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diagrams/data1.xml" ContentType="application/vnd.openxmlformats-officedocument.drawingml.diagramData+xml"/>
  <Override PartName="/word/diagrams/layout1.xml" ContentType="application/vnd.openxmlformats-officedocument.drawingml.diagramLayout+xml"/>
  <Override PartName="/word/diagrams/quickStyle1.xml" ContentType="application/vnd.openxmlformats-officedocument.drawingml.diagramStyle+xml"/>
  <Override PartName="/word/diagrams/colors1.xml" ContentType="application/vnd.openxmlformats-officedocument.drawingml.diagramColors+xml"/>
  <Override PartName="/word/diagrams/drawing1.xml" ContentType="application/vnd.ms-office.drawingml.diagramDrawing+xml"/>
  <Override PartName="/word/diagrams/data2.xml" ContentType="application/vnd.openxmlformats-officedocument.drawingml.diagramData+xml"/>
  <Override PartName="/word/diagrams/layout2.xml" ContentType="application/vnd.openxmlformats-officedocument.drawingml.diagramLayout+xml"/>
  <Override PartName="/word/diagrams/quickStyle2.xml" ContentType="application/vnd.openxmlformats-officedocument.drawingml.diagramStyle+xml"/>
  <Override PartName="/word/diagrams/colors2.xml" ContentType="application/vnd.openxmlformats-officedocument.drawingml.diagramColors+xml"/>
  <Override PartName="/word/diagrams/drawing2.xml" ContentType="application/vnd.ms-office.drawingml.diagramDrawing+xml"/>
  <Override PartName="/word/header1.xml" ContentType="application/vnd.openxmlformats-officedocument.wordprocessingml.header+xml"/>
  <Override PartName="/word/diagrams/data3.xml" ContentType="application/vnd.openxmlformats-officedocument.drawingml.diagramData+xml"/>
  <Override PartName="/word/diagrams/layout3.xml" ContentType="application/vnd.openxmlformats-officedocument.drawingml.diagramLayout+xml"/>
  <Override PartName="/word/diagrams/quickStyle3.xml" ContentType="application/vnd.openxmlformats-officedocument.drawingml.diagramStyle+xml"/>
  <Override PartName="/word/diagrams/colors3.xml" ContentType="application/vnd.openxmlformats-officedocument.drawingml.diagramColors+xml"/>
  <Override PartName="/word/diagrams/drawing3.xml" ContentType="application/vnd.ms-office.drawingml.diagramDrawing+xml"/>
  <Override PartName="/word/diagrams/data4.xml" ContentType="application/vnd.openxmlformats-officedocument.drawingml.diagramData+xml"/>
  <Override PartName="/word/diagrams/layout4.xml" ContentType="application/vnd.openxmlformats-officedocument.drawingml.diagramLayout+xml"/>
  <Override PartName="/word/diagrams/quickStyle4.xml" ContentType="application/vnd.openxmlformats-officedocument.drawingml.diagramStyle+xml"/>
  <Override PartName="/word/diagrams/colors4.xml" ContentType="application/vnd.openxmlformats-officedocument.drawingml.diagramColors+xml"/>
  <Override PartName="/word/diagrams/drawing4.xml" ContentType="application/vnd.ms-office.drawingml.diagramDrawing+xml"/>
  <Override PartName="/word/header2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3480DDF8" w14:textId="54636DA7" w:rsidR="00CC0532" w:rsidRPr="00611C37" w:rsidRDefault="007E6798" w:rsidP="00963D3F">
      <w:pPr>
        <w:pStyle w:val="FFATitle"/>
        <w:spacing w:before="120"/>
      </w:pPr>
      <w:r w:rsidRPr="00876B65">
        <w:rPr>
          <w:noProof/>
          <w:sz w:val="28"/>
          <w:szCs w:val="28"/>
        </w:rPr>
        <mc:AlternateContent>
          <mc:Choice Requires="wps">
            <w:drawing>
              <wp:anchor distT="0" distB="0" distL="114300" distR="114300" simplePos="0" relativeHeight="251662848" behindDoc="0" locked="0" layoutInCell="1" allowOverlap="1" wp14:anchorId="05728CB1" wp14:editId="0911F55C">
                <wp:simplePos x="0" y="0"/>
                <wp:positionH relativeFrom="margin">
                  <wp:posOffset>2818016</wp:posOffset>
                </wp:positionH>
                <wp:positionV relativeFrom="paragraph">
                  <wp:posOffset>-716557</wp:posOffset>
                </wp:positionV>
                <wp:extent cx="4283342" cy="742950"/>
                <wp:effectExtent l="0" t="0" r="22225" b="19050"/>
                <wp:wrapNone/>
                <wp:docPr id="10" name="Text Box 10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4283342" cy="74295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7A3C507C" w14:textId="77777777" w:rsidR="00207698" w:rsidRPr="006B1BD3" w:rsidRDefault="00207698" w:rsidP="007E6798">
                            <w:pPr>
                              <w:rPr>
                                <w:rFonts w:ascii="Verdana" w:hAnsi="Verdana"/>
                                <w:b/>
                                <w:sz w:val="14"/>
                                <w:szCs w:val="14"/>
                              </w:rPr>
                            </w:pPr>
                            <w:r w:rsidRPr="006B1BD3">
                              <w:rPr>
                                <w:rFonts w:ascii="Verdana" w:hAnsi="Verdana"/>
                                <w:sz w:val="14"/>
                                <w:szCs w:val="14"/>
                              </w:rPr>
                              <w:t>Aligned to the following standards:</w:t>
                            </w:r>
                          </w:p>
                          <w:p w14:paraId="76E899DB" w14:textId="1F01BD1F" w:rsidR="00207698" w:rsidRPr="006B1BD3" w:rsidRDefault="00207698" w:rsidP="007E6798">
                            <w:pPr>
                              <w:pStyle w:val="FFABody"/>
                              <w:rPr>
                                <w:sz w:val="14"/>
                                <w:szCs w:val="14"/>
                              </w:rPr>
                            </w:pP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CS.01;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CS.02;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CS.03;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>CS.05; FFA.PL-</w:t>
                            </w:r>
                            <w:r w:rsidR="00B622AD">
                              <w:rPr>
                                <w:sz w:val="14"/>
                                <w:szCs w:val="14"/>
                              </w:rPr>
                              <w:t>A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FFA.PL-C; FFA.PL-E;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FFA.CS-M;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AG1;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AG2;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>AG3;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 AG5;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AGC08.01; AGC09.01;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>AGC10.03;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 CCSS.ELA.RI.9-10.1;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 CCSS.ELA.RI.9-10.2;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>CCSS.ELA.SL.9-10.1; CCSS.ELA.SL.9-10.2; CCSS.ELA.</w:t>
                            </w:r>
                            <w:r w:rsidR="00B01571">
                              <w:rPr>
                                <w:sz w:val="14"/>
                                <w:szCs w:val="14"/>
                              </w:rPr>
                              <w:t>SL.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9-10.4; CCSS.ELA.RST.9-10.1; CCSS.ELA.RST.9-10.8; CCSS.ELA.WHST.9.10.6; HS-ETS1-3; AFNR Career Cluster, Statement 2; CRP.02; CRP.04;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CRP.05;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CRP.06; CRP.07;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>CRP.08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05728CB1" id="_x0000_t202" coordsize="21600,21600" o:spt="202" path="m,l,21600r21600,l21600,xe">
                <v:stroke joinstyle="miter"/>
                <v:path gradientshapeok="t" o:connecttype="rect"/>
              </v:shapetype>
              <v:shape id="Text Box 10" o:spid="_x0000_s1026" type="#_x0000_t202" style="position:absolute;margin-left:221.9pt;margin-top:-56.4pt;width:337.25pt;height:58.5pt;z-index:251662848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oPs5SIwIAAEYEAAAOAAAAZHJzL2Uyb0RvYy54bWysU9uO2yAQfa/Uf0C8N068Tjex4qy22aaq&#10;tL1Iu/0AjHGMCgwFEjv9+h1wNo227UtVHhDDDIczZ2ZWN4NW5CCcl2AqOptMKRGGQyPNrqLfHrdv&#10;FpT4wEzDFBhR0aPw9Gb9+tWqt6XIoQPVCEcQxPiytxXtQrBllnneCc38BKww6GzBaRbQdLuscaxH&#10;dK2yfDp9m/XgGuuAC+/x9m500nXCb1vBw5e29SIQVVHkFtLu0l7HPVuvWLlzzHaSn2iwf2ChmTT4&#10;6RnqjgVG9k7+BqUld+ChDRMOOoO2lVykHDCb2fRFNg8dsyLlguJ4e5bJ/z9Y/vnw1RHZYO1QHsM0&#10;1uhRDIG8g4HgFerTW19i2IPFwDDgPcamXL29B/7dEwObjpmduHUO+k6wBvnN4svs4umI4yNI3X+C&#10;Bv9h+wAJaGidjuKhHATRkcjxXJvIheNlkS+uroqcEo6+6yJfzhO5jJXPr63z4YMATeKhog5rn9DZ&#10;4d6HyIaVzyHxMw9KNlupVDLcrt4oRw4M+2SbVkrgRZgypK/ocp7PRwH+CjFN608QWgZseCV1RRfn&#10;IFZG2d6bJrVjYFKNZ6SszEnHKN0oYhjq4VSXGpojKupgbGwcRDx04H5S0mNTV9T/2DMnKFEfDVZl&#10;OSuKOAXJKObXORru0lNfepjhCFXRQMl43IQ0OVEwA7dYvVYmYWOZRyYnrtisSe/TYMVpuLRT1K/x&#10;Xz8BAAD//wMAUEsDBBQABgAIAAAAIQAN5uL74AAAAAsBAAAPAAAAZHJzL2Rvd25yZXYueG1sTI/B&#10;TsMwEETvSPyDtUhcUOs4iUoIcSqEBIIbFNRe3dhNIuJ1sN00/D3bE9xmNaOZt9V6tgObjA+9Qwli&#10;mQAz2DjdYyvh8+NpUQALUaFWg0Mj4ccEWNeXF5UqtTvhu5k2sWVUgqFUEroYx5Lz0HTGqrB0o0Hy&#10;Ds5bFen0LddenajcDjxNkhW3qkda6NRoHjvTfG2OVkKRv0y78Jq9bZvVYbiLN7fT87eX8vpqfrgH&#10;Fs0c/8Jwxid0qIlp746oAxsk5HlG6FHCQoiU1DkiRJEB25OZAq8r/v+H+hcAAP//AwBQSwECLQAU&#10;AAYACAAAACEAtoM4kv4AAADhAQAAEwAAAAAAAAAAAAAAAAAAAAAAW0NvbnRlbnRfVHlwZXNdLnht&#10;bFBLAQItABQABgAIAAAAIQA4/SH/1gAAAJQBAAALAAAAAAAAAAAAAAAAAC8BAABfcmVscy8ucmVs&#10;c1BLAQItABQABgAIAAAAIQAoPs5SIwIAAEYEAAAOAAAAAAAAAAAAAAAAAC4CAABkcnMvZTJvRG9j&#10;LnhtbFBLAQItABQABgAIAAAAIQAN5uL74AAAAAsBAAAPAAAAAAAAAAAAAAAAAH0EAABkcnMvZG93&#10;bnJldi54bWxQSwUGAAAAAAQABADzAAAAigUAAAAA&#10;">
                <v:textbox>
                  <w:txbxContent>
                    <w:p w14:paraId="7A3C507C" w14:textId="77777777" w:rsidR="00207698" w:rsidRPr="006B1BD3" w:rsidRDefault="00207698" w:rsidP="007E6798">
                      <w:pPr>
                        <w:rPr>
                          <w:rFonts w:ascii="Verdana" w:hAnsi="Verdana"/>
                          <w:b/>
                          <w:sz w:val="14"/>
                          <w:szCs w:val="14"/>
                        </w:rPr>
                      </w:pPr>
                      <w:r w:rsidRPr="006B1BD3">
                        <w:rPr>
                          <w:rFonts w:ascii="Verdana" w:hAnsi="Verdana"/>
                          <w:sz w:val="14"/>
                          <w:szCs w:val="14"/>
                        </w:rPr>
                        <w:t>Aligned to the following standards:</w:t>
                      </w:r>
                    </w:p>
                    <w:p w14:paraId="76E899DB" w14:textId="1F01BD1F" w:rsidR="00207698" w:rsidRPr="006B1BD3" w:rsidRDefault="00207698" w:rsidP="007E6798">
                      <w:pPr>
                        <w:pStyle w:val="FFABody"/>
                        <w:rPr>
                          <w:sz w:val="14"/>
                          <w:szCs w:val="14"/>
                        </w:rPr>
                      </w:pPr>
                      <w:r w:rsidRPr="002C5680">
                        <w:rPr>
                          <w:sz w:val="14"/>
                          <w:szCs w:val="14"/>
                        </w:rPr>
                        <w:t xml:space="preserve">CS.01; </w:t>
                      </w:r>
                      <w:r>
                        <w:rPr>
                          <w:sz w:val="14"/>
                          <w:szCs w:val="14"/>
                        </w:rPr>
                        <w:t xml:space="preserve">CS.02; 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CS.03; </w:t>
                      </w:r>
                      <w:r>
                        <w:rPr>
                          <w:sz w:val="14"/>
                          <w:szCs w:val="14"/>
                        </w:rPr>
                        <w:t>CS.05; FFA.PL-</w:t>
                      </w:r>
                      <w:r w:rsidR="00B622AD">
                        <w:rPr>
                          <w:sz w:val="14"/>
                          <w:szCs w:val="14"/>
                        </w:rPr>
                        <w:t>A</w:t>
                      </w:r>
                      <w:r>
                        <w:rPr>
                          <w:sz w:val="14"/>
                          <w:szCs w:val="14"/>
                        </w:rPr>
                        <w:t xml:space="preserve">; 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FFA.PL-C; FFA.PL-E; </w:t>
                      </w:r>
                      <w:r>
                        <w:rPr>
                          <w:sz w:val="14"/>
                          <w:szCs w:val="14"/>
                        </w:rPr>
                        <w:t xml:space="preserve">FFA.CS-M; 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AG1; </w:t>
                      </w:r>
                      <w:r>
                        <w:rPr>
                          <w:sz w:val="14"/>
                          <w:szCs w:val="14"/>
                        </w:rPr>
                        <w:t xml:space="preserve">AG2; </w:t>
                      </w:r>
                      <w:r w:rsidRPr="002C5680">
                        <w:rPr>
                          <w:sz w:val="14"/>
                          <w:szCs w:val="14"/>
                        </w:rPr>
                        <w:t>AG3;</w:t>
                      </w:r>
                      <w:r>
                        <w:rPr>
                          <w:sz w:val="14"/>
                          <w:szCs w:val="14"/>
                        </w:rPr>
                        <w:t xml:space="preserve"> AG5;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 </w:t>
                      </w:r>
                      <w:r>
                        <w:rPr>
                          <w:sz w:val="14"/>
                          <w:szCs w:val="14"/>
                        </w:rPr>
                        <w:t xml:space="preserve">AGC08.01; AGC09.01; </w:t>
                      </w:r>
                      <w:r w:rsidRPr="002C5680">
                        <w:rPr>
                          <w:sz w:val="14"/>
                          <w:szCs w:val="14"/>
                        </w:rPr>
                        <w:t>AGC10.03;</w:t>
                      </w:r>
                      <w:r>
                        <w:rPr>
                          <w:sz w:val="14"/>
                          <w:szCs w:val="14"/>
                        </w:rPr>
                        <w:t xml:space="preserve"> CCSS.ELA.RI.9-10.1;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 CCSS.ELA.RI.9-10.2; </w:t>
                      </w:r>
                      <w:r>
                        <w:rPr>
                          <w:sz w:val="14"/>
                          <w:szCs w:val="14"/>
                        </w:rPr>
                        <w:t>CCSS.ELA.SL.9-10.1; CCSS.ELA.SL.9-10.2; CCSS.ELA.</w:t>
                      </w:r>
                      <w:r w:rsidR="00B01571">
                        <w:rPr>
                          <w:sz w:val="14"/>
                          <w:szCs w:val="14"/>
                        </w:rPr>
                        <w:t>SL.</w:t>
                      </w:r>
                      <w:r>
                        <w:rPr>
                          <w:sz w:val="14"/>
                          <w:szCs w:val="14"/>
                        </w:rPr>
                        <w:t xml:space="preserve">9-10.4; CCSS.ELA.RST.9-10.1; CCSS.ELA.RST.9-10.8; CCSS.ELA.WHST.9.10.6; HS-ETS1-3; AFNR Career Cluster, Statement 2; CRP.02; CRP.04; 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CRP.05; </w:t>
                      </w:r>
                      <w:r>
                        <w:rPr>
                          <w:sz w:val="14"/>
                          <w:szCs w:val="14"/>
                        </w:rPr>
                        <w:t xml:space="preserve">CRP.06; CRP.07; </w:t>
                      </w:r>
                      <w:r w:rsidRPr="002C5680">
                        <w:rPr>
                          <w:sz w:val="14"/>
                          <w:szCs w:val="14"/>
                        </w:rPr>
                        <w:t>CRP.08</w:t>
                      </w:r>
                    </w:p>
                  </w:txbxContent>
                </v:textbox>
                <w10:wrap anchorx="margin"/>
              </v:shape>
            </w:pict>
          </mc:Fallback>
        </mc:AlternateContent>
      </w:r>
      <w:r w:rsidR="008176F9">
        <w:t>Challenges to Agricultural Safety</w:t>
      </w:r>
    </w:p>
    <w:p w14:paraId="0B8F7DAB" w14:textId="77777777" w:rsidR="00A06B8D" w:rsidRPr="00611C37" w:rsidRDefault="00A06B8D" w:rsidP="00A06B8D">
      <w:pPr>
        <w:pStyle w:val="FFASub1"/>
        <w:spacing w:line="240" w:lineRule="auto"/>
      </w:pPr>
      <w:r w:rsidRPr="00611C37">
        <w:t>Directions:</w:t>
      </w:r>
    </w:p>
    <w:p w14:paraId="27840E0F" w14:textId="339B1BFA" w:rsidR="00BB1636" w:rsidRDefault="00705810" w:rsidP="00BB1636">
      <w:pPr>
        <w:pStyle w:val="FFABody"/>
      </w:pPr>
      <w:r>
        <w:t>Agriculture sustains life. Efficient and effective agricultural systems provide access to food, fiber and natural resources. The agricultur</w:t>
      </w:r>
      <w:r w:rsidR="00F2446C">
        <w:t>e</w:t>
      </w:r>
      <w:r>
        <w:t xml:space="preserve"> industry also improves lives by providing sustainable solutions to critical challenges.</w:t>
      </w:r>
      <w:r w:rsidR="00BB1636">
        <w:rPr>
          <w:i/>
        </w:rPr>
        <w:t xml:space="preserve"> </w:t>
      </w:r>
      <w:r>
        <w:t>To understand how agriculture can improve lives, it is important to investigate the precautions people involved in agriculture should take to be safe when working in or around the industry.</w:t>
      </w:r>
      <w:r w:rsidR="00EE00FE">
        <w:t xml:space="preserve"> </w:t>
      </w:r>
    </w:p>
    <w:p w14:paraId="4EF89119" w14:textId="77777777" w:rsidR="0056753D" w:rsidRDefault="0056753D" w:rsidP="00BB1636">
      <w:pPr>
        <w:pStyle w:val="FFABody"/>
      </w:pPr>
    </w:p>
    <w:p w14:paraId="101C113F" w14:textId="77777777" w:rsidR="00BB1636" w:rsidRDefault="00BB1636" w:rsidP="00BB1636">
      <w:pPr>
        <w:pStyle w:val="FFABody"/>
        <w:rPr>
          <w:color w:val="000000" w:themeColor="text1"/>
        </w:rPr>
      </w:pPr>
      <w:r>
        <w:rPr>
          <w:color w:val="000000" w:themeColor="text1"/>
        </w:rPr>
        <w:t>Complete the following:</w:t>
      </w:r>
    </w:p>
    <w:p w14:paraId="1FCE4F6B" w14:textId="608D21C1" w:rsidR="00BB1636" w:rsidRDefault="00BB1636" w:rsidP="00BB1636">
      <w:pPr>
        <w:pStyle w:val="FFABody"/>
        <w:numPr>
          <w:ilvl w:val="0"/>
          <w:numId w:val="9"/>
        </w:numPr>
        <w:ind w:left="720"/>
      </w:pPr>
      <w:r>
        <w:t>Think critically about what the agricultur</w:t>
      </w:r>
      <w:r w:rsidR="00F2446C">
        <w:t>e</w:t>
      </w:r>
      <w:r>
        <w:t xml:space="preserve"> industry </w:t>
      </w:r>
      <w:r w:rsidR="00654A50">
        <w:t>is and does</w:t>
      </w:r>
      <w:r>
        <w:t>.</w:t>
      </w:r>
    </w:p>
    <w:p w14:paraId="48C971D2" w14:textId="2154E473" w:rsidR="00BB1636" w:rsidRDefault="00BB1636" w:rsidP="00BB1636">
      <w:pPr>
        <w:pStyle w:val="FFABody"/>
        <w:numPr>
          <w:ilvl w:val="0"/>
          <w:numId w:val="9"/>
        </w:numPr>
        <w:ind w:left="720"/>
      </w:pPr>
      <w:r>
        <w:t xml:space="preserve">Brainstorm </w:t>
      </w:r>
      <w:r w:rsidR="00737103">
        <w:t>possible</w:t>
      </w:r>
      <w:r>
        <w:t xml:space="preserve"> </w:t>
      </w:r>
      <w:r w:rsidR="00737103">
        <w:t>challenges individuals involved in the agricultur</w:t>
      </w:r>
      <w:r w:rsidR="00F2446C">
        <w:t>e</w:t>
      </w:r>
      <w:r w:rsidR="00737103">
        <w:t xml:space="preserve"> industry might face regarding safety.</w:t>
      </w:r>
      <w:r>
        <w:t xml:space="preserve"> </w:t>
      </w:r>
    </w:p>
    <w:p w14:paraId="732056BC" w14:textId="77777777" w:rsidR="00BB1636" w:rsidRDefault="00BB1636" w:rsidP="00BB1636">
      <w:pPr>
        <w:pStyle w:val="FFABody"/>
        <w:numPr>
          <w:ilvl w:val="0"/>
          <w:numId w:val="9"/>
        </w:numPr>
        <w:ind w:left="720"/>
      </w:pPr>
      <w:r>
        <w:t>Record your responses below.</w:t>
      </w:r>
    </w:p>
    <w:p w14:paraId="5F8FE397" w14:textId="6751960C" w:rsidR="00A06B8D" w:rsidRDefault="00A06B8D" w:rsidP="008A1143">
      <w:pPr>
        <w:pStyle w:val="FFABody"/>
      </w:pPr>
    </w:p>
    <w:p w14:paraId="0E91F6C4" w14:textId="77777777" w:rsidR="00737103" w:rsidRDefault="00737103" w:rsidP="008A1143">
      <w:pPr>
        <w:pStyle w:val="FFABody"/>
      </w:pPr>
    </w:p>
    <w:p w14:paraId="79FE13C1" w14:textId="4C304EE8" w:rsidR="00EF687A" w:rsidRDefault="00EF687A" w:rsidP="00395DF8">
      <w:pPr>
        <w:pStyle w:val="FFABody"/>
        <w:spacing w:after="120"/>
      </w:pPr>
      <w:r>
        <w:t>Define each of the agricultural sectors below. List and describe different components that comprise each sector.</w:t>
      </w:r>
    </w:p>
    <w:p w14:paraId="32253201" w14:textId="40131451" w:rsidR="005214D2" w:rsidRDefault="00395DF8" w:rsidP="00395DF8">
      <w:pPr>
        <w:pStyle w:val="FFABody"/>
        <w:jc w:val="center"/>
      </w:pPr>
      <w:r>
        <w:rPr>
          <w:noProof/>
        </w:rPr>
        <mc:AlternateContent>
          <mc:Choice Requires="wpg">
            <w:drawing>
              <wp:inline distT="0" distB="0" distL="0" distR="0" wp14:anchorId="69FC47E0" wp14:editId="5AB08E91">
                <wp:extent cx="6401435" cy="3556635"/>
                <wp:effectExtent l="0" t="0" r="24765" b="24765"/>
                <wp:docPr id="34" name="Group 34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6401435" cy="3556635"/>
                          <a:chOff x="0" y="0"/>
                          <a:chExt cx="6401435" cy="3556635"/>
                        </a:xfrm>
                      </wpg:grpSpPr>
                      <wpg:grpSp>
                        <wpg:cNvPr id="23" name="Group 23"/>
                        <wpg:cNvGrpSpPr/>
                        <wpg:grpSpPr>
                          <a:xfrm>
                            <a:off x="0" y="0"/>
                            <a:ext cx="6401435" cy="3556635"/>
                            <a:chOff x="0" y="0"/>
                            <a:chExt cx="6401845" cy="3886200"/>
                          </a:xfrm>
                        </wpg:grpSpPr>
                        <wps:wsp>
                          <wps:cNvPr id="18" name="Rounded Rectangle 18"/>
                          <wps:cNvSpPr/>
                          <wps:spPr>
                            <a:xfrm>
                              <a:off x="0" y="0"/>
                              <a:ext cx="1220245" cy="3886200"/>
                            </a:xfrm>
                            <a:prstGeom prst="roundRect">
                              <a:avLst/>
                            </a:prstGeom>
                            <a:solidFill>
                              <a:schemeClr val="bg1"/>
                            </a:solidFill>
                            <a:ln w="22225"/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19" name="Rounded Rectangle 19"/>
                          <wps:cNvSpPr/>
                          <wps:spPr>
                            <a:xfrm>
                              <a:off x="1297858" y="0"/>
                              <a:ext cx="1219835" cy="3886200"/>
                            </a:xfrm>
                            <a:prstGeom prst="roundRect">
                              <a:avLst/>
                            </a:prstGeom>
                            <a:solidFill>
                              <a:schemeClr val="bg1"/>
                            </a:solidFill>
                            <a:ln w="22225"/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20" name="Rounded Rectangle 20"/>
                          <wps:cNvSpPr/>
                          <wps:spPr>
                            <a:xfrm>
                              <a:off x="2595716" y="0"/>
                              <a:ext cx="1219835" cy="3886200"/>
                            </a:xfrm>
                            <a:prstGeom prst="roundRect">
                              <a:avLst/>
                            </a:prstGeom>
                            <a:solidFill>
                              <a:schemeClr val="bg1"/>
                            </a:solidFill>
                            <a:ln w="22225"/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21" name="Rounded Rectangle 21"/>
                          <wps:cNvSpPr/>
                          <wps:spPr>
                            <a:xfrm>
                              <a:off x="3893575" y="0"/>
                              <a:ext cx="1220245" cy="3886200"/>
                            </a:xfrm>
                            <a:prstGeom prst="roundRect">
                              <a:avLst/>
                            </a:prstGeom>
                            <a:solidFill>
                              <a:schemeClr val="bg1"/>
                            </a:solidFill>
                            <a:ln w="22225"/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22" name="Rounded Rectangle 22"/>
                          <wps:cNvSpPr/>
                          <wps:spPr>
                            <a:xfrm>
                              <a:off x="5181600" y="0"/>
                              <a:ext cx="1220245" cy="3886200"/>
                            </a:xfrm>
                            <a:prstGeom prst="roundRect">
                              <a:avLst/>
                            </a:prstGeom>
                            <a:solidFill>
                              <a:schemeClr val="bg1"/>
                            </a:solidFill>
                            <a:ln w="22225"/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wpg:grpSp>
                      <wps:wsp>
                        <wps:cNvPr id="12" name="Oval 12"/>
                        <wps:cNvSpPr/>
                        <wps:spPr>
                          <a:xfrm>
                            <a:off x="76200" y="139700"/>
                            <a:ext cx="1082593" cy="1146521"/>
                          </a:xfrm>
                          <a:prstGeom prst="ellipse">
                            <a:avLst/>
                          </a:prstGeom>
                          <a:blipFill>
                            <a:blip r:embed="rId12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rcRect/>
                            <a:stretch>
                              <a:fillRect l="-44000" r="-44000"/>
                            </a:stretch>
                          </a:blipFill>
                        </wps:spPr>
                        <wps:style>
                          <a:lnRef idx="0">
                            <a:schemeClr val="lt1">
                              <a:hueOff val="0"/>
                              <a:satOff val="0"/>
                              <a:lumOff val="0"/>
                              <a:alphaOff val="0"/>
                            </a:schemeClr>
                          </a:lnRef>
                          <a:fillRef idx="1">
                            <a:scrgbClr r="0" g="0" b="0"/>
                          </a:fillRef>
                          <a:effectRef idx="2">
                            <a:schemeClr val="accent1">
                              <a:tint val="50000"/>
                              <a:hueOff val="0"/>
                              <a:satOff val="0"/>
                              <a:lumOff val="0"/>
                              <a:alphaOff val="0"/>
                            </a:schemeClr>
                          </a:effectRef>
                          <a:fontRef idx="minor">
                            <a:schemeClr val="lt1">
                              <a:hueOff val="0"/>
                              <a:satOff val="0"/>
                              <a:lumOff val="0"/>
                              <a:alphaOff val="0"/>
                            </a:schemeClr>
                          </a:fontRef>
                        </wps:style>
                        <wps:bodyPr/>
                      </wps:wsp>
                      <wps:wsp>
                        <wps:cNvPr id="14" name="Oval 14"/>
                        <wps:cNvSpPr/>
                        <wps:spPr>
                          <a:xfrm>
                            <a:off x="1358900" y="139700"/>
                            <a:ext cx="1097956" cy="1162791"/>
                          </a:xfrm>
                          <a:prstGeom prst="ellipse">
                            <a:avLst/>
                          </a:prstGeom>
                          <a:blipFill>
                            <a:blip r:embed="rId13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rcRect/>
                            <a:stretch>
                              <a:fillRect t="-17000" b="-17000"/>
                            </a:stretch>
                          </a:blipFill>
                        </wps:spPr>
                        <wps:style>
                          <a:lnRef idx="0">
                            <a:schemeClr val="lt1">
                              <a:hueOff val="0"/>
                              <a:satOff val="0"/>
                              <a:lumOff val="0"/>
                              <a:alphaOff val="0"/>
                            </a:schemeClr>
                          </a:lnRef>
                          <a:fillRef idx="1">
                            <a:scrgbClr r="0" g="0" b="0"/>
                          </a:fillRef>
                          <a:effectRef idx="2">
                            <a:schemeClr val="accent1">
                              <a:tint val="50000"/>
                              <a:hueOff val="0"/>
                              <a:satOff val="0"/>
                              <a:lumOff val="0"/>
                              <a:alphaOff val="0"/>
                            </a:schemeClr>
                          </a:effectRef>
                          <a:fontRef idx="minor">
                            <a:schemeClr val="lt1">
                              <a:hueOff val="0"/>
                              <a:satOff val="0"/>
                              <a:lumOff val="0"/>
                              <a:alphaOff val="0"/>
                            </a:schemeClr>
                          </a:fontRef>
                        </wps:style>
                        <wps:bodyPr/>
                      </wps:wsp>
                      <wps:wsp>
                        <wps:cNvPr id="15" name="Oval 15"/>
                        <wps:cNvSpPr/>
                        <wps:spPr>
                          <a:xfrm>
                            <a:off x="2654300" y="139700"/>
                            <a:ext cx="1078185" cy="1141853"/>
                          </a:xfrm>
                          <a:prstGeom prst="ellipse">
                            <a:avLst/>
                          </a:prstGeom>
                          <a:blipFill>
                            <a:blip r:embed="rId14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rcRect/>
                            <a:stretch>
                              <a:fillRect t="-21000" b="-21000"/>
                            </a:stretch>
                          </a:blipFill>
                        </wps:spPr>
                        <wps:style>
                          <a:lnRef idx="0">
                            <a:schemeClr val="lt1">
                              <a:hueOff val="0"/>
                              <a:satOff val="0"/>
                              <a:lumOff val="0"/>
                              <a:alphaOff val="0"/>
                            </a:schemeClr>
                          </a:lnRef>
                          <a:fillRef idx="1">
                            <a:scrgbClr r="0" g="0" b="0"/>
                          </a:fillRef>
                          <a:effectRef idx="2">
                            <a:schemeClr val="accent1">
                              <a:tint val="50000"/>
                              <a:hueOff val="0"/>
                              <a:satOff val="0"/>
                              <a:lumOff val="0"/>
                              <a:alphaOff val="0"/>
                            </a:schemeClr>
                          </a:effectRef>
                          <a:fontRef idx="minor">
                            <a:schemeClr val="lt1">
                              <a:hueOff val="0"/>
                              <a:satOff val="0"/>
                              <a:lumOff val="0"/>
                              <a:alphaOff val="0"/>
                            </a:schemeClr>
                          </a:fontRef>
                        </wps:style>
                        <wps:bodyPr/>
                      </wps:wsp>
                      <wps:wsp>
                        <wps:cNvPr id="16" name="Oval 16"/>
                        <wps:cNvSpPr/>
                        <wps:spPr>
                          <a:xfrm>
                            <a:off x="3962400" y="139700"/>
                            <a:ext cx="1078185" cy="1141853"/>
                          </a:xfrm>
                          <a:prstGeom prst="ellipse">
                            <a:avLst/>
                          </a:prstGeom>
                          <a:blipFill>
                            <a:blip r:embed="rId15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rcRect/>
                            <a:stretch>
                              <a:fillRect t="-17000" b="-17000"/>
                            </a:stretch>
                          </a:blipFill>
                        </wps:spPr>
                        <wps:style>
                          <a:lnRef idx="0">
                            <a:schemeClr val="lt1">
                              <a:hueOff val="0"/>
                              <a:satOff val="0"/>
                              <a:lumOff val="0"/>
                              <a:alphaOff val="0"/>
                            </a:schemeClr>
                          </a:lnRef>
                          <a:fillRef idx="1">
                            <a:scrgbClr r="0" g="0" b="0"/>
                          </a:fillRef>
                          <a:effectRef idx="2">
                            <a:schemeClr val="accent1">
                              <a:tint val="50000"/>
                              <a:hueOff val="0"/>
                              <a:satOff val="0"/>
                              <a:lumOff val="0"/>
                              <a:alphaOff val="0"/>
                            </a:schemeClr>
                          </a:effectRef>
                          <a:fontRef idx="minor">
                            <a:schemeClr val="lt1">
                              <a:hueOff val="0"/>
                              <a:satOff val="0"/>
                              <a:lumOff val="0"/>
                              <a:alphaOff val="0"/>
                            </a:schemeClr>
                          </a:fontRef>
                        </wps:style>
                        <wps:bodyPr/>
                      </wps:wsp>
                      <wps:wsp>
                        <wps:cNvPr id="17" name="Oval 17"/>
                        <wps:cNvSpPr/>
                        <wps:spPr>
                          <a:xfrm>
                            <a:off x="5270500" y="139700"/>
                            <a:ext cx="1078185" cy="1141853"/>
                          </a:xfrm>
                          <a:prstGeom prst="ellipse">
                            <a:avLst/>
                          </a:prstGeom>
                          <a:blipFill>
                            <a:blip r:embed="rId16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rcRect/>
                            <a:stretch>
                              <a:fillRect t="-13000" b="-13000"/>
                            </a:stretch>
                          </a:blipFill>
                        </wps:spPr>
                        <wps:style>
                          <a:lnRef idx="0">
                            <a:schemeClr val="lt1">
                              <a:hueOff val="0"/>
                              <a:satOff val="0"/>
                              <a:lumOff val="0"/>
                              <a:alphaOff val="0"/>
                            </a:schemeClr>
                          </a:lnRef>
                          <a:fillRef idx="1">
                            <a:scrgbClr r="0" g="0" b="0"/>
                          </a:fillRef>
                          <a:effectRef idx="2">
                            <a:schemeClr val="accent1">
                              <a:tint val="50000"/>
                              <a:hueOff val="0"/>
                              <a:satOff val="0"/>
                              <a:lumOff val="0"/>
                              <a:alphaOff val="0"/>
                            </a:schemeClr>
                          </a:effectRef>
                          <a:fontRef idx="minor">
                            <a:schemeClr val="lt1">
                              <a:hueOff val="0"/>
                              <a:satOff val="0"/>
                              <a:lumOff val="0"/>
                              <a:alphaOff val="0"/>
                            </a:schemeClr>
                          </a:fontRef>
                        </wps:style>
                        <wps:bodyPr/>
                      </wps:wsp>
                      <wps:wsp>
                        <wps:cNvPr id="27" name="Text Box 27"/>
                        <wps:cNvSpPr txBox="1"/>
                        <wps:spPr>
                          <a:xfrm>
                            <a:off x="12700" y="1396999"/>
                            <a:ext cx="1217295" cy="602129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46E237B3" w14:textId="743A0A13" w:rsidR="00207698" w:rsidRDefault="00207698" w:rsidP="003D6851">
                              <w:pPr>
                                <w:jc w:val="center"/>
                                <w:rPr>
                                  <w:rFonts w:ascii="Verdana" w:hAnsi="Verdana"/>
                                  <w:b/>
                                  <w:color w:val="1F497D" w:themeColor="text2"/>
                                  <w:szCs w:val="28"/>
                                </w:rPr>
                              </w:pPr>
                              <w:r w:rsidRPr="003D6851">
                                <w:rPr>
                                  <w:rFonts w:ascii="Verdana" w:hAnsi="Verdana"/>
                                  <w:b/>
                                  <w:color w:val="1F497D" w:themeColor="text2"/>
                                  <w:szCs w:val="28"/>
                                </w:rPr>
                                <w:t>Food</w:t>
                              </w:r>
                            </w:p>
                            <w:p w14:paraId="0DF8D3FB" w14:textId="381A68E6" w:rsidR="00207698" w:rsidRPr="00EE00FE" w:rsidRDefault="00207698" w:rsidP="00EE00FE">
                              <w:pPr>
                                <w:spacing w:before="60"/>
                                <w:rPr>
                                  <w:rFonts w:ascii="Verdana" w:hAnsi="Verdana"/>
                                  <w:color w:val="000000" w:themeColor="text1"/>
                                  <w:sz w:val="16"/>
                                  <w:szCs w:val="16"/>
                                </w:rPr>
                              </w:pPr>
                              <w:r w:rsidRPr="00606957">
                                <w:rPr>
                                  <w:rFonts w:ascii="Verdana" w:hAnsi="Verdana"/>
                                  <w:color w:val="000000" w:themeColor="text1"/>
                                  <w:sz w:val="16"/>
                                  <w:szCs w:val="16"/>
                                </w:rPr>
                                <w:t xml:space="preserve">i.e., production, grocery </w:t>
                              </w:r>
                              <w:r w:rsidRPr="00EE00FE">
                                <w:rPr>
                                  <w:rFonts w:ascii="Verdana" w:hAnsi="Verdana"/>
                                  <w:color w:val="000000" w:themeColor="text1"/>
                                  <w:sz w:val="16"/>
                                  <w:szCs w:val="16"/>
                                </w:rPr>
                                <w:t>items</w:t>
                              </w:r>
                              <w:r>
                                <w:rPr>
                                  <w:rFonts w:ascii="Verdana" w:hAnsi="Verdana"/>
                                  <w:color w:val="000000" w:themeColor="text1"/>
                                  <w:sz w:val="16"/>
                                  <w:szCs w:val="16"/>
                                </w:rPr>
                                <w:t>, etc.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9" name="Text Box 29"/>
                        <wps:cNvSpPr txBox="1"/>
                        <wps:spPr>
                          <a:xfrm>
                            <a:off x="1308100" y="1396999"/>
                            <a:ext cx="1217295" cy="548342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6433F0CB" w14:textId="6E48809E" w:rsidR="00207698" w:rsidRDefault="00207698" w:rsidP="003D6851">
                              <w:pPr>
                                <w:jc w:val="center"/>
                                <w:rPr>
                                  <w:rFonts w:ascii="Verdana" w:hAnsi="Verdana"/>
                                  <w:b/>
                                  <w:color w:val="1F497D" w:themeColor="text2"/>
                                </w:rPr>
                              </w:pPr>
                              <w:r w:rsidRPr="003D6851">
                                <w:rPr>
                                  <w:rFonts w:ascii="Verdana" w:hAnsi="Verdana"/>
                                  <w:b/>
                                  <w:color w:val="1F497D" w:themeColor="text2"/>
                                </w:rPr>
                                <w:t>Fiber</w:t>
                              </w:r>
                            </w:p>
                            <w:p w14:paraId="29478367" w14:textId="2B8AC503" w:rsidR="00207698" w:rsidRPr="00EE00FE" w:rsidRDefault="00207698" w:rsidP="00EE00FE">
                              <w:pPr>
                                <w:spacing w:before="60"/>
                                <w:rPr>
                                  <w:rFonts w:ascii="Verdana" w:hAnsi="Verdana"/>
                                  <w:color w:val="000000" w:themeColor="text1"/>
                                  <w:sz w:val="16"/>
                                  <w:szCs w:val="16"/>
                                </w:rPr>
                              </w:pPr>
                              <w:r w:rsidRPr="003245A3">
                                <w:rPr>
                                  <w:rFonts w:ascii="Verdana" w:hAnsi="Verdana"/>
                                  <w:color w:val="000000" w:themeColor="text1"/>
                                  <w:sz w:val="16"/>
                                  <w:szCs w:val="16"/>
                                </w:rPr>
                                <w:t xml:space="preserve">i.e., </w:t>
                              </w:r>
                              <w:r>
                                <w:rPr>
                                  <w:rFonts w:ascii="Verdana" w:hAnsi="Verdana"/>
                                  <w:color w:val="000000" w:themeColor="text1"/>
                                  <w:sz w:val="16"/>
                                  <w:szCs w:val="16"/>
                                </w:rPr>
                                <w:t>clothing, manufacturing, etc.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0" name="Text Box 30"/>
                        <wps:cNvSpPr txBox="1"/>
                        <wps:spPr>
                          <a:xfrm>
                            <a:off x="2603500" y="1384300"/>
                            <a:ext cx="1217295" cy="79412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20AB0744" w14:textId="35A7E9AD" w:rsidR="00207698" w:rsidRDefault="00207698" w:rsidP="003D6851">
                              <w:pPr>
                                <w:jc w:val="center"/>
                                <w:rPr>
                                  <w:rFonts w:ascii="Verdana" w:hAnsi="Verdana"/>
                                  <w:b/>
                                  <w:color w:val="1F497D" w:themeColor="text2"/>
                                </w:rPr>
                              </w:pPr>
                              <w:r w:rsidRPr="003D6851">
                                <w:rPr>
                                  <w:rFonts w:ascii="Verdana" w:hAnsi="Verdana"/>
                                  <w:b/>
                                  <w:color w:val="1F497D" w:themeColor="text2"/>
                                </w:rPr>
                                <w:t>Natural Resour</w:t>
                              </w:r>
                              <w:r>
                                <w:rPr>
                                  <w:rFonts w:ascii="Verdana" w:hAnsi="Verdana"/>
                                  <w:b/>
                                  <w:color w:val="1F497D" w:themeColor="text2"/>
                                </w:rPr>
                                <w:t>ces</w:t>
                              </w:r>
                            </w:p>
                            <w:p w14:paraId="05BC63E6" w14:textId="3E0836E6" w:rsidR="00207698" w:rsidRPr="00EE00FE" w:rsidRDefault="00207698" w:rsidP="00EE00FE">
                              <w:pPr>
                                <w:spacing w:before="60"/>
                                <w:rPr>
                                  <w:rFonts w:ascii="Verdana" w:hAnsi="Verdana"/>
                                  <w:color w:val="000000" w:themeColor="text1"/>
                                  <w:sz w:val="16"/>
                                  <w:szCs w:val="16"/>
                                </w:rPr>
                              </w:pPr>
                              <w:r w:rsidRPr="003245A3">
                                <w:rPr>
                                  <w:rFonts w:ascii="Verdana" w:hAnsi="Verdana"/>
                                  <w:color w:val="000000" w:themeColor="text1"/>
                                  <w:sz w:val="16"/>
                                  <w:szCs w:val="16"/>
                                </w:rPr>
                                <w:t>i.e.,</w:t>
                              </w:r>
                              <w:r>
                                <w:rPr>
                                  <w:rFonts w:ascii="Verdana" w:hAnsi="Verdana"/>
                                  <w:color w:val="000000" w:themeColor="text1"/>
                                  <w:sz w:val="16"/>
                                  <w:szCs w:val="16"/>
                                </w:rPr>
                                <w:t xml:space="preserve"> clean water, conservation, etc.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1" name="Text Box 31"/>
                        <wps:cNvSpPr txBox="1"/>
                        <wps:spPr>
                          <a:xfrm>
                            <a:off x="3898900" y="1396999"/>
                            <a:ext cx="1217295" cy="72763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7D848BDC" w14:textId="02473EFF" w:rsidR="00207698" w:rsidRDefault="00207698" w:rsidP="003D6851">
                              <w:pPr>
                                <w:jc w:val="center"/>
                                <w:rPr>
                                  <w:rFonts w:ascii="Verdana" w:hAnsi="Verdana"/>
                                  <w:b/>
                                  <w:color w:val="1F497D" w:themeColor="text2"/>
                                </w:rPr>
                              </w:pPr>
                              <w:r>
                                <w:rPr>
                                  <w:rFonts w:ascii="Verdana" w:hAnsi="Verdana"/>
                                  <w:b/>
                                  <w:color w:val="1F497D" w:themeColor="text2"/>
                                </w:rPr>
                                <w:t>Nutrition</w:t>
                              </w:r>
                            </w:p>
                            <w:p w14:paraId="60D1C375" w14:textId="7E0F1B7A" w:rsidR="00207698" w:rsidRPr="00EE00FE" w:rsidRDefault="00207698" w:rsidP="00EE00FE">
                              <w:pPr>
                                <w:spacing w:before="60"/>
                                <w:rPr>
                                  <w:rFonts w:ascii="Verdana" w:hAnsi="Verdana"/>
                                  <w:color w:val="000000" w:themeColor="text1"/>
                                  <w:sz w:val="16"/>
                                  <w:szCs w:val="16"/>
                                </w:rPr>
                              </w:pPr>
                              <w:r w:rsidRPr="003245A3">
                                <w:rPr>
                                  <w:rFonts w:ascii="Verdana" w:hAnsi="Verdana"/>
                                  <w:color w:val="000000" w:themeColor="text1"/>
                                  <w:sz w:val="16"/>
                                  <w:szCs w:val="16"/>
                                </w:rPr>
                                <w:t xml:space="preserve">i.e., </w:t>
                              </w:r>
                              <w:r>
                                <w:rPr>
                                  <w:rFonts w:ascii="Verdana" w:hAnsi="Verdana"/>
                                  <w:color w:val="000000" w:themeColor="text1"/>
                                  <w:sz w:val="16"/>
                                  <w:szCs w:val="16"/>
                                </w:rPr>
                                <w:t>utilization of nutrients, vitamin absorption, etc.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2" name="Text Box 32"/>
                        <wps:cNvSpPr txBox="1"/>
                        <wps:spPr>
                          <a:xfrm>
                            <a:off x="5181600" y="1397000"/>
                            <a:ext cx="1217295" cy="62902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5E4E2FFC" w14:textId="305DD612" w:rsidR="00207698" w:rsidRDefault="00207698" w:rsidP="003D6851">
                              <w:pPr>
                                <w:jc w:val="center"/>
                                <w:rPr>
                                  <w:rFonts w:ascii="Verdana" w:hAnsi="Verdana"/>
                                  <w:b/>
                                  <w:color w:val="1F497D" w:themeColor="text2"/>
                                </w:rPr>
                              </w:pPr>
                              <w:r>
                                <w:rPr>
                                  <w:rFonts w:ascii="Verdana" w:hAnsi="Verdana"/>
                                  <w:b/>
                                  <w:color w:val="1F497D" w:themeColor="text2"/>
                                </w:rPr>
                                <w:t>Energy</w:t>
                              </w:r>
                            </w:p>
                            <w:p w14:paraId="3EFAFE51" w14:textId="67E90AF1" w:rsidR="00207698" w:rsidRPr="00EE00FE" w:rsidRDefault="00207698" w:rsidP="00EE00FE">
                              <w:pPr>
                                <w:spacing w:before="60"/>
                                <w:rPr>
                                  <w:rFonts w:ascii="Verdana" w:hAnsi="Verdana"/>
                                  <w:color w:val="000000" w:themeColor="text1"/>
                                  <w:sz w:val="16"/>
                                  <w:szCs w:val="16"/>
                                </w:rPr>
                              </w:pPr>
                              <w:r w:rsidRPr="003245A3">
                                <w:rPr>
                                  <w:rFonts w:ascii="Verdana" w:hAnsi="Verdana"/>
                                  <w:color w:val="000000" w:themeColor="text1"/>
                                  <w:sz w:val="16"/>
                                  <w:szCs w:val="16"/>
                                </w:rPr>
                                <w:t xml:space="preserve">i.e., </w:t>
                              </w:r>
                              <w:r>
                                <w:rPr>
                                  <w:rFonts w:ascii="Verdana" w:hAnsi="Verdana"/>
                                  <w:color w:val="000000" w:themeColor="text1"/>
                                  <w:sz w:val="16"/>
                                  <w:szCs w:val="16"/>
                                </w:rPr>
                                <w:t>fossil fuels, wind energy, etc.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inline>
            </w:drawing>
          </mc:Choice>
          <mc:Fallback>
            <w:pict>
              <v:group w14:anchorId="69FC47E0" id="Group 34" o:spid="_x0000_s1027" style="width:504.05pt;height:280.05pt;mso-position-horizontal-relative:char;mso-position-vertical-relative:line" coordsize="64014,35566" o:gfxdata="UEsDBBQABgAIAAAAIQDa9j37DQEAABQCAAATAAAAW0NvbnRlbnRfVHlwZXNdLnhtbJSRwU7DMAyG&#10;70i8Q5QralN2QAi13YGOIyA0HiBK3DajcaI4lO3tSbtNgolN4pjY3+/PSbnc2oGNEMg4rPhtXnAG&#10;qJw22FX8ff2U3XNGUaKWg0Oo+A6IL+vrq3K980As0UgV72P0D0KQ6sFKyp0HTJXWBStjOoZOeKk+&#10;ZAdiURR3QjmMgDGLUwavywZa+TlEttqm673JxnecPe77plEVN3biNx46Lv5EAgx0wkjvB6NkTMuJ&#10;EfWJWHaQyhM591BvPN0k8zMTpspvqZ8DDtxLes1gNLBXGeKztEld6EACFq5xKr+cMUlaylzbGgV5&#10;E2g1U0enc9nafWGA8b/hTcLeYDymi/lP628AAAD//wMAUEsDBBQABgAIAAAAIQA4/SH/1gAAAJQB&#10;AAALAAAAX3JlbHMvLnJlbHOkkMFqwzAMhu+DvYPRfXGawxijTi+j0GvpHsDYimMaW0Yy2fr2M4PB&#10;MnrbUb/Q94l/f/hMi1qRJVI2sOt6UJgd+ZiDgffL8ekFlFSbvV0oo4EbChzGx4f9GRdb25HMsYhq&#10;lCwG5lrLq9biZkxWOiqY22YiTra2kYMu1l1tQD30/bPm3wwYN0x18gb45AdQl1tp5j/sFB2T0FQ7&#10;R0nTNEV3j6o9feQzro1iOWA14Fm+Q8a1a8+Bvu/d/dMb2JY5uiPbhG/ktn4cqGU/er3pcvwCAAD/&#10;/wMAUEsDBBQABgAIAAAAIQBOc27awwYAAL4/AAAOAAAAZHJzL2Uyb0RvYy54bWzsW9tu2zgQfV9g&#10;/0HQe2tLsm5GnSLbbosCRVu0XfSZlihbWEnUUnTs7tfv4UW0k9ixk0WTNFUeHJLiXTNnhoejFy83&#10;deVcUN6VrJm53vOx69AmY3nZLGbuX1/fPEtcpxOkyUnFGjpzv9POfXn2+28v1u2U+mzJqpxyB500&#10;3XTdztylEO10NOqyJa1J95y1tMHDgvGaCGT5YpRzskbvdTXyx+NotGY8bznLaNeh9LV+6J6p/ouC&#10;ZuJjUXRUONXMxdyE+uXqdy5/R2cvyHTBSbssMzMNcodZ1KRsMKjt6jURxFnx8lpXdZlx1rFCPM9Y&#10;PWJFUWZUrQGr8cZXVvOWs1Wr1rKYrhet3SZs7ZV9unO32YeLT9wp85kbTFynITXekRrWQR6bs24X&#10;U9R5y9sv7SduChY6J9e7KXgt/2MlzkZt63e7rXQjnAyF0WTsTYLQdTI8C8IwipBRG58t8XautcuW&#10;fx5pOeoHHsn52enYjJ23WZsfXF4b8o9ibcmk35UkiSDOclYH1wYF6bYy0P0/GfiyJC1VotXJ92v2&#10;yYO2ahn4zFZNTnPnMzSINIuKOnim9kzVt8LQTTvIxamS4Pn+2L9pzWTa8k68pax2ZGLmQgOaXE5C&#10;aRe5eN8JvUd9PTl0x6oyf1NWlcpI6KCvKu5cECj9fOGZXb1Uq2qc9cz18adEEXLUr0SlxPeKys6q&#10;5jMtoB6QYl/NQAHTtneSZbQRnn60JDnVg4Zj/PXD9vNRr1Z1KHsuMF3bt+mgr6k76fvW6zX1ZVOq&#10;cM02Ht80Md3YtlAjs0bYxnXZML6vgwqrMiPr+pj+ztbI5Jzl3yE4nGlU7drsTYmX9p504hPhgFEA&#10;LkyD+IifomLYb2ZSrrNk/N995bI+JBtPXWcNWJ653T8rwqnrVO8ayHzqTSYSx1VmEsY+Mnz3yXz3&#10;SbOqXzEIgQcj1GYqKeuLqk8WnNXfYEHO5ah4RJoMY8/cTPA+80pocwEblNHzc1UN2N0S8b750may&#10;c7mrUh6/br4R3hrJFYC/D6zXMzK9Iru6rmzZsPOVYEWpBHu7r2a/ofMSze5D+dMblD+9lfJ7fhon&#10;IcDkujHwfC9NrDHYA3sDBFyHlwECBgi4DwiQaHrI/uMZxFAiEfyF4/bfD9Mw9qIBArTuWr9h8AIG&#10;L0CLxNZjeExegA9f6SAEKJfwZAgIkjQIY5xw9nkBw0EAPrhyx4eDwHAQgI//eA4Cvn8DBPi38gJC&#10;L/EiHIUHCFB2f/AC9qn6wAUo3uBECNhSnvfFC1g4+AhGzfFuhwCx4jWl/ntBGmtWDBSWIXi9cYKD&#10;AthZSQ173iQK4X9o96hnlnuiz9AqtKrKtpPU5TVKRdKGsniOGj0bKNOGNweNc4U133O7oBn51yxb&#10;1SD29BUDpxURuN/olhgZ9NGU1nOag5t8l6vJgoDkmeQoMXGkBaciW8qk5uwydfnwDLyVBELMwiTN&#10;waCvDt53O/ET+Mi9tJ9k7eTIyxWVzLpiQM0lR0fkVcilompVXy0iVbsklwsxsdvgFl/MJfmqSTPc&#10;VGDNc/mrl3uYxjzKr4qyEVfo1R+80DvSpj/8BRQ3M7Jypw1jeF8QYe+ONESYq6MTqQIvCJPUOAn7&#10;QSKN0xBUggaJyI/TnwokFGAeBwkw0M88IKRWGJMcQELe4drrigEkIBAwfCeg9OMDCTABmlnQIKEu&#10;3k4mE/wonAQ3gkSceIm5ToUngbS65LXXqdfuFR6XJ6EmexpI+J4FCZ0cQGIAibu5co8PJGDmd0Ei&#10;uhXdEKSRDzdb0Q37PYmfGySUX3UaSAyehIykGY4bu0fAO573Hh9IxJdBIr4VSIR+PEaAzpMFCRNb&#10;d4yTUMcNeFT9cUMlB09i8CSeiCfhW5D4KtnGP9jGQREEfOfI4YgNymUIlyk/EMzoATIsYERpqqKh&#10;dlhM34v91Jw9orGP8CfZ4eGjBz8S0NgwyV+iCxmBKH9tAfrUJZqbMuGQckl66iq1J3pxL1t4OcJw&#10;f2jiCQ0PG9kTGt+BY8v/7umfg5ZJbOYbFdVs3+wTDlYUv1yoIvTLnBK2un01QvFk3Q7GCQ7UvTtw&#10;RLvDSRJMFKE3aPfDa7e9ihq0+wkFIgdQRs0BWO1G0d0stx+Ng62znygKUdlVewO5a7vjdOLpb0MG&#10;7X547TYf6TzpDw1+Pdsd2ADDrXZbL82EFp9quxFhuHtzeMR2x35svjwbtPvhtdveEQ+2+ynZbhss&#10;tNVu66XdUrt3gwc1m29CWfba7shPx4Pt1t8qPrx228vdQbvvR7tVWCA+Ele0k/mgXX6FvptXcUHb&#10;z+7P/gMAAP//AwBQSwMECgAAAAAAAAAhAAaBMePbpDoA26Q6ABQAAABkcnMvbWVkaWEvaW1hZ2Ux&#10;LmpwZ//Y/+AAEEpGSUYAAQEBAEgASAAA/+IMWElDQ19QUk9GSUxFAAEBAAAMSExpbm8CEAAAbW50&#10;clJHQiBYWVogB84AAgAJAAYAMQAAYWNzcE1TRlQAAAAASUVDIHNSR0IAAAAAAAAAAAAAAAAAAPbW&#10;AAEAAAAA0y1IUCAgAAAAAAAAAAAAAAAAAAAAAAAAAAAAAAAAAAAAAAAAAAAAAAAAAAAAAAAAAAAA&#10;AAARY3BydAAAAVAAAAAzZGVzYwAAAYQAAABsd3RwdAAAAfAAAAAUYmtwdAAAAgQAAAAUclhZWgAA&#10;AhgAAAAUZ1hZWgAAAiwAAAAUYlhZWgAAAkAAAAAUZG1uZAAAAlQAAABwZG1kZAAAAsQAAACIdnVl&#10;ZAAAA0wAAACGdmlldwAAA9QAAAAkbHVtaQAAA/gAAAAUbWVhcwAABAwAAAAkdGVjaAAABDAAAAAM&#10;clRSQwAABDwAAAgMZ1RSQwAABDwAAAgMYlRSQwAABDwAAAgMdGV4dAAAAABDb3B5cmlnaHQgKGMp&#10;IDE5OTggSGV3bGV0dC1QYWNrYXJkIENvbXBhbnkAAGRlc2MAAAAAAAAAEnNSR0IgSUVDNjE5NjYt&#10;Mi4xAAAAAAAAAAAAAAASc1JHQiBJRUM2MTk2Ni0yLjEAAAAAAAAAAAAAAAAAAAAAAAAAAAAAAAAA&#10;AAAAAAAAAAAAAAAAAAAAAAAAAAAAAAAAAFhZWiAAAAAAAADzUQABAAAAARbMWFlaIAAAAAAAAAAA&#10;AAAAAAAAAABYWVogAAAAAAAAb6IAADj1AAADkFhZWiAAAAAAAABimQAAt4UAABjaWFlaIAAAAAAA&#10;ACSgAAAPhAAAts9kZXNjAAAAAAAAABZJRUMgaHR0cDovL3d3dy5pZWMuY2gAAAAAAAAAAAAAABZJ&#10;RUMgaHR0cDovL3d3dy5pZWMuY2gAAAAAAAAAAAAAAAAAAAAAAAAAAAAAAAAAAAAAAAAAAAAAAAAA&#10;AAAAAAAAAAAAZGVzYwAAAAAAAAAuSUVDIDYxOTY2LTIuMSBEZWZhdWx0IFJHQiBjb2xvdXIgc3Bh&#10;Y2UgLSBzUkdCAAAAAAAAAAAAAAAuSUVDIDYxOTY2LTIuMSBEZWZhdWx0IFJHQiBjb2xvdXIgc3Bh&#10;Y2UgLSBzUkdCAAAAAAAAAAAAAAAAAAAAAAAAAAAAAGRlc2MAAAAAAAAALFJlZmVyZW5jZSBWaWV3&#10;aW5nIENvbmRpdGlvbiBpbiBJRUM2MTk2Ni0yLjEAAAAAAAAAAAAAACxSZWZlcmVuY2UgVmlld2lu&#10;ZyBDb25kaXRpb24gaW4gSUVDNjE5NjYtMi4xAAAAAAAAAAAAAAAAAAAAAAAAAAAAAAAAAAB2aWV3&#10;AAAAAAATpP4AFF8uABDPFAAD7cwABBMLAANcngAAAAFYWVogAAAAAABMCVYAUAAAAFcf521lYXMA&#10;AAAAAAAAAQAAAAAAAAAAAAAAAAAAAAAAAAKPAAAAAnNpZyAAAAAAQ1JUIGN1cnYAAAAAAAAEAAAA&#10;AAUACgAPABQAGQAeACMAKAAtADIANwA7AEAARQBKAE8AVABZAF4AYwBoAG0AcgB3AHwAgQCGAIsA&#10;kACVAJoAnwCkAKkArgCyALcAvADBAMYAywDQANUA2wDgAOUA6wDwAPYA+wEBAQcBDQETARkBHwEl&#10;ASsBMgE4AT4BRQFMAVIBWQFgAWcBbgF1AXwBgwGLAZIBmgGhAakBsQG5AcEByQHRAdkB4QHpAfIB&#10;+gIDAgwCFAIdAiYCLwI4AkECSwJUAl0CZwJxAnoChAKOApgCogKsArYCwQLLAtUC4ALrAvUDAAML&#10;AxYDIQMtAzgDQwNPA1oDZgNyA34DigOWA6IDrgO6A8cD0wPgA+wD+QQGBBMEIAQtBDsESARVBGME&#10;cQR+BIwEmgSoBLYExATTBOEE8AT+BQ0FHAUrBToFSQVYBWcFdwWGBZYFpgW1BcUF1QXlBfYGBgYW&#10;BicGNwZIBlkGagZ7BowGnQavBsAG0QbjBvUHBwcZBysHPQdPB2EHdAeGB5kHrAe/B9IH5Qf4CAsI&#10;HwgyCEYIWghuCIIIlgiqCL4I0gjnCPsJEAklCToJTwlkCXkJjwmkCboJzwnlCfsKEQonCj0KVApq&#10;CoEKmAquCsUK3ArzCwsLIgs5C1ELaQuAC5gLsAvIC+EL+QwSDCoMQwxcDHUMjgynDMAM2QzzDQ0N&#10;Jg1ADVoNdA2ODakNww3eDfgOEw4uDkkOZA5/DpsOtg7SDu4PCQ8lD0EPXg96D5YPsw/PD+wQCRAm&#10;EEMQYRB+EJsQuRDXEPURExExEU8RbRGMEaoRyRHoEgcSJhJFEmQShBKjEsMS4xMDEyMTQxNjE4MT&#10;pBPFE+UUBhQnFEkUahSLFK0UzhTwFRIVNBVWFXgVmxW9FeAWAxYmFkkWbBaPFrIW1hb6Fx0XQRdl&#10;F4kXrhfSF/cYGxhAGGUYihivGNUY+hkgGUUZaxmRGbcZ3RoEGioaURp3Gp4axRrsGxQbOxtjG4ob&#10;shvaHAIcKhxSHHscoxzMHPUdHh1HHXAdmR3DHeweFh5AHmoelB6+HukfEx8+H2kflB+/H+ogFSBB&#10;IGwgmCDEIPAhHCFIIXUhoSHOIfsiJyJVIoIiryLdIwojOCNmI5QjwiPwJB8kTSR8JKsk2iUJJTgl&#10;aCWXJccl9yYnJlcmhya3JugnGCdJJ3onqyfcKA0oPyhxKKIo1CkGKTgpaymdKdAqAio1KmgqmyrP&#10;KwIrNitpK50r0SwFLDksbiyiLNctDC1BLXYtqy3hLhYuTC6CLrcu7i8kL1ovkS/HL/4wNTBsMKQw&#10;2zESMUoxgjG6MfIyKjJjMpsy1DMNM0YzfzO4M/E0KzRlNJ402DUTNU01hzXCNf02NzZyNq426Tck&#10;N2A3nDfXOBQ4UDiMOMg5BTlCOX85vDn5OjY6dDqyOu87LTtrO6o76DwnPGU8pDzjPSI9YT2hPeA+&#10;ID5gPqA+4D8hP2E/oj/iQCNAZECmQOdBKUFqQaxB7kIwQnJCtUL3QzpDfUPARANER0SKRM5FEkVV&#10;RZpF3kYiRmdGq0bwRzVHe0fASAVIS0iRSNdJHUljSalJ8Eo3Sn1KxEsMS1NLmkviTCpMcky6TQJN&#10;Sk2TTdxOJU5uTrdPAE9JT5NP3VAnUHFQu1EGUVBRm1HmUjFSfFLHUxNTX1OqU/ZUQlSPVNtVKFV1&#10;VcJWD1ZcVqlW91dEV5JX4FgvWH1Yy1kaWWlZuFoHWlZaplr1W0VblVvlXDVchlzWXSddeF3JXhpe&#10;bF69Xw9fYV+zYAVgV2CqYPxhT2GiYfViSWKcYvBjQ2OXY+tkQGSUZOllPWWSZedmPWaSZuhnPWeT&#10;Z+loP2iWaOxpQ2maafFqSGqfavdrT2una/9sV2yvbQhtYG25bhJua27Ebx5veG/RcCtwhnDgcTpx&#10;lXHwcktypnMBc11zuHQUdHB0zHUodYV14XY+dpt2+HdWd7N4EXhueMx5KnmJeed6RnqlewR7Y3vC&#10;fCF8gXzhfUF9oX4BfmJ+wn8jf4R/5YBHgKiBCoFrgc2CMIKSgvSDV4O6hB2EgITjhUeFq4YOhnKG&#10;14c7h5+IBIhpiM6JM4mZif6KZIrKizCLlov8jGOMyo0xjZiN/45mjs6PNo+ekAaQbpDWkT+RqJIR&#10;knqS45NNk7aUIJSKlPSVX5XJljSWn5cKl3WX4JhMmLiZJJmQmfyaaJrVm0Kbr5wcnImc951kndKe&#10;QJ6unx2fi5/6oGmg2KFHobaiJqKWowajdqPmpFakx6U4pammGqaLpv2nbqfgqFKoxKk3qamqHKqP&#10;qwKrdavprFys0K1ErbiuLa6hrxavi7AAsHWw6rFgsdayS7LCszizrrQltJy1E7WKtgG2ebbwt2i3&#10;4LhZuNG5SrnCuju6tbsuu6e8IbybvRW9j74KvoS+/796v/XAcMDswWfB48JfwtvDWMPUxFHEzsVL&#10;xcjGRsbDx0HHv8g9yLzJOsm5yjjKt8s2y7bMNcy1zTXNtc42zrbPN8+40DnQutE80b7SP9LB00TT&#10;xtRJ1MvVTtXR1lXW2Ndc1+DYZNjo2WzZ8dp22vvbgNwF3IrdEN2W3hzeot8p36/gNuC94UThzOJT&#10;4tvjY+Pr5HPk/OWE5g3mlucf56noMui86Ubp0Opb6uXrcOv77IbtEe2c7ijutO9A78zwWPDl8XLx&#10;//KM8xnzp/Q09ML1UPXe9m32+/eK+Bn4qPk4+cf6V/rn+3f8B/yY/Sn9uv5L/tz/bf///9sAhAAC&#10;AgIDAwMDBAQDBQUFBQUHBgYGBgcKBwgHCAcKDwoLCgoLCg8OEQ4NDhEOGBMRERMYHBgXGBwiHx8i&#10;KykrODhLAQICAgMDAwMEBAMFBQUFBQcGBgYGBwoHCAcIBwoPCgsKCgsKDw4RDg0OEQ4YExERExgc&#10;GBcYHCIfHyIrKSs4OEv/wAARCAtVFCsDASIAAhEBAxEB/8QBogAAAQUBAQEBAQEAAAAAAAAAAAEC&#10;AwQFBgcICQoLEAACAQMDAgQDBQUEBAAAAX0BAgMABBEFEiExQQYTUWEHInEUMoGRoQgjQrHBFVLR&#10;8CQzYnKCCQoWFxgZGiUmJygpKjQ1Njc4OTpDREVGR0hJSlNUVVZXWFlaY2RlZmdoaWpzdHV2d3h5&#10;eoOEhYaHiImKkpOUlZaXmJmaoqOkpaanqKmqsrO0tba3uLm6wsPExcbHyMnK0tPU1dbX2Nna4eLj&#10;5OXm5+jp6vHy8/T19vf4+foBAAMBAQEBAQEBAQEAAAAAAAABAgMEBQYHCAkKCxEAAgECBAQDBAcF&#10;BAQAAQJ3AAECAxEEBSExBhJBUQdhcRMiMoEIFEKRobHBCSMzUvAVYnLRChYkNOEl8RcYGRomJygp&#10;KjU2Nzg5OkNERUZHSElKU1RVVldYWVpjZGVmZ2hpanN0dXZ3eHl6goOEhYaHiImKkpOUlZaXmJma&#10;oqOkpaanqKmqsrO0tba3uLm6wsPExcbHyMnK0tPU1dbX2Nna4uPk5ebn6Onq8vP09fb3+Pn6/9oA&#10;DAMBAAIRAxEAPwD7nHU8A+o/rTi2fTNAwOrcfSnn1AwahMVhB6EdR1poTkAnk+lTjpnH4VGxxzjv&#10;+dO4xoBIyPpRg+nP9KUHdk4FGeV4HQ07gJuxkZOfaogvI71KwbuMc496QKQuT27jrmmA3bwcH3Ap&#10;zknvwPSnEjjofelKqQMc8UAGNqjv2ppAz9OlByeM4A60o5HDE0ARsWGc5x6DpTi2Ox6Uq985x2pe&#10;E6DNACgZGcfTFAXDDqaFyBnHHpTuv3gf5UmAAHBB5IpAOev/ANagqAR8350vAzgdaYCjK5pgU5Ge&#10;uKcu1mHJwe+KeMA7Quf1pXAa2Bhiw57UbsHjvTMDJ6CngDHJ79qYCgnOevr9KFHzEFun9aQgHI68&#10;Z5pxVcAjuOeaAG4AJ45I5o2Yzz+RyKcg6cjHQHvTlBXI2980kwGgDHHPrSZ56cilLHj9DQRnj+dC&#10;AUA5/p3pJMk4A/Ad6BgEDoe3vT2wMkAEe1F0AjAAgHNNHzEnPegHpxgd81JH9OKYERIOW6HoD2FD&#10;Dj7x/wA+lSBQcEY68DvQDjIx09e1K4BuGG9zj6UoJwvzZHSlI5HPfmmr/FycY5A9KbYDlJBPHTvQ&#10;KUqOwOAOuab1wQDz/nNTzACdue3X3p2CwxwOeg708qCzD1HWo1wDnIJHJx2oTAeDghsj/GhOW3el&#10;NYoACP4qkHI749+c1ICE5bkYyOf8aXOB1HPI4zQ4ypx2wcUISAQCATQBHwf4ee1Tqcg8Dg5qDkDk&#10;9TTwpXtzjjiqbAUcAdj70wA5+Y4HapVG4Z3Zx2phUJgEE0cwCB/ukr14/OnbMnJPT9RSKpz147Z6&#10;UrA7gQevBpXAF7Mc8Hp1puMNkYGD+dSKA2c9qAM7QSST0p8wEeQVPI69PalVfmxtx6e9SFMcYxjv&#10;TVUAjPSi4CL8yfexzz+NOyVwQO/alVuoAJxTkU8HOPpUgKqFtu4d/wBaRCT165pFGQcsQPrSryQa&#10;AGBdpAAzUh68kdBil29SMEnt6UKN4BwP/r0AN3HnPPcGkCAAnAoPUYcD2p557ZPBPpQA0pxy2M88&#10;Uqhsckde9OC46Lx29ajbJIA5BoAUqxyfwI60A8cjnHWnBPpTyApyTnjtQAzGei570h3NnB4qRBxg&#10;mmAcNgdD+VACmQADj3xScZOenQ07y8N7dvahW5OV/KgBNxPQ9ulSEZByOo4Pal3e+KN3HXjNADCw&#10;PGcjFKoIBGcAN3ofIGeOOlDHcRQAq4UYzkeo9aQbicMe/and+voMUu0AHBoARlwcg03b+HegE9c8&#10;E1LycHcOeTQA1VHHp79qb26c9MUi/MG479elKBg4CnrSABLzgnBzik5Gct9DTwAecA5PU05hnp1p&#10;gIWGSc9OtMXGMbTTlJ57mlBPp2/GgBpB6c4HNNB+YAn8al4+nc4oy2OKAGplieenFIAcnntkGnjd&#10;u+h60ZI5xzQAi5OfWmgjdnHWnA5DYI49KQ4z1J9x6UAG3GeO/wCeacR0HcUMMk4Ge4/ChT1yOTQA&#10;cn+hoI/2R0/OlPfJ704L+OAR9KAGfKTk09Vw2efY03bjGDyRR0+919qVwHYOCeopMEEk4z6DP60n&#10;X0pSR68d6m4DRk4559KcOf8A61PIHGDSD1z2PBpAA4OQTzxThnpnrSMBzxj3FCjGKAHg8DuP5Uit&#10;gADHWgDjPGR1NOZuvHWgtKww8E8DH8qQjIPvzzTyxAHSg5AA29qBbjGP3sA9RTju6npTWO7Bz1HP&#10;4U8dOPqDQNKwxUOACfWngdM/pQACCSeacef89M0A1qRlRuIJIxzSHHGF6/hT85B+ozTWJJ6H8aBi&#10;DqDkYFLt59MnPHegAY9vShuuAM46UAKPmJB6DpQPfpjvRk5APXvUYXPG33oAdzycnPTHpTSCAMjt&#10;1p5w3f8AL2pwYgcnGaAQwDjgHj9KADknsPWlIOM9PenLwfbvQK41Qd240Jj1B5pQpJPPXrSDIPr9&#10;O1AkhxXGR+NA4Jx6dKbjgeuKeV4z60BawwjOcAetLgDO2jAJzgdPzFO6DPrQHKMIAI4zn9KVioyD&#10;9ePWlRVHbGQaAM44zz/KgY0HIGTR3469M+tPPIOBQeoH5UDD5iCAe/pTHjOCe/pT8tjGM59OKd8p&#10;A7+9ArEYUAYz70/BAHr70AZ5zThjnnoaBkZJH4d6VWQbuDnHalzzQew6Y5oAZwccH2zUiqTmm4OQ&#10;e/6UY4GD+VAC8chifelDe9Jjnp17+tO3DruzQAg9B07UuM8bs+5pGODTskg8dT+tAC5xkjv1+tRb&#10;gOM4OP8AINSFcAEEcGkXrkj8aAECgD9c0hByTShhn/Gnbcjr19aADpzu/CkyQSPU9KU5wPm/L+tA&#10;HPWgAyF4ppCnBP1p3OaaOfy5oAcDg+tIAQOvanEcg9TjNMbLcdMUALxx83vmlxgAZz/SgjPv3pDw&#10;R0oATOc5FMPXOD1p4X1HPX2p23pyPTFAEZPUcYNBAxzT8cjp+NNPf60AIoxnj8aX9OM0AYzjIIPF&#10;K/TnmgBCAT17D8KABnqTShR+Pb6U7CkEd+9ADQMEk4pCDn/DmlAPTI5FSEe/J9KAGhcHjk+/vTdp&#10;POafj7wpSBxzQAzGev50g5x9OKcQOxFJ2B9OwoAAOB2wetAABwPSlIyf50h/LvQAhI/z2oLYz/MU&#10;45OQOo65pOuBkDNK4CBV9c96TGcc9KeRtBwOelDYwOO/60wGlQQf0NJu56U8d81GwOR16dKQAeMn&#10;PtUnH+PvUShSMZ560/bxg9adwAEA8cE+vakAHPFPIIxSHIJ+mcUmA0gZ9c04Jjp6dKUc59cZoH50&#10;mwEVM4xwR196Td7cU8YOef8A9dBGSMDNHMAzbgt6UnJGQev61JtzilbA/iH0pXAZtIzj/wDVTcbc&#10;8d6lYnH060oOPfii4EOMf4CnDJJwKcuPmxnIpCDn6dKLgJjv6c5PelPAOOlIAOT/AFpQTu5/DFDY&#10;CEjB9DR17VIwAoGfSi7AhwR0/Sn7e/fNOyO/XFSYOfQ/nSGlcPTpwacVPvURT3yamIODyBQWMYHH&#10;J79qNuccfhSBen9Kf0A2kZoFcZjB7/Wlxnp604dD3GMUpBx2Hp3oGR7QB3pxU89cdqDkDHWnEZB5&#10;/wDr0CBc8Y4pgzn8O1SD/CgLg/4UDYw9sj8qDg5GKkxjtyfSoyDzjNAhMD8CefanZyDzTQD6jFK3&#10;GMDj+dAARtGc8n8aDwPSg4B5+lAAAIx9KAAAj3oboP1NKE65/DvSjq3PTqKBibulBxjB5pACD9KU&#10;9ce1ACDBAyRmjGcHpg0jDjGeO2KXtj34oAUA9expo56d808dR1z2HpSnPHPTmgCLbj5f/r0MO3v+&#10;dSEc0jA7jigBuSM/L9BSjtx17UY96U8Z9aAGlCF49aAMduaXb8p5PXvSgHnjnrQBGPp9KUHGcipD&#10;/SmEcHHJNAC/j70zGB1PXvTxg9vagg/lxQA12wep57UEZ4PGKdgf570gG4Dnnp+VADScbuOP6ine&#10;nPXpSMaeik9AePWgCPJDU4dc9eKdg4wcYpoJAB7dBmgBMMc/zpTz3xig89O1GBnp+BoAaSTjPTtT&#10;gvr3FO28GmqARjHagBpHT/CnMPelycAGnAkZwKAGgAA5oGSecHjtSfNye9PxkGgAHPfg+tGePWlO&#10;OaaKAAryRntS4xgZ6UuQOpx9KQ4H0PQUAMx09elKF7H/ADmnqPyFIPu+3pQA0DBHGBSEgr/Q07Gc&#10;c9OlPHBz3oAj3Z7e1Oz/APXpCeMDv3pcFcelADsEAk9KYRnnJ4/WpMH06fmaYeh4/CkMRiOB35NC&#10;5wT7UmDzxz1pB1z2pX1ZXKBzx6CmbSCAafzk88dqb1zx71JSQYB59OmOxpCOOueaVutOK89vwoHy&#10;jcZU0pGT+GKToef/ANdPC59OO/1oKGnH6UAYApzDkc8+tPUYyMfge1ADNvqM/wBaZ+PfFSEcdaOx&#10;P6GgAH6ClVR36k8UvPPHBFBHFACbue3060uMCnY9OKacbfX6UAIPpSZ9R+VPA4z1xTSx69BQA7Ay&#10;OMAU0pgnnvzTgencU4L1NAEX/wCo07jGc9f0p+MEc9aYcY60JgNPUZoBye3SnYODjoepNNyoH3fy&#10;oAMDBGaMjnjOOKdtyelKT1x39aTeqAaCfXv0pueeO/rSkDpx1oIHHPT+VMBF6/1oVR15NOCjnmkx&#10;25oAbnkcdKdjk8YHWnEHgAZ+tABJHrQAwdemKB+OacQO/Xpmhhgnj/61K4DQuSefelx05z/Sgk84&#10;xTc4A5x60wEUKPz5pAR+lOJ59RSHr2x/hQAhYnNAIz1GKOeOOKVmHUDtQAYBJ5/+vQeg54xzmg4I&#10;B9sVIBnHPak3YCH0p/Vl7/40oUkdCaUEYJApgMKkc9KlzxnBPtRtJBGAeeal7e1RN6AQsCc9hxSA&#10;cZPbtUuBmlUD+nNL2nkBB+FS4XjinkcdKTGamUrlSVkRAfypwGO9OXJx0/CjqPof1olK5XJ5iAe1&#10;KR04p2Pcim/rU3KjGwmOD/KnAcdBxQR054oAbHAHU0FDSMgYGRTV6U8jk8Y74p3f60CRECM44NAA&#10;6AnpxTyCPcHgU7jnK+1AyMLgjIGMA/WnBcZOeP5VJt6emBSDFAAPSgryT7U8HHHSjAOMUAMXd/n0&#10;pSMbsZ9qkI/AdqYwHYcEUAMYZ7npTsj68UjdT9KAPwNAARz0pw46elJuyD83NO4wCaAF9OO1MGPT&#10;p696dzk800njjp/hQA7PvSEdPTvSHBJ4pTkDIoAUf/XpN2Tx260AEduf8KUNnH86AAkn6U1h973p&#10;5AyOKYOuKAFHOaQ9felyBu9+KQigBV4HbFJkkjP5U7AJ6Gk55z+FACigdOBxTRgYPPWn5x/iKSAc&#10;CPf0pc+vTtTRhvWnZPfjHFCABgn0FOJpm4Z59KDkUwEz1x1oP0oz15xim9+v50AISefT+tKDx05J&#10;60hHWkY+wz/KgB2c9Ofc03IOKTp+v5UvPTHagB55+tNDZ+lJk4NKSPfmgBcYGcA+tRkc8mnYGQMd&#10;KTAHQ9+lADQefTml9fWlBzTgQM/55oAQHJGKQHA9DSk9PrTOTjBHv7UAKWxg803I/GkY+3vmnkde&#10;goAA3H1FJk9s4HpSZA+gpc46nvxQA4HJ/wAaTbzSDtmgeuetAAOce/egD9PWgnoc8elMHpnn1oAe&#10;vuefWm9e9B+mfenY59aAA85Pt2puPelzjI9KQDIyDQAv+TTSSOvFBXj3p3PHoOKAEODyf1pQP0pQ&#10;enHHQ0hIyeKADtTc/KPenEcj60mDmgABHHHWgHPY8UNweevfFLkkgelACYzn9aQLSgcU3HHQZHrQ&#10;Au0DB5oC8HnPtSdPxpoByfagCTjnHc0xhgH170inpzxTgOv60CavYRlxnvimKR+vSpN2eh478U0k&#10;fif0oBKwhPAz+tLk880rEc/0pcZ6/wD6qCW31RHkjbzzRgc+tL1znFKDyeOlAPTbQa3WlHpninY+&#10;9+dIQSBQQkHqO1MIz1HsKkIGMZ6U0DB5z6UFcnmNJx6c4HvTT0OAOKeSOetKRwBnigzISnIPX1pz&#10;LznrTz3OPy70qjnnpTbbHYZjp2p2OTyMdvxoCjnPrTtucUgEVevHSlz3B/CkYAE8/SjbyfYDFACK&#10;Oeg5pdufapMEYHfH50hH50AxmwnPHFNKAYyOanAOOvvS4BHTmmnYco2K4QClIGB/WpvXrn0pxIGM&#10;VSmxLUrhcd6Yq4xk/Wp9o4/Wmkf/AKvrVxlcRBtAI565/WkC4zjPNSj0HWkKYJOOnam2A1B2pAOD&#10;6U459B7U9s8ii4Ee3I6+9IRngkU44x060KoH+fWmA3GefSlIOe47U729DQejHn2oAQlskYI+tOOT&#10;2pCpz7mlCDIyeOnpUtpAMP5ZoKj5eTzTtuM+lB68flRzX2AjVByf0PtTxj86UA8jjpyaUqc9cccY&#10;o5gItjENn1pdp4wAakCkHIFHA/CncCMqRkA0dhn68VJgcDv2poB4z1oAaDk8j6U48GlIOPu9KQA5&#10;GBRcBp6fjRgEjn/69SEe+PrTFwSP880wGsuOc9KVWJHH5U4qO596QY/OgBu0AH26+1KBjjGe5NOA&#10;9RTgOMc0rgRDr6Y7UnPYd+aeV55+v1qQRnjHTNDaQEIH4HtQVAzyBU/ljim7ex6+9CaYEJ+nbrTj&#10;1PH0HpTxEc8/SpCv55pc67gQZ6j0FKFOM1MRgHAGaQqcGncCvt/XtQFx0B4qz5ZGD+dMK5zk8UXA&#10;hPt1NIxA5xn61MP5/pS7cEen86LgQAADA7/pTVXk/lVlk9utMC44/lTAZgAn68UmAakK5p/lYH8h&#10;SuBDtJJHGKTavOBjNTlD6flTGUnn0pgRHjAAp5wCe3rUu0fT+tBAJPagEQ7cgADr2pxB/EccdqeI&#10;8Y5NP8selAWK6jjsf/rU8jI7DNPAPGelKw4OOSP5UAQKnzHHWnHjsamYZVjnnHakK5AB6D0oCxDl&#10;sgDp1NIEyePyqXH4D370AAnpjrQKw305H40pye/OAaFXqM1IB14oGRdj1zjmnEYp20bQQeelIBgd&#10;DmgBCoBP51Jt5HPXpRkGnYJI6fSgLDdoI7GjrninkHg5/SkZiO3vSAiAAHTmlzjrj2NIR70DB6gU&#10;wANgYNJnGeaUnj2+lJ2Df5NACAcHv6U05OSRUxGRyKbx+VACBc44pRyMYx3zQABjtT9vTvQAjqM/&#10;4UBRj9aUDv0AHNIWIHHrQAigAtxzilA+Ufzpu3ryR9acVPPHHXigBp4HfrQx6cU5VHXA9qQ4xmgB&#10;oXqCOPWkx97NKRnr7UY+o9QKAFJY8U0deO2T+dOA55owBz/KgBACMZb6YpwXrxz3oOPTpk0h+6Pm&#10;5oE1cYM569PWjb0x0pxPQd+/GacBk9aCRFbPekUnpSAHjmlU44/SgQjA0vC/l6UAe2B3oG79O9AB&#10;jAHvSAjgZ/8ArU9h+ZpCSAMgUAJ3PPFHJBGPagsT6DHX60cetACkEH8OaaRn8qVjnPf2FNPXrQA7&#10;6jn1pMY9sUp9Mf8A1qAST6UAIo4OR3pVBGf5UYGRgfgTQWBOBQAY6n3oPAxnIoX6UoOB79OaAEx7&#10;ZoAzyeDnkGn4wRzjAoX37HjPegCLbnFJjJOTxUm0Yz+QpGOMcfjQAwr7dPSkKgnpgVLjHbtUbDOe&#10;tADAFyetPx29aUbuAT1qJsjHPSmnYTVx7L2x35xSk4xg/Wm5OMZ+lCqVB6ZHY0+YXKSjv16UbOQM&#10;Zx6U3PIB/DFP55z14FHMHKGOCAKbt9G6npTnzjGfypCoBwT+NHMHKJgc5P500tyOSPpSNkAHPTk0&#10;7B457c8Ucwco9sDt9KjU5HIH/wBen4AOR+VNwe3GB+tDkCiIAcAA9hQgK5xz9f5U4ZOAQPrUucgC&#10;lcdiLGV7fWo9oy3NStj5uKaFJ6jJ7U0xOJEvTOevSkZFx1/SrIBAJwM9vrUe3np2/OqIsVSCQeeT&#10;Qcc96nI6/NjpSjPIPPvQLlImUY9/89aRsbe3vUrHjr+FBUD3/pQHKRgcgY5600cnAOSKccnkjmpM&#10;cZB96BJXIdvYrnvSFfbjripx+X+FNDFjnj6UD5SJlyR144xmnEAAflzU2Dx6dOaTbgZ79qA5SEjn&#10;p05pMkDg1OeuCccd6hCn8f50ByiY9D+NIGIyeMnt7VMc9ePXFNBxu+X2BoDlItoGBkEf40qNyefz&#10;pQgA5wMUmPT6UEgV9e/6Ui465/KnAfJnH4Ui4JGD2yaq4Ax6n+VNXnr0p7H26frQTn/PSpAYEO30&#10;xxThwB2A70oO7rxSdQB265oAbz8xxSl+PT3pSvPXk80m0EgmncBCcY5ppOCT68UrZGM05gD2x6j1&#10;oQEWQw4I9MH1pw+7nPPTjtRsJAww9OuKcAR7UXAYvTn1/E0ccdutO9xnOKapxu6HnnNWAoPAyelN&#10;K8e46Z/rT24K4470wbsfeAyaTGhB/Fj/ABpR93mjA9CfU0iryCR0z+tMQuFyQep6fWmZADHknPan&#10;sTwO+etGAxXjA9KLgNO0qTgg9MCgqxxgckdaF4yMY56f1ocnDc59B0pAI5J6dB+tK0WQSAAe1BBz&#10;+HXtTSuef/rZpgNyBuz16f8A16GJYEf5zStwR8v609gcDp15xSTKtt5ijPJ2ZOOTioi2eSQcfhUi&#10;qc52nJo4PGTkHpjrTJEB6jPPXI96YwJ4CgY5NStgE9OvQ01Smc88+vt6UAIq43H8xTS5/wD1U/Iz&#10;0PqaQEE+3rjrQA3YcYLfxcZpDxg8e1SAMSMY4703IHAPvk9KAF7kg+wphPPGMjuadjk9+eaFyNwz&#10;zQBGcIM45qRiPunHA/SkY9OM/wD1qXZnHAyex6mgYpyAecDtmm8gEZH09KkIORyDxTCSeQvPSgQq&#10;gbU6/SmEqTjufzqXPLcdBTcgN0HHGaAGAAHkcdB3p4xlvb06UhGABnHoSaRsqf8APNACFAM+nf3o&#10;Kru/DilYbdpPT0pNoyeT6fhQAoHygA5NNUliT/kU9eBjrTGjbjBwD60AJg4AO7kZ9KM8jI496dsP&#10;puHrT1wVGBgDtTAiI9eMHg0AAYyD159MU8gD2x60gGSvoBkg9z70gAjDYwMdh9aRgQcdD7dqexB6&#10;fjSkE5OeAeg5oAiyOSCeuDQnz4yD1qQnkkYzTWJz3HbigBoBJ6deKQxr6gDPanlfl56daTOBwefT&#10;0FO4CE85wfbil2knk54+v4UANj5e/X0pADgcYFK4AxyB8v8AWlJGc44/lSj5T939aACSQRnv7VSY&#10;DQ3bsehNNJIzwR70rDAznGecHoaUSIcZx+VMBI/l3bmyBzmmgsTnOfT2pWOQeCB+lMLnP65pgPLE&#10;nk8dKQ7TjPA9OtOBAxnrnr60KOhGCe4oAYNpB6knk+v0ppI4K9ewpwPJyefWmlerAc9COn5UAO3F&#10;vY+9NYfypQyksT27HrT8YI6HPr2oAj4wh6+maPmHUkeuKdljx+QxTCcHjPToeBQA4r8uevNRquMD&#10;jGelPbIz+GBTTxkmgB33T8p6nr60A4IP9Ke2AMAcjnjtSMSDkjt19KAIyxyO+e3pUmH5BGc800Hp&#10;jjjmmsASRnFADcgf0J7085PXt2oOMjgYxSgDnufrQBGBjnjp09aaTjAx+IqUqRgflQPukFe5PFMT&#10;REqnjA/D0o2kdQB/SngHPb6njFNZBng8DvTuNi4Xb9f1pAcK2DS9un0poUjGOPXJp3IaGqcjmnhu&#10;BleQKAxGOQOeM96Q4Lc9O5oENZDuB7mhsscBsY64pxGMevXHtTV28kcUARkKFxjk9c0wxIQQVGMA&#10;cipie+3dz0oGQB8vemBEYFyPlUcdcfpQVA4yKeVYdTj1p4Vsdf0pN2AjZGzycj2oYZP6Z9KkOTxn&#10;GePrUWAvG76VACnOO/HHFKQSvQ0beM4wc0Y65GCP1oAUgBc9/X/GmjHHA4/WnEEj1z+tM2qdxOCe&#10;1ADh0yT1PSk+YYwee2TSYwDjuKcoHUjOBg1S1AYhHQj2+hp2AM88ClU5B+tKMDGD065pMCML0bd+&#10;NPwc8cjH5UpAJ4Xk0Y2jOO2CfSnzARqwJA9aVuhwCeODTljyen596cF46nH6ilcBrMSg4BIoPzHt&#10;z2pRg984FB7A85HSi7AaY8lflzmlAKnA4GPwJp23Hfp60rqOvOP60XYDcEkZpcgDpznGfWjpkDPI&#10;4p6np7daQDRk+mfSlIBOCcf0pzj05APX0pI+mevb3oAZnk56HvSsBldoHHb1penbGecGlJP92gBq&#10;tn5SPoD1FGQX/nk1KR04+vvTcAnG3P1poA25UehOce9KVDZwcA+1BXBBpxHU8+/ekBGd2VB5pwGA&#10;Bt/Kg9gDxnp0pckY+YcHim2AgK8gkmkVRyQTjHSnKoJ4JzT9wy3AH1NCdgIdmSAOppVBznOSOKUL&#10;6NnI6elNwDjrRcB4Y7xnAzwaeCQzYHQYI7Uxl4we3TNKuB2/+vSAcQd2MEEjr2pirgdD1p7E8g/h&#10;SjG05z3/ADNACANjFKo6/Nj8OaFUHb2Hf2NISeBn5uvFADio4BI6cU9QFGPmJIpAAM7gOaVQxP4Y&#10;zQAuMjrwMZx1FMwSTkduDUjDphh0z6Gk3HHPJIyKAG9BjGR25BxT15Ayf/rUxNuD70qqMHr+FACk&#10;kZz09cU0rjqc+lOGMEZJ9SaIyB95u9ADSRhRjHYY70pUA8jj1p2DnoAKcIwMAEjvzzQBGFOeVOD3&#10;pCudwOBjpjrUmDjIPB5NNBx244OfagBoOGAJGO4PensQBgHg9aAFPP44PenYJGSAM9qAFb7vBzUb&#10;MSCCvGKceAcjOcY9aYxI7cjHP1oAeFBzzgcUzbjOfwqRh1G3JHU9M04AfLhu31oAjbcoGO/pSNH3&#10;b6cHvUu0YI65OffFINuTwePTj86AFO7j+Z70KBjHX2oPVsYA7HrSEIcc9DQAjEEhR25FOHTpznIp&#10;3yk8gDHTFIQxzwAKAGOvzdRkCjoSCRnFPPbA49f8aU8Y9fX1+lAEaFc4A+vtTmbBHy9P1FOAB6ZB&#10;ByPepTg9gQf0oAjCg5AzjrzUitk5zj6U0AfKD07GlZQM8jmlcBoQZ9z700gn65pVyAeBz0NLknPy&#10;/j1oAdt5Ax3pqsCxAHTv9KQkjH6EU4jt2/rTAXcMEn8KQdenbrSqowc84GMUEHI9MZFADV5HBzz1&#10;pQoHA4PX/wCtTlxnpj3ApChIGPXkmpuA4fMDxj600gEDHUdf8aUjcMY4z+lKWU4IXjp1xUgJngg5&#10;NGABnFO3DpgU3OeR+JqogAPTJBHsOc01VGT3PXJp+44HA+oo3buOeO/SjmAYGweMf5708kDPt3oC&#10;r13U0ZyemKXMA4ZxzQVIJ6etOb6f/qoUZ7fgaQDQDnp9cd6TGCfftSgAEHGefyoIAJ5IPemnYACD&#10;jj/61N43Dp0qXLDHTPTnvSE5K4HToKfMA3dwMjrSHgnjB75p5BxjOR6etMBwOnX8aOYBxToOw/lT&#10;SO+O+KdtAH3qRcDuPp61IDz1ORzjk00L0/lTsHNO6YGcHpTbuAzbkLjI7U8ITjGAO1BYgn0PQ0iH&#10;POM0hpDgefbtQAxOOgHIxQCSMjoOKDg9+vSgpAw65wKfuz36dhTGJAXGD/jSrn059PagLDicAfKD&#10;kdMUmeenvj0pzAHHr6k0HqMDmgEQbc5xzzk+1SHNLkEN65/lSkDrmgGNzzwMe9GCTincDORTjxjn&#10;3oGNznPzcimhsYzn6etOGB3HWnEc9c+lADQo7np3/pTNoJYkc9/apAwyaQ8Dj8zQA3aMn9fpQoK4&#10;wecc05epOM5oY/KTnpQBE/G0ryc84qTOQe1OOAeOO1IMA+oNADQuR0OKdtB3Y/IUYC89eeacQB7Z&#10;zQA1VPJ70DJIwx+tOUYB7nNA3EnHegBgXaQD1oAxj2qRlXIzxj+dN6CgBhB7DgmnEMe/tS89d3an&#10;beACM+9ADDjPv607oeFJANNx7ZxTmU8bu3pQA1fvHjjFLknPHSmg4C4OevFPycfhyKAGr1H6UAqF&#10;69vSlC5zjv1o9PWgAKg9T15pAe39KdgZ69qYR780AKQOM8E03jPQ/X1p5XrluaB9OfSgA5446cYp&#10;oGDjH1xTyRjP5mkHC5I5Pp2oAQYzyccZpcDI9ulKBlcEUrDI64/+tQA0kEY708sQfem53Y9Oh9aM&#10;AbuKAFyDnt7UYBOc045AzzkfypCP1oAGOSMZ70bSCKXlc4Geeaaq59aADJz9aAvTj8aVeT6j+dGQ&#10;VPXFADthJxikBHXHfpSgfmf1FJ6YHBpMBFGd3TGMZFADcAdR3NOZhkDOPWlXIJOenr3NMBuTjge1&#10;NIyF+uakIJHNA5yCOnSlcCLLdMilOATxxn9aecHPHtml6Z5pgRlck8DFKV6d+/NPIznHAIpAAePz&#10;oAj2j5eeD3pQvPDc9OKcBng//qoI5PHIpAJxkcUgGM8cmnjuPSkG0EZyKNQBUJx7UnzL34zS5Ibj&#10;gGkHI9s5/Gi6AVTwPQ/nQMkEYFDH05NISAp+lLmADztNDde3FLnjp+FLuPYn6UJgNUDH3qUrzwfz&#10;pSM4wKdxkHHtTTAjHbkUEDpz+FPGByW5z0xxSk/Wi4DFz0J/pSZGelOIP174NIvPT070mwGnHA/E&#10;UvXnGPenEdMmmsOAMfTFFwEIAGcjj0ppKkcmngbuc9ulPz0749qkCIjjpzUijPfmn7R69/0oAAPG&#10;OP5UANXHPc00jipCSCCD+OKTu3t1/GgBGOQOx6/lSAD0IqRuv601h6k8GgpoeAOtMLDjK8dKe3Hf&#10;mkww+uKCgwRkZx7Um05JxSlT6flSjkHHUEcigBAc8f5NIeTjnPpQc8daVfYc0CuNZRjoKcBxwe1A&#10;BJx0/Cg/QjJoC4KDntnJxRy2emMdfeg9CKVVwCevegLjRyDkcelIQSxPHFPYA9aaTjr35oGLnI4x&#10;7mgdzQo4Bx7UvXGCOKBDidvvSbcZGfrQwwevH+NIG9O/FAx3GO1IOCTTgAMevegKOw/yaAE+70Jx&#10;34pSoJH5fQUg6f40uc84oAaAQD+XvT+B1+tIPm74z0oGCOetACEcd/wpSce/vSgZ/i96CDjO0fhQ&#10;A1aAN2fajB46YoJ/GgBrZpWzng4pxFIwPJ/KgA9ePypQB/d7Y5oIxxTfxz/SgBM8DJ5pcDP4c57U&#10;5sgetNz29eaAEP0x9KQ5647Uu3t1yaDwTjpQABuvfilUjA568UoIPOB600sW/wAKAAcHvSn3HNKM&#10;DH6Um4joeaAAHv8Anigjp6+9Ju65z9aCwwaAHEck560HAx8/U03AJzn6j1pygjOD+dADMc570Yz2&#10;z/SnMBwKYTjOcZzigAKkj6Uqk8jIo2gke3PNKAeg4xQAYGOvOKQgjPb0oQ4Occ45xTiO/wClADSP&#10;T8aXB9/pSE8Dg5pQpOOe3WgBwHt9aZk4PGcU8c4zSAk49aAGgg4oI6jmng8Hpk5po6/jQAhH3uPp&#10;Sk5P6UgX1705hjPSgBq5yck596GJGMU4npntSEe/0oAFXJ6Y9qUfw5H4U4qCM96MH/CgBpBHA9OK&#10;F+6fmxTiM45ox04/yaAG9D+HWn4+XP4GmMcDjtTy3JyaQyPHQAYoJ5ye3pSsvI9DUeB9OalspIlA&#10;460dc8HilAz1NJg85NU3YlK4uen5Ug9OaaM8+nShvQZHrUtlcomeDz0NTKoqL1z09KdtyKE7FOF+&#10;owcj0pMEZ4HtTyAKASevrSKSGL2BXnrQenp7+lPC4xkd6QDkfn9aBgeuTjpSEDHTPp2oAANPA4xn&#10;p3oFYaSRnjj0NHQjt6+9Kc+v4U7BBoGRk/hz2p5xg/LQM559aOO//wCqgAGAMZpCCcc0oz6DFLge&#10;ooAAD+lKF65Wge9OAPXFADdvfnihjwMAZp+325zSZyeB6igBuMc9jxRgdf09acAR3zTeM4/KkncA&#10;U89yO9PwAD/ShcZ6cUn/AAHmlq3uAgBIzj86RQMGpTycHgUEE546Hmp5/IBCoAz1ppfGM9aeAOf6&#10;0gQE8CpTXW7AaeCOaYR0HtUuM9z/AEqL05I9q0iwDHT6UuM54x7mnEdOx9TT2GBwM57ClzaLQCED&#10;JJ7+tJuxjnPtUnTjHP0oK4xT5gGKcn/PFKRx6e1GzqOacq4x6Gm2AwHJPNNcEE89qeR+J70hB6Z6&#10;UwG4BA4oYAkDnHanD1oIBX9MUARkZ6HHal2gn7vSl2jnp1pSDnGenf1pANK9Oecf5FKM5PWnAHB5&#10;poX2oAApU9+eaX8PapDj0NOx6ipc0NDQuBTiB36Uuf54pu0k9Mf1qVG/UBSvPShhwPUnOKk9MD60&#10;mcDHapDsxuDim4AHB/wpwHHH1xSsDyfwFBo4DQPWkHv0pSeo7049QMZ46UrhFaEYAz6elHp7nt0q&#10;QnGcfrTBgYGPwoKV+wAADnr6UoApwP8A9am55ORQMNuOR+dA5x6d6TAGQCfxoA9zQAinrxTjhQeK&#10;UDI4/wA5oAAPFACN3GOD09qUYPXrSgYPPNI2fWgB2CMnBpoAB6ilwOMCjOO3XrQA7n07ULnAoXv6&#10;UpOB04oAaTyvakOPxJ5qQcEnNR7AwOaAAAnjHWkPBPzUu4+n4UHjpxQAZ3DFIeo4NKPTHXvR+uKA&#10;Fx36/wAqaoHfr3p3TI4poHPQ4oAAOePSng9AaQD5s4704L/+qgABOcfrRj1pexFMwO1IA5xjAoI6&#10;dKcBz60FeaAGt17elBHTn8qULjB5oBGaAE6H0/8ArUgXIpzDgjHHalxz34pgJjp+lKTz7d6Dk4pO&#10;gAwaQCde3enqB/8ArpOTnr9KULx1oAaw6c8UhABwKdx+lNOMA+lMAJxjnHNHcn+dITz04NMYkbh1&#10;9KAHMO2MUnfPQUpGcg80dD0zx0oAavpS9qMEDn8aQD8aAFBNKcc01jg880D60gHLk8Y/H2pMEDj9&#10;aUE8Y4oI5/SmAhxx1oyc4HWngcdcikH07UAIW4PsKQjGe/bFIc88cdeaU8jIPagBuMjoDRxknr/9&#10;albtj060dzn+VKwBn/61Lgk980EDkZz6UA9c8ChANBPFJ2/n+NOYA0gOfYUwAlvX9KAMeuetGP09&#10;KDzzmgAx3/KkOfTp0pwGccUYAOM0AIpGDn2x/KhiMmnMP0pByO30oAQjocjigCn/AKUw9en40AKG&#10;yOn40gHHfJ7UvP19KQDGPSgBPc0EdcUvHoelMA+ooAVl6jkCjaPTrS7aQscDg0AAXcetH4+1HTtS&#10;ZzzzkfrQAoYY/Cm5B9elOPH4UE9qAEJ6evrQOnTGP5UvQClUZP0oAYrfrx+tB69KCSO3FDE4/WgA&#10;LZ/LNC8n0HWlUeh7805gR/KgBnU4oUfLz2oA680YOOR9KAEAwM9qXr3pwXB60ozx+tADT0I71Efy&#10;4zUu3uBgjn604j360E3dloRc/nS7cVIBn60u31PagbREOc+tBHHSpTk9vpTGHTr9KAtbZCHdwM4x&#10;+tABqQjn9fpSFT0xjFAJJDFGWODxSgHAwenan7eh70uM4yaAeoxl5PBp5ycZ/AUexpecjg0Am+w0&#10;Y7DtQV/lmnheaTGSR+IoJcLjenPftS469qNoPXt0xSjIxnt1oD2fmM6c474/Cmn07Edal+nvTQnP&#10;60GaTYxgAMfhRjIHf1zTymCMfXmhaC/Z+ZBj/wDVQF6/XGanC8ntSleDg1p7TyIaIQMk/TvTGXGe&#10;KlCjOR17ipFWpctdAsRMgNRgDHHParAXDelKU+mTTjK24JEQGDRjjp06+9SAAY+n60DA5qB8r7DG&#10;HPvTSgyOOalJ3EfWlIznnvjFFx8pF7etBz349an25/OgLkn1JoDlaIWGCoAI96NvLYHtU4j9smml&#10;cdselFxcj7FfaAT6UY5x+tWPLJBzTTECM8496rm8hWfYrYFO298Y9anC4GMZoVSM4xzwabnfoIgK&#10;knHvTQOenIq3syOOg9KjYe1CmBWxjOOT1qRlOB8vPpU4ixnGM4/Gjyl9DT5wIAmRk1Lt4HPHHSpA&#10;mDjP/wCqkIx/9aobuBEV5z396FU5OCOPSpV4J9TilCg5ouA1lGce/UUFRz2pdpGP5044x2wf1pAM&#10;IAPNMyNwx1p+Sf8A61AHBA4pp2uBHj35xSc7e3rT8fepc5I4xxVc/wAwIQu7vz6igkEEe+KlOTnv&#10;RntihTAi/EU9RkDmnHv049qUDJ9O1KUr9AISP1608JkEc4qQ5xjPOaFXGO9NzYER4IGec9Kcq/Mc&#10;+tOIBFPPp0ocgIiB6/8A16TZz1xmn4HHqOtNYA4z2P50KWm9gGAYPTtSqcjJpzHnp054pdvXv3q2&#10;7AR546U8sc4OfwpgHIz3605Uxx19KbdgHFDjIFJ1B64pm/P0qUJn696Tdt2BDzwccYpxUkc8cZqX&#10;bz+OKVVyvTipc+wEG0DGOtMwRk9c9ParIVef0xTkXOMjJ6U+dWArYIx6ml2npVvbjr/OkKHPTip9&#10;p5AVWLAcilXJxzjnpVhkzkYxTtvtxT9p5AQeWCaR8Dr07VY2Lnt9KacHr+lLmfcCEAgZHY80hxTg&#10;MemPSmj3rRKwCOCf5UKuaUDnGPypABjp1JNFtAECcZwORzTVHTmnZHFOHX+VMBpJ/HFKG59x+VHQ&#10;596UZ54x6UAM3ctjnnvThjI5pSvfHXjFIuB1GcCgBy9TxnmmNnIx096kCnAyP1ozkD0pL1AaeRgn&#10;jOaYT3HFOAPI4+lOzlsY6CklYBgbHPrRx+tOYA54yab9Ke4CY5Jz0NKAfXIPekx0PegqRjijbqA3&#10;OOlKcZXHOM5pWOeOc9qaQckD070wADJ49O/ejdz6cU/B44IFByBycY70rgMLEc0hHX5sfSnKDnPf&#10;1pG7Y/8A10wFHU/lmkJ/P1IpBzxnPt700ZxnFK5Mh2F9fwpuOh/CpCcfnUfGPfPWmSLgAn8uaXA+&#10;uO/pSdaU8g9h6fSgaQEdffvQB8v9aOcEYwD3pCMYwDQIUA8cjrn3pDnIP4D6U5up4qNuoAH/ANag&#10;CQgcYB9aCcjJPSm9+tKoOT1PNAB8uPf1pF9zz/OlJ6g+9C+uOnA+lACDqSPzp5yB2Hf1pF6H29KA&#10;MY45z2oAXgkYGaQgnFJk/QUp5Pp2oAd05JH+FIFy3bjPNIemD1FKe1ADk7c474poIJHWkA6jPfin&#10;HBwMe/WgAOcHnmmlcE+9KxyTQWH+e9ACBeuRz7VGoJ7d6dxkcCnDOfbvQAgds9fp707ncBu596VO&#10;/f3poXAwTnr0oAVifTvSkH6CjoSc9e1HcUAIOevSk2++PehiACff/IoAHJAyMcZoATkn6U7Awfp6&#10;0ijjOev+cU4fXvQA3qOBwOhz1p2SfSmgE/X0pS/TnpQAufl5Yg5xSHk4NNyM896kUZ4zQAzILDAo&#10;ZPpkjinMv3effFL0AOO/WgCAoT+dIU9T19O1TlcE9B70wrjGTk9adyeVDNvfpRwAcn8ak2/OBuxx&#10;TAoB7Yp8wcowqSQOxPWlC5PHYVKwBB46dCKaUORincm3kNP8JxkY5pMZ4498U8SZzxz6U3bgDjPv&#10;RcGhj42nB6mgHHrnpSkDilOeSeM07hYQN6Um0E9x71J8oPH5U3bgf1oAYSA3TPr600nOefy4p+Cf&#10;/rUgXB2//qoAjU9M8/WkGf4alZORj9aXyyOQevY0EtMgGFHPX6U5eB16j0qwFOP8mmshP3cY96A5&#10;SAZI4z7mlIO0YPI71YVeD09KaQQD7UBykPXnHI4JNMKnGetWAvyj2/WjaQDnkDrQHKVhknO6j1Oe&#10;Ks7ARnj8KQEknPT270ByldhkgnpimHntx6juKly2enanMg5JP5UCSIOccAL9KeV4PPSpWXB55z1o&#10;HucetA+UjIOT+vNNA+VunPb1qztyPpUG0En5jn26UCasNbOAT2NNJ6A9acI/Vu/ftT8KcHPT0oER&#10;HAwM49vWgD3H0px74PWnKOnHT1p8wEJGMAfrUmwnvgD3qTHOcGoiMEEjv9KLsBcccL+NNKjJzUnm&#10;cdcewprMSDjtQmAzPGCD9PSmlCcHPTkd6eG7MBnNOJPHvRcCE5UjGCO1KQcE4GDzipApI545/Khs&#10;k5A7cGmmNkYTGATz3pVA6FuvJ9qeVI52/U0wr/EelO4hoUYzntwaaFOD2NS/TjPamDk5yc+1MBzd&#10;uc0LuH8I6Z/OnFF7ZBp3fBPOKAIMq24gdePxpSOOaCrA9Bik7dR1zQAhXg559felIPTHJ/SnN2PW&#10;lI465/CgBi5Az19MUhyRyufoaUnJBXnHQdMUhAHJbGcE0Dt5jPTnnqKcx5znHFPYoc459KadzHkc&#10;dMUCAsSw549fWnk478dc/wBKMqSeuMU3HcdPSgA2tycdT3prE7QMZ9eaeF4Ge3rSMOCMdeMmgENG&#10;QBjvxQwBbvn+dKGyGG4deaRl5yG456UAGOMj+fpRt5BbuOlJjHUfQVIFVckt0oAjVcDHT15pw+6N&#10;uPagAHOc8/rTiQDjGKAGMpwMseDT8H1GPQ0gDEHIH1qTpjkE44oAiBDf4UZAY9c45pzLnnHU8UEn&#10;PXv2oAYpyMbeO2RQMg5HrjnuTSMNuOvpnvTjgEc/KOmeeaAFIBwTwaYy56Dk/lSjkcc4/WlBIbqO&#10;nBoAbt5Pt0Ao4y3X1NIB0BOSRxil2kgdhmgBSMrn2xxUeSB3wBipNuR7d+9GOfT26007AGcEjrUT&#10;YwOe/OBTwnzdSTSActxyOTzxQnYBW9Rzn16CmsvIHBx1OKdgbeD+fIFKAecLjPX0qkIYWLe/GPSg&#10;EZw2OnH0pSmCcDqDTF+YHGQMY+lMYhByB6DpTlUkZ6YPNNYHgc9Mmn7fn6cnFADCCcnse9KAN3X8&#10;cU44+YDP0pQeOuf50CI2LZ56+tOVQQP609T1z29aaxxnK8CgBAFBHt0FBVcjOBk0qkEk/d9MihlH&#10;ljvk8UAQhQDycg9cetOAUHoeewp/rg89QKZkHBzyD3HFAxEJyCOBj8aXIzz09KCMkkJ0PIzTs4wO&#10;/agBu70UD+dI3JB2ZGOKcQOQcE9B2pADtGBk9zQIbtwCG+ozQOuM/Q1KMY6dajZSf4unagENKh84&#10;Y5xnPfikViuDu/TrTjySGP4U8bQuOfr/AIUARFS244yMD86CgxxjGehpdq7jhiMfpSKCA3OcGncE&#10;NwAeenY96RWzuxxT9xI+YDpSMM44HI7UkKwxTj/GnBc/ewBj60pB/vDkY57Ypu3g8fXPNNu42riM&#10;2cYGOMDFNbBCnrzyPapFJBBxTVPT5fxpCSGggfnTgnqR+VAGCecj1FNZ8HB/nQNjBHubODinKMZO&#10;Oh6UKAfy+lNwx43UEABnPHvRnIHy47Uo7ZXgdKGUHGe/agAHIxuxQqjPXmhiM43HP0oyMdPyoACx&#10;G70oC985z0oGMdG69+KQ4HJyc96AEZgMrn8u9KTzj1FO4yMHJPehkPOTz/KgBqlemakBGCSep5x6&#10;U3djgdcUA/Kf1oAQdgDxTt3OemO/rQDnnFLxjpgjtQA0qFbdwc05lHZsk+vGKXB+XC9vzoJUkdie&#10;1ABsJA74HIxQBg9P19aTd7fpzipAu7tyfQfzoAYeMfnx0pxDErx2zinBBwOAaQqR1PB9aAGkZOMd&#10;qRW24OKe3Q89Bn8qOTnvkZ+lACNjklfoc+tJGoPr9KQghevGehpcY+bsaAHEcc/lQUzyQcilRgAf&#10;lz6UO27GCRQA0AYGTxUhCgjH1zTchc5HJp7M3OAOo5oAbuPdvm+lIvy7hjnPelPXGccd6A5bjODj&#10;rQBGWBHX8RUhIO7CjoOvtQAMDGf/AK9POCCc89PSgBm7HI6E9qDnOQenWnKpHOwgZ5p/Oe2aAIyD&#10;nIXJ/hzTg2MggDPb3NCsoAHP0p5wO3fnNACEkYLYH9PpTC43EgfhTypHXIz+VEaDaO2TQAgx3z9a&#10;VQR0bJxjNKikk9ue4609BhiABQAhPGd2MjP4igKTk7jn0o28HI/ClVVU5GBxgUAMUADOOc0EL37e&#10;nNSFcg8DHakGMAY59qABlGMg4phIccZJzk07Zj69hT8tngUANKYXrkelRtgEYIPHenA5wW5ye1SO&#10;5HGOp9KAGDoegxzmlDb0OPb8aGyc4PfpUjL93nGB2oAjI4HUDoaMIT97qMYqRRjoetMcY+YZ+met&#10;AAG+fGB0OPfFPPTqaCF46k9KYrZULnGDQAhOM9TUgUjOD7/Whl7buO470p+mRQAFMt07daau7J3L&#10;j0p654waAcYz6/WgBrKeeenfFIPm4zS9Mnr6c+tIycLhunr3oAQqQSegx0FSLjHNIDk9OfegYz1A&#10;9cUANJ6YGQO/Til655P0PepCMg5Uc9aTp2zSuAHHPr396jUdB/8AWp+RyQcDPWlKsSOOnU0ANx04&#10;HXqKkAH5U1T1I4PalfJXGPb6mlIAI6c47/WhjgdM5wRSqDyDS8DPXHr6UcwDQvAwM9etGfu5HNJk&#10;5z+QpwONx459eKE/IBQDj73J/lSYwQASeKGY8YIJoVQD93P40cwDcceh9aUEYx2pdwGOM07IHHT3&#10;ovcBQvTk5pOemeRSAjAx1qQcjGe+elSA0Hn8eKRgAMcnJzSdB3NSA7QCM/TtQA0Ag8ClJwBzj2Pe&#10;gKTng++aFU/MccfzoADz0H4UDPXJzQeQDSt2xmgAXgEfrSAgHHWgKcHt2pW5xg57flQAgY/hRggd&#10;Oc9evFHB9CB+lOAySetADWyCcDPrn+dNPvyelOU4A5H+fWnLk9xmgBFHbGB/Kk+73707g56Z7ik2&#10;4xjnvxQAmBxjOPWmgkjrxzipeuBg9ajJ+YgcYNAASODgZPGaQr249vwqXoB3pgQAZ9KAHEcduep9&#10;qTPQ8YHTNISMEClAPP5fWgBRz3o5OeRS+nenZ96CrWGr93HGe4HajIwPb0pDknH5U7HIGevQigLA&#10;Btwc8ZxTju9Of50ijrilbnP6A0FC9uenXntQGznBznvQuOmOg6CjA4PPpQAKpHuaGLe3pTgCOo6U&#10;MDgfXr0oEITkE8DFJuGfX0NKVxk4z65pVOTz0/lSGNwe+fwpxxxwfqacDkHHOaRRlTxTAU/UZApm&#10;Tzz36UoOOcgEcGhlGQMCkwGlTj69qUqB0HWndPf09aUPkLQAwA56Zx0p4AyBggdOKcF6jn1xTT04&#10;IpNgBxzg89KaQcA++aeOvJ5PHHFNI5PuabADtGfpzSgdOaAOD1+tOIPX0pgMAGCMUhPB6fWl2gcY&#10;7U7BH/16QDQueRj0PtSBSR+PTpSkcDA47/WnKcn29qYCFQB0PJ7UA84wD/SnEk8enUUZxx0J6UgG&#10;7jk+nQULk/XFLnJxx0wKCCQBu/E0XAYpznpxSEcfrTjkD37GnMMc+oo3AGwSB+VRycYPpUo4XPIH&#10;54pM4yc0wEwO49+KapBGffNBHIyKUgYGOaADpjjjPNJ0JJ/KlxwAeh/GnKAcjPSlsA0EEnn/AOtT&#10;sdV56daDkdsmnKOe9MBAAD600EEA0pUYBz3x9cUqjngY+vSkAh7dc/WgjODzS4OTzj607Jx60ANK&#10;nGM/Sm8HByRn0p4INIVHTPOO1ADgx5559qbzjnHWlIPB60pXqCeMcUAJg/jj9KTP3eDRuOB9Pzpe&#10;p/OhAABK/Q/nQB8pwe9J+efSlBzjjoc4pMBf4e+etIDuxilKj3x6g0fpS5gG4/2fxp5AA6c460hy&#10;cEflQo3KRnp0FPmANuM+gpuGO7p1qTCAcd6ZjA61ICg4BwOlI2Rk5xzSAgDrSlV6dTQAEZJJApMZ&#10;Oe/SngZPTtTGAx0/KgBAMjk9/wAaMFRnb1PU08gAnik69frzQA0qe3PcmjIPAGAOaeDyP6d6eVzk&#10;7TmgCI7iBxil43EgdscU8jr7fypM4BHQA0AJggA9aUAjrRj/AOvSEZH5UAIVytLgZ4H41MCGOORg&#10;VGMY6mgbVhuCT2475po4z8xOaf8AKB17Ug6cnpigQpQjGKaM55pd3Udh1/GlP4Y6UANUYBNOx+lS&#10;bBj14pRyf0NBXKREewOaYBxgkn6VOB6HgcUEH9elAcocdOhoYnt16GnDHUY5HNQKe3HvQUPxn6Uu&#10;BjHQfzoILflSjoaAGFVB6cHrSL0/Gn9vekDHGQKBCY5/ChVzkD0pT1JpG6DP4UDAj1p20jb9KUnH&#10;qaaRu+bPBoFYeufX/wCvTGYgrwPSgjI7mlHOfb1oGKeDxTcfNjjoD9adjn2NA6Htj9KAGgn5sjH9&#10;aTaOOuOtSENg8cmk6DrQA0H2BpxxnnikwBnGR/SlzzjGPSgAIJ5/MUq8gewowfTIpcEdKAADOeOa&#10;btzml3jJ5pq5z+OOKAFYdfqMCkHscCpNuDmm7Rk8duaQxSevPtzSjjIzTRnkYHT86RcemSetMQNw&#10;AQeaUsTx2oAHpQy8jn8PWgBARjPTntT1IpjnkdR60u3B68e1AAxHbt39KO49CKduz05pOc85HtQA&#10;hPWgc8D8KD1NKQRjnPFADRgDt7ilzigjp/Km7sg/N+NIYp+nt9KaOOM/nUgxj+vrTCP9qmIAPVun&#10;SlJ4PH0pRk55JPakCKDyKAEDHjkdOmKdznj8aQ7R+dLuGCc/nQAo4yO9ISOeOOKceOOfSmMeRxQA&#10;rHJxu46j3pADn2NJ1/pRgdeKAAjufzpACM+1OYcn39KcvFADQcjP4U1TyB+NPAx/npTByOmD70AK&#10;M9MUL9T9KUj/AD6UpyB3z2xQA0Yz3x/KjGDn/wDVUmMZ689aAePu0ARlWOe//wBelJ5oI46nFSdc&#10;CgCMjB68kUo79RQOp57elR7B78Um7DSuScnk80m7OODRzgY/WhgTx+NLmDlFI46HPtThnI/KkHI6&#10;H8qcPvUcwcowDv8AX8aeAc8UzuT700H0/Ki5TiPOcHrUR+oqYZ9c0wjBP4celJu4JCHGaG6de1Kc&#10;KRStn8aRfKG4n8+BTSuM8ZGacAc/yxS59+T3oGlYbjnrSAZx25p6r1JHNOKYFAJWIsZ3dMilz9ak&#10;IwRxQc+/vQMYSc5Hf8aXZ7DIqQDFIVxkYz/SgBn4YPemkYHTkVKAT3+ppuAO2aAGAYPHrQPm/rTm&#10;AB6c9aXAGfpnigBqKOR1owP/AK3rT880Bc96AGgZHTGaCOP8808DPfkU3BODj2oAcQcU3j696kYc&#10;gZHFJkHH+eKAGMOfTFKQRnkY7+1SBf4ieKChz15qeZAIp4+n60wj3IqfbjA9uaGOQe+DUKWu24ER&#10;BwPr2peh6fhTjgg04hfl+nan7TyAhIwcc/SnMvFOI9D+NOA/Ampcr2AZg+vBox8vWnHkdfwo9CB9&#10;akBB0/DpTVHfvS+vGO1DDg9zQA7GOTj6UDA5pFpT34oAQ9+frSkDr+tIRjtTSx/Ki4Du3saYeeea&#10;dg4pccngnvQNDQoJ/pS80u4Y9+9NPT6cVaXN1EAUnH60zBIPvxUzKPwFFKMrXAg6j6fnSNnPJ6c1&#10;McjB6jFKAM/1qufyAjCe3XvSFcEn0p49euaXOQfc1PMx2IgcZpce/H+etSNnvQuT1B9abmxxjciK&#10;8/zqT146Y5p/bpTcYJFJyuWlYQEjgnOaDg9z9frShsHn8KByBgZqQkm7WEHUDGaXJJxmjv7+lIDw&#10;c8f0oLFK9O3vQFzgZ5owcj0pNuOvFBPMKQCOeT0oY/p0peP/AK9NAHPpigocfXvQ2Bj1ob0x+AoA&#10;HpQJO4EEUde3FIByMjJpTjPt7UDG8/4Up79PU0AdPTHSjBz70ANAAIpcHnFSY/2qbx1oATIwaXav&#10;OfwpR16UbenOaAHCmYOM04jgflSFV59+KAAsM9aAcUEdsflSnp7elABlfQUhJ/DNL2HvQRj69hQA&#10;hbrxSEHjFKcDpQBngjJ60ARgHv6U4DHfI96eRg8D60lACYwfWlGM/WlxxnjHalIAz2oAaQcZpCBh&#10;fcU/HqKNpP1FACL1Bp2TnkDr1pvJycfnQTnHHakAuBTsDJ4pgA705T19KYCgDkH2pC2On40A9KB7&#10;LQAnc0YBpxz+HSoyefwoAee5pCpB64o44xSEZ/DigBGz1FPJPpTAxGB/9egDr2pABPfB9KTIzyfa&#10;lAPrSN9OOuaYCnnnr6Gkx7Z55NKTwOelIc54oAMnOfwpgB545z1p2ST+FL6UAR468UDIx64p6tyO&#10;OuaaMA9eelADs5XgdeeaQ4HUcUbsfTFG7r+tACYpQOnH/wCqnNwfpTRuGBQAoJA9xRjoP1oOOead&#10;19qAGgHmjI6ijaaecY9qAImGMfnmnE9Pyo9MdKbyQMDj0oAMev4ChTnII604jd27UhXGDjrSbANo&#10;9aBxnB7cUoIxzQTxnqPSmA0qOtN2nninle5P1owO/wCNJgIQM9zilwTn/OKOuT7Uue1MBgzzz6Zp&#10;Qc9h/jQ2DnqKcQTj16UANA7Y5xzQenWlOPejI5444oAQf05NKAMHnGKaBj86UH35oAb0z60Z5p39&#10;KTHJ96AAjnHam4OPxpe3Wl6/h6UAIBilbkgnikGCDSZz3oAUgetNUf8A1qcKaBnBxzQAoXrz+Ppi&#10;g9Qe2PxpxHXjr6ds07Bz932oARQMcDNR8YPpUijIox6jFADMDnr+NAXrnpUnf8KQL7AdqAI8HHTJ&#10;FOBxjAqRhz2oK4HuOKAGAgHHXFKqnk4NOwMDHFKVI596VwGE8g5+lIVHqc08Y56fWlxntTAQqP8A&#10;69IV6k04gHjv7dKUe35UrghgAFJwe+KeO/b3pc59OnNF0A0joR3oK4zRg8nFLjnrRdAMGPT8KFB7&#10;D61KEyeeo7UoHTilcCP2zRgYPBHan4J+tO28r+tFwIwvOKeR0FKTxjFIVwR6ilcBAo6A00gL3qQd&#10;fXNIOhBz7U+YBgXrzzRt5NSY54/OjbnA/WnzIBmM54oCj0NTHge3ekGTg+lLmAjIpqqPp7VYMZ/+&#10;vSiNiRgj/CjmAromRg/XJpdvGOvNWhGOcj8aeIyfYetHMLQpkUbTye5q55R59TTdnfHWldi07FXY&#10;T1OMUEDn8qt+UD27UgUDjHai7HZdittODn6U1k9/aryRDOcUeUB+PrRdi08ig0ZOOPrTkU5HHfNX&#10;xH2xUDJ1wKfMNWIGHcUjRkVKR2xUgi7Y+lK4yvtK9MigDnsB0+tW2j75BpvlY5/SnzBcjKcDnrTA&#10;PpUxGTRjp9am4FVo/b3FIqjGec4q0FGTx+NG3jDCnzCsuxV2+3Shh6+3NTBf89KeEwRT5hcqIBwO&#10;vekYn0qcRgH8aawOcntRcfKuxEFz1+lNAA7ZqQg56U/ZnnP4U+ZEOHYrsACf5UjAZ461OFwTS7Bj&#10;p0oug5CuFzjpijYT2+hq0kXXpmniMDt7UcwcmpUCkcdaVYsjGKtlcdulBAyO3cClzFcu3kVjER17&#10;01kAHJwasjJFIR06c0cwciKxUYPNNEeWxmrfHrx70zb0Io5iXDzKypjHHFJ5Z96tED0prIuc+lNM&#10;HDzIduCO9N29sd6s+WOvTFIEye9O4nAgKljTmHGP0qTA469eKApHf/69ArEarnPr7e1IwJz9anCn&#10;v+dCnn2oDkZXK4xg0hQjAz1HerJVTxijb/tdOaA5WV8ZJAHagoP89am29SB/hQF6Zx70XEiIDGO+&#10;fan44wacEyff37UnHbr60BYbj3/OlAANKf5CjAHbp3oELkdcfhTQevSn7uAeuOmaNoHPX2oAYByf&#10;pQo56/rUnHP9aj5BPNAChRn8PzpoABNOUjjNKMD6UARgdhSHPTB69KeSRuxjjimE9eMZFAAVzn0F&#10;Jjkfzp5yRwDQFyOnHvRcBhVVzwcUuCR04p+wEUhAz7UXAiIzmmg4xzn3qcL6H86cVGOv5VUZWArl&#10;PqfWn9OB2qVVyfYVHxzx0pNtgIRgde1N29sU4LyCBwKFXrTi7dQG7cA8g0zORj8PpUmMdu/Sk6ZI&#10;7mqU2A1uD0p0ic8dTT/xoA6jvzSc2BXA+9xn/wCvTyD02ntmpNvQdaGbtj/Ghzv0AgPbjkU4LkH1&#10;zTsH17fnRj73aiUmBFuwW6U4Jkdfz7U8jPcZ60wjgnoBjtT5r+QBgsSc/Sm+w+v41LgcEZpW+bPO&#10;KFICA+np1oY5I7807dleeeaa3QZ49u9W0A3pyO9B44H4fhTsHjI7U3GAOeTSAavp75pScEd6Xj8a&#10;OfxqiWhoXJHpjjNC55/KlGKMZOC3agS6iMvTOR1pWboMgAUu4Y470oQ4+h6daAAIfx/SkI68c9ve&#10;mk+oyKUDrzyOTQIacZGakOPTj+tM5PufSl/H8qAFOc9KAcDgZpAM+vWnbQD6Y70AIc8+gpcjouSD&#10;7YppGenU1Js9eMCgBnGDzn2pWYgg7v8A65o4645pMY46j3oADg85pD+HTNNIwAMflTh/nNA+gdO/&#10;FC9O3/1qDgnoc0Hr0x2oCw4HBPPJ703gZ/ClAPtSgjNAhuOOmSec0Eepwe/vT8dcUiqT9RzQAHg9&#10;fwpygcY/Kk28kmlGDj5vegBAevQ+uaXcfQUNnnnkdh70hXruAoAATz3oGR/X2FCgY69e1IVxz+FA&#10;BgDJ603IIwRUjDB4bpTSM8+lAAeOnPt6UY/A0qD3/wD1U489unegBmecdM9acTjPNJuBOKdzz0oA&#10;QkHt9SaQjH1H6VIMdc496YTgnPvn3oAbg88DNKGyD605SQRTCxxkcD260AAIoPb5Oe9OwB15wKQE&#10;8gd+/pQAh78Gk5x7GlwR0amANjoaAHEcfWm47A+9OYEHr9aD160ANcH+9nHegocnIpS3UYGOtI3f&#10;3FVexNrgEPPFHAGM45xUgUdcc4qIR9MnHWm3YSVxAxAHH/16eR78UgyAeeSKUSH15P6UrjsNxuJJ&#10;J5/SgKDz1pxx06YFC5xkgelHMHKObCn2xzQeee3qeaauOevcj1pWYkZzwf0o5hWGAKCQOxzzSDk7&#10;qGxwcD/CpS3Tp1oV2NoYTtzx2pjLkH04NPQnPfOaDJ+P1oTBryGKOh657Chh1I4HtSh1JHP+FOPW&#10;ncVhNoP0x09TUbNgA9R0qXOKaMHP58UxCOikj+lJnJzjNAIO4gn8KXAHoO9AWGoSQcjHOaUqfYY9&#10;KAOD7Clx68ntQCIQufz49aQgDHJ4P5VPgkDB9qQpkHnH+FArIaQcHtimhP8AGnrg5Jz9KCoUjkn0&#10;oGQFMnl8D0zSBcsT2HY1Y2L9Tjigjn3xQKxCpycA98elG3k0pTJ3Hk08AEH6UCSEGAQ2AeOAaYVJ&#10;zx1NSjp0+tJznrnrQUMHU5x7VDnjkHOOlWcDscHFM255zznrQSyI89vrSbcj8e9TEHgdc85obqPb&#10;tQHKQlDgdMdqRgBj+VOAHfvxTscD+lFySNlyeMdMnJpxHsD9TSsvXmmFQOo96bYDRgdM89c0459O&#10;T19qd5fXAoA6Y64p3uBC3ON3YfjSkcdP/wBdKgHcdeuaTn6AU9gHADnPpjiolRQ3I6dKcePfinL1&#10;XjJ7kUwEJXjnr2pMAAndnPAFObcdxGBzScLnAwDzk0Aw64BII9AKVQ45XseMd6N2CQMqaUs2ehFA&#10;DCeOT1PSnOFyOTgGkKjdnPB9adtAHXPfFADcYGCM+tJkcZ+tPYZ6cHr60npznI+lADecg4+maUKP&#10;Tg80p4znBPT6U3OTjBxigBoBJPORmn45+YAD+tDKWIyOlOIIJ5OfQ0ARseMY44pxQeo/CnMeccce&#10;1RlDgHOOefwoAQqMdOBwKfyeoxj9aQN0O0fzxT14xxj2oAiXPO3JHp2FKVJIHoOPTmpCTyKRAWIy&#10;MY70AR7Rke1CAg4z3zmnvlSvGM96R2GOvf8AWgAdAAu4+uBSZACk5yR096QKARnn3qXBAxnJz25o&#10;AjPylc8Z7e9KFJHB96UAbsYGeuaUAZ4bAxQBGGJ7fWnFd2ATj29qCwOVLH8aGYAfL9M9KAAEenHT&#10;FMx1GSSf0oVenc/lxT89fbjPancQzaSAB+ZpgX5iB06kU8KTnnOKdnjGQM96fMMYOcnPH05pNqhl&#10;GWPFBTk7hj09qVpB8p6Y4GRRcQMOckbRjuefxpQV47YFKQD1bk/nTDlicMc+wouA5QODjvn603k5&#10;JGRnipAc9h6GmHOWAxx3pXDUcEzwDj3poBAOSOKAuRn07GhuQNxxjp6UXAYGJHBAI6+9GMEjj19h&#10;SkbiOwHtREvqMY4FO4xoX1wD796aCOueAcHHepAeH5J9KZt7cYqgGEAt7Zp5A7jA7AdaASB/KnKu&#10;OTx/WgCPGQSCBmkVcAH0qTK7FPXmkYbiDjPHI6UCAH+LPB9utR7gOox+HNTFckY9MAVHg4I/XNAI&#10;UjgevX2pEX7wJ96bt+bHtilK4zg+lA7iZJ/hx6YoJ6jbk0pJOOnHUU9u+Ov8qAIiMc7e2M03Hy9C&#10;AT0HenMAy8kkD9aI1wAeo9qAYnXPIxjoOKYRngjt0qdgMHC9elQkYJz19fSgBVU88cflUTRknO16&#10;mIAyccAcc96UAHqf1oC5Fg46j+dNAIHrzzTmA+Ydj6U4HGDnB7UGYxW+Zs8jjmmbeueakIHPI5po&#10;CnHoevtQAEKuOaFxgjoc9aehCk/XH1puwZGPwoAAp6YIz1H9aZySpB6DkU5xvbqM9cCnKFBA2596&#10;AECkkcZoJwGHXnpSsGwBntSsMZxkY9KAI+gHvyKcACM5x60Bs53HkdKcW56c4oAGUZ4PXuKUkDOe&#10;vSgHjoc+lNHTqc+nb6UAOVsL39qTG055o+TOORTiuOxx1yOaAAcc/rQoI5B57k098OOnXpSAZU+g&#10;9+9AAMHjHPrTCAQMHOKdwckBsDBHpT2Qdd3P0pANXkjnjGcUhYDPOe2RxT9p3Z2jOPSm4OSSv0Pa&#10;mAbT7004wwOBzyKmABAGevpTNoPf6ZoARckHGQBzzTl5xwPU01cjuPx6U5vbB+lACb8EnG7J79jT&#10;j1BDc46Gk2+ijGOp70DAKgg+oNABsPJzx1BpERtpO4fiKeXyxPakZsLwD170AMjG4/TqaeNvryeM&#10;n0pSw/hwPbmkRhg54Pp3oACu4cnofSnAjIxyQOD0prPtwPXmnbQ3zAdO1AA7DIwACP1pyk7cZPXt&#10;Sbc/xEAdKcp5+9jHP1oAVuQOOopiKMewJ9qXcD0OCeppyqCw9QO/egBA5IAxzQY+B8w/+vS7sdQO&#10;4NLgjH1470AKykYwST/OkJY54HbIqQ8k9ajJPI5xnmgAyCOM/TpilYdO3rTivPHbrmggkfd79T6U&#10;AQkFV6nrwRzUvJxnPXrmhioOe5GMU1UY8gZ7H/GgB2BznoPSmuPfj+9SgZ5I79qcRkdR9DSuAgUk&#10;D5RnrzSKwPzE/T/CjJzgJ/h+dPYj5s84PApjQjYznJyfSkC8DH1zTio3cCnem4HBpIRC44zg9e/r&#10;UpB4z16UyMMDyec9KkLZ/DNMCMKMjpn1p/vjj0H86djdjj8qYO3seKADOQOQfTtTiCOOmaTAXqSa&#10;FXkZOcHoe9AAV9wBmjjO0560oUnPUfUUufmDdcUkwEVhx83TjOKUg54A60xhnjHPUUpBxgAdOfrR&#10;cBec+lNyDwOlSYyB+ue1IuOWI+mKYCEh1bI47UA9MntjFPJ6c/getBUYGTyRwahsBGUfKOn1pSCQ&#10;B+FIBnHcD9KBgj7vQ4pAM+6WzjNOIJBycZ6Zpy9Bnk9qZkYJ/u0APBzj170gYH+HNN2qvGTkEEmp&#10;SoOTjPrQA1QRgbfwpMGlDj3yKOv8WPUUANIJHc5/Sng4IBHWkz6enNO2E4x9eaAEIwcZ/Ec5pxA+&#10;X0PFBPyjHrSZYMADx34oAeDhj0BpCfQUvcnP0+tJg/3uaAExk4OMU9R+lNGMe1KVODnpxjHagBNn&#10;J6/T60nJA9hUmcduf5005+U5xnj86AEwcN6eopwO0H37U3GARjBHWlIwcGgtKwnrzgZ6ml3dGPel&#10;ZjgfLx6U0AD2oFsLnIPH/wBelyOnb+VNKEHrkCgA9+cjk0CHAAZ5/PrQBjP+cUD7wPpS8Z6e9ArC&#10;EjHt0pAM4470pUcHHGc05uOtADQMrgevSm8jNPKnqOtGOoP6UDQ0KcL0zntTh9eSOaAM8Hik7cDn&#10;GKBpCsRgDHbrSY4/z1pV4H3s47HtQuMN19M0D2BiBjuacqjsO3rTc9QOc09jyP8AOcUDBe3bFC8f&#10;T1NKBkn9RTcEqPf2oAd936UoXGADyeeabgEdMmkOcA96AHjJZieO1OJB7im8Z6ZPXNKSenpSuAgx&#10;3/OjqOKTBGOMnvTiBkflSbAUEhsj05pAB70HAAweKdx6GlcCMZI6cilV/TODQT0wMc808gnPBNIA&#10;3dcdemaAAOg46GjHHHXrSspIHXGOtO4BtPIzx60hHAwAKReA3BqTkEcdO9IBrYO3PXpmmqenHNPK&#10;jg46HpRtHfOfT0oATr680rZx+FIMZ/Ggd8Ht+VAAGUheucUoUjjGRS4z+XBpMdMH8aAAcZ+tJjqc&#10;dTSsf84pMkYyf6UAICOpGcGlYZP40HPHGad36UAMIzxk4H6UhAOATxmpMnJ+n61GOvt1FACkge9B&#10;JyOnSnH69utA29NwyO/rQBH0B5I4owAQSc/WpSB79KCCMcjpginfyAYMZFCj5jnjikz7U4kYyfwo&#10;buA0NjGcY9aXJOMd6VQ2BwPp160rAY/qKQDeuTzkGgrjJo24I5PSpAMH3p3AiIBPHpTuMjrn9KMD&#10;+919qeQTx6elCdgEI+bgfjSYPU89qf1GPSkYE9sdvpQ3cBOSAemO9HXOBz1zTyo6jOaYckentSAU&#10;/wAII59aTcR0x9KVQMjj/wCtQFHUDnvQAHJPXHPNIOv+FObPzdM0Ee/1oATuPUUoHI4xxmkwfpzi&#10;gfLnmgBTwACMUmM8bcUpXPTJHrQCMDj/ABoAMc9aTpz696eq4zSY6/Pn1oAaMnHYilxkH1J60oX2&#10;/GhuMdhmgBhwDSqMEnHanEEYwAP603J47+9AChunHamqO3Q9zT1zkUwhiOvfv3oAdg56ce9JweP5&#10;0DHQinhRz+VADCrfT2pEyRnH1qU8H7pAp4UMD6igrlGbeAR+NAI5/lTwmD1oIxgUFCEc/wCFJnGf&#10;T+dOC4UDnjv3pSRtycfQ0AJtGce3Wm7SC1G3pxj9aTLegoEKQN2e+ORSAdetK3AoxkY4PegYjYx2&#10;IpoA7jIqYHbkEUgJ4578ZoAazEcD160u4n+tBGMetN2j1oAcycf/AF6YOoyOnNSbevzf/XppUgCg&#10;BMDI49qXge+KXGR0/GkHIoC4mScD+VJ93nOfTNPxz1znnFJt59s5xQA0k4PzU7JHGaX1+U0wg4PT&#10;P60ABBHpnpmlHPUd6cApXGO1N2jDZwB1x70AA7dKUjqfWlwemB0pAM5/nQA4ZAA3dRUZJOeQOevr&#10;TmXGOcn+lOLDgj8vegBqrx/Kjtgjp6UA4Hp604dcelACFTyOtKRk9Me1ODY69e+femZIAPGKAGYx&#10;x3NPHHqfrSH25oAHbk+/pQMRicHAyff0pdoyOB9KDjipCM0CIuAf50uCMdjR5QxjNIH46VJQrYp2&#10;T+IHNBIyBQgwRmqJEAPbP50vXb2xmg4ByQRijI5x+tACHOP5GmHHXPanHPAPTGaUEg5oAUDp/k00&#10;MdvHpSoBgfMfXmlJByOo9aAEJ6c+hoVeOOo9aXtz6UAAYz+FADCchvbmnAdOfrSsACRjr1oBJwf8&#10;8Uhikk/4+tMBP4jrTiMHg0NnOMdaBWGHbnp+P1pRjn0NKScjjNGF64/CmA0Y/KlI9uMUpB5A/KlI&#10;GB8uOKLhYbg9T0FOxmlKj0/Gm4PGD+FABnjoaRSafzk/56Up5I55oAYBx059qPoO36mlAwPTFN3j&#10;kYzilcdhMfNjH5UuB060o5HI5FPAwelFwsR8HPP4+9Jj3zin4xk4poB2jHWgLBt4yaU96cRyM0jK&#10;RwB37UxDF28HHqKkJ5HBpme2afycc/lU3KsxFpQpz6imhcE9M0p+XOOuaXMNoQ5Azu/rQMfNkdTT&#10;wMUDBP496RVrB0OffFJsOfc/pUgGP1xSEHnt/WgfKR8HHtzzR68U4jn1x+FNBGB8xoGlYFwT3pFQ&#10;Z+8eRTiOD+VPHHTmgdhg7Dt60qgg8etKADgfzpxBxmgBmMHP+cUc8Ht2qUg5A6Z6UgU/0pXAjVT6&#10;duaCnOMVJs259+9OK/l7UnJdwGbW44+tJtz9O1T49ajAJ7jr3pRle4DSpAOe3SlAJx0p+zpxTiOc&#10;Y696nnAj2cDpTSjYz0xU4x6dqbt7+lLnYEYXHHoOtNx3qUjPGO1NB4zg1al+YDChx0oxnsT9KlwM&#10;n6U3bxnPShT7gRhcEcY5pNvUYzUh6devFIV75qk7gN/wpwXOD0+lOYjmmjJJ4xSWqTATkckUbf5U&#10;4AdKe3H+FNvVANEYB49OlAODn2pxPtxSEgdvas+Z+oCrxnNPDcgd6YCMdKU854qb9wAYweOlJx1B&#10;FLjHTrSZ5z1z/SkwAd+Rz0pmOvFSHH19KGzz+VADFGe3PtSY4+nWn4I/+tTQOT2FACFTjt9KXvnH&#10;/wBakx3A5p+c8dOKAGYxmgnOM+tAAH0xSnt6UADDPeoyMA85xxUnoKQHOO1Aw6DGe1BHB5GOKXPU&#10;deaXHbPvQIZs4POe9O4PGO3605hgH6dqAewoG7iHHPr3pATwM8etGfoO9KDweetFwXoAUY79aQY6&#10;fjS4bH60oAOOMZoHGNxGz/e4/KkAA9Dzmg+v50AdKZq15iEcjmmqMEjkd80DGOKcuO1IEgBzjgD3&#10;o4x7etOHH4ikGB7UDBCMUhGP6UMpyO+R3p49MUAIVGT/APqpnX68c09h+P8ASlODxmgBoAyOxNIp&#10;xj+tLj154o24JyeKBJPuAwcUvvSAd8ccUmAc0DFPoRSdO9KeCAfWlUDHT8KAEJ7e3NNGBxjkU7GT&#10;yPpmlAA/n7UAJxxn6ihhz+FOx78elNwR35oAXofQEUmAKUHANKAevvQAgHqR9KQHnpyacFxz1NAH&#10;pQAmMkfyoXvxThzj/Gm5J4oAXnH07U04OOKcO1JQAA/pSgYGetIQef500HBoAVeRS9B/hSjnv36U&#10;D5uAfrSAb/X9KdnjH600A44+tO7EEUAJk4AwafjOf5UmDx7nFAHtigBccD601uvSlH1ox1NMAVfe&#10;lbGcn8KQcn1z3pwPzc/nUgRjAPvS5HTilUdePp/9akI59aGAuO348dqM54pV5yeMe1IOnSgBF6nn&#10;ihSeOe1PB/8ArUw8fnTQCAAD6d6VfQduaeVwKbt5P1ouA0jOPelXJ6+lOX2ANIFOev0pIBFwAKau&#10;MHj604Dlc0pUjgUwGfgKXHyn69alVePam7Qe/wCFF0BGevTnHWnA9ecGnY5Ppijb14/yKLgREc56&#10;0bRnIFS8nJxg4poHJwPahO4EZXjv17U49vxp3U9P/rUenFFwG44z+lIq4HJIp3oOfrSnPfn60J3A&#10;ZjA6d6XBxyB/9alI+U8frTsYwaVwI15z9aXBBH0PWnjp0pD7560MAA4wP0qPb+FTe9NGO5HtQmAw&#10;qMr2pcYB5+lOx054xim4J7de30oYC49BSAUpzjr2pNxx09xVAGOpzxTT9PypxHI+lN698VDdwA55&#10;ORSY5GAadSHPPPPrVJ3ATnnigD/GnAc/16Unvk5zTATJ79O9G7+dOGCOueaCO+Oe9ACEHnjFNGSD&#10;n/8AXSr9CecU4gZ/GgBgUccc0Edacoz70dOn5UgG8jtTRxjsamPB9aGA54xii4EZxjdnqaQKcjI6&#10;08pkYxzQB+h6UwIj/EKlHbBpw/lQee3X1pXAYAQOtIDx6U8jOeBxTvUdqGAwqcnkGnc+vXpTlxjj&#10;vQVxjjmlzAM5PYdKQnH86f0phHPtSvcBW4AGMd/Wgk07byACKXaAO9HMBHjp/Knd896ewJoC47Ug&#10;GleemKTgYH+TUpUAfh2oJGPQ0XAZs59KO+KmC80u3JNAEDdMe9KV6HpzUwXHPA9KCo56deaAIyme&#10;hpVQDHPFSYz+FHcZNACBeOxpwxj60EgYGKcufTjrQBHt/wAKaRz9anC9z+dPVcnnFAFYpzyOaTac&#10;9ashPUfjThFzyaAKgA4NDICBnvVraQe3Pan+V04x60CuVAD6H8KkVCR7VOUxtGCOak24yMUDIBFx&#10;jHHpTQo6/pVnnB9qTHIPpQIjEYA4xT0XHNKUwQPWn4xn06UDGrjk+vFMPXrS7eMY/KjB45oAaT15&#10;x/8AXpMde1Kwzml2UANxxnilY9eKXbnFBX8KBNXG7uf5UAnP+NPVe+M04LkdcUC5RnIP+FJtJHXP&#10;WpPLx96mlegJoC3mRqmDTh19eeKUg4HWl2459aBtDvpQQD+NMNKTwaCRoTn0NAQcj8/woWnE9KBD&#10;WUH5cU1RyOOnelJznFGTyCev6UANI4xgUFSPbmnAfpQQTQO7IwhP40bR68mng4xxzSlvu/rQHMR4&#10;weRn2NKMkZ/Sl707aCODigdyBV5/zilIHrUhH5UFDjigadxu3kcDHtSYHFSBcd/aoypHSgY0jqfw&#10;phHT61Me55/z6UgHTnnFAEXORzxn8qTPQflUuB3pO/GBQAzJ7jNITz16/pTjxkGgkNg47daAGrjF&#10;IMU4q35UmDjOO/SgBCMDg0L36dOlBHHvmlwAfTjpQAbcDrTQue2MGpAO3akBBPSi4MZsz34A/Onk&#10;Ag/5xStjA9KQ8ii4AVwR2zTQPwpe/wChpBx2z9KAF2AYpMfMOakOD1xTdvvTTBDce3SmEevT2qTG&#10;Md/60nP6UczJ27EQ/pTjkY561ID09qaUI+nWncThe2ohHHX6UhJz79adj8uxoAznJ/GmmS1p6Ebc&#10;Hj9adu9aUljnGOKUjOPSmTYjBxRjOP509h+ZFBBBoAY3XrT1AA6/SnhM9OnagjbmgLEYH+RQARUh&#10;xknpxTW/zigQgXikI6fn1pwHIxx2pRj/APXQBHt45HrindsYFSMwPb2phH8qAGn8hSbeuR+FSA45&#10;9qDyfrQAwDOaY6nIA6mplA9eetLuJz9PyoArMvJz1pp6jParTLkDGeetM28/X+lAEKqQDn60oB9M&#10;9s1MyE5NN2jrjNADOMge+OKYRkc+vHvVgjJ/Q0m3sKAItmcYHFG3kd8VKRnHf0P0pB9OvpQAmOTx&#10;2/Km9jxilZc5oPfJ6UAM4/GkZcEc4p5HHJBFNxnJznigCHbkjPaomAHPr/KrJON3THQU0c4474q1&#10;O3QCvjj2oC8/SrA6npnpimbc9uelWpXAj256DjP6U0rt4yO34VLtHp+tJgjt+Ap7ARkEkjPFKBgY&#10;/LFOJHYfjUuDngfhQ3YVvMgwCeg4HNAwBgfrTmGB154pT0z+NDdgauMVVK9eacByT+YoC9MgUnI6&#10;evemLcTdg+meh9BS9O9OI/H60wEd/WgkU9uKcy+o6+lNK9frRgZPFACDo3OPel4xSFB0/SlJ4B6U&#10;AJ05xz0ApMHnPIz0pSSexFN+XnrQMD16cGlGOeckc00rxgc8UoGf/r0AIDkDv60uc44OPalzlhx1&#10;/rQCB9M0AxyqcHHXrSKcA96PTn34p3A+vSgQjHoO/rQfqDzSE8DjmjBHUj8KAFBPP9KNn6+lGzOe&#10;fwpCw64+tACknOMClyTxTiCR0x70zGMfNn2oAVcce3NIWK5PvSIDgdetB5J5xmgBxIxn8c0vPrSD&#10;oOc00scknigBwHIORikXk00MAfu9aUg9qAADHGcfSl2c/wAqbhfypykk8+vSgA2447UuQcYGRjqe&#10;lN28dKTnkZOKAHkkZOefpSH7vB+ppc8A5/GkOOfSgBQox/KkyDnk0p5PTGP1pSAc0ANBz/ntSMop&#10;xzj73FNPtmgAUE+lNyOTjIp4Jz1wc0mNp56mgBoUgZH60h256dP1pSc8leRQRnv3oAaAeoFOBGM8&#10;E/pQz88njoKa3Xpge1ADioHU/lQQD2xxQPmPrTlJ5H86AIwcZBNSrjqc5pjKecj+tDMTgCgGKBwc&#10;d6b/ABdyBQwxnvj9aUbv7tACsoHNIoAzx+dNIx2qQBjnuf0oAYVJx29qay4pwYgDnPamgcn9KABh&#10;xgdzTCcZ47dqVlJHTBFNLY4oAk8s4ycgVGAoIB7cH3zT/oM5HrS4bPPPFO5LQHAJ9+OaQkA9QeKT&#10;OeNv/wBepeSBzVCGsMenPegKAelC8Ag4xSEDr/OmIcy+g7fnTcDHfPvSsCaQZGOOvFACZyTznPFL&#10;2ximnHQ/kKecE9aAGk8dKaQMdOnennLYwMDpQenWgRHjI64zRgHGPr9KeQT2yPWkH04oGNyc+3aj&#10;cevbtS46AmlGAMnH4UAND5HAxSKeuR7nNO7AelD4z34oAaRnPJPFIB3659Kcxzzzzz+NLt6YPPfF&#10;AkQEY7kY9qc3Bz1PT2p4XA55zzQ3p3oBKxHsx3oBIJBx17dKcqgZ4PNMPy/wj6mgkCBkDdxjPFJx&#10;xgHGOPalYAjp07imKvHQjvQCFIOcdweCaRgTng4pxb1HPUUAYGe9CERMTtJ+Wg57Dn39KcoHUnk+&#10;lBUsSecYqrjGgDg9sdKRcAj5uM96Ovf6AUhGF54oESZJNDA8e3pSdQ3Xpke9CjHbGenaqAk6k4bN&#10;RbsDlSPQ0uRjH6ikAYr0/wDrUANUAg+p71Jk9OueKTgEHP0FKMEY70AKF5Hoc9KQgcAev40pUEj+&#10;tMbIxjgd8UrgJjHYnHcVIvylTzyO9OIA7/SmKCT1OKGwI87s9QemakZW4GRSqCMgAAfzpegFMCNm&#10;BIwehxilUAdutPxjnI9qbtXcuT0HT3ouA3Zkjnpyc0EKVGR9KVuW55JoYZIPcdPagBrrt25PTpTg&#10;oB9AeacQTkEYxSZJ46H9KS6ANbGeWx9B1oIPZelOUkgkj+lG3G0g+9MBuCxGScUmA24H8aCAec45&#10;70inOOn1oAaWAIxyMU48n7woOSRnpjHSmHke2c+lADsnIU5xjrTN2eA2R1HvQ2Xyc/gakU9Ppx6C&#10;gBm8DJ2nrTSBycdaeQRk+vUe9IeADu+tABwMk5J96VAWKjnrmhRzx+ZpFBHzZ60AGAO2eepNOJxk&#10;Z49RTccnvx+VNAxu9D75xQA5mUY+UH1pHCsCQP6VIpGT044+tMUA4OOKBWEPGMgfXNNf7y8c9qkL&#10;HPse1MYKx7kLnigYoUk53DHc0mAwY9PT2pFI7A+ntQBhe3J+uKAEIO7r7dKRmwG+UH+lSKoGRkk9&#10;c+tRjBPTnvTTADxlc9D9adtK9uAe1OAIJAxnPOaQqMA5we9F2BHw+ABgZNIpB5Iz/Kp88jpjpk9T&#10;UYIUgYPWrEMCnOQOO/rTcE4bHGelSFiARk8nA4oJGCDn6f40DGqeWzxQcAH0zxjrShNxVdoFCrwB&#10;npQAhDAHJzTQVbGDyetOPByW7dqa2PoB1NACsmeAegySO9AjHXHPpmlBznGF7YHekyB1B59KAGHB&#10;wBjI7E0pDAnsCKayKWPA5oOAPu5OaAuNx0x24NTBkx0FINzcZJ/z2phjPsPrQIYCTjjjpRGMZOO3&#10;ftRuUHnpTjH27UrkDQEyCe3pTPLwT6DpUqjgemenFGNx4GfWi4DFBJALc4pUz0zjn6inAe9Jt549&#10;MfhQwGCPB+nejbySQeR24pQu3+LnvmnsBtwAev5UXAiMZGzDdfTmpMg4CgjPHPelJYbsLjntSnac&#10;HnHUe1CAjK5IGc46ntSqvXHJ9KcyjcAe/pTT1GP4aABcALTtoPGORzSqO+ep60AAkZOPoKYDM4HX&#10;6DrT0ztwO/Wjfx92lU/KTjHbmlcCMEkAYPtin4zzjv2pxJwDgZHr3pQdw6c+3ahANA28ZPPpTVcE&#10;ck46c+vqKeEO4jhvQjg5pFB6Z4HUUrgBwMYPPtzTy3BPU9x0pVQhuBj39aEVSSDjnn8qLgNU5weA&#10;fSjbnHXH9akLgg9/b0pv8PQ9fzpJsCPpnjNSqvDZ4pPvc55HakVCwyCPfmquMYFG7HGMdTUhYfL6&#10;45x6UbQeMYwfzpzqcjHOPwoQiP12jIxgHpTgCMDqfrS884U/SlXdxxnj9KTYCEKPmAIFNIPHX346&#10;U4hcZwcdAaco6Ddk45ouBDjI6dOpqQ8qcPjjBFP6E4Iz6D+tB6YA/Ci7AYozkfr6U5T2xnPQ/SnK&#10;VJHGPfuKUSEEE4OOMjjNK4DAowG6jOAB2qRSFLcjr+dMBUEZBGf881KoILHHTihgJx6kehpo6Yx0&#10;OKkHODnj0PSnFRyOufTtSAax4O4cY4xSgLg+p5obG0f5xTAxwOO3c4NACA8txywH0NOx8oBP4UnH&#10;A5BAPWnheFPXHam2Ahxjr+XFJsIx85x70L1wVp23cBz19PakA1c5Izj04pTkAH5T9KVhuLduBS7e&#10;h6/XrTuA3kAdT6ijDDJAp+zp8xP60KqjAA96dwEDcn69PrSY9+OacQR3BpduQMD8RUoBjEc888Cn&#10;YJYkccUpU46Dr3oIGMcY681XMA1lZc7j37UDACjP40uOQckjGaCQPf8Az2o5gGK3G0Lj36ipAMAb&#10;gM+tKMN346UgPH049aTYB1+lIyjIHFOGT/DTSeQcY+tCdgEA4B5yfU9KVhx/LnmlByOBkdeaaQMe&#10;ntQA8nJ9+hNNOdvSnMuM9vSlHfGODjikAhABGecntSZzjLYpwXJbPSkbtQArKOg6flQV7Dn3p3QE&#10;jg4ximqwx0xkUAJtwRQzA54z7U7OAMYzQ2Dgnt6UAHJ5GRxzRzkjv29KaxzxggfrTjkZoAZ16kDP&#10;TFO2kHGadgg9ORShRu3YwaAG7ckc9KU88AfWnY9cc0jAk9Pce9ACnNNVDkkDjOSBSsMY44pRweOh&#10;7etA0rgWye2OnNJs6fNS8kjAAPSgA4wf/r0BYa3AbPPHanhj2GKQZ6jJ9KcQRkHA4/CgBMY980Yw&#10;BmlU4wTxRtKjdQWIxAHWnZ4PHIFNLc8nr+tOxnOcUCY3nI6gUHb/AProPGM/SpAuPQj86BkfXGM5&#10;pNvBOTz0xT9vzc56flSBeQc0CsKPx9hSKvP9KUA884zTQMnPPHU0APbjn36UnIx2HbIpzLkdOc5p&#10;FAyeefSgVrCDg5K+3FATBOPTmlIPOfwpX7/TGaCiMj7vB6c04ClGcDAzxTTgfnQAdBwePekP5DGc&#10;U4N2AA9j/SncBRmgQLkg8dTR2Ocn60q8YI5+tJjkn8aBiDqOKcvrgcUY4HpQRzjgZ70AIccfnQo5&#10;P1pFcknjP0qTJwfagBAoTPPHNNCk9+fal759qcRxnPTrmpT3Abt4b+dLxzgGkI6Zxzzx0pxAAHU9&#10;+KTdwA4HYe1AHfOKUrnHTGOooXOQD26UgE7deppU6HH/AOujg8E96Afr9aAFPXhTSHoQBkdM0uMd&#10;eD/OlbJ6HrwKADBPXH4e1N7jin8DI60mB3Hv9KAFzx2/CmbenY9RTzkgZwOaUpyKAGKfl4z6GgDG&#10;eD708n07UE4+h60ALnB6/QikwcnAB4FJnPagA+3rQAZPQd+tO29u+KBGOc9uaTjnrxQAvORzngUz&#10;B69gelPIyMbeD1oCnPsOlADQDjp3/SlB6c96VUyOD14yaVV5POcdc9xQBGzfe4xx+VObGR7+vagM&#10;Bn07gU4jrjmgBhz83P0FGDx29qQd8jt3NOz3xwR2oAYWB68etBP3ePc1IMDPX6+1IADngigBg56H&#10;FO5J605iM4/pSnvjsKAG4PUj/wCtSk9Mf5xSDOfXvTlGelABkjnrk45oII6Uu0ZPORTQMAUAO7Cm&#10;g/MTg0/g/n1o4yf8igBNoIOep6YpAc5z3NOI44A/wpD2PA9CKAGgHoRxRzgHr3p2OgxQRjPBHFAD&#10;WAbOOvegjk84pxHJ+ahWGRxxQA0jPbPvSjnqTijHX60dj9etAChQAvX1po56Clx1ODz0pQTnGMH0&#10;FAC9TjvSYODyKQF8sMfSnbeo5oAbtz7+opQD65HNKTj3x0pST7e3NADcAAd+aVAf06Uhyc0q+/NA&#10;CFMcnPsKaMjjB9akC/nUvOaBpXIRxjHBPPP9Km7jmgg5I/nQowOnHWgpKwmMZ5603b+PtTwvAP8A&#10;nml4yB+dAyNAOmMcU734pwHbB+hoOMDJPFArDSBz/TvSAnjj2p4BHTg96M5HNAxuBn3pApOePxpc&#10;880buOnWgCM/QGnYBz69jTgABjpj0oCnJx6dfWgCPHv9c0pHJ54oY4B9/wBKcAPbmgCNOv06Uvrk&#10;8e9Ozx3/AKUvTAA4/OgAxj3IpuD0pzEjnjJPalxweOlADeOev0pMEcZznpTwAaBjHSgBgB60hAA4&#10;/wD1VJtOf14oK5z+tADCM89qQLjv071Mx7gflTNuev0BoAaOg559aXA4x+X0pSufw/lTgo9aAIwC&#10;PQDrRgYIHbtTiO/TPFDDOP8AJoATnkd6M8H8jQOQMHPoKCB9PWgBW4A70g5B5xS4wSPSmsRtJI4o&#10;AeQScUwgEnNOOMjjpSEHIGP/AK9ACqW6du9KWPfGDUJ59MVMF9D0HT3pJ3G1YQDnGB1pG5B9uc9O&#10;lMyeMd+tGwgHJpNjSFwPSkAydx4xTsYAz2puCB6ntnik2Owp4HTAp3J/wpvIx/MU4fdP+TTTE0IV&#10;xn35pM57UvyUg7k/hjtQ2CQ8rjHFRhiRjGKeASFPUU0k560NgkOK46UHnvQeM+tKQCOnvQ2CQbQO&#10;hHpSde1Gzkehp23OARik2NIjAIJJ9KM4H+eKecYx0NHTHPelcdhCOR39KYGzkg1JtH+e9IwzgY7Z&#10;4oAYD144oCjJJGKlOCfrSNn0+v0oAb2H1p3I9sUu3+dBXP1ouFhhGP60m0HBz3qQY54/CkOM4oAb&#10;t7fmaCCc8f8A16U9eg604gkYA96AGjGOPwpAucgduKft6gdRQDx/WgLDR3I9MHNNHOeuaecnPTNK&#10;TnoD0FADWBzwe35UnGR/SpByc0mPwoHYbjOOPYmhl6Y69akx3xwKTHSgGhgHHb8af1PTr6044OKA&#10;ABjmgrlQ1V6/XvSsOnQnNOIz/nrQuRxQCVhNozyaZgHPanrRgYx2PegYFaUnoKRevXilHPfFAg2g&#10;800nrjrilIORz+VOGccgf/WoGNAPpQCB0Jo7jn/9VA7ccigB2QMGlUHHXpSLnqcCn7Rkc45pXAXb&#10;g/1pMAcimtngEYqbniok2vMBvXGBj60FQMcYNAxjtTjjr+FRsBGTk9MZ704r707Ge/f+VGMD+frS&#10;AZjO7j24pwAHfpxS4A/h5pP0HWgBNvTvg0uOf1pWHHSg8A8elCATaQeOP/r0wp7dKexB9xQQARTv&#10;5gJt7mk9T+VBxg4FHT/CkA3bySPX8xShR0A98UZIwOv9KOv+eabdwGkYNGCAecUDDY+tPI4x15oA&#10;B9aQnOf0p2Tn26UjcAUgEAxgCkOOeacc/pQTyv8AnrQAzjHr6U/kd+35Um4cjjg8CnEcE4oAbj1J&#10;NO2kf1+lKCORTgozQO5H2zQeP6U4Dk+nvTcZxxzQOwwjg880owff0+lOb5eM9aXGcc0Fct+pF9BT&#10;uDj+lOC4z/KlIAzxg0D+HzIwpwP5Ug598dhTzwP600qBzxzzQLk8xcEY/lTQOepqQ9z1pCOgxQS1&#10;awA4H1PNJjOOfoKX8ulBGD/nvQNJDNuR2NKB1yc/SnYwMZ96XHWgfwjevGOv401u3A/xp2Bx6Uev&#10;GPrQHJ5iBfX9KB9aXHbNJz0/U0FRjYUgUmP1oA/LGad6e1BQE9MdPWkAxzz7UZJxx25p3uetACHB&#10;PNMZST9DUgUnv1pQMY/zzQAw45604np0x/WlC8EUhxge/SgBpA6/ninMuOn1pQmM8YpQCev5UARk&#10;f4UpHXkU7JPU5puBjPbpQBGT7j6U49jTx17UHoaAGdMew4pc+/5UqqRn260YzxQAgOevOaQDtTh7&#10;nNAXn+VADG9fwJp47cU7B6CmgdRzjP50AIM8etAz756U7OeSPpigdPcjrQAgGM56etIc+v8A9epN&#10;vH8qbjBzg+4oANuTSde/Bp2DxzSemB70AIQCDx6UppeDigKQRQA1jSMp49fanZ46/hSEAnilcA6Z&#10;OKDjP4GhsAfrmlNFwEI7UD60uDzQPTtQAo59v6UpTPTvSj0zTsAjqf8AGk2A1VJOMketJjBHPPSn&#10;4O7rnH6UMp4z0pN3AjGR3pTkdunIpcAY/Kg49KQDW+n0FNU46jmpQMUn4UAMGORz+FOUDHU0/Hek&#10;Az/hQAh5ANNPTqelOI4HFIxyeB3oAQZ2+30oJwcf0p3pzSn1xQAwnk9u1GOf8KX69PajnnmgBQBn&#10;8KQHkjP9KMcj+dKPY0AJg4+lA7c9O3Wnnt/OnDB5x+VAEagnscUoGCfT0pR19B2xSHjjjmgBCM+9&#10;NIAP1p5XAAzQwHBx1FAEQx2604tg9BShPftmnYHZs8UXAZyNopQvPIpSAf50085waadgG9PrSLx1&#10;p2R6GnEdOfwpAMU/w+1L680gXBOTSDjjHI5oAXIxwKaBk08AjrTT06UACk4z6fpSY98Y9KXaCMUn&#10;TOBQAn6UD2PQU48DFNA46e9FwEzwMHOO1KV56/Sjrj5fxp2M49R1oAaORmk4BHvUuB2H+TTRwD7G&#10;m3cBpA/KmjoB+tS49+DSH1NPmAbnd2oAOP0pRyMenNO6nk9KOYCIZ4qX8PejBOOOP50qnGKTYDQB&#10;xwaRgP8A69SrjjPWmkAD60rgNYc8Dmk29feng4zxzS7T0HHrQAzsPUCgAfSpB2oAzjn3oAjI7Y6n&#10;ml9s8Cndep+lKPxNFwGY4+vWnbcA4xnOaVu1HX2oATGDjPWg4J6GnYGScdKM5oAZ/WjnI9u571KM&#10;cUbeRjigCFQCQOPrTwualCnAyPzqQL75HSgCFV4FG0ntU6oBx6UpBHXAzQBAE9eaUpg1Io60pHXA&#10;/GgBmAAPrmlVe+M8U8jH409R6jnignUgKjHShY8+wHSpyvPvTsD8aBkOwDt1pQhyDjmpCDxjrQB/&#10;hmgVrkYjPHFSCMCnAg8Z5p3Ge9A7Ddo5oAx75pwHvRwCaAFGOPWgn0pAD/8Arp30x1oGNxnnFPBz&#10;2z9aaKeR1oE0HuO1DD+f86UHvzSH+lA0NIORxSZAxzzSkEf0pDnPX/GgBBn0596VSMdKTAznNLg5&#10;HTigQueD1zSYyOaUtSr9BigY3jI460ucYNOA4/pTtpB9DQBEF5P50qqc/wAqnKZPaoygPTpQIjLf&#10;X2qXHt+NNCilzQMUD/CkIHH5cUhJGcY60u7OOvXNADtveoWXt0HSpSaYWHXPT1oE0RYxnBxTD684&#10;qZcEig4/D3oFzEQGRQV9TUzZwOKbnrgUBzDCP/rUbQfen9cj07U3fz16UEiMvHSkAxjPpTtw680h&#10;7c5HagANIFz0NBbGetGOpoATCgHPFKxHXHFGDjFIM89MUADHgYFJgdqAMHr3xQcigA9v1pD0x+dI&#10;Ppx7U4j26c0DRFj86QEj2p+3rQV/KgsbwKR8ZHFP2kjnrTWBOOnuaAGgduc0gPfGKdnPY0mPfpQA&#10;mATnNAIOc9P50cDj1NOWgBhB/OjkEd/apMdef/r00AnigBFPfp/WlYgkGgjP9PSjpj06UAJnIz0p&#10;4GQABRjpz3oI5PpQAwjr+VIF9fSnA4yR260fh170AJxgj3pSPWmnv/OlxjBA5oAXH4U0DJwe1P5w&#10;OM+ntTcA5/SgQmTzkjIHWgAc479u1KoAHX2pOOPagdgPQZ70jDGeaTIzx0p+M9qAIx9KcKdz6U4Y&#10;JbnP1ouJq5GFJB4H1pucnrTj7Dp705lA6duxqnIlwv1GkHtxzmkb1pc85znFA4zQnuLTogJIH3qU&#10;DnOOO9Jgc/yoGfancT/qwuzr0NMB6807/Dk0vI7ZouQMAPPSlH50Y9KQnvzQAoHH+NKDnI6fXvR0&#10;9fXmmMCSc0wHBqT6jpRnoMD/AApDgnnjtQApPIwTig8f1poPp+tKOhoAQnHHt0oxzx09KXGMfSkK&#10;gHvQMQ+mKCB1GCevFLg8cDmkbIznrjGKBCY5PI7UjHJ9sU4ggjnGRRjn1NAEYP4UYHH1px5zz7U3&#10;J64xQAEn8OmPWmDgDjAp2MkUhzyfQUAMA5PA6d6co6evNSAnqewpnYbabYEeFHoCaUrxg/n61IMk&#10;nI4ppwD0+tK4DSo49aUgAj+lOI4z3xSZAXjrmi4DcLjkcdqbjBU9al/i6Hj+tMOOeuAf1qlIBQpz&#10;iosDC5NTKDg857U3YM/TpSTsBD17fnRyO3NSbSCB3pSMEd615uwWI8Z49e9IRnvzipBwc4puMc44&#10;+tUJDSrccYHelZRn+VOI9+tNKngdB60kLlGgcj8OtKG68Yx69qeoGDxjn86YQfT60J6sGhFJYfWg&#10;DnFKuOmD/hQcdfyPrTFYQDqMGk29OB0pcDaTjr/OgjFANDOm0AU9Rx06cUcnotJg9OM4oEKDg+/r&#10;7U3Oc46gUDkA5NPzxQAmSMnGKaMjj/Ip3qfelC/maAFThl96YME4/pTjnApdvBGfyoAZj+dOJpOF&#10;xRkcUAJjGCKTfgjjIqQDA59aQk88D6UAIFHOR24pQCd3ftQCfTrQTx7UANTg8Z9aQ/zp/OePXn3o&#10;JPdfwoAaBjjv/SkJI7/jTuabx2z7UASAf/rpmBlsZpSCfx7elIBjv+NABjJGf/rCl6Bc/WgDGOnP&#10;am7gc5FADwc9O1KTjp19qRiDjrn0FKOc4IHegBpUHJ4z60Aj3oz35+lBBzQAm3jn9aNvOelOOML6&#10;U0gcdvagBhGD/jRuAJBHfFOVc5756GlCk9OtAEZAHX1p4x9BRkZOevrmmqucc9KAEA560pUcHv2p&#10;eMdOKCOKABSRjPbikAyevSnlc9fTg0YG3JP6c0ANwCeO4+lKuRj09qUAHntRjj2zQAz5gvHOD3pS&#10;evenACk2gnkd6AELDP8AL2qMMMZ/UVJtzjH5U3GSAT9KAGkZyeoHemkYIwtSFcEcYxTS34+tADX9&#10;x7cUo7AdeOaRfmGcAc469KVflx835UAJuzyQevX3p5XH8OPpSE5OOwp20jPGRVRJkA7c0mOCRz9e&#10;KjwwOD35owAeP1o5gt5khGcAkk+1DAZXnkZx7ZpcckcdfxqIDgd8U27CSuKDz+goOMcHNOX+I8f/&#10;AK6OBxtIHtQJi5Iz7YxTcMTzx9KVhz3xnrSZJyAB6ZpgKecEnHoB3ppAO0ZPNLgHgZoQ/KBx+NAC&#10;Y5x+XrTVwQetPZeFJoAJ/h69aAGYYZ/WnbugBx7UrgAmjcOnPTtQBE+O1PKgHpzSbD2+n504gc+g&#10;9aAGNjDdPakZR6c5qReM89utJzkfMOlAiNUJXJ6+tAVckjk5x61JnPfrTcKuKAsDDGTj24pnfk4q&#10;TAGc5wTnHpSbeTz27UDIsAZY8Dgc00KPqRVgjjO6oOuTjJ/nQTIY3fjtgUmOR1zjJqdeO3+TTC2A&#10;Tg+lAmrDSCW6f/WpcZ/P8qQ5PYg9qGBODjNAhFA549aAASPbrTw3I96bnA5GM9vQ0AKexHANAA5H&#10;vSleDxSnGOoz0ptgNIJbbTwBhabt4o6GkApXsenvTgmVIwc+tLjI5poA654/nQAKOSSBzxj0pAoz&#10;nnoak2j8KQ0ANznAxjtg0gXngfWgJ1w3Pc+lNY/eoAUAZ4AzTduWBzg/pT+/XtxTSMcHpTTsAZwR&#10;39KFIwcnFICO3JHanHjnsfSqTAbgkDjPehTuwwHbPNLnHJ/DFJsJx6D2pgI/T7uTnpRjLZ44/Snb&#10;eM9QDQynLDbyfSgBjHHXke9IBkfdxTiMYG3H603JwctmgA2kH/WcVG6g4P1PNTAY+vtSA7hx1PY0&#10;ABbkHPamYz3z9KR9oznvTunUcnqM0AR7eeATg8f40FQSFJpVOduD060qnvjr1oAUkZPIwTTSpDD1&#10;p2B94Yz+dBDfKAQOfqaAEKk8Bee5NCldozgA0bf9o/jSFh3AIA49KAGsqjoD+FKSpC5OCOgNBYY/&#10;DODSjAIJXpz60AG3IwOnrUbDA45PapG2tyBk9fSkAOR8uP6UAHp82P0FNGG7dD78invkgg4xQ3y4&#10;OeMdqAEBGRhSDSbhzn8AR0pWORjnJ9KVUJGD9OaAGgAKPUnPvSK2DnqT29KB1+72604qeSDjNAEZ&#10;XK8nv/npUj5XqcDvTc478elKcAE4zigBvLbcrx2ppRuTkgZpxdskgj8aXIGSee5FO4DAp5PH496V&#10;QVHOOnbmmkkkbcZz3FSbQCT78027AIS3FMOCoODz6etKNwyAevc04KQB1wD096EwsRMAMYHB9/50&#10;oOM4JxipT3OMDvTWGcEdh37UcwDQFXafUdxzTSdvAHfqads5BPOTzUjMWwe1HMIrl8fKODQRn+PP&#10;409WUBsZH05zURdc8Z/KncBqkBsbeev4UEjLcYzT19MZ44JoPO319qgVxpwemD2xTlBPB4FJjr0/&#10;HvSlOOOTQFhp47dutOCnjLfgKQKQcjHTGDTyR8vfjtTbuNkQRf16U5FyeT09+tOUOD1z2GaVs8ZU&#10;DB59c0XJaI2xgEHHNPYcjuD39KaVUYyD6ihup4Iz14pBYVVOScjjtzTFAySBg57U/IBAH4Y/lTmy&#10;DkZIoERnJJx2NOZcPk9aVWwBwc54xTw2Gxzz1zxTbuBG2WOf1xSoxBPIIxxTweSCTjt9feoxu5yT&#10;6DFIB2OFPB9uuKeUK8gDmmbQMcHHfPNCru6kZHYUAKMDac8dxQ2cnABA5yeKepG04XgHnNRrnBIH&#10;Tv7UDHYYkHrx07U/qc7cd6FHU4AJ/A07B4IGMDgnrQIYQmGGO4NNA3EDOcZp4IIO4gUxcleh/Hig&#10;dh2DgjGBjI/+tSBcgEnGOp9aecHOSBkdKCSW56HtQAAAs2aNo6enr3peC7KcYagsDgDjHBoEJyv5&#10;/gKTpjnrTioyOTxQVyVwBnHfvQOxGR8y/eAHWhBjg56VKrg5wPXrSqAw49Og7GgGNAJGCMD1+lIu&#10;MfQ/zoYgKOSc8UbdvTngUCHEr+XoOlBUbfbr9KcvJIz09aTaBxnn19aAHEjqACetKMgAKDk8/Shg&#10;Qfu8A8UAc/1IoAQ9QcdeCDQV6Eg570oOCfm/pilBJBOeTxmgaVwYAH7nT9aZgH9eKlYZyM84pBwB&#10;kcfrQNCjPPA6dTRgkDn/APXTeO496Uq25c9xmgSVwK8fWnK+cnHOOlJ824DPFPC53c/jQCQmAMDr&#10;6GgDkk/l600jp+VOVclh3FAhAoxxwO+O1AwpJC+31p23axPt+lO3DoO5oGlcb/WmlfTqaUjDED8a&#10;VAoOAOfbtQPlAduuc4oI3dPTBp+3GRmkI5B6UCsMHQDHNLgdx1P1pzHgds0Lle1AMYVOemPTPend&#10;CDnGeMU9l70wkc+g6YoEBA5A6H1o2kjk0gbA9TSZ646CgBwGccGlXI3d8duBTFUYBPfpT2GT0/Cg&#10;CMfxdT6U/kCmkdBjGOnanEE9OePzoANp98d6Usen5YoAbj3qQ9D9M59KBpXISvX1p3fHUDvTgoIB&#10;455puT/9YUCE6Y4GBShgBwcfWgkAjPWlwuF+XvQOwp5I6g9aACM5bOfWhs5PfPpSEjnPHvQNIQJn&#10;jb17DvS/hwR19KXceMA880ZwD/WgOUQHgknjpmnDg455ppwe30FPwfXtQMaeCc96QKB9BzmnjHbP&#10;NBzg5HBNA7gCCBweOaaDjnP/ANentheOhxScA47igB2zIwcZPOabxx8vGMHNKRhcY4FCjYcUADdO&#10;ox0FKDg4/OkI59R2HvSn5Vzk0CEPBzRgninE5PXPfNIQVx3yaABc8YyBSEnAGO1PHHGetNUD8aBs&#10;bzxnqelAHA705ixAGaFJHXj0oARRg++fzpwJNDAk/hnFCjOOTQALwOp9aQ8kEcHrStjGMDNOKgdR&#10;z2oEkNHXjnrxSYx0BwetPC85zUaoxHbrj60AKDnml5z1z3pFGAeOM08EcYbOe1AxpIHb8aXjHYc9&#10;KXkMc0nGTkdqTAUKc8kD2pCWGTxz2pRxtP400jrxz1xQApOcc07AGQOg7GhRgMc9+KCOc0XAN2W6&#10;8Ug3Y56UuCepFOHYfTtTAaF3BufwowAQR1o6dKVTnjPTmobuAhIHXj2oCjIOM05QeuBSYPIA6Hik&#10;ABRwvenqc8/zpFPvSgZzg+9ACAds4704EAZxjtigHp+PNKp/XmgBf14pARnGTQQRwKOrLgYHvQA3&#10;gLxnApA3btjin4z+FIeCKAE257njtThzgEe9KqAc59wM0uDnI49RQA0rwOeaNpGOPbFP4Hbr1FNC&#10;gmgAHFIVznjpzS9TQTjB5/lQAxscHPJpxxg45oYfpUm0n2NADSOMjAJ6imheQKkODkAcg/ypMcYO&#10;KADHPTHSgnPOBR1B7inKPm6HpQA0AcfSmHBB/wAKnbHPvz700nOBjpQAxgAB/nmkx6Dj1p5xnv8A&#10;T6UY5HPGcUAMKnjg0BjjOelSHOc5FABXp3oAiIz7k9DSlTn2p24kHn8qCuVPr1oATnBHv9KQqeOn&#10;FOHrilGG7UAKmSMA4pmOTgfhTgoOMnp+tIAcc/5NA7jgAfw7U3gk8YzQMkfzFPbhhx+dAhBkdBzj&#10;rSbuvNJz9KnP+QKBpXIBy31pcHnnNPXAPIOOlAXkHGKAI8EDpSDIHr3qXPH07infNQPlIMcjnilH&#10;LHAqTpj0zSt1449KA5SI5PfrxzSkkAnv7dal2jjj9aX15460Bylc5x3wPWnYPPNSKpPSk2g/WgfL&#10;5jV6EkflSIvvj60/OcDBp5Iz06cUC5Q4wMY9sU0A56dqfgn0zjtSNnjI4zQUIRzn8KUHvmhh83A9&#10;sUADOMj3pMENGSelPPGBnn0pu0Nzj9aU428cg80XBIU8Ec4puPXn+lKeo3dKFA28+pHFFxtCkEj6&#10;etN4zyeDzzUgyAAOT09KRehHpTEB5BpAevrjpSqvbHFNPGM/yoAQcg+opu3r05p4Oc5xSHIznrmg&#10;EhcHn2PWkzkjk5oYgYPY0oAIzt7d6AEIxnmmDnpSjGcg5HvQGyRmkFhVXqPyFGBxQG9cflTjwMnF&#10;MBuOgzj+lDAZ57U8Njk0DgfWgAXPPtQ2BjrQADnjtzRyDwvXpQAn1zj+dG3G70604H3GP5UxT83t&#10;nvSbGlccM9BSZxn8KYc5b+tAPrxS5h8o8r+VKygDr1OSaZu45JHtT14pp3E1YYPrSkFgepwKU5z1&#10;yfagA/jnFFwsNwBtwcGhSCTxyOKafr35qUKfwouFhox347U3IzzQASR70pP6HFK47DBjH4EU0jB4&#10;/OpwTx6imFhjqOTnipKGktgmjA444zTgDjpTgMgZ+tAEbZOaFOGxx6U75mX0+lBAOOeTQA0Db259&#10;aDzj86kK9fQUmQc+vtQBH256fzp5XHPtxQD8qjH4U5QPSgBnH+OKf1+ntS8k4x/kUY6cigAHrj8K&#10;btx+dPxgj8/rR1H1PWgLDPUZ+tO4PY0q4Pbv1pefYigBuRjj8KQD3BqVT9etJjBoGxpGPQf0ozx1&#10;4IpQMZ/nTu5z2oHYhK/4fSnbenB/wpx4P6UpUdc0CSuNzke+cUADn6d6ADkHHtTuMZ9c0ANyemee&#10;9JgetPAHTIJ9aTPJ7HpQIYoBPSnAEAn8M04fjilIx60FcozBPbPam/pTxyDjNHJJHU+vtQHKR4we&#10;M04qfbFPUdOtIVJHPr1oGlYTbk559KQjI69KdjOfyNIowM55oCw3b/k04k4HAPsaXBJHHX9aUA9x&#10;QMT9PanBen16UeuB16e1Kc+nPegBjAZ/lTiuD160EEA+lGMbv60AKRggUmAc8c55pxIGP89abgjr&#10;1NADcjPTNA4PrSjJGKQDnp70AKPqaUdzjg0nPPoMUdv1x60AL37ZH600ZByPpT2Occ96b1LDJNAC&#10;BV6e1OAxSHsc5xSjsfzFACDjOakJBx196ZtGRzTlzgfn9amQCgZNO49aQ7gOlO49MVk/UAxyQDil&#10;z/M0nP5ClxyvFIBenPt19aTODwPxoJ6+1Kc4x1+tACYYd/xFIFPoOtObGB1pBnucdPbNAB1IJP40&#10;Ac/1FKeMUowf4f8A69ADB60KT69AaQAemMNSgnnpxQA1uvU0j9O/Ip5NJj+eRQAhGRRjkE80mOc5&#10;4xSlsUACg/h/KkJ56Z9TSZpc89fxouAgOOKVvTFIOnBpVzjPtQAcnHHJpAOCPWgHP+NIBwOvHpQA&#10;oH607px2oUD068/Sg8Y9qC47AfoMUoBJxTQx54704c4B9etBUFa+oYHHFO69+3Sk6D60DpnPSgfK&#10;tEDDHNJtzzTiSQv+c0vfpQUNye/WjrxjmlB603HT3oFYDj86Q5Iznp0pwx0x7c+9IcYoBsTAJ6dq&#10;aD0/nTjnjig8/lQJq6ZG4OOPxNOXtx2604r6fjSdccUCcEIo7/SlznORS459M0YHp6UBBWuMAAAz&#10;/wDqp3A/rQoGff8AlR1oHHqNAJ6Hijr7YGfxqTHOO2aXHI4HSgoYATSgdBz9KeMc8Gl5JzmgBoAx&#10;S4weRTmx7c0DBOPyoAbzgZ/AUnWn856UEmgBo9hntQAtKv60hUY/lQAinGeaOfbmlK9OlG0CgBoX&#10;GaGB5pRg+9KfpQAwKRRwDgjj3pzDGKAv0oAZjrkds0vOeelOXg+9IBnPagA7mmntTx6+n8qNpOeK&#10;AG9e/egLz6U8Dg5POaQ+pGAelIBuP8KU9ODihQfT8adwfpTAYBkc0nPAqTHoR9aaBQA0/X8KXd0+&#10;lLnFBGTmkAAcjn60oPXrQFz0pSvvSbAZjHUUYPB96kCnPHOKTpS5gGYOOmfrSkdeM0/aDSA9Tjtx&#10;Q2Aw5IOTTv5U7A55zSgZHXtSATGMe9KV5zntTguaftGMHpQAwDIxSBTjkCpQvPWkx/n3oAjCg8A9&#10;80pXp6dqkwcZFJ2HagBo9h1pdvvS569PxoA6nNAEYU8+h4FOAwT2H8qcfpxSAjJ/OgBmOP5GnHgG&#10;g4PSkI5PNADRjJ5zSZHr2p/BpCOc5oAYF59eKTv9KlGcD160wjigBAPanYAPoaXAx9aQ+/PagBy4&#10;59aTP/1/rQF/z9aU/wAqADPTnvTSSe3elLDNBzQAh9zRgfgKB+vrQRQAgznmlB4470mDgc9qCM/T&#10;2oAYDmlIzk0v069MUEdiSaAEY9eODSY/Sn468cUYJbn0oAjHqOmaXacU/wBP5UjIc4oAT0yaQKfT&#10;gVJg+meaQA+nNADGQD6GkIPb86lx/wDqpAo79+lAEQT1+maMd8du9SN3HTPFKAQBz1oAiVfp0p4G&#10;fqKcDjjv7UAHngUAR7RzwaNu7HJqXb6daQLz9KAIyucfz+lIU68fjUhPH60D/wCuaAGBelJjk1Jt&#10;460q8cdjQA0Dp703A6d+9SkAk/SlUZOPSgCIr15pdnOM84qXaMc0h9/woAYFPr260AdO39aew+tJ&#10;t6HFADQclhTicgUqjnj86cF46GgCIgYxn/Jp239P5UFc7acPxoAZ68daUrndnkU8qcHipVTr+dAF&#10;fB+bNO8s9MjNWmQgdecfnmjGBnGMCgCqIyM+/epVXg/lT9vT+tO47KRzmgCMj9KcR19KQg5yBnJz&#10;zTs4oAb+ApTgUZA5xTSe3egBxH1pCO+efSkY4zyaRunT296AQ5cU4ZFIR35p/wDhQA3nNKQPwowe&#10;1Lt3HuOKAEUADFOwAaTb17fWnEk+xoAT1x+dB6c/5NPCjn370HjrQA0847fSlIHGPWkb60pPAoAD&#10;ycfpQe1LnB5pQ2D60ACjpz70o6Ck4HPWg9elAB3poH6U7B65pV5oAZ260o6/57Udv8KUDr0oARj1&#10;yaFPHPSnbBS49MHigBoPt2qQKc/1puAeDUm7+dAAF6n8qAMYppYnFBY88d+KAFPP6Uw9aN3XrQR+&#10;tADe4yPxNBPHTvSnPrz6UuR+lIb0GDOfT29KAckce1L3OeKAvApiDBwaRieafjOePb2puMUAR464&#10;7dfpQG9R+fenlcgdqB/k0ANGaTHSpB1578U0dKAGZPOaCPU//XNOIOenTikVcZ49xQLcM+9MK5zg&#10;/hUir0x6UhHGOme9BLdxgGM4+tIV6Y9Kfg/X6UgHpQITPA9KMU7H+1xQAD9aAGBOd2BRnmnAY6c0&#10;/t9KAI+OmKQD8+1PJ578daMZX0z70ARg5700kEdOtSbeKTHbP0oGN6d6aR1z1NSDAOO47CmnvQUn&#10;cAeMUzHJ54p4zxRtOPr0NAxgIJPFBUcGn4Pp+NJj278UAN9qDnkUrKc9KAuKAEZcE5/OlIH+A60H&#10;6dKdngcfWgCPHtRt4545p2RjA6Ug/wDr4zQA0LjnP1pc9BjFPIycd8cUw+4zQAmAeaUDHbv3pTng&#10;AUoOKAEJ64pmCCPennn2yO1LtwB3zzmgCMZycjjt+NIuRxmpAD+lOUdKAI1B9selIF6dzTyMYHvx&#10;SkY6flQAxRjNBwR6GnbPWl2//qoAaV56igDdweKdjkc/lRjA5+tADduR7CkCZ6mpCe2aQkksc0Cs&#10;RBf07UYPOP1qUk9x+NIBx60DICMfp0pCp6H61ZIPXsabgZJxnIoFa5CRx0pO49uKmwR/WkA6fnxT&#10;TFPYjZM4Hr0p3Oe1PKjnr600jGePwp8xlci47fjTmGSpNOOOOc0EA4yadxEe33FL6+g9KVlPPc+9&#10;OCn/ABoAjGQBx270m4DjNP28H60AfzpgMI5PHWm5P4+9SbOc4+nNGD3oAYF9eaMU9VPXPvTCODxQ&#10;Awt7U0gn27HNSt09MU30yKAGvg5wPamFeCPxqbHzY5o5IHH50ANzkUwDinFTz0GKcEIwc5JOfpQB&#10;HsIx6e/pSngZHTNPANIOfTmgA2jPJpoP5A04qT2696aCMZIwaAFHJIxSbvbAzSsBn1pSCaAI+SP/&#10;AK3FOyAPpTyDz3ppGCD2/wA9aAGcZ9+tGB/+qnHgjJ60Y7U16gNwB/npSsOe/wCFKV+lRjHIH40g&#10;G4GRx+FG3BOSeKcE56fShTgdeK09p5AMwSSNvNIFBJ5/WpeTj5vfIqPjAOfwxTi7hYQqfrmgADOB&#10;njNSbcjrg96ZyAeciiLuAwGm++M0/aAO5oC9f1qxNCKvH1604LnHTApAMDABpWG3oMUEsjLDkZ5P&#10;SlAIJ6mnY9unrS4wOfXrQIMAnH6UoXB6mjbSleT6e1ADQvTj2pSME8e1IoySCcdetKq5xg8+9ADG&#10;PP19Kc4G0YAoPTGelGQBmgBGIH1pB/u9OppwIAPvTVGPagBM9aM8+tPwMc00DkfSgAPUk/8A6qQL&#10;7jrTj0PHPegDr/P1oHYbkdc4/wA9qUA+tL0HAzjvTsgE9/pQIjxnt7UjIPbipCvFNPQcfTHagBh4&#10;xzzSjOc8fSl2jjnpzSjPPIx6GgBBwPahsj346U4qeAKQZ6n1oARieBnmmg4BXuTTgo9aMcdOfWgA&#10;PcY6ilHOKae+acRj/wDVQAgBHU9e1BGOvHpSMB6detAXjj86AFUcj/8AVSkA89Md6QkY6cUnGehG&#10;aAFVhxgZHanbgfYD0pOoHzZNIVwB7dqABjjGT1pAeRg07dkdMZp3p+lADSB69qByM9eOlA5Prilx&#10;zyDxQAnOBTGP5VIwHQ5P/wBemEgdsUAICCOePSmlSMc05iTj0z1prKBz+AFADSxyec57U0sCc9yf&#10;5VIemM/41HjOcjGT0oAM7jj1pFfIxinnJOSeaMY57t19qADkgA84NNOPm60OOByaQfL9O9ADyOTj&#10;r70KVJ9ec0jfMRz2yKBznn8B7UCGqcAnH41KTyRntTdp4+UUoDZGO3WmmDQuPlAx9fwpBjrTTgnO&#10;Cc0ikgc4JHIp8wuUUOcY/wAmkz04zmpSBwMY+lNJO7HtxVEgQC3H4Uw4yffpT/XHekKn2xQAOoIP&#10;6Cm7iQB60pAwTk0AcjoKABeecYFBAAwBxQCcnrimg5/+vQApKA9//wBdIG4569BSZ6Z9PSn4Hr70&#10;AN2jC5/KkyBjjHPSkbcRjGM0Ek7R6UBsAAJHHtTieDikL8A+pocDPAoDYTHI46+tHI+p4pxA6GmB&#10;cY5waAECEEdOevrTgAuB+R9aUrnPFMyMce/AoBsZgk5wQacRg8ZPPWnKpAHTHvSg898Z6UBYgHbd&#10;0zSqowfr0qZc5PrjNAAOPlPTPPrQTykW0jpSqpxnJ5qbcBSnoQeRQHKQjH97vSL17CpAuSadtxk7&#10;ufQ0BykW35tvX3pP90dOuacQMgbeaa4zjGRQSOAwRz+NJ1ApQuQMijcPb2FACk46jt0ppGSM/WlH&#10;B9fpTDyTzQAhG7j88UuB070pyeB+FMyc9OnOaAHEDOD1ApATjPr7ZpUOQQRyeg/xoK4HHGO1ACdA&#10;ABkZpCAM+maVl68GnZOef5UWAjBOemf5Cg42j36inHk4B6Um492q0AiqOmePSkJ69fensMnHFRck&#10;dh7mhO4C4VQfQ/pSY+929zScFhlunb1p5UkdQKYDDjjP50FeeB+OcUoVQ3XJ96VSCdw5HSgBMkHr&#10;+GKRgB360/IwRjg/rTUB4A6AUABXDY74qMtwTkgjipHA54zgd6TjjHbrQA04G3ccd6Vm2n72MdT6&#10;UA7qTbyOOvOaAG7Qd3fnrTyfl+9+A60jEHG7JI/KmkRkEj8CKAFIHXbx70rY5+Xmk5PUnp60u0nG&#10;Tjjk0AIgJBKnoOlIgOFycjFO2jg/rSlcY5x60AMLA54JApT649wKMHrtwD19qCCQdvHI5oAQ4yp7&#10;0vGOc8GhgSwxzTW+UEHJOM0ABAOCemf50gXGFAPH9akHsMDtSYyx45Bx1oAZuGDhePenFeFx684p&#10;RwAOCfU0zaActzQAgUgEF+c9BQy5bvg08nbg4PNIBwew6UAMB2nb+ZpAei4471KpA68+9AUE8jp+&#10;FADWRiOBxngVE2FOd3SpDuwcjg9R1I96cqqF45I6007ANHy4yvvzTRwRx19am5HGAM9zTCCAfmwM&#10;9fai4DMYI+Y4PrQCEyADz6VK3cn8Peo2wcZJ/CkAnI6A8dMdKVVAAyT+Zp3UBc4ApoB7D9aAIRnn&#10;nB/OlOSynPGKQgggA9OvqM04bRweRnrmgEJ5eTz3FMLYGGBz6ntU/OGI6H8aaDkbd2fSgXUQHngZ&#10;OO1NOQDg9T+tSAYZecf4+lKqk544HagQwjj0PfIpr/eByDxzT1Od2VIHv0pCO+ejYI+tBQwf3hwR&#10;0pzHJB28/wBKeF+YcAnsKaRlRjn19qCewxTuIA/HFOGQzNxQyNxwORzSkg7fmHSgQg7HJAJpyHOe&#10;Rk9DSuOeAR7U3y+OgI/l9KAGBcjBOCDjGOalwRnk9O3WlXPoe3TvSBSGBDdc0BYDwDzwaUDnsCaR&#10;B15x3x1BpVO/aePftg0A1YQLkZxjB608YzwOvSgZz6jPSkYEHHHXjNAIQ/eC4Oaf2YA80ik4478G&#10;n7sk85A6CgfKRqTj7o9B+FO3E9u1NC5HoRyB61JtP3gOemKASGHa2e5pdxXGcD6U9WzwQenOe9DA&#10;DPHA6UCaGFFJX1HP4UMVOM9TxxTm4x05Gc4zSqQM5b3oHYYoYAYPtk0oUcg4xUhAwPUCmquP655o&#10;DlG4AGc4+lKQCPvYB7j+VKrDGBjHtSsxHGM46UDaGk8cHpwBQ2SOnXjPenhOnHP86GB6HOetBLVh&#10;hXKgZxz1NKQevehSCQc8e1Owc4+YD36GgLDcEt7U/r0PAPOabg8j0pxViRx9aASuISOoGcce9KmT&#10;nOTn2p23Izuzx1H8qbycc8d6CrAVJPXOOfwqQHketCqfT8fWmDIA5yCcDtigY7ALA/WkAJb196kX&#10;ac4PQ/nTQMHoMd/alcVwyBjB5xQMnO3+dO252/XrQx74x60xiEn0xjrSgHgj8KAwye2etKDkc9uB&#10;QhWE2EAev1pDg8ECnHaT/Wk6E8cd6Biscnn8TSFR1NOAAOM5z2NH8JyBwKBCc46HpSBec/p6mlYH&#10;jjPpQVJwf1oBgy+vBowvfvTxkHg9OuaYTgjBzz1FAIco4xjnNRAHDccVLnk5P5UhGCCKAetgUj5T&#10;k/hQTyeeKQDJAyMjmkVcnt06+tArChSOrZ7ikK8HvTtgO3g5pcdcHNAxjDr2zSnoaTA749KcyqMY&#10;GfWgBuDjg96UkL9OnNOA6nPvTQSe3FArAoK49BSgZB+p6elC8E8Z7cdKeCOR6GgYxXD8Y7d6cFHr&#10;gYpBwSOx/Sl753HigAXIzg8imrgehB7U75tucgfhSEDgY60XBguWPFOwCPp0pGPI56U5RyO3cehp&#10;MYH178dafjg4yKXuDgdOhpjdCc4+lG4CFsjGTSFSM96UjGCOpp49TihhYQkbcZx79c00nJXp1py7&#10;jkdfekIUDBIPuKWwCEAnHSlbJBHfPTrS7PTuaOmPlIzT17gJ93I6eppWwAOv0oOABnIIpDklccCg&#10;BcdcAZ9PWlXpjqP1pADkHAoB6Y5yetJtgOCjGcc9qaRyecd8GnEkHFIvQ8dD+dF7gJt96Yygj6VK&#10;SB6Ae1IcZ+n60cwDQfunOfQ0/JyRjn1pFAwRk80mCF7Ypp3AUgE/pkCgY49vxpcZH60KV4P8u9AD&#10;SwzyMetH8QpT0OSOvp/OgnP+elACgjpTAfzxTlULncAKbgY9ce9JsBRyP8KUd+fyo4yBzwKN2SOO&#10;9EgHMoUDHNNPA4zkd8UoGR34zQOo6n/GmmAAcep7ilHTuaRWOcbT/wDXpQOPp2qVIBuDzx7inDjB&#10;z3yDRjPfH0FL7+1IBMBTjP8A9elPUEdOlJ6dz7U7HB4PXp1oAXAx+NKOec84waQ445+lCnk9RQAm&#10;CoHHvSgHt3NLt9hk+n86VhyvOPegBdoznr/MU0MMnmkI96eQcAd/agALHHTv60pxj29KTGcjjOOP&#10;WkUn8R1oAeMYB/SjJ6cHFC569/SmMwxyep7CgBOeOQfanjA56j9aOuOeR/Sk7Lxgk80AOx7UA5wM&#10;fpRjOec05cn8uvrQA0EinYzk5HPY0wgZ5Bx/KngEkH17UAN7EetAA6dT6elLg5pcEfyoAF47cn1p&#10;MDOOlBING35en4mgBQnJ54oI4HOcdKl/r0FIvBz+dBXKMOGNPAweB7YNNyc++KkXjt1/nQJIhOCB&#10;xzTu45xTx1HaoyBg9e1ANWHKob+HBoCnj27U48dvamDHJzjPAoAByR0GTS7e2O+eKDzmkZSOn50A&#10;IaaCe9Lg8cc+1IST09eaBCEnp/OnEjoT35pygdSQKeQeO/t/WgaRGx/HHpQRjbntUufUn607PTnj&#10;3oHyjRt9MjrSNSngcDin88c474oKIwM0ANyeMU4gkCm46igAHc7fwpDuB4+tGBn2p4AHrzQA0AZP&#10;ek7n+dSEdPm6UzABHoRSY0NKDkU7OMdO/FGSfpSBRjkcZoEgYEdD1FIe2MnjrSt8vUE470hJA6cU&#10;XHYUYxn8uKMZz8vPejBz/OkwD25PNLmHygSfw44oz1ANKR1GKTGRg/nSuOxIuAx9P60m32A7Um05&#10;B4/xpWUkcfjT5hcoY+bPqaYc5H/6807rmkCn6e9SUGOv50KQc59aVQcgdsc/WkXHfNAEhwSOvBx0&#10;oUgEjGOKYCeOT0pD09c1XMTyj9nGVxio8nuak4xjPamc5PpSuNIcRjP0pxPUVHxjrScnPvTuKwuR&#10;2A5pGIHUkZ6ilYggZHFKy/rTEBxzTSw5IGePypxHv+fWggnr0piEyPTnPSgenXjrRtJzn8DSZAzz&#10;0pXHYdnDY7Y470oIx16nrTSxzjv7d6Re45B9KV0OzHZIx/WhTweff3o55GMY5pysQBz+VSykNzx0&#10;/wDr0qgcnrxTs9PTFNU8kZ4zQA3B5+akwCR39aeSDjA5FKoOfWgBjBs88Y9KQnB5PWndcn3oxkEd&#10;KAGqCAOx/wAad1HXnvSn86NvBPOPWgCPbnnPH86UDn8OtSEc/hSBeSKAExwPrSH1xTunGM803dxn&#10;pQADoOaQkgAe5xTiOT+lDDI/DGKAGHjj05NBAxnP4U/A4/WlKg7h69MUAMLYyMUqjHNKwIC5P4UK&#10;wyO5oAaVPvmk6dB1qT/IpSpyp6YoAjx3qRcY6de1A4z/ADpT0yetADc/n2o5zT1+ue1Ltzjrj+VA&#10;DCCOnpSnPPHHrSAc4zxmnn0zQAz146Uo+mOelHY0p3c+1BdhQOPWhgcHK/lQvPtSgDnFAxuOnJ6U&#10;mOMZ/GpCDj+dI3U0roBgPPGOlAp7H5evNMyADmhO9xWE5HXAIpx7+lHY0o4Ix+dAxBkehGKByODk&#10;9qaep4x604fWmAZ5Ge3pSbSOxp5HPHUfqKbuPBwaSAbg46fpS4xnP6U5l7d6Tae/XpTAToeOo/Gl&#10;2jrzzSqSMjH4+lHb+dACDA6UEHvj8KAOc47UbsCgGN6njin9MDI9cULgc+9O7dB7UAIo54zS4yOM&#10;f40uMZ456UrDjigCL15PWgEnHp0NOPHbPrQooAaBweOad0Ge/Wg8gYx9aMH689DSbsAwZP49aCQD&#10;/SlIPAz2pQCR7ZpgJg96cNwH+NJuz6UUgExz1796d64GMdTSYxz+VSgsSeOM0pSsBGV6c00RkN+t&#10;TE8/hQF5681HO0AzA7jkU8kevTrRnGeeKMZHFSAdaQ8d6eB1OO3egFsY4pAHPXP4CkJycdOODQCM&#10;fjxSCgBQM4yO1KD6/pRnA4H50HHbpQAh/wD1UrEkdPel/lSdjyfegAPOeRSBQfajrigH/wCtQAnI&#10;yeT/AFpAB+VSEd+ppgHA60AIBkfrmjODgj8aGXpyMilHcnNACcZo3dPzOKdjkjvUYXBoAUDjrQBw&#10;P1oIJ/qO9Ltzg56UAIOMcZx1xS8DtRjIHrShec5//XQA0fXilC5we9SFcYzjnmm4/Tiguy0G4z78&#10;0EDn86UjilAyB9KDSKshvYYFOI5HSgYJpQPxxQCVkIpwCcZHpR29hQRyeOehNKPun6fpQMaOgI7U&#10;oBPfrRkgHigAdN3NACEdOaQcH2Ipw4zk/lSFRx+lACf3uM0KuOnQ+tOx27+tOx79aAGHP0BprYOK&#10;dt9qXHQ+tADAx6Dv1pQMnuOKXHJ9acw6880Ahu3P/wBek7EU8joMcd6U59jz+lAWI9nA/pTuuOT+&#10;FLjkc0/klSOooAZtPbkUpX0+tB60oHX0oAbwccdKXbknI4oGB9BTs0ANx8oOB170E/8A66GOc+1O&#10;xnPfpSAb7ZoPtninZx1/I0mcfjRYAA6U3G3qaXbn0PpTiBx6UwGHkdDQBgdvrTwefrSL9OT2NIBA&#10;Pr078Uinrx9KeAM9f/r0hBHOKGAwA8j8valIAJp205PvRjnPr2obAaFAz60YwSf5U88DnFAOMfWk&#10;mAzaP0yfxp7Lz7YpfTjpSYIo5gExnJ259aZ97Hy9PSpgRimYI7UkwGso9aRSMe386eQMjjrTgvt/&#10;hTbAjx0wcfSk7Hnn2qTZjAxQVzxRzARkAdM0p9MHg1KI6cV4P+eKTYEIGeOfwp23Ocd6cV7UuAB9&#10;aQEagep96cBjP4U9f0PrTTwOnWgBME+9Lj/61OHbA+tB4Bye9ADCDt5pwU+nvTsk9acFP40ANx6D&#10;n/PFAGMY57U7NJ0JyOaAE559P6UnX6fpQBwKU5xQA0HPamtn1pTg9B7596APagBT15NJ3pQO5pMY&#10;zzxQALyOc03H8+KUdOv/ANajPU+n64oAULj+VGcGlFAAPvmgA/DBppHPb6etOUHvS88+lAEbY6el&#10;Cj05xSlQec8+tAPJ96AFyD9KaRgdehpRkFeTTvftQAw8596MY7UoAycdulKR3xQA3H+fSkCZHXv1&#10;p/GT+QpCTgZ9KAGsc49KUds0oA96ao6nPrmgBM9BjmhVxxj8aeeO4+tAX26c0ARgZGe9OPH+e1PC&#10;846GlK9TQBFgjikx/KpgpHH86QqOMdqAGBcg+uKcRj39qce/SgY+vrQAzB9MYoAPTPenspzn8qXb&#10;xjqaAI9vNG3HepRHk808gAEUAVyDn1FJ5Z9M1Y7dPwoIFAEPlZIGff6U/BA+tSEjsKaOTQAwx8Gj&#10;Yf8A61Sbuc/zoBGOaAIimMmhlPY847VJtoHHNAEe3jvQy8571MQSDkflTCuT9e9AEQzyMU4DkcU8&#10;rnnFOI4oAjwMfjQR0475qbaKcEAwBQBXweR+ZpwQ80/bxx60uORj65oAjCHjkmpCo4pA3WgHJPFA&#10;CAAnIGP5UoXNIGyOenp704j+VAAB09KXp2oAHBNBGf8AGgAIPApM8+vtTsZpPXt6GgBMn1/Olye/&#10;p0oIBGf1pCPbtQAzPTrTsj3pSKXHFADQD1pTxketHb9Kdt4x6/0oARfypCDn+tPx9aXpigBmM+v4&#10;08DpjmngE9R9KTb7UANPAPzcHrSgEgHBp2OM9qf0ANAEe3P40oXp6/zqQ554zS+nPtQBGwOPb0ox&#10;zx0FKDzwf8ik6ZzyaAEKnB9OtJin8jn3pGB5J5oAZ0680/BwOmOtNGefrTgP8aADaATS+n06U2lX&#10;oc0ACqP50hT3pcf5+lKfrwaAEHTg0i9TSZxmnDpQApFG7vmm4IFPC5P0oAawwevvSgk98UmM4pQC&#10;BQApGaTHHSkHQZ5x1peKAFB/x+lBx0pTjPQe9Ln+VK47BtxTGB9Kdjj39KXBBPHPpQFhoGRTtuOv&#10;ak9sf5NOPU9aBWFI5z27UH+VN+tKpJJobHy3Gfh36UpH45pwAzSg5A44pcwcpHj8fakC4DfWpSOe&#10;lNxxTuFiJl6kc0uD2xmpCuRTCCAMimIYQOecetKVBP8Anmn0w9+9AXGMMUhOelOY8Yo2nj1oIasM&#10;x0+lOz0ooJP4UCEHU88+lAHrx3pFY5GBilJ7Z4oARu/SlI//AF0gx60v40AN3ACjt+FKW60A9OeK&#10;ADGAe1NUdelO65puR6dKAGgdPrSnNKDzz2ppwevFBadxAccnj60AZJIpSQaRuMcZxQMVT/tU0qeM&#10;daXIJP0oxzwPSgBCqk9fek5J9vangZzzRt5oEMII/i4pxFKDyO3pRt6/lmgYgOcg96aFPAz3p68d&#10;D07GkxyMdKAGkenainkEHNBIwe9AAOgGOlGe+KQ8g0L7mgB649T16GmsAD9abke9KDxxQA0np6Uo&#10;BNISecGlJPf0zQAHOR60mCDyfypy4weaG6ZzmgBn+1TuOf0NICR9KUg8c0AKACBzTgoHVfpTQDn3&#10;pwJHNAAAO5/OmjuSM05uR70i54FADvr09qZn2xT8Y7UqpnnNAiEgcU4ocjI9qsbcZ7inspJ9s0BY&#10;q7Bz8tJsznvVjGM+lJigVkVto44we9BjGOnSp8e4zTffHFAWT6EQXJye/emkHI9vWpzgYNHTP5UB&#10;yor4POe5oA44PepSMdOuKaOW7U7k8nmMxlv88U3HIqVRwOc01gCetO5NhmOwpgXrUv0XOKbn/PpT&#10;JGMOBzz70hGPTmn56YpSOT/Ki42iLv049aQDJFSY984oI6dfpTENK9xmm7cHOOtS4xx070n079j0&#10;oAYoz/KmYwDxk+lTD0x+XemrjHfNAEfYHpSdgalI56GmqNvXnAoAbjvjrRjPf8KeADx6U3aAcBv8&#10;KAEAHbH1owOuPwFOKcDnml256/8A6qAIz1OOPag9uBwKeFJHIpu0AD+lAEbIOOfypQmMcU/ABxnt&#10;2pTnrgUAR9/w6Uqr09KeSc9PrTcNk88CgBv5gA0pAx3/AK07BH9aFHUmgCPceDjmkGQrZGMmnYBx&#10;jI9qN3Yev5UIBpAHWlGAzZ+uaXr1PIpFXufzpgQsCBjPfPIoI5qf1pqoR1HWr5xbEQH5HtTQAduQ&#10;RnrVorjsCB6dabtOSc4OOlCmFiP19c1HgZPrnNWQgA4HPtSKg7dqfOhcpGeg6+9M654p5znnj3qT&#10;YM9MYpuVgSIW6Yz3zS5IIzip0HHPXNRMnBOec/lSU/ITViIrjA7UrA9SOKlHOO3ej5uAfx9qq9xp&#10;EYXke56mk2t83fke1PKjn0BpPU80J3Cw3ZjkGgkfrSjjqe1OOB2PtTFYZjrzS5z3GPUU4AAEYxTW&#10;X2ouIUnaRyfXFR8d+op4GTjtik2gH60DGNn3Ge9OCA0hBIHtTjux79aBCFefSl5IPApSTgcU3AwO&#10;OtAAB+nGaCV6Drinbc/ypSR0z3pARU8A89zTtvX09R2poAPPvTAaGPPA+lHZuf6U8DByab68cdaA&#10;GrnJ/wA9KUjgjPWjGARn8qXGRznFAEfAHB9hij6nnmlC/d45p+DgnPFADD35/ClJwB2pdoz60Fef&#10;60AGTkYz/wDWo245oYcDvS9+meKAAnsAR+tMbPQ0q/e7Z7UYzz1J/KgAJznikBzgdqR1Oe2f6Uvc&#10;0ANwB2AzSBB+PrS7znGBx0phJXPPFACcgHvSjBGCPenZ464zQpxnJz2oAFAIpu0HOOcjNOwM8Dr3&#10;pv4f/roAQBsDI+tG0jhe1Ox19MdaXp70AMIOemBQOq4pcjjqc849KU4I9j2oAGHJA6YpgGCBxT/m&#10;HY00j0xQAgzxxzSM2ei+w9qDj1/ClVugx0oAMhu449Kc2T3pvygHg8+lMbI69TTuK1yUjJ9/SkYc&#10;GmO/OOmf0ppbHofenzC5RyZK9etO25HXkGlPt196auPlPf0o2DccFHPr0pQpz09fwqNO56Anmg9v&#10;fp70+YOURRweaXb3Kjg/nmgjdgA8CkzkDrkUuYOUdjOMjHbigsQBnoelOZwe35UxScHPr0qiRTgn&#10;n8qb1JGTin7AMfzphHJIH40AGPXnPf3pWTAGMGkZR+Haj7vGOtADdp5yAaVhnGPXmkB5yTzTuucZ&#10;NAWH7R7fjTccntj+tOx+NIPpj0oBin37Uzb1ycZp+cEe3NOX5iT2oAZuA46HHpQpB69B6CnEnim7&#10;gR2z6mgBnqefrUijlev0pCD7+hpQeCM/n1oElYZt688+1RsoODjnPGKsYG3nj2FRenGBQS1YRQCG&#10;474pABtI9O9DLnkN7U0k9P1NAhVP5+1N4zinkcgA4pCuMc85zQA1ew289c+lABOOTS9mIxnOKQJn&#10;v9aAFGM0hOPqe9KQPmOaNoHHGaAGtn2x2oIx2+v/ANalCkn+YppzzTTsAjdeucdKOfTv9M0qhcc5&#10;605c89f500BDnn7uD19adt4PHJ9aU9PSgjHJOfejcAOMA5/MU0hu3T3FSbe/86jIAPAzVAGSdw3U&#10;pOcDk044zgA5AFIVwevXvigCMEZIznHrQFwM/hilGBj8eKGXI5PftSTAjxlgueh/lT1BJ+U0pYAd&#10;dvr60dupA/U0wFIxj2NMCo/YDjt2p5Bx04PTtUZ554AHpzQAuQRzkD+dCgYJOee9OBz1zj6U0AEc&#10;HgcYoAdtUfxcHsKdjgnHfGKQrkYwBxTAQcZBoAcF6YGKQgDnPPTHPFK3uxH070mQCOcnpjpigBuB&#10;zkcex60pPQ4AJ6ClPINGMrn8MYoARs5H1HAoPJ/pRnI6YOeMUdABkE/rQAbuuDjj601V47nNPCkY&#10;P8+1M35Ge9ACMuQucAjpSlgRx1HX0pcgYH6+tIOR900AIwJx6/Shdp3EZ+npT2HPPHvQFwOv1NAD&#10;Fzzkdf8APNPKkdvekAz0/KnIG5GevagBq8knORUQXrjBxzz/AIVMVU+mO2KaPlCn+dACcluR2pBn&#10;ngZ9+1LuPTI5Pr0+tK2MDIoAbhhzkfjS5X0B/OkYepJpNw/vH8BQAwIQCfQdfXNKEYD7v0IppGDn&#10;PsQf6U8IcHB6dR6VKYEQ7EcN/nNPJBDELjNNIGcAgHHOadtbHTPtTuAu0dAMd+aY2fl44/nUgjJx&#10;yCB69c0xhgkg5PTH0ouIdtCjA/I00qAfTP6UD5icnPfHrTlHbb36HtTAYRjIUnGOtKSAcYPuQKTc&#10;eRjk9aVVJxgnjnnigBW5J/LIo2ryAAMjvzTm4JwnJppjGB2PpQCYK2S3PAA/Cg/eIPQjtS7Sx+6c&#10;emaVd25SMntg/wAqBNDi+AQTnIqCNfmXpzyDUpAPBGe/PaljPBP8+1ACDvlRzTiRgY/Gmhlz97Ge&#10;MVIOB0/CgFoRsfmA5wO9L0PPQdPansPlG3g+9IACVPb+dA0IG7Ak/wAqUtge5pVGe/TsaQk5I5oD&#10;YGiPPQDjJpy9eoIx1pFH3h6j9KC42nC0Axeeo4/rSq/Xt6Uu7PI/WmqgDHn8PSgloRD755x70BcZ&#10;5GfUinMmMYwT/Kngk9eR70FoTb/eFNXbluc05RkdOcUpIyuDg4796VwEyvUDim7R6596dk8dKfw3&#10;TnPtQ3YBmAOc/LTdoznmpAAOx+nal/hAwDilzARtgMMdO5pSOFpwAB/zxSc/MTxjvVABwAOfekHJ&#10;PvSrggbj75pxPH3e/JpXAZkliOnuKePnBz17UnHNOHKjk/hQBGVz36dMHFKCcjNSADC8+tGGxg9K&#10;YDSAO/1p20cGlYEjqDSEgdOf54qUwHBCejY+lABJH50N3/nSjijmAYvPfvT2UHHy4/lSEHd1zSg8&#10;e2e/alzAG3pgUp/3c+1ICRk4pc/41SdwGLyD2p27qcDpSZIxngZp44wOTzzQncBoyCeuevFK2fm7&#10;d/WlGQTzjFOJwQfT0pMCNsfKc9+aXyznvTlTpkc4/SmnAzxRzAGWUdO/ShTnJ6/TtSk9wRkU7HK9&#10;qOYBhJ7Y9KRk6gcevrSuD+fPBpQp+p9+aLgBx7jvimk5x15qU8sOeelNx1/pQmBE2CV+bPsafnvn&#10;OOntTt5Y9T7Zpqg5PUZNNgNKgnnpQBz/ACxUjDGPel2/dxj8aEwG4GTgY+tICQMccGpM9+RntQFA&#10;Hcmi6AaD06Zo24z3pW2gf4U0r0Pb1NFwHYOB8pIxTduDgjtUg6D9aR8jb+lFwGEnGSOPel2gZ4yc&#10;1IFPPQj0pAeOcEGi4Bg8du/NNyTg5FOAwRz7c0rrknjPapbuA0jPG3nFOXkHpSZ7E9u1AUdhSAAM&#10;dsChwCwHOKcBzjPXNOH+7x7UARlT25pOgPGRUjnHfvx7UMeSM+2KAGtgHnp6UEdBkHJpxNJ6nv3o&#10;AQqfTp0waNuPr608gFgRyB/OjoTyDk0ABxxnr2pp5PT2pAoA+99BRzwfXr9aAHEADGOfpQCFBGP/&#10;AK1AyvU59PalK+tADdppcZxyM+tKFJ7/AONKAePWgCJV49KUjnnj0p+BgZ70wnjBPSgBCOfr6UEd&#10;MD0/KnBlB47fpSDjbx/k0AOXp0B5pMAZH5elKCAfT+VKfT6UANxjkenejp7+1PAPI3fQHtSAnJ46&#10;UANOCOOv86CNxOD04pwXAzxmmnAB4696AFyxwcnjjmlJ5P5/lQScY60bsYx096AEwBnjqc0oGSAT&#10;xSZBOR+XapAOMlaAGKhHfFPXkfUA0KoI6cmndzx9M0ANOCTj8M04HA59OtNyKMjHT6UAGCDigfNj&#10;JPHrTiRwM4PWjjrn3NABkkep/rUZ4b7x/GnkcDOKXHcDvj8qABiQTxSjgjvSZoX5T6ZoAF7nOfpS&#10;kjP9aMkY7D/ClPNACZzml46YpUBGee/WlI5P5UAIQRx2/Wm5yMj8vWgAZ98UqnB7etAC56j0605s&#10;D06dadk8Hmk2k4FBWwpAK+uB2pc4GQenakz8w7EdaftP50ixuAec0KSD/P3obHHJzSHaM5oYDcnn&#10;jHpigv2IqX+9yaYSctgYpMaHEqR3zSDPBA4oGVxnA4p+Bxg4+lC1B6EZx7U9lGee1MA6+lShuRk9&#10;6IhIMZ54/CmKx64NAAIHb2pATg98/pQ2CQ8c5HGeKbjHYYxQRyO4oPUDb1GOKGwSFZj254oAHfOP&#10;SkIwMUMxx6807isAAPHt+tRA5B9fftTyMeg5p2M/41LZSQ4Hng49aTrk4704jB/Xiohndk9apslI&#10;aT2/SpQM5Oc8c/WoxwDg044zz61KZTVxEAX/ABpwJODnj6U0EEnJ/OnFSAcGmtSdgI9T1oI7Zzin&#10;HBA4x6ml4z1xntVCIip7d+1SYGMUBT64+lMx6+tTsNajlHI4qNuMcA8+tPJB5HHH5GjHAGf/ANdD&#10;dx8onf8ApSKCB0GPQ0Hgr39TQR16VLHYXBBHuKTOOe1ABweKXBIx+IzQMcQB6/jTFGO+KkLc9M8U&#10;3HGM8daAAmg5w3b1NLgnvTse1ADG+nvTQR+PSn4AJ4obBwe1ACA4HA+tNA9KcOTyKXpQABenNIRg&#10;9cU4dc4NMKd/egBx5GcBueRTCzfp+lKM59j1xQuR0NAC5JGMUwnBOKcQcDHSkCg5yMcUAMJxwc8U&#10;KCMk04A5ySc04ZyOQSRQAH0BwPzoByPWkAPr9aXqen0FACLnpj/9dHfAH4etKST+VAHGc/lQAuDk&#10;80Ljrk0pI5IppAGOfXigBTkDjmlUZpWHT2/lSE5Pfj1oAXvnvTe319KdkeoxRzk845oAGwQOKb1I&#10;HqKcOc8d6cMY7igCMAdOacOc88Y/Kgg80oHT06YoANp7U1lxgAH3zTuck+2KAQcGgBcA5yO1BHIw&#10;KUt+BoIJPSgBh46UgHf/ADmpMcZ59aQc88UDGYyPx60nAHI79vWpSuOg5pnIGMUABzTCDj6g08gD&#10;k0HtjqaBADnn1FO45zTSuBgHvTsZI4oAZwMf1pcknml4GePoKcBk8kelAxpGT0oAyT25/lSsDQT1&#10;+lAgwOeo+nWlC4xz2607GPWm9sYyKVy0rCA8deRRjIHI9frSk+w/wpB9KYgPfrTjnHX+lJkdxxR0&#10;5xnPrSKAjB9eelID7c5pWOAcDr3p+3P09e9DaQEeD689qMZH4U8pk4A5H6U11B4z+VCdwDlen40i&#10;/NzkcUoHU/hSED+7St5gLwWz1powWI7e9SgdT2pjY9aUHcBuCT+NOXIzxyaF/i96XJwOPpVNXAGO&#10;OgOKRs5HPPf2o78DGBTiuc9ee1LYBnHPApSMHripAhA6/jTQ3B96OYBgyeuaB06fietLtyOtOJAp&#10;vToBDnoAePSnDp0pyjk9KkUKcYobt0AiHUgZxUi9KQjpzjmgUJpgPKn6YP50w9ecgGpMdPWnHncc&#10;Vmp26AQ5wTTj2GenNKBjjB6UpG09KHJMCIjnjmlYZPXOak2nA7c0mBS5gA8555pAvTjp1p2Md+QK&#10;MHjjHepuBDnHH60oHOKmHTueaTIzxWntPIBqjIPPtTscfSgDhTml7nAzUXATdj+lJlh/SnDnd7jH&#10;0pMkdMZpADZ/P1pfT5unc03bg+1PPrxjGKAEx2HSmhuvuP1qQfXtTNp7cgUAKp4FJg8fXtThnnA/&#10;CjdyRj60AN5B+vApvPT09qfg/iO1IPXPNACHGc9qCpHHr3pW6j3oUY7ZFACEZ+vtSgnd2xShc8jr&#10;64pO2fzoHYADyfQ4pSCfY4/lSdiBmhTkE80DUWIR9f5UmDT8cfeoI4JoG42TEU8dMU0rx604U7kD&#10;saBcr7DCoBwKTn8qcAAKGzkYoG4CgjjnHNGelIAeadnFBqG3rj9aTgA9qFY9fen+nNADNoBpMZHU&#10;g+lKSOfTtSgnHT/9VAITP5U1hxTiBxRt6DH40AHGPrQepGfbpS7e+eMdKd160AN2kDPpRgE9McZq&#10;TA/rz6U0n3zQAgIPb8aMfzo28UuPegBgHT0FOHXpQcY49eaMH8PrQAmBRg0uDx6elKFOD78Um7AM&#10;2jIP5Up9R+NKPpz+lOB/lQ3YCPPXFBUccU8cUUuYBAOfWlK5Dcd+mabj8c07seTkUk7ANPehh+NP&#10;OPzpc9O1CYDM5IG3HHFKOQM0oJOMdqQkZPrnFUmAL29qTaevQ08dSM0zJpcwCMOv+c0Y+9jmlODS&#10;svOSfwpN3ATHXtS7Tj0pCOaeoxn9KGwGdhzxTiOev0pSPr74pM547UgDbSfTvR07c9KXHUflQAEY&#10;HuKAACORmlIwBzmgYFADf1HrSlefbpTiMHAzSjHp3oAZkgdKMfr0/GnYOPagfnigBvoM96cRkfSj&#10;GTgjk07afyNADAc4oAz371Lt4HHQ0zb83agBhHP19Kf0B4/+vTtvHQ+tLjjH480AN249qAvtTgeD&#10;3/rTSMc0AJnnpzSYPt0708DP9aCv5UAR7fUdaXHt+dOXr15oIHr+dACLgnpxShRkDvnvRgk9O35U&#10;oHr9aAEGcZ5pw56duaNpz+NKR+VACDk+woxyee/ShiOMj6UAg+9ACY4puAMccYp2V9MfWgjn8OaA&#10;GEZ5x+VJnB6HtTmGR196jPfNACnv60oOR0pcHikxxyOKAExx/QUmcY44p5FKVxkUANPHHXP4UpOO&#10;34UY6fjzRgc80AJxyaMc8nNPYAUYB9fagBpfkn0pAoyTinADnv7Uvfg0AR8nnNOGD3pSTxxTlX8/&#10;WgBmeAaU+2eTSnnv+NAxngn2+tADMUnJ4xxUm3rx/wDXoAwc0AMAxS5z6UqrxS8fjQAzYCO1Oxjr&#10;60pAGeOOuBSgdfY0ANwAD60Z4x0pSaTHHtQA7Bx/WmA9+Oe9OyM9OtLtz/OgBuPfnPengc9OB1oC&#10;5+oqQHoMd/yoAYF5/nSr37c0hGcDHNOweeMUAJ15xTc5zg0oJ57Ag0bTQAmM/Sjpnoc08xn2Pek8&#10;vjOOaAGnPH1poQAH86nEOOKFX5eaAIAM8f5FP29KsYXrTQOvvQBDtB6jP1pRGP6/Sp/X1pp6jjt/&#10;OgBiqF7E0uw1IMZpwx7daB2IyoAP0oVBUgxj3zTVGMEetAhuPWoj7VMzHnrUTEZFACgdPemjrTyQ&#10;OefrTB24oATHHWlP+TStQRweaAEPHfJpOn196XuOOtIvA60AKo5P86UHHPtSYzkUYyRQAGndcY7D&#10;vSbeMZp/bB//AF0AMBzQR/8Aqp+D600AYOaAE28daUjgGlAGelCkYPPPpQABexFKByOuaXnrTxwC&#10;PTvQA0jke3ahQKce/wCdKOKAEA496T+dJnH/ANendO3FIYoA5FOxSHHfpR6UxCMT83HFJuB7cdaT&#10;J/8ArUfj9KAAtx1ppYetIT1PXFLgckDnrzQAYz05PpSkdu/WkAAPWlzkCgAx0NBx607A5HemYz/O&#10;gBeAP8KA2B1Ao2ngZo455zQAvOTSKORntSgY9sUY5HHegBBzjj8aXOfXOadtz0//AFUmOaAEH0pV&#10;xg4peec/hQAMUAA9zzSnJoI549aAOvpmlYExATxx+FGOafjPUU4DHbmhjRGp60emBUoHApNp/Cpu&#10;Owm2gLwee9Sgc0opFDCnHWjB+bH51Jgge9AB5/lQBGDj/GjgjqOtSEcU3Zkn+VAEY+v/AOqnkgfj&#10;T8YxxRsIB4oAZxzTFHT1qULgnNOCY6mgCJY84p+zr1454p+2pB354ovqBW2Z79aaYcZ54qyVznpU&#10;oj68flS57Euxm+TkH1zTGjbH0rTIPHFREA5/rTVS4WTM4jAxSMPyq60ZGTVdkPr+FWnciS2K+Dnp&#10;S8fhUhXtjA700rycCmQMHWkPcY9qlC4HT6VHtz9KAG8jHT8KTH/6vrTwKQ9fegbVhvPPFG0Y6nvT&#10;uMetIY+Oc57HrQIAM9uvNJuxTyuOKbgenOKB3GheO9Ie5HSncd/SjjP4UDiISPrijdkdKTrmlx0I&#10;oDmANgZPpSnnrTe+MfWlCk/X0oDmAd8UA455x/WneWTj3p3l4zQFyMEkUh6/Ufyp7KemaaysSPag&#10;LgpOB3FIWweRzQq80bSPp3oHdCZ9qYoJ607y+9GaBibvxzSjNIqnIFPKHkY+tACMRnpxQF60g9+M&#10;U8cZzQAFOR/KkP4VKCPXHPemMB24NACAe9Kev9aOnOetOC9aAGnHBxR36DAqXbx0607aM+vagCLH&#10;PNKOD/jTycdTSDrQFxFznjOKeoPrTc57/WgZ9vpQK44N/KlAxgdvamDge9OGeOKBXsLnjmm85Az+&#10;dITj8KXI7igNxvBB9aDnr7du1L+f+NIwxj+VA0R9uh5pMZB/nUoyO31pgBGc4oGNIHHpTT/9apCM&#10;AYqMdTyOlACHODziggYPelz0GPxoIIFADRk5ppBNOPU8fQ0N3wfwoMeViEmgDB6ZpCCeh5pCcAdx&#10;7UyQ/DBpmTg56gVIVB7/AJ0dCePp70+YbVhg784pAoqRUAz2zRgfQD9aadxEZ789O4oJH4daUcHG&#10;eMdqTbgH3pJgGSMHGeelDEDH+RQeRjPHSlPbHQU7gIDnHbNKxIwCcfSkI6DAoGfXHHTFMBGPTj2p&#10;SCfrSgZHT/GlxjAJoAb1/pTW6NxzUm0HH1pCooAbjAyAPamge1PAwDzSBf8AIoAZjpyB9aUA/wD6&#10;qe3qevTFGOP8PagCPaRz2ppGexqwccHFJ+X0oAhC4HWjBI6ZqVgTk0m0Hp6UARgDpg4NGSTjvmpS&#10;MdqZtPPTNACDI54pWJ3DkU5U4OD70FffigBnToKYeD15HWnFAT0/rTscDj6UAISDTARjHb2p7Eel&#10;KR6daAIRHzj8TmnbM7uKVRyDTl/iGKd2KxFtGOMZNBXAwR361KAMjPXrSEY28daQxh5GcfjSk8Dj&#10;ntShWPOaQpgDn2oAaO/Hf/Oajxznr61NtPNJt4J7E1UZWAjIIH86A5yOhPapDjBHX1NOHtRzAQhR&#10;jPHNJ5fGffpUgUcfLigxg49Peq5gIsHnimkDt681KR6HjpSbePxp86Fd9hmR+FIVwfXPWpWjBB5+&#10;tGz37k0+dE2Yzt1o+Y+tTsBjsKYVI5HApKe47EYX3OKUrnAx9KlUYA+lNUdOOPWlzD2GAMPQ03Hp&#10;xx9anPY5xUagHCg0KfkJoYQcdqMcj0x0qRk7/pTSAOMfjVcxI1lYZzik2cCnngZFB9Oen5VQWGBe&#10;vBzmgDANSE0hGCP5UAAU/pmmswxnFOA5Hf2pNvJzQA0LjPf1pWGD6DNAGTjnmkYeh5x3oADj6e1B&#10;5Pp/WkYZ6g5pcY7Z75oAacYB696GBOcY+tLxgj/9VGMbee1AEeAQv1oKgdB+FKPTvmlBHPvQBEeT&#10;npilIx0HXvSNjjB56GkBIBoAVe3GD60DHp7ccUqjPJP400jp9aAAdl/M05T2zzigqB64/KkABxkE&#10;0AG09aU5yOPxpuMe1Kmf0zxQA0LkHr7UAngYFPKjLE+1G3PRaAIhzx6dqFB9acen9DQgBGV6E9DQ&#10;AjA4z0ApATjIHFPAIPUH69KRgM4xkfyoAYVPAxSAcgfhzTjgE/NjJ/Gnckk7cH3oAQqB649KaCCf&#10;8O9OJwO59aMeuOmaAGD06/5705iDnPp1HSnAEg8cdBTtpzg/pQBDk+p+lLwefenEHIyTgdqRQPQ/&#10;XpQAMOB9elMzkA4PXpTwuBndzScnOemO3rTuA1SPU+1PHU9/8aQH6Uc8YHGO9IBwGcYNMzkDn86c&#10;nPbHtmlZTjntVojYRsZxyc96Xby2P1pFJ9e+KUrnjr2ouFhAMHtSqCMnP/1qRUxu456UbQDg9KYg&#10;BznJH+NKONv49KAB7H3pxJBPTOO1ANDWOQOMEUEZ7/lThk4OcUEn6Z70ANOQRz16U0rkc/nUhYH+&#10;lIGx3+ntQAg59KjwcEKCcdakODjj8KQ8AZP1xQJq5HtwSec9MUihd3QjFPKnCnkUwDHoSD1NBAAH&#10;GAPzpO/PPHOKQdOuTQOpH40AOO08D045picDApVx6Y5604qPwNADCSMD9Pel2jOcYx1HpSocA9s0&#10;4jGfmxj0oAYw9uDRsByCaAeDzn3xTSeo68+lAD2wDio2zyP09Kd3/GkK8elACbRgDFIAcZZqcBnj&#10;pQuOePwoAYDg9aeTnqOvYUoz9fr3pvXPrTTsBGhHr7CnkEMdowKG4xjFO5456U7gQsRxjP0pzHBG&#10;Pzp5bPBOPXio8dFNHMABdxJOB2zTQ3GfU4pzLkHr7UBfmJJ4AoTAAvXnrTCMsTnPHQdKeB6jI6ig&#10;HHH5UwIwN2OtOYYJz344oIBOMDjuOOKcc8HFMBo9D3oPHBxj0p7D5u3Sowq5HXp1oAaRghjycfhT&#10;jkgnHekJA789uKcny54J+poAMjPIJHXk01kJJwxwOwqQDJ+8PqKYBjH8xQAjDJGaVhyAeoHFAAYr&#10;kHOKRmIOABx3NAD1AJyM+vPNAXBwPWkXGMk9OKcAScfpjrSARRknGPc07cXwM8e1KyjBGeKYUYDk&#10;8Z4AouA5h7U1FwD09807PToBTQcnHYUIBGwP4gB6ChRyAF4Hen9RnGDj86aAMfex7UIBQpAIBGPS&#10;mhc5yMehpzEBfw4xScfX+lMBqxcHIH1x1oZDgHBxUuPl9c/hUeCe3A9aAGHnPBzwfwqNhyef51Lg&#10;8dv1pChBwcflSAawOPl5x1zSBQWbA5I/OpCBkgjH1pOM9s4zxUAV9pxyeM8eo+tSdzkjkdu+KVly&#10;T82ac8a7RjGc5BFUmBFjceemM9KkTGCOnPelzzjoaRk4xtouAdyOSaQAdcHI9acpGACckGlwO9HM&#10;IjxnGTgjikLAfe4x0wanLcAVEUIPH60JjAgLtOfwpAOc4wfzzTwSTuxnPFJIUGBnGP0ptiGDjGRj&#10;nr2p2Dg9Mf1oUYJ47/nTuTnsPQ0N2AZtOw8c+3Ip7JzgDsDj/GnbTwc4pF5BOKVwECkckY+vOPal&#10;K9scngH0FIScdM4OKXJwDnHPFHMMUgcYGMelABHTjHIxSkDgc+uRQDy3Yd/ejmEhGJ6kEetIoz6n&#10;H609s8EMQO49aCCcsPypt2GR4JGMYp4PGB1pXAC5GMfyNByfb3xU3YhM9PWnFif4Rz2o2Z2n3oxg&#10;njPakDAKATzScKeeuelCHrwalGcjjjHNA0R464FKq46An60/rkdc9zSgfL0985oAjHzDPNLnA+ve&#10;kXgHPc0qLjaD06cUAKEBxycdqAoyTkD1Ip6jk8/QimYODj1oAfz689BTccgZ4pAPmP0p6hQeTz6C&#10;gBobGO4prKcA5/rUhU7c4/ClK/KOuOtADSPl96CmPl2mgDIzjB9qUcZyTTuAzGPXFSbSF4z9DzSq&#10;BxxnFOIJKnP50gGcjGPypSCAR6009cjv1zT1UEnGfWgCM5B4x6YxUhUtz0/rSAH5jnpSjdzjoDQA&#10;0k7mG7kfrSkZ5/SnDDA8H0pACDz2oAF49OnNN2kDIp4Owg560uCvT1yaAEVuAcUEYz654p3Ug5AN&#10;GSQBtxxzz1oANuSDj/61KO2c8HimY+op5GTnn6UAHXPqeKFAB4HQdKA3fBGaFIxnsPagBx57U189&#10;PT1pcDA/ClYYwQD9O1ACdvpzxSF8jninqR6cj0701lGP50AMByefTg0p47UoLYHTFOAxz6dxQBEM&#10;g9TTlzxg9B1PenYBxzk9aUHjn6HHNADQTilCgj72fegDAPPFL1AwefagBBnPXnNLuYdTSA4z8wzQ&#10;u7qDlapMBgx6cZp7ZOR1HvQOpJP1pR8p7fSkwAn5egFBPzZxQOM/KevaggBiAfpSATbg/wCcUpGR&#10;057UDIxwR9e9CDj7x4oAeO3FNLDP04pFJ9D0pwb9aAHMO3TuO9INuTSjAweelIVIxwDnuO9ABtA4&#10;P6Ugz68+tA754x2pxIyOKAGZ9aUscEnnJxTsE9cfypeAaADH+zz/AJ60bvWhlIK9/rRtPJzQAn1P&#10;4UgXJX5e35Up4wMZNOOfTocnFACY696binswx06GkzzwDQA3vwcdwBTicdR75o2jOcc0uCeTx/Og&#10;Bqrjr26EdaAu09eKexO0d6RvUHvQAA9AOP8A61MIJBGOe1OIHHPFLgYPOMelADCc9P1pMDt/+ung&#10;8cMCKQkEHHHoKAEwOOM+v1oHJORil255GMYoCjaeMYPegACjqR/9ejHPXmnBiO3Wl2+pFAEeCOeP&#10;ekIOeOw/OnFQByePangHPbnvQAzr+PT2oIxgfrT8gfw96QcDGKAGkcdM46U/HA46+9KSex9qbjGe&#10;fwoAUHIBA6celN4zyOetP74wcGncryf/ANVADCBnJ4oYDJOeKcQvHJ9s0mDxnoaAArkjGM/lQB6d&#10;KTaNp9qfyV5UjNAAV7mkKncPpT+/C5x05pBkHn8PagBMdOopxByM8ikJHvwKcFB46fU0DY3HvS7e&#10;M7qMYyepFHAAJP50CExkn1xzSKCCBipFPUAfQ00BeuM4HrQAgA5z1p4XgUp47ceo96UDBHb0oNEM&#10;x7inknH1A4703duznigAA5FJsaVh+3vTAAOvT2pw5JwaaexBzSbGkSnBBxmowBwTStnI7E0Fvbt2&#10;obBIXj1yP5U0DjjilGBx3xkU9fuqOmakaG7/AJT9e9B6dO3Wg5xgnj+tLgYXqPegQnWj9aRicDmn&#10;BuDQOwAZzx9KUZz069aaqknOD/SnqSGH+eKAG7tpIBxxSEdOfr70e2O/6UD/AHvwNAwIx6/jQQOe&#10;aMfzpwUnI4oAbnn29aOTmlYDbgtn0pdpJ7UARkg4496djK9KcVx2HvRn73OaBakQxgntnFP6cgYp&#10;RwMUgJwO+aBgRjOAKGzk8de1KQOM/nQcg9M+1ArDwR6984qLBz07flS9O/FLtzt5+tNu4JWEyc96&#10;Ace4zzQwz1HHakwDu7Y6Uhigc8UvB+hFKeenHFJk9KADqAKaw7AHPansOfvY9aOuP/1UANOR/nvT&#10;x2P+RSc59qAKAEzk+vrmnDG3146UAE5780hwF9celABuJI+X8aFBJ59Kd0AP50YOfrQAgGM9jTSe&#10;OtOIOR/OlAwP880AN52nPNKB05HFBzS4AIwCeOlACYx36+lJyPag9ewpTk8daAA9x3pOdxz+lBIG&#10;ATnpTse2OelADMYJ6/Q03aQPwqUjqccH+dNUAEA9fegCPHcE0rEVKVAx64puR3GTQAhGNuTzTQc9&#10;evvS5OevNLn6+uaAEAx1Ip/OD/nigkjHbikyMD196AAEZoYdgfyp3GTjn3pgOO3agB2CemPWkIzn&#10;HenckdQARimsowBQAdT0FKwOOnuaUqD1GaQDjJ7UAITgYFA7HP40u3r0xRjK9KADnB+nFAU4HPFK&#10;2SeVBpVHXjigBrc59O1O4HA/zilB+Xj8KUYx0yTQAhHXjHem9Qfzp4yB0Hp70Aenf1oATvgfj2pu&#10;ByOvrinZPrSkf4/lQUhig54/Wm7Txk81IT79aNoyT+tAhijr/Sl7c0AD1I9KTPTOcUAkGMkUmDxz&#10;/wDWp+QQR+VNIIIOe3SgaFbJ470E5yKAMAnJNAz6YpXGlYX8+KPLAP49aCoOR+PWheeh696LBuAP&#10;Xp1xmhR7frTm6/j+dPBGeg4NDY0MC8nim4Axz0qYD7oz3oYA5+X3qFO24DGJIGfwNMwDxnvUpOV6&#10;mlx0GelJTt0AZjANR0oAAzzxU4TgGm/d8wGdx8vtS44/woPXrxSA4A461mAKOnpSY96U8jin4wPe&#10;qv17gMJOfrTjwuaTpmncj6VIDA3NLk5znn0FGOn9e1DZ445p3AAByN2OaUZwORx1pVUHigd6QDQM&#10;0Hv7UY6dTTuDQBGO2RxikxkZBxUoXrnNKR14yK09p5ANOeKjI/HHQ1LwSP0/GmkdccDrxSi7XAZj&#10;kDtSgew61MOVHGM+tJ0AzT5/IACj0/OlXp15/nSjP5U3n04rO4Cg4B5zmkIwf8aQrS7SevpQA3I5&#10;o2gjj6U/GAPXvTdufegBBwBn8MUDPrxThkDA/wAim46ZHIoACAM+h707t0pMAZ56dBSKOn0oAB25&#10;pxGBj86B6k0Y60AKVx1HbNIwPNP2HIGaQjHNADAvFKF9/bmlBxjjqKQAZHagBfQ45pM+gpSw7etJ&#10;kEE+hoAAPftSHHqM084Izj/9VJgkdKB2G4wPU0o6Ywc96cRinAdeOtAWIsYHT2pcEcU8DnvTTQac&#10;nmAAHNN6jpTwMntQcZI5oJsIFPPPOOlIeP8AGn4oCjnigr2fmMHJ6YpSeRjP0pQDknNKBgigoYBx&#10;1pe3YU78KdtOP50DGf3eef5UzODUhHX2oA9ec0gsRYGSM/jS57HtTxg5PemnOemDQKw4jgGmgcev&#10;1pw5PFBHPSgY3BxTiCcZxTi3Jz1pMjmmA3HqKABzwDninEfN0pccflSQCYHTOD3pT7UvOew+tGf/&#10;ANVK4ByST1FNOB6A0uRxxQcetJgNx/n3ozjGetPJHOAKY3XrmkA4HnvTTz2pSSD+tAHbbQA2lGeM&#10;cUuOho3Hr60ABH50Dt05px/yDTR0/lQAEd/Wk6ckmlAySfT0pcA/h+VMBuOtOJ49uooYZz70uOmB&#10;SATA457dKaTkEdsVIQDnmkUHkkUANT/JpB3x60/2/KkPUUAIeCKX8MUhU/rTyDkU7gRlc5z9MijI&#10;zw2akA9RSFevr1pADL78Ugzk96eE/LtR0OO2OtADACeKAOOlSbcZx60MnXnjB/OgBAuSf0pNvrUu&#10;D2645o2D+7QBEBknvxUgWkAHTFSY5PfigBm3vmlwME07nr/Kkx1/kKAGbRj/AAp2enHSg8HA7+9H&#10;Q9aAFBFIp9qAM+4NIAAf0oAU9qU49qb/AJ60p5oATP5dKTOc8mgH8qTHT3oANo5/OjaacOhpCM9a&#10;AEC4/OlHNOx6ilC57UAR5zxjmgnp6YqXaR/hTcZ7fXFADOfU04knOKeUz0FA/Hnn1oAbxigngdua&#10;eAM4oIBB4/CgBmAKYwwetTfQ03B59aAGEEDpSL2qRQaCuM/LyeOKAIqCOO30p/oPwpdv+BoAjP16&#10;0o57VMc9MjrxTSvPWgCIZ4p3XqKeB6UufUfjQBFjHSjAx15JqQrwfSkxk0AN2/XnrQV6YPNSgAnN&#10;IBjv+NAEewinBfUdqdgdP1ppbJ4NADQuPrSjOKkZentQVHJNADCKTb1FONOA54NAEWRkf5GaCOvX&#10;mpAB6UEAE9ce1ADCpPQd6AuRUuBjgGl7j6c0ARYPp260m3t2/nU2003bx9KAI157cULT9vIpdoz7&#10;/rQA0D26dqXuacBmnlKAIwc7aeEzTwMZqRMfWk2UojPL65P40bB+tPJ4PORSE9eB70rjt5AUH/1q&#10;aAB+VOOemcUh/Kldgh3fp/8AXpDjjmmE9frScEdOBSKSuOJHPNM2jAzx604fSm7T1/CncVhCe3Wg&#10;9qfsoA6fqadxOIzHHQ/hRjt2IqXaAOKQKe47UrhYjP50enfmpfLzTtvTNIaRCCaCTnipdvWmlfT/&#10;APVQCREo96QKR+FTFeDxTSPTmqTE0RE84pAetSBASPen49qOYXKQlTgf0owSD+lTKntTihAo5g5W&#10;VgnH8valK8de1WAv/wCugL7Ucw+UrEA0u3tU22mbfancmwwDvT9vv2pRSMPTmjmQcrA8kCkGc8VJ&#10;t4/rRj2/+tRdBZjAKCAMHGKcByeKMA9KYhBg9KBjsPrS4PHFKx69qTGgPH1pgGaeVGcGm9qTY7BQ&#10;OcdaABjr05pcDjPf0o5g5Rcgkj86Qjnp+VABJ6YpoHXHT1pMaAfSmjgYqT8qXj8qokYef5Um08D1&#10;p+32pMc/rTQhMcY7H1owCPpTguR/jT+M80XCwzBHbikKnHb0qRlOaXA5pXQ7MZjGOM0EYHufSnkc&#10;1Kqk5556UXCxDtzjrTtoJ4B6VYWMDvz0qULzxUuRSiVPLz7UpTitRLfuRTjbqPftUe1CyMgpjjmm&#10;bT+JrXa2549KrmE5PbPFP2nmFigsZ7CnEeuOastCwPpSCMg0cyfUNhm3NOCfjUqx4/zmplTp9M0n&#10;JdxlcxH86TZx0q8F5xmmGPrxxU+08gKwj4P14pAv51YoB4J/CnGVxXI1jJJqUIMfSgMM0ZPrVDEZ&#10;RyQOlVytTlvwpmfz60bANVfTpUwQY5qNfpUqvnrQkCIynWgR+1TcHuaUEDNAFcpikK9cVbOOuM03&#10;jmlKNwIQhGB0pdpqYgEUYzjjpWbRLWxCV9zTGXrVwYH+FIcdRSQLUo+UcYqIwnnHStLofwqJhkjj&#10;tVKbQ7GYUP8AjmmbQepFX2A6Cotnv7GtVK4uVFJhz05pCM44q6yZI4BqFkwD9armFylcrjBqMjrV&#10;hlIBOfwpCuT9e1O4rFdQT0/+vShT+NSYx60Y5B6UwEKkH9KbsAP14p+DxxSZ9R9aCeUZjAP8qMc5&#10;61KF6cYprAZ5oDlIyBxihkHH51IVx34phPbPP5UCaDA5zT9nX1pu309acceuKBAAe4zT1wAetLuP&#10;5Uiv60FcoFDwabtGTx70/IHQ0EdcCgkYEBximbc5qXGfzppYgjigCPywRx2pNp/+tUnqRjFIemMc&#10;5oAjCdeeaNhA64NSMPm45pjdzmgaYzbnvx2p1KDyO3fmgDj3zQPmE/CgHnrx/OpApx/npSgKR/jQ&#10;K7AjHancADikVRg9akDD09sUCGbfxpCMAjvU1Jgk9c0AQkYFNweffpVjaPp3ppTJ4FAEKjHagL3q&#10;QLgn8qd65+tAEZOTSdefwp3ekBOeDxQAEe9IBxy350rUh4oHcBwD/nFIAM+1OOen60hHIoGiNh04&#10;yD09qUA7iM09hwaCOce3NA7ERGMfSkKj5fftTs4HPWgDqeKBkbHpn8qCM4/WnY4HPemlSDzQIaFx&#10;nrTSASfSnkH/AApDwDzQFrhkj0ppGCB0pcfL6+1GPfrQR73Ydn8qjLDOP0pSD0wcYpATgdf/AK1B&#10;UhxPtxTWbp6H0pcfNS7cAcUE/CNz0+mPrRtI7UpyO9A+tA/Z+Y1h096UrkdO9OHQ+h70c88d+1BE&#10;o2IzjP8AU0KP/rU9scZNJzwRxz3p3JGZI/KkVR+IqZs8ZPHoKbjj607gM29OtKMn+VOx196YU565&#10;FO4CLjnnNL0z2pAo7mlxj14pcwAwx3FAz3Gadz65/Cgjvn3oT3ABShemcEdKXJPQ0A5IHp2obAbg&#10;ZGDQADkA9ulOZhn/AD1pMkEUANOOAPqaYFBySeakzx15oUnBpsAwACcUh6elK4yfpzS5zmgBpXjj&#10;im7evORT88AelKoOCfzpgM2kZ6Yx+dNAx27dKkOf1/Kmk4PXr0oATAGeMUg6/WnjkdKTGffFACKO&#10;Oc+tJuABpxB70c59PWgBOoJz7005596cWAPX2x6UqkHufrQBHgYHpTNvA4P+FTH1AxxgGg8DNADC&#10;vpyM04gEZ96cTyP84phGO3PrQAzoAeaXA9KfjJFI2c9aAIiv3eDznilPbjrUuckHBpf5ntmgCHA5&#10;7UcDuQR6d6djPapCoPUUAR9DgL+FKwz6YA6U/GfrTQMkcdRQA1ec9KFHHXnNKVzmkwMcGgBMY7dz&#10;QD+OcdutO5PQY9aQt0OMUAMYYJ56elAAHU8c4p6j+XWm44zmm2JIh2nHJ4xQwz2HHepT+ppVbaPx&#10;p8wWIiv3Txk0oQBemaOCM5xTgp79c8UNghigHscnvTCoGOCRmnhRzk9OlSAELj9KalYViDGB060o&#10;BGcjj0p3p/WkK88Ee5qnIXQaw60DqOfz6U4cn3600YI6k49eKpO4DCMAfyxSA447etSAjPTimuMd&#10;V4oQhgU9/rQFGR6g05s8+nrQSMY9RzTAjK5JHpSFiBnHSlAwOOnSnZzjJxQBGRjgCjAz3PtSjDE4&#10;4HSheD/WgBD0J6jP607bgZwT9KaykgjPXnilVvQduKAEK8fzNCqP0pcHHJwTSkHA9aAIyx4GTyaU&#10;jGOOTTscDkDntS9eccdDQAZHrUXXPQcVJg4P9aaw5HfHWgBNp55yKQZBX+lPMfXn3peB/FjHpQA0&#10;gAUgJOc9qcwPy4PWgqMYzyOcjvQAH5vpSAZIxS9eSP8A69KxGO4zQA3nPXFIdpHJ6elOyccg03G4&#10;fjQAh57YFGMnqac2euTSEEc88jrQAnX29KYOTjjFOyRinZ554oAAQc88dKZnkDmnbQenSkAyD+ho&#10;AMDb+NDAde/b/wCvSk+xOe9Lg9OP60ARBenGe/HrTwM8/wCc0hVjgBiR3zxigKMHJ9qAE2qcc96d&#10;wOwwO1BXIIx0pzBsHPFUmS4gS3X1NKRwcHmk3Z4/yKFAPSmncTVhC/BGR0oVcDp2/KpMDnue3/16&#10;jAI5P86AuP3Z4DUwdxgZpcYBx2/Wj0J/SmIaSPQ0px0AOaewyO5569KaARnrikxgNx4x9aacfXmg&#10;hcjrinAjsKYiIsPT2GKUDII6etKehGTj1pwHU56/pQJEKgcD8/rSFTnGamB5IB+lCjnmgXKMODkY&#10;PBpp6Hg8frT2wD978aQcEc4x+tA2rkO3O3sKAM49jU2M/nScA8KaBcpGMBTSNncPbjGKcyDOB29K&#10;TkYzjFBImCSSTTQDz7daeoHXNLnJ78UAMLkAHuaAp79+wpG689PbinKMDPGM0ADjaFPJwaRlGO4p&#10;xODknGaGjOQO2M0ARDr0pwUcc4zTtuO+QR0owSM9s/lQAzODjBPHOaUgAfqaeVJ57UgXI4PB6UAR&#10;k9fXrQw9Rx/OnlDgDNKVI68/rQAw8E4xj0oAAz2p4wM46/SkwcnC/j6U7gQlOnB5peehOamKsAfU&#10;8UmAeM/iKfMBES3GMYxRuJAI4+tTBCMc9KTaf17UcwEII9OOmfWkLYyTk+mPSpTHx17nilAzxkfS&#10;jmAibAA4zTQd2Plx9DUgQEHORzzTgpJ4JwBilzARv2H54pCVDL1yOlPZcZABpAuMHkACnzAAUjlv&#10;rSHOMhug/WnAcZ5HelAxyeeKkCLA44Az3pVOCAeM54pQvQkdeMClTGT8vXoaadgGgE9D+NPIBHAG&#10;aOepHtSKADuHUUgHZG3rznrUa7Rnv7mlyc/KeR2HNIBnAIwCefaq5gFMfQbscUc8YI5/WkAOTj86&#10;UNnBxjFHMAmwYI604bR2P4mgMD05wecUgDY+8f0pp3Aiyxxkc96cAAcY49KNp+Y+3emhunXioAdt&#10;PB4xinAfTHTFHRqCVJIyOeelAEZAXjbRtyOn40uQSeOfelDZB7c4oAaWA52jPoKdnP8ADz+tKWx9&#10;elIMbc849qABQR785oYYOcfhS59jTFPH3cntxQA8r0wB74oOCe2femHJYHpjt608YOTjp3NAEe3I&#10;YAVJ5fLHHPvQ5yAMZJo2kgqenY5oAVXx9OlNA+VecinIVIOeOMYpVXjaBjvQAhbk/kO2aUL1zjGc&#10;8UFef8O9KSvGD+dAC9yOPpTeQ3IIJ9KU4OeMYpcHON+KAGEHqR1oJH3gD/jQynIyQfXFPZRxigAA&#10;+9xxSqwODg/h0poQ5/w7inbQd3T1oABg7sHv0NOZRg9M0gXOCKQetAADn24pqKQfb9RUrYBPp70o&#10;Bx09+etADV9ccUEHIJH1z3FC7sn096eAecDgUANx25xSYBLcHjtQq8EnnPQUoJC8j260ABBxntQO&#10;MYPvzSg+nHrT9+OuB7+tAEasATgcnpSkHHtSpnqfWlyzUAID9DxQAeOxpcY7A+1IFO7v9R2oATIY&#10;n5Tnoc9qcM8gimlie+eetPUru9CKAEHA/wA5pcA4J/P0oBHzEjnP0p2eAfTqKAEAzn37UiDrhcAU&#10;ZJ7d+oozlevIFACEDcQPxoDcEDP404dBTwV6k0ANZT0wBTCQAO+eKeQMdOc/lRwRlRgdaAG4zjjI&#10;PSlOM88diBT85GKay9geTQAgHbHfrTsEEnoKFXJOM/SnFT1/XtQAm7OOKQvgnH40A4IbOPXPelBK&#10;k5GB/jQAp+bj05xSMQeozSE8+9OGARg9e/vQAi4P096dnsF/WmFRk+v6U78uOMGgA2jByOO4pCcj&#10;pweKUMNuOvtSsAc9QPagBuOAcDHrS4OM7utAwMYHfHNKwHY5oANoBHHH1oO3HTvSkjHpS7T15/Ht&#10;QAwZHOP60MN3P6UKucc/Sg57duOKAAn0+tNx05+gp4A5IpTkkD260ARnOQMcY608kfKD0+uacRgj&#10;NNZQdvy8igBAct04zSMueAM/Wng5Y8de9O4HGc0ANx0w1HU9RQBkgnH/AOqgnknA46UAA46fjSqC&#10;eRimqSR9T0pT29PSgB2MD1xQqgUoQEdPp70qrgA96AGkkZPfrx3pRnk57cijGD1Gc0ZGT+tAC5A6&#10;DtRjrz0pFyST27UpyBnINAC/MMZFMyOe1OwM9eTR1J9aAEwB34NOKqfpSBQD1/D0pxx6njtQAgXG&#10;eehxikUAZA79BTgDuwBkEZpw5P19qAIwDxnk8ikyD07VIdw79KaynB/zmgBQV596Ag4/rSgAenTt&#10;Ttvy/pQAxVG0Dg9etG4emOOMUmctz0py/ePcYoAaWAOSuaVgcHApeh/WjHXAJoAh3celLjgE09gM&#10;dKQ8/UmgBQGOTml2nI+nOKQEgYAz1pMccjmgBygY+6femkZI4/KnckDoKcBz6ZoAjbK4pQTnp1qQ&#10;kH8R3ppJ25wKAA9+AD+tOKnv07GjPtRxgEZHYUAMA4HY07AORg04dOuMU/ORwOfX1oGlcj2ZwcH0&#10;p2DnpxTcDPGR681IxHrj0oBK5EARnGMmlC4yT3qXO3A/Hmgf1pXK5SE4z68ZpWAx7DipGbrwAaYM&#10;56jHOaZLVh5A65PvTduT096bn14/xqUn1H45oHuRtx0xmpCAep+v/wBagqD68UHP0oGlYV846EUE&#10;DGR19KQDBBIJPSkMnp2pXKsPPb+VMC5wR9DShznvSqQTn25pNjSIwSxOR9cUpBHQUigYH6GnBcsc&#10;nmpGOYn8aQg5GPrQRnpzigjkUBYPz5H60KM5oxjpQc8c8Y/OgYg6g9sU8AHGT04xQBgdM+lOU5PW&#10;gBoHAxRkj6jilUH1z/WlOM/h37UAMxuHH+TT2JPb/wCtR0GaHznHTNAXEycYzjB7U3BHWpTx2zjr&#10;UeSNvp296AFx+R/TNJ785p7dPwzRt6YFADBjjHfoKX8evrS9PTNPKjIOe3egBgXk+uaUr6jtSBOc&#10;/pTgAO5/woAYeByPf8qUHvjr/OlPp/8Arpw+v/1qAGcjrQRtPFO2jPr3/CmgEE8cGgBFHJNIQML7&#10;0u78sUoXBzg0AMbBzx26U4GgcGkOOeB1xQA4qMcimjgjginBeeAMdc0gU5+9/wDXoABnPT/69IQM&#10;9DTivQZ6U7k849BQBGExxj/61OGeeMU7nJJpvX3oAO3P6UHJx7dMU/C/QUDn2xQAzIx169aTBIxS&#10;7c+hz6UEDAPf1oAUDmlY4wTk4pnXHPtTgDnrQAnfGOlSbT+lRtjIBH4jinbeeQKAFIAzTBgDOM0u&#10;3BI9KUDHHagBG57cetKehxSbsY5xR8uM/jQAMQQ3FGTwaXaD1PPX603bycfl2oACFI9TSnIxRyCB&#10;60hHB46mgAwRjLdaDu/L9aVOCKQjPWgBuAOe9KGPGaBjkDpnml296AD0570mOeuTTic54pApJOPS&#10;gAAGOD+NODYxwCT/ACoUH2x2pdoweOKAE46fmaXr0oz04pw/pQFhOhxj/wCvQOaX8TSAEn/GgBoH&#10;P4YxSg9e3Y0vJpQO350DaEJP4j1pfx5pSeBmmY4PvQIAv50Af40pOMDj2pTwB0J9aADH59aQkdc0&#10;Lk+2etOHYEYpXGmNbORz3pCvyg4x+NOGATn8aAABk+lMbQ3HPTpSgZ496TAxxn60Yzn39aCmAAIP&#10;GQKapz7cVKE4B/yKQYHWpTvfULDcdaPr+tO2bj14pQcH7uB/Ojm3FYYV65pD064qXB6E4pgGAaIu&#10;9wsIfu88VIACfbpS49aUHge3asm7/eMbtJJ9P50uKd0pSBgcY4pNgkIPpxRjrRsGB3zSnpgetADQ&#10;ffmgKcZz3NP3dabt4oAZjk8jnin9vXnvQDj3/pQD2596AEGeOBn1oAHPp2pegA/QUY6cUAMIPHP1&#10;pxGcDrQMevPpTuBzjFACdR60c/QUrCk5xxQAg5PfPftRjjr2pw9eD2zQ2en50AIB0y3vSLzj3pwA&#10;9OKcq44/CgBME8kcZxTcHAA9acvajBPfnpQAEdM0DH05+tIR3x+HakyPTj1oAU9OOtBA5ppXHWnk&#10;DA7/ANaAEIzjtSt35NAPX0pCfWgAIx3NA4B4zilBJx0oIxigA600c5yenel5x059qMDgfjQA0HP4&#10;/pTwf0owe1B5Oe1ADMEk8DilwB/Onf5zS4B7daAEx25/wpgGe+ak4+uOOaMKcn09aB2GgZPPpQOR&#10;T8YxnB4/GkA54496BAAMDn60bcqB1oA/2acc5+lAB19KaeOg+tPCn8qXnH15pXKeg1QeR/Kmj8qe&#10;OD70uM/j1xRcEmMIAwPzpB29BUmOny5ApuOPrRdFKPvMUcdepNNU07g8+9NIHbp70XKjGwo78dqa&#10;OMGn8d804dR24obDl+4j655oJLbhz9afyfX/ABqP39TSuVYAOuDnFOJ9fypdp/8ArUBcj0780cwD&#10;cjsOlAHTjv8AnSnnHvxTgPbn/CjmAYBTyMY4780A4z9KXI470uYBvpTCBjFP9McUc/WhsBh5PXpS&#10;cDA/Ol3Y/pS4pANJ/nS8HPBIoZfrQAOKAAnp2p27HYdKQc9/WlHHNACHA7UpJxTsf7WR60gHHQUM&#10;BpPtzTjwen0pMDjnGKVR1POO1ACH170ZGAfWgk9j1oxx1z2ouAmOn50oGenHam9/6U8DHrQAgGfx&#10;pQevNIox39/pQR+vGaADHTjPH5ULjPHX+VISR9P50uRgfWgAwCOfzpBnjjFKD0Occ07B47mgBuMg&#10;ikYnH86cVpQBk+nrQAmCR/KgZPr71JgdvSkx19e9ADVX2pcHHTkVKVxzk470m3OPloAjC/40uzpT&#10;+QB0pQAMd6AGKvNLtznrTxj1NPx7nrj8aAI9v0pAgJ6c5qQdB2NKO/pQA1RzQUPJxTwcDpQeg+tA&#10;EWAO1OIxgc/XNOPI+v6UbcYOaAE4P1pgGOtSfh9PekOcDIoAQ4Jzj8qVR06e9O28DAzQTigBi9Tx&#10;SEdzxTwOnek496AGL+Z60Y/z9adgccc0EAnOO/WgCJ93OOlKQD+FPPQGlXtz2oAjVRj0pwQ/pUnA&#10;7UpwcHPIoAjZenHemBMjpgips8fjRz9aAI9vJGen86fzntShefelOOOKAG4H0ppHTnk1IcE+lAHS&#10;gBgBOcUoGP5mpCPoKQrjnoaAGjOefrTW7U8jsKQk/wCNACH1PWmjoPrTwSe//wBekBxjn8aAEGfT&#10;mjnPWpAc9+aAAMccdaAISM0p+tOI/Sl254oAiIzn070o6mpNhJwfp9MU3GPrQA0rn8O1PAz2/Gl2&#10;4PUUihRmgYhHGOvNJgnHFSAehoCnkUCIsY/KgDOeanZcADPSk296B2fYjUdwO1KqflTwue1PHTnr&#10;QUoEW3PTp70FMYxUoC5+tBBz6elA4xIzkMaQrye5FTbeDSBQB70ByeZCelKFP+NTc+tMbFAci7kY&#10;XinEce1PA56Uv40EyjaxH79qXril6UDjvzjNLYVhMd6Qc08g4zTSvHXgUw0EHP8AjSKp4qQD3/AU&#10;gA/D2qXddTTkQAY/Gjv9DSnHr/8AWpc4FNuxmldijjk0h6UEe+frSDHpUmsRTjGPejJx+lNwD0NO&#10;ByOlIbVwbjHekAPpS+2RRn8M0C5RwFKFH92kJHcUu4D2zQHKOCjB/Sm7Ae/Sk3UM2KBpWJO2R+tK&#10;VDEdMUzPX6UE+9AWJVwO1Lu9eKh3Yzg/Smlye/5UC5SZjx9Kbu5zxUQY/wBaXPP+NAcpIzAjNITk&#10;KKZxR82fT+lALQd9aZ046UpYjJp4xkZoHcYF5pwUUmMCndMUBYeFOB7UmCORSkjJ/SlHIP60A1cj&#10;YfpxTMcdaeQeKOeOPWgTGdKQrjt9acM4Jp+Mf1oDlIePTikK8c1MQPWo8DPWgVhB06YFLtOKUHkU&#10;qjmgQwdTR0qxsHPH400pn8OlFwsQkH86MYqQoaQKQOadwsMA9ulNIH6d6kP/ANek2daQDBnI7cUv&#10;0BpwBH8qTr+dACFQc0fgKeFPpxRtORzQAYzjuBT9i8ChRz7dam2+/Si4W8ivspPL5J6CrOcilIHP&#10;pRcGkQYyRx9aaV7Y71aKVG3Q+tAEPepAM0beR7UoP59QKAEVQfpU6xkfSkUg08GgBChPWpEGOc0g&#10;POc9sU8OKmWzAuK/Hv1pw+tVQ/TmnCQ8+hrEC2XHI4NQkD86YX4Jxmk3ZoARl4NM2c5qRSCT/WnZ&#10;XrigCRUUAcU8KuDziod3vTg3fFAAF9fwqIn8amB/Q0xjnt1oAhx2xioWBGOKs9KgkaqTXcTZC2O1&#10;KGz2po9qXPI9cVq1cYrDmkxnOadkkDNCrQAzAFKCPX6U7bndk9KVhx1qUhWG5/lShsimf54oXPHW&#10;qKJA5/8A1UoY8UwLzS+tTPoSycnPftQOOnSoB3Azmne/OazYW8yQtxinZ6VEM04AgjNFwTJd2aOM&#10;VHt5pDx2oW4MGA/WoGUDP6VO3oTUe0evUVrDYq5COOo9qZg8/nU5SojjvVCISMle57U1qkJ70zdx&#10;nrQBFjFJtB3etSA/hSAcEcU0JkYHHWg9PWn8d6bntiquTbYTHvj60Y6exp+B6fh6UEE+3p6UxDeu&#10;ajxk/wCNTAdcUhQ880AQYPvTvXnmpCCc8c00pwOMdqVwEzk9KARTthz06UzBxx368UwsK2aXr+WK&#10;NvPTApu0/r0oEhevf8KQYyeeaeRTMe/egXKAGc0YyBx1pVz6U3OADQJqwdhmkxnjI5p+PzzS7eBk&#10;ZoCzI8HI5p44zzTwvA4/CpVhJ64pXQ1F9ivj379KQAYPNXBbA9/yqQWo9TkUcyHyMpA5B4605QT7&#10;Crptjx6U8QnoO1LmH7PzKJByf504xnGMVo+SDQbdeP5Ucw+RGWVO0807b156Vca3OOKZ5Lc8/jRz&#10;ByFLHbtS444qyYGyQKheMg+3rTuQ4siHQetNHPf3qTZkjH61HyCBjk0yWISc008cY7U8r7fjSEen&#10;+cUAJ1HNKccc/ShcdO5p20jP9aBjAcfjTSOuTSkHI5pGycj86Ctxp6ccUDkde/ag47Z/woK46AfW&#10;gA7/AFFJuOfWggYpxxjGKBjR35pAOD09adkdOlGeBkUAIR04pSABntQe/Heg454/+vQBGVJ6n6Uo&#10;GMd+c0vIGcce9IMnGf0oFcMDnFLgHv8ASm8A/wAqUk5Bx7UEpjBx1H4etLg9/pTicZPemkDPf2oH&#10;EGzkZpAv/wCsU44x1pe+fzoG3YZg8cc07byOaevT+tKV46dP1oMloRhT6UEDp/Wl5HQe9NXPfmgT&#10;YzOM049sZPel5ySfy9KaR68D2oEI3QevakB6Z7daVVzjJo6/SgBpUilI7j/61Lk/gaUngAHGOgp3&#10;AjHI6807IHQ04jp0ppXqPWkAxuM9PTmnMv5+1BXnhc0o9qABgMnA6Cm7gKcSRyPzNAB4/r60XATJ&#10;I6cmkA6U4ZNLjk9CRTTsAoGDyBTcDPPb8qTnApSeDVJ3ARuh+b6UHnpSkgc4474oz0HbFF9QEGSM&#10;np6imZp/OeoyfSmkEkHNADgQB7UxUbHH5Gnnk0mORwMkdaYB/nNGfamZIyDipMk4OMUANC4Oefaj&#10;qAOKPzx6UhO3PpQAuc5x0H60mOmKOBk54o3EDjJxjvQAjEjA/wAmn4X05NIMZPFI2T0GBQAoJzwf&#10;XjtS9x2xzTB1wcYHGaUc85wM4+lAC9z0HrS46elNIORkcdqQEMeaAJMHBHQ57UyMg5/lSdiaMdMm&#10;gBDgfxdetKW9uKB9KMgnnNACb+wppHI4608EdQKGyTn9BQA3IJFJ/F06U4gE8A/jQBknOenNADGB&#10;64JzTeefr3qUDODuH0pMAenWmhCFTTAw4wM5p23AHzdqUg4PIGB19aNA1ISOeeBnoKed2eP/ANVK&#10;Vx0x/wDrpem7Hc0N3BKw1+wOPwqNVzzmpz19+nFRsoHcdaaYmiIAdjz0Box+nWpiAuee/T603qGx&#10;1ouDRGQCBlaQn3pwHqvSlw2MjFacxJFxySeDxilwDk9qdxgevUZ60gHOc4J7UlIZG3Tp9KG6cc4p&#10;3JHv2pdvUZ/Gi7EM6EYGaaO5796kKkBjnrTQPfp60KQDemfT2pSMDuRmnsTz2pCeP6+9WU9BnGTj&#10;r2p20g4xxjkim4P+HvSkgd8UmxDjj2ApqjH0NLuAHtRngEnHbimIMDPHFN2jJz+FPYYGAKTj6/8A&#10;1qAExgZIzTGyA3p0NSHJx6ZpmOxBNABjJFIQDjHc04cj0FKPTOKAEJNIQeRxg0DIGM/j1pxwO1AD&#10;QDkZ/D8KaTznB/pTmyR1o3EjqMd6AEZQQe/rjpQR+nSkKkkdMelGDzx+FACFQD15xRgEHuadjuDz&#10;TSvODwf0oAaE6jt7085G0d6XHHTPrSDjtnP50AGME5NMJPJA/Ol6A9elPCkce3agCLqDT9uetIoH&#10;PT2pdue+Oe3tQAiDcTjH4nH5UMBxn+dKwPAxz6U4c/h1NAEbMMdfypxOVwBnmnEYzkmm7QeOlADS&#10;MA+lGCMZA/ClHHH60AAEY5oAbz1z6ik2kAevWg9RzUwXv0x1oE15DM5XHr+dAY54zjHNNwAQcnJ7&#10;UN0POfpTuw5UDNzx29aeh4zjFIAcjPIoIxk8YzxmmmJoXk4yeO1RofUc+van44yBwKYwBOTwetHM&#10;Fh2Rnjt1zQACCeM+9KSD/FnNN4x6UXCwuwd/wzTOPlB7e3JpccdOnHNG3oQvfH1ouLlYmPwPv3oI&#10;Ykcn+lOOBzjPek2kdB15p3FawqDP1pi5Jz/OnqM4FCnjqef5UXC1xduc5HA703AA49aUqQQMnp60&#10;Dnv7UwIWySOBkdR7U05/pmrJBJ5HHbFJ6/WgnlIMA9unrQD0znNLgA89aft5GemfzoElcXB4NN2r&#10;z+eDRvBOOgJPH0px5Gep60FidM4PGOaQnj09jSsM7SQc0AjHBoAFwc8mohn9KmDEDOOPrTQMEZH6&#10;0CauR4JI9qlyem6mqrP3wM8UrFcH2oBKxDng4HQ96CcYHHPcVYGD3470zCg8H8MUC5RU4zxzTBnI&#10;AbAqVQAMbsk1Ey8jvQEhCPvAYwDzmg8jIU9O9OC9DtJPpQB7HHtQSMUjIIGc8fjSbeR/WpEU54Ga&#10;aRgdec0ANf6/nTQqkj5uR2pQ2eeh96RQcH+tAD2XO49c9qQ8tjpSfwn19qU8HrjtQBGQcjA5z3pz&#10;ct70m/K464oxuxjn6UAIducjr60DJyMZz6U8rjPQU0rjHJJH4CgAIOCAc0wL2xnn9aftJ6H3zQF+&#10;tADWADYz06imMm4njHuTSgH6D1NKRgYA/HtQAcsMYGB37U4RH1poYFeG98dKCAeuaAGtuz1A96cP&#10;mHOM0BTySDn2NKc4xx9O9TzABxwTjrTXPABHHqKcvTr+YpCuD0B746U0wEJzjccg+1CqAM9RnBxU&#10;oAwR0pNu3NF0AwEEHOfyppwV44/CnkNnpx6djSlTgcH696dwIy/XIIHY08AnI3Zx0pFzj684oAwT&#10;yBQAoHIyec8mkC5BGBwM/WpByMn8KYBwecDpRcAOAP1pFYZIzin/AE60u0jv1oAYVwKTb3DfSnov&#10;JPXjpSY68UAIFwc569c0uDgHggfhUmMHkjjp70xzgA0AIhOc9fajdwTgfSnqW4O3r+dN4D4zk+lA&#10;Eagt9e1SHoBml2kcA+5xxTSB34oAecjHOPpTlAyDj7vGKRRweoppDY9z3oAFQZJ6e9L16j8qaRjP&#10;FSAexFACFT/EaaOSWwSRTwMHJ5FGMAcc96AHgHJJHtSBQP4e/amkknrQMA9c0AOVRkj8aQdD169D&#10;RtPbIPrT+pxnPqDQA3noQeP1oAycYGPrS8YzjB9abwT6UAAx0HT1pcZxg9u9KSPzpVYgZGDx0oAZ&#10;uPv7UEFiOcZ9O9SjGOntimhgOP09qAEKA557cYo2jknr71JyCMDr0GKaFJOeAKVwGg9DnjrzQQT8&#10;3b3pSAQP0pQefoKYBx65PenHkYPryKTJPHfHpQcE80AC8Z470Bf/AK2KUE5yBxShc446mgBCcNnd&#10;zScZyOnPHvSlic0u0kgg/wCRQA1cjOevoKdg4HIPagnknHNIOVHNK4BwR0/GowMbSTUoHfPGMYpW&#10;GTTAQID2yCKQnoc9sYpSCMetKD0z0oAardDikK+4PNOIOMYyDzxRs+U+1AAxyfx6Uox1B6Ggr07Z&#10;pAvU44x/OgBSw5GfrS9Mc005JwRjPpTicDjjHrQAu3BznOaVcg4z1pvzY3Y+macuTnGOP50AIM56&#10;E/1poHXg8nnNKG6cd6RcjPy9+KAFPy//AF6XIzyMZ9KUEH2zRg4P0oAacjnFKM9eBmkwcY5GRzUp&#10;IG4d8UARv9fpS7SCDj8qEByRjIFJn0PQ5xQAmecZI4oAI68euetKRz7fzpc47fiaAGlce3pSrgrz&#10;2pT0OORmgDA6ZI5oAUZI4NIeTjvTmYZ4OOeKDgbfWgBEOMfKB2p5HP400DIxnvzSNkZx0/lQApHz&#10;dyc9qDy2Ome/elHABx+dNYhge1AC7expVGacU9fTijAPQ9qAGnPtzTSoC9PfAp3GeBnFKwoAUnpk&#10;Z9aUgr8tNIGOuOacR045oHYXcMKOvP0oHVucZ9aM5J5oY8cnt9aBARwQeeabt/PrTsDHTj+eaVh6&#10;UAIy8A+h7UD6dT2ox15/CnA9P6UARgDHv704Ke5xgUpORikUgZ79vagBwBzyajUg8c8d6kB6DOQO&#10;KbjOfTtigBAAc9aYwGMg5HSpt3J7ZqNuoOKVwFGeOe3ekHI5PWgDg+3rUm7tQBH1JA9e9LzgcZp+&#10;08YOaNvJ4470NgJjBH60zn/6/pUu33/CmHp/SlzFRjcUckZzinxjnp9M0vv6Up4PHemUtLi47de3&#10;0pFxxzwKAB19ulIBj3pXKsNGOeM560YP4UuOmCARS4A6/nS6D6ibdufmOKUAHjHTt60oyGBFMHUH&#10;GDT5iVEUsAB7U0DIz0I7U4H9OPrRgZPr296VyvkJnPUZoHH8IxS5GevahyOMcUXC3kIo54PB6fhT&#10;i2chvX0pAoPtin9+fWi4lFIawHbrntxTRnnJ4604BfXNIpGffrSKEPbjFCjnt0607JwemfWgqSQS&#10;OKAGjGMY56cU9VwSQMDt/hS5+YjHFKVzjrgUCG4HApQAT9KUqODSr+XNAxg5HTJoA/X1p/IOM9P6&#10;0YBBHFADeq5z9afjnihgelLk5HYe1ACYHA4zikXk/UfnTsYPTmg4PP8A9agBDnk4zx0paAM+3FAB&#10;J69OeKAEx1Hv+FOAxg4/ClIPqKQAcDPQdaAGqM9+nenemDxRtBzxSgZoAAOBxTc4OfQ9KXJHQD8a&#10;CCPp6igBSAOw+lNO4decU7cePzzQOMntmgBueOtO254PWlApMYz1IoAbn1H5Ugzj2qVucGmgZPXj&#10;0oAYBkDp9KUKRznil2+nFDDv/OgBpU8nOP6Um0YGD+PvUm0A/UU0cZFADV6nnmnKp7dc05ucYJ4H&#10;FNOeOmaAEyRn0605QCfu9KTHcdKXORigAz19PSlIyaOvOOnBpAQOcc0AIAQfWj/gPftS4PU8fSnE&#10;cn0oAYVHHYmmg43cdD0p7LjPpig49PxoAQhiOo54oIwB7Up6Y9D3ppJ54oAXGOcUoHLD+dLtNNBz&#10;ketAC4AOM/jRnjn1o25HTvSZOeRigBCx696UDJ6j/wCtSjB+ntSnr7fSgBmOmBTiOc4H0pwGQTnF&#10;JgkHj6UANYYxx+FIy5wcCnbTjNGCRntQA0gfTj6U4klT60u4Zxz0xQO9ABycAY/GkHXFIf09acB7&#10;0DsNAJ47ZzS8DIzSKoxg/WlPynnvQPYDxSg+3FKDxj16ZowRjnAxQKwgXg0mM4FPLdPyowcD9alM&#10;rYaV6Uowfzp3fNL1/wAKOYXKMI9+P6Uv4cdqPpSBSCBnAp3sNisD+ApAGOePpUgUev1pDj16d6ly&#10;t0DlIwe2PxNO2/n/ADqQjI/WkIwevPfNS5XFaw0YPXpn8aVRzgGl5pnfk/T60rtjYDv9e9HOPu80&#10;7IwfrxTh68ZNXz+QxCD83I5/KlI68Z9aUKMDt7UhQH86zv3Cw3YKPwp3XjH40dO/NIAzgYPTvTep&#10;9DT+OPzpw/XpQBGc7un4UoyP/r0gHGO/vTsjnjigBinOcGngAn+tBxxg9aQc47dqAFPA60o9BRt4&#10;5pcYH4UAIAev1/Ck49M9zT+9N64yc0AKB/te1Ifalx+frSkYHJ7dKAEA/ECkI9TRgjoKdj6fjQA1&#10;sZzmkJHH1pwAOeffnmm88f5zQA/1/Wmk4HSggkHmkAOD2HagBflxik2nPpinEdOetIQDjI4H9aAA&#10;rg9PelHHGc59aCMY7igce1ABjH/6qXHTtSZxtoC9OeKAEIPfrRjpS4IxxTiB6/SgBhXgDNNOM+hq&#10;QAHOQfoKB9PwoAjB6c049M+/ajb6nmlx7e9AAMfj1pOhoJxjnGKd78ZPWgBCNopO/XH49aU9qXaA&#10;RQAhB9PypSORSgegGcUoBP40DsN/pQq57U48dv8A69OA6/TrQFhnPfBpFHQYp+aAMDrQWoDcHn+V&#10;G0AY6Cng9PSkxmp5hqFhCpHTp7Uoxn2peDgUu3j1HoaOYfKuwh+tGAOKTbweaftAIo5ikNC4yM0o&#10;6fWngf8A1qUDp65pXFZdiID6/wD1qUdDwcU/oelIB1HvSHYbg8cUhHUn2qQnk5700jrmgBmCAfr1&#10;pdvTvT9ucfnSEZPFADMAduOlL0+lOAH1zSDoKAENG3GDjn+dPB603HU5oADk/wD16Zk/geaewPpS&#10;gnI6UAIcc9+4oUZI5xmkK49KU8Y9f8aAG496AAOhp3TFIMcY70AJtOOlJj3Ip+33oBPpzQBHgjPT&#10;njNIAOP84p+DzSAfnQA0jr0pdvGPSpAp4zSHJ6CgBgyM5pxB6ZxQeTxTmGeTx6UAMH+cUvXPapBw&#10;OgpBjn39aAGEZ4x3pTzgetOAznI4HFBH6UARbc9T/wDWpcf5NSbR60Bec0AN5z7dc00AdeTUu3kH&#10;GO1BXJ9D60ARhc0gB9O9SlOQR3FGz8OaAIh34PXpSgY3djUhHT+VO2+3IoAZtJ5496eo6daTB9BT&#10;yDQAwKPWlxntS4oJ5FACgDHoaTPbqe9GeuCOn9KcB+FACkf4UwjHfoak6UA9TQAwjHcc80pHcU/G&#10;ccUEAfTrQA3aDjnpRgnr3pdvHTpzUh9qAGBc8+lGDmnH60vagCLPFAAI6U8j0pcDigBAo6H1oxj8&#10;ulIBmlDfnmgBuCKTj14qQHPIoxjvQAmMAcn3pMdM04//AFvpS7SaAGHHpQak2j8KNnXjjt7UARHH&#10;H86CufpUpSl2ZA+lAEGzJPt3oC+o6VOqAUYoAhC47daCBgYqdcelMwP/AK1A7dhhUY+poUdfapCO&#10;f1pmzP8AKgQnIx29aTgEccVIAB/jRsPHcUAMYZx2pwAPbmnbMfSnEUGnJ5jMY70jKR3p/XtmlPXP&#10;tQQ0Qde3Wkz61IfpTCBj8KAs+wDB/nTuRnJpMd+54pQOP8aAsLjHPakPTGKTHXHelwSKBCMPb2pC&#10;ORinAdulA/rQAw9Tz7UEjvTymSKagBzxQAi4HTqfWndjngUoUd/SlHPXrigAAz7cUvTAzS4zj+dK&#10;KRtGNhucf407j15ozx1ozjPehuxQ0c04Y/ye1AXj3oIPI9OtCdxJWFyaRe3NIMdc8dqae3HvSTGO&#10;IPNHYGk/CnE46fnT1AbjIHP5UpJIwBijj04oAAPc/wBKGAmM5Bz9KDkignAHNHXPOMUr2IcL9RPr&#10;SnHr7Un1pT0HHPrT2JlGwZ9eM0Y/yaUHpx1oz7YxSTKcPMQHjpSE/pS47fjQScjmkU2HrxQOfxox&#10;3zS56ce2aQNXEHOaPbFOxRigYgHXtSIp9sU8AcmnZ/lQIYFPWnY9BUgA7+tJgAf4UBYYo6etAQ8Y&#10;FSYHpSkdv1oGRbSeKCh+vNSbvWlBH1PWgEQBT3696QGpj1z6mgcH6UARBRketA4Bpx6/Sl4xjHFA&#10;ETL6ilOMnPanMM/zpuOnSgA/rTi3PHSlH9KEBO4YoBhtx6U7accYpwJxjvQG9BQBGeCMc04Ke3v1&#10;pVIxQOMfnQA4LimkY/GnN0puRSbSE2IQcjH1pQv1/HpRkHp1xSlcjp/Si6C4wZBI+lKV9804Dnp0&#10;oA5NMbGPx70zqakz1/lSEc0AM6/jTwP0oA/OnE9e9AAMYzS/ieaABzSdAPSgBw7/ANaYOo9KcBmj&#10;b70riYw554xzgUoXg4/WpOuccf0p2Cf89aLisV8ZNPCc8n8Kfs59KcR+HvQFiMDmlAAHtTjn1xSH&#10;tQ+orW6CbT7UvQilIFOAH9KB3GAY+tSjtkCmA+3Sn4zQlYTG7qYxOT3qQgY9qbj3pgRDGM89aevS&#10;jb9aO+aBDh0+tPB5zmo8n1xx2pwPFA7Di3Q0B+RURH5U/HYdaQIkLHBI604NweaiUfl70uD1zRZd&#10;hok3HPBoyc9zTMk0uM/Siy7BfyHqeRU+cjofxqsrYNSB+DzzxxWLjYl6EoPAo3Y7ZpgYGmlhk84o&#10;s+wEok9qM96rE9B2o3e/WnyMWvYkc+nWmE9elNDHn86bu68GtIxsOwA8mlxyKaKcDimwHbcf407j&#10;k03dRk0wHFhimNjP40bjSdcUmAnXPpTlOOMU0HOeaKYEg55ziggGmdA39KN3Ix04pMCYNgUcEDio&#10;A3bNLuqOW/kTa5ZVl9OlLxnOarKcKKTdyabu7D7FlvrTC3uah38Um+p5GCTRI7ZxjmmtIRUIbpxk&#10;GmM2a0Ssih7Pk1GWOaM5Hf2pTnueOwpiGt0z70wDnNP3E5Pt0qPJ5OO9AAc4FJnJ9xTgCetIR7+1&#10;ACEZ9/60g68dqft9Pypu3Az/AProAQAccUvP5Uu31FIc5zjirbISFA/OlUgH+YNJkH1pTg/hSbGk&#10;KXwPxpM889PWmkHntS8Z78U07iasHpSEY6Dmlx36Zpp9+KG7AlcD6UhX8aVmwAPWl25z2o2FYjPb&#10;rx6U7BIPpT0UnNS+TnHvS5ilEq7O+aftHHHtVnyuOB1oHHHFHMJQRCEHqKl8vFPCk4/OgdM/hSbK&#10;SSHKi4H1p2BnimBskZOaM+1IZLu7/lSh8HpUBbj2/rSFie4oAtb/AGoMmB0quB+dPHX0oAk3k9sZ&#10;o8wn+VNxnoKXOOvagALEj0FNYkdR9MVGx9OvrQTz0oAUyHmmbiRjBpc+tMyD2NNOwmICBUZA/wAa&#10;kPIqMjHfIqzPlQhGAe/tTflApxbnPXHXFA7Zx1oIGNj/ACKCxOO9GegPQUgXHFAAQBUbdT36VIc4&#10;9/eoyuTQAhHfrz0pgXHfOfSpVGMUuMYoGmRMuc/0pMZz+VSBSOBx7UjDPbpQPmI+OOnpzS4PfvUg&#10;Xgcc55NOK4z7UCuQquQM9qUrwQce1S8YoIHp+NAXK+eMZoC+hqwR3xTCAc8ZNA1cjJxjjvSD3qQg&#10;mmEEdelA7aEZGc/rSnk/SncDHOKCefu0DEK+1KR/kUKxp2735/nQJDBwTijJ2jijj15pAox34zQD&#10;dugpOcj19Kbu5PrSAf7XalBwOn1NBDikhpHP1o2jHWg/5NOGG+mOlBCv0uIe3PP5U1V4bjFPA4NJ&#10;j/PsKBDMgdc0pz6/jR9T+dLtyOPXH1oAZj8qQdeD15NP57dOlBUe/wBaBsjJ9DTwORz360BST0o+&#10;6B/KgQhA7jijtjNOUHnke4pGH4igAGR37YpTg9jikLcZH5Umc4A70AKAMZx1pRwen0pG6+2KCD69&#10;s80AKMgHjvzTSx5oGMEZIGKM5wPUflQAEEDPTFIDjHvSnBzSjnPNNMBpJweOlB6DA+tHP4fzoXAO&#10;f8immAHAxkcH9KaxG7gc0rNx6il6nr9T7VQDSB15oC4IB/WnMMnjpQFJ4/GgBm3Jpeg9s8U5W54O&#10;KCM8Z/OkgGjkYz0oGc8dT29KUD06YpDxhgMYouAA5Pt6mjP4gH9KccdeMe9MXJ/HvTAVcZ4PXpQc&#10;9+PpSfh2qQZ9enrQAwngcd6ReC2RyTQvP8PFABwegoAUkYAOaaKGVh+FKTnoMf1oAXOAMetJjjrQ&#10;D15P40HGMYxQAAd6QAZ4/Gkb8af9enrQA0cUuQB16d6QAA0pJ7UANYADgcHvQzDjjtQR+XtS7h1o&#10;AYcgcDnrzSnJzx+ApcNj+eaQEkAdaAELAe5NKQRgGj8Of5UwgHkt0piEOKAp7Y5pcgYPA/rSAZXg&#10;cnrTuKwmQDkfj3pM880vPOBg+lO4IYZ/Ki4WIuDnPalPy4Hr3pSvYfmacwGTxQ2CRGQOvQ+tLjkg&#10;jFKQMcDvSAEjvSTHYZjk9qDx347YpQp6DpTFXPvTuhWfYecc89e9GM9D+FC59ePSlXk/hU3KGhSu&#10;aYtJyCAD371KfvYz+dUnYERsnXDHpQOdvGT3FSkjPJximtnOc81SmS0RF8c/hRjJ/WnkdOBR1HT8&#10;KdxEZyM8DPagg5I6+tKB6jr0PrQVB5x+Aqk7gAU4BzjtR/F07c0p4xxx7031zwKLCExgdetGM4Gc&#10;GlBHTvTlQE9eaYEYNBP40qgg9qAv3ue9JO4CYHocjj0oOOp4+lO2j160h6kdfemAw54J59B3pVGD&#10;39/SgHJ5GPWkKqST0zSQC44J6UnIAA4FCg9OT+NBB5B45pgKACAOnem9D15py85wO9PGMcckdcUA&#10;Mxk4zTsDB5/xoIPy5HNNBB/+tQAuCT/Ud6Tt0/OnL0H8qCxzwvX1oAQ8g89aRmPOAP8AGnk8/dow&#10;CDjP4UARr+GT+lIFGQcd6lBOQOOn5U0HHb6UARBQeQp+lKg6nHSpAOOhB/nTSBjr0oAQqMjj3ye1&#10;NY44z9KeFUn+eaAGOOgoAaFP+NBx+A/nTiCeOvv60gyMHHGcUANI5UZwaQjDYxTyOny/Sg8DtwaA&#10;ExyegP0pWGc/TIpAetKTuKkUANbIPQ80h3AcetLswOh5pQe2PegAXnOOvSm7RkYp+eR2pCvAJ5Oc&#10;0AIoyBximAj5dozk0/qBwcU5s9QOnQUCsiMnaaFIJ4wee/anFTn8fyoxnIU/XHehMbQ08D1oBYgc&#10;8UKMfWnNknpmgBM47Z/lT244yfamEelGMlTjn1quYXKIVYA+vtSrwx49qaQR/Ogc5HGaVwsPUDnr&#10;QQccDHFNxg9RipGQAYwMdzVJ3JasQ/KOcnB7UpB7/jQTgkAHing5I7k0Jg0NYHGAPwpNwHf2xin4&#10;IJzjPag8n1+tFxWGEdcAE+lBYdz14pc4/hyM/lQWxnI47cUXBoaoI6N35pSuD6mlCr9c9ajzwRgn&#10;njtTAcQBkk0crj3pRnJ7frUZXI759+aAfoOOe/8APioyxA46VMYyB7+/Sm7Sevr0oE1chZ8/MRz0&#10;xQuSOe3c0pOc4PPfFB3DJoIG59cfUUbh6+1Lzzz70LjJI79DQAg69cHPal+bg4OAaNvGMdKBwT8v&#10;H8qAG4JGcjv1poHX04/Gnj2HA9aUKPlPHHpyKAG7AQBk5HWmkZOMHFPBHTHak6nGaABASOcYzwKV&#10;j7UnXp2HSlCY7cH880AIQeOe3XHWk+X+9TgOoHpzS/UigBjDH070FBkArk/zpQOnHHoaCPmXjmsx&#10;oQL0A/XikCk9v16U8f734VJnsF5H60CIgpB+9+VL1IGDTipDEg4pzDCgZP1oGiNgMjn2xQTyOc47&#10;08clc84PPvSEjcRnvQFhvAGec/ypm4HgnpUm5RkZpFz6CmmIaxwR3FB57cVIRnP+cUqvjOMmnzDa&#10;8hGAOcjk9MUgTHBGD0+tP68kY9fam4zkdfc0riGcYYUqE8c8HuaXPIx6cilwOB1NO4CFevOfpTtu&#10;BntSKMdv6U4KAp6kmmBEVOP5dqd0HAyD+dK5JxnpmlHUcD8aO4DCpx1PX6U8quOR3prIRgjNKQQC&#10;QPrQwGupbGDyDSnG7jPPpSgHrjmnqSd3GDQmBEoXPTpT254HfuacucYyaQ549CKdwAcDrTeQ2CR7&#10;0ucKcjp6CjdgDHWk2A7bjkj8aaRk9/agEfjT1XJ/QYpgNKkHnI7ULuySDzmnEkHkDNLnrzQAmew7&#10;dRTsDIOKQkc460pU7RwPpmgBFPUd89Kd2PGOaBg56f1pNnGd35dSaVwEB9TnPTFIGGenI9e1SkZ/&#10;iwaYMf570WAdg44+tMAyev58U/gDJ79xSAdc4IHcVNwEHb+VJtx/9elPIA/WhcAjPJ+tDYCg57k0&#10;FTxxg/WgAjmjPc8j1ouFhDwe+cfyoZs9Ccd8U48rnrjuOop6+9NsCML+tKoBIz09aU8nn0pQB6Yo&#10;vYdhpGM4yeaUDd/WhSQT655pRnqeo6UXEIBhe2O1KcdNvzHmg8nJHSgsCfXn6UcwCLu+bk/SjGOh&#10;z3pwzxx+tA4bOO/5UXCwjAnoeKUIcdOMdqXYQ2ccduaUZJP+NNuwyM44pSo2j1z0pcAduvelxwOe&#10;aLiG4PJwPoBilBXPQ0HqQTT1AHIFMCMgjHJ9/ahhzg461JzjI59aaABjnvQAcZIyD6UKcZz26ijj&#10;OM/h7U8KecA88UrgIO4J696CAD06UAAHnPWlCj19xQ2NiADnnPeg8HtTuRjmmnoM/mKSkIQnjrS9&#10;Sc80m3J5HJ70p7UOQMQZ9RxRk5Pr9aXIzxjPb8KBznPamABs9utIMg8CnFjgcUcBu/4UwGkAAc04&#10;L97jkHGaaB6DmnlTkYPFACL1xSFs8c5zzTgeDzxSMpGcnjNK4EhUYbnP9abu6H1FPJ5+79KcVyT6&#10;0y2rkR64PXP6Ude/Wl55/rUmB+tK5KVyI8Y/kaM46ng9KkwcH9DQAMAYz3ouVy+Y3BwOenWgYznv&#10;2z0qTYeDjJ/lTQcbvlz7ZpNhyjT/ADFTKRzk9BUQXj7uaU4DcA80cxShbqDDPFP6rxzTBuOPX/PW&#10;ly2F6f4UkwUbdRM5yuB0pwBx0ximMMYGcZ9KArAc00xtDt3PT60HH0/Gmk8+x9aDz0PGehpXY7Ls&#10;SqBgDNC449D0xUbDB5pcElc/lT5iUmOBGeCD7Gjbjp+WelOIBJ6UBRjHFMRDt59KDjv9PrTgnPrQ&#10;enIGR61LdyoxsIR1xx9Kcqjj07/WgdenNPXA+lIErDGxzz070nueR2FLnJzg+9GcA0FAV3ZycikU&#10;dAPzoA5J6cUbRj8KBMUE55P5UZJ44yT60gxxzx0pxBOKLgICDnI/OhQMY44p5BPvij04xQMRRjHt&#10;QMEU0HtjH0pzNyMfjQAnK+tK2DnAoAwRg0mMkY7dqAA8flR06flTgB3obIxQBGw64HFP2njB96X6&#10;dKGHC8H+tAWAAj6/zphPqKkJGR+maBzz2zmgBu05+tOC+3SgYPTJ70pH+c0ANYH0/GlA568+vrSg&#10;8Ggpg+9AAFPt9KcVpOOBnp0pDkHNADCPfIFSY5P0pASSDt4zzTuAc/WgBFAz7U4N3waUDp0pADj+&#10;fvQAhU45xg5pQAe/40vHTjmjB3GgBN2CQKcDnP5UmM44peB/jQAg6/dpSDgc04c8Y/Gmhccenc0A&#10;Nznqe1PAHPTHam5wQaXAA60mA4tjPcUmeMClAx/FTeBjnrRcAYknr+FKRgcdqTGaUg560wGHn3xT&#10;sf7PFHGe9O7jHHegBDyB79MUm3d6+9OyO36005GeKAAHOcd+nagcHHU04Kfl/Gl4OfX1FADVHb9f&#10;SkOCF49yaeOG+tAH60ANA5+tHr604rnjt3pAB0xQAzGf4cdqRjnBqQqPxHekYY4FACd/50nQZPWn&#10;qvv70hyefxwe9ADT9epowcHvml29/wCdLkjPP8XNADVB/AfpQRyeOT+VPHvSDnt+NADDj069vQ0q&#10;qdpGenSnHjPOaBnjmgdhMAe5NNVe1OUdjnNKeCRnAHpSuhDNnI5xQ2VJ96f24/OkOc8d6ZVrCben&#10;HB6UL2x27U8geuKT145oBK4gUnsMUo4+hoCnBz9aD0HrmlcbGgAHrnNKVGBjAo5BFKcn6UxsbwcA&#10;8Gkz3z+FSEc4zimlc59u9AIT6/lQVAyOaOOM9/0pwVfxpNpCt5jQMnke/wCdKWxnJ56YpNp/vdaM&#10;dqV0xkn+cGkwBjBBpw/UcUd/pWSdgE2cDikHpnrT85xzS8DOc8U+ZhYQnJPbFN/I1Js6cD8aQjHB&#10;pJ2AbkYwB70/HNAA556UD8KLgBx9KQ5HpilGPwoOORnnPekAE8dOaCM9aUZJx+goZccUAMPUjGR7&#10;0DPpT8/ljpSY4/rQAfQc9aQd8fhTjgY+XjvSY45x7UALtNGTkCnAce1Bxj+tADTyWOKac1IB0w3F&#10;B4JNADBg9O3rSuMdRS4BoBx9B3oAa2Tnt9aUdulOwM59aMfrzQAgzycZpMnPP4CnBQPzpxXFACbD&#10;nuabt46/hTmP504EHoaAG9fxoIwf6049/em9fegBAM+lNIwPx71OB14/A1FjJNADe2aXkY449akP&#10;PHrSkdqAIse1O68f54pcf/XpoBx/WgBARjp7Um3sTUgHegHGfp0zQAwqBt6U/kZz+NA9+lJzznp6&#10;0AIM56UuOfWgYPvSr0P55oAQDB60E5xj9ad0A/z1pCppXG0N7UuGP+FAHQY/OnAY4oCwzHIp360A&#10;cn170mMdv1plRVxpAHanAds9RwacyAdKaOvSldBJWtqIOR06nH5UhXpxx608ZJGafTCMLkeMfnQT&#10;04P+FP280gUepqeYFF9hpGcj19Kdg4644p23/wCvSgD8KVy+SxGFyAcd6cACB2HSlI5z6f1pMj8q&#10;LjQbeeKX1pOOeKdgelIYHrzzx0ph9BTxn8+lA9P1oARRnHzY9KUKeBjHrQBn6Uuc/hQAhA/OnYzx&#10;n8vakJApf5UAA707djB4NID69aaTjPrQAuM03saf36Umc/w/5FADGP4ilwePSlz+tKP60ANxwOOK&#10;QEA5p4GMikI5xQAmSBQAcUgIxQfXP5UALjn1yKQr1pSeOMZp2enYUAISMU0Ag56cUZpTnuMelABn&#10;I7gUgAwfQ0pz+GelDHjB4oAaQegpduOOKXPp+FIMigBMg0cdPen9jzQR9KAGYJ96QDBqYYwKQ5zQ&#10;A0d/zoXI6AdKcoAHtQo+nXtQAAD8aaRxzTyD0IoC446+9ADec4zQAM9aXpz6d6OcelAC4z+dMC9A&#10;TzipATjgUdh0oAb60o7/AEpQP1oPGKADPtn0prZ4FKR7YpSMn9M0AN5HvS4wQcUZx+dCjFACBR3O&#10;DSg56cGlwMDjrR6c0ANI460ce9LilAxjr1oAUZ7YzTT296eOD700r/8AWoAF9ulOwcUAf/qp2Dzx&#10;1oATJ+mKecnPFAHTIzgUqjFABjA/CkxSkdT1oxigAyAc/wCeKMjvmkPHfrRuzxnigBDx/nrS84pB&#10;xj6UdM0AO4zTTmhWP+FBH/16AHA98Zz1poHqKMVMgGM9/pQAwLkcDtShQTnFTUmPy/nSH1EVaChp&#10;w4oJ/KmIjK05gR35pQAfp70h5+maQ0ho6d8YpStOJz14NHbNMQHk1GRk8dqe3GB1zRmgtPlIgnXj&#10;k+tP2gd++akHr2NJx3PFA+a7vbYTbSN6fhS5yevSlwaTLTfYYR9PpSY9DUnehhyf85ouDeqIh25p&#10;4B5yeKUgAAYxS560wTuiP8KOR1NSEHmo6ATuBOaQDj8KX1470HH/ANakxjVA7Uo4GOOaG6DvQePw&#10;FAITHTFC80AD0oYCmJt9gx0x1pDgU4DgUnUj1xSbGNwOnIoAIzmngf5NBA9O9K9wGY6ehozjFPC+&#10;/akxk0cwACPx60Yp2M9evSlKk80gsMxml/XnrT9o7Uu3r+tICMA4OTQFFPMY9+aUKCc0ARYz9adt&#10;/WnBeCadjpxxQBGBnb2oPNOAzT9vtQBCRnjvSlT0p4Ud6UDA6delVzAQ7fanBfenhD/hQAeMYxUg&#10;RbaNo6ZqYJ7cUbenFAEaqeRn3pDipSpoAPfFNsCHFP29s9aeeM8D/CgDH1pARAU4Drx+VOpSMf40&#10;AMxnv0FIOnT3pWXpx0pMf5NAB1A7U7PbHPtSCgL1FAD8k0vYY7nigfypAPagBuacDSFfWnBe1AWG&#10;njmkY4/CnEcdDQRyaAGcg9KKUDBpcHjFACAmlPrjijAzQozQA3+L296UDjGKCKdQAoxk0g5wew7U&#10;uM/4UBeMUAKAP/rUnpSkYHv9KQKc54zQAAcUuf0pfalApANIA6U7Gc0oHfv2oJxUydhNi7eRSEe9&#10;KBjHOadjHeqTuNEf19KNpxyOv9KkBH8qeTz/AEoArlefu0hQ+nPrVlefw7UqoOuOtJSb2RPyKuAO&#10;fzpwUY6VZKD86ClPUZX28GgDk8VKVz/Wkxjv+NFxkWBTtvr+lKc88UZz0oEwA96cDTSB+NIcnHNF&#10;wY/9OKRh24pmR0wfSlJ/xoQAabilbt+lBHalK3YGJnBHv3ptLjilxwOMU0twXUAc04kk9vrTQvTj&#10;8aCP/rUpdNRWHEf/AK6QEY/Kgkig+vFCe+gwxSEE47Ypw4zjrQRn61QrCdc5FOYiinHr0780CIx1&#10;HftmlwBz2zxT9p/Cm0h2Ezz1pRzSEc5zTWHWmUPU4NOJx36UwHgfSgk0CQp454o+lM/DoKXgcflS&#10;1BDyT60Ek1GDx0oyPp/Whi5fMf6+9OB9vYVGD2pwOPehAxc4z2zSfhRn9aQnik1dEoVWI+lGevFL&#10;kHjFAP4U0CG568Ubsd6ccn0/GmN1GKS9bghwY5FIp/yKQfpSc9elHLruNIUtjHegtgHnilwe9IaO&#10;bdiuKDz+FH4008HrS4JwfrTbsFxc+/0xTdxXFA+uOab0oSsCF3dzTi1RkYyT0xRkdcZpgKWx2/Gk&#10;JzikPU0nBHvQA4nn6UuTTfX3pqkYwTQBJz6YpvI685pM9OTigA880AIT7U3PvSj6DFB4z3oAZke9&#10;SYGelIeM/rSnHHAoAbjPTrTgR/jSY/CkJOaAFxgf56Uh+tLkcflR2PAJouFhvboPakxk804gDjNB&#10;FACfj9aXOP6Um3Hal645+tACgdcmkx68+9L0oIBznt1pt3ElYYAc0owTnnrSdO3Q0/n6YpDJlAUV&#10;Jn6VGeeMYpAT3FAD89OaAvbp6Umcc05SetAEijHamE5pMk5pDz1NADW6/jTSevPNS4H/AOukaJfq&#10;fWgBoU8/Wn7OPSlGAeaduPHTmgBOhpwI700+lRnvxQBIW6jnj0pgPv7U0kj8aB1Hf60APPP0HrTd&#10;w5OKQt1GfrQW5oAaTj3oC8nigDB6Y9KRc+tNCezGnvz1NKV6D0/rTuooI9z0qzNkZBH50hPqeKcW&#10;amH/ACKA3GhT3+tPZSecU9P1pQxz780EEZQ/XtSNH/hUxzx2pN2TzjrQMiIHfNIUGMcmpQo57c0h&#10;P/6xQIi24z6elBNSEjrj2puKAGlfc5HpS4z3oA6jt6U3p0oAAOpP0zQvXpQeB7U3PPfpQAE+3NMY&#10;cnrT+Dmm9OeSaBjSeOT+FIfTvR2/Cndc4oG0Q7c80cZHNSH/ADmm++PwFBViNuhFLuGTx+dPbGOl&#10;NZT+HrQA3JwOOlBYHPGKcQRzimtzj65oAQ9DwPwo7DninEe3SkAwR/WgmI0A/wCFG725xTgetIB6&#10;E0BERevT60BM8fzpCScfSlGORQNMQnPf8aAP9rHfNOB/DA6UYJ/CgjlTEbjsabtA4z9KeFBDDv8A&#10;WlHHcfWgUo2sRBTnFOJIxzTjyAf0pB1BIoKau/QMev1oU+nelAxk8c/yoII69MUCjFCbf5Uvl8dc&#10;U7jA4696D/nNAlC40Lk00Lgf55p47+vfNIpHXnpQJRGsoyOelBzx0+tKR/Ohl+gxQSMAPr9aRQce&#10;nFS9B06mjHXnj+dAERHTGKDnBOMYqQE45P0pFJ7YP1oAj2jAPXNKxPrg+1OZjnjrSYAwc89PpTAT&#10;kYzTSBn3NO5H8qU4PUUNgDdvalPHQdaTk57UoHJOecUJgRt6c89hTuSD+lB6D0HpSjBBx+GarYAY&#10;dRjHbNN7HnkGgnr60h4HHWhAKCB+PHNNC4P1pUA9OOvNOPTNCATaRn5eKT8MYoySBkZzzTiQMcD3&#10;9qYDDzxnORTjy2fwo3c9f8aZ0Pf3FK4AcZwec8UAHn1xzTiOPakIyVP6UAJj1+v0oBzz60AgZGOt&#10;LkAH1pgBHt26Um3nqacowOn196Qnnr17UAAGPpScnJGAegpSOSKRV6+1AEZPBJzTlOexxinZxjOa&#10;AMsKAG56/hTQOTTsHA5PFIQQCf5UAIykHPrQKXHQ0mR/jQA1goztPagADHP/ANelx94/ypGxxnr6&#10;UAOOcevoajycnOKdwT+FNGcH0oAZ0U/WlAyWH+c08D8QKADzkcDpmm2JKxGOcegoBPJ7U/g8dDQD&#10;jPXjg8UmNDFXI6cikzuwQcepqTB596YM8frQAgB45FO2g9/wFLjOOOOuKAAT1oAAM9GBwcY6U1V5&#10;9KUL0xz35oPPUZFNOwWDOcjFNKjHHX1owQcYzTsggYNIBpxgc4pQNoPHNK33RwfpSKOepP1p2Fcg&#10;woHWlHQA4P1qdtoY1CFIx79v8aaYmhAevHFIVJB6U8gfw008VakIBwc479e9MyT3xTweDjj1pG5+&#10;tCdgA559e1Ioz9T2FJgZGTz6GnAAk9M9RQ2Ibj1+lJjtxSg/5704YwOeT+lNsBh7kfSgbSPSngDr&#10;7YoU8Ek//Wp3Abg/pTscD25pyqOp78ZoJ5HHANMBh9STj0oxyBu4qQgkAjHvTSc470XAQ5B4GB/O&#10;gjv+Qo2AigEcc5PSgBDkkc8ihh07DrT8Y7deCaaq8HJ70AAAPakbHAHU04A8E9M0hXHNAEbZO0de&#10;ac4z7U5Wxnj8KRQce9ADGUdMjOaGwD+HWpig/wAKaBzyeKV0A3dx97AFICAwz+HpTsAdKAAc8dqY&#10;DV4JO72/OkAwB+dPKgMPk4oXGT7daAGEg4470q/X6mnKPXj9aTBUEdvagBhVRjk0owR6f/WoXJ+n&#10;TmgpjHGQDjFADRz9COlIWAHQ1LxgHPamEAH19vWgAIGckYFISG6jB9qcRz973NL/AAjK9+T6UARc&#10;8UqqRjge9KSG6daQqN3U460API7ZxSMo4yTgU3btwQO9POD9fegAJPPFN9M/Wk3YDcmjoR6Y60AN&#10;Prg80HA44H6Up5BwMUpIPXHtQAjIoAHU+ppRk4OAD/OmHgYJ56/hR95gM9s80ALkg4z1NDck+3FO&#10;B4Gc/lTAvPA5PNAC/wAI56dfekCg54P1owTjnoelSY3Hr3oAiP0PuKUnB5ox156+lLzwDyKAGMpG&#10;Du780pBHf8qQr0wDg9Kk5AOP1oAY3TjtTQRkDH1p6nO0EYoYbT6iquRy6jGY5x1x2pcZB5pwUDI5&#10;H0owBkcdBQmDsNAGOuKQZyo5wTSyAYPI564pTkAZ64pgRbR0wc9KQLyMip85JG7ofzppJbHemRyk&#10;Qwc+3JoK8c8E9Kdj259PWkBIHXigkRO+MelIPXv0xS8jvinkDO7cM4xigYwbuwHNN2ccKPXrTicn&#10;O0ZpfQdvWgQxtvPX8KQ5JyV47dqftbPGfalD456Y60AREfKxzmpAxHanHvxweaYykkncKAEAHGTj&#10;0560uDuzuPFGBn0zT1AwazLtfbUQYUHjnd0pq8np9adktnnjHelDAcgZHSgpQt5jdvB7etOAI5GM&#10;f1oOM9/akKZzlfwoKaEIY8E048jI49qUg45GKZkfWghr1A4OOMf1pFyASCTUoAHHr60Yyc9hQCgi&#10;JSvSkYHjqak4BOcZ+lG3npmgXL3EAHoOfWkK49akI5yQeuKYFHzHP1oJtuO2nb14poxyM8Y70EDC&#10;/wBKdnnrnnvQNqwwBsjkgDuaUAEdTg0gHUfjmn84HTjqaBWEHc+vWmMP9mnKGOexPTtQGJAyuMcU&#10;BYNnTk9OtIpPX8wKeFK7vT2NNxz149aBCKcngHHrTgATig8DjPvTcHB254557UXAcGPIz+NKuM89&#10;aRjuzmnK42kAY96dwGqeMcjnqORTiBkcfpSDt+uKQ7jx2ouwDftPPHYAU4r05yOv0NKVBycjJpqn&#10;HvnrSGKF5NKQVxjA7U0D2A9KkUcEn8aC/Z+Y0qc8dfSnEA464pdvXDChh15/CghIYo5/kadtI4zS&#10;4wRz/hSMT2Pfn2oKjG/UTcR7ClwSPwz704Z6k/gacrc9OaCBgAA5J464oA/I8Y/rShck8/hSsvA/&#10;LFACccU1sEj5qUDgDr/SlPGBxQUkGF4z06Cm7Wz6YPY0oAz0z707bjPABoKUbiYGSeaUAn2pCpI5&#10;/Sn5PHTGKCExpUk/hQFzzgdMZpeOm7GfSlAbHX60GsY2GkgDhTQTyMilAOCuD7GhVGB1z3oIat5h&#10;kkEHqT0pxz1FJ05GRSgHOCMHqPegfs/MTknnH4U5vyPelVfvZ4poyDnOT6Ci5b06DcqMdAD2FOwP&#10;mOM/SngNjg59aYg9+KAUbCKOmOR0xSkdgelLuxj0FBOefegiUfMQEH34pcHINAA7854px6j+YplR&#10;jYXIz6nPaoxnr0PPWlAGcHjvSn+HH6U2xcuwmcHjGemaaCTwf0pWGCAV4FDkdeaTdxcnmNC4J579&#10;6dtyc4/GjGBnA565pVB4+bI60i3G47Zx14HWmg5BAbAoyQSTxg04KRnPIzxQTyIQjAFJkAAHGc8U&#10;4jHOOBR36cAdaA5PMTnB45HpS4OTz24NAOO/frS9cEjgcUEqHmRsevHT9Kk68Yoz7mgjIPT2ppj9&#10;n5jAuTgVK46kngmm5I6fhTSMA89ePWncaj5knAYf1ppUnoOc0gGcevTNO7feyP60m7lJWG49ulKA&#10;CTwf8aXHHHHvTkbsQeeKQJJAgOT/AJxRtBb+WKaqgjjnHWlUZHpTuJxuPxkHp7UhXOeaQ5AHPGaO&#10;eTjrQ3cfKPJJz/j1pnGcY5PenAn0HPFKCM4J4xSGIRzntjtSFc4B4HalxjPoeOKVV5/SgBqgk+nt&#10;SsAMjoadjIx3pCQTjv6mgCMjjB9aeqe4zTsEep+tNI4Hb+tADQvXNP2r0/zmlAGT3puCc8ZNAC5G&#10;eD09aTOSCM/0p4xgDnA7GkxwcA+woATHt35oYgDrTtwx0oAx/Dx15oATAx/kUz15zninDtxmlzwO&#10;fy70AKuDz296awzkHv0p4U+o60hC496AEA96CRn8MilYDsPxpAOT3oAQYzjFKQOuTTguDwc01gOP&#10;QUAIw6fLwOlKefrTyM5+UdKYFI4oAU9PSmqOxPOKU4z2zn9KDgDp9DQAhBHPTNKVOQDQcYyDz9KF&#10;7HNACgnqfyo56/Q0npgY56+tPPc7cYoAaQB1x16UbeDjHNLk88daXsMjPHNAB19ug+lBPPPT2oBx&#10;nvQo6nA/GgBp4Dcc560oUYPSl/IGnAjJ+lADOg49adxkUceo5NAHA+vagA+UAgNyaQj0/wD1UpwS&#10;OenrQWB6H6igAHXOc/SnY+vIpgIA5Halxz1z6GgBScfT1pex/nSHt9KXGTzkUAIpIx1/nTiepzjH&#10;60vQ/wBKQnsQKVwEJBw3tQh4/HrT8/8A16MHHtmmAmQB1/OlbuSOKQ+45pxbHXvzSTAQjPJOfSnl&#10;eD1ppAGOmPel5GMnjPGelFwG9KMf7PQ0q9TzRvJ/HvUACj/9VJz60o6Dn/8AVS9zz+VPmAOW79el&#10;NHYCnDgcH60cc8flT5gE3Y5HTp1pWRhj5aXA45xQDk460c3kAgA79e1KQfT/AAoPof0oz+Rpt2Aa&#10;D24/GlAOTx2oGOKUKCe9LmAQgY9xQB7gEilPU5/+vQKOYA2n1zQVyTShepAwaUcZ6/Q0uZgMOfXP&#10;HejaPQClIyOv6UZz24oTAQnjP5U3+WKkPsOv6UgPXP4UkwE9P85pp4J55pxbnpSDIzziq5gADPt9&#10;acVXkYPsDTeSOe/rRtHHrUgLnt39KUdj260IDlqdtGcgY9alspIXk80igHI/OgkHFJgdc9qVh3F2&#10;gjI/CmjJPXr6VKOM88n+VNwOQByO9NSGQkcVJknk08ls896TA5wetDlcCPv14oUe5qUKMGkK4DYq&#10;uZIEM2Hn/GmA8AfnU5/z60zGaSnoAFPunOMGlK5OSfpQ3PXFKQOPQ1LbYEezk80hGc4NS4HAxR2A&#10;71SmwI9ox/kUEH1p+ORz7c0KPwqAE9Rj8aXHTkf4U0KOOaeQfTvQAnHHGc96VgeOeKARyTzTuoAJ&#10;/CgBMkjk0fjSHPHH1NL2zg5oAAMHP0pB9KcfYc/ypcDj60AIV4ORijPuCKXAJ9fWlHfPHtQAh4xk&#10;HH60hPfP/wBagHpzS4Ix0x60ANAxS88kUNj0pW5AoAQMMD6c0vPY9/zFAHb2pTz2oAOnTige9Ljk&#10;elGRhMn3oAaR3HSjkHHX605R2oI6/wAqAG4zj37U7knilXAHajb6ckdqVwG4oxn1qQgZPWgfUUXA&#10;bnpxQBgfgaft7UdOKYCY6/0pQtKPxoA74oAjOevvTsfzpORkfjRgcf0oAU4x1HJ70HqfSnEDjH/6&#10;6QMetJgIeT7UoGOBxTskY/Q0DpnFDYDF/pTSP/rVJgZ6dOaMZ59KXMactmhu2grkcetOP0pNuM0u&#10;YSh5gy00r0zxzS4yOnNLxjn9KfMVyeY1RzwOaQZA6fQ1Jjrim46ccCjmDk8xGGfypcdDQPx980Y4&#10;HNHMRG/YaOc844pQewNKOBSnnI60my5K7Qw0oX16inFc/UUKMcfnmkCjZ7jRgc5xzTuvbP8AOlAB&#10;6daULjmgq4zHtkUuMc9PrS498ZowSOR1oBKyAjml4/vU/g44+tNGD1/OgaExxn2pQp54pApP1pwP&#10;egBuOSO/rQR6dad0zmgL/wDWoAaADx3oxkgY/wAinEe3frSMMgY/HFADAPzo2gc+tOz3ox0/XFAC&#10;44z6dTSKOeacenpTT2xQA7AHPegryPegA/TtR26deDQAgXIzmlOOOPrS7R3xilz+VADOOcHtTjjP&#10;WlwMf4U0c5z0oAAc8YpnIycU/kdB2oxgcn8+9ADR9PagZpxA4/KlY/zoFcj29eaXaev+eKcM/nzQ&#10;RgmgYzrS7QR9TTtoHbBpSOlAEQyPypzA0Hpn2780/bQBFg5/WlbBPNOKnqRSnHGB24oAYe1LgZ6G&#10;n4ycHn1pqn1oAB14GcUpHJpB2py59e9ACEUlOIwewowSWoFcaB6mg/596UdOvX1oGM496Bhgjnr2&#10;oBOBxS/lmkxg4zQJsNuccYpF46HHFO20mMH69qBgWAHU8dKABwT/AJNOH5etKee1ACAZ/Ck4GO9K&#10;PejHXAoATBz7U3GQo96lx9KXHP8ASgCML1z09qGUkf1qQdKft/yKAK5XOOtP2kf0qTHXik2cEetA&#10;CBcZ5ox05qTZ7UoHSgLEW3B6ccmgjn2xUhB3c/hSgZ7d6AIwAfXFOANOVSRTm7ZoAYoPp+JoPBxi&#10;nsvPXpRjOP60ARZ46856UuACe3vTjHnBxSlckjp9aVxpXI8e3SjbnoKnOKAKYiuV9qAD+VWCOvBp&#10;No460ARBTj2pSAOaewH607BoAZtOfyzTufWnA5FHHrQNDTS596QDORmnDJPSkt2D2QmcDpxQF+ma&#10;UDFDDH09KGCEyD70hOeuaTjnn8KXnA/Kg2b8heOw+lKDnOO9NI4zQT7/AJUInk8xSKbg+tOBNIcH&#10;PtTKirC9qUleaYOfelB560m7WJUB2fem8GkI4oA49/egsUHpz9KCetJn8TSEdqNxNXFweO9BPUUm&#10;etIR7/Wk2MXnr+VNPNOP8PTrSFs9+SaEKw7OcU0jFKe/oKGU+lFr3GHHp1ppGN3FPOP8aAvBFHMK&#10;xGF44p/Y+1O/rTgvp1PNK4yNUAx1pSMgU8KfwpQM0gI9nfFLt68d8VYPTpQRj86AK+zOR79acEOa&#10;nC0u3kfpQBWC47UBeef/ANVWSPanso4oTAgVDjrSlMVMM4NNznmpchXItuP6U09/mqbGM8dOaTYT&#10;RfVAR7emQRQV5HFTbenPbpQq+/XtRzILkQX0NG0YPSpQOtG33ppjuMVcdqUA+lGOtKQaAIyeeKAP&#10;QU85ximmmAmOemeKM9fSjbSrx+FAB68UzHIp/X2pgGM96AEOPy603GevH0p59aQZ56dKAEzzSZxx&#10;9adjp3pQDzgUAIp/yaYF/OpeKZtyKAGgHpUmORmg8e570m7mldXAdjvikA474pR365pcc4ximA0j&#10;rzSY7Amnt64peOPTpipUkK5Ht4zSFfankfSlJG7piqGR7eSKSn9qBQAwDFBHUU4f4fjSheuMe4oA&#10;YR2px6HjmlB9utOC0rgMHHenA5+lL6cUYz2oAD+FNxzSlc9KXbkewpgIWpQOaUAc0o4A9ahLUSG4&#10;I/xpaUgZpcD0qkwFA6+1IooU+3/16P596jmS2FcepPGB0PNB4600/jzRuBHSpTQkxVJp+7rjmozz&#10;70mePrT5rWC5JuoDg55qP0xQTnj9KOZ7hcdnn60Bhim49KM5q3oUxDzTMk8+lOb1H4U3aOuan0f6&#10;CHEilJAzxx7U3HtQq+2fpTu+qDUCRnvjvQBkUd6dinEaGk9KP8/Wgkd6Ac9qHoIAvtnvmlAOeKD3&#10;pe1EUhoAB1zwDSkcnj/61N55yPzoB65+lNsWw7HFIRnFKTS9fyovYewmKCO34UDjtignn0/+vQ3Y&#10;GIMdqQnAHrSY5GRxRj35oGKOv60ZBFGKPxoQkhc8U1uopVpCv5mhg9Be/wBaTsOOKMgD1ozmmL5A&#10;MADmkI6Yp2OaT8KnpYQ3HOO3ahRz/Wng+lNz/PpRL12G9RNvB9elOZhx6UHn1zRmnYSQ4cikyMDI&#10;H0oHHWlAyKE7gIvelyMUoB+v9KTHtSlsJhj35ppHTr/9enbDSgdfpTbSE2J04pBjBp+08+opcUpf&#10;IBuzOP1pdmM804qfoKXPtxQ2kVYZ+FJs71IevpSEcCiUrBqhhQfn2prDg88VKRnP1pVFMGiuF5pC&#10;nPFWSPX1ppUHPai+wiAL+FGAakwD26Uh4GetMCJlPr9KT86lA9e/TFNPU5x9aAG9+abgcHmpeuOK&#10;aelAEYGB/KggkHINSdxmkz1oAbSDnHr1pwUk/wBacVA9zQAzac0AetSYx2pu3ofSgBg53fzpCMCp&#10;OnamlfagBo/lSe1PK0m3GaAAjA9e9ISfQCnHtR2x+FADQfY0mT26U8HHpQVycZoAZgnvQDx070/b&#10;9adszmgAUmjJxTlXuKCpAoADgD8KMZ7Z+lKEyKaBzQAE8j09KFPtil545zSenY0APJ6ZNHTPemEk&#10;c0N1HHSgBxPc0uR61HngUpJzQA8jI65ppPTmkPTpSE0AOOM9eKYeD/hQOM9hQelADh0/zzSE8kCl&#10;9OKGGcUANB/Sn496QAYoJ61aRDYmcc80mSTShh6UgP8AKhA/QT5j9KQj8cU4Pyab0zTFfyG9fpT8&#10;+9J6frR8x5A60riaHgkdaNv3RkEd6izjinA/SmLlHnikzTD3/pRmgbiO6fjURJxxSkgkdaaenUUE&#10;ABnPPFLjk8cUmRgCjuePxoAQAZGBSH/OKcT/AJFJ2FADcEnr2pfwppP4e1BzQAdBgAUc5PSmnGcd&#10;6M5HTmgpaibeDyKYRx0xmlJz/wDXoPHUE/WgfzEGOeaaCefm/GgAjHan7eoxx2oGLgcc00IBt/pT&#10;8BfUdqUgD3/z0oBkWAetKU680/JpAB1oE0MAyfWgY7rk07dnnJ4NAGRn9KBjSc9vpTSvIpSKf0PW&#10;gQwr95ifbNGMdfzp4ILdD+NJsOcdqA2EB6c5owAelAHQZ6+tGB2B5oGIQPakA/2vwpxGM/SkAx35&#10;xQIQY5x0+lG0nH8qcBkDFLnPQUAxqrz0pQR9QaQMD+HFOyMdRxQDV+o1lH/1qAOelKx9CPxpx9ue&#10;KBOIhUf/AFqYBkmlyfxpRzQT7PzI+QAM8e9KcAcj3p55wP1ph57UAoCAHgD9aGJX/PFKQMevpSck&#10;Z96DMTGcAH3pVHHrmlzx9ePYUuOOlADPSkwRinMAD1H0pQPbvQBGepyv4GkOOB61IAD65NB9/wA6&#10;ADHHFNxjbSgA5PJoI6UAIV465PNKBnoOcdaNx59e1KFyM+1AEbAnIxShiMD1FL93v15pC2Byfanc&#10;BuM96FYH69KVmxQQO4zxQgGlc45pMMW9u9Oxj/PSl54x+VUgGADJGKBjjjNO57EUL7UbARg88tUg&#10;GKUkY4GcUDd14xQAntnrSdumSacT07UhBwcH/wCtTACo9eabgY/Gncd6ccfWlcBu488cVFt4zipc&#10;dKRhgD6UwIsgY5OKQ/jU+eBxTTn6CgCMjgfSm8EcZ+tTYIGMCmlOBQAwDqMjjp70hUZ6++aeSfTk&#10;UoUY5A9/egCMdR6HNNC46cinMpbHT0H0p+0D/CgBmBhvSmkYxgZqTAHCjmg59e9AES46np2pSuR1&#10;6U4DgE08nr83XtQBEqHA6896ZtqcEHGM+1Jj2oAjAwM4PNLwMAjp0p7N2HrgUbT9KAGdh2NGe2ad&#10;26/SkBGeev0oAYT0PXnpSEck8fSnkc9PpSN36k0AIFIxn64pp4p5GD0+ppSckZouFiEhs8fTNKvO&#10;SSPw9adjOfcdKNvJ+lUmS0RgDJ5px4FGSc4/SkC5z1680hjScDjoDTeQV9cVMQc8kZppHt+NCYNE&#10;RHIo24HzHr3qTsOadgDjk1dybEQH+fSgLyfTpUhqQrjvzUt2GkVcdu46e9SA47fWnsB9frSbs/hx&#10;VCGAAgc0YGW44z0FKqn8cdKUDIJANO4hgyAePw9KeOF68mlK8d84707GDyetJsCLGMdeveggfQ1K&#10;2fSlwcZ/SncBg54zikIBzgcelOIzzn8aQDPA5+tK4xqjIwTyaCMY+venbefWk25HanzAIfQgj3pG&#10;5wD2pxOMA/gB3o5GeMmlcQ1vu9MAVGEBOevpUhHIA+tOdhz6+1AEWwAjnpTwMjIxn0qQggHHp1pg&#10;JIPGfrQADPP9aQr975elPPTpSf5zQmBFjkAD+lJtJBHQk/pTnxwKD1OatO4DCvTByO9BHPBzUhU5&#10;4HpTWI7DBoQDV5+7z9aOcEZFSbSOSeKaMY6DP1oAYFznuKGA6H0p249OxpEHH9DTAb79jxigDGM8&#10;ilBxnt7CkIBJIz9aAADbwP8AIpGAJ7Z9KcDz1PuaYAMnvigBxI4BAOaaVGCO3p6UvJC9uM00Oxxz&#10;QAsiZ4B/I0gJx70NyDnuelAz68YoATOP4gKFBBzjJpCckDGB296epxkn14oAFB+ueeaEXGeO/ak+&#10;bHrQqg+x6e1AAMHNMLKcck1KG6f0ppwWOR2oAYR020oz7/WhSO+APTvSsT7c9jQAgUHJ98UZznHB&#10;o+UH9MU7nvj3oAYcc+maGzz6egp4OORzjtTV+Xq4H+NAkNLcdDyKFOAMDnH5Up46DJ9qUFhn/GgZ&#10;GASBkU4KOuOc+tIX+Xpk5pTjk5x7+lO5Lj6Duhxjk96QkAAelRsuepzj9aUkHjofT0p3E0OxuUHJ&#10;zntTkyRycCoupBxj8akfPHAx1oQMQkk989s0oA9cMRSEcnqeO/NLnHRaq4rCbTwD/wDrpu32+opA&#10;CSfSgPleR0P50rjsSAnjI+lNOQcDGPfmmqOvzdqft4A45poQnPOD07UnzHtShsZ559qftx2P4UAQ&#10;qOnrjjNIMn8DSDAB9BSnJzzjI4rM0H8YHPNIOSeKbkkg47U5h1pXAVFBxz9c0EkHOflzTMA9efSn&#10;4wM5H060XAVeo/pR1z2PrSHqOtODYJB/Oi6AQ8ggsffPNB4xg5XrSlecnnPpQ56Y59aLoBMZBOKQ&#10;BuP60NyQMk/hS49himJq4EYwe5H+cUFQQ2BT1PzcdMdKaGJzxj60A0mMCkDr1/SjP/16cRkHP1Ao&#10;VQeoOcUEuLG4znnIPNCnkLj/AOtTiOeFx3oxtbrn+lAKHmIxz3poT5c5PtS8FsYNAyWOWxQLk8xi&#10;59fzqTjJzwaMk9qUBcjOAcYoISvcRSGJ6j0J70vOenWkKnjr6UA9Rj60FSVrAVPPPFInPQ8CnDkZ&#10;yB6e9Iy5AHBoEk+wZIPQ0q87vcU0ADIxjvilVscUDULijcQMDnuaUoSeCB3oHpj3obv2z6UD5PMd&#10;tweBn1pu0dcYpQBnqRQOmM//AK6CuXbXYd2z29aaDn/PWnLnHT6mgEA5Gck0FAQMgY+tNyOeO9OB&#10;6jbznHNAYntzn8KBJJA3P0zxQOCSPyoySPTvxSH1JPHFAJJDyp4wfwpfTBGevNNBwc4PFI+SB1Jz&#10;QLm12AcjGO+aNvXH4U5uv0owKChMEg5PPoKAw/H+VOYjjvijdkjnnGfpQJq6Bckj0H6UbTg4P4+1&#10;Ltzzn60gbJ6j1oBIOcfSjb1Hr705sY5o2geo7e1AP1AE8cY9qOfTIHWhNo4z0p3UntQDSYzglscY&#10;/WlzyOQaXaM8jmnbRgdvxoGNAwOg5pc8DgYxik4//VTlIHsKAGgr7k0OTkdPrUg4zx64pnrgD6UA&#10;IBwO/PSl3Ak5zQvG0Z7cUvJGehzjjvQFgPJ6fjSAU/JOPpSc5Jx/jQA0MPQY/lSg9e1KR070EYI4&#10;/CgWo0gnvjHXFL157YzTmIPfBppGR1A6dKBikdc9+eKQKMHgZ7GlJ6+9N25AoAFGc9cH1pFUjsOK&#10;cF45NBXtjNAAzAfdPHpSAZJz296dkHPH4UuBnGMUAIpHOOg700cHpTwDz29qUn/6/agBpJ46Z9Ke&#10;UB7UgXGQB+tIAOePpQJJIAO5HQ/lS4BY5/P1oDDB4xSpjHr3oCwKOT7U3sBjgU7aABSkHnpQMRQe&#10;fr3pGx978qcVB46n1FIoGefTGKADaB/D+XFHQjn2p+CMdSP5Uw9s/wD1qBC8KeRigDkYBoJz3PNS&#10;AAdASKBiDODzz/KkAPOelG3npzShSO5+lACD6fX2pBkgZH5VJkgtyR65pFHPWgBp6ehzSkjHqQep&#10;pQMMRyDRxnB/WgAxzmm7Qe/X9KfgnIzjjNIOSV6/SgBuCO3PXmhe+BTjwRz1oIwcjrQAehpfwoGA&#10;M0KNo980AIAeBnnrSqc55+tIB0J4zUox370ARA8ZHfpSZwc469qUcUuBwOnegBuzBHU5pSME/wAq&#10;UbucdBR8oPXNACFeCR9MUHB6A8U7HHAzTj0HYUAMY8cdz0pApzkHj3p/qMUwdD9aADGeg474pQoG&#10;eCMUr9OvUUm0HtQAgJHT8M0A47j605FyelKAcHpQAjZHbJpu09ef5cU4DIWlCgD+dADSR60cHjPF&#10;SfKOnp0puOOD9BQA3bx+NKMYNOOeO+eSKQHgjHXnNADScZ7/AEo545+maf1wTj2pFXPORx+tAABy&#10;ee3Wgjv1P6UpFLjkjFFwE9OBSEj/AANBPIPoacCM9PagBpx27UhPfGKcQR7ZGBRtznp9KAAKQB9K&#10;THp070YznH0qTPUYpAM4OP0pex9v6UMPQGlKn/8AVTATcM8n6ClK5xjtQDk/MMfhThuye9IBq4HG&#10;fzoyTjn6U4gjPr60m3PtxS5gHAEkDr9abnk/TnNIvbHOetPA6+nak2AgUcjkDipADwfSmhhjnp6m&#10;lBGOgqWNAEJ/CjHrnNKRuBJpoP4UAK30+lIPTHvSjtz06+1AU5PGfemIAec80E8DpnPNP2849DxR&#10;yCaTY7DRk01iVzk96kGKaATjPBpiDPBprD+VK3H/ANalZRjjPSgBAW7jigkgVIF+nSkPy9smkMjH&#10;J6//AK6GHT26+9OweT2xUo2jHWhsErkJAPrTjnJweooUetPGKTY0iu36U/qPvU8gZHFKeMDt70X8&#10;gt5kK9c04449elJj0HSnAdevFNiF9QaZ09OMVLjIPNRZOMg1K6lMkGSBz69aQD3GR1NBB5xSn6Hj&#10;9aQxgGOc5pORk8e9PVQDkjmnYB6HimIToKQjPQ4p35H39KCvA9fShAxu0DnGaeFyBkflSls8eg/K&#10;mhQAOO1CGC9DxSKPbOaU847+nal9eaQCAnPfPvQpA/rTuaQ5Gf6UAN6Y/HNB4J9qXI5z2pwoAjIH&#10;UUoxgf4U6jBIYZoAj2/n2FLhcnmlKk49KRjQAY65pdue9B4xTl5A9M0AN2nGcg80uKXAJ7+9J9Cf&#10;WgAGQR09qcRnOOtJkAHAxx1pRg9qAGgfhQSTxSjue9OGQOlACZGMe1AA4ox0/wA5pOefWgBQPTsa&#10;MgE4/WjBHXrTio570AJg45PegL7/AIUg4z6deaXHT+dAATzQegzQB704Dr3oAQClB6UAcds0AE55&#10;6cn3oAMUDtmnKCeM/wBaMckntSAaT1z60Z5wMmn8jJzj6UFepouAn4Ypqnn29fWpGAzz+FB+nepb&#10;AQr6CkAAz69qfnr2oAJzjtRcAGcfXmjbzj2o7j8qQgn8e9IYAD6/Sg8cetOGM9+e1IBwB+VVsIjB&#10;zx70rDBzTgOgoIHp7UrgBHGDQD7cUKTmnED3obuUhM9/SgDGRS4yM0ZH+fWlc0iJkH8KOST/ACNO&#10;JP0ox0x0oG3awgXrmg5pQMYpAM849sUDDHXtTAp/GnMDjpRxzx+NAkrDSMY96Qcc4p5zQSTj8qBj&#10;QPfilJ6Uu3px+FHHGBQIZt64FOJzwP1oCj/Pen4POefSgYwL7UEDB4/Cng0nTGD25oAQAnjv/KlA&#10;BzkUgPFKD07igLCgdqTI7U8r+dIRz2FADeT3pRk/j1oXg/zNHXvQAZ5HH0ox+NAH+RS9uM59TQAz&#10;GB7Zp+OPakyMZIz2pcAd6AGkDI5pPXnFPz1GetLjoaAG+maAMtn/ACaX+VB9PxoAQH/61Ic8DOMU&#10;uMn2pwPJ/nQA0devFAOCPTFGMDn9KOTigBPyNIcdMcU7rTyP5cUCbGsDxSH1FO4waQ4PbNACZ56f&#10;hS4FO+bnjtTSOnvQCYDPOTzSd857frSjOfQUEck4oJuKfXrTdo596cR1NAAzQO/mNI70gAwfWlxx&#10;2pxXB60BcYacAaVh+Xaj9fagoBzSbfvUoGCDRjqPWgQnGcdaA2RzThyO9AoGIoGe/wBKTuOOtOI9&#10;uKOAeT70AN7e1LjA6/8A1qXnj096CtArCY/nRj2pWGaBn04oATac/hQBnOTinAUuB09aBjCOcUYp&#10;wHt+FKR0zQCQ1gOhpRj0pccc0q8Dr2oAZ1zxxQMf1qQ9jntSDnNACZxTsYpg/izn2zTwD1zQA4Y7&#10;0o59OKTJowCO9ACkcdMU8L1waaD+tKD1oACSRSc5479qTHr2p2aLhYMH1pQKM4HWgZzz6UhiAYp3&#10;NNwTg4/+vSnBzQDD8O9LwPpTeelGPfvSGOz09M0hBBOaDnH40h/M07CuOAGMUZA7c96aW96dk/XN&#10;JMbQhNB+tBbt+tOI6ZOfanuHYQ9D6Um7r/nNAIwMUYGPp3o3QMTJPfpS5OM9qTJx05po+tJ37luI&#10;4fWjPXHfignrTc/pxQ2EOo7NFHHPNJnrTvYpJIUd+aZz6d6dn3pM96lsYoGaFHWkXmg5FO4Cgnmg&#10;jp2NN/wxRnPfFHMA85ycdfekz68UZH+OaTB+vFK4DgO3FNxkmnE8nk00jikAAfWk696U9fel4x09&#10;qAG56c0Dn1HNO2kE8fWlCnnigBgPtzTl6daeF6g0ij1pp2AQjNKVpR25pwBFCdgECik28cZp+2nK&#10;MflSAYYxilVcZ5xUgHUmj144oAbg80uPXinHGKUmi4BnhuKaR1pVPtim9e/FTe1hChuPr3p3bimi&#10;lJNJu/QLgSPTmnenNNOMY9aAQf8A61Jys3oJsUcYGeacPp+FN60Z9vrQppBccD7Uc80m3g0tRckO&#10;e1OHXmgN1pNo4prTUaE9aAOBS4oAySetEZWBOxHjrzRn15qykWcD1qQQoKanboO5RxzRtOP896vG&#10;MDOOtN2j0o52HMU9vHSnGM4q0Bg/0p27Io52DbKWOvFR4AxzirbL6ioWUY9qfOwuRYpAvOaeF/E0&#10;uBz70+dD5hnSkxx3qYg/p0pNvH4U9gIcEelOIp+0+lL+H/1qLpWDYjzz+n1oH0GaUrjNKO3FJTuJ&#10;Mbxg0uPSl6/nS4H4UTdhtjWB96U59aUHn9KQdevNRGVrkp2EIzSlcinFe/8AkUdcVXtPIfMMwCMU&#10;igDrzmpNuPw60uM96hNoVyLaPSlKnPSptvoKXZ6c/WhO3UFcgAGDTz/SpxDk9smphB70/aPuVaRQ&#10;oOT+HFaAgGKQwYHSlKV7CepQCmnFfb8quGHbzQV/Gjnfcdn3KX0oJxjjrVwKPSjyxRzPuTdlPB/K&#10;lxV4ID2pGjH0oTtcEUgMijGfSrfk5HWmGLpxQ35BcrEc9KXBNT+XzS7ByaQisetAP61YaP8AKmBS&#10;MnPrQBEV460mR3qUA4z3NR/rQAZ5z/OkA/8A10H6/WnA9Ke4CYPp9KQ+npT1x/WkIBzitk7mg1hx&#10;2pe1IRkdaM9aUhMCB/epQcA0n9aQ9Qf0qfuEKR0pOc/WlDZ6cGlIFDtrqHcTHbFNPTp9KcD70HGa&#10;bSl1HuNPU0Dt29vSlYYoAPfoTWdyBQD685pQO1KKUjHrTlK9ht3GAYzxSjPpTwvXikK9OKOazX5B&#10;cYV5pSvPI/GgrjjFIQOnNaNjDBpB9KCPxo/H8qZQAijPTHrTskY78U1c5FLsK9xSO9IMY6e+aBwO&#10;tOHPamhhxg4+tIE9e5p+3inbcd/Wh6C26kYFOP5Ck28cGlI6f5xUuVgbFH1zQRQBnHHXtTgeRxUK&#10;duhCdhNv+RRj/PtSgYJ7U4L0FVz+Q7jcGlVevFSAEkUuazuIbGo6GnbVyMigMec00E0AOMK9f88V&#10;FtPXFS7jRnPWgCI+lNI6nrU+B1pp5702gZEBn8qRfWpGU0zJ6UbALnmlA600nB5zil/DvWkCkh3H&#10;pUTH8qeT1GKbnkVQJDSRjGOlM7/hUg6e9NwaYSGcdcUEY/pT+h6cd6AKAtcb3FI3GDTweaaRx9KC&#10;RvHJpDyen5U/6elJjA60DQ3kZIpF6H1p+QMmkGccjrQICBn8KMccDk0ikECl6D8eBQAYHpSY9KPU&#10;U4cdO1ADSgpuB3p20Adec0bQM0AR4560u1s9ulSKvtmgdvXNADcAn/GnL9TmlJPrSg8ZoAQZPely&#10;MDjtSY60E++aG7ASg4BIp3HB9e1QKafgmkBJ6GjK9KhPOOelOJ5/Ci+tgEKg4zwBSELz9aU85poz&#10;gc80wEZTTAMgU/PB45pOlACEE0HIB5pwFDKdtAERz69qdj8qdtxSEd/SgBAnQ0hXqOakHU+1NUj1&#10;60AID3puDyB3pc59qCxAoACxweeKB1HNHWkbHTFMVhMnuMYpR39qQMcHk0A9BjrTQmtBVbHf6ikx&#10;k9e9OwfSk25/iqieo0jA+lAGfc08cn6UoHPpQBESeRyKAPlznvTyDzRsyCCaQXIz357UjHjtipdo&#10;yf50m3/PrTBEZbPf8KYO5xUwHYcZpQDge1BLViMg8cUmzGeOPWpAcnp1pMe3egkZ2x2pAvqOelPY&#10;e+aQ9vftQAzHHT8aQLg59OlOOfwpMHAzQBGR0zR9PWne+Kb7UAMHIJpRnB707jjjik2n04oARc4p&#10;V6fWngDI/WlYHPT3NBXMM3Ac80Dkn86cAee1G09xgdaBXEzkE+tIoX1PvSdzxn604DA69aAbuIDn&#10;g0xsgZ9Rj8qeFPPSjHtzQO9yPaDnsMUi8jk81KfpSEDPpxigOYaVxxmgAcc0qqdpGOnemlSKBrUT&#10;nk4wKUZx/KgA4we9GOnNANAwHBpvOOgz6089+OKULnGDwO1AMYeqn0/rSZ6AAfhTmHccikII7c+g&#10;oATAHf60vA6gfSggj8cZPpQeOgA+tAxCcg8c0u0FaQnkUnH5UE9W+4npS0EnHcZ60hNAXFx7d6MD&#10;OKbk5IP/AOqnKOAcfjQNIbngjmgdhzmlIIx81DKd3B4oMuUMgduaTI7dKAM5x685pWJ7H8RQNxt1&#10;EAyMUobr3xSHkUoIwaCAIzTcep4z1pW+bHp7UucDkHpxQPVgBnq1IMY96F6dgSKd+fFACMPbNIyg&#10;DBpxPU9KaRwTQIZngt19aVQMDnrSjsKD1PQk0ANbn/CkI4HOKXHXsKFAPYUAMXpwKMYx6+tP6554&#10;pDjI5/8Ar0wG9zxSr1HGBSqck+nejHJ496QCEn196UkAN+lIrcc4/wAKXPX0pp2ATp/Wg8dOtA4B&#10;5pSPwouAnODkUpOMHH0oAAzg5FJ24HOOKdwBsjt1pM5xnP0pcHt/+ukIzgUwE4HXj9aVmJoyBRkZ&#10;GCaV9AGgcDigkD+uRTlT0BzmlPvxVAMODyD+NDDA5H40ooB7/pSuA3qcdDShSeP1pQp9PwoUBwMk&#10;80wG/Mc5powB9KkUccUhwev5elADRgHnB7ik7/rUmOOB9Mim4I6cmgBhGSeMcUdScL+NOwM9+n4U&#10;45A6cUAMJAx6+tDL2OMGnnkD9cUuKAIiACcEU4HrwKTHOMU08kYP50ALu5xjFNZf8OTSkAntxQRw&#10;OMClcBNvp9f/AK9BJPfmlYHH6UAEgdv60wGBevr0oGeeBgU4ccfn7U0nrQADgdaQDGaVic5/Sncn&#10;AB5oAjIHUdacBnHT8ac2RnjnvTcELgYNAAPpSeufXvT89fXjinDkeuKAGEZB446c0uevPIHel7Z4&#10;x0x6UEknOBQBEcKQMY9+tKRg9eT+tKRwelKDgcntTEQ4OTz+FOXIyR3FSKDimDrwTz0FVcmw0Ak9&#10;eOnFOHbk8enWnFScZHSmg4HXnpQwQbQT3xS7F54zTx14OffFOPrngipuVYrhAQMeuMUrDt39qkwQ&#10;Rzzj+dMC575/SncViMYGKfgYz19KkVfVuPSoR168j9frTTuJqwYHI54pACOmaczHmlOSfu4piGL3&#10;74pxXk5GR6U0YHRcVKRjj86mRUSEKcZNKAccin7QDnqaTjnjFNMTQ3acbhn3oAOO+TSgY4zRn86Y&#10;EbBc5pSARnFDDI/n701iQM0CG7cZPOaeF9+KQnnOaCMH680AJ0JB9uaABj1x607IIGDQPp7007AR&#10;hgepyKRTxnrzijAYcEigZFNMBSxGOPahlBAy2PamgZ3HmlPH86oAyOeDwOhpiqc+1OUHdjv70dwf&#10;QY5pN2AXcpAA5z+lRjA4x0qTp25NM4HQ/wD1qG7AB24Pbnn2pVOAflOMd+aeRlRzTcgHpTAZgZz+&#10;ApSPbmnE+v6Uzp2NK4CbuMDk55xTsCl2+1BYkcDocfWmAzbnkHPoKee/07etIvfjApAnUjpQAMNv&#10;9aQ46jJ9iOlOZRjAFJk8dKAEJHoDQVJByBk9qdjjp70hwT2zQAmAOc8UOfb8qUdx6dqaSx2/L7da&#10;AHOdvqajx0+vSnt1G3p05pHyccZ7UAMZRuxzSHnI6460dCvPOc/QU4qSPXuKAGjue9InckdqcMep&#10;5pB+Qz39qAG4IPQUrLgHA4p2cZ64pBtyc85/WgGAYEAHH4f1pCct6YpVwMjbn+lKynoODQK2onT/&#10;AD0oLLjjOcUcD1zUYHHX60DHKnf9acw5XLfSo8jnnk9BSx45B4NNOwmrjpBtPJp4Lds0hJYAEjrS&#10;GPJ4JqkSyMkHIHSpMHA6f4U0gEjr70Kcr93vz7isrlgvA7Cl4zjtTdoP09aeMgYIx6U7gIc9wM/z&#10;pVAI54NIAB/L1p+OeTyO9SAY65OfQUvYcf8A1qQryMmlfjALde4obAULyMcUZAz/AEpcrxk4z0pd&#10;vJB//XSAYxPBzQSeOeopx5OQM+opADkdsDIH1p3Aai9OMU7nHof6UYHTn/CgDGadwGKCMjAOPWnl&#10;gRjI9qGzwSKRQeMgYqgFxxz+lIB0PT9aVm68ZoCnA46igBmDuJ/lSknk569Kd79qa23HSgBuB0zn&#10;nmlIGemfQ04AjOD05FLjgnGeaAGhMsOvNKB6dM9KUA9MjPXFNIAIPOMc0AG0NzjH1pFAAOadn6et&#10;Jg498/nQJK3UYee3enkEHjHvTjtCnj/61KCPwNAJJDC3Xkj604EHI65FIpJOQT704LjJHPt0oGNA&#10;UeuKcFLeg+tKq8nP5UOcHtg9cUANy3TI4/WnhiORjPakBxwP/wBdLu5JIwT0oAGO7kn8qaM8dPan&#10;gjA4x70AHLDGRigBVHA96QAgAYpx4xyDTVPQHjvQAnqef6UjJg8857Uu0Z9MilPUEfhQAEEnGRQO&#10;3oelOO4DJ/OkIwufxzQA0nPoCPSn54/nTc5Odv1xTpMZHFACkZ5xRgHAxR1z8vSlC5xuHbtQAgIG&#10;RjGKRRz3zj/OaFU465NOK4x3yetAC89Rg0nTjH0o8sDt3p2w8UAJt59cCkLUo55wcjg07Pv14waA&#10;GjpwMe9OGCDjqPWjHPJ/Kl3ZyO9ADW9jSf8A6vrTlA5OOnXNA6A5FABj8ewpFUkmgnnpxSjIPfB4&#10;zSuA3oCfwp3UfpScc0qnjJPPrTAO+M9euKOAOBzQOSRkE9adk5Izg0AIFyR6gfnQy9DjjPalXH5f&#10;0pQRz60AJgben50oGCRxz60EEEfrSDHrQAwhiODmgDGeacSDjgjjrSlWUHgUAIxOeDTgcgZ60FQA&#10;TjtTvLIXnnNK6AaFU98/WmZJ/OpmUnPPamgg4/kKLoBqp1/lSZGB69Kl25zjj3puAACBRcBoJApV&#10;H15HOKUZGO/t0oHU+36UwEBJP+NKWGcY/ClAz0BoIP1+lK4DQOh7+lKMemKARnG3HoacQTxtyPWi&#10;4BgECkxj8OlPIOR/MelBGc8dKLgBzz/Sm5xyOlAG09Ppz0p4TIz+tFwGFec5px4xkZPvT+wyB/Wm&#10;MnOOPzpgIeuMD1ox81PHQcDpjFJtIPXIoAaAeepxSlT/AJFOAGPx/OncY9eKVwIjuIHII9qcByOP&#10;enYAA9DQR0Gc9KYEbEkgbcY607GFPfHSpMe/1pzMCDwKXMgISeuCDmkKkDHX2qYDGBgUHPXg460u&#10;YCPGDkD+tGeMEk/pTgSP8aTIGR1zRzABTjOM8UY6f0px68/nQEBouAzb0/OkJHYfhTsnbmnbcDpQ&#10;mBHjpjvS4YkgdKeF6Y/I+tIAxB59xTTAQAZz3pFFPC+g6+lDLyeM5pcwEbdM+9Bx6c/Wnj/9VAUn&#10;/CjmAaR0yfenZ/D0pcAg9eOxo28ZFMBjA9McHv6UpJGQePelUD6UoXnI60wGY4/rQSfTgHtUgOTT&#10;WX3+tACDt1yKAPXpSnO3vxTfp19aQABwO/rT1HtzTRg4+nT3pQBxjoKEAgz09RQF5PH40q9eMc04&#10;nnPNJuwDcY654pV7980A/T8aTAPTt39KdgAD2oXP05+tIeQD1/rTsAEDHbPFCdwEIwelKQBxigjH&#10;0PWnZxnvSkA0jB5z9KMA55+lLwf4SenIpQc//W60cwASMD1xSBjnnv6dqDtGKec+ozSbAYOf5896&#10;U5zSgH/PrQecnP4UgE5we1SYPHPbOajBBz+lKOeCaAFGeT19RR09T7U8AADH0Jpp6fzpXHYcfujH&#10;rikxjjFSbSeuOaaecA0kxtBwTyaUL/8AqpwUA5wfrQBnAx1/pUlDNuT/AI9qeCeePrQOSevOf0p4&#10;A57Zp3FYh4xjFLt7jr707ByeOlLu+7QFhgBAxxzzS449xTuoBpcZLdCeoouOwzB5P8qcAOPWhR+V&#10;BXOMcd6QCKuQQBj3ox07U5vrRgn8+1NiQzOOM/nQOQc9qew9ByKUDH9aLhYZnn0+tIOme9OI46d+&#10;Kdwe3/16QxgBx6Z60o4OTTu4z2pACMgDg0AM5BpxGece9O5GaQgHv7igCPHoD9KMHtkVI3U0bcdR&#10;QA0DB4780FTj2pxGMccZ5pMZxwcfpQA1ue3NNP8ASnsevfinEZx60AMUcDH0pTwc9v60owMdPxpx&#10;XmgBgGQRml/HjFL6E49vag4x1oAMDIwOBTeD0Apx6Ej8qU8gYNAEbDPHWlxkY/SlA74zTtucigCI&#10;DJAB496czd6cV6cUgwRQA3GAeOaaQfapcdsf0pNmc/TvQAzn1px4X1/rRjOOnSlOMAdqAE9KMUoX&#10;8qABj2oACRzz0oXjHajGSTxSt34oAbnPPfvRjHUc0g7U48k5NADufWkI6Y60HOetCEUALj9KU4J4&#10;H1poyAe+fSnEgf0oAQrjjH40v+TSDg9KCemBSAQjA6delO46mlJwen0o5GT60wADpxTuaYOc/wBK&#10;kwDnAzxU2t1AbgZHFKCMdPxpOwpxIx0/ClcaEOMA+lOxx1wD3oOcDB96U/w8daQWGqCd2PxpTzji&#10;lLEjrSDj8qAQg4HHP1pQcnHp6U70/nQOSc/kKB7XQw9RwKcPcdaXpQMevWgOXzI2yM/lSAc9elSA&#10;H0z+NISDmgah5je3TOaU4x0xxTiD9aACc8dqDS1gyPwP6UijPSnYx2HtQFJoBsCuPc0mKeAQRx9a&#10;Uf8A6hmgWgz69KRj7UvXPv2oKk59RQOwjAE4C0h78Uq/mPWlByTQMb69/TNKAe2M0HAzz0peMfrQ&#10;A08+2O1Hr1x+tOI9P5Ug/CgBM85pQM/n9KU4oP1oAXIBpBwOKPT2pBxu+agAA574xSdB3xUnQHik&#10;I/GgCMinemOKeQD+PQ0mAMc/jQAgHoetKO+KQCj5iMYoAWkx7jrTj0560hAz1NACDjHP4UDaO31p&#10;4GfrRtz1PNACEnpnrTcA9qccDvRge9ArjCPf2pwwTQDj9aAMc0ALg4GePSjPPTOKNoJAzTh9KBcx&#10;GCSCM07H4Z7Up6dKUqcfSgLjcdSPxpAfTtTiAfr1+tKPXnpQK7GhcjFNI6YqQE8ccfrSgf40Bdke&#10;MZHpSgjnFPFNHv70AkN2kcA80AHr+f1pwXrTiOtANEYBHfv1pSDzT2Ax060bemBQPlGdyeKcRxT9&#10;v5U0+oGaBpDVXtxQT3xT/wAKU55/WgZGee340pGenWn+lJsyevOKBJDD0xSAcdMVKo49MUhFAxox&#10;j3pRn8zS7cAfzo2k544oAQLz7igD9aNvbNKVA7dqAGkHIoYAce3SnFeMevFKR+hoAZinAfnSlc9u&#10;KQcE0AJ6f1pMfmTT9v8AhRtIz3JNAEZJz6AUu3HpTwMUuOOKAIyBkY6UpH5+1OOM9OKdgdhQAzHe&#10;kY04emM0HGeBQAenFID/APrp3H5UA8jigAA56UvXjnjtScZGelKM880AH40mAKOcD3pTng57UkNo&#10;ARQTk+1AXOM0HimCHE00NnFLjnpmjPtSAOP/AK9Ln0poJJ5oJH68UuYfKO5PekB5HFKM4PNHPHsa&#10;TY0hN3+TSkUmBg/nzSAf/rpFN3FwSDxSg4xx+dJn2pAeKdybDiVxjFLjPam8HvxQWxn0/lQU0AAP&#10;ajPuKQE/nSj047U0gcbDW2048dunFNI6e/tSn09qkoMDH1pSMikGe/WgDJYjt60DFGeOaM4PFGDn&#10;ihlJpiaEP1/Gg549qcF6fX8qQx9P1pABOe/1pT3oVM4+tO4+lAyIAjBBpyqMU7H86k289aAIwvTN&#10;O28dacR7UKKAG7DwPxoxTsgUAUARhcU4A0/bx60MDjpigBoHtSgdcU7B7Yp+DgGgCPAowOKcAB2P&#10;1pf1oAjC5+op23A6VIM/r0pAOPegBpXFOVKfgAZ9aMYoAQZpMH8akx26UhwB6ZqG7WuJsj9OaMYz&#10;xTgPQ0bee1S5edxXG9s0uOeh4pxB4pTjg9PWk5sV2MpcA/jS4oweOKamPmG4H0pQPWnBRzR/hUXE&#10;w2+/NLtz3oIP6U/aOePegQxQDSilI46c0Fc98U09ipRtYSlIBIoA9qdtpCQxV49KlHFN2n/PegDj&#10;/wCvQWo3uTFuOvNNDZGBUfP0pFPHSgagiVm98UmT61HnA60A5oE4j2z1pue+e1JzzTTQHJ5i560h&#10;xxTsY60m32oMxpz+FIQeeafjAFBHPNBryIjx79KCOgqUDrmnAAnOMelBm1YhC+1IV71Pt9aCo5oA&#10;rbTRjHb8qn25GKbtyTQIix+lBHtx/OpSM4OKjycigbGheuKXt704Z70/A/xoCwwLz6U4d6THoPwq&#10;TGeg9qAQ1UxzVhUXj9KauTTh356f0oGlccVU/wCelKEGaaDTiT2pFOOyuPHPSlqMZHf8PWg5/Clp&#10;roNw8yVSOaXPXvUJb1704sfSlcTj5isTn3qMjtS7s9eaQ4PaqQrDMZHXv1pMnjNONNJ6fyphdPoI&#10;G/CnbuelBINM9+1BL9CRWJxTw2BUI/CkU0ATZFN2io80EigQ8UwikLYP4UuetADSP/11Cyjp0qbO&#10;eD61Gw4oAjx044pACDUuKTHJ47daAIxxmng07aKCOwNO4DCDQy5p6jrzQBRcLkWDzQRyOKmABHSn&#10;eX+FOMrDTsVuRQQcjj86n2d6YcnHHHvSuxXGAdfelK9am2ikKjHCihu4EOB09aevf2ox14p/Q9KQ&#10;Dug7ZoAH1pBz/ntTwtADAvtQAD2qxnAp4K496AKnlsc01gfStAt+ZqJl9hTuwuUSooAzVnqOnSkx&#10;x/OjmfcLkBU5GOlOWPnkcVNtyP5U4H2ou+4DBHxSMgqcH2pwUUrgVhGaU59O2KsgADrRsHHrRcCq&#10;V9vxpm3860cD0Gaj2igCpsJ5PWjy8e1WgAOhxQQCc0XAgERFP2VMGApCRnpQBHtJ+lM2856VMG60&#10;0nr2oATAPankD14qItzSM3vQBJgc9qiKjvS7x6UhYUANKnBpcZFNJ680BsfSncBwzyc801hRnrSM&#10;Rxx14oW1wIh35oH4mnMPzpmOnb1qnHUdhx+lN5waXjOOeaUCrUr3K5hMetDDNGOfwox1p2BIb70o&#10;GOMU4Ec00DjrQJoAP0pMYxin49efpSEcelFg5RjHBpAKk6mmNjJHSgLXGHGMd6Djk+1Ke9KTkdPz&#10;piG8fN39KXsPpSDOKUnNJsQ3AA9KUEnv7U7bkA96eIyePei4EYB9OadjjrUyxc1KqLk889+ahz8g&#10;uVQp69KUISDx3q2StNJ9qOYEVdnIzSmE4qct06Gm7v8A61HNfqNDQg9etNaP0qbcelNNNu9vQl9C&#10;HZ9aUKOKeop2aElo7BZEZHX5c5o2gEDFOPag1QyM+mOabjJFSDDcZNMZRj8e1MBpBHTmg8/408dq&#10;Nme/NADO/H0ozjkU4L1GenWnFRjn8BQBH6daMDHT60hOMUlAA1Iw4BwD/OlznrSYzz0PrQAh6e2a&#10;Y3BFTqh9DQU9qAI8cUmCPxqQD0xxR3oAj2YA9RShOM4qXbnrTtvtQBCEGeR+FOKCpipH0pNuR6UC&#10;suxGUx24puw8VNg9yKME9utA0Q9SKQ55wf8A69SkED6/pUYOM5/WmK3kNPuPypdue1ABBGce9ISf&#10;Q0XFYBj/AOtSr2oPT3pM/wCFO4WGk9MjrQVzwAfrTgTj8aZnrg0XJcewjHJPI/Gm468ZpcZIGKcE&#10;J9c+1FzMiAPpinFeal5A7ihh04/CjmKjG5Ft46fnSFOnH/16lNN2+lHMV7PzGFT09aCCM4pw79KU&#10;j3FHMJQ8xMA4Ix+NNYcnqPapAB9KODk4NUQN24z79qQpUobtnn1ppYkc9KAsRhc5o2jNP4/P3pCc&#10;dD1oAaF9/wAKadvp9Kf3/lSZxnigBhUHrSkjPpTgMU3H60AN2/l3pCoG31PFOAGR+gpSM7QcUARY&#10;GT6UmTnrx/Kn+uOtJxn0PegadhCOhpD3498076CmHp1oC4jYznFB9unv3pSTn1oI568YoKuIRjnH&#10;FNOSewp+fQ00A46Y/rQMZg+n507045/lTsfWlXjr0oEMCk4579KCvGTR7/lTtpGfX0oGR4yeRzS8&#10;fKB0p4FIep6DFAn8hBwBkZoIw2SM+9LkAE9KUgY9vWgW/wBw0rntx/OmleuBzUn4n2pVGf60BsRH&#10;G3H60uB09qkx09fSggY680BLoRDHX3pwUe/POTTypOOenpSMOetAmm/IYVOBx07mjbyePSpQKaeh&#10;7YFBKgyI5BPp1pWHTjmnbQRz0xxUhHNBLTRXAHOPpShOnHSpto9PfimYHcmgRD6gDgnvQQQDxUhU&#10;E/hSY9qAIyMf19qCAM1IU7Z+p60uB25oHYaMD/PekOQCM8k05l/PpS4zz2oERDAA49jigg/WpAPT&#10;rSkd80ARjOfTikz75qQqPX8qYScdfagAHbk+tNDc/SlwcH6dqcQT24oAQL7fjQQPTg+lLk+v40YI&#10;JoAYAuOlHUdBT8Ad+lIOnJyKAG9B1xS7sHHP480AHj171Icf0oAjIHrTNoHJyKkemjvz9KaYCAdO&#10;P/rUMMYxSt9aRV255/OhOwCEqcHPIprAEE7eBjNOPODkZpegI7EmqTAYCATznNAPPX/9dP8AcU3q&#10;RyevFJMAPCnHFHJwf0pdw5wfag87c/h9aLgN4x/L2pBjH+eae3OcDGP1pNuTmmAwt+dLz+P9aUls&#10;mjaR6jmhAN5IH50m36Ypyj0x70c+g/GgBregGe/HrSFB+VSZJzSkgbcDmmBEUBzjvSBFGD3FPyP1&#10;obqeRQA3lT6ZNNCHpTsjI5z/AI0cg9DQAwAZA9O9OIHHoelLuBycYxSnrnPPegBrYGRj3yaAM4NO&#10;OCRkdKaeM0ABOAQOpp2cAj260hJz2/CmnoecZoAdnJ74oA+vB5oOT3z9aGDdc/lQA1iAOnNDZABx&#10;+NDAcAfnQR8uDz6UAAOO/Appxnjn604EHGeKQMOc800Jgo59aVgMcnvSAdOB68UhPykDvzn0oATc&#10;KaSM/hmpCxyR14/WkxnGQCaYhpAXac9eaVvUenapGIPfpTWbBHPJ6ilcdhMA8+nQUeuRk0DOT2FD&#10;KKQyNc5xjipCw9MY700Edc0hJA45zVMlDgCM/wCc00ZOR+tLg9zmgngdv15pDFyRk5qEAn/GpCSc&#10;mgYwfUdaE7A1cbjAHfj8qVhxweO1KwAHXimheq9MUbhsM59smmkHoD+NSnJAOeaacCqIG4bjPFMY&#10;4HXn6U4Dg4P9aCp5pjGk89evFGOffFSFQe+cDvTRweRRcQq++eOOKj24Pr9O9KoxnJFKS3pmgADZ&#10;xx1NMIBpwyW5NL1I7f1oAb045oDY3YxQeuORmmDnp1JoQC7eT/WkbHHGfenKAc/L/jRjr0z3pp2A&#10;Np7H/CkJJzzUik4Ax0puM889elVcBoBOfSlbpxQVOT6UgIFMBFXIxz060gI7j6e9KQAN1KTnHH1z&#10;/SkA3PTHPsKRFJyPx5pyqT0zj2pewI6dqYCAnp0FBH+fShuo6+uKVgP8fegCN39sDvSrgHinE4PX&#10;Oe1IFzySM+1ADSo+bNMKY5z+NSBSRjHSkKkEDNADT6856UBfvduacpzjnBpCpHoc+p6UAJj2OD2x&#10;UeCcA/jU5bp7dabxjqODQA3H/wCqjOeo6fpSNgE4BxSjHTtQA0jJHXH5UAEtj270vTA7UuB3NADW&#10;Uhe+KaQARjr3qQDHANNVAB1yaAEOCDgD8aFJAGfypGJzgDPPanYPH6UAHHf0xUJkfsFx71ZOcHpn&#10;1NQjOOp/KgQHH1/GlUAdv8mhmAHTr0NABOD0OcZrMYrHHXjHtT8kkf5zSEZAyceopNoyPpQAoBAJ&#10;z+FNPpSrjHoRzz607rk/zoARR7/hTgORgD8abjkdKXgnGOBQA7afQU7J4OaaAOBgUpP+B9qAHKCe&#10;p/8A1U0/TIHajBHFOKYz3oAaV+b+VLgjgN780KPrRsYj/ZNCAaTnO4/iKdjgHH50xWyGx0qRgGzy&#10;M46U7gMxn/6xpQPU5Ao4x0wO1KAe9NACknvSMSQO9OUAhuOaRiSOnPTFF7itpYMc+lNb68D0qQAE&#10;E9xSDB5xz3FOwxNoxyAM+tNbJx7flTgeB65/KlOSCTwKYWI1A44HNKMAHilwBtpSOpwR9e9K4DCe&#10;B8xHuacSM8enIxUg4HqKAc7uKGA0oB3wex+tKBjv06ilCjHT86dtYkAn3B74pXAYAO+eacepPf0p&#10;eCfTHSjPPSlcBhQnn2pQoOBnHpSjGcDjNOI5zT5gGNnIx0/rScZGD+FTHOOO/emdxx9c9qOYBjDA&#10;wW+hpcHpgcdKcQw25+tIMk+wPNVcBrKeMU7AY+ntQeeowRShW5xj60rgHQdMD0NIQQvK5z+lPBJP&#10;tSHcwHP4etMBD1PUCgjB+Xn1pwXPbpTQMkY/TvQAoGeOppygkdAMGkcHOfX0oC8igBACV9gaXA59&#10;uaFHJ4PHvxT+rDIJpXAjbnPPGKcT0OaerHkYpuBzkUJgKRznt/OkGCuMGnZz296T05/LihuwCBh6&#10;9v1oXABJPtUhGASevvTMcHkH+lK4AQB2zzilZME4/Sl49DmlPPOTRzAIcHBwAf503aBTs5xjFKeM&#10;c/TNK4DMck57fpTs8cH2pO44wKdtGRnj6U73Abgjtg+tOYjPrQMZ9ulJxg885pp3AQHIOfzoHIPv&#10;QM4YU7jpRcBFGT/SnfN6445pp59vanA5xxS5gEA54bI9KcoPGOKRVoB680m7gAGBjd64pynAPoaQ&#10;fTp6U5fpSARVyBihuAOnpx1pcYPFOC5AwPrigBmBkHtQo6fTrTuhPGTTtgI6jOKAI25PTp0NJ1ye&#10;3enjv/KjkcZoAjwOSR+RpcdP5VKBkA9vamgDmq5gGMnAPfrSsCOfxxUpB6mgR7Rn1pKQ7EarnnpS&#10;4PPNOC7frS/hj+lIQ0LyMDt+VKVBTryadsJBpDz2/A07gIpAoIPPFP2kr0pQvbP50rhYjAz94/hS&#10;4HHHanYxn8KXYfai4CY5NORTz0/GkJ9PWlJIA+vTNK47DWH+RRg4HanbCT057UpU4460XCw08dR9&#10;TQQfXP8AhU2eOOvrSYPfNK47EW084FLgdc49KeRz15oAODnqDzTuKww+vb2pCCcA96mC4H19qZjH&#10;ai4WGbRnnI9+uaXPWnKpGcHFNxkc84oTBobtwOuM+tGOg7Z6U449zil+UYxmmIbgjP6UD+7TmHHX&#10;n37U0+2Qc9qVxtBt5puBwOmalO7t1pgBx9zHtTEMye3rz704D9eKeeg9fWm575oAaRzjP60uBnr3&#10;6UoxxnoaU8ZI+nFADOQO1KPrmlAwDnFGc5wPagBjDOR2NGCRj0p5UY7CmlScc85/CmAd+KU8n+lI&#10;oHIA/wD10HOQcdRzSbAAeenPtRxg/jSHr75zTiCMYx1pt3ARecf5xSZ79/WnYPUYHPNL1LUANYcH&#10;3ob7o7YpMDv+dPA4POM0gGE47cccUvTv+IpcEHPPT0o54OKAHDBwM8e9NY5IyOhpBjj+tPPODkfz&#10;pt3AB/n3oBz7AU8dDxQVx0FIBCOfY0irjPal3Y7deKUq3Xn3oAaMc45pcYHBpCBk8Dj1pw5A7c8e&#10;9IYgXPPQ0uMg4p7ZI6U3B54FK47C4684A6U7nPSkXB9qMAGpKYm045pRjpg07dnHHamq3X+tVcmw&#10;8rz7fyoK9fSkA70pGRz9KkoULx1pRnNM2d88e1PAxj3PfpQAh+vQ0pHTj8KOuPXpSk9c8DrQAYHF&#10;AXHTqefrQy5759KXGeM0ANU/z5pfw60pFNI4zz049qAHEDgZpvT/AOvTsf5FGaADaCf5UBRjj15o&#10;Iznv70m0nHPegBQeuKTOKCMYz60FeaADPXI/ChvpSqM5PpRg4OM/nQA3B/H86VRjoevt0p2Ooz+N&#10;J07UANH/ANfNGDxinnOPfpTO+OvHX0pXAQ9venHgHn04pAT060c5x+IoAOg96TrnnkelGMkdRTj+&#10;AHftTATPPT3+tKCR2+lG0c85oODgd6VwE/rQcZz3xQSPSlHf0PpTAQgY6UgTANSHPPFISQOn4UAJ&#10;z60A4PvTgMHqaRl5/XNK4CH35NByB6e3rTgoPPftSKuemKLgHOaTB470pB4p4/l3oQETHjpk0bfy&#10;p+c8n8xTSMev1ouA3pnB+gpB9ak2jr603bj29aYDVHXA6mlXPJB5pwGPT8aapx1z/wDXpXAUc9ul&#10;GMcYp2ABSZFCYCde9KT0x/8Aro6j6U5R1/zxS5gG5NOxkjnFHQnjPNHGfr6UJgBGeaMYxzzS+n60&#10;nIPBwM0X8gSE4GMD/wCtShR607r1NBA7mkMQcng47mlX60A5znIp2CT2x3pAMCkhuO9AUD8s4pQO&#10;P8KcOO9A1HbXcQjH+FLwelKcgjj3pRgg8fjQaSjcQjFI2MnjtTlFBAI96CeWzvcMcDFLt4GD7c0m&#10;ATSqT9aDQApwAAPWkxnJFLx39KVRyeSCaAGAY/OlwT2qQDNIo/SgBmwnqP6UZAz704E/QUmCPrQA&#10;gHqtLjp6UoHWkPI9O1AAAfXNGAccc0E/N+lGMHp+NACnqf1pCBz+VJ2HXrSkCgBOOOKCeevPBpO3&#10;86cB70AJmkxnp1pT1xkc9M9RSEdOKAFB/nSLnk9R1pQRz60gIwcfhQAE4HHftQoyeKUAY6c5oLEH&#10;0FAXGt0pwPNGMEUgHt0oAXPHelwBzjk8Uoznik2857e1AAV5HPFIwwOnfpTyOKUf5zQIjxnrRxwc&#10;/nTiMdu9Kee1AxoGPWnDp9KCMDOaVR0oJchDyc/nSEH04pwpwXH0oDmIuOw4zTsDtn2pVGB9aXHQ&#10;0CuxgXpnrR3Jp2P1NLggigEhp4xx+VKR2/OnbeT+tGBmgfKM5wMZpwwOv40qgkjJpQpoGkJt56EU&#10;ccDGafj8fpTT9OaB2EA5oC4Gc07GKTHFACEcelBPXvTz9OcUhUg/hQA0j86d36U76ij8O1ADdgPS&#10;hRn+VOA5FBHPQjNIEgA49aXAFG3jr7Uo57UXHYYRjsefShRilOM+nPSlPei4WEIyCKMng5pQMDP4&#10;UpU880nIaiNAyR2Oeacy+3Wjd2pACB/Si4WG49u1KBgfUU4fSlx7daLhYiK5+lP9RSnnj86MY707&#10;isM+oobPHGOaeB0OfrTcd6LoLMaM8elLggZ/Ol2kUEDB45pgIvXgU4E+tG3P/wBek6Z+nSkwQm3v&#10;kZoI/wD1U4jjFIAPT86YhoXGKT34qQ9c0Eeg7UrjsN/Q03PAqTjI96b+PtTEJjPfvSAfjz1pSOmO&#10;aAevPSkMQZBNKeOaUcf40YzmmIaQMetL1/nR16ZxSkfzqWUhCfxpcjgUEcUpB79aVx2G4zj1FA60&#10;Y96UjPGKBrQZk8/pTuvalx+NBPH8qBpgMHP9KTH50rc9+aM0gSuHXPrTQvJPY04DApD0oBoMf48U&#10;h5H+FOxRgfrzQWN557CnDHQUuKUDFAmJjj6UY49+tP696ULximFtWR846mkPGKeRjHtRt9h7ZpDG&#10;Yz07daeP/wBdLj+VOAAptgN49KAvb/JpSBTn57UgGevPNOxxmnBTxRgDB7UANwKCoOPanEc8/Wk9&#10;eKAEAHpRzTuR7U7HOKAIwOODSlT0qTaKMZx2pXAj207bT1OMe9L6UXXcLjdvb1pSoFH40/t70udd&#10;xXQwA8Uuw5pcCnAYPtS5xXGUg6VJtobrRzodxAMilbn0pQPb6UpFJy1C40cGndKNtKOalsW/cT15&#10;oxk5pceoxQAcVIt2NxSjB5pWGaBgii5UVe+pH1oAFSdcZPvRn8qCd+gzHTqPpTgBzTuaCc9fyoAa&#10;O2KUYyewo6Ec0DHpQVyhnuTSk96T09aP50FaJPQPr61NgVEAM8fhUhHWgsCRxTAOR160/JOPWm4y&#10;PvUE8q6jgDSgZ780wenQ9qdkYxQUGB6Um0fnTs4zSEe1AkrdRCOvFH404r780Ae/vQSpL1GHp1pD&#10;gGpB3/lSBTzxQORGck08DtUm31/SnY6jtQJJEDL1oznNSEY4NRkdKCw470pb86aDigsaCGu/4sUE&#10;+n50ZNBOevbvSBqCXF9hefSmEY96dkke9J+FAP5CA980wH2pTn0zQRQPlt6CdOPShaaQfSlH6UBK&#10;KsL0p4IxUYHrSjI/xoJ5fMm64GafuwfXFQU4N/gKVyuXYlDGgt700DmmEf5FDNB+78zTtxqL/P0p&#10;MAZqAJ88Cot3vTSaAcUEvWw4k4zSbvfNNJPJpuCD/WqiGr6WJQ3PvSZ5+lMAIzwKaSadwXoiTPWg&#10;tnoKbml9PSi4rW6ise9DNn1zTcnv+dHNMnl+Y7B65pC2ee9GcdcUYxQSg6nPekz+tOJ/+vTjQD9B&#10;ueKb179qCMc0oBPfpQITH45603cKeF4pCKAG5z260uD60u3rS7c8UAIR64p+3il/U96bznkUABGA&#10;KAeetB9z+dMPWgBc4xTfTvSk00jp60AODZ55xRnrR17/AI0DPWgBBzzTjSYGacOe1ADhjPp9acT1&#10;7d6jBp+B9RQADp/nmnA9OaTaM96QL7UrgPJ6dqMjjFN6DHUUqrnPPvSvsA5Tj6Uh9abjGBTTxj3q&#10;gJB2owKiz+dLuJGOlK4EhJFKp/H61GwPrzSk54pgSbqQtk9KYAfWl2k5pASF8Cm5657UFDz9KNpH&#10;ei4Bu96Mn3oUc+9P6dqAGhuvpTM9KlLD6UwAYoAShhgnmgZGaQ9qYDduOKaVpd3FAb/GgCPkGgj2&#10;p3FKV/DNADNx/wAaaMgd6kIoIAoAYrZ9KSl6dqQt7flQAd8UAg9elJnpR681rDqVEXp9Kbk5FAOM&#10;flg0h689KXbfcBT164zS8HvTS3Y0CmnfZj3FBpwFNA7+tG4nPapU2TzDyMjgUhIo3DI4opc3kK40&#10;Ac0049acDx15pMjOTT5n3GmxpPT3FNx6d6lUdeaaRkDPaqT0Q77DMU4LkYoAzTwOlUG44D2qQEji&#10;lAHHan7h6VlPcl+gzn8aFQ8+h607cOlIWqQAL1yKaV9/wpd/XH/66AM9/f6U0kAmBjrTen9KdxTS&#10;Rz/Oh9BbABx9KQHjpSbuetG7mtm0inZA1Ab/ACKQnk4puanmJuOJwD2obnvTS3pRn9DTTBMcee/4&#10;0FR600kfypwOfxFNMYnHSmbhz7elSjB6UxlzjAFMAJOR2FNPenbcelBXPSgBg+ajbz/SpQo9fekx&#10;7496AGGP8qcR7Dj0oOc04n8OO9AAwB7fjRkehpR9O1Ieg5z70ANKg8mjGO9LgHNGcnPagBc+vNGe&#10;noajFBPHWgBxanccVGccmgnHrQBJkDjP0oLe9RE89aRT60APyCfxprDg59aD1H1qMkfr0oAccHvT&#10;Mcf0FKcfSgDFArDc57kUhXnv71KAPY0pJ7d6At5DMDGBSFfypy9RS9M9OaAQ3GTwMkUdBnHNOz7d&#10;KQgelAJWExg/jSEcnnmlA5pQOO1ANX7DF75o2e9PC9fWmkEg89+lAP1Ex7cUg6U/PsTSA5zyKAav&#10;YQDrjGOlITninNj/ABFNz1FaGVriYIPIpCBmnZpCcgc0kOQ3Oc8U3GKf6/SkIx/9amQM444we1L6&#10;jgCl59OfWkwOaAEwMg5xRyT078U7jrSdOc0AR5wcDrSke2KeAAP8803bnvQAxaFGeak6cGkK9v0o&#10;AjPuOlNAwOOtSt82OOvFIV5/SgBpU47c80m0DHFSADkY5+lJigBm3g/5xRwe2eKeVPP1pQODmgLk&#10;QHT0qQcDjGacFpoH5Z5oC41QQDg/WkBIx3zUm3nrTgpzQO7ISBnrg0BeeVzUpHPGKQDsaBEaqPyo&#10;xz39cVIGA6ikzjIx+fagbdxhPPSlKjOe9L146+9DHnv3xQIaR/8AXpcdf0o64HcU3HXgUFcw0DA4&#10;pw6nkU4oRjimkcD5evegbYDOaXZjHrTiMcdKUjjPegTXkNwBgAUwHmn4HOBz1+tIOB2oGtRm3Ham&#10;rtwOPxp46dAaM89eozQS9fuEwcHAoVTmlxgd6Q59Dn3oKTfYQ8d6FTnNP5x07Uw59KCJRWgpPynt&#10;7UhAPGe35UpJ7Ck/WgUlYbkdM8Uuc47Cgr+Z6ikPNApRsN6Y4+tIFJ6mnNnGe4pw7UCsMZTjOMdu&#10;aCcd80m05z/On5zkY7UCGkAA8kU3BBxipOxHX1oHHTA46UAMwMLycVGAce38qmJB/H8qGUY9s8e9&#10;AEZIJH+cUAdgTSkc/rzS5C8n8DQAgHPApBwfrSkH1zxmjgUAIy+/vQR+frQygYPUUobPB+oNADV6&#10;4IpOmP0pwXvjnFNz+nWgBCMUvQnBpc8f40nHJ/CgBT93B/Km44PPFHHv+FGOgJ4PQUAIQelG3IJ9&#10;PelLHj27CjnrntwMU0wEzxSc468UrdB8nJ9elMPGRuHNFwHBgBkLz+VJgd6UA4IB/Gm8r9elNgIO&#10;ooC/jSnqO9KGIBwTTQDWBI5wKQDHb6UueRzzS9yeue5oAbnGOaUnoOTQABjsM/WkA496AHknqRx6&#10;0wdgOmKXHPODSgYPrTANw70h5A4HNIc5Gc+9IWwCADQAjLjv/wDWpTk+lKXAI4z65pC2PXn0paAN&#10;zx/WlAwMZz3xSe3pThjrnBpgNxx175pMAcZ60YHByR7U5sHjPAHNACbWx1pm7607J45pFHAJoAXe&#10;c9Me9BI7896QDGcNznPFLj0PX1oAPm9evpSAnJ7dqdjBNA9MUAGfTjFJnpz1700n34NLtPbpTt5i&#10;v5C7eeTSkZyc8UrYx9KYvT1NIaEIGOV5FL3J7YowADgUoOeox3piQikDB700A8Y6H1/nSjkdOaaw&#10;Gecj+lIY8n1Azn8abxnIHFOxyaZ04zz60AOx/ntSH9aXPHU/jUYyDn2pi7DyvIqMbs++alBOM9sf&#10;jUJ7+vvQgYDk88UmAQPmODTjjkE0vp7fzqrk2Ex+PvTACwYcE5708KCcAHOKOgHP40kNkYXjGM0E&#10;fN0NPGcH+vWjJx06d/WmxIiK5PyilBOQeOO1PPbPp2pN3tjjuKAGlTjkZJoweTgCl/nSDOW/n2oA&#10;MgcHv05pCOPu/j6UrdsfSkB9aEDAn72OaXnA9R+tIvX2zQeoOcHFMADHA+tBbuDx/OmkZzzTxzjd&#10;0AqoiGA4DEnilVdw654pAOd2TSk9cUrgMGMHigAc4x0/GnjHBJx2ApvT60AAGDwO3ekXnNOZePr6&#10;00AZHfj0qwAjBwP0oGPWnA989KYwGRg8UrAKCQDkAn603v1pzckHA6daTg9uBTAUr9PaoxgHp+NP&#10;ANIQM8/pQAhI54yT0NBOCMYPrTwDkZphDc8dO9ACjOOlIeMYHJ60hyCR26mgng4P6dKAEVORnrSM&#10;Ae/OeM1KzEjg8+tNbp079aADt6EelRNj1OOtSEZbOR05pACOSKAGqxcgDtSnI/ClHB6dfWkP/wCu&#10;gACknpSDGOtKVGep/CgEehoAjAKgd8dKTByeOf0oUEY5p+B0yRiswEwTg5/D1pex4/KmHA9fqalz&#10;2GB70AJk5XI5x0pvORkcDnHrTuQfxpcgk0ANHK9s05TgdaapPTGaUYBGR1oAcuSRx0p2Rk+1JkkY&#10;DHFLuyDluPpQA4gdSfypR060gTAHp+dJnn3oAXgj8fWgEZ5GKeTnHAPHWmHGCeooAQNxkD2IpNuO&#10;dvSnADIwBn1pQCPXPvQAxCD3/OpGQ88mkUf56YpBuB56eooARuOOfYig4GzqP1pynAIzn60mSMdO&#10;aAFB5agpg88UMM8Y4pSAeM/T2oAB9eDTCoH3s4pxHQ5GfagjpzQAqkEY/KkyMDv9aei53e1BUdqA&#10;BQR0Xg+4pCevb2pwBPQH2oUkYyMUAPww9DSDJx2o4pSORgYPvQAjL6Z9qXGABzxTWyOhOakAUAnJ&#10;welAEQU/TNK3TqTT/wAaQN1J444oATJ4+b9Kbt5zg/hUirjI9O5pPmPOeKAG7SM5/KmKB0p4AycG&#10;nAH24oQDOhPX6U9V4I4+tG3PQnH60Y49CafMA0g+pwR1oCgDBOcninMxyBjGP1oKkEDOMcmhsBNp&#10;OTuxTh646fhSEDAwP60qrw2T34ouAmR+HWhe/HPqKTbkYzz/ACp4IwccUN3AaRzzzSk7eQCMdqft&#10;wAduD60hJ7ZpANJAIP8AkUZOOTxnpTyemMn60nGen1FMAUdR0BpQMnpzSlRjrkUcjHNIBo3Z6+/N&#10;BPf+VBHTsKdwepz9KAE24Hv1AoLDn/Joxk8/hTwuBk9TQAwbv7oHNLjHvT8Dt68ik24PQ0AIoA2j&#10;GfpQGPzc9sYpR0NNAxx3oAQkfN644pOCQPanng84Jxj6U44x/hQAwjb24NIcEct0NOyvApSuPX60&#10;XAbgc+tCgnIb8KdjHGeaMZ7UAJg5yKe2eKRSvSnBe/JoAQYH+BpcZGc9T0ppGeM0AH8aAJT93g8+&#10;lNYnPTkUuDnnr60A8ZxzjtQAFsjjFAXkdAPepFA6dTSAc8ip5iuUAmO2aNoyM04Kc5604r09qnmB&#10;WfQB04Pt9aTYRnnpTw2acRjPPFCZViLaMUBSQOfwp+c4/WgqPp6UkxWGleck59KRUAPXv1NSEZ3D&#10;NN9cdRwaHJhYFwCQR09KZ5eRknvUpODzTgOAPSjmaHYjVPfmkK9en5U8deDg85p5BznbRzMVhgGD&#10;Rt5x0pwIyeevanKuep7YpcwyJY+vHGKAvPIPWpsA9+MUA4A6kGjmYEITrTlUk+lSEe/FA6cn2o5m&#10;AzZg/rSbe2fxqQKvTnmmMMAe3SjmAQAZ6U316euakK56CkHequFhhGcUDO3sAKXb046UoIOcEelA&#10;EZ7579DTs9h+VKV44HfrS8/40XAB7UDrnNGwcnPP1pScjOaAIuvGcilZc5x3qUAHJxxml57U7isR&#10;eWT0HaomyPrUpHpSlDjr74qrk2K7Dpn/APXT8ccDpgYqbrwKR05pcw+UgAye4FAQ+3X+dTEDr3Ax&#10;TdvIHtVEjD1pVGcYoH6Ubc9c0AM4B9+1BOMcdfWpApzg+uRSEZ7fpQAwrwMD3+tC988g07pjtTdv&#10;WgAI7Y96UkE9MfWnliSfzpoPTNADck+maT8Penn6ZoI6cHj1oAaRkNxg/wA6Mc8KacQMdfwobtzQ&#10;AgBGOTzTmJp5B4wPxqPHvjPWkmNoB15GPSpMY6im9+fpUmDxUspIMHNN2DjrxzT26knrSDOCaEDG&#10;MePxqQcnHB9famEYwKec8nFDYJDFGA1Oxk9OlIf1xTgeDkexNDBAf4efrRgeh/lSKMYx0zjmn7eT&#10;k/SkMaOP8KByentQDwT2oH5GgAAHfnnPFJu6807H4Zp2cEjimIAMd+DSnHFIOxxSY69vekMAMAcf&#10;Wnqeue3SkAz360hx6HigAIJyPWnke34UgGeB60ccUAGM546UHAA59qMHAp2Qe2f0oAGwO3Sg+wyT&#10;RnPb8qRR+lK4DuOoowfbrSgZ4I6UAHBzRYBFDZb37U3+InHUU7B4xR7ii4CZOD0pcdgeKTHPpQTz&#10;gCi9wDcCMfhQQDnHalPX3pBg59fQUWAUD9KZzg0/bkD2ox/+qmAmR0PHvTQc4A7881Jg88Y96bjP&#10;OevSkA0nI+tKecmm49+fWpQOlSBFgHsacenQ0ueSMGl7Ci4DVHU0jKMnFPOOD2z2oAOOnei4CMMi&#10;kBHJ9aUqOPrkU4c8fhRfyAODn8qaoHoRTiB+IpBnH40XADwT60nTginkYxSMADg5NIBuO+O9OOPw&#10;pCBzS45P60AKo9KQLnPJpc4NOYYIoAYVI4PpTQcY6g1IOoyKAfU0AMAzkn9Kaw9/pUmO1A9h0oAZ&#10;jtijsOQcVKQRwO/8qbjA7flRcaV+ow4B4HNA/r2qQgU3FA4xuIV+mB2pATgnHBqTb15AoPXmgr2f&#10;mM6/hTsEZp2efp1o9QOfX3oIEKnv6ZphOM+tPVe4BxS8cD1oLUfMj6DHAzTgvtxTgMEnPagjGcUC&#10;UGIQTz0NL6e470nHrS9uO1BTVrCYwelPIApCM0Dk89PWgpKwp4JpQOB7UnGKX9PagTQmACcc0vSl&#10;9sd6Q9cY4oKDI9Pak6ewpRj0px9fT1oCwzB55/yaUjHfmgf5NKcHHy80AOHrSEY54oUAY9hSAAe3&#10;egAB/wAmgAAgj8acTSd/8igBrDgcHFHGTSg+xHNBGaAEP0xShR3HFNAyenHel555oAXk44pMqOnH&#10;NKo9aM8ds4oFcTaaCc9Og4+tKAfX8aQnqDQDGgYyTS9CKcACKMYxx0GaCbjQOvHIp2DjP50ZPp9a&#10;Trg0DuGOB60bcdqAP/rCnDqfpQDY3GMZxmk69xSnGKdjr+VAcwc0DkgDJ4ox0pxGelBI0r1oPGP5&#10;04dfT2oA/KgYhFBGSMdqdg46c4pME98CgQgOCABinGgDnrxQB70FJCbeaDnHWlwcH60oHH40AkJg&#10;UnUYp4xwccUvAI460D2GDNOA5ApxU9gKM0DsNxnj/Jpy9+PelAwBThznigCPb+dJjvnvT88cGl6Y&#10;pXHYaVBobg8ClIyetLk8Ht6UXCwwjrRnH404egHvQAKLhYbjpQR+tOC96Px4o5g5RuecinYPHv8A&#10;pR3PajGMDNLmHyiEd+cUv15OKUL1xRg8cUvmP5DfXjn+dKB/KlBOenFA4zz1pDEBJ6gZoHT0peQK&#10;OmDRcBMfh3+tHTPGOace4oI6DFADf5GjIpxPvxSDjtzQAZ/nR9aCKXuetACgDH86Zzz9acRnvScG&#10;gBcmkGDnI5pfSgZ5OPagBMZ6n8qaAMfhTs0HGf50AIMgij0780EH8KUEevNAB1JpMDoP/wBVAGea&#10;djrx+dVzE8pHjIp56DrRSA4HSnzByiAfWl780Y7DtT8dRUtjSI9uQOKQA46U8g0EdTRcaVxoPajH&#10;Hv6088D1pO/4UNjUbdRoHPNHHfPrTiO3WmUh8vYUHOOaUAmgDnrSEnPJoDlDr16igH/PrSnBpCcY&#10;4FBQHHNGBjikJGaByD60AKTkZ71GueOlSfhSqevFADTxkUoH4ClA4pw5oAjHf2pxyD9adgHPFKR6&#10;0ANBpvGDn/Oafjp7GkIORQAHint9fxpB1P60mP1NACjpxn8aaR0p+OnNABzQAEEjmjFGOmOw5owO&#10;OKAHjmgjH9KCCKCOtABjGMUEAfSg/wA/5U4Dt6Ck35iGnv3oA9TxSg8nNLxgduaLjEHX1pwHPeg9&#10;aAv+NRzk8wucnpRS5wOnWkx70OT7hcB0FA9/Wn7c/XtSgH1qOYVxuOP8aQj15qULzzRjn60riGAc&#10;deaXjrSjBIp34cUDsN2jt3oK9eetO9B6CkB70F8t+oAYPSgn/wDVSkflRtP9KB8nmNz7UpFO29PW&#10;gD3oKTfYbijIGaXAzigDHeglRvuJSEEZpwpQvfvQNJr/AIcZ069qM+n4VIEJHTNIYz6UDtcjB7Z7&#10;0pA4qQqacE7igEiLJBpQtShDSlDjr9aBcqItvf8AnSlRz9OKcy/hTlxjmgojCnOfapFWlwMUKD/+&#10;ugBdowKYFH4079aQ46YoAaVzjmk24zzxTjn1FJnmgBMEUvSgnjrTd3r6UAPDZpAaYSDmlJ96BWts&#10;PLYx0xRuzmmZ/WjPTpzQLlXQlJ6etNDY7dqbnGf84ooKHMajB9uMUoz60hHagWwdxxTTxjmnY689&#10;aQqMUDuMJ4GaOcU4cdqcBQJO4059KQ+maeBjBpFB6e1BLu2MK88CkyakCE9Kc0Z+vFK41chxnPvR&#10;yalMZ9M00DHai6BJkZBxSEfpVgrnHPFL5RNK6Y2tiBg2Kdg/hVnyge/vTvKAFJu4LYhx7Uh7cVMU&#10;p20epp8w7FcH1pNo47VKe/H1o2mpFsM8paUxinbqcSMUCfrqRGIcfSgxgDg1IfpTWwfpVWQajDGM&#10;dKaEGKkzik3Yp6ArjDH+QppH/wCqpifamkYpid0tyI9OmKdt4NOxk80FRz2pDiNx696TGKkLflTQ&#10;QBTMrijPGacVz3xSBhxxS+vH40CGlD+VKQB2pdw59aQmgYhA9qGA6YpVpuOnegQYwaQkZ9f60neg&#10;dfagBwPtSFuO/NIDnHXNAGaAG5PFIR1zTwvJppJ9OlACDHtTcjtzS8546UAjNADwCMH0p2Mj8aap&#10;P604nnOaAH7c44puOn9KeAP8KUY5AFK6AQJz1pQnX1p+R6U4HpRcbTRCFwf604r71KCo70jY/wAa&#10;ExEP060nbPenH17U4f0oAYSTTSvHSpQOlP2YGDRcCqB+frSgHGfarYjFJtFFwKW4jtTlPPX86ssg&#10;4yfoKYYfbmi47EW7FPDUghPrzQUOOaLvsIfv9qdkE+oqvyTQARSv5AWdwoxn8KgDZ4p6yU7gSFTg&#10;03dzyKA5NG485pgKXBJ6ZNAx0pob0FNP6UAPZAce3NNaMYHNAI70FvagBuwH8O9BSlJ/GkB6DOAe&#10;9ADTgmm5Oacx6Uw9sd6ADrmmHgAYp+/k/SmEY7Z96YCEDI5poHanD+KkwTj1p32H2GbTQvP86eAM&#10;8elGOBSAQ/lSDjJpW9MU0elDdwY/07UY4FISaADSEL6/yo7H+VGc04ADNADQPyoP9aDgnGMU3PvT&#10;AUjHGKQj35p+ePU1GB/OnGVhBjp60BufTFLjGe3vQy+1XJuwwZuOD3p4f16VFn2o5p6SKViQtkf1&#10;pcnHvUROP8KaWrO1tybWJd2Md/b60pYHpzUQJxnHNAPAP+TUgiYtx070wnrTSxpM/wD16AJAfzpB&#10;imFscDP40nJ6GmnazEkOJH59aTFJ2oJPFW5J7od7ADj8eKUdOfypN3TNIKzIHA9eaXPtTQMZ6daR&#10;e3tWsXoil0JFzzTgxPHSowCehx/Wnnnt0qkCHDn+lA6ZpByQaXIIpjFzSFh0puPSlFAAT7/lSk45&#10;pdopo9MHHegBCMnGTzQT2pXx+FIQMc8YpAGTTc559O1OpBjnBpgBJHbA7ZoA7g0HP9aYwAPNAAfm&#10;5PpTScc9acc9+1AoACCeo/Kgp0+lKOnPWgMcigBCvQ0dz7UMaU9vegBMCmgYOakHFIQcj+VAEZwR&#10;05zSnPpSnOaCenr3oAZ+NKvoD+FSYo44oC5GMUuzrTxkE/TtS596BMiBx3GPWnLt596U804H2x/O&#10;gZFlvWnbcYyfrTsnA4prDrimhDGHPWjGCOBTuPX3popABAJOO9NB55pxOeccUhIP4dKoQgHNNx19&#10;acR154pR1/lTIl0GqMGj145FBFGMdfWggaeTSjB7UHPoMUmetMBf696OvOKCaQmgBuSM/wBKUZ7H&#10;rR6UhIA9aAFI5/nijJ5oAGB70hAHbJoAFXBpSBj1NHOOlHfFACGl70Y560N25zzQAAZH0NGM49KB&#10;/XpQw5z60AJ39qAoz0oxmjJB/wAaAHheetMIxSM2e3HalI5x/kUAH0H/ANamr6fhSn600kdMHrQA&#10;FSCec4pMHnP60pHPcUEe1AAc59BSZxx+NGAOvfqT2puAO3NACnjPGaQEcdqD1A/Ojp2H40AOOAel&#10;Ju4NJkmlzknjrQNOwHoB1xSDHIoJGfQ0Z5z+lA+YTPX69aRhxxxSg570DPHA+lAXuGRgnNNJ705h&#10;6jvTG5IPWgbAg9c8dqQ/Q089cnqaQAZHJIoFfuNz0+lNXGOT9KkIPI60nfjHWgGl6CYznjAo6c96&#10;RgCD1NBbrhevFA2wJORjP/66M49v1peTx+lIc5AzQS1zAcnjtSDvz3pcH1NIQR/9ege3YDnHOKBy&#10;PrTiPem44NBDhbqJjH+NA5ycHOetO7n8qQ9Dz9aBSjYQcHr0pB+WKUnn+lNHuc9aAlGwhx/n2pwO&#10;T09qXOe1IoGDQKwnOBnP0ppJ/wDrU8+uaaw5+hzQIaOnXj3pQMdacecgY5pAp/8A10AJkgk+vNOo&#10;GRz696Zn86AGgZ9wadwR7elK33elAOQOaAAAAde/JpAdv+elBPQZowPzNADSoPejBxjFP4BPtxTT&#10;x360ANPGCTx0wKMenTrRjkE5xSbcD+lACZyQMe1Gcd+9OJOcHp1zSA9OmKAAr78+1BAA5puwjPTJ&#10;oBOTz14qrgHZjQMdCOfalA+mTSH60P1ARcde/rSk88HtikB54HPvSZIP1/KnsAjDGPSl2+1GeQc0&#10;pOD2PrSuAwnHX8qcB1oVsknPagE8/wA6fzAMYIyKT+XQ0zA9fc07qBzjPpQgAhcjntx60gXAJ29f&#10;WkPOTinA5ouAoPAGOaTJGKQDGf50q/MPbOKAEOCQacTjPHXvTCuB05/On7s4z6UwI+maXnI6Y9KX&#10;AB6/U0oHH17+tADB8ue3vTjx179/WhuufalIPbjigBM/kOKTjr04pQGxjB96Uk9M4ouA08jjigHj&#10;9OaceQCB37+lG4DPI/LpQAhJ5Geg70gA4GeKCTn2zSHJ6HHPagBGGTnpQpI+nrSgdfl+tIe2T/8A&#10;XoAOOOOaGb5jRxzkfSg9+ODQA0cjOaOSTxxRnjp1pwx0HHvQA0gEDDYFKvPHUGlXnPpTCABT3FsI&#10;FIFB6880oIDEGmqmM8g89+tO4NDiCByPwFNJHHTmlxweRUhyc47etSMjccEA9eBTAAB97n1p5PPa&#10;omC+lNCYEYI9x0FIRThjA+vPalI4z6VSJYEHH4UmAfUCg5yBn/64pCvtn0pLUbHhSMcfnULA5z+l&#10;KDg8dKXB5o2DcM9OAO1Nzz64owR2/rTgw9Kd/IVvMYR+OacF6/Tk0mOnekbOPXt9KYhwJPAbHrSM&#10;cDqRSbgPwqQEce/U0ARkDoD259qPbH40MuOc55pQcZ+WgBmME/T86erdOmO/tTlVgT06U0ICelO4&#10;DCOCc8UrDPP608j2+vtTC2OKQCFTjPXjpS9iO3HFAVew/wDr0vUnA5qrgM6cAd6AB68UFvypTtGR&#10;z+NHMAEdeRj1pCB2owP7p/pQ3TOB1qgGhOhp2TnBHvQR/tcUbeMY4HNIBF7nFMIUBRyM85HapOD1&#10;HFMPTAPFMB3THT6+1MAHO39afsHGVHHegLkZFK4DF54LcUF85Ofx9aXjB9aRV684ouAp6A84I6Uh&#10;x6in8H8KUKvcgUXQFUggtSj2AFIAe5x70MxBx0A7dqgCTdwDg+lMYA49qcrZ6H6GnE8+/pigBBjJ&#10;OOM80oYE46f1oZeP5igjPUdKAG7TlvyHtTgSOg/CkT260pbGASMdvWgBc9SBS7TwcZB6Uik4wDz7&#10;U8Ack9cdBQAz5hz70/PHHGeabuyAM8djS/7JoAfgg47460AqM9BSgYx146mkA7Hv0xQAAA/lQvBI&#10;x2zSkADpz29KUqRjjHtQA0Lxn8wKACMDoD2pxXAJIx704hRjmgCPA7evWgqM9OvYVJuAGMUwEDce&#10;QPTtQA3HQZx3pw5Ocf0p4X5eOlIQQeBx1oAGUDGOP60KDn7vvTuWGBgUDPc554oARRgH3ox0yPwo&#10;bBxxyPTvSjrjP40AOXP+RSZI6UmCMZX2pxIB9PxoAUrnJoOGx70AcfKp+hpeSRxz2pXAQKc0EdM/&#10;4VIMYPBpoTIzRddwuBUA5zj9abnj1peeAOeKUscDtTAYWxk5INKq/KBu4/Xml28NjvSEE4POaAEw&#10;BjAyKG2jjr9achJI4xQRnI/HFACFsDg456Um5m7EYp/PGe9NCjnP/wCugBSPYj0zSAH069qBg8jA&#10;p238ePzoAUleBjmjJwOMUKAOM8+opG64waAHAexz70ij8DTweQPWmgck9gaAGAk44/CnL1x6Uqg5&#10;6dP1owpPJ+lACqBjn601QD36+tKV9OKecYPrQA0jPGc470Y9f1pRz1AqbOe9Juw0rkIH/wCulCjn&#10;ipR37c1FjHrQncGrC88c8+lG05Ax79etSDBAFQ4x9P5UJ3BqwKBwRn3p2Rk8EnNKwz379KZtO44G&#10;aYhNo3MD+FGTk5B/CpSvqKQAHODn3oAjJXcD3+lOznPqevtSupHQZHvTv4yMcUrjsJjnoKYBjHzZ&#10;HvTgMACnKO2KYiNeSaCQePzqQIeaUAZyKV0OzE28D8uKB+NSbc8n603byf60k9xtDGU5604k56Hm&#10;pCDx+v8A9akRcc5xRzByiITg54z1NKuNpGMCnKAM9hj9acV/+tU3HYbgce9BX8KVeR059RxSqMZG&#10;efzpN7BYAePcUbSccdKUKMe4p2OPalzeQCZ3Z54pSegoAHQfpTsc44zjvUjF2kZ6YpgGQeOKVVAO&#10;T/8AqpwJ4+b2oATb04HSgYHOM0EZzzwKUdOn50AIT0BH0qQN7cfrTBx/OkB5z6UAKW9qUbu5yc8e&#10;1G3rnpTh7UANAXqenrTsUmNxAyaM+3vQAAcHPWlGeM4o5HNKG6jv/SgBTyc0Yz9aMdPSnAHsOKAE&#10;5I9u9HoM0pXn+n0o7+uKAG4xntTAuOv4VIMjt1oZeKAIjjJ45pFByTjjsakCnH0o4FFwGYwfbvSE&#10;cZ/Wn7SAQfzpCvTr+FVzAJz3Az1pTnnnFL60AnFJOwMaVHPp0pcY/DtSjGc47c0HGR+dFwGZGOlK&#10;cMOvan4IB4/KkJHYU9gIymSDRleR0FSDOMYpAP0qtQGFeOCPrQMcGnMTxxSA7SenrRcBAFPY8U0p&#10;kU9c9PzoI/SmIjxg9efrTR9ecVNjPOKTFNMTRGe4pRgHgdqdg8k9qaTu70hjeOv9aQHpTyvA46+l&#10;KzY6jgU7isMVOTyPwpxFSA4A9PamEHLfyoTuDViPIJzj29qcFwB/SnKQMZpdo7GhsEhgUkeppSAc&#10;cd+ntTyufWjGCc+lK47EZGT0p5579P0o4HsO9KR15oANoxnHPtRwxx+dGO4HGMUpGD24pDGNwCQu&#10;fXFKM9h9aOQaeWAPWmIae/XjtRg8Um0Y6Cn7epFIYjYP59aDnNAOMn86D7UAIRyfT6UKSCfSlP5n&#10;0pQDzk/hQKwxVPJx1/SnnAzxxQwHJz7Uu3hqBhjgc8frTeBjk4p4we34UnGCP0oATAB6U7B/KjjO&#10;cHkfWgKef50rgBB4xSgED6+tAB9fxpXOSOKGA1VwOvNLnPHvmkGef50D0P4VNwHYxnHr3pQD07et&#10;KCN31pQc4HpQA3BFOI7Z60dO/PSlHakA0jgCk7U44HTqOKOAMZoAAMD1pcHn1pAxGBQMYYUANK9f&#10;anhcHp35pT0HH/1qayZ6igAHGMDjHSm9vSn9vanbRz/OncCMDHHBzRnGflp2OaCMjpSAaBnFLg8/&#10;5zSgE4weKXqKAsNwO/b+dAJyemPWk/DrT1UHpQAzGDTgAKMg5owR2x3/ACoAQDPf86Tdk5wafxnP&#10;86CDQAwqOeaUAcAfnTxnB45xSBQW49OlACA9qVl+760pI9e3FLgg9RQAwDnpR1z6U7jAHtSnoOO1&#10;ADcc57YoPXjJp+DSdeDQMbt/GjHp+VOxnPPakx1oLlEAOev1owMDNO2gduab0z3xQVZ9GIBjt+Oa&#10;dz69KQ446UoH+FAPWw0c9s+tLgGnEHI4570gOCKChpTHrRnn8aXb6j/61KRg89qBMTHPSlKkgc0c&#10;Y7mg8Y4zQCAgjJ4NJjr/ADpcAUHvxQCQ3r9fWlIPtS4zijHX8qAEAwOlGR+Q5o5FP24PTjrQMQ5O&#10;KTHGOB7UdCD096XHTA/OgBSOfSjgE8c00HJwRmlA4GaAFIGQcUhHA9cUBRgZ/wDr0owf8aAHHt3x&#10;UZGfwPQU4emKQtkc9P5UAKp68Uc/4UoYeuePShsdc5oBsQDGOTSkHPoKXPtj1pOMf0oFcUkj6Zo5&#10;J9qQgDmnL3oBDQMUmQadtyR+tIe/agE7gMbT70gPT+Rp6jnnr70mB2/SgSYgHT/OMUvOD3zRn0oC&#10;9Tn8qATGk5XikycU8nP9DQelBImeMYpAM/54pfboadigBOMcfnRkUc49qOP8+9ACYPNL26+1Lj3P&#10;Wgjrn9aAAfnmgjpxyacPpQAMDPrQAzAA9acV460pOOMc0mM0ACj3pQD6nNKQOcUc896CuUbxk8fW&#10;huc/WnbuDjGKRgce1BQntnFLt+92FLwcc+9H480AGc8Yyc0pGPoab7E9acB0GaAF9sZ9TRjtmj3o&#10;IPTtQCFx1/DijI9eDQcdP5U49qllIYSMnBp+OcZ+lKByeKAvPWpuVYbtPp7UuB+tHbmnBR1oAbtJ&#10;OR2o5x1p4AoI6UAMH0pBnjI/+vUvOBScUAMOcZxml28cDHrTsZ9qRvx/CgBMYzSdKcGzk0h/lQAn&#10;v27UucZ4pSPekHTjvQAgGTSY604gY/Wl2+1ADcd6Bjp+tO/rTeuKAFAHXPvxSH8qUikIxx1oAQdT&#10;Sk0MeOKTtnoe1ACqccUnPJxxS4+ag8UAC455ox+dIFAPTpS55zQNqwgP/wBelzgdcUEj15oHNAWD&#10;n15FJg04eme1LQPlGccHHvQuMmnYx2o9yKA5RrAg+9Oz60mOvHNKFPTHSgOUaw5ox7gmnEcfpSkD&#10;nigoaSCOCfelA4pDzjFHXoOaAFyOlNweaco9aQqP8+1ABimjp0qQ55x1xTTj0oAaT04/EUmKf2PF&#10;AGehoAaR6ZozgCnhRkUBME/pQBHu9/wob+dPH5c0Mv8AKgBg/rSkHPTmnY/+vTtuMdaAGYznmnBc&#10;0u0A8frTiCee1ACBOTzzQV4pc80Z96AI+RQCcDNOz+vFLjHX9KAA4/H2pR6+tNA6UuR/ntSuAY6e&#10;9L16H86QdOlITg0wHbR6ijjnjNGOvpQE+tIAHGeKMDin7eOnFAHSi4XGge3WlJ7fhTtv5Zpef1o0&#10;EMAx070ufU07PFAqG/yE2IOo4pcnrilxmnfhUNtiuIVB7Uqj09OaMc0tIGxPXijv7Uowcc4pSBnr&#10;QIQcDp+FAHNPHNIfzNA7+Qg5pcfX/Cg9/wBaUUGsdg4PFN4557VJ0NNxnFARQmOfpSkY/linAEqM&#10;DOakVfagIpDEXk1KqHnP6U8cGlC+1BVyPZzS+STjnFSEgUu7rQLUj8jjil8gDvgU/fxSFye1AwMY&#10;9aQKB3zTWfkfWmlyPpQBLnp3FG4Z5FRBs45pC4NKwkidqjbI+lMLUu4YoGAJA70uc0wGkDYJouAu&#10;Mn607H55pmaUtjNMBST6U3NAamk0kArN69aQ96b/AEoH8u9MBSw9cUevNKAaQr1FAB2GaaSeKkC8&#10;Z70g/rQAz1pD0NSBcUbRznuKAGY70CnheOlOCjvSAj2mnKuR0OakwBzSjPPNAhoQevNG3j1qTbSg&#10;cVNxke3FKFA561ME560/bx1p6gVjGfSl8o+1WgAOaAyjHtSuBB5RzTxGKlLAfiKh8z3pAOXAGO1I&#10;VB+lMMlGaAHEcGo8cc0u7kgdKN3X0oAZjFO703uOKkA6dsUAC07NJ+FBB6d6AAjH400/WkOeabgn&#10;rQANzjj8ab/hSknnj8KQ9aAGnmkByKMfnR/nigB4Of61GT2xS8CkY+1MAC80HFLnP+elHUCmmALT&#10;1wSeOlLin7TipAYetKFHWn4/Olx7UC5V2K5Q56U3aelWtv1oJxk+1O7E4rUq49qQp3Iqz+lJii7G&#10;kkV9uSaAuCanK56UxRj/ABpp7CvYQk03Gc/Sn55prD0+lO5HK+wzg96QL3xmpABUigfhRcJRtYhC&#10;dMGnbT64qUL1oAJ7UybeZAU9+lMP0qwV4xTSnftSRUo2sVmAA6UL71KyEk8e9N2+tFyLDwPenKp4&#10;96UDv/KnAigbAIKkVMUmRzS5zzmloFhwUelJgfSnDgdeadjJOKRslbqRlOlL5fSptp65wKQtj0oT&#10;MbEDRH0oEfXjmps0mT7UhDQBxinc+lJuNN3Uymh/QUhwMc8VCHz14pM8daaETkqD0pTg8VDuz6U0&#10;kDv+VO4E5Ude9MZQc8/SmBqCw5z1oEDL703Ax1pxIPFIfpQA0ovOKQLx70Hp160E807AN2nBzS7e&#10;OvNPDY9zTSepoAYSQPemEmps5+lRsuT/AIUgGlsgUZHalP6ioy3tTAdwaCc9Tj0pvp1oDdBn/wCt&#10;QAuelIT+tJjGKOM0AGe2ad/SmetOzigBcDnP6UmM9qQDFKT7U7gJgDIowRmlJBoAP40XAjAJNOAA&#10;xTz34pAMUgGgUp7UEg9T7UYNACE9Pzoz7U4fSmkUADHnmmk45NDHtjpSbemaAFGQSaQjpUgXNSBe&#10;aAIAaCSan29f5UwLnPA603fqBCR0pp5I/rVjHp64+tHljn9aAK+R9c0ikYNTmP8AnSBR6U5SuNu5&#10;FjOOPegkc80/aAc96dtIpXC5Fk+lIMVKFyOtBHoaLibIl/yaTH4VK3PA6UpH5U4xv1Glchz7+2Kc&#10;gxinZHpQAfm9qcI3JWoxh7UYHXPWpAMe/NB596ppXBojI4+val4HegLnvS/jTTv0BMX16UnTPpQA&#10;DS8eopjEOPSnA0mM444pCB+FTrdvTXuSOzzj1oJHp3pCO5FOwM1WoxMZzmkySeaCQPypueopjHHn&#10;PPagt7ij60hxnpQA/jng03OD06+lIDg9cUo5xQAhNAXg+vegJ70/b+VAEQXk/wA6cM/hTiOvuaUj&#10;Gfp0oAhI6H/OKBmpD060mO9ACAcd6cPxpQevbmkbI6880AIVPrTdvv09aeT3FIMngUABHTmjAzSH&#10;ijdjpzQAp6f40hb/AD9KXv60z8cYoAcTyORTWbng07OOg/GmHOaAsODDnFNB49aDxjH4U0DpQKy7&#10;IUkHtkUhHpRt568CnHnOKAshme/FIOvX3p+ORkYpuD7igYmMn0zSj5jSkcUgHUZ70ITAetIRz060&#10;7HGfWkIBqlqTLdDBx70mD6dTTgvPtTj654poVxgXGfSjHSpCB69vSmgcE9PSgzGY6cUg6VIBk9KT&#10;bzjvTAZ2p20HPUmnMvTjNIc9fwpAIATSL1zT2xz1xTc0ANxSgZ59aU4pSOOn/wCugBpNIMfhSgZ/&#10;nTSMknPfFACnHX8qTPJNLjGP096aeCaYCk/T6+lJ1GckketIR79aTI96AHccZpp4/LIoz68GkzQA&#10;vQdxnmk3H8O9IpxgZ96Qjjp9aAFZvrS9R3zmk6dvrmlAx2/OgBD9aTqMEUAg54xmlz6+tACDPoTQ&#10;F9F4p55zxxTAeeKAGkD2pTjGKDwAenpinevHOKAGgH06UbacBx/Og9AeRQA0H5iKCvb04p+COmKT&#10;PX0oGRnnjpilXJ47044x2pAo/SgEJ14/KgDpR9KXA+poLG4xn6UEBeKcQDn+tL6/zoJQzbwOabtz&#10;wO1SED1HI6UwcYwaASfcQJkDsRSkDBpSCc02gaE+br0x+tAJOOOSelKR155oI4oBKwnBHPrSbCM9&#10;6U4x16UoOSOvH5UCuN4ByKdx9KAev50E9OKBXt0GkZzz04pv4808jHp9KQg5PH5UC5bjSACc80dM&#10;0jAEUvPFBDQnUgH8qXjr79KUHnHT1pQ2e3FAhuPxpD7UY/ipp9+KAF6joT60ADGPbpQRz/Kk5BHI&#10;x3oACep96Q8c5zigc9vegEcjBHvQAuMDHr2pFbP9aaoxuyT1pSSaAFyD25zTSwPPHpilA457UZGe&#10;mAaAAj3P0o7Z70KfmHv1phY80ABycd8UdMAUhI4H86XHQ560AAIJ696D346U3ngUhAO7n6UAOBGB&#10;z19Kb1yCp9aAKUc+tACMQCB6ijkZ5wT3oXgEUnC54p7AIB6fgKUDGTijcORSHPrTTANwJ7j3pc4x&#10;gnrTR9P604/T2pXARScbT3PWkYDPrSkYA/kKbjHbHtQAoI5P4gUBicmnJye1LzyMcUcwDT0z360m&#10;B1Jp4GAMZpcgYz9TmrAaqjPTjvTeMgEmnZz2ppz06etK4Ac568+9LtHJoJAAPegkLng8/pQA1QAS&#10;M031+uBinn5eQKG6jOenQUMB3GAeaaenHPPNNbtkj3pwI4GMevrTAQHHT+VIec/0pSOpxg9zSZyV&#10;GMcUgF3cCkznPHbk0gPTNIDn8aAExxk0vHfvQwPc9PSjJzjoKLgIffHt7UuMkHOcUhOT0pRyMfrQ&#10;gGE9Qf50hGSvtUg4OduaY3IPBB/nTQmLk889KUHJHI9qTbwOPrSADHqSeBTQMAOM/wA6QAjJ6Zp3&#10;3sccikIyOlG9g2uJjHPU+9OPbPSmjGPWkOT2GByKAFx7e/NN6k4HFB5xzg0pXGPamxIQEDnHJPel&#10;HX5v/wBVNz0ORkdAKUZPWlYdwYHAoYnvSrjkgZ7DNNA9uKAIyeT6Dt609R+val6/zoYYXjn3NPcN&#10;hnP41Ht7VMeDTSQD15o5hcpFgH6dKfznoRg9afx+NNAyeuRTuKw04xmnAcD9c0gU46jrzmnZB+v5&#10;0XCw0tg9KcSfw9KYTkg+tS5znngH86GwSEOen6U44Hf6imbMAds0me2Dn1pNXGnYTAUgYz3J9aQk&#10;5/rTgOnJyKdnjpmnewJXGADGT36UNjv2p56deaaD68+lLm8g5RqHtj8aTcN3T8aVcH8KCOenGKok&#10;Qr06n60frzilI3DPX0pN2AcHPrQAhU8LjNIAwAz9adjHIGT65xTQCD6k007AOGc8CkK/Njj8aauQ&#10;CM8+/Sn4z9PWkA3IBHyn8KQrjn8fpTyTgcUEgjpx3oAYy9/0oC8E5BNBAAH60qkY4/WgBVDce/TN&#10;ByOpFPIAxzShFwMnmmmBQzkdaUA/T601SRgE804DBOTSAVSSrcmhATyBSDaCcg9OBS8c4J5PWgB3&#10;X8f6UEjOemexpCvBOQPcUoOQePagAAAHU4+nenEqD346UwEEgZ7U4N9044oAC2cEc+tOOMDHJ+tN&#10;YnoO3rTmBPTBoAAucDHWnbV5Hemgk457fjS7VwOpOKAFI5AxzTsd9ufTmmbQep7fjSj5fTI9KAFY&#10;HhSPenkj5eDxSHOMg/jSjp15HNADuOeTz+NIOnTNOXr92lKncRnv2pXATbnGRwRRjilK4B4oPXg8&#10;Y70XATaD7A9RTTgDgZxT0IxnOD+dJz+OaAFKHPoP50g9gacVBPQ9etIATknjntRcAIHGG4/CghcU&#10;gOf4RShSOT+lFwFLZOc4FATK5/PjJpeCMZB/CgAjndjPYcU2AqgYHJp3c9/el4Ge3Hf1pRyG5rKU&#10;tRMYQPr608fTvTcYx/PFHpxx3NU5dguKFoOfTIpVXOTngdcUmPbNOLuMaAeKUrjORnjt2pQpzwcA&#10;0mMHI5NPfqA3g4J7elITjuRkdPepCvI9fag9evHehAxoAyAf50ADJwMH9KeAOh9c80BjzTAjJ49P&#10;pTjzjml5ycrzTgMdqAGgkA9Tz2FOVeevFA+tOHGfU1LZSQfrjvQTgGn5IA+UAU5eh469x7UnILWG&#10;MCcc9qbjB6dqn7dOaQLnnJqedgkNPHpn8qaq88ninkDkZ70046EkijmG1cOSPpmlwMdj9KUc9KVA&#10;c8AYouMhGFwSM/pQABnk1I3PXp70u3gD9T7VSkTYjAyCM0Y61MEGMgd+lM2Dpnj0ppg0NYDn3oPz&#10;Yz1/pTyuQeOfX0o4A/xpc1g5SID5W5PBqYkDjJ4pSSe+fX2ppOe/5Umx7DMZHPSpF6mnAgZznBo6&#10;dDz9KHK4JWIipx1xjrTj6++Keo7nvS5HPJ5ocrAw2+2KjJAUYFPAx6mlCnIx71CYxACere+KG6jO&#10;MUoB49+1OUbT79KbkJjQCcD8c0vrx0pShyTnigYOc/hSbGNKg5/OgAfhT1UgH5vwoJAHTmkJDWAI&#10;z06U/OPXNIBx/TNBBOOcUDGjIH3aeoznHFOwOnHNAyeMf/XoAQ9Dz/8AXpASSPX0pw7dj3pMEn+t&#10;AABnv9KVgCMZ/wAaMe35Uu5SR1JoAU4x+PNAHP4dKXOCaAOR6etADSOuOacGHYY9c0pIyBxSbeO5&#10;7ZoAUryfbtShce3FLgdevFA/lQAgBHUcelOxnt+NDc/hSgjOaAG8YH160AjHv604jPQc+lBHPT86&#10;AEBwTyM4pwY9qYVHvnNO4zjNAAPpnNPIGfXHSmgn8hTc9+3TNACnkdMU1sZHH0qXbgdaZnI4/wD1&#10;0AJjNAANAOB/SlBJ+nvQAMcHrTTg07HIx0pp6n6UAIAOc/iaBjNPOTn9KAuMjP4igCNQMYIpzE8A&#10;n2xigjr9aCDxnrmgBnB78A80dBx35pxB5puPrQApYetA9xxnp6U7rj2FKceuaAGbTxwMGkK4B5yK&#10;cCOQP1oC8gcc0ANzjvR69OKXgdhSg5xn8KdwGj/9dHAHTrSn7pHQU3AwPUVSdwAjnkH8eaQDnkck&#10;dKUjimhRjrnii6AXGAfao9uTx+tS/gfelUg5yfxFNMViDaQfYVJt96XIxx2NLj/69DY0Jtzt+vFA&#10;JGfmpufvH8qdgnnbj3oAkxx+lJ04z/8AWpFX8+3pTj27CpuA3ZRnGPfvTjkAcdTxmgDHOKadwGtj&#10;A9+tIVHrTyMjPSmkkGhMAC4PSk5OKUjkcY70o4ouAoHbHFNHH9aBxjnv+VHrj170JgA6/X1pTz0H&#10;4etOx2ANNHHtRuAjDBxmmnn1qTk9qaRQ3YAwcc0Y4GD+FOHegncOetK4DcjHuKUgemPSjHK/5zS7&#10;ucEZP8qVwBec9qTbgdaCDj/PNLjk5FO4C59uKAcD0ox07UAA55qQDaePxzS8A8tSZ5xuo545oAMn&#10;inAcmmnI7CnAHg0ALjk0AHAzikAJ6cUp6DmgB3Pb60gGe3uKQgc/pSkjNABk80uQM8U3uOOakI6d&#10;eKAGbc5yOlPPpxxQGJ28UmB120AJ3pQOmT0FOApCfagBG/nSBf0p+c/QUYJB/OgY0Z/pR+HNLg/l&#10;Qx6Z9aBCMQDwMZ9aQDgAHipQTn+VJtHBH40FRjciI9c/4U8Db3FOK4PtTR3oK+ITAJ4xSY/Wn/h0&#10;NBH3fUGgPZ+Y1OM804/d4pAvUjvTmz1x+JoLcbiNnHamj8qcenPX1oyD14P8qCOSw0dM4PpTx9TS&#10;YwBml64IoLSsHT600qSB9ad2/GlIzQLlQ3PI6DmlPT0NNAx0p2OOv4UDQ3n15Pf3oB5HFKQPSg9D&#10;mgYnTPvSEDIFOA5x60nA49aAAE8c0p69fejB556elJjnigBxAH86Qd/pS9PSjPHNACAcj1o2+1Ow&#10;emaQc5oAQUh/D6U5l60YOBxQK4ij9KUAYpVUHtg0EckUAhMYwPWlX6Y+tIOc5pRjigYnTpSkZz6+&#10;lID0NAzzxQINvNBA7Hr/AEoyP/rUp5+tACdfr60Z7f0pDj/61OBxxn/61AxvIPT8qcCM/XmlPTp1&#10;oWglice9GBg804Lz14NLkZxigTY0kmg8Hg+2aXt0zTu/TPfmgQ0gCgjg+tLnPb8qCTmgBoHHvmlI&#10;/wAinAdRSDGetADcdcnn3p2BgfTtS46c85xSAYHB57UAABzmgYJP6U5qaFzQA3HWlNPApFwcc8mg&#10;AHb6UhBH49KUrjPNIDjGD1oAaR0pfbNOAxSYHHFAAuelKBSntQelBXKHUenNHT3pQKQjHagbVxD0&#10;JHtSqMfjSjHFKM98elAxvA9s8cU7n0oPTGPxpQuOKASEx600Lz0p/I60YwT/ACpXCwgxmgdOetKw&#10;68D607Bz9KLoLMaOQec0Y460vf09qcF5o5kPlZGTyo9Kcc//AK6ds7fjSkcDk0uYfKN2n/GlGOPW&#10;nbTj3pR64qShMevfihRg9P8A69KOueaUn71ADecfjS9eSMUvbpSc8c5xQAgOTSgcZ75oAI7ZpcZw&#10;DQArZyaBzn86RvpR+FADc889qABzkGnZHPFIOnFACA5zR9KU4wP5Ume2KADHvzSBQKXJx7ClI4oA&#10;THWg8Uo4owOnX3oAaQBx6UY6f170pzjrx0ozjFBSQm09DTe34U5s8c4+lLxzQNIjx/hQTjrxmnHs&#10;PWkxg9KASQgGSKXJox2BpQvJ+lAXGjilNOYc89f5UE9MUDEwRjPpRtznjrSg9T755pcf40AJ0BOK&#10;cvUcGjHFBY//AKqBMb+FHXvmnEjOO9Hp0xQMaMHHHegcc04/5xSHvQFhuB70oAzTjz3owMDrQA3t&#10;0xQw596U8ZoOeOKAG5wf60Ajmn468UxcgmgBTyOxpcc5oHTpjmjPrQA04GeD+FLjFKAaUgHtQA0g&#10;fSncUhGabSAceO1JxjrRz1/Skx9aYCmgGlwc0uM96V/ILjccgfjSk8Uo7+tBBPWmAhP5Uh74Hfig&#10;rSjp1x6Um0guAHX6UCnZz26UoHfHakncSY0DPfjpQQcD8Pxp+cjpSADOP1p3GJg/rTsAn+dJTgci&#10;gBFXGfalHt1pMkU4HipvfoTcOce9I3PNL265pG7inLoNie9Kc4H1pBg8k0vrU8zYrirQAc0Bcd+T&#10;RiplK42Ox704DJHNJjFIeB7VLJSbHClB6Gk9+xpyjj+WaC+W3UQDHNOI5PfIpB0pMe5oK3bHYzxQ&#10;B1pv0PNLjnr/APXoG2IO3Wl5pSMUo7e9AWDHFKKTuRTifXqKBLQeMduwp3TNR/hmk3HFBRKW9qN+&#10;aj3AdaC4oFZdh++jdUYb0FNLk96Vxj93X+dLu6Uw00DPrxTAeW96Nw45pjZ9aTBpXAcD+lOzkZpm&#10;D6d+tLjt+tMBc5x/SlU560zbz1pxXpzSYC/XvTWNP2/jx3pVGcVL1Ajz0pxBp+DjGOaXOO1CAYFz&#10;2pAufb1qbv8A1pemOf8A69VsBGFpCPbrUg55AwKCPWkmAzHtQKcwH/6qTBx+NO4DdtHelI96Xaep&#10;ouAz0/PFDZ9M44oIpcUAIQOtO44pMH8qNtMBw5zUgP60xRkU4fSouA4g0v40gNB/CkA/PvQzcGot&#10;1NJOKLgSF8U0seeajJPPHFJ+HvQBITnvRUYPHXBoH40ASE80w0Ak/wCeaUDJFAABS55/CnAfrSgY&#10;xxQA3rTxkD34oC/SlC5xxQAZpDTsClwKAIxxnimgn04qYD0oJHNAEOOaCucHFSAD+opM8H3oAhwf&#10;SjpT2AxTF9D0oATJB9qXYealUgU7PvQAxYumMCpBGBTd45pu4mgB3FO9O1RAfzp46UAPFBz+NKOO&#10;/wBKVuvvQAwkUxh6D8KG68U3digAAFGaaW5pxIOKAEByPSmnJprjFGf1oCwu30p2Bg0zOKKaYtew&#10;oUUoGO/Wmg9u3akz3/WnzDJs0pbPtUBI54p6nOM0XM1Acc8mgEUzd/OkL0XG4eZIRTT+ZqMufSjd&#10;wKE0JRfVijjigHPFBPTikJ5+lD6FLVDw2KB1xUYzmjPHWle5ny+epbVwB2p3m9RVPdTg9Owr7lve&#10;e9MLYJ9KhaTHT8KaZD3o5QbXYfu/KnlscVAfWml8UWHe9iyHyaaTnvUOcilB59qOUVyQECmn60wt&#10;1+tLmmA4kev4Uh5FMzjtQcgCmFh5JzShqYOv9KNx9aBCs2cUmeKZn2pBjPWlcCZT+PrTWGBSKcEc&#10;YpwIOaYDOpp5P60zNB/yKQEjGoye3WkBOaOOfzpgB54/nTCKXOfxpAelADC1L2/WhiSetIPpQAd+&#10;tKO/SjGMU/n2/wAKAEHGKPw/GlyPWkJoATGM4pAcmg9eh6UpPuaAHD+tJSf5NGevrQAuKbnrzSnt&#10;TSc54oAXrTRkEZOOKPT+VB4/rQAc+tL3pAeeOKOc8c0AA7c96cMZ696aQKk/CgAAA96AaAcEc0Dm&#10;mA4D2pMHFKSfzpoHU96QDjmmj0xTucjkUoOKAEppHA704n2pgbr1oATA5JoGOOadnoaQ+hoAaQKX&#10;A75HpTh34ppBoExSeAajKgZp4FIf0q5K1ithpoCnP07UE9MCjPvxRKQm9RvQ9KUD8qX0NA49u9U1&#10;r6gN5paXaSDzS496pO62ARcHP0oAHpTiMD8KTpxRYBCQDg0m7GPajJx6Ug6nnn1paiFHegDPpSHn&#10;+nNG7pVDFZcd6a3OKX3z+VHGQfagB2Bkdf8ACk4/rmkIyO+KOvuKAFyBTjn1pBj8aAOODQApI4/K&#10;gdMClU9TSf1oACeRSNntTvTjpTT7dqAG/Sjt7U4E460g4PPSgBCKBTifr+VJzgUAJ3BxS7R/Sjcc&#10;mkLdMigA2kHij1pM8/1pm44H8qAHAe9AH4etNBB2+9JnacA0ASZP/wCqmZxTSePrSnGBzQAZ4Htz&#10;+dKMcc01hgYzS89fWgTelw7cDijOfpSE5ORQScDJpgL1pPzpPxpwOBkUgbGliM5/SkJ9vp707nA5&#10;poOetNiSWoE57UDrTcZ46A0oIzQgauhw7e3FI3XtTMdaX8KLj7C7snOfelBznvTGbgY4pxBAzTuZ&#10;yT00GhjTiR3poOcc+3tQB14/wNFwlYVWPWlBxxTAeev4Ud/04ouKSFJ4HFGSD60vOOopTwc4p3JI&#10;wc9aD7U71xxmgkZPahDEB7df6UgPqcUhGSfpR680IQoA4pvX1FKG6D/IoPvTATGee9Jt9/rTwB37&#10;0n/6qAGsOOtIMECnde1Ljt+lADOnSlGPrTxkY9femkY57UAM28Y59abjpUhPvmkAORg84oAbkEHv&#10;xQGHPp2p2N1Ic47UAN5AA7UbR+VPAzjIpTj60AM6joKFp/bsKDQAu0f/AF6b2OePagL16Zph7c4x&#10;3oGh+eecYppHqKXvjGfpQQaBCenr/Skxg/rTivB74pBnnPFACD1pDjHX6U8j0FNz2oLsDZ/Cg+w6&#10;UZ4FM6UC5h69fQ00nnk/jQTwBTcZoBDvQ0rKTweab0zzkUYHHOaBv1Eb19aVSMYpNvBoYjaOcfSg&#10;SkNA460Hv6U49eoHpSA9B+tAIDnpxQD0460gPTml5JGKAA8fSmsMnil29+v1ppY5NA7i44/SmkED&#10;/GgnAB9OlLxxzQTPoIVG7r1pd3foMUhOMnFNVjkfTvQRKNh3rxxTQSMc+1LtApCcelAhOxwMcU0Z&#10;GPUU8LwPX+VNDdOM5/kKBCgZ5x7U3v1GTSspIbk9KTAGPyoAQgADI70oOOCPpSleMUhBOQKAAnjp&#10;zijgr939aXBHHpTCvt0/nQAD68+lBPt35pcGjdyeOKAGEn9aF9zSfiR60vXtwKAHHGeKjAH+GKcM&#10;j8RRnqR+lACZPtRnGfXFIeM+vtTuPWgBvA474o4OMc8d6C2cYp23P4UAMx07560EjknmnEYPA96T&#10;AP5dKADP/wBamHnjt6dqecHBH/16Qqc/WgBfT6cAU3G4jI6E0/GQOoo2g5A7UAMI/OnAn0J70Yzx&#10;mhgQv4UANwOevsKdz6nBpD70YwDkHimADA4HA/lQw6e/40EDJx1xSAe/407gI3X1FB+UDjI96eQe&#10;ajXk4HWpAU8ZzxxQpPPfNKCfXtSAg5HJPancAOeQVwKUnP8AKgkL2P400gdzRcAzx1HNNbdjk08n&#10;Bpu4DBAp8wDWUc9foaeMnBzx7d6Zu5GaPvd6OYBN3JGeppzDjIalBxgevWkAOMcdelNMAIFIMbsd&#10;akHHU881DjnsfehgKxOR2oXAJ5+uaUKeex9aBuHGRzTAawJHX6UhOCP508L7n1pFwCMjmgBvYe9L&#10;94DPPNBABHHXNKee3XigBM8Yx26+lRspB4I/Cn+3b2pT3yDQAMOMY+tIw6U454zgAc0wjNAAVxzm&#10;m5xz39KdtyOlIOcdPcigA3cYwMUg2kdxQFAOCf8A69IBk57+lAAccUhQcYFPIHPv7U1jnHtRcBpx&#10;jGKi+Y5wB+PpUo56Y+hoK8+vPSmnYGK2PX8KiK46nt3qZsnHPvSZ4B3deuaE7CauMA+lKWPYfWpN&#10;vGMjmkVeR8340XCxGFzg56UpXHfj2pwHOccU4n7uKLhYaeMcfSmjPJxz3pTkk4XAJpwIyfbvSGRh&#10;R/TNL179D0qQjJ/zxQMAZP4VVybDD1BxxSEnB+bA7CnjBPc+lMwOmetSUNwce386ds5yfSlAyBgE&#10;Y79qVeM5zxxVNkpDMdT6imsv3c44qUkAfXrThzk8YA9KVx2IcDg+nJpCBwQO1TDk/hUe04HPU00x&#10;NDVC8cEg0hLZ9qk2+3H86ULnpzTuKxF0zRj9fSpcY7/hTFGCefpQncGrCMMHPX3FKMYHHNOYY6g/&#10;/XoI4xjJ/rTEMOcY9aT6Mf0pC3T37CpF3YGCKAKLc9entTzt4H+RTVA7N0pBkZwOlAC856k5oOc4&#10;H5mnAHAOfx700EEkZ57CgAUZyAO1KWOMD8TS7CTj9aTB7E8e3WgA3DgdaAhGc4+lL8pHbHcelB5x&#10;+mKAHcgcfnS5JB6/1pq8jkflT8tnHBFACYXjgZ/nTgfu47/0poUn0/CjHXB560AOYZODz3pVIHNI&#10;VOR0I60AYH40gJE6Ac0owTwabnPfipQuD6HFF7WEICMHpgilYYIwuOO3HWo1xke9S4ySRx/9alJ2&#10;sDAIODn603aByMinHseTR+HalzPqFwAyeMdPpTew7Z7dqfjHPHPankMAehobt5gNx2xz7GmdfepA&#10;Ox60uAfug47mhz8ikhg96ftK9VOPUUYPr2pxYbeTgZqXNsi4inGfSmgZ6g/T3p3qMcelKRjvjt9K&#10;lMV9xc8jpTR1Geg/SlXg/wCTQRyRg880BawbcA8jk0mB+mcUDg44FPXdgH164pp6sdmMHBOCDmlx&#10;gHBFOx17d+lOyPbmiUribuRk4HI6UDIYYI6+lPxgdTimgDHHbrQ5amlrCA5JI+lIOOccdzUjEgZ/&#10;z+NNPOe3rVxd2w5bXHEnBAGSOh9aRenH45o7YHUfrQpwPvfjTYWuSDJPWk65OeKaxz7c05sAY49f&#10;xrO5Y3JOAeKkJ+6ATQWxjj8KFyCaHK4thDz3+tPKn1ox1HFIpzj2pN3GA7UY4P8AWl2swBNPAJH+&#10;RSEyPbwfSnkFs470jLnnPWl57igY3fk4xyO9ICeTu49+tSKp+lJsoAM9Afr9aRv0pxUHOPypMAc5&#10;AoAaWzjPboKU8HOPwNKB0z+VBGOvFAWGgHHAwKUewpR09+1Koz1FFxCYxn9c0cDPanY7elIqg8/p&#10;QMQjAOR6UDODkH2pwAz17cUhJ6E/lQAwAAdafn17+tSKowD1zTQv4CgBOg6GnAZz29vWgnOcfj60&#10;pPA5HFACYOeufSlAPPP/ANakZeuDx7dqViBjigBFBxn9KeVO7qMU0g8HGMAY9Kd646Y7e9ACdADj&#10;/wCtSDHJNOK9O9GT/SgBhBwOOaUDHanlec96QLn0+tAA2OMLS4zxml6nr+VO6/lQBGFwTgCnDGfx&#10;pOgJxSgdcUAIvTPoaUMST3+lGDg4x70AYzjFACkccnj1pW6EUmOPpTioJz+tACZz/DSnOen4Uo5A&#10;4FKB7896AEXGMY/Ol5yBjNN28D5vwpx6D8jQA7bjP9KdjGBx9KQNzR17YNADck8cYHWhun+eadkE&#10;dPxppYcc/hQAp/PA7UwgH8qd/Dnb6U44PTj+tAEYPr1/nSgetGwdetH6/WgBN3TNOA4+hoGR0PFG&#10;QeD+negBBk+w/nSbCAOfzp+fr70A5I+lACY/zmkzknHWlXkninHPr+VADMHr+tOzwenalI4OfrRn&#10;jgZoACck9qjK8MfWpiR+ApiqPp60ANPJ6dqMY6daeOo5xx1prDH4+lACbehzTgvJ4xQD6gUmMA8c&#10;UAN2qe2MHmlIyMU4gEg+n603PGcUAJtAx05oA6cU/GefWk5A6dP1oAaccg9f1pOuB7U5uD/nmlPU&#10;UAR4zxQBz+GDT8ZPT8qAfagCIHGBxS4z/hSnHUDNO24PtjmgBhXpThnigfdpx7fLRcCPkfTvmpAR&#10;kZ59qTGcn34FKT6r+VADWIOOelDDP59aUAUHjHpj86AFXuM9KAP1pQSfejqKAAD2zmm45H1peTwB&#10;SFfbn1ouAgGD9TTSOvP0p/ck4pWI7UANxye3FKckH1oyPwpFJz147UAISRnihhmnleD+lIMcHP5U&#10;AIDnPGPamt9MCpNuQf60uMc460AM2DI57ZoxTs/59KQEZoAQAZHHSnnHsaFwPqBijuB7UAIGA/D9&#10;KXbk9cjtShjjj6c01eAaAH9P8Kb0zjoeKdwaGPvg0ANC4NITkj2p+MYppGDnt/OgAbkg9qbg8H+V&#10;KOB6mnhfzoAAAe2KQEChV44PSlP1oAFIznpR19qUYIPr0pM5xyB9aADHXA607PPvijnrmlOOKAEB&#10;Ix2peAPX1oI6jNKpHHPPpQXFX6hnoQMUnH5Up/zijbjnvQVyeYvIGO386DgCmAjpRnjr9KAcL9Rx&#10;zwcUm71pQMD6CgZ46fj6UD5RxHIpBnnijg03nHTpQC0HjPApCR6ijjn0pMdDxmgaYnB9acABkZpv&#10;A6+lC0A9R2QAOwoC5/CkHYY4oJ+h7UCWmgpJ9KQ9sdKQjIx0pQeOnJoDl7aBig4Gf1o/nSqemcc0&#10;D2AUoo70pyP6fSgY0jqR1pew7ZFBJ49aU5JoENBx2/Kj9OOacO/60uOnqKAuNweOaTAxQD8vWl6H&#10;jvQO4pPT1poXgg88UpH1pcde9ADAeR9KTOCeKdgkD3pcehxQK40nI5445PrTscEdf0ozx0pzcEHN&#10;AriYoB9h9KMc9Md6DyfpQHMLz6U3Gc/54pwGcCkwT/npQSIDjJ4pCMfWnk5460DHPBNA2xM88cd8&#10;GkOAPw5oHBH1oINANiEdOacc80obr700AAetAg6/zoHOTijH5Z60vQdelADgB+FN/wA8U8UmTjpQ&#10;AHoeKQD34pT1PJ560oPfHFADSv4+tLg8fTv1pcHPtTgB9DQAmMf1pB1x2pRkcfrSqP8A69BXKNAI&#10;pRgDp+FL24z70mMUDtYTOPbFKM5pcZzx1pfp+FBNhh6+tBHqeKft6+tKVzzjtQVykZPv3p3XFOI6&#10;UgwMcfjQMQkcU0jGcetPp2O3pSuOwzbz60AdPypQvXilVPrRcLDCuDSjknkVIeTwKMccUNglcYVp&#10;ce2acB0p2PzpNjUUIFzjj8qbgnPFSleMUKpP1pXHYYTxxmgfT6VIAB0oK80rhYiI5PoaeF9+TTtt&#10;OK8DmgZCPfmnAEGpBwfrSbSO9ADBxzS4x2p3+cUnf3oACAKQDFKOBQBk9DQAelOG0D3oz1pB1oAT&#10;PJ65p3+RSE0hBzQApHHTmjPamhvalB9qAGkYzxTlPTjilJpoPrQMBg5/KgnGeaQ5z1pTigQdaMHr&#10;+lIDjB96FzQAp9qTJpc031oK5RRzj3pAcc9KXvz0oPHtmgOUcO9BH4Y5wKae3FKD3oDlDGQP85oP&#10;YUBqQtQOwMP0pOenrSk+3196QmgYHjpmk7g5pPT1p+Bx7UAJwcUBv0FHf2pDQAp5FBBxzTSeT/Kl&#10;zjNAC7T64p3amE4AozyKAHAdefanN34po460gJ96AFBxyaXjApBjIpQcfhmgA70YAJ55oJHpSZ5+&#10;lAC8GkJ468+tKD7UgwOh46UABPPA/Gg8U4im8CgA644pNvNLmjPv1oAB35oHcUvr1pV789ODQAwj&#10;HvSg8/pR+H0ox7daGAE457UAZ/hpD3474pw7elIA25xQD1pR1oPTpSEBFJ1zxS9P6UZ9DREEKffi&#10;k6/1o96UUk0uor+YAZ744pCPfpTgD1NJ3NLnC4L/AJNCqeOaUnA/CkJGaTlcL3Anr70mfelIJFIW&#10;GaT23EB+nNB4I+lAPUZpe9TcHcDxn+tKCKB156etKO3GRTu+40wxijH8qDxjuKcBz9KL7gtQCikG&#10;aU04d+aLjkrdRNoGcUoA55pCfxNGfX1pFKPyF46YpBzzkU7ANIV4oBPVLqApaMAfjSUFoMe596fj&#10;3+lJ/nmlzyKBCDHFOI5FMGBS4NA7Dwe/6UoI6HtTc49u/NJ+NArDup6CnFuvvTew4PFKOPxoGA4B&#10;pM59accjHGTTVFIALYpuelOK04Dt7UmvMCPPOP1owMk/pTz06UvSnYBv8qXt7Uvr2pMCgBcD8aTb&#10;xTj70pAoAbg4PFAFPB4qSgCEqRTtvTipPTnFID7VLdwGkdRRg8U/Iz0pARSAQgUuAOKDjIpQOKAD&#10;jvR0pCKBQA8AY9DSkUnr696CaAEIpSOAPfpTfQYozimgFOOnU03H6dqcCKacj607+QAe3FIPpmkw&#10;fajn1pXAcTSfhQR1pR7ChgKD04oFHSjNIBxPFJ/OmZ4pwoAcccc0zHWjv/SnAGgCPGaNtSeWT2pf&#10;L6c9KAIgKOcYqQLz/SneUTjigCMAfjSin+WemKQjnpQA3PU45pxB9KbijHtigBw64p+cUwHP40ma&#10;AHA4poPrSt161GM0AOzT1poB4pxXpQAH/JppGM08cGlYfTnrQBAB+HekI9Oal2+9NI4FADTnFIB1&#10;4oPU0f4dqAG96mU+1RAU4UASkCm9O1MB/Gm7icUASM9G8jpUfPGPxp2efSgBRkZ/rSEZ70hbvmm5&#10;5GeBQApJz0oo/nS470AMIH0pp7VJ160m3H0oAjzkjIp4OMcAU2gZHNAC5xQaAvI5p2QDQwGggind&#10;umaT5RjH4Uu4UyRQcAcUhHNBGcGkoKsIeaMA9qUEntRgGgm77CY56UUuOTTf5UhN3sJjFJjOewpw&#10;J/8A10n/AOunoDX3sYBxjHalwcZ/SlzzSEA44qrBN2sIDn86TIz0pxGPcUgAx1oSFdIXcTSA/rQB&#10;jtSN6UAkvvFDfWnAn1H1pmM03jGeTTLauSD3oOOfypm6nEnP+NTcy5RQc03HpQT6UgPWjQLN7DhS&#10;4xnikHT1NIFzTv5Cet2ITQDxShT0xSBcUm2gAH/9dOPtQVxQRjrxT3ELk/8A1qTPX+VPC8+2KNuM&#10;fyosAgB+poA46U7GO9LtwKYERo296lOD2pCufwoAhPXP4UDr+NTbcde9GKVx2IgMH9acTipMD0pd&#10;tMLEHA7UYPpU5X3pdnXigLFUAmkxkVYKjAz3zSFf5UriIRwRx2pAc5qQj/PrTSpNMBmPwoI5peuK&#10;T1/zmgBvY9/60vrS8UgOP5UAID1+lOCkUDr/AI0vagBAMdKDn0pwGelB5+tACc47c0oOMcfjTQMZ&#10;pSffjFAEhNNz7Uzdmk3ce1AEpY8D1oJ4PPSoyx5+lIGyPUCgB5Ocd6bjJP8AnFHsaRW+v0oAXtzS&#10;D9KAOKBnOM0AOB984oz2puRSYz2ouA/IIHtTcetNzkcU7PPH6Vo2n1KuhD9aDjj3pPWlPb1qUiUK&#10;SOfpRnrQTg0A545zWrYC9uKRcnPvSYJJPelwDihXsAMaTI45pCMj+tH+TTAXB5BpM0n9KbkkZ7Um&#10;wHdge9A6E8mkBGfwpce9MAI49aWmk4+tHA/+vSuAc0vf6+tB79M0cHBJ6UXAB9KXI49PWmkfrSnj&#10;qBimAowPrS1GW60uOeDzSuFx4bg/1pM+9NPBHNOHYUIAJNJnk5FBHH1pp9M/jTAXd0JFH/66AB9a&#10;Qg/j70AIOM0g+tNzx1p/bGM0AIT3z+FIWPrSE8EbaXGP5UAJwOpo5HP60mMfhSEdM9P1oAVvrxS5&#10;oPf3pufzoAVh6j8qTPSjtz9aTufWgB2fvds0hPT9aTr2oxj/AAoAG4OKCf8AIo7daUN6mgBCeBzT&#10;qXuO9N2gHrQAKPakLcd6dz3NGenvQA31pSfakb6dKXGe/NABnOc9KTPT096OcdevNKRgd8U7isI2&#10;OOOppp5p3T6UzAHce1Ao7Aq9O31pRS59fy9abn9Bmi47DvwpM47Ug6g9frSHPTr70cwlGwmfQ96T&#10;nkGnZ60nHPFIxFzxjH4UnQUdx9KO+OMZ71dhsUjI+vWg84pOvOMUmO3NMQq59BignPYikOPxHel9&#10;PXHNAMUAHBxTSPQn8aB34oIH40AHUjNBNIRnmkGOKAHZwKTv15oyM49ulISR25oAceeo/Kj8aaDj&#10;mg9aADOPwpcnHb1pD1NBbngfjQAu0g/jSZ9sGgEepFNwKAF6Ec9aTOB/SlII7/lSHHpzQAA470oP&#10;pScDihgOOtACYIBxx60Ng5pw6+9IRyeelADWHJ7e4o29PWgHB+nrQCeOuaAEHJ75NGQc+3WgN/PF&#10;Jt7joaAHBjzwKaNp/rR2PP50pYenTigdxq47cCnDBHT+lJu4+9jvx3pAT1/PvQAuSBSUvGaCPWgb&#10;dxBnFIMdOvvSkdOp4pGbPQ0CYdOvWlzn6/WkbgDketJu9vpxQO4Edev4UmMZ4FAYjFL2POOaB3EB&#10;HpxTV6Hg07t9OaT8z7mgTT0YgTOfSo95P9Klwc9R+FIB1NBE+mox1yKUAYpeRn2prKT3x7e1BAuO&#10;+aa3bnPrinBgBgc/SkGV56UALt4PNRkEgYPX1qQnHv8A1pPXIJPfNACHqOO+DTcfN0FSdRjv/Kmq&#10;uee4NAATyfSmjrmnhc5/KkOR2/CgBo5PQ+uaAMZOOlP2nP8AWmkf/roAT8qCcd/bigkD603ngetA&#10;CAfrTguCO3FGAcGgfoDQAinBPPNNUdf5U7kjk8Gg4APFACduOPekccGnOM4oxjHynHUigBCeMZ/C&#10;l5yKT1INOHO0d8dTQA3bz0PXrQOO/A/WkUnafrTuOAc0AMHP/wBegocf55p55NA4J5oAbgc9z6el&#10;BOMd+etOxjjFJjPfmgBKbt5zyD9aeAB60BfXGaAGjCnHU0mQQSTggU4kA+9KSfQGgCIEA/4UvQUA&#10;HBNBPPA+tADgp/xpAecn6UmOc5OO1B46A5oAQkc59aMY4z35NAOTz1NNOSKAF+bPt60mBuP6U4A5&#10;PrRjkjPHWgBoGABjNI3Trj6UYp+M+n0oAZwQOPoelGCe/ejr34pccEY/E1VwFAJz0pMHPoD+lAYY&#10;H86YDlTnkU0Auc55/Gmgc9ak5x1yPSk9AGoAQr6AUmOfX+lOI7d/bvQGGenNDYCAc5BpRgYGecdK&#10;UjJ460dj1/GmAgXgcUbR3B+tNZc/ePSkJB9eOgpXAdjkcZFJjJPtTjgD73XtSDGOeRSAjAxnn6Uo&#10;XHAPPenEcUHHp0qgGAAkAEjinFenpSkggdc0FcHr+FAEbHg8+2TTfXkcVKRuPTihyeg7dTQBGByf&#10;T1oVOnNKF6cfjT9vUdKAIi4GOMU3pk5yMVJkY+7TWYDp3poTAH14/nSFQAOfrTivTGenNOOCKAIl&#10;DU/PTinnFID789qVx2GlDz0x+dIB8w55xmpFXAHt15pSBgmnewuxG2c5zg+gp2OMEYPrS7evWl6D&#10;pn+dLmDqRqp5459utO4459hS5z60Y5zjilcY0rntwO1KMUpzk4IApdpxRcSGY7baUgH0470i7iRy&#10;QfrTmAAAxyT0p3GRkc8c05ABjIpxBHGQPUGo2we2BmgBXzjoAfWhsf3TT+uemDSYAz6juKAGgYA/&#10;rSYPpyeafnGB+tN5OQOBQIbjrkc04gdd3ftTj79PWmCPPvzTvcSVgbjHFCqMdBTwOT16daasmAOc&#10;UrjdjP6Y5+ho2kcD060gXByDmn4YnoTV3Xci40/lxSg45IpRnI5wfQ0bcj8eaL26gN246nnP5UpY&#10;5XIoK8+noaCM455PpRcBCp6Z5I7ipDlcY+n0pvpwfxoPcDJJ/OmAZYEdKkYc9aYWwAOp/wAaftAA&#10;4wO1JPQEJgqcdaAvcZx3pwXGOo+tN7H6Z4osA7d07cdKbnJ+gqTJbB9R3pdoOeBUudugmwTgqAeO&#10;9SEHvxnpTBk9vxFPIwRn86yIFHbpSgg45zj1pGZQRk8UmMD3/oadx3JBlQfQ01sdh0o9Bt6dqVcY&#10;57/pSNIdRSD3GKQgj/GlI5p4+XPTFBLV7a9Bm7n1HtS5wBRwwHoTzTsc8DigfJ5jW5xzinBRjoBn&#10;tRxn270Y6f1oKiJzzkcUoHA4NC4654FIpH96gNhVGB0pOvINOH8PPHSmlAM89PagzjG/UeueQTjn&#10;imjg9sn0oByMY6U7Occ5FA0rbrqCg4OTz6UpGD0FG30445zRnOeme9Bdr2EIPpSY5IIxSjoO3OBT&#10;i3AxxTuNoAOuMU3J6YpdpIHt/WnLu+nWhC5fMaRnBx1Pb2pSpPqc96dg/Xtiii4JXe4mfb9KXkDo&#10;OelG7H5dBTgR8oBx7UIaYzjPXNOIH/6qAox0wfbvSheMetK4IMdjyO1IB7UoGTg/hTuccdqBieuB&#10;ijj1/wDrUu33596VRz1z2oAUjHv6Ugz9M0D1z7UKMdx9aAF5HHbtQf8Ae4pW9c8U085z+VAABg46&#10;0YGSCeffml5OOmf507P4UANJ7Hikz1/KnYGP1pq/5FACsOlG4H37UuSWz6+tKCeo6cigBinA4JFI&#10;GPHrT+pFKFx0zmgBo57HAoz0IH407k+2O1AYccigAzz1wab/AMC70oHHTmnjBxn6dOKAE6dO9KuS&#10;evFIQBtFKDjPHegAB460ozxj8qU57fWkJODgYNAAejA9qAOuQR/KhRjI4P0pwxnJzigA2ADg0fhi&#10;kxjI754NPye3OaAG+pBzk0Z49qMc/rxT88nI70ARsMkdqOhwOp70/k4GPxpM4z9M0AAHPsOacV7n&#10;pQw5HU8U2PkmgBcDIOKUkg5/yKaCVPTPrUg46flQA0ZFIcdBUg+nBGKaRkjk0DsIrDnGf/r0bl64&#10;59aVT3UfWjeSfu+wxQIXBz/SjIP8hSsM9+aVuMYPagbWwi/XNLkfjSHGB6d6QNjGBxQIXAAz/OnA&#10;HtUfT8PWm5OOuKAJieowKj3EkZ49PegqxxzmpmBwMDgdKAGZPQc0pOAeB9Kaf7pPHrQefSgBCcDg&#10;Um0DgUcZK5IqYA+n40AN6jOf/r0zb19OlOGfmWnAc0AMbPp6U4HqM0wvnufxpxySR3/nQO3kBbFL&#10;jjNDOAATnn9KUHqD9KBDf4v0pcYx1FLnmkHsKAEJyOnvQFBzTXGcflUm3jsfagY0jrmlOM8YpNpz&#10;nA6UpIzx3FAhoGfSgcHk07oOmKUDnkUDI2B//VTuOPm6D8qATz60/HHvjvQIiAHPB9qXOSDThxg9&#10;KQ4GaAEH1BpxGD0oY4xxn6U0n8aAFHQ0hX8fypQARQQM4x+NADRxj3pCcHGaf3yKM+gzQAhGMUpI&#10;AbH1pDxz+FA78Z4oAX1496aecdqeSOOtCrk5zx+fNACZ9/wpC2QOOO1KOSaB1oAQH296THXj3pQO&#10;Pcd6M9cCgBTyP60nc/lRSlce1ACE5VTSdMdhSgfoPyoxnpyfagBc8defXpjNNBHvQQCeOlP2k+n0&#10;oAYwzk45NK3vS44J6gUYOPrQAfL+lIep+lKxwf0oGDQAhUccd+KCDTgQf5Uen8qAE55pT06ClGBR&#10;+tADR35xTjj9aBjHSgDpQA3Prn8aXjnj3ozjGRx+dHt/OgBcDjknJoC5+tGBt/wo9KADJ9OtO29g&#10;fwpDnjmgj6UAB/CnY/z6008YpSDg/pQAgI/IU78KTHX8OlKR1oNPZ+YNx9KMnnFKTignkcdKAjdL&#10;YPbtzmjGB79TSHHOBQRnn+VBaYEd+xpWIznFNUf5NL2HegEKOvFIfr3pSB9c96THDUCerFAAJyKT&#10;cc+lKOmeKQ+lAxcfhg96B1ppPvS9ccUDEVvenD9KbxnFL/8AqoAAOn0zTcn6ntxS+meKdjng8Cgl&#10;ICfbnpSHB5zSgj1oPOeODQFwwPTApQf50dT60p7UFCHjnvSDrwacR6UbTnt9DQTzCYIp2f8A9dJj&#10;PahT1oEnYUjp3pv0pQ2OvpxSg44oHcQ+/elIHekB68dqG5yaA5gwQPXvSdSfU0Y/z7UAcZI//VQI&#10;MHNLx3p3BNDY/wD10CEzwKQY6Y4p2OvfFNOPpQA7HI56dqTdk0oBBHOaaFx7n1oAU/MfSgAHjpSg&#10;Gk9RQAoxzntR/nmg80rEE9/T0oAYMDJ79qUcZ9DSkfqaTJJoACvJOKT/AAzS+nFOKigBq4A6kUuO&#10;PWlAzn0oGMmgAGcDn3pcD07UDI75pQOnpQAde9Iew9eKDx0NHHBoK5RQfQUAY6Uqjhe3rQR7/Slc&#10;fKJjijA4z9OKdjv05oJP1pjGnvzmlx+GKco9vwpdv+TQA0j24pBz3NPA6U0DvS2HuBz7c04U4jIB&#10;/lSN3qbjsGOuBSEe9KQKTH1znrRcdhucnp0pegPPJ70c4p/b2ouCVhAR+NOHHagdqVVx+NIY39ac&#10;vb2pcUZOenFABtxx1xRgGlbp1xQO9ACg5xigLx9KcDSHrjNACAdKUD3wQKU888YpSCKAE9KAMUAg&#10;9jSE+3tQAjYFJjrSn69qUD/IoAbgdPSl6/lSY+tJn8TQA7H4mmnmnH/PtQB/+qgADU1geaU9qbnN&#10;ADsf/qpDj1Ofelz19qQ8/lQNIC3NAFH4/Wlzx/OkK43A/Ok6DgGlx0/zmkPHOe1BVgPSlJHNAzQe&#10;p/nTB6jSCKdjj0owf1pBnJ9R0oKEzj0pevWlzTW7c0CFJH6UZ4+lIB7UEe1Aw6n6UEAHFAx1oxge&#10;x5oACaPxpOucUEcc0CsKR1PNMz+WOtKee/0pQOaTGBODnNNHH0/rTiO+P8ikU5z+dO4B6UoHHXvR&#10;tz396Uc0AIOaQE+lKPrSEEAdABQAcY5HegjgjoKU49KQ+n6UriuOOcD070dDx+FICTxRnA96GwFP&#10;fgdKC3HHbijI6elOqb6gJn0NB5PUetID29KXk1TGBBpScAUDmkxkk0AKB+dN6jt70pI96COoNDAM&#10;elGM04cA+tNwTn6UmxDip60lKq8+op3f8KU3YGyPPB9aU/lmnEZpQP8AGlz+QuYbknPFLnpigjB7&#10;+1KTgD9KTl2B3QmMnH8qQ80uDxxmlI5ocr9A3EUUUAe3agLiouJ+onPXrSr069aXqeacBnNDYJXG&#10;Nx3NL/8Arp+OQaYFPOTzmgEAJzzSAeh/CnigjHFADcZ+tGKf+PNIBg+9BSgIMZNBGe1P6UKOvPNA&#10;cu+gwLjr+VOyKTHvTwMe9A/Z+ZGCM9af6H9aax49Kk2880Gg0DnpSgcEU5RQeSeKAGY4pcU7GadQ&#10;Ia2OKQkDpUnXtyaTuKB2Gk+ufw5o6j09aU0YNABjtR25/Cnj/Iox0oAZjrTsH605VBJ7+9OAPc80&#10;rgR9aeBzTiKce3FK4DMH04oI68U84P50uD6UrsBuec9B2pufeng/rQeMdTTTAj+uaP8APFSccjrS&#10;hee1K7AhwPegKSealOQaaTii/kOwgGaNuSKeAKMAZ54p3EIBS7fWk6YIp2PxqQG4/TrS456ZoBPP&#10;pS807gN/lSkUoFH4cetIBKdigjJ6UpPrxQAmKMU8cYpuKAEX6UcY/wAacABijJGKBjcH8qXJwKXF&#10;Nx6fSgQHt603dzxTzz+dMB9KACm55zTiaYw5oAdkUHGewFNIH5UE+1ACg9KcG9qYc8nGKXt7daAH&#10;gdKUY+tR88+1Ox3oAdx0pAKTHHSlzzQBIDQvWmbscZpC2M8dKAJgelPBFVw9G4e31oAubwKQyiqm&#10;7rz70g7UAWDJz+FN3DvTQfajIPpmgBpYelGc0NgioycdqAFyc0gyaAcU7HftQAopyjk/Sm7sdaAf&#10;pQBIoHWnY4HNR7/Wl30AOycUbsc0wNj86aW4oAdmgnGT3qMnrRvIFAEmfek2g96i3UufegCQAUeg&#10;x2pmcdSKTJNACnB9z7UDr0zQDS0ANJ600/5FOIwB9aPT8aAGqadgf3cikP0pc0AGD1pB0pc9KZkU&#10;ALuGPrSBu+KaSetKD+dAEhxig+4pp7frRk+tADtowKaB1FITmnEHPWgBKTHBGaXB9aMe1OwAB/jS&#10;hBn+dOApNoxTsiW+zCgClBHr3pvSnsG6YMvHWmgZGfSjrQSaQmn3EZc1Cx6mpiffmoiDmhhHqC9c&#10;Z4p2QaZj05+lKO1CHy/kO9aDSA96TPQ4qhcnmOB/GkzSk5/woHPegG+URv8AIppWnHHOBSn+VA9H&#10;1IselKvJNPBpQenvSsEthgX36VIq+1A7ZNL0osEvJicUEU48UH3ouZoaOlIRnNOzRtouV7PzBR0p&#10;cmmjk/epeM0XMxVzSgj8aTOcUDtQAEcGlA60EH0pMH8aY0O/HNKBgjil59KB1x60WEIelC8UgPFO&#10;zgdOtIaE5AznNOA96bnNOGBTAUimZ9+lO3e/500/yoBoT/Gk7/Sj07UE4wKTQhCPaox+nTmn44P1&#10;zSHnvwaYEZGO/A9Kaeh9KeRgdD7U0AbfWgBoGe9OI9+9BHT9KXjFADMdKABk0vSm59SaAH8YOKD3&#10;qMnmlz0oADnOaU8EccZ6Uwnt3oB64PFADiRkfSkK9c5pAaCRQ2AmcnilOee1Ixyf0oPFMAx/+ulH&#10;c4/+vSDj39qKQC5BPT86Vei0h4Hakx/Km0A4H3/GlYHdUZOe/FLnoaEAcCl5/Ck3UhGeKEMcV64H&#10;FHBA56UmeOtAI/SrXkCAkUp5Hv703NL196pPmG2Lk5/Cm5FLyMU0nIz1piSHZxwOnvSE00kjNKGN&#10;MGhR3x+VAAGeKbkD1zSk8nFTZdhWAA/3vxpMDn680mT3pSenHWhLyBCD2JpxPvmkJxxQCeOKoBcj&#10;ngUFuh/SkDZyKQNjv1pIB4+vXsabjBNGKTNACsTx+tIcHFKQPpTR9aAH5pBgY5ozz70detMAI+Wk&#10;3etGc+1KfrSQCHmkxwe9KR+VBB5yelMBpXp6dKRlp5z3oxnvQA3JPt9aQgEml+opSTj/AAoAYeR0&#10;pc569e9NA9Rz60/vQAwHigZx9e1ISMcinE/McA0ABPHJGaQc/nS4PPGaM4xzQAYwOaP60YOemKav&#10;X2oAGOOlBBOOlGP/ANdLigBCD14o6545pcc9KCcZyKAFzj8abzg9vrSZ9uKMfrQJiknJ4+uKHFLT&#10;c+/fpQMU9euaQMM96OPXqcUZ7dDQS1cG4FIpOf1pT069Kac49jQUgbnoKTjI596UA880DkccmgTD&#10;HfP4UgJpTnOB+VGOM+lAxu09OmKAwH404nI9zRighwv1G4A70hYU7Of6U1j+HrTREVcQ/wCRSjg0&#10;ppFK444piF7Udf8APSkx+RpeueKoQ0jHToaOuDmnevPbpQee9JgNHX+lICOfanDkfSkYcg/pTAD7&#10;etCjBPNICMincj+dK4WG5GD60mTSkH8acehpgMGTnHSl5OeOOlJ3B5pQOoyeeuaAG7fQ9KO4Pan8&#10;eucUwnPp6UAAx+lDLnn9KUj8MUEZ5oARsfSgDgZ5pT06/Sl54oAbuzjjNJgHqKU49qQ9h0NADdpp&#10;RjmlJJ7dKQD8KAEDAYwMZ70MAPan5I9qYMc4HPagAxjn9abjnoQaeAMe1N49aADA44x9aQDOcD60&#10;o9aXGevOOTQAhxTTjGSacTnGcjJpCDmgAGcfyHSmhqXvz+NKCAOmaAGA9OKXOcgD6UoHT3/Km5I3&#10;DPHtQA78e1N3Hj27UnAx0pWHOemfWgpMUmmkn1pcnOOuf5U0N+XpQO4pOKQn9KftA/8Ar00ng9aA&#10;bt0Ghh0wf8aUfj9KDjHccUAggHH1oMlG/UZt4560EYOeaXHX0oyCDg9KDRytYMDPT8aQfjilbOTk&#10;8CkbJ9qDJChaFA7fWlUEHrSEbcmgEIQScGjd2BPuaXdSFTt6dqBCHpxmlxnsPUUKucHHJ9KDnPcE&#10;0FSjYb82B/Wm8c09hzgflSEAAZJoJGlev86QjoeDnrTjz15HrQf8+mKAEAI6n8KQdetKcZ5//VSq&#10;D1zQAmD6/nQ248j8qcFxke/FNORn1xQAjH6e34UZBI/OjaOOPzpQo5GKABQcelJk9zSgZzgUZ5P+&#10;FAB2HHNNx705R+QOaRRx6UAB7ilIxQ7c8EUqgHHpQAZ4HA/Oozhug71IccdOe3tQMjPb6UARk4zS&#10;9we1Kcn8elMbJGB/+qgAB4I6HqDSYAH3vrT+ueKF5HXkdM0ARk49gaMHpjFSKufz5pGbP+FADcY6&#10;Dik5HP8Ak048Yx1ph59T3+tAAc9MfWjOQOelPJxnnp2pueQKAGrj1pO/SlIGcenOfakwT/SgBQVJ&#10;29MU0Hrk574qQ8Uxjk8ZoAXBHGOKb0OKXdnqOaaoHPXmgBcjOOaNpyeMDpS4OP8ACl45x+poARSc&#10;enpSEYHXHbHrTyQPr2poIxmrYA2c9cUgPPb/AOtSFBx6D1p/8vWpuA0rg9vanMSDgd6Z2PTApxwO&#10;vb0ouA0+lNKjJyKmGO9NLe3Si4DACPejH3vTPNPA6cikCg56ikwG8kDnHbFC4Ibjn3pxBJ9qUZ5w&#10;Rz0p3AQqQaaR17UrDGfl+tIMDp3707gLnkjjHrSY96VgRx196Q4yOx7incBAoGePxpoyccYx1pen&#10;HoelOK9PXNADQpz07d6CMnjuOfandCfekbcBxQ2AhHBzn8aPmAz7UuPxyM0obgjoKVwG7V/HvSlT&#10;gcnBoXvj86Ugg4xg0r+QBx35o3AgjvQ2eRnmg/T9KVwEPToc0KDyM4x7YoVTkckd6GAyT14p3AVS&#10;ADkZNMzyePzpx6DBpS35+tK4DCD+PWl2jlqaT1NOB6Z49KdwDPU5pAnAbGMUhbkjbxTgSecewNFw&#10;GH5sjH9KB26+/tTycEUwkgdsU0wFIAPJ+mKczYxxz3pqkcdfrSueRz1ouAHkHIpvOBwcj+VO5wMk&#10;4zTyQR79Me1O4EZyT6D3puf9kU7sPamsq56j86YFXZgnHcUztjn3pCuRnsTUinJyOB375olp8zF6&#10;ERAPWngcnBOabsJPUZqUbvfrVT2GxhUf3s+1IpzxjGKmxwemDTdo3HJ/GpjJ6iTGnOQMewzSkYPH&#10;04oAGG9R39aeoI4/H60SlqDZHnplaf0J9KbtOTjOKfg8HHf8aHJfgDY5QcEfkfWlAIHTNJk/MvXB&#10;p655GARUt7CGEH05qQcE+3U0ijkEj6c9ab1OQuTSbuA5cjp+lOCcE/5xQc+uPrQAMYFIcY3DI9eP&#10;5U5tp5J5NDDIPNBbBB9uc0FaWWgbcE8/gO9HA9c9hQT14pSpxxQW0mBySOR09aXoDx2piHjpxnip&#10;TnJ4HSgH6CKOOPrgUm4dACO+Kfg+mP5GmAE4HqaASfcew45H4CgDk98dM0n9KQc/4etAl8g3Dn1p&#10;QB7U/BzScDv1FBQiq2OMUp6cUHBP9KXdj6mgW4i9Rj0/OjrSkjoCPpS54HH5UCS1YN2O76U0nnI+&#10;n0pc8nOaUABeevegaAgY5WkXBweTRuyc4xTz2PqOlAMbt5JxyaU54GaQ4JXNBP8AnvQMeOcYOKTk&#10;jO7n0pzAbVxTCDnIoAUEgd+accccZNIP9rqeaQ889v5UCQ4L7HGelKc5yBxjvSAjoSeaUGgYAj16&#10;UcH6U1vx60bsEDH40APHrj8+aCFzyO1IOec0ucj2oAeV6HgHtio+x5wc0o5zk4NKccdDnNACspyB&#10;260A5/8Ar0xiuDz+fNIWGBhck0AP4PJ5z6U4YAJAJ4pkZ4UD6VJk4560AIOccinBcDp3zSEAgZFN&#10;GMjHYUAOPuKNvPtS7sDOeTSBhgmgBBwvHpTgwHU01EIHXP0pCQQQPpQApP4dzSjnsOO4o3AnBPSn&#10;nAOMZxyaAGqOf6U7PLcfhSfNg4I/Clz6+tAB2HXFA4Lc036f407Pt/8AWoAVcnHTmgc/zpw5z6Ui&#10;9TkZ9qAEAyc8fSl3ZGaX1OelHl9OaAEYnByKdtz2pq4zg0nPpxmgCTAPrml2c/zzTAOBSFcf1oAT&#10;acDnHpUuO350zqMDt3pFbnP86AH+/pSZPPtSDOTjoadjHagBBjoBnvzS5Jz83vTQAPpUgA6Y96AF&#10;xgmmZORUjDB45o4YUFcpAFPH44NOHA9aMcjnnHSnk8kA/wCNBI1lHrn1pGPJGMAUAHpjrxSHofWg&#10;BynqMmkI6jr70oX2xSmgBv65pTUoXg8H2qIHPAoG1YkxnApXGB/Wgtx97NMwAevNANCv19KkIxnj&#10;moyxJ68UueKBCKB6dulKv3Rz3/OkBJwTxx2qTAyOePWgpK4z5ix4pq5z+tTZ460MMngUByjRwBn9&#10;KQjk4H0pxOKB04JoKG7SMZ/ShelLg4HINB7+3agExFAGc0oGef5U4L04z6k0YwOnWgNOwgP1p34Z&#10;HrTPSnFenSgErB096CBz+dLg49KTAI6fiKCeXzEz7mgjj9aULnGP1pDkZ9TQGw1j15560uOTTuOM&#10;8DpxQBkYzxQSMLDnORTjycYHNIACOQcdqXPoeBQUlfqNDHgUDqKARt4yacR/9agEr3Ag9z0pCOc5&#10;69KdgZOaOMDAJoK9n5kZ9CaXaRnn24pcc9KCgoJcROT29jxSgY78UgPQ5xS5BznHFBIYweO/SgjC&#10;8/8A6qay9DnHNKc+nSgAGf8AAf40oFAI9/ekXoccUAKBgdcfWhcfhmhgcdaXPPTOaBpeQn4dKOet&#10;KByeMimnadvHSgQfTp60vpgdeOKUehpAQB1oKlGw3BAOBilA9qXIx60nfPbpQKwuO/pTc8GkYfw5&#10;69D6Up64/WgQo4700nOevpS/XHuPSnHqADQAEcMO9K3A/wA8UFD17+opSCMHA/xoAZkjg9aAOnPT&#10;tTg3rQTwOSOPzoLcfMQAUHJ+gpT36c804gHHqeuKAcGRkdPanKAOv5045FDEcccUA4WGkZHbNJn9&#10;OlOB/Ol5xQP2fmISefanYzjim7cDPPNAXrkfWgXJ5jVGB170vHP+cU7pkdsUnTr0NA46BjGCOfaj&#10;IJOPSjAAznNKRgc/nQU9QByBnrSBSe/vRgYPNOxwPloGhCOnFHbOeaMf5NOA/DPFAo9Q/HNJyMf1&#10;pcc0A0DQn0AFLz35pCOTx9PelAHNAwx/nvQcn6UDpml2/r1oER859R/SlOTinY6+lHYUCasNGM89&#10;uaXgHsPpRjpQx/GgOYUD2JpM+1OPPNKKCRgU5/Cg447045x0pT1IoAb0+lP/AApuM4x2pec5yPpQ&#10;Am0HvQAeKUnHPejmgY30IzTj9aT+E0uB1yaBCAHp6d6Xv3o3dfzpMYBoATjjn86eee2KaoI4xxS4&#10;75oATOMZpPXvTiTk9jilwc/h+VADd2MflTgc5Bpc8kUhBH4igA47ntQM9P5Up4/wpM5749qAAAgY&#10;/Kk3GlPJpcY7c0AAHPB/+tRxkDFIeO31peD2oAGIGT7c0EZxngmgdcYo5J6UAJinc80nI4oAz9KA&#10;DbzxQR6fzpc56ZoIz396BpXFxjtSYJxxSj19etOzg5zSuVyjOmeOfanAZxzRnGf0pSPp65phyiBs&#10;MPelOSeneg8+lKB0wPelcpoaVOORT/r0pC3rnFKtFguJj36GlA/KkB9RzQD7UrjsAP50vdqTqMUC&#10;lcdhf85pV/L1puOn86cBk0gEJ9Hpc0hzk0uDg/54oGJnPb8acB37+lJjin4HpQAY/nRgYoB/xFP+&#10;npQA339aXBxSjjvSAf8A66ADFLg+tJjA6/WnD1oAaFHrS880pNAwD+FACDmgY5ozyB0pe31oAD0x&#10;Sg/d/Wjv1ozz9KV/MAUGgfNSn1z9KAT+NMBnHNBzj8qcCM9PzpB06YFA7A3p0pvJxx+NLnIPajj1&#10;pXCwHnvSc4J9KUAfWgA5x2pj5fMaRx1o5peM0dAe9A7CHk96Tdwee3NO6+lIBj+XNS2SGOnApAcY&#10;OelKBzSAU2UBI470Cl/H60g5x/KlfyC4jE4+vSl44PvzTvpTeMGmwG9zSkHIyRS8fTijPf14pAIO&#10;CaUKM00AdMUoHHemncEIAAMUpFJ7d6UcUdQEP1pD1/lTyPf86QjH1osMQj/GkwBkCg5POPwpf50A&#10;NAzml759aXbjOD+VJjpzRYLC/wA6Uf8A6qT+dAx3/KldLqIUjtn8qAM/l1pMY70vWjmXULiY4Pv0&#10;pOO3WncjvnFJmi4XEJ9OhpTyM0pyOPSkxjpzRs15gAFAHtThx9e1GOnH41QxuO1OwPSgjqPenH0r&#10;PqSIPU0YA5pxFAXp70lOwcw3HTmnBenIp3IxxRzmhzBsbgkc0lPx054pPXg1PM+40m+o0jvz0p3+&#10;FKw9qXHSi77go36jduaMDAx1p3rSAUh+z8xfX2pG6/0pegzSA+tAuVhjNB65pW4FKfpQNR8xm09z&#10;zilxzTse1BNBoNAxSjHr+FGAfejJJoIdmBFLg0Eigj0oLEIzxmlIpAPrTiO/pQJKwAdR60g+lA7c&#10;/nS4NAxx5+lMOM0DoaMdMYoAXd1pMdfypfWloFYTueOaUcE04jsOhNJjtQMbjjp3OaX8KcR7iggU&#10;AJgY/rSgGlHPanHP4ClcBpFOAoxyTnmnAUwADqaCOlGKUEnP5VNwEC8+tIB+tP6Y9TSHA70cwCY9&#10;6Bz+dPIpR0pXATHNOxSY9s0UgF4POKUCm7uv9KU96ADFOxkjmimjPPH0oAf+NJg5pP8AOad160AI&#10;AM0p9aQfWlA9qaYEZFOA/Okz9aB7+tIB2B/Wj05pM4pD6nNNMAHajHtSkCkIpAAA6UDt70nPalU/&#10;0oAUDjpRQKD0oHYAc4oz70BhTfwoBIdn3NHQ9RijPWkx1oHbceR+NJxSY4I6UcAUByi0DqeO1Nzj&#10;vTm60CA0g6UUhBH0oHYB6CkxQKXkelAcom3mgDB+vFKD15xRwaBWYmCKCDzSkAUZ4x3oATH8qUig&#10;5/Smjj8etAhf85pM5oYjH1pDjFAxfXikx1OetLTSenNIdhxz69Kbn3pAe9BzzzRcVh2cZz/+ugZ7&#10;n2pMZHSkBoHZEgPNG7pUXPHrS5xRcVh+71pjYpBn9eab06UrjsOVueaA/X9Kb+PWjnnii4WJA2fr&#10;j0o3Hmos4/HtTiOlFwSHhulGfamZNNz06mncViYnv0waQsaj6mhu/FMRIcUhY/hTQcd+opm4YNAD&#10;89aUGmEDJ4pMUm7DSuSA9KUce+aZilDfnTESA8cdfSk3UwGlJz0oAfnP+etBPqe9R570oPfrQAbq&#10;Xce+KQmkFAC5/Cm59KUsewpoBI+lAC5zTlxjrTduaXd096AH8ZpaYcZFAoAeBxSluvpUeeOtBPHW&#10;gB/r/Kkyeajzxn360uc4p3Ak3Z/CkJOKaDxSZII9aLgOzjtR1yOmaYD1OaM+9ACngCkP0waaMdzS&#10;A4oCw80xmPHHfFITx16UhOaLisuwtKDntTT0HXHtTmOadwsuwE0egpBnPI/Kj8fwoGB59fpS560n&#10;pS4NO4WFHNB7/wCcignBx+dLnH8qROi2QA4xSsPekx7UE+9O+gbh/nJp5P8ALmmt60FutK4vRCjk&#10;0hPPSjvmkJ6fWlcprVCn6UH+lLjrjrSnt60rE2SaYwjBoXOORSgGlAplO/RBxRilpBj1NNkXXcXI&#10;zxTj/OmZxnFIT1p3CUdrDwSfalB9qZg9zTSeaLhyoeCaC5z1BphOcj2oIBPP+TTJ5dUh249KUdea&#10;j3ZoPH0pA9STPPWgNURbnrSbunWiwrkhPbJ+tITTcn86TJ456UWEP3YFIT+VMzRvwRzTAXNGTSE0&#10;nQe1AC8elGMZ9u1NJzSA9PSgAOaAaQ9aQDnrQAFskUMw9cUh6ikOT9aAFLe9J+P50jYPejNABnHP&#10;WnYBximkUhH5mmn5AO6k0DJBNNGR/SlHPtSAVc5z+dHYc5puc0pP50AKcHtTQMZycUuDzz7UnbFA&#10;Ds8CgA+tAI65/OkIHpQAoPPB/CkxzS4A7U2m9LDFH/6qT3pSPU/hSZ65/OhdRBn0FI3btShvSl57&#10;UguA69ab/Ol+tAzj6mt0/IpCE+v5Upzik5yfWjn61Nv8iRQeBRn/AOvTehpc4oT/AACwClwaTPSk&#10;zj1zVbIByrSBTjk0c8ZpX+tCAQdOtLn8aAB/9ekBHrTAUL1z1oHP1xSAHPalHWgBAv04pTnIyaU9&#10;f50d/rQAfSgDPUUdRSAdOKAFzTSvPXtSk5zTDx3/APr0AOHORjrSE0E5780DFAAfpSAnHNGM4pcc&#10;+lACE9aTjuac2AKYOemPegBQOvc9qVeT1ppxk55/rSZznigB20Ck6Y+nWjIGeOpoJ4AxQAA4oPTF&#10;HUnoaQZHQcUABGPypD06c0pBznPek4A70ANA9e1PJ4PrSZpcDPHagBo7cfnSH9aeT7f400np6dKA&#10;HEmkJA5x05pM+nFIMgdKAFPWgnn2pMY7nFK3U0AGAVHPPX6Up5oOcdcUh96AQAY4z3oHI6UHp06e&#10;tJnryRQAgHXpinY6evalx/KjHt0oAQqTjBFLjj+VLj2oHpQAwLkdOv8AWl29s+1PJ4pP8ignlXYY&#10;FGR/KkY+/epCMn+lJjnpz1+lA2kxmD3pvf6VJjrmkwOePxouTGLXYTA9Md6Rh3pwTnrS4HPrTuCj&#10;YacYHFJ1xzS4xjk5o2/rTTJcGGKORSAfMKGH5Ucw/Z+Y0tnB29KMcU4LgUm3dnpnrRe4nDzEwCQa&#10;NuO3HalPXO3mgHOevTj2poTVhoHI/KkGQOOvvTwuBnnikCZP3qGJjcY5zRg5NPHuKCfm/ChMQ3HH&#10;TNNwcf1pcYwOaUrg8fkaAGke2KCcYp/J/CmgmmAmB3NGBhfWnY/2qawGOc0AIR60oHA6etHXgflQ&#10;M857UAAHekI7cZzTuvPXPSgHnkfWgBuD1A9qNoxn8KfjA9RTSQM8UAR9M9+e3NDDPGfxp5JwPpzT&#10;Rg44NACEnkZ4oxwOeaNufSjPHf1NAEZUnvml79accHHIpeDznt0oAjDHHajken404c+lKQDigCMD&#10;3496cc49aV2ABOOMmgjnNADM49qMcH6VIwxgDnvUZHBoAUDOPzpDz75/CnY5NNINA0/ITGcY5pMY&#10;zz19KU4+lKF47dKBoTB9eKU4/vYNBpG569KBSVxuKUfTAP60uCOtJz6cUDauG7Hbvmgk9R+tBJHH&#10;fpikwTnA570E8nmGMg89KQEHof8ACnNzmlZQBwMCgPZ+YnOCCaQ5yP60jDGATStmgHEaTjk5H0oJ&#10;FKQeRTT3AFAlBiBu2epoxk/WlPbigjAxyew+lA/Z+Y0HuKdjHHekG0KOe3SlII44xQZjsY9vem5I&#10;zxRlef8A9dIG7Y4oHYM5P+elNz3AzTgfl64ppDDHPftQIVuSABQWJ46YpTg5+nApT24oGxmPyoHA&#10;OacwwAPek4yRmgQDAPXg+tAIGAD9MUnbPPFIcYweKAHnjHHJ/QU0qMn06UuOc/lSMvJ9e1AC5PH0&#10;5qMY65yTTjj159KQkdKAHFc8ZHvTQOTg/hQWwT296DyBnNADmb9PSkAx2yP1ph6556U4Ed8/1oAO&#10;D34prN7Y+lKQeef8+lAOAecHtQAZAIzjOOaTgHI79qB/u/Wgt7HFABgHPGKaUHQnmpG4A9PWm5HU&#10;d+9AA2QP603GcinEZ+lOBXOMUAMx3H4imqMA/LjmpehHPJ/lTCRjnigBAeabg+owT+VSEDBxTCp7&#10;CgBSMHJ55pOf6U72xk03H3cjmgAIxxTCePX096kK57imcADNAC4BxxQvCnn8qQ8c9s4p5PbaaAEB&#10;NM+XHOc5pxBpWOSvPSgBrAZIJxTevSnA9/fmlIwV5/Ac0AISp59RSbvfnHalbqeBxTvyIHNAEW05&#10;Of8AGnbsZ/w5pSe/r2FIBx0PqRQAbsr1FNOcjt+HWpCB6cU0jg89+lABmk2gE5/OlxkcnOelBHTP&#10;4mgAzwKaRxxz9aDxjnA7U7gHpnJzQAqjO78qavpgE0EdcDv3oHTgfSgBoHIyOB1HpT8gA4/Om8dy&#10;Pwp4Az0PrjvQA3g88UZxjOAaCcYzzmlPpjpQA0c+uPU96M9vypew6e1CLyDQAg9O+KBgD0pQvB6E&#10;+tN3YH8+KAFxyOQaaqjDYH504cZx2oJxtOQTQA0Lx1/+tRtOcBug5NKAeen40qnj0NADcA7umOmM&#10;0Z4PFIBxSnPHy/nQA3Ocj8cUp3Z9vengjrjikKn0x9KAFDAgUmSWx6cU8cnJPFIcj60XAYT+HtTd&#10;g/zmpeM+h+tN4P8AEaAKBPoACO9IRg4z70oUAHK+9ObrjAx1p3MnGwEIRy3PtSD7uMHFSFR68/Sm&#10;g4ycdKVxRV+oirnsCPSnZHPTj0pBgf0pV49PwpsJRsID7Zp2MYz17GlCg9+eue9LyfXGfzouXyeY&#10;hznr37Uo46Ae/FPABHT6/WoznBpEqDAAgkdOfwpVznrj6d6OuexxmnIOKB8l/IQ59OOop/U4C9vW&#10;lCknOPrmkPfFBajYVTk8045HHemr0bAz70gxjPPvmgY4ArkY5Jp3Y8mmgcHtUuVC/XpmgVtiIqOu&#10;P1p273p2MYyBkdqQHIAOf/rUDGbeOn5dKXZyOPan5BAycUxQ3FADyR/hSMSMn86e2Dx29KaVI4z1&#10;oAUrwOBTQD0zinDHTNJuyBzyKAABfxpxI9uDzTQue/4UpG3/AOvQAobrxzQF5pV69cd6QZ4zyKBJ&#10;DgMjnge9CDjsKGGN2RSkAc56jpQMaDnHvTsjr04pD0HpSEDHIoAMZHJpDgjB7HoKUY6ZNBJ/Efyo&#10;AdgHHWkY9e3rQCB0zzSDnPPftQAEnqD9MUozk+ppfm5yaaWGQCMe9ADhjAycUdDknpTSTjGBSA5H&#10;HH8qAJM5xz+VCkY9MHApg+XsKVh0B454oAeWxjpSE9egpgbsKcWC5GKADdxx+QqQkjHv+NRb89vf&#10;NAk7+v60APbIHXrSBhu9e1Ju56etIWPoPpQBMc56DpRkcc1ErHB6GgkY9qAAHsO5p4ySR+FMU+p4&#10;FPweWFAC7jz1OKmXccdsd6iDcn60AZIBP0oAmPPpTRg8fjmmHp3pDnsehzQBIMDt+VIFO7+nrSAH&#10;j60pHQjjn8aADj0/+tTwOKDkc4/Ompj7uenrQA/1+lAOD1ye+aMDv+Ham/LyelAAQNwx1/KnN25P&#10;+FN3ZByKdwe+R696AHYJHB/Ok5pTjIwe3OaYc7RQNjnHTAz3NA6kCgkjFH948nOaBASvIo35+XHv&#10;ScZ9KcCe2KADBz3FKDyx7HpTu5OPp7UgB59M0DGbeDzTiPapu9NDZIzkenvQPlIwBnmnH6nFPzgD&#10;1pQRkelAcobSRjFCnPal755zR34P50FDj2pq88UxRgnng1KDigSIzkHpzUhBz1xjrQ3IJx0pNoI4&#10;oAQLx1/HNAGAcketLt45/A05cDOfzoCyGqOP881GVGSeetS4x3PNIEHPNAERTg9BUvQ+vpSKO+Ce&#10;1OIzmgEhCAevSmZbHQZ6U8Lz1peMfjQDVxgXj2pwGCOM8UpX8hQOn+FAw69ulNXkc049v50mecev&#10;egBQT6cZ7U7djg9KYBye+ace/NADcDg4Oakxmm4z6+9I3figLiHGOR3waU4HX8aUDJByKTAzQIUD&#10;r+lIFxjP4elL0PU0uDyBn2oGM4ycUhA6E89alP8A9emA57CgVhMcfzzTuBk0evy84pCD6dKAAJwC&#10;TxQBnGaOeAO1LxQOwxlyB81IpOPrUhAxx0/nTiP8igXKQgH8afjNIAR+VOAPFA0NUjPvSgZNKAM5&#10;6Uh5PAx70AIRx9akPOCBRlc5/WkwpPXvQITPrQc/L3FKUB5oIIK+h5zQNDc54PAHc96QA9M04DGe&#10;px3pQOehGRQJobyQR+VH93mjGD0oweueaCgXqT60hzjP5U7tn8KM8dfrQPmEPPpz7U3kZwc0YGfx&#10;pxXp70Et36IOxoIJU8/hTQOpHTvRt56Z4oK5mKBg5pSPekyQTzxStwOtAnJjcjPSkxk8HFOx05zS&#10;YxkZ+tAm/ICPrxQSDj196TqB708Zx/SgrmAd803AH8qfjGM0gPoaCUrCZGMYp3Hv7UED1oAGKB31&#10;QmCeKd+PFGOfpSDr14PagfMNH60pFSAZAFBBPGAKCWMx0GT/AI07APOOn86eOnWm+3pzQA3/APXx&#10;SnjHFP2jnpyaTPI9KAFA/wDr0zI5AOBTgOc44oH1980AN2A4OabtPX6VIBjnqaTPWgGNYDA6E05l&#10;wMUduKXGfyoAYN2AO1AwvQZpwGSf8il657CgENIPrz70uMk5pw9+fY0hHPoM96AGj0o6UoP/AOum&#10;4zQMfngZHFMwRjB/Glz2zzmlJ9+KAuNHBwfT86kBPfikB465pSOuaB3G9QeO9G3j8acVBI78dKF5&#10;BoEM6E9MEUckH+lOUZpOOOtAhwIP16mmjNOIOfpSAUAHGT60hOQeOfalAAPWg5oAUDHrRjpn86aT&#10;jNLj7uR160AJ+PtmjgU7t1/CkAOegoATaR6UrZJGOnpSjIPQ+9BXpgUADMCAMUgNIV/GlIoAMHHp&#10;ikHfJoI5H6mnDIz0oATA47jFKR+tLj0/GkAPr06UABPPv0pO+c5NPHrSGgBBzwRzSjPPHagY4460&#10;Y5/PGKAEAOB9aOnXPNGM8kcilJ6e9ACHFPx6UqjHegKPTBoAQjpxjvSEHjmngYINJn647UFcogB5&#10;GOKU8c5pxPt0/Sg980mWhvtmjjgYpc8nFCnk+vSi4JBkd+npRnNIe46/SlPT+lKQ49QXH/66ME/n&#10;1NNGR0708fnmi4JAe3AoIPc+9GePWjp1/GkMBz/hRn3FGeQP1pTgUhiDjHFHB6dKMc9OKQL+NAC9&#10;s0BQPwNKAKTGDjNADmAox+NKT6ik9OMUAGByQOOtOI6c0hI/CnKPyoAQds04Y/Cj6UE+v40AJu4/&#10;lS04HFNI/CgBwFJgZFG73oFAC4569BQTignk/wBKTAxmgB3XFABHFJ1z2xTe4yaVgHFjS5JximZ/&#10;SnZBqeazeofMd057+lNB45oPJBpBjkfrT5vIdhd3/wBYU7PvyKT0pp449aSYWHbugxSj+tIDk9KM&#10;k4z0FUNAW75pM8YNIPp9Kd2pjsJz6UvNIR69TThwenekwYw/T3pG7U40Zpcy7hdCYoK0mOtBx+ma&#10;Tdg2DJ9KB19sUHnr9acDjtQnzAncYB97pSke2P60ppoHH50vaeQuYce/rSE4GaD3x+dJzS5v8hXG&#10;nrTuuKUDApAOnXFDmPmBh780Dn2ppp2efwoctWK4g7f1owOxOe1KCfWlAzVxfncpeo0gilbkj0oB&#10;9KQngjFNsGIG5PFKR7UoHPH0pFPSs+f5C5hp+lLkfSlxn6Up7cUnK9tBNjQMZ96UD1AoBGB7UoA9&#10;aV/zC4ikfnTicD3pB9eadnH40hDD0HrR0p+OvvTcHHSm35gG2l49e3NAFCjj/PSi40Az78d6O3fm&#10;nHsOnelznNFwtoNI5PWnZBxxQOBS4ORxSuMKOuaPqaOO3egdtg2gdqAvI/rSknrnjpRj3oFqGeaa&#10;c/SndD+PWg9+TzQacorAHp6U3P5U7GPX600Y/OgnpYGOTxS9/ajjNKD+VBaVugmMjrijvmlyfrSj&#10;g8UCV+wnSjB6Uhxxx3pAuO9A0POOtJyKQkjtS5oHYcQRjmmY7980oPQUoFAICOfWjnikGO1LgYHN&#10;AAeM/pRnp70Y6c0h7c8UAOIGPxoY/Xn9KDjsaTk0AKPWlI6Y/KkAH5U4Hn3pXAQHNLtOKUjmjBPe&#10;mAhGaXaeTTgOtGe+Km4CAdM0dadxkcflRj/69K4Cjik9KU8d6XAobuAFRn3pSOlABPfNOGT/AEoA&#10;TFKAOeKCMU480gE+lFKfSgjigBM9qaVxUhFKV4NAEeCBSjHNP2+2aQL1459KBiDqOOKDS9aTAAoA&#10;QnGaXP5UEH/PSmmgEhwxycUHj603PSgGgdn2Hk+9NB54pBzRmgBRzmjPp2ppHSlzzQNBnvQBSYxS&#10;4Hr2oAUYPbFNzS+lNPNAWAHGaX070YGDS9PrQADNITThSEc896B2FyR+XakIoPGaUe9ACEf/AFqX&#10;HXij+lKBQIBR/KlOM59qUYxQFxpPSg+47U70po6GgYE//roH9aXim+lArAB19aKVT270lAC80nNK&#10;D70m6gAB6f5zR2FGeAfWkIOaA2F6H1pMjvSH+lL07cUCsJmk4yadikIoC1hB0wKQjp6UEcmhhSGI&#10;VFIM88d6VuKDzjmgYoHuKCc0dKaPSgBWJ4oxjNIDxTgffrQT1EwaMdeaOMe3SkbNJlCZB/xpGUin&#10;nGcUnsKGJDc4pM07igKQfrQGwmeKMUmOlLRewbilaaOKUDNAHWi4mg6dqDQD6mjFUIMc0BqQDPan&#10;c9O9IAJApaTI4yKMEZIHHpTEGeMUhH9KD06YoBzmgBQ3r3pcfWmg4FBzxjvQAvPPajPemg8mjNAD&#10;88DFM9KQnk8UbvX6UAO75/SkIyMU0Hjr0pc0AOz6UZNNDUhbjp1oAkBzTQ1IevWk6D15oAVj6daX&#10;ccU047Cj0oAfnpz2pu/rxTaQ0AOPSkJ470mOtIeuTQA/JxTc0D3z7UmADQA8H1GKac5/Sik/pxTQ&#10;C5BpSOaTNOU9M0IBOPTv1p3XikOabk9aYD8Ude9JupeDR8xMD0oxzSHqSTThzyKGCE7+lLjrR70A&#10;8jrRYBcg+9G2kBz3oJx3xUjFycDPWlBx3puegpVP0oFYUnrx1pMjnmgA0HkUCskL0zQM/pTAenNO&#10;6/hQNKwvTPFIDxzSEGlI7ZoBiFqa2eDinEY57YpOeO3pQDFzmkbr70HmjB6c0wuGPemn+tLg+opO&#10;2fWncXL6CeuKM+mfqaXPXNNz79KoTV/ICf1oyaT8KQrnPPfNIG9r6DgDmm4x16ClY8U3+lMzY78a&#10;Afwo4GeDSYGR1/GgEH6/Wlzn6Ug4PtigDjHrQIXGKbnj8aUcUZPpQA32H4UA46UE8e9DnOe3pQAn&#10;Xtk0hHTn6U8Kead+IoAixRgd6k2kAd6aE/OgBrDOf6UY6U/Gc00CgBoI7etJjNPI6DFNH60AGM4z&#10;29KD2pR24pT0oAaD1z+FGeuKO5ApT6fnQA0rS5NO49OKQ0AIRR6Y6e9OIJxTR2p2Cw1stjkdKMnn&#10;6U8jr2pAKH3BiFeetAA/GnE4P0oIp330AQKP6mkI69qcVyOpppP6Vd+VIrYQ80d+vFGP/wBdKPY5&#10;oa2E4iBs0mfWgHtRnGeOKpMdgP1pT26euaPUetJjOckZ9valbclDg3480zPvz/Ol9Md6U9TRZ9wF&#10;wOP/ANdIBnPApMYpAead9gHY4opOvfOKRT2z0pgPPegf5FJjOemKQEDFADs9fSkGOwxTSSBS7gMZ&#10;pAA4z9aUnNNCjH3vy96dz1/CmA3jg5pc4PtSdjzj0pAc0rgOHAFNJNHXOTS89O9MBOcUv4/hQRim&#10;gZAPrQADGTx27UuPakJzjHalPH1oATvkdKQ5OOfwp3H1FBHt2zQAmevBpCOpp2e9GcGgBuSOxpM+&#10;tSE800tQA1V46UdxTsmm47UAGPb60uBx+lP24xTeM5oAaVPp+FKFFPAFG3jtnpigBg5J/nQRTm5/&#10;KlwB9KAI1GcU9aQZxS7eMdKAE28H2o289eMU4sB/XjrSYH0oAYBjIp+R+FLgjbxRjmgBgyPr6UH/&#10;APXT1B75pOxwKAGdz0oH0p2cYFGM56fSgBh+nWlp2PfjvS4wQc0ANBoAHP8AKnLxkk0gJGM4oATO&#10;R1pAKXBz0pN2e2AO9ACjOfYUhFKOvNKeDnAxQJjcfnnFM7gVKFPoADTT9OR0oHcYQepH0pSOnanM&#10;eo9KMYNADT1JpgU88U7Pb2pQM9TQA3A5oKgdxz6UhyR9adkDOBgCgmSvYM46ZBpoPvxQeoIyfrSn&#10;kDA602RJ7aDSeenNGKD9aUbc5/WmhzWwh9u3elGTwTjnNIevHfpSFc7fWnciwHBwPegnPQ0vAHIp&#10;uB2piFA75z70nPofzpcGkA6Z49KAAjFIAcDjAp2eenFGD7AigBp64pNo/PtTgSc0cUAIAcn2pMAm&#10;nZAz/KkcdqAGDGTTgev1oJyD0BpAeP8ACgBO54/CmnJ/CpCO46fypuOaABhj8Oppp/CnlgSeOPem&#10;ntxwKAExxyM0Dv8AWlP6+lIewoATj04/nSZ6+vpTsdR070wDng0AOzjPH0pF4NKAeKDgHGT1oGhu&#10;M56Gl5B6DpQwPP8ASkIzwRk0CGkAj8OKCR9c0/PHFNAyOOKAFBGenamEcdetBBBH5UpAyBjmgTGg&#10;E0p5B5FLkcmm4oGKDgD+ZoBwelJngfpSbRzkn2oG5McTn+EetNz15xT8c9f8Kbu65oE2KCc55pm3&#10;jOfy60Fh/wDqpMgHrQO+g48//XpCCM8ce1IQCevFPxj1/Cgcle2ozg/ShV9O/wCtKSAOuR/Ojg9S&#10;RkUEuImOT7U0E9c0IPfpxmngEAGgcOuoxiaYR/8AXqTjOMUN06UDTfYQH5gcn0pxOO/WkIyOhpox&#10;kknAA70CS5Re3+NKuRnOOKAR378UNjHqKCJK3UagBGM5zQy57inY98fhSDPOBj3oCUbCDB7YpoGO&#10;afghj/M0h+UdetBIDOQfbFAwGNMOT16UpBU96B3HZLfhSFhkGpCcDB703BxQIjBLDgEY6ZpSBgn8&#10;6c5zznikC+gxxyaB2GDdgDIpSB65pSM/hTCw6AUCEboPnz7Cngdec8Z/GkOF69Pb2pUGMYNAAo4F&#10;NzzzgU4r1J/+tTVAI+5j60AKM456g9qAzc8YoHJBz7YpSyjBzkDr6UANDDnnjpSsFIHP505eMjNN&#10;OeeOKAHk9Mf/AKqiIyTk/Sl6g9eaXBHQ0AGOeopATnsBS8nPyj+lHHqR6CgBu/n2x+dDAEgg/Wne&#10;vrTWBIoATqMHnFNJIHA5p4UZ6GkI5zyMHmgBOe5BI/SnY6Ac5GSaaeeenr705vTPHpQA0gcYPNIe&#10;Dwe/508/0oK4xxQAhHtgZpjA54OPT3p55OP1oKgf1NACcAkknFAAHWlA64z+NGOev4UANHHHbvQU&#10;A5xQDkcAZFGfmoAOOvOOwpFOAeeKDnkjr2o5ABb8hQAu09+vp6U3056+lKT1OepxQoyf88UALyF4&#10;5oIAPelVRzjigRnP9RQAgIxSY6Y780uO5PNLtAX39qAG46fTvSYNSAH19/rTAxOc5oABkdc+9O7d&#10;MntikUfX0pyr1OaAI2HTr9KCSDinhO/f1p23n6elAEZBIph/H296lKdeeKOv4UARnqOBz1NIV7Dn&#10;PepQOv8ASkHOARn1FADAuB+FKq4zz9KUKwxgcUYA78+tACAeveg+5yKcc8deO9IBnJ4oAXpimsCF&#10;zzzTjkdhn2pGxjOTQAwqPUVL5ZobJIFMI5ODQBQZeD60pbAGDz/WkIGeefpSgnOCc9xQTFW0FZsd&#10;F5oVl6YPPXNKCBkr26inEf59qChgY+v0oxkfh1oVTkgDFSEdsc+tBNrbIjJyR7d6l+4T3+tIRwTg&#10;YJ6ilCnGMUBy2egnA6jn1pwGD+HNCjpkEn2HSlK+rEeh60DE2jd29jTgMnr1pAU6E8kd+KQFcdfp&#10;QCQ4DJ+lBOM9c54oUjI56Uo/i5496B2GlTwfQ1NuJPp3pgA3dgf50/Jyc5xQA0c5pw5PX60gY455&#10;IPH0oU8k54oAcVBPNBHbGMVFnPY9elPDenH9KAADr/WlCuNvPFBfBx2pMHsPegB4Oe/uDSEDOehx&#10;QWyc9cUu8HoaAEJ6EHgUpJOSB07U3C9CeKXsSpIx2FADiQenSm4wc0qkc+/UUDr0H0oATGM5HPan&#10;joMd+eKUZ9M4pGJx7GgBfTJpEY9Mj296U84x+tNxu3DB/CgAYZOM0ADkDGe/tR0PPGaCevHTvQA0&#10;d+2PWnAtwx4puc8E8npzSgkpyKAHJt5PPalBI5xwaYH6Z6Y+mKDsBP6UAKGXp+NDD5s456Y9KCy8&#10;gsM9cUKAecYGKADzCOO2OlNGcc0rKcj8qUfyNADdoZqU8kY7dacME/dpNw9TQAE8nkikyxPQUozg&#10;4pcbDyM5PX0oAQEg9R+FAIAXOaUADHP1p2T0HSgCNgMninAkcH/9VKBk0Y9wKAGqfpigEUrKQexp&#10;SpycUAIR19Mcin4wAN34Z6UwjAHp+tOAXJ55oHYUgk9cYpy9Tk/UUzGCMipOmOTmgQE4BOeKXdzn&#10;HP8AOg04AdCKAGq2M4/KnjOcfrTctnnFOAyKABV7/pSYPXipACcZphUd+lAAACOnegetKQ3FPPWg&#10;aQgPfA59KbjCmpVwBzz7igA8fzoHyjUHNMXk5qYqD3zRt64HSgOUbgdcUinJ55FSgClK4xjigOUi&#10;25zUwoHOe+KQcgEZ57d6BpWHKe9NPbjPf60pGcZpVHT35oBij68daGOSP0pAQaUjHf8AOgY1QoHF&#10;Kc5604BgRSru575zQAAHp+GaQHgGnADp+lKRj1+opXARewP60AEZ7VIVxn+vNIVB7UNgMwM4PIp5&#10;XHPU0p6GgKBkgilcBu0Ek009ak2+/PWl/DrVARhTweoNOI96CDxwAaB2HYUAM+v5UbR1x1qQZI6j&#10;8etIV/D6UkwEI9/woyM0vJB57d6O/uaYDcY9h1oXrTz3+X86CBj8KVwGY4z0+lNK56dh3p20dxmk&#10;wcYpgIV59qcQccCgHrzTvwoAYQfyGaME8CnE8Ug5xnr1oAQ8gcUY4pw56nNO3AHj9KAGBgBSnGMZ&#10;pSOtIB170ABBPrTTkU7GSeaUnpQAzkUq9AfWnYNN24z2oAULnvShdoHFLzz+WfekPPU9KADoRikJ&#10;yfenj/8AV7U0rkk+lACEg9qCcD3HPNOIbjjkflSAkH2zQAg454ozzx+tOzyPrTcAnPUUALt/UUh4&#10;x2o5zn2pcc9Px7UAICefm79KByOPWgH9af04oAjINLnjnmk29+aVh6CgAHPWmkECnAbuPxoAHrQA&#10;3aOOKXbmj+6O1KAQcE0AGB0I4pCMDGT+FAHFKSPT8qAG9frTcHPvT1+uDTScHFAMXPPI9s03JU46&#10;89aftwPWkY+o60ABGaFGO2DmlIHPFNJHX3oAAMUEA9eKAn/6qc3Y4oAa3qQaUKPX8KeDgdeKaB0o&#10;AaF9B0zmlI4p59jSFcelAWEH1oz696cvXBpRzxQAhHXjvSjuMDnvS4zxn8qXk9T3/nQA3B5NJgZI&#10;xTgvLfpRnggDvQAdaGGB0IoU4zj6ZppBoAcAxHWkwDSsDlfahVx3yDQAoX86bzk8daBg4pw4/CgB&#10;Meq80A/dwfxpSvNKRjsOeaAGetKDxk/lRkEZ7UrHjB/EUAMyM07kihf/AK9OVT6UANxSEHgUpHUf&#10;rSHigADdO1NB5/HilyeeKX6mgBdoHIoPOD+fvQVx1H40YJFACMPx5oAoHGM/lS8dMUAAGOtNI4Hr&#10;Ts9qU8gjp60ANPHrS4zSg54x7f8A16QYNACMKTgnn8TTwOnejnB5oAbnrxnnilJyBRj2oK8D6dqA&#10;D/OaD0pQOg9KBQAh9D9KdnI68nvSAcHnFBHrQAevHWmke1Lj0px/OgBMduOtKW547UMOOnSkA/Wg&#10;BWHt+FG0049aT/DFABgjPTOaCMHpSMAKcV6cUARjk/hTiDwetLTscfhQUkNAJ79KUcZ5+tKAefSg&#10;e/FK5dhuPwpcZp2fTkUmSO+aTY0hcGjI9aXb6mm7eDSuHKhRSZ9s96dgGjIOMUwEJBAP8qQ//q4p&#10;3T3x1pCtTcqw3OOgHShv5envTsDpigd/1p3E0J070pB9aQADpS7c9qQwxnHXFBAz35pxHGKYD27U&#10;AO6Y9TRj9KXNL1oAaRx70HvxQM859aTOf5UAGO9KuD396XNAGSM8UAA6jH1NLjNGaXrnpQA7n2pu&#10;M4PQ0BelJgj/AOtQAvPTPX9KOf0pwzzRxjpz60AHGMigc55yf6UcHHajH/1qAADoO1Kvf1PemjGc&#10;0owc+9FwFI6UpOOvejp+VA7ipvv6CuH40gHH1owBjilxzRa1y7WEwTgjij3pxHWkzzyBxUc9+gri&#10;Adf0p3r6mkxwaAM0SVt2NrzFNIT1578U4c4pozz+tJsTYA4zx70o6ZpdoPfmm0JiTE9eQad680gG&#10;B69+KPf2qufyKUhfwpAevtTgeOvNJzzSk07A9Qx7UmcdqP60Ee+anYkAB6dqDzjNGO/vRkjsaAEw&#10;aMk0YxTun1NIBCcUentTvw4oz16U2NkZIwfSkxyKcG56Uo4pCGYJpdvTpSjPOaAeaAG9COKTNPpC&#10;Tzxz7UwE28Uo78mmgE045wOKQAOO1BFKT3HegCncBnr15p3QdscinY79aMcj0pXAjDClwT3pcc0o&#10;6n1oGhPpRtpcdaT8RQCQBf8AJpTml/DNKBjFA+XzAgZo6d+9Jn05NOIxn1oCy76Dcfn6UtGc5ox+&#10;dBpKNxeRn2pSPy7VGfXP408j3oElyicHPNAoBOaB9KBtvsHp3pBQeAcUg9KBp3HYpcmm5pTxQDQf&#10;j1pwOAOaTHTjigdKBscCaTkjtRQF59qAAUmBil//AFU8gmgBmRkUU4nikPNACentSketGPelOMda&#10;AG0ucflSqB6c0Dv6UAGKM80nbNOzx160AJ2/GgdB6+9Kf50oyM/lSAQgUueaCfyoAyKYAPpRjGOa&#10;Vff1o2jn60roAApTx9aBxjn60uP8aTYAMfl2pR0/GlAPrx0pQPbg1ICEf/Wpce1OAxj0pw4zQA3t&#10;0pMf/Wp5GKXb/wDWoAZjr+dLjPqKeKPxoAbinDNLkYpKAFxigc596aTxSnr0oHYfgig/lTBj6UBu&#10;T2oCw445zTd1Ju9KTd2oCzHbqCeRTM470KM/jQOw4N1FG7tRk4qMUDsiTgdqaDzQOc0oBoGJijp0&#10;FBFGPz/KgAB/KlA6evekA54FKRmgA/GjJzwaXb70oHfigBmacaMDrS46UAN2+/NHBNOZevNIaAF6&#10;/SkOaU4oAH4UAJmlxmkz79qM/rQAuOhzTevancelKQRgg8+9ACZ9qQDA7mlH196QemaAFOaXr6U3&#10;nilzzyMUAKTSd6bjpQT6UAOxQOKTP4UZ9TQAH6UY9qUnFBPWgBCv5e1JinNQOtADce/0pwXGP50h&#10;9qQ560AKcduaU4pBx2pM8gY/KgLDsCmsPegdaaWxQKwp+nNNPbmgnHakGMjikMdijHPTrTSeaMn9&#10;KLrULClevrTad0/Km57fpQLUCeSKUmmE5OelBBpXHYUkj3pwPbGajyf8aAaVwHj64puRimk8UgOR&#10;RcVh2aXNNzyKAKLhYdwKQdqaxo6/40DHHqetL16DrTcikz2ouIdn2pM5FGD1FBGe1CB+gHsTS56e&#10;tA69KQd8UJhYdnmmk0DrnFGOBVXFYTI96XNG0fWk9qFcTsKT+eKASMClYDpTcf8A66YgzTMfzp45&#10;60v8sUAMJ5FKRzRjpQAOeKAE46Y60uc8+lGP0/Wg9aQCA0UY/SgZ5xTAX9KMnHSjOcc0u32oATHv&#10;SN2+tOzzzTT06UAJ6+tKf0pSPagmgBAQRSjAGf0pf8/SjnnpQA1cj6+1HPpTzS8enemBHjmlI6fr&#10;SkUvOKAGjPOKX8KcM/XNG3rzii4DSBzSfWnj86QfSkAgXilHX3pce1GOPT3oAapwc0u3mnEf/roU&#10;Dt60AIOmaduHBzTgnJ46UbRzQKwzH86DzUhXjig/WgZHxjp1oxUh5zTen9KAG4z/APXpcf4UZHA9&#10;Kcf8mgGNC8UnBx+dOo4xQAhHtSfhT+/+e1MPOelMBNp64pOf/wBdOyKTHtQwFA7ZpDTiv/16X1oW&#10;gmM4PHek29aeCB+NKOO1PmFvYZgmmEYFTMaTAwfSncVu3ch5znP40mDipcCowMZGKLg035DT196T&#10;kgUpHqKMenamRKNhvbpjnpTutAGfxpCCSDigQZxmlBo/L6mgKeeKAEIzwDz6UAH1p4HpTcdMigNW&#10;NIHoaULin4pnrzQIAOfSndecGmqKdyaBsB6980DHPelJ7Y70mO1AhAKbgc8cd6dj2puOuKAEK4pA&#10;M0p/Hmgrn8qAArjigsB9KRgRTj16UAFN9emKCfUfSn4GaAGGjHGafzyeBRigBpU9BSYyOtOyM+9J&#10;nnrTuA0An8KOcU4Chj2pABH1JpoPU+lKaUnpTTsO4zPHFKefelI456U3oeMZ70PoIXoOOaTPoeKC&#10;OCc0Y68fjVqVh3GilIJ6U4igH9KFMLjSMYPekIweKd3pO5HarbSHsNIz25oOOfepGBxn8KaO3HTi&#10;o5r+RO/kMx/+unAZAz+Q70EHp60oAP8A9am576CuNH0zSg9+3vS4FOAzirQxhJ4z+dBHrUmOuaQj&#10;AP0qU/6YrEeecZpSPcU7bjHvRt/OncBvU+n0pCKfj/69IV49KAGYFLjpS470YoQwI55NIRnJ96Qj&#10;jmlNCAQjrmgA07GfrSHqD0oAaO1OxzxSk4JpAD+lMBgAGaUe9OHfk0mAP50AJyKRhwP60pHWjp3z&#10;7UAIB16YzmnHkHJ7frSbacy89cUkA1QOenTpRtPcYp2QO1OH407gR+nB9KfzkilU+4wf0pFxzip5&#10;kK4nOaMdzTvWkxkn0ptjG4GDSDn1+lP57EDtSHpTAbj0pxxnk5FAGOlIGyKADjk+n6UvocjFBB5p&#10;O2P5UAL6/WkPOSfwoORgfnSNnH0/CgAx6UE98D6UDoBQDyP6UALz6Y96acdOtB/Klbk49qAAdDzS&#10;ZPAJx70p6f56U4j0FACHnikxnv24pvTPP40p+nXrQAAce5pBx/hTk547+lJgcGgBMZ79aDx0NAXv&#10;70vHpQAhOfejkAYP50HgfypGbPHTHNAAp5PHOKDjt1pWJwe9NOPTJoAQc8/pScY9qXIPpR/KgBoH&#10;GQaTbnv06U7cByefSg85oAQ8UoOfp60L6daRTx170Ceo3kn7v50Ecfh0p2B9aQc/XtQK++g0D9Kd&#10;QykCgjGO1O5MlqN989qUDn1NAyQTS7fbNNGY3kAUoH1pp45xS5pgLk0mSecUpI44pcAk/Si4DFGC&#10;OlIDk4/OgZI/rTmxmjsA05H9KQ9V+vNLngGjpihMAP0zTV7njFPYAdDTeuAPrTAT1OaRsE/TvTie&#10;BxSNzn0H60ADDpmkJNIDn8KCR6/nQADI/wDrUpH4fXvTTtz15p2BzQBHz6U5cc9selHpwcYpD07/&#10;AEoAUDqcfrSbemORnindcEEDBpNowT+VADcn1oPce/Wng5IOR/hTRkd6AGnrgelIV98d6Vs80jJ7&#10;YAoAOhHA6UvfHHSg9uaQrz7dqAFJU00kgdRSgd+KFxnpnFAASMk47frTTnB/rTixGefek/X60AIF&#10;IPX60beR82KUKD1pGPFADewOenFAxjNOwuTz2ox6DPYUAMIJ/wA9qUAelLn1NJgnPFADe/oT60pH&#10;HXmgH8j1p7NxQCdmR9SeMHpSqeORz+lKcHFLuOOlAX8hvT0pv0PH8qeV/LvmlABHp60DbuRlc9et&#10;Jg9D0qRl98ZoC4xjtQIaBkfX9KUrSkZHJGKByRxyPSgpsaec49OPegDgcY+tO25wM0Y9uf50CuIA&#10;v5dqTH604KMdMdOlLxjHUe1AN3GZPtQehp2D0P8A+ukAGAPegm/kNIPUd6YVOT2qUIQf8O1O4Izj&#10;t3oBq5GFPQc+1ICBkYz7U7ae/SkKemPwoKTIySR8wpw6EY5PrT9vHTpTST70EuKW43kHAOR+lKVx&#10;kY59qcPZaRlyemf0oLuM2kZ657+1AQDOeafj9KQZzjPHcUEOLYxMHODS84605VyT6dqQEentQHL5&#10;iY7k9aQgge3vTmJAzjijGT60EDd3GQenpTd+MdefWpSxA4xSE9M5B/OgBm/A+lO64OKQH9KdwB0o&#10;AYx+Yc89TSF8c9c05u2Rmjb9M0FqF+ogHJ5604ZAHzUwc+nSlAAPT8hQHKu4BR0HH1pW4HOOlBPI&#10;7+lGPyz3oFJIQEc9aa3YZA96dnP09aUrhRxn3oBq3UbjghTn60HGfXApH549aCOeg6cUCA44prDr&#10;29Kcw5BINMKk/NigQ/HGAPxpFHDfLkY+lIoOc80oDZzQAKe1PK9QT71H1ztPIp7dc/kaAG4z1HGa&#10;QryfXtnvTtqkcn8DSlc47E96C4K9wC9eO3am7R78VKAOOfqaaMDoaCBgUbTxzT1HIo25PSmFjj6e&#10;lAD9vWmknjjjPNKfl75z6UwqBjnigCTHVqiIJx0p4bA60YcDj60AOfOaCB0HpSOcbvfv6Uu0Enn8&#10;aBjQvAG7600tnrTgPl6j3pc4x8o64+tAhBtx0z25ppABwKcxOSpH4CgMFHB9jQAxRjmlyOOeR0pS&#10;B97NHJOMD2NADVPrxnqPWgDJxtxxmnfqacT2/lQAzaGHXpTd+7OB06ZpxweCx/GkLDsOtA7gVOem&#10;Pxpx3DjFR7cgf41J5Z9vzoEUVbI4FNdQBnd/9akyODg0vGeh680AL0Aw2f0p2BnI4pMYxzkUgJyf&#10;Q9qAFXoTSrgHg8n0pApbJ9acCR2/CgBwBBxx+JpgZec4A7UuM444zTT16ZH580ABJJXaeR1p4Ucj&#10;bmgkjtz7UrEA8A9aAG7s4HT6d6k6dF6nFNPPf/GgMDnJoAGzjv6U/Jyv5HNHI70jBWoACOnHXrTg&#10;SSc59KRhz/hT9jZXnrQAhbB65welIP8AIpwU5HNKRwBtoAjKnOcZpwwR0ycd6TGOhp3fgjOO9ADs&#10;ZPpj1oK4/wA8VHg9cZ96kGSTxQAzpnHp2p2B9DxSjtycd6VQMn0/rQAcA+lNBHY9KkZefSoyoJPP&#10;NAD87s5GPrxSKRk44oPP8qdjAFACZ65OaUHpt+maazHgjPvTieBzx/SgBoYZbGB/WmMckD86l5yQ&#10;DTVUdwV/rQApYkcfrSbeB19TSMoweM8Ug/8A1EUAO5Hpz+lRENt/nmloI4XDfnQAPzzjNKAMjkcf&#10;yoLEZ4FHYn+fWgBwwCcd6aBkj0/lSqD0zj2pSOmR+NAAST1pCCSDznPApRnJxS9D060AJtPqeacu&#10;0k8U4Ag9eKUgd6CuUaFbr+HFOU49/rTzjHHfpimgdDigOUcMfU4pmBgjrnseKeRjj2o245ycUD3G&#10;bQeP5UuMewp3Qcn8qcOR60BYZxxknFNbHX1p447/AFNO/wAmgNxCDxkZpmRn1qTGaUjPsaAauICe&#10;OaUHnoM0mBknpijGD06+tAxxwc4PPtTQfTmnAcYNLnHboaBNXG880/6kU4HGPWjaeTnn/CgXKOye&#10;cmnAc9ce9IM4J69/akIxj+lBQhxj+tIvHGelTbaAOTnmgVhhz2UU/HrgH3oA4ApQvPuKBjdvGPSn&#10;duMZ70uMYPX3pMHd05oAMd/SnEHP1HNNBAz79aXaVAPXHFACBuAOnvSlRnAGDTiuRx9aFH+zigLA&#10;wPWkz04/OjHGQBR7e1ADgo9KXHAoP0pNp6++KVwFIyfengZ79KYF6DNPAz2NTcAGMn39KXgdBQv+&#10;e1B4PJ70gFHrnNIRz0zQVAx2FKCM4oAAB0wRk9DSnBOc8elGTn3pN3149u9ABzxTyOvtTOQeuQaU&#10;Nx6CncAB4pGG4k4FAGMemaDxu680XAD/ADpe/OBQAM9OelB5H9aVwADGOOtIB60oPTBpxOf/AK9V&#10;zAMODjgc0oAHWgN196XANSAgJx6d6jHJ61Lgk9RTMdqrmAYV/wDrU7p3pcnj2pfrQmwGFjx6d6B2&#10;obnHY0ZO009gDsOM0h54P5U8Dv2NJ/SgBD06DFHHX9KUAjH6UnH4/lRcAzjPFPYdP0phDU8HHOeK&#10;AE5px4701SOeKMAg80XAOx4pSeefyHNLtAoGT2oAbjG79KfxwMUmOtK2DTAbn86aDxz+VSEA9qQ/&#10;kKTAbjkY6UAge9PA7ZxSHnPr9KLgAJA60uPx70m3jmgYINMBG/8Ar0EnHIFByaULnoc0ABPHT8qa&#10;COTinEdgRSEHJz/k0ANDc0uM84xS4FHXpn/ClcBBjjnik5z1HsacQemRQRg/zFMBpUcYpOvpkU9i&#10;OOeKMHnPrzQA31J6fnR1xgZoVRS8gjHpQA3aMGk2jA/rUh4/Kk5Gee1ADcY70FMe/wBadjt1+tKA&#10;aAGYI7j60hBFSBR6/nSY4oATGMeo60DJ9vpTsdSetBDcds0rgNA/ClII7fjS4ycYpxUcA9KYDAD9&#10;acRjOe3pQB/n1oGBigBPSjGe54p3Pr+FNBAJoAOe/elxz/nrThk/QUp9ev1oAaRSdzkHFKOvSlBw&#10;KQDDnGe1KQcDApSAOg5pMdu3emApA5zTlBFNOMjg07nnrkd6AGdM96eASen4UhB5P45o6fjQAnbo&#10;MZpCOvPU07b+VKMHtzQAzPYClODxnp0pemKTj070AIOTQAe3TOKMHp60gUfiPWgBBjr09qCoHY07&#10;H+TS0ANI6mj6mnYOKU9KAGk9OM+9AHOKO3J9qUgYFADR06Z5pwA65o96M/5NACf4UL04H6UD6e9K&#10;Bz0oAQDPrQBn3pxXjr78U0A89896AFIyf0+lJgZqUrUWMUBYQc45pAOnvT8ZFLgjtQA1sfSlX360&#10;7AoA60AJ1x3pT/8AXoAGRTjxSuUo3Iz25696eeT1oAJH9fWlBOfx60XQ+RjdvGc0enXHtTwenNBH&#10;XnFK5XINxzSL6UrAZxilBxjjPahu4JNCFafj+VIowKQE8ZPShMbQDjBFBONvPNAHNAGKV/MdgwfS&#10;jFL0oBPHGBSGIB1549aUHg8Z7UZwOR+XajANACcc0YJGOgpWFKO5oAaf0oFBHrTt2e/FACE+9IAe&#10;1KQcf40u3pQA3dS8f560gXin9etADQOh9KTaM+lSYxgfjSAcfTtigBg5pcGngUHPegCP8KcMnHan&#10;d/6U0H0oAUjr+lIaPbPNKQMd/wAaAFwMdKMdqQev8qMZyaAFX0zSkn0owOaPU+9AACMD5TwfzpCc&#10;jpTvxpc+1K4DdvpQBxSikIwO9TfW4IVhyMCgD3o7Dk0pHPtihrX1H2Adfwp4FMx83f3oIPelz+QM&#10;XrnNKD2pAfU04dPoKhsTAD/9VIR7Y5/Wl96Tpk0AAPNLnOP5UmPagcYoAXGM4H40UmQO9LgDoe9I&#10;BRj1pufTn0p+aaAOKadgBlznJ4pMY708g803vz6UgAig/WnE9DTcde1O9gEIGKTinYxSnHpSAaTz&#10;05paMUm0CgBc/wCfWkx6+lBBpfx68UABOM0gzxSlQPrTcdeKAF28Z/WjjHSl9qCAT9KAG460nuac&#10;2eOaB9O1ABg0wAgDmnHtzSY9uaAAdDS5HXFLwfcUHA6UAJjpSgHjmgDH8qOmKAGjkciinY5pSOBQ&#10;UlcTv0pMGnBaQUF8nmNx/k0DpSnsDSsRQPlBeg9KUfT86M/57Uc8ntQNrVCD0pcZxS5JyaULj2zQ&#10;AhwO3XnikPA+nFKDSYI/KgXKhe3QU09z27Uv86QA0FMPQ0YOetLwOlIAKAE70uMjg0hPPSnAcUAN&#10;yOO2aTP1p2KOufWgABxTjyabg/4U459BxQAhb/Ip3Hc0hpeKVwFOfekyT0/A0tL68UMBo+lLjFGP&#10;XsKB0o2AADSED05pSOT6d6XAyPbvTATPvSjJFIO49KUHApIBMHsKdj3/ADoz170pHv3pcwAQKCOa&#10;AKCD+NK4DRgU7bTh0Jox60NgAFB79RQDnFOJPekAD6Uo9fSmluKd+NAC46/pSjBxTSf0NLnOaAFB&#10;4NOU560wHijNAyQHrSZpgGQf0pwz3/CgaQ73/lSetJmkznkUByj+fxNNJP40nPH1pQKB2Ez+FA7/&#10;AFp3X8KQjpSGKvTGKMU4dBSdv60xCjj0pCMdqQ0cDvQCE7D9adjigUbuODQMMD0pAMCkNLyR/nmg&#10;AwBSgnpSHikP1oAUmg+uadTSOenNACgmgECjGKOtACg4zQCKTd70pJoAQGlbvzTQfalGfWgBab/j&#10;SdTntQD3xigBxzxz3opq8c0n8qAHUpOMc03HHI5oJoAcTx7UHvTAaXPNADj9KQN6UnNBBwRmgB34&#10;UhPrSYFG7FAC0hzSg9fWkzQAE5xQD05pvt+tLSuAZxjmlNMAp2KEA4HoaRf/ANVAHXpSHmgBcmk6&#10;5HbFLg8UhHHIzQAA5o70o/8ArUhBpgHOT8uabn3pcUpHHNLuA2kx1p2AQKQikA0UfhS4P/1qdtA/&#10;CkMYfpSY/rUhB9aMe+OKLAQ44FOA604gnHrS4zzRYRGRQR+XtUhHNJjrxRZANA9qMGnhaRloYDAO&#10;v9aCMVIw9Rg00CjyAbg546UYp20Z70fQUAJt9O1KVpemep9acAKNAIlU8EUu0DmpAetG3rinYBhU&#10;8UgGRUmD364pdp/KgCMKDn2pGFS7aAKOgrEOOacRUnTv1owAaNAsQlRmg1LjrSH1ptiURgH/ANak&#10;I6VIR70gXjmhMOUYwOKMDjinACkX6YoTDlEI/KmgZ7VKQCPxpMGmK3kR4/GjoR6Gn4H+fSgDkelA&#10;hKMU4GnYGfegdiMjPNBFSd+lNK59qBDQg9aXb780Dr70/FAEePwoI96k28dKAv8AjQBGBnml2HjI&#10;pxWnbeuegoAYQOOaQjAqTb0NGBQAzn1pCOuKlCE5HalCHuKAIh0NOGMU/aetKVx2/OlcCMrx704L&#10;zjGaePy9KToetFwG7fbApwUCjPr+NKMkii4Cj60g9elB9z+FIeaYBnNJ604rRjk80AQn6Unp61KU&#10;pgHX0oAQH2pf1pxX2pMe/QZoAb604Y9KFHfilHNADMe9A9qUgH1FJtPFACdOKUAA9fel2EHNG3/P&#10;rQAmc4zQcZ6UY6ZpT+lACDHoMmkwe1HU0YPtQAY7elJn0oxxQQP60AJnIpCKcRnHqKUD8vSmDVyL&#10;BPXpSAetSc03HFNSEkNC4NA6D60+k65p3JkrjSBtp2OvpSKPwxTux460JkuDG9OtBXBpSOfWlx7U&#10;xNbDG7UZx2FLtIzTdppMv2fmHPt0oz1opM460XIjG440h6evtSsRzzTTwTRcSA5PrTM5xTyAB1ph&#10;PHcUCFx+WKTg5p3A/rTT1pgKR7dqMd6Mj+lA+tAADQc0Hn8KQt70AOKj1pMY7UmKUc/hQAgzz396&#10;M5B9KM56DHfHrQG/KgBMEUYzn19KMdB6HrRtx3oAUcD+YpTSnNGKAGfjQBgGnjntSE559qAGYGD+&#10;dO6fSlXOTilJzkDJoAZ+HWjHPP6U8L0/SlI560ANC8+1Ltx70EdOOfajODQABQPrSbR/nvTutJnp&#10;+VADdvt05pxHJ/rSbiM/qaXPfP1oAaBjtQwzSluKaTg4596GAo+lNHSlPHakJ5Poec007XEhMD9a&#10;N34UpOaAR6inzMTbEyRz1pOM5pRTevfpVqV+wx56U0cjijPTmk/4DTbSBgRjrSAkU5gAKacHnPNM&#10;Yvp6UE5/ipe47UcCmA08H+tO6e1NINOI9vzqZbXExMZ4oK+9KB3/ACpwXFTz+QuYYB/kU446jrSj&#10;8BRs5PFTzvuK7GgH0NOPOaeq5zmm8DGeaG20g1YwKOaMYNSEEd/xpOntSENGOwxS7fbkUi5pQOel&#10;ACN6UcUvboBQR06n3qn+I2NwcGm8k/41IR6fnTQvPWtErFoQ8YwKQe1PJ6UBOnNLmvsK4xgPp60H&#10;jNO4/PvQV96fUY3b7/lSMM9RmnHt7U3nHWgBuM4zS4wSe3YUvfGaTP45pgKSBnikyeaU4+Uf5xTg&#10;eTz7UkA3bwOBTSPfrUn/AOrikHsPzoYDcZPtScccU7J//XSL6dhSTTeghAOM+lGP5UKQOvIo5BHr&#10;TATPHSj0pTnn5s8UE4FGiGAAzSc+velY0p74PNMBpXnAzSN06U/B79abz+NACDgdB70wjOecCnc8&#10;0gOM/wA6AFP6+lJtyKUHHb6+tKwoAjJx6f4UY/nTsdD3FITjP60AKoweuKQ8Dmgg8ZoHT6dqBIbz&#10;k4oGOaU9+vFAUk0EuFxMUhbAwaOlKQB3/CgOTzEwOB+VLjmgjn/Cm7TyKCGgI/nRgU4jIpFUCqtY&#10;QwZyAcUEc+uD+dOxnPPPegg8ce1FwY0kEZxSjHXAzjHNDfjkdfSl24/CqENXvyKQDjJpxOcnHHYm&#10;mnnP6Umxhtx1NIMdfT8qdzkZ9O9IVz3ouIQg56fWkPGeKdgnI9fSk6bh1FMBvPzADj1pCp7dqk29&#10;Oe3ftSbTn1/+vQA3HGO360uBzj6D2pxAzjFB7/pQAxxgjucdqGAJx/KnkdO/HUUD9aAIiPbgU4kE&#10;n609fzNMI46cdqAGgZ/i496aV5GT0pWBIHFHPIPUUAH4cUnp0pT1FGDgj9aAAnOeOlM78nrT+ce/&#10;ShSuKAGAU9mOOOnag/j9etCofT8aAE5P8VNwfXpThwen40AY9uc0AN2jvnp1ppGNx/WpAR6UckH1&#10;oAYE6dj2pzAjnP4UgGOfwoPGelADFUAcdjzR17U/HfFIVx1GaAEBI7daApGKkAwxPbtSZznAyaAG&#10;EfiaAP5VJtJ5/KkC570AM6H04pAufbinqePu/wBaNhxQAzAz+NKF5OBSsM+/ejnPrQAnTA6GkK8k&#10;Y6jNPxz7dqCvXP4igBgUY6c07rjIpQuP6U0EHJzxQAijB6Y9M04dDTc5JOaeBjj2oEINwp2OOnbG&#10;aaR7cD0o6dSfWgYMgPUf5FNOCART25HHSk+jfhQAw4xzwT+VIx6c96k5zSlTzxjmgVhhxximMCRU&#10;mT04BBwaYeRz1FAyMt2zj170/aBg4oK4HQUjDIOQT70CHHJz2pAevGOe9Azg4INN29eKB3EwW798&#10;0nPJHanjknjp0xSgD1+tAkthoAHbPHXNGQe3tSqRknpSEd8nFAwGPy7UgXuBmnHtkfhShfzoAjYZ&#10;9fenbRkZpQM5oCtjrQIjQjOcc9qcOew4pxUHj24poBOcCgBBjA6DPU0hAGPlpxHqM8etKFIHNAWE&#10;ZffpScdcZpTlv/1UhQfNigd2KBwR/nFMIGOlBQsAc898U4cAY6/0oATbkD/OKQnGe9OK8E/nSAAn&#10;H5UBcGHQZx9KjHODgmnlF6dMetLkZ4PI70ClqIBgdKRgMgc4qUg0hUjHzcmgb1GMDxilGW5z0HSk&#10;BJH9RRjH86AQvIH8qTIxzSAjOT9KTBzx3oDmJFPIwefShgOhpCD6flTivQmgBM4AHNOA4IPQ008k&#10;HPb+VNyR34oATpjjIpxyAOMf/XowV6GmcjJ60C2HYA4FBBOM9/ShQDzzSDoRjpQO4rDIPy8UmePX&#10;v70mCxPHSkXnIyc0AKQ2QRUYOMHP6U/kg5OMUDnv+lBO407eR37UgYhv8KlJ7DgdKaMqeTQHKDd8&#10;n6U1uMn2qQgd8Gk7EAe/NAcowMcZwPXFCgkqexp/YZ79qTpx7UBykQHXHag9egqZeB2GaXZ/sigO&#10;UzAULEcilLEc59uacM45brQQSANvWgkQqFB9KVRzjNOUHB+XFC9c5PtQABeScnn2pcdccfWkK4PX&#10;8Kf1GOn+FADQBxxg+tLt+bkc9c9KPlHGDTgwJ5PHagAx25PvQmcHjn3pCp6gHH1p7AnHQ/pQAzOO&#10;PT0pQ+OppV5PXp2xRyMHIwe1ACBQBn9KkC8/ypQrE8Z/GkAPY8igYHBAwacR0yaQjaV4p2PbgUCE&#10;Xv8A5xQSOOT1pAMcnrTtpPfr3oAiAxk559TTwQO1DAcgnHSpWHbg4oGkQrgDr3qXBY+mOaOMCn4H&#10;zfSgLEIz69aeAPX8aec/KB6UFeDx/wDXoHyjsZB45xmouDg4qY4wOOlRHjnGDQEgXrnjnvUhxj+V&#10;JtIxnrRkdOtAk7BjJzimnI5xmnkkDpimKMNjgGgQBcckimMOcZ4Jqccg4yeepoOBn3oK5SLB44ph&#10;U5+771Njt3ppXJweuOvagOUjGNucf/WpoHoPen59vyp2R6GgEhh6nkikC8jI47mpGB47+npRggYz&#10;gY/nQHKRke3eggE9Pc1Op/TpQAuTk9utAco3ZwcHH1pSMAfzpTnPvTiCQOaChOuOnI5oJ6+9ISSO&#10;KXPByfyoACB+P1pRwOgwKU4o2ceooACp4PGPX60irzzzzQRgAZpST0zzSYCEcnHHsaUZz0xSnj0y&#10;aN3qaLgNOM9Kf1yfQUvbg+9LkfTmi6AaG7Zz9KU4zxSn5R9aUg0AM28jv70mCAR396kAJA47UwsC&#10;PQ5ouAY4GKU545/KlUZ/OgHBOPpQwFJyDnpUm1QOeaYpHtx6UAdaVwHDp0wPanDk5FIP5U8AkDkZ&#10;9qdwEJ7jnNK3HbtSqM45/OlBIBHAFFwEPB4pxBxyenakwO1BBA6Z+namwDOMZP4Uh46HpUh7elNY&#10;gdRSuAoH5fzpepBH0pRnjI/+tSAc8daAAdqXt+NISMcClYAY/WncBAQR0ozzjk5oIJIBOfenbg3t&#10;jpjrSYCAcYx1pdv/ANegKF9acR6ik3cBAB1/CnAnPXpTeMng4pcckdfepAO/TBoPA4//AF04jJ6H&#10;NJnHfj0oAAOmc04ZJJHbpnvRjnGfenUAR85IJoJAI5OcUpOc4zQc/jQADAxRwe9GF4GaAOpzQAdQ&#10;Oadx74pMcc0hHHJoAUH0oHGP5UjdMZ60Y7596AHBTz+lKORxTcZ6jvmnfh7UAIDkmkLE5746inMp&#10;GemMcUHOaAGH+fWg/gADzUp47596bt7UANI5BB70h7jmlGOcinY46UANAxtpACvb8KeV6eo9ab1O&#10;eP8AGgBCMHvSsM9Mc0u33zQxHfNADW+vNIx7Y607GOM0mMZHai4B3BpuMZJNP2j8aQjr7U7gM460&#10;7GKdnjtSYxxinzAHSnEHOcZppGPpSkjjuaSdgHYODg01QT1WnMh98fWmnt25obuArAgfjS46/Sm4&#10;/GgAdT+lIAOBxmkIyT7UpUHNLxn1oAQjIx1oHfJzinA80Y68D88UANAJFHXn1pcHP096Q46Yp3AU&#10;475o7AY79aAccDrS9iPbrQ2CAA4I/nQw/wD1Cgf5FIeRwfegAOQe1BGc04D6UgUdKLgNA6Z9O/Sg&#10;4647048AgD8DQQPX8uKakA3BPB69qTaKcevSlVRgY6fX0pXAQnPG4cUignP6UvB7dc04ZA/DtTcg&#10;EAP4e9AUc9cntS446Y70mPxqQEHPT0pT7807IPagii4yMAHA9qXHqP8A61OOBjtTgOAe1FwsR9Mi&#10;lHB5pwwT0pwxzincLEZIOSKMfyp+O2RS4zRcRERgD2ox37VJz69P1o5yOB6fjRdgMAI/pTufT8aU&#10;UED/AAp8wDc4pCD9aeW9PzoPtS5gGLz70YI7/wD16cBx+Pakx/k96LgIPypdv680YA4xyKXn8O9H&#10;MNqwnYUo96UcH1pARVMQgBHOen60oHv/APWoIHPpjilUc+nFMBuOQe1Lzig53EUBffgGktR2GqOB&#10;6Urc/wA6XH40Y9+lMQwA0u3nocU4Dg8DpR1oAbx6c0Y7Y5p/GfSmEUmylG4pxjrSH0p3GeD0oYdO&#10;+aCRoHbFDHoKcRznH5Upx/ntQwGn86AM9CKeOB/9ag/jS5ioxuIAcdKQrgf1p2M4xzQOM0rmthuM&#10;D8KD/XrTx9KaP60XCwKenp6UqDIHNLt/OkPYdKQuUaR2pxAyf5U4ikzx0ouNRSDaQByKaFGTmnBe&#10;KOQe1Aw6mkIORTvYGjoBzQJoTkUmMAUpAGKUcY9zQMYcdaU4FOwDyaT9f60AN54GeaXaOeaU8j+t&#10;KRz0xQA3jBoIz26049ev/wBegKDQA0r096CBin9M80n+c0AJjikZfan8EUgHBoAQdjS4I70AYx1p&#10;RkUANoI/xo2kHvTtvTn8aAG8nPrSgEfWlxj9aUGgBo6Ggg07HWg59aAGkcdadsx60Ef4UuOevagB&#10;mPz6U/06UDtSAfpQAgAzS8c8UY5pR3oAZjBP0pce1OUe360gHJ5oAav40uDSg4BpdvPWgA55pP73&#10;f0zS5oPB9qlyQAPSnDnr6UEZH9fSgfjUc7QXa8xpzjI9acRz3oA96Uk+v4jvS5mPmY3GeaXkY9M0&#10;EDHSkz6dKVxCjvx+NH+FA+tKRz0zQ3cBCBSseO1NPt9KXg/0ouADIzQc5685pfxxQO+OnekAE8il&#10;PQcUEe9BzmgBf880Z5NNPfI60/AOPyoAbketOGKMcA0A4NACdKAOOaBx2pffNAABgUhx/k0p4pc/&#10;rQAylB56GlHb9aF+lADf/wBVKcZI60dKME/SgBAeuTSgYFIBycfSl9OPegAPGDSZHXH5UpJI6UMf&#10;bigBCSDTiB3ppPJooGgP0oOCM4pQORx+NJ16UALgZ+tIew9qM+3SgfnQPlFx1pRnPXNLxnGKaOCO&#10;KCuSzWohI570vc0gXrTiv86CrJdBoNLjmjOf8KTH88mgEg/DtSHNLilFBVhAMn+lBz6fnSj0pASe&#10;1AAR37+lB54/WlP14oxz6ClcBM/maXcc9KXH5Zpv9aYC5NH40hHHWg459qQCj+dIFzx19KUjvik4&#10;pgHSkzzSjtml2AAUrgNA4pcGl/8A1UvHpRcBpwOlKBinfhRjoaVwGY/WnficU73pB+lDYABjtmjF&#10;Kuc5o9B70gAd80fr60Y6Z5pc5A/WgBuPSnYyPrTelOJ6elK4B745pSOnNB6CjOOtDYDQevrTiRR2&#10;/lRigBRznmlA5poNGORRcBT9aCKFoFAACOMd6UmgEilLUrjsKT700n3pTzg0bTQ9RrQDjHSinDIp&#10;MfhQFhBxmlHOaMcU7JpIbEAzn6U7FJnP86dn2phYQE5560E8/SlH0zQAc0DAilHPSgHrzRxn6imJ&#10;AO1KTjFNBFAPbFAxw5/KjPNIPp+NBGDQAvTihv1pOnSnY570gGkj8KMcDpRjrk0nTtTAdnjik6g0&#10;pGMUuOv1oAaV6UCnAH0pCMHoaQAD0pADQAfTrS4PpRcBMc9aXI5x9aMcYz060Ef7NMBKWgA0u2gB&#10;Cf5UhHXmnbf0pSfwoAj4P1puBUuOO/FNwKQDRwOaMmncihh05oAQg0oxQAeKUA0wG0hpT75FAHT2&#10;oABQBzTiOnak6Z4oABzimk5NONKeaAGkD0oBNL3+tJ0PpSAdj2pDyTzS4oI6etMBAfajpRjg0uP0&#10;oAZyep70tLQMY7ZpL1AOmaXafSlJ4pAeaYCYx+FOA4pOnfmlAoAQAHntSAcccUp5/OlApXAMce9N&#10;7f40+gjn6UXAaRSFakH0pB1NG4Ee3/8AXRj361KBTe5xUAN70bc0/Apf5GgBpWjZ707p2pCfx5oA&#10;YVOaNtOIGe9H+NACEegoPSnEUnrQA3b+FIAAR/On5/OlxyOc4oAjIHPFIFxUnFIozQAmfag0uaQ+&#10;3TFO4BjIzQOaU8kfyo570XAQCgZwP1p26kp3QCFf5UuAaAPrThjmhsBhWgr1FPoycnnFJOwEeD69&#10;qTAweKk6Hmm570gE29fSm8flT8D9ab1oAM8c0mMDvSk9fWjoc0DGgnrQfpzT92ehyKNv60CGbevv&#10;QV5NPxnvxTlB64obYMjx7f5FKF//AF04gignHFVcVhpHPNG0DoTQf0pQeRSvcYmOMUoGecUAAZpw&#10;x+FUnclob/8AroHYinH2pv8AnihoLAR15pwHqKAOvHNIDmhvYOUdR3po4opOQco4HqPzpSKQkj86&#10;M4pt2E1YCB6UYxSDrSk85oQNWEJ9/pTs4OfekOP/AK/WjNJP0EGM80uBgZoBIoLHvzTugFBoJ9uK&#10;TjuaQ9+adwFwAaGH4UH9BxSAH1qVvYAJoxn8KXnmk5yadwFH8qTPrQcd6DmgBCPxpCvGM0v8/Sim&#10;A3bQf1p4/wD1UN+H4UAR4x3padjGaQ0ANwD3oI5/pS9fwpc5BoAjxRjpTj3703BoAQkfnQR1pSOP&#10;88UYoAbj/Cjbn2pccUGgAA/Smgfe9fSpCv50hBoAZjr/AJzQenSn4wfwpAPagLDQKMcjninAfnSE&#10;c0XAaBmm9fpUmTnrxSEA9B9adxJbkZoI6YpxFDCmpBuM5pN3fvUhHvTefxocibPtcYAT2oNLt/Cl&#10;Izx2pIGiM9KCM1JSE+/FUjPfoM9qQEc04ZP40qjGPr0o2ENH1pCf596XBzTgDzTAbjvig+/Wl7Yz&#10;+NID70AJg0ACn01sUANxjFGPX9KUjvTqAGgc04f/AKqXHH86XHAoATA49RQR9aCBmnD6UAMBIoA7&#10;4xR+fpSnj3oAQdCaMHpmk+tGOB+lAC9jSgc0gH5e9KScigBNx7Ume9IOtBB9KAFBH/16TuP504im&#10;jqCaAF7ij1wMUgB5oPPFACYxj1pVOO/NBxikIOeaAAHnmhgB2pc03rmgQZznj2pCuMU4A4/wpNuO&#10;TQFhD1Pt0oJPrTgAeaaMegppiYpHXimsT+NO/wAKM/8A1qLjt5jSPSgjnmnKuD/OlI5xVOe2g2NI&#10;PYZpe/NLnj1pCOPxpKXcSEJo9sUoB/AUvJ5pN+YreYDgD0puOuM9adjjt9KUnFFwfQUDn26UlIfb&#10;pmnZ60FAMUg9MU4rge1BHvSIEXqO1IOT/OgjGTjNKOe1ACH2oxxQcevNLnBprdB2E/HNJngUn+NK&#10;OlF33D5gQCPakwOmKCPzpQc9T+VFgQnAyKQjP/1qd7cUhGKAGBcY6Y96cQO36UuQOvPtSKR34NaJ&#10;paXGhuPcmlwMe2acpI/+tSNz70N6Md+o3bznFB44xmlzxnNNJ6c0lLbTyEmKePpSZ60uc9s0U4y8&#10;wT8xCCBRt496T8DR1pXvcLgcHrSAZ60HGevNOAGablYdxoHTj8KXPel64Pal6d6oBB6E+9M9ePzp&#10;Tg/0zS4A9s+lJMLiZJPWmnJ/Clx7UrdqbGNPUc9epo79x/WjqPrSEj3ouAhNOI4ppOO9AIwPQUwB&#10;lzyTRwP4jSY6igduaAHAcUh596M9s0nBNADQc89aUDr2oyP89qUMcUCsJ3pAGySDS4FB55NANXEx&#10;ilB/CgD2ozj2/WglpWu9RCTk/SmE+3TtUhNG32xQWNJzkHg0de1Hr9KRST/jQZy1ADJxmkPQ/WlI&#10;wfw7d6T+E8//AFqAcbBSAEcU7+RoK59M0D5BOx60gAPrzRnpjoKcwJoM7CMMjjt+NNOORxTgeaQD&#10;jOePancQ0d6RgSR6+1PIAHTvS4P0p3AjH0pwJIHbmnYoII9c9KVxpXYwj25I70ox+lOI46e1BUE/&#10;40N3KUL9Rq4x0oVcindv607Az04HelcmxHgj1PPWkYH1NSnBPfpTc/lQFhmORxTQOB269alGOR2p&#10;rYz3oCwzB7/nScn2xUp7mk4GeePbmncRHyV460DgD+VPIxg4xzSqeo707gQ4wB1o2dBnrz+FPIBP&#10;IoCjJxnpRdAMYAk+g6Up6YzSgD17/jSgZ+nXmncBhoIHWnjntj1pDnP3ef50MBp9OaXp6/SgDhs5&#10;PNGDxQgGY5/xpTx0oxyaXORt70XAQcH1oIz+dKVHJAo6E8UXAGHGM/hSBxjtxxS4PNKuM8HNMBhA&#10;6dSPSnEc8HHFJu9sijnI/lQA1hinEcnmlC5wf0pCT6d+tADSv+expTnB4z34pR24zTduTgUABAI7&#10;etNA6/p9KXBGTzSlvT9KAGc8HGKdk468Uc45/OndMcGgBAQMccGm4HrilOAfX0oPGOKAELf4UAYO&#10;M4pSc5NKGxQAH3P5U1gMUpHX6fnTVHHb0oAZ16DJp23k4/KlGOmOaTb2zQAbeeaaSSAaCF4Hc9O9&#10;Azz+NAC7RnjnikxnP14pckD9frTTjknpQApAGM9c9KM8njjvSjp/Sgdf16daAHA8c9KiPYZ6U/A+&#10;lAUYJ5oEIVBxn603ac5HrTx9aX09KBjAffHPSnMM8UDBx+dAXJzjBpXAVgRjj2pmecY607Hp2oXG&#10;Oh59aLgMwM+hPHNN5zjnmpip/vflSL+H+FMCPaSCc9elPJPTHvSkYHU+1CoBzii4EZBpcH608KTg&#10;Ht6UuMA9sGlzICMJnJyPYUYyD2qQEg+lG0Y6d6LgRbc5z1p2MDpxSt1HXBpzDpwP50wGEe1NAJ9K&#10;lZcjOfrTWA7HHpQAxlIxg80zkH3qV+uP1FIExjp+NADGiyR0z6elIFx0x9KkI4OBj3owMjpQAgXB&#10;44oAwepx70qDj1/pSA/pQAjYA44/rQRx68dTRjApQOeKAIwABig54HrxzTyeRzz0zTWPIyPwoAQ9&#10;AM8H1oOB1J+lO2jAwuaUjHYZoAjyMH5vrikz0I6U/GR2FJsOMD8KBDXBxjPOetAJ70rAk9R0pwBH&#10;fvQMixg89aXaeO5NKevXnFBAwMUCGg04846U3IJPQU4Z5oBDSoHfrSnAA70pHA55pwFAIjAwOccd&#10;6TafWpFAH1qMg57UDKW1V3fL14pxJI4pecZ75pVU4z79KDMAAf60uCeh5pcc9eaOcjj86ABDgNzg&#10;kc0KAB1yP508j3GelGAMDIpDSGFWwOcHPJxTiPl7Z9qOlPxlh9O1MaVxnfsD0oIwefpxUgUZ9c0L&#10;34oDlF6Hr9aX8evag9PfvTSc9uc0rlXH57dPelXHPrjFIoHYU4UMBgyQcYpe+cZ4p3frT+OuenWl&#10;dCsNIPH8qVlI+lG7od2aQn3p3GKBk47dOfenFR+XekyWIpSD1HbqKYCEnAPQ980o6f40uff8e1R9&#10;O1ACqOOv4U5RntyelIMYHXPWnMc4GaAG9B7inbc5/lTME859qeRwQBigAUEnrg/zpcc5xSgdPlpM&#10;E/X+VK4CnocelHX7w96RumRQSeDmi4BgkfSjj14qM+549qlIPK9RRcBjHHfIJo7HPHPSmlQevWjn&#10;Hc470XAbjkDp60HPTFPIx3z/AEpCcj070wG5Pf8ACgqB1z6c8Uqgf4UgXH1pIBeoHy/hQOhOOKX2&#10;7mnFf07HpSbAbjJ6Y9xTlX3oJBAPvSk+g79KLgLz2BoI6c8e1JyMen8qXJ4xz60mwAHk8Z7UKMet&#10;A5we/p0xS8g8kkUgEIPAI5pS3PPbpS+vvTmxjpz0zQA3r1IzTlYKPXNNYcds4/Om4wTwfX86AJAx&#10;9KXn1/PmjOMcfWkx0x+NACE8jNOGcdOlIAR/Fx2pQTjpzQAHnHIpFwRwMmnnPBzz6VHkg9KAHEdv&#10;b8KG5yaeoznj2pBwPY02wEVTgZzSjnP9KMjg4P1JpcH/AApAOGTjA5py5pmR2z9KfyR6fSgBT1HF&#10;PH1GKYAO4xil55wM+tO4Cs2R/wDWpevX04xQBjr09aMDNFwDaTkY7UpGPTilAORR075p8wDeRzTs&#10;g8c+uaQ5weMc0uDx3xzSAQrjtQR2x+tPGfwpAPXvSuAHOf50vTnPFIAetL/+ugADfXHvTlGKT5sH&#10;07U4Lz1+lACDOKReD+FKVHUj60uO/NAACeB60pHt3pN2CcnFA9R/OgBcg84NGcn2o/3j78UpIHGe&#10;hoGDZpCOOKVRzT8A0AMwc9abng81KT/KkzgY4zQIaAQe3Sk2kAcZzUpBI6mkP86B2E659ulGeOuK&#10;UL6+lKBntQDGhR15NL2NKOlIRz1xQNp6CBeOppuc4xT/AHPApF24GaASAcnrxQQe3SncgcflTc8G&#10;gVtRDxz+tOCk9/c5oOKUE8UCG/hxil4AOKCBxinZx0oGN/h6570oPtTifzpAuOx69aAE9cGm8kd8&#10;+9P4ye3NIBjPJx60FuP5DSuMZpoAxjPTmngZpQBQTy6Ijx1wKMY5x9QKlA9/8aYOOP60ByvsG0D6&#10;ehpdvfpQfyB4p2335oFYj29KTGfepSM96bt4oCz7DMYwc/hRgZ604ZHpTQOBmgLBtwP50ZPTinEU&#10;vGQKBDQvFJnrkU7HFLz26UAN4P8AOlIpSPb8BRn69KAGtg98Up9vwpwGR1JzSY4GAKB2GfjTwMZ+&#10;Wnf54puD/SgfL5gAQTn60q555pMe/SndxxQOMLjSDmgDrxSnjH5UoA554AoK5BOpPI4pAOORmpD7&#10;CgH1/SgbgiP6DIoB6U4Lz646mlbPalclQ7iFRj0B9KTGDT9vQCjv92mUopDccjjilyOM5pT35pDz&#10;/KgGriN0pv8AhUvb2pvFAJCcZ6Udc46DrT8daTPb1oFNPQTHpSBTzT8YpODnjvQKUHoJjA/lSAE9&#10;qdgAjr9KXOT0NAOKXUYQOKCfx54qQDB9KQADP8qB8iGn3GDSfh2p3+NKw/KgXs/MbjjA+tNJyeev&#10;anke5o256daA5PMZnjNKQfwNOAzRt6YoK5F2Ghc9+aGz1/OnquAePxoGMg5oE4dhAMYzQ2fX8qft&#10;9s0gFFx8quhhGO3SmkZ4FSgZ+lIO/wCdAJMaV980hU8Zp57jPFLt5ouSodyNh060u3H+NSbgaTHT&#10;nv1oKlG4xs4PFIQRjH6VIRStjJH60EcjIQMbvXNLj36c07pQAaDQYQevXnikAHuakU9cUDnv9aBj&#10;PQ9fpSqvrnmgdMfl2pQKADIPHajbjtS4A6Cjt14oATHOM8dqT1yM0/HtjtQB+goEJ2P6UoXpx1p2&#10;D6Uc0DE5GBnGKQinEHnj86T6dKAsN29KT1GPenE5PBpcHjigBnc0/BOPcUjcj+dBFACZ6dqUEevW&#10;hc/WgfgM0AA+gNHvQFz9PWmgYPSgBSODgH2oOc+hp2Md+KOoOKAEC+3vR+NGPanAdaTAQHp6UAfz&#10;pQo9elGOTx+FJySFcQ80mc4/KnLk07p6GiTsDY3Ge1KAfXr0FOAPH1oz26Goc2LmI9o54p20U7BO&#10;PejbnHrmhTYXYzAz0pcc0/GOlJnGaHNsa1GY5AxSkdT69KcB0pM9KftPIXMIV9RikGOfbtTgCM0A&#10;AY461bfmW9Oog7f55pByKccE01RjnNFxLUUdefwpCDnr+FKF4zmgD86L2HYb3PHWlPPPvTj1o5HB&#10;6UNpDYnJyP0ox144pRwQfb86Ofao9p5BcQD27flS46dqXv2pAPeplK4pah0xSkUhHHT8qMZ796kQ&#10;48mkIHWlNKOKAG4IPt6UvQHFBNKRn8aADJ9OaaR70vXPFAB5FADAD+tOA9eTT+/Pb0po/CgBCevH&#10;JpxA/SkxQPWgAxinA46GilxQAg5zx+VBH8qMDApQOlACAH6+1O5HNNwMd+acADxQAhGB9KaRinY/&#10;GmigAGRilxzSnrQRQAhz6UjdRjijBB4ycUuDk84NACcYPNKRxR+NIDnt0oHYB+lAOOPxpwHX9c0g&#10;H+zSBJsQDpRSjvxj6UY6mmXGLAc544zSA8/rSgUp5pXEojSB+VIPpzTiBS0FW21f3jAM47UZ4BzT&#10;iDkc0cY6/WhO5Y0AEkU7HShSOuaO1FwDFJinNzijGO/41N/IBPw60A/lS4oyTn+dFwEOKP1pwHTF&#10;JnFHMA3ijnmlFBHT0p8wABim4GTTscdKAD+tHMAnPNC5yPzo6kUmT/8AWptgA4OB6d6XOc4pQMYo&#10;7D3qbgGfQ0UbCf4aei9fWi4DNp9KUdsmnYwaAM/hSuA3HWnntR0pOp9c0AGPbijPFKSCaQ96AEIH&#10;pmlP/wBeigjHSgBM9P5UADkdKXHX+tB46Hmlcdgz7flRzS7TQQP8aLhYD2pAD6YpxXpQaVx2ECnn&#10;3pT1pR1pQOhwKLjsIQfxppHWnd+n5Up5FIYzntS46Up4FLnpxTEhoUnvwKXHQUu2l6ZyOKAsIBnm&#10;gDrS9uOtKD+NAIMYxzQMcUbf50DHYHNAxQMd6TFKRzQMUwAfXpSDrThS8UBYQClxx+NGM/hSgnim&#10;AnSgAUpHWk9KAF5/WjrQfXFJk5pXAd0pOwoz704fTOKAE20dccU4r/LiheMcUMBoHPWlIyOlSbaQ&#10;DGKXMAzbS7fengD1oA/+tSuwECZzS7ef507rSc45ouA3BBpu008cZp2KVwGBR/k0bcU8jmgLRcdh&#10;uORSbamA6ZpMD1p8wWfYjI9aMD1qQL7UbaLsCOlPNOIpMZ60nJocY3E70hWnFef89KTjgUm9WO2i&#10;G46Ucc8U6lwRRzND5b+RGAOOKMD1zUmP/rUbT9Kq5FiPBxgUMOacBxzRipUy3BjCMdqCPyp2P8+t&#10;GP504yeopRtYZnOaUdelBJFMo5wULi85GBxS596D0B9KKFIHHQQZA+hpccccUYIHJxS44Iq0yUM7&#10;mgHJ5pxHNL60alxjv6jccYo9B3pMZ6UetK5mKM0DsO9J1oPFO4C4zkUmcUhB5pwP4UrjsKPejOOK&#10;QGlFPdCsJ2p2aacn8qAfwqWx2HD60Gm598UbugpMQ7Pak45BPFGPegmgaVxy0mfam9fYUoPSlcLM&#10;cD1pO3TvSE5pf5UwDHPWm805sCkHuKQNbARnFJtP/wCul5HtShvehgr9hoH/AOunY69qOcUg6GmI&#10;XoR0oI75oNHegaQgwKAM+lLnpS/hQIAOtAAoxTiP/r0AJtxRt6flQQfrS7umetADPpzS9qTBpRzz&#10;QA04o2+3FOYD60nX8qAGkdPSgH8qcfypAMD60AMOKMDpmlP05pDjNAAOB1/+vS49qQDFKOc8GgBc&#10;ZpQB6UZNOwaAGkH8+9L36UEnt/KlIIoAQ9+KQknNOI6fSkx0osA0NgjFKMcfWg07igBmKXaRTval&#10;OO1FgGcAigLx6fSnt06UcGqaAjK+/alx0xSkfpSg/Si1gG4zikIGKfz6UvOCKLbi2GKPzo2kZ4py&#10;8UmfU/5FAmxpFKf/AK1AI/wpMCgaEpx7UmPakP60KQmOFKP85puee1GOOamL2Cw7I55pcc8VHxzx&#10;TxVXvYVg+tKBx0pMYpQD/jVCGgcdaCD604daaQalgIOaU9/0ozn/ABppFNO40O/Dmg/T8aQE0uBS&#10;YhOop3f/ABpKQj/JouAvP50hpTxijoab1Abn360belOOeM4oIpgNIamkVISMc0A8jmlcCPGBR1qT&#10;17+1G2i4EZoK0/YaXAP1obsBEBTsdwKfQB27UuddwG/ypAvSpcf/AKqQqaObyAgI6Z60YzUpUZxn&#10;mm9jzVXAZgD8eKaQOlSYIBxSFc0AJimkY+lPIzSUAMOfzpCPWn8n86QigCMsMdPxpD1zTznIo2km&#10;gVrkeCKAP8+lPA6jNG335oBO4w44603HuOKfgfh3oweuBTuRypCH170m2ndeKQ9qfMP2fmJgUnHH&#10;NOYdKDmjmMhoHApB06fjTtpFKpoUgGf5yKXBzmjPqeKAvWmgAnpxQe/tSjrxxQPejYAx0GKQ8UpL&#10;DinBfagBGOMDPWowMCn7fwpSf1ouAzHuaBjnrinYHFCkE0wDrSbuKPwNGfzoACevFIfpRu9vzox0&#10;5oAQDmlA6evel545FIePegAHNNzj8qcD60EmgBMHj0pFHvQG44OaMdKADn+tLigDrz9KCMYzQAnW&#10;kz709j0pOnFADCP8iggdKeR1o44oAaATjjjpS9uBSnpS4/lQJoaF6+tAP4UvQ0A+hoGH+c0uBSle&#10;etID2oAbjp0o5HalzQKAEA6cUvrzSE0oPt1oAb6d6cDjHFGfSlB4PHegAHT0pM5/woJHpQc47UEj&#10;Tjr7UZyMCn54PUU3PXJ6igYZHJzSAg+9GfUUlAWAd6CO1HX060Y/2qAYvYetAAH40hHApeQPpQK9&#10;xB09yaTuO/saduGaaCKCQJODSEZ4obB60nPHtTbGJxQD+lLjjrRj8c0gYvTPNNP60hHSlwc/pTuF&#10;xM4HX/8AXQTShs46U3I6cGgBQ2eO1L070mcUgPHXJ6U1IEwx+FOOeKB0H9aQmkxAKUd+9JyMnNN7&#10;Dg0+bYdxxpDwetJjvSkj8qtTuVcAepGDQTQDz+PSmbuee1DmK4uffOaQnmjAOKM8Nz3qm7DbDIyf&#10;0oOOeaAT2/Og45JpjA/X2pPX070EHtSjp14pXAbjg4P0pAByMHBpQuO2R3pSCcZpgMwcj8qcegwa&#10;OfUc/pQRzQAgGT1xj8qVTyc+vFIFJ704jGf1oAbnA/ShsijbSgZJ4NAASTnOKYqjmnDr070uD6/j&#10;QA3g0hPT0pTkUAEYHT6UAAHOcUpGB0oCjPH0owfp3GKADHvTdo9KcSe9NOfw9aAA9R6d6XIx15pM&#10;AUoyABQJKwAdec0h7dc9qc305x1ozgjNAJasaUPIHFLRyOKTI49e9AJWuOHek9/SgnuD7HFOBH0x&#10;2oGNOM/WkwBnHWnHBHPHuKMfyoE0mIenXmmkdhRt7Y+lKDnvzQLcM8jPbsKNuMZ+tIBk9KBkgdjQ&#10;HL9wZJHb1owOuc5pCfmzmnHp7/lQHL5jTmmjB70p5brS4znAGepoMnFoMjj2pvOMkfnQOnP5+lGO&#10;On1oKlG1hq9COlBUnANPHAPHsKaf09qCRAoHO6jAz0xTj24zSEZznJoCwnOKVgKTaOOc8dKXjjrQ&#10;NoaAfmpBkfj+lBBPApdpH50CYLxjpjmkB7UhBJ9fY049Tx7UCFA65H5U3BH9KTPPP6CndvY800xj&#10;eSc+34UFccYpR6Z7UEEA88CncGrASMDNJu5NOBzxTO/PPFFxA2SOtHXNN5J60/gADGSOtMBpA6UA&#10;HHTpTu5PbHA96Qkn2NADc5PJz60YOBilAz+VJjA60MBpPUev6UhJ9eP0qUDNDDGKGAw4weQRQOMH&#10;g0d6Bk88elFwDB54x9e1JgenT9acTwOaUkDHGTRcBm046nv+FJxkCn44JxxTSvGR9aYDSuT6/wBa&#10;CB7/AMqdtGOn5UBeePSlcBmPTk/ypSrH296kxnouPXNN4546mi6ATZgYHNIykYGetSBTkHOMdqTk&#10;nPQGi6AYo/Qd6Mdaeo7/AJil4x/U0NgRgZI55FSDp65oAp+D6c/WpbAhCZzhfwpT079aeR8v680E&#10;Ywc8UrgR4zigHH4U/p7UuM85J4oAafmIoC5B4PvTmTOKeBnGOO1AEAX3HSnBMZOOtSH6dO3rS7SP&#10;XketA2iI8kcU3kH73fnAqUjJzjmkx/snk8mgRHjB9KBnv19akCjnikAwTzQAi5yDjIxSDAHWpeBj&#10;n8qOuDgdfzoAi2DJpFGcY71Lkc8ZxUZJPbFACFenzUuBu/DvT9vPSoz3zQABeMZ6/pTO/bAqQDI6&#10;dKb8vc00wG/h+dNwOeM1J1xzmgEDHX8aaYDcHjn8MUwFhngcVJjk+/f0pDtHHahMBCOB70gAx707&#10;HoDikY9frTTuAzkDg0uCMd6f+VIM7SRRewDCvQhqCD1JxjvTz09f6UEcfSi6AYd3HAPpSAc4x+NO&#10;28daUHPP5UXQDCGHpmkHAAxzmgqc5ApVGSDt475oTAYRyM0dc8cU/OehzTc4GT9MUXAYQPf6UuGy&#10;Mj8KUJjLZ4796QL9TQAYHBxzScc54NIB+tOPfHei4C7Txz+NRgg9/wBacOQOT704DjpTAo559Kep&#10;XPLZ+lPYdQPWggjrU8xKAfhSAkgcZp/J+p9aRQA3U0XKArkk96Xru9+lN8vPGM0/B9wKVxAFxj27&#10;0YBDcfjQvIPOT+VJg847ii4x233/ACpcYHJzkdDQE6cY70rEZ4NFwE4JBzn+lN3A8gEg9qdk++D0&#10;FOCjAwfwFAC4IGO1IcGl9R096cgPYD60gAc/SnBR+lJjmkBxzj8D2p3AUjG4Z+mKTGc+w6mn5GM9&#10;6ac9+tFwAEZ/D8qF9f5Gl2nI5waQIG7EHNDAAB6UuTxx079adgZ6/lTgpxnrnrSuBGSTjryaUKck&#10;4zUxU8dDj0pdvTFFwIVwQQBRt6HpzUwQA++aUrjcAOKLgMJI79fxpu3JPapdo596djI4+lFwICgF&#10;BXPGfepB+PXvRgYOfWgCIg7T0zn8aiIz2xx1qwvf+dNYHGc80XAhJ9KRW68dfWpTkDOKZzye2Mmi&#10;4EbdOeMGlK575xTumAMfjTeD09OlAB+f+FKD07ClXJH09aB9eKAA8A96XJ7ilyeKdj9KAGhhhcDv&#10;Tsc5xSbCT0NPVfbigBoUYPFAHtx3p4B9MGjae1ACKvHXI9O9KQTwcYoUc54B9KefQCgBMYwc80gQ&#10;k+g/rT9gyc/p3pAoGc/pQAwIQTzSkHkdafjn/GkYYyMCgBgHrn0+tKwznPbvT1xjGKYBg8fSgAU8&#10;80p6nnGf50uCefSlK5x7elADQMdQaCmcU5R2znFKB6jn1oAjAz1/KlAUk9c1IV68+/NKR0x2/Wlc&#10;CPoDxk04/Wgr1FC0wFz17U4fSmjp0z2p65HWgAGc5x7U/PUEHFHUHvSgcDB46EUAIpA4H508+val&#10;Vef8KcFDDvnsaGx2YwL+NKQSemKlYYbHWk2nJpXDlfYjYA5546U4KSOlSqo5/wAmgKSaHJdxuLIw&#10;uPY4oVeRmpNvfrSBevP04pOSQcowqOPTpS4zxgj3NS9RS455P4UudDsiv5Z2mlPPrU5UHP8AIdKA&#10;B0xyaOdCsQjkHIzSN27e1TBc8FefWlEfX5unUU+Zdw5fMgwe/WnbaeBk54x0pWQ9OaOZFx0IguMZ&#10;/Sjg55/GnhccZpu3B6Yz1o5kwQueKeR/LrSAD8qQjn2FHNbdjfqOHB4pOR70gAHfg0uRjtzRfzEp&#10;eTEPJOKf06jj+VNUc4oI5PPWi7G1cPcGjuMUueRTccH1B+mKdxS07CgAc0pA4oxnFAxk0fIUdExu&#10;7vj6U4c7h1pxGB0468U1VPIzRv1Go+Yg9+Kd79f60hU+3pS/j35zS5lcLLqJ+HWlPT6+lGcHpSAZ&#10;70OXmgt5i7cdqCDnr+NBI9fwpc9c9ad0DV7DR0696Ac5zS8n19xSimDVhuMilOOOfwpwGKaFOfxp&#10;XLAEYHuKQDk96UjvSY/+tRcAHvS577fxp3rnqaCQBwKBJWEz047UgHAp57f0pDkEcj6UX2GMzjHe&#10;nYPY/Sk9aeeckcUN/kQ0lYaee3TvR7Z4pDxnBpQW79aXN/SDlXYU4x04poUc+3Wntxjj9c0H2Haq&#10;uN62Gg8fhRRtPHbmlwB1Hep5tiOUQr145pcHsfoaeRj6UmBzjpTbKsuomMYNB5zkfWl5pdvWk5Kw&#10;9BmKT3H0qTHXFKP6VLmLTsMC+npk0m3BzipAOadjP4Uudj5iIqAP5YpuPXnipiM4pCuM9qOdhzDA&#10;KApx707b0/pS4zxxgUnNibEI6GkAxke9OJPAp5GevNDncGyMrzSbeTzUpFNHbFHO+4XZGMZpxH6j&#10;86c3OO1IVx0FNTYcwwg5oIwcU4DI9zTsHHAoU2FxuDjgc0mOTxSn/wCtRtBzj86fMkO4oGPwpAOK&#10;UA8U4jryaXP5Cv5EYHrzSnGeaeBn/GmqM/40OVx3D8O3NJS9c+npSnjvwKfPe4XGnPNIQeKd0GOK&#10;XGKOZO+oXGY//XQB+lOC9T6UN64qpSsNsYMn6Uqg4NP2D0oC5o5guNIwPY88UvFL0P0o/ClzeYXG&#10;jp+OaQg/j60/AHGcUmCPqaptILhwRQFPofzpwOehGDQwpOaQXBl6UnANOHOKRV9qXN5hfzALn6UY&#10;b/PpSgg85pP/ANVDna2gXEOKTHen/gKUD8KHKwN2GEfpSAdO9SEYxxSUnMXMMbOTioyvoKn60gX2&#10;qubyHcj5x70jLUhXvj8qQdelO67juMIJPt14ozn6elOAPt60BTmmAhHXg46ULnjpTsEH1zzQB+vN&#10;AAMCmAcD+dPJPrS+lJNPYSY3HFBHXHWndR1pu0cc8UJ3HcCeDx70hH8u9OxkUg5qb+WoriEYpSvU&#10;0HkHilxgY7VSdx3Ggj+tJg+1Sbev1pCOvHHtQA3PPWl6BTil4NJ+FDaQmxMc80uPqKB2wPalxjgc&#10;0uYLgfpR2/GgE8/TFBWlJ2BsQqOeKfnvmkxTip68VEpXFe4irg0BuPwzxRkjOTSgA4qRMMc+woPW&#10;gHnOe1L+IoHEAMmlB/HvRj27UcYI9KBpWE49vfmgDnpRkenQUtAwA/GkC+tPUH1FIQSOaLgNxjpS&#10;cjFPK0mPwoCwm30po4PSpADxngelJjrTTsA04x9KQdvel5x2oxRcAwDSE+hpxGeKXHtSuBGeOM0q&#10;/hil29KUL+VADfxHHpQ3enbST0pNuc80AJ9BzSgcdPwpcDI/Sn7Se9ADdvHpmkxjvTto/wAKTHOc&#10;UANwOKUjHOad68UEdPegBn40dQee9PIPfqaRe+DjFACYPHSkKjipNpo+g4pANAHv170ufegD86MD&#10;ggUwEzweuO9FBBPtSg9PakAijil60pHNNb9fWmApB5pQuO1KTx7UgHHpQAh9KMZpaMfWgBD9PrRt&#10;pfr+dB6UANz1+tLjpS49aaACD2oKjG4uMDPT3pvfPrTiTn9KcRnH86V0JJvYaD19aXp/OjrilA6f&#10;zpNmiWmw3OKPr19KfxRjgCk2NR8hoA9OtLjr6UZpwB/z3pDshpB6Y60h7804kZ5pAMCgYhOO1Ivb&#10;NO5pMZoACOlJjB6Cnc//AF6Pw/Oi4DfT1p34/nRilBPNACUYx2pccdKQD/CgBCvUZpQvNKTmlJP4&#10;0AMxSY4PGakJHA/OjBJoAZ796THSnfWnEcigCLZyBSkdPapCM9u9IBigBnJxn9KXbycinY59qO+a&#10;AE6EUpGKMdaUcUmxpCdB/OlxS9u3vQcUXHYbnmjrSjpQcUXElcTqaUGgDFLx6fjS3KtYaQMgUECl&#10;IGePWlB9RSATtS46UhHfpSigYlA6elO796Si4WAdhSE0Y6c0oGaVwAn04o7GnYoIOaYDeopefpS4&#10;HrS44zSaYxuDg5pQDx9KUEY47UuetO4WEA9qXaOmaAad+FJNIBmOBS49D1pcZ6GkHOOPwoT2EJ0x&#10;TwM//WpM57Up9cU0wEJA/pRS54JpB9aoAB9e9OIpuacaEAbcd6QD3pw/pTdtFwDGaXHrSjPOKO/a&#10;gBOoHNLtz3pcflRjPepuAnSnAd6D3FJ6cU7gOAH40pFIDzQD0pXAcenWg9OtIO3agDn1pXAXOO9K&#10;aAOKUDjPegBKUDNB780oFJstQv1E/wAKUigYpyii4nHfXYTHtS7eadjFL+HFS1Y0jK43GaUCnYyK&#10;XIot5iU79BmMUU76fSgGkUxmOeRSnFPDUhp3BLyGFfSk2j8qfgZ60A+9JglYYVJ796CtSdselJjr&#10;ii4WGCMe9G3n6VL0wM0059KYLdkeMHim461Kw6U0ihiiREA//XpSKcQDmmlfypht0GAEd6QipMGm&#10;EUmNfIYPpSinbTRjp9aQXEbj60o9aXHIpMf4Vd9xJW2QhA9KXjFLjHHajA5IpJ7juRgfhRginkZ6&#10;ikH1osl1BO99Bu6jANL75pSq80J76iavYZ+NHbrTyDShcU0iZJvyIxS45FOIOadwD0pkrUj2nP5i&#10;k7mpMc96XHuRS5huDI8UD/OakzmkANK43FvyQg60gGcCn7T+lIVHvRzAoeY3GaCDTvSlC/ShMHEZ&#10;zSn+dSHA/pSY46Uk7FNXGdc07FLtA60wUihQAQeaQ0uOevekxQAnrg0oHSg/SnEYpkvW2lxvTtSk&#10;c0o4603GKRQuTwaQA+tAPApeoquYj2fmKKQZ60tABqjIQDHSgflTsZ/Ck2/jQAEHJpD3oHNB44oA&#10;MUY4ozx6UuOlA7Cbc0Dk0oHNBJINAWGD0FNx1HennuMUYFADSKXB5pT70HtQIOlH60vtQOtACCnD&#10;NNx2zSgUAJgUZ4oI6cUYPpQAY60ZNIKXFABSnjjnGKMDFB/OgAz70g6HmjrilI4oART2pAMCl3D1&#10;PFRg5oAkJ4FFRk+op3Q0AGaXmmil5INACkjIptIelAFDYDjR9B3oNJjNCQrCsDn+lAHXigUdenej&#10;uA6g5puaXNN2B9BQMClApo6dKC2aHo0KwMe/elyT2ppOM0gJ5o6gkO+opPp9aBSj+VPmE0GBS56c&#10;cUlGcfWk3ew+UT8aU59KTHP60d+BQ3dCF7e1JnpRjr3zSEHnvT5vIfL5jicmgelFKBgdOalSaE1Y&#10;QnNBzSf5+lKe9HNZ+oNCYFKD7UmM/nSjmlKWwhRTv50zmnr9cUnK4DcdKXjrkUCjr2pJgLnpTuKj&#10;BoJGOnNXzX6BYCeaaMYpT+fFJ+hpxdwE/Wlx9KM56UZOelWA3B7UmPWlJ5x+VJnsRzQAhyKTFP8A&#10;Sm8UAM2//rpuPxqQgelJtHJNAEeOgI9qb29M1KR70nFADCaQCpNvfFIeBzQA0elIVPXtTm/IUmOD&#10;70ANGT/Ok6jrTj3pcZx/WghR8xCcn1o/Cj9B70vvQLk8xv8AhzRjvtpdoNGKCHboNApTyDnpSjrj&#10;FNJ46cUAhw788UmMD17UoOe3PakJ5/wpiBicj6U0cmnZz7GkOaGwAUEjPpR1pCPzppgAam44/GkI&#10;wc9fWl4Hai4C59DR+tJu45NBxTAUAUhA+me1AFKWHrxTAMjFAyTQcc/zpT0470AN60oHHApccdBi&#10;gDrx1oAbjBpF9MU7jnmgA460AAyM9vSg9jS0hFACZ6c0M2APWlxxzTiB2HBH5UANUd6Bk9elKQO3&#10;50A45FABtGOaT/PFOPU+tIOeKAGYpcDnjn1pecAU44yKAIwPypc96U8j0oA5oAAT601f50ufxpAo&#10;wOelIBwPJ/WkxR6UZFMBOBigD86UDketJzigAI70A0lKw96AG88c0uPSlPAFJt5zQAgPp2oJA6/n&#10;SDpmnY4/UUANOMcClLZHuKGGf8KCDxnFAhTx1pgIIowP170pHOKBMbnH5UH3/SlIOc0AE/560DGs&#10;MYpB29elO4PbtijGPxNBNwyf/rUY4pCKOnXnPagBoTrT9tGQfpQo6ntQIBggjPFN7H60uOppSDj3&#10;PegAHB6ZpoBJPv1pccHnOP1oVTkYPvTuA05o69sU9sHGDTTx7+tACEUm3qQPf60pGBxSk4yc0gG5&#10;OPT2pPl9Oadt460mCDVfIYvKgYpmSCelLzxS4JPSq6xH2G47UoGeM4pSvA46GlI5p3C40D9KQDOT&#10;joaeQc0Bjgipu0tUAzP5Gl2//qpU+mfekPT0zTU/IOYT3xQR1P40mBzzyKVTz6UlIEwwTxS4wCe9&#10;K2B/jTTkY96rnQ+ZAe1J096dwM9KQE88jNUmFxD+HHTFIcntTjweR0/Wg5wDnAo5kFwP8qbj9aXm&#10;nYHT0/Wi67juMGfcUhx26UuffrS9MnpzRcBgHAxijnrilboD707+vT2pgM75yKBg/Wn4wB0z70m3&#10;1yM+lJO4rX6CDoeaUAkdOP5Uqr9f8aRRj1+lDkkDYnfpSe3f1FK2c0owD6/SmMQH0/Gjn16U7BH0&#10;7U05x09qiUrdBNic9cUhXvmnEYx3p54J7fjVWCxFz3pQOvv6UhHv9aUdOnekpILgMfgRQSMjjHvQ&#10;w569qQg49vX0poYpAx1/+tTGHI+uc04gelDZHqKLiTBhz069aZnaenNLkfT3p3Of5mmAwdRx3px6&#10;9DR+FBXr+dK4NJiYzjsKT14FPIAApR/nApglYj9STig07GQabs9+vpQMFxxx3pAOQc//AFqcOjEe&#10;v50Bfz96DPk8xpB6enJzUeBwMVIQR/Km4OfagFDzEUEg0pX1z9adg9+lIevsKAauNDevrTug64FO&#10;IB6cds0wKQWIBoIGnkHPAPSgBRxmpCM98HFNxwMUDQ0YI4PXoaCMj17c0oHTOKcpBB70CG7cZA6+&#10;9IF5OACQO1PP40gXHU8CgGrCHJxQw68UYyeB7/WlA+bHQ0CEPPGORSd8/oaXafUf0oJB7dKAGgDo&#10;O3rRinlWx/WmsDgDPbnNACYG3+tIo44xmnAAgc/hQcmgA6jJxSZGOT3p3GOnNAXt0HrQOw0Dk4Pf&#10;vRjOefwpSOvNOIxn1oC3kRkY24pQox3pWOB0oIGMDvQIaFPr+VAHtTzk5yMUAE0DaaGkenFGOpB7&#10;U45I7ZpOCc5xQUoMFA496Cox06nvSkZPpn0pVPX09aBWuNwcHPXrQPpgd6Vf5eppzKAf6UFONu40&#10;EdDkDtSYBGacBwePpSBelK41EBjGMc+tNIxwDk+tKAeOlAJB4Gc0N2J5RGOdufWlOB2/Kl45IHNJ&#10;g9qBSjYUdz6+lKD7ZpuMYx36U7AA6/lQmNIRiDz0o9f60qDrmmkZ+uc0wUb31AZ6kZ+lISPTn3p2&#10;M9s+9NOMZ60rk28xM9OKQqDj9RTjgkcCjOc0xDQQfpSY6enfApWGP4T9KQAA9Txx9aBpaMGGcYPN&#10;N3dsc9acevtRg9elAWB13c4/+tSAcN/OlA60DFAiNmG3ikp5PPzUcYIKmgbVhpGWH60cE/zp+3jv&#10;7e1IV44OPXNAhrA4+lIDjPGM0/I9PpSHgdepoAQsM9Me9IPp0p4BxmkJPY0AI3Hb8+9KRnr0PakO&#10;R6ZpFGMk9aAAE88e1MAA/i49KerbhmgjBxxmgBjAc0wd6lAA/lUfUt8v4CgBxGOvr2qFgS3PSpWA&#10;IHtQwI74p3YDdqAH8sUg47U4Dn14oPbmmtQEO3B+lR7SeetP2/MTQcZByM/SmBGM880m41KWxmml&#10;gD3ov5gQheuD17DmkYEd+cdPSnKcYwTTufWoFYQdvQ03jJ4wcU4ttBGM0u3gn9T3oGNBx7inKMe/&#10;FKCfUCkC5JOR6UAL8uRwfxoz8w4oJB68jtTkGSc4oAVupx3oK8dPyoBwR0pwByec96AI8LkEg5pz&#10;DI44pQTnpin49qAIwTyO5pcjABPGcGnnHajnnjtQAhHAGePX6UuCAOKRWBHb8KXGSMigBxowQCB1&#10;NAxyc/XNOyTx+lACMMenpRtxxnnFKQPSkHfHNADgnp0p38POKN1KRjp6UAKRx/kUfd9PpQeOOcUg&#10;IJBouAoIH0pAFz9f0oBOcYFAx2H/AOugBSAD7ik454NBHqPwo3Z/GgBOR3J9BSjJAGOaQDqQM44z&#10;Td2cUrgOXC9O9RgHI+v4U9voPb2qMHHHXuaLgLsGaay5HI780u05znilI9uCetFwIcfl7UuPcU8B&#10;T045zQEHOOppgMOOmefalPvjj0p4HXjn0pQM54FADOOMdO9PHI4PWpNoAB49hTQAex60rjsxMY79&#10;6cVyT79qX6/XNIOTzx6UzTk8xy9/f1poXPXnvTweKTPf+dZyl2JTsBAx0p/49KZtB7GkUYI56Ghz&#10;Bod0P1pSxyeQaDk5707aTn5ee9RdhYYvYjH0pW55Bxz0pducHBz+lBXr1zQnYYbe5poGAOPrTwuQ&#10;PX3pfL9+BVKbB6kRHfFPGOmMU8x/L97I9KewGBxn0zQ5sSRFtPGBinAHqBUnI46ijI/Wob8xiBf5&#10;d6DF1pzdQP1NOUc+1FwsR7euelNaIDBzx71MRzSFvWjmt1CxHsB9TxzmlQdgOlSlfrSngjvkc07v&#10;uFiPaAOlSBcY7CnqcY9al/AfWhTfcLeRFj1H1oIxjPb0qbaCevX1pNuO1K7YDVNP2ZI4oCj0z2p4&#10;ABBxRcBu0jNG3I4FLjkU4jjigCHbnHzc+lLtPOT+FPIxnjn3FIR3oATbn8qTHUZxSgkD8MUqjk0A&#10;KV6UBeDyKeoI65pTHjPNADNuO9I3JGFp/J7e9IWJHtQAx8emaQc9vepD9KQk9uTQAzr+NMAOce1P&#10;yOeuaUjpQBGRgfjTccdfyqXn/EU3ByR0FNMBowcUN9OKUjJ4FOGfQc0XAQLggegowfwNNUEgfpT+&#10;T2xRcAYcDigDqehoU5560vTAxnn8aQWG5JzkUKvpUmOOv4UqqPSnzNhcj4/Clbr0qXb7fhQFOf8A&#10;PFDe4XIiv5daftyPenMpNOweKQERU4x3oC47VOQOtKW6cdKHJjKwQgjA7UmCf5VZ8sijb260/aeY&#10;9Stz6D3pAOuc81ZEVM247mrVRMmy7EJx+YpdvNOHfP8AKjB5/pT50VdDDnJ70enGKey9s+9JtqXJ&#10;p73FsN29PTrThgtQFB7Yp2Ov+c1SdvQq4zt/SjjJp5HIPTik2+1LmdriuMyeRtNOYf8A6qcR/PvR&#10;ijmsFxvOOg/GnU4L09Pegp1x+VTzO+grjCeetKCadsOOB9aQrxjP40OTYXEPP1zSDpyM9zT8Y/xp&#10;QvtxUtiGEHnjr0oIBp/oPSgjNO+4xoozjOKcB17UFehxRcQAdMGgZoP1P/16U8/nSAOSR6UhGMdf&#10;alJPPpSg4PXvQAgA9KBzkg0q9zQBnrjNABjjFNHFOOPWlC8D+VADduMmmj86eVUnrQRgUAIP1oA/&#10;XpS5OOe3IpecZoAYB7c04AUh/lUgFADOvSkAxxj8alOMcc0pXtQBAVyBQVxUzLz0oA9se/pRcCMr&#10;jp+dIB6+tSYpuPwPvQA08d6Xb0xx705lBzS7Qc5oAhGOakwexFOAHH060m3vQAgByaawx2zxTyKC&#10;KAGke+PWgDk0oAxSigBoXA/SgDHvSjOOn1p3rwBQBHt96O/1qTFNYdvxoAQDGARQOtKCf8KdjNAD&#10;AoB60vb0pzc9RQOaAGcnHrRj3qQZz6Up60AQlfw5/SnDjOe9P9zSD6UAMxj1/GlYdKdtobkkGgBm&#10;fxo2807HAoYZzQAmPzpoHGTTjkj6UDrj8aAGlQKBjGOtOP1/KgjH5U7gN6ZpAM5p7cf0pMH0oux3&#10;GADmjGafnv8AypoXk+lFxCYz0oPfrn19KccH1xQ3sMmnfcdxPw/Km7eacO/6ULzxSTaC4mMnsBRk&#10;47delIMZNOx1ov2ABjNDZHpTuO9JyP5Gq0APr0pME8UoGfbFAHX1qdwDGB1+tIO3Wnc5PpTdvT0F&#10;FgsJtxzS+nFKoOOtC/SkIay89KUf1pdp7mgD/wDVQOwhPvRjHbNKeAKMZH1NAWFJHHPWgdfajHr+&#10;lO6Y68UFWsG2k4/H1xS/5NJ1oAU/XNGOeKRTjtS/jQMU854xQRx09qBmnAds0ANJ5pR2oK/zpcet&#10;AARnHPNBHA9qQjrSAHj/ADigBcc/dpKd2pMZOKAGEc5xSgdcU4g0bT6f/XoAQCkHPagc/nS/SlcA&#10;GaQDvTiuRil5oAZjAxTiuD05oI5pw/hoQDCent0pcdacMZGaaTweKLgLnpTR9aXHP1o/yKLgHBxm&#10;kP8AnNKRzyKPpzSYDSo55pxI7UY/Ok7UrgJnH4+9GcH3pQPalHBouAgAoHelAo20NgJyRmjHX60v&#10;NPAxincaVxgHX3NB57UoA7U480XHyPsRntigjOfel9felwc0rlu76BjvSdBTice/tRgDp+dDZKi9&#10;RuOOnehh0x3p3ekIyM/nT5ikrPYTgGlJ/wAKXPt9KAM0rjabsJ25OKQZx1p2Oe9A7cUXY0txMelO&#10;PoD1pCMY45pPoKQ7C4ApT39KAPU0hHIHagBce1Jg+n40pGc+lIVoAOv+NJ1604GkyeCcUAJ0oY+9&#10;BFOGaAGClFKMUH0oARRSk+lJjnpSigAxx70cEEUnY/pS+mKAE49KPwpR2Pc0maADPPvS4xSHoM8U&#10;8YFADQDTuPxzn600cCnEkfWlcaQnakzmnCm0rlWADmj1pccjsaDx1pDQepFA/wDrUBcZ54pAKAF2&#10;jHSg06m4waGwSEIOKXHWnY4+tAOKWncaGkdvyo/Cn4GDx+FITmnYSGn60AUpPSgdOfwpXHYQDmlx&#10;mnYHNIR1zSuA0EUAZ/8ArUppdpoYIQ9aT/PFOxQaLgIeKcT70nHTmjsaLjFFH5UpzQCB2oEJTs80&#10;gBoI6c0XYBg/nQefzpSf/wBVLzg5osAhHSjrnNL2o/WmIMUnJ5p+NtN4G6gAIFLn2pegpOtFwAAU&#10;vSjGeKOtUmAmOMU40DB/woxntile4B+GKBgfhSEZPrSHnJpAOI5ppGaBmlIoGL60Adc0o+lLn9KB&#10;CAdePxp+MfQUmeuaAOelK5SVw7deKVRRjpzRxS5iuTzFJp3t70004HFFxODFHelySKZkUuevNFx8&#10;nmP3fnSZx7UmR+Ro/CkykrdB9BOaaKO/SkUO30uenWm5GKVTQKy7Cig0tGc96BiE0ozz70mKcetA&#10;DSBRTu3WmgUAOA5oHQUbSO1LigA+lN4xTsfrQTQAwgdaNvepAKAufTigCIjPT60u2pMcj0zQVPNA&#10;ERxmk2gA1JikANAERUU3bgVMVPH0pMdeKAI9uaUrxnFPxn+lL0z+dAEe00hQmps04Z9KAK5Q5ppQ&#10;/wB2rJxSevFAFcR04R1PjrSc+maAISlLsH407NJnpQAwJigjvUnNISf0oAYBSBc0pB4pcHPWgAAG&#10;KaRRil4zQAm7pRj+dKKQnPtQAh4pD/OlJ60HAzQAn+eKPpwaXHUUhQ//AKqAEJpCO1L3NJ+FADzw&#10;TTCTmlye1KBntQID1FBzzSA9PSnE46cnFANDT7UnORS44pcZx6UDQmD1zTsehoCng1Kqd+KdxOKZ&#10;GRTghI6/jUwXp60oxz60XBpMg25IoKmpxS44o5mTyIrFCCOlJtIqwBkdKiI9qGwjBDAMf0puOlS0&#10;0Dpx3oHsMI9BQRTyOOtAGBzTuQ4+YwjPrSAdKkIzmgjFSaJWI8cnmgVITSKvOatsxSuNA59qXHT2&#10;px9xSYpiEx15pMe4p5FNPU/pQA0AYHtSY49KU80bc/1NAAo5/pRnB60g6GjFACA5x7Up6dKAP5UB&#10;fU0AIe1ITjvS4xnP50YoAb1pR3+tLjrQFyelACYGcYpvrTiOnvSdvwoAPcjmjAoAANLigBuSScUv&#10;elIpcnmgBh9aKUg9MUhXtQA7IyOlJmjrS9uKAEz0waUc0mRxQtAC8igHjr0pMn0pRjHPahi+QZ49&#10;aMUUozQMRc4pw70AUuKGISgDqKXA5o+lJAgx7UjLT8+gpMD6UWCw3HSnbcYpAfzpc9KAY3HFGO1L&#10;zzSgfjTQwx7U3Yc9acD7Uue5oshWI8f5NKfapP0xTc8UDEYe1Jt98+9OLZGOKQmptchIMUnb8KUn&#10;mkLdDSYMCT3pOaM4pCOKLBYM9aaRxzS5OP8ACkY/59KqMrdAsGCKToKcPwpp6/hxVJ2sITNO7GkJ&#10;/nSZ5zVgA+tDDHcfhSYHFKvBPpQAZ/lSAZB4/wDr0duopu7rmgBQ3FGcYFGPWm56cUABHGcUhxzQ&#10;fegk560AKB16c+lNpTjikU5FACnOPam+/WnZwOn59qbkgdPegBaTjHvRil6d/egTYn40jDnrSH9c&#10;80H0xyaAav8AcL+NIT+dLgdzScdaDKKuJj2pS1KeOelJ+FAKNxpH+NLxS4Hc0Y7470EgBTMdeakP&#10;bjvSZ6flQAzqOD7UH8qUYoP0ouAm046U7b+dJ1FGKdwBh0pDj6U7POOtAx6fSncA/wCA5pMe1LSk&#10;HIx0x0p3ATv+tJgnrzmnAClA6d6VwEHf9Pak554p2OuKTHai4CZ9qTvxk+9O7UAZxxQrsBOlLjrS&#10;nkUZ9O9O4DeueKXHXinAcUhHrx9KLgMA9Rz1pQtP4wOfzpCO9MBhHvQRz+FO6jHelIyelAEZ5NKM&#10;07H5UY6+lK4DSCKRs57VJ9KQjtRcCMA4/wA96P8AOalxTSKLgM96Nv69KeVzjH60oGM07gRAEDFL&#10;kY6dqVhigg4/CgBpz/jRtpWHUe3NB56UAIBgUpHPWkUikx1oAT14oI/lQfrmlbn15oAaw6dv8aM8&#10;c9qXaAcj6HNKeDQIQ8UUp+nWk7enegYzFPB9uaTPSlII5xQKwg5pMdx+NPPH+NCj0oJ5WMUH8feg&#10;Agjmlz7Upz0oLQ0daMYpQevHSgH2/wDrUCWggGfSkIxjj6Uo+tLkZ96AaGngkc59aKdg9xx600D0&#10;9KAY3HHFPxyKTAzgUvGeSRQKwde/50w8EDH408jpQc4/zzQIYOc/Wlx7ZoOexpc4xigQ3PFIqj9a&#10;d07UNnp+NADTg0Aeg7U8cf4UwKfSgA6YNIc8mn456c0ZwKAGhffIpp4I4+lSYyfalPJ60ARnnHFL&#10;g8fpS7eeRS4GPSgCNumR60vHJH5U/Zikxz06UANOQPagjHfin8Z+val2Y7cUXAjycc/TFGM444FP&#10;Zf0FBWnd9x3GEdzTWHTjpU20BgMdKQLg5zRd9xXIiv8A+qlA61Jj159MUnXtSuAzbwP50Hufyp3b&#10;rSdQTRcBNv5UBccetOHbrS7evHNADOwzRtPr1p4GT1pAOM9KAG4z2oz6j8KfnFJxjsaAIwDjgUhI&#10;6c08LjPvSkDHv70AR7QcCmn125qQj2oIwO/pTuFxg9xSkE5zinA88igAD8utFwGgDr+lK659xQEO&#10;BikIPPrVKbK5hCAeMU3ApzL6dKXDY69O9JSaEmMx64zTzjpjqKTueOe1Ln3/ABo52HMwx09qQ5pd&#10;p9QPQUn+TVuSfdFXAdvr2phB7Hn0qRev0poOMnB5oT0QJ6AM5OOlNwepPNObp14+lBxnGaq4xm3P&#10;vQcAgDjvSge3ahl/+tQmmFxpwSfSk6544xThz2zn0pTnNFwuRgHA9qUjpnPNP6E4/M0gXjPp3oTu&#10;Jq40KM9OKMZz+QpSvuetO2gH0NMErNjcDHWk7DHSlJ6ntRjp2zQLVeYA89eM0h6GnHHHf6UE/r2o&#10;J17DCAeppMcYHJPepAB6c0mP8igtpMawwB9OlGSBml69P1o5/wDrUEtDePzpADj0p+MilPTpmgma&#10;tYYDjmjgEelOPJxxQ3HtQXyjQcFsDPtTgOAOv60DpSH6UmSo+YgXnrxTsDnj6UoGfzpCvp+NMtuy&#10;G8YHGR60AE5Gf/1U7AApCM0ERjowxgEgd+lIR9fqKOnGaU9DjP8AhSuUtBrH3/GngDgkZPY+lIeM&#10;560E5zk/lTGlYUHoDjmkYZNGADxSlRn60risJtPHA/wpcHC4PSmlevb9aAMkY/yaGwaXUVSN3Wky&#10;RS/X1/KkGc8H8aiWnzuD0FHXFJgjr/8Aqox75oOCW61LeiJEJHHXFLt59/X2oI470hGccUk7AgwA&#10;T19qUcH39fSlI6D0pvr6U4tXFYX3FMzyKd2GOtKcn86pK/yKSEIBP496CPzpvoSTxTh9KXMK40dc&#10;47UFT1xmkHGBTs81XMuoPoNHA/xpSM9eKU8Z5ppHrVIaSaGEYx+VKx6DAp5Gc0m7avoabYNXGDjt&#10;RuxyKeVzjnApNvHXn9KQuVXaIxmnckdPpTiBnj070gOO/XvTJtfUCen5kUHBPXPFO/Dn0pGI7AUC&#10;SEwOOetB7ccDvTXbBpxHQZznnntQFhDzmm4zTu3akB9KBCfjnFGB3oBHpj2pMEckfrQAjYUentTc&#10;+uc96DnGMc9aUjr0oAaDjn86UbecHv0obkEfpTR15FAA2DkjilIJHXJpDzk5+lGKAFHA9zTDkHpx&#10;inc9M00rz15oAMYJ+lKAfX8qTPqfpSYbqQOaaYCFvfGegpjZyeakK47mlDH2poCHApGXkn/JqQjj&#10;gUxV6VFwEAJPtTwhOOccYo79elN2gg5ai4Aq8nJ6inhc85PvTgpHA70jKADz0pgH5AUuQc84FL1b&#10;HsOaAOn1xSuAmQceue1O2tnAP50befSjj05zSbAcvoGp35CkzjPHNBUHuSaOYBQOc4pHGMDvQrcm&#10;pFIH+Bpc3mOzIQncYApQDjrmpGUUnAJzTuIRQf8APNB2gnnrShs4zj2pB/kY6UXADkDrzTtp6e9A&#10;HAGBTsY5ptgNJ9c0q8cU0euO/WlA9uKnm20LtuhyqRnqKVh+GPSkGcj9Kf1wKpO5A0KevegD396Q&#10;lue2fWhsYPapuApAzwPzppx3pxOR6fSmsx4xjim5DFBPJ/CmntgY5o38Y4xSnGMg4zSTAOhPv6+t&#10;N6DGfalI+Xj8KaQSDkmpcvIaQHP972peMGgMCcA/nT8GhyCw0INvJoC44FKMgcfyp2TzS5gsMPPG&#10;eBzS/eP3ePSn4HPQ00Dr69KOZhyjSCO1O3A4z0FIFOMCkFHMOw7BycCjPT0/lS459/akwPw7Ursa&#10;0An3HrTs5GOmOtGT9eOcd6VR1yPpQKwgHuR2pyryMcn17UvTtQo4pDFDYYjJz0pcHI9aUA+34005&#10;z/nmgBAB7/X1p+Bkc9elOQD1z7mgY69ccUAGeTj8aAAB0/8Ar0cY9KXOcZ9MigAxgHmlxke3U0pX&#10;8sUiHIPHSgBDxgjjtQOP604L1780dOPTpSAD2FP55pFxwePelBx9PSgYgXgcfjQy8ew/Onn0pyhf&#10;zFKwEYU56Z9c0uMe9OC9fm9qULSZSDBIqQc89BTQc460ozQBIp6c0AAtzn6U0dOlKpYHFMkk2kk0&#10;9Y8jpQrYzlqmVsZokNIjEVJ5eM+/rU4YEDil6kAgVNwsVNnrxTQo7VcYA9unBpgQfjRcLEOF9OnW&#10;pUAAFO+lA/T+dFx2Q/AJ6fjTGUHPH4ipF6/40djzigdio6YIwM00pmrfl5pChOKd2S0Uyp4pSrA+&#10;9WtvtSMp65x6UcwuUr7ff8qYT+PNWCMHrUIGcDH49qpCEI57YpuPxzTjnnmk+gpgNYY6/lSnHFOO&#10;fWj8uaAGZ6U4rTSvXmlx04oAQDnn9KBjjH604Zx9e9HP4ZoAT+7xg07JP9acQeBnvT9rY9vagBo9&#10;P50euacFIFDAUrgIvGeaBx0607bRtNFwHADinr7imgduDUgHTjPp7VBSQBelKFBp3H5d6accn0oK&#10;HBRjt/jSFc59aQggdB9aTPNAEJUH14pm01YP8uaNvX6U7iaKwU9hxShO59KsbOnHApcZ+voKfMLl&#10;K4T1/MUbTjrU4Hv0pCnHSjmDlIDj1OaXjFSFe/ekIIxT5hWIwOvBp6rwKdk8jFIR+I60XQWAAcgn&#10;8KXPSjJxSY6deaAsKy5yOaFAH/1qdk5H9aUA8HvSuNIjx/8ArpSv160/BPb609Y+n9KVx2K7KaUR&#10;N6d6uIACMj6VZL8YAo5gUUZDJjqOc0c+laZCnqPzNNMa9uRTUhcpnbTnpSlSP/rVaZBnIPFQ+WOe&#10;wo5kHKQkEUY61OVxgYppTgindCsR5J/OjAOckVI0ZwDQq+p6UXQWY0DpxSbe1WoYd5GelE0IViAf&#10;zo5kPldrlXGc9fanHrTypGD29KaASeO1O4rDTggHHtSY68VIc4PPNB9hU3CxEF9xSjipAppoXii4&#10;WEAHU0/jrQOo4pRgdvpilcu44fy9aac8+lKD/k0pA4HammJjMcd6CPfPepABkjNLjNILEZXvQF56&#10;VIM+p96TqM8kGi7E0R4P4UMPWpCKQ+1PmCxGBk9BQevSpcd/wpgX0/OlcdhMCkAxjvinjj0+tKAT&#10;2ouwsR84+tBUY5p+3kZHsaAuM+3frRcLDCp+lBXkenepSnU46UgHenzBYj280uKk2+/NN9Sf1o5g&#10;sMxSDr9alx+OP0oIHr1ouFhpBBpvqT1p/GOlBWne4WGnHPejHJ449KeOKMetFwsMC56f40E+1P24&#10;74/rQQfWi4uUjIGM0hXAFSEe31pG6gflQmHKMY4+lA55qQYH/wBagr+NFxWI9oJ6UhxUrDHOaDnj&#10;pxQ2PlISRxzxRx6VJjA560hUdh707hYjXPFIB+tPG7HQUuBk4oBoj9KUj2peg60fN60DsMP1pTgi&#10;nc4znnOKPWgmwzB4x3pehzShcjNBBPfj0oHyjc4oJ5608jnjj600jBHSgOUX14pFXI7fSl696THI&#10;wMYoEhRikUd6UAEHFAz6c0FJWGkHjtSgDvTyDx7UhOOaBid+nWjqf8804gYPNIDQFg/Dg03jAx60&#10;4c96MZ5oCwgUetO4/pSbefpS8HuaVwAD9aQY9adk0Y/WhgAAo7gj1pRTtvemA0jPagClK4NC0AJj&#10;2peKTFLgUABx3pBnpRtOM0dD1pXAPfFOAxTe3pQc0mwAj3/ClAH6UlOI64o5gEI/OkGTTh6c0Dmk&#10;3cBCelBA5/nQecd6M/4UXAXHyjFIT6fjS556ZpMii4CnkU3GeeKU+tJzzRcAGB/npRxn1pQeTjvR&#10;6D2pANznPFOP1ooxkYxQNK4n8hS4GT2oP50YwKC3DyuManY+lJ2PNOXuPyoKlG4mf/10dD/Ogg4p&#10;2MZHrQEQAHXNGOv5UtHc8UDStcQfjxS4FKRx7Ug4oGIMcUu0+lGetO9PegVhh4NLxj0oxjHPIpcD&#10;r196B2EI6jNN5p2M59aMUCSEPWlA9Omabt4780/rQMaO9LS0KD26UAIBQVxmlJHNKAB2zzSewDcU&#10;gPPToKkxTce/emA2jAOKUjOPyoPU9qAEXORQfyp31/Gkx/OgAPr7UgOSaD+VIF6cUr+YBRt68UpF&#10;OK8H3oAZn2pVzTiM0FevrRddwE9TSAdvxp2D1zzSDp2pgJjuelJz+FOHQ0A8dKVwEPt9adtox2pA&#10;OgzUuWtilG4nSg8fjTs5pRzU3LsJgUu0YNDcfhTsjiqb8hJDccigLzQaXpilcbEI/Sg4p3GRSf5x&#10;SC4g69eaGzS4PegrRYAOCBSAU4D8qXn1oC4wfpRjmnCk7570BcQjNA+valIzxmg96AQwDPalPpT8&#10;HNGOPWiwXGjrQBmlPHalPegBpGcc80Y4p1AHSiwXExgcdPegqRjA7U7GaaCeaAuH8qO+cU7HoaU8&#10;UAIoJ60uCM57d6dg03bTAUdaQdBSjilx+VACYOeelIB+VLjOO1OzjHNAhvak/rTqMZ5oAQc0o6Yx&#10;S4/OgA+lIaQg70GlJGe9KB09R60rluFkIPY9qBxzmjjH40uPbvQ2Cg9RO/Sjmj19KOD+NFxOFuoY&#10;J70AYyMUnoKOhxmi4+W3S4ooOcUDJ6UY4pN3HFWAEEdKATg0pGCfWlHb3oGlYMdOKXP0FNpcmkNa&#10;IM9aU8/Smjr0p38qBhn3pfWk6/yoNAD+/wDnmkHBoFLmgBfT9Kdupn0p22gBe/60goGKCaAH596C&#10;uMUZxmk9PSgB3fpTsetIPpSgUAB708YpcUowBQAvWkIPFP7UmQMUAJt5H0oxxS9O1KOOaAEK8U3H&#10;qKkHcUZxmgBm3k0pHrTs8mjrk0ARmmFQeasYpMD86AINntS4FSmk49KAICmfrQByOtTheeAKAo/G&#10;gCHJ5FGCe1S7eTxRjvQBBtpccdKnx+dKcUAVtpPakCipyBzxSbQfwoAi2dKTb+NWMU3GaAIynTim&#10;FecY7VOcUygCLaKCvWpqjAoAiIyabt4qfaKbjHFAEOKB196XbTgM/WgCMij+VPFIcfn1oAafY4oz&#10;1p3+FJ1/rQA0gf1pfWjbS4zQAzAp+2nbQR1yaVRnNAEOOvvT9uakxxQBzQBEFzinnvTzQKAAAYH9&#10;Kfn3oA9qB34oAUAcUv8AOkHTNOzQAU0DrzzQaTIoAXFJ9T+NHHNGRjpQAzAHX0o206lxx0oAixSk&#10;e9PA/GkOKAGd+n1pCOn1p+OaNvvQIaRx2pMVKBTQtAxhXrxRSkcUAEZoE3Yb600npUgAPajpTTsK&#10;UbkXrxRgU7B96OOc01IhwGDt3pcdf0p2MUnTt9KdyUribTRgU7HB9aQDjimITFGKU9P5UHNAC4Pa&#10;m85z60Z5pM0AGaTpRn3pM8DmgBCBQRig/SlB6UAMzigmlIoAzmgANIRjNOAp2P8A61ADfw/KmkdO&#10;al2jNHGOlAEYI9enUUY5p34UY5PU0ANxTuvvShQKXFACEe350uAKcT70dKAG9DSkDPXNOJ68Ume/&#10;6UAJxSU4gH2pvFAAaNuKUdKWgBD6EUAc0v40hx/9agBMdKdmkPT8aQjkZoAOnekJoNIOaAF69aAe&#10;f5UCk559KAHZP+FIOvrSZzSkcUgDNIOaMig4/rQhIDnn2pM0pOO3NJnAoE9QHWkwKUnpzSZNSuxI&#10;Aj8aTHv2pN2Oo4oBwP61UXa+gB3yBzQcetAPJoJrRO6AB1FN9OvSlPTFAzx+VJPyAQ8UwLzTvX1p&#10;p47ULXoAEdaTr6/SnGk5wKoAxjNIRzilAz60celADCSce1Lkc8YpzfX2ox14oAbyKbinc0p6UANH&#10;tQcinbc9vagjGKAG9ccUUEc/Sg4IoAQH2o70fXpS5OPegTEWg98Up9cUmaASFA5GRxTQfWlGT3ox&#10;QJREx9aUj9KPpSnnvQJpy8hOeaCOmRS+tHHpQUlYbj3x70BadwQaWgUhGHbNJtJxmn9e/NFBPs/M&#10;aFx9KMAnin7eKQkmghK4z9Kdt4wRmlA74oAHp06UCEI/CmnNOLZ9elAGRzQMQ449O9CnpjrQBgY7&#10;5pSpFAhm0Zx1xTj9OKXHPH5UhHT60ABOe4+lA9ccYp/OabigBpU9fajAGeacV6e/pS4HPfNADNtH&#10;PJ69qfjrzS4oAQD6U3pTsCkI6UAIQPrSAccjjqKcByPWlK56GgBCvv1pFz607g0vXv8AjQAzHrxz&#10;1pMA/iacR70AYoAYe3tSNxkU89xScnH+cU7gNwRTBk8U8ilCnr0p8wDc+o/CkbsRyadg0vI5xSuB&#10;HtyB70YxnoDT8HINAHrTuBHjHb8aQEAGpADTT607gMC+9Lj8+lP25znpSjt/Wi6AYFx0PNJj1BzT&#10;wtLjnk0XAjwR/jQv8/wpfSgAd6YCYPAxSEYyOlPOPSkIJPWgBu3IPNBGMdqcVzxShTxz+dK4DT+G&#10;KaT1Geafz39aQjrzRcBhHK80pU/nUi0m0fSi4DAnXpSFcH1qRR69aBnH1ouAwgdQaCg9eOtOx7fS&#10;jb15/D1ouFhOB+FKQcHApR0oHai4WGY+XNGMA/yp+OMUp57UXJsRbaOn5VIBjtSAdeaVwsM7mgDO&#10;eDSsR+HSlUYB4z64p3EkNCnsaDxwBSjkHtzTj15ovoFhuBzQBjvnvS8fjSZB9u9FxtCYA60DA96X&#10;oaQjNCFYOtDcdDSscCkLHOOtMLCEDvnj8aUjOCRx60gYetKRxyaAtqITjscUbSBg0H1zzSkjBoEG&#10;Dj+dJntyRS5xzQc8dqAGkY7fSnZ/KggDpnNAI9D1oAacHt2oYg45pxPemg89aAFA6YNN9808dBTe&#10;h5H0zQAv06Cmjk+n1pVHv9PalPT3oAaR7Um3HenqeM9v50hGT1BPagBMc+1NK88inEdv505u/wBK&#10;AIgpJFLjr0pSOnXJoA/SgA79elMK89zkZp54J9KQ9D3oATOMf4U3Ax/nmn8HnGPf1oLcY4oAYVNJ&#10;inL1pxWgCHnkZ68ijHtz61JtGDSEZ6CgBOB3FIOAaUsDk9/pTuMdabYxjH29jQV/OnKD2OP60Nn1&#10;96ae+4dxgBpdpNAYc+vWlxnvz71NxEfQY5pynJPtRnk0cVcZWGmHuT3pBwev0FO29f8A9dIvbg4o&#10;5guAz2FRkdeamIOfWm4zx/Kq5irht6elN4HfmnDjmkI9uadwuISMCjAOflpRSD60r2sF7Cc57UpJ&#10;/OkIzTiBjGKOdCuIRkKAaUqc5/OmhevIpTtA5wSOmaOYFoNVcEHrSlD3pQSB/WmAZHX6e9O4wJHT&#10;H5UZyM9/elDepJ9qMEf1xSchXEIOcjtSt0OSTSFuMds5pw9qXN5iTG4Bxj86d7fr3pMn1/ClLZPN&#10;Cl5DuNA68YFKAecUoJ6UmenU1d7j3G9D/PNKATmgnH+NGTikmu6AQtyBnP0pxUlTgnP9KG5x69KU&#10;4HSo5rk3Eo564xRz0GOfXtRngZ696Obcdxv0/SjB5PNOx+tBzwM0nLUTYgDZ/wDr0nNOx7ZpBnHH&#10;51IhAMDJpDyRUmeOBSMOnrQAmOnFKSMetBHPNBHtgUAMycAY4/lR6duMZNOI9PyoPGOaAGkYPWlA&#10;59BQw5zmkLAHr370wDIPPWlPAGTzRnH8OPag4yOOP88UgGAfjSd+cU4flmkPTGc00AhHXmgggAYp&#10;23Aoxjsap9X3G1cYATyDzT8cHoaQDnNKy9TxVOXkDGjP/wCug9DS8AZOOf1pp5AOB+dCdu41oBGa&#10;GU8HNOyCeBTNvI7/AKVSI072Gljj+tIWxj+VPKjI7+xoxkdefSlfUOVN9hmRk5P+RTiPTtSN2z19&#10;qM4PJp3FuN/DmgAnHzfhShc/X60i8eopjcLCMB1waOCcUhx9OMmkB4HP40EsCM5Peg46+lGTzgZo&#10;yffI70BbzDGAM896MHB7Y6ikGep7ds0gOecn19qBDduex4pcHn9SaMHnnP8AWkGe3rQAZ9aCaCR3&#10;7UhGfagBrEe+aQMvpnn8qeGOSOajBx2x6UASEDHB4po3diMUuSDjFNOT/FQA4Acc89s07Bzz3poP&#10;FKCT2/OsrjsIoLDP86E4H+TSqMHA/CkHU8Uc3mOwBjn7tOyABxzTu2AvHqKEGe9HMKwEnAz+lBU4&#10;Pagnk08rx6ZP8u1LmuOwhzxkfjSYHQdKcR+HOaQtyQKLjsKQcYHJIpOBnIP1pwUEnmkbrndgihsE&#10;gIPpz2pzDn3x0pCzY55PtQMYU4x2oTE0LuAxxSZJJ4/Cn+h7elL13YGf/r0rsdkMZQe+cUFT64p2&#10;OmOvoafs4ycfnRcERn3GCO9NHHc4qQs24YHFBPc/pQwQ3NBA5/SnEAkfToaQ5yCfpTv3CwEZAxyK&#10;UAUbcDNKe/PH0oTE0IwPHSk5HTj+tOK9D+WaQZBz09aaYOPmNXH0+lBOT6e9Kcc56e1IFx0p3sIU&#10;j05pmSPQVIRk43YP8qZ16ik2CQpHft7UzbxjnnvUgB6D/Gm7RwD1JqWUh655NMIzgZ/OkCn361KO&#10;/H/1qEDEyBj8qULkEZOaVgQetIB70kMbjIPP5UuOeaUHjGKUnHamIRgM/wCFJnPUYFOU4/xNIBkn&#10;HT09aGNBs68f0oA9sU0FgQpGfpTiAMcnPSkAp4/woHY9/elxnHpR36c9KAD65/GlznovNKACcZP0&#10;pvHOT9DQAvTnFPRh2BBpgbHy9u9PHOePrQAE9/elOTjHHpSqM+3vQT05/GgBAB0p2Rx7flQeRSD/&#10;APXQAoxtPHemnPXHOcU/HtwetN56dRSACMnpz9adyM8UjMQB70LgZ55o6gOI4PvSg5OaYATk80c9&#10;c/Slcdh+7kUoOcc0me3Shc/WkmMk64+tL0z7VHuI604E9ug9aBjwvQ+1SEc55qEH0qXGB1oAM4PX&#10;6GpePSmZx070mSMZ6UCJR7mpMn/9VVwQKkVuPeixJPuHcUZz3qAOcdf0pVbJHpSKuTEjHH507d1q&#10;IMB0H4Gl/Ggofz1pwJGBkdaj3HHbNBbjqCKAJj3o3f8A66hDAYGDQz570ATlvzpNwxxxUWaN3Bz9&#10;aAuSZ/H6UjH/ACKaG60Ejg0CYxsn0qIj05qYDjmo2A9Cee1Ml7jCppDnGMZHtUrYqM9DVXEGQeM4&#10;o/zxSKo9etIcUXAcV56DFIq/lRnk/wCc09eTTAYAMU7oPbtTs54pNuetK6AUA1MCcdKbg/59KcB9&#10;am5SQdj0oPHU0m3B96dg/lSHZDQvNOIBNKMetKe/SgY3PPSjHft3pQOlHf6e1ACnPenYyKME+tL0&#10;zQAw56d6UZpWHTFG3J4zQA0Dk0Y65FOIGfejHXk9aAAH/wCvTQeeakGeB29qa3FACBcdOnpQW46U&#10;oHU0Htk0AR9yB260uPx7U7n/ABpFGM4AoAZ+mTRj/wDXTxnsKTGc0CsMK+lLgcetOA6Gk8senWq5&#10;hjgoz7U7jPem5PHHTrSHqPXNSA8ECpAwPT/Oajxwf6UA9aAJVz9R6U9XHHr/ACquTgjmlxnB9aQF&#10;jd1o+vrUQJNKORyKNgHZzQQCc0hBNO+nWovYqMbjdvWm7QO1TBeaAvTFNy8wUWRnp/nmmrGew/Or&#10;HlEdq2LO3VgN2M+lJzLhSbZkRRSDbx1NdZFpcNxGCVwcVBJaY6dK1rWTYmD2rJu8lfY64U3GLscx&#10;JpZhc55FY0sQDHAwM8V2N5MGyM1zMw9zVRdramdeCtojMZcnHH1pCDjpVkoSc47VGVxW1zjsRYwO&#10;lJt471Mo+tJtIyOlF0BEB7UKOtSlcj8acqdB60XBIZGAG5qzLGO1WobBsA4ByatPDgY44qXPXQ2j&#10;SdtTnxninD0q21u3YfjTHhCqOuafOjPkZB2oC8n2pzAjpUiwu4BC5PtTuu4kmyLBxzTCAMjFWHiZ&#10;eCMUvkuQTjj1ouu4cr7FY5/Sm4OKm28etMORg0xDD1H5U7H4nFL3ozQAEUqjgHFAHUelKB75oAMD&#10;3pSKB1pAOlADSvPXvzS7RTiOB9aQDGDQA3g00gH2p20jNOIoAYBk4zSDJJ61IBnnv1pNv0oAYOCK&#10;VQf1qQLzilA/GgBCOvNNI5qQYwaaR+n60AMJ6Z60hXj/AOtT80uKBWICORilxk1Iw9qaeD+FAxoH&#10;v1/Sj05z9KXqOlGTjtQAEDnpwaFAzQB9TTj1z2xRcBuOtNIxj1p+ck9KPwp3Aiz1pMc1IFxnjNG3&#10;8qdwIWA/Knbf09afj27UgQ/h7mi4DTxn9KCtOxil/GjmAZwMUY607HX60EevSjmAj24NKF5HFSAY&#10;oI6HNHMAxhznH5UDnPPbNO/D60E470cwDO470oH/ANelAIPtTh696VwGFcUAAHkU8jrSEDHNFwGn&#10;jtQvBPSndzx7UgoATPPXrSkc5puOeKeQMmkAZzTQMZyKdjpQf5UwA9vrSr1pPfNBGTSACO9HHvTh&#10;xijv6Z7U7gNx/OjHSn57YzQOuT1pANOATjpilHbmjJpBTuAgpQvqOaTpkUpP4UgAHtSH6UvTFKP5&#10;UAMHpn8aeO4z0poNKO1ACHvzikzj6UuOtKBxQAmOmaD/ACpxFGBxnmgY3PHFKePXml6fhQQTn0+l&#10;BSj/AMONIxwRSntSkZ/nQc468UFpNdhuP8ilzR0pQMY5oHr2EA//AFUzHepR+dNx1oBIQgD2oJGe&#10;nSlxSgUC5U7DcAH680u0fWlA/wAaMnkUFWAnr+VAxzS9fp6UAUBYaAPypw6Up6UgB/CgA5xSU7HG&#10;OlNoAXPHWlGaRfeg/TrSuADgH3oI6UpUdKXjii4DCvPpRnr+dLgUuDg0m9AAj3zSkfWgUopgNIpW&#10;NLSEDGc0rgIBQM+vFGPekYk+xz0o5kAZJFBBzSAdOKd16GhagA57UncU4j/9VKBUqbY0rjMUFeRS&#10;4/GlxU6sfKIF9qcOKMU0HtzVKQ0rXAmlz35oA68UH060Mb1ExmkxgmlzS4OaL9hWXYaR0owP6U/b&#10;QV4pIoaF9qXPtS9/r2pe/pRbyENA4pMj1pxHrScc0DEoOKCvvTiBQA3k444p+ABRn+VGT6UWAD1x&#10;2paQ5/rS/TimIb69KUj86XPU0Y64pANHIpce1LRzzTAFFB6GnYB696Ae2O9ADCPalA/Gnc4pMe9A&#10;DaQcHP5U8UYHNADSPypMfnTz75pCcZ4oGJg4FIB04p+P8ad3oER46fWnUAHnvTgKm/kWo36jdpGe&#10;aCOeetPA/wAmnBT360uYpQQzBJPakA6U/FO2c07govyI+fQUmeBU+MHrzQQCDjmldj5V2IO9IB69&#10;KsBOuaTy88UN3CMbEWPalC/pUwTpxShR/wDrouHKiLJJ5pu38zVjb70oGKRVivtoAPpU2welBXmg&#10;CHHpS4H9KUgYp2Dmi4rIjpeKkAx7UEUDIsUZ9KmqNloAaBmkx0p1Jt79qAD8OvSgfTvSjj3ooAbj&#10;pilAFOANNA5/pQA7rSY7flRnmnYPWgBoye9Lj+dJ3o6elAC9M0v86QDnrS9aAAe9L/8AroAp2DQA&#10;nvS9vxoB9qMcEdqAF69aUE5pwBpoBFAD8d6kAA96aBzTgOlACg+1HY0ucUmOetA0h/T3oHU+1N/C&#10;jHXNADyRSk5pO3SgdaBC+9IaU9aXr2oHYbS9hS8ZHNGM8jmgEAxTv5UAUD0OKB8omABS4+lGKU4/&#10;CgLWE4oAH4UnHHNLjpQFg25oxRjH40gFArCFfbFNxjmpO1IFoERmm568VNx0pjAUFIjoz3p2BSEc&#10;UCEOKaRjNKV60h6/pQPlE7Un8sUUYoExM8fSkyKM0AUDSDIpoPanYpcCgkiYe1BUACpepBpDQBAR&#10;UnGMU49+KB/WgBgB9accClHWl9KAG5x700Yp4x6/lSEfnQMDyelH4Un0p200CEPNJtORS/hS46UD&#10;ADjpS8H6UAA0pXigQY6UnP4indRSbTQAhPTmgDP4UvtigAg9KAEJpSDn2oz70uOKAG4x0p2D65oF&#10;GOnNACEUuM49qM9sUooATAoK9eKXkUuRQA3GMUwjmpe9RkmgCMj9aU5pSCcfWjHPSgCPNAH4U7FL&#10;gjPNArDT7UdDTiO1MxQNAfrRn/8AXTsDPQ0mMYoE1cbnn603Pf8ASnFc96D9KdyWkhuMCk7YpxWj&#10;FIpxuRkY/OlC0/rkUdfpV9jFPcjxz70h6nipMZoA5oAjwRilGKcB7UYpiI8YNOAA7fhTs+lJjtig&#10;ABHSjFBz7Uc0AKDSEe9KD+XrSKuPzoAQA8UEU4fWggGgBp649aU/XvS8Dn3pM+lAC9vSlBHFB60o&#10;wMUAJ36daXHtSEGgH396AEP6U48egpCaPxoARs9vWl3UnXNNz9aAFI496COR/KjPX1o6f40AGTmk&#10;5+lAGc80pHagApM9Kbnr+dKfrQAvrSkd6TFIRQAp6UZBPWkzkUg9cUAKcCm98Ggd6XHNIAz1ppFO&#10;/wD100n8ulMAFGD0oP1pQeOnSgAx+VJnmgDn+dKMUhWEyPzpPUY4pdw4OKMGluDVxPw5prHPvSk9&#10;Pyozmq5rX0JswyBTD7dKUnn0/lS9vxquddxDTj0zSkYAo4J6UGhMBufbFKcfjRnI+lKvf3qgEwQO&#10;vekB96UfWmtQA4dfXtSHtSdz70gzx3oAXp34oJ9qQ9OoFAyD0oAOlGRigilANACHJPYUgB9aUnOf&#10;SlwaAGn9aMHFOJwPwplAChef5UvQ8mkI65pP8mgWo4D2pB14o96UZNAajfWjj6Up5oxyOKBX8gzz&#10;Rn2oCmjn1/GgYA+9LxnrzSc0p4AoFd6aDqTOT0FA7frQD09KCbb2QgOaXg59qX8hSHOaA5b+Qh4z&#10;Tse/WkJzzj8qBQZgBjjNOA5GOuKCSKB9eKAEPrxR1xxRjvil5oKSv0G5P69aUYz7UY6cUoHHXNA7&#10;b7jSB60Y5NPAzn0pPXigfJ5gM57n60h57/WlC+lBHFBMo2E55FKT2pM+9OzkemTQEo2G8dhThTaC&#10;OtAmLxnrSZPI/Cg9vzpc0CG5H6YNKQPSjbSHORQAgz6Uv3e3FH9KX04/OgBcflTO1LnHWnYFA7EY&#10;PXAJ70uc5pdvamgHFAC84pMg7fSgdOTQT60CDFJj2FOxSEZ7e9ADD6Zpc47U7J/z2pBQA0DOMmg5&#10;wPrTwM+1AXP4UAM2dMdO9Ke9O9MfzowPWgCMjPSgZ49afjpmjFADccjmkxk/T9aeV70pAx0oAjI6&#10;mlyO5/KnemRQeaAGke/NNKn5RzUhXt/KjHscigBmOenFJ346U8j/ACKaADjNAARz0ppHHSnHjtSj&#10;vxQAmDigjj+VLnPpScGgBgUc5p49+v8AWnZ/z1pueP8AGgBuOKQLx3/+vTh0oA5P1oAQjPUUgFPI&#10;5/woZfrj1oAYSaQ9qf8AjijFAWGZ9entSEcf404r1GKGB6jnFADSvvS7fegD2570v4cfyquYBueM&#10;ev60hPHWl6YpFHvmi4WEyMn60A4z70uDhqCvanfQQAEdqbg45p2OeKMHIyaQrAB15zTTn3zTwP8A&#10;9dIRkCquKwzB5xTsevenY75NA6Dk0rgxmP8AOKUd/WlLY6045BGT2pXHYYMGjHAp444xQSewxRcL&#10;DMZxjPvQTwTmnevY0EY9KdwsMxwOKU55pSOBSHnv9aGFrjecGlCnNJj2ozk4zRcGgwaAPQdqcTnt&#10;Rx+ApiGj9aTGM88etKcDt+NHYc0hCck/T1pnUdBUnXHNIAGzimAgPIGMe9MI6Z4zxTyT0zS8j05o&#10;AQKOmKZgDPzYp4H4UDjv/wDWoAYQAOKXOOlKf8mkz9KAEP8AKj0xmlHf3oxkYFAB07ZpgpVB9fpT&#10;QCNx75wDQADnrQQc8jtxTs9TmmjJ60AOHHPPpScdSfwoUfyNJnjg5oADjPXn2o78Ugxj0oYkg+tA&#10;DWyMY9aUnn8OKT27GgZ5AIoADk9KUDjqKQjI78UEDr7U7gLTcdeKUj3pvFCbHcdz0/Omgen40uM5&#10;z0pBjt+dIQu75iOo6c9qXk44+lJ6cE0rA/8A6qAAYAz0pnTPPFO4P+FBHoKbYAD7d6DnJx3ppOaU&#10;KR1PakAmKUZ5xQMfjTsc98UAM7/rzTupNBXHSjAxQAhHtmgAcAfhSgZ7fjQB6jii4AVAPT60mME4&#10;GT3o28/4U8LimmAwZx1p/wDOkC+/Sm7fboaQAT7H6elIcck9OlP6nJ4phAHY9fyoAePTOBSEHA46&#10;9qTaOnNKDyKAELHj69qBzmnDjg/rTNpxnp70ALz6YxQ3P09aT9aT/OKAF280jMMAUhJx/SlbHGBQ&#10;AHHGB0pMmlIA7U3nP+c0ALkgnDZpD2yKUHtt6UY9+aAEYc9f8aGYj6fzpOAenPrQSST+Yz3ouALg&#10;nqTin7uDls+lMI60ew7nFFwF9cmkwORn6U08Z9fWgnjv1p3AUj8qRj0/nSAnkYoOMYzjBpg0GQO/&#10;tQx9M4FNY+rflSnGee/6076sLbATikbHHOaQg0pY8ZxxTUu5SeohH6UEdSDx6U1X6D1FLu/SkiLM&#10;VeO/4U0Zx6UmeeeCacxIHt7VSZS07CEAY5HuaaOn3acR70nU+1VcJagRjvjNIW98+tIBjj8qARzx&#10;xQ35kuKXcXGeeKTbnHPNBAPGOnNC4/8Ar0yWhhxz39aODzikC5PX8aAMnOetAAxIJOenSgEHt170&#10;mRjIB/GkfGOnJoCw4g9yfrTS27PfmlLY780xs4HbHpQPlfYd0B5pNp9aVccZpo/4FQFiU9hzSh8q&#10;fXOM0HP+eaVSP/1Vz3KsKMcnkUucdeKa3+7/APXp5b2GO9ACKuecduaUAdO+OtJxzTtv0NACAdeP&#10;akzz1FLjoc/hTsZz6YoAYB1yeD2p+M9P0pCCT92lxxnII9RQALkYFKPzxSkgZ9+lNwT279aAFzzx&#10;SnnNIeTzwaAM+/tQA7d157ULwMnj6UhxjOecUp6HNABsyc5NGOeeaXBIHIpAenFADuCv40dR0+lJ&#10;nB9aUudvXpQAAHOR0xS7fwpFORTyOMZ5oAYBTguCfpS4zxnPNNxjpwKLgIeT1yaTjI9e9KcDOFow&#10;DmmhWHbffHamBT6fjmlC5zwKbwMjHNPmFyikjBG7pSBeOnSlY9BgU0gDj3pDAZ5xQvOKCxBHNHc8&#10;c0hgpHIz0OaBwT696bxjpjNOJGBxz70gFyPpnpQc9cYPegcemPSlLCi4C9MmhQB0pB8vNAbAJxTA&#10;Td0xSkjHvSgDA4pc/Xj8qAD0596COuaFbhsfTNMB6/LjIpXABjLcmnA8c9ulAPqfegkDHOfrTuAo&#10;ajr3oPQ9+acnGfekAA5yMD6UpHuOaRe3SkyAT+dDAeOvOaTOM4pdvQ+3FIQcjuSKVwH5xnjnpnNM&#10;JGcc0pPXB9qXA+X39KNxjvTnrzSLjHApvfrgUpwR74pXARs0AHp0pSc9xmk5GR680hjj1FLnH0/W&#10;mjAI4PFLjnj8qBih+tOzwKZ1xn8acQMdaBjjn8/0pRng0wDr/OnjC+w/rQA/qen4igZ4NNHQn+VA&#10;6dMmgCQ9SO59KcpPr+dMA68d+tOBI9+woAfz1pVP6/pTVPA546U8dOueaCWIWHPNO69PzNNJH4Up&#10;ycdTxQFh4bnrS7jxkVHkcU/3oKHFj0pQfoCKZuI5z9KUN/jQK44cd+aXI449jTQfy9KQ8/1oGOPG&#10;eadkjnINRnnt0pAeemKBWH7v/wBVLu5PBqPANAyM8dqAZIXGeT1pgI5oyO3enCglkZOM8Uh54z9a&#10;cR7038aAQmcnrQc4NO4oZeffoDTuAgOCcinAc5HPvTRwacTkZ/nRdgPBU/0p+OOn40wAcE9afnPS&#10;kNIcuOnanADjjikBHWnZPPpQUAJ46UAdfekfrn9BSr0oACORSgUwL7GpMdqAAUuKbnnt1pf73FAC&#10;9QTjpSH6UBse2KM8gdRSAAegNLwRjNHBBpARjoBTAXnJxQpBpwH4+1MYkHPvQAuaDz3zSD0/WlAA&#10;I460gAHPp9BRj86COM08L7/WgBm3npSL9BTwuM9TTcf/AF6LgIEPOD9KXbjmnDPrS5/CgBMN/wDq&#10;oMfWncDv0pfp3p3AjK4+tMYf5FTHp+OKZsFJARsMU5iCe/FSlTnmhUA9+1LmAj2nil5qcKO+ev5U&#10;pTPUdaOYCIA0/Pf8qXFG31WpGONOGf61GQalVSTgcUm+7LjpsiRQM9BUwth8v6U14Xj2kjrQLg8c&#10;VBqXlhz1Aq5ERGOuazEuOOtPM+P8KC4ySZrG8A4xiqxuSaz2k49aYHPNA3UZPM+TVLOTUxJOO2e1&#10;Sxxqep4zQkZt3ZR2d6jZcd61/LTYQKoFM02JxSK5BxnPFMC89PxNTYx603PWkKyI9nT3qRI6eoJ5&#10;/KpB/OgdjRtpyq7c8VXlBY8nrUYOMU8NQXzOxNGuQAT9aheIsw4zQRVuGZV7UDTTY+HSmYZ24OOl&#10;a9rpqRrgiqyalgdKRr924BpaeZsrLZpGk1jC2ciontIwpXHFUY7iTn5s1cR2bGT0pXXYpetznbyy&#10;i3ZBxWM8eCR+NdpLbwE89aw7+CJQdtaRlY561LqjEINJ/wDqp+3pTcH0rW5xjQOetH+c+lO4J64N&#10;AAPYUwEI6nNKB0p2OD+dIopAG3PpQQKeF6jH405e3P50rvuNIj2+lIBzyKmzkg9OMUoHai4iMRns&#10;KPLBqyKSiz7j07EOzPH40gX/AOtVmg/Wi7Ho/IreV17+1Js7d6t7vamsKTk0CV2VCv5UoXFWCo4p&#10;Sv4UKVwatYpkdKY309Ks7c0wqRg4pqSFYi5yaZjrzUuD3pMA000IjDHHSlpRgnpTtox6UwI6eKOg&#10;Hagrn8KAGnrnP5UDOKUc5oFADTxzikxnnGaeenNHQ+lADADjPX2oPpin49qM8UAIVzj0pcDmjH60&#10;FTz60ANYE+mKCPalznHHNJjPegBCvWkHWnMMY70mDigBMdaBj1xQF6Gg0AIM496AODQT2IoxnvQA&#10;H+VJS46Ug57fnQA08fhT8880hGTgUuOlADTTj05FGBS54H86AEAJH6UqjPBoHHel79aAE9efxFOD&#10;Y5703BpVzQAgP50ppA2R0pN3/wCqgdn2DJ96OR2pckYNKVPNAhAMk89qQD0/SlGaBjGPwoGIBS49&#10;uaUDrxS7cdqC/Z+YzGCKUDkH+VLTsD3oFyeYwcYox7e9Pxnp3pAv86VzUTPpRz/9ajbk0f54piSt&#10;1ADHagjinAe9IR74oCwZ56UjZp+ab2pN2GNAz1p3fpR1B4opgG3dTR0PvTjn0+lB6A4qb+QDQBij&#10;1pxHtS4/OhS0QDc//roz26ntS8H86MDPWmmmADvRjil29aP5elHMu4BS+nvTQe1OJ6emKADB56Ck&#10;/DFLzmjNCAaQKN3Wl59f60oHbmle+zAbx1pw4HSkIzSk07ANAH9aU0oFIKU3oApHtzSAZNKT7Ud+&#10;9Qp6vQBM0mc08jrxSGpVwEz1pPX8adjH4c0uP601qNK5Hjp6U5gTigDpS8nNNFRQAc9KXPtSDPpR&#10;QMP50uTnp+FIAaeRzTAZ6Ypc8560/GeKTbnPPFADOh6Upz/9enAUYFACDkg0H6U8UY9DQAw9vejG&#10;e9SFcY70maAI8HJoI69qeaTBOfWgBnrRwR1zTsZ4oP8AKgAB79qQKOnelI7UuKADbnFJnpxSj/8A&#10;VSbfrQAE5PWgLnpRjA60fjxQAH1/OjAxS9KOfwoATOcZoAP6Up+mKMe9A7XDHSgDil9aOKBCD9KA&#10;aXmlxxmlcai2IO/QUH86XrTgPbilzGns/MZt96CtSc59acB0pXYKKIwpOKD0NP2cHmnYHFFyuVaj&#10;AAOCaao46VLsHcUmB6Uh2GVJ7U6kz/8AqoAMYxShegpSenU0oPPSgBvOelL3oBz3pc9KAGjODTgO&#10;BzS55oA6c0AKB/8AWoI75ooPTn9KADHp9KQDFLigcH3oAU/WkC8U4gfrRtxQA0ikIp5HSl29hQBH&#10;kYOMChs9ufanEjFGPbNADT1xSEUuOmaXB6YoAZj8c0mCBxT+9FAEeB2FG0Ajmng0uRjGcUDsR7KN&#10;nvUmBSECgRGVp2B604CjigdhmwelOA6/WlHXFKAfagEriAU0r1NSZyB/KkxQOxHt4705eevannkG&#10;lxjqKA5RAKcBTh1ooDlDGKcfpSA5oBz60BYKBjHWjFAx+VBQ4GlGetIDSrz3oFYcOCOaUDk0wUqn&#10;rQKwoA9OlHBpMUoFA7DuPwoAFNxS0AOxS00D6Uo+tAWFIBFA4oNA70BYXsKXvzSdDR0oCwD9aCBi&#10;jd+Gab64FArC5pCfp0pCeKN1A7BmkBppxig96AsGeTikzmkIyTzR+FAxM56Glzgde9Jjig/SgAPA&#10;pp7elOz/AJFJ1oElYZj8KXA5xSml/wAaBjT9OKZnn+tSY603GaBMb0pwIoIoxxQOwlHtR07UvWgB&#10;Djmkxn8KXPFHP5UABam9hTgO9IRQFhc+vSkHTrzS/jSAelAkhcDjmmkemcU/Hej6daBco00dfrQR&#10;RjpmgLeYuMZ9aDScetPPOKBWEB49qQ0oFIBxigQH6Glx69aTPr19qATwc8UAHIHSlHIBo6CigBeu&#10;KPwpFpSaAAj2pc84pDzSA5z60AOz7UEcdKO59KQCgAz3puOKU89vyoAoAQk0Efl704009+aAEI9+&#10;nWkI608j3pKAEpvc06m7STQAg5PSm9+tBpOeaAFxQOnen+lIV96BW8huAev4UhGOtPx7fWo6aB+g&#10;MtKQaXB9aAOvvSGN6UuPagd/alA5pp2E43G4z/Wkxx17U8dBxSn60JiauiNsc/1pKfmlHrk0+byI&#10;UL9Rm2kPJp+05PNNIPJo5gUGIORQTmjHT1op3IADr9cUEevWkzzilIxRcAwOtFBBpCOKYCdB+lLj&#10;jg0c8ZpT3yaAGg4ozSnFBPqOaAEHH0pTgZpcUHA7cUAIccUhOfqaXrSfWgBTn1pD1/WkHXil4oAT&#10;n6etANJQaADAFKM55opP8aAFx70ZpMUHjP0oAXGKD+lN65ox1GaAAc9DSE07jIptACk0EU09KXP8&#10;qADg0Dg0UZ/nSAQkU0nrTwKT14pghuKXrSg0CgBp6+1FOIHFIRxSDewhGCeOKKXg4pG71NiVEDmm&#10;g4p+aD0NVzeZI0g4+lJjpTuO9JQpaJANJP40EUpHvSEH1oUrbgN5PajAqQLnvTMfjT57dgE7DFJg&#10;+nNPIP0o21TeqAbjgc/lTfSnfh9aUDgVMpAN69u9OP5e1KB0703n61baQC56ntSAc807aRj603FJ&#10;ysAgP4GgevenFaQDpRzIBGFGM9qcB3pcGhzQDMAYpQOOtPIGffFIFo5kAwdT0FIF/CpefbNGB+NH&#10;OgGf4cUoH4U4Lwen4UgB96d13AacE/TvQOOcUpQcU7gUk/NAMA7YpwHHXJ/pR/WgY6dadwDnHSmj&#10;nHbmngelAFCYuVdhOtIByaee9Jx71PMhiY75pSDmkOaXmnzJOwC9qOOtIBilx61QmKD69KTHWlJz&#10;zSYoEklcTGR1pPWlbOelIrZ9qVxpW2QoHtimhfb86dj3oxzk96YrasQL6jNGKBnmlyf8TSvsEo3A&#10;A49aUHgcc0hUGnEZ780X1sTy2GKtLtOPpQf/AK1B5xxTD2fmKWph4zj8KeepoAzRcfs/MaQPypp7&#10;c1J/M0mBSDk21IyTkc08Cg5xnrS4zmhMco3GMvNKOuKUig9fpRczlGwwKc0EAdOO1OBxTsYApiZE&#10;RweKcOe3WjjHNO70CDbx6UYP/wBejI//AFUp9KQxBgH+WKbj/PpTj1980085zx2piAjigY6UnY0A&#10;cn3oAUt9KawxQRxmkI5/SlcaD9f6UpPOaTA6040xEeBjpj1p3UdaCg/OnEfzoAQE46/WmA//AFqc&#10;R6mlB4oAQcev+FN/r0qXj1oDY6GgBNuMccUgX0608tx/Sg7QRQBH3wR+VKRweeaCSfzpc88dKAIy&#10;AetDD8qARzxRQAd6PXmk4/rTuw5/CgBuMZpSo4oHTtScZ9KAAcZyTxTe5p2Tg8nBpCeKAGnPH+c0&#10;p+lGfalzn/CgBvpTQOv9afj/AD7UEAnpnigBinHfk0p4+n9adjI/CjaeOfpTuAwenfNOA4GDzQe/&#10;t6U3BBpALjt70EY6fnTiAevrRjoQOvem2A3nPHNAUgHkU78cfhQMn15pAM2/iaUZycD86eQTx0pB&#10;2oAbQCMcilJ9/wAqX1yaAE75zTMD1o52jH5UuOSKBCZ44H0oYe3bpSc4H50u45oGAHT6Un4fjR2J&#10;xQD61V9gA8ACm565p2e4phye2DRcQpGTSU4/qaaffii9gQh4J5FKT2//AF04fgcCmA+hoTJsDHgD&#10;3oC8UZ9h0oznincLBSBepxQGyBzTSfTvRcLDjgCmkcUgGOmaUjmmID0+vH40pz+NJjJ6Z9PanYzg&#10;fyoAbkcY7cmjr+VLtweP/wBdHQYxz3oAaAcc0vX3NKPbvSEDsfpQAwDGcdKcRx/Sn8ADPpQevb8K&#10;AIgpGOgz2pSuee9OYHPSkJPpkUAMIJPTkD86QjAqQ4pucjPHFACbc4546ik79e+acSeKNoHH6UAN&#10;Izg/lSsvHX8BQMZ+9SFfb8qAG9e1OOOMnJxSDHP9aCRxQA4Hp/KgLxjv1pCTnrkY+lBHoaAGcjnj&#10;0xT8Zz/Kl659RQSOPzoAbtGDz2pR1oAHqOaVlHpQAw+gx+dPJHGO9KoGelA6H1zQAzaM0uM59ulS&#10;BRimhcj2FAAUwAfUUny+9PX65pBwMg4zQAnQAfWkx70px+lNJz6g4oAMcdaQjueR60vbHrRz3PQU&#10;ANHfHApCxpzCggn8KAG5/I880DHHNHXPHShiPz9KLgHfHNBU9hjmlAwMYpBk5yKAGbe2aUY9KcFz&#10;x1/rSE9uKAGAAZ5/GlwRjmlK898UE8fyoAYT7U8jB5HNIeAB1pQ2T7mkADJ7U0gD8aceuc/Whumf&#10;6UwGg89KQAnGDS9z9O9IeOAKAANk/wAvekPpkfyowP8ACmgnHHagBcjPr9KXJIHt0pB1GDwaMgUA&#10;Lt9+1M49jTs844pueCe/pQA0/wAqCMgcdO9L+gpvbr370AOPXNMbt/WlGTz+hoJJ7UALjjg4zTSM&#10;9v8A69BAyM9KVufpnvQAhJPcUmeTjr2o3c/d47cUvGO/FO4ITGPT8aTIwSOtOJBI4phGecfSqv2B&#10;6jsjI/SowSQBT8+wOKTgine/UV2IpwBgd6QkYPGaTBwD+tKSPwpcz0HbUMgD6UAA84/GkA7ZPrSe&#10;mOpqlImwcjnpmjqR/OkAwOg/nQCOeOnehSQO+4KT2Pemjdgn8Keewz24qM5PaquNxfcUdjT/ADF9&#10;6Z6DH5dKk2D2ovqw6vUl3dep9M8U3AweMU8qDyx59KCSOx/CuVsYxQSCP09KcwP/ANanEAg0AdOO&#10;PWncBu49R17ig4P+NC5OePwpwA4HvQmA3t7Up+pFKQF56UKvcdqVwAYIpoYc8cYxUm7PqaaAcDpi&#10;m2A44OKM5/8ArUh6cjGPalBB7daLgGPRuO1LgnGT1/Sk2gduTTsNRcBeM9/woAPb/wDXSD8z60AE&#10;Y6Zx1pgO2gHg85pFHA470BTjOOadjDE0rgGMgjH+NICOOaX8OtAGCRnoKGwAdfb2p/3gR39aaCMc&#10;UdeM/Wi4ww2R8v40/GemKbnp+oNLgAevehNABJ9KTnI4wR196FGQoyacR1A607hYb2JwAKYRwcGp&#10;lHAB5pu3HamIjI9/wprcdgfpUoQH5s8+9MVSd3fvQBGcf3qQdBnvT1Xrz/8AWpBxzg4xSATjPTjP&#10;U0gIOeSCO3ajGc/n/wDrpvPY0rgPDAk8H60q/nQenFLt7mgAyTxRnnPvSBsn1pATk9vpTuA5uOcZ&#10;oU4PtS9R1pBgY5ougEOT9aeeNv8AOkzn3Io2gilcAJBzjFA5GckYpSoyOMZ704DoMc/zpgICAR6U&#10;oB9e1B/yKdj1FADBt/TpT8E9qaT7/h3oIA9QfelcBec03k8jrTj7fn7UobnGM0mMQHH1oHPXPFPz&#10;j8PWlPrjmgdvMjxTiucZFAxjP50EZzzSBIaoz2/KngDGDSqvHXBzSk9aASGgcnv34oXHPr1pwAHS&#10;nCgoQEdcUgPAoxnA/wAmnfTFACjGKUc9aU8n6Cgc8gcUAIVwaf8ATNIBnPNKq+p4HagAG3J4+tPB&#10;96VAOeKF69KBXF4HX9KRSKUDpxigHrgYxQAqt6j8aMY/Dmk5PfNGMg4/WgBQQPrThn8Mc00YHIzm&#10;pPX170DGnpTgDzSe3TNKMHgUCADJHPNBGfpSrjmn80DE5NMb+lKB2/WnHkf0oER/qRxTvT2oApcC&#10;gYDoTSDkmnKPajueB70CEHfikAJHWl4/zmnkc9aCbEQHbmlxjPB5p+McdOaMetA7DABx60ZPPtUp&#10;XJHvSY5oGGAB0p2M96MUu09c9qAQqn19aXIzSFSQOevpSA//AK6BkhIo/DvTMc9c07n8KAFIx9aU&#10;gUA8nj8aFzg0gEK5z6UpHp1oXBJ7e9Bx+NACFT/jRz6804cHmk4pgAHNO6+tIB0/nS7ePakAA4NJ&#10;jNKCD1PNBOR079qTYDf1FPB4qNl5PFPDZ96LgHIBzRn8+lKDxS59qAHbhz6elIB7GkGDgClLcEgj&#10;jtQAi9e9OwB6dKQnoPxoDe1F0A5ufekXp6UDtRk/ShtABH/16VcZpMexpVBx0pNAPxz1780AHpSZ&#10;9uKUNikBIB3zS49qYWAoyOKADaOuPwqXIPFQtjOaUk+lSzWHUtIgx3xT4vkOaqiQjoalWTPbjuaV&#10;mUmjRY+aBk9O1ZkwCnFSCUgdahYknvSKbuIHwRUgeoCBgUh4H+FAixvxTQ545/CosdM96UfX86Au&#10;WVbpzUivz/hVNcnrUqmgEyw0o9PrVYtzQf6UnHpQAw5pSOtSn8KbtxigLiLn1/OlX69KCcgelB4B&#10;NAEgf2pyk/nUI6CnE/hQBMDxRyDUSnGOKdnrQBKGxwak8zHAqtkj60bjQBd844HNTrcsO9ZgP50h&#10;kPNBXM+5fe4JOc1XaXI5H41XZs/Sm5zz60A5NjZFBIxxVYoR25q3u5qNuaabRDSZXI/Wm9Of/rVL&#10;jFNYfpVORmoDOMEgU4YHegd/5Ubc9vpTuSOJ6cUA0g+lIByOKnmL9n5kgPT+tAx09KaOfanH2NO9&#10;xNW6i5P504MMUwZ9KUZqWy4xsP3GgMOP5UA4HFJmhjSsSc//AK6OMU0HJxmlPAoYJegpH4c00nrx&#10;SH2FITjtQ2CQpA5qNuetOzQQM9qNyUuXzI2A4ppXHapD9aaRjtVN2JSv1G4xnjNNNP6HpSEdKZK6&#10;jf6U0+5p+09+tJnn6VYhh4CnvQB/OlzjvSA9cH3oHYbTiSCKQD9aTmlzDjG47v796Rfw5oB980mf&#10;ancIxuKDx0NIef6UpB/rSGi4RjcXNJjBFGDRgUEgWGTQOe/NAz/hSdMZ/wD10xsB0z70MOvOaCPy&#10;zR0oEMB5FBHelOeKQkY9vSgYZpMdsUpHNOHHY0ANpaCc57UpAyDnmgqUbWEK+/WjOP8ACjgk0de3&#10;FAuXzExweMetOycf4UnTqetGB9aCvZ+YvGPSkzS457Uh7CgHAUYGKTOPelHP1o7UDmm7CEc0p+va&#10;gGjofrQKWohUZoGCfendMd6QcUrlcvmOJ9KQHmjoTS5yQSKLgkuwd8+lAHXnmkoIP1xQ2UKMjGaC&#10;PfrQP50mOB6UXQAcYFJtz26U8Z7DpQOpwaGAmfalK80gpcYxip0YCfhRmg8CkbGKSdgHHBFAHtSY&#10;96AMc0nNgLjk0hpx+lJnrU3AUUEUtKeopANAHPFGeBTiBRjg02xsZxzRinEDj9aXnnjHFO7CwzHG&#10;aTAwOKcQDxQB70rsQFunNG3n2pCD1pxBqnK9gE7HAoAOOKOD25o/lRd6Dsw28Ckz320oGe1JnipS&#10;BK4mzvThn8xSYHWnY/D2popIbt/H3pT1zQTjtTsdqYxoB6frSn1p2KQD/HNFhWG9M0oz+dOI5NKc&#10;UWGM2il204UHpmmAwikKk08ketGOlAAPSlH60hH5d6UGkAD604Ck+hpwPWlcBoHtTucZxQenqaAP&#10;1oTAQD/69GPpSD60uKYC/Wkx0pSP5UoUilcaXkIKaB2NPAPrRtpXHbyYztQFBPanhfxpSuabkNR7&#10;kWDwabgj3qYADvSsPyxSuDjoRbe1OweTUg60HHNFxqF+5Fjn1/WlxjpUp5AphouPltfUaEFG0/hT&#10;iTRtpXKSSGAUpU8/SpAvtS5oAg5p3FScnsKAD6/hRcEkugzbQDxUmwUnOaBjRT/0oA5pc9qAG8Gl&#10;49MUAZxRkGgAwT2pM0pzg0tACfjSjgdaX8KTmgAHrQOOlGBk+lHWgA5HenEdOaB0pOMGgA559qae&#10;3Ap/pzSce9AAAaeBSY/yKB1PpQAuO2aMDsKXGfrRkZoAXHvQTjtTsfjScdKADaOBSjvSDtSjvQAm&#10;aU0mO1L0oKSGkdaQHnBPNP79aAeDQHKMAoI/XvT84o96BsjA49KUjoaccYoK/nQMYAaNufxpwAzi&#10;lxQAzFFOByOKMUAIenSm46U4jg/WgigQ38KX/wDXTs9O9IRxQMQ4xSkcdc0lOoEIKdnk8dKb/OnA&#10;Y9KBhnrS07FNK/8A16AAdfpSg0D60uKAGjNLk0Ht7Uo4oAN1AopccYoAXn1pM+npQOgo3e9ADzTc&#10;+5pAR6ilxQA7rSA9iaQDIHHNLx2pAL2pxpm4UA4PFFwHFsCjIpFJNIWx1pgPzSFvwpOe9ICOKQEm&#10;c0gNNBpc8UwD2zSfWmlhSk0ALnjrTTyKU4oxzQA2m7cCnYDUuOaAEA5pDT+PpSgcUAMxSHrUgHrS&#10;Yz7fSgCMACgjpTsZHSjbmgCMj8KWlKmk/nQAh/maMCnYyabzQAHNJnNO+poI68UANwaWkH6UoOKA&#10;EAx+NJinEduaMdvagBpPtSkUgxzxTiOaAADikxS80YoAO1N9KdnFFArDSSKXJpKDgdKA26CgUMDj&#10;mgdaB70CsHbFGaXt+NFAWuIaUHnp+FIM+lL06mgfKKKOB60mKUd6CbBkA0g5zQAaX8aBCD+dKRxx&#10;QOelLn2oAYM+lOxSE/nQcUAL9DSZpP8ACgj9aACkxnil6fSjHpQA3txQQRinjtxShePpQBHjmjHW&#10;pAM4pcAdxQBEV/KgL+dSgYoIxj2oAg2EUqr0qSlxQBFjHvRt61IKX14oAg2inBPwHWpMe1JigCPb&#10;1pcVJ37UlAEe38aQDFScc0o47UARbeelAUGpOeR7Uh780CsRbB/ntTfLx37VNRzg0XDlXYjKc1Gc&#10;fjU3BpCOaLg1fqN6imEf41KMUEYpp2FKNyIig+/rTsHPWl9OuafMSoDPrSY60UDOKLikrWDHI96T&#10;PvSjt6Gii4RjcQ80mTml496Md6aIE/SkpTjsaD9KAA9KB9OKTFG0UXGAPvmjkduaXH/66TnrQIUU&#10;hY0dqQg0MAzn8KTJ4pQeppOhzTABk4pccij+dA6UABAzSZo7UpoAB/nFJ+OBTsCjHWgBuDzSkig8&#10;d6XGRQAmMe9Jj3pR29BQSD1NADenbmnYz3oU49KOwoACD/8AXFNx705vpSEnNADCMf40Ed8U/wB6&#10;RucdaQ7jBzz0pT2pccUnfrx1qWiZajWNBpeuKMe/FFhOPqN9KU4NLt9sUd+tCYhD7DigjtilAOaU&#10;E+1FxDTmgj8qMAjNL+FIbDHX+lA578UYoPTr3p3EJx6UgAz6U4YopAIf1oB9hSAYJp3rmnd9wEyK&#10;UZ5x2pRSZ75pAA+lA4zSgDHWlKnjmmA0DOPWgg/hS44pe3H5UgG7s4waCO1B4pSKAAHnn8qMUuBj&#10;rQR16U7sBPcUEY5op2O+KG7gNUUDtR+PNIKE/wAAFzQRS89P50v1obAT0/KkPOacc8CmqetO4Bnp&#10;SdDS5OMUA+/5U73tqAEc/wAqQ9qXOPalK/8A6qHPawCEYpMe/HvT9pAHPekYY/OhSFbURf8AOKQj&#10;tTgh79ulOK45xS5hjcZo249/WnDn8KADn3pXfcAVce3400A8/lTyKQ8Z570gG446Uc8+lPwc9e3e&#10;kIHGemad33AZjp6U7P0pSeKMUXfcBozzSY4FKOAKTb9BVKdugkFIMcil2n1oPpScrjQzOadn19KA&#10;f0pobGD2oT8yWr7ocDxSc7TRjg+9A/8ArVTmCVtkIT/Kj1FA64oP0ojNhZIQcHuM0cZ60v8AhSA5&#10;PTocUlK+40rCkZ9/Sm49qVh9PpTgvNO7EtPuIiOeuKdinBclqT9aqLIcbDccfh0oC9eaUY9c80ue&#10;uKd0SJwAOuaUH5aM4PJoJouIQjp6YpOPegtgGk3ZxRcdgIxSj60cckUmDnpQIXFJnrSjnv0pB3oA&#10;Gx6UmSPrmlHNIcH8KYCn2FNJP1+lL26/lSYPpSAUfSkHNBI5/KkPPamAHJIx2FIT+lLnIpD1pAKR&#10;z/SkBHf0oAwOcmnKO9ADQeuM0u0cZoBz1PNB6jPNMAB9aMY4BpabuHr0oABkU4DHX0/OmmlBz2oA&#10;Xgd6YenWlyBnmjPTn3oAQ4ycAcUh5FGevvxTyMdqAG465oAJAo5yePrQe3NAB3pN2elLSHn+ooAX&#10;dzTQenalGaMnjvQAmBxQcf1peR+NNwf6UAGD/jSdec4p2P8A9VI3SgBmMjrRjkHrj8akKqfrjNNH&#10;pxjHSgBpBxnPFOPXilKnjikGM8jpQAgGev50gA9Kf1700nPIFADCAP8A61Keh5/ClJ/+tSZ7e9AC&#10;beQO2KaQfyqQZ7n8aRegoAYR82aCB+dPA988UmOP8KdxWGgHLfp9aaMY7VIBg/Smn1xTT0Fa40c5&#10;56Uo9KcOvY0pAP8A9ei4WIwOf8aUA/WlAye/tTVP3uo5p3FZh0P65NKM+vXmlznOKaB70XCwZ9+e&#10;tIOQaAfRfzpxJx2zRcLDQf50Z68c0A5OB+FISwouFhTxSfhz+lOxkgU3PXNMQdxxSgflSHIxj6U4&#10;gk+mKVxtDBg/0o3cjrRuOeexpR/ETQmFhh57daB0PFPJAI7ccUmOcZoEN601uSOfwp+CMZ6UjKMH&#10;PSi47CDgUcjOfyp+wAf40mDn3ouFhV65zSH6fjSjH6UAe9FwsN6eopWOc5xSkf7VNOOM4oAXsenF&#10;KMHPFNz0+venDn8KADsQOD+dB6HIwc8UAkim7euaEA7GMc0wgcgnNObA70HsMc4p3EIct+HSmHrj&#10;P5VJ1x7CmgDn8qV9h2EJx26UpyKTJ5ozwMnNCBoQHJJp38z2oyQKOeOB+NCAQdTzRjH/ANaggZ70&#10;bc54xjvQAA88Hn0oNJhsjkUgWmICp44/Clx2PalyfxpGOOuT7UAJikH05px4zzxTQf8AJoAU8Uwj&#10;0HNP+vSm7eOmM0mAjDHOelHXuffmlKYz3oweeODTAQ45zxn1pMYHSjJGf0oJ7e3NACAYyP8AJppB&#10;PGOO9LlR1/Cg+ooAbjGMdqUqBSgDApnPPYUADfSgCl/DgUvYZ5/SgCMn26dKTB7cetSEZycce1NB&#10;/SgBD2OeD60jHHelwQTn9KTdjqR9KAFUA5600ilOT9aTDY68UAKefbHQetIF46HmlIbP60hOQOTQ&#10;Azbjv3xSjOOuB7UpXrQc8/yoARhjjPFBXoc/SlA4pp78kn2ppgOJ9e/6U1j0wKcQcDmkK9eAP60X&#10;fcCMsAVGaexycEUAde34Up4/ioTAj+YA9cdBRnC8nP8ASn846VHtJPTqO3SlcBQMAUbQSTzk96U4&#10;IAzjjikPAxnOKdwADb6/WoQAe5qYkGmkHPQ0XFYsZPpS5+v4UFW28cfWgjFZDDuOfakC4AHbNO28&#10;djT15xkdqAIsc9ePSkC57U/bz36847UoB54AoAQAj1po5PA4qQnGfWkbGRzmgBucH8TSkDg9qUY7&#10;9uRmlP3evfpQAFOfeggelA7c596XBzzTAaaVRg96M8HjjFIgOOvfFADgeOhJoHGc5/EUpJBpRuOf&#10;pzQAA8g55pex/wA4pPmA6cdhT88GkwE9eOKBz3pG4/linAfmaBgDxg9aXoMYo6dQcD1oyD3zRcdh&#10;Sv8AOnbh2H4UzFKDz1xQA4KvPT3pBjkmlzkZFG4jgHNA7DiopAcAnNJnO36U4HrxQAwj9RTQM9Oc&#10;ccipDnsaaWJJ45oEyLb+FMwpIx+NTkcn+dR7QegoE0I3GOPeo88AZ55p44HI/rSMCR160XEGeBxm&#10;lcZ5wabj3HA5pAQehoAeDwv+cUmKCBxyePelzjPrQABT6mgDg98UYJI9cUBSRzx9KdwFXIIwB0p3&#10;vnA9abjAHOaUDHvzRcAYHA6cUZzS9T2xmjHPNFwHbTzwabjp+VOGBjJ70Mabewwxz/nmkLLzx+NL&#10;z6Zz0pAecDGakYp6cGnHGD06U3IyO2aXg/SgdgA/TmnbuuaaBmncHoTmgAycDIpAdvy/nS0Hp2IN&#10;AWEGfrSrz2JpCOmfpSEcAfyoGOAxj+VO44pO/FJk8UAP4wTtoNJjIPWnDqe9AC449B604r15pv4U&#10;5eTzQAAY7cVIB1J+lM4Bz07Yp4Gc8igBw9hx0oI/KgDpmlH1xQKw8Z9en5U3A9cUvp+fFKCM+1Ak&#10;gAx2oIBPt60v48UmSAB1oHYXaecd/wAKaMjgmgnIPNOx2oGHA7/nSnBJ9+lG4daAOKBBtzx2pT3o&#10;JB79aQ9P6UDFJx2pGPtS4685ppPHQUAOBIPam7uOTzmgAYGfWk9aAHEf/qpR3/nSbsYo59qAHKTz&#10;ilI/HNMXj8adkCgBemBnpShQfwpB7/lTg3OTRcB+AR16Ui9xjgUgzmkOORSugHAmlC89R9O1MHqD&#10;inFegzTAXZ/OgjNGTjJ/GlPTng0mAwAZ6Y70dunelPQcZPrS4AzUgKzDHfmlPak2+meaQ5oYCjJJ&#10;+tOPbvzTAPanYzQA4g+mRRnIxSAmkHX/ABp3AfyD1zQABSE0pxRcAX/JpQOtKppM44680tADH5Uq&#10;t2pQeppDSAMjtikGBz6U4+3NMxyO9O4AcdegoPTp9aBz9KXHGKQBgDNA78/SggnHHFIDgdPxoAct&#10;JwBmjAwfpzSgDsPwoAUN07UA5HTigjFKR9R7UALmgN7UEkH0+lNznPNK47EufrQxpg4oByR2oTKc&#10;LddB+egozimYpStQjUUdT60uT+PpTPWnD2pkq/e5KD/s9uaXcBURIz3oAJzQ2NJ9yQj3pAOOlHX8&#10;PShV/KgL2HE01RzRnH/1qMcnikG4pPvTu3Wmf55pSf5UAPJGc0ox3pg5pcHimhNDuMDj86UGmjkd&#10;KUHPWhDezFyKTrjmkzSDqP0pDH55PFHYUzPfPNKOlADgeeM0oIpmT+FKCOaAHFs/SjH4Gm9BzRz3&#10;oAkxTD6fjigdeT1poPNAAD6n8KTd70EHml6ZNACE/r3oBNN7f0pc+ooQmLnPaoyPrTx09qjIPFNg&#10;kkNAPelH0pSMf0p3p9aSBu1htBAzxzR+tIxPFNA3awHI+tOz+VNP9aOmcce1C0JaukO/D8qUmmZ4&#10;6Up+lD1GtESEnHSj/OKZz3PH86Ac5pDJRSZqP3pcnB4oGSDkUhpCT1FICaYthxzkikwMGkB9+nam&#10;A00TLW/kKSMCkzQeuaTJGeKW49vMDznjmkJzS5757UhPPXNV+obv0E4pDgGg0dSc9ad/IlQ8xCKb&#10;zTiDzg00jv8Anihy8jQQk+lIR6U4jHFIwpNtXE1cQdM0o689qG5xSHAFJ6iWgobGaAfbik6ZHrRV&#10;OQIO3B/KgZoGBzS8U+awLQQ9f5UKO3tRnnOKQfTjvRexVxQOcGg4wc0HPH0pOBTeliLbBik/zmlP&#10;bNLS5imr9Bv40hzxTmGT1xSHjtVJ3uFrhnOKNtKRmkOMYzzQguH4ij06Up56Ugz+FMYUdj70Dn2o&#10;B6fpSQkhVGc0mPagHnr9Kd1zxRcXLqxmfegHHXpTx9KTv0FDaW5QmKUGg8cd/ejuO3rQxWTAdqCD&#10;Thx+NNxx9aXMMT1pR9cCl/n2oBwOeKTYCZo9s0ZAoyDUfMB30popTn0pQenampeQDQPelPTHrQB0&#10;oI685pXuA7OKA2RQRR/nFK+gCGk/ClwB2pAM59aVgFI/DjNOPXpSY4pRQMMdaCcUpzkc0dKdgsJj&#10;P0oxj2oIx2pSf1p2HygaT0OKDn/ClB6c4FCBaB1+lA7ml/GgHIGKAsJ39vSg0o47UuKZQ30pBTuc&#10;fT9aU9qYDPQ0Hp0p+c+/FJmgBuABTvwoPIpOePWgB2Pam7falxmlycUAJ60Hp6dqXHB4pcUgDHHX&#10;mkHNOz/nrSE9PWgAWnZ6cU3nHBozgDNK+wB0PvSGlIPWjPBzTuAnSmjinke340mKTYCelKDS96UC&#10;kwDOQaX096Uj3pQBSATHNIO3alApwzn3oGNC9frSHj2qT2puOeaB8vmAFLjjpzTx1OabjgflQaco&#10;oWm4AGKXg07bQJLyQGkpx/Kkx0446UFjMeuOlLTscj6UY96BLqMwMfSlOSKdjgUYoHYac0m0cc0/&#10;FBXn8KAGgYo2+/Wn46UhFACc0nSpO4pNvSgBhxnpS07GD0zSkcc0AMOeoFGByTTiOKUD2oAYB70v&#10;Wl245NIQKAAHntxTfwpxH/1qTHSgBAOtKQcU7GM9aQ4GM96AAetFKelA9aAEGMUfhRj7vFKM4oAX&#10;0pCKcD/s80mOOlA7CZzS+vNKMEUAc4oHYQdP0pQKOg6UuB+dA0JkDvSj2/CjdQAV60rjBxxTiOB/&#10;nNGaap4FADh060vFIec5pw4pgFLjtSZFKOO1ADWz2pabuB4p27gGlcBMYHNHPtQuTz/n60i5x/Sg&#10;BwpOlBxR2pgNz0p36U3HqKUK3NSmALzSY2jgVJt6mmAGm2AetGR64o5xmlJPc0rgHoMUcUbuTzT8&#10;g0XAbgfrQV6CgE0hHH40XAXilApc5oTrRcAGfTmkwf8A9VOUZGMUJ9adwEAPHNGOvHen4zS4pgQ+&#10;lO6n/ClOaXOaVwDH6UhxnvTkWncZx3ouBECOaMj1qYimFB9aG/NAANNbg+1PKgnrSOM9aGAnY0cU&#10;hTApCMUrgCtmg9KXb/s0vrigBpz06Zpc9BTT14pxxQgAr+NG2jOe340ueDmjQBpx/epRtpxpc4OK&#10;dgGHHejBPfmgHjkU7bRuAzI+o9aduFABNLkUXAO1M3Z7UvHWlI9BQwEAGeDS5zigjjFAbnpSAVsf&#10;jSge9Jjik7n0zTuArZHIpAO9KQd1JjbRcBcHmm5GSMUhB60f0pXAXANMJFPkWmsvcUNgNPSjjrmn&#10;Z4pFUDmncBCeaQ49etAJNP6de9CYDCCaMYA/lRu9uKC3tRdAJgEijb/n1p/vilIFMBuOnH40m4et&#10;Oz0pFbHU0mAUgIx+FOwPWm7famAmOKTFKQMYpSuMUAN3AY54NJwe9ONKKAE6Z+lHPrzTQwpwB9qV&#10;wEA6U8nOaaOOBTqYAAAOtHGKTjHemtnFK4DvxopD92mnp0ouA/IHekHTrQPpSD+dMnlHGkHvS5NA&#10;PFArCdeKUGgdPSl2/wD6qAsJQBz7Yp1B70CDA/GgkEUij2o25oGOz14pc4xTQRQxOKAsKX+9RnBz&#10;igjj3o+tAhnanH8aN4796OQORSACKbjinbuKMc9aAGHNJ0xmn45pp7UwEbFOHFLtFIR69aAENJ/+&#10;ulpOv0oAXOKQ0403NAASOM0hoxikP60AKfpzTSP0pc55NIODQAhFKBQCcU0jJoATFLj/APXSgccZ&#10;pAB6UAlYQ5pgXPfFPPWkz7CgXUbjimg/lTjjj6Un+HNAXEIo9OKUc9qQ8d6rmJUPMT/OKTHSnH9a&#10;QAn60XM2rDT9PxoxjFL6UY60WEIB7kUfWlJ//XSc547UJlNeYEcnikz14704CmqM5oJENKR+Qp34&#10;U0jNNDasIRSjr7UpNJj2pdRC5/KkGePWgZ7Uv1pgFAB4FBBxSfjQAo+tIcUvpSY4oAUZ7UgJH50t&#10;GM+1MBOaXtQPypQKEA0Cg5peMGhgM96QDQPejHQYpducYpDzQAmMdKQnmnEGjnPWmAwDkfpRjilG&#10;KeB14pARbTwDQelPx2pSDxxSsFhuM+9HrTs4NKq9fWmguMx7Um3r9acBg+tGODQGo3NKBnpTu3fm&#10;m444pWuK1w4zimj6fSnijH49qSRKVxhzjpRTzxSEDP4UhDTinY64ox+dJxkc0ALxSZoyPSgDr70A&#10;Ln8aPTikHXpxTiT6UAA68c0c4+lIP/r0oJ4oAMg0EkUlLnjpigBAeOaXg9DSHBpT6UAIfp2pCMGl&#10;BpQP5UAIQOTTgOlJg4oAoATqR2p2eTgd6CMUpxzQAz14pQPypyigqR70ANC4/Gn4oHtTvU5oAbjv&#10;TqTrQe9ADR37c0pApaUjkUAM/AUvfH86U9uKQnIFACdqCOnrSkevFIDnnH40AA/rTs55o/H8qQDJ&#10;NACKcUHqeO1Gc8Uc0ABB9vemngdKd3pCfegBO/PpQ2PelPPSm4yaAADNJ04pSvTNOJoAjIBNLg05&#10;fTHSjOB/OgBuPTNGOKUZGKUEDt2poTGk9P5U0DH9aeO9IRikAg4pMmlOM0hIpoGrgRn1oyPekzRj&#10;P4U77Citwx3/AJ0mcYpcZ5zn+lIaq9yHGwHHp1ptPwaac/hVcxIhPJP6UZ56dqDk/Wgn8qEwYEk4&#10;oxzjFGOOnWl3cgUIY0fp3pB0PNAbPfIozz0zSUhNWFPPakB/x9KOeo4oPANF9Sv8xFGTmgcg/wCN&#10;IDQMYznr3oWxO4h7UpYnFJnPpS8nPNO4hQfxzSKOxHNBbHWmn9OgpOQ7MdkH1pTx34oyefzoKjpR&#10;fsFu4gGfx9aAp9aXaTQR/wDrqmIOcUE+tAyMUAH0pXATHXmkH0p56dfpQfY1QDT7igjtS4pP6UgA&#10;Ad6UDvjtSAe/NLnPWgBMDjt7UNRnOOelIDTuAdhxTe4NOyPWkGc+1ACY7Z75oNO6+1N5x1oAQe+a&#10;TNL17U4H3HFADOCaU8YzTgeo7UhGfwoATAx347UhHtinc44pBjHSgBp56dqOozTivfP1pBjnH5UA&#10;J1xScUE0pYUAN5yfWkC9ec5pwB5pBx19KAEyKMUpGaOuOT70ANU5xSMfrTzSY/8ArUANJGO+KbkH&#10;seaUfXrSkAHrmgAx3wAfal/DmgqM5x1pcHPtQAdj603OR708j25pSAT35PahBYjA6UYNKQen505u&#10;exxQBFjj60vBJPYDpS7SPf0p2aAGY69M0hAx0peMnvxS498UBYaB2x0pMDkmlIyT9MU4DgA0ANYd&#10;Oe3amge5p4NL696YiPp+HrS7c5p5GBwMUbeeR09aAYzaeDScHPIx7044/wDrUYx3obCw3GBnIxTf&#10;xqQj2/GmgZB4NMEJ9expTk9iKTrRjbnmkgFCj0+lIo46e9IDx0x9KOOcfjmncVhcfnTeP71OwQMd&#10;xQQeaGwSG4yRgU85IGOxpBx069DQc5HpigLCbjnHSkAz2pxHSl3ZPJpDIyOvb2pex5/GjHPTj1oJ&#10;AIHb1pAIV9AMikDYzSkZ6dO9IT1x+tAB39fWkzmndTyaaV5649qLhYdkYNIDxSjtwaaT1707gL+e&#10;PbvRkk8c0KRg0zB2+v8ASi4NCHB780uQDxQenB6UnPp70rhYceo/pSZGPSk3YzzxRt5xtJ+tO4rA&#10;wHGaD39fSkbOOOCO1Kuev50gGlgB6k0uOg7d8UE+3FICQf5U7iFPWkJPrTQD3HWl6dqfMIX69qYS&#10;TTjgketMP5+vNDYCdDjH5UuBk9qVSe9BHB5Jz+FMBgB4ORn0oOOccGnqo/OmnIGM55ovYBm1e3Wn&#10;AHAHFCqPSj2GPrSuAEHBIHekPT1owOcnil4AptgBwenFNyOeO1PHIxj6UmOM0XARRn2Io2n1604d&#10;DxSAc4HSmA3Ge3bFJ+X0p4HUDtSHHH6YoAQgce1IF46U4L+AFGzHOODRcCJuTwOe1OyOQeMUFTgC&#10;nbOMDvSuAgAxn09KaowRSgds59qULjHFFwE9/wA6U9+KQDrgfSn5Hofx70uYCErknvxximbCO/4V&#10;PtAzge9A79j/ADouBDs456U0jBHP4dzVgDnvSg+2fQ1QEHGcA/nTdo/vGpcZJ55o2j0H50ASL05p&#10;4BzTD6ZpTz+FZXK5QDYPYfTvSkE/j0puAvNO2gj9aLhYd69j6CkYHI60uQPTnrSYXsT+NFwsJnPb&#10;8qXaOp6dqcSSf8KQgbeaYLUTAOOOooAx0XGe9IOPypWXoaBWEHX2pR0IoI9jR685FAWDBAPf+lKR&#10;z149RTc+xpw7frQNREC88n/9VKBxn17U4gHHc4pM4xxQIADkYI+vpR65x1zSjv1p31P0oHYAy7T0&#10;PvSgZ/rRu75OKN3IoADntj0HtSg8evOKAAM8daXBAA4x60AhM+wJxQv/AOuk/L3qQHpzQOwnt26U&#10;uT2HP86TsOnWnL1OT9DQMOBnIppNPIAx70bWPGQMUAM7D3pSARx2707nk7e9RnJ5J5zQAgOT0xTR&#10;gdRTieKdtHH86BNEGMDrRjbnv71IMH6DPWo88ck+woFYauDznPrSKABx1zUhUbvSgrnIHagTQ0Di&#10;l57/AKUMR6Uevv1oFYTavPbvTgc9etHJAx1pw4HUUFCYPr260pzwe1Jt460pI4/lQIDjpt59aU5o&#10;OPmpQOM46UDsNHTH+RTieooxnp2pCDjp0oHYXA/Kmg9M09R9cf40BBgYwfXNAwwMkYpc+tNwMnnp&#10;TyT6/hQA3I5/rSkHkHnIpFHHt7Uu3H40AIQRj+VAU4znI9KcOP4aBzzQA1Qcjv6U7BGen1pCcZ5p&#10;SCPT0ouADnp3oAHTmgjr/WnAcj0oAQL0+lOUHv2puTnr+HrTwTj0oAUDHf8AOndxUeOPujPrS7jj&#10;0/rSuA7GTjsKd/h+dLjpQePamAo9MA8Zp3rz9fpSZ6fN0oOCOKAHHAxzQR04pRnBApCvI5H1oAdu&#10;Jx/nFA6/SmgH0/GnBfyoAXA9fwpSTkcUmBnPtTiOuP1oACee1H1NKR/+ul6elABt6f0ppPX2p5Gf&#10;8KCTg8daAGk54pFFLwMDPNJyCR0pAIM0HPr9acfXNKR3x+VACD2GDSYwenJ704cKKU4oAaFycGnd&#10;e340pzxwM0uf1oAaF75pR7ilBIz7UuPf2osAgGMcUDK9vzpwxQeT6GhAISTSj6UlL/P+dK4CEnNL&#10;70jKeRSj69KXcAwTQc8+vYGnAZ69PegHJ60WAQHpmgd8inH/ACaT16/jSAAeD60E8/z+lKB196dj&#10;8qaAQ4PQdqOSD04PSjGPelOOOR/jSuAdB0oI4460vv0oIyKAFJx60ZP/ANehcfrRtGcGgAGaXJHF&#10;J0z6UYP14oAMeuetKTjt+dJjmmg9vwoGP9e2aMevbrTSc/X2pc5BoAcV96Ox4GKC3UYoPSgBQBSq&#10;ec9/em54xigE0AKfpRjnv15pR34xQO53UgXUbnNKWJ70uBxR+XFL5mmnYaO1KD26f0o5/GlI796k&#10;sQd8ZPrSj2BpvPpxTuhzj60xJWDFOHXg00A/SgHjmkNDgB1GOnagcZ9fSk7inAk+mKYmhxJoJ6dK&#10;aD6il9scetFwsOyMilx2zTATyAaOMc0hkmaQnrRng4pC3P1oAOKUHJNNPalDE0AP68Up/CmZ4o6/&#10;WgBSP/10me+KAT60KfX8aADPvz6UA0AigHrQA4e3amj/AAo3GgD69aAHZ7UpJAP86ZjGeaM8UAOW&#10;jPJ4pG6UgNADjSKKaCPWjHtQAvc80hNKaQ9BQApHHTigjPFNz707JoAPwpD9aM0mecDrQIMU3HA9&#10;KUe9IQKbEr9xNvSl9aXjj1pooHuLR+FH40f54pBYAfbtmjJ59aQgUUDHH+VBam56HtSH06UCJM0h&#10;amk+1BNAxfxxQaZxg5ozxjv60BYcTzSE+hoP60Ej1IoFYAOlIeKM54pCD6UwFBx/KkyefrQT9fpQ&#10;31pXGGM5PSkCgUMB/wDrpOnPWmKwD60YxSjvR0z9aQxv4/lSEZzTiPWjH+fWgBOo60YGRzQR700d&#10;KewrDs80mR9KUH6UA0XHYNopAMj68U7J5pPvA0gEYcd6Me1LjpS49+aAG7R/9aj6jFKf5UpGaadg&#10;AAgmmjOMEU7qPpSFR6UJgxOKRv50/bjPFJjGTT5tNhWGL+NKee9OCkd6NopudxjcDnmjjn6U9lwf&#10;5imlf0oU/IBME9qUfzpQB6UY9DRzeYDQOtHHt7UuOcZp2BSUrANzz68Upz3NIo704DBo5mAhB5xS&#10;Ed/wxS7c04dRxz61IDNvfNA9+1PxQBQAw8Uu0evHWlH1pCOeKAAjOaCopw9KTOKAEIpQvagjH40H&#10;txQAoBzSc9qAaPpQAcY+tBPJ4oz9KM+v400NDh+VAOc80g4z70tPlHyh+mKM+p/Og4zSZBP6Ux2F&#10;zkUmf/1UDqP89KXnmgbQhOcGgUDk0ucn+tCCwh6DnjNPpKD9KYC46dKXn9KTkUdqAAik5pBwTmgi&#10;kADPp2p2cd80maQD3oAWl+tIQPWlGe1FwAjjHpQSTQTilwce1FwA8/zpAc8UCjnnikn5AKQRQB70&#10;DPpSNnjjj1pXAMce9O6n1ox3o6d6ADA9eaMjNLjPbmkx0yKVwF9c8UHnH0oAP/66kAxmguMb7kR7&#10;8/WnD8qcUpQM0DjBjcdMc0uB60AYPXvTlHH1oBR8hgp2BmnhaQr+tAcgAcilPHfrQelB7+tBaVhg&#10;HPWnHigjn0o20AkkNBP/ANalAFOAGOtGcUDE456U4HFIeCQaOOnSgBSDSDnHFGRilGTQAnT/APXR&#10;jH1oBJoBwcUAGf8A69IGA65p31pcUAAx/wDWpCB/9el5xS+/agBuBQPWlA+tBXJBzQALyM0vpzSD&#10;PWnAGkAwE+nFKeoxTu/8qOFoAYO3TinZFLtGF9KZSuNK4oAoOPWmhc4p2M9M0XHYQLwPWjO0c0Ef&#10;l6UFQTRcOUMdDjg0rGgrzxSEe1FyhQoH50hIxilyO1AJ9OlFxWAcZxQOe1KCBR6exouFhu7260jM&#10;B0p3FJ+FK7GIW54pSDu/xpduPagsfWi4CA8c0o6rQOMUYz9aLgFGTSAdqcQvHBoAcoxTOelGOeKX&#10;1ouA7qeaTsfrSjpjNHH9KAEJIPNIKeuOnrTAtDATb+lOAzzS7fSkIzjJpAHPFLgHdQFxSgYouAAn&#10;9KU5470AfpShetACA4NISaX8BS/oKLgJyKQZ9aeB+XvScg0DGD8zQWGD1p+0frTcUIQoY5PFNHbi&#10;nbaBkmgBP0pVbqTSAUox3PSgA3ntQDSBalxx0pNjSuNBoJz3pOfwpcU7+YfIQk4p/Sk607HHNK4I&#10;T0NLk0AZoNF7h8xSOMZpo4qQU0e9LmG0D84ppyT+FPFIFxRzBYZilx7cUoFOHYUNiSGleKO3pT+t&#10;KBx1ovuOwzb2pCvtUgFGBgUXDlG7KdijtSnpxS3HsNx6UlPIB/Gl2jj2qlL1FYiBPFHNSgelIBgd&#10;aTkCRFgZpMVLt46UhFCYW0GYOfxpMCpgP1pu0ZxTTE1sNIPHt0o68U+j6cGncLDMcGjJ9af1NHrk&#10;UXCxHnigqfxqSkPcUrhYj20vSnf404+9LmsOxFim4zTyetGMHrTbEkR0hXBzinEfzopiG00jin44&#10;pTkUAJ60EHHvS4btS7DxVcyHYYeflpwz+dNxSt6e9CYhv+zSLxkU7mnY7Y/GgBuenFNDD04p3rgU&#10;4DimBHu9DS7hzQw/GmEde1JsBSc8UmAaBn14pCcilcAbp0pd3fFGfSjJ/Si4B9aYPlPGal46UhP8&#10;6AGdc04p70mBzThjrQgEx/FSZzjBoIzx0pcjjFMBNh5wadjk0Y4HHSkYH0p7AKOgzxSmkIBPWlC4&#10;6daEAhyPqadjIFJyB1pqk0BYXPy9Kdmm8n2pVIPQUCsKxGKTDelG4DFKwOKAsIBjHNKpzzS96QDG&#10;eaAaHevNN3AUDFIPu0MVgQ/hSnBxmkBzSNx+dLoFgTGTTgeO9IQA3ek5HajYLCgn2p2M+lR4PrQr&#10;U0wsOzSM2CMd6TcOtGeOaLiF5z60H60i00heKBCgUv1FBamk/wCTTAUjHrRik3EdqQj86AFPNIOt&#10;HGDTqAGnoPemninAUY9OaAEPNJ17U7A9abnHegBCfTr2oUHj1pR2/OjIzQA08D196Q8n8aU8Uf0o&#10;ATHtSHPXinUN9aBWGECkzT8UhHBoHYYcf0p2D60HuKXn8aCVoNANNAH407BH1pcfzoG1qhmffvTS&#10;enrUmByPSnAe9O5CjfqRhaUD2NOB4po6mhMHG1vMTHvSEUp475p4FImMbjR9aQg9qTPXg0ox3p3E&#10;GO/6UEe9A/nS4oENIORRinEf5FIRgjuTRcYGlH60nfpShfQe9O4gx2wKAetKR6UEe/0ouAmOtBGK&#10;Ufzpfr3ouBH6jtRnIOKlH/66QDHX6UK76gMxQV9af+FBWkA3GaaMYIp+KTHai4CE5HFIy85/lTsd&#10;80oWjcCM8Hil4NPwaXb60ARUbcD6VJgZpCPQUgGkfSlYUuKBxTuwGGk5x0p5xzQMc0XCw0DPSkAP&#10;TFP20tNMCI4zikI9KlIxTGHTnmiwrCe/FJnoKcRSc0rE2EGCfejp/wDXpcHjil2jFFh8og9OQKQD&#10;pwKftFGB6UWCwzOaFFShcDpTSuP/AK1NIOUaQOo4oIyevNTBfzpuMdqLByjAKXaadgj1pPfGcVIc&#10;oYzSlelLilA96rlDlExR0xSgEn3pSPUcdqQco3HqaTHHtTwPrTscjjrRYOUZgjH9KMfSpOlIRmhA&#10;tRmDn8KUAd6dgbvb+VIenXNIQY5o6YzSEnmgjjvmgAGMU0808DqaQYHTjNAhoPHWlJPSlJzTADmg&#10;AOe9KB7YzRjjk8jpSZoAQ9Rx19KM9aXH4UhB55NACZHvSU85Pfmmk0AA/lTeep4p2etG05554oAT&#10;PfrS5wOlNX1oPQUAB6fzox15pCKTr0oAM9aVqQkYHtSA5oAU/wA6M0hOe2MmkyT0oAUnGT1PvTQc&#10;cUfhRkA9eKdxWE6GgEcUnHPBpR3pAIT2zQaUDHFMIIPWgYp5oDe9B4NITj8ulNMmS8hc57e1G4dK&#10;MnjjpSAng00EthD9TzSkE5/nQAT/AImkI9fTNSNrYOPx60hPSlwBS8df8incGrjcCg/pQMgD+dKS&#10;OaLA35B3/nTSOpNLkkUoGe+aptGai10G496B34/OlwfTpTs++TRcVhmMmkJOPfNOYelGBg/55pXs&#10;Vy3sGM45pwBJP60mO1AHGM00xNbB7YoHX+lKO3t6UEc+lF/IHFLqAAz/ADoAOKOe9Kf0qr+RNhCK&#10;GPT0pQeBSE+tAAxOc0cemKQ9D9aO3tmlcA+v6Ug74PbrTs8mmnGev/1qadhDc4oI5H0pcZoDEn3o&#10;uNK4gzR6elAGR6U0fXvTvsIUnt3pABjgUvPoKbjOTn8KYDyD2700dPel6HFKW7UANJIA4NGP5daU&#10;d6D39KNRiA++KOfTNB4FHQDBoQhBnPTj0oI6980AcnnNKCOlACEAY/rSZ5PP5U/Ge1I3T3oAbj6e&#10;tKVz+VG7nmg5FFwGAcfjSDpTx1NIVxnimAg/lQF7Z705vbn1oPHY5oAj/ClwPWnYP5DpQR+VADQK&#10;cFzg9s/nTQfbilP0oAN3tRj35o5BPpQWHHXJ4z2xQA3jIHPWlPrzQQB2/pTc9++KAHFfwoGDnn86&#10;D06fnQf5UAIf/rYo5AzjNOLHPQim89ccUAJxnpzSEjA9jQScD+dO3EjrQAYzyRxQST9Kac8UZIyf&#10;yoAQdOnHelAPoce9NzjoPrQen8s0ABwDnr7UjHgHPbp6Uhbv2o59eKAHjOeDnNNOPX/9dJjtx6Uq&#10;nOR2HegBp+v5UE5wMZo3EZ/rTnbOMelAASPTmm8GgDkevfFKRQA31p3060wdvWnNigBCuB06U4/p&#10;6n+VJ+tDADBznHagBBzyemKCc/j3oBI6Um7qetABk98etA+vekIHHHFKQcH3oARm6cc0m0UuB0pQ&#10;Bn3zQA1TS+tB5JFKcgHigBCOlJyOduKU5ODx9KC3XNACFRgcUznH9akY4xkUh7cUAN3HIobr1/Kl&#10;Yn0+tNPQ8fhQKwmCP5UMDjv7Uv8AKgjvzQMbgd2pSD+ApQCRnFIVI4oJSG5xx+OaUZIpR+BpR06U&#10;BYbuHr+NN5yc9TT8ZFBABwT+QoCwgXAPb0pm3gc1OAB06+/agLgnpQOxEFOM9aaV5GB+dTMMds+1&#10;HXsMUBykbR8jj3ppT15PapsmkYZzQFiuR7ikAOB396lI9qXjBwOlArETnAGFH+NKpPp2p/BpfrRc&#10;OUi24A59qXPHv+VOKjHUZoBx6c+lFw5RmBjFNIx2qbk9QKT/AD9KAURu0YyaNvHoKCCc9acpxgHn&#10;igOUbtyvfrSbQfTinEdaULntzQUIFHzc4pMDHIz9Kfk57ZpOee9AiIjsScE9qXPy4AzUh54B6U3H&#10;H3hQFhCDj8KGXA70gJJagDJ+lArbisSaaTg5z+NJ+HfpTWHOMc560EiqwOf6/wA6aGOfendjz3o2&#10;4IHrQA3bjkjv+dJx605uwz+dNC57/lTTAmYHGBj8e1KB+dGcjp360oHHArI0EGTilx1/TFGOpwBS&#10;nBHegBvI+tLjGM/40u0jr096dggdPr3oAZ3B/UUBcDkU7PH074oBAOdvFVcAznkcDNNPX6+1KCTk&#10;5xmnjI754ouA1QRmkwe570pOO2fxxSrnpihMBCM7felA6ZNIOe1L3PFO4tg69Bk0p6DC/pmkx3z+&#10;FHIJ/wA5pjDAFB+n9adu54XnuKRR0O2gVhecA9KQ59c80vPp1oJPrmkAmRk+9KCDSYOM460hC4Iz&#10;1pXGPUYJAB680pQYpF9//r04ZGec+madwDOR/KndMegprE8cDAPSgnJouA9T+VNKn1p3P40Ffx9a&#10;AAkDjH40chTS9MCg8ZzQAweuePShh0OetO49aRgCetADCOBx0/Okx16fnT2BPfPpSA+velcCPGcY&#10;/WmnnjByO9Shcc4pRzj0J5obAhOB26+lIDz068VIwIHTofSgHpn6UXAaeScj8qMDgevrSkc528et&#10;OAHY8UXAQ5yBjBoxyeAKFOM5zxTu3tTuKwgHI96cOM4pij8adj2p3GDDpmlLHFDcdKVgox64oAaD&#10;ilK4wdp57+lOPT+dIOntSAQDBx+NAGfzpTnj60o4zwTkUX1AYAe/QU9hg8cfypck4JoGccHIouA0&#10;9s8UpA9KAOKaRz0zSuArDuVo9O1KMdMfT2oIz/jRcBCPz7070456GjbjFKqt6cetMBnc9+Kdjt0+&#10;tSADHQYPvQyjI4BpANA6+tLtwDkinAYJx60/bndxTbAaABjjtTlHI44oIxj1p2ARnihAKOfpSgA7&#10;sUY5+gox04x/WgA3AY/OlHXOPxpSvvQB05pagL7D8aaBn2pxPTJFLjpT3AAeBTuw96bj/wDVQelF&#10;wHkc9TTSRk+4pmR0p3Y80mwHA8CjIz600A0ZbPIpXAD6UE8HilxxjNNJB9M+lN6AOByD3NLzSZ7d&#10;PpQDg5ouA4H19KQHrim9uvrkUvA+lFwHBsc5pfekUkZpCR0FFwJBxzQWz9D0pO/A6etJkA0XAd1/&#10;Cjp3pD15zQSM0mAoBGf5UNwenXvRnpjrSjg9KQDenOcU4EZo/KjB5780AGM9RzTuwzSEHuKAeMHg&#10;UAKcAe1BJo78fpScnmgLDwcfX1pTmo1PvTh25oAdjnk0H0oHpwaKLjsO7Ud/p0pQaAc4+b/69Aho&#10;46569qdzg0Y/CkHB6dP1oHuDAgc0oznOOKXj8aAOMdqQ7i96YTznFOwMD0FK3GP50xJEeR2pBwDx&#10;UpBxTcVMi6fUTnrx0pB/+ulUCl4PPrS3K2FAz+FLtz/jSD36UZAp3J5X0YuD1pFyM8gjtSqM4pSp&#10;GKkt6hgEevNDE5/SnADNNZfzp9GD3QA5pCBTuOKQHnikFhD2+XvQDz/Sl/P3pcgmgdgAzTTj1p/F&#10;B+lAkNAApwJ5FLjPH60CgYhzxxil79sUAcge9LtwaAD8KX0oxz70AYHtigAxgUo54oXr0o2+1ADc&#10;DOP50Z5+tSYPrQFFADMcnj8aUn0pSOPWjHSgBOBSgD/GkwTjpQKAHEUmD6UHnFLigBBSHNPx+lBH&#10;PSgBhNIPrxSnvSdc0AJjH+FGfbntijJ9D9aCCDQAAnsBSk96aD6igtQA7OPegHPakAz9KOB3oAPw&#10;6UbhzTcnk5pcmgAJpc0wE88UuaAF49aTPWkxnHekBJ70BYXHfFLSA+9Kf/r0AHHpmgk46jFKcHnN&#10;Ie/pQADvxQT2pCD60c0AJzg9hSjpikAOKXoOD0oATIJ5/SgntTvemjGOmKAEB9f/ANdJj/Gil6Z7&#10;0AKeOabnpjrmlJ4o9aAAHnGPzoB/nQD6UHjvQAZ+tITzilwcn+dJ+FAAAaYOhp2acBz0oAafp1oJ&#10;7ZpR3pDwetAthcY700D1GBQT/kUE4FAwJPpRjnrx60g5Jp2OKAALQOvr60meB3pQATQAde340oPt&#10;TRjFB5680ALkntQB7/SlHINGaAAtxjvS5x+PWg9elBoAM0uOaac4zS44OaAFK9B70Eenb9aAaDyf&#10;fFABjAoIpSMjnrQRx0oAbj2pQOmaCDSjGaAGY59jRgdead25oI59qAGKtGOh/lTyPajnp+NFh2GA&#10;45pQKcRgfWkAx/WmkCQY6n/JpMnnPpS4PI/KgfrRYbQAdKTGKdt5pCO+aQhuTzQTRg4x37UuKAYi&#10;5oY/h0pQe3vQKdhuIdPWjI/Ol7cUmSAMUJCSBR1pMinDH/6qOfTiqSKSsM9fypT0p2Ovemnp/hQM&#10;OemO1LnHtSHtR60gsANKQPr9KWk4/KqACaXmg8dsUAY7UgEHelxx7e1GeozxSemKNgFzwOaUdfek&#10;H1o/lRcBQc0Ht1FB69KGB5pXAQUpAoA460vpzzQwEoAoApwGR0pAN2j3p1B9e+aB9aLgHXsaAPel&#10;PanY57UXAbk0Uvc8UuaQDBS4HpTgPelKg/WgBncClYU4g+lOBoGlcYMU/HFAHJ5p20Ht2oNI310G&#10;EZIpQOvFPxwO1KSOKBpfmNAGDTiKdj0pM0FCD8adtoHX3xR3oAQjrS460rDp7UZA6ClcBCppD05p&#10;QOlDA80rgAHH9KYBx1pzNk+h9qCPxobuAwk0v4UuTS5G4d+9JMBre4pRmlBP5UpPXGadwEOcGg54&#10;p1G3PtVAM59KM5oAGelOH60AH4U3I9aXK5xRntilcBRxwKbu9qeDUfX/AApNgOB+brSk0zd1Hekz&#10;RcrlJM44604f/rpgYjvSGi4rEhplN9aXNJu5SFHA+tGT2NNzSjmi4xacOajGBinHvikAAYpRt78+&#10;1JilH8qAD2pR9elNzTuooAbxk0tL60dOooATFKeKPSnEkn0oAaQOfSgqcil79sUpzQAyinUYGTQA&#10;3HWl24peeKKAG4PrRj2p4HHWgA0rjsN7/rQKl/pTdpoTBoZTsZH4VJjpSDApcw+UaRzSY/OpOKXF&#10;HMHKRAGlAHPGKkApMDOc9qLhYQKaCtPNLzS5h8pHg80p706lx9KOYOUaOaMZzTiaQ4ouFhMDrz6U&#10;Y9T+dPzTTRcLCBemKXbS4OKcPai/mFvIj25FHl0/r3/Gl6/1o5gsM2jPpQY+nNPzzS5z3o5n3CyI&#10;ylLt61JtHpQME0XYWQwJ70Yz3Ip/NKR+tFwsRAcdqPWpdvSjHf8ADFIYwL1x1pR2pRxTttAEeAKT&#10;H51Me1IAetFwsMwaXaRTsUlABigDvTqQmgAxmkFHFKKAD05oGaMUuaAG4ApdtLmigBMdMUuMUvak&#10;oAU0mKG60vNADf8A9VJ29adiigBhApcUcUYz7UCsIfpQe1Ljmg9qYBSbacOKKLhYTFHejJoOaQwG&#10;AOtKBxSA/wAqTPHSgB2KZ+WKXNGaAGFeKXA4peePSgmgBmB1p2OnNHb+VHNDAQDilIxQe9Lj8qAI&#10;2PSmbev1qT8aQ/8A6qadhWDHPSosc1OOtNI60J2Bq5HjB6UmD6VJtB4ppHbpVXYrDPxxiggVIRQB&#10;1pcw7ERHPvQRTvTjNJ6UyRuKB3p2MUtFwsMA9aXil9KTHBpiEpCBilP0pcd6AG54pDSjnHNOIoAY&#10;AQBx0oyMYpefSj5vSmAq96YSev60uKXGOlFwANx70+m8jvRjdmmmAtMVuaXJHakwCeaGwF3elDY4&#10;pPvUv+7QAuQeopOegIpoBFKx5ouApY9+CaUH8KYOvSlJ5waVwHbhyc4pv1FJnHQ0pPNFwFViD9aU&#10;DP4U3+KjFFxMAT70uPX0pDgj3pxbnFNCE3YH40bqaT0yKdntQn5jsBJycelAySeaYopSOKExcoHG&#10;RS5x1FJkDIHSj6UwaDFGBijtQFPGfWmKwZpMetHTdnvTQCP8aVwHdD7UA88HmkB4560uOfwp3EB5&#10;o68UgHXNKc0AIQTQR7cU480hH0oAbgcj1oIxSk8HtTh0/CgBv5UwDj61IRim9RmgBAeTx0oI4/nT&#10;ifoPekP05oAYwxRUnWmkE4oAbj/61JgfXipCBSYoCwwik21Jt/yKQCgVl2GFSSTSAY571KPY0HA6&#10;0Byke2nke9Oxxz3pdvr0oBJIgKk96UD2qbbjrSFQf5UC5UuxGFoC9Oe1S9qCPWgOVEQGRSsOlSYo&#10;IGOaAcdPkRqv40gHtUpUUwYGR0oJcUHU/j2puSf89qf16GkoJYz1oANSc+lNxyaBWYnbikOPXFPI&#10;4NNx70AIfWgnGaXHNJmgLADgijBwcdKQnjGOvWndv60CEAP+NIG596Vj2pSaADOKT6mkB9qXPB96&#10;AEPX2oPXrx2pT/Omk0AOUetHHNNB6c0Dvzz3oAd1NIcYo70hJNNu4CDFKfSlB689qQHpQAhGevak&#10;H0p4HvSYzn0pAIDSYx06U8dufagjmnYBn8+2aUD6GkI59KcaQCADPFKO9JjNOyOKYCYFLjn60Gl7&#10;9KbAQUfhSZoz70rgFGD2xnvR/hS5Hr0pAKv0pfakA5HPPWhaBNCrx9KUZx796BQMCmhi4/8ArUZF&#10;JznrQD+lFxWuOIoIGPWmZ9+aUH86GxPUU44po4JoGOKM0Mb9AzRjnrSFugpM0N3ExfbtSZ7Cm59a&#10;MjjHWkFhxNIe9IeSeKQn3zzQSLml9fWmrn60maAHY56038xignign1oAX8fpSN9ab0P+NKWzQANz&#10;3oY+n60zuKUkUABb1pP880g+lAagB34UhPX1ptKT15oAAPxpCw/CkJOOtJnnGOtAC9cc9KQn/Clw&#10;Mn9KTrQAmRjjp2oHfNIef8KUnrQAdelOK00gEUYGRQAufx9KZ0J9afjIpMc5zQA3gZ4pcDr+tOx3&#10;pAM9qAE289aDz+FPK4p2z6+1AEPpzSjrUgUgUYPqKBWXYjOT16ilK46D8akCgd6aehoDqQ9hzTiD&#10;xTwBiigaIs9MZpQMdak7Gm/4UBYaFOKX6UvTkUHtQAZxRwMUY68fSkzmncVrbIXIOTR1oK9O9A5B&#10;ouCSQv6U0n1PSkI59qCeAMCkDWqFHoDQfpSEjmlJp6dwu+wmRzzQD0oHrQO9Cdgcbh6Uh9T/APrp&#10;A3XilUDHWkMCOab9aGHP+RRjqQaq5nyJBjOBn8aBRjJ9/wAqQDmjmGoaPUG+lKAD2o6fz5oPI6nN&#10;NPUmUbWBeO1FKR0FO7jimSM4OeO+aQfSn/U55oIHFMQzHPtTicUm3g0p/LvjvQhjAKX0p3QcdaQD&#10;mgQmR0PXNNx0pwGOppwI7Z/Gj1GMweM0h704A5xik6UhBjijHHSjJ46UhPU81VwFIxj+VMA6elPL&#10;ZHBwaaemP5UXAdjnPrTStGO9BOSBRzADHg80m38KUgk0nWlcAJJ/E9qDjNJke/HcUHHfmqQBnmkY&#10;DHpQM8/Snc9PbjNK4DWANCuM03qfrSkA+9O4ATn+XNMyCM076UpYYP8AKgBp6A0Fj07UNzjGAaGP&#10;tRcBCQeaCWz0FGenHrSHHH+c0NgIOKQZHOaXPT60gGDjtRcBfTn/AApD3+Xp3o+howB36igBAKQg&#10;jGM07Ht+NDHp14pgOGCf8aaSB70h5HOOtKePp6+9ACceuKDgfhTguBjjPtRjrgUAA/T1poyc4x9a&#10;k2N64yKaVxjjj3ouAhPHfH86ADTxk896coGMk96VwIxnB9fWm4AHOKmOOaTHTjA7ZougI1bA6Uhz&#10;lfpUxB5J5OO9NCnoDRcCFh+HvT+xJHNKvJxjpTh6Z+tFwI2Bx69KdtJwc04jlabt55GeaVwGlTSY&#10;J9OaewI7jHpQy/59KGwI8HrQo9qk7deaOQfpRzANYHoRTCCQOOn61KWAzz/Wmev86aAYycZ6egox&#10;7E1JyOf500cEcH3ouAmOM4496Qnr+ntQfr+dKemaLgNPbpSEg44604f/AKqOvXr607gM9APwpccc&#10;9qd0PqTQAPQHFACgDI9qT6n8aXBz0/Gg47UAKcnqDjt3oP8Ak0hPHpSELg9frRcBFJyw7etOA/8A&#10;1elIXyO9KxOMmgBrcCmEYIpwBH4+lKuRyTz71NwIyMbefxp3UcUoHJ+tI5xkY/GhAIMAEkflTW/K&#10;ngHGc4ppAAJzTuAFeOAOaaVOcdafjp6+1KaYEe0gjC0Acnjn0pw785oAP0+tAAAM9MD3poUfWnlh&#10;jHNIzcEflQAvQkccUhxxn8DSA845pN3OKAFwexyKYwyR2+tO3DPU+4pTk856UAMHB4puPTH1p27c&#10;Dj1oY45AoATr3puQO/PejcfwpxzgH0/WgRE4+vWg56Z/Cnk8DB5p2Mfw/U0CuRMOQe1IwOewx3px&#10;BA65FJ+H1zQSJkkZpQ2B2/Ok7k9fak3/AOzQMsqOMfjSHHXFHI6Gl3E4rK5Yu0DtQRg4x9aTjPJz&#10;mnFsdzmmAoBGeaaFAPGfrTsctTQOpxQA4jnOfwpMYz1HFAX2x7CgcnmgBODj2pc4HJyDxQwPBBpO&#10;nGc0ALkEdvrSc8+lAUdO/vSk49PcUAKMfhTRkjgUpNBGTQAuOOePWmnBxx+PrS9uW70DvnFFwJSo&#10;/Soe/oaAR6044AweadwHevHNNKjPJHHp3oAIHTJpSpP+FHyAQMR04peSPYfrTSc8Fc804KM4BOOt&#10;ACcDB7e9OXBzTVPfP9aM5Pb60XAf2FGeelNwe/5Uqknbj8adwFPIoVh0B+lKPwpAPoBSuA4Dj/Cl&#10;JxSFs545pScnBGc07gAUcUE5460MGbt+FKenOOlIBpXgcU0gH608KKaR0zSAAvv0pcnsRikAyKMj&#10;OSKAEA5znFBxQRyT0peQf8aAArkHk5po7dKVc4xSFQccYoAQr/8ArpcY7UoGaQZGeaYBnHYClyfr&#10;QMY7fjQGz0zxSAMknPFOI4zjnPNIOOPWgHp600wAnrgc56ilznvgetABHpTSTnr/AEouA89cgUhO&#10;On40dPyxSjNFwA8ex70AZHHFAPr+Bp4APP6UXAaODz9aTaM1Iq5+npSMvbH5daQCAEjrz34pwBJO&#10;eopwB/GgKTzz9aAE59OnenBPy/nQvT0/rSrkmgBMc9MDtTuufekC5HTHalz2x1oAMd6Xb0PH4UoG&#10;O496Po2PbtTQAAefr1pRz/WgHHPNOAGOuDQAoPHHSjbgUfjx0oJI6GncBMc9enWg+vcUvA5555oz&#10;j8qTYASMe/pS46cUjE96U8d8YoATGewppPIp54HI5pCff86TAdkdODim4wMUoYdM80gJHAxQAp74&#10;P1zQT37UoyTx1pBznr/hQAHv+dA5OcfpSDJx/KlB5waLgIRn0pxOO1JwKCDQAnJNOz+VKBz3pCev&#10;HBoAUgevagkHt360HoP5UKMmgB20Y65+tJg59hQCO2OKVuvBoAX86X3pNx54FLgEjnmgBM89KXHJ&#10;96D7t+FJnv8AhSKS8rjjg54NGfSgdwOaFBIPrnt2oFbQMY/+tzTgCcZ+lID0+lLn0596YAOh/KjO&#10;OopB7U5ST+P60uw7Xuw/lQo456dqMkdsUDilcagBPFOz+VN9OKCM0XHy6WJCOvNJSY96CBxzTuTy&#10;jhx060bvxxTM+ope+Sam5fKhQSe4pc8H2pg9/wA6cMmi47eSH9f50A4poPHpQWHtQ3cUVYU88gdK&#10;Uj3FIPrR7dqLj5Rw5B5xQD9aZjrTy3U0ihMdDT8cfrUY6e1LuJB/KgB2M9+aUEZqMngdqdnt+VO4&#10;rDt3tzSE9eOaTJoHsKVwsOPt+OaAf1oA46D1o64phe4En16etLnjikH0zRnPtSGL3x3oGD/Wk6YO&#10;aC3HWgB2OT9aX296jU8GlJ4zzn1oAf36UpPHtTOvfn3pc575oEhwPSngdqjycH+dIG45+lAEoGD7&#10;4pSetRCgtxigZLuBoPPbvTATzxRk/SgVh2eOlIT7fjRnimn+VAx49c80hpuaUHP50APA9qbzjmly&#10;BSFs96ADuKRvcUFqaT+AoAfn3pM/jSdMkChm9PzoADxSYyR39aUGm7jnrQAHjsaO9IT6mnDkngUA&#10;BPy9aTjFBOBSKeBQAtGM4ozQPT9KAA9BTc+/WnfWm5x3zmgBc+35UhoHT8aTH6UAHPrzThnB4pP8&#10;ikBoAcOQCDRSdaXNACH64o69vzpCx68elITx+FACj3o3UufwxTcUALmkPHHNLilzwc9aAGknNHU4&#10;pfrSD2NABwSKATij6dqM5oAVuKaT05pcc0mPagAxg0mce9KcnHPNLg5oAbinY6UgB55oxg0AGeOu&#10;aMd/wo5NLn3/ADoATvgdPemnAz/SnemRSeuKAAHikPIo9TSnmgAANLnFNHSlHrQAg59sUpHBpSPz&#10;pD3oAMH1ozR2zQOvWgBQTSnPPWk60DFADs/ypFPPak4paAFJzQehzRn2+tJnANAC4FA96AaQHjOf&#10;wNNDS3HjnvmkwcCkHH+FL6nNDQNWEHbn86CPel6e9NC9M07bFW2Anofel7fSkI5PenfhQAZ9aDx2&#10;60Ec0AgGjboHyDINITg+nFOz17UmQeMUgYnWgfSlxx60YwMelDE0J39PWjjNLxjIFNIHT9KpDQmA&#10;M0ZGOnHrS4FIRSGKKTOfp3pBzmnEjP4U+wCAe1HfrRx3zQe3rRuAH6UdelA4OaXPXmi4CZ5HNIRx&#10;S49qQgjv0pAKB7Zoxnt0NAPp3pelAAecUGkwQfSl4ouAHGfwpG5FLgcUoPPFIBO3tSg+1IvOaXHt&#10;RcBRxSkDjikAp3PGRmlcBNuaQ89qd+lNOT+NAC49aUUgGcfSnj0oGlcaO1OA68U/HNJQX7PzGgHm&#10;nk9f0oNLxj19qC1GxDgDmnt369KQ/TrUmKCFHzGjIPtT+PfrTMA//XqRQaC0gJpDS/hikJ46UDDa&#10;DTh603FLu96AD8PwoLDpSA8c0hPOTSuBIBjmlxUe7ngZqQf0oQCk0DqKbnvQ4560XAduyD6UzkZF&#10;Dbs80cZ9akAz6UYz/hSZxRjpSAX/ADzTCce1OxwfrQOaAFx+tGce1IOtPIoGIfu+2aAxpMUp46UX&#10;CwL+tNzwKUgH296CKCrAR/jQMZHIp3rTSM0BZBg5I96TpjmlGKKAsGMAfpSkk/lSAe3NGPegYmac&#10;FpD9aXPTigAA9PXpRijOaUc0ANyc0pUUZoxQAbc5OKXpSleKKAE29KAKPTml/CgBMetHNPHWk6dq&#10;AG4ozT8fnSGgBuOvNL/KjFL9KAFpo+lOFLg+1ADQPejmlI6U7H40mNDQMUc/WndulGP1NFwsM7U/&#10;jFKeM8/hTdvelcaQ7tSECg4pQakoBxRjr9aCcZpc0XCwEYpcf5FITijNFwsH8qdSA0fhRcBQeBQP&#10;Sk9aAOlADgKQmlz1pM4FADs9KQ0AUDmlcAJGOlA/nSkUuKYCEAUgHpTgP/10lK4AM/nQD7UuKFpg&#10;KaQU49vegA96m4ABRkZxRS07gIR+NGMZpdppCMelCuAmaUjj6UoHPtQFPrkUAICTRTsY75o29aAG&#10;/SnD1zSEUc/lRcB340A0h70mKLgKf50oxTSKMZxTAXNGcUY6UhHagBfwzR1pdppCpIoAQUv49qUL&#10;SgZ+lADQfejOadt70u3NADMe9Ljml20uOMUANwaXHWlx/hS0ANIoxTgOKAv160ANNKeacR2oBP50&#10;ANAoxilIoH6UAJikwP1pxH5UvWgBmKb9DT8ce9JikAzHWgAU/mimAwCm4qUikx70rgRjtzRxTsDm&#10;ii4CA0GlAowKYDM0euadikx+VADaXb7U4/TikIzmi4DNuKXpS9yaT/IouAYpoX8Kcfag0XAbikC8&#10;VJ/Og9eOtADQD2pmzpzzT2UUYxRcLEe2kCH1qTHp9aMf/Wp3YrIiPegipACc0h+lO4rEYwccUvWp&#10;NuM5/Cmf1oTBoZ07UEc1J+NKe1HMHKRYowKfjNAxS5h8pHmkOKcRj/Gl6VZA36Uc/hSnJ6CgdaLj&#10;sJjNIBzgU4jpSE4oTEGeRxTtvP0ph70U0wEzSYFLikJ/KkAGlUdPam46UpoAQAZ6UceooxjFAHeg&#10;AzR60UZ5FAAe/pQBgfypMmjGaAHZJ+tNyOKCKUjp0oAADSc9O1KTS4xmgBuP/wBVL2FGCRml/HFA&#10;B0puCaefxpooADxTGHPTin49qQqc9KBWDBYdKBjtRikPP1zTuFhx6ZoLc+tNbk07IHancXKN3deK&#10;eWwKTJ9aF69aLg0Ox7Uh6jvSYGfan00xNDOwzQBnmhsf/XpnqaLgOPy9qTOT0pMfL60uc0kwsLu5&#10;6YoH86bjJp5FNCD1o49fejFIcY4WmAhYDtSEigtjFPNK4CAc0dDSnjpx9aQHnpTAXH50mPehjxxR&#10;0IHWgAB59actMAyMCnewxQAhNKQMmjBpC1ADiDjrSHjjH1pMge1Bb8KAEJwDxRuPpSUdKBC+tL/K&#10;jv0pMc//AFqBWtsh3vTcj1o7GjPFA0yMnk+1FOKimjGRQTyvWwmenPammpD3pCPyoI5fMDkdTTc5&#10;x/Wg9venjg0Fct2xhHbt6Ug6dPxqTHvnio8GgUo2sLzyKaadg560npQTuHAoxzSbc9KOlAhetAPF&#10;BPQUZ7UAIT7/AI0HGaM5/KkJP40AOBHSgDI6/nTaU8GgB2Rx6U44+lNOOaacgigAHb2pSCe9J1A9&#10;KXPtQAjDp0pec9KDSNQAmMcU4HFIcfj60fMM9KEAuf8A6xo3UdOn4UccUAAx0xS8jH1pGXp/WgCg&#10;AB/WjnPSl79KUc/SgAH4UFvWgngYo6YoAUcEHP40GgZpuPagAP0pwPSkHFAFACA98Up60pOOQaN3&#10;H9KBDQDQOnHGaKNvt9aAEIzzz+NITjilAx2pDxQMDzkZpM9s9aOM+1Gf8adwE/Ggn2FAxmgcd6Qk&#10;HX8PSkPToM5/Kkx0peSf50EgPzpN3tikb60nGKAasL0574pACcUhPpij/GgQFs/TNKTTcUdO34UA&#10;If1oI/yKdjkfSkYE0AgNGRg8Um04+h4pVXr60AN9eetIR6dKlX6e9IV4/wA80AMYYx70Z/8A1U8g&#10;DmmFfw4oABjNJjkU8jilABH50ANx696UA/hS/j2pT060AJtoIp2KTjrzQAYz+FOA5+npTc9sml9e&#10;fwoATofWlz9aMZxk0meuaAFPyimqO5/A0dep4pB0696AAn2pDjPU0H+tJnmgBQetMY04D0pMHn2F&#10;AAPqDRzSHJxxT8UANGD34oI9KcMDoOKQZoAbjPOKDn5acFz2/GlIyc5oAj289OaUD2NKCSTzzmnn&#10;3GTQBEAAOKAe+etSEYpT9KAIgM0beTjrUnWlxQBGR1puPSpQfagjPOPegCPaff8ACkA9qeOp5pMZ&#10;FArbjAM9PWhifSnDB/8ArUZHamK3kNJHSgAjPH/1qDSE4xzRcGkHJzS44x60pwc+tIcf4Udw3sGe&#10;vHFIT0wM9hSkjj0oHYe9O/mK3938RM//AKqUnjtQRzSHFCkOUbikZ/CkJzmkzk+mKVeoyetO5m1o&#10;LjAxSHI700ck8/Sg5xmi4crD6Dr370Z69KQ/Sjg5/mKaYrCgdc8U08fSjdzSsOnSi4W0E5BPHWg/&#10;0pB9PbmlHf0pBfUQEc8/SlDYHSgf5FBb60fMbXkHIHAzSZJHv2o25P8AOjGce/amSBHv7GmEDt1p&#10;wH/16QjHfPegbQnP44oIyetKRk9f6UhHTnNCCwh7Yx9aUn6UbT68Zp23GOMZp3EM9M0q8c0oUkda&#10;aOTyKAGnBPSnhQKX8DQee5B9aEwGY/D3pMemacc/jml2njtSAaQe+M00AZHPegjAHHJ96cpAoAYc&#10;Yx69KOMU/wBP0pQBgZp3AYOCeOlKMcU845559KXr1JNHMBEUz70bMn+tO68/hTuoHWnzAR44PFIA&#10;akx0/kKCMngUrsBg4xinbOPXmlJOcUcHPH4UXAFPI56dqQrg8Cnc8U3PGMUgHBefr60CjHHWk3Yx&#10;gUAL1HTPOaXIweOtG3vSHnvwaAEZeaT+dA46DFAPXj6UAIoxxn6UnHpQDx2pcZoAAPT9aC2D7Up5&#10;HWkHf/CgBp6k9Tjihj17+tOGOfWmYGePxoAVjjt1/SkxjgHpSk9qTA/HvigBAe/vSn3pW47g0mMd&#10;qAGnJH1657UmD3NPwCPWkYggccin3AZ6/WkbrSseRjnNKw/H9KAAnpTR3yaME9qU8n19qLgIw46n&#10;j0o9fag46nrTQuAMUX1AcD9celJng89qUfdzmkXkMAOKYAN3ofWkIOR1FKAD2pAT2pMBSDjOaTOe&#10;3bvRnnmkbgUAKM+tKoGf55pvHHzUhz9MUAKSc0NyevNMGetOIAPbpQA0tgH0p3GPSkzgdRz0zTTx&#10;xt/GnsAoJxRkHI5/CkB5P6UKeOmf607AKSQBzTQRn9QaCOBn1/Olxz1zmhAKOje9MYggcdKO/XFO&#10;Pr+ApXuA0nnvmgsT2wKkPHOKjLYHXFNgNLUmMkcfWlLDv+VKV56/WiwDdp59M0Ekd/yowBnNA7H2&#10;9KADk4+b3peOuMZqMnrxzS8evHSgAOT6UgJz/WkJ6+vTNKSRn5qYhMkZ47UK2T6+uaDk9ifQ0EjP&#10;XjvQJid+BxQMeuKGbg00qc9RQSXCM56Ed6TOCDnFGODz+FOB6cdawubWfYMcdMUFfajBzgnikcZ6&#10;01IkUYIp5HfBximAginZHp7UXHyvsIqnBAH40oI5659KXnOT/OmgHn3p3EATAz6+9N5Hr9OtBGR/&#10;kU4MCMdcd6SYCct9PehUxninEA0Y4zgfSncAByf6U0Hnjp3zUmDn2600fxcY/rRcBAB165pAvsM+&#10;1Lg59zSsMN+HamA0t045pBwAAevWlJOenSgDGe1AC5xxxz60hDZ5PApwTpn9aaPQ/wD6qAF5IBPG&#10;adgZ4pTz3pp6cc49aAEyAenNJgdPSnlec+3SmgNnPFACkKRjr6UoHTnFIvr/ADoO3v8AhQAobPrw&#10;aXI57Ug6nn6EUdTQAq9PejPTkmhsDrzjpTtowT60AHOQf0p2Fo/Hijac84oATHQY6Uu3I696Uqfp&#10;Rg59RQAw8LgHn+VJt9+akY4zwKbgexoAaR3yaPejacGjOAO1ACDFL360hAIPGeaCaQCHrx+lIM8e&#10;1OPRjSAAetMAUfNmlyBgDmkLdR/OlXGBwRQAn4/jRwBwevNKOoxQVxkfmcUABGe34UopigbT8v50&#10;9WOCKABRnFKvfB4FBGfr0pzZHXJoAMZHqBRg8UuB/Wl/pQOwpHTsafzkg9+lMBJ6jP0o5A74pXEO&#10;25wKMeuaCB25p2OOnFFx2uJz17UhIHapCOB0pMeoyKYCKOvXNKOnfmkwc9KB8xAxQIcfY/nSjkDm&#10;m4OfrTsHHvQAvBxxzScGkPXOMmndO3tQApPU9qM9BnjrSAHBpVyCfWgABoY5oPPekAOB+dACgflS&#10;/wCcGlB7n1pMD/8AXQA0deeopQpPuKUrnHNGfb1OBSAMGlJ6frS4HH9KbjrzxQ3YqMbhjP09qcOf&#10;rSj6Ucii4reYH/IpCcY9KVueaXp7UXCwwEZz2pemPzpefl/nSntz/wDWouFhOufz4pSuMcf1ppIN&#10;OK9QM/hS5ilC4n8u9KV6Z7U9cgCm8Z9aL7A4tJh07im4zg4/+vTiOvH4U4jgcce1MncavPP6Uoxw&#10;KCCDjGcDrTgOcUmy1DzEP8u9AAJPFOzjmjAz6UXBxsIc0EYINO7YoBqTQaBk+lKeMU/GOtKoHP6U&#10;0TIjJ6/1pSe360pH5+9IBn6UBe99Ax7UZ/ClIpQM+1IbEGaTjj86cQeOaM57UDAdP1oAx3oFKSBj&#10;IoENA68fWlHJ68A07GOaAfagYnr6UD/Ip23ntQAKAAryOKdtyKBgDn0oHT1oBMXJH8VMz7UAe9OA&#10;zmgBOewoBpe44pQPUcUAIp5pCeKX15pMe31oAXAx1H4UgPvRntSjHNAATwacPxx6U3IB6UuetAAO&#10;lODGkBPWkz7igBxPfHFHpTeOefamk+lADgOTignnpjj86GODQc560AAOKB6U36Uv40AOJBpA3NN6&#10;0vUDNAEhOaTORnNNyRQG/GgB+Tilz0qPnOaPWgB4JyelA9M0wfSjIBoAfwc96XmmZyOCKBQA5jij&#10;n1pCcHr16mk4/wAKAH9uM0hPTpUZb8acWoAcx6DigHORtpo9eKAeelADt3NGeeaYW/8A10pI59TQ&#10;A5j1z+lIDx2/xpuT2ozmgB2fxFAJP0pM9OR6U1iMYoAeRS7u1R5FKaAHgcdfwozSE+9N44oAcRx7&#10;0pPbHWmD8SKM5zQA7GOnSkJGB/Omkc+tL/SgBcZOKTd/+ujFJk4xQA4foaaDn0FKf/1Uh79+aAAn&#10;GeaXnpjimgdeO/FKPYUALgZHFGTzSZ780biPxoAUnFKc9M0i8DpR7kUAJ/L1p44x3pOOlL17d6AE&#10;Jo4pcY7UDFADRjPNKP60oA9KB9KAGikHsadu64FLnOeaAG49/wAKQdjR70/AHvQA2jHNOB/nR9DQ&#10;A3PFIPrz6U7ANJjpQA3gHrTs89KDSEZoHYD19KCR6U7j8qQigQcfjTOo4PU4qTFN5xQNCAdeaTB9&#10;85p+KQDt6UABFJ0pxpuT607AkLxn8aTofvUdKXmkO1gwMU7Az+lJnPuKU9xTuNCE+9KPrmkHPFFC&#10;BIXJFHGTR070fzoGBFLyfwoyO9B4z6+1AgPOKKOtB6j9aQwH1oznr0pMDOKBmgBQeTk0fiaBR6c0&#10;XAUdD6UDn/GkFKG6UwGN3qQHjrTce1ID14oTAXIFJxz6UA+5pRjPShMBhHFBp9IRQAgA9fwoJFBH&#10;WgmkA3nilzSE56etLnOaAGnjtT+9N6A+9BzmmmAuMk0ZyefzpOaAeaQDsijvj8qMUpzxxQAFqCOD&#10;9aQCge/XFADiPfrSgEUYJ7UHtQOwh/nS5pM//WqQAYNBUVe+o05/WpDxn+dH+eKTAx+tBaVhu33p&#10;+B2pSvSmgj6fSgLJdB4pCo9aXPqKMD1oKsN69BSjPXFAbnpRnGam67hYMYzS9QcUdwe1NAouKw7G&#10;fpR+lNJFPzxQmMA3Ymhgc5oxjnNKCaVwEK5FJjnj1pe3YU4HAouAwHP40EZBpw7H8acRn6UgGDI+&#10;lKVp2B3paAGYzmgLTunFAHUjNACYIz7UuB6UuKT3oHYBnNBzzz3pc0Ej0oCwhGM0CncUn8qBiE57&#10;80tGeKQjHfNA0KPrRnr/ACpec9MU0/SgYo5xR39qUHgUhGO1ABjn8aAMUcelL1oAOSKbjFO6nnim&#10;kUAJ/Og040h+tAAfrTcinAdqCPX1qUxXFOcHmjIpBmg1Qwpeo68Zo5yelIfrzQAp4o+tKc8d6AOv&#10;WkFgHSlzz2pAD+FKMYoGGaXikz+FOK0N2BIaOuaXvS9qUDrSbC2w3BpdtL+Ip3pS5hpDcde1P55p&#10;n+TSn60nIaQn+FDGnD+tHTikFhpGKU0pHvSY7UXGL060H0oA/lSZ6UMApQc0AUD60wF7H86QD+VG&#10;6lB5PtUtrsAHr0pNvpSilovcBPc0uKAck07Pf1ouAylp2KQCncAzSA9qdx7UmOOtLmAQU5TQQc0Y&#10;pXY7CUoGO9GKXFK4WEH1opcdaTFAhc/SlzTRRjpmi5UY3HDmlyKaRz6UuOlFxqDHDtxQKQd6XJH4&#10;UCUbi9OlKB0pDxR+NO4lFjvwpMetA5NAAp3HYXv0petJk0hGM0XDlY4ijaKQHNKCetFw5WNwKAPz&#10;pSM/WlU96V9RqA3FLSilzRcfIMx7e9KBk07A5PSkxxRcfIhB6UuKXHvTsAYp8wci8xoHJpTj/wCt&#10;SgCkIouPlu76i46UgFKBxQBRfyFyIQc0o9KMUgouw5V3DPNLnJpO1KKBOO2ofrRSHigGnfULdkGc&#10;UoJppPSgnik2Cj5CmlwOab60U7i5L7C0HFITSnr14pEpMQUZpOT3zQTxRcrl7Af1o5+tKR75xSd6&#10;Lgo3EA9eKTPNOP8AWk/rSJSFJpMUfhSZoC3kBNIacSPWkxxQDEJpMc9KPQ0opCG+1IcY6U4tig0w&#10;E4pDTiOtJnNO4DTxilp2aQ0JoBOKOuOaM4PSgmncBBikPFGO1OPPShMBpHTrScn8qWkxxRcBKQ96&#10;XI//AFUZoQAT+VIeKUEUH6UwG0Y4x1pTTaAFHUUUmOaCRQA3Jp5HtTRxS5wKYg+tNpcHHXtS557U&#10;hkbGkxT/AOVIQfTmqT2JsM7dKMHGcU/8KaR3xRcLDNuaDTiDzQQc/wAqokaaCeTS4waMYoAaKTqa&#10;cQeKQDrSuAppMZ/CgNQRTAPTpSY6e1O9aQdaADHP+NHFBOaMUAGeT2p3pTaUn2oAMUHr1oP60mP0&#10;oAUnrnNB4ozSd6AFPPtQTwKQ0hP4mgBcfnRn2oyaM9eKAAcdqSkBz+FKMUAAANKQuabkflS0AKQ1&#10;IpwfrQT/APrpMA0XFYQU5ucdvrRx6U3PFMYH8qkPaoqXFCdhNB2/rThz04pB0pSDQKwv4800EHjF&#10;J9c0gzincGgK8U4+tN/D2pppXE0PG78qUr3B6mmAHGfelwvvRcQrfd/rT2OPxpoJJ/CmjsO9O4D+&#10;p6D0pm+jHJHWjJzRcB9JTW5pxxnrTAXNJ+NLnrSEA4H4UwAk0Hr15pq9/TNOJpIA4NHXrSBsil24&#10;70wEpKdmk9TkUCsB470wjIPv3p5HPSkOABxQMM0g6DkUcHnNHbigm2ouc/hTVBxT+wpCBQN7DMDj&#10;mgDinfzpvPrzQK3mIcc803qev5VJgdqU0EKF+pHgelIOO9G3PPSnYPFBPXYjzxTwaQA5NKM8igaQ&#10;gHt1o/rRml6cZoE0GKASTzxSHORzR6UBbcXHH86O9Ie9JigQ8H0AxTQRR1/KgHjGKAE9+9P9P5U0&#10;ZFKDxQAhz3H0pcdqTB/KnBjk0AHrQe/6Uh5pKAAHvTs9aQ59aARk0AKTij8KQ/zoP1NADgaPwpue&#10;tLn9KAFoIPFITS4yRQADilFMNKPpmgAJwQMGm5FL+GKUjigBM4HWmlvejJ/KjPHagBcjHBpvcUBs&#10;8ZpD355oAcORjFJnpx3pM8+9I3c5oCwH9aMn04puSe1APPTPagNgHU+lKST+FHFGeaBdRpz9RSDP&#10;fvTjnpSEUD5hAeaPrmnkUlBDd3sLj1NJt4oJ96U//WoATGDyPel7e9APp096SgQu3OOKUt09B3pM&#10;9eaaPpQA4Z9KB+NMDdT60FjzigB+etIT7U059felz1xQAo74oPp3pDyKRefwoAdu9qOw/nTNwPej&#10;dx/KgBxx2xTs/wAqYx/+vS8DkCgBTSbjjntQelIeepzQApPIOaM+9IRgUBsUABX/ABpRjGO9NB5/&#10;rS4z9aAEweKPTpSknNITyeOlAB6en1pcUA/1poNAByOv0oHSnE9B1zTRzn60AKDjHPSgjtkGjHJx&#10;nikA9ulADsHPtQQDQecHFGcUANBz2/D1p3HHFIB3pc8UANI5p2QDjNIM8UEjI96AFxilFIDSE+3F&#10;AAeO/wCNNJ/P+VG7HGRSbsHrmgANHpgUnX2pCcA+9ADvWmc+v0pxI6+vekC9eaAEPHSl65pCOf5U&#10;uBnr1oAT14pCTxTiOe9NxyOe9AC+tMHsKdjBNJtGOpoAM/7WaAPQ/jQARj09aTHHpQAHPT8adnJ+&#10;nNIT/KkOOP60AJ2xjtSqRjGR9KQEDoKCfwzTEISDTT9P8KftzTD29RSGLmkA68fSlz9fwoXvQAhH&#10;vSkew4/Omge2acDkg96bEgzSgDGcGjOCf0pwA/wpA2NA4IpTwAelKaDyOnFNOwpRuM25zj9KCeO2&#10;fSl9PrThgfX0obuCjYQpk0FTxx37VIRSquOf1pXG0mQ49u9A+b6VNt/wpRHj8KfMTyIh2nFG3A9K&#10;nKmmHr19+lO7DkXcjVcetBXNPGf/AK1IRzmi4ciuRntxxSbBUgBIOcUEZxilcOW2pGy8DjpTSuD6&#10;+9S9/TFKMZ9jRzCUERhR+X60u0ZGBTwO/SgHtTuHLqxgGO9GAT2pc89z70pAzjikkNzt0GA8Z9aC&#10;Dnr0p+B0PSmt1x+tCGxNvU0g7+lOzwetGfUfhQ9RJWfqRhTj0zS45z0p2P500jAp8wOHmIOopwHb&#10;n1peSaUAA1RmN460hIA9aUex/CggnvQIQnp79aaR+JP8qcTxSgc+tADOc4/maN3HWlI56Uh5FACE&#10;Z5zkClOM5ppPUYpTj9cUAIWApSxz368UZ5GB+dNJxjigaFYgkc9aRiMGjIAPajP4UA0Bz6//AFqQ&#10;Y7HP9aM4x/Wk4x70BYacgn+VLnrzQSad1IwfwoENH1zQOSDQSOoz9aYTmgYufQc98UAYHWlyAeM4&#10;pcc9R6mgQ3Ge/FKoxk+1N6HvTt3zcUACqRyDnNIMjk0Zz9fakNMA4/A0hA9adxkZpgye1IBNvH0p&#10;vIAHvT+4yaFPGfXigAOSTjOKOOTikHAxSHPHGc0AIQcA+lOI9OvamkgHg0En1FADgB3PTimdBj3p&#10;wHPb1prAeuaAAj1pN3GBn3zSnIxmkyDx364oAOW5xmlUEZ/lSZ79/akIJxyPrTAOO5zQMZyOlBP0&#10;B7mjjPFCAMjOMnFIee/TpTTnnv8ArSADB559qLgO3cg5H+FBOBjkfWmFcDj0oZiMfXtSAUE9O9Lk&#10;e9N3AknFMBJXpzTuA/OQe9GCcc4/nTcn2pAMZPfqaoB+4Y659qTIHYUz0x1pue340wHEDPHWmsR+&#10;dGOf8KFfn2pCHA8r6YqNRycHOKQMCTx9aAeOmARTBsXkHPr700kf3KQY+bmmjd2/nQDRqe+PxpBx&#10;1OQfejgk9ceopc4PBNc5u9Qx/s8dqULnqaFNGSQe3tQUOC9u1KeM47U0HGKUgHOARmmZcg04yMnm&#10;nAAdKc4HNMzwO9Idr7Mb3xjpT8d89aCfcUgzg80D5RO/Yd6XH60rDoRyO9OCHk0EuL9BpXPrSYBx&#10;xzS8mjp3oFygwz160cHHpS9e2PrS7qdw5XqMzwaUjjpxSt1J/Kk5yMHmi4rC7SOfekA5OO9KD6Hm&#10;gqeM07hZiZwOODRjODjg04HGOeKMHrnincQnBANKCD3JzSk59vSlIGcZ+v1oAiOPXmnEc9efanAk&#10;9cfhSbeuKYCHPfmhuOvNO24J+nWm9OtADcinjkAdKGxxTuKAAqCc5p4HYfjSH6YpSPfigBRz7UgP&#10;Wgk9fypAR0oANw9Big9cYo2cn3pSCfSpGMA/KkYYPoDTyOmR9KPoBj1obBCEe/HpTetSHhv6UHj+&#10;tO4iMk9cAdjTScnpUgXoTyKMBfT3ouVysh207rn2/WpCo/GmnoAOn9aLisJg0hyOpz7elLjGfzpy&#10;jgZFMBhzjmlAPOTwfSndAf5UqqMGkIbk55/lTv60oB5P9aUDcMY/Gi5bSVg3A96OMnilVQO+Pwpd&#10;p55zUtmijYUDA9hR14/nSDkYIp+Pc47AUNiirXE5oUevNGc8/pTlHTtSHcXJwfShe9L14oA9qq5H&#10;LbqBHajninKCPpTcE9aYk9/QQKfypSKXHB4pQOBigkbwc4oGSOetGOB6c0ir9aSZpJaD/wAeaMEt&#10;2NKR6c/0oyB9afUm2iAc47j2pCBgcUc4OBSgdPWlew+W99RCCT70u3pSrzmkwRRcQZz6Uo5pP/1U&#10;u0Ann8PrTuFhc98UDnt+FH0FIO1K5TiHJBNOHA4Bo9DjIozxjvSuPlF4GOKA3PTtQP5UvGBx70ir&#10;Cbs9qPegD35oHp/KncXKuwpzjGOfSgnv3pR34waNv5UrhZdhT0Pp7UYXNJxzz05FOwegPSgYm3p2&#10;oGRmlGOufwNOA96AExj8aXp24pQD0owADTYl8hoGKUHvk5pw75pFBHFIBQOff+VIRj8qBxmlB64H&#10;ApiStfQNp4J/SnevvTQuOcfjS59elIaYo6nNJt9aXI+maTuaYJCnI/8Ar0g4xx+NJjGc0oUjvSDc&#10;bkjtSjFB9KUA46c0DE6j60o7e1GSTgUp/TtQAuMcikBIHA/KgY9KUnigAA560oINNxjoKcucexoF&#10;YQY4pSOfeg8UmPfmgY7PsOtDEUNweKTPagBcHqDSMRS9RzSA46HmgBR1OKOuaQGkzx0oAcTx700N&#10;z+FA+uKX1oAXt+NN69/zpD9adxn8O9ACZPFA6ZoCkigY56UAL0JPalJweBUY/nThQAD9aXGRTfTP&#10;50E4xzQA4t+dIB0/WkwewxTlPJ5xQAm4frT+CevtTMDrRn2oAUsAaXA/Sk3cjvSZ5oAUGgt2zSY7&#10;ZOaMnn1oAUDpSg/n/Om5zR68ZoAcRgCjH6UmaGPAoANxxTv8mm57UgNACgc5oHcUmBijaR1FADye&#10;aQE5PpTTmlJzzQAvPbFG7mkUn/69NJoAdyDgHmgkGk696XHfIoATt0pSRSE+/FLkDOD3oABQe/ek&#10;b6mhcgdaAFz7UpOOwpBxijigBdv19qP50c8UmeenSgAB5oox1NOwKAEI/LvSZ+Wl+lNGPf3oAB3p&#10;c+p96QCk96AY7d3oGMfypSxBppzigBc0e1Nx05/Olx70DsOzjPvTs56imk/pTckfiaAsP45x+dLn&#10;tUYpxINAWFJx604H270360ooAD396XHrx/WmKSDnFOz060BYX1oY+lNB60DqRQA7t0o3ZpMEUc8d&#10;qAsL70h6detKCfXmigd7ARgUZyP60g46UmOlAWHAfWk7jt9KUGm54oGLj8zzSnt0pN36ijkd+lAw&#10;wO/NKwpO3X60dvWgEhM8f5NGMmiloAT6/jQeTSkD2pAOTQgAjpxS4/KkFLj9KAEI4x6Ug469acck&#10;E4pAOnvQAmDTsHuaSgD3oAWgcZpB1pQaADPSlJwaTHTvTjxigBABSg0Hik/D2oAAOelKDxSYzmlo&#10;AQjJpCeuKX9BSD0xQALQB0pwP+TRgccUAHSkxmj0ox759KAAY+tKVz9KTHSg8d6AD1oGKbnIpT2/&#10;KgBc/wD1qb6mnY65OaO5757UANA6etJ1pwPQ0EetADTSke1O68e1Ox3oHZkRA5oAz35qQ9e1KA1A&#10;WY0igg07b3zQMelBXKIP8ipOnal7dfyoPvQaRVhnP1pR1oG3NAFALQUciilxig4HpQMUdqTj0FOG&#10;OKKAG7vbrTh1x/Okw3oaTccdTU3AcVwevBp4+tRhjwaUHFF0ApINAGaaD60KaVwHDPakGPSlDZNA&#10;H60gAY4pcg9aaT6UuSM45oQADuxS7vVaTcfXNJ+lAC8YFLwaTOaBkfhQA4cClVsDgCmAjpS9uTQA&#10;oNL6dBSbugpKBj8UgoFITQFgz159qXP5UlKDSKshVHt3pB2oB5NKB0pjEHFLjBozR070AHSj+tGa&#10;B09aAAjIpT9aMYzQP0pXEHPoKBnNGetA4pLVANwfWnc0evHejHSmMb6UppSKU8UMBOuKTHSlx1pS&#10;vFDdguNFN6H608Y/Gk2+1JbsEgP0pCfypx47UoX2o5gGgGl9fWnEY70q80ucdrjB1py0m2ncUN6D&#10;SYh5pSKAOKU85/Spb1GhnalApwHtR61VwsNxThjmkIp1TzBYM/lS9aPeg1NxgM4pCcelL17UdqLg&#10;BFGeelH4dKXHai4DQDTgBigD8qTGKQAT+dFGPejFAIUj8qDj04pMU4c0FcjsJR6fWkHPvTs+1A+T&#10;zDvRS0DmgrkDP4UdKMdqB2oFyhikH5U7HNJzg9qB8vkAoP8AWg89DTiOaBqA3Oadj/CkHX1pQTQH&#10;JohcUZFGPw70hoG1cUDpRzxSnoe1GO1AuVdhPwpaKTOMmgbSYuc0oFNx2z70vXtQCQoHPSlxTR29&#10;6Ucd+aBsMYP4Uo70uaTBNArai/lRzRjmjHvQFhcUevFLnml+tAWDHSkFLQBjNAxcUm2l/HikByKA&#10;Fx6UbeDQRntSUAGKBSGl3YoAKcDjFJkUgPtQA7PWikHFGPSgBTxRmkFFAARS9aDz3pAfwp3ACKQ8&#10;fgaXNJQAZxRnNApKADNANGeKO1IBO1FLnH4Uh70AO9KCaBSUCa1QUA0E0h4oCwopBRzSdefWgYpN&#10;Jn3o/lSDPpQJDiPaj+tJQRnHNA7BnikNKcY+tITQS1drQQUopMUhx6UDaHH3pPxo6UDIoJ5d7jc0&#10;UtH+RQDj5iYzQcClNAyKCeXuJ6+lAGKOhpadyWmhvekz0p3NNpCFGaQnpQe31pNv60XHYQ80HvzS&#10;7cZoH0qkxCH60EUuKO9K4DexpCPalx0oxyKaYAKQDJzSikNMBvTNKDTiKQ+3NF7AJjpSYpeKKYCA&#10;ZpMCngHHvTaLgH9KaeO9Ox1pPTigBMUHkdaUn2xTcdKPmAhHGaXANLj8aMUXuLYjAowelSEA0Cm2&#10;JIZt9/woI9KXt/hS0XHYiwaXB+lSUY7U+YXKMxTTk4qTBpMUJg0No/GnYHWmn3ppisApc9OaT3xQ&#10;etMQ3tS45pcHIxR/jQA0jnrQeuAKPbFB6mi4BxQfr+NANKBxQAgzkcUvbpQB1oJoATPBFLjn60mC&#10;aMdBQAhJHQY6UDJpcH9KQHp7UAIemKM0vTPNB9aAE5GKMUYpTzQAelNz0p2aQZHNACDj3pcYyDxS&#10;jrz6c004oAXr2pOc5/WjFGPagLC/w/1pD+dKScUhJoJ5RWHPtSdAaSg9aA5RcCm5AxTsUinH1oJE&#10;I4pRtpCQTzRk/lTAk46Y6UGoieSaCSMg0+YByt15oVuBmmq3XijBBFFwFDn2pzECowTninhuM/hQ&#10;mAp4GeM0Y+WkX1ph7c0XAdnJp5OKZxxntSNxjinfcCQnGKTcO1R9D60j5796VwJSRjPFNZjjgUi9&#10;6ePb0p7hYM+9JSAk/wCetAIzincA7U3GPwpdwHahsAL9aVyXFMMdaOTmj16daFPWmHKhCe9N+tPI&#10;6UtBLjdsjzilzg0pGKCDQTyvsIRjmkxUhAIPak9Ocmgvk8yP16UEH1o6U7igzQ3PFKeMDr9aaT70&#10;oHXmgQZx60mTQAO5py8Z5oGlcaDz3xSnr7Uf1poxSuFh2cUA+1GeRR/n6UwS8gBx3oOPXNGcf1pM&#10;/hQIUkinAj0pnSgHHegB4NIAKQk0hIPH50APzxjtSA/jTSTzxS/pQAv8qCR+GKZu6cUdutACtk0r&#10;E8d8Uzd1o7+uaAFB46U0EgH1pR3pMdMCgBQDyAKTPI470mc9qWgABxS9+KZ1+hooGKOf89KMnHFI&#10;BwcU4HigTQw4FO6YOKMrye3rRQG4H0GfWlI68Uik/wCNIPXpQK3mKR360UnUj1peD3oFYCeOtGaa&#10;f1oNAWQdc0o7U1jzxRQNR0FyOaaDihmOR0FGaA5XpoGKCBz/ADoJFN6/zoCMbu4+mkYo9R3pMnPP&#10;Sgaje4oHHel6DqKTv6U0nnpQPk8x2OacDyc5qME08GglqwcUDmkyAev4UZPNAKI7P/1qTd0pB16D&#10;FGfzNBLTQ4g5OPxpp96AuDSHFAMeRigfX8aTmkGM0AOGMk/rSjgdKaT15yaUn8qBB+IBpc9+MUi4&#10;9aDznjkUAKuOMUzGM0Hp+FKOgoAao7inA9TmjPUUY9PpQAHBxS4HrTaUj7tACEgU7mlGKTBGcZIo&#10;AaOR1x60pBzxmlwDk4o9PWgAOM8mkIzShc0EDHXtQA0jk4FBAz1ox/jQwz9e9ACAelID7UrYHtRk&#10;59qAEH4fzpMdacevH0pMH160AIM+9IAKcO/FJjvQAoHSkxxnHNGevrSnPWgBp/Ognt2705e2Kbx7&#10;/wAqAEHr3o/WgKaUdaAGkZNO2/rSkcmjB5oAjHTJpR07U4n8/amkDP8AOgVhAMk8fjTCv0zUgpT2&#10;9/SgYzbTc+tSjrk96DgdsigCMDr6fSgDn69KftyP5UDOfegBoBA/rUgX2xSYFL1HfrQAFev6UmMd&#10;80MOnrSt6+9ACcAZ70dM8daXsenFJnvQA8cY746ilxnGKYTTi2aAsO+nenKOOnfpTAxOOcUev9e9&#10;ACsPy601c+9KWGOlJknFACYBJ5pP50oppGee/SgA+ntSMOSD+NOH0xTWPPWgQD69KUc5P+TSZPHF&#10;IG7igGLmkY8008ngUvQ896dxWtr2EJ6c0nTvSgfzpvc0h2H8Z6UjE4zn8KaQDmm4oBoe3v3pB16U&#10;8gnmkz6cGmLmEHpmk2jcMinEZORSnGBTSJlLb0G4AOM0euaFPOCfypM9v6UyGhRyKQ46UZ5OOnrT&#10;cnBwRRcOUdmmA+/NBPSmjqcDP0ouFhx6detMLDpS5A7UpOMYoBMb2x0NNOP/AK9Ke3I9/WmjIx3N&#10;Fx2stx+OmOc96M9ABz6Udj3pM9eKYrWAFT1o7UMRxzQxPbFA7Dehz68YFHORwKUD3FIOO46UCuBI&#10;OaYw6c4pxx2pSeeBQCYmTx6CkXvzS49utBJwc9elAhB3IpM//Xo445pDigB24e/H60wd+M9xSgqO&#10;3HrSMB26GgYbs0ZPbp7UoBwMmm/5+tAgBwPejnIpRkCgH8aAEbOTxTWz9cdaXoeppCe/QGgBe3PS&#10;gHIBI6U0t7UrdODQAgIGc9aDnI569KQdT82M00c9+/0oAexPP500jnHalwTyO/Wmg89c/rQAoOc5&#10;PFNHakJyTikDcdOOnNADwAeeaaVzjgfjSM3H0puVyo5oAkZuenamjoTnvSBh26j2oxxzQAKT780D&#10;rn9KaO2eR6U7B7//AKqAG0vPyggAH07UhzwM+/vRjB6Z96AG+27n8uKa2QccfhTuD6e1NbAJ45oA&#10;UkqTuOaATyRgetNLYP3aQN/KqQCKSMnGfSnFsZIP4CkLcHGcUxWBU800A9mJPJ6+tMp27/8AVSEA&#10;k8ZxTFfYGwO2aa3pwfbNISAKTPtigEL0zz7UM4zSjr/Ooy65NAr3NTkgdhmndRz2oB6cU7J4Fc1z&#10;qEHI68Uo680wMDzz+FS5P5UXAZnmnhcjqaafQgUoByOelO4BjjP+TQTjP9adnsRTQPm5OcUrgCHC&#10;56ClDcexoJ9Oh9KOcgZzRcQig59RQTnOP50qqeuPypDggetFxigeh9qcAAf600deB24pQep5piau&#10;Bx060qr7c0gGR1HNKAcd6At2Dd1zmghs8Y6UpJxR6DvQLlsNxgZ6UnAOeadlfU0EEcE0AkNK55xm&#10;gnk80uQeo+lLjgZ4PancnkuJk4HHPbFKeOooP0pTRcFEABnsKOuOfpjrR3Pek7mnzCULgByc5oAx&#10;nJ/KhT3zzSkYzxn60XDk3EJA4p3TJIBNJggY75o5ouPk8x3OP1pAeOuO9LkD2oC/TJ/WhslRfYCc&#10;8etOwc9KaDz3xTgeOgov3BrYTJ9aUc0qkYHGaAOg9aLjUb3XYaDytL60729qCOBUlyvpqNHXv7UA&#10;ZJ4p+O+e/SgDA6ZoFa9xgGB2PpSheOnNGOvNKTn60FNXEK+tAXrThtHFAGTyKAauiIKOoFKDkY9a&#10;eQQeOlIAM9O/Wi4cq7DSR2FNwc9anBx+Pem4546incEkhoGcnH/1qcqjIpwHfPPvS44479aQJDD7&#10;jilx0IPancc9uKQY4oCy7CFfbr6U7H1z0pV7c8e9Obk9PxoGM4Bx/OnMMfTPOaXdQwJIGePWgBB0&#10;/wAaAfX8qBkf1FISMDigTVxSMdM07HB+lM+Ydv60o/EcfnTTFZsX06UhByB6c0cccUD3A/GkNoMd&#10;PXrS9cZoH+RThjPp9KaYmrvYQe5/GnE8UnBIoyRSGh3bvTR16dqUgjv2zQTgDk4oDXsJilwe9KCO&#10;PegDkimxRQm3ORmilJJ6DHqfSl6UhoG5NHOeuKCPfim9qGC2Q8cZpQODim/5xTj0oHYDgE80L1pe&#10;P8M03rn+lACn3FHOPT1pNuBin4JyOPpQAgGc+1Lj9e1B56elHPPGfpQAY59qdn06e9NBx9KAOfpQ&#10;AoGT6UDvyKX9BQFzQAcHt3pwoB5OSaTacn0oAGXGf1oJ5zjtSnkj+tIc+lADz0zxmmhqOc/55oyf&#10;WgAA5NLk5FIO9AOTQAvT/wCvQcHvn2oyPXvSEj0oAcSeOaT8KQcYxSk9KAEzwKdxzSf3qUfX9KAA&#10;dPxpc9R/WmZAPQ04DjuaAFyT0pR82eBTMH8PSl78UAL09ead2o7n0pCcd6AFJpAc8dqOOvJ4oIPr&#10;j2oAUniik2nPWkI6880AKD70pOfWkX6UozxQALn3pPf3pAe9IBQA485/nSE+9KvJHpTRx6e1ADj6&#10;daTP6UDk9KTPAzQAdc0p9OlNHQ0DrQAue4FOBxjj603txTieAOlABQCaTgj6UfjQAd6BnJxSZ/8A&#10;r0mRng0AOJ75zQBzye9NJ4pSePSgBdwGPak6/wANLnPSmjp1yaAHAUvQdeKj/Hp1p4z19qAFXpmg&#10;8ZFIScjjpR+NA7C/hS5pBx3pAMUCF6igUhI5oP19qADGcUAZwaUUhbj60ABPvQfpQeMUpPrQA0DF&#10;OzntRSAdKAAA4oIFL+H0pSeKAGAe4xTj9KKUNwOaAG+nX6UuDjnNJ3PtilBoAcADxSc4FIPWlHXp&#10;QAGlPQelMP65pwoAaWANKMjsaAcUZwDQMPypMEDB/Cl4zSDJNAxRwOlJxk5paXHNANDAQcmnik65&#10;zSEcUCYpH40Y4FIRS9iKCuUXHHI6UmeOelKeKDQCVhOOvpQASPelBwfagYxQFhwAFN9ccUY9x+NG&#10;RQMdzxSAfpRgUnWgEPzim5H19aOTQwoFYVu/pS5xTd34GigdhQKUHnpTT1zQTzQA7PPSlPQ00nj1&#10;+lLkY54FAAPfFKB2PSm/4UUABPJ/Kl9abx2NC8gGgBRR0NH+cUhJPTmgBRj1xilHPPam9c0Y6UAO&#10;x0o7HikyM0pwe9ACAetKFH65pOCBSnPNACEUZ9RR6YpSOtACUH3NKD096BigBFB9KCKXGeKXNACD&#10;tz+NO7HH4UlIR0NACkUD/wDVSDnv1pcDigBMc9KB3pRjHSlHPagBAfSlJ60h4/CgZxmgBeBnNIT+&#10;tL260bsZ9KAEBxwDSnNJnOKAeaAAjjjvRThzSe/b0oASlpOPx7UDg9etACfXmlHHalIqQDv/ACoK&#10;jG9xCMcdaAPelPGOKYSTx+dBq2AU5PPtSkU8jGKadx5pNi5UGOOopvfrSrgdgaC2O3FFwtfdAPrx&#10;SLnmpMH0puP5YoYKO3kKAO/UUjZJH6U0ilIJPIpXuUKfQigk8c0wD/PrT1PNFwE5GfehupoC5xS8&#10;CpuBJ26fSo8Dn1oH1xQODTbuAo+tOBOaaO9L+tK4AQc4NJ/KgY/wp2MCgBAenH50p7daXgduaAfQ&#10;0AH86PxpO1KcUAGKTbwKcPag96AG84pfWl/GlHWgY3BpccdKKUe4oCwbaKTPNGc/jSuUOxjFGSKQ&#10;g+lA5P40gt5gaUHJpPSnBfejmXcLoUU3vTsdeaOlLmC4gx0FLk8UZI6UoFPmC4gxSkc9RS7eOPrS&#10;gVHMK4ynCkx608r1ptqwMjxSke1P4z704flmnzjuRZ/lT8UbR6U8cDipcuxN+xGP85oAzxnINPIF&#10;Hf3qWwuIaMY/xpcdKMUMaVxCKQjNPx1/nSccUXL5PMZx+FGKkwc8UmOaQ1FdhgWlA9OntT8cU2i4&#10;0kgx+BoxTgOvNLg/rTuOwz8KB0pwBoI4/Ghu4DAO+aWnEf8A6qT/AD9aQBjmgHIp2P55pKAAgUhp&#10;xFB9KAExjFLj15pPQUE0DD1pTR26UuPU0BYTtSd/6U7FJ9RQXyIKRR0pw5xSDmgaigxQRScU4Dmg&#10;dgGKKQg07qOtBVhvel4o4GeKMmgApQaTt0opALxQMDt27UfhTvTNACUlIcZpf6UALSfj3opc9aLg&#10;HWgc03GadmmA4YoHX6+lIB+dOAoAM5oGcdaSjpQAuO2aAPwoHSl/nSugGkUA+lLSjrTAKUUlBH/1&#10;qVwHdKX6U3NLmmA48d6Q49cU3NKe9K4DhSE47UgIoFADh2+lL6Ui/WkH8qLgOP1pM8UtIaYBS5FG&#10;OtJ0/nQAtIM9qXijOKADNLnpTf60p4oAKd7038aX+dACjrSdKMjFGOKAFNApKXigBP5UUGkJIoAT&#10;ig0ZyMYpCM0AGPajn2oBo/GgAFGfWjn8aMUAA9aPXtRik9KAA9aX8KDRg+tAB3ptLnHek75oAdmk&#10;BNNH1peaAAc0opv1pQOTQApPNITnig/SkoAQ5xRS80gNABSevWnfSm5oAU5zSdMetJ0xS5NACU7j&#10;HFIaDQDVw4pTmjHNJigVkJSn3oYCkx6UDFJpKM89OlFArBg5PFBpPpRjjOKBcqshMYxRx+VB9RQa&#10;As7sM9OKQnpQAKXn1/CglrYTI60nApSaQD0oJa2A444zRQaae9ArDvcCkxSmkPencQhHBoxxQKUg&#10;+n0ouAn40hpeaXr2ov5ANIpuDxTsikBobuAg9qUig96M89OKfMAmKTtTuaQilcAxjtmkAHrS4wKT&#10;rRcAJ6etLikFG7incVhAKO1O/U0Z96aYJDBSEGnDNJj1601KwNDT2pduM896dtoAp8wJDe/pTc08&#10;fSkAx+NNMTQfpTefrxTiO9Jt/Ci4rMQAc0AikanYNDeghPT2oOeKOc9KaPpTTuAvU0h+tKRnoPag&#10;80XBje4yaUfWjNKKYDTzSGlxR+NAAD34z6U4nPak56UAUAGf8aQ9etBxijFAB6mkBHPeg44paAEJ&#10;H44pSfy6UE9aGHTigBMD8e9IeelKc/rS9D0z2oAQg5o3DrR9cUdaBWEAH50h7/WgdTmnZ7UBYZtp&#10;COtP9+lGKBWGgmgcEcc9KcPrzR/SgQ3GDSHvweaeScUgGD+lMQz6U8ZyTTTz2pQKQCHNOIBx2oLf&#10;4Uh5PtTATdTt1N9s0nSlcB/FMHP4U4jnp9abj8/amAn4U/r7Y9eKYPSlVcnmhALlvrij+LpQwxxT&#10;iOc5pgGeSMUjEbaTdnt1poyCP50NgPdQemKbzjANKCtIMZ6UAKc8YpcDnvUYqUjihAIent2pTj8O&#10;lQngcetO3GjmAXoO340pGfw5NDNxxTMkUriQ9+RmmcGnEE49OnNG4+lO4mr9AYcnilJznjimYIPP&#10;pThu/Ci/kEVv5jTRuHHP4U8HPGfemAfTNO5PIKfb/wDVTuMnmm445pvSi5WwuPWm07BzzS4x+NBF&#10;vUbz+VJjmjPQUm45x0oJWouOfakz04oPQ0vpQDDJ/PrRn8e1JSAn1oELn3pc9c0hP4f1pATj60wF&#10;5pOpNBx0FIcZ9KQCHpQTSnvnvTQePQUDDH0xSk4o9OM0LjJ/rTADQSTQBx60ev6UDEXnjsKUn2oP&#10;pRwaBByO1LjGMUAU3kUALjP070v8qjx27U7+VAxTSZ60pGKQnrzxQJClqYGFKaQZoGopDu3Tk0jD&#10;34pCxA6UpH8qASsxM7qMcfz96THrQGPvigfzEOOP5U7vSZ/woB49qBMQA5oz70hIPSgjIoGOC00n&#10;t1pcevWjv9KBJCBuBS/h9aSjPHfFAO62F3Eds0DNIR+VB5z3oGLj170n86CScUfjxQJIX04xilBF&#10;H4800ehoJettB+7mgN7dKaDQc8e1AuVCEnin9eTzSEknr70ccUCl8gGD/SjOB0pDx2pxz1zQDQgx&#10;TuvekyKaR70C5X2HdP8AGjn60gOeaVj7/jQCQhJz0NO3dOtNHHf/AOvRn/8AVQFheR0H50MPwoz+&#10;VDEUAtQU+9KT0+tN64yOaXHXnpQD1F9uKd17j8KjIwAfU07P0oEA7/zpPTrSk8+1NHUnnH86B2tu&#10;O24PQ4puc5pOlGOvpQFgIyOeKUcHGc0p6DNIq/d5/SgQwHH+FGfwp5//AF0GgBhXn+RpSuSaUmhu&#10;T7UALjkYpGU96TJoyT9OlADjjPbpSAUmMcCgAdaAAn/HFN3D86XHJ/nQRnHH40AGfakzxmjOOcc0&#10;dR1oABjjtTTkk5oC0UAISM9aU/hR1747UEn8qAFzkfSkFLg800j35oAVVwBx+FA/Me9ISP8A9VL1&#10;7UAAHWl7/Wjt14HtQAfrQAA+9Kw46fnSFuOgpeCSMe9AClqYOR707PvgGgnHpQAgxQODSMRtzTSx&#10;45oAN2BmpN2MntTA2M/0pu72oAlLD86Tf+tNyOeOgpoPI/M0APJ+vtSUhIyetIeaAHhiSc+namkc&#10;/wBaQHnr+VA70AKG56UEHPpSDjHFOAz0GKAGnGewFIe3NOLDsBSbc9hxQA3HHTjvShs0vBx196Qs&#10;D2B/pQAHjrzzQv06GkJ549aOQaBW0sOBP9cUgYHpTcnHPHtSbv5/lQFhWb/IpN3oec9DSZA6ZNGe&#10;n8/SgLLsPPcZpoyCaZnB46UmcNxnigGrkgbrSHA+nrTcnj8/pRgnPNFwSSAHp0pOcHnHNLjJ6DHv&#10;QACOnT+dNIlsCpI/GmUdSe5pScflVIiWjDcBxQOg5poNIVxnmlcq2trj92fWkI696Dn5aYfr9adw&#10;5LkhJPT8aaDgE4/GkHPaggYIz/8AWpFRjYCeBnrQQQw5FN/pR05/zzTJcbJj89ewoJ45phbnH6ml&#10;JPpTM7AWGc9f6UgXGT15pN3Trn2pOTg0Fa6CkYx/SgHnsKZ+NLuxnpQIceuaM9aaGPOBntR075Bo&#10;Bi7sA5pPTkHikzjtz0oJJ/DrxQIQdj/kUoJHb60gbnoBTSw9qAFLDGO9DcY5zTTjHGPxpScUAB6d&#10;T1zTSfUc+9HHBpG9xmgB2F/P0pqngd/SjHHAzmmlecnNAD/5UhwO/wDSkB4HrRkAjNADSe2PxFKa&#10;Rj6560cDjp9aAF2hRknPqOtHBI96aD7nmlY9P50AB2/h2pMdM0p2gcgUgz15NAC4570zPU0pP3eP&#10;rSY74oAN2eq/nTSSfoKfkf4GohkY9qADcD0zkUE0uT9KYT75oAU5GP5GmnGc459jSNzj0NBYkYAF&#10;UmAi8d+R27Uobdz/AJFMIx3xSMQPemgHg4J4HrTCcE8dabkD3z+lOD8+uKGICeDgfjSjGc/nTFBx&#10;jNL6Y/KgYZ98elJn3/IUA4Pt/OmZ9hTFY2Tk54p3J/qKMjscZFLg4HrXKzpEPBJ9qdnIPoKN2R70&#10;0DnpRewDjg/lRnPr0pG9cU7Oc/ypANHOeacOtHB/KlJP0A79aAF747Gm7j680o68cfXoaXIHbinc&#10;BFA7ClbGPpQe/YUbe/8AOi4CYz7c0g/p1peaAfalcAUdMDPqKAMg84GelLjp3oB688GncAPHApAP&#10;wNOyMcNTeuf5U2wAnr2Jpx256UDgDn86MdPWi4C+35UhJzS8jGf8c0uPemA0n3xn9aUDj0oZevFO&#10;I4GaBWXYYBjqKVfc07p9KQr9B6nNANXEbjt1pD1PzfnSk5/+tQ2QOvNA7Cc55pTnv+VKRyMUmSSM&#10;UCsKOhpen/1qD+eO1N5/HPQ0DsSDv+fFDAev1ppOM8Ypc8YoE1ewHOOgxSkZwPzpigZxmpPWgYAf&#10;jR1xxx0pv+TSc54oJ5VdknTtignHv7Yph6dqdnjFA0rdBcA96XcBz+FDcEfSgZzQFhMmlDjnHXua&#10;aTyT/k0u0gjjj60DFI70qjHfmmg9TUgPt9KAGr79aFH4mgnpzS5HOBxQAL1pW6jilX6cUYHr9M0A&#10;N2+vUd6UjFLjrmgKfWgBFHp096UdDxSjPYUgGc8556UAKQD+FJzS9zRjJ9KAE6j3pTyetJg+lBAG&#10;BnigBSevb6U0cUvJyewoyeO+aADGB0pQeaMgn1pGAGOeaAFzkDilzyKaOPzpRxntQAnOeetByTx9&#10;KMdaX0wKAHbevHNKD68U3B9TSkc55oAQnP8AhSkEd6Oc4FGOvWgBWJ6etLim/wCeaUAEnmgBc5wC&#10;O3ajoRwKDz260gzn+lADsg8YNIOfoKB3/WnE8UAHpzml9ee9NwPXpT1H4UAJjvSNnnvQCaUn60AA&#10;pSCtAx+fpS49OtADBwf5U8jpxRj9KN3PHSgAoycfX2pGxginMeg9vyoAA3rQRn2pQaQnNAAe3FBJ&#10;7UgNKT6UAGMcdP8A69LwenFNHUUHvzQA7p3pf0pp4zjOKC3QUAPGM9O1BpMZx6Cl3cYxj3oAQ9R7&#10;UYJ79qTPX9KDyaAF3de5o68kcUAnHFGfX9aAFU4pQevvTc/hilFABnBHWlGetGff6UAdDQAvHpSD&#10;PcUuefSloAacADNKBzmk7e1KPr1oAU/LnLc0gFIQetID7UAPwefUUgpAcUu7g0ABx+dFGB+NH40A&#10;I2eaXPPP/wBej8cU3IP40AKeq880pxmkwOaBjnNACdvxpDx/WlxkE5oJwTQAuD+GKTP6ijI545/p&#10;SfKc80ALn3pc5wKbgkdKcPpQAmOnWgA0m49etA4oAcOfypBzSEdacSKAEPv3peMYoHfgcUZA9qAD&#10;p396BjtQM+nSlBFADsnJpAtOApMf/XoGgxxz2pCevNL1P4UnU/hQAgHUc0EDHfP8qXHt9KAcCgAI&#10;ApOg6c0pBo459aAsABz/ACpDmlJ/CjA9Oe1AWDv1oB9qBj8+tGOOTxQICOc9cUZ5xmj1pRzQMQj1&#10;NJ9R0ob6fjmgjjOeM0DSF28nmg4xRjBNAJoDlF64x070H+dAOaaO1AWH4GelN4PSlNIR7UAIPShu&#10;9Lilxwc96B7CEYzgUZ/yKB9KXbx0oBpCHjGaMZoz1x1owDQMU445ptLzg0pbnmgSTEHXrQB/nvRj&#10;pTwuR/WgYmOevakz7UY6Zp34UAB/nSYyBz2pF5PTtSjHSlcSEwD780o57UAdaU9M0xiDr39qXFKP&#10;1pDxjNADAaUYxS4GDjmgjvQgEFOC8cHvQQPrQBjjvQAEH0pP8mnYx2pD0+tACZ60AUfh+FGOmaQA&#10;V9qBnpS8DH1pwHP4UAHPpTT+P0pf84oHHbpTAQ/T86Vs5P0oOT9aMfy60rgICDQaUClPbimA0GlL&#10;HHvTuPSlJ68UrgMP0/ChuMGnkYzSZ6YpgNxx1pB9RS4/OjFK4CZ6UpJ/WlAOOuaULRcBMfy60mBT&#10;h06U71ouA096F56U7H6UgFF0NLyE60gyT1xTiOB70pXke1F0Fn2GenFKRTgD60ADtRdBZ9hBSACn&#10;89+9KBj2pNhYZ6cUhHFSAU1lxii4+V9hpHfFJjH8vrUhGefagAcUXG4DcYpcYHQ0714o64JzRzBy&#10;DDilxTmNIOTQmUo2Ex1zxTwOKQ9MfrSADOaLlJWH4pgP/wCqkHakwKXMMfTSBTsEcY4pMZI/rSAA&#10;M0uPyox2ooAQgDH60bacP60Ejv8AlQAzbnP86UDmnDrijFACUhFP79KRR09qAD0oNOxjH1pBnpnr&#10;QAg6HAozQc0CgAHpQuKcfWm4zQOw4DOOaKB7frQeO3SlcLBnHelANGDmm460X2HYUdhmjFHYHFBB&#10;wKLoLIdmkH40q0vNF0PQQUDilI70oHvRcLiY6UmMnvSEYpwGDQMQdfWgCnYoxmpv1JuIcg0EDrSC&#10;n0paWBjcU4ADvSgU4jnHpUXFcbikApfbmnD2oTsIZn8qcOvSl6dqXHpRcbQevFA6Ud+tKQc0ilF9&#10;UApe9AGKXBz060ByMP6UAe1Jj86UjpQNxGY4FPFKBSkcdOh4oGotbjAKWnkcCkC80Fcq7CY5o7UY&#10;zzjNKfpQFl2G9qB1oxTiMjrQMQ59KT2paXB4oAT1NA6Uo5pnBoAcM5o7kUgPenjrigaQgB9KKMEH&#10;igA9BSuPlfYCM8UH64pR+dHXtimNR7oTBoIxS8ZpeuaVy2r2uJ36+1M7U8gUGi4cq7CDiginYPNJ&#10;gcc0XHypBjpTT9adRxRcSiuwnFGe9JnNAFFyhR9aSlxn2oznHFF7AGOKT0yKUECjGKTYB60E8Ud/&#10;ag9qLgHHt/jRj3pO9KAcUr6AFA+tLjpRjnrQnqAHp0xQTigjFLj86LgIKXGaDS5/nRcAxQRRigUX&#10;AXpRnpxSAZNKB1570XAAB9aX6UgycUoNFwAHrRml70Ci4CU7NNpaQAM0g60uKXFO4CYpcY9KQ0H0&#10;p3AWlH0xSUvWlcBMUpOKSlNCABR1oIz7mkFFwHd+lKKTHvQM07gOpD39aKT1obAXGM0etFFNAGKX&#10;NJinDGaAGgUUHrS5PpU3AM0maBRii7AOM0oB9KDxQKaYBRTRSihMAJ60E4pSfxpMUwA5wPUUg470&#10;u6kz+VABjpxSdjRS/wA6LgHQUlGc0vU0XAOPpRj2oB/KkxxRcBcfSkoxxQOpouAMOvFIfpS0dO1L&#10;qAdaTpRnGaQ5GKLgKPpR6UUGncAPAIpOtL26UmfxpXAKPf3o6e1JmmwFozRzQeoNDAaRRzmlzSUw&#10;Dnr1pRikJpeBST8wA845pKU8UdcUwAjk0hFA6+9L/nNACc9aDS96OeaAG0p60c/lSEUAIc9cUmPa&#10;nUh7UAFNI460p6evNKaAG8UAenSlxR3oE1uIBijJxS9aQKKAsJgUh4pSDRjNAW3Ex26UHij9aXqa&#10;DNwEx19KTH5U4kY60w9/agFBsMgU3B/Cn9qQUCcXvYKbn86dgYoAzQDi0MJoHp3p57UgGaCRAelA&#10;BoA5owPrQAegpBj1p2P/ANdGcnnFACUhPpTiMikI6fyoAQZFGetKQBSknpxQA3rSY6cU7FBA/Snc&#10;Bveg/Wl7daDxRcBCOlJ0pwoxTQWGEZ+tGM0pFJjNIVwo9KD+NB5xwadwaE/xpApzThx2pMmqWlyb&#10;Ce9IAfSn4o/Ckpbj5SPGfzowRUg6+9BHHtmnzkpMjAoznPFOPp70D6VV99AIwKdigj3pKad9gAGj&#10;+tLnpzQehxSv5CuNJP40Z4p1L6cZp3GM6YpSOfxoxQc0NgNH60nHpS+tL0zTAAaae1O5Pem4pXAC&#10;eev40bce2aMUoyD7/wAqYDT1pRQRRj0oAUkUnTqKM46+lFBPKIO1JjNKaQmgLCZ9acTmkYe1Jjig&#10;SVxf8KODRx/+qjHTigQ0ce9Lnjmg0YoATHWlB9DSYNO9aAAnNNx/k0pPvScHFAAFpcYx7U4fe4H4&#10;UnGenSmA2gggdMUEGjpSAbj1pwHv1ozSmgBByRk0uPrQT3pMcUAOyfWmcU8AE0m0mmAgyKAuacpx&#10;x+dNpAGc4H60ZAHNPUgUjdaYWEDHnmhRSDv60uDjpQmAZ6ikxz6UbeOTTRzTuTy/cOIxmm/jT9g5&#10;pnT/AApilpstRc9elIMdc04tzjFBGO9A1HRDCSOM0g49yaT8KAfai5luGaTp360uR7Cg45oCwAA+&#10;ooH4fSjGaaBTACBgcUp+lNPPfv1pxABxjntSuAHOfal4/wAKZ+VGPei4C5Hp75pCffrSE5/CkJyf&#10;rRcExxPFKB6d6aevSkB9z+NFxjg2AaDn04puPejnmi4hce9BOMYpARxig0xi9+vU03Oe9LnHPakH&#10;rSuAo7cUo6800kc/5zScUx7ilsZ4FB4FHJpWbn0zQAHuKQLz+FL3zn9aBxQAucfhSbTnrQR0/Wj8&#10;aAEI6YoUA0cf/qoGPegBB6ZpVx6UoP4CkyO5oC2gE4xR+frTc5+lKD1oAXGPamkA9KQde/SgknvQ&#10;A4nrSY6Uo570pGB+lAJWDAz17UhHUUZ6cjNAHTntQMOnfNB7/wA6CQO9J2P4UCFz6daUZPUUgNIT&#10;z1oGBOMfzpxYHvTRkn+lIetBLimKO9OwSDTfxpBjv+VAmtWx6noKQHrSccUqjk8UBbt2F9cfrSDn&#10;rQoxSY6UDsOXP0poHSgZpRxnniglK90BJ9KXb/jQO1Bzn2oDlTEzjqO9LnrxSjNNwaQW/IXPvTc+&#10;3XmjqKCcj+lFymxRRjNAA64FGB6UBsBGOc0Bjx2peAc0UyZWaFYkn+dID703OfbNL+dIFG4dO9FI&#10;eT1pMD0oJ5WOz+HOKQ9/akA6E/SlA6fzoCSsKCf6U0fWjLegpV7d6EJoOMcGgD2o6ZpepximDEbP&#10;POaQ/Wl28fzpOMUBYTOeCOB6UY9uad6c03GOhoAaeoGaCPxpwyM0hAxnGKBCEYB6euKXkmgLnmjH&#10;Oc9qAEIGeaMdMDn2paQ4P0oAXFBHTrSgngD6U0k4/pQAhbHanBs9RzTc4x1zSFuTyKAHev8ASkJx&#10;1/KkB47803PvQA49KTPX3pC2Oc9OKOhNADiM/wD16bnHpSE88fjQwGBQA5T7U0detAHsKXAAxQAE&#10;cfSlIweM0hBPQ0gXvnmgB2cjNJk9MUZ60v8AIUAIWOO1OYnPrTM8DvS5744oAM9D+FKxyelNPHt7&#10;UmcAUAPJNBxTNxI/GgNwTQA4mkOMZFNDZFGRj3oAAOf604g/h700445o/GgAJ56Y96bkUfexQOM8&#10;UAOJphIPeggEdvekHNADuTTWGT1pRgcY5ox0+b8qAEOT1oUD/wDXTiMZ/U00EH3FAnsxpHU0oNL0&#10;xmm9eKEDV0H6Udc0pHTHGPxpgY+v0ppktPog649qDgcZoXpzTQxwOc+9FxxJM+/4VGT2H40rfTvS&#10;A447U7D7C5Xjr/8AWpuRz+lGeTls/WgnpzRcaEIxjmgHnv05pOpJPSlyMetMmWzEOeOetBPSgg4G&#10;PXr3FNJAAzRcn8x5GDnnik5/H2phP4mkJGR696LisOJwetKSOMnvTSTkkevWk6k5/CmTYcOaacjG&#10;fWlH+7SEjsKA7ikjkY+ppo6/hSljjP8ASmZ6YoELnHP4UN169KTIOR/Ogsc9TQA/jn+tA4zzxTBg&#10;56UE9OP6UABA/KlB/wBrPvTScDj9KUcjJ60AIevXr/Ojd0oI6DrTQTmgAbJNHOMZpoPX/OKdu4Ao&#10;AUcjHc00gntkj1oxwSOtNYk/SgBep9OMYox9cCg4P+NIcnkD8qAFb8KZnGMjjFIe3r70BiO/9aAA&#10;0cdjzSf/AK6aWzzQBIOhyc0zd2z0703d1yOPX1o9ckUAJjg5/Oj2zke1NYnHTjpSZznt6UAO3Ak9&#10;OKQsCOAKaykfT3pMDP6U7sA3YOPUflSHuPWlxnvTSTgjt2HrRcBxJAGP0oAB6im89f8A61B70wAk&#10;YFHBGPTtQwP4dakyDj1oQDOoB4BFAA9qbnB/pTMmm2CNogjv+FLmhTzj2pdvB46VyHTYMZ+tKST+&#10;WDSEfdx9aOmOaAsOU8YyKCOp70Nz2FJg7RzxQOw8Y/E0DApnQ+vvS9c4NA7ApyVyKeRnPzCm9eMf&#10;nQfpQFhSDjpTsYGc8+9NHc9B7UrDp34oBCkY9KE6YyKNo4POPSg544oBoFGOAaFzj/ClXr/OlUHu&#10;P/rUEiZB70mc9qfz2A/KkI/2sU7gHTPrQFz2oCn6Zp24/XtRcLDSOf5Uo59KVh09OnFIcY7ZouPl&#10;Ezz7UuaUnkc80pBH8VO5IhOR9aDjJ569aCBnqc96Rm+vrTADijjPtSg5HNGOc/rTAAMfTr60Nkg8&#10;Yz6UbRx1yaQAc0AHPXrTsH5e3rTSRjofwp/XHHagBvTjA/GhQD347UuPWjAPPegBMce39aMcf0pQ&#10;SM8dDxS4PHY0gENIpyD83PrQFx+Hr3oByfSmAuBgcU4YA9qYrU4A+tIB2D/9agZwaTHPPJpeT2/G&#10;mAmB60dvUfyp2DkmlGD3wKAEHalB680hA64x9KVRgHpjNADlJGfcUbuTgc4pA3H9OtKO2aAFHTOT&#10;9aOPSm9vWgk0AOOSenSjI4OT9DTc8U4jGMGgAYmkweDTiQRyKMk85oAVgQOvNJ0xx2puc07OTjrQ&#10;AzAzmlIwcevNSY4xjnvTemKAGHnnFP4pTTQccDmkAuevTNIcc+tB4+lOHpTATB9jTsig9qB1HHtQ&#10;A4A+wqMDFBXB9qVQD3I9KAD+dAwOaADxn1pc5IFACjvn60ZH+NJznPpxTvx7UAJ17UopAaQYP4UA&#10;OGO4/Wjke9JnPbr2o3cUAPPXpimgdentTQecCnEDOKAAYPOKUEU3A/xxS5696AAdcfrTskj8KQn0&#10;60oGKAFBB6/Wjdj+dIBx2/GkIHBxmgBw9qUD2zim4PboKXdjB9e1K4Dhz2o549e1NU8mhv19qYDx&#10;n8qQHgUig9ep9aCc9s0AKOtJjHHShqMkmlcBwHJ/KkAwe1NJBH9KUUAHf/PNL1zjigH1pMcGmA4D&#10;OecYp2RzTRnvS84NAAOe1KP60DHX+VKB60ANPXPT6Ud+9HpkUpP4UrgIcehOaXIyeTQefwp27Hb8&#10;KYBg9PejkijPJ4o/zn1pAFKSfWjJPSmkce9Fx2HfpScYpBx26U4jIPei4DfxoA9KXPI4o6ZouIDw&#10;TSZ4NLnpgGjB9KADvgUh6dO/ag8g8UDt1pgIDgdaXGBSEk4pRxQAdB1pAfc0cZxmjn16UAHH/wBa&#10;g9OBQQM0p7UANzRjk0uevej8KAsBPT9aXPNByeaCRnk9aBge/ekHTrTgevIpFz+VAWDHtSgHFJ3/&#10;AFpcHikFgPp7UDr0oUcUZouAcDr0oz70o/nSjp068UJgxMjn1pc8UBSKU5H070FNbC8Y/wAKT65p&#10;MHPSn9f5UCSGemPWlx1460ucdBSE80Nj7B+NJzTugPekyOOQDRcNxPr+tHTuaXNKOCOaLgwHX096&#10;YR9Kfgc8cUg7UDGkdRSnOKAeueaQfTmlcAwPT8adxzSAHpQR7496dw3Fzx6/WjB9KTPalH40XAQD&#10;PejH50o6mkFCAMDJoyQT3pcdaU/XBpAJ34ApcY70uSDzTc807gOBppoAJyKXr2oAQ880vFBOPrRj&#10;HrRcAA9O1GMkA9+aTGR0/GnEf7X0pXAaFGOlKMHpS4P0+tA5xx0pvQBOeOe1Jgj8KkI4pB0zQA0i&#10;lPPPtTgR09e9Jxz70mwDHWjmnenWmg5zjNFwDikI9cU7b+dIOnSncBMdeaXGKUjr+lAzgcZpXATG&#10;KORTs+vpx7UAZNDYCbTx60mfWlIJ6j8aMH1pXAb9KQD8hUlH8qLgJ/Wk4oAHHFO5JNFwENKO/wDK&#10;kAp2D7fWi4xv0FAAx14pxpeoNIfL5jduaDjI5oBHpTwPagrk8xD9KAOP60oOBxxSUD5FYTHrQQKd&#10;S+ooHKNxoWkK07p16U7rn+tANX3Q3gUgApcfjS45NA0kgA6UL24pT+maXjFAuVCY54z+NApelAHN&#10;A1FdhABRt9qdnrjGaFOetAWE4FGKX/Jo/CgdhpB+lGCacO2PSkoElYQk0uOtLg0Ad8UDGAClNPPS&#10;k/lQA3HQUEUoHuTSkfWgBCO9NXP406lFADTnFH86cBSYPFADeM0p9qXHakI46ZoAMcZowTzn60o9&#10;KU49KAIz70o5x+lAPWj3zzQApFBB9aUDH1PejNJgIQO/XvTjRil2+9Dku49BO/WlHajHSj0zSe3y&#10;GNPbvzS96X0/pSjFDdrg9BuD60c9c9+aXHPSgj8KLgABpDnFL6d6X+dTKXoLYjA56c0/GMf1pRml&#10;2+/am2tLjuN45xQAKXFOyOccVPMxXGYFFOxS4zjihS7gmNpdxxzR0/wp340aLcegAYopuPxp3pVN&#10;Wa1Ab2oxUgpMcfrUcwriH3NIvU07NL2NJvyC43GKOlCgUbc0N3Yh3QUg4/PNApfWkVGNwBoAz+dG&#10;PypV+lBUY90OA/KkCjrRj2pw9qC2IRxRxx3pM8NSlhQMUc556Clx+VNyM4p2KAFHb0ox6UwccU7H&#10;+GaAHcc80d+Kbu4zSb8UrgPH0FKDzTfrTWB7UASZ96DTQR6UZ560XHYMDJ4pRwaaO3Xig89Ofei4&#10;7K6HfrRnnBFG7A96Xsc0XCI1gc5/lRjmnD86PepbLUbDc5pccUccUv4Gi5SVg/GjGOKM0o5GaAts&#10;JSjml6Uh9qLjFpPSlPFJjrQAGlOMdaTGKAMjk0gFOaB0oFA9aAEJ9qNppTz0oJ4Bp3AaB75ox0pT&#10;3oIz/npSATNLTiOaQdelADaUfSnHpQB7UAR468UY96fmigBAPakIqQUYHNADce1AFAxzSlsUAAFH&#10;SgClJoAQCjFKPrRQAY57e1H+fpRjilFACY9qAKBS0AHeilAxSZoAKCKUH+VBNACClJNKDzSE54wa&#10;BpXD+dBNB5x6UZoCwEUmccU48ij/AAoENApT2oHFL24zQAooxQaKB2fYKCM0uKUn1FACAUHtS46U&#10;D8qaCzE70vT1o+opCDxSBIBS+lJilJ79qAsNp3pSMecUp9qBWEzR0oIoFAWFBoAox1o6UDs+wZ96&#10;TPSlP6Up60DUWxBSn6UDvRVJhYM9Kafen460nrxSuKw05ppqQDmmgUgs9RKM0pFGKLiDGKPxoFL3&#10;pjsApuKcPejFFxDPyox+FP8A0pAP5UANI9KSngU0ikAmaQ07HHWg07+YDSOaXHUUH6dKUc0ABPvi&#10;kx0peKCKLgN/nSk0YoBoATpnpRj8aXpR+HQUgG44pTSU7+VADaXg0daDmncBO9ANO70hHai4CDpS&#10;+vpR+NGBxRcBKMUZ6ilPamgEo9/yooouAmBQRzyaU0ECncBpOKUCj1pM4ouAEfnSZ69qXOKM49KL&#10;gN9OKADzS0UwG4ooxRjPegAIz3pcUcfjR3pXASmng9BTttJ0ouAmOM0YpQaPrTASmkDHSnHken0o&#10;7GgQ0jtRzSgfSg0BZDc8UEUufejFAuVCdqBQMZFKBSuHKuomO5pMZpxOKQCgbVxDR6/0oGCaPxpm&#10;fJYQcUuaT/Io5oIaDJ9aPSlB5oyaAG8fhR/WjOO9BP0oAXimkj9aOoxRTTAM0hoPFL1pANFLilAp&#10;MdOaAAClx6mk+tL60AIR6+uKCOtL0HSkNMAI/Oj0oIz3pcAc0hNXI9ue9LjjqKeexppNU5eZNnca&#10;3b0oIpxPNJ1xQpWsJRYmKYPWpM/X8aTFNTsSmA9aaB0p2KOlLmBibfemmnf55pMVUZsExAcUv50Y&#10;oI6/SndaDbQjfWkORjilFKQad9gG0mKd60Zp8wXEB9OlJil70d6LhcTPFJg07B556UgAoTuMb17e&#10;1KQaSl9KYCYoIp2KbQAEYpMdBS5/lRQKwmSfrRnH9admk70CsLtJzTTSetOA9vrQJoOD3pCTxigi&#10;k/HmgbQoOc0hGfagil6daCQB45oyM45pCQKM560DFPSgHnnmmkYpetAhSenagZx60metJk+9ACk9&#10;804Mck0gJFJn0oAM5/rQ3BNIc8elLQAAmlyfemk9Pr9KU59aAAZyf5Uw9ac3Pejd6cUABAoOAR7U&#10;FvXrRuJpk2uMJ5/lQ3t0pw6Umf0oYNdkI1NZj9O1L39R2pp4zQ2JRsx6kZPbFNzSE0oOQv6mmKWu&#10;6Aj35pG9OvFG7FL3FIG27aDfwoHrSBiPbNBOKBOPmLikz6/yo7daBz3oJsC0ds0Z5pDmi4BkfrSH&#10;J+lGDmhe/qKLg+gd80pozkEZpOTTuAZPFANKevHHsKQUXGgyfSgtweeOlJ+FKOf/AK9FwQFskUgz&#10;06GlpGPpQA7HSkGOQKUUgHNPYAI4/nS5BPSjn0oOccCk2DYtITyaU+tGRn69KG9xXGntj0pee49q&#10;ADzzSY96PmNAByKQkn6+9Lg0EUJiTEzznBo4zQOtOx/hTRSEGe3rnmkP1o5/+vSZ9qAE69vxpwPv&#10;SN+Xekx09KYC0gJPoDRj86CvI5pXC4vPT86XrTW780DPPFMY4Een5UmODzTQ3PvQR0xSuK4/3NBw&#10;T6d6Qnmmk8imAoz37igDgUEAZ5prcfSkA4nnHP1pST3owelKo6c80XFcQgepxThjj09qT+fpQOnv&#10;RcGwxn8KQDOMVIFIpAPc0XC4hGO9Kw6+/wClP2g9qMdBih7Bcjx0pTnJ4qTbj/69NI98YofqK40K&#10;fWjB78U/tTT7frQFxM0gX6496M9fWjI9KLoasIFxzmkwPWn4wc00H8KPkHyADgdaXk96QAClyM/4&#10;d6CQ44/lSE8UvHQ0mcdu9FwtuN469qMnPX86duAPPSmk9/50kFh69DikOBt5pM4xR0+lO5NhwOPw&#10;/rTe/Qe9KWNID74x1pjcWhR3wKBxkUgySD+NGWI6igmwDH/66TnqBRjj8KMHH9aByXUQHOeKdn8O&#10;KTsKQ457UIkAMnpQSM89PahegoB4PPTpQAgzzzSFv1/SkBAHINIew9KAAnk80E8dKTn6UmRnFADt&#10;x7/pSenFIPTFGM4/SgBM56Uu7rxSN/kUEkdvpQAg9c0Ee3NDdPc0Mew5FIdh2MjmjHOcUhPWlHQ/&#10;zpiA88nrSkcCm4welO3Djj/69AAADx3prHOfY04n8KTHb05oAGPU9qbuzg8j8aQn680gB6UAO3HP&#10;NISPTHYUZJpFNADsn0pC38qCD+dN57EfjQAo+tLuxzTWPt1pD19cCgBScZo3ewpoPBzS9uPyoAUn&#10;8aNw/wDrU2kx+RoAd8pAw3Sm7jikPtSg4I5oAMe3HemnjP8A+ulY8DA+opCfy9TQAq880AgAc0mA&#10;TSE/jQAuT1JoDfSm84/pSY96AJQRzk8Y4poz36e1Jnjihu+M8/pQJrcM7cUjDjAFGSPekI6d6AsK&#10;T37UhOaUgDOR1ph/3eBTGBPB55FKGOabnpmgEc5FILCggj3z+lBz649KTOSABzTRx/Q0xDwCOvT6&#10;800kcUoY4NMzx261QreYHHXn+dK3HcUpXB6U0n2pDTFJ6j9aYFyBml5Of8KOlMys0IcjA70vfpxi&#10;g+p5+tNzx196YMXB9Mj60DOPSk3dDnpSN9O9ArCHp7mkBx1PNBOQfWkJ70CAsaN2AMfrSdsc8mkG&#10;BjrQA4kZ+lAPXJ4NMye+P8aXJHGaAAkEEBjx60oPTPemg+//AOukxg57+1ACsT3b8qN2R16daYeO&#10;O5pSOntQA7d3yaGIzgfWmH0P1oBwByaAHZLdOKaGyOTTW5x2p/Bz1NADcZ7k+9HHBA/Kkx155pNw&#10;Jxzn60AOx7dO1Jg+xpAeenSlJ3e3oBQAjc5z+VISAMfpSg8+o/rTeMd+O9ADQ2SacxJPSgljk/hT&#10;FJyOcD3oAcT+frSE45APvmhm5HNNLHoDnNAAXB79PWkLDJPT1pchR0pWI9OwxTAZ64HFKBwOvWjL&#10;cenpQMdPxoTAQk5PHTvml2k4BxikB9h0pORntmq2Ad+HFMOAMj8KTOMZbGecUoYcntSAASSeM/0p&#10;Dn0pSMAnqT+lOA9KEBrqRx2pAT6jmhiwIGaXdyOtclzrsKM47UznilA7UuM/SkMX73f9KUg5Hr60&#10;oOOMfXFHB7U9O4DV46rye9KOtABxQq+n40rgO9aTrz/Kl4y3OeKXk9+1FwGgE9/wqTH0pCOQfw5p&#10;VGeuPrTQCYyM9cUrcnnnH6UZ9jQADjGKTYCgjjBoXIPQ05un07UdRx19qLgKD1J9KaF4HNPUHPI+&#10;lKBtx79aAGAHrTcfrUx/SkGQD3p3AZxjApME896f796cCT0/Wi4DMDmmkHaO3Pan4+9xjFCj/wDX&#10;TFYaw9+KM57kGnleTzwelNH074oE4jVzx+dKF46c0DPzDtTuMdadwaEwT14x+NNFPC+4zSHtnoaa&#10;YrBQTmg9+KUHPr0ouFhuAO9DnpxxSkgY4oA7bqLiFBx34pGx65/nTQMnkn2zTtxGfb0ouFgYZxz7&#10;Ui9aUEDBH1p2O+KAExk0vTPFIVz60uD69KLgLn060A88c8UisfTNAGc8YouApJPfNIT/APXpFzx+&#10;XFKB+fei4DienFPyCSCKjGQD6U7tjrRcBV4zjP0pe5A6+9LuJzxjik59adwF3deKQ9OnWlPPf60E&#10;8DvRcdgxjFA20v0/I0gx3/OgQoPHPSkyT2/GkA/yaUsP0xSuOw4nnjpigf0pVzjrxSY6VQhQPypp&#10;57U4EY69aD0pAMHbninMRycUHnHbFGT6UAGSMg0uSTyMU0DB5GPpSkdMdqAFzmmj1p27P9DSDjGP&#10;0ouAgUYI9KUjp/Kk9D+VKOvU0XAePTvTMk9BSge2KRgM8n/69AC4Jz3pe3PNN9OaM9MfrRcBfwoI&#10;wRg0H/OKTaO/XFAC4/Gl9s0g28ZPakwPToKLgGce9KTn/wCtQx6Z/SlJ60XAM8mjP8uaQknBx9BS&#10;nmi4DsADr2oAznrQCSKTPamAA8cUvTOKcO1IFA57UgEPQ9adk4x3pcY/GlA70DuMHXp+NKF5xRgZ&#10;brS44BzzSsFhCuc0fLk0uB6/nQOOgo+Qb9AH0/GkIzx0o4JwafjGKdxCAfhTcY/LvT2IwMZFO60x&#10;jP0OKd+FLikA4NIQYJPvRg9cU4ADFAOOMUDSGg9MU4Dt+lLj2pxHP9RQNxG7T096XAx+NL9eKKBW&#10;YgXn60BT3PNOB+gxS564GKBDdvA9vxpCDgU73pScd8ZouMQg03aODUmMdaaAT29aTQhi+/60d+na&#10;nEcUH60rlNDcYHXmjHfqfSl657/SjNFwsGOKAMdqBjPBpxXPbgU7iasRgdO5xTieOlCrjIoJGB9a&#10;EwG5xjk80Hr049KXI9elJ61RaiJjnpxSdCKkwPT3puPxpfMhK/UO/SlGOmKCfSgLx1FFx2EI9P8A&#10;DFIP50oHXjpTgMCgdrDSCfWjHAp4PXBwO1IRkjNFwGBevBpc9KcAaXAx0qbjVxCKD9Md6UemOtIe&#10;v0ouDEXnvQRxSnv370A4FDAXPPpQDnPH9KMUZ98+lNMLCjOPQUnHrScEfhSkg4PfPalcA9sYo6qf&#10;rTuRTQOP6UMBxyO/504j8qYeaM/LRcBWoOPSkHX6CgnpSABmndeDx9aQDvRnJ6UAKO+KSl/Ckz39&#10;qADHqaTHH9KMEUoOMd80AKQRTfp2pdooA/CmA3H6UY6e9PXAz6UD3/SkAn0oA/Cl5o4xzTbAAM+/&#10;0pAKdjHeggcn9KQDfpQBzT8Y5H0NIBQAmODz9aaR0zTyODSkfzoAaPp+dCjPbrTx9aBz1Oe1FwGY&#10;+tOHPp0pcD3oxmgBo68fjSjj607H60YxkelACEZoIx3pAMd6djHegBo60ZGB9eKVQcUn4UDsxxyc&#10;0g+poB/A0Bc0CExx60h9qcOlJigdtbAcdcfhSgZFGBzR3oBJsX60jEmlNJn39sUGigBHvQaBjmlI&#10;oJcNVqA9u9ID1HWlIo9DQNwsHpmlzTQMUhPQ9aCuVDsUAjFLg8UnPFA0rIXI9aDj1pD15NKf5UAl&#10;toJxmgY/z2pTyeKM+1AwwQaXIpuelO6dKBWDpn1pwz+FIBjvmlxSGJt/WnHHTvSA5xThx3oAQdqD&#10;zS9c00gAUAKcEUig0o6+9BzyfWgBePSj04pBx70uc0ALnGPekx7UE8dKU8c0wAEcUcDt2oyaXpk0&#10;gExRil4FIOAaTAQHnoKUg9qd1pMfnQ9AG0pHpR36Uvce9F2AHkUhGc80pBoxnmhMBpXpRgetKO/r&#10;QPxouAoOaQAcdaD9KKVwDGc0EUvelI5pp+YDcUmCM0/60gB9eKlNgM9KMECpMde1KR0ocwIR2x3p&#10;fSn4HHHFNwOfWhzQCDinduvWkAyKOO9Lm7AL+NKKPxpMnjijm8xjuKQ/hSn6UgJGKm+ogH0pcdRS&#10;D9KQd6fXbYYoHHWk7fjTiee1KOtUp6bDuJnH40cegoA7dqXHWpchXEA9qdnHvTQMY5oGB0FSIdRj&#10;OMfpSNwKO1ADu3FApoPrRnGaBpXFBp2SOvNN/lR05oL5BaQE+gGOtKc03Iz0oGo9xwIpBjFHXr2o&#10;z/hQEY2vcX8KMe1FGQMc89c0FJJABSgmkDA496U96AauIAMelOPTrTcLQSPWkMUnrRnnFMwMZNHr&#10;/Sk2A/7wNPx0pjCkIIzRewDgTS8mk+XjilKnrnmgAAG73pRjpzTNxp2KLjsDH0p24DimCnd6VwSH&#10;mkP0pFBHSlHQU2y1Huhop+KUHmkFSVET6mhTijApaYJb7ABSjofrSY9KUfpSKAmkHNGaCKAF5p2f&#10;emA8CjIGaAFzSk8UgNB+tACilI/I0nrSjnAoAM+9IaUfzoI96AADilxSDrx+NAHT0oAM0p45xR0p&#10;RQA3rQRxSn9aQ4zQNBS59qRTTiSe9AB2pCaUUgOc0CFHGKWkz0ooASj2/WlOOKT9aBoUd+PalGBR&#10;2o+lA7CAdKUd6TGPfNOH8qAsu4lGOnFKDTjjFJuw1G4zpmlAo4oJPrQHLqwI5pRxx+FA5pfei4KF&#10;+o3H1zSn8qBQRQNR8w/xpBn14pxFAzRcOWwh9KKMA0Yx2/OmHLYOe9Lg802nkY5oHy9kNNGTxTh0&#10;4NKARjmlcfKuw0GkFOwT3owKLhZ3YgFFKAadincaQmKMdDS4NKc0hcq7CCgUnT8aKY1FIPwpSD+d&#10;LS96QcqYnNIaUZzQPpTDlQUlKKMCgLLsIfrR2p2KDSuFl2EoIp2KMdKLjsJ9KTpSjilx60yeVDfW&#10;jBp2DSYOKLjSDFLjrxSgdaB1pJgNNFOxSHNMEhpGKMU6igdhuM9KCtOIoA9qVwG4o6inYpCKZPKA&#10;zSEU4AUuKBKCuMxntSEcmn4NJihMfKMpMGpD0FJg0EuHYaAfWkA7U/NG3k0DUBnFKB3pccj1o70E&#10;uO43FHOfSnAZpBn8qBcjGjik/E04mkGPWgOVsQdvpSn2o5NGOlAmvIMmgiiloCwn4UlONIeRQIaT&#10;70ueaWm5oAQilNBBxRmgAI5NJnNOAPrR17UAIAeaQU8ikxTuA386KWjmkAmOlIaXvRx+tAAaTFKR&#10;nBpAKLgJjp9aD3p2ORSE+1MBo60AcdBS9uKAOlFwA803FOOPwooYDfwpMcU+mf0ouAGk709f1po7&#10;UX21Ab0/OlI60pP40hHU0AB6U049KUc4pvtT5gHHv3ppHWnE0hpXATFHGKXFB+lFwG5/KjjtRS49&#10;uaLgJ/Ojig8+1HXtTuAEUnuKPwpDzxTuJoUUlGTxSgZoTCSuIKD60ufUUhznrTuZ8omAPpQeOOtJ&#10;ninClcXKGOpxSDn8aOmKac0xWfYVcZFBNGSOTRQNxa6Bx6Uoppxx64pxNBInbNFG4Hv3o9OaAG5o&#10;z69KMjPfpRnaD3oAQ9Pend+tBJxxSHrj9aAE6e1Ln8aM560hHvxQJxQg7859KQj0oGB0pSOKBbN6&#10;BzmjPUcUZ9qM/nTRPIIW5pxFIPp06UDP40hOK6Bk80gHIpwOM03gYqk9xWfYaR1pcf8A1qUDj6Ur&#10;YpuV2FxM8AU0mnEetApcwthpPWlxg0729KTNLmC40n2o4pcYxSY4NO++oDSp+ppozg/WpAD7UgWr&#10;5yrjc80pFPIyOabjBFHNoFxhA9KQflSkUoGSeapSuwvcQcZ60uR9aPrmm/j2oAU80g/lTiB/nvSH&#10;GKLoENPoaM+lHGetCjJouAZoHegCjb1/rRcGH1oHfAwKKQj34ouJu4YoB9+aCDSDGaGFgPbv/KlJ&#10;9aZ+HWnHGTyKG7CaAnP0paTtRjrjtRddwsBNBPWkzigdf60XEKDRk56U0Uo9M0wENAI7nmlPOMU0&#10;0AOHJz74o3HOaQHOaQdc4oATcR3I9KXHrTT3/nSg8dKAFxx+FJ9fpxSZHFAzxxx70AJkDtz70evN&#10;GetAPWgVgxnr+dIoz9KAfrQO2KAtuBHQdadnA9BSdc+1NJ9DQMXORQaM47c0EDGKCHG43HPBpP50&#10;/nPrSbaCkgx1zSdfrRz1NIW/Kgy5WKePSgH37U3NLnrQDixcHjngUEHHtS/rTeSf1oFZgw+pGKU0&#10;ZPpSnjnHvTuFtkNGTTl7UYOBk0Ag9qQCn1/Sg9DR+PFJkdadwF6460BaCM0oz69KQWYhBoAxR19q&#10;Vu2KBCBabz39KeDx3zRnvQOw3ilxxjvR+NIR7cUBZ9gzxS4HHPekyPWk69RVKQ9hSTTeOB36/Sn5&#10;Pp700dvT3pXEhvAx9aADUmD1xSAe1Fx6sTFA9MU7aTx1pTj0p8wXI8Ht+VJjNOZcd/1oIJzgUXC4&#10;zAGKXGSacVA70pUZ4FK4rjCuD60AZzT/AMMUcelPmHzDduTSkZ707HvRxSuK4hBHal5o29e9Azz3&#10;Pei4XGkY79adjjFAHTjnpTsZxSELjjrQw6Gk4HenZ59KYCZHpmm8dxR+NNJ4/lSAdu56UhPftSGg&#10;H6nFO7AQNxR+dAPp+VNGRnvQMcR/OjOM0hBPbntS4Hem2NsABnPGKB+IpT7Gm4GRyfxoYAOtKxxk&#10;0hGf60ZBHtSEN59aUEClx0+X8aafqaQhR29qD9aTnGKTBGKYCsaTd6n6UAk+1IeaLgPzjvTc8nn/&#10;ACaPTjFIc0XBLUdjmkJ/WkzxilD8dKdweohPNITjvyaaSCaU8d+fahsbY7PFIT6HFIMc8dPSkz6c&#10;0ILLqKD04obk55HtSbqM89aYkr67Ckim5x1oJ6DqcdKYSe3+famKS/Edj0PUUp9f8mmc8etOyAee&#10;wxSuTYaB6UuB703PqecUDjPNFwF5GD+FKvamtxmnZP4e1MLiHjilxnBH50gOT0/GkHHagNh2BgYp&#10;eCef0puMAYH60KcDBPWkIcDnikx6H8KQEDoeaCT26etMBB1HIzQM4/GkYZz+lIcDPegALHB70gA7&#10;daUtznuBSenFAARg4weR1pSTzyaFOPzppbNACkjj1pSQCfmz+FNb2496afX8qAHZphwM5pwyc460&#10;w5688UASE+5/Cj8aYMY6c/zpBj0oAkwO3/66bnk9sc/Wj5aDgj+lAAxyBiggYxSZH1oz9fegBVPO&#10;KbnilJz/ADpnHfrQA7+EHt6UAdTk0hPGcE/yprNnP8qAHg8YpCO2M+9Bbimk4zQA4nrxQRkdaaen&#10;WkB+vFAreY8nOO1Ju54xx7Um457ZFDZ4pjEyelISRn3o/CkBPFIAJxg+1GD9KZnJ9qdk4yKAHHsR&#10;+JppwfqetJnOAPWhj1GMZouA0D6Zp/BOQfbFMJ4Bx04o3AH3poTV+ou8k9aTOAMDntQDjn1pu7nG&#10;cU/mSLn35pTz3xQSeeORTWbdnj600Rv5AOB0yPakbjt+AoB4we/pTTn8PehCHAnBFAAx2poYgdRi&#10;o+Px9qA3uPJ4GeKRR6ZoJHHHQZ61GHJ2nHvTAfkn+tIGGeOQKTkknNNz0oBjt/8AkUgam/yNLtJz&#10;3pBYf06HPvTQOTzTMYP+TSseMcUwHg5ye9NJx1J5pM8YA6daX8frQITcMdD9aUM3HFIR654pevPS&#10;gdhGYmhu1BbPTk+tMxwT3oEPx1zTW7kc5ppPIyRTtwG3FAATk/h0pAfT9KQA5JIoHB6D8aAHZxmm&#10;598jvQ3/ANc01sZHHFADt2MdqTIP+etBbrxxTSQQewoAUEnIHWgAAcdaYCOuevanH+IZGfWgBBjm&#10;gE8Z59KMds0gwN39aLgIAcn070FVzwOlCsRt9aT8OTQA5eRj86aWyAOgFKq//qpuRgnOeeeKdwFJ&#10;z06GmlgRjoPTNKGJwP0pG4PIwfSgAAJPOfb0pvPrSBsH3p+G9aQG4Rjnb0oU8Hnn160YI70EEgVy&#10;XOwU5PekHUYoXIpBxnAouA/BHT9aTGM+mOaXj0/WlpgCkAUDOe3NKSetIR+RpXAX6/pThnPQ0zce&#10;nNPH15/rQAmOfY0D07UA+nNOJFADiRxS4z7etNOBwepoJx9aGwH59TzQVU84zTOe9PHbJ6+lFwAH&#10;IJx7+1KMH8aTnmnBs4wMUXAbzkincc5pAc9uCelKcf1pAIehHalJB65zQACD6Ug7/SmAFcYx170p&#10;yeuMUgJHuaXPQ8fUU7gGQfbAppAIH+RSk88UZAP4UXATOOAc0hHCnI96XGMc0DjtQmApxxQSR2pR&#10;wPX2owO1MLCZzjjGfWlyBj60Bhz1pp6j6U7isOCkjFNYYH0peB/Wgc545oHsBz6cUfT8aUHJ9qOM&#10;njrQJq43kd8igc96coznikPIH1oEkGRjgc96QgdOlKT2AFPUH8qAaGAYzg9vzpuOtS49O/emj2PS&#10;gaDbyKUHnrilBHPPWmg9M/pRcSW44nrz+FL1PJz7Uucj9aaR05p3BIfikxxzg+9IQOCRx6UoOc5p&#10;BYMe/FKD2I700c0o/nTuNijpjP50ZyOKAR70mACMjFFxAeByPalBxigAfrSKfegOg7Az+FJjgUcj&#10;FIOD7AUgaHcYxQDijOT1oJ607gkh2ccYpAeD65oB5zmg/lTuKwH0B/OjPTgUjY680vFFwsNODTiM&#10;A8/hSY5OBQW6/wCc1I2h39etHQZ7UgyegzR364qrj+4UHryKM4A6AU7oenB6UhHvSEJz1P0oxiju&#10;SSM+mKTp0P50hWFJ6dv/AK9IwxkZxS55+7R9MYpjSAdOn50o56U0cDFKCR/WncTAsPXNKV69hQAO&#10;vT6UAUWBaid+lOJ6DqaCMc/5NKV6/wBKEhCAEf4mlx7Um3jpS565o2BDuo6Uv4/WkX09P1oyeT1z&#10;QUkAxTlzil9D0pMAUAvQMfUUY4HNGCW6+1Koxn3ouFhAOO1Ivc0px+FL1ycUr7DVg4o6cZpBx757&#10;UE85x3xRcVhemeKXGB+FH6nPNAbPcUAkHT8vTFKeP50nJGetAGSeKLjsLTsAfhTR3wfrR2pBYcRS&#10;g8DrTR9acD+OKq9xvUUtS88dqYODS598fSlcVh2PX86NwzyaaAenenZ9evShMLDjg9/0po57daCB&#10;R170XFYXjPPNKCcdaZkinHGPei42L6dRTCCORS9vrSn3/ClcLDT1pMdelP8ASg9D65oGAA7HtSdA&#10;P0pe3NDGgLDfSlCmlA46/Wgkj3oAbjPag9KcSOM03HWi4CnH44xTRz+FOowTmgLBmggmlxkcUYoA&#10;YBjPvTiM0p7+1NK8H0NAC4BNGeT1FIRS/pQAMeOtID1x+NL1NOouA080bifxpOPWlxnv9KAFxj8q&#10;THFKTyBSHH4ZoAaOlKPpTgPypPwoAQ9++P0oYYpSOp70qj+VADcHjBpSeelKAOOv4U4DB6fQ0AMX&#10;getIR+XWnfp/WlAzQA3b0p2Palx70bevPSgBoPOM0oHbvSluhoBzQAwHngUAU9hnqOlBFCAbS496&#10;ftz2pCOfoKLgJ68UDuTSntQRz3xSuOz7AB70mDT8dPUUMaLgkJzjFB470YJzSg07iEAyfqKBjApw&#10;5xwKTAHNIdvIQewpT/kUmAOacfp1oCwmM0nTn8KXp3oOB3ouPl8ri9RTVp3SkwD3+tA3CwbT/wDX&#10;peOOfxoHX2oz/k0rlKOncAvXmgjNKSM0HgUyrXswx7UhxzjvSjuO/alxQiUthu3jrRt6+1O3UAUr&#10;jtfdDSabtNP4J6Uo7mncEkiPBFOx7UpFG3oaVxq40j8OaGPPrT8Uh6/WncLbDRyfSlxx0xSjHagj&#10;9KLoLLsho+lBXHendMUnai4xu2nE8+1LS4phYbikJp2cUgHtSuAHp/jQKNtB4ouAhGPalHGeKXPN&#10;Ke5ouAg5NA47UHHGKXGRRcA4pQvtSClwPypXAQ4608Himg4oXtRcBcijtR14HFIO/FFwDqQaCMHr&#10;Skfl7Un8utIBSPpzSEZpAcelGOep+tFwFyPSkz0p+CDSClcBc8UD2pKCw/CncBwGRR6cc0g+vWlp&#10;pgAPSjGP/rUuDxRjPHTtmpv6AAowCTmlpCRRcAoHenU7sO49KHIBnX60AUmOKf70XsA0E0Hg9adw&#10;MUD9aV0Ac0h/pTun8qaTUAJjr9KMdKU9vzpOgp3AUDjp2oJpO3060v40AAFBHtRn3470nalcBpA/&#10;IUvr3o/rR0/KgBuMA8/lTsGjPtRQAmPbpTqaOaUDB5PagBT700Z6UvWlH0oAQDPQUozQKBn0oADS&#10;EUuR700n1oHYU806mdeKUDkc0BYd1xzQQaN1IeMUA0xffrSkZpBjnFITypouNLUdx60UHvxikzQa&#10;RVhT060p5GajBySQPrTh7UDsL160YprHsKd82T0pXGLjmkANB6UuR60ALjnrRgd6Y360Bsf4UX1A&#10;eOgpMfdpGOaTOeKVwJP84oyDxgU1gSR70mKGx2H9qa3J4/DNFLkZ4pXHbYMcUq7hSmjHegbjaw31&#10;+tP6Z9KQ8445pe1FylEQdKMkZFONIDSHy+Y7bSDPpSKfbmjPB+uaB2HAZox7UD9TQfSgYuMc96QH&#10;JpTnpTcZzQAoJ9PzoJ60hpe4oAPwpTTepNL7f5NAAcfrRjpSZpaAHDpSbuaQ9aXNACf4U7OKQ0Zo&#10;AcCaAOtJgGkxmgdhxpffvTfzpcUAKMUDmlHNJj2oBBnqKXsaQD3pcUAhBml4oowe1BVhB24pcGjm&#10;lxQFgx780nP+e9OwfWkx70CcWB/KgDFOKe9JSuPlYlAFP20uKLjUBg4PI70o96McUu33ov5hy+Qv&#10;rSAYpcUfjUmgh9adxS4pvr2ouAHpzQRTgODS0rgkMwKMilx1pwoAb/nigYz0pcCloANopAo9KMDF&#10;KRTuwG5NOPNBHtRQ2AYApQPag45o5pAJgUtGKMUAJtFGAadikAHegBAKMU/ApcU7gRjPTFLyacTS&#10;54p3AbjHWjbTjRSuA3H8qWl9KCcUXAbjpS+nNGRRz0ouAYFGKWg9RRdgFHFGaMgUgCgCkz7U6gAx&#10;RRRimwEIpetLTcCi4C4opaTNF2AgHtQOtLRxTuA3FL60ueetAobAKKKXFJsBtLjrSgUlVcBCKMUt&#10;Gam4CYoxS0U7gJSCnUUrgNoAp2PWgincBnU0pAp1J3ouAhFNJp9AouJIae9Iy9KeeRRRcLEZFJj+&#10;dS4FAouFl2IcdaXtT8cikx1p3Bq4wg9aXg+1Px/+ukxSuFr7jMcikxUhzTNuadyXBDWNBp4WjHpR&#10;cXIMINGMZp+BSkf/AKqLi5GNPFJ9aDninH8aYuUacUzGKfjrTce1AcoEUZoP5UgPXpQKzACgDgZo&#10;/SkB5NAhaTnmjtRgGgBc0hpuaUdKAEzmkalpMGgBO/Wj/PNLSDFACkj9aTOKQmg0AB/Ckz+tKfpS&#10;5oAaeO9LnrSHrkCigBD0/rQCTzilzSY64NABj3oxSHt60UAHakJzTvbPamn86AAmg0etB+lAB/8A&#10;rpeo4FH0pMe1O4AaT8KUHmk7njrRcA75/SjH4UnrS0gEGewpMUdKUc5PegBvXH8qUA8cUDt/nFGf&#10;encSQGjApD3pcc/j+lO4xp6Cl9aPWl9aL+YrWGsM96BgdqSkOeuKLky16DicdCKaTnNG0kdBRjoK&#10;dzIUkEcij0ppPbt0pOxouAZ6U4LSHhaTGDjfRcBwzzzSdDS0h6jimAlISDk+lLk9ccU5higBo9qT&#10;Jzz1ozmlOCKBNAffrS/rTc0hP4UA0KeOKXNRFyDQHJ7UrglYl4oz15qLLEUKCRRcnkRIWpC3qPwq&#10;NYh605lB6n8aLhyLuG7JpynNLgY68UueOvFMlq/TyEzS9e3emgZ5pc9M0EuLQfhxilzjv3ppoyDQ&#10;IQnqen9KD9KU556UZx2pgNPfFMJ9/wAak/8A10YqoytcaYwk9KCPwpSP8+9Bx0ov/wAELkef/r07&#10;oB9KcaTuOf8AJocr29R3vYTg96THuKd1z+VAXim20r3BtiN9aT/CnEe1GKlvRCuMGaCeRzS/hSim&#10;nr8wTG9jS4zjIpO3NFJgJxRgf4UuentzSA1XV7gHp9eaT8qUDg8UmDxzRf8AMQe/40c9vWjp3ozj&#10;+tWAHGf89qaeetGO/vQD+FAABSYznmjPSgtn2oAbnOKD1/woJ5pKVwHAnJ9KT6k8UcZxSZz74p38&#10;wFPHQdKT6HmkP0pR9KLgHHr0o/DrRjilyaYCHmjBz2zQRjvz7UBeQcUAAFLwM804/rTc/lihsBWG&#10;cd803GBTsnjpRkelADcGkYdO+Kfz1FIQDigLDQP/AK1Lt6U4/wBaAP8A61AEeM59aUrkDmpNtJg9&#10;vxoE4jSO2aAeTSkAUUC5UIw7YoXvTsAd6TH60AoiE5wPSlySKUjt+tKPf8KBobtz70nTr0p2cUvI&#10;PHegWw0fXml54pSB680gHtQDiIc9j36Uc80EE5GaD1oGlYQKfoKXPGetBXqMUdf8KBcqAd+lIR37&#10;07igA496BtbDQOD70v4ZpcHFLn3oJUbdRp4pOefTrTs+3Wgjjr70AkuwmcdaDQetLk88UClFK2gh&#10;OKCPWgn0oZff8aCeVdxAucmjGRmnDPekxQHLpuJu59aXg9BSHnPPNPB57UIQ0Y/GkAHFOJph+tMQ&#10;8Hr6U0Y7U0nPal+v/wCukA7PTilpu7jNHtmgBd3tS5x+dN5GeDxTSPxoAdjtig9qQn3oJ98UAJ3N&#10;I34dKXPv1oz355oAaSKUnn+VHGRTOMdaAH/lmgMeOBTc4Ao3EdD+FABk/gacW9qQk4FIfQU9gHH6&#10;8/Xikz9KZ7+lGM5pAKP5etL+HNJj0pAP9nNNDQrfSjOO2eKTPPNJuPY0AB5zQeec0m+gkjHSgBef&#10;73QU3OPfPrRkD/Cm5waQh+7OeP8A69G44xioyfpSnuaAHH6/lSZ4NNHbFISeaYJi7sZ5pD+Qpuen&#10;P0pc+1IEKT04pM9aTPOT3oznNMdwLDPJpeOMn/69MJzg+lOyex5ouL5DgSPxpB7im5OO1HB6Cgkd&#10;kUegI4xTByc9acCP6U1cpOw45PNITjBzn9KYB70uQe//ANancSih2c98ZoJwabx6Uucii5AlKTz0&#10;4pAeO2aD+XtSKasOBOfpTcnk0Ac+gpp5+lF2IN3AxS7h/wDWppOSKDx059aaYhSORQeSOeO9BIJO&#10;fTtTQR6UwHZBozgdPyqIHqKeSTnnvSQARjORSAnnjFHOD3prN75pgOZs9CPejOcevpSH/OaOe5oA&#10;RTz70jDA6UpB9fxppHJPPFACk4xj8qcW74phINJznpQA8YGeKaxoOM9+etRnjPHNAEmM8ZoHHJ/w&#10;prHB/wA8UcHjvQAuef50oIoPIx0H5VGTQBJnijrTAR0Jo6Y557UAPIx39xQGHpUZPfrSljxjPTFA&#10;C9hx2pAePWhs4yORTAeAOuaAFHbnr1pck/0prH27YpnCg8GgCTnPJwM9aM5PrTGYEY6ntSbj25oE&#10;O3e4xShhjrUbEYOPxpGAwM//AKqBjyxJNNGePp3pG/Cgt+J9aAFBbA/zmjPBqMsOuMg0jdv0p3El&#10;YkPAHNN44z14zTSwx/hSHIA9+9FxO5Ix5Hf3qPkHn0/KkOex/Om9v60NkW29SXINREjPUUu4dfwo&#10;/HkmncTVhrd/elJ/z6UYxj+tISRimJL5jl5B4po57EUzA6hT+dG7JB/WgaVw4/OnAc+1Iw9e9Iep&#10;56daZUmnYUcE880bR9KQMCeP0pcfN17flSJHA9Pc803cMnA59KBnPGR70oyRzgUyQzwf50369TRn&#10;txQWBAFA7BnOOn+GKMjPsaRgCR3PrR+XtQO2guM/4igEjPFM3cdMCg8c8nFK4mPIb1phPI/qelIx&#10;9V5px9xQIRsggk/X/wCvSdz6etGSc96QcEZbHtTHYQcjH6Up5B45phJ7dznpTyy85pJhYbjgn8qc&#10;MHGTz7U0feX9TSk5z2piEz14IpevBFHfBFNyOBxn2oAAxJPU8UHpj8abg9sZpMjbwM80APOc/exj&#10;3oPPIPQdKFGM/Lg00j1zkdaAGkZxnOaVc9PalLAEdcU36HpQArc9+TTsqONtMI5PejH+1QBvleop&#10;MEngUqn1zTcH8a4zsHA98D6Uucd+tISOemabuDA+o7UAPPX/AA70DJ7dPWlzj8qQZPfvQAo6MaUD&#10;8aGwD1HNIcn3oAdg464oBxQTSgZOOnFACsPT8RSqByBTDn8KVgPTp70DstNQPv8AQUcAE0c8D86c&#10;CdvXNJO43oLtxjjFKSQOp9hSLyMYo49adxW3H59R+NN5wRz/AIUKfQ9qAc9+lFwFAH96kzyecUHo&#10;fWlwfT8KLjUQHHvSnPGRzQD7d6UEc+lCE92NwRgn1p2B/wDqpoyTQBz+HFA9h3pRtwOn40gPJwaM&#10;Zx0460yRdnTrTs+lNPH/ANakI7Z/GhMBQDxntQeCOPxpMc0/Pp37UJgHOM5+n0prYx2JpecDrRxi&#10;ncBOcc9qX6fh9aTBPandj2FNMBuG9efSlB+v0oKnv39KDjjnB9aAE2njmlPb60rA4pCD2xQAFj6Y&#10;pB1/HpQM+lDZIFFwFxjvSHOKcTxj+VBUjqO1FwGkninZ4/lRjHel7e3Si4Bn/Io/4DjFHOcdvWl7&#10;ZHSi4AeQDzRkZwByaOdw4pAM5OKLgOBB4pR0HpTQD1/WjdnFFwaA/U0fzoAx7n1ozzzTAVeDSqet&#10;IOp59zSYPPWgBexoDe+TSenGcUDt70gHA8HimkcUoHJwKUcAgUwA/Q/hSnGOTSEnp60EA/l0oAVc&#10;tSHr0/ClGRt7nvQMgetADehp3v1pQvtR/nAoAXpj064o4z06/pSKCfrSjOCaAFGeCT+FAXHWj1OO&#10;tH48UAKQPTHekIHOR9acOhGeKTBHWgBqjA470mAR7etL6npTsk4xQAmM5xTc+v51Ie3PSmlQeh70&#10;ABPXB+tIB7UuCDnuad1oFYQ9v0pCcY55pSp96CM4H6UCsA4/CnAY57Ug5PTk0Z6cUFABk9acOmO1&#10;N2/rSjjvQA7HYAUpGaauME4pwxmgBMYB4/AUHPJx+dLj3pvFAhcDpnmgDPelHf8AKmj60DFyCTjt&#10;SkkZ4pp56c05gRx2oAQEenNOxxj8qQnJ6UoJyf6UAHpS4I6/TFICeKDjP9aAFIwP60mT3pTzj+lL&#10;jnsR+tACDp/OlHB6UufrQTg8UAGetAOSaB9TSCgB549aTIppwelKTjtQAoA6E0Nxj5vzopfWgA3e&#10;2aXApp6Z7mlHOPpzQA4EelJn3wO1J1ApeMfhQAZzRg0BqB0/pQA4cd6Og6Uh7fWkx60AKeMc0A57&#10;0E9u1FIAYf8A6jTuOM8Z7UmOnakIGaYCDknmjk/xe1O6j3oPOBmkAhFJx9acMkUY4oYDQKXb17UH&#10;6UAdKV0AAY9cmlx3FKQR3pQPxp3AZ1/Cl4zmnkHqKQ/SldjGA9frS4PbAqQd+KaR0xQ2Ibnj1o/4&#10;FTsfnTT0FFy1G/UXApRkdhSZzS4ouTYTHPFBNOK4x/Km461QhuQTSj86cPakqbjsBoORn86QE549&#10;aee/NF7g0JjiigAdT0pcil8wsNwfqKXH/wCqkyB1p4PHPpQVyic0oUZxSgelA6/ShDUdWJ+PtS+n&#10;pSE8dKUD8qSKethoJ4wKkI9qQDPSkx0pgkAX+f5U4DGR60p6Dig96QWuhMH86Me1Lj3pc4p3G1cb&#10;6cUAde9KfrS9MUXFy+YzHvSgEU4g0mP1ouUMPX3oI9xTuRQR39KQrLsNI9aNuepp+KMA5/lTGxuO&#10;tCmjafxpCTjIFAnYfj2pD70gJ9KUn+dO47CYJPWnNjj6Un48Uu484pXEJnpTc9O9P7dabt5oGLxz&#10;z+VJn0peo5/ClA59KEAmaVu/akJ6Yo6mkAdMDFJgDoKU/wAqUmgBuMU49qT8KUdaAEA5NGOuB+NK&#10;eP50EUAIP/10mfalA7UHpmncAxjtSc5NKSfWhjSAQDvnvQOlL70ZzQA0Z4wKB7Zp2OlIevBoAUUE&#10;Hml70ucUAIR05pB9KOtOHXnrQAn5UvfOeKTHSlI74pXAPrz2pO+P50nWn46cCgBCcGkAzntSmnUm&#10;wGjmmjrn3qQg0gHNCYAe9AHvzSkUuMDmi4Cew60bff60q9aCD2FCfmAgzmgjpzzS8nvRzx9KLgBH&#10;TnrQaXbikJx7UrgGDxzRjGCaXn1o3c45obABjtQPpSY546U5sDpSuAYNL0HNJSbR9adwHZNGc/lS&#10;ZprHHFK9gH5OKAP/AK1IOnFIwz1oAGOB2oIxzQOvXvSEEGgB349qTcOPam5GMGnE0hinkHFIBxzS&#10;5/lmmqTg0xATx0oHXpTjk981H0+tJjEViTSk96cTkZpFGetAAGyfw60DNL83SjHUdqAE+ooyKUda&#10;TGMe1MLDiD+dJRhqUdc0DS8w4BxSfypF9qRTxQVyX6jsZNNZvQVJxR078UMvYZn3oH1zTs/doznN&#10;JCj6WDGPSkKml7c/pTWJPbFDY7DmJJ4PFMDZPIpzccGgj5c5pDsAbJJ9KXZ780zGe1P5Ge9F7gDH&#10;t+dJ96kJOO/WnF+SaTAeR+NM68H0zTT25p+c+/pTuAh5Apd3OaT6Z60CkykndDmzRjjrTh24FJ7/&#10;AJUi1FBtpR09qB0p3FA1Gwg6HmgUYFH9KChTSCjPWigANAFGKXP3qAFJpRSAe1AB9fpQAvqaT8aW&#10;jHTNIAyPxpevfrTT2ozzQAoPSlzSE9KM4oHYXFBOe1JnigdTQCQopc4zSAUAc0xpC4oFBNGOaA5Q&#10;oowDjnmnCgOUQ/WlwD3o/wAaDyRQCQlO60E9aXqDQUkJjilwPSlB60DjNK+o7bCgZ/CkNPzkCgLz&#10;mkmNxGke9KRnFKOaXHANDYJBTdvelIpRk1NyrAMUY75ozSjHencVgxilxRj8KXikMFxSDtRR+FAC&#10;4HFNI4o696UZoAO1A5pB607g0AAxxSDv2ooFACZ4NO6Yoyc9KQ4/OgAxQTSdqdg0AIBSg0nFN3e1&#10;A7EnpSYP6UDHtTOtAJEnWlFM3frSdKAsOzS9RTBS45oHYXd14puKUMfWkzwKVx2HY2kUmT60c+lL&#10;6UxADilXvmm44pccUAw9qcD2zSdaCKBC55pQfegUgpiFJpMUYpaLABzScUuKQiiwBj1pcflSelLj&#10;360JAJ17UYpcUcHtTAOtL9KKMUWATNLk5pR/OjFFgFBzSdeRSgUmKdhADQMUv8qT9aACgd6SjHNA&#10;xc9qOnFHWgcdaAFzSZoxSYHNKwh1APvSZoxRYApTSUmcinYY4dKSg5opWEFLjNAPNNwRSsAtHegC&#10;jNFhhmlpD0pMn0osAtFBpMj/ABosAUZpc0g5osAtJQe+aKQBRSE0tAAaQigmloAbjg0Y6UtGc9KL&#10;gNx0ox70uPakNABilP0paQYp3AO3Wmkd6UdqOOcfnQmAmMUwg0+lxTuJIZ6mkJqT0plFxNDcccUm&#10;PapM8UUrj5UR+mKMYp34Uh55ouJxG/ypM4p2KTAp8wlAQ8Un86eT/wDXpnpQpCcPMSk+v/66djn+&#10;dNqiVECenrSCggUZoJCkoP1ox69aBh+FIeacBkU0jBoCwp/Q02nHtTRjOKAsLj8aSlGKZigB5FNG&#10;e1KAc0gJ9aBCY/Cl4oIBoNACAfhR1oAp3WgBvb3pMYNLz6YozQAn50HpQTScmgBe1JupT0pvpQAp&#10;pCMdqQilFAAABmjAPegflRyKAAZ9qQUZ96DQAAnFHSgUvegBM8UA0lLmgBAc03tTqTrQhNXQ3IoP&#10;JpcnFJt/Oncz5NLgM5OelJ0+lHanZNFws3+ZHml3DPB/ClyfWj5qEybPsG+j39ulH/6qaRxRcLMU&#10;EdqN3yk0hwO1I5B/z1p3EOI9+3emlQcZ7ik5FLu9qLgKEFC8gE0FjmjjjmncByj/AOvSBgTgUmDj&#10;r04oJpXAdigdKZu9qdt7kdadxNXFwB2pDnindfWo/vdOMUMLD+fWmE+9ITnp0p5GB2ouFrCAe1B+&#10;tBHB9KGAoCyYDHp3pcY74puaC2P4fxouRyeYvpg0FuO1Limk9elMnkfYTn60opcU0nigVmGePWlP&#10;ekHrQcUAN9acP0ozR1JPNFxDce1H070UZAPXpQAnWggU7nPFNHTp+NMYetNH1p3THNICcc0hCHnp&#10;6UEClORk03r+FAC4wDTePSlJ4FGc96aYAB/Ok7UnY0DGO9NSAD0FHHrQeOPwoxnP9KObUBqnHakx&#10;Ts4FJnBNPm/ABMH0pDyOuc0vHAB5pMD8armuAvTqKSl9eKD1FO4DfXinE9aUYHf3pMAUXAQDH9KP&#10;w/OlI96UZ59aLgNxx9aM9aXuaUhvQ0m/MBoHHrTsUoHWjbTTAAKAo6/pS49s0AetIBMHIpCOKf8A&#10;hQFznjtSAacUn4Uo5OKMcUANAp3HWlIo289aAEI74poHQU+jAyKdwGNQR70oxk+lNI5/Gi4CntQD&#10;xSjtxQx78e9FwE4xikz37UEY/nQQecUXAU8ZpT09qbwTQwp8wCg4FJ9DS54pRnIouAmaXgCgd6Dk&#10;Ace/502AmPxpwphJ6ZpwI/Si4BmkbHSge4oBPr/9eh7CtqA6fpg0lKPqaaTjgUDFLHimqc96djoO&#10;1HOR6UCDkkYoyBmkxkd+tDHIouJoQnNOyM03p3/KgHigGvIUnNITSYxQfai4uRCngGjOPX86aTjO&#10;TSc80Ji5PMOeBTiD1yab/SjPAouNrVC4GDS59+vamlj600n2ouRysdn3o65xTSOn9aUE56UIHGwZ&#10;46UoPJppxnmgdOlMco2sOBHPWm54pRk5pMZ+tBAD1NBI7j6UgI54oJxQArcd/wAKMjp2pDjPT3o3&#10;dqAD69T6UDjPrQD1P6U0HkUAKDnj0pewJNN3ACkxnHPtQA8t6jimFsd6b298UufegAB6/wA6Mge+&#10;PxpM44BpDx2oAccnHvzxTC3NIMAUHn/69ADsnHvikzk/4UmeeBSEn6fSgB+4c03oB1ppPAP8qXb1&#10;/wD1UAOpnfigkHqaB+h70ABP50jHqDQBx7dKUseRigBBjilB69KXpn6dOlMUcUABBznBNODD1pvN&#10;H9KAAnkZpR3600Y9KU465/CgTFPIB7+lKDxyPpTeo6fSlJII/l1qkwsKGpBx3ppOeopAwHPWlcGk&#10;POOlG6k4698U1T1H50XHZDsDHXmg8544pMjn6UjH15oJsKGzzjigY5pMcDrQDgHjNANDsdOOPWmt&#10;9MUmffvSH86LisBI7Cgf17UEjrmmZI6U7gO9DQOopBmkweR27UwsLnqc/h2oz0PemY7fzpWyaBB/&#10;WnDJxzj6Uzv365pc4HJpgKR2z+dIwAGetIW74x2pp6Y45oAexB4ApBgZpAe2Pypu724FADsk9qMr&#10;zTTjA5pCQB6UAKTgn60ueaZn8KUvxgmgB5I5/lmmk5HbNNbrmmE8fj0oAlyewHFN9u/Wkb2P/wBe&#10;m5OegOO1ADu1IeoOaRiBjijOfb0oAkzwfX+VNZxgZBNM5456UzcT2oAk3H8+lNLfNknnHWmD3zmn&#10;Enr1oAdkgetNBH94ikZgARTCcjr0oAkzj/PWkyAOT3pnbNAJ/GgBy8gfrSDqeCKbkDvSsfl60C1u&#10;KeM+lNP15p30zj1pgPf0oBCkZ59KCSeAcUuRn/PNNLYI9uaBjiBngYNN56jAx29aVWAwc80zIOea&#10;ZCXTsKTx7+lJt/yKVjk9OKFBGf5UCcbLcYM5HPGO9PB/L/CmZx/jQw689aEOSu0Ozk+3tSA8Emmc&#10;DBz0pw5Gc073HIUUjHHU4z7UEg9BTQegNFyFEcrcnHNOB5NNHP8AjTcjJ9qdxpXb1HsTnHf2pO44&#10;pA9IGyBxzRcmz7Dic9SPrTWIyN34U3IHY0GgUV6iknDdAKDj8utGMbvpTeQOOnrQXp0HE55I4pAe&#10;wPB70jEg8ZpQcg5FFxcr0F+UdTmhuuc5HpTNwODxTi2c9s9qLg01qBOewxTGGM/0pThl5oUgdKAs&#10;uwnp83Xmmjpz1704DOOvtSDv70gcvIXj+79KU4ApMgHGaAfoO1URYRc47/U0McdMU4AHvnFRgH5v&#10;X+VIBF78fjSg/oeCDTCc9/rQF3dsCkmMeV6nHXvSZPAC9T3prnrycZxxR+PNO4DiwycHrwaaQOOK&#10;MZ9hSEkg9PSmA7dyTjr39aCR3xTcHHbNOIPtQI3iMD2pxH3cCmgdcduxozgYJOc9a4rnYKT2xnnp&#10;6UFicimndwQfxp3phqdx2AHtnn3p4HPT8KTOMnOM96QD5un60CFIyaUY56dccU0HGffrShgO1IrX&#10;TQkHrzx600HgdOtIfegA565/lRfyGojvm59elKf8mkPPbr29KMdeKSYcoh6jnmn9QelMyT74p2R+&#10;dGxVu61Fzn1pQMmk6jjg4oXAwaEK3oKCcHrThgYximr+P9KUn2ouVJXsKOuMfnSc+5pO/LZpfWlf&#10;YIsFHNLxmjjHNBHendEtNvYUtn/OKTOM0vrzn+VGMe1HN5D5EJgHJpVBz+uKTIzjPBNOH/6jRzIl&#10;wY3P4inZ6HFIB6d/1oHr69jRzDcRSM/1pueB0p+eP8KPoOadyVHyGHqcmnAUHJ7ZHtSbT6Ypplcn&#10;mKfancevPtTAT649xS9/p+tFyLPsOwNx9KTjFIcdzTyOlO4DRz3OaXp9T1zSnk+tBI9Dj0ouIDgZ&#10;7jtmkAxzn/61BHp2oYYB/MkUXAMfrSKOeKex7H8qaAT+Hai47Dhx1/Cg57j2prHpxxTiuD7dqBCA&#10;8+ntSY69+9ObnHNIuc/rRcBCR6cnilXAIpwHXj60DnGRQA0qB3/GgjgUEelLgnHbFFwEBx0zTznj&#10;GaQ0HAHQ4p3ACBx6j0oIPp1p2Ppz60g/KgBMYPXmg8+2eaXHHQc0irz+lO4B1+tOK9qAevQUmNue&#10;c0XAD1P8qBkfh6UZpy8DpQAh+uKXGe1NB9sU8n3ougGgnFKMAZyaX8O1IMjHWi4Dsc8/SkPB600n&#10;1P61IeMZouAMaB3P4UhA4oUdOetK4Cso4H86X8aQEYXB70h4yM85ouA7pnijPApMnrSH/PencBzH&#10;hacMc8f/AF6T0oB4PNK67gGBnp2pSCeBR2zn8qCM4707gNx19ulA6cH8KcDj6YpP8/hRsADOBzSc&#10;gU49fYGlx2I/GgBmCTnGAKdnjPpSEg4NIeucGi4DmznNHQHijknpijoDmi4AG9TSgn8KYeB7+tOA&#10;I9aVwE45/OncYB5puc9ehp27qad0Ag+lGcY64pQQRmlzz0ouAAdfXFICfelIpAevT8aQDweT3pOv&#10;SgH8KUggD0NO4DV7UuBz6UbsUFugxQAuMZ5p3bH41HjNO60fIBSx4oHHfnPFIB74pW4OaGxsaD04&#10;P0p7H15pQM8ntxTaWwh6nn/CjBHP6U08f40ucce9FwFPH1o29qDn6UEkd6LgGOnX2NL60h69Pypc&#10;9s07hYX6U3nilGfTpSgdKVwDpjij1yPwpR70o+nvTYDc5oyCSeKcMZPNHUDv60gG8+tLgfSgAUuO&#10;BQNIMd+1Jzg8e9OOcetMPJFJjUe44596BQDzQB6807jULiHPNAGTTgvX86Q9/wCVSJLUCo5oyTQT&#10;xQB0oHy/mGM9+acMU3PNKKCnC4A+2aOtGTR17Hn0oBwQHjGDQRnnPFKTx1/CkGOOKYLq+qBSB9RQ&#10;B6cUq+tBouDSQg4HvRgcf1pxHvTRjmglLRu40884o7/jS5NITjFI0HZHNJnjpTgaB/u49aYKKCkx&#10;gilB/GnUISQ00AevUU49aTvQC/MMYJpSQD7UmKceRyOaQ+rDP6frRjr3pQDnrRjp60xiYOPWjd7U&#10;o/DPalpAKKQDmnZ9qAcdqYCYwaT1pR9PxpTnIJ7UgExQSKUCkIHagAJPufwpAacabQAA88CgnOfr&#10;SehpxB9aAE9aT1OKMDHb/GjPHNAATxzSEc96XpS/yoAQHt1ox3/Sl7+1Ifr3oATp7UuMmkIpB2oA&#10;caQD9KDz3oB9uKAFIH65opB6g0o+lAAR17UZpMdCTyPSl9Oc0AOJA+lN7DmgH8qU0AJnp60DrRnv&#10;mjB9PpQAuPWnE03OaUeuelF7AA78fhSHp0pSKTFK4CBqB70pOfenk9OKTkAwnH5UAU8DrTf507gI&#10;ymgjvS4oHNK4CFTQO4607+dAX8qLgJg/Q0nPpUmD25phzmi4CDpzTsfjSfyp/ahsBgFAA7U4DNGf&#10;SlcBo7jPNOoyOvelX9aL+YBtz2+tFCnNN5GOM+9TdDsO5x1pASQKARS5FFwsGfanHOaAOnPemDPb&#10;pTESdcU0Dk0uOf0pB1yaAHH60HikwPXmmKwApXHYB92nqQR7U0r8tIwHWkMduHTnFN3dOKAWPWlL&#10;HPt3ouFhoz0IpwHXA6U0nPNB9PelcdiXpjrTOh69qXORmkyCcetVcmwjU7Ix0ppNAzn3pX1HbQXH&#10;HpSZxx68imgAHnml+oouFh3RTRk5AqNuM9qXIIY9P60XHy6Dznr6UmO+KbyeaUNzk0XFYQcYNGex&#10;pM4PFLnH8NIvl8hQcnpS/LRuYUmG96dwUQG3txRn2/GlHH8VIOaVx8o7GQf60m72pGJNIScHNNsb&#10;Se47OT0pP5imgCkI5P6UrhYUnOacST3oxxQM8UrjHcZ47U3PJPWjGARilbk+lO4CBjQG68Y5pwGa&#10;M80XAA3H60m4/wBaXafSj8KVx2GCnEe3NOwc8/pSlaB8rGYz9aUAin7elAHrQHI+xGQKcFz2p5Uc&#10;04jigtQIyvJ5oUY5PWpB1pQMf1ouPlRHinBelO2+/Sl6UrofKuwzFAWnbRShcUxibuetIRTvxFBp&#10;X8wGkUEdKXFAGO1MBOvag+1Ox6Cjp/8AWpMBPXigc5oxRTAUUgX3paD35pN2G1YPag03HPTpSg9a&#10;B2DNA780ZI4/Gmgc0yh4PSik5PSk7UAOzSk4pMUdulAC5o6UhHelx+NADgRnpQaQY47+tH40AOHS&#10;gdKaKdQAopQOvtQBT8e9S2UkM2+9O9aUAjAo6dqVx2D0oIAzxj6UA/8A6qDSGKDxRg0A4o4BoAdj&#10;FJTRzThn0oAUg+tFIGHQe9IOw/GgBcHNO7VFkgYpR7UrgSZ+lHWmKBjFKBnrRcdh4NJmmjpxS8d+&#10;KLiHZxQCKac/LShj0ouOwZ7ignk4pM9cUh5FDeg0h2TgUmeelIKXHPSlzDsOyKafcUnpSjijmBIU&#10;nP8A9emk0uP1oouCQZ7UAkUYo/Ci4WF5znFJnPWg0pGO1FwsKT7UmKKAKLgKQKKP5UUNgLmik70p&#10;HFK7Cwd6TPFBpMU7gOpxAFNNA7UXCw4dqXjPWkxS5qk/IVhMcCnd+tIO4o/ChCaAUAUm7vSYx9aA&#10;sOzxRSflnFAP3jTTCwo4oUUmfzpS3ehMLAKU0zPPSn5OeadwaA0EHFJmk3UMLD85oozwaaDx0ovs&#10;JIeelJSA0mc9qLgkPpv40uBil6U7iEzxSmmbqfjmhMGrCmk5pe9JnvQISlozzS5FMYhpMU40c0AN&#10;zRig5o3c4pXABk4+lBpaQEUXGLgUlLTcjHNAkLSEUtIeKV/IYH3pOtKRSHn60uoC44oH9KTtwKUm&#10;mAg70E9fpS9xTTSAU9qQjNLQP1oGJ2pKKTIpBYdnsKYM9qXPNLnigYLimE0ppM9qASHtS4AqPihS&#10;BnNFwsSGmikJx1p27tQKwuaa3FJuHrRu5JoCw4mm5607IpBjBINAhDSE8GlOOtGaLgGKT1oA60du&#10;v5UANzSiik/p1oAG+lIQMU6m5oAQ8minEH8KT6UAGDTSB604HvR0xTuFhm0YpOKeO1IAM0XFYi7f&#10;jTh/nNKB70Y96dyeUjORTsU/pTeAPTii4+VDD1oNOK470hwKdyeUbijHUUGnEE0wsN5/WjHtS4PP&#10;tSYPpSuLl8g6E0lHSlPH+etMLB/SkP8ASlxn/CkxQLlAHpSH0pcdqTFAcoDtQfWlHWkz0oExACO9&#10;JTiOtIeaAaEHXpzSD/8AXTsUYNA+UaO3+etJxzxTuooFArCAGlwKM0UA0NNBBxS80E+9AhGoPvRg&#10;/nQenWgBAv0peKM0mSe1AAR/9ekFKOaTH/16AEwOfrS9aM5oI5NArDT068UfhR1GP1pR3oCw0CkP&#10;/wCqnYpCP5UBYQ9aT8Kd696CMUEuPmNBPpSkHrjilxx0oPBoFyeYwcmk/Sn4GTxSBfegXIwIP4Um&#10;TzzT6bg0BKIin3pc5GKQ9etLjHvTIE6mlI+UfWjOO/vSZ64pAP8AwoxTO1GT0quYBc+1GF7flSAZ&#10;ApORjjmlcCQj/wDXSY601T7Uq46CquAuBk96ao4pd3Y0g/3s8UXFYUdaTHNNOPWjA/Ci4uUUH2oQ&#10;+1IeuO9ISc0XDlWo5h0zQ39KjfIY4P1pWOccUrkqGzuLzjmlI5pOeKaWwT3NO5PKPNNAOBTT396T&#10;kE49KLisSZzwTSE9KjBwMU/P600xDR9aUj1oPOKTAI+vGaAE/DilAz0owR60m3rz0oAH6/zoHQUq&#10;/l/WmA+woGL7elHT8qQDBNOxQA3HHXnFANOINJgf1oENB/SjFPxgUY6fpTuA3BpMHPWn4z3oZaLg&#10;N29ad+lLt+uPegcduKLgMCYx6UoXjv8ASn9fSjbzRcBAAeg5o5GB7U48Up49qQDMZ6Dmg8U8HgUm&#10;33p3Ajz70uTg07HTNB//AF1VwEGP/r0mc9PxpxI/Slz/ACpdwEPORTf0FL27Uc5oQCAijnrQT2zS&#10;4xnFFwEHXr7Uzt9KX1pfSmAuR65pgIPfpTgcdutDZ9qAGgg0Y9RS5GPak6imAnT6Uu0Zx0oyMc0u&#10;PzoAM4puD6UuO/tRkdDQAdKdjgcZpOcDjv3pA2PxpgAYUp+lNxSNnjmi4Cnjmgn3FGcH3pp6dKLg&#10;OA4pOvWgn36dqQ//AK6LgLzSA44pAcj2ozjvRcA6UHtS9fSm0gFBpDn8aQmlzmncBD/9elHGabnO&#10;eRTj0NAB296Cc9abmnAii4CEH86b+NKcdT3oyBu5oACAaXBxTBxg0pzmncloAc89sUmTk9qUj3pA&#10;Mj170WGJx+ApWzS8+tIf0oQrCgUzODn8OKXHelGSMDimJsB1/wA4pozg0EZpMfnnimOPqLgZxSk8&#10;9PoaQ8U3AxSM0lqL2696PvZOOnT0pCePpTQBxxxRcExwJwMGmlie3WlBJpN3NMTW4ue/TFNLHPT8&#10;6Ce+Kbkge57UCFAyOaUf/rpoxRjOaAFZuB37U3Oc4pwO0Y7YoFACGkGc0DBJ4FMGKAH4P50A8n6U&#10;EYA4zmg8EUAHYfWkz/8AqoYnAoBoAOuOeKQkDtk0nT86UnnIFADifSkB/OkIxn09qae2PxoACd3F&#10;HTBoLcfpSHnv+FACr6eope3tSBsE57+lJzkZNADlP40m4EU0n1pOPyoAeffr2pCT7f8A1qazcDik&#10;P6etADjijvyPwphOQtGcE0APDfX8aM96TnGM9KQ9fSgAU4p3TBz1phxg5/Cg9AMUCY8Gkz1pu7A6&#10;Um7tmgELuI9KD39jTVbv/OlLdfegLDg3ccU09e1NOcEZoB/wxmglocx6cmmlgfWm/hkikJ4HaruV&#10;23H+v5imjrSZwTSbu2aSZJIR+Zpp6/pSHqPWkb1/KqAkb3qMNww9O1IxPHqaGJ/DsKQh3OenamjO&#10;eDTQ2P8A69IzUwH7j/8AXoBPrnuai3etKrZ3dqAHE5HbrzSbvTjtSE4/Cmh8YyaAFJx/WjPPvTd2&#10;M56elMY/WgB59en60rZPOPr6VGM568Dil3k4Gce9AC5xinE468D9aj3Dj0H86DjqT/8AWoAeMdvX&#10;PWk3EUmd3Q0buueTQAAD6+vtSZ59vTrSDnPrQBndz+NAClgSf1oBzjnApD+WP1pdwOcDFACDG7NI&#10;VHHofWnA8DPvSA5zzQADBzzig4P86CeDgUbuO/H5UAKCMdSfSm8D60ucnrQCfTjvQLa4H/8AXSZx&#10;g4z7UA9vz5ppbb2/CgBTkc4zSbu238aQEjHoOaMAnFAW7gc9f1oIY0gHt/hTSCD05zyKBcu3kL1H&#10;Tk0gC85pM4xwR9KQNnHpTHYeBxSZAHfPtxmjJyM9BzR0PTj1oFIVuMHd1pP84oAPGOnvTQwBPqTx&#10;TBrQVT/hikY9MngelKAOfT1pjN1A596OgX19B27p83HpTW7Z/GlwCO/timnknI46Uhhuz0P0pwBy&#10;Ae/pQT69PagsB6e1AmvyFPTnmkII46UN70oJH/1qruNoQDBzjmlLYI6YNNHbnnPPeh0z0xyaQrai&#10;7hkcCgkk9hUYxyc0oIGeKLhy9hS3I7UZzmmYJI56dqVQcnjFK7HygGGe+e1Az/X6Ud+wNJlRg56Z&#10;4ouJpdhSwAFIHPOeKDjjrjFNLY/wouHLcejcdKQtjPA/DvSHO09ietIO3FO+xPs/MTGR0pDgAHPU&#10;9+1IRj2NKG+lIfK1sBz2oI96QMQR9PzpOSB2ApE8jAsCT2PpQCMcetAIx7UpJ7jIFO5oopAWz0Xt&#10;jmk85Rxtzj3owCeCenajZnvRdkKPmdEBjpj3oHU80npx0pwJ5HTvXEm+p2yV0hueM9zTlPQ/nSZ9&#10;8Uv0qmxWb0FPfjrSZ9O3X0oHfge+KUAfp0NJyGo2QYHPp1p2PxNGM0c/Xmldg90A478U/HPsRTc9&#10;eaOMjrRGQ2mGPrxTvU5+lMJPc+2aeM/h+dLmsFriKKQ+uBTsZzikPp+Zp8+wJatile/WnA5xSfr7&#10;Uh56d/Sm5bhuPyeRikHqMUgYY5IGeKf061PMx2XYQcmk4xk9KPwFOz6fjmi/mMUY5yTSe/FJjrSg&#10;DH4d6GxCg8E0nTPH0zTsZH05FA9f/wBdJN66jE6DrmjHX+nelOKUdPWi4hMc/Sj/AB70Y/8Ar0YA&#10;981WnQQdeOlBycfTinYFJ1I5o0SY+uwnHpSj0z9MUE8nntQMD1z0qthNCYHPIH40hz3P09qXg4pQ&#10;OMfjS5hiZ6980mCfanDtnr7UYHPFUTYUZGDnn0NKBxgnj1pO/wBaUjjHagTgBPpz2pScgDil6UuO&#10;5ovsPl8thAOeaQ457U7nHWkxRcsTnpS5NOxSYJJFF0Ry+Qin0GQaFPXFOIBHSjA60k9wcLjMk0oz&#10;0x2pSvPTiggd80x8q7CAe+aVTz149KcFHrRs9+9F0SoCACkBPSn9KaD16807lciE2k980pAJp+Og&#10;z+VJkjtSTJ5ENxx0PNKVI75p31pdvXn8aLj5CMD147UrDoO3WpAabjjp+dMXIR85607GRyfxp+08&#10;DHFAH44ouKSIz06fnSqOnb0p4Q8UAYPelcHBje/HWjJ9afg+vNN9Rmi/mHIxCDSDA5PSn7Se1DAY&#10;9SaYuRibh3FHXtTgOlLtwenSi4co1SeewpMY4xS7RnrTgvFA3F9hoGCQD0NOA6/L1pMYPH5Uo45B&#10;+tAuRiAnn9KcR+dIRyfWlwO4x2ouHKIuSR149KUkjP5UKOTR3J9qBuFhCeRS5PPvSClDDt+VF/Mm&#10;zE28gYpcdqOOODQRjv2p3HysTPHrS4wOuaX0oB60XFYYBnnFK2Mjilx/kUHvSCwDBJ70px+NIx6Y&#10;NIRg0w5dhdy+n4UpppHNP47daLg1YYfT+VLg5xilzzS4Oc5FIaiNJ6Zo7c9M0qnO6lUeooHZK+gg&#10;NKCSabjrR0HancOVWHH68UvNIOe1IfpQHL0H96Utxx1puQKMnOaLjUB2SKMnjNIvOecUY6jPFCJc&#10;dbCn6+1KKaCcdAaUgmi4Nf0hd5BxSgk9TTRgf40cc8YFK42vu7j8e1IM5znFJnJHFL+FAKDYlLxz&#10;S9O1J+FARjccB0/pThgf400cGlFNMTjuOz25poHXI6U7I9KDxnjrRcLbaCCmjPXH4U4DH404DHU0&#10;il7txoPtSg4HSmkfUU5jkg0w5NugnrxRk9qCDS8+gpFNX6ARk/pQQPwoA9+tNx0waBpW6hzS8gml&#10;JOegNIO1ACkUbelA6nvSAk9uaA1HE/8A1qT1/nS/5FLnnpQF/IGHH86Q+maAcZoxnj8aAsIvNPBx&#10;+FNA49qT15oBocP4vrRyBSZOfbtQf60BYcD1pCQOlITmlzigSWtxpWlIOaCPbnrTcdf5UFDh3peM&#10;daTPSkYigLDh/Wg56U3p/wDWpR3+tADsnpmg88UmPf6UvB9zQAN3+tGfeg8il3Hj60AKOmKdnH5U&#10;wn3zQCMUASAe1HHNNwDzS5xQApPH8qN2cjpTS2O9GT6UAOI4+tL1poOPWgEgigB2D69KCMd6QEAe&#10;3vRnOeOaAFNJ+lJnPvSke9AC8HvSY55FGRRzQA3n14pcY7UHHSjNFwAdf1FITznFJz606gBv6071&#10;4wabgZpcdKAAH9aaaeaTANADPTvTgMZ/Ol5zTW4P480r2ABn15pfWkxz9Kdx60AIB9KXrR+HFBNJ&#10;MBaTPXjGOtL2P9KCDR8wEPXrTvw6GlA/OjHvijQBuPypSPen/wAqiOAO9Tewx/qaQ4weaeB2zzTQ&#10;SCBtobAQYP4/0pcUhU5pAQB0pX7jsPUcD0pGOP8A69OwcYpmAeo6UX2EhwOcUfhQGFIcdKLhYdgc&#10;DvQ2OfrTDj3pQTnpxRcLC4460hGaXdzmkHDdO3NJu40gJPy45oB5A60qgcfpSbj3ouAqCmjjrR3F&#10;KevIpDHr1NNAPvSHn160dvShsLCjP+cUHrRgZHzUnNAAxz36+tP3DIwKYo5FGKLhYl9OKYRtpmP0&#10;paLgkPHJ9DTQf/10Y/KjBxRcLBxyPel3d+/rTT29KXPFIY4txmmls5pB6UU7gkKA2PajdTRxinAZ&#10;pBYQilzxij1pODQNK4px0FJkA8VIuSPamZySaYJC5x1puaNvPNHXn1ouCiIeffmg/SlpCKQ+UaaU&#10;mlPfP4UtA2hDk98U0nNLyKMe/NAJLsAPIpSaaPanA0DsNzT+wppHPNAH0oCwopc8U39aXPPSgBR+&#10;FIOMUH6ilPX+VADf8ml4NKe1JkdPegBfyoHfnvS4IpfXigpLuJjHFLg8euaX60AmgEhDT9vNHrx7&#10;4oAH6UrlKAuOetL09qQN7U8UXLsM5z0p2KUml7dOtACChuaX8KB+lFxietKDR2FGaQAD70uOaBSd&#10;aQDs/lSdDSe+ad+ho3ASjHSj1yaWna5Vgx+XvSfWlHHrQPzzRyhyiYpcUCgninYfKNpcHpSkZpaG&#10;A2lx0p2CaQLTGNAzmnbcUuM0Y70gI8cfjRingUDmi4DAvX1FGOtPwKDRcCIDtmngYpwA468UcUud&#10;dx2Y0g/WgCn4FL3pcwWuMAoAyfpTwAe1BocxqImBzmlxTuoyDxRjB5pcw7DTxnilAXIoPWnZwaXN&#10;5jsAzSA9qQKMY3Ude9K4EmenNJgelMOeKkyMZFFwEIxSbhS45600DFDYDs5pMnp70gODmlJ6UXHY&#10;fjOTTR0oYHNJQ2FhcEU3FLjrRikUkOBx2oGM9KbS/jRcOVCnj8KQ0Zo/Ci47CntS5pB24NKentRc&#10;AzS5NNoxRcBwNHPFGfXn+dAzQ2Ap5BpBS4oFIAzR6cUYzSdqAHd8ZoopATQAHHPvSkdqMYpO1OwC&#10;0v8AOm9TSiiwB9aMilXvSfrTsgFz7UhHem0vIp2HYXdQeaOaTHSgBaMmkAPalp2ELmkJoxS0rAKD&#10;Rn60lKM+tFkIUYIpM8Umadj2phsJnmijijtQAfpSDmlo9KADgZ4oAxRRQAuTSUtJ0oAXikz0pc0d&#10;6AAZxRikxS5oAM0DpQKUUAHNJilNGKYhORS9DQeTRQmAhp+QetNoFCYrCknpSA4oJ70mKLgkO3e3&#10;FJ9aMUA0XHawZNBOcUnXHNJ70rgkLmgnP1oIpDgdqB9hc5o4pOtKaADdSk8DFJnFBY0CsNNPJGaT&#10;PvSUDsLz1oz0pMj0oyaAsOzTcijJ5pVbtRuKwvFIelJuprHI6UgSHjOPamdqSlA7mhlJC9M0fpSZ&#10;60dvWkKwgoxxSAUoPtRfoOwYpMZ7UuMUlFxBnmg+woNFFxgDinAmk9aQU7isKpxRuPFIBij8aLhY&#10;C3FLux2ptBzxRcLIcSM9aTPvQTimmncXKOyKMUDGOabQFh2KOpzSE/jTc0CsOFLjOOtNz6ikpXHy&#10;j80EUynUxNDScDpRjpzTgaT3NAhOtH6ZpTik4FADSM0Y4+tLgAD0pCAM5alcBMUuKGAzS5HqKYDT&#10;RzzThzSDvQAzbSmlPGaKAGkcUmBTyB/9ek707isIPrTcU4dvTmlp3CxFig5FP47Gk28U7k2G9KMd&#10;Kk/GmgcUuYOUjP8A9el9+lLikIx0p3Cwfh3pM+3vS8UDp0ouKwlHFIf6Udc0wFHsKbx1x+NKenTt&#10;RQKwH0pCOaM4oJoFYB0zim9x9elL1zxSHH/1qQWFNHWk9qMUxWDmkzS4P9KTbQCQA0hNLn2FGc9P&#10;rSEJ6/Wj/ClHek6ds0wEHr70ZozQD17UAJj2oOaQ96U/rSTAMcHnvS56dMU0E5pW75ouAA+34Ugp&#10;SaT+dO4C5/KmmnGkx70CauhAOpNJj3/CnEDmnAdvxzQS43GgU3nB5qWmAdqBOLWzE5HOaDTv8+9I&#10;aCX6DcfkaQduc07n8KTp3xQFr9BpHpzRkfj7UAkUnbigkAQDSZNOJyKT8KAHBj3OKaCcfWgZB4oJ&#10;IbNMBMkAetID1ozmgueaLgGR3obr/Wmk+tKeKQAxJ9qCBgY600A0AjHP0oFYcx9BQRnpTQD7U4tT&#10;uDv2DgHrSt9eKb949eaQEcZppkSiKcjpTieDxTMnGPWjnp+dFxWFPuKMgEc0hwaAeBg80XC22grc&#10;/wCNH06Um4Z6UjHP1FFxKLFxuzSgDOabkmjnuaVwsOO3FIeRk0m0DrQRTuOwH3/H/wCtTAcY5pTj&#10;gUuOnSlcEhen40YIHTvSgHt1pAKLhYcTzyKQSUbGzQcnIHSncVhcgY7U4DpSDPHPFOxTQmJ17UnB&#10;GaQdOP0pAMDmi4WHHoKUCmDnk0vPbFFwsISeO1BABWj3NIGz1oGPJ6kUmCelGT6Uin8qLisLnPua&#10;dxTG7UEjoRRcLDs000F6DjnBppoLBjrzSZwPrRjgZ/ClzweTzTuxDB6Ue+ak7cCkPHOOaaYDSDQB&#10;yOKeTz7e1MHQc007gBwe9J1peM/pRzj3zRcBPWkYgfzo5ycc0Z6+tFwAn2oz9OKTseKB7UXACc5+&#10;lJjilx3oA5/wouA0jnpSjqeKM89eaD64/pTAZ17U/PoKX0/lR60gGY6H0oz74pQOaOKYASaTPPWj&#10;6cUYwetFwEJpRQQe/wCdKcc/zoAaR6UpzTc8njFAPI/rQApGe1Jz3o5Pv2xS9Bz+FACc+lNJpwX2&#10;pCMdeKADGe1Hp/KlI6nNIM8DNMQHGaCDS4zn2ppwetAIUD2zSYPJ/KmsT3PXj6Uh47fjRcXKOA7c&#10;c0d6RuQaaT07+lO42rinP4Gmkf8A66Qk0HApNhawpP40DGDzQCO/TFNGOOaBLqKBgdKbnPak9TSl&#10;v0FFx3fYUkdu1MGBTuMA0hz6UyUr9xTzScelBIpO3SnczYDA+vXNJu6ZpQe2aMHPWgGrCE9Pypxy&#10;CMU0sB2/GgZx/jQmIFWg4yetIVHPakHpmgB2cd6TOBk0nf2oXBz60JgOA2/T0pgOD+lLuFBNABni&#10;kOKQHOO3b6UYJ9KLgIc880pJ/OgD6UgxycH2pgLgccfWk4A6fhQD6H6U3P50ASE4pm7PzUBjnjr6&#10;UpPPagBhJOM9MUoycfSjjH1puBmgB2fxPtSEkZyaG603Iz1596AF/T0xTSc9uKXnA/SmjB/CgB/b&#10;g/nSMeB2NI3bP1ozj6EUAByRwPxpSc+ufSmkAnpikLH/AA96AJC3HNN7Y6CkPGKG/WgVhM47U7JH&#10;PHFMxk9c0mTzxwaAY4kcCm5NIWz2Io5x29KASFPTrQCfXimZxjtmkB759AKdwvqP6nrR6kjimFzm&#10;m5Gc5xTE/wBCTPTPBoGcDJ4zxUW8gUoIzyMmgVtB7YyfWmBgDSb+uaZnj72KYWJmI57+w7UwHI68&#10;Um7gH25pm4HPtQIcSeMn6Uu7B6fSmZ7cD/Pek3HB7YoAcSQcUbj1zjHWmqwPembgDx9eaLgPJzj9&#10;aRh2/CkJPHNJjpycZ/KmA48ce1BBwe/FIT3x1pOnoMe9IBxJwBnoDSZ/wpKXpTAcWPByPakY9R6+&#10;lIxGKFI5460AOPb5qRmI65NIc5XpQCcnPp0oAcwHrSLzzmm7uuBQepJOfSgBc896TA/CkPsfr60E&#10;cZ3fnQA4Hv0oyM98d8d6Q/h7032oAdyOlAI5HtzTRnJ4oyc+3rQAu8cHPPoaFx/nmkAOP60h6HAo&#10;AcB9OtNDFj2GOlIOOP0pQcd+KAAY6YpuOcbjQRk4xx65pQSM+lACFsE470pGR0/LikGOSfWmg5zz&#10;+FAC7qUkAngUwnK9OaQHGBwc96AsP+6ev5UgPT0NNXBPDD3zSnnOOeaAHD049MelIDjjikAGSCOv&#10;NIGwOnWgVhScc+vpSDI7/hTSfU4/pS7s55/+vQMVgMH1FJnJ55GKaN2D0xnFOBA796AHDOOuB3pM&#10;/wD1qYWJPT8KaefUDNADwwBz0zRgED+VMO4ng07cccj8qAHLz0ppIzwKT8semaCQp+vegBctjpQw&#10;FNwTj+felIzigA5Deox1o3BjxQSB/h0poyOvX+VAC5J+lIcHBzj+tKD1wc4pD27GgBOnTp6GkY56&#10;nOfTtSgc9efSgHnp160AxAeDxx600MBjI47U7GD7HtQQuRQAg4H3qA2fajaQOW/+vSYPHH5UALz1&#10;HpTYjgdTnqaUEHrzilxwSMeuKAG9uRgUEjPQmnL096C3P3c0AdFj6U4dvX1oz04zSY6f5xXCdgY9&#10;uc9qAOvOR6UdM/WkCjIOetIBSAB69jS8fWjgcd6G6dcU2wHEZwfSgZ4/zmkzjrSEgE8nGKLgPBGT&#10;zzRk/r2oPPbpTWyB1HXkUrsLC8EGlL4IzSnAyaQDv2pALyfwp47d/emAgk+tOGfl9R+RpgIfbt60&#10;p7ego/HvS54+vei4CEgdxTsU3PrSsCe+MUAAXkUpyRj8aan8XNOUjoOKQC84/rQB0yOcdKGHcZpw&#10;B44/OncAB5689KPX60cjpgmkIOOMUNgOIB/wpq45+lL26fjTvy+lADSKdt74oJx/hRkDj+ZpAIcf&#10;44pfagHoQe34GkBPfrVXAOucEUpGO9OIH1pR35ouAwjj6mlx6Uq80HHp1pXAb+OKdj/Clz64ox3x&#10;xT3ATg+tKBj6+lJgjin+uB070IBozzx09acffFA/I0oX8aTYCZ6ZApfSlAJpcgdqLgIBjv0pce3/&#10;ANakCZHIPWnYHINCYAVwfrSYHPGM9KecE/ypoHNF3cBNvPP50gBJHvUhPPtTdoJGKEwEyKAPWnbc&#10;E44pePx600wGkCgAdRTxQB6inzMBhwDgDvTjg0o6UfpSTAQAnvinYAHUmkPI57dhTu36UcwCEdaQ&#10;gfpS7fpRijmYDBtz/SnhBn8KUc+9FJybAGPH6UEfoKU0HjtQnYBAD/8AXpdvX6UBQMkUAE9qADHs&#10;fwpMdPWnECkI/SmnZAIw9jSFRnrzjtT8YBoU/TijmYDOc0Yx3PtT+AaCOB6U+cBg4zxRt9sZqQGj&#10;HI/lTUn5gMGeaBz25zT8Z4oIyRRzhYb+NNwenapMdcUY96fOgsMAGB0pAD1H5U4D9KUA+lNSXcBh&#10;Hb1oPIFOGefegCjmQrDMUucd/wA6UL70oX3/ABp8yBxTGYoUdD1p+D3pOMijmFyoa2PwpPXn3pxH&#10;akI/WhPzHyrsAHv16U49v84pMHj9DS+uRxRcLaob0wcUuMZoH+SKcBz2oGNK0uex4pCKcOw9KGxN&#10;XExj0pQaD+lHAx7etMOVC/jSYAoz14pR7ilfzFbRCY96COvHHtSjjmkz1/SmNiijA54ozx0+lKB0&#10;oCwAmkIyOvNLSnjrQAgzmlBzjijFKB1oAQDjrikPFOH070pAz15pXEkJijdQF9/wo6dvzpXsVYUZ&#10;BHHPNKO56+1JzyfSgU7CsPH86Aec96bnJGKU5ouFvMeOtJk46fSmdKCM5pOSCw4j1NICaTn0pc0X&#10;XcYtGetNPanemKdwD8KPTpRjpxzRjrRcAwMil/z9KQd+aXjPXnNIBf8ACkyCOtAPWg8/0ppgGeOu&#10;KMe3PekFOz70NgHPrmmk9OeKUnpQW/r0ovYBPfPelH+RS9KTI/nzSuAAfzpQc8ZoB9uKO3WlzbaA&#10;HOKCcdqD16fj60Z/EU02AhzSA5x1pfTtSk5NNPTcBDQATmlPf2pM5xRcA5zTuOeKTHrwP60mM9xU&#10;3s32Ad6cmgdRQR0puRQ5gPIpMml2njmkFCku4C49uKXjoT3pF4A4wKFwfxoTStqAuOOvej9KXkDp&#10;SEnjmjmuwFxjv0pRj86afrRVLbUB56U0d6Q9OvFKSOKhTQxQR/8AWpc8Cm4GaO9VzCFz7Uh64pMG&#10;lNHN5AL1NHUim7jjpTge2Dmpur7DswzxnNAznHtTSQD0pRkj0o5rhYNv+RSg570vakAHBoT7ABPt&#10;zS5oC56/WjYezU+ZhYM469MUh7c5NOVs/wD6qRST0FEZILBj37U3Pp370A9RR1xipcttR2HY46Ug&#10;B69KUnGMUn4800xC9wKVWGD/ACoHXkAfSk5x9KQxxB4wBSckdOlNJPtUmSSMmlcLDQvJPtSg5Jpp&#10;IHQ9aAevSi4WFbjilBB7e1NzkGlJOMUczuOwnNSgdajzikPNJOwNXHAAYpGP6UHnkU0GlcdgIyak&#10;3D16UzPt0oz9aBWHA8HmkAOfWg49aTnPTNAxQaQjig9qABj8aAFGeQKFOOhoPNKOQetACEc9fpQK&#10;THtxRjp60AB45pQeKGyM0ZNAC+9BOOnrSEj8KX0oAMD0p2cUncd6OaB2Ac0Cl7GkANA0gzSAUtBJ&#10;PbpQFhW4zz1pAfal5PSigVrCY6evenY9O9ISc0mRk0FNXAGkH0oPbPFOHWgY3NLg80YpTmgEhMfl&#10;3oGcCnDnPFN7daAEHJx0pRRgenSjHTP6UAJ60ozSfUU7rnjpQAnOfSkI6/0p2RnoaTPJ/rQAmP8A&#10;P0pAPanAGgHrQA04+lKRn1pcde9OHPr+NAEfI6c0gHtUh/yKUg8UDZCT+NOxT+vApQvHWgQwDvSe&#10;lPAoOO3XNA7CD60D2pefzp2fTFTcvluMxSgdKd69zSGhMfIhFH+TRgDNKKD9aGxpaBTuOlJ/Oj60&#10;igxxSjBFBozwP5CncVgHFOzSA0pP60kMM9KUGm0E89OKQD8+1LgdqZn6UtMB1J6Uh6U4jtmgYcYp&#10;Owoz1pQBxxRYLCnjJoFIRx1pRVWRVkBPTilHTrxSE9KPpQMUA8UuaTNLn060MBOn0p3pSY5oz1ov&#10;3AX14oIozzS8UXAUZNIOnSnd/am4pagLRim475p31pOXkCVwFNII70c8CgkmpcvUpIU5ptLnNOx1&#10;qbjsNx296dxSEUlFwsBzS0hoBpDDHANO9/Q00ZpSKAFBOBSZ6elHPNKCR34oGIMk0v6UfhSmgLeQ&#10;DNLnsaBRigrlEwTRS0UAkGOaAM0UUD5UBoopaB2XYKKDSjFACYopQaM0AFIaWloASg0nal9KLhYX&#10;pRigUd+KAsFKRSdKPWhqwWFFKKSkx7U7eYWHY6c0cc0go49aAsKOKXqeabRRcAopaSquhi5ozSUU&#10;WAKUHmkpaYgooFLzU39BB0pPx5px6UVLnoFxADSClo5pxbYC+lJQKMVVwAUClxQKSkFw75oFH40D&#10;nrTuAoyetFHpR6UMQYoxzRmlFFwuFJSmjFMApD/SloouAZ6Cilx1oxQK4CkPNGadSuAz1p2OKAaM&#10;UwEp1IDSmgGJ2paKOKBCe1KKQUYoAAaAaM0YoGIfTNFIDS0rjAmjFKaPSgQc0npTqSmFxKPSlpPa&#10;kAlGaUUZNMYEUUtJxQIQClxSd6WgYmaQinYpKBiD6UUGgigBKKMUlAC0hp2KDSuAhpM0v40lFxhm&#10;kpcUAUaAGaQcUuKTFLRhoFBPNFLmiwwNAzSHmilYVhcmg+mKKPanZisJjNL6UdcUlILB6UHA60EU&#10;nai4CZpR0FGD2NBoASilI5pD1ouAGgc0UtK4DaXjmikp3GFNxT8UhobEJQQ3SlFIaLg43AUZ4oop&#10;3BRG/wCRQ3bNLQec0JicBN3FFFIcYoTE42DJGeKQvSseaQt7fWi/mIXdk4ozTsUzpzTEBYetML+1&#10;P2gnrTe2KWoBuFKRjmmsCeKReDzT5gHE0E+mKM4pD1PtRcAAGBSmmbjx0p2MimncQCmEn9afim7u&#10;ad7A1cb/ACoJFGOetDDincmwgPIoB6UHnijGM07hYQ9qOeO9GOD+dN6UCFz/ADo7Un4HrS+v6UwD&#10;J9eKKSgGgBfr39KM+x/GkNITxQAvSkozSD34pWFYUjNNyMdPrS+nFKTQKw0DPftRknHalPFJzS2F&#10;YMUh9KD9M009/wCdAWHjHHOaO5ppPenDmgQgPJpc8fWm9/agHgUJgKe1KvT8aaP0paLgKPp+VOGK&#10;Z/SnDtTTAUcikHPekJoPX6+tFwEzR+tB4xTee35Ur2AfmmMtIaKOYTSYEYyaaRTyOOn1pvccU7k8&#10;gg70nWlFBouRygO38qbj9KB3oKnn1piS8hPwpAKdikHNAhvJ70ozmlK9aB9aAG84/wAKMcUAe/1o&#10;wOn60AHHp2o470g+tA5xxQA7B/CmgY9qd19c0wZznkn0oCwE4zTsc8DFMBIPQ0uevFACkc570bh6&#10;U3n1oHtQKw/nvj1oyD2poz9RQeAaAsL2HNOI7EUzHHtS7cdaBNeYE46d+tKfalPPToO9NoBahgHk&#10;0pHX0pOv50ZwPagVh+c/h3pN3fH5UgHI5o/GmKw/cDQdwznpTOgoJz347UXFYeR8tB/u0DGM9fem&#10;lwAMD86YtRQ3pRjvt60b2A5oBBHNHzD5DPY4xmlLdOKAxpfl5o+YfIaDjpQrfNyPrS4Ax81Nx3HF&#10;IYYGAaOe1BbvmlfOaAAkYxQ2QKaOTQXPFFxWHHHSkB5poP1pD3ouOwuMGnHaM+9MOetB4+tFwsOf&#10;B6UvTpTeSOetIe1DYWHA+350meRik3Y6dKFODTuFgDc0u+l3UwHPGKL+YreQrc9adupnNKG//VT5&#10;twaF4z0pvI7cUq8+n40nfgZovogSDkY96U0maPxqou7bBoD1/Wlz3oIpOucU76isGKTvgij0oz78&#10;ZpX20CwpPP6UmME80h46/hSE07pBYU47DtRn2pD1xSDp7+lNAx5Bz25pmcml5+oNJzTEB/Wj07UN&#10;x+FJnpnFIBcenWkBI5pCaOMf0p3AXPbrS5FRk0meetAD800t+HsKUHHqaTj86LgO9eKax603jIx3&#10;pM8mgB3ToaaTkH5qaxx1P0oz+pouAoNKR2zn6U04NNyQtAC9R7Ck9aCQM9qQ9B9aAAEdBnj9KXnJ&#10;9qaOcjdSJnIGaAJAfakBzuGfrSE9abjOOfxoAXaOKXoTikDUgbj2pi1F59OvakyOMGkH1xR0P9KQ&#10;mlcUH0ppOT1Joz0/Lig/UUCsKW46Z7UZyen5UgJz6UZyf607k8opFKPbmmg84zRnpVIiwEfhShvf&#10;mmkZ7UhJxz1/WkOxJg8HNBJPeowwB68+lJnPbv0p3FYU9vX1pCeTxSHJA/zmkPHQUmA4MDSdTjIG&#10;KQ5POaQD3waNR2HqSe+KYT70ucjFMDAckf8A16bYiQtikI46c00Hr2pCSMUAKeOKQrx+OaAeDnjB&#10;pCe/tQA48CgHnFNz0pQx7imAhbgml3ADpzimHGc880gOM9+KAFB/+vSevNJtzSBiR6GgCTPFN3Y7&#10;fnTc5zTN3PWgB4Yc804sD78VEzcdaOADxnPegBzH6fjQSfT8qjBwM0m7ge/SgCTPtikJ98frUYOO&#10;P19KQn/9VAEm446Z+tNOOueaacZHH4UmT1/yadwY/djBz1FIWHr161GWJ4I59O9GRnrQNEgP5n1p&#10;C3OKj65wenWgNyfWnclrqO7ZpGY0w55//VT+QeOc80JiFyDz3I7d6RgRg0Ajoe1M2cA570MQ8EZ6&#10;UmcfQHNNQAk/pmnDHf8A/XSXQBRyDTcYHWjv6803cM1VwSFHYd88UEY57Ug4+lBHYAECkIcMd/TP&#10;0oyDyKQYJGfyFCk9jRsAuT+VBY4OTxig49O9N3e9MBw54xSE5796CAMetIW4YenSgAGR06GjOPrS&#10;cg/dzSMRk46Ci4DwxP4etIW3dKM89cCmlyBjjpTAcSM9PakI/D0qNm6eop5I44pXAOMfT3oHp7Zo&#10;yPbnsOtBx0OfwpgBb+dJuwegGKMgAHp7UoGCOvNACAgmnHGD+VMLHoRxnikDA0ASBfbr3poPGeCM&#10;+tMyO1NDH0ouA8D/AGaMj1x7U0kg9h70c8n+VAAcevHWkGOlBOQTj6Gm4xnnrQAp3Docihhz/jSA&#10;dPz9hSlu+KAFLdeuaQMQB09qRTwCc/j0pBySfegB2c57ntShW68c/pSMxGeKac55z60rgPUYPXqO&#10;aTg4INJg/h1oUDcDnHHei4AScgdD+lNxnHcU3qOGxz1NSbuOeKEwGnAOTSn3HX8aD0B6gGhTz1B+&#10;tJMBWB6YIpuMc549qcSeDzTGB4+bPem2ArA5Hv1pGAzn8zSgHrjNIzDIz+R9KL6AOU8ZA4HrTQuc&#10;54PrStk8460q4A6d6LgIMYzkg0jY9SR696DjnvShgMDAHvQAi8cliT6U4cZAPWm7ccZ/E0HB9+lA&#10;CDj6GlHXp1oY9uv+NLt2nOaLgN8sZHoaMZwMdBRnHGeaeDzjr70XAackYx26etNA4PbjmnkDv2pg&#10;IA65GfpRcBig+5p4Odx/KhQPm7GgZBoQDdwGPzpwY46n8qAAc5zxTlZMDPWlcDfA4zjk07oRTdwA&#10;zSAnd938a4TsHA9RwKcBng9hn60jdqB6k496bYCjrwOlG0dBmkVMnIPWhhnFIB3r6UmR69e1IzMT&#10;gU7PXsTQAAg4NBHBI9KUcY4H1FIBnnHrQAAgAc/WlwDxgYpSue1Nd+fUetADlHZuo7iggdfTpQnA&#10;oZiG6UABOQDnIx2py9+BTAeCR8v4daXaCCMe/wCdAxxwKcBx+HIqPB9cU8hegHPtQIEB64xTyT/+&#10;qkHAGBmkYlQTQAEEjIPI/GnADApuAvalGQDwRQAFug7Gmlgxx27U4naMfypirk8ZH0oGSkDIx2pC&#10;MAZHOaXPI9hQcgetAhASPQ1JgkZGKYDjGSKeSvWgdgHXjv8ApSbuQcmkBYj8PrTgc/8A16AsGOhp&#10;R1FIijk96b8xagLD+BTu3Hp+dMBG3p0p+QOlAWFK9Rigc8ntQPQUuVyPpQAmOSegpSAM4oJAB+ak&#10;TBOexFAWYMeMgZ9aeoA6ijg0uCe/50CGGMccc08AULjH4Uq9elAxG5xikyB1pVp3of0NANCbQOOc&#10;Uv6UgPLHH50A49x60AOIPr3pT0HOPemrz7etKV7frQIaPrTjzj09KYWGAD1FSFunbtQOw0j2xzSH&#10;J4p4OcZ6GhMDnmgQuKbgnOemKcc5yP8AGnH68UAR4xilIIz0pdxzig8AmmMM8H27ULn6ingUg4FI&#10;Ax7Ubun6UhU8UZz3oCwvcU49On60mOfXikbGT+gNAhc98/QUMBxz+dIvcjtSAZA+lMYbeuOPanEi&#10;mkAH8KQNx70hDzjI9+abjk9zj8Kbux3zRnPFA7EvQDmlA6c9qYSKOnSgB2Cfxo7nPU0gNKAGznFN&#10;MLCt6UmOlKTjtzSBqADB+tOxkCgHI4oyQOeM0hCDrigDjk04D1pOPWgBDjtxRjPQUvTNJwTQNA2P&#10;TtRtIwOgoGCOaUH0AoCwhHTnHWm49B1p+/rxQW6cYp3CzGgevBpvJ7/jUisMGgfdp3CxHjgGjHtT&#10;yPb8KXjB9PfpQnYREV9vegj9akHt6UlNS13AYB0pG/lUuCPzpME9u1Cl5AMwQffHeg/THtTyB60m&#10;M8Yo5rgJzx/Kjmn46U3kZNHMAdO1IRSjoMUHrnHvVRlcAz/OkNO29PSk4pKeoB6UY6c0v4celHJ6&#10;H8Kae/QAz39qUdRnp2pAvH0pfx/Khy7MB2MA9smjHX2pAOvtR0yRQAdMUv4j/CkIpTxQmmgAD1NB&#10;Az0oI60vrT3uAhGPxoH07U4Zzkc0duuaGtAGjt2pcce1GD19fWlBqbX6gNIzj9aXnmjaD25pcUgD&#10;HtmkHUc07/GkxxSX4AAXr6UpPWg0v4fjT1tqAmPajjNL+PakIyDzU3AUN15FISB7GmMx9fpTyePl&#10;o5mOwfhxQOO9NHzDNNOOxp8zCxMfpxTQwPApFbNHalcLC4z9fWlI6cUhIBApcGnzCAfQCj0/lSig&#10;c01KwCBf50DB7YpAR6UEdKLvVjHZ9qSkY8cUY/yaSCw457HpSfoKTcMZ70zGaSdugJDzjjn8KdkU&#10;A84FA+nHvTcr7iEGADml655oOO9B4Bx60X8hijkCk4pnHPSnZ+bHtSvuOwpPGfSgHIHWmk4NMJzS&#10;BIkBOTTgDmovTmlAI9M07jaH4/i98Ubjnj8aafr1p69TmhBYN/XpQM47803BBIxTR/DmhMLEuNwP&#10;60nTjrimtnBFKDjOaE9UKw4YPNKSOh/Sm76NxJIzRcLCgClBx3puOFFIG5pp2HYeCMZpCSeTTc8U&#10;rN+tJu4WFDc896B7Unqfeg/Si4xcnPelViaZkEnmndccUrisOORkGhjn6elJ1BNGOfwp3Cwh75FO&#10;PWmfh+dLk4x/KkMUNjpS4OF+lNDH0/OgdcYoFYkDE8AcmkDGgjHIPem8jvkU7sB2Mtg800Up6gdK&#10;AePpQAZoIpDzRikMcFz2pckHpTRzinE8D5eKAEJ/nQKUc5pc0ANA9qT1zTsdOKM+1AAKNuaXHT2p&#10;D/OgBBikz3p6jvRt6UDG46UoGP8AClIxR/WgGJjv1pc0EdOaKB2AUuecUv0//VQo/nQOw00gB71I&#10;Vx3ycUhz170BYbzg0lSYpOfQUBYTn8OlIOOtOx0o28GgLDR254pecUAH1p+MUDGf5xR3PpS4/lTt&#10;vSgCPH40vQ9etOP0pP1oARen6UY607aPX8aT0waAGgdKOead+NIAePmoAT0pfegUlACgHNKf84pC&#10;KUD2oAQigjNO6U3HvQA38Kd/Knf54oHbjrQA3nk0Y/lTuf8A69J26UAOPXvTdo9aXFH0pXKSuFBx&#10;RjpS/jU3L5fUM/n60UmeBxx0oxRcOUXH6UopvX+lA+lFxuO4D60YNKCOfSmrRcYvQ8DrS9ulJ+NO&#10;7dzSGJ69KBk5ppHtTgadwSAdcdqTHWl9aOce1IAHWlB59aTv1ozQAHtQaAfelFAAR14oz096MYFL&#10;1welACZzinZP0pcceopD2qkikg4p47Y/Km9+tLj2pW8w5RM4HegE5/xo4owaqw7AM0pOeKME0g47&#10;UtAA04ZA+lNApfrQwFJ6fWlU8c+tN6Zo+lK71C44d/p2pfwpo6/WlLUuYVxw7Uue1MDU7kd8elTc&#10;dg7mlHb0pvPX1pegBNK5SQpBHegnpSBs/wCFBb9aLj1Y84xzSHnjFITzTSxI6YobGPBzx0NBGKaa&#10;UHPekMeSD/hTce9IKUGhsdhcUYxQM+tMzQFrD+9GPajHFOoKURhFKKXFBoHazQDjvRilpcUBZdht&#10;GKdRQNWG0opaPwoBaCUUtFAdgpDSgUuOKVwEoFIeaXNK47BS5pOlGaLhYXNKeDTR6UUwsLmjFJRS&#10;5vIoWlpvelFF7CF/CjNJmlB9BQ5MGLiikFBzVKXkK4tGaT+dHrQ5XBi0Gj0owCKTnfoK4UZpM9qC&#10;ealILDutKR1pm40uemKeoajsUDvSdOMUhPNPXVCQuKMUn6UEc07jHAijFJ+NH40hD6TIpoHNFFvM&#10;Eg3CnA0g/OkNCQDsik/HNFApgGTQPrRS9KAAH0NLmkNFAgzRRRQAtFJS0XEKP0pDSjNIKdwFyaKK&#10;KVxCGnfzpKWgBM+tKaMUdqdwE/ClzQKOaLhcO9LSAUvNNMQmKMClxQc0aAJijBpRQBRoO4n1oyaD&#10;RSuAn1pc0HmjNO4C4oxSDg0Dii4C0mKTtRRzBcMUppKTFK4xSaUHmm5oxT5gF/rRmko/GhMBc0mR&#10;SkZpuaLjQtBNGaTFO4IDgYpabmlpXGFJilpKGwFNH4UgpR6VIB2pBSc0ooWlwDGKDQcgUuaS3uAd&#10;6bijPGfWlIou+4CYpKdSHpTUtwCijGSaSquMKKWjFHMO4fpQKSihiCjNBo4oKENKe1B+lJiiwgJo&#10;OKM0UrBYORQaPWjOKLBYb60UpNNNIEh1IaM0UCsxKKUmkAoGBooz70CgEFJR3ooGFH4UUtAMaaMU&#10;ppKAQUwjrUnHFJQJpMbzmkxmnUZ6cUCUERnOetJUnak7g0EuLuxhpDx+NPAFJj3oDkYh6MablcD0&#10;px+lIM9KdyWrMaCc8UvJFBFJSEAOD/SkxgUuee/vQxoAXb703jHTFL9KZVczCwpx60pU+n4Ud/Wj&#10;d7VXOxcqGgcnsKU/SheaUE+mfWhTFYT86YRzTjnP9KUnn6U+dCsNzSEe9OP0pKfOu4hOlA6CnUnr&#10;VXAQDn6Umfyp3FJ+tAAabTsZ70mP0pWFYT1oxQBx70EGloFkGMUdfelA6UY98U7XCw0ijmlGOtKM&#10;UaBZDdvSlxjOaATQehoAD2pcf/WpAe3qKBU2JtoLk460w84zSnvijNAhKQc9sfSl9D2pppAKO/FG&#10;B7+/FJ6c0pPpTAMU0/hQMgUoPB44p3AACO9NxS5/Wk//AFUXJ5UIRg/0oGCKCc9O1BPTrQ2JR3DH&#10;vSdcUE0dPemJrUaP60v480vrTcH1oJ7ge3U80etBpMcGi4contg0ozx/KikI5/WmSHWkJ64NGPeg&#10;+g/KgdmJjuKXNGB/9ajqT+tAhM+//wBajPbvRjjpR0z2oATPFLn/AOvRyD0penbk9KAEB4/GlB56&#10;0v4YpSDycUAMz3pxB9c0CmEmgLD2B4yKaDRmgHJoFYdnA7UZP5U0k/rR37UBYWjg0A4GKTHtQA5j&#10;2pW9zzUfvSg5JoJaFP1pDyfemg0ZPNA7D+vf60ZINMznmkDe9ArD85pTnnFM3GgtigLMf+FJnsDT&#10;TnJ54o3fWgVgGBSEg5o4yM0hbPegB3HekbPWjBBoUDjNABmg5HSg4z6UEZKnoKAEOe3NKxpDS/Q4&#10;oAcppmaSjdQA7PX1o7e9Nz1xS8ZpgLuPrSAcimjinc0AGeaATQDxxQSfSgA96TPrzQKAetFwFWl+&#10;vemj+dH9aLgLu96U+lJikH6079xDs9Ka3HU0uc0Z4/zxT3QCfjzRmkLUH27U7hYAeTgjmk/XNISa&#10;Qtmjm2E0L0H86M/zphbHejd9aV7saQMef8KOlJu680wk55OPpV3FYXvijdjHrnpSEjg96Qk4PX1p&#10;JoVhR9e9O3daZn0pmaaYhxY5IwPwpc+1M985oJ/GmA49fU0metBH/wBam7vr0oAU/Sk3DuaDkCkJ&#10;/Si4C5GDz3pCT60bj6c0gPbqaYAentn86XPU8UnPpzQOaQCjjPoKQnHOKMUHvTAPX9aCc4oI6fyp&#10;G4JHWkFwwM0YGaaD1+lNA6HPSmA/IzweaM56kU3P60DNArCk5J549aTIP4U3I6UvH1oGPGOB3puO&#10;PrTQcYozj6UAOBPOT9Kb7+lLnrn0oBHBz+FMmw1nP5dKGJ45pCT6/hScj6UXBaC5GcelKMdcHjim&#10;kgevt701jjnt7UXIcfkOJpCffFNLcnjPelPXj60iWrDgfQUbs/U00Y570jMBmquIUtzgCjPTJ6Gm&#10;hh9DTd3HehDa3JD0PIxTS3T/AD0pu/JPNN3A/wCAp3Cw8N1o3H1FRk5zxgnqaXcMA9CaLiHGQ8nr&#10;6Um7Jphx6UhY569BTAdkfSkbOeTUTfTgdKCxx932pASFs/l2pCQBx196j+XnntRkEf4UXAXceucU&#10;ZBxzSA8dTTAw9BRcBzNuPX86CSAe+OKCcD60KCPb2pgIc8nIOaVm6dBUfAPf8KeSRmgABHXpR0yK&#10;CP1pGJPOOgoAdt//AF0AA0zr15P1pRnjnn2oBi57d6bknGOaMHn60obA+7QFhW7jANMB/ClGR1FB&#10;5yfx5oBgRgZFGeMUA9vWhuA3vTEOVuTz+dN3ZxmkBB/P060rN36frRcOoE9OBzSD2449aFOD6UZy&#10;env9KBcoMcde9IM8fL2oxnFIDjHX3pCsKrEk4/DNIeSeeaFx/Q0AccmncLDix7Cm7uPb19KX9QT2&#10;phye3Sm2Fh+7rnGc8Gmhs4xnFDf/AKqbydwz36UNjsO3e3PXHvRu5/D6Uwnjg8/yo7HpkUXCwoY9&#10;BTt3bH500ZPf8aN3fP1oTE0IM496eScDPPtTR3x+GRRx60XAOR7elO6dulRnPH+FO5yOc8+lF/IL&#10;Ac+tBI7/AJUnftxQDwexouID169KFxnk49qaenWhskf5xRcYucjqaRSDk/hQTtHUE0zI55obAkzn&#10;GKQnvjmgngfSm5A54NFxDhk4600HJxj8abtzjn9KU4POMelFwFOcfUUDoOTQTyTnI6VGevT2ouBI&#10;Dk/0+lIQxHXGeuKYc8dacue2AB096LjQoU5GOfXNDDpgkA0g57ilPBHtjFFwSEAPfHpSHHTNKVDE&#10;n+dGMHt6CkIQkY/pQM/j3pcE/wCBoDfKeenAFIBQDj2PajaQOozS++c/WkHc4/KmAmDz+tH6fQUH&#10;HPHf8aXdgjp9KQC8+vfvQSS3pigg8cdT2oHGef8A69ACEE44/Ok49OlDEeh56H1pwBIPrTGKAcEd&#10;PemsfTOfSkI74pB1/Ci4JXDbyOOBz60uDk+9AA6cgHj60NnPQ0XBIFGAo7gHNG08Z4/pSY4PA/Cn&#10;M2Ov04ouIRiN2cHFOIzwD7470gJOO3HSkHU+vv2oGKAMe/vTR7KPfNKMccDGO1LlePl5NFxEZGKf&#10;g9+KFwM0YpAJgEAZzSMWBOOlOLckDAHvSEk9T+lVcDoQPbpQpJzTCeDleDzQg7nj2rhO0k5PemmM&#10;Nnml6jjjmhVGcH0oANo4+n3qFA4+am7QB+NIrY7A9qAsP5IGO9NAPBxmnA/L93/9VNU4GM8UDQYI&#10;qTflRx7U3cT1HHtQFODxQCQ6Nu1CsB+dNIHTHNEW7Ix0oCwbCDjA5/Sn7D25pu3b70vQ5xQMcFBw&#10;QaXc3PFNCmnqFHUUCaEc9BxilBABx34pWA7d6Qjhc8UBZABwTu6UqksMdOKASBj1oGc9yRQMavO6&#10;gg45z+dKBnPQZox7E0BYFO0GpSxIBxTBjsfoaFGO5oCw8t09c4pMenr0pm315IpeP6ZoBKwsZ4bJ&#10;6045xgn86F4znmkU46/XIoHYcchfwo47547UzJPP8qUHP19DQBIHYZzRlsA4oCn/AOtSbSBnFAiR&#10;hwKU8cZwRUXA4HTvTmPAGOtAyTK5JoL9eDTSQPqKACeOmOaAFUgd/p/9elA5B7Gmkg54pRx3wfSg&#10;BQMZA5A7UA8HmkIxmkJ49qAFztJ4pS+elIexJOT6VIzZ7CgVhCTyaUnhc+tICMdjTTzQFhSdxzTs&#10;DJ9MUg5H3vwpo6evpQMcv6e9Lu+UA00d6aOmO1ADnGDj1qTbg8twaQknNIzZagEPDr6UhPPPtQAD&#10;waQ4+bgmgVhw+Y+mKcPZs/WmgkjNAY9d3X1FAWF+tLvUA4P1pAxGe1Ic+v4UALnn7v408EmmDk0z&#10;jng/jQFiUDB5PFIMY4+lBHX+Gk4A+90oAeRgUgOR61Hk+/8AOlI9+PagLD/lFJkYz/Om5wfUUobn&#10;3oAP+BcU6kYkn/Gg8HjFAxp4xSs2B+NGSM84puc9qAFANKOfYUhzwMc9qU9etADkOTQrEdsim/8A&#10;66Mc9cUBYf34zSDIPSk3Dr+tOORtoEByaCcmkVRnFLz19KBiMuP0p+RyAtKM5PHtSMSSOMUCsIBS&#10;d6XJ9eKULQMOnpxSdh70oyKXHt+NADfxpT704t7mk6UAMyKX1p/TikAx6UAB3ZoHHfrxSEADinnJ&#10;Hp2oCwwdODkUvpSEAEU4jI/pQKyFCj0NAIPUdqbjkdqQjqO9ANDvTnilxkU0g4IIpR6Y96BcoDH/&#10;ANanAAnpTRmjJxQHKIFA5xinY/8A10i5474py/5FArEeM5BHFKBzzS/Xj6UmRx70BZgO2TzTV57U&#10;oA69c0oXg5phYOuCP0peQTj0pmPajBpXHbzHDg/zpCw7UE/nSKxOcGgSRJz7+1ITn8qAQe/emjFO&#10;4JD84xR16E03cOcfjRuxgUJhZj1xzjtSjk5qMU4ZHNF9xtDx60dMe9MRqQMxpXFYkI9uKac+n5U3&#10;I6bqXd707jSHFsAUoGG/Cme2af8AOaLhYdinHp6Go+h+9SfjQ2Fhwbp8uaQn2603nt2pVYUh2FI3&#10;flTMVLhR0qNmzQCBiOOKQcMcc1ICfT2ozn+LFAhnpzRtUCnELTH4JoGODe1K46c8d8U08k56UrdA&#10;P1oFbUZyeKdv7Dik3E96UMeRmgdhQ2fpTWGPWlBP1xSMx55oCwM+O1LuIFNoHagLDtxoxmkGTig9&#10;etAxedpGKOSc0nIFLnJoAk6L0FO7HioM4HWnjJ5zQS0OIwMe1Rg8fQ07JNMzimxpCk8n1pp/zilJ&#10;Ax+dIMetIYp6dKXPT2pCPyoCjPWgB4OAfXtik5FGfwoyefSgBQe1K5FMDD0pT/WgBxJ7mkz2NHIP&#10;X2/OkHFADge1APPrSfQ4o49KAFZuaBx34ppIxSt3oAd+HFC4BJpBg4oBoAUnk/TrSg478U3nAoGM&#10;kZoAdRj19OKbx6U4nmgAHNG7rSfnQfpQAU4k00YoP8/WgAB96cOxptL0PWgB24/nTc9cmlyR0x9a&#10;Ovb6UAOycf0pozjpQRg9OtKO3NACgUetIKdz1zmgdhpPTvxTsHnigDrSUBZC4pc89TS4pKBpbAeg&#10;NNxUgA9KDzQOwmKMHmjHv2px6CgYhHT9KDig0pHB96AG07mnY/l0ppP4UAAApp+lOGeeaAc+tAC4&#10;4/GgD9KADj604jofagBPxzS460mPT9KKAFApO3FLjNGOKAE/KginbelHXtQAm39aXvS9KPWgAA/T&#10;1pMe31pRSmgBPSkAxS5z70Ej86Vx2Y3HvTgaXpSUNlKNxhU80h9CKf160AdP85ouLlGcUH6U/ac+&#10;tN25xRcOXzEwQBxS59qPz/GjFLmKUPMTNKRQOv8ASjpSbuUlbYPwxRn+fSjFKB2/Wi4lEaKXij0z&#10;SDPrRdj5F2FB/Wg/5xQT09KTHFFwSt0ADpS5pAeppelK5Qh+vFJS+57UH/8AVQAY9/pS00UhyOn5&#10;UmwCnD602nY596YBS00fWl4oAKUHpzzTQDThnNA7AAeKBilz7UufpTSv1CwAZFJj9KXFGOlJP1BI&#10;Mc0uKQ59RS0ubULiAf59aKcOtGP0qp9BsBnHFBpxpBzk9am7ewMXoBjrQfTPNAPqKUU+gCetAH50&#10;valPFO97bD7DNvvS04fWgms0Sho4ox70uO1B96L2B6CcZFKO/FLtx1oJoL5dbCH+dL+HegDnilAy&#10;f8aLjUEGKQgj/wCvR+FB/GkUopAfrRg0KelKKAtoJz6dabnpzTu1GeKBiE9KQdOtOx7UEdOKQxO9&#10;LgmjNKOOcUMEg5py96XAooLUbAKAKDigGkh2FziikBoFFwTHUlBNFFwTsLS0naii4XFpaQHrRmlc&#10;LAaUUZ60gPtRcLMXtSZo+lGaQ0heKSikoHYXOKSiloGJS5pPTtQOKAFz0oxRR0xQAUUnFFAC0tID&#10;nNNNCAceKWmZzR3oFYe1GR602lycin2CwuaM80nNIKdgsOz6ilBHam0fhRYLB2pcUgpcd80wAjHW&#10;lz6ik4pce9AheO9BFFJRcQoFLQKQD9KYhcUtIKUfWgBPxpfpR0oz1oAKMUmaUdKADHvRSdKdQAtJ&#10;RQBzSuAUtJmgGmIO9AoHGaMUrgLRnmgGijsIDRSnmjFHzAKOaMCjFOwWFpfwpKWnYQmKX1paTFFh&#10;BSmjFFFgEFFOwfpRj2pWAQ0AUoxS4oEJikpR1p1MLjD0oNKRSEUgGkUYpTQRQMSjFO9aKAGkUetL&#10;SEUAIfyoxQaMe1FirCUGnU096AQUUGigYYpM0tIOe1AkFGKOaXNAxDRk0tJQAlLRRQMMUUUlABR3&#10;pBS4oAKBSUUAAOKUcUmKUdaAE6UlLRg0DD2pB7UtJ2pWEL/KlHIpp/SgnNDQ7Dse1HFNBpOaQCmi&#10;gnmloUmguJRQfakyKakPUKDR29aKObQLhSfhQaCPekpajE9M0GlpKGwCg85opKLjCjHtS5pKLgJS&#10;5opMUrgJzQRnrS0U7gFAOe9ITijFFwsLjmkpRSZ5p3EFFIvFLmgGrCHNIfrzTqQUrhcQjrQQKX0p&#10;KEwTEJ68UmKCKUmncBMc0hAo5FL3ouGjGehzSsv60uc0tO5PKiMikPc0/wDOkHT2oFy+RGOaMZFO&#10;xzR60EWY0896QdKcBQRjt9KAaGEfWnnk03nmnc0CEA6c0fSjHWg9qAGnqOKXFGf1oJoFYRRnNKT7&#10;80c5pehp3sDVxpye1HrR/Wl4HNPmFYQDmge9H4UA8e1NzbDlAA96UjpSYGKD3qbk8rAimgU48ZOK&#10;Tjv1pEJNiEe9KRyf0oz75oPU8007Ds0IB+dBpcnv0ppPBrTmSC4Hmlxximg9MnP0pc/WmmmMKQHF&#10;J3oLZ9s0MGKeM/ypAcUzpQec9qRNh2fy70w0h/OgtQFhxb0OKbnPv7UufUUg+vNAWEz19qA3oaP6&#10;0lIQ78aQ+/ekyOKTPbigBQRzR/nNJnJpp6dKLisKTTiev0poNIDQMXJ470HvTSOvP5UA9KBC96Dn&#10;jvSAg5pPwORRcGrjs47ZopD9ecUnX8KaYmlYUUYODzRkUY46U0yXGwH1oP8AOg460Zp3JaE9Dn+l&#10;KPpSA0uaYmhM+9KeTR60Z4oEIfeg0evOKXNACZzzS/40nPrzSd+aAFB9KM+9J6UGgAHv19qSlHU0&#10;nOKAF9aTnNLngZoxmgBKTr2P+FL1ppGRz0oAX+lJj+dL0oxz14oAOn1pCKCDQcCgAHXrQDSY/LtR&#10;jkfrQKwE+valJ68UhwaQnqcUBYcfakwO3NA46UnegVhx6daDkjJHFJ2xQR7YoCwbhSEn8aQ9TSng&#10;UBYM0Z+tNJyPpS5PNAWAnk4pBjAzQD15owTzxQKw7nqMUgPWk565/Cl6dqBMUGggADikzgDJpaAF&#10;4xRn2ppzSg07gO7Z9aQ9aTdzSZxxjvmgBfxozTQw/wDr0m7oPWkA7NJu71HuHY0jNjsKAJCcEiky&#10;M8fnTDzwaCf/ANVACsSfem8cGmkigEmncBxPT9aQ5/CkxjFL1FCAO2aQn9BQTyKTB9adwEJ9qCee&#10;pozj60nB64/GhP8ApisKT0/KkyM+9BP+FGfvcUJgwHXnpSZoHB60EdcfrSBq4g9z+FHNIOfc0E/T&#10;mr5n5EtACeDxRxk896TOelGeD25p3vsFgz1oGcikBP40oxiknsFhAc9f1o/WkH+RRwO31ptiHBhk&#10;cfjTc4zilXvzQcfWpbswEHOM9/SkJz6fWlJU+uKQ+tWnqAE8f5NJz6ZoyfX8KYOvfNFgHHtSA0Dr&#10;j2pB+eadwEPGO/vTyM/zpvBwOOO1ITnt7UNgLj3pG5z/AFpMnI44pdxGaLgGRnGO9IuMcnNJnrSZ&#10;9qYMcBnvScfpTAaaGBoFbzJMnHApCaTdnFMzk9eaARJnrimgZ70zOOSaOtANXQ7PA+bmgtk546VH&#10;nINMBwKBcvUm3AkcdPU0hcmoz3Oc0FgRwKdxKKQ5jzx+B+lJnIB70zH+RRkgDFK4OHmOZ+Ox/CmA&#10;4FBNDAAdT7GmQ1ZDhj0xn8abnqPU0A4ycU3HA9aLj5dXqLwB/PNAJwetIRxSjP50C5fMTPp37Up7&#10;4PWmE/d68U/nk4HqKYhuTxx+VNBBPFOBxjjn3pSD68d89aQhoX34owMjk5HrS46nHX1pAPUUxgTQ&#10;B/KkPXpinAjnH/6qoQ0Env7UDOO3pSg03J64zSuMcRjGBS5GeBjjvSE8DmkA9T06UxCjnIFBHrTQ&#10;MkHHOMGgAk9MAe9JMLC7uh4+lG4nIz/+ujsc89zScHvz6etMBSTnpSZIPUdOaO3B/Og9/XtQAgOB&#10;zQOw9eaD9BjrQcYJ70AKD1OOcUwc9vzpc8jFAJPTHJ70AOBOTTD156Z6igHIGOMdKA3zUm9gSFx/&#10;9ejnA44pD1IzSKRjrimAED1HrTu+c9Kaxxx1ppJ7mgB5PPrRuPHvSBjgdfwpD/PpmgVhT2pB2HHJ&#10;pvXGf0pBjJ56fpQMeScd6AwZR7Uh7nqcUH16U7isLkE+maVec88Co8jIGM9+aduBycUhNCB+vPHv&#10;S5x1BoD8D07UnY/pQFhdxzyvOe1ISTn60npz+VKADg/zouFg/DpSDHHvzS8Ak9frTQeeBjPagEA6&#10;E/ypSQMZFNx7D+dG0gZP86B2HD8aQEkU7PJGKaQOp/SncXUAOODQAfTNHT3zTl9j9c0IEiM8DvSk&#10;fLz19aVR3JP+FKRkcZ/GgBhbJJz70gxjI6fypxXp9O1K2fSkPshqtyOPpSAYyPyp454HTntS8Yxn&#10;9KA2EHI69eopoOPTNLkdsgUnpgcUBYftzk0zNIxJOM96ewwDk0CSG7cH0oK44B5704Z+Xnj+dNx3&#10;zQUBUepp+TjHAwaCM4zTSMd+9AtxoJJ5PNOAxyTjjgUuOmMk/hSA565/GkNLshucEc84px69+tPQ&#10;g54wabyGPHTv2FMS9BuTk8nA70qjjhqRe/P40bsY5HSgBBgn+tKpPX0oHHfFIxJIIx+NFxpDsgck&#10;UBunPbvSMemeOKQ/N/nigSQdc80uAe9NOfypAenOfWlcdh7H2x260h5pob3/ACpfl9KLoOUd83PO&#10;B6im9uwPY00uTx0x6Uhbngc0XDlY7OcdMnmnGUA43VCTk47UFl/vn8qVw5TpFZvXilZwRw4/HrSA&#10;Yo78dP1Fcp12Ak56mlwM+uKVvmxjpRwMYFA0GfQfiaXjA9TTQSTg0DH1+lAmhVJ7008UrNnr6dqd&#10;1wKAGgc5xTsLn2z2pDjI9qdjtzQMCRk4oHHT9aVcnGelAz60AKwBP3hSdMYoxjvTugAGDmgBd2e3&#10;fpS7scimgkHhqcF5OeBQAp5zjn0pARxT85/hOPWmduBQA9DknJpCc8g8CjvkUoGQeaAGjPNB6dac&#10;KXGB05x60hDCOnGadj/64pfSnA9Rz/Wi+oXGY6jkilIB6DFH+f8A9dOOB0+lA0NUZ7U4YyfSgZH1&#10;9qQjn0pgPxgtSY478UnfmlP6UALjg4NNAxg+tPAx3ppJP1oAUjHbn0p4Ix9abk59TQD9KQAPypxG&#10;aQD3pep6/wD1qYARyKXB60hyenH9aUUAIc9c/lTlYgD3pMc5AxSgn0FK4rh83I60EkdfWkAwev4U&#10;oOTg0xgcH60ueBg80mBxzSkccg4pCE/KnY9etA6AUEevrQMQdRk5HSnZ4/lTetKRnv70AOUkHrSH&#10;HORQBnvS56flmmAi9DgYFKW/SjHWlPQc9aAEzwe9J/Klz/8AroIB6CgAOeKOeKUg0D+lABgngDFG&#10;4cZpD9OfUU48+9AAPzoyMdKORilIwOo96AG4xkU4gelAyTxSnBB7UAMp3HvQMijFACZ9fzNGcngU&#10;u3hv0pxagBM/QUgwenNJS56UALk9qBgn6UnQd80YoAWgA578UDHHNLxQAox6Ufj1o/yKAeRQAuOn&#10;FLnP4GkxwRTgx4/lQAA9qQAYHegcnrThjp370ANpeelGBzk0negBSKVl/AYoz79aF7GgAwcUY696&#10;cfxpooAU/maCD+lLx1xSkccNSAQL7c0gOetO4NJ2z70wEPegjpmnDGaOOPagBuc59u1G3OP1pwB7&#10;fSgjBzQA3Ht+dP5+lGOKMHk57UANIGcUFeeMU/r+FJjP+NADRx/9ekIJp59TQR70AR4wPrR0FPGe&#10;e9BH5dqAI/09aXHWlH40p/GgBoFJ+FPH40YoAZt/+tQST3pwHtR2680AR4FIeT9Km6Z4pnBBoAYV&#10;y2fSlU++RTsGjGKAGjrTs+vIpduO3XrQAM9aAG45pFFPGflpxwScYxQBGBSrnJ/pTiOvelx0oAaS&#10;fU0EHPvS4PPcUKMdzigAGcChqVV9T1pcdf50ANB6+9A+tO2gj+VBz/8AXoAaPTvQcdOKQkZ70KDz&#10;QAoJ4AXmlAOetNZu+abnGf1FAEmcHkU0tQKTIIxQA9iCcf5NM6dqQnOaU9OtADjnP8qTvQxooAO3&#10;vSdaN1Gf/wBdAC446UZHagD0NIo/IUALgigqRikBIFGKAAine/akIHI9Kb0AoAeFozikAwf8KUZN&#10;ADs9KO5PakyeeKDnr0oASjB+tO9vSkIoAQnk0p/nSgZJweaTkYyfwoAWkIOeKXBpoGRQADoelO/C&#10;jH6HrS46UAID+lBHtig88Ype9ACelBH5UvX8KADzQAEHtQw5zjigmlx6849KAEUZ96D69aME0oXr&#10;waB2FOfTtSZ9KdjFIO1AhQpz1+pox7U6mk4oKsBPvQRxQM8c0/8AlQFrkZPtS9cUuD6UZGDz+FAk&#10;hOmPYUoHWj3zShRnrQO1ho7k/jTs57dqCOOlKo/KgYn50valC4zSge+KASG45/CnAe9JzxSjrQFk&#10;KBx1/GjGaB0ox15oHYXrj1FBoH179KMfkKAAZ4+lLijr2NJ19qAFHT6daUikxSgH2oAOppB3o9aU&#10;k46UANIpw/PnpSZx24pfyoAXuaO5o6f/AFqM9fWgBc0CkznB7UZxjmgB3Pal5/MdKaOnejr60hgO&#10;opSc96D29KSgEhxGc0h+tIeKT0pcyHyuw4Y9KUjOefpTSevOKBRcpRvfUUnOfrS5ppJo2g9+3Spu&#10;W0PDc00tzSZxSkDr/Oi7FyoXNAPXikH1ppOaLjsuw7GKQ/WlOQDSdxSuMd6+9GO1NPWnA85ouA3A&#10;pO5/WnfjSd/85obAPTigEdaTOCeKB/kUuYA6UoJNGOvYUufSi4DcDP8AnvTqTP4UCi4CbelLxn3o&#10;zxQKVwAjINIR7UEZp9ADMYoI6Yp39aOpouA0D86RQODin9fyoB46e1FwGjIo9cUoHFLg+nWjmAZj&#10;ihvWn7aMZ703IdxopQMHrSkUnWpbELjrSDNBH1pep+tAAO3PPegcUtIRwKdwAHpRRQPpSAKM4zQM&#10;80Dvx0oGhwPSgd+aRT3zRigfKx30PSk600nrS+tA+XbQdjA6UA/lTcfjmgGgrk+Y/NHSm5o/GgOV&#10;D+BQTTSfxpAaLgop7jwcUvXNMBwaKLlWHZ70oxTaXJ9e9FxjsYx70U3mnHNK4WE7+9A/GlxSjJpX&#10;HYTtRgf/AF6cR7UoP86TY1ETHFG2lz6ml70DsGKCP50vHFKaBjdtLinDFJgUgDGeaTFOPWlP0oHY&#10;j49KXjoacDxRnmi47DfSkNOxQaAsNNLkUHPFBouOwdqKKKVwEoFG4cUCi4xwxigkfjSdKKYgozwa&#10;DRQMKBSZ/GmE55pXGkSYopO/Wm9eKdwHZFBNNPFFIEhxpOp+lJzQaVwHZ5pOaSl7U0AvakNH+TQe&#10;tJsQ73oJNJn1oFO4C9cUoI60gJo7U0IcKT0oBpQc4ouIXvQBSDFKKdwDH0o/lS0nYcUXELxilxSH&#10;inUriDFIaXJ4oxTTATtS/hR60tFwuNxRTqMUXAbS0ooobATFLiloxRcTYCiiii4riUtLSGi4XACi&#10;gilouK4uKKT+VKKYATQaXv1pM0XEGKXik9aXFCYXCj8aMU6nzO3oAlFKPzpcUKQriAUYp1AFHNrc&#10;VxpGKKXFGKpS0GmHFFGOaWmxCY9KO9LjFJijQBDSU6kpjAim07rSGkhoSloNFAB70mKOtFJsAxmk&#10;FKaCM0kxiUClox0ouA3FGKdkUdv0pN6BdjCOlLjFOPakxU3YXYmOKKU0U7hcQikA9qU0GmmO40ik&#10;Oad60UrjTEpKdSGkmAlFLRQmMTFH40Z9qKdwEoOeOKXPSkPvQAcUUDtQOe1FwAikpaPxoTASkJ/W&#10;iindDE9TRQQKQ80kykLQDikxxzS9OpouIXJpO9FJT0CwUZNJRSKFBpcntTaTFAC7uaAaTmlxSCwh&#10;OaUmjNNFIY7NBOOaTNBNAWFoFNzilzQKwUUmfSmhqB2HUlLnjmjii4B6UHpQKWgQ3HNLSY96U0wQ&#10;GgmkP0opBYD9aQnpSkU00CsBHvSD60ZzmjNArMBnIoxgjijjrScD8apMEIfelIP60Dk0c0riuKR7&#10;UmD+FLmjGaLhcaQaXrSnPWjHtT5h8w30pMZxThxQT1pXEJjgU0r78U/FBNO4aMYVNAU+ufWnilz0&#10;psXKkQ46D+VIe2fpUvakx1NK5PKNI/Cm46VKfWo8/rTTCw2jHWlzzwaXPOc0XFYTBpCPendKSmIQ&#10;9TSYz2o3UZ/CgAxSE0pHagmgBh+tIT6UvHSm8gnmlcXKuwtJxSnNIRmmRyWDNByaQGkBxxTTsSlu&#10;BPSk6UE+9ISP/r0+YVxc9+1NJ4HPNBP6U0H3p83mAu6mnHr0pc8daaP8mlzbBcXP8qMimZpf5UXv&#10;0AcDgf1pNxx0pDzR09+1FwFJH1pM800nFKDzRcQrEEY6j1pN2celN9qXHFDb7jAHmjbjsabg/SnA&#10;4zQmIWkxntRxjvS/hTAUdKAc96AMjFAancBCRzxmlyfSgdOetBGTQAHt60H60nXtR07UXFZaB6Uu&#10;eKQGm+vHSncVh2fypMc9Dz2pKM8jmi47dkL2+tBozye9NGPWi4uUXPH+FICKQnvjHpSnkUXFyq4v&#10;JpAaM5xTe5p3FyjzignoPWk7fpSA0XBwt1Fz+ApSfr0pCQabn0ptkKNx/rxTB0NKO/NIe4oBrUXP&#10;vQG70DOecfjTQT9KYgz+VOznBpvrS9e1A2HTPagj9KTH/wCuk65oEKTjFIScCg9RQO/5UALRR0+n&#10;pSZ6+9ACgCm/5JpQT9fSkJ6fjQAuBR+Pakz7fWjHNADj260z/PvQfX8qU4+vpQAnrQBn3oP1pue/&#10;60CHNnAxRnp7UZ75o9MGgQD/AHqd6YqNc8+1HOaBWH5B7ZpDn6U3cASTTAx/DNAWJc4HtmkJI/xq&#10;I5HIo3DPFAWJQSRTSxOO9MDc4prHjtyO9AWJc5B5Apm/qPSmhumT7CkJHrjn0oCw5ifSkDjkc03j&#10;jHNJwSfSgB59hSZ9DxSZOD/CaQsBnnrQIcrAfXFCnIpPpRnNAB1pCfyoLe+Kbxg4596AJMj0pCee&#10;n4U3/P1pAT34xQAuDg0mcD1oJoyc9aAAmkOTilDA8Uh9qdwAEZ7/AIUpI4603PP880g7jIpCYvIH&#10;40p/lTQR7daGyCfSgYpPt1o/GkB96Ccn/HvQKwE8Dp1pc9eKZkYwKXJ7U7hYU8/jSH6frSZo3c/j&#10;TuKw4d6aTj+GkB44o6Dmi/8Aw4WHDB9fWm8+v/6qC3amqw7HI6UrisKf8980hH0pAff/AOtSZGDi&#10;qUgsIaM4789aUE0hPtTctNtxAelGMAYOBS5BxximHg96UeoDhkdaQtUZPc5pS2e/T9armAXP/wBe&#10;kLZyc/pSE5zz2qMN/tClcBTj0/OgH2z6Udvuk0E49aHMBOf16+tNP8qcRnGaTP50+bsAhOeQfxoy&#10;B703ucU3GKSe47DsHNIWwfT9aB0xjn3pP596u4h3fPHTtSDv+tNP0+uetHPPvRcBQcHg5oPWgnrS&#10;emKBWDjPpQMZpTz/AEIpBn6ZoGA789qT2pwHPQdKb7fjTE2Ko60gYdqTpSg4x70XJtdtik8e/Skx&#10;yf0oJNGMYNBPKIeo56GjnGfel2gd6Qtke1AWEJzmkJ7D9KXkYowTwMfWi4+WzG/y70Ecnjj3pw5z&#10;60HOTn8qBcrGg+gpT/KkJx359qUnqPzouPl1EHU5GaTsOD1pTxSE55zijmDlFyT2pnAIpxHXn3pO&#10;tDkCQqg889aaeeMUqnnikx70N6LUSjq9Bw7n0pAD36+v+FAOB05/nQcgk8077By7jcAg+lKwP/66&#10;M474oGfxAouKwuTj0zSdc+1I3TkYpeBgmgBMZxzjvS9+tI1A6Zx/9ancLCEf4U0Ecc4wf5U7nH49&#10;KQ8H36/nQCDI65z6UoJBJ6UAenT3oOM9Tj370BYTvSADPU/TNKcAjpk80mTgg44ouIBxk5+lB/DF&#10;GBkHHbinHPrQmDQzcOKD1HPUdKcPqPpQRknjA7UwsIc4OBTSpx0NO59MD0pGIJ7k/wAqAQbc56nn&#10;oKQNyen0pQPp60Z5+ppXHYbwRkcGnE4Iyeg6UPjj24oAPPf3ouFhNwB96dyc470mTt+vWlAIzg/m&#10;aaYrDTg5Hf16UrLnuDTgSB94gU3bwOP/AK1MQMuB1/KkAx35oP8An0NKWxz+VACM3TFO43dOO+aa&#10;SfWlzjr3pXCwpxg8cmkzx6n2oIGOuPajAzRcYm496a2cU7b6HtS7TkZFAITAHUUhwS3HHp3pMnn+&#10;dOGABj8aBDc4A7en4UAEDOPwp5XrTcYHQ0DsAJOcc+maG560E4zxz6mjJHQUXCw4njPvSDjrj+tO&#10;BPPABpgPPWi4WHexJ9aaOgwMUoz2HGaRh3wfzpXGkhD/AD4pe4GCaaXB9gOeaUhvl4oT3BrYTcQT&#10;zTsYP9KZuyT7etN3e3XpSTHYlLAY5pmBk4oGQRx0H6U0Nx1P5YouHKPXav8AnpUZbHHf6UAcH86O&#10;oPBz2ouFhwcEjg/jSEgn+ZpRz1IzTdp9MfQ5obBIeMZx261GOSfQUd+owPanKOnYUtx2D9abnPr9&#10;adt469/xpCec/wCRQAe+fzpCxx3/ACpzcAZHNDEehzigBBjuOtNAXA4pQoB5pCAD2oA6UD3OaDnH&#10;P8qMDp+NL3PFcyZumIB1wcA9qUHJNKcn8KUc5ORSuFxM9OaUcDGePSkHTOM04ZweO9MBuOen/wCq&#10;jPvSkdiKXpnH4ml2DsIB29KU5+vvS9+p+tAJwAfyFO4C8Y49aQgDvz/SkFO6YoYBgenFAUAYHFGM&#10;Uv50DA8/h604nJGOaT3xRxjsKLiQuMD0HcUuc00ficU/b7d80rjYhHc9aXA9eaKUL7Gi4C98/hSY&#10;Hpz0zTsYHT6UDvzzRdCXoIADRngHt6U7HvTcg45ouO2op65/lS9zz1pNvr2pCBmi47X6jz1H50nI&#10;64oA9qODRsK1hPfA5p2PfIoPWl988fyouAhHelA6HrS9ckelAB6frQmCixM96cP5/hSZHrSjFHMO&#10;z7DsZ+tIPSl+lNycdMfzoFbyHEcfSjHTjNLgUmeOnBPSkO2grd+vNIQO5PqBTs/jR1707hYbgf1p&#10;xIox0OKUdTxTE0J0H86D83elx6Gj8qVwSvcO+Kb+pp2OPpSnrTCwnf2pO9OIwPelI/nQUkNA6c5p&#10;cetAz39aUDnrQmL5iDmj8KdS9KAQ0D27UoGRQMUYoCwgGKUgcnPSnFfejBOP6UXE9BOgFJ69qfjj&#10;r36UgHAouA3FL6kUo5pccetFx9hAc0nJp1L/AProuIZj34p3c0dRzSAdOtCAX+dAzQM847UuOf1x&#10;Rcdho+mKOv496UDGOOlAAouFhB2pRnmgj6daKVxJB2oB7e1GPpilxTuVYT3pcClPb3oxjApXCwYP&#10;P9KUDp3pBzgelOPQ45ouK3mNA9hT/X1oAORR27H9KGw5fMMnuM8UdBSilx78UBYTjjik9OPelxn/&#10;AOvS9aBpC49TikApaTA9KAYHtR+PtxRjP59qfmi4WuMzjvS85peRScfSmmDQn4Clx09OtBx7elLz&#10;9aLisAbAoI4+ho5Oe1BNMLC8Z/wpeehPFMznPr6UvTNDYAR2zTuR3zSd6M/XrSuFhT+VI3GB6CjO&#10;BQQeeKBWF684z9KTH160o5+lL/IdKL7FWEHXryaaPrUnp6UHrQKwz0oINOx1x3pDn6fWgLDcZ7d6&#10;bgc+oqQ+tJtphbyGkCkI/wD1U/HXkemBSge9K47EQH4jFAX2FS80Y/8Ar0w5SNQc8ce1JjBqXA54&#10;/Gk49PpzQHKM9aG/OnkH8aQj2oFYbij+VKUxmnYPFAWGdiM5pRnjmn4zTcE8YoG0AGB0/Cil4oA6&#10;c0CsBA5pM+n5UdPXrS8GgQgAJNNK8nJNP9eaPxoAi/DrSZ65HFSYz1oAP+NAEa8Uh4FO6j8aTB/G&#10;gBOMD9aB2pwFIQPegBv0pw+lHUHinYx/SgBv4UoNIMUv0oAB+lKKXB9KUkigY3kk5FKf50tOGfrQ&#10;FiMnGKMcg9am4OOOaaTQPlGHP4UpX14p/wCPNJ2oEN96U9v60vbHvTj9KB2GFenH60EH0704CgrQ&#10;KzGjk0HdUmPeg8ZoHyjDnGPfFGKAOlPAHNAWGAcYpe4pxJ9cU71oBIjx19qQipcdaQAc+1AWIyKK&#10;kC4owR2/KgOUYR+FIBUo4HTtRgH8u9AWuJikYDFOJ4FNIxn2oGxMdKUA/SlIpCx4oCwpFAH6UvJz&#10;2puBQFhQc5/rQAMZzTqB6ZoHYQ8/lRnn3pQBjrS+vtQFhppT19qUjp9KMZFACYPP50v40Y9aQ9uc&#10;GgAx69qUZNAHrxRj9aAAjnpS4NNpR+VADsfWkI+v40Ee9L2FACkZ4xzSheKbmlGexpXAUDPbpyKS&#10;jpx1pBwKLjsDcYpxUikGDkYzS5zzSUgsxe9IBigDOaBx+NNMGBPtSjvSYx9aB+tLmHygoH4UZ59q&#10;XGMUnTP1pc3cfL2QdO9HNLntijHucUpSKjHuL0pc/lTTxx1pc8Uc3mHL3QAcUgIpSe9ICOn+RUXL&#10;CgmlHekzRcBwHpx9aRT7UnHXvS89cc0XATPTP5ilzjrQB0pc0JgA+lICB2pcHjmjpRcBCaXHFJ60&#10;09BRcB9APFNPrigDINAC9KUD3poxmjGTxSAD06YpT1zSEYxSkZz60AIRnNLxjrQCaQ5FACgUZ/Wg&#10;8YpPfFAADxSge+KB2ozx060AIRz0pWHWkP8AkUpJ60AHT60poY+nWmgUASdKaPb1oznvS56UAJjk&#10;560ZNGR/hQe1ACj07U71po7mgnPegAFB7HmkFOOOKBiY9vwoJ4NLikPBoBbocRzTe+KU/WkJA4oK&#10;cLeYpAzQeaM+9H9KVxqHyAUlLxmjpRcqMbCHikpcGlxRcdhM+1Ic9KcKMduKPmFhnHpS4x2pSKXb&#10;3osMYT6U7Jz0pdv86No/KlcBPxpA1SBT60baLhYj3fl2op2w+lKV6Uh2Gk0HPpT9vWjmi4WD60Yp&#10;QPzpccUFJCcUo+tGaTNILDh0p2QT6UwE/jSg5FAxw570ueajUg80wvnqMUmx2Js4z29qXNR7h3FG&#10;7j0ouFiXpjinZqHcCOacGJGc0XGkPJoB9+tRgjPvRuBxxRcEiUMaSo87j0pcjFFyrDqCeRTcg4oP&#10;UcfSlcB5PvQT/Om5pM0rhYeTxRxTc4pOc/Si4WH0tMJoouFh3PamClz0ptIB5HrSY6c0lLn2oDUC&#10;TSEdOKKKYxeaSilHNCAQ80mM078KX14phcbzSU+j8KLBcZS4p2MUgFJBcSjtilx7UuKEITr3o4pc&#10;cUYp2AQYpfcUuOtA+tFgEp2M0hAopiAU4+maSlpgApaQfpRmgQuRSn60nTrQaBCnpQcd6Me1MpAi&#10;Q8Uv40nbmlApiClpgz2pSc9KAsPopuPWjNAh1IaOtLQIBRQaSgNxwpMciiigLC0Zo5NJQFgyc+lB&#10;xRmimAvSl+lJ3owKBDj0o3UMuKQdaBB1p1JyaO/FMBwo+tH9aXNJEhx+FGKU0UJiCjFJTqAG06m8&#10;mjPSqaAKWigUX8gAnJopPrR09qHutRh+NGaKDj86VwEIoxRRz3pXfcYUnpRnjNJ36dKEAuelIad2&#10;pp/rQmNBmgUfjxR3oQCgUcU3j0pM5p79QsOzSim96MetKwDiKAKaWpcjFKwAaSjJFJninZhYBQQa&#10;UEUmOKBhSUuaSkCQDvRSZo5oGBo6UtIelA0w4ooxSYoAKPxoyKX8KBjRg0UvWloAbijHtQfpSGgA&#10;xSHNGRQeKBoQikpfwpB2oKQuDSE0YPajtSASjNGfaigBMmg4ox0oouMQGgmikNLoAtB5pKKVwFzx&#10;RmkoPf3p3GFFB5pKLjQppc000UXAOtBalpuKVxig0LSc0ZNO4WHZJ4oP8qbTmNO6FYT+lG70pAwz&#10;SqOvtRcBxpuelJuo3ZNFxWHAetIPrTd3tRntRcQvXtSd8U0njmlLYwKLgKQTikYijrmlByM9qAGg&#10;elLSBvanUIBB6+tO5FNOB/DTvrQKwnak7UrevpTCMjrTCw4nPSlFJSZ9KBWFJ680maUc0gOO1BIe&#10;vagt+lBOKaTgZzmgY8/5FNPTpSHIpcZoEB5pp9cUuabkH3oAUjHOKQgUpPtTcU7iYf0pD9aUnj1p&#10;D9aLhYae3FJuNKT1puTz1p3FYXn/AD2pBwTTfwpeMUbkiU3k+1A+tNzSAdkmgNyDTSc0meeuKdwA&#10;nrRx3NJ+P40hOc0XEwyeD+FGRj9aQmk/MU0waF55oDUGk/WmZ2QE8jigmm+o+lBGc0CaFx7YoPAp&#10;vpRnPWi4rCk+1ITSD6YpeuKAasHrSA96aBzS9zQmIXvjtSjnjFJjnp7UpFAAR70oP400DOe1SA0A&#10;IOoxSg/pRn2xSD/JqrgLn360jDpRuGBSFsDPrRcYh+tLnrzTSckcUvXqfxpXEGO+etN//XRnpzye&#10;KXdTTAM89T9KPwoJNJjA/wA807gO4/Gm5NHt+dIf5UXAU9j+lBxTc9c0ox3oTAQ8dqXnHv7UmD3o&#10;DdaLgL17Uvbr+NIGPrTcggk8UXCw7igf/rpCenFHBJ559qYthVJoBFN45p2RxzTvsJqwhOTSA+1K&#10;Onp/Wkz270X2E1ug6/1o4OfrQfekU4p3J5beYHHp7UE4pM+1AxnpRcbjoOB5pMj1pnTinEc+9LmB&#10;QFOcUnJ70HvzSE55p3Fyi8djQT2zSZ9KTvyadybMcOKTNHvRgetMLC/49aU4yf503PH6UuTjoKBC&#10;cDtQT1Jo3dcUmQO/X0oADxilP6UxuoPSmkjjmgBx/l2oz09aaScU3uKAsPZvagN71GWprDHegLD2&#10;x70mfWkyT+dKT0/QUALkgdqYT0HOTR6c+1BPWgVgOOOOe4oJ4560gHJ65oJHp+VAWHHPBz/hSEg9&#10;TTTyB+tB9/yFAWDPb2pOv0xSg+9Jg4PT8aAsOY8DmkJyaAfypCRQKzEY4yMUmB0pSRj1pNwzx3oD&#10;5DsHLcUK3GByaaQ3HakBGD+nrQJj8f59KAevc1GxPc08EjNAWF3cYpHPXtimg8EnFKcDn1oEN57C&#10;l5NM92/OlIDfhQAMSAe2accYPAph6Y/lTgM0ANOflGOP1p3t6U3k88n+lJsxgj9aAHHk9c04YGKj&#10;LD0wfU0bh6UAOBPHFDMMf1pCfTn9KZ8w4zx3oAfnikz+NIWGTnp64oLdDQA5s5xTMHB7n3oLDn2p&#10;AeDQA8kcfnSFgAT0pgOeaazbc0BYXOR2o9efypm3kfNzSluPpQA7jI+lNDcHj6VGSTnjHrSr04p3&#10;BjwTkc9KaScDsOtNL45/nTWGAAOcnNIVh5P4+1NyCSaQn8qAeeR+VFwsBPT9aTeOw60DnmkJPAoC&#10;yHZ/Ee1IM4OKRjjgDpSjJGTT1F8hO1NB70ueOmKPpz9aECEAx2pCOelLkHNIceop6aMA4yeOvem5&#10;p469cUgxj8atOxIhB9aO44oC5x69qUZyTn609LgJjr270h7+nYUuegx35pcfjSYDKUjnil5z2zSE&#10;Yp+oBzz1H9aSl5P0NGOMUN6AJngZFHP+NISARS5pcyEKMDrTSaMnGKXHX0qmwsNbr60ZGKPw70Gl&#10;cYH6k0h5pSf/AK1I2f8A61TfyABzxSKMCndBSH6iq7AH4daB3oPXijFAgz+FIOcYoJ70ncGi4cqF&#10;BpCenFBwecUmBz9KTfmFhc8HikB684oPTpijGO1FwsGPeg/Wlx70gIyaExNIT0/nSkfj/wDWo5A5&#10;/DFJjuPSi7HyoQEYFAPuDSAn059u1PH1PvmhPYTXkMyCPbtmlYd8UZ/EfypSpweabYJbDQwPPb2p&#10;AuOnGacRn39aXjIGKLvqKy6DSORyOlGcDJ704D+VIM8c00/MbWw3p6fjSgdOCPpTscH9KaQTjigT&#10;GjOO30pT1HQ8dKNoA60p6d+aYhGPJwfzpNmO9P5JHGKNo7fh24oAYOOlOIIAwPzp3XPI/wAKNuR1&#10;xmi4W8xPL6cfjTAAOn507jHPfge1LjGKBEZwO/8A9annkHqcd6Av+FGOtADRgn72R9KaQTz6U7A5&#10;4xxxTs5A55zTAYRwfSk+vepCAc+h70nQd6LhYQAAk/lQQOMf/qpSQABmg46gY55qrk2GcZHPal6Y&#10;HPSg9wPWnA5PIHTipuVYRlz1bBNIw/2vxowMcfU5pTxx144ouFhpwegOPfvTg3A/lRg5BzwOtIR9&#10;760XCwduvFNJ6c5x1xSk5PpjtQGypwMe1F/MLARz6fWm+uTn2oyW7dKAOgzx70mxpCZOBz+dBPX0&#10;607r1b8KTpxx+NF/MLeQ48hhTCANtOGPyprdCO1FwsKzD1zTcj8e9O29D1pFB9M449Knmux2sIAS&#10;D/WkyRjJ4zj6049uKTgim30BIaoHvS80/A9/agde/IxS5h8owdQMfQ0c9CMgU/qefpTV+ox3oTCw&#10;hyMcfWgAj24pdvI9+lGM4x75qiSPbxjPP604gcHHSnFee2T+lKABnkUh7DcHPqccUzB5yc59acQT&#10;jqR0FOyTnAxRdBZiZ5yBjHFKG55Ax7UZx9e9NJ4yeMcU7+YrDuemMn1pv4ng0pPI5ycU3Gff3obB&#10;ICM9+D2pNw/umlIHPB+vpQC/tS5h8p0uPXp/Olx3xTGOccc+9PGOOa5TZqwDvQBn6UhYcDGSacM9&#10;+f6UrgosTpgmjHHSkJGCOPc1IAvr2ouNqyG4Hp+NOz7cUbgMcYppAOAG6UCSFJIBPal45P4UZGen&#10;WgcU7j5fIU9utGOvOfakBOenPrQxzn270hqP5CYxwP8ACnge30phbPI596cGB/Ki42hTk9xzRgen&#10;40E4IoXk9MkUXHYVT26/1pygHp+lMzz1wfSn5UjikmJq4rEYz3FO4HNRgDp39qcG554phYVSCMZw&#10;evNG4c8Umcjg9f0oDHuP/r0DsuwK2aT5eTjBpxcDAzSEg9R+dK4x/ByOPxoOO4x70hf8aAw/h/EG&#10;ncVhwB47/pRgjODTSeD7etHUH9aLjsKWzgevNKTjA5zTWJx644zSct7c0XCxKSQQO1NBPIz070ue&#10;vGKVeeaBWD15p3pmmA5HC96f19qAsLg4Hr7UY75pMd/woJXoeaAFIyPTJ+tOH4UzsOOnSn0A0Hf2&#10;pc+1MU4wOop/5/Wi4WQfhQMc8n8eaCVxjrRnrxgetMEgAz25pcHnrRz9aAf17UgYHrk0dP8ACmk5&#10;HPGacBxxRcLAAOn6UvXigYI9D057UvIxTQC4pq5/wzS9D29qUj6CgAyDnigdfr09qCe1KAeMf/Wo&#10;uAH/ADilA6cf40ikYPFG786d0FheB25pccmm4HpTgRnpSAXH500078KQd8HimmJq4mOKd+NINwzg&#10;cUvOOlK4W8xO3X86QDIz/wDWpykeo9aaAd3tjpRfYauJ7Y/Kn8ev40wHH19KeAO3FCYWE4x0/wDr&#10;03PWnEDByetJnHvSuDQpGe4zQOcA9aMdSOO9OxjHuM0wGA5/rS4wPUdqVlyOtLggcGgBoPJ4oBPb&#10;pSnGKAfWkFgP4UFelIOvTp60uO2enrQCVh570g9cH8KaAB2p5zzTCy7DSRkc59KeWA5z1pq/XpTg&#10;v9aQxMj607pj2poz2pT35NO4rByeP1oBzxmgdRTl6cmkMTpSZ5OOtLkc8ZpQOvsKYCbhg4ApT0/x&#10;oA4zjNOA4/WgBnIp3+cUmM9T+VGcflSAVeBycUZ6Z/A0g4zS5p3AXFNzn+lGTx60bjyfyobAdnJ6&#10;dutGee1NYe4B/nQSeOOaVwsOGfrS/Q96Q8DAoz2phYXr2oGOmfyo4HvS54oFYCc9qPw/+tQCMfyp&#10;eKaYwx0oC46UEn0z70enPei4kHXHSjAPfFAIz6Unc+xpXGKcZ+lLwMelID09O1AGadwsLim/rQCP&#10;WlB56UXAQD160u3nFDfjQTj607gIcZ5xSYpTjml74oEN6daQAdaWlIzSTGNI9u1A4pAP/r0Zz1ou&#10;ApBoP50ZzRRcAz04pc/pQBQx4ouKwDFGaMD07UvSlcdhcZpBxkZp2PWlUcD+dUA0jPfpTeOmDTzz&#10;Rn8PelcVhnl56Umzr0yKlJHr+NAouFkQlMmmqvFTjFAzimmFiDZyOKdtOcdalK80nvRcLEewig05&#10;jmm+lFwsGPejApOR2paGwsKB26071waTn/Pekzn+lFxoce4oxx0o3e1CkHFFwsAxjGPwpOT3o/Gk&#10;z0oAcD14/Kgilz6Gk4FMA3dPWjOST3opetK4CE+1FCgc9/anEA4ov5gIBn+tKO9N9aBjPtilcBc8&#10;dKUduKMHse1ByMdKLgKR60vrSDuefpSsKLhYQHOKUk9v/wBVN3cZApQPzFK4C/jS8evPekJ6etH0&#10;/GjmAaT34pTjn/PWg4zQee9CYDcEd6D/AEp9GM0XAaRnqKXFGMUvGRxS5h2DBFAA4pSevt3pKOYf&#10;KLxQR1oxjvRjt2pqQuVi845oyRilAJ+g7UmfwJouFhO1KT2peR7+opCPalzj5GJ6ilzjnFGaCKfO&#10;HKL1+lIP/wBYoIzShSR3pc4+QT64xTh7fnTeKUJke9HOHJ5ietKBzRj8KOgPFTfYrld2KOnNDDB5&#10;P5UA96X9aVx2sA780hPv+NBORwaTINFxikZpQPakJIHpTsUrgxMUY9qMUgOKB2FwfrR17470DOD/&#10;ACpR7UAGPelH1pD2pTmgBeMUn8qAF65oHJ6UABHIoOfc0hFLmgBCB+dLikB6U7tQAg608U3P/wCu&#10;lNACev8ASlNBpD/9egAFHFLuyOtIMfh6UAJzSZpQMUoIzQAg4zTccmnEcYpP5UAGfbOKP15pAcdM&#10;fSl9TSuAZGPpQT7Un40oJ4pXAWk9+lIfrTs4+lO4BjNBPagUo+tMBoH6UoOM9qFIFJnOam4DicYp&#10;OeeeacCO4pAeB607gB5zSHoKUc/WgH3+tK4CA49aATzSnHHFBB+lFx2Ez6dKMdDQe1L6d6ClC63D&#10;GO3NH60EUppXGoNCZ6DrmkU04ADikGaLlJICcUdqAM0bcUXKEBp4b/8AXTQTigY5x0ouLcdj3pBQ&#10;Ofr70Zzmi4x3vmmgmhh7UZ/Si4CgHuaX15/Kmgn+tL2ouAEE/wBaXOfwpCPc0vekAo7D1PWkzxTg&#10;PyoA60FcoZ9sUA9OM0g+nWgngmi47EnpQe/FNJ96GzjilcY8dO3pRTO4wtAPH4U7gPpMU04Hakz1&#10;OaVwHjH1o5pv4ZppyPrmi4Epzikx1zTWYcHNO7e9MLCgDmkKgiowOKARU38iuUUjPHvQF9aNxxjv&#10;Td3B+tIdgAHFAoPFOAyaQwwaNpxSA4zzmnL1pgGCcUgyKViRwaOvNDAMUmeKcDij+dIaQdO1GCM0&#10;gNKDQOwDNGKU8UD3oHcKKDiigAooooAKKKMUCF9KMUgpc+1AmAoozRkUAL1pM96KKYATTuPWkAox&#10;SELR0ozS07gJS5zQDmjJppgKTSYoApaYgIApcfj9KT8KceKBXG/hS4paQ4zSt5gtRMilAo44FJk0&#10;AOA9KTHPNH4UmeKauFmOpDnvTTTiKA2F60E5xRil/CgQzHFL9aUD1oGKBielKR1p2KAKYrifhTqS&#10;lFAg5o70tBoEGOaKKWgAooAooC4UuaQUtMQlFFFAXCnY/Cm07t0oEB/I07tTcc9ad9aBMTae1KOl&#10;G3mjaMUXEAGOKXn0GaO9A6UAGePWjvilzz0owc+1AgoyKBRSAWiiimhCYHHFGOlLRQFwpaSloQhM&#10;EUUufekpvoO4GijFFKwCf4UUpHSigLjcCinYpuP8igaYEcUbQKXFJjFILhtz3opuCTzS/j0pjG7e&#10;KUZNKc5oxxTuMTP402inH60XAM88800D8KdkGk6UANpSMUlFDGFFFFAwooopAgpOlFLSGJQSPSjN&#10;FACDilzSUGgYZoJ4NIaKADNJxig004oGhc80nU0gIxS4OaBijoKQmkANJ3NAJai5HrSDqaNx4po4&#10;qWNIfwfSg8Unb8abTuCH4pD9aBx2puetFwHcZoOKQnHek4FK47Cnmkozg9KQUBYXNFL/AJxSGkAl&#10;JS0UhiUUUUAGKKPXmigYUUUUAJRS0lAwpD2paMUAJgGil+lJx1oGmJj2o7etKKKAuIDTead1pDQF&#10;hOKQ04ik9aBiE4oJGeRR1o5oCyY4Z/OkKk0nekzTJ5GOyMHNPxmowe1KOT1ppi5R3UfWjpnFMP8A&#10;KkIouJpok46Ugamk5poBx7UXEP3DNJ0zgc0h4wRSZAp3AdkcmkY4xzTWIz6CkPAWlcLDs5PHb+lL&#10;g7jj0pGbHagn/apk20HdRxRjNMJGBRuGBii4rCmmsaRmxj1pm7Bp3BIUdPag0me2PrTf+A0riH9B&#10;xTT2ozx+FR98imA/cMUxsZHqaaJPX6Uit1pXCw8n26CmZB+pqPdznmnDjGR9KLisO+tIBxmm7gRz&#10;3pT068d6AaDsec0ntQT935fzpCPemmJxDOM0fhmjkZ9qaegzTuKw45z1oJpo9j+dN7UXE4rsOyOu&#10;KaW/z70nX+tBNFwAsKU/hSDv60vUdqEwDr/Wj09M0Y6YpygZ/nTTIcROv/16UcdqUEZ7/wBaTbzR&#10;cTgu4HNKe3ag9+aXPOKdyeV9hB0pCMelAOOtA49qV9AasO9aZnoKMijPpmncTQrADNJn2pDxzikB&#10;64NFwsOz1zSZFMNAOf5UXCw7IzSAnjikU0E4xRcQ4GmjJPXjtSZH68Uvc8c07gO59qaMjNIfoBSj&#10;pwaLgOyePT1qMinfU0ZHJoAB3pf0pgOMZOaOcj+dO4D8jnjikU+1H06UE+/f86LgIOccUhwSPegn&#10;pimlsClcB5zS59qi7ZzSlhTTAfnpge2KbkfSkJyOOtGTn3ouAE8ZoDe1MDdeeKU9uenGaQDj0PrT&#10;Q2T1zx2pP6/rSnj2NFwDPrjJpSenNAzxSnHNUvULh2oA60hHejH+c0+pPQUHgUvam5zn2oFNSJ5b&#10;hnkcc0p+lRluM5xSbj6Uc6DkH7hn2oz16D1qMmkb8PpRzsfIiSR/btTARzxQenHAxTVJ9aObUXKr&#10;DgSKCenHWmn2pMe3SnGQ3C4p7cUm6jFByfpRdisu4buBzQGGeaTqBQarUhDiOOev9KaCBnn6UmSM&#10;96QHGetK4W8xc5peOfak4z/Sk4x7U7iFoJ9eKQ5//VS4/L+tACZx16+tLj3FN6dqXpx7UwA44+tG&#10;aTIA4NG78qAA447e1KRx0puPXr0oJ5oAD0B7Uh+lB5A5pAev06elAgzn196Aef0oJI/xoyB/9agB&#10;D2pwHtSN9aQd+e1APUUNjsKaeoIFGRSZNArADx6UoOHHr70m4EigsT3oFYUtgcfnSdeepqMEjPFO&#10;PPegLCscACmLwev50bj70bunpQIBnPPWn8jp+dRMwOPXNJuOCD+lA7EwJx04/rTXY5BB4xUKtj/6&#10;9NyefTHWgLE+/mmliOp4qMOfemFiR0zQFiwXOaZuwAT1qInHIJppYigLEzMSQMU04J5z6flUbZ6Z&#10;7daMsDz68e9Ah+c7ufyphbIx2Hamnk5zilHP8VAxdu5s9qUxnbg8+/pQmCc+g/OmBiD93FAgyB0p&#10;4APfH0qLJ3fLTxnqTQA5uSPX3pRjGMikwaQg9jQAinuf84oD5z/WkYA9D0oJI29KAFP3c0KfmPJ4&#10;oyCOtKScD2oARWz3o7nrijccsSBimqCOM8dqBWHZPBxz0pAD6fj1pp4zls05aEMOfTOB1pMg8j8q&#10;C2P/AK1IzDg5p3JSHY9KTIwf5Cmke+falCgY4pqT7hYGPv8Ah60HB7E+3pQOR2H1oPTrRzMLCfnx&#10;S5x/hSgev86QDn0NDl1ExB0z+NHOOepozjGR2pNoIxVN9biA+54oJPt6UmOP8KFYHkAYNSmtQBiA&#10;RnPNJge9LtHH8/SkYcHk80JjQrdetNzzTifam9h/Ki4WF9eaQjOOc0uTxTW9+lIQuOvFJnOaU5B6&#10;fWkAAyfWncAJBH4UDpmkye1KTjNF+twEOOAc/QUdBSMeOvvS5yeeM0X1AXj8KQ4z0pMECgkYHOKO&#10;YAHrijOBxzS4yVOaQA9h3ouAik855oK5NLk80An2xRe9gExgnn070v1/OkJB4/WjqBRcBcHOfyFG&#10;OKQ4xjPWjH3cH8fWncA79e1GeucdadkDHNJ3PYCnfzAME/40DqDij1OfyoP8qLhYMdKapB464pRj&#10;8KcRQITHXgUAdefwoIzjigAe2PSmMQY7U8+4NMznA6Uvr7U7k26h+PFGR6UnI7D6UuOvFTcoAKOT&#10;2oXrTRjBHpTuTYMcmnYI/wDr0gzx9O3agE9gDRe4JWGhMjBFJ6cf/WpcEZyccUoJ4HtT5kLlAjkZ&#10;oJGBzgjtTM9qUjpjvRcOUD04/KkHcjIIp2Rg03nuOOw9aLhYVsHP60Yzxz6gigj739KaeecD69Kd&#10;wsAyehH5UoGaGPQgde4oAHTnj1qea47DgRyAT+ApOcDg5pvPIx/9agLjJ5P0pXGBbpyMUjAcHoPa&#10;lI6cjHvQT7Uc2ocomARnGO/NNzwfY8+9Lx3pfU7cCi9wtYYozxjA+tOHTO4Y9KXaecfhTsA4+lMC&#10;PnA6Y9TRwM8j6dakC+nTrSbcnsaAG9Dz+NHJz+ZqXYCOad5bY3UXS3YWb2RAV59utJ0wfapShPbO&#10;Dk0EHONvNF13CxGRxnBzmlI7+tOA9TSt8gHfFK4WG4XAHNAXAAJH40qruIApNpQ0rjsNIPByMUpA&#10;I5//AF1qWGjTXjHb0Azk10tr4Zizl23Y6jvUSrW6XN6eFlLXZeZxG3Jzz+FKLeQ4+U4Psa7mfU9L&#10;07dFtXPX1rnb/wAc2iofLQfiK5ZZhBX95fLU76eUTkk9fyMcoU4I6dqjxnJGTisS78XSzOcxgDvg&#10;Un/CUoqlPJ4/nVRxsGtWZzyuqnormyDkcUEc4wMVhR69Ax/uk9utayXMJXKzITjoTitVXg/tI5pY&#10;StHeDJSASPXNKT83QcelYTa4iuQy9uooGvW/v7UfWIfzg8FWX/Ltm4T6Z57UxsenBrK/tuHcPpyc&#10;VVn1oIo2gAg80OtDX3gWDrP7DOhXHIpjFwTgVyEnickDCc1mN4pmycqazeKprqbRy2s+iPai3cOK&#10;cSSegwe9MccHinkY5Aqu5z2FOM9KQfe6c4pckgEjn0phI3Hd9cUXCwpIJ6Ypx5b2qIqpxycVIDjH&#10;y8UDDBz97PtT8Ejrio2wSR0NKR8vUmlcBTjHfAPWm/MBjjFOGQRnv60hyD1+tD7gh7MBg+3ak25H&#10;3simY5JNKTwBzzS5h2HrgcA96M5ydtHTGOaGOTn8xTbBIYG4/Gnp14H401sDOBUhGNvb+lJNiDAO&#10;7+tIgB3Z54pM9ecnPenBTk45ovqgGjIIHr+lPJ4XgYo3sSaULzjjI5z60eg9h3GeFpVIGRjA6VGM&#10;ZPNOZuR7c00wsIqjI69KXnIB/SkwSaUYHqam4IUEnigHAYfxfzpMZ9c+lLgAdutMEhwZsjvx09KO&#10;WYegpc9Ka2DwOlN77hYcFI6NxQTt980MDyS1KeRkA/WmIUsAAKVSPSoxlelOVefbHNK+o7aDgTg8&#10;0qnPT8R6UKMkHnihl4PNPzAA3Jyvejgd+QfrSd/l60px171N/MfyHbjzhaPlpBzu/wA4pVAO0Cmn&#10;cTQoOcgDj1pQ2OAaThv4eBTFwPai4hcYOe/6U8jn145prEcd6AMDJ5ouO2w5sjnFOxgcc00N0POO&#10;1NC4zlaLhYfyPeggZ9TTeFyTS4zjI607gIOnXJ96kIIpuB+VLwD0PNAhWGSvNBYgHjFA6detGTgY&#10;/KmwHLzQcnPpTSCTSggdTkUXAcD1waQH3qPPzc9Ke3QZHXj6UrhYd60o7c9f0qMsT0/M049TnoKL&#10;+YWF3Yzzn8Kd0ycU0sc/SmZbgUNgSjdQDgAHrTM+3PenYHXHamFhUGO1IxHHJ9c9aAD3wc9qXA+U&#10;g9KXQBSffikyBnP5UgzzSEg9zQ2BIMYBxQCeaj4xj/IpQOPvcii4D+9JuBP4UgJB9+9Iw54OMdab&#10;YCnr+FGeowM96XHPvTSTx1pXAXnI7UD3PUUm7OaQAk8c/Wi4C7egpxGOeuKaT/n0oOc8c8UbAScH&#10;uM0YNNGAOlKCAelO4Dj2OfagfQUhIGOKbwOdxzSvYB/cd8ijgk/Nz7UtNGBnHfnNDADkfxfgacWw&#10;B3pvA681Jx+NAAaAep96TIHYUm7H5Zoul1CwucY560u7JHekLcj3oU4ouA3OMHP1p2OKUHp/KmAn&#10;BpXHYd3/AJ0DaO/5UhA9ePanLxgD8adxAWOPTNJkenSnde1ByuOKAE+o5oweR607jNMGc89+1AD8&#10;cf400/SnMPpTVHBGMUwHD2FIPWkwB6ClKHP+eKTY0h2falOR35pB+dLimITuePxpf8/SjBIp3b19&#10;6AGbuvHQUpPAz34pxGRyB06UAZ7GgBoHH4fyoApCvtil+bHuPwoAPXpijnsM0p/WkHHXvRcA7EA0&#10;maXH50FvagAJFBY/hSHg89T0oouOw78xTePSkGRjvSjoeeKLiEKcg+lLnI65oHoaNuMUAOB4PBpA&#10;eBQF49fagDoKLgISMjK0uD/9agrj8aXGD1oAdj1oBGKbjAxSbevtT5mOw/PPSk7nrS4zjnrQWPpR&#10;cLCfy6UA8dcUUuM+lIQu6m54+tJ3NBPGKXMUoimjPA/nTQRSZ4PP4UuZdwUWPzjH8qacjj1oI7im&#10;4OetHONwA8jr+NLjA9cUuD3wKAQAPQUcwcvmN69aQDpj607Hf1pTz0FPmQuVif5+lKBzjPtS/hQe&#10;/elzoOTzQm3k8U33zgYp5anCjmQKJEOO5NOyMn2p2BTsZ/CnzIOVkYHH40AYBpx+p60uOaFJBysZ&#10;jOKXHbr/APXpxUYPajNCkNw8xFPSgAHjpSkUZzQ2JRYmMikA7Yp2eDS7h9KXMVyAfbmg470d+nSk&#10;IzS5mNRQ7OO2M0nPOOlA+n504nrRzByjT1FGBmlUHIoA4PPNFx28wHPSlx/Ol70nNNMlwuIAe1AB&#10;NOJox0pXKURgGfrmgH2p7fSmgd6Vx2QgOKWlxSFR60cwkkhO/wDSnfzpBmlBzRcasAGO9LwR1pF/&#10;lS80BYBnOB39aXHPWhRyeDS0DGj6e9KR+tGevrSY5oAM+1BGKQ9aXvzQgQcdMUEYNAz0ozxSuJMT&#10;P1p2P503kUZwKYxcgkUDvQOR0oBIIouIcKT8KTNAHSgY7r7UD86QdqUE/kaAAcUh9aUkZA9qTJNI&#10;BRxn+tLSc+tBPFMAGTRn3pcD6UnYcUhCkmgGm45FO/KgYoJpM+1Ivfil3ZoTAMdPekOKcSKaD+Yp&#10;NgO496TPNJz9KUnrmi4Dgcil655pmeOtL269aLgKc/hSZ9aQHHenZPp+NNMA/KgH8aQnqM9qAP8A&#10;9dAADkUnTHFBHIpQOnpzzSuADBo9fUUYAPUUHOPrSAMA0g+lLz0HH1puPalcajcPwzS0Ype/SgLC&#10;GlAGc0h+negjGDQFgA59aOg6UoPFB70DUWIDTgDTRRnp29KCnBgR19KdnA+lApOtFylHRBkmlzii&#10;jBouHKhB9KDSgUtFw5QGKUE4po4pSKCrCY6804dsU0Dmnc+lFwEH+fal5o9KSgAHTFNz7U4ilIwe&#10;tFwSGY96QfrUgXg9qQD14pXHZgTyKTjFP2ZNAXjJpjSE45xR+FL70uD7UBYBTR0H608jjj0owaCh&#10;nUU/g/hTccZzxSdN2aVxWH8fpSnFRg5pQSBn8KXMMXOCOKTPOBRjHWj5sZzRcB67eRmm4GOabSnt&#10;x1pXAO/NLj9aj5pT1oHYkU53ccetNpCaTP8A+qkUh+celKpx0FM79KUt/KgLBgj05pPx/GlJ96DQ&#10;MMjjpTixOOaZQeeaLgA65pTmm9qXuOaB2FJOaM0lLmlcfKxQc0Z9Kb/SlNO4+QXkUuT602l60rjU&#10;RR0ozSGlNFx2FBopBxxS+tK4WFpabmjNPcQoooGTRmgBaMmkFLTEL16UZ5pKM0CFpDRmigApc0ma&#10;AaAFFGDSUZFAhSaXOOaTNJ+tAJDhS5/OmCjOeaAsPzS54zUdLkigGh2c9aMjimijNArDy3vSh/am&#10;dCKdmqFYOooz2FGKM0wFBoz0oz0ozQAuelIRS4o6UxXDsfSlx9aQ8UtK4BjNGKWjmgQcetLSUZ96&#10;AFBFLzScUUXAdRSZpaYgpaKQUCFooooAKKKKBMKKWjPFAgwKOvNHenZ4/pTENpSMCjjNL70AGPzp&#10;V6Um30oXNIQ7t9aDS0cGgVw4oGDRQKBCjtQBRRQAUUUtMQlLRRQAUCiimgClFJRTAWjFApSMU7AI&#10;aQj86WkpMAoIoopWAKSlopANop1JigYlIAacaDRcdxnGPaj9KcaPpSAYMZ6UYNPpMYp3HcaSKQju&#10;Kc2c8UFR0ouC6DeaT60u6gfrRcYhz3pKX60YouNCUUoFJSHcKKKM0AFJS0lAwP1pDS0YFAxD9KTF&#10;LTcZoAM0mKUGg0DE59abjmlIozzQNCYpMU4UnFAxM5zSU6kpDG0lLR60gCijHNGKAEFBpTSUrgGa&#10;M9aCOTRQMM0ZHpSUUhi5pDjpSGk4oBIeDSGkz60UBYWkBopQTQFgzSZpDk07NAxPwozS0hoAKSil&#10;7UAGaBSdO9BoGLmkJ5oNAoAKTn0petNPNAARR3oxR/SkMQ0Gko4OaBhiilxgikNABik4oNLjNMYZ&#10;ptLmkFFxWDuKPSiii4nEBjnjrTfw60tGaBOA32NHXtSkdKaTnFBDQ7eQab34OKT/ACaQ/T8KLisP&#10;MlMY5+gpDnPWmntTuHLYXIxmkLcYx1pPcfWmlz1ouA4N+dKW454qPd9aYSTRcVh7SD/CmZ+lNLE9&#10;6Cx45NK4co4tu6jpTWpASDRvPPFFxWFyOOM1Hmg9DQwPHFAWFFBIzmkD0pYkdKYrCkBv8KVj7cVH&#10;uGc4ppY5zTuKxLnjgCkZgAOKYvAb8KcSSMkUXAFJG73oGTikByQaeoJBppiYzIIxmlxxxk+tKW9v&#10;rSjpx+dFwsNwfSlA5+tO98c0DntTFYMn1pPXilNJmi4mg6ev1pvcH0peaT60CsKcY6fSgEDvTR04&#10;70pJ60XAdwRzxTN2cUeg9KMmhisJnk80h6dMHNKD05pCaVx2EB9/zo75oP14pMe1O4rB3PBxijHS&#10;lzmgHrkUIh9UHtijsOKCP/rUuaqxFxOfb60Z57CkY9T2p3U4p3ATvQuRk8ZpM/j3oYAY4pXEGMkm&#10;lOPWj1z0ppNMA24z6UelLnFNzk9KVwFzSHqO9HekAHH1p3AU54o5zSNx60hovqAUgNKSMjAo4GKA&#10;BjyO/FC9euPSnYpoI5oAPWk288ZxTsDHNLn3pgBHWkVRz70Dknikzj8DQAo6H60dM1GWB4yfrSbu&#10;eR0p3AeeRQSe1MDCmg4JpXsBISB70nbtTM9PUU0cjGeRzRcBwI6ZpM9c005J/pS859eKAFb9KB+d&#10;N+lL7YoAUEnsKDuprdD0zR/KmA4kev4U0nJPSlBz2pucZ/8A1UXAU9D6UoYgCmbsDpRk/mKd9ibD&#10;gcn3FID60meTQTk8DjNFx2FHGfmp27r6+1MHWgHPHrTUiZR8g6dqXk49KYSAThulG7tn3oUgcboc&#10;VGcd6M5J54FNzgnnNKSMGmrEtAfzpGzxzzSbu/f2oDCjmQuVoU5GP60pyfz7VHnnp/8AqoPXt9Kf&#10;MHK0PJHem5A980Dn/Ckzx0zTuJDs+tAJOaYG5PNJuAzzjtTuKxJx3OfekPAPpTCeR3HrQfY8UXAX&#10;I4H50fX8KYW5A6j0oLDigLDs8k0gHHWo2bA96CQMgHii4WHjigkDP6VGTxikJwBTAeRx9f6Uh9aj&#10;JwD/AEppPH88UrgTFufemBucdc0wkfnQP5daYDiRz601jj8TS8Cmk80AKRkf0pG6dPpQeD1FH4fj&#10;QKwMD69PWmnnPejnPPSkHrQFhc+opAM96cMgH2pOOmfwNAC9xximkcUv1ox7Dj1oDcac460oxg8U&#10;bfQ/lRn1OTQITq3GKa+Bj1p/OQcD8aMZNAhMAj096VSE6nJ/OgrxjFISQBjj3NADyO3NIox3xTXc&#10;Ajv70h65zkUCHkngUoHY0zbzkjHakXHagBGYLuxz9aCeB/SlyCOuBSH3PagAPLLShWGTxgdqjBbN&#10;O3YGc80AOXjPPWkwM8evNRZIxnqOtPI5yPWgBSefv0Muf4ec+tRqDn1pdj5Az+VADlY4JJxzTlOc&#10;4qNhjbxg56UvyluuKAHZPT8qbwMkUgBIbBHPApd5A6HA9aAAYOSDS5xjPr0FQkjsKVnYjA6UAP59&#10;e9O9eaiOOcnpQSp4JHTHNAEmBg9sUgPTOMUxjxz+lIpOB6D1oAeDzzjrinEkdxUZPPHNNc9s0CsS&#10;ducZFIabkDpx7YpcEdznHNAWHEkZzjpSM2MDHWmKWPUU7eOhNFxWFGemKTIz1HT6U08dcClZgCck&#10;9OMUDsL1Ppx19aQMSDhe1Lk4OOnfFNwWz1yKBWAEjHNKpHHPWkC4bOT+XenFcUXBgGPp7UmOBxzS&#10;gYI57YoGehxnrigGhg5pcEg56+lKxJKnb+VOJyf5UCEHOQfxoAA+XFB+X8aXaePT0piGtg8elLkc&#10;9M01PcfSnLxyeKTY7AOW49KbgdzwOlNJAOTinY4FO4NAPZvelYZ9RmmMCR0wexoxjHWnfSwWHkdf&#10;XtS88c0mOR2OOKXPTkfShMQgOcUAjJ5zT0jLkYUn6VYmspYtu5COOOKTmu6LVOTV0mVByMZzzRjm&#10;pUt2fAC5Oe1akeiXci5ERH1pOpFbv9RxpTltExy2KStWfRruPG6I/hVI28mfun3Bo9pF394HRmvs&#10;srZHGKQZz17VK0DrklCM+tRD2HI96q/mQ4tboUEEig49M80pOMd+aaO2e3f3p3EKcY7Dimgml9eQ&#10;fp2owfQ4qbgNb6DNPwSTz0prZxnt60u3JGBxRcBpJ5x6UY6ZznFOCkgf0pQM5x/OmAz09qUHOOaf&#10;sx0BxjtU0VrK7IqqQew70nJK12VGEpbJsqjt/nNGB6A1rPo90o5j/GmyaXKuMjrzml7WD6mn1eov&#10;ssysEqvI4pSOee3Iq+9lKCcrjNQtbuMjGDjtzTU4vqQ6Ul9krAZ/wpxUelaEFi0pADCtL/hHp8ZC&#10;5HpUupFFxoTeyOcAz24/WlVCTjH0ro5NEZBk9fStjSLWJFxJGM54zUPER2W5tHBTe60OFMRXOR1p&#10;PK9q9UubCCQZ2DP0rn5dFTdxnFQ8Q47x+40WA5tp/ecUFHGDT9h7dPpXYNYBSv7oEip5LZpEIAVf&#10;YDn8Kn632iaRy19ZpficYls7HgYFaUOlbh/rUBNXDovJJYjmrdpo8OSWZiT0rCWMqvaFvmdEMuor&#10;ebfyK0Oh+UwLDcvfB612kFraCLaFA47iqUem4AxIeO1ObTW67iaFVqatwv6mio0VpGpY5nWoI4yS&#10;jLntgVxUt0Q/I/wr0qfSi2fl7da5248PFjwnHp2rgVevCUtHboeh9Xw1WKTauuuxx15qEKDhwSeu&#10;O1YLa1cIMIF/HrXeHwpvP3R+HSoD4TycbAfwq3jKrd+Vr0CGXUI3S5X6nCtrt2RtVR7mpLPXbtGB&#10;2hh7816BH4RBxlfrjirK+EosYxj2q/rFV9JAsJQX8hzI8YXpTC7VzxxwarQ65eJKzCR/mHrXaL4R&#10;jU8f0/rUo8Ooh5/WuWaqtpvmOiLpJNRcTzG7jnuXZyGbP+c1T/sqbrtz+te0JoS7egqzFoMC8nBp&#10;Ro1OkSnXpLeX3Hh66O7clSuaeNAckcbveve10mE8cfSpf7EhNaOhXeyizN4rDrfmPAR4dcAHacnv&#10;Uy6PIgxng+vWveW0iEY+UZqB9IhOAVH5UOjWXRAsVQe1zw9dGdsYXIH6VEdClI+7zngV7qmkxL0F&#10;P/siLPI5NHs6/RIHiMP5ngZ0SXGGX2wKrnQJP7nHuMmvoNtIi5ytRjSYj/CKXs6/WwfWMPa+p4Gf&#10;D8ueVJz6/wD1qePDsp6qa95OjJzwBVVtIXJ6USjWXT7i41cO+pgKQD2x/Wmkn8KPX0pynGK9nmPk&#10;GvMTPI+bI7cdKcMfN29qUZbrgenNNJH0Oe9F/ILbiqcDrQZMdBikJzzS596L+YreQHjkHr3pCxwB&#10;RzgYPGcYp3bvUuRSgNHGe+fWnKcHpShffn3oXIxjvRcOUUcdh15oXJJAoAJz8vfrTsD1o5h8o0Dt&#10;wM0q5HQ9KUgjt+FL/WndE8rEJOenP0pwLYb5v60hB+v40gNCkNx0FHJ4pCCM5456UEZyfWnEdfWh&#10;sEhCAB7Uq9QacPYj6UrDkcUJofK+w09u5zSnnPU0oA5z+FLnOAaL2JUbhtGMk9e1IuB170pX2zjt&#10;Slfy7UXQ+ViEg9uaXZnB9aXJJJz07UmOMZ4ov+I7X6bMMYOc54p2BjIPFNweafkY60uYagNA6dTS&#10;g9ffpilU8elAHsOKalorC5dXcTv7daUDHIPU0h4PY07HrxS5iuXzE4A4704HnNAA/wAmkyflweaa&#10;lsS42TuSYOQSaaVI4zx3oI6nAo565p3XYGtNxBx15FO+U54NL1bv9aU847Uk7A1ew3dntz0oKD+9&#10;9adnOc9qae1F7eYuW/Swv+RR+ORQc5HSkxSfqWtOgpIzx0FB4UYPJpxzjoPpjtSE5xTva5PLtoA6&#10;Z7dqfu6dwaYOwpQcdPXrT5hWAEEfjTvxJHvTPx4pw4246U09BWEBzgDNLk8DP40dxx3pRjHH4mhP&#10;fUGtvMaDxxQcDp1704Adz26UgyPpU3KS8uoEj8DTs++cdhTQM8E0YOfcUKQNaClTnp05pGOcCk+m&#10;c0pOOg5pOQW1HAdabnB96BwPrzmjvn8xQnoFtR30/Gjt6U315pSBxSuFhcnPXNKcHFGMkUh/i/On&#10;cLDsnIB+tIWz0NOBHBNAP61SfmSNIz/D+dOI+lITnHFJn36VLdyloKvTrmkxk9elOwT3FIRj600y&#10;WhVJyM9fekJPNKCMHmkUgc0+YLCcgAUo9R+tA+tKec8UrhYbgepxmnHnPHPag45FHbrRcdhwIGPS&#10;lQ9s0zIpwAzihSBoOQfxoYjgikH0xil64+tJsLChsZ4oyevGKTFIoII4zRzNhZC4x359aU478e9G&#10;M0uPbNNSYWFBB+tKxHTFN/CjnHXrRzaC5R2SMcdDRkZ4pOfWg4J4/SjmHYcTjnFJj2pAMjrTgKG2&#10;wSsLxjjNHTtSAnHPFA6DFF7jWlxMep9qdwB92l69KQr2p3sLccPTpTeOCOaBjp1p2cYGaaloCXUM&#10;nj3pg9fWnnGMelAx7EUc3mKzEU9aCfyp2Qfp6UoPPFGumo7JjQSRycU4HPakPNHfp7UJ/cDiKFxn&#10;+tGMdqQrx0pcU+byHyeYbe+c04dOKYMcE0DqSKFLyJ5fMdnrzxR9eaRRxSH1xS5tAtqBHAwcnFKR&#10;+dJwe4/lS4A6CmmDQH/9VA7YNJnGKUnJNJtdxpCgD0pv40oHHSkzkcdetDBDh9KTPftSf5zTm68U&#10;XHygCetLxxTcdKQduOKOYOVaEgpCcCkHejHoec072Eohxx70p64pN3rSZIK0rja8h3NNxx6Ucc+t&#10;N5pOQJDweR+tLxnA7UwEfjS7sGhS2BoXrkY9+KRl/OkPFL+NJu6Cwo4zSMQBQefWjjHWlfSwxNue&#10;M0uP5U7P8qMj34p2SBDQKDz+FLn2+lLkc9uc0k9g6oTjpjrSgdc0mTSjJ/pRcGw24FLjAH1pc+9J&#10;1HTGKBgaDwaM496BRcLigc0bfajIIpWBoATHv+NB9ifalI470mT/AHaQhSDkdPpTT2pwHvQv+c0x&#10;iZFIfzxTsdOOKQcjkfhQAh7dqbUhXOKXjmmwGD8aNvOKd3+lHbpSACO1AHJP60vb2pMfhQAhXtTg&#10;Bn8KTHYDvSjvxQnqF9RAO9OIOKAPegn3OaaBCHPAznigAUEY4zScdaL6gOB/xoJ6duKTpR9DSuFx&#10;c8U3FBzS5OKAHHnBpoPrmkY5Izil9fei4bAOfajP50nBxxSsPpnNFwuCj8Kd2+lNPXpS5ouFxw6Z&#10;HekxxRg9qQ0XHcUUUYzmgEjHtQhIDScUZ4P9aQ0XAWkzSgUnQ9PxoAQ59qUCjv1yaMfp0pAwHpQe&#10;3FJ68UAfnQNIUfpS56470wnilI6dPehAPyB3pAc96YOaA3oMYouOw/NLn8Kbk9zxSCi4rD+QelIG&#10;FID19u9LnpnrRcdhaT9KAcZGKcevWi4BSr7U0Hr60m4GhMB9JjpxxSA0maLgPA46Uen8qQg8UE+/&#10;NACjv3o7UA8mgd8UgEFKOKOfTijp3oAD9KMYz+tLSZ9eaB2FNJn06UvAzzQD0piAEdzSfhRn2pc8&#10;88cUi+XyE9KMUvH40cii4cunYTHNKKDjilI6UirbaDB+NLnFLj/JoIxjimOyAZ4oxk/0pDyOvToa&#10;XHb8KQ+4A0EY7UYoB9PzpjD8OlGD6UUEfhSuAA8U4jP49aTAp2Of60mwEHNC4pfzpf50ANNJj3H4&#10;05h14zR+tFxjSByKX6Ggk4o4HpQFhc9aQMaT8MUZApdh23HcD8qO45FJ6UDGAe1MaQ7p0pO3X6U4&#10;ce+KYcce9AWHbeetKp/PHWkLcjtTScmi4x/bP6UgT14pCT9aTp3pXAl+ppBuOfWjPUfjTGyetNsE&#10;Lgj60buuKTOD9KMjIz6Uh2HHbSAZ9veg8mkYk80XBIdjHGfypvGfxo5z1oYEUrgkL+OaTHX9aQc8&#10;mlwc9aCrAOtIMfU0oPSkyaBi5/Sj1/xox0oIoATHOaP60po/xpDsA70g/Kl/z+VAPvilcfKwx/Oj&#10;HPSl/nQAP/rU7j5GIB+FFKB+dFK41ADSYp3NID1pXKSsGKXFJ3o/D6UDDFL0pA3rSjOKLgFHFI3a&#10;n0AJSZ60m6lBPrTEO7elANNOefajNGgrC0ppop2fencVmHFL+FJSZ5oAcKCaQmkBFFwsOB96PwpM&#10;9fWg+9FwsLS55ptL+NFxCjtzSZpD9aPXii47Cg0lHrxRRcApTR60UXAKWgUhqb7gLmlpAaM0NisL&#10;nrSikGPzo/HpQmKw7ijBpAeKM/8A6qd/ILC+tA702lJquYVh9HSm/pSg0+a4rDsCkpKUYFFwFOOa&#10;XNIKOtFxC0DNHHSjNFwsL/KlyOtNFLnj607isLmikozSuKw4mjNNpRTuFh9IKDQKfUQtFIaWmSFF&#10;FFABSg0CigQp/nQcdqP5Uq0CAf71IOtLT+lAmNwDSj3pTSZPpQIU0tJjFLQIKMUtFAgpKWinYAoo&#10;xRQAUYopadgEopaSmApHSgUoHtSCmIUfSlx0pKKBCCilOfzpKBh0pKXFJSGFFFFLYApKWkxSAWkN&#10;LRQAlFLRSGJRij8sUmKAEY0nGaU80tA0IPSmdad+FJtoGJnNLt4o6Ck9hQMTHFAope1AxPWkoooG&#10;hKWjNBpDEpKOKKaGFJmlJpM5pBYWm/jRR2ouOwUn0pc000rlWDH5UEUEHtQT60XAQUlO4FNobGJj&#10;tS0hFFTcdhfrSHofWlzSE0SYJCD0oPFIDzS7vepuOwUnFGRQaLhYKKQHgUuaLodhKKSjPSncLBii&#10;jNIaVxpC0E4pKTNFwsLmkxSYop3GO3e9NBxQSKPWlzBYAcj1pd3GabQOh5p3HYfikI4xSA89cU3O&#10;DnFMVh+fWm5xQCfrRSGkOJ6UHimE80ufyouKwCkJHc0Z5oyKRVhRTaQmlzSuCQoP4UmfWkzRg9qL&#10;jsLnNBpueTS0XAM0hpcmmnii47DqSgZx0pD6UJiAmgkUmfem7hzRzDsOJ60mc5ppyaQtRzC5QJxR&#10;gU3OO3WkzRcLdxx//XTD9aQt1ppb2pXFyrsL+NNJpD9aCKdxcq7DR9RSHj6U4nr9KbxTuJx02EJo&#10;o/GkouQ42Ck5zTsdeaj/AFpiYtB74pTx2pDRcVhO9GelByO9Ht0oE0H1pOAKUdPel9etMVhM45NK&#10;MnFO9MDNKSaBWDC80hNOzjHvTTwP8KBB2z+FOXgetMDYNKeQQF5poAP5UHJ4zTT7/WlBpXATJGaf&#10;xmmZyemaCxHbNUmA5vekHPQ0wkjFKoHei4rDgMZpMnjimkdPm70oJPt9O9K4rC544oH+R6U35Rjr&#10;/hTh79adxNDCcH6infypSP1puCBj1ouIOKae3PFLjjkfl2pCO+aegDt3X3po6detJnr6GlBxxg07&#10;i5ewpOAetApufbIpMUAlYUjtQW60hozjtQKwoNGTnJ6elNOeKUDHfOadyXH7x3frSBgKbnkfrQPr&#10;xSTFyMXIzR2PFN4OeaB+lBLQdO1Jtz+FHXHpS7uaB2EAz9aUD2o64Iobp1pokXHHWj0/OkB4/Gmt&#10;kg98VVwHnjPNNzx+lMz1PakJ5zU3Afu4PFJnPTtTG57UE5x+lFwHZGOe9Jn/APXTC3T2NJ0PSlcd&#10;h+/n/OKMnFM6joKUDPYYp3ELnpUfQmlIPbpR2pAB6Hvil3DA4pN2OvFAPXNNMBQeT7Cmg54yelKA&#10;eOaCM5/nQABsA0u7GcAimY5xge9KBkjB/OmmAgPP40p5xzRnv/Kg9elMAPbvQR2z2zSdSKa3pRcB&#10;Q3tSt60316UppgAIAPJ/Kk5PGc+1JgjrwM0o9O9JAB49KTnOMUrDrx+FKO+B2pgNwTSg4pVXig8c&#10;e9ADc5+oppz2znNLu4pGI9Pw9aTYCk4Jz+VOyM4xnim7u1IDnPTNNSE0KDj8KCeBx0ppI4FIzYzi&#10;i4ra3H5PUjrUZxkUFiMYOaM9PrTbBRtcMe1GRg8UzOPek3EdulHMDjckPTuaacc8kU3P1pfLYk4B&#10;ockJRYMSM8E0bgM8/X2pp3LjIPPtTd2Oh/Cmpi5GBIA5oyeufrTCaQE+mDRzD5fIezYzRx9aYG5J&#10;6jOKUfyqlMTjZCkj86Q4bikbHpkdabu6jt+VHMHKS7unuKj2jFMaZVBO4e9HmoBuLgD60+dCUG+j&#10;JR3HtSZC9aq/bYQ2POX6VbhjDjIZQO5YjFCmn1H7KX8rG56cYBpQw569Kp3F9aQZD3KEDqQc1VGv&#10;adkD7UQenSp9rFOzkvvKVCo1dQl9xq5/KjnB4P0NVYrqKUfK4YexqX7RGWVfMAz3J4FP2kd7kqlO&#10;9uVkuSM0vOOuafceRFjNwnPvVUyxZwJF+uaPaR7jdCa3iyXoelO45qs15CvzNKMetSJPA+NsynPY&#10;Gj2sf5kCoVLfAx2eBkZpcHB6dfSql7K0AyBuGOxzWbFq2c5UjHfNT7eKdmzSODqyV1E3txPHUCky&#10;PX8RVJdQHaInPNXYi8xGE49KFXh3E8HUVvdDA4BFN69xWnHpNxIxXZj3NPbRpgeqkj0pqtDuT9Vq&#10;fymSAQeF+ntQDxgnitV9KKKWaVF+prJlkjQtmVT+NHtodweFqr7DFPpxyaQnIwv/AOus2TVrZAdz&#10;8DmqUviOzTHzk8cGk69NfbQvqlX+R/cbu7I/nSVzv/CTWfckE9MirltrtjKrE3AGOxFCxFN/bQPC&#10;1V/y7f3GqAMY/KmHgEDsaoLrFo+SLhevTOKedQt/+ey/nVKrB/aRH1ep/I/uL7bsCkx0PYdqqLex&#10;EZEgIHv0p/2hDjDjn3p+0j3J9lLsyYNgninqSeppsfznC4J9Ke8LIpLDaM9+KfMu4ezl/KxAeSD0&#10;7Z/pSE89MA1We6tk2gzjOOQDT4ZEfBVgR9aXtI3+JD9lPflf3DyevJPFDYPVuaecEjjOKURt2p8y&#10;7onkfYjXr0JwacHz1xVmGzlkJxgD34p82nyxjLMuB71LqxXU0jhqktoszQR9acAcbccDuahvbqKF&#10;Tvf8h0qtDfwOAWl2j0IqHiaaduZGiwNa1+RmpnG0Hkn0puNvY4PFU5NTtUPEme9RSeJbLAAifJ4y&#10;OaTxVJbzQLA1nf3GX9uf4s/WnDIycdaxF12HdjYR71dXUbdgTu9qqOIpvaSJeDrLeDL2wgnk8DP5&#10;0qgnntmrFrA0ykohPvVhInGR5dU6sbbkrDVG/hZTC4yajIyPu5roVe2hADwkNismd1djtGMdKzWJ&#10;h3NngKq6FQqOQcUckdeKqPNInJjz9O9OhlkYsPL4NP6xDuR9UqdiycFRgjml2gge3f0qzFA5XlP0&#10;qdbZyfuHH0o+swD6nU7GdkEnIOT1pSOmOwrQayYN93HtVx9FfAIB59KPrEPMX1WfkYW1QeMc+lLs&#10;9gD/ACroYNBLkDvWgPDTc/OKarJ9GH1WXdHIYoWMkEc11cfh87zuatuPS7eNR+7BPcmh1uy+8qOD&#10;d9ZJemp515ZHODTdhGetelSabBIuDEKiTRYBnIJ+tJVZfy/iH1NfznnJQ+2aTsOMZrtrrREJypx7&#10;VmHTyhOQDT9uuqaIlhZLqc4BnGO3en7ea0zbEZGPfFMMXsar2sSPYu5Q8s/NgYqwtk7YwPyq0pAP&#10;Q8VetZAjAnrUOt2LjQXUzY9LmZuEJB4rUbw+6qDkH2retrlXYAHBq+spU8jis3Vb3djrhhYW2uQa&#10;ZYwxQjMfPvWhcpFImCoppuVxin+Yh4Ao5lZq6L5WmnZr0MeG1t43JRMH/PatX7UE+8cmosgE5X8a&#10;k8iNuorFcyXutGsnB2umY93qE4J2gY96wH1WWNmYxgn09a66S0UngcVRbSULEnmuOdOvfSbO6lVw&#10;/LZwX3Hn+r65dXCBUjC++M1xslxeEtjdXt50SLHQGqzaHB3QCqj9Yj1vfzNG8LJ/CvuPIrW5vVxm&#10;MtW5DM7L80eD3r0WLSIedpxj9KrtpkSMQyA/SuylUq6XPOxdGg/hjb0OP2AkfKfal2Y/GutFugPC&#10;gDuDVSW3jI4Ucc9a3VZ9jzJYdLqc55bc4NPjgyRjsOla5thwwPPpURTnt703WfYlUUVkgB7AE96n&#10;W0QcVIq88nipo1zn61HM+7NOVdkTWdpEHBcZGeldfF9nOCqgEVyErEd/xp0NwwI/Wjm8rmtOSj0s&#10;dU7BH659OamzE4+7g1z8l4Tj2pYro5AOCPX0pXaudPtIu2rNG4tFkNZlxpygccVprKGUfNiqc9wQ&#10;vWs2i3ytanOGF0Y9c5rcsL54lIbJB7VVaYHJIppI5OKq3nqcsZKL8jpvtkbDkAcdajLxk5BrmTNj&#10;vikExB96Vm9zRV0tkdWJQTnfUEt4o+tc99obkHGPpmovPYn2/nSal3D26/lNOa8JJ7DFQ/a3xgH8&#10;qzjKeuaaz/N0pWIdWT6myJyy4z+FWbW4UHBH0rnhLt7kZ9KnFzjPPPbFFilW7nWi8TIw1OF8nAz+&#10;Ncb9qY9ScU1bjnr0p3kHtIfynb/akOcmh549tcabvGKje5b+9Q72EqkdNGdQ8qetUpbpf4cVieeT&#10;g7sUGQ8HOalRNHie2hri9bjH504XRJ5NYvne3PtQJfxosL2z7m/9o4GDmmNcMM1iCfPfA/lUgmGc&#10;5yfSiyD277mxDPvYDPSrUjejCsDzgDkcHFKbg5z+dHKi1XZreYykk81KLpsgA1iicdTz7ULKAOpx&#10;ilyh7a7OnW54FPLqwrmluGx1/rSm4bAweKevcXtI9joFbaDjjFPSTNcy122Sc/nU8d6w79qUbqxf&#10;tIv1N5iCOtVvNIPtVE3/AGqu90T9KmSbdylUil3NuO6GOelONwnpXNtM3tTfPA69aOZ6Ec8exklc&#10;96XHp9KN59KcTt71umjz7aCbT0pAOOfxp+M5470EH160X1FbQYB04zzSke2acRwDjjpSDIzxj60c&#10;2ocumomDSk+vWhcc8dqdjHelfQLDcYHpS7fyoyCeT270Ek45OMUN3GkKMdv1pw6ex5pq5HUfjSkZ&#10;6/4ZouMcBz/Q0nBxSDGMdgeuadng8j1zRcLCD1J6UuMd+lBHuMUYHX86L2AUZI5Gadnkc/pTQAB7&#10;0D9ad/MVhVwuTjP40uCAQetJjPpSMOc4+lK4CkYGBSjryTn9KORS8+2PpRcYfUDilOMDPHvSY4PT&#10;60ueeBTuAh5OSB7gU4dgBzSbcZ9KMjPb/GlcA9PenBhSEDnpSZP0ouFhx56Gjbkg8j/PWj0PGO+K&#10;bwTxRzWE0Pxn3pC2T/jQ3A4HegAEY28ChtjsSFh6fiKQY6flTePXPNK3rRzMLC4xxilz0z070wOc&#10;fXpSgYFNPsDQu4dQaeoPvxTBnOB+RpxAPv60JiAnA5FOI4zRnpjpTT2wOaYdhT7UZ65+vFN/LrTs&#10;cHIpJgLjPOSR2oYZ5JNIB0/lS4Ht9aYAF9eKO4OB6YpO3+c0Z7flSAdnB9aRSfmPWmnOc/ypynJ/&#10;Q0OV3uK2gBhS5B6/hRt7ikHfjmi4WQ7IpTxzim8Ade1KAcU7gGMigck807Oe1BxQIYcH/Gngg/jQ&#10;SPrSYFK4DQM9e1KRx04z0pxHb8OaaTjpxRsCH45Pp9KQtjH6A0H6596Ur0NACdaOD9MUvaj8KLgK&#10;4pCelHvjB70KDzxRdgLn34o7GkyTzSFfxzRcLCknjjp6UucdaQ54/OnEe3OaBCAdKXrzj/61LjPf&#10;HtRjn6CmgEPUe9Lnr1A9KUgj0o4GMU7iGjnryMUA56mnEYHWg/5NDGIOBSqvT+lJ6ZYYFBH+PNK4&#10;xQBz6ZpcfjQBxQc+uKLiAj680Dsc89KM47kfrS4x1/Ci4AOppePwzTSevHWkA59/ahSAUHk8Cncg&#10;f1pMj8acQB/WgBuAO9K3IHWkXOaUHr16UXAU4/KlzSBuOgFLn0GBTuMMc0uORSZHNIDxmlcQ4DHr&#10;SDvTs9aTHWgA5Hajkcge1KAPX9KUE4FMY0nr6+nSlOaXrnuaDx3pAIGOPTilB56UA5+lIRnOKAFP&#10;rj86VSPrTR0x+dOYjn9adwuJgGgPS4wcZoC/5NCAQMKCRx/SgnoaQ+lFwE7044ye1Lgj0FDDP0H4&#10;UhCDuMUdMfyoHWjJzj070AABz04pR64oH86b0xTuA7rnrRmkJp2Mn+VFxifhQO/NJuzj2pcdu1Fw&#10;E/P6UZH6d6PTHagkflQIXHT0pM+lIe9BPT0NK47Dwabn2pFBwOAaMYz1ouGouOnrSgHnmkB4oBIH&#10;SncBRjH49KOfajmkPt3pBuKRQT/hS8c0m7pQICDxzSZz29wKXPpSZzj+dA7Dx0GeKYGHoKUj0oAx&#10;RdgKxGe1IfYUZpAe9Fws0OwAeKM0ufQjikHvRcBc8GlOcetAHTJoJ56UAAFIepo3E96XPvRcLC0o&#10;bvyPSmr35/ClBx3oCwoPTNKSeKYTxShsf1ouFhQ3FGc47EUzPbpRk/XmlcdmOXg9KcCBUec/WgDG&#10;M00x8o8H/GggE80mRj9KQdueop3FqPP0JH9aM+1Rk07JIpXCzFBz0pR2+tNz6HikB568UXGkOJP5&#10;U7cOnrTc9aTjjnv1ouFh3WjIH0pD+FID3ouCiKGpfWm9B1pxJoE0ISe/ak6H6UZBx/OlJ5+lA7bC&#10;5/Og85/Om54yKUmi4WDOc4GMUuTik7fWgn2/CgLC55oIHpTc54x+VLnH1ouHKLt6UvPTvSDg9KQk&#10;AUDsxcdaVT+FNz/sijjPrSuFhRnpS5x/9emDrS9MUBYcDzSimE/pRnpRcGiQn9KCQKYc80dD14FV&#10;cLCntil6U0N+VLmlcABoOaMnv1pFPpRcAz1oxz0FFGR60BYaPfj2pcigrSgGkMB1NFGO/vTs0AIf&#10;XPNJnp+lLmj/ABpgAHWjHvRn360evFIbTA0Dr6Uue4NGfxoBRfYVf0oH40noaUHFMEmBPFAFIevX&#10;8KXvSG4scBigc8/hSButGelMSi2B696M9Mik79acaVylHYQ4/wAKTkUo70elFy7aWEJpRmjt/WjF&#10;K4WEyTR2oxmgHpkii40hcgjpRnNICOmetLnNFwsOzSf5+lIWIxSgg0uYLCkmlHWmkgUEUXAWl59f&#10;zpOfXpSN29qd/ILajunY0n40P0ox2xSAUfSkyMZx1qPHp9KfkAUXKsLxjtT8fL7VCB05pck980kO&#10;w8NzS5GPwpgJBOOlCn05FFwsSbvam4zg00nk55oHT0oCw/Ofr70E+lNPNPB6d+KaCwzGP8aD9aOu&#10;c0nrSGP9PrSA8fjSGkouA8tzx6UgpOv0oH60XCwuefSk5z6UbjzRnkUrjSF47cj1pe4/WkpDj8KL&#10;jSFBpQPSk5yBml5FK5QZPrRuOTz1pP8A9VKcetFwS8g/H6Uf/rpcH9aT19aVx26BkY60GilJouFh&#10;pHPvTiCfrSAn2oH45p8w+RgRzTifwpO9BNK4+UKKCTRk0XLURelHXrRmj6UXBRQelGetApCf1pDF&#10;xRn86Bj8qQt7UAKDxzSjvTCaU9qAFAAPWk3Um7AxSHrQMkz6Uzik9BSbqLgkPY5oBxTc0h4pXCw/&#10;P5UnAxSZpTzTTFYATxSnvTQeKKXMFh3alzSA0gNO4WHelLxTQelKDQmDQE0p60mTRRcLBS5pKD9a&#10;bYWFpc0n4UZpXFYKWkHI9aQDtRcLDh3pSajFOOcUBYdmjPSkBpD9KLhYUnNLwaTJoxQFgzS5oxRi&#10;gNABOKXNNH50vSkJigcUtIDQDQIdSUmaWmAtLyTTRS/0qkJigilHpTRind6YmKDSg0wk0/8AnQns&#10;SDdKOOlHXvS9aYC0gGBRgZoA4FACg0UUuPwoEAzigUmKUUAw/GlFJ0pQaBDqWm8GlH607kiiijnP&#10;4UpppiYUuOtJilxg1VyRPrRTjz7ULQA360+g8UtBNxF/lTgOKBRgflQK4YpaQinUCEApaKBTEFFF&#10;KO9NAJRSkYo60wCjFL3p+OnHSgVyMUvSlxSkD1oFcbg/jQBTxn8qbTC4gBJFO2mgfnSqaLiuAGRS&#10;YOKeRxTfai+wDcGkp3403FA0FJQaUj9aQ7iGkpaSgYppKWgipASiiigApKXFFIApMUtJQAUlLRQM&#10;aaTp0pxpjGgpCnFJ6U2lH0oGNopaSgoKKKKQxKDRSZFL5jFNN+tKTSE9aLjSDNITSk+tJSuNIMmk&#10;zRmkpDFPSkx196Oab/nii4xxx0zTS1KMfjTePSgBfxpCRTRiigYvIpM0maKLBYXuOaT0pelNNSUh&#10;aKSjJoaGLRTScd6TNFgHUU0n2pB+lSh2HHFJRnrRkUDSFNIccUmKbmhsdhxFGabkGgnGaVx2FPSk&#10;4z+FJ6Um45ouCQ7OKTjjFJTaB2H8daCwpoJFAPPvRcLD8g0fjTRmgHIouKwtFJ0oocmApHNIDikF&#10;HFHN2HYXvRwaMUlNsVgJ4pDS4pKlspAaM/jRSA0XBC55o3e9J29aKLhYXNB9qaD7UmeDTuOw7PrS&#10;E0h703PNK4WFJpCM9PSkP0pCfSi4xM/jScelIKaTxSuA/PWmsfam5/KlUc9MU+YVhvf8OlB6fSlO&#10;PfNNx60CYZ60mQP8aKDimIXB5ppNL1P9aTPGcVRLXkGOKQ5FBOKQmkDQc0h+tAHX3pRQK1tkNP5c&#10;0AcCnhTSY9qaIcBuBS49+9P2d/SlGfw9aaZNn2I+n+etAH+c08AHjFB/Wi4rDRx0NGcZpT+PSlp3&#10;E0NxwMUh5/xpxWkI96LhYQHPWkJ6mnBenFIVz3ouKw0Gl49qMdKTv2ouKwZ4FJuIOadjv05700Z5&#10;ouO3mN56dKdkE56UYpB9MUCsJjHbmlBJFH4UdvSncQh9+aMcCkzQc0ALyefTigZPb3oPQ/Smn9KA&#10;FLf/AF6XPp6UZ6A0mBzRcmwBiBnvmkwc0AHPH50uR3/ShBYTI9aQY7n8aXA70mec/hTuKwo9c4pO&#10;P1p5B4puwUXEMzjj+dP6UYxmlP0+tPUBMcmkIyPc07b09KDwfX0p9QE54zig+9GfWmk4p3IcdRfS&#10;mnGefrS5z2+tNPcd6VyVAN3X3oz060Z96YTRcrlXYOv/ANegN0oyT3zSZ4z1o5g5XYM80dTxSZ6c&#10;0hOMcii4lAU84owRkk4pP69KMjrSZSjbYKUcc+lIccehpvrTTJcWx3X6UjYzSc56Ue35UXJ5QJzQ&#10;GJFGDgDPToPWjGCKNQshFPPTj0o79aCe2KUgjv144ouFhCeOBSHpx/8Aqox796QDmi4mhxPHSm5O&#10;ewp+386TFMBuOeM0o69KUc/Shl70uYfKxDimE1JtoKcU7isxnpSEmpliLZA/SrP9ny4BKkA+vFHM&#10;l1KVOT6FEE5oGR1NXksnZsY5oNnhsHIxS9oh+yl2KijdjAJppBH54rYstkZyfvdM1NcyW7DCrlva&#10;olXUVds3p4VztYwB2pD+tdJBLaxrzFz3JFRpDah1IUnnPoKFXjpaSK+pT13+459o2XG4cdajOCfr&#10;XR6rqKFSqovA65rgZddijb5mGffpUvEQu1zfMf1Go0mkzbBxn6UBWbGF61z7+JIX25Kr9KafEUao&#10;SsuPQY5o+sQ11F9Qq6e6dZLYTKqkDOeKqOrKxBU5HWuYbxRcAg+cMAdK5y88WXEjEB+Caz+txT6m&#10;ry6bSseiknuDzTCR/jz0ryseJL44/eYAPQVry6880eMFDjt3prFwfcX9m1LrVHeRyoW+/wAd610u&#10;9LUgSfL689a8ms9R2suc47jrTr+6jnJIY9eBUyxceXSz8jopZc1LV6Houo+J9Nt9vkwb8H8DXK6j&#10;45eTiOFUPcgc1n2FjFKBk49zV/8AsO1ffliSP1rldacvtfJHfHD04q3JfzZJZ+PkKiKeEFemehrQ&#10;m8WaK8ahFdG/OuS1Lw6YgCMAe1c1LZlOhHPpSWJqR+1f1Q5YOlPeFvQ9Bj1yKWQKkoA9D3ras5En&#10;fG8AevrXjYVx04IP4Vfs55lZdrtntmrWNl1Ri8spM9kjsppJNirn0Par02mC2QtKeMdV7VwEevXn&#10;loFyPcVcOq3ko2Oxw3XJp/X91rcFlMdHpY0LvVbSNSEc575rlLvXFbgE9eeat3Gln7xzyM4xisaa&#10;yIJwpLfSoeMk95JGkcupp3UGxLnUPMwA5JA6ntWRNJI2MSEiry6bI7Y2H6Vbj0WX+6c+npS9vdas&#10;0jhuXaJyrRyYJyfwNQTXE5HErYJ5Ga7k6HKcMfyzSr4eJ42/kP8AGspVY9zRYeR5zJ5rE8k4HSq3&#10;lMD369a9Lbw05xmI4z60q+GmyPkxSVaLD6vI88ge5U7UdiB6GtuM3Thdzse2a7qz8KnOWj49R1ro&#10;4vDQUZCD6VfO3okyfZWerR5Z9mbq5Yn8/wCdX4bKVydu48d69MHhdW5KjFdHa6NCiqoAyO/rTUJ9&#10;ES5wT1Z5DDo0xGWDHPTNa1roroe+e9ernTox2/Knw6YS2cYFUqdR2WhH1iik3dnBJpMxCgZrRtdB&#10;IILJx3r0JbEKM7TjFQSWrHvW/wBWlFatnO8bCWiikcwuhsWBVcLW/a2SxgfIM1cAfGBnGKsR7wBx&#10;mtoU1dbnJOq9bWRVkiY5GMD61i3lu6fdJFdBMj56VXltSwyamrT5r6MvD1+Rp3VjiJ7SVgR1zWBc&#10;aRLjoc+letRQpgjGaiexDg4Sub6pK11I7VmEb+9E8Iu9Gk3fMvP51SGgu27CZJ74r3JNBZ3ycfQ1&#10;opoQA6AfSop4avL7FkXUxmFj1uz53bw7M38BAHFRjwzMSvyfiB1r6OTRYV6qKeunW4/h5HtV/Uq2&#10;l3FMzePw/SEmfPEHhO6KnKEc96nbw1Mgzszivob7LCRwo+lVnsIT1ApvB1FtUQo4+i3rTaPAoNBl&#10;4+U5+mKttoV0Bksfyr20aVBuzmrQ02ADHFEMNV199IJY3D6e4zwKPTbqNt0bMrZ6+tWbiyvZyCzs&#10;T6GvcTpFsewpy6dap/CM01g63Wa+8Pr+H6U3f0PBIfC0znOxgc1sWvhSdDwWHNe2C3h4wgH4VNiM&#10;cACrhgJLeqjGWYw6UfvPO4NJuDhXPIGM461efw+w6HtXZOqKCcAmq6T4JJNW6NtJTbOf26bvGlFH&#10;JppTqCHzgmon0wMCoJxXatcRv94U5RABmoeEjJ6T+82jjpJfw/kjzKXw0Oep+vNZ8vhl84Vf0r15&#10;2hHpVZrhQDgVDwaWiqfqaRzGT3pL56HkI8IXDn5l/SrsXgiQdQa9T+0xrg4qJtRGcAD8qqOEgt6k&#10;iZZhPpTj8zzn/hCGxwc+9WbbwWVO5gM/TrXeLqAXjH5VofboyuR196uOFp/zyRnLMKnSnFnIR2U8&#10;PyhcD6cGp7WBkbJzW697GR2qqb2M5pqil9tsX1u61ikNuLVZ8E4/Gs86HHuHIq013yfT3qB7lsnm&#10;rdNPeJl9acVZSLf9jW2OcZ7VSk0eFOVYE+1Rmdj6DnrStLxgVfKukUjJ1ubdtlhYYlXk8+lSq0QA&#10;JOe1Ze8888Z+tBdu/wD+qqsuxl7UuSMmeE5qUXTKuKyic8/nTg+ADSWgOoaiSnPB/EVfjuCF+9jN&#10;c+s3X3qUTYPSnsNVDcafoKha5IH41QWXJxnNL5wOMUN+Y/adLIsmd+TxSLdvk/41WM3B61H5mRyO&#10;9Sn5hzssSXRPHSq0kpyKjMo6frUZkNOxLldkbICTwM00wD1zUqsOeOlIz5+lMyuQeXtIOPwpmO/H&#10;FSlsnPtTeCRn86aESwOEOR9a2RdA4/zmsIZHtipElwec5oNIzaRrAgkEt15q6LtAf51zxnYA884o&#10;aUjHI/xoWhXtbnQG5BANMa9AHf8AlWAZ8e+KTzuBxz9aVvMftfI22vz0waiN73z096xGmbv+dKJu&#10;cfypcovbM2PtzEcEUgu2J61iM+D/AIUokPY0uUPas2BMVJOe1Vmlyc9azxMD6/4U4ye9NKxLqNlr&#10;zyB1/Oq7MKiLcGmb885xxxVpmcm2SNIB2JxUZII+lRZGOf0pFcjtx607k2J8A44pwbHGc/4VDuI7&#10;5FMVwDjNFwsPycZJ70eZg+1RMQSOcUpYnNK4y15hA69aUT4xxVY+vakzz15602JOxe+0NgVE827q&#10;apjk+9O34/OjQd2T7sdqTzD1z7VXJ46UA8dDQIkZ/b2pA2AcVHzkc+9MGe5/Gi4iUHpzSgnk5qIs&#10;M889qQNjg0XHYl3nj0oLAHuBUTNxz2pjHI6/nSYWJ1JHUkfWmbuFznPWowcDpQzYPr+lMLEruef0&#10;pobGOuaj6EUqseTkEUXCw8sc+vvTWcensc0mCc/z6UgOB6n0oYEnLdQD7elLvPrz61GG4OO9Ieeo&#10;JOKVwsSiTrx0pVYk/wBKYCMjkfSgnDA0MaJw3p/OlV+c9sdaiyABz+FNJwOvekCLCsMUiue/41AG&#10;6cfShWyR2pFFnefXP160b+2D71Bu79SaQH1OD60AWlkA9enahZDgnsOKrhjgDI9Kcr4OO+OlLsIs&#10;K2evWlDYPpzVUMfbNP3UXK7FkSH0zQXz34FVd305pQ30pDuWgfQ08SjHIqoGPGKXzDSSHdER4FBH&#10;Hagc4P6UYB7dOM1VzGwu3JznFLz04P6Uhx6fnSjgZ700xCYH/wBalKkY+tIMgZyOfagdSd36UrjF&#10;IY4xx70uDn2PehSOefzoXA9c0XAUgc85FNyRx/kUvQ9Mnv2p2fzphYMcdPel65yMmkPTpjnigDp8&#10;1AWFGPX60Lkg9eKOfTpQTwMkCi4CZGTwPrUgH+c03Oeh4oIHIwc0BYaF9F5qRRk8nmmkN0oGQM+n&#10;rSuAu0dO5p3QdqbinDqf5Ux2ADnp2p23OenHFN559enNITjjnrRewW8x+OOxpQvPHpTecg9v5U7P&#10;U5p3FYQcn/69Jj3/AEoPB7Zo6dKm4WFIGRilOceopcZyc/jTRweT+dO4wxxxQvGOeKeOR060gIBA&#10;9qXmAEY/zmmjqP60q9PelJ49Oc0AGO/TBoyfx9aXr34pO3B6U7gkK3Qf5xRjOcGgn+VIAM49DSYd&#10;hwJ4o498k05Rjkd/wpOec9KYIdjp3/Sg84J7UYpSOMUxNWsJ196MY69z3pAcA8UEYx39qB2An6U7&#10;8enrSbSOuf8AClAGOw96aJfQVV+bI6EUzqCKU9D/ACp3Xv8AgaQ9txOcZ7GnAY5pueD/AFoGMent&#10;RcLD+n49KTPXmm4NKD+eKLi5fMXoOD+VOB745qPke+eKcp6UKQOI7jjil4/WkBK0p6Dmi5Ntg6du&#10;KAB/+qjd7Hp2pcYHJouFhvY8UemKBx34pyjnHT60huNriYOfal9B196QHIPPFA+nencLMX3IoycH&#10;JxQD1GaQ44xTuNR8hQeRxxSjntjmhu+TR+tAmvITHXOBzSlvb/61IRk0vpQmFtg7/j1pQOB3/Cmk&#10;AnrzSgZGevvRfcVgxnAzyadgg0zJIHtSgj1pXDlY/nsaHPPWm4BoHHINVcVgBB9Kcc8evemhvpS9&#10;qVxta7CgdeMD3pc59j3pF47U45xnIppiYh547CkByDRnAoz+gpXDoOH58U0gZxRkccUAfn2ouFrA&#10;Rx6/WlNIoxjinDBIxQDEAzx1pw4B/rTAT70vPHv2oK5dxR1WjPJ/KkOMdKUHA9/WgLbARzn86M0D&#10;ijofegXKOJ/GjIIpAcdqdk44/WncHGzF6UHnPNNBz/8AWpc0rhy7j849KB3pOKXk5ximJITHHPNB&#10;56UnQDilUikFg69cijHOcdKUnPSk98UwA/57UuMjr9aAOKUDmgAAzijBI9aUDjr+HrScfWmINvWk&#10;A56UcDOT9KU96Q7BikKn60pIz26c0ufw9KYbCZ9uPWm9R3zTycgim4NIasC4HHWkANPAxzikpiY3&#10;BpD0pSfp1pcdh9aQWEPXrQBgjmlB4/nim49KB2H5HJ703IH86XoenNJxg0AtQ5FIDwe9HFGR9aVy&#10;tgB9evSlHH880AUHqfl5oQnbUcRik/DNJnnp1oyOadxcrFGOMUoPPT86YW/A0H370rj5B2D+NLk+&#10;1G71oOO3NO4rMMY6DFJgdKD9M0pwf6UDS0HfTrSDHWkwM0cnOaLhyicAjI5pwHXFMznnvT/X0NK5&#10;TjewZ9BxQeBSev170E0XFyjgf50p4/nUZxzTgKOYfICmjcPSgNx0pBgUX8x28hw5oX9abjnHag89&#10;qL2Bq4o49xTiOnBpm7oKUnp/WlcGthCM/wCFO6CgcH6UEHigOo7Pp1poxjpTSfyp3TNO4JWFGB/K&#10;k/zijkigk5ouHKKCM4/CkBwf50YHPNJx/wDXouFhcZGPWlPPGe1IDj60o5ouFg59P/r0gbk8Z9qX&#10;OeoNBoGhD+lL60npn/61LildgLml49eOlRjuadnj8KaYmhwHHXikzntzTfelx04xRcLC8Zo4IoPr&#10;igdqLhYAeaX8qaOlLx3oTBqwe3agn2oPWgGi40hAtOY0mDjr9KD+dK4+UT6U/PTmm+tHNFw5RQOB&#10;xzQccc0D68UcDrRcLACaX8fzpMdO9L+NO4uUP60D6UZoAouHJuKCfSkJI7UAClxRcHGwf/qoIAx+&#10;lLwKXtRcOUaOg+vNKBg+g96T8aWhMTiAXNNxzT6Qj/8AXQVZ3sIQOlB5xStijNFw5bWG4OOlOx6U&#10;Un/6qL+Y1HyA45pce+aSl/WlcdkJ/wDqNKaXH8sUh60XHbyD6Uvf3oBHrikB60XCwClANIe+KXH+&#10;NAWCkz7e1CtSjtRcYdKQkd6XAwc03cOKGwSJBge1N4qMAg08tjilcdhcHnmkDZphJxycUd6B2JAK&#10;FbPamHHy4pQABkHrQFhynNNb9KQHr81Lu/LFK4WHhhgUxm56U0jFBGADmi47DyOmaQjApNxPH5Ud&#10;etCAVSeDTifvcVHn3p6nFCYMUtxSA5Dcmm0vHsKLhYeDxgD8abnj8aQUAmi4x1KVGKTJ9eKOoOeu&#10;aLgISf1pc9eaTqM8UoFK47Cc804ZPam/mKd0/wAKVwsNAG7OOccdad1pR+lItCY7MXPX0oBoGD+N&#10;HFFw5Q70fhSjtQDT5g5Rg3dyKeOvWik/nUrQrcdSmk9f6UlMBwoIpo70HjvSuOw714pM0hPSlFO4&#10;WFpMj3pfwpM+9FyoxuKPwoP4UmfalBpFKAH0NIf1paQj6UFdANJQDxQTx70hocRz0pvI70DNLjp2&#10;oAXBFJk4z+tA/WgAigA4p2c0zPXFITSuOw/PWkz3pB3pM+nWncLDtwzTc8UdKMmlcdgzj60ZNJRS&#10;HYd1pPSk7UpouKwvcUlJ+FFFxoX15pDQR19qM0mCFNIKKCMigBS1KRSZ4oJ6UCFH0pc/hTc8c0E4&#10;waLgOJPWnE1FmlJ4phYUsQacOeaZuHXFLkcDrTuFh54FJyPpTAaFOTjtQKw/ntRuxTQ3tRTuFh+c&#10;GlHWmfnRSuA/NJn9aMmk/Dn2ouIfRn2pvSilcB2aQZoFFFxCg0oNNoouIeDSUlHpRe4hRSj2pM0t&#10;CBi0opKKfMIXrS4opaabEJg0oNFIMiqTJHAilzTSfenUkwsKcilpo47Uo6mruIMEZpxoopgApaMY&#10;ozQIBSj+VJ/n8KX/ADigQlSAUzNOHvQJhgU6kpcUEsKXviilA6+tUibjcU7p70oB+lLjmmK430pQ&#10;o9KXFOwPSmJsT0pcYpQKfjFFibjAKMVJxSYoFcbilx+tOANOxTshXIyKMVIcdaQrihC5hmOKKdil&#10;NO4XG4oxz0p+PejFCC4wA078adwaOtFybjRkU7g0AUtDC4nH40h6inUUXEhpHJpfxpFFKRRcYe1I&#10;DxS0UAM6cU2lpxAxTHcZQacB1owaV9R3GnrR3p2KCM5ouO6G4o9KUU4ihsCOl20pHGRQP0pAJyaT&#10;ilwaO1IY2j2px70h/nQA2gUGgjmgYhxRS03H5UDCkAxSf8BpaBjQOeaSl4oIqblIT0pKd2ptFxiG&#10;k/nTqZjipKQlKeKOvSkouNBR+NJRQUKCaaenpS0mf/1UALTTSnvTSTSbGhG9aCaXH0pO9HYBtKT1&#10;opD1qb7DDpSelLSUn6jBqQHNKTik3DrU+pSE/CkzSk+lGenFMBM0lBpN1J+o7C5oopM+tIYUUZzQ&#10;aBhmmmjA+tBouMKQg0ppCTjrRcYcd6TIFH4UE89KLgKaTnPSimnrRcdhRzS47A03j14oyMUXAOfW&#10;l5Hem9e1GPfvRcdh+aMimE0U7rsKw4n8qN1Jk+lJnPegdh+RSdfamg4oz/n1oCw6kzkUh9qQknFK&#10;wJDjSCmk+9GSKm40hc0ppnPpSdutFx2Hc8UE/pSA0A0XHYXHvSc8cims35U1vrzRcaiO6daQ00t+&#10;dJgii4KIhPp64pDR26/lS9s5ouHKGen0pmTTqAKLg4CZ/Om80vv1pPemS0Jmkz7UE9OKM0XFYA1J&#10;k0iqOuKfjGadxco3rS7aUfrSinzC5RuPyFOAzTtvNA/DFFwcRAP1pwPHTtSbe3rRkfrRcTQpOKQ+&#10;lBalPFO4reQ3Iox70uetIW6dqLhYGXp7UYHPtRnNG4dqLkOIY9KTGadnpzxSE98UXFyDcdyKTGMe&#10;9OBGetB5ouJwE257cUm32pxPT+dGQD+FHMLlfYZt9aQj3p+c96Xr0FO4mrdCPj8aTb7f/Wp+ORSY&#10;APrTuKw0LTSPU9DTyaZnA6cUrhygV96TilwcdOKTB54p3E0JikznNOK8f40Af59KLisNJ5696TIz&#10;/Knbe3SlC4PXNFw5RnSkPNP2+npQV96fMKwxTg0vXBp4UZpwVcYPcVQiMDofxpwAwaGKqMY6elRG&#10;Q4AxRcVrkx56U3I9agMh/Wmbv50OYcpPvH+FNMinjnrUe/GRiml/TpU8y7j5B4IHfn2pmeo4phbP&#10;bGfSm55o5h8pJupoJB60nPNNINK4co4tk0dOpzSGkBpgO+lKW7e1M/GihMOW47k80u6o856UvXFF&#10;w5e5IW65NNzzwKUBetL97O0E49Kbdt2Sot7JsOaX/OKk+zzEbvKbH0ppgkHWNvrijmXcPZy7DCeB&#10;zmjd7Zp3lNxkH8aaUx15o5ieUQn2+lJup/lgDrzS+UpHLdfai4cpBuIJ5wPSlJz0zVoQrx89C22C&#10;fmzU83mPkfYr47cUnOat/YWY/KpP4VIbJlB3KRQpLuP2cuxTznJ9aP5elWfLx1BHtTWjBHIH4mnz&#10;ruJ03s4kGP5dKft4p4j4GP59KsLZvgHacUc67goSfQqgegpQnPX3rWtbOI43A9eTWjLDbAYWMf1o&#10;5m02mvvLVGzX+RStZYoVyEyajaSeVzg9OcZqG5YR7isf05rEGoShmAGPeueeJirRbfyO+nhZNXSR&#10;0YurhFOU/HHSqb307c/0qhFd3bffkOPQ9K0l1qFAFaPJA69KSxEXvNx9f+ADws+kU/T/AII+0dQ4&#10;MkZI7k1pPcWSo3IX+dZEutl0IXAzXN3TliWL9PSolibL3bS82jalgm/ibjbszSv9VjXIXn0ritS1&#10;e4O7EhAzxUjxlyep54zUH9lSOenfBzXDNykepCEIKxz73c8hx5hx9euapvbyc/MxPrXZLoTKQduT&#10;6VfTRcjJHPpUqLRT5e55hJZyYJ+Y+lNMEuRzXsMGjwhTlST/ACqdfDsB5EQ9+KfLN7RM/aU+sjym&#10;3sXkHXJ9Ks/8I3cSHhCQOc44Jr2Gy0GJGGYx+VdNDYxD+HNbQw1SdtbHNVxtKn0cjwO18KXDMR5b&#10;VtQ+CZzjg/y/nXusdtGoyEFRmcA8LXS8u0XNWa9Ecn9ravkoL5s8c/4QaYL0JHvSR+EXQ/Mo+mK9&#10;bllfsP0qjKj9WbHtWU8JFbTmzWGYTlvCC/M4KPQ1iyAvJqT+zWBzjB967L7SM4CA0rLux8uB70lR&#10;XSV/kaPEvrC3zPPb60mlHIziudl0KdyAsTc/pXr4VVOMZq7FbhyPlApfVnJ6SB42MVrDT1PEX8L3&#10;KFNy9vXFaeneFi0g38e9ey3MEeFymTWSSEbkYFE8NyNXloKljlNaQ1OdTw2sWNiZArSXQ1GCYgPe&#10;ulS8Vl6dOlMaZmOPStvq9L+a9zneOrvRqxiyaZC33lpF0u27oOlakgXGSearNjdx2pOnBO/KgjWq&#10;SXxsqnToiQdqgVbGmwMAMDFWIIVOSTT2iVMkvk+laRpK1+RWZEsRK9ud6EI0eDA46U5tMt1HCiqf&#10;25tx5p/2hz0FNey6U0ZudZb1GSfYIM5NQfZLfd93JprNLn19xTVZh60uWN/hQ1XqfzSLqRx9lHFS&#10;bCBjFVd5zx1NKZGHGK1VjJ1WWAqnqOKkjWPk+/SqeTjJ7Uqyc9apLyJlV9TWDqABirMbrjOKwfNP&#10;agXDDHP1q4zaMJJPudCZR9KGkHGK503B9aFnP97FU6r1J5InQvOm3FQmYEcHGKw2m6kmkLsRxik5&#10;yYJRRt/bcDBwaYb4dMisUu3TA9xTBKRk5p88v5g93+VG2LpR9ai+2gcVkGQZ5x7Um/Iz+HWp5n3C&#10;/kaovcc7u9TNqR45NYO/g0hl+6KSk0t2Dkn0RsG/yc003R5557CslJM+3NAkP+NK7fUOZoum6b+9&#10;ilF2em6s8uM+1NLfd5HWmiXKXc0TdnPWgXZwfmrN39ccUwvyOaOUrmfc1vtLetOW6PPzdqxvMGRS&#10;GXoM9KOUnndjcW7Pr1prXhyOfxFYomPr1/nSCQn6U7eYc7Nh7okctUPn9azA+Mc9acH49h3oSFzX&#10;NBpunPSnCc8VmGQ+vanBuOp9KA5i+bjHf9aY0/tgVU3Y5zSg/wD6qLISk+5O07YHP5VE0pwR+dR+&#10;mKaBg+9AEvnE/SniZsVADgDHWjBB60w+ZOZeMZzTGbH49qj4oJwO1CYPZjxk96XP1qINTWf8qA1H&#10;l+TzikLcZ96iJzS59uaExNjw34Um7r/WmZOBx+FNPOefegViTd7+3Sgt+dM7HjNKTkDmgofn8MU/&#10;J9x+tR+lJuxn096PmDRMrkf/AFqUvjvioN/HX6ijcPwoF2JvMwO9J5hyD6/lVYkntSbsf/WNF0F2&#10;WA35A8UGTnqfpVctz1GKUds9e9MLslLDHQjFIXPrn6VGWH+NREnjkUCZKXyfpTTIOf6d6gyRj3pA&#10;T+Xai4FjzMc8jik3g85zz+NQjnnqaAwGDRcCwZD09TSFyenFRFjyM96Yx49eaYiUMQBz+fSk3YOc&#10;5qIEnHrRg/0pDJMjv+VIWqMknNNZj1z0oAk3YHSnbhnO7rUOemRR15GaBEnmc4pxYjHSmhSfcU1i&#10;RTAkBx9fSk685/wpmepJ/CkY9Bii4Clznrz04pw4xk8ntTfTPekBA6dc0IGL3x3p24c9/eo2wMdf&#10;emkjk47UJha48kY65+ooJ7d/amqQepxx0pD25HTqKAJD6cU3n05pu7PSgN16UXFYcwIxk0AD6VEG&#10;AGMGhuMYP40XHYmyOaax7A9e1RBv50ZyetFwsSswBI9Kjz1wKUsOmeeppB6/5FMQrEdMdKTeCDzQ&#10;Bn0pByfQ0XAXcCe1Ny2RwOaBnHGPpSHg/T3pMEhTuyeBSF+nyn3o3YPU0hI49/1oCwDIDZ9fWnjp&#10;0pmfX/8AVSE4PXincLD1Gc+3ekPU/N1ppIGO5o56enp6UrjsSDuMYxTSxxnt+tRBsk5/KnZz2PPW&#10;puJEu7oPy/GmAkdQc9KYrHnjv3pScscZPFK4XHgjr1Hagtk/0FAJz1+lAHPX8qGx3F6+nFAPXJxS&#10;FfUUoIJNFx2+8UEk4ycfSjIA5/8A10g2jtS496LjsOJ5X1zzTuDzk1ERk8kdKkUDgnt0zSvqNIVm&#10;6ZNKCAR83J9KjUnnPr+Yp3Tgd6VxolGcjI49aAQB+NQ5PyntTQzsxPpSUgsWAwxkNRuPr+tRkEsB&#10;gY9qC+ONtF33Cy7DyTx3p+7vn8KOeop2DyOtNGIN17dPzpHIAJ96Rumc9qUYGOQe9F9wQe2aM52g&#10;CkyCc7u1L8pIwfpRcLCjqemfU0pJJ7c0nB7c/pTio5xgevFO4DQQB1pQM55xQFHv0oGOOeaaew0K&#10;QB6gUZHP60uMUgHHI/8ArUXEBHTBz7UuQAfbvSleeaM5z79qQCDjn8eKduOeuc0nHGTz3pRkg0AP&#10;yfzpDj2pNvANA5OCadx9hQOPXFKTz16+1IFB7U7OMDP0ouAhPY80Zzj+tAHPAOMH8KbkY/xouFx2&#10;Aex6daVfpxSc/Tn8KM9ecDrQmAmeRjpjnNPHX2pAB3OfSkG4daA2H+/4UDJ4oP8AShenNFwExjdz&#10;S7uP603IPJ5PalzjtilcQ4L97B5pq8d+/U9qXjtzQKLgDAn8KUH2xSbuadtyPrQmNMQ07ucN+FNw&#10;T29qUk/pTuFxQ3UZ5pScnpTacc807jsKcZ/oaRue1HORQcnOB+dFwS2AkEepP6U4joenr9aTJpDz&#10;2z9aLhbzFPPtjp3pAcUDv/XtR07cA0XBC5JOCPyo3HvRkc0nJpXC2u4/8qG55yOnNBOep9qD6frT&#10;bAQYJ7mnnrkj8Kbk5PHbtR6/pRcVhcZ7UdB7Ui9PelA574780rhcM57DrTtpz17UDr+NJgZ46UIB&#10;QB0ycU5efcUz8O1APHb3pphYfyO3NJzxxQUz3AobGeaYASMdOlKc+uKQ98gYAoHbjoKLgh2P8mlG&#10;c9OKYGyB/OlJP0707i5QI5OB+FOySKQ+34mkA9ulA7ApxxxSYOemP607bx/Sm+3NSx2AECjOB+NB&#10;IyMY4607kE0XC+gZzux0o6Z7Ugo5/wD107gAz7UY9etKB270fTtSQJAox2pQSeCeKTrjilIzRcQB&#10;R+PtS4P1oyPWjnmmNq4pPtSHilPoev8AKjB7UCjZBg4H9aUZ/wDrU3dmlzgZzxQmK1xTg49aQk+2&#10;KTIzSk9fzoGoi5Prz/Sg8e/9KRug/Olx1Oc07ishSevH50w46e3FLjmgfXvSKtYGUDAp2Cf8abzz&#10;S54HWgLaCAgVKBmo+mB70Af/AK6EwauSrjnjp3pBjnntSKcgc9KRcelO+xKjuKMjFLx0pf4etNBP&#10;YZoGtR2B3OaB7UhJH0pFzxxSuFkP5J/WkGeeMUgGPejbnGaAsO547UA+3FNX8qMjj1ov1BRWo4nO&#10;KM47+1IeDQvXJ+lO4ktNhx7/AFo/wpo9jzSZ5zmncHEceue1IDjvijpmjNK5Vh27k8du1BPA5oz1&#10;96CP1oTJaEDDP0o5zTVGc85FKDwOOtFw5UgJ6fWjA54NLg5pc9c0waEwBjnr2pD7UpHX0pf8ikMb&#10;jBNLSkcDJ9qTBB+tMVkxpPB5z2oP8PrTgfxpPUj/APVSGrgOMZoBx/SgkDmkxnvSuOyFBHB/OkyP&#10;oPShsUY5ouFh+MD8aZj09aT+nejBBx1ovcEhwPP0NOyabnr6+tJk807hYdn9aXqRwKCaaD2xn3ou&#10;A49KUjHfmmjHNGKQWDPtmlzSfnS8DAoGLnmkJz7UZ5HFIOMjNADhx/jSCjH60cmi4WFyPfmgj+VI&#10;M8e1A7c5oHYTr6U7OaPrTTz1oCw4/wBaDnikpeM/0pXCwhpwXOKMev50enWmKzEOeOMUpFB69egy&#10;KX/CgLCDPpS9+tIAKU0DFINJSgCk496AWon8qXHNLgGkx9aBpCk9fQCk45xjmg/Xn3paAQc9KMf/&#10;AKqcO1NPQ9MCgLBjOBS/rQPajA4oH0EJo9eM0uKXFCYmrh0pB+fNGD/9ekGf60XDlFzjvQAOmaTP&#10;XPHvQDjOaVxpC8evvQAMjNLnIyKCMng0wsJwKUml7Ypue/8AOgaF98dqXB4/lSAZwaX14pAJnPpS&#10;9KTuKAPencSQp/8A10tN4NKTxz0pXAMHJ6Uhz60vJFIM4zTuMX/Gl45oz6igEH8aAsKPwpMj1pTg&#10;ZpMnPQdKLisOIwDQRSGkc4/hpXGOx7UcH/PamqR25pSfSncAyDS01enXNOGPSgBMZzzTj70hAyee&#10;lNzj+KgB4WkI96TIHeg4GKLhYU88UhNIeoFR5GfakNIlBBP4UYB/+vTQ3TjpTWYHrRcLC7eGNAJH&#10;U03ce/SlycjP50XKsSDA4piHHNN6d6UnjGaAsOHGe5o3ZPP0qPPXk59qPXP4UrhYcQO1GQcA9aF5&#10;wPypB3/nQ3sMT+lOYA9KaRnFKc0X8gENL+FIKME8ZpXAXODnFHf60cGii47B1o9aTFKOPWgQuetG&#10;ec+lJTgM0hgOMGgjqMUvFLjpz2phYbilP1pcD0oFIdgA9cUo9+1BUUYx9adwSDPNH5UewpOBnt70&#10;rjsO/GjPt2owPWlIpDEoNHFJmgB9A78UgoPSmAuORSD6UuaT8aBpC4ox1oo6+lAIAaKbilBzjHal&#10;cpwt1HZ9KQYpuPencH3IouNwQtHpTT2pf1PvSuPl2YcUu73FIT6elHOKdxpBjigkZ5FGOelAFK5Q&#10;Z/yacvv9aQmk6UXsFhc8UnYYpMmg0rjsKD+NAHNJRk0h2FB460buKSlx6CncLCZpQeRSY60lK47D&#10;s5NJmkpc9KLhYKFODmgCjHHSgA+lFFNGKAsKaCOaOwozSuAoPWikxQTQAuPwpKKDkfhQMUmk6UZ9&#10;qQ9eKLgh2aTOaaCRSd+aLhYfuNJn3ptLzTCyF46UbjTaU0AKDigUn40lFwHCgH9aQUdKEA8n2pBS&#10;dzS59KLiFB4/GlFJ+NHOP1oEOBpM802n5oCwue1ANNFOB4oQmhfrQDmk6YpRQIXigHk0mRQxyKQW&#10;FzRzimk0gouFiXNLTNtGKdn2JsPGaUEUwemeKM+1MLD/AGNLnikzn8aOfp6UWJHDpS+nNJ3zSg00&#10;xMM0vFIKWhCFOPSlApD+dAFV1EL60tJiincQ4CgU3vTqr5AKMf57UAUmaUfrRcQ70NGOtKFzSj60&#10;ybi8daWgCj0oEH4UvFApaCWw/ClxRgUU7kjsUopMmnA81VyHcBRj3pTz2o/yKYhaUUAUDvQA7FGK&#10;UGigm4mKcBSClAxQJsAO9LRRVEtiEe1GPzpQKUUBdje1GPalxS0guNGaWjFLTFcSiloPWgQlFLik&#10;NAwFFGKXFKwXEoxRS0wuNK0U4j/CgjFAcw0CgU4ikwKQ7jcUYp2KWmHMMx1pvepKMUhpkZoxT8Uh&#10;FBSYzjFGO3FO6UD9KB3G03HFPxS9KAuRY5o49KceKDSGNIppHFONBoGhlNI4pzdqXAxUlXI+tGKd&#10;SYqSrjaTj1pccUuKChtIOetKaQ8fX2oGNpKec000FJjR2pabnFFK5QE9frSHOaXIpKTYATSGijFI&#10;BKQ4oP0oP5mlsMCcCmg5paCQO9K40ICDTcg8UuSc0hOcUkVYXIpuTSbTmkzwKL+RSQpPtxQD0opK&#10;YB1pM0Cm5NTzbFDh09qTcabSnAzU3AcR1pmRSmmmhsaCl3U08UhpXHYcCSaUtUeelGSCfWi4WH49&#10;qQnNIKSjmGkKW6UtN/GjnpRcLDu1B5ppFL9adwA4JoxSkc0nHNFwEooIOOtLzRcY00deKX0oIpgI&#10;aWk/Ojt1ougCg9BSGg/pSbGJSEnNA+tBFRcpC/8AAqARTc9aTNO4WFLHmmluc0hPbtSUrlJCbjik&#10;pcUlBQ7p+NGabignmgLC9PxoIFJzmkxigdvMXJ7UZ9KQcY4ph6+lK4rD89eaYOce1J3p59PzppjE&#10;X0xQB04pdop4U5GadxMb1OMfSlx04704AcdqUg9c+1O5EkNAx34peRn86cB70mKZDG/jSk4p209q&#10;TA74oENxRt9qcRjNJk46imA3A9qKT69aABQKwlNI7Z5qTAHqaac8etAWAnpQew60oxzz2oyOKLis&#10;NyeaMY+tKWFDEUXFZiEUcmgijZ6CkFhOenX60vP/ANenL7/SgjFMQzbxSnHHam7uM00kii4Wv0HB&#10;sYx+tBOePeoycZppbnqKOYXLfoPNBamg0v40Ji5QJ4HXPSg9qVQTinBRjmncTgiMZpwBPbmpQn+N&#10;JnHamTbXYYqk5pQo9O9KXxkYzTGmxn8qLi5X2H9zxUW4DPFRNJx1qu8mByeP50nMpUmy0ZeTjp70&#10;wscdc1ntdpzlgD9ackhboc9uKXtVtcr6u10sWi/Tj86YWPfpVMXKK4BYAjjBqw7bByy+vWhTv1G6&#10;LVtB5YetB9aprdK3AOT6VmTarKjY24waiVaK3ZUMJUlsje5OOxzQB/8AWrNt79pMZT9RVppyrAeW&#10;c+lUqsbXuS8PNO1iwxHGD144pD1phc7SSMY55qEXSN/Fj1p+0j3I9jP+Us/rTcnB5pqsrYweKceB&#10;yM+lVe5nyvsIRx0/Kk6moHcqetI10nOG4FLnXexfspdET+tLj3qgZpZeEXPFTRxXCqS649KlVVfZ&#10;lvDytfQsFsde1SJ83TFREsihnTA7EVJHNHwAMnvzVe0SvqSqMnb3S9DaN94so+prXtbpUOMov4Vy&#10;7XiMe47YHap4o1kGATzUxrdUzT2Nt4nYrd7xhXU+9Zkn2h2weazIUkhwRnj8q2IdRx95OaftOa3M&#10;2vyFyJL3UmRxaYWwZJMc9BVmXTbdV4c5q4l5CVPFQPGhJOQRWjUVHSz+Zkua+t18ilHa2+3nJNSL&#10;bwZA2VoxwxMB8o/KmyQAdDnvSUJWTsh88W7akO2FBjyhmnxwwlwdlQSNz7mmb5eSoOKnnV9Vt5Dc&#10;HbffzNM3QRgVUce1XFngkAJAFcyPMbjBFWFgKqSWOauGInd6XXmZyw0XbVp9zed7djyAfeqq2Nod&#10;xxg+lZg3cdfwrUjtAwyTxWqm6j/hxbMpU/ZrSpJFQ2kIbKjJrYBjEY3YH5cVSZQBwMYqi0cknBFE&#10;ZezbtFO43H2lryskXn8odGGKlS3hYFtozWMbMq3P5Vp28mwDNFOd2+aCQ6kLRXLUbMHUIJGYjoO1&#10;UoINnGwE+tdkUjkHP61Ul00AgrXNUwjcuZanXSx6UeR6HNTwbcf0rKlt1Jyy813JsOOtVxpMJJLt&#10;z6VlUwc29EvmdFLMIJatv0OGFuuelSHT9/3fx4rvF0u1HarS2MKYIAqYZfPrJfIJ5tDpF/M8/ttF&#10;ABzn6VdhtfL6J+PeuxaOIE4ApoMat92tVhVG3voxeYOWvIzAjtgesf6VZMKAHEdbDSqo6A1Rd8k8&#10;A5q/ZRitGn8jP6xKfSy9SnFajFSxwbc/0pwfPTNSqrMD61KitLITm29WPVjip45DxVdEde3HpVyJ&#10;CK2hd23MalrdCZZVPFJNEvXOBSQoRJlhgVHePzkg46Vu37jcl1OeK99JPoGEwcVVkgB71EZPc0wz&#10;YHU/zrnlNPpodCi4v4h6xKBSPHnIpgkJ/D1qMz+/4VGnY0U3fcEhKtnP0FWo8ggn61U845pPPPAH&#10;ShNLYJSuanmAnnp6UrCJuGFUlk55JPFXI4gWznIrVNvonfuZNJa3ZOIoyPugCmqqE4CZ/lUrbX43&#10;celMZ1AIBrVpeRjFt9WDQxY+6M1E/lKudlQbyOe1I0644rNzTvokbRhK61bKju7HhcCoJIWbFXHk&#10;B6cVGzkAVzON73bZ0xqWtZWGrYJgE1eS3jQcCqnm89ac0wwvNXFRW0TKUm7e8Tbh2UCkba3VaqiX&#10;BJxmmm49xiruF0StDGpztHFMLRjnbVSSbOeeKiMo65pXIc+xdkcEMPT9aqE4zyKYTwKTfj/Clclu&#10;48/SmnJ6ZphcH60jMfX86CR2447+3rTN+BTS3f1zQWWncCTLY5+tICcYyeO9Rs4z1yaXzBxxRcRI&#10;pH680sn8vSoxLyRik8z5Wp3EOxnqAaQNg981D5nAwaQsck5+nvSBomZhTC/qMmojIT0phkXrzQ2I&#10;sFgO+KRnA7VBvP8Ae/TmgkNyP/10APZxk8Um4HFNLce1R5x1qgHsaduNRHqaj3DFO4iTdnHJpQRz&#10;7VGDmjcOO3+NFxWJc9snNJu59Rjmo8479KbvOMAZ55pXGkT7sduaQYqPIyBu57UhJ/iA49KLhYm3&#10;4Hp9KcGOKgDAHnj0pc8/1oTCxNu6c8UButRkc+npT/SmFh4cc0Z6/LUYb6dKQE+ufX2pXBJdiVTR&#10;u4qLeKdvH5e9AJWQ9jweenP503jBNRlvfj+tKeh5496YJWF9e3akz+lJ+NNzjtj0oGPDdOeKQv19&#10;OlN3jnn2pjNj1H40CHg4pwxioQe+Kfu57ZoAk9iacv8AnNQBvpQDjPPei4E5I9qacfU1EXx1IpHP&#10;DZ/Oi4reZJnrihicVET/AJ9aC2MdQaVwtqKT19etM75xg0HngincetAri5Pb86RiQPegHFNPb60A&#10;OHToTTCfUUZGM+nT1poOe3/16BDsjj+VJnAznmkJORzSFvT1/OncBxIGPc0oI9aj3fQH0o3Ad8UX&#10;EOweg70E/l/Km7h9fWkLg+gpoY85x1zTcZBGPxqMt16Z70HkDB9qLgP284JPsKQd/f07VGTxwaN3&#10;HB575oCxLyPWkY4OM8VDuxj0oBz/AI07jsS7vl6/nS7/AHqFmBzz9ab17jFK4kiYsO/c0NJ2zURb&#10;pg/hSdT1yKY7ErNyMGjec8jrURPoetIG9OaAsS7gO/PpSDr7elRZUdcZ9etKT09PegLEuSO9BcYH&#10;86hJA5z1o3dqBE2/0OaRmIOaj37Sf60m7oe4HNFwtuS785+X3pH69KiJz+JoyckdqLhYlWTpzkUw&#10;465phPXIFJz+Xai47D89vbqaXd1BqM9etIDjPSlcGh+7t2oL8GkBznjr6VHk5xjii4NWJd3TrTNw&#10;GeOtIe3rSjI/i7YoE0KSAacGyfambTgYP50uOeeKLgG45pSevr0xRjAOO360qn/Z/GgGJ0GccUox&#10;zzx3oB/DFO2+pOOlISGrnOO/agY9Kdggj+dOK9ecc0MGNAB64BoPXkU4ID3zx19alCE4x1x2pCSu&#10;RqSeM01Rjvj2qZEJ4/HmjZ1wO/ei+xSiR4PIpQOnNWDgEdh6U8oAf50rlcpVVPelEf6DueKnCn14&#10;7etKAMYyCaA5SAIR9P1p23IHPapRnjAAzSbRxQUQnsNuSaUKOck8GpeDwD/9ekIblcjPWkA3ygQT&#10;2PSm7CehFS8EYIGRScYJ/SiwDSOc7aBtx90UEHOetPA44J/KgBzKcj/GgHr1zmkPPc80rHGOuPeh&#10;mNhcf5NJkBsY6Clxg8D60pOOgzQFnoMJOMY5/lTgDzmlJx3/ABpOR16UivlYAOh9Kd179+lJheOR&#10;g0vX1/GmhNPVgQPX8aDz0ozkmnY3HoKYuV9hrHH19KeBycnioww96fxzQmUohnHGP1pTgHrTWI4G&#10;KUDJPUf1pXFbTcU4BA3UBic9RTcAnPpThg9aLj5V5gM98c07B7dabkDoOBS8nocA9sUJicQ9+mOO&#10;lHBGc9KFyB7e1OO7oGoTGo+YcdR+lNBxz+dOCrjoP896M9wQR+tMLWA4OAOlKOh4yBxSFsdRzSjj&#10;n86LisrC+o7UmSBgk/WlIwPSlz05/KgaV0IR70p7fpTSrZGKdn/IouCjYB9KXFNzyoxxQeevFFxK&#10;I7I755pMk56Ck6d8inCkFl3EHHpgn86UAk8Gjr9f89KGPrk8U7jS023Fwe9KB/n1ppOAO9P24ouH&#10;LYTNKO3HWjBpcZwadwtqxBgHpR9PzpQeOnP1ppye/wCH/wCqi5TWwp6mnMTTCMjr+NAYZ+79KVxc&#10;opwMd6Veo/pSF/pikXkkdOaL6jtoSEZyc+tJjOf5UHp6+9GRxg0XFbzDHT35oIz9aU4wOKM9fagd&#10;noKKBwOaB+VAI56n+VO+wmhM++KUAcfSlAPXFNJwQfWlcVulhQeByRSc++fpSk8HPP0p3fOeKLhJ&#10;BjOKbjg0uMinGmwSGkZ7GlAIJwOOooHQnNLg5o7Al1A9+aTHv3oB/H2peOfc+lMEkwGaUemf6UnX&#10;HPWlHfPrQgtYXk8nr6U0kfhilJ9vpQMDPPWi4WsJge/Q8Yp3YcUmD0xSkYx7mgLCE569fWlJ6cc0&#10;Gmn60XE2OJ6nNNOD707GMUh5z60MYvqfwpD26+tApwYD0oFYQ8j8c0LijHPt2NLknsRSvqAAgDpz&#10;Sj3Pagc4ox1NMEJj/wDXSkmjkD8aMZx9aLgGcjtSk9cHgGkx/WgdqEx28wHU9u9AI64penf6UmMj&#10;r/8AXouFrBnAxilz/Ok/zimjrRcQ/HfHP0o5POOKTPPelxz1qkxgeO9KeppM+/1pc8ik2NIQEjtT&#10;gevSm85pcc++eaLki5Oc45FKWHGf1pAB7UnPHH60XGkGMZ5p3IzQM0Z6UrjsKTkYpBzjikPY8Zo9&#10;TxTuLtoLgeuBSg57cUgPUdM9qQ9P8KVx20Fzxn+dKDz+FHH4d6AOlCYrC9MYNHf3pB3pPb0ouFhc&#10;kd6cRntj2pg//XTvai4CH070uT6im4pSMmmLqLx6dqPWj8fw9KQZ79u9FyreYpP3fWnHtz2pmeDS&#10;+9MVhSenrS9TxRkj6+9J+hPp2ouFgB68daN3uaaOopR6/hSuCQoPtQD7UmetKf8AOKLjsL1wQaQc&#10;Uc8H8KQACi4coHgAUnv60uAOM5NLx1zSuKwhxk8/rRgn8KOmDxzRn8qLhYOvfNICMfjSn/69HXvx&#10;TuOwZ5A9KUHBNB6460A4wMdqLjsIOnWnZ98Ue/4UEHHWi4W3ADn6UYPoKPypcZ78ii4WEHAP9aB2&#10;OKXnA+tH09KVwtsJ39TSjijB9KD+VK4+VCj6Ug7cUZoHvRcLByf/AK9Ln3pu7OQKXA9e1FwsOPFN&#10;HP1oGBSnvincY7OKae+TS46e9G3OMii7FZCEjj3p1NBPGTSrRcLCj8qXHIpuetKMDAA7UXCwuOKB&#10;ikwe9AJ4549qLhYdSY/WkLDODSE4HNO4WHfiPxo4HNGRilz6YouFhFJOeKTOOcUpOOpo47UrjHA0&#10;mB7Uxjg07vmi4WAHnFLz2pu1fxpORnFFwHdumKMgAZpp46Uocd+/ajmCwuM9qCeo60EADP8AOmbq&#10;Q7DxjP8AWkBBJp31HSmbuDigLC7wRSg+pxTFIUnin7vvY+tFwsPJJ9KO/cGmAtnHf1oyTjGD9Kdw&#10;sKTgcUoYcY4FMB5b3pWfPSlcLDyQOlJ9KYxOTS7Djii4WHDA4FMGcnmnEnANN3c880DSHYOc0Agd&#10;aCfTpUf9O1FwsPOcUuT1ximYpeKVx2HZyufelyDuz2pu4imgcDvTbCw4jOD60ck/407C/lTTnJ/O&#10;kwQjHB/SjefWkGeKME9KLhYf06elL0Ipmf0/WlHPamgsPUg0zoSMd6OvtS4INAJAG56YNJznnFLn&#10;gCkpDsOLZHNIAD1pM47Z7UZ9qdwsPYYAxmmde9GcYo60XBB1x6Ug68U/5vy4puT+NK4WHIeR0zTS&#10;cnvR/Kl9Pxp3AaeMfWjtS4FHTvSGJ+FKDjtSY5pQOpzQAuBxRg0Y6f1oGc07gkIe31pR14oBPHNL&#10;jrSuFho/AUoHsKWlovcaQmf/ANVHQ0o60DrSuOwdqTrS8/55oI49aLjSF7UevtQOvpSZ/nRcB31p&#10;DSfjTjjpmgLCdadikGaB9KLgL0pQOopB060nYfpSuOwuevrTiDx+tNxzRjrzRcLCijkc0gx2NIO3&#10;vQPleo49aXPt9ajzSkg+1FynAf1+lITnnNJkZo7delFx8uwoNN5pC2aM9OKTY1EXP5fypT2PpTcg&#10;4pAeADSuUkP689B2oYUYpD0pgKP84o3daATSE8UrjsOHWjNN/CgEdaLhYcT19+1LkimenrS56UXG&#10;kO4+lJnmg9aQ0DSFwRRjpRk0mKVwFoFIDzz0pM+1FxjiaOxpM89aQnrzRcQuRS/jSMaAc0XAUYoI&#10;55po/ClxSuAUqmjJ/OjGaQCcYNLn2po59qOv0oQxcDNIDwKCDmkH1poB3A+tBGKaKBTsA4frSd6O&#10;tJmlYBec02lxS9e1CsMaRS0oHWijQLiY96KdjNFMVxMc0lSCkxRdCuMxR0p+OaABRcLjaT0p+B60&#10;m3pRcLiUvU9aCKafyqeYaHZo9TSHt60ZouAvHrSjOVppP50vGOtJCFUk9aXPam/hjFLTuAbqXdzT&#10;cilouDFz+NGaFGKWgkQdqcDx0pM0UJgLS+9IKcCapCClBptOzzmmhC8/0pwFR08ZHSncligj5aXn&#10;8aTOfrS9SKLiHZo9sUnr3pwPGaaF2DHpS0h6UtMkM0tJS0xC9qd+FNyaUmquAlOBP5U2nqcmkiWP&#10;B/Kl4poNOqkyRwoopAKZI7ilpKAKESLTs9KbS00IM4707FMp4PqKExMX6U/gcVH16U4YzTTE0Ozn&#10;FOpDzS00SLjijFGfzpc0yQpaSg0gHGikpetMkMUY4opeKdxCUuKXtRii4hAKMUdBSnHNADcUvSnY&#10;46UuOOKLiI6DipMUYyKLgMABp20GnAUtFwGbKXb706louwuRFfegg8DNSUUXYEWKTGelSY9aUCi4&#10;EfU9KXHvTgKTvQA3FJipMYpAPzouFxjCjFP9abQUmNpD0p+DTcUhpjaT1FOo+tBSYzFNOCKkNJQU&#10;mMIwKQ040z3NK4xDTfxpabUtlpBSUtJyaQxKQ06kI60FITFNNLmkJ9Km5QhNMPenck84oPVqLjQw&#10;mkxS46UlJliUUUYpABpKXFJQAU3I9etLRmpuUN4NIe9LyaQdT7Ukxhg80nOeaOtJx3plCYpM8cU7&#10;ANNz046UmxoTpRSUE0XGGaMUvp70lIYUmKUUfpSATqabS0GpY7jSKD3p1JSHcQj1NIetKRRmlcaE&#10;pCadRg+lO4DfwpOlPwfSjB9KAuM7U7P0NKFx9KMfSgLiZ46UDr0pcGgk+lADcfLSslLkjIpDk9ad&#10;0FxfSk70pPtSE9KbGNP1pCaM80oGB1pXHYae1GeTTuPWkJApfMPkNPTrTd1LuFGOlRdlojJNKB60&#10;8AZ5NTwwiRgBk9qaVxSmkr9CoR6n8KPwrozoo+XapJ75qNtMeMEmMYFbvDVF9k51jqTtaRz4o5xW&#10;8sSOAGj4z2GKu2LRREoYxy3U80RoNtXmkn1FPGcqbUG2ulzl9jHopNK0bL1Qj8K9Ccpj5VH5VGXV&#10;R90n8K6/qCW9T8DjWat2/dfieeEjP+c0hPWu8uLCKbHyDJ6nFC6ZaKu3YDWSy+pd+8rdzX+1qdle&#10;Er9kcJj3zQVrprixtVYgI3HpVD7GuTjJFc06Mou10/RnVDGQkrpNeqMnB9KcExitFbYnp2qEx4z7&#10;cVNrGirJ7FfAzTgvAqbyyBkigCkncnnIxGT1qQW0h5CZqxHGuea1bUAMOeK2p0+Zq7MKuIcU7K5g&#10;GB1HzIaQQu2CFJrvkt48cqCPWsu6g5OwY9cV1zwMopS57+Vjkp5lztrkt+RyrQsOShqIgjIK10O6&#10;VeAC31pZXyR5kVc7pdpNeqOlYl3Xup+jOa9aYfrXSiCIq2Vx9aqxwhdxABI9azlTkrarXsaRxMXf&#10;3XoYhIPf9KcB/KugSSN8AxDr2FXzZLx+4GPStIUZS2kn8mZzxcYuzg180cfj3ppGK6qSxgYgeXt9&#10;aZJY2wHC/rSdCfeP4jWMpu2kjmiKYeOtbT6WxPyBsepqBrEq3zZFZuMv5X69DVVab2l8jMApenbp&#10;WuNMdhlWGPU1nyxmM4LA/SiScVdxa8yoSjJ6STfYgIAzTScHvUnkuMHace1IsUjZwpNZuW25pyru&#10;iMkg9aAMfjU4aQfLtAxV6O1cgEuKcW5PRXJlaK1aRkE/hSYNbn2KRlJUocVSNuwPIpvmVrpkxlF3&#10;s16FArxxSqmcfL1rSFscZ2HH0pyxEYwvPpRcLruUBCfSpFhxk4rUSzkPGAv60ptfLPzSCr5J72/Q&#10;zdSG1/kZqQFm2qpJpl0ot/8AWOM+npVi81GRA6RR84+9XD3FtPKSWLc1yV8SoO0byffZI7sLhXU1&#10;k1Fdt2zoTrlnHnkGsmTVo2J2yD6DtWA+lTMTlTTTpEwH3Tjua43jar6fgejHL6S+3+KJrjU5Cx2u&#10;D/WqKXMrk5m2jPXNNOnTbsgH8KGsJMHv7Vg8RJu9/wATqWFitEl6iTyspOLliT6Vmyzy/wDPRuBx&#10;k1sJpUh25U4qRtJcnCj8KTm33/EcaaVtvwOYDONw3mrEVzNGAEdl+prfj0CYn/V/nUn9ivHnJOT2&#10;pRutdUN8j0vFnMyCV2BaQ59angR1IO9sjqMmt06bICMA5q/Fo8rnJUnPpQrva4NxS1aObSFi4KuQ&#10;a0YrGZzkE/U966ePQpAAQhH1q9FpzpwR0ranRn2aOeWIp/zpnLTabLtGJOfSqT2F2DxKeB78V6Kb&#10;DcAd34U4aXIx4XPvWzwtRvZnOsdTW9jzFrW7B+ZmPf6082c5H3j+depnRSduRVxNEgIwyjJq4YCt&#10;/wAOZzzXDpK6v6HjcYuY+A7fhTzc3mMb2I9PSvXF8N2yncTU48PWZqo4DE2+JL/t4iWa4S/wN+dj&#10;xpZ7sgjP50+CO46EFs+or2ddBs1xwKsLo9oMYQZrSOW19G6i+8ylnGGW1OX3WPH4YLxWyhIH86ml&#10;tdQmOWc+or1r7NDGeEFOHkY5UZ9av+zpbOvYj+14brD3PNYNMvDjLsTVj+w7k5O3HFekRiIng4NS&#10;tLGDitY5bC2tV/eYSzed/doxPNl0uZQAYzWta2MiMDjHFddLIq44Bqq0qEDA5q1hIQ/5eNkPHTqL&#10;+EkUUtmIoFn8wBT8ati6K9qkM5PpVqNO27uYOpU7IiSwV/agaeyhs9KnS52Hk046h/sjFaKNHruZ&#10;c9a+mxBFbgdWqZo2/hxiqxuVJ6VGLjA4OKnmhHRL7iuSb1LTwKMHbzUgZcdaz5bsmqzXB65/Wh1I&#10;pu0Q9m2tZG5GEJ4qSVVIPTFYH2k4GDSNeNimq6tblIdHVPmNXci9Tmp1mjI4bFc81wSRk077SRj3&#10;pKq1skVKmn1dzXkcDoeKYl4AentWUbs4681CZT69annd7plKKtZo2Jbrk4qoZzk1nNL1/LNNaTA/&#10;rUuTfUEktjU+1Yx/k1P9tOOtYm8+tI0gI54pJtdR6PoaxvP9rNMFwSaymkOacsgzRzMDZW5PPA4o&#10;a5J/irI84n357UjSH1+tVzCsa32jOaa05JznFZQkxwDR5ue/NS9QNJpPU00tWeZgpOTQZR60Bc0V&#10;YLg96sC46Vj+cTj0pPNPY0L1C/kbpucdKVbgjkHmsHzsYwecUC4/Kq5n3Cy7HQvenjNRm53D/wCt&#10;WCLn7uf0p32nmjnk+oJRXRF6abnmqxl+97DtVNrnk+9RCY884xWdwuagmG3G4UzzT0BxVIy5700z&#10;AZOeadgTNHzeOCKiSTvnr6VQE3fcB+tNEwx14oC+5qrIc9eKeLpsdePesdZ+uPypfP6E00SpM2Pt&#10;RAPb1phuT2NYxmPbik83nFNj5mbf2nI/xpnn/SsnzTSeaeuadvMVzVEuf/r00zZ71mhzTt5pWC5f&#10;EvPWlac+tZpk9+aTfjvxSsF2X/Oz3NI0me9UfMGTTTN07fSmIubsDvSE9OPrVXzunNN8z370rAWy&#10;545/Cms1VGkGepNJ5pI5poLFguc8CguM9KqB+uKQyHA5p6CZZ3jqD2/CmiT+XFVzkdefrS+Yee/0&#10;4oTJLBc9QtBfGMVWVvengr83HbNNAT7scd6bvOetQFlGKQS8HnNAWJvNOD74wDQW+bj8qh8wAc9f&#10;ehpeRxQFiYNyTu/Cmg/dz1qISDPTmo9/HP5UgsWFfjBNKGGfu4PaoBJTTIRnpnimInByc5PB6UM2&#10;OTUYJ9Dx2pAc9R1pgSluOvJ9KTOAf5GmAt16Yp2e2etAAFbOc8dxTlA7UnPOfzpQRjk8UAKfelCk&#10;Y+amF+h69qC/uRQGpKq8d/rTeo+tRCccnIpjSkHPY0XAtAccUZ/Cqe8gEAfWns4B5NFx2LKngYP0&#10;ppkHp1qoJM96a0hIIJ/Ki4rFsvTFkOf0+tQFs/w57daTd9aLgT+cD9frTd5BHB/Kq+4A8jr0pSSd&#10;o7ZNFx2Jywz9KN549+Krgk4556UZJAzmi4WZOGz0pC2QCSMVGWIz346UZx2wD+lFxWJi3H04pokz&#10;UCk4P605uCfXHegdiYMQM0bvTmoN3p1/SlP5+lAMsCTJH8qbnios/NgClB4ouIkDA9MUpbrzUOQT&#10;0pc8j9KAJS446UeYf1qBmA7/AIUFhnOaAJt4+maQnqSeagz97vUnUfXvQBJnjkUmRn15qJW+8AAc&#10;cUzPAHHrxQFictjp3pPMODg5qAH6HFKzcgUXBxJSwGDxj3pu44z1qIkZ7E0mMs2OKLgSFs455NKz&#10;frUK7sLSlqEFh24gHik3DHNRqMZ+bv0pSQM9fpRcVhwYZ/DtTd2cHtSYyPvUEcDnHsKLhYexwDQO&#10;MDPPWm5Pr2pAfXmncZJ0Bpp6HnrUYxxgjNJvGBk4z/SlcCTO3BPrilBB6/8A6qaGBPBzn1pCPTr1&#10;pgOLYB7+lJuJ4waTA6ls5p3AOT37UwA9uRn1pN3PTt1oHHYf1ox6DPrRcVhOM0/dn8Ogo55z0ppT&#10;r/OmAmTxxzjn0FN6HqRUhUnqf0pAcHGeaVgGZOOvWn4zjnBpR0wKcehFAdhgXj8e3WlC4xjqevvT&#10;8Y3cHNNOfQD60IBDkDnrn0oKkE+vrTsE4p2znj8zQFiLA64H0NGBn0PrUxXHXPtSqD2obCxBtHqa&#10;UL7e3NWNhz0pTH93kY/nRcLFcLknAI/pSYJ9MVa2jOOM47U4RgcdqLi5SqEwM4J44pyxnHWrJXHT&#10;8aXC/wB0VLkNRK5iyB0pfLziptig47GpVGcnNHMxqCKoiIGev0p3l/n2FTnkjnntTgM++aSkxqCI&#10;AnXjnvTth4459am2gZz2pCwIGO1Fx8q7Ddnqfw70u3nH40h4zkZ+lL5gwPQUXDlHZHBz3xQCBngn&#10;timFu4ppGQSPSk2HKTgAfwjNIrHA5571CTgcCgFj9DRzByjsH5jmnLGvUimnjtx6Dmlz2IzSTCwh&#10;Qk8flSlfoKZuz0NL1280XDlFxgEn16+tJtGVpdvH06U05J5p3FYcxOBgA0gZQOnTrQAPr9aNvGMU&#10;XHykffg474NSYftTQB0o8s+lJSDl8h24AcdKMcdfy/rUZwBz0zTh70r3ZFhexwc05X5/wpF6gnFO&#10;6fzFFxgWAHsTSggt92omGB070/cW28YNPmFykgG7060OueM1H69OaQYwcZwfSjmBLYkXPXbjtTVB&#10;yex96btwPf3p/Q5DHBouOwpyD+lAwCfXPek4xgGkDY696LgSE4J/SlLcnihWOTg8+lRnOcUN+YrI&#10;c2OeP6Up/T+tNXJUYPGemKcDkjjn+dIYeh5zTgeeO9A5wM4NJj1x0qgWo9QcnK84pqtyaawzjkUE&#10;5Gck9qVwsKytgZ5H161IOGOOB39ahB6cUu4nd2oTCzHqxPt9acWHPPB9ajXHrSlckUJjsS5HPPQU&#10;0E59qbuXBPTH60KoznGRTuJIfn7wpCevNIeCRg00DHT9aGwsSgkLnqKZuJB4/GmhQcjtSg8Njilc&#10;By5PU8UuTjP60ABvbjpTAeSKLgS7Tnj9aRODjPWm5yV4xTi5B+lO/UBQ2FyAOtICSV//AFU4HnnF&#10;N6HmjsA7f9760qjpzzQT2wAc0NjuOBTATIA4oIwvH50ADsTxRkHrzikAAHHXqacwyAefpSYUHFIy&#10;nqKAFY+uM01l5+lKFIz3pxYZ45+tACHnJB6/0o5//V2pD7/lSnIHPFIBy49adg+2KYWJAwOP50rE&#10;cdu1O4WJFHp+VIW4HBIppyOnSk3N2p3Cw/fjHuaQLgkk00ck84pccEkAUrgHB5z1p2Bjtj3poJHX&#10;oBS7gOgouBIR0oB49x61GWB65z7UpJ5BOafMKw75R/8AWo6Zpgc8/L+VPb8KaYWFxkEU0A/3qASR&#10;1H1pM8+3agY/AHbFLnuTSKeeuaaCCfp+tFxWHAjB9ulHGev0prjvkUoIxg96VwtccTjv7YpSeDSJ&#10;nB70m4AjnOadwHYNH4YxSDPU/pSDJ+br/Si4uXz6inODxSKOB60m4ncDQATknqRx3pXHYf1GQTSE&#10;HqBjtzSHrwPakTn3AoCw/djjP0pcHkbsUgx/eppcD6ii4JDicY5GKdnkDr7U3rnB/CjPqaLi5Rcd&#10;/wAaXr3+tN3EAYFOAzk46d6aY0g/SlHWmOpyeacw/wDrGkFhVPfNA/Him5980Y6HnrTuK2o/JpCO&#10;Rk59KcO/+cUwgjqeDTuMUH3pcdBn6mkJ4+lO+p4oQrCZIA9KcO1RjAp4I6+1FxoQj/OKXHqKCeOu&#10;aRzxjB54ouFhRg570YAA9PakLHAytITg+1DY7Ds4HJ4zSHucc9h7Up2kdqRjgfeoFYUkGl55703c&#10;f8aVSOOaQ7DuR6Uwk4696dtBzxyaa3TjNAEg/CkHOec00nGPzH1ppwDz1ouFiQn65NO645pBzQD0&#10;z36UwEHHcfSl/wA8U3d17npTu+ep70gDcOnT60gOex60gIOec+tKPzp3JsKe3rQG9+BR6c5560i9&#10;eKBjvzpMY7UjDjHvQR6UxJBnrSnjAoH0pRjJHODSuOwmeen6UZBzRzz35p2MkUahZDT0HNL26cCg&#10;YxQeMGgBMe1L60EflR075NIYc/4Uh56dvwoJJ+vWgHjmi4rCEDHpS9v50oI69PWk9DgjmmAvfk0g&#10;7jFLkkimscdMmi47C46daf7ZzTBkY9/0ozRcBecdMUo6UmO3NICAB25oTAcKQHnFGOM9KMY+lJgK&#10;KQsPTihsd+aa2CKGx2HAj1zmlJwBSdxwOlIwHPHNAWFGBjA5pxPbmm8humcUueM0BYAACf504tnB&#10;Heg9qSgQp9/wpSaQk4GaaT97HA9abAcy8YH60gORSfMDSsfzpMYuR0xkim4yOlBPXrmncnPrjmgB&#10;o64xwOcU7joMU1R3Jphx1/Ci4WuTZPJNLn+VQlm9TSsT2/SncLDt2ScGlHJ/Gm5z7+9OLe1K42hd&#10;5OQOc0AkLzz7UwE89KAMnrRcLDtwzz0oJJ6VGuaeuRnFFwsO38dTS57HimMecg0gouOwqHmnFqYD&#10;mg49KLhZABwDSkkHOKT0704nHGKVwE3Zp46/pTN3Sgk0wsOwOCaXOeg4pn86fuJxRcLCBhn2Jpcg&#10;kimEUueetFwsPLH0570ZPzGmgd8cZpD9KLhYcGxmg5HQfjRmkYY6elIYmKUH2xQPrS559KEwE44o&#10;PHFGOaXIz60XATBB60hNOxSUAKCexxSH+dAp2aYDRjn+tFKSAKXsKm47Dc0ucnml4o/z9Kdx2EH4&#10;80o5/wDr0AUYORzRcVg4wKVf1oo7+tFwshPwoxS0pIoHYTPekx7UucdaXilcOUSk6YpwHv2pCcAY&#10;Bp3DlAY45/Wjb7UoYZPvS9O3ajmDlEI4oAoxx1oNK47B60Yo9ecU3HOaLjsOxRj+VIee9Nz+lFwS&#10;uOwaKOOaM+ppXCwZHJpT/wDWpo557Cl75x2ouO1hQRx29qMcZpKQg46+9FxqOwo4ox15pM9/egcE&#10;80XHy6DqXP4U09sUZHSi4KIvFKOe9Jwe1ICcDikNxQo6kd6UEYpCefel6D6072HygGB/xoI4pB34&#10;p3OOaQ+W2welA5pp7UvTNFwUEKBmgCkJoOeuelK40hwPv2oB6nApmf5d6UHjrzTuNIXNHH60nQUh&#10;Ycf5FIEg3Y78mnE80nbFJuPrxQOw76jpSdO9J3oxRcEgJNBz/SkOOfTvShvegdvIdnPUUgJ/PrSH&#10;P4UtAJCn0oz9KCPU0mOc0MaH4OKTrTD7UoIpcwWFPXjv/WgdO1ITRuHFFxpDuaUmmHGKM4xzRcdh&#10;/pSCkBP1pA1FxD6TPpSA8Gk5pXGkL0oAzSZoNILCk9qKBgjgUnY0ALx60YoIpM/lQApp1NBz0pMk&#10;n60CsOBzSE5xSEEdaMY56Uxig8UE+n1pSeKbTaEL1o+lJS+lMA6UYo+lLmhsBMUuKOMdaQmpbAKW&#10;kNL36U7gAp2OhpuaOaVwHYowKbkfjSg5NF/IVh2KQnGKAKQii4kGeaUkDtTSTSEg0h2HAjGKAaTv&#10;Rmi4WF49KQUZoNJsYmKd0H9aQZyKT6mi4C8YopOaMcdaLgKDS8UgFBouAoFKPWk5o70XEKKXNHUU&#10;UXEOpB3pAe9H8qL7CsOopKWncQZpRmkoFNMBRS0g+tFVcRJn8qF//XTKXJovsKw5D1pwPFMBz6UL&#10;70E2JRSg/Sm5pM/hTTJsSUtNB6UvNWmIWigEUU7iFpaSgUCJN3HNOxzUef1p/UU7ktDutKKjH1qQ&#10;GmmSOzRTR2pwppk2A49KXNIM0tMQooFJTgPxoExR29adngU0fnTxgfjTJYoGKUcUAGigQo9jSik6&#10;08CqRNxDQDilPWlxQTcSl69qMAfSndaCWxOtOFGKUUxNiYpcUoxS9KBCY/OlxS0UCExRgU4D8aBQ&#10;FxtLS7eadigXMMpcUlS4pibI8flS4NO2ijGaA5hhGKSpNvtSbaBpkdJj+dSAc0baA5hmKKWl/CkO&#10;4003bT8UlAXGYyTRin4pKBpjcdaQinU3tQNCYphp9IRQUhnek/CpDTDmkUmJioyCMVIetN2ikyky&#10;LaeRSU8jAoOeKktMjNBpSOtBGKCrjSKQ06kxmgaYmKQjrTsCm80rjuJUfvTyOv4UY/z0qWykM/Hi&#10;m4qY03H/AOui2w0yI0GnHNIRk/WlcpMaKSnGkpDExSfjS+tJUjQlJ296UdfekJpDFqPcfSn4waad&#10;1FykMOaMY607juKbxRe47iClo5A9qSgYn6UpFAFFIYlFHWikxgaSloqUwDFNpTRS5gEpR1zSZ9qQ&#10;mncdmOxRSZoJ4oTQWH5/lQWOKj3Uhb3o5xco+g0hOe1LRzXAKUGkHBBxWnZi2PMwPsBVwXM0rpeu&#10;hFSfKr8rfkigoJOACfYcmnGNucIeOvFdlZ/ZAMx4GfWraxgg8jB64r0YZfzJfvE/Q8ueZ8smvZNW&#10;76HnbGowBmuxbRIXkZgcg9h2qKbw+gBcbiPQf41hLA1km+VNI6o5lQdlzNX8jliy9x1qMyKK2LiB&#10;UU+XbdPXkmsQXUG4+bEVPYCuKq+RpOSXre33ndRlzptRb+64xpBkU3cK0oBZeYrZLKeqnmn3kEJZ&#10;fs8fJPXrU8jcXLni9bWTu2X7eKko8klpu1ZGSHUCmtITXU2+mMqYkYNnrwOKo3NhErkKdv15Bq5Y&#10;aooptfJ7kQxtJya381qYoyevStSyvfs4bCjnqaqyQshx/KgIe9ZwcoO6dmaVOSpGz2Z19lqSuo3H&#10;nFaSOsi7l55rk7SCHGXf8K0or+GEFVBIJ717FDFNRj7Rq1u+p4GIwq5n7NO99raF64iD4ATg9TWb&#10;Iscci4TJp51fOQF+lUXuC3JrOtWpv4Xd37GlGjVWklZep0UN6gU5XFWRMhA6c1x5lIHXinG5ORzV&#10;RzBpWaIll6bunY6pNq5O7momlOMhPzrnVuyp6mrg1E4GapYyLVr2JeEmntc0UlRwxJAqE7cbQQQe&#10;o6VlPOGJOKFuMVH1lOyf3mqwzV7P5GzDBGmTtGDUgEOT0H4VlLeAZ5/CopJwwHNV9ZikrJaEfV5t&#10;u7ZpXJjKnBFYCqA/41aMg5+aoZCpUAGuWtU52npoddCDgrau5OqxHOFyasq8a4+XpzxVBW2jg/Wk&#10;8zmiNS1tEDpt9WzeivH3LgcVfMyNkHFc016VA28Co/PJPJrqWN5Va9/U5JYLmd7WOkDKOmKikhR2&#10;B3jA7VjeeR3p63IP8WPb1p/WYvRon6tJO6ZsSxJsJPNUBAsh4XinrcKR8zYHpTftiIflqpyg2m7J&#10;fiKEakbpJth/Z2Pug1DK02cA4xxUx1E4681S+1AHPrWNSVJW5W1fc2pxqv4kn2HSRMFyznPYVZtY&#10;dxUtjHpVOS6BI6U1rnkYOMVmpwUr7pdO5o4TlG2xvzB24XAqjLZSSY3HODWcl7IhJPNWY9Tbv/8A&#10;qrf6xSn8V9ehgsPVh8NvUS40+TYQJTx2rj5tPlDluTzXd/2guzLc1C2op/cHFc2Kw9Cpy/vLfidW&#10;Fxdelf8Ad3/AxrC1mGPvY7ZFbS25xggCom1M44XFU3vS3T65pwlSppJNsU/bVJNuKiaf9mRkfdBr&#10;LuLYQtnse1MF4/PzHio5LgyHJqatWnJe7GzLpU6sX70rouQXIAwAPyrTSJHjBKrXPoeeBW1bttT5&#10;j36Vrhp3dnqrGOJp21WjuTklF5AI9qZJbRNhgcZqWSQFQeMGqwZFUEt74rpnbZ2a8zmhzbq6fkU7&#10;qKRCCrEj+dMhhkkIY44qw14C3QEUx77IIAwK5Zez5m+d27HXF1OVLkV+5cSzhZslRnvQ2nwkEhAf&#10;wrKN4VPHFSx6k4HOMVar0XvBEuhX3U395Z+wjPEa4qpcWEe3JT64qZdWUDkGmS6nuGAMfWpnKg1u&#10;vuKgsQpLR/eZSaXbnP7kj04pF02PJIjFasOqAZDAEetRy6iufkUc1y+yoWTuvu1OtVsTdqz+/QiT&#10;SVccZAqGfSvKAMacj0qZNSlBpz6pIRjgZptYdx2d+9hKWJUlqmvUz4bOVjlxgflWoLS1AGQCazWu&#10;WPVs+1Rmc+tZwcI7R5v8WprNTn9u3ktDT8i0BxtzV1DAoACAYrnfO/Ok8/3rSFblvaEfuM5Ydy3n&#10;L7zrUaKRQP0qrPZw881zy3LDoaR7sk8mtpYpSVnTVzGOFlF6VNDcDRJ70w34zwOK59pjySajafJF&#10;Ze3lbSyNfq8erbOkF+AOR+NQm9Ge1YPnHIBORTTPSlWm0lcaoQXQ2Zbndzmq32gjvWaZKaX7VlLX&#10;qaqKStY0xcEc5qcXjEYzWL5nXrR5hx+NKOmzYOKfRGwbluRk1A8tZglI57UpfJ60wSt0ND7QR0NK&#10;LnOMnFZvmdajaTPc9aWgNGq9wTTfOOPvcVmeZ+FHm8U7jsaHn8/eoFweTmswyUhkxnn+tFxW0NBr&#10;gnvTDcEdBVHzT2pnmH/Pai5PK+5pG4/Oka4OBWZv9KC2M0XEou+5ped9aasvXnmqAfGec0u9hxTQ&#10;Su+heVwCCD9aaJR3XtVNXHpj6c0hkBzmi6Isy15pK9eaeH6jrVHOfU/WjeAR9KEx8r7FzfyPSgv1&#10;/nVIyA7etBlyCDTRJa8w+gFJ5n61TaYAZAo34z/OgC35pAU5o8wE/eqmGA/ipFc/3u1AFsy89cf1&#10;pPNAHFVGbBAxTg4HHrQFi0ZccBSaaZOcZxxVV5x9M0zzcDqaOorGirHHNN8wY4P41nGbHbJHWgzZ&#10;56Uxl8yAYGecd6QSis3zCT1Oaa7ejGgGafnjj1pouBjgfnWduI7frTS+D1oEXzPyOTSCViecf41R&#10;35B5pu/C4J96Ady75h9etO8zjj+VZ4fHBbvxS7iMemMUhMuGXAOeoo80gcgCqKuBwOKcCaAsXWmN&#10;NaXn69qqdF4NIGwKZJbMhPXn6UF+TyKrEHHJ+mOKXdkZ9aALIbp83NKr8+uPWoAwGKRpRjv70AWt&#10;3tj1pA+e9VTMPqTTDKV6+wpgi8WAoDg9qzvMJP0pwbORnmmhpF/zewNIZenP4Vn+aQfrxRv5Hfig&#10;C8ZenemtLz0+lVS2aQt39KGNlndxQZDx8351VZwM+tHmD160hFovnIP4Ub+BzVMyccdaDL0HrQBd&#10;EnfOPem78HNUi2DwcUu4lhRcPkW2l6cn60eZjr/+uqYkzntRk8bgTzwKOYC00vfOaUSDNVsMO9KO&#10;/f0ouImMoGecZpWfIqHb06mnKM56/wAqd2FvIlLnAz2pobr2NA57ZxScf/XpjtsKGODTgP5UhIHQ&#10;9utKQMcH+VKwaDiuMUY4/WmA8YNDSjJ9KNBfPqPAxj+vvShWAyeKhWXg9DSNKDRdCaJzwR1FKZOv&#10;b+VV1Y+nbimbuOfpRzBYthx+FM3jnB4zzVYP0+lOLc9OKOYdkSmQjvS7j649qiIz14zRnH/16Ex2&#10;1Hhv5dqbu645puDj+VOI5yDRcLCEkD2FIT7cUEY5B/KgjI6UmwYBiR0o69un8qQKB9D1pw6fypoE&#10;hQenzUgYj6/zo2jkdTTgpxwenrT1EuzGBSR6A05W5NLt6cfrQeMUga1+Q3A45z7UA8HOcU4Dv6Cg&#10;kA4P1oQWGZJ6daeGOOe3FMyDz2pT6dPrRcLAR15xmgDHejt+PSms3IwOfWkAE8HninEcZLd6aOcn&#10;J4/Ghhz9R0FAWHEDFJkA4x27U0KpYEY460DIHrg9aLgkODjnNCtnBz+tMJ4pOR06UXCw4MQc4Bz3&#10;NISOemTTWJ6AU78BgjrTuFgLj0+tLgk98U38eAKCOMD86GFhdp7jJpdx/vcGozj8RTS2CuOPWlcL&#10;XJ1Ayfek24PsKj3jn1NKXHB/lRdDJSBjH9aMYHXt9aZtkPv6VZjgBOcgGnfyBQuyIk859KQ8Z6fl&#10;W1FYRyKcSDd2qjNYsvfp6Uc5Tw8jPDYPT8aaM5x7VOYmHekYFccdaZlZ9iIMOnpTS55/T/PpTiue&#10;Ap57Ck24IHIP86Vw5RCvLelNOCF496lKNk5HFCpjPPHvTAZuBx8tRhCD3Oashcnpx+tBU8gY9aLE&#10;kR/2cZ96cpb6U4AgjGPwp4U8cYpjtcjcc9OOtGOmSfz61LsyOhp+zoce1K6HykG3jOB16UcZH6VO&#10;sfJ9f504RYA+Xn2o5kHKyI9uBn3pMEirHlj+7+VOCEd6fOHKVcHHTg0u3PPXuKsrH8q07jOOBRzh&#10;yFUISeh6elBjP4Hv71ZbFIADnj8KOdD5PMg8sDtQEHSpweT83/1qjODnA/pmjmQuVjNp96cEIHK/&#10;hS9M+w70hAGOeaLi5R4X3/OmEgfwk4pehFID074ouPlHjnHfNIeM9Mj9aaecfNyaMg9DilcViTOG&#10;7ZxxSEEDIPTg0zac9s+tIuSSCM+tJyK5SRjkigkknil2/Lxx6gVGFGfoaTBIkBPAp+eDiomxyR2p&#10;xHPHFK4wLADp3pwY4xjmgKATnBpwH1xQAFenHSnK3p0pFyepHTGKFTg88e9ACZyetIuc9PzqTGe4&#10;+lKu0etADGiZTzS7D1x+dWAxwOaUOORimBEsDN0A+lRlGGcirnmYA5/AUgdT0P1paDsUQo45GfX0&#10;pVTIOcD6VdIXPQdKbwMEfqKBFTyuSAOPrT/LHT8am65496UYOBQBAB7UqJTyBTN4GOO9A0hGQE01&#10;kOPcVZ3AAE9KQyDijQaRBtOOTjngipVRTn603zTk8cU0uAV+X8qnmQ+UmBAOABT/ADD2xiq+8D+H&#10;9ab5x9/yo5i+QjDfiO1JtJCkUwkDkHOaf1PPXtTvc57C5B7HFIGzj6UjZwQeeO/ahWG0HgUrgloP&#10;IOPX09qQuQTnn04pccH1oAyTgf8A16YLzALjnFA6dO9AJ3HnvSlc/rwaAAE/jmlAxmmjjAPJ/SlJ&#10;Pp2oTAdtAx+n0ppweSc0hYH+VPK8enbFK+4AecHH59aT5uTj6mncgbetKGOPwpgLkEYwPY0h5Aya&#10;bjgc0hxxk/8A1qLiSHMOh5/xoJH/AOukZgDS7yeo5pXHYd1APH0pOh+6fwpOePUdaa3pnNFx2HqR&#10;zjOaTbzk5pwIGfak/MimCBlGemeKkH3QePx7VGpxgZ696Uke/wDjTvuFhSM4we3T1pxcn/61MLZI&#10;ycEcilznGBRcLC84wD+FKwHcU0c5AOaCQMDOTRcVhfYGlI60gAyuDxQcAkAZ70h2DkkGnfhj3qM8&#10;4P5+1PVR259qEDQvJpxYjr1NRjDZ4pyrjHrQK2+g8detAJAx0IpuM9RT9xH+ecU7isC8knt39qAP&#10;/r+9ITkk7uM00ggg4OOmKLhYkIxzn2oUf7PSkUE9j703Py+nNMLDmAwPrSk7d3U0wMT/AA96eSRn&#10;n8KVx2FABPp2GKDwee1H054pPb8KYWAYyeODzR/tZyKYzN9MU4kE5z19OlTcLDwCfbigDB9vemnv&#10;1pMYwO3WncLDz6Cm9D0/GjqB3zTgARQOwhxzx+FIGyBgYGc0oOBknGKbnI6/hSbCxITnd/WkP5/0&#10;pGPTuaUPnn86dxND8kg5/wD10h68+mT/AIVGSMjjP8qeDnsfxp3CwmT7c08YyMcAetRljjOM9qcd&#10;zZ9TSuFhc4PIx6U7HK54o3fnTRkgZ5FO4WH7iwOO1MGc88UDOP8ACgc/jRe9gsLyTSrxn1FNA9wK&#10;Pbt2oTCw9j3FKWHPy03oRjuKCT1zj1NFwsSHHrxTNxIx2xTeg4pVHqOnQ0XCwDgk+vGKBnHTmmAY&#10;xwPrSq2DwKVx2Hq2Oadndxiosn060oO3Hp696ExNDgMkc08ufoKjDdOM/pTw3Y00xWGjj/GnHjg/&#10;/rpQAMnHFJyTxQA/dgClzg8tTBx2+lIwORyKdwsPDA89f5UDk4PSmnHGDSZABouFh+eo44oyTjuf&#10;Sm/WnA4zxTuFhx6dqYpPB/yKQgdhQ+ewobHYXOCx70q/MD9aQPt4z9aQnjHUdcilcLCqCQf84pQf&#10;0pMn1+lIP0ouFh2TjO3mkJOAc0pHUmkFFwsPxz6ADigHnnjvTRn+lJzj156U7isPPqAM8mkAPBz+&#10;HX8aUv8A/XpGPv07UaAkOznIpSCAPamduT+FOJxRcVgGfwoJPPSguAPpTTwMmlcaQox+dPBz17Gm&#10;Dj8vpQTnHtTTCw8ADpRkY54phOTTsjnn8KLhYMdPalx196a3JHakyRnAwDRdBYVxk9se1LnqDRux&#10;747GmAjvSCw8evenc84603k9aUtj/PencLC4xzSNj/ClBH+eabuphYkB6460gXgdqjBwfqKCxPNJ&#10;yCxITnHFKenUe1R7jjg0nv1NFwsSBhjA6f40o7DsahJwT+dOOTjpzRcfKSNxQCPQetMLZ60Z5P0o&#10;uFhOT1JqQgdf8imNz6UA+1CCwueeaVTmm/XPPWgHjHHt70XFYABnpilJ3Z5pD0HXFAPbP+TRcLCq&#10;QMUqnJ6CkDfpTQwG6i47Dm6daX+73pvI/EUDPTNFwsLjnqKT6/SnE+4ppzkdDzSBDxkE0wA4pOen&#10;alAOetFx2sO/4Ec0bgTSj39ab0/nRcLCk9e3tS7vbrTAeAaP85ouFhw6fSnFhx8uR25pn6UpPb2o&#10;uFhfr1pf73Hemk980ZPNNMLB0oKn9OaOx9TSrnjHWlcA6gU3P50H34NHpzQMCTjGfxo5zjFKO/NJ&#10;z+lDAMUobkUnpQB7UXAXHT+VKCc8H86T8eaUDpzRcAHTihTg+g9KBz1zSAhv8KL+YWuKR7dKC36U&#10;g54FOzj+VK+m4WDn+lGOnFJtHOKATj0xRcdhcY6/pSk9f60lKBx0GKAsIf8AOKWgAdB6Ui5wMHFF&#10;2Fh1JR2NO9uaLhYQDp6UCkHGADxQCMk5oQWDjrml6UvI7UZ6/wAqLjsBpAaceccUn45FFwSEx/jS&#10;4OaTP+1mlByc+9NMVrABjFID1Palz0oGB/8AXpIdhfX69qTB6UmRnrTj35xTuFgP+TQAKTcf/wBd&#10;LkZHYUrjsHPSg96Q8k8DIpaLhYXjjij/AAppPfNOzz+FFx2AUdf89aTJ/Ggn73A/wouA/NN3ce1B&#10;xQCfQUrjUWxRz26UjYOME0gAxTue1HQdhCRx/Kg85o74pPXnpRcXQTGe/wDn0p4HXj86Qkk9KBjj&#10;kD2pDS3AHJx/WlH1pDjgY/Gk7/TpRcrlHg80bqTOO1BGM55p3JsDHGB6UJ2pBxxigE5479qLj5BR&#10;1479aSignr3oGlezEHX/ADxRQPp9KTJpXK5RwI4pCvbPtTSSTRk/40uYFG3UdkjFLnGKbjHakzzR&#10;cdrjwcDpQw603d7A0A07jsKM4+pzRxjik3DPUUZ/z70roLDvSlpgJ9KUfh+FO4CknFKOecU0GjpS&#10;uOw7I6frSk4xzTAR+lBzmjmHYUUUhPGM9qQ0XCw/NG44x70zOO1B4x70rjsOJ464pQc9ab/LNN5z&#10;+NF9gsPHFKp70wnmlJ5H+cUkOwuPalAJOPWmfypAfxovqFh/9KCQf500EfWgkc5+lFx8o4H2NAPW&#10;mBsU+hMGgHNAx9aQ5pFJz9KL7AluSdMdaTvTSaXPXincLMdkUBgehpmc0oPJyKVx8o7dnoKTPrTf&#10;r+FOFCHawob3pe3T3phIz/WgNRcLDxnmm0mfejJouFhc0Z4pAaM5pXAcSKMfjTfTg0ZI70XFYdj8&#10;6CaQEEfWkpNhYcCOaMk0g4NIO3NO4WHE9SaN2aaKWlcLC7jS5poIxRzRcLC0ZpM9s0A0XAdn3paQ&#10;U0nJ4NK4khc9cUE9KTPHvSihMqwuDQab9aUGncVhwINJSZGaOKdxWHA0D9KQHrQGouFh+eTz1o3d&#10;ajJNGaXMHKPB6etJ0NNpQcUX8g5fMXikpuaUnincLDhSkYHSm5paLisOP1pM9KbnrxSAj60XCw/P&#10;NGab070m7pRcLD6DxTaTp6VNxpDyaTOabmkzRcLDww4p3NNJ9KMntSCwuQfxoHH4U0dRk0HrTCw4&#10;0Z/Wm0ZIoCw/3FLTM9OaUHrzigVh45o6DrTN3HvS559KBWJKKYccUZPFNMmw/NLmmDvzTs+9O4mh&#10;aWk/GgGqvsAvPFPyfpimUlNCsSd+KcDxTOaXPOaLk2H/AIU45pgP4inCqTIY6lpg70tUmJjqdn8K&#10;ZxzTsmmiWKM0vem05e1MTHLjNOHvzSDjinZzQSwBpwIpAaUGqJYp4pR2pvNPA46UrkhTl+tIKUCq&#10;uSxw/wDr04flSA/hSgfjTuSLRS9aKCWxRjNO5xQM8+tLjimiGxRQPpzS46UAGn2ELilIoxSkU7k3&#10;ExThSY9qcBRcVxAKWlP0oFMVwx60v60o4pdvFAmwApAPxp1KBQTcbgU4ClxRigTYlLS0AUIVxMUY&#10;pcUU7CEIpMU7FGKQ0xuKTFOxRigdxhWkxT8UmO1A0xmKQg+lSGk5oGmR4pMU/FGKCkxhpp70/FJS&#10;Y7jMUh+lPxTfSjYY3HFNYe1SEU3FDKTIh1pDmpTx2qM47GpLTEpnb1p9JSKTGEUwipCD60zk0FoT&#10;1pv4U71pMVNxiEUmOafTSKWncaGkDP60lLSH/wCtSZQnH+TRjnNBzmii5Qw5JxTDUn+FR80ikFJS&#10;kUhxSYxDigUHNIeOKVxif4UZ96SkzU3KQ4UwnH0pSB3pCSDSuUHemnj8KN3NISfWmNIOwpDjHvSY&#10;oxSv5lWFpBRS9anmsMKQijFOKHA4oTfYBmaM0EUAVLYBik/ClK9sUu0nj0pJX6ANoNOxjqKY3f0/&#10;lQNCYoAoH6UvpigY3bShaCwz1pSfSjQeoBaeBmmA/SnA8dRVK3YlpkqIDnNX4EtsqGLE+3Ss5RnH&#10;Bq7Da5Utu4FbU7tq0E/U561knebXoaU1qh+ZXCg8YFN2N83lzHgcg96jhhMmMnABwKkuSUYBSD6m&#10;u3S3Ny2XkcCvdR57td0TW8T4LNPjvx2rThuwuULgjHWqLWjGHJA559K5+ZZEOScj2q5VZUOVqHqZ&#10;xoxxDknNb7WOik1iBCRs3D1p81vYXCiRlX19K5hP3hAAwR19KuQXEKx7HyRnJzUQxbndTUHF7XWh&#10;rPBqFnBzUlvZ9Dcjt9PX7qrx3qF7+2jbAiz7iqZmjkBEZCgdBish06nd35p1cQ4pckILzSRNLCqb&#10;fPOb8mzqhe25XOQM1G81m24nDD3rlXXAyDTBIR1GM1i8fLROnHbsbLL47qcjXup4mVQqYINZ2ST1&#10;4qFpM96j39K5J1eZ3Z2U6HKrfmWnCjo2fXFQlvaovMx3pC1Q5LtY2jTaH7z61IGNVw2MUbs9qSZT&#10;h5FgPzQZKrbgKTdihyQez8iyXxSB8k81X3mms+aXONUi0HJ70GSqu8nFIWo5wVIt+ZjvQJM1V3Z7&#10;0BsUKdg9l5FrzO+aUSY6VT3mlDYo9qw9kXDJn0pN/PWqvmUb+KPaC9l5Fkvz1pQ5FVS1Lu9qXOHs&#10;9i15nvQr4qpv/wA5pC/4U+cPZeRdMvHWm+bVMtkUmafMwVJF3zaPNyapbvegtxS533H7Fdi35lN8&#10;yq+7rTd3NHM9xqmWTIeuaVZeaqbvcUbsdaFIfs1Yt+d70nm/jVPf0pC/fNJyH7JF1pcU3zaqb+aG&#10;c0OQKmizvzRvzVUyUvmfhUuVh8pcWUipzdEgDP1rL82mmTNP2tiHST6Gqbtjg7ulMadm71mGTrTW&#10;kPrVcz7jVGK6GgZyKabjjrzWc0nTt/SkLHNPmKVNGoZqh8w4qkX696TcfTn60Nh7PzLxkNNEpwDm&#10;qe/3/wDr0hcY65xSuLlL3mfhSCUDvzVLzOBzSGQ/nRcORl5pf/r4polJ5/nVAyjj26UGXNBLXkW/&#10;NxSF8EYNUfN/yaYZfekKxe83GOe3am+YciqIl4/wpPMztGDz2ppjcX2Lhkwev40ebzwefeqQYMO/&#10;H6UrH9afMS4lnfjGDSB8cZFVs/yp2c4oTCxYL5A/Wk3+34iq7Nk9etLuxTuHKWC54wfyoDY5zVTe&#10;elG896Li5SyZPwpDJjqaq7++OaZvwT3pNhylwPx0pN457c1U3k8CmeYefyouHKXBJnv9aYJATkHn&#10;pVTdg880Ak/j+tFw5S15lJ5nvVcNz/SkGcHJp3FYsGTnrxmjfz1qvnnv0oLii42ifeeMdKQMc+1Q&#10;Fs59KPMApXFZlndgj0zxSbgM5qqZCO3603zAMdcEU7j5WXg9IGwPSqZf35FN34FFxcpc8wfjTTIS&#10;D6VV3E9T70hPXmncTRa8w8jtSeYeuOoxVfcc/hQG+ancTjcn3HBx60Fvb6VVMnboPSjzOQPalcXL&#10;5Fle5xSh8Z4/Wqm8nH86YWPc07i5PMuLIASc9aBMAOoFUsnuaUv1OeKLhyFgyn2INN8zFVWYDnpR&#10;v4xmlcOQnLE/jSq2e/tiqnmHn5s4/SnFjjPTtQpIXs/MtMRjJNNLjp+NVMc07Oc89KpSE4MsCQle&#10;maaJM+3HSoCDjrRtJ9z60XYOPmT+YOeQB60m/uD1qAAkZ96lYHvx9KNSBS+0YHpilGeMfT6Um4YP&#10;AIo81cGj5gOx0O6ngZPaoPNHHAx/Ko3kzz+VF0FmWFGSeRipC4HAFUNzfTvQZD+Z4pJisXy64B69&#10;qjLqmQc1QJIOMU/cQcDNO4cpaMrY454oEw9fbiq4Jwe2fSmb+T0JobCyLLM3fmkDkgEn61AjBRnF&#10;AyAfei4WLIJOeePWkD5G7OBVdGzx+dKcZbnqMe1NMLE4cY+pzSscdf0qAtn3HekU4JO3ANFwsTFz&#10;zlsYx0p3mA9+KqgFTk//AK6kWMjHv2ouwsSmQ/geKaZOfu0LHxyc/WpPL745xRqIhWQkjtTyWxyc&#10;U8J1+anKgH8R+lCQaEXJI47fjRtbJG7Pt6VIE4HUClwFU0WFcZnkY6dKkCDH3fXnvSg9MYOe2Kb5&#10;nA2j8KYWBV9gBUmMHGaa5wDkU8EkdKAsBHv/AIU4EdKBE7ZwP0608wSL1U9aOZFcjfQjA4PPT0pC&#10;2cetKbdjk4J9qekBJ759KFJdw5H2ZEWyP0pjsRg9qttbsMZB/KmpbFuQvHpQ35i5X2KzOQP50pbA&#10;Jz14p8kWSR0+lHk88jPt6Ur76hysiY56A/jQWzjPUVZFrIwO1G61KLCTIBXBpXXcr2ctNGUgc85X&#10;NNUDPHXvWlHYkHBJ/KpI9JnOML1pcy01H7KVtjOAAyeaQjjrz0rcTRJScFwKhl0xkJ+bvT5l2a9R&#10;qjLyMo5+bP8AOgkk4/lxV4Wz5AAyTUzabMMZU/hT5l3D2UuxmAHnmlwee39TVw2ZB6fWlFu3I701&#10;KPcXspdmVQCd2O/WkHBrQFqcHnqfXpUotAOC1Dml1HGjJ9DJGeOetPAPOOtdHBaWy/eG761c8i34&#10;woBHtQpXWjRf1fu39xySKWAwPrUgt5Gz8uQDnJrfeNcnDVOpIxyuKhVG2afVY23OVKY+v06Uxjj8&#10;a6m5jhYkkDP5VjSxxnoR7Cq9prbQn6tpdP7zN6YpARyc9aseWMAZFDRgdDilzmfsGiDaSO9N29O9&#10;WViJ7n+VTxQlmAHU0cysL2L2IIbZpBkdM9aGtX7r09q6aKy8lBuYfSq8yxZ4kGT2olO26sbRw6ls&#10;7+hzhRh27U3ym69q1zGvUtx60ovURcCPP1rP28ersaRwE2+rM5LSVv8AlnSNZspx5ZBqC51e4kYh&#10;U2gcelMFzeHGTj9azWLi9LN+Zs8vSWrJPK28k1Ay54HHrQVuGLZIx6UJCw5YnNaqqn0OSWGaemoB&#10;vunacetIW5Ug9OtWYYyCoPStBbeBmHGB6YqnNIlYZ9zHCndRtZh0IPaunS0tj0j/AFNXYokUABQA&#10;KSqX2sWsLbdnGNDJ0Kde9M2EgZ7V6EY1YA4HFUJggzlAfwok2tWxxoRk9GzjmjIA3fnTPJBrq5FB&#10;PIqqbaEnlTz78VHtkVLBtbM54RlT93PbFSrHnoPwrrbawtgudmT71Yit4kYnAwetaKT0218zN0Fr&#10;q9PI44iQDuKFVgMZz9K7KUKcgRg49qzfsihhtXHOaTm79ylRtbUqWenzTFfmwK2ZNNQLgbiR6dDU&#10;sM6xjpinPeDOAKOSFm3e7NLzTVtjBnsGxkD9aqm1l28pgV0ouRycCo3uFbGR2pLTabCUFL7P3M5U&#10;I2CORTfKI7fTvW9tTnvznmodgHpV3ehzOmjIMbZxwacUAPQ/jV4gE9sdaHTPzZFF3qQ4pFMKuM4G&#10;aaUGDzzVkjuBn2/xpqg9eue1O4rESrgelP296DuIYD/IqPa4OPWi4WJNo9Kfjjp7VCWOR8tODNjn&#10;ii4rCnaMZp2cgZxxUBYnORnPen477fpRcdhwZsnGOfWhX6Db9fSgx7iMf/Wp2DnkZpXFYa7kZoOP&#10;XoKlVDg9+c800c4yuTTCw1I8Fcg5xT8Dr7daQRkdP0pXQ7unakmDQ0hRx2pm1Mt61IBjn7x9fSkU&#10;Z3HFO4cpEFPPFJjpj9DUwVgKNgOTjHb2oUg5SMJnFIykknb061IoyeKBGNpPNHMFiPYOtLjp8tOU&#10;Ln+VBHXJzmi4uUiEJDD5qlGF4zz1zTyW+bgfhSA88HPrTQWIzhSMipDgduKbub5qYHHelcLDx97O&#10;MZoBA6UhGQMDj3pnT+LvTFYmCr8xpwGB17VVLj65pS4yc8+9LmQ+UmLhTTt3c8VWaXjAHfimJIRj&#10;FLmDlLe7Jx+dIWA9Kq7h3x7UBvbnrS5g5S4xA74pokwBnv0qud3SmBW4p8zHYtmQZBzyKUzjOM4P&#10;U1UBYbvfvT9gbnpRdhZE4nPTn60NMT0/PvUZAHBbpTQqjOc5ouwsh7SnP1oLscgHH0pnygnj+tJi&#10;puUkhwJx14p6nHPXFMJGSR+VLuyP0pbdRxiywXPTd07U7liPX2qKNWc4Aq99guAASo+maE7lqm+h&#10;AI+mV/H1pmzOecUSsVwCPwqLzFAGc0nJAoST2HhOp607avdsVD56ngik80/7X4VHNEvl8iP2HHNL&#10;3PYUDA9aGYjgnt6Vq3ocYEE5460DnHP40zOBnPHcCpD2HT0pJhYUrweBxTSe/qaXP/1jQpwelO4D&#10;gcHb+NIw468UhBzyeaduzkdfwouA0gAnrTuAO/8AOjBPbAHSkGQf50rgDHHJzjP0pRjPt1z6UiHH&#10;ODTg+D0/ChS8x2Bgp6H86QBvmGOtKoJJyMehoBxnnihdxWHY+8CB6ikXJ43Uh55A/Kl3nj17j/69&#10;O4WFHIPODnrQHHc4prDO3r+FOBHWi4WFPXtkmlxt780x2Ofw+tOHI9x6d6YWEkI4GfwpwJPA4FIW&#10;GRxinnkHIOBQuoAG459KbnK/jShsBvQ9u9JkYxxTAc44UDBP60E4Jx2pmACMc5p5AIHzZOe9K+4w&#10;UA4wPrQ3THQUxT708ngrii+ggyMcHGf0pd2Bz/8Aqpp5GM8UA5bLfyoAeGOF2/rTMDPPPanLj159&#10;DSZOTjt+NAD9vQA00sTgcH68UbhtXkj2FOYcKccdqAHFg3FJnHPr268UgIycDr3NIxTHB57UwsPJ&#10;ycYA470BiWI9BTSc4GefWljPHLUX1AcWHA9fzpu771I2BgqMUoAJbHpRcB24ZwaXGG649qYOMZOS&#10;entTcgH7nNFx2JwDnI79vSg4Uc/5NR7gAT3pQOCc/rTuKwucsOmO9JkEkAY5o3cNng00Ng5/SlcB&#10;4JPIH+faljGO+SKa5ycY4pQ57jIouMewzjmkLYz6Hv6U1nx+f5UYB6mncVhNw6DgfSncAfWmgrjI&#10;U5o64GR/jSuMfv4570obk+tMAJHJ5GaQgk/UUX2FYcHOD83FSbsfzqLOeeBj0oA6nPHpRcdiUnAG&#10;aaWAGegFISPlGefWkIIzx/8AXobEkTE4xzTQ2DjBpmcjOORSlgOnPvTuFhx4ODR396apVjnB4px5&#10;6GgBeuc4pAcE9zTSxGcr+NKRhQPWlcaQ7A+vNPOCCe9QJkE0/djr2ppiaJEYk8VGMYIJz9aGHFPT&#10;7q8UAGMjH+eKZnnGfypc8AMc/Sl298Y4xQAhOSARj0pyAcgetAbPrx60Hg9eetCAVf8AIpeM03H3&#10;cGjcc/d46fSi4rD8D0pe/wClNZlNKM07jsB25pCoJFDLjHApcYPt70AOZfXoKQ00dcbs+1PBI79B&#10;2oTFYawAPXk0v+FNLYzlutJvGR+lFx2H+n9KY2Mc/lQSey0b8dKVwHEZBxx9KAenGTik6j0zTg2e&#10;tO4ATj/PWlI4AyO9Lnpx/wDqpo70AOyfX8MUbsnB9KQ9/XtS4GDx/jTAAQaOOaNxA+tJnk+woAM5&#10;9KcMHp3pnLZ7D2pSMYFJMGhcDihSD9KTPX070vzAnnii4WAkcfXrS++PrSE9uvP5UrY4+lMAyevJ&#10;+tOLHHJpKaRjnA5pXYWH+vH5U0t0/wAKMA9vqKAxIOOnvQAp6DnnFKPY+9A4FMDYHIwaLhYXOMd+&#10;c0pwB296QEHuOOlG7nGPegLDiOv5/SkxwO+KCDkfrSbQdx65ouAoycgGnH/61IM8YxQFpgIT6ChT&#10;05yaAMDpmnKuO1IBD6gdKNxPNLjNGD709QAk9KTIwcHFHOOMf4U4dKVwGjp68UuRxk8UpYA9cHFG&#10;ff8ACgBDx70buDQeg/nStkc46dRTCwnPXr/Sj0//AF0YGD6U7n0pXAQYzQDxig9f/r0zHIyBRewW&#10;FyTnFOzxkdPamBR3FOOMigBfzpM5ANIOO3U08e1AxFoGetM5HXqTUmeOaEDQhwBgLTs8VGc57YHN&#10;JuyT9KGwsPz6UgYc44BpSRx3pCcDpn8aLgKxG3oKUL047UhOByOKaSRkfkaVwsPAyBnFOP8Anmo2&#10;4xkAntTvQfrTuFgJ5HenY/Ckz1GeaZv6fz96LhYdtOe2KAe9ITjHNNyAT2/rRcdhxOMfWk5wec0A&#10;jA5GaXPJ9qLjQuPX0poIzil59f600EEH34/GgLDzgZo69u+c0wngc9/5U9x0+tFwsLnrSDnkelGA&#10;eT1oUnByaLhYUgA59KUn3/Cmf3j07UpYZ/GlcLDwOSaOtIT096TOMED607isBYc460ZI60FgOKAR&#10;6ZpFWHYz6U1uCtJ6ZqQCgBMYAHcUA4HpSDkd6OCR/KgBwHU/jikIbHqaQcbqUn3pgLuBBoycikwT&#10;36etDMfrkUrhYceOxozkc8U3Of8ACmqOTnIouCQ/BB68UjDIzjIpN3OfalyTnA+tADt3TB60xc5N&#10;KT146flTs5zxzS3GkKFxRk4qPj3NP/4DTTBqwoA796aQTz0xS9etHBoAVSSOv50u3OBSZ6dqcBgY&#10;oBoT6EU0HnFOAHpSY568UDSA4OcUHt70dMZ5pfUUIq3/AABOhpSP8aUdvSjpQJb+YpGeaTgfWl5H&#10;4n0pp5obGou24vajJIIpPTAoJPf8aVxpBjjk04YpgbGBmjPPFFx2FOaOCaQngc0vT60rjQZz3oGO&#10;aB/Km8E/0ouCQ/NIe/NIMj29qCaLjsCngUKecU3t3oJx/jSTHYXHoc0GkI6+nrSDp70XCwvpQPp9&#10;aDk54wabmk2OxIGFJnGOe3akBPHvRz1p3Cwo7c0Gmtx9KKLjsOIzQDg8f/rpCePxoA//AF0BYcCD&#10;2/Om+lGc9qU54oGkIfboKUHNNySDTu/OM4pALgYGPWgflTc++aTPpRcdmKT+dJj8qXn8KM8896As&#10;OxTSck0hA7fpR17cUXGoik/lS4I/pTSeelIp6UrjUWxc+tKRnI64puAKXPP0pXKcRVPHGKBzSZyO&#10;lL/nii+wJAMGjceKQelGR9RRcLaig4oJpM/hSdutFx21FPWlPFIDRSCw49aM0nP4UhHFO4rDwaX+&#10;lN5Joxn2ouA7OfpQc4600YFBp3AXPNLuHFJSUrgKOopc0hIooEKPpSHrQOtB69aAFJoJpKPWi4C5&#10;5zRSZzRzSuFgzz7UppM80DpQDCnU0nHNID0pXCw7I70voPWm5oB7UXCw7AopAeKTOOcUXBIdjvSk&#10;+1Rr9KXdRcdhxzSZ9qQUuRSuFhQc9qaSaQmkBpOQ+Ufk0maaOfrQcg9aLjsO3fnRz6UwDHNL/Ki4&#10;WJKQH0pu4nIpegoRLQuT9KWmHpQCc0wsPJ9qAfxplKCaq4CtRmkooEGeaXNJRSuFiTPSm5H1pDSZ&#10;piSHdhQTyKPrRmgEhc/nRSd6DSuFhc0ZNFIe1O4WFFApuRS+tAxQeKCabmlzj8qAsGeP5UoHPXpx&#10;SbuaAaAsOyM0A5zTRxx0pf8AP1ouKw/P60Zxj1NNz70UxWH8c04EfnUdOB4oJaH56cUuajBp+aCW&#10;h1KM0wdhThTTJsO/lR1pM07iqTEJT+lJil6U0SxQPanfrSClp3JYopeKQDmlHTn/ACaZLFx+NKpz&#10;SqMUgP4U0ybjlx609cYpgPFOAppiY7B706mLTuKu5LHCl/zimmlxzRe/UgeAKUDpSDtTh0pIlsUC&#10;lFIBThz0qyWH/wCunClAzS01oQ2JmnqMA4pqjJqUUIlsMUoFH60oHemQxRSgUY96UU7ktiY/KnUA&#10;e1OGaETcTFKBSgUYqribFx+VLigU4c0XExPwpQKXFLjPvTIuJilxTsUYoJ5huM0Y60/FLigOYbij&#10;FOpRQK5HjilxT8UYp3C5H3oxT8UlDYXGEcUYp+KKQXI8YpMVLSEdKClIjIpMdakxSFaBqRGRSEfn&#10;T+PWjrSKuRkU3FSfjSFaZSZHSU8im1KKTGYHek/lTsUhFSUmM69qae5pzf5zRj9KCkREU38KkI5P&#10;+cUw54pFpjSP5033p9IRSLTI8cdaMUvHpR60mUhhppwO1SYprA9qgdxnFJ6UtL+lMoZ+FFLik7UF&#10;JjCf8+lN70/+VN/SpbKQmPwpOaXHvS4qWx3Izmkp5FIeM0LYaYzP6mkp3HrTcfnSKQhxxTTwKfSH&#10;PakWR5oxSj8qMe1DZSE5/KkxTqbzUX8ikL+PSm/hTiVA9TTxCxC45zT5X0FdLcjVSBn0pGarMabW&#10;+dSR1IHpUEwTd8ucelNppdvISkm9vmMyMUmaaetJnH1qLmnKP3Z+nal3D1FQZoyeP85pXK5Czupm&#10;4VDmgk0Ji5CUkVdRInA54XqPWs4MMdaFyx/WrjOz2TJlTut7WLszwmX5U2qB0HOaqvjt9aNoxkt+&#10;FORUJwTTk3J7JX+QopRW7dvmRelbek+Qf9YmTn0zWMVAzzx0p6TFB8rYyO1OjP2c02r+W4q9N1IN&#10;JtX6nVXN3bKdqjp6Uy1uLcghvu9Qcfzrk9+TmgOQOtdH16TlzcsTl/s6PLbnfqdXNqERyqqM9ves&#10;WRnD5981mb6f5zetZVMS52v8rG1LBqnt17l9r6ZhguSKhExHv7VS3e9N31i6sm7uTfqbxw8UtIpe&#10;hbaU544qPfj61Dvphao57mip+RZDn1phfnqahppb3pcxSplz7QQMDpUbSk9eagJwKbupubfUFSXY&#10;nLDFN38etRBuvakJ5zSuWokgOaXdmot1KW60rhykmaTcPWoSetG7JApXK5SYNmkz1qPcfSkLUAok&#10;2aYTxUe73ozx9KVxqI/d79KXcfaot3vSE80rj5SYmgMah3GjdTuHKTBvWk3GovqaN4IHNFw5Sfca&#10;bvqPdknFN3cHmi4KPkShjS7+lQk0BucU7j5ESk5pN3FRbqQtyeaVxqJKzZp284qANSZPrRcOVEzN&#10;nAoLdO1QFqO/vRcOW5MXoL5PWoFbg00tz7VN/MOVFgtk00vk9fpUAbv+lIWA/HmlcOVE5c+tG/Bq&#10;BmPpSFsd6d2HKibdjqM0m7061BvNIXpcwrFgtSF9v54FVt2TTd2aOYLFoyHr/OmmSq5bGcUHvnNH&#10;NcOVMmLnv1ppaogeT2oI7U1Ji5UTbuDkUhk781CX560BiM+uaOd9wsSA9aQNx1qAseepprMcVSns&#10;LlLRk9hTWkx361VZz2B/CmlqXtGPlLBcHvQ0mfqPSofmyeOtJilzsXKSFz9famb+fwoKZz+XNKet&#10;Vd9xaCFunWlU84J5oIBIx1xTQy+59u1PXuA/II47UbqjLY4yOabk9z0p84uW5MX5NIWqHdjr+VBZ&#10;T34NLn8xKCXQmL8+lJvI4yMCod3TFJnk55ocw5V2Jt3Y8f8A1qQyDtUP45pQpJ6c0+Zg4pjt/rSb&#10;zz19KVYz6U8w9fXNVcOVdiIMeKZuPOKm8nrwacLf2P0xSb8w5fIgOcfhQe+elWTauCMpz2zTXhcE&#10;/L3pXXclpvoVx198U4kHvSHPoabtb07ilzpC9mx5PvyODimhyB1ppjb+6R/KlEBxz070lNj9mAbJ&#10;A7U0sfpUotmOMA/zrTTSpT8xUDI71SbYuTbp6mKQeCB+VLsIPr9e1b/9lxopyzE+1Rx2S7uVP1pP&#10;Rq61GqTavdGLs9B3oKEHr7V0DWiLyUZie3Sqskkig+VZrnuTzSlUUf6b/I0p4Zy6r8F+ZkleO5FN&#10;3Y4/GoLhtX6KFxnONtVCdTLbmiVj24rH65FdJfcdP9nS6Ti/mXy2fU5pNzHPBqgGv5HGIAuOvtWx&#10;YrcjiWDcCeCKqOKi+/3ESy+a3cV8yscjsefzpFB9D7etbrCRMhIBnvnmoZUvcYjgVT67ap19dn8k&#10;yVg729+K9WkY5PGSQKA4I655zV9rO7bmRASPQfzq4umDHMTA+5qo1W/sv7iJ4W324/eYAk+9gUpc&#10;+lbbaRISPlOMUv8AZDYOXxWik+z+4ylRt1X3mETnOOlIDjt3rdj0knj1q1/YTKuSwAFNNvoyJU7W&#10;u0cuNwwCPrSlDzjmthbaDcVNygIqWeG0jjJN0pNJNP8A4dD9hPt+BhiEg9PepDH9SKZPdKucDI9f&#10;WqrXLZGMe4qrpGbpyvsXioGeeRTRJH7cVmNO+TycfTANM804Ofz70e0XQXsW9zTM6Dccdu9MafJ4&#10;6VQL+3NP3LkHkUOow9lbpctfaOD3phlOTkmotwHQfnSgk9Aalz8xqn/dHAkjrUoGfTHrTSxGQeKa&#10;jHHCnjnpTuu4uV9iQLwMEGgDrirENlK43YCqe7cVaj0yQkgSpmjmV1oaKhUavymYRkc9vWkJ759a&#10;dNayLIVzu/3TmkaykVTnHJqVVXYh4aXYGKgDnFIw5+9T47SUjp7U5rSQHBXFXz3J9jJdGQMR69fT&#10;vR69cflU4g5+77U4R9P69qojksV/m9Qc0BeePTvVryQD6/lSrF0pi5X2K2w574pShHUVe8kEgkc1&#10;bhthIygkDPBo0CNOTsrWMoA554H86cEAxn/HFbc0FtC3MmRWU9xBltoYnNR7WOpr9WkhFjJPGT3q&#10;9Y6c85AAwO59KYt5GijbgVox62EQBUAx2odRX1dl5FRw/Xd+ZqLoMCjJkJ96hbRoQ2BIce1Y5nub&#10;nJBP+FL/AGbeMM+YQfes5TT2pP7zaNJref4I1ZNIt9p/eEHpmoY9HUkfveO59axzZXozu3fjUttP&#10;co20ZPbBpe1V1enZerKdKNt7v0Rfl0yNWGJCAfWsuW2QMArZJPfoK3Xa5ZTmMAms5dPfgt1HYUOe&#10;ukX8xOirbL5DorJDku+anS2t/wC5z71TlSPJ2uQfQ1XMZXGH6nNXzt9CHBR6GnNZwgHaQAOTxVOT&#10;y1JIOe1QuWOfnpFhznP61afkZSSNCG82sMD/AOvV2a8VzyQOOlZGzGOMipkIHU0ObS3BIuxzqMgL&#10;ToNpYkioMqCeuPapUmHHP/1qSltqilG3Q1PJiblh+HrUTRLnI4FVftFOEuTmm5IcUWltEPYZNWEs&#10;4x2BqtG7k9Dmh5XGaFKKV7DcG+pbaPaCQacg3g7iAay2mJ4GSaQLMSMZpe1V9FfyH7N21fzNFolG&#10;cEYFTxS9OelZy20g4JFTJC4HDiqjKSd1GwpRTVnK5ry4PTjiqBhyemKrhpg3WnFpSeXGPpTlUUnf&#10;lZnGk47SRaZUXoBUAmkLYC/nSHKAE5PvTGmc9BQ567tehUYeSfmx0UJDMWIwaJo41IJApiSNknBJ&#10;pHkD9hms+aNrW69TS0ubV6eQ3764VB9TTDaFmGCQe9T4ZVODUUc0gP8AWk1HS9/kNX1tYmW1ABLG&#10;oGhznhhV4mUDJHHrTFlc54zVOMdFZr5ERnLV3T+ZkPbS5PzHFDWpwCXIrXDtnr+lI7IeStZ+yjrr&#10;95oqrutPuMSaBcZ3E1DHYs4J3Y+tbGEPamELkcVHKrmrqXKP9nAAfP09BT7a1jLEyDIHTmrySjpi&#10;pQ6YI29TWkbXWunmZN76GTdyKjYROPrVSS8lxiOLb79a6QCLByo5pNsPXYOKTpyd/wB4lfyNYYiC&#10;S/dN26s5gLdy43OauQ6aDtNbRkT+6BTRMvXNSsPC93K/qVLGSa92KiQiz45U1KLUMMFKctyfWpPt&#10;fHIrVRgc0qlQz5LVEJOOelRpbsykBcCrzTc+1M+0niocYJ76eRpGpO3d+ZCliAwOBT7qzUgHaKka&#10;Z2zwcVUZyR0xTvBKyW5Dcnq2UzbYqxbxqDyAfrRuAz7j8aaGUAU9NDPmkbCFCcdKlLxgjvWJ9qx3&#10;7dqDdMRx09+tWqll0Fb1NRpAc885qIyKc5xWSblhnFJ57HPHP8qj2i7lK66GvlAeRxUbOuM4GKyP&#10;ObOBzj86b5h656cChSQcz7Gyko9QBUjSpjiufaUnGTyKBIwJGc0KSE27my1xjGD+NQyXJIOP61lM&#10;7HgfhQXzihTQm7l8y5zz19ab5oI+nFVGcgkdOKcSfTPHSnzak6k5kNM84jnFRZOPcdqTaQCf09KS&#10;ewmPL9R29KbvwOnPtTiuR2+tJ5XFXqSHmDqf0pu84/GniEccmkMPPWndisRmTqfwxTeeD0IqXZxj&#10;FOCAcAHNCZDgQ5zx365pMn19+KsGPHTHTpSLGccZ7Y96d/MOXyEC8njrSFAVHOPf+lSGI9cdf50p&#10;iJqri5WQsoJzjj2p+0Z5708Icj3p/lbv/rUrhyNkeM49OlP2Z45PtTlhZjgD8qmMMmOFNLmRoqb7&#10;DGgIGMY/GowN30rR8qUKNyjnpTRZMerge3WhyK9l6GfsHTjrS7eM4OPb3q8LYAkFhgVGbdj91gRU&#10;8ysDoyKRXp/KlaM4J/Cp5I2Huf5VWbfz0OBT5kS6bVtA8o5xTAoxgmjcep4pnJ7expqSJcPMlG0k&#10;D060u4EZ/WoAM/xHHpTgh96pPyJcV3BsMATz2/KkeQEDn9MUvoTxSqi5zjj+tAml3IzIRj09KiZi&#10;en+GKshVI6dOOKGVcegFFn3Fp2KzyEkj+lMJxxzjNS4GcjFEhB6Hn8aT9R2WmhAdw6ng0bCSQOnr&#10;UvO0dqZ69aVikR45I96UKeuPbjvTsnjJGKYvfOTSduwcr11FOM9KbjAHHvzSEH1//XSs+M49PzpX&#10;Q1Focfw5pM4Of/r1GvQHGPWl9getJSDkXclLZ5PX0FNzn6Yx6U0k8nPNB6cmjmGorsKGAz39cU8H&#10;AHBGKiUsD2yR1pdpHf60lJhyIVXB7/hS7zkdfwOKQLnnpUu0ccH2oV31KshoPY+tPVdxJ3EY4pMd&#10;PX1FPU4yOlV6k+gzBBOBkGpFiLHrxUqykDkD8af5v09eKLLuF32LlgPJfOM1q3FwSDzWD5xHbnHr&#10;SGUnvTvpa5qpJWdi4BFvdiM59aVjEePK4qkZeep4p4fOCKVxufkVpYcE4HFRiB/eroc+n4UbXPYf&#10;nWbpxZKkygCRnnmkJHp+dBwOuBTgMnsOOvrV3voclrCAd+3pSj3/AFpDn0zzS49+KSYrB65x17dK&#10;UtgH9TTTtOCTwPSnqwHbtxQn5ja8gXLEAD65pAoA5I4pDng5xjNP/Me+c007gBAG0en60gY/Mc9a&#10;UY9OlIG7+3GaLisIM8c0oY549KAMfWlI9ulShhweO4OTR+HWlx6AfjQe/wDWqvcSEAx/nNKCR0zi&#10;gYPGeKMnJwenehJdwYpJ474pKGPIwD+NKpPPp6U+bWwWFDgADHSk288NijAweDmgYJx+dO4WFx9T&#10;/Q0rA8DpTenGTQRx0ouFh6898gUYAXpnNN9KceAeMf1pp6BYMYA9aTnOeg9qBge9JjHvx3ob2BIM&#10;ZB4qXcRjjg/nUWe/OaXjHOc0lIdheAeD1qRwCQMVGzZx/k0u8Db1OKq6FZi5BI4x608EDPzEn8qi&#10;XGelISc+tK4WHEkE800dqeQe46cUhPfPWp6jQ9TkZA5FNzkDp/WlyBzkcnP0oDNzxzVCt5BvbjOc&#10;U4tnGBgD+dMIH8NBcnPvRt1BIUEFvUU3GDwP/rU9S2OPSmY60n0HYeHOeWOKM579M00464xS7sA+&#10;46UXCwYAbNPJGB8tNOQCPWjPTJwBTuFhSxzyMgflThnA4z9KaO+OlNzjHP0ovYLEmSxPpikUtwc/&#10;hQWO48H/AApM8kDv2ouKw8fxYpuWye4x6UzHrxSk+gouOw4k4pvHfmj880Zzyf8A9dAJDsnI/T3o&#10;D56n6imsc4PTvSjvnnilcLDzntxxTx93pz/SosHgn86VjnOTTuKw/kgY6ZpCfam7z2FKx/Hj1ouC&#10;Q4sT0HTnilU4A/p/Wow5Hb86AeeuPwzTuOw8kYOOOKReBx19+9Nzz/nNJuY9z70rhYmZgerfgOaT&#10;cD2phYHt9aPWi4cpNjB/+vTd4Zh/Wmlj2/CkzincLEgIJI/Kl4AXPSoh82fanDqOePehMVhSM9B0&#10;p+OQefmpig5xxxQH6nqaLhYVc569aUMAPcVHuHrThyeP/rUrhYcX56U8c7ccfSoueB29qcGJIA4P&#10;vTTCxI7DqM+lIy8Y798UwMTjvilOcnHGaLgkSBvQEUw5Dfzpy549CKTPvwafRCsKCT0H1xQz4AIp&#10;hyGx0HtUm/jHb1oT8x2GOvU+tOYL7YFJk7un/wBem8ZPpSBIXIJx0/xpQSMDtnH401nGOKUtwoAo&#10;uMXgnmnH73QfWmqOM7utOLD2BoFYB8w5z+FOBHTk0zbyMmn7eaauDQpPHHHpRt79T7UwjAGDShjw&#10;e2adwsOU56Ecd6Ac7u1NLZOO3egYOeM49aVwsKrZJBNKPpgU0jd3yRT9oAGTTQmhOcHvmg4zig/L&#10;3oHqV/z70XHYUnjikDDJHSjggAfrS7iAMii4WDkAd8UZ4OO1MB4x/wDWzUmAfyoTCwg5/i69aTd7&#10;Z96Mnue/8qGAPOelIBE5P4UBu/NOJyT6e1IGzjtjrQFgXBNSI+c1GQOoPNPVufwzTTAUGkJ5HB/x&#10;pvfr1qT/ACKdxNAf0o9Ov+FN3dfypi5684FLmCw8nB5oznHHWkJPb/61MU4zxxilcdiUk44xSgn2&#10;IqMNtHXmlGD9fancLCjA/GgMOwNNzt96O/Xn1pXGkPPbBzT89DUYbpxRk8Ljn2p3JsPHTnrS7frT&#10;NxIzim7sA9xRcfKPLd+tKVGMfrTMd1HWlboOeM0XHYk9OKa2CPr0puM8Chx054ouCiPGPXNBIHH6&#10;UzoCSKacccYFFwsSjtSc8/nmk3D0+lJn8jxRcVhxTO7nrRjnik4Pbp3pGY/j6UaDsDjI9qUscDGa&#10;Tdg8DtzmmBsd/pnvSuJIcQBjGeaXuDk801WwD/OkOTtpXKsP7Yz/APXpW4Hv/SmB+vvShuOetO4r&#10;PsB4LfSl2579O1N3Y6Nn60uc9uaQ0gYg0c4B6imlhwBQMAY9+KGxjuQCfWl6kAHpSMDyMD6UpAx7&#10;nH4UAIQMHimgc0vJOT06U4kDA9KBCAjPpSkgHk0hY89vrQSM5xRcbQ7Zls4+lAPCkU1jnrTsn/Ip&#10;3HysXcOfXGaj6k5p3WjB/EetK4KPkLnjvmnbuaaCf1oAHOcUJg4sU5PSkAGaUE9McU04OSc0Csx4&#10;bnJpDkfhzTVJ4pR3ouPlaew488dqUsQRg9Bxmmg9s9KD/k0XHy3JAwJ/nTcH15yce9NPNKOeuPzo&#10;uHKx3UnP/wBamjdRjHr+NJ+GMfrRcOUXHHbilzx6e1J3NAPHFK5SjuL2HWkx1o9P50c+houHKKTk&#10;/lTicdDTMYzS8AUXHyocAAM+tL8xHpTOP1p2eBTuTygMgg04etJmmigai7NDh0zTvfH1phOM/wCc&#10;0Z69qLj5R/Yc0bj60z6UE+lFwUUSZpD/AEpuRx70mcnrRcfKuxJnjpj+lAJA64pmRSZo5g5bdB+c&#10;YyaQtnPPbrTM9KcG9aXN5jt5DxQenvTM0Fs9+9FwsPJx70wE0enNHY+lK4xT1/Cjmmk4GaXJ6dqL&#10;jsKDmg9elM4/rQTS5h8o8njNNJHIozjnFJkii4JC9MYNLux24zSbvQcU0H37UXCw8nrSYx/9egHP&#10;40hP50NjSHDjJxTT37GkHU0uMUXBIOfrRnrzS4xj0pvTtQwFzjH+cUtIOmKXP09KLjsIKB/OkYE5&#10;pcZpDVtBQcZozzSd+n0oxwOD+NFx8ouPzNG4jtSAdaXtQPlDOSaTgUdqcDwKQ7JbIQgACk5OaXg+&#10;n40mfzouNBgdM0DPOc+1G7rSHI+tJsOooz69KBxzTckDg07HfNCY7BupD/SjPPTrSjn3o5vMLCDk&#10;noad60z6DvTgeaSYNCk9aQEfrRRkmm3tqFg5yMUoxg96Q5zR6ZpXHYPbml44ooz6/WncQDnnNIT0&#10;5o3A0vB6YpXC3dCZ6/WlHU0djQfrSGLnOaKQ54pT6U7isLg8UelNFGAOaExWHetGfemFSfejgZou&#10;NLzHk+9JntTdx9aTOaVwUR+aN3qKZkD3pc07jt5Ds+ope9MDEdKQdRRcXKODHnpSZ7UEn1oGaVx2&#10;FDdTRnoMGm5paVwaF4pM4pOc5pCR6UXHYkyaKjPelzmi4WJM+9BPvUefSlDdOaExWHnvQKQ8YooA&#10;XIoBpuaM4607hYU/pSep600kHrS5B74zSHawvU+1KTx1pmeKAeeKYWHEetBIpMkHnvTe3XpRcSQ/&#10;J9aXJNMB6808MM9aE/MGvIXtS5poNJu9qq6Jsx1L1pp+lLnii4rMWjOKaTQDSuOwvUdKXNIDQTj/&#10;AAoTCwcClGKTjAoJouA4Uc00Dk0p78UCF/Sg4zSbqTPvTQD88Un45pAaKLCFzQDikopgAopCvSlp&#10;DFz37Y5pKQ0GlcLC5/SnA0zP+FLTTC3kLTgcZptHOKLisSDP4UAj1pnNLu4pisPz/X9acv6Uz3zz&#10;TqCWhw704c98VHnp7U/NBLQ8d/alBpimng/lVKRDHU4YFMHbNKDxRclokopoOaUU0yWhacP502lq&#10;0QyUUD6UwelOGO1LYiw6nfhTaWhMkf8AWjpSc0vrWtxCgD8qeO/rUfWn+tK5LJKOuKTjNL+FCe5A&#10;uOacKT0ox0q0Sx+aX+lAGOlPUHpTvchscKcBQMCjkVV7GbYCnjNMAI/CpMenSkmSxRS46UU+quQI&#10;BR6UtKBRcVxMZ7UYp3rTsZFFyeYZg1IBShaXaKCGwFFApaOYQuKKAKXFPmb6CDpSilxRVWC4gpcU&#10;UuKdmK6EopcUU7MLje1NFPoxUtahdDcGjFOoot5jGGkxTttBFTd6gNpCOKWilzXAYB3pNop+KXFB&#10;VyHB4oP86kxUZ96aZSY3vSEU/FIRRcpMjIpvvUhAppHWpbLRGRTf61MRTCOlA0yPHFMKjNSkjtTW&#10;FJs0UiErim4qUr1xSMBml8i1IhxRipSMmoqTRSYgFFOppFKxVyEjP8NDAVLj3pPWkUmRkU007NBH&#10;4Uy0yMj9elHrS96Q+lTpqUhKQ8E0pNNqGNCE+lGQaQkY61HSLUR2abSnnvTaGykhab0FBpKm5aQU&#10;n9aM4zR+FTfQqw0n2pNwxQRmkOePSgaGk81IJ324ycVHinJgZz+H40JtdbDaT6XHea2ODjNMUE5q&#10;aBIT999v9a0pbiKJGWNQQe/+NaRhdXc0kjKdTllaMG2/kjF7e1NqVmXJIGBUdZteZvHXoMoNGeKQ&#10;kYpFob0o5x/Kng/nTDzn2pWKuKD+NIDxSM2M0xznBouNRbJA/FBbNQ7j34pu7j2qOYrkJs5PSm7v&#10;w+tMJx35ppY/nQ5DUCQn0pC+ai3YFBapv5lKBLv560F+KhDEmgnP9aOYfISsx7H9aN2ahGQKCTU8&#10;3mHKSZz70oOD7VETijdii9g5SUNR29ai3dKN/v3ppj5fIkzS5qHdSF+KfMPlJiaQt0qOkJpOQWJM&#10;0E1FuzS7vSjmHykhNIGI7ZNRE+lG734FLmHyku45HemE0zdjvQWxxQpAojyQT9KTPNJuFMLZ70uY&#10;aiS7sUmQTUeelN3ClzofKTbjSbh/So80hPHSlzhykpfFLvxUBagEUKY+Ulz70FulRFqTJo50NRJN&#10;xOaXJFRUn40lMLEhY460M2PpTMZHSnBT/jTuwsgJ/SkyTmlCn/GgKRnJH4U0w0EDDnnFJu9qftxS&#10;7elFn3C6Gc/nSEinEc9Oab3piEppPH1pwXPIpSp9KB/IiOOBj8qCDntUuCKAgxxS5SfkRelBqTb7&#10;VOtnKwz5f50tdlqTJ23aRT96UDH/ANar39nT4BCDn3psljcqPuZHtVcsl9iX3E88W/jj95V2+/NN&#10;BAHJqxFYzOxBG0e9akekRKuWYt9DiqhTnP4Y/foTOpCO8vu1MEt0prNg107aZbEdMH681UfTLcfx&#10;ED61csPVX8v3mca9N9Zfcc/vHvQASRgcCt0aTEeVlyPSk+xqpxgn8Kz9lNbpfeWqkHtL8DGELtjt&#10;71YW145k/KtoWZAzsP41XFtI+cKMjtVezkraMFUi/tIzhajJ+al+yLz8+P61oxabKwy5K+w5qOXT&#10;Tn+NsdulHJO1/Zv56DU6bdvaIzHixxu6enNREKB94VpHTHOSARmlh0z5xvAOO3rUWqXS5HqVzU7X&#10;50ZioCDl1FMETH+MV0TWqj/lmvFObTlYZ+X8K19jN9tCPa0tL3OakgYduvHoKmjshnDSrn2Oa2ms&#10;BwSmf5UzykjbhSPpS9lJPVaFqpBrTcpvoz9Vkyaqy6VOpBrSe5jJ4kKntSm8k6Ak+4OaTVPXf5O4&#10;lGppovmrGcuizFMlsHrirEWmRA/vCw/CpjqTqR97p3FV5dWDY6mkpUr6XdujHyVeqST7E0+nQtjY&#10;2OO9Vv7Mx1eqxu5CM8gZ/GmNcHjMoz9amUo78thqEl1uXRZIvJYfWpI4oxjnP9azBLCPvXAHvUb3&#10;top4lYn2Gah1F5feaxotrr9x0sMCsfugfWnm2jB5ZRXHtqcBODM4qGS9Qn5WY/U1r7VW+FPzuZyw&#10;0r/E15WO+SC3xnIqQJB2Arztbt24RmP8zVnN2OquPc1SxSVv3SM/qrf/AC8Z2cscbEknFUXhXtIK&#10;5NruXPLGmNPI3G8ms3WT+waQpOP22b8wVPf+VOS6gC/MozXPgSnIAqXD7fm4pKTu9BOPmbbXkJxw&#10;cdxUqalEoOEAx+dc6zohwzDnnAqBruMHr/8Aqpqo11BU79GdbFqMWMhcE1ZbVhgAtXBNf4xg/nUY&#10;vUJG5qf1iUV8Q/q93rE78azCDyR+FDa7bj+GubhhtZFBEgye1TPbWiDORR9Yq/zRsP6pD+V/ibTa&#10;/CFPyDHrUa6/FjhB/jWQYIJRwce9TC0slAGS36UKtUf21YTw8FpyfmXT4ii/u1GPECseIh+lUJbS&#10;1P3QR7Zqo8MIB4P09KTnUv8AH9wvZ019g2X1oH+BfyqSDWUXqKwDIgAHSmGdPyo55J353cajFq3I&#10;dMdVDH5Y+fWnpqTjq1YUeoW44ZOParv9s2QUYh/Sj2kr/wAVKw1CNkvZ3/rzNE3zucgdKZ9pZvvO&#10;BiqsmqROoWKI/lWFdFeSxIwfzqZVGvt834HTRwye8eXt1Z0813FHgm6AFYl34ps4+FZmPqOKwo7B&#10;bn7qZA9T3/Gqs/h1oSWKqc9yaydWo9VGy76s2jhaKted38kWJ/Gt2ufJix6FhnFcnf8AifUpiRJK&#10;xJ7DgVvLEzDYAPTilk0GTcm9VHvjP61i5TktZSa/A2hGlDaCT721POJru8c4LnJPrjNWoLO5cZeU&#10;jn7ueK9HfwugIKtuNW18MuAMkfjVRou5Mq0Utzj7OK4TG2QvjAwea6K2s9RlkBxs9eK04NLmgJAT&#10;n2q/GbgNk5HvWquvtS+RzznFv4U/Uui0QRBXQs3ciqw0WIjlm59eau+fKyY6UQuyNnOT71qpJ20d&#10;jBqNnorkC6TaxDLK7nPToKhuIlkIxBjHYVti69Tn2q0l0u3AAquVS0U7L0IVRR/5dp/M5qGOYONs&#10;CKPpnNaElncykZC9PataNjIcYprTCNuuT3oVOy1nKzfoOWIbatTiml6mU+lz7SCFHvimjR5yv+sP&#10;FbZuN3PNReec9TQ6cO8vvIVepbaP3GMuhgsPMlJGOma0ItLtgCKmZwTyaA6AfepQhBP4U/UqVapL&#10;7bXpoRnQrVvukg1Wfw+h6PVwT8+lWkZSMs/4VahSl/y7S/Aj29aP/L1v8TDGg4P+uOM561cNrtVg&#10;GyTxnrVl2QDg1bj2YBA7elFOlG7srfMKlebS5nf5WOeFhvOASTWhFo6AAySYrWyuBxgUPDHx610x&#10;p6O7v87HM6mqsrfiZclraKMKpJ9TWXcFUBxCDit2SJBzkDtVdrUMv3gRXNUjPpZeh00pQVua79Tn&#10;kMjdEAHvVoxFhzx9O9aQhSPoRTIzGhyxBNZRUtLs3k4NO0TAmiAbGT7VGLGRs7EJ7mtS5ZS5Kt+V&#10;LBdBD+FUtznaVzJNhKOdhFIsJU8qfpXRDU8DimSXCSduaqy6MhqxUhlZDxwPQVppfkdM/jWU+3oK&#10;bHt5ycGnzNPcL6Gv9pyxySTUsUkCHIUfWs/5eeQKjIUd81eq1ugcrm99ohY5I/KkeSEjoaxGKnOK&#10;njbYP60+Zu+zJstLX+8vfZUk/hFDacQq4IxmmxXNTG5z3pJx101B8zfSxXNopPQZqKW2AyB1q2zk&#10;9OamCucDqaL9ricV1SMYRscZ7VqWtkMguOPTtTpAV5K4JpFuduO9Clr7wnHS6L0sELAAIKzGsWye&#10;QPanS3gPeojd54FXKUX0IimlvckS1w2McVbFvGDms03h7HtTGuTj72KE4rsPXubW8DgVE0wwe1Y/&#10;n5OeaRZcnnpUuqCS7Gqsi8VMZsd/zrH84noDTvMboaFU7MppGssnPPFCyVmCRsY3HrUyyMDk+tUn&#10;tqRoa7OmBmoi6sckVnGQ454xzU+/vVObZKgu5dL7uDxSrEgxyapl/cce9OEwxjNPm7oVtNGXGI5A&#10;AqBwuODTTKPWoTIOnvUzn5BCJIGPSpEbGKpmQc0K5pRlsW0ncvPNupgY9qrhiamU880223uSkkiT&#10;yye/NOe3IGTTxKo6ikkuAe/SmlCzu9Sead1oVPL56/SkEJY4qVnXGRx3pElAPWs+WOhd3YV7bA69&#10;qiETenFWDOG6npTDN+VW1G+gk5FdkPTNRYIyO1TtIuc8VGzLSsu4Nsj2nikGT1PA7VJgEdaUso6f&#10;40NeY7+QCLnOeKcY8n+eaZ5mOc80hn9OTUrlDUspAp9zV6O3TB+XH1rMimKtn0q0bsnGSK1hKC+y&#10;TOM3syyUGMLik8gY6A1W+0DnipBdADgVSlHqS4zRDPbICMJzWNNCwY/LxmtqS5HXFQGcetYySd7M&#10;2heyuZ8dk7Yz0rUWxQrjbz6moluAMkECg3ZyP8acIwXRsTb6OxKljGM7v8KlFuCceWAPWqhuicAn&#10;r6UovG7GqThfYn3u6JTZRk4UYPrUE1ltJOAaQ3DZ44qBpie9T7u3LYpNr7Q9o0ZSNoHHpVE2oyDg&#10;VYMvJ5pgfrzmiy00JbK0sOM5PtSBSNuc81a3A+9ShVwMYFLl10EU9mMGnrF/k1Y8vcMHmnqqqcHp&#10;TW4FVYwB939acIx3XAxVjAHbA7cVGGo0Go+Q0xjHfNPYD8KsQkfl196c5Q5A7etVfzJ5SmFyCRTd&#10;gGKlfGRjgVEeKAsBUd/wprKAQMH/AOvTw3H/ANams3vj+tLQBNoyKkC8/TimgqOeMU4zAE5NNCJ0&#10;hLY4pz2jAZP0qqLodc/n1qb+0VHrSuu5aW2hfhsUKgk5qVokQ/Ko/GsU6txgA1VOqHJA61DqR001&#10;7jUHd6/I6MJ7jNME2OprmG1GRhgH8jTftzk5LAmj2mumhfIup1gmHBPIpGmjOTkVx0l23qQelNE7&#10;kjk5p+1uHs0dY0sXGe9TFogvUVxJncluTxQLht3U4+v86I1bdF9w3HzZ1UtzGPSqcl8p4HWsEu4z&#10;k/nSBm9B+NSqjb1CXSxqmcHPAqqbjrx+NUfmIOWyR2zTsE/T0puo+xi4LyLTTMP4sio2ucHoahCH&#10;jNCR7uc0uaQrJExlboaPNPynPWo2Urxnn3pQoIPp9aq7uLlXYf5hAHfj8qb5hJ9B600AHafTtShS&#10;3JFO7CyF8zJxyP0pQ7Y5PambSPxoIAYY6Yp3YWQbs9f5UD6n8aXk+v8AKkZO34mkIUAZzikyT2xi&#10;hY+CTmlCnOc09RCcZxuFIvOOhx2p6pz1HHNOCgfnk0W6gREEk57ClVSQDzTtuc84oCnA5/Gla3QB&#10;p420Doew4xTgAQMH/wCtSjrnn0oAYSvIA4707PfikBPIpGIKcAUr7gkSL05IzQMg+1NXJwSOf6Uv&#10;HYZ/rTuBKBnoM0uQCeP/AK1MZ85+bFG5RwTmnzLuFmPBA5z+dKvOTnio2YH3x2p4bKnjNJO47Csc&#10;dB+NOyx56ZqLoBk05SOeePalcdh7MSDkU0s+OOpqMkdc8dqA/wDtVLY7E+WHOcfrUbK2Tg00yYAF&#10;NE2P4z+dS2h2FJ6dTxx7UY4Prihec4z/AIUZOSeKu5yWsxS2fSlDemKQAH6igKQcjGDSu9wsh2Mc&#10;0EL14NN2jPf8elKcHjj/AAoAXPyjjBpD2547inAAd+lINx9cY6mmwSABiN3YUMMg59aQ8Z45x/nN&#10;Kh4yOnv60mx2HDtmkLDnuB1o6kjPSkPPt/Wn0Ekhx68ZFIVx60mCM8k07GMn2ouFhS449D2pC2Rg&#10;Hml6gH9aaeh9u/TNF2CWouRS/WgE5Jz249qAcgEU10CwoBz1P4U5Bkn/ADmmde9KMiqT28hNC7uo&#10;x7UhxxRx1x+FHXODRe47WFo79/YU3Ap7Hrk8+1K97h1EycDn8KPXJ/OgE9uB1xTQF5I5zRcaiPwO&#10;OfwoGT6/jTVAJ9/filP+cUKQrC7iD05PrRn0x70emaAfUcfzp3C3kIeR6Ubh/eFL70hUelJ9bDS7&#10;i596BTgec5puOnX8KN+orC/ifpQO/XPSjPA7Ghhjp+Z5phYUrwOopcdBj8KF+tNx1H9cUOwWFzzx&#10;+VBf/JpoPt9KVQOf1pJj5e44Ngjnmkzz0/SlKj9aM9gc0XYrAM9Pzpxx2P0pmccmlK8/jTuNRuBH&#10;U0mcg4XBpSDzjrR0HQnjtSY0vMDjj1I4zTz2x2703nj1/OlGBnjA9apMVhBn65pRnqD1oyce36Um&#10;Bn9TR2C248hs5OBTCPf8qdzgc/gaVhwOTjB4ov2FYZ375FOwBj3/AJUmeKFJ5yOfrQmFtNh4IIHH&#10;TvTc9eMf1powM8985pwXPuKXMx8thQf0NOVs56Af1pmMj0NL/PuKaYmrC/Nj696Bt6HmmgAHrigD&#10;npzRfYLbinjtwP60fyoJwM0o4xQFgOCD1xnpS8cH+XWgA+nvSfjzQVYUDr7GlwMk80gPagf/AFqd&#10;yUtRwPv+lBOTSH2xmlUkZ4pXG0LuGANvvzShjzgcU0jrxS/1p3dxW8hPQc4ox1x35pR2PpSHoKVw&#10;HcHtSnHJpoPtRkDv9Kdw5R3rnigg8+/pQCfT9aDjk+nvmmFhVPT2oB6dKb+PXv60gA9h3pXBxHjI&#10;xgUZxnn8qBnJ5NJnA6Y96LglcmyoHB/DvUYUjaaTOT7YpeoGTkU7iSFzntTexPfign6+1OBGcc5p&#10;DtboAJBOOKNwHPOabTif8+lFxpXHcAZ7mjfjJ6Z6U2nqxHA6U7icRvUAe9H400c9xwaCcnrwO1Fw&#10;sSBuM4zmjeTTKBxnA5/lTuKwq9R2p4IPHSo8/lS8/lSvsO1x4IxTTjHTnvxxSbjx3pCCD60Al5Dw&#10;3H/1qk3/AHai/Tml9+OaE2DQpbOeeT7Up5GMelM/nQRx9aLgkKD15x1xShiW68Uw4ABGM+lGOn5m&#10;lcpRuPLEHrSA8DA+tITnoQKAPfvTuJRAkccU/eeeORTcknr+VHPtSuCjoOyenTFO3DpjNRnJpfSm&#10;mDjsODY6Z+lJnr6UgPfNHTgjmlzByi8Y4A9qMZHH+JpuPbn1pQ3v0ovqFm0KV/8A1/40mM9Pzo29&#10;OD1oU9O1F9R8jFz1yf8A69KMnNBHAxTSetFxWuPPtxmlJAIOc0zPTGaXJH5/jRcbgPweuelIG65H&#10;SmnqeMUYBIp3Fyh07/jS+n1o6etGc855oHygAKUdhnj1pB3pT1+lK4codiOvvScnGTQD6UhHX+VO&#10;4lG47JPPp+lJ070Ee1HcfShjURBkDGetKRg4pCfbmlPTtSuNREwaP50vGM5oxQJpigYzxTR1B56U&#10;o7Uo6/hR2HyiYwRn8xRz07Z4poP1p/8AWhMfKJjp9aUd/Sk9eT/ntQQP/rUhpaaigdxSD1pc0EY7&#10;U7hyicD8+1OB5/nSY96BxRcOVWD157/hRj8ad/Kmjg+1FwsKT70ED2OaZkccZz0pe/HrRzDcNh4J&#10;Hf6/Wk5GfWmFsdKdnnpRzByLsKcikJ/PNJz6804E+meOtK41EC2TnOfpS44H86THfH05pCeAQKLg&#10;kPY57/SkJ6etJjA4GaUY70XADignpx1pM8UBsDHtRcFEcO+R70cYOcdKYT60D1zii47EgI9fwo9a&#10;Z9KUZ560JhYXOOtFN6daCffFFwsOH170EDNN3df1FLk8j19KLoLDic0o5HTqKQ8dhSBsCmFh3p6U&#10;AAdDUZz3PanEnjj8KVx2H5zQD9OtMZh0zx+FBP4UcwrDt1IG49jSAj0oJwBilcdkPDcdqAQT0pnP&#10;PrTcgHrxRzBYfnj/AApxPPXFMzzj8aOPWi47Ds4/+tStn/GoweTx2pcjp+tJMdh5U5o3c80w5zQD&#10;147UXFYkOTjJo3dM0xST2padxtDhmmdR9etONJ1PekwHDjAxx2zSHoaTPUYpQR7/AIdqL9AsLuye&#10;tIfqaaGGP05pD05/Wi5cYik4X/GlBHcjJpARkikJGfWl8wsKDS9jig9hnpQehoBq72Fz/Kg8dqac&#10;HAoGfWncSiGccUoA/wD1U09KF/GlfUtocCeMnNIPrSHr+FLnHancdvIUjGP89aTgGkBxS85HNTcE&#10;h2RSdD9aCQO3NGO1O4khSeB+VGTjmkHSjPfFF/MdkKTyO9HHIJoye1NPvRcLbjs8GlPWjHH6U0HH&#10;bik3tcLCjHJFL/PpRnFJn2ouHyFApPelzyO1DHHrQ2h2DtSZyKAPalJ6d/elcdhOcYzS5HpQDzSY&#10;9enai4WDOe1LmkzQQPWlcfyHcU3r24pD1NL+FFwSHdqb/SkbpSAn0NFwSHZGetB9KTIAxSjigBQe&#10;KD+tNJHalHcmgbQDn60vP0pmSadkjk0ITHDJpCfXtSZ560biDQFh/wCVR4znFKSKUZ/KjQFcQkcd&#10;jS7sj6UhOaM9KAt5Dmpuc/Smk96XOeaGx2egY60o+tN5pRQAZ4pM5o4pc/lSGFHPFITyaTOMn0ou&#10;Kw4D9aM5ptLn/wCvSuOwNkUbuvPNJ+NIDkUXCw7JwKDxnimg/WlB5GaAsOBpp46Um7GKUY4NFwFy&#10;PypQxpgzk0E+9Fw5R2eacTyKj6U7OcUwsOLZ9qQ5603HvRmmCQueeKM9Mimk/jS54qUwsGKUmmg+&#10;/Wl/CncLCilFMye9BPFFwsO45pwJpgx+A9aeO9CE0LnHel6Uw8CkYnoKLisSZzTQT7Y7UFhQpGKA&#10;sO9aTPqfypCcAYNNBx3Jp3BIkag/5xTSSe1IvNMQ8EYHtSZODTckcD8aNw7ChMfKPzmlFM454pd3&#10;50+YXKOzx1p2aYelJk+vWi4rXJM4o7VEGODS9aLhyj8+3SjtUZalOPX60XCw7HOaRTkUm/mkHfmk&#10;2Ow8nB+tN6d/amk4o5pXHYlpe3rTAR60oJ6f/rp3JsOxxz60mcHvQDg0A8UJhYBTs4ptKck+9O4r&#10;D8+tKBwOlMH1px/Ki5LH5zjBpc0w5x/hTs/nTuS0PAGKdnH1pgPNFMhokBHFPU//AFqhB6Uqtigl&#10;osClzTByBTgaaZDQ6lHUU3NKKtMiw8cnIp4/zmowM1IKdzOQuKWkxxS0bEiilpBTz9c1VyGAqQda&#10;jXNPBoEPA5pQOKQU4VSsQ2HenAUCnAE1SIbHADin+tNHSng+9O9jJi8inDrS+lAA5+tK5Io4p4zS&#10;AZpwApuViGKBQB6U4AY6UtRdkNibaXbS0U+dki980oo9KWrUiWLQKKcBT32JEx0pxFLRWkYibAUu&#10;KMU4CtFEm4m2jFOoqlFCuIBQadtoquUVxMUmKcRRinYdxoo4pcUUuUBhFG2nYpalxC4wikIp4FJi&#10;pcBpjCKTbUm2jFS6Y+YiIpDT8U3BrKzXQobkUnBpwWjFJN9R3IitJtwakIptS5PUpMZimkVLSEVP&#10;MUmRECm96lPemFcU1I0TI8Y6Uxu1Sn6U1gaC0Q4/Sl/GlIIpCKLjTGk4qKpaYelDZa6EePain0w/&#10;Slc0Q0j1NNIx9KWmNmpLQMRiowaefXNN/wAKEUhCaQ0UlDLEpOx4pTTc/hUJlJCE9femc07060h5&#10;9aLlpDTSEUGkJ4qGWgpM570E03rUlIOMU0tQ1NPGc0FoM4P0oLU2k9aLjsO3Z7UylPFMJ680FpBS&#10;7j3puPekOf6VOpVkxxPOKTdUZz/jQTxS5ilEduNJnj61GW5pC/bjFLnKUR9N3ioiaaW561HOi1El&#10;Jz9aZux3x9KiLYpd1JyuVyD9wpoJppNNJ55qblKJJupu4VHuo3fiKOYpRJM89aQNUecd6aWGfalz&#10;WHyku6kBqMnpTSfQ1LfmPlJwaAeoP5VAGFO3Dp0ouLlJM0peod1BYUufzHykm4E0gbHvUe7jrg0m&#10;7j1o5hqJNnNAbOKh3e9Ju49KTmHKTFu+aGyMVDn16U3eeKfNoPlJy3B4xSFsd81Du9KaTjjpik5j&#10;UCctj8qN3+NQBif8aA3ajnHykxb9aQk1Hk8+9L6+maXOHKPB45oB5HtTdvXil29cmi7FoGcbuaM4&#10;xS7fajbz1oAb60D0qTH6U4L7/SnYOYiCtSqpqcL+HpRg+lPlJcyPZil2f/Wp5zjtT8GqsuxPMR7O&#10;Pw5p2wHFSBD6U8owGcVdvIhz8yLYPSpo7Usc5UD1pAGJ6cU8RMe5px13i3+BMpO3xJfiS/YU7zj8&#10;Ketpa85kYn2qM2w/56UC2XP+txVKP/TuL9WYOTa/iv5Ium1sgMgk+2aYEsRx5ZP61VktFXkSZ/Cq&#10;xVhn5siqlPlf8GHyVyY0+Zfxpv52NI29mxGMj8elSfYbTBwefrWOWIPWkDSds0vbRW9KL+RboT0/&#10;fS+8vSWUYJw3FVjbx5+9UbPIOdjfrUf2pk58vP1FZSnD+W3yZtCFS3xXLXkQgdHpoijPOT+VV5NW&#10;k6cAVB/aDyDpx7cVPtafT8i40a1rv8zbSRUGAi4x3pTdM2F2j8K543HB3MKgOor0UZp/Wn6ISwTf&#10;S77nTG5YH71SC9IHLDNcedSbkjimfbCTy9JY1ra5f9np7pHYm+6ZK0jXoxniuU+0qCPmq6kxbGKp&#10;YuT6kPAxjbQ1nuHOcKefSqpdvQ1PBNn70ij0p8l3aR/fnQkepqrcyv7S3rYhXi7Km36CRXJXPynj&#10;sKux6mV5MZA9cVgN4ktASI2Xr1xVaXxAvOZsewFCxcYLStt2L+oVKm+Hav3udPJrC45XJP4VnNqw&#10;B4IWuXl1y0xyxY+uayJdahHzCPP41jPHTb+NfI6qOULX9216nfrrSry04/Kkl14HIFeX3Xis9Agx&#10;9OlY83iq62tjAHbjrWcsfK1vaM3WTxvfkR60uvFSfmzmq1xrqE5LBT9a8WuNbunX/WH/AIDxWe08&#10;jkAuS31JrB42bVuZs2jlUE72SZ7a3iDe2BIKeNWm2ghuPU9q8SSaUMPmOQcD3rRj1G6B++cen/66&#10;axT63+8t5fFWSt9x689/Kw5ugoxnjiqL6pFGCGuyT6DmvNjezSDknOe1VyjDLck96ieIvqvxbNYY&#10;JLT8kj0p9et16oMD1p7eNLZFASIdOucV5oUJLZB/Oo/sjEHng9BThiJq9mkEsFTdrpv7zu7nx0x3&#10;DC4PpyayT4viGcRkn36flXMCwwep96Uaf2x169zSdao3rIawlJbQNe58WzMDtQADsazH8TXnYKAT&#10;6c0fZFUY5/Covs6DJ7+ppupJr4ilRgvsIqz6peyMSZD9BUCXd4pOJnBHJ9atMVGDkY7Z700sOeBx&#10;zUW1+JlqK/lRXNxcE5Mjc9KlS7ugAQ5z703dnJHUd+tSRxsR0/rihP8AvMHH+6jQh1u6i5EzZBrZ&#10;TxndgAFs/WubGn3LjCoTn0FTx+Gr99uIm/HtVqs1tJ/Ij2Ed3FfM3JPFjuQTtBx0xilj16RwNsgB&#10;PrVGPwXqD8mPH1rRg8FXoGMY96r2k/5ZP5Mz9jQ6ygvmif7fIE+d+PxprXSuAfM59M1cXwhdcAqT&#10;gcE5qxD4UuBgkD05o/eP/l2w5aC2qR+9FSztWkYbXPtmthtEfgiX65rUstEMbcvxW3KLOEAvMDjt&#10;61tTpSs+b3V5uxyV6sOZKF5PyVzkU0lgfmmUe1akOnWa4yuSO5pLjW7clisQwD2FYd74nKfdi2/U&#10;VLnTjf3r/iaRo1ZJe44/NI7JILOLafLH5VFNd2a/wA+2K89PiaeZiADk+1aNi7E5f1z9KaxSekYx&#10;t6C+oyWspu/qbk+ppyFiAFUTfMTwB7VqCWKTC7QRVprC3wCE5x+FXFyd7NP8DnnTjFq6Zn2cUtxn&#10;51UD15zU/wDZTktiZCR2p5tQFIQ4B681mnTjk5uCPoaiVRq3uX872LhRhK/7xL5XJm0m6BBypHpV&#10;KK1cuQxCnvnitu0jKAqJmJq/9hhYAySbquN5JWVu92ZyUINpv0sjJWxtVGWlJ/3ahCQHd5aMPdhX&#10;RRx2oGFQnFWWgtxHkxjHp3rRUpS2lFWXmZqtCD+CTu9L2PP2e8UkK5xmmpp80uTLKcfnXaKsLBtq&#10;BajaEdAM/SslS29651fWU/sWOZt9LVTkTMDnjrV2exZY8eYWB6+1aMkYTnGD9ajSW22tvuEHoM01&#10;TXZfkTKtJrRv7rmXbRBGBIrc85XGMcVlHUNPU48zJ9qrNqUJJ2t+FOCSVuZGEud9GdSlzGFOFx70&#10;NfLjkj8q5J7pscP9AKrfaieS345rbmklZMwUL62OulvkIxnjP+TUZ1CMZBOR35rjnulwSWGM/rSJ&#10;ch+FbJ/Opvd7g4PsdVLfRseG56iokvlD5Jz9KwGRgOQfbjrUZZskAH+tF9Rcp0L3y5NRnUADkMRW&#10;CzNyD1/SpWdFG55UQY6EimJQehvjVGCgA0waipPJGf5Vy4vbcj/j4XHaq82qQR4JlB+lJyWmqGqc&#10;uz+47JtXHPIqBtVbnAH49DXEprcDNgE/X1ro4LiwSNXlZif7o/8Ar0lNPqi/q8/5TROpPUDX0hJ+&#10;Ycnng8VhzaraszbBj2PNQPqCjuKOZW0ZPsZp6o6IXr8Zbg0q6iwI/SuPbWo0I3ED6UL4jhOcR5/r&#10;S513K9lI7Mak+C2MkGrA1ybGDzXKR6isq5Axnt9asea7dQPYmqU+zJcJeR0v9tz464/WoH1C4kyQ&#10;TnP0rMiujH2GfWla+Y9fzFVdae8yUpX0Rba4n6lz+NOW/mGcseen1rPN42Tzyf0pyuWPf+lRaN9E&#10;O8+rLQvZmzlj9PWoxcOTyxI6U3aSp9TVhLZpMYPHHFOxDdyMzEenXvR5p75yf0rUXTFC8vUQsBuw&#10;W5p6iaKQlfIGc4p6yYzkk81omwRcfvMmohbKGH8qqz0JKokJ79akVycflUy23PQU9ICCc9en1pWb&#10;6Duh6MP73AHen9hzkk9qjKenf+lKFPXNC00sKy7kmcVImXYKM81FgjPr14qWNWBFGvYLIsrAfMCh&#10;SK2Vs0RQCST19qpi64THbvVgXuQBjPNaw5Nbky5tLMtgxpwE59cVBJdOOEX6nFKl2V6Y5qRb3J5U&#10;VrzJpLn5fRGdmndwv6sazyMFO3P41lXEUzMfl69vStRrxeOKia8PYVE+V/bZSul8CXzMJsgjimAP&#10;61auX3545qE8YrBrXcbGbTkc/Sn7Tkfrmhjg0oOT24/SnYV3YeAQev5U8AemPfrTA3BzSbx6iq0R&#10;Ku7FgMOBmgMPXNVy3T60CUDGRwarnHyItl8ggdaN+BVUzDGODnqRURkBHPPanzkcpfaQD/Cjfj5d&#10;1ZxkB9aQyc9TS9oh8j0NPz80nnZ79qzixzwfrSbyevUHrR7RByM0xLnPzfWgS/l9azg5x0FOB6Dj&#10;3p86FysueYGBPX2qRZOmPpVDcATjPSl3MeMY4qboqzNAS9efbinibjn8KzQxz9O9PL88VSnoLkZf&#10;844prSE8/pVMPznrSBzwPejnQ1Fl4uTSeZjJBqkZCQPaml/8mk5oPZvuXfMPpSCUkDnp61U3ZPbj&#10;tTS2eoIHpS50Pl2LXmYB5Oc0hk6Y57/SqmTnHvSj9RUqWgcpdM3X19hTfO3AniqgY4NIRjAx19Kf&#10;PsLk7stNLjPfmk8wY45qDv8AWl+oocmCiicyYGAB1pTKc8ZpscZY1K9uVXPU+1Wm7XE46jBMVGc4&#10;pBKxz/jUeD1xTSPQdOaTkyuUsbsjkjjmmb8c+tQ5x0OTQM/j9KHMXITGTr3pmenH45pp4I5oaNwA&#10;cdfyqXNgoDvMwOeSacJM8frUO085z+VSCJ8A4NHtGHsxwk64/AHimmUEDpz1zSi3kPO0n+lKLRiC&#10;SQPqafM+wez2IzISfb+VNLA/xYxzSP5ak5kXPpmoTIOORUup5leyfZlkEFulO3YHB7+lWobRCu5n&#10;xn05NQYVGJ+96Cm5WV3oEaLb0HK5OMDNWGhlA3bTj3qJb5lH7uDk+1VZTezHG4j2qXWVtHJvyRvH&#10;DS6uKXmywob0/Or1vCjDmUCudbS7ltw3Nz706PQ50PLHFTCpNf8ALlv8C3Qp21rxX4m9cQoCMSDi&#10;suS4weucdaUaPI3/AC05po0JR95ye/FNyqPVUrL1BU6KSTrX+RXN8pO0mpDcIRxIvTOKsDw7ETnd&#10;k1IfD0JPJGaaVf8AkX3kyjh/+fj+4x5L/YMlh+FV/wC14lA3sTzxiugbw5C4AzUT+F4TnoPepcK7&#10;+yEXhusznH1y3JwCwJ/Gkj1Jf4kb6iuiXw5EDnIPtUw0OIDtikqdfqkjXmw3c5sXqE8qfqauFUwM&#10;SHp3rZGjxE4zj6VaXTYUAG6hQqPoiXOgtmzl1lQHlGJqNrlhlRCv412AtYR0prWsJHQZqpU6n8yQ&#10;lOlf4WzkYRv4OFOcVdFugxufj2roBYwkZ6Gnx2UC9OaFTnprH1uJzpXbtL0sc/shUEncT61SL4zi&#10;MjuK7Iw24GMcVEbOJgcGq9nUW0oiVSl1hJHFG4lHBjx3zVy1nMhyE3H0NdHJYwkEgj0pkdvBGTip&#10;5aqavJWLvRa0i7mWsTsT+7wO9KloxPQD9c1pvJGO1H2gccfSmpf3iGov7JQ/s4gjbzTG05hkk8+g&#10;rT+2KAary3Z6Bfxptx/mZCiuyM1reRTlu1RhWJyByP0q40pOM8c80wkn1pxmu7Mpw7IrkE5yPxpd&#10;owP61YAJI4/CmFDwNxHtWnMu5lyvsQlD35/Sl6Hp2qYR9/fmk8tgKaku4nB9iPAAyM57mhug6e9B&#10;jJz1H60rIeOcUcysLlGZ6Yz+NKG5/SlCNg9SPpilVTgdM07i5Rm4YbpRjGOfxp5hyCenelC+uf0p&#10;32CxEFwOnSl5B+6DxU2AOe3TmmyLxz19qQkisoOPf0p4Oc9cVIwx/D0ppbAxtpLQfKRliM46fzoC&#10;ht3PNTA8Edj09qYX568dPrQ/ULDRHwM0BAD0604DPOOaHPrx/OlougxSMfWlCcnnj2phyQOn9cU1&#10;QSGx0o5vIXKP2qAACPqaYuMjkHPtRv6ZIx2xzT92VOP0paDHbsZIWmb29OSPyqIqeeMUpHK8cVLk&#10;2VyoerkcdaQv7DmjABPHHtSjHYYpXfcat2EEjZOBzUbSHHJOM08j3pQO3FS77DTRGc8YxmkCrjpU&#10;pDc9MUbVHrQkO6QrA8U5ThhznNIpI5HNHIOepqzma0HEdc84GKFz3o3Dvxmmq2Scg8elO6uhJMdj&#10;cCMng08cYyefem7gRxzRuIHI5p6dxW8hpJXv+dSNgAelRoQPw5pXOARxzST0Hy3aJBgj3pADg4XG&#10;feocYAx6+tSqoB5NEXfoLkHkn6UhBHbPvTBnv6UigjaSaOYaiSjJzj8vWjIGOtNZWJ9qVeM/1quo&#10;WuOGTjnj0pjKT9KFORjHfoO1ACcZJx6Ut0CVmx/P0x+tN3ZI469DShhj8cU1duM84HrRfbUFHe49&#10;scdBjrTvc0wg4OTnNKDwMr7U76i5Rw9z+NAP/wBekfI28Uowc9BRcLaCE9R0pc9B0pGOF60HIwM9&#10;aLhyod7U0gHv3pSMYGCf/rUvPpn2zVXFy6geevUdD2pT+FJz6fh1oxnHpzwKLglqGBjpwaD6/hSE&#10;kkDHWl5GaVx8odeBg+1KBwcGlCj0xRk5xjHFMGmLg4zwcUmM9KQDGBnmlH0ouieVpgemc5xQBj2p&#10;ME47UEAnHUDrSv1Hyi9vf2pV47ZpCSc88igEHPJx0/Gi6uO2guSOhxTeRnuf0p5yQc/TpTBggc9O&#10;tDBIdx3bmmjt2BpwycYxTA4Pak2irDwT34xxTQRyAcH19adwCPf/ADmhxyDz7+lGoWEA4GM/WlGO&#10;O/p2oByM9CaUjPX8qEJoaAFOKd0I5H0o4GT/APXpOueRzTuCWo4AgY9aUL29BSdvakY9OfpTuFug&#10;oxj69aO/SlNN3AdM89KdxOIu4gY4/Gl7E5pMkgYo3dcjp3qbj5RcjHBpN4OO31oweecfQUA4B547&#10;e9K7C3kKcDnv2peeOaQsR26jtTuMjJxTW7BrYawxwMCnHvz2pM4z/KjHI96YcoEdP60EjOfWlFLt&#10;Jxzx70BYB6d+/tTcYBHbFB4xz17inZHqP8adwsJk4XAyPShugz19aUntjHtQd2eFz9aT6jsKMEZ/&#10;nSgYwAefSmkZU9ce1NVcEcn8T1ou9BWRIB2/WlGeefwpuTkHOMmmgkk+1HMLlXYfnnFGc5/rzS4/&#10;wpo6dx/Wi4+VC4z0/nSls8Z60Dg9qXI5GeMUxcoE8dKAMHI/OjH8+aAQcY9aA1bF6Y5zStnPSkJ/&#10;HFCnPf8AOi/QfLewfhxQDntSA578dPrTtw459qE/MXKIORyaUj8vWmn6cdzTj1AI4zSuO2zQ7pj2&#10;oIyfU9+1Gc//AF6acE8DJFO4nG4oHYUq8cjH0pDjJo39OntQmO1xPXnGad/jQrHrSE9sUDsKfw/x&#10;oyDg+tGQCfT3pCMf0pitewZyOD170p4pCemRQOT3zSuHLsPxSHPrSE464pcj06U7hYOn4GnZOM9z&#10;6U0Zz/Ok/DvRcGh54zz3pO/4UmeD/WlLc9KLoaQvYD0ppBweP1pOmfm605cjBGMdKVwaEDcdKP6U&#10;Z/Kn9/wp/MLeQz1549Kfxz6UmOaQ9f6Uri5QyOM/jQT1/SjOSv6igjrzRcqw7HXim9xSde+feng5&#10;4ovewrBn5jwOlH0/I00Y59jinde+aEDWwoBwMmm8c/lS5GDkcZpGHQ8Z7UBYBwOp9qcPp2oUU3dz&#10;9f0o7AOP1ozwOOaO3XA7UDNO4WF6UhycfjRkUKMdT2ouFhQefwo6j3ppIGDyfpSgDBz2NIdg7kDG&#10;e9AI+tITyeadn/6wpBYA2eMZGKCBS9PxoLZ49qfQBxPQ8cDFNI6c9KbjH/1/6U7nHvRcLBjrR0/G&#10;jORxg/0pGbg807isAPcijdjtRuBApQc/XBpX8xhn09aRupFJuPFIDgnnr6Umx2HEjHSj5SOtIQcj&#10;1/nS5OG5ouKw4UnXI9KQnA+vrQB15/Ci4WFIpT26VHgnIxTwR6fhQh2EBAPXNKBjv2oXigAnGM/S&#10;mFgGeaXPIyKQ8H29KQ8d880XCwn0/SnA8d/0pvfjAoIwTzSuOwEg4pQcfj0oz7frSg46DgUAG3/9&#10;dHfkikIzgdqOmeaBgPTOP60A9KTPXPpTuCPWj5hYQjj6dKUHPXP40o+8fp2ppI9OfagBxNISOaAc&#10;g0nH40XCw7PPoe9HXpim44680vBHUZouFhSKMDjik4/OlPagYEg0HrTT70ox+Pai4WDA4oJHNAY4&#10;/WkH1zSuFhQCOR+tO47d6ZzjnP40A5GOn0oCw/PNB57/AJ03IpOpP06UXCw89DRxj+QpNwyPlpN2&#10;c9qG0OwvfH60Z6cUKce1NJFD0Cw8kmhRSAdaCOSKAsG7k9KXK/jTPTpnpR1HSp5h8o8nufyoI5Hp&#10;QWPHp60lNsVhegpc4/PNNBx1p+QBQnu7jt5DS2O9Gc+1Jk8YNHTHINTe5VkOzzxSg0hbPSkU5p82&#10;u4ctx+7k0gP5ijd7UYA6n8qG9tRITGNvrSn8vWkODSA/ypXKSF3deaU03nj3pQ3FCkCFPOaTPT6U&#10;maVfrRe4xcYx696TPXmm8A4x3oxScgHE8DigfWmnNLjOe1Pm1KsKef8AClU+tNLdKDnnAoT1EkKD&#10;TiaQjOf5UEYzTb0B7BwaOmM000p9M8VCe41EX8fwpFP50HI7Uvb60DsGfTp6UmR+nejI5Pagnk0r&#10;jsG4+lO3Z7f/AF6aAByKDzTu+4WTHD60pPBpmckcmjnt60XDlHAgUoPPNMLe/NLxz/OgLDmHHFBO&#10;OKjHNGf5UXCw7v1pwP5VGTT+T7e1CG0KDj8qQ+ueKD160z0FAkh+eKRSQaQED6UdKCrDufT3pc5x&#10;Ue45FKelFxWFOOKCeKQe/agmi4xeh9aUntTRxRuouFhx+lIKZuzzj8KM89eKOYdiQexNBPvTCev0&#10;pCenpSuKxJ689aCeKZuPalz0p3Cwo6elOxUWaXJxikmFh+aAetNHWk3HNO4rDwevekz+FJu60Z9B&#10;QmOw4k8HPFJ3PrSYpMjFK4rDiaM5HNMzmgvii47D8/iaQmm5xRxRcLDtxOOKQmkJ60gOKLjSH56c&#10;ZFNBpBnHtQCKLhYd1pPakyOtL2pN7jFH60AimbutAJ5/nRcLEnbpikP0/OkzTd3JobBIdnIpR2Ga&#10;bn2ozTuHyH7uaAfemZ46UfjRzCsPNNz2o4zQM9wKAsJnmnA84xzTAOaQcUrjsP3DmjjvTQMHmlGP&#10;rRqFh6nilOCKjJx/hRmhy6CsSKexNIW/Kmk4xk4oODmncViTOO3FJ/nioyeOtGT+FFxqJISAfWkB&#10;70zPbNL2ouKw9TSk9ai5oo5h2H570DNNB/Kgk00wsOpQaYW60bqFILEm6kBP4VGKdnjk8UuYVh+7&#10;nrQTUeRS5/8A100wsP3UmelJn9aMg0X8wsOJ9KUnOPamk9aTtSchDuKP0pD+ntSZ6+1FwHg9eePS&#10;ncA9c039aM9en41TEySgHIqMnqe9OJIyPWlzCsOB/Ojj8qQnj9KCe/8A+uncmw8NS5/HFNzz7ClA&#10;9qL+Yh3ejPSkJOaMmhPcQ8H0FOBpoNLj15qkyGhwJ5pwNMHfinA07+ZLJd1Oz7/4VEDShuegp3Is&#10;TilFRjr05p3500yGh9SAmoxinrVXIY8HinU0Zp3pTi9TJhT1FNFPHb0p3uSxRmn03FO/zmmZiinL&#10;x70n4GnjFNMlsUfT8KeB+lNqUGjmMpCgU4daTNOo5zNjh0pc00CnAZPNHOyWx608U0Cn0cxm2KKW&#10;kGadTRAAU4c0LSgVaWxLYYpQKXbTgK1UNdSWNAp1LinBc1tGGmhLkNApQKfijBrRQJchKXFLtFOr&#10;RRJ5hgFOApwFOFUoEuQyjFPxS1XKTzEdGKkxQRT5R3IiKQipcUEUuQOYjxmkxUuKTH8qTiNSI9tB&#10;FP59KQik4juR0VJimkCoaK5iM02pKbis3EdxtJk+lOpKzaKTIyOtIRTj1pK52XcYRSU4ikNQ0UmM&#10;NMY08mm1DZaYwmmA09qjo5tTRAcEU0j8qWkJNNS7lDDTSBTzyKaQBQ5XLQzFNanUxjyM0jVEZ/Ok&#10;PelpDQ2Whh+mKYaeRTSetLmLQ1uKSlJ9abUtlpBTD/OlyKY3WkjRIQ0mc0HikobLQgoNLTM1JSEL&#10;YpCcUE1H60FpCk8/55ppOKKbmk2UkKT1ppNLk0znHTmk2WkKTTC2B0ozx/hTCfeo5ikhS3HQcUhf&#10;npzUbMeKaf1zUuZooji3NM3jPFNY57moyTmocn3NIxH7/WmF+OtNJzTc1nzFqI/Pem7gOopvPf8A&#10;Sm7hmlctIfnHFIDTMnrTWJpNjSJCw460hJzzUQNGaOYrlJKAc01R3o60AG7B60bh+NM3cjIpu7il&#10;zFcpLn86bu69qh3e9G+lcfITb8980hJqMdqWldsfKh+88ClB9ahz+lBbGRn8aOYfKSZyDmmlqazf&#10;lxTSaLgokrNzxSBv8moqXAz1/Ki41FEhf5abnnmkoI9KVwSsGc9BS8ntQexp4I+tAMb3pQg6H1pc&#10;+/anKTxTSJux4FPAFRZz7c96VWGcVaaRDRZVBzz/APXp+0VADz1pcjPWqUklsZNPuWAFGaQFO3rU&#10;HmAUofrVe0WmwuRlkJnOBgZpfKA7jNQKW554qYWzHBzVJ32iZvTeVhdoBpu4Z5FXYrFtpJcD096r&#10;NHCMjcxPrVyhNJaJepEakW3q3bsRlk60bl9RUimNQflz70qiM9eP5VOvdFcy7Mj+0Acc0efnq1XY&#10;FieRV8sEn0rXlsIQP9UCfQVvToVJptTVl6nPUxNODScHqcz5vocU1rjH8XH1rdazTgvDj0AqFrOF&#10;SSLfJPr0pSw1S3xL8So4mm/st/cZH2gBcg5qs1+vereoWz9FU/SsYWF0xGFwD7Vx1OeMuVJv0R30&#10;Y0pR5nJL1ZpnUxtCjH51eiSOTkyhuOgrPj8PynG4jFPbRiCQkmPoK1iq+jlSuuzdjKf1faNWz72u&#10;TmAK53OFHUHrVn7XAvW5B+lYMmkXBJAdj+PFXINJmTblQf1ohOom1GhbzeoTp0XFOVdPyVl+Zdml&#10;jkPEzY9uayLia3B/1j+5rQksbgtgJtB/WqMnh6c9GAzRWVaV7Ub99CsO6EbXrW7amZeXtrGB5YZj&#10;/tViTavIQwUAfQV1B8MNzvkHsKmTwrEwHzDiuKeGxU3pTUfJaHpU8ZgqaV5uXm9Tzie7lY5x171V&#10;FxNkndx7V6wPB465BqH/AIRFsnIA/rS/s/FK3uM1WcYJ/bPLkvbhSMZ68HrUzandMwJwTnkYr0KX&#10;wqRg7wB9Kxp9BZSckVEsPXgtYtHRTxuEqbSTfoc0usTKGyq5z9cVA+u3RBCuF+nFbMukR8/ODxVL&#10;+x8kYBPpxWEnNW1Z0RVF62XzMCa8upT80rc+9UzM/wAo3ZI9ea7q38No5+bI+tXP+EQ34IPH4ZpL&#10;DVJbRbE8VQg7OokedhnJGM8dfSp1Mhzk4/pXpVv4Nxjpj1q3/wAIWB1IArWOBr2/hMwlmmFT1qo8&#10;wWJmGd/PYVCbdz16mvXk8J2qg7m5Nadv4ZskALDNbRy+vJ/DFerMZ51ho9ZP0R4WunP0AOfpUq6H&#10;Kw5U4PXiveBpllGMLGufU1bWG2Uj92v4Vayyet6sUc0s9h0oSfqeER+Gbh/ur+QxWjF4PuDzsI98&#10;V7eskWPlVRj6U550A+8uf0rojlcEruu36HNLPql9MOl66nj0PgpxyXxV5fBg7tmvRXuQeF2moCkj&#10;Y5FL6jS2SlL5i/tbEPflj8jjIvBqjoRWpD4PiwBtz/KujAkUZ38d6jlv5l4UZrRYPDx1lTl+ZlLM&#10;MXN2jUX5GM3hCDByVHvWRcaJax5GSSK3ZLm4bk8D3pyxyEZLp/PNZTo0ZaQotebN6eJxEdZ17+SO&#10;Em08c7ISfwqIaJdOOIiMdMCu5kvxDxtUkd6ba6nvYl5MD0FcyoUua3tZK/ZWsdzxtbluqMWl1etz&#10;hpPDV5jlCBWW/hi5z936V7Es6Sc7+PyqRlRBwVye/pXQ8DF6xqu3yOZZtUWjpRv8zyCLwZcvyzYN&#10;WV8HlfvMBXpE8O7kTqPoapgIuQ06kfX/AArKWGSf2vW6sarHzkto+iTOOt/C0IK72DemK3o9Cs4h&#10;kxZ71rolrjPmn6VLLfQRoAu3I701QhZuTivV3MqmLrSaUeb5KxFFFEi/LEBjvipROoHLAH6ViXN9&#10;PKMCcAegFYc+mzSA/vT+eKbrSjpGLenoXDB8+s6iT+/8ztG1SCMMWkU49DWNc+MoI+BGT71zQ0Jz&#10;95z+Jpp0Fck7/oKl4is/7pssBh1u+YuzeN5DgJFuPp6VQl13UpASCFH4Vl32nPHnaT2x+FY628wP&#10;+sPHOc/pWEq1R7ykzpjhaUdoxXyudM15eTIOv1Hf61CLO4bLGQD6kYrJjuJ0JVSefeppYJZgcsR6&#10;0rxf2W2i1Fx6pI1o/nO0XEY+hol0afGWYMO22uZt9PYSAljjPXPNd7pc32YEMS3p3qqdpfFG3zJq&#10;ScNnc53y2Q/KmCKlEVzIB82M+2OK6d4vtLlxHgeuKuQ6c+em0evFWqfNdK7MHXcbXsvVlTRdPZCN&#10;7k12ItC3AY/lVNbiKADBx6nrVN9ajTO1yT7110/ZUlaTucFb21eV4xfkbLWwhXLPwaypbuNCcRgn&#10;6Vj3OvEcySLjrgc1zk3i/wAtuI1I9ayq4qH2dF6XNaOCqbz1b87HcfbJnUKsAA+mKY5mJGQoz715&#10;ld+Kru4JHmlQRkYqgNXlGMysffNYyrc3Vv1sjojhLW2Xpdnq7yIgx5y7s8jPSopdYSEBWnU8fWvI&#10;LnWZMMFLc/jWc13KV6k+uPWkqrW2hf1WPXX5HrFx4sQNsDj2OOKoXOp3LJn7Yq/TvXmKs/cjp096&#10;d5rkHLk8dO2faj2knu2UqMFtFL5HWT30qth7ktn3NUVl3NgHOeMk1zvnSZB/TNOeSTJw3T86Oddg&#10;9jbqd/Z6UJ0wZQAO+ahmgsbKQA3JkbqQD/WuKW7nIHzsB6Z6VVkZz97Jz6etHOtHyh7NW3O1Gsxl&#10;iACF96vT67YiLGCzenYV52okAPB/GmpbM55Oe9WqsrGboQudJPr2QAFwAeg/rRa6i7Pn7uO/pUum&#10;eFZbobhwO9ddF4PiCDGcnrnpSi5t6JlOEI/E0jJ/tq8kKlWJUcZPerT6nc4LKBn6VqS6IsQwZM+w&#10;7VWa3WNTwSevFac8k2nJoz+rxkk1FM566uriRQCcE9cf/WrKksJZMHLGuouIe6xjp3qoUljJxjkV&#10;k3d6ts2VLlW1jlWsWQnfnk9PSrywoUJx19e1S3M75PT39RWV5hBI9RzUqSXQlxbW+xfz5YKqMN7d&#10;xRumOeSM8CqEcrcEE/j2rRgaRvvH3zVKSkQ4tECW0zMevHbFXo9KmbnI5rbsbckNjOPU1pw2/lg5&#10;yTj9K1hFWRz1KjTOMfQ5GY4P581Yg0MjGQK7YKvHT+dHlrn8cHvVqCuY+1kzItLPysgEf/XrQChR&#10;yuTVnyxkcEe/pTvLxnIzVpWOeUmyt5ZOBj65pBCOO3pVsR9PXuBUgjI6EDiqsTzMorCO49anjAC4&#10;x9Aam2YH3akEXI5PrTRLuyNGII5+tWI5SM4yQaaEP0zzUqoOoHWnYLCrM3duPapFcjP5VGB1xinr&#10;9akGOyeOaeM8896Zn2/+vShgByexpkkytjnnmng881XLcClGAOvfk0c2wrExOe3/ANagDr2Apm8c&#10;j24pm/j3/lTuhKPkWN2B9elSeYeAe9U1k7/5zSebyM//AK6OYLF5WA7GnebjH6VmCbBxigycdxzS&#10;TG0ayz9ct+FDTYHfmsgzH3wKarnBxmq5hWNUzZwCecdaT7QMc1mlvftk0iv9fWlcOUvNKOO1M83J&#10;JHTGKqhh9c0oOACV7mkKxYE3Wm7+p6e9RbCTzxQFOee9O47E3nY5P4e9HmdKYARwc/SnLGTxz6/S&#10;i/mFh/mHjqeKQMSBxninqg9+lXYwgP3ecfhSv5hbyKAJ/wAKMZ7YrehiiYcgD8Kf9jt0HXNWqbfV&#10;W9SXbzMEA/3fakwenSrVwgQkDp61AVz17VDHYZg//WpM4J4/CrG33FMCEHgf/qotsCG4PpTt3Tin&#10;bQevB/SkYgAZNO1hCAnj9KXABpC2D9KfuFAAFx6U0gn/APVml3EZ/pSBiB+NJsY4Lk/54p4UflUO&#10;849vSnhuCcUXQ7MmC8Uu0DIPeoQGx7UKpyR2NPm8gt5j8ZPU+5pWRsnP86VUYZ+b/wCvUwTG0DjI&#10;otpsSyuVOD+fNOCHP+NWAh61KsfJ47UWDTuUjGMdKPLwMVo+WAOlHlAUxJlBYyeO2amjg71bAHqD&#10;UiYyeKLbB0IANnHXHQinFhk9c1LgelBUVdn3HFrsQCPdn86cbLdzmrKsqnihpfwqko9WTdt6IrC2&#10;xnj8aeLQHHb0qTzQO9M88HoeKXujtLsWUhij3fLk+tQSK7HrxTPNGDjkCmeZ/n0qpTi9LWXkEYtO&#10;99fMf5XQZFTLHj+LJqoJfmPP6UnmcnnmpUktbFSu+v4Fp0dtuHAHeqb2SN1kJ/lSl/c0wy+5NTJx&#10;e6uVCUo7SsRf2ZD7Z96f9jhB+lShs80sS88nj2pKMekUW6s+smPwgGMDFJ8o4AFMO0dDxUbZ9fyo&#10;v5Im/myxu7ACniY59qpAgflTix/AU1LzIeuli2J8Hqaa055GeKpeZ0+lIeTgUc76MVvJFzzx60GY&#10;kjJ5qo2T29qTOaltjt5l37TkeuKXzj/ntVEt2zVmApwzHNNSb6glboTic8Y5+lOMkvI29anWWMEA&#10;YHrTjIBk1py3/wCXn3EX1+D7yiXcdRTBK+fTI4q40q55P50qCEMCBzWfJd6T+8vmsvhK0aOzc8e9&#10;SPCoON+asynPBYe1VGCgjDCq5EvPzFGTdunkIIjyd4xTQmSOeKH2dAarbyTgEfSodl0/EtN9zUMZ&#10;A4XNQSDB5yKEuCqj5hzStdD2Oa1fK1vYzXNfuVmYL3qB5M8gnP0qdp19B/hQZFYgYPPWsrL+Y0b8&#10;illjzk03aT3zVsKrYx0FWCIx26VKp+YXKBi4znJqYRbRyKnV8/w5zU6qoxlcGrjTTBuxmC1ZjgA/&#10;TFPazkXkrjNaglx04pRcKeCPxqlSh31IcpfymWlkxDHHHegWrEgYrTaRMdeKjMinkHGKHCKtqNSb&#10;6EK2RGd3FRy2yr0Lce1WTcENkn8aRroN70NQtowXNdXsZjryMH9KeIUODvx7Yq00qkdBTfPj4AXj&#10;2FZ8v95F6dioYGJGD+NRGNlPUVdMgxgDimCUHtnHept5hZEK2hIHzgE9c1E1my46c1c80HjHPrSC&#10;Q/XtV303ZPKuxTFpIQcYPvUZhOSP61eMhzjrTSCc80uZ92Lkj2KrRkA5qIIxGBV8DrxUuxsZ7U+a&#10;T6i5ImcIiNo5wP1odCOoGPerpAzzil8sGhTkL2cTPERz0H4UCLA6D61pJEefSmtGuaOaQckdjN8s&#10;nGOtDIeMg8d601j5+X8anCM3pTUmHs4mIYDxgZGc1L5LcetbC2ZYls1A0LDIyPwqryWvKHs4vqZ5&#10;gY/T3qLyyMgAVpGFz359M0q2nq1JTbeweyXcxymBjnmlbIwCOvU1vCyjHV8Z7VE1gpxg9aevYn2f&#10;mYuDt6f/AF6XOAPlx9a0ZrUqcBvy4qv9m5x1qea3cPZsqnGR2OfrSbdxPHWrDQsOMfWmFO2eRUuQ&#10;1BkWACOKdjPUj86kCkc9PTNKFbHQGhSH7MpnPtTwcA47+lNGaD7CmjmsOAzwR+NOyQT6+vtTVIGO&#10;Tmlycj5ulNbCsKcDGD9cU7bzn5vrUXPHPSngjnOevSmmOw7ewOcfpQSo+vp6UYPPt3/wpgAx1OaG&#10;2IcMYxjjNCPtyO1IRyCcmhW59qS6BYduA6dafwcjJx/WmBgR17/nSlTg8YB6VSYWHZOBxyPWm8kF&#10;s0hYrgYxSgkYB6AccZo5vUdhS5475/Gmq+M80LjnIGfrTgMZ64NK70CwoLMR70rrkgcD3poDEnHB&#10;pw9se9PcW1hY8BTnpmkKEk0gY+uT6UqkAjB4/lRdWQD1II4OO1NJ7eo603Azgc05jgdaObT0FYUL&#10;jnPFIVPoKHQ8HtjrmmEY9xSbtpYaXmPVsDBH50pcg8jrSMOvTpk0KM/N+FO72BpDgSc84oPAII6+&#10;ntTRkjIHfpTgdoOD1pphYcgGAc9qRjwDjPtTeMenHrTghDcdBRfTYVh2R6Y+tIGGDz1poUZPOaBw&#10;T6/ShN6BYkPHYZxQORzxTXYjnjpSAfLkdevNO+rCw8Acckf1prkZA5xTN3Ocn3p7HJAxS5lYdhG5&#10;xjgdqcRx/hSEgMT6cfWk9RkfWkCHl8HGM03HP9KUFcHk+lBAA6/pjFNu+7EkAIGOv0oJBB9BSEcZ&#10;P86AecdKLjsCnJyR2xxRgjgHP1puNvf/AOvSqvvUq/zG0KARtz37U8gAt6kcVGBjBx0zUhAOPp0q&#10;lsKwjYAPPIoOeMc470hwW5GM/pTtoHX8KAStYQt6rmndAuRUOWAB9amYjA9aE9wsBGOnft6UFchc&#10;0wkc/P156Uhyc5+lDfkFiY54NJk468/4VF0z6+//ANanhs5JG76U+YOUUrkdcUZGew/xpnTk84PT&#10;PShtzNjHPfipuOxKeoJUGkUsSf60McdsGgHg46j9au+orASBgd+1PPpgEfrUBJJzxSqeenPrUqYc&#10;o/HU9B+dLuzjjn+lIQcgkg+/vSOTz83096dwsSD/ACaNzAHOQKjJ4PpShsH7y/n1p8wJDgSQfmGa&#10;QYyfTFI249e/XFOBBJ6Z/wA8VNwsIoAJy3anLzknn+tNII6/T6U0scKMYx3ovYdrkwOT9Ka5JOPa&#10;kJKnOc5pN+Bjkmm5K1mLlJAR0x0GRRgnb3qIEgHjA6fWnFwAOMikpK2oOJIAPWgtj27UxG6g0oII&#10;9s1XNoD3AnBH9KcuRwc8U3G4nHf1o3dev40loFhyZxz/APqobuB3+nPvTNwA5OaQ7CfwzQ5DsSgd&#10;eOBQcdMmmZ+XpTxwMA8077egrDz6evpTemT/ADpmD6j35pR/TPrRcOUkJ5x3xRnH8NRnBHXr60ob&#10;GfXGKdwsPDg/4004JzmgE7geMUOc8ZwD0xQ2Fh2T6+2KQsQR60mT6fgOc0qg8/XtRcLWAgEYwTzx&#10;Tgx9c+9NyoAoPY8gii4WHHvxj+VBPX+dMIAOMn86C3B5Bx3ouCVxSTwOMe9A+Xv+FNGGzhsikDDB&#10;57Z+lK47D8e4+tKAf73txSZyBzzSDp1OaLoZKOmfT9KZngHrQCeT6UnI64p3EkOJxjn6Uir93Pr1&#10;pvocHnNKDxxjH9aV9QtoKSCDyKXk5570jfe68U3gD2JxRfUaWhICPr60DGcj0wPwpgGOtPHYYp9h&#10;WFB5JpM4wRTcYGOfpilOckZzj1ouFhTnPrQWHy8Y7U0Yz+H504EYPNK4NeQo579jRzjls00kc459&#10;acRnpTQJBuwc/jRs6Z596jyTnH60ucdPSp5h2Jj35po7c800EbuTxil4zwT1qrisPJwaF5ByaY23&#10;Pf0ozx7U7hyj92O/4U4MPXtUS8c0ucGhMLDjweKP889qaTntg+tBP6HpSuOwucfxdaU5NNyeOtL1&#10;HvQFhzYGOlIDn+vakBPoaOmfU0XBKw7OaM4ye/rUY7duPzpc98ikmFh4A/Ggnoc03PI6/hSE8d8Z&#10;zTuCiPLZ56UH86acn3p2eaAsAwD1pMgd6bk/jQBnpRcLEg5z0pPrimqeRRzj/Gi4WFJzjP5U0nPO&#10;eKM4wfajmpbGOzkdeaeT3qM9CMUmTjHSnzWDluPPUe9GOTnqO9NBJ4pQRjJ5ouFgB4Pb/PWg8ZFI&#10;x644pQaL+YJC4yf8KD7ZpuRmk5z/AEouOw/Pt16UpPNMDcZzSnp7+tFwsLu5x2oB603qeKT3z0NF&#10;wUb3JN3HSkPGOOexpMnOMfnTehHf3pcw1EkB56Uzr3xzSFjjpS5x0BpOVx8rQ7PpSg88jtimZ5zk&#10;U4n39qL+YrCDA7f/AF6Tp9KQngYFO5xSvcdhW9evpQGznimE/pTgfbFHMFtNh3Y8CkJAAxR78AU3&#10;AIyDTuwSQ7I680KcZ4GKaR+VL7UrsbQpz36UAnn0pA3tmgnNF76gkPAPWk9Qab0+lKTmjm0QWFOM&#10;Zz1pM80hb079Kdz07e9NsFECB6c0BuT+X1poH4+tA6Ht6UrjSHE9z2oPOaZj2/GjJqVIVhw7+tAz&#10;6fWmk9OaUccc0rjsL68U4/Wmjr1/Cm45PPSncaQ9T19aUnPWmg8dKPX+VFwaFLduQaFajNISOcdq&#10;LlKPkO9f5UA+1NBHHr/OgcE8f40gsuw8Mc9KVcHjBqPOAeO/NLnj8Kdwcbjzz6UHrxTN3TjFGTyO&#10;1IXIOUH1pM5HFIDwfagGgpRHE/hSkj1/Co9woBGT04FO4+Ud9KADyaT8OtJ2pDsLSnoPT161GRjn&#10;igDd3ouFiUk9OtJuPpTAQD1pxOR/WhgkOz06e1LuzUI4/DvTv85o5gsPz0o7elNH86TIxRcdiQn3&#10;4pqnHXim7iOvFBIz60rgPB+uaQGozwPxpxOR0p3Cw7Oe/NJ/LGaQNQDnFK+wDyccfnSZ9qbu6n9K&#10;QMOoo5l3HYeCccjvR0pue/SgHnPai4WFJ6UufxpmR9felzg59aLhYeD09KUH3qMHpRng01ILDyfy&#10;pMjv9KaGB/CgnrSuOzHnGBRnNRjHej14ovsFh/HTNJuGc0DH+e1NYj39qTelwSHk/hQM5xmmZz1p&#10;B/k0cw7D/SkBOabxijOB6UuYdhxzSk4pmenFJntQ5BYcrUucd6Z3pxJ/KkmwaFB5GaM4HSmdcHNG&#10;cZHajmCxJ78UZ4zTc9cUhNPmFYkJoLVHQM0+byHYfuFANRMcEeoNOJOKXMHLsO3AUmKYSPWmgkcD&#10;pS5hpEpbt0pCcUwknH1oB9aLu4cpLnnpSbhnOaj3YzQW9utHOwSJBS7vypvXnFMJ6U+YLEm49O4o&#10;ZjkUwtz3o5yaXMHKSZz3BpuTxTR0FGcUNhYeDzSk81Fn26dKUk0KQWHlqN3oKYG460hPFLmCw/dj&#10;tRn0qMHPvSDJ9annY+UkzS5AxUeTjAFO3A8U1ILDt5PQU4tkjioyfSkzmnzsViQtik/l6VGxAPT6&#10;etHQ0uZj5SXNAPPWogfzpSc03IVh5JpQ9R7smkzgj3pc3Zj5SYmkZh3FQ5Prigkj+VVzBykxbqaQ&#10;E9QeTTAx4o3Z5FFxWJPWg1HninA0+a7CwuR3pxJFRk5pQ3GKXMFh5bNHTvzTc47UEii4rDiffFAb&#10;NM/Cnk07hYA3egd6Yf1pffB/ClzNsLD+DS7qYDgdadnj0qriaFpfTvmmg5pc9KaE0Oxzmj9RTS3v&#10;3pSfSgQ7P5UfjTSfWkPrmk2Fh/40oHtTM0ozQxNDyaVSPWowx/Onqc/hRfUTQ8c9e9Lu/Oow3QZ9&#10;6Xdx70+YkeME/nThUeSKdnHempIkeKUDp2pmT6UtXcTQ8nHSjkGjfSAUXEPByDTs+1MHHXilFF9i&#10;Gh4OadTAeetOAx1NFyWSA85qRc+tQ9qdnPpTjK5m0TqacKjBxnFSA1omZscCf/1VKB71CtSjP400&#10;zOQ4VJn3qIA1J36c0jNjwOKWkGKdVXMxw/GnD8qaPpT+9O5DFA9qkBpg69aeBUuRmx47U/FRiph+&#10;FK5ixAKcBRRRcgkFSJTF60/1rQzbuFLSVIAK1SuJsQVIBTVqQCtqcSGwFFLjFLiulRIbFFKM0uKc&#10;BWsYkNhS4p9G3PatVAjmG7aXAp4FLitFDyJbG7aUKaeBTsCrUCXIi204Cn4pcVSgLmI8Yo21Jigi&#10;nyC5iLFG2pcY7U3bS5B8wzFN21LtpMA1LgPmIyppKkxSYFS4juREU3FSEU3FZOJaZGRTSKlxTCKz&#10;cfIpMZTTT6SsnEu5HikIp+KMVlKHkWmREVHUzVGc+lc046lxGEUypaKxaKTIqiIqUimsDUtlpkWK&#10;b0qTFGKVy+YhJpvc1KwplNSNEyCmHtU5Xpg0xl/Gi5rGS0IaQ08rjjvTcU7miaGkUwipMU01DRSZ&#10;EaaR1qQjpTcUGiZGy5prVKaYwHei5onsRUnrT+e9NJoZaYw/rSZo/pSHilcpDD70w1KTUZpXNEJT&#10;SKdimE1Fy0NJ4ppIp24ZqM/5xSv5lpATUZ/zmgt71Gx461nKW5aQN/hTDgg0EjHWmtgVm2jVIRsH&#10;NMalP15pp6GpbuaJbAaTP5U3Pqf/AK1MJ6ZHeouWkO/D8TSFs8frSH8/SlBHtQmVYZmgf5NP6/0p&#10;pYdqB/IQdRxxSZoJzzTSfapvYpIe1RljSdQaOaLlJATnmmmlxwPWkJpXGhMUg60u4flTd3WhtFWY&#10;tGRzmkoJoQ7AcDvnFGeaTmjPA/SgdthRSk+9MJ9DQaNAsOJ6+9Ln86YDn8RQGOcdKnsFh2aCeOaa&#10;O9GcnFCCw7fz/jRk8e1Nx70LxRdhZDwfenEnGKizSbx60cwcr7EobkUpfNV9445pvmjmjm8x+zv0&#10;LYcYo8wk+1VC9DPz14ocxeyRbLj1pwl5qmJVoWYZHFCkHsvI1EuMdvrSm96Cs97lSwxxxTRc+qit&#10;Patacxl9Xvq4Gi98Txkn+VN8/IrN84Yo82o9q+5Sw6W0TRWbGR3qxHMAO1Y4b0pweqVRoUsPc349&#10;RaIfKFHrxViLWJcnOPpXLl+lSiQ561pHE1Fa02kjCeBpveC1Ot/tpuMoDipE1sE8xj8648Ssfenq&#10;SP8A61bLHVv52c8sspfynVSaynaIe+arnV89EHWsQBQOfSk3AY4pyxlZ7zsKOBpLaN/mb8etHI/d&#10;irDaooODAQTXOxzBeVGDSPcsTyefeqWMqJfxLv0RLwMHLSnb5s6f7UWxhAPrVlCjKP3gBz2rjlvc&#10;d6Q33p+daLH23VzOWXSe2h18iE/8tSR04qm8Sj/lqc1zP9pMp+9TH1N+eaiWNpv7D+80hl1VW10N&#10;yR+mWPHFRrclGxmufbUGbrwKha7zzmuWWI10OuOBlazO1j1LHAPNaCalEVG48150t4VzzTvtpz94&#10;1tDMqkfP1MKmURkdvO9rIRukOapm3sifvk/U1y32pjQ1wQCM1MsbzaulF/IuGXziklVkjopbCwHO&#10;Tn2NOj+yJjCVzRuBnqaQ3eOuKz+spO6pxXojT6nNqzqyfzOoNzb5z5Qz9Kry3CkkgAegFc6b4D+M&#10;fzqFtQX0PtUyxUmtbfcOGBt3/M6VbpvWphMSOZMVxx1IjlR/WoXupj361KxDS6v5mv1C/ZHa+fF1&#10;aQ043UbDCk1xaLO4yAeamjjlJxuH501iJLRQ3B5fDrU2OpIBP+syaFUkENKOa5iefyePPRj6A81S&#10;+3y9j+dDrJaOP4jWBk1pPTvY72O3yv8ArMVCbWMZ3T/rXEG8mfA+0AZ6gHiqdzOsf+svBz6HNN4i&#10;Nl+5vbq2OOXTv/Gt6RO9V4l4WUDHUjrSSTn+FmP1rz63vYsnbdqo77qin8WW8G5VndyP7uAKlYuy&#10;1jZeTNf7Nd9Hf1R3f2y5YbVUge9ILe4cN+8wMdjXl1x41+XCM5/Ss9/GsnOwNn696h4pded/Oxss&#10;vmvh5I69rnpk+nzMTvlOAO5qkLi2tjl51x6E151/wmM7Y8yJTjucmqF34lnmCjZGBnkAc1g5wvdQ&#10;s/PU7I0JctpTVvLQ7+98UwDhIAw9aQeI4Ai5tySf7oxXni65xt8lSe5NdFpl3FPGW8xEI4wfaj2k&#10;m37627B7GKXwbeZut4ifqlo31LUkWtXDOC0Zx2XsaRo0RVZnTHXIP8qqTapYqCOSx70NPrMFTXSm&#10;dC+uwPtUw49e1Qf2hAXJEY/Kubm1myUZCs7fyrPTXk2vm36nqDik5JvVr7hRotL3YP7zvl1i2UYb&#10;JOM8d6pT63E/AGBXDJqxIclBjPHtVj+0QUASP5vWr57r4tPQI0VF35NfU6CTVF3cAk9qhOvzA5JA&#10;Hvz/ADrnvLuG+bcATQNMlzuZxz61Ldtk/wAjSydk7HRRatcSnA25x9K0YbS5cjL7e+c8VyYsirDY&#10;2MfrW1HHfMoIYkdvalza6pv0HyaO1kaRsUlJU3BLD8R+dKugyupI2cf7QNYyWF1K74cL6nP9KI4r&#10;yB8LK+P0/KlGola9N2v0YpUpPRTV/Nf5FxtJkDYA3H2qxDpU+3jgdOagje7TLbyCaqTfaGDM05Ge&#10;MZq+dW+FidOX8yNd9JeE7iQ3rg5xVqO9MIUBFIx1rjvtjxcBz17mrUWpD+JSTVRqW20M5Um99TsF&#10;1GXYTuRaoJqUhb5pMn36Vh/abaQjLEeuKc3kjDRy4ycc1nOcn1ul5lQpxX2d/I07uWdgf3g56Vhv&#10;BNjO4mt6C0hmKhJMsB34q2dN8rIMqf8AfVWqbavb8R+1jHT9LHDyRSdHBOfesp7YhuEPHqOlekya&#10;UzAfKG9CtOh8NFhknbz+NL2UrpKNxOvDVuVjzPyGGcLwR+NTi0OB8nOPqK9JfQY4/lGWP0zTf7Hk&#10;XouMd8Uck0/h+7UFUpv7Z5t9hfjCHGc077M8ZYFcZ9B1r0FbVt3zYJH4U5dK3ndsLVKlLsU+TrI8&#10;3+yMTwnOPxqaPSLiQ4WBmx3r0+HTNnPlgfXrU6W7ITggY7Vevbcy9pDo0zzKLwxdvj93z79q04vB&#10;lwV5I/CvQYywGcZz+VWleUDOzGfaqhTi93L5Gc8Q1tGPzPOZPCrRD5pF5qidAUDPNepi2muN27gC&#10;qlzZ20YG9yBnJxSnSlur26XHTxMHaMleX93U87t/D/msBsxz3rprTweVZScYHtV6fVrK2B8tcnsT&#10;WXdeLXKKFBBPGKI+zStKTk/7pU3UduSKiv72/wBx3tlaQQR4yAAOppsuXB2OMeteWDxJcs3zDI6Y&#10;xwKqSeIbqQFd5A6YzitnjEoqKhp5HKsHLmcnUu/Q9IazjDZMwJPvUckFsBgzDmvNE1CU5G9s/WmP&#10;dyPxuI9zWXtV/wA+1+J1qm1/y9l9yR6BcyWcaHDgn61yd/coxO1sj9DWCxdsbm+nrUDDtn/9fpUO&#10;XWyXoaJWVrt+pYeNSVzyc8+1aYsrU7T5vPoaxN33Tu5NPXI5A/Gmn5GTVjrIdJjIyqA4q/FYRgYK&#10;Z9xWPpt+8eMA4PFdzYyiZWyMAdvWtIu9kc9RNa9ClHCAoAA45p2zv+ta32ZX4APHanNZsoHHt6Vu&#10;n9xwTjruY3kDHrk9KcE6Y69eavtBg9R1phj684oUuxLTXQqBDzz+FP8AL6+tTMoB4ODimkrnGcVa&#10;Jt5AF5Wpki3dBmojtAGX+lIJ+ePwNPnSFysvLaE0S2+3Axgimw6jtzx+NRzX7McleT0qeaNt2Plf&#10;YmWBTjtSvAvHQcVT+1nZwvXpUZkYjOfyqlJWI5dTRW1B58wAYqGaER5ywPpiqBB6c0HOMUnPTYfK&#10;W4Y9+fnHJqy1k6kcjHrWWoYfUD9anMspJ+bIxQpq2wcti99l2jLPj6VSlHJAyaaCSMFjjtTcdADm&#10;hyuthWXcVUYnAPPSntA6HBHFJuxjFSBiDkgn61KSFqSRWZYctipJbNQPlfJHBNRK7AHHBxSlpP8A&#10;GruuxNiB4yDjNR4PrkVY8sjBJ4pxTGRgVQinjrUhBwf5VY8kn+E/lT/I9Qfp6UXuDT7FIpgcDvTt&#10;vq1WvKHFO246dPSi4iuseR0yKsLbg9zkjjNSdMf07Uo478UrgTRKinkA/WpQ6KfuVUB6c0m4jnHe&#10;jnCw8qpb7oqUbQOABVfqfu0YIFTzBYthl5yOtBdcH6VUJehVPIx270+d9h28y79owB0qfBPO8Y9B&#10;WaIyMVJycDmmp90DXZjpGGTz+lQbhk4H0qYIR2/H1oI4PGSKLsRB5jc8dKN7HgtxUoUY4HWnqh9s&#10;Uk33FYgRWOcnp0qYIB35qRQMdM0pTP8ADVILFfZx6c8Uzy88c+9XduTmmlSep5zR8gsV9oBxkkDi&#10;nbRketWChHamjtQFiPZnr+lKyfhTi+M03cP/AK1PQNQ2Dg4p4Xvjmm7wSBimiQcjBoukIs7QP64p&#10;d2enftVXeTnk0MxFPnQcpd39PaneYM1QBPc0vmEk80ucOUu+d7kDNI0o9cfSqfmYP60hfvxS5h2X&#10;YvCWgSMcc84qmGOOf50uTz2NUpCsWvM96Z52D1/Kq4PFLnkYP4UuYon80jikM2Md+e3am4BB6cU1&#10;e+efenqTZdhzOegPegvx1xUeOuM+9NPA61PMUPLk5+Yn9KaJCe/FBBPbjvQV6fh0pNsQI/8As5o8&#10;wsMACnlQe/PvTGAPfpRqA5nIpA4FOIHoc44poHSnr3AN/HXp1pBJznJ9KaUA5oKEEentSuwHq4x+&#10;PepGl+bpxVbaB78cUzGOnWi7GXAwIyTj3oDJk84qsQRjr+FBPOePSqUhWJyR1B60wN0qIdQOlNJI&#10;z1/GlfyCxOX5wKardKjweOlGcd6LhYl38DkU8vg54+lQnuKFB/H1pphYkLc5yaUzNgnPbrUOD68U&#10;bumT0pXFYmWRsgkjp3qQzMp4qBXHPHFSow7016h8hzTN0zSLknPb2qZZEU/cH1qZbwcfL/8AXpqK&#10;6yHd9ittJ4A61JtC9QakadCOABUa3QBPFFl3DUgbjPPfrSruIxinNKhOcZpTIvQDFJW7gOWNueRU&#10;bAqc/pTA5GOaiZiTnmi60AkL4P8AKkLYqPzMkA9hTQM9sUrgTh2wec5pTKTgE8+9QkjJp+7bx1NF&#10;/MZIDkdMU0ZxnP50gY8801nB5J+op3QiYNjH+c00vgHjvTNw78Y6UFiO/wDWi4h5yMZwaCSBnPXt&#10;TSc49aYWz2HWi4Dw3YL+dKex6mmjuAaaD14PFK47Dzyc0BsdsCmkZIocUeYEgbtQWAHTrUIOKBkj&#10;P+RRcLEwkPcc0H6VBvyeaVAc+uKnm2Ak3djTy2CMH2x6VDt4HH604IM5Bz607sBwfHenmTpTdoJy&#10;MYqZBHwGXNNX7iuRiQ/57015VJ5I4p8sIzxmq+CM5FKTkgVh4YZGSce1aMVwoBzWbnDY9qk3YHPU&#10;04SaG0XXuD0FQOzMT8pIoSUccDNX1lxnNar3t5A9NkZhJz3H41L8zEVZeSPGdtCXCj71Tyq+sx3d&#10;vhZWIkojU5yW9qsSsnOG61Vd8k47dKTST3uUpabErRkg/vBzUDRYJy/P0qIt+efpURY5NRzLt+Ir&#10;isGB5HeocHJ+WpBKw6nNITnGTijR9SSPbyfX0qQH/OKTOc8Z/pTPn9aE7B8iiAQc/rinYPX+VNz3&#10;5FKOT1qlqclgx05/+tQKXAyaTj1+lFwsKwzntzQOTmkXkdMU7HbFK47CZPrTjgkcD+VMyM/pSk8A&#10;Zp8wWY/ODnPakyM529qT/GjOAOelVzCsOLA5+UdKN2D06jFJ6dKXpgjrQtQsKCeuTzS7zuU9sYpo&#10;GD0NNH1o5vUOUXcRkZ79etSEAZB5zUZPfNLnAH+cUXCw/j8M004z1/KhQD1NCdTgUNhbce5GeBn6&#10;0hbJJ4pCSaAR6fn60OQJABjt0pxGAMj60zJweaOfX+opXCw/p2oLEjrgYppx604fX60X8wa8g3Y7&#10;c9aM/wD16aWx6daUEZ4wPpRfzHbyHkLgnJ4p2eCfQYqIjrTt3tz/ADp8xLQNj8/0pV9CDj2obj/E&#10;UnfHUdaOu40tEO4CkY/CgN1HT8e9NJG7pTiME8Zp3FYU/wBelN3nPWjJyM9+9ANK40vIVMjt0pcA&#10;AetICRSEj/PNFxNajz9057HikXBPpQHwTwOlA5wPUU20FhM98c0u4nr+dKQQDgjpjimcYpajsP45&#10;zz/SkBP17c9qacHtxTgckc9Tx7U7hYQt26c04NjHNMBGSMGnDsc57UJhy+Q/IU4ycY70Bs89h3ph&#10;P8u9HJ/CnzCsGTk9c56U7JOBgimBsYpxPXj8aSfmVbyHB+PT3phPvSHB6Yp+QeMc/wAqL30uHLbo&#10;Ju68Z4xz/jSsQVwOB3pp4OKAAQc4pXYJeQ/JAHJobqTzmmenvTsnJ5+tO4hSwIztpGz74pADkEfT&#10;ik9hmhu4WFPIx+GTS7jnP60hGDijjp7ZpXHYeCeAD36U0EZJ96aMD39AKcGIPWi+2oJCliO+M09Q&#10;Rg8YFMznHHb86b6nn6CnzCaJCMAn34zSK+COPqPSmcemT704scY9O9Lm+Q+XyHDoPQc0KchvrUdO&#10;6Z5HHYUJhbceTnGBim/z7im4AxnOPX0pVLYz69zSbvuPlHc4BpxZv73vUYJ/+tR7Y70cwuUkxgj5&#10;fwpwGMk9O1REYpwGBnA6VSfkKw4MwKk01j39aAemRkYx9M0gIz36UXv1Hy+Q/jI4P405ztJOPxqM&#10;455zil55weKd9xWHHjPTjnNKpLHp+nGKZt57fiaQDk+9DYWHqScjOKc7kHGO9RjGeh9qXceP69qf&#10;NoOwvTtgmnA4BJbr271GTnHf2oGcHGfpSuKxIx6dc9zSYyDk9P1pDxk/y6UgPXnrTbHbQkYnPsaU&#10;YP8AFyBTNwx0HXim5Pr370uYOX5Dxx0z7UoOAcA/nimEHOTxSgkk44ouPl0FGCDzzj8qV2yOv/16&#10;arckjv1FOIHYZ9qE9Bcruhd3rxSMRzx7fWmnjH8zRyc+vuKL3DYcCcdPalUnJ3AcDFRZPTPHSpM5&#10;B5oT/Apxt8w5AJ78UZ64yc9aATgcCkPy0NglqO28AZ680o9NwzmkU4pDjPrjmi9gUbtjs+hyPU0Z&#10;JZTRg+vb9aTjPXj19abewoq4pK91/wAaQce46g0g5x3pQT+NK42tRw5P+NIDn1z9aaeKcWzx1NCk&#10;HKLyc5yKMj1IPeo2znHfr9KXr9aTkNR2JOmOcZ9KCSR6UxeScnj+dOJ9x61SejJtqgByOoz37Uob&#10;AoxjqePWm9jRewbseDn29aUH86j5pc9aFMrkHdep59aU+o60zHrSA8jHQ0KQnEkJ5/rR2z2puTjF&#10;NJ5BpcyDkZKCMDnIoD8D9KYSOf5GjAGB+lNyBRJAxB4pAeajP3vpTm78Ucw+TYfn16AZo3DGaacA&#10;AZpC3THPqaL+YlHyH5yaMtnH86Zu5xR2pcw+XyHjjGM0KQecUwZAoJyaOYOXzFyPWnde5HvTAeP5&#10;e1Oz0xnpQmDT2HkAe3+NNZsHnFJnrnOT600N6j2zT5wUB6tz7UhJxijqfSkBFTzPuPlXYczdfSgn&#10;H0FICfXJpCSR7YocmLlHY7/lRke2aZuyv60dTS5th8o/cMdyOnNIBjvSE5BxnNGTjjFHM7j5R5IP&#10;PSkHOfXtSDAHWkDdx1p32Fy7knpxmmggk/lzUYHJ5yKeGz/9elzByWHMx4x+dIM8460Dv9KaSRjP&#10;/wCqm5dbgkSA4yD3FGeePSmFvzHtSnk9aLhyi8/gfwpDjPpRknt1pD+NJsaQ7pn/APVSc9/w96B0&#10;GDTPX+tDGkKOT345p2RTTx/Wlz+lJBYduzim8c+lKG4PNNBzgY6U77ahYcHAPuaUEZPamgk/xZoz&#10;nBwKLhYdu4/nQDmk3EYoJ+Uc9TRfzBRHD6c0hPp/+qmquDQp5ouPlF64+nel3fSmE89OfWkxn2qR&#10;qOhLkYFNU8Ag00+u3FL29e9AuXQdxTsY7nP6VGeKATnNVcfKx+MAc0Enp+lMJGM80uMY60BYUNkj&#10;AoY57fQU08nrzmgjJpXDl2F9OuO9KoPYU3v6+9IDnB5ouOw/J9aD9KaRnmlGeeKLjFBx3NGeaCRj&#10;ApuQRjFDYJDxjpSE8jH5U0dqcRznNHQLAemDSqeTzxTT+vtQM/40DHA9aXPI4qM8d6XB4+lJPyAc&#10;G5PPelLdfyprZI6dOtNx09KOYB/pzxS5wCKYetGc44zRcB4YevahuvWm7s9sYoXOaFIB271oHP1p&#10;pOccdKCetHMAue2OaXrnr6UAn14J5pGJ9fai6AMn+lB4z70ntSkYHNAAW3dPpTuDwaj7il3HNJMY&#10;7qDxSDuelICe9LkjJx9adx2DHagHGaaDyPalDZ7UkFh3br2pPejP0FIRgjmh7AkIOlOY4FA6CkPX&#10;ijoO2uwvf2pAQOR+dNHU0uOOe1Snux2HE8CmkcdaQ/zpcYocr9BpCk+1GQCMmm7s55oyef60ubzH&#10;YX8PpQWPrTexxQD09KV/PcLDyfeg0z04oJxx3octwtsPyOeaQHAxSE9sUDntRzahYUHPajAycGj9&#10;aM+tFxBnIpaaRnOaM47UXGO3GjNJuoPpQ35isGeaCe5pM9KRjgYFK47bDjx2o3Z4ppJJo5LcnpQA&#10;/NJTTyOKAf8APencLDj2H+c0meT6U0sfQ00nPai40h556UZ4/GowcE04UILEjH3xTSQefQ0jEkUm&#10;T0ouCQ4A/SlJ49aQcZ5pO/rTCw8gjnNJ1/AU32p27BHpRcQ0sM807saTNJn3ouOwmRjg07A6UmPe&#10;m5zj/OaV7dB2JAR6009sGkI5pcZ/OhsLDuvXtQO3FMPft9aUmhMQ8HOaTIzTVPtQD2pXCw4Hnj8a&#10;b07DpTScjr1o6dR1ouNIXPX0oGMU0570Z4FK47EgKnpSE+/4VGGJ4p2epouFgHPSlB7VGOaUmpTC&#10;w/oetNyPwpPT1NOPPamA0H/61Gc9KOOv6UD9aSGGO9OUjoTUYNLTTCwucn6+lKKb9aXdimmA9cik&#10;pBQAPTNMQ7PB6UpHFMB7U4Hn2ouIdQDgZqMEHFLzj05ouFh/X+lGfwpM47YpM+uKLhYeSc/Slzwe&#10;1Rg9f0pRx2ouKw/NGajUnK05SPwouFh4P598UgNJnjr+VJn159KdxWJN2e1Bb8c/pURGMUbv/wBV&#10;HMw5STI4HGadTCeDmlyafMKw6lzyKYKXPB/Si4hwPel9O/0pnOaXr09adwHduBS8Y7U0H2/OkBwf&#10;5U7iaJMnNOB9aiJz9acSaXMTYkzRk+3NNGaXNNEj8kUoPpzTKUdadyR4JNPJ/Omdcc+tOHaqTJY4&#10;daXHvTRTqOYligc8UvfvSAdKeBn/ADmmiWKD0+lKKMYpwFVchsWlGRTQ3604UkyGPHang8jJpg+n&#10;NOXParTIZMDmn96jBp+aq5k0SJUoHtUIzUoIp3MpDxTwKQU4A+lF7GTHAZpwFIB0qTip5rmTYAcU&#10;6kFSKD1o5jNsFNS00LTwKRDYlOAoApyjmtEjJsVeDUlAzTsc1tGLIbEHSnj6UoXFPArqhTehDYgF&#10;O204Cnha6o0zNyGgU4CnbaeFraMDNyGYp4FOC1IFreNMzciPbS4qQLTgK1VMjmGge1KFp+2nBfat&#10;VAhyGbaAKkC07HNWoEuRHijbUu32o2mq5PIXMRYoxUwWjbRyeQcxDik21NtpCtHsw5iHFG2pdtBW&#10;pcB83mQEU0rU+KbiodMpSIStIVxU22k21m6ZakVytNxmpyKYVrKVMtSISmaQpU2KaVrJ0/IpS8yA&#10;immpyKZtrGUDRSIitMK1NtppFZSp+Ral5kJFNxU1MauadNIpMjxxTSM96kIppFYOBaZCUphFTlRU&#10;RFYtWLiyM1GVxUtNbpxWbZqiGmYxmn0UcxqmRGmEVIRUdUpGkRp4pmKeRTPSjmRohhGaYelSGmsa&#10;DRMjzSN6UHINNzQaoD9ajOakphouUiI9etJinE4/lUeevP1rPQ0QhptIT6UxmJ+lRfVmiiONRk00&#10;nJqM0nI1jEXNMJxx1/xpC3qfrTSajmNEgximEHnigtxTTJ7ZqLruaRiwYc0wniml800nOalyXQ1S&#10;YE4+tBxmkz14oI5xzSuVYafy60cnrQcDqKaXpFrUQ9fSkLADrUZcetNIJHvms3PsaKG1x5cCkLZF&#10;N2560AcHmpbZSSFHOOTik6Z7UhIz0pMfWi47Di3THU0hYZ60hGcetJ1ouxpIXOQaTPWkIP50vc9q&#10;BiAkgUZpQBgdaUCi4xh70nripuc00rntTEmRAU0secc1KQB2OaZ29qTLTEz1ppbp9M0vFNDDnjtS&#10;v5jXoO3HilzjBJqMvjqOaaXHBwKTn5j5fInyB9KTP4e9V2m5pnmY7f8A1ql1UUqbLW7FRk9armbj&#10;9KiNwMH/ADilzruWqT7FpnPHTmmM2OOtQbix7ipYoWY/dJpXb2L5VFaimQZAzUZlxnrVpbQ9CMe5&#10;pr25UcqQD0puMiVOF9yushPrSgZ6ipNgGRgimhRgZ45qbMu66CigCkxn+lAHPApiY6k55zS7T0pQ&#10;tOzFcQCkBNTKnQ5xTttPlJ5iJVyfrTgp5FSqBTyCOhpqJDmRBcdqeCAfXijB9KMgAkuOKaIbuKWz&#10;0pxlGDWTPqtvG2CxyO4FQyeJLWP7sJb/AHjj9Kn29NN3qJfj+RusJWklalJ/h+ZvB8gfNxS+bCMb&#10;pBx6Vy7eJ0c4EQ2+nrWdd6+7fdhRc/nUyxVNbSv8mawyutJ6w5fmj0GGeJ8hI9/14qG6nt4h+8dQ&#10;x52jJNeWSajc7RiQgE9qq+bORkEn/PvWcsfpZU7nRHI/eu6zS7Lc9Dm1KJBncMnt6VFHexyDiVQf&#10;TNeaSKxJLNjP51JFBK/3awWLk38Hyudn9mU0vj+Z6Wqbm2iVMdzmnXELxIGEgIJxxXmhMyFhuPB9&#10;f8K3rPVnRApO5fStIYhO6cGvO5nPASVnGaa7W3+Z0UZlYnapJqwkEh3bj0H5Vzt34gn2bIgEGOcV&#10;zj3lxn759evFDxEU7Lml3eyJjg5yTbaj26s9GCbyMDPPap1t5d2AgBx69K8xi1C5iLbZSCeMD3qG&#10;XULhm5nbPfk0fWYpfA7+tgeAk3pUVrdmz1WWJIhmS6RB+tZE2v6bHJsG9wB97P8ASvO5Z5nwGYn3&#10;NVTG5wO/rUvFPeMEl56sccvivim2/LRfgekW2u2Exbd5i475q7IYmjEkc2V7gkCvLVilGcKc9MGn&#10;pFK2QSQc4IzkULEvZxT89i3go7qTXlujszqUZkCbx1pbnVIIdgaRST2U5Irj/sD9zzVM27cnHOeh&#10;7U3Wkt0L6rHuzprrxIi/6pS3ru4xisx/FF30jKr+GTWSLVz2x3GKfHZbuc9O9R7WT6/oWqEV9n7y&#10;2devnyWuHOffH6Cqx1W4Y/6w59ianTTm54zx160p0zcQAu76Coc13+8pUZLaP3Ge15NlT5hzn1qw&#10;NanA27zjv3q4ulO3Gzn6Uo0OUnBU884qlK2zE4PqjPOoSNjaxH41Wa5c8n179a3f7CnwAVwPWlOi&#10;MuMgGmpf1YnlZzLzP83JGetQgscDP0zXWro+4HjI96YdFJzgY79Kd/MGrHJsp3Ljjj86BE3T2+ld&#10;RJpkiEnaT+FRx6cW42nPFHtFcfI9znfs7DOc4qwbU5HOPpXRHTJuyH8sULpcpJBVie5qudC5Wzn0&#10;tvcE+9W1h25KgdP1ro4tJkxnbjHtU8Wknn5W/Kjmuth+za/4cwt0rBQxwAOBVNoz6HJ712C6O7AE&#10;A1FPo5RTkDj2p30vZiS1tdHJbMZGckDPFPSLB7gkZ5962305lww/z+NVWtsHoDnvnrU8y0HyvsVI&#10;4/4QPeug06weQoTHhSazUgIJ4xXaWN8yhF2AkVpGa72Mpxdm0rlmLTIcNmJuBxU0OmQuvIxg9DV9&#10;r19qgLjHpVeRnkzgdK3agntf5HHzVHu+XXuRvbW44yKZNfLGmAcADFZl0kuTgVlyQSHPysaylWs3&#10;ZWOmNC6V5cxovrMcZAC4+oqlN4mwcCIZrNNlKScIT2qJtNlG4FOv41k6sntKxfslf4R0+uXDk4JH&#10;oe1ZzXcrscknvWgumSZ4Xp2AqWLR5M/cPX0pXk7e9cGkuiMuOZvTPufenvKzAfyHFb66PKT932oO&#10;iXPaM5q7u1rv7iHby+854M4IYH3p6FiO9dHFoUzEfKfy/lWlH4bl/uGnGMntFsmU4LeUV8zj4Z5E&#10;JKtg9OKY8kzcs3Su8HhmQnhKsR+FpQOU61fsKj+xJk/WaK/5exOJttVvoVBR2XFdHYeJJQx8xSff&#10;pzWuPC8nGEBpB4VmBzsx9KcaVdWtGRnKvhZXvOBm3muTyA7XP4dar2mr3KODndkd8mt5fC8vdMVe&#10;stACEiQDFV7HEOSfvJ92TLE4SMWk4tdkMtpUul5wrVoQo24B+AOnGK04dOhQ5zyB1FRXEkSDjJ78&#10;nNdyoOMVKTXn5+p5M8TGcmoRdunkVrgJnGSMDj3qqUCgkj8TSf2lEmdy/wCNZd5qytlVBxjFY1Kt&#10;PV8yv0RvRoVdFyu3ctTaosfyqvTueaxrrXJiQAcZFZk10C33evTmqZl3H7tcrxEpfaa9D1IYWnHX&#10;kTfdlp9evgPlkIHf1rKuLudzlpWbJqRkJz/LvUTQk/L1xUO73bfqyklHZJeiM9wSeTn26Y96gkUY&#10;+8QPYVqCAnBJ5/OmNDkAHk+lUrWJszMcY6H86Rs9SM5NXxbt1CnOead5JBzzxT+YrMpDcCeRz09q&#10;QK3I6VcaFsjIBGOR3o2Y4wcY7djRbXcCk0J6ke+euaUWjNjJyc/5NXkL+n1qzboMnIwexHpQktAH&#10;2vh95U34wBxWtFo0K45BHfnmqhmkAAXOO2TTCzgjknPWtE12Iak+p08NjZRr8zj8e1XY77T4fvS5&#10;I7CuEaR3DAjI7D1pjbgOoP1p+0ta0UZujfRzkd2vimPcQkRAH5VG/iMfeI5J6VwRMgAwc4pVRyfl&#10;B65qJYifWTJWFpL7COwfxGwfIjTp3NQLr7Sj5lVcnqO9YI06cgcHk+lSR6ZcIDiMt+GKFVl52KeH&#10;h/KjWW+kdgFb5e9XI5rXAJkZjnoBVC30qZsbkP0+tasPh2U/w4x7iqi5t6RuROFJLWSj8yUx5wQw&#10;9qQRswC8c9Kuw6C+eZMe1aEekIhB3EmteWb+w18zjnOlHRVL/IxWtiDgjjGcUCMkZOeK6oWCk5x2&#10;9eanGmqeSK2jRk9onLLEQS+I5ZLcswGOev0rSXT4wnLDce9dEmmxjjbzTjZxj+HOe/pXRHDTtql5&#10;HO8XC+jZiRWluQBy2OuM1Bd2S5HloVPfNdN5SDgZFQNa57nNVLD2jbS/kKOJTerdvM5JrWRTyPxp&#10;PIPvXWLZnBBbIIpn9nxjORWboz/l+8r28O/3HLrAP04p3kcjj6YrqEsEYHApv2DY2Rg/Wj2M7J8u&#10;ge3htzHOi3PPy8UogJ98VuyRsetQ+TgZ/wA8VLTvsUpRZnfZ2PY5qylgzYydoH45qzgrzTg5zSVu&#10;v3Cb7WE+xJgcE/pTmtc/dhA/GnBzx81PEx9f1q1ydiLz7kYt51GAFAPfrTzay9cqc9akE3FSef0F&#10;aJQ7v7yXOp2X3GfLYuf4Rn2qAWEv90DvWqbg89qb57nPGalwp95DU59YxMsWb+lBtMDr+dawEjU9&#10;ocD5jn2FNUdG9fmL2qur2+RhNCcf1pmwZPA6VtCJG4HygetUpo0RsA5H86zlCyuVFp6dSmE7/wAq&#10;cIsdsmkLAHFIX5yBUpoqzJigB6YpyoCPbPeq5nOaYZG9Mc0+dD5X2LDooH/16YDwcmoMsc0o96XN&#10;5CasTcDJ/Km7weufp0pgGe/b8qUoR/FnvRd9gHBhzTTIT07djTwueM/lTQuc8c0agJuxmn7z+feg&#10;ICAamCIB0oSfcQKQtPbgdBSMAOwzSBsYqwF3HjIwagkKnvUnGOvUnFRHHynik2wISuTz3pqqOB0q&#10;bB/vDHcU3GCQTiosAzHGacOOM807aKAhHp7UJMBpx6ZHWgfp1p2w46/h2pwzzz19aAIyxPfnrijJ&#10;4pwfg9OOtNLDGce1HzAcAADx/wDWpQo6/wD16aG6+uaQnPB49aNAHgDnHf2xSlhxz16mmBvpx+VI&#10;SDnH14p3Akzg4yaVhyfXtUO7659etIW9DRcCctnt1pSSe31qsxHr+VLuORRzASqxHQ804N14qEN6&#10;5NND+hx7UrsCcHpzTieen1quX75/A0vm9fbvTuBMWoPXHHWq5fPf8KaHANFwLROepppbByDVYSY9&#10;6DJ1o5hItA5PNAYAdeaq+cOeDio2l6/0pcyKsy4T3owCeBkjvVUyn1/+tS7+eelPmQWZZxgH6YFI&#10;uB1qs0nsf503zMcHnnrS5khWLgP+TQWwT7VU8w5Iz0ppcn8aHMfLcuM/fik3DJ6GquSD1+gpQ3bJ&#10;FHOHKWQcd8596cSvAzn2FVtx4wO9ITgkdP1o5xWZZZkGPSmkg8ZqIH3yKQn25FDkKxY3g4ycfSm5&#10;OW61COCDzz2NSKTkD1yKOa4NChsD0pobBHy5+tJnOMc0gYZz29qVxpMkL8HjvQTg54pmO9Jxkmi7&#10;EOAOPvdec08sC3FRDI7YFOz6c+tCY2iQPyPpTS3bGPamqfbkHtzQxJB96LgtyQMOBjPHJppbkjnp&#10;TQMHpwBSMwxwOP1o5tAsO3A0pYZ61Hg4H0oyeM/nS5gt5j2bOOcUowPem9xxj3o2kk8j2ouwHHk4&#10;7Z/Glzn6dOKQdOgzmgA4H86pMBSee/FG7np9KTnd0o55JIwKLiJAep9aC+Og70zvz0NHUEZ460XA&#10;kOaTdnHpio8AHHfvTs9D+lO4C7gDkg/WkBGTn6UrEYJpoIwMAg0r6hYkB6cYFNY+h/GmAYx15qTB&#10;AJP40XDYCcdTSB+eWNOERI/rRt4BxgdKNRiFunpTt5GOKUR56nApVQHnp60K4g8z3NIzEgHt/Omk&#10;Ad/pQAScZ4oux2FGee1L29abu/HtxTc560roLEwYHGQKeDgHrxUGPanDOen9apSAeTk9f/rVEHPp&#10;7c05ucDPejPrwal+oDQT64oZjxyakBHakB5wSQKLeY7kLA556Ck3EfiPSrpZcABaRVQZNPl13Aol&#10;jwMUu72zV1o4yMjg0otoyOv5VXK77hYzuSc5FNz9fzq89rgcVD5J/vVDTQmjMzx/hTSwpCTikDe+&#10;Ce2KdzFRRJnjA+tBbOeOKQHkf0ppbPGfypuXmHKSH60biR/kUzPH40hPHr7UXDlJcjsaCcD/AApv&#10;A7HpQSO5wfzoTFy7C45zTgB/nimA89ODSrx3yRzTTKH/AIUmDnjIIpBgAdOfWjGce1O5PLqxxBOM&#10;jNLjA+vSmEn079qXjn/OKEx8txx96ARnr2/P600Yxgdh1pQcg45oFyi+maUcHnp600HuaBn/AB9K&#10;LiUNxzH1/SlBx1A+nrTc4wOAKVT3I9qLg4intzn0oLY5xzmkJ4pe54ouHLcRvbGfenE4xn9KQkD0&#10;A9+aN4JAz25ouO10tBPbrzzTyaaTjFNOAV+XI69aV7BbuP24x7HmlXGBTec9aAw9vancTiwIIzx0&#10;pwxjPtTc98H8qeOe/HrQmDQZNIT0pOuefy7UpbbjrnGPrRcOXyEA49e9KGHYnP8AOhW/KgEZz0ou&#10;PlY4H/8AVQTjnOaTPTrzSAkcflii4ctx4PPGPxpCckcimE5HFOBGck9s0XBxHZ6dqATxx/hSAcjg&#10;8dqM9Mc07icRR160En8qawJPJPSkJ7Ajjj3obBRHMep5pQRj8abkEHrx2FAXOCR0/Slcrl6Dhnpj&#10;qaPx7flTR7ilJBOOKdxcqHA4B6fnSdu9Jn9DjFJ9WH4UXHyjlHYnnPSl9qYwLBeadwRnn8eKLhYX&#10;rj+lIB7flRnH/wBakHfGPpR2BLTcd0Iwf/rUhPPfHSjJA6cfnRjJJz+FK/YLCnODzx7UvQfWmgHa&#10;M460uB04+tA0rC49+lGAef1pCo69cUnP65ov5CtfqOH0z70deppGxwM9e1C9+lFwSFUDg9fQU8jP&#10;GOnFM2gnHX/PajAGKaBrURR/hTvx7ZppYev4UHHJNJMORDqXimHt6Zo6/wD16Lhyocf59qGI4Gfz&#10;phGDmpM+xFK4couME8f/AFqM/hTcjnBFBHTn8Kdw5UOPT+dJuPXNKM+vSkz/ALNAW+Y/qSc/iKaT&#10;wM9/SkIwRzSjAxzwadwSHHn1+tB5PTPvSE8jgihSBkA4p3Dl7CjHHpQwxnp14ppJ4BOTSYxjJPPS&#10;i4We48nkmjOeh+lDc7uh4pSw7dcUMFcTtmnFuR3wOM0zIyMjJNAPU9aV/MdhxYA/T+dKeO35U3PX&#10;p/jScUXBIkOABn+XemhcDOc0u760m4+5ptglYXrg9/el6gCmZ6k4pd3Tj86Li5dB3pg0q4IPamM2&#10;ehoBzjvSvZ6DtceQOTxihT7U3jB/nSginfUOXQdk55OcfpSDkD8qQgep56/hSHA5HPvRcSiSLzjv&#10;igZ5z0qPPGf0pwbJz7Uc2wKIpI654oXjnJGeKaD04zijcQM9aV+o7aD8Zz37UoX26VGQME+tOVhj&#10;vzQmrhbQDwOvPTilDDaBn8aRW/8A1elIecHn86OYLDx65zjtQR+HOTTMDJyPyoU8/wAqFLoOw8ds&#10;c5oOB2/CkGfTFBP+FO+grBnjoaMikbO3k0oI/ClcYm8H0zTmwKY2DxS7sL9O9FwsKCO1KB0BP0NN&#10;AHT3zSFuRQmFh/Hr/wDqoDcng9OtR4z04FOwCMZpXHYCPc0u44GMjFNXuaDx3/Ci4WJAPf60HHHF&#10;ICfXj3oUZ64p3FYUk/8A6qVu30zUa+oHNOJPp2ovoFhRk/TvRkDPp6U0Ejp3pCeen40rjsP9P6Uu&#10;7nrUeQMkfrS5ouFhxOfwpVOaaByQRSKTjp/9alfULEgOKA3Sox/+qlJ6E07sfKmSs3X3phYEdDTT&#10;gDk/hS9cc02xKNhwx+BpFGQe/pSbhk84pMmldDsODdBmnZ65PNNBOfYUmTgnvQFvIeV4ye9DHn6U&#10;wcf/AF6ATng9KLi5R4bsO1IGOD81NUkmlJOOlCY0h3em5J60Y49M0uDjrRcLCDqfX3pxPc/hQM85&#10;5/CmgZxz9aECHHnGT2o9fSmk4HTv0xQBQOwuR607dkAcflTQeO340EjB5ppg0KeO1ICaRj3FNOAP&#10;6Umxjj7n8qQdOtLjjqDSAEj/AApCHZxj2pxwTnNRk8devalzxjv+lFwsPPc9fSkJ9aYW68U4jp+l&#10;Pm3AXcOKM8Uw554pMfjxSUmOw/B+lL+FNx074peaExD8++O1IX9c/hTOv9KMZ4o5h2HYHr16UZ64&#10;oB4o6DpzTuAo4PUmk3YHb8aQcnGeaTsR1x60rgSZ9qbuBz7Umcc5oGP1o5rgKD6UoyaQ8YH5UpH5&#10;U0wBjR17dqQmm7j6CjmVwHDjpSdwc80Ek9qAAam9wHfTg0EkdCeabjPFKDTvcBwBxS9xTdw7Cg+1&#10;O/YA3Y5zTuaRV/KjoelIB2OB+dIeSaRuRzSd+QaHLZDsPHv+FMIz1JoHFIOOcUr7APzgYBzRnsDz&#10;SE80DgdKfMFhRkfnSHnp/jSZoOeAP0qea47Cj9aP8aUDn3pSepxQJLYPX9KCeBTcj+tJ1ockVyMc&#10;eP8A61C9j600Dg0n+eKL6jUd1ceSMjB6UoycHOaac0A/rRfXUfKrCn+tHPPFNz1oJwaXNsNRHHtx&#10;xSbu/NIR0pTzRcEgHGaMkZFJgUhOSKL2QWJOnvTf8abxn3pCwI4+lDkCjYfnp/Ol3cU0noMUDPpi&#10;jmfcdhQcUE9aQn3zSZ68UuYVh3rSE8de9IMjv9aTJx0ouOw7nmgHNNB7elOzj6VKYWF5opmaUHj3&#10;9aaYWDbz70o600NmlyB0FGncbHbcZoK4NG71o49etOyexIi5z04pMYP9aUnH8VGMj3oGBXn1pvHG&#10;acRnvTRjFIEwGc4p2eM5puQKUDP0osAzilx+NLu4owOme1KxQDg+4pu4ZzT9wH1pn4UNCQrN6EU8&#10;E9M/pTP/ANVICM9adwsBY9zSgg/lRjpSEnP1pDsGc+1GetJ/OlP1PNCegwx+lBHGc9aRe1BFCelw&#10;t5jt2KbnBPenEHA6U3NJgkOJo3cU0n0FKcDp2p83mFhc5Ipd3IPWmbuabjOaE2Fh+f8AIpTnrmm7&#10;qAexouFhxPbpRjBpoI4o3e/NFwsO288GgevSm7+Pf+dITxSugsSYGDzSY45/KmbuelOLEHrRdBZi&#10;jrnFDc+1MJ6H04oBOcjrTTDl6jsCjI47Uwk0dfrRcLeYo5NLn3pnPrS4/wAam47C5PrR0z+lNFL/&#10;AJFAWFLHFJ36/jRSgUwEo603FB9aVx2HHr0pT9abQaBC0YxjPWm55pR70DsKSeB3pTQM/Q07JGKq&#10;whmSBTgeKbjNHWkA8daOfTimgmlBppisKSc0gPSkHSl4+tAWHZ/XvTcGkp3IP+elADuM9KM5Hp+F&#10;MHWnAEGgmwo+gNGR9f8AGm5zSk4C0x2FB9uaM9scUhbPsKTsOlK4WHZwWGKfnpTFoz6/SmKw8Pzi&#10;lz71GfT9adnj1zRcVkPB6e9LxTAfc0ZH507ktDxS8+nNNyPypfxp3EL9aUE8HtSDOe9KP50riY4H&#10;/wDXThxTM04Z/wDriqTJZJnp2pc+wpmc0tO5FiQ8f55pwA/+vTRxTqq5DFApRRTsUJENi/ypwznn&#10;jvTeM+1KAapPUkkx7Zp2BTB1FSCi5mwxRtpf8mnCgkTFSAe/WmhadxmmiWySnA81GD+VOHU9/Snz&#10;GbRMKkBzUS8U7PPWnzbGMkWcdM08D8qgU/lUynrUuSMZIlXHSpBg1EoqcUlIykxcUoFA5qRc1SMm&#10;xV4FKBml70oBBraMTJsevanDmmrxUoHtXRCNzNsFFSYpqj2qQDNdlOOhnJiAVKFoC08CuqEDJyEA&#10;pwFOVaeFreMDNyALTgtKFqQV0xgZOQ0CnLTgKeFzW0YGbkMC04CnhcGnhc1rGmQ5Ee32pwFSBacF&#10;rVUyHIj2UuypQtLtrVUiOfzI8CjbUwWl21apC5yGjHNTYo20/Zi5iErxSban20m2j2Q1MhK0hWp9&#10;tJsqHSDnK5SmbfarJWmlfas5Ui1Mr7aYVqyVppSspUmWplYrTStWCtNK1k6fkWplcrTStWCtMKms&#10;ZUy1MgK1GR7VYxxTNvtWMqZopEJFMK1PimMKxlAtSIMUwrUxGaaRXPKG5qpEJFMNTEUwiuadM0TI&#10;cmmFfapCKQVxyijS5AfQU0ipmXFR1zyTNYyICPSmkc1Iw5ppFZ3NUyE4phAqRhTTT5jRERFNI5/x&#10;qQjApuKqLNEyE8etNJOKlIqI/pVmsWMcc0w/XNOPao2+tQ2aoCaidsfWnk9+tMZvUUmzSKIyff8A&#10;Ko2OPpSsRULSZ/I9azbNoxuDN1qIuR3601jkjnjrUbNj+VZOR0RhsKZOPemMxz9BTWIHGRULS9fS&#10;olI2jDyJCw/GmM9Qk5zTc1HMbKmSMx54pvNGOtNDc/pSKSH5GaMYz/OoHlAHSq7THHfBpOokaRpN&#10;l5pAOtVzMBVIkt1NPQDuPxrP2jZqqKS11JjIcdKUAj3qHzAKje54wKlzXVlqD6IuYpCR61mtOxzT&#10;vMFL2iK9i+5eL59M03aeePwqoJucU4Tnn60lNdQ9m1sW9poIPp1qt55yOaPtQz19qpTiL2cuxaII&#10;7dqYeO+Kh+1/p61JHcruyy5xzimpRfUThNdBpGc8fhSqrEnHpTmn3nhQBjoKcLjHaleN/iD3rfCA&#10;ikPAH40/7Oygc0ecaDNnHP51paGm7IvPyLEYHpU626kn5sVQaYDqccUw3qjufrVKpFbozdKctjch&#10;0tZCf3hxV6LQIOSzsfbNckdWK9Gx+NNOvSIeHPtWsMVho70rsxlgsZL4aljpJtDVjhDtI79az20S&#10;Rc5ywHYcVhyeI5sg9T9etOh8SOz5kbCjtUSxGDk/hkn9x0QwWPjH4k1+JryWUMSF3gYAepzmuOvN&#10;Ut1Y+XGwH16V0N9rttNC2Gxn1rgWuVRiQAT/AErjx9emnGNOUeXduyueplWEqS5nVjK/RXaRqJrM&#10;QzmFifrUra5GF+W249zXKyTliW/+tTmnZ1UYrzlipJO0vT3Ue48tpOzcX5+8zqE1G2mXduKHuD/S&#10;ntPFjKPvHrXL2+UYkx7q6C1gkc4A6jNbUqspqzir+SOavhqdLVSdul2XIrnfwqHpVs6k8WPLiYHv&#10;zmtS0094lyFU5681pQtk4MKcV6NPDzsrzcW/7p4dbFUru1NSS/vHHvrUm4AhvfOK1LK9EnJdh6Di&#10;uhNtE/P2QE59ahy0PS1A+gzVxw1SDvKtdf4WYzxVGcbRocr/AMSKV1bTn5h8wIB6c4rPVe23p61q&#10;yXzZwdye2MVAL2PkMv496KqpuWkrd7hSlUUbcifoVYoGdtqDJ9BT3gaM7SvNalpqVtGrgcMcjOK4&#10;jWb+bJC3LEe3/wBas6sqdOnGXNzPqlbQ6MLCtXquPLypdXfU3yMYyuKXa/UDivPX1G7P/LdiKhF3&#10;cE8u2frXBLHx6QkessnqW1qRPR9rkdOnapBazHHTmuNs718qZHJHvW6fENvH92MsR3rpp1qUleUu&#10;X5nFWwVeLtCKl6I6BLBUGZH+bsM1lzSNEThxya5u912acnDYHT3rPS+wcMST7VFbF0tFCNrdb7mt&#10;DK61uapJNvodo88mBhCeO1ZF28mcbTn1qlFrUSjrID7elPGs2rElnYVMq0JLWoaU8LUpy/hXKUsc&#10;7H7mKzJLORiSYzXTwatZM4Hm4HuKvXLCUERFMdiPSs/YxmnapzeSszpWLqU2k6XKu7uji0h2Agr0&#10;pjSLkhtoz0960p7eRuCTj+dVDp/3SRj61nytaJfedyqRlq5FM5DDHp09KgMpB7D2rUW0fJ5yPXpS&#10;myDZGOalptaOw+eKe5kIAQTt5oa4cHCjAP61r/2ZkDr9atJYKMHbg9CTTUJehMq0F5nNKsp53dam&#10;ihc4wf8A61dMllH6VMtogNUqSdtTN4pLoc6baRj14HarEemFzyM5/OupiijBwVz/AFrdtDHEc+SP&#10;x5rWGHTavKy+84q+YuC0hd9Ohx40ASKNsR9zjGKYNGhVvmwDXpMc8ZG0oMH0pGjtGzuhBNdn1Gm0&#10;mpx+Z5iziqm04O3kcYulacF5fnvzVeTTrHPytmuza0tCc+SKsRxW69IF49uar6qr2/dr5O5H9pyW&#10;t6r8ro5AaZBIRtwMDpjNOTQkYEDrnriu3SRAflhGff0q1FKWIwgA7mt4YOm2ryT9Ezmnm1aK0uvV&#10;o8+bwyzEctj6UjeERwTJ9K9AnuSAdkeT2NY9xBdS8scUVcFRjooSmy6WbYmVr1FFedrnKf8ACMhS&#10;CZVqceHbVBzKK300l2OXk4FVprTk7Nx9+lYSw6ir+xt2u7m6zCpN2+setlZFaHSLZvuxhsd6mXT7&#10;deqKPfrVqG2woyxye3SpPsascF8Y981pGmrL92rnPLEyu71pWKDwW+cKoNVzbMT8qflW6mnQD+Ol&#10;+zEH5XwKJUZtq6S/wkrFpaKTf+I56S0ctt2n6VWk07pla60wKCSXyaZ5Cc+tZzw/cuOYNWscyLJQ&#10;OaPsXt+ldGYVzwKaYeTgdKn2Vi/rzfX7zCGno5+b9KsrpcIbj0rT8oDtilC/5+lNU7dCJYub2m0j&#10;OFlH2BNWo9PRsYAHNWgOeVHNBOCeauMEmrmMq83tJlg2sQAGB7nuamSzhP8ACD9apKR+NTLIV4zX&#10;Uqsb6wVjkmp20my2NNtuhABqu+gQuTjAz3NL5uBx3p63TD+KtPa0n8VJfIzUq8dY1WZcnhJGz89V&#10;ZvByuuAwreN0/qfwppuGx94+tYyhhXf9y/vOmGNxqt++/A5+PwUgIJkz71cj8KRp/wAtDmtTzjxz&#10;+tMNwQCOtSqeGjtS/EqWNxkt634CR+H4um/8PWpf7CgGMtnPaoxMeme9PExPf9a1U6CX8FHPKeJv&#10;/GZJ/YkHbFMbQ4iDt59qcJyBzmnidh0P61p7Si1rSRn7TEL/AJesqjTAn/LJfwFSJZZJzEAKn+0t&#10;60w3DHPNSp01sn6D9pWd7v5kUlhEQPkH5VWawUDhRzVszHJqPdn8KznyN3saQnVW8mMW3KgfKPyp&#10;dhJPyCn+Yc9aN3P3qm0dLXDmk9xcFcYFTh5Dim7yBQJT071qnb7TMnr0RKpfBzwP504LI5znpVff&#10;k9asLcnt0q41E95MzlFrZK49IZMnLYHanPEcffxTBdCn+chXoa0Uqdrc33szfPfb7kV2ugmADk9y&#10;azrm7DD/AFmD7VqMbfH3CTULJAf+WdYzbat7SPpqdFKUItNwl+BzE17KAQpqg007g5J/Cu0WK3Bz&#10;5QNShocELEBXI8M5b1l6HfHHQjtQ+bPOpLZ352tn6U+PSpm2kRkGvQAyLjCj64qZZj2AqY4KnfWo&#10;/kjSWb1LaU182eeNoE5PK/5/KrMXhmdhk7RjvXbvIxFRh2549qtYWknvIzeaV2tFBHJr4RlP/LVa&#10;lTwe/XzAa6lZSPap0mJ6nitoYbDvRp/eYyzLFfzR+45P/hEwoJJz9Kj/AOEfUcBK7EXODzStdj05&#10;qnhcNbTT8SY5jir6u/4HHf8ACPZ6xYqpJ4efsgNdsbon8aiEhyOaynh6OlrmscxxHWxwL+HZ+cJz&#10;VWXw7cj/AJZ/lXpImOehqT7QR25rP6pSf25I0/tSsv8Al3Fnln9gXHH7rpVqLw7LzmM+3bFek/aW&#10;z04p4uSfSnHC0/8An7L7hSzWr/z6gedDRZRtHlGo30a45xG2PpXoxufpTfPOOTVPD0/+fkvuBZnU&#10;/wCfUfxOAi8MzSH5sjitCLwiTjMqgV1TvnqfyphfihUaa7v5kyx9Z7WXyv8AmY6eGLRQMkNV+HSb&#10;OLGIxVgydxjFJvNNRpp3VNX+8xlXrS3qy/Ic0US/dQChQoBxioy3NMDfMarn1uiOVtbstGX0AqVZ&#10;cfWqAajceaFWYnST6FtiCR/SnLjAqorj1pwf3H0qlNXuJ0zQVlUHvR5/PSs4yYPPBpM81XtuxPse&#10;rNX7UeDSG4/CszzB2pof9af1h9yfq67Gn54z700z9eRWZ5nJFLvOM+tS67K9gjSNx/kU0ze9Z2/P&#10;Q0byegqXWZXsEaQn96aZyTyetQ20DSliTwoyferUghjG48egrePPKKley8zKSjGVrXfkRGQDPH50&#10;wy4xxxTdsbgkSZ9qhgA8wZPA/WocpXjtr1NFFWb7dCUtuwMZPaplgOAXYID60+5udhwsYHviuVvp&#10;JWOWJ54qaso073vJ/cjTD0ZVbWaivvZ0El1aA7RJlvWmEbsbec81hWtg7bSP1rZM3ljaOCBjislN&#10;yV5RUV0sjSpRjBpQm5PrcXzcH6Ugn5+9VTcecfjT1jYkmlzPoHJFErzuP/1VpWlwWGCBWcsC4GWJ&#10;NPjcrnJrSnOUZJtmdSEZRskaU2DyHqB5io4qEyfLwQKryNyMDrWsql7szhS2uWRekA/LT/Mh69T6&#10;VmEk54oBIHv71mqsvX1LdOPTT0HzKAcg0wn059qR2wD+fPemMQP0qXLcHFsVjnPHFMI65/CnFgD6&#10;Ckzj8u9Q2iop9gwefrS55FIDnp+VIrZHoaOZdw5R4b260DIx79jUXmA+v408Mcgd+2KakJwfYeOv&#10;ApSx5zTkjGTvO0dhVd2AJxyOlNtpX/Anku7ImBA560oYg4zVYuMjkUpOc0lMfsyff60biO/4VXBA&#10;GfT9aQ8g+uKOYFDzLLNgcE4z0oLj0/8ArVACT7U/awxz1pc1ivZ3Hl89elHm59s96BDLySPxNNWB&#10;2HCnj8qrmlfZk8nmO39iMimiTHAqQWz5AKk/SlaJVOGIH9KLy9PUOT5ke8g9PzpUjd8kL071L9qs&#10;os75NxzwBUEuuQBSEB/Gn7q1lUXotWWqMntTfq9EOEbFW46deKjCE4wM8VXTWRjbgAk+lXbZpXGc&#10;gA1HNFtJNvvoW6DindJEJU5we/apJIig65+lXnVSDnGazXZgcA8fWra5dzLlvsM3A5oDjJ5xxUbb&#10;iR6kUzBwMgD61HMLkJwwOeabvxn5sg1CenOfc0p6jsPzp8wcpKJPamluSR9KbtHdqAM8ds0XYuVC&#10;7/U8U0sTilA65/8Ar0gGc+3ai7HZAXJAyPpQWJ7YpMY6il6dc0r+YDQTikO7/I608cA801vSgBME&#10;daFPOMfjTjz6fWjPbP4UAIARwOfQ9KXbwOtKvQ5pyrx9KYhq47/lSk+/WkwTnkUoB6YouHzFLAnr&#10;ikYnk56UpHXBx709l560B2G4P59aVQRnkU4DFKCTgUxXGgEDOe9BU+gFOPf+lKQOMt0/GiwCAE44&#10;JpFBFPx71KR+BppEtkW0Y4/yaaoJOf51YI5bpUZAHrzQ0FxAM80xQPyp+459MdKTd39qWgAAPXtQ&#10;Rx/hSDntwKVeBnaAKLg0BT8Qe1Jtzz26cU4tnA70gz/+ujQeo5h6DpS7QSMnj+tR+uf0pS2fbFNM&#10;VhwA5waDyeDxj16UhYZGKN3Q5z70XQWAZNO4HpSZ9gaDxj2oAQnAHFG7g80EKSep7Uq4Gc0ABIOM&#10;g9KFTB+tJkj+tI3btQG5JwKQgADINIqjn+Qo9P5daLhYUnpz3pSDjpxmmjAIGOvp3qUxnrnjHemr&#10;hYiHX+lBUg+9O6EAYzjOKYCSeR160gHheuOv+NC8N/jTSSakjxnnNNANUcnvTtwzwRj2qR4GB4Ye&#10;9J5O0cEH+dPla6AMVs+2Oc0oOc5OfSkcdeeKiPbPp1qW7DSuS+YMdKRnBHfFRkkmg5HRevvU87K5&#10;STd0GO1G48nAz9KhPVQPWpNoBHHWlzMHFLqKW5696buPr/SnlRnC8jPWlYL0HJHrRr3BNdhh69fw&#10;FOAOOfWmheeM8UEY/lRcLeYp46807dx6GogScDIpoP1607k2JiSQOc0m445A9qi3DGPelBH5frSb&#10;8yvkTE5A5+uKRmHGB9KZuAIBpVYD/AU7isWPmPb8qcqMMEqTUKSn6f41aW56Zqo27jS8iEqxOcda&#10;XJUnIq0LkEfdzQZUI6Cqsukx3f8AKVBMfUUvmMPSh0TPB69aZ5Y9WqbtdSml2MYAc9M0m/jnFREn&#10;kEY+tOHPt7ii5zWHEnPJpT2JGOOtRjcoOBkfrTicbccUgsSK3A9aRWz7etRA46d/UYpclRgGjmCx&#10;Ljn60u4DoR+PaoyT8uaUZxkHpTQWHsvcU7Oe4qIk5UEcdKcFyc5/KncQpJx6c0uQc8c+tIy5460u&#10;emcUxjWbPQdKU5IGe570oOB05z0o46j8zS+YrDmYAgd8UgXNIeOg4pFX0603uFhyngYGBnpS4yT6&#10;ZxzSFuDzQOPcenpQFg7DpjNP7HBpoAGefemBs4zzQFiTJPfpTs5+7g896YGz34zS+xOBTCw8k8jG&#10;PamKNueDTh0A/wA8UrYPPT60eYDGxjilGdvtSfNkcdu9N3DGPepuMcTwOKduHTGKjBxjkYpTwfpT&#10;TFa49yOmaVXHPPWms3X9KbuyD+vFFx2HqBn2oyOcdutNBGeemOlJkevWi4WJxn1z+tIOPT+dNByc&#10;96Q8H0/rTuKwuTk8U7B5OOfamEnIpe/tSuFhQFyKVd2CM0h47fSk6d6VwFLY7H060owcYB6djTME&#10;nGKeeMe3pQMYWPvjqRTg3Oc0bge/FOzjv+GKa9QsNOfb+VOzx196TcOv50mOuDx60XCwpb7uBTgc&#10;E9OfXrUZUevFGOO2aE2FiRiAR9aTAzmkA4Hr2NAPfA6UwSFPTGO1G4kDmjH+TSEAAkDJPrQFgyAf&#10;agnBHuKcGH1z7U3HPbHakxjww5A6YxTC4Dcc56ikUDGcUvIx+ePrRdisuwh6/X0qQAAcZ4prcdOu&#10;ab6ckmlewMkXntzmlY4HpTCevXrS7s4qrhYMfe/rTlYY4poY8Db7g0mT+fUUroBSCOvP9Kd1OcUw&#10;delIR2J6dqLhYcCeo6U4ZC/U00896AR0zx6UILXF34xxQ3A6U3npig8g9xSuFhT3I9OtO/l/Km7s&#10;5wCM+lJ1xzii40yTPvzSdR/Sm5HYcZ5NOLc+mPancBwORz+ZpegHPSmk8fj6Zpu7GB79xRewrDie&#10;uePrS7hx78fSo8HHXpTlA5//AF0JsLEgzkjPXnmmnGDyOtJuyDk5pxINO4WDHBzRwO9NIHpxQrcd&#10;M0BZj847d+1BHHUUwHnjinMeDx3ouFhxzn2600Z7nPt2oBA/xpAwGcYouFh+MduPahc/jUecLn1/&#10;Skyc56++aVx2HggnOacTgVGf8mlDdqaYCg59hjvT+cHJqPOc80o43HJzQFhx4/8Ar0ik9Ome9JuH&#10;vzzS7jkcmi4C78LzyM9KaABnnpSg5J47dTSBsYzjH60XCw/+VAAI5I56UgPXnjsB/WkPXHpQFiQn&#10;p/SgnLdOM0wA8/1pRnnkD+tFwsLk+vrxRn1PShvr9KbuGR0pDsP555pCxz/SmswBBoANFxWFJ6n1&#10;pVI7CgsefakHQA0hilvwFOYn2zTOMHg/4UDIwc0JiH845OeOTSE5H86TinA46jNVcBxPvx6VHuAz&#10;RjH060pbk9M9KTHYQA9//wBdOPPBFMYnAB6ZpccjGelFw6Dic03PJwaQsfSlHTPUHnile4WHE8Dg&#10;0ALQD9abuHXcKbD5Eme2fwoJ9qTOO/0pGIHbrTuAhY5zxxxUnoT3qId6U+4qbgP3L60mfl9u9GRn&#10;gUHJ707gG3j0oxx3oPIoGSO34UgEyM8dTSgse/4U7aM9qYSCcDj1o26jHhcdT+NLTD79aUAEGi4k&#10;Jn9aVccdeKXdwKQ/1oAVuMnFOLUwE4B7UoPOCKaY7ATyOKXJ4PUU3J/KnAihPzCwKx7flS/WmKcD&#10;gZ9aUnv/ACoTCwKM/wCFOxz/ACo7detJv/TpS0Cwu4elNDH9acDn2HpSDdk+tF9gsL1PSnDkDrxT&#10;T1HzdKQH9aadtwFPf+lPGVx34pn8qGIPNF7BYPX3oUmnEH2GPSmnPBwM9KWvcLCnt796XkUhYHnG&#10;RSdMCnfcBS3HTj1pC2MUufbNJk8Djmi/mFgx+tKTg/56U5eDk0wD2oARic/40qng9h3p5wM+vrSE&#10;85NFrMBPWg9c4/8Ar0EH60KR0I4ov0HYU4OBQM9MZFGeaUH2oWoCAjpmk2j6U4n7vcUgycD0otqK&#10;wvJGOKOfX8aTA9/WgEHHpTuOwpGMH+dIBk0ueetJupaBZjtuM460mOQOtIW96Oo6ihyWmgco4+59&#10;qG9MCmscnr/9ekyeDihzGoi/0p2MjBPAoz1pPfFF0Kz7Deeh/OkK85/OnEnFJn/69Q2i0mKMZpBn&#10;Aozx6iincOUB7igkdqMGlyBz1pDSEDDPSnHNNJ68UnPHPX3ov0DlW44HFKpHTNNzijA+tK+w+VWe&#10;g7NKTgjjFNoAB/z0pphyoUMMY4pAcY5pMUpHuKV2PlQ4t/kUmeBig5HakIPGKG2JIWjPOM0nY/Sl&#10;HXtRcYmR6UtLigE4GaSAM00D/GjnP40o68ijcY0HJ69qcMcU4rxTaAFxSEEdqDg5oLY6HrTdhain&#10;OfwpMgCgHtQepoACeOtLt4/lSZHcUjc4weaG9wQpOKMkUrEetNBH0+tJ7ghce1AINJnHIo3fXmi4&#10;7Cnrx0NBxgijr70D+frTEGNvQcUmeh6GkB60u4dh0pXQx2PwxSCkBHrinfjQAijHWgqcdc0gJ5+t&#10;G7oe9GgWYY7UfhSHsaTfnNIdh5IOB/Kgg+lM3H8qQn9adwUSQkEUbgRxTPxpue2OKXN5Ao3Jc5z6&#10;0hJJqPkc0A5x29KOcfKSbvXpTM8fjQW//VRnijmBIXPGPejeMc8GmlsZNG446Urj5fIcOaQY9aaT&#10;2oJwOlFwsOH1oGfXjoaafypOQeuP60kx2JB9e9ID05phPNLuppi5R5pu7jpTQcE8Ggnt1xQ35gkS&#10;Htj0pueBTM0A9utFx8oqnJp2786jwe9IMk+9JNofKiQnrS5AH0pgPXmkJJHWncLD9x4pCx60nr9K&#10;M9aLhYBn60ucdKTJHrRyaQ7C9ec0uTkHOKZ60vI7UXFYXpRSZpM8c0rhYd/KlpMc0nBzQArcf4UZ&#10;z2po5xz0owOnWi4WHUh5pob8qdnqKdwsJnn8OlGaTnJ/SkJ6UXHYeTQCKZnn6UZ7daLhYdn8KUim&#10;dvWlPt2oQWH0Cm5ApC3WncSQ7AxQf1pqnrSEkkUDsSHGKDnPWmhhxSDtRcVh5/SlPT3pmaXNGgWH&#10;ZpVFMBoLfpRzC5WOIx2oxntTfSjPvildDSHUZ/KmZH/66cD0ouFhc96D9abnilzTuKw4Ht70cnvn&#10;tTc0UXCw7PvSE+9J/OilcLD8j/CkyabS56U0wsOBwe9GfxNM59fyp2aLisOyPp+FO4BPrUVOH1p3&#10;E0O3fnS7jjmmZPFIDRfzBolz7mlqPdn6U4nv+RFL5k2HZ5pckfhTB2P86cDTTE0Pz/8AqoB4poP6&#10;04Nx/SnfzJaH07j09/pTOOlKD+dO5NiTOT1p/c+lRcfnTxTTIaJAfy7U7ANRg04HGaq5nYkp1MXp&#10;TxTuQ0KOaeBxTRTh/WmQx4p460wH8qcM00zJjh+lPpg7U8CncljhjinDtSZ96cuKEZsAOnen7fWl&#10;ApfxouS2IoqX8KjxTwPQ0rkMlFSLnNRKakFTzGMiwpqZcGq6dBUymhM55omXrT1AFRjrUoNdEEYS&#10;Y9Vp+AKAMUorqhEybDFSqKUCnYrsp0+pm5BUgFIBUiiuuEDKUgAqRRQFqVRXVCBjKQlSAGlUVIFr&#10;qhTMZSGhakC04LUoWumFMylMiC1IFqQLUgWuiFEylUItvtTgtShacFreNIzcyPbTgtP20/bWsaZD&#10;kRBKcFqQLSgVoqRLmR4xS7amAoxVqmRzkW2jbUu2jbT5Bc5Ftpu2p9tJtNL2Y+ci2+1IVqbbSFfa&#10;k6Y+ch200rU5Wmlah0ylMgK0hSrGKYVrN0/IpSK22mlasFabtrF0y1Mrlc0wrVkrTCKxlT8jRTKx&#10;WoyvWrDLTCtc0oGsZFcioitWSKjK1zTgbRkVitMIqwVphFc04GsZFYqaawqY00rXNKmaqRARUbDF&#10;TkUwiuWpT8jVMg9aiKmpyMVGRXDOJqmQsKjqbAqI1zSRtFkbCoyMVK1QsT3rO5rEa3SoiTUh4qLJ&#10;5/lRzG8Rp/z/APWqMsefWri2kzgkRnHal/s24Oflx9a1VOo9oS+4FVgt5r7zPZvWoC9Xzp07MRtH&#10;1JqtcWMkQyzoo+tRJVEruDsvI3p1KbaXOrsqFh61A81T/Z4nTctypx1zxiq6rbliDdgDHXHesVNu&#10;2yv5o7Icuu+m+jIXfnmoWk6809/swJzc5xzkLUM+pWsZHk25Ygfec5z+FZymle84r53/ACOuEG7K&#10;NOTfpZfiMaYY4IP0qIyHjggnpUcmvXLqR5cQ+iYqjJqd02MsvHTArCVeHSUvu/4J108NV6wiv+3r&#10;/oXCTSNmoLXUmB2zRqy+oHNSf2nDHIXjg3HHAc8UKpBpPnt6rU0dOom17O/Zp6MeSB3p0UckhPlo&#10;W9cViyalNvZgqqSemOKY+rXjsh8zG3pgYrJ4mC/m+SN/qdVrTlXq/wDI6FoAg/fTCLPRTyaYtj5s&#10;UkkUhbb1BGM1jrdl5TJNICe9bA8VRQx7Y4Oe5IrWFai7ub5V03b/AAMKlDERtyR5paX2UV95mFSc&#10;nBwOpHSlWN3YKqEn0p0/iJYwv2dAASWbPcms258R3coYZVQeDgYNYSq0o/bbfktPvOunQxM7fukl&#10;/ef6G0bCYEBmRc9Oc0y7025iPA3rjIIrjWvJS2/ecjofSnPq10ygfaGwOnNZfWqWqcJeVmdKy/EX&#10;i1Ug+6aZutFIPvKR9RQ4dMbkI7jPeuWmuriT70zEg8ZNKmoXKNkTNx681j9ZhfaVr7nYsBUsvejf&#10;5nRA7+g5PUYpu4ZHU+uBWGdXuWbdvA4weKedcuxyHA/AUfWafd/d/wAEPqVbtH7/APgG1tZhxG2B&#10;14qEP82OnfFVrfxHcg5d9w9OxqWfxBBIUzZrx74z+Vae1otJ+0t6r/Iz+r11Kzo3XeL/AM7DyWOe&#10;aAeT16etMNxby8xKwOOR2FTwwSSnaiE4GeKFq9HzemonoveXL66WGKTjgn6mnq5yRnmp5UghA864&#10;VW/uj5iPrUJvdNiG5pWlOPugYqnHles4rvdohNy+GnKV9rJu5ZSQKDz3pTeIO+T6CsU+IlGVW2RU&#10;647n8azzrswclERBzwFzWcsVTilapf0X+ZrHLq0r3p29Wjo3v/7q+3Snbbpz/qio6jPFcvNr95Ig&#10;UOq8fwgA1nNfTtyZnPsSayeNhf7T+5f5nTDK6ltoRfzl/kdm0MucGVdwH3d3NUHEgGSpA9feuWWZ&#10;0YMrEEd/erQ1W7wV80sPeo+twf2ZL01OhZfUjtKL9VY6KOCWQ4A5PrxSPazJn92a5n7dNkMZST6+&#10;lSR6nOH3GQlu2eelCxVPqpb7g8FWWqlG1trPc13U+4pu1cjmqx1h5WHmRg8Y71tRQQTIrJIFb0J6&#10;1tBRqN8kr+uhlU5qSXPFq/bVGO8QYnnimLbJ6VfaLbkHj2oEYPNZ+z12RarO2jdil9mH9welSJZg&#10;EfJWigUHgZzx+NX47WUZPlNwO4rWFK72uY1MW49berKlrpsZ5JI9q2lsEAADn2NZ3mlcfKQQOnSr&#10;C3px6mumnKCVmjz6zrTd+ZmzFZSDjzD/ADq0NKkLHDcH1rHj1HcM+aVx1qzb3E0xcRtyBn8K7ITo&#10;uy5JPtZ6nmVKddXfMl3ujSWynU8N0qvcJcjpyR61UNzcKrMSQueuah+05OTn86bqwSslJddyYUal&#10;7txfyJmtruTOUQn605NKuCV3LHUC3+0Fcjn86aNQ287jx0qOajdN8z76m3LXtaKiu2hcl06RAdtv&#10;GSfWsoaOJmJkhwx9KvJq0gPBJp39qSuRjj1pSlh21o/SyHB4qF7WT73Zlv4eI4W259SahfQGAwyg&#10;H2rcF9O7nn8Kn+3yADcn44pezw7v8S+Wn4Gn1vFxtrF/N/qcRcaLt43Z+gNVjosh+7Gx/pXoa6nB&#10;kbkH1xRJqas4EaDHSs3g8O9faddktTeGa4pWXs/m3oeaPpNwTtELfXFQyaTcDJMTD3r1B55kydnT&#10;0FKupfu8tEu31Y4/nWby+jd3qyT31ibLOsRpalFryZ5C1psOCSD7VE8Q7mvUGubOZsC1VifQ1Rla&#10;xXcrWIGO+a5ngo7qtC3mmd9PNpOylh539UedFVH4VYjnaM/KSOOcV001zp5AIhA5qlcXdoSNsf4Y&#10;rL2Sj/y+h8jtjiXOy9hP5lSPUnyCSOnTtUh1KQHO4ZHrVYzQljuQAd6slrV8BIsD1NUpzs7VF+Nw&#10;lCC3ov8AA6LTrmGcbXVSx7kVpLp0RYbcE9zis/S2gjXDRZJ5zXQCWFFLonJ7Yr06CUoRc3Ftb9z5&#10;vFzlGpJQUknt2MufT0CM+48H04rLaAjsea3pb4SYDKAPQUzzV7KBUVIwb916BSrVYr3lcwhbP3Xk&#10;+oqzFbZ6t3rS80EjPWmlR+FZKCWzNXiJPdWGRQAc9Ku7V9agUYqQNjHrWsbHLNtvcsrgdBUowe2K&#10;qb8deaBLz/npWimkc7ptl9T37VOrxDgjk96zd+B1pfNPXtWkaluiM3Rb6suk4JwauRyqq8ZrJEwp&#10;TN7GrhW5dUZyoN2RsRuAxO7mp5MNnDD8awfN9Kk88mto4rRoylhndO5sGSNcAAHvRHLGxxgDNYpk&#10;zSLMRzml9bd1og+q3W7ubziIcYWqUjR9lBzVIyccZzUXOeelKpiL/ZQU6DW8mWG8sdABUZcAY7Gk&#10;G08AUmB259qwcvQ2Ue9xxYelNLUnQY200qM9aTbKSQ7fjvSmQ1HjrTCB0zSuy1BEhck+ppu5j2+l&#10;R++aXP60mylFdh/PPSmgnr75pd3PWjcMUBbyGgnHSneZ3pg5zxgUh6jilcdl2JDLyMGkMhppozwa&#10;L+YKK7Em/PsT2pDJ1xTMdO1GcfnTDlRKZM/SgSH1qI9OvWgLn1ouxKKJc4yacsv41ADil6ex9qE2&#10;gcUWd9M87JqJjwDRn1zwKbkSorsSlyD0oD+9QjPFOABH0pXHyomGKXcc1ECDT+mTTRLQ/dj3pweo&#10;t2OlHBPBppktXJw1Nyc9e1RFwM0gckU+bzEoeROCcfWkXgDNRF+1N3E+w/nSvsPkZbDAE89KUvVb&#10;cc+1IT0OapTJ9mWS/tSF8CoNx+lNFLmD2aLQYdaUPnvVQnnr9aXJzmhS7g6aLRkpd/Q4qtuBA707&#10;INVzE+z8ix5hx6GkLnjmoC2c0gNHN5iUCUPzSGX5T71CSOaaG/HNTzF8i7E++gvkVAW6YpSTu6UX&#10;HyEm7/Cgtx0pmAM880dQcUczBJD9x/z3pQ5yKh3D1pSeaOawcnkTFiPWkV6hLj160m4HJz0pc4ez&#10;8icvyefzpSxqvvz3oL0+fzDkJt2RSg8ZzVYNnvT93P1pKSG4EnXHpRnGeOlRbj9aAwHJouHKx5PP&#10;tRz2NMLdTigMD69KV9Qsxx6daMHqTzTgrNgAflTjHgndxTUXvYXMkRA5HWgEkcE05tvHtSJJgg+1&#10;CWu4+mwwZ54OaRiRjPFWWl5HAz/Oq7OD0FDSXUqLb6CFjnOTQOM+9IxBNKuCRzU9R20G5IqRSSPu&#10;5Ap7Rjt+NaFo2wYPT0rSlT5pWbsu+5nUqJRulcqxWxZhvO0VaLRxg7RjnrTJmVyW3dKq+UZWAHAr&#10;o0hpGN30fUx1nrJ2XboaCXUYUkdTWFfSu7FuvtW59lVByc+vFQ/Y4pDn1qqsKk4qN0vIKFSnCTlZ&#10;vzMeyuQWwTirskyK3U4q09hBHgn9aQbBg7Riso0ZxVpOOhtKrTnLmjF27FGOdmfoWqWaFpCGbAxV&#10;vzIY8YGT7VSmbdkAd+9Djyxd5czvsgjK8k1G3mySKRUBwT9KjlRXYlV+uaW2uBGpGMnPWr0UqkcD&#10;pRBKaSckvImbcJN8r9Suls564ApvlEZ7Yq958bYzUbrE4zn+daulBrSSfzMlUlfWLXoikSQM8ZNV&#10;zMOfer6rCnPU1BMVcgKACB+dc042S95X7bm8ZJv4X67EK3BAIHp+lQtMd3BprR4wMc0CPJHcVF5G&#10;nLEQuT0696b5jcZ/WrCQ7zgAe9WltoxwWyfftVRjJkuUV0Mws/TB9zmjBbOOvp61rvDEoHFQOgA4&#10;PbpRKm1uxKaeyM8K2fr608REHrxVgHA6UobHfPNJRXVj5n2HQ2hdclsZq41vGqDnkd6rLKegpzZO&#10;cmto8qWkbszfM38VkNjiQE5OQanMkS8BeR696qk+n51EBwc+vFKM+VWSXqDV9bsbJljyRioyp5Bq&#10;ZcZ7UowMentWTV9S032IAgB4H50h/M+lWUjBPFW0iRRk8+1Uotk8y6lJInIyFJ9xUy2juOByBWxC&#10;E255J/lUMjnoWA98V0Kikk2+hh7W7aUSGK12csnWtFYkKnAAPrWeIIupkJ9zUjQrtyH61pT937K2&#10;76kz963vNfImdQFPzis95GQ43Zp6j7wL8U6OBApwQT65qG3Jqyt8y4pRvd3+RQlunJGGGT6VjXUk&#10;o7/lW8bEDPzVH9jH41yVIVHq/wAzvpVaUdl+Bx5hldmHFO+ySdCDiuvNqB0AoC9gBioVIuWLvqjm&#10;YrEqRxz+tbUMJUfMxA7VdUhcjAprqpPSrjTS1uYzrSluTiGN8DzO1RtaMMfzpEOAD/KniZu+cZrd&#10;KNtVZ+Rg73308yQuUX5VAPrWbId+Swqy7bh0qFVJP+NS23oJq2vUrFMgijA9cfzqwVHcc0o6dSfp&#10;U8pPN5FMISPT+tKVPHPTpirQUYPHU80bBxxzRyeYc2pWI7jr/KgKSOPyqxsAPXFIR1/OjlsLm2Iy&#10;uf603jpjtUoXJOBjNJj0oBEWAQP5UoUd+lSbe9OIHTg0rBdERXgYFATGfenYHTBNKBxj1o6jtoMK&#10;HpntQF6AfmKlz0P50gPGM9PSmIjA/wD1UvzDPFPPX/GjkEfLQA3A6Yo6DrzT89D+goAGARnmmHQb&#10;jPOPzoJpQT+dIT+f50gsOJ2n6UmccUhPrSl+ehxihsXKP3HntSA4xxxUYb6+2adzjpRzD5B5HB5x&#10;3oLc4z1NNJPHTPTFJnHtQ5CUR+5TkY/Cjj0FNH8uPrS9ODzg0rj5QOMd6QUpJyP8KUA/j3p3FYNp&#10;zx07UhGT0p2T/hQD19fWjQLPsNCntQRn25p27pg+9DE7aasK2wwgc9PrTRkdsA0/v68daaMc80uo&#10;9kIcdMcnvRjNKVGBzx7dqM5HXocikV00HMTRuOf880hYk9frQ7ZGM9Kd9xcr0F+bv+HtR0PNRjB6&#10;0A5PU5H40XDkJQBjpmlCjHXP0qIn607OOfbvQmDiTAgfw80NJx149KiDcn86ap60+YXKxx5JzxSZ&#10;9B+NIc4AxSM2Aam41EUnFOB46dDTG4x9OKGOM/pQmPlLAlGB+dIZck8+9V+eg6Uu7vn2p87DkH5+&#10;n1p2CecVFu5+vtTxIBj5uPfikmu4OL7EjLjHT2pCBSNLxTTJzj9BQ2riUWSUoPtUHmEZ+XP0oEhI&#10;/wAKOYfIycHk9asR+Ueo+lZ4lJ5PTHBpVkxjkcntTU/JD5LGxkBRjt2rOlzzzUZm96jMoJbjpjFE&#10;pJgk+whHuOnApF6c/TApzNnORUZPb9TU7DSbDOO59PpT81ED8xzgf1poYnd0IqblJExP6Ubxk4/O&#10;odx4496RpCSD7UOQRiTb+D2oLkAfXkVBuPJA/OnKpHT9aOYHHuT+b3yPegzEY5xVXByen4UHIzuH&#10;fjHHNCkx+zWhbWTk560/ziOlUieFyvf1pdz9nAHpRzByFMkEggEntSqxz0pirgD1pzDOM9xWhy6D&#10;gAM56fWgYx+oNMIA+lOJ68fnRcLD1wCM85pDk4785pmc45pzdgD3ouFth2OnOaXAJxmmkY7d6XGf&#10;WmSxSPrkUoGcALz600Etk4oUk9QP8aEOxJkepNITknimqfXikYYJ460XCw/PzHvx19KTnj9aaCMH&#10;39acAOcE4xQmNocCe+CaUY4561GGPdcDHWnFv/10XE0wyc8UqkD+LHtSYAIOOPWl4IHbH+eaaBId&#10;k46daMHvio8MByOtKW5HFFwsOOOvpT14JJORUZY8/wAqADkEjB+tFyrD92B160bgeehH5U4YH/16&#10;jznP60dibDt2T9R1BpNx75o25K9celJ6nmi4NDz069B2pCc46fj3pMHkdaBg9uvSgdh6Pk5yM4OK&#10;YDu6k/WnHtgd+tBOO39aAsNJGP6CgEDJOe3ajOAD+FOYjvmkFvIAx9BzTuKaQD169vWnYGTgZNUF&#10;hN+e/wCNHIJ6DtShgD9Pajb3BOaQrCjt7cUpxnoKbuOQOtAzt5PPt1oGkxpJGMnJ9alXI6kjP40z&#10;Hbqc0ZGcHmgGvIXIGPfvQVIA4OKTI9adycChCBcn6Cg4yM5pM8n8qB79KLjHbffI7ikB4xke1JjG&#10;eKHPtx1pghe/1pwAwRzzxUYboQc/0p2RjvQmDQEcdOPrSDAA+tBPFKGHNILCsOOvNNzng9qNuTnp&#10;xSY5GPyobHYfjJzu4pCMAEH2pefSkDD0NAkmPxxjvnimg/hSE+v6UhGQTRcEhePmHPPWnDtuGcVH&#10;kckAfWnADk/pSQ7Cr06UpIOcnHekD8HmlDcfe4NNdBW12EyME4607kj+tMJx6fWk9Mc47UXHy7C/&#10;gR/I044449qjzkdfrThgEDkA9KV/IHEdgHHNIMZP5YoLYHXJzRtBHQZ68UBYduAzzzShjj69KaG4&#10;6Y70vbp9Kd9iWiTIJwTxTS3PQ8etMz3p+T6Y96dx2BiOOenpTDznmk9ePypwwvfJNIdiQ4HGMds0&#10;wg59PoM0g455pASOQev4UXBIeW7AcGjPAGBTCuPx6d6Xt/nrRcLbDskEc/lRuyf8O9MwORnj+dAY&#10;dM8jsOtCYWHn0x1NOUnp+tRlv0PNGRzz1o5tQ5X2H7SpHT8aQN/+rFIex/DikwBnnn60XCw7I/qK&#10;GAJxwaaM5yfTtSY9BzSv5D5QAOMU8fl7f4UwEZ9+lIM46kkUXG0yUHGRj8aOOcjvxUecYwaXOc0X&#10;FaxJ/FmnZxk8euaiBOOKU8mncVh4PPH68UnUcj2poYnr9KCSfw70XCxIuO3NITyOM0wHGQOf6U4A&#10;Dv8AhRcGgYg8U4+meKbz2FLnb0xRcLAGzx0PbNKee/So++M9+lOB5OaVxtCqMfSl5IBpgIyOOOgp&#10;+QaaCwoH1x396M5xxxTc46DpSMc4+tJsFFtjlpx5x+g9KaSB+NGT6jNAWAnnOfrTyQPXPao9xz6n&#10;86UZAH1+lFw5RVHPv703B49qdnGf50nPoetGgWFHAJoBJ5pv4e1OBIzj8BSuPluKCRjninAtzTFx&#10;xlunSkOTz05p3E4kucHrQT2puQCcmlJyadwSHKT2pGHJ5pv09KXPGPTmlcLO4u8DP5UE+hpuR6cD&#10;pmgkZ/rRcfKLkf8A16XPIGfpikBxnA/Ogjt60gsOzk9aD156deKTJzx9KToPp0AouLl2H8c8E8/p&#10;SGkOcmg9OtFx22HDt1+hpD3APekJ3Y4pQf8APcUXHyirycZ/+vQWPqMYoxnvSZB7/gOc07sSVxQO&#10;ePzFKG6A5I/WkB6e1IT70XGosd19hSkDGfwpvTHSlLH/ABNF1qLlegZPYde1Kp5/zxSE9CPT0oBI&#10;70JhyijoQRRxyce/FIeT+FLu5HFO4WEHt0PrTivFB/rSnJpIH0EIJPT6UA4zQe3PrQDn60mylEUY&#10;/wD10rY9MH2pox+vrS5Jz0p82gcrFBA7U3b360uQKCcCi4rPsH5U3sPWnUHjrSGtBpx+v+c0Clzz&#10;2oB4Bx0ouU43QuaMEYOaTOT05op3Eoi0djSZwKTFF7hyCnPc0ufpimgDn1oPApczK5UO3A8d6UYF&#10;NGDjNIGHHAo5vMOTpYfTD9aCMUZ6UmxqI70wKM/40zOPcUuTz+lHMHKPBo3DpmmFu2aCevGafMHK&#10;OJHtRn/Gm5Of88UFvz9qnmHYf6cUvH4VFnA96cG5wafMDiKOgx0pSev9Kbuz060nUfj3ouHL1HEc&#10;9O1HrTGc+tOzj8aSaHYUcYpTjim7+Mc0gp8wrDicGlB5NNJ6+lGT2ouFgLHjnNL7mjPXtSZHrmi4&#10;CjOaUHPXqKbnOaUHg89KQDh0FID+FJvGKTGMUXCw4HA/lSgDHrTO3X3pc/Si+wWHKfel9PWmZANG&#10;f1p3BoeBRwOOM0hOePSmg55zRdCsO3etGaYTz1pAT+FTzD5R7fypScE1HnJFJnH+NLmHykpOPpTM&#10;/wD1qbuwRmgUXC1iRX4znBpoPvTDSLjn1o5mNRJNw7daFPrTQ2RSA5Apcwco8t6igE+lMBznnNLj&#10;gihMdkLknrSGkyeR14pV5ouFgORS+ppAc0px9KLhYUnrwKTHPSmtgfhS9/SgLC+v+cUEdaaTyOaN&#10;wHFPmC2w7OOaCeetIP5UoPFF2wsLR3HpTVb9KTPJwaVwsOJpM5pd3Wk469qGC9BQRilB7VGWyOOn&#10;8qdzke9O+wWDvz0ozzTQc9qMnnHakOw/vQe2KbnpzxR0zTuFtgPUd6dnB69qZu4pcjHSkgsJgZxQ&#10;Sew5zTsDGcYpmcdqBrUcMHnGKTdg47UmeOtHvQFhwHzfWmknvQTijrjmgEhc0gGec0KMdeaQj2oA&#10;cD09KUEc8YzTM/8A6qQn1ouPlH5/Cm9MU0fSjJ9KVwSH8dqM5pCeOelI3OfancLC7uaUevamk5xz&#10;S49KVwsB+tKTTcc8Gjk4xRcdh1ApCBTT2ouJEgNM6npkGkHrR3HFHYaQpI9KUnrzTcZHNIM44/Kk&#10;FhSec0uSetM9aX+lIdh3NBPWkHoaTH4fSq7aCsLuFAb2pvXp0ppPt70uZlKJJn3oJNMU9cGg9KFI&#10;Vh2R2pS2Mcf/AKqY3c5oJ9KdwSHZxxQT0poHPWm5x9aV9B2H7uKQHr0zTdp9KCDxxSux2Q/cacT3&#10;qPBpwB9aYrIXOOnrS5HPNN/TNKAPwoAXP4fWn0wetOBJBpolgT2pRmkwPoaXHtQAAijnFGDR3FMk&#10;UjNGOnNFFL5ALSH+VAIozx+VMBfXijNJSfhSAUmk7UnsKB/+qlcdh340Z64pO1GTzii4WHZpB25p&#10;O9B/rRcLD8gfnSZ68/WkpefSqRNhaXk/j2pp/SjPA5pXCw/HUfrQP1pu4fh6UoxTT7CsOz0BHP5U&#10;70pn86UU7k2Hg5p2f5dqj4/Gn/QUXJaHck04H04pgPalyf607kWJBwevapQOneogfT8qeO1UmRIk&#10;/lTg2Kjp65x7VVzNokBpwGaYB+npTxzTRm9h4pwpgz1p4707mbQ8cU9RwajFPx29eadzNjwcdafT&#10;VNOoTIY7/PNSCmA+4qQUXM2LTwMgU2ngVLZm2Cj2qUITQtTL1qeYxlJm3YaG0yhi2B6V0B0a3CBc&#10;c+tYdnqZiAFan9tKf4a+xy6eVxpLmiuZr3ubU+dxX1yU9G7J6W0Mu60cxNweDTIbOJceYxFbS6pG&#10;+Mjr606aO2mXPAoeW4SUpToSg+qjJ6AsVWSUaia80UH05JADE2frUa6ZNnGP1rUtmt4v4qtpPBuz&#10;vxXVDLMLU5ZScYye6jLQxliqsbpJtdG0YMtjLH95cVBsrq5NSgGB1rn52V3JUYrLGYDD0rOnVUtd&#10;i8PiKk/ihbzKwFSqvSlRRkZreiS32e/vRg8H7W/vJW7jr1+S3ut+hhhcGpVWpHTBNKFq40uV2E53&#10;ACnqtOVKsGIrXXTpNq9jCU/MjUVIq0qrUoFdUKexjKQirTwKcBTwtdUKZi5CBaftpQtSAV0xgZOQ&#10;0ClxTqcBWqgQ5DQKcBTsUorRQIbG4pQKcBS4zVqBI3FLTqXYarlFcjxRin4pcUcocxHijBqULz1/&#10;Km4zRyhcZigin4oNHKF0REUm2pMUYqHEpMiIppWpiKaRUOBSkQkU3bU2KTFZuBSkQFajK1ZIphFY&#10;ypmikVttRlKtFajZa550zWMyqy1EVq2RULLXJOmbRmVyKjZfarBFREVyzibRkQFaiNT4pjVyTgbx&#10;ZXIphFTGom4rlnE2iyFhURFWDzURGO1cNWGptFlYikYE1O3Soip71wzgaxkQEUwx+1aVuiE/MeK1&#10;I3tEHAya6KGX+11daEF57k1MS4bQb9Dk2XBp9sMOMpn9a3ZlWQnCYFLBLDHwVBpRy+1RXqxSvo2i&#10;nim4O0G32LFvdPkDysD8qbfTs6naQDVlJI36Gsu5tRIxBcgV7deVVUOWM+e+m6RwUowdRNx5bfMw&#10;rnVSmFjAZumazJbSe4XLZBrqY9Htlxz0rSEUQHUV4ccsr1P4k0tNFe56qx9Olb2UHfq2tTyubTpA&#10;fuE+9VFgdm2qD1r1KaSKMjPQ1Tea2iJKgZ74xXFUy6MX/Gj5no0s4qNfwW30OUg8PO6/OSDVW78O&#10;SRgkOD7Cu3ivon9qssFPoa0+o0ZQ92Sb7mP9rYmE7vRdrHl/9jy7fuc0yfTjGo/d8+9eomFT0ABq&#10;hNYeYecEe4rGeXcq0Vzqp55Ntcysjyd4GLYxkmpRpEzdgK7y50nY25I8kDp2rn7q2vM/6sgegrin&#10;hVG/Mm9eh7FHM/a25JRXqc8dPVD87gYqldFCcIo44rXuIZmP+rI4wRiqbWcmP9W3PtXLOO6jGy/E&#10;9OlWvZymm+19DDdG/wD1VCyEnPStw6fL02E85ol0mZOfLPTPTpXO6Mv5Wd0cXTTXvrXY5wrwajK/&#10;r1q+0Z7+tQNGQenvWLhax2wqeZTZenX6VGUHpVwqecVEV59Khxubxn5lRl68GmHPb8j3qyU+vqKj&#10;2e+azasbKRAQMmmYOBVkR5I7H19KvW2lyzHCrn3ojSlLRK45V4QV5SSXmYpByfm7YpxQ4612Fv4W&#10;nc9h1681dXwpMpI2g5HHpW8cvrvX2UrM455xhou3tVdHGWcslu25cHjBB7g1oNrdyilYzsyMEjvU&#10;13YGNiCMkcVlyQjvxmpXtKaspNWNU6NZqTipGe5LsWZiSev1qLnjjj2q80eBTDH71yumd8aiRSCn&#10;njP40bf89ateX04pPKIx/WlymntEVNv6UpXj1FWNhHr0phTHalbyGp+ZBtxj0oIHpUp6j0pdmaEt&#10;yuYhx39PypoANWRH9KcsOe1NQbE6iXUq5HY1bjuCCOKkFo2M7fxqxFZyMRhefzrSFOV1YyqVabTu&#10;0dTpstvIoLoCxOMH2qS6sVecLCABtBOegNYcNpNESwH3eavwy3Eik5A5616kavNGMZU9fJaux8/U&#10;pcs5ThV021eiudFp2lrC0kjgYVMg1cW4knXMaHO7HPauMivrhGO9yV7gntV2XxJGi4RWLH04rsp4&#10;ylCNruC1uurZw1cBXnO+lRu1n0SOqEJ2nzduc+lUNQ0xZMMGVMdW7VzEviqV1VfLGe5Pesa91e4n&#10;ADyHA7DpWdfMcO4NKDlt5fibYbKcUppuSh+P4HSmSwG5PNG4HAY96kS6hgw32jqMAL1Nef7+vrSL&#10;KRjFeWsfbanFdmrnsf2SmrOrJrrex6LaiOdjkOB6ZqC5s5Iz8hJBP4iuI/tC4U8SMD7GmvqNw3WZ&#10;j+NV9dp8tnB37rQmOVVVO6qLl7PU6mRXX72c0LPtx8oNYtvq8iqqMNw9+9b4a0kTzHO32Fa05Rmr&#10;xkr9mZ1qMqdlOF0+sRra5J90RqB6etOttXQH50+pFU9trKf3Uhz6Gs26gYNtBpupUWvNzdrWaHDC&#10;0J+7yOLa1vozrY9XtQdybgfetFdfikTErAD2FcLb2szAqOc/pWsunEL8zKMetb0cVXtorK2qtZHJ&#10;iMBhU1eTb6O92a0t7aSZw5x6Z61Wg1WKA8OCuT1HNY01sxBIYYHp3qDcmFUw598dKzliJqSeifc1&#10;hgqTja8pLtc1rrxRuOEXgdMZrmL/AFCSY8sxHpmtZbLcxCLjj9KqzaLOCcA/hXNXeIqL3nzK/Q7c&#10;LHCUWrJRdurMSO8eJsqx/wDr0+fVLmUfNMTnrmpptOlXOYz71U8gg8iuN88dLtLtqj1Y+xm1K0W+&#10;+jIDK+cfkaXeSf1q5FZsxwFNb1v4fPyksffHarhRqStbUitiqNNe80jmghOD1z+tb9ho8jjc4IFd&#10;PZaRBHjPJq7LBxkMTj8q9CngLLmlr5I8bE5upe7DTzZlJCqYwOKvRylFwDwah5BHPbpS4GetaRfL&#10;toedN82+o9sdaYDS7enrS7fwot1sToN65qVVzSKB3qVWGacY66kyY8AdKkSM+nX0qNCasrKVzW0V&#10;HqYTb6CtHgcjmoWUD+tOeUsRk5qM49acuXoiYJ9WM3Z6D3qRcAHPPpTQR371JJDjkNmoSer3KbWg&#10;uBjikHGR/k1CeaUE8evrRzBbzHFRnuKlB460wAEdOaUR8ZzTSfQTfcnVlA5p4uEHQVVZR6800gd6&#10;rna6Ij2cX1Zaa4HYAcVF555qFVB6U9cgg0ueTHyRXQl+fjj3p43YJyBURkZhimHHrVXXqLlfkPaU&#10;+lML+3NN56+lA61F2WorsODmkL57UNgmgAflT1DTsSb6Tv1GD2pAME8UMOv86eorIBjnPJoHv0pQ&#10;M89/SlbNAXEGDnPNO9Pak2jnilFNXJAg59qU8dqXgUhJ6ZqhbjcnjmkyOPrSE5HGKXI5pXKsKpHT&#10;v69qUsACP0phbilwOKVwsOBxznr2o3/Q03HX+dJgccUBZDlb2z9aXr7mjAPQcmnIwHbJpoT22LkV&#10;mzgHOKhmi2HGfapTdPjHaqhfOc962n7PlSinfqzCCqNtt6dhpyPxp3PJIpmSeM0F+9Ym7Q/qOlGf&#10;emFjSYFFwUSQgc8+9GRkUin8qRck4oFYUjg+lPzmpVt3Y9evrU/2YKcFs1pGlJq9tDN1IrqVCeRz&#10;Tif/ANVPlPUYFU9x79f5VL0diormRaPrmmAnHJFVhxwT16UrE4681PMVybFrfx070metRHA75z6V&#10;IoByM4Pr60IlpIXKgdaQt6/hVgOoUAJ9KjkXgGrcezuQpd0RFh1pQxx1qPIH4flQzKcVBpyjwcn6&#10;U8Rtnkf0qeDaDk9scUFi7nJ4rVU00tdW9jJzd2raJblZo23AevYVMAqcGrQVUXjBOetQNGxO5hgV&#10;bpcqvu/yI9pzeS/MJJIjwRTWlVgADt7etNlKNtwOhp7beCOmOnvSbbb1Q0kktGQuFIODwKaik5wO&#10;1W02Y5XrUxKADGKcaSerkkDqtaJMzhEc4zU32fK8LyKmRV+Ylu9OaXAPP6c0RpRS1E6km9Ch5XBB&#10;yP61GSQfWr0a5Od3SlePDBiVwO1Z+yuro0VXWzKRVh2/xoAJq0ZM5yO31quz4IwKUopdSoyb6ai4&#10;6+ntTT0o3dfSm55NSxpMeFyOtSLG1V9xHNTLL060426ikpGnAEA6Z9ajmt/vEZqosmBj1qZZzjB/&#10;SupVIOKi0crpyUrplJl64GaXa2OQatmQUwzHHBIrn5Iq/vG6nLT3Sp83ejHpTmXOOen40DvUWNb6&#10;EWCenengY+lB/L6Ubhjr7VI22SAk09HPoagB96cG4wKqMrakNaFwKAQT61aWdV7VmM/vxSb81tGt&#10;yN2MXS5rXNDzlySenpTHnBIAOAO1Ut1Lu9hQ68u6GqKv1NIosigkmq7ADOBkGoRIeM1MrKw5AHoa&#10;1VSMltqRyuPoSxJEDjqSKFVXZsjGOOarKqxNn8qcz8feznsRxVxmrK8UtdkJxd2036jlhIZvlAPr&#10;ScRMcDJPepYznmk3qxII4ocI2VtH0Dmd32tqReWr5Ld6QxqDj/8AVUpiwBtOMVFvbPORWbglvHXu&#10;Um3s9OwKyjkjNSmeJjjaPrxWeScj+lMLZ4xWKqtGvsU9bl0mJeM5PvUBZMnjHNQEnp6UhPXrjvU+&#10;08l9xSp+ZYVuOlPWQY6daq5OPb+dG/mmpg4FvzAecU0nFQbsd803caHJCUSQsM8DrSluf6VCD75I&#10;o3Y45pc4+Qk3KAO1O3Hgd6iJ4PP/ANemnGPoe9HNYOQk3Yo3HjimklsdhQWOevai4KI8j6ZpRnJq&#10;MnOOvvShgPx6U0xWZKDUu7/9ZqqrH1HFKWP+e9PmXYXLYtiTbnFG7nJNVfMBB6/SkD9M9MU+bzFy&#10;eRc3ZI9aRpCTzmqhc+vOeeKQSHIyDilzeYcnkWiw5pBJjnNVmcZGfpTdx9evr2pXGolsuT3/ADNN&#10;B75qoZeeOe1PyR0PX86L3YctkWBMR3pC+cVX3E/lSFunQexouFvIl3dO3tmgZzUQU9M5qInggE/4&#10;UXBIt76QHHrmq5fAOetIxI9M0+cORlgEU1m688joKiLkYH9KFII96XMLlJsnvxTS3vyKZnjIpCM4&#10;57dqfMLkRKWOOT2pmcVHuHU84PGKXdtFHMHJ5Di/J+uM0E9Mj6UwHjk55pxPPI/+tRzByjgfpyKO&#10;SOP0pnQgY60AnuR7ZpJi5VvYUngZ4x29aUY9aQYxn9frTd4xk/pRcEvIkI644NKR/Pmogc7s+vWn&#10;k9RRcGhcEZx3pMkY5+tAP0pfX1FO4rCkD0x70m4jHPoMil554oDA9unFHMHKIx6gHmkxx/8AXpRx&#10;1GKYeSfl/GlzDUOyHEdO2TxR+QNOOBkYNKiMxCqM9hRcfLsMOeSSMYpf5Cp5oBDjL8n9KQqoAIcG&#10;m7ptP5goXSZXOMAdR/Wn7SOcdqHlQD7/ABSLMjHhutTzRvuivZStsAzydvNKPqMdanHl8/Pn2HNM&#10;bbkYIP4U+2qFyPXQTHTFLjGKjbKgcfSmCUnPf69qOZLuL2cntYsKo5ySaXHTNRJICRnpnipWcAdD&#10;1qk1Ylwaew0pnqaCoJ+lQtIwPTB9RUeTnOeTUOaXQpUpPW5bIUAZ6dqkDIuRt71nsWxjPPemnPHU&#10;9qftbdBqj/eNGSZcfyqEgen61WKnA+Xoeaa3UEZ9aHUb6AqXmWlkBycUhZRx0qADnr196AuDxzQp&#10;vTQXskr6k6lSBx1prYHbp0HemEY/w/8Ar0MvGe+KOYOSzFXHGAOacT16dfzpnXHX601znjB645ou&#10;NRuOZ8EcGgSDHtTNnTjvzilCgnpj9aV2NxQCXB6gg0u/K9O9NAAOB/8AWoJyMdvX0pXHyrTQeCcn&#10;I6elOycenFMQDAxn6Uu4HINNMhrXYj3cZAOKQnjjj35pxYLgYNAIHc5pfMpLyFyMcE4xj2pRIMZP&#10;4U0HoMZ9aaztz04ouHLqS87fftTevfJIppcjrim5HynJ6UNj5WSgsM06I/MNx468dKgDEnnnjAzx&#10;TzgnHIxQn1Bx6WJ5SDjBxUMi5x65+lNA4Gcf570pGR1zim9biUbWEJAz/KgdCPfIp2eVAHB65pjO&#10;ec5FK9h2uLnIApM9cDv2pBlu/ApckHj8RSKsh44zkYFR9Mc5B703B6g9Ke+Pxz0p3I5dSMEZ68VL&#10;uz27dqaCuD/CaTrzzntSG9ehIVyfypOMjJ9vpTQpGOtLgngjJNP5E28yQBegyKadoxnOaQkADHOP&#10;wpcZ5Ix/OmCEAXPf8qccfL15pobnn+VBIOD0NHQLajiAT0oBUDG0H3pnmcfywamDDFC1E00ZBxwe&#10;Tzn6U4Ef4n1pu5s5zn0xSg85/wA5qjGwvbJx16UcZz703dk5wKU+mevY0XHYUn3welSMw5GB6VEW&#10;x0BOPxpwIznA49aExcuwZx374zTwQc/L+tNznHy896OowOg9KYWH8nOSKbnHAOQDSnJAOMEetIWU&#10;cbvT9aYkhc89CR70pbCkYxzTGAGTjgUijkZ7UrlWJQBj2NKoPoetMPAOCOv40K2CeeMU0TbcVmyc&#10;ZP8AKlwCevvTc9ufxpDwPai5Vh/bBoDDHv8ArQx9f/10ZOOME9KBC5JAI7djSkg459xTWxg/r7UH&#10;HBHai4WJAQQP61GoGTke9C46sv1HpS98mjewJWHZBI5OKdkg8D6ZqPHPPelBGR+lFwsOXnPApeM8&#10;kD8KZuxmlzyO1F0HLqG48Yp24DPHPrTO9KCSe1CY3HyHJnjJ/wDr0qtg5z+FMPU9KA2MjI/nQmJx&#10;JSeAc801gB17n8qjxnHHtUhzySfai9xclhoGQT+tOHXpyf51GR061KOCPehDaEBO7vxTmbOQfWo2&#10;baWz/KkBzwTyeelLmDl2ZIRgc9aCPU4Pc00A9cUDuMfWgdh+4DHNKM8enY0gIyAMflTcnnBouSor&#10;sSBuPrSA4A45pF69z9aTJPX8Kq4+UcCBwfrTVYkHpjP60u/pz+VDZ4Oef50rhYcCOnU980Z46Hn0&#10;6UmSeKQjI+lNMOUVT14z+lAY80hPsf6GgHB6Y9aV9gt5ACvGW6evFPJyenvTRweg4pOc88/Wi4Wu&#10;BYfLzkfSl2nGM/Skz6d6QD/69K47DyOP60hPf8xSYz68UewBJ96dwsKSeevXrSkZzu9c8UnYnjnt&#10;Scc9PYmlcOUdkYx+WKAPbtSD/Jpvfhvai4KO5IQecd6aRyPQU0EjGB+NAzg5z7UXGkOBHI70o6dc&#10;YNNx2/Sl6cZ79KLsLC9M4/DNOAJ24PemBaUkYPU+9ArdgP1p2Ov86aBxn8OKcSaEwsA46npSZ6g9&#10;6Dg/196UL/kUBYM8DOTRxgEE803PTmnBuM80r6lcoD8MinZJ5znmkHWkzz0p3FYUMcUhPtQOP8KB&#10;x09aVwS8hcjvxQTwOBgcUg656H3oJ/8A1GncLASM+n1pd3r+dIDn6/nmgAAduaVx22FPWkB+Yfz9&#10;KcCM49qYfToaH6gkPIJ7nGetGAewPFIPrS9/5CnuK1gU9cf5zTe57CnNgZ96QnPY0MaXUX0AHAz0&#10;96BjnAzQBjuelISBjn+lFwt6ig4xil35JyaQ45Ge1KP196E/MHHyFB9TxScEdc0dcf0pcjPWlcFE&#10;Tn/HFBBHbpSDODSgjAyODRcOUcGPPI69KT09O/ek/wA80gOOQo44ouCiOJz6evNKWJ5z+NGO/t3p&#10;uBgD8ead2HKuw7PH+eaOecY/wpcfzpBj0FFwcfId+FN9vWgnANIcY60NgojznpRTVPQ5pVOfXpmh&#10;MOXoOHTGKTpjpR360nbHtRcSh5ihh689KX1/WkA45I59KTfxxzRcrkv0HA9KAc+9N9AR+dLj3pah&#10;ypi9u9Lx1x24po5JGD2FOPbPb1oDlFAP4Un1poIGeuP8KcRnjFFxqPkL696N3qRQoA470inufSlc&#10;FFdh27POQKQtnpzS7jSAZJ4HSnfzEkhwx0x/+qkPTnAFKDQo5oC2otA7daY2ccD8qUkjOTxxSuVy&#10;jwPyoxQc9j+NGOc+tMm3mKcZ59KTgUMSPTpTQp5JPWi41EUkHB7YxTse9R9SeelO3KR9elK4+XsO&#10;PHTj6UDp096Zkcc4Gad64P0p3Fy6C88cilz1P5YpucYyKM4470XHy+Q44xk/nSHofTNGQBRwQP8A&#10;OaPmK3kLzSZ/CmZ5I/QUAjv/AJ/GlzFcpLx696UfSmE+pppGTweOlPmsLluS+2aaXxkf14pMjgY6&#10;UnTHJ70m/McY+Q8npQKYGyeORilJzz6elCkPlH596B7Co89D29qCSOxxRzBykny0jHkdaUnj+tM3&#10;fgaGwSHbgOtLngdevSotx9aU5x1pKQ+Ufjn2o7N7VHjrz1p68mncXKOB6Gk6e3NNJwRikyCcHtRz&#10;Bykhx/WjNR7qeTjv1p8wcovHNIT+tNyMfnTQ2eOePSlcFEcDg9DgU8EZ/rUWDgUA4/OkpFco/wBa&#10;QtzSZPvQ3UZovoFh5P8A+qkLEHpSDjvSEdDRcEkO6DNKT1+bnGRUY+tKCP8A9dLmCw/nPpn06UDj&#10;OT1pmcZ5peKaYrAOMCndM+1IRweKaT/9alew1qA47UuT+FDc03kd+tK47XFBxTiaZkZFB/pRcLDu&#10;3WgtkU3PPXNJk4PalcFEkOT35oyT3qM9c+lKDz+vFNMOXQfu5opmSR/nNKSQDRcXKPyMCkxwBTOT&#10;7ZpS2cc9KOa4co8E0mRg803JI6c0vtSuFrC4OfpSjJHXrUfzZpfz5p3HYUMc47UHA70m0n0waQr7&#10;0ahZEmeRn86Qtz/kUgHfJ/woKfnRdishetITnpRt4PNJtyeuPpRqNJDifSmh89BTtoNBxyRQGnYC&#10;2evWgHPfNJtwe9KF9KLBoMJxj3pf8inYGTQV9qLBcZyO3NHf9KUqM9KXA/rSHcYRjp1pSwpSA2Tj&#10;mlGD2oC4zf0FOPJpwHfjBpc9cU7CuugwZx/KlJ6cUDp15pxPXiiwX8hjEe/NKw96U/XP0pNvvx1o&#10;sAjcntQAwPqKeO1NyenT0zTsF2ISe340ck98Uo+lN5+uOaQClenvQePzpD70715/GgYmeOO1APXv&#10;SEnNIW56UrhYXH504sMU3nPIxSjOeetNAAH6Ck9OaX8aUMDx+VNAAI+tJnGM96D3/nS9zjpQIAPe&#10;kA65oGe/WjB59aGAdTQevtTdx55oO2lcqw/HoOabjn8aB+lJx6/hQIceKbwcClGPQ0DpQNASaDSg&#10;UHtQJMbwM80bu+KU98DmmcgdMUigzk4pQRSZx9aMHrmhAA5PrS5xRj/69HQe9OwXEA9uvSgZz6UY&#10;PXP4UoXj0pWAT8eaXJzml47dqaRnv3p2EO5HekHHtSn9KTsO1AIAcnGKMdsUvPFA4o+YC9KbmnDr&#10;R0piGg8mlA4pT696bgj8aVhi4GenJpp44pT/ACpuaBoCTSbqUDrzSEgikV8hc0du1Gfalx/s/pSE&#10;IQMGggD8aXH69KcMgc0xDAD29KMdKX19qU8Yo1Hcae3PNLj2p5OMUhfp0pfMVxpByOOvNO259vak&#10;wSfenAE96YrjaXB/H+VOx0P8qdgU0hcwwqTz2oANScfkaUEEk49qdvMXN5EW3jnrQBgfe6VKAKTC&#10;/j+VFg5hm30NLtPrTyB26mmii1hXuG0/0zTf50/1ozTsF2MORSnNPP8A9b60fjSsK/kMJwaQtT8C&#10;mmk0UmhpagZ9KccUnpxxU6lCfh/SnGkI96QY49abELmjNJ/jS459+KVwFz0pAR2peBR/XvTuFgz0&#10;9RRziilXP5UgAd+OKdn65pv1pwye+Mc0Iligj9KUd+aFpcmmSxQacKTHSlAPHPequQKOakGaaoH+&#10;NSimiGxBx2zThn8MflQAKX8KpaGbYtSKMVGKcAcU0yWSgAcUuaYOv9Kdz0ouZsmHrTqjH1zTx/M0&#10;7mbHD8fwqVRxUdPHT2poyZJTlpBT1PrQZt6DwKdTPSpFxS5rGTY4CnCkXmngVm5GTHLU68U1RTxS&#10;uYtkgp6nmmAVKuO1bwvoYSZKhqZXNQge9Spiu6lfuYTJsmpQahFSrXdSbMGPFPFNFSqK7oIxkxy1&#10;MpIqNRU4FdlOLMJscDTgKQCplWuyETFuwq1OOaYFqVRXZTiznkwAqVVoAqQCuuEDGUhyqKdtFAHF&#10;PxXVGO2hjJ+YgFPApQKUCtYxM2xKUClAp2K0USbjcHmlApwFOAHFWkTzDKUCnY70lVykigUbRnj8&#10;qMUuKdkAAUhHPB+lLRRYAPSkwKWinYBuBkUrKaMUYpcqATb/AJFNxUhHf3pD24qeUaZERQRT8etJ&#10;g1LQ1IjpCKkxTSKhxKTIyKaRUpFNK1nKJaZARmmEVYIqMisJxNIsrkVEwqyy1CRXJUgbxkVmFREV&#10;ZYZqN1rinDfQ3jIqkVERVhhimEZrjnA6IyKxFRsKsMKjNcs4G0WVjTWqVhUZrjnA3iyE1HzmpGFM&#10;YGvPmjVEeeeKYxxTyMdqjfrXLNmsUKZmx1NVix9ae44qI1y1Zye7ehtCK7E8d2YxxUU12747VA1Q&#10;t7UvrVRxUed8vY0jRhe/LqSGd8/eP5037Q/98/nUJNMJpKb7s3VNdkTNKCuCTn61VP606mnrT5vI&#10;2hFIkWXbtx2pJLlyT830quTzTCafM7FqnG97FiO4ZDncferZ1JhyuffPesxdvO4n2x3pjKaqMpJa&#10;aBKhCT1iaw1eQAEgH2Ap8Wstn5lBz6VgsODSpJtweAR3qo4ipde+0DwVJp+4jqvtsLMAACe/FNmn&#10;gGCwU49BXL+duKluxqeN4WZiwYDsBWqxDd9Vv1MXgVGzvLRdDoo4w6h/KGOvI7VkXmpoNwWEMPWr&#10;i6nAqBBuI+lVXv7YdIuPpROpdK01e2vUzo0pKTcqUnror2OCvMyux8oAnoAKzjps558psY9DivST&#10;eWvUQrn0I61Yh1CJ8ggKK4HhITetXV9ke9HNqtOK5cO7LuzyV7CRQfkwPyqt9lbsua9XubSC4yTN&#10;jHao30e18v5Cp9yazllkm3aSstV5nXDP0kuaDu/J6HkpgI61C0RX+GvTH8PoxVg6EDtTxpVrCSWY&#10;fSuf+y6j3sl3Z2rPaXRNvsjzq1snkYAKefQV11naSwkAxk45OB2raggMgYQwhewY1NPGbaI7pgST&#10;26jFddDAqmubmemt9l+JxYrM5Vmo2Sv9nd/gXLKJ9xkdSAQABWt5u9nQcMK4R7+c8eaeD61Pa3c7&#10;P8shB6nJ6130sdFWioy1evmeVWy6crycoqy07I0b/wAPq5ZjgE9feuC1PSHhc4GfSvSodT8wbXAy&#10;PXipJ7eCRCWUc+/SoxGBo1otwsmbYPMq+GklO7Wx4m8OP61CEY/dXPavTLvTbVfmDqRnOB1NLYrA&#10;u5jEoH515H9nS5+V1EvxPo1nS5OZU2/wPOo9LuZM7YGI+lXh4fuQAWjK56dzXoL3wKgKAOcciokv&#10;2jzypPv2rRZfQj8VST8zGWcYmW1OK8upwyeHLlz904Pc1Ym8MvAmZXGT2HNeiC9iAXdIMkZ4qOWK&#10;GTEmMk8AGulZXh+V8suaXm9jkeeYnmXMuWPktzzL+xQ2SmT68VYj0QYG7gdOa7y6l2IdigHHWuba&#10;/kTIdAwzxk1zzwVGlLW/3aHZSzHEVVpp89TFk0mFc4kz7CrMVja/LliB34qy95CcBoBk9eargwdc&#10;nHpnpWPLTT91R9NTp9rWkrSc156HS6fZ2coaNQTt5J9qlmSzi3JGoDDueK5VdTkhU+T8vqR3/OqY&#10;v3ZgXG4jrnk10fXYRilyR5urtpbyOJZfWlOUnUly9FfW/mdMkNud3mSDnvmorizjI227K2R2NZSJ&#10;FMTglB7jjPtUqWpjfPmgEdMd6XtFJL93Fq+6epfsnF39q0/5WtDJutJu/wC4xqgdFu8bvJI5rro7&#10;m6ZjsBYA9xjNStc3kXLYxnkVzvC0Xr+89bHZHMMRC0bU7+tjgJrORCQyEGqy2zHIr1GO8E/DW6uB&#10;V210e0JbfbgE9hSjlaqNOFRNeaaKeeukn7Sk0/Jpnj7W5HtiomiPP9K9cufD1pJkIuDWLJ4QmwSp&#10;BxWdTKa0b2jzeh00eIMPL4pcr/vHnRjPp+dP+zetdVNoFzGSPKP4VSbTJeP3bflXG8LKN+aD+aPQ&#10;jmFOS92ovvMMx47UpD4HNaxs5Rn9y3Psaja3YEfIc9elT7NLuarERdtUZgBXGM1bjl+7mpPIcnpQ&#10;bZh/B1FEE1qmEqkXu0atpdxx8DINbUUwlB4yvcY61zMFk7kYUj8K1IdPuCCATjPPFd9GdSy9268j&#10;yMTTpXb50n5mvsjC52hPTNQmLcOIt30FKNNnYLlScdBVk2d5j5F25GPpXXySf2JfJHn88VtVi/Vk&#10;JV0xiLH86e88yjl1B+tQtod6zZ83v61KNDuWIMkmcepzSVOrfSnNdugnOho3Wg+/UpPNLKpLSZHf&#10;mo4/IXrApOOtb8Wkzjq4IHY1I+lKw/1AJHvVfVarV2v/AAJX/wAxfXaK0UtP7rt/kYiSRgnbAM+t&#10;XkkniAPlYB9B1q0mnTJ0VOOxpXtbts5ZSPSqjSqJbSv0sjOdenJ7xt1u7kD3+4YEYyaFnckgR8Dq&#10;cUfZLnnDoP6VH5N4MjzVOfehure75vkkJRp20cfvYnnxAnev0ApjXsYOEhzTvsl23OUz7HpTjZ3h&#10;+8VAqEqnSD9eU0XstLzj6cxE0xl2nbjtmnCByMgikWAI2Wfgegp8kkeRtqH1cnr6g3so7ehC0b5x&#10;n8qVUYUvmjvQJevy4rP3e5V5W2HBH49OlO2YOM0hkJAwM0biR0q/d8yPeFCv6cijYevSgZ/OnAE4&#10;54o5fUV/QYVPcfrQGPfNPIHrS7V6GjlYXAY7igDFIRn8KfweOnvTSJbFXj61ISG49KjB465HSnb8&#10;fh2rSL0IaDB6Yp2MDJ5pG24NNUjjB6UaC1Fx2HFDcgdqQvk4IxQSSenFJ21Gk9BCCPpTdv50oUkf&#10;zzTxFkf40rX6Dul1GMv4UAkmgg496TaaNRr1HHmkZuvrSY6npS7R+VGoKwBiB0/Ggn1P407Z3HNL&#10;5Y9admK6GBwee/vSbsZ9MVKY16Z5puztS5ZBzRGhsU7d+H1p3lDjmgxg/wBadmJuIgbIJphb8DVg&#10;AYIA+tMMVDT0BSRBkdf5UZPWpimB7UoUGlZj5kQc08Zz0qTYMdeRQqDnH+frTSDmRMkSqpYnPpUL&#10;cnOMU8LjilwB3/8Ar1e9uiM07N63GlBjI60wjGM1PvUH6UOQetOy7iUmuhWBIHSkC5B4qzu9O1OE&#10;hUj9aSitLspzf8pXROnUCjB9OlWPMLduKFYAjHNHKtNRcz10K/ltTTnNXC+c8daiY54pOK7gpt9C&#10;qWwenWlLEHqanIX0qFkAHSoafc0TXYkWVsYyealEhPVjiqhXoc9aAxz/AJ4qlNrcTgnsTufyqLI6&#10;4/8ArUwE4P1pMkdulJyKURxx6Um44680hNIBUtlW0HhiDmnb896Z2NIByMdapCsiYyZPX8KGOfw7&#10;VFn3pc0XFykvPOD0puSKbu7UE+lO4kiRZD+dS7gASDVZjjFBJz+tHMJwuWjKPxoaTOeapkHsaUqR&#10;0H/66fMxeziWg2elNLdajAODSAHr60NhyosrIce2KBJUAHSkPHei7J5ET7xShxzioePXvSLjJx1p&#10;3DlRYEu3GOKY8mSCfw9Kh3Hn17UHJGM5B/nS5mCgrkrH8aZgA+mf1poxjtjvTAeRzSuWoj9x6ECj&#10;IOaazUwHnPrQUkSN69aQE5xSHrwaaWyPSlcLEqnk0u4g1GQBim57fyp3aDluS+ZxS7/XpUB55zTg&#10;MHFK4cqJixFNLHqeBTOoHNB4GfXpRfQXKtBfTr7Up5pOT1NJ7UgQo9uRS7uccfWkx25/pRkY+lGo&#10;WJNxz04PelAOKYeTn8aVgOaom2xIxzjgUmV7VHjHcHFBPfuaLgokm3vk/SptxHU8VWXnd+lPBzVJ&#10;2JlG5aeTIXio2OeMVGH/AFpS/Wrc2+pChboSrIVzTd3sM00t04FOBFHM9uYVl2JBIxP9aWRixyBy&#10;fwpqzkjoOKDJn0q+a6tzXI5bP4SEp71FjirJYelNO31zWbiaqT6or4B+lIMdqlYD6UhTsO1TystS&#10;XciJA9aCeKlZOetL5fvS5WHMrEAx6Y5/KkJOam2deaaI+evNJxeg1JDGPvTS3sPxqUoMjnmm7ODz&#10;SsxpoYWAGMHFIDw3Wn7QM/40Y6UmPQYT296cTz2pCpOO9LtPNGoOw0Ejv7UoBxjPPtShcdOtBj6H&#10;P+TRYNBASc8fnQT6de3vRjJI3Z9qVV9qA0GknJ55pS2ByTTdn5fyp2AM4FPUNAz368fnTQT6UuOn&#10;P4elOUdefxo1uGiG4x2pueOe1KydhwacVyD69aQaDc8HNGeCM0qjj/Gm7OuKabE0Jkg5yfalwR9f&#10;X+lLjr+VIAB17daaYWGnPP8AQ0bc/WlPBOKQL045pXCwrHkDbj2pM989+9KB1APWgDpzTvcVrAuB&#10;nk+vWlLk98U3uf1p5UkDvnmmn2E0MLDnJ9ulGCCQBUwYc9wOtN25AGTT7ai+RG2cZAIFL15xgZ5p&#10;xUZ9s0Eg9c4padx220EOBkk/SmkseelPyfbr3pMEgDA45p3JUWhvTHGR160NkgcfSlK9e3elCjHW&#10;lcfKNC9AeRjNNC4qQ5znP5UBPboKQ7WGEYwcVOkTnoM+vNMI7CrCv2Bpq3clp9iVbQnq+P1qwjRJ&#10;0y2O9VgynvTWcZ4zWymo7JfPUhxb0d/loWTDuz8v5VXMIHPQ0bzj0/GjdnPFKUou2g0pLqIenWo3&#10;U8frSl/VaDyw5zUOVykrCeWCD71ctJQpJ98ZqkzEgc0pfIGRmnGfK7roKUOZWZfn8uQnPWq/lxgY&#10;BJqvv46ZwaXI79qp1E23ZAoNJK7JWihI6Co1t4R0XHrRuGBk0gk9T19qTcXa6RV5d2TgovQdulQE&#10;ZIxwBSBuf600sTntSck7E2eo9mDdTnHrTRjHU1GT1J9fSlBHXFJy1HyaDsdiOcd6cNvp161HuOCc&#10;0hIPbnvSug5R5HJG78+lIAAvTvTB19fagg4HT3GaL76D5dtRxX8+vWra2zEFi2BVWMDv0x+VWWuM&#10;qOw/nVw5dbkyv07jWjjxgHJ9ahMYHUkDHFDSEjI/ClWQscHFDlF9A5WiEA8gY/wpWOcDFPVlJ4HP&#10;+FNfbnPPvip6bj6rQjyf7vHenM56g8elPK84Jq2yxhe+Saai3fUG9tDPGMcHv05xShckjP0qcg56&#10;0xhnHPSlyhcibdjIySMChwScDHH61NnoTkU1GGRgfjVcq7k3fYiKkHjNIQdo4P0qwORn1qJm64qW&#10;kNO43uB1NObHbn2pxGeD0FRkkHt160MEIARnj6U0gZ69qeffJ/rSFQQePbrUtFJjMc+h9R3pwUHH&#10;POaDk4Gf8KVQOOPw9aS3H0Bm4Pamg5HqfzqXGQDwM/pShcdOQaqzZPMkQ9uOx/Gj6n8KkKjb0pSF&#10;+Un9KTj5lKXkRYzz29M0bsLx69KXuOMemadtOcUthjdw6kUoIPG33pGI7CgjA6c+9O4kloGev86B&#10;n7w4+lAyePek3EcZ70Jg0PIJHJPXpTcYODnpSsee4xTQ2P8AGm2iUnqOUcnnv0HelIxnsPWmmU/n&#10;+lIWAxj8jRdCsyUYC8DOPagZPBPbtUBYnPehvTHFHMHITbeMbuKRlHGD2qM44IzzTQM85/DFDfkN&#10;R8yUvjPIz05powAuGGSfypgb6DNJv68AH19aXMNQH78E4XqMUbmHGT+FR7gQDzUqlcfdoT8waM85&#10;BHPTtTiVO4jPTpR0HIz3pM9f6Voc1gLdOetB6de3HvTVJOfTnn/GpAOOvt+FA7WGBgPl3c0vIPAz&#10;u/SlXj3x3700gE9/XjpSWwDiT3457UblB5701WJHbPfNSYyO3PamNqwoJPY0pHbnr6UzkdMjFL/n&#10;imTbUUdenb8DSAjpke9OPHU0wd+mO+OKTGh3TPPOc0rEH159KbngcZB6UpA9T9KEFhPbJGKdnqKM&#10;D15HQ0obPb8aYxAST7e/Wl3HOOlBUDHOAKTAJJz/APWo1DQCCMEjp0x0p4HXBx7004wMnApMYyD6&#10;daVxWFGQDnmhTnPBwKAcH69aUZzyOPrSGG3kcj+opScEY5pQD60hJwSfbimK2wozkc8+1JkDHvRg&#10;ZyMZ/lSn5iBmmFgXtk9ulGQeq8+tAHXgdO1Nzzj6Y4o7Ba4/pjA6UdvSjdjOaMZx0I96ASF5pO3J&#10;7dKTAOPm/CndyfagLBjnrn1oJ5OSenSgLgAelNJwQe/ShsLD8c8ZPrQBnv0oPoTjikHA6j/GgLDv&#10;r2o3Zzzn3poAOP6d6XHuMDg80CsLgKB1NKR2GPX8KQMCOOaTcSOn4f4UXQ7Du2e/vSjvx27Uh6Zx&#10;9cUY4/Dn2ouFgBIK+n8qUkDtjng0oIB6+1MbOeCPXB9KLhbUXqD/ADpxGf5fSkDDAx3oAGDkD/61&#10;FwsKD6DpQTgU3qOo+lKcH36f5FFx2ANjHvS8AemT6UgHXGP60A9T+vrSFYXjANBOe/Hahh0Ge9Bz&#10;ntmncdgU5xxnHFC8f56U7GQcGm5JxnHNArIMDJOSe2KXnPb/AAoY4BOfak9OOR3pDEJ68E0MAM8m&#10;lYe/btThz3IpsBmB6ZP5UpB4IOKd6+o9aQ4Oc/jSGNbPHzAfSn9aQ89h0HWhTnPP5UBbQRlxyM/n&#10;S7RkHHam7Aecc4p+Pb8KQB0xjn+lBGOnpSAHjDDnmnY46etMLWG7gABnr2pQCvYfWg4479jQG445&#10;oQW8h2eQf1pBg80I2c8dPSnAY+vtQtQasNBUAdMUo9c/nSgcd6Bx3oATIycntSAHn5fpThjmmYHY&#10;4oBIdjggnn3pSeeo4FMHHPHPb3pGP58Z4pXHyj+4/lSZAxx9KVT0wMY7d6UEAZ6UxCjJ7Ck3dsnP&#10;tSEAgfMeuadgAk/jQFhu7Of5+tLwR0/Cjg80cMDntQh29RSMf403aCxOM+uaUgHjIppwB3INDBLz&#10;BgcHP86RQOOOtKJCRwvHTmkXPIpXVyknZidSuBwKeO+elBxgY5xSBiSCRj9aAFyCDzTs5JweB3oy&#10;e+B6Zo3DPX8KBWEHU45AoVj3A+tC+4IOc04d8c89M0IGvIcB2/yaaQc8mmnuAPrSocjHP5UBawhY&#10;DPsaEyQcg9O9G4N35FAHv1oHZdgPAAHFAPQkcHj3p2AfT3pu4E5HXpxSGtegi9xx9aeM+gNCnI7n&#10;8qQggHHSmhNXBmzx+tOB4X6UigAf5FIRz1OPakOy0Fb7vORSke3HrTflHQUpHJ5obBRAevXB7Uqn&#10;BPJpCAO/+GaM5zz3ovYLDu44yMZzSc4Bx3/SkBxuwcCk6f8A1qXMNQHg44zx+dPDev50wMeOR+VK&#10;D1zTTE4j8etNB5+9+FJgAZzSN2x0ouCiSgZ49u1NDHI+vejJ4xjPekBCg896dxcvkKM/rRnjHSo8&#10;4/i5zT8sT196XMPlsSbugJ5pAfyqMNj/AD0p5OQeKOYOUXJI9P8A61LnOeaZu5FIe9LmGoEu4E4z&#10;3oDf5FMIwR60buuDTuHJcccf5NJzkkjNMBPTFHT2qeYpRJC3b+VICfr/AEqNhnt3pQcH0/Sjm1BQ&#10;Vh4YZ68UoJ5yeopvselJn/Z4/WnzA4ku4Y/D8qQn39/pTfbmjORzxTuTyij659R2pd/A47U3t9KU&#10;Aj/69CbHyoCcn29qVmJx6Ug/PNKSTSBLYC3PFBOB1zQRgcHrSbM4zRdhZCgj8aBnNGKU570WYDcc&#10;Hj/69KT36UY9qXn05osAn40pJpuM/wD16dgjNCB2DPy5NB6g+tLjjrxSYzTENBzmjJ6fjTuDn1pB&#10;knFSUHLY4xxS5xnvTCo49KeOe1CAbj/61PH0oIHHNIpxn+dNIT16CetA78mlOM8079BR1AYRxiil&#10;IHPPNG7rRYLjQB65pQR61IB1ApCSOwotYLiZ603rnmlIBJ5NLjikAnb1o5xzTSQT9KeTgUB2G4wT&#10;QxIx6fWnEgkCkJFPuG9tA5p2DSbj1pAfyo0FZh/wGk7CncYpPak0O4n+fenDg8Umef8APSlycH2o&#10;BiY4pcfpQD0xQKA1EJGelAOe1KT6GkDDNAfIRQB9adzil/GmgUWsG47Oabu9v/10ZzjnFLnPUZp3&#10;CwjLnPOTSkUHHOPxpPwpAhDgdupxTzTOPwoHfr70BYkB9TRnnOeabnB/rSE8c072FyjgQc/55pev&#10;Soy3bOacffpRcdheO9LnHHpTM4Prmk3Af/rpBYkBpD9eRTAx6YHFLuH0phYcGHWlI71GeAMUhcZ6&#10;9f0ouFiTPHpQzEn+tNH59/pSFwe4+lAWH9zSjHr+NMJPPy4/rSMfU0BYf0HFJuOKZvx7cU3PPWlc&#10;fKyUkA9Pf2ozgf571HnkjrRk07hykhwB9Kbjpim5wfvUE8daLjSHgCnDjPNMLetKB05ppktDiM8d&#10;6DyBg0gYZNNJouFtSTPHWmbs0jf/AK6D60rgkOpM80hHSjBFA7AQPypcc0jNxSk4pAOowPyphOKa&#10;ST9D+dFxcpIe9BX3pgP+FKMU7odh54phA+ntRntSFuQKVwSJAetIP8KYGx34FG8CncOUduxxRkYH&#10;v096aWx9aZmlcdiXHtThURY5ozwfTNO6Fyj88j3pvXr6UmSRx2oBxSuOw/jt2pc8HmomJPQ80FiK&#10;GxcpLnP9aUnp71FuNIGNHMg5SQ8fxU0n14ppI6gUoai47DqQYPpTMkik3/0o5g5SQn1FDU3cfypu&#10;7jNHMNRJO2KaWz3qPdnGRmlLDFLmGok2fyBpmenNR+ZQW44o5rgokvrR1qItQGPJouHKS7+cUob8&#10;qhz3xSZ70uYOUm3YPNAYc/Sot360mRk89RRzBykwYceppTVfOO1GeOKfMHITZOaTPoKj38UoOcc8&#10;mlcdh4PUmnCoi2Se5pAeOOM0KQNE2O9GRjnrUYNG7v1p8wrEp68AUu7nrVfdj+lG7IOTS5g5CZm+&#10;gFKOR/8AXqAPj6etBYevNLmDlJt3alyOw6VDnr/KkDce/WjmDlLBbrRvJx2qDcCPQ0uRnGM0+YXJ&#10;5Eu49qXdUIOSKQnJ6GjmYcpNv575pd2PqagJ/Hj86M/jQ2PlJQ+cc9u1Abj6+lRE/wD6xSAnHtS5&#10;g5ScMeBx+FBc4IqDI4GMd/pQzDseaOYOXyJt/wCdKGNRbjjjtS9TT5hcpLu5P0zSbjmouPpinEg4&#10;zj8PWhSCxIG59qQtgdPp3qMkGgfpRzMOVEuff60ZqPIFKG4/zzQmKxLxigjApgPFLu9qLisL+HSl&#10;7/rTd350mCaLhYfjHvQO3603FKfrTAdmlJptHtRcVh/5UoPp6800jrxTgO3Whbkijn6dqcP0puac&#10;MUyGOA4pTSUopkjgcHing/QCmDPHGKePpTTIaHA0vakBp2DR0IYoFO6UgFOUGrjsQx45+n86kH/6&#10;qjBH5U8YzSuZscO3NSDvgUg/WlHWhMybJAKeD+tNUe1OFO7Mmx2akGPemA4p+aTlYzY6pB9KjAqQ&#10;Cs3MzY9KlqNBzUi/So5jKRMoqRQaYKeKuJzskFSLUY5NSgV1w6GMiVRUqrxUfapU7120zCbHgZqY&#10;CmJUgr0aUTCTJFFTLUQFTKK76aOeTHgVKopqiplFd0ImEpDkWpwKaoqYCu6nDY5pyFC1KBSKKlAr&#10;upwOeUgAqQCgCn4rpjAxbACnClApa6IxM2wFOFKKK1SIbF2/ypccZ/Kl/lSqOnFUkQG0DNNxTqKo&#10;AooooEFFFFAwooooAKKKKACiiigAppFOooFcbijGKUCjmlZDG4pKkIHFNOP/AK1S0NMZTKkppqJI&#10;tMjYUwipTTCKxki0yEjmo2HtUxFRmuacTaLICKhYVYIqNhXJUibxZWNRNVhhUDCuGaOiLIGqI1Ow&#10;qJq4qiOiL2IGqIipWqImuGojeJGwzUR6VM1QMa8+r1N4kZPNRHqKlGSahY9a4KjN4jHqI09jmmMa&#10;45s2h0IjULdalzURNc9zeJG3U0w1IcVETyapSNooZTT04pxyPfimE9Oa0izVDDTDTmPvUZ/rVXNo&#10;oaTj2FN4pSTTMc9aVzVIQnrUeRincc/5zUbH86RpFBuwPcUFqjP1ppPYDvRzGiiS7ufam5PNRFz9&#10;KNxye9PmGoj9/pSZGPWmMahL9MVLkWoXJi3vmkJPrULPg0olI79aXMu5fI+xZhillbCj8c4rVGlo&#10;w/1hJ74rC85scE49qetzImQGPNbU6lNbwbMatKrJrlmomjNYup+R9q46k96p/wBnSyAtuH0zmoJb&#10;qWQfM/ApqXEijhiB6VMp05P4JW9SoU6sYr3o39CxHpJ2tv49ADUcmmKnSbntUTSsRy5/Oml+uah+&#10;yskqfzbNEq17up8kiYQrg7nJPrVVoXAA3E/Q05mFDP8A7VKXK+hpHmXUr+WQepz9asQxxAt5hOPQ&#10;VEX60DaTURsnsn6mkrtbv5GjBZRzZKKwUdye9OW0aPkIrE/3qoidgMBmApDcOTzIa6FOmre5r3Rg&#10;6dVt+9p2ZorZpKFJUIT1AOKLpLrgIgCjpg1kCXBzuOe1SteSnq5NHt4WejTfVNah7CpzJ3TS6O+h&#10;Xl0+/bcdoOepzzVBtHvjwR09TWp57nozH6U03DjPXiuaUKMv5/v/AOAdkK1eOiVP7jPj0G4Iw7YA&#10;qRdAjGN0xzVhrps9W/E0n2lgT/8ArpcmHVvcb9Xc0dbEv7aXorDRotqP+Wx57GplsbROAuTUTTMe&#10;wzTN549KalTW1OP3EN1nvVl95pRvbrx5QIphaANkRd6oE59adtbPoKv2zt8K+4z9ir35nr5mmLlV&#10;OQgzTJrlHB/dgE96zwpOSTimnPtTeInZ9mJUIXT6om39hgZ596XzSD94/XNVDnPXtSbSfWsed9jf&#10;2aLyTkHgnNWYbx0OQ5+lZgRu5pNrDvzVxqzVnqZyowlfY2BqEhxyKYL1s/0rMGc9R7Uoznr2+lX9&#10;Yn/MyPq8F0RtLeDBDKPyqAzRH/litZoc+v8A9ak83tmqeJlZXZKwyW34Mvhog2REuKldoGH+qHrW&#10;UZM4zwaaXyM5zUqu1fb7jR4dtrV/eaYkQHIQD1FSC75PyjFY5k605WHGaPrEujE8MuuppPcH6elJ&#10;9pOOW/Ws1npm/pipdeXcpYdaaGmLgjuakW7ZcjJrILk9T9aQyn8qlV5LqxvDJ9DVNyfWo2nJ7nnt&#10;VDec+mKcH9ucUe2k+oKglbQ0YrhVPIzVg3aHHy4rGyccHPpS7jxzzVxrySsTLDxbuaZnQgfIM+tJ&#10;E8CZymSepIrP3cH/ADim7sU/bu97LTyF7BWtd/ebJngB4GPoKiaeEnJ3Gs1ATjnA+tG0HOTxVPEz&#10;f2Y/cJYeK+0y8Z4h0ycVDPMrghVA9c81GixlhuPA9qkZYtx6gfWk5ya3ikCjGLWjZUEK+tP8kelK&#10;6qD8v4etMLkdawSS6HReT2YojA70bOetAl9MUpkB5xRoL3gEeep6VIsI9frUO7p60b8jimml0BqT&#10;6lt47f1IqrJFz8tM3mnFzinKSl9lL0FGLjb3m/UYQfpT/vCm7z35qMMc+xrNtI1syXd1ApoU5x1+&#10;lKj8DmgSDPSi6dtRWa2QY5IOTT1B9MUwSYHT8aTfkjB5ouhWZNmk3HHPIqIN2PajefrRzC5STml7&#10;dqh3n8KVz0pqQ+Vk+RzxTS2c+lQhjnnim54zRz36AoExIB60Doah70c9BznmpUtdh8vmSg04sKgz&#10;+Bpeh9c0KQcpIDycU8MaiyMGnblA5pp+ZLRKq5NSsmMHdUJcBeDxTd35irukRytkoYA+9NDE0zf+&#10;NNLrjrScvMpQ8iX7v40qtz68VXLHNOMmDnH/ANap5kHIywrDn3ozzVYSZAx/LNLuOBVKSDkJ2Yc1&#10;Hu5JOai3/hSbmINLmuNQJu1KWY/SoN3Tnml570cw+UtEnHQU3dj34qDPXnmkJ6Y696fMSoFjfS5P&#10;BxVcMR0pCxH50uYOQshueTTR0P8AOoA5pSxzxwKOYfITAgYpGPAOfpUXPrSfN+H9aObyBR8x+cdM&#10;c0pzjpURBpQOaV32HbzJC2eaQEHv1pgXPtTwOapA0hCAM98U3PSgKMZJoU4ycUgAjJ60cEA96Tpz&#10;S8dM5pFdhfwpSff8aaMZAzSbj0p3FYkVgO2aVmH05qHdj86aT7fShyBQ1JyRSlhjp1qDcMEZo3+m&#10;fWlzhyMmBHXrSbhk1Hvx/OjPHHWnzBykoejeTnrURbgUhYDrmhyDk8iXdz6Z9KcDVbd6npSDGTU8&#10;4+Qtbs80eZ1quO3PSl3detPnFyIkLYo3e9RAk9RxTQfejn1K5CwzflTQahyeafuoUw5bD2yaUt0/&#10;WolLcd+KUnmnzIXKPB96AOelMX5s560Gi47En86QE03rzQPrRfyEg6cdxQzE96TBpACD1qLjHhsU&#10;4sT0puCaCMY/zmquxaDsim/yoxz1owfxNAD9w7ml3VHtpQM45oFZDy2TzxQD+f6VGoNKR0ou+wrD&#10;tw7UM5z0NAjyMU4p60a2DQRWPrSkn1NR7SBTwMZ9T2poTSFU546nFLu7d6FTnninEU1cTauHbg80&#10;wE+1KFz2/KnY/E00GiG7mNKWz9KTknFOIx/T2pIWgAkYoDdaQLyc0oXrx0pq4OwbgfelBxjmm8AD&#10;v60nT2GaLsLIeW/WlLHFMJx2ppb3p3Eo36Dtw5HSjdTGIGPSgHv39qV2VZEuT2pueOOlMJGakPei&#10;7Faw3HUkDFLu29vfNNLUoY+oovYdhcgHmnEfTFR5PoD9KQMORnpTTFyj9vIoxweaRSeaTjGcflQG&#10;o7PWjp3pM7uaDwD6+1K4WFI9Kbkg9KZnOKU/Slzalco7g96kY9c+lQ5HIJpNwByRQpWE43JCRg0A&#10;4GOppp65PTtScbs5/GncOXQcR60n1oJH50wggZpDSFPNMyuD0/GnE549qbnjnoO9IaQgbnmnAD3p&#10;cHOfypyj0JoBjNoxS4JNKRknnjHanYzg4oEN3Ajgmncjp+tKB39aUrjg1XbUnQi55x19qdjHvntT&#10;wozzSjoR2osFxREAQS2KG2YJAz6UzOC3pQMZ61V1skKz7jhjHTnFRtnHHapAaQtnJJpPUaVgA9/x&#10;o2nnI6UjD06ilx09TSCw3oRzzS59qD35pC2MZOaVxpeQ4EDPFPJPeodw4zS71yCKaloLl12HtxQT&#10;1qPdTmOP60XCw7I6UpNRs4HSjJIz7fnTuHKSBhkelMz0OcCmlu360A5+np60rhyihuvPWmY6jP0o&#10;HHU//Wp7EetT8yrW6DecGkDZVv5U8genvxRgHn9KFdi0Ii5xyDS5PHNSLg85zzSFuvGP8KdvMd12&#10;E3HsDS5I74phAwcd6EAGcflQmxWVhGOOo6UpY4B45oOCD64oPOM9McUX3BrYAMDqfamMevf1zSgk&#10;59qOhPH0pDAHA44oLA4yKV/YdaUjJHPT1oDTsFAbjIPGe9NUcj370EgDgZFCYmkxe5/zzSn/AD60&#10;0AjnIPbFKAQfuj600CHJjqe9G0nPHPt3pp7nPNCnZ3JpqS2ewnHqOVwM8Gp1PGeAai35z8v400v3&#10;zxVqSXUXL5FgsMdPqarkDmkZs5xjrSMxPSlKdwULCOSepz2pM9MDjmgYyfWmjk8nj+tTcfKKcMAQ&#10;vNALZ657c/0ppCsenI9KUggH2HX0pXYcoYyDx7Uhzk9z1NIpz37U0ZJz/Ki5Vh+eR/OkUD1wKBnq&#10;D369aVTnPINK+wrCg9O4HSlzz0z+lIfm6nnHalADexp66Csh3b3xmmD0/maUDH4UgHtyenNHMCjY&#10;VjyOMHvSHoeep/WnKAOP1NJgeg49aYJCcjByfTFPSIs3XHvTSRx147UBhk4OMdaE1dXCzsTmEKRk&#10;fiac+wZwM+/pUAlzzk+9N8xs9P0q+dLZE8j6jiM49QO9IY8KSfTp701mY/Xpg03JwR2FRzK+w+Vj&#10;S354+lAOMnd39KX1JNNB9qm5VhW7dPrTTj9aVs5OTyaTkgccetHcOwHpk/QUFgAeelJngY70MwGT&#10;nAFFwsBOO1IdoIODmml8kYOR3AoBGQRzjNA7EjDnPfOaQ5PbtSA8d+fSkDEDpRcVh4YjpUZZT2an&#10;Djn1FRnJ5K0XBRuVS2NuRz7d6mZsDIqEHG3nA9T3pSxKng9ePetrnPy7D9xJwF49fWm7ieoIHagL&#10;gAcH2oyDtAHHoe9AreRITjJz9KByvOQahAXJHP404KTznOOlFw5fMl3YAGMilHGOnvUKHB5xn608&#10;n7vGefWhMHEeDjHoaXnjIwSOoqJm544PpzzTjJ6HPrTTDlZIcd/XpUYbPBIHams5BIA6Uue/86Vw&#10;5Ry4xxkj1pGXGSD+fNJvAI4pM7cnjAo0Gk7km4jkjrxj+tABUg5yCKTOcHJpGYgY6k80w5RwJIyR&#10;64B70v3SD1/pTV6AlgRSMzYzyB/OlfQOXUeGDEcg+n/16cx6D1/KogUKr169KcXZc+mccUXBxFBH&#10;Hz9M0B8g8Z9B6U3IzwDilOM8DOaQ7DyABnpilXjPr9ajVcA9/anAkdexp/IXKKpHzDoKADj157Uw&#10;yNnJA44pQTggrjuMcUkxuLHl9p68/lSggDnHXNNBzuP060pY+nXincXKKCD2x9KUk9uf6UmCAAaY&#10;qk5x+lDYJIkA49P1pA2cr+VJgnqcigk+2PWgOUVmAAxn0OKcAu4c59BTUbOccU5nHOOvai4rAfXG&#10;D70qtxn3x+NNJ5J7H+dN56k4/Gi41EC5Hsc80/HfaMmm4IOAR/8AXpSScjnHrQhtDxzk54x6UnUD&#10;3PFHBz2ye/egnPAwT15pk2HADGARx/OgDJBFA7j/ACaYWGWOOPajYErjgvfnH1pwJ985/Oo1yeCR&#10;xTlJI69OOaSew7DsEY449KQEg/epgyDncDnv60oHTkjPai41HzHMB+JFOIGfoOvpTA4woFKcHAzz&#10;7dD9aLis9AzkAg8d/WlxjOF60Bi2RxkUdQQfqB70X2Cw4gZJ9P1pdwyPU+lRliBjPTrSbhgH9KLh&#10;yMexC/4UFyP4T6UqgY4P+NNDEZ5yaAt5DsgY5HSlU9+KYGGRwePWnAjBOeOhpp+YOPkBOAOOvSjc&#10;Dn69u1Rtnt6/jUmR+nQ0rhy6C46gflQrZJU//WqMdCPTvSl+cDii4co7IyByfypcAL1/KmnOB0/G&#10;mp3yelFx8o8E45GPelYYBA6kVAMnmng8Hj681KkNwHFv9nFODfLnPPemYbJ9qcGPoPWmmDXkPJHH&#10;tTcZ9jTScZwP60vb198UXBRFJBzyR7UrkY/w7VGR2H504YAz36Uc2g+XYeAARSFQBnpnvTCcge/e&#10;nEnb9BjmncXLsOz1AHPvSdOp/DvTDjA5z+NB+9jHPrSuNRJQpGefpmmlgAR1PtSHjqaaCMg5ocrA&#10;oX1JC3XOM9B60gJ/vVGeCB0p+c55Hpg/4UuYfLoOHORgY9KGbBweBTe2QO+P/wBVAJ9cj3ouLlJC&#10;ME98+ntScgDnGO1NDk0bu+e2O1O6DlYoI5OKC3v1/DimAA5welLye/8AWpUtCnECMkscUrBffPrS&#10;KTg+/cd6N2fqOg96d1YLP7hQRnPT/wCvTkJ6H8KjLE+/PBI6U8kng/XilzIOUcB7f5+tGRkYHWoz&#10;6enenZUsP5U+YXKODY70E4BPrTScHOARnvSjPQED2o5g5ROpGe9KOgI/HFIeMihSDxjHpSuVyjjw&#10;M/r/AIUpPzHoff603kYznpSDoMdfrRzAojg+OgHHUGlIJ28f/Wpobg0wNkrwfrS5h8hIW56EU3jj&#10;rx2ozk/0NBPA5xRzByjgMDOTjNBbrgU0t74HcelKzZ78YpX7Ao9xfQfpTgR+NM/A8d6CaL2DlHZy&#10;MHilU/kf1pmCe9PAHH1oTHyoToaXHDHOKOo+nak/HvQFh2OuDSAc9Pemuc9aXHPA/Wi47CnnPP4U&#10;oJ9OajwecClK9OeTSux8qH9O2KGB4H6/0phXHP507nk54ouK2wpOQOOacT360gB654pBjPWhMGhc&#10;j1oBIzRng8UuPXpT7agHUjr/ACFLgenWj060ueSCKdrkgPY0NxSEe9L0zSHYXFGMUDqMnNJnAHtT&#10;0FqKc/hQQc/Sm78npSggZo+YWemgEgHB6d6ARRn2pRz7U7gL+fNKRTQR3ppwME9aASJM56cil49c&#10;kUwsB9KCeKBWFyOgHNGRg85NN3H8elLvAoHYXPTPWnbsc1Hu4BxRnIA6UXsHKO3enPelJ6UwttA5&#10;/KhsjOcGgLbD8g8H0o45pg6+1OPP9KBWFJ49KTI5HajJ70zIJwaBpDyxHvTs4A5/OojmgFscGi4O&#10;JJuzml4qLcSR2p6tyKExOIuelO9eai3ZGcUde/H1oTDlHnqORmlJx6A1HnjHelY8/wA6Lhyjgehy&#10;D6U/P55qAYA/pSCjmHykhbr/AA0u446VHnH+FBPfrSuPl8h4J57UpJx15qM8c9DSbj68UByj9x59&#10;fagP1OKTrkim5wv1pBZEpbtSb/1qNWB4/CkJGfc+lO4KPkS59B9aRTnp1ppJHfmkLc/gKASHEnB4&#10;zUhY/wBKhBB70bie9CDluSZ5wPxpSRjjmo849wDTQwJIz1oCxJuwRkUpYEVFmlyMUX8w5SQn8KQn&#10;BHNM54z+lOyB2oFYkLA+9JwRz0qPdj8BQDii4WsPJHHegEkio1bnHGKTcSDjoKVx2JgPX/69Jkc1&#10;HnkHNBI6f/XobCxICQenNKWqANgUFvfOKOYOXUmLY6flSA/rTM9qAw7U2wtoSEj60u7A/wAKjzig&#10;N+ZouFhQQe/0oLe1NwMjvQPqOaAsODHp0FLuO7rTA1Gefai47eQ8N93ijHqcmmEcDign3NIViQUz&#10;dx0zjvQD15pobpzmn8wsSH+Ypff/ACKYMfhTdxNGwWJM5Pr7Ujcjpz1pN3zdM0pPFGgW2E3ZxntS&#10;/wBaYe/NHQ460rjsANLz260jN15/CmkkUXHYlz6Y96A3U1Dk9M/WnduTwaVxcpJuHpSBgSeTTN/H&#10;+eaQnmi41ElyO547UHJ/i+lMLYz70meadw5R+ce4pwbg5/Cmenf1xSg9Pl4oQmhxORjPFLmog3Jy&#10;OKMng4zRcXKP3ccdadk4PaouMdeKQt+lFx8pKDke1IuO5pgNGRmlfYOUfuyKM5J5ppPT9KQkED1o&#10;Cw8Zzj86TuOOnemBueOtOHPahBYdkjkUZGT796YM+1BPf86d9gsOz/hSMcj6U0P04zRuPP1qb+Y7&#10;D93qc0oxxUQI55pd2BTuHKOJ/DtRnB/rUfbkdKXGM8//AK6Vx2HkjPWkGc4z0phfg0HJA/nSvcOU&#10;cSeMUhJ/z2pm4Z4/lSZ560mx8pKGwTQSMY5pmfQ8UbuB6jtRcOUeTyOeKN3HWmkADrkE9Kbu9qq9&#10;gtcXtg0Z7Z6Cm49TS+tK/kOw4E5pOhpvNLnmi4C56cUDk803dmlyPrTuFhRnOfSl6UzPTmlz0pXC&#10;wufelLDimE8jn6Cgkc0XCw8kd6M8VHuwev40ZNFw5SQds0g7d6aT+lISQOKAsSZ4H5UAgfjTQTn6&#10;UmeeMii4WHBufSlz1GTTARTQcUrj5SUfjSEk89KQnGaQEcU7isPB60mcfhSbvWk3DnH4GhsLDyaa&#10;W6HHtR/nrSL69M9aBpC9CT70pOfak+hx9aCB60CHcAjtmj+f1pgb6igkY6cUgsP4znNO64yaZu9B&#10;SZ46mmKw/Pb6UgPXnFN7dMnvS+vSgLCk9D3oGMd/XmjJBFIT1z9RQAvY88U4U3dj6UY9BQA8n3pF&#10;7HuP6U0Pj60uSc00xWHkcUY4PGaTcR60vWmSJ/PvRnHfg9qM8598U7ORz3pD+Qi8ZNLnt1zzQT9K&#10;UmmhDh3H86AOg9qb6YoB6Z60XJHjr/Olpm4fWnZHpTuKw7Jz6UmcUgagNkUX8wsOzxRSZx2pw5o3&#10;ExM0/Bz1/wAaZnr+tGOvNCFYlB96cO3rUak4pQc9fWmmQ0S5pR1xTc8DFG402yLEinp39qcPw4qI&#10;EfnTs9u3WjmJaJgfen55qANu5pwP8qFIzcSYGn5PHaoc571ICc+3rVKRDRKKd0x057VGCfxpwNO5&#10;m0Sg+1SgjPAqHNOWi5k0TrwDTgc1FkGnqeRSbMmiYZxT1qMf/qp344qHIzaJh0p69KizTlPNYuRk&#10;0TCng1EvOKlU4qUzORYFPFRqKlU1vA5mPGanHaoFqZRXdSMZEuamUVEKlQV3Ukc8iZakFMWpFFel&#10;SVzCRIoqZRUSiplFehSRzyZMoqcCoVFWFHSvQpI5ZskWp1piiplFehTics2KBUwGaaoqQCu6ETCT&#10;FAp4oApwrojExbACnAUAUoFbJGbYU4ZpQMHrS+X71aRI2lwKWimAUUUUAFFFFABRRRQAUUUUAFFF&#10;FABRRRQAUUUUCuFFFFAxtLjn0paSgBCPamkU8j3pGBFQ0NMiIpKeR703FZtFpkRqMipiKYRWE4ms&#10;ZEDComFTsKjIrknE2iyswqu3FW2FQutcNWB0wkVW61C1WGWoWWvPqRZ0wZWZaiYVZYVCy1w1I+R0&#10;xZCc1A+asEVEw5rz60dDeLKxzzTGHep3FRHpXn1Im0WVmFRkVYYDvmoWA5rhqROiLISKiZcdKmqJ&#10;+lcctDeJA/Soz3qQmmGpUzoiRE4pmTUpxUbCtVPY1REabninmmEn6VaZqiMn2pjH8eM08/8A66jp&#10;qRokRf3sU2nk5+tMJPrzQmbIY3XpTKcfrjnpTMUr6mqA/j7Uw/WnVEaUi0hPXmm0rD/61NPSpRoh&#10;CaZnpTscdKYR/jUu5og39OeKRmB70xu9N49PzpczLUUO3dMc89DSFqM+tITx6A0X8ykg8z9TSl8Z&#10;/SmMfz701sfXNK7HyokL/h60wtuph4GBSAH6UczKUSXcTimZ/GmdR1/Ol3gkf0pXGokm4+tID70z&#10;PBpu7PtVXHylpZApBwD+tWVvSBwi4x6VmFs0pYirjVktmZyoxlui8btj0G36cVGZiepyapkk9D36&#10;Uc8c80nUk+rGqMVsiwXBxTSRzgCowP1NHApczK5UKSOuMZo3AehHuKTj2/GlAGPWpKFLj8qbuPH6&#10;GkwOeaX+VGorLsMZ849aXecd8VJkc+lKHA4xRb+8O/8AdGZpSDn/AAFKXHp3oMgAxj3p6dxK/YaQ&#10;/bj3pmW/EVL5hz2oEv8AnpQ0u7BX7IiG6kKsPXFTGU/Wm+bSaXdlJy7IiIYjimEOe3arBf8AKjfk&#10;0uVdx8zXQgCnuO1J81TBgT0pMjJ7Ucq7ju+xETjPb60c/mKlJz/Wm/KM5NLl8x38iLLZ7Cg5/rUn&#10;fihsY/wqXHzKT8iMqTnj3pR+NKW5780u706ilZB8gGRS9uByaTIHbPrSBs9D09qrYVh5GMU4HHrm&#10;mbs0m/Of88U7isSljn9fwppfJpm7IPPFG72obEo+RKGI75/pTjKc4qIDH0NBJppi5Ux5c9MUjNxy&#10;aaW56e1BIxzSv5jS20HMTn3pMnqB9fWk2mlHU+9AAW9selHNAAx1/wAaQjOcZoAM8U0N0796XbzQ&#10;FH4Uaj0E3ZpMkEc/WnkA0mz3oswuhpPHelPTindgKVQKXLdoLkWcYpcYqwFXPNKQpwMc1XsvMXP6&#10;lc55pCf/ANVS7fenLGW7ZpezYcy6kQOc+lAz6VeS2YDJHvxTNqjOWq/ZNWvoZ+1TvYqEHGaMH361&#10;YZh1z+dRM3T5alwXctSv0GbjzUix5IzxjvUe3A4HFTCLI680op9rg2l1I2YZ9u1N3d/61YECjqe1&#10;RlF4puD8gUkQM2eCKcSfyqQqKaABU8r7j5l2GZwP603d+Jqdl96QqMnFJxY012IQxpc5Ip+OtLxR&#10;Z9x38hmTSA49akC+1TLCx/hFUoNkuaRXz65+lOGQPWrgt3wenFIIGJH+FaKjLsyPax7orj0pO3NS&#10;SRBOrgYqu11Av8Zb6ClKNt2l6sqN5bJv0Q/IApcg/WohOj4254NSfN2GR7VK1219BtNbq3qOJBzm&#10;k6Ad6i+b+6fpUiJuOTxQrt7Bstx2fekJPH61bS3TGSd38qjkiBPArV0pJJ9zJVI3IR70m7j3qNo2&#10;XrULBu5rBya6G6in1LYIwaQuB37VWAYd+tJyfp796XO+w+TzLSuOOPpS+bwcdKqkH6D1FIF/AUc7&#10;FyIn8zr2+tKJxtH5ZquBx6UBe4/KlzSHyIm80gUvm8+vpUO3NLsxVc0g5YkglOR6UvnDINRlCKUR&#10;4z6UryFaI7zM89s0gfvmkEWelOZME84701zbh7owuSO1Jk/LxUmATx370hUetKzGmhu7nuPrR1qQ&#10;L1+lCgA0cr69wuM6UY6e1PCDrjFKF/H+tOMWK4zj1poHJ+tSn2GKAM96OUExh47UpB/+vT9p9fwo&#10;A4p8oribeOlJtBwaX0NP7YP1p2XYVxMY5xScc0E9PajjOPWqYAMBe9BGcmnAcHjpSN14oC41hg5x&#10;TwvFKPy70H69KdtxNicYzS9/X0pAx/KnA59qYtQ2+1B4Jx0pofpmlPp2zRdBYBwOec0bc84pzOPT&#10;iow/YGldLQNSTaMDn8aAuCAeP8KQv+Hr703f6mnoLUkVBx6UoA9qjDg47mlJPT0oVhWY7A9OaTOM&#10;H603nj9KTvzjr3pXHYkwDilyo4HHrUakc5/OjdyQccUXDlJh6DGKUc5PcVAT+BFJmi6Fylg8Z560&#10;3cOnvUQ5/HqaXfjtRcSiSFjuo3DgfjUJ4zxTs5GKLjcdh5b8jTgR+VQE0cnii4+UmDe3/wBajJ61&#10;AKUsOoFF9Nw5SVmxjk0mTxyBUQNKT+dFw5R4cYHFKX4XnmosnGKXgZ4zRdj5STNND5yKZu654pd2&#10;Pp/nvSuHKKx+76U7cc9cCoicn6U5vu/Si4cuwp96CRnNNydoPalPvQFgHy5xzmlI6jtTexBpT6A0&#10;B1F/CgMOcc5pm44p+felcLAf6UuefXFN4H40gbn2p3Cw4k+9G48+/wClDHPvSEn8PWgLbCgmkLYI&#10;NIzdMUbhnjrSuOwpPqaCp70FsbcDmgt0B/OgXYMHvSc56UoY8cZoDDpT+Y/kOz68800jk89aASAe&#10;DRnOMcZoEO9h2HNHQfSkYk++KaW45IpglsP78cUhBOeaGOOKQfTtQFheKUDB6dqaevrQHJ+gNANa&#10;DwOfqKUc8dKbuPIpu7oOooFYl/Ch2P41EG6gU1nO0d6fMChqT78+5poYVEXOTijnOM9qXMHIPz1z&#10;+dKRwaYSOPakBBpDsSFh6c0qsDj3qEZI60HHfjNFw5USl6AxqPOO1Bb3ouHL5Dif1oz056Uw4A68&#10;UpIA470h2HNkmmgjjHWmscHhSfxoXOe+PSi4WHd8Uu7OT2pmT26Chs8c8fzouFhevSlH5im78UE8&#10;Hk80DsSE9waaSQPbFHtQFP1pisISCe+PWkYgHFIMgdelKTzSAfk4ppYGkJAzz7UAnGMUBZDgw6YJ&#10;pd/HvTDuyOaFH1xyeaBWHu2enWmgnrn8qFPIx36Uu04OevtQFkIH5AAxQwx1NKVBHXPvTc46dOlA&#10;LyELYHTnrj/9VIW6D9KdlQp7ZoLZ46YxQFvIDx2/+tTscimhDzz9aVRgHAJ5xQhDQMDJ9accH2NI&#10;PXn6etR7ie/5UXGkSZJPfIpQw+nrTMc5JPTrTflJ+nei4cpNuzzjNNDEnvnpSEYJ9PyqMdhnnqRT&#10;uCRMOh96cfy4qIkDGCDSehx9c0AkLuIwfWkyScckGmjoDnP17Uivx7+lK47DwxAPAA9qN2Dgj6mm&#10;84H9KAMA8ZHf15oFYfu5oJPHI696jONuSf8A61KW46Zz3oFYXjHajI9s+3Sgc8cdeTSDqRjjr9KY&#10;xFIX2HpTgM49+uaUknuKZnr0zSCw/Kgsc0KVwOPxNMLnmhQM47nnHvTuHKPzjnGc04YI6Co9x96T&#10;I3Ee3alcVh+/nJ4IGM0nAPUYxmoz35IoJx1NF2PlJA+c8fWkJ+ZvT9aYWz0PXp+FIoODzigLEpfr&#10;z160wkEZ3ZI/Cmbtv8J54OOaTee4oHYlYtxzyfSmlueuf5UwnOMEnHPpTd5OMDjrRcViQsT1PPbN&#10;N7Hp9KTqRwDTejZ/+vigdh4OVGaQsQcA59zS4zUZTGTnA/rQCRIHOSTjg800gH3BNN29uM9aUbge&#10;TQFuwD1IwaUY5J4/rQBnPYCkYDJ6fSgAZufXPSkGQB6n1pXGcY/ClYcDnGetAdg2kkkcUEAntSEZ&#10;/D9acCfSgVikrKMcHmh8YUZ/KmsBx/SkUg9R+VbX6GPL1HNkA57d6VCW6KRx3PNMVjg89MUobgsS&#10;M/XFL5hbTYd6nnA4/wDr0oKgct/9amBi3Q8dalz8pxhqEJoAM5GPqaGkwAKYp6/e59qUrx0yT39K&#10;VwUdQLZwMkd8+lK3qcYz270oJJBx26/Sk2kD7o5/WmPsPVgQWzkdDntRuC57k+lRsRnt7805gxH3&#10;e3JHpSuDiO69QMjsKTGcnHHXFJtyvBOe2abjHqMdcdqbBIkU54PP1pSDg45x+gpMAZ9fXJpCCMc8&#10;d+1CE1qPz8n1NIWKnjHvzTeMg59ulKWPA5+houHKO3dOc49aXceeMA8mo+mfX0FOJ5HXii4+Ubgj&#10;nFSfeAIAH04ppGOfSl25AOMYyRQgeooK9z+VKrDGc9e+c0wMSpyDmg+pJz6Urj5QyMc8jmpQQdo3&#10;dRnmos+p/wAKfjjknjkCmmJrYcwzweo6GmnPIGD70ADJPTil3ADd36UBZoQEtt59+DTg248cd+ab&#10;nnGDTgeuSaEwaEBOM5xz+FMxzyevoKkyccKOR+lC+mKT6DXUHPr1HT6UrDnOD14oJPY8dKGBwuOm&#10;e1N9RJbCjg4bgnpTM9ckinFcDj8eaXoCRz6jrSAQkHkkZzxxSjb1PQ0mTnHf+VKTkAdvWi47C/3u&#10;uPftSY6e/P1pmeD1/Gn5Bx8uR6mi4WsPcD5cH/Cmhs/h1pCxBBPA9+1HO7rweetNsSjYU4wc+tAw&#10;QD7dKVQTxkfhS5yMnrSQ9gBwuR6/nSFiAew9qVTw3y/SgEDqvNO70FbUFOP4SfYUhGOp560E4wd2&#10;fb60pYnt7Cpe241q9gI569R2o/zigj2+maT7xHQUXC2g8sCAMd6aSCOpoZffB9KT5TkZxTuwUdhw&#10;IZSDz/Ojk98+lBOSeMEDgU0k8dz60Byi+mB065oYZ4z3oB5x17HvilOBjGOM5osPyHk4Ofzpg6Ec&#10;/Wlz17CmnoTnJpt9SVEkBxn0zxTSp9c+nr+NC5yc9Pc0AY69qW9gta4m3PbpTwcdsnvUbMBjqaB2&#10;yKVynHQCSMZ59qbk98fhShhngZ5707PHT/69TcdrCZ4+vWnH1zTRnHPHvRxk8nPvRsO1xSxzz09u&#10;9OGMcnIpuACfrS4AJ9M9KLisOJwP8OaRicH1NNJxjA/AUcjPX60XHy+Q8H/9dAx1IzTQfbig7uME&#10;c07i5R2PTP0oLY9Tz0FITgH+dA9QenFFwsLg9l59D0ppz+BpOTnB/E0rEH/EUrjSF4XBp3TtUeCP&#10;/r0MQM89elFw5dh/II5oVcA5HfrRgjI/rRuxk/pQtAsAOM5U+1KDzng+/wBKZwBnHNNKgcZxRcaR&#10;OO/b+tN7e9NBGOvApTnp+dAWFB+779c0m7OR3B4oxnofrSHPHH0oBIeTjHFGRljn2pARnPf19aTg&#10;devp1oCw/IxTVzgjGee9IOTknr6cU/cFHJ4pDsJuznApcYxz27UmfbjHFIAT3+vFMQ7OAfTrQq57&#10;GkyoPvTx2H50B8hoxnknHejODwp+tJ0HTGT2pxAxndigYjDOfSgfT2pueo/Sn5xn+VAWEz0FKpPJ&#10;5pBg8jvSA8/0pDt5DyDyDn60flim546UpA6UCsO3EjrmgNjPfFID04pGbHr1ouFhWJHenckDNM69&#10;AfekXpnP1xQOw/kkjOKRf4R9aQYOe3PFIWwTx9PagLD2GOf1pcg9uvrTeOPegkf1phYfjPtRyD7Z&#10;pBxz/k0itkmgLD8YOfzpOMjt6U3pjigZ79AaAS8xwP0ozk8Y96aQucmgYGeetAWJMYKikLEmmA5H&#10;4/ypR1yDQFhxJHPejcaAcc0hPTJoCwK2e/SnA4PNNyB2z9KMYPXrQDHtigEdj3pv4/SkIyc85zT+&#10;QiTnnH04pCSMZ/Sm5wKNxHAoFYcxBIIoY4POaarcHJ5oA468dsetG47Dt3TJxS5po46mkDAdKLsL&#10;Cgk4yKcWNMJJGaQnOBQFiXdgdM00v6//AKqQHnrTQc9adxcqJAeWH60g/pTc9celCseecmlcLCkn&#10;I96Vf1pmCc+1GAfahDsSc9fSjcDziowSOh/Ok4Pei4cpIp6+9ODe2Khz157U4EihA43FBHpn0zSn&#10;ByTTdxPvSZyOaAsO6c4pS3HPembvyFGeR70JhYkDAUjEjjPFNLZxzQM4PtQgSHjn2xQx5PHNRkn0&#10;GO9Gf1ouHKPG4nFKvfpSDPvTOBg9MUBYkPbg8Uwk59KB+nWjdzQCQoJxS5/GmADqetKDjA9KdwsO&#10;DYGKQHHUcCkBoPFILCk8npSenHNNzkHnpSo2aLjtoOwMkZ7UoBGOKZjgmgHrx6fnQKwuPzpeg44p&#10;KCOAKBihv89qUMQDmmKRxjpQGz35pX2C3kA+tOP0puRnp0pB68mhBYU5NOye/NNz2zzQSe2aQrC+&#10;vNGc57U0N971pcr60JjsOBHPf0pD9OlGcH+tNLYP1oBIfilyeO1R59qXJHuO9FxWHEdeKBxjjim5&#10;4HpmjOT1AFFwsPJ6Gm54x6GkP50h4oYJC8D60pI5pM5/CkY/nTbsMcBilz6fhUefWgkev40rhYd+&#10;NOBHt+NR54HqKUtii4WJCMd6TJA6ZxUe7n1oyDnjpRcOUdnH407tUZPNLn8KB2HEj14pcY61Hnpx&#10;QRz70C5SQkE8daXdURY4HrQenJxincOUkA64pG7568Um7j0pmeD6UXBIlPXimZHelPOMU3d/OkwS&#10;DjP1p3UnsDSFvfml3E/l6Uhu4cZ+vFKSR2puV/CgHrjn9aYWFyR0P50KQQfambweAaXKjHahMLeQ&#10;dMU7rycn0pMnn+tJ+tIGhxbHegE0zOewpxOO305oTCw7Jxmg/T8KYWGCSR/hRkcZouKw4detLnJN&#10;N3e/NMDc9KLjSJCcEcUZ+9xUYbkk0bgTyaVx8pIMmjdUfHSkJP5UXCxLuB5xTTyATTCeR9KXccns&#10;KLgkPz39qaWHHFNJyaQnPtii40iTdx16UbhUWT0JpT+tK4WH5x/9egNye9M3Yzx1pfw5ouFhwbHp&#10;SMegpmT6ZoyPSi4JD8j8aQHP5008fnR60h2HZ54o9s0hPP1oB496AsOHH+etJu74pm7p1GKcz4P6&#10;07hYcf0pDnP40zPegmkwsyQYP40h6VHuOef84pQxPU07j5R4NDHA6VGCM0BvSlcOXUk3dKAajzjt&#10;TW/nRzDUSQHI9aB0prGmlgcgHmncaRLuNIGGecnrUZYA5PIpS2Mjp7Uri5STt1pCfeo8/Qe1N3fX&#10;mk2PlJsYPJoBHrUeenpQWHrTuKxJn3pc85xTDzweRijdmnewWHnA60hPJOBTM4zzS56Y5pXFYfu/&#10;wo3ZPvioSw6f5NAbO3j/ACKLj5SYsfrSZwMVHu96Q4Pc9KOYOUkUkE8+30pSfyFMBBAzzQMDv+FA&#10;WJM8+1GR64x2qID8PelU/nRfYLEme/8AkUbsY+lR5AHPGaQEfWncOUlB460ufb8ahHVs9+9ODHGM&#10;+uaExOJJuz1HSgN69qibGOKTI9yT+FFw5SYNg+lBb8uKj79vejIznp2pXDlJc9Pyp5Y9v1quCOev&#10;Hf1pxcDg0+YTiSZA/OjdzUJIxgduaMAjilcOUm3dacG9utQFvfilLD/CmmLlJt1LuHSoAx5p4bIo&#10;5hOJJk+uBSlj6jmod3Xn3PekBz70cwuUm3Y7/jT93TI/+vVcEkdM+1KGHrzRzA4ljdng0b/06VAG&#10;yB6+tB+tHMTylkN/+uhXxjn6VXyT26fypQ2QaFIXIWQ3vS7vfr/Wq6nFO3HjjpT5iXAn3HgU4Ocn&#10;6dfSoN34U7I9ev6UKRPKThsfWnBwKgB/wp2Rn1p3IcSYEH8aUH39qYOB05pxP05p3IsPJ6fSn8ZH&#10;FNU0oOe/XjNMhko46Cn549aiGMU/PtRczaJqcMVAuSc+9TA/lTTMpIkGB3p+ajB98U4HFJszaJVx&#10;mpQahX+VSDH5UnIykiVTipM5+lRBuKkBrKUzFokFSKaiBp69qx5tzJkynmp1+lQAc1OopxeqMJko&#10;GKkUVGlSrXbTRzy0uPFTrUIqdRXdSWphJjxU68YqJVqwor0aUWznkx61MtMAqVRXp0Y7HPNjlFWV&#10;FRAVOgr0aUTlnIlUVYRajQVOK9KlA5JseoqZRTFFTAV6FOOxzSY5RUgpBT67IRMJSHAU7FNA5p9b&#10;pGTYU4DI6UmCadWiRAUtFFMAooooAKKKTpQAtFFFABRRRQAUUUUAFFFFABRRRQAUUUUAFFFFABRR&#10;RQAlBA/WlptACYppFSN3+tMqGhp2GGmEVKRTCKykjRMhIqNlqYioyK5pxNYsgYVCRmrBqEiuKpE6&#10;IsrMtV2FW3FVnrz6sTqgyBlqBhU56VC1efUR0wZCwqEipWpjV59VXR0xID71CRU5qJq82ojdMrt3&#10;qE1M3eoScmvOq9TpiRmo261IetRMa4ahvAgPSozz3qRjgVCa5eY6YjD/AJ96Yx5p7Nmo2681omao&#10;Ye3NM/Wn8d6j+tbxZqhhFRk9eakJ7VG361XzNYjWqHI/wFSGov8AOad9TaI0tgU09admmHHP9KVz&#10;VDSaa31objikJyOv50GiQ3PFRnGPWnsR60xuhpM0Q04457U0k9c0dvp70wnJqWzRIGY/4UjE0mex&#10;pMn60rlpCE9OOOlNLE5+tGfSk3UvmWkJnJ4phOOnvS56nvSZx0NSWkGe3ej8eaTd1poY8dvrRcaQ&#10;uRnvS4GOv9Ki5xQDjPfPU0kyrD9w556Uu7pn35qPPT0pxPH86dwsLnOe9BfA+lMB4pu/PfAo5hqJ&#10;LnJPtSbsd+tR54PFIG9qGx8pJu46+9G/IP0qMbfrSA9f50rhYk3Gms/+P0prHnjtS7v5UDt5Em49&#10;6aWI5xTCRx6UH5uh5ouCiPLHPFOVsnnoaiyenOaax4+houPlTJdxI5496crHjFRBvypM89yf0pp+&#10;YcpJuJP17UuSSRnv+VR7upH5U0txRcOUlB7/AIUbvbPrUe4HvSj2H1oQrEmcjtSFhzTFPrSt26fj&#10;QCQ/dSnmogetIH/Wi4cpMBkdcelJkc88imbueuKQtwMdaLoOUlYAe5IoUAg1Fu5pd5Jx6UXQcrJN&#10;uabtOccUzIFKrYGMcUtOwWY8LkDnOaAKYG6c/THSnZ98/jTVgsxQo49qdt9DimK3tikLEA0XXYVm&#10;SlQMc9aUgYNRF8/nTWb0NNtdhKLJuBSbutRBuPpSZJxik5bDUSbePT86aX9e9R5P+FIDzRdjUSUv&#10;704SD0GagzwKcO/PShPzBxXYk3etJuBI5+lRUDP+e9F2HKicuO1JuqEc575pQRz+lHMw5ETBuR2p&#10;NwP0qPd16/jSZxgGjmFykhcginA8CogOaTd707tD5SwW96Tdk/jUIYkZFODc/wA6fNsTykm4c8U5&#10;ZG9T/KocnPvShvqaFJhy+Vy0JWwOeM4qImo1fJ9qM03PTVkqFnsPpVySai3H/PrTsnnNJNXQ2iZe&#10;Opp4YD3quDycdqN3XmqUyOUnBz2qUhVxkiqe44xSH1oU7A4X6lrdH2HFPV1BHy1RzzxTskf4U1UE&#10;6fmX2MZ7YJquyqe2DUJY9M9KQkmhzv0CNO3VkykDp+VOkRSRg/hVfOen40m7ilzK2w+TW9y8ixAf&#10;eNDKpAxJiqJP4Uu7/I9apVFa3KifZO9+Zl4S7Dwd2Pwpslxu6/pVINjrRnuOabrO1ug/Yq9y0qwH&#10;lgQfzqJ4ITj19hUeRg+3emhvcAUnNNW5IlKMltJllBEvQ5qQz8cAVTJ/Km8hfxpqq0rJJC9nfd39&#10;Sy0hPU03cMfUVDnnJP8A9el3HFT7R6j5CUkGmjFR8gfWhuhH51DkUl5jwxBx1oz+NICcHnrSZx2x&#10;TvbqFhe3K5700KPTBpS2TRuPfqKQK4uB+dIVx7Upb/8AVSZwBRoCuGMHqKCevFHSkz07CgYuOnv0&#10;NKBj8qZ1B4pxGc0ALjk5+lKQAACOcUw44oIJov5B8xcdKcensaZnjpS8E9KaFYXHPUEUoweMmmED&#10;b0zzSkk8kU0AYOScmhc8+tJ2HOKeSc5xQAoIpp65oUg9utBOB7UCtqKflpOCcDim59qcpBznkUDs&#10;OHvTc9fems2RRu59KXMFvIfznFKuT3pnr0FKDgdKEwsO2+wpCB0H4UA/hTG7U2/IEtRwPI5oB/wp&#10;u72FKQc0rhYk6U0nFNLehpWbOR9KpsVhQeKAw/8A1UmeSKTPf3qbjsO47nikJ9KZzSj3ouOwu7qa&#10;XPoO1Jzg+lJk9uc+tACkk4H60feJyOn6UhHr+Bo20g0HAgdM8d6TOc80E57/ANKcM9KYrCnqKaTx&#10;xzSlvejjPSmJBk556GmkYzQPf607j14P6UkrjGAYp5GRTT7GkPX60bDHg470d6YR+ZpWIFO4rD+e&#10;V/rTQTSZGOnWnAnAGaS9RDGI5p2cU0n8qUcD9aRXQXPJ4oJ4ppxj/wCvQ2OtO4JCngetB4I96aD7&#10;0Zye9ILDs9fSlB496bx1pVJ44qkwsIMZPHP6UfLg96Dg9T9aafSpHYU47ZpyseRSL9eab6j86NrB&#10;YeM4PpSZyOe1IDQOTyOKYrC+vvR/nNGRjHpSbjz1oAdng/1pCenNMJ5B606kMUcdKVmJI5GaZk+h&#10;peKL9hWHEnH+FKM568CmADmg+gNO4WHHqTnNApMgg8U3g/hSYWJD2FBOKaxpMng5oCwrPgHv9KUt&#10;2ph5OQaUP7YPvRcLDs8d6UkgDvxTMYx3pM5PHWi4WH7icUH6VH+RpynI9aLjsO300HA9SeuaQfeJ&#10;HWg4o1CyHsM46jims44pOAOfzoyMjjimCQ5jz9KCeOnPrTc+1B6njpQFth4OdvQYpq84puDxxSjO&#10;KLhYcQMA0Z/I01uBx9eaQHtnk0BYk3D1pFNJgn6U0HvjNK4WHctS8Z9aYSTSk/hQFhBTgTj6U0tn&#10;bigE5HpSCw8YxSZ56+1M38nHNGenancLEgPJ9ulMGB0z1oDEjH5Gk3HpgfhQCRJkbcY5oHcA9ORU&#10;ZY9uhpC2M+pouHKSAtnsKMH5ju5pA2AR0pgbAPPFAWJC2PX60hOeaTd70w9KYJEme+c5ozuI5wQK&#10;Z+HP8qcpzj26GhBYdkE+9IDk55poGe3WmgY6c9vY0gsSK+44xwOtDLzn8BUZOO3JpQR3/wA5oCxJ&#10;kAZzwPzoB5yDjt0qMdevSkBJ4zkUXFyk2cYPSk3YHA61GXyMd801mzyRTuCiOVs4yRQHIH496ZnO&#10;fr9KcORkc8Uh28hx5+tKJMY/KmZOR0xjBFGcN7Y+lAWHF/y/lS5xk4NRAkc44NL1zQHKP/hGO/FI&#10;v5j8aRc45JxSg/jR2FYDjgD60pweh4xUe7rg8DrRnsB09KAtsSdhx9KQnv0prNuAH9OtMDAEgHp6&#10;UDUSQgjJ4wKbknPUDvTWIOc/rSBh2J49KASZICCcen6Um7HLHB7UjAAHucUgbAGT16gUCsSbiQeB&#10;TFzzgcfyphYjuetHPX8v8aLj5SQNnvn8KaWzketAUkcYH400jG45z+tAJIkLYI575/GkJO4VESBk&#10;Dg9yaBnPv39KQKOhMWB5HBFMVjg9+5PTmm5HGc49Kd9eO+PWqFYcWzkkU1nHGG4/lTEYr24/xpoz&#10;uxjJPf2pDSJGcDAzweh9acWBxTDyRjnnrTEz2PFMVgI6bWyTz+FS7sg/rUKqR6Z9u9KxAwccmkVa&#10;9gwOOT604HgnnHpTBhRj9afzzn9KYmgH69qAy89jUfUfdPFP9z0/SkDQ3jg9s8+1KuCOucelODYw&#10;B1xxSZLdcCgQ+M8rnPrmhj9R7D0phbpzTsr3bj3NMVtRcqQOOf1oUnB479KaTnnrjpjikJIOSDjH&#10;T0oCxIRnjNNB4IHWkCnsMDrxzSE4Y5PXofSgLCnkjII9uKP9kDIPX2pCRnPX3pAufqaB2JCACMA5&#10;6HPpTWPJ5Wl27T9KFZQAKGL8TMGAOmc8805csQG5FAwWI24I75obBP1FXYgVTtJ4oyOeMD2poUY6&#10;8+lKWzkZ+vFCC1xwbqQR70p25XjjrUYJ6YP0py7eRnk9qVw5RwGMkDINIckHPQdaTOAcZ/wpFOOc&#10;kj06Yo3BIeCSfvfTNKuM4xnHcVGCAvHOOT609QcYxj+tCCw8qyjPU+mOlG07SN2CDTADuPzH8aeW&#10;xn5QfWmKzA7R1HTjmnYAznnjioiQGI6Uqn8T/T6UXDlJFXLcHt+VB5OSTxTVPU4+ueKUvnnjrQ9h&#10;ajsZGM9eKNyqAQc9uaYSVx9eaaMDHOR7ChsfLclYjP8APilJI5xk9aYfmJ54PUehpgYYxyWzS26j&#10;USYsNoxnjrSKw42nBx3phYHHyk8flSq3b8uetF9tQ5R4Vsj5hn09M0q/d+X171FxkE8GnqOMkUJo&#10;LCscjt9PSnMBgccdKiwBjJxzjgU/IOBxmjuFthwQdxgdKUOD0PPvTOCBzwOPrS7mz0zRcXLckJwf&#10;XuaQkA46/wBaaxB6EfTp07UKRkDuR0oCxIxBXoRzSDPH6VHkntyD09ach6e9DYKOg5WyeRmkD4P1&#10;600NjJJ45pArHHOBjJoux8qJVGTwPy4pGbBxzQW4X3701jgnJPvTeiEo3epIuOeKTouQuaaG+79f&#10;yo35Ptk/jRcfKxwJyOSQO1POTj9MVArHjI464p4Az92i4cuoLnJz+C56UhPGAtNQjsOtOYgYGPy6&#10;0h21Fxz3wRT9xwCOfwpI88np2+lIuSD25601pYm2o8Y7Hv3pWfnGOahyu44JNOAz2x70m2HKPznj&#10;B7YzSdCRkY9T600A5PJ+ho3Ljp2waLj5STOTyTg8ZoUYJ7UzII69f0pDlSOfzouFiRm5HHPtSN1q&#10;IbiSd2MfrT3wQPXP5UAo2sOZsFe+fwpOPoabvHJzuPSgqMjuaGNRHENgnPvSKcgnt6GgkgY68/zp&#10;OnGO31pAPYcA4JHoKQnPfHt3prEkjgjH4UH2HJ9qbYJEhYDH54FID6Zyai+YHgUBxjGSfm79qVx8&#10;pKrHPce/UUp5HP5UzncT780K2ec5waLi5Qwd3IpzZwR04pMkc4pMnn6c0h2H56fShuOv60wlcZ7/&#10;AMqaVJ+tAJEu7AJA4pAT156cU1SCTySP8KCyZwTnPc5oC3kODEg47dqUfwkA4pCMg5OBjtSM2QvH&#10;XigdhwA2mncDAPNM4BA7+3SlUn1J9+lAreYqtycYFGMfXPNNJzzkcevWnFjgjjHamFmOyPTj6UYO&#10;efwqM5Gfy+tOU570gsOJPGRSK2f4fxo3c0BzjB/lTC3kJjHNLwMd++RSbsD36mlBOME4FIYjH8zz&#10;zSswOMnimdQOgp+7qRj3oCwKvHTFPGMZH61GCMnOM/ypQrd+M9j2oCwLjnIFKQABwOelAPPTkUxG&#10;wACOueaAsSj1pSQTx1Pam4Bwc+9ICcNzz2NArDhnjpTSDk9aRhk9MH1p2O+7FBVhQwKnP5UpPt+l&#10;RjOc08bsdee9AWHHH0pgYMe1KzEZ4+tIWXnjpxQCQ8g8/N1pWGRzUW7pShxhh3HrTCzH4/8A10m4&#10;juT9ajzjd6d6M4OfSlcLEmcDpwKdn5hnpUII55HXvSg9eaA5SRTjrSjGfXjmmAjGaazEHjFAWJCe&#10;OtJjg9etMwAecfT0pTwDk/SkNIlJwT6H8qQY7dTUZwccc0bs8d6dwUR4boevoaQOcHvikHT/AApA&#10;xHtn9KAsPDYXAGKUnjpmm7sdz60oxnP86At5Cj7w79sUq+/4UwHjrnHFAJOR/wDqouFh/GR/Wjee&#10;4qLtilJ5/lSuPlH7h3HvSEjNJkDsaRX4wPX86LgkSbv17UBs45prEknigf1pisOznpQDgknj1poy&#10;cj3oz1OaLhYdkHntS4BzxmoyM4oYfy/A0Dsu5Lk56UcDcelM2/SkyRn0p3JSJQ3B+lM3An1PpSBv&#10;fvQOaXYdtwye/NOHvzSE980z0PPFA7EuSfam5x3pM4NLz36Gi4rCjtTi2DxTM8YoHHHtTE0OYk9K&#10;Mim5zRzjGef1pXCw6lJzTTkjrSE59qYWHgk8elJu6nFIT+FLxyM89c9qAt5Chh6Umf8AIpme1AYH&#10;jNK+wcpLuBJ5/CmZxgUuenHSmnn8qGwSHBiDxRn05zTc5A9BS5wDzQFh2cc9zQB0JqNTwOetOOTw&#10;aLhYcOh+tJnOf50mcHjjHFJk9jRfzCxJmkJ59qZmlH8+5p3CwvQilDc9OtM/GgdOmM0rhYcDj+lL&#10;j2pmc0mSfajmCxID7Gmg9PWgn/IpCTnHWgEhxJGcHNKcHHGaac8c80gPIweRQFh2c/8A1qQdT6Gk&#10;zuGAaQMR7ZHWkOw8HnNKpqMt27/zpR2/lQmHKOzQvAz61GKMjOBxii4WHg8YB5oB6jrSH9PakLY/&#10;Ci4WuOBwKBk9+aaTg59KQHn0zQFh4YnjGKCRTN3I9KM5wMUh2Ht35FGRgioh6YzSk0XDlHnPPGfr&#10;SDP403PWjcSM0gsS575zim5HXNR568UgOeQeKdw5SYNzn9KTPQVHuH40dj7UXDlH5yetGR6U3Oeo&#10;oJ9KGOw8scemaQMaYWGB+lID155ouHKSA+9BYc8VGMHjPT9KCevWlzWQ+XUkH1pCcgfWmZ79eKBz&#10;ii4uUl3HHI60gb/9XrUYJ5/zigse5/KjmDlHjj3oP1/Koznn86O5zSv5Dt5kob71J6VGWFIrDr69&#10;adw5SY5AH+NGevvUZNNL9etDYlElLAc7qN3fsPSmf0pp5/EZGKLjUSTIyeaQ4x7im5H59qTcOKTY&#10;WJC2ehpd/NRLwfSkznvRcfKTb+ccfSkDc4/lTC/XjikPGeOtDYuUk3Hv+FLu+nrUQPTmgf59KLj5&#10;STPPXnPSgtgVF0IOfxo7ZouHKTKx96TPvUWTS56A0Byji3AyelODfjUQYgdc4pMgY5/GkmHKT5x+&#10;B6UzJzyKZ3NHpTuHKSA4pS2cZqENk49aUN0OMUrhykmRSHPrTC2KM5FAco4NyaNwJ6f/AF6YGGet&#10;KG/pSTHykn4U3cDx6VGeR170hbsBmi4cpMGGTRnNQ7ieg/pTiQaLhyjw/HXpSZ+U0wN7gUDA980X&#10;HykhIHPTigvioieeT06/jS7sds0Ni5SQ9KTfnqBmmgj/AD2pqnBHfj86fYfKSbvTmjB/EGot+D0N&#10;P3nH0o0BxH559aRuew60zPHH5Uc8bmPWi4WHckkUZODjimE8/exSFgQaQ7EhbrzQSDyetRhgOh+v&#10;NDcYweaGwSJCQD1o69elRgYGM9ODSFhz2ouFh5bqMewpckY4yaYSM+uOtN344zx096VxpEvI74oz&#10;15pmcA85/Gm7gfbPtTCw/PbNLuB681GGBGCe+KQNnp26UJj5SUkDilD49vwqLecL70m7Az6evpRc&#10;OUmJ457+lIOvXOP881CzKNvr/Sn7ucHj/CmrByseV5NGSO3FMZsH0obHJ9PWmJIUjPQdKDnuce3t&#10;UZcjNBI56Z/SpKsyTuOMdqCTwTTcAHoORSh2zjgH09aLCsGenr6inKx/pTARjr696BzyfypBYcc+&#10;v1pRwe5Pv6Ug4yOc0bj6+2cdKaEOOfXHOQaU54phb8MdqQtz68UCsPJ6ZPXjHpSc/wB76UEjP1/l&#10;SFuc5GBQCQ4Ajvj/ABpctjqAPrUbNn6579KcrDAyB70ILDwSeB+JNGOTzkd6G7YHSjPXFMkXPQ0Z&#10;P+RTFP5Zp+W5x+tANCemPxpcZ46j3pM9N1NLe+KEOxJ7j9aAPSm59Op7U7cPXFBNhR+HNJ2NGR6Z&#10;7/SkVgf/ANVMLDgBxzilGOOuPypm7HelyMetCCzJM9P1/GkH1zQcdvrzS9e3SnYgXjA/PNA/PuKa&#10;Dx9e9LnIx/8AqpBYeOn8qOPx9KarcHNLkjHGcUxWHnqOBilJGP61Fkc89adyO1Tcmw8e/wCNOBHN&#10;Rnoadu6574piaJcjI4/KnJUAIzxx6U4MP1oTJcSUj8KeAPzqLPHWnq1VdGbRMtLxmog3X19fSn5x&#10;/Oi5m0SZNPyfSog38utOBPHGaEyWiYHqMU8H8ahDe3/1ql3c9KaZlJEmR/hT1P8Ak1GDj86kUDH0&#10;pX1MmiQU/NMX60/vUtmTJVyO9KKYvSnj3qJS0Mn1JBzUgqJSKkHFc8pmbJgKlXOKhFSL2rLmMJE6&#10;mp1NV1qytdFN6o55koqUEYqMVIDXo0jmkTKM1OoqFelTCvRpJHNLUmUVOoqJeamXpXp0Uc8h61Oo&#10;qFTVhRXp0kc82SqKnSolFTqpr0aUTkmyZBU4FRqKnUV6dKJyTY8AVKopi1KK7qcTnkxwqQU0U4V1&#10;RRgxwp2KSlyRW0UZscOf8aWkyKMVQhaKQUtABRSd6X3oAKSkooAdRTc0uaAFopuaUUALRRSUALRR&#10;RQAUUlGaAFooooAKKKKACiiigAooooAMZppGTxTpO1I3/wCugBhphFPYU01lJFpkZFRkVKRUZrCa&#10;NYshaoGFWWFQsK4qiN4sruKrMKtNUDCvPqxOqDKrioWqwwqAivOqxOqDK7ComqZhURFedVW51RZA&#10;c1Awqc1C/WvLqo6I9Cu1QmrDjrUBrzaqOmBEahI61M1QtxXn1ep0QIX6VAamY81Ca5LnTEjNMNPY&#10;ioyaaeptEaajzT8imGuiEkaoQjFRk9qVj/SmEGtVJGkURselRH8fp9KmLCoTz270rm8RjGmnmnH6&#10;0w45p3NYjDzn+dNP0p5BIPHWo2wP84oNENb8v8KaSRQT9RSE9am5okMfNR/hT2PPX8qZgc9vekaI&#10;Q4ppH+FKT0/lTTSLQmMY9abwadjI9z7UxjQWhCcd+elMFPzz+FNz+NSWg6nnimnFSEdOaY2PwNOw&#10;0NGPpmk/HtS8cdKMfhSsUIeO9JketO9ab6jvRYEBHGT2pNuKXHTmkIxkfj+dFhoQ555pAuAe1O6Z&#10;xxSbflGD/k0WGmB6+lJj86XHPvSFTxzx70WGgHA44/CkHp/nNLjFKSO55NCQXGbgO3HrR09RT2PT&#10;pjNID0HpzRYYhPbGeM+lKAOP8aMf4UgPsB9KLCEZScevXml7/TmmE8HrQT26CkirBuOfqO9OGR26&#10;0ZG2jdyfWgPkGce3tRnPfFITkHkD/ClzxwaAsICSDxkUgYjPNA6H9KAM8E8ULoPQUZI/rSBvTtwO&#10;KTOP89aXkn2xjigLBuH0GOfenE5wM4zTA3IwOnWlz17fWgLDyenWg8fX0qNX56U4t2/Wi4rDsDg+&#10;p/OlGDz27cVHk5HfnPNB5GcY74oXoFvMkJx600nt6UzBHSlJJBx64oBIl3c+2KaXA6np2phz0yc0&#10;nOBluKLgoof2oJH503BHf/61BwDigLDiemeD3xSA4AppGO/NHOfb/PNIdh5+bmkyCW9RRjH40Mfz&#10;xTEkKCMUZH/66bx2P/66O2P85ouFiTpRkHBHIqMHn60vAyfxpXCw/ilzjHNMyc+uBTQ5b+HFNMXK&#10;SDpjnrTgcc8UzPGaToeuc07isO3DnmmggHvgUUHJNK9x2H7sjqATSBh0ph78cUvAxzRdhYfntigM&#10;KYSBxRnkdKL+YWHA4/CnK2e9MLc0h7c0XCxIOvWlB44qPBHalyBRcVhwJ54xRu496aPbrTc/5FAW&#10;Jd4JFG6ox15/KlyadwsOz0HfNLu96h3cU7OR0pJhykhPTmgnBpnb+tBxnrz2ouKw/P60u7NRDIPN&#10;KBjOOxp3Cw8PnoaM/l7U0EYOT9KaQcdqd/mFh/Xj0/WjPWm5o6gUDsOJH/1zSnPpnHWmZOOxpq+/&#10;U0XCxLmjdz1pnHQE4pQSOOgouKwb8Ad6eHOcj9ajzn6UDHrwPWkmDSHs5J5NJu/CmikGBnFA7eRJ&#10;nkD6UA+/TtTe/qaaScnJouKxLv46UEj5ajHTFLnnrx/KncLEgz19+KQ5I96j9OelAJzRcLEoPAGa&#10;Mds9OlRZPp9KQE5ouHKTbuDkigkZqEUuflxj8aLhykwJ/D+dNJA/+tUYbj1/pSgEZxzzyaLi5STH&#10;FG41EGyaM8dOtFx8pKBRnP09aj3H06UNnAP6GncViQnHX9KaScVEDzT8jjmlcpxsPJ680oI9KhyM&#10;cjmlJyTzRzC5R/SgN+tM3AUu7jilcLeQ8Ef4UFsEUxiOvFABwPrTuFhwIzyaCTzz0pMH1oDZIxQF&#10;hynjvn+dB4wQKYSeOOaMD5qLsLDyfXtSBj6jI601lx17jpS454PFAWQu40v+FMY0ED0oC2w8898+&#10;9G7oOtMDCl3UXCw4Uobjg8elRsf/AK9NOOPX2ocmFrk+T37U0n/PpSBj64o46VV79RW8hS2McUo7&#10;1H6mnMe/TFK/mFhw7H1NLnkdv61GvsaXPQBc00wsPBx6fypvHNG7INNY88fgKGwSJSTz7frTeDn9&#10;KaG745pM/rQ2CQ/IPFKDxmoyckHpilXkfnSvqFh5brxmmk55waQ8gZOPpQT2zQCQ4Htz9aRc9aQn&#10;gGjcOfSgLDu3QmkBHIPFG6kIP+FAWFGcgdSf6U4nAqPAx1pQwGDjii4WDePxpAcdTyaaPQjJp+T+&#10;tJDsLgZFIBj6U3OC1DHHvTBIfkHPH4UvbGBTBx2owSDxjjn3ouKwpA4OcGl7YPX+lN3AcZ49abkE&#10;jHPvRdDsx2Rjg5H9ac2COe9R5KjryaMtjINCYW2HepAp2euf07UwdOeDSZ544ouOw8njPSjdwf60&#10;0nHfoaGI70riSH5OTxx7U0k5BxSBjk+g6U7kAe1MVgP+RQoGP60gfPXvTd2cdhQOzHbvQ0u3oM0z&#10;fx60u716+tK4WFEnPXj+tPzjqO1R+n9KQnGaEwsPDcZNAbtTQfypuSR6f1ovsFiQjnk/UU3+I9B6&#10;UmST9aQnJNFxpD1PT/OaTOe1MUnrinnrQmFhd2B70E8U0Dg4NAJyx7UwsPDdaRTjpTQOOh9aXPp1&#10;oT2FYCx7HrR+tNJwOvSmbhzyT2PFK5ViwWyP8KYCe3f8abnHr0poY5JNO4lHcc45wG4oyRnApA3b&#10;tS5z3oHYeCQKUnP061BvyCfen9gepFFxco/cQ39aactnP/66aMdvzodj2ovoO2ooz64yKVjweaQt&#10;hTwRTAd2OaQW6kp7c0gYZ9qaeuBTQOBnj0oFYeOhPQGnZxnC4A9KiJBPDAHPSg4wOO/NFx2JF56D&#10;FIGXPXmm5+tLuOecU0xWHAY7imlsnB5FJnOeoHvQW5weaBpD+h6UrMM1GCVGcE+lLu9D1/rTuKwu&#10;788dPWk4IPbim5GB25pdx6Y4pBYfnFJuHpwOKjDsSOpxwTS84PIyaL3Hyjjg8Yzg/Sl5BqMJTdxJ&#10;xn8cUwt5kuRyO4peOnPHpUYPoAevNIzddxHA7Uhco84GeMfrTuvGPxqPqOe/agsAMkH0470x2H9D&#10;0pAwpobA6dvxphwxPB9iKGCjuSjnv707cDnByajLcf5zScjtx2xQhWHAk47dsUAkZAyRmm7sfXrS&#10;IcdFIz69aB28h245HYDtUpYAMP0qvnkjoBTwSfw9aBOI4YweOtN6HgYGOBSFwe/v9aazH+6ffHag&#10;OVkvXJHFN5H0J60oAPHI61GPbntwaARI2eTjp3oJJB4pq889qcWBPXGPyoFYQkcHr9Bmhlz1JI/U&#10;Um/OcN9MUhIUE9ePxNA0mScED2ppTjp/9amZI2460E/kOTQKwu3JYZ6+tLhfmAz9R2xTSwX/AD1o&#10;Xo2O9CHqPUg5OOvWmlcjrjBwfWkBA4x0PbmkcjBwcnNMEtRSvuc9hTgBnqSKYcnGDgdaOOmfxoC2&#10;hIyjI688UzAyTjJH4UwMNx46f0pe3UUBZofgkYB/Ogqc/QY571Gz7gBu70vRh6D1oFyihht68dDS&#10;lhySajYjnnHHanO/TntQHLcN2eNxNIfpj3p27k8UxiO/Hse9IEvIcBkjk5zjilZiOxPaowxK8cEH&#10;j3oLYDcdaA5XoOGOnP160rY+XI4pgdsY9s8UmcEnJoDlJX7gcf1p20dSR9OtVt2eQAaU45yMfjQN&#10;wehJv46c5pNzfMCaYSFOSOOvNL5nH15FMOXyJC2BkjBoZgQOCR9cVEDke+f1pCSDjaD6+1A+QkyD&#10;gZ4pVJAJ2/nUW4A4oc5yec0Byku7tznrxzThKnpUBc5yfwphbBPJ/KgOS5Tzydx61KTkYIxkcVCQ&#10;CWAYc81Juy2McYzT7mTQAhvvUoIx0Bz046U1Tzwee4pxbr607isSDGcZ7YJPFJg8YA6Uw/d4Ocdc&#10;0AgrwDQFhxYDjpSqeQO360xSeQOfU/WmgAZ4II79aB2JdwO7r16gdaepOcjOPeo06nn60N3+b/61&#10;JoVtSTCkAYJ704bcg9OarkgYx19PSnqx/vY9qpA46D+m7jJzSqVweTnoTUbAcDt/OlLcADgH2/nS&#10;QWFB9QSP0pRnHLZ57mjJ4DHJ9jUeAec8etAJEgY844/XNO6AHJqLAHc47mlJOc9Pr3oHYfkDPPFJ&#10;3XBJ+tIWPGBx/s05sdc9OlKwrD93PHHv2qLcSQuO+TS7cZz09RQmQOM+lNjSQ9VDEUNu+UZIJz36&#10;VEw45XkflTiw6k89M0BYeSyg85+nSkJ6nPQ8Cm5wB1HrjFKDz0zketFhpEmdvY4zk0m9sk8YqME8&#10;Z5PTrTywA65H9aLC5RV9hnHr704Ak+hznHoKjx33HGe/FIh4bP19c0JDt5kwI6cZo3c9ef51GDgd&#10;ce3ehmBGQRnp1pWFYeue/f0HFCsSemB/Solbg+h4qUPgcj8ulOwNDjhSOhH6UgPq3HYCmYAA4HtR&#10;nDdPxoDlJc/L15+lHPAHA71EjcEZ2+/t6UEgE+tAWJACCRyM+ho44w+MdRUTH5evU4/CpGYZxjPr&#10;igOUXjJzjFB7Lx7cdajzwASMGl46cHHTvSCwoJKn5yAeg+lP7nnr3qM/kcUrEcADp+tMdhwPHGPw&#10;NKx6jPXoPSo1bI4UcDvRuzk9Ae+KQcupIhxkHt0oY7eeOeoPpUe5RxinktkZ446nvSCw7eoI7d+K&#10;QkDv+J9KbnYMk+1IrEADdjnHTOaAsSFsEdx+VIWxkA4PX1poJ+Y56dOKUZ7AHnoKYWFYZPGOaUMD&#10;g9PXtTQCW6Dj9KYPm6fXBoHa6JQRy1Kozznr09qjLngZxj1pQxxgHnnBoFyj13Z9PfOaQNkk4I/r&#10;UQJ3Me/f8KkyDnD8igdh3XkkgUEYPoD7elQ9SOfan5y3XJ7+2aA5RzbRn9aRsd+4wKQt14BweaXJ&#10;PboeKQ0h2eeucdhSFsA8c+9Rk8nt7UofgDPY4NA+TYfgjj1HU0pcDPHekBA/HoaUnGcHt6UCt5C7&#10;iDkkD/CgEfUetMJ/l25pxyeOOe1ActrCsenT6UobjB7U0DqcZxx9KYMZ4P40CsTFz/d+tIWHAB/C&#10;o9zbiMnPSnNxjgZ9aB8lrDw2f8TTg2AKiL8E98c0m/36fnQLkbJG5A9O9IM9+nUGmdxjvwaUg8E8&#10;DFAWHcMTkc/4UmW6DijdlhgdqTPA579KBqI8kjPtxTuq4A681Hk45GPpQDx9aA5fIkx2zxSkE5OA&#10;cVEG6ccj0oHOOepoDlHjpz7H60Z5zz7nNMPI5OPpS5C4OO/fjNA+UcSx4xx7UA5BGPTtSeuASf50&#10;0ELj1HegSRKCD1PvSKcgdeO9MLngYPPpRuAAxz70DcWSbs4+bkelNByT0NN8zPQE0oI6foOaVw5b&#10;dB5zxx1NN+Ud+9NDk5+br60oJ69f50BYeuCx47UhI4pu7tj3pqkttyccGgfKSKPTpQVwCSPp60wc&#10;YFKAPWmOxJux7D/OKUEjGPpUQbJ4P+fekDgNgAex96Li5dyU4OeRmkLAdTgH0qPJPOO9LnIXjpSu&#10;PlJGfofam55/xpm4DjHNL079ulFw5CXaOM8j0pMY5pgYD6ClBz34NG4rMfjOPamk9yfxpMjb7UcE&#10;DnNA+UkOTjJx9KaWIxSZxknmkZjjjrjgUByjvUAe9PZgAOw71HuB/LmgHA4wPY0C5dh4Y5Hp70pP&#10;v3+lRhuufXmgPx0/CgOUk+ueOlMUjHH6dKap/wADSlwBn3pDsPBz70EkDgUzONxz+FIcHH8qYcpJ&#10;nv3oPuaZuBJB4PtQGBGM8e/rSCxKDx6etID78VGzcdKCcCi4uUkHU8nmlLe1MIU49qQ8D39qdwsS&#10;E4HHagEe9RlvTj8aUN68dqVwtoSZpG71GSPl+anZ9u9O4WH54xnkUm7PekDY69qaCfzouJIl9TSb&#10;vx9abuBz/WkyM/54oCw/vS7s47+lRFgF9aUt0yepouDiP3fWkLAH60gwCO30prHr/npQCRJzS5zz&#10;7VGGI64Apeo6daYND+mB60hNRjgfjTyce1AWAtx0/KlHA46/Wmkn6YpFxgccUdQtoSZ6c5+tNHy9&#10;MmmZxnHvxSjA696QWJFIzijPPvUYUjPPGODRng+/pQwsiQHrzS7uOTTRgk+9NBHPft9aBWHgnPXI&#10;9KFPbPXtTQOcUw4yMd+xoux2JAwHXg0Dtzn9KYMnOe36UucZzzSCxITkHNID2DUwHnHrQzYxRcVi&#10;QnPem7u5pvTHNGQP8KYWFxnFKOT9KTPJpv6Uh2HZ7/8A16cSev8AWmEkUE8HnPrTCw4HB5x9KCee&#10;ehpMimjOeufSkwSH59OtAYnnrimHrS8cjGKEFgz06inZALd6YOMUg5Gc+9K47DgeaBx3pDkDIpMY&#10;P6/nRcdh564pG6c5NH6mkJzxn/8AVTFbYU8d6RjxmlVs/wBKQZA7daQCn60f54ppPXjn+lJ1zzSu&#10;NIXGTxQOMc/X60AZ+lBb160kApPHfFIxHA557Uf1pMe1MEO3DnvQG4BPb8qjAPYYHrQDjI7GlcfK&#10;S56kHn9Kac880jN05x703A+v1ptgojjg57H/AApc89etRngqcf4U4k9Mce1AWFBHP/6qXnHpimAg&#10;+5Hb0puD26HmkOxIMcCjd/PFNOeMj9elIWz/AD6d6LBYeD1GMUjcYXrTSRjpz3oDc89qAsOBxn+t&#10;Ab8BSZJHvSDJ9+eaAtuSP7dc03p079qYTzTjn/69AW2FB45/xpob9aOfm98c+tAoCwoPcGl3DH1/&#10;SoxjHXv0pQckgDBpX2DlJQxye9M/LP8AKo2wFA7/AMqOD7/Wi9x8pJnOOefWkDZxnjk0zJIwOMfr&#10;S5oCw8ZGOgz/ACoHvxzUYOAoJ7UjMMjk8U7gokhbHelL8j1pq9Pc03cCV680AkSHtz0H50h9RTSM&#10;+9GSexB9fWgEhwY+nFIGJDc89R6cUEHHJqNuvXAo7DsiXJPHT0pR/wDrqLdjjPToaOBz1/pSCxIz&#10;e9GRn+ZqPd78dc0EgYPY9KA5SRicU0MD9KadvGc0o/TtQFhew7/T0pdxP0pgbGOp+lLvXH40BbyF&#10;28An/OaAcke1Jknrx/jTc+3WkFhwJH1p5O48duajyMckD8KMjjB5oC3kKWPPpQeKb+PHf3oyOhP0&#10;pDsPwAT+VJuFNJ5/nSEgUAlexIeCTnNLkZ7YPNQlyD04pwb2HSmg5WPGMHHGaaB0J/Wm7ufbPHal&#10;IyCc5/lQOw/cBt560meB+P403PTr9TTTgHFFwUSQgngE+1NBOMZ7U0nI6YH1pW6Z/UUDSAY574/W&#10;nqRzg/nURwD/ADoyB1NANXJC+cjv/hSnOO2c1XLcc+tPYj8aA5dh7d+fWlLDscj0qIsMdOvY9qTP&#10;Xj8qLj5SQMB6Y9qQuB600sefypuT160gUSYEhfpTQcn3/Om8YHbP40gJOeelO+wWJlBwcn8KRmxj&#10;Oee1Qgn1+tAYHtRcOUfhcd/T60vHHY0zPHShcZFJMLDy3JGfejOO9M3AjlfxpS5HPSncdh6sOpGf&#10;50oyQTTc+3X3pgIJxmmmKxIT+o6UZ6DrTAcd6A3Pvii4WHYzn5Qcn+dHIxn6460gwMjHSmqfvfSk&#10;FiXk5wfp60hbtnANMDEDp0pNx644oDlJAWBODin7+mOtQbieadu9ex5oTFyinOfU+57UuORkU3PH&#10;bOaXdx/U0BYkB9/x9KBwRycetR8fTNNzk+1FxcpMSDz/AJ4pw69faoix69MUoHTAzmmhNaEu72Ge&#10;gNNHQc96i6dD/wDWoVueOOx9qLhykqnk8fjRnoc5GMZqMY49KXHXjjHJ9aA5SVT14P0pMgEjGcVG&#10;DgZzyOetIDxRcOUk3e3NKOepOajz05oA59e9JC5SYN6fjQW4APJ/KoiT3pA2TTuHKSDIxz9PelB9&#10;zTc7R7DtQrYz2Occ0hWJM5A4pxbJx29abnJJ6Cgc+2ME460yLDy3/wBalDE8c5zUf4A+9Ljp696O&#10;oco/PajgnofWo8kDP608Nx9fWkhND/5dKXJz61GDnj3xTs8Dt60yWhxPtinjPPoKYM5PPrTj070E&#10;scBnipA3vTAaMc9Kohjxj+VSccc+1Rqc9ulKAefSlcholB6+h605WzxTARz70uOT6029iGiWng+9&#10;RA5+tOB6D+VJMzaJlYU4t7VCD+WKeOBxRdkNEwbmpAfzFQgfl6j3qUNz7UuplJE6nIp4bFRA+mfa&#10;nA+9DZhJE4p6kVGDwKcDWE2ZtEmealXtUK9ueakU9K5pS1MmidfWpV6VCGqVTxUI55InWp1NVgam&#10;HNddNmE0WhUoqFalBr0qTOWSLC1MKrqanr0qTOaRYXtU4qBO1TivUoHLImQ1YU1AtTrXq0ehzTJ1&#10;GaspVdKsrXqUVsccydalUVGtTCvSpI5JslWpBUaipBXbBHPIeKeOlMp4rpiYyYtOFNp/X8PwrVEC&#10;ZpaTNO/zxQAUlH40lAC0mOlLSUAFBp3HrSN6UAJRRR3oAKWkIoFADifwpoFL6Ud6AD8aSgijNAC0&#10;Gg0UAAFLSfjRkUAFHalpPwoAO/WgDFFLQAUUlLQAhzSev0pTSfhQAhppp5JOaZ0qJbjQw0xhUhpj&#10;CsZo1iyFh1qJhU7ComrkqI2iyswqBlq0wqBxXBVidMGVWFV2q0/eqzCvNrI64MrsDUJ61O1QtXm1&#10;VudcGQstV361ZfpVZ+1eXXR0QIWqu1WGqB+teXVR1QISKhap2qBuK82sjpgQv2qE4qdjVdq4ZHTA&#10;jbg1DUpqM1KZvEjIpjU8imnpXRA1Q2mH/wDX+NPFMbqfpXQjRERJINRkYNSMCfY0w8/4/SqRqiFv&#10;500k45qRgR3qI8c0jaIwkgnimt39qkJ/OoyR6UzRDCOT1ppx/wDrp3XNMboeKRqhpGf50w8596kP&#10;59KiY47d6GXETpUZUc4607IPP50mc+3pUmi0Iz+NIc+tOLfz/OkLc9PzpWRaG5HFNx7U7qemfWjH&#10;JzSKEOePrzTe5/zignFJnA4NMpCcHPSjPB4NGcDjrSkgdaBjWP8An2pu786G5oJxnsfepuUkLz64&#10;9aXJ5zTWbp04oJHBHTNUmFhSeSfypP6/pTKOn1xRcdhxweeaNxzTcjnOeKF7mkOwDIxxkDrTiaaS&#10;On40zOc89s0DSuSc/wCHtRnp60zIGMccUhPOMduaGwSJAfT9aaWwPcUm4evWjp3yM0BYUHOO+TzS&#10;g45yfrTSwGP0puQe34UIdiQYP0NJk4prEcfypiEjPpii41EkP0/Cgt17g+lMJGcZ/Gl9Py9KVxWH&#10;DHqQR0oBz2GaaXIx70BufwppjsSD9Kax9O5phOelBOOlAWHkHj3/AA6U0rx6dwD7UxWGefXrSA9f&#10;boaVxpNEvIHTHNKTn6+/aoyeB7+9Ju7Z/H1oDlJc/Sjj1PSogQecdD370bsg+maLhykmOBx+lJx2&#10;7881EGPrTiev9OaB8rJM5PUCkB79zTRwBj8TRnGR6+9ArDg35jFL+NM4xjr/AFpASd1A7Dw3PT68&#10;UoOQM9aYGP8An1pM55/D60C5SQcHnvQGHH8qixnAxTvlx9OtIHEdkcZHGePekG35qYSCBwSKC2On&#10;FFx2J8n69qTpx3qMsGU0m8f3cmhsXK+xNwVzmkPPGetQhjx2HpSs2RnGaXQOUlOc4xxSAgCmA5+X&#10;2/Kk8zv+FFwUSbcMdeKAffmo1BHPSnbxz70xWHZxz7dKTvyPxpucY54FC5PQ9etLcLWHA5ycCjO7&#10;3xTW68n6Upai4WHdsd6QA+n9KaW+tOLZoCzDHpT+D+FRA49TkUFsk0X8hWHnjrQSO47VGQPT26UM&#10;/wCXXigdtiXA6Zz3oHr/AJNRq3pnFITgj39aL6BYmGOT2pu7Jx6UwY65pc56d/0p3FYcAKUHnGcm&#10;ouR24pwb/apJg4khxijPXqKj3cgkUvOPUGmmLlH7u+PwpM/lURfB65p+7B46DrTvcfLYfkZHNNyF&#10;46c0wHj8eKQNgY3ZouCiTEZ59KbkYP8AKo84HT0pdwzg0Byjw3p+Rpc96j4x7UEnPHFGwWH7gOad&#10;+FRDHrz7+1NY9SeO2KB8pKD/AJ9KQkdvrUbNggZ+tKSOp70BykgJPQ9DSr781DvGPvUrNwO3rRcO&#10;Ul3EZO6jPGcVFnB+8OlGRxzRe4co/f8AicfnS5PSogckHH/66d07UkwcSTg/xcikLD0qLdyaXcR0&#10;HA707hyjwRxTyeB0qENj+YoLA59qLhyk278PWmk9eQfT2pnf+VHHH1zTbFYkyT25pSxGB/SoGY4G&#10;KcGz/nii4+UfnPrTi3QHmoQeTTh1B6e1CYmh2T75pQcYwKiZgNvP4UueV+bmlcfKPYc/40pY9O9R&#10;bhx6+tA49fei4cpLvB/z3oB69KYT29B2peB70XdxWFZec4zTtue/NMDY/h5pA3T17UwsyVT78U3n&#10;rTTn0o9ie3aldisKG+8acCcdajHJHy0uTnnpQNokyM8DBpu7GcHtTc7VODyaUv04zQ/UVvIVWBHT&#10;j8qdnjr1qLOTx9aCT2oCxJ+OKN+OtRhgBTs//X5oT7A0P4P+etAJOfzpm73znpSA4+tFw5R4Y5PO&#10;aduyKj5xR6dKEFiRSec0HGBTFY+vWmF8BfryKd9AUSX6gUc8+vamDB6DH1pC/H9KEwsSetB4pjcb&#10;vXrTQwGKG7Ba5KCTxwcUA46nmmBge/XvS5A5PpTTC3kOJA7/AK4pCT359xTdxPpSZGDj64ouCRNn&#10;gHPWkYnnjOaiyAM54xSkgHB70XEokmfy+lIvOD/n60zeRjjFLkZHY/0ouFh57mkAPTOcUzOcntQG&#10;H59TRcdhwA4yaOPzpm7JwKUMPxFJWCzHE4OfSnZGRzx6VGDgDnP9aaeuenvRcLEpJI69PSkGcGmA&#10;n1oz0NCYWJW6Dvn9KCcHoD71HkHBB4+lIp5JB4zincOUmxxTQRg009c449abwOuc0NgkSn3b/PtS&#10;YwP/AK9MBJz2pN3U9Ofpmi4crH7vcfjS9+tRg5J9qOeffrSuDRIv060hfHbrxTN2emeBSAk4OMHF&#10;Fw5SQZ29cU1i2eOuabnpn8TRnIoGkSHBPODQRjrzmoyBxyTxSn1xj+VAWJMHB9qQHHBPIqI478Z9&#10;KfkAt7/youKwoBwegP0pq+h/KlLsDk9/0pCRk+hoGkx5Ueg64FNbBycc0wZw2D0p/wCPBGRR8gt5&#10;ibacwyT6UzduPB+vp+FKxPpnnsaQWYoYA4x+OetOI4z0ppPvikDcrnn3pisP29eaQgAd6YeSMUgf&#10;sRRcfKx/HAzzSgqQP6e1RA5wcdDTtw/Ki42h4XPPUUwrjr37ilJP92mb8e/rT0BJkpU5+9+lBC46&#10;YpM55PPpTMn0wD6U7iSY4gHaaUsfw+nWk356j8jTQ4z2/WkFh24Z6dPWjgEHac0jMfx96Q9Mhs/W&#10;mNLYcGxuODkevencAVGpJU+9MyRznj69KVwtcmHrmkwBnBppcikXAB+agEh/fgH880mSPqaD09+1&#10;Mckc549qASuOAB6jp6UNjgZ+tNDDnrzz70jEHnP4DmgdiQHAAwcdc0zsOetKpPHPWkbaMD160CS1&#10;DPXJ49aduA6dD61Hn5VIIpxbGM9MZzTG0OyMg474poGT2POORTw3AOaiGeT0FD6CSHBzx9cfSnbg&#10;cEUD0DU1n7+vp1oHbXYU4AHt0pQQOfXn6U1gp6rnHpSMwIBxk9vagLDnbrzSFuBnk444pMHB9T1p&#10;24gDuf0oBpaDOQSQv1FAJPC9v1oB6jGB3oGcDGSR+VIoUswB7+1IGz1HX1pcnPPHekZcgHpTsJIU&#10;LuPegE/MM/T6UiuSRk/n3prbRj2PWgLDgdoAzz604Lz0Oexppbkj2pMYIGTyM8UbCsOxjPqOKXGS&#10;M4x71H7D86COfmb6+lA3HzJQ3HXpS7wCB7d6hH3gT349qMg5wDkcZppk8quTZqMMSWG0Co25IPOe&#10;9PZ1GTj2oHyj8A8dunFNBAIA9aaWOD356D0pQwORu4xnHpRpcEtAUqSQQOPxoPIPPvx2puSF4PFK&#10;hI4IHrQNrzHMxOPmHShmJHGOOOajU475/nSs+MZBFK4uXVaDgwIxn8RS46dcfWmDOWXtTCeMAfn/&#10;AFpgl2FA5ORwKUkbTxjHpTMnHcjpnFSnABKqDQhvzELHd1pM/wAWQTSLg9OPWk9uB9aYWQ7I9BjF&#10;KSDwMZpueBknmm7h8uO3H1pAkPLgBRnj25/Wl3gDI+hprMScr9PwprNkLnmgSjsOJ6fOcGgFc47C&#10;olX1bHtSkjcSc49BQVykgYE+uO3rSgg5wBk1G0hOMY/+tTgcErRcXKN3f4e9Jk9Mcil2Y6tjH6fS&#10;kyVAznB6E96QxxXjBxx25GaUKeu7tz7U0sucljTUbqO3c09Li5WBznkk56dKX0zkdxTQc5GBSqcs&#10;OtJBYcT39e1IDxngUmR1XHfrUYAJxu4pjS0HF8lvU9aerZA7e1IQM4GCfcUzB67vwFAWH789yD0F&#10;NMg6Hr7f/WpgJyeMcdaXL56YyPzpXDlHMBwSw6UBsLkgcdMDqDQrbRgjJOfpSFsbucYFMLDmDKAS&#10;ePekIbP3f1pg3Ffu5+tPBkx1NFw5fQqv/Bk57nFLuzjI5AwPpSHoD3HpSNnrnoKuxzJDmQHGCc1I&#10;MdOnFQhsque3TFPZ89xTsFnsISQOeBS/wnFIOQPyoxyT3780WCw4NwMilVyR93jvjpTCx/u+1O2n&#10;n5gVB47UBoOOck7cCkXbxz19aj3fX6CnA8cmmO2hIzDJCkjPoKRRgZzz0yaZk85wc0rDBB/pSsFh&#10;3yr1HOcg+lO6H69KjBGOnTp6H3ozlRk4we1AWJScH7+D1ppI4Oep545FNRgGOQPegMo7CgEvIkUk&#10;g8jHXFIQy5wc+xpu4ckDI6ZFKGByATwelAreQ5c56nHrSFgMdetIfm3HGPamKT07ChDsSknHTr1p&#10;AWAyMZHrTGHXk80gPzDkcUrDSJA/B4FGBxkcY5FOLbcYUfXvUY5PUAnmmhJD16+nHFODYz9eaiZi&#10;OCMY4obPQ0DcR+/PXt3pwPBPHB49ajGMDPTPU9vagOQMDAzRcOUeC2P50pBOTnk8D0xTDtwvOOOa&#10;eBjAzkZ4+tAWHZJUcj8KRRg/dzj1poDE9OnODSE98CkFiVWHIwcjmmlufUdBTCzc/NmnjjH05FCD&#10;lAtnBIGfTtSsRnA5/wAaaOnUce/WmA8ck/0oBIlBU4B9cnmgMM449eajAyBigHoeueM470ByrUeD&#10;x/nrTi3Q9CajzwSTj6YpvGcjHTvRcdiVeDyPwpoJ/hPHejIOPbp+NC8dcUBYeTn+Ljrx3pAeR0yK&#10;YDgcAj+fNBPpj6+tFxpdCUt34zjFLjC8dcfhUQI9fwpB36jvRcOQlGTjJ9zQx3EnPFR7cHHt9KTO&#10;Mc8etAktdCZmHp26+tMLA89D6Cmh+ePTPNCsylTj3z9frSHy6EhYjgfl3pAdpIxkeg71HuOT69M+&#10;tOAAwDTQ+VAD3z9akLFs89O4puQPegnApAODYA5B4/GkBABz0poOBgdj0oYcdPy6UByofkZ4JzjP&#10;NKGJ4yMtUZORyfem7hzxzmi4cumxIxPPAOT9Kdk5ODxjpTAO+KQ4JHIwOmKRSX4DiWx39aUsRg9f&#10;6VFuPJ9sUNg7fmIHagfKSqwYcDjvn0p5PTkVBuxn5c/pUm7IJ/8ArUC5Rd2evTtnvTwcEZbj0qEE&#10;EUoYYPynimhOJI2M5H+FNLdeAMUmTzwOvWo+evUYpAokxADDn6+lO3BevTNRL0JwCKUnA5PB6+1A&#10;co8EDnj1GTSZ6nI9aj3g8Z/GjcD2PSgfKShgCTn6k0nPXH9c0wMcEHAzSq2cAdaAaJCoBXjGeaNw&#10;+nPNR4HBxk5pAxHJYceo5FAcpIWXOc8+lKx6cZ7VFuyee/pxmnjkc9KA5STdheuDntzSHsfao93T&#10;HPp2oIOOvcUC5SQAfh796XOAefbrURJI6ZHqOKcHGT70DsKADjj86fu565xxUStzwueP5UoyD1xx&#10;396BW3JC3GD0/KkIByAetMJHAA/Cgtj+LHfPWgdth4Iz15Hekzx14/nTWAAPv6UqHBByOnSkOw4F&#10;QBxj04pq9ScjJpmT6knr7UgP3ufxoHy+ZKr5BJzjNLk56j8fSoscYOeOetLuBK56dqF0FZEi8AEg&#10;9+9CEEk5zmmq3UZGKT5CVwfwoC2+gA4LZPGakBHr16Ypu/14z/KmE7eink9aB2JGAJPzEGkJx8v8&#10;qYCeoHSgMAW4PSgLErNxS46j/JqDeW6+nanbuBz7HHtSuHLZEjE4GOB+tDseh59ajDhe5B9qRjkE&#10;jnGMHpR3C22hLnHJPUYFIDtUAkEU3duyNucn+VODHnCdqAt5Ds9cc560oyQMYqEsRmjrjHU0wsT7&#10;scd8d6ZwMAD7vf61GGB60vQ57Hpz/hQFiVenII9/WkLEgcdT3pgbIGBjHvS7uvBPagVmSZJwTikc&#10;gBTjBppAxyOnambh7j/CnYFEl5HU5/rRvOPu/nTEPpwCOvFNJPzD8OaQJEzYGOOKTdtHTHpTN5xz&#10;070oIJH+elILdx+4HHzc9MignJxj/I9abuODxjH60m5QCc8n07UBYdvzmkU5K45xTV+UcYzTjweu&#10;OOc96Q7D93XP4UhwSBUe8Z59Pzp2Rnj/APVRcVrDgGxnAHP0pwAUniohgdevbHIpw6A9PrQhNEhx&#10;jOAaVT/n2qE4zgdqcW49P5UwsSbsnGfxoGc43ZzUZU7SB1phYjqfai4KN9iYtnvx9KarDA5pFZQC&#10;ST+FKx544zQK3kPL4HXNIcD0xUf3v6etKD3PTt60XDlHluPvc/lShh3OcVCeMZNOHJNF9Q5SUPnj&#10;uaNuAT6cmog3X2pTwfT6d6oXKOByOfwo578ZoXoOMZzxTQe3p70kFiUdOmf1zSMc8UwsRjAOT2pS&#10;2BkDr2pis9BwOMemKQnPHekzgCgZ/XrSHawoAz1ozyeaG6D070UMQZIOPWgsB+NJxnpjNKACR1yP&#10;WiwwyMn370u4Z5570wLnPHSg9e34+lILEmfSkPYVHu4yATmlVjgdaGw5R5J+lKxOBUe4jqfp61Jn&#10;JOR1oFawAAjpzS8ev0qPJ60ueMkflR8gsP6npgU1m/Om7jk8dulI4II5J9aG9BpDy3XJ/Gm5B/Om&#10;sM+w70EZPb6VNxpD84IOOKV8546+tMA/2cfrTgfp1pisL0xSEHv60gXj+VGOOlAAWHT1pc9ckf8A&#10;1qacED27Um7ikOw8kZBx1/lSY5P1pBnqAc/pRzxke/0oCw7ABJHWgYx0xTOgGCcClOT04NC9AaEJ&#10;XHBxUgPpTAQDz/LrSd+D1oQWFLH5fenMRnBpm4kYB59qRSAM4GaE0OxJkdPWmqeAAQccUnfGMCgs&#10;T0PHrR8gsLgnOOPwprEc/Nyf0pW5IG/k/wCeBTQuD39c+9A0hyjg+1IRgcD8QaaCeB/Kl4GQOtJB&#10;YXcDk7uPegtg8mkyAec5J/Ol3Yp3CwF896NwUetMLYx6+lL16ZpajsOGSCc0gHc9PWlOARz0qMjr&#10;uOT6UPoCRJ02n8aRiOcHuKaDjnAH17048c+tAW1FDAH19aCeD6mo8A5z1z0FKo3H6UwaQ7OD6UfL&#10;g1EpznI7mnkHPHakFhxYcc8UgJPGaa4B5xx/Wmk9eh+lDuNRRITkn1pMZwPWgL0GD/KkPvjFIEKv&#10;TjuOM+1Axx2x+NMPI57UHJI4796SQ7DyM0hJBpowPx4yf60rcbec80xWA5/H1p27j19KaoBGc0nX&#10;PP40DsPHAPFJk/ifyqNQQfp3pxYdx9RRcLC7uBz1NLnHc9+aTfnrjpTQST1//VQwSAnPf8akDDkZ&#10;qNgOmcDr+NJnPAH0ovYdrjs57cetAyO/+FNLdKbx0pDsTMQMAdeeaaGAAzx6+lNz29aBnPTr2ouK&#10;w9jz0/8Ar0memRxikLYJNG4nv/8AWphYCf8AE0dxSZwenuOabx/WpGkP6n39aTPbg0bu/I+lNZgQ&#10;RtximCQ8A9DTtxz19qYX9vrimhgB9ePpSC1x4fIx0pA2DgD8qacDrSA9v60DsOzx79aA+O3bNNBP&#10;Pt+NBbI4PSgLDi/FAOOQenGKi/GnYP5nrSuOyHjHYfWgA+1N3knoPegHk0ILMUnj/OKcpwOG4/Wo&#10;s/5zSsaYW6D93TvTQMk+gozjHXmlHI9KQLQUnK4HApoxjoBSAetJkf56Ux2HDj8KRj05Gffg4oz+&#10;ftRnvnr1oAfk56imgmkyTj0pM8Y96AsSHGeRimDGO9J+tJz60NgkOzxRwOc9BTd3p7ZoPcn8qAsO&#10;yQQcUEDj0pvHegE4/lRYdhxYen/16ToM+tIdwPWgkckUBbYcpzSc/wCPvTSPQUmcdKQWJAcj0zRn&#10;j1NMOcEjtRu60wSH7unqKCfbmmgkUhPXmlcEh2eKM560yjOSPai47EuemTwKCfcdOaYM4z/9ekzg&#10;incnlH9fpRn+femZBxQDknnpxRcdh+R9KU9/rTMjig+uOaBWHH26VIGAJwM+9QjHpTgc4oQmh/B6&#10;0A8EZOKjJOMU/PJB4oFYA3f0pd5wO3U1GBwPzp3bNCuNpDwc5ApxbnoexqM/SlPXJFNCtqLnOMD/&#10;AOvR260wZH+NLnJ7n2p3Cw7rkd6Ug9OoHcc4pqnP40dM8/lSEPJHbnFLnvnrUeQOOtOLdscUCsOz&#10;jHFKSe3GeajDcEfrQT7fnQLlJcjHB/GjOex9/eowORTs9+vNIVh5Y9ulLux7f1pg4I7ZHejP5dKY&#10;rEu6gc5qPBx7fzpdxOAOvr6UhNDs54GfSpA3+fWoskn/ADzilB5PPvTJaJefQ0HocHrTAf5fpTh0&#10;6UibDlIPU1Ih9DmoR3FOVqEyWtyXOPc08HjqP8Kiwfwpfw4p3IaJQelOH1qJT9KcD9KLktEvXNPB&#10;744xioqWlchomUkc9xT15+pqJSeacO/NFzNomHXsKeh/Soc+9PGDSuZtE65+tSDnuBUGRxUq89hR&#10;foYyRKGJ4qZcHH8qrgkdKkB61LkZSROOtPFQo4qRTXPORk0TKalWoENSBq5nIxkiwKlTFV1PNTg4&#10;xSUrnPJEyip0zVdTUqmuqjJHPJFteakHWoFapwa9OlJOxzSJ17VOOlV1NWBXp0jlmWEqwKqqasL2&#10;r1aMjlkiwhqdTVZasqelevRZyzRZQVZTFVUqynWvUo9Djn1LK1MtQrUwr1KSOOfUmWpBUa1IK7YH&#10;PPqOp4pgp4roiYyHDvThyKbinD/9daEiU4/U9aM47fSm0AHainZ5/lR0oAbRmnAn8s00kdxQAUGn&#10;DI70nvnvQAcjvSUvXtSmgBuaUd/r1pc+vT2pM8UALij/AD0oyfSkz+vpQAmfagUvb/JoNAC880c+&#10;9NAp2T2oAbSik6Cl9eKACkNLSnI/OgBKM0gNOoAKKbRQAvak/KnU0mgBWNMpfrSGpkAwimGnmmms&#10;Z9TVEZ6VE1SmomNctQ2iQt3qB6mY1AxrhrPc6YEDVWerDmq7kV5lY66ZA1QNUrmoSa8yqzsgRtxV&#10;Z6mY5qBzzXk1pHRFELdahanuTUJryqr3OuCI6hY1IxqA15laXQ6YojY1E1PbrUbHrXDKSudMURtU&#10;R6mnP0qEmoUtToitBWPWoyaC4PHemE810QkaxixwNRMeuaCaic+orpUtDWMRSeuKbn/P0pu7jqea&#10;jZgfrVKRqogWP+fWmsevamO34/SmF/0pqRtGGw4HnrUZb1OKQn8fSoy3txSuaqI8tnPNIXxUZJP0&#10;zTB/FilzFqI4tTASAeaTJJpoPNFzRIUn0PWoyx49qUnjtimN2/Slc0SH9/X+lM7ZpM/UmkJxnnmi&#10;5SQM2M801m9+OlN8yoy2M4pXLUSQt14560E4x3qIsB7/AOFID1560rl8pIf84pNxJbnPrUZb0FND&#10;HH6UXGokpIOMHj0prMOOfzqMseeenalDnnB+tBSiPHU8k+1Ju/ADrTN34ignPH/1s0DsKMnGOO+a&#10;Qscn+lMJHGD7UdyKCrEhPbsR1qPcePb0pDgEelKQO3HpSGkhWfr275pPU/rTAR1xxTgcY5qh2Dcf&#10;TA5xil6ev9M0hGe/+TSE/UHpQAuTRv5PbPagf05NNJ68jHbilYdh/ckAnt6U1374pu4E9fzpRzzn&#10;65oQW7jskZweR60Fif500tk46YpoPqc/SgFEeG6fTFBf/wDXUWR3zyKFJyO4pIfKibdkk+3FNBzw&#10;Kiz78Cjd1+v50IfKPLcfeOQaUvjP1pgY5FISMUx22JGOM57dTTsnrnj0qEt0/wA5pCevftSuLlJi&#10;3t9cUE8D0HPFRZ5ORn9KTj0ouNRJiQccU0HrxUY/nSFsg/pRcFEnDEe54GMUE+npnFRBvekyeOTk&#10;d6dwUScN7e+OtJnJ6c4qLIOOtG6i4cpKHwe3WnFgCD/9eqxfvinAk5waLhyExbg0u7oev9Kgz1ya&#10;M4xntQLlJ8kY96DgdqhByRTcjnHSkLlJs4zmlJGAPf8AOo2bkGm7znrT2Goku8emeP8AOaXOT9Pb&#10;mmEnn1pMnHH50mxcpIDnjvSkk8Yx7VEGHHHSgtkZxRcOUkJ+YDp6+9MyCM+9M3dPSnFs9eM0u47b&#10;DwcAj8aXcpP0/KosnPfntSE5HtQg5SbcR9aBnPOcVGWzijflce9MXKP4XPrSnjHTNRbux/OlLA8Y&#10;59aQ+VkwI5zxn3pCf8iowwoDHmmLlH7if/1UMx6Y4HvTRzyAeOtAOOetOwW8h4Jyf6UHPPYetRjO&#10;RnrntSFzzkGlsHLqSLgcZ4PWnHnoetVyw645pd3br/SkHJ1JwP0oJ9T/APXqBWzyW9ulKW98n+VA&#10;cjuTDrSB+D6VCCTnIP0pQcjFAcpMTjqPpSLj8elRFskHd+Xag4yexphyj1PB5p5OSffpUR5pC2ew&#10;oDluTM3447UrN39P0qIMAc4HTmkBHPrTJ5SRiQcg0memTnHrTCx7jOP5U3PPX2ouUok+7njpSA5J&#10;z1z1qNm565PrSE5/Dr707goku1Rjrz+tLuyeR/jUZbOD0B6fWkzmmHL3Jcc57e/FHI2kDpUH408N&#10;93Gfel8gcSXcQRkg9f1poyPb+VRBgDmlDN9TQHKP3D1zShsimbzjrTA2aXYOUm3Z59PwpWIznntm&#10;oy/QHke/rTQ+c4B4/lQ2HL5ExOc44wOaQZBIz+NRM2ARz/jS45GeM0MXKSo33iOO1KSNvqPUVGB3&#10;x29aQbenIphYlDHpikL+lRs+cD0oGKVw5fImz3HYdKYWGen4Y/lTSoxz3pM4ORzQ2LlJenfigHAz&#10;1qENnPPvg04Pj/PFFx8pIGHrxSMfXn0qLofrml3A98UBykobgf5xSb/8+tRA4zzS7uc5yaPmHL5E&#10;mRxxyaF4BwKYSRt568UgbjuR6UBYmJB7YHejd+P6VCCc8nPbFBOeD1oBQH7hyQO3NG4kdOpHemkY&#10;B9/xpNx47DNILIkYgfr19qTf044HWoifypwbA+vXjrTuPl0JQM9Tx7Um/kY5qMYwR0NKjc8EjI9K&#10;BOJIDxnr7CmjP0qMyADk/lSnBB5pByjw2OtG/A6fnTPl455p4I78cfWhIGh4bA564x+FG7nnrUe/&#10;HfH1pMnjp1zmncXKS9c8jA54pVfAyMc1EG78DPHvQG7Z4ovYOUlztpOvQ9Oc1CQR0I+tPJH97PHP&#10;tQHKSBsAd/0pmQM96TP4kf54pCxIAI/XrQFiXB4OMj3pzZO7nt0qDOOeeOooDdPU+tAuUlyB6H69&#10;qRSOcHP1qMsRSEkEHg0XHykoOT0/+vSZAIz0pgbOewzTxwM59jTQmrDwfX8M0byOozmoSwJIC5+t&#10;B+uP6UJhykinO4Me/wDnFOZjj09qhDYC+poDAZ9fei43EmDA5FJkHpiozjv+lIDj3NFxcpLjjAPS&#10;kDZb7vaos5GM9ORS7+o6j1ouPlJQTkY69TRuHPcVFnnqMgdqUn3GKLicR7MPWkxj8TTGkIwMUb+v&#10;HfoaNLjUWSnI+tINzZyMVHkZ6Y/GlBK9eRTQnEU5zySO3NO3cgY5zUZb1x7UKCxHrihDsSEepoBH&#10;fmolcEnk5oU459aA5WTbuPajOR61Ap65BpzYJPv3oFykgP8AkUgOd3PQdajXGEwuR6UDIycdKQ+U&#10;mD8Ag/SkUH5vSmFsg8YB4puQBjHHemLlJQxyMYNAYHJ9OPao9wA7/wAqC2M4yMUh8pLu4PHSg4OM&#10;daiLHj3pueeOtNgoEoIzzninFh6nmod4CnP6dTUm7PGOMetCE4ikj0pjZ44/H19qajZ68e9GeP8A&#10;PNBVrEpYY5//AFU0Hbmm5APXNAPPTjPWgXKSg4xnpTecdfzpnXoenrTN3SkCiTbsex/XFG48/Lya&#10;Zj8abu5JHagFEkJ98Eml3c8HNRscnGcfSkLADGKYKJJnjk/nQD+I7Ht9ajJO3J7UB8jnjP40Dsx4&#10;JznPP6UMcnjg03cf/r/Wm7iBjPSnoCiTe2M/40wkYx2zTDuOMGn9AcD6mgLbDgORyf8A69JjA559&#10;Ce1Rs596C/PPNF0HKyQ8ADP6cfnTdw6nuO1NLZ6nj6UFiORz6ZoYWsPBXPpnv6UZwf8AOKZndnnt&#10;S9cc5yM9OKQ7EhIPTOPWk3Yxg8etRjj+uKNxGcfT60CUSYspOPy+vtTMEZwRnvTN/wA2MUcAk+vr&#10;QPlsSFs4BHSjcSevuKjDAfXtRtzwPrTuLlHE9yRT927vkewqIHCjB6dqaDj+L8B3ouHKTKST90e9&#10;IrAA9fTFNVgccDFJ0PB/IU7hbcep+Xn9KOoJ4AHSk8wqrDd3zTMcfN19aQWJR168U1cDnPXikOd3&#10;vjrS46d+KYrDlYKenB9aE43emajK8A889+vNPBGeWHIpIGhpb/a4xT8/NnGKY+RjnnFJk9wRR1Hb&#10;QeCRuweaVTgrximk4H3ce9N3eopitcmByxGQR/KmBunGOlNz1GcA+lIMY5AOOBRcLD/MzkEd+aMk&#10;gDkcc4pobj2poIGO+emaAt5EvGfvcjsaaSTzjimjZg8E9iKCQo45yKLgkPbaenam5z3A7cCkO49+&#10;BQzfdHUDrQCQ4nBGM4/nTCQx9Pwpd3A/zijOM4ximgtYC24kHoPShflOCe/amgDAGOppVPJHX2pI&#10;GKTj+oNGQOBzn17U3cOwweRSbj6gigdhxYjIDZx3pWY49e/rTPYjv6UFhz+Qo7hYczcDnr1JpCRn&#10;IHJHSpNxPOAccexqJcfKQvGOR6ZoEhxbgYpC2Tkk8dKF4wCOnrzUZx8ueT3obGkKCecU8tjgj8u1&#10;MORn3peMc09Q0F3df60gH68+2KXbjdx7ZpmR6HpzSAduGeB0OetDEZPpSquRz0PSmgZHXnOMUK4a&#10;XHgqM56+mKaM8ccc496PmHHGO9JtHHNMVgb9PQUE9gD780hxyN3vmjjrkf1pXHYFJyvFAbB5JPpR&#10;jJwM9OaTHCj8qADcecY+nWnDkYJAzzTADyR61JgHAIxTQmNAyMZ5oPODkCnfTk803DEAGiwIbzjp&#10;xSZ5OMCncccH86kKMTxzQMhxnaep9ac5AC8/jS7MD/IoCn7vTNFmLQYSSCD0o3ZznOfensvHHalc&#10;c4JosFyNgSMnqelIR+HpTlQdCSSaUr1GMYoSGM5JwASadtLc4JzT2RcnJzTfm9T+dKwr3KSHIIPH&#10;cexpW7EjJpueDlent1xS7c4OT/8ArrZIweghUDIzgdqfuAI9fQimsOMdeO/alB7A/n2otYB3Vuox&#10;6UEg56jH5U3jBxgmgliCM4FFwsPLEnntwMU3OCvP4UgI443Gl9Sf0FIdvIXOByME8+lNGSegIHrQ&#10;F/nRkYGCc5oGkSFh2Gf6UqnG3B+tM5yvIFJ368dqZKiKeuOc+tKM4HJzTeAe+fzpRtIYk9uKRVhT&#10;nt2NPznGAM0wEAfd/wAaavOGyQPemKxLnIOeO3tSAnu3IqLB4605WOc+1K+w+XQcpXA60uewB/rS&#10;AgY9eaFz6YxySKYrIQ54Oc07OP6mm7e+eM9KbgjO45xS1Q7XsSKc/wD1qMjn0qNSCDjuaXc3U4HP&#10;WkVa7ZIo6/Skz3xmmg4IoByckUX2FysmIK59T2pOvP8AKowME9fahie4NO/kLl21HZOVzT9vGRnG&#10;fWmHjvn09qD15xzzSH2FyRjjn3pT/wDqqLeTxnink9KLhyrsP3EEHnJpCenGD396QE+pOO3Wmhsn&#10;p9M0XCxIepwOc0jHBBBpu44POOeM8UEf/rzQCQ8N2BHNImeh575prE8ZGPTikGTnj3/OjqO2g84y&#10;SeO+cUo5/hHtUYPGO1Lu5FILeQ7PcE49KVT04JpmcY4pAR1HfrRcOXQe2PXBzS45zkUgYAg8fWmg&#10;nkkHBoDUlBPzce9NLFs00Y79fQ0E4oY0hzHjj8/SlAHrnnrUeRnnGfSngjJ4P4UgaDPpnPSjcKUH&#10;g/lim8cY/SgaHYPB/wAilU4/x9aYG696THHI9sZoCxJjoPwpDj8RTSccHFCliMfmRQOw8Yx+PWnE&#10;jPSouR2oBBI4PTg0CsSLx/hSk89+lQrjnJP50u7b3zxzQFiYsc5J/Ko9wBx3pM8n3/WkYlvTn1oG&#10;kOJ464pRjOe9MUnv2oHIHt+NA7D8g9QaXfk5yabkEk56c4xTcg4yOfagVvIe0gwaXnnFN6Y9qaSM&#10;Y49aAsSHjoeO9OyMdKgD/XOKeSQf88UBZilwP8KUMcsD6U05wMmhh27+tAaDxyAPrScnoOnWmsOO&#10;Mgf1o38D29KAsSBhhcmlBC8gjnjiouuST9KUt7CgGh+8ED8ulI2AQdtMOD7EUpJ4OaAsPzx2pPwy&#10;D+lAOSee1RkZ4Bz+lAIlJIOOgHrSg4I6D3qIc9e3WgYz9aAsSDGTwOP69qGGQcD3/Goxkdf/AK9I&#10;XzkHr9aQ7D85I/kKeM5Gaj35xQST39sUxWJQSQcjJ6ZoJ4AOOf0xURJHcn1pQ2BjpSC1h5OD97H6&#10;ihsZyQfY4qMDGAD2pOMdMGgdiUsCO2T1/CoyeTnB9qXcOT1zSEjofwpMaQ5WAXAPU/pTtx4GMD+V&#10;MzwOeRzxxTfXIoQ0r3Jy4wQRQjAjBFRdBnA5pflzu9qZNh2Tz0OKcTx2Oe3U1Fjvikz14HpSux2W&#10;5KSevp69aaOnXNJnHNNByD1pMaiPJzjPH044p277vX696YMZ96Bj369KEDQ7PX+tPZieoH171HnJ&#10;POf/AK1G7rT6BYdnPHbrS5xxnqKZmlyPf/GhITRISQQcg0bhg+5qMdDQuBj+VFw5RxPoKcGIAwcd&#10;fxqLI4peKaY+UcDxz9SaeWAC4bsajJbnB4I4pN3A6YpXFykpOMep60mR+vOKYO/NBbAwMcc4oYKJ&#10;IHzkYHH8qQnnjPH9aj3dOfxpSSB60rj5ddiTpnngUqtg5JyKj3Z4I/Ck9aLoXL3JA5yaAcHIHNJv&#10;yBxyKaTxzzQNIlJ+lHAA9zTCQOxpjHGc8f1obEokxwAf88UEnA44+tR7hjA9KXp0GBSCxIGxx6/p&#10;SHHY8A8+30pnXBwKU/XB9qfQVh7fypc4PTrUe485pSRjGOOtMOXYcDkc9KBjgfmaYeAeetNHTHpn&#10;FIEiVc9qXce3P1pgPI9qOCef8g0CaH5wRz0pgIOc/rSZwfzpRnOMA4PagdkhSeQM+/4U4jnr9PpT&#10;ARn8MUtAW2HAjqTSh89eKaBjAzxnrTckkdsVWxNrkmDnOR+dOyMLxUXXj0p3Tr+GKAaH5JB5xQXI&#10;GB16Uzdxj3p7EnJ7e/amTbyEBGeeaevXntUIII9fXHenljzz0/UUlYbQ4EleRxQOvTtwaQMPX/8A&#10;VRx04weRmgn5DsjvTSeO+ablR0/GnY5OPxpDtYMgAe/50EdO4JoyceuetIDwT2FFgQ5lJwc4+lIT&#10;jkk9egpV46/pSA4JwaA8h23OffofSlxnnrz3pm3oPrTmXjOKPkLtqOYEDpx1pKTp3xx9eKQZ9eM/&#10;WhgOC8nNNPTof/rUuMjgUhOTgtjpRYEOxhj15phOf4eaCcHP1xR82eOPpzQNId279aXAAwDz6+lB&#10;x+XNJuJOMimIRRnPTA/WnA57cdvU0AkYx+OKQZANFgeoc8A4680bhnPPHGcUADB3Dr1PpSAYx6Yo&#10;sAvTIyM/XmkLMfw6UDHbPNKR1GMUrD6iMo4GevJp2BgEE9OKjbI6ce9OycYA47e1FvILaLUXJ2j0&#10;puc9etBb2xnsKOTjH40IaQpHXPWkIIPt7Ug/EUoU5yPTFOwCFiSvGM8fSnAAcAfjTWOeTyOlI64H&#10;HrSsC7CnoOelAPIyetKQTn8OKQDJbA+vrSsCBsflS4C49etNBye+B+tBJAHHT1p2GAIPO38PWkz0&#10;9aTdx+XSnHjjGaVgExnJ9KVh37im/KPqaBjA/I0rDA9xjjtQfxox8wz/ADpGbkHp6Y5pWGhWU/Mf&#10;0zTISxGSu39akORnnP8AnvSDkCnbUL6DQT6euPelIGOuD60vBGMcCm4JA9KaWgfgO3HAoI6DJx7U&#10;1R04x/jS9MHJ+nrSAO5A/KgZyOcGg4+U9+tAYnPy+nAoAQnOBu6UcbTgYFHBBOabgZHOBjrSsMXA&#10;yB0z0oB9eT2o6DHbNB6buBQA49sfWkH3vT0zSE8deBSEkjnv60WGkKxx1pMY+lIVAFL+XP8AKhgB&#10;x2zSAgnOPx9DQR83Gef5UHH/AOqgEIR/n0p2fz/pTQPvcZ7UMMY47VNhijnueaM5GOabnH+NAOfY&#10;9/xoCw4enSgHrn8KaG45NJ1OOlA7Cjg9aUtuOT24pvP+e9LncaAsBIHU/wD1qAwPbikz0zQzHj17&#10;dqO4WDjOc/X0pQR7E008AZ5zSZHODSHYfxgYpDnsPzpMHI6Ufh1NPULBn8vT2pd2Bx9Ofemg+3/1&#10;qCeTmkOwAnOKC2SefrSZGKBjmkOw4YyO1NLdOAM0FuTx1oHSgLCg4680p3D3pgzzzijOB60BYd6Y&#10;47UEk9+nam9M8dKTJx04+lAWJM5/wNJxjj9KaGGRzgCkLDqB0oCw8EDPX/61APQUxWOTk5OKQe9A&#10;+UeRyeKceo46VFkjvnNLnFLuFmLnrn/61L1I/pTTk4+tJ3HPv6dKAsPNGRjgYqPdnpx7UZHTd/8A&#10;WpoOUec4oJ7GmsRwKTqeBmhjsOJPTrSHHH50lLgcc0JBYXjnNAJP9KbuBxwaA3FAWFDDGR1xRnA4&#10;pg5OP8ml/ChDsPzyeaTg9/wppIx6UHH+etILDvqfajPA9aaWBzxjBpCQec8+9K4WHkjPNLu6cUwn&#10;tQeRTuFh5NFNJ6+lNB4/GlcEh3pTgR6fnUecZNKM5xg0DsOzjGB1pc4z9KjHGfel3YBoQrEgzxxS&#10;k9MetR5IoH4/407isSEijqTxTCfr+FLnv2ppi5R+cZz0oJ6c0zPvRng/pTCw/Pf2o5z7c0w0ucY5&#10;oCw7PNAOKTd+tAPQUCsOUep/GjPPT/61NJzR+NK4rD849qMj8qjzS96YWH5pxbPXiowc54NGeBmi&#10;4rEg/wDr0oYZOe/Sos59aUHnrRcXKS/yxikBIB9qiDdaeG7ZoDlJA349807cT/nrUQY9jSBj2NBP&#10;KTA8gEfjSk7u/PrUCk5HPv8AlS7u+fxpXE4EwbqfejPPQ4PU1CD/APqpQ9FwcSbIGevFOz6flUGT&#10;xz1pc47fnSuLlLGeRwOaUE/kOagDH2FKHx1HXp70EOBZU4x7H1pQ+PU5NQBuvOaUMRnnJ9qLkOJY&#10;zTw3PrxVfd0+YemaduAPXBpXJ5CfPA5zTwxx15qt/nmpAf5YoUiHEsbuaeG6/wBKrK35U7P+RS5j&#10;NxLOeKeHJPPXGKrA9KeG9+tLmM3AtKR6H1p+4VVDnNShvfrxU8xlKBZViB1+lPB/E1W3c04EYHas&#10;5S6GTiXQxAHepA3vVTdTw1c85O5i4FsP0pwfpVYNxTw1clSpqZOHkXFepleqYapUaslUfcwlAvI1&#10;TKaoq9WFeuujW+85pwLiHtVlXz1qgG6VOp969SjWOacC+GqdWNUlORUwavWpVDknEvKeasoaoo1T&#10;rJXq0KqVjknAug1YU9Kpq2amU169Cocs4l5TVlWqkjVZRq9ijPY4qkS8rVMpqopqdT0r1KUzjnEt&#10;g9KkFQKalBrvhI5ZolFOFRg04GuqLMGiSlBwaaDTgQO1akCmjFGf8ilzx/OgBeBScjNHI69+KT2o&#10;AXJpPqaUdDRn1/CgAyaMdKOuenFHGKAFJ/OkPb9aTJpf19KAEwfSlzmkoPNAC/zoGeKOTQPr+lAA&#10;2T2ooox15oAQ07uaaaKAHDikzzx9KMZpfz/KgBKOc/ypKBQAtL3/AC96bS0AJ3pT0pCKKAHHjpQe&#10;3P4/Wm0Z680AIT7U00tMNTIaAmoyacTUZNc82axQ1jUTGnsahY1yVJG8URsearOamZqrOa86rI66&#10;cSJzVdmzUjmqrGvKrTOynEaxqJjTiaru1eVXq2udcIjWNQM2KVjUEhrya1Tc6oRGM2ahZhTiagkN&#10;eXWqaM6oRGO1Vy1PY1ATXk1ah1QiBOahc0N1qEtXG56nTGArGoWNDNUTNxQnc6IRFyajJIpC3r2p&#10;pbFdNLc2UQ69aYWz2/GmZGeuBTS345rrizVRHM3v/wDXqMsBnnjtTWb/AAxUefer5jWMB5bk+9RF&#10;uAPTNNz1qMt14/KhM1UB+6m7hzTC2c84/rTNxJ9Tnii5qojmPSmlhngf1phP4e1MJ7ZxU3NFEcXz&#10;wMGmFufamFunNNJobNFEcTSFhzTN/PpimbvbrRctRJd3J47cUfqT1qHPH0pA3GcU0VykhPfPPtTD&#10;nOMc9aZn3600MO55/UUi1EeT+GOtDHj61GW/z60FiQOenegrl2FZvb60nBHAHXtUYf0/QUBs+x9D&#10;QtS+Ww4kDvzTm7nP0NRFyMHPtSF8Z5FDGo7Eu/PfJPagsTnofrUOfzFG44H1poOQcW544965fxLe&#10;+II2iTS7KGQkjdJMSQAeuAMc/jXSc9+KUEnAx1zWVWk6kJR55Qv1jo/kb0JqnNSdOM0uktULEXVE&#10;EhUvtG4gYG7vikJ/SkzjjpTWbP4VpaySvtoQld37j8/jzTs98cdjUJORx+tID70XHykpY96Unvn/&#10;AOtUWcc460bvr/hTuHKSED1OKMnnmo8+5o3HGM+poQWHlvpSBh+FRhjnNKTn696Vx8o7P16UZ96Y&#10;DwKU0rjsLn9aDn6jvTM4zzmg9ODRcdh2eevQUDp0/wD103JxQW4xigLD8evFIDn6038KA2Oc4/pQ&#10;FhSffv1oznPP0xTc8/jRnpQOw8/nSZPHNNJA7/lSHHHtQJIkyOOKT19KaT154FBPNA7D/wCQpAab&#10;nGOxoBoDlHg8dKD+HWmZz64pGOf8aLgkSMfQ0nJ9DxmmZPcj2oDAdqASH55PFKBx2/Coy/el3cfz&#10;NANDl59/60u4En/Goy2e/wBKXJAPP+TRcXKP3ep/KjdjHH5UzkcYzSqe276AUXDlHkk/570nHY/X&#10;NNJ578UAnjjFAWJO3FIxINRjgUrNwKQco8EUA9KjJz7Uo574ouFh6tjkHNGT+FNJx17elAJ5xQKw&#10;8e9JnqajBJwM0BsjpQOxISc8fWlDEetRbhgA9f8ACnFsd+aLhy+Q/wBKFz6UzJ60E9weaaFYfk+4&#10;xRuznjNR8U8npyRigVvIUk9e1KCueTxTAR36Um4YoHYeWJoHB9PSmEkDtSE8HPH40XBRJCxwM0mf&#10;yFM54wBmnNj3JpBYcz5J7mmhjj09zTQw55pwPB9vyp3C1ug7PYDFKT1pnAwfakDc0XFyj+eMmkY5&#10;PHNNLAg8fnTunbFMLeQobjqf/wBdBxxjNJkgHJo3UXCw7d6/4UbugKj/AAppBGMjigDpgc0ai0Fz&#10;09D3708HuKiA6cflUm04OPTpQgaGgE0oPH1o5BxSKMk+lADiQOQeKQ5APNNIx70nJ4zjjvQwSHdy&#10;e2OtAbg9qapPTFNx1JpX00KsSF8nNOByT9KiXFAPtkUxOJIPfqKKjHGcd6Uj1/CgLeY8k5HalD81&#10;Fjb15p2TketFwsPBOOPxpMH0NRlie2KRhg96GNIkz6jpTiScZqMHkdMUoPPsO/vQhco8Nyxx+dKG&#10;BFRE9jSY557dKSbDlRJkEkD060/dwPXpxUIIGO2KOmSTg/zppiaJt3GM9aTJA4phz1xQw6Cndish&#10;+AOn40vJHXpUQOPUD2peh46mhMOUeDxx3pN3PP8Ak0wMPcml99uPX60dtR2JMg5/zzSnGOeh/nUR&#10;HGAaXJIoDl8x2eMnjFCnkZpucDA/HvThz0HBpbisO/Gg4PpTRkUo4J4pisHOTlelND5ByRQN3p3o&#10;GeOmfpSHb0F6g4oPHQ8UfN3PFIq84o5fIA3AfzpQx+mf1qVYic5IoMJBIJ6YpqD7Eucb2uRhgc5y&#10;SenpQOBj9aXYRnigRnIHTtxRZ9guu40HHv60BgvQmpWgBPXIpfKHqBRyvsHNEjHQc++Kb264FABG&#10;R1+lG1h0pWY/mKV5yRnNLn8KRh7flSYBA/Oi3QLaDgwwx6mkznBB49KRsdOD24oHp1xQCQ7k9/al&#10;JwTk5PYY4qM8ZHf1oLDHXrRcLEqH5j24pG4K8+9NOO696QZxyelPyCwqjk805c9OvNIrEcZye1Ny&#10;AcZxTFbckHTB/D8aHY9jz0FMwPlIzS8Y6Yo6BYNp454PQ0pIG3GMCkYZzkcdPejPGPyosAg2nPfm&#10;nnJPoPSkDED/AD1oXvk80uwhTw2Rzx0FNwRilbOTjAxx9aUOoxkfX3p6AhpJ5A/WkGWGSev404AY&#10;NIcA4x9aVhoQg9AuKQuePXGKdk9Mce1GeG6c00g+Q1evtTlbGSOPekYgfiKMA4+Y07DeouSuTnr6&#10;0H5Px/SnMRx6k03Gfz5osJeYvOcKOKjI9Tn0oyRn60nQnI69OaNCkh28kdaVsYwCcUhIzwfzpCQP&#10;cjpQLsPwfypcH0pFHUEYprNnjoPagQ4dc+vFGSPqaTGDwenrTSDxzSuNIkBPr07045HB6HtUJOeD&#10;09qcDjHtTFYCDng5/rTvw4x60xScjjPtSlTn0xR0HYkIJ5xn2po4Lc9aZ3z605See/vQKwDnPPsM&#10;04EDHcD+dRkZ5zSAEDsaAtfqPZSe1HOcdxxTFY5Pqe1HIA7H1pDt6DySB69qTjPTv+dMBPPOaCcb&#10;eOfrQNIlbB9x6elMLds9OtJj2INI3XI4FMSQ7jqcmkUggdj70m7pjv29qUsTg56UirCqeSMHB9aX&#10;HXoRUYIHue9KAMN654+lNCaFVsZzSljg54pgbrQue44oQ7Dx1yfxoI29PxqIH5uOfrTuMnPFCC35&#10;BvH1x6c0FgD05pVI9KQkZI7dqPmP5Cg7sAjn29KXJHGKQL0p3GBwM+tCTE7AG4xnFAB45z2ppPPH&#10;B6UufXFArBgc89OtOIDDp/hTc5Htmj5gMdjQFhxORjP5UAKTjkUoAPTr3pGbC8+9AvIU4PU8/wBK&#10;QZAz7UikEdOacR8vr6CmkHkN4xjv1NIp4OAe9NJwQOv0p2G6dBQh2Q/HQYycUhPFJwOlIXAyTxTE&#10;lcd6ZP8A9ajcq5xnHr603e2MHmjHB449qA5e4oxnJJpwwMZFQhyR7H1p+V6ZNJA4jlJ9elIHOPb0&#10;poIHc0ZHrQkFvIdk9OlKxyq8Y9qjBznNAboCaB8o8qQAacWyMZ6dqhLDP16c0Zx3/Ki24nG5KTgZ&#10;70nOc5GfWmZGaRju6/pTaDlJcjnJxznjrmmgkd8f/WppfJHcetKD/wDX+lAKPkKWLHnNNJoHGKaW&#10;+XIGaGNIf0wB/wDrpcnnAxxUfpxSgkd6EDQ7oMnPFICMcHmkyPX86Bn0xQkKwpb9KVee1JkYFAbp&#10;0oSD5CkninM2M/5zUZbkDFAIxTsHLpsOAwCN3Tt60F89Bim7uaMgADv60uwcvdCleM44oD47CkB5&#10;45pTgfXNOw+UQ5B65pwII49ajLZAOD0pcY9aSFy6a7jjjJwOPekzkY96ZjkjHIHFBz6UJj5STBJP&#10;A+poBBIHaolY88kEUoI6UC5WPfJ+b8KbgkZ/SkJGG5+tKrqPuniiwWaQ78aNxOTn6+tMZhnkUA9K&#10;fUXLoSBgBg8ihjkk5681FuPoKDnjj60dB8mpKH4x2zTWP061GxHJDY/CgMMdP/r0Bykpcjt+FO3Y&#10;/wA9qgDcZHNSFsevegTh5Dy24nHFKXz2OfQdKhDH1NIzcfeAx1ouHISA9eT9KaWz1pu6jrQPlJcn&#10;6/Wmg4Paowce/Y47U4v05ouHIxzsT1weaaW4wKQnvn8u1IMA85pDUdiQsTx6fhTgvA+YfjVcuOf/&#10;ANVPAzg5pi5X6FMPz9339KRiM5696Q8EdcgUq88gnkdq13OfYeOMfMQD1/GkB6DnH86a2Rx6D8qV&#10;iAeh9/amFiQtjHFNxkHH0z3pMgt7Dn86TIIOcA+lJ9RJeQpbJ5x+NODnnjGO3pTOnc+5oYLnnOe3&#10;rRqVypikD++P5UqjjuP60LyeenrTcFgxBHHelbyFYeMZOM5NBw2DjGeMUwbducHPv0yKUrwMHORm&#10;mMcAMYx0z09aaDjcSR296RWx259KcQ2CcDFJIY5SeDt7UjNj3P6Cgnkdvag8e1NiSHqxUAgkDvTV&#10;xk849zUYKletHTnrnvS7DshxbgYA/Dmg5z2/CkGfmyPpS7Tzkce3bFFmPQCTzznBxinEjofqcUw5&#10;wOOBSggEZxxSBID6+vv0oBII5oYDqOlG7jGetKwxwXBIzz7dPzpF6Z5po6deKfnrjp/KgQqkjOST&#10;7mgE56/SkHPUfWkAB6igLDgOPelX64NIWPc9OwoPI7j3poHcXOSec0HO7n8aRhjnjn+lJuAPc5pd&#10;QSH5H8JOKbnrz9PwpCefpzS4HOf060DsBYAcZ6flStggcE57mmHHHAI64pVO4HB4HQelMLDsHPTP&#10;HWlYZxxUYHangEnil8hBkkng+tICTgg9D0+tBGR05/ICgr3x7UDHc+v0pAwOOuD+dIDnjB+lHORx&#10;QFh2c44zQMjFNAH604kjigLagw6YwRnoaN3PTJ7ChzyM4zxQTjPHPtQNIM596cT1waZxxmnZ4x3p&#10;BYce3JOeuKDjBxk0w84z25pSMg89+tMLC56HvQQRweaDxSFSemCBwfrQAoY4PekwpI9MUuM8+nFN&#10;wDkY+tIaHAZ6n6e9KeO2elNOexPpxSjvQAuabgDnrjpSmjtg/higLCA8cflS4yPmx+FIc88ijkZ7&#10;80AKMc+vrQT0P8qQkknj8ab174x6UDsP9CKCT39fzpu4ZXJ/OnYBI+bPegBCTyen/wBel/i75xTR&#10;zk4xihDx09xSCwvHJJpevAppx+PUCnA0wa0QBsg96RiO56UoPB5//XTW4BOB+AoGlqObj6HpSg45&#10;BwBTVIIJ6UuRjr+PrSFYUrjPvTh/+vNR5OM//qpcZA46djRcLDjjP09KVTjFNGAcCgsD9O4oHYXd&#10;kLnI9/SgHIGcdeSKaTgfpR7f5NLqCiO545xS5PHHSkwNxOaOM+tUKy7B1z1xRwOPakJODzj6UE+p&#10;wO4xUlWEHoM/jT0bOSRwR+VAwcgDp3pFYc4I9qa6aia30AkdS30p2ccU3nJ9vyoyO1A2g3cD1zTi&#10;ev8AKm54/Sk6fietFwsSdzz25puTnGKQc89+maUMOBmgFEXceBjOKTjBwOtG7pgfnSls4Hv0osFv&#10;IQckUZyOe9DE/rSknJ6nPFT31H8h2cd+go3ev/66ZnGc89KX0GM0w5RVI5+lIAMk+2Kae3FK3HYn&#10;6UhpD6Q54/pTAeuTz7igY5560h8pIR6UoPAPFRlh60dQBk/WmKw7dzg9aeC24cDpzUWSc8cilb/O&#10;aAaH7gSeeaAcZ5pM4GKaDgfU880XC3kPBBxiggYzjntTfx5pe49cUBYB654+lA575FIW/H8aceO9&#10;Ax2Sc5GKCSB9KZg5P8qYXxjrQ2JImzzSAjsaTJpuBjJIoYJD1z+XWnN/Smk9DmmkA844oC2tyTOf&#10;xoB70zGO3WlAOOOOaaVugrIcWz3/ABPFIWAGM5OaTgjnmm7+PvHnikwSHkenf0pd3Jz096jJ60o3&#10;cnqPqKOuw7aEgxjmlUnnP+RTO+RSB84yeO4p7E2uSMcY4zn0pS5/z/SmKf58UMT8vy4PvQKw8nOO&#10;ff6UMSM/LzTASc+vpR1wQaAsKOOlBH40m7JIpOeRt7UDJCB65yKRTjGPyNMUgZyOaU43DB6ikK3Q&#10;dk8cUbsjPFIFwDjnPakAwDx+dOwC5GQOtPx05A9+lMGemMUvpwM0K4mO3HPJ6d6UMM/ewaYpwD7e&#10;tOz79RTCwAc8kDtmlVsn6dxTASByKMEDvQKxJzngikyMDimnB6Ejj6UvccdBQFiTJz1pEz3FR9c4&#10;4pefXigViUN24Gfak6+/t0ppJHOenFCHg8c9aGthW6jw3XcO/GKC3B4znrmmK3IPr29KXOe34DvQ&#10;hNa7EmSCPlNNJA3HI59v5Uhc7Rz1NJkDHrTsCQ/KnP0/CmjgehpQOPX+tL1A69KLCFzjJBpTwf58&#10;1Ec9PX0pwyTgnn0oSC3UOOOnXvTiBn+Rpq88YHp9Kd0HXrTSBgrc49aQjkcYz60Ee4x6UrN6nr60&#10;W7iGjI5496XdxwuaaGXn69aecnJzj2osNimkAxj696McmkGOzfhTaEh4A7k4700n04PrRkHA5FB5&#10;4zjFFgEDZ60vHPPBoBBUj8KaTx6+tFgHk9PyNN6Y/pRjPfFOx174pcoXEJPHI9qXqMnjApobPofb&#10;0pQP9nmiwMUcD8KaCOOfwHFOJ6YFIBxnP/1qLAv1A9hgfjTQcELn8qew6cDB5pvUdOnpzRYEAPUn&#10;kjimsOhHNOzxj0pG4x1zSsNbi45bigAdzj8KUnPQ9R0pFGMAn/69Owrhzgevp7UhHH1/SnbQMcjA&#10;/SkOB9f0osNMQ4Hb86T6gU7b1796TqaVgTGhR07/AOFA4wemOtKOD6HrSdc4pWKuAyeo4PvSOp3E&#10;U/I59MdPegg46Ciwk9Rp6Z544oKkE/T8KXOMetLkcfkfSiwJjSOnJ/wpuFzkkf1pzgEY/Knd+uDR&#10;Ydxu32puGA6fXmnEn1J4ppIwBzzUtDVxM+lOC4JHt3oDKNo6f1pM5xkUWDXsCj7wPFI3H0NOAPHP&#10;PvQe69fqadhp6iE/r0FMz680/wBcDj37UhJ4+ufpRYEIAAfY0AHHHagr0ANHI6fXiiw7+Y3IGTnm&#10;hgAe/NOC478frQTncelKwXG9jx34oVjgfz9KRh2xjilwQAcfjilYfQTA55zSbjmlbPOepoyMdf8A&#10;61K24xCwJ9qaKcQOn/1qQ8ilYYuRk4z9fakPbimkHsBS0bdB2Akc8nPakyD36UpwPfFMB4wDjtSY&#10;0h2CM0owelMPAHHWlJyTQFhSOv8Ak0p4OO3am0menFAWF3Zz+lJ35pOuOfpxQSc+npSKHZ5GRQSc&#10;ds/zphJPPTtQ36UBy6oeCSBx26U3PX068U0H3pevtxSHYAeR7evvTlI4471HuHelGBmgLDiCD1pC&#10;SARn3BoB9xTSeDzQNId9KXcPzqMnp604HnnjHtRcGgB+pxxSg/8A6jTOp54NKDnrzQFgB4Jo34pu&#10;TSAjPFSPlHgmjk0w85+WjI6ds0BYkJPr0oBpCP1JpAe/bpVdQsOBz7CkDCmkHFN3cHNAWJAw9xRk&#10;cUzOc8UFs4x60XHYf75FNxikY4z0NOLf57UAH44pP6UzJPelLD/PtU3Cw4cHp2pW6jmmD680Enp2&#10;oHYdk5/WkJ600du1KTxSCwvQZ707cf8A69Rng/hSE8Y7fyoQco7PHXj9adzk8cD09abuGfb1o3Dv&#10;/wDrpr1C3kLwPelznoc4qPdnHtSknA4I+lAco/rnikPb1pm70GMUbqB2JATjPp60u73x71GWpAeO&#10;mMGlcXKTA4Hrjg0gf1NQnr6U4MTnp09Kdw5dCXPX39+KcBjjriocg+/T8KUnJHpTFy9CUP8A4UDj&#10;8KZnA7UnIx9adxWJNwNBbPX0pm7HbvQCTmkKxIeuKM49KYT+AFOz+dMVhQfQdqXHuOlIOP6Un880&#10;IVhdx6Z96cT79aYWAoxzn1oCwuelKWGDxTQeKQHrzSHYeWHrSnt601W744pAeP5YpisSE0A+1Mzi&#10;gE9ucdKLi5SQHvRkY60zJHbnHSjPTPTFITiPJpOvFIO49KTcfX3pBYeSKXOexqMHpkCgnP8A+qi4&#10;WJd3PTrShqjzj+lBOc47/wBKlsXKTbv/AK9ODnIyOn6VADz7/Wl3H8fY9aVyXHyLIBHHalD45HWq&#10;2/pSjNInk7loPkDg08PmqoY8djnmnb+MHNK5m4FsNnqO1PVsjgciqatjPOOakV8nANHMRKBa3djT&#10;lYgDPJFVQ3vT1bHGc1HM2ZuBZ3HnvUu/t0xVRWOfpUisAOlRczcC1vBxz+FP39OarBuORTlfHtUS&#10;Zk4FwNUitjvVRWp4c1lIxlAuK3vmpAx4qkH9OKlViPSuCq7MylTLiuPWpVfGPSqCtxUqt71xyqWM&#10;ZUzSWTPepVJzWcGqwjn1pwxDuc86ZpK+akV6oK+amDV6dLE3tqckqZpo/vVlXFZitVhHr16GI0OS&#10;dI0karKkGs5HzVlGr2qFa9jjnA0EarCtVBTViNq9ehW2OOcC8jVbVqz1arCtXt0Kxx1IGgrVaVqz&#10;1arKNXr0ahxVIF5WqZTVRWqdWr1KczjnEs08GoVNSCu2EjmkiUGnVHTga3izFokBxTsj060wEUoP&#10;SrELSA9aQClHFAC5pD0zS03NAC/ypTmg/wD66PxoATFKrc+/akbvS9RQAhxgGilB9sUgJ/WgBx+t&#10;IOMc0nelOBQAD+tIeooHvRg/r0oAcuPWhuh6UKCKT8aAD6UUox3FJjPbFACUv+TR1xijnNAC+35U&#10;2nAc/wBaTpQAlAoxS4xigAz7UhNBY8Cmk0AIaYTSk00mspMuKGmo2NOJqJjXLORvFDWNQsaczVA5&#10;FcNWZ0QiRu1V2anu3WqrNXmVqm+p2U4jGaoCaV2qImvJq1DthEY5qBiKc78mqztXj16u51QiMdqg&#10;Jpz9ahZq8mtU13OuERjtVdnp7v1qsxrya9XqddOIjc1Cx7UpaoGf8a8urU3OmENSMsM0wmhmFQs1&#10;cfP5nXGOwpIqMmjcO9MLe9dNNm0UNYmmE/jQTUbEfpXZSZsoilvWmE55IH/66TNRnmuqLNFECfzp&#10;h9vxoZsevpTD9MVSNUtgJ61GT+HrTS31HrTWwBmqubRiJuwTTSelIWBz+eajZuKTNVHyFzznpTSc&#10;ZpN1ML+1I0SFLfSmk+1NY0wtihmiiSknk89eMc1Fuyfp2ppOPr600n2oLjEcG64FNLf/AFiKYc+u&#10;BigN0x69KZaiL5mOn6UwvzxyaQngjH600MKC1Fdh+4dOfr1zTSw45FMBpM9Rz64ouUooeT0/rQCK&#10;jJ60tK5VhxPrSbuB1+lNJAoBJP0p3Cwu7rx0o3AHr+FM49eaC1Fx2Hkn0/Okyfy9KYTx1pwP+NFx&#10;2FPNIT6Z9KYcdKKBpCg9qXPT6dKZu4Pt2o7nPSkOw85B65NNyM80zOT+HFLkEjtxTuOxID7kfhSA&#10;8n2qPJwO+fSjJ6/pTTDlHgjrRn/OcVGDjHFKrZHJqbj5Rxz6UmeQeKTGcDB9jSBuvPOaQWH45wKA&#10;Rxxz/KoyR6+3/wBahjg07hykoYdP0pAfpyKjLE9OOetKGzxjp+FAco4nkZOBQCGzTCzcUbsGgfKS&#10;A+1Gc5pm8/Skx1P8qYrEmf8AD8aQkYOP0phOc80A8+mOlIdh5PXnsaTd7c00t+ApcE45zx0oCw8t&#10;zjPbNJycdqZjH5Uu4enFMLD8/nSZPSmkUmT7fh1oFyjz+tHXPFNLUHgcdqQWHA++aXB/SmE9Pb0p&#10;Ny554oCw/HYdqB24pnUnpigk+nf1oHYfu9DigkHOcfWmHrgHIoz70XFYkyD3oPA5/OosjjinAA9e&#10;tAWFyPX6Uu7Hr/hTSe/WkY8A/rQOxIDxQSB9cUxm684oJ20CsSAn/GjGO9RHrw1OyMn60CsOOT6U&#10;oPPNMyRj2NIpyD3ovsOxJtyeaVT1GO/6VGCM/T19aBxk0XCw8tyefzpM/Lj0pvUdc807v9KBCk5w&#10;etLnr6UwDJPzUowQMjihBawYpc96ME4xSBscfnQA5RkUqryCevpTCc9T0pT1FCFYXp3+lDfNjjrS&#10;ZpS3PoaAsAxx2NHA/lRu9vxo4APb3pisA74FOxjPTP1pASR6D1pMgD3oAUZAOKUU3uB680u78c0d&#10;gsOAHQGl2jqeO9ICMGgnj2qlYnW4p/HnvSKD1Hb0ppI49KC2MVL3HZ2JM43e/WlLZ6gY9u1MyPb8&#10;KTd07mncnl8h4PvignJ68/zpmc44zRu70XCxJxTDkjoBTQx/LvS7uKB8rQ7n1pAxyeB9Kacd6Td6&#10;9Pei41EeMjsKb09qYGJ9Bn07UoPt9aAtYlYAY4+tNpitnGOc0pP0oCzH8/kO9JjHbrTGYjn9KAw9&#10;OQKLj5R+cH0oJyRx9aaG4/z1ozilcLC5yOvSg4wR0poYZ5H/ANalHHvmgLDs/lijvjJwaYTkdcYp&#10;wfnOf/r0wsLwR70/Axz1poz3pAefpTsSOYnGe36/SkUjHXj+VNJGc9SfWnEcH9aEFthd2R/kUjE9&#10;R60BsflSYIHrQFh+eh4FN+hoAyfu4x1pvU4PH9aGCQ4E45FKrHHFM7Y608np2P8AKgYpOMEUbiSC&#10;fp06UzBpwJyRTt5isKX4PNIXAxxSE/e57+lOLA+mO9L5it5Ah55zSs4Izjmm7fvc5waZ1/Gi40ru&#10;4/zDj0pQ+PpTcjBx1pM9MUa9wsuxL5gyec+ppzPgEDp+dVznvSljg8807i5FoTBiR1xSeYQc+v8A&#10;WoC+CT+Bz70En0qeYfJ5FgE54NAY/wAR/rUCn8afnnpTVxcpKGyOgz0xQxI7VGrjBwOf5U4Ovrn2&#10;p38yXGz2Hoe56UzeOf50wuPekLjrmlfYfKTq3DdAD0qNgPQ/hTGPP0Hajd/nNHSw1EkGMLwMZpDj&#10;p1qLd+NG8846UrjUWSA4Oe/T6U4nn19ag80EdRTsjBz2poHHuibcMDnGabuB79OKi3DAHqcUAnP0&#10;ovsHIibd0HpSBsZ9DTM85xTQfpn/AAoFykpcZXGfrQ3X6VET78daXvRuHLYeZOOv5UgIH1qMHB4p&#10;SRkcUuw+Ul6jrS8ZXg4B71EWzjBFG6gXKSlgd3+c0E+3WoyRimgjHXgUByk28DPApo6EfiaZu/HI&#10;60m7v1xTDlJVbjrmlzgfeqJmJ570E9OvNUmHKPJz75p+RknPSod3J5/Kn7jkf5zQhNMceR0zmmgA&#10;dMZpA2DwaaJME9Rz+dAKLJugGBTi59ODUAbnrS7yAePrQLlJSVAxjr3pjYNNyDnmkB9B1oHYlOOe&#10;4pV4xzUBOe+ccUueSKLhylgMAee/pTcmoN3PI/Kjj5cEZ9P8aGw5CXdjv9MdqN3J45PFRBsH36Uc&#10;Dvmkmx8pNuBwDz7jrTS+BkVHnGBjrS7zheARTuLlH78jPB56Upf8c1G23v6dqaDjjOKNR8qJy2ep&#10;57DAqMkYFIQfr70hYjHzc9aGCQ8sMYpMnOOxqMHnr17+9Oznj8u1IdgDcYpck9O3OaQHP4evelUj&#10;6UJaWD5DfoMU7JIX0pAR1B4NGQQPlxSt5h8h+GzxxSKpOO3amB8cHqe4o3qe/wCdMLMsKh7nIFDE&#10;DqarFlyMcfWgHOe39apPyFydSZsfNkUikZHXGOlQk5wfSnBj2o+Q+XQnGzkY4xz9aTKdqrnOM9Oa&#10;fuJH07UfIXJ5kygeoHoPWmts4459TUW4HbjsaA2D9aYcr8yVm3ZwOlNXb65FRq/y++aNxBPzfhSH&#10;y9CbJ9c/WlC47VCGznHNJvOOP8aEHKyZm+n501m7Y6+lRk4we9Nz6jr0pNDUSXOADTg4z1qvkjsc&#10;ClAI5IzQgcScyZoDH8uRULL6HFKTgdc+4ppu4cqJN5PIOPY0BvvAVFtBVcdqeORx39KaFZC8DvSc&#10;jvg/oaNo754oyCDiiwCdevbt/hTifSmgjAHp1poPT8qB2HelIMDrjntQnHQ5PenFm/ve3SkkDDcA&#10;P8801T6ZyaUue/FOyKfzD5bjSMADrRu49KQcfj0oJxwTQOwjMR705WI70gHHXGKbljnHeiwtx4P+&#10;c03f83BpRzjgfWgbckYoBW7CFjkc0m4ndz3705o17/hzSqF9etFmGlhgbPFIWxnkY7ZqTAIxyaYU&#10;UEHFKzGmhc9ePrRuzwSM04qMYA6e9NYjg5/CqsHyELnGaN3vimbcHpn603OSeKm40kSFzyMkZ70r&#10;54we2M1GeR938qBkjpz7elA7ErZLEA47cd6UtuyOen51Fvznr9KADgU7i5diYnbilHrmo+vQfQ0g&#10;yxPtQTYmJPXdmk+7gDqe3aoiO+MD+dIwbB6mgSiTFtp4puc5/n61Hkdc/jSBjls/pTHykhYUHmo9&#10;xB4GPQU0N8rZ65oFYlJJ6cEU0gc+mKYDgZBz06c04rkHk/4UWC1hwIzxnpSbcY5pmSNxyM9KQMOO&#10;RSuOxKAfl5oUkngjHfrULDnIFOU564z7GmFiRjnOece9KScdOajYEEY7dqbuPdu+aBWJsgnjPApG&#10;+tR7uPX60bgMA8Ci4WJgB6+3Wm7hgDA/nULsMA54zwKb5u7oMep9KGwUScdOfpmhh0569M1D36En&#10;rS7WGOOcetL5FW8ybdjjpQrcA4+tQvnuMinEMSAM4xRcVkSA9OT0/KoyV5OAcUhUjrz70oXJxSY0&#10;DYyCMHPak2HsRVnYoGMGo/Kj9f0p8olIqDIK9h6UoLDv1/SmAFevQ05sEgV0WOSwuSefmwOOKOvI&#10;yOKUJjvyPShWA4Jyfb+VFtrisIp5GTz2wKaQ2c446HFCEbiNvQZ9hT84Pc9z9aVh/IaG4/THSndR&#10;nnHvTTween880ozzgEH9KASFK4x270hbqM5z+FCjHbpSjkH5fwzQkOwocZPBx0B7UmQpPUGl5IGO&#10;PY800sOhIAoBIA+Rg8YOM0Bx64x60EkAnIORgYp4bYuNvJ45ppeYWEZTggMOvT/A0FeeMkdPpSZw&#10;CM//AK6btYtw3J5JFHyGkLgcH3/Gnb/lyWOajfjqCfUCnHJyOTxxS1AUKRn2oXAODjnr7CmlRuyD&#10;mjHGP1pWAeeT8pJ9e1IRwD17fWlfOOmAaTjAIbnOBTa3GCnnqR+NAbpwaaMk9Dx369KAx/XGTUjs&#10;SDORxkYo6n1qPo3I/Cns3zdsZ7dBRYVh4HvTcZAzjnn60HO7kHA7UxeM5zjPFKwyTd69wMDGKM9M&#10;5x+VIG9s+ppAScZNOwrDs9DjOeAM9KUZOfUfhTJMkAEdPTtSk8g9OMUDsOz1xwep96Dznn6GowQO&#10;M04E4x2NAWFUZxgnPekUg5HGPWk3EfXvSg4xk8f0oCw4Z6849aC+Bye9NUkk7WJye1IpPAPTvmkF&#10;iQD2z/XNKD7dfamBuh9qQE9/SkFhzqVI5wewpRyOfp9aZnrzjnkntTu+efamMkcD6/Wm5zxge1IV&#10;Izx2pOO4/EUCsKeODj8aUrwOPpTC2O3Q0rEcfkDSGSAU0ADnIHr600n7ox/WnBuM5/OgGhSQcDB+&#10;lO3DnK+2aiDcDn8acTj8e1AWFJx0oIB7fl7UDFG4DuOO9Fg+QpGegzQp/XtTc/T8+tNLHd7Y9aAS&#10;H7uT6Um760Ec9RzTWPt0PFA0h+SA3GAeh60mcdh9c0btwpuMYGetAIfwMce/p1pMHGc0b+nB/l0p&#10;Mc8CkFgyP7w98mjJz6/pQVPPXg0ZyKCgBbPTil467fpignJ+4M+lNXGeneiwWFPqe1Ozj19sUwsS&#10;T8p49eaUOcYxx+VANABtHHPt/wDqpwY/n2NGepB4pM8A8Y9aAFXODRnpTceo6U4gHr6fhSBoPm54&#10;Ht3pwXOT681EOR3z6CnsD2IBFA7fIBg+v0PSgL04pMnn5ic4+tBbGMk0CsOYDqAPrS4GQT61GDwe&#10;AB70uc8f1pWHYcvJPHT8qXdwOvNNC5x06/nmmleuDjHFPULIkG4enXv2oOQMimsOM9TQe3uKAF79&#10;Tj2pnzcDNOU5wQvApDjdkikNIkzzj9KTdjPI/Ck3AAA//qpgc56cAcY70xJDwe+AKcCSTTQBg4wM&#10;+opB8wA7ChDaFye/rS8gjI/woBPHNA4Pb8KQWBSx7Yz1pPTg/wBRSdAO3pzTsgbcd6PmO3kLuHUj&#10;t+VIDkE5zzSd/wClKpJzzQFtBQQccjp3pM4xzn1qPGM9eO9PZskDn6ipvoO2o8nBFDDqM0wN05x6&#10;U4kY4FO+4WtYQYwRnrQerAfr2oB7gd+h7UEk54pdh2AnPXsaXevpmkGAOp9KVVGelHYAwPTPpS5J&#10;6enOabkjdgjHcUbST7dqADbxyeM+mKfgZGT9KYG545x696COc5x6mgNR+cf/AFqRmOfYfrSBsjge&#10;1Bbj8eKPmFhxGc/N1pQefcUZGcUxX9fpTFYeOo3AfSlYcnnP+FR9e/50u7BGefcUILD+Acj/AD70&#10;0jB55pASM/MKXI4x0pgP6nNBIB5HFRZPA6GlJI9s80C5RxIwBjB9RTwOtR5BpCcbcUBYkODkZ7Um&#10;PxFNGAQO/rQSOMYFAD849eaTd3z/AI00ZI+9QHwR6UBYUN1o2k88D6UkmCeKAOvrSSGSKeOlICeD&#10;wKZkdj0707PY/pTRNhTxzjNO6EcZ4z1pgf8APpQcZBz0phYcfzo69O1NyeopOe2PWgLDsgHpx2pS&#10;OuaTgDgYzQ2fx9aQD85xjpSdMcdT+VNBxnNIAO/1HtTFYeQeT6UBskenSmbiRn0oJAGR0NILEmfU&#10;nB/OgtyBnim5PP8AKhee3f8ASmKw7IycqDShQS1REjjtQFJA96PkHL5kmOg70oYe/wDSo2JPBFHT&#10;igLDwx5GB/hTlIPbGKj470mBzQHKmTbvvc8cUuTj3Heo9/PJ7UgGcZpk2JioJwDwfWkVs9Oo7nvU&#10;WQenHPFOUAHGfWgGhwIAz0Ofwp24jp2qPI/P+dBOOM8jrQFrk3BJAxnvTcge+abkZIAGP6UinAHI&#10;pisTbj64/lScdznNM3gZ/OgHP1oJ5STJ457c0buvPX0qPdnGeBTumQD17U0HKP5xkDODRkcYHJ/S&#10;o1bjk9KUScnigVmSg8N3HalB445x6VCScccD9KcQAVwcE8UC5RWOe3JxTs847Gox/KjIwM9Tx70w&#10;sSjqSOhpAwPOPypin0HrSq2BxTFykpIP4+vXFMAGccj+tR9SOOtO3DHXrQHLYcxJ4xQO3fIoY+5/&#10;LpSZ44xnH6UBbQdz68/0ppOecHr1HencjGBk/oM0nHHzZ+nelYEOIDNx29qQnk9z6ilye/6UA+vH&#10;PNOwhSARycUZ9CRntRg46n/HNKvGP5j0oEJnIbI6f1oxjt1OOKCuCOKUdfbsaLANC4yM59KB+P8A&#10;hSngHB5/OgH1zxRYAVRknNBXgZpTyeR9KVl5wAeOfpTt5CvruJuPofrUZ54HbpUhC59vT3pvUHge&#10;o+lDQ13FCZPXIx2PWo+R15PpUpQd1pACP4eCaOUExn4Y9uvWnAc8DNOx1yenSnY/2evWjlC5E3Ha&#10;jAz1p5UdKRgcgHHH9aXKCZGMkdOnP1p2QByevYU8Egj0HWjAHfnrS5R3GAE7jn6egpoUYB/Xrmnn&#10;Az2yPzpwXgZIxRyhchwQfY0u3BHOB/KnsoH4enej60crDmIgvOODS8hc/wCfwqbaQeT1/Kkx1/zi&#10;hQHzbEIUn+EYH50h69OO1S7T1zkdM07acn5RRyhzEDjn/PNKp54PI9aeeceuf1p23Oc80cvYObTU&#10;rsDkZOT+FOPQk/h2p5yCecD+VLtz+PWjlK5tiExgEHPufag4AI4/H0qQKOp6CkJwuTkY6YqeXQd9&#10;upHtA9KB249vrUiguP8AEUmcDIpcuw7ke0rnjnPFNK/dPr+dTFTjpyaVRwPX1PYUcgcxXOT+ZoBH&#10;/wBapCAD0yKUqP7o5/SlyFcxB+HPvS5wOvXtUwU/Wm7eT6ZpcrQ+ZEPTgjn1owfY1KAMjmhlJwQO&#10;MfypcjGpEJGPYelKB+PpT9vzEgEnvRjjpQojvoR9jSYGVz70/aOfrSYwRyfalysdxoOcc5/rSMpJ&#10;6celPYHJ+XHGKTaQMYo5fIaZHtPHNGSO1SYx0ppXOO1TylKQzGO3TtQaeV4/woIo5R3GHnikzg04&#10;p1o2nGMUuUd0MDc84px6/wCeKMepoGMnilYGNwW4OD70Bj6GgDg8YFGP85xRYdxB1HpjijJOec0u&#10;3k+9BXjOOaOVhdDMkUqn16U4gjI7Uwrnbilyj0YY55zRyegpCvelPbH40WGG4H3FBODz3HFNbjpQ&#10;QfxFJjSDOKXPegjpx/8AXpuCO1IBcn8KX+tMJ6cCl74/OgdhSSD1oDdD6UYpuT+NAWHFsg+4+lKO&#10;c0w0jc45osFhzY5pS2AeajH86CcnqKQ7Dt3OMce9LnA9z39KYTkfSgEY780xtDi3OD+dHb+dNye9&#10;KDjmlYLC5FGOOlNPagk8dh60wsL0/wA+tKDxnPWo8j6c0FyewwOKm4WH5zz+WKU59ajA/Ac/rSng&#10;fT1oCw+jOc/zNJ0Of5UFjxxxQKw4nn6ijJPHfNJ3pPfv2pisSZ646elAz6fT1pMcfQUmB0496YDx&#10;jpmgH8evFNHtTsn8KdiWgDEdqcOmfTrUY4p+eevNANDtwpc9R0x3qMDj/Jp+D3FNE2Q7NLjnpTAa&#10;XAOeelOwnoLn2o6nrSHI/EUgPT3p8oWFz+J70Hn+VGRQQf8AClYBaC3B4pg4B54peT+H60h2JD25&#10;4pv1OeaTPA9f6UUCSF6E+mf0ozkD6im5JBOaCTg9s+tILDjnP9KN3vimHP5dxS5yDxSYWHhsHFA6&#10;9T/9amA/LjOe5oyKTFyjt3Q/WnHAHGaiHX8acT0IHNSgsSfzpc5PTBHNRZ6c04dfY0rCaJA2e2BT&#10;y/B9+1RDPrTieKEQ0PJzz2qRSexx6VCM+31pwI4596CWiTPPSpV/XpUAGDjIp4PQYqeUholBIA5P&#10;pUgI546VCCQev404H1pcpk0TZ5Jp4b/OKhH0BPbmnHt61nJMhonGOnOKeH6fWoATTg3PGQKzaM3E&#10;sqfeng9evSq/4Y96evHoTWUkzNxLGeKeG61EDx70tclaFzFosBjUqtVZTUoP4V5lSLMpRLQapgwq&#10;pu9TUyNXNezOecS6jYqwrVQU8VZjaumjUd7HLUgaCNUysKpq1To2TXt0a2xxziX4yQBVlWrPRjVt&#10;CM17eHq3scVSBeRqsK3FUVqyh4r2KFU45xL6NVhTVJGq0Dmvbw9TRanFOJcQ1aRqz0arSNXtUKmx&#10;x1I7mgjVYVqpK1WFavYpVDgnEuKRUwNVVaplNehTmcsokwPFPFRU8fWuuLOeSJM0tNBpwJrZMzFp&#10;cUn1pSaYAD/jSYoPUYpy9u1AB60c5GaTt1ox/KgBT2OaO5pemcZpv+fzoAU8dKPyoJ7daKAE4pdv&#10;TPH1owKBnj+dABikNL0xSYNADqQ/nSk+1JjtQAUinHNKMUHigA55pM//AFqXNHf/ACaAEop2f/10&#10;ZH+NACHr+NGeKCeTTe1ACE00n2pSaYTUSY0gNMY0pNRsa55yNooaxqFjTmaoGauOrM6IxEY1VZqe&#10;7VWdq82tUOunAa7VWZqV2qBmrya1Tc7YQEY1Xd6cz1VZq8fEVuzOuEQdqgZs0jP71CT715NWtc6o&#10;QB25qu5BGKbI9V2k9K8jEYha6nZCnsI7HPWoiaR3qNnGK8irVV3qdcYbDGaoXb3pGbrULvXmTq3b&#10;OqEBagLUMx5FRM1SpHTGIpPNNzzUZf8AGkJ4rrpN3NlEMnnnJphbj6U1mqMvkelehSNYxHE4NMJ5&#10;6/nQX57VCzAV0po0jEcTz1qMt05ppOMeoqMt1569KLm8YDiTzzyaRj7+nHrURblvXA4pmapM1UB5&#10;ambvb/JqMtjvTCTj8OtK+pooEhbrTGPX9KZnjg00txj+dBoois3Tv7UzccdOaYXHp+VNyfUU0aKJ&#10;JuHpz70wt601mI/L8qaSeR3/AKUy1Edu+mfek6Hmmbvakzj1oLUR2cY5pN1Mzn8T3pMmgvlHZycC&#10;kJ9DTd369qbuznrSuUokhIHfgd6TNNz7/SkLc8imOw896TrUfJHPFOP9c0BYcW45/wA4oHH096jy&#10;M9aQEZ9sYoHyjsjjpilxznPbgelM3dD09xSEjI/pQOxJkj3pGOR1xTATx78D2pM5747UByjz160A&#10;gAdeaYTzjNG7/wCtQOw7P+e9IRg8Yxj8qTJxSZ6fmKBpC45x/Snbc8EVGGHHGOKXgk5J9fSkNocT&#10;1/KjP0+lN3dKbu6dvSmFh+MA8+3NL2HP5Uzuf/10ZHPBP9aAsOJHX9KCc855xTQw4pMjPb0z9KQW&#10;Ht68UpzjnpmowevoKU9uaEw5RxbjjvRux3GaZmlU8Z6UwsLuyMj160p559Kj4zj+VLn29aQ7D9wy&#10;TjNG73NMJ9aUHjk0CsOBHGTx2pV+uDTB1/Dv70g5x1PvmhBYkI9qQkYA4pMjHPNBIP5UwsOJIFJn&#10;1FN79qTcMjjIxQwsOAx604nNR596A3B9e1AWJAMAd+aDkgimljngUhY+3FArMeD36etBHNMzkmjt&#10;QOw/POKMdOf/AK1MByeuPWml+570g5SUkdCc0meR9M0wt/nFID15NFw5SXdz9acOc57VED+YzRnn&#10;PXFFxWH5yOpoJxn+lIDjnv6Ugb8xTCw7kkdKUgjpSFsgZ6+tN3cdMetAtR5BA607qQOKj3nvQW64&#10;GBmkOzHfXgYpd2eM/XNRk8k/zoDe5pXDlJNwpQevAqLd+VByQRjNO4uUmyufQ4xSBuP8iogRgcfn&#10;/SlyMcZ9qYcpNuODz+FM4wMYpu45xQSKBctiQHgUm7njjtmoyec55FAY8/nTHykm4cflmjdx64qM&#10;n35pc/XpRYLDy2cY6H1oJPFM7AYoBoFykpb3xzTOuKbnFDMOODnvSY0iTB5FG7OMdOlMBHr+NJ1H&#10;NMXKSBvf8KNw+WmKBQCMdf60BYeP4R70vB6gfSogfw+tOJyf60kg5RwOBzQuD9KjPGPTNPA3H2pg&#10;0OOcHFGcCo+uc80pz680CsSBj2pmR2PNNANAbn27UByjy2e/TnNKD1/rTN3p0ppAGM8mnZhYkYjm&#10;mj69aaGPTAx+dAbJPGcfhSGkPPOQe1BPHJxTSc444zSZAyPemFhxxTgeRkZzUWWHfqfrS59yP60I&#10;LEh6+wpeTUQI/wDrUpPAyT9aOgrDuevHFKGPcd6iHOPelJwKB8pKSRnjI6/jSk8AnvUOR6nmlyfw&#10;pitsSbunFJnrTVOMg/WkIxu5/KgLEmaN5x1pvHTOKaCMDjimKxLu9RTsnI56dvWoh15GR/Om9f4f&#10;pQKxJuPy5oD1GDnA7ml56UkNok3Acmkzkd/c0wHkcdaTPJHcUAokhOehxS5GO+e9Qt25/KgcnPrR&#10;1Hy6FkMB160okGAOPxqvxnPegNz6f0qr2J5Lk29SenBOaDJz06daiJNMMnJOaluw1C5ZEmKRWJ7f&#10;jUO4gZoBPP8ASnfYXJuShj3pCf09RUQbOeM0oc9T/jU30K5SYjOB61H3x1pm4dBwacc/57U9xWsO&#10;wTgAU4AYNQgjvSg4/pSBokJxzmkGe/NNVuDkikyewHNMdiToBz1/WggY/pTM8H096GbOOfxpisSL&#10;zk9qYQTyD+NJux1HT8qTdx0o0BJigYUetO3H/GoiQcZNAyOvHvSsOw8c08gemMVG2T7UhOTjrRbQ&#10;LXJS2eM/hRnJIxio8jnH5UdMduKYuUlzSEnGaiHGOf8AGlfn8KA5dR7Ekcc0A8D1qItgn1NPGD9f&#10;an3C1hwbn8aaGwelID6c/wA6Tkj6UmNJEhPoOKM4Az1qPPf2oTjr1FAcpKGOfT+tKTknsDUe4Y+v&#10;FGcDHWgnlHBvbBoJ+tNbIAGORQSMfWmkO3UXJ4OQKeWGO+ahLZA7fWlz0wOB60By7D1YZo3cjnpT&#10;RxzjGepoPSmgsP3Hj2/MUFif/rU0H09KU9hnNIVgGf8AGl3E9ec0zOTj+XNKRuHr700DQ8nAxg0m&#10;cZzScfTikDDHGaGFh/b696QY55oDDnufSmA8HpS7BYkyec/hSDHFICOtKcnPoPXrRYBxb7vcUgOC&#10;cfrUW4Dbx9Kk6ZpIOUXd070A46AcVHkZxjFC4PbGDzRcOUeDgYBoLck+9N25B54/WjGc/TvT1CyF&#10;V+SelIeeP85pGUfLzzSgcHP50h6dBNw/lSkk4ppyQOf8+9BHHX9aY7LQduP50hI980Y6Uu0nknBH&#10;ejUWg0N17g/kKCQpNOCtjPFN2fL7+1FmPQQOPUHtTgxBPrSD6DimgnH86LhYUnFC98Yx/KkwTgA5&#10;NLyMc/8A16Qxc4X0yOTTsfhTSM854oCnP0qvkIduAHApcjPsaZgA8c+9NAHTPekmFkS7gR1pu49z&#10;xRvOF9aUE55+tVfbUVgyfTn1pCCAM03PYEUpIPpSHYXsMj8RS7iMHPWkz79aQ9OuaA+Q/JbP60mM&#10;/SkzkYHNCtjocUxW3H7v/rCgPkdMU0MPbJppx6UuwcvkP3gZHpzSEjp3PPtTMnjjNOY98Y4FMLDt&#10;2RwQOeaTn1PX86bgHAK8YpW2gZFGoJDwCDnNNAwM7qMA89qQYGcfpRYEPA6dKTj1wT+lM3HHSgDk&#10;4P0oCw8qADQOuPamoeufwFJnrkjp0osA/HXI70nb8fxppxgHmmqcH2/rSBIl4XPuaQ98U0E/4UZy&#10;RzTQWHtnuce9IDxnOT0pGbJ9s5/GkLD6UMEhzYxxx9afhgBxzUbMcnJ60bjg0+orbEjL7c0Ajnt7&#10;CmBj9c0mcMvH4UBysmOOcc0zYOOajLnkjI9qTc3oaHbsCiyVQPXmnFV/u/Sow45IpN5+nH6Uws2S&#10;DABOO/WnZXOdtQb8ck4zTQcZOeRz70dhcpaLjpj9KV36ZFVdwOTmnB84wOlO7Dk2Jdy45NLxng1W&#10;3c4/T1pcgnP69aVx8pMQMdeaTOejYqInB/x70HJ5/wAikCiOMnHJz9aZ0HXFBY4IyMHvSBs9+1Fi&#10;khQcd8mlVcZyefSjqcCkH5/0otsKw3BBzuHvQwPGOfenFgemBikA5AGee4osCQmDwQOfyoZ84JyP&#10;alIHT+XalBbpn/Ip2FbYQsTk5/Gmg5wOOe1PDLjqetR4JcEdutIdh5OPb1puFwenX0pBIc8jFNJz&#10;3xzmnYEmPLMASDk9u+KFwVzzzTd3p/8AqpBxu4wCaAJuex9sUwgBsZyaTIyRn0GTUe75sHr/ADpt&#10;eRNh2eo3e9Owck7j69KYS3OCPxo3gd/bFTYqxPuBz70xXOev4E0zJw2B36mmBsBhznrRbYmxYEh5&#10;5pgckjn8qiAOQCcA+tP5AAHeizBpIUvuHA4+uaaHYHGD1/SgtgDoox096arA85yffpRy67j6Eu4c&#10;4J465qRX4GOBVdhwoxkDrSHJOd1UoibHDgbcdR+FIpzjLE+nGKlYjjOfamqg5Oc+1dFrnJcCpXJ/&#10;PPQ1GVHA60qjgkIM+5qTrgYxzxRypghpI6bOQPy+tDn5uMkDrTjg5XGR/OkwCQvf1pOPQdhq5A/z&#10;1/GgIcNg4NPwAp+bIPrTSw24zyfXkmi3cENXaOrH3zTmGCAAfwpQ3BH6Up27WGaOUBihlI4yPXrS&#10;5yfvZ59Bmn7eRg8fnTSCp/Dk+tHKG4ny5J2ngY4p2ACeOfTrigbjkEZ9ulBY7eRx9eaaQCDHvnb6&#10;UxQDgYzx1FO+YdOPb6U7BzkHr0zSaGiME5bAJI+vFPY4weM9aFY7tvt/nNI6MMAEEg0rD6jtnAJw&#10;RnnHam4G05Uil6lsjHrjvSOpC9elDXkHzEyGHGRimqCvTGQM04gbug9RkU7I5IAI9uMUragNLHHI&#10;GetKAcj37DtSMuSG2Hk9QaexG7vnt9KLAMYE9cn6U4qW4xjt0pN2GHHUdqRRk8gnHNHKAq8jjHPG&#10;aXBU9en4A0ck8enHahQRkZ6/p70reQxWGcHHB703cPbK9h3pTkZHP59aduGGxyPWnYBoBIzuxzRw&#10;OST+HrSAg9Tz6mkfOMeh5+tTbQY7cQwByffqKMDOOpPT2poIyOSKcSTu7gnqKEhCkKDxz7mkHzbu&#10;expFHHByP5fWlAACtnoevsadhhycH06UHHA5/OlLe+D0pDjcPm5+lHKAhPbv6U4L7Z7cdqaxGQc8&#10;+wxxTgThcDHqaXLqHQVRk4/yaGABJ2gY49KZnGCOtSAjBxg8ZwaEh2GFcDOP1z1pynAHODTfuYO3&#10;HuaRxwep5zU2Dclx7H296Cw5ODjHUUzr09OaUE4wAc+xxTsKwZYglRxnOfSn/wCQKiHy56nv+dSE&#10;kgcc5xg+lJILbCcA/dPJ/nQCMjP5UoJUADpn8aYxHTB49+1FhjlPUA/jS8kEEZprBsAjPPSlIx6c&#10;Hp3p2BCjOQP5UpPU8en1pmAQSc5HQ+tKW56Hj1osNoPlAOPXv604PxkHGeMe9N3Ljjn3NIq4xg89&#10;TgUgsPA//XTSevt+lAzjocdCaTPBxn60WAcG5/lSkYJ+YDimYJHPT1pRz19Mc0rBYXsOvNI3BGce&#10;mKMDB57/AE6UYVs4wc/rRYYDAzz269qRjwTj6UMMYy3ajG48EHFIa7jgcDkjpxQMkHuabuySenPQ&#10;8U7Oeh7mgLAhz7EcUpAxjpTS/wAuME4FJjjk/TFFgHAdec0dSfm+tISMknOcdO1JngUWDUUkA9xT&#10;89Txzxz3qPd24welOHb2/KiwWFIzyOg4+tL1HQime1MB5HHWkNK5LkHGeaXBwf8AOKazEgYHHpTW&#10;wMY5zRsFiViMY7etNXv/AJxTWIAHOKUHpkHn8KBpDiRkZamhgTjv1pq5PUcdvakzg43D8utA0h+R&#10;yB1704dfoOaZnOOmB/nmlYt09+maEtBWuAJzxg+uak3DnPFRlscH/wCvRhccDI9KYW8hc5PXPpSK&#10;cE8EjpTTkZHFKM8AL9aViuVdxy89wKXIGP50w8E5CinFlyoB5/lRYVthVbgkkdetOOcDn8qZgDPp&#10;79KBkHHAz070rBbXcUMMdfb60Dk4OAfT0puSTjH4epp24cZpWHYfuyPr6Uzhc9wf0pFJBHTHr60B&#10;hk9//r0BYkY498UiyE8d6jY4Bznr2pQwBx9KBWFOdw7Z6mnbsZOKYcgMARn60ZBx15pDsOyW+nag&#10;kqfw60nHTPvSjrxinYLAzHsBxikb2IwKaGOe/PBxTjnGM+3NLuO2w7s2Bwf0pueeuCeOfSmHOD3N&#10;OzgjqT0osFiXt070w56E/Q0n4d/WgnFMQ/f74pvJOCo9RRu46UZIHv1oHYcoI9KUHH9KYc+n50A/&#10;/qp22FYkzx1FMxnHGKQnscdM0A44P/6qAQ/r9fejkHGc/Wmk9ByaARjjH4UwFI5yR1/SlDc4FNLD&#10;H8803jPUY6+lILDwQAeDikx7fhS5xn86bnkfln/CmCQ/sOOaMk9/8+9RhvxzxS9Ov/66QWJC3t9K&#10;cGAbjimKc5wevSkz1wM07CsPIP8Adxnn8aXIGT3FMZ/akOcDufyp2BIeepwKQc01SetKGxxRYLDs&#10;8dabz6c0nTqP/rUpHviiwWF6d6ViR/8AW9aYMDvgfnmgP+RpBYcc45zntSkjPB+v0o3c0McgmnYX&#10;yFBzzn/69GeB255pmQO/b6UuRxRYLCjjnqaTf0PPPamgnr/k0Z9smkOw/wBeQc0gzk03O4D+Yppy&#10;B170AkSZPP8AkUuRyO9NH1zQTnOf0oABwQKkIGc5xUar04zS4yBg8GkhMfz8wz+FAPHINDKSMijB&#10;OOOh61QtBDgAGnEgkAGnFD2XHNJ5ZJ6dKLMm67iL22+venbuD/OlC5+n05pQP9rp0qkhNjRzg4xS&#10;5GOB1p4jOM4z70jRsFGT1/KjlfYV0NOSeD2pd3PenYOCCeOv1pFUcDGc07AmhoHIGMkjigY5PGf6&#10;04rnnGew9hUnlkgfKT9elLl8hNoZg5xmk3buv0H0p4Ujk/lR2HHFOwrjc4AG2lxnt+VLtIB9qDGw&#10;Hp/nvTt5BddwwQASKXgN79qNpIHI/pTvLb9aLeQrruRBhtxTvlA649qdsPPPP5U7Bx/QClYG0NJx&#10;j1xSbsHgZ+opdpOcZpxTr707MWgnB25znvTVbHB6Zp+wAnv2zRtIPK9ePWnYV0Lj8O+Kbz1xwP60&#10;8RZ9vel8slshTnP+TT5X2J5l3Gkcfh271IvI+tAhbuAO/wCVOVByfXjimovsS2u5GOnXqOD9Kcvz&#10;dR0qRYiBx1pywnrjjvT5HpoS5rXUi5OePf6U7jgYwe+RUywkqpXoaHiIByOB1NVyO17E862uRbeO&#10;MA+lLt6dMnr7/WphD0Kjg/lTki+RmJ4HU+lUqb7EuaXXqQcE4JxSAfkOKnCoI/NDZTGQ1OEX3T2P&#10;5Gmqb7Cc0uvl8yuM+1R9B1z6VbMeBjHHt60PFgZxjik6bGpq/qVf59u9KOcHrwfwqcx9SaaqHHT2&#10;pKDuPnViIDcKXnnB4x3qXy+n5VMtuGxjv09TihU29kKVRIpAHPXil2AH3681Z8tS8ihgWX7wB5AP&#10;rT2gI6ngetNUn2B1UVCpI54z6011xuyAPX/61XGibow60rRHCkg4o9kJVVpqUyT0wPal28jJqeZQ&#10;oJfAHA596sG3ZTjH6U1TYOotPMzivoeadgjoO/NWfKIYAjryKe0J9BQqb7A6q01KQA9BikXHy55J&#10;7VeEBJOOtILYnGAPw6UeyfYPbR6spjgDPPHSkxxn1J/Crnk/mf8APFNMHP3c0Omx+1XcqMpHTvSk&#10;HHQ81bEBIztx61FEEfJSQMAcccgGlyPTzH7T8NyEjjGOaaRx1xmnvJGtwkBkxK4yq+oqz9nYHkci&#10;pUbt26Oz9SnPl5b6XV15lMAen+RQF4HPP6VZ8pQ6r/ERmp/sxyMjB7D3qlSb6EuslYzmPGeT9aTb&#10;jI4qe0lt7nz/ACpFcxtscDnafQ1J5HoDmpULpSTTT6rXYpz5W00010ZTCHpntnNIyDp0q15OKk8o&#10;4X9Pej2bfQftUupTI9Dk0xk465B9KuXRS3hlnmbakYyx9KWONZI0kjIZHXKsOhFDp6uPW17dbdwV&#10;X3VLpe1+l+xS8sE8fWkC8g+1X/JwN3QDqTSLApcKGBJXdj1X1FHsnpoHtlqUPLPbgUCL1yPatI2h&#10;BUHgkHA9abLCEBd22qMDntmh0WugKuns9zOKkYGePU9aFAyxAzj1rUe3CqSxwAOuRiqqNDI8SpIC&#10;XGV9CBSdOzSel9io1bptJ26tbFTZwtJ5Z4/Or4hQuyBhuB5A5waDCSzAckY4Hb60/ZD9sv1M0qPz&#10;pADnGMcVeMIzhsZ9KaY8dT16e1R7MtVUUggBH+cUFBntgVdEPI5yf1p/2c/L8p5OOKXstHoN1kup&#10;nleAPy/ClKdOO9asloEALEAE4BbABPpThZNuKgqWHUA8iq+rvsR9Zjvcxtpx0oKHPTFa8dmzElTk&#10;Djj2qKKBZSyq+5h1Xv8AjR7B6ab7eY/rEdfLfyMwIQScU0LyOa15LJkDMwwFH5VDBCk0SPGwdD3H&#10;PSodBppW13sUsQmr302uZhVs9OfenKgx07VfkiRHjRnVXf7gJwWx6VJ9ikHG386FQd3ZbaMp4iNl&#10;ra/4mUEPWlKfr7VeEce8p5oLjquRkVK1qRkkYAGSTSVG9xuulbW1zL2DdweBSFTz/k1sLaNjIwFI&#10;6jvVS2EVwZTBKrmNtrgHofeh0LNLq9l3t2BV0030Vrvt6lEqQVzzSFeMf5FaZtMNtONxGcUG2Y5G&#10;Mc0eweug/rEdNTN28fhTSnJrV+yHgcEjk49KQWLt/Dk0vq0v5Q+sR/mMkpyKXbjvWqtoWzhRjOM5&#10;qOaKOMoskqqXOFBPWo+rtK9i1iE2ktX2RmlPTvQUNa5sWPIHHr1HFBsXx905HJNP6rL+Vk/Wo/zI&#10;xsZ5pNuD0ORWuLNyAQpx6j0pjWjLgnAHueOaX1aVtmWsTG+5lFPXijaSeuK1hZNzkd8DPFVWWBGC&#10;PKgbdtUE4JPpUSouNr6euharqW2tu2pU25Pt1pPwrSNswOOhAxTPs7A9cnqRQ6El0Eq8e5ngAd6A&#10;vI4rQ+zHqQBnp70C2YnAFJUJaaFe3jrqZ6qeeAfSkAyfatAW24NjkA4JHaovJIOMDjt0o9lJW0Gq&#10;0dSptwT2zSBenHAq2YiO1MEJ9Onal7J9ivaLuVU+lKF5HHSrPlEfwn1zQYjzU+yfYftEVR9KXpir&#10;BjwTx6UgQ+xo9m0PnRAVzx+tJ2GT9KsFB69aTb/Kk6bBTRCe/P19aUDJ/lmpQBTSo/HnmjlDmEI+&#10;v07Upz6U7bgn25ox71XKLmGnjvS9jTscnmgL37UcouYT2/zxQuPbr1p2Pen4P+RTURORGcZ9z6Up&#10;GM/pTxnkn88Uu0fj6U1EXMMAP5daMHp70/bz1496UrnFHKTzEZwf84pRjipNpOOabgY4496fKFxh&#10;NH9ak2+/egjg8/Wlyhci5/Cj1HTNSbPakIPP1pOHkNSGYwOnrSE47Y9ql25+o/Wo8YP+e1S4WGmN&#10;57//AK8UoP6HmggGlAPPpSSKbQ3HvijPA9qlELYPb6077O456j27U/Zy7Euce6IAffqaB+QPWpPL&#10;PHWllVY4y8jhUHVmPFTyOzfRavyDmV0u5Ht9+KUjH071YNu2AQcgjII6GjyDnpn/ABpuk+xPtF3I&#10;PTinL/Pqak8ph7U8Qtx+lT7N9hOStuiFRz1wM04A/rU03l28TSzSKiL1Y9q4ay+I+jXF/Nb+aUVO&#10;FYj759q58RiaGHdONWvCEpu0VJ2ubUMLXrxnKlRlNQWrSudringHoBmrtrDHPEJY3VoyM7s9hXkf&#10;iD4tWOn3KwwQGVclWbOCrA+h6issxx+FwFKNTEVlCMvht7zl6JbiwWDxGMqThRpOTj8V9FH1ueoA&#10;Hj+VPKdODkHiqGk+JNNvdMF95yhcfMo5I9q4Y/FfTVnuUKNgMPLGByB1yc1jiM3y+jDDyni4KNaP&#10;NBp3urXvp/VyqGWY2tKtGGGm3TfLLS1ne1j0kZBz61Kqk9qdBfWEtkL1bhBDtDE7gSM9q841T4p2&#10;NpeRRJAzR/xNjBIPpWmOzLBYOFOdfFQjGduXW90+qt0MMJgMXi5zhSw8pShdSvpZrpr1PTFjJ6A4&#10;pfKYHGCMV5Dq/wAT3FwTZophCDaGHzE9+e1cvb/EvUp9YN3t8uEKA8eMggdcH1rwsTxhlVKpGmqk&#10;5tzteMdLdZJ7WR61DhHMqkHNwjFcjklJ63/lfmfQ6q3Axz/KpEhYgHt6159cfE6wW3Z44/naImMF&#10;ud/oa4vQvixPbWFzDcoZLgE7HHQVtiOJsoo1oU5YtNOEpOUdVGyuk/NnJS4YzSrTnNYazUox5ZOz&#10;d92vJHuaTQGcwCVDKBkoDzirkcLE4x37V8fL4r1Jb2K9ifZKHP7zkswPY+1et6j8ZFfTYlt4dl0S&#10;A+eQR3wa87AcY5bVhiJYiXseR3gmm/aRe1u7O/MOCMwpSw6opVVOyk9uR+fkelXXibTbbUodPkuA&#10;J5O3YZ7E11BtWBPGK+Fp0lnuZJ5HJkL7t2TuH416fp3xI1KDTTamRzIoKxt3w3qSO3avPwHGdGcq&#10;/wBbw8oRbcqTgm3ZfZfm+515lwBWhToPDVlKVkqnNor/AMy8vI981bxFp2lz20F1OEeY4UHt7n0F&#10;bcDRT7zFKrhWAJU5wa+L9SurrUJzNcys74VdzdcL0FdF4V8W6hoMlybdtwlXDI+SMjv9a56PFVOe&#10;JmquFccO5e5JL34pLqut2Vi/D+awsXSxPNXUfei9ISd+j6WR9Uz6hZW9xHby3UaSv92NiAT+FaQQ&#10;4Bzwa+MNY1u/1O/e8mmIkP3ccbeOg9q6LTvHusW6W0M85lgikV9pHI2nsaxp8UYOUq/taFSEFJ+z&#10;mlvFdZLW3yOTEeHmJVGjKniYOpyr2kX3/us+slQ5x3qZBivmjUvizdPe6nJbxsI5kCQq4wYwRgkY&#10;rU8CfFKSGYW2qygW4TEcgGShHrXRQ4gyqrWVOGIavOUeeStG6lZXb2Ttc8PEcDZpDDTrezTcYxl7&#10;Nayd1d2XVo+jVFWFBBr5+1T4yeRqMy21uk1uPlRtx5/2hx+hrW8HfF2O9uWg1ERQDB2yZOCR616e&#10;Hz/L3WjSWI951HBOz5brz2s+jPKr8GZvDDuu8L7qgpNJpys/Le66nua8VMr4ry7WvippFhFZTKWm&#10;SdnB2dU2HGSD613Oga7Z6vZpdW0u5G/NT6H3FfQ4HNcJWrOlSxEJTUVOye8ZJSTT6qz6Hz2LyfG4&#10;ehGtVws4U5ScVJqyunZryOiiNWUNZMWo2zXDW4uEMqqGaMMCwU9yOuK0HuI4keR3VEUZZmOAo9Sa&#10;+kwuIpyi2qkWotpu+zW9zw6tKd0nFpuzWm99i+pq2h4FePwfGHw7JefZxdMo5HmMpCZHv6H1rt9A&#10;8WadqyFrW4V8Z46Ngd8Ht71tl3EOX4iooUsXTnJtqyerta9vvNsdkOYYaHPWwVWEbJ3lFpa7HYA1&#10;ajauFj8d6C10bZdUhMoOCueM+men611q3cSqrFwAQCCTwc+lfS4HNMLW5vZ4mnPldpcslK3rY8jF&#10;YDEUuVVKE4cyuuaLV15XNZWqyhyKzIbhG5BHNXEb3r6LD14ytZpnk1KbXQvoanU1TRs1Opr1qUzi&#10;nEtqc08VAp6VKDXdCZzTiSKaeKiBp+a6YyMXEkBpeT0pgPSlrRMgfSUUUwFOBS9c0mPY0daAEJ4x&#10;S0fhSjrQAmaUnH9aTNJ9KAH4PNNwBn6UZpOO9AC/U0nNLtowD7UAC/X3pMetH+RS0ALk0hPajHTB&#10;pcdaAD8KQHp9aXt3oz6igBO5/wAaXP8AKk6cjikyfWgAJ96aT1pDTTUtjSuKxphNBNMJrCcjWMQJ&#10;qFjSsagZq5KlQ3hERmFV3alkeqzNXnVau51wgDNVV3pWeqzNXk1q3mdtOmIzVC5z3oZqrO5rxsRX&#10;OyEAdqru4pztx1qozda8evWsddOAM1QNIKR3qu7V5FaudkKYSMDVdmoLVAzV49etfqdcICb/AGqF&#10;2odutVmevHq1+h1wgDv1xUJYU1mqIsa5lO7OqECRnFQl6Rmx29qiJxXVTV7G8YCs1Jmoy3P+eabk&#10;V6VKPc2USQtULdfYnikL9OKjLfr1rsRcYji2M0xm5/zzUZPBpCevrWsXobRgBbGeeajLYx7Gmk85&#10;/OonYkdSKq9jeMNh5bGaYzEds49KYXPPqe/aoy/Ock0XNIxHsRzk/wD1jSZPpwahMnT+dIzH8Mda&#10;aNVAVn4ppOPw9KaT09D3puaZaiPLU0npzTC3+FISaEy1Ef3H86bmmbj6Umc9+lMtRHHP/wBYUhzT&#10;T0prMfT8aGUkPz39O3akB68d6YWH1ppPelcrlH5/Gjd6frTM9eMYFNPfmgpIkY8DuKaWPpTQxHTp&#10;Sdv507jSHls/4UZ68d6ZnnFNz055Pc00PlJNwPfmmk/zxSE9aQP36+1A0vIdnk/Lz/Ogk0zPPqOc&#10;0voKQW2Fye/1FLmm7gP8KTJoHYfnIFKcDGTxTMn6ZpAeMceuaYrC56HvQRz+tJuB7e1ISOx5pDSF&#10;DHg9c0pamgnpn9KRmwfyzQNLyJC1Ju/yKacY6EgdKYG6Z6/zqgS8iXpzQDyOee1RA8eo96cT0pBY&#10;d2GBmg8dufWm/N14+lJhj0ApWC3mPb+fFLu4H+c1GMZ6dOaTI9e/50D5SUkjsaTPtnnNMyc9fpTQ&#10;xI9/r1zQg5SXPY8GjcCTnNMz1HXFNLcEjp0oYcpJvz9aA3Prioic7h0/qacSeOMD0pXCw8E8HP40&#10;ofpjuaiDHr1560pOOM/SmmDiS56UZx24qIyZPA5xxS4IH8qA5SQN7UA5H9KbnFN3E54/HNMViTcO&#10;f1oJwevAqM/XigHvjr1oDlH7uCaUnIHaozzgAUEjPWgdh+7g8UZ7Y70zPHXpTdwyB19fxpBykoH/&#10;ANbNG7GMmmAnj07UDJHWgVh5JByPypA3vyaTJJA6Ug5zR1CxJuA/KkBxj+VNzyPU0Fs8YpBbyHkm&#10;jdim5GTzmk3CiwWJCw/rxQW/GmdCKQAjIIpi5UPJ6e9KF6f5xTM4xSfjQFh5PI5oyPSmN7UZ45pD&#10;sSZwFz09KQk8YJpu4ZoOM/e+h7UxWHZHWl3Z560wkDv9KGHA4yMc0BYexyOtOOOfaot3rRkZ6807&#10;oLD9wx15/Kng9OaiyR0GB9aXdzx2Hbt70CsOJzzyfpQW565+tNBXGeTmkBx+Pp1pAkSZ/CgEZY56&#10;VEecAfWjvkn1/ChD5SQE570uc96Z169OtKfcgdqoViTPIpuc/Wmjtge1BPTA56UCsShvam7v8KaQ&#10;fy7UY68Ypish+R37Um72qPAx0/H1pfm470h2JC2TSZqPJ9etKevUUBykmelNJxnvSZbJJNID0/rQ&#10;CQ8nnnApc8fyqPb0P5igdV64poLIeMetNz056UwH3607n0/+tSHaw4OATzgntQD971700jr9KQHv&#10;k0aitccP8+1JvxjuetBPfrSkYFO24Cj1zz6UKAR0pBnrwPf2pCv3u9O3kAE+mD+HWnc8Ypu4cnHu&#10;KAPr/ntSAcTycUmQPfFNYYK4704tnt0pWC2wHPBHr0p/I60zGeCKXGT/AEqkIOOmaCcZ9qRu/Qge&#10;lLx3xRYBQ+Pm64ozkDvSbvypWbPbpTW24reQobk+1Ljrzmmdc9MUuDntSCwpx69PSkDHr1pu714p&#10;2TgnHSgLC5496MZPXmmnII4zzS9B600gtYUAjIB4PrQo9+9NyTye/NLnOBnml8g1HHkmlOOPlzUe&#10;70PbpTs9OuKBWFzgevtSZHcikDEkjtTfwpDSHkcAd+vtTcgUFyfbtSE84xRYaTJOcn5e+KbtIppL&#10;c98f5zRjg4phYkbAA5A/nTcDj8qAQSTjGeKfv7en86ZOqGj5aUfXtTSQMHFODnHUelOwWGAe1P68&#10;9xTV7ilU9B370khsXGO/6UufbFRrnPApdwPPNAWHEj1596FYkccDHeozjsaVCTmgLaD8YBHXH6Uu&#10;7PFN3fWm5B5HagVh5z9c9BSnqOwpm7J9/wBKXIxntTCwu8Hb6ikHOQRnFBwAaQnB5HSgPkSAk8/d&#10;/rSEemB61EMY4J+lPLZHTntSDl1JOOOaaRgAcH1pCffmhiduM5qhWY48cdcUZBxkc47GomPHqP60&#10;odvlIpD5RxyOgoOfXmml855/DFKOP4aLBYfnoc/Sk5wCfyphYkAYz/SjIG7ByKaDlJBgnkilximt&#10;yRx0pMLx2/HrRYVthcgd+P0p4Pv+VQk5IGPpT89cHp2pobQ4sRjHc4xSE+ppvXAxz6ijg9AD60WF&#10;YceBQSAeCaQkAjigc4osFhc989KOvT9aZjqOMHnFAzzzyOlK2wWJO3XHb6UBhgbe1RrjafWl3YGP&#10;0poLDzjnPWkDHB4HNICT780BsdehpBYcoGPpTR7evU0BunftimucZHpQCTuOyDml4I6U0kdMUFjk&#10;fTtRYLC/U9+1KT6UzPQHg0uSRnpn0osFh4Iz3/ChWGTxUQPI7Y9KXrwKLA4jw4PGKduPTPWoAQMd&#10;vrT92M88GgHHyHkj0/LvRkAH/OKZkevSmEgg/NntQHKSs3TnjFDNn61GD14//VSkcdaeo7LQfuNK&#10;GA7GoiT0NGTxigOUlDkqPam7j+NNOfXrxim5xwOmKNQUR4wT1Ix7UgK8fNTcjjIzSgkDGOnNTYdh&#10;7OACMf40K+f4ce9MJ4/XFCnj8fypitpsO/Skbg/XvSZ754/xpBwMDv2oaHYcOAOnXvSbjycD8KQH&#10;IAPPtTs85B56Gi2wPqOzgY4/CmHnHOcdqarde3NOzkcdKLXFawo+U5J+gpeB/wDWph4OO2etKxHP&#10;XiiwC5446UhII6Gl3fLnjmgtjH1qrB8hMAZPXt/+qjA59B+tJnkZ7c0YyOgA60reQATzjv2o+YnP&#10;oaMccr2pd3TmnYbFIJ4z+lJnoe2aTJ6nn+VKyn2IpWEBkxjvml4GCc8dKjDHIAx15pxO0BRzznin&#10;YLC8cdaG6jjH0ppfkYOAaMEEjrnpRYCTOep6ccUA8/yFRsMDgn3pQec8YxTsFh+W4I/WmlucA8et&#10;MyBjilJGDjt6UrBYdk/3vrRnk5z9KMg/lUeQTjsKLBYlzgg4FOLMOc/pUOMFcEUo2HnGQfWnYLEu&#10;cn6np3pmT0yAajY+/P07U4MfT8+tAEhOQMnt9KjY8jg4HJpuDk8nntTixySMEdhQ0CHEnHJ5/pSb&#10;sAnvTSTnHGP60hU+uMUASFuSeKaxJ4H1xTSw5OPbnvSkjnIJOOcdaYh+7ofWjP1/CmhlDHr9PamD&#10;IOd3B7UwJsnB9++aYOpA5pNuODnHX6Uc4wAf5ZqkhXEDEHkU9T798+mKhLEZzz6VJEOCSQfQUluD&#10;2EJHYk59aVjjORj6UgOQOPy7UEDAxzx1osA7PGACM0uCT1qPA4568f8A1qUKe4xjtmjl8gWgpbpk&#10;Y75oXjrn1pucgBuvp2FJuyRknB44pNDRIsmD97Gf1o5wQefemnAx69uKbjnsT3x2osBJkZbjn880&#10;qt3+7zjrUfmbc8cflzTQd3Ude1IBS2eB8uOvvj6U5W6fe+lRZPPHPrR0PXIHrSEP3FuvT1FIWDA8&#10;gjpk0gY46Y7ZpEbnoDjuO9OwEy7sjjnH4U3OFBA6nmmMAgwQev8AOm7sjp9aYkiUHJIxjoOaGUHP&#10;A/E0xiec5+tKgyB6+lO3kHmBbGSp7c5pM4AO6mhR16c4PFKejDAyBSsMONvXI/KgOeemPTvQAeu5&#10;aaXAycnnk0rE2H8jt0PeljHX+VNPT7xII9OlKpx3PHU4ppag9hGb1GcDrQXJx3PTBpzMR36+lQoe&#10;WOaAWxK2SMY9iaAFxyCDTFLYJ6jPU0Fie5/PFNBYmDYHOSfXpSIAWPI6fhSMcjpzTiwwoAHI6DtX&#10;VynILnjrx3470ud2Bke4NNJBXk856d6VsHAz/wDWosIVRyTkA56Ypu5gSCuO/FDZIJx6+1NRiF6E&#10;jpQ47DJDj3A9hTA+4j69DyR9Kejcccj+dIFx2osCDAGccn3P9aAD3A570oGMjqAKXbnaD0Bo5QuI&#10;HOD0x6dqXIwctxUezt2/nS7iffjFFn2GOYdCD+BoznjoKa5OBxxQoJORnHp1pW1sA7pjv3FIG3A8&#10;59PakLe+cdiO1OCg9+AM4Hany3AcDwfrwfWmDj0GT6U3f/tHHtQOAeefY0rDJQrFeBz35puOAflz&#10;nmmkDHXB/nThzkZ460coCMW34B5689qTac8enFOGGb2xjr1pEXAb5jkds0uVjBuDjqR09qdgnksO&#10;P50HGMgE59OKQL16cjBpcohQuM564yR6UAhTwueOuaaDg84AHb2pOuD2zRYYYBPTODzzTvuZOM0N&#10;z/F0HGOKYBkHng0coCKBzlv/AK/+FPwBjPGRxinEfMeT6/Sm468YI70coAOQoxxSFcY46dx1poGS&#10;eD+NOAycg54xmlyjAgEjgn9KcueoIwKYSdw46e1PK/dyf8DTURtbeY4oB0PNNCEEDPTr2ppzyM/T&#10;PUUoJyxzntmnyq60D5iR+h69zUoPockcVEXPGcfh0pCWDAn/ACKSjYdiQgAjBwPpSZJJ447ihmxn&#10;Pbjr1zRuxjHUU+UXYFwODj/GnhdvO4ZqJRwvI9hTiTg447E9aXLsAqggcnPejIwPWkYYzznAxnpn&#10;NNKnrnmpcPIfYeO4zjGKRhwflzz37YoLYOSOe/vSnJ7Y5zS5RCE428g54P1pQOOcYP4U0qM/54oJ&#10;U5+Xkc560uUoV8AjuexpzckANk/pUTNwMg/gM08kHgkZ/wA9aLbgIVLcZOemT604cYz68/hTHIBB&#10;9OnPpT9oxndjuc80uXcdthN2Dn14x1FLk9Tz1zTcDHX36dfyoHGfQ0rA7Dt3Gex6ClDYGCeaiLjI&#10;HGemR2oJOOxx3oCw4u3bk5zT8ZPt2phBz159B1FGSTkt7fWizCyH/NkZ54pnJPXjsDxTTIMZ5/Gl&#10;Zjk8ZwetJjt5DlyGz0xQGzzt/KmBiCffnmnhsnAOO9CQ7Ap68E59aeAP/wBfSo8gBsjA656UmzIA&#10;3j3ot5CtccSMYxkdaQckdeBkZpRj0ycdulMMqk9x2ot5jsPB6k5Hrg0p64BHT8qaCMn5abt+VeRz&#10;RYCQ4HVv8+tDALgDOPSkbBHyjIHrTdpCgEYPrRbyAcMnGeBSgbu2B24poztY4GT39aTBAxk5x3ot&#10;toO1x4JH9aXcDkk5+hxioQwHscU4scE4yPWlYbXkgxg8sfxp5bA9cntTSehzyepNBYgHPb0p2HYe&#10;3A4/M801mc4G7/61ITkcLnPp0pMg4x7596VgQ84IA6enpTScf/qoBO2nHPTcOn50rDGMQRz+vapP&#10;5elRcgdAfrTmO8gjoOtCQNEuCpXnjvTCee/H4UwuSTj17ig5yRzyfyp2EkOB+bGQBTs4DDn1wPSm&#10;7eAev9aRAey4B55pKI2KvUc9RmlbBDADr3PNNUHd6HtThxxjk/lTsDFOST0P+e1I2T19aYMFc7cY&#10;NOVvbjr1pWBCse27v+NBOOg496YR0OCM/nQQoHXH4UWGOBzzjNPDZxkdOue1QAfL68U8gBf0NJIA&#10;6Zx+f+NPzu4yQajBwME/Qeg96ez47g/SlygDEA8Z60i5GP50bioJxgGmbjgELx6UcoE5H/1/Wk6A&#10;cio1Ocf5xSHAwCaLCsS7idw9KDgHOOelM3DJ5JwelKDgE9/yosOw/d7flTdy8eue/OKYzcLwcY6U&#10;3oDwaVgSJW7/AM6OODnGetRluo3fjSsRkEHP8qdhpEpOPWmZHHX+VIzZHv3pC5Pof6UWFYkz1z6/&#10;lQGyOnPtTehb0NCtk8Ht27U7bBYcfl2/y60v4ZGe9RswA9xQp55xyOT60DsSYwOSePrS7u2eaYCR&#10;2px7YHNCXkIU5zyOn9aQyYxmkyBnJ6UnGcY7daGgSHbh12/1pQ3I/pTQwJGR39eKMcHkYz2osFh3&#10;I4AI460AgCmgjJ568U0Njn1pBYlJHfvSBvwpucDg/nSqT34BFMLDi3qDSMcHrz70gI6Z/Ohc4OD0&#10;oCwud3BFOU9iBUQ689OtLu5BFFgaHg4/h6+9B+oppHH3j78UDg9vanYLCrxgU/I5/wD1UwcnJ70q&#10;k4OB+dCQmLuAz1x60fdHJzSZ5P04xSknnkCiwBnnH8+aTnv0oIOByBQG78UAIep9cUEnHoRTghPI&#10;ojUSFghViOGHWlyvsF11GtnsMU4f7oNWktvmC7gXIyBkVheItes9Ci825YYCklVOW4pyjyJylolu&#10;2QqibstWayjgj1p6xnBwM45xXA2XxM0SVWnN/EsXlFiCfmGO31rjtT+P3hufS52sboGUZUq+VPHc&#10;VksRRsv3ibadkt2KXMnbRLq29j3IxBRuYgLyc0pKr5eWGX4XPeviXT/2pdOudMltbiN2Zc7XTg/r&#10;1rySP9orVTcxrJdny7WfzIC3JI/un2q26ri3DDTfuptPS3danM8XhlbmxMdW0ra+h+nwt3z71Smv&#10;baO7htXnCyyDcqnAz9K8T8dftBaFaeDItSs7xTdTxgBO6ueua+HtS+POtXuoaTfz5MkRXDKQAUzz&#10;TlOc7rD0nUtytt6LXdepl9apU/4tRRbuklq/X0P1iktdm4nCqB1JqONUkClHVweODmvz++Lf7Tra&#10;zptlZaO8kGR++cjJY+x9K5bwX+07qemGyimjVoYiQzZzk++a3cavtHbDSdNW97q35LsYxxdD4ZYh&#10;KXpeP3n6EeK/EEGgw2stwMCaZYwT71u3lxFDapdFh5bbSD1+96V+YPxR/aK1LxdEkKx+RHExOAOw&#10;78VNF+0fqh8PWOnzqAIMASBjuYds1m6eL56zjh24OK5E7Jp+ZosbhLUlKsrxfvtXaa7I/T1ngHlY&#10;lXMnCqDyas/ZiscjNkKoyT6CvzG8EftF39jqIlmgMrlwsLSNwM8HPpX1l8aPjxZ6T4etxZSRz3V1&#10;HsmRG/1e9etaRnOKqe0ouM0lyxWvNfTcl1Kc+R06t4XfNJ6ONtdj0qP4g6HcLMtvOJZIyV8sYByt&#10;LrPxD0fStLivrmZVLgfuyQGOa/Hj/hIL8SIy3DRF5CdwkPJJzV2+8R6lqQj865klRMhNzHnHp6Uo&#10;4HMOXWVJNxtt8L7mDzbCbKlN2fffyP2j8M6pY67YQ3tjOskT9xzg+lcX488XxWFpeW9m6/bkTeiH&#10;7x+gr4r/AGe/jZb+Fba4g1O7kFurbo4u75wP0rE+N3xLsb3xRbahpUkuxoQVbJwrHqDgjisa9LFV&#10;aUaMYctRtxnLVK1viidFPF0IN1nO8LJxV9U77Pufob4R8U2mtafbyIxWfysyxOMMCvU49M1fudas&#10;ojZv9oj8uY7VOf4umK/JbSPjB4k0zVRqFtNt3ReWYweCO+frXY+FvjRZuupwayJZzIxe3VPuRsee&#10;Par+r5jGnGPsoSkl8V9Hbb7+pFPH4Fybc5pPo13P1Unjih2l3UBjgHP8q8++Ivjm28KrYCZS32hy&#10;vynpX52ap+0D4ivbNLQ3AVNpMe0nIC9yT0Neba78RNb1jy57rUJZSg/dknlcdKutQxtWMowoKk3a&#10;0nJNrvoTDHYWnKMnVdS1/d5bJ9j9c9N8X6XfS2UUcgzcKCDngn0rQ8Xala6Nps91LPGmwEjPOcdq&#10;/Izw58R9e0p7Z47sxfMG3SHcFB7gCuk8V/GnXNetmiubnCxPuHBKtjvgetEsPjvZ1IOjFyatGadk&#10;vkUsfhOeE1KSUd4NXv8AM/VWw1eyuYdMcSDddxiSMDvmnajqVrZ6hYWjOpluGI255UY6mvystvjt&#10;ryQ6aPtJWWzI8pFyFCerHH6VPJ8Y76bxENXu7mWSYrgBSVABGMqfY1M6ePsksLG/NH3uZbJa/NsF&#10;i8HzJ+1lZp3Vur2+4/VrWLq10m3865kCg5289SOcV4h4L+Peg6tqk+m3ANvKrkIz/dYZ9a+APEfx&#10;p8Q63BFaXF85VZi6nOcZ6c1xJ1e4aSKctmRCV3EYBHruq5YbHTnGcYxpRX2HaXN3uzJY3Dxi461G&#10;3rL4beh+ymiaxa6pcXkUTo3lPgYOc4rVke1ht5J3lVY0JBY9iK/I2w+NWv6beCexk+z7Y1WRVwBJ&#10;jgsfeuj1D9oPxTf6W+mrJGI5XMjtjLZ+tXCGLjFqWGUpWlaSkrXexc8VhJSvGrKMfd922um59+ax&#10;8Y/DmnWaz/alkzKEIHucV0eoePdDh0aa8GowqViLhScNjr0r8hpdYup2/eyEbwW7soI78VSvfEF2&#10;FwZ/MUgbcsW4/wBnNRDCZhaV6tJ3jy/C1y+aIlmGGvH9zPSV99/J+R+pmj/GTS7nw6bxryJLjecB&#10;znKr3GK9JtfHOhT6fbXLX8Q80DjcBk+lfjZaXc0SRgyMiMCyqTyPXPtW6PFbs0IYyOqp8pU459RU&#10;U8FmFJK1anUtBR95PdddOo5ZhhanxUZR95y919+nofqv4w+JFpo2o6JZoEl+2sPm3DhT3rnPiH8X&#10;7Xw9JNa7lEkpUxN1Cqeufevy+v8AxhqWo3EE017L5kK7Ij02r2+n1rN1HxDqc80Mk1zIxCbCSScj&#10;tknvVLAY6cqvPXUVOSaUfsq1rL1BZjhoxjy0HJxVry6u97s/RnQfiyupodKhvlF1FMZFlA+Vlxu4&#10;qj8Tf2kbKLSbeLS5x9rRytyCMgbeCB71+e9jc3FvcSSRT+VIg/1ikr97nPHt1qlcySZc4Y7yCzLy&#10;OepOaayaShKCxM1GUVF23tHa3YqebqTjL2EeaMnJPs31P0k8E/tE2x0W3XUopA8jhRJwCAe+OuBW&#10;d4r/AGm7GwttQ0+2geacKcTfw4PQ1+eMUsq7XFy+1TjGex6ED/ClS6mYuXlO4EgknG4fjV/2ZV5V&#10;H63PlUeVaK9u1zP+0ou7+rQ5nJSb811sfa/gj9oiMeH7jTLoF7ghmVmPGOvFe3/Af4sx+IG1G2vZ&#10;0VoSBCp/iUDrzX5dzO8cu58KSONo4RR0P0q3pmsXOmy/a7PUGhdXySGPIbAyRWdLKZ0Z0J068n7J&#10;WUZPRx/ldvUueZ+0hUhUprlm7txWt++p+qmsfF2ztIdQmaQ+VEWwMAZI6AGuA0D9o211a8sP3Sxh&#10;eJE3A7vcf4V8E6v4u1S9tUgnuNqhido+XOee3XNczZahNBeRzxxkOhyB0xnjOBS/s3GSScsZKL0d&#10;orTR36m0syw6kuTCR5bW131Vj9JviX+0RY2M9tBpbLKwcGVfb0r1j4YfEWx8Y2jNGqxzIPmizkgf&#10;hX5HTSy6lczTzOAzMS2BjBHbNeofCP4pT+DtS+2xw7gYyDEeh56n3qlhMXTr+2dd1FJrnp2Sjb+7&#10;2aMvrVGdN0lSUEk+SWt7+b8z9MfH3j7SvCENvJeOp3uPkH3gPUCvAPiV+0do0E+nyaTcmWNCSSAR&#10;8+PutXx/8UPihfeOdTS6mhEbjKrGjHG32z3rz1bp2iV40ZiMKAeOR1/E1NTB4nEOfPWdOm5JxhFL&#10;mSi9NfPqgp4qnRceSCnNRac3ezct9PLofXngX9oa+t9euLq/YNBcKoOew64A9q7v4rftG+RbQnTE&#10;Von4L91Ir8/PtMfmAuwBA2AMOevf6VsJdmWHyGlAZGYpkBQcjqfYUv7KkqcqaxNRQk7tX113131N&#10;P7ScpqcqMHNKylbb5H6X+BP2hdD1bSU+0yBL1Bgxk43gDqKwviV8aBbx2d1p20Pb4aWF26j0+tfn&#10;Ol46CNvMBKAEkDDAnrjFTX17dXJd2meTBUHcTyMcD+lVVwGIq0VSli5cqS1StJ2d1quoqWMo05Oc&#10;cMud31vdaqz0P0On/aJ03WPDsTxHyLp22Ohwe3X6VlfCn49mXWRpuryqolwkUjEBcD+Wa+BLS8mg&#10;+0k8AAcL0AzjH6Un7wGJo1GdxZgSQR+PvWbyzEe2p1XjJucLJdml0kluV9ep+ydNYeKi7tpd31TP&#10;058S/GKwsvG2n2Mbq9tGjCSQHIJbp+VVPHvx60zR2sjaf6QBM3nAH7i++a/NuG9JLsJnyCGVlOT+&#10;vp1qhNeyPJJEQJPmzuL53ZGSDTeAxj9svrllUqc7tHWO2kfLQFi8OlT/ANnu4R5Vd3TXd93qfpRo&#10;n7RGl6rHqSGUQstuXhGchyOcDPSuX8FfH+JbDVWvpVhYq/koTkhx0/A18AG/MDh8spAAG0Z2ipUd&#10;ZEclizlSchjg5qZZZiXOnN42d4KSWyvzd7GkcdSUZxWFhaTTa80fopZ/tO6PLo0TyWri7B2yrjj/&#10;AHgfevavhz40svEWk/aWbYUcowJxx2r8h/tpGI32qCNrDIIzjAFdx4X8fatocflRXzqkgzsznOO2&#10;KuhhcbSqU5fWnWUYcrjNJX87pbmU6uGqU5Q9j7O8ubnjdtP59D9A9a+NFjo2oarDNKrQxrtjb+6x&#10;6A14l8C/jelprWp2GtXSiG8maWKQnhG9PYGvkvXtfu9UvZJriJFV1yCG4Pvj1rEibChwSzgHhhk/&#10;5Fc6y7E+0pVZ4p89OUpQVvdXM9U11XQ2qYqhKM4RoWhJJS6OXLs/U+9/HfxdsIvEFhfWsu77HPsk&#10;VW+WVGHavd9A+KGkatNqMKusbxW4nUMQGIxyMH0r8kLq++0K6vKWMe3JAwc54Ga1LLxBexMXF6xk&#10;8pskHDAHjr3rSjg8XSnOcMSm5z5pxcdG7W07BWxWHqxjGVB2hFRg1LVJO59o2X7SltLrsBmQCO3c&#10;qwB+ZlPGaraz+0Gf7Te5sD5sELFyjGviu3liB8w5G85DdTlabDcKssrqxLljyvQ7vbtWSy6o4pSx&#10;VR+8pPo3JKxssct1Qpr3eXbaO9rH0z4O+PV3beKnvGREgvpAsysSEUsfvfXFfYMfjq3i1e7Se5iW&#10;CaFZYGLAqQOuDX5OyfvJBjcAWGVyefwrbl1q6ljgikupWEQ2KSSAq+gFZ0Msq0E1QrtJ1PaNSd1d&#10;qz+TuOWMpVHJ1aKbceW8dHa6a+6x+weka5pd/KqRXKZaPeCehAr5i8f/AB8t4Nbs7KzQO1tdgOQc&#10;ZB44PevkiLxprNrYxeXfPvhGxEY5wjdSPavPbq/lkmDSShnY5yB827rzitsXRxuIpqnKpCkr3cqe&#10;8tmt9rMyoyw1GbnCM5NpJKf2e/rc+9/2pfiQbK0tNItZBm6hV5hGcMu7BH51578Ev2gDpEP9l6rI&#10;XhWMeQSPmB9DXyfdand37pLNK8kgCgmQ7iAOAM1XniSGcEMUwM7jyB9KiWAnLETxLrSjWcrqS1UY&#10;2ty67r9QjWjGlCkqalTSs1Lq+r06n6GfEv4/aNH4fuI9Pk33FyjL8pz5ZArxLSf2gdRt7PTHZC0y&#10;RmFiR95T3+or5sgdUlKEKSwyWOe/saz7wSQqZEjON3GTkkegqa+WOtU9pUrzc+VRTj7qSTvol5mt&#10;LGOlHlp0YqN22n7129Op9v6X+0HJf3dgt06RLADg45c9s+9S+Pv2hhJG0FpjEu0OSQdrL6V8UPdb&#10;cLFITvG7PcL3pmdkjIAW2qCD/CRn1Pek8tk6dSn9brWn8T5rt6W3LjjknB/V6fNH4XbbW595eJ/2&#10;h9Pl0G3ggYSStb4lJHBbH86888K/H2ZLXR47tE32MrbWX70qnsa+Vg0kbMQRljkY/h/A8ZNMRhHK&#10;pYFMZPyc8e/vU1srdWpGpLE1HJRUU79E01+KuFPHezjyxoQUeZyat1lo3+J9cWn7R8ieKJ9QNn+5&#10;dDGY+gOOjH3r2fwJ8b9D1PUr97p/s5MO5FYj58dcV+crXhPzbiUbBLsMccDFLb3kgkTDHH3VYcEZ&#10;Pf2xTpYGvRknTxUv4jqWmuaLlLd9CamJhUi4zoLWCheOjUVsj7i1D46WaeONPIuUNgw2SFeQBjr7&#10;e9fQPg/xnpfiG81KG3uEJiYGPJHzKfQV+UNyzhUbzR93JAHU5rV0PxTfaVd+fbyvE5AP3vvDv09K&#10;mhhcZhpucK6qqdV1KkJq3NdWai9bIVarRrR5XScLQUISjryparTqfqP42+IOjeE4YJLrMhfOFXqM&#10;V8jj9o6/uL28uEKxxeYPJicdFB9fWvBfGHjLU9flhnuZjuUYGTxgVx8TcMqBR/Fz0A/xqsRhMRi5&#10;81WvKnBSvCnSfLbS121q3+AUJ06CSp01N296U1e/onse7eL/AI46vrN75sd0YY0OVSMnG4dDXb/C&#10;r48HR7u/k1YyXBnGMk5K+4z2FfLAhEYOEO4gkZ6qOmRVCU7FK7mGMEMBwTjJJrKllFOFVVoVJqqp&#10;c3O3zO/nf1NHi5yhKEoxdNqzhsrfI+3dN+Pc1lY63Nb3ENy7zM9vGT1Q/wAWfUV4RH8aPFMN495H&#10;fFGY5KggjB7Ed68QtLmSN1bzFUEkblGPrmt2aRGh4MbArwSOoHOeP5VEcmgo04zr1qih8N5tct3d&#10;tWLnjZylKUacYOXxWS971PeZf2hdfkgvUlnb7RIFI2DChR1616N8PP2iIbG01C31CFljZM2zgZ+Z&#10;vX0r4uWZc/I+4np349Oat+SzxY2MADuLdBj6VtTy2MKsasK9WM0mlLmctJbrW/cmWJlOHJKEZRbT&#10;5bW1W2x7P4k+M2s6vrljexXDILMgoo6HHGfcGvabb9q24kaGU6UCEQrIA2Bn15FfFkMqCPJBAXna&#10;Tgcc559fSp2aQkSJFt3nkHuD2NZ0MsVCVSVLEVYSm05yUruTWzd76iqV3UUVOlCSSaimtEn0R6xr&#10;nxc1m/1iK/ScxbH3bUP3hno3rX1b41+Nnh++8GobPVViv541Xyud4IHPHavz33uZShKgLgbsevI6&#10;dqjWZ4h87lgCScdSAetZ08oVKOKjSrSisRDlq3vJyv8AaTvpLzNZ4p1J0ZTjd0pc0LaWt0t2PfD8&#10;ffEEZt0Lb0RRGT0yB/WustPjdHpsy3tpIx+2oEuIyucEfxfWvl9z5m3IQA5I29j2OM053eIId4ZS&#10;CAMdD1zioWTUk4tVqqcbNPnbaa00ubrMKnJKLhBxe6cVr6n1XrPx8mm1WwubeYbLYKGj6GUdxXo3&#10;in9pTRBpdv8AZI3Ny4DTJg/uvT6/hXwOJW4bcFOflDHv7kVIImneRmlUKAPYmtI4GpFYjkxtWPtm&#10;nPZu66q+2mhnOtGbpOWHhen8FtEvVdT6J8G/H7UdN1S6u7vNzHPuyh+UJ6delb+tftGarPd2lxbK&#10;sKqGDxNyrD/GvlecpHJIzSPg84I6gk84xUyiEp23FsAE5P1rCGVKFP2UcViFTUublVRr3r3vff8A&#10;E0ddufO6VNyty3cb6dj6/wDCX7QcC6drVvfZWZyZLZwCQM9ia841T40apqenWw3qktpKcSg7Synt&#10;714G4Qg7MnPyhk7+tSXCIGSIPggDJB4+hFKeUxnThCeIqyhGPKouXRy5te9nszWGLlCcpxpwjJy5&#10;m0utradj6P079oTULfRZ7HYWm85WWXdztByR/wDXru/iJ8crifTbO90i6VYHjENxG33g/qB1r43h&#10;ZNjHJLN93J9PemsJTHuO0EphRnOSe/4U1ljVOdNYutyOMY8vO1ZRbaSa16kuunNTdGDldvmt1e7/&#10;AAPp3Qv2hL+3msldSYIWVpF65Xvk9qp/EL44XV1q9xJZXD/ZT5bIg4+oIr5xjdPLiVmBwy7lXnJH&#10;GT60NKY2YNEArsCCfvH8qiWV3hyPE1nTunyOTtorfdrsarFPn51Sgp2tzKNnq79D6l8X/tD3l7b6&#10;cLW18meJlD88OAOn1rgdA+J1zcawbi8mOPNWTy2PRl9/SvGkmIcn5m7jJzUUBI56EEEE8nNZ4rJq&#10;eJnz1atScrppyd0mlZO2xpQxsqMVGnCMYr7KVutz9N9S+I8A08X1rcWxSODfIjsNxbGeBnNeT6B+&#10;0pp11qMTXVmYrdosSMBnDA9q+KprueMShJCAzY6kZHvVUMVZCSDhcnI4Oa7q0cZOqp/XZQtZ8sUn&#10;FtdbPv1RzRo4ZRcVhlZpq7etn5n2F8QfjiY9Y02bTXaS3jkDsvGGT0PvXtS/F7QbnQ769WVUkjjz&#10;5RPJJHQe/tX5vhyUyWyWUYAxgD/Gmmbyn8vzNvy5PTn86xp0cVSniJwxbcq13PnV0m1ZOK6WNZww&#10;81SUqGlO3Lyuzsndp97nrWifFTVrDXZbn7dIbWS53vH/ALI9jX33Y+JtI1DTjew3UWTCX8snkHGc&#10;V+VUMkWNwiJHb/a9zXT6H4v1LSmDWsyhHQggjcACOfpWGWYatl6lGhJThJK8Ztuz/mj566lYuFPF&#10;OLqOSad7x6rs/I+3NL+OHh1JpbTUZQk8ZOSn3D3wD0rC0n47WF9rV5F5Xl2aowjdhklu1fEjJ58j&#10;uTudstjv9amtbryX37gCvRT0J9MVLjmbjRTzDWnK+kEua3ST6otUML7SpL6urT6cz0Xl2P0VsvH1&#10;hceHJNRWSPzonMcisccg9q0dR8d6Da6JbaqblXil2jCnnJ68V+eEOv3ot57cSMsbkyFQAclvf0rL&#10;W5mjVVaV2wckMx2D8KaxWbwgkp0JP2KheSa99P4/mt0E8Fg3JNRqJe0c2k/sv7Poj9SomtprGG9S&#10;T9xIgcMeODXPTeKNHTWU0v7UvntHvJ3DGO1fEOnfGPXYLD7D9pVoPL8sKBwqnsCK8+S4nW4aXz3R&#10;wd+4E7uKrEZtmEo0vZYKnFx5XUc5fE1uoWvZPo3sY0stopzcq8pJuSiktk9m/NH6gS2bIMnkHkfS&#10;q/2cn3NeFeBPjtaXK6fZ3uYvKjJdzj51A7mtHxj8ddKgsFNgGa4ZvuH5eAeuTXa+IMv9i5ylKM0t&#10;aTi+e9ldJddznWWYxVFHlTi/tp+7buz2Iwkf44603awxxXDeBPifaeII7NJUSOaX5cBgTuHqM8V6&#10;LcT20VwI2uol2ttYE85PTFehhsRh8RTc6dVNKSi76NO17O5zVqVajPknTd3HmVtU13VimYz7fWgr&#10;yMirGp3dpZwXjvMgaJNxVvSsXwj4h0/X7NJbedC+SGUHJ4pzq0I4iGHdaCqyi5KN9Wk7MUVUdGVX&#10;2cuRNJu3dX+40gnGBye+aAh9PyrVazdecYFQrEG+7zzjjsa6fYNWujFV01e5SAIwcUBc45IGc/Sr&#10;hgbuMDOaTZk9KSoj9qiqFGT6daXaN3erflt02n8qaYyB0OegFV7LYXtF3K5Xjp09s0hXrwf6VKVO&#10;SMUEHHXGf1qfZjUvMi2kfzpQoxUpFLt560/ZoOchH4YFJt/XpnvU5wO9NwcHtzS9mHMQ7eOmBTgp&#10;x61IRnvTwPp1p+zBzK+3tQIGbHHpnFW1j+Uk9MEknsBXk/j/AOIDWlgraSfMkV/nwOQB/SvNzPH4&#10;bA0vaVp2/lirc0vRfM6sFha2LqKFKN+8tbR9T1JbJyT8tPjszkc5GcZB718xP8U9VsRFeysS8ybM&#10;kDYCR3GRyKseFvjI+m2flyGNme5LEnJ+91PJ6fSvEp8XYH2kVPDV4R1bk4N22ttfc9itwzjIxly1&#10;qUpJRtFO1776vsaXxN+IE+nX72kMnEbbWiyQWxyTkV5/4Q+Les2NyUlmD2xZiqSjlSegz3Fct481&#10;8a3rN3eJEAjnEeO+OtcUrKWJKj5RyT0wv1r46c8VVxFbEfXK0JOtN03F8toKXu6drLY+qoYWjHD0&#10;qUsPBpQjzJq95W11/U+7vA3jyy1ywv55NqS2qFnUH7wA6ivBvGPxdu7+OOODYIjlZExndzxXj9nq&#10;L2ynypGUyqVIX5cqe2PSq6uocpy3PGB1x6cciujFY7MsXh4YetibQUXGU6btKrd6cy6WWnmc2Eyn&#10;CUK9SrGndyacYvanbsfSfwv+IxEkdteO3lKjcHnHpio/G3xOLavZx2zlIEYMQTtBIOeSO1fOYkZJ&#10;EO5lKjIwdpI/rUr3LPKzmYk9++fbNYKtmCwkcKsb+7jNNNr37JK0b9jqWX4T6y8R7C83GzX2bveV&#10;u591WnjSwuNDfUsopRgjIWH3jXlNx8W4ptcsCn7uzVvnPfOeRgV8+wapLDA8SzOI3OSpJI/AVBuG&#10;5SAcev8AhXZjM3zbERoJV6dLkUXJxXNzyi73e1k+xyYTIcFRlWl7Ny53JJP7EZK1l3t3Pf8A4n/E&#10;aDUQ9lZOxj3Z5GAR614gruvIf5s8dzWYkm4OAPmJHJJ59quNIBk7QTgcV4uMp1MVWq18TONSpPRu&#10;1oxinoorXY9vAYelhaMKVGLjCPfdvq2z0zw548msrO4tHdhC64O08j6E9Oa4GZxK/IDcnB7iqSTr&#10;ldwz16joBVlJlKgHPP3SfWsfq1Nwoxk+ZUlKMFLXlUndpeXY66cYwlUlGCi5tOTXVrqzZtr65hVo&#10;45WGf4QcYNRx8AFiGJPbuTWakpOemeoLcZqfzSp6gg9MHH9azWFw6u1TWu+nc64OR0r6rK8KRxsU&#10;jHB//VWcCC3Hfkk8Nn8arAkBue3Jx/8AXqWOc5Vd2Qep61k6FGMlLkV9Fff5I2hG17ItxS7VYdic&#10;Zzg5/AVNENgIGDknPp9PpWczEKyjoT0/wqZHK5yAOMAd6iUoJr3dl2NlFtF8FADj7p7j1FSLIpcd&#10;Md8VVV35xn0PoTUgdzknjjken5Vk5RW0bfIfL5lgEZOVOalACnAKk4+nNUwGIGcj0HWpWZgB8vOe&#10;5FZuqkm+UHDzJ8En1PUmnjoCRyaiUY43Yz3qXCnr0ojK99DOSHdAcgY9Kd/CPrTB67aeGwFOOvH5&#10;0XXfoQxy46j07f4UAAjqT7U8A9MduaUnjqeOKxl5mbY0qOmMc96DGMDjinjgnpgDoaVcbeB9OKxc&#10;Yt2aX/DC5n3I1jH0oeMHPy9D2qb+HgnP0pwwT79KHCLXLyq34C53e5VMIJBOSenX9K7Dwp421DQB&#10;OkGCkvJRhkBsYz9a5c9j3o56Z75zjmt8JKdCcalGbpyi7px81Y58Xh6OKpSpVqcakJbxltoa48T6&#10;t/aQ1Fbx1uMbd+eqj+EjuK2fFPjzVNe8pZZDFGse14o2ISQg/eK+tceFBHXilIAz9apSrOnVpOtN&#10;wqSU5pvd9/V9TCWXYN1aNX6rT56UeWnLl1iuyGIg4z2/SrMLSQncjlW6ZBwfzFRemM1MAOKcKEFb&#10;T4dV6nVN331T6DTHnPX1NaM2o388caSXkzKgwqlzgAelU8A8etSKOP0qJ4aEuZOOjVmujS11MJqL&#10;cW4ptbXWx0+geM9a0iSN7e9kKr1jkYyIR6YJ/lXoUHxv19bnzDFblMY8soQB75zmvHFX2qQAH6Gu&#10;/CZpmGChGFDGVacU01GMmldeS6HhY7IMsxc3OtgaU5NWbcddT7d0H4n6ZeaQb+WQR7ARJGSNwYdd&#10;ozyPStnRfiVoeosEivV3HGA3yk59Aa+DAigHjj9KljkMbKyHDDBB64Ir73D+KmcUVQ5qdOahBKae&#10;833v0ufn+J8Kctn7dwr1YuUm4bWiuz7n6YJICAc8VMrg18eRfGu+GmrCbYC4VQokDfKSB1wRXo3w&#10;5+KiX4jtbxwLlmwOMBvpX6vlXihlWKxGHo3nB1IJ801ypSenK79T8rzLw9zbCYetWnSTjTk01F3d&#10;v5tOh9Bg08GqazLjO4VOrg8g1+oU6yezR8DOm+xODTs1FTga6ozMXElBpQcVGDTs1qpGbQ/NGabm&#10;lzx1pgOORR600UucUAKT1pcim/hS54oADzjig9aSlwRQAA+tIf8A9VFLg4oAMCnc+opvXPNH15oA&#10;Uf5xS5H9abn2pCc96AFpKSkzRcBc03NITTCaiUhpDiaZmgmmFqwlM1jEVmqEtSM1Qlq5alQ6IwFZ&#10;qru9DtVd3rz6tWx1QgIzVWZqVnqs7V5NeudlOmDNUDGkdqrM9eNXxB2wpgzVAzccUO2O9Vy3vXkV&#10;q251QgDMagduKHbrVZnFeRXr7o7IQGs1Vmah5MZqszd68PEYhHbTh5A71A74FI71WdzXiV8S9dTs&#10;hTHO+ars9IXJ71EzY71xuV2dcIClyR0xURakLE96jZsit6UbtG8YDixH41GW5ppY/hTCa9OjHVGs&#10;Yjt3/wBamlu2aYW4NRs3GMY/rXoxVjWMBxOfrUZOelMLZ6CmE9eBwK0jqbKIrHsKaTj3xULuCetN&#10;Zs9/xrRGyg9B5fjoeeaiLH174FRM/Xgj0NN38/icCmmbRh5EhI7dOuKiZ/fnrSFj+lMzn371Rqoj&#10;9xOKQtj6e9RbuOtIW4/SmnoUojyRzTWPt+tIW49yKYWx07cU2y1EeXIppb61G3egsMkk8GpTd2Wo&#10;7D8j3FN3dh+dNJznJ64pCx6dqspRFLAewxSbhSFhn3NJntjFBSQ4E+1NJJpAMj+lJ7frSsNIdk56&#10;jApCeme1Mx+YH86Q9eCMUWKSJCR0xyelDN3xTCOB2OKQ8d8+mKoLbC9Px5oDccHJB/KkJORSFvWm&#10;Ow7OQPXsaM556E1H+PBoIHsaQ0h5b/AAUE9eelRngHv3HtTyfbkUgsLuA9s0hPP3enrTVNABxVDs&#10;SZ4Pv1o4OOcZ44qLP5+9KTyaBco7eTg9PYUue35e9QjAC9SO+aPQ88+1TcfKPH5e1C8ZH+eaZ0JH&#10;XikwuM98/ligqw8Ejt9aUkY9f1qMYzz+VPGT/wDWppiaFzjpRuODxTTyOSB6d6Q+g5H160wsOPQd&#10;+2KdkkevoajBwCPTignGe9AWHZPUdu+accdOcYpm3rR+NKwWHBgB7e9Gee3Smj8cmm5x+HWgLDxx&#10;ijPr3HFM3dCO9IP1FIdiQHPGSMdDTSfx9/akJ9/ril9Dnn3osFhQc+/6UoPA6gfzppXoOvHBpB05&#10;/wAKA0HhgB0zjpSjr1pgJ7nPqKTGPb+lNCtuSbs4OM+1GTjrimAcD+dAPHOPrQFkSA8/h+FNDe1J&#10;u+uO9HJB4POPxoCw/Jxx+vamnp05pvvjpTt3rn+lMLCj1xmjdxTT6il5Jx6j8sUWCwvXt1oLfpSA&#10;d+aT7uMnr0pW0Cw4EkGgHrSZA7mjAOfypAKDyfWlpmclRRnOP0oCw/HSgnGOOKQnijPB4xTFYXJJ&#10;xQG6Z7cUZGBz9KaG70BYew9uKO+M031HUUHOeOnQ07AOOCOuDRkZ65pN3TnqKCe2fegVhSTnOPri&#10;g5HGOtKST/nFNLHpiiwIk3MeKaCRyPSmD3pSQPrQHL5Dw5PYcCmgnnnj6Um4kdOacXPI9aAt5Cgn&#10;PWhcYx3powQPT0pQeuMf4UCaFGMe47UmT/kUcnuMf4UnVv8APFAWHZ4/Ck3AA8deppu7pQ2cE0Ds&#10;SK4784pQcE+lMHJz3oI4zn/61NImw7PToPTNA9vpzTAe+Rx+FOz09e4osOw4EGl5B6fjnNNPH9aZ&#10;nGabFYlB6Hr7CkJB64PPSmZGPagE4wPzoC3UlLdev0pC/AyKYTjqaTceORgU7CSJt2cZOO1Azngc&#10;d6hByfrSsc55NCDlHhjnr3oLYxzn6UzcM9KTcfyosPlHevy044GQMUwL1z+VAJwMUJBYdu9BikJH&#10;qKYvGOP/ANdL64waEh2Hk4BGMUjMCVpMZON1GQf8KdhWF45x+NKwzTd2D1/SjkAetCW4WHhjjryR&#10;xQc59vWmBifbvSsOPQUCtqOJAxzSZ7j/APXTc549KDz1pBYFYY4FPwSOtR+2RTiec+g6UJaDa1FH&#10;f+lKDxgcUgbpxTVIHOKdhWJCwH/1qAepzn8KiB68dB36U7J/OgOUkBx3NICeg5pP5+1GePpx9afY&#10;VhxGccUgbnr/AEpM88j8KFY8YHtTtqFhwOT75poxyaQEjI9KFJ4HWlba47WHknsOKQdOKQNjuBTc&#10;gkDvRYSQ/d8w/XNG7nPb600HnpzS9e4/KnYLCg+nem7uce1AIGaMgk8cUrAl5DiTx+VGRj0NNANB&#10;PAH50WHYcvUkdaQDnj8/WmjApSQdvr+lFgF3H1pf9kDFNwDk96AxAp2Cw/jtSluOf/10w44xyaUH&#10;g00TYUfXt+tHA+vtTRgDNJkAj07UrDtuPwCOmcn8qCcjkUzqPu/404R45z19aLBZBnd3o4zjn+tI&#10;CRzn26UDHrkiiwNDsY7/AEzS+me/pTTjp0FLu6E4+tFhDlLYJFBI445/OmH64o7DgZosLlJAw479&#10;s0E5420zAGOKQnB69euPWiwWFIwOnA5zRxwS369KaeCvANLjrkY+lFhjuo4OTQRjH4/hSE8HvSgD&#10;sM807CF28ZzjmjjnjmkOSP6Uueen40C1GkdTS54Hyn/CnbgRTcg9O9Fhr0Ezgrg/kak60zkg8flQ&#10;c9eBTSAcCM9etIQBj3oyc0gXOAKdg2FDA96UD86jzgcnvTi2DQgsPzjp+OeKODjHvTCT3A/+tSkd&#10;h/hQFhQefu5yPyoHXrTFbPGCBSnnvSFYCQCeeaXINIecnH9aTOetFh2HZOelKMjr/wDrpoycHHPN&#10;BYj3oCwZHc5xTgST/T1qMnngZ/CnYGetCQWHEg0hwT344pBk5HHFI3QY607Al5iqOOaUcDg0mCQ2&#10;fwpBjtyKSAF49vrR0Ppn2oPb1o56iiwwB7HGKU9MEUpXj603GRxjinYWgpYDgHI96BnoOKTb2yKM&#10;9DyPSlYYAY/h/pQW6g+tNzzgk9OlPIJOAelAMU8j71NUZyfSkwScZ6fhSHvk0WCw8knFIR2/UUpG&#10;NueRTQTx2xRYEO4zg0BgvekxwSBSBiO9GoWuKMUo7fSmdAcnj86MgjGT9RQG48ZIGfypvQde/SkH&#10;bK5xUgYnsCfaiwhpYnr3p3Hp1phGfr9KTeMJxnrn2phbsO3YFL26nFNJwfvCgLknLUJO4aDiSB26&#10;96D34OaaQSMED8KB+p9+tKz7AgGcDigc5PNNxnPOccUHkA5wAMHFANCh8r0x7d8Up2888n1phOOn&#10;OP1pwPfH04oaAc3+euaCfmbgZ9KaehwOevrTSOmeeO/anYEKGyG5NPwB37Uw8dSevNIrHqDzQhNC&#10;89KdnIIzxUe4cDcR6g/0pxA3YIp2AcBxkdhgUg6dccfTNJnAxjPtnFIGBznntiiwCktlfm5x2pQ3&#10;zHPWk3HJwvGab1JOOAaAHrjqCc+mOlKqE54PXNNLg9vzppIJHOD156GnoLUcB0yPzpRznjHfjvSZ&#10;HTJ9RTQBgHrSAeDyMnjP40AnPB/ClxnBAOO+aRfQGmAuDn6+tKV6+vtzSdfWm5AOG7jNFgDdkEdC&#10;fX0peSTnP4dqYuMHngjFKoGcqO3PPWhIBSw9T9aQRkFeOgyTTgOByOnUUdSxJ6kDNHL5CAknH/66&#10;AeDz2pDyeM/SheQTjkd+xFFhsARjkf0p4U4696ibqenQYFSfdGcY7fWqSEIWAyQ2c8UMVA6dab0x&#10;6ehHNPViDgHGfemhCBfXJHWgAY6nikCjnnvTgozyN2PTtmqir20B6DSozgdOv/16VV5J6HGaMEj7&#10;2OoIpuCP4s8807ahfzHIQM5IGOc+tNAJHXj09KXk5G1Rn19qGyCOO2ePSlbYOo0nseuefSncZ/H8&#10;6AO5A/xoLDs3HuDRYLikKMkE8j8qYW7Enj9KNy468nsKUuCSDwf0/GlYEAfCsOlOYggD/wCtmowS&#10;RjpgUpxgE84xzSSAAOvOfrSAE5yOetLk7x29/Wmrx0z170W2AQlsAj159qf5Y3d8jvSLzlen8qaG&#10;UepOMDtSsDbFLKe/Hr60rA05ThVwck9z3ppfkZUj8aaQvkNK445IIzTjjIBxj3pvOemPf0p4XGOh&#10;z+tNR8gIzlSAfwp6hWzyaVkK57cflTB0x+p70+XXVB0AKg/woJGFK89evalUkD1NHUY6HqDSsHUa&#10;DnBwaUMW6nFIzEktkcHFAHJ68/rSsD9BQGJOXHHf+mKBhsjGOevrTQORjB56e9PGMAnjmhITuI2B&#10;nC9/pQJCQc+voaQMTg59yaXOfunnGfYU7CQEjsKhdyGIzj6VKGIC5wMnrULRpk9fzqZIuJaXrwee&#10;wo/i5OT7cUhB4I5PtzTy2QfUc8etd1jhuL5fJG7n2/rTCSCvJ9xTgSO56c4FNXGckjOPwo5QFyM4&#10;z0oJOMcDJwBTAMAcYBPbvUrHB9RSsMMZxg8+lJuAByM9/pQSMLgZHekbcVOB3GPaiwAqAjjuaVsD&#10;GQOpyetOZumDk9BSEMCuRzjn3o5QQkn3+uDTs4Jxxx1NRFhxnOc8YpwJ3Enk/WkMcuDkF8kf1pWB&#10;z6Y7etNIViR0x1wKjz3WiwDwSd+OccGncKQf0pHwD1xkcdqAqkZIHWmkFxeMZPfj2NIsYPWMD8cU&#10;iLjJ6DtjnFI5L8cnj6YosPruKSAuec+4p5UjOOcVCcbhweB19ae2Mr1NFg7B0OMD6envRuBLAgHB&#10;/wAmnHqMD9KbjDbR0P5ZocQHHIA+Yc9eelBIwPlAGc596aQfmHO7r9aRiDyT+FTYBwIzyoJB69qU&#10;nd6Y9KDjI5z3GKQ4I59OeaaiAjZzyCPpRn5vboKAqt3PT86du46Z/ChRC4xlAzhvbFSD26e/WogB&#10;yAentijOR04PSkkUx5O0A988/hRnr0yf5U3naew7ZpeBxyMjihILik7uS3Qckd6ZkA9PocdqGySC&#10;c7e5pcncQuB6UW8hocrdOpGaFLYPzdOabuIXgE8Z+lOzkdvaiwXAH7x2/jTkYHk5qNiAAWHXvRnA&#10;ztAzxzQAhBDcdO57U8HJJ3YA4pivz13DoR0NOPfuMdB1pIocVGeMA9zTeMHcTg9MUBR09etAwDg9&#10;BwMUWF8xSMgDg+uepoJG7I7ClHQYxx+dBIOMNz1oaBAGIbOeRzxSEjPX3+tIOp5PrRuHXJyO2KVh&#10;2HDpjr39Ka7r2Bz6daXH5nkD/Ck3DLYz1yT/AEpNBcUkceh7e9BJBXJz2FR5K8L/APX5pchsHP5e&#10;ooSBfgOxg4PbkmkxlQQck0pB5HTIHTvSHGWGzPvmhxGOUngZ5pCCc8kY54phOAeM04EHsfc0uVDQ&#10;ucEHocdx1zS5HoffH9KaeOB3/wA4oOcdBgdKHEQgI656jvT+me3A681GOOMjPelBx07HvUqBQ/PU&#10;AZ4xyKjLZHcnPX2oHRvmP1pA2VbB60nEEh7N0yD+HelOdoz6cU1mIx+XFNDHHY84+gp8qQEgxnOe&#10;tKPmLc59iaYxIz9egozkDPTpikojAkrn244pc4zheCOp5NNY+mcZ5qTG0g5HHYU1EBqkE/e5zwPS&#10;lyFP3evUH+dNH3moYgnHfHX6UrDH/wAWAcDvilA6Hbn3qPahAwcA9acoUjrxjjNCQCMCMDPfHPAz&#10;S4OeADgU0MCv3v0o6E8nr+FTbYY5ecHAwBjninBPxGM/WkbJOQQcjOKTJPGDn3qlHyEJ2G0+x9KV&#10;lB9/ftTdjHHbnkdKdgLkKfwpcvkMFXgfXrTVfO446n8qFyARz8ueT0pcjjBI7460nHYYFeh70oU8&#10;BefypODxnPOaco5PA96fLcBGI6bsZ9cfpSAAA+tNCA8jHtTiBgL0H+eaVtwHMx2tx3x9aCpJznGP&#10;SmsCMD9DzxQGBU/pik0FhWbOOv4Ggt65FMVSD+FPUseoGRyM0KLYBlepPHtRnJ68D0FLzluRzzjF&#10;JuJJ4oaGhFYlQc5/nRjOD2xj3FO5YcAYxnHTpSBu45GO1HLsA8NyCASe/tUBGTgk1ITznjHbHWm9&#10;QeTknIyKHG4IAxyRkYxTskjg59fpQfr9aMqSRnrzmly9AEdTuxx+HegkDJxSEfnnmnLjk88f/qo5&#10;RjSFxjcR3pMANwM/TqKdnAHr/OlABbnjPoP50cvkAMM9euc8UhwWb3PemqSD9cg/nT9uOQRn6dKL&#10;CAjj/CnNjHr6DvTOe5xz+dKQT0IHei2+gwUgtzk4ozz04Hv3oIJbGDgjJoK7e3GKLArC84BxRuOR&#10;xk46YpmBxj5s9qceoz29KVgDgHqM9zSYGCaN3rjA/OnDBODxn170rAJzkD25zSsw5+Y4HAxQM8cd&#10;Kd1PUfTtRYYMDz8wz+lJkfKCAKQn1HOelDZ5zjgU7AKvOR0NODZKnnIpjKCM9D147U8Dv1FCTEAH&#10;3sGmkg/Kc47UpO7GVzzQ2AcfrTcQTHDBBOfwoP16ZpoBxknvTSvCkAkD+tK2wJDsfLjHvxSl+nr/&#10;AI0igY4zx/Kg8ZG7j+X40KLHoKSST0445pMZ9sf54oG0g/NnjGaRT8p45H+eKVhokzxz+lJuPXGM&#10;0mOnpThnBBPSnYQzcMkUuMBcd6TbweMU7oeMfrSSHcMDAxxmnEYNJtxnNIo56Eg0+Un5jsd/yxS/&#10;xA5z60oOWPNAHPvT5X+Ir/kOwfTr0NMIGKcSxx2pxBx0/LtVcqs9BJ2IlP3sjpUihT270oHI/pU7&#10;MkEM8rZAjQsT6AUlHfyJnO36Hj/xq8Xnw3ottOspjLTjJH8QHUV8R2f7RuoaLqN/JFcSTiUttVjw&#10;m6uY+NHxl1bxGW05pM2kdy0iDHzA5wPwrwqCZV2MQCxYhgepP+zXXl+VxxEfb1oNc1nBXs0reR89&#10;mmbzpzVKjU+C6k7aN38z6at/2k/Es10LlGX92m1gWxnPOBXn/jH4x+INanmY3RjLpskQknaB0/Ov&#10;Is+X5gQcFhjHXJ65qvcZ5CnLKSeB0J4x7ivTp5PhINP2d7O65m3r31PIq5ni6ialWdnvbQ14NSvQ&#10;pDXTl3ORhz37VU+0tBIrCVhITglGJz7fSqZDRMpIJzwvGcOR/KqUt1JFA8eRkNyVGOfTntXeqdON&#10;7QivRWOJuT3k2bUFuGJmE52hjuGOM9hU0kyyFSAfLZQGx/e9qxlvQ7tiRyJEOOMDKnkNjoakiuGa&#10;ZSjlRHEN5z8pYf1p7iUdzZS5nconmlo1YgrnjH0qnduQIlGBE5xt649hmqK3UoaTZg7gcY6H1qxa&#10;PEy7iccngndjjH5Ucq6IaVzU81QMplhHj5QfTpmqP22HyF2QOyFiASD94nq3tVRp3RG2thTgA45H&#10;196k+0usZHnsQR91ht2n0I9PelbUqxbeR1IjWXk8lupPqAKsSTkuCDgOCdvAxiuakci4jVRuO0Y7&#10;hWznI/CtliDGWeMBgM5Hf0J9M0lqyi2tztIAg2gqDuznH0qS91Se6jjR5lZxyWBJL46D2qgX/d72&#10;k+VDuKt0yR0GO2elUN0UUytyMjkD5dpPPFVZdgs9r6GvLOrSpIoCKQc5X7h6ce9EF1iJAysoDEb8&#10;8fWqk8gEfkSMdjH5VHcdvxrNuNSIIDrhMbUwvOB61iykrHQRSxyHli21tq5PTNSrNKOJPMlHTggh&#10;fY+n1rnbNhI6hpRJhihYjCgYz+laUd+sKsA7AqcHHBOOmP8ACtegcpsmV/JwmxGU4cEZGD2qnFEk&#10;IcfLuLYVs5x9Paqct2URlO6TJ3MdwBP+c9KpT3MkThvLCgrkk9t39fWpUrDsuxuJd4+6xkyvLY64&#10;9farkZkcuwBLNGFxjPOe1c3FcsiSJ55JBBIAwMd+PSrsUg+zp5TMCxLA5+YEHsKlu4zVuF5i2Hao&#10;OWU+o/pTRdhVbYwGAQVIwrZ7k+tUjdghg8j7mP3Rhj+dUJp5ArmORZB/EWOeOMcdqWwG7cybjAkb&#10;BcON6nkk1chkaYzum1E27cBvu+vFc7JfKWddrSFsYI4C+uPWrqLJGWVkUqAGyvRR71STKHx4VsMH&#10;VS2Rt6mtprsGK3iZeS3JU5Bx/WuWbUFi28g/PxnsD/OrDMijBChl5HX8vrUtXsNMstdYkzDJuDZU&#10;q/oOMYqeCdAVjMbb+ckHH6VmTKTIF2JlhgcnJ3DOeemKrxyovI3HavQck46k0NaMaOiWeUN5UbHv&#10;swfu+v4VFNPFIID1zL82ei47rWZDGqyNhsqxHtjuADStdxboMMAUfdyOoI9O9ZspM6K11FI9sfl5&#10;Oc7z/d9KbJeGQllQRsqlcDhSOvHvWALlo3Vo0LM7Y9eKnLgh+d6l8+4OO3sKlrcta21LguBKFO4q&#10;Su4rjaeOKgeUyyLudSh5Kk/d7dazI1jjhl3A529Xb7vPQfWnWcv+r/djEgIxwc468GouUuh1HnEH&#10;H3sn5VUg7weOahkkR3IDFNq7UJ6Z759azY1VN37tUJPBUdDn/DtVO6M6u5ZxktldpwPY4NBZ0Q1A&#10;I0luE3E4BJO489APT6VVup1clCzEkcAn5hn2rKg3tFuK4bcvIOOc+/SmIvm4ZC2FY5bGSKANqWYm&#10;IAtnYASpHUH3phuo3LFnYfMFYsvp0xiqKNvZlYs6hcg9PwNPM7GSLzFXaOCwIyPbHrQUaUVyXkVS&#10;CWk6AnkEdM0yVpwxAZFKkEsOoNYl2ACQZCzA9RmrMhcKWB2g/dHf/wDVSkNI2TevMAnG6VwxHsBg&#10;Cm+ZmQofkGMbQckrjp+JrCiuTMkDoGTYSB5n970+npTftLiUkylCuD04bJ5FSnYp6nVNeZQ+USrA&#10;DCnqCPQmoBqLruVgd3DOc8k9qxpb5SGKoWIz1PJ2+vpVNZ3MbvvKxkA4Iyfm5ApSGjsLaRnClj8o&#10;Qso2gnr97NJHOruD1wWBz0JPTpXPPePDERG4TcBjbksfr6Co7nUICQVjOxF4PO7Pcn6VN9CjeS4c&#10;zLGykZQp/d2+h96at/LGjgglOmcc5Pr61zkbyysjOC5A+8OnHapLu8lDNL5o2INpRQSee31qbgjf&#10;fUphuBwAw6jPQeoqSHUFkZdkuTsIwR1x2Nc8LyGUIAnzIoPHoevPOaIr8xiFUOd2dysR909/rSuV&#10;1Opgld4N+UXrlPr6is26lXKmOL7hAbHQZ47VA18F3eXMOcInyZAxUu84O5QST82Onzf1plKxauJO&#10;C0chLHjcOrD3x6VY+1qItuS7hSRg4Axzxj9axHuwobahBX5cjpk1G92vyBSuwZQsPlA9aVxqx0cs&#10;5eSPgFgQ3QfJxg9ale9hJhbcFYHG5uSeO9c7GHZZFB4C/N/fYjv9BUfnLOnT5gFJYnGcf7NKMrjO&#10;jnlNxv25J65Bwdw7D6VXe5DugVTv6bucMDxj61kPKhWRgxJOGyRgZ9qfb5ZS/mlSr4RegI61nN6l&#10;xfkb5vodsxKhsBcpyDkHH6VKXIG8sGYcjJAGB2X8K5xP9X/q8gA4I5+bPc+lOecuwY/M45IAxgDj&#10;8qhSKTNRbsruMmSoO5MDjn1Pt6VbN8MxgMAWDYEfXGKxbefcs/OVQgrjjJPqKkedRGULDeuTuxjj&#10;6CoNImkl227chUYUYLHhgCSM+9SwytOJSG53YGORnvzWAk77MeYm3APTJwecVbhmC7gJRG2dyr2I&#10;bqSfapRa1NiHUQPMXcykMRuPJwOuc1SacQztIJAAWG1WHGOuaVGPFwIhITwWzwR7CqRkH2hCXVcn&#10;byvygj1ok2VFGy16Ydw27gxG4jGBnnr70hdplcAd+Ax4A9QfU1Qa5jM0rCPZgZUAZDn0xQdnyN5T&#10;AHlUQ5wfes2y0i1bX0iOu6JuZCVGQSueO/ar97dvufEXmBTkAtjB/wAawxOwyVTa7YwD82B61IzK&#10;vyl2GMkbhwfalcpItpLjDOeCQXPTg8YNXoL13bAKlJGJ2j0GQOKwGfzpV2uSw4ZTzx2IPtVhWEUi&#10;yI4cAcEd2x7VN2KxtSXMJaSN4mKoMll6g/SoILxdmWDLuHHOQM9qrK8gUKvO0ncc44PXdVWWaIfM&#10;QSrYC/3D9R60nJj0Nia+IjdWCEgYwehB7mqipJH5ahjhQMbcngc81B9oBj5jAAYLgnoppk10dyhW&#10;Csq8g5AwegpXdx2RuySllQIyHOCR9ODiq+d04IRlyAAM53D1qj9pUymJgy4TcrK2AakDrGUkckOF&#10;yQOcY9KtNjaTNa3u02bs+YAOw49hWfFL8zFn2oDwoGfmz/I1G0++T5uAFyjD5c/hSpLtYASICSAu&#10;DQ22VY0ZJHPlHBxg4ycA57e2ajkncHywBk5JGchc+mKrNLiONlAwTliRkkjjrUSTRuoOOGywKnp+&#10;FTr3FYtEohiXhsDIAHB65z709blVEm2I427gR0qlJKpjK9NrgjHoe/40KrJvUBmBfdwOn1qSkixe&#10;yq8abedwB3DgLjqPrU8l3IkUbM2cAEBj1Hr71kGQsQmSBvG3GAvvzVxY2MoaOMBiMDnoPoazuyrE&#10;2xWk2KWYEE47I3XJ9jSzTy4lIAYjBLH+HIA/Ks55JHV3LbQMbwByQD6+lXZY/wDSVgxgEg88ZU9j&#10;UtspRuOjZgWYjlSEZV6FT3/Crbyg/cDEOMcjnaBWZMwGCA5cEgMePbHHapXuZTtMmUHG4bgCD/hU&#10;Ob1LUEiaa4LyW7oq5VMHBxk+hqaO4kkJj2jDDdx09wKrHCR4CnaeTk9+1LJLMgC5HC5JPfIqOYq2&#10;hbVo0BRlBDNnd7EYqM3rHeCFG2Q8np1OPr1qqjuREQjlSpUq3GD2qUKCAAgEYyeeq47c0uZlpF26&#10;l4ixHI2V+Yn5QBnPJqKOdwCreUAxyMc4A7/WqltOGYMXy2MADnI9SKqGQBXKpgKc8dxUc5pymg2p&#10;kOGjj3A98Yx9B6VpRzldxZSWc7skAYWsxLdJljb7QQ+e2AFPpimyTbh+5dcc53HH1AoUmWo3JRcB&#10;pV/eDgBcCp0nfBAC7FyMt357e1VlhChHU7MdQVGT7jFSLOu0sckgrlcfdz7/AM6Sk7DUbE29VdBG&#10;p2u2d3UKTjP60i3KRzOMjA3e/b+dZ2+NNrIwKbyQQMH2/CrZYFiGx1znoSRjrxUqRaRPFITHEpfa&#10;D0xx2oF26sdo/izz6dzVSS2Ls0jgBgMBRyMjoTUyRzKGTBfgDpxS5mUologqu7zcHtgE8eoycD61&#10;YhnBztJzgZyOvpzVWRecHAyuNuc9B0ApLSQ7V+c8dcHP4YpuRagWRMVUBhlQMHIxn2/+vVmWTakX&#10;C7ehBGTgjtx1qokoKMCdwHQHkn6gdKndx5C4f5VGSf5fWo5t9TRRXYkhZ95PQ7sqP9nHU1OpkdkT&#10;dwAykKAMk9M1no6jc2GJHfucjp0qZw+HYDJzuwODgdalVNCuUmSUkMFQegy2Mck4xUsM0uJ8nDZI&#10;A7Nj09veqdvOpyQjDJBzngEDjNWJpZGcuqjcBjhshfaoc+tyki0koIZmHPJXJwCM8j8KmkdgHBQg&#10;sCSDzgCqB3ybMtu3Djcc4HPvVmQDKhdxwMAj+In+lJyL5Sx5oEOAijKjt82elKxXy0DHBJ5wcHn1&#10;4qlFkm4wiksQCc9Me1XA0Uiglt5AwSB6e3Ws3MuMCa3n2n5dwwTyw7+gq7NdSXCqSoOzqCDkj396&#10;qlUKkiQEAY44pgAYD5yuT3OMn0NTKRooHU+GtbbSdTtrtD/qpAeSRx6DNesaz8Yri4voLqJjtDFn&#10;i2qMemD614KSi8q67sZOT6enWrVi8Gf3qBsDcCpHJJ6cVw1cFRqOWso80oylyycbuOzdjenUlH7M&#10;Xo0m1dpPdI7jxV8Rb7V3lfz5B5mfuk5Yd1zWJ4Z8U3miuZLacqz8HuR78iufIzNjZgYyg9RU0Owb&#10;cKoBHzAA559BWcsDh3e8LttvmfxXfVPe5aq1NNdErWtpbtY+tPhn8W7q7OoR3l/CCU3QtNxnaOQM&#10;d/aumT4n2Nvp0pe4Z5Z2XYVXAVc4JJ7V8WQmOJcq20sOAp7Yx6CrxvpY4VjGecDB6Y9PxqqTxtGl&#10;GlSxb5Yqai6jc5Lnfdvp0MvquElKUp4dXk4t8tkvdP0Q0vxTpuqX0EdtcEjbtYEcE4yK0PFmqf2N&#10;ZCcRbyXVfZQe59q/PzRPF99pdysqSFQjZB3kkHHA612Op/E++u4yhuGd5gVfLErj0HJzXp/23jfY&#10;16cqK9rJvkqwaSimtNGecsgw7r0Jqs/ZRS5qcldyafdHs+r/ABihjZjb3EbKQBuXHB+meK9N8B6+&#10;ddtJJCnHBU4xnPX8jX5+SfvIgNjGNCcnPP616L4N+I15oVzbeSXEAADJndu9a4MLj8dQxNOrWqyr&#10;U3pOEdLX6q/Y7cXlmGq4adOlSjTmkuWT6td35n2nd6rbRX9paiZG8wHfg8rxwa1ltg4ynzDPUc8i&#10;vg3X/Gdzd6rLPbTCFQchUBUMGOT64r2GD4y3Gn6fYKhEiOvzqu0yKR6HH867MPxRyVMQ8VhZxp3v&#10;B01zu2itb8TgxHDc3TpfV60XNJKak+VN73/Q+kTbOOvbGKjaIDG5wM5xnjNeCaX8ahFbXrPKZHK5&#10;jEnY+5FXdQ+MFhf6PFMlq7XEXMijgqR3AzXX/rXl3s2+acZ8jnyShK7s7W0T16nH/q5j1UUXGLi5&#10;W5otaaXvZ9D2zYRxiowOeR+tc38PfF0PiXS2nWVTLEcOBwQO2a67yfUV7mFr08VRpVqUuaE1dP8A&#10;zPIrwnQq1KVRWlB2f+aKm3Ld85qdY+DwM1IEyfqO3Wp4ou3PtmuqNNsxnU0MfxEs6aLqj25xIsLE&#10;cdfp9a+ALXWruwvrxfNV45CQwPPfnGe9fa3xC8f2GhxNasrtcgKyoPutnnmvjnXLTS727nurafyX&#10;dTKytyAwPIFfmvFLo4rM6Dp1VP2FOUJx1tGd+j2v0aPuuFqdalhKkpQceeanF9XG35djDvW8x2jd&#10;ZF+YuqtxgEk5qlJJLtVdpUjGD3I7VtxTwvplwkhcz718vPPAyDz+NZ1xcTXIhWRtuFwAvJOP6V5t&#10;lGKUXZW0S/I+htd3fzM53MyHL/cYDHQE80s0LR7C8JUMDtx0P0qS5jaGbZEA6HncO+ATk5pUuNyy&#10;K+X+U7Sf4Sa55vVpvXY0jsrIgjXJyAxyOwz2PtTpHznnAOSMDnj8KhRSdw2DIz04A6/zqZN2eCem&#10;McEDPJ6Vz+0ei7miiNLuoOCTjIHfFW1ISOImP7wzz/e+oqBdxkZPLCAAtg9T600ysBH12/X7uK55&#10;VbXbfl+Jso7Fs3LEOx6ADkdM+lTq2cZYLg54yR/OqjhlckKrBs8dAeP0qaMHBKgEk8jgknv+FEas&#10;rvVuxaiidXc5LOB1IY85x9KmRyQWwDjpnjH1zVGMHOQw5ZjkjGKtRI4XBjDEcAjqSPWsnUb7+ptG&#10;JNG5GRgAlsHrx71bjYkA4IxnAH8qpFGYj5RkDg4OD+NWkhwSSx5y3HesJylf+kbwRaZ3bJUDJwcE&#10;VKriQYC4I65J7VEsBZdxBC9jSoASMMee2SfyFZycuvXubx0Lpmx7gdAP61Y3ruAODnuB92o4rOQm&#10;Q7CyAbmbsp71YVN20BAyseB6k+lYud7q6v2OmK8h0KHlnCgDpk5x7VacxnLRqyjIyp5waINPeWRl&#10;CncP4e+BUqqQVHRuQOOmPWolTlb4dHs+7/roaqSvvqRqS247m5HfoD68VZRfzwKSOFnLuIiVABJH&#10;QVKsK7uCT3BBrnUG/PX9SnJdybIHIHJ6/hSgrycDOKYSxwB6jFTJGWcDB9AeuCac7vZde3Uydlux&#10;FyMdOnBHepFTJ5xxzUk9sYZCjpgj8cZpi8n0GKlRcW4yWqdrGfMmk091uTAkjcM5/p70IoAz0/Wm&#10;sDkYbPApyn72MdapvVXM+g4HOeakHX2Az164qNh2PQfzp4wMA5qGtf1M2PVjzke+aQNn1603PHXA&#10;oyR6fh3otsKxIwAHHX9ePWlIb6d/UUnA7dfWkA6Y9apxV/8AIkeeFOPSlI4684pOlP54yOlXFJXJ&#10;Yq47U8DGKaBzg9/SpOTtrqgvvM2NxjtTsHHGaULwTzTumabRNxADxwKkUCnIvqKcMc9AfSlKPczl&#10;Id8vr6U7tmmKx/z3xR2Bz19azlCO5lYeD1/z1p47nk4/pUK8dqkHf26fjWcV5CaJlPPT/wCvVyCZ&#10;4XSRGKspBBHUYqknbr+FTJn611RpOxz1Ippp6o9en+LmqTWscIURuq4Z853cenavX/hb8Q/7Q8y1&#10;uWVZFAKkn74Pp9O9fJqDp7VftpjGwKOVYdCCQR+VfS5TxTmeBx1HFPEzq8vuyjJ2U4227L1Phc44&#10;My3E4SrRp0I0pN3U4q7T/wAj9G0kDDIOQalzXhXwv8fLewrZ3L4njXgk/fA7jJySO9e3q4IHOa/q&#10;HhziLDZthKeIoyWuko9YyW6Z/N+c5PXy7E1KFWNnF6Po10aLGaUGog1Or6SMzxnAkzSg1HmlDVam&#10;Q4koNLn3qIGnZrRSJaJAc9aU45wKjzS5p3Qh+fekpuaM0XAfn2pOlNozRcB2aM9KZmm5ouFvIkJp&#10;M0wtTd1S5DUWPzSZpmaTNQ5lqA7NNJppao2asJ1DWMBWaomams1Qs9clSqdEYDmaoGemM9V2evPq&#10;17HTCmSM9VncUxnqBmrzK2IOunSFZqrs/WkZ+tV2evGr4jzOyFMVn96ru/vSO9VmbFePWrnZTpis&#10;1QPJTWfNVXf3rx6+I31OyFPYcz5+lV2fjrSs471Ud68bEYmy1Z2U6fkDtnvVdmpjNULtxXgV8Te5&#10;2wpiu1VnekZuKgZ+ledKrc64U7Dyw+tRMwpjOBmo2fvWtPU6IwFZs0wn3zUZamk4FelQgbqGw8tS&#10;FjimFs+lRluBkD+terRjZFqI8t0PeoS2TjHvSM3p26/jUDMSCK6jaMB5Ytn9cUzd74571GT+FRF8&#10;dcdaqKN4wHM3PXrUJfnpk0pY/wBagdgeuap9DeECRm6/5zUZI4yeKQn8O1MJ+h4pmqiO3cHn2o3Y&#10;/limk5/Cm7snr7Yq+iKURSSc+vSgHmoyw69P1pM/Tvj600XykmfTFMJpuQM4+uKYW464yabKUSQ5&#10;+X8qQmmg5x060meTTSKSHsT+dIWHp0wKZng5oJz9KY0hSffmjdj8/wA6hJGORgZpwbPWktyuUdkY&#10;NNznoSRTc9/0xzzQrZxz35pjSsPZulJu9x71GTwfUd6M5Oe5FNbhykgJ6U0dvypu8+ntzSE80dhp&#10;Em40Z471GD/9akz260XHYlzTTk+nPFNzk+/ekLcDNAWJBx7nrSH+QpCece1IG57EdqaCw4keh6UZ&#10;/LFR85J6cUZP0oHYfuGORS9DUecd6T/OKQWHZGOp5pwyfX2FMycjHWm5z3/+vRYdiQkntzQTzx07&#10;moy44/rS55xge1A7Dic9jgUZHTpTcgUZwPeiwrDvw5HSjn6/pTeOO4pcE0wsODZ4pCeuP50wn3GO&#10;opPpgmgaiSZ6H19aXJ/Hk5pnUCmng0CsPznP55FAOdpznOcgU3nPXj2o5OM++aQ7DgeevPb2pCeO&#10;2B1pA3X09aTsOtAWJdwAHcfzpN2PXn9KaCMj09T3ozz0z+mKYreQu4/T60u4jOSc9xTdwz60D6et&#10;OwW8hxJIPPWlyR+VRj9P8KccUBYM8j+dKGA6nJphJ7/ypw4/+vSsOw5Sc/lSAfjjtSd+Bj6Um3Pc&#10;f407CsSdCOtHb6/pUR/L0p/Pqfej5BbzDn5TSYHH+TSA8jjjNC5OT+tKwWHEZJ+vrTiBgHpUZ5GM&#10;8inD34osA7H5g+tAxz1GKZwPwpc4HTn0NFhWAHIOAeuaceRTec9evSgjqO9FgsO3Z6D86XgHFJkY&#10;yPpQCBx6/wBKBCjnB9f6UY9vejnP86Q8k8n8DQgHDPc0oIyefwpvpzSDtgVQWuOyB7UuOe3TtSL1&#10;x1NJkGgQfjT888CmngDHrSDqf50BYcTQeoyee9NIp+evNNIVhCSD1pR14OPrUe3oMdaeT70khtDf&#10;z5PWnkjHJpoHT0o3c8YpW2AXjP8AnpRn3B570mcj096cMDnbnNOwhDkHilz7+1GPYZPOKAD65FOw&#10;Bj5j70uBmm4BI+lOI98Z9aEhdhOnf8KXJyc9cUD0FIaLAKoB79e9IM8frQBk+oHSnYOB600gDIx+&#10;FMySR14/DFPY9PX3pPb360Agzn1x60Y569aUH/PejPQY6802tgFI65PpSZyOOlIO2fypw7c8elUk&#10;IQD2pCw+vvTiuSfl60pHzDnoPzpWC43vyMUjHGcCjdz1/OkyMdf8+1KwyRsAnP8A9amBu5bpRjA+&#10;bvTjnqT+XanbcQrEAcd6Y2M8804gEjn8qUYJOc8cUWENLA8ClPAwKRuTjHH8qXbxjsKO4+woHHYk&#10;U0Nzz/8AqpMY9/60A4A4H5UDsLtz2OPWjP8A9enDjH0pNpO7A/8Ar0WYhqnIxjrzmn56ZpuDj3pf&#10;wH400gYpJHUdKQknk0Dd9M0nHPvRYBQuCPX1o4zwcUevOaQdM+3SiwDhnJ/nSZPY55/lQeoxwB1o&#10;YD0xQkHYD1IHP8qUfTrSZwf8KXAIB/X0p21DsNOen9KdzjuM80uNrYzTcnB4osLcQrwozmncbeTy&#10;O3Wm564+lOPu1A+wjE54Pvgc4o5znP5UEcA4pQDkc0WuGghPXGeelLuzj5aRV49RTjx+VFhaDFU9&#10;fzp3APsaQZPXkjtRkHBPGPeiw2GODzj8KRQCORShTjkZBp+3oQOcc5osK/mNwQOuBSKxy3NKD948&#10;fSgnGDjrRYB3RgeoFIG3Y54xRuOfSkJ4+ppiS2HA4xz+NM3Ngkdev1qTGMmogMj17UW2GrC5JwRw&#10;KeAabknoen8qe3fnvQkJiZIHrQTnvigEYOPSk3bvY0BYM5A4x/KlH6UzdnbninAdOc/0osDQdOR+&#10;VLnOec0047+nWnDpzQkFhWbAPr/OkwPx9KAen0pc+o4xRYWwEZ69cU3I5GPxFOyB649KacrgdMen&#10;eiw0hxPX8KUHPWmZBOB170HnB6e3WgLIcR1wOPQ0gbHU08cDPQU3B2jvjFOxKFZieuD70HOSKb1O&#10;PWj0B60WHYUADPY9fWlxtPHT+WaQdR3PSjaAcHtQkA4nhhmkPPf8abmgg/Njn9KAsOJ9RQAOvTtS&#10;A98Zpc5DYppCA54oyefSj0wKOfw9KVgF5+n9ab2HGKUDvSc5JDUWAXGR/hSD60Y69vahenf/APVS&#10;sPoOYcdhxmkBHUCkfHOeT7UHoBn8aYlsGepPFBXn2xzSHkLk5PtSluPrSsMb0OORnvTjxjBzmjkb&#10;h+NGcEelOwCnoKCcZ9MdKRepwcEUKQQ2RRbYQ4jHHekKjrmlU+v600DOcnr0osAoA4Gf/r0MTgc/&#10;pTckjOB05pWbAyentR0HbYXtnHvTi2TwMCmgY6nr6io246n8qLaCtcXPWpBgj3pOvbNNBPPvRYB/&#10;OTTc89AfrS4x2pPm7DB5p2ACcHNIcgZ6CnKvAzkUgUgtgZJ/ClygmhpB3Z6ginHg8ikAJHrjilcE&#10;cZ70W8h9VqNOSemen0p2cEE9TSEHgHkY6daABzjjPrTSEOzg8cev0phU/wB7jrxS7ccYwKOBjtk9&#10;uaOXuCFXJJ598U0ZyvAOaU5z/L3pD8uctzT5QFyMnv3pcZzkf/WoyOe2KU+5/Cq5RDFOBjv/AJ60&#10;hye+Pb1pTnggZOMUjAZGBzS5RrUUE56UoAwf696Q985+opcHjnPuaOUQmAccHjqPSm9euf6U84yf&#10;mPv6U0Hkbj/9alyjsGSASPTt1pSOc9eKcqnI5xTDgZwT1o5RaMTgjrz6UrEnJAxUmOOg49OtMPXP&#10;NPl0C40A4PPTsPenbh1BJA4pMknjp+tDYzn9adtAsL5YAB3e570uAflI460MOAd2O2KXC9COg4yK&#10;fKIaqjsmAff0pehH688UmDngge9JuHqeaVgDnnp1/KhQcHp9PWgZGSD2xzSKpBweQPU0corjxgd+&#10;tDMcj9D6Uny4xjIz6UvP8J98GjlAQHOSfzHSkUjJ5yc08g46AGmAbumf5ZppPQBS2SOPY+9AXDDI&#10;6807ccgBc56mkbK9ufzo5RXBcnnrnt0pSFH8PzDimHvzn9KeoIIOAR7mqUQZFgZxjjsakx83J49O&#10;xpwUMB8xHrimsASwPOKfIK4c/MemPWmbgcckDqeM5p2W4GffPWgdBx780uUdxvBAJ9eh649qm4zw&#10;ef5Uw44z17Upcg9Mn8qaiJsbz2bk9B604khsE9/wpCR3BPtURIz+WMdqaQEoYEnHWo1bjocjqBTi&#10;zdyc5pfmBIwBjtTsIaVUA88k05ePy4NK2Pr6UnBPy9PQ0rajvcCQeq896GxgcEDoB/jQQcqDkc5P&#10;elHBbB68c85p2uIFPYcn0NAYgnLdO9I2MgEYOeSBxmnZPpgeg96AGYB7deTT8gcbajPGRwM9/WnE&#10;K2M5x78UIQ3PTjv374oV/ujHvQTgLnB/H1pdoB25+n0pW1H8gIJznpTAeOeMH8BT8EZznJ9KReeB&#10;1/PNDiFxMgDhenU0fICfl+pp65ZcDnFLgn73Pc01ELjS5x1OOnP9KaMk54P1HPFJgnoM56ZpSCOQ&#10;eTRYVwJBUZH1pVUg+wxTSxUk4B9qULu6A4IzTsAM2McdeD7ik4w+OOlCgE4yMAfjR95cnIB4pWAU&#10;nPccjv60hJwcHk0g7fKBj1pxwec/h35pWAYE5+6SR27U5kHfAoC5HA5A6k4/lSAfez+nIpcumwXB&#10;BntnijaoxtFND8gZ9gR/WlUDBGKFHyGOAOTz1FKx4GCetMHBO7HHf0pwUfxY65zTSEMZRxznnB9q&#10;btbsnH0qZEJz0x61EYgxzuH5Ck4CJwFGe3f8KCATgcADtTVIAGaQnBAB7dq7bHGSZ7sOv+eajOdp&#10;HUZ44qTgdz0zj3oy3ccn9KLBcOeOevX3FICAw447d6FGAF7nqaFUAfLnrQkO4En5h09O1BPy/L68&#10;j6fWjJGDk+4z0pCOec9BRYQ7Zk5BwB1pPTA6etJJtwQOmeDT8cEEYPrRyjvsIdoJPTn8qQA7eRTA&#10;ev8AOhQeMDJ/pSSAcDjgjjHB6U8E45cfTFNjOzbuA4/H8KRmAfoTx+FPlC4Nj5cdM8CnKT0K5z6+&#10;1IQ5yeh4A9qU4JYjP1FFh3GtjJ+VgenSnK4Bxg5xnntS8gjLDmk2nBwOe2D6/WlyhcXA2+woIAZh&#10;n6GkBIONp9efWmOdwABByaVgJHIOCByB1NNU4OcggdD9aV/90+o5xTA7cnAyO9DQ1sKqgnIz+HtS&#10;bu+6nbzg8Y9MUYDD0HOeOQaLAIXGCFJP4U4bQvPQnj3NRF+SCn9Kcp3Z6LjuaEgBt2/BJwOeKTeD&#10;njIz+RoJySQemOB3zTiD1IyegosAZVscjA/Omg4Pv2FKTgMcDnjjvQnGcdfQ9qLD6CFjkD3/AEpu&#10;4Z4A68DtSggYBAz27UgDHJ5wDxRYY7ccnI6/pTmyvzYHNMdvmAGeCPxFOYhj3xik0HYFGSSoxkc0&#10;YbHJyAaamAQwHuRTlXrhvrSsFwIxwMZHehs55wAe9OyDnjCj9aRTnJ29KLDuO3YHIx64703dySCf&#10;603H3jg4FIuWPQfnRYPkPdskj244704nphsccgdKRztyf/103tz39qHEL7DgM9BwepzSsPoO30pu&#10;3HQ00YGAWyCT1o5R3HhyeWYEUFQdpyfXNMAGDx1HWjjk5zgDFKw79hwGC+B15zmkDH6eopRjPX8q&#10;aOTkEjtzS5QvuO3ZGSME989Kj3Y289Dgk/1oLep5GQcDrSr1bAz17ZzRYdx/c8j/ABpqA5HI444p&#10;5GQDwB6UzIxnj2FPl1FcViR3/Ons38utRkhBjg84zR9Bt/TNHKG9hQQAcDPqKRQvp+fcUgzzx1p2&#10;W56VPKVcPL4PfvigLjGTwRjFJtUfh1zSntwOvOaLBd9wHbPcdjzSjJxgbffNRquDwcA+lPIBwe9F&#10;h3EKjA5yT36CnZ+9ggeopCCU9TSE4HUYHcd6XKNCggHgHpxgdaVDk5yDxTPmPYY7EdqNwz2JI4P+&#10;FCQEhPuMnpTTwcbDk8ZFORupz+lNyCDgn/CnYAU8Dkgf1pWKnqeAMe9IzBtpBz7fSgEfe6EdDSsN&#10;D1bI4bIHOc0Lt6jJPX6U1hkjjHHpxTW75H07UWBCnHJJzz+NPzkjAyabnjAI680Yxn5jg0uUB7EA&#10;j+neo8bt3cg9DTgCo4oySCM4HvT5Q6CEEZx160pyD0z2J7H6UgI5JI6EEClBA+uPwpWAacc0oUjA&#10;wM9aDnA6fngU0AFe3r6/zosMcoPXAzQqkk8geh/xpQcEkD86Btx6ep9qOUBWyW5AHbNNYnIJ69Kc&#10;T0+YHPpSsee2PahxBEShgucdf0pwUA5CnHrmlGN2Dz79Me1Lgn7xIxS5QuNVs4I6Dt3ocHAGev54&#10;qXkYyM46Gkc5wo60cugdSMYP3Rnt9aUErnjr05p7HGBgD3FIy577T3/xocfIdxu0H2znpTVBzz1P&#10;H1qU9gzZwO39aVlwfYDoOlJQ8gv5kRznJHtShcjJPseM804DryuP1pQucfTpRy6hcjCnAyPxpADw&#10;SOvSpMjPJPXmlTIz09sUW1AiHAb3PbtTlAByAce/ajA59M0oQtnnHqaXKO40LjOPxpwGMZz+HtSM&#10;cL6/1oC46ADv+NFrdAewBhjJBOPWjbjPb3zTQMHv7+lPOAfvdeaSXmD9BmNh65z1/CnKuQe2ePwp&#10;VPOQ3T29akA4PahRQ7kecZyMZOCD3pmR6YHTFShvmGcH3NIy4PGOtLluO4jduufbpikBJyOg680p&#10;zntz/nin4G0jpzxmjl1EQkKCxxnGMGnqvpyT1xil2Dnk5/SgYxQo+Q29BhIAOBj360/aevJBHrmm&#10;4bjnjvTmUdhxijl8gvsMxkH17GlHAGOPXJpSBxxgD0pcL3/DFHIFwUHHyntSDqOABnrTmyFxjAPp&#10;1NOBLYyBgUKOwXGkk554z3pWXG7GOxNRsB3+tPA9R1otqw2sMYHnjPNOTGeuBinA4HtQcjjOBRYd&#10;xoxn604pgnGf8+tNB5Oew69KkJ5HbPB5pKKsDvcQAdecetCqdp68d/akCrwMde9LkYPXrjFPl2Ew&#10;yeORTj90Z9eDTjkEcdeKCmRzgYpuIr7EX8XTrxS4JHXn2p3TH179aQoR1H61PKO4nzAE4zS46/yp&#10;5AGeTigqQAMkk/rT5bCuIF3Yz060/nrjBNOXAA+tSKpI4GP1qowIciJGwRxT8kg4OcccUvODjr71&#10;DqMxtrC6nUHKRkjb60PRNvomyG9V3bSKPiDXLTQ9Lu9RunYRQLliBmvHNc/aP8GyeHbt4b//AEiW&#10;FgkTrjcSOma+XPiB+0q2oeFNQ0BrJ/tb3DxySk8KoPfPWvi7z1Uk7SzEk+ZgAj3554rXBYKviU5c&#10;3s6bgrJx1d9zxsdmlOlJRhFTkpPW9rW2Op8U6n/at/e3SWzBJXDqowoUdeKwkn2yZIVmCFkAOWAx&#10;1PUVnG8RScDaMhF6tuB9KqTTxFJEdWVC4IxkEkdMkfyr6WMVCMYx2irI+YnJznKUt5O7L+wTybwm&#10;wEkgn7wJPfOPzqZoGtxuE5KjOBkFgR7ccVnPN5LBnbDH5OTktj6U67uN4KkKrDHDHn2A9KAQ6W9l&#10;HDyFd/y7lOdu08/Qmle7jI9BngD5s57E9smsm3yI1d9yHe245zuPofarEgZpGzwhTO4/KF/I5x6Y&#10;pDRqRSsIjtbGeG+UDDD69aqRSGRHZXBG75gvGT1yR6CqORKzOvAB4y2fxx6VWHlK2G372OSCcDb3&#10;A9aVxo34pg/mSMCM8AAbcluuDUYk8sSqGIGCAc53Y9hms8O5GZbVeDhcZyo9CKsLIC0kWAFYfeKn&#10;AHp1FNiRcWYMwIVgi8kYxlj7UPLJMhdZA7HG0gcAd859KpSQSSwNLHOXIG1sfdOPao3u8CMqx+QA&#10;HAAwPUZ60gRdtrglnjC7RuVs9MnpxnirFrdSTQyRMfmYkHnIIXnk5/lWVHNliQwADZXaev51Y+1l&#10;m3O2QB3+Ufjg80Ip7Fp5i5iKZC/dx24BxgU3z13Qqx5AxyOhJ+97mmQO6YmK713duNrc4z7elRwy&#10;Hz3by2Ln5QcdGPcZp3KRaeTyXwzsNmSME8/UfjVZ52IjU7Ockkc8e5qlM10ZnOMqhAyV6keqk1NC&#10;XG0jO5uOcDAPrx+lRa7Hc0rRTCMNAigyFwDj5sjr15pzz2fmq4ySJCWIzgfrWU5K7gpAMfAIUN9O&#10;D+tPF+yzBPLUEY2tjg+o4zg0K9gNkyKFVlKtGwO1Rg4PfNVbgl45RncSCVx0OOuaRRtIjUA7wTmM&#10;5Oc+3A+lVpkMc/kBW3huUHv6570rWtYCd4GYKyO2fkU8ZDYz8taiyzRlSYBsUFTGVwST39hVFbsR&#10;QrC0e9C+X6bvTFKolDSlpD1OcjcMe4HT2pcoE/mqh+Vyg67QcAA8d+tUI4ZGC7V2E85JwD7U4Xwk&#10;Vd0YBUjaSQuQO2GqwjmdJwqK75Uujtub5e+B/SrUQY+NGCJIFfj+HrkjuMHpT7e9eR3OF/iJXuwI&#10;xzVJbgMpESqrZ5ADDI6HBxipJPJijVY52TaRwvK/hn+VVYLk7zSox2KrlGGBj88Y9Kum4YOcFShB&#10;BXGDnHcnnrWRbqIxteZmVgTlQA3PbjtQWleTGUJRfkYruDN7g9/eiyFcsu+5gRMRu6sO5Hp7UQSm&#10;ObaqnnkEKduDx+Q9arLdJI+QQmc/Ntx+BHHy1YEhkDEMcY2AhdgK+g5rPlsVctz3At8B2+bYRk/L&#10;luh5plrN5YzHMr7zgngEgVWMymTa+XyAAxByVH1py2+CNqLwGJyMAgnj8alopMt3FwBt3lhu+6Ys&#10;KRj0HekV4kQM6ZHDZZsEZGKoySCWZ0KjYMBnbkjHbirUxiilz5SvGsZEanGQT6CsmjSLuOR5Nqqq&#10;B1AywYfe46jI/WrKiIoWOxTvAGCDtI6/d71Fc6e8MMEkhx5hBTK8YHVeOlV40dGKrGWJ+ZvkIJPb&#10;GfaosWnsWZbuJ5VZWGCMErn5QMgEZqofNeRWDttIPlljjn2FIZJYw42RpyRgDPAPTJxzTYp2a6QO&#10;VD7NqPwdwo5WVc0objZG2bcs3Un+EE/yNPtJAkaAfKr5aQhsEAcg1SWZnC7xIpUEHD8HvkduagMi&#10;+U0mWQDAXncVz9KLWGpGgNQLKSI2cZ/hGC4/woiYsrk/u8Nx8u7bx09zVW3Xc0KbTvIwA6k+4zjv&#10;U5VmjZXibIwrdsjPP40WKTuQyu0mdxLFR847ZOfQelWkVwoZm9OADz+FZbsjSgLgsuVYsG4HYHjt&#10;Xt3w3+HcusrdmYlTFaNONrAkqvJH0qWrmkE27I8lcyfMDEfvHfkk84yvApSwRNrSkKWIUuCSCO2e&#10;uK6u60WV7W7mgRSkMg3ydVYHGAeea5iS8faEZV2qSoX/AHvxqEOUbFa7LIMsyNuOPkYkj3NMdysR&#10;O5skqFYHjvSJG7xyMqDGSCThcfTB6UyJYyuC/wAsZPI6M3X8uaTBF+C9kAVFiYbQRmTA74JHrU0l&#10;xLC+6RQGfhMkHA78iqwim81gyHawLDA4C98470W0DzRoqqCr5ClcncPqalLRjHyALG4f52IGWyVG&#10;GOPzprhmiIMxExcLgDhlAHQeoqR0aQmEwu8gIUqw5ypBwBXW+HPA99r81xFYZK28JlkBJ4CDJ6dP&#10;elJbFRV3axxZ8qPdiNVYHaQepx6EkYNSPIiyNIGMRUBY2+/nP94elejXPgmW38Ntqi+TKrZZSpyc&#10;qcdGrzmKZJd4bOxVBwBliecn6CpjqVKDjbzJo5RuLNgsCTheCAO9KsqLLLFu3Mp4LcYx7e/rVGSz&#10;xD54tWMCvguQQrZ6Z+nepJTlxtDr97aO+wdKTeoLU1IUaVlEj8AjAVQATnqetNSFjlPKAU8xuDhc&#10;+lUormcpMXkIXACsMMdo/WrsVlLeruA37F3OR8hA/vegFC1GK90pfO8oT0bqckDjHvWlZaddvZm4&#10;ihYpCwSQAbvmPqDk1hQRRkoyFh82WAOeOCK6aya6ks7top8Jhcxg7c4PUA/rVRQJnOz34iZyjbhg&#10;A+3sAamW8UJGCwGx+ArZAJHfPaqd2+VlUupcrjBbPfg8U218jaisqDG5QR1OeuPf0rF7suL2LrIy&#10;F2Q7S4wNueR+NWA6sp/eAgr97OTgduatWkBY+ZLE3lRqdpPXd2yfWsyZHcK8YThBlB95RnqT3rNL&#10;Qu1iSJ8hkd9q7jsIwQA3TJ9fSrbymKPPnKxdNpIXBYHjjnvUL2O63WULtUsMYGASO1Ogt5E+Tyzw&#10;BlQc5zUlRvdkMZMq5kIG35VAGDx/e5qzPNJuBXBLdeM49x7VHcQXET4KuMruUng49h3xS2iSsGjA&#10;ZnC7vlbcfc/lQloWnY0UaBWXbIQBg+gz7CoGklRZH+8jE7MLls/j3p0cMjNGEXcFX/WfdHPAAPrX&#10;tmuf8IxLoWkRrbTpqUTr5mBuEoYc5PbHqKrkunraxpFnhnmyybR1zySARnqBgn19KtwCaIIWlYEZ&#10;BP8Ah7VYm8iGWd4lYDc2FJx7ZH0NMihe5aMQI37wcr1JJ6VnyFRZVcP84LE54IJwSD6VJ9wxN5sq&#10;kDBDZ+b64PWuw8O6OGfUVlRA8NuWXzDtO5fSslbFpWEywuEXbtYkgZYZyPxqXApGVHJxGigqxP3s&#10;ZYBByagU5I27jksN/TPPXFdlZaOj5lfGYuHO/BORjGD17c1ylxPbRzx+Vbzb5FBCjoCD2z61LiN3&#10;S1EtnZoxhlyG656kdsYp8sEkhUMmDwQwH8iK6CaOBrKCLasUijlj85Zc9wKztV8lbiL7OrNiIbmY&#10;kFie+Dik4ah0FeynlgyXDhm8vCjkg8jP0q1qunfYobaaSKTbI2Y2YYw4HI+lW9NWV3lYiQRqVzJw&#10;UXjocelXNR1Zr60lPmo7xOFTJIbAyMAdhTjFD6HOwWLO5xKrAxuz5IO3tgfjUMqggRopKZIL98jo&#10;a3vDltcXmqWUDuBHdN5TNIAAEY9/p603xHp/9lajeWiSpJHDIVUpyrYGDgir5NL20E5GAxZ3ZQgd&#10;gF57sKsNEYyi+YI0flwADt+hxWf5jL9ncdG3AEYO0+nvTJUZxGnm4DcFWyGB/DpU8o+Y1IJ1UqrR&#10;NtKkjjnJ6cU9UIQZXcMDC/cYEd8d6ppOzMg2tkLjLZwcfxD39Klgv5ZTEHYNg5B77SCMn86OUals&#10;ORxI0isMBPkAx1HqPWrEZUMypEMEYIIPzD/Gq1s5EtuysXcH5e2M969UstFGuLcTW9gGW1tsvsOJ&#10;EkHcjPf1FTyX6Fp3PMYlYMqxj5UU7lPOKspMIo8MSDuXHUAL2Of6V3mq2mm28Uc0RLOqo0oYYw3Q&#10;DIPNcpeX82pXayyXCRlhxGFAAA4AI9SKlwsUZJYbztHmAoQQSRjvx7GoImBeNjMFJVhu5OeeAKmu&#10;oW3rvKsELBlPbdnH1NQshkYQIABv4AXIXGckcdKzlEpMvNKDIjNIwIGM4yPxx0NJAkkjjc43BCSB&#10;1P1zTBC/nndKmwDlQMEnqee4rXuY4DKs0cBC+WMkE9R1yc1i4mqZmo6ypHjCHJzg5IPpT2YRtlyC&#10;ucbs8+/Brrdc8KXenNpwLRst5As0bkgKAe31rn59JnE8DNGCr8qxAHBOCefSs5Qd9TVLQzrIKRI6&#10;yuwAIweoz7+9ODuylmZSAACMZAA6jkda3df0SHRruOKK9hlQosish4wc5VsdCKy5LaKSDi4XeoyV&#10;VScnI9jUyg1ddRxRXRhhmMqsSuGVR05GD0q0bG5WzM5TasjFEIAAPqakn2w6baxmNc8t5i/xZPQ/&#10;TPIqqs5ljihSd2iO4IgPAJOOM9KhRs9exrclgtLpYZTbqSUAbgA8d81HJwpJyI2+ZgGAGe/vXW6e&#10;muaFBcedbEJLDsLsOgHqa5aO4EsiBgBuGMAZHucLTUbLrfsVYrku8Qy4G1vlJOG9jVpOix7OAeW7&#10;MT3zSXEEUThoTuI6kjB+hBrsPB/h6LWtSt4Zpnt43BDSbS4BIzjjpUNeZcY3dlqciGMeTjAyVBGP&#10;y5HSpCSWDMjbeVzjA68ckDrXaePfDdrod7LZx6ilztjUqwTZ97868/nhnKncSUzuBzgBlHSk0U01&#10;o+hb8rzJJeNu9w2D2wM/lT4wpWcgEk8hexBp93BNbjdjhoyc53ZI9/SlQrIqjgAj5MDPPt7UrWY+&#10;xDMJth8tkzkbTj9MmpFG1kCkZ5brjmtDT9MmkM6oijK5JHy4C9eCRg1luSkpUZALDJI4x60pKyua&#10;RtcsMUJ8zkFlz06n3NKIwsQby8kYB5wM+vvWxpgtJ7e9EijG0+Vklc46YrFiLyRoo+fbkMvGP5fr&#10;UTVreZaLMijgB23EAHI4/LsKekxz5Zwzr95jgHH+FUIpHjC7kUF3CkqAOn+FXksJZI3uCBtUdWwA&#10;SOvX1rO70saIZA7xswkOcckdmHb8RUkMgCMcNySCpzk/hmqvEmfmClQc9/wNTpcjcwVSCIsk5yVL&#10;VBRaG7cAgDMgHUc81PBIHDfvdvGNrfLmsx3YqGRuCQFPQ5HWnm5LDKkEAEgY569OajmKRoFoQZMI&#10;HyBxj5g1PE7KsZkJUKMEkYxmqjB8hUUgkg5XP6nvUaXAVZNx3HdkjGeOlS2aRVkbnn7Yl3euMt3P&#10;ZgfSlwqh13jPBI759jVQXLY2q6Z28gnj8j0NRKyjDBuM5POT3460mWmarPEEKpgc84bnB9etSwMI&#10;3IHO/Ayegx/WsdoxKRgtGAO49OakjmLsGWTIPc/xY9M96xbd9i0aUrR/3WDE54GenHWtKGTOMKp4&#10;4BPP/wCusaCZi0ROSrNliBwAMj9amm8ovMImXYWyACFIB46kVnKVlc0jvYto43hTGpIBwBkgE+vv&#10;WhazFJc7VBBwocZ4xzmsCSVchk7YBz1GRj8alSQkS4JbaOATyCQcY/KpjUsW46+RpSSmNrjA+bJw&#10;c+tLFIxZU/iGGPOc59Khd4kcbZTICvJI284zjrVnSZIba7tzMMxiQb9p3HHUge9Pnd1rpew+VFid&#10;JYiQykE4wPUUwkllYNhVBBwP881a125FxPJLGzMiEhAx+6p+lZay7kJGScZAPUjPr61MqlpNJ+hd&#10;i6sKLD5isMkn5WB4/L1qNXCoc9QeM/1psIkeMnDFCeDgbTj8M5qFTGw4wvzDAOf60vaPQOWxsXG1&#10;ijQq2HADAnHNaUNrc/ZHaKbgfK4BAyD1BHeqNlfwwW93HJCJC4whJ5T3FQWxcMmyQ+YTjk4YilO1&#10;m/Lp0NoS1t3PYvg1Nf2esRywFvIbCyAnapGcc+pr7kubQg5wQDzmvlex06Gw8Jyau8hgWCRVt4yB&#10;iaQc8gc9ar+HfjxrtzqMBnhDrI6xsgHycnGBjoavJs+wuT3oYqVS2Ica1OyTUFO6d1uk7fM8XPsm&#10;rZjUVTCuF6ClSmndOUo2dk9nufUxhznAzxTzshjeV+FUE4z1I7VsRweYqOBgMoOPSvmn4xfEeezv&#10;JdIt49rxspYjneGANfoOc5hSyzD+2nFycpKFOKV+aTV0vwPhcowlTMMQqMGkkuabb+GK0Z4b8X/F&#10;Ftr2rreQxusSx7dpHORxzivLzGUHmAsFJxjgEGtm7mnVXhlh2ndvXI2n5unX3rGSWRNkeQeWyD05&#10;xX5DF1eXmrT5qs251GlZc8tXZdj9epUadNRjTVoQSjFN392KsiwkEzo8yI/lxHlxyufQn+lQRXIJ&#10;XAwActj+L25PSukHiHy9HayKIAzhjgY34PeuR3qpUZOBk8j1HalUajy2le619TZI6CzvJYJzJEmV&#10;ZShDfdKnrS6bHayXLJOVVCCdp/i9BWEQASDISp7jOPyqWIJsQjDHGDk87c8nNT7V6aJ21syuUfda&#10;eYHkR49yq4Ib7wwe2a9H8KaLaRwJe3dq1xDuICoQuxs4y/fFZ+ha0zaTqOmtHH5NwyyGRkJcFP4Q&#10;3vVXRtdNgl3B5LtFOu0kfw46H9axlTguWSatKLs2k+WSva6e62NqcnqmtnbR2un59Gd/8Q/hxZxy&#10;veabqSXFtHCjzSAj92zD7prx/T7VZZpBJKNig/d7dxXVWmrSx6fPYpcbI7hwzcc5XpmsW5EURjWI&#10;8jaGPGCfbms6sKbn7SNJU03zSgpOUVJt6Rvrb1ChGcYKM6jm1optWbSS1lbS/oFxtNnKzxKJdxG5&#10;eOO3FYqK/wAwOePz/CtW4kllO5s+4PGcdKEjWQ8DPqAeAT61y1vfatfRW9TqgrBGpl8sBRjGORjJ&#10;rtNe06yjttNgtZI5jyX8oneWbqCKw3jSNjHI2FC/Jgck+9VbeeW2njeFwHTlTnuOmacrRjJNJ81k&#10;31jZ30RaWqt0vp3OkufCgt5bWBrlAjAFnb5dv+yfes/UbGBJNkb7gvVhnt/SnX+oXF5KskjgsfXu&#10;f6VVTzfkwhO0EkZAzn3or+y95Rpuzejert2NKfNpd9NfU6XSPCuqTWM94tsy2wQkylTtGPQ1g2+I&#10;pwWRW29QehPt1rvNF8XX66O+lfaf9GcnKtz7nHtWFr2rtfTRM0cMRiQIPLATcB3PvWc6dKNGhKNS&#10;fMopzUkrc7eqjboul9x0JV3UqqpCCjzvkcW78vS9+rPVvhrqOmQ23iGOfTTJLPD8qnhFHvmvOdHS&#10;Wx1G2kNssil2KK3Rh7Vm2WqXEJPlsdzrsJ65X0ppvpcRAkkRN8ueAM+honiYulgo25ZYeVRxlFJX&#10;55qbvpqKjl6jWxs+ZtYhR5k23bljy6djpNZtpIZ/MDrEWLPnPGT/AAjA7VhywyK+2QYLDdkHOQe9&#10;Qy3LzSOz8E8gAdvb3pXmlZRuHIGD3NcuJrU5SqNKSTd0r3+89ChTnCME2m0rN2On0LXzpsGoWwhW&#10;RbuIoMj7me9c6j4A9TwfaowyDIBxkcle1Tb4wmAOp4J5Nc9SvOUKcHUXLTT5U+ik72HDD04TqTjD&#10;3qjTk+9la4BGbKjnJ46n8ua9B8IeGLi4lM4tmuEgTzJI16le4+tcIkrBlcMcgfe9PyrpdD8Yazo0&#10;rvY3rQiRcSBQDuHvmtcBVwlHEUamIp1ZwjNXVNJyXZ2k0nr0ODNqeLqYepDDygptac7aT7q61Whm&#10;6uxNzIwQpG53oh6qPTmqBI+XHBPNT6jey3tw88x+Y8nvnNVTjBx+v8q4ajbqVWpNxcm05aN6326e&#10;SOuhBxp001ZpJNLVff1LMZABPQ98d6QYwKaWGBkYHalU+xOaJNJpA11JCqKqbWLFh83bBFKFAGf/&#10;AK9MGM9xgc4qZVzxjBH61KtfZeSIenViHpnOOaVUByCOe9Io+bjtUgGCcDP9aFrq0Q3YagwenHv1&#10;p+35VBznr9aUryOO/OOtTAk5HtnFXGGjRnKWwwAYxu5PanAEHH3e/rTtw+TAAIH50BenB9T9aq3b&#10;oZ3AD6H3p+eM9MClwSe30ozyfeummQ2PG0euTTuOh7UHPzD/ACKCckjPXvjrW8omY4Dj3xTlB6j8&#10;6apzn8OPWpAuc4HWs3G/QiTGjJ7+lKAeKeBzwKNoGO1YqL6k3Exz6+lKq8jOOtPCkAVIqfl1rWNP&#10;bQlzEQevt+FWlH4cUxV/M/0qwq+hP1rrow6NnPUmSIuBVpTUar7YNShcY610ypW6HFOVy7aXEkLr&#10;JE5Vl5BHBr6Y+HvxJN7KtpdlRIQAhH8WBz1718vJnj9K0rG+ktp4ZozhkYMD9K7MjznE5PioV6NR&#10;qPMnUgtpr07nzHEXD+HzPDzhOC50nyT6xZ+gSvmn7q5Lwprqapp9vcLxuUEj0NdPn3r+sMBmFPFU&#10;KVanK8ZxUk/Jn8xYrCzoValOcWpQk4teaLIanbhVbcKcG969CNQ5XAsZpwNQhqcCDW8ahm4EuaM1&#10;GCKWr9oQ4D8ilzUdFPnDkJM0maZmik5hyDiaQmm7qZvqHUKUCUmmk1GWphes5VC1AlLU1mqEvTN1&#10;Yyq+ZooEpaomamM9Qs9c9SsbRgOZ8VAz01nqBnrz6tbzOmFPyHM9VXkpGeoGavJrYjzOyFMczVA0&#10;lMZz61AzV5FbEvXU64UwZqhZ6YzmoGavJq4g64UxzN71WkkGKa7+9VmavIr4lnZTpbDmb1qszjmk&#10;Zjiq7tivFxGJ/A66dMGfmoHams1VpHNeDiMTo7nZTp6jnYVWZuvNDNUDMDXk1K12dkICs3pVdm/K&#10;hm5qImnBXOqMBSxAphamk/maYTXp0Kexsoilun60zdmkJpmfy9K9ahTNVEfkfWoWb3496CwxUJc8&#10;88/zrvirGkYCsx/wqInJHHFIc46dRmoifx/+vWqR0RihxbGR0BphyajLc+v/ANam5BB7Hj2q0kaq&#10;I4t079ajLf4fSkJz0HIph5A6kd6u5qohnp65pucijPbb9PamZH4U0jRIdkjvTGbPB49BQTz6elML&#10;49z1ptouK8hxLUm7GPypoz7ZHWkzxx64qkXYUn29s0hJ68D+tGT7VGSKGUkSbh+VJn8e9MXP0oPI&#10;5qkPlHE/r+lN35J74Hamk/j7UE+n6UDSF3jAoJ+mOnFNOPTpSYIA/pQOwHIH1oY+pOP50h/l6UE8&#10;e4osNIUk8fnkUmQc+3ek5zwfrTeoGT3pjSJQ/fPWmZ688ig5Htk0hPfH0pjSDdkEZ96CcgZGB7Uo&#10;YHH8qbgn+LikloFh4PNKT09zUYHGe1GSPpTQWHk57c00Ff5UKfQ9KQnpn8qYWHHJ7dfWkBzn6ZpC&#10;xB69Kbz/AJ9qQ7DzxgYP1pMjGc80nUd6XHK/XvRYLB3B68UE5P8APtQCQORmkJPPzYoSAd1JpAee&#10;frQevBzmm5phYduwB79qU5JpCeaaMdR+VA0hxPp096Dz34HpSFqAff6iiwhwIHfjtSBs4Pv2pM47&#10;89KQAnGfpgdqQ7Dm6e9LuPp0703r04P86Xr1piBeOex9Oc0ZwOnBoC/X2FHJwDmiwCMcnr370oIP&#10;1PFIMEjI9hS5xx+FFhhnsR04pc4xz170gbv360gXHU9KBDjijI/Ojb/tGk6EHPWgBSe3PsO1JnGK&#10;MZHWnEgd+tFhDRkUvPUDn1pcdOeTSAeg/KmkDaFz7YOPzphxjNPbb60gI4yPx6fhTsNCg/MeD649&#10;KQEjHrnPtS5JI5/OjI79DRYQmMEc8Z/nSgHK/LRkc4OP5UikDtii2odAJOD1/Kl6t6j8qU4z17dq&#10;QHOMjiiwDuTjH+NG4k+9BOMdhSAZA65/rRYQE4PPFBJAJH+NOAyM9KRQDuGCB7UWAXpx2oB68dO1&#10;HGOnX86Tn1zzStsIUZAXB/8A1Up4/h6+tICTRyD6j+VCWwDjTSCBQDgUvrg59hTsAufSlHrwDTB6&#10;nNOwSTTsxBznOOaOp4HIo528ULjOO/1p2EHpnil6fSlBPOOKQE4z1oUQEIII596U5GOPrQcnv1Ge&#10;aU546UcoCYwRxnv6UE/h9O9OAyTwMU0Yxycd6LCFySCO3Wg5wKNv88g04jjrzT5Q0AdsccYzQBjP&#10;Pajvyfw96UqABzjNOwhMf/W5oHSkK8/56UpxjoKFEBSPU89KTOO/4U7BIHTp+tKSB1OeKdhDT0BB&#10;x9aMdOPxp23PPOaYcBt1NoExQccevT3oyOeff2oK46c/0p2CO2KOULobw3WnH60vQDIwO1JjIIJ7&#10;UWAUnAP50Y9+KAmOOhoHI/McU+UkUD/63vTSM08DvTcdOMUNAtxgOc4HFOJyMA8Yo/Hv6U4qcY6i&#10;hJjbEGO1IfqRilK5z6H8/wAaUg0NCuB4zxnimA45xTznPAoODzn3NFgQZINNx14zTiB6+lJggdaO&#10;VghORjPFNx94ds9qeRjvS8+oHFLlHcXHp2ppUDbxyaUHHbNJ3NVy+QgOMDJpMc8njNOAx7jNKW5b&#10;j/61FgGlRz6UpBGMinAEZ+lJtHJ607CuIVI5Bz70cZ5NO2DBzQDz9O3enYLkWT+Ap4x2/XpTsnAx&#10;+X1pAvJ7/wCNJRYNiY5FBU88cGng47Dil201EXMRYHekb0608nvn8cUq5A65qeUq9hABSY6jg04j&#10;OOKADz/WnyiuNI680L256U49Oe1O2ntTUdQuMzyR370YPI9elOC4+n9aXGCeSaaiK/YjG7PTt1pB&#10;1OQKkGD7+1AGS3XpS5dgvuMB6n/OKftJ5B6CjHB49uaVVPOOKaiDYxlPGaD+lPZQA3OTxn3oKYJw&#10;OKXL5BzDOmOfpQF4NP29eO35U1R0OOaOULiEYHTBpD16U8A545pd2RyAKOULjVyTnqemKD1NGMmn&#10;Y6c/400g6kY59h/On5BBoCjPXp+tBXhe4FTYG1cjHX1pcZHHengEH1/LgUBcHiiw3IQdO1IvPbI9&#10;qeR19PfrSAEd8Z9aLCuIwIOM8Un8qcy98fWkIOemMU7AmNOcd8dM0oXipMDPQE/jSbee9HKHMN2j&#10;PNNx04p2AC3HPpR2GCfejlGmKDj6UwgnFPOaQcjntRyiTDOcdqTA9adx7jB/T2o2543ZosFwHGKR&#10;hw3tSnHAzzzz6UfKBnr707CuNB4Hv2pfvckfhTgMfhS7SNx6ijl2DmIzge+PTpThjP3vf0NOAxn5&#10;ePehcdh9KaiDYZBxz70BTkcfjRjIUEjHNJtA6jGKfKL5gV555ppBGMcHn61Io5OTj3prZHB9eKTi&#10;CY0jgGlAz3/+vSsSSAc5Ao2lcZ59KXLqO+wjEgjH/wBagDH0p2QRx+tNYccdaTiHkIgxu/TPFBHT&#10;J79qQhRjOM9qdjB6daLDe4wkZ7807GOB196COccjP5UpyeD/APro5QuJnpkUuD/Pign8h60oX14F&#10;NITG7Q34UN69ac36U0DHP69qfL5AmAyuMnpShsHjIzTjnjkH2pCpoUBXQ7OCKizj2NOGQOn5UoAO&#10;eOc0NAtBmMAZIpSMmlAHTGM9aMeh5o5R3DGc80gzjnn+tKVIIOQKXB4Bbk07ANxkdSB1pDzjB4HX&#10;NPK546UEZBGOD0o5RXEyB/F/+ukIJz8tGAPr6jtTsZP3uo5pWuA3Ptz7U45HUc0n8ieaXGMgnv3p&#10;pBcYF4PPalXAGDgH2pR9MZpGZSeuTTtoApA44/M800KAOaUrjJAPvSZGDzRbyBO3UdngjqPekzz6&#10;5HFDDnHXtxShenX+tOwDSCSMHHHIoXr0AGOven5I70Dr2pqOoXG5wOf5UYOcDr1+lP6gnIyO/rTM&#10;qpPOPr3osIVlJ6Dj+dNOOBn6GnIRkkn6AUAZOT1HGPak0guNz05P0FNY9t3enNhMHPU49xTyvtx+&#10;tPlC4zaNzdR/7NTlBx8pIx60jKVIPUds04qCSDjGPzpqO+gmxnPTd2yeMU7dz049qac54UcD8qGD&#10;YHH40kgAjLfeNODdyw/wNBGCO2T2p2M5O7HFNRsK5HtAPB5P86CMdTx6+/tThx2OB6+tMx8o4ycn&#10;GaLaAHILHnj096Av86dgAg89OuP50AHII7daOUAbPOP50zaOeKkOd7YFNC8jjOPfrT5biF4OMA4H&#10;em789T16mkAZj0+nPBpQoK5OcZ/WlYbAhcryR3zSgc9fpzR6DA57elIccHA9x6Yp2ELuyeV60qgn&#10;A7dxil2kdM+1IWU8A9f6VXKAEDpt/rTiwGMfQ44pV7cYOOvrSFOOTx6UWFYaeFxj6e1KOzZA4x14&#10;p2GxnGO9IoHQr36fWiwDGA3dM49KXOOCSPalx1yQBQR0OSPekkMYRjGcn1FHJDFVp+Oecj8KG+9j&#10;+Zp2JGjOTz9aaX7t1PcU/PPUcHjAprDkken0osMGOBgGjIwRnGOmaCMH731NOz1BO7tmiwWEd8EZ&#10;A5HWkAYknNIBt535GMAD/wCvT2OXXjj+VFgsMHU+3NKfXBB/nS7RgZPfk0ojPPPTt6U+UQ3eMDPJ&#10;/lSk8A7qAOR6fzojI6d6LAIFxnGTj8KTJHHoPzFCnPfPqcU9iRz79T3+lFhjAxOCDjtg0hwpODjm&#10;pdxOc8Z71GSAxOAc8UCS8gztPBPTt0oyVI56jrjNBPPBxkfXpTgR1Ix3osAwjOMZye9KwJAOcAfr&#10;QdvPygEHORSKAcjecdeBRYB3J3AkdKQkDjaM0xcEnHJHrT/mOSRx+VMA3fL7U3B5GB7c08sp/PAz&#10;TFYZ4OMHGPWkIUsTt7etIWOTgcEdTShQTu9+KXPAHXr0P86XL5hdDcLyDyDyaHcD+E/jzS5OMYGf&#10;5UhVjg4OKLB8xm3scYzwPrR0+X0Pbnp6045GcLmgYGBjnrxRyoGKQCBlBig5JI5J+gApCOvQZ/pT&#10;ctt4IyOpp2ExxzkAjj9aFJwOfzxSjCdRkZ/n6Gotx560WC19BzN6c5Hem56gnnriqTSg/wAWcdDn&#10;FORwccrmu7kPNU/Mt+nIpxYHp1AqmJB079/QVIzgKOevpRyBz6k6sSeSB605mOQM49MVT3cgA/Wp&#10;PNYd+3WjkGplsluv4ZyKRTk8jNQq3Az69qFlyQFyTnqO1HIHOPDjJwPbmhmK45PrjrUKSADk+p5p&#10;CQQueP60uTQrn1LatnPTr9fxpvGPU55J4qI9uSQfehCFzyeTnn0o5fIfOT7i3UcYoTsMDA6AVXL4&#10;HoOpxTlkO0MpznmjlFzE6gZ4U/jTQAMn5vck1AZOgPbnB6U8OuG444PFLlGp+ZKOvynkj8qG5BGc&#10;evrUDHLA7sZ4xTjkZz25yKOTyBTLG7GMH25pCQcgjP8AKoPM6EMfX6UjSnIyv1xRyhzllmHXn09q&#10;N/3MHpUGSMknnp1FKrDj+H60uUFLQnU5J/GmbsgjPuTj3qEt/d7e9KXA65HGBRyDUh7A92z+FOCD&#10;BG5sVET0IYk+nGBStJknp1/Skoj5yVWOCAAP1pPLzwQCMdfQ0g+o59qQPjOeMd/8aOQOdDlXIAPJ&#10;zQN3qPYEUxWH5jrilVmxwc47UuUfNuBY7/mAz6+lKp3M6l8HscZJpPM4PHbGfU0oYfQ+nejlK5gZ&#10;dvGWOemexoy3HyjOOpPWkJx3J96NxbnPGDRyhzEpBONwz+PT8qhdQeOrD3p5JA6jp1NNILFecECh&#10;wBSQpBKjqfUdMUAMee3Q44xQ0Zxk5B/nilzgEcnnP1o5R8ysBGPmGeOo60jnO056849KUuo6Hn8v&#10;zpGYbj8wH60uUFIcwCsvPbk0iLj2HbjNO3EYJweKPun8M0+XyFzEalskLnPfPtTghxnvnnPSkfBz&#10;kHtTsBxzk57UuUfMMbO44z0wPSg7tyjH0J70/PXp6YNJtPBLdD09DS5RpoaM9CvP1pcMewwB2FLn&#10;r3z07UNuPAGfx6Ucocw0rwvYHvSFdrYPAzUm3bngn3PT8qFzxyMdevXHpRygpXW5GMDr0HHHWnkM&#10;f4hweuMdKNnbIxnIzxTmT1Az+VCiPmEUMrZIGPXHSkYYAB6dT3p3OM9cdh0pGY5HZcc4oaEmMWNj&#10;gAY7/hSjBD84x0HrSEbj97HOeKXuowfypcpVxoyR+OeacQwUnApw6A56nuaXbkgkeoGO31p8orkY&#10;HHY/Q08qcDJ4PrSFRjDKBg/5zQUGRx0HQc0uUrm2GMGPsOoNJuIJ+SpIxkNjJpACR36YNTyD5khm&#10;RnoRSlCVz78dqBgZ68frSlcYyQewGKORj5tRwG7PP5/0pjMBggH8TSlOmQQM9BTtvJOQoHHNHKxq&#10;SuNODnkcigEYI6juDTcH5uBxjOOKA3bGaXKx8yDf+Xf2pwAJJyfcH+dISBliPxpVAwTg+pNCiDYq&#10;4AGcgHpQCGbHfPf0pxIUqcAeuT1zTVU4G7A9D60cgcwEDA6D2z1Io4yOeM8U8YPBA6Gmbz0HH160&#10;NWBO44Drj170xkIKketOwSAxOQO1HBwCvA5xScQUhWGQDj8D2NKO+cA/rUbHIxz+dPPIztx6ilYd&#10;9Buck4H0z3NOTaCeuTS+nTjtTVcZOOnSiwxY8sOw5796dlS2Cp9qTjByw/LmlTAI+UDP60+VivuI&#10;c88H8OaBj1IPTnvSYHHJA9BRgt0GT3z3FFn2DQU/Lt46c80pwCR+dOAyOc8Y4600Y468nrRy+Q00&#10;O2g5yvHPI55puSFxjrxjNSNjOcgkflSM2RknA6Ekj/GjlfYE1oNA4HGCOOlIF+Ybuc+vepQeMl8+&#10;hFKykcc4xwDyDS5R3IwAQAf69aGXIwT+HpTgo+XBJHv3o2KOmBgcA8UrBcZxkcU7pkAdqeoAz8vP&#10;pSKpG7b9eKLAQrEMHODjp9aeAGPXr26Clxk5PPenHpnAOTnr+FCj5A2NIb5j7dPb2pMcDkgfSkV+&#10;cbce/pTSjdjyc4osPyHIdxOT0HSk24/xNZekpIxvA77iJePpitZt/C5B61MFeKdipq0mr3HKMn0w&#10;OvvQhJA7GoeeNwIwPTNOVgM/OcH1/pVWEO5GD3Hc0FQMdKVSMYwTkd6TAU9cE9fcUNBcG6AfSkYc&#10;YwMDvTwBzz+PpTl9APr2PNOwXGY4Hp69aT1GBUgXtkZ9PWkxnPIz/WiwXRGFHHTj3p5GQflJyaAu&#10;Bzikxt9QPXsaVtAY3+7weOOacQT1Xkdz2pck46c8804LyOM+3/66OUGyPHIA9OaaQBg9cdakUhep&#10;Ge+Pao96rjPTtS5RoewDZPXvS7epx6VGZRgkAn6UB2+95fB565oshDwADkeuKMY3dOvFIVlKnLAV&#10;xPiCLV7SymeG9QknglclQTjvisqr5Yt8rdlfQ0px5nbmSd+p2se1xkEH6c9KkHbnj261w/hLRb62&#10;hjkn1ZrhTu4CBB/Wu08pg3Dn8ewoouUoJuDi/VBUilJpSuTAZ4wQOx9aRSMjjmo/3mRyD6c4x70p&#10;Zxj5Bn25rRfMzsOIHB9aVBjg+/NN3t3U+vFHm5/hOTTsgsx2TtJ29RRkkDjkdqaW65U49u1ODrnp&#10;+Xai3mHyHDvxzj9aVR0OeB3pGzx7+tSZ5HHBp2JYDGT/AEp/OCR/hikXkH5efT1qQE/4+9UokNji&#10;FCszN8oXLHtgV4B8cPiQ1j4Fl1jRrsMi3QgkdSCBzg5Fe367EX0nUgOd1rIAB1yVOK/H/RviStr4&#10;X8QeGr61nkE8zvG3XynDY5H61LpyqVFTS0cbvvo0cWIxCpRUrtO7SfRNI8r1vXjfXVzdzoiTSNvI&#10;HC/NzuNZV1KoG9JHBY85AIz+HY1C8oUrHsEgHUE4IyeldD/wjWoNpk98LVhCilPMDDABPHHtX0ys&#10;kklZJWR8Y25Nt6tu7OXjcSK5kk3R9cdxjtUDpHt3ReoIXO7Bz15p83mBXSJwWTapx2AH8zRDCspl&#10;3rsZVOCuDk9evrxQhDJnGTvTPdmHB56deahfynLqgQk7TvY8tj+Grt3bELGY0OWVdynkoO/Pfr1r&#10;Q0ywhsNSs/7StcIVDCM8HDdGx70rAjIgiSZfLLYBYkg9QR3pXtUM+3y8rHyWBwDVi/SP7TOYSrp5&#10;h2KTyAP4TitpUW/gAZHjcJuJ7EKcYP8AShILnPW2PmmZ9p9cE7hniq1xCVDMUY/Mduc5z/hV+Cy8&#10;mW2EiuV38R/3vpmp9Xjkt5pTL5hOMpHjDAHnBHt60W2C5nIzMVQJjgM5P3j9SRjNEqxl/nYD5NwD&#10;DGT0GcYps1w06Bn+UKVYhhwvsB7Vb0SzjvJCsxkYqDzGu4gt0wOppuI0QLPtkAxgbcsFOCWxyRTG&#10;gjMQuXfcpbaB3BHt6V2dv4Z26hJBNBKCQoj3qUblc9DVfSPC02rs6RyGMoxLCQYBEfXHuOtLzKUX&#10;tbU5a6jnjdAxYsUX5SMfe6Fen51bhtg0DRM5+ZduFBbBHrXXeNtbmvJ7dJDEVs4xCDEMAqg4J9zU&#10;/wAPfC15r+v2tskQVHjeUZyu4ouQM/WpukrtlcjlLlim3cxjLHDEsDpviULJ8vDPxwDiudinkd3S&#10;PK7uzAttHoSa6fxDoM2lalJFchPMOHZFPAB6E1hzWUc0keJFVnYEBzjH4+ntTTTV0J3i7NWa6Dmc&#10;SQiGWIHC/eIIYVc0yOEtGs/3IWG8jqAehPtXs3w68HR3MWpf2mkIjjSR0kX/AGRkfjRoV34XXwpq&#10;kstn5+pPL8iqCGWM8YOOuO9TzJ38jdUZe620rpv7jw9v3U1y0aqYycoSMjB6HFRLpU8kLXHlAJv2&#10;syNtJ79M8VXv3Chs5QqQAzDI+n4VMt7KYljaBvKZ8kcjcR6YqzByNqBkeWJ23hdwx5XOB0yO9dPa&#10;eHLG5mv/AO0dVkg2Lui/dbmcjoGNaNr4Rv7y0Fxp2mFTGR8sR8wt6ZUEnPFcK+v3n2eGBlIkG/dk&#10;YGAfuknpikmimmrXW5UlO7csSIEJwWZcKuPyJNQT6hhtiuir5fzELk/gK6C2jtJ70RjLb4l2v1BZ&#10;hzwO/vWNd2Zh82OVsg7goIweOTTsS5FaGUqYJZYxKigPsZRtIHsKt3Opfa7mea3VbePOdqADb+LV&#10;qeFPCN3ra6nLHKSLK2M0uSBmMDnA9q5++aE22Ejy5l4HRduM8miwuYimLP5hLby2Nzhtw/DDDFQz&#10;zeUwQHlDj7w2kH1z2qcSRGN8BkYkcrgDJ479BUcOESSMKhKN8xySAfbPvQkLmZJGHCKCEK4O0q2c&#10;YqaOVlLEoEEiZDZA6cd6zpHZHWcNsZvlYAj+VWbeTLKQoWLnjorkZ/SiwXAlEKbLkAksz5AOePbs&#10;ar2zswVwCSuCeCQuemBUhRxtjAyVA2kcFh3wx64oieRigL4wcjdkghfXHvSsUpF2e9KbWDlQxz19&#10;OuPQetaAvI4I8h3+cgHdhgB9azBK53OflBXgdEdm4yDTku/3m8rslIIZScYHTpxU8qNF0NxVhkgj&#10;dvM3mQ/KMYcdjkVsadbwX91axj5XlkQADkKQfmNYcOsK1mLNFDEM5R+wzyVrrEmez0hLhwFlZ/Lg&#10;ZVyCVBZmBHQiocTWDOg+JENjDqS29lcpcIn3vlJZW6EdK5GDwrdtdbI7aQOo8xmYkGNSPvN3x6Vk&#10;RXqm4aU8PKPvHPzN/M5r6AvfixpkdtY/Z9Dgju47byfNjUKC3AYScYPFS4pmicXe7seT+KrLTms4&#10;JbaRTtYLIAdpfb1b2FcVbXCeWqsiM+GG8H5YwfXrT7m786eWVthj3ncE4HJ6VRsvNClEXhQw27C2&#10;R15A56elLlJclc6Sx0M3cDm1iT7QimVmY/eQdSGY8EelZsUSyl2GFB6lhtx+Ga0vDzD7URePIgaF&#10;yrLnaODtXGeB61ipeLIpDQ9Bgso4bPQnPcd6HHQpPYtraGSOdkYhcYGOduP4gahvPJLeT5+5VC4A&#10;GC5PJJzxSx3YUwvG5UfMpPbK9ePSrI33kglVTvZmGX6MFxk+3Wp5S0yLT2i+0SNOzhWBJA5BOO3F&#10;dr4Q8V6vaaghsboYlXyCHXGUbgjPY1zlzZQQWEtzkM5YKiA7lB7571paXI98VmtoESHEaziMfMNv&#10;fHXrUSVka0m+aJ754k8Naba/D7ULmK6dLu3v0Q28eCmzrucg/lXzGtq1/cW0SvuaT7gwSQT/AHq+&#10;g/EUTf2Q1vp2nzmOS6jE8zZIdyuduO5BNcl4G8Hm81a7+0zmweKKYrI8ZVSyYwDkHB55rCMlbojr&#10;r03KcUrmQ/wz8QR6bf3j2T+VDwwUgFs9SB6VwEunSRhvPjOCgdVHQ+v5d69s8L+OdbbUI9PTUBKp&#10;DxbFOUYlsZBx3q38bPA//CG65aWVxDMZrm0WRGLgspY5wMfrQnf8NfUidKPLdP7zxm8g3xRC3kDR&#10;MmCVPTB74q9oDxNqNqLl3VUIGAu3AHcY612vhu0uLjU9GtvsSpMhI2ZGZAOT1GM+9P8Ai3bXFtrb&#10;2xRLYBQyxof9WW7H+tDepPJ7vNfZpWOt8TfCu6sNHufElncpcRxuGJSTLISepB7+1c58MfiK2gap&#10;fXDzeWk9q6PlNxdn6qQOmfWu+8W6daaf4TjtNOuL28FzbLJcMcrEjjsMenavnqxMtwVtBaCecny1&#10;bkMcHhRjr71lCXMnrs+50Vo8k4WW6vsfQfhvxTpk9veWj6ckCsHltf3+VBYfNhSMZP0xXi/jixhL&#10;W1xCYkE2VKIeUZPUe/X0ran8ORLAzvYyW8qzeSSAzRqx6qNxwK7ZfhXqeqaDFqkenxeXEr7zkmWX&#10;bxk+4qFOEG7s1dOpUjZRu/I4qwluVsbawtbu2uS8ykIFAIDDBDAiub8X+Ghp1w6TW5t51yXCvlM9&#10;tvb8K7u/+GmsaDYaZrVvMJSw87aEy0Kq2PnB6jNcD4h1a4vGleZH81ZGaVfv/e7j0rRSjJXWphOE&#10;oq0k0zm7JDcNGkKbmI24DZ3n0I45rudI0zVoIXuBasiRbleN/lDKOu4dxVq6RbPwtpB+ymOR7kt5&#10;hIXII4Ddx7GuiS7DaJdO0rhpFYRysdg2qMlOev4dajmS6lQp/lc8wudRjmupJCnk7wWUL0UD+Gvc&#10;fD/7PPizWvD0OpWEUJt542uDl8OoXruGQR+VeNPoeoWkME5t5I1l2mNnYbGOM96+6/h98TPEeuaV&#10;a6NpulLBcfYHhuWU4DqBjceCCeevFZ1qypxTd/SKu2+hvhMOqs3F2v53S8z46sNL0yPT9StLi1WT&#10;UNwWF1fjaOuM964a5srjT7mKOS2CyEbsY/hH9fWvpz41/CXUPBWq6Qt7qsUxktlmjaNOS2cFWA6Y&#10;9c186ajKsl2srFhKwLyhu3cAZ6Zq1d3TTUlo0+jMKkUuVppp6xae6PX/AAd4L8Q+JfC2qTaYLV47&#10;NzO8DjExBGCVbnIrwjUYdkmwxAsBhihJByc7eg6V9dfD+y8GW/gO9up9Rk0++jmIYxFvMYH0wVBz&#10;3ro9S/Z40XXvDWj6z4Z1o/vzm4glIkcMeGf+EqPUVg6jTd03aN9Gnpe2x2vCucafK1dtK3nY8p8M&#10;eDj4q8IXktpHHHcWobairw4Azjjjd6V5JYWj6XdwJeKN0eEIJ2sN/c+4r9HNL8NweBfgpe3lzpht&#10;p8vGrx/ekMmVRvoTX51aXK99qUj3Si5uJky3m9SMcn6ilRm5uN1a8IztZp2k9L39Arxpqyi7yjNw&#10;lta8Ur7eZ6B8T/ELaklhCLKARQwYS4WIo52+rA8n61xHge90+G6xdxF4yjgBeGJI4ruvEFnbWdra&#10;7NTF7AsWWjLDEbN1XJ5yPyryRJ1tSt3bySJIsh2EgHHofSutJ3u9znm7SudT4lhXT1iSAlLa4BJh&#10;bgpjuKu6VqaRWzRBZheSEeSwXIHrj3xUHiTxL/b1pA17OZbsbURgoAfHXdjv6VzlglxYNFcIRIcH&#10;y1K7gMHHAHeplHqthqWuhuWtleJ9rmSzkeJI2EzON554PJGBj1pgu4NMsreeK5kFyXKAAcFDz1He&#10;vqt/gjqFx4e0WefUmxdQSTv5YPyhlLbWXjHIr5g1PRJo7CPfOXkacw7MBQFHRvqayTTbS3X66m86&#10;UoJPo76+hHpcUuqRzuZzv3BQD1Bc45PHy+9dL4sudXtIYNLnG542Cq+QSTjjaeQwr0fwquiaT8Pv&#10;E63NnbzXEjKIJHO64STqMD+59K8d06/1HXby2tDKfMeQCLcW3ID/AHck0W/EGrJJ7sy0+0zamycy&#10;yDg5fAG0DIGe5rofEmkRf2dYXUd2rTMGikiQfNF3z71S1ewjhM0sWDJBc+WzvlSCOpxmu1vPAd4Z&#10;dPvnsdscqts2MAJWC8sQCcVDj5DjG91c8ttLS5nMA+zuzswWEN0IPQgY9a66LwLqMlxeWt0Ps0sU&#10;fmHzBySTjOVPSvW/iZPdweD/AAvbS6Lb2qlQ9vOjYdtp/iI717F+z/pratdRjxJbv5v2I/Yy/Idc&#10;/N65rCXNLljCylJpJy0Sb7nVToQi5OfM4xjzPl1dkee3XwyuvDE8VpbM00d7YQvLvTdEXLDGD6V8&#10;2+N9EudF1q+gvkj81HO5YTgLzwOa/QX4p/GO0tZ73Q7mB7SG0jSNZIovmmAIYBfQV8JePfFGma74&#10;rvb8MwgnKbWYAsGVMH5e+e5pU3zVJJScorS7VteosRGKpQbioyb2Ur2XRnR+MtBtbHQdB1W0udsV&#10;ypUxsRvEigBip7g+leKpeqJZWcbhjq2eR64BODUt/rUksdvBKzFIyREp+4D6gE8e5rPnkVGRXTYj&#10;cALlizfTtXU15HBKd2Wo3bD7I3O0hkcjIJ9fatC2kJTO8rklWbb13dfesf5izjblA3JHAH+NORSX&#10;VZJ87weS23gfQUrApGrNNG2FkUsE+4DgHA/xpsl3BHGBGpwCOQeAO27gVRjmQgBFYMQTkEbefT6+&#10;lNMzOSNrbYsbiMcZ6gjvSaKUi3HOVY7WDAIAPlyeOvTtXTaF4p1DTJ7g2jy4niWOVgcKyeh5Brl5&#10;Dt+VXyQvDqORntSxkABvOOVyCzE5OOw5qWmnoaRkdFLDFM8pjmxsZXwDheOmATVeV5GuoH2jezZZ&#10;Tw2cYI9vasbzo3BztVVAJGMMfT9as298sG1jGJJXw4Vj0PZiaixSkaklulz9o8vBZCzBdpwCpzjI&#10;9fen6XqX2c3KiNXM0ZVhtLFFPUj3qKy8RXiXqusALbs7UUAnI/L+lTRJHNKQ0Hky5ZgV9AcnIApW&#10;RadyWytTcPzOoUKqg9CPb39695+HHwlfVNU0431rKbG4G5/KI4UHGWz0zXR/Bbwd/wAJFq8l1a2d&#10;s4iRBJb3C43cc4HQV6hLq8lpbww6Xa3sC7ngkmEeU3bukZz0U15+MrKkk5XUb6d5WtdL7z3MuwUa&#10;qfvJytt/Le9m/uPnf4v+CpvC/iCSyE0r2sADQrM33EY9v/rV9HfDn4T6L4y8O6eZCflDJK6Ebgij&#10;OSprkfif4stNVOvQ3tr9qubbTokSdgVIbuT2Nc78PvjBZ+FdG0lNLsWN+kx+1DrHPF0bnPX2rOLp&#10;+0vKLnS5ndJtS5b7K3Uc6dSFOajOEarpqzavHmtrv0H+Mv2e7a1utbl0vUzJZWsMcyn7ww3BU+hH&#10;vXisPh1ba/MVxH5IjiLZP8Q7BT2r6n8WeM7XVLhb9bl7HT7yKOC5hiAKyr97HHIYV4h8TLm0lmtn&#10;0+6NxEhO1tuDErdFJOOlTSfvTSWik7a76u1r62t3Lq0YqlCT0lypv7le9tL37Hmcto1ha27S7TFM&#10;zMCo5yRjHNcwdOmeBph8kR2qMHGMHirlubj7Myo5LpIx3Z3LjqTj1r1XwnpOn6qPDSrdbo551huB&#10;IACru2MY96udktjlpQ53Y56fxNMtksN0jSRSJ5YaT+H6c8k157aq6uFhjlYoTtAyCB7YOSK+0l+D&#10;Ntaa/wCIrC5vFubOxiRyshzs804GBnnFZcXhvwr4c8dIv9nLNbQxoDE2QxZ15dR83FZ16jglze7a&#10;fJ73R3t06aHVSw3tOVxlzJx5ly9VZPr3ueRnwXdXWnh4vLt7qFDLLFIAjuregPJNeofs5+GX1K6u&#10;xdO2y3Bm2quBuCtw31r6nTwx4a1fxpNBPDE6y6Yvll2+ZAB9081x/gLxN4S0zWPFltb3MaSNCqwI&#10;WAEjICpAJ4zTdLlq0lVq01TdecG+bf2avt56ESqL2dR0qdT2vsYTStt7XRfNa3Phfxyr3Or3Lm3N&#10;u6KBIg+5u54555Bya4iS4KxL+7bywcMeWAx25r7E+Jmn6Q/9sy39vLZXL20KxtJHuDZGcDAxk+te&#10;AaR4X+1aNBPbRMZJZihmkPyZX+EHj5sVzYWScOXmTcbxb66O2q6HVi6EvaNrXn95W13/ADOOjuoN&#10;4NxbO4ePbFjopxwcelCw3k8TFYJFjjG7cgBCjpz6c1b1mzmtb+2humQMieWPLwdy++OmPWvUPg7q&#10;Yg1O/FxdJHpQiIuCwDnB5G0HkkGuhq+l+v8AVzlgves7njuoXDybmWUk7vmIOCMdjk1N4b0mTVNQ&#10;t7JVw1w4iQscruY8Z5xS6laWlxc6ikEjN5cxZGK/M8RPX2NdB4PWKTXbBIpPMTzUGJfkLZ6g/wCN&#10;c9ZtQb620NaKTqRi+srHufxI+AevaXpSaikEKraQiKaNHySV5Ld6+YdOuINztOCAuFZUB+bPYD27&#10;5r708V/EKzfXNK0qRZre1jaNGihbzY5XJxya+cvFemaDH438Q28/mrH5rGARgIAxAIUjHespVIOp&#10;U5JtwjJRfO03e121otDpVCp7Om6iipyb0irJLonq9TyTUVtITAbSTcpO4q64YDgHoBW1oOjanrME&#10;kFpamdrYNK0Y+YlGwc4/CvWvEXwtebULeax0IqzQ7hbqxfJC53N7n6V5JYa5rGhao01rK1rdRMGG&#10;zjbg/dYf0p8y5m7O22it91xSpOG9jIazktZGTy385RtkWRdjAnvg9x6VVvLeSGbZISoYrgkYIzjt&#10;nFfT2h+KtN14PeaxZtcX7O8knlKMSkDAY4I6VwvjiHSLvxDpXntd232jy0u1kUHYqnqnPIxWTnBq&#10;SU02nt1+ZtLDyUYy6P7jy27tYILOzUKfNdmJYPnPTqKokDfGANvBIU98+tfTHxEl8IaUgtdGtFub&#10;V7Xb5rDMglP8QHbNfPmvaNe6ROsFxEQ7wrKB3+cZAI9aupBJyXNG6093Vadn1MbaRdnZq+qs1fuj&#10;KgkTghcqTjLHG0+mOwqV3EhAVVyuMbRj6Z46V13g3weNZiu5ikjGNVKquABzg7sAV1PxR0zw5ZNY&#10;ppNpLFcwgi6kJJjZiOAoOTx3rLl3u0tnbv6GqjLk5raXseRKiqzZILsD14H0Bq5Isi7WEmVycn6j&#10;FMtofOliHl8Mwyq9896918Y+D9I8IXehTR6gl/b3EaTSQP8AeU9wMHFJUm7vomru+1xRktFffb5H&#10;ltlpjPFelZFBjj8xU5+cHjj39qpQ2slzujRB8w3c/L93qef6V1utPaXerzTQtNa20zjbkYwOnGcZ&#10;Ar7V8CeA/AsXheyvSglktrWaW4mkXa7n+6QevPSrpYOdao4QlTXLFybnLlVk1e333Jr4qFCCnOM5&#10;JyUEoR5ndrT8rH57ytliwJGAdoB68nIr0PwX4W1TxJK2m2MEG47pN8mAO/BJriPEKRQX1wsSERs7&#10;MqkcoHOa9G+Cuq/Z/E9pGYAxlHlDecLubpmvNpTjJ0+ZtRlKKdt7P5M7ZRlFzStdJ2vtdfccPrOj&#10;z6dey21wFWWJisoB3ZI/CqUNwWdEZ8bvlXHX5Txmu1+K6CHxTqW4nc0oLLuxiQ8Y5rmdEiaK9Eg0&#10;/wC0Kv3sjIOOv5VEE+Zx21a+Vy3ZMiupVjeQNuzg9TjufSmj5l+Rt2Bzlsc8+9VpmV3mlLsoLMRw&#10;SFye9OiDqcqQAcZ6jr9TUSlq+xcWTRT4OM7gynGcjPPQCpGd3njBb5tu4bexHqK6TStIt7nYsFzu&#10;mlcL5ZXGD3wayotMU6iLR5FiYS7N0nTnpkik6U7R63ZaaZpavq0N1DCu0xOowdvKyN6msMu27YzB&#10;e4yK3b9J4m+wCCNnjYoHjG8t6dutc2baUzbJdyyKdpUjuO5GKKrk5d3on0KVv1LaSMgG5S2Vyo/i&#10;IJqdJWV4sllwRkk5xj6VFDJNCS7KShyo4zimwTAuArNtzkA9c/TNJ6q199CU7NPsfYmny6XqHhm2&#10;a2g2koivDMxD7z0eIZ53dKlm8FxWFlosdrbXMRuHEhWUY8qZGHQnqG968B8P+JNTimhmi1B/9FAM&#10;YKghNp7CvVdS+LfiK/msp7m/4/gG0bsd2wOBVvD0KkZe1oyclThTi6cIJWT953bVm1pYTrYiFSHs&#10;qq5HOc5+0lK92tErJ3Vz7avZruHQnuFh33Att2zhctjpX5seIRf3V0l9cl8PIMOx4GcNgE19Aaz8&#10;W9fudLnj+0KyGLaf3fzEYx2718uJqDl0gkmZkUE4bldw74PevU4oxyx2KwU4xqxp0qUlafLrNtWe&#10;l+h4nCeVzwNHGKr7NzqVU04X0iumtirqE007jzXZijcktkVnSuQFw4I3chux4I5p06BZVAHAJJOO&#10;SPTHHFQyYA+UBlDcgH+dfK1W25H10bWLbOhHLAEDt65qvKysw2rjbwST3496amA+GYAFcADGcfj2&#10;qfCs4zISFBwRgc9unes373YtbkRxjAIx3ABPT0qVRt2EhSAxz+nWppsbRv4bhuucVbgAB+Zh06jg&#10;EVLp3e5d9CMMSArdCck5xxj2pqkDoM45HQg/hVtFIUlQGB5wpwBz9KsIsbsu5AB/d6jPXNYyhd7/&#10;AHmsXsEQVlTco3dj/jT40OMP3BAHXOK2L6+tTb29vHbBioUseh+tZ8M4jJ3EYB5yP5UVIxTS509F&#10;do0i2+hCIESNwd/HQE9PY0dGj+Yhe49TXQw3MN1OzMnGOp68dMe9U7eNRcJknYWwc88VnUopKPLJ&#10;WvYuEt7oZcyEsu/PA6gcEVVeNRGV3DJH1JHbANautyLJdfI+I14VccqAMVSuLfyo42zt3dDgHFYV&#10;171RbpaXNobII2B2HooOCf8A61WYEU5wufc96YwXKYXouM8kZp6yFCu3Oc8EjA49Kyk7PXU1ijWu&#10;LUjCqpGByoPT3qh5exz2QHJ5AP481fOrXP3icnAGMjbg+uapO3mHKlTjk56D3FFdwfw3b7WsbQbJ&#10;1O1l5yGGQOnH1qaBRI8Sh9ox0HzcVCtrIIkfY5TOd5OQPfArVtysDIwbhucgfyrCMW5JSVldP5G8&#10;XppqyrLG8cgXJx0GQBSZLdSQc5+gq7fx7yZtp24yevBquju6IAcevHFZ1aSU5LXuut0awnovxERh&#10;1Xg88Y61bjg3njOVH6Gli3pljjcDx34q5A43lmfYCevv+dKOHi3FSfy2FOo0nZFLYytjrnr9DT0B&#10;wfQ8GrupXnnvvXBAAGelU0ViOPTtUSpRhUai3JLZkxlKUE5JJ9UByWPHc/nT0A46f4Um7n6dP8ak&#10;5b514H86hpavcHcbsJ3Zbj1qQgqeO3HPelwcMQMjrjpUigEAHmudwXnfuzJyGlcA/Lx+ozT0Ax60&#10;pOeeh7DNS5yQM84/Olyq5m5Ow0D36HtUgGAPlOM8mgY6cDNKoUjofXmqil0aMmxV4HQfj1pwI6Zx&#10;SDt+HP8A9enKcFsE8f561d7W+4h9Rw5B/mPenLk4HpSZAC/KcY9cGl7HOPb6016kCj7wp5I+vP0p&#10;g7DHFAGB6VvTb10JZIMEYOc9TTlI46f4UHJx607B44xg4rpvpsZtgnBBxjkfrTwOMdvbtTe43c9M&#10;4pw4HPpWd9LEtkg5PoME8U4fd6cYHTtQo5x7/lUoX6f41fLoYyaQ1V+mM1YCZx+VNVQf1wKnCn3x&#10;VwjYxnIFGe3U1YQD3pq5+X9PapR+ldlNJanNKQ4fXNSjk9KjH6VKxAH5Yra99bmEhw7U4Hp3pAeO&#10;1NLe/HY1zV4ruZ2ue7fBzxA6XE1gx+QqZUJ6jGAR+ua+k1cEV8C6dfzWlwk0MhR0OQRX2V4Y1+LU&#10;LG1kDgs0alh6NjkfnX654acQx9jPA1JPmptyg294t7L0Z+JeImQuniVi4R92rpJLpJdfmdoGpwaq&#10;auT3qUNX7FCsfmEqZaD04PVYNShq3jVM3Atbvel3VWD0b60VYjkLO6jdiq2+jfT9sHJ5FndSFqr7&#10;6TfS9sHIT7veml6gLUwsM1nKsWqZYL1Gz1CWxURasJVzSNMnL0wvUBemF655VzVUydnqFnqIvUDS&#10;VyVMR5m0KRKz1Xd6aWqF2rzq2J0ep1Qpjmaq7PSM3WqzPXkV8QdVOmOZveq7Pz1pNx9agd8V5Nav&#10;pe51wpjnYVVeTNIXHNVmavKr4h2Z106YrtUJbFNZ6ryGvGr4m12dkKew535qrI3OaGJPeq7NXh4n&#10;EXTOunDYGeqrtmnsaqlhg4rw61Vs7KcALVEz596ax/Coy3v+VRTVzqjAGaoi1DN+dRE9uxr0KNPU&#10;6IxHFiM0wt7U0t09KaT7169Cm7o0UR4P40wnGefyppao2fkc89x616tNWLjHUCRx3/pULkj2HtSs&#10;+R+GMVF1Pv8A0roSN4xGl+mMcUxuO31pxJB+tRnvxVpGyQhbB9jxTDjPT86QgcdqQ85GOPSqXoap&#10;B0PBzTc/WjP6ikJ/WtIotIaWOMn8qRmx3pW9yTn1prc49OtWti0BI59ajbIyMUp7/wAqQj3xjP60&#10;WuWhp/TNAPHpSnOB0pn689vShItCk038KUnvzSYx0HPrVJDQpJ44pC3vxSYx9PemkYI55pjVgzwT&#10;1pfTjFN647D270g/yPrQVYM0p46ccdaaD9QKdjHI/WhIewgf0FIOfegjkevU0hznOeabBITOO3Sj&#10;jrQMDNIw74/LvSKFGOue2aU8gc/iabxnk0pGfrTQCjBHXNISOKD/APWo4GOlVYBecnj6ikx+HfFJ&#10;zml9aSQBwc/0pD/Sl7H+VID7etMYEe/XFA+ppP507pweMUrABwe/PtQen+NJ+FLjP0p2EIARgdKX&#10;6U0/w8UpH6GiwxePypMdMenNLgdaMZ6CiwhoPTt6CnZzSdeMUoBHTnPamkMUjr6HFJu6kjpTQOeQ&#10;OOtLjOc/nQFhSAPSgkZ5x1pCP5UvH6UWEBK/nR1z0zSg+w5pvPrRYEP3Z/Gm7uenQ96G45+nNAx6&#10;/jTBIAB6U4kcDb/9c0zHWlznA98Z96aCwobgHp/jTSSOp5p2PfpTScUmgAe5/E0uSKTmjpyKVhgC&#10;MUHj0xSspOMDpSZAH14p2AUjnHXNOwc8dcUzGT2+tAbA6UWFYfz1I7UAjuQR+WDRux7j37UYGTnj&#10;tiqFYOem3n2pSegx7A0Z4pRgHr1B6UWEJnHXjPYc0i84PNOUYyfakxjH1osGggwc8f8A1zTgMjmg&#10;Dnp+dB6E7ffFCiDYpJwf8aOhXk8UAYB6EdqTB68YIosITHU4zmlz9f6Uo7fKefTinDHcYo5QuIAO&#10;MAj3oAIPFLjJ9Pak2jP3feny+QrgAwGO1Jnp8vT9KeMcjGM9aUKMg856e9CQXGHn60Ec9MU45/XH&#10;+c03nrinYBRznrzQAB9aTqeuSOfp9KUA446k0JAwzgdeT1pQMe+P0pwOM5pVFNRJbGE9Ceg4pQQT&#10;TgeRx+FLgjJ/Cq5RXEz2pB6d6djJ+tBAp8oXEA5HHPekODnBNOwBjHU+vSn47nsaXIK5Hj1oK55G&#10;Pxp2OoGeTzQ6gc4yPanyeQJ7ATj2pMYyNv5/0p4UHJxn0xTQMcE/1o5RJhg+p+lOVeTnP+NDKTjp&#10;TyADwOvNUoktkZ4x70uMcY4PvTjgk/8A66FH09velYL6CY9Gz7UvbmlGSMGlOCpzzj9BT5RX2I2x&#10;nIFOyRzin4APHQ00Lj6+tCiFxoOeKcT1zS/jn9aAo4GSKaiFxPX29KUDjpmnleoHXFG0ZOafKTzE&#10;YwOO1AyQfT+VSYPv9KRgeOKOUOYaW46UYPHFPYcjnOf5UigZPPfvRy6hcQ8cYOPemYGOvWpNoGfb&#10;8aUjnNJxBMjIHGR9KNp/H2qQrnr+lJtJ/LtT5fIfN5jCvp+NHTHtUgUHkfnQqcY7Cjl8hcxEyjIH&#10;BHpSgdelTADGT+NIAcketHIHOMA49KToOeOamC560m0YP+cU+VkqRHjqSME8HtTWI7j8fSplHfqD&#10;3PrUpTjrxT5A5rMrBD+H160/HHvTtoBJPBFKEyOlCiJyImUjpwKGHHPbn8alZTxTVUkD0puI1LYY&#10;F/OlK8U8oePWgxnH3vSly+Qc3mM2+hxSlRwSc804pyeBnv7UpHU4PNPlFfzGHPHbHrzTMdevsamZ&#10;WOeMZpADj1FJxGmNC9eee5pMZ+lSBeTjjH60YOTkcelO2iFcj7mhOnQYqXb0wcCjAB6cUcoc2hEg&#10;6gDGP6Uq5JPt2xUo569PTvQQfWjlFzEagdccDtSEDnripAMk0oXj8KOULjAoXkfrRyD1zUmwge9B&#10;78dfSny/IOa5CV5Hc9aXJOTu5/xqYLgen1oOMYwc/wBKOUOYgK9Mn64FG3O7n8KlwfU01EwM9M0u&#10;XXYaloRBDnr1x0p7DIXilOOMdqds49+3/wBehR3By2I8HJANPY5HWnAYxxkUEYpqLE3sR4BHA57m&#10;kIznBNTHPpgU3HIo5QUiNUI4JpwJz97FOP05+npSqoxgjGaSjsDd9RqCmbcYyM/rUojDZB57U0Nk&#10;EdD7UcgJiMAe3NHYg/UUpxxg4/CkJ4wTTUdx32BhnHv1zQFA7/0pRJx0H0oJ68cE/hT5eorvYjAP&#10;JHNPwccrjin56U1QMMe9JRDmIymAO1LninHcwBH+RSZXP+NCj2KvfcAAMc8Uh4ycVKoBI49ab2yB&#10;n+lHKTcYRjtnJpSeegGKkZcBR69aFGM5HXjJp8oXIweTwPrQU7VI2cZxkegoAyVxj2o5AuRAcjjP&#10;pTxH3xS84APBoCcj86XKF/Mbtxg4/wAaRduT6H161IFDEZyc0pB5GMY6U+UXMRnLZ9MdKTAwMVNt&#10;xSe+MH9KOUOYgxwepA9aMY6ccVOAOp9aaVbrS5NiuYbtPGT1qPHQYJNWdh/KoyCMdPqKbj5CUhig&#10;+3+FBTkD8alOc4xzjqaZ5ZBzily+Q1IZt6Cl257GpCpHVuD60YPIJ+lHKFyIruJGOKUqTzg8c/Wn&#10;4xjsaUA4zwRQog2Rseo5BHNAUdMn6VIc9zxSnPIxx/SnyiuRAdO/9KQAc46+gqRU9Dx+tGQOw56c&#10;Yo5R33GgDHAHNAUjOCc/pTmU4bIpSvQc9Pwo5RJjB2zn9KTAGM8E1IccUuGwaOULkQ256fhShMEV&#10;IQDz1pu3dkbsjjmiwXG9uRyKRdpDA/lUoPpnjik2c5p2C4zGR0Pt6U1k3MRg80/aScelKVPfjvSc&#10;dAuNKkdhSFSN3BxTwwA64pePTI7e9FguRYIxzjFDKQOD7VIIye2fakXqRnr2osFxrgfMMUKme3OK&#10;kcHgEfjimhOAw5HQ0+XXYE9BirjIINNxu/iIP8hU5+X7vXHFNKgD73tRy7BcaBgH5h9fanLj5sMe&#10;cUv3iBnGe9BbsTimkAzAGflB/wDrUA4A+X9aeUOPajGRxzjiiwXISM9Oo9aMk89s9e4qXYMnjA9R&#10;600qD6dKOULiKNxIP4ZpdwIHU+n4UpOM4Xgd6ApOOP8A61FgI89CO/rTivzHByQetPKtnjOOx70m&#10;3nBbnt7+9NISfmRMDkcj6ClwDk5Geg9KcUweM4x3NCoCOcZz+lKw7kY6dAT/AJ6U4HI6d+aXJA/H&#10;GKdtJxnpg00gExkjkewNNZjuwOM9B6U7DYHtyM/ypzEkr6EdaLCIwPfnOSSeaQggkHIA5HvmpnTj&#10;r7ZpCgA6g/jTsF13I8Dsc896OG4GB29qkK4xxnFAGPagdxgGFIUgDpSAbAO/bpTlQ8454z60uCxO&#10;fXg0WFddxh6nI79utKUPUnj3FL1I/maAAGOQOBwKLBcadp4waecnAIz2p5ztxkH/AOvSBBkYA4p2&#10;FzEbdD9ccd6XJOMAE9KlwBuycc01QCepPuaLBdDd2B17d+cU3aRjB4681Iy4wCOccZ5prcnlecc+&#10;1JoE9iIA5zjI9O5p/AIP5g9aeynPXBwOM0hUg9CBnvzRYLiBeueSffpSrkDgAjse9NJGcdPoKc4O&#10;AB39aYhrZxjjryf8KaFGc5/E0rDlcD8KCrL1wTn1/kKLeQ7rTUUKNvI68j3pq4/H0p7tnGf0oZuO&#10;uABnNFhX0GEZHfj9KXK8YJbI59qcF4OOM8k1GCcEj6fX60WC/mAUfL1pXUk57DsR6U8DavT/AApu&#10;D1PTv2o5X2BvXcAp4x1/DimMWPQDJxn6U8cAFQMU48E8ZHfFNRbFzIiwQMEd89eKXkBeScnJp5C4&#10;POe1GTgYxkAinyMOZDWXOQRSKQ23GBjg1IynGT361EXGQNvajlsxJir8wxjFBXIIbPTjH8qcFbA4&#10;9AeeBS7QuT36YFCi+wuZdyMdM4FISB25Hv1qRF3cYHB6elIQWzyMZ69aXKw51cRugBGQecjtSEEY&#10;+YAe/enOgU5GcilZCwBLe+PSnyvXQXMtBirxjAwBnPpSOAD1x9fegkjA46fWlZOmTjJHajlFzC45&#10;9MfrUQjxk++cirBDKRjkmmMoGMD5s9B0NHINTEPU88U1s8DAP9alxx19iaRSBnBGPrT5GL2i7DBk&#10;54IHf2pAD0HT6YxTlDAHGcHrSEfKAevXNHIxc6uNYAgEnv7mnbOeCOaXYy9eRTFO0DDd+fpRy+Q3&#10;IGUjABz3oAU/wZ9yaVGJPTpnr3p3XqB+dHKTznKx3iso3H34p32wEcL1PGa5trgAcNjuDnpUZvNo&#10;5Jx9ea9p0fI8H2x1JuW4yBTFuccButc5FeFt2eB2yanF5kkK+cDtxS9ix+2OgNxjALE077U3AyR6&#10;4rnxdccndSLeDA+bOT0FT7PyGq50YuyGJyfpTlnGec/hXOC+wcbx9DU63IxwwGO9T7MftzdErY+7&#10;x3qRnJAO7kHFc/8AaXGMsBipFuc8jkkfSj2fkNV/M3hMWwGOfTFOWXAJKj8KwftLL34/LNP+0ZJO&#10;7g9cd6Xsx+3Rui4IHY+470LPzjOR2B4xWQkoOD+Az0pzSHAHIz1pOmUqyNhp1YDp15waFkwMHGTz&#10;noeKzA7AcfX0pqzluqnOfXtSdMaqmtuGO5PpTkmJ55xnFZqv3GeBUoc9QDml7MPbIunOPuj2PrT1&#10;BK9Dnv2zVeFGbB5BHf8Awq0sZy3X8+KXJ5F+1Xcb8mB3OcH0FKueOuR0+lTMeAvoOQe9Q5JOMHHO&#10;eaOSwe1EbJ43AZ/WlJACj9O1NC4IxkY9aGPXFCgHtfMcH5Jz09e1MDjbzgfrmmsuRyxqMMAcZ5x6&#10;UezH7Qm3jr6ihWJOfzxVZmOPrjNN87rwcEUeyGqqLRdjnnIx+NKjglRg4x2OKqA4Ixzx1zS+YATj&#10;16UvZh7RFwPx1+uKd5ucsPxxVEM3JwD29KmUnoe3HHFHsx+0XcsiXAOc57UzzsDJBGOuD1qsrjOO&#10;9NJ2kjk55Hej2bH7RXLSMTz69AaXeoGQTzwM1XdiME5zjGajUnB5P4Cl7IFUT6l8ucck49P8KRXO&#10;CASO+aqq2CTnB9T2p4kB5z15HOKPZj9oTq/Ax0P86VpQTnGPfFVxIM/wnHpzURn2hc8jNL2Yc/mX&#10;y2Dnr3waGfHTk+uc1n/aDyCvBOM96UlsemB0yOcfSj2fkHOaG8jOT+NBkA6eo5rNckZ+bH05pVZh&#10;1PT0o9m+we0XcvicEH5gOelRG8h3YaQZJ6ZGaxG0Szd5JcSKX5ba5Xk1x2leHYP7S1LfLKRHs2/v&#10;GOAw6daxnGonFci1dtzenKm1J870V9j05biNzw6sQemehqUuPvA5PtWLbafBbI3lxt8xySTnP51p&#10;biV6enHTrWqpu2qRi6i6NlpnwBnGOoFJuG1T+IqqRzjbjHc0bTjAfBPQGn7PyD2nmWg+c45Oepp4&#10;bnOe/J9KpBXIUFwPpUYkYbsN69RS9n5D9p5mg8nByOf0pu/AGBVPMhABH+fWpVJIPHtmj2YKdupP&#10;vIY5ODjgUu7I6kmq7SEEDb16UBiS3ykEUvZj9oTA/wAIC46496lLE5Htn6VUWQbjnP8A9ajeNrNl&#10;j9aOQftGXN4P/wBfpScbecfh3qoTjpnBGBnpUxJI7575GQaOQOdihyBjPHJBHahCNoGRz396iYMe&#10;h7/lSMQyhQeQTn1pezGqpaLY7jHak67Tjt6cVV3cnLjB6YqJm9W5Bxj+tDhpsCqamhuC4BPfpSZ6&#10;859j2qs7Drux9e9M8zvvo9mHtWXlbJwDhaVtoHA4PFUfOUk5cHHalEylcl+pwBij2Y/aFndyTx0F&#10;PIJBwDwKpNIi5yDyetOEo24Ocg8Z9KSpj9qWsr1I4z36Uu1ST8vHsearGYEAbSOKFnzj5Tx1p+yF&#10;7UsrtJP054oAUdM+lVwT2Q49e9OMr4P7vH40vZeQ/alvHAIA/Gm+Uf73Ht0quS/JxS+bJgEge1Hs&#10;vIXtfMkdMEYPPbPelAB7/ien0qIKxyCx65xT1VuSCcY46VPsX2L9srfEKCCckcZ4xS4C4478A0iw&#10;EH7pPfA7UfZ+uVPsTnBo9i+w1Wj3BiASTjg9KaWQj2p6xDd90Y4xT2jYE5Wj2L7DVeOmpCZVyPlz&#10;2FB3mpCrHgKf8KZjBxg+h9PzodF+Ye2j5CkMe4B9BT1j77vfFNAZRkg/hUnlkgsASPpR7HyEq67n&#10;L33gu2vJJ3e5uVEvVUkKgY7jFY/hvwpEYr6GW6uJRHMUUO5JA6gVk/Ff4lSeCrK1uzZtOrsVwrYz&#10;jn3r4/uP2jfF15c3sOlQRW32uYOm7l1zx1PFRHLYzldUb6tP5kVs2VJNSq6tJx+8/RWKyKKijgAY&#10;21MEYD39DX5hW/iL4valc3cNrfXkkiHDhGU/zrO1XU/ilp88UN7qV2kzpvTLgZFdX9nzVkor/wAC&#10;/wCAcX9sxtfln/4D/wAE/U6OM/Ng49+tKEkwDtB+tfk9p/xB+IlzerZQazdtLjoWXB9eTiu7tdI+&#10;M12VSK8vXL5AO8dB681MsHNWTSX/AG9/wB083jO9qc3/ANu/8E/Sjy5f7mD2z1qHY+CenNfm/qHh&#10;X432sQf7deyAnosoJGOuK6zwr8Sfi5o+w3OlS31sq5YuBu2jryKiWGkvP0ev42NY5mr605rzcdPw&#10;ufeJBJw2Scde9OBAX7vAHT1r5f8AD/7WWgXgWO40m6inztKKA+T7H+le3aZ8RdNvY1c211CCRjzI&#10;ztHpzUSo8u7t6po6aWMjV+HW3ZnYswIGM4x2pQVB69BxntT7eRJkEiEYbnpj+dRWjNOhYryHI/Kj&#10;2T0NFWjrraxl6YUP2s4ODMTnvx2rUDjPGMdfrVPTYRsuQcf65jkd8mtTycHJj6dKyp0ZcqNatePP&#10;LUqmQMWI5wPwFKrgKCWPA9OCakVGJ44z196kEYyfl4/PiqVKXYj20F1IN65HPb0qJCueDjPUdKuC&#10;IkYA4PANNMZVSCoGD09aHSl2Gq0e5B8qg/MR6j/CgkEnGcVOVBC4GO+KkO7GRyfQ0eyY/bIqIxHq&#10;MdR6imKW5yeOwxjirxG4AZ5BzzSHG4dMj1pOk+4KsuxVJYANjPYD0pjLJg/MDnt1q6UDZ/z+VNI5&#10;6ZFJ02UqqKwjcj73HfHakWAcfMT2J9KsjBOSOKiDAdzycA0nT8hqpchEIBIx24yetSiNN2Wx+HNS&#10;kNggDp601cZ9sY96Sp26D9pfqKkgbn8AD0o3Dp78YpHUc5bt6Yp3PXNPlfYSkiQsAP6fWuZ8VyBN&#10;Ku2/uqCePeulA2kDIB9TzXLeNIf+JHqvIJMJwRWdeLVOo7bRf5F0ZLnh/iX5mpoZA021YDqm4D/e&#10;rV+8fmA7ZNZ+jRsunWPJI8hOPfFXgCM9Oepp04twhp9lfkTKScpPu3+Y8EZJPUHGOtGR+VN6cYHS&#10;jb8vTAz2quV9hJruLs4YZJGfw+tKwHbnHpSsuT1Gacc8k4+tHKClruN29cj/AOvShQeemetOK4+b&#10;OaQdBxz37U+QXMCx4PNPCHPAzShDjO3mpAOfc01DyJc/MaUA7DPr6VYSEYHB59DTVXHpVmNPSrjD&#10;XYwnN23Jw0MMckkjBY0XLMeyjrmvyv8Aj94L07w94gXU7DUbO5tdVd3CIQzISOSQK/TTxbpZvtD1&#10;W2UyBpYGUGP7wOO1fhrr+j3mkatd29zBIJUlbAcEEDPUDvmtqV/rEY2SSi2n1d3qjy8bK2Hb1led&#10;vJWWjOWuVuIJnLA7UJ5UdPbnqKrpqlyUuFV3VZhtOTw5HPQcZFW7zT5VaSc3BYtx1OefVSetOudL&#10;aO3gV8I5OI9vynJ7nrXrHzliC9sZElD/AGQq7oCjKc7vc+1ZkcS2yYLHJb5s9qvQG5iZVjdygO1m&#10;B3ce4NUJcBt8YQiNiuScFs9fxqkI73wc2lTyv9tupFkBBjCDKOB/CSetfVusa38MPEwuma1m+0pp&#10;iwxTPGV2zA4C49u1fDWnQm4mjkimdfKO4Atxjvj3rpNYuZIL63aCQqvkDBTPzEnktnvSlT5vkb0q&#10;7gmuVNMf4s8PyaLrF1bPEdqcrJjaHQ8rj39a9J+GWqaZol6ZdUZYkurKQRgjzAjduD1Nej+KNTsP&#10;EcGjuk6T3K2SRO7x4C7R8wPvWF4U+Fw8Z2SwWtrJHeWwaRTnKuqZ5AwetJ/DqWqbVS8bPqjyr4ga&#10;5pt7fQS2lw+xGwoKbSHPc1h+I7Od4JLy6vlln+RZETrt7ZNWfE/gzVtI4uwsJD7Ci/f3fjXM6mt7&#10;GGgmjaN2xKB1bGMCtI7K2xzzvzO6s+xhxvgRLgbWGSGPKkV6J8M9ahsvEFgbkphJAVUchiPugEfW&#10;uNisAIX3ZOCAGxwQecH0r6c+AnwmXxJFe6klrHeXVnPGI7ZzhTk8HjnIrOvJRg3+Rrhacp1Ypd76&#10;nY+Pfhxqepahaa1JfZkUKhiJAIB6FT3IrxLwToWpXWsTIwYwwXEnmOoycdG/PpX1f49+HfjhIbyF&#10;I4oCJAR8wbYO+B2qTw/4Ik0H4dyXCzL/AGne3DIjlsbgTyVz9K8+Faag007267o9ithoSqppabtr&#10;qz5N+IyxahDJd2XhtrSwRhEZgfv7e5Hqa+/f2WfD2jXNhoN01pCJI0Kuzjlsg4PPTFfA/wARvFOp&#10;XEllYsT9lUozrgKCycGvS/CPxyt9O1C0hWCYQRD52DhQSRjGB1rarCTjStFStJNp+Rz4StShUrc0&#10;3Hmi4p22bOE+O1jaQeKbmKCXeBNKOmRtL8DNedXF0LjYogSYZCnCjK4/ix6VqePteS51GOSDZsQO&#10;Cjcu2WyCDXBWOqpBOsjBjyQ4XnJ64Na0IuFOEXulY4sVUU61SS2lK592fCOL/hIdT8Qade2kVtAb&#10;JHCIfn5Kp82fXvWf8a/hx4W8A2kLaXJdHUrmfy5lYfKUfghB/WvCPD/xyuNN8VHVJLONUNvHauFB&#10;zsXndjua+8PE37Qfwv8AEfgx7e6dDqU6lYZHTLQM3AbdzjFcdWM4zbTt1W9pW6adT16NajUw6i7O&#10;V7X0vG/XXoj8xbKyd7/7LgK/mHCP/CWI9e9fWnjX4d6f/wAIP4UjsLCRbsTyC6u9h2lecnmvjXUL&#10;n/iZSeVP57I7AvyMgH7/ABXqcPxi8UT+Gp9EfXJPsiDciyKA4z12t1IrtqU5ScbPY8mhVhFVFKN7&#10;rQ9r8AO2h6jaWOi3vmapPgK4H7oqwOUOe46k1yHxx+Heo+Eri1e9tBPBe2/myTbdsazy8kAjvXjO&#10;h+PdS0+8sLq1uwksJ/dyEfcPTp6mup8b/GDxJ4jtLbT9T1X7TbLLvVdu3DL/AEqFCamnfTqaSr0p&#10;UnFx16FL4d2dzY6xp0tsgllmjYW8eN2H6YI/GuR8aRa1BrN9BqMZivVuG82NxgAtyCfY1mafqWo2&#10;s6T208qSxlvLaNsdT2NQ63rt5ql5NPfXUks0qrvdz83Ax1PU10fM43LSx0HhnSblxfQwXbiUxlZC&#10;jbQy4zgn+7XKyybbXc7dJSCq8gdgcfWrulanNAJ1ik2qybQTznP07ViLbpK0hKsAMjAPDY9DVLUh&#10;sVHJjZSx3sNw5wQvsamg2QhZJpGyygADow7A+9Im9WjkOQwIXbjORUnllHXKsNz8g87PTFVZAwvA&#10;Ef8AcxKwc72z97BGMfSmQMgicFmJA5PG0H0I9acI0jnWVskggEN1OOgHtTHhUPI7kNuk3BEOeT2N&#10;CiCZNO5d4W+Uq43LnsMdBVNOGjO6QAZclh94Z6cdBUs8TDY8b5wCD3wGPp6VIkBYbUchwMbeu7vy&#10;PSplGw7FoK6OrbnK5CqM4245PHp6VDcrukaQSFmBOAcDbu9wagF9IdxfAy4BDDpjtx61tl0RJIDG&#10;d5w8mAMD0wRUWHEv2LWsyRQC2Hnqp3Mpzy3GF+tfQXxGvotQ8A+GbSw0zyJdO817pgRhiTjOfXFf&#10;MKXAjdJI5CWPygE46HrX0np3xAsNM8Lalaz6bBNLe2pgJH34TnO7HrWc09DrpNe9d9DxfRIbSOZV&#10;vHC7rcmGQgsAzHjAA6VbspLSHUbYySZhiH7zI3KTwcfU4rmbjUXnW3/ehdibF9x7+9RtNJCgRXJR&#10;sgq+M7vT6VVkSpHqfxK1LRp9RupdKt4oYlMZSJRhX9/bHeuS8Ka6lnqKyzR7g6NHsGRwwxg+1cmp&#10;/wBHCiH50l5YnHbvVSUny/3qheeAec/4UFOTvc6bU0KahNGuwKwA3J93cw9Klgt5b8wwu6qkXy5O&#10;Thc+hrEhv3CiNo/LVjuBTkAgYBrr/COvR6M91LNYi9WUbGL54Gcgj0NJxHF6otW/h22ih1OV3keK&#10;FsEg4VgehGen0qvosNvLeyLgozr5cXBbJbj8PrX0/wCErd/HHhjxE0Gm20EUMY+UjcQRzuyOmK9W&#10;+F37Pei3muaGizGRUjJmfO+OXK5wh7Y71588XFTVPlbk2kkut3Y9mGXSlT9opJQUXKTfRLVnxJcf&#10;DLULBluNRs2htRKAZD3J/u5rufDEltoupa1BDppktri38sTP8vltjIbPrX0r+0Ba+HfAM0dlJpks&#10;481mtpDIWJLD5g+euO1fLOs/FyK8UxrpSRMVAL9Cw6dqcZSkpXVmm015omdOlSlG073jGS81JXOs&#10;GqfZvDWmwDWU+1NrZJQHO0DkO3pzxmvqO60u2vvD+oT4S8vZNYZcJ84dXiXKgjv1r83tM1mGxvJZ&#10;ZrNZkfIG8EYY9+K+kfAn7SF54btHtYdKi8lbwToerAgYJI71jVoN7K6/I1w2Mgr87t2OKuNa07QR&#10;dNbZgvIpWVIWiGAM8gZHBFZOrahr3xB1SKR993cCIKsjttwkfoT9MV3njSKDWNPl1a8NvELy4eXz&#10;V5cBjn7g6VB4G8d+E9CtrhLizmkd4GijaPod/H1BqoQainbXzMqkk58rmlHyOLttcuLO+sopIEN5&#10;p8roSsgZCQcjBHXFen2kA+JnjnT7rXnTT7WcLbs0TbWAQZHX1NeB+IfESXFwr2tsYIA8m0gbZG3f&#10;3z60zwr4n1LSNXs7yNw0kGWWNsSKOPernF8rtv2MadWKklJ3jc+0/hhbQW/iy70iKC5ubSNporfe&#10;m+Nwj/K7H096+Y/F+rT6T4q1ia0jeKW1uHjZshSFVuMCvpvTv2rJYVsFufD8NugtSJDbAfPubJHG&#10;MHjmvmr4w+MtA13xDqF/pWnFIbuNDIGJyGI+Yg565rgw9GcJatv5W3PUxuIpypRUJL4rq2+h2Om/&#10;Fy81nT73T72dJEnmLCV1GUDDHBPcfWvtrwR4Bu18IpBp3iYXrvbrIIzt2gLjcvXPNfnF8N9Hi1mf&#10;ULQ2xJgspbgDdtHyDjn1r7K/Zt8W+GNO0DWby8DCW3sjIxLlS7IOFHvTrUk5RUtmmm7tW06WKwOI&#10;kot31WqVk72e1nY8t/aHh1Kz0/RWlIhgnuJV8pBt2jdkjI9BzXz/AKzDFYaiJBcQ3hUBFePIDbh1&#10;bPpXqXxe/aAg8YaZpNqunGFIJ5JX3fMMMK+eL65NxepcFNqkl0UAkCnhocsLa9HqrPYwzCtCdaTi&#10;015O+x9F+J9KtYdF8PX0mowXdss4L2a4DKCOeOO9ewa5Y+ELqw8GanfLMdFBAlgWPJEy9QcdiK+U&#10;pNcTXNF022WDbNHJtnlxjdk/LwOleyaZoXjmDwTaasDE+lw6mqpCeeVbBIoqRfbz77GlCrG8tLpr&#10;8T174WfC/wAP+IG1TUUM00C6oVsbWR9u2JPmj+UkfSvpa70nV9C1C51Cz0a3Vp0MJRMbSdvU9Ofx&#10;r5L/AGcrfXtQ8SzXdlcq1rHM0txEWHQk4CqPTNfYvxq+Lnh3w3Yxpe3z21w8oliRULFx3xjFZwpR&#10;dOrNylCUJLla+0/K/U7FiWqmHiqcJQnGXtL/AGV3duh4SPAnijXvEf8ApMu+8itQRHcxrsCHuOef&#10;1rwj4p/DbS9Ft0uL+K4a5kiuZGZQEXzIm6KoHTFO+JH7RI1Txdp+s6S13bpbWojfDbd4HODnoK86&#10;+KHx+m8V6Vptu1mtsITMZZAxkZxJ1GfSsqWHcLpObtJ2lJ/ErrVroysRjaM4y5owvyLRa2dtbPZo&#10;8ptNZku7BoGuZdi/NuBAYA+p75FfXnh/Sda8J/DOx8R2F+qBnBdC5LlRwcL3zXgHwq8PWWuTFLiI&#10;CLLNIQQuyMLkEnsa9D+JOpOfDXhrQ2kCCPf+8L4XDHq3rxW1ampNKz8rO1ndHJhKkqcJT51tbvfy&#10;O4u/jHZeNNAg0TU5NQit4yGIBUoH7FjjoM/hXzp8XPC1toXiK6trKffCkMGJFbIYSpkqT68c4qrY&#10;6bqWk2t5f2WotJalyGcRnZKvcAmvdPF3iTwDrMumWEOr+Rb3Vtb/AGqcQbnt3iXBwSD1pxp8stHf&#10;ZXb100sTOr7Wm+dKMtWtLXvrfQ+WUu7q3hXB+TaT5QbOEHoOx9qfZqZrywt4pHPmupYHAOT7+tdr&#10;4/tPClhJbx+HdYe+RwyyySxFGQgYyBnGD615xa20jSK8GfOGPmxntjIrrSOBuz3udp4k0yPRpTH+&#10;7cMcpJjaeDk8dM1zzawEuTNGgLcDIJwCevFZVzJKxlMpO4nnedxGOpqE2qZikVmXzdpB55wMYx0F&#10;NxuthOprpofRWnfHfxaiW8/2yIvEDGDjZlWXbt2964LxNr2lX9nabLm4a5RgXzhYgWPbpXmRdhsW&#10;Mj5WySvJCr1z2BpJnDRSsYiFbGz5emRwc1MacVdpbmssVOSs3c3dQubiJ0ieXeifOFZ/lOfRs1fm&#10;8VCKWKexcRzIwYvHhGjcDBBz1FcSlwu4GSRgRgMT1PtU0kw83cFIZjxt6H0J5PBpuGhkqr1L11rd&#10;08l00kzuWZpJSDyzEZPWli8T6nEVH2qVCoxHty4ORjPtWbAxDkKQSSdzsD05/rVWN2SVC0hZJCQG&#10;PKj6+/pUOkuw/atWsz6Ivfi4+p6Fo2l3ttGwsQ0ayAksyuOrA9K99+Gvj/TL260+1sr+10/7Jprb&#10;5bhsgup/h9M18Im73ZVW/wBYSMfKenYn0qT7R5TIMniMqTjAP/1qiWGUmteq/A66WYzhrvpY9o+I&#10;virU9XvJb+fVBM02NyISGyOB9B6149PclWMrbMu2Qdoxn/69VmuLjZGQjqpXJbcB27emahVZIfLS&#10;SJCpA2Izbsg88c8H3qlRUYpHPPEOcnK1i7G0m+Pa24EHcScjP0q8Lr76LakZAUEN1x1JB/pWbHIV&#10;MIUgKi56HHPXj1qwjqp28gc53HoT7UOAlPzG+SI1iHlArg8Zyc9+KuMxYOPvDIBD5Py9OPSqG/Kb&#10;i+cA5OeQOgwKtTuUQ8EsRgv93qPUCk4FKQ5pAJDtOGjbAwcgFfanJKXdmdACx3HA6Ff6VSEQ2LGp&#10;V1VGbIJBPtz3q5ZyHAjfCjyzuGeAccc+9TysuMh8l229RgmMZJXdk/Vh2GaWZXkYIYlZcAjoAPpU&#10;QkGQBEAvBDdSQOoP0pJXJaJJCG5yAeMY6Co5dzTmJZCjsUZRuK7XORkEdKdGJjH8wA2EBfVlH09K&#10;pLIyuckA9wV4P1NNa5xCMM2edo6AgkZx9KzcSlM17OZzLlxhzwd2SG6ccCpYL2XezGXB2ld2AMA9&#10;gB9KxIpTGxLhiTjJb2+tTRgxDKso6hggGCF45z6VDizSMz2LwX4+n0RLxo7yVfOQK6qxQso4U56j&#10;HtX0BoP7UgsfBllot5YpPLFIxjbcRwejEkjnmviiORjt3OowOCoxn2o+0SBYiwAbPPqCv8qzVNqT&#10;lGTi3FxdusXumdaxT5YRaUlGSnG/SS2a89T3G8+I6alZXk1zqDtPK7RxRj5ty4zyxxkVyng7X9Ot&#10;9btpL+38633KJI4m2kgjlgfWuAumaflSv3DuxyAW6dKkRxER5ZGc8gZycD37VmqXLokaSxEptNu5&#10;9Q6GNBe68SW2r3E6WzRNPZwofmLsTjn1ArxO4vbfT54fLZ54xMkzKW+8F6qeoBx3rkp9RnklBEu1&#10;zhRjJPT19KtW+szwL5ZZXcKQRtGBnsQepHrWbopbL5mjxHMkj1mPwBqd5aSaxbQCCwuJ3KBnB2/7&#10;J46+9bb6ba6D4dsJo50nkuJEuGCuPMj2nkD0xXiMGv3iWscAuGCiVuNx25PB+U/pWjDc2wEO6fLq&#10;wXHYxjqD6Ck4Rl9nprc0p1lHbfuex+GfiNqVxrep3ryNMkyxrIjNuJjRsDPrgV9DfGDT9LS/0nUQ&#10;FjgndY5jINpP7vIJJ6V8aXFrJY39xc2XlnNuJFKN0BOSDnuO1enpq+q+Jo4IdTnK/vY3Msu5inGB&#10;wSK5a1FKLXKndp/NN/nc7sNiW2ryd0pJdne3+R0FlqlzfXaXGh3JmvmhkSaMklRDtwGBJ5OPSvKv&#10;hxDFd6zGbhZWXDfxdJOqtj0z1r274B6Vq9nreoHRdOj1ETWslqXkYIkPq4HoKyvEHwU1ayuZJ7do&#10;lFsXe5MLErlCCwB7cdq82tR5qVW1KTvzL4Hy3stn1v1OulWftaTc43i4ytzK9m+3Q+4vHNjYX/hr&#10;xHFqFgJiIbAsbfAbOxfuMa4v4f8Awj0K08P2WrTWcj/Mk8ALEoPMO3a698d8ivJvGnxK0N9Ca1t7&#10;540ntrLzYQ5EmUAB+YA9Pep7n9of7B4B0PTobgNc7iJZsA7okfOR1xnpXrPE0Z46dath+ZQws+Tl&#10;SlzVPaNxTvbpLS55H1XE0cNTpUK6i54iDqNy5XCkoJStvbWPQ+W/iWYdQ1eZoI44oI9x2INjKCev&#10;vnNcrbaLqk0VgylhFchzCVwC204ycc8nitLxt4ti12/u547NY2dUKBVKEDHJOPpWx4J1j+xLnw5c&#10;3cYlt4pkZFwSQoYFunvk1xuMoUddZJau3X0O2U4VK8mn7rl3PetO8OeH9JsFuNd8MLFNPbpEYmc5&#10;Zs8PwOD+NfOnh2Wz03xN5k+m/aLaGdtkO8qeTwAc8gCvvPxvp2jfEXVbF/NuIbG5hX7M8eAZJV5I&#10;b0AFfKes+GvD2geJot80kkdpcFLlJXDDBHBUd/eqq0ZWqJNSpqcownZXlazu1+KNo1OZYeTh7OfJ&#10;GU4Nv3b9L/L7z6sj0jwN4m0rXJk0+KwRLUGSSNi7xBeSyle9fP8AbfDu2u/H+l2sEVxdWUm1hdyg&#10;7nUHh26cdhWHrHie0GtanZ6TqEUOnywQjhfvtnlfYetfenhSTSyEs4L+GZ7W0ADxunzZKsOFPalQ&#10;wf1utCm4UqLjZSnGKXtPfbskmlqutjPF4pYSjOcJ1aqbvGMpcyp2ildt3b18z55+NN3J4S16x1DT&#10;7p2mlZ7WQbsxoAnQL2PSvnHwroa+IbiR3gEz3Ej+Yy53xNk8kDrXqPx/1WeDxTciGFWX7RLjfHuX&#10;dJHk8Hv1Oa9Z/Zv00RRx3pvrW0lt7ub7RG6hWlibG3H8xWMVLEY2rTprli8RKNk01FJpSau16mrq&#10;rD4KlVqXm44eMtmnJuN4p2TtvY7L4TWmkWfh3V7ddHht7i3eSFpim1mcxbjy3IIr5m+Nngn+zPFk&#10;l7cNcvFLCGikPzKZFUHDE5wPxrsvjT4t1O18T6/HbTyWttNdKSM7BK3kgE544PrW3+0N4ptLNdJV&#10;rgTh4vniRgVQsgCtx1HHSj2/tMNKk42lhKvJGaSiqi55Rvb0VzChCSxEK12o4qm6koNt+zajGS1/&#10;pHyvoNjc6lrFlFbTpx+/k3nKKqH5h9eOlesftRW6rrSOIozttIFDoCASVzz71m6VrvhjQI7q7f8A&#10;0+WW32Q7MRBC2c55OcZqv8XfifpXi37JO1q0Gy3SFsE9UP3iB1z0qPZfGnKzc4SS1ekVJO/Tqdcp&#10;WcX09nUTd1vJxast+hy3wc8QWOk6pJNeynylRWZV43lTkKaxfip4ptNb1m/urWHEUr7o06FB3FYv&#10;h3w4Ly5jij3YmlVdyn7wc9P8mvQtJ+FUc9/rVrdysklpDOYwvdogGC/jmnySlaKt8V/nbuKLk4Xt&#10;0te72vfY8litXVbSRdpyN2xTh1H+1iory9lmwjTGQqwODyfwJ9KowXLIV2IweRwuDwR7V0sHhvVJ&#10;JI5l0yR9qs64Un5R1JIrOVmkZw5mnZN+gSPqE0NlJIHMH3IWJO0leTnniu6t/ihqVrtghvMQ7Qrh&#10;1ypBHK4JP51wsd5LqS21m8ixRK25cs21Sew9Ca2/E2naZp6WlvDOJZFASZhzndjBBzTcNJST0Vrt&#10;7msKjXUj1XVJdbub248mNWba8hXC/Ko6AGvTPgjZ2qappt7fx77c3KBs8D5ewPXIPNeNy6SUad43&#10;R4l2BZVBCsxxwfcele2/BzUoX1bRtPuLEXcNxO4mh7Z+VQ49MZzXBWaXLKVr88bXV025JK6V9O50&#10;U5fHfmtySvyu0tuj017Fb47afpE/jHUriwaVoZtsgDZ+Z2578j2riZ/F/maPBY/LCbcHYYgFZ95w&#10;d59a+oPiX4D8PeHfEM07iS4tbi1kIiVtzLKSFX64zXxpd2ht7lojCwCvgMwwRg5xWVWpKhiMVSn7&#10;OnV9rNSpxd93zJx/u66FYeMZ4fDVabnKlKnHllJauyt73n3Oq8P+ErzXrjybSB5nTk7DkbSM8+nF&#10;VotFME10NkoeFmU8EhCP73PetHwf4mfTAEgSVWlcbpEk2kIMZyAR0rV8MRwXXiFrdN95DPvLKHKN&#10;JgYBJPXmtI06bVN9W7P57Gik7mNZ6m+nFrqzf5WIAd0ClXPULznHvTYrKae7kjuZzEZNjbmGdxc8&#10;Y4p+veHbjSWhSRTG6OY2ST5ijjoB68VVvpprieCO7eSVIlCk85Ve33R0zUN2upJpJrTZaml2TapY&#10;XOi6kY8/PGQwcMCMdQavK0t1Fd6k8ybscHHzMehwpqC80uCBo4lvEdGT5myGGfc9RXPOSxCkbQgJ&#10;Chsj8aGnBy00b0V9mHNe2upsWd0nkXMTKCXAbju3tWdcW0lu5y7KSo464/EnvTEYRzDGAQAVyvT6&#10;Veurxp/nZTuxjIPOfoKzlaUdd1sNNlzT9TkiDKvDAYD56ZPfBOant9Ql81W80qVY9+v4HNYQKhgw&#10;J2ryQW/I4rStJi00byB2RWyf4se4NRGctFfZlaHqh1e9Fq4IQgpwR0wen515TcdXGwhVY8Yxg5+l&#10;dbq3iKKS3WOEHa3JwMYx9K4wKqshCYfo2epJz6injqnM4rmvZF4fS+lrl+dAxR146g59BwPpVdAs&#10;gJVwu3Bx7D0pcFkTpjvnnHbFK/DY24IyFIHTPavNnG7vY7FIdIAC0mMEYLKc5Zfap8FzuIUFeTk+&#10;lNErBAzN1x+nFOLjbIAcjHJJ7enFSoLe5XOPYZK5GcA8ZBH5j0qwwwNmAQff8MUxEVJCxBJwVz36&#10;Z/OkZGJJGSML0xnjOce9JxaW3UtS8yyPnVM4RiSq456VYVQhUsxIyCMfLjHemrG25uN3Tr/P/Goz&#10;I7ZGzjpyQRgdqylDr1NYzHu7Bvvb85DEcYpUZ0Kg5HOAR+lPRGJUHnAwFxwR2/CpxtwUbC88H1Fc&#10;s6TubRqjw7BgxJJJOdvQ+/Jq5aTFZvOIBA52t0496gSOMNwgxuzg9+O9TLOrSO+zbkdP61HJJNa9&#10;f6ZqqiZpX8A87zUQ/MN/r171DIpMUMZORkt909/Wpk1COSRS6HkYAHaqskiFeCdvUeoNVUgnzNPf&#10;oXGew2JQZG3Hk4GGyo/A1buIxnpgnhVH8OKqpJ9/5j2xnnNSsxGCMkZOfUYrn5LxtY1VQVHGdwbO&#10;B26+/FOYF275C+vUewFIoJKscgbskdDSEDkjn5evfms5UmXGobljdzqvkKQydweuDS3jbZAqrgY6&#10;9h9BWHE7DywCVxxnPzZq2ZZH2HknO3jqfrQ25QUW3pa3kuxpGqk72N5bpDaMgBbjuccn1rPjmEZY&#10;bWwQB0yP/r1Xj3AMQeMfdqcNgjr0wfapnzvk1tZWWhpColfTd3L8rMyxgjB5IpqgMVXbn/6/rVYt&#10;tRNpzk8nr+VKpJYHJPt0/A1Mld6q+xtGorF5kZcZ+n4CkibGSCPw7/WkL9RkYzgZPP4VIhDLjIx1&#10;681Eo+9poPmvHUQsWwdvXsO1ShAvQDg9+1MHJz+PpUqDA65z6/41k4Xbb18yZPQdtxjJJGaVF424&#10;IJ9KACMbvw9qkK8j+dc7pt628vvMm33DG7kYB/T6U8R8k4P/AOuljAOOBjt9asKmScD6YoVJu2mv&#10;l3MZTsQhflPr0NShcnHrzxRtJI7c8U7HfJ64/GiMLdNDNyGkDkeo4qQDB9PwpQg9acFzkAcdevIz&#10;WnI/8iHIaqAHnqe9CgA4HY07I59PzpUIz0OOvpVRitNiW9wCZGccmnBeQB196A3PSpN4PRef8K2j&#10;FW3IbYzb19acI+PwqUKPp/npUgjHQn3/ABrVUm76GbnYgVfT09Kl2EgccHgYqZQRxSiMcfL0NWqO&#10;lrGbmIv04H86kCkHgZ+lPVMhsfnUqoMdOT0960VF6GEpjQhI7kipwMevQAUKMYPf+lSrjjA6Dj3r&#10;X2Vkc8piBcdc8ZpwPHHanADoRkH171IDngk/lW0YOxi5DSvTt2p/t/nFKBjp/k07vg8nFUqTetiH&#10;IZ0z0oB6e4qTHHT9Kaqj6c9qwnQldCuL0PbivTvhdfyRasIxyrxsMemOa809PpXonwxkVdaXdzmF&#10;gv14rvyehy5hg5KVrVI69jwuIoqWW41ON/3Uj6uWTiniQ1nCTAqQS1/SUK+2p/N7o+RoiQmnCU+t&#10;Zwlx3oEx9a6I4jzIdDyNMS0plrO82jzRWn1jzI9j5Gh5poE1Z5lFHmUfWPMfsfIvmXmkMtUvNFJ5&#10;o9KTr+Yex8i55lNMgqkZSe9MMlZPEeZUaPkXjL71E0lUzJ71G0lc88SaxoFxpajaSqbS1GZR61xz&#10;xTNo0C6ZPeoy4qmZPeomk96454l21NY0S00lRF/Wq7SH1qEscda4atY3jSLBkqB3qBn96iaSvPq1&#10;TphSJTIBVV296jZs1WZ8d68nEVmddOkSs49aru9RvJ71WMnJrxcTWZ2U6RI0tQs+aYWxUDPn2rw6&#10;9SXU6oUx7P1quWqJ296rs3PWvJqzlJ7HXTpErt71Axzmo3I96hLHJ61zqm2zrhTJHbNV2agnrg1G&#10;T9a7KVB6aHRCFhc9KaaaT15pCfQ17NDC6I0SFzk0hOKY74zljUZb/aP8hXr06Vi1G4855+b8Kib6&#10;/jSFjnqahZuvOMV0qmzaMWKScDtTd2ab+PT1pMg+tawgapASR2wfU1GeOtOIHuDUe7HOc5NXyO5o&#10;kIQRzt7U3160HHXGe2fSmkD/ACaagaoGB7c0HpQQOOT1pOMH8h6itFAY1unTj6U054AHA7U/AGB0&#10;96aQM9896fIUhCOKa3PcAfnmnHAz1pGA9Dk9qrk0KTGke/XtTc9cfhmnHbRjtjimoDQzB49MUhx6&#10;j8aeVA7c449qacf3fzp8rLQzI60HHr9aqahxDuAGdy+3erpX2qVrKUeyT+//AIYtx91Pu2vuGbR6&#10;du1AXn+tKy89M5pm0en5Gr5fIPmAGfYj+tKeh4+mab0pCvAxnnmlyjsOK8D0ppB5/r2pfT39KTk4&#10;59zmnyjQoBJ/CgZGPypASQRn8MdaAT/eHNHKAvXp9MU0/Wlb6j0pSeR8uM+/BFPlBDQox6+5oK+3&#10;sKOc8j6UoJ79OtNR8h3YY/DNH4AdQKVR7dePpQT2xye9NRC4gBz17GlwBjPSj5uvPHHSl3DmjlEN&#10;xSY4p+ScD0FJkdf50KPmGo3H4HtRyTn16U8kHHoPUUccHofyxTUQv5DSMceppQOQfTp6U4Y47kUm&#10;Rkd8dqFDULhgZ+vvSYzj09KkLAnjBpQMkH0Par5NSbkJA7HJoKn05qQDjn8sUcnkCp5CrkR5zx+N&#10;Lg9x+VOK8HjPtTgMAds0uRhciAwDz70uD2HIyBUgGMjHuaRAe3emobBfcYF9sfWkwSehHtUhGSe/&#10;rQxIIyOvajkC4zvmg9+uKftB4/8Ar0pTJ9fXtRyMLojO7A6Y/KlK8D9KcoOemP6UDHPb60KDC4zA&#10;yeaTB9OOxqTHzY6Htmgjnhh9KPZ+QcxGcnHXijaOP89alx05496THOD09KfIwTI2yPp60oHbNPcD&#10;059KCAT/AFo5GHNsR4xt9afgHdzgE808L3IoK47frTUGLmGAfeHXPQ0Aj1zUmPT60gGd3H6U+V6C&#10;uJjqPTmj0P8AKnBRxmnge1PlYuYjA4P6ULnIqTH86THrxz2+tLkYuYawyTTgpA7e9P2/h60uOfw9&#10;KagxORDnFGOnvUwyMds0pByR+lVybC5iI8E4NBwe9T4xn86aBz19O1HIJSIwvscUDI5PuKkUZ6j/&#10;APVShDk9+KOR6aBzEYH4/pQE59PWn7Sc89zxTmAxwKagLmIVHFLtzndUhH5H86Xbke386fIHMQhR&#10;09KcRjJ7U8r05/Onbcde9PkDmIh9aCuRUu3nFH+NPkFzDOc4x15H4U4rg56jNOAPcU7B5yB/jTUS&#10;XIjVR0/H86UgjGOBn+VO28DB5+lOAyMYzmly6BzEYH3vX0x2pBu+g61Ntwfu4+nFAXsOPr7VXILm&#10;Iz1OcfXtQQB2qXb3/DjvSr35zRyC5iIr1J5H6fjSFQB0wKlXvgYoC9QCenFHIHMNxn8aAvHt6U5R&#10;7H/9VL1PK/lTUSbjMHGc57UmMYqUpg8ilAweafIw5hpH0xTQnH05qTY2fX1NJ2P4UcvkJPzI9ufQ&#10;+2adtwfugfrUm4d+hoY88dKOQOZkYVgKdgAD5eDT8A84pQOT3z09qagLmIwhzx0x3pAOpx1qUhRg&#10;cZ64p2Mnrz+RpqmLmK+zAPP404g/LzUoXpxxmlIHPB5o5A5yEc4wO1Lg46cVLtySTjqMUmOOcHmn&#10;yC5iMKQRzxSbTjHY1LtI759fpSjv9KXIPmI2UDufwpCACPapsdBjtTs5IwAfWnyE8xAV6Hk0pXB9&#10;alIxwelIVPHzA0cnkCkRbV785pSpwcc1Kceucf54o2DBAzT9nvoHNsR7M5GBzzQqDHNT+4GccZpG&#10;TIyRj0o9mLnGbQccUzZyDyfbvUyjk+tOAwOetPkFzWIcA+2KTaMgmpRjjHOaUMTn5aOQOYi6c5x6&#10;460gA98+/SpSOPWlAGR64OKOQOYh2gcfl/8AWpcGpUAxjByKMDPI/wD10cgc5GFwOlKVbAzjFKoB&#10;DDnkinK3tRyg2RdeM54pAB6c1Nkf3aTPqOKXIHN5Dct1/TtSbc+5pzE9c4zx+FL04Az/AFp8gXIw&#10;uCQARjr7UBfQVL17cYoY+35UcgczIzjAzTSOuQf5VNyfxoxkEH160cgKREBx0pQQR074p/me3eg+&#10;3UUcoXfUZgZY9wPzpwGAvH/1qUk8YFNUfh9afKgvoATgd6THQcjPan5+bv6YpMjkUcoXYm3p7frS&#10;cHj0p3cYGD7mgk9Dj8KLBcYFXIzj6UKG5x+dL0I4+poPU9P8aVvIYcYHOQPzpcnIPHrSk4B4/KkH&#10;T1/WnyiBRxkEZ96azDJwvTr6Uo7g4IHajLA9DS5RrcQL7/8A1qB06nrSk+p/GkAXONv0+lHKFxCM&#10;9s+tKydsA8UoBB4pMnPv/Sjl8h3BVwFBxikA5HY+tKQSAOmOelBPQ47/AFo5QuIEGPcnmlwM+ooA&#10;yPvf/WoDHt9KFELsaFwTjil5Axx0pM0h6emDRyjBtvHJBP604jJXPHr6Ubd3YHBpDjOc9qXKHzAk&#10;7sA0oAJ6HH6Gk6AYOc0u724HanyiEC/gM1JjGBk496iznB9DTic59sUJA7iqAAeMfWm9g3pS7lbk&#10;/lRuHUdOlHKAuACO5680gT5T78+9Ju6dcil5HTH170uXyD5jQOuB+dSEjIBPI6cHFR4LDg09weAB&#10;2p8r7DdrrURcc8Zpfx49+KQN74OKTcQcdPahINRzBeeevoOKF6dDTVbrj6U7PTjimoiGjBP9OtKw&#10;xkY/SgYySD7VGzZJBHT0ocQRJjcfQ4xxzmkDH06H8ajZ8Hrxjr0oL9Op96XKOxIACRQWzwBTNy4U&#10;bh65PWk3AhiM/SjlBDiSeQvNAOF45FND56DBo3gAHg0KIyQgkDjGelGDgD2zioxJycHPqab53OcY&#10;Iot6iJiByeopDmomkBp2TgnHWjlAeexz1pwwOtQPN+f1pS4o5fICTaAM8UuSDnGfaoQQCTngdaRZ&#10;ACOQBRysLp3JmJJ+9jFOBAyAOag81exGaTzgMjOCO570+XUCwMjnAxTBnjkAnNReaMLz+dNDrkH1&#10;6UcoE5OSM0jMBjBHpVcS7weo9c9KNwfnHHTFLldxlvn7u/39c00EjqePftVcTccce/pSNMpH3c5p&#10;8uxN0WSe/wCXFKTxg45qtvIAAPPUe31o80ng/N/SnyMLosbQMik34Xgf0zVfzRyB07e1KHwuGHPY&#10;UvZvsDkiVs9ewppYDBz06VD5wOAO/wCVL5g6Z6d6ORj5kWQck/MOn5Um4Arx/wDr96gWXHOR6dKj&#10;eYccj396fI0TzLYthmO7IxntS/LnG4gVW80fL2z+Gab53Tof60cgcxZDEdBxSFh0P8qrLKCe+PX+&#10;lH2jGGzyO1Hs/MOZFrsMAnHp2pxIz64qk9xn+EDPQ0wTsRwO1VyBzF5jgjJGM8U4DAyDkjt6Cs77&#10;SSPun3xTw5wPfkcUKmxOS0uXGw3QdPSgYJHbvj1qn5uevSlLkMQf8KPZsOddy4zk5Jxn/PSkYngn&#10;5vSoTKuSTxTWnYDJYEdRT9mxc+xZ/hJyBSk7duG9+aqCYn73/wCummTscYo9mHOW8H24PP8AjTic&#10;tj25PSqDXAKlS/BpUmU/KG5/TAo9mLnL425qEbcdehqr56qw+fk96Dc46t09afs/IXP5lssOeQM8&#10;ccUuFBGCD/SqQukAb5uPftUYu4yMevBxQqYe0NDaXHIxzzT8LxlxkdyKy2ul4HBp5ulww3cdeKfs&#10;vIn2nmaRH3ScZzimgDcozjI61nC6znnHHela8AHXr3p+z8he0fc0NvJGe1KJCcgdqy/tag43ZpTf&#10;R9mz/KhU7CdQ0lJOBkdO/WmEkHrnPTFUHu13feAAHGOtNW+jz94f59aPZ6j9oaLEMfvYHTnrml+U&#10;cZ9ue1ZxuwOm3rkZ5pBeKTnr70Kn5B7Tz0NMjngAY9e9IAobBAJz171mvcphTuJJ7ZyaYLxN4+9z&#10;79Kfsxe08zUyBkFgKWIBe3estbwEkA9Oc9qcLsYOGxj/ADxTVPyE6nmaJQEk9Pb1p20Ho3H06msn&#10;7Ymfr3Pej7auDzT9n5Euo7bmo/QHPH0FKrAg98egxmslbwkZ7Ht6VIL1QCOn0NCp+QOp5mjkEnnt&#10;0pSRtAJHTpWSb9AQFP8A+ukF4vqc85p+z8hOoau8jPPB/DFOYdSG5/lWOL4DrwCe9B1BQSCCc/h1&#10;oVPbQXtDWYdPnxjv/jS56kjOfSsM6koGOvbgY/CnC/B6cH1pqmHtPM2Q/AAz/KhmPB2D6nvWO1+o&#10;YDJ6cml+3x9ASc8fQUezYlUNUt6DI6EUAgFSrN6EVjm+UAfPxzQt8ucAng80ey8gdQ2WIbOc9aXz&#10;SV6ZH1rDN6HOA2APXvQLzkfMOegx0oVMPaGuZFGeO/X60ALkZA6YFZMd6G44+hpgvVyw3EYpeyF7&#10;Q2w7EZPPNAkI3c8msN9TUtgc884pjamrAKQV9qr2YvaG8JATwaaDhc4BPr0rIW/jCH5ufShb+PGd&#10;4HHSn7IPabmw7EZx+nakyCcZP86xRqSbOH+v/wCulW9XIw/bvT9l5B7Rmzxjp7Ug/LjHWskakgB+&#10;fOe1L9vTjBznof8AGl7LyBVH3Nb5cZPORyehoVxnjpj8qx3v4xuOeR78UJqAfbgcjrR7PyH7Q1dw&#10;Iwc560pZO/8AOstb0kt/SoTqDdlUU1SF7RnmLXC8fvAfYkVIs6lTmRVI55Irx5bacnAkcgH1Izmo&#10;Xs5CSd74Gc855r3fYvyPkfrXqevm/iGd7oM9OeuKdDqMbElZkwTn7wrxWaykcbW3OOCecfpSPo5I&#10;w0bKB6E/0o9i+6D61boz3E6pCf8AlsinP97OaiGpQGQoZ41JJzlq8T/sFztRY2H8RyTUn/CNyE5+&#10;YZOMAngUOg/IaxlujPaG1GHeE81SR1wc/wD6qemsQN8n2hOOxb+teLP4dfcCVYZ6cknFTJ4ccjPz&#10;Ek8MMj8KPYA8Y+x7SNTiBUmZDzyAe9TyalAFLeaoOcAZrxhvDbRvwGzu/vdKsw+GHDfxEHqd38ua&#10;PYeYljH2PZV1KAlQ0qLgd2FXxcRLGCJkPpyK8X/4RpnAJYnHIx1P4mtAeHiwUEtkdDk8UfV35D+u&#10;+TPX1vICQ3nID6Z/lWktzaqvzzoB6k14xH4eUPnax9Dk1MdDUsfvfqcfzqHhJPsP695M9dl1vTwO&#10;bmMAdwatWt5aSxmQXKbfr1rxpfD8b8N2Ocn+lStpcYHGRij6m/5l9wf2h05X957SZrUqG85MdiGp&#10;ft1kB5huE2jryOK8WfSnwo+bb+PAP0qBdHRdw5I7jBP60/qj7oax+nws9qh8SaQ4LfbUA5FXoNZ0&#10;58bbuP6givn3+w4t/CjHpzgU9tGjRQN2D1x0o+peYv7Qb+z+J9Af2vp5kKfaY9wGT81Pi1S0Z3Au&#10;YycA8HpXzc+jxiZyNoJHUHFQLpoWSQ7zn13VP1TzRX15/wAv4n0v/aVmZCv2mPIHOGHIqv8A2xYB&#10;yPtCYA5Oa+b2sOuC2SMcNjisyewGz7529SMlvypfVPND+vP+V/efTo1myJwLqMf8CH/16ik1ixVR&#10;/pUfJwPmzXzRFp7NEXD5PTGecVUk09DgkscEAc9zTWEfdB9e/us+npNVslA/fpyOTnmon1myXy/9&#10;Ijw3A+Yf418znTywxkkA9N3SqwsWZmGeFPA5GaPqnmg+vvsz6jbVrMPtNxGT6ZGKg/t7TzKIftCb&#10;iORuH6V8znTw8pPm5OM/ewwxUX9n43PuJPt1p/VPNB/aD/lf3n1G+u6ckgRrpN3pnrSyeIdPyv8A&#10;pEee+Wr5k+xISoJYDsAc5pWsVIZT0zkDAOfrR9Uf8y+4P7Qf8rPo2XxfpcXW5TOcHmqt/wCONJtb&#10;UXLTArvC4Byea+e4tJjbGVyO+ac2lQycNGOuMg8ECmsErfH+BP8AaMv5PxPfoPHuizJE63R/eZ2g&#10;gj9Kty+NdHjA3XYyRkY7Y9a+d30aBWJRVHtnNRHSogCSv+fxqXgl/P8AgWsxl/J+J73N8RtBjUM1&#10;0xyewyc1Rl+K3h6LYPNZt3OQp4rwttFtywwy9OMnOarxaJb7gCoPOT64H1prBR/m/Al5hU1tE9vt&#10;fjH4ekDDcysGIHHB963Y/iNojRrIJwQTjnGa+cZNBty77UAAOcg9KcukR7clABnvg0fU4/zfgNZh&#10;PrFfifRa/EjRi7oJcFeTnHOfSkb4k6NHsBfqcA5HFfPUel2Z6hck45qYaXbKrBTliOMnmk8Gv5/w&#10;BZjL+T8WfQE3jzSV3YmXjsCDnPcVVPxK0lAW35UHBweea8Gk0q228sFxzweuKY2k2pC5iXLfxZ61&#10;P1LX4/wK/tKX/PtfefQY+IemY5cAYyCT1rC03xzp41PUX8xcFUxk4BNeKHTbbHJ9hms8aZCLiZdw&#10;PygAk4xSeBTt7+zuhxzOaT/drVH1CfHGnbnBdSQOfnHNJ/wsLS8Z81QAM9efoRXzKNMtC3L5wuep&#10;6/0qf7FZkkEpkjs1P6ov+fn4C/tGX8i+8+j/APhZOlZPzqQf9ocU64+IelxFk85Cdm7AYHj8q+Zv&#10;s1iPkBA79eKh8izkx++RSOM0vqa/5+/gUsyl/wA+197Poq8+K+j2tsJmBYeiH5vyqnZfGfR7ohTB&#10;IpPQnGPxNeEfZLFeS+R6nmkFjYrucFDj0P8ASrWEjb4/yIlmE76QX4n0nD8UdJeTZuUYHXdmr6fE&#10;bTC21ZUIBxkuB1r5gW1sySu5QduQRipALLI3SEkDnvUvCR/5+Aswn/J+LPpe8+JOl2/LSxkA9d4/&#10;zipz8SdH8kMJ4zu6AN/9avl9nsHUZZevQnn60x47AbW3JjP40vqkf+fv4D/tKf8Az7X3n0Ba/GTS&#10;XkkQpwuRktgHH4VZsvi1pU4w5CZOOW6D6V86zWum7eHUY7jvmgiwIwQnHOaTwUf+fr/AP7SqfyR/&#10;E+nx8S9LDqvnRHjg7u1WJPiVpkZb95HgDIO/r9O1fKrvYLhyASBjB4NQmW0O7njHJPOKTwkV/wAv&#10;fyGszn/IvvPquX4m6IkTS/aI2wPmHIIP44qp/wALO0nG7zUB4AXJzz9K+XJJdPjRcAsCMFqhE9mU&#10;YCM7cc+/1FT9Vh/z9Q1mcv5F959Xp8RNILbTcRKR0ywOfyz+tS2fxD0maRkE8eV7k/1r5IiTTwxY&#10;r8uOCR1+lW1uNLXDADkY+lH1OOn71FLNJf8APtfefU8/xK0oTxRq8Z3vtJZsD61PN41sEdkWaDO3&#10;gb+TXyc11pzBuN2M4O3BqIXunhdzsBzwc85PpUvCJf8AL5FLNH/z7X3n1e3juyQRO09vhs/xcjH0&#10;rmpfi7pEUjoZosg9AelfPkF1YKHdm6nA9TXKata2884khCqCedwyeKf1aNtav4B/aj/59r7z6gvf&#10;jTpMYcqyOV7BuoqpZfHfSpDGp2oWGSGPIr5RksAJJNrAqWzznNMWwJcMVXgHnaM/jUeygv8Al4/u&#10;RnLM5v7C/E+uP+F6aS5mXcg2/d5zn8RVc/HnTPtMUIC4YqN2cV8ny2ikAL5anrt6ZPrVq20+LZJJ&#10;Mque23uRVxpU3/y9f4C/tKf8kfxPrK++PNoi3C2+niXY23d9K5+x+P8AAy/voYo2LEEDtj1ry5dU&#10;0ddNtEW3Imz86njj1zXNaomnXM3mRW+BgZU4PzVp7CjZfvXcj+0ayb0jY9yT9oiBxLthQsGxtwfm&#10;/wAKIv2hoJI/3kUavnkZ7V89pa2rFlMWCOccA/jRNaWhOEth8vU96l0KP/P2X3j/ALTrfyw+49f1&#10;79oud7K4jtolEx4Vx2964yP4568YrRxesWOd646/U1xr21vKVDQjIOcY4I/CpGtLILjyCuDke/tU&#10;KhhuspPzb/yB5lXb0cV5JHpb/GXU3eBU1QqWBJB4wcdDXmdx8cvGcrqo1JtucAhR0pjQWmVUQqRn&#10;k7cGp/s1nkn7MPUbf5040sKvP1ZE8wxErfvLW7Kx6HoHxu1fycT37sQrZUjBPvgYFZWr/GzW7aR2&#10;hvJGjwvpx+FceyWyt8luoJHXb1qN7eJCoWAdM4IzmmoYVO+v3lPMa7jbnS87F7UvjF4sciSHVnGc&#10;fKeMZ+lYkvxi8bRzbotXkwBghehq2bOJmIFquCuV46n3qaGxi8wbLVRtGQx7/UVfs8No+RGP1zEf&#10;8/pFdvjF45U7f7WdUbhiDn8vQ1bX41eLQm06nIDtwpIzmqw0tH3t5S5xk7eMfgaemnw4BMA64GeR&#10;mhww38iGsZXX/L2Rzfjfxrr/AIis7W2vb0SRxtuxt+bn6V5YbO5ikV0lYMhBDjquDx0r30WcTQkG&#10;3BPqOQpFZNvYxx3km23Qhlzg8nIrSNWjCKS0RlOcpu8p3fmee6X4r8S2M8jWmpTLI4OSpI49TnrW&#10;LqM2t388clxfzzOgO0uxJAPpnmval01N6sYlJ5IHTbU0dhHgk2sfzcEE8fXNT7amxXltzP0PBLZd&#10;ShfekzxydS6ls5Pr1NdVY+LPFOmywyRa1chlJ2gHIz6kHP616ellHGyg26456HgD69ajjsICBm3U&#10;jnGT/KlKdJ7pP1HGc46xm16M42Tx14rntyr65cl2JOdxyAevSoIfFHiCKBw2s3XzJsT94RgDqOST&#10;z9cV35sQG3eSgHRuOPpUcloM7REgK88ev0pKVGP2V9xTq1XvUb+Z5euloZC5Vmk3Biw7n9K0z448&#10;U28H2eLWrgRg5VQScfSu3NlGVP8Aoak5yR6/SpHtLfLN9nAbGG4Bzjsa0danLfX1JjKUfhk16HN+&#10;G/iZ4ugmljfXrsK6HAkbJz6jNdJ4Y+K3iOy0vU4W1SV5GJ2O59e/pTfsUPLLFtXHUDOKb9lQLs8h&#10;dvDE8daxaw73gjaGLrx2rP77lCP4ueLI4ljGrzHb1G4857nmtjRPitrzMrT6zcYXOQxJ/UVRSxg3&#10;7jAu3kZLc037HCC4EAIY/eA5GPapcMK/+XaLhi8Qv+X8vvNDXvi54ijtpDb6xMoZum7LYPfJAqfR&#10;PjB4jktYRLqskZVNqZJ59z61kvZ2oQt9kXOflHXOP5Uot4JAP9DDY524Ayaj2eF/59otY7EXv7Zn&#10;VJ8TNYSEf8VCxJbnOePzrJ0/4i63PcWyvrEuwXYJG8/dzySfSslLS1cfvLUdPz9uKFs4gOLVF9Rm&#10;olh8LJW5EWsxxCaftWfZFj8ZrIG4jku4RsAKk5ywx29a57Wfjskb24hurYIZcP3IHvivlX7PCV3C&#10;2wVyMA5/Oo5YsIQIEG48NnJx9TWUsLFq3tpW8tzoWbTTuqcb+Z9nP8bbBbfcLmIuSAB2apG+Llub&#10;6wT7ZbiMoTKcjgkcA18ZtZAkkwrtPv1470gsIwq4gx6sOv4AVEsNHrVl0/Aazia/5dxPumb4o6ak&#10;8sX9oW2VTcDvH8q2bT4g6TPBBKuqW53kKVzhh+Ffn4tlGqNvi+bPBOASKkW1gLISm0HjAJ/OkqST&#10;fv3L/tV6L2a+R+iL+NPD8cyxnVLf5hnO4Y/OoW8eaGt7FbnU4PnUkEuAOK/PR9OgVSSgOeM5IxVl&#10;tOhY8rwAOQD/ADBq/Zp7NLXsCzVreDenc/Qi18YaLKbknVbcLGf+egBPvzTIPG+iSLJIdUtwoweW&#10;ANfnibKNS3yBuORnqfSnNZQsgDRsF/2T39KPq+3vR+7/AIJX9rrX3H9//AP0VPjXQhIF/taA8dSw&#10;AFV7PxxosrTK2q24Knuw5Hsa/OxrGBWT90MAHIJ6n+tOjtbYSECPGRnij6u7r3o/cxf2t/cf3n6K&#10;3fjbQogn/E1g3HlQGB/WsTxX458PJZSxtqtuTMhUDcOTXwO9nCxG3KY6ZPGaq6lYxm0IeAFsnnPS&#10;olhXJSTlGzVthxzjlcWoPR31Z+ilv478PoYo21S3VRbq+S4HIHSrsHjvw9NF5i6vbcZ/jGa/OGO3&#10;tRFHuOBtAwRn8eKkextldQiBSeCAapULfaj9z/zE84V/4b+//gH6J2vj/wAPz2qyjVrfLE5+cDvV&#10;e/8AiDocMkEcWpwMWb5/mzge9fnrLZ20bhWjAXjAA7n0p4t7fJ/dcjngnj61EsPJq3NH1s/8zRZw&#10;r39m/S5+ig8eeH066tb4xnIYHr/Kq6fEXw7vlB1aD5QDjcOtfnWttbOGLKWDHIxzj2xVg2tmFcsG&#10;A4+bpnP+FJ0J6WlH7n/mCzZfyv7z9E5/iB4bjjVl1aAkjgbxx71Ha/ErwzLsB1i35Ukkv0I9q/Om&#10;Oy08sVDHd1HJ/lUJtbXgR5ByScDGRR7Cf80fu/4I/wC1U18D9eb/AIB+i8vxL8NmRUj1i3wHAZs9&#10;R7VeT4k+GMZ/tm33FioXPpX5tC0tvMDY5A+UlufrUohs3GWl2YJAzyT9fSl7Cor2lH7n/mP+04tL&#10;3H9//AP0dT4l+GVkkP8AbEOAuRz39BWnH8SPDG6PGr2+5hk9eK/MdBb5bau4+qngj6Uf6PuCbCMA&#10;kqrHK/WnGjVX2oP5P/MUsxhLdP7/APgH6g6V8UfC8mzdrEIJ3A59q+ZPjDdeArzxfpd9N9mvoplE&#10;Eqr0Q9d56V8x2bwNHgOcAHkngYrA1qwS8iCxxurZLA4OSfUf4VTpVJKMZONk7ppa3MpYymuaUYu8&#10;lZpvTv2Ok+J3w38J6ZfQXtvqqz287hnt4s748nkgegHvXn9lpfhyy1sXErm4tDL+7TnOGGN3I6iu&#10;l0u0xaqs6h1Y43KuJDWNr3hW3zBOgcDfwMYx9RXXTbirN3sefUab5lFK7ubXiXwv4VtLaSawvGRG&#10;3kRS/NNuz79vSvmufY0r+Wgwd2SBjOO+B3r27VvC1xcyMEyeAFB4wPrXmE+jzpcyKUxtOGC9cCtl&#10;PQ5qr12sc7DcTW8MkUSIUZgzY+U/Q077dOIzEWO3qAwB6dhitO48P3COikNhxlSOv447VRbS5keM&#10;Kudx5I5C470c7M7vsPTXrvykgJYRx/Mu1sMHP64r0m3+Nuu2EtnJYtDatFAImAiVtwU9y4JAPtXA&#10;/wBgXLqjfNiZto29eO9Mg0OaW48ncq/MwLN1JHoe1Lm8i4yktro6rx78Sb/xabN72KLegwGgO0t+&#10;BrgL/Ubu6m86ZRuXauG+9heOPyrduPCdykqrlDhc4yOMdOlUZNHlVWEsO0k5AKnDU+Z7Cbbbb3Me&#10;OcBWCsrYbflTwfqK7/wb8VvFHhS+W80W+MLnBkX5SG288qeK4wWr7iioQTkAYxgDoc/0q3baVcSM&#10;ixJsLEhmzgE/SlJ8ys0OE5Rd07M7fxt8ZvFPi2/e/v8AU598oypjbYq49hiuN1Dxrr1zp1lZS6rP&#10;NbwlioZj8pY84zzgnrXSt4Ta0jLu+Rt3iMf3j7mueTSs2kYdAXdwGZjwcnIHtS5EuiLdSp1kzmLp&#10;nmdXkO4gDGOhYf4Uac6JNvlCMrAtt5LZ7c129x4duEgmeeNy6cg8HBB7+1ZcWimWVPLhdiPmXbwT&#10;nsKabM3c56YCVVkfhQflAHAx9aphVEg3TxrkYwB/MY5rcuNKmRijRt8pKkNzk55/H3pkOi3EkTFY&#10;ioD5BzuJx7UnJjWxnSCIMCs+UUD5l6j2Oe1MiZt8oV2LEFs5+XJ6VsWmnyFm3xNyhUYI69egrasN&#10;EKW5kMIZZMhVY5JI9cdqdyU7vY5KxSVElBCBh8gGMjB7k014FjABlJCAHjnGev4V00dgsauULhFO&#10;cY6ZOMc9cUyTTXiG5yCeV+RTkigto5K4ghPEZDDupzzznJPtVl+EByhbp8/Awe3NaL6RcmREEeWO&#10;PmbjOeRVe8s7lRmS32Ko2kHjkdxnvQyURyBXCR7ggAADBsjPTpwaepVt3BJ2jJGFPp35p0GlyPuB&#10;AfKq3zcgY571f/s2WNsOjK20Fcnk560Dt5GVAiIWJdSqqcKOoz1yPWnJxMEVAQG4AOQBW7p2hPPE&#10;kqIAFyrEcFj2yKr2li0rsm5QWbA3cDOOhNO4mgViqypJEDvUhmJJ2j0xis4hI2ixL8voOMk8dDWx&#10;JZzRRzCWZWB4ZgOSOg4NZKWRZecnJxx0HqfrVKVhWGJDAZQJGGMYOeSf/rVYYxRsIyECAA5I4PNV&#10;5bVgXfDDJGwEcj3qwsUwLkR98Ak8e3FHONJkIgVSmW2srcgHO0f3T7VesIoXkgb7xLZGPl+X0qtF&#10;ZNGQxjO7knI/i9Dn07VqwWE5aNxvG5SIwvJx6GjnKSd9ikyxJNPHu3Ru5yu3P0P1FNuhFEXZV2uv&#10;AwTtPrmtyDSbhzvMZDISCcDp7+1V7zSrhhOUAKIQxxjd83I57VLZST7FCa0s2ghkVszYOUAOfw9x&#10;WtBNbG3m8+4ZHU9FGS2OBXPPaSRypIykEHA+bqO//wCullRkYggBSByBjrxjNTctI6fV7fTYrpFs&#10;7pmR4lckj7rdxjvWJJ5b7BjCBtxbuT+NVY4d+Bjcy8qM4GfWtCzAjjbCDaCOM9wcnFMqxDOihmcq&#10;QGIwncMe+KqPbOI5MI2S+9Wfke5FdNZwzTA3DQssbFdx64z3NEdp/rBHGdiZO9jzz7UmUkzAktRu&#10;UvIGYlRuznPHSvTdM0PQRpd9NPr4+0paiSCLaVG8fwEHvXJ32leTLCrbfnQPt6jJUDP0rKm0SeIC&#10;TyGbOQzDsB0qXKxaXke2/CT4nReFrbU4LgEQ3UBVo1HBJOetfU3hb9qzw/pWpwvZaVJHblM+WhCg&#10;NtCnrwM47V+d0FuoVgxAI+7n1/8A1VM2mXEZWTyFwucFxkEA9j9OlcjoQc1NXUk0015HfTxtSNL2&#10;bs42aaa6M+j/AIz/ABDs/G2p392ztGWG5Eb5gr46Ke3HWvmwWaXElvIZI40OFIOcnHX6V0UZjiSV&#10;HgLKy5y3BAHFXdE8E3OpXzxKOSoYcHGD0q4U1FWS3bfq3qZVasqkrvsl6JbFCbSYfsyt9rUxrKQO&#10;ckjHWudu0jhJAbIzu3Z4rcl8Pz2zFNxCGVo+nUqcZX8azbzT2RwhUEdDu4PHr6VdvIxexHZm28pW&#10;mnY7j8oBxz7g024hgUxGGY7SAXPcMDUjaNIsakx8sON3Tn0qKzsJGZYjGoG/YAOpYZ61DH8jUv0U&#10;Qw+Xcl3LEP689MVQt/3chkZWBDDcpH936VsP4buLVDLLtTEhVg3PzAZxio0soUmRVRmxjIJ+Ubu9&#10;TYp+hAbyWYuBncu5xjv7gVfbSrp5gpVogyK5AGSQR1IPariRfvoyVA2xlQR1217D4YtYZ7O5vbud&#10;ZGBWJgwwdgwAPan7Pmdhx0PALW7utKuZnivCJCjqzRkjcp7GvX7b7Fe6NabZJpJnhdXWP5VUD+dc&#10;j4u0FUub5IWURq/y7O64yBXKw6ld2qr5UrxgLtUEY49PrWbjZmkZ29CJre5gL7nCqFIZP8am0uwS&#10;RNkskkSt0YDf05wPSqjGaRpiTuY8nI5B9M10+n3lylhcQ+V8qktuUY27h0zWbQ4M1mm0fTbWNomu&#10;nnlyu9cBSexwa9h8PfFTXLbw7oGjNOJNObUBJNCUBK4bPB96+ep1Z7a1jfAAXKMOSNprvIdQSOz0&#10;xCAuJUl9ckng5qXC97nRTqtNWsup6V4a+Icfgfx3qOo2qFbeZ5VKAfuyrdOBVv8Aak8Y2nijV9Dv&#10;rC9dkWy8uVWXHlsOwFeN6xPuvYXZGIWZgw6ZOc/pXJ6zFOuo3D7mxjC/MSDmmqS31tdO3S+1xVK8&#10;rNWW1r9bXvYxSS5AZ1w3AAJOT71Y1G3EakB4wQpBPXAA54qKRWKKTGAc7cjoT71FLHKd/wC6XYQA&#10;pBzjPU1TiYqR2vg7UBYW+o7ZSheFQpXjPHQfWsWXUZDb25naWWJUKx+Z82DnOPpWZbBxvbY24gq2&#10;P89q7ptNeTT7c7eCBnI6H2oUdCuduy7HvOtePtD1P4T6PY2d35GqQs0c0Ij/AHbDruFfISho4uvO&#10;3uuQD6gV6DaWEZSeILkQlmDn3xisOaxYc+XleFJ6MM8gj8aUadvw/AupVcrX6Ij8N6Ul9fW8Etw0&#10;ML5DyEFuSO4HrVWO5XS7m4jhlMgR2VZF44BwD9Pauzis4YbSIxSbXYHDH/Z4OfrmuGjglXzcL2bH&#10;TGTTtboRe1isNVNw8jPEFYDBJGc+9df4VsLO+uha3tw8aMdwwNw6dc1z0BPJIGDweOhA6U1VeOUS&#10;ANgjcyqfy/8A1VSViVMk1KxigkMELOyJKw37cFgOnHpWfKzFgFLAMpGGH3cegqd5pZvO3b97clQT&#10;g1u6boz3MMjFfun7zH5hQ0Sm77HItvkaLdKcA8Z45xzmhozGNwP8J/AeldnJ4fuFhLpDjaMg9jUT&#10;aXIsCFYyD/EMj5s0coanIoGy4bIYgfK3BpyJIVXexYEnOMHPpXWy6FIhucnCoykLnu4BrOvLFfmA&#10;XBG3cF4HHtS5QbZib0BVypTHDYXAB9x6VIVDiQiDG/gkZIB+laK2ZKkgjjAPpUy2zmNVA5HI4xj/&#10;ABqlESehPZad5tlLKzEFB8qkEAlep5qtdQOkjMyjcPuhRnPHrV91kICluMjg8gCmXCsz/wB4bd3v&#10;yMVLRpGyWxlPBJ8ilgSgzjHP6VOqAYHlq2QcgnqT3NdBBpaybPvHA43Z4x647VNNo6wwtIXwN+AB&#10;60nE1VzFlhtESNV3iTo+4jZg+la1jZ6cLLWEmmczrCDblD8m8H1H1qhcWqgAp1OAc9wOuKcsciK4&#10;8vBYAnI9D1pW8h38jOEDR/JJAC+3GCcDB7jirBhjdP3nyrnDBeuR0yPatryUmtZJJY+YlQA54PPO&#10;PeqFpalvNTKguw3Nnp6Cs+UtHaaZLoxsFSO0aW8Em1Xbn6Ag9K4vV9Gu7K62SwksTvAYDHPYc16n&#10;4PsorW2llaNWcOpz3bBpPHwNzqUUpwoEIPXORmnKF1qbLZHkzaM0TlZyFLHO0HLY69uKY1sZJyiN&#10;uDuFy3AyBxj2rs4tLaaeNSQsBw25TwoPH4moF0vy7uFN4ZjOVAxnAHRvxrF03cpGRb6I/nx2zSIn&#10;JJkLAKMc44GahvNN8u6uAJ0kwAQYzkMevevQ73SkjglnKhpEm27P9n+LpXKafosl7JdeSwURqSQe&#10;PlHP1zSdO2li0zDk0+ONIytyXPl5IcbdrenvVWISl+Yhk8Arzu+uTXpmlOESQTQ7h5O1Vdc9OjCm&#10;aVpszxMGk2KrYYngkHngCp9mUmcC9o8aw5jKtjIABG4f7WDzXqvgL4fReIZGEtyLN9paMMufNI6r&#10;kdMVnT2LIAnmAF/MDYJI46AA9K6rwRNPBFbJ54jA3Hae4P8AWo9mr7GsJanmfirw6um6rNHAZHiR&#10;V4f7wz1P0rnHVXbeyHHTzMHivTfECtc6rdMGIfylUZ5xz1NW7TS1is7aYjMgJHcYz+nNQ6Q+bV9r&#10;nlkb8SK0I24+9kkkUeUgQImdwH3s8fjXTXGntHO2xcsDwfUH0FDaPOI/tCrnZkc8D/8AXWTp76Fc&#10;5R0lX+0xvOxUKArMDlSM+mecV9d2mteD7OCxhiu7uXzZo3maSPGAo5wT29ua+a4PDkxkIkwshCkg&#10;HH3vauj8SWFxbwRwtL8ylQvQVEqF1tsdVHE+zv5nuHgDVfD3hLW7y9j8WSLY3Cy4RE5DOSQGHUAV&#10;jaR8SLabTfHNvLqbOLiGY2w+4JGfv+XWvDr/AMOmMQiIiQOoZyeme9Z8GnvG77owp24BPI//AFVj&#10;9UScdLWcn1+0rM1eOkubRa2T+WqMCS1nxub958qg7uCMgYxmrDQhY1jDlk9B7Y6cdK7aaGSeZh5E&#10;ZAhQMcA8euaw4rJreWQPt/dSNyB07cVo6Nmc3tLDrHRftFrqEqShDDBv2k43jIGFzX09b+DNJ1Lw&#10;b4LtYjGLqa0kYhZFjO8vxuJNfN+pTSykYQACDbxkZ57VZ065S3urJ5pJGVB8q5+6B6c1EqSd1y7q&#10;1/mn+h00cQoO71Xb5W/U9O1nVNZ0DXLDRbfVJmNr/qxnAidxg85I/GvKda0jUkvLj7XC+9pCZZGJ&#10;YEnnIPvW/JqcU+qx3gU8tlsnLHHTOf5UalrMlxcTBMeWVGQSeDQsNFffoE8TKd7yduh5sSuxigky&#10;pOAOd3P511nhXWLu21SwuVeZfLkXIz94L2wc0y4tFWE4twAQTuU55z0qOGNYpLYNBllBO4EjrWNT&#10;CRnpKKa80RSxMoNOMmvQ998QfES0vPEkOrGS4lYyu7RTKFACx4TPXvWH4M+JF7cavqE01kLkSr+7&#10;jYERxuo2gnpjGK8fvInkuvMZMHOD1wRWxpN+1i0py7bgACnGOc8Vn9Ui5O60c3N311fXU7Y5jUXL&#10;Z2tFR000XQ6b4h6hrGsTvqFxFM0HmmEFjuUOgwQMYry6/DyuCeQqALvzxXb33iG7ltp4MsImkMrB&#10;+gOOenesO5BZx+7yGXPpVywsUtPXXzMZ4lyk3ff9DnWwcHowXI9u3AphVnLD5sEE8gjJrce3AZUK&#10;gKFzjrz6570jxKGXdnGOo7EVnKhoSquu57D4S+IGkWHhVbWeC4a5hmWWFgq+WdpyASMH61zujfES&#10;KPXZ9VuLeQ+azuRExAywwCScgiuHjtFkj2hjjdnA6DHrUCwYY7IueTng/l2qHR+F22t+B1LGzslf&#10;Q1pprGedpVUr5k3mPxnaCcnb719O6d8UvD8mi2VpNfyaeyB4X8iHe0kRTA7cZ7nNfM0SWksEitbE&#10;PjjB/WqkKmJkPZcnLL1IoUHHa2qs+mm/QcMTy9t7/Pb9TQsPDZ1GaSOAsIhLsjLdWHYfWtu/8IyW&#10;87QSyRho5FR1JDMOOelYp3P5bKzeZndnccZ+gro9Hm8ww7jmUMxZj3+pqI4eFrW17le3s7nul74q&#10;8Mad4Z0iz0zTFmkUMLtJV+6+3aGBPB9RXEfB670/TNZtJp2ZVZhGZNvzIo6kAdPrXGa6sa2syBz9&#10;4FAR0J61X0KaKEOuHG8DLfe2kVnOh79NNRXLytWVkuW3+RrHE+7LVu6ktXd+9v8AnofXWv8Axi8L&#10;t4r0/wAu18y3jRonmdc7izAlhnrgCuN+L+o+HvFNxYDTbiGKJTMZJlADlicgN7V856rHE12pRNvH&#10;XHLe/Fbdvp6yQwyqoV8ANjuPpRP29V4mM5QlGpVVSVoJO8bWSa2WhnRjRpexlHnThTcI3m2rPq11&#10;epy9lp0kF6sf2llxN5TzDCpgnGcnt3r0keHLPw3rambWd0qoHhezZW5zwGYj5TXI3ukM/nnbuHmA&#10;orE4H5VkJYs0gJPfn29u+a45Ybl05Ot1q9DshiOtz0jX7TQb63ivFvbs3rXIefzsMrLu5xgDt7V9&#10;M+CfCHh8aR4ibTIY9RtJjEkQmHz5K/MMnvmvi0LMzRoW4Ugc+mfWvfvBvxAutAsprNbO3aEyeaN4&#10;yCcc4xW+DoQVeE50k4JSUmk27uLjdJ6ddbmeLq1J0moVLS5ouzdk0pKW616aGL4++G+l2V9cL/aU&#10;cbxxpJ5YjxsJ7EHk14XqczXtzcSlRnAU7Rs4HHSvVfG3ie31i4lkezSN5FXa6Ej7v1zXmUlqcliT&#10;ktnJ45rlq4dJzUYKMXOTSu3pfTc6niLqF5Xlyrmdkru2uxmJGG6NyFwcjrinIpUtgfewXGeKuDaF&#10;IHfnjnJ+pqWIALzznse4/GsPq+w/b+Y0Rg7VyoycDGCB+tSQKyqfmzkkK3QfjT1X5emAR6A/lzmr&#10;SozAIwPA49BSeHfYpVym0bnA+XhsEmlCl3DZ5GSMdu3pVmSGYE70AyPXINXorXcG3LglAQAPzrJ4&#10;Zt7M0WIS6mKC23cQCACF4yV6jrREi7tyqVwMsO/1rUWxGVOOnOOMGj7K4BLLjHCqOpFc7wjum0ar&#10;EruVQisepXa2cnr0+tKqZPI+9zkcfia0zYgxqckdD05H1p/2XlcEsNuB649qHhH/AClLFLuUTGeQ&#10;o3ZGN3bvTByVGfl25H+NbxgUgdckjaRxUbwqqhlORuwRjJ/Gplg2UsUijFDyw52kd+nPalaBDsy3&#10;JwBgcVeNugUA/KpHQCpFtwEIJHBxgdaj6m9rFrFruVTbhG2rkevfp0rRsrVJh97AXPbNbFm1ssZV&#10;iobu1NM1vESI2JGCSe2DWqy6KtJyVuw1jL6dSne2KwtFt5XAOCcYPsKrKMu4GGOCMnt9a3DPby7c&#10;uoAQA7vWs268lJEMZznqT6+n0rKtgY35o2tdGkMZ0e5QZTuPIGeRxnpT9u1chTk9NvTnvWmLQSqG&#10;3c4yR2GKhlgcEluAecj/AD1rmqZdJXdtzSONWmoxkOCxJJOBj0xShiFOWOcYx6VrWlijAblznnnm&#10;nXlnGAFQDryO9U8sly8xSx8b2uYwkkOcBgeOSSfyqUe2QDy3r/OrbR4bgYJ6f5FTrFweOh5OK53g&#10;ZXNVjV3M8pkqVPTrnnGasiMELyRn19asrCG56Due+fen/Zyc/XOfSp+oPsUscu5EWyTy39D+NTr8&#10;4HGOOp9PanBOOvXpmp0C5GCcDvU/UW2jRY5IaiDspAyDz2p4JDAZwOuDQ3f3x1PpTwCRy2R/Wh4F&#10;66Gixy7kiNnJPI9Mev8AhUpbaM8kDH+eagyQTgY/lT48Hr0x07VDwLehrHHLuT854IOB3681Jg4U&#10;YAOcU1UduQpyRz+FCRknJz6fWoeXvs9TT6+u5MBycDnHWpkzz3IApqIuFyATnp6VaSLoNuSOfpU/&#10;2bIl4+JEsZzjGWzj6mrJheMkMrjHf1pyqRk7gOlWJnkkZmkYsT3J5wKTy1pPR30t2t5kPGJtaqwq&#10;W2QCsgA27iD6+gqeG33W1wxXCpyT6n/GoXOVTkkDhc8nFXI7mWKKVFk+ViCV65+tdFLARUneDtyN&#10;aa6tdn0OapiNNJq/Mt/UytmNxGeOtSiJ32g9+KneUO4LdC2fz61rpHAk1vIWG0zHIH8Kr6isY5U2&#10;7X0uk76aN2uVPFpJdXZ+ey2MAgj5c4G7BqZ7OZIY5GRtrPhT6mtW3mtVumLqSvnM2f8AY7cV082r&#10;WZ0DSc7Wmiu2JUdcZ7iujD5RSqKrz4lQcacpRv8A3ZRX66HJicynSlQUaDlzzUXbpdN/oefon3sq&#10;cjOR6HvSscbcj/PtWjqF7FNNdsmR507SAdwDk4P51YuL2OXT7WED50mZmJHYrjrWKy9L2qVRe6m0&#10;7fF71vy1Oj60/wB23D4mk1f4dLmSoJJwCc1ZUnAGcClVN6qVI4zmpNo29+O9VDCSVxyqRdtRo4Xr&#10;0/SpU4Pp/wDXpq469sdetSxx992M/ritY4V3WhlKStuGTgZHHFPy2O34U5unBHTmnLwcgVr9Vl5m&#10;Tl5DV7Y5qbIAPI9jTBgD3/WnFuccds0LCMhvUf07VICffr9aYMH6UFhgtk8VssM0jJu5IGH4D8aQ&#10;MMcHHt3qLd8v+e9RmTlQfrQsO+wady3vI/KpPN4Axin2EEUzTF2IVI2YH3A4rXfw5I0rxxzq5Chu&#10;cDPHauynlWJqxUoUuZN26X+44a+Nw1KXLOootK92tPv+Zgsdx7j2r1b4WW5+23UxX5VjVcn1Y5/k&#10;KoaH4Q2vuuiMYIKjryK7zw/ZxaZAYkcHc5JPTr0/IV9DknDWIjisPVqRcYxcm9ui0Xzv+B8XxNxL&#10;hJ4TEYejPnlJRV1tZvXX5HqXnZxR53HWudhvNyd+KcbwcAN1r9QsfkXIdEbg80w3B9eK5ptRwTz0&#10;/Wnf2hkHn/61LnV9yvZM6X7UcAZo+2H1rkzfbcZPXioTqac/OPzqXWS6r7ylh79Gzs/thPelF1XG&#10;HUQOc8e1SDUenNNVGxPD+R2RuKDce9couqDPzH8aurergcjnpVe0Xcl0WjcNx71G1zisU3oz1oN4&#10;uOtZzqJ3XMWqLXQ1ftecc0xrrFYslwhOQw6VTkvdvVhXLKVuptGmn0Oi+1D8aTz/AENcub7PQ9Kj&#10;/tA8nkVzybNlSXY60y8VGZfeuX/tEjGfzqT+0Af4sH3rCSbK9muxvmf0pjSnjmsZrxcHnGPWmi7H&#10;rXNUg9dTSMF2NRpj61Gz/wC1WWblW7/WojddTniuCpTep0wgjQMvXmoXf3qg1yM0z7QOMnr0rzKt&#10;GeqsdUYIsM5xURPvVZ7ge9RtMOnUjsK8mtg5aux0xSLDN71XL89eahadR1FQmdewyK86pgZt7M6Y&#10;RRM7A96iZhxUW8N0x1pjuO61j/Zcm3eLOmMVpqLkVG55pN/PQ0rDOMZrenlMv5WbxsmiI0h4zTgp&#10;PG2hUPNejRyp6e6aXXcjGeBTGx/eqQpgjjNHlH05HGa9Knl7XQpSXchYcfX9KixwOassnvikCZPO&#10;BXWsG9NC1Ndyr0zz1qI+49uau7OcE+5qFk5PStPqj7GsZorY6U059KssuO9MIBJHHTr6Vf1V9jVT&#10;uVz0GKaQSTxVnaT3pCvHT8qf1V9ilMrlc9hzTNn6etWzH0GKb5Y5z0q/qvkUqhVaP3oKj/61XDEM&#10;jiozHggYqvqvkNVCpjGcZpdvXI+lWlUZI5/wpvlflTWGfYr2iK2P8KaUHpVny+CTkUCPr1p/VnbY&#10;aqIrbc9R9KUpkDvnvVhUyRjIxQYieBjmmsN5D5/MqiM/4ilMfGPWrAjPHbmn+V1Pen9W8gdXzMHV&#10;Iz9mYjs6c/jWjs9ai1SHdavyfvJ+hFabRjA+lZQwjVao7aOMPzZtKr+7h/il+SM4oc+1NMee3FXj&#10;GMfd6cehpojOTxWn1YhVSmU/TgUmzB6HmroiJ6joab5J79aPq77D9qu5UKjNBjHXrVzyxzwfypvl&#10;AnrT9g+w1VXcqiM44xn2oMY5/rV3y+hP+cUnljHSn9X8hKr5lQIpNGwelWTGPwoKcUewfYftPMrC&#10;Mcevv3oKAYz3qzsxn5fSk8sUKh5B7TzK5X0Gfel8vgHg+3SrIiPpSmEEkcmn7B9he1Xcq7D3/wAi&#10;nbOh7VY8v0OaBGfoOKFRfYXtPMrBCaXywe1WTGOOOvSjyzg0Ki+we08yqY/y96UoAOnPerQQnjPX&#10;9aPKOeKfsfIXtPMrKo9Of50pRTg4qz5YGaDEVxxTdDyF7TzKpjz296DD147VZZOBgfWk2e3Haj2H&#10;kNVH3KwhXAOM/Q0GJemP61bMY54x+lIF9uaHQ8g9r5sqeWAemDQEwODVwIDjnAPrSKnUY/TrS9h5&#10;D9qVvLwPu85puz3/ABq2F+lKEx2/+sKr2HkL2hUEf1zQEwTg5q2E68UbeOnX1o9h5B7QqFRj6+tK&#10;Yhjk1ZA5HU8Y6UbBjGc96n2HkHtCoqAHrR5fAzVvYP7vFAUHPFCobD9oVCmMZoMZ9qt7eOnfrSMn&#10;PJ/AU/Yh7QqlMe/1FL5fXp7VaK5x/hSldwPNP2O4vasqFG5yR17U0wnjH1q55Y+tHl8D60vYD9qV&#10;9nX+eKTy+lWdhA5pTGQQT+nvVex8he08yr5fAwKd5fQVKQOOKAO2e/FL2XkHOyIqefl6cYo2EnPv&#10;3q0F6Z6+uKlCHIFUqBDq2KWwgZz1PpTlQcdPrUcmq2kTlWnGRwfSom1mxQZ88H0A5pcsF9tfeVao&#10;/sS+4teWe/I9acE796o/27Y4UFiBnPI6UkmuWSq2GJYdOOtC9n/OvvDkqv7D+40th9Kb5WMc+2Kx&#10;18RW2f8AVtjHJHNB8S24cARnHr0o5qX86H7Ct0h+RsmM4HHIpBGRxgYrC/4Sm3BIaFt3sc02XxTA&#10;oB8hyce1Lmpfzfgw9jWX2fxRv+Uxx3BpfLI7Vzx8WQ7cm2fgZ7Yp48URAputmII7HOKXNT/mf3MX&#10;sq38q+9G4Yx121IYzj1rmpfFsYJ22jFexPFV4/F7sV/0UY78801Kmur+5h7Kq+i+bOrMWM+vvS7D&#10;zXMx+L4i2Gt2C+3JFTf8JdBk5gYrn9KpSp/zfgyXTq/y/ijfC4GccinrHnn17VyT+MMEhbTr0+nr&#10;TG8YuOPsox9aXPT7v7mU6NXy+87BYz6e9KUOM46VxjeL5zj/AEVMZ578Uj+MJXK7IQBn5snJp+0p&#10;26/cT7Gp/d+87Tymz68Uvl46fhXGy+LZ9p2QjJPynr+dVn8W32V2woBnmm5wX8z+QlSn3j953ZjI&#10;xjvxTvKPIwR7iuGm8W3JgKiMK5ONw7VFF4vu1jAaNWwOp7n1o5oX67dg9lO28d+5244uDFu6LuBx&#10;0qcxnvXlT+Lb46gjbVAEX3cVbPi7URh8J09OlZwqR973ZfE7ehcqEvdtKPwq/qelrGR0GP6UpQg/&#10;dGK8+TxpdiMgxKTj72CPxqO28XXsSFXiV/c1rzw00l9xl7GeusfvPRVRsk/lg0FCSeP0xXmknizU&#10;GVlBVc9MDmrA8X3jCH5FGPvd91CnHtL7h+xl/NE9DKntzSMmOo/wrgD4wuvM3LCgXGCp7Gq8XjC9&#10;8wMYlZcYxjp+NPmj2lv2F7KX80du56QqEHBPUcUpTAGfWvOpfGt4IziJRzwcVlzeJ9ReRSWO0EEh&#10;elKUktoyfyCNJt6zij1YgAnjH8qcADwMj0rzmTxjfl2ARAMDgc0j+LrsxhQFDc4P09ad1rZP7hez&#10;bS96P3npAQDOMUmxRXmq+M71divGuO+BnNXR42k8xSbf5McACqTi+jXyE4S/mT+Z3pUHHA56fSjY&#10;uenSvPj43lZwBbL16d6e3jiQMuLVfcE/yxSvHz+4XJLTVfed/tzu4GPzp5A4zyBXnn/CZyGY4t12&#10;enQg+9OXxpKrZe2G3kKB/PNUnHz+4Tg+6+875R0OOR70oTkjPP8AKvOh42nVgDAp+bnr09BzUx8d&#10;S75ALXjtz/WknHz+4HCV9LfeegEZPA6UMO2PyFebr40vBMrNGmwfwgVOfGtwHOYFx1wM5FNSi1s/&#10;uF7N6arbuegBeOOKcfr+FeXyeMtQJjKxIoBJOO9XT42dRzbrk9+2aE466NfIbpvuj0Ln26dutAGA&#10;DyfUZrzJvG14AQIo854PPAqH/hNdSZk/cIB3wvP9aTce0vuD2bv8UT1LOV6f40u3GOO3avMJPGt8&#10;6Hy4lQjoTn+VUYvFurglmMbD0K4/Kndfyt/IXLvqj185I4wKAhIHy9K8jPjHUsg5QEc4x1HvUT+M&#10;tWZmwygHnAUcD2ouv5ZC5P7yPYAM465z+FBU9Ov48V5AfHGqbdoVMEYzjkVSXxRq0alBcdWzzyRn&#10;60XX8svuBx/vI9uGOcnmjsOevpXjqeMNXwVaQEAYyBls/hxSSeLtVxGPMA29wM5+tPT+VkqP95Hs&#10;W04+7x6gUhHv/wDWrxaDxPqkcjtw+8nIPQY9qfN4p1ndv3DGM7Qo/wAaS2+CRVlf40ezFT1IPpSY&#10;5xkV4jN4r1qQqVcLnnGB29xUU3inWZgoLkcgjAwePWn/ANuSFp1kj3XYcHJ4HrTQDx6fzrwiXxBr&#10;ExLGZl55CgirNl4v1SEOW+Yns3QUKN38D9SXJJfEvQ9vwQPrTBnBHv8ASvHB461VOGCE+tO/4TnU&#10;2B+6FHoKfJ5MnnXdHsZQ888DvTtvTivGH8c6kwDLGq44IxnPuKanjvVsNjafTgf0xT5EvssfOv5k&#10;ezDA7dKVTj+leMr451TYcCMnHUjmoT441NGViyEA4wOmfxpctre6x88f5ke05/DFODHnHSvFn8ca&#10;n5iOcAA/dHORVxfiDenf/oq47DPQ0KHlL7hOpGy1R623TpTuq8enWvJE8f3oyv2ZCPc09fiHcgNm&#10;zAPrnjP0qvZrs/uF7Vd0erEn6+lJng9z0NeUD4hXhjGLZAc84BHPtUZ8d6hhi0C8c5x+lHs/J/cP&#10;20e6PXd3HIqNXH/6/evKx8Qbn5C1qp5AJB6/Sm3Pj65D4S3CjuCaHS9fuBVY+X3nrbMMe9NJAPTF&#10;ePHx/fZGLeM5PqRRN8QL5gMW8Yb654p+z8n9xKqx8vvPYQwwRnrTQcc9Oa8Zg8fXyFt0avzn0xSX&#10;Hj/UPurCm48k+gpez0WjK9rG+6PZieBz74pCQRwM143/AMJ/e4J+zoQO3Q5qEfEC/KkCJA3I5HSl&#10;7P8AusFWXdbntjP0z0/I0FwSea8Qm8dagBGTheccD71QnxrqhLEkLn2zxVKm30YvbxPdfYYIAz9a&#10;YWAPXHHFeEDxzqztjcoA6DbwfrQ/jrVWkGwgYHOV6+wpOm/5X+A1XXdHuwkyeeBnApTJz2z2PtXi&#10;EnxA1Q42xoB6+9QR+O9TSRWd1Kn+Ejv703T/ALstw9sn2Pdt3Q9/6UplyScYArwx/H+pFwAkY9QR&#10;/Wpf+E/vSzHykAOB9TR7Pyl9wvaryPbRIOefp7UjTK3OeBXiVz4/1BiGSEAA4wR1pq/EC/XY0kSM&#10;B1AyKTh0s/uKVVabfee3CUHODkd/akEo5PB54NeOx/EK4llH7kCPuBkkV0Nn4tF1MkYXae/vTVO/&#10;cFV9D0QMuCe/+NM3oQen4Vzj6psLqAxK44x61OLl8Z2E8elP2PkJ1ktb7m6ZlA7ikEytjHp09DXO&#10;vdOwBC49fpTDdlVJZsD1PFP2T7DVVdzpvOUkZOaqX2q21pG0k0gVB3wT0rzjUfiLp1izLveRgeQq&#10;8DHvXP6r450rVdPuVZ3jbB+Q9STWbjdO24e0V9djY1n4x6XZSKkETTZH3gcAVRHxvsTCzfYn3DHc&#10;bTn3r50IDHb2zwTwajMKMWAbd2x6e4pxpSt8X4IxdbXb8T6CuPjZDIsgjszGwTKkkHJ+nSqFj8cJ&#10;Y4yLnTw7diny8e4Irw1bdcKVkAx2JzUM1vxzkjjnsapUevMyfbM9n1X413siEW0CRZGOeTXIW/xT&#10;1yB4283fjJIzwTXCmFsMCwOOAakjs5Dk7x6E+lHsE7Xu/mL28tdUj06/+M2tzxMkSpEfVRuIqXS/&#10;jNrFvb7HhjmJzh2PIPvXkzW204Dcjpk9fcU9bQsMZ57jPX603QV7639SVWlbf8D1mH4160iKTbxu&#10;SxyT8uB6VqW/x0uG/wBZYBsHoDzXikkEu/DDOORn+tSCE/KdvvnsaFQS6v7wdeT7fcfYvhrxxY60&#10;pEHyyAZZW7GusEjDgY6814Z8MVjtbUuwXdOSwx12ivVG1SMZ6Y6EZqqdGVte5f1jY2vNfHXv37Ux&#10;3KscHI7msdtYh2gl1298nmmQ6xA/SVR3OCKp0fItVzXNxk8+1StOcZ24wayDqEIG7cn/AH0KjOrQ&#10;soXzF/MUvYsPb+RsfbEwSB9QaPtOeef8+lYrahbgKFZTn3FLNqtvtwJkXBx94daPYj9vsbYlQhsk&#10;8UrTHcee3GBXOrrEAz8/bn3qIa5Aekqj0ORR7EPbnVFzkDHTqe1RtKeShzXN/wBuQcKZ1BxnGRz+&#10;NNPiG2GQZkH4jij2IvbPQ6VpSvOeT39KQyAkYOO/Ga5v+37UqCbqPJ9waa3iixjcD7VGcehzR7Fe&#10;QlWZ1Blx1H096DONx+Xj3rlj4msXw32qMdR96g+JLDb/AMfkWe3NHsvNB7byZ1JlXH86Z5/QjHpX&#10;MHxHYhAftac+jdDSL4h04gZu4gRz1HNP2Ivb+p1AnUZ7nuenNNScNn27EVzg17S2DFruLGecNnNV&#10;jr1gCCL+LHT73r60vZB7b1OvacLzxyenaoxISR835cYrkJvEtgv3r2Lj1Ip0fiLTW5/tKIAds4FD&#10;pB7ex2W4cc81G83zDb2549a4n/hKbEZ3X0eD0INQt4jsi2VvV/On7ISrHe7t5PXGfpTd5UsAcAfj&#10;XCnxBb5GL5eRn61QuPF9pGSPtmQOuP6UezXkP2r7nor3AAOB3xUhnKg7cA9eteYf8Jla45lOO3GM&#10;1EPHdjgq8jKfUqT+AxxTVP0J9r5nqAnkJzgEfrTPtDZOQfbmvLofiPp4YqZXAB7pzn2qaT4gaYFB&#10;a5Prnac8UeyXcPaM9Ha8lx/qug6/41UbUnyMwEg157/wsnTfvAsxPtjNTr8RNOLLgPnHTFHsifrB&#10;6KLp+CY/wzUjy8Z25GOR6V5fJ8R7ABPv8vyMf1pknxOsl48mQZOOQOlP2IvrG2x6oZ++OAM8/wBK&#10;FuV+UAbjXkEvxOsMsqxPjrnjFOX4m6fsP7p89duQDQqQnXPYTMp7f0qNpx1AzivIm+JtoOfs7se1&#10;Z5+KMWGP2VwBnkmn7H+rCVe3VHtTzA4y2OOgFNMxxweegrxdPidCQD9kYke9RT/EmIIWSzdmJHB7&#10;Z9KPZf1Yftv7yPZ/NwBuYZB6U9rrhfm6dDXh8/xOVAN1iwx0wealHxMCRjFnknBIzzTVHyf3CeIW&#10;mp7ULvOT0HT0pwuxtPI56Y5rxKT4kzsW26cCM9m6VUuPiNc4zDZKBnknnPsKapeT+4X1hfzI91+2&#10;gZz06AdeKI7xW4Vs47CvDk+Ityetioxzt571HcfEe6jGUgVPXrT9gT9aXc9w+3ISRkjnr0py3AB+&#10;+CfrxXgqfEO83Za2U+hA/wAajl+It45GyJB7Yxmj2L7MpYldz3xryIjoBniiO5iKsOMgcV4Lc+PL&#10;phJgKDjGKry/EC8jhQqEJBx9319afsPJkPEqysz6FSZQD6Y5J9agkuYScb+f89q+dn+IOpnaN6KD&#10;6dvpUT+M9WVsl0ySc9+PpR7B/wArD6zH+Y+kVuYiGHQA/WoTNCD3BxXzOvju/LEpKhGe64qKXxrr&#10;cbAiU98DjpTVF/ysHiI/zH08oiKgiQ/iaDIAScYwOuM18sR+PNZZeXYD1xx+tTn4hasoIMrYblSM&#10;dvUiqVDyZKxMe59Qx3KFh8wxirSsGJwBgd6+V/8AhPNXl24cg7eox/hVKf4japbgKbjOTwD2+tHs&#10;P7oniF/MfWJ2BmPBPr2FRiVGLZxj+VfIv/CxdXZm3Tvlh8o4Aq2nxF1dCsbTbWPIxzzQqPkDxC7n&#10;1OxAA7ClUIAegLe/8q+XX+IOrOoJu2OCc7aq3XjjUEO77Y5JAB9BT9h5C+srzPqxFUcgknuDz+VK&#10;0icAHjHTvXylB451JNqfbmUk7hj3p934u1GcLi6cMGxjPeq9h5EfWdT6njYEj5ep7n07015BtILc&#10;nuOhr5Sl8X6rG8StdSYXqTyOatT+I9RaYlryVcAH5TgfjR9X8h/WkfUBjkJGHU4HQf8A1qHJQAk9&#10;fQ8V8oya5cM3GpyBmz3Iqp/bN+JRIt1I0ZGN27v9Kf1fyE8Uv6R9auxOCJBg9ye9KyyAEhwfoa+T&#10;LvXb+EbfOlYEZBycH3p1lr96Gb/SHVSOeTR9Wfb8RfWv6sfVks7eXu3g9sZAphnKqgBJY9hXysur&#10;XLb2+1SNjPOTig63cptxcOGxknceaf1d9g+tLsfVRmjHBb5jTnvYo8Z4Oeea+UYNXuZ3/wBeQy+5&#10;PSrM+vyyKC0zEjj8fxo+rvsg+tLsz6uW9j2sfNQk+rCo5NThUAeam7P94V8lTXSIVdp5DznbvPH/&#10;ANamC6tpw0hnkUk4XGeKaw/kS8SuzPq99RiQf61ASf7wGKWS/hXBaWM8d2xXyXJeR5KtM4A4BDGp&#10;3WPJJZjt75PP0p/V35D+teR9WS6zaBPnnQEf7QzioY9bsmO03KKMcEkZzXx3KwYxlHkLE8gGtSJL&#10;bDb5JEOeSSQT7fSmsM+yJeK02Pq2TVbNS2+4i6cHd+tVF1ywEW77bCDn+9XzGlhaIu5mXPbdwP51&#10;BaQxFriRLjCjhQD3PX8Kf1Yn635H1L/bVkyF1u429OQKih8UaaQwe6iGOmTXzOttJ5YZnU4PJzxj&#10;8KfLZwZV5pcrjhV4P5mmsLtsJ4vyPpd9asiR5d9GCefvDmo49ftVOx7mLPf5hXzrBZpIDsbbtHyj&#10;PXPeqckD9owdndTkk/Wj6r6C+ueTPp1vEOnR4JvIx65bvWdJ4t0w4Ju1wTyPavmx2kRV3q+4k8jk&#10;k1EbmNtgMPIUll6E0/qyEsVLtc+lm8W6V1W4XHbHI/GoP+Ex0uQf8fAHPTFfN4vsOUW1dSR+GKSa&#10;68tMGIk/Tmj6uvIPrUu34n00PFeiOyqLuNcjOM9x61WTxzoilgLgEA8kDNfNSyxEIscbcgkllOOf&#10;rStHIJFzbv0G3Hp70/q67IX1uVuv3n0rH440Q7sXAz+NNbx3o7MgW6VT7DOa+WjehJtiwu756+n1&#10;qaJ5R84t8DBz3+vSj6t5j+ty7fifVMvi/R2Azejk44HP6Vn/APCwtGid0+1EbTg8Zr5aa+uJWJgs&#10;2Ix0bHBqy+oK6gfYgso6kdAffFNYbzD61LsfTsvxL0aNf+PkE9+MVGPidoPe8wfQdP5V8tSazBE6&#10;pJbYLfe4z/Orgu4f4AdvbgGq+rIlYqXY9K/tpgwPljnp/Wh9bHG2HJ6/XHvWX5asp+cEjGG/z2qQ&#10;W/lpy2eTntxXk/2pPueN7OJqjxDgf6jDk8AjNSnxIzYEkK4Pp1BFYbKZAoEuWT0xwP61GbRFB+fO&#10;MHoCST+NNZrPoxOlF2OgbxJLt+WNdvYHtVaLxg2HUxAHPHB5rLeJAoMkoA5wAuSPbIqBAhDM5xk4&#10;yOMe9KWbz094PZrsjof+EtlcHEGD6Yx+Zpg8YzIT+59wo6VhPYeZhV6lgS39cU5bcln2yHB4wOMY&#10;9RU/2rU7idPyRtJ4xumJIjjOeCD2pz+L7plI8o5z9Dx9a50af97gDB7d/eo4oo3bbnecnA3cn86P&#10;7XmHszpo/HF0hcFBjb34x/jTf+E4vI3HyIdw5HcfWudeEqVB2Fhzg8EL6ZqcQxllKpzjPXOKX9rV&#10;f5iFHyNZvHF4Wxj/AICBxn3q0vjPUCuGjRWA/vcYrlpLeJXILMDx0yeKSYRGQEbcHg5GP1rP+1qq&#10;3kDj5HRP41vx0wSOCcc/pSjxjeLnkE+mOR71gzKhC/Phhx7kDvxVVp1UoCMsckY4yPpSebVk/jHZ&#10;WN5vGV64B8wdcHqM/WhvE9/gBXUZGQR6Vz3ymTAwAvzYHUD1p8dxE2cDdnuV6Goea1X/AMvBpGoP&#10;FGobGHmEnOPpUB8SXpwNxyDx71mtchuN2RnptwD9SasHERU4yevPI/Co/tKq/wDl4w0LI1+9Yhy3&#10;bpjn8asyavP5Q2vh2OMgZyaxTKQ7qEwGOT3IpZtrEbEYDk/NwPrR/aVSz99h8iV9VuMnduBA7cAm&#10;myarcmPI6A4B9/SnWsiYXCDg7SepoAMpKfMctkZGMYpLH1LfxGVy+YxtUueQWIB4Ax1PpUQv7kBu&#10;WHqD1+oqw8AIaQhuBxtJwad5RRNw53jqeAKpY6r1mxcquVWv71cFWYKMEnHJHrTYb26CiTew54He&#10;rkiybSA33gMY5JqJoC4LhQM4Bwckmk8dVvpNi62Kxv7xi53nngADn86abq4CgDJAIGe5NWks23fK&#10;vTn5jVlLCbaGEZGeACevvTWNqv7b+8RS/tCfcwZ2yvGe/wCtL9ouQVG/bx2HJz61cisidvBA5zuP&#10;OaZcW8skuFcAg8E9B+Pen9dqfzMbVuxWN7Omcs5PT5jgiqjXc2S7FsjpWvJBgopj3MScnOQR74pq&#10;WqeZg5A27uDSeMqt/G/vDTuVxLcFULtjIPU8Z9DVRru565YAduorUFrHIrlWwAOATjOe5piaap3c&#10;/Njrk0fW6n87+8m7MySeZzjfjvg/0pVdhEr+ccA4BPB5/nT2jCsig9T3qeG3gk5L5OCAAf0qPrk2&#10;7cz+8V2UpZZE8zD5YYOQeDmmAuGX5sZ46559au+TGE5yxB24ZSMdu1SPAgbIYDjgNR9an/M/vEmZ&#10;zBs4aViQeSDnGelJFO4aTDsB0OOpq+ogGcjG4Z4HJI70nlQhZCFUgjklj39KPrc/5/xC5QSdlGfM&#10;OPfJqRpmVy/mMV2888DFWo4IjknBBB2+gp4lhGyPyxgcH3p/XJ/zjuZ32tWjzvc+56CqiSCS6kO4&#10;r8oAPpXQTvAONuDnC9O3fFZ63EfmqQvVOSRzS+uT/nFzMrNcsySAKwYNg9/zqN0+Y7VIx/F6mryM&#10;GKYUgb/mPsR3pXePeERSOc+oxU/W5P7QcxXhkwGBiyCO57n1p8a7C4MR4HUnr+NWYzyW2FQp5J7Z&#10;p7opc7HBB55PX6VSxcrfEPmMqV5MooXA7Emk+Ur8q855xz/Kp3nVXZcFyBnB6D6VLaXIV34AJUsB&#10;3BoWLd/iYuYrZZyQEYcZyeCfwpjZ27WBHrj29as/2iAFK7lOeS3Oc1PLKhQdMMMZ7e9P62/5mHMZ&#10;5tSDnZkHpk9ake0kGM5Hpzmpnu3ChcAgcEEdB7VQa5bfy45HdscfSp+tLuwuSiylWRgBk7fw5/rR&#10;JZTD5SADjjPYipjeKwPPJ6AdOPWnQqsnzb9wycknjgZ4o+tvuyfkZ/2f58k5JOAD6+tSLEM4YfLn&#10;k/T0q880DKCZUyAcAdc96qJco6BVPG7I9ce9J4pr7QLSxWW0jYHBb5gfrUgsEIPz7lBwR0yaswuD&#10;mIP3+U4HHeo5rlI2IWTIPByKn6zbqBXjsPn5yRnoTxTFtCHZVYKeeD7GprmZUjhzuJPGMelOSQF8&#10;YO1geT1PPpij615gtOhFHakjJJAAOTQ9grxnapJ74HIp6TMACzY7EdQMelRwX+5pADkHk9sfjR9a&#10;Xcd9wW0VTGBG5I7ck8/Wh7WEE5JzyMen1pFuh5TlG5PyhSeRTGmVY23Lgl+vcmnHGWe4+YlNnEVI&#10;DZ49abHp67gWyAc8nnmori7aNmEaqgIGB6nFMTVHWNXeIEry2T+HFbLG6rQdx8kMC8xqx5xzz9af&#10;JDHtBILY7dKb9uyV2kjfyFIwRUDX8rmRVjAI+b64/rSnjdGK5cKIQrOuR2A5qExpKjsFPHTsCBUQ&#10;vmdlZYn3BR8q/wD1+9V/tMrN8qtknaeP0xWEcZbqFy2oAVm8semc9c+9DSh9kRjxg8nHpVfy7gtG&#10;OTxnB4GKkN1Ih/1OQxwB3FafXX3F3JyGDckEE4GCBmpHZQmAmTnj5t2cVlkNICoc5zkHHT6VYW48&#10;tFUcnoOev1o+tvuCbRYE8Y3ZBwR0A5/ChZWxgcEcknHA7DFVVwCpB29hn+lI4IlUHnPIBI5FH1p9&#10;x3LEU7DB3YycFQBx9KmWQ5bDDap4P1qqsSqZS+7HYjqKPLWYDgqoOMHjn1p/Wpdx8xOLnAT5sHno&#10;KaLkoJPnBIGQB3/E1TVBkRE7TuPft65pjWxabBI2gHDZp/W5PqK5ba8LuSF9Ofb+tJ50hByvT5hg&#10;+lUJYZZTHhiAAT7E9BQY50IyvzE447EVP1qXcOYttephRjBbJGTzVa3uW81zsA+XjnHP9adJayJM&#10;GfbhuAT2NIYCJk2IpAHVuAD60fWX3DmNCC7aSMs6Djpzk/jVdJGRONrbj19PwqG6jdWIO1zgk7Tg&#10;HNVVuWwVDgMxwBjsKPrD7jv5GxuOOQEyO3emSTkYwVYAfLnge9YzwNtC7iRvycDP5+1PUBNoc/Jy&#10;Rjj86PrD7jv5GyZgYssq564Jzz7VWW837ggHbJ6GqPno0wOPl28ZGCPpU1tcW58wcE5Ozjp9af1h&#10;9xq5YaY7m2njPBByCR6VUe7l3DJ2gk5wOopcpIF2MpYepGV+mKrPcDcGZcALg+px1prEPuJS8jTZ&#10;skjvnJPQYxxxRA7YUqFOAcg8Vlz3P7tpEkUhABjpUPnnYZgDsJG0/pQ8Q+4GiJgpCkfe4254B+tR&#10;yXbI6nyiccbgflIHesyW78xgNpyM9B3Hc1Es806Arn5RkjB5Gaf1hj+RsfbwfkbggZ3e57CiHVeW&#10;CqcgcjPWswSXMiJlP4+MjH4VKpuVlVigDHjp96j27Cz7FtdbUOSUxgYBHIpi6zFu2bMr3J4/Gr9p&#10;pNxOi5jUAcgt8vWpZdCeJowJInz+ntTVdjSfYprfxOYyTuA74xjNIt6A0mF3ADI4ya1U0sxFS2CD&#10;zgd/yq1HaFcEKoXkA4/St/as0VNlO3jW5UHbgHuR/Ku98NWmmOwicGN2ICsyhgxrDt7c+UqcgqMn&#10;3pVMcMnmAneOc5rOpOTTLjHudF4nsGglCT2sbc/K6oBkVzSwWxyBaryucA+lbuqeI7q/tbeJ4kAj&#10;5I7n8a5aWKV2j2YTg47H/wDVUU5StqaSSvobWqQ240cFLVAwYc+orgBdyfNhAM92/lXapqDG2aCR&#10;BkPknOc1QNrCPm2hiTxkZ49K2hNpbmco3scss74AEROTnOOgHakSeUNgW/B9uldY9srdAcHsBjio&#10;PsxDZ64GDgcj0rX2ooxfY5l4PNQHaQUJyT71VMZdcYZc8H0xXWCArkL8pzuwe9ZzRyHIy5LEEYHG&#10;fQ4o9sJU5PoYT205U9QDx14qrNaXJjIEp256E8NXWrYMM5ONwx14FUp7Attj3nCseSeMUvbEqm2z&#10;K0/TLueQLChYsAAMYxjvXYXHgS/WEyPNHG/fLd6Z4euTpryYQliAvJxxV681NJZg0qA5OdoPANHt&#10;WDpu5xN1ZzjO52BU/Mc8HHpSC2iVS5kcg8jH6108siTIylQB3z146VjJbQ7soxYgEHPGPrT9r5iV&#10;Kb+yyrII1A2SPjHzDNZs8EJjO15DggkDt+NbkUVs8nLKCFyGHUVVdoDn5jgnnH+FP2vmaKhPsxIp&#10;FCDbu3Nk59PpWTcWcXIMhJHIz159K2T5aMOmf7ynpntULyxcqqYyeQf/ANdUqhaw83ujLfYpjKqS&#10;y9OwwKfJdKsrEJkHktjpWvLNC5QGPgL15P8Ak1UWZcsdobccjPYepp+1Kjh59UQxyquHKgHuR1zV&#10;eKeVshU2/e465A9a2DchAAYVwQef8KhQgBcLjPGR3PpQqhaoyKsF0U8otCCT1FT3epSFI0VFBbOC&#10;ex9RTSxwCsIHzcknPHepCxZk3IMAYHfFHtBqhIrfbZ32DYAFXaT3JFSz6tP5YUqh65Hv6mnmMvvX&#10;aM+oOD+tJ9mbYwYLjJBz/wDWoVRleyZXn1q4lVMxLnaMkDJrlb+dpJ53MKozRhQT2x3xXZpZlR5h&#10;jZdoxx3PaqRsNysZIuDxuA5ye1WqhMqLdjjBZSyyW0hOMIVB6DHoajGjIYWbdhVJ3DOACPeu4XTT&#10;EpXZ8jAd80g0xTCygBgfmbHFCqCWHOFto/LkhYPuwcfn6CobnTo4543BBLnk+9d7Fo6rsMUOSeMd&#10;fxqZ9LjY7HXkHkAZGfamqmo/YHGwRyZIyCT147euap3cAE675DtKEgn19RXfPpIVdyDngKB6d6a2&#10;iKxDSKucEc9MCn7QPYHKaNo9tFcLcyMHAQ7ewUnvWBDa/vgSVAMrd+uT3r0x9JgjO0KMY6f57VC+&#10;jWsuTsBYc8DHTvT9oHsPIzJMtbvkggKQo6gAVw7QpFbw524Y5bPJ69a9PGkRtyB8w4IzgYqMaDAW&#10;5T5e3cGmqhToXMHVnWWy3FjhOQo6kfU1h6OZYLuJ0ODknLKCAMdq7eXR4ARH5ZOT1HOAarLoaqfl&#10;Qk9Bg0vaClRu1ocneW0c8wfeCZA+7jGW6nGau+HoooBJxuBbblh7d63ho0YcsVLOrcD1py6UcNtV&#10;lG48Bu5+lPnLVHrY4LUolFy6pGVwxK4HBBHJrT0yEHSVGdzBsYPykc8kGt+TQAMsVzxjGaLbRVCI&#10;mTjrnsaamQqGt7HDyWayG6Bc4xgYPTJ/pW3/AGTbrauFfJwCoOD+grXXRMlWVxnkHPcemKnbSldM&#10;FyATyB2+uKfOhqicIljHHqECq4KhVIzzg960fElnDfwxxFFJB5OcZz/F9a6B/Dq+ZE46gZA6g496&#10;nbRIn481h/ECR+gpc41QZxWjWUcdxEHjViAQMjJyB65pmu26fb5XjUgmPoGHA7812v8AwjjxjIkG&#10;fQcH/wDXT18OoZWkYnOzGSM8fhS5w9j0OQ8MXclqsimAFXPXGTntXNx2kiSTsEQ73JHqvPWvVIPD&#10;yxRl1ctk/TFUV0GBECq/JPI68560e0D2DPPZo5nUMdxRTjI659uKqfYJisTbcDcWIHBOP6V6qNIt&#10;yrAyHJHoM59eKBokZhXe275jjAyRRz+YewZ5Te2yyGIsGLRnII4+X+tX4YY2mWQIrEjkEAEfXNel&#10;R+FoDhlk3enfH4VNJ4ct3YOGzwPu5SmpgqDPJTAEaM7GbcO4OM+wqayS4g2GPdvXoPTPp7V6s3h+&#10;ItuEgyDjaRn8MDvSp4diGMuRu4AK9KOcFQZ57a+YJnL/ADDPO7PJPX/9VaV3EZjeMqg7wMg8ZAHH&#10;P9K6k+H0dGCOQF7FeD705PDqlGKyE5Gff8KOcpUTyqS1cR2/mRAjlVxycH1p82jkKXk7AHKnO704&#10;r1ceGY9qfvBwOCccVMdCVIztkweh2jP41PMylRPHJtMAaLHG7qW7flVldMcLIclucY6YJ9K9bHhl&#10;Qqgu23PGAM5Hc5pn/CPIWba4GFzjGFJ78ClzeYey8jkPC8CQW9zFJtVGZTufkrg85+taU+nvtuRD&#10;KpU56c5U+nqa6GPQQGbA3Ix5AG4VYGglWXn5ADx3FPnZUadrHBixaSdAZFYpCqqRz/wFhW6vkS2k&#10;qsD5iYAA4DHPP4Vvromdr7wDnGduMH06U4eGiOC6574HC+1JzKUDzWSxy7YjXYjhhnjdjsa6cRhh&#10;hFjYAlgCM4JHT6VvN4d2qfnLZOCPT3NPg0RIpF2tnccgjJx68VKlqUoHI6jbPdyNK8fIQA8AAY9O&#10;lNsrm6iuWkW5kDFQPkOMgV17aJnKllA6cKSf50kWgmMt+/yQMcLzj2FJyYKBzm69WMGZwdsm9QwB&#10;IY9qwruGae7eaRFL8gAe/au9OlLgIxOQd3J/I5pG0AxNL82d3Xt175o5xumYt3YvPZwhwmUTHPGK&#10;5y3sJrco7FGOQVI56HOa9FOlsUIExI2kDjpjtms99BeWOIbjnd8pB6Y/pSctbj9mYWuNd3Vu5l2F&#10;vO34wB94d6j+yD7RAdwLCMDOCM/Wux/4RuWZeZVxkEY9aZHorlmPmDKk4Gc498A1PMHJrscpLpyq&#10;9tvbavlNkd63FsmFvdo0x8suMgHr0xxV19CcFGkkDMowR0AzU39mhiFZxg9DjOaXMUoabGTq9osj&#10;uqp5Z8pA3fJA7mqlnpsc6ASAZ4Ck+vqa3zp2ZZcSli2Ae3Snw6QIsMruQe1LmK9n5HDwaNCBITyy&#10;zSAnOBgf/qre061jOlXAZgzENzjofetNdHUIwLkZyzY5P41INKO0J5wUYJA4+bPqaV/IpUzhb/S1&#10;FnZSLjATaSPeumit0CaYPlxwGB7nstWP7OiEQTBx3B5wBVl7FtqknPQjjpj096V9RKFjL1aBHuEZ&#10;UKqJScE9yBya6DWxCbWQMkeGAOAORmqcmm+fvPTccj8KkbT94VQWcscHrgYqk9AcXfbc5yHQYp9v&#10;G1hEQOepXpx61n2WkNx+5EY3EHPOSD0PtXfQ6Oy7n6lOPoD3o/sSZGLDJVstkdj+NIORdjn/AA5b&#10;iOa+bYuWDE54H3v4fwrpLCAtp6KCu5Rzgdy3f8KRNNkQmQdcDGByBVy0srmIkY5PJA9KadgtsZws&#10;YwmsAgAlcDHXkfyrClt/liwDksvTqSp/lXWHTroiTMbHzThjjGR2qZtJuGEeFHTpjBJz2pCaMqe2&#10;t3t7dDtbIYN/Piuem0LT1sywBMmSAeox6V3w0eZCuISCpx65+tIujz7Nvl8Endx/KmVbyPILXRoj&#10;mOQsFGSpA55rQHh8pdMhXCYDD+HKntXpP9jzQHzEjyO5I5NQT2FxuG5PmYA5AJIA6UWJ5PI5G50m&#10;zgAZYQw3qu5s5IIwR+FVlgWJZvl4+bgdvSu//syW4TDKcgjtzio00SQO+6I7Se/WndjtZnmUcEvl&#10;yJvYowyMZA59qJoZP3ancAP4jgkenNenSaFLvkwhwB16/lVZ9Gkyo2kn0x/Ok7i5DzX7JcPI7Bt2&#10;QATnOSvFS/2XL5oc5ZjyT/PNekTeHZsjbEQMA7icc0q6HMu3eh+YkEUtR8mx5sNJleME4UA42jkj&#10;H0p50llZRtOcdQa9Fh0KZldREU9COfyoi0GQBfMXv19aBKHkeeJpLAyHOV7r2I9qsDT1GVeNckDn&#10;HdT2r0BNHn5xEO+CeKF0plK71DfIQMdyfak0WoWOQhj8kqgg+TB/i7epHpU+qLHMyBIQqB1YknOT&#10;iusOjTuhIgGQMDPf2qcaFMFDeUODg5PQ+1FmVY4hNPBztAYZwBtxn6Un2JJJArbumcE56V3ceiy5&#10;VjHt25z2P4UkehsH37Pn6gf3qXKNK55/FpjGBowrMpPXrwKltdFj2O20LnAB9MYya7+Hw7Ko4jy5&#10;J79hVZNBl2DjgZHcYxSsWrGFDG8aSRKAAdoyT6dMVXv4HnkLsPuqF64wB2rsU0GQgk5+dgBj2qaT&#10;QpZG4Vsg4YnvSsXzHJCyUeWC/wAmACi5yM+tTS6XCjwFSSd4zkYJz2zXUrocpbA3A55NTNoksjE7&#10;WzwQ34Yo5fIaZyoskMl0d7BRLjHYjvVfSbFRLdZyoMbAEdOvf8K7FdAldn3M/wA3y8j0p/8AYcgS&#10;TaCMjaePbBpcrHzHN21qpuLVmkcKYcHHbFLFZhgepAuAxwOo7V0C6NMNi4YFVxkd8VYXRpG6OV47&#10;e3rSUSrnN6hAkhyu77759RkU/ShDEYvlbKZAYDIBI7V0cOiSM29+ME8Drj3pi6FJkDcVXJwo71Lg&#10;73sNT3OZvoY3u3lVWIEYUfLg89/6VtQPaG2ZZIyfmPU45xxWj/YkxdsNnCgZzipl0GQc4BDH7o6U&#10;uRroHOcFZQ+TJKWA2sPlBHIOetaG5DY3cTd8FM+59a6ZPDc2JWbbubgd8fSkTwvJtxuVu9SqbXQf&#10;OjFlZQyMDzsTLD72QKj1srfOjh9zEgt2xgY6V0TeGndU43Y+XjjA96eugEj7oXA6e3vip9m3pYrn&#10;ObZdktsySg5XGOm38KLu0XzyykEA4AIyOfUV0EmgSEHEfGDn1/Cg6FcDkqGGAAQc7cf1pOk+w1U8&#10;zm4I2xcfdAAAyBjuelRfZFCzhgSSwz69ea6w6LMgU+Vnjt1YY60p0eUgnbgkA5HXIPQ0nSfYOc5K&#10;a2ysRUBQY8fl3pDbIFt0IGCeXA+bnNdguizEKojB469qF0aRh8rbTjHHvUqi77FOrocp/Z/lSxs2&#10;QoPBPNNuLQGWQBMrx+Oa7D+xpvlJYgg/U/zqZdIkbOWyw5+lDot9AVSxyctmdgTZtCnOR2zUC2Ra&#10;aNiQwbt+I5rtf7JZkZSwweSM561HHpbJtYYGVAHfGP6UOiw9oclNYkT7uueBg8DOP1p2n2KO4zwQ&#10;eMjt3rrX0iRjuIGWBxz0p6aXIuNq8Y+XPSl7DXYaqnKSRZMnzEjeDj24HNI1sqIhdRnJwB6nAFdT&#10;Lo844KDJ64OcYpz6TNuGVLYwSAemKXsX2K9rtqcpcWKEw7Ix9zv/ADqOXTwsuDtI2jGT7V2X9ltx&#10;hcKowe+aYmluZDiEAducZqZUG+g1W2OdSz3QgEtkfKOMAfjVaw075yrHjBPT09a7JbByBk4HOTUc&#10;OnHhtgA6Hnsan6vtoV7c50acmXOCGxwf89qmk09Y5LZVOdwPT1x0xXUtYt8vTJJ4B5welRnTWQsz&#10;EYUDj61Lw/kWq5yx087m3Dr82ehIqSCzwzNyCMgFTXRpYs+3BGMfSrA09sHO0kqT19OtZvDPsWq3&#10;mZD2PmQurrk56+hqaxsF2MqscDpxnk1syaZJ5ZyTzyeecU+HSpyAQw25yKSwruvduV9YX8xly2aZ&#10;Co3AB5xyTnHNLaxNHtAO3v8ALyCK2X0qTdksgySuBzn9KmTR5MsAQDngd8ZpfVHe/KCxMf5jHDtu&#10;cZOc8AHHNJKwcjc+Mds/nW4NJfJJILFvXFTjTEBA7+gHT6k0lhZdUNYqP8xxscGQg4wSQcdgK2ZV&#10;lnSJdzEKDgn09MVrNYr6A4J6cfjVgaaoJCtznGPSnTwbV1bcbxadrs5NtPZpGwMfKTz39KpnT5Pl&#10;faeQfoc12x04rIP3gzjuMZ+lSnTw2cKD+FZvL730K+vf3jjFsWQHCjg/QYqzHp5GNiAcEnnJrpU0&#10;5QM7+RjG6rK2alcMTnJxg9s8045f5CeN/vHO/YIeMLlgucgZP5mr6WkeACgJ/p7VqGEYP70bTnGP&#10;So44BGRjGCcD296f1NL7I1jP7zKy2CoFIAz2BqSOwVsfJjI6f4VYKuVI3j5SCMDPQ1Jt3BlBzzk5&#10;prCx/lD60/5jMe1iLheQDj07dqla3jTYCFO4j8PTmpPs++QMDke3JqRYwoGXAHpjn5ahYTf3UX9a&#10;294rJYFt21QcHJGcdaZc2pQgbc/OB94VaKBt2H5yMYBOPxpRZyOWO0A+/TPrUSwatbl1LWMafxFO&#10;5tzBksvHVeQT+lVtp2nKgYx3xkVuDTHQIDJuIAA75zVk6UsnBbAxkkdxUSwDbdoFLHpLc525th5M&#10;YwgIOOBniqSQtsHy59e1dn9hVvLGRxyeemPTinnTwqsyIAD1Prn0rKWVtu9uhSzFLqceLR+SBx/X&#10;6VbXT26MWXgfp2rq104AgF+o5yOmaBaY8wljwBjn/PPrULKbdB/2l5nJ/YwDgnp+Gc/Wpktc8gZB&#10;/wA8V0ptFbHQ8cg9hUZtoxx0wQeeBil/ZVug/wC0X3My3QKDhjn6Z6VLOnmbV5O0YPFaiWked3OD&#10;kZ7mnmFVdecDOOn9TWv9nu1mif7Q13KMSiNFUkKx71FLEpOQ+TnjrzWpJEoy2Oc8fQdqgIVzkrgd&#10;iDjipll91ayHHMOtyn5SnA3HOO1OKLhQASfzxir7ADJBxk+n4VGluMtnsc1m8t8jSOY+ZTXgsSeg&#10;57c1IT827d1HbvU5ChWypPrznH1ppBGAMDPAwPSo/s23Qr+0fMjCMfmIzn9PrmhkG77xPY47VZFq&#10;7FTg5/vEfnU0Vn8zZOACeaX9mX+yNZnb7RU2oB6+w/nT0iJLDnG7jFaItISQEHcce9TFFGOMYH54&#10;4qv7K7pB/alupRFurLjJznAqeK3Vd2fQCnuyjCgcggEA8iphhRy2MdzzR/Zcb7D/ALUfcakYTBIG&#10;COgpyMcgHHJJzSRsCRk84z9akVACOeBwRnPBp/2Wu2hSzN9wMbDnIx9eac+0qTyTx37U10OG/XHI&#10;xUStvVtu4YI5HpUvK/IpZm31LKKD3x060u/JPJx0Jqu78EA9QMd+lOXcMYbg568Zqf7L6cov7T29&#10;4sGQ7uvOOtKDlX5JbHOKqFiCMYOcfp6VSkuGDYMmMnGB1P403l1r+6L+01/Ma5nUFMDk8j2ApTdA&#10;np/nvWT53HQe2TimRygt2Gcgc1H9m+Qv7V8zVefHcfWm+fuDEcY/CqaKCWw2cAcelXVhMm3jPvSW&#10;V3+z+BDze32iVEO5QRyeevf2q2i4AGcAnp34pssTQBSBnpknk5/OqbzZLhsZwc9uetV/ZXL0Es3b&#10;+0WzMFUAEDnOP604SBsex7dapYIJK4wyjj0rWhhURrJIcH34ohlF3sP+2bfaLEERYKSM5/DH1prT&#10;Djjoece1QXF7kgDaOzHOc1l/aiCp3Ajso53VbyyK2RpDNJPdmwJ1wMEknt2+lPWTZg9+5NY/mnPO&#10;fXpUfnttBbjB457dc0v7MXY1/tF9zdWbpuPzHOPalNxgEYyeOnPWsNbsLk4JwccjgE8Yp4uhtB3E&#10;FVwAPzqlly7B/aPmbDzHGMnH0ppuegXk+ntWMt3g529AMt9faoTdZJZlIBGAOmKP7O8hPMPM3nuQ&#10;WAyTjv8AT1qtcTMWbawXGO+KyknVhuBGeuexxWe93ubczZJXj/PtT/s1PoZvMfPY7GO6ynLdRzj3&#10;qVbo7lIkIySOD6Vzsc+yIjHOMZHuf50ouDmEAYO/bn2/xrZZbtoYSzFa6nYR61cgkLcP05+Y/TFT&#10;LrFzx+/bjI+8e3rXHi6XcNo2ZPFOW6ySBzn5ue4rrWDk0lzN2OR4ik3f2cfuR3trrVw8mPtDFXHB&#10;DHg1pf2pcYIFw2Q3ZjXndpfLwwP3Rzj3NdetzGWidVLF9oB9D3ropZe2r3OapiqcXb2cbeiNuPVr&#10;g4fz5Dn1c1ONavUYgXEu0j+8cVjtcEOqKo56ZHTNTxTMdymPaAOPc1usua2k16HPLFUXvSi/VIsz&#10;311LgNPIcjgljzXPzXlzG6q0j5PIJJ7VrrNkOBgEHgdeKp6jbrPHGDn+v4VhUyhyW7fXU6aWYU4N&#10;L2cUvJGcdTnzw7++CagGs3MeSskhHfk9axp2aBwpDAe/Q57VDvBOVBxn8K4JZY7+Z3fW6TXwRfyR&#10;0y67cvjFzKOOPmNXrbxNeJgG5lOecbz/AI1wzT7Qz57Yx6/SkF2ONwwR2PX6U44CUdpP7yXWov8A&#10;5dQ+5Hp0eqvKAwndj3yxyKlXUrgdJpCPUMa82j1GSJvlfBxzXVafrUEyhWwrjqDxW1PL09L2ZlLE&#10;wiv4cWvQ6FdYvipH2mTJ6Hcal/tm/wCM3UuMcgtWf5q7l2qM+lTs+N3O7p8tbxyyaelSX3s53i8O&#10;/wDlxD/wFFa4ub5vm+0vn/eNYUmrXiBt08w9TuPWuhDpzhT6gZ6Ux1WVXBiyPfrn2rCpkrlrzu5v&#10;TzGjH/lzC3ojAHijURnF1Jx6ml/4SzVAcC5f27VXn0eYPmIMVPJB7Vg30MtvkSxsff1+lc0suxEF&#10;/EmrdmzpjWwU7f7PSf8A26jqx411RNg+1swJ74IrSi8cXznabvZ25UHP6V5asqyBMZGe2f5VDNcR&#10;oUBJ4JJzURw2IX/L6p/4EynTwL/5haX/AIAj2RfF2oKv+tLe5VcfhxTV8Y3rjiYg5x9wCvJF1V42&#10;bEmB27D6c1oWmvQhRvXJyeQetUsHUbV601/28yHSwa1+qUn/ANuI9MfxRqR63AA7fKPypy+KdUXg&#10;yo2efmSuHtL6K7ZRGw4GcNwa0vtMfl7uuOFUmtll9aTv7ep/4HL/ADM5PBbPCUv/AABHUHxdfZAJ&#10;jz2wvQ0o8S33Jwn4DFcml3EUHqCTj1+lTCRWU7ZBkjP0+lUsurP/AJeSfrr+ZP8AsS2wtNfI6UeK&#10;7wA/cI75HSnDxdcBWXZH9cYrmowmzMjKMNg5PpSzeUir+8yM8cZx+VX9Rrr7bH/sD0+rQ+SOhbxh&#10;MgUmNCR6e9I3i64zuMaEema5V3hlZNrABscnsfSpGWMZYOCuMfiKn6liP539yGlgV/zDxOrHjCcg&#10;YiGcdc+tSr4xlx/qQODnnFcek0IypYgZ4x60kgikXfuOeOB6E96tYXEr/l6/uRDjgn/y4j97OyPj&#10;F1IHkZOM8NUY8ZTDJMHBPHPT61yf7tSTgdevr9Kpz3kabTyWyRkDp9av2OKX/L1/cgUcF/z4j97/&#10;AMzt4/GZHJi78EEVIPGCgZMT578gg1yCOmV+UYAB6evcCo2uoSd2w7ScdKv2eLS/iL/wFEuOCv8A&#10;wV97O3TxghyRGx9qD4yHXy3H5da4ZJlyCqHaCR6H6UfaEH8DMCvp/Omo4vT97/5KhcmD/wCfS+9n&#10;Y/8ACXxFj+6f9KU+M4x/yybnjkVxysEPC9RwPrTfNXzCrAYHUkd/QUcmM/5/f+SoLYP/AJ9fiztB&#10;4ytwRmNjn24FPXxdZE7drDI9/wDCuKA4wV5xx6Cjysgs23B5GO9OMcd/z8i/WAmsH/I1/wBvHanx&#10;fZpk7TyMd6U+L7IHA+pxXCTqoBBIPFQoNrKuflIqm8bf4o/+Ago4T+WX/gTPQ18W2jE4zgdc8VM/&#10;iuxOMKSMdDXnSwx70Vl5br6U1lwxwR6qPb3qk8Z/NH/wEThhdLRl/wCBM9DbxdYjHy5yOTzxTD4o&#10;thgkduOa8/TtgckYGKlmjiC7dwDA4x6etL/bX9qH/gIWwq6P/wACZ23/AAlVpzsPNPTxTbhiPlb2&#10;z/8AWrg1ss7sYAQAEfWla0CZPoAOe9XGOM7x/wDASubC9n/4EzvB4otTuHy5P+1Sp4otySfkwBj7&#10;3THevOTalQVK47Zxnr2qZoCEAJBx1570cuN/mj/4CLmwy+y//AmeiJ4ptmGQUz7tipf+Elt+RtQk&#10;9cMK8yntw4UDjjJqmtoCdyjkcfUUf7av5X8h3wj+y/vZ6wdfhKj5VOD03cirI1uIcbFPf74ryMWw&#10;KgB8tjJOOg96gWFwGw6FDxx61SeLXRfh/kJvDPo/vf8AmesXurxPA+YgBkfxZ71ZbWowAfK7DjcK&#10;8XjR1G4t8vPPTNSBRuXBOCMlsnpQnirt2WqS6dPkU54eyVnZO+76/M9iOsL/AAwZHrkGlbWMgf6M&#10;T+NeQqZAzksyqcYyeD704PLkASMx68HoKpfWe35f5EOeH00/F/5nq51k4Obc9exqA66rDBgPtyM1&#10;5iwmySJnx1UA+tSRRXJJzM3C560cmJ/q3+QKvhkvg/F/5npja2FGfIb6EgUDWsDd9mb3JP8AKvM1&#10;+0E8yuTwetOIuGXKzOTnjk4qlTxPd/h/kJ4nDbcn4v8AzPSl15iVBtuCOpPSozrmQ3+jHA968vjN&#10;yfm85x2IzU0d9eSAt9oOV4AzzR7PEvdv/wAl/wAh/WMMvsL73/melnW+o+yntglulPXXF7QHpyc9&#10;K8w+23ykZZuTxzQ2p3qkFpDjnpjJqlCuv5vuiL6xh2/h/FnqK60pz/op7d6T+3DkA2zEj1PavL01&#10;i44Hn7WzjBANPGq3nP78DvkjNHJX7v7oh9Yw/wDJ+LPTl13kg2pXjru9aG1Ys3EJ4xkZFeZ/2vdv&#10;szKCSSOR1Ap51W8WRT5it/s45o9nXfWX3RF9Zw+/Kl82ennWsk4tj0yORSNrC4P+jn8+9ebnXLoj&#10;jbkn06fWmHxFdr8rCPAOc4JNX7Ot3l/4CiFiKH8v4yPS21pVHNs2M9c1B/bwRiWt/k+vNeav4quy&#10;APLABPU0q+I7s9IU/I8+/NHs6rfxP/wFB9YoJfAv/AmelDXPnQiAle4yM1YOtx8HySATgHPSvK18&#10;UXAYL5Y644zn61aHiadiQbZNo6knFUqdXX3n/wCAobxFDT3Ft3Z6M2rorDMDfmKYdZUMX2OBjG04&#10;wT6158/iZ3QfuByOMZ4xTR4qJGDA2R0JIxn2odGp/M+/wiWKoW+H8T0OTWh5Y2xANnnJ4P0qU64m&#10;eIG4HrXncvidcgfZixHcHg4preLV422pyw+7np9aPZVFf33svs/8AHiqLXwL7zv5NXfEZ8txg8gY&#10;OasRa3GMboTnPXI/lXnKeJlC/PASB2DDOajTxBC/zfZmUYycninGhUTuqj17r/gA8VRatyr5M9Ej&#10;1sKz74mYA5HTihNcjMnzQnaB26156niW2IJ8sgDjjvT18TQyruELgKeeKao1Fb3/AMBSxdG791fe&#10;d9LriApttzjPfGcUja6Ds2QkDvuI/pXAx69EXTbC4GTzxT11+26GF1YkjIwfx60/Y1dfef3f8AlY&#10;yhp7q+//AIJ3MWuqB88LMMnGP5U59bUkhYCBjrkcVxZ1yyAKtuXgY4OSaa2s2nB3cYGcg8U1h6iV&#10;uf8ABB9co3vy/iddBruAxeMuc8EcYFTtr0eOIHKk9q4o63ZgZMmBkc4OOala/tWAC3IVc/ebIGaF&#10;h6iVlP8ABFPF0W7uNvmzq/8AhIo8riFgM4xUh8QR/wDPu36fnXINrNh8oE4PyknPGSKVdQsNuftC&#10;4J+Uk4NJYep/z8/BCeLpfy/izrT4lj2Em3JOexqNvEIEgYw7VwMjqa5lNStBg+eoJOMEYBzUkuoW&#10;KkZuU4+vNP6tUf2/yJ+uUY/Z/FnU/wDCRxYx5HPXrimr4lTcf3GBj1Fceuq2TdZlyT3HWrcc1phR&#10;5qnJ4qlhqv8AP+CJ+uUf5PxZ0H/CTQg4+zH3ANJ/wkwDcWpI+tc6GQkZdQB3NMlMCqAJl6cnNL6v&#10;V/m/BFrF0f5fxZ0J8Sq3P2bPPTOSKU+J8Zxa5HTg1zSRx8FJFIPGdw5+tNL/ADbAUJwOho+rVf5n&#10;9yB4ul2X3s6f/hJRv/49OPc0xfE79TZYHY5Nc3hgp+ZRgZzkce31p5dsA+YGBHQHpTWGqfzP7kS8&#10;ZT7L72dIfE5bI+zcj3602bxD5kbr5G3dxkGucjYNnaVOByaX7PlkBb+L8vrT+q1Gvib+SEsZTTWi&#10;VvMdJKDztJBGfrULMu1CseDyc/Sp3QhgSO+BkelKYlUE4P3jleuKlYLyL/tHz/EiDjHCkjrzSxsC&#10;pPkt754pZW285ABOBmp0jBHz88ZGOhp/Utdhf2j5/iQNIuRlOnTmhZEIztPXn1p8FuXIfAwykgfy&#10;oSBwT8uR7VSwXkJ5lb7X4kDTKC37voM5qFpRgHy+OmV7VcmgkULhshuntTZUIJw21Rg54wSKf1K3&#10;Qn+0U+q+8rOfvHqT1zRuUnp0q1tZt+I+MZwOcn1qkyyYUIAcnnjpQ8HboJZhfqSu6ckgkDio02Fu&#10;jDsMj+dK/mlOFTPYD09TTxHKsbPIoyG4Hr9Kf1O/QX1/TdfeIyDPzEfWmvCNp+UH/PFWJldowGjA&#10;JHHPWoDHIEBQ5boeeOKPqa/lEse/5io8m3hxk5GD9asKij/lmcn34xSrNIQQ8YBBxzx+VSCOUsQB&#10;jHOD1xQsGuwPH+aHNtwMJ1I/SnBFJIKY96IXbayg8Z7jHBqVzt+ZipUcDHQH1q1hPIzeP8yqpx8o&#10;jGc4znrT2iDkbAu4cjJ44q6sHGVYcj8OaheDBCALgjGR1z+lP6m+xP15dyk2Mg7MMT1zxmq0u7by&#10;gA7c960ZTGUYbSx7DqR9KaLN32yMxBHYHr+FH1Psg+vrqzEkRmugT/zy6fjVwbyVPlAk+/Wo28w3&#10;KgAcqSeOgqy74VVHZiSMdR2qY4T4tOpUsdtr0GO7LwYgR6ZzjFQmfBAWI4xn3q0S2AcLk8gH+lQW&#10;++QOw2nBHX+lV9VfYn675kZmBICplgevtTxMCVAwc5J9andGVgdvIGOOv5UwxysCDGMjqehxTWF8&#10;g+uruR7s4+Xkeveo/tIO75Tx2xUyxNuBD4UnjHTFTAYfccEYOaPqj7EvGruUWmX5DtU8dAe1IJSC&#10;cgH2qcRxtkZUFuTgYwOnepfsqIHbcMqRgmn9VYPGruVgwDL93LdMcUx3IkO8hfUYzSzQws3LEDqB&#10;6mpIbaEs7Btyjgg9B9KFhW+gvri7kQZTtK8hsZNBmUHAjDY/SqojMsmz5wOm7+EVa+4zcDC8e9P6&#10;s+wPFLuQNJnG1MEckD+eafuXngY+vNWBGN3KqR2GeaRbdiP9WACeMd6X1Z9ifri7lbc+1m8s88DH&#10;t6UxnOxyTxnB45q820iXCsNuMepPeqzT4C4B5J7cLj1pvDC+ueZEbgSYJTGOmKerrxhTzg4z29aB&#10;crKcMMDIHHXNLE0XnYZjjjHqfT8KSwwPF6DPOHOAWOc/T86Vr1AGDLgn9c9qtzNCFbk5ORgDoapx&#10;mJMB34PYdxVfVWJY2/cm89Nv3QPpUKTpjleMntUhKkk7BjOMqefypq7iMrgKpODxg57fWj6s+wvr&#10;fmxgnUgfKASOSelL5o7xcZxnkGmtMQ4HkgnJ47DFStcRO/BAAzke+KPq4PF/1cZj/YwR+tIu7/6x&#10;rR24SLtuGcVF8mc7iRnHvin9VJ+uFKQOn8Oc9Ocn86TypAF+Tt0J5rSVNxADKWzt68UohccDu2OD&#10;2zT+q+RP1zzMXepJxGQR1HrUoBH3ogQehHUfWtb7Gx3ZUAZJB+lVGhZJXVjkrhh70PCtdB/XU+pm&#10;NJISvyevsPxp7yyfJiLPOMf1q6sO+TbuAbGceme9XSnGRyB0PTJHcULCsHjErGDEz5YlWOD0OBip&#10;jO6+WNnB9ferrN5eWI5yR0yDn1okVCpUuVOPlz6j0prCi+ua7GXLcylckEDPIAq0lyy4zFuOOM8Y&#10;qQiNWKuTnAwR3NOwm3cevI555NCwzB4tFeTUHBAwMH1qi5OTvJJbrnv+FXVSIAkY3YG0n1B96sSx&#10;qB15UEjPT86Pq7J+tLTQzA25csuMdsdqcXx8qYwVz055qp9snlcxptIXqT1z6VJarIGbKhSM9+mK&#10;So9kDxBOEAwRtb+9jrT40HP3VB6cDmqoy5OW/FaaolIcngL05yfxp+w8hfWV3LDlQ+GGQfuntkUz&#10;yiEbccEHkU1ZmCqjtkDngdaWOc7SwwfmBb6f40exF9ZGLG3qACcgH/69TtEVHIBPJzT2mWQDyUyV&#10;PHbpTmi2oSw+YnkZyBVKgL6xexXXBccHnsBmlwpH3W5PXHT8qknlEaRZjPzcA+lMEhVULt15AOBk&#10;e9HsbC+sXEfDEruGRzk9qiM64I3bh9O9WEQSq7bVCtnjuBTAsUqkIpYjAIHfNHsX2GsQhBIzbTgH&#10;16D8qVYwFZWj+vPP507ytyq2cEfdA5GBVeW5AkVS7YCktgdvQUey2uL6x2HmMZwF4Xv6Cq0SJIXC&#10;qd3fPFWXnzHIyRHAGQCOTj0qGHfcRswAXAzgnkt6Uex8h+38yK4iCtwM49PX0pu7g5iOehWkgR5A&#10;GJIOSBjsfeptk7yMqSKG69OoFJUW+hX1jpdFIxMGLY6n5T2H1pjzSuVBUZ6e3HvV2SRkGCjMDyMf&#10;yzUuAFXc2Bk59fwo9iL6zYpxGQNyvTrUq3OASFB6jFOjChT+9JXcDyMcelPaKNRJyOOoX0Ipqk0J&#10;1yn9rwwxtJx09qqG6ZicIBgd+Oa2Xs7Rtkocjavy4/ix1pjaSWV8MuShznp/+uh4eQ1iYopRXGE+&#10;baQOc44yaakhZ8nABPcZpV09kXaCoPAx1/GlWC5izk+wHXNCovTQHXWtmQzMdysUwAe4605AXU42&#10;4zk4zwacbadYmeRQRycKc4x2NVpbmb7OGAAD8jAxwD1NHsn1Qe3elmJICNwyQMnaOuakEm0RrtDK&#10;euR60TO9uEB+diuQRz3NIkscpVznIXGPSkqQfWCSWORSSrD5ux6UkF2YnAVirB+oqzHHFNGA3I/2&#10;jjIqP7NGjF96sq84Har9gxLEPux39tX0lySJ3IxjH9aluNY1B3KtPISMHggYrJuf9c4zsLJhSBkE&#10;561ZihXzTHuy7LuC/SpVC99OofWHpqXZdY1IEJ57ELzx3rJvtQvZWCyTseeBnAq5KqovzNj5hgDq&#10;M1Xu1flS251weMAGiWH8gWKfcwmtppgMqvHUdyagfT3O0SRrtBzxgfSujUDe5WT52ALY6A1TnlML&#10;YPzbhzipeGW41iX2MeTTGkAUqoOMkgdj61G2looY7wuOMY6j2rpI3by2aNN2fU8D6+1Rosk5LCEN&#10;sHzemfQU/qy00J+sSOcXTIm5IPIxnHX8KrjToAUXceDz7V0sKyBz5a8DBxg8Z9K0Rbo44gwWOSxH&#10;BFCwyfQPrLOElsEb5SvykZBHrT49FH7wMxU4BJzwRXcraKyj5SSMgL3IzVe5092K4RQo4cZ5FP6r&#10;5B9a8zjH02J1f94MD7o6cUi6cI0QAnqRgDr9K69tNR1DSSEIOi4xnFTGwzDKqvkKODjkA01hX2D6&#10;15nEfY13A7snsTwTUZjxscIyhR1HIPtiuottNWXltwXoSRjg+lILIQTkLMCwwAp6EUfVtL2D6yc8&#10;t/cQxq2SqZ6q238q1E1G4mDNHI6bRjBPetP+yPnEjKjAA55z+lWxCnlvGVAyOR3GelL6s+qCWKVl&#10;Y5Ez3EzIWuJODjqcn8qvzs5Rys0mcAMuT+FTwafNHLJmAFRwCf6VbKukbOEDAqecUvqy6xB4pq1m&#10;YCyzCVEzIFA5O4n8KjLmP5TO45xkZ4z2zXUfZ0WJW29V6juxqjbQx3ClWVhg/Op9RR9VXYf1tvq7&#10;GQs06EMZHwcheSBUYupUJLu3PHHQV1UkIiEYMQ2qcgdf51BK0KMTIUw3RQO3vT+qpErFt66nOyy3&#10;S7f3jhTx94/zqnI0qBSlw5APA3HnNdfNZLK0QUcMpKkdB9arTaQIVwAQ5IAwMgfU0vqm/ujWM21M&#10;OXz40Em5kGPWsxrqXay5YljkNk9PeurOnyyEK7kqo3Arg5P0qkmnNsBAy5yCP8aHhvII4ruznJSe&#10;IsEFsMWycHFQb2zKSD14wc8+9dO+kSb41yAqjJ9fwqjfJHAqiNGMmDkDknPel9X8ivrKZjMuxQWD&#10;gHJIHQGo1acRrt3liecn+WavQ3iFURwQVP8AF2+tW72IpNDkqeCVK96aw6fQft31uZPlS/vPl3Hq&#10;Ac9agbzkcEJhguCO1aFvdTSAJNE24Ek+hFabtAoTZCj4+8SefxFH1ddg9truYnnkKVIBIH3lJqtM&#10;7siosD7M7izEjNdM8cMuw5CkA8AdQe9WLiRUhi/dAhuAy8jjvT9h5CeI9TlEkb5HWM8k84z0qo9/&#10;I8pBVlUdBjIrpbgSKsQaEgFsE+ue2KdDZ/aJHbzARtweMYA/nSVDyH7YwFu9vO99pHIxkfpU3mzf&#10;ulEjbg2VyOK3jYiMmRkIjUZA7k1kS2dw7QsjsfmywH8Oe3FP2LXQn2qZX/tC7jdmSQ7gMkGqM+s3&#10;gRSwB3kHd6flXUrpL/Zy7ECQ5XHqP61nLorZiOQw9cYAI68U/ZPsL2se+xLH4kcIu+QZI6Y6UQ6y&#10;8h3rMAR/CP4j9KgvNOUSrGq5LHoRjOahfRpYJeFwWONxHGcdvWn7KXYXtI9zQh1GNMGWVWLMevBo&#10;TU43kaNmHfn0xWGNFJ2qFLyM2OAcfj6U6bRXRmjMaptyHKnkH3p+yegc8e51DXtofKYFQG4Y46Yq&#10;Fri3mKBGyuMLtJH5YrnYtHYYVOYwnzEcjPrxTIdKkkgUNOVwxAK+gp+yfYnmX8xsJv2nY4ZkJ4PU&#10;fhTo/tMmRIoGBkYHBNU4tKliCzLLuAGSx7A9zVdobq5Ro1mIJbcHBwMemKfshc5q26XETKRtw53E&#10;Nk9Ks70nkYSREBxnt2rCiDMyAyEhUGTnJz7VHJFcyqT5oUB/3eTj64qlSdhc3ma1xPBG5JQ/KRwG&#10;4Ipo1TTTG2S6jkc8frWLaTAuxddzHABx+eavCxtmmZslQRnC5OfXin7Fj5ltcvWV/bhlPm5AHTBO&#10;M96T+1bSaUH7UQEyBxjNZj28ZVttzGqMQcDlsehBqhfWKGWzgUgSSOcEnHHvR7Inm8zoZtbgwo84&#10;Fd3zEjHHp70rX1tKrOXXd/Dg44FYcekrEZUntgzjndyFx7CoL+2IG4RIUC4XBwQfxo9kHMtNTcj1&#10;mGPcZrnDMMDmr9nrtukRQTK3zcdOPeuCuLSCONVmi271JJ4LDHpUKaMFaOPJbcAd3bB/rR7JoLpn&#10;pdzrEMcgCSCVyv4VVWYuCW2kY5H/ANauctdEiikfEokKr0JwRUdxssp4bdCC78kg+vOKfshXXQ25&#10;5JA58tgFJyR04Per1rBM4wrLsVd27PJPsa52XVI47uVTF9/gd+RU0GvEZESYRty5boCKao6jcnY3&#10;jBPOjyySAeWOQBnj8KzDKZIJh5hJWQAL1Yiuai1a6BkKk7A3z9sg0y78TBJImiOFVhnP8RoVHbQX&#10;M+51ktvMvypEd3HXnGaqGGZpADE6kYBJOTU9z4rBYyQxLIcAOP8ACq4u/tSvOlx5RYEDdyAR2Gaf&#10;sbEqb6iXVpIHeMEhicnjOfbirEljcpArSZHO3PXGaz4NZRPmku8OTt37Rj/61bsd3YqqI115jA8b&#10;iM5P0pqkJzZlIjgJGZN6JnPtmtRCTbICnBJzg8YFc+Jj5kyoy7GPzE8Ac1vww27uYUuOCgYsMkEe&#10;gxTVIHLQqo+fN8zcmBwAOPapGst21tpK9RkdDWs0itE4XOFGAwHX6iluLOW3iXzJ8gncU9cjsaao&#10;sj2mphyWcO9E8sgnkkcg/wCFT2kFmWfDtuHAzyPwqzCqQPxE4Yno3OQfpVkaQGgYpvxuyoI2lfxN&#10;CovsU5+ZS1A2COnmNhlGDj29cVTmGnzJFtiYszDHOAR71uT+Hw8tuC6Kx4JBzye7U46UsLfvPL2Z&#10;K7jxkj0pqi+xCqR0szNn8sPhIlAPLEYI496oJPbISfvADO3qAc9B6V0T26vJGqQoUfChuv8AKi00&#10;ydUZ3tkDrLtAI4x/eNNUH2F7RJGLeWpuI1KqSzcgL2xWU7sVl2lgAcZOQAa7zULGNNmxzuYgFR8o&#10;wfSoTY2vlzQSqyFmA25znA9aaoaijWVtjzq6s5GMflymQjklcED600JNK4t4g7OOTt5VcV2MLmyD&#10;hYAqPlTu6k1raLNDY2xJVFU7gDjLbm9PaqVEt1Xba/Y87Ms8LJ50xkXO3GOn0ovYLsyGK1gZkPUn&#10;oN3NejwXa3EJIslkaM/KVXjB/nUMs4CGI27REsDlB1PbvVexJ9q77Hk92twB5QhnGOHUDg01LPUT&#10;bq7RSYB7nAxXs720YKiSVS3HPQjPrjip5ru2J+zou5ehkB+Xd6UKiL2/ZHiEV5LFG3mq8eewHPPc&#10;1b/tNV8tUMshJzgL1+tesx21jIk5aMmRTtI68+1V5rE/figUZG0dN1HsvIpVlc8xuT9qmDGGVRgA&#10;47H6VLHO8UhMqNgg4IPTH9a9IXTbaL5ghExwWXGS3v8ASqV1Au/y1gVi7deMD60eyfYpVkzmrS+s&#10;rtGcBmIHIIxt9zWjNYSgb45D86ggNx+Vbkeg20UjARMBJgEjktn0rQ/4RgrK5BZY1GFVm4JqvYPs&#10;ZOtFW1OFtLMPhyrllJGDxzWm0L3LxRSY3Lnge/euhTS7mBV2bZdzYZv7o9s1L/YYxJMqHJGORgg0&#10;ewfYHWj3ONfTpba5xMwTAyOc5psWmvLOOFeHqRnac11VxYF0Yyvll4BwRx6VV03Tky5S2cluCOR+&#10;PNJ0HdaB7VWvczG0S4yfKcNGxxyfu49aqN4bvVmLO+AeFyeMewrsLSGeKSdZITgDpnJIqe20meNf&#10;Oy3B3EucqPbniqVC/Qj21uqOF/su8gMgO9jjKnoMVpafpl3cqZcFVxhxnn8K3r3Ubjc8UaF3xkEd&#10;AD9asH7fMEEe0ZXaCP4T33Gq9itd2Dqu3Q5ryb1ZAssJ2D7jEZOKzLm18zbIm5XORhumRXcWaXX2&#10;eV5otmwkMSTyB3zVI7V3ksH342KoyKl0QjV9DAsDexHLKX28k7f606TUJ5d8htWIXkfL976V3VgN&#10;TMUw8kY6ZyACKzZ9OlgjRSzBeSQBnn3NL2VtrkKsm9bfecrceIr9rUmHTWkP3SmQMYrm08aajGqv&#10;c6W6Rr8p284+vavS5rbEsW1CFKcso4P1qje6LFNAhkcKRklVXriqVIpVIs5S28W2FzbNKluy+rNw&#10;W+lasV7CYk2kqNvPTJBrZh0SwngiUW64bhS3HPr7VpP4Y8uJIRKrsOjKANo9BTVG4OtBaanHG4tm&#10;KKoZUJ5OMYrcnurS1jLCASs4wCB/P0qex0AbGW6n+dWPIOWx6GoLvQbQq7R3cmf4scZ/Oq9i12E6&#10;sW0rs5wtaXiFpLcqCcemCP6U5NUgCgRklRwDs9K2DpMa7FWbCqhILjP1zWVb6daeWP8ATh36A460&#10;exfYpVE9rm4izbXCRtwduQM/nUqWF0obdaucJkHqDUFzqMilVZNrEZ3dRzTf7TYrEVlLsjckE5Ht&#10;j0r8vVSPVs5eePcRIZ2XcI8d8Dg8dRmpgJTtOMEHHI7U6S5lQh/L3Ke46D3+tU31AbVYOHAPzd+c&#10;e4pc6XUPaLuWpIJkKjeVDc4xnA/wqJbOWGRCzE4btzn8KRdRwgBVirDCgkU6C6TC8scZPUHH40ue&#10;L6i9ou5OLWXlsnd97J7VDLb3BwQwIP3ivHNSpdErnGBj15/WqzTOVfOGUNj73zHPvmqdRW3Dn8x8&#10;djPMGZpgGB+93wKT7IUIAfORxt71QeZg2w9PUNkge9ODSIgKE4yST0H/ANao9siOdFuayJlRnlw2&#10;Ox/h96tW1qm4lZOB97HGRWdcIqwqwYY67zzj2qk9zC2zbOmJCBhT8p9enek6yTFz+RtfYozvPn4z&#10;8vI9aeNNhO5ftGdq/wAPTPuKqK9qwx5q4/hAPPFU52EYdjPywwEA6j6iqdVLoh8xfSBJPNGAHUBR&#10;nqfpUX2ay3ruyXT5Rg5wapW1/Dtj3JjC4L8jke5ok1Gzlk3qzqE+8SoG4+1T7VWWw+Y1orew805f&#10;OepNTRfYkmZzGGVR8uO4rnllWOXzCqiR84XIyR71YjuI2XY+AgBJxkY5pquuyIUi7PNAyoUYLub0&#10;4A+lPkuLcNsDHgYYDuaylu4njxHtwTwCc4HrTriSIbOU3AEexpOqVzFu3vljRlkhUg/xMcYI6Yq7&#10;bzR7shQVIwQvvXMNqapzsRwRyvIx9OuaeJniVJcqFJ4XkbfrUqvsLmN9r0QwqrQJtJwwxgj0NNW7&#10;jU7kCk5wN2c5rJudUlmZW8sfd5X1quk7kuTGjIO+cYPpVOvtZhzdkaz3hyVKjLc9OBUaXcZLZB55&#10;A9fpWGb5jLh2Uc44Pb8aS8nkLYXlUIA7ZHfBpe3FzM3Gm35yrYPfOD9KnjuQ0OAuwofmxk9O5rFm&#10;uv3W0DJB3bs/dHcGoX1CeSKTjC8AYGDjPf1odb8g5ma813IiEgcNgkjn8qtNcyFV2t8rcZJxgD2r&#10;Bt5o5HIaX7uOV/qKW+LCJ2V+M8E9/rS9u1rclyZbjv4xIgOXUEgMRkfjU1xdY2ghCzfxZIA/KuSk&#10;LEQcHcAdwzitZLWMANg5AzJk/wBKhV5CUjXNylsVO9T64P8AKo7y5hAH7sOX6MOorIe3QHfISwZf&#10;lb/9VLsjUjAOCV5zkhiP5U/byGpM1J4wirtdcbfu5z+ODSQzwJAZPNwN2OvWsMxmQXKyHaEIIx6/&#10;WmSKzxqBgMDkK3Q+9L27FzM0Gkhcs0bALg8e59KsJfR7lUvlhj7q9fqawIlknjYngqfnKcYHsKkQ&#10;tbkjzN2Rj1+hqVWa1HY2ZZIzkBmwGz1Kgk/zp99MqIXBBLDkngCsU3UTwy/MrEcEk7c+4+lUmj3L&#10;GjkAHBUk5J96brhY2obz5UYrlV5we/vmrk00K7di7t3OQBxWXJbLFBtUqAM5JOarwrKQizPtwmEc&#10;dDn1o9qxGgb2GI85Y44HJ5PrTl1ALCZQBnoPcd+DWGUeNkVXG0/ePr9PehJYY9z+UwIIXJyaSrMq&#10;xtHU1YjKAblIAHOfrUFldFiVUBSBgE9Pwz3qgsAVUkY5xJ07EGmXF40SFQgBZ8LgYHtT9q76isbq&#10;XgCSJtIA6tgZPtgVXSVkJ3O2CMq5HAFZ0N0WknWQ52Rg8cEnoacbtRGkfOWA2gjPPYU1V9Qehqi4&#10;OPmlUhvTNV5JygK7vkJGSDnA9eRUUEMskS74lRwcgngY9veku4ZdzxKF+5ljjGKftdAHSTSvFuWR&#10;cg7ePT39KcINiZBBYct3I9xWbBa3cQ3qmS659RirMMFxuV15BUkHp7Y/ChVPUBJfNRtpiYLIuVbq&#10;TmofNKu0QYb0QYwMjPvWksMskQLSh2UYHPQg8VSGnzNtYso+Yl1B+b15qufzCyIILhldC5KY5f8A&#10;/UaSZipUfMqMxIPPOe4x0q1aWTT5y4PzFsHuPTiiaxa5lRQwAC4+U9Paj2jtuGhHHOc4VHc5OAOw&#10;+p7VBJKI0VlDAlsFccD6Cr0GYF24fCkjJO7r2Jq5aWskyDy1xhsMG747UKQ/kY97MQN6jbkj5gBn&#10;8aqnfghGUZICgAEnPc+1deumXE7SThBiPjaPQ1XawAG5V+YMDuznmi47baGCj3e91WIHaeWAzj6U&#10;65sLsMw4JI+p55rX+ySu0oaQ/PgscYC7e+aksrC4O8NcfKqEgk9QO1F+4tDDltJmjg+Yb14JBwRg&#10;Uz+z2dUB3DjO8Hk/WtS1njTcokXEgJY9MDoMUj/uUCRyZVSPMPU80XXcDNgiJRVWAuV4cKeF9zVy&#10;CCMwPtbYmcHd04+tW2miiTYhZmc444IoEMMEgH2hpBgfIfX+tLmApukEO1C3zv35w2ajEAZgqxcd&#10;eTzx1xWpeTW4k3IsnTHcE/WmrfWjBz5DjAAz9fSmmCVzPlV5S/BIxuGMdPx70kILs20DbuB+Yd/y&#10;raE8LrIvlbXA+QrzkVZuL5xIqpbg44yBzkDkVam+5ryytsYKhCQxXLYODjAyPrUXlHzM7grAY+bg&#10;c8/nUrlHuG/csGPb1/OtMW5ypcK5HzHP9cUnNkuLS1W5U8qVMGORSC3I4J/ShpYrd2Awx7gHHPrV&#10;14FcF48hiecDAH1qiumXqPGzrFtOfmzyPSkpE8tzJcPcEsXBaMngDkj60pWYFi8rbQMg/wBK0Sk/&#10;2bdFgNgk98/SlmurprZVWPdkAFQBxj60X8yuQrQ2krxFkyOOSAcEn3p01ovmKQDuRcnZ1Hr9avWi&#10;XPkIknIduAAMCo5tJWEkm8GXIA/2f/rVanorE8vmZkMMs4L4Zl/gLDaFxUc8dzbgsF3JnAzt78Y5&#10;rXiW4t4nIuQQvqMAj2qFZ/PUHduOSWQ8YHtjvT533KVNv0M2FzIuCW+cEj5cH3GB2q+sJJWFGUll&#10;DE84GO1S2hUvtlHGDgHg1LDBKfmTcEI4A5/XtTU2aexMO5+UlnYYPT8O2ae8RKqqu2/b252/StQ2&#10;CKu1w24jdg857GriwLFYZ43KSqkYBwexzRd9x+y2MRra4ZgrknCkg5Kn9OtQskzkKs7bz2Xnn1Pa&#10;rhlk3JjAJGQc5P4+lXShh8lvNGJsg4PIxTUn3L9jtoYczuxKtIx8pQTjvzU9u6yKzMJBGnOR1Pft&#10;U9xp10jIFO4P0PPQdvrWzNC22FFbkqDtYAHPvmmrh7JaaHPGzSXlpZdjc4Pb0qWz0kSStjcyEFQS&#10;MKB/jXRPbPNcCPA/d8nB+VsdhSbB5zIshAzuAzyM9vrVXYKjo9Gc5cwwRShMnGADk8k96jFhBH88&#10;kbfMTtOc5UexrfurdhNnzEY5B+b5sf8A16S7t5CI5mkjEY4QD196NS1Q0WhkzWsTopjh4GMA8EMP&#10;WpY7DZCMxjCnJK9c+9aq7Y5SrSqxKfJnpzStIY4djgBXGCVc5/Q1Sv2GqD0VjnZ7J96lWA3YIKg4&#10;GOxq1LYyj5JFVyRyDxnntViK4tfNZN53E/LkcD15pDLC7SyecTs+XJIbBHriqV+xUsPLsZd5p6oT&#10;sYJu6qR82D6Zq3BaotsAFLAfNg89PrTXvIpMMV3qhzkdc96zp9QMkkGwFRuzhun1Ap2dilg5NWNF&#10;LAx5lBYMQR83Q59BSLYvFEilySWz9c+1Av4WYhWdmHTceCfapIb0AP5rPv7Nkd/aqRSwsuqLkNtD&#10;IUEsjjGduRn8asWbQEgNIevUfe4qi0gESpjeTyDkE/n/AEqzZQjLPtxjkAHd+GOlUpO5awsu1zqL&#10;u+gZBtUN8oA7HIrPKQpsCsoJyW4+Y1HbCF2AyF3dD/PNLLDH5yhcKADkgDgj+dUpM0WFa+yjahFv&#10;swSh47DFVZBGQuCWIPIXqPrUYjPlSOT0wQFz29aZLMyB32fM5GSpxitPaOxosI2W1S3Kqct1+bIN&#10;U12fMyyAAH5RnG76U+4uX27MhcgA8df8Kh2kMTtCkrtA46U+YqOCfbcsSyBTGGUDPTJP604Wce8b&#10;x0GQBzwarQJI4baRxgE+9WZdyMijqeCOuB9fSlzeYvqXRDJraGJkUMMt9046DvSS7EYplSMDaSOA&#10;fwoltQ53s3PQZ6D6H0qP97hYwhDA4LAnafwppspYNaFMzMxGwLwTjnOTU1y24B3XBwAeeuPWqy27&#10;JMFK5OSAFycmrM8YDNG4ADrnkZGaFJlfUo3VkZ80pWQ7VG1uwHY1DJLIhQJjJ9Tg8fWr7wmQHBGB&#10;lVY4HX0zmk+xxQqXzucjhcf1pc7NPqsVbQ5yW78tmO4fewQPm3f41XLtuddwznOMEn/IrWa2jcDf&#10;wAccHB57io7iMRx4yCoPykc8n3pc5f1aNvhMGOWNwx3uQDyOOD/Oh2LKwMjYz9cfj/St9RFGyO6K&#10;CThjj+tK1oswXcMgZOOc89KqM2WqEexgeXKUR8AjOBz1pywXKuN8Qbd0PI4roY7N2WMjjgjjHB98&#10;1NcI6Qljt5AwMcg561XO7jVJL7KOYms50iJ8tixIIwMZBqmthK7ZEeSCcg9a7xLe5aJWO1nZgAep&#10;GPrVd7e5JIEiMxO0laOZh7NdkchPYGMoGBH+1j9KuxWshC53DOcEEc+2DXQCykeQEsCo4w2QBj6V&#10;KYJpJJADx2yFAz/npV3B0jlWsJCwbb8oJxu+9z6VZTTfIjD7iTnBHYmtsadcSSImSCAT6t+Gaemn&#10;AnIQ4HXd3NCkJ0kYklkjJ0JAIOFB5J+tSQWwjIZwq4yRnqa3hpWHBZhgc4HcfhWjLZefGpBXGeRj&#10;ke9Upsl00ctDa+YGbyspnOB15oe0XJPIAPuM/UV0ttYsG6kEjAI7YrTlsUPA4AIBY8Fiev4U1J66&#10;kOn5HDW6s5dTHlscZHX3wKtGAshUIAMdlGMjr9K62bS/LLPk5AAG08cetX7WzGPnBJzkfj9aqMmL&#10;2S7HBrDMw2eWUAPfnOaguLOdAhEQ3A49cj1r1SHT1IJ2cA4yTxVdtMaSU4VPl5JHfFXrbcn2a7Hl&#10;ptbiQbWTnbnpgVJDbSKmCjKT0xzkmvRf7NZpYxgKM5GFzk1E9sqyH5ujbcdxSch+z8jjF0qYsF2c&#10;4APfb7ECnDQZQ3yrgE4J6fpXbw6cTLlmO3OMew7mrD2i8eW3Ofv5yfpz2quYTpa7Hn7aO7zBdvCp&#10;jaD2FC6CzumXGBlsdgPSu8i05cLiTqevpjrU8emyMzFyVCtxgdaE2L2fkeeSaJsG4MSA2Mk8kelP&#10;bRP3hYHG7t1x9K719LJdSVGCenXB9qQ2WC7YyAcZ7immDp7HBtoa/wBzI579PwqRNExh1YpgcHqP&#10;pXaJpMa7FY5ycg9SKZLpzAqwYlSSuBRcPZo45NCYvgEAEHknnP8AhVI6aegYbjx9K7o2YQj34Iz6&#10;1RXTUh+6DjJ47Y6U+bzGqXkcmmjHJJKhj0P09aZLpR28IgHqD1x3roks3Ysp4I5ODn8KtPpYZAVT&#10;kLzntSUwdKxxx0cPvwxyc7cH0psekR7GP8WOc9c9yK7EaWxySwKr0I7EUn2D53Yg5A7dD6mnzeYe&#10;zscZHovO9vl3dMHjIp7aFG2HBDEHGfT3rrjYrsTEnG7AB/U0DT9uf3eORjaf1NHPcapHLLpTAkmT&#10;KggcYFMm0yPG4uuOnTn8DXYLp0TRS/NkE5bP6daaLJDsIOFwePSjnEqaOITTo3LCPJKjqwzVsadE&#10;UID7fbGDkV0a2UcRcMQT0wox1ppsLaPaPmz3w3Jz2qeexfsVfY5T+z7aOQEkqB1x82BTpNPhkEYB&#10;YnPXH45xXVRaenn/AD7EO07fYnsfWnTWUWR0yAQCOOlHPoHsdtDj/wCyoyx3SEMepOMn61dn0W2i&#10;AIUnGffJPNdHLaw7o0RFw554Jwae1o7KsfGVGCR2/OjnD2V7aHKQ6XkYJ4JznpipWsQp27fvH5ew&#10;/OukWzkdiqghQpGemQO9TR2QMaBRuPYk9Ae9NTYKkYEGnRyFzn7mAPUevNI+kITncQSMHvgGumTT&#10;fL3YywPLH1+lAgJRpBjJPGO3sPempvYXsvI5t9IjJO0jGRwBz71B/Z4UNjvkbTxXUtaR/uwwbP3j&#10;kA49MVT+x5dW+83TaB/OocylROdTRo3UF8c4zjqParB0tPlLKMluxxgV0T2LGThOD+efQGie1Msc&#10;JKjIPzLnBP8A+qp9oL2ZhyaOu52yS2R154praekXzbskdADn/wDVXRpEsbIRzkHgsck09IIgrbkA&#10;A5IHXJqvaIPZ26HLW9srlmDNx2U4/WnRQW7E7c85GCe/9a2VtLf+6wJIxg9PrWumnqiofKGG/PJ6&#10;kCmpsp0rHJQWUW50Ynk5GRxnFQwWEAJyzFuSc8YwfSuwWCJVJKgHOOeBgdjSLahgzLHjsd3p6g0+&#10;bYPZvscmkMKtlS7MejEfd/CpH06ByrsnzZ9uce1dGLGPZJuRSRj1yR61J9jVI1JZQWPy4Bzn2NLn&#10;0RfszlIbOINKW3AuM5HHtVuLSoRtGGPGAQc7a6B4gq/LEpOM8k8YpyquIgyqMnJPTj0o50hOmc2N&#10;NjadWBwc/MTzn6Uk+j+ZIM5Ge+Rn+Rrq2EedscaH5jjA6YHXNQOp3uAxwSF4759DS50Cps5hdKgR&#10;gp83eM4BP6jinSaXARkg7QMgdAT+HeuoZRHOEyAMgAkdTTFgkcNnOzoGHUD6UnUH7N6HMNpsaDpz&#10;gHBzzSPYwrtZTjOQR9a6Zo5W8vDnAJUDGTx6/WlisZM4BUqchjnOR+NJzB0zlDYwkR9eM4A5yR6+&#10;1WFt7ZQxEOCOMc598V0ghBEi8YAwPYDvUcpAcsF+Y8Z9cdqfPYfszChsIceZ5RO48YXPT2qd7OEh&#10;F8kgk/TJ9q6Znj8lCScYxnp09qedoVRlizDO1h+HFHOHszjXsIiCWjKuCQR04PrUyaZbycKhXAyM&#10;gVuyWxkYkoSV9T1xg1a+z5Ksq4z0z2zRzj9mcoumxIW/dbxjIyM/X8KdFpyBmAUFSOR2GK6cw+Xv&#10;Vm3HOcHp+FJHbOGO5CEbBHoO/FL2nmCh5nPWunoH2CFcE/MGGfyrRFkBIAYSQBgHHGPSugWFeyja&#10;+fwJFSxxKrFvMwADn+9VxnoiXTObitkj3kWxw+QT2/CrMcKrGu2EkYOcj1rbSNWYMAWyvHsO+akx&#10;kAMQSPQdRVKZLpnPCAMkY8rG5snjpirLJGM/uuff0rf8sMAF+buAe1I8SuEXZjJ5yOfwo5hezZzw&#10;i3fNswvX1x71PHFGWDbOQMZx69q6GK3G3jjPHJ609rEoVBxw2eTjJHOaq+guU5snpiHPy9PemqAo&#10;H+jDJ6Afwn3roBASjHf1OcY5/CkFngDc/JHIpcxXIjBSMhmZlAOMgHgU9fMJyIxnG7862jaCWMqW&#10;Xj06mp/s4GQucZ+X3A9KOYOQ54RS/wAKbc8seP0pgif58xkA8EmuoS338enfpjv+dD2eVZV+fLDv&#10;3ouTy+RyMdrg5EZOeB2pGhKlgqEZODx19ia677Ovyl12kjjPt6VWhRWV8bi24BvQAng0cxXKc8Yc&#10;xojQ46EfjSyWUhYgwhcHA54H0relgUEqcfLxyehqYx7kOACQBnJzRzD5Dno4XT5SwHcEDpS/Y3VG&#10;PljJPfH6V0DxgEHAG7seetWYFhKMAuSWwARjkelHMJxZyDWXIIhI5xj0qaaz5YiHLAjsK6RbTzDG&#10;/GMZwepx6+9KkSsV5YgEkjH4cUuYOXzObW1m2gLjIPSniyZjnG4A844xXUKrNuJXGTgHoSBxSiEk&#10;kBRngYPYetFwscc1q3znBbn5aRbeSTgjPbsDXVzWXCho+gzwajW0COPlbDDIz19+aV9S0zlzZzpu&#10;+UHqQQefTNSbJMBQh3KMEepromsgkxGwKrk8Z6Edai8kK8ilfYex6frSuOyZz7W2XTMeGPOT0zWg&#10;bO4I454ySO/vWvFp+QNvpnBNTpE21C3IPUdgPpQmO5hLaSlFYnjtilW3m/hx64rpDEVBJ+7twDjt&#10;7VX+zqqp1Bx25yfShuxN9DDFpO0fzYx6+lOS2m/ictk+nX61vlMrllxkYOOwzyajKqjFQSE9/ei5&#10;Rzi2lwj4GMMc4NSGxZSxIGSOT2rfWNUPzEcHA9eRxio/syAMNx+8cGkmFzn4bJ/nJbDenanDTiAW&#10;kcYPGPStp1K7MZwcZK8kirHloeAo+U889RRoFzF+wKeWcEkYwP8APUUi2mQqrKTxkf1FXvspEmVT&#10;GFOTmnpCA5YAk9F55yRS5vIDNS1cg5OMkgZHIqf7AEXb5m44HI9asQN8zMwbf1IJ7+lX4lR8gAMe&#10;wPrTUk+opaLYwp7dgHYvl+BgcVNFY4GWJxj8q1vsjOjAhQwGSSe4qdQyICSwGB8pHX2NHUObSyMO&#10;axdV3GQ4P3R6CpRaMgCE9MZx3zWiYHmmjLZ29h71OIwGLjr0zTW4OWhiCIs5wSQvBPalNnIHyXJB&#10;AA7cVuCLD/KcAAMpPH1/OoWCknGSM5IPp609OoX7djF/swEH5mHzZ+tI+lbU6nplc+o9K2QyFsNk&#10;YbJPt0pZDHxH935jyeetToVdmf8A2bu+YyAEDJ4ORUEWmhmUF+xyR3x2rTdSiYBxjgknikgIUZGW&#10;zwDjrRdaaAr9zPFggOBjaFI+uKd9kjVsEH5h/F3q9DGzqyhe5Jzx+FK8edo/8dPFA/mZjLsVgY+P&#10;Uc1NIwIwNoUYx6YFaP2U7AxUKScdeSTSTwxhkBTA3csOrfhRqCa0MoxRkkheuNxOafDbLtyH9iep&#10;Oelaq2CEEsGODngY4HY/jU6acgV0K853deg+ooSYuddznmhjG44xweB3/wDrUsdsfMUN8wIBwepA&#10;9K6kaSiknaMlQDz2qWLTjwV/hGFB4P1NHIyfax7nJS6e3lk44656YHvSpp7MMDrjp2P411gs4dm5&#10;icMSCM0q2Oxl+VgM+vbtT9mHtUct/ZihRlyOafJpMcpGNxHqTjgV1slqigFjgDnAPIpy26qUBCgH&#10;BwRzR7JdkCrmAmjx7kbdj5cZNTNpySEhFxu6+gxW4yqQcRqxDEA+tOVVQLt68fhnjvT9mvkL2piS&#10;aeowqrnHGCc0kemhSzcY7jntWy0QRjgA8Z47Yowqhi23HAyTjNL2a7B7UoQ2CcMR82cY7DPerDWU&#10;YG3aD+NXQEAb5uTjJ7ZHHao1dgwJ5IH3evI75p8q7EOo3cpfZozn5cenJwaZNbRDAwCSetW/MLjC&#10;uWwc56cVAr84ck7cn5vX2qXFdilN7jHtowAirk4Ax2I/xpGtI0BI+UDGO+cVoygMoydpK549vSqR&#10;jXDEPk4z0Ix+dNxXYUajImgUAtjI6gnrmo1jTa4CnK+/UGrDRxorEPuDYB6fKR7U0/OrgIdpPWk0&#10;tC/aeZSdY5FHy8KePr6U5omyoAIbtnqakkhlDEbGA4K5/pSPp7B+Qc5z1wSanl8h+0S6jViVlAJG&#10;4nGDxj6YqOWCNEG0c59PSr4s1G6IOdw6EnueetaSWvEYYZ2/eHcH19xVKnfoQ66Ry/kMznbGcE5J&#10;Jxj2rQjtuRztXOcdya1pYlJcKeA3JPT1pVQspAABbqf/AK1CooftzMFgEK4UbehA6/SpY9NhVd23&#10;jJx3/wA4rUVGZdxKnOcHpjHrUBkxH8pGfeqVKK6EqtJ9SEwrgqqDDc9P5U7arBgf4SFBJqWNWOQB&#10;tHY9P09qsSqSM5yPYYJGOtCgn0D22u5UNuhzwORgHsR71J9mCxrtIODjHpSqeSApGCBkHjmnxusZ&#10;YSH5u4PYijkQOq76MiS3BK85bOemfyoNtgEbsg88etSPcrGDtG58ZyewHfFVGu/MlKmXH8WT0pOM&#10;UCqSZa2IpJOQDg9c01kgYLjHPJI55qnJKp3DzO/BB4oR2CBCDkc7O/50ml2Q/aPuStJAP4O+B+NM&#10;VUwfkAx688UyZVwrqMFT09Me9NjEjkEMCcZx0wPp3pci7D9roXGEQZFCjJHHbj6+tV8bgzBcDkEc&#10;H8eaiS5eQ5VDn34BFJBDI2QFGwkkjoc0cifQXtWiW4wm3515GBjt+NQh8k/KCAOM9/pU62En3io5&#10;PQVbtrIFSWjCsMEACp9g29rA8Qkt7meytznGV4P/ANakW3lbbtB3ZAFbTRLjJbB6EAZA+mKrmdGZ&#10;Sp79OnPvTeGXUX1l9CrHa7uCTyScn9c1M4AxsUgdsg81Y+0KxUIh2liGx3PvVZrsDdGW3cdfWn7G&#10;KQvbyZPE4TGOnoBnH4053Dg4zgkYIqssgwCx244ycgUyR2iTPqcA9Bj6U+RW2KVVkzOMfK5BGAad&#10;yQh+8CpGR29qqQhCmTIwxwCAPyqBpWOFX5h0z06elQ4LsWqvmXYjyRgZA59QPenMyjGCp3HPtz7m&#10;q6vjduf94VySKkiEbLh2J3A4zSVJbWL9o1rck+RQWXkkdPpUi+W0bnsOhz37jAqBnjKhlGBjg5xn&#10;2FMjO/BO0DJwOlNUl2Qe1b1uWJJNpJPKgYOOeBxTEkAYFSBgDtwPc1UmvoT5gAVWPHrms+bUXYHL&#10;EkHoR/nih00HtHY2Z70YKgglSAD/AI1Re73AqFCjbkYB+9WXdXYEYDyCPg7QP1qhHdZAbzBjqCGG&#10;fpjvUSp3MniexvG6D7ssCB74xVIXiptIGM8epAP1rHa5/eAMc5xuz2B9K0UjDkrsZhg8n09R7VHs&#10;exn9YfctfadwyQT82Oe4q1FsbBI6H+Hnr3q1p2kyXCIVGAWzkDjHpzXUXAt7BR8jMGyAWwefQ4rS&#10;OEurvRGE8dbZ3ZQt7KCHYzP9MdMGob6/AZMEBSOigflWDdX25nPPTOOgH09qpRjBOep65PelKEdo&#10;xsQsRJu7ZryXrHcTgqOOD/OoY52bIjAIIyO+MVLFpFwyHzCqEp/EQMjseKluF+zQr0ZwQSw46+lZ&#10;rDS3asiljOid2bdv5cTr5jjLAYwe45qjqGrC4y39wcDOOB14rmbm7Y+YwLAYyFPc+uapxXTTYMiZ&#10;UDOPT8+tW4aWSsjpo81+Zs3xdHcCcbGGRz6VJHKCAduAeMfSuUimM27JKKDxnoD6e1X2nM6HGSM4&#10;G3g8CpVFHb7VrqbE12CSC5IU84zjrSPcsXJ4C4JGOuF/rXOQ3X7x41ckk455475qO6u408uPdtJO&#10;Vcnr6ik6SLVaR0huZHDYXIHOM9fQ01brzGKhiAR82Bk4H8q5ye7jgiIDg44Gc9/T2qaF/LhDtyzx&#10;849D/OkqK0/Er27/AMjYe6RwU3ZC4APTP5/yqSe4VUSJQC3QqT+f41h6XMLuKWXJURsQCwHQexqp&#10;DdvM8pKDC9M9fm9RVKj5bidaVzoZrgxW7YcDA5Tvj0rDFwzgZzzJkA8cdqqX14CQAWJOQePu464z&#10;1rMMiwNbZck53ZJzjPc1pGgtNDJ1nrqd2brETt5vzEheecEdadcTtF9nczADzgMepxiudu7kJE7h&#10;sjeAMHqSfWodTupY1tw33jLz3xxXRGgrbHM6z0Oumu/LaDPUykHHOCRUTT+VMv7zJbcoH15rnblt&#10;iRkxnEcgJwOxFRXc8sKNJtO1JF5PIKmtPYLsSq51qXO25gQSbiVOSOMY6YrvdCvopoJY2ba0a7gf&#10;QeorxS/uXhkWXaBsIYYOcqfb3rsfDl/5d4oOAsi44OevNdFCmlJKxhXqNwPWY76EBxG4kZE3ZA5G&#10;71qA3aRqcopKHKsScYb1x6Vn6XC0VzIYIXKAMRnGSpqw1rMsjbE3BgWbP909fxr0vqqa2PNeJSb1&#10;8zVF3Hs3qVDj73fIPcUiSK+0s3zK2SRzxWRYxlJwCBsZfl+npzV/Ag3lQVU/dP3t/wBaawq7EvE2&#10;2epmarc/arO52Bd+SqjGMlTkN9TXmltdzsrKSN4J69Qe1eq3jRQoGkTIyDGQv3j3ya4zxRobAQ3V&#10;sdofPyZ+932muLFYG/vLW253YXHxS5XdJvRmEb6YoSY/mAOSeg7Zqhd3DyAShse5PB9RiqEN1K8b&#10;oEO4Z3Kx5APbFRrLkALwOCQPvZFcDwyZ6ca9upqQ6pIFByTjnB7ircmoyj94FU7WwuT1B5P41yEk&#10;e9g8OEHPBGWLD69qS3v/ADeN4DDgryBn1pLDpF+2b2Z6voXiUEiOZxsJzluin0Jr0NSrgMsiMjc5&#10;JzXzw14fKRMhHL8gc4H/ANet7QPFD2kuZMsm4hlOcL74FdVGKVlJfM4K/M7yi7Pse3DaoB24XHGO&#10;Saau/wCd2YEDt6VQsr4TRLLEysGJGAegPpU2+dtuIyOz574r0lhYuzseZ9ald6/eacqgxguwAJzu&#10;PP51TNiZoZFd0bJPzE9B7VJGm5naFlwOCr8AH2oFyI3+dQMg/iabwUXuiFjZLRS1POL/AMN3GCIo&#10;mkIJyS2OneuQuIJklZWJDIASv1r3eG4UsjrgM4PDcg4rJv7ewuIWDIgZT/CPmNcVXJoNXi7HoUc6&#10;mmlJX80eJNOwG3dyB0PqKiedWAIduMEg9B9K7LVvBt5aRiaHbKgckKOH2nnp3rgL6JlZgqsMfNh+&#10;OvbmvOngHB6xPUo5jGprGdy9FPLI6tHLjn5ecdOnNa8HiedA6uVf5cYxnn2I61x0ud2xzwpHtzVV&#10;7d9hKbj3w3BUmojQtsayr8256rpeqLcMEeZUbcev8xXRRzTMZnKqwXgY4UA968SxI6p8+0gDIGQQ&#10;fWtmy8QXFojQ+duU/KQ3OfoK6acYrSS+ZzVJy+yz1VB5hB8z73t3HHBqpa2zgny92ShbLc5IODmu&#10;b0zxVZFRG6lJA3ygc5x9elddY3UkrrIjgFgScf3R29q7KeGpztZnHUxdSF76Fj+ybpwoLAD73pg0&#10;wWqhlyShyQwPOTjvWqmpRwCRQpkbqSeqn1qCCZp4JHfAyTnjnPoRW31GGllqc/8AaNTq9OhFJBsQ&#10;gEBSAASMYIPUVR2OZdqsR2yOpPXmrkm/aka/vMopBPOB71pQ2JgVXCscluW457nFL6im9hf2i0tZ&#10;GGISv7zzcou04PX15+hqTaMSSMo2NyccYBrVHysPu7Sn49c/nVK6QxyLIVCnhQM5HA60ngUgWYSb&#10;3KULw4Cq7EEgIe6j3+nelOmzZYGUEZOTng1NbxSzTFnQIqgrwOWB6kGp2jXykw7MykZQ8H0zRHBJ&#10;9AeYyT+IrwwzGOLccbCAMdTzzWgkTAsQ6Hc2ACf0rMur1wyKDjYAzMR2PbitNZoXjykQLkjn2x1B&#10;qo4KKuTLHTsnfcsxwAAtwxwc+vHpUUdgMJJghQPm78moJWIYeUW3Z5x71FJcSMJV3khQdzg9CexF&#10;V9Uh/KL69L+YsPLHJFMEVgytt/Gqyx3AwikZYEqCuenUVZW8RkDElQoG4AH86nW4nbGxAPMGVc44&#10;zx+Bo+pxYvr8l1M5bby4HwhaQMMgjualkVVVfM5GDuUCtXYIzIpkI2j5fX8TSgwRLBJLL94YGOT+&#10;NP6iuwf2jJ9WYq3Plpkx46ct1Gewq1DHExyeC3IB5GasTG1IZmbac7gCeM9MVVkeIJCxXeBwAOME&#10;mn9Sih/X5Pa5LEsiFyQqBTnJHNO8tJELNjJz0Gcg077Y7ybQiEBiMHq1Ma7C5IjOMgDbyN3oBTWE&#10;iH12Te+pYt0VjnzFOF+X3I/wpikCQA9+Pb61mtI8zKmGAAwcLgq3fNaF1dxhog4GGCqCOen+NCws&#10;ewPGS7lplMWVK8PyPfFZTI00gA7MWUdMDHenNMiFh5ZzgkAnOPpUSTS3DxAoIwCzN2IPbFDwsewo&#10;4yS6k6xiViuF6Fg340GyKZXzM/XjFQw5EkkUkmBjBIHXbzVq1V7nBQgMTlye3pQsJHsOWOkvtaDI&#10;YWWSQLbjAAzzyc1G1uA20ICozn1oaVhINoZWB2hj0OKlhIkMjAHGdpA4zzzin9Uj2F9dktbiRRpI&#10;2GjwAvHHX3qFgC+7yjtHHTjn+laYk8xmKAKgGBzg8VmOmY1AD/M3zFugA9KPqi7CWOk29WSSQmU8&#10;R/dHH0pGtEaMbFy4PJHYVWKj93sYH5h0JIye5rXtIzHHIN6Nt6gcbc+9Cwib2CWNkkveMVxsYIXy&#10;xbKjHOPSpyjNgDIY4z07VLGjCSKV04bPJ5/Cq8t2hibeVALkDk5yOAKX1RLoJ419xHt1LoF3Bu+e&#10;mfSrMcpkixuCjaev6mpYFR/LYI3IB69WH9KWdWJYHDF1K+gGCMirWFXYh4xt2uUVChVXsSBkfnTZ&#10;YIyDlACM4xxmtEeUEUqpzjPI9O1UCsKovDBt3Ab7o+lH1Vdh/XG3uyXy7aSMcv5iDvxWe0cKsq+W&#10;ck8N1BzWqqklMFMEMTz1AHeqjzx/I5hA5wATgYPcUPCrsgjjHff8SJ7K18zoFOPvdiakaxUiIcYO&#10;c47kVBO0KmMCT+Mg49upq29wVXYiAZ+7xnj1o+rR10Q3ipaasiltwGwEBYAYz2PeoFhdXIYAk8Db&#10;jOTzUMt48kshjGwpzz/EKjeRlc5IJblyvYjt+IpOhHsNYiXcvOIl3pvYsTgDHHv0rNkUJ5cTn5mO&#10;Ac5wM1Ha3yxzCMkgS58vgnIX396sTSIrLGwwxXK59+o5qfYJoPrDXVlOSKR3ZHHC5GBwSCelaMtg&#10;hdf3m0cArng1MsaFUKn73G7PUirKqCwLIec4J46e1UsMuxLxj7mVKihzhQxAxx6duadNblo4vJX5&#10;mPQjjmtZoYSrF1465HOMfSomQAIVJRWzjPHSq+rLUn62Z628u1QzDBUnAHIycGnvAAFIOQM8gnir&#10;LOG8w72LiMHAHHJ60+W0VEH7lgQCxweDnuKPq67AsU9NSn9lECjK5HPK8denXNR/Y8lJAeWYjOO1&#10;X9zZEiOGTYCEHP51MXiUIBgDP8Rxye1P6uuwPFMxntBExAUljznv+NWoViA3bsZHQ9zVhoxJ0PRh&#10;t5JXaec5p7yIQuEJkOcgABfrk0KgkQ8S3bUzzZlWXPAYZx/9eont4onfYjbR0yepxWg0WyBAZHID&#10;fM2R3qOSbCKDIAjEH5sE/j6UewiugLEvuQLaE+WZAqKMn6n0pqWkQOHTBLEZ6Yq4kdsUEsvzK44G&#10;Tz2yKQWD+YX8oY6gk/Lj0NNUF2F9Z31Ms6fE0amNB9772cng1ItkPMdSSyg5GBya0DbW8Y434zg7&#10;T/SrDW5IVnVlUYAKnO72470KguwvrL7mJLaQbWDKASflPXp60qwuxQNHkE7T2xn+lazW0bzSqeGj&#10;+bbzgKeeR61UjjHmSB96nOVJHBJPGP8ACn7Bdg+smb9jUuzRpjaCfm6cdqeYlljjLY6levf6GtvC&#10;5lDkFWxtC9Rg96mMUkSopjRQ+GyAMnPYH1xTVBdhfWdtTES0jLoB0VQDjp9eaiFsq5KSbwTjcDnG&#10;ema6xrSAWy5UbRjORg8+tQS21t5UhjGFX+EDGSaPq67Ij6y79TmHghDBHU8jBYE1YS1jbcuzHQjs&#10;PxrYSC2YnaWRx1U5bPFQBZVf5V+XqQ2QOfrzR7Bdh/WOxz01kFO5CSN20DPpViDTFBLNwM4Oe2a2&#10;4YkBf5Dhju3ZzgmoZ7N5TBuRjuY5YZAIHtS+rpa8pX1l7XsZEWmq7sBIAT2Bzn0NQC0K5dt2VHU5&#10;+atmeGGMMEVwVI3LnBGfQVny7oxtWMvuwMDrg9/ek6Ef5UNV5PqMgsw4Lndh87U9atG1JjQMu3Aw&#10;PZvT8auQrIkYOwkngbjjAPfFTiNpS2csqjf26jvWiorsZyru/wARkmylTevlBSQOQeD+dQC2lxIG&#10;nK5xxnOPeulmG+3TkkCTk45IFRRWgubcPnYucAev1o9hF9AWJkldvqYjwyPGrfayQy4zk04QkFVE&#10;8hBHXJBOO1bsQj27Wt8Kuc4I6ioQnmvtJXKnKBR1/Gj6vHsg+sz7swWjulDASN1wDnkD6VamhumV&#10;HWZ0CjGT6d61JbRzLEnlldz4BHPPofarM1gZlkDOMqcBS2MgUfVo6+6H1qWnvHNxSXRJxI3CkgZJ&#10;GB6U6W41NSGeYtGeDjOcetbbMxOEXDABcLzxWTf3DI8iIpQsyqN3oM5x9aHRiugKvJvcrO9wzAGR&#10;wuMg5x+dVEaVHy0rFs4GTXRNAWWM7RkgZB64/wAaVLGSVFQBQc7iT/s9BR9XTfwi+sy/mK8NxqKK&#10;u6bgZAwc5qIa1dxxY84tyScDtmrMMW5WBClWfdlT0PvVe4XybcyMAChCHjO7Jzmn7FW2BYiX83Ug&#10;j1G6LRSc7WBUAjGc1Yj1y6U7fvr93pnBp0kLuAynPA4+tRSrOAAVEbH7pXjkUvZLsHt5fzF24lul&#10;SPLp83OMdCfahNSn8pkXaRGwGSME/SpBZ+aFLPzv4I9x1qZdO5UMRxyMnk+9X7FdiHipJazMk6ne&#10;AYEI29Qe/wCNE+vXJUMsSuQeSOwq9cxf6sb9xPAI45PrWRtZp0QrkqW3ge3p61LopGkcTN2dx0fi&#10;C6jdD5KsC3B7L9alu/EkqARtajrwFHrU8WlzBGWJcqxJJP3l9RzRcQ7XyFztU4xyDS9grAsU7rXY&#10;t22quGGLTb8vXsfalOqFTkwqQfmyThj7YrOhklk80OvRVYBgSMH6d6IElMxjKu5YblaPgA9AtP2K&#10;7CWInrqasGouzg+Uqggnk4wKkGt+XMu+MqDnay9OayXicIXZNjM23HJ+UVJeQymFNmdwPJOMD0/C&#10;n7FdhfWJ3+LyLT35mmyR8qjJYHpiqt1q0QQlbU5UYOO/uTUsFuQSfP3HnenVRxTJFgeJFSTAYnB9&#10;fWh0F2H9anffYptq3nAkRM20c47fTFJb66iJEksDKW5AUZ49/Q017YQxuftyHY2MkYyx7cVEmmb3&#10;KrdbVA3MATkn057VPsFcv607b6GpHrqq5BwNvCg/eIP1qCTWkMbySIQgf0+bb71WOlSQHcqJI2Th&#10;RyQD71RuB5kUpZfLIcDB5A/xo9iEcS29zQu9eslVh85AAA2jIXPenvqCSxgF24AYY4BqrZbUzM0R&#10;LbcbVHBq2lrC0n+oJjI53jaF78ZpewTF9ZkiRdQiRM+YMg5IP9KsPewsGO3gruXjimX9pa7DMpYB&#10;HGcdv55FYlyLcTxBS4Zlz3EZFU6CQRxUmjUW+jCT5znAOR64pYbiM+apUkIu5gOlJKIFDSMoLEBQ&#10;ADgHFU2ZLctN95ZVILHsV6D60ewjoP61J9DUgv1KsRsQZGN3oPaolmh3TSGTGV7jP5Cs2OBl8r5A&#10;flY734GD3AFZ9qyG5i+QeXJu/eDomPal7FaDWJlqdAJbWQ/IyuQMAjPBp0L/ACJE0hTaC2SeuKx5&#10;ntrFkjjlbkl3fb1U+tWbEwyI9wxBJXKknPHcYoVCIPFSte2nQ0mlESEo+BgNvPcntTrW7ebP78Bh&#10;3AGD9a5/zIBE2Jwq5Jy3rnpimT+YVR4oVYKANucFvej2KD6xJ6HVy2+/ymyuTk/NwDQiF5fL85BI&#10;Fzgdh61lrNC/lxsCigcZPfHIrMubiJIk3yFJVzjA5PPQ+1P2MUTHETeljpFWIyxI0mSyk88EnvWe&#10;lrb/AGqfdz1GCc4+lYBl88KrPudBkH2JqzNColicP5j4wWHAB9xU+xTL+sSW50TQxMoZXOduDzzk&#10;UjWkflEgAYwVXPUmuXuJp0Yb4DjO1iOxqzNKIyHQvhgPmbocdfyp+xiT7eemprXiqm8hjuVdvTIL&#10;HtQbZG2ZfYQACvGax7mcOjrFLh96nf6nFTRmT7PIZBtOSuTwMkdaXsU2P6zKyN5pWCrF5nqSeDkG&#10;q01zDCi7myykBRjk1y91azqLdtobIAzkgdOKrrBdJIVaQPIfuj+IUOlboNV13OwnuyAF2j5mAOe5&#10;qSSZMZEyhvTqQffHauWSeTzwssrnALhcdCo9al01recq7xnechg2QOewo9kL2/r8jXm12RJEiIAD&#10;KckdxU5vCo3OfupgZ54NcmLZ4Z3WLcWCn5jyuBzipYftcgVpZFG1NpzkAk9OlJUn1G6600Ongu5v&#10;kJC4JHHTOewqGSS4nDvIh2jhV6YA71yRvLuJZjLt5PyhVyf60gvNSmNnCwk5cspUYIA9qXIvMftX&#10;vodbaS5DDC/KCck5z7U6dz5SO0bDBDYXjH51Qh1HbagbCRv2/wC0Se5xVg6uHmCfNujHCvkDHqOt&#10;X7FWWpDxDvsTlpbjayAAvwQFxwPU+tMu5PsquERSXYAZP3SeKY1wwkK7Bg9NjVPFaCRmACsScgNy&#10;pxxihUCfrNt9hEuRtxIFIztUDn5hyelVA5m3dmZuOeMDt9a0LixkgnYSKFjAyoAyfqMVUOmTpsjV&#10;WIlUlSOPz7im6D7AsVHvuPaK3kYojqHj52L1z7mq0w2sGYYfO3g9ce1QQ6Yzxs0cZFw+DuHAyvXN&#10;V7qC8hmjmmIDl/kU/NyOpqfYv+UpV1f4jQDE4PmKVJz8o6H3omtRJuWSRNrEZYdeDms2W8miA82E&#10;bQdzYx82fTFW4VieRpf3mW+YZGQOO4p+yT6A6zXUtTIrttjbIGcYHUe9RRx7VAbAO3JU/wARJ6Zp&#10;i3cjQMojGS+3aOM571GzyFyrJH8gBAB6/Q0/YolV3tcuxWwCAlgo3nO3OBTXuiD5agPlclumeelP&#10;W/EkTDyzsIzwPTt71FcXMhmhjNrtTAfPTntij2Omg1Xd9SZgcl2DKm1QM8kHvTo4hJkvhcnA3DnH&#10;rUltfBt4ZlO5c56nP0qTUJJ0diyDa4+X2AHP50/YaXEsQ7pDJEhWRj9oTaqjGBwcUxczMqLkHGS2&#10;OMdeKkjNtMmxUIAj+6RjBPU05Moq/MCoOAoPIo9j5CeI82CxhYw2cliQATyAPpWc9sd6Eum0kH5M&#10;jGPWtVbiNchEHPJJHPvWe0yieSISqwYdYxjbmlKitNCo4h66lt5QJGBjyGXg4POO1PZFEa4jGW5C&#10;e61JNfQzIqI2ZYwFUg8H3NULW4aLzBNIS6sSB6+uPaq9kT7ZvUdawja5MWA2WyOcZ6jnpSRQSsHx&#10;JggnZxxg+p96sieJYEkQ4Z2OeckL64pBcJcxFsBdrY5HOR0oVHZB9YepmnSZPNjZ5AFHHHTmtS10&#10;pVY7bhZCD1BPH0rOS4WN8RBy+MksflBPWtr+0XWCTyowJWHzAAjI9DRGhHsKeInZWZRu7Bz5gTYq&#10;qhJweSc+lQW+nxhQwXAxkt3FaRuZJUkLwhD5YyDySew4qkt7tPkvbNn2HH44pugr7CWIlZq5Vlsf&#10;OlYRODhgBn3p7aWERo9zkZLHBzu9aty3geOQJMWweVVcfgKZC8VyV5Mbx8EHkEevFCoK+wfWZWvc&#10;w51CnYJVQtjG4dcVegtp5IwwXcVXPXr68+tTSWVk5cbywzlSe5/GmyQPa2saGYsztk7e1L2Nm3Yp&#10;4hNJJ6+aM1baN5LiSQtHngIT1zUqywBVt3jKNtwCR97PpVmNFmkiDAEF8Fz1Cj2ovbVl3Sb/AJYw&#10;evWl7DdpFfWLtJsbDDHI8qxqRsUcsMYqU6db/O/mgnZwO4rNtpw8LFm6uMZ7p3yKs26yrc+YkLNG&#10;x2o3+z701SjpoJ1Xr71hXtot6bQSHT5h0yfSqA05C2HbaFBOFHTHQk1rTGeGYgnbgZG0bs57iqMc&#10;KEK3nMCxP3zjd9BSdFX2HGu/5ilLbNBPu84yHbwCMjr1p0tukxzHNskVADwQ3oavsWcR4Y5UYx+N&#10;RTSs7SLDhXBG5+Dn2o9iuxSrvTuRyWkKvbLJtwQdzngZ7VJawKwdVAyp9P4fbPWprqwkkVVmnBAQ&#10;SY2/0py28cqpt6noye3SmqOuxLr6L3vuKMttEYWn8wohIXp831p02nwymCAygsfmBxt4HOePWrYt&#10;MLA3nZhRsEMeWY+3tVKeJfMkMpJw2xSCcgnmh0UvsjVZ3+IUqSE2qAmGXaO5HqachjgVldNo2h1x&#10;0ye1RWFgI4/MkZwc7Qp5BJPUVtx+G5peZpVEfHAPPHY01Sb2WpEq8VvLQ5wDesgAJEbYABxjPNSr&#10;L5b5JJMeAEPQ56itC70VU80xzKg4JUZ59z6VjJp9xcPvSdzIeqgdPxOeKl02raFRqp682hbRbmYt&#10;IcYz8u3jFWIRhpmwBgE565HtUtvYXEsR3EJk7OD3B+9VGewlhPlb8KWIVx93B6k5p+ztZ2BVbtq4&#10;tzewoLcZJ3jPHPAq6lu8cYeIlt4DSKe3pWVZW24IBkqjbDJxhc+9acNuLaV1W5BZQd3zdR2OKcab&#10;7EyqK1kxl+JI1AaINkBjzgfhVS+hNy2TAiOsasAvP51qXSz3UBkKqsI4Ug8H1Ips8aBomt/v7drA&#10;nPygd6bpCjWtbuV9JdSroYtrqpzxkEn0pyIqTFOHk2ZJ+vrUEl9a27cOSWxnoQD26VHc6mJBI3kr&#10;GFHLd3pcqSDmk23bRks8kCnG1txGDjoMelQvIBEOGKR8EYyefWmx3CxwKZSuWBO7GcD61ZdI3iUw&#10;yE7+JG7UlC9x+0KcvlxxqrDfuAIz0GemKsx2eyTazGLzeCRg4PrzVGS4srJbd7kl1YlVNXLt1Cqu&#10;Mq2GQg5LAU1TQObstzHj0nzJAZNQJZWAx3watixiWOVZGYnd8rED5vanR3yLdbngaMcMQ2OoGAK1&#10;554bg7lILDkgchf/AK9EaMQlWkmtylDopK7iSgyFAPGaqwaYYpCrSBiodmAPT6UohecpGJWwG3Zz&#10;nj0z9arIskZeR8u7HBz/AAe/0NP2S7CVSWvvFeK2LLIzAou4gByBn3z1pt3phIiCAYwOd3BPoK1t&#10;NsmmlcfbFkReSGHyj25qea0tpoGVpupHyjgDB7Ulh01sN4h825zZjYSiNwdxHygHp9ane1hjVQCj&#10;yjK/LwTn3rZ1TTlc2kqxkkleV+9joc49agbSJ/OmSaJU2sCgJJIzznNP2FnsNYhNLUwodIhlDuVj&#10;BI2kds+tZ1xbXBfy4Ap2k7s4GAB2zXWxacsv2uVSUEfAYHhyeMECrF5aQnMqWhXaVJbPUUPD6bWG&#10;sTrvf9DlbPSo44GkbfjOc9TmpRYNtcJGNrsXZsfMM+9bF7Dc+ezAmKJ1PIH3iemB3qCGylljiUXO&#10;VU/vCQVJ/lR7BLSw/bu17mKLGSCKbywHIxz6DvUVvaTQBpXxn5TgHKqGNbk1tbWis5JO45AVj8w6&#10;VnWt7FFJOPlZJvmUMeMDjH1rN0UmWq8mnbUzo9UFtcki1Z3B43e5xwK2IbUyTlTCQVcfJ0wW7fSt&#10;lhagxzmLKkBVIySG+lUoZLwrcnKqAwCyMMGmqFiZV77K3qc9fQBHlDKxKhnZRnaMfw08PDbhZGQq&#10;rYfnjIPQV2TW9uqlJnYEAtvPdqgW5sbq5t4mi3EISC6kKDT9grgsTto9DBS5t8YEe7bjOOSQ49T0&#10;qn5l0ghRYCiSE/MSC20Guun0+2ukIRTGxO0kHHSoW0SzSFPndgvHU9e+Kr2D8hRxCVtzm9RiSMBo&#10;1Dn0Jydxp8LWcUwgeUrIF3NnkAkVPPolkUKpcOYywPlngnJoXw8Vuk2j5V4GecqemSan2Ovwle2j&#10;azbOQu7q589I0ZwgfaXACfjx1rSsbVYxOJISXLBiRzkHua3bvw2FicgEPuAbb93B6YqpZ6TFApjk&#10;kmUvli3qR0pewd9Uae3i1oYL6lOF8lVSM5+YA7cjtSFHlhkRpkUBgFA67q6C9tZktxcrArsDtdsc&#10;kHpWXa2jTrGpi2yB8nAOeKTpfMpVU1cqCSOzi8gK0gIILP0xTTp8kMVvP5fy4cjHT0Fa+q200csB&#10;wNpGwhs8ep96p39+8jQRRlgp4XsAB1JFJ0u4Kpflt13OXbTpI7q1dIQ3U7icgntmr1xY3fnyJ1kY&#10;E4B4XFWbm1vY5BHAUkBAJBOTxzx2FLeWupK4kMnMiZjReT7ntR7PbQr2q01RmxabIpaNiwYICzLz&#10;mrNto/lugaZlLEhR07UkEF9OjROCkwzmTpgVR1CK/k+zFHA2EqcHlh/nvTVPyBT13RYfwz5oleeR&#10;vMJwqjggev0rFfwxJb3DSRzP93gNlivqa6jbJmM+dLIvl7c4+6319qxlguIoZXe8fEB3sXGN+TyB&#10;T9n5BGo+rNtLSZSrlmkiAxIW4ySOOKpy6YJIQ0YBC5G09RUZae6gMq7UBGfnON+RxRYeH5gzSfaZ&#10;F4TcsnCtn0NCp+Que27KZ0abUJkBfbgBBxz9K2NQ8PwwQr/pJE8A4Qc8VgnVLmBpw9uSgnOTERkY&#10;Hqa6iyvri8U7Ilj3gMpbrx3OaFTXYHN730Mi18PxGR5HfMjBSFbOf61Yn0GG4KsVVCFIbcfm+taW&#10;oagnlxAxxyyKxDMB94+3rWfi8MEkZkTex+Q8YAPbnpR7NApyKdh4ZffKwP3T8mATkDuc1Zi0+1Rr&#10;ePz9wLnaioSSW7mtK01MWgLTSlWxhCv65+tPutRs5I5J5ZUjckCIDhuOucetCpqyJdSV3fYw/wDh&#10;FzOZpIrjLbsFDxnHpViLwMkiK7TRtEoJKN96t6w1AizjdF5WbDMB0B9qpR3kQubhZw7I0mUQZbAH&#10;r7GrUFZCdSd35FQ+G7WCBfJmPzYdj3Of8KzrnwQfJjJuHZml+QI2Bx3Pb611V3qVtIIoSoQsygbM&#10;nA9/epDeW6vJEQzwwsdp/vZHPTNP2a1J9pLQ49/B6SOkE3l5bgOozmrjeCoSsXlv5ciMVyw649qu&#10;/uiyeRPxHKsjbjyF9PwroFgmkuhJJdK8W/eO3GO3rTVNClVkrarY4V/CFyYlSUtHvJwScrIa1Lfw&#10;n9iLJvDFCu91OCA3qOmBXcXMtg4kYz8IOA3IB9hXOQGe7muNo2LIPnz/AHR0zTdJaCjXk9djk/7O&#10;mWaa3guJGLnO4fdZatXthqLfupWZdhBQE7s478V0ctnLbtK0YjVPIZeoBbPcVHp97KzwhVVv3Ry3&#10;XOBjml7NfMr2jdrWMm5n1H7NmSMZDZBIJx2HSnnVbqRRHKu7BAGSR+nFaRupowA90Fk4B8zADeg5&#10;rfsbpXeZpXjD7QCAMjAH86fs79SXUtvFM4C51i4dzEIypRcMx6fQGp5tR2xNHcSj5Rg4wSh7VoJ4&#10;gt5YrmFoQpYbkYrkZHrVi30qaNFadl2ysGUhcMwPap9n21K57WurGFFqktukYRsoWC7ehPv7GrcH&#10;i6VZH8wMu1CCAMkEdCexrfFvZwPITZ7/AN598kggjvWNfHy7qJGdDCxwrYzgHsx7+1UoWtqTzxk3&#10;7pmHXVfdMQ2SMEsuAPcYpt/N5wsp0mdniJdtgyBnpmu2W9srVIoFgWdNpDb1Ckn1FZEUCMZ5IYjF&#10;ExCSAjIPsKr2YRqL+Wxg3Grw3EUTeXJvUMRgcEmqlupcwuu5cnL7+gwK9FfRwJIFhDOjITgfwj3N&#10;WGtjDBbM0cRi2MNvQ9eh96r2XcXt0ktDzqHWl837zxR9SFOQcdaZF4jFzLcrJKwC8AHkbexB7Guu&#10;0bw/BO11tiTbvz833gMf0rm2sbYG7RYCd0pIJB24X1xScLFxqRb2MpNZVJeJpXQgjD8fjUkE8CQx&#10;lrwBZGzGCclQDzmr82hG+RZSRsTg8bflHpVabwxpkqtOk4IYbQrcbfce1JU/Iv2kU9y5ourQfaWZ&#10;rnYjZVepJNb1lFBFI2y+aUAFiQcEY7VyFh4bt7add05kjfhccgZ7g9qiNgttLe2yzTKUjJVVHGT0&#10;yaOXyE7N6S6HRz3EZlWaN5FXqVP3j9c9BUdpqloDKhkZ0aQZXHAY9Cpqt/Zeo+XB90Zi/eOTuUke&#10;tQ3V3Np4hZY1cuCrY6D04FHLrsCs1o7naW9zLuIk3japI3cbcVi3XiFJRK0902RgqFBzn6GsvS9X&#10;e4yHSRywGXPRccYORUuo2cchW4LlI4yAxT+I9s+1PoiOVJ6mz/wkNtbqu4T+bn7pGPxxV631iG4g&#10;uFFySZFyjluAR1B+lcfLqim7ieR0ITIaYZIHHSqzeJoD+7SKNYeV3MuS2fTHIoE6a7Gwuq21uk5j&#10;lzMAPmIPB6Z9KlsNel+0vE1y6xyDYCBnLHqc1FdXWmSC2+zhY0C/vcZ7e5z+VW7F4opcSyxCLb5k&#10;fy8/TPrStruDas/d1JH177H5QEnnKpPI5OewIqa38TWcwgluJmRHJGwkAAj1rmLwCFVZUXM0nDnq&#10;M84FcstjKJbWzlnXJcs8gG4AE55NNXDliz0vUfENlAxLKp3N1Q4x6VYtdaNvDMrq8O1fM4IAw3pX&#10;Gana6fFc20bktvUeWV5yR6jsKy75bm1DxTtgyLjBycKemKepKgrWPVrfWfNtkJcOXIwc5GB6g5qh&#10;o9956zFEjCxliAWyzHvx2rmdKtrvyj5KAxwRkM3RvxFZqtLaxQotn5k8hLlt3GOtAuRaq56Hc+LL&#10;qG3Kta7Qe2MsM9/pVHStba4UMquwDHemPlH4muP1fWdQklmYIqnycuOwx/d966TR7uWO1WeORcSx&#10;hSuMg+7ZpW13D2aS+Fam1a+IdNiSfy2dCzfMCQWz6AZ6Uj+IrIW1wRMDIv3m6qmf5mvMriGW4mll&#10;FqFkeTHmEYTI/uitXT9KGbpHKhtvmcfdyfWgPZx3udol3pTR/aJJpd4GPKIxnPfFaS6hawWTXMk/&#10;zL/q1Qggf71cH/Y0ZuLctK7hRhnP3ST2qC4s4LZlWFBuDZaJhuVwTVxD2ael2dDp1tHePLcNqZZ2&#10;BJVDx64xW+J9PlhBEw64IHHI9a831eeTTLyHybc/MM8cKpJ6YFUtQuIVk3tHKWl+Z1xgAdzxVWsP&#10;ku7306HqzXFteTiUui+VGUCeoHUnFcBc6damWTbeALk4A6Cl0praIySW8clwWTZknCqG/hGayL+1&#10;MU8ieREMY/5bH0+lEltpcUYWdrs1ftGYjKHVhxxnj8KH1BmO7Eac89t1Y4YzBhGoChhuXORz7HpT&#10;7ho1kAaEyHGQBkqCK/Fbnn3ZqSSzPEWDgL3K9eaz572eVcIEbHPpn8qYt9IY1j8lVfJITJxz6+tV&#10;2tvMkUeWQdvzZB2k/jSbHq+pfhWaTEkswyOBGo7GpvMmRwFyoyRyM8UxYbhGG22yIxtOOQQR/Opk&#10;eMI2S+V6AjaB+NNCHsJXjZvM2jhfYnviqkLZBczZVTt/+v8AWoFnRFZgzZJyTg4/DAqYXkb/AHF4&#10;2kEngMRUOS7jSelyxJahY2KBmAGcnjk1XYSSlcltvRQePzqDTbmQrLsG4Z3BWbpipdP1KeUtJsAA&#10;bBZ+Rn0H+NK60NErF26htBCAeHRMYB5J/CqNtbrtcRoAdxyeoBNSRzJPNlypUnI4zjHfI61S/tkL&#10;KY4wTkkEnpnsc0nJXHYuJY99uxs4wOcH1FFxZzoYAXOSNpAGRwepqguossgdWJlBOSBkcdqRr64k&#10;Bly25s5weBQpILGu8G9WiC7CR8wB4bPrVeaMxb2YqRwpUHgAf1rBt7uWDzXWXJY8hufyxU1tK0jq&#10;zEYHUk9PwNVzeQrG/Mu9IZGxjkR5PU4qSSAyeQSQrAEn/A1kw3JkjuPMBYrjCDjGe4qhJdzBjJsb&#10;GQp56frT5kKzOpM6xxxI7huSfkwSM1RkRCxEjELtPOfyrBsY4JpGcSB5NxHytjH1FN1Rdm8sCoA4&#10;LchiO4xSc/IfKbsc0KqqiUkoSODjNVhI/wArhy+GwcnqD6VXeFlSJo0Q5UDJ5OT7Vf02Borad2AD&#10;s2MGlGTbHYdGVQKzfO7sQvUbR6mp750tdsasRvA+YDnNUdPA3vMXDNE2Aueo9cVLdyPdcBlUfxE8&#10;HirWwrAkkBaSUoWYfKxfjp0pftdtLEFDspznHLUWoAtnRXVtxyST3qrZRnkZVjg/dOcH1Jo7DsXL&#10;e6wURF9QSeBjrSXc0YYK2Gxz9BRZ2lvCZ2kuDjGQDzk+lVi1vI6OzhSqnmn0FYmhEEO4ksD12gYB&#10;/wAfxqLz1W3QdGPzAt0A9adiKeWUoSxygHsB1AzVWVi8qKMlFbk+3cGok2kFkLuDLIFl3rxknkAk&#10;/wBatJPGsUmIsMCd27ngelbV21pFbRvERvdiGGMcDpWUgSV3n2x7B/CeOT6UrWe4zOjuriRlaONW&#10;BGSB2FXJ1VldlkALEcDsR6ntTo0SCU7U2OCCAPQ9cVXMsTSMXQjBOU6ZBPWkpdwsJGgCMHcKxGCA&#10;fXoTyaedOdZJAjglQucHpxz61DJHHJMJFt8KvGRzkVYiaXduVgoJyDjJammn0CxDbaa8r8M43Hlu&#10;TkHtWreaWyIkjSfMCQEzgAAdOlRtfXACxmcxAEHcT1J9faqM0twQxlYEPlDzwfTFF0lsGpJBp8c9&#10;sVU42+vPHtmrVlpUWQH+YoMl3P6DHasx55IpowcKuNoGcZzWorThlGclRlVJz1oUl2CxHHYtI8q8&#10;bQu0AH1PvRNEPPhjRGwowQx4GB160+O4ivMsTgqcEL1/H2q1IqldoUMmMnnoPaqUk+g2ivbWsAch&#10;wuWPHYAn61OF06IzDcpY8AdRke1UfJO5FDgFScg89elWZbe3tnKhCzHlh169/pVCaKMoKIHR1wzY&#10;wegPt71CZsSsMZV0wDjByOtKsUPnRhgMZONvTJ6cd60biIB1jwOACMjoe/Siw+V9iG2jsEwVBaQp&#10;gg9vrWSbjaGB6huCB1rQbT8T543nO4kYXHbFFnpCyxE7DuVjubrkDpRYFEhtdRUblZiADzk5JPfP&#10;tUcUqfvwRlicAOeAvtWhcWqtJDJsVPkI9a04rW3ijVQhEnDMOuP6c01HQfIZUMrAoRGw4ILZyCPY&#10;U+GVoI5ArDO4jB4AB9c1duraLfuZ1U5+XaccUJHC/neYQGIC7l7r2q1Fj9m+xgJsikIdFYbTyCQK&#10;luZFAjIXJJHXqeOtX7u0s2YQCQsFGcjkEntx0q1Pa23kIZCQ+QASeBn0xT5Rqm7rQzLSaWGL92nX&#10;Kg9QBVeBrpZThl+aM/MMD5j2xV6a8hEYMT52OFBxyB9KfcSwrOoMZG8DJGFznvT5WUqMn0IIkkiU&#10;KJPnxnAGQcf1p8Gn3nzMrnbKcDPUep9610+yxbSqA85Azkg/Wpr65YhIsBQDuwCMgH+VTYFRl2Zz&#10;8Ky2QkmFy/lgYPOOfcUttbyzByJjhudxO0n8BVuznMk6rhdi5+VwHz6HFZ/2lg852g88Hsef0qlF&#10;mkcPLsK7SBlj3s/OWY9sd80ATzyTRsxAUFskgHGO3rVEySwtgScMeQ/bNO1D7RLhjIMjAGCFx/8A&#10;rq40mzX6lJiwWdvI0iqmRsBVidvPeprR4gCCnmbSSxHABPv61lQzo1ux3/MvykMcDg+3FL9qWBCW&#10;yrkZ+U4yD39KaoPsN4GZqXE6AF443JPJbGcVEEBAaMtuYZA9P/r1Db6sJBjezblwRjGR71SbUFh3&#10;sZOcnaM5x+Weaf1d9gWBn2NwYk3QmXaTyWzk49MVPdWAliLLKAqj5uo6dDXLxXbSbsYDA58x88+4&#10;WpU1IiSFAW2lSpIPBz65qlh2bLASWx2do0UEULpy5yvHIJ7/AIVcupPLMbBHYqAxK+p649a4dtdS&#10;1ATBGVIHsfaok1uZ4Yg8hxnqRnr79qFh5XNI4CbN6KTfcSylGQ5+Utx0571s20qG3wWHznO7jJ78&#10;15jJq1zLlUC4Lkctkcd80i30u5F2FiMsVJ+XGOtU8Pdbm39nX62PTLS53NclyqIDgEHOeKypZDMx&#10;CSNsj7uMA5964VNRkiGGXG4HBHALHp1pYL6YpuIJG0gNu+6fej6vbqL+y13O5a5Y5g82MZAGQMfg&#10;KdFHcQgyFl+VTj0IrjlEgCzOQwJyCuSAffParKahMEmVpg29SDkfd9h7U/q/mJ5ba1mjcsi7pMxf&#10;DZwB0yT2qWeN1YB3UEY5DZJFcTavK7Qq8j/ux90Edu/rV77SJTJ8zKxO0E85/WqVDzLWWK97nXSi&#10;BjEizjy87jkenrWPII4nDiUkdvl4P0NY9vC5lVmOF5HXJP19BQjLtLu53BtowDhee1DpJWNY4GMf&#10;M2jdRFkZ5CNwIJ9PqKbHqDwr5ZlO1OS2f5etSKsaqzyKSWHOB696yza+b+7AyquXH8PA4wPWqVPy&#10;RqsLC2xsG5lLKS2MjIBOSRVRnEkb7JNu0kMnp9KicmSREOPlUMWPbjpim6ZYHEhlUZIxx7556flR&#10;yAsLFa2L7GMuiumCBwQeWA6U1b3zVOQepVcD0rRtYAuD5fzkbQX6ACqV1dQxRkIpBGegyppKm+4o&#10;4dditNqyvArb5M7s4IwqkduKVb91KzsxIbJUn39ajaNhAPNzukK7QvfNaj2qhY/NA2iPaBjHI70K&#10;I1h4roZS3zSOhWXGD94nkeoFWWWZXOIWJbqW55PQ/SlltlkYBAvUcgc5IzzTr+3ucudwIVFxg9Gz&#10;VqGqL9hHSyKuybyWWTKk88dOPWpoPPkVFKApgtj0x0P1NTRxSbHJYspAwo+YFveoZzM6MkZ2youW&#10;XHb2p8r7g6S7IrX8TTGI7ghRhkjnHtTpFnLgAg84PHWjS08wyPKNzD06f5FaUvkl0zljkDI4wfen&#10;yotU0jHu7aaJjINuVYYX0zURjKyM8e3ceG4wDn2rbCYZ3kjXcScAHOdg46VXlt8gHld3IBHr70KK&#10;HyJdDLRWhLZcKrL0HIBz2qwscMxwOWHUjg478VNJaLGybhuKnGB6Y68UiaevnNvVySvAyQRk8cin&#10;YairtjbKKJpwyxrnJG1ei4rV+zqZWbGMdAR3PpUdhprwGQxhlOSck8jHvWybSDa0hV9xxhs4GT7V&#10;SjfYFBX2IJLSMbemcg892HXpW7awxSBWcBE9VHOapfZFWaM4JKAY55/KteKFzITgDDHI7cjGauMW&#10;huOgiwhjtwpJO3gVKkEQwTxht2SM9OK0TGIFAUjce4HFSmHaFVuitzzkHPNUomcosxrwuwkwpXcw&#10;AI5Bx71URTHuKp8r4UHr+NdE1sskSIUBGdxGcAE9AKr3EThkOwneMAjoO1JxKi9kY81s5csHDA/N&#10;nHb0q1NbKzFWhAYR5BPB/wAirDwlf3WcnaAeeASc1YaESTb2JC7SC3X24/rTaKa2OauLcL5gB2rw&#10;Cw6mpliBEgDM2O3oCODWjMAsQjKgNnAJ5BUnrTJmESjEgGQM4GSfalYZnJFLGEOSRtwR1H1FTPJg&#10;K+W44K+tTicKEUNktwARgDvUs7RmCTczZD8kD06j6UdNwsVTGGfLOegAx/jR5EZ3hl+YHgdTSiZG&#10;kXb91CDg8YzyKI58s2WypPJIxgk8c0twsU7i2dWiwc7VB24zj6+1PEzOkjBcMSMntzRNchvNDNtP&#10;AzgknBqKRfnUKGO7BJbgg+3tS22YW2Kionzhxg9AOob6VK1u+IECcE8AjkA1cDSOzKVUnO0Z9Oua&#10;aWmIfIZuMgjrxQBlm0XzX43ugGcnIxVtrGVS/ALHGADSIk7yRyRqQBnP+e9Sh5ZpV5XLNye+KE0O&#10;wyDTyGxKCoPIb1pAsjk+Wo2ZIPPORUjbyg4c7/lHfBFWhbPGFyyh++Pb+VUn2HYo3CTRSKikLkYO&#10;eo/GljViqgRLGAM4HTPrVpo8y8v8ynODzkdaryTKEkbPOOV9OMfjTva+oWRSNwpfIC5xgYzz71ah&#10;BChiq89D61npGSyMrnAI6jjjr+NdE1nHHArMVU5AOOfyzTjK47IqwpmUYRyOec1pGBSHC4Yg7gDS&#10;b1ig3NjP8ODk+1XLaOQRq2Qd3J3d81SZLRm7o0GY25IJJx3+lXXy4QvwGXGB1P1q00MUag+gP3BU&#10;cJyy/IxX+9256GmnqK3kV7G1DDBbK45JOMEHoK1I3JQBskRnjIxkGmW6PIvzEj5vl7YrTFoAnmSM&#10;dwOcdc/SnFvsTJaifY3kZtoTaw55xinw26HZhckDA7lvpUklq2ULOuw4wF7ZqSNCQu0HAJwT29a2&#10;i9dibEwttsSrxvJzgntVB1Zwy5B3HPT07VovAw34Hc8ng8+1ROAIl42soA4HH5e9OUvyEo7mM8Ur&#10;spEpBU/d7fhUTW+59xkB3kDPTn39601ts4ycAZzj3qpJGQmFbd82Qe4rDmtqUoIljtss3LHB4A5P&#10;1pxtAir84yentVeO04JXPGN/zZzVtLLaWKEkHJ+npVc/kKwzyMuvbqFx396nYBo4/LznhT1yT6U/&#10;yWI/eYJUEZzzmrIBifDEgFfm29M1Sl5k2WhnuFUhVGRk7s9aikuIljYeUQS2AM5/Gr0iF1kJIGG6&#10;4xVTGGB6LtwM9M5oc33KUb9ClvCE7jjccEHtip5CiiTb/ERgepNSmxJjd1Ufew4JzgGqgh2SADJ5&#10;Gc9yOlTztIagVd6t5pAPyjJJH86rGfCwsq5GcEHoM+lWJ1Y5wwQFskZAP41C0IjYjK7BwCOQfUfW&#10;lzlKCK0pWWXarjJ4PqAO1TrtKOpJDKMc9cdaSLCyNsjLEjqP0qJUkM7KSCMA+h6UlUs9x8iKV1LG&#10;6nCEAjqfWpnRpIsKxTpwOpp1vasTuIxjORkE47VcRV+9gL2HpkUKY3Fdhi26lF3r0OecccVTkeNj&#10;GokO0g5z61rFy5YGIANwT/td6zxaOCQU3FckFRjinziUFdkSoEUIMsp46/0p0T4jWNcEqcA+oqWL&#10;zFkZ2YBmGCOpzj9MUQopmjbgIAVz3H1o9psVyleZkRnO0H696Ii0jtvkC/L8vHQ+9STRh5ZXP3VA&#10;G31H+NV4YHf5gMKBg7uPpUuo7iUQKo0mTIoJOCSOwqJ0i8wfN8wBJJHUelLN8spUjggBj7n0+lWE&#10;OX2lA2Bg0vaXZXKVrExxt8qMdx5OMYHsTVyEoXZFbcoJOT1/Oia2l3MFbjoM8gU63UxxqGDFuVPG&#10;B+FNSE4j4Y1kZeSATyvpUkyk7RsYDdjI7ipooVzNtkyy4CHuM+tT28ikpvUjHcngfWrUxNeRiv5p&#10;UxKGALdc9/YVKsMsKNkggcMO31rSu1lTKqCASTnHX39qoiZycEkr1II+971Dl3BIiRi2PLTCr0z/&#10;AI1ZtkXe5dcsxGTgkcdq1LOJZAqlSM8kdAKiAbc2yLON2cGnzPRiaILiRwjlRu2nIC8HPpWMsMjS&#10;/wB0nnnkc+tbiWf7pAjYJzwT0+pp6QuvmxkAggNuPH5VHNqCSM4xM/mKVXCg9D0x6e9PYNtRVlIy&#10;O3U1aSJ9/wAqZ+Ug54PPapkSQs2QFAHHfBHQU1K/ULIxzCRLncSAQSB3NKTM7LwTyD04/wAir4ic&#10;ncsfP3c5z1606UmORNpxt4Of60+YpogNvHKzv5hDdDnnp3FRvbhijhztJwBnvSzb9wbnPP3Rnr2q&#10;41tuUED7wGFPbHf60+e+grFdVG1sYwFySfUdqiZXdVHG1SGA9vrVoQSOoyp4O45GDUaWLu8iF8KB&#10;kBhnOaXMxpLuVXzO2EVB6cHk1bMYkkjDMcAYHpx1zSmyUByyMGwMBSRzVeMTq+4wlkPB9fxqedha&#10;5IzIiuVxhe+PzHFRqAwBEfDLkt0A+gq6kJZsr8u7gZHce1OhUIWLK3ynPqPwpc70EUX3Y3kkbTwC&#10;M5GOvtUpVVWMN8u7JyDk/hWlFaCXbIAwPLZx1qSaxkCLtO1Wz0HQ+1O71EZRtvMUFHIB5z3IFSm3&#10;ZNqCP3yeOPpV+Bv3bKVJDYz6jHFSNb+aWKtnA4z6e9NSEYktqCWQfPuwNwGFye1QrYEZP3gGJbt1&#10;roYo+Ng246AdBn2p0Fo8TASLkEYJ9/Si2qKMOWH7SNuckDcuBjj1qA2kzKJEYqVH1GBXSTwFWdwA&#10;qj+70z/9eqSSgMq5wM8/7NJ6bsav2MtFlYP8hyWGfc56ilkt5jKMEhQ/HbGa3EieSP5OffuMU+Ec&#10;uCCSoBORVfMRQeyGcF3LdgKswW7Y+fcx29B/DV2NTEWYtg5796lLlCHBO0nG0dcd8VSaJZX+xs7J&#10;hcHaFHcdepq3HYsuSygnmrKPsQsgbLYUg9aWDeyjr8pJBNaq3clplMxxgRqjfMTknHJFQrZjyn+U&#10;/IevfBNaEkedrtjluMckVIscmNzPuzjPYHFO93sHYoJGybNrh2UbXDDGc+/0pUgARQDyOhP8PPrV&#10;yWEhI95BO/JDGpGQMvA4PXPH4U07MDHNtI6HEeCWwcnnr1FaEdjsB3MXYkjn0H1rTgtcbDwQQQSx&#10;+7ULktIvHGO/t/jTStrcW7sVVgV97blB7g4yKsfY0aPHcAjd6AikjCkj5PlPOOuM1MzNsYMAAvJ9&#10;aFITTM2CAgMFOQuAcDpipjaxTfNyNgBHY49KtSRFYt2duBnI7CnFUDMQG+UBSfXPelcGQhUDYPOM&#10;nn1PSpUgyEwAvB49PeiFYuzbyQOD7f1qb5iVULgDqx4q7/0hNaFTywo+bJzwfwqrKyDGCwAODx6V&#10;pXK/KWwxJ4Gfl/Kqn2dirBioA6Hpj61LbuNJWVyi3lyks6bgD05ByOOtSsiImFjJ55Y/yFSEThSA&#10;pAVcgn+I55pybpHiPzbD27g+9JS2KI/JG1cyIx6YHXNW4kII6DjkdatmERsVVcEnGTwSD3FTopVC&#10;VBU4wOOB71aRm5FJYiVDEhTngEZqM5LIzhRjP05FaHkn5SB9T1zSSIpjddmG4Izwp96b9SOYy44m&#10;ypYsAPTuPYVIqgq/U56VcXcrDcm0kbRznOP5UEfMwZSSBwRU3KbuZXKcqcqePcCpVBBXadwI796s&#10;hDGBvTrkHipI9ifOeN4wMen0qbjdraIzhHhnVkyyktg84BqMDDnzAc7cnv7Vrrb7R128HLY+8uKh&#10;dd5hbK4IGPp70NMFNFaeIuVXJQE7iMdqaqCPBx1yPatBgTIAASxXkdcCkKhQw34dhwPSjuNPRFJ1&#10;fDYcgZAwO+amSAhR8uSD1z/KtJUEYwCCRggnp7051CQ5K4Gckjnk1XKu5DltbuYu3ABJPJOCfbkC&#10;iaHYyqGwzEgcZG6tFo4yUAPKjuMLn/GnBRCWJKlhg5PbtxStfqVzmY1q67cAM2RuJ5I+lVJIHV5O&#10;McYOfX2rXL7BKXyc9B3571UmV4w/mN8qgbR1z9KiVrdSot3KFsgUkbOT3GcH86VtimMgMNx5HXpV&#10;yCRVOB8pxwM5HPYntSPMziRtw+VcHjjPtU8yS3Ke4rQ7U5GVPLZ4IHrQGC7WyMcHd7D+tNnnG0Hy&#10;8tgc+vPSnSxOd5ZeSoyT/D+FU5E2GLAuZNpU5BJOOtWN6xCMGLax53+3rTY1Y7m3DaFHTt+FOkhk&#10;YgHgY69fpTTsri3siNnJUOvIDYbI9KczsxLnhSAPxpba1lYSMylEGdw9fep2s/LCP82eu09D9MUJ&#10;t9BPlTKMhUsOvAJBHFRgnIKkZYED0HNa32aM/MzMQ3TPAB9Kqi08uTLYJzgY6EdvpQ09AUl3Kfn/&#10;AHztOACMnkcVAUO5NsZX065OR7108NouVGznbzn+dVxakl1zgHBC5yRn29abhKy1BVF2MSCHf5TE&#10;n5wRx/Wry2ZZN23gMCAOenWriwGBVBzleMYyTnvmrVucYxMu4nBB9O4xVRjtcUqj6Mx/s/IYx4fp&#10;1yPyqaK2WNgArBh3PAOeeK20hMcnytkckKO30+lRxncXBYHB5LHnmq5CPaNozza75MqSQBkg88mi&#10;exD5fccqPu+prRByXyQq527s9cdMVIjZxltwY8jtVWRPO0U44PLiU5DErgexqVrWPfEXAIZsZx0O&#10;OlT7Mhc7Rg4yDzxVsL8wXYGx0yevfP1p2I533M+3tmHl4JA5BzzkE8ZqVYzgBiDj72BgD6U8yKQ/&#10;O3K8d8H8KrJPkgNg/MASemfaloK0mWzFuBwuct1I5470x4y0nGDkZ4OB9PrUbzKAis7MQfm46+gq&#10;p9oCuxYDg4HY0+ZBFMtbRtY+X8yHJ56ZokT92hCAAEc9Md6r3Vw27AIw4ByM/rUUZwXJXIPOeo/K&#10;jm3LS2ZZabcfMPtn5aXchJZuRklQe/v/APWqDYX2ntg8+30oKYQkOh28Ybpk+lF2UoolSYkqNhyW&#10;657elRNIrMxJYqr455JxSCPa8YUkEj5u2D15pkhVWHA3D7vYnPU1LbsXZdCxKJWBAjAXAxjqdv8A&#10;jUMpxjdkbuAnXJqxDeAqWGduMbT1JB9aGLsArHGc9D1PXOaHr1JTa6EEg2q3OWHQd/QcUQnKOGUs&#10;MZ9D1qvGeWy2c5BJ6k1dhthGxO/73zcnOPSkm30FKyIkeNSwyCcAA9Bz2pvlhiAoGFGG757DBq5+&#10;7PLJl14OBzz7d6hYbY8HHJ54xgCi2gr/AHldLCeQhnb5AcYz3q1FZFxvkdSOwH8qZGd5V1UqAASO&#10;vIp0jtkbFzj06ChKK6XJbk3uOjijXacZOfvHoM+1SMsasoZRlucYzVVnIGAu7cxzz+lIbpNzY3Z4&#10;BJ/kKamhNNl1SMggFiOMjt/9emI7MSSxJJIAz/OokeTaoXCjB6j+VReZtUkEAnPy/wCHNVzAol5T&#10;vTIZVIbnPY46kVXddv7wyfM3J/2veqjEjBY9jnHPJ6Z96UBiRwuACS3cj8aXNotBqNi757IRuTIy&#10;TgDOfrULyJsXcOW54wopgjGcklRtzuByOKry322E85JwAOGB+tPmfcEl2LJkicHdHgj5Rx+pp0cy&#10;ZOcAKpI9sd81kpJl2Y9ic54x37UTFiVKOAqgDA6A1PMXZdzX85ghyxGQGBzjg8ZOPWnecTsLEKcD&#10;PI5yOprGEzHBL/IScbhkYH/16erlFUbgFLbRyM889KTkSy/HcFXJdyefl9OBnFDSMS65HJ3NnsR6&#10;VWUkGM71MfzKG28ZprTw2wZFc5bgjGQc+9Lm8xbsRniAbPOejHqc/wBKlhh4Zm+UL95scn61lvbT&#10;hVMrKBgDkZJA9farsRITlAQo5x37d6SfdA79GWIHidimxiPp2+tTTI5kSMZD7cqTwQvYfWq8U8Ss&#10;hUHPOB6VP9ulJD+Xgv8AL8w5Ax1q01bczbluONgVCF5FyP4D/WkuLmGPAKF+eDgYqt9oY8B9xH3W&#10;OOoNRSOUgJ3DCr2GCSD0oulsNJu12aDSvklFxs4zjip4LokIdn3mxknI/IVircAls5Utjpyp+tRm&#10;RRuLEAnCAgdPU01O3Ufs7nRveqNx8pMZ7HJwO4qob3BTYSxfqFBzj3z3FY6XG8AhcEcnOBkAdR9f&#10;Sm75OuMDkZ+vOKbqPuCo23L090NxJDZ6ZHAA9ailuZHQMFORwTnPFQCRAIwvCnOSc9+9UVWMymNh&#10;x6sM1m5eZvCmaom2RuMZ3Hr0OfenmUyt84+XI5Azx2rJeaJBjf8AdPP1xSfaN4wqYOM8nqKXOrpX&#10;H7O+qNTzW37WckZxgdx/jVp3TAJIC4JA9z0rCjmEZOUB3MSDznjqKd5m/c54J4zyCM+oxS50HJqj&#10;TE42x5jDfNyc9frSz3Q+bYwUseFxgfTIrJSUOixxpzklv7uB6+5qQTx+Uw4xyCG67fYUufzKUNTT&#10;kLxCRijKBgKSPl+hzTVlYqSHzuyDgcfhXOSamTIApk7kEnj+dZMWoSbowSxDc5UHgA85o9oiuXvu&#10;dlNeR+YTnJUbVIO3t2xVVr8SAHzcsBk5OTzXJu+6TzCDsJAH0pPtYhYMSDvHA69OmapSbMZ1EjYl&#10;kWMMAwjLcqCODjrimrfQqRudsnqAMlf8c1yP2yVpVHmFj83ynkD2ohE8zkhipGFzg5IHpjtQ9DGd&#10;a63Nya8EjMACAQVHB2j0pkKNIY5MZ6DOCMEDk0+1h2szLyudpJ65Hp9K6fRdMEzzb2Vhgnb0yOoo&#10;jFyaOadRWKFjYmd3IkKjI5IyD7iu2t4rG1jPmnDqMccjn/Gqc7wW0Lp5wLGMkAjswwK82Ooud6Iw&#10;wGwuQDhj0P0rVtU7aJv8jnlU5ur+R6hd+KJIA2YWSLChccgY9frXKXOsuyEhywLbgDxgN0qjFOJb&#10;eTzjy2AfQNnrWSU3yBNpRV4yDzk8c1lUqya3JiknojXN6HUMYTljtI7dOp9q3IJ2ibew+Y5VTjI9&#10;MHNXdP0Yx20bzKhVgBz3560SOLdZsTEALlUIxgd8U1Bxs2x86bskdHqGq2z2yxsApIHzKwH0FcBq&#10;OrvKzltx42rxxkDHH1rLv7yNEEu/PTaV/iGeM5NV5plVI5GYBvlzGTgqeuKdSo5M78Lg1HVo04Lh&#10;iVGMjGCp6gEcVCl+J2IKgxpwcDAJ/wDrVlfaWl+UuDuHOenANVrnVDAuxhncAgCjJ444A/nUXPQU&#10;F2NVr+XayRpv2uwJY/KRn1p6amCwVFw4A3EntWSLgpHhmwNnLA5OTUVim+WeSQrggMc85U9hSvsX&#10;Y3I7iCLe4XOevOBntgdcVBbxC5RZHOQGOW7DAzxXPyXjzTIgUbiccnpjtV6WT7JBsIKqDkqxwGJP&#10;Jocl9wx09xNLcoWTKA52jGOB0pmoX8sySoBtbChdvBXPpTbZ9kPmKSzYV2Ge3p9eKzrRTLeyHysM&#10;CcEnOCccj86hvz3GdKLwx2DowAESYyRgnA5ye5rN0C9+1xSSvIUDoVTupH/6xWdrVyQBEVJ3EqcH&#10;OcnBzWnBAtrYQr5SDLHan+78o/8Ar1ad36CZTubxjOFaXgrgAdB9T702WYTXQMhVVXaCAOTjrnP6&#10;Vw73O+/kJgkVPMGMDIOOOn8q0JLh5L1zgCMOUBb+Hd3ropx1OWpPS521/eRra2gbChrjDIOvHT86&#10;TV7tfJX5gVEgDYOCK56/ci3tYgT883BODux3/wAKNVkhGnTLtAaOUb1z83HPP1rqijkcm7ep199e&#10;gQXZkBZQoZNhyRt5pJr77RauPMIDRZA/vY5xWIs0XlSFFIZoGHzHkcdTik0m+mubaOQBRtXYG25X&#10;c4IOB6VpYk2rI+dawyFgpMRGAM5x0BqbTb2UWxkKhSrAEZ6HPFcjorBhNHI+0xMN4PI9iMVd0i8M&#10;tzextHt4LRkjg8dfxoQ2z6g0m+SewtZUcF+FbBxnPBFJNFcSRiAhleMsGI4BU9vxrgPCN3cSrqFv&#10;hXV1QICcFjn5hx2Pauksrq9F5b+YwWEGSIqT8ykHj8q9qlNSjF2euh4s4OM56rTU04me2jkQoAyr&#10;8nOcqwzwa0bVptQtlRW8tlX8N3WqFzayJLbxLNiUOXXcNx2E421DDZmCQGOQlWkZwB/CRwQSKvl8&#10;iHK6unrub7Q2yJHbyz57eZj5QT1FUDA0LrBIP3QI+cAnJ7Yqvq7TSbWRdyY5QDnd2I5qzFfTzouW&#10;fI5Uf3uOapqN7EK+jv6nlfjbSruzkN3bkNvOCqeh9f61xkeqyy+QVTLZAbIOK9vkmhuUeNonVwfL&#10;Qt90A8HJryrxN4fu9NkeeFPMtwoLDPc+mK8zFYez5o7dV2PZwmJTShP4uj7lWK480+YqYIO0t6Yr&#10;Nv8Ay7mNXDMGzj5e3PfFNguobiONhKcMpAC8MfXNM+0KWUjhkU/Ii/e7Vxu1jt2exBYXYEkyyRHA&#10;Ygtnp7kmr7agZC21ULccg59u9UTeLK8kSBlk29SBhQea56HUZLWQQTsrI53htu3nPqKSHe72O/s9&#10;aurNmeJnVlPG0ZP5GvZNE8dx3sMS3f7uRuA2Pvf4Zr53mu1MsDwzFlcbSSMYJ6Veu5SDjYwIAzh8&#10;Z9s+tdNGvKns9OxzYihColdWfc+rJJT5ccYjXyuMknJz2wBToSHRsxOdrce3v1r598PeNbi1BSZl&#10;mTHzFv4Pof8AGvYNL1iOa1+0xSlgFxtIxux6CvUpYiFRr8jxK+HnT9L7nYLBJKgDbMHmPGBnHXHv&#10;VFoEyxB3YbkHk/hWf9uZ4Fk8vYAhwpHGW9KvRapCXSNZSrgZbKnbx9K6rRZx3mr/ANWJiI5WOPMG&#10;Oq7cH9axtb8N2eoRvvttjYyDjDAj1qyt2WkQgbZUb5mfOGz0wKuXFyyndPcMS6/K6jg+nFS4Rkmm&#10;kyo1KkJRabT6Hzfqui39l56tFvRWwsi85+tc0ZmMpDNnPAIznHvX1asInUO6hgVGD0xj1Brz7xH4&#10;Z02Z5vJkSGfIywJAJHYdq8qtl3LrF38j2sPmil7so690eJEOduQNoOPU471GkU7cFywPCgjp+NdL&#10;d6BqFrcGGJFaI/L5h+87e2KwNSsLq1nWL5lb7x3HO3HXH1rzp0mt4s9SNWMtFJaldmNvMAcZ/vNz&#10;nPp71ojWJrOSNYZ3WQ4ODyAvofasuS4lkQLGMjcBkj5s1c85go89QAq4ORnJ69qmKttoObutVc71&#10;fHLyIPtKYk4CbMDJHrW/b+JLaWSLE8isB86tj5ifevEYJxIzMV3xhuVORtI6ZzWo7SxtN5kwIQ5w&#10;OCc4IOfaumOJmutzknhoeh9B2rzCJCIiSeN/Ye+asR6m6MEDFgil1B6k+hFfPVv4luYZAsEs3mMc&#10;AORt55712ll4+jtrmNruJC33RjoTjn8q6qeKi7LY4amEmr6X8j1qVZZS6smPNUbgAevsfSmxRxxR&#10;bZVkLDhVHp359a56LxdF9n89rkBXT92N2eBxgehrfWXYGT7QjFSCCxPzZGTjFdicXs7nFLnjurDW&#10;WUQEliRuwu3qOP4qsLqqIsURTllxuPJz71Th1bfLcoqEqh3nI+8SM8f0pLt7di22IAR/M7jk8jjA&#10;NUkraMWt7NeY+6gclODtjUHHQE+9QRqwVwsjb3JOPUn6dqr3mrASiLzJFIC88HOR0Aq3FJ5aFjMq&#10;ja2COq7euaOVXHzSSXmW0sZUmVGu037O/OKrl3jxGvlneDuK9/Y1nw3scsuejFMnYDlsHg8+tSW8&#10;cETTLG2SfnPPCA+tFl0Fd9TQDxtG6lJEyBlPQ+tR2sirEIxtYnqScDI9TRJexR+XswpJ2yMxzx3q&#10;JrW2QyFSxX5my3O76U7ehKk+qepqTTbU8ouNzDIKcgD0JrCa9IyZFH3go9BnpV3UbQvBFjbIhAHy&#10;nDZP9azY4WDKqQAMMqoY/eHXmiSdy4SVjQa8tm3JLKN6j5gehB9Kn3xuINkTDy+QT1Yeg+lUprqx&#10;mUPLbr5vyocEbcevFSCa2t4I4hISsjFBjJIb0Botvqg5ttHceb62uoXCqyMpJbA+Y46irUKpAiHy&#10;y4chuD0z61QYxpDi02koTv465HemyxSKg8nMMjdx8ysP9oU7BzN7beZqalMysfs8RXeoOF5briqN&#10;vfeViNow7BsZHzAj396RrholkaWRshRnaAM5OOMdKfaXikLEsSIN20M3UyDninZN7iTaW1yGbUJ5&#10;m2JEME4weCfWmzSFIoPM5Z3Pyqcmumu7RGWBWCZGW3qeQCec0yayjnAijijcYBkyeR3A4703Seup&#10;Ht1poYFzeG3EcjQ792VYjnHpkDpViFhHt+VsPjAB+9gdvpW+YMWzxooLfdfaenvg1jLYEuokkZZA&#10;rBNp6Dtx7UezaGqya/4JbuZBugjEoAVctjkkf41Ob6K4kIFvhWDEMvUMPWs22k2CSNrYEhMNLkZf&#10;PtQLryjAiRhWfheMcdwaoT9BLZxIwZvmzxgDuOtXpGE4m8pSoBCj2z6isqO5tozL2jVtwK/eDegr&#10;StruBowqEq0p3Mp4xj1ojFdwlJrWwRrBE6KrZIznaOT7EHpSkjEZVSxYkMVOOn96ufuGuTNcFHzt&#10;GeRzg+pFXbWQhFI27N2NobOSfWoVuw3dK9zZgt4Y0mzKwAzgt0BPPFUxHLJDHtjVe7ZHUeo96jto&#10;TEP3hWSIsQQ5+62MjNZU63MrIDMYyDknG4Yz2qnHRaCTbb97zOigkhSNWQFflIIbuM8kVVO5JZXY&#10;4IPHGcL2qheBokVPP+V2wPl+6MZIz6VNJJ5toWZhGA20t67eg+hppXurbCT630YmoSGSJ3YgNtJA&#10;Hc+tRtbzSCJlZsgqR7HHNUo5CsU/lgsdgXI6KQegq8Y/JdxtkdkUDeGKnkZ/Sp5bl8zQX8wwcYBD&#10;bW7Z9qRWju3RHiwIlAOTggDvimeWyGDcC2XLEOcMfTIq8u0yTOWyWX95s5x7Uct2HPZfqV4YbZ3O&#10;2EbsnGed3vUMMZPmAyhWDZKf3fWrHlLb3RdJchIxhBnIB7ms9liLsxlIRpAd2D8rZ5+tJpdhqWu7&#10;2NNI7BZoyJAVbJAYYCgD1rJm0y1QSTJJuIk2kg9zzx61pXETXE7Hy12beh4wV5GPY0y3lthIfLiL&#10;jLYUdAw65pOKfRCVRrZvYoQvmOMMThRiPaOnOe/c1eWMcu1vuCn5g3XLVM4kPml4tuQHwvQdqx7e&#10;4mimcsjmLqXU9T7j1oUUgU21oTyzxwxqotmL78cfwg9wfeiW7CzoxDqIhyp+8c8U+OVSQ6yAqp3B&#10;AN3I5I9qck1pOhkdCXxhQDyAxqlG/YHO3Rl2K4RZ5lWPywBjD84LfzzUT3BjkiEkgYhtiADIyeuK&#10;uhYQU3Jyucdif8cVUigtwY5WiKPkmNs8kn1BpuDRHtPJhqOoWaMAisrKQsmBxzU9tPZyxv5dwcYw&#10;u7+Ejuc+tUntTDFKTGrMFZiOoJPSsJVMPlmWP93vBZCMbcDO6k42eyLjZpWbOknMAgUBhtyDuGOp&#10;7ZFQ24E5DNGqqCS+ByADjrVAogjkKhVk3q2TztUHOMetLqepWxjJJfbGgz5fRiT1NKyBN+ZpSGUh&#10;fKhJ2gkkHAwOnIqvcXJjSPcSjP8AMc9iOxrHshGgcz3bHexKgKSAPfFTm0s76RTARuiOPlbr7sDS&#10;cSr2327mh9sjeA75dplUAALycnnNUTeRvNJ5cB+Xb8uO2eTUdjptvaSTeZdO7F1D4/h+hPakuriJ&#10;7tWjffBIuwbeMN6Gk09LhdXdr+pqXGo2kCRRsNo+VNqjlsnjJoNwcuqzIVgOSpJDj0HNVYYkMKR7&#10;VjEcjFxnPC9w1Mu9MtZTDJbyNlyGJc8MB78U3FkppO2v5kj67D5TAMWdSSR3Ofb2q9Y6zA8IYS5L&#10;fcQjGGHamT6bCixYiD7QA4jwcE9ye9SXuiW4hiaOJiHGcFuMj0HBpqMtSXKGi11Ki3kUstzLGDvB&#10;QtvyAvY067u1EzhiV2uCAATyoq3ZWC29sz4dJJwNynDBVHr6U37IzRs88ZMZbL4JDtk4AFPkfYXt&#10;I39B9ttDbc4YhWYnj72f1q5cyW9unzTSMyMTt4xg+pqotiWs5HO3aTtC5+ZdvQsaytSuhEtsxQKG&#10;YKUBBzgc8Cnay2JT5mrMsLIyl5ImSVSMshYgc9MDPWn2upL5jRvtjJwdp5Irl7G9iiluWNrKu0nl&#10;kJVlPTtwa2nh837PKbdY8ddh5weh5qVqtOnQ0kraPr1LsWrGFJFUqSxbIBDcDnPNU01NcRkz7hLH&#10;8ykYIIPSslY9PhUSKWYMWB4Jbd09aztVha5jgjt5FiMRJ3AYLDv0zUSk0v0LjGLe2/U7G3uInDyh&#10;08sL8xTnGDyBVMau0pjQXoVBuI3cH8feuV09YIYWj88yNPKpGMqpUcEsOK32eC3kUR2HmqMff4O4&#10;eue1JN+hTik3u+xs3UKy7DHtYHG0Pz93+I55p66pCJIyXTgkOF7cda5z+13kdFMDqSx3Lt6r6Dmu&#10;kuoVSKKc26RbT5iK2ASB24q1rexnLSyZUi1WGQx8DjLbieCpPGa0XngmjmcJs2gDIyRweeOM1kXs&#10;0U3kSLAoXmTptwvofWm6pr4QQRwoSkoBcBSWUHvii6V7sLXasnc2La6Xi225ZzvULnAUdzU0zzwh&#10;mSYeXnqF4BPY1hW8Tee00NwDIPfjHcNms+4vp47iRIwJCGG1QCOT14HpTvoChd6ep1VtHGxSLfuD&#10;hmyBznFVcyKHVSMjnc67cEHk1A9+IpEma4wVBZo1XgAdfxqtFqZaw3yAzJJu6jaQrHgmi6BJm6Y7&#10;pELRySbiQQ3G0nHPAzSS3trcOBl2JAzuTp681laRPcpayOHZpYiwQseNnqKqRva2zm8keST5TlAe&#10;SG9MU76LT7yeXV/hY3gbcqklvIyBWHDcg478UlnbFnaaR1YqScsuCuO4rloHU2kohVh++DHdnjnO&#10;BWitxLLI5Llotu5/4Qo6Yzjmkn3Q3F66m+n3Ym87cCDkL0FZ811IEEfkkE5PGSx/KorbVbV2xHLt&#10;haMBmdflwew96kmLm2RRONzHAzIFOPYnpmq3RHXVEkMMU8AKoEWPgEDHIOSGzUrwIPKYTbk2HP8A&#10;EMnmqtpJPNcCKa3BiRCFXI+fP8RPeoobBopJSsYXy3KhW64POfcUW20Dr8X9M3p2+RVQKWCBsjgf&#10;/qqiTLfMjtCqqikhsYPHapGihnhby2IGwbmXJxzzxWaL1kNricyCQsoXA+6PpVPz2Jgu2/ma1glt&#10;LKrFTnByQOuRzWbMyxpC7yZJdwc/eVCTjj2rJuZ4opYnRfKEMyty2GJb+lXGKmTLx7sBtrHjcCc/&#10;pU83SxVmne7NGGZVVVCZbBGSPSo7uYxOssaKGYqexwO+PSoLS/mSck2U0ik4ZTgDkdQahheG0udx&#10;DbmBWNMfKpPY090hLf5F+K+UHazhd0mASe3OanlzAxI2KhQKgJ65ySa5643u7xbkncOG6Yxu7GpV&#10;e7ZHkJGIRtXdgnJOOR7UJ6bDaV07l+2viipE7ZGS+cdvTNUodQcA7jhA2eARwelFw4kAPnqqIo8w&#10;IMhmPoKZZX0UiTbDlCrR5Y4+YdPzot5lK2uhpQTmaHqpVflVm6HFRwyrJcDy5GCrgHbzk56fSpLa&#10;CA2sCGJkdvkYk5Ck85FLNY2kcVygut5TDNs4Kn3qlF6C5kmxfsc73DEYjDFsAH7wbg5+lZ8On3Ea&#10;ssssbJHuVGUdMHnNXRd2MYgi8zfK4G3qcDvmtK0ktmt2C7WCuABnGMcnNCgmxObS2/AwLXR5J3Xl&#10;duSzsASB6de/FWZbvbcIzQxlXynyLjgdy1WLm9uvJnSJQu8/LubnB9MVQ0+0bCfaJ3ZY8k5GxDnq&#10;DU2WiQ7t6y+41Ld3kcoOnBB6AEnnn2rMtrK48uQzRBt05C7+Scc8VVRgtwyoVAjjaQhTxjsKk1DU&#10;roW9vHFjE8wJYg5U9yM9OKV1bXoNJ3sra2L0cDLIVyCygkIeAp75xTJfNntYj9mIaKUlh269O+RT&#10;5porebyItrEpufYxOQPX61Vg1u1nWZhKkcnmYVWOV46ccc0aLS4tdHa+xmj7XJHcSYkd3KgMq4UY&#10;4yRV+ASCedCHbZjOR6jsDWgutkrKC4ALgBz1YjqNo9autcQh7pI2JJUEEg4+maaiu4OT190z7mUm&#10;GRliBcbcgkAjHcgVltJpx8vfLjzACcYyG9MVrA27oilfvNnAPJOOScdqxZ722jljt2jxKVDKzfdA&#10;7ZC4pP5Dj10ZYE8ReFAsgO7q3I2D6VcaOKNJlW2DtGGHoM/hWSdS+zq8UO3YeWZgcr6hTVHUjd20&#10;kDiR4/OBwSPvZ7mi6XQaTbWtieK0ie2VHRVVtvXJPPLZPGKrf2Im2KHeJPn3EocYAPTHtW3bW0iW&#10;abbp/l5YlcnBNZs11BHdRCKViQctIy4Y5HbPapaWmham7tJlt4YlHlTldp3DKDOMdCKZbxu8SXCK&#10;Ai/I+Bk7s9hnisi1e4EIEsL7fmCOed3J7VKrNd2NwFQx8ffU/eZfUEZpcy7Fcr79S46b1mjY8ROu&#10;C2M5PH9aeY4ij/uWlkLlWGNvTtzVO0069MCCKFiZSpwSGz/ePPTHpVN7O5jnuSu7zTg7nbAAX0FL&#10;X+Uatd+/sXoYDG6K1uYxkcP0YjoMiprKEu11868xBkXphx2/rUCXyJIIJJC+DnaFyWPXn6UW2rJv&#10;uYZVwUcknHzrn6elCtpqJ31Om88onkMw34Dgeu7uKyPtM8gnQRgv8pAI3Fxu5qJ5rO6miWOUbo15&#10;KncSo7H0qWOWG1KlJ3ZdwzjqN3GDVmdrLbX0IL8ywM0m9TGgXAC8FieRV/zlhDqgRgpVwrc4Jqzf&#10;LGYJIvNOGIUg4+UmsjV7TY7iFdjEKMtgklR0FDVrgmnZMsCeCeZhsIK4ZlPPT0qxaWyy3Uru+3zB&#10;+7wM7iPftVKzvpFePbCT5iYkYY+9jgn/ABrUCzIIhFIoQEB8dVYHnmmv1FK60vYzNRimMF38oDq4&#10;C54OAOcVShih2ncMOyqeMnbkdTW67mR7iTK/MWjVCeSSeTT3AtpceWANo3HHt+uKOW78hKey6lC3&#10;sLd4pAt0xUpknG0KR1zWXd6VIBKq3YAjKuhA4OeQKvQabE9pEJJi5ZmJC8KUznBqa4u7JJAcFoiF&#10;JHoB/Sk4qyuNSd3Zt/IrW2htIHeSVwWALDccZ96qS2f7ndNeCIg52juB0FdAkVvJIzrLmARmXAY5&#10;yOgqpq2qWwsBdpAjhGPmLjoCMj8qORJf1qJTk3bXXyMuKIzERpEQBxnorGoYZLuXzFjKK6qwB6rs&#10;PHc5yDWnp+uW6R2peL926eYQOdm7ufrUZ1CDyZxG8QZS3K8kITn8M1Nl3Lu7v3Sa0GyFl27MJndz&#10;jJ+tSW0heIIJS4kAIfpt57flWNZ68GuSJW8ssq+Up53KvFW01eNbi28uPESZ+mRnFNNdwlCXY3JZ&#10;kkVTmTP3VZuct6CmW0EpMbi4ZW3/ADEjGACRt6Vn5u22SSsq5cMVByAp7mp/7QK25ubdFuQJDuY4&#10;AWqTV9SHF2srbm3NLFbSRIWdncEYU/Kc981gX1tHM5b52BJPJ+6c9PxpG1H9/As1uXcDJ54U1DJ5&#10;v2CVpJVwZ8IBzgdhmm2nfQUIONrvcgurpI2giZIo/Ky2DkjBHHU9altL+ESsA6h/KyhIJ479PWpr&#10;+QKqNJDzIoZSADjB/iP+FX9Ut4oolljRXaQYIIwAw5xQk9dinJaK25lJqkAeJgodtuSW4wfas8ah&#10;CI5AkRkiYEjPG3PWtH7IYzESEPmAfKBk7voelX2sbVJGgkl2qY1yg5+YHJHfnmlyyfYfNBdGytYy&#10;GRdscEYjEeRu6tnsDmladZFiEswCq20AYJTb0BNU7mGA71gkCRIACf54Pc1R/siP/SEbUAFwGQEg&#10;Gld2sNRW+q+R0V8Ii0KWzpGxGWY8ZPpTDFHPAqySENuCMQfftXByeHtUnHmJfIY0OAARyv1Jp9u+&#10;oWfm73jypBRQ+SAPoajnd/gsaeyVlapdo7OedldjGGES8OxHTZUUl9FLJCwlBIXG0LkljzXNWlzd&#10;xfaVndxFId68ZJ3dd2KmtruEW/m25ZnLYeQgHCj+L2Io5w9l8/M7KVJMwjyyC6knnBXPUmrDabBD&#10;Hb7QDlzyCPmB45FctaXDS2b+exGHO2ZiQxXtx6GoYJRl49/moOVHIPr1NWpLsZOEr77PXzN+SFT5&#10;jgCGWPIOB1X2qhO+bll2naUUZPOMipBcIUjdlV1YbGKtnbn1HXilvdUNkkUdzhlLhSwwNpUd6bs/&#10;IEnfa5dECG2byfLUrgYbknNVraaYQzho0BQdB39KZaQxSR+cjSOX3EbeCoPSqrT2bOtusshL52+o&#10;x61VtnsTa91v8izJHHFCrEkhsFnU5w59PpUU8Ux8vy3blSAHPDAdzU8drLNayJuAMkoCuPu5U+n8&#10;6wZZJo4YbWL96UYlpOxIP3QaT2WhUNbq/U34dWVFyHUh9uDggA1MNX86QiNiWc4bAxwOtc9ctPZo&#10;kdwiohi3YAyQ7HrUkDw28CrLGw8k/I68ZLeop8z7i5IvW1zaGpwwrJIIyVGVbHfP0qgmrxR7HFsC&#10;u4DAyMBup3ECsK3vMfaJYWk+6wKsOpPtVTVb+Z44XitmMIUKSxwoI9R2qHU0vctUU3a34ndC/tY1&#10;jeOMsATyO341NBqUErB2jG/Z8oY4Of8ACuBN3NLtRkKRyxgsoJ+b1ANYwEUN1AqGb5sktnd8g9RR&#10;7VroCwyd9Xc9Qur14o7WA2yb35Zlbpk8Vb1R/symM25lwv3scf8A168t8xdxaKVo4WdSJHPzfgMc&#10;VpXUt0WBFz5i5CkMccnpyKftb30JeGSa1OkVbWEI6TqxJyQR0JH3fpWqusLLGY5rhB0KbcjjuK8/&#10;lXz7z7JbMSSxZ3Zfu7B09zW4koeWJJbYEAeXvyVIY9MYojN9Cp0U0ru/XzO1RrbzWt14UoBjocn0&#10;rJv9OsPLKOxUo2ck/NkdgKwbB7mOO5klQhfNKq7MD79/SrLabNKskskiIxxIoznJPTGavnuvhMlD&#10;lfx/8OW7eVWhZW+U/N1HPTg1SbTha2SO0odncB+On+e9b86SkKu9BIIw/mYwMH+EjvWNqUFwksTy&#10;FDE/JVR8ue5ANNqy2CDu97XZXmkFxdMI5y+Is8HhV9BUGnmbYs07LHtcqAvcdh+NFrGkK3jxxMrl&#10;1UNtwpAHQCkhS7kbcziNmYEL1XA9BULozbTVfmW7x42WJm2KpbJK8EH/ABqG5iBMXmTnKkuCO7dg&#10;amuNCkDyh23pOFJA45HJ4puq6ZbQ+WUdvlQMVXn5TweDTs9dCYuPu2bEk+1yRySvbMhC5RQ2d22p&#10;bfVNrpuhbzZMCRQcqB65rCstTiHku877BG4Rc8tnp+Jq3CIoX3SBm87AjQfw45PFJS2sxuHRo0G3&#10;QXMhl5iYBSy854yPzq/DqluiWYC7XmVhgei9zUP9twythlVG4B54wP61f069sLiYTGEZjVlHbg81&#10;S30aMpbaxfyI4ZyAZFlSZd2VHSpJbhZokjli2lmIUJ6L3qqbK0ubBiZxGASQU96v6l9nt7KOaKRj&#10;s2oDxkKMZqvutYh2utHe5z+sxWK27IpmJ3AkjkDHsMUsVorxALJ5kijjccsR6VFqMkUlsrx5CzyE&#10;gdyPWtCNYvMjktfnMqbR2249aiyu9DVN2WrFuJiLbymcAkKwU+oPNFzpqy+RMshKAne4OG/KpbK5&#10;tGuVlhCyFQww3ONvXrU8c1hFiQRvhh+8J5GT6VVl5ENtPZ/8Ock9lYw3Ee2ZmO/LvtJOPTviln0d&#10;b8y43PGI2PmZ6D0wO9dO4hlkgliBj86Qxr3BAUnJ/Ks7RLiWJJIJIQN5LEgdMev1qHCPXqaKpK11&#10;uu5mR+H1e3jVQ2EUbe2GHrmtdtH2yx+dveMn1IH04zVmwvo081ZwGDEbdhJU445rG1PxDcyyC2wT&#10;H5oXeMHHcDHpRaCQr1JOxI8FhnDRvJGjbTuU7QD0wcVcurSKC6ZcJIrIMFW5RfYVadIeXilO0nbK&#10;uMD/APVXM8NGXjnAmkiZQGPGRwAadkuiBNvqzoNWtrFbZ9gXeFAUnk5681Hp2nrIm6VQm/HyDuRX&#10;PWdzBZxrJfTFnj/g5O7PT8q1tHu5dVtrmVXCO0hCFuFAHTNUmm9vkKUJKL167kn9m2IdgrPGTJuC&#10;npgdavGGyZpFTdtYgPnjJPTk9qxLy4uApGA8zxlWJIVFC+h960ogJoondlAEA346kjkYqlbsS4y3&#10;5mQWO/dPAJFzuIAPH3e1UAYpIGdnVFSTYyju2e1XVVFaRhEVJG4sRjd7gmmf2bp9xK0bsqKrJI3t&#10;64x3NLlemxV7XeothPfRMVRUO47Uy38OanudVZby427nfA3AYwQoxxUWo6rp6R3zBSRC6hSOCAeD&#10;WbbPM8sMtsqrtXJOeHz25p+VxKN7txsSi8lMkgjuSqY3LGq856ncKvjXI2wG37ymMtjBB9KaJJBM&#10;x+zLGsqMpcctyKWKws8QxkPvZcAHn5h60K/cbtpdfcYs+oSxRxxRHzFjyzZ5C7qiXzPNthGu1ZHY&#10;kuQQPzrfuIGgtLqCK0jLSEkP6Y7Gqa6TFJp8oa4CgIDIM9PUCpcWUpq3zMO6ubXI88pIqyAeYp6D&#10;1/Cp7kabKLfag2Fm2so647ilsrfS7WN0lB2ywkKuMgMD2PqavaRp6alCgEhWO33YGNpU49ai3pqW&#10;5JK93p1OWhjS4hmltwqeWSCzN8+fXBrSgW+EFqgURqQfNZW3Zz3wa6PT9KiCTy4jlLKQroOrAd65&#10;d7g20slytuX+Uq+W+VV6Egd8VPLbUrn5m7dO4kcGorb3DiZWG0jcf6CrOiX32eEi5Vn2g4Y84LD7&#10;oqLT5oo51USF1VQwQ9cHngVPI7pAI3w/nSlt6qOC3IB9KdtmDd01b9CxCtzIsBeF4V5IHynd9Tmt&#10;eLV7cJHtvQSnWPABJ9OaxZ7OS4hhiF55LRECcgn5j+BqlqVgLeZGitFki2Ab+4Y9TVXtsTZPclkM&#10;s8izTqMxMZNpG0Y6YrdZ7ueKJ4ZlUH5tqDJI96yU0+f+z3LTxs8i8K+QwA9KydNsbp/MJmMTRfIs&#10;f3gVPoeoNGz23GkmnqtDubZVu4JrebfG7MGzg4G3nrVCW5juVEELk7WxIXHOM9qxbG8voNnmo2Y2&#10;2qBk7s+tWn82CRWW0AEuUDrnILdTT5r2J5Gm9fQjvYbqDzRGGMbMDgHOD2q7JptxHKAqszeWJCoY&#10;KSe/WtBLi8tbJSLVptkgiIQgZGOprGE91NNH5sLeaSQFJweenNDSXcFKTvtZfiWrSzW+kcyPu+Uj&#10;IP3SemRWBNaSG72vMBFCoC7lxkH1rYuBJFERB8r/AHjuzgkcfjXP6lJdXNyu7GZY0UjouF6ge9TL&#10;bbUumnzb6WI7qx8y5RIbg5J3EEYBVa6G3tpkuYWNwGCx42jnPcYqmqyAzeXblI41AZnO7/IqfRLR&#10;Li6uZA5lIQblU4ChehAoikE5NrV7Isv5tzJcI0KqoTJYcMfb61XsNMjnMqtYeWkecfMSxyOtbWkX&#10;0PnXk01tLtMRQMR/d5zj2p76nZJAZkkk2uAFPrnjjNapIy5pK6SZ59DZgEoYzsjuBGIxxnPOa0rn&#10;QvtNy2QqxdNrdDj1Par72cbT3EayFgdrpnn5j71GqtGC1xc7iNymNOMn3qUl2NOeW6ZkHw+kkav1&#10;UNsGzlVzwPyqa/0MpDFbNcBioUHbyOvcA/0rXiso08kpIUG8FkBznd6VevNMjbyd2QwJ575PSnyq&#10;2wvaO6944428sX2qGaxVYwVwwXK+mST3pbjT/LDmKIbEUKm4nOT1z7V1Gm2l7ZCSCdjLHKCS/JIz&#10;7H0rauFMtqiwlAyrtYkflx2o5biddprszzubTXl8lVkHmxx72wuVArMWBhdPJcBWjcY8wdiOldzq&#10;E0ojlRIQGEflyv0DHIxgetXLmCxihtLea1ySpO3OMH1781LpotV2rabnn194ceK3IC7mlOBu5AB9&#10;PSsBvDN5EFhFvuOOXJwQfx9K9aWSKJ7cxhyqMUJc7gN3oTWaIb97lULloGbAkbhlHXPvSdNXLjXl&#10;1/E43S/DmrwtI8z4Xk5B646HFZqreQzSsyPlQWDkfeA9TXrVxbZURxtlQSSWb5yO/wCFV2TKiJbf&#10;zk2gqd2MgHnqKfs+wLEN7rf5HlNnYXE43qQi+YCHY5Bz6VcAmjSS2fzAxcMj7ccD+ldncweQlzCb&#10;UxrKQwVedh9eKq+cvkusys0qcrhTtNTymntW1sUxCv2hZzcgkR7SgXg/UCoIXkl81DHsRJAoJG3h&#10;u4rY+yySC1mFzGXaQZVf7p6gVsXmhXFxP5LuWWdGIU9gnT8arlZk6iW/9WPN54XaXy0BCb/LDOeS&#10;ezVvSwtbwy27T8nnfnG76U+4gS2gtWaBtw3YLHoF4x9awdSsbmYo7SALGu9SFIbPWlY0vzW10NOx&#10;8n7S/wBqjc26R5DEZJb6da1IL+0t7SeRUEckwKqCPmCj+tZGlvqd1ceU6BlkQHfnGSPrWbrFnLKk&#10;UccweVZSCCOFycChOyFZN2bLeraaLo2skVyGTK/u3JPHck1cj0/a032d2THdcMrKeOprAj8Mag0k&#10;UwYLEkgEiAktkdSM1o3mlalNbT29szRylyQV4LJ7+lKw27W943TpFrbpAfNwuBnuVPuPesi9mupL&#10;gATOzScMv8Ma9iD2NU7HQdQMkSTqZYY1yzKDvOOxrPt7O/1W+u5xM0USfuigXLEL0/8A10/kEd7u&#10;Vze1Oxe6iRPtxjaIDJH3XH+NOlsri3SAJb7kKHeWP3cdxUOo2UQmsrWMFPkOQe2fXNV7uG5g+WOS&#10;Rl6Kc57cjA4oaYR2iri6rex2hsZ4wZhPlRnohFUrq8ubiZ0MzbvM4XooyPWm3tnqV9bCMjyfs4G0&#10;Ef3un51ch8N/Z7eGaW+DvnawHzBce1NrsWnFWu1f7yDS7m9tXihUuZNpZ3blcDsPateU6resWMSW&#10;9soyrHnd6kelW1hK2LyRSEg4VO/Hese303VJv3ZmOyNSTtHBU+57+1O1tCbxbvovUsy619lzGjqw&#10;B3FgM5x2NczJqd5eF4GtgqN8wckqPpiu1gE0sb/ZLFXkjG3c+GYn1IrITXbCN2TULeaOYc4PIY/T&#10;sKLeYRe9o6/iQ2Mklrsl2H938hUc+YO/1rS1bxDM6wxvaDymwUbA4Hccdqjt5iLeaV7aTbLJy6/e&#10;Ve2B6Vg6vpLSagqCSRbUwBlZjySDzkUWdgunLVE76uYp0SW0eNMkyAHO0dQQOmKZd61bSm3cGR0Z&#10;vnJG3j8K07TU8yPK0RkRkEflMvB28A1UkkFwCsWnquzIZsKpBHOKS9SotXWlhi6jbXCGGHesYfJD&#10;NwT6ZrurOS3jZUWFS3ll2DdAMYrmrG5mudtvFp0TKV/eE4GT6fWhoGjknN3KyhYiAingegahESSe&#10;m1vxLtzq2mRReXE22RzggqeR6A4xVGI2i7PJUl3fBU5OPqDVG0l8lf3UzMZDksMFRj0FYkWo3aSv&#10;cSSloHYrGqMS271ouUodrnRgabJfzw7NzBcPGOhz3NOTw9bxqUhsCQxzvb5uBXD22v2UUzTXDtun&#10;dvMcjGzb0yBXR2ni22ltZYXuSWb7hyF2L6n0FDXkFmnpqaE+lxxkyC6WU5JZQu5QOmOa57WdDukm&#10;kLKxjdAYwp6f/WqFtTht1ZLYysXyqlefM9x0NY914lu4XVpJGiYkRMhwT9aTXkUrrqdXZLERAAol&#10;VR8xbJKt0+XFTS29/ZT3aIiyMcMRj+92HpWDDq1zHs8pPmZiFKLkA+prcsbG7/0iWabzZgwbvg56&#10;ce1CIaa3sZmptfw3vyWkXnOqjYp5CjtmjUdH1S/ZUMpiVxuxg5B9iM1LIuoRNP5u0zBd2fY9hW9p&#10;l/qr2qlbuHzF52DkqPT60JXBv0OXmu9Wi3W5tQ8iIFWROAwH973plj4qurTUrdL6MkKmCOy/XHet&#10;y+ieWH7RDIwlJxxwSx61TE0whVXtd86sMyyLktnpge1PUparYXU7u2u7S4naGSNZSxLjjA7AZzWZ&#10;bapDbtbRWkhaAJ87dRuPcntW9PDb296PtNzvLRbiCvy5I4AArmNPguJHuVisz5WN7krwVHXFJblK&#10;ySNvRdahU3El5OWDKVixjGPr61rw67ZfZoycyzFtuFHzEGuUaK1vPs/7lRErcbgRg+gropLCHT5i&#10;wkUSXEZXC9RV7ImSjfUsaoJxDHDBcsEVgTuwDkjpmqmkT/aIp43mj3o3yuThgw7GodA8Ov8AaHtb&#10;mZiiOZMbt3J6da0L/wAJxs0+yVoir5LR/eyfY/0poV4rS/zLmqXNtJDGlxa5IIBcHIz61zt9CI3h&#10;toZi8sinap67PTPpUegaVr0bXEgVZ4I2Kssny5PqQea2RFc28st1fWzsDEVjeMYwD2+lO5Kko3s/&#10;kZdpY6lDLGi26wrI+du7dux1PqKbqPhtBczZt4mO7k7+v5iksYr28jeUTBUyATzwvpmrss9grsBp&#10;zvj+Lcxz70kEnK+hz0d4qxJ++VQwIY5G4jt0qGHVsOjrE52dT2rYWFVLSGwDqOvGAPfAp8c05jZY&#10;bDcrNkYGMZr8SSfc41Ewo7gzqxVMsCcdehrUF6kdplASQuGBHynPWp4oLoSMscK7s84ABUe9WFs7&#10;rLlmTbnoF6/XHenZorlMZ9SmIjWIMIyBgKDkH3oW9MhWORDnOPm5HPerh0y+kkAS6RlbI2hdv8qd&#10;/ZrR+WS4U/MCeu0/Ws3dBZECWDFHZmVYckEZ+bPtVTyY4csJNyBcEYx+fvVtbZVKbbg44BBGCOfw&#10;qKKxVJbmLD8kEA5OSO47Un6FqLZZEESIiLIFBHznuAe1JPZxhGZXCxH7o6nOKjtdNRxKzbgyHsM7&#10;vY1oQWJMUqIDwcsrHI9SaXyHyGYkbPIgSTConzbeSBWlqltbyQ2rxnOT82TwantYosSPAdny/Pnn&#10;P4dxUU9sWb5QTkAHGFxkc8Urbj9nqzIuoVtREREqucZwcjB9KupI1uVUsqqRkAc9frSNp87zxuUT&#10;cAFUE8MPcVs3em3vlxs6xkgEPgce2M04waWhXsloc3bwpcwcjawYkdlbFRbmLZ8tQVOCPauli0lj&#10;GItuActk9lPb60y50YxhWWQAADHfJ96ag30JVO7OZWSUys+GcsvJJIIA/pWxDbGW3zIUYZJYMMgD&#10;/Gr0FpPtaURjaCQ5z144NTWtgyfNNNsQ/qD6CrUAcNdEYVhpY81jEgQY3diAOn61TSyuNpLFNgzy&#10;BkjnoK7G1s7eKWU+bhWxjuMdwKrfY4F3NuZdpL+oP4UezeolCT6FB7PfljP5eMZbpj6VRjuFlLoH&#10;dTjqf510NxENjCeNULjdGCRlqhhW0QxySldyYDBeVNUqb7GkaL7GVdS2cIDKwRhhSR1cepFPl8h8&#10;FmPlFcAfw/j6VqXk1jLczu1tHnYACf6U6wvLSOKQugk/d4AJ6Z9BVqm/Q0jh5W+F3OeRLJI0VH2k&#10;twMnB+gqneTQRysoRtygZyDyK0I57cpE8tupdc7ctwBmuku9QtriF2KKGMYGRycj0p+zfYHh5Jq8&#10;WcGwEkErIjopb77c5HtWtpqW7TqrqMqpUHOS2PUCrcE8Nv5luvzDbuO7n3796qnUEtzGqqGWUfNg&#10;YYEe9U6La2LeGnJWUfQpIs8IuQkeFDk7hnI+lTLIwjGYjkkYHr+NWoNbtIUuSVLBiNinnHrmnRa3&#10;ZeXIxi6NhQefyz2qHQkwWDqPTkK7SSCMqYWJztVQM4+ue1Pl0+/jiHygIT84yCMewBqUa/B5i8hS&#10;nJC8kk9BntUsuuzSFlMShHXoxBwT0NSsPLW444Gqvs/eVrcXkiIGiUMvR+/P9a0YdPZpkdshCDnP&#10;Y/jVHT9fmtortWf5uNy/eAGO2afdeIWmCo1yoA4EYPUAdfWqVBlfUKl/hVi1JauzyRb/AJSecYAH&#10;41FcWrGEqrYHCg5+6R71zCaoGyBISfMDAYyasyXqK+/JLsDlgeM+wq1QZp/Zk+5t20MCRsZJyQEP&#10;y4yM1K5hESp5pUhQAxx972z3rzt5J5GZ1djlgcdM/Q09r673SgqzKDuBGcqPrWiwl1uaf2Vt7x6X&#10;BbNmJSUdM/MWzuH0FbUNhaRyOX2rt6tkHj615AdXMUkBZjyD839KifWbufzpCf3RAAZs8044J9wj&#10;lbvqz0yONQyAIixFiT7VcvdStY4gEZGP3XwOg7GvH21O5dgWQllXGVyQV7dKs20tzIPLaYrl1c/7&#10;v+fWqjgkuptHK47uR6RZzWwcF0XGM5PBzUWq6hCbi3ZUJR+Cc9x9K4tZp2kfeo2HIDI2Dx3waw5/&#10;txDbcMob0I5PfjvVrCpa3Kjlkb6s70yoZVMbklstjpgjtTEvIZQ0jSMJeRgc8D1FclbmUb08zHHO&#10;Dzmli08yEyOxRcdAoUk+vNaKhE0WAhY7xtRJHyyjZtxu25x64rM0zWRYPMCzHzAwAPTketctKjxQ&#10;yxI75T+In1qS1ZVhBaRWLZUEgkbiOhFJUIjjgaaudImrmSJFf5QOVYYIq3Hr6hZmLnnA92x6VxUR&#10;8uSPADZ+91wOMZHPNTwyW4uZPMyNvIY9G4z+lV7CPYt4Kl/KdVJqUkkqAtkgZ7EKPf3qG3vVjIYD&#10;bnJDZ5P4dhXPIqEqI2DCRy3FTXsgieOUMTvBABPAx3x/ShUYmiwkNrD5dUEjM/lNkH7y8Z+uK1rL&#10;WonhkLJl2OB35HpmsNRNBEFY4J6MBjg+tWxLDHbiJNrGUjc2CCKbpLsN4aDXwks9/CrIoX5nPzYO&#10;MGknuHm8sBCNpxknJYfhUN3DFGY9q5JAJYHOAPaqTTSK21AyqoyGOeR1oVJIaoQVtC7LNJvDAGNY&#10;uKf/AGk8hnZIiegx0JHqfaqkk4aEnYziTjJUqQc1WtHltdzZ3bjz/sg8Y5p8i7FeyjpojWgu2c58&#10;xgNvGB6dhntUmmzm5hmj2ooA2l8Yz9Pes15JGKrjcgA25HTH496Qr5eSA+3liuehPpihwXYHTj2Q&#10;+4uJ4cqzblA8sBuc56VktFLEi7jzvzkVNDPPKNxRs7+MDkk9CQa1ZgZv3ZXaAQGIPCn/AOvTUVYa&#10;ikZCySsqhAGL5Jz1Y0FSYkd+ORuB4I+tFvpsod3Ocq/GTjH0qewi3yyBsENndk8DHOapIaguxBPF&#10;lsJKAxB+UDjH41nw2Kh/38wyh6ZA47CtmfTy90xDNgHg98f4Ux9M8uRxkOGHpvOBTG467FSaMxnM&#10;cx3PwoBJGDV2LbIGVWCkkjB4BI9TUH2dRAqqCDk7Mcn6CrU8ErGLMcbLtx78dScUWDlsV3jieMRK&#10;y7ujEE8D2NWLi1YRLh2VQRhmPXFNhiWLcc7tyEgDtWxZK5iGZQ6BwSD0FBTVkU1iVS27Bxz6cEda&#10;rBiSH2EBcgD1B9xXQfY1AuFGCWQMpP8AngVnTmCONkXjcoGBxz3FARRisf3qbVADHPTpj+dX/IkE&#10;YDLlmPHOQcdqtCDapLSL2Vdg4GajnLxjATqwGSenvRYbVyKTMW3P3kOWUH7vtiqrTybd4TzC5Gd3&#10;Vaux25mk3FWJGAD0z7n2qKbTvJZPnBO3c45AH0oCwkFuP3nlsM5yBnbtPpz1prQT5G5cAL0brn0q&#10;FVRzAPNLF2JJ7mtpQR8m/aoOTu6mhBYqtZsgWPcRvwzKp5B7VNJpb5dhLuYnJ4OBjtnvTWic3Udx&#10;vDKGVCCMAAdDXZQwxQqN0QYykkHIGfp6UWJaOZj07zIpC+QFXdheCav2tisx2xIB8mcscYq81lKV&#10;Xpt3lk69fStO1sQpDZUv/EB3z3pqLuLldzNj8NrtjfzCrEFWLEYP0FTSadbLKiozYUDIHUkd81ry&#10;QrGpBLDaeOfWqU5jBKgsCw+Z8c1bSRVi6LdcGIjJ27hnk4+tZk9nbL5AKHDsT14WtMKu8EyF/kwM&#10;cEY9apNavI8GSNrnI46EUSXkFhZrCIyRkLmMAbcHpjvTL6WAunlqhCnLEA55+taE1tgsiJ2GC3v2&#10;BFS22mKVYsuyQMRg9ARU8pLSM1SkPn/uyxkGVPFVRCVWRiF6AMrAYz7ZrRNky/OzKxz8o7DPpViH&#10;TndflKhATnd0OetCi+wHH7P3bhUIIPOxh1+p6j6VbW3iUqEz5jDLhh1P9BW/cWgjkKLH0GcryR+f&#10;ah7bdFGdm3g7iTj+VHKx2MZVTyyqxBS3GBwCPamx2Ubg/u+FPboDW2YjHNkMfmUbT6U5oHKhl2nD&#10;dwMnNNRYWMp7dHkgIQ5AB4Oc+vpWxFAjSuW2pkdDzge1Rx2zGTdkIQuMHOM+9WpphHhGI3MccDIH&#10;0q1HyCxmyWMUchC5wCCSehqlPblyCH3c454wK6doAcMArDoCwJ5pLaFlDe+Vx/8AXFDiuwJmbZ2+&#10;UVGHQlSD1Oe+aSRhiOMREhWJGOtb8FpuIctkqf8APX0oFrvwXkK7WOMYAJq1HQLkEFy5G0jbu64H&#10;Jq5b2+x+SDkjGRgjBqZbRlDD7pPJ6Y/CrLwskahFGe4I+9Tt5BcieGXyyUwctyxpVs4UiIAbzC3O&#10;M80+JCGC785GccjH/wCqrwULncNpU59c/jTS62JbKZWRUDNEcjuD+FVAhYnKOEbkA+o9a23ALBiS&#10;dwyVAIquIgHfLlgy4wOCtNq/UlNGE8I/1m1QQeecsR9KnVAyg88EsrE8Eeh9DWj5KEMGC7gcAkYy&#10;B61FBaDMo6AjouTjH1qFEq5UMSDDPGAwGRz+mKrLp6B49kYyBknqc+9bkdkhkJeUYz1PWpJYkUKA&#10;oKtnBzz71XLoHN2Ode3ZZAzBSwJ2kf5/Ko4I1lO7HDBjntn096tyrGqGNWYkHg8gA+lU4LMQ7ucF&#10;23DP3R64BrMZEu0Jtjj2t0Oecg9+aYIoUWQDnoCOo5p8s0bl0DHHTI5P/wCqniSNI3UoTgYAA6Y9&#10;6Qyq8m6JgTkNwSO3/wBeq8uyLCMFG0bixJ7HHAIq2QxjRwg2tjJ7H6+9WY7dAzY4BXIAwc+3NJob&#10;2MNnMkbNtO7dgY6FR3FXIoCwDbdh4J54x059av28JcO5AVehDe/TpTPJ2cEHkH5RzgUlfcVyhJG3&#10;3M7R14+96YBHrRBAPNLcHACjv9acuIsYVvlA27huzz05qYP8rymMfMe2R+lG7Q7i+QU3FyVXBC46&#10;E56E1OVH2R0YZkJxgeh7ZqtcRzOGHlZQYHXPWp4QRGBGTuHHIyBn0J6fWrTDsI9pswN64zgqBjFU&#10;10yN5eHXcRkx5ySPatR4mZSvlhdoOGzyffnGasW0MohYgIXH3WI5+maLLsD0M5rNUG0PgZ6H+tW0&#10;hYJjIOQOW6fXJqyIJnYfu8KAdx7ZI6VaaJVtoyArEcKMc47807A2UmaONW+QbyOCQOaliiVlDnCl&#10;TnIOc+tMEA+SVwduMY6Z+lbMZ/0cfNtKrwMDn61UV+RLKE6YAckFWJbjuDRDaLsj/uMcse4qcxST&#10;KFbAG3IYA8Z569K1bVJFhVCo2heoPX2pqN38hNlOC0ySeCxHGfatBoTGkeGKk5GGHY96jSDZIQQc&#10;sOU7/hVyTYMcMeMZHOPatYRSWxLZAbSSM/u0O3ad2fT3qtEgYKqcE/e54J74FWxCdkiku3puPAJ/&#10;WqskUo2biSAe3Gfpmh6W0YLzY+dmyVkXgcfWqhiaJxw2CMfgKkWzj2xsrEAsQwzkfjVme2xndKNp&#10;bjBzyfaocW7uw7pFLmKMsGO1mB47EfWoiyvs3yAY5RgOueuasz2uSSycAYG3OSfWnxrECucnnG0j&#10;oMVLTuO5SODNHsIGRgbeh98GrCwNFtCsehG0+nPvVpbf5eW+bnAAHA9jUaxFWy0rZ6d+T+NPlt0E&#10;2Q7gGyD8oXnjk01g2wKBgN83v6VbMZUA4BIB71E8bcElQm31wfpmlbcE0VkI+YufvcBevT1pJdxV&#10;i3I6Y7Z7Yq1Cq7egKZOCcE8VIyKzElSFIyME5z7imlpuVcoxyyRwjeQAB2PY+tUEfMm3PU8Y9cdz&#10;W46KrYwBt6Z6GqflOFyFBznvjJPvUyixRZREUWMZX5T37n/Gqs53KGVfnwSMHj0OB61rzR2pCqpD&#10;M3Y8ZP1FVZ7SNDDtTlTggE5J74JpNMpMz1tM2z4JJLjJHB/GoAkayp82WA5B5z6flW7DEMHO7nPt&#10;z71nmLGPLiBbBBGeSKVthplfzPL8v5NxOQcccGnW0o8xvlCkAkK33Rjn9alWx8sAMc5ILd9vtUqR&#10;Sh3YBSPalroFxs0m9I8HJzyFHbv196RSvllYzyTjDdWPpVi2kYZzA5I444zUwiEhCMoBBypGQVP0&#10;p7oVzJaB4wFAIJbAJGcH0quysgLSNzvHKjAx9K3HUuylCWx3z0JGOarTqwBRudpBwOpxRYe5mBNx&#10;dmYAkHbtHJB9PWq6KoXc2cscDd61uNDl1eOIlCowpGAv406SAyzADYEzkZ5zU2Fcx0tlcB2UkjAI&#10;x3B6UhjYBlVGOCQB0xk+9bjwGKP5fvA445GPUGmWy/aDzL8wGTxjBFPl1tYdzIWKRnG4gbV3EHv+&#10;FTNbYGfM5PpyMV0f9nmNV8wDqDx1YdaYyI+0BgGzg88etXydxc5jRBS4xCGPQnkEe31qy0B+ZMkc&#10;7hxwav28MUbxr1GMlx0J/wAafLIm/AIBbjr1qlFW3BvUznhn2MWODnAbOQ31pzWJXCmQchTx90D0&#10;rThjkcBcYx16EfkKkRlVfuhgfu9s0uVP/gicmZ9snkyPGAcHjGO/UU5I2CNgFmJ549O1TGLLxsyM&#10;CT256elSKDtb94SuD/n60rdAKf2ZwjEn+6Rx69aRrDYr72LDO0e5P+FW5WAVF++VHY5x6dKlucl0&#10;jRsnhuf1p8q1FdlBLd1JCtty/DdTinzWiRln359upbH8qvLMyI20BgeuRnIqBYHaMg4VQcnBz09q&#10;OVWC5Wt1byjsfnqABnFUwqBmIHJOGDcgEVdliQiNghXHHXHPvSQ221nDEHABGeoqbPQpMftRxKit&#10;tII6DHFU2YxoGC4GAdw7mtF4o1V3ZCcDIz6j3qGWUtErsuVY8ADJGOlU15iTHs6vGMvuLAlsjpj0&#10;qtIVJQKMIVweOOORmpWbYisq7sckUx4lIYbcjHAwcj0Gfapb2GhIwGZzIjEHlewwKbNM+xAI8Fvm&#10;znnjtUsr5SM+WS2Bxn0oEIkV87s4BG3sKH5AQrO+GyFLLjO7jGakQNFCZDkgkcKM49fwqx5exWaR&#10;fm6qzcj6U2WSRlQKxBc8dx+AqbNCGo3ymQFjnnB6LVyOEhl3SHBzwfY1Xkt5FQmPJC/eB/ix/WpE&#10;j4ZyVOcBRg5B9MdxTV+wn6kc7DBXyyqhicnp1otZAqkABs5PPYVEEmQujHcr8ZI7irwh2B1JyzYP&#10;GMH2FNb7DZEIHkA29if07monjkP7xjhWAB57+lagtyXyp2hsEjvkU0JPvYuo2YymfbrV8tu4rmZJ&#10;ExQEDAzwvfI74qgtorSfM5GSSQe5roIo92zAPIzgCo7mFPMZiwXjOMEZ/wDr0uXbQpStoZ8SDGF5&#10;f7uBxnHXFWUVYpADz19+v+FWUWMhQM8MDuHIxikitpEbcFDKD82ePpzTsTcjS2l3jdGSOck1MylX&#10;O50HGcjn04HvWghabawAAwckHuaeLHO4beoztHJ9qtQvtqTzd2VEjQAnkgcnHOc+lPRFKnuBznsM&#10;1pyKyOiqADnAA7jNNlwgKlep4Ocjn2rRQsvQjnM11QsctghTjA4JNSIquYm38fdyegz/ACqzHAEJ&#10;XBcdSDxz6VYjMbjG3HBAB6bj05pxiDmUJ4FIJ2NjPBJyBVh0VEXIUcdTzuNXJEEaoh44Jzg9uBiq&#10;ccgmL4jIYcAZyPrVWSfqJSuvIdGSWcBdwC4wR3NQlTHy4yRjJ7k/StBV8tAAS2TnPrinq4VWdB1P&#10;TrjPamo+ZPPZvQzJIyr52DA5w38J9OKn3KMg/MT8xGOBn0rSihKvKzA7SMY4wD2qtIrCMnpwcev0&#10;NCja7DmTexGlujhpFUhcHAPIOB0NAKlBmJjuAIwMflU8KtwCcY9OAKlx95SSf4jg8DPYVSS7EuW5&#10;lxwLCsmxGyzDHsAPWrXlEq+W+YcjI45q00RKnKqEH3uecfSnvM7EsMMB0HfB4H1pqKQnNsqCAOGk&#10;3FU2+2SfxqOWAnzO+cDIGQABmr6kx7gy8MMYPIz7ZpgJG3BPHUeu71+lPlVieZ339CiIGcA/3vlw&#10;eRjuajSD51XfhQoO326Vb2eYoHTgjdnuTzTY5NrfdVx9wnoeKnlRfM7MgKhcFgzY4wASAKtxIjxB&#10;Qx3dT9F9aAqsx2kbiflyRjNPMjRiQMVbA6Y54601YiTutNyNl8tW9egPfp2pRH8qkruATOSep96P&#10;OVCDsyOoOOScUzznJwGOeTtzSbXcLMa+AnTaT0x6mptrg7gV3BTj0xVb5jIMKenOexPYVF5rLKRt&#10;LdiP61HNZlW0NAbWjdvvEDJ9AfSoFVMR7yAOcr6HFREYjAIwvTAPP1qKQqACwOM59+vehy2Eovuy&#10;0kxGQCSqjGDjrVVSrnYRySTgfn+VCxl8kHKsO/tzxTjEQzDbj7u5h2yOBU3emhVlrqMPbgBlGRg+&#10;vc04AAk5JYdn/pTiuA4PYkHb1I9akWN3iB2A467gB+IIoQ72RXW4UM52feGAv/66bNOAi7c5/un2&#10;q/8AZAHJBBViMg9vamTKkcgAZeQQPb2p2lbcE1fQoTsQPl3EsASQPaoZHkZtxAxtwcjrgfrWu5/e&#10;BCQRnHXGPr7VC0KqeE4JOecgZ44qZQfcFLbQz5Ek2sNpGBnPqPUVDFAzkb8scZHbrW+IGO0sw2Lz&#10;jPIx9KclszKGP3evHG7PTij2V31B1rJmAmnmJixOEIGADnk9jRcWw2Ebtq4+bHGfwrWNuolkzw2Q&#10;uDyCafHbjc7MvQHJx90+tCpaWsP2nW5XhREVQYywxgd+DVho1CMEjJYgAAnp+Penwttk2s3GQT6n&#10;ipmID428ckHpge1bJKxm5a/iV1jUYBAGOwGMexpoQLuZiuOx9Pw71LNHlQoXODkHOSSe1Me0cxsu&#10;0EjBOSOM+lJryBPzGSKSAWYZ7kZ6e4pGiDBiMAAepH5VejtwFHy/KRkMerH0qvLDwsbY5OQADge+&#10;fWholTELMq43YHABPbHen7C6fdUZHzEc8due1MDI5CAc4z68VO06fcRck5zntj2pr1B300InjUBS&#10;F3EA52+3riq8p3Mhc7ckBeCB/wDWNNMmQyfLg8AqcEEdzxTkumCfMR04fseRxU3Q1dE1yTx2Owk9&#10;8D1+tOgRUyc7xjGB2A6k1Q8yR2KtIcZIb6dKd5oVAmcNjGRlg3vQpLcGnZK5qLIsrrsA+UEnnGaZ&#10;ORtVwqnI5B/+tVBbglVOMMQSQBxgetNlZT5RVjlj29qrn0EoaovQ+W0TAqMqeF9e5xmoFuZMKcFV&#10;JznriqxUhiRJkj7ueBnvTwscTMp3Z5AC9v8A9dTzPTyGlqyxHOC7ZwRu3Ae/tRJMAjYfrk4xjAqG&#10;FY3RwTggcMzfj0qmJUQfeHXIx/Kk5Ow7K5NNO+eN2P4sgf5xSSo6hGYjAPOGHTtj3qZLgqcrgkAZ&#10;zyeRntVSZWIPmIMgDjnGT0pPZjSJPNKOD03evJ9qjlUbEJdSwwTn+tIkbsVYAhgo6jgZ4qdrdS6Z&#10;Zj2I4z+NNJlaJjEvQ287CykkADHFN8wAqCCM846BqspDChYs+VPQYGaYbsqUHG0LtKnqPp0ppd2J&#10;PshxM7sgHGV74wPY+9Ny25+MrxuqCKZd7FVJOOM9gPWnGUIzA8qwz6Z9KL+ZVvIFgVtqnqW3YJI4&#10;FXjNE8akgEl+nJ2j2ql56qGJZCAeADwM+vWoHukjcEBRlODnrSvZDcbmrvh87cQCAe2eMduO9JHc&#10;CQjZtXBLHJxn8+1ZiTQlkwcA57cNUUq4Hlh1KsSw7E0ufQlw6F83CHzsEheQFxzmntceUiuo4ZBu&#10;z1OD2qrHJF5a7EBVh8wHGAKh37ixWDKk7SXPTPoKXPbqDhe5dNzEjLjgnlueen6VALldmDG+zPTJ&#10;HXnmiIxHDspGTyPTA4xmoY3AkfbnHVif4v8A9VTzPuhNLsXfNEaAc5JySem08Y571WuLpkU8gnsT&#10;/npVVgS2HXGeDg5AXtxVR7sxuFDxnAJ6DcMVEqg1DZmvDIwC7WUEkZIGO3U5p1vJ5hYhhkdTj0rn&#10;VmJaTncxBzzjr3P+FQzXJIITA29RnvjjpQpvsJxRvzXWYj8vRvlPIGfSq73CO7M4QEYzg8g+tZol&#10;lNvudtwJHy9MGkyzOVdSBt52gMTTUmxaGwl4oZoxJ1B9T19e1MMyZTdH1HDdfzFY0cihmHClFBHO&#10;3rwM4rRZ44SQZRuKgH6g5xmqT8yboSW+8smMoRgHPfI7VIsTBSAwG1dwOM1kTXcbGQR8HCgZGdv5&#10;+tUmvbuUFyhByI8dBk+nejn+foF2zdtdQRNrBgXO7f3C59M1QurtUK8gncRxxwO9V302SOOINGdz&#10;Dnt1x1qWOwMhO5zgDIK9h+NF5PSwrruTfaJWGDjZknvnP0rYiKT7cKQVwWVsL07CspIihUsy7lGc&#10;NwvJ61pJA5d5zII1Y54OQM/QdKFdhoaCGIKsTsChbOccAj+lQzRRrcuDHuzHuU+pPSqbTiWR9uQq&#10;KN2cfn+NR3t7bQsNrPnB+b+6PSm5qw1F36ksl3M2BKMDHQjAyKrG6YF3Ik+7kccZPsapxXiSuR5b&#10;KTg5zy35iifUI23BJGK43EDGBzWbn15jVU+nKbLXatECoLZ6nGCvvUUeoFzEqStwC23HUisa3k/f&#10;MfMOCDx0GKrtdeWUwBuAPHQDPfNL2j0KVFGoL75j8m8tngcE5oknVjIvmbdqgEf571VhnIB2PgkY&#10;ALZ+uKSQFpZWkCDoGBHTHrSU3YpU7E32oBFZCVUYHzcg/UU4Skhdy/MDw/DA5+lMijLAOXwrDnHQ&#10;IOmPeqkMgHAUKOqlsjIoUtVqWoouXBYsQCcqfmI7H0Ap01zHCrKxILZHJ6Ej71Z9000IbDhicDO3&#10;GM9DnvUAkzIUEYdsYLe/tTc2PlvYupIgVNzrjHOOce9IZGMmfMHovOOPxqt58UbklBxxjr179RzV&#10;pAIQ68EAjGc9++KXM9CmiQyxgSbirMckn0NIgHltIsgHy9D1/wDrVXklw67QuN2Mt0I+lN84xhjh&#10;w45BbgN9Pak2ri5S5by+aGIyVAx13ZB71NG8UbMHkUqy4AYkZP0rl5tS+zwSncA0xxkDIAHpisi3&#10;upXl+bD7ELLx90nuAKSlsDR18mpqC6IC2Wxj+6Pf2rMfUgE3CTd82cc9vQ/0rl43O5T5wVuWJYnB&#10;OaklvTCkqgEjO4noob6+lNRbsYutGJsx3Mkkm9UGc7lzgA/Ue1JPqUNrIPNYbGOf3bcnPp6CuMfx&#10;BMFYebt6jAbgH8DVCSWSSFgqM27BycZ9z9K2jCxzVK6Z1EuqYkMZZijHcFJxgfWqqXG5GxIvyNuG&#10;4/MB6fSsrS9NmuZUQlW6M2ehxXR2diq8Nb/dfPGBnPfir2OWU2yS2ujFNEwjDYPRs/n+Fa9kWaZA&#10;jlh2Lcck9q6bRfBbF2lvBtTcGRYxnC/3jXS3Ntp9pjascThhzJhgwPf2NU4P0MZVo7LV+RUjsrWz&#10;jty8QQkdfvliepGe9Zeo6x/pbzQElY49nTBOeufeud8RawlndNFFIVIwQV5D55z6AVgafeXeqS3D&#10;tMfK27TzwD7D+tKVS2i79DByV9y9ceIIroQxOMiNdu8deezVnyoocoiBSDn5sYA7HJrFjWONZGKo&#10;RuEZP9SK6HQ9Cl1C7ETzKoVcBhghgBkD61zSvJpdWS7stoXiDNgkMQjHvn69MV3OgaLCzSPPLk7w&#10;xA+YOe1Q6poi2dpBncoDAkPggD0Iqjc6vbRQSCCZxJnnbnntyPatlHkl7y26Gii6iSj1e6Oh1vWE&#10;Mz26woFTEi7TxxwSa43VtcDNtZsrySytnBx0J9KzPtzgyZcEFflB7Me/41z8iKsiSuo3bvmA4GF6&#10;e1KdVy6nrYbBxp2v0L4SJjEZIQEIyMkk+2KWSZLtxCPmMYBZQeoB65pyXzShlMCZwMYHCgnt2ouT&#10;5EbkHaeMuR1qVY7iW6lELKFQFQo59aXS4N0fnOMEjI3HhSOn51U8iaZWkTjacsoyOD6ZrMur5oY/&#10;l3Nxgc4PB5yKTevl0GbWx5pWjBXBGcjjAHUYqS8f7IGzyFQBAOuD1rmY777Ok8jZKkD94MZPsKm0&#10;uR9RLyknjGUPQ+9Lm37hY1rOJVeScocsMgnK4PpUEDx39+YpIyECZ3ZDcDr+PNQ3e944kRnXePm6&#10;/hyelWtNt4LYlmXfIqnavIB565pOWvkUlpcv3jRgyRRvwEKn1YfT9Km0mwEcakMqOwLEMeePp3xX&#10;N2ck19fpGECj5m68tz09q2NavooEDoBHIN27IPT0pxe7sJq2hQM0l7qNvFkjaS7ADIGB+tW9S1Ei&#10;FwfNwzPgoMbQ3uelZug34limlAZDIcngZHHAGO1QeJLqW2jdnbcWhBKgfdHuPWqpttkzdkYulTKk&#10;l1GHYsudhXsVGM4qvbNEbuY7SHCqFB5JJ6nJpNKIuNNdwuGAYgqcZI9TWdor+TevLPD5itwpbkE9&#10;wSa76K3PPqv4fM6fVrl4Bp6HHDkgj8D+f8qTXWR7Kby8sTOhORhhnqGPeqHiG4f/AIle3GwsSXPR&#10;eetVtU+XT7qZC7LHIAQTwxIzx9K6Y9DA63T5tvkMFJjZOB/ECRjGe+e9VtGnCWawmVkeNiQGJ7Hp&#10;jp3p2mmNIbNZsFti4bJwhPUgd6wdNK+dqcMj4UZ2AjncW9aq247G/pksP9o3avKW3RBueCe9XbvU&#10;TbTWEixrscPHuz2PIz/Kud1pBFqOn3audrhYyFGPu8Vc1ERyQ3MLpJtSPem05KtnIB+tJIVj0Tw/&#10;ftY3sSRseQShY9upxXsV5NJKk1wqRBWj+ZgxJLNjGPyr5s0/Uo/s9nO5ABjwevyn+6PSvZ/DWuWd&#10;7pzQIzyyqxUxMMdOhyO1d+DqfFH5o4sVDaVttGdgLu4e2E8fy3EEojlL853dCPao1uZlRow23zJS&#10;4x1Hr+dZVtdTSXFrA8JS2ljMcjKcgyA8fiKqanb39m8kVs7AGQMGyCQB/Q1282l9TjjFXtp5HQ6Z&#10;f/vb13mKqoG5ZBubn+HjpUuq6iYfLlRjsOCoVcGP6/WsbTLIX1q93C2XmYBtnQ44ySO9Xb3TooZI&#10;44rre7LhVYfMzd8+tF3YLR5vzJ7jyL2JNkmXdQHOcAMOdxFUb7WTNbPbMP3yLg4IZSp+nrWfbrBY&#10;vEHYMRIxnXr8p+ldFfw6fpUZjh2AXCeapJLYPUc88Clq09l3HdJpWb1908g1nwDdafcG5SU4KtLI&#10;mMdBn5cVztrdxX0McivgH7x6be3Ne3alriX1qivOFniBDDs6kY4r5kvdNl0+4luFmAilk+dCchV9&#10;/Y15mJpRg/d2Z6uEqzqK090dpJC25xHIN4PylRkEAdc+lYGo2yTLHG0JdipUs/G4+q/Srm23aVZI&#10;wxZkGGXJUL7cin3VpDcGPLSrjhSrdc9cZHFc3U6mzzn7dd6fmBz5icbSegrsrLUxLb7WUOQQQSc5&#10;wOgqd7CBvNVi79sEZJA9/WsnUdHlsHFzBMgiG0mMcsSe3pTuSnZpM30t5Ly1jMTGP58yEg4YVteH&#10;/EU9mzmO5QLvCgHJDY7rmuL0rXBdJKrSKAz9eRgDsASK1YXMxVT5aFTiMEjkeuO2aITcWmmZzipL&#10;XZn0Kvj+3khiyRHtwkkmQeD2I7Zrq7S9dSxCB0KAh0GQQfSvlQxtDHcfvMtjLx4HGOhrqtB8WXVl&#10;FEBKXLYzGeRg9h6V6NLHu/vfejzquAVrx+5nv0t+soj8mcu6P8yHr6c45qO2mjQPbXs7K5b5DwNv&#10;pjPaoNHvLTVViktz9ndUIcngkn+6M81PqNvG8TxTBZH3ARM5w3HQ4HvXendX0fbscHKk+Vpp/ii3&#10;dXUNp5gmuFcEAKhGAc9yR3rKkZET51SeTzNxKNwF7ce1ULazuQXS/nZ2C4jwASAvU5H9aunSczRX&#10;Ftl0Ef7xCNpB7HNS22vh+RajGL1l8+jLMd1byov2Z0Em/wC6Thm/vEZ61n6jBpyTtHJMGk+UnKjG&#10;T2/CmnS7qJQC4JLk5bGAW96nk0iWRpVuI1zwBt47cEtUyTa+EtOMX8enlucdqvh5fMWV5liRgQrj&#10;u3oAtebXiNBfxBzuCggbwVDMO9ezxaEzRu4ieSKE7MBvmUg8lRVLxD4Ktry2hZZGjbz8owYMSpGO&#10;a4a2ElJXjG3U7aOLjFpSlfp6HivnyTBt0WN3Ru2D/nmo53aGURNIrkqTkDgAjAyf5V3l74F1Czhn&#10;lkbZGi9VHLE9AQa8+ubZY4DG0fy7vXBHfBrgnTnB+8mj0adSFT4WmieaxmiUSeXu3ZZ2B5HB/nWe&#10;kUrNFN542qB8hwc7q0heSxNJ5LBRgKF65OOcVmahbeQsVwzhdx+XHIUH+8PSpVilfr1NOS6k3RkB&#10;dpIJAHHBxn8K6vR/FN5YpLkLJHg4J5k2tkZUc4rgYgLdcg71XDHcTyPb2rPm1RPPlZFKblGATyAe&#10;30rSE3F3T1Mp0oyVrHvWma1p8wbyZ5G3ojYdtpXbxjPpW+JhbxRmWJM3Qbcc7mRVHGfavmKPUvJl&#10;hIO3psZc46dTmus0zx9d2k5HmJIwBIMgyCp6gdq7KeKXVHHVwnVO57PYTwzGBI1YqoLh3HJAPBJ/&#10;lW5YXjI8ommjErxhtmOBjrk9uK8itPHMN0xZy8ZUjbt6EHsR2ArstIvogzTQ3Ec+1HaXcwVcniuu&#10;nVi7WZy1aLSd0dRcSQRGYqp8wjBA5yOxBFQQXZzcokuWdlTIGMj1rLuLrCb2LRsxGVzuVM9iw9a0&#10;wQ8BRYAsizKMJ0Hrn2I6VfNqZOFlqSsrtFEXeIpG7L8yndgnFU4riTEkSOfLjTBY9CGOOM+laUsq&#10;QFmWBCplIUM2Scj26U2TIt1iaJV3HJ2dweTyPSn8yU+6Jp43i2h5lEoVShX7px/KqdzDOQ7vciQB&#10;wV2/eJP8NaOo3K4ltIZE3SYJz7joKzYZJLaxLfZFChxtz/ePHJ9fSm2u4o7X8x1npkx8xmgVckDZ&#10;xk4559M1pw2fzwtDFIAzsxRyMA+o+lZ0Ot3sUq7YtxcBXLDLE/WsjUNd1K1giWW1JYuzxkNkj1GK&#10;E4pdQ5akn0+86JdNghnuAszxqh3Njq2RyPzqL+0IlaKLYWyMZfIPA65rDTWLk2omkhxJtZgR0J7Z&#10;HrU1rc3t1FJ9mZkZG3GSVeCccqM0+ZdB+zfXpodQ0NubeMxsWK5Y+aeATx+NZcXkfbpo1QkckZ/v&#10;HuK59L4zJbCeTyWTI3kZXOc8jrTH0y4nkBS4MsRUMVT5cnnkH1olPtEcadr3kdzHqNrJbuWi2ld4&#10;HJBbb/FWXLqSSEeVsZ0AZjuyBg5x9a5+3srmXyk+ViOepwq1q2rC3QMioqyKVZ8c5XJxz60+duxP&#10;s4rrctN4gmeRIwnluQoZVGS+45zTYzdQXiB0YfaMOC3vxg46CsW3mkkIZ0HmgsVIY7sLz2qxMt9d&#10;L5sl0cLE3yMNpYDsP8ajnvrqxuCXZGshaGNIZYAHkbaShLMAD96nTxEWtzJiRzGVCFRyMDg/41ht&#10;f3cen+Ww2ZIcOucujcFQexq8br5ZAryGJUABXG5snOCParjJfgJxe/mQWc/lyZmLkM2GbGMcc1q3&#10;UMrOgQByrFg7cKyntn1qeXWoSC8aAoflA2Hlu4yani1WGVlMzYYnakAGQFHJPFVFLbmIblvymLHm&#10;C5mi87EkqgblGSAvJz26VZvftYhkuLWNDEx3r8vzYBrZKaeIXaQMrhiVUKfnDH3ommNxO0XlhHQK&#10;VTOBt70+W3X0Fz3a931uc/b3jFJnSJlkMm6VX+YZI4I+tSXd+xktOhI5RU4OHAz+tMulSKZvNdVH&#10;ltuK9Qx6CtCKyjnSB3fMjBAu0bSMjjn2qVd6FNxVnbQjgn8xlZmUHaybCOFGOT9aZJcXO+KFIwG4&#10;ILjCnHerup3FvFFON+594EmBygHX9KxJZp/M8tPMIZRsLnhdp5/Om9OpMVfW33mnqkeFS3ts73Jk&#10;kfoqk/54qdL5wrjy+WG0MW5xjrVa1up3MzxpGIEIyWzubHQ4pkOoSNbXVuYVjZiqpkZLc5ODTvrv&#10;bQLO1t/+CasSvc+Ri8HmEbCCM8jr1rRCWMMy2xZkjCnDMOST1rEs9js8kkZQxspWXrv7YAqzfXrC&#10;RY3Yb4gXUDoc9s+tXF6XsRKLbtcS609i9wtvMA2wLuJ52f41Re2itI48K7BY8ld25t4781FLbRtL&#10;bXBO4y5JjjPdenPrUlzpf2ozsksSghdpLYYE+vvWb1vZFrS15af0h1zqUeIWZZFDKExnG5h2+uKz&#10;bO+SSQrDGwZj5ZUjBVT/AImttbJVsbW3bEjgu6SJyAQc7vrUNtbR29tA0uWkdpJRsOGLOcAGm4yv&#10;+IKUbNWe9i5PaywzeYJyCAVZCQfYVlXDy2jGW4LHy/nMfThsAfjU89jPdSPI7PGyRkk9mPUAH+dV&#10;LP7be3LC4iAAtxyOh2kdc/Sh9kmTFWV207LUnnsrRBcRxhlEmHdc4KlhwTVWzsnQkBk2RMu7+8Qf&#10;eprpYHvFY7iWYDGcEkf0FU5bjNwiM/7yUNldvZOimm7X+ZSvbfoLcXTwSIEuFEhLBTICQozyfyq6&#10;JPPYSG4Vgo2gtwMj2qK0trtYxLKiKiJnDcE5PTmnLbx3OF8h2SQht+OF9l/rRZ/8AWn6XLM7TvIY&#10;1kVhuG9QcMmTncPalu7iJ5FaQwSLFlCzA5x0yR3xVDT9MtRLLJNCYlDlGy+Tvxgfge9O1BLdZrqN&#10;po03gbMcscLyB7Gnd2v3FZXS7Itl3bCRiNyHPmyKeABx3rIsIolWWBYQ7uwaUseME/w02dbe2tfk&#10;tXaR2UMqbirdjzVrUIobFLdI0Ksp2tJjJBPI4pefYtLt12Ls95YkvbbJdoyAecDA7Gq+oC1ZES1j&#10;Xc+0bi/fuGrH/s/fBM01xNtyHDr1+bqMDtWkbOxS1txbwSKX5aRemB3OaLtp6CslbV/oUGYI4Cyq&#10;0e4741HT1wagV7O5ikhiuZYQCz4C8jHUn2q59htBbTXkGFZGwysx24zjP1rZtVUPE6xRl0kxuXks&#10;G9cdqnlbNHOy0vf9TlVtrpLSG2LAHy2dXPRs9QT1BqeHVIEtYJHhkkC91BPTqABXUpJFeyt+8DRb&#10;3UnPc8HkelZ0NvaWagNGqrGrtwSSRuxx70uVrZ6C9ono463voPtNc024tC0Yd0Y5KbdpjI9akRba&#10;MwzR3pDHlN2WB9jSS2NrHvWK3ETTWzMrdmLEYJH86wrh75YNkFqsjRoEMu4Luz1Kj2pttbpfIlRT&#10;2uvU3YNa1eKJW+zSShyQWYDbycDjPWmXfiO7ilktYnixuC5cgMWxyRjoBWdrkN3IumILhyMh5fm2&#10;jC9hjGaimtbMKboW+WkkLxgDOQOCeenFDlLVXegowg7NxWpHNfLbPdSH7sahmVW+99AevWqFp4yx&#10;FPNHATAUUIW/5Zt/ezzznirkNgZbcFlOSCFhfkkN0O72rmNStJZ4ri2isn242CONSm5iQT/wEYrN&#10;ylGzR0U4U5XTW1tTTs/Ec975bR3saqAHZDjG71IAOatavfajOzRI8fmyxbw4PykdMADvWT4f8Ny2&#10;63TNDGscOCu04Xcw5Oe9asPh4PcB4JUbYrOmDtIJ6g1Kc2lvqOXslJ2a08jGvJNVNv8AZ0dfMgHm&#10;EBcDZjHGc85q40siW4aOfyvOjC52knI4I/HFatzodxbzCQo6uAu/b92RCc4znH4022sJTeo3kRLb&#10;eYAE5fAbq5Jo5Xfr2D2keXS1t9BdEtllFlahl+UsZdx+YMeQKydR127QXHzlAsuxExk5B7kGu1s1&#10;tPtbsI1ySVXHyiRhg8flWZqVrY24WW5bYtwSoIbauc5wPXFU4Oys7WM41E56pswl1y5ikS5gkMpT&#10;buCgEt2PBwacby5u5bv7TJIgfDptAwoPbgd61WW2up7NI5Xh2HcmAQmxexA6596umaCN545L3a/3&#10;RGFH7wDnGQKXK39rQHKK2hr+JXimlikEk6DEKDcgbIzj5Sx98Vz8WrpdPMDEXLs6lQeY9pwce1dN&#10;FJFdS3kCzvDDMDw4yGZOT/Knw22mXN1E0cSvlNrMBnGeNw9/Wq5W9mKMkr3i72M3Rp7BmmdHUcoq&#10;pK+QccEeuT71Shlle2u7kyeWDM8YCDJTHfip7aCRblbZFG1Vd8YHLg+pqLR9FmtDdStbqCxLNI75&#10;Bz2C1KvpoaPlXM79rXMxJ5IJBcoHlUxjziDuyM46dq2bnVohHaqFZwUJKBMrGAcDfjnj1pbRb1jK&#10;0bKIpVaMJtyx9Pz9qrNNduscZmMZWLLRsTzg8jNKzSG7NrRaDNTn8w2ax3IV3DyHDHaqgcj/AApb&#10;25uFsovsciiaMbtzc7B7+9ZP2aKSxurrEZkjfGzO0+nOOop1rbi6juJILdgjKPO8wkKCP7tK7b23&#10;K5VZeT6m7a386W265v2jncoD5Zyzf73GOe1U9Y1SO0snlkDEyydB94DoOKh8QaXJe+cwuIwGjRlW&#10;JWbhRgHII9aqRW10YrLz5coxZS0hQ7CBxnGOuKLtaW+YlGOjbW+q/Q6GTUIzbW7BAE3cN975o+vF&#10;UrvVIbvbEQWKOkjhR970GemKivdtp53myw4iRNi7sIN5OTim3PgyG6Erx3Dq0yqXAY7eORj2rRtt&#10;bEJQWrbXZl/RdeWa8eRiqFXKKikDKD1HatJvEJaaRj5TRh2BkDDIXPOea5610h7e6hc/ZzIG8vkE&#10;71+g7j8q5+9sLxt6loOSQEA2sEz1O71oUpJbA6cHLR9D0mbxDbnzds4jjYAAJ8zMB1IxVZtXsppy&#10;0YlCxqHVgCChPGAPSvO2lvUuYgIYxFHEdyHjIXv71017pEeqWTJAxj2fMpJI3A+mccU+du+hLpxT&#10;V3uOmuhOJvPU/K6Ev3ZWI7etdVqNws0cLiEgRSYYHjC9j71xUdxZefDF50axoq7juyQ4wAOlWVh1&#10;D7ajyDKRsFZi2fvZ5A9/0pJ7ilFadLdzo5dTbz4tscpCuNyv78YFNGtTxyXRlgywYqq5GCvqPX61&#10;WjnU7pW+YRvlHUnC7+Oc9azYJpb60nj/ALQEAhRiW2gu4B5xmnd9zNRT6GomtXMRaNkDCUjG4AFc&#10;Hg5HUVZdrTUQ7xxQBkzudZSDleCMVgR6Zp8xg36zvCISqnhw56bvasbSrBIXuo/s/AcSZ38sufmx&#10;/hT5npfVFckdWm018i7BLaTQ3CSWkqmKUIx3/fzz26CtG/NtpiLGiZ83a20kyBM9/esyDRbS7vHe&#10;OSV45FYRAcBmPGSO1dLBE1iLOCXayRqY2KqSRgdPrRFP/glNrRJvvYVNVaQzRMFBaNJFB4+7x/8A&#10;Xps17F5beSWinkjKSMPmBPYgd6nsBBdxwTySBYWkAViBwDw2T6U8mGOORliO0ZFuR3OcHmrSe9yE&#10;0nsyGLU5RCUWMBtg3Mq/MMcHHpml00Rxxzu8zIWwNjHjLDG6r2o3cYhRo4v3sQHmY/iB6jPr6VTk&#10;mtLy1u5zIhfbsCY+cZIHAHcUNa73Gm7bWTZJJp6xTLLJMTHGMgg4VuOmaR5bOGKEXO9453JRnY7Q&#10;QKrXdtpzrbQi+KIQq7W4JJ7YqXVLKG9hEM75QS+WjryE49Kh9bWHo7XbIPDYhlWRwNiBmwCciQE4&#10;wtV9Z1KOIsk1q5ccIMkgZPQ4qeK1sstIkm+BFClemwg5yB6VO088MErwQrKJXVVBIz8vXrS1tYNO&#10;Zv8A4BVdZ1aV47JIlWHYX3fe4zSPbQ/YxPe24LqUaIHooPQnHers2nJPJOl0XRZYwSqt8oBHOPes&#10;2xubVLAW3njY0bsd/JXB+QZpNdxptpW8tuxatLmdCAsETAjdk9TjvzTjdzzwtKGyzMXeMccDsKXT&#10;vky7weYrMUyOVDdARjtiq9tAiNLbK+6Z3L7CNu1E5yD2zTV7LUl2u9CS2sLx1mZF+9HsYrgbgeRj&#10;+tLYXJmRp5rVlFuqx/MoOSOx9qkdppHsp/MKoyb12nO4L1U46cVDe6m+4pLZAWkrfPIDkN3GMU1Z&#10;dxXb7G/dalDAA0nk7OAVAyMHp+NUbfWEvEGbYkyyqELdAF9BVOOeFopYzjazeWsmM7Fxxj1Irn57&#10;KWdYFGos7w9QowevcDsKpzYo049dPM6278SWsAaJ968lUQHKjP8AeNRxzxyNLJwVVAmGUdVGeKoa&#10;XpcFjLdJdss23Dpu5GMcZBqxtS6ki/0hYUfIZRxyBxg0Xb3+4OWK0SfqOt5vMFsDujQRlm3HGcHt&#10;6VRj+SRzaxGSOR88fNz3JGM0apfx2dg0yMCZJFCbhvPXkZFVbu9YalJBbq+8k5OCoAxnAxiobWhr&#10;GLd7LR3/AAOkhsfKLzLMo48xkTIAHccng1ZtdSjnvp0KM0PlKGYrllLetc1p2r+eAJIXBRs4wNpA&#10;7E/41LFrbwSfu5fnkyZkzlyT6Y/KqjNaW2M5U279Wat/o8MQJZxK6A7Md88/MapQ6REZbedogk8e&#10;TLljl1ccdu3tWifN8q2UrLAsvLAjO1f7zntWfqlzFaSyCeFnLNtikXBIVeMkD6VUkr3sKMpWtcoR&#10;eHkEo23EscQOTngYPfPetIxonmgsr+cUVSi9s8HPasszPHbTy2cqyAcuHJU47fKeauRvcqIIgoEc&#10;yB2lU52sBnnPpipSS2Rbba1ZVTTZYNQWWW/hLSsVVFb+PoM59KsNHN5jwTzxLOz4Zn5247jFNfS0&#10;mnjiQbrjJlEh5ADenU80XdhdW/nNN5QOCDwxbaOp4zmi1r6A5J211t6F2G1k8y9VWLHK+Xs64Xsf&#10;rWLZ6xLZCa3niIIkLsCQGJPsarOJYf8ASFYrNKUOGbauF6DmtCaO7KmdUhZ2lO0yEMc98c/lU3fT&#10;oO2utnf80Og1y2gQyy2hZlckPj19vWjUtX8mWzkkaR4ZISSAMkbjVyzvIEhaSUbpkUqYySVO76ZB&#10;NZTQLLFK8E/+kQAhR1Gxv4TnvTu7bkxUbv3WH2qcW6xRru3vmNc4wO/NWnuVsJriOa0kcPEo4AJy&#10;ByPpXK31lLYS2txPcl1h3bVRgSc4zUvlSSxwzmWUkkk/Od2M9lHpUXafma8ievR/meg6Hf21xGJp&#10;CERY2CnaVAHcHPcVgNqEU8Vwn2iOSN2JGPlyoPesKwhkjuyz+dNbIhJRyq7S3r7U6bQ70pf3ELLm&#10;NspGgyFVxnGT196vnbS0I9nFSd5b2sXZHUhY7WITZ+Zgx4A9FAp1npVmtlcM0TK0QUnaTuYv2PtW&#10;BBeajaJby20CSGUeWQSflLdTj+lastyyJPbIghEhLMxzl9vOOelSrdUW4tKyf4mhHYWbCFxHsmVi&#10;jA8sFP16VW8M6Wt28u+5ZVhmKhG6Y7Emq0AmvXdfMPmEIqnp8o5I+tbm2ONbh/McEbvMc4Cg4+4R&#10;T5Vo7Ck2k1zav8C5JcWou7iHJkV/lLqeARWbYRw28BiVH3ODkL91QG4JrAimISNXCxFCCxz94Hpi&#10;otQ1S9tpQVWMr5TI+0FgMHj6Gpc+ti/ZPZM7m4W0e/V5maMCILH6Pgd65otBbrFFgzl2MnB4Qdel&#10;M0rUZbyIvNdLcGIAGNcKSrjkA+1WnkME0YtY1eExgKrfMSGPOfTFU3fUlQcXY1YZDN9njjDq8khd&#10;ieQu3nAq3YywTPtvUKySOQMHIOO+KiaSC52OH2tExbGSp6djWXG2yKW4KPlYnKjOWyWxmrWjRi1d&#10;dvzLQmNtNciGUO7tgbhjC54wafIjRzXeYpIpXIbOMgDvg1a0W7sr6C4kW3USJhmMn3RjsD61uiIX&#10;KRTGEmQZCqrDBHrmqS5ldMmUnF2cX2Zzcl5ATKsRV4tmXHXLH0965uaKC7m+zxWRjkkGFJJO4enN&#10;d9b6VFarIJNieYAU3Ebs+lZltaxi6DSOFWGUkKOSVx60pQbsmOFRK7V9jjfswjSZ4YtkUKbWck/O&#10;2cHj29a20Fg00aFlPy5LDLDkYHc5P0raudPspbtkafa4Qtg9MGsO4GmWgPkxvKI0AIT7rEnO4/T2&#10;qOS19jT2nNbe5Wt1bT1vXuEaRQQq7UPc9RVxdIgzaRRMfLueZFyBtB/iP9aINRe7WNA7oC24HPAH&#10;qBVvS9MjnW9UTSSOk6o75wAvXiko3tpcJStdvRim3WP7DE9wm2IshZxgn0HTGKnGmWdpczNEPOcR&#10;48k5IVj6+1NuNJeC+Bdme3fkbsFiegHPQVoixKsEjdk3DLYwcED7vOetaKPkZynt726+84eeOaxn&#10;ilMQiDclkIKr7A+tW7qNxeL51u7h13eawwoyOvvWnLpKO0cCbwrMSgb+EnruJ/Sti+s91r5XzkJF&#10;lGbpuWpUHqW6q90ydNtovtCJIr4UF9h+TcMdRxnFR2ljEYGkO6JF3HcF5OemDVS20/WFa1n8xJA0&#10;DDbnDqTx78VDZXWpbhZiNnQLkqScKO/WqXS8SbXvaS+81Uu4o4Iokcunl8EnuTnOR0rnn0tJA4hl&#10;dFRj8oOMk9SK3vsthp/mMDJtdSApyQGb0qjYssNmsdtLJ55cgnH3fTg0NXsnYalbVX3L8VpBPYKm&#10;9mkikUmV+/sBSCOCdvNmYvLG/KjuB6is/UFmvDbzS3m0RuF2FduSByxAzmtq2gLtHcxui+Y20Ajb&#10;uHTOKa16E7LcyYb1m2gFljZzsU4LMT2+lWb3TbuOCXyyXh6so7e1SWeix3VzIq3BItiu49Bk8kcV&#10;PPq08UV+sMYO2MLG55Q4PPHrRbR3+QOXvLlt53KzLbzwmCOVd0eCCfuqCOmamuUs5bgtbw7CkQXz&#10;QcqcDkVJPb/ZrW2im2O1ww3uFwF/Ko9Q0axG+K3u2Qt8iJ1VieuaLabISkr7sbJ4YszFcSyRNNuj&#10;4VT8sdZMOjm2a1iUBBKpXOc8DkE571q6Wl7bhraK6BQR7W2jcffr0xUGqsXkhEIE0e1CWB5GTjGR&#10;TcU0tBxcrtOV1uZ9ppi2kUTCX787KmD1bGK1L3TpbURB4i5bhgTkBv7x7ir7WNrJIIzGIzBueMZ+&#10;XceCfwqCwu4Znvgl2sgSIk4P3/Uc01FLQHUk9Rk4klWeO3tgI4WVNwO4E9yB/WnXbOksSvCXklQJ&#10;hSPlC/SsKBp7lI3jufJXf86Drkc8dK6OaaKWKLEqxSPkyMfvqB/jSTvcbXK0MmikiQw5d1Ay2eR9&#10;KpibzI7ZGfoGCgthck57VovLp7SMbSaRl8oLk8bmPUmqGoWCwwQL/aEexOSo9T/WqZMXtdavyJbu&#10;9kXfCzqNwyxj6DH9au2thFIRcx3bkc+Up+YDHGc1yN7ZJHDBcREMJtwZuvy9Km0KK7s7xbN7Rmhk&#10;QGFg2BgnkmpT1V0U4Jx0djV1f7TbywMhBlJVd4OAAfXJrT1JGgN87lJWWFFyCCOevAqpb6NDPPcq&#10;wHzPIoZjxxwCBWBa6MbGK4iWRnZxiYnnGDxVO/YSs7a7eQ2+dSlrNcQxFUKoseQGJJ68elaE+vae&#10;C0zSCQJngLllqncLBK9jGCkjOjYx8p3L0FD6bbCeIPmGSYh3242nb2GKjXXYr3Xa9+pZk1nR7mxk&#10;ZLaVG2nLccetUor+B7WSK3bDFAu8DgjPt3o1a3N1aSjywjuGI2feODwKradbyW1nBBPEsPmHcjYJ&#10;JbtnrRrf5dhpK3Xfa5Hb3dtah8yShlI5IJztpNX8QjyhNMWWBiVXcQvLVYknRrtYndfNI2j0Ozrg&#10;+tVNWTTp41tNhczPnazElQPpjFQ07blqzabTFm1+PT49NR5BIkxIVwC2FPAHFUtGv4ra6meK5Yv0&#10;MbDauD/dzWjJ4btjZWCxLGsayfIOWIYeprl9QsbWKeDNyVnD4Lq3bPLc0NSVnbsaQVOSaTet7m/C&#10;VhvAjHIAYqqn5vm7mtW8uraGxIjuGkww39ynqCKx49Ogh1AXMlxvjGxIwh5kPcn2q9qOi2lpHcbQ&#10;r/apw5jLkZA7ZHanrbZEy5eaOr6HTWepRxWtrN9k8zAySDwnvj1pAILxTtuDHu+YMThCD2Nc/beE&#10;mEplFw0duBkRh89R71o6Y0ItntIZI2ZXO7J5IHXHvVJvqjCSjq4ybf5DZVudPkENtCjhU2ls5XaT&#10;ms/W7ZQ+y2uIwzLuwDnmorjVpWnWDLwQgHcxAyQD0FXpYY7a/glW0Lqqhm3Nj5T7VLs0+xaTi03v&#10;a/qZzWLOohW42OQrYBPOOuauRQ2t9mGZSroxxt5x7/SrUV5aqftjSqkcrNEU6ttNauk2casvlHcD&#10;IQWPBC9cU4wWgpTsv63OUa2ZJVkaXcEKxxsQDkDvg/zrfivI5IZcgTOFPDZA+U8EAd61bmxg/wBI&#10;jjEaqMZ3HkA1Na6RbW6B4yzTuwAI/hUjuDVqDRnKtFpXucFa6pazNdtJFgKoZw3Qgdh6Vag1KFbV&#10;bxGUmQ8IRkKM9s9a29T8L210HMswjVGAkb7ofNNu/C5tink3IMKIDGjYGCfT1pcskaOpSfWxk3Op&#10;m+msmBYGP5dxXapB5xn0qzDqCXk7xrCsZXhmXgccD6moT4WvLm0kgkudoModCPl+WpR4dKr5q3RR&#10;ZYygC9Qy8ZNC5uwXp20fkive6bpsjwwJKplQl5WJzz3yKZ50TshhuFJi/iXjdt9h1rDm03zvLhlY&#10;pIBuLr1kA78UalYWwSIW0rBpMccgptPIHrmpu97FqK0Tk2aFxbTPt8tWywEmCwDk9TjJrZDXSybp&#10;I1jVhnPVgfeotR0a8TzbhpH3FFWIYwenQCorKyMhZlSYSBC0rOckEDoQapJ36kcy5d0W7G3ZLeXz&#10;LhzGrEllHJzVbRI7eT7XFJPKrScK23IKj1rkruc3aQxtceS0wJIUEZ9MgVPpNpcNK8BuDF5Ywrqp&#10;IfHr6YrNT1XulOlo7ytfsd4tuxR4m8sxRDCLt+Y+prLmgvIrALFbg7mJUltuVPXIrL0q0me+kZrl&#10;5fKjOSSQC59Aa0n1S7NvsgiWTahVnbqGB6Crvpe1iHFpqzT1TZ0MNgsMEMcfyK20uF6gYweK5y90&#10;WS9uHht5kSNI8MTwXx/jXR2t3cm0ijM2Jo492Ry0meec9MVgpqthPZyvdXBWRXBO0FWxmqdmkRDm&#10;Tb3s/Uw49But0LxbsEYklI+ZcdAo9K6h9GuL2K1EcPlhWDMSc5I4zTk18S27GBwWQ4hAHO3PPWtK&#10;HxMBaW+6U7pi2VJAC49TSSj3Ccqjt7qumcjf+E7m2MrpqpMmdzKF4PPoaS6t8tCyXymGNgWTpn1r&#10;p18WIVtf3MYVSxlwpyu3p0yeayJ7/S7i4jOwLG77XHPI9jQ1HoxxlN2vHYSW2gvZJm8w8hUhYnjP&#10;U/nVWRr77U6fYgFTCb4zwc9aJ75Y7kypZlbdG2gn7qg8ZrUtImEE4N4Gjjj3rtPzc+p70KzK1SKF&#10;vN5LXBikclpAoB6k92q3bacbxZngmljwcs2chef4RUFuLaNYpJZ8MXAUAjBB71audMlVpIra8RVB&#10;3hRnke9NLyE/W3m0UDf3kUvkqjsA2cryB9fWumiWOZhH/q3hmBDkdSR7VVjiit5reVbtCWDRup4z&#10;SyatBPcOjgQwKuHdePmxwatabkT97ZdNzQv4X+/AVwB5eCvPXlqzrvwxdXscYjk+YDJdQFG0nnGe&#10;pqJ54rZPLS+DdFGOXw9XrOO4t1Nt50oDJ8rt/CPSno90QuaKumvK6M25s0SRY1uCYXjKtkgnI4z0&#10;xVCRra0VHtGP2gkq/T5gvHX2pbWCWSR4rspwCVZRkkA+/rTxpcNzHNM0G1IZCU556ds1O62NNtG/&#10;XzKck8a3E26eSVfJAYLyMMcnHvVmOKB7KKOSE7Y0AjLnBxk4yB9agt9IupZD5eRGVAQoOg6kE1b1&#10;HR7p4EeINGAAjbm689eM0tbPQpyV1qNlgCJGsULdP3hI6nsQfSs+00axCs8pliLMdx5OfpmtM63f&#10;6c0SzwlgQNpIzg/jiqxeWdkMbMPNLYB7E9/anp/wBJy17d7kYFvZxI+8vEhBgI5dmJ7iprmyFwkc&#10;sV86Tbt+0/dHrupiLPp8w86JZEH3WxkDHrmteTw/JdSyz4RQy5AzwW9Mii2guZJp83zMGzhdLmKa&#10;41PzfM3EY4A2joParw1WOSSYsFjOAoY8LnPANVdU8PbktYgjl84yh/1ZPsDWjLpdhZH7PNvmZlXD&#10;AZUN2J96EmKTi7bt+RnaHbSKbp5mLojbmLjA3Hpgf1q2trb3LTTQmXciEkN3PoM9q0GRnuJHlu8R&#10;J8uOmcDvVC6gijAuLRwHkGAZCVTHTIHrTtoLnu73s/wEfw40cXmzOXY4O0nCrmnLFGlnAnnNIM4O&#10;wcl+oFdDNqIUxNcYaRlCqFGc49RVC51CCww0USrwXKjnr3oskTzydk0ZH2SG5exch4ixIbjliP5C&#10;rAt2hu4UmlUq8TiJ842+3vWit5H5ouHXESBW3EcMT1+lVL+HT7myaSKUGUSFhnnGf7tOw1Juyd+3&#10;oYNqJ4vNkm3kqTjB+9jsK6+xs5Z7a1nRYi3IkXPI3dzXORWb/aoo5AWAXLEnjJ6E10thaPbPL+9X&#10;I525+9miKHVl56nG2sTPMUS3/eBSyyZ4Cj8eDXRzS3htonWICVsKsh+8B3IrdliSPygYg5IzgnJC&#10;iqF3c2aR28gbe6PgL02Cm42J5+ZrQ5q6D/ZgtxDkwAlSRnJJ9KyrxFljaMgo6qGUDndn/PSu31DZ&#10;Pb73lUFmHlqB271npLYz7p0GAkZSUEc7jxjipcS4VdL2+45GCa1N0pfzFLoBFuX5Sw6tgVpSWN4y&#10;pDaxxghNzNtBLAnk5NdTY6DBPFLI06rGqbEUD5gSf85q01veW4j8lQrqQrsOQQR1xQog6yvp+JzW&#10;l21tcI63EEyIXAjJJALDitVE+ytcoYiZUPy4U7QDxgtWxeRtDtWeN2wRhsEgE98CnytPJHta82nZ&#10;1ZcD34wDVWMnNt+TMbULKSG1kkgZXkC8jOMD2rL0XR7yUSiFI42HzliNuc+tdfZi9kDbY4pIyMBg&#10;MdKpw3dy5ZppU3ElRgHgA/xYostGNVJWa0uc1Lol6J5JJ0iJTDqWOdo9qjiW2vAIIyUYseduAp9R&#10;XpQvrRY5p2jMoK7UAP3sfXpXJTx214sF6Y3j+bhQcbcetJxXR3Gqre6aOWms5FClLreAxiJK583H&#10;cZ7+9ZlpBLNez28NqqpGgAdx3Pf610Gu6dqW+0Ns42sG2g4HJPWtFrO52wRmZBPGhL8dWPSlbUtV&#10;EktUVtM0GSDbDKxYAOxJ7DGcg1XnAmtUaJ1SRgQMHAIB6muh1u736UWWRUkIVXA64PWsWWeG4lMV&#10;nEvlFMMzcbcDrTJhKTs33Odm0i68qEQS/vHy8u35VIB9TVqTw9DLZSRlXlkk5YjnYV9M10GmXzTe&#10;XGVwoyhYd/TmqepDUYLu3S0ukk+Vg3bbu9aDTnle10upzl5YXCiB3n8orGuxCPvsOMEVPYx3N2s7&#10;sI4olXZEOCzOOtdRYwWzWkkbRJLNByTknBPuazrTRrmB2WJTsA8wAcjJ5IptD9pe+tmR6TpEBi2S&#10;M4feQNqjr9fasOLwdPfXbXMLgRK7Bxgguen0NdFa62xkCNbBGM2FGe/oTWzDfXEd+kPnKA+W2xgY&#10;AHXOaStoS5VIttO10ecpops7t/IZ3G4MI8YAYe9aeoaNNMpu5oxHHLw4JGVIrtr2JHl3HeyNJyFw&#10;SM96J7ezgeELulWJCWbO4Ek9/ejlWovbO6fWx5ytisZmSO03xOuEwOm0Y4NUV0uJrS2/0Ty0C4Hs&#10;Qa9ZGsNGswljUoFLQsvXJ7ZNcPcTvIqT+Z5cWdyxEZb3/Gm4rQuFWUntbY5i78H+bbtAY0SOdixk&#10;C5x/+uqF/wDDSa5nsjaW0ZWFNsz4HK9jivQ21SBxb2jRzPE2XErfKoz2rf07UUYJbQQ7AGwcHl1/&#10;Cmox7jlWqRV7Hjcvhe+meSRIfLSEqpPAxj+7VPU/C9jHJFN9naaYnI4LFj+PYV7dqOg3sk92jTrD&#10;E6jah7sPpWZD4cuEvJJZJQI44juA43HHb2qXC3QccVfVtHnenadI6s/lL5jcJk425/uiql14bnSG&#10;68/UCr4JG0ZyR616Roun2+x7qbKuikIo5XB9PcVAZ9OtGhWRpfOndgWYfKoPv0pciKdZ8zsjx5tA&#10;meCG4DyPLgDzD8u5AemMitnQrW3srqRJY2Dz5ZiV6dsDNeoS6Nb3lw8cbZBIDEnhFB7VleJ/CsZn&#10;aWLfOYsFlXoFA7UKDQ/bJ2T6nHX0SC4jjtUDooO0e/uarNYaxcQo7hNoJHHygEfrXSTeGIIIFa2d&#10;jLcDIDnLIp6kVHoegXSGTdOWhLcEtwpp2GppK6e3cyY/DMTNp8kjMZw+HIO4AEe9Il3fw3l1bZ2E&#10;krGBj5krsLcylnUW6ypHL99hgn2FcbrNneXF9G4smBDFdw5X9KVhKblKzOdu7WecwQ7NiISxBIB3&#10;Z68V6LothBLbW8l/GoEGcSAc/WuO02K/v9QexuR9ngTJMmOGArR1621G2mLQ3TukaqqhQCHDdgKF&#10;6FzblZXsb2o3Nla3NtLBJ52/J83ux7A/SqOnXyXM0u+RjOwYk9lOe1Y0OgZEFy8RM6jKwqSI19yf&#10;Wuz061RGlkV3EeFaY4A56YB7/hTIk0kcr/bV5pt8yGWPLjgOflPu1a9pcxTQXs2oXRd2TKiM4K/7&#10;K47VXvLe1M7NJaKUEnOQWLDtkUSXIaW6xo6iNlypHQMPUUgdnsraasu3bxf2dBHbIgbH/LT+EHv7&#10;msyw0u08iPzZiH5z+f1rTmmt7SBWJGY1G89SG65A9K5d9WhlYv5Unzc5GFz+FAo3tv1KlvfTspwW&#10;WI4yT1NXk1CAkIpY7eTk1wcurXTQLGkQLnjK9Me9WYp7WFXwSzsM4z3HYE9vavxxUj2VlbS3Oxvt&#10;UgXLQqRvIwAe47/SoijiNPNcEDJyK463vd5G48BcjjBGauHVfMB3xnEYwDuPIP0qnRfYayw1ZJ2R&#10;RIoKj/x4/SrqzRwQp5kYJY5IZt3X1964Zrm4jaUShl2jK5bP/wCuo47yTLAqGBw2P51PsS3liel1&#10;odrcTLLGSQnyn5cDnPqajsLl2PnbVeQEL6jA5rjZtSE7ZwqqTtyDgn6VZ+1mPJjAbJAHOCfep9it&#10;illySsdXNrExkmVLcZzyVPr6CkivgIlhBJIySCc89wa5lmvLeVJNgKEDd6hjUk0blHkX5NzduGJ/&#10;Kn7JdjZZfBdDYW6KIsaHOeDtOduTmta1aJW3pJk4IY4zge9cqYZjGJEkCkkFs+34VDLMEt3dAwZi&#10;Ae2T60/ZLsU8FFo7GzuhKwImyobCgj+VXrm+kDE5AkXPy46jtXMRpEkKBPnk2A5HVc9xVG/Xc7Bp&#10;ir7eNpJP/wCuqVPQSwUW/Q6m31Npk3TA4DZLqcYx2OKw5tbJYqXICOMDHBHua5Ca6kitWAkZkU7s&#10;HPJ9DWvaRRT2ySEfvOuw+lP2Vi44GCexrTaxcmKYJMI1U5Iz835UNrnyxb2yxHrnOKw5nha33ebj&#10;e20gd8VVktEiVSw3O54A5b8DVqmnYtYSnZe6jWm1mQsQ8YH91uoX61Qlu3lDb7lcFiDjGMUyWII+&#10;GAIGDwevsaTUI0CosSY/ix7e9JxS6FqhD+VGtcyo8MU5n3EjacnLfhVSeR/KUpIQFGdvUNn19DWT&#10;Be4eIeW7KpwwI4OeK0pLxo2dUCKvoVyTWkYLsUqMU9iqbq5efATk4OzvgfxDPWt+6s0ihErSs7yD&#10;75BAJHbjvWJDdSRss4U/3ctzjNSXc0g37naQO25QeB+HpV+zQ3TV+hDbmd3RcKokUqo28jHepbe/&#10;uIo5YGVQwbhh976+9R3unyJHErENkAhs9AahR3QMqgPhcKc4K/SnyaCdNPoX7xWt4NyuHkkIJUDJ&#10;+prmGjnjuEcuzEkkZPANbccM4AbdjPc8805rYrt3hfm7AFefpTURxppFOTS5JVLifbt2gDIGRnJ4&#10;p8Yi3ZaYbyCq54DewrR+zieWPZHhQANp4PH86pwiSWWUHOxM8MMEH0FPlGokInhgbBJUGQBkAzV+&#10;e4EiF4iNvViT0wcY5ppso3XYzOSRyRjgenNZOq6e/kr9n3Fjjgk4I9TUuOg+VGqk0cuD8qMnBJ6P&#10;+FWVh06cSMVUSLwMdGPoD6VDa6eCqvJGDsjG3nLZPGaXT9MSEuhi5JyA2Mc+lPlHyi20P2aVWK/e&#10;HHGdo74PrUl4IwWEUe0NncecGoJnWQsjZGM7MAnBoktTIsX3xGDzxwKFFBy9Su+oASCFY0BXBx1D&#10;YqtE5lmkUgfO5XIOFUelW5tPMhYKiAb+MnBAx1NSWelpAjM8bOScjGMZ9ee1MXKYN0iPIqmFjLH3&#10;Xpj0q/ZXEU7hJYWVV5LepHQYrRstJmvLrzFbbj07Y61pzaSs4R1fapO1sDkmqGcyAscmFRmDsAMZ&#10;4P4VemSWBS5TJJxtJ6c1qJB9ml2yW7DaANwY4HuaimjkneTc6FeANvOcnuDiiw0jHhmAaZG+6o+Q&#10;qMYJ5Oc1LFdyIiFBkZBIPqO4p8luqzCL5gSccZ5I9M1LpsEySNuIXYeCOc//AF6AsWoBDPvkEXzg&#10;8rnqTzk5qHUQiIQykEEYC5OB70rwyvFcuF++wJUg7hVgWzxKolbH909M/XNFieVFS82ScwsVTClj&#10;6gelUbUBNzKoGzJU9Dk10hhitArEhgRufuv4VWuYhuWROEckrnoM9qLDtqULRI3Q+YACGyG9cegr&#10;Pm09WnaSIEqwGQTgceg+ldHbwhYZJNhVwxUgjII9arz2xRoGClsd+wx/WiwWJUsI44/NAJjLKxx2&#10;xwVFEsFsyNIFO1nBBbqvFNkvJ9rwrtwedqc8H0qNI5GjWMPw7nqeuOwoAjubiSSRS52qgAKgdh3B&#10;ps1xDFIPLU7dgYcZIz1q39klUSNIhYAEFh0A9PwqqrJHEXRN5cBWJ6jPpQMitGWGWNmBI2knI5Ye&#10;lQW6Rs7hk9MbgOnoM962ZI4zJbneEwudpGencGnS28azQuSjqeWPTrSCxQuYU4RJMKRkhevPTPvV&#10;FLSXy0V9+Ixlieh9q6BYgGuNsQRCcjoAcdDUq7/IkEjdSA/sT0piMWBTJIWKjZjDf7I7H61Zg06S&#10;R5PLXMbE4br90d+c1qLpkcCKU3PuyobnPPqKgfTWgPE7gdTkEZPt6UkPQrQ6fJIWjbIYDOF4zinT&#10;SymdYmVQGYnfwc4HT9K3ktALRyHLseFAPPr1qjbWc20h1JCn5OODn39qLEcpA0MMkckmQMkISDxn&#10;05qtHeRJCNsLFuhJUFSB61tyaeAqowOQxJZQDyaotAlpGoB3N/EDwTk0xxVhksUKgTb9shXJXHYD&#10;t71U094C0rNtB2ZKEHdip5beYxgtGQrt35Zvp6YqxBoUAb5ecL8pJ5/HPGKB201KKPbicSRq5AOS&#10;P89qffBA26IJtx0B6g/XtWsdPWMTOeqgbj16/TtTbrQ4VjTbNuBAP4+lMSRy7W0ZcLGDlsck4BrV&#10;RpY43jZQepU9B+FX7e0j805G5FGBu7Z9K0ba2CqrtkIg27j0A9MUi2mjmpWLjYkePlOB/eA61D5T&#10;Rxb3TJY4BIztxXULGs852H5cNt5xjNTppqR+UhyAoJbvjPFPUrl21OQVmlCKyFUBO11HJP4Vopav&#10;5G8xgbuASeRt65z61PI8Yd7VAxP3SxOdp61Orxjfvx0x3UZ9hSE4s5+Wdly8YAk2jLZ4/L1p6Shi&#10;vmEfMGVg3GD61NbWQebzVAwCQQeeajKPPHCGwpMjEnvz35oBpq4yTTvK8h1ZfmGWPoatRQShpCck&#10;5yrbQeenapLGAlWUoTk4z02gd8Vpi2nllIBBwMHH3T6Yx0oJIUt1aJmOVckBio3Zx2+tdAlk4VUO&#10;MgZAIBAH51V8uSIwxpHjcCQoGRn/ABrVhtJZHBZiRtZSW+n45ppA1sPhtFk2uJmbGc5HAp0VrGBJ&#10;hTwSFI65rXsbUBQFkzgYJYY5/wAKbc2+XjBBXOSoHH1/Ctkr6gnqZtusUsZeUtk5wD0PpmmTWypF&#10;vEg3DbyRkVeFkkCq21mUkgFztOfwqysYYOoyoU84ycjHqKdhaamZZQ2+J5S3y8bvX6VokxIVZECq&#10;y9uaLW0VVYAdcuMfxdgeaSS1WJAXkOxByvQg0WshFyJUBWV1xjPAweO3FZM1yX3Hbgs5Jz7+9T7F&#10;ZEZgysON3I+X6U+8ML+WqRMQOcdMY6YOe9JvzEVCDuOUYHoo4zz1p6u0ashzsHIz0BqTbJnhAWPJ&#10;BHb0pgZ5AcHIIIK4J2UgEHCJO7gNggZ646VXQykOVwApHBHXPStiLEkCRYxjgbskfh9aspCy7d4X&#10;HQFunFVYLnPXMjPbPCLfLBlwRztIpYLCQhGK8Nxtzjv3rZkiLNcbSi/IMFTgVNbwOYUG4uCSCD2A&#10;7ihLUVzJZmbzEAbcvAUDgj2qK1tLqRxKwXj5SOOPoK2JrdtwXkjGFYcYHocVLbLujGU244J6c+tO&#10;2tgvoMt42CeWPvEHkHqcdag+yPBk7cZPzcZ49BW40IjiG77rYH0A6dKi8kOy4Ayc5BJByPSqcdiF&#10;Ip7FgQYU7C2TnsDSupKtHubZnIOM8diauiJwBE6gEn61Zt5CQwUDcPlzjr68U0vkFyvDb7ljQybg&#10;3PpwKneEqQFzswcZ75/wqwixogkCDOQCD2NSu6y5ZQduMKe2fTFaKK6kvVlWNIvlKn5iM8dqkgyN&#10;xaXBHUEDn3FRlGZhgqnoDTZwQh3RkjHXHO7PShafIbV+pcZInDsF5OOT/wDWrPu41BG0DBXpjJya&#10;nt4gFeQqeoA9frT7dFkEjPMOfu9zmm/eS03Jty63KP2eNQA0TD0LH+KnqIGVs5GByxyM1flLMMDP&#10;TIPoKrBCyldoJRAdw60no9CnqiqwhVtqRkCQbgT3I9BVWdAwO1QPmGM9jVhZpW2IR8xBySM49vaq&#10;wjQkhkYDJyf5VlKVykiiw2xGQtgqSucdwapttlZWc7l67VJ79/atGWNAmxiSCM4HqOOahEYl3YAx&#10;jBI4z+FZloxnliiB2IgXIORyTVqbaWVhkDIyR1Oatx2hVUHldOvFJBB9/wCU5zgMfWpQFNZmEqhc&#10;7OnzDgk+tOjhXeZpDnHyKe2fep4LQgv8pkLNkA+3etKCzwdpUnLbjx0z60RTYrmb5MI+QK3rkcZN&#10;PkfjIxuAwXPGB71oGFJmkCMNobGT6GoJ7KR5DEqccHIPWqswTMtIfJCqWJzkk9f0NTRXiJKqqpOe&#10;p+vY/Wr88QhOwrlR2PO0+o9qoSaduJZZuTxwOuemKWqHcja8hTrGNjAllzyPanorAKRHtLn5R0wp&#10;PStC3sI94L5D8p61akiiwVkckjkD1NNJgnqZcoZiwQsSGAwOc/j2NOjcphACxjXG08Nyf6VqJG5k&#10;yu0EAZ570+WBDOxVSQVIdh1Bzniqswv5EWxgoIQs23HJ5X3FXLK0LAblOMYA7inwLHkfvCQMcH9a&#10;1VeN2c7TgY2gDHHrmtIRuRJmVb2oYbFwQuWAPr6VMbRgZBtPABOO+a3inzDK7VHIqQlSPnQnGHJ+&#10;lbKku5k6mxzhs38vb0wOcAfKKnt7NvLJDMRkDnjmtIw5RArqAcE8c1MFU4dMs5yy89D0ojTQObts&#10;ZE1uUYkkbgMnHOD6VcazZ0ILMg4YDoee9SmHksFzz83PP1q4sRY4YHjkknt7VUaa10Jc7WszFMTA&#10;sSwYY4w2ce5wafEQPLOBt6fNnv6VZe2lVFIwRz371Ra3lAQqWPzY/wB0HtUaroaXuty0bZWLM3A6&#10;8c5P4VEpgTCFASfxxV7BUL8wLdDuHHNZ7o5VnIC4YguDnANU9NlqQvNi+QFJDK3OC2B+gpiJCC+1&#10;GGQcE9cUwZXehJ6/MTyBmrUZRQwdMnOODyanRlWfcoyBwR5YVQOhk6H8qjFoAuW2ndznPf2z2q5O&#10;Y1dcY9TnoKgmuIwGIU56+mD04B7VLSW7Gm7LQr3D4B2oOwJXsfUim3EIBjYDfnsORn1IptqYCEYj&#10;B3ZJJ6n/AOvSvIihgGIw2T7e1Z3vfzLs1axGkZdWQfeIxk9vzq3ERGoBG3IxnjIx3pvm8AsuS+eR&#10;zTisZi3b9zkBsk5xzTQO+hXmlDgR7jvI+vP4dqW0D842sAOcjoR171ahUw7n2kkdSR2qFSJG4C4H&#10;fvntn60u3cPLoRmZnA52lW6kZzU3nEbiux/UZLD6YpsjxgbmLBs54P8AEPen/bVhw2Bgg9BzuNNS&#10;t1BoqTzxOyj5gCuMdcH2pLO0Qk8quOCDwxx70z7WH4KAscDd15qdpVEQ3lThslQP1FTfW42mgSHI&#10;cHgN054zV1bYxD5VTavB7DJrNWSOWRBtwFbgeh+lac84XcuxuSBntimmtyWmZzxbX3ruHqAM/wA6&#10;dtGw7RgKCcjOcHvSmVRkqN7c5BHf0xU0cqbVLPjccYDHj2xUqxXYhwobKwY+XqW68VCD8scjDnOB&#10;lc1ZkjKjqAnQEHBPbNUo7kJK53YRBgl+cg+lDdtwSEuGQOckLtG7AOKijnV8nBADH5lOQR9Kimdg&#10;zuhPzADCgngDHtjNWVjYxpuYcjgADcPrUX1Gh5mhcfJgk8jacgAUkSALgIw7AEdO9NhYBXUgYAyp&#10;HY+9StM6uwOHHTP3sfSqv1AkdyQ5KkHO3b1J9x6UgZPkAU7QvOFzk/WrMSNhmV2AUDGOOanZWdnD&#10;xjDKdwB4xVpMVyJbJmQZiwDyuegHvSCxO7eVBA6nGMe+auSwO0EIUuflHy56Y9RU/kSODz5eQueM&#10;gkf0rXl20I5vMgRYokbaw3nk49/SqyquDt65xn19/ap5LZ0iyCBuYcjnn09qdDFtdshcjkj3qW3d&#10;KwdHr1GBmeRioLBQRnHb0quYsKcx4O4Y68Z9hWu0Hy5Ltgn04+mM077M7ySEjcmAQCdufbir5Gxe&#10;0RmeQkcIzgZbqgBP1qBIUnXJJzuwWPYD0+ta8tuhBLMw5wMYBBPWqjxMdrRbsAcDcO/WpcPIcZXI&#10;9hxiKJVA689B7AVHPGSNzDDf3RwDitAQsFUE5OcnPJH40ghDKGCEAMckdefr2puIuZGMsQbOW+Us&#10;cE8AkdvwqxPapOpXAI+8DjGCOa1/7OSLB4weT6EGpVhUhQu5TnjAAz69KUaVlZg6i0OfnjIIXZuX&#10;7pB5AI9MU7aoG8HAHGAeePrV29iYMDt427QN2OSSanFonlqPLBI5Izgj86ShqyudJIy2AuI32ttw&#10;QQR8pz71AXXzFIJUgYwT8x9+K2GjjwZSByQcHBA9yKqFNr8OCVPzAHnB75/pUyWw0ys08u9d0fBO&#10;EI/rmnQ28u2bEW1s4H4dq0g1s4OAQ5bkMeMdsfWlhVHMbeaCOoUdQP8AGnya73J5vIoQ20rDLEDA&#10;6N3z7UJEwzkquGPHfn0q9BLuTccHLnGTz9KWbZKxG7BHAHHA/rRyK24uZ3KJBRZsOTlduasW6BSr&#10;KpzhcAnml3sCm6JsFT937p98UIrR7sqSMZ6Y6c8VMVqgZFJb+UVZ1IOfmXANObhgUQYY5we3vmtJ&#10;42Zc7QwI3ehA9x60OrL8zLnK5zkH6DFa+zeoozRQjWbawZhtA4brTI7QmPaqtlSWLE9ParTwyOue&#10;WG35lzgY9qRywVSxOQAAd2cY7Gklbe47jERYSVYkHqTk85+lVGhWRWd85Pvk49K0ZLUsXOwnI5Oc&#10;jJ9qp28JJxgnAGdpHP0pSWqVhra9yJLZ0QEDCYztH3qbEpLuctjsAAM+/wBa2Bbb9gOACfn/ANkj&#10;2qlFaHzJyNzYOQGHHP1zRKD0shqa11Bo2x5aK46c46fWr1tGFY5f5iMAdzjpUFykijG/LE/KpAGP&#10;xFX4omw+912hSTkc/hVwXvbMznLTcntwU3bnw/AwByPp/jUXzbncgMOg6kjFSxxjaCXO3bnA6HFO&#10;dsqoV2IUdBjr+dbmF9WRMGIC8Hcef8j0poOWC4LAZIHJAx64q5bR71VnATqcc/rSXBWHcqvyuDwc&#10;dqdtLgpK9upWkhdhvZxkk8A/yoECoEwQD3AHJ/GtBpePkblRuJ68Hr/+unMYwoJwWXkenPfnrTUV&#10;cXO0ihITv5i2gA4B9D3qeKINwjkYUY759cYp6PlG465+9UFrJ5hwC3JwFHf6AUaXWu49bPyJAv75&#10;2BOD8u3POPXFQTRBDgNgMepOce3NT5JZgzEEDr2JHqai3F2YsFOcZx2I70tBpPv0IUSQhsAfKfTg&#10;gdzUwMW/+FgV6kDn2p0l2qqu7DAHnHBNJGrk5KHBOU7YA5/KkvIbvvYasjEfKDk8HjsPTrUhlRGb&#10;90S2MA9AKTeu3gqeeoGCQewpXbYpI+YHPHfPvVX8yWr9BguiSobAIPA+8aqyTAbtzMRnnJwM1bjc&#10;BE2lcnk461HFYGRpiQNuM4bjOKTv01D3Ve42MBQSTjJ+Xp+JqJTCwVQpyD1PO41IY2EBBZflGOR1&#10;z0AqIMBjPJHAA61N9irX1uSu0hbJ4UALxjj606bJGCxyFGX68mrE5U7hsxtKkk/Ln3NQSRkebsYZ&#10;GAWx61TRKe2hWPyxqWOQDjjqfU0iSOsjYOQflz9Rzz61Z8pyVIdSAeG659QKltLF8MH4XcSCBk59&#10;qjld0U5pJkUYZgnO4A9Mf0pjxCPeyuCCcZ6YB961JX2xPjHGMev1qBIY3Ycodw+XJwD+FU4mamys&#10;1ipIO0lRggA54/8Ar0fuw2RGQGDAZGOv+FaBiIbacggduKjZd4UFiMnJPAA+tDiuiFzPqytAUUKB&#10;ltvQ9cfnSsT5km0LtK5z3PanyFMthTtOOR0yPT0prN5Y+dCSTgkY4PalfzsPfWw2AoSFORjjAHA9&#10;xmiaTJJDnIGOTx+A9aVpQDMigkhQw/2jVZAywhmkAbOTxkH1HFJy0sVa7uTMBsXGBzhvf6UrFtij&#10;IUKfl4ySPQ0xbpBHubkDIGRwCaEfzViyAvzYxnt6jFF1+AW02FlAw53NyVHy+vU7qe6RxKxYkbgC&#10;e4PoaaJfnKtGACcAgkdPXmmPeLGSrkev3S24/lTbWoWehYhUoB64yQD6UrSsX3BxkqPSqSTl2bCl&#10;MDnPQ5qtcXSeW0cQzuOGJ4wR2yO1LmVg5ddS6kCLEzFvnzk56Y9qGZQi4YvkZOO/1qiGCcB8ZIB6&#10;5P6UoMalSpJXceTnj1pc3YdvMv8AmYI2oGJALA+1Vpr63dtpRjtQ4XO0H1zWbLKZWbCl+SASOKqe&#10;e0KgA4yCMdvypc+g1FXNRJ2YpsAUKM4zx/8ArqZLortIJyxJ564Pas8gFItrYOAenT2FVoVkVpQx&#10;KAEHJ9fap5noGhpLexkfMxOPugnH40iXEYOFVjlshhzj37VnLEAyoCc5JyDjNW/sbbyqkAP/AHuM&#10;+1F2w0B7v5sohfOSW6dKI5eBnILHIH/16aIUjG0yHfuwFBwB9Kiu7kOiiPn+HIwcmldrVsaS00J5&#10;JHUMcYyCc8ZIHfio8K6ryCATnrjFQNOrQqqQgMOAwGORyah892Gex5HbJPoKlySKSZc8wbvm+6WA&#10;55GPUVYCkh1RvuHG7jgDpWZDC8gfLfKvyjnqK0DEI9yrzwM7jyaafkS7IV2jhd9keR1JPfjr9KSH&#10;UHJJC8YGSF6/WqHLGQEEFsg9jg9DVqNljSPaoYsMZJ6H1pKTT3sh2+bJd0kkgIYAkZx06mlkV3BA&#10;lB68euPYU6FNmZJBgFSM/eII74prTfKojxuwW+uaq/4jS1VuhZjhKRu4G4ZA54C5+tBICPwR/te3&#10;tVdrqRYyu/BUYYEcGqkupmSNVCkMDtCjpk9+aHUivuBQlcv/ADKo27t56A9D7+1RiRVY5IIwDjOR&#10;kc84rOnuvL8stIcKQoycE+oNJ5rQ+epOCwD8ddvvS9orlKDLbzYDkevIPOc8/lQxyzlX2Kc4PX5s&#10;Z79qqQo0nKnq3UdgKbM0ZcjzCYyeDnIz34pc+ly+Ul80lFJ4OcZxwfoKgSYyMUbk9nHOD2FRNfsE&#10;UFThWIHbj268VLDOFVgFTcOoPc+tSpp9R8tlsLJNPAMl8EjG3jHPvSJKo/6ac8kngdugNUx5l0Q0&#10;gwq5zjoRnjioLy8ljiiwq7c4Ix1X1p83XoP8zVmlRGRV5IXjIIBA5796ZNl1Us6kkk5HOfpWNBeE&#10;Rk5UFjgY9DVZZpYwd8wZCeoGcZ9aHNeo7G+JFL75M4CfKAOpqf7RGJVy249hjjPTGfeubsr0DduE&#10;ihfmBI4JPH4Uj63tNwu0AEfwnjIOQRRdWJZv7m89WwDjlh6Z6LkUx7oxGc7Tjgoo5Awe9YMN+6q2&#10;xDuIzyMbm9KpXWqP+9BDKxGCVHHNQ3oJyWh06zyOyMW2lkGV7kgd+n50/wDtBpNoVxncCc4GOOay&#10;bZJHjVlVirjYD3AHH4CrQjszIDPNsGOCOQSvbA7VPvGbkiZtQZnyACFBIx0qJZAi5VlUsuW55JPa&#10;qmoaxtjTEKbUGATjOD2GPWsqHVgJLfbG0ZBG4n36daNL6u5Dka8U8QEbeUUIY53dCfxpy3EUi5wB&#10;zhscDj2rFe9R5Jd7FlLsBnALH3x0qJpEuQkEIJKsSQOwPqfT3ojIk3bnX1aBWWEBVO0MvP4EUiTi&#10;b5zJs4Ht+RqrbxBcwu+1WAWQHpk91oOLIeWhLLuCl1wBj8atN7sm5DHGd8eM5bjnpWubCdV3SMAp&#10;OWB9M8H6VVmRYZpfKztfG0E459jU8SRzDMjjcoPyMeeOnNOKRLZal01vLKeeoIKtnHpzx61V+2SB&#10;Lg7PmBQqp5bBFNLL5pk83ARMID/AT1+tVHUoolwA+dxyMkge3pTbXQcU/U0Le/k3NMyblbAwc8Dp&#10;jAplxe7W4B2ONpCjlcc4+tZ0V4DKskbFFIZ9r8jd25qrcX21nPmKRL15+7n1/pUuppuaxpXexv3F&#10;0YoVbG8njb1GV6Z9KzJtSOV3DOVXLde/TA9KzFcEQnzWV48tn+HA+lIIsJgMMuud393b3P196zc2&#10;+pvCkluaE9wjiTfM2wHBIJG70qtLOuCMqse4YI9ccnJ9ayFvJJSUUL8uPoWz1xQrMY5JBAOTtAZi&#10;BkHsOajnubKNuhqT3Kuys10+CD97OFP6cGq8M8wbg7Rx8v8Aj6VXgh+1XCKI0Xy8Fl9RnkZOadtJ&#10;dpNu4hyuOhwKL7F26FqR5iol3sgJOR1J+g9KtK0ao6hWyRk7sEKOeRxWdc3W9hth2qehI6Hpyagm&#10;vNh8sxkgoqsCOuOcmjmQKL7G+rBW8wlAA21ccHA79qUzDYGjuA6E7nXHzNkY5NVBOWjdiVLMQcEY&#10;yPaqaBAgV22jdz8pyw9Pp71QuU20kCIvDHBAGeAM9qi1GU/u1jdFUkEEjoAc1HLLASzRlgudrAfN&#10;k9jQ+AGUDIXGO+fU+nFCe4rIk3/upXjB3HIwclRn0qzH5cS4QKVAUtgkZbHes9dpyBnYMsedoIqv&#10;NM8YJA4U7gp4z+NO4WOitwpC8xhWByVx+XTrWb/ba29vIp2EMcqeTt92x61zl/qkMfLMWEg7cDce&#10;wxWGl2JSxfqp2qDydo9u9NX6E2R076yRLjy8Z+4cAls9xWc93I4ljd9zN8pVjxj271nRPGAG6HPT&#10;HO49B7ZqldX1oJNhdll28O3/ACz9qnlbsTOqo7s6O0ObdwEkZYyQNuPlI/Oqr6gIt028txsAIG4/&#10;lXNza4ItyIxJK8yK3Ax7cYrkDqcjDO5iWY4OC9awpN7nLVxNtjsrnWC5kQQKY24xnkAevvWKkxEq&#10;MVDZGBk5Bz0zVG1LzK3O0ySdV7Y6gfWt77IbeeKRJ2+b5thwQGH4VvokcUp9yjHaPmTOArbVbaeS&#10;K62GFLWPak4Jm/iA+cEDH61pw2cUaWzySOPNJ3Ko5yf7xPrXWaXo0SfvVt48pg9QSMdyPelGJjKp&#10;oZujaAqwoZmAOfmYZDID7V1OmT2emyyx7sLMh8qVwGAKnBOD+lauovpl5Z3k1k8ayvtU7WCoSOo5&#10;ry+S4jhltGMzyG2ZmTaQR85yQVz2rWVotap+Zhz86e68j6Ch1S3e1WaWVDFHnzGUYBwOBXjevamN&#10;RvXkdCIBGSoPt9O/tXJXniBrhhG4MSyEkCMYXB4BP1qnDq0yKiBciN3bBPUHqMCs6le6SMYpRbLd&#10;5d+aWPkqy7RjacbewGBWfaaoYkYRW7cnnsOfbvistYbo3bSWsLSo3PB7nk8GvTtL0dZSouIZVDrt&#10;CuuGVsZGOnHvWSu9ik7u7OQ0jSJNQKmJghJYnf8AKCDwd3qK9a8M27W0cKxTQs0MbMNy4BZe461d&#10;/wCEWsxbRxmba6jL7eRgdia52byd8ixIUjhJjJONmKvkdNpv8zelDnTSRa8RaneX0zLK68H+E9B1&#10;zx6GuKkvIzIrLGpI3AMpxk9yRSXt6UhmVXUliMMpypLHnPTAqjb6fFahrm4UNnI4JxnHauec3J3Z&#10;7WGw6px2GRRnZJLJKhBHfOVHtRLqTXbJER+7C5U4wc988UyUjf5KAJvYDGd20vzg+lazCKCJcvyB&#10;yzcD5uMcd6EzrtYzXtmso2b52ypBXruwQeD2qpZ3bXSu7QDAIJ55z2HPpWWJLu+kkaMtlEYjIO3j&#10;jPPetS9ia1tWMrZ3/Mu1hnH07etO4rFqW7lknWCGfqAAG+UMw4/yaura+Sw85VKunKNwdydRxXG6&#10;Wjz6pbzsWCIM71Iw2RjofSu01TURcLLJ5TM3mMVVR93d16/SmpK2vyCzM26u3kuPsrRwpC+VVVwS&#10;eOGFacJMCwxRqrAEnHTHGR0rktIsX+2PfSuGO/aAeCuDkkgetbOvTNbWqKd0WVc5XGApOeam+47B&#10;pUv2qd2bAiQZcg/dzgjPvVnX5gBIWKkKCwJblQT09vaqnhO0BtVeJcOyiTOcliD1NUdXsJnaWRpU&#10;Cyks6qQSxXjBou7bbguhsaLaolp5wlbzWlJI6EL9f51l67rC72xzgD5cbgx9z2FdjPYxtEk6srBI&#10;xnHGOOmB615HrVoz6naJFLkyNkIhwSvOM+1VFdPK4pPQ7iytUXTrcKhVz8wUdV3AHnHYV5trOoC4&#10;vI4ndlK5Mn8Wete0zJbrG6Iu1EGN4GBlR+teI3VjHczvIsZ8tZSuQMbSRgmtqFrtmOIvZJHSac8a&#10;WZi2u0X3QCuDkj174zWbHH5whDSttyyrzjaM9SfX0rotVvVtNJSONFkYICm7OWGOWHuK47SStyHR&#10;UcZQEF85JB5A+nWu2itGclZ6peR0Wuyma60tFCqUgA4PBIyCT/nmoNas5VsJdrLhWMmAcjLgLgD1&#10;NZuq3IGrWMK7mVIkHTDHIOc+wrRu725TStQdlR/KIBOcbADxx3611x6HM3ua2gRA21i8zbTxtQ43&#10;ZzyM0yFGj1e+tigZ2JdskgqAO2OtY+gPBLZJLckoZ8tGGGcFRz07HFWNSu55dYtrhSA8sbA7P4AF&#10;9PTrTtuC2RLrchj0zzg5kEFwQB6BjwPyq+MXBt5YnYCZApCn2HX8aoX1q13p9zb7BlATEuD95hyx&#10;9SOlN8PvcR6fEIh80ZK7R1QlsjPtS0DW47Q38uVrV0wwLMm72+719a9L8G+JYLe/gDgrvIHA/iJ5&#10;XFebPhNRt5JUy9xuLkY/h5464rp4544dRsXTcHyrqzdVxk9O+fWrpycZRYqkFJNPW6O611L1ps27&#10;mIw3rSKrZzjH8jXYahqk17Et8ilEdDEw6HeB19gTW+t1aXEccluyI7KBP0O3jG4E1SePTHWydLxW&#10;EsjAhuMyd+BxgmvVUbXtLRnmuony3hqjjfD+qCxtFjM5XzSyhFBIVl6tknnOaItPuDcxSvesXDMQ&#10;VHIHTv0rtp9BaBruPdHGZCrJhcBix+bOelYV/Z2we2UEqsMh4J5cnP6VDi0lfoaxqJttLVllNI+1&#10;QTyLOMIoSRY+rnPIPfNT2EVmpaOdhtQbV3HdIM9++RWPo+tx27yz7sq4JKIeFHTcR61cN+l4LIWM&#10;XmkozS7gARnjHUc/yoTjo+vYlxkm09u+xZu3gtrKztLySMN57Mhxztbnr0qhLoekOsk9u8b79ySq&#10;xyOnyjH+FaMMC3k6x3caArBiJWxznofqMVQi8Pm3hiXZtZSH3fwPnocdc1E4t/YTVvmOEkvttO93&#10;2dzww2Op6TdzlolkhQH5l52Anr+FdAgm8q2RWDS5zvJzsU16O2nM3mvLECJD5crr90g9M+4ryfUI&#10;P7D1GSFkZ4cgiQjhQf4T9e1cE6ThrbQ9GnWU9L6rUlllyLlxIC44C9vQHirpbyzAsq+WrvtHy9Dj&#10;vVVrIXSXK25CbdhRDwzY5IqU6jNNGrXEQ3HqvUrj0+tZFvWy7bmHqHh3h5rNyGV87HO0Eg81Tgvf&#10;MmYyxKN2A65IYY9ATXYanJLjZHKQGjDc8hc1halaxu8iouxkUENkHJI/iz0GaWz0HBdGaC/ZBLvE&#10;oJJAwc556cmpzbeZFI8c5UlztYL8hX/GvOtO1q5kncuscSxDkN0PPb3rsWVrizQRS/KHLBRg5K84&#10;GeaCbO2jOz8P3uoaa0Ti4aY7+BjG7PYA16NL4msp2jd3aPb8rvkNgmvErJ5TcIm7Cg4AJOCwGcVd&#10;kt1uGV4miMRk3um7B3J7/Wt6decFZbGU6MZPXfue4SzIpklV2ZShOM/fYdCQOma09I1uJJiRdSzY&#10;UYijHG70JHYV47oHify2faCWBLBV5Gfc+1et6ZqNjcWkckiBp/NxsUBeT2z3Jrvo11NrWzOKvR5V&#10;rG62La67LJHepcWDoyyEttPG09zg9a6e3iieGKFEaZGUuXbqPQc1xsXiCZ57iT7HJhMboyBkEDHP&#10;ersNmS1x9lWTdLbnEe7iNu/866adTzucdWn/ANu9d7ovtLdvd4CCMltu0/xR+p56+9ZYluEll2Dc&#10;FQk7jwuemF7U9o2vXtSsMiGEiJsnDOAeSDWktpPArTO8fl+cyBFB3sOuMHrmjV9wuorW12Ojvp75&#10;xavEcoihnyNuQcjH1rhD4EtdQSdnL27TXP31G/aynGCPQ16Y8K2MyRRlm851PzcbRtyDj2zWhFMb&#10;eArJPtM0pwUHXJGee1VKhGdubWxEcTKHwaXtY+e7/wCHhtLi5jLyXHkYZGXgEnsBmuJvtInc+Tcx&#10;vGrZGHypIB6HPevry4t54nhRI1Jmcgsx2qQV6AjPJrOv/BOm3kEMM9sxY7mkbPzJkcAGuSplqd+R&#10;29TqpZty8vPrfqj5QuoZbeFoxHvdotiN2HPB/KsZ7Jo3gkknQPkBwQQOe2K9Y1j4f3VvbGS2uWkE&#10;UYWWKT74IPBHqMda8+1GzhRJklgKS5BIIJ3hhkde/pXmzpSg7NWPWpVoTT5ZX7mHLpx8vDsAWII5&#10;AwF9gOlYNzcbGKeWWSNsKBjkt/CMV1UVi8LT71D52kFcljgDC8jHJ71QltI3jKLGcK+QwILA+hx0&#10;qUi5MqpJMTCUi2swyvHK49fatTTLqW2ZCXG/LeYAeSWHeqJgdWI5RycKFYklc4x70lzp7I0CF1Yy&#10;oS5PJBU4yaE2Z77nb6P4ua0cLLvZCPnRl4Ymu3XxvYzm6KxrGuEkbGQ3y/0rxWws0S2leJl8xnJy&#10;zfKV6YANUbq63ZJ4kOERB0Puc9q2VeaS1M5UIPofSC2j6hbGe3kUOzF4sHlge4FaRgfHmMkgaL5Z&#10;Q7AbfoK+d7TVpbZoGjlMLrGNoByQe5ANesaZ4/llhRrlFkZl2sSuMBf0/E11UsRB73TOWph5rZpo&#10;6s3kiyKdkX3DKCxyCP6Gr1pq8l3bWvnRqAxLCJ8jIHQ+n0rFuZWnjgkt9QgDpbbdrYOQTkkj2q/b&#10;arKYYt7JO4ABCj7o7EH0rojPXfQ5ZQ021/IdPFaRzsZY23SnYVGfwJ46/SoLWSKK6MO0yiLBK5IZ&#10;QeKrWWpOLlluSSXbOGAPPbBHQD1qw8BW4jimTczMMOrYHTgt9KqL2t3Kaez7G5BYGKRbeGIN826L&#10;zOnzdfxFS3V/5UnliERIp3Fz/FjrtHXNPmtpbYwLFdxyuFZfODYO/wBxWI19axC4+1DMrDa0pPVm&#10;5AXFa3tpsYxXNruamr3FvPGtwIi/mPlGxjGOxFbmgI+UjmC43NtYYXjGT+VcrpNnBLbwGS+DqjSE&#10;p3V3b5TzjHFNKuxuE8/zVjZCoThCSTkE9s0KTTTa3FKCacb7M2oZ7d3upvN/drC64Q/OmDxj61Xt&#10;WkhgSXypJ1kRSfMyCfYAVVvtPhjSGK1njWaQlwqEYIx83X9Kr/6VAQ63LypGfuznCscfdAA/Opb8&#10;vuGop7Pfv5GpcaZPIitgLICWWRGGF3nPzZ64rmNTlv5LZrgyRr5blicE57FQO1dBo0sKvIqoW4Dl&#10;SMbiSSAPwqleX9pci7hsSY3lUFd4xkqCGAz3NRKzV728io3Urct7dWtjP02dljiVpBG4j8xEmQsr&#10;E88HtSwXTXM8MmY0ZAXm8o4yD2x61Mbl5ku5IRK6NFGi+b8oSTO0gH071z+oWUlsyLbzpETlC/VA&#10;XHVj3NK7SXVGqV2+jO3vLlBeQRLiR1xJbjcADuHQj1ptvp18885aZYyVDCMn5gSedtZa+HrZXsDd&#10;NuMXB/hIYDhh9e1Rpe2KXQcTOCFVCTliHzz+laX7mVtPdd9OxsyXSbbvdJJLJGuNu75lJ4qAyzqI&#10;2WKRozDtVz1DDsfY1Ze70w292Lc5mcYKLGVZcdc5/nVm1mjYu8zBCkJQgOWQH+8R61XzJ2+z95RE&#10;s0lzAslvkiMO6Lwu71ye9bX2+3uZBarM0LFMnkZTb2zUJvYDCFLhjsbc3QyBMYIPYVzR1N4wSqqy&#10;RFt21NzhQeCG96fNy9b3Fy83S3Y3Y4Yrhf3hCmKVBIznIkzyT7E1uXbE3yyRXEaQNE7ZGGPAx+de&#10;dXGqPeXUtwsLpGECsh4XcAeSPUVvabuThoGk3wqoVxj/AFhyWB9hSjNPp8xTptWd/katlqE8UijH&#10;3l5kbBVkHcY70zyriO/triFAyyqwYMe2OGx2xVXTxCxQ7XiiUmONAw455bntWA1lcLNqcw1FwWQg&#10;EjI2qcZx7ihydlpccYJuWqWnU7yHUbNYdu4rJIxUYbftYc8e1c3e6jcTpNCjp5xIIBGBgdSDXIxt&#10;DpKb5bllM4DL8oGBj9Oa0r23jmitNt6UfyzkgE4fsD9aj2ra2t5FqjGMr3um92aEV1LFeGOKx3Ls&#10;ydpJLH+97VFqLGQ28zBVZm3NgYIC8c+1O06/uLO2FzJCRcQn5weAwxjJFDpI9vZCNI49yurlsuXJ&#10;+bAxTT0/Qe0k7Ky0ua9jqLW1vLbRCRONq4+Ygnkn2qnea5Pa3C26xuocAqX6lcZJPv7VWu7WSXS7&#10;qSCfLwMCsqnDE9xjuRWYtgZ1hurq7eViu11bjBHBYH+lOUnZJepMYRd2+9n3udi9z+7REuyQNoTe&#10;c5LDJ/L0rNlvbmBvJiuHc5Bnbbxt/urWfYaO0Tqjs2wq6ls/KueQQa3p7cpaJMbhYFUoIlHzFmI5&#10;yaq7a7GbUYvdO/kUL2KW509ZPJCSNJmNd2XI6Z9s1bRYytgRNmRFG5lXLKRWHeausNy1p8sTrArG&#10;TOSX9P8A61VLKW8j0yU7ftDk/KFPzFicdR0FCkr/ANdClCVtdNdPmddb6kJp3ghdpnYbn81MKi55&#10;61o20lxcQyRRFxEr7V6FVA6kVix2epxeWZYEEyAEGQjJ9QuP61b8qS2uN5mZVkXhlyBlv4cetaRk&#10;3vcwnGPRry6mC+rLFOsKoWVZuZH5ye9b1ytnLJcxW7oVJQMSMlGB5APoaptezCaJobRSd7RlZBhc&#10;465/rVmZbV5HKL5AYDzUUYJYDkj1BqUXLpo1p6l2dmsU3qzlQ5Xy1Od2Od3sKZHqkk9vcSytEnmt&#10;uG8gbMccfWuen0i3uiirPLCBlmIYnC7sBTn+9iobvRbGeSW1khd9pDSSh8bVxlQBVXfYSjHq9fTo&#10;dqFEdwsSxbxPFuD5AXaBggVG4mltXjhhijiABiVTkqB1ye9cZYw3cVxp7wySRpEhjdJOjluhz6U6&#10;3OpwyvH/AK3MhJAPTPRRinzeQvZa/EjopYY5YGhWR2QH97hfvMRwKqwQeXcsjScKis0fc5GecVTu&#10;WaGxgklmmAScl4xwwkJwN3sKns5bqT/SU2PdMVDKozsQZ+Y/hUvV7FpNReumv3mlZ29ssey0RUIz&#10;KqZwrFzznNbMNlamBoXljYHh9n8JPofSuPhgEpuGt7ndumKygkDCkZ+U9s1La272kLpHK4G4iUDB&#10;Z0zkBff3pp2+yKUL/ae6NW5tri1RWlYsqSoGwPux9iP61Vn8PXA1KGbzJZIJkLbkYBeemBV7UGgY&#10;TRGcM3lbxuOQAf4D71y15qaE2UBWTZE29guVD8fdyO1TKy37hBSe2/X7jorxvKiZeSsGGU8c+x9K&#10;586jBPJHH/Z5kbeSr7vkTdyfriqQYfYNQkZygFwm3GSDGxxtHrWnDfq/2hLeD90pBLPwV7HH4VLl&#10;fqVGnZPS+voXLa+uopbu3Z8nyjtBxls8A+wFQxag8NxHapJ++IQF3IOFOd3WjU7Wa9jiaJAsLgJu&#10;bhhk5GM06+sI3QXS7AY4yhmdtmCAR+JNF332/IVo9eunzN0xvKZ4DJvt5cbAcYIHXpWAfDemQxPK&#10;2qPFDG+EUj7zHtjrxWZo8N3HHDbxyERhMSkc4B6EepNGq3ETvB9mV50jjLSK/LOR/UU3JNXcRxhJ&#10;SspadbF6O5uJmWzkvxLI4KgxgD5T/I1rQad9gdfPLSCKLO0DHXgLnuayba80e3W4WztZlupikpLD&#10;JAXtz0qpe6vNeajZQSE2cgfMhLb12IM5wOAeaE0tW7voDi5XSVla77mpBEZ7u3u4MAW5BaBjnrx+&#10;FVNVubO5ktY5YWbErJjqiA9wfUVnaxrNml7LsuC3BBMfAAAzlh3zUtutnJaOLc+ZtUyIVbIQuOSR&#10;Sve608xqOsZNNaWXzOzZreeJYlwCDjy227fl6MSO1V9NsVeG4Y+Up353Dkbh0Cn0Nc/od0n2Ke6u&#10;I2bAXypQuAQONuOlW7SyuAqr8wVpGmCjAkxjpz2q072djFwtdc2zKs2txWx2yWhmlnVm25wg52nF&#10;Zg8QWdrIpKnzYjtaIYUAH+7z2rD1XVoBdQz/ALyZU3xmHbtkj3Hlh7Cs+wi1e9ErW6bWSfejlAf3&#10;OfvOfU+lZOTvodUaUbXend3O9e5tBdlTIsnmJvjJIaQE+w6A026mRpFs7pjEgzI43YdTjpkdQazL&#10;mx1O8u0VZooXY5ZwAhx7DtVbU9AlW5eN7eaabaN05fcKbbs2l1FGMbx97oS3OoWw+y3UUruE3IS7&#10;4XaBgNgdxVmO0hmW1Z7vYGRhIzDJcFs4BPY1zd1Ium6W8txYeXK0ojTHIYdz+FbzQC4REtN5MCYV&#10;CQoJbk/MahPv9xbjZKz0va5JC1ipjneERBZXCAHClcYHI6+vNWb282WokjYsG5ZX5BX0GPWs92uZ&#10;LW2a8t9xmJQxbsKvbgDqfWtD7ZcaVY27wCFnknEbgrlto4xg+lUut9rENarq72SvoJor2tzc3MkR&#10;VIxCFLY+aMnsPQVgXfhmUuBDd8xyPI8cmcE4/wDr1YaxvmvXmiDiKYSHMO1HJ6FfpU66rfac1q0F&#10;tuKLl5JzuO3up5qbJr3l8yryUvdktloxbj7DOsO21hcMhjYEZw7DsRyabpMpt5HgRmkEUJ8uP5iM&#10;45BzVv7QxnZkt3dZGDkYw8Wem38au6bqf2CKZZ7bEo3EFBuIz/fzVJK61t52JbfK1a/kctY3txbW&#10;dsUhiaSQlVll3KBk85PUVLq8IvorK4t5BLIjLlWIKrtOWGepX0q7rdnNqtnaTB/lQ/Mu0H5T0545&#10;FQwTaRNBDapYz74dwjcnG4HuWHWlZrS+llYd1pK2t3excdIobUfOsiXTsHkxzGCcYX2p5BV0Zlje&#10;GGIxJMTwS3AJHAGKwbm5ktf7IEVvLJDcnmE9UYemKr6fbapqts6xW6Rl53XYSwYhfUcjH1qubW1t&#10;Rcml21buX4tC1A3u4wQx245DoQ/mtjAOO1a9o4KyOi/NC7LMH+Vz0+Yf0rlbubULKRZIY3YsgjlQ&#10;5EKvnHQ4wfpxWqbD7Pa3FwzsHDLGSrbgC3VSB7d6St0XrcJRva7XlYvab4omvHvWABh3rGkAA3rk&#10;Y4qNXjllihlQwTYdDx8zqT7Cs6+07y7hbi1h2yo2wHkAcZByvX8a6tpbe7t9PW9jEdyVxLKnBB9R&#10;TV9bvb7iZcqs1HR/ehlnNpc03lRIiyvmMsQRnHck9xTdU0KZNscUMLyMpVHDYA+vpVe808oPLRmU&#10;EM8TlQF3nuSOmar3HiKA2bW3kNnYMyxHO31OO/4VV1ZqWhmlJtOLuvMm8O6eLSHMx8mVWxHt5Zj3&#10;YdjVrUlWyvkKRSXDuDIXLHBPTJHrXK6fLb7o1g1MLIkhKuobbwP4uTj9K6aDUnVLOSXUfMiAdt4U&#10;N5nfZkZ4ojJWWhcoNSbbvfdWsWbJbWKCNQqBGQ4DOWz8xJwPxqgNU08W6yBtpjZ9i85wD/d96oTX&#10;1nNHbSxr5cE8mx3ByY+fuD0BqxqdraPcK+0RERlBj+77L3JpuXaxSjr719S9qE1rBBaGSJ47i4yA&#10;rHPHUNjtisq2W8S5/cW8BdMOSSQTn/PQ1j38txctHPDG6iMbFMg+Rs8Dr0q5a3N/ab4ngaaf5k2x&#10;DaCT3H07Vm5XfU1jTtHdNvoxt/b3RvE/diVmIMjrhnQjqQK1IL43heJZ1ID8iRSobHTJx1rjdRjk&#10;t9QDJdMsLlIp5HBRUbqQD6+9bt7p1jp91aRpG9xHdDzEEiZYMO+7jj3rO7u/XUuUVaOuttLIu3Ct&#10;aSMLe4KyOoyF6DPJUeoqna6jK64d1S5kcyKvQKF9fetW/EblpEIbyVDSZIBZyeFTPasUaZaLqFgs&#10;8isssUkjIvJL9gack7qxK5WtVr/kbX2vdpkrsRJ5LFZhn5l3nqD6VHaW8F1L9jhkjUAFW6M+CMhs&#10;fyqkkDWv20RzPM7cyRKOGyePxFdJZaHEpgdYY4ZZDtUdGkyOpOe1NJtmcmop677Fu0tHeyjVHaRl&#10;nCgL8uUQYJPvUm61W6umkZgZI9qhcFueufSuflna21O+s55mhiaH9y0bZLSDqq+1RGCygGnOLjyi&#10;4IZHyXZvc+laKWm2xly6777fPUvX8Yhuba3B2wrbMFdTz8wPB96qW+kzhEd73bCgYMg9MdTn0rM1&#10;l55be3l2IBasUKB8NKp5OPpTdSnkENlJLcSLNNHlExwB/dOKm6u2Wou0dVrv1Jnhig06wW3vmZ5G&#10;l2lQDgA8U6+8Y3BkFrDaMvlkgsVBaQn0xWbiKyn0s3VpJFtjIWFOByepPai3vJ0v/OhgRF3lUjLA&#10;kE9xnrRdpLW2xXKm7tX3evcuXWqNJGryq0jEgSD7pA7flU5dZbVJISshjm3OnYfj7VbmkJ2rMiJi&#10;Rt6Fc7wehxVVLn7LMskVnsj3lWi7cjG6m/USe1l+Iy912ws4jHuLtDjAUfKpc8H60WXiozM11Nbs&#10;ZANuV4BA7HHTNVgLe2a38zlJrpvNwM5z93J9qu6bDYrp+oKxmBSVsHBYEt0zipu77l2hy/C3fr6m&#10;ZdXTWzXMwfaZGVoYz9wl+vPt3rorC4intllW1ae6yCCEAKqDyB7CuZjS2t4rXz7dpZGkyMNlMjtX&#10;ULfRzaokQT7Koj8wlW4IXqBSh/SCrHTRP19C42t3s8c7xWj745QJW6/L6Vl3+umOdthLNEuSGXI/&#10;eHgfhRZzWwaG9g1dkRp3RolUNuP+1n19aytahsmjctdhJpJkbJOAGBwFwPWrk3a9zOMY3tym7dyr&#10;ZGMXMEZlC7YmVcK5Y9dop1jrk1xdPCyq5tTlowOAXGMkDtzUGszC6urTfAkbDaHaR9oAX0FZtxcQ&#10;QXt69rFtabAklU9dvNF7PfS4oxTWq1t9xoWety2cyyT25+efaNuFKIMgEgdgKWHV2luZ5mlnmt+V&#10;ygJCg+q+lVYrM3oCG5xIqg5deufUisldRgt7u7OQCW8lAh2A4GMn2pczVtdClCLvZa2Kuq7bqeae&#10;4hmkjLRJEE/hx3rp9VnjspiiCN3ilwM8/eHGMda5uZJbuHK3WJY1V1A43BOD+dNsJrR7k3oWRpdo&#10;yvJCkcAkDrWfNv59TVxulfotjrrJJLm1mkWPyZU2xlVPGT3561UksIXMRkZULSeVOzkqCR2xWJ4h&#10;hvo76zuBOjmRAxCApx6kevvTtDsTqQuPtEqyRoS0Z3n7x6hh/eFXe75eXUjltFy5rLyL99LYWt3D&#10;Z+WGMyukXmNlcH09Ko3ETpp900LCGK3cKCw+ZsnnGOw/WqcelxxusWGnO52U5z5ePU9jVrRNBl1e&#10;C4WPeERWXBUkMRzx64o1f2d9irRik+bRWu2WRmaC4SMOA8g2AKQGBA5xjmozq12J/sxtHjiaFUJY&#10;/fdeB0+lZax6lNPZGeWWISxlGA4IMfYelXo9OvLsrdQ3TMqB+M9xwTz6UJyeyY5Rit7FV5J1WWWU&#10;eTHAy7mzgFh1NWrV0meef7TFLFIN0RZSdhbsQeeoqpBpLTWzEXZKzOxLDlTJ2Ug9M1QT7TJHJZWm&#10;myKSAJt77ljZOeOc0tdB2Tvr6+hoQXMs9uT5scZdzl2ON5XsOeBWWNT82YrIzhWkUyAfc2nGCKm1&#10;Hw48tqlw9zGgOFdF4zjtg1p3WjqbUxwShpAgVCR91uxwO4pOMioygm9f+AdFqMGkraDcxZlAO3JO&#10;7b3bbRNqMdpaOYQuGhVoywynGdwOOeRXKt4OuLZRJLfGWV1AIZ/lXPdgalsfD7x75fto8yFsOsh3&#10;Kykcug44qryv8NibQa+NvUdpt/plvaLdsVDu4HlheCAexPvVu6voDnb5Xm5OPKOQNxyAxrDOmXck&#10;aRbhIkqHOF4VQegzWtD4ZuLWw+ypM/71SHVGAbB6ZJHSoTl2NJKF03K+pbGp3NvbSTld8cs4WQLj&#10;MZ7de1dPqNtaTNG1tftviQKy5wuG5JauBs9KeIyR+aArR+WAzBiSvQ+9P02xvZYZkhlZmEqmcqQp&#10;ZR2XNXGb2tcynTTd1K3/AATaCppO/M5dHyFBHyvT7SWS8s5Ns4Zg52KgKhOOOeKvLEJpdSwsiSxR&#10;fIH+6rHvWZBqxttOt0YMqh8ysVBDDuwqlZPyM913ldDtZgFrLZNLO245UbmyvPfity11RJZNQiKI&#10;GaMFCnO49M1UWKGKzVNu6N3LxpcLuJJ6dOn0qCX+z4IS7AxMQvmGLPyEHp+PpVap7ohpNW1fYs3s&#10;Mtja3V5KrTeTHv8AlHIY9q5iK4ufsVzNPbNGzhfLII53Yrr5dQubmzujb/ICAihh1z3I71BHDava&#10;G0vrrC43bkXkMn0ocbvTsEZcq95dfnYTSLW/lAd7cxptbyWH8WBnj8alicNFBFJH9meRPMYFsZYd&#10;ee/FWrLV3gtbd1uX2x7lQuuBtPfFTyait5CiylMiTA3LgqgGSTn1qkl3M5Sk2/dVr9DFhv45J0Z8&#10;uJmKRtJ0+TuB6VpWLXMv2oW9ui47N1LdMj2NVdWmjupbfbECzgiMJwOD60y7lurad45mlWNlVyyA&#10;AgA/doT31+4b1W1m1szVttfV8pdQsph/dqBwxI6mqjeIpWuNjIwhLIoyRkbhnrWTrVreXBjuI544&#10;Y1hbJflmU9j71jtajUrSCD7QYVRQwkfI3D/IpOctv6YRpw3+/wAjs74XjXNrNEURQ+CFbc20eo9K&#10;guby+M0snmRtuVokCcHJ7mn2kFvBtWFVdjGWVUPDEcHJqjpCXkUs6iNTApDKGIL7j1A9hVu+nmQk&#10;vLRdTX07Ub6WER/Z0uHjBUAjHPY5qvZ3kszSzvaRJMiB7g7jnaOgX1pukXF/HNdFpF8p2McPGOvf&#10;3rNniZEkS6IYJGQ+AfnAPqKLuyeoKKbasvkbhSOa4LtiSFBuBx8yHGcH6VatYMfNG4EzNvCyfdbd&#10;wG46Vxym5vTpqWzbTN8kpI2/Ko4FdLdW0tndWYt7qKQlCswbgIE9T604u+vKKUbWXNrbb0JbhLhB&#10;dhygYKXKrgbm/GuattWu2WTzrUx4ASIKOSxwOMAVvQaLPLHJI16NytujZj99Tz26gVzkt4mo3nzx&#10;zhYOiKMfPnqPWpk3p08i6drPZ23fY6tJp7m1hUxeblw7Bjhk29vWqtzYXaXu62swJJYWZQxyIwO/&#10;41j3tzppubWRLuVXZtrMc7WI6g4710sviCDYDDlWdiNxyQgX396rR7slqUXpHe+5yljbRQrcFpZY&#10;5mjKZVjyT1yvI5qzfabBb2kaRSywltruzEZ556irlvfW7SSskas+3a57nnIIqOfV5nlCNGVXqVcg&#10;/dGOPT6UrRtuXeTe3qSWsc887+ZKJIoNzFiMFlIwAfWsvT7Oe2uVke3jPnZVVTneG/qK0or+5nke&#10;L5Du5AI2gDGeSO1SaZqP2uOORFDvHIB8nIiboSfY07K6C7SeisZsFu0jJJHAyzbSPmHAAPWpdQiM&#10;V1Zu5RC/d+A4HUiruqyNHKsCTkySOVXeegIzn6fSsqB2aCASwm4eKVoxu4DY549qTVtBxb0ZXuRB&#10;dxI8M/lhWO4KcEKvr9av2YsbpnmSELuKpG2c4IHLEelXvstssNxmOJJF6wqc/e9fapbTRdHmgYtJ&#10;H8rHKxMVBI/Gmou/QmU426lWdHm8pzOxWByHVMeWR0xx0q87KsdtNJI8IDGIRt/FjkHPvWVdXML4&#10;KfuLVflmHZiOmMe9ZQlkW6tZWuZJYGLErIOAAP4cd6L2YWbtc6C31NZndfsbecWLRY6bAev51p6T&#10;DMZ57iRI921iW3ZGR7d65mKeWJovskjFRBt3SLhRzk8n0qguppbT75rhSjAjCA5yw6r2o5tricG0&#10;7L9RbaaW9WTULmEW628hMIIwZOxAHpW4BaG4tI2YBNhdSfvFj1HtXP3Wq3ctpFdSR7Wg4CYGHXtS&#10;avbalLPZXklkmyKJXAQ/eJ65qb2Wzexo43ertvbXY7G+s3tpfNjkYwrFxkdGyMYNVJr77U8C8AJ8&#10;zmQYfA67RUS6/cXKeTJAm7cjKEyRt7Z+lUvE1/LHZwXIaORlk2yAEHBHHWrurN9DKMW3FNa9zW0/&#10;TbSW4Zti7o5OGbr6kYpI/DSvLd3zRIih8rjnj0Ncvp73scy3F0hCOR5fl989FP1rdm1COWSa3hcq&#10;zsHkBbdtHA24oi090EozT0l03ISlrZOJJE3q024hf4Vxkn6U+fSLO5tTdRHgudq4GSvrk+lZus2b&#10;fYWRbX5S21ZEbn3Bz61Jol8twk1o6mKOJdwBH3mHGAaFa9mi7Pl5k3o9fQktfDYDwTlYwpdtqseg&#10;9RVS7sby8kiik8sGLKptOBhz6881vWV3bwxwPOnlSKzR5PICnvUYuFl2GLD7nUA9B+75zj3o5UxK&#10;pO7b6D7ZbiwuJbNbPzRLAd07HIQDp9a8mudPvH1BAVWIMTvKfKzD+8PpXo+oXm8SpylxJOrRqCeF&#10;HX8MVT2QMkE5YeZM7RbyMnB74qZK9lc0py5bvqxk1nfi2ZfMicwjAJ+8/cc1Not1c6rNeK1qrERx&#10;o8THGD0OKZGHk1S6aWRpLeOJIXwMfODwai1GXdqzrbhkMUYd2jzgdevuaTXX8ATvdaXtdPsacgt0&#10;VrYfPIH8sAKAAfTNQxSyWG9lmXzUcho27AdxmsoaxbT/ANq7rUxJJtiEhPJcDJbArN0y0k81Fnea&#10;di5Jfkgqem4GlfsNR0d/+HO6uL1ZWglaHH2kbtrD+6MEHFSXuupKm6FQjbVQRr0+Q+1Z62l79qKr&#10;eRRRBd20E5XAxzn1qhpkMtxKuxRKVLkqOr85ySecir5ntYz5I732Ni+12KeOWOZMROAW9iOuKuWl&#10;0RHbsq+ZjBAk4ZR2xnrXJazFCbq1mVpIyVZJdq5AY8AGrMonjWSYttmki8uLuWPrg0lJ31H7KNo2&#10;6naW+qB3mWRgSMkFx91s9AMciqs1vMnk3DXORIxU7U+Xb7CuBvIdsKXUlyVXeUCgc7vf/Gunga7k&#10;Wwi8xnSIncBwgyM8mqUr9CJUlGzT9SSeAJ+9jukBLYIYfdAPNSyXNu5jmRFc42YUcH3HpWXZWs9v&#10;5vkZmVtxEchAUHPJyat6Kst0kcbPLHJEryYUDaAD0yOv5ULcUlbW97fqbt5NcT3Aje6CiKNZVBGW&#10;DHjHFYLx3L3hLys4eLGB2PpxUumwxzXVw73xPnLwJB/d9K155JEESWttGccZLY+b05qrXIUuV2t0&#10;MyY3ka2hNtCsakL8w+YEcYNLqtnKlxBCtqVTzAxYNgAP3q1dTTTECYhZSo3IeNpHIqlq0KEGcTyM&#10;02MqGzh1HAoa0Y4vVbIdqS2umeZ5eZcv+GcZOK0A8kktsDGIU25jUYO9j1JqOS4njSF3MReKImVT&#10;jkMO2e9cfpd3Peph5GiKkiJJOOCfX3qW7P8AQqMeaN76rS56INORLiNo1ZGKbgWOQQO2PeueXSLa&#10;K5sppIo2ExeORQc7WqglyftavJMSYU2xgZAXIzj3rF1DWra2i2zxSTztPuCpn+LqOKTkuqLhSnsm&#10;9jaW+h06FnjgC/M2CPmbCnmry3qz2Et9FbxuC64B4PP4VLa2mmw2kFxNA8cki4VJG+6G5ziuYGqL&#10;ZWd0ISWiWQGIdmI6g0r23atYajzXsne/3nRWsLX3mYskDNH84IGCCcetZd54ZhkZU80QzEZXJyV2&#10;dqpab4nmnkMszeWJFCxx4IKn6jqKptPetLLcyIWKT7FYcAHHJ96TlFpaXKUJpv3kht0t2ieQ1vJJ&#10;3BxncB1z7U1bSeW2ZUgEAcjaDkfKO5P9K6rT9XvLmzguEhyyy7cMcbj6/Sk1GWVL6JrgbgikNt4X&#10;L+tHIu7FztO1lfyOfGiwY8ogyRLhiV5Kt7Y7VoahZWsNxDJFfsCFUlT1K+ldGL21haNIowC+Ttzw&#10;VqCCS3le7V7TcwhwjR9Fz65q1FEe0lvZ2OeS+DXzj7OFPWLPHLdzWHrS39jJJ5qrteQR7gNxYn2r&#10;pUs5ongiZ99x95Cw3dD/AEq5Pb3s99KrSL8mJAy9vfn+VHK7Gsaii01a1jnJtLvbeeSSECSQqByP&#10;mjK98VtWkmpLaK87F2jYl37bT2rVvo4k867t58szgSEn7vAq5qlzDJYOvnbfNjC7SMFm7kj0NPlt&#10;fUzdXmUdE7/eclcXyJc28puRs8pf3bHG7d0AqDayNO7ysrMSBGOcDt9Kr31ta3MSRKpDQoF2hcrj&#10;POM1q21raQx/bJYnMEg8tlLHhl/lUq9y9El9xrWOsR6dDHB9/AJwvVc+tYB8SwQXKxTNseVidpbj&#10;b61Wa3ga6vC5NtEjqYz97cG7E/hUutaTplzcp9kUNIFBaRjkKG/ujqKG3YiMY31T1IjdG8NyZNRG&#10;FJATGWA7YNassSRpZyxRsQVCklucn1qK40ddq7I4/JCbHctltx7gY4qhH4Rjjjkae8mZCxUYbAA9&#10;e1GvYd4u3vW8jQvJr2R1s7eVZP76NgYHoDU95d31ulsHjlRFlWNWVhjLcYFYUttJA9jNFcqI1LB5&#10;ZGHQjj61LeXUYWIS36yQxsPmDZGSe1Jvcajttb0O80yKON7y435SLjeegI6n3xXH6n4gjnn22zMj&#10;wlWZscPn/GuKtNb1HzLmOW6CwuzeXGeN/PBIo1i+lkjE10ViI2qjR8A46KaTqXRccNaV3qdmt7cY&#10;d/tIiZm6EchvbJqYKUuJYZ7rfI6jaSADj0FeXXdpfG5N0plfcCdvfjvius0a21G7nhe+uItsnzQg&#10;nDoR3pRqNu1mVKikr8yOw+xBdSgkkPyxLnfngjHpUEPhy2lu0uLi7klhDMRCowM+ua4BtT1C0XUF&#10;ex8+V5chlJKhc9Vq3qesNaQRXLb4wwRmCE8Y4OafPHtsR7GXSW+h303lNdRNbrI9vJExKseFYcDG&#10;elZxiNuYC6pAEJZwO4Hc1jjxOHs2EZi2yuNhU7SdvJH1qbU9RtbyCFZpN5niwAvJJHSrU09mR7OS&#10;0a028zpY7u8k1S42+V5Corox5BXHc1Tg1SeG6WSW3UyMCoII2kZ7ZrF16/is7XT0aNlyRvVeflTn&#10;H41kx+IrObUbu6WJ40RP3UbHAbHU7e9PnV7XCNG6do6Wt9x1sckzGdzHLuiO0qx5YN3FX4rxLa+t&#10;/PgDRSLtBzzu9DXmsvj65S4WZ4WCsAdgwq4zgEjmq154zu5XeGaxfJcFGK/dz3BFL2ke4/q8+qX3&#10;nq8t/MLaVYYlklVj5YOMH2rnLC4uHubpUi8lZFyQ4wDJ3rJ0a/SeO4O0x+S+d6nk45waiuvFot23&#10;NGvmO/ysVy2MetLmWjbCNJq6UTtEv1hjhZwqvbj7sb8Of8amn1+3Rnlw43IGIzkkivJGBvdetFNm&#10;zJKm/cG2jNdraCCDWxHdvtk8lgi5+UA9DSjUb+8JUUrb3tc6i68QX832OW2YlWcdR82D14rVjSC5&#10;ZYL2d2VyykgYIPavHZPEF5bahY2rzxhJMvEwGOAcADHXNafivWTayxQrMTNM24hfvIcdwPWq9pu9&#10;xfV/hS0vsz1jTYzZxCJbkSLEp6k4IXtV1ZolaGTbtDxkgLz155rxpvFcqwwTSiSMjAaHHJP+BrUi&#10;8WXNwEaW1ZYmPBOFYfgKpVFsZSw0r3+83LCWbVVKrbxwQxy4DOP3jkHqParurzQK6W3lqUU5bnGf&#10;XBrlrvWmnkaJWKQxqTkAAhqs2N/bXlxEklypj8vDqRj5h05qUy3Ta17dDs7q4s4bRpFzhUHljJLZ&#10;6DFOhkLQLJjLXS4+UgFdvXGa81gmna4vrSWcAFWaFs9AD2+lQ6fdmOBQ0rStbs2xzkZz3xT9oifq&#10;2m56bDaf3gsgK4BI5GOuQMDNPmtXSzdBEnlnkunJP1FcppviCfhmBCxgE8Yznjg1JFrclvLM7Tp5&#10;Ibeq9/m9qpNEeynf0Ot0pSyW0M4CJtLDj73PHWq2pwwRXM6qQu9NucjgetZNl4itZY5HkvY5FDYX&#10;n5ufSqVhN9p1DUPP8uRIkOFY4wnbPvVc6sl1BU5Jyb0Lh0pYkie3vVKAYdVGST2Jqxc6oEhYMZFI&#10;HGBjn3qkt5YW8U7WsR2oAWZT0J9M+lTwobm4t9wASWBiAx4JBzml6FW/m/4JWuobO1gsR5qyySSi&#10;Rz3DDrUl1qlu0sbx22QEaMSE4IB+lTS6Xp2pEW4lESxoWkJOWLA/XgVnPpBMqGJFnhkxGQDtKt0B&#10;OCeKH5DVnu3dX38w023Nvav5t2A0smOTn5fatG+geLNvDcKRIpI7cAe9S3Wk22m2qtNKWmzjCru3&#10;L6Cs2w061iv1ZS8ibQ4aQltpYfdz0xRa2grp3d/w3Mu01ie0J8y3SRFYIVB28nqQTWrP5WoWcyWZ&#10;MTLJtHGc5qkq5aWKSJQUckMTwS3PPBrbg0yS2h+22txCsQOXLZ5xwQPemtS52TT2dzIFnP5PkXFt&#10;5yIOHxzn0FadrpEdjZrOWkCh9xDcbR6cVm622pXU8aQqPIYhlZM8f/qrdi1WZdMaJ5IpypKvHHyW&#10;9M+lEUtSJOXKttXqkV7zWpJy32WVSsYycrnOf4s96S189IGvmw6DOVB4b8/WtFJrZLFvlRZGjAwT&#10;93IxjpWVBpNvbJZvG8jqCzOGb5Tjvj2pP1Jjy2tbrb1HXV0Lu2tXijCeZklQOVPpVXUobe6t1W9S&#10;XdjaMZHI9O1YxvtRcRzRyIYvM3nC4IANdI2ri7mYrIApOAAM7m9c0kacrjYzdL0+GO3nK35AWP8A&#10;1ZwHz6E1Kt+6lAB+8ACvGesinvxSvp8FqWSdVkeZSVKsBjPY1xepa/dtdW1ra6axlBAVhzgD3p7W&#10;LjHmu9z02zm06UuDbNC6jhj/AHaxzaztBIqxhYw5IUfxe7EVmNplzOJZFvWtJAR8rnjjrwPWtbS9&#10;TEQZTKSCp3tnqQOvXincz5bba7aGbYaxc2bRQ3bQy+bJ8pUY2ema3ry7nSGeLYru7fLIv8HoTXLR&#10;6lownEMvmySvnEhHy49jV1777ZCIbSEIEfyxI/X6470X03KcNU+W34FWFZgXiuYWeQoAxKkKx68d&#10;K3tKufsxuWmRNsQGyMdcGqNvpk7zy5cyNChDSEAbwKo6a1vHLcG2gEzuh+V3JYEUloOVpJiDV7hm&#10;neG1ZY3f5k2jn35q59sljhkCiMRyr8g4AUjqcf41PGL17ae4lEcgQDlfkP8Au49RWS8tjaS+c1jN&#10;vlj+XPKMT060r26i0f2fu1M6dLp7OMibynMmWKjIf3rfntZYrS3RUBLHMrH7jA+tUru2FrYWsVwp&#10;gmmyVQHseR+FUH8S6jM1rbvCHjQEYAxu2/0oHZys1bRlrTrK12ESIrYJyx4UL6D1qE+FLi7Jmjvk&#10;hR+VQJnaOg5NWLO/mubtHmgUREcR+nsfertxruiRyOoguSAcffUf1prl62F76eidz5780BY4twxu&#10;ywH8qeNPilVsowHTA9fU1DZxWpkmYsWkK5cjgL6VdvLlZAOMEcOw+XI/wr8n0XQ+8SuSWtsUhAVM&#10;I3DFj0FRXNtHEQsSSMMgZ3ZBxSx3Ii7fIe5+bAqTzDKxIlYKR8uMcEfSnzLuHLqVdUjEgGwc7hnn&#10;nGPeklsXFqh8tcsDsAOCQOuauxyRhW84GTJyOnX8OlVpJEnKOwwyAqFB4Ge9Cs72GolGwsC6qrJn&#10;bhw3QCr012yyoNxYDtjAFTWkryQkFjg8bMcmql7Kv7zdGVO4DsMAdAPU1hJWZNrs07aCdwwjT7p3&#10;KCeAahld4rdEcFsPkkc8VXm1OaCKJg42sPlbpnHUEVKGuvs8eACjZYbSCR6g1LFYlsLaO6EjNKC2&#10;75Byu76Gqd9bOhz9oAw2AOpHtVlbUrsJBGR+7ROetMkgWUA/MHRTnI6AU7aWGkS2cLEgCQINpzg5&#10;JHpUcOmNM03oq5AJ+XjvzSw3kIIi+bdtxj/aPSqzvIjDdkHIUg8D15rRONilFsLaxKTo83zBm5RT&#10;wB+NSR2EtxJcKvRwQAOCoHIWqtvKXBCyEYPGRwRn1rbmiZSGVX3ZG5gMcGle9uw3GxnS2e0RxSIF&#10;yQGOOTjryelXpNKggZ1DAx5yATzk9BxWYygShJWKqCB82d3NXhP+9xMzKIyQecg57ikpLaw3Eq21&#10;i4ZyycucjggD2GangtZJUln8raFJOcHn61du5pRbtGg37mBBVs4A71LZkxWxjTcwcEkE8dP501a4&#10;mjN+xJeqTDKQ2QWBztI989KbZrBtALZ2sQd3Tnj8atNBuhlOdu7gYOMeuKhitlEQkIBVDuwep9Kd&#10;7jtuQsYYwyo5G49COmO9X9gO7z3AUqMKeTx0xVK8ZDKu6PcxGSB/d9qekj3MvkLHsXZxk9cfWr51&#10;cXKOSaNdrGQDAxgg5IFVoooip2umyQnaQOfoagVWWQrvDrvySBwAO1aaW0E4CJGVUhip6bfUDFUp&#10;C5dhVOCu9gArYbgA59h2pNQVZpTMuGCYwM4IxWEYFhjKqrOWOS5yG9snuK07VXhCK4jDfxBQeRjr&#10;nNO4co23mDzI8bhiqljnr9B71YM6GFlBG5iTu6lSeuak061gknIYBVAJY9D0PHSpo7KKJ/8Aj2Kx&#10;lupbt1GKdw5GYBn+d9wIYDZ8h/nTbFhHkTFimOQTyO/FbsVkgaQxvhByc/eLE9BmrNzFC4kl24UD&#10;AHXt6VLKcbMz4ptkJZjgkjyyO+O1OvJovLRFfD5DE4wSe9TQW4Mce/DDG1dv3cemKDb7HZvsyln4&#10;XLHp7dalXYcpQt9Vito5N6AiQ8Drj1FBmjniZM7B6DOauXNguYw5JEa5wvGQfekt0t0basZDkZ3E&#10;9/wo5mt0S4lZItsSYiZuTkk8jFaKyIbeLEhJJwBjpn1q9b2qqj79vTJGfmOaqhI2cAyghMk8HPoA&#10;fSnzbeYcvmUdOnBSRVyVjJHTkk9RSyypCFj3HaSCvpuPp9KLWxT7YnkzbWPzgHlT2zVh0MLEEBij&#10;Evxkrz70lLT5l2RJqTiUxp5e4tgknsV7fSs9bpklaMQKPl+U53YzVuHUmZF3xk7yQCxwAP8AGnz+&#10;SQyIu1FQEOBkkmq5l3Eooz4oZ54zJHGgfnB9PUY7U+whlV2VztO3dt9fc1atL1RavHGnQ5GPvZ96&#10;sTWayvHIXOQoyc+2eafMuguTUyYrsxTAuVYupIOOcg9M96jvrea5AZUKjOQBg/oKspHE0Ss7YkiY&#10;sqAjBqO5lH7k2+PM/iOf1JouhcrMxbW9iA3SMEk+XgZx6cGrqQYUQqzfK2Duwc+/tVW9ur+G4t24&#10;bIyd/pVuW5j+1RySbFj2ZI5yW96FJDsTWojhLsHdk3gNnkDPpUV4xZpAi/OrjaSei/SrFtPLNI5V&#10;RsHKj1xxWg0bKS82BuAzjq31poFE5iK1El4GcAH7vHT26dq1baCOF2LxgFM7FBzgnvU+9YZgqogj&#10;YgEjnrVmSFpHeMooVscD7xA9/wDCgFHuYX2mcZj2ZZgWbPRgOnTmkgjV1cjCyEgYwecHp7U+Eskl&#10;3GmQwI2c9QK1JbONGyu7zM7i3Qc8jPrSTvctRWpQW6kjuVWSEiMoSpHIB+tNs7xY1KNHtk3Elicj&#10;8K1wk7oyq3LM23HHNYsli1uVErsG3ZY8HrUuVlsQ47GlFGs0h3ufLYfez0OegFTXs6xSMrRkDgHc&#10;CQR249amW2CWxPy5Jyc852/yqzeNvSQ7QcoCABkkntRzW3HymReXrxmIKMjOSNw5+mOatmd52YOx&#10;CnqMjA47U20smYNKYYgC2AGHoOn1rae1Uup8rcXGAcAAY45zSjJsVkULHzHjDeWCY8gFTjcOlXZS&#10;BHGwJ5GNvUAe4rTi0h3Yxu4G0cKOgH4dansbQL5iS+WVIOGI+7x+daIzdu5kRW2fISNSgI3cc1ky&#10;QzG5f5fMAJP+TXWWq/Z3+Z15j7DGRnjPeppkt/KSOHozHcxwck89aaEY1sCseGAwBnax+7mq07ts&#10;3AA7Tg8dAe1astpAnmHhUGOTz+XtUd3bRvDKoJ3rjjJxj1NFilyvc5y3XfHP5ksnLYQL3/8ArU8X&#10;TpHGrRnGcH0FXNVMsiqPJ8vyk54+bnsWFIT59uzLIu7ILHvgf1qObfyNUiwkMeYsFSOGAB5Ab1od&#10;mELAtjDnaOufrWMvnIVwhUAHn7o59RV0SKA4ePKqAxc/dJPToeKFO4bsltIGZ5WUBT146nFS3FxG&#10;wLCUqQcselT6cU3SYPy47dRnmq92sDQPImPMILFSeDjjpT6aFNlGNo3VzjG/ueGJHQ/SqtxaRShZ&#10;JJAHC4CqSSPc1NbrAQPNLswX5VIwOnb1qvJbz+YTGhwTyD0Ipc2g3oNeyl8mFpDsxnAHOT6/jUZv&#10;UXKhDujUkHbitJWmlWGNlGc4ypyoAqK9QSXGxcYIVG46A9xTb0J3RNpxkmlmZd20xjaTxub0rbbT&#10;BCCVZgdvJ9aqafEbZ4o2fHs3Q+n41oeYYUcTMOCcqB69hQnpqRK91YntYVdc4O1eg/iFdXpsMUqx&#10;KZPm5wT7Vx+nuZJmYhsqMDBwOD0rprRHmba0RXGeOla0nrsZSVm9TbuESOIMF2szEdPlGO5rKa2D&#10;LFJ5jOrng9xWy1nI0aqOBtJG49fapVtN1opxwrYAHqOuK6eVvp0I5rdTCeQuNyk455HtTVSRy+wE&#10;lsZ3EED36VsrYYiXaATkjg9akFuZSFHzEcEDA/KjkYOSRzw3mYybgwjOOneo5nPmly2cnbjGc5ro&#10;LjTViCANk5BKjoB05qrPYXDtu8vPbI7A1EoSXqCmjJR2kDkAMM4z0B9qjDDaxeM88Djn64rVS0Ze&#10;HiG0eh5oS286QFQSvTr296iz0Hcz4YkcdywxyflyB0Bq9ZQoJZcsodzuIXpx2reawj8pAMfcOfqO&#10;akitwArbE2/KeOua0VJ6GbqJpmRPbDMZRcDncOmB2GDTHtmTaVYOAPunsa1HtQ03XCg54Pr9afJb&#10;lSMjnBI/2qvk1ehPtNtTBk09TITsAJxx159Kt28cysOxOcKBuzmtdlRvNDArxke+KYJcRrtQHC54&#10;PJ+tCglrcFNtbFSGxZdse5Q2MAkDrU0luX3RhuAB1H3iOtWLZmVSwUjJwQW5q/HycnjIA9Rg+laR&#10;imrEykzIeFGISMqGBGA3GaWDTkDFmJYj0x/OtVzLJETuU46tg5GPWoHDEplWBAOCOBmm4K+xKk7F&#10;KWw/eEJlRuGMnIqdYUfqcNuwdq4yfap5Wk2fcX5jwDxzTlhlcsThTnnH+PpTUVfRBd9yIoCCnLAk&#10;5JGQMUiwrGoTflcA8jOM0lxJsUBmK54I6ipbY/KY1Yk45bsfYCjS43ew9bVBhX+YgDaT1FVlSTdn&#10;cV7bT1OP505pZlWRXABDcEdcetSbFUxGVmxgDcPX1I/rT000DW2rHpalEICEZBwTxyfrUMNmqZYL&#10;lgMfLzkeppouI43JXIXJBHHOOhq7EI2YklyGyVA9fSmuWVttBO6vqUJ8dGTHtiqS265G5iAoyozj&#10;Oa0bmMlkGzAfK7gckEfyqR4YwqfMcqfukE8jvUON3sWppJGeoEcXICnnk8sR7VTMThSGO7f146Vq&#10;XJbbjcCHyxx0wP5Gooljj3KHcngnJyPpWclrYabsYvkAoS0fzDAHb8KcIIldW2rz1HIOavHeAWZf&#10;lJwMAEZP1qr8zyfIOAAy/Lzx7Vjt0Lu/wJ3JYEABTnHTr9ay7i13CQ+VzuyRyQa0ZrsKd8g2sR1P&#10;IGfeqCy3MmAq9RuyO9JsI36hI4jkRwmRtwOxANX5LuYIsZk2oRjcV5Hpk1SImLMxhw2MYOece9Ou&#10;JCpWOQ87Q20+tClYqy0JD5wjCHaqgg7sZBFMYh9779yjgkcZ9M0puCixBvmbqfQA9KtRxkIu7lWP&#10;AUc5qkw2MmGEjcXAbOB1z+tWltzHkqpx/EAO/rVuMhZGDKGRM9yOfWpp79J/mVMDbhjnCgjpTikl&#10;uJt32KEikkmNhu4IwOo71I1myhssGZiCvPPNWoEd2Vo0/hIweBk+lXTDMmFEnJGDg9/Timo3TdmH&#10;N0M+awkwV2qGIycHofepILCVGBLYzhtvXPritaOIkDLrkjbwTz7HNWcuPvKCB0X39K0UF2Zm6j8j&#10;IXT9spIBKls8dAK3YLdSrY29h83AIxQbP5Q6xbS3fPrxVoxYhQM+MPt69/p3Fa06dr6GU6l0tR4C&#10;ru4B4wRjt7VWktiXAVQFPIGfSrbK2B8+AOn+fSo5FCiQBjjkbwPTtWxktGVFhQBDswMkYzyKiCoz&#10;ELGBk5wegx3rZldZypIyMBQVHp7VTEgMqKMBugHoB35pcqQ4ybWw4SRDkHb2PFReWodiecADIyAO&#10;atSODGW+XAPHqc+tULi4ZsLtwCD09qbdgjFsjuw25iOo6Ecgisvynd1IBC4C8cc+prWdlEe8vggj&#10;gHJ59KxZmYyCTdg/dKE4DDt0rGo13N6e1id51iD7l6Dg9c+9UkkeVnKKNrdB/jSspXJ8rAX33cn2&#10;qoijOPOIKjjPBGawc22jWMdC6km2Y7Y8Ej+LoMdqbHKVaVXAyfm3dRzxTN0bIApyVwTk4/KhbTzR&#10;jeq5bPJ6UXfQXqU7qRZHKrkRhM5Pc5qKdSyvlm25II9+v5VekDsWUr8oBwRz+NViwVdgkznkfw5r&#10;OS3uUmSW9qzsqlQqlehPUGmz7FIiWIcnOD6fWprVZXjIEY+Toc8nPeh7SRYgZVO9/XuOwppO2wX1&#10;3H+UCDjACkZXkmknUwhS4UAf3TWnEkiR5L/e6LSSxiVNjRjCrkseTWvJp5kqV2ZUUwmOBI27PI6U&#10;65iWQ5faDkDGOp9K0obdWGCMAenf8ahNrLFGzSBWIGVB5+lTyuyvqO6uZyIIpEXoQcsD6egqP7Mv&#10;nkjJVSSQ3fNbSxvIqhgCGAzjqD7VXe23I3ykBcg57HtScB8xRwRGhJXaTnGKiFo3mpg5Vs4/2cds&#10;+9aZSN4y0kZBxnr6VYs23DdtCjgNnnpQoXa1BysmZc8EyAfIT82crgH8cU8RyliQ6nIBKnt/vVbu&#10;nLzEIrgDA69B/hT4Y8owVRn36E0uVNtJi5tFoUgkpXcVVRnJIGOfQ1E8UOyRAC4xnH+H0rUWFBEp&#10;OWJPb+dQABldQVzznA5IpuP5BzGfbW5jG4x7gRgAn7v4VOdOwp3I2SM59/ar6N5HygcYHPbNNlEs&#10;uHWUHI4HtQoxt5hzPsZ7WTSywc8ncWJ/riohp2Hy0uQc446VstGAEAXowzjqfeiYEMfLUZzyGPH4&#10;U+Rbi5npqUrSyLtGNm3fkEjvjmrccDxIpwpGcYI75qWJ3OSoUbW5x0GO9W3vAjonl5yccDOfetYR&#10;jYzlJtjhAI9pY4+Ukj+E80sBxIX2g7xwMYA+lRqNqD5Xzk5PsavASYXKjou31AFbJbGTe9yrLguF&#10;3BcnA5wR9KaLMCMNnDEDaep/GrCyBmLmNSN5O4joR2oO/Jc5wRzjoc0rIfM1ZbGbIEmKjqVOADjn&#10;HtVhYQgTB4BxluxpXgjGcLtzzuJwaltVOxot/VuSxz+VQlrqi3LRWZCbbcM8YDcbWOOOuQanDuSy&#10;EA7uCRngY46mnvE4MhbPHGwdPzpWjXaCQckYGe35VolYhu/mQvMoUqowFGGPUn6VXlcJ0THAB7Vb&#10;kSNCpD5JXgY705rRxJCHPGOvak03calFWIPPUMCf7uMADP4VFJKQnKnLDnAwSewNOmi+dmdiysQF&#10;wPu/T0p0saxINidTzuzz+JqW3qCtoR23zxthckH5c9enI+lR2luwB3SKpxu6YGKsQ2xVf3kTKTyB&#10;njPbmrBDNG/yk9QSeg/+tQot2bCUtXruZBgErRdcYJyOnXpUcsrkwhlBGMAAc/StVIsH922SVPA6&#10;fmae8LmRckKT1xyAB7+tSoO2hSqJPUwJVBDow7cnGAB2qy8G/BYBBkZxxlhzg561siElmdV3DGDn&#10;qanjtEYDHBAJwfWhUhOskjmPIwrnovDBMZ2/T61PFa4ViSMem3HP+Iq4wRU+7zkrweatiNSoKy8d&#10;ML1HqaUaauU56FB/MkkiWMbl+uD+IqdbNYhliC5yDgj5hnp9ferc0xVVUkOMr8xxyfWrhcExIVCn&#10;GcuATx6YrZQV3qYuo7LTQxxASWVF2g4XG7LA+mKne3y25R8wXHoTU7PEzKirmTtjGFx3FSFvKXYF&#10;LDOeuef8aSihcz00IA8obBLAlep+nenTw4QElskA8459KfvDBW8zJx0C+vr61nS3BVV3b3A5z1/y&#10;KG0lqxxTbTJ4Y2QkkjO3jn+dVHiUGVt+7fgdckZ68Upug7SDbsAAIPvmq0xZ5X3ktyM55yT6+1RK&#10;SsrGsYu+pZjt+Y055PJbggemackCBpPJwHBIAxwQaorNIkwRTgKp6kHP0rQjuWwgeQrgnJAztzUx&#10;lHtsOSaLLqWbc0YyTnOevbNQyBjITkEsAQexPcc1AZ1ZnTdsxypz+pFIrAqu2MEKSM9+f6U3JMnl&#10;asXCiB8sSSAeD279uKZLM3zlY1IGPlxn8fxqnHdKoCgHLZGeoFWlwsTLtB3NjI6/SmpJ7Ctbcc0h&#10;ITIAz0zn156VGzRsxbIUAkAZzTZoplBIZtp/h7D/AOvSwxDZnAyOff8AKld3tYNLblhpYwAFXeuP&#10;xJNAdTkOSrHC8ckZPtVo2+xgXO33Hp/jSxWMRBYyDPOVPO765rS0vIjmjuV4pGTcAOSvJPYe9SPI&#10;HKpnJPGMn5sc54p/2cI3XaNuAo6/z5qUoh8rODggHt0+nanZ23HdX2MxYZWIY5GCQfx4qW2QI2C3&#10;QYOc/N6VeunbyyMgcfLt56evtVVJyyhJUAOAS4JHJ/pU2Sa1KUm09NCKKVpUXaMgcEZI/H6VcaFk&#10;Us2QGOCQcj2pUwisFwFI+8vOfYelOa2MrRu/AAJIz1q4rTzJbXohxt0eLIcFh0XHamiFOX2kKCQN&#10;zE7s1LEAy4VeCSCf6mmhkYSADCgYVh+XNXo+hnr5ivCqOg2jC/dUY457VExBcjZgEcD1qWMlcExq&#10;DnksQT04p07lVXJUsRzj3o6Cu7ojWMKFUrtDkAH0/AU5oEJk+ZgBg7mJx696jhYOSAT8vOc8j8Kk&#10;Mz+XwnBPXPbpQrA277kKlWbPDZY5Vhj+faq8UUXlll4CdO/FTs275QmMkYJPJ9cUyWSMAtI2CegO&#10;ACallL5k6hDDliBnjaQDj86IzGi7BtAPscnHc1AWZGQBuGHQDv8A1qRYwThpGwwOD6Y6g0XBru9G&#10;SyToxwmVAJJ6fTJqoJ8uMDoOgJAOe2ajWSFtgbB25I9Pm7//AK6hNwUCqACPUqOvWpcylBLoaZm+&#10;VyF6DJJH/wBemyoJBlR0AI6VTkvWyQQeOcYA59QBVGW8JG4s+CeAcbRSlUXqEabRqGU4HTJHXOPp&#10;T4pGUrtPQfeOMDHb171iLOHR8MAy8jjBJPpTWujuAkLEcAjggevAqPabD5DbupypAf5gGySMAe2D&#10;3qCVoZVCBnwTk/L36Vm3crN1I2DPX5scfwio47jysPg7TwQTnj29Kl1NX2CMLJMuRMjkbCVZQck8&#10;cVL53k4f5eOo9c/SsI3MRVsABRk4Xmie7LohEe35hkhs/ic1HOU1c1o7ljtbI2EkEY9P5VMrJjIQ&#10;jYcjHOcVzUZYmdd+0EZwfX14rSljuNqZBIAHGMZP1FOM32BpaF0TqJJOWOTkBf4j6VD5jhos91LE&#10;L2PYVDa2r7pMH5kyxA4zjGCeKR2hSNQDtIBOS3BJ5p69QvqPnu5VKb1UqWAwDk59qoSPuacYzk87&#10;RjJq79qhWM7Y9pC8d8N1rP8AtDsGL/d5JwOCT/Wk2r7iV+xdnLx7NsmflB67v596omSXa0hGNpw5&#10;PQA1Xnu2i2A/K4GAccAds4qo77toZ2wXBIHf3qXNFKLsjTEwkVT3DHHOASB6VSubpW2tk7t2Gz+X&#10;409oidp2Dk5Az1PqfSpLqIxxbdq9c4GcZ6549aJN2foCVmhRf5DOzAMpOdoxjH8s08zyOseCTkcc&#10;8/rUFvbROoWMqWbJOTuyKlkuVhaI+WGVSCT3GOOlJN21YNa6IlTdhgCcsc5JwB3py4cMWUqByDnn&#10;I78VXM+9pFUEElccdvpUcswIZnUYHCkjHPTmjnXqUovU0SLhlGUZiOgXAPsaiNrCpyCRubKqvcmq&#10;MmDswSP3ZYZOM+uP6VQt5SjEhmCoMA8kHnqan2ivsUoPvY2EMUUahZyCTxtUkDPXJpv2iJssZEY/&#10;dUjvnvmo2VcRM5xG2T93BJ6nPtVZ2hATCjBOF79T60nK3YpRTL1rMdyKSVXbkY6cHr+NXZEc7iqE&#10;hQdxwQDnpXN27yMZjjMavtwfvcfWrH2h5CI/MIDNlsN044pRqaWG6eptyXBjgAY7iQcMQOMdhVJf&#10;mD4OXbBBPGM+lZEspMSFhuG5hk9ARxwBVm3vSsODuIZfxFKVS7XoNU7a2NRDLOpLyDCnGMdMetV4&#10;nZcbZCrkHABOD/OqdrdqUYSAA9AQT823qTilbU4oNxYtgYUbT8pPvzUuadtS1F32HShCXOCARwc5&#10;yR1/PNLHG7yMCWUgZGe5H1qvd3SEp5GArDPOOT14qjJqqeVJN5nzYOWPP3V9Ki+o+V9jcmVCsbsW&#10;QdemWbHuelRvFLDtYSkcAEMAcFulcjNrBE6GNw+du/J+7kDH0ouLt9zO7tJJyWBJGeeKfP5BZnVR&#10;MjSK65JwQ3OFwOpwKn82GRpAp2DZkHPBI4xXHRXZWAs8AAyOmcrknk88imw30W9lQHCLlpOe/tTU&#10;2TY6Rgr27nccE4AUcj3zWdaTKhcvK69wQBnn161QS8wX2Odg5wdoHI47GseWdmykZ4xubAHXqfc0&#10;09gbsjop7xCWLMGLgMnG0jnuKzrnUEIXYF3ZHzM3Izx0rMluka3BDDJYEsBnmq8IiX96yMNo5weM&#10;euD601dmTqpGs91IyZknBAyAcHP4D0pYbyHaY1myp9Aeo7Gua1CZXWNmJXcegwMnPp2qS31aH51Z&#10;SDkHI7D0qtjP2+tjqLXc7yZzsAG3aSct6VFdQnZIY0yqkEk8DjnAOOtYt5rE32eLayIm/II4wD1z&#10;j1qJLxpGA2+WFIK9BkevHrRzIOZvQuNdxwOPN+YbtxCt8y59DUl/qUSIVikVlYBk3cnn/Cs2xspR&#10;M8TxlgTxxhuRnkn0rNudNvGkhKk5O/IYcKF7UuZ2E1qdfdaiNtlhvvJuUKCPrn1zTbqY4t5C3XIU&#10;NznHtWNBIxkt8oWjWHYPUY6V0CwvPaTTS2odEKhZGPft0xSu2Z7GcgZvnwAgUltqnv2xWsscQFrG&#10;7ZMhBBPUAdqnk1OViUjslQ4wTkBWHse/pUltpAuHZ40beOeT8oI5xS9NR+o4x2tr5jJbiYNwDnPX&#10;15FRrKrQLMkLIBuQhe/qMU64jdUAKiPcDvHXnPWpmhazijZmdsk5xgn647CqXXsK2hFAJZZCXhAG&#10;wBfUY9fep1kDEwnPy53McnI9/es46pKd21lJPLFjzjscelZ0VywJILBd20k9ye4x2pe0SNY0W0dH&#10;PNPAsKeYgIbIXHVaybjV5/tKsI42Ucdh14yapXl5GIYdqu7O+C5yCO2Rj0qq1uJmkZOCVwO6kKf5&#10;mplUfRmkKKW6NRr3dK/MasoO/HU+lY5vWKgswUgcrnr+NVprhy4yDGV+RlUAjP8AepAsV0q7wsUY&#10;YkHrluueKhzbN400uhoW9w06BZOQnyqF6YPTNO2xo0uydEbYST2JHsarQXBLAm5UZU/KvAKr/nii&#10;ZI7guNi7QMljkEgEdDSuWoal/TVkntmkEXmEnjPOAOufTNUzOqO7SqQD9zPygAdNwHaqcskaO2Gk&#10;VdwzsOAQOCM561cF3NeB1RiUUKSpHzEf3f8A69JSuV7PXyJIJLR2kdQMgBmReBx70alqMEdw8ICh&#10;dvyqWIcHHqO1GI7gCXYsRBVDu/5adiOOOKzHgb7TJhwgjYKzdcZ9PzxVczsNR1LkOp+WqiOMFzwQ&#10;V3EZ678YNTyT+dM+HK5UFE4HCjrgdKyFAtZJ5FJDqG2SA/eycgZ71FazG4uLi4UKAFD7zyd3TAqO&#10;foVyo0bdpprRXyEXJJUH73PUVpXV3Da3e0ncAicMScswzx1qk5uGKultlQxU5OAMjqBSS2/nN5iK&#10;FZSIycnlivUVVwcUW2lnYNmZyu7ouOMnoOKvW91JIFh3seoZmI7dMnvUNrBJH9mjZ/mYgjBKsOOv&#10;09qdcOBMu1ThmAZm9T3we1Un1J0KVvqEf7wCAEg7VC5AJ7nIq9b3SxTF5WITGVQEgN71ji7gCkQk&#10;B9xOCcYJ449qpiSQ87QCFIXJzyepJpKQnbUvXupBjceUWAIDk5yuf7ornf7WR9q4kYpyEJPU9xVe&#10;S6kzMkSfKAGJY7s9vpVWPUZDcReYSEeP5HXGGxWsY9zCVVLqXxdPcufIQB2bG1ukfryeKdKscAdT&#10;J5rY4deWVh1GRWPdais7DyWMQRQGbdwzjrXNz3EymUrGVG3hkwQx688mtoQuctSvbY67WNXidbRU&#10;kJA5mBBXkdDz1rl7y+/eySGTsCoU53Y7kVnDzSC0iMWI3EKeAPc9qlk01FeImUlxjAC9z6/StoxS&#10;OKpNydxpke6hVickvhCCQFBPJPqa6Sy02SKdV5ZkDNsHO4epI7U+wQD91bR4JbJU8tnu3t9K66zs&#10;JFltwWUyk7cqfmKjvj2qZ1LGCnvqZ2maPc3MkMioihVbahOMk9SPf0rsU8OXEUlgh4t5AcFid5f2&#10;Fd/4e0iPT4la7RJkmP7ll6rnr9DV3X7iPTrjT5obeWSONGx5jjYM/wA6Fe17/IylU/4Bxy+EZNOk&#10;bOpbpCQXWRlLRg9MckZFP1C8ht5ha3O+GRgMTb928gZ+f2PpXH6tryOblQxjjfcSrHdsOc5XFc/L&#10;cXly3mvL5u3CI+ODgdeaHUVnY53LRXZONRubtZVKltuSjYCpg9yO9UYEeAWkiSozeYy7vUHqR70p&#10;EUjwBJHBfKlFbAB9T7VYaBLaExmSNZFw8ZLZABPUqc81ne5PM5MuWUUZnulViyRgg5PU9cAVm2lp&#10;I8yoRtXB/dhvm9wDWlHbXF3dJ5cSiXGVRe47lsn9K9G8PeHJIJCXjWTKHluCMd/rUxi5O3maWW5Z&#10;8P6RFZSxMYzAka7pmc5IVuwA6k1qaxf3upyW0ouWjSMlCXAHy9BnHrWLb343Y3BIvmKIz7iWHGMn&#10;mub1K/uQzwi4bY2DIHxnrwo9q1lUUY26HRTw0pSudBrGqCWWOz81jDC2JGA+8QOg9hXP+IddWIW1&#10;nAg5+dsAgOTwPypV8yOQMWDyHG1s8kHuPpUF4odZ33AN1Xd82c+3YVzym3fU9jD0Ixtp/wAOVFhX&#10;95K4AUBSVwTyD39zVzXJ3lt9tvHj5Puj5guep+tUXRhAu07mI3MBzluucHtVyBJRG0i7VcglgBtB&#10;HrzULqjssYWkwOdR3Stvi8sBiBwWH9a6i4vXka4t/LGDkqWGcFe/P6VSknR2jEbYVRu+XoW7n6VZ&#10;s4YRKzNOzykcHOAmf5j3qoq2gNdSVLSOMW2GjzgglmLHHv6c1kTW725bcUcYOSp39frVSO+U3M+5&#10;z5RxhV5bt8xwe/pW7JEiSJMNqxrgBAOQeob39xVXuCTKiaQIbabhVkUblAPf/Csy2BknniDr0yzD&#10;OcnsP61a1S7RbgSy3Kq0mdwB4Gem2r3h+1Z4pmkkOJciIr39fpzUtq6SHsRQiK1guYIlVyw2575H&#10;cmuY1G7kvLxYYihXgMrE/MAO+a6eVPP3IW3opOzacdD3qLw94c82W+uVk3ll54+dR/s5/nQ3qh2s&#10;rm7Dbw2NlAYsBQmRjjr1Ge1cwscF/cB1Byr/ADL0BJ7fWrWs6qYgltbbnw2NvPQc/iKseGreQwyz&#10;MRvLmQgDgjsR6Y6VLld2QRW5e1C7SKKRTEQ6QsD2xjpXmfgfTTJdvcyRMNpJMjZJbdzgewrutR1F&#10;ZPNCyZd8jLHJHoaxPBVo6QXDTMTN5h+ZR8rHOSBnvirjLSXyFKN5R0Ow1qcJbsPkC7WB3dPm75ry&#10;bTLl0vUth/qeNnHDbupNdb8QLporKQxhmyhG0noe496830OPzJYnQt5jQq4x91iR9w57jtXVh17s&#10;mcuIl78VbzOo8RW88EJl+2FWyVUqMgc8Aegql4UaCKWzV5N5csu9m5z1OD3qrry/ZhcbkZmaYJ6Y&#10;XHzEfjRpdlHCbZzE4ZJgEBXcADzz/jXfS+A46z940tdubWTW0SCVpMp8xXgEjggZ64qpqkMB0++L&#10;uWdiigDhv+BCsy+t5JNfKmQgBwVLH7vHA+lbU1nIqXtvLCZXLBv3Z+Yp6j2HpXQtLGN90U/D2z7A&#10;pfEwiVo1Lcrjqf8AJq9rStNcaVkJG8bKCUOCR/8AWFYWhMsdpIpT5o5GXC5Ytg5GR3rV8RPcXNlH&#10;dKpPkSK7yKPvZ/gI4xiqe5Kfuo64PF9rR90iRE45XAJx1z71m6RKBqt3ahtvnEsqY4Jb5uQfXtU2&#10;nrc3MNtEsZIASd8nOCDnAPpWH4juZYdXsHmhVTMcsAehB4II6Y7UrFN+Y7xNHcnShOGWNreTB24G&#10;Ax559hXRWFyJra0naNT5K4BJ3Flz/Ca0JLLT5YNShdXkS4iHlr/CGboxJ6Gua8L3r2tu1s0B/dNs&#10;5XJUj6Uugddj3v4YX1kXkimdXCgt83Aw/Zvp2rtNUt7C3vEtbezLOQ1xGWGAv0A6Zr5+0fVPI1KG&#10;aHZFIflbzMkMB257V71ew28ixXU8jI8cKHOcbw38HvXp4ad6drap7+R5+Jg1V5ruzW3mVriObUre&#10;a6upFYp8p2P9xx649Ky4ntINRsmkhad5fvgg4TA4PPQGq/h+4il8QXFrujNtcoHjJG35wMkEHHSq&#10;niHVYtI1PZLLvZjhzjduQ44A9RVyeifnZigndx8rpbHSaz9mtogIooC82VYMMGNTz8oH86fpMsM9&#10;uLWCDDKnMyxluR1xj17mubn1aC6gkfYpaFQ0S/cbax/ma5mw8SXNlM8ySuvl9Ywhxg+pBHNS6qU1&#10;2fYqNFuDXVdz0W9srSS8tIzG3npH+7HQDZ0z7Vt3F2Xs4rxWXepbEZI3Y6fr2rkrrVoZYLbV7aRC&#10;0u5JC33cgVz+jatfWayXYslmhLhXVxgxljx+FN1Em136olUXKKd9uj79UdjpeuvBLKskciWszqnk&#10;Ou5lJ6sD0rm/GFhbX9ldQm6L26ybVdskkfUelJe3AjvVvHjdgWJiCkIi8dW46VUl8TJDFDZ/ZRtk&#10;yxY8JIWPasKlS8ZRb9DenS95SivU8wew/sG6ghmvlmgmTImjbcOf4GOTzWtJYxzsUT5biMfu2XkF&#10;OxNda3h2xugtreWSIkuZUcHBwvUYHf0rzuRJtOv7lGYsCFWB+7D0I9q4ZwcdbbnbGXNdX1RZ05/t&#10;TM05QtyjIMgHb0Oc/lVq4gitxJ9mibbPt3B+fm9eecVHv3RNMiKCx2v83G5egFbNtqFlLHP+/kzJ&#10;tCjAb5h6H0qEN9Ha5zkehW97BGlwy7kLDsv8qx2f+xJI5YB5sJy2MdxxnntXbpYxyXlwptgqtt2s&#10;TkE45bioJ1jlvSHWJxDEVWMAggNwSQetA09X5oxY9UtrlULyKpk+ZVTPLH2I4rSj0e3ghhlMx4XL&#10;jP8AniuAudKg0+UzWt3K8SAFzJ2z2Geldbpes28lq5Em9pyYm6N5a9QQBxmgb01L/lxSJuglMO0l&#10;tpUqMH1xW1banfxxxxMrBwAwAPBU9CcdK5G4u/sDw5Z2hn+6/AYsOPwFaU0LyOmAy7gAHUfNtb0J&#10;oTasEtfM+ivCmuWN+yIyqLjywA4+/wDL656/U11S2NxBdxShsF8uyAHJXGDzXyb/AGrKjwqLpXC8&#10;ExsSWK/Q9a9M0X4l30cEVtcy5Uy7VlP3lH93Nelh8XGyUt1s0eViMHK/NF6PdHulqLS8t4hiXcJm&#10;Xj7wHoT9amtEhFxLDcKBHCAVJ5c5GCVx6VyuvXd872j6aYipg3nyyq5K8k89/U1HoniPTLyyu3nu&#10;HE0jbXcclB2CnGBXoqpG9uvfozzXSlyt62fRatXZua2LgWaJY/vNoaSOSQ5IHfdj0FatlqaXllA1&#10;xEkRHy4/hJcdq4u/W/tis8Ep+z+TtKhv9YCcdO1ZkRGsRzI8UttNBIrLySrgDgEdqn2lpbfLoaKg&#10;nFaqye63XqdXdXdzDFI0qOI7Mg7lOTuHce1b4RZbuJp9Sj8x4i8YPVQ444HU1xmmTTQPJ9pilIaM&#10;eYrAsSPUj0pJNKiub+N4ZljhK7T5o2kHqNvSmp7aX8iZUk21dLTdK5qnUH+1zQNMm1IFJlC5L7T0&#10;P0HWuQ8UeG7PUb6S4YBY2EbqUcBmZR9wA/rWlp2q7zdW88ex/mEUkQA2kcZOc5zRBYT2AV0vIzCB&#10;kFgWcE9eB61jO01Zq6v9xvTTpybTs7fefP3iSwudOuJIGZPmkCljk4DDOQe5FcjdS29thYiQ/JU7&#10;sZyepr6FutJtNShezd5ibiUlQAMqe+CecVxWqeA3MMkkREyxBhIcCPG0cHH+c15lTDyTbiro9ani&#10;Y2SlueYQXzSkyeem7aUUcg5zz/8Arqz9oS22EsXOz7qccsenvW6/gjV7YGQ2aTmRVO1AMsH7Adc+&#10;prLmvFgZbdIfL3LnLfN5bL/Dz1J96wlGS3VjXmUrWaZmrZTRzSp5fBT/AFeT+lLFHEj+XIAWCkbi&#10;M4J5wTSy3qT3VvKZCh8vDFTgn0Bz2qu/krNFcSRyhZOCoxlmXox9qNhu66EEi+UIYRGRICXDEbiS&#10;Owpp11QSFDMMgOHBA/ADvTnvVbzLeScIhBZGB2n6E9jVG2xFuIj+Z+PmIbA9QT3pXZN2zqdP1AvI&#10;W80mUkooxjIxwM/0q7c+JLqzCRM0kblMDb/tVyJmffHHJb7c9HcHkj3qI3G2QJKXuOWVQei454I9&#10;Kak1sxteR7zofjiA20RkRZAqmHzWUhlyOmBmuzS6u7i0Js44p0kRcKRhlYd+vGK+X7PVWtDtV0cv&#10;IGQcYUng7vetz+2Li1lZLeUq7ZdCOfY/X61108U0kpanPPCpt23Popr6wtrNEuYDB5cqmTd23dTu&#10;+tW3j00RWjqFYiYyxvkyKUxgE47V4w3jK4ntrdJVDFYjHcvwdoz1x3rUsNV0mRneC8eMpFiFScRk&#10;j17DPYV1qvF7NHNLDSWt3v0PWZfEtsvmJNpSgGRVdlQ4l287uMcfjTZr2Ce0At7n5FbzFjRRuGT3&#10;9RXMvf6xGls0jxyOykhHYnCkd8VkaIsX2W8nubfy2AbZt4RM9Rnse/NaOo3/AFYy9jG19te9zsow&#10;j3Ek4thbSbdgZgMjHOR7GsS2eF7xRNayJEFWMFwTvYDPT1564rJW7jR4Zbh3lW4hO0H73X17+ua0&#10;l1K0vM3YmZ4I2EDxx53oTwCSB0rPmuXyOL+R1tssImmhkj8j7pkC5O4LyuGHp7VnXt9AkkEktqzs&#10;VcEv8iDnhiKw4vEsVrdCCzlmeeGFgnHyuOpALenpVFrq5u7XZLO7yyyK7b+AGH9z2quYmNJ312Ok&#10;h0//AEO6BlIkZ0wjPjHOQSPQ1oTR+ZNHGYSWwqbRhgHx1x6Ad6w3urYSm7ltpomhQRNKQGUsexGa&#10;XUDFaz2d3FdsIWD7CwwykjlTgflmmmkS4ttf5G/q05dbXzGAljPJ7MP7w9/asnRNTS8BaKXa7ySH&#10;ATLAr0BHvTDHZX8amSaWJY0zBv4Tce5J60+1EkVoJYoMSEEBsqrFj0K+oq7tslJKNutza+zRve/a&#10;J5EQhNzKTtBGP4qz8i3keYIVhmycrk8N3OapRzhtNka8RzI+Sh++SRwcY6Vm2d/YfZ7dXvjFIFIe&#10;MncG7AcUOS0+8Enr16EkEiW1tLcWbeeG3KJJDwM8EY9asjxFcRrulG5YljkfZjLKvG2sBZd9w9vC&#10;sDhpd4djhSCMYA9a2Tp96L+6sZnt445I1VHUbj+XpWPM21b0+Zs4x62fXXsaFvq8BuId8r5u8grk&#10;cHdkDv1FQ22r3kVjPGt1GArvG7nJ2h/mOSem3pUWr6BarFawSARSed5u5W+YqowCDxWZe26tcPbl&#10;MRv+7OP+Wwf+bU3Ka3/q4lCEvz+4uWl4009t9pb/AEchXAQhs7RnnHb3rsvsey23yRJFHKxdXUks&#10;0Z42YPY964d9Fks7H7N5yfJKyHByZB2A9xWuLa5v1sirygQx5kVSQigcAEHqfpTptq94u4qkYyta&#10;VlclvlaUpbCzadCQRvUDAHoT6VW1DxF5TywRxpCkSg7kXeWYdCTVjUINRkgYDcFhgcSsp+9k5AxV&#10;IeHbeRGYzfYpXhVfK5MchPUk84Jpvm+yKPJ9pkFnrt1qa6r5shmUBAV24JPbBFX7ebUWuLoyWPkR&#10;K6tGTwQSMD8637Dw/wDZLBUiljkmiUTMGJO5U5xxj9azmvLuW0WWWNkWUCRAfmYjOAgAq1CSS5m7&#10;kOcXflStsZ13usIZm8ve01wJFZWGI2kIGD7itDT9Sb7bcWoRZMFgrOOEkxyR7c1m3tjYyymRIQEd&#10;9ipz8jD+Nh/OvQFnW3tpnYRrKFXzGZP9aAP4fr2qopt76ImpJJLRtsz9OitJ5rlZ3LlVGXV8Lk9i&#10;PaktNEtyt5DBJm385XTJ3FG/iIPcGsjTrNZVd7eFRFIQ0iSErIVTso9K1L46baWk81nd5lYlQrgg&#10;Rbuwx0q1Zq7SMmmnZSetlYliW0jv45pghlO5mVl3NIVXHB7VztyglFpHaQtbgvgKDtyoOc5HvWj4&#10;V1jTTv8AtSCWQoQI0ByQPf1pNYezlWBZW+zxtFuU7thBHoRSunG90UlJTs0/Ude3Mlje3Uk0pmSK&#10;FSjE8s45wM96W31+2giMUsbSRRhWeU5xvlyWx/u1Qn1GG7S3AQCMIS0jHJYJ6D+tZM+o3Udqvkwm&#10;V12h4dvyGN+h+uKTqWu09ClSUrJrXTyPRG1i0+z3qSzoyrEjRhxgcnjH9awmu7+e3kkAtFCKCUbI&#10;PPAGR2NeZXKTxLcr9lWRHKMqh/uoOoJq5HrdxPDuhgWMOwi3JksQOiqD1I9aj6xd6r7ilhOXVO+u&#10;7PQL+SHT4Lya4udjCPeWQblDFcgAenpWLezCIW88cwZZGWaSNjlmjKgZ/CuYwTYX8NxfObp41UGQ&#10;ZyGPAbtxXNxLNaXDZui5ESpEM8Ejsc9BRKttoVTob3l+G56yNdtYRBySWU/OMkBAehrI0i6sVmnW&#10;O83vuLxAkqwbORzXM6XFew3MUF1GFlVDIrdmV+dv1q3qFrHYwQ3P2NXmuLtWL94kXsfeq9o3r2JV&#10;OK0vv2Onn1+G4lZJYpAzMC8eOp7kfSta9vUeO7aCaOGGSECVoeWIXop965TVbw2TKsFvJJcxqsmG&#10;5MqNycAU3RbaOeyvrhraaBSCVik+XvkkD61XM3puLkVk7WXY6OHU7SCC5W1RXklKv842lSOgIrF0&#10;bxUY7vUUu4DJMI+RnO3YM/KffimXK29y9rKl1Ii3B2nKEYYHrwOeKS/s7LT1jnX51LbLhlBLv0H5&#10;YqZOWlmtClGOqad5ffoUrfXtQMltPb2yJHnGZDnhz1JrTtvE9xb3e+4twsYIiIYZByeo9QamSxsV&#10;aPEEhVGBjbaQjg9AfpV+KOUahDPPa/vHYJ5eN+3/AGlPT6VFpae91Kbg0/c6fMrapfW063BhlFvH&#10;Cflixj5zzn6GsqFLn+yZvJuPNKr++Kfwlj/Ce5q1dWkkn2tHZUjLktG3DqnTr79q073ULPT7Sxsn&#10;WFkYBt8fHK4OeOpoau23poTF2UUlfW5xE+q3ENhcSyXhkSN42wQck7gBkevNbEesJdpBaRxS3XG4&#10;oBhEPUdepqbV9LN60y2LRrFAEnlzzuGcg/nUy2Mk32CRL/DO/ATgEgZOahRkr/1c2coOKdrP8tOp&#10;zuueLb62j/0RSrW7rCRt3CMN2OOMiuj0qS7EyypGxkJIdlGfMLDgY7e9VV09zpl7ZvDIZJZxceXj&#10;GQGzyfSpNMu54bK4vhFIMXZLxLxhUHUU1fmTbewpcvK0ort6mtoyvcSzSSSmFllCsWUfOBycZ+lP&#10;Jtr+S5EWnMW8z94ZsgAZ+Xd/s1mXesXGoXMEslp5cbRM27d93dwMirU2v3emQbhay3CzZZ0VerLx&#10;8xPatU18u9jBxle9teiuN0rxHHct5lxHC6MfKiCxgBCOD05PtV6z1aDL20ESJsnCuYk6qRxurBSO&#10;e/e2vYtNaJSDm3GBsCnO/wBqfDrGnaPFqPmLKJ72Qsqhc4UHNEZNWu9O4SgnsnfsujOhWCWPT7q2&#10;EyypFcMVOdoHfhepxTL2CS7uraQhnLRBjIp27SBxn0qH7U2opYfaIgZZGwrAbCoHY02SyW3vIFkU&#10;RCVsSOshZQF5ChfWrevpojJab76szNH0mea8nv5EQYg2IgPLsGwQR3rT0dSt/P8AZbxjLMyGWIjB&#10;UZztU9Me1ctdXscMziyuDFIs25DNnDHPQCrtjdavDdSy3mnswgUnCYG4vxuA685qYtaabPU0lGTT&#10;1VmtEzsbu98q9mmltHCifymJPG0DHOfWtwol40rKEVGUb8H5hjvmvP7/AFHUTHcyPpiW9shX/Xcl&#10;s9Tg9/er1pNemyaLyQolXqoyzKe4rWM1d9TGVN8q2VtNx9+ba7Zy7sEU7EGAV6dQD3qS+gjlsItt&#10;yolYoYScAEejEe1UNPigtnEP2kvFCSIw52vITzy3bFP1WGCCG2ltrVJVyFChiSMf561HRtpeZS0c&#10;Um/Iii0m5tZ5ftFyskMMoYeWcspk55HpUskGmRW721zKzSxz+b52cBg/O0e9WbWaa6S5uLMLAIgi&#10;FmGRMD94MT6Y4NYuq3f9pXMk72fmQCSOJdnABHH1NJpJaL7yryctXa1r20NSVDbT2kVvGYl5cB2w&#10;Hz3z61Eraha3lw8tmJQArOoOV2rzkNz19KXW7Ccwywpp010iYP3gWUdMqTUC3OpytEHtGt/PjaMK&#10;2MKF/vfX1p7Pqhx1XR97st2OuRancT2y/NLMu4Sq23ykP8OfbFVD9jS7a4y25I8yyN8yKFHQA9Sa&#10;wLOzdVu47e1DTBFTfHkBSD1A9K2f7OW7tbsXkUpkiZIliQEK4Uc9BUJyaV1qPljF72WmhSur5LuC&#10;0mw2ybEhIBBHbK46VattPuYY7o298rCCRVH8Q5XOM81NbWE8koLFIkTJii3ZZQoxzxwtbCXdvplk&#10;ZpHEbSzAsIlDb2ztQfkaqML6vTzFKdlaKvrsc7YX0xmtbWaBY2jkYxtkhS5GWGTyOtdfaaQbJLqd&#10;LeJSxBV0kLFWPUjjr7VLfarGL6FUt3FxGv7wbMkBu+f61xWoSymLz7e4khilmCkJ3YHkeoqtI31v&#10;Yzs5205U9zp77Xra8spI7qzUsgwVwcyMPunOO9SRtCtreCa1EcjWpeWOI5IVuAcVmavcNPa28qXX&#10;7yNSMZx5gH/s1Sxy3WnxRtcOA7xs8juByhAKqSPUdRT5nf5bi5Elpprtct6VHJDahGtHkjEQljZn&#10;G5+Ojf0qOy1NGFtGI1lZoGCoeNrseOcY4py6ham4tLmXYjSwC1RUJ2rvHUjvisnwvpktnKbdIxKs&#10;UhMMu7Z8xPOAelK+sUh20k3ozVuILwxwx3CgRwK6uJeVc4zxj07VzDKbTzbgqfJiVGKJH0DHGMV0&#10;FxcXZWcTacksq+Zhy2VVTwM469e1YlpqEzi9kbUSJInC+UgG0qozgZ461Mmr9S6akk9vkU9RsLzT&#10;YZDDB9phlm80llw3zDsQOK3rHTLe0glVZTGDCJEXllBcjPJxk1Qg1e/vI4ZrWwlmkgaTzAx2ggDq&#10;WHH05q9d6rbva27MVVo5UYxSt91SMH5ep5oXLq/LS45OeiffWzOVtrq9Y3KST27RwsdqEgBlTkuM&#10;Vq6pd79Q8y2RXmEMTx8bo1jbg4H9am/tH7HLfWgsYxLEDL5pG1FSQcsPUVu6VYQRLA3mRyKbNUl2&#10;cMzMeCD6DpSjFvS5c5pauPoczFp8n2lrUzYj3h5QhySAM8YqKS+idLE207QS+fJnLcOuw898Vt2u&#10;m21pLOIYjLGCUfezDG7kZbkHFV9cubZLaJf7P3wx3AV52GdwYY4x0ANDjZPUampSWjZleGrG8Zo3&#10;upTOhkbcr8/Lz1B963tRt2vLi1ubi5JDQvAluoAbBOAwFLMqxSwzqhufMiEUy5IVSMldo/nXR3iu&#10;s9tJZY3Sx7N6IMIQMkHd0xTjD3behlOq3NPa+hydt4dktLeztrjdO8zM+ZEC+Wqg4Xv0qK7tLKO5&#10;jvPKYOq7SFBA3H+RpRFeSeferdrMnypFvHJmJxtXJ4xV3+245ILwSuyNs/eoGACMOOc9ahqPa3Yp&#10;uW9797D7DV7a2hMki9XOfLwWAbis/ENtfRXcmmyokbEREMSHB453Hn8KpX93ZXMUEew2ty+1Vj2c&#10;yJ6gdOfetOY6tbHy44ZA8ahgGw8Sk8Ecnjj0ovfrt2Dls+173TfQih1IXE2mItiA7yyRSTuAzdMg&#10;D0+tat1p2oW4UC5iYJuISbnGOhrm5b6O1n0mOVgHfLSf3fQYPrzW/q851c2hWJlS2Yq06j+6OmD/&#10;ADNWrWffQmSacNLRd7t6lO1m0rWWeFvJ84WZMxTnfIO646UwacTdWaXUphRIfLQsc7j2J9Kit9JE&#10;k42JKsbbd83yKMA5P3avXW24t7+ERrOElWSKUNkop6AU0m90hNpPRu3n0uNf7GDNb3c5DpMBtfkh&#10;D059KvTW+jNcXbwOg2MmMkkIQM8VLqiwtFbRmM7CEVpGXJ39gT70TaHp095c6c1tLA0sQYOrAYIO&#10;OCfrzVtPsjJSW95LToUrvVbNZ7bzLcxl3G4Pywx1JPoe1R2kMd7pl/NE7oomd33dSAeqg1pzzRO9&#10;tJI9uFhDRFJcbyy9CuBnNVdJUXWLa6ilRkLzF4j91G/hf2pWu+hV7R0urWMp42EenhIRLGFZyGIB&#10;Bbo2KuaBA5vG2pcKWUK6uRtdh3CjsKfqMEEFtMyyxK2GGQcvsHTAHrXaLpc14gnguFAlEWBKNrAA&#10;c49KmMHf0HOraPrfVnBz6IzXszwsq29whWKNzhvMXkgZ9a3IY4rx5bYWsMcnlhDkZCjoeavNHb2t&#10;3BHMryNGxMcrfNuB5P0we9c5fTzTtdTW0xDM4j3Iv3NvX86fKo3/ACFzOdvTRl59D0+1jwYo0eMF&#10;VCHHmH8f51kXSWNwbSC5QeYF8z5hjgdDx1xXQ3ayTWJijiaR1iJlL4yAPU9s1ENBSSJfKiaR45Ek&#10;QkZAAUDZnHQ9xRKN3ZRQ4Ttq5O5yWr3sDCJbySGT5gsYI5cMcAn6UmrTyafJbQRwQykNnKdBns1d&#10;gdFinG+W0i85lzwOI/YVV0zSHNpciZlZIZSWMa7mcHnPHpU+zlf1KVWOnZbr1IHkhga0nd/3krbB&#10;tI2oQM/N7VmXWlWzvIl0saFjvglQZMjegq9rejaYsB8q4YsEIYhPmbnoxHSuU0q8nESwyKoRHdEc&#10;nOxsdVHrUysnZodNXV4tmtHeWpkubdcR3MTIskhIOdwzgV0umz28USSPKUbDICFG3jucVy9lfxpZ&#10;K1xYo5jkLhlHzSMueTXQ2WpqtjNbxRI2+Lzdw5Vd3XJ9RVQeq1CrF7We5XuoZbhZHhlS7PyqocY7&#10;5IU/0q9qT3Mlv9njhgtxIxEzJjeoA7HtWZdRiOawWK7EkYVpCigbzjklSOmDV99sYhS4X9180uSM&#10;7lYc7qtdfMl6cpm2MCafaLa2+oCYyOSZXX52B6DjrW9pdmwtSsOqMhAOAoCBSeSOR1NZ2svZLHC2&#10;6ZS42x+UoCxrtz19a5bw/rBM7XCmdsMFzgNkgcEg96E1FpBZyi3f182dnDaW6zRomoKrMhJWbqMc&#10;nJxVbTYd0styMwxpcFFi7OpGMgds1l6jros7iPz9NDIf3jyNjJ3dB7VfXVnlhkklnjhMjsQMYKgd&#10;PzFNSj9zFyyt69TQ0SaO0j1GH7KoeCR5gv8ACAOQc1nWEN/ctO6oXEoUho12H1PzEkmmW2sW+s2y&#10;RWxzKmEnLAgSLnpn0qaTU5bSGJzM0bfaPIVBnahX6dqrTTXQVnd6avudHH4fsZolZpcsq5ky2VUj&#10;oPrXK3SzPdRGSFrVDFkcD5yO/FcvqniC5/0kQoqEnAlBAVt5xzXS6lafZpUE1y8kkMSNFnkEDAbH&#10;51MpJ7LYqEJRau732NTWHtJ7KeY20aNBhCW4JJHpXAXVtDFBBId08UjBg5baSR/AAOSPatrTtDF1&#10;JqP2xpChkVgezED0Nblx4YtLqW1W0bZHbBZ5HZhwUP3QP9qsnFy1sa05xpu3M+/kZtvK13FceVI4&#10;cAKkbADYSO2elUPDhng1CX7TaM+yMxmTP+uLdgOeldtNbSal5zQxRKJZBlj1RvqOprNmuv7PmmtQ&#10;WIjj2PM5wEY/MD+NHLqnf5hGompJJa7rscilja26TS3Niwuy2UtxydueCCMHmrzahHayBRAA7HBD&#10;5AXPY+9T3OnQRpFNO0iuGLwyvJ1b+YFUH8KTXNzG0F5E6M/nSkkk7k5IGe9S01sjVODXvSdjbS0N&#10;/b3UKT/vMnvt4PQH1qh9qIaLTYbZkZBiVfLLlTjje3oasLpErvbXbMRHHJgowJkbPQ8Vq/ZTd3gl&#10;hDCONgksgYLtfB+8Mc1aT7a/oY8yT3ul+DKOmWyw20o3PNId2wEj90R2+hrW+zb7ZWbTl8lVzK4O&#10;5Y/XjqTU08FzbXdsolD3E0hQjb+7A9W6HNZeujUY7+SBJQbeRHVmClVU9ck56cVWkVt5GWs5LVa6&#10;m9YzQqCXmxbqA0SlOq9ycVyXiT7CkccomZY/NPzgZRA3tzTfJ1eM6XLK8c8N0hi3xYG1PQehPtTt&#10;c1GC1FnAu/YrK3llVG4bsfMTn06GhyvF3VgVO0lZ3v28jWs7JYgpmL3RuAEh/hUKOc03xJazyqVk&#10;jUHzVCoOrccH6CmXfiBxND9lvFceZjAUZVPp7VTW6vZH8hpFxOrlZG+bYoHX65NNyjZoSjK6bsNa&#10;3ezdPNlSQhtoRQSyEj24qCE7r22tZ5iFYMAruN+cZ6elTWFnHbWTxW8izncjOZXbLOT2JIwD7Vzn&#10;/CP3F3PLqI8qGYuywoSXKHIB3dOPTNTrpZXLSTvd+VzpbuOWS7+xTbV8uAEbfmJH+NV7rTYoxFNJ&#10;POBHmMQk4BJHGarp51vfTXaDdN9n8tlbhcj0FdDIJ30q0jl2Su0iyRRkclQMkk+tNJO5Lbjy/iY3&#10;h/SNRiHnszI8a5WPblW3dhUFvqtncy+ZDcrFcCXy5PTHfA9a34NVguINTkjnMACCNyTgBs9QT2Ht&#10;XBXh0231Wys5bfFvCS/m558zqTx1z6US0Ss/vKjeTlda+SNbVbOcX1k0OqNtZmWOInJ2kffPpW5a&#10;2ssgSN22rCjEuOd+Oeg6k0l3pSzy3N5bXCCJYEJZx5ZQDO4jNU9OvIrO3+0xztOiRMQo53MemDTS&#10;s32fmJvmirateXUpR6tJcy6W8FsIRHOWZd2eB6/Wp9Te/stQfzoVMlwxkGPmQp3HHetW2szLMjF0&#10;Hn24cqSMbu+cd6mu9QRDi55KgbQP7vQbcUcum4+ZcytFbbdSa21SFjYXLTEQrG0LgoRk54Apk2vN&#10;aXE4FuI4WBAl9z1GKyLHXPsdrcpeo6RqPMiLICHJOPvdAfrTJlh1OOcTzMRC2UCj7+eTknriq5m0&#10;rPUXs0m7rTY1W04iykgWKJdpWcKOdwY/eGe9Jp8Ekmn6sQxVBMpGQMqMdMd6ptZQW2opqF1LMqpF&#10;jkHYyAZCgetcus8yLLJJut/tEu+Is2chjwNtDdt0OMOa/vdmS6nZX4QlOEkt/MJHyk84GcU3TZL6&#10;Fre3mL3RUhgV5I3dQ1dFDqCwWbm/hZzKSjSjgqE54FWLZWsJ4rcW4Ml2GaJw3O0ev+FHKtNSnJ2a&#10;sv8AMjijaOa8lmyshX90uOCh/hOKw/DILx6i9qDaKqHzfNB2hvXHeulivNr3F55qiO1jEcsTdyvJ&#10;I/Pin6bJ9pt7m6dsQS5bYwwQvtRa7WpHM0np2/4YgMVzbxWs8FzFMoGS3UEDr1rLI1dZfPuQAkch&#10;kiUDO7f/ACrV0+K4s9Pu4I7bZH9+L5Sxbdyd2elT3csQjtWeaTcxH7rB5UccD607adhKWr0T6fIo&#10;rrB1EwFI47eVm8qVwMbj65qOwexW2ubciKMCY7XAIaQr7jtWxe6FaC3AjglaZ1MwyeMqfSuduY0a&#10;CzNxuVAd0Y2nh+5JFDunqEXFqyulfb0JNFtbeS11WM8f6Rt2s/OAM9TW3exw2A0nEgEjRsETqoBH&#10;XHrUZ8LW0z2vkXQy5E0ozy30FZwmkuo2QRxNcxTbUQnLAHjg09uhLkpO6k/NfgWdOuFlmkRoySqb&#10;V5x97uwqe40RFtEeZETYwRfm6gnr9KyktCIJ4prkKBKE2oMsWHfJrZufD/2kR+a4WFEYbSfmYk9a&#10;Fr0Bu0l72gxbuxt08i52EE4VwDlmbpipr2yjDujNIGMJBTHy8jg59ayNens0ht4IruNGiddxx+8Z&#10;RyB7VasUVtRtZmnfErOAxyw+UZ5p36E8unNqt9zP06D7R5Ft5ZiuUj3Kc5BVD+hrV1IpbRQ3UqKR&#10;I/yQgbmLjqSay5IdXaa3mMqPMknlJ5Y6xvk7jUkN5LcXtrgBVgaSJmPIMnbgVK9PQbTbvfTdkN9r&#10;IeeJrcbzD9+JhySe4HtXOQWus2lzM8VkYpZgXVnI37D6qa6a5/4luyKSISTKxfzshdrN0z64rYME&#10;8GtWt1NqAeV7QJsJ+UfiKHG+72KVRRWiVmuvWxyemBL3S5GvLyRYYG3OW4+f24ro9KXTdTjjit5Z&#10;QF5VjjDH1JqG+08rp8qSFZTu3HH3QN3SsbTtIuLJXlN6RA5LbRhAgbjjHXFOKatpfTUG1JSak1rp&#10;2LkkzE3FhDcrNIWZpD1AX+7ntU+o26xW6GKMIIlHlbD87M/XINUWS6s989ndKtoYdvC5ZyRkn1FY&#10;ukSebaxXhDl0YtjJXJ6A8YJFF/IaWzv/AMOdMqRGO2u53V5ogySYPKHHAPvVmO8tBp1rtPzo6jcB&#10;0ZzXHw6na2lxapBbyBZGYznJc5PfB7VOmpzJayTIglFxcdhkDaeM/SkmhuD0330OuvrcQS3McE4Q&#10;k71zyHbvWdpWqT29yFYBy8yrNxxg8Y965/UfEumttglvf3q5YuoI/DJrtLG80yKys75VcEnqF3qQ&#10;OCSexp7vR2sS/djrFu+hDNoG/UG2KnkRSMG78vyNwrorjH2Hyi0QLttypxtI6CuS2tIZJbaZxPJK&#10;GVVwyMvqadqthe7IhfWbJGJ1JkXGce+OlNK17IUldxvLb7zB8i4txei5Q79/3kOcKvf8a1wt6sEd&#10;zbQvvLAZQ9vb61seTY3011tZwu3cSCQABx/kVHYwhJCTfP5TgLCOhAXqMetSoa7lOou2vVHK3I1h&#10;7OFEtWSaS7wGk5HHJJ9q6K50qXybi4u0V7hNvkpGeMLySPrWraJBu3yTSCGNt0YY8sehzV65e0tL&#10;xryV28lwoAxuWPPHPsapQ7smVZ3WluunXyOWs9XhkliaSyXypV+UEfKpHXOe9VbnxDNcCa0t4FiI&#10;O5GHBI7gitu4uLR57YQz28lx5x2oxAUDtVa7nubW4mV9MWZ3IDOg+7n+77Une2/4DUk3fl16Jv8A&#10;zM+Frm0solZ180yEur/MNremKxoNS1CxjEqbDH5jrsGQSD39gK1Nd0iNbQzoshnLARoMtt9d1EWh&#10;3MpgjiHO8LMQcjaRk496mSlsr+RrF07Nuzu9bmQNSW1jtbqZHTBYozn7x64zXSHVILuOERNGTIPM&#10;nU5OGbnr2xXO6paLeWTpLC7W9o5XB+85zUUOiLaaTYyxRrF50uZCzfw+maS5k32CSg0n1vbyO7gu&#10;oUuZIVnBkZEZdxwDjggGpr7U7fzQ0e0Ru4VSeqsnUgf41wtzId9l5hTYWEiOFyNoPQUXuqldbuJv&#10;tEPkLB8q8Hc2ecA9605tDJUVfd7fkdgj6TeR6kI7jzJnk3EMeFCjoKpaZdLqE8dvJZRqoUbAeSSv&#10;vVC8sBG2fLSN/LFwxVcZQ8cgd6sW80Qa3e2uXGxxjgBmZ+xz2pX2v/w4KKs7N+V+h09xoPntDGtk&#10;3mSH5ipBAVevIIxn3rmbe0igursvC6+REXZzjgg9KvP4jvNGeKzlnZnuHb5lGSo+uK05o7n7O6zY&#10;cOeTn52B6D0xTsm9FqiIucd2rPY5eO4s9WuppnlkBhQcHrz3wazVtI4TiRm8oTAqoU/OG9fpW7pY&#10;milIntI4TK4TJ58xR0FdVbxRvcX8s0CssShVVj8u5TgHmkoX3LlVcbpbW2ON8QMEjldVG5HUBUHT&#10;3qrM96bWJYl3M26VQfu7QMZNdlLpH265RXCI4cN8x4z7UyS0lmlmZ7dreJN0bSkjBHoPrTdN3YlW&#10;ikvLU4G0URLbK13IC0h38EqjdQfpXbi7v2US3KRPH97YnVlH8XNcUdXjiupbHfmNiDGwj+Ygdc1p&#10;pqtlbLBHcmSQvJsUR8hAe5LdPpSjZdS6kW7Oxo3M0Y0+C6gjQYkCsZPvAMcY/Cue8QC6trhBa3AC&#10;yQAHspzzgH1q+2mx21xeOwlnjd9yr12j1x3p0el/aJopWkwqxfLCexHfFDTaCDUbO915k12t1OEk&#10;jXyPLhAUg7ieOas2WoPstZh8/wC7ZH7Fiv8ASvNdSS4jnK2zss4RshmypBPYHsK7XSri0uIIo4bo&#10;pKkfzu3yKW9ACaUZXZUqdorqiS6v1aGZXtCyHBZI/vMR0PvVWORZts8mnyAMBHGGOSD649qV5DG0&#10;TqzHY7LJKRx9F9ayNMv7l7mHfOJVWUmI5xs9296GxqOmx1VvoF3PdPHPIUjjiA8zrkdanluLaWe3&#10;tY41kiVw0nzcfKO31qtdX8l7E1r9pbO8tNMODtH8I9a5IwNCpjSZYlkkwhDZfpkZ9Kd7bIzUXLWT&#10;26L8zs9U+5DClruady/ln7oVe5NZy+H4obWaUQIzCcgshz8pGcD2rOt9UvpLyxCyIx+zPCzg53PS&#10;WjTCFLXzfLlKkMgbq+fvUNpvYFCSS1MnQ9J1eTFtFNiFpGYbsL5e3nt6+9X7WYTWmpsZJCsBwN3O&#10;efmq9f6L5VqzW17LE0YwS33WJ6ipo7ILCtvgbSo3nsxYetQl5Gjkmco0MOp6cEW9dXUiWIMMfKvU&#10;Y71P/YkmpNNNNOv2ZVURIp2HJPcV1FrYw6VqO4bGLxBBuA+QH+VdDD4dRbgxFAFmUFznCseoxQoX&#10;WoOvyvR2T1R5nq+mXglt7YRhd2GVsYOF9ay9T0ee/c2a3kQIYOUYEflXe31tcWt+wkX7QkSHEa8Y&#10;z2rK06BZDe3tzp7w4QrnnKnoMfShx1NIVXy3020+ZmOb2ygDTITsxHGzD14rR0vSLme/W5uFUqgU&#10;LkEZU+ma6+1bTX08QKyvEMFpJn+YOfTP8qxbuedpWVrkvFgLA2MquPU0ciVnchVG7pKz7hfeH57S&#10;yfE6ufOIjAbG1XP61xslpJDPYwzMktvNceQefvA9ea7aHQ0uJpTNKI5U5+VvlkB7+xrG1ad5FtrM&#10;22yKMM4YHccjvx60SS7BTm9r37s0dX8L2ilYvsMcUUMmflbGAK5DS7hLjz/LXy/KJZCBzgdPoK76&#10;C3tbm28yYPISMLEWxk+p9az7fS4LWS9zOsaxQbmDdOewquTW9iY1LJpttow7S/s9Sslso4JGvd7y&#10;M4BbGOCPxrK03QFjjWeddyw7hk/eDn2ruJ7O0tdPiu7ScCOSIkyA4Jb2xXOS21utmI0unkJIaXsG&#10;Y0cvV6lRno+VtJvr+JkTadBcXDqYXZSg2epP+16VtaPY3sN5HFewmNmU4J53+1Sec6WmpSpEHZyq&#10;ARncUAHLe9PSOW5WGW8Z3m2bYQpIKr3Lf4UcqVgcm1rtsVb6e2tLxed67wrRrwufU1leJYUfTYyn&#10;lwN5rMCDknPAzWXNL9qvrry4GSNUCIX4yV6nntVhvDGrXMaiby4Aqkjaysr46dM1m762RqkouN5a&#10;mzpnh6K7NlGbh2lhUHKNtJU+tVNTtra2v7ieeb95sMZD5+56D3rJjtBpqSSS6gwuGj2hFU5yT1Xj&#10;BFZ99Jd317aRMWkG3jd1Vu5NGyWmoJNyb5tDe+zW2pCzRbtR9liAVxwcM3A5zzV/WvDtiZ7W5k81&#10;JWZUGTgkL/FmsPU/DN9Z7QIlJkwXYnado6Yx3qS31R57+2gluhNsAURsCQAe7GnG+t1qFtnGWlmd&#10;l4nhsrVsmDzbhVUpsb5TjoSK5WC5S4WV7iPy3jAGVO7OeoFaRe9OqXgihW7TATKc7SB/SnW+jyaR&#10;aXBMUbXMwJhLEHBbufTFNpt+REWlGzd301Nu80Gzmt2WOZkj3o+Wbpu4qC28I+Tc38s17F5QQYZx&#10;gsfUVyt/fzXkNla/aPNMSb7lo+dpHYgeladzcyXlslw9yrW0Y27W+UkL1+tU7dhcs0vi3Mq90H7Y&#10;X+wXxDQEM0zHcrZ7Vp6Jod/FazmV9xmYbGHoPf0NJPrFtbiCLTmjFvKA3I6sOoNa1vO+o6rAHQlf&#10;KBjiTOwEd29alJfM0bly+W+pdtJo5WurXzo0LJ82TnZj+tcnN5VrNqdul6zSNbgqWXPT+7XReGIN&#10;Nt73WBeWbDEud3JKn6+ntRJELi4KQxFN5O1zjG09qbV0iIys5LXozn5dLsrDw/Fc2jpJIY98i9ST&#10;34qjpsl1c3NjNFK8ImXMiYBZ9vrntXeXkV1ZuClrElqsQToCdw6nvxSnULN4BdR7Y2VSoyMt+Aoc&#10;Vccar5dr3OQYLFAFCj5p8NuJAcZrsb/UbmO5tLVYw3lgAS4x8rDkD2FZ15c6dFbRtNcr9nY9HHzl&#10;z/T0rptHh0+WSOZZ3dlXaqHowIoirdSJzVk3HucbKsttc3dwrLGzADefu7R2rch1C6e3t7m3y24h&#10;cKMAD1OazIdDiube8O+QiO4JWLdyAOSD61y9w16LOL7OGt2luVEagfKMcEZpJtdC+VS/LU9MbxYy&#10;vFA1tvkBPlyA5BHfPvWnY+I42u7WzeDfE7c8c7q8+W7gs5ZoPsj3N2Ytw2HgepxVjQjqMd7YCZQp&#10;VvM3H7xHoKcajujKVCNn7v4/id3cTacHuw0BJhcl8HG0kZH41StbywmLyqxFmIyPLIOQ47muA1O+&#10;vri7uPss3ytcEyADncDwCateQYZHe5ui0e0M+P7w7cVXtLvYPYK3xa2O00/U4ltGghm2SDlQ4PRv&#10;es6xZtORp7ZIzn/XEg5Oe4FY2ra7bapdxTIh8peVxxtVR/FWNfXUrSypNcSRx+WJLYJyG+tDqfgO&#10;FFvS1r6tM9Kt5Lm6U3JeKO32kEsBgntxV+SxDQWbZdhg5KH5Tn61xllcXU7usSiWNrcF1xtUP6jN&#10;S+DtckvZ4bZ2MbxZRk9lPB5q1JO3mYzpNXaa0N7U9LltPKWMZ8xCGZxyuep47Vm2GgXccqedI8oi&#10;QsqghVKg9gvJp+o6ldRS3ZEuSWMe7O5cHpg1HJq2uJJZWsM1vIWGGyMHFGl+o0p8u626mJqnhK6v&#10;ZmkbfHGCHjwxGSPXNaVzqqgW0NvC0MnA3dXJ77fY1DH4pWHU5FuMOLbJYJ/Fnrx3rPtNTWe+mv0m&#10;TLIwiVj09M09DW0mldbLQ6XXLa7ufs5itjuZcPu5wR61LoOgK1pJLPEjtbybWXpuz6VJ4Xnit7ES&#10;zZlMpZnyejdOB2qfTNegtryRNkcgY8LvGF+g9apJXV2YNytKKWxna1aWU4uEEQhG3KErhkPcU6wW&#10;zmhsYFujgITI2MHcvvXXXUK6ibmYHaV5QHBxt7YrAbULNLeQS3ERKtwy8kk9BgdKbVn0JjO6trcw&#10;JtQa3FwzrtWMFXG7AdW9+1HhZrSxzMZFjefkHqEB7c1u6ENO1BGFxAJZmbB85cBQOnNXLnUdKfzI&#10;zAqJEwV12gdPcdqlR63RTqXvHkfnYfo4tIbg+bOzPPkiM9DjuaoeKJpLiJ2b5RGwKKq7icelVbvV&#10;cROFtYhsP7ucZO0emBWHbfbbpJUMzvISVZkbAwenBxSvpYUYPm5m9jV0e107VLJpL8zuUcAZ5JHb&#10;kdBVg6dp1nJb4kLyKGOcfKq+lJHc/wDCPafDBLC7y46R/MBu9TWZeXV380+VGEA2SDAIPbii/kNR&#10;bbabt01EYeXcfaBMJhccBQcBccA4ofSkDEGzTOey+tN0COa7e5na2JRTiPHAGOorq59KtpnLm5cE&#10;4yM9OKEm9kOU7O1z5usYGieRlXO/jCjp9RT10iCRwm1/L2liTz83XFTT3UcbIqJtIIAcdzUiy7Nz&#10;b23KxXcOcfX1r8mutD9BsY2oxFLdAMbm4wPT3FX20wRQ/KSd44PdceuKqajO1usYk5UMWyBmn295&#10;KkDNKjAckdjg/SpUlqFjLtbZpp02fL5h2jd047mr4s3tVm3szuZMAdsVp6YzeW8rYZAMDpk5Garx&#10;ypMZCr4YHCk8gUW09Qsa+nqJWgMYCnksuOD9Kpam2d4KqHbvwQCKq3XmWsu1pCCRjkMPyx1qSVdi&#10;cwl1CfKSCp+vNE5XVhcpjXNiXWCSRsEHJXHBxXSxC3kRZjGNxOVxgYHTjioLGGLK7yTEcc9QfYU6&#10;VliZdi/MQdoJGAM9qiGmoOOtixdNHGw+RpJBnJAwACeuQBVW008JLKVB2sCec7T9KmjluleR58Lt&#10;UZAHUVJa3iOJt8xUDnHdfSqbTC1iilnFFM1xsHDYA/2qrX254HC7Y5N3zBs5PoQKmYx3TInnZWQH&#10;J6EsOlNYzyzZIy0ZC/MM8L3NTfcpRuJpFk7RSvKQFUAgv/e78CuvMsEkZJXc23IA6fjms6WWwt4p&#10;YpJPmcZCnkZP0rFdbiOyeUsAVYKvutVGXKgtzF+a3huVLmSNWYYCj72R70630kSSwgSIdvJB4zjr&#10;1qKLUbCKHcoIYx5fPO054NVbi8eLZIPvPgnBz+OOlTdXCzN26mtoZmfyzFhdvK5BB+lYs2sRCBkj&#10;jXgc5znnuM1Z2+ZCZWLqo6lidzN6Y6VlQfZmuZ5BHlguDj7ue3NNzfQEie1ulE0SSR7Wbn5huwB3&#10;qu0vmmdSrNlwPlHB+npWvaXlusaO8ZZgDgEcDPv3psFw/wBndBGoQ7nIz2Pei/mFmVUXEo3RnO3a&#10;pPb8KsvbSbTKo2ODg/Lk/lWN5DRSW0qOw3cEj5lPp16VqpKqCdpbg/KB36E/zpp+Q7FS0WKGR0JJ&#10;HOQeOTVS6ZGwkCkBsKcfw5q/LJAbeUeWM/ezjO7Hpn1rKtb6RIfnhVQ/K4PORzTcrKwWfYsSSzhG&#10;gkVcEbDtByR64pqxYjA3HYAcKOuaswm5mZmljCo4+U7ueO3FZ0V1JmORiwD5xkDOR9KObYLamnbz&#10;RDYAhLMeec9famXdzLKqZ48onCkZBxWdo947s8m0bVY8kdz61p6y8y7UAGPL4ZD/AHqbndbhexTb&#10;UjKjtsC4yoPv7VmW11qBUpIjHJAGMLkepqj/AGTKMHzG253cZzn8a6S7uVYQ+YuzC+We2CfXH86S&#10;k3fUXzGqtyU3Q7eBkqOOV7EGtiW6XyYncBXwACo5Gaxgk2+Ms6lN+0ktyQPSqbzNNM8e07MZjbqG&#10;29DSU7Dt5mtcRSSXQkRgC6hGHXGKitkmRpBIxIYkKPx606BJobcBWZiWO4dyT6VV064mllkL7vly&#10;MAYBHpzSbdxJX6mpeu6odtwgGV+ufU08up3uGQyHh+Bytc1rFtKTFHEUXu2QcnHOPrWpp8W7KRxf&#10;Kw+bsaSeoraXLIZF2rFKoHcuDx+XrVK6VGUKsmX39mIGCO9S3MKooaXcod9u0d8VatbKCJ1YSBcH&#10;Hlv3X6mqvcdhjQieVLdQTsi3FhnFTR2sJhVWI3DjrjkdD0qzKfs8i3ESkLLlDk8BT3rDFo6mWQyA&#10;FGMZB/nTvbpcRHPb8uvmhgDhivfuBmtHTYPLVpJhzICqrnp2yawnWbziYSDGwAO/sR3FaUd0XTyj&#10;EPNPJz6iknYNiaxgtYp7oSgthQAQc/rU4tIYPMYnYP4VOWHrxjvT4bZraB5ZHClxjA5/Ss2ecz3E&#10;UWCyt3X5QMevvVJ2toGpXu7gCPzZAruDgAnGAKmMaTtlgCPKUL65q4NPaO8GUEiFsYPJAxxmrN3C&#10;iuS8mxY07/nxRq3cLFCHUZ43jLYBHy4/i49Rit2W6keaISMPLdT90cD61zcf71AQcF1Kg9Sc+9X4&#10;UZSnz5EceMHv9aIzsGjI5AUuG34bJAHZSB0NaM8xZg5GCi5TAyRjtWcYZLsytI/liIBi2OMGpECS&#10;zZjndwhIJbgH6U72+Y202mZ0UEkpd1GJG4bnrzzgVsahvgtoQW3nqwHcDp+VbGnyWSL825JGBwBw&#10;CB+dVZriEKiclWUsxPY+1NaLcV/Jl/SzC9gZ3IbcxAOMY+tKyQnJkcEMMAgH7w9QaqQIJI4xHNlV&#10;bOB/e9x3rRnuoHlYvzwo9z6nFCkrW0FbXcy03SAp1XOGx7+tarW0TWuxFw0fClu/vUCyxhZYoX3u&#10;zjCjAGPU1pJbw/KSAN2V55Bx2oit+oyKyUtGXYg7cEKBjJAwT+FaYkzGrtEMc5x0I9qqzPHCihIG&#10;YHhgOCv681Rim2qo3ME8zlR/D9fY1SajZENX1NaxvBvYhThuQp68U/PnbgeCT8o6Y9akF7A2JItr&#10;IGI+tLHPFLMd+ApXJA45HpmrXqQ/QLC3knWYSFdg+XJ+8x9j6VYW1jCj5MYDE49CMVbWUMDsUcDO&#10;3rx9aqyCZtioOpyxHYelXYi5za6fJ5ihlUqxHLcdPQVXYSPLIVQnHHP8XPetmeeNsqVypPynPzKR&#10;6Zpbq0mUwyQoCP4geoz3rNxNYy7mEY2DnkbzwwHPB64qjNZLlgsWQBkvnGa6ZocupjkQgnng4WoL&#10;i7XZMpVWIGAD8o+tS4KxSlfocwzbZfLXcytgrg5GfStSOymKvFgMC2M+319aUzCFEkhdHZl3YPUV&#10;Ot8sEMckkjHeGKkHIz34qUknqy22QGA25AWQZYYwp7d/xp8yhYwcgspxjbk49KglJW3JYKCRkNnk&#10;1XcSAIobczkMCOAo75p81nohD7jzQruFDBcA+nPYfSo42ikZ4Szfwkdefyq6zmUIgGPm3t/tAdsV&#10;DNCqztKuATgAYPX0FGu5VxLiGMPFtyuVIyBuH0NWtOtLAF2aNd7DO5jgZ9KligWMCI7h/Fx1Gait&#10;LRfNuFd/ljAYN2YmqtZrQmTTTNGO2jO5yVXaByOc1oTR281yFVwD3J9T7GoLe2d7ZBL8p3Epg9Pr&#10;UsOmPJIhlYlm6DPBx61Tv2MtNfeBbQRKihcZbJ/iwe3PpXV2SkRsWUj5ufbiqjaZIjJycfyx2rQg&#10;0ybLIejfMT39MCtacXfYhyTRtWqGSIMM7VB4J6/XNaVvbKsEqqgIJ7elVV01LX7PuUDI6Dn8Sa3I&#10;wCrgKNo6n0zXo04vqtTgqz6p6XMQWWDgJtB7g9/pViS0S2G4xrggYPJzn6VqiyxtK/NjqB2qd4gd&#10;nygouQMf54qlAydbbsc+8YZSwXBzggD5selULiGRNwyylhg54xjkV0yRrHuADHcxJz29uKx7stgq&#10;WYfNgd6zqR0NKdRt+RhwxvhyDl9vOeuKZ/qo8CM8ngDrzV2K2IcsCqjqFVfvfWpo7YyYGMKB2HIJ&#10;9zWCi3b8DpcluZzXCxSKZOM9B6n6VdaeNo5SgHONwHI6849KSaw2spZcY/iPUZpY9m0gPuAJyGGD&#10;9c1S5k2myXZpMQQjCEr8xJHHIHpmrVwWTh5FLL8vy84zUsUdu0IZxyCRjOBmqE7KxVUjxkFc5wPr&#10;xV/Cr33ITu+ujKck4aRgB3K/8BpsLeWIxwcHAHfB9anSBHwFDHavOP8APSlt4fND5wFTHXGST6Yr&#10;FXbNem5NbmMvgk7tpGD0Bp6K5GBkjIAPYe+asm0JRX2YyOScA4HtVVHlMo2kBSPu4yAK21VrohO+&#10;xdDFi42HAyDjo1Vbkp5LlQQVAO3PT161bjY7W4J3d8dfw7VFqEGz98D1HMZ5OPzq5X5SFuYhLmRW&#10;KEREdScn24q4XmQISQAv3c9fxqDYdqOnOByOgx6U6PdKnTA/2uuK5lJrqbO3ZEwuklYmU5bJHHqK&#10;YLh2Mew8AE7hwTinRRsolA2jAAUnkf8A6zVfdbrtJXaAMDB5Jp3dlqFkNM0yswGMEnr1OfWlhhbY&#10;mBlidp5yMDv9anJlkTOQpB4J6/jQjKZBGz5PQYGBSWr6jWxK1rHnbsLf3h06fWr4jGUdVyqgn0Iq&#10;tFAUlUNMCOg3MABx29aZM2AAZCCSBkdNtbJpK/LYz3tqWmlVgNoy5PXoBUSRNKxAUegI4JHPrSYU&#10;yjYSVXoTxk4qyGcqnmt1GPoaa1f+QmrbEUlmNv38EnAC9MjvUBtMISw5c5BPQVoLHGkZbChgcYB3&#10;H2IqG6kfEcRVizAgKfQ9/wAKJRW9hKT2uVFhRnCKPl6+3ApfJiwTu+YrgAZ55qZoWOAu4NjHrwKR&#10;oGARBGS2dx3YGfxrNRv0HfbUwLn5pWSRSoAUE9setWYiWinMTEDlRnqfSr11aAPhsBS2AnX8c05C&#10;0KxIxAYE/Njj0zWag02a86sjnpMkoY2IymH44BHes5opdpLH5TyvU89wCa6Oe1lWRlZ12kE71oaM&#10;OqMOV3ZP4Cs3Td2WpIx2hlL8P97ocYOFHrWiHkKhVlbAHTGACfr1qeIrLIrMeSGxx17VqvCirEpj&#10;JG4cjg/jWlOF09dCZTtZWMmO2lQICATgg4PbsfwpfsgkdsPkt2/DBJ+tb8tuIGG3BVskA4JAz61T&#10;CSRGSXaDjsDgkdM1q6SWjM1UuroZa2kkYiLE4GAFXnFX2QbiVBwQQcAcj0/Sp4VwwUIxyAevTNX7&#10;e28rk/KT1I6//qreELI551SsoEjrsVhjqP5dzSGLyxIHPQ4Xv2q6GB5UFTu6ds96lWJCxKglwfun&#10;t7mrsZ+0sypC0gUZ5YLjjg8dqcRv2jhiRndyf1rRDOw2jG7IxjjPNSK2CGKFfbAI49qpR8yefyRT&#10;a33EnAHQYb+Zqq0TIVPKndzjkc1ekmbLFhuBPHH3RVXs3zk85A7Y96HYcW92ysyAlcggKe2efp9a&#10;QxKPnMf8W0E9SPw9KhYlGAA4HHJ/E4yaPOZ3UsANqnGOlQmjazFuI1ERYFgw9uPoajjQNztVTg4K&#10;859zVYXjAsoLHcf1PtVQXTK3DHdnLA8H6fSs3UVzWMHaxelhAaQ8kMM9F4qrmGFS5Q4C7cEdSehN&#10;K6nLbiQGXB49fSmxWfRfO4C/Kc8YHUVN77IpaLVlBwwIyqHbgkjPP19Kka4ADAohHBJI/ljFTfIq&#10;M33tzFVcc/mKroS0YVSCCc5AHPt0rKzv+Je/QhQ25lfZCpfHU9CKknRhjavDggEn06AVHcL+6HAy&#10;3BYjH60yRY5IlKOAV+5n365xU3tddfIrqtS+o3W67VLDpkcfrWfLIhVkWJjuK4cjAGOM1LIxIRTM&#10;DhRwOBn1zVV5Q7qfNAI/hUZx+VEp3sTFbjyGyGYALg4YnHT6VJHdSXGBIpDYyB/UVXkdWdQwDpnA&#10;OMHPtWhapEySSyMS+75QccADFKLbb1Kei2HQ22DkENjkMc4z7026uim75DgEALjH1/Cr5hbYhZio&#10;YcbTkcc9P8KhvLZZMqWcc4DH5gT1raUWloSpJvUS3lLqxRVGFyB6mpEiEinzRuO3lvTvzVe3iEZ3&#10;BME4BXHTNWIYmCOhj2gHPqd3vSi9EmhS30EjmUqQjFCPbqKRUfZIecKx6+9OVVCksckqBzgY9anj&#10;/dgBJQ7A8BuRz0/Kha2uJ6bfiQrEpZVKYZTjHrmhkUMy+YSeuB2Iq0szSAbwN5OM9DxWbCHKSShQ&#10;WDEEGh2VrIE31IiscjlwNuSMnqcVdEyQguFO7bhQTxz3xTUdI1K4DYO75eDn3zThGZCjiIM+dwOe&#10;oHbFKPk9Ryt12IBLv58pfm/iHf8A+vSkxlSw+Ridoyc9O1NWEeeXGAuRgdQD1Iq+7whY2bCqWK8g&#10;nnNEVe92gbStoUfsicyGU7gB97pj0FEds28gIQmOCvcn0qxG8crlSTsHOCPyIp8kyDbHngc8DGap&#10;Rja+lhOT2G3cOxwFDsPlYnvTjcAq2QFIOAcZP40kILMhYY5yAD0H/wBerkiy4Z5FGCeccmrit2tC&#10;HpZMz4Y1jcFcjJwQehzV2O12ScsCM/LkfyNT20ThkJIxjnd0wf8A9VTOjyNkc4X5fbv+taRgkvmR&#10;Kd38hCv7uUODvyCcHggetSK7uDwUJxjI5AzVWaSRAAsecjn8auKTtGck479RmqWrsZtaLQpmBnuN&#10;jDIzklTjH1qYMmQdzOxByB1UetOmkWMgRq3z4JPrVSFsylwGODgv68dKWiZS1SZKbdQi7vmOe/pn&#10;g4q2qxiV9qZ+UnI68UyOBSVboBw3emCaInCrtUsQcdcinsJ69xu5OFfPIzgVApjdkXJJ5xx296mj&#10;VFcjtkggdgenP4UxB83yF1dRkDjH4Uh3JivmFR90qPmH9atyI8ZXbESvQHPUVHCFPlueFXPJPJ+t&#10;PeeSP5evJ5PfPPFUtjJ3va2xA1migl2wSc8Ht6VCyRuXLHIGD16EetOlm2nbsJBGAfbqaYISBKyr&#10;uUg8D6cVDt0RcU92yaFo2YjLMSOD70COM7sswGe9Ug8iZZWOCcfT/wCtSkSFOcj5ThR3OO+aXN5D&#10;cNb3GyrBHISBkjjkcjPNXlul8vBzyfQYNYSSeW27O4EkgjufQ0kpYqzbc84Jz61n7W19DT2d7XZb&#10;S4L/ACuSADwB1OOn4Va89SwYgsQvH0HHFYdxcyKDhgwCgr6jHeoo7iTYPkzszk55IJpKsW6VzXW4&#10;V2JGQAPmBpVYIHzIAp4GBzz6VmiMSFDgqdpBGeDjvTz5Y8plDFhkDcafO92LlRfDAsxcADAzkcAe&#10;oqKcMJXIlVugU9jj60ocFnY5bZhcAVAluzswKhcHqffsKpu9raiS8+hC0qqXkxjIxx7063YiIBZM&#10;YPr/ADq59nRCBxu3Ywe/pmoY7ZPM5OA2Sc/y/Cs+WSaK5k0MaYgMnyyAcHb3quzlxkx8AjgHAz7i&#10;rZjVdxBP4cZHtT5tvlCQ8nI+XH5HNDTd9RprQhtnZo8OflJIBAp62blnUKAeoHt6mpLMbYlcfeZ2&#10;57DGKfISpRuF5ON3U471VlZXE5auxlw6fJiTBJHqT39q0EgIQMXAzn5D1OOKPPmYlt+1evtUs87y&#10;TIM4AydzDBx6YqYqKT3G5SdtiJVi2IRIM9MEd6vskTZ6cnGMYz9agUeU7uMbGHUgEUsMpfGfnyfl&#10;6AD3q4tdkZvXqNtoxFu2nILEEEZH4VNJN9nXhlBIyWXgkGqjCRxuJKsGIZR0NPQ5aRmUMAcAgdBT&#10;T0stBNa6mjG0XlIQxyVIJxk/X8ariR2CycEjI5GMAdj60y2d3R+NwUk9OmKluXaTGQcBAVOccH6V&#10;d7pMm1m/UckiNj525HR+i/8A1qnVNqY3AgtxwOOM/jVZiDETj5i3X2FUJp3jl5+XOCCRnr1pOSS1&#10;Go3ZrmLe4G3cNuPl4Az3qqQ8ABdlXDY54yPWoDI+QFBBbk8/wj1rPnuXYnzXyB0U9frik5rsXCDv&#10;Y3DOhAGxSwz83bB9Kc7xnfuGTwQo4rlzdKnkqAWLMTwccelTzSwllZiQduCC3GRxzUqqV7LVGk90&#10;nyDdg5J45H/66nLoQMEZUjHXv1rmZp0fy+WLJn7qjH1HqKsrLI7AGTaeCMnnj1pKpqxumrI6FCHZ&#10;tvIUEggelV47pQW3s5B5BGMdOhFYk08qK5HGOPl47020vW+ZixDA4IPQ4PSn7TVE8m5vC5Xy9xHG&#10;M5/iH1pWn3CMjBYA8g4x9awE1BkGxYwA+T13bsds1aS9MiYaNVLEEE+lNVNNw5PI2VvwVbIDZOHY&#10;Dn2HrmntIiBwgI+YnPsR/SsGSZwsYDlQxOCOwHeqpuNo++GGTj/PvQ6liVT7G6jEMrE7lCljnr+F&#10;QFo8BzwEPyg9D71im/LHGBkHJBOOD1qGOZ3yDIArcgEYBrN1V2LUep0D3wWGPDL9/wCp57ZqOK8A&#10;kJDMQrcgng+wNc5bXrqwLMpIGMY656VFDO7OVUAEZyB61DrPTUfIrPQ3ZX8sLtIGQffntUTXIJ+a&#10;T5gQuOOPesm6lYAptIOMk5xj3NTIJHj53NheSMgD/Gp59WO3maD3aqoXZuKkrknJyfxqhe3B3LtI&#10;Jx0bsKiMwCKBtJJDNzg8UxZ43DNvBywzn19qmU79QS8jVhBkUtgEkYGPmPHtVdoWBG2NiHBPPy4I&#10;+tUzdx+Ym1AWCkFhwR7n6067vJYDEI8sNnJHbcM8dOaOZW9OwcruWIZJXdT5YIUHcF5YAd6s/Y8g&#10;GTALNhVYZYfWqEN44KOrbW2n5j6d805987GRnBJIxjOeBS5l5slpplyaNYyUy2/IJHB49qzL393M&#10;rR/MG5cg5yfSozGS23zS5ZSS6/dH+NU0hFwiZUEo33lPX8KUp36FKO2paOpRxAbH4Y4weTWg2szK&#10;QkZDblIXrhfcVj/ZUkKAlvlJJyQB+FNidf3SbQAuOpznsOan2ku9h8kexfs75kkIaR8kncMsdwx6&#10;CpZp1liC+V+7GTgDqf8AGmFo8cjkHsRwR68dKrLNMvm5bZg4BUevtRzPa9wUbu9jTt33xbVhwmMk&#10;5xyP8Kqg7FZkfcrPtAYEn36dKqLPIjkHBVCdx9SRniqk16JfLXfs77eMc+pp+00Q1T3NaHy1faY2&#10;2/eI2kkfjVX7QpaTAO9gcZGQB+FV4r11QJl9zScN1DAdqpFnlMiyKYivPJxw3alz7Fcnc2FvI42h&#10;KDhwARnjd0pLppf3hEufKz8vXcD+fFczZajE8m0EoE6kjA/WtqG4SKOSTyuu7O4/ez/dz2pKo31D&#10;2VnsaEcjFW2MEJGAMcH8arfb1ibe43hvlB9T7+9Z7TxpDEQgD5ALA88/1qhbTzKJQQAm/PzAZak5&#10;lRpp3N5ZTKQPLJUncXBIxjselWPPjtWkaJ8goNw4PJ69ayJbrDxCKE4VcsRgbvcf4VTutQkY71KO&#10;MYCnhvyxUOpYtU2zYW7jZ9xXdtUhQBwPxqvDfL5ZMjcA7QqnBG70qlaztKhWEbopCQ25eRtqORVX&#10;dGikKgLFhgtz6D1pc7KUUXoJ7g3Q/elQG2jcM/Kvbn+lVr63wVEUgIVyVVnORnkCsqZ5EWM7uAMD&#10;c5Jb0IH86nfUZrdBJLLGSRheQSR3/KkpX0Hy2asbKXjLLH8wjlAyzbvlx6D3qu1zlnnDAheqZ++P&#10;f196w5LqKWSMZXBGdpG0881nSaxm5gRM5j+6T8uD3JptlJKx2RkEsBkMo2hidgO0DPcVCmpRvDIp&#10;OWBBDLg7vY4rmdQYbSDKMs3GG49SAPWqWnX/AJocIwjABbaO+Pr0pt6guXudj/aAUysYF8uIDcM/&#10;oKoWt3GJ5pCibXAVecDcegOcdPasRLqUW6owVcncrYycde9MgRrqVVlUZOSNp25OOtT2KurM10ll&#10;MnlSLlWk4zycAdjzVa4k2yGJG4YlWU/3SOlQtaTAIGPUqOTgjPpmtW1vLVpJpJl8zy3U7e7nHI+l&#10;FmJzVjIiJtY5YzECyoSU4BJHcHHNUIb3zJ/Lx80oHzMDwBzjJrtbW20ueWWRX2rL8sefmIAGT1zz&#10;XMXrWzLaqFJaHBD/AHW69DzVcvmY3RSvnlbavf5UYewNSaXNNi5hUKWWPcvULgdE9yaZrGt2c8KD&#10;yzFscsCh3M7Z71m/2jd3PmLCu0uoJK/Lhh71cbW3MJzs0aP22ZUWTaCzMoK9NpHVas3N5CjEhixD&#10;ZJ/u5HKnNcpBdOyuX+WSM4ClsZPr6ViarOJCswJDGUHnpgeuO9aJXZzTqWSOmHiGKElQAse4fMcc&#10;+vBqpc6ibiSVs7FZf4u6+4HT2rIg0q41GYKsTAJ84HYj1NdNaaTJezkPCFjSMF3AIXA71eisc7lJ&#10;77GPcSOYlDlyANw3d/ce1buiaeHlWeZWWFAC/Ixg+vetG10Gw1S5kljLs0SldoP3VHGe9WbKytYh&#10;KiMzxgKspJxj6VLZUI6lcxyz3pS3hCoCeXGQF9q09Fmtbdi0wDqPkC44LCqd39qubx44SGbeqDbw&#10;AMcH2q1Z6c1pdkSxkhpCpIySSP4hmoUndWXXc6oxWpry6nLJIk7wLEBz5ajGQeDisuaa4url1kja&#10;IkblIOCiehzW9fy2kEluCoJIBJ6kEHgnHTNVb7UjI0lyOM9C3/PM9jVN95Cir7RM5tLeQ26xXJ+U&#10;bvlOTn39K1UhLifzJG2xjjefkY9hnHWq0SK7SyIW8x/vZA+RccHNQyBzEVW+2mRwpbqOO/196i/W&#10;xXJruXxdJHJbZixtX72Mjd6AVJDrEu2QSjY8gwrrweD0PvWKrmO3YRKZCvPmHBJHTJBq7NLHJb2/&#10;mxBs/dc8dOpJ9annfc1VJaKxoXF6zudzrsVAGTdyfb61zctwqKgMrKcEhSc4Gen0qzDGlq+cNuZT&#10;gZ3E7u/rWfczhJUUBC7N3GSR3BNS5eZrCmrkdneqSxKKjgDIU8MPQGmTSxpDMBOfNONmSVKgHpk0&#10;WmnQytbyxSEKC/y9gff0q9e2qCCXcxYbgqepz3FJXNHFXSIpUMNtEXbHnHaGHTJ6n61Qt7o/vVAY&#10;Kh2LngZxj+uadCLkrCs4ZSH2qSAQp9TjpWndRJKERn+YDIZBwWU0k7lqKWj6mZawSRvciS6+fIVQ&#10;Oq56MT6VJEiww6cwiVx53Lb/AJWKdTn1Ip9r5EW2ZdzM5O7DYBOfu81bjkYKwMYCxlio5yu7uaLl&#10;cu422to9zyIv+s/gXgquc9PUmtRoYZFYmUjy1OMjPBOBx7VkrlEzJK+5FJLdd390A1Pp0ZMCpBKW&#10;d/nO4cgA5waObyFKOqdygpjCBgoZlYhXKgEHPU54qSeb7NMEE5EjMAxX+Ievp9av3VsTbSRiQea7&#10;HIXIwW68dxVGNFWNBIyuUxtIUncemPwqXe6KVhL0GQJC6s2HMjYGCRjgirk1xL5VwoKYySydPl69&#10;hzT2i8yMtnEgUjk557AelVbFtjkypGWb7xGccDoKq9nuAselpmI7N4EYAbj5D/e5+vSrC2qkzCNQ&#10;FYKUAUruK87j6DNS6akl1OGYbELFupIx05FQ289sk1xBJcvsAJ8xRwxH8NCt2Fdlg2clxKdrZVPl&#10;3EED3AxVczeU4BkCMr8L1JJ6EDPNYt60spRY5HjRfmKKc78+pqCGY3QQyKd8Y2xDOMY9T3qfaeQ7&#10;G1PehXlkFrlApTdu5wO/B4rGnuGuWFyRJIR8iZ4wp9qkvN6HIJTt8g35JGTnvV+OCS3tITdSRgnl&#10;efvA85+vtVJ8wm0uhhQiGOWJZP3jswEYXlgR6e1Nv7xIkuIijIGdTuz6nnms2S+Xc01sVR43Lpk5&#10;yD3BrlptWlbzDJ86uAoBHI5ya6KdJs86tiorY29ZvMXYEAVVkUeYgPGEPX8axr65hmushmDjARV4&#10;Xj0FY1zcsZCfMUeUQxB7jpnNbmn6NfzwyPFCXSRSA5GACT1XNdCSSucPtXJsqvfNHG4WNUKcsp5J&#10;z3Ge1VrO3ubrylgimcEBuBgD1H/1q7CLwwqRSSSTkS7gTCFzkDsW7Zrt9G0uS6iMVvEVyCzEHJQH&#10;+EZA5pOoltqTJvqcJMi2/P2OVWAA54GO5wO1a1ro1wEkkij3JINwGQ24f7Peu60TRLWXUJbeRG3N&#10;GBnOCR75/lXolp4DnjtftEc4tmt23JuOVaPuOKalKS0Xqc1WqlpczPDXhGwihSW4iczsqsqKoLDj&#10;BOD1Aq9rb2FkVtwkam4UoHVQHYj+VSaj4qhjsdnls80jrGtwiggeoB681zWuat9kt7RhpYeRGPlS&#10;sQxUt3rOU4rRWvbc55S0dyvrfiZL2zit4YWSKBV8xgpU7xxkY/Wuf1XUJ5rKS0diYwgVAjn7o5+b&#10;3rD1PULprg7JpGbG18gAc9+etMSSGC4ge6csdpZkQBgx6dF6VHPd7nP7UyVVY94TMvy7V3EEKSOT&#10;k1HCJzCwVT5UYC4XneW4/OtG+0sQysV/1DuJCw6AehFWTpiy3rJZzqkfytlskFj0wPTNBOrZTtS5&#10;MELFIWZBnK7iPduOtbdh4KmuJ1lkdI1KlGMmAD79eK9I8P8Ag2wguljnuFN2Vy4Zch+/y7vSrHiz&#10;UkgEwjvLe3i8vaiScsWU88cVr7Oycn9xtBXaSIX8O2WnSMC8kkpiCoB825s9Qe1S6j4NksmhvPtL&#10;yYCnYp+UDjO7B7Vw9rrmqBIJSJBCPlymN22r99q2opvSOWURyYOwYIP9frR7SCT91+R208NUdrPf&#10;cq3yxS3szIqrFsMgUdnXjv69a5576JRJIwCvKQGRvvAc/MM11d1LHM5jjhcyNGAzk5x64zxj3rmb&#10;yyijlha4ieRjwr7sgD1NYSep7NCmlFXRJp8d1cLG29ni4Az1Cj09zimatfRoyCKILlsBX6nv8vJz&#10;UmpXhtB5EIAUEFlJwACOxHWubs7WSbUIWYqUZ+vUA+1K/S+p0pGzYW5LJ5nzzdQg7c5OKu6xqMaK&#10;0YmVpHBQqOuT6+2OlSCQpBKHTDhShKr0PTGR61ya6MDqNi08bsHcCTa3RfT2qU7FJdTr9Mtd9vJK&#10;cRjZnaeuMcisxryFERlUSRKCdy5JPtz2xWjPGPMdBIcxuzDHG3dxgfSuH1bUn+1wLavsAfYCSSCD&#10;/nrTb2Bmlp9hNc6huEZVXkaUITgYXGBxXU65qhgt4wiovlcEZ3DNP02JIbRkMhaSNFJI6heg+bvm&#10;ufvlW5uTHGyu2zLMPlx7c9TS+FaDjG9xNLs578RXE2wRMxfay5CgfL/Ouhe4aBWTzBlWLKx5BIGQ&#10;MelM0uF7Wzt1dyo6fP8AMdp9h1rn9X/fxxCISeU0rDpyD659KG7LzEkXtDuI5rt1acqVBYB+VZvv&#10;cVsT6n5DhU3RxxbVIHVlftnuOa53QNPlVnErKEVR5fy8sfr1zVzXr6ALMDDsYlQGzuDY6cjpSUrI&#10;fKc67PcX2yP5ZIG37x1BXjA/OvS7SOVfKRYyARtdTxuPXr6ntWV4N07bEglYGUcyFfm4HPB+lXdS&#10;uoUtpXklYosrEg9Qf4ST6UJaXGjjtQlm/tQJ9kVnXKcnGCOmfU4rrbZI48bSfLDnPQMPx7g965/S&#10;dNt9Q1KC488Bo9u5QS28+vH612eqBYlcyqcA7fkH3uc49hQNbs5HWdVT7QkQjBRE2jcMgscnJz3r&#10;jfD+nSXLGSNxuYllI4Crjn8q5rxrNNcX48l5VjZF3RluRg9cdgK6Dwlpt9a6JN/pDYLPIVAIySMC&#10;vSjFRpxu9zzpVOeq1y7C69cSStsiSNiqkjdyWbODz60mmHzFjLzKGjYMN3BOR0A9u9clq90v2xBH&#10;MTEXVVXoQTjkY6811mj6nC11bRPDuBDCTP8AFjow/lXdBWgjjlK8mZd/qMc2pxIWjkYDHI2ngE5N&#10;R213JDJNMLjAXvnrgcg+melU50SfWZJDOcrznZjAbjB+net+JrdftaCBYFKc4+cPt5BFb9jNdfUw&#10;NH1GNvOZVUysxZiG6MenFdNZ21zf2dzAjoCybzlsq5XJzzjDZGK4zwikUlxN935VU4BxtOcZ59+t&#10;dyLdWtrhJQ7MGKtFHxuK8khj0qpLUmm7xRUsb6U2UexiropVth654wPaqXjG/thY6LIrFZYg+QFy&#10;RnGA2fbNSeG4bZbKdVlJYSEqAM7Vzzk+vrVn4hTxXtvHK4VVacZ8pegRflye2e9EfiQ5X5fka/kz&#10;3i26QwNcCSMAncFI28kVzVvqSWevRwA4jm4BJ+6+OMHoBWz4cmuYLGG7t3IMZO8AD5gw45/GsrxI&#10;gR7C8Cq2C3mjACruPHH40JK9h3bSZ20kEWyUBgrxuS28/wCs9MEetes+HrldRsLyS4UuttGuMnAM&#10;mMnBPYY6V43Bm4toXt1ZjzyCNoIPb2ruPBmrvaXogyWhuGK/vRlA56kn+la0JWmr7PQzrxvBtPVF&#10;vWjb3Hk3MDbb20dHRhvXcrdd3tzivRra+03UrO11CfYxtiGYovDNgjb+Fcj4g8M3EN8ZYolkjIVM&#10;7R5br1wnpjFSeG4BE0unXZMMMg86Ibdu/IxgY9feu6PMm00cj5ZRTTf62FmtIrW5fUdMt3lSZvLX&#10;flsbueFPYetdBFCsd1HLPIkaBQQsZ2tubrnHFamnC/0x43UIsYyiiRc7WYYB+lUxf3ZkNuzK8tyj&#10;PgqFAYHlQR0BquVLf7iedvZprvfUibRbWym3ogl+0StJHH/Cv94ke9Ta20dvGtwJ0aJmWJzGc7c9&#10;Mj29a04rmw04ATALJKR5aKu4rnrg+lUNGtba/fUrGe7DRKdxKjBkB/hb0x60nHot2KMn8TvZfiij&#10;cQnFtDNGzm4UgchYlx0Iz61QvfCaWcUM/wBmSRzuymVkJA9AMgCut1nSIIoIGk80rDGAkUZ3lpGP&#10;G3vineGdbur+CRJYTa3ADIVlHGD0JBqXSV7S36FRryUVKL0vr0MbT4B5KwyTLuZvkZkykZYjChu/&#10;4Vz/AIm8Lm6doWjihw4Z3Bx5nb5WPTHatA3czWE9vDKnm/aTgkHCgHB2+ld7aW1vcQ2lpcYkljbP&#10;yjcxKjPaoVONRcvoU5ypy5u7f/DnyNrtk+m6gbd1bbu8xMsJCAe5I7+1bIs4J4xIxkViThcgLkDq&#10;RxXeeK/BUU17fIgRJSoaKR2bc4J5BGcce9eaW1jLa3tzDcujNGf3a7xIHx0wc8V51Sm4tqx6UKil&#10;FNPsy3p8slzNFCs6o0edyq2cgdMfWrOpJLLqHMZWUxgEx/MwC8dO/vUUUUNk2nusKIZ2bcVbJUk8&#10;BvateUS2Ny87CN5JfkBDDcPp9azLUtFoZ8YtZHmt5inlLlmjAySehznoK84ufDz2U85sbrdEVZvm&#10;IUjd6D2ruJ7eISXl3bKHbrLEGO1SOTtrFmu0eNrhFadBhmVjgk+mB6VSYml/wCtoSRzWqpdTEJDE&#10;fLRvmDMTz6VuLepZwhjuB2svlsMYPbHP8q4vWRHbb7qB5csFZ48EKufeotP1G0k3pFJ+8Y5LOSQv&#10;fq36VLQRdtD0aC/tF03eVGUkAyoIJJ7L7jvUGqXzw3RaF22HAJ25G/3H09KrQR3EZtYkQlhlmySR&#10;mQ4AHbNaV07afAFkkAm81/3bAMylj3/pTTDlt03NPTdWvrZkaT5kTdGAuWDIepC17rot1b3Fs8dv&#10;dW+ZUBKbsEMB6c498181taTRKAt0j43cHug747c961tH1oWUz7EMS8FyxwDnoPcGuihiHDfVGNfD&#10;Ka0eqPoDU7z7HiSa6be6oHiUYVQvXGeuSK1kFlqKXk1oxSWV1VIicFtgyG5/lXB+GPHUbXqC7ZZS&#10;0RKMVBVQD6/yruYtcMptmhgtnljYyBmABYHoOMjNelSqRkr3+XU8yrSnGy5dV1voaOl6neW0N4bp&#10;N7PsRSzhmdeQeB0xj0p97Kk6qsCRFk4WR8ESMBlgPQjFQaZ9oaC3muIGMq3EjvnA4Jz19MUTaO32&#10;mFo54UhiErbIGJJ387iT19OK21srf8HUwtFSd7J+W2hDb3r3Ee6TTI0W4XaLhAcRk56j14q9JprW&#10;yxtAjEmSPcG5YBOD+Hfim3tzeRpEZGRUZzGI2O3Lvwua1pLWGd2jSAicLhyZDuVh3GOOKqMb+pMp&#10;2s7aetzLvhby3EW91hmt5CgkXnBYZyfY5796S4UTwz8MY3gxx1lAJG326VZbTYEtpnuleSUyDc23&#10;bnb0DEfzqKOK0hleS3uHMIi8sQsAVJY8nPXjNNp9VuCkujen3FeWdAdNeOyEcziOJ4wTuC84+vAr&#10;ibz4Y/2ilwUg+yqN8ibSxlmzk4OSAPbivRb9Sh066jeOMw8lm5Pdf68V0FnZXM0Ep87zWQAoD8pJ&#10;I5OOOKl0IzbUlcpYiVOKcXb19T42v/htrOn2vmhP9GmXc24BX2+3Nc7fWUFwUj854/lUK2Mj5emT&#10;X2TcxhLJIGnUmWRvNL9I15B2nnBrzzUvAkFxNeSabF5yon7ncSCCT2z+ledXwTj8F33R6VDG3+Ky&#10;8+h8yR24tZstbibzpdiluHbI5PPanyWQjaeOBwcJySvzZHPFfQ198OmSwgmtyFuoV33W87i2em0H&#10;pjPOK84vvDeqyRIk9rLEBJw4JjDk8A/MK5KlGULXXQ6qdWE72lfU4O0vruOC2MpjdGbHzgMrD0I7&#10;VU1OOWcxSK6QIGOY4xgBfbPSusGnXGnq4hMkyb9jx4JKsODkenvVJdMjlaaa5Vo3ZSE28qoPdhWV&#10;7m1vI5WPyDEzrbtMVOA5yefyrWhlgnllZEigKxkKp3YlYc7Rjpmr87QWcojtoGceScmLIyT0bHOK&#10;WNAm+8tGeXbHl42BAT169/egEtjntMuryXZEbIR5JLEsQoOehz61Gt6+PLk8pVEuMgYPzHt1PFbM&#10;YuI4ZXEIZJpQrAjcADzwfUVkXipLFsWIh0kBJLADb25PegLPudhBrLad+8kuWYPGrA5LN83THUiv&#10;Q/C+u2lxE0VzeB1dvNZH4EgA44rwy2juGby5YvlUlWbYSNo6bgPUntSQY3wSzB484jVY0ONuc8fy&#10;renWcWvyMalFSVj6OvtPS80o3unxqWiLCGJXyVUdRj3pZbHWdP04xjyIRPjc3OdrdD26GvKtI1WW&#10;GYtZKI1QupDH52+XnilsvGWqCNYppdgXbzIgcFh2w2ev1rf28G7tNO3Q5vYz2umr9T0xrFbaWGed&#10;FViCd3o39/6Gua0F7/Ur3yTCsm1WliaZtheJjg7B6jtWxpV5Y6tIraleM08rHOxQNqp8oTnoD7V0&#10;VnojS201zbvGfsreXGxfkLtzsxW8VzWtsZuXLdPfv0M/StXur21vbOzeGMICqm4XzJFRDyT2H1xW&#10;t4fs7yFJVnswZUBYXLEyKwPdR0/KiXQJ9LkmuW+zzRzAMygcLuGSMEc4x2puk293I6PbyTNBght+&#10;1gE9Fx0NbJNNXvcyk04ys1Z6mXrGkxXtxDDJ5wjRRJs3fKW9s9RV+7tFEkZjtpJ4vLC70cJIj9Bh&#10;SenqatajFFKbRyrFlYiUnOQo6FQO9R3SCa4uES4eNGRUSZ1JJfrjIHFDjvoJSdo67Iou95DJDbXk&#10;0g2REhh8qrkcDt+NFh4Ov5fLQqqyoSyPkFWVucAMa7SKz03yVtbuRhFHETJvk+YSY6ZOMCroudLm&#10;mstONu+FQHz0fICqPm3N+FX7FPd/iZuu18Mfw0OY0rRS9wElgZHUkSTMAuCB1A96sR6aN8snmBTk&#10;HLDO4Zx09K7OfxCkEVrG1kTCG3htpZlizj9ar69f2KTxyPEVjRkZkYfM0btjjGOKp04pb7Gaq1HL&#10;4d9upFp1vp8NwJmEbsEKq7ZOwjqMEmudEdpczSXVs0TyLMfIlLcIidQR9elMm1KeaBohE1pHHJMU&#10;LLjqS2enoKbazafItsLTy1Rl3MrLtGZBlsY9TUtp2Whag1d63+/Q07a0tdQkSSZfLhkilUSHgxyL&#10;95iPU9qsXXheaHR4EuLrdblPk2/KZCeQoUjqafqWtLDBZxXDRRxSzEOVXc2F9PTNaWuaj581u8UR&#10;Map5p2nlFQYGB6n3q1GFpX3/AMyHKpeFtFe/fY4ObRbsPNax3Txp9nErJJnIGeASDTL65unijWAe&#10;YLchnKKdqqR3z1NdtcafPema6aZNkvluc8sxHQcdj6VOqWljdfY7mBYZJnZ1VDmNto6E9BipVHzs&#10;n1Ldfy5mui/E46x1VJE8+bzHg+67J8mcnoR1I9asy+IlKxlGURrdGGJU4YLjPA9K1L4QvLb7FSVX&#10;dIxsAQRqTkt0rnL3Sbe8vQ22VQu9Zdg+dyODjHc+tD5krJlRcJO7i1oaWuWVzCJJrJoQJCSFc47Z&#10;O0dzWkHlvNNtmuJXEguYnO0fM5A656BV9K4rTNetIr67tGtp5ligKwuUJZOM5OelaNprSrYTXDTS&#10;ma1Voxa44kXgkjHOSaIyTb136BKlK0dNU1Z9dTW1uzFvOmoG7kWVpBGNnIYHucZwvqKTxJLZraSm&#10;Yl2uYlCvAvy57EY6VlWXiKPT57XlLdJlYyQzBi4J+7j8RV2DVozHJM90V+ZowrIoXnkkD+WaOZa7&#10;ahyyTi2nocnDPFZxLm62vFuzOuCWVx93HrXKaiJWs7y4kubiQAgW/muMAE/dOOma9PuNMsIJILuK&#10;KNY5YxGBIuWbf0OPrXOX/gHVkvWikeIwCAt5MKbhLIT8u7jtWUoS2t9x0wqwvdu1+5i6cWiaAvLI&#10;rqN8lufugH+HpzXSQ3F5El9qYnkeEosCoAcjaeh9BWW3hPVXlgS7uwvlI0khJxuPRUJ749BWfY6p&#10;dtKkLf6qSMyMwPG9DjBFSrx3T8ipWnqmn39D0gvOIrZIo7Vo7mTesbLlwgGTj6Vc8NWFrbMjttaV&#10;XM4QHBjB4+7Sw391bWDX0lpE7RItuqbdpVZRncvr+FN8P6SXZdTuzF9pLFdx3AbCANoA9M10xWsb&#10;K7316I8+cvdknottOrDTobSR7U3f3WWV5XkGxQ27oT7CszVdBkt4rq4tPKuUBBWUruLA9h9PWuxa&#10;aGZdRkuYnWG1ZQkTD/WRueOPWty002ztLW2hto2k3qzlW+YIG5yw7YrX2aen49TB13Fp6+nTucBa&#10;aOwls7mS85ig3+ScEM7difStm0hCW3z2yYlYSRRsdy+Znn5vQ+lN1ywisbtlF0QbZUlkR1HlkMeV&#10;+ntWlYz2uox3UrvHHbGRVt4nUnYw6tx2pxik2uoSm2lLWw3TNIgl1C91SeBlnZPLG08KqjkKewpS&#10;jxxCZmEoCmPy58EpnoRjqPetpbFVW/UxEkqFLg4jCYyPx9a4bVZ1sDA8duZvtTrbKFJLJnGfw9Kq&#10;SsiYPnlo+iSXkW7aS4itbmK5VeVJcj+DHXaB2pmkXdvF9jEcn7x4DKU2g5XOBuz/AHqr3et3lmZ0&#10;ltM4LJBG4AJjYgEkjr34rsoodM+yWc8UWxV27tww5UL9xc9s1CV3o9u5rJ8q1j8T6FS008sL+2lJ&#10;UDEyhGz8jckCseW9vL8wQ2UAtkDFU3csoAxkk1ixXzQzyagd8KXMiwJGPm2HOAD6VqX63ljesI2Q&#10;/ZImIeQ/MxlGdvFS5aAoWetm7aX2v1Ne80S1aW3uGjd5/JEcgXBWTb6nt71g3+mWMghmjs02EMsb&#10;oOki8YOemTVnT7q//s8C1uVlYAPcKoBEfzfMpP0rds4d95d3LOhtYoPMVTx5jkcbfanaLtZbkKco&#10;auWxz8QttPhtnn/1qQlJmjHBDN91gOoFQ3uneVqtoqxLHDAFufvbVYdMkn0q7JrcB0nEDSMFbPKZ&#10;35YAj1yO1ZHihrRpPtskrRIXFuxf5sIQOiH361MrJaWdrM1hzOWt1e67nQw6/p811qLwMZJZYtoJ&#10;HIXvj2FTCzsrXdp6DzZWiEqIOeT6n3rj73xMunCdbe1U28cf7xFA3OzdCp6gGmXfiOCG00zUfsxs&#10;zLCQ8qjc3A4B9qXtV1adhvDy92yaT2+RXtNMdLh2e7kiljQl4sBkwD0+taiapqs9001jEZLSRSqe&#10;YP4hwSQOBmubguIfOF0jySvJ8q8kqXxkkn09qvzanfWeh+dOpK5CosOVKyEnp6jtURlvv30NZwd1&#10;ezbstTa0axnlM/lBYpcFZXckgsTjaKxpIdPZg0sMrTQTrGkioSCenPtWtZXckWnxLPMkbMouDnO5&#10;jjv9KqTakwhitYJCvmsJUdh88jHpgHtV3VkZLm5n69CbxBG+nSG6Yz+WWxJJFHuG32H+FaegvZ3M&#10;1i5vInD5IcLjPoGz3qhrGuSWsdnFdmVGZG2R4DZcdRgdRVDSrKG7Mb2yp5skbS7GbYiNHkLtHuaa&#10;a5tFfyFZuGum+qKmrzWdzcwtLGqeTv8AtLRDlc52/iK6jXdcVk0kQRywFwiFnGXkjUcEe1ee2A1b&#10;TybjVYUAtH33B25M4lHAA744zUmj6tcaikV1dQz3EaSPFHFjAiXIOfx7VKnv3f6Gnsr8r3UfPueg&#10;WsCalHJJJD5OCSVkYsPkOQWB9a1ry7hnNqLY4dkJZkGGQegHYGuG1B5PJn8qRvNEoE3nkBbdCMgn&#10;HXPauh0nUWlVvsU1vC7LmV5TnKKOq+xraMuhzzhs7+i7FC6M1payLcRA27MGG9A/PYZHeksY4JNT&#10;M0s4hEdsTEoHduDgdOBWhoCy6lHMohXYWYusr4Qgd179awdEsrKzjv7u8cKIllBQkt5YJxhT3HGR&#10;U21j28/Id9Jq+vl5nR/8IzGyXAhuJlhmliYsG4wO3tWh4cnEGp3wIhdEk2LlhjIHXFcpLDp1x5H2&#10;FriOGaATK7NlN49qpaNoYjN+UCGTO8yQtvy47EH+9VJ2atEiUeaDTk9e6OyfU4LC3uGWR5AJXjRD&#10;jnJycH+VYSpf3k1q0cbRiByyNLwAW9R6VSv9QeSawCWSwAOZLgyfOpIGePTpWpBqcIj+1zJKsi3m&#10;Hj6lVI6AdxTUk3qwUXFX5dWaNpFFu85opHnLlXaIjC4+nauxuLGbZbCCeDyWRmaR2/eLIevTrXKM&#10;01teSTqwhtlw8qBcF1xwT/WotQvLeS6txFbiOKYZDKM4Y85b0HpWiaVzCScnFkWp2jQyRyWk8UmE&#10;CMW5d2zycDsKlurGKS3imguoHlhkDSxZ3ZGMnA7EYrj4LMaXdXV6LgB5hJGAzgKMjjbnv703RLqx&#10;06KKOY7PMw08pyWZ2PTI7Vlz62at8zp9m7K0r28tzVg8Sy3di8z2rxv5+2DK/vNh4yT+tWTLIsun&#10;Q3UKpA1yR5ilW3ZHXjpV7XYIp7NZY7pvLLDfGgwSAecenFcfreoQaNcRTJA80EpjkEagsV5xyR0p&#10;SbW7HCKlpGNr3Ow8y4vpb+12A2qS5XcP3gCDJx9ax9X0uS5sLhZD5UkybhvPVQflH1xXQWfiiOCS&#10;7uDOrJckMQQP3YYYAX1zXP6/CzNEWmdrlDviiiG8KcYywonblfUVPmUl0WhBoNlqNzhLy2icgrHF&#10;gAGNQOHNbOp6RYRwtbG9uPtEfICgsAeuT7fSo1GpWgti0iNMsWdgGJCWOD9fXFSaEzWyvNvdmEhL&#10;vI2N34UlFbW+bHKTbcr/ACRR0/VHazvrqF98xfDgZJCqMFgp71z2nX9jcSJIN6qybkcrglhwQR3N&#10;dEjWesRzz2jLFDFJ5blfldmZsHn0FXbTTrSI2ccjborWXbKMY3t1zmlyttaqxSnGKlo7voY9lbXo&#10;jgsv7XMDTSGWIBQFkVeSp9PxqGK3XdfyNEBK46sOGC9+elM1vQwLmWWzZgY5lOQTtQP+oFa8Ojpc&#10;NcOl3stpAVlLPuO7pkelHK9rbA5qyfNutdLHManqtjeyGW1llIKeQyyKdvzcHnvV2S4livYbVrcH&#10;ZbrFbxqdqBl53N611dloF3FptrEWiDRgNtTAZgDgH61n3OnrNrNjE8u8IsjPIDtyWHI/Cjklo+rs&#10;Cqwd0tkmUbOx1mf7XDIUKypgJjAHvnHSrsXhi2s4bmzj1J5Y5NpdJMYEiDjaTzirt3/aCLCbPKcF&#10;DkZI56kkHjFYmq6XBeXllGZHtmhj8wu3Rmj5JPbBp8iXS78/MmM3L7SS30XY2Z11bTrm2liiJhRQ&#10;joo4JYY3Ad65+31C5hS7S3UzoWYwoxKkufvD1zXXXN3dpeWhtXef7Tlo+rKBtwCPYU0Yhtjcvcxs&#10;2mhneLIyS3cgU3HXRtERnorxTuctpfiPSri1hhjskhCyHKncrCUdTkj196l07wnbNP5LRKrXcbBp&#10;HG5wB8273qjp+pRaja28lxAzfaJDJCqrtEiqxzXWwatLFfxBv3ZYGOONh91V64PrWaSdr62t0NJt&#10;x5lG6763OavPD63Jt0jux51o4YZX7yg4Ge4rqV0qVLbU7ljK/mBISGOc57he9Z2n3emTrNbf2iiy&#10;Bmduf3jc9Aao6m7/AGL7SGnLeZt3ry3HQ+9NJLWxEpSlZX69UZGseG7yS2STbLIsRGNygMpBzwB2&#10;rVn1qG305JZ7Jo/N+9GF5G09/rWta3Uk9sbrDTCRAMAEvG3TketV7S2a3tTdzwFyQwDXGM5HqDxT&#10;UbO6e66jc7q0lez9C1FaxXF5araNItr5eZGG0pEcZY8jrzV64mjjm8wbJoXHl7o8IAqjliO9cm/j&#10;S2uZ7GH7DIyI7NO8CFsgjAGB1FZb62WS8MkXmW5dmjQyYkjxwSVHQVanFLRk+xk2rpr9ToLS7zNB&#10;b3t+qYmUqv3ldOq5/wDr1dvNR09r6WIIxlW5XzNpI+UdyfSsLVb4CJJhbxyxeRj5fvNxxz6e9U7X&#10;W7S9i01vNRZmYKVK5Ji6FR6n0NTzW0uV7O/vWfyNS50iaa9WfbC0cchwXOQ2R2Hb6mtm50i+aBpo&#10;2WBbyJo23NhQU6N71ntaW6W4idjHK0p5kG7CjsCMDOKr6Z4sN3fR2MsG+2tw7QSTPtVhjkHNPRaP&#10;qN8z22j5dCnbaXpshMkGoK1xbyo1xCV2lgOhB7ir9hqGoancXCpcLNLHuaKPodo79egrnW1G21Nd&#10;SxatZtE4VZ0yHmAPK59B2rqYNQjyDYmOLcRvMincQB69zULfsjSSdtVd+fQuzXenwbLi5DwzbPs6&#10;hTuY7/vnPc1UsHhsdPf7LcxywrI24E7ZCznHPWsH+0N76paXiOUCFjKqZO8+mOhA7VzEE1vEkksC&#10;ILXcA8+4+YWUdcHgZ70e066fqVGhdNXe69DvI7W4Wzungmy5YxqS2Q4bqD/9ep01F/NuE+1CEzxR&#10;QxqrdMH5iMA4Ncdaa3HbtGzXA/eRls4JQN/CW/8ArVDf6s1pazvv86WV1I8qI+WfUkkccVPtEraj&#10;dFt6peR2l1bW9tHDBJdzK8cb/vt/LMfXnpWdp8FlpFjp1x9ueR538siNmTdnviuVt7qOS8u1k0zK&#10;+WN0rMRHHu6cevvVg61Ba2ltZFLd1WU+VMzlnXByeD2oc09beg/Yva7ezfmWtPmntp7qzlCpLNOH&#10;Z3bLMqnJHOakkhgN4+xlW3n3rblMlnc9R3xiqlpqJnv551ZZUcHzGXBEW44XnsT6U63uYJ57myjt&#10;mglslbyZDyr+b1JPUEe1Sv1CUfK2mtjotL0XTYbS+ikmmIjBBYsAo3dhjvV5rbT7bT7OAxhoJIip&#10;OcbWx941h2ExWzSziMSXDS/vSw3KoXncc9azD4ht9RhmRnKSSTeUJFwiDbwSvHA9q0UopLRbGXLJ&#10;t6tq5X8MJDpEl41s6XD/ADIS5ICtIMYUniu211jc6XcQF/LxGgkfPIB6gV5yscUeySONpQJPJ3sQ&#10;SWXqT0H0retdt35WnxuwNw25nc5Kkf0pRk0mi5wu1Lt19DX1dgmkuFwi2kavmQ8sPf60+ytWgg09&#10;454Gl3B1ReQAw6Z9u9WLiC18lrSd45AYyJJvvAkHAOO+K5+OEpLbLZTKiwIUMpIIY9zjkZNaWs07&#10;X0ITumvNs6PxD9ma/t2YxsxiyBn93uXt9fSsxdbSRL7daI6yyIgCruG4DGBWbb3FveS3VvCZdzgM&#10;WlXCbxwWGe1W/DmgabEouLczMLcMrkNkeZnl8Ht9KV23pazDljGOt9LFNpRZWsjPqSwnc0aDGDuP&#10;fjuKr2V4puobQB5Le3YTzzE/NKcZxz61oXusaXb2hnWISkyhXZiNwZjjcFI4q5rF/p0cE1xHazSN&#10;gbZIgNjA8e3Tvmi395aD5n/K9TmdX062mCyQssVtIhl2Hljz0FdRpkwvfskEkyrdyg7Qx5MKfMfr&#10;msKOC01QqTcSIIR5a7wFAA5bBrNOoC3v7UxRQRrECsMr/eAJ55qet+jHZtW6o7zUddaa2tITEwuJ&#10;GcJgd1OMH8Kzbay2Tm1nlkiuYId5TqrgnIyRXLeK/EMsJ+0QSxTPE4ETxnrnr9eKmt/EEE188hV5&#10;Jpk2DD/NHgZDN9T2pSkrlRpyUVZaO/3m3Dq4F8baXUNkLRmSMn5VV/enoRqF1eWU14u5lRpG/v4z&#10;yteUm11GQtJeWcjNEDImV4YA8bq2NTvY5Qt0SEublI0hRAV2sp46dqz5n26nQqaurPpv2Z2WqWZj&#10;TT3ZpAySSMEY7g6J93I7Vppa6lftbzsywRsm6RkAG1SOprE1PWtTcx77KOa4QKAoB+ZT95gRxV3W&#10;/E6ra3EJtJUX5EcBsOqnk49qd46kWnaKsm+5NYXF5HeyyQ3LukzJCQeFK92Ge9Ug1xH9usEaaOOO&#10;cu85B5wMg5+nFNfVdL0+1gltnkuXEe/YR80WOrHNQw+LzqVulyyTPboGTdt2iVm4Bx6Urq2rHyyb&#10;bUdPu2Ozhu0e305mVZi+5xJnYxJ7EdsVRfyb3TtSKyP5LERGMndhjwTn2os9J0tbW5JkYT+XhgCQ&#10;y9wAp/pXIWmrxeTY+UJIXuHeKVsExkL0/E1Tna17aoxjTTva+j6/edzDFa/2TYQQTsojcRgSDOSn&#10;dfSjU9FttSbzrxZFExVFwMr8nGRjvmuWbxQbNbO2S1DR79vmOmWDetdvqXiSGzi0qEq7tNIDGScg&#10;++B0q4yi079EjKcJxat1b9TjV0COK8YyWzFAWjicNtZyepI7V1FmkNuwRLZrgtE8W4DO1DwcH8Kh&#10;vfEcctrebjtlgnKs2ByvoKvza5prQhhdNHFHEgVlGN5btTioq9mTOU2leL7GLEqNL9kW2VxEqkyY&#10;KgY6KxGPmqPRppbf+14HLFyjyMSMqgHTJ+laSR6dalrZZWaW/ljkDA7toHUE1W14RnTPEUyXvlBW&#10;ML44AC9cnvmi2l+w7pu1tHbcx7HUdQjysNh9ptpVAMzDkZHb1q1qlhqDR6awT7M9vKWldxxt6AYP&#10;f2rW0HWre+trf7M0iW8UC+aNuACvTH1qtJNdGSMPMyxTvnZMuRkdDnsDQlp8TYNvm+FKxz9vLcPd&#10;Xlk1rHKs6+arkZYt2YinJdrZ3lubrT2uhnaZFHRyOD+FdvN50N3M4kjQzQ7FwNoX3BrH1rwxqJi0&#10;+4huUjWNSxbqAenI96ORpPfQaqJtXaSaOR1jxJq1/FqdstossUTLiMHqG/h4+lSi1tpWBfTI0EVk&#10;BhcgIzD7ijHJPrUN3p2oaffoLLfJHeJl3Bwqj+I5PetBbieGwmdGmmwxQggZJ6BsjripV7+9dmyS&#10;SXLb5GffypFBNEsTW04t4/LAY72B5OeucV0UUJggtnukNxcyRYWMjBX0Lkdq522umsLu1nlh+0yk&#10;bHMgJYbuuB6AUl9qUBuLtYY52twQ5YAjcc9M+gpppajlFuyS03udrqF7HYRSJeRGK2MYXrkrJjoM&#10;VLNqNpaDSBbq4MpZmj2Akh1xl8D+dcLq9ldawsMctw6wbAQI/mC+56fjV7wzp91b6fcuWLSSuyJL&#10;Icgqo4Kjtn2rTnu9EZOnFRV3rfVI6O70u7vYRbDU963EoxtO5UKnJAPp6isTXNMlinzd27zeXMFA&#10;A+UJj5dv41x3hpZLHabvVpFitpSQsR3Llz0Poa9L8R38ojRjNNFGjIdiEFip/ibPrSupJsdpQlFJ&#10;pr0MvXr5p7XSwbAyRnLMBkfMDkBvyrZR7jVrCyli0wxvHlY2ByxOcce1YGo68wmLQ6gIYosbcqrB&#10;t/GDnuParmjXJiW4s/tRe4Mg8soMKhk5JwDgU76vUiUWoL3bWd+vU27fR1/s+8uz5EjJceTJG52h&#10;yMdPcmota8MXVxYlthSdZgyeW33AegxXA6xd3NvPMkdnI1vb3HyyMCA8uMEn2rpJtfne4tY4blTJ&#10;5YbZkcEdSQ1LmjqrByTVmpLe5cnTWpjYQzzrG8gExCghWCn7pI5B+tdMroyyzu/kyKHUHG75VGeB&#10;Vp9ZsyqG+ZE2rtiZm6nHYADvVO1s/NW2EkjE7mEuGyMdQCfetY6PTX1MJSbWqt6FXTNRgnikYSkj&#10;y1+8fnYLycD3qlp9nPM+QR5G522Pnbt6Ac1n/wCjTXN3dJbOiISiLGuWQg8lR71VtPFBW3lZzJKq&#10;SbEXdtIGec7R6+tTz9y+R2k4rtv0GWVzfC4WGOJYzudJWU5+Q9OtdBLpwi1JDEY/Pj2MGXgBehU+&#10;prI1O6vpWzJMkP71BtUYJB7HA9K1Zrlra1a8SIkTXQiDr8+AO9Ce5U76ba6erL82n2TrcymR1l+0&#10;bgR7+grmNE0CeVL27nmkYRSOY97HhVPp3rr5LaO4n8ya7aMRbSvy44J71UvdOSYvbxXThJ7hjCEG&#10;FLBc4Y88U3HW9jOM7K1/n2MdfDqPM326JGjdeJkPzAnpxXRIII9iW8372NQAm373bmqi2Qmu5bpZ&#10;Pmjj8shDkbhVPSrubUftcAh8u5QgK0nysw7n600raW3FLmlq3otzGn+32wjkAdJXdUOV3bRnGRjt&#10;itiDSVE8Lq7IsEpL88TSnufem+bevbK8Ns8EsUnWQ53MnU475ptvqkN7ZXfmzhCZRJuAwd69anQq&#10;V2tl2djO8cSefbRytZlldgkqofmJHpiq09gbKJmFi00iBfvuSfLIxjjuKurrWmRm0khlZHkmK+ZI&#10;DsLEdcGq9tqws9c+zyIzqvLSA7g27ufQe1Dte99xxTUUrPRX7G5pdzFc2bwzxCGEn92HB6Y5ya59&#10;rRo7n7EiNIkkb+QW5LknpV6xu7qWSZrqNvLjlkkhB6FO3HpW5b3a3semZmSK4eOSWIAcLz0Bqlrb&#10;Ui7g5aaMwoNBuDFMZQEYrtIzuC445HrV63t4LqS1t5IzCyLtLL7d8DpmiK+1FIiyRmONX2soG5mO&#10;eWFM0i7WHUNQ2zBvPkGA3LAY5ppLQG5NSbf3GvqC2cl42nW9uQVRf32zIy3b61wt74Jjs5PKYTSG&#10;cl9sTFPLJ746Cumsp7kO8Ql+WOQs8g4ZwvIBz0qn4k1LzJLJ/MdJpZP3axnBeM+v0okk1cKfNGVk&#10;9OvmZlloemtqKoqQlPsyqWkHzM3cc1v3T21rI1ikUgjjGFB5U5GeOn6Vmafp0l68sltExMJCqWI+&#10;U98jvU+mHU4lmiYrcyFmwXXBGegGKS9DSSu/i26X/E5A2VtbXEl4YmEeAkK7jsjZupYVqadrMlnJ&#10;dW91dFhJFvEjNuCnsF/+vXRXsN5Z2ltbzeUWeQM4wDtHviqD6fLqdxdOY44IgFRCVA81vQGpcWti&#10;+dSTvt3G6fLqtzBHHFpnMgBWUHGFB5Y//rrZmeL7cyLI0gtz5kpkUAK2MbQR1z1rdsLQzPMIBlUU&#10;INrYCbByfWucg1orp+t3AiDQGYRP8vzhR3B9atKyWv8ASMb8zdl5feTX9zDYJbTXMkYMr/6tlzlO&#10;vFRWst15tyqs6xSJ5iI3y5HUde1cy+rf2ncw28M8TeSR5e8Av06CrOp6dqixIJY5H8ltyy7wpPfH&#10;Wp5r3a2L9naydk2Zul31tdTxzNp0QlnYlH/ibb12qe4rqJtV1J7eaCCPK+aolcr8yr7ZrmLXR55m&#10;GqxzhFjTManA5bjA9M1saXoOpxbrWeUPLPIskio2ML6E0o37Dny91p3LS3X2Wy1W3gWQSzYJ3tu2&#10;j0Fa8EFxDaaeVuvIZImZty7uff8AxqOw06a4N/C9oI183y8swJK46g9e1c5eaJHb/bwbiZoWVQH3&#10;cf7vT+dXqZe7K6vbVN9bmhBdwX3ntOrfcywQYDAd81ymj2i6vPaQ3l1stmLeRAvVcf3vc13t813b&#10;2kcRAgiMXVcbih49q5+LRtLsrow+ZcSXO0GMIAmSO3PWk1sVCaSla/lbWxW8VaXBFHbiMSE28SGO&#10;LopBP8XtVY+Ebe6+z3xiQOkmWwx+bPXAHpU/i2S4sY7SWKN5p5Zdrrg4RV4+YjjirjXl+JbGFrpF&#10;RgS4UYC455I7mhpXehcZS5Y2kbF/cNdmRIwJSuMjhfu9s15nb6veXl7E9ygtVjctk8LsBxz711+q&#10;WUt69s0ExjSFGMkaAgvnj71c9fR6XNCIJrWf7TL+7jRlLN7HP+FZ1Lu2v/BLoNJWte/3oku7traW&#10;4mmnMoDDyCPm3Huc+gqXR/EVxtnuJh5skcmFkOQqjHp3xXO6ToGpGLULa7nwkJKg4yenAXGea6yz&#10;ura41ZIoocxQ2xhYFThnK459KlXvfY1ly2atfT8EdVFqiX6zXySiS2i4452MByR+NMvdU/s428S2&#10;weG6YOZGfO72rD8OWdxOklvayJHGrtujB+Q7u2TXM317f2t0I7xglvHMdj5ySydAuexrRzaS0+Zj&#10;CknJq6duh6ENSuRqE90kaGCJMyYGcMQcD9KqX3ilIrZTfJKySlXUds9utMj1yz03SbiWVG33h3Ed&#10;mz0+mKwdJvP7ftwl8ieVbkmLacM5HGD7U+Z9JeZKhu3DRWV+pqatrdlZSaVPNaMzzIzBh1TPRfer&#10;FiI7nUZobqzS3wPMXd1b04GOa0bpU1G7077XGFWBPMjjVe8XOc1Haapc3L6jqKIk4kUGNCOgj6mm&#10;Tf3dtbb38zsbaFbWzkknkAmZNoZRkkE+ntXIPZH7VdzQksY7MoHJwCx/xrn49ae71G1vLaQtvZg6&#10;DkKAMd+1V4NZkm1e6tJrx2Xy/wB5GmMZB4AxQ5rT1CFKSu79Lsn1DTrQzaeXmMV5ty245AA5x9Kv&#10;Nptm8U+oGNUGxfmXgqAOoGBzWpf2dgwxcwFW2fITkvwOMY6Vm2FsIYTamPz53IfYxOCB2/KlbXYp&#10;Sut3/wAArQ6fKbS1uLZXlhYnYkvck8k+lRR+CPKuIrq3uIomMwMkYO5VJ7fWuzuLS7s72DDRYljQ&#10;x25J2oe/0FZ01mPtDPCSlxHLmSFCGBx/EB+NPl8iVVb2as/61GaxFa6Kxt44jLcMyyqACAAx/lXk&#10;HieYJql0ZLFHdNuHX5RuYdMfjXruoTz3E17MhDiKAqDjJ3eua5KT4f6tcQQXc7iZZ4ixiXr6A1Mk&#10;3si6MoxScmrmJpujSWcMbyRrFIf3iyB8Lt9MetWNXtrx5LW9Mwjt42A83o7ZHU5rv7vTYIvDltay&#10;xAGIlX8w/M2RnArltUe/Gm6dDYwxGF2ChZVyEXPOT7UpRt9xUKjk76btfI0NcNtLYWc0MqtCk24u&#10;zDL8c4FLZarb6rBNB5LKucJ5YJLhe/tSS+HY9STT/tZRXibHkj92HI6EY9aZp+kX1lqMcyKUw/lp&#10;EDuwjHkmjW+2jJ9zla5tVdoyJ9agXUNWsywYiGJNoBLA559ecda2ri9ubOK0YpJMYgdifeZVx19e&#10;PeoF0+LTry8IZHea43+Y4CmMA5PNdX4ftI9Qu9QuTfh/MB2qjDKqo/lRFPYqc4pJ20t95xlh4hM0&#10;MJtI2Z55iZHbkBBxz6V197eOw4bzVCqTt5CnOMGud0Szt3vnhtEdUihZmdzwWJ6D61sXNvBFLazR&#10;oYWRtrRE5R2Pc/0qle25MuXmVkYHiXSIRZ/bLpMRoTvjj6H0P1qt4R1CO8sXhMTRRIzIikbS+edw&#10;z1rUu/DN3c2N/aNqg2TS7tnB5znAORisq/v71ra0hi08NLAEDOMYKjqRgkVNrO9jSMrxte+vpZGl&#10;p2i2FxqET/2l/qck84OQOhqvpMsUck84PmSyM2FJ5Vc4wo71z1xbWD3nlKs0YmADPnBXPfFTXttL&#10;aWMSjkxTJEp5BKqd2f0pJ+Ww+XZcz17nYy3JkeGMQGKK3Tc8nAbJ7EVleIJLS/3CLfJIAF8o870X&#10;kk4rHuvFUmnfbFuYmYTfKrKASxXkAKcfnWjZTtD/AKXJaSW13KirENpyyn+IiqTTI5HHX7jDgZbr&#10;TFinkEEPnDYqD/VZOOa6u00LTYZmhM8svlqCxzgBSONvvUlnosUSAGaJFm+cRscs7Dqc1Zt7ktPO&#10;jwvAFU4k/hwOmM00u5M6l72b7jNO8EQtbSywSSRF2IYOfmY9jzXXWAFnpTAWMRumYIrFsnrzn3rz&#10;Pxbd3+mNYB5HlM2RGAcfOxG0/StIadq+nQmSRmuizA7VOMFvc1d7X90zlBySbqJ3d0a2u+GVe7gm&#10;EYaNXAkw23aTWTB9mup722NuQikohJ+ct3I9qff3MsMYa6VrfzsmRAc4A6fjUekfYnvYzA8kZMZZ&#10;WbIJJ470tL6aDSlyO7vZaWM7XLa6+0GKGSNmjiCI0hIKr9e9FhohQQXkl6rzLxtRcKufU9zU1/aT&#10;Wt3LJqCFlYMEaPr09KzfOlvLSzi8zyfPUtFEg5KocEn39anrsbK7irP5nQWuh21z5t1LqSsGLL87&#10;ZAf04riJtMkj1GP7LbqDI3luSOWC9SO9aN5BBpsVkwtylskmZEGWaSQetRW02qPLf3SqEmHzrDIc&#10;AK3AxQ/QcLq75rroaVnJLYS3P2a22JNtUuo6E9Tn1qvqXhGO+vWgEpDKdzvISTtz/CAe9cVbyarf&#10;NKL28lhhjmQLGvA3Z5IrttYka1lvwLyT7iGOQ8Nkjj8KWgOLUlZ62NCLSEiuNWFtZssflbBKVxvY&#10;+uKw7Kyto4Ibe7hkeS3bASMfKc9Oema6C0m1SG6eJJS0M0anJG45x0+tYlpHr2l3p/4lw+ztJjzp&#10;OeW6HFDS7EpvX3l0truX7fwjpf2G7mKmOcSmQg9Cv90e9XbTUprOztbu32ojlowrLgqF/iJrH1W3&#10;n1GzMkeWnjuSjAHblTzlq5q11S5mSUfazJDbSqBG4AQkkAnPcCk2kXGLkneV9dUzsLa0S4ugr38w&#10;+0fMxK8E/X0rp9ftLRLaKyt0/wBIO3LZ24HoD71QTxFDcwrbOV82M7omWMlSPqOKo3urwyXV3JIv&#10;ybFUZ++xA7egqlyoxtNyWlrdO4+wso7ORorkSKWO0bjnap71pQ6BGZMKqTupIUIen+9nvXI6d4pm&#10;W6AeyIjkBUmV8lFHTPbmltvFLW93DbCEQLMdwZuOQeuaV0W4VLvuWPEei6bL9njYTCSNy24plVb0&#10;NMt2upLVnwGCnO9Rsxj+tbd1rUyrdh7+OSQuDjHygN7nqa406veBP4X+Y/JEMLz1zmpla5cFJxSZ&#10;2ukrb2909xPalRJBlRknce5IrTs7SwvJYsT70yWiC9FYc9a8vtvE1+10gndmaMsq4XPysOBjjFb9&#10;1od4wcLL5TxJ5nDAKF6nAHc01LpYJU9dZWbRsaVZWkU2oXM0ZWQjy0lH97PIFX7q6lhS4njUltgA&#10;lcAnPcAVyul3lwlgFlBfMoaMswwd1SNq7G8MStN5MbYcbeGz1wTQpKyE6cru7vY3ks7yzigmSVSq&#10;IGlXhWYsc5xVZLZ717u5+wR/Z2fYATyT/EeKx7SaO4W9dzKJnJ8tudu0HjP09KqXF7eeHtJto0Dz&#10;M7bmOd2WPXHsaq6Gou/nc7BNNsoILlIgZQ4ARAMY/Glu9I+zJZ3d02MOEVVIIPop+tZdjrUltZLd&#10;ElogAJR3jd+xFamjatHq+23mUGNMvk9S/bAoTjt1Mpc6u7uy3JNYMWnatBJFG0cs8WVhHK5I61hW&#10;sYuDeSqrrO3yySv8qqc9BVmO/bT7y4Z182S2Byd2/crcgBj0IrUgYX9jeyNaMYyVZUZsE8dc0bt/&#10;kNNxS0vsrmD4gi+yaTLBBIGgJ3nHLM3fH+NcfDpV3BNFPHLNO20FYRnCgjue9dde3a2U0bwwkF2S&#10;MhuQq9+apeItZsluZYo5TDL5eVxk7sjp7UjalJqySvfqVp7VBNbMqQ7plKSHcG69vqKyrXwkZJrZ&#10;II8YuCrtvzkVl6Vos9jbjddKGmJYKwyfwNbtxa3WlT2bvkRZ3R4yfMY9m/GhPbQ01Wiluj0HSNGj&#10;ivb7T5LnyjNEAqY3Fh7Uln4eWzk+zx2cZWF9u5nBYkdwR/WsTXjqH+gzSyBbx2wm0Z2J7/4VRv8A&#10;WLqKS4WOZJpNwVeNsjt7c8Vba7HJyyf2lqtfU7271eyt7wSvvdol+dEGcsfcdq43XdGtbjTpbi0i&#10;ETyzAln5wc5HSs+X+0JI0kVvLlUZZVIbc3+1T9MOrm3jPkDdJcZMf3UAHUn0pOV90OMOWzUjpJ3u&#10;lFuVeJgUH71sAMcYI9q1dH0UrdlgoniKET7myM9flrioWkmlu7a4TCqxYSRsQRk/d6Cqo1ufRiFn&#10;tGVcBkcybt4PtxTTVwcHbRq/5neeHLq2to9QA2xr5hK+Z82F9BS/2tA1zFHHBvikPzS7cEn0GPT1&#10;rnNSmaO1WUWpzK3mFDjlO3SnJpmq3iOFeKJSA6IGKso/Cndk8kXdt7l4Xdvi5tyrNG7nEz5O3Pbm&#10;teWB2sYVcieJQoIA24A6GuUjtbkItrvzsG4Sk7gWPbj+tT69dT2VrYmS6JnyVdY/uso5ANIbhqkn&#10;1L9lqSpc3zzNHBHAwMMOT8wA5JxWS3iT7QzSxm72MSRtGR+HFaNlpq3JSMtC0kw3SMRwAf4QfWsa&#10;7eytJpIBdTx+WduxDwMelGvcIxhd6HlMlih+YktnBAHRc1aRWeB22iRWbHqc+9YsU80dpdSrGWIX&#10;aR/ez6elQaUJILISpJjc+AoycE+/evyHmP0Dl8yxqEMkEwMjnYP4PftgVu2t7bMCXjZsLtVT0JI6&#10;Vj6mk0MkXnK29MNhh39sUyK0Z2jaKBwjMGOTwPyovqW0mjagkijh2ZCIp3Kh+9z2PtT/ADY/LeRI&#10;jFKy49iPU1BqsM9nAxEasWBIYfe+lc3p7X13ulMiswGTGeMbablZpEJXL41lEKuy/vh8m48jnuK2&#10;LhmkWErOGTPzP1OPTFcheQSSrl48AgYxxz+NaekhRZyxrksWHKnjHfmoU2yrGxBcRJPIkUgf+IKc&#10;4X1xVa6nEgLl1DNlNpzge+KybaG7j+0YChM8HOTVlgPJhW6i+Vj2HJz0xU8wzTvNQuoYY0GwjhM5&#10;yTj0zVGC/tLfzROwdyePlI6etBsgZMh2XGCFb+ECrB0y3uJ2uBlvQY7+1DbZJFPdxSACNdrdVHQd&#10;ecVb1CdS/wAse13QFmZsk/hUb2e+WHy2VHC4YAccmql2jySpbMoYM2CcdhTuylY1Li2uUsmfgOqj&#10;AJDEgVnymd/sarJs3JyCPT2re1HzlxbgKH2ZB6A57VzkF3vu182IgocHHYCncRsyrYiBhtaQuCrY&#10;AB4+maxrWRUI85wAFBQdTxxyRRdTT290ZU5jJGUVeTWzpcTXVwQ020ZyRg7V9qV77AtDKnmu7qYb&#10;W2xhTgtwFJHJNPtLgR2s8SHcxGFIHfsasatPG0vlSuUZGIUr0YU+GwKTqjF1SUg7vw/lQr3D1JYo&#10;pokiDAOuCee3vVISXEkkyFcRvg7hzgY5Ga6S/wDLt5UDEFI/lQH39KpPdxyRs20j5gMEY59qprpc&#10;aZVv7S4EdptkPlouNg7D1P1rOPlSpIpBiLEHI5D4/wAK2G1QyzJHjaytyT0OR0NQ2S2jRTDy23Fy&#10;MElVI7mm7dATstitNHbBVgEy7ljDEg53DuKo6W0fmokowi4IRhwff61uPpMAkOxFAKfL3Un0yKxZ&#10;JWt3ijkiy+/cccgY4xk9qG9g30OqVgzSgRKwIGzaMLXOxbJbfIAUpLyO53ccVYtdZ3JPO8O1Ym2x&#10;qvYHrRBJbzWyFhsHDKe5/GqvexHKV9ZZEitnhQIC21scnA7U9bu2KsJI8PEBtwd27J6mkujbS2E0&#10;aXH71mBGQfl5/rXPWemuZVJXh8hsnk47j2pN2Y0tzYe6Z5ZnO3ytwDY6fXFS3ociKNUUs5DAcANz&#10;yelWk06OMiISDbt5Pue2TWI9m+4by2UO0EdQM9aHcnT0JL6FZHhLwkqj4Kg8rnvW4yhIUVgtvEqh&#10;VLH7xJrACm1lI3DlhgnncBzzV67tY72WEys3l7uV6Zx0/ClfcqUSxp8kCh/JuRsQgkZJBb1wasT5&#10;tbaJzMC8jkvwMdegxXPp5UAlZIsA7gCM5ArQ85RYozkFY35PfnkECjmBxtqYdnqC3HnvJk7SSMDo&#10;fetGK6JZWifI3KHzlTz6n05qee1EMkk8EYxsyVI+8T61BbBfKEzouxyCCvUEetSGuhPNaOiSpuLt&#10;v3BCex7g1RnvoptxZijqM44PTtxWrLqlq7TBUKJjOW6Y9if0qvPbWbWt5JFgIEB92Ye9V6A5abGn&#10;M8fkRvINxTaV54IPIyKXUzHNJK4XI8pXVVx8zADOar26l7GJ9/AK8AcDPWs23gMUsj7gSznGcn5f&#10;zqkybGOL0sQEDBQ3zYGAvpXQ3D/aJrYRRgOCNzLwMdyaVLNbpo4guDnk7sHbzUs+k3d3mFSEdEbY&#10;c4LAH1oSYXI9XnlaR0+X9zwpXncDzk1HHAESCJVG7k5zznFTtCUSBpZN+1eQp9OxqqIZp7tJMCON&#10;TvYYxgDjg0uo77FX+01spfmUO+Dt56satvO9wEuJIhlFOR13exp8ljFczO7RksRwxxgD2rGubbUI&#10;oowj9SY2DA/d7MfSm5NCaZtDi0aYoVwQQCQAAe9R3BiaBJfLcpjcW6Bc1lWLTtvh8uV1AHOdwP4c&#10;YFbIjaaUIHAG0IyliBjpxkc0LVBdlOSSQ2vmQk5J2uOxA6A+1WbCC7mlEhIjQrkgcjA71FOk1u37&#10;qQ8JgA4wcda0rG8ijQRM2ZAu4kHIwfUHpzRu1cCrFcRCZYhPuj3cse/tREY7ot+8CFWIx1xjkGtO&#10;W2jhENxNb8k5yMcjPQg1zXk2f9oXckTYXeAy84bjt70m2NHV2sMAibMx3AE7x646H3qDylkjQxyZ&#10;G0ZZsdT1HNTQNCnnNHwoAO0jJJPeo79mkgieGIIkiEFPQ+tJDsWkkisJFhJTDNnLemO9bCx5slDE&#10;fK+V989a5e2s9io7qW2gI2cNya6eBmddyqd2G38Z27eBxVxYmW9Os9jltnDA/MemR/Ssm/ljklaM&#10;yNnaQNuNhx3roo5oDsC5IxhmHAyfX2rn5oYmvpwEbgYOB096qSslYUdW7jLL/U28QYqYmJzjn/8A&#10;VW+skSxyKzkAkg7vX6+lZ9sdqHbFuePgNnOB71NIYI40IBlkPU46ZqoaITV2aNvJ5MMY+8FG4uT6&#10;1LNfb41JYnHzHB+8PSkuhazGJMkK6/MOhBrKkiVVUBhu5UKewrW7Rkkmas1wsKqzRBg2cYAOAR0N&#10;U4ZpwxkLKM/dXk/pzTIYnnXe4OxEzwcdKjV92PI3rjvjr6A5pXHyq1iUoDchU3YAJ4Pc/Xmn20iG&#10;JnKYDcEk5P61MsUkgkLsFITJAPQeprDubaZo40S4xsyx7bwOeaUm0ti0k7alSS3tkcsZCrbchU6M&#10;KiitUYRBlUg7wAOo9qSxsAxkkkLFCcNg9M+ntVyXT4pmhCwKAvQnglfc96y36FMpXgim2q8hQRpw&#10;oUgAj3qOXU1ZIwyMoB2owHysfY1qSWL5CBgpUD7o+8PSsOfTZNyhYxjONmSQP/r0SbTGmWtPmMip&#10;IWAYEqV6EhfeujEJG3PDZBHGcnsMVkaPp4tH2SAlXY4yTxntXXxMJpWC/cxhjjJHpgitYLQicrGX&#10;avGk8PmI5LKQvy9PrT51KzLIFCqMHHU4HY1vPbeUFaTIkB25x2HTFT22nmVAzIeWI5wuQema1UWz&#10;LmK08KfaiAMBgCu3nOO+K6GztoZgrMMFW3EE44x+lT2mjrG6uyBiF25GcgdhW4mlxIygoTkdWyN1&#10;dFOi30OedRLS4wwq0WFUkE53f0q3sDlAEUbTjAPI+mabBp0plC4+VRwM8KM1eEILMCh6cZGDj1zX&#10;XFPtY5pTS+0Ui5eUJsIRTx9a1FiCKCrgvgg9xSQ2YfJYH0XHOcU2C28tsEbv4jgcA1oov7zCck+u&#10;3QtBw0cZXgBc89TULqI2V+g6j0561bdWY8lVwOADz+AqmzAtMTnjjOOlUzNalr5GX6LgZ77q5y7s&#10;2IYbAzZ6Dg1qlirFVDAY4B6nvQGBKEEn+HPQ8+v0qJpSNINx1RkvAm0v0Y8YOD09h3qNPmjyybeC&#10;MDqPerd/YOiJ5b9Sfbacd6zGLPHGyAOpOD3JxWUtHt0OiPvJO9/0FMikxkKSpOG+vSo/s0KSBQS+&#10;GJO48Z+oqILI7CPYMKxzzjJPSrMcqKZXZlxnkn29Ki6drrr1NHdXsIbZSkgzxu3Y6nioPkEils4P&#10;QAcVbS6Xh425YbMEY57VGzMseJEzvI2he+KcrboSbRDbLsaQeVjJO4jnH4U77OhZfKLFRnJ+7mnR&#10;skayuQwZWw0Y5wD3rQtzGF5UkON+R2xRCKdrhKVtbD2l+RiCSdoAJzwaz7iPDI4dTtjxxx1rThkR&#10;fNB+ZNoCk9ctzmmSKUT94VPz5BUZJPbitZK6M4yabKuM/OXA+TkEZH55qpO4SFQx68AjJx71qTvE&#10;xRtpGc4Lcc1GIkUAMGJ6Dv1pOO9mXGW2hgtIrQIzQ4O8BQeS+e+KiikJ3BowADwR29q1MsuD5YKo&#10;+fcH2qNreJpZSAU3cgnjLeuKwcXpr5Gyl0aKc8xCkr8x3bgVPSq6SvIWLHAYZOOckVcksY4wCGIb&#10;jbg9T347VXFkcsi8SZDDPp6VnJSvsUnEh8wvIhEgwOOtaH2jZtKvlRnPbkfWstrcCQMQAuc9O/vW&#10;pkDcuSAw4I9qmLY5WsiCS7E80eQFwDk9auBFKkFSDgbemSBVeecSRgGPJHGeBkj1q3Eu2FSWLMTj&#10;HTGfStI6t9SGtF0ImhmzsMO5c7lbOBn3qzAHDPHnCnggg4HuDT5JXS3whLEY3bjngVFI6ywHDnIJ&#10;Bb3PI9K0sk9N7XIu3uuti4IER3VWyeDnOaZO/wBnQyPjd3AGePrTbO1ZI0LAHkA/U9/wq1PLHJGy&#10;yRll/iKjGPSrXw9uxn9q2/cihELuJSXDYyAO49xV1bkHzEkcDjjPJGPas87hIFx8qnj1psrKCAHZ&#10;8DLA8gH/ABpKTSBwuVnV8K5HqFBHJX1qvd3OGjwuARj8a044TOQPMIbGeeQMetJPahvldR0/h5z7&#10;kdqzcJNO3UpTV1fcpZxEm5shs89SKc8qFQuQFxjp1+uKWW3JXCjCoDz6k96e1sHWPOQcggZwOKVn&#10;tboVdb36lAHMgVEG7pkjp71PM7SGIICWBzz3Iqy9oV2M0eW4JIPCnPTAp8TnLEhgckgFf5GqUHs3&#10;YbknayuRTq+1PNO0hj1ORz/hUaqxVSYyBggtjg0q2/lS+Zn5nPJbpj0q/FC5K7pMocttJ449KqKb&#10;fUltRS2EhWRVEp45AHfI9avzygOWEueBtCng/WhozJIfl+XOM54wahkh+dRt2lAcZ4UCtrWRho3q&#10;W1nD4XG0twAPX6VZCGNiN3J4OTzms2GbZKCrA87SSBzV2EIJUyTuZTuI5qk7mco2Ldv+7j3AsSDh&#10;jnrSKybiAzMNv3R15qC4uyEVlAYg4I75H0qXexZnfGCOMHFVciz3ZFLERHltwxnjOfpVCWX/AFfQ&#10;BScjPP8A9er8srKzL27A9CevWuflfEiqTncc8DHP1rOcrbG9JN7+pcTaE3KAxJyxOfwIzVK93YO9&#10;s5XORVuWdUf92Q4AKkDpn3NQxgtkuBgjt3qZWehrFtO9jCglaBht+7u6v1//AFVbS0ZHfbtZpOcj&#10;5j/+qpFt0uSpK5ADe3Q9KlWDyk8xJSMDCqe+a51B9djaU18xJJgDneMgYIHQY9zVdZY5ifnBULgA&#10;dqkaJSkmQcbc496mhjTyy+0kFOVXqMnrT95sm6SI7aBGKgsDtBwOwqndTiLbtGcqOe2R3ArdlSOO&#10;RWRgVCcY6g+tczIsUkpcDnBAVuhIomuVJK1x0/ed9bE832YQjMmCR3Oc/UdqpWkQd22DCMePTpT7&#10;ewEwb7qkAnce30rRWMtCWVxwABgdcdazs3ZtFtpXVzFmvEcooVhh9pYj5SRU8ssIZht5AODjG0+l&#10;XIoG24DIcHPI6k0C0V2Qs4G0HAC9D9aXLIfMr7mR57fIcHIXIDev0rRtlkbawjLYHAI49abcQtna&#10;gJx2I4rStkaO2I37h1wBjBNOEXd36BOWmgkjTJsOeW4JA9ewpZTM0eM89scY7VbQzGJVcckchTz+&#10;FSKXICgEnpg8H2zW3LfqzJytbRFBI5ZCplAGCNuOwHqan3CNl/2mI656euKvSqzYURnp8xx93Hr6&#10;1XVEkGNmHfnKnHA703G3X7xKdyoyoqtPsJIbBHJx71NAm8OSTtPPTFTxuoZdwDYJ3AkbjTFZyygr&#10;1IIUdgalJaDuyvPMUVXRsFeBxj9agWKVnG4jkcKe5PcVfa3VnxIcdWCjoMVcSFFbDDcpXgkZx7Uc&#10;jk9WHMkjHWAxSkNGq7eORkMT71eMU6xs2RyPlPTHankLCWEb726qCT8ue1TSXLPC+84RhhiOcHtV&#10;xiknqxOTdrJFC4CSsgCcqMEDJ5HeqUMCtMWJbAPykjI6c5rUt8eZjhhtCs3T8OKekIikbY77RyTx&#10;1pcl2n5hz2TSKc9uUePYyurEEBeijv16VOLNy7bFMinnnsPTNIs0exiMlix4P8X0q5vVAdoGDgjc&#10;QMVSjF3JcpKxVdNrYZ4/m4KhgD+FKysq4QjAHGOScdqtlECDacknjAGPwoO4BlwMnHQdT+FWo7k8&#10;xHc3LbIdvpyM9Ce2PWnoz+Vg5zxgLzkVVZVGcodxGGwcnB7j3qSKYlwu05OAp4B4HehPXVia0WhK&#10;0pCjc43DkZGMAdqlkMpRWz/rGyPX/wCtUS3ImKLvIbkYOGAJojjzGm4YCnIPTirI9UNLkupI5z2H&#10;SnRFmOWGCEzkYwfpVKadQSu4cc5J5H0xUsU0mCMAqQBv4HIqVJXLs7EsLDJz8xyCfr71KMKcqo+Y&#10;5Cr3z3qIzsD8g3E9T/h9ajSMeYpIACjp0Ix707ietyxvG1nVWYMTxgcdqghLAnYO4ABO4jH9KsSC&#10;RidkbDcMgKMLiqkaENnauQMAAd/Wpbd0CtZlwy+YcFODjgHgEVZCiQgPnHOMHvWZ5pTIBy4BBOMA&#10;ZqVA0Bijkk/d5GSP7317U0+5LRbT5ACdxzkL68etVppmkLM3BPGB1/SplZEaRdpGeRznIPcVECrN&#10;88Z3g8bjxj8KGxLe9iAKQQFBBGcY/rRIJCpYklgOhHH0qx5ucBTtI7jrU09wViXIYMTxnkGpSWup&#10;d3daGYkD7XAUEJluB+J/KqEsU5R8rgMPYZ/CtZLmZD8oUcnnPPvj1rOiuUaSTzELHkA8g/hWUktN&#10;WbQctdFYijiWOJHZCSGAAHp6VMkQMhDOSHbgeg/+tTjGzDDBgCh6noaitkj2qADkHBJzSS1joO+7&#10;uXZ4E2bc5AHXvmqzxq+0YVVXG455q2qLvIUZVj+Bx29qiu9xnkZeD0+UZ+taNeRmu3zJnZC3ybTy&#10;SSeM5NNmdHLbztduMDJHHpUT2kUexDGH3jO7ODz6VZVoXkRA53rxk4BwKrV729BaaPV+YsIUBV83&#10;5lOQSPyOaLl1lk+7kKM5HQmkuJEgcAxsRjJ45qtP5cojZcjHQHgP7UN20ElezsPlLLkOvOcDHpjp&#10;UIjP7vdIFDEhgfXqKhjumcAbNpbIAOefXkU11KuED5bb36Lj69azck+hoky5zGAFHQEjHIzUKRK8&#10;SNKzFsbsEd+9U5EcsdowFUFgp7mm3V5lRGH+XGe+aTmuvyGomsECwq68k9sZ4zxVOVwrJuBcMcFh&#10;/CfWs1dQJSNYJCW6Y/pilcM7KoZvu7cdASeopOomlZdilF9zTuWWPaV+cdeBgt71CZGWNXVML1A7&#10;kZrPjbfIkechcgqevH9Kv3l1hlYRDkYBU4A/+vRzXuwtsXrhjDt+ZW3LnI649DTWwSSdocADAPB5&#10;71ix3B3FiRtHB4wc0972TzX/AHagnlR9O5p86ZPIbYnxu5+UjBGcZz1HFO85RsDybUz0HcCuSNwW&#10;+7IODleMkGp4r9h538btwCRgfWpVUPZmxNqMLkN90bsY7H2qt9vV5JUZ23Fj8uM7RnpWPLM4ChlU&#10;7fmyKjkOHd15yOR1ABrOVV3LUUkar3rW6NJFg9sNycn2qgs6TOhK7ZM5LE9fwrFlvBAWKAEnqevN&#10;V7q7Dk9ezA5xjH9Kl1P+GLslY2riYu7AN8qNztHXPBqtqlxHKqlXwGOGB9uQKxbi5fKLgbSMkYxn&#10;NGdiscElepHOCelJy3B6WOit8RKrGQGTJzg9vSq6TY3sJuCx3Aj5q5oyu5eTbkKB35HvirwnaFzK&#10;7N82Bj0FHPtoJs10vfMAVmPqSR1xxxTi7MGGRnv6+tU4590bSchgdoGMgjrT7lVDMQQRsDEDjGev&#10;4022Ztkq3Ty8bSoDcsD6D0NWp7h2jXBYlOFbGPwIqpIVjKSKw5zkHuP/AK1TT3p8v5ecoVJPbI60&#10;097yFfYurdvKELgg7SCCKjM8UhSNT87YLN/hVH+10eKNDEA6rgY6k+tUEvpSS6xksGAAHJ4pSqLT&#10;W5ai+xvbDGsm4BtvBx3q2TbpDtkn+aTaFwOFrjn1F3ZAoLFsgg8VoCOMxDDYySArdA3saSmtdPvK&#10;cNrst3Uwtpo035DfKSMdV6fnVpdRtzIqxRkMIySSep7j2rlxAXfEhXA5XB5yOora0pI4mleRN0TE&#10;jd7mpU3fsNxViiblmeQgrkDJZumK0rS7nlVUCALgg7eAM9zWc1xCkb5hX5m3jZg5APH41atrneJZ&#10;lkKoQAVz3x1NTF2e47abCCKTe7MSvHOzn9TT0t3jBbZ1X7p5yKtR3RSKMpgByYwevI71SgvJkZhJ&#10;cYMQOM8YodhasncyRiL90gJGNx4+92A9qt3Ef7pjllCnDAkc+hx3rlptUWecEuDGuGJbOeewxT4p&#10;33XEsRJIPEYOMD3z7UuZDUHob9qYlwXR0ViAoPJPPpUs9y28oJELDJUKep7ZrmLzWLVkjKFt6jdt&#10;LZ5HpWVZ34FwjY3Ooyo6c+/0pX8yvZ31sdHeGaJxEGbzCu4beBzzjAqhBfs1xt3qrGMjaeMD6Ul5&#10;q0EjShpANvJfHX6VStmVLtJzbruKjy2J7n1pNlKLtsXo9QjTMWd6qdpY9iT/ACq3c3AjUqDtKZO4&#10;dsc8VjT2bzSyrNKY1yN31POafdXy7EmBU7GITnluxOPSi4+XaxsW6ARB3cEAcsowfn74pdbinQgB&#10;wGBBXbjDK3TNYkuo3Ll1MagFcl+xI6D6+1PaCd/JkdiBkZA7n/Pak35ByNNNl26mHBeTaAoVtpzz&#10;jg1XspWiliUplWyCfXjjP0qs7wOpjVRu37dzLyB+FTkS3NyASv8AqyAucDC9+O9FylHTUuWssluZ&#10;CmQqkjCn5ck+mao38/2iRpIly+BjJ4684+lVGlH+r81iv8QHHXuc+9R/a/Kj2+UMQsfmJHOffuaL&#10;hGGpceFJJWDjL8dAMdO9WXkzawqFQpGRIQ3uOn6VkxamkJHlxOXfOQRknHQYq3LqLi2ggNskbTPu&#10;UZzge9OxTWxDCZioKuqGJiYx1BJGeauRrK64a5A3/fXGGBP9Kjms1tCElKjdhjz37YrOu7mCYxEF&#10;3YvtDgYU47kUmilrsX5rvbGLXyjIynHy/KQevPqKGnAgKpBGjjnLYY59B7Vm/wBsDzPJDt+6LZPc&#10;k9BWTf6tJsVmlVWzjYR94j0qWvMSN9Jp2i8plSN1yCy5Bwec8dqRLqKVxskY7QAcckhRyTXLNcK5&#10;ZZgzhkAD5I2E9vwqDTbqQTKUPyCNyMdDxgcmixLkk2dFqOoGKNlMasyldjdOG7e5rM1DUIzAIHRW&#10;YnjPHO7npWBeXguCs0hMeCTzyM9gMVKbyWSVDmNwq8DHzfMOSfpTUdjP2i7l6W9gF0mUxjG0EZ4P&#10;Gc+hp0MkK3RWVS0iJuQnow9zWdPcRGKZTKRnKK4TGOc1q6PNAEVTM2VhJywGMg/rVKLZn7RXsRWK&#10;i7d5oypkUZCE49vwo0mzbzpPOOGPyKoGRzzmmR6zp806GO3KuQcOvynjqKzp9Tulv1eQLtC5G3q3&#10;YU1BkyrxSve50yahbvbyBVbEUnBL4PPG36UlpqoMH73JkhudoToCmOScVxl/qk0MJliUEyHAXAHP&#10;rz6etYcmrSiJMk75GJOF3Djj1qlSZzyxdtEdpqOqypbyq67mkYYck88dB6YrOl1Rxa3MpJPKxoQf&#10;mBXJrBSC/kvYYcM8rMsUaEHGT0IHaux1bwxLZTvbN5TvsBMmc845C471fKkkY+1nK+5t+HdZe2iM&#10;bxr5gBUFxkHfxkVwl3qgu5BHlmfdj5QAqk9en6Vuae11FPBIIQdhDLngDHJya1YIrZlmVmiJuGyr&#10;KM7MnnjtWbdmdEeZpEzeE1gWwmJWSKWcoQT86j6VVt4IW/tDZIgiRxyG5bBxjA5rqReobVYY0Bm3&#10;rsJYlXwMHHoTXDf2TqmoSP8AZ4EhdJCxRPunb6nFNPXQJXS1NCPTLbTZPMmidjIQEAO4fpWpbadp&#10;rrLD5IllEjMyHjBPIxW1YRSy2EFvJEYrpWJkZjndu7gkcY9amfw81jPb3DzM3zDBbqT9e9Uk97mb&#10;sZ2na3Hp0e0x7m5SQY4wx4H1FOfVHZra2X5FI37l4wAcY4rQ1jw5CfMmVzIsjeYqBgNuev8Ak1wy&#10;rPb3+C6o6sTGjnOdnIBpOTjoyVBS2RuXi3ELzySTPF5rMGcELlG4BJHerOn5unV1nMkUK7eFG5/U&#10;+/Sklsmu8+c4cOm7aOME8kE+lVLNorKEsVVX6gKp+RScY/H1qXI1jSdy9czTxCLES+WSMNj5x3yT&#10;UU17c3EWwOdxcgHBUc+nrUt7cRXJwuEj3KoUjBOVwc/WrTSKkSK0ZZkk2IR/DuzSb8zohFLoZOmX&#10;Mv2eRZ23SFtisf7vrVhrj/R13riR2Uop6EDjOPp2qZbFZEkmjnRWGTtwQQBy2B/Ws/7Obu4llQMA&#10;XXy1Y5AViPm9ulLU0sbUt+IIozbsxlb5ZFZcKO4PPWsOe+mkntxcRPIGcKCuAvHB+6BUl/drbyXM&#10;SrsQg72ZyQxHoe3tWfPeXG+0MeNkYbvlT6H60nI0hT8jelubf7QypkJJwAR83p+VaDwvEkVuzjGT&#10;8pBBGevNc7YMpMQ/eRsV+UuvBPua27uQywfvMBQQuR1Bx0P1oTvcbp6oyNQma2LSpGwYrtA7j3FT&#10;WSRzxo7PyqgHeSCSeoNWLSVis6ybznCBuy/T2FSWYWSVnlcMAMCUnAHoMCs1a/qXsVbOGOGWR0A2&#10;hfTLN7Y96gOuRG5jSSPcVcCNQNqEN/e+nrUi6m06+ekYRi5UgDAYL6VWaxVAskb+bI7Lu2kHbjt1&#10;FDlbYfLfdGtDEY7a6eW5VnlJHyngc8VSjSV/LaOLJTafvZ3DvRBandyC3IZh1xjqAat21qCtwbaZ&#10;4yS2zdxnPUGmnewbDPJjhlWFY0IJXOec55yauSpJLOYYoOT852LgcY4/CqbWt5JBap+7LyIc9QUG&#10;cdq2ra1aMsYbgtgMXKnnHTnHSmuoFVo0gJDruLAHIByNw6n6VbtrSCAwxnduILPj5TtBwD9TVZ1u&#10;ZYQWlAUIwXPJYg8AH0HWrGm3EcMTGR2aUD5jjqo46U7WYnexWtxGGmLEhYsspboOM4PXJNUtPUSm&#10;ecSbVjw0eOFPer9zdWt1eiFCNrgIqk8HcevOOKZqc5tpHaUZjyAB2+QEAfjipf5AjMjhhHmytM/m&#10;M29gOikdvbNTvLHIkMqSJgjBUZJJ75rn11CD7PNGkzI7MqscZG0gYJ9uaktJ2jaQKQVUruOfQEED&#10;61l7RaFfeX4dViIAkcxZULlmzu3d/b2qpugJdGJEhfC5PBXueKvPoceoQ3ADmNUVZCcDBGeFGaPD&#10;miwtavPcymOIO20s2QW64GaLydkDaVzI0uylCShZTtYjDHG3rjPNdBpmnWQupYrwOHZwkbvhEj9y&#10;OMg9qy5/E1hDbeTahdzRiJ1YEghedyn8K5OTxa9zcwNOglhhcMY2Azhfcc4rWFO1tLnNUxMI6c33&#10;HbvqFvZx3LGUFnLRqQM52jg9eAa851/VJZLeUu/zxcJxwo9sVD4o1RpWgYF9sjbio42oT0WubY3r&#10;zyFwxiCgDA5Ur610046q55+JxfNeMdu5FZXJEMhXOCvzBQQ3PoDTLGwlYKRKoAJBDH5uefWt6DSL&#10;mRd8C7vmG2QEDIHr6iuvhsVtUcLCgkYHcoBYgH0OOK6OdHEle1zH0HTtPjjc3dyZAV+XIyueuDj0&#10;9K6a+uJ2sGEarEhP7vDenfHamWvhy41FUSC2WNTMASzBV+Xoe/NepaB8O5/s9s7QmWR5SshOGQbT&#10;3qJNyeibBySschZ6fbSPaRxYa4mVWJYFgT6M2K9D03wprNs9y16yxxD5wDkKD6buleh6i0OlLcT2&#10;GnRm6jWNfKAGAoPJya5/WtfOqy2cEjyxlskwAjle+Dx096t0oxvzSvLolsc7qSlbp6kOuRaFHZ+f&#10;cwosvljBViHY+2Otc3qF3E+msbGWcptIlilYsq996k84qh4w1yysXHmFbqRkKh1YOsKg4/OuI1PW&#10;77U/Ihj8uFlQ+W0jbAw7BvUemairUXM9EtLaHLOSS3Zz1zq017bBYZV8uIM3ll8HceCQO1V4LtxG&#10;6ee0xGGY7iQnGflz3rFntC0UiO4EvmKXk4AYk8joMAdatyacTNP8+5CdgPTdkdSB2rlbORyZZv7n&#10;dEskskqTgDaykEMvbPbNV9KuGiuo5XjExK5J6YPpjpVrUmkuIrKARnEK4O3G7J7gdxitbStHa5cP&#10;ITHgDKp/y0IPpT1uXFNtKw2G3udRuG+yIdgVjI27agB7EE8V3HhPQNQtrZvLjViu4nfg/d6BeSTX&#10;qnhPTpILWQ3Ma+VIpB2qAyZ7vnk1zM+vaNHfpbQSyW/mk5lkQ5JXrj0rrjSUVFt2v0OmEd7K7X3G&#10;h4b1O4trJ1naO5cu0gPl4dBjhQwzmvJPEOnma8jaKJmjlkO6UkkZY9PrXZX+qJbzzR6Xu27CWmmJ&#10;wxHoO1chawzzyfaBM7hTuZdpK/h/jWVWo2lG97Hp4fCN+81a5VttGdrwATN5SDJjHyk44yc1oXl5&#10;HFBI8cow6GJwoPGDywJ6UjzG4mhZdxYlkftgeuK57UdHaa52wzlsDpjjB6496xvbY9WnRSsb+jyR&#10;yRGWO6c9I/mOOvYmqupARtLLLtaNDgEtt47getU4riTT7WE28DFlkY5x8smTg469KqXwmuyDLbbl&#10;kJ2orFyh/wBrPrSubpET3KPPG4gLAAc9di9SAO9bbJhYpVnJU8pxjOeRUMmlxxLCXkJK4VmYkZ9M&#10;/StCaNZvLWBHY4B+Xnp1zmkNJuxQiuJboyxF8BWBViDg46/j71oG0gs0Em5yzfLIeQASevNbEenx&#10;IxuGkBKAMdowV9AfWqNy8U0RExYmYBvLzjIBznIpmi/DsYN7b3Mi/u5WXzc7SpxgEdDmqenaefNh&#10;n8xDGitGVI5Z17ivRItGWKJGMeIt4IYEgEfT1FZOrXsNn5S23yOwyo5OWY+/SnbrcG0zK1HUZWXC&#10;TGPeB1QDcQOhHtVzTtM8wpLuCsQFcFchQvb/AOvVGGxa7vInaUqqkK2V9uce1dPdrGiBY4yy5CyA&#10;84Knv7Y6ULe43orIxdVu3klYIf8AVptAQcvg9x6Vk6fo0s9xb5jf7wdgBt4HXGfetXUraNjE0apF&#10;lQgbJyWzwD7muot4ZYFQlt0rKOq4bHpkjHbtS3bBOySKItYvKn23AHlufmUYAbrtxXFvdvIY7eQR&#10;7JTy5BIyO3Famu69bbXiXKOWLOQvcenrmqukaes5RtjKww7IvQk8Dnt1ok9hx8z0fyv7LAQbtssY&#10;Usp3ZK88H0rzvxDIHVPLR1di29gcjBPf2HeupvrhVjhDuxT7xXnO4dVDVyGoMlxOvlMzK5yquxbJ&#10;z90H1ovfYIxI/Avh6XTLqT7TdCQFCMw/w7+a7zxTqVgLK8Xyd/kRB0QHBcj37kVajsvssQeEq3ns&#10;wcKOYgKxNajg8l0LqZSP3bY4IJ5Bz6d6tSd1e2pHKrb7Hzpfa/Jd6jvjMQWZMFVX5tw7E4/OvXra&#10;+vbuwtIUtNmxRECDjPHrXkUOn3A1OeA2qTHdxtwjDJwT79a9m1GZINPhjVvLaPJKt0ZFXbkZ9DXp&#10;VnZ0kux5mHv+8b7nil9aSm8jPm7d0h2KnXPTAr0fw/ZpLeI32VGSIfOwBAX1J9a88sZ0Mzo+1nfL&#10;KVJGxR0Oa9E8HRxhL4q8j7FdApGA7tzjJ75xiu57I4ktzjrjT5BqV+mVEaMxXIBVjnIyK7uy07zL&#10;O6ljELAQZO5goDDkgCuE0a+N1qEnnNIzEFGUgcsCQQfyrvtE0sSWd5HMYdsrLgH+Er6n1NahHqed&#10;eEFEk98XgVCcMHTknHRRXW6dFdyR3ChWzNuALYB3DnIHrXIeGPMtr++ZiGMP7wKg+8enT2r1PQ5L&#10;iC6uo5mAVm3Jk5BbHBXPQgdaue5NP4dTzvwhZlZrqE3Db1LgjaTl/wC97fSuhk0ye503ULQyAAcl&#10;zwXLD7vvWVpl+sWs3im6lYbgAqADfu56+1es2d/aKk8d0pEUkTZIUF4yBwPqalvVfIcUrWPKfAd9&#10;NcpLp7QsWh+XbGPmIXoB61b1V4Y9Ku4mV1fLNgfOcg4ww7Cs3S3Gm68ssJVXLF4mBYN7qQe/Nd/d&#10;RGW9lIwRgu4PRt3Tp79acnqmOCdrHMeCriK4tjb+Yd6L8ijjcccgH1rRm8yxWNl3OAdzxk5OzPPX&#10;qfasHSlbS9dULcAQyqduE+XJJz9Dmu0k8hL1irmRcBc/e2kjp7Um9RxTtqfQ/hOdda0DTldWS1uU&#10;aOPa21gFPDH0qDX9Ajl04311dgXFgOImwiSKhwN31Fcn4K8QOkcNnDEGCISzg/6tWOfXqa2dbgaS&#10;/l+SN7Rk2M84b5d3GQp64r2FUjKnF2u7WPK9nKNV2lZXudK3iyHV9DjNvas6YUkJ8siMO30FcZ4i&#10;sL5IbQxSoJ4o3kTONqqBnBz3PvWt4ZifQrq505toWFFZ36s4PRlHpVnUPDcS3sHmwNNbXUnzySMy&#10;BVI+5genWm7ySb32fkEFGnJpaL4l1vcr+EJ4dZsLTVJb7yXBxcJwduPQcVY1/wAMXVzqkF1Z+Wsa&#10;x+YPLcB5lXruHes6x0ybQry5iLSsjSH55VzHt7KuPX1rptS02G1nlkt5jbw3PAGCzKR1Ck9AfSla&#10;6s111C/LO6lo1ppp6GnfX8F9BZQrCAwUSLGdwOR7rnGO1LpE9veS36N8kgUEqMkSY9M9/WsZYINN&#10;vrVYLeVZLhThxksGUcjAOAPrXTo9/cwNMyI0ZYxxyOMk+ucVSbbu91vYxlFRVls9mY+pabb3Vqtq&#10;sAiuLhlO5kGUUHJOR2OKwZVls7oXFmA5wQFXLFivHyAVctrmHjc7q2wlwScnYcEDP9K6LVmVY7GK&#10;zj8sn94suQNoHcGpcVJX2t2NYycGotXvffYxYLmYWcs72rs7bvMjKru3dctjkCvnLxl4ZuL+7jm8&#10;hbbPzCUOCrN2C7c/ka+iZY9QtwNTFwk7b9m/oqgdmAHJPrWitoXhN6kMEUE2BNuUkRhe6+5rCrQd&#10;S2rVtf8Agm1OtGm3omm7aPr2Pjq31KRJY7W7fGJMsFUZGPUnsa7i+S3nYPDF8uNqyKNwGe2Ov5Vu&#10;+IPCtj9pvbyWzm+0K3mIeCJY+gHtXmlnr8s88FttKvuzhOAADwPQV5c4NO1j1qcuZXRvabJNaNI0&#10;Ebk4OMptT0P3sGqQ0dklUWsPmPKPM2kYTB68+orXlIfd5qmSVGOcOzLGh9cetVLd7u0uSCw2NsZQ&#10;T82x+MYqQe/S5n3cUsrm1awAliXIRckOOpPPauTk8G20to90sR8ryiyIjBSr57k4zXea99pSeWRp&#10;fLlJVY22kkp0O09BSadpVqllamN5/vOWYkFd+OhFMbV7XSPMNE12aObberOdiBNpZiSQeMN3xXbO&#10;YHn8xlM7SAYVz90nsR6Codatvt5RnUx+SdgwpJYH0HT8a483b6Rqa+fatGApwXIYPG3GeO9G49t2&#10;d8kDSMkvBIBhfCgDHanzXjW8AUReY7LsxgKSucgkGs86vALXy7fDAfc3tyAe5HtWit6JY442s43R&#10;Ao80Nz17Y5qbFplcJPbQxuUKDAYKwPAPY+1dn4e8TzpdEQyB4GO+RQvQqOg9vSsew8UIl0Y5rd0A&#10;+U7xneG6biegqBoft9xH9jlVJZZJF8vONpUfdO3grVQbi7pkTakrNH0vBq9tqVpaCO58oSKAFUle&#10;R1UkZ5Nb6aV9lXcCABFiGMjG0nrn1zXyhpPiGWynVXJR4pNp2jKlgcZ+fvXsWkfEtWkvIbmMu28b&#10;FbKkAYGTz/IV6lHGQk/e0fc8uvg5x+DVb2PXYI5JrXM8cYaeUfumUj99H0IPvVbS45zJsM2yZy7O&#10;gHmKGHHP17VDamea3MsecIyzRKz+Y4x3C9hUIvLmSeDYFZJdzSsnygsOiKMgD8a7uZe7uedyv3ld&#10;f5G/FcebJax3DuUfzPMVyRGVA6EevpWvBpVmYIo1jVAhJVlG5hx+g9a5iWwjliilN4ybmKMJHBCr&#10;GfmBA71dt5Ugju44NQkkaSPKNj7vGQPfNaxl3VzCcLpcra1+RZltZ9QgEX9mfKwJMh6qU6EZ65qg&#10;TK5eaaR/PVYwjRrk7RwVI7e9XdP19ZrSCOVpG+zfu5Mtzubrg+3vV7VbRooEuYYz5oD+WFkViw6k&#10;t74ptJq6YuaUXyuNtdP6ZNc3EFus3nyRNCmRk9SHHcHqRmudgtYxZOba8lf7PIsjKeBMgPAHfioI&#10;NYs9UEjSRiBPLEal1KkOeuT39sV06W8zWyxRXCq5lQGRR/rQO/sDTspegtaas7p3V77GbYalDArz&#10;uis0jkIrZfIPX0wPrXG+JtKsp4At1bXBljuA0TKdzEE8Y77a73Vn0dr10W7KyN8kgcYCNjkDIwKy&#10;9TgY6kbqOSWQ29qBAy4beB7HrWVWkpRcWk+htQq2kpK8bq+t1seYeL/BN1KhljMgvWwsaAqEf2wM&#10;du9eD6naX2n3s0V9YH7PCVWZwcBj/dBHXFfYtxJLbanpN3cwSMLhPuAcg9/l7YrK13wxazq8F+qT&#10;WtzOz2yE7ZN3Xqev0riq5fF/Do13PQoZhJcqlZ3XT8j43KwxbhbwtCJXBKs38B6d85qyl40iSRxq&#10;yCNMSMRwxPGSfYdq9E8RfDwWElkYb7zlm8xWRlJCFOQoLHrXC39tf27rDe2xiZ42yhUx+Yo6dgM1&#10;5k6U4PWJ69OpGcVZ3K0NldXFjcJaOjRqwLZbBZhx8gqtcyRSSBb61Rl2Hy5MMBvUYI4OM/QVJYaZ&#10;Laz3UqSEXXlgpHHztY9h6kDrSrqksWYpUk2hd5jEZVd46k7u59RWZVncpRXUVjCZLXe21cYPzZdu&#10;xB5xS6Zqkyw2M7qpiikaWVSAAMcbR70rRwXRkuYLVP3sexFjbdgn+Jh3qpJdLZRxLOqOoIIXqrMf&#10;4uP5UXHy3uSwXnmNaKtx/rJCS8iqNgPBAPXvxVWbQ9SbUJeh8pWZQ3RgoyO3X2rTjZpGmkZV8tD5&#10;gRPuquPfvVg61dfaVMlzHESMq20u24DGVI4xjrTMpLYs2eo6k5iUzJvO3YxUKyA85QDGa1bDxNcQ&#10;bRMRlWZ2A+XofvkDr6VyFrOt5HeiY5kR0keYZG1R2U1ZM6PK808nmTxPhUK/P5bDoT0xVRnJPRkO&#10;PeJ6VD8RyUuoUuJ4opR85Uhs59M8ge4rtDrSXVlY2c0eyRcupRipYt0Zz6e1fNkWpWltYzG4sXil&#10;dmKncArDORtGMiujsvE5uI0uYrqTy8bXwN5z054HPtXVDEyW7uYSw8W1ZWdz6Z1GVrazEQuYfNjW&#10;PDx8gKepOeuKyFuWsbQg3t4hnkDlguxN+eG3Hp+FeU6Z43uHjRWIARSAGUDIHqT0+lWtL8ZWWqST&#10;w6hNJJbPIAEZsDK9BxXUsRFtdDmWFklrqr3fmejOovYYZnLrKlwMNw8chX+Lnkk12kqai90++NFA&#10;tWUrGmPvdNyj1rhBp8skZexcl7Yh41UB413fwsAef51pSaxrseoHFyHWGFZ7hzGYyRnGxR3AreMr&#10;bp9NjCcHLZrS+j6HdyX9mBbwyI+94hC/l/6tCDkBf61oWCxT/wBomZVwil5CqZ6DCKc5z61y2ry3&#10;d9DaS2citF56vtAHzEckA9q5i/1R4p79b+CSM3TIRFG5G5R/dx1AraVTle10YRoOUd7Pquu50yiK&#10;+RNtmJGJDuwwRExyCOfbrTPsGn22rajDDF5IMQcYYkkgcAE8DHeuW0jSpbMSQT2ZWEyfu2Z2RVV+&#10;Rk87j7ipb3UbNz9rnQkWTlHfLFTjoSRWPMrJtK9+pu4NNpN2t01NvT7q1ubk2z2glaI/u5W5C7uC&#10;Qo5JrQktppLiRVwUmXy2AXBIUYODx+NebaPNB/aN3dR2s1zcIAUjHEe1uSwbsR2zVyfxQt2ywgjA&#10;jZklMjiQDPzcAdfxqVVVtWXKi+bTsjqxr7abFZ6b9jKSebhLhgfKCr0BA/nSak1jfaiZobd8QqH3&#10;ISV3ng8dwa4TVbphOs9m900cCeY0UnAOOgw3c/WugtdZiu4YlZTE0g8wiEfOB3APcUlWv7ra6WG6&#10;NrNJ31v6s2NSbbbX0kMqeUgVkLHDhs8AdMDNXNP1Od71bqby4JFUtLKo+RsDHI/rWH4d05L+LVTJ&#10;ArSwLiNkfduU8898jvWdaILFbqK9vFJkXAVQAWz90bvbvWik/dfT/Ihwi+aO7X36nV3+r3clpc3V&#10;rp7o8jYMwUBm5AwFx39axPEd9cpffZ4RbWzRIjPK2HZsn5uuAMfnWLbWM+oWtnbLqUkl60oAAc52&#10;g5OAeoFaFzpk0stxNYRJMbVxJNIWGQVOMbGIzUuTa69C4wjF200/4Zbm7Y2Mt/FdTJ5bTZRiWj3E&#10;EdXGOlZcujz2huEkIuZNwTKAEBicqGPf3FR2WhTWl5qbyc3bJHMNjkLiTks2Dg49BVuPRka8g+1X&#10;xtWnUYEHDMezbWzyfWna9vd1FzWbtNWt2H69dahFrbzXdgWt0tgu+MAJE64IIB/lUWi+MLy9ll3w&#10;EnynVVztDKB6+p7VC9nPegxgGaOG82hXOS6p3f8A2q1dN8OWUjXM0bzwMjFyXwioO4GM5HtReTlp&#10;3JfIoapXStoaFxq4jFr5+lrAs9v+6LvkxjHLHPQ/WktNBg1ERf2dfLBbmE4O3zDv4yM9s1DPZzzQ&#10;6jPNao6woCyOzYlTqu1WzyaztORLsXn2UTRW0qLNIYsF4Qn3vlB4q76q6v8AgzKMfdfK7fijppIr&#10;do7dQgfbcrEyoxyuxTng9uaq6NJbwwyQJqBuGjmMgZUDMf8AZHPFecW9s8llLa2d1NLILwGMumGE&#10;cp+Zm9fqa2NesDbvDaKhikhlRY2iOCwXrnHU0Ko9+XyG6K+Hn38jYtpJrabW47jVY5FTa8IcFlfd&#10;3cjoQe1Wra4uG1PS2t7wss8BW5fOEbGNuB/eqrpKxi/uI/tMbpPLuEEiqxXAydzdevStu/8A9Ct7&#10;2WLzmViuI8Dy4m7AHrVwT3Im1e1tWlurLsYgupba5s2vp42kkmlXa43MUY4zzgcD1rq31ZNPguvL&#10;jWa2DhIW3KmC33vwFc5c6UrWFhIVjnLMzzITuO0c4DDmotO0I3StbWlrcIl05eOFCH2juHzwB71c&#10;W09iJKDV29t+25stdxXZLHVDGrMIwjHCk9Nqjv8AWl3y2sEEKxzQxwvuknmOWfjG2MfyrEvvBimJ&#10;J475Y5bKTJZjtjQg8hh3Jq5oMLQ/aruaM+UjHbJM5Yl5ORgHjHpQm76r5haNrp38jZ0SSW7uIiLX&#10;91HudZJB+8AxjBB547GsBdRmvJZhPFNC5u2RBj5S/QDnoD1rEvLCa1upJjcqVvYtpjSTAjyepGM8&#10;110GifZZI7xZZpHto1A3sCDngYz6+tTeT07blWjHW+60MvV7a3iuL2K2lLHAfywu4bhwzc+/NWru&#10;OePSVsWaO4nkZZmkCkNsPHzDqcVr6ppt+7M0ZVmt7V3cnC7lJzs3etcvY6g9xZQTw2Us03mbCxJK&#10;kN755xUtWb8wg7xi+1v+AQQTXGniOOxAvIVYxzeUhA+j7e/1qte+LNbt9SvFhtQYwFEKqM7VRRu4&#10;Occ103h3RbjR7a9WSW4imuJmk8u2ODt9SeRiqb+IreznnVdNiEcp8tpEkJmZiOCwHalZpLVr9BqS&#10;cn7il59zF03xCRqctzNdFbNgdxVeYnwMMy49aS40jT18mK5knvgZxKwLbsr2PHqea6O0t7e10nVJ&#10;prSHesQi2SP8sm7uT6159pzS61dq0Vwsa25CMkcoz7Ko6YrOSaST1bNotNyavFR0OgvbywshbSyK&#10;jvcTEyxIciBM4Az+HNQSzafCs0DI6JMi4hb541AbIwfU10nlyXNxb2X2EW8EZJJkHDD0zXHar4c1&#10;JGntlhSUTT5jYSD5Y15OPelJSWqV/kOnKLaTk099/uOn0Kxi+y6nZ3ThLIgSwOg2sHfgpkU/T4J2&#10;s5xNJujgGFjPAXaclmJrJ0y1lv5AfKDacFUCZCVZWT5S2D1J9q7PUNAk07+0XkX7RBcxxqkx6nJ5&#10;G30A6mtIptJ20RjUklJrm1etv66nJ3iabqex42ea5CEHadqFc9WPt7V0dqyala2R8tV+zkAS467F&#10;xtWs2PSbfTLiOFLHbbAja4GVPc5P9K1LK2s4keWS3ngTe3lxvu8s5/jHvVQTvql5kTkrK17LYS7S&#10;2ikW+a5C7UdYUI3sFP3iQf51wcIhvNUtp7q88y2TaR5PzEKMkE4963LDR7UXlzAiyOl4jASMWLbe&#10;456Cp5PCGnWeTBdygYWPCM2EX0puLlZ2W5UZRjpzO7WmnQZba2dVuNUcJ5W07bY3SlQ6AdgfU81Z&#10;h1bUrcWli6R2ovVZHcjJMq9CoHQ112q6TdatqNlAuxbaKIZBIBkQ8BgT79qzo9AuBfALIsrrMs6K&#10;Pm8tozz16celaOEjBVYWs7bXtvYpeJblLFbK2vbRHkt0/fFfnaUnpke3vUE32W6e1KJbISgwzYUy&#10;KP8Almq1fuzql5Hqd9BLazfaHK+U/wDrFUcMAMYFc7b+HLVlCXtj9mdihhzKH4HXHf8AKh3vtuEX&#10;HlV3qt7d35GjdRXCXsBudPZYxE0CiJxgKRxgDqaxbrRpbNdVs7qEBIbbEc/RCzc4f0J7mnw+HJkv&#10;4nNy0k3nO6MnzoIx2OenHerd/wCIngmvYS/2+3uI0DbOdrY6ZwQSOmKiSVtVbU0i3dKLT0TfTqY0&#10;d1YRppIhvVKRQRRTxjlQHHzH6isu51a9uZraODTvMgt5CjIp8t2jJwpJHeuhsNP0WXUrSe6txay3&#10;M5j8g8bsjg7fetrXtNvLS1uLgXKR2qqYvLjQZaQHAUsalRdt9PIpzipJW18/M4+90O5uDHb7THE8&#10;gUxl8umcHb1rq72yv75p0EDWfkqqwyEfMzJ1P4jpWZrnhm6u7zSjHdIga2H7wZ3RkfeBPfFeg3Pg&#10;9tQmZG1Ags0GJAxVfl+9tHbOK0jB+9ozOrVS5HzLq9tjz/WY9SmjeBJS0lxshYSsPlTrgkdM1NLJ&#10;MtzrVgG8tXsgLfawJBjGOCO4rrvHHhg2DXRgKozPHKC53ByDtxXK6mtvp99GjxIryxARSKMjeT8w&#10;9s0pJxk76BTmpxTSWq/yOVtbe3uNOX7WvnxqseJWGWikzjgVvS3ZFttupEj23ACl05KjDZwOxxit&#10;bUmsrMWliTGsrXC70twQox82WY8E1lanYTaisT+VMkhfy0KjJO05GTSSte2rsaKSdm9Fe6N3TPF0&#10;Emlalvt2cTSTLEhG0AHoT+XFYGjRRR6TFPJGYzcMRIu/ooGB+NdHN4bupmuGW5iYn5Xhn+QBcf7N&#10;clFoE2nWjWt08TSCc3EfJKIi8gg9wKuTlpdbKxEOTXldrtNr5GpoVhI8OkRXH2fbHGQA4yzjJIAH&#10;rit2/t5rfULGWwhbzWDxSOzDHAyBg+lcEdQW8TTdWjlQSmdY4tzHl933l6YGO1dferdgWdxcXKPJ&#10;IsnlgAqB6nHqahNW27ahOL5k7rW6t5mHf600t59pmjlwqEvIMgqy/KQB3qrf3MOqaVl9OkF0AzwF&#10;WOMDocDue9dZpWgpNYWK39yrvEuE+bYW3ckMP9k9Ki1NV0u2kS3ug8+QERSpDEnBwaOWWrezD2kL&#10;pJap6W0Vkct4as4Ldo9+GS4RWnQNtG8HHyr3Y56V0/iLSxbRtHawzTRHY8YZicuevA7ACsS8u8tb&#10;CG1BMU6SA7huSQHqB1xVu0a4k32j3/lzCTzk6htvU8/WkmrWt8xyUrqV/VElvr1zp09xFdzxW4aM&#10;licMGOOEA9qNBhW20+P7FvkmuFdpAe/+0c9MDmuXv9PvZ/KvzLFJ5d1skDJjeueSAepHrWzqNrei&#10;W9hS8MMcmBE5A4HU5I6Z6VSb7P8A4ccoprdXe/bQm0+NrO61Gc28rosiDcshLgOo5HritG4a0tL/&#10;AMmF3DyuFVnOcowz+tbL2UdzY2l4Lo+SibRFEMb3UYGTXIRakt3dea+nyedZKJWxjd/srjvTell9&#10;xlFuTb7KzOvutaNp50VzIEkMDB40bcML39s1jLqVtcx+Veq6RtMI0RAGEgC8KzenrV210SOeSS4k&#10;tB5mow/MW4MWTyCD0qtqVl9giLR2pQvODDkcnAwWA7U3zfIiCgtFvoPGo2sc8SDUHjjhg+WJOFjU&#10;DAOfX2rlrTQ7i8SSaNGiS4kHmzSEgyp0JI96uf2sss8l5fROA58iNIV4IXq5HetWeVizQiV4kZAQ&#10;7H5do7Adiai19zbWO29tXuK9hJe2EcULxxGyYsqjjaFbuO4IrOvYdV1aW3uYUhjEPMMitkNxg8VW&#10;vNTS31aMJeGQzKEKAfdUdQfrW3rkzfakntHCySbx5SDKIF/vY4oaTT8txJuLWi1u1dd9ypEuoQvb&#10;vDpsUsyxmSViufvHGAaqWGqX0VkjSW4ZDcOkDu2FV2ICggds1l2uoXV9fulxeOs24FI04iYAcdOv&#10;uK6S/wBCtYotLWed7hDL5gQNtQNGMr8o9/WlFNq6b0HJpO0krvXQgtNbulsZ4mT/AEiO4zNsyAAW&#10;/UmtRbl/LiN3biRzI2VZ8KgPQkevpWTGROWMpmt5bqZkxGu5VxyOR3Fed+Lr3Von2CN5YoruOc3E&#10;vHmrGQNoAp8zS7iUFJ2tbqdN9pfZajbBHFaysbgA7N+4kJnHXHWs27W2tDOBpjC53FTKSX89G64A&#10;9K6a88KWqQ3zpI0L6i2IgTvBLDjH61z4vZNNtLIJcSSNbkIgddzEZ+b6UrPqjWMlL4e+2x0V+ILX&#10;7JpViy2+2JWYSnJLSckDPb2rk7Kzxp1/FPBsezvFKmIbuAOoI6AnqK6fxBcWgutEa6ujGLly3nHo&#10;uRhVU9zWVfhNOTUt0E7QwM5kIBPnEc5b86prW/Ymm7Jeev4nSXdtNfaZp4uGdTt879wMoqn+EnqT&#10;TP7HuXstOs42R4xnzGAG7ruxx3NcHZeJ5bvQIHbTVBaR47WMMd6en/Aa0dDSSPSFeSJILhZs3jSE&#10;r8nqtCav8h8kklql72h1k+v2iW62wi33Ei7sFOUUHIxWdL4mu7TRLe4Fp5rtcP8AvNo2lR0z6YrI&#10;1m/0mC50wh4ZYZAVnkjJLDqQT6VV0rUXhurNGjKWEiyCNGOQzDnOD61Epa7+WhpGkuVPlb1vr1NS&#10;z8TxguI4k3NcLNIisCN7L0GM1jOLMyx27QhJZpJJJeuNp+YgitefWI7iwmuorUQOtyNqBfmJXABP&#10;saxZrmyaaUWcrfbndpGEo6Nt5A9qh+tzaCXSLR0Oo2smoXWlRWV7BAlrtJQJkSKoyAGxz6VJ4r1O&#10;8jjgMMaRPKzqFmO1SuAT8q5GB9KreGdMllsZLgxh42gLl252FTyFA71D4hnmm063W5QmB59y7ELH&#10;yyeQT2zQ78rdrX1ISXPFbpafePv3W8jWGW8iQPb5mjt2DK2zsTjjNZMtuWkRIdIjjEcAcS5LDLjj&#10;rxS3/h6yt/MexhjiT7OWYbjtweCMdjT5f7SSxs3F6EY/IBJgcD7vvSd9bouNrRs/v0/IhW3sLmFU&#10;hvYxNKFaT5tpWQDn7uc1zGj38liS0+pJMVkaIyOSep6c8/jXRnwzbNqVg8jQl2YFnU4AYDJDYrUu&#10;PDWny2mpXzWlvO8E48sp/qzu+9n+8BU8rflYftIrRtu5zHiiXUbq6hZZntnjcpAqYEbqRySevPqa&#10;XUob6M2q3FqiLjbDIoK5dfvMR3zUHjW2W2EL2sjyI7pHGz8qQR2PYA1b1qDU7KDS5bu2huDExLW5&#10;YlQX4DDsTRb4rlK1qdrGFffazJaC0JQl9wjY4aRie4OeD61u2enXNs8kdxLGspzM8atgpjjYGGeP&#10;pVDWLnV9Se3mg0GFWtdqyMziMBewCj+fSpDpuoSXUE0sqRoSVUxAEBV5Iz6j1NPr3G3fqkdH4Z1L&#10;SFihtjLPHJEzgNIB/rCScAN1FR6Pta21NLm8g2yMD5THY7MxyNrf0FZn9lmRby4iBeTfsLXIKKox&#10;9/jrx6U7VLKz0+2LmFbwy2iANGSMFRw3bHtVpu2q2MnGLbs3dstQa1Bot1LMIJZrOSEQi3K5k2/x&#10;tjrirNmq2BuJrQTLDMXVtykbMgHy1X8etMmuF02zsd9mv7+JUy7kSjIzg47VH4q13X4LGylgtVkS&#10;J42fY4ZnII/HtzTv5+grXast9NXvYyZfB5Xy57CGZltG8y6WQn5s8kbe5FdE+rRyxC7gXyIvJLxl&#10;GIjUA87+B1pI9aF5qsk8moOplBDRFsFDjAyozxnrmq+s2VzFcx2lvBbvJcJ+9LuRbnb6H3osuhLb&#10;bSlvY3tMkt7v7JeSGHypIj+6c8qSPvHNcm8NvfBp3fjzjp6uxwi45cgDj6Gk/sm7sbS3tXuMQyyb&#10;CzYZJX/uxnqAOma0NK0If2hYWSSQRiYTSva8upxn5uehPrTs3ZWErRu+b/hkZvm6LHE0Ns/y28+G&#10;lPIVRw20gfMKit47KJ7idboGJtksL+VtOVP3T6/Q1gaBos0Wo6xPZwQSRW9yQ0Uw+XryVI64revo&#10;bpDZXUBVUeV/Ls+JCwfg5I9COPSpt1saXV7c17ruV77VJ47154vtDrdL5axnlA3Vs+gFadp4gsdP&#10;Y28+lSbooBcJcOu5Bz0Fdbo/ga+uLC3u7sMtxucRwZCxhW4OAOrGuB8U+HYriaKRr8rboEiMHJbz&#10;OmAB2ocZLUcZwk+X77F/VNfe61a0jt7kLmNSCqhVUNyRT9OuJ7n7Uz/vWM+yKSVeG2jPJrrrTwpp&#10;9vcaZepeF2lZSyuFKqMY6Dnj3qTVltLyG6nVZkjtbllgaNcKWzySP5VDpvVt6gq0dFFPtf5lS6Md&#10;5FaQxhGeZGRtqjIZeo+lYGuXd9JohWPTWU2kpheVG2rGqcksB7iugsTaDMMUTnyFVyz/ACkl+Tz1&#10;NLpxsbtNVsGuzDBKxUKw2klhk5PcU7X676ApcttHZO5yWpa9A11BcShknFsM4JHm9sjtWjrOs/Yt&#10;Gt50jbEi/Iqj92pXjOfWtLU9L0uB9PX7dDJNCvl24cEx7OhZuOaxfEml397ZR28dxHNDvDlAcKER&#10;uxqLNXLUoy5Oiv1Oj0y/0m5tZNSt5mBhtflhJz5sncH3rFttcivb+0kkspNttamU7f8AlkT/AA4q&#10;RrPTvMCwWm1oQskGxflOOpbGc1W0C1nW/n1i3hGyZTBJFMzYDKAS20AdzxTu21t8iHFJSbv5XH6J&#10;f2sv9pxzRhoCzgKSA4ZuhzSyJbz5j+0i7igKgJFwkewcs3rWzb+EpY1uLi4aK1ed8+axB3Z5ChSe&#10;tY+mLeyW+pxWVpHaLF8800o2lm5GVHf3pcrsk0HNFttPqvQl0yC1uWXULG7edVZoxGrYC44OMdxW&#10;1b3UqabLbzLGyTTsVjcfOzdt1YtrNb6J4TNrDcea6O8heLKgSyc9fSqGhzTXa6e5jMjx2u75zkCZ&#10;ThS2e5HNXdK1tyHByu3snpffQ1vD2qzGDU7O5jaB5GGCny8oN2AO4ro5dXtdRn037RMd6uELD+JF&#10;GQWWuW1DTtTmv7eeba00EckzADKnC4AUDrXJWWiXNzZpqkcjLclMSKWxn5iFCjt06UKTWlrg6cZe&#10;9e1+3dntIlXUdQMztiBFKRZGAT6Yrll8XvPe2dqwU25lKyIpJwFOBkdQDWBNp+tC9MkzS28UESyF&#10;FYsDng5I9e9aEmm7b8XdlIB5ygykgtkJycAd6vnb6PfUy9nFaXT008iPVfE7R6ktq11tt5pdke4Y&#10;IB6qPTFbd/qUME1vp8akLK3yOOvuF/xrzrTfDc9/q0t9PdIcOxhgflSW6nH4V3t5pl7YR3V7eQCR&#10;UxBHHCfmQydGB7UKTautipRinFX6bd2FzNNZC+lkkF1Gp2IxI3kMPbvUUEdvp9ilzJqzRrJg+SU3&#10;kAetc/4W0WOfUpEmZwquysu7JDp0HNW7eGSA6zDNYzXNzG7m3jTkMmM5/DvRFt62Lkkna/ZuyJfC&#10;WoB9W1LypDJC0W1nJ2bCeQVB/lWlNeoY7S5WV2eKGSIwtkLnsxNed2F9Hdafd3lvuE/yCVSp+Xac&#10;AD+tdvHb6qVikax813hGYQ2Bwc5PoacZOyCpFc17+Q7UtDi1DRGtYLYRXkxWaaRPlw+eB71u6Hp9&#10;9DZX9nenfIUCRykbmc+nNNOufY7mwjktybiSMyuinoUHQn0FTQf2jITPOGQMkr2sedzKW53HHoK1&#10;srprcwk5Wt03V+5z9r4StRcxW0tuXjtIfMbzGOJGJyfy9K0NPs5EvA8UJE9xMsizldu1UHp6Vc04&#10;PLNbqyI0iQmV3Y58z0x7n0q5qD65a6WbuaNo5FZNsaYO5ScbRjpQoq17Cc5bOS101ZreJ9O1PUXk&#10;hA8uJZBJvQbgT1OawLq3tn1S0gS0iYOv76ZVK59s/wBKvXGraj5KvbjO8/NGpwU7/N9auyPcxw3a&#10;RyCXciPsjX5lyeTTaTuRFyiknb5HKap4WjkjE07E26zKOXOUIOcL1xUmqS26XF5NaNJGtyqqNjYy&#10;VHHB71Dc3F1cLcaekCJBI/mpv4cuvPX61rLrNlA9g+oQRrLhmOeBCycdfepVvQtuStfXyRk6VpDW&#10;F1kXstyscXmSZPIZjjA+lXfDml2NjZXMK3bSC8vi2Tj5STjaaeL62u7y6uIUCyyuCrA/KEH+NUW0&#10;G9sv7Pis7qF3ik84F23ffO5iQOnNC02VwbbVnJp6fgL4k1OO0m1WF9OYiNlUMzElz0x7Cum0uNIL&#10;NLFhIyGLfFGecE88GuXv9LuL+01Ge8Oyaa7Ur5JypVevFX9SsL37VJLb3LGT7J+6Yc5KjpjtTV9X&#10;YTScYxv6+qNi4vQun2UjwNnzQkyOem3uo5yPcVkP4ltfsUt7aXzFIJHHlIPm3+xOfyrmtMuNRvNP&#10;WW8tpGu1LId+QCo4BX0rqNF8PPp+l+UdJK24w9wSQH3sPXuKabf3CcYx379+5nrr+l22lMfMmt7q&#10;VjKqnvnqxx1qJXjRtIjubqQm6gM8c7/K5Dds1e1PQkgtbmCZFAdQka/xhGPY0+wu/tEUULbY0snV&#10;Y3lHzKoGAFPvS10RV1a6vq9TDt3trMrFdQ3DsGJSQOVUhjjJJOMig+F4Zbm1MGqbWWQsYi+1WB6Z&#10;x3rqb2+060SGz8h55Zn80CVQBH82NwNM1rTXvbiRDZh4oIx8x+VlOMkhqOX0ZKqvTdX79fkV5rWG&#10;K1hgvLUzPE7eTGmNrs38QNatlpk0mib5UkjnEgAIGCSD0J9q5vUGvotNkexVCylCoLbnGP511mlS&#10;XNwtql5dEX9yit5KZEYwucHPSrja+3QzndK9+phy63JdSXgezmdkh2K8a4AOcYbdjrSTTahaCyBs&#10;4CiLgIXHmIG6854FLb6fdXVtdBrN5HDyREx7QxK9M46gZ71x9lcXE0txHd2irPGwjTj5io9Km701&#10;LjGOtktN0aja9c7VZrlFlmQgRqCRgH2q54dkivLW7uGmMU8chjDqMH2GMHNWNKi06W4vEexd3A2o&#10;wbGAvHTtmr17Yx2kbN1lYLs3YxEO/bk/WhJ73uEnH4UrM5fUptQsbG+Vt8snnKV7ZU9Qcda6XSbm&#10;1u4bhpbPy5I4MRIARIpI5b5ugrldR8Mf2nfWqQajIziQGSX+EIQSQB+FdAn9oQW7OJvtL3KtGwde&#10;FVfu8jpn3qo3vtoOdrKz1fyI7VfI8mAtPBvxlU5Zj2575ronNxvd45ktpOQGZfmwO2PWsi31ZoLw&#10;i6ji2JbrIvIOCONoY8ZqS7gvprm0mkG5WhcKoPyoW5Gc/wA6EZyTb1sjAvLPUp7pXhvo1eQ7CwOQ&#10;R757mug01Lqwht21aZZJIpNjIBxhujDHQ1gqbe7u7axzKBIy53fJkjqfXHpXR6lELe4t4ZbYtg79&#10;yHJVBxyD1pLqzST+GPz21Lpkj+1b7F2Xa+JFHHyHufaqd1pjWs10Hkb7JLGZJEH3QR93H1qE+Gri&#10;0jneC9iYyHcZZOOnQbT2pmnmO1ju4ZtUNy0/Mi7eE45C+1V6ohd07/mZmh6dpdzDDc+Q9u/mZhYD&#10;DSN7e1dToOn3Hn3UN1HK80as/lyt8jZ6YzXK23jSxF1aF7V3W1dkgDjb5hxg8V0Wl6jb3LS3V5OV&#10;ilk27d3zRNnAXnk0oculmFVT1umUHsBNBJFFbbGdgoUtgAg5JA9qlkW7EiziVY9pKtMDnOBjkdqo&#10;3GvuniaOFcC2giZRI42/MRkZ9aqaT4wgv4r1ZbFdkjGN5FPyqoOAQKaa7j5Zb8t1a/3k+m6hdNfQ&#10;fabrb50bKoHBfPAatjw6VUX8NzB8i3AQbv4lx1/Co5YdKvZVZrtRJEFSEJ1UCsXRZrm0muVubp5I&#10;vtGEzjcQO59BQtGupM0pRlZWdl/SJvEGnT6ndXcUKu5iQRoOeR6CtKKzht9Yg82ykET26KCW+YOg&#10;5IHaugu49Reaa+huBbMcJEgIJIA6muU1myvrzTkecsl4BtWUnG4sfvU2ra213IjNtRTaStbTdM7B&#10;7ZL65Um1Itx8wB5MhPGOKij8OxRPqDyoCEXKgnDbh2wKr6I5toYkS8/dblRZHYZyOvFUNVupLGVn&#10;KTST3Mp2Ejd5i+oA6CndWWhlGMruKdlsjhb7WdagjlktrULGHy+RudVHoK1I9RvdV065uvsgHkxL&#10;5cuOSc8itZNSv2guI59NCO8yod5yeemAKtx6DfSaPeWi6giLBulygxnuENZ2fRtnQ5pWuknda3uV&#10;DaWizZltZDJJFGzoOA3+0acNdhs9XuLW3t8rPGdpUdHxWXqN9qDafYyCJkeZUj3nkrGDnJ9Kfd6T&#10;eLBam2kEcryku7HJK+1F+yBRX2nvpvoU7bwpczoHF5sKScoxwcfh3rqpfDfnp5bvE0agu5ddxXPG&#10;ScVktK9mUjEwLO/PHVjxya6rw3DHf293IJnmktZSJQeFcr/Dj2qoxXYVSpJe9fQ4htD09tLYJb/a&#10;3hm2Rk8Alvrxge1UdJgv9Jnuku0iklT/AFEKDJKkZ4I44r0C51q1tEhBkRGedmEbLn5W9K4u9v8A&#10;VLTUdRZY2k4RVZlyw3jGAPpRypO5pCcpXTW+updjvZHsbKYgJLPvHPbJwRV69tI9KtmfytpBC7A3&#10;yAHrVGLVIblrOw8vbFCcySY+bd1Kj0qe4jEUxWSVlikbJ8z5sLnsDmjQmzulsrt2Mpn0lLqKC2nS&#10;GXymmd04DDHT3NVPC3giORJbia5O+SUksBtdR2z7Vua14MsRFNdwxgyxBWjhBAGFOd3Hr6VsXkU4&#10;m03U7dmzs2SQE4HtmpUNdUN1fdtGTu+/c5qCGC5urHNwF8qRkldpMZ7L160ljaXsU15LeOqCO4aK&#10;J/vF1P3SCD0+oq9f6Tbefax38iq88rsUX5SPTnir+vXM1teQCHbIIlRHJ+cZxwx9aduvZjUr2Se6&#10;Jr+wa2aczagXHkghcZZSfQ9qxbS5s9K1GKeVZFuJI9pBOS4Pr/jTtauZ7m402xjvMSy7pJ3VOoHQ&#10;LWteraSSS+S8s0qqPmYZxjjoaHvoTHRJPqntoZdzcarFfSNAY1W4QBUxkYP3uPWunu9Qm0y60yN7&#10;qARyKS7k8qF/lXO3khDWsVzpsnlIN5n345PesCSxs9Wkt5ojLdLDMd8aDbtXoSc9aadgcU7NrS3Y&#10;77VbkTyyHas8X38heQD3qXQ7S01C1hLw+XGkjIrBsYz0JrNFo1mljCLNpLeSRghyQdpHQmon0Kea&#10;z1FYkMb7vkiHy528/Sq1vsY6JaStrozYtPC84trxZLoStbOTEwH3vQD1qnp+nxS2hvlvZGmjO0pJ&#10;8vzKadc6nHHDYwLdNC8apI4I3EP6ccfrWfpVxeSX18oTeZNzR54+hx6mjTSwlz2bbI7uOK8u7rzI&#10;oyrxc7uO3UVm6D4Zh0R47m1cM8339uDhf7uBXSXtrayx2Uk9tJvPyuH4XI+nUVA+o6fHlrGRISxK&#10;OdpABHTGalpXuzRVHayvbqumgyx8FS3Et5cS3IQsFVUBwVA5zjvV6bR7ORnP9pSSFFz90KrbOe/e&#10;uMnv76zunk+xmU7M742JPuWB6V6Hqt2YIrC/MEbQlVzGnzcnvxVLl7CnzqUfe32tb7im2s6LHYtd&#10;y2hMhB2AHDZHpXOyeFb66mhmttSEb/KWMjcBG/hIrX1HULRTJcJaLJKGUxRMQqqDXOwXN5d6hqkk&#10;tl/o+weaiew/hpPzKgpK7Wnrr8jpfEFhBbtBFIYGyhUzHoGH0riVu5tYvbVhbB4oGCyDpGwT+dbi&#10;6Gl5BCzSukCAmBT8xDe9b3hLTBaWU2Vj2RhmkkY4JbPpSs2/IFNQjveS0+84DWrO8u7qeQW0O1Hz&#10;AG+ViCOgx+lXdNur2ORJtWJaP5scZZQB0zU99rubsStbiSCP50kUdPrU3irU4Z4bG0kvRH5vzrkY&#10;wG7E+lJJau5rdvlTjv8AgTavoqCax1CMvJCibkGAF5Neear4jnvtYu4xeO0aAKAq5VT6V6Bdaj/Z&#10;tvb2FwWm8yEojR8qEPt61nS2sGiaW9nY2O66u2Dh3G4Y9cnvRJb207ipyta6u9k/IWa7u20+BZ4f&#10;NnVv3AZSG+p9Ks6ZMdlrBcSyPI7FipzwB1574qpputTOPJl0mWScAK4BAGRVrStQsnkmaW5IlUlD&#10;Go3EE/wrTVnbUUk7NcvW+huXli2pXcqqyRFGG6RhkOqjgAHpWZ/wjL6jN5trOsM0YKsZFwqAf3V9&#10;6v3UFu1i0sErq6MC6E/PkdsGszSIrmWW6vo78NCyFQBy0b47/Sq06mUXJRbUrW0M8WBYOzzJL5Ug&#10;jeTONvvzVa20mM3sd3vbyIMojHvnrj2rQ8K6bDPdTQCZXtw29j/FJJ1Iat3xZrgsnsoIbT77hjGB&#10;uLYPSp5dLmjqSU+RK916aGLBDLeQiTYyqkrJyM7VPcio5PCMqILqZWaMrtOP4hnjp0qdpprrVUjg&#10;IDNzOrHAC46AHvXSXl3ceStmy7o3GxUB5BB6k0WQnOaatZX6eRx9/oJnhghkZcI5KJFyxx2OKvWu&#10;ki9v0jukzAsYcLJjhl7A9xWjNAI5kt4kaKSBfNRj1ctwc5o1OB4oflEU52/OynJB79MU0vIOduyv&#10;v+By+uSXlrG9/btFHmXhN3IxxwKW11kSi7iuL5pFlQSheSwI7LW5o+lQTQrJLp5nBBYKrg49M8f1&#10;q/NpVtPJHdmVLdUxCxYAYz2OKXK+gnUitGtupk6LoLXKLO8pginBbc3BOBwCK5260jSYWnSe1ZiS&#10;CyLwpA6ED3rU12weW9tbeG5aRoXBjAfChO5Iq5J4ghh14edCCqw+W3HyySdsGiy69zROe6d7q9lo&#10;Yvh2WU2kYZJI0W4ZI0wN23r+Va119kn82XyN7IxDlB029iK1JJoLe6hd5FtpGVpHBPy46Y9M1f8A&#10;7XsygtILUt9pJLSLwaLeZnKo7pqDOXj0yzs9MuL37JLceefuuMbT0yPas5rqG+s7SFLeB7iPhN6/&#10;dB7VVuprmG5ed7uTyElEEUDcZ9aS5uL2J57fTrRWd1z+9IBj3dwe9T8jeKe99b39C1dWNoIIS6iN&#10;4CSZDjAb0+lcLrGlTRMLlg4lK/utvzK2e5Haus1vRntjYLLqIuIWjAuwE5jf2rUnvtiwW2mxrdRY&#10;I3yg71x2FLl30sXGdkrO9zivBuoofOhvFVZlctktgsfQj0Fdn9ukgnnju40jjnixG+flVff61htp&#10;ttPJa6hfWw8wS+W0cXJZR/eqzrNqt0okbzYoHIIRhn5VPCg0aoejfqaFh4eSyvPOig+0Wi4Hz544&#10;5I9q6y9V1gQ2ksWxiZPQcdqz9Hv3ltHsTIUikQseMFVHv71h6fHp6yyhrpreNfu+YdwbH+NNaW8z&#10;KXNJu71XzujQjS4ezAndFF0GIECgMAPwrLsNAu4LNBLebjGhaNDGDtGePWtPUNSuLVDPHF55QnMq&#10;nA2f7I9KLLWzdJBqOnHiQbZVfOePanZDvNaq2rMu0srl/wB9dxOXDhliRQocerCu2sXtWaby7J41&#10;fGWQAsjeuPSsKEvHcPNcOUnJzbqTkbT1z6Vn6treq2Ud3MREm4bVx973IpK0RTi6jsn+J0Fh4dsZ&#10;Zr0PKxgbmRmGAG9j6+1bFtNptvHHIkCvGqGNBKSAcdx71yfhrxrDqWhXWnshHlt5gnk4y3WrVtr2&#10;land6fC+7zkA8xAv7o+n504tdLGU4TvLmvp27D9Yn02+gi+zfvH6eVHjLMe2T6VFpCwQXckM+kiS&#10;ZYS7EnJQHgDOAKzNZis9O1QX1tKUQE7IQON468+lM8O+Oru5e7uNS0sxkS7IyCB8v07ii6vroaKL&#10;5NE2rd9bmZocct/qqwy7oY1Dj5l+5noRmu2vWXYbGXDNGu2EnGSRzuPpXKReLrXdqLwRNJIJOVY4&#10;IWtDwq9pereXcyFbcHh5TliQORmmmtr7lVFJ+81ZK1l5nTta26QRhZ0ecgHe3zZbHRawrfwpcTRw&#10;fboFNw0zEmPsvrkUttcf2jE0izC1A3JErjjA7g881Fod5cqZLf8Atx7mVuI1VRjaPUntVaO2hlaa&#10;T1180dFp+hW11ZS21vIhn8w73/iUDpzUOq6GII41DlUODMxOOV9veqVzdOJJLbTZYFuAmJFUfKx7&#10;jPrUFjLI8Dx3SxlEU7yr7mJ9D6U21tYlKW/Np26jLFDqKO1rKBJFJtAK4DoOp965fxz4c/t2zcGY&#10;xTRMCHQcIq/zrr9H8SWc9kfLSJZA2xe7Bc9wKw9Y1/VZtQlitJIIFVACAmWkx6Z9am60NUp8z0tb&#10;uV9Cim0uztpbuKSV2byllfq69sjsK1NBWwCXt7P5oEUrRqzE7ee3rWDd6vqO7ybjYWZcmMZbPvnt&#10;VzRvBF5bP/pmptLaufNWJRkZPqaSeuxTtZ80rX7HNXmoawqT2Frb7Vkk3GY/KNrdTVLxHZStBpCR&#10;xyjy5NhZCTvHTNdPFYvdWtzK86xRwSMqRsT8/PGO+Kx9JudaiFxKHXMJysGMqVHcE0lc3Ttslodk&#10;2ux29q9ukLRSxoGXI6kd81yA8LWupZu3mlLTHe25lJyevWumi1ePVlLz2aeaEyCpyc9xmuee50VW&#10;IUzIB/Dnp69DQ9TKndXsmn1tqeaXOpAbUdCglOzA4yT3ArS0HTHtoJIYZBJECTk87W68e9ZWp6U9&#10;y8aPOS0eGZsdfQCr0LPDagI52ySESY4yR/Wvx9PU+/epZmug07Bw8hGTuz02j0qITTEtPGqsDHjL&#10;Z5rLtrtLtpvMVlSMEKSck/WqV5rEhsxhmUI/l4AKhvTmhy0CyL8U5I/fnywTwpOeKl+12lrnbk78&#10;lSOeR2PpWNY3OcI5X2DAkfgatLMqmYbAqoSWyORU8w7mhaQwzjzJMLkHk5P5VWshIH2IcIrYBPPB&#10;9fep5ryAWsT7AobG5SDk+9MgDt5syk+XKDt+o4zQwLz7d+0y5fshxj3zTp7MxmMlM4GQuOme4zSJ&#10;aRTLLsb96ANzMMH8KsSxXs9rGfkLKCAc8YoESW9/BHcSptEpMYwpGNp+vetu1aGC3aVpP3jHAwOB&#10;+defQaypMakh5UGCF6CugNuyREu+8nLKM8DPaqjMVkRPbTQNHMrFw5Ytkds+tV2d23SLIsZY5Jbl&#10;xjsBUVqmbO482R/OViQvPf0xVL7C1woEuTtTIIGRg9zUtjNW5klLb5d7FY+CefxPtXNaZqKpNcmQ&#10;bmfnPPGf5VctNQuIzFHICVeM5HXCjkcVJYSQuJZBnzNwyDwQM+gqb3HbY7C2uI3MRmYLGI8gniqa&#10;yQqZ3ibOTjgZx9KqTI0sv71AY3G0HqQV9KRIGS4SIAKCMFyT83ue1XfbQSRXkaKYr5m6PjhmHf1r&#10;RstRtfKcbt2PkVnP8VZt9EyJOmDsfAV8/wAQ56mq504GKJoxwGzKO2fXFLVBYtaffKJZUlLthwcn&#10;v9Ca3LqeHGYSCwYE5OSB7is2SJZEgSOZQSSW5B+X6VVsreCFp08zEjnhWwe3FO9hludlLM0Tbmk5&#10;b/eFT6bqInKQSQ7RHIQ2OAc1Hp9o21mncqq53jGPxU1Z065hLPsBxIfkyu7JHemmxGff3UkcUflq&#10;U5Zd3Xg96r6XMrRyK5Z3QYDMeoPtVS8Y4FsG3Hc27BHb1rcaWGHTonjCi4diGLD+H0FF9dx/ILbS&#10;S9ve7dv3PujkZ9cUttb/AGeycBELtgoScjHesW6uxbwSrvdJZVUZz9/1Bqvp8rvHuaYKTkBPQDjp&#10;TUl21JtfqT6kqXFvcRsDGyEbW9CfQ1WsLGe3hcciRFyG9cdRWhbMwBtpXyhcEHGetXb++srVRHNK&#10;ynfjco6n0PtR5hcylnluYo2IIaMYfuT9K0LS4EyQEIw2sc8chfQms23Kfay1s4Kb8YA5bPr7Veez&#10;lspcvdII5DyvcfU002PsaLwrfncdkQxj5huyff0qlPpaW3+kpOz7TjaDkZ+npWfBfm5ne3R98GGx&#10;zghvU1kXNzIIY1j3ZOVwTgkHvSc0JrzOsgtZS2FICyHKg/MPcdqr3Wk28peI3ADIwZiBxn09Ko6P&#10;b3EewSSFVVASWx37Cq2uW92JZRENq5y4YYyexOKV1bYpnd3VqLeOR/NRiYwSq965ONraOTcxwrLt&#10;KAgYB7+lYP8AaO6GISsf7hIPOD2rS821iNtKFd+CHVumeg6U+ZPYIqxLrF5p7QxQortjbzj5fxxm&#10;lmvInjEbIY4mYgN0Fc5JdkXcMTIQDL82ee1aGqTxC1liaQkb/kJXkGjmI7mtZzxxxvmVQpwuPUDv&#10;UM8Nk8bGGVlmY8YPytjrkVxkum3I8s7iiso2E5LHHXpW5Z6fdacLiRkDKwypOM4PWmm+xF9jcsoJ&#10;EC7hlHYYK9c+oNXWmFsFd5n3KcHHbNYdtqNy4VLUgIg4BOQcn371HerK4zMWDO42E/KpPpVNpaId&#10;zfN5E9xNGY1k3AFHA4GB3qi19OJVUKqrt2NnkN/hXPwadeRXbbrkhmXco+n44xW3a2ZmfM8oVcYO&#10;3ofqCam7GXGvoi8ggTe4TLqvRAKe+oJOssryMyoF4QfNx1FULKzFvdSFVJDllyvGeOKgihIaKNG2&#10;HO2QkYyc80XY9WXJdXtEil8uR1RsbkOTj3yOlZ91qM3lBV2grtKgnnDVabTookZn+dmlVVA9T39x&#10;TrfTJbie5aVclHwoxkH06VS5nsLWw7T43uJ5YvOKyKDk9gPb1rKuoJVdHmBCI4Xf1BHviugSBkmk&#10;lEAwD1WpNQ07zvl8xwWYPgdNp7YocdPMEx8V8Q4hnOQnzY6hgejAdKyoI1kvJCmfKDF8gfxEYwa2&#10;ItNT+0RFNv2AYyOcZ7fSt2PR7eEyxhgwM4Kge3Y0lFsfNYzdPs2YtsQSHBAGflAHrVZJ7iIplljL&#10;NgFSQBz0rbvFaDfLbSBQ5KDHUEdaz4vLvHEBXcCu8FuMke9FradRpk8cl08r7lxhgSp7j1yK6iwl&#10;xO5fOyYFCBg4/L6ViJZyRYeaJdr5AOegHritq28spCEYBWzjHPBrWmrMl2YqK0QMSKpLE4IG1gPW&#10;rE1i0MIaV97MAC2CAfrjNWLcOrMHZVGCCSOT6ZqiI/O2LKNoLbVK9zmtOVW2JVyw4CRKkcqjODkg&#10;jpVW5iYZRCpduQVH49a09RghtnW3E29ymdpHr6GoreKCRRJgKY/vHPf61VuhN9LmLawzzhJHk5Vs&#10;n5sDA9RRuMt5cSY2hO4HUVZksJ47tJIHDB8knOMClSG4dHkKgxs2CP4j2qEir63uTmUyfJuARlIz&#10;jGauNA4hM20ttxgDgfSi1gcxqvA25C7h29K1LTS1YxgoEU7iQuTk1ok2ZNpGZDOUhcCH5m4I9c9q&#10;mu9OJt3fCiQDcueePTFWLi1VZDtTaq4P1FGpubdkcZwwHPXA6Yo6O4ddDmLW1diqLESrLlk9D7k9&#10;q1p9L228bkjqRzzn6VfjtJHJkGRuwozwf1rXkh3mFWUY2gEDggUox8hynqjhF07zN7MWQducc/8A&#10;163rKzZIZVwu/HykDJB9a2dRsERI4/KITbjced3uaUbhEmzG5flOO6+1WoWbJdS6Rkx6T5KeZK5O&#10;8EHHJb3H0rS0uyAi2hD94AZ9BzVqBo3iwSw2kgAEdD25rTtLKIo5+dD2GRz+Na04XasZym9bmpHY&#10;K+8bhuyMkcjj+lags/kVUfcXPb19KnsbZwEBGFIzj1q9sAJypGeQo4Ix3r0Y0ktbHn1KrvZMr2lq&#10;quRIuWHBGPXp0qabTi25jgYx07ir8CKgYEkdwOp49TUhfcm44PGR7GuiNNWVzndSV7kcdqix+Xvb&#10;aecr3pFUBTkkjP3c8/jTlYAn96AAOMDofenifPIYe5A5PtVrlM9bmdFbKhHzN8rbmUnmplmkMikL&#10;g55Ukc+4xUE106liYhuPIHTp65qITxxEuMEnrgdPUVmmlsaWbLdzdQ7ULNyGwRjJz7VUWRHaRVRQ&#10;rN0J59yKzriQ9CePvE9sH0qFSUuIw4UAHAx3DVnKbuaxpKxoRpG+4sWAGDg//WqdmjODD1549P8A&#10;GqS3Yj3LkhcEAnvTIwCqeXk4PTPTPrRzBy9/kVJCsrRsHIOSSu0k8dzVaVXIJTchBGeP5VqSwlQH&#10;YENu4xzx9ajnkEabdhZTyOM4+lZuO5tGW1kZW4MpyCc9MDv71RZo8J5iZ3ZwOtXFiXgruG4cnHQ1&#10;YFwimNY2w3IJ7g1ja+7sbJ67XFtIoMKVckqSykjGCQepx2piRsRFn5wDxz/KnrJIWiZnJDcjb8xz&#10;0OT1q7ExLjzMZBwvvitYxTsZtta7kwtIpNgGVHJYkjJ9BTGVYN3ACKcA5xmtWONGKEkZKk+4qrxI&#10;uA/IBwCOp9q35PvOZTd9b2M23IWRweVk5P8AsnHBpIGfc7bdgUHJPb2qxNA6jnaDx/COfoalhgjY&#10;ZcEA9h0LevNQovQ2clZsq3EYIRs9cEDHYenvVK6ffwmQwPQZziteaMMA3mFRnGCO4781lzRqq/d4&#10;7yZ/+tUzi9Sqcr2JwzRohdFJHIGe2OpqpdwBnVi7YB6HkY7YqXywNwXccLhSOuKi83mIEHkYK46f&#10;Sob0sy4ppsmeOMEN3VshuvH0psyvuDtNuUruUADOcdqajwr5isCQG+gP1q8GWZQduCAMEfyqlZky&#10;drXMlbbIQMnynJ9gD61XjsAIydxJ3cA89eldTcwDcHIBHTbj09qp3YEm4uDsYDleOR0qZUUhxrXR&#10;jtbNGGUhSNw4Pb6GojHJEGG3dnjJPAqzJaskq75Mh14Ppn2FST2bRmXrwmRjp9SKz5Xd6NWNeddz&#10;NeIxSEgEk8DB4+taC2zCLhxt3Aniq7CV5I3QAjr7n61cEzKkSsCATwuOc0oRXvbhJuyLy5YCMgj5&#10;SU7DmmTRFiJM4yoB288inRGUAZ+bDYweeT61et4mQJlMZJxx3roS5kc0m4sqKHYgjIAOWJH6mnG1&#10;8wscjn14znvWpLD8gZDwTuIz+GKZ5YDgbDkctn9DV+zMva3KEQ8tHTgMOcj275qJljCSquQzD71a&#10;TrtZmwN2Plqq6PGFZxyeBxU8o4yT9TFgZnbjk4wSeMYp5iREYKu7PVsng/lVxgg+5tD43EEcZ9hV&#10;NpSzH5s7+yjgEdyKyastdToWr7DrR383bIOe5PTPalmVnifOcdNvc/hTtxC7GwcnJPcY7U0IjyCN&#10;efQ+tNbWDS9yNYizRllZcnjgfU5xViRgwZk6Afd+7jPf6VYhiWJQWfIXI2gdz3OaqJxK64Vg4wNp&#10;6VVrWEpXb8jQi8v93KOVPRex46n3qSRkGJCWIJIYBgpB989ajljXy0DELj+Ec9O4FSO4ChSCRjIO&#10;Bk+2MVpcwfcjmlaTAjUlemD0A71aaUK67YwI8EDHBqoXkYFtpwB8uBjNRssxYE89MD/PQ0rj5Vpf&#10;QthFY7ckjA3kf3j3BPpSuvDc8huhH3segqkFYu/BALDrk5x60SsWDAPu2AgYyDk/Si/kPls1qIZ0&#10;iLbl54Y4ycDkYxVRyskomCgIBuLHtg1LEjkAMu07RnJwaq/vVLwhtokySQMnb6c1m+nY1j1sQWzq&#10;ZCsakgHIOOOB603zQw2szoevTrn0qa2s/JDAHKcrg8Fc9OlNlBR9gUNhcAqeme+KzSaSuaJpvQqr&#10;KejP8obaNvHFW5IZG4ZiRn+HjAqeEo+I9q7VUnkHk1KJY9kqIiqcjGDu4/GiMdNXuJy2siq6AiGN&#10;EL7fvAnkfj60rK0Idfve3A6+uPpTyrMv3znGccH/ANBpreakakMWDOMkenpTat0Fd6agbZCm95CD&#10;8rYxjGRVOWx2g7mOcHHHJzzmtVyQg3OAh46Z59DUFxEqOhYs2AeOmOOxolBPoOM33M6GxLMWLbUx&#10;82P6VdexjaJjkkE/IVbAwOSTjvSQFyHCzkbeNrDlge1R3FyVZY2TbGAc8Yxn0qVGKWwNyb3EtbSV&#10;oyyH5wfyx/8AWqyH8w+rYBGflB/ColukdMplMH5WB9PWpY3kDIcqSEO457mrjZWsDu9/kOlkTG4Z&#10;9GHoR6UjsitF5Um4Ebcf3awoo2ikY7GOck4PX/61aME4cHagUqSuPr71Kq33VmVyW1vcmiVmdsv6&#10;8dfxqW3u4vNycFlOQFGQSKzG3l2CcY4PvntmrlsyYCoVyRlfbHX86Iy107jlFWNZZpJJCFLLuGcm&#10;iWZMgLFgjo2Mn1xVRFJQAlgQc9f89aInCSpwwbe2fTJrTmMlBA7I4MqqFOMAdyfepIZRMVVUAIyM&#10;9zWeSTI3y7iT909Bj1pIHIYlm24BOAOn41iptNaddTVx0NGQeWQyhiB8u1uh9cUxZFYyfPtyDkDo&#10;DVRtjs2JGztyD7jqKqcShnIxnC5HQUOpZ6IFC61LSuFMgyBngHGaHcFkLncMgAAYGAO/vUQ+VQc4&#10;YY4pbt2cgLkgYIX3qE9Aa1IGvdhLHbg8Eg8fSnpPI48xjwoPPbFVLmFSrRsqtwCPQnrzU8qq8XyS&#10;YwuQvQn2FHNLXUvSy0JN7YiXnJPQ9D9KttAxZpGJHHTPocVmW/lpheWIOAT/AA/WtUzebgbs7eTt&#10;59qqNnuRJ2YnmhtqlCHAyP8A61TWZ8pwzg4YHAznNMZ1gCvtzuJ5bnGeOBV2e3SJEc9SBz6H1xWs&#10;U929jJtfeU2Yq4PmBT0Jz+g/OqcrusgDbsFs5zV2aeFwu8HdnJ4xkDt+dKkmJSyhQR069P8AGiyf&#10;XqCdugqB1YK205JIYN0qtGpYtjAJ5yaikvmkfmPOBjkc/WkLSE716A9T2HvRzLoKzH/ZJWWX7uQe&#10;pAGT649amRtsZZXOccls9f61Xl+fcwcnA5HoaZNcFU2hcBe4Oc57mhNILN2NCG6w65YNt/hB+9+F&#10;IZo2kz5TBRknPf6D2qtyWUo2VI5YcY98VP8AK6rgEhgdoxj65NWm2TZXJ3n3rtLoBtwPm5/LFPRJ&#10;EdkjLIPL3ZwOfxqX7Im58RnGQFGc546VHI3kOUcFl2hcDHf8qdraslNbL7iJ5lcquOpwy4wTjpTZ&#10;GBDK2VIOBg8fSkKSLJukUgn7q8Y557Vjy35OOcruzkdjnvWc6lt2axjfYvTtOpDlh/dHPFW4A23c&#10;Cc7c5bHUisy4u4Y5ItsQ3DLHJ4qW3v1Y7oyCQvAwACD25NRGceZ6lOLstC3HG2cMVz2Oew65pXuC&#10;F28kdVJ4APTislrmTc7gqB0IYc8+1Oa8aTamxlKMCCADjPUkVHtEr6lKmWpmYBeSWB5OBznkfSpA&#10;53qQNvGWJ5z7CoXvt+T5YDKcYwCce1V2dCV2SYxx3JGO9JzV3ZlqDt2NKa4aTznyuExz6e3uapW7&#10;cy7X4wpUrzn60yN4JoXZZgpbCkH+lUZrjyY5Fj2AJxkkbj9BjtmlKps2EY9LGip8sk5XH3ic5yfX&#10;mhr+WLbuKEE5U9ck9uKykuVeLO7GUAIIAz9Oarxs1r8+3DAEhMZP1NQqrVrMp00+huSMQ+13PzZw&#10;OQADUizbTjIwTgkkjaB3rmxqC/fbk7SAcYYnP8qZHqTFHc4O7CAN6/SqVUXs9Dp72VLdggnQs4A4&#10;bPy+3pVJ7jPmKcFVZTxjKnuKzJ4gAshCP0APoB1GPasua78pQ5ZQu4EEcA9sUpVXd6WFGFl5m/Ld&#10;ymN/m5DHaRgnr6nFQeaqKW24z0DHcS3pWLHdqDIwEjbhjA6cn36VLDcSB3GDgc8cEE8dfWp5yuWx&#10;ti63wsyx4Z8ZB46VVLRiUMZjtQdDjJJ/wrNa+ZwdrhyDkg8Hn1qhFcjDKF8vqGycjJpuew4xN4Ni&#10;YAOyjBIZT+pqF9RGAqygrjIb39qwxdghEEo3YKkAdMe9ZV4VkcKu9CXwQP4h7VPNoHX5HXS3axQx&#10;rFkMF3s7e/al3hhl84wCccjP+Nc20hMUeS4yAD6Y/P2q6ZWRAyq4DDGV6Z98etPmJ5kaZYJH/rh8&#10;33snng9at3L74Y8EY3EF+pA7isFYYzGTj7y455x+NSwXRtymfmDqdobgAnjJpqQr7k6zKGyG5xnH&#10;XjOM1VeaYvJGnKg85wfyNSXXkYQsgVnyCyjuPpVBbq3CoUmCZfGCc/hUS9SubyuWDDLmPeCCRgjP&#10;GO1MsptxcPKCjkjByMgVTu9YlY3EZRCEBRN3Dfp+lZLajGsyBt+0JyCc4z7Cs7oqze51s6LALZo1&#10;DpL2HUHpyazNQSJ0lbfiSMlMAcbRyT71krqUqOhSQKyvlVHY9BxVqWKW6WVmXyWm+Xd2wOpFPmT6&#10;E2styxNqcDBsbvlYEEegHpUtjPaMquZurANtBGD6iuKt4LhUZiNxUgYzgnBwT/Wt9LcomxfuSENg&#10;dVOeaSkx8uhp3OrKsjxRxLtGAWPBaqqXoXzWk4HG0Dnr3qhdswmdFADFOgOR+FW7KzdoiGILIACO&#10;2Bz3o5m2HKrDor7ynLkuykYPt74qMXUsk6u3yh1KhfVe1au618tnkjZCwwB0AI70wlWRZBBvCDOA&#10;Ontmnr3Jvr8JUu2vXIJRsEEDsNo7URiUhFUlnzhQOc+1akeoHaQdoUEgRkc9Kp2+oEL5SqEbeRuX&#10;9KV13KSdthVtFd0A37gDvxwq+1XRpuH37io3ZBXkevJqJJ5yzo8YCLkbmz82OTj3qxNILu1gETHK&#10;tltp4AIPGO5pqw9dCVjJDDIV8oRoRkkZJLVXmuBH5aL8w++M9M1j67KscKIZyJD1bbwGHtRfLK9v&#10;bkyBS5yGH9489qOYfLszTBeNkkl+6zYIAwVz2FOuZ45YkXzlTYxbHXcT61lWeqSoMF97KTuDjjPT&#10;imwSW11KyyhC2WIHTd7celK47FSaGRbpZJoQu5QyKD1PTHHStSTUIzL5cVu6w/KXY9B65NZqNHDJ&#10;8y71DAR4bnI5NRI0jwsA5ZCx+XPfvuqUUwkzcH91K6kM2NvQAVpXl19oiIdXJKgK7DGB+HesNIpi&#10;rww3HlEvnaOQS3cH0q5Os0SRDzxIRg7gOCB1z70Da2NTT7chtzR5wArH39cVQuZ7YX0mJuPukt3P&#10;pVB9SkkLhLktLI+AjcAKP/rVUF1DB5bsSzbicgDBYcjr6U+wKLN26s2SKJflIYbvckdM1neVG028&#10;x5DLx2AOOePWr9ux81bhFI3FGAfnJ6ke1T31w8sis8IV9+4jqoNFgT0MSezM0BRVxIpyGHpW7axw&#10;26wEuzkjKuwzt9eP61XvZCjRFb2MsTglRgIPbHWq13cxq+Q2IFIVSpJLMevFLYt+9bojXurZH3KE&#10;LmYEnJ5+lYmn26SqrQW64OQUfqoHXr70t1q9pbSRyM8rt5gCoBgEHnJ+lStdxSyNMHJSJdxBH3ST&#10;jn1FGg4pq6IZrZhEA8nymU4xyPyqz9guhtEc29A657BaYk8Ull5yu24HagbAb5v6VctLtIAInbew&#10;GCnu1Jg27adxlpbOt28K3MSlsnnnIHfmpbq1+wvKrS+Ydm6MjuSeea4+yYvcy+a3lvjy8t1OTn86&#10;37u7aRYopCvmZCqVbJx6+1C9A87lu6u4nkghU/OyhiwX+vrXPSXBkY5XIjfjHT1596t3sjwOIgyu&#10;B0lzjkdjXM6hcJ5Nwybx+/AIPGfc0XIWnU1ru4nP78YYNKo3DgBCeeatteubnKRq4QsqBTyFPTn/&#10;ABrnJpp/IZGLBARtUe/PI9cU6BZjl4nZy748sD7uBknigTep1V5qH723X7J5nJbfnOCO30rO1PVP&#10;PhQpARIWO05xj1wKz4tQkuSIIQAzLjHJxxg1X0u2EryQNCXlRAcNyVwMk09x86toSx3aFkPls8pO&#10;Mj72R359KzbaK5vZYwYlZXdlKgZLbRkn1rRhjLxBXUAeZtynU7unWrr3p0K7tJC6FgXdWHOA3BBH&#10;rQlclzstXoR6aFEUM0p2h3ZMA4IKjuPSorbSmeySYXAVNr5244JPQfhXF694ijkkF1BEAGJAUHd9&#10;/jOPY81naXfMpnSUbVbCKATjHc/nWsaTtc4qmMjzctr+Z1MQEZkXzFkQKWhOPmYnqMc9K4nU9bmD&#10;Rm1TYFfEu7GVOcdqpX9y1uZo44ZASFCsx4+cZ9jXOiT95A86FkRgNucbsnkH6da6adJbnk4jGSvZ&#10;aHrN7qLCyi82NGEZJdlIG4Z/pTXvpbaMSLEmxydrs5Bx+FcolpdXkRK20i23meWHHT6EV2Vjpssw&#10;iiljEUEaHa7DG4nr9ahxS6msa0paq+2hnCKJ18+SUnJUb0bjn/PpWfbGWW5jjMhzJJhSR09K2tG0&#10;iybUJoLl2WJG2n5uGHYivSJ/AGnJPDhTFEYj++8wtyeQcmlJpMcVKS/roeealoYSGRxNK58woQF5&#10;I/iIqbQrW7jYROofaQ6ooz8q/wAWTXe69NpsMNlbWwbY25X3ZJbsWH1rDs1isrmO3WFy0xPls3Cq&#10;GGOvc+1ZuXS5qqd2nYBFMstrrEU4853ZDGTjDKOCKsS3V/bRPHOqm43rJ67kPUe1VB4Uls7kR3O4&#10;bvmRgTgY5Jz6+1dVNosl0IbnfvZOC2fm24xyKTepvCNlcjRpbmCVZJ4YljJlXC7iu7jbXWjR47IW&#10;dzJtDFS0RbAyCODWk9nbTWPkxQ7gsZYt03svr9K4TT7ySGXDCS5IXChgTsHTjmpdl5mqi5bOy6o6&#10;Y3MZgm3CEyuP7vVf7wqvaJHa2ttKWf5iEG09STyMYrJSWOIs5Te7EiNWP3fbHcUxFtb427SmSOUd&#10;QOVDDnHFLmLVKyZe12eYXLynOUIUEcgA01b6e8tYlkmykcuQGwCDjt7VF5onuGjt8hMk7Sn93uax&#10;dTlgNyI0QYkYKMZAJ9SKTlvruaRprTTY3b2ZVBZJG3KuyReADn+dYSQBpS8hHmuw2qwzn8u1XYvK&#10;JAYCSYELGO2PU+tWJYMlpI3aKZzgsgJG0emSOKV7lctgdZVtmOEViCAc5AHpn0qK31N5ZRCkBNux&#10;xLK2Mtgfd/PpWY8c3kunmBRuxlxgNnrjNVRLL5kaQwlkJVQM7izDv9KTlYtQuXNRaSKaWNoVxncx&#10;xkc9hnvSQXLOVSGLEjkvu9MfyFQ6o91DKrrZmVBhsM3ykjsO9advbzWbuxijBYAoud5Rm65OOlMr&#10;l06BexNJFIVlBmUIqsBgYbjn1zVKYJYyuFLS/ME2rx8wHI+hqC81GyIadL0sWfDqV2/dqlbwi8vJ&#10;J1mPlY34bkMzdMY9KmT7blwj3Ld7FFNGlqokWQtukyMqAf4c5qr9jnSGGMZ2M5Ch8E7geOOtXoGO&#10;9dkSlsn5z35xgE1NJZuJHk+5jBKOd4X8ulS3dXLtYv2FxNFBMjR71B743bvXFV55ZIZ2LqrL1wSM&#10;5Pc1d0xoo7e7mVwVlUrtHLKT3yaqGOxKRny/MkcgSEjpSey1ErXZNH9lgBZZ3UOvCjn5u4wf5VBZ&#10;RSTPdK6eXvAwGGOnqKn1KCK1nhETK+3BCf8A16pz3ct1gxxEs7bSegX1xnrU3t8hpXNiztXWbymi&#10;U/IWWQHAPsM8U2PT3ZZFKGIOwAywx+Iqm1tK0e1d0kcJxtY4BI6ke1dBb6mkr/cWRSmBt5IxxxVx&#10;sJprYguI8PFA3SJf4Ov1NVtQO5oLW3UYCBz7+uT61ZWOa2UBPvSBsoMAke/tTZZoLaRGdgNkYHHO&#10;Wx90Yqn9w0WVlSdkEQVhGMbwCS3H3ackL+RIEYKrYOFA3/Lg98VjXuoPJp320SgHJCqq9B05HrSW&#10;l6iWW2N1dhHySBuDeuaOZBbyKl/qsC3CLCz7x8pzxznkY9KsxajDazEuPLLKceYcAZGB+FcjsUw4&#10;e6AbcXVyRu6/yqa7XdBBNOFl/eEh85Yj+8QPSpTbZVuhMtyjTKxuPmDcEjAz71Hc35t8QTOCJFGE&#10;K55PfNNSykuY7eBGDeZN+7DHLsRyM47Cq+rpc209rvg8zY7I77eGbGQPeoUbsiUrFRZNkoaSPa+4&#10;5Kc8DjFbWvaYxis41cC3zvdwcMCemRWXcSDTrMOCkkxBZ4QOVU85z6iuQOpzCJp5Jnk3SbmUnoD0&#10;HFawoN6o5quJjDQ7XxNq9iYIlimw2QCw537ec/L3rmp9dzBcQ+czKzEqpGFDHv06CuQ1Wdp5UELb&#10;IwNwC5LEkc1h3U8bm58u5JdgAgJwQFHI/H1rrhh4pHlV8bNt20Okn1MtJAvmMJEUgcZKn1xUNlDP&#10;cyXLIXAHEh4y3YjBpmn2UdxaRTLNIW3BZGCblUf3c/1rqbqG1tbiFYHEYl5IClsk9OnX3FN2Rx6y&#10;1bMtYnkli8sALECqg8D15PvXSR2d0UiW2nRmxmRQBkA981RtrBo5LmAMJ1C5kGNoBbp15rrPDejJ&#10;qglggfyriSEkiQ4GU7KT6iouPnSTKVhf30MckXlJwVxjHIX2A5/CvTdA0O41Tz5QI2KoZcA/Ngfw&#10;kf41r+HfA6QwQRS2sqysWZWHCqMd2IPeus0Xwza6Dp97cySMzzptncNlM+xFNQb1tZW1M51u25j6&#10;Ro+jXdpbus0tt83zFflUN3yK19N8eQ6Ta3Vpb3q7YpWLMg3YU9zmubvNahjtYrC3EMUcsIlikZfm&#10;3Zx82OledTaummpdbrNGkYl2lwNkmO2PelGo425dHbdGM6it7yv6nX+IfEsv2mMR6gtwZ8DEZACK&#10;OQWNUNT1S51CS0it543kGWdUGCNvcH3ryU6pEFV3t5BvO/Mnyq+48BTkce2K3zcTtYtJuKSBgsQC&#10;jL7uOvoPWobepg67dxmrW08F+0VvPFtlj5Rxz1z+JqKDTLVj+8vldtjMxcFSpP8ACBXMPBeyvGsi&#10;yuY3AMjL93muovLebTFaQf6wFWEcoDDB757GobMW2ynY2sVxDNBHajLkcktkkd8nPFX7jTzGVVJ4&#10;VJBTeW6cf55piGERG4jncu0pDqSFBPoK76wsrWKNLk2kUQ2FufvZ98+tEVcIQcnsafhbw7AIbaUp&#10;HLcf7Jztx6etehXmnWsDRTW9uEgER82UNgrJ6HIOM157p2sta2rmTS13s+8Kx+7nowIx+VacerzX&#10;YWJ7oRxyOuYkT75PdieldUJwjG1tTvhQk7NbHRWutXTWwQTKHMhU5AP3emTgc1yGp6f5UsbSSiR5&#10;CWYNhvLI9vetHVbS1jlCQyMJIjlipwvIrI1i5tE2StnO3O/ruYd81lObeknqtD18NhleLS312MZo&#10;7f7PMFkUTnOONoQnjv2q7pbtBA6SSDft3gqDsI6Yz61z9mJNQuIY8sHkwAXGTnPU+ua7xLq4EX2V&#10;I4kh2GMyk/MSDzkY7elZx18j1HC1lc42G3iDTszhCxLRhOcn1z6VWeaGZnkUspYBXLcYIwMCrl/c&#10;2xiysmY4tyAgbfu9Dj3qrZR7YZvkYPJyrOm4Ke2KRai97EmlW0kkjOs58mMfKvXBXocH+YrdtdMF&#10;ujPPt+eTcSvzY7jIz1pNM0yT7GoeISIRsEmQGLZzg8jIrM1K5ljMscbuWXapUjAIb+7jPSlew0m7&#10;6kF1dweajyP5ivLgDH3h0Ga6uG3MBTyyMupR8NlYx2rMuRFGn2X7J/rItyyYG5AOcjHrXTxeIEtL&#10;aJGt1ZMZO5cZJHei67je2iOZ1PyLXzE2/Lty/PbsRmotERrmaNYomeRMMGbbhgPeoYNFl1W5juRc&#10;QKkhJWINvAHQgg8iukknNuYfLwHTcDgcFfVfcUJvfoV5dRstoodoxcq7lNwjJO1cnrXnniFbmQtG&#10;hUsH+Qjjcg65HPFauou10sckEMkcKFlkfIyT/tHtVjSra5urP7SZpCYkaNcE/Mp6cehpXv0BK3Ur&#10;eDIpraOVRKzSbPukZCsTzn2x3ravJrhLd5FVWjmXDbePmBPUnoKnFx9mtyZIzDvAPIxwOuSO5rzv&#10;xBdXVwl/HFcqEdgyLng/7Ipt2SBK7Oj0C0nmnHy7MyZeVhkMT0VT2wDXR6nf5wpO92l2K6ZQ8HHQ&#10;1Tt0DRxmEyeTCkaeXn5ncj72RVT7TIk7DaqFNw3E5HtxnrR0SuC1PNb/AFSR7uFGDxqCymRxu6Dn&#10;P9K9h0eAQ20R8keSsWBvIDMwwct69OK8+tLOK6u4I2u1ljYktxjBJ7muyunSKeBRIyLuxlckMB0z&#10;7UbahbdCeLL9Y4baW335mJRkTgIMck9xzXl+hrqV5dyRNdpGYpFZo3IOVJ4IPbNSeMtWv7y5mjiU&#10;+ZvIZEXJCr6f41nfDTwtJcMJpiwcORKvQiNT8pJPQ1ryr2bfV7GXO/aJK+m7Pb3EdqxVJHUkdQSw&#10;A6kEHrXlninVrWGGeB3klCRnyhjBY9GOBzXoM8s8cjmaIZjBQlfvAduD1r5/+IetM09pEbVFeFy4&#10;ZTgtvHQdOKMJFTqRT2DFydOnJ+hS0XxBcXV9P+8BCttAQEOVHqPQYr07xTcLItqRA0pMqhQeBzw2&#10;a89+HGkwrJc3NzcmLzIiyfwuT2554rtPFd1HFBZPIBErECPa4zuHQkehNejUs60Uuh51G6oSb66n&#10;HafbW1tqe6CVsu+3Y4BVQOeT/hXof2eOLTLmVH3X0zPwOilPx/KvPNJsbeVvPjUc53p5mckfxc96&#10;6q0DLb3LMBiRgEPdSozgmu/sccVoYnhq3jLTHfkswcSbDuB44z65611oWeXT7p0G0yhldpRlQVOT&#10;09a8+0PU5GuHiVSWfJ+9uX5f4h6fSuqimjfSZpHZ1licnejZHPTI9a0aFG1jjPD8jG4vJ3uCzurA&#10;IFyXD8cfSuy0u5k+029vcKTEHIJf5thIOMEdK4zwbOUvo5GkJfDAbjjdnjI966mcQiSZl81GEhCl&#10;2GQOwOeDVzWpNJe6ihaWJttbMSSxlD8rGM/KCxJHJ7128pV5ZGMhRthMbtx5jL0H5d64ZpriLVEe&#10;3t2BaJdwcZVmB6gV1uos7Ntkd4zIDswnIJ4IPoKmT1RcVucdrNpOmoRXgZpt7jaSwOWXqR+PWvRh&#10;bO8aTxOGcxkyKDjknA9f0rk/GNoU0fTZExshdcurZY4PNdToqxvFOyXDdFYbz0A9unND1SBaNnH6&#10;tHaJdw3KpcIeVbB35AP3lXs2TXWXBhli8+KaVTkBZGXA4OCQOMms3XrSCKOcxzEtHuZWBI3gckEf&#10;1FaHgnVWmtojLCNoDMqk4Bz6cUdBkXhu1aPUIHG5gh2hXkMThuocnoSD2NfVGvxo2h28ouo5/OmV&#10;ZC2SMKNxAx0GRXyxfOTA8JTY8Ll0duOTnGTjmvqP4ba9EdFWCaNY5UVfvL98sOo9Tmu/AtNyi+qO&#10;HGppRmlez2OH8SR3VzDpV8IlFy37oAEgr3GfXjoK9et54tV02Xa0jvNGqMmNoUqf5+9eZ3sVxHqE&#10;3ks8cTEKIiuC7k55LfzFd/Hq1vpl1a2uPs8zQHzFJ4Tjqp4zmuulo5XemzObEpuMElqtV5IPEFkI&#10;5bfTwzEnpszzgcBs1jaS99e6Q/2yKOS4+crErfMArbR16HitPxZK1naxTrvVOMTEZYv1yPrXCWay&#10;6bcXGrzQN9muYUVmbO53zztHaieknp/wxNGLlTWqv082dRPot/a6dNDHdSpNLiQKsZJzjpuAOB61&#10;d8MeImls4dMVkM6lWaNgSxfOGPPQVsXd8ZrQGO4uDE0QYCHG447ZNebaPqGmR3LOjSoGf/lqpEg/&#10;vBivBAodoSjZ6NW1HCLqQnzR1TurLqekarolhBcRlbZ0+zbiJGbd5ry9SPX8a5+9vrWK8sYvODRy&#10;HKq3Zu6j61qaPfQa9b3himl2xErtQ/LtB64PWqt+sVys0ksESSWafu1AGFOODz1JqpLS6SV9V8jO&#10;ndPlk22tPvOltITEZtpFtbudwGwYbjn6Ee1cxcteSCOSQySrMhWRC6qsafwsA3J+tR+HvFD6hazQ&#10;6iAbuJlQBSQGDf3SMD8q6e8s0+zXjvbkSLlHLYcAAfLk9hVaSjoyFenNqS1b/plKXQraV8x3Vp5c&#10;YQLGx3PJgdK+V/G3hEWkE+o21rILp7l/NiU/Iqk8HB6e1fU2kazPYSQi7t7SJ5sGJuDsI6jNTeLt&#10;Ea+tryEGKUybZh5gAXI7ADkmsK1BVIXS1XQ6KGJlSqcr2fU+KvDHimIW86My5VcqARt3j+93IFbt&#10;5GpSZ57pZJ5U/d7Blcnpn2FW9X+GyzXRhsLUR3yK0kkeCeVGQAScAeprj/DGriQmC4jKsXIODjpx&#10;gH6140oNX0PbhJN+ZpW9w4k8uRcmLAHJ2q/fPtSBpL63MLYYB3VW3EbXxk/Ke3tW7bWqXDTktH+8&#10;coAW6Ef3jU9vpltJcRT3Efkx243IV5L44JIHNQbcyOO0jUrxmihuLd8I2RMTgFfXH8qt6vo1rdRO&#10;IiXUK0h8zOYwB2Nbl9b2jXLSvtnldQqIWKqoz1GTg5qrqFjPo7RwvGVaRGcEnIRX9RS1FZHls8Eu&#10;nSWdxGN8UkatknIC9DnI4FdLo/iK2iWQQ2JeQrli4zgE4KgDqD2zXQanoCHToGEmWfCKgOV8sckn&#10;61x+veELjT499vKszfedI2z06FenSr3Mnptc2Y7FJVnZEaKIIzsrZyzjlV59u1WZbtra0s57a38p&#10;JMsxPLB88MvvWb4S1u3vY5ILg7DGhJYH7rkbflHc1tFobj7KsLeY7ziN4QCAwXsf8aTRaaaNExi5&#10;jhkupGjMifaDJjO88qAR2qlpj72kjnjYMw3qyqSZCo+7uPQd6sJpS2EsqfbA8a/KAwJaJxyEBzz6&#10;VqTakY7mNXiAmS3M0akEnLHbjjpxzUME7q1jpLDxTd/ZpmlilgbCEuByUHyhQM8V7J4c8UWRstNi&#10;YB8T5cA4JVugP+1XyZqiXdpbiWKdJZfOIkU5J2kZGc9K7XS9WW0smWZo49qbuW+dXAyAB3+tddDE&#10;Spu9+ljmrYaNRWPoq91Kwl/ty2toV+1bj5O7JRVPPJPHWtHSNWAezhkTakKDzmXaFfZxlc9TxXlV&#10;r8UHujp7RxBgoCSyyx5BB6DIFek6Ve6bqlvbx6js3xXDGGMf8tM9Bnt9K9OlWjOWklf7jzqtCUI+&#10;9B29bvsbS6dpUdpNNaXDOZLgSEE5crIQrDHcVPBrEFlf31iXdhDbbkhRCM/3lI54NTyQ2tj/AKfH&#10;bIjs6RmAEq8fcn05rn9Y8VrcxRLDZSIZJtpcEKylRnBYjgV0tqPVJnJGLqaWcltdvY6hPE9jqEyQ&#10;RRsyKmNxI8sEDgEEAgg1n6bZXAElxe3GWSfbLGr7FQryoXHbB5qO1lubu2t9SktUSaAPHIi8I6ng&#10;P7ms3V/EFlB/aIebNzMgyFTIXcAFI+lU5dZP9BRpbxin2fWzJdR0GTV9SuJ2liSDcA4hYsTgdycc&#10;+ta1uTGkMXnRQ+Vuldyd7mJOuD/CT2FQWOkwz29ijSSRI3DCN8mSQ9Dgdc9av3umRwJHZJdvMCHx&#10;Ixydw/5Znpmml1sKU1dR5tttO3USxv4mi2M8iysxuIA5+eSMDgE9q5jVNMbWzE818YEt33YCk/Me&#10;mD2ro9bvEaJI5bZLaRo1ikuJASVPsR2rntYsnSF71N52gKI8ZjkRP4/c0p7W3S36DoqzTXut7dS7&#10;ebkls7GSMSMJIpC4jABfPcg1Nr82na7Jfy3sdsixTKqRyyEFhH1bjjrWesM2qanpssMIhxhi0vyq&#10;SB6dKztb8MxxxXTXgzabnELxPvPmy9HyMcD0qZXafu3Xn6GkYx5o3nyyt0313OK1PwTbS397d20n&#10;+t+eOaFCyKcfc2nnkd6861rSL6BZba6EhLzKbTIO912ndyRjjtXvenpNp2lW8SXn2uaKdbYyBCsi&#10;bzndz7dK1BoDbrqBrsM04OyVm3sise4bgH6CuKpgoz2Vn/md1LHODfM7paJ+nU+VF0m7i8v7QjWp&#10;UDaDkA89jxg1VurSSyiunKl4iwwrDPlbzjr3Jr6K8VfD+502HTHa9W4QJKZre7ctE3TYV2cj8hXn&#10;fiHwpe6RZ2k8shuoZCBMy/Mkcg5XHtXBVws4XutjupYunU5XGW708zzqPT7eN1t/OJ+1ROYXA4Xy&#10;z8wUjvg96xkku3jhd03CMbolRirIB1yOOtQfa4jHdhiwnifCGT5Sscg52+1ReZbJ9nhij81Nu51G&#10;dxYcbQw9etc5vbzLeLWZpEjEhWXcXjiDHAHIx75OKdFqwj+Se3miwhDM6YKADAznrUtv4pitrS2V&#10;UkthNOzMwyQGyAQWx3zVeO5iLyu/lgiUqFdjICBnHHPTvTSJTOZe7eX7E0Dgll2gv82QO2CCfmp0&#10;tpfDf+7WKSOY+YoBUKMDGBxyPpVqG3Ik+e7hKoFfzvuMoz/Dz+laE3lTSztau22UhfMkO7Prkdqt&#10;ENXMaSOSa4fz7sAJEvmNjajg9ME9DRbJFYK4WdtiNvVed3I4O7oR61nm7ubma9iaeNllcJwv7v8A&#10;djoCelb+m6jZTQLb3FuObdYWdyQIOfv+/wBKH6iR1+l+LE0wssd3I07hJ5HXKhMn7nPX2xXW3HiH&#10;VtTiF1PP8iljAZG42nqDjvXz5qUj2V9KY4lcwkLE7EqGXs5UdvStPTNaF5b3EReWRo2w20hYhuGS&#10;QO31rSNSSW7sRyRb2Vz6c0bxvFPNa286XAdFV4tmEWRgcAcVf1XxPFe3trBFFDPIrEfu/mO44ygJ&#10;9O4r57tpYoVghmd4jFCZi5fKgt93k1l3l/LHeIdNnkMKsgU7cMzng9cDB7mto4qVrMzlhoXufZN7&#10;qAuLNFFyQI9kMQUExs4baR8oIBGa80ty+l3dza6mxuIpyzrHA2ROUI47cjuKqaZ4+u9Je0tPKhhF&#10;qX8yN0xkqMKzbfveua6RdT0vV7a3kdUdTcGX7OvI8wjJO7g4rp9rGdve1Xc5oUpU7rl919VuULvQ&#10;5LUald2MeS7qRHOxSPaVH3cHr2rX0nQUvXC+UsTmFWYNIdjKPvBSegqHSbS9kil0uZokgkm820jJ&#10;DOzbeA7c4UVgaPq2oWNneXwktpwkpinjJymCOcdSD2x3pNpNaadRtyaaUtVt5ncXOsQwajZQxxxG&#10;ymVUKQ8hpWO1MHHTjk1l2Nlr02rEyWSWsdtmARNgAjOSVz1NW/C/2DU1u5FtwhhkTyJWY7ETGRg+&#10;3pXb6Zot5JONQu9UmuhC3loJEPlrzkkdzx3rWEHOz6Xvp0RhOpGnzLS9ra9WctqOq3FtAVhuYbcI&#10;rq7OoUgNztO3G4ntXPQzWl9Y6dB9iDJJGzx3ByxG1dzcDOD6ZrvvFWm6YmuWV0uTDPbs9xmINGvZ&#10;WT696ku5tGs5bFUlk+03LRRhkQGOMH5QD6delW4O7vJWWhMa0eWLUHd67bepw8tlFFHpzsbjzfm8&#10;mdfkMW3gsSeuehFdZq9isNoltNDj7amHuoxwMMOoX2PWtnxhALiKTTo7mV2ygYCMh3Cn5tp9xXLa&#10;XJ4fm04W9kLqK4GFeOTJ4GQQxJ4+uKrl5W1dbCVRzUZWe/8ATH3OiSyajcQpPI1tFCEhZeXcADPP&#10;b2pbq3s7XWVEd5Km+yRlZ18z7rYG7rtArP8ACut3cqTBLZ38lpQ0auyx8EAjdjBxngA9av6rGkzC&#10;5i3+Wtu8iI/ykJu5Vx9egoXK1dLrfUp8ylZvS1jHu31Wa5u7mydCmQS6tsBOcYwerGtix1y21CR7&#10;e7sjb3aIwWMsF3cdSBjdmtLTZZ7ItONPVxcIkwVlAU7BjK9xXIX+lzatqqatHePGVhCsjgwlwP8A&#10;nmzHqKSVuur6CupaNJJLSR0Gh2Ia+uYpIVk8pBIImDDBHQnnnHpWnYavpEkl9NJbMpc+U7LwpXr0&#10;4rmLbT7qxit764vRLNJK6yKsg2sp6LI1aF3qX2m4s7pvDscCQYlLN+8RmQ/6sY/U007WJkua/VWt&#10;dO2qNeaa2F3bJBclcqvyQKWztOcOccDFQ6xaWVxaawJooYJJCJI5Y2YSsc8KOnpViXVIp7qa8tHA&#10;eaD97DEPljz0ZT6+oFaFqI40kuRBZmSK1Vw1y+4gLwSF68+ua0Wt1oZNtWet1b7zhfEGmPbaZO8E&#10;bfaJiAJRhdhGDgn1bpVvw7qGpyRxM+5IZ0PnzlPMRXQ4KBf61ueFRJc3Oofb12grHIt3vEkSKx4V&#10;Vz09Caj8U21tY29p5Op7g14x+X5d69SgUdB70lHaS2G53fI9X33Njw/pERtb2GwvopVYFpC7ZLOT&#10;91R/DmteCyttLNxbzaj5MixARsxAcMwztG3gntXF2l7rGlWyXkujQlbxz5OxwWjB6bh0yevNNv7u&#10;zu7RYHvhLgl5DtImjz129QK3TSS018zFwk2/evFvpZsuyIrpKpsZ7lLwJFdMF4Rh0IB65PWqNj4Y&#10;vZb64maRPskUissKtwxC4+b3HbNS6TrNrYqIDeyXPkORCCApCsMguM/McnGajt3tLbSbq5vZ0hSW&#10;NZGiR9rBzkkk557VDUdDROa5rdbLbe5mzadbTalO0thJKVjEcSwHYfN7+YR0x2FaOi+V9n1XSnlj&#10;e6UEPDIxA2Zyp3VV8N+I1u762ezERaUFJZoyTwDgl8Z+bHTNQ3d3pI8RX9m0KeTDF55l3As24Abe&#10;OTzng1npuu9vvLfNfls9En9xJqHiS8ikOnLDDEGiAZwS6hCOdx7Aeprn/DGmfZrbzNMmxI1w4WGe&#10;TKEd3Qrjj0B4rYGru1xDKthBKk1sYyw+b7QgHAZOdoHQ1y/hu9me81ZbRFgSFoljgLjb8wydh2k/&#10;hWbeq1uaRVou0Uu/memQzahePdRi4kjFpEzzMjbnlVh0BPTmuS0zT2t1F55xkkUpD5KcEK/oO7Yr&#10;pdH1bVL1fMWFYY7omEeU+ckcF2IHAqceJbGPU9JshcGKdBK0u4Bl3KP7w7HnFXZOzcn8zn5pLmSi&#10;ttbeXc1YYYLNntpbdpIjaPOhmXJcgnAAP8XtXHaDbaRbW6XYsGUS3AXyYh8yBgCXYgnBGafqWuXp&#10;1N5LKJZUto2kWW4kJ3FuCFGO2frWrZSz6dpfyXtoyO4LsXKMEYgnb3z9abab9L9BpSUN9ZW6nUeK&#10;4LiDS2axjUZRsP8AeeQd+tc14d0zVrC302yjhUyNFJNM7nrkfKS3O2qmoa42j6gqw3Cy2VxsMmMb&#10;gJByAWzx+VTaT4hnt7m5m2ytbSYj+dcBVAxtB70c0ebd9hKE1CySaeqb6+Rb0jUoomsk2CCVCV2S&#10;ngDJzkng57c1ux6neXNqrmy2q6DbhhheePlJ71xupqzWusySLIEgAkBLCQIrjI259R+VR6brkVnB&#10;IwlMLtEhga4BlZ1xnhunA/WqUraMUoJ6pa3/AK2Ou13U72wWTeI4LGNA4jkjzIzsBkgA9jV/UIdT&#10;uI7GGTUfNgKlhGiAFuMnJPQVxelQvHJOn29phIQ5S8bJLPztwPu4FdJZTy3mlSSORJd2czSIu07Q&#10;x4CsfT0q4u9739PQzlGyjto97dynqVrMHQSXcMIjO2JMYIxzywznHvT7Ca4Nk80Fsshlkc/dz8sZ&#10;+8v1qrYaretZWcV9aGe7mkkDYwNuem3oBxxXRaM1xDYT2tu8bsmIz5bcRYOSu4fxDvVxV+4qjaTT&#10;S3+VjFv55ra/vZ7h2Ky7EURtg8DJAUdPcViaBrVnPq88tj51ssUZSO4ucpGzHqp/xq3J4d8nfELt&#10;IzFJ5vmSsHkaR/QjqSPWumS2nt7tLXyUCmDzWlcDyWyc4JbOOnajlldeoOUFFrdtW7KxyOhm4vLq&#10;XzhE0bs2YoUZlJPc56D0pNe8MpLbRXX2ErPp02QgYjcCcc+1XJrm4mikntI1Sczh5BE20KsfA2nu&#10;D7101tFf6lc3V0Ld4lECod5zvc9CQetNQTVrXJnNxkpXSXb0IFuhYC6leVPtTmIeVH90qwwdvfgd&#10;a5a4t9Gsb23n0+eKEhgJXeL7rHnAz1z3qK4s1vry8iiVRM8itE5BG1UxvOD6GuZ8TS6lNYave2Ws&#10;iPyPmy0OA4TjahPBJrKpL+7tsa0qav8AE9d0dp4gubCfVIri3ZLi4lIVYlQqEZBksrVY1vRrnVYU&#10;0qGRY0UrPhn25bruB71y/g3X4ZraxWeKNPNieQ7iwCGQZ4Y8/Wsfwn4kS91TXbabUAjW1oIoCo3K&#10;jOTkgjvU8ya/xbmihKNrfYWl9TvdO0aHZdWmq3i/aoiv2aQBgOT0yB0P61zFr4lvdNvLqzvblpUk&#10;chJokO2Nl7bj0wKuySanPJZxG/e581QjyQhdxQcjAOcEevWua+yapdvB9nvpJkt5ZEfB+doz1L56&#10;HHFZzk1blTv+ZpCCfNzONmvS3oeh2mttdNKsk7SbLYiAIN7cc7mrLXWIFhs5bGAXkkrhZ1kfbsAP&#10;OM9D9K0tBhitfsk9jNI8kiSKYSMnpwz+wpIXOn6bbqtvArlhIxxuG7dzuNa+81q+m+5jaKekW9dt&#10;jCTS/O1Np/tEMSNNiNZWyXLdSc9SvbFdhozQ3NhqRGq3eYLgRkmNQeeenoe1Y1tO17Mr/Y4Y4Irl&#10;UDH94xZjklM9vWjxTe3WleI3jhiWOC6CedI/Cs2ABt9x1pRaV30vr8xyTk1HZpXXyL0yG1iWZs5a&#10;XMkjNtyg6A1TbU4lS1vHLGBjLGq8Fdw7c9qmHn3FvFYwwvJLJIXSWdQBIE649q17S2jfTHubbSsq&#10;zNFMDJwAp+bb1qk29uxDst11tv0Zyem2tglpJcm3LtasCihdpG89h6c9arabr8N1qzxwWouTaZt5&#10;YnfHlswyXA9B61v61pQudAnvbZ2hlVFiWGVsLsDA7sn0rkjpsENndXsdvF9vtVEstwjfKQFyyt2O&#10;cYNS7ppLtc1jyyUm273svI3IPDEVpIQsyymQs6Rmb5oyeeB3FRDRrq6khgBtyUIVbmbghuuAD1qP&#10;QrGLxBpUd9FPFbK0+ZVY4wmcFUc9K0NRsbeO5uLiS9WKGJo4o4Uk3E7/AJQWI6VVlZPl09TJyabX&#10;NqtNtmZvh7RdVt70SSQxTzXIkgnkhwEh2nIYk12mofZpLeXy1UrAdnnDBeM92PqO1eZasmu2h1DT&#10;4beOCMRtP52/dv5z8xrb0DVbifVVj8otbPHmRIlwqgLxnPUnrSjNJ8tn8wnTk0p3Wi6GvcX09xHB&#10;arahwJQ8DxjaCR/vY61BqEV0zX/lr5c82JHBYHasfUADPJrmrjUbuz1GeKMi4S6ZvJRWJaMAcZHY&#10;Vb8MWtl5lm0szJczfvAobapA+XYAKfNd28w5OVX6Wuuvmb8Ou2k5tUtWXM8JAVQVEbr/AFqbSNJt&#10;reRnZDFdbP3jSEksf4SD0xXQ6do1lZwIZGjWMSFdrKAVGeWyO3uazPEi3du0upwzI0VwoVcMGYLF&#10;2APr3rSzSTZgpJtxi2r/AImfeam6zTi5ulclco0JBVdv94k8VVmaW7tzDPqJZxArq44CZPPPbiuM&#10;mg0y6ubZ7ayEtxfyhQSzptB6nrj8q2dZureS2/si2WWCUyGOSbG9lZTnC/3s1F+5uqduWys99tjo&#10;AjQXUKi/htoYlVvMbBAGOGGe5rltQuZLa0vby1JvWaX98pbICk8Mvpmsrybif7Jb2h+0YkKTTTDa&#10;HCjO1vTHtWm2uW8EXnnakMieW9tGFdQ6n7xb0qbpl8jXn5EypYDdePCEwchwMkvjhTgms/U9dvLS&#10;xdZIljJjLiKHjeD3ya6bUrIS28ctqv2aKZCFj7Er1kP4dqtac1u5t1ljimRofJeRlOdmOuD60+R7&#10;beZKqLdq/l2scL4a1aCbSLTVZRJbOXb59u8KMYxgetW01SNtU0z+zhuguSWlZlOAo+8RnoTXQPHF&#10;pdxb29lM7pL+7VTwjljwOhAqlNvsbuSY3VvG6FFNqcYjZW52465pWat5bhzJtu26diC48RQWbp5F&#10;zLDbrdlh8hOS3ck9q073SotVSa3LyGVYGm81R8uwnJ4NYjeH7q71iRGu43tZV87cAV2y5yIwD1q1&#10;9su7bTYJbK2Aup5zaNHO+FXB5/P0qu91oJ2vHlfvFaw8R3F5GsHlCe504q0aqCPNUDaCB60mtaYb&#10;OymuW3SNcXChljcEW+edpxW9q+j3O6GRrhLZ2QmR4/uhk/grC1Lw9qaWUc1rp0ssV4+ZZDgFR/ew&#10;KTTtqrlwlG6aaSbJL7w2rrYzXd2D5UilFmGY0Y9Cnua6D/hHL+7nuLY6hvguFeSVD8j7gM4HtXJX&#10;11HcW8EzSTeYjIscbrlf3Zx3/nUviXU7i9kKQ3rLdKseGh+Rtr4yMHsKLx10Dlm+VXXXdbD11y1g&#10;s1thYyCW2ctFERliBxnHcVfm0+aG1lluGFyLnAVGHy7MZZeOhFQTafbppj3lzd/6WuwNPzuUA4wA&#10;O9bd5f8A2iwmMM0S2toFkDqOXJ4IIPfuaF59tAb1Vl9rV/5HEQ6ZoNk1uUkyb2PzJUUbkQpwFx2p&#10;l/pSzWsV7FNJHPYfNAhwUkVjj7tdLoNxZC51KBoI3E/ltA2AN6uDkqfwrft7bOnWmLQSpKygBjtR&#10;cHjJ60nG/Yt1nFq991u9zzuW31HUpRIVghtHdfOxnnb0z6VdbSlTXxeTzxNmbaqwjdvJHC7a9Lu4&#10;YkjujbwwPF5ohuIQQGmYDkqO2P1rI0TUbDT77UFu7BI5IyBET8u5m6bfcCj2SurvruSsTJxfKulr&#10;LzOP1x49Mj8iPzwl1KSqr8oVupStS58Qreaba2z6eYjE4/duSpl29w3p61YudMl+1IGlYyzv5qjI&#10;2oucZOe/vXN63p0ulTrObd5ZXljhCCQuqBu5+tTJNN222Li4SUU3725s32rabdC3hMCm5XJmSNS2&#10;9U5AB9DUsGg6RdaNbSSRyedPNvMjHPlYPAX+Vbl7a3MDah9mhgDpbA7lG3eSORk9MVxY8OzXsdhp&#10;9hNvEUiSTgnmLdyfqDVO6eqT0Ji00rTcVe7dzcbRtNu4bGOSVJL77QBEVHGzplgO9c7qngVbWSWz&#10;F1MAZN5EbkKVPfHpVh43kuLhbRjZNHKqtcHBYsDgqpPUVPqlnqN/qjy6bNvZYdsryHDny+Sqgcc1&#10;LSa+Hy0Ki5Rf8TTfXoZctlLbWiQwNBcxqT5gbnZg8Yz0rjvGs1vY3GmeZcXUyzRl/JKfcx0Ib0rp&#10;Ne1Ka8azeyjRFaILJGV5IP3mIHpVc+JLbLwzQi9MabMuCDsbqAO2KzfLsdFNSTUmr73XUzLHxbp1&#10;zJDYPbyR3G/DFgTkH7pPfj0rs9LsXgVitpI7qXJQkZZT1bHYGq0PhzTpbqEyX08cqfNB8owGC5+Z&#10;j1x0xWhf66kuh+bHqSRXuGS4Uj5iinGQe2auK7vUibTaUU9Xre/Uz7+KS6uoYIIbhLd4/OfevQp1&#10;QD0rjU1iay1WcIqGyNsyuhXAV1GVUA16t4h1KLT10yzgMtyfJjlDKNuA3BG761W1DStDiihhEL3F&#10;1ckzSAHG1D12t0qpQ1dpaoinVSSvFtPb/M4DwJf6hqkEs9wqKI5Nnmyrz83QJn0rqr2y0lSttPfT&#10;W94p2qzNtU9y2PWppddsUvtOiaDZaJIFUcFC69MkVR1e6uLbWJ57qz3xp+/l+UOEBHABNSkku+o/&#10;elLa11dWMrS9AktoHnZ2uVneRoZRgFmXgBvatjws8+pSzfb4441C7CRyInHXA9K5A6+01nb2wSZY&#10;0nadSOMJIePoBWRZ6hdWdpeIdxeefOXHyLHGeh9SaSaTKlCUlK+/Q7r+xtPuprS13gfZpcIqsTIA&#10;fm3gc5zXLG+0gard3UZMXmuYEYOS3y8M2OwNa+hajc3CPqkNsLad5PLMoX5fJHBIJ6Vf0XUfDcB1&#10;C2GkqxlICSysCJWbqQ3b8Kpa22Rndx5tG9On4lPVNYbSrC1tY7eGQSEvJMh+YgnnOetSX1hPbxvc&#10;MkMKwqBGV5ILcknPIyO1at5pOmo32byEnZ1DRgLjBXnar9fwry/xul5e3O9LkrudYjbMeh28Dj8q&#10;cvP0HT12Xm79T1fQPFotBa6glk08UhaOJXcny8DG4DtmuXur+HUNSlit7RpYziRmZgAXPYZ9Kx5I&#10;biwsIYIJVRXi/fxt85hZTztA7mr8OoaMupafBFK7SIuF3IQAzDJBHele+ly1BJtpHpM+ntHZywQW&#10;YaV4wVdDhRtHQbcDP1rOtAYLGe1OpSySsonMT8YYcEUy4n1CJ7S1+1yW8ksp2iJQEO4cZxXI6hoN&#10;tpmoTm5nmeWFws0hc/MGGSAB2omuyIpa6N+Z0Nja3d7ZteyT7bmNS8ax4xHg8hjVi+1nSrjV9ME0&#10;UjSGBGC52AyHvnjiuFtNf0S4S2mlSW2t45njkjjJzO/8OcV19rNZyXBE1qHubSNZUZvuYI4Q/h61&#10;CRrK+7T+WljA8ReF7hnvpIL151ZTCsMB3Mu71PoPerum+G7qyRIZlujE0KBNh3CP1OemM1R8Mavr&#10;trqFzcxaeUSRsohUCI92YY6+1dpr3iDV9WtRe6bNGsUSgBcY+YHlWFSknrr6DlKaajpbuZNnp9zf&#10;TzfYNSV5baNkYyERtKTzwB0xVuHTdYuNPt5re4hQ7sTtu2uSOG2hc5z61nGW91C6hvhcQQ3EABkh&#10;T5IiuOQxUZzWp4itb2C1sL6xCP8AanIaFcMsbIcjAGMZHehR8mTKTulddNzirW2nW4up9TUtZ7sw&#10;M7ncGXsB3rudD0ObUcTm/nlikG5UwQxGegBHGKW58Q3cF+9re2sf2eC3+0KyKGUPjgc96r6Zd6tq&#10;XnNayyiIQYYcABpOnTpQoq/fy6hKUmr6Lz6Ghq3h+2S2lka7YIwYNuUtyPXaT0965PQI30gyWqQP&#10;dbX3PIW+UiTnGOgA/Or/AIU14lpdJJBlhYrdOQCHZuAqHvV670pbOSaNrxmeE+YwVtwOegfHpQ1s&#10;1p3BNpyjJ37eZUWaf7fcLaxiR4rXZvRyQPMODtz1x61ePlaXMs8dx8qyKrJLjBbBwQcHHWpfCt/B&#10;p1zAkRAjvJTvZxuUMRzjPakvdSzZ3802mIqRXJWKTfnLKcEhDyM00ly3vqQ5PmtbTT5l3TPFd3Pa&#10;X0dzppDyTBCu7Csh4yD60uk2ES3Sz5uMrO0S7SNo3jBUHvXKeJNQutWGn2MUyWkMiFxGqZefHXac&#10;cGug0P7fYW0TTSb4bZQUR/kdT3JJqoyu1e7S6kShaLa0b6HQJa2OkyT20BUiYFkZ1IK9up7+1Wm1&#10;q31C2urLci+TKhvLnI4ReQcVyN54r0tY764nW6lmwFhheMnk9MH696o+E7nw3cK7XFs8cpXfdKck&#10;M56DHU1op62VrdjP2b5byUm1b7zr9W0m1tZIphDmS5mDxkHKlMff/GqNrNd2OsfbZo12So0SRxnz&#10;HU9NzY+7n0qLTtU/tKXUZLGNVlKeRFFMzMQVOcjsBSeFNYilSePUZ44p2nRGCMDjHGRTTTfYbTUZ&#10;X1srNddSbwdbrZ2+p20loWtDO7LICMkhsgDufwqN5dQuLm/ubgNbQxQ5R0BJGTgDj265rQ8Tw2Ft&#10;Z2EEDuz2EpkTByJM85bHeq0viuRdAhmQeW8khaWMYfgHnK/SqslpfYm7l7yj8Ttqc02lm4hijuXI&#10;SMtJHdEFZG3dV/H0qzDrIsLBxNBM12Aq2yYOdvQ5I9RXT+IJ4tTi02e5kWGCIiUxlSrTBORhRzn2&#10;rHsPFX9qajeNBdxfZy21BMmwxjHcHqaTik99yozclrHRavpbUZZeJ1uZdRm061jEUNuFZXOGE3cD&#10;NSaZqmqyQNJqCRRwofMkBOeAMjnsfas+20u0vbGeyuIkEqXJ8uWHG8gcgkDg102qabbW8NxDqIkW&#10;3WDcXLYEpPZQOBTSdr3CTgnbl1fzdvIxtG1+6kW7gtooZGmBZEY7XOcnJz2FdDZaHqEqW8/9rpHN&#10;EhE0aDcVXtgd64OHQGgez1SwilaOWNEgOSzRKTyJPr612+v6VbLJPIZhDOYwoYSHJZuNuOmKVnbX&#10;oE+W6UbK/lfVHm7QafpzXgfUPtchZrhfMbcUY9vb6VYjuoNYtLSyDxRySqZblpBleD0ye+K5zXdF&#10;t/D2qW2qiB7k24zMIwQu4jqQODj8q67W73S9QWzZ4biQIPNBVQmZGH3eO1T31+R0NfC7N369jXm8&#10;6z061t7aO3+xpJtNxKwDNk9c+1bvizUbXQbW2aGFbn7QAR5A3vgjPbtXIyR3U9pHa3di0MMzK0Kx&#10;qZWRlOc8etNtglvc6cJppFhuXlWSby8Z8rsAOlHN/XYw9mrpt7NtruTT+J4m0k3P2ea2uFYOrMpw&#10;VBwc9qi8Ka/a24u7yC4e8KnzGjGQmD/CCa1IkX+0p7W2mjntri3JAk6oB6Zz1rA0CYW1v5Vzpz2k&#10;ttMFYnC+apPXAp3d07j91xatvr8mdnF4he4sru5EDRSOGPzLuEar0x2rKufFMd7bwR380rwswQFP&#10;kV8rwXx711t/cadMxtINoSWMNHK+QvuPrXj+naLCNd1A3NwGt2G6KJjtGV6ZFVK+ivczpxg73i1b&#10;VdzY8RSyyI0c8ssUkbqscsnIcnoAB0xXX218buaWKTYYDEIzuwG8wAfNTZtD+0fZri4YugVjHGvX&#10;dj5W5/rXOJp8P9nx+ZdRyTLK7TguMHHTJ9aWqZV4ySXYm1qMDUrOYx77dPJijdjkybc5/ImvS5L9&#10;JntoPKjkB3JMxP3+4wa5zTr+bVrBbeGyyhiVlc4HCnkKea5W/eddSFja2uzc26MSErufuQxpp217&#10;mTjz+69HHz6Hc2Xh63tIreSOU4kdsk/wAdBz2qaCExNJIkqD9+Ekkzlm7fLWZoPiue51PVI0hV1t&#10;bYBlkXADd8etaGn6zaajcwxC0YOsLSZA27Ce1aLl0sYvn1vrp+ZlWNzNpOrahBNM8dvMHPnsOdxH&#10;8NclMiade3L22oSXW5WY+YPnRiMDiuhNrNb3c7SX7FJkDJvXe5ZT0HXArK1y6ikt4oY7OQXUzKZS&#10;ylWCKeSp96h7fkdEPiVuqSZv6daz2Vs0tzGqz3EIIaPjJTuT2q+kMlzZzutvvmlAZRuG8MP6GnfZ&#10;EaxRrndFC6LEiSNlmJNUtT0rVLHUNPgtdiWyBXeTd6jAFUtOjsZXu99b/kUbyeG3gzLJJa3Sg8BA&#10;RkqQRxXOeEr28lF0s1l5dtDMJHZX+ZkPfB9K7TxZqVrHHYrLC8pnuVil5w2D6VxN5oFlp2oXBe8e&#10;JCrExO2N4xwAO9J6PQ1g046rV/1oel+dpN600S2JBVFkDshA56N9ayzBBLPug1BpWijcTBhwvQ5G&#10;fpWBqGpWaQ2qJeARPGPkYneSRxWrb2BaOKKG4JEY+aQ8ffGNvvT5r9EZ8ll8T+epcvDpUsthqNoy&#10;SvdRGFWYH92V747Vx+uz3Y1CCI3G8rbNukhG4nPYg1o2elyw6obW3YpNHDuZGP7vOeB9TXV6f4bX&#10;T7j7ffSqEkbd+5wSpHBBI7UrN9Ldx80YW1vppfdnK+FUkuk8lzLJCijc7HHzE5Kn0H41R17SlttR&#10;1Fbazne4l8jaEHyIM88/h1rsdZ0Manp8lzaXBtYUnLnYeSQeKzLfVro3k9ubszCQBBOeowPb0oa6&#10;P7yozu3JfNGjpGnRi4mlurRkuYyHjDAODxjAFc4uixy6r599aXIljZp3KZ2bRyo2jNa2Z5LN4EvZ&#10;PNUkpIy5yBz1qtL40XQo1XWpCGkjBaRPmZxn0HanZaXJvP3mt7bGb41tr68m05/s4HmyISFAyFHQ&#10;kdjioLHTLizuI7Y3sLB42DI6fdxzx71pWPjA3Wsafc29vKFuA0IDr8qoBw3NVo7sw3knmgXMgkZT&#10;MwA2FzRo22aRc1FRtsti1o+mXei2N9cTWRuk2kjYBuUE53Fj/Ks3Rb7Mk7Ai5e4UM0XDlF9xXQC7&#10;nht7p57wSJvEUyA4UJ7Y6Gs8Wmn2ZulsZVt5Z4y7bfmYx+hzmhrYi93K61dtTUFg8sRghmRZXbzW&#10;cEMsYU9hWTZ6kWaSO6DTiNiNxOMg8BgPSooo9ONpHM7PAynaVLZZgOx9M1mGGW71MRW+oSxl7fBX&#10;hsL1HPWhvYahfmv99jo7XU/CtjfyWk0xJ3KfLOT8zDseK0/t3/E4ETwP5fkr5Tl8fdOcCuc8PaDB&#10;pS395fqs6RSBty5Ejn35rrbGzlu7/TNSuJWSE58i3ZcqCRgHd6+tCvpoZTUU3q2rb36+RJey+Tq8&#10;bKku+RGmKt/q/kGM5PpV/SNQi1Aq0LxmHaxncfKCSc9/pXGeKPFV/Y6gtvPpry7dyCVSQNjeh9Kv&#10;+Gbm0ubK9hEQW2KHKFsbyey5xTUtbEypvkTa6LYuPAblYooZE8mFW2qcnzsc/MR2FWrLw+LVre7n&#10;vcpK2AgGVRh6DsK5Lxlq8JRNNiC2cNvB5m8qWJ46DHT61nTaldWNjo1zBG72wgwx5/eFz1FHMr7X&#10;sUqc3FWdr9DrZtQNnPOJ7RMrkfMMj5j96odC1qKK/ezs3AXO5h085mHPJq++uwzQvIUSXaRJtbG5&#10;mHYg9qq6pef2nAbuK4t7cLIBKIwV2ADv0p+jEldax30+ZBc6DG2248tojCxdvM+Y9egPpV+/1+1N&#10;xaYgc3LgOEzzx8oJxxWdZ6nZyXl9vuC9o6IigErnA5OfSm+G4dPvotTuLJFzGzQpkliMDP5ULyKa&#10;0vJPT9eguh6NeWGp6qzzoI5oixBHR854NLLqCXrW9usfl3BRmUOvDBR1+lcul/qWoRfbprhLeUSh&#10;BAQMMI+O55JrpNdmswbSVY2D+Xh8K27LdvSlfTTYpxfMr6vbTpYp6dY389vLcrHDO0cm1wG4x+dT&#10;3WmanJbPdSsF3vn923THauSufDVo+j3Zh+2QSSyIU8sn53z3Hauh8QX0Xh6HTJJFkmti2TgkvkDr&#10;9BUr0Ke6s1e+1uxZ1oWGpXWl21yGleGNXyPzyT6Vt2d1Y/b9Sl34W3Q7kPIJ7VyNrqum6j9rnis5&#10;hN5KvvYHbtX/AD6Veh0q2edo2u0inu7fzUBOQMDgN9aaevzBx92zurL/AILOgl1CCZNG1GFkR4Yj&#10;kEcHf3Nc5J4kN1qi25Uec+ALlBtTntis86Zq4jhSS5tltEiIKhgSxHTGO1Hhi1kurW6njkjW7t1M&#10;To2Bkf3xTbbaHGEVFu97beVzSm1+8TUHtr1A8YGNqZywHcgVDD4gsNNlnTTrQxiSPEhIwMMeT60t&#10;hps1rcRXCXCzzyPhmbkdOR3q7FrEM0LRxWQkvJNylgAyAE4xSXqEuXpG69bIZFqMF2tmH1FjJGxa&#10;JVJxgcnIp+mXzjUb28luF+yEAcng4HSudXTrqwluG1CLyI40O9mwucjOFrz3TdRvtQSGKCy8yzMj&#10;NFIeTweBwaE2h+xjJSs1Y9Qt9WtC6RwK7vdTSdBwgHNXNSvZNGRLqEtM8gOSvIBHY1dj0tdRAfi2&#10;NvxIAdhDEfSs7UZJ7WQQm5hg4+RXG7eD3H1o1sZXi2kvmnqJpniC+1C4hW7sHVGgd436rn3z1q1Z&#10;QR2UF1eSRl4vMBw2AA/Yiq6+KdRtbYObSOaKM+Wsm4KQW46eldDJqFrdyzxMzyBosFNvy7j6e9NW&#10;73Ypcy+xZeRT0K816ynurm8t4I7e8cJFJ975T3Ge9cjf2VzocrzyT+dZyygMMn5UJ5OK6iB43uLS&#10;G71VQsCFoY3I+XPB3D1qC7NlE89yqia2YrDsfkSZ67AaLaDi7S+HddFp5FSPQdJ1SWDUbe4ma2jc&#10;LhGAZSDwBjBrudK8P26tiO6nDXLsGZ+VZcfd68GsGKwhsTb+XF5cJy+1RhgT0FZ9rrGp3cksIViA&#10;+MrwqEd6pNLdET5prSei7mxPpEkFrc28c3mXERJjZP4FH8P1rhby3voby4S+unPn2rFUi4HHb612&#10;Fo0ZvbNVl81VWQyShuA4Hem3+nLe2cM0zM8hnVExwTk8Fce1Jq+xVOTi9ba+RxVvp2qX+itHYFd6&#10;gf609VXnH1rU1S9s9T8PyXkkUfmrAYdoGXWVOwrsZpYNOtQghCB38td5w25uMn2rnNb8JPPpsVjZ&#10;ywRtE3nSyl/mcn0xRyO2mug1VUmr6Lm0fkYejy30VlppYmS5b5VEq48oY6GukZmknWaW/Pm26sHW&#10;NeOemM9ql0WV/MtoryGR2hQMZP7wX1+tbWt6jaLJd6jbabGIVRUl3cDDdwKSWm5M6nv25d+vqM0e&#10;WOeN1kjUqx3mRWwy8c5GDXNWllp9nfz3Fmg8hY3JfGX8zvjPU10tulraNbLDaZZhlNpG1i3YjtXF&#10;ap4flk1ANF5dtMrhjGPlQs/94/zpvpoTTa5patJrY17fRpGd53ldjMvmNkZYZHAwO9LoPh5tNSSW&#10;O4VbOV98m8kMWPBGKnurPVLa1vLh7ddoQFWSQcsP7vqK0bPX7S5j04wWbyvIAWLD7hXrQkkOUp20&#10;d0c5f2mnaRNcXq6o0Vo0yk4QjYx64J7U/XLt4vs+oWRS4jjb5ecuQ3Jrc1+80eMGyvbQN50u8Ipz&#10;5je4qW205rS5kL26427kjjH3VxgZFJrTQFPRSad/Pqjk/DFtDqUk9/NM6yO2VgHDrg/yrr4rKOWJ&#10;7ze0c1mr/Ln734d6zNOnYf2lcR2kKrE23fuxI2Rk4AB6VjaBq2lXFw32mdkMi+XvmJUA9/akrKy7&#10;mk05cz10totfkY2o3tzJqkTymS5neISIEOAU/uCtufV7nT9KeePTFZJR9xuWz0I46YrX1K2IuLaL&#10;RbqFpYlJ851yoz6Cq89hb2V3YrqV4fOkY5ydoct6KO1FmtfxKcotR06bddC9pd/uQ+TGIRsDMpON&#10;x9vpWDBp98kVzNeXQFsZd4VF3HOeBz1rsby702K5byyu7psj3E++M8Vh6g9yus6fbWWnySIyGd2m&#10;Yqq8flVP1MYyu3ZWur6+RTt7LT72QSyQPHcbCcDI3DtTtIhttKsL2W7bzvs5MiqOQfY9+K2dR1BI&#10;3F9aKjMGCgZ3eU44LADqKxbyxGkzTSx+bfNfODOjD5V91wOKNh3b0bav0v2JprjS/EGl2V4bSXZL&#10;MERR8nTru9qv6jJLbrdSpZJbLCgSJt2SWI7j0pNZu4tL0o2xUsWw0SIM7M4wWOOK4Ga+unLpFdwz&#10;ecMydX8sr2ok7FU4c22ybtd9B8mk6rc6fa2uxluBL5rzOQVUH+79a27Tw41vdadeyXStdBGikCcg&#10;g9Ca6Pw7eSpaSPPCSqqCh7EL3qh4V1pp4LgQwo0Zmd2U/KRk5zmiMY6eYTqTanZJJPXzuZ2oas1r&#10;ARNZNKsr4abbyAeOcVy9141ms9T0y3uLTyrMSbY5QnLr3DAdq9Lu9a1BNNuYbiC2DzOPs5BGSD0F&#10;TS6kALNLvSRiM4DLhlJ789qtrX4iYT01p316M8+mtItYu7ltHuytvHIWKcjJI7Hg0XOqWEWn2SSx&#10;yQyCYxlCSQzd66C1ktIL+5s7G2lCynDso7tySD7VuajYaewUzyphZAELLncQPX1qOXz9TT2qTSad&#10;unc5K/0m/htL5JrmWCO6RVhMeCB6Zrhbu0uo9PudPNu7eVH80hBy754K+tel61qMss2nBLqL7On3&#10;lfrlTwtdDKL26YIQsbzMM+Wc7V7MalxvezLjWcUrpa/oeV6Dqt3Bp8cb2u1hA0bq4IOfXBxUEcms&#10;aZJao32c2twex27c/T1rurXSlhXUkvXWR7diyOTkkdiaNZttKm0y3dph5aqZCIx1IOQKXLpuae2j&#10;zfDo3qcbY3F5a6gZZ03Fph8u8Ehe3B9a6K+hh1DUYZbiI2EcAPysAS5b0wT2rF8PeGYJtXTUJ4J0&#10;DLmNuSpfsPauu115rCS2ilKSS3T7Thefm6YpRTtqFSa50o721toefanqmmsv2eRAwMpO2Lkso9T2&#10;NQ6NfaZbyC9s4pfs65idCfncnjPPQD1r0d/BlzY3cawTo0UnLhl+63rk96oXttpttcEXOmi5kUko&#10;kP3pD7gUcr9CY1oNWV3ddGec6rrNzaB40WO75/dxjqhPufSux0u5a6SQ3qxhYYQ52DD8dgT1qrDp&#10;ttLcQz3afZvNDAhh/qVPQD1NdHZ2/h620m7ZbllTawE8jbmYnggU4xfccqkeVLld+61MC11KO+h1&#10;KaPSso2FQBMFQB1J71Y0i1trXS7hp3VcqAN5wF56getdFp+o6fpukROG8zzGVIwBy/1qhrPhnTjD&#10;bXV/IQZZdiRB/lBJ4Ix3puO3oT7RXas0r6dW7HOX/hvTvtLNb3splEW5Ldjnce7e1c3f38CXNnDa&#10;giTP7x4/vRnuB613l74ZtZvEUltArmdIl+Yn5SCO9SwfDWO3uS1o4W5MwDb/AJgS3OVpcj6IqNeC&#10;ScpN6XVzC0vTriWK7necRw2zFcKRvZz61efTf7IRUhtGKXxxLIMs4JHv2rrJdBni1O6hTbviRHZV&#10;XdvJ6596bo2qLevJZ3kk8SebtVpE5GD0OOgq1G1jN1W9VqtHY5bSfDllBdRIEIZXBy7c7O49Kdf6&#10;Ra6hqDzacVt1ifYxPfHU59K9EvdLsl1FmiMM8kahmVP7v49ayLjUNFE1wZI2igkYM0bDBdvbFTy+&#10;hKqtu6u9DltN1G3j1CaCa4jMgXBZQASg9K6Se8lVIl0+S5liByRwEPsT1rV/4R7TWlF5/ZyREo2y&#10;bHUDtz1rmoJtXnsWlsFjSKCRvP8AOOwsT/dzxTSY04yd1+Ow/TLO/wD9IN5BAyNIREVH3QfeotR8&#10;POluJoClsQ5UlySD71yuo6tKiJFdSSo4cBXBABB6DA/pXcTlptN2JifKqHjGSxGeTz0JpaFSUotO&#10;61fyKWk6W0Fq9pLLEXdWMbx8g5715Pc6fqzSuVMajPA2jt+Fet6NdS2dyyJabHuQI1U8+UPb3pZ/&#10;h7MZZCNQkUFicenNO2g4T5ZPma11PDpVH23y5X4IBAHQeuaW6vIBMsKIxCvkZHU4/lWfpkMbPM83&#10;m7duA2OmPXNdBp9oshUG62pIwCsQM1+O6/efoRwEgmDrb7kVSxOCM8n+ldjHoYmt0ikwCDnBHT6V&#10;L4g0SFVUl1MqvwRwSB6etSO5aWBVZnZkxk54HvSa5d0FzEurVY28ryWbdjAUccVEuk7zLIysI0zk&#10;E45rprd2ISB+MEgM5xms65t2torgyRGQ5OQD8uD3oaBanOTW0EqEeYyBxhQTnb79627FDDZPayOs&#10;gB+Qtx+HaodGMMAuHUDe3A3DcB6dajeVZBGWRcu+zrzmkgKgA3utu+58AOV52jPauns7CaOFWb5k&#10;GcsxHOfQVnyTWlsNiwEMDhtnUn39qklndFDrEwKN9w9OaEDRyN5ZzWjSKYWQM/ynbjPoTXXRRypC&#10;8G5W3clx1zjt6Csi+vTfFWkRlRSRuHrWfa3jmaeSF/OyuzB5wF7g0tE9wRctYZLe7Mzl9oHzZyVr&#10;XOpTFTHGowykqxHz7e+R3rOa6ESMWw6cExZwQW9au6dZNcwS3MieSsYZQOv0FC7BZGPYytJcCRSF&#10;2RYKkfeHpzWpaTRu0xniwdu1McZz3P0pLmNBJbW0RDBgGdv4QfQ+9XpNNEdzGz3BPmZEgxkBT0NC&#10;Q9DN0pLm6iQXBOIpC271HQVeSIy3e0glHCqB3J9fatC6ls0iW3gl3mM4DqOTn0FVpi6rbhI+c8tn&#10;GappK2pKC9miSIRPENoypGckHpxWd9hkMUUqFzAXCnJxhqj1KASvLIgDFlCnttb1PpVK0+320bQb&#10;0eEuCCMkbh9OaL36D7Ek80EF0QVJJBwo6cf1rOgeKWRXIJy3DN1BHY1DGt1aSTETRu4flTjO3uBm&#10;tOOJboJHbwhsN5hK8YJ61O4EfiHVCYo3hDZYFTzw+Owq9pVwsccDSxBZGU7dx5GPb0rRtdJWwiee&#10;WISKD8o7gmqd400gUqiGQtv3DBwh7E0+VhcyIJVkwXCRuC2H6g5PQ10MYiklVvLDMqkgnpkGsTRt&#10;HBn3tztYkgkEEeuO9aF7ZPaCZ0BIY7kznC96ai7XsCZiavfz3apE8CKQ5DOePxGKdpmoRqVjkjLR&#10;wyZyQRuB/GtzQ5PPR2mKynsRwQT2NULaOR9QjgG0MQS3YBR600uoh72zPeOHOcAyBMnOAeB+tYOs&#10;oLu4JlRimdxABOMcYNbVxbzz3d3NHlCCF3A8cdlqeyiDxzRXDNu3/d9eO9HLcL92c1ZSQARyxKIY&#10;/MEW3O7DKOuOcV0zJHdwzRvIu3+HPG78aguNFR4CqIFCMD8pPOe5pqmUZHkFcEHC9OPYii1tykQ6&#10;NokFs0skbE715BBGMdxUl9aWsMdtJKkm1mxnuD/Stm61FkjMggkyzbQvU47YqubWa8kRTvyzcKRk&#10;D2NCS7CiNuoLh1CM6rCCOi7sgnpmtrUbEPM0SycNEGQMeWIHQCqlve2803lSwMHhJUAnaWHTqM1c&#10;v7hnnG6ErIhUIO5WqVtRO5x2m+GJhHLOsJWNWxhj1PfrWjdR7IEjaEbQOSTjBJ4x71sTav5kr2zZ&#10;2wN5m70yPSppYo5plicqq7PMLL0OPx7UKK0sCk0cktsb+8R/KI8vAY+voc9zV3XNGjUYKh3YhiR2&#10;x6e9bVpcxSW1zD5isP8AljKnQ47EGshtPeKBZ5Jw2CSQpJ2mqsvUTKUc/k/JcJvUttU9xmrbRrIJ&#10;RIpQkd2zwKtpJb7YZGQlmB3beQMdz6VDFrFo1vPiJXblVbnPHfntTSt1Fch0LSpZU4+XD98ZPuaX&#10;W2VJlHmb8MAvHGM9cVoadIq2fzHEpHLDuT0zVLTrIJJmaZZc8AHqD7UO1thNGkLYSyR+a6jI+ViM&#10;gc9DV2SxRGeFoy3cehB7/SqVxDvmih2vh5FIPYAda6HX7RIruHEjN5kK7tvT2GaVtL9h31RijzUl&#10;jhAARCCPQ8dzTbqyt2uZJ2iZWLhgpAx15zwavzQGKNJFO4Ebc9cH0pVu2midyAqxggt3Oe2KED16&#10;GPPc2jXccS2yH5grDJHPUfUVaitljmYJMQqvuY56Z/wrHk1iBFjlMO1/uF9uBxxwKqW8sIuJo3dv&#10;MYbgTxuXrinza7gtkdlLaxy3UcELY3RhskgcHrVRZANTEUuJFUYLRjjA7YHWsbVLmJJ4Xt+hRVJI&#10;ywHpV/Trs2hUtAGVyS0h52jt0qnPUXLpudjZTWCearxA5YbWBIO4DHQ5rDkv4nlWQMqskmCCRyw4&#10;5xVTW7qSP7PDbQczpuJA7+o+tY94tlCsUD2j4YF2IOSz57mplN7DjHqWo4Li5Ro52WJ+WGAe3etW&#10;GR44UVQsjKAAe7Z+lROy/wBjySSNidnCq+eSo7e1Vvs/kWy3EjspYgctyo9sVOxR1IeTc6tGAJEx&#10;g884rR2mOIts2jZxtGGHNZE08S20aiHIGGU9yrdQD61b1bUiqqibjESoA6sDWqktXciz7FsybI1k&#10;aVJDzjkEkHr+NZMWoxKXZTg7wEycgZ9KjlmhjmntpFbaMFGA5DY5rLWeAJ5qgZ37VMj8E0nPbUEj&#10;dju7m6lka4UHbxwPmwKjla3jguYULBi4Yk/xDH9KqWep8ozgbgx4HXaP6VSwbhpGwAxJy2M8npmq&#10;5tPMdjY0+SOS1Dkny1BCk8EnvVn+3DFA6bBiNRjnB71j6bJ5TNbHYrdtuWyfXGKhv7pJbmP91ht2&#10;1geT6EnHaq5mktfIXKm9jq4bqWdbJnO0MOM9B35+tdIYgJykbMN33tx49Tj61yNxG3lpFsb5cFQO&#10;intn2rRgmLOgJDMT8p64OKqMzOUTV1KV0DSA7wPlA7n6UyV4Z0j3FjtGRjoKq/ZpBIIpJA3y9uCM&#10;1o22nNFHlWOM5yece3FUrt7E6Jbk6/uIyolLSZ4Vh03dxVqRI28pSGYlgMAnGPU1aWAM/wBokAJZ&#10;hgDtjuatQ2wSPf5nzdScZx+FbRgzFySKCwOyTMJCgjPyKRkHJ4FZ6wGWVPlwzDkdMGt5DI6Od+1G&#10;IGGHXHcVetdLcPncWAxkf3WNWqXNy2XqT7Tlvcq8xIilC424LYyM/wCNbsFmJkyfl4GMjOMdqmAV&#10;mIIHAwMc5NXoFJVwA27/AGhxjPau6nTS6nLUm7aKxNDDvi+XgoRnnp+NEwwxZidgHPQ7j9a0Etwk&#10;bxlsHqaimth/DwMfnXS4Oy/E5VLUrGRUGcnH+z3H40LKASOcHoTU6QB0AdgmT9cZ+lSyW+9vl+YD&#10;rwRilyyFdXM6XzWdFC8s3K9D605ZHUAoSQSSC3fHY1Yk8xpFKMMY2semcD1qWSJjJH5Z+UYBJHTH&#10;pRyPW1x30sYkhDgEchug5OPzqk7M4jXle2MfqK37gMysG+YA7iBxn3Jqq8EMcUR6ljkAjOPpUODN&#10;ITWhhXXmS4Veig5I5z6VErJuy+c8FOvbrWwkKAiRlAPQjtk9DVZlKEDIBzkk9PwFZODve5qprYzT&#10;MSsr9SGGM9Pyq6l2q7SMJn07k9c0kNsGYjyx8zHnrnA9ulXDZJEfn2gdgP4T6fjRGMlrccpR2HxS&#10;lkABJIXAPTGe9Z6xbiGGSM+vGK1LYr5hUoCxIwB0/HFTrEeQWxgkYJ6AHvWqjexlz8t7I5m9hEL4&#10;D84BPXoetVv3Lzg4GFTgjjJHrW3cxxTq5ZWIX1OOR7+lVI7dYlJ+8B95egGe1c8qb5tErHRGouVX&#10;32FQF1XcoPGQo+XH41pquMBlAwo46jPrVV5mjBAjCAkYUcjA54qTzs9t3TcncVtGyMpJvpY1chnV&#10;B0PXtiopIRDGSVVi3GOpP5VVimcFmLA7icL7GtGAlgocgHacFeM47Ct4tPpqYNOLMeF3Tcrv8y8/&#10;Nz1q9Jjekm7KnkZ56U6aSA+Wz4ZicYH6ZqVpo98cTOuFOR6CpUVrqNu7vYHiG2Mglt3LAc8/4VBL&#10;AWALn5e+ecD0FasPlBwAeFTnnAI6VUmgEjN1PJK89QK0lDQiMndGWLSMBsEBf4WHUfnVS4hSKNn9&#10;R1I5J9hWioL/ACsu3HGacZgFGTyF+UkE1zuKa7GyqST3uYSwloXJQjceWPP4gGr9vgI+W+VAMgk1&#10;E8UqhnUtgdjz/OmScHDHJcBmOPToP1rOK5enQ2b5upsxyRshy3Cjg4z+pqorhHDSKeTjGcAj2qqZ&#10;GREUSHYfb7xPao58SfwMcjPJ44q3Ly1Rmob66MikuvMmfy/uopw3QDBptzqfnglS3C4Jx/hVDzfk&#10;ZtvG5Rx3OeantkeZ3ADKM5IOBwKwU5PS+50qEVZ22QqGQbX6gDAJGMZ7VqxwzSyI5aPGOOCTn05q&#10;vJOsahSpLA4IJ4P1FWbWXZiXb8udrDrn6YrSCS0uZzbavy+heCSbiy7QCTuzzkj0q8HVU3ZOW4C9&#10;ABj3qkbxtjbexySOmO3WrDS72VWZi3UHv+HtXQmtbHJJPqLEkkjISnIGAfYVJOxLFw4HAySOMCpl&#10;SNmXcWyV6Z4qjPiMAiRMbsZH8qp6RI3ZNJcZLbtoAxhgMVT4zsLHrk+/tSvc5OxVADDByME1WnVM&#10;AKX3HA5PpWcncuMfkTyQq5UeUAQck5CgVWmgVlIQAENjr6VZRNyybFyyjOfTHrmo2YPIgdsdicdS&#10;e3epav03KUmuuxmKsYbDN82MNu6cc8VJFPnAVVT5c8juPSlFjEXG8HJyPwzjJq01oqZBDDaMZxxg&#10;1Ci/Q2c46DoLwFXSQ+pPy5znsKpM6qSqqQGHHGCRUM0bomVYMueCvJB68+lPaZZRl25A5x3o5nsx&#10;qKV2i1M5ZEYdAdu7HQCpLSMbQv8AHkk+/wBKibzGD7W/h59BViKb92u0/NgjO3nFWt7mUr8thySo&#10;Pl27Qe46nHpTDIsLSO2QoIHH86fHsYYY84yQOPxqtKxmG0+ufyp30JS/4IQyB5XO0fNk89cDrUUk&#10;rIPllJBGfp7ZpZWiCyJuzwATnkVnNI4TYqeYrDAPfI71DdjWKvr0LRuHkjLAEg+vfHaqolyzYOM8&#10;5J7+1RLchEIMmU4PTvSWiB327lbAyCOvqKi97I0Stctopj2uWLljlt3T60kaxk+ZGqqQ23kYJz+t&#10;MluYy2AuDwPXJqmNwnLSIBzwD2xQ2kG5pSzNCjCMD5z8xJ+6B1H1rPL7mfIU/L8pxj9PWpfNQPkg&#10;Fd24j0//AF0XVyjgCJCAxySRk8nkCs5u/X5BFWe2/UtRKEVXwSNp+XOcn+lM88rtwNrEehOKEQcx&#10;lPlxj14qCKNYwcltpB3kHjk+lNt6JaD01H3sWThYyc4LndgZqGZ5mEeM46A5PSmztG8mzLEADaV4&#10;z7UCdY5DwMjg/wD16zbTb1KS20IELAXBA6D5eecnvUDzgrkjK4A78H196leHzGMbqwBGS442+wzU&#10;csG1CGfBwdpA/u8ZyajW2hppfYW3Ylwu1Rkk4xjp9e9RSIZixGc7uQc5JHrU1qJYlZwoZMgHPJ/W&#10;rq2yNLnf6Aj1+vpVKLcUgcrNlF1jYqxLK54PYHFSGZI8IkZBc529QR61BcxGOTJkO4ZOSM5A6Yq/&#10;I/mbVYZPbjjHXNC3fRh2MWRpg7R/NgOD93Jx9K2IoCM8qzBflKnpmlbEdxlH2fusdMGrMHlqsYZi&#10;HBG4nkAE9RVQp2bu+opTfYSZVBGd5KgZA4xn3pj8FVVixLYyD6jvVvUr1PLkRH56FuuRWRckK0Jz&#10;jK569APWqqWTdtSYapN6FuWGSGVEaRV+Unrk5p0MZlaMchmXaCOjfWstdRLrIz4kH3VPdanvtQ2e&#10;S4Ofubsdfris7x1fQv3tEa66eY47kAAngEk8471UVYzbFBGwK/ePUfjWXLdHerK+5W3FgewFKZys&#10;IKo6rI/O4nJHtQ5Lt0Eot7smeVPLaOOPc3bd6d6jYSR5ySBuAJHGcVTtfMKSkRFtpJBPOMdgajE7&#10;MkLljncdwUcA+h96y5tjTlNaWBcMSuUVh07571Ue6AZVjAyT1HJxV77WDE6bkAPUDkk+9UdThEJR&#10;goDH7zDgdKuS0uvmKO9mSbmIJCbd2Q3Pf1q9ZwBgI3O3Knlfasy2EGzdI2CwAXnr9KtecqiQBiCV&#10;JYsM/MKItLV2E10Rb/1gXLbpAdqA8BR61Hcho1j+cl8E56g4qKGDeqk7CNuc7u9RxsFlkDHcFHQc&#10;gVXN369SeVfcXYftcqqylG3KeD1571PDCqDa5C9RnPBrO+1qsCbGO5ehA5+hqpcXLu7MxA3Acds9&#10;M0/aRSXVi5G79EdIbU26iRpUIyNhJHOe1QCGMq8rNt4xtHTn09a5uSXzY1UyLiI5IHXB71NFqMUO&#10;/G5k4ITPr3qlWjdaWRPsZW31NYOisqYUYGQT3PpVdmiEAkZgN/G08YwetY0t9FIHjUlssCABkgVU&#10;kdW3b5eCfvHsPTFZutvYuNHzOptZY8qRKc4Ix0Ht1qaK6eNRE0oAJLAE5z9K5q0ugXk+bcA2OP4q&#10;o6hMkasu3aSS28nJPsPSl7ey2F7G7OyF9NJCCAyNkgtnqe2Kp3ryqy73ViT8xQ7uO+TXHT3s4SAp&#10;I+0dB/ep9nLk4yVJPO4nmplWb6P7y40ktrHUTXEMEgVZiwHODnB4qGa7jIj2xnzAAW9PYYrldRu/&#10;OmGGKlFAyBx/k1LK8UUg3Shtwxg9Ce341DqPXsUqa03Nk3SKVDPlyCcjrz2o+1w+YY1iAPQDptIr&#10;jpJLiKA72TepJB/iPpitGDUA8UbmZN6DBAXJb61Kky7WLeoStEHdyC28NtX+tMvtUmEkRwDkAkn5&#10;SQR+tZM1wcSbo3PPGRxzTL+7aS3iYoEeMgAkZPPA6VNxm6df8sI0SSrI46Z7D+lOsdfliWedsnI2&#10;gkDOfQY7Vy0+qBXO1C0nl4LAce9UWmmWLManB4YZHU+3tS5n3KSv2Oljv3vLhZNu3kEpnaG/Ctf7&#10;ezBoZQD1K59R2BrhY7t2jyDvVeCw6lh0NXGu8psPmNkjIznk9xmkmW47HUXV1F5axIrOAd3zHk57&#10;Z9KpTXyqJMowDDrnO36VmXjCFYyk5OegC8j60kOxoH3SHG7kDvmjqQ7W0Lr3YjDZ/ug49jwake6X&#10;dFswCvKr1yD3xWBOHkWR3ixuym/PHy1qxW/lQI7M5AT7y/MB+NUiWXWuFjVSCHIJJKnlc9RVOK4L&#10;KzeYxXdyoH5CsH+0BtfCH5GyoxkvT1uIvORkbYByQ44OfShGcqiR08V6JW3bArL1GeFHrULTOjkK&#10;5LlssTzgfSsaxnR1uZg5+Rstjjj2ArXj1KzcxCGLLlirSM2Tk98e1UhKouhHc3ISRmWHcIxsYjqN&#10;xzkmpGt/NaNlBbamdmcE5+lUm1X7OJfIxICCjOBkFl7Ee1U7PxFnDOqxyoSMjkke1LTuTzrua0lk&#10;5jdmtpBgA7jzj246VnjUlE8ZKZC842kY/wD1VPFrslxnc77w275Rz+J7VxCXkguZQd6sWJBfPUjn&#10;8KTltYfMekW2pwNapgjexJY9wuc5rKN+8pQArhG5zkZA9KyLEiW2DPOQ20cEY5+o61ZsYd7nzWxw&#10;Txkg/j2p87diuVbk91qo8k5CkyMQFGeCOQaxDqDvDvdm2hhkdAf8cVNeaXGIy0LscMGHmcEA+mKs&#10;wWjz2alpVjIU7QR1OelTdkyi9NDMlvpomEoDEEbeCOh68etL5ZuiPJkUHrtJAPHsakigWWXHmrlF&#10;O8kEKR2Fa1tZB/LaONd0fLP94j8ugpbhCDT1Me+tnt1Rd29iuTkAgNU2l+HpHnaR5dsjgEZ5Gcc5&#10;rs0szGWkjt0kGQWwPX61FbzQxyyStbOE5+7zggelFi0+xzsWnojv5TGSbGSqdM+uc1PqVxei3QSR&#10;yBVXIIIII71p28ghMZtLwhi2OeuPTioNbgurwSjeqFWw7LwBxn3pPYN7aFWRQljbyJh3ODhcA8et&#10;aNhqUXyL9mEkmec/dIPPNYVvaRLFFCJgrY+YnJyW4AFWLHTrWGQiOV+DtwxB2n2z60lJ6Fct0Eun&#10;4nWUkgB8AKdvJOehq/cO8qnD7fnO044wOxx3qublvtIZoepI2k5K+9SszySITOq4B2p2IPf60X0K&#10;5WR3kkUzxp5jmR8AAcqMdsVrI89mtuvlo2ZMsucYwPT1rInuUs5VeCUb3AJ5y20fyrnDqglu53eK&#10;QsTncGIwfpUuoo9dSvZ39DfbU2M5jKrkfK6Y5UHuKllvoFkb7PDubcQpU8EetZjaezo92VJAXJ2H&#10;LHPrVuy+2TsjQWiM4XLNjaQB9aSqPsx8iInvbmUbEdy+MOSM4B9KZZhvMK/IcHIPQk+tUNLknaS4&#10;DufvkuV4x7Us03mC38ofMZAoQcM3PP40ua9mXy+SLTP5hJE+47iAh6EjnBPtVlruGFfKaUxuQcbu&#10;m7HJFZuu208m4IhjRH3BwQD9KyIbp95Dwl27c54/Hoc0+ez2BxTsb9pNK3mRSRBlIyJSOfwpqyGH&#10;IZF3Rd+jBT3FYsM8js+2Ji5faUH8JPetvRrS7mS9eRCecM7jAAHH41Sd+40krsoQ64sCqrxGMFtw&#10;fG7qeMGl0+5WaS4QHy3D5Eg4DY5qPXnihjihd2DoFZSBwBnrWXY2t/cXcgkZWXPIGML6GndrQdo2&#10;Zq6bf+VPsuCiK7ffIJ2/lWpLbXMTRyGQEiTaqjoyewrRt9Gt2EeyRZXXGS2MKCeasanP+93KojhR&#10;tpkHIBqkZtpvQ5SeOOWadTcEELjGMcE/pUCR267ALlAZPlUt8+COpx6e9V72e4iiu3ZUaVjuilx2&#10;96raLDE6vJcpuLnHycbfekJXtudBHK7W5BZpEYnJXjJXgBay01kQxFCzk5Kqp6kjpmrep3paNLWI&#10;qP4kkX2HesyxsklNtcSHccnKHufU0C+Rr6deqsZV442lBLZTnp14qit9OkruIyqMd6A4PzemKWG4&#10;+zzu0bBVIK7jwN/bNV7a/ia4mtrsBw2Msgxg+ooGmX9JjjeeUPIXZgZMkcJnk4pl9qgaOSKJCWcg&#10;uehK8cYrObUUKrFE4VuRk8HAqLVXKMsjSlgqqjFRglqCnJWJ57qFJLWPduJjIIA5U5wSPwFIt5OP&#10;OMMrFioVQRknHcH1FN1B4NytE6r8y8heSehAFZMlnPAi73kKK2AV4wTQQ5HSTSeZDAXOZAhJIPBK&#10;nGTWTHLPE0jswxKSmcdMf3ak0uKR7hFuMGJTtxuwR7mt/UbO189WViYgQVZhgEdytIlyZjI7fZpk&#10;zvjXIbcMEMfeq0r4ZhjqoChu2O/vUt3qcemm8gt5wzSv8pcBgwPOBmqEaTrO1zDEZCgBdSOFJ9qC&#10;VPcm0y5N3cuhT5wykq2eQBg/jXV6ayWNzMftUY8tC7KeAw/u59SK4HU7+8kjjeEBWhb/AFnQbm68&#10;jtTLiKSeCIJnznPzbeVJ7HHp70XM3WtfqSX+vS2kpmt4h+6k3YAxneayLfxFOmo3EqSPHIQQNn8Q&#10;cYIJpNV06UNAxVmfcRlT07c1iKGt5hEYSVIP3sncx963ppWOCrWnzbnTR6krW6RlWZ8k/eOBj+dZ&#10;+pu76TJM5JLyYHPKDv8An1q7d6KtubV0D+cVG4KCV+v1Fay6asthLIWBjc/dPqPUUKyswk5yUk30&#10;OHtVikt47WJgsqISM87sDjnt71Y8OadcXswheHdIgyCFIAY85966S00mwsibkneykYK/dyewFdkm&#10;vzzcpGinOxXQBSQ461cqujtsZRoNtOT1XQ5y78KXkkq+W0MqoimbJxtA4HFSWfhaOdrjFjGyx8qz&#10;HGM9Dn610GqXNsuya3uC00wCygd9nGM9KfaXDGSK3ijZ3dFUrNwMZ5x64rL2j0VzX2MXrb7yjDeS&#10;aaiRzIkYEolCHopxj9a17Ca2u4b6B9OlmmYOturP+6XK8HNaXiXwvqE4G4LcQkjmIAsuzqDT3WGz&#10;mhe2t1iWJFLjOScjGcnvRdp6oqME9tvI5zRdI+0yW+m3ECx3JTbuI4cY6bq7HV/Dl1DAvlM7ywhQ&#10;1sxDDb0q7p8lxqXkL5qI5c7WZMEL/tNWlP4gWK3WIMPtqT/NKfmVkHHFNcrTuVyyTSijA0uyt5SE&#10;mCqylvkKZLZ/gBPerS6eLeeGWSFVQSjyg7DcjN1FVFvG81pPPRiXLKzdm6naKz7kXOpLHKjb25IG&#10;cAkdTUXWmhuqbb1Z1Ru7ZYbhRZvE0kh3yOS2cHqM9q5q+1Ca9S3CIq7D0A4Kjjt1qC5J228bM8jO&#10;mAVPGDyfxrLu38q8X958qqFIDY69B7USkzSNNKxfh1DUvtEcbFTD/CwOPlA6fhT47yeKeRFkXdhU&#10;L9eByc471iWRgNw2WLFgQUfBAI7j61rNdQQ2rp5KRsoG3nJbngk+lSvU25SSKS2kkMrkMIQ7ZA7L&#10;2qKK5igZQjlS7EmP+6WHUVGsMBP72UqI8FgoypLc847VJfLH58SyuFJPBQYO3qT9aC+XXqTXOp5Y&#10;Qrn5vlLjvn3FN08KjMI7hWYN8vzAn0wCaTSrNHFy8ExCckggk/L/ACJq/YpbJHFcXNsrZG3aDgdf&#10;vUlfQbSVyhfaaIZWkt7d2mKZaMnoSe1VHW6KorOFHUkkDacfMuO1bOyM3b4uVRZZAUOSSB0x+FVJ&#10;ri38+5imt1efmMbQRn0bNA0tupqaNodpcpeFrkQoqKyAv1PUioNO0oQb5pJERt4Cqp42A5zVaazh&#10;gghkeYM5kBeMrjIX+VK2owvMZVUqzHaygABuOKLpWutQ5b31Nqe9JEUTBIWjB+YncXxk8D3rg9Q1&#10;R7nq5BZ1jjLnHUHJIFNu7dzHJM2FYH5mJIbk8H8arWunPdSyZWOQxsu3Ddc9SKhzctBxikatqIol&#10;aNNPgdxIN5Y5HB7D3rpxMPOWS3eKMg5KMowrNngelcpJbPar5qxbznywAcYPY49K3HuREkpm8sMT&#10;tY4wSx6FfpTi7bjaLtppkjzIotV8sKWbBPzMOcjHIHrUNzHbi4uI4pyTIBhSOAcY4JqS9v8AUM26&#10;25mS32kSSp0A9GPvWQunJJO0Udwz8ZAY4HrmiUl0Q1fVtmjYA/vreSERrtye5JPp6VLqNybVBDbo&#10;qMwzl+MeozVjUDBbC2SOPMjjbLITnAPesx7yMSrbHaSAWJfpj61DdlYFr0Jp7e5LAhUZ1jEnXPXu&#10;ual0hjLZhyDEPMIODnk0RmdNku6HYykeWpywAPp6GtU3UKL5y2h+WPABOFDHuR2oSW9xvoQTo0e4&#10;x4kVUzz/AHj647VliIWCW8iwq0jJ5mVG4qGP0NY1rcRhVdJzvc58sqduQeSW9K0BeNHJeeVIrGRQ&#10;qsH4XPYUua4+UlnuJtysZiXMQcHozZ6jH9KpG9+bG3zJM4UMAM+uTWbezzB4AwMYjyS/bd39zUqN&#10;arAjqjSspz8x+XHv9aXMNFTUblpR5CFw8b7iqAkkj1p1uyXKyl4iJVGHVBgcgnOB345q9bRTzXNn&#10;GsaxiR8BgcAE88E9RRYwwabf3BuZXKO7B2AwuSRwc/SqUbhezMG7+yLJBD5artdAT/tZPT+orTjj&#10;Vo45cLFIgcfMQAYxzj6+lc1rerWt1ealHawbYyGkizwOuSQa5j7fNLLDLcyBVii253cHGRk47100&#10;6LkvQ4quMjDTe53Vlqp066glsp2ZvmbzGAITtXMeJtUlkuyguJZRDydvC7jzkdq57+2R5oZ2ZYzk&#10;MSeNv/16rX18s7AQ3AjWUgjfyOARzg8V0Qw9mr6nFVxnMmkWbjVpLqEt5heMHYxUYfj5qqSakslm&#10;Vt1z5jqQc5IwOpz069aqWVwWeWFtruyghlGMkZwR9K2Y7OcweZGx3Z2SnGQCO49zW/KlolY5HOUt&#10;b3KrWL2iJNJdHG4LjIACke/vWnoHhK01K6c3U6M0Y3FQeGA7VsXt1ZXlxE1xpiriPYI85Vtv8WB0&#10;+tdBZaLbwBd6NbQRsJNzncxJHHPepk7IhwV9dixqWpSxwiztIRFalFGEUK5wO9UNKs4Y7PYl1td2&#10;BbdjjafX3q9Bc2eoarBbLaP8zBkmwQXDdVH+Nezv4KuLeOKOCC3kcSFl80AvjOTj1FYPmfS4nJaa&#10;nBPb3giaBrFIpJyPLIyV29Sc12kVppsAgmikSd7UpvdVOws33lyO4r0nw5q9zdmSJLVIljfyyxTc&#10;GHQ8sOMegrjbjxdp9pqTaH/Z2SJSyzx/dKjkkj1q3CPKnzaPa66nHOev/BN+Dxbaf2dLHDLIs0qm&#10;IhR8ql/QH2rzyHWY5bM2k7sI4lL4U45Q9MGtxde06Np/38zW/mfKzQ5WOT/exxXieq77rUb52mkj&#10;VshSq7t468hR396yqVHJJN3srESmo7Lc3dXu9Kv76KTzZIFeEfKvZ07fj7Vwl3uW7mkeVVtkcfLt&#10;JJx05960G8UmeQywWpjiX5ZCFwAemfbNZ0iRXBfa7RjeQVZuT3GMcEVmcsncu6h9t1a3jB+byw+w&#10;MCFVQO2OM1t6ZZapNa2fnxpiLbHEWIOM9SMHnNXNHdLGBnuEklL7XW1+9vQ9Tk9qh1O+adzJDaNA&#10;spVivLBVU9R1wRQKyK93cXDw3dokIkSO4DyOCAd3Tb9K0INOi1CS2llCQs4wrMeQRx36iodN8rUE&#10;mlitjuiuwWAGNy9BmvbNO8CQXHmvgySllPzNtSLHPX19quFKU9lc2hTvq9Ec23hlYA5dEVlkzsCH&#10;52UcMDjrW/c2H9pabtkgcmcrvVl5Tb0wffFd79uht2k33OVEinIxJwBg/WsnV2thJYyvdTOrbseX&#10;0cN/ER2rt9jGKk76Ws0dtNK6SgebXmm3PnTBFMSsQJXduA0f3QDUH22eaSWGRzIpZeDHgb/XParW&#10;uW1xI4CRr9mlc7STuJIGMgGsS3nuLYQiQfPj5VUE5x646k15s5Wb3R7lCguVaK5Xv9WnRHMkOEDg&#10;t33HPAyafqlyb25aeOMJGicoB8q4HVR71FdS3Nws4m+7G+SVHT/ezVvZGbCKLcA4wWfPIyMgcVlG&#10;7vrodyio2dvIqaZdxfao/Pg8xWQMP3m1lZedo69aszS3MuZMKCzkBeRszwKivH23BuwiKwtxGgH8&#10;bKPvY9aq+Ze3tzYxyhREyb2Jz8vOenJNW20rFpdSjK0KXLMFDDaImQdN5x+ldX/aE8SLCdqowUyy&#10;NwQ47A+lZ13C8NwBw3lrnag59ckHoaff3u4RIyiRmUMVTnAJ+99KE7dR2vYZeaszIQEC/vGwEIOc&#10;9Tx0rW1C2gtjGzw7WMSgBjkP+Vc/bTSm7uVtY4GjicYWTg5P3hzWpcIsNuZo4pCTgvvGNu4/we3a&#10;lzbjsiwsqWQyYlCtGSAPnDK49fauWjne8LhF8xt+zy95XHOMgYORVGW5NzBuLklG2bQcq3bgetaO&#10;h28TW294f3zbhE3U7ge/tUylcEjqNHtLWC2WJZHWNM5PAOQcDOO2aq3upW6W4jkJSYk4ZDnAPQEe&#10;/rWlfFEQx3J3CSNfMYkKsYPYY5rza/tLh7p3RkdUXCEKWLL15+mKG2kkg3NOPVgnmW7hfKkYiXac&#10;4J4GfQ11Ud88cUdvKHQwKoCFQMhe+QefauK8MaQJI2uGXPmTF2HXeuOh9etdXqEjqQSxjQklnJDf&#10;L/dH+FOLdrsNDj9U1i4FyALYvDKjfuyeh9fxrI8KQ3kl+8N7bMsZ3bIwOAAAS27v7Vp6xcHVXs54&#10;7oRhR5YP9Gx3roNIglgsYd95uSEOwAGMM3JPvVCtqdCNM8m2+0+bGqxqVMeSJDkZBP8AjXkd1qV+&#10;2JZUeN5WZYzgY2Y6mu5vrsA20QhMZml5kkztXt1GeOa4PWWm1L/RnPlCCcZMfQgsBlT/ACptr0B3&#10;XU7jw/pTx29hdXKDLxBnUDptJwT/ALwq7r7CaAOZgsigblIGcZxgDvW0u4W8ilCRLEhwf4OOMZ9q&#10;4LxJPeWshJEb5ZYiHXHB4GD6H1qU9di2rLU818TatJb3VtawOyPcKqtImC6spxjHPB6V77oFsttZ&#10;GZ7hdvC3KqArNt7D1ya+adTsJ4r6a4tGNvOsirJH/d3HiRCetfSGlxvJauhfdCiKVaUFWdj15PXp&#10;+db17KMLdjnw95SqXJPEaXLXdyy+UI0hEhY5VUGM4OepFeI+MZ4TFYytGJpWUquH2YB5PPbPavTv&#10;F1892jHzDsdRHPG2RtAHG0180abcpNcRW7sJIVZdx3hWUKc859Mc1tgKd5Tn2MMfV5VGHf8AQ9b8&#10;KQpaST3DACMwFEjYDIbOOlYXj1I7q9gRF+eAbH4+Vyx4GfUV3rwRxxMZGc7XVum7cvQE49DXEarZ&#10;rHY3N6ksju15tPoC2TgA1th5c1W5jXgo0kkUNCgYSSBovsuxCShGQSvQ8+vrXVSXjRaRMDd7PNyw&#10;DKDkHHAOeOtYaTKWjaSTJUfvDydwAxtb8q30hkutLvAyxhGBwCoG4n7pGe3Nem90cC2OO8GTvD9p&#10;nRT5kUeAG6c8DGe+a6y5uLZbK7WMk+ZEwbb2c8lj+Vc14OmeF7t4trBEOWdCAcE+o5NatuZVk802&#10;widGjITkfe5JraW5MNjmfAeqRRapHGxy275Qwxu92z6V2Vyi3l/MpCJIcyck9R3HHHtXNFLabXZp&#10;XKrOR1QhkJABJx2GeldoNOe42sN0jfeDw4OQeSp3dPcGnN7MVPRb7Mn8axWsMWkq3mGKMEny2I3O&#10;wB+99TUK60rPYuwX57QxGX2PBJ/2jWL400/UbfR0Ty5RE0qStLkBVGPlAHvik0SzSaxlhuJAHR0k&#10;Vm/j2csOO+aXS5S3t+Jp6qHudDawjVDCp3Kwwx47M3vVP4ZoZt9m7I8gzhX5QIBzg9zWlrUAe3v3&#10;09AVldUURg8sy8K31PSuF8CalbWN8tpqUEkaM4RgBskQ5wc9/b6VUdYtESdpR9LHoOn6I2oLfw3M&#10;bsybkyvHy9Bj39azfDUDaXLd2pnSVEcb1ALbcjOR7DvXXR6rN9mu4nhkWAuSjx4Gwseuep4HSuK1&#10;i0h0jOpxu4tZd0GGwsjvt6n0HHFRvojR92dHeajHJJEJrczxsNgZMrj2AAxmvYfg7rOkC7lgcSM/&#10;zMvmg/IifXv6V4VpUkUlp9rhvWieAB4RkcuVyynd1HGKwdQe/iSLULW6KscudpPzbuoO3oM1vRqe&#10;zmna9jOtD2kJRvuuh9u6xZXcto99BDITEznYQHU4OQw5yMVxvxPu5p7bRdTuLIiRVAaaPAYgYOB6&#10;Vs+E9W0/VPD1hKZi8RgCzYz8rHlhkYJGfWudvraC/wBFvEkvJdMcFoII423mSM45G48e9eo3daPd&#10;XPKpJqWq+GVvkzf1CO78Q6QjRTHYdroCxJRD/E3at2PR0n0+C0kkYuID/rfmUgd+Olea+AdHuYba&#10;90w3j+TMfs8khmzJuGAAo4xkVvTaJfaC+n21teys0jOrSysPlUtgA+uKV9Oblb6Mtqz5VNKzuhnw&#10;u8RxyW50/ULpHcSuUVFZXjUHGAT94CovEWkjTtUt7uzFujl8He+XKg/Mdp/WuW8S+AtWi1qK8ilj&#10;VbKTbMvmbECSHkj3r1Oy0G2e3sbqYM01uHYn76vuGeWOP0oabSjbbqU5RjJzUtJdF10MLwrPq1vr&#10;M1qxt5rW6UtaSQAKH5y6sq4wwro/ElhZ/wDExf8AtZoI54lbLbSS46KF64FZF7K1wqvHayG1uQQ0&#10;kRAeBkHJQDBwT3q7pMFjZ6dYW+oWAnmjkK7n5cAncM45xTvo1+ZDTupddmlY4m0vLqfTRd28cAuL&#10;OXdKzNgNGp6qG4zXq9tJqetwW1xb3oWOR/3kTJlZFHow7iuW8a6LJZmHyrEzRSEycKzrGDz0X+tV&#10;bC4a31Tw9eW07NG8TefaqTsiI43bexNEfdbTv0uU0qkVKNr62vr8i9qXh0T3EyM5jMM6swdeSx+7&#10;k9h6VveF9Ua7klS6MrGOcxkuuOR2B7YrotRZL4XYilLRSDMkmDuDDoMHk15t9tNjbNC0jyxJJ5sg&#10;ijJORx8xHOKt2hJNPT8yIt1YOL3VvkdVfkwf27eWOniQGMRhJhhpCRg7c8gV8t+NPAFvpM2iNZyF&#10;p7pi5VmwIj3Uj+VfS2hat/oH2W6sjEzSb1adzhwx7AEH8K0NX8ONPdTyX1hC0fkDzJ1+c5H3cD0r&#10;CrQVWN1v+VzWjX9jO0tvXe2h8VR6lcNus5WhRFuG+dlycjruI5+ldfY3kc8wLKpYAgsoILoOMD0p&#10;/wASPAt7d3j3+mIInlRSYF5eRkHLD8OtcP4f8TG9Bs5SHMXzeaFAJz/CSO/tXkzpuN/I9mFRSS03&#10;Orubq3sVltjbLJbuCY8hiAe4UnuO9T3dvbny5AzSXBgU7XJ2xgcA+4rVu0mnt2i8mFpFCG2ZMMEL&#10;H5vx4wa4i8s3hu7e1kWSJWfZLMOTsJ/hP1FYo0RWjlubLcl2uYzkqnPQ9/8AdpZpTGWWC5SOKYk5&#10;+9s7ZGccVo+IY2t4ZW2y7pE8gM3zIO3vk1bt/CkVtboqyi6kQCUlVAaMpg4wp6c1Rnex5ktkIvtV&#10;rG0MRDhvtIBY4PXr0Oau2l7c6VdWolvCY1lEm6PksCOhx3rv7bTIY7iWWa3aOKQYlQPkuqjJbmuV&#10;vfC4miEiW4jUvI6kAZMa9Ac1VxKNi9HPa3UDp55SaWfdFGyks249SexFb2szL/aAT7X5rxRp5zr1&#10;Dnhhu7Yrx4zvps9yY5GlkLBoH2FFUD720k9T0NdtomqS6lNqBklFvNGu6NI1EjPkfxfX3pOA1K7W&#10;p02sTzpDd6ctxFDdzIpgUpneexdunTvVXw+YLqGWPUYxO6IIyy4yZBwAvH3fesgS3V7dxwXime4j&#10;VWiZOCqHPB9+Ktalc2126uEkgTcryOoIPGAGQg8n6CjsUurLV3rRtZLiALIEliMZ9AVGcLj+dX/B&#10;/ii4BieS6ZpXOUdASU7bWX+tVfFGqaftgFgHkmVY1YyDJi2rhiV5zmteHTrzUPDbapbrFayqxhkh&#10;jI82RQP9Zt6/4VUbrVdBOSsrn0dpPxB0+/DfapyxRRHNGMoWccDpzWlrGm3v2ayMiF7SIGMOCNxM&#10;x+ViDyQvfHNfKmgeIYTd3afZpgLgoguoVEgynuf1rs7LxzeCe4sbSWWWSKZGYAnDZGPl+ma76eMv&#10;pNfM8+WDUWnB212f6H1HYXMNk8dpNDBdxiMAu+QVPTOM8D0Nc/a2iPd3lxatayRCdUfcPMO30yew&#10;rqtK1vTtWCz20JWUW4hMrYC59Np6muSMdz4fsr15EDvK2GUAKkj9ue1eo3onvHueVG95KzUnZWfU&#10;t6z4evIrmSSO9jWNShDLHtSJSPvYz096hv2cajZL5puAI8CaLcqFT1Y1q6LcLcRS2l1HNFIYNqLK&#10;zcHqfy7VhyxXdzHYRmWRopHZSwAaVUHTk8dab20W4o3vaTWittboN1rSNMudLu50upgiSb2iH3Ck&#10;fU1r2es3ci29vb2n+hyRg7E6iNh1B5ya5nTtegtojbTX6yMXaCNZh8m0cYbHBr0W41b7LZWkMOze&#10;AFVYwECpjg89QKIWbbTt3ConFKLjza6NvQ41iIp4Yrg3E8QDC2WRAwV+wJx1qTT7qC5sNTie0ltf&#10;srpuSRQxVh0PpgnqKbrqyadBbzw3x89FM6hjw24ZJwM9TwKoWvi2xSKOFZDJPdhWkjX5mDOeS30q&#10;W7Ozdi1FzgpJX1WvoyzqGsRvYlJ2Fu0kiByi/OT03fT2q3aaNPBb214t3FCxJjlBjLlmH3Sg44Pq&#10;TV/V7WH51nHnfZLcyxzNjbG3bd/ePGKxNN8YXd3fxx3Fp+52qu+MZxIvOdvcewpOykuZ+SHFSlBu&#10;C03kdZF4m1BzNBd20JdFAYsFYANxxxVC8sjcC7wyzxlgy2oUKspQYBIHSs651RLjT7uykvvMUOXE&#10;i/uwCT8qtjn61j6pHcr9k/s+9d4NivPGjfMEB+bYTzmlUlfz/MKVKz0Sj8tDz/xN4bW+EM9xaqhu&#10;pAsNqPldVTK/I5BHXt3rymP4YatpMdq960aw3MzCRJW5yv3eVHGfavpbxF430SS4hQTODArCG4VC&#10;wj2r90cHc5NQaIk3ibQ7mHyQ0qEOnmkh3aI7tzY5FcFTD05SaTu+lvI9GniKkYRlKNlfW/S58m3M&#10;6xXUMV3ZK1vsKhGcgpg/wj+dXrnQ7SS7ihsJRte2lneUrlUwvCE98nvXqHiD4OBRe3l9rc6xOwcF&#10;lBVcjOFJ6jPFeOW1ndRW8dskFwxY+ajIpULBI38QGeT1FefOnKDs0d0JxkrxkZd8YZ7GxtJbeJp4&#10;I/LBQ5Rmfu2etczbO0NpsWZYzG/kuyoNpPc+5rsL5fLluUVJVhO7YYyQS8fqf6Vl2nht5YLJJ50e&#10;G4Ls23jy3IyFbNJBbayItHNrbXFzBcgNbTKIgU5OW5LcdK0JtLjt9Mm/0xWBnCIWxyoOQM0Q6daR&#10;woIZmDlQjseVYKeScdq1r69iS0USzwzKSwKp+7zxgEcUm9Sooo6joksHlzMySPMQInwzBQ3948jH&#10;pWXqNrZy262ckGZ0Vj5xUKqgfwrtxnPvWz4buntxMrt+5uyoMZYeUgj7r05q14o1W2vdSktkXy1W&#10;MzIuMMmBnJHoaF6ia7opWtnFZ4iluRfMYAuxkwIXPTNVYIfPTRhDIpaOV1mhycgDkMxPRfeshdQV&#10;LfzQu24MbFSMhpTn3p1h4lha4uJWBUyWwjI3YLhTjA9eaE9xWWmp6Dq2oW73yyWrFrfCtM0gJO/G&#10;HUH+Ja5/SNVlzCQ7iKKSTCj5VUHoTUEN/I9vf2LbYn/d7Vc7QpU/7XJzXK6Td2l2ZrUfbIiNzbWU&#10;qshB5Ib144qk+pO1kz3rw/4ks0uElmPzxsjK+SzAg8BBnk+9b9vrehGe+tbu1iaC5u2aQsxV2Lc8&#10;MpAGPSvmaw1oQXy2lwspUrujZG+ePJ5L+1dyniq0v/tEFvFHC4VURyh2bweSN3RiOvWrVacbGThG&#10;XrsfSnhk2ptbmNM/YQ6NDEXUSMEPC+uPevQ28W2gstVSSSb7bPmKOBs7VTGAqlRj8a+GtM8S3MUz&#10;M1vvNtcZn52s0WcDaa79/Hl/EdQ8jUisYBaJR95CehY9/SuqnjHBWsctTBqbve/U+hLtpbbSrW0N&#10;spbzliERHVW6ksc9K3DrMNjcXlo9sI4o4P3hGPmYH5SG749a4DR/HttLZW2pXbvlgscmwZY44JJ9&#10;M9663RNc0zxDeobeV2CuAySONnynBVCpOcda7YVE7cstXayOOpTaT5oaK7bXcxr/AFO80uwlEkiX&#10;NzIxjj3v+8ED87lI/j9hWXcot4JL2K+MLT27RmOVMHbGQWckcluO1d0ukXWs3Goz2WFmtmfdLKmP&#10;MI4UJnocelZlto500JKtyk8z2jg2Cjaw+b5uTy3vTcXf+70LhVilulLqjirrVtMjuHh0my8xlCO0&#10;pZl80jn5Qeh/CtnxFHqFzYafem3nDBQzxI2SVYnO4d8Zro7fSL6KLV4hpNulpaKHgkLBn5GcbiMj&#10;B6g1nWN5fW2mWQyl1cK48iXnYEcZ2yH+IZ6UlG1076rohuotHFJtPW7u3dGXfyGfTDdJePGJ3XyW&#10;+75m3gDB6D1q5qEc+pW8d2rzxzRBA3A2Q+X/ABIp+bJ9qvXVtZXdxpUU5jFykLi4KnEcZPJIPQYr&#10;OW4tLGzZrW/82e3BZZVYrvRTlgQMEn0zTfXXQE9FZO9+3Rle2Gt2NpdS20A+wvcjylnXDTNIfmOC&#10;Afzr0fULy4jWO4uGSWHcqmJD88eB02Dt61m6hqdhdaXpzRO0K3dtsgllZQzs55IGeo7ZrhvCFpot&#10;q81gdVla8hMj3CB/MbA/vn39qt3TSvdNdzD44uTjZpvRLW2x0jT2f2bxFPKhmni2PCbb92hjH91g&#10;OozyK4vRmia7lmjW6ks57ZoXimBVsuQd2emB+ddX4qbVoLSyubOGKRT8iQxsQsYzxlBwfXNY0vgp&#10;9Q3QKhBFxCxuGmKldwySq5AYZ471Ek20ktjWm4qLblv57W0Ob01JYHuPssQNtC4Sc5b5Ik5+bPUk&#10;11l2rW+mzXZliZG85Y+AS6n7uB6/Suft7fULma7ubdhE9rIIr43LbUusNtUYHG0CtS88OjVvFFtF&#10;dsInK5S0g+4u0cMD2zThdLS+uxU2nLVrTV99BsVneRrp8txFOrGRJJDGpCbMfdB9abq9yJtQjurW&#10;+iW0niEbM0BVfNjb5VcqOW9c1tNrojsY55IpUZLjyhhSwmRDgrn196jfT9WtBJHJPaJpCFp3donD&#10;SM/JXr/D6jitGuz8zKMtdUluiRPD62Wo32o37rNK8Kb5o02KcjA2g8dKmv7DTbKezvLyMSwRt5Vr&#10;JHyPMfB+ZMckVzVt4mu9a1No7ZVTT4WjiQSo2SxGAVB6j3rq49H1TToryCe3BW0nE/mg7hG79ML0&#10;zii6adldd9xy5o25pWdlpe2hhppSWl3dOGmSVpTI96ibYQXGArBe2PWpbCz0rUILLFrIrC7AuyFH&#10;luADt+b0rqPE0NvBpNvbXtw908t0gVNjK6Fz/EF6j3rPsLJRDdaXBdSWsW8yGLIZ8r0Zi36CpcbO&#10;1iFV5o3u0779LIx49Dgs9S04C9ljhZpIrQ25DPGxOSrg9Qa29Ns/I17WoZmTetuu2YxiMbumceo9&#10;qz/D2lT30VtfQ3mL6yuJN0aoQWI46difWtnxvrFpNFbw3kcETuVaUoQ8hO77hI7/AEppJK9ra3RE&#10;pNy5U73Vn3Wpz97oEuk6XGLC+R3UMziKXZvU8lWz1z7Vi6HrunJJFKbdNsy5MAILKx+U4z1rpPFs&#10;FqZYpRbEBiFtmRSSDjHTGAPeufsNL0PRL+CJHWS+so90/mqXhfzP4QT3FS1Z7pJWNYSTg73bd35n&#10;V3Wg6fFq72c8kZdbYTuUcnbuwNhGfl+orLsvC/iO5Esenq0VuB5gR5AN8ZyMklTu56966GPxFoqX&#10;PnWkDy3E6GC7Eq+XjPOfm6gVrwols1rHDdymFw2yBFOS3UKzdxV8kZf8Ax9rOK1WtvtK5xttpV7H&#10;Y3zahp8TlQEZCAyn0dW7VnWdw80Z0+2nk8pomdXaPKhl/hLdMV2Fnd3Ut5eaffXMs8rtvSFF+9D3&#10;XHbHrWvdaLBLai1t5BZWayfaTGoErJt42+wPcUlTvqn5eZTq2dmt9b9Dlbi0uNRsL+CJIdPWVAJp&#10;mIk80KMFtmeBXCWmnjWZrB7953hsJBFGciKKUsOPlPIyfQ1p+KtKgljur7TrmfzIwEeF1+Xa3GY1&#10;7Z966vR21STRLVvscdvLG6q8dyBvkCjgqe5x0pK7lbsvvNE0oXTWr66NGjbxWOs6bL52nS7oZT5k&#10;w4Z2J+UDpxjvXX+J9TsdO0pbh7c+XdTRnfnaZFjXAyPY1wc/iS+sZJmTTnnEw2GGNwzhgMBmUZ24&#10;71u6D4rilsB9ptn/ANGYKIZucbvvBcjnmuiM42t1tvY4505Xi7e6neyfcu6V4m0vWoka4CRRR7k8&#10;sRMwZcdQR0/CuZsdLsrPTb3ydbOJGc/Z4VKeV83Dtu5+prfh1R7DUHaWeGa0fAWONx+4B7FCR+Nc&#10;lBDHbanewyXLvHcDdGVTaZechMegpt7XXlccY25rXS0dtzuLDRrHzIGKQOyHMdxIOrY4ZgevPWpT&#10;e395DO0jtMoUpsIADYBBMI4LVxGpiGJIzMJPsjMIEi25KnqWYnpW9fW1vLHb3lpM4t7MD7PNKcMX&#10;zhlX1Wq59WkjGUNm3e+11scr4adru3XTruKWIufMztJcIvI3DjafatSfxHFdJL5eoz3LwKQkEZw2&#10;5eBuY9qnluzp9xNfQwSwu6lbl4wWbBHAUD+9/erJ0FtPEs93cRvaQXaeYgXgs44Bduv1qb20uatX&#10;bk16Lz6nQsZpdP0yeC2SS+VXWHex6yA78nvj3rn9V0+3lk01rltsr2vlGAY8lccB+OnI69a6HSbe&#10;L+xYTaPPfXUUjnbOdoTLcqjjjA681V0u7sbITXrrFPceYLc2+4uE3HkknuPypSSaVxQduayeja89&#10;f0Kj6rLLDb3jmCGNJTbssaiZSwHGcfzFZdj4Ntzp2mC0eKS5luGuDLJ8iHnLIwUZPpittrFtVjuJ&#10;Us2EqSnfErfKEU8MoHAPvmrOoeELY6daTzarKsbTYWNekRByuSOcms+Vu+l9DZTUbLmcXf1MpPKt&#10;NWuLqHzbTYF+0wpt8qNh357HtS3VteaNqtvZWk6i0vWJaeMLu3Fehx9Oa7DVRFNZ61Clu5ufLKI0&#10;ZCiQsON2cZz71wOhrdrHYi9hMN2m3eZWyIyvQ7Af1qZ2Ttfzv28h05cybtsrWet9NGc5Z3urxveM&#10;t15Ucckkb3AwJHIOCVHYV6HokMk1jepd3UbpFOqLKcbgHH3iB1zWQs2m2MOqyzFLeNFeaVrgfK6n&#10;qoB65rzxPizp9zbrHpejeZAcO0yTJD93pt3sCcflWUZRha8+/U1qPn0UUndfgeqqL2L7UIZooBFK&#10;Y4nZN8kjeu0kDHvUP/COJ5y21zHPcXUYVlknIWNd/wDdI9Md65Sx8Z6Qbr7TrcBHnKCE85Mk9iSp&#10;CgevNbPij4paHFHZpEbMLKuImS78woF7MP8ADNUpwcW+ZehLU1KKS3Wr/wCCdLoGp2f26dbu3kEk&#10;I8uVlYERkdgB61b8FS6Vfzauhv4o9sxxDEeqkfxLz1+lfPNv8aSbszs1uZrUsPLdGRiD+HP41m6B&#10;8XdNg1B9QktLY5lbe4bCLu9dvX8qzjiopxV+vpoVVw91L30m136r1Pp+Hwxp5uHFyz3cEEeQAxXJ&#10;PTjPauK1/UNQg0G/t7uxjuIgfNhS3+V5RuKgS4zxXCa78dLLzxC4jhjuo/mliLDKDtzxj1xWPqHx&#10;+XTZYks7rS1aeJIpHl3OAF6cL0NaOvS1tKxioSWrlF6rRvY7W30HULaCRby0W3+1p5qiKb/VgjPK&#10;irem2TCZ4rmbKTLGY/tAOS6n5CewB+tcZ4W+MWmXDM+rXlmytNtLCNizD2YdBXaahrfhbXLiDTpb&#10;2TbFNHdQmSXyztU5AVhnge+KUXDRqS8kzSU5N2avfdxNpLMImqMI2WWaRbV4jkKC/Bwx64B4rK/s&#10;t9JuhK8splt2CeUGycY6MO+a66JNY1FmW1urJ7ZbsXKxsVlYAYPzMvBPFcbq+rabqF5cXDHLx3QA&#10;QH5yinBwp61pKys/uuYwbbaurdbfkWtLv7b/AISaa6ksmRzHHg8iNRjBz1607w5o1pqK6wfNE9va&#10;yMltJGNj73JZ9pP93t2qKWbVLmO3Wd4LOK4mZI5JATIsWfvfLjB/3q0I9BkF7JZWauYUBeSSOZfL&#10;kGPvBQSdx+lNa9L6+m5UnZfFZ2XW9rGPaQXFjZRWP2ydvtTNC8wIkJZyBjI9KzFMFxmySKR3tJcO&#10;edjIv8R9619O1eW0WKKztnjihLSz+ejBhjggKfX1q3fpJqJtv7IXaV3vPKf9UY2GMdyW9sVTSdtf&#10;kLmaburdb/5mkjW+pLbSrY+XKFBinEqrCFX/AGQeDTNVkubm6glt40xDJcZPKu7snyHnGQM0eGdA&#10;srGeM3bSCUKVwhLxOD0PH3fxrZn8OXV7DcyiaBXZ/wB3Ju3FAegwPWtOVtbf0jJTjGW+i6vzMHQh&#10;p9zO9vNA51MxM+5gyRJjqdvRiwqjd+E/Mh0+3a7aCO5d/NQKoYHOSV4JHtmtM28tuojDo0sIWNsA&#10;ltuecEda64aHYFZbPzHNxMS0jMdwKY4QHsPXFChdbBKryO6k7P5/0jAfSJIZUkedypgFupkX92EU&#10;D5jjHJ74rk7Sa6F/qEW1FsLcIQvJdyTkkbv4cdq39F0cw/ZhHfi+8ouRCWMYOD/q03nBx61B4p1f&#10;SdUubF5LJ4ZY8I6ZI2gdQcdQPWpffYcHq1urb9vkPu9Y0+eSwaKK6e2eTMaxwhlBX/aP3a5XWH04&#10;y6sMqbhhHJAZR8wffyCee3rXWaUYNDsP9FMpMk8k/wB8bH3dACw4/Kue1eyvrqO3e8tgbgtu+VFd&#10;U3H5Sc4JA9elKW3mVTSTtqlstddDSvb2afVJl8weXKymF1O1Y5AuCM/xCsIeH5onuBrM2Y0AcyQt&#10;kZJ4baOc+9dfH4S1aPR50SRboyTD96SFZSOoTr/9asidraz1C3iNrJE0kRXe74QAfzNNx6v+rlQn&#10;uov7t9DN1Pw5qF4l9aRyzO88KmMs3lqYhjIyR98itfSy9vYpbia4ngZVtzFHJjynHDZPcrWp4w1M&#10;yy6Pa2CyySwuNxMZYSEj734etEWpRT3Uk1pBFItq2LyQJtMfGG29M0cqTeoKcnGN15/oaELaTBcQ&#10;xmFZbawJBnl/hbGcE9zVbUNX0idrieHShdgqx81Bs2Mw6AjoKybzRNKktNOEcE8sUt35jEE7ZEc8&#10;7sVZlNj4Y0KWVLuSOKW6QSLEoyBnG1TzjFDb12tuQor3dZN7W26mJNbTwxRo1koRYQ18sTiRGGeg&#10;3YJx9OKpQ6ZH50sun2zS2qqk7eY3Rm4wM16Dd/ZbyORIrKIwNHvaeV8TBT2wOma09R0zTnsYBFFH&#10;DuhWMsgIKgc8Zxk0ezH7dqyas29f+CcPqegSpDp1/HIvmWS7xGBhcBc8/TpVSy+IcclzbxrbBIih&#10;nZeMFiMH5SP5Vm28l5aXGnW0ZMcUl46GOfLGZGAPNei6Z4fuEjmij8sqPMe4XbtUow+5GDzx7Uld&#10;vTTuaVHCK9/3u3TQztFFtfWt05JAZ2n3Mu08gnHHpXOyJp2pWmmm7tbm5kaX5ZY2wBj27jHWrfhc&#10;aPc2hltLW4Wa1maMWbOTvBGB15rBE17YSS31wDFb2W8x2rny3aRyRhQMdB60X0WzVgUfena6aasn&#10;ozsYtOmnu47T7U1sbZCxMiA+ZF/dWsWPSorc3tzJJHHIZYhGGl3JuQ8gg9CR71e1HWLmSS1nh0tl&#10;naydkMrH5CRnDD+VUdDGkaxpiCSAxzbnYIpVmZ1X7/fA5puzdlv0JXMld6LRO1jkNRm1eaxnnlmd&#10;lmvvLEcABVUz0YivQ7CCFdQht7ZfK+zWwkuGBKsWYcL7jvXB28mq6Rpyu+HgF0WEZwpKngk49K72&#10;PSNQ/tmDUBMotZrQuyHqq7cKre5qY77Ppc1qNWauktbeZmWPiq0stM0y81K2VnaSWVETAIBOAeep&#10;roI/E8V3ouqXWn2RlmZmQTxcELj+IYH0rltI00LbQ3dzYJMscskdmHy2B+Hb0rMiuRplrcyogs5L&#10;uVojA7sqrKfXGMD0Jou7b9CJUoSbtvzd9N9iWAabfT6LKjQ25t8LOFVtxwdxGT2qa/0aSLWW1JLm&#10;KYD5ogihVZAeQfVqw9KutUR9MsZ9sdnI7mXeoGByDh8YI9K7TR5b641KX7TYrHbwKWg45lQcBl7E&#10;miKvbTqaTvBvXSz633Idav47qK6uriy8mNijKYvvbs4ww7V5z4rFtqxmt0ihimEgKTE7BOsX8B29&#10;69Qj26ja6hp8NvJCd7tA02VJ3DliTgnHYV5f4Us9TsoktLm2tJruC5Ecccv+saNm5fAOOnSnJX6l&#10;UWknbRrpfoekXsseoWtqrskNtEiq7p1Y8ZUHtXIaR4TSe7eBL+ZIYSXhyRhyCcRk9c+ld9d32g28&#10;lynkP5KECWJUJbcDycfwqPWrOlQxSWk166R3MMkpNuYW6DoN2O4puKbV7GMarjF2TV9r+ZwOsaj5&#10;Gm6GP7OdFilKuGTjczcbj+FX/Fem3Mu4xXaLLJMrzRlsARxDr+laMELJZ3NvF5W5t7NFnog7kHvX&#10;P6pZPrtpLHaMzujLBNEvyMsWAcl++fapfX0RcXZrpZvX1M/WrG8Syv7hZbeA3cKxKyEMQh61zkWh&#10;iaO0+y3zusNu58zGF3jgqc9c02bwY0dokOm3JieVX8wM+4RhT3q7caLdWz2H2W6iMRhy6hcKwI2u&#10;cE9+vFQ077GydtFP8LbE+nzalNarZQLDLHPCGiiEgYMSMkcdCK5658Ow2Hhu1t73UYbaVpZGZMbp&#10;IX3cBfWu+8OlrLSreSHR9sUIcG8XgISevzc03VtesYmjglWE3E0QSP7QuDK7c78jpVqKsZOb5mlF&#10;b9NzJ0XRbtNLu4Uv5rl7JfO89TsY7zlRlqpf2Hqml6dqEtjFFK9zJucXHzOHGPmVvQ9q9V1G71M6&#10;faY0/fOu3MSEfvVXvx2FeW6prMcDWctxZTpcTz4aPeSh5wBt9OetOUUrehFKcpX0W/qQ6lcNY3kN&#10;zDaC4uTDGkkIwVb+8x+ldPrtjKEuNehVGkIj2W+AGjfG0kfnXC+N/DupafqhW3v47eN1SVIAwU5f&#10;grk+npS2cF3p7NBcSrLHHMZBcFzktt+6F6+1K290arXlcZf8FdjqdcnS3OnSfbBHIIvMUEfM05Oe&#10;tcvPqur3mpSfb7iOQTXCyeUQBvCLnBxzjNd94ahs9ctrm21HS/sk4jWVZZWzLEH6PtPrWRZeCNKj&#10;1Vla6klOws9yhyflPJX6elNpv5kwqQTaa1S7fPQ5yx1qS4eaL+z7NllkMgjXhVcHqfpU2rXttcXm&#10;qeTc+dGscZuIYW+/tXGCw9O9RzadGL/VrTR7w/2fGDOzsvzSMeGGcVh+HdJsrLV9Vhlglt/NsRId&#10;gwjKM5+96/zqLHRFq1/LbrqbsVyq2thOLO5t1eNjFGshJ+X1z2NVtH1/7PfTx6bcnaWD3Ky/dGRy&#10;MfXvWPrbTavocD6TNNPblCilj+9jAOCuB/COxrtJPCl/eXkFsIbaGH7Mu11IWSR9oPJPcVk4voVz&#10;Qtq11vc5pbiynh1BW1ERrJKXcQnaFz0BB6nNbnhbQ7qz0y5tjqSwSyqZI5SCW4BJx6Vxmv8Ag3VL&#10;mSK2srEvJFkyvIvzB5DyQOMjHSuztfDesWG6b+1D5sNs0rJMQFRQCMCpjFroVKSatzb6lHwLdWsV&#10;nqz3NxNei5V45OcyIF/iAo8J+IYdJsZLe3lkhWe6jZjI2WKpwQc9Aa8vsNZv9Ou75tKvvN+3hInD&#10;R/vNrH5mXsMetdDDoL2ut6fLn7WXkWAw7w24t0ye1VrpYOVNyut7fgdjoup6nJqd/cw28EkKky+U&#10;3yMUB4O6ta3mj0jXIdXvN32LUIyLlQ3zK/8ACGB7c9qztQl1PS9bLahbQxWjwtD5SHdhgcjpVxLv&#10;Rta1q281WNvIdyibgbkGOnpSStbvcHrd20cemuh2Wra5byWMF4kyqIr5FtyF42sMc1DrV3Le20sF&#10;35Yn80NCxHPHUcetU9d8OJqemywyPLFBDNgCNePM5K4Pp70eEmtHsVeTVWkuYjs8yYDCEcAY9ar3&#10;m2u6Oe0VFNbp/cZmueOUS706KGwSO4gUxo6of3e/75dO5HarcmoLK6RWypeXN4DHKc4jDeoB6Vua&#10;HqEsfm3JnjmaO6PmM0YO8sD8q46dKnmt7XUQl1Ppq2SPJvjI5kDA4yQvQU0m/tCcopr3NvPqWPL1&#10;PTZrSWe5EgS4jijjKj5EAOR/hVWLxNFe+Jo4bfSQkhkYu5/1bAfxH1xT5be00zVoUmke4BAaQu+V&#10;iLdHH+FX7KfThp73HkfvY5nXzlG7CKc5P1FaRTvvbX1MnZpPlvdWTWi1O20uwsrfVNXjXUYA10vz&#10;hwCFyOAK8A1jQvJvLW/d7aONNQWOVOfuofvH2r0nStLkv9etbkuJLdoHkhyu1vcn+lFzZxKNR1Il&#10;JY5sRtCVzt2eg96qUeZbbNipy5JfFdtK/rsc3p2ryQNqThEWO5maSNnJAaJf8e1YmrtcwW1jrVvi&#10;O0ckpABuMrk4JIHoB3rUv4ovsmm3MkcrRgqphPG588Z9q3W3Jo0cv2KSb/SNqQIMRpv65HbFJq6s&#10;3saOSTTS3dn+Rt6d4w08MJQVuIxAswbG4oxbbtFcjd2tjqWtgRrDaxtIWWU8LIw5wfeti90mz0mG&#10;yt7K4jXz8n7uefQ+wNXPDnhCS+slF/dwTokhdYyu3Y4PXI71b5naOmhjFwgnJNpPQx9FhWG4177P&#10;aFWJYebE4Ybgp4GT1zUFjo2rXWhNHqEi7EgcyRnDEMeRmkuLrR9Dn1K3EjCQhpwSfkwvWrujw2vi&#10;DTYrq58+CIhpFO7b5qj2pR109dC5Npc1tLrW13sWLm91SOLSrW2dJI5IwrRKNoBx8vHoKreHVguI&#10;ri6vrlY44J2jfeBgMnGM/WtPWLWLRNfs47bUBH/aFqqPHId7RJgEOvpnNLf6ZBbaUllHdxm3mmba&#10;Xx8rDqee/wBaq2vp0IUlyxSVubqlr5nP6nYJqgs7C3uZDFqE7M06nKlVHCY9/WsvQ4rRL82MjSoU&#10;ZodpBZh5ZwTj09DXWXcelaPb2N1Z3PnPaldke/cQTxyPes29mij1W6v2vdpu4QY0jwcSADIqGle+&#10;hrGTs1Z2a09TaaK6fVrKS2n+zG2RlVW5DA9Mjual1+fydQ0u2e0e4VMklQFwz9WH9awraO+hlglm&#10;uZHlaUOAOdqnjBx04rR8Q6yLa8+0R3/7yZ9hjZcYT1Hofejm0fTUhQfNG1nozkdJ1qTQZ9fubvR5&#10;nWSXZE4XhYxn17129r4i8O6rYvctdFXjXCAr83zcc5rjNVklu5LP7Vf4jRgvzNsE6n5tvHU9s1p6&#10;NrViZ57S90+NI8rJAyDICpzg+9JTtpfTzKnTT97ld+tu3zMbStcthb2un7Q9wxkMk8n3hGp6Kv8A&#10;SrVqrRuly95DcQTMVZvKBMag9Dkmut0W8s7681XUP7Ljgl83yoplQDzB34x271TthbJqu2aLbDCP&#10;N24+WXqDkD3PSkk7LXroS56yXK1367lKPx7Bd284huFnS2U/OkfyjB6E8c151oGrR7RDcaaXlvX3&#10;xRAbWVP7x6V2PiOW2u9VsbawieC0Dh1RY9iu+c/iK39a0OWbUbt40jjEWCzuNoXvtjpu767aBFxi&#10;lpbmVyqNRurPQ9SkgmfMI3JkYK7f4Ap7e9VXfVZrXSdTmmG67CusOf8AV4/vY+tXdLmsbrU/EGIz&#10;Na/ZE3F+FU5IOCfeucjiewupAmopbrcMWSDcWG2MYyMgYHNPt2FFavRJ6PVd+huzavZIJLVp5Ibx&#10;ZkG5UxvwcknHUYrRMbXF6v2a5ASSQ75Y/l6D7vXrWHqrWWo6w15LNJFcNtBzwnTHy471Uso9V01t&#10;T+zQA+YFZS7f6sD+IDpk9TQ3r5eQlHTs7bPzNmXxHd2dzdQeRuuImRIpFy7sr8kHPpUOrancK15d&#10;3dxvd5EiQbADFEOWOOOaf4P0Jv7auNU1DURdSpbfIkZBJZuOQOBj8ab4o0EkoftW2eaXf+9OV2+l&#10;NqVgi4e0UetldnmnikRWupaTdPqN1PZZBiiJ3FixyDt68V7m3iCW4he5sXKjaigTL8uR/erkPCGl&#10;i1W3ga8tZlEjbWkTeygHO1T6Vr6ktlfWniSVZhJmWPdEh2KSmAAAKcbrZlVWpcqte3XvdmdrkcWr&#10;3guLgxb0ZApSUIiuvRufU1mPZxa9rFxfyo0otI/s2D9xJD1I9RV/X/AltfaXp0QhWyWNGkkxITtz&#10;zkgdTXa6Tp2m6Dphtk1GTyZEG+Vv9Zu77c+tNJvczdSKS5Xrsl2OXuPA6Wq2l4b0EzKNhVd+3b+g&#10;qbw3o2qteXk1wV+ygM/mAYy46EjNTTalcW0yQ28c0VoFCAvy23JJOSOp+tQwXQEl6qXb4Knln3Aq&#10;eSNp6GklFPRBebi03e/W3QyLnxRA+qQuXb7POPnfGGbywclKktPEU9pfW0Y/cWr5YpLyCh6fQn3p&#10;LTUraW8im2xx2VvbtsjmwMlht+XPrWJo/h61ubsand3skLNITHDKCQ0YHAI7ChXKtFLVPb1Opkvb&#10;LWpvswvf9GcEyJGdoVgePu9Qaz7W5ntNUa3/AHcFqr5LEHKgj1PrXFaRYwWGualb2W4xSRl4xv3j&#10;d1wM+1d/4e03W9QjvodUsUkG4AyD5TjHGAetVuErR66W2ZX8V3iWdjOltMInuz8sjHKhV6svvTbf&#10;QdLu49M1G5dr+S1RVAAKpJnvz6Vr3Wl6JbW00d1ctNLbOpSMEEpngYHoO9Zmh63c+ILa6t9PnVli&#10;uFLHaF2IvbHHNCRF/d0vvq3odi7y3gDrNGkW/ahHysvsBjtXnGnXFmv9vW9tMWnWbBefPOOrAD9K&#10;37+0ubgxPBNveOU+Y4OAqD2OKhl82LxBss4oyZ7fEo24zIPu8mm+mg4aJ69L/cZulxadDp95FaXz&#10;yifJupZEJAboAo9q6C48Otplp5hCyosAKSLgOGPGfpViG9s9CsdTtbhfOLkPKUUAbjyVyelUbnV9&#10;Vgaa5kslS1e3U26SHndngD/GnZW87fcLmlJu21+vUxrzT10G3ikeA6it5KvmckuufarEWkyWmrwX&#10;SQvG7PhFJwURh/FmuwaW7j0mC8skt5JZ03Sp94xsvPFcpaGTWrK7u4bp5LifbFceaOIXzjAI7UnH&#10;/McZtp3el7NjPHeq6fpVtFAzlJZpA0hb5i4PfjiujvZZ5tAs/sXm4iIIOfWucuvCK7IbS4vbRrlA&#10;ZCMlyYx0BFQ3Nvqr2c9o2pxwmWRAjJjITHYLnFTZ66DXK1C0tnfXqdtqOoYjVprtN8cahpD91TjO&#10;z3qjL4Ytb14vN1zDtErNjhEVuQARUupyw6VpAsksjdt5YdpH6gnjNXdLurcaAss2nwnG0DJycjtg&#10;VVruztsZJtJON97dNSlrmmOq3Ti6XepjjErICpXp+dYWpeIbPUbpLG8lYLbIq7ol+UDHt0qe5js7&#10;1J7eG++zwhlnaSRiFBJwVGa0dAj0vbc3tnOskduSt18m7dtHvRa5eijd3uttLWMnwZoNoNVWVmY2&#10;pjcgSHBYduTUOm6al5Nr2ieakZMpnTyzlioPqa2NYvNP1i40trSbKPEyOiDBTPQkVnX01ho+uW8s&#10;9vsxa7ZjHnlj0P0NOyXa1x8zd97uOi7WMqD4dLby3xutTkezmiVVJG0x46n5epr0TRHs/Cem24st&#10;8vn5VcJuVmPHJ7ZrkLzUbM2QvbYOYAWCx7s7j+NdJ4P1r7TpiHyy0bOcsOsEgz+gohZPRWIq88o3&#10;lqr6rYl1nw3bajbRSXWmvDcRDCKGxvZjmprK8kt4rkXCKphmVI0JypwOSxrn5r3W1vIJLrU3yufL&#10;TZuDE9DkV1IkTTzc+YyzzPAWbPK7zyDVaa6WIkmklo+qt0HXeuwwaPOq3ELG4mztXC7CeCVHoK5W&#10;1We4illnX7RaQRkKRwzsa6W0tdMh062lvo7dBIvzEjs/TFUb7XbWzjtF89YLeZwmwLww9fyoa2ux&#10;QVrqKd77/wCRYhggjtv9KtzLJLBs8uFSNinpn3rl/D+j21x4nSW9tWRYLUKkYO8k9Oav6BqQMF8i&#10;ai0kbzu8ZK4yOny/SqryLHqqXcbyqYEPzLkLIg6Ag96ltaGqTXtFd3a3HaHo+n2uuTJPvKyyO4Q/&#10;dVewNdbZ2Ph9Lm63wRxSRLu+T+LPTgVzk9xf6ro9zeW9hGt8ZNypuwCnY/jWKtzMlpPqx0tluFiV&#10;Hj/gyOtK6XTzBxc95NP4bJ9SG/nuEK3BhjMMc52lRgNu45xUninV7O3OjwyTPZrIwK/Zxh1z3zUe&#10;mXdtq2nzS3FpPGilXkCAhAfWp59H0/xJc2sMk7LJaL5ig8Fh2GO9JO/zL0TXMnaN7kfi3SrK9tJL&#10;m4upLsQgIUdyC27oSBWbptxcabBZ25iSO2hnH7tGC/IRnJ4rp7/wm66jOyzkwCy3MrLtBPqPypBY&#10;abDprXQgknkkwZFY5QoP8Kqz1JVSPKle/wClzq4dT0+K8u44AXedPNZJcYY4/hHtXNWd/ps8ty15&#10;bQxpBFlp5W+4/YD2rj4/EdlfaNd3VrIwaCR1Y7uQAQCB7YqdNObULZbeWKOSCZFkKuCu5e3zUuZ6&#10;GaoJXbbXS7fY2pPBzawbbUwyxmNDi3Bwkg7Pip31SOFdOtZLMLJI7Ox3DhF6ke/tVPUL/wAQ2N/p&#10;sS2apEU2ohb5dqDP41geJ9Bub2KPUf7RVXRiTEvv/CP60aa2XqUottKUlyvbyN+HS9OudRu2t7WU&#10;ySRERPKMIM9+ar63o4nW1iN8G+w/6xU+XBHOSaseIptmkWuoJcMSI1CQKdoZu2SK5Kw1y+tLfN7p&#10;MnmamdpK/MqqRinpcuKk0mntpZnfnWNS1Ke0kS5hjTA2xkDc+337g1X1HWr4F7e1jWK6cMSm3duP&#10;1PY1p2GnaPdafZtNYgG2GwnGMenPeqWnaPfw6lHOLh3hG4RoycoPdjyKevczvDXRe73RhaTod3aw&#10;t5Xlq06M0qEEbX7iiy8S2UNzo7O7GO3dlkRuFRgP61da/sZbiQm7w8UmCoPAJ6FjVKS5s3DfZ7YT&#10;x2+TNMwwqseeBjk1PoarXdP8tyJtfiuZNQaWDIkl2wSMeE3dx9K2f7B0mK/gzqx86OBSFU/fY9x6&#10;1Y07xVbXVvZJBpmEM375/LBHl9M4ABz71Hq2m2Gm3WpSNvdx5c0DsN21M8qpFUrb7mbbvazj+PkQ&#10;PLqenvczs5cOwBJGW2Gui1bWbG70k2spjiRlG45GST6VTmv7XV79oYbqOFFRXmkOSvA+6frWVY2m&#10;i3V5qJhvomAZQYymEUjuCeop7XSd0yGk7OUWmrPRGxo622ladayyl5Zd4CKBn2DVn65p146XkmRI&#10;Jl3cdQTwAK57wte21w14omGVuWjLjlAB/dz0rr3gRb6CEXBbYCWVjg7ccECktYhZxk9ddyhqGknT&#10;LXSJ45GuGI8t42OACRzgGunjt4LeGz/ctH5mS3sD2GOlcLrWrMn+gLchXVldHlP97qAeoxVqa21K&#10;6uLGyj1NpklXJGQOh5wSKV0r6FODcYtytu7+RnXEq6vqyrC522YLhguXbBwRz6VqXV3qYgleKWWE&#10;LE2ZXxuOO2K6fUtJa2LS+ascSKIV2gBs9+a881cpHqE0a3sskKhDMeqqCM5FS1Y0hJTsklZLqrlj&#10;wxY6hqem3Ut3cIsbBWUgbWyPX61T13SIr6HTJ5nBtPMVVQDJJHdvauxt76BtP1F4EzbIE24+8cD7&#10;30rl726tNF0yKS5vDvaTfDGFygz3xQ0rfIpTblLprovkaE5txqcBsXIEqBX2jAjVO/NLqGi6N4gm&#10;X+0ElmmjfEM6NtCgHjBHeuos7ux1a1E3nCKVYcEbNjkd+D61w3h7Spb3Ub2MtPb2UakrjqWz607b&#10;LuQndSbbTityppMk2laxDHPcuqm4+QyKPnVff/GvRdc1zS7y7vLQRmScoCksbFcKeozXJ3V1i/ki&#10;+wPcRW58uNx83J6knoMV0mraDBEdPuba5iFy/wC6EQIHB9aUdFoTPlcoOV02tLHnk3ggoEXT7qSK&#10;d5Rxn5frn1ruvHNzqumQGFLlZpkgUKhwGy3G4etXdPhns7y7nvbhQEIEMCgZbPXr3qbxHo9tNd29&#10;3AWaZ49pDnBUn6+lCjpoJ1bzgpWatfbqefW9hqzWMFs11I5K5dphyWPO1e/FbVtFYWMMkKxCGa4k&#10;AllAO0Z4wW9ai1ATWrWcBvw1zbyCVy/zAKe3HrWzdC0uYEEspIe48x1jHf8AGmuvcqUm7dm+hZ8S&#10;wXOmRadbiWN4Il3SdvkP86wfFHgiNrC2vNP1R7eSWIkxRfKHLHjg5P613Wo6fFdzWEUjrIWOduf4&#10;R0B96qeMNbttMu9JjjsxIksmwHPEZA7+1acq1vsYQnL3FHfVvszicfaYrSxv4mNzbAOAoyAFHViD&#10;1rtIZLBrQxRxYAHmFy+GZj2xVcR3jSPeRvFMVRmxwAc9siuVlt7X+y7q5SQLfzkKtuTkrg9qexXx&#10;W6Wa27mxpd1aJrUi+Q6zqg/eOcIpbsM9TXY6n9is7FppoGk+biMrvVmPcYrzLUbSUf2bNKrLcAZx&#10;nAOOhb2rYutVvbhLdJLwfaFILqn3Suf4RSv5CnS5nFp6bPXsVNbsLO7hjwywtMQoQL909fzrovB2&#10;iLp8xx5s28YNxI3I46YrD8Qa1ZQXGn+RCNpl+Zs/OWXsAexpieM0bVo7NkESPJkRtx831pe6n8y2&#10;qkoWSdmr6laewlbX7idLoiKOJlKtwknoD71bgZJLXypWUuxZiAoUKo9aoaxdHUp3soHEE4uVBRm+&#10;/H6g+1dPqWm3ljqFygtQXMKrvP3MepqbdSnPSKdk7afIzJNT1aTTLuO0cSGBM7YlDLg9hnHNct9t&#10;fUH0u6u4ZoGjkG2THQjjBHrXc6Vrlq9pcG3uVaW0OHRBtV+1VtOlv0uIwtvFIqN9oEbNke4z2oav&#10;bW4oy5VL3UtfQf4gvpDBNslDbByedxP0rktCshazG+EreVHA26Qjkl+wz2rH1jWNU1K51p7awOxm&#10;O4KPmCkc7TVrRba+l0hY7i3e2t0x5bSAsc98gUt3saKPLC10r7j9DXVPtDTXjJJbnJO4BgVPTA6i&#10;tu1utJuZ49PFg4ClpGi2/IPQ1o+HtRUXCi1t45cIFbcdpIHcA1SS3un1q/v7IxTGeHyTGHC+UfWr&#10;SVkQ5tyldW001sZFzdMJzHJaD7Gw2xSqMFGHH5Vvah4aiv4LZJJ1j8lhJE4bduYdqwNP1LSNN1I6&#10;W4aW8QAkO5ZdrdcZro9dsYLC3EPzornzN6nJOey+1TbQbnrFJtdmZ19qUX2u0upbWRtn7sOO56Hp&#10;2rTvNZNpr6NLZSHNuG+U52g9xRpiWLaVKIoXke3GU5GNx9a4nT7jUDqkMstnNcTn5WMi4UD0Ug00&#10;2ra7iUU76bJrVmu1pJaS3t/aatOqTuN6v8xjGelHjDWLSC5sWzM8LhFZVJ+aRu+aW+uora8QXl0s&#10;dzcygJaKAfpuqxqUFv8AakiuoWeeNxJDEnIDDof/ANdFmNPWLeunQ6nT9K06FJ7gwsWChiXJ3DPb&#10;3qoum2qNDc6nEYrYv8iMvQmqGh3l9cXl/LqU0Ue1l2whlUcdMN61taZrDXWnalNdbWjhmIdXGcc9&#10;jTsuxjLnTer6J2fc05dlppV5NGGk3vi3DnoAeABXKvbpdq0N5aESuMo652B+2cU6+gIubG4gu3aG&#10;JTKIzzgHoMVmeFdfmeDULi5l8pnZ1USnYoHY4NSy4Rai2nfVepcl02X7PprpZRNNFJl3YbuAcE59&#10;a6KBWtZb14UESOu7ONzflXLeHJri30XUZln+Z3ZgCcr9R9asWuox6NY293dK8ks+AIy3PPfHpR2H&#10;O75lvZ29epo6v4eh8vTVmu5vPuH3h4+ACexx/KrkmntbMYg90dnGdmc1SvfFFhclkhvRA2AVQqch&#10;v9nNOW+uiAW1S4zjn5KbsR79lf8AE+co5Lto5VVkKbSzFutc/GjZZY5WCYJGT1I9K37yZJLVkiZm&#10;kZCNxA5rixei4uIIpAEdV+YpzgCvxqx+mN+R0y3cs0CiORWZeMsO3p9at2t99kxE6ENtO3achSfX&#10;Nc5dvDO8ZRtsaEc5Cgkd63dV1+OewtNkSiZG2s/UEdqB/Im05TPcncMlEJKv3ye1bMksVs0JJQPI&#10;cBGOd3sAK5HT9ckZriOWBVPVZF6enPtUFrcvLqVtFNguso2sf5D2pk313O1tL22t2/ethWbhWHf2&#10;z2rNm0+O9vbhY4huG1k2nHK9eawtU0aaAysbndKrZkP3hg9gO2K3Zj5Vi+yTbIY8+YeKL9yrGNca&#10;ksSyRhMybjlh7dfxrqYbO5Nrlwh/dhsnqD9a87shEhilllJZ0OB2BrfhvVukEZdgASAQTyKmLCzM&#10;h4J3LxhtqSHBHXJ9a19M8P2+nPJHk5dQTzgg+lPWwXCPKwVFc7MHjHuKzbm6cXL5nD85yjYIwOhz&#10;Q1YNLkskcMv2gTQSeYAqBkwRgVctr/bby2zH5Qenc4HvRbTEWs77kJA3A9T9cis/QlgmNxbqDIxA&#10;cykdj70gOw8NTxSrIsdoqlQQTIMFqrT3LQJ5RiHnMOAvO1c9TVO81WOAxWlvKCwO13Ufd/8A1VnX&#10;N5cR3W5I1mBhKO2dpOe+e1O9kJFBbJnnURsGeNic9Cc9sV195p0ltDGMlFZN/LdCOuTXO2qXMFqP&#10;JYbGYlWJyVPfJxXQ6bdC8kht7hidrHdnuAOM5ppLYbMdR9j8+SVQx8rqTx83Ss/TNPma4jkFyUDg&#10;kp94Lj0FTX8ZM8kEjgR+Zwx6bVPT6VmWkbLNJ5O4qC2IwefqDQltoIVdPklmdhEzbDksTnafU/4V&#10;1UNmLWFJSg3MnzBeCeevtWA2oajayyRhCpfbtXg5z7j9a6l7E2cV3NNKzfKrqMYHI6d60UOyJuMu&#10;bu7Lr5ZwGQbckcn0Oadp14JL0i5GFKkEeWABjriuVttc3ETzxFeC2AeB6AVp3WsAWpuY5SzsdoQ8&#10;Eg9Tz6VSg7hdW2LiWEk4d7aJUhB3Ox+X8hUS3csl15LOpwpxjkY7fTNVLG/g8ny44nlGBnHZj2z2&#10;plhpNwkjTbHSfdg57KT3puDsrJgmWJHFmHEUBIc5cE4C1Fdx28SeeJQs7Lwec4PGKguba6F7JI7J&#10;5YJ+U8lse1cI+szmcmSNdvm8Z4NXGGhW56QZkgMVoAzzyp8qgYAJ7knvT7XSjbPKLu4IfILKKwpv&#10;EcObQCJWYHcWPUFR1qz4g85FtZpMt9rUSBhyc1PLr3GkdTBNFHG0kLtjkZcY/DkVMsaXNrKzS4dY&#10;gwHTGe9cta3nk6ad6gnzDjjpn0qJrC6uMOp2IYPLdT0Yk1LfkLl8zb0+S3ktjIlwGdDnDfdPuKvr&#10;eWayQxxXAQmPfM452EV5/HHHF5JRcuowyKcAe9bumXdvLFP5CIzs2H6A4PvUx9BNFyPV7BrqO5gA&#10;JjJQyY43HvWumtoL2Rpl8yV4tqYH3TXD3CwmRolQgoMsw4HHTPY/Wuk0iaKeCW5VyBbxnEh656c0&#10;k2NrYoRQzsZLiPCnfhwepXvmr94sO8SW86SO3Hl7sBc9apaVdN/pPm5ZnH0GD1NZdzpaxSLPEMlG&#10;5Kngk8YND0HuauhaVHDdSW8kyqF/eHnOAa0bzVrWKKEFMr5uOO+eOaTWdOWPyZekmzPy4ZcHjDfj&#10;WPexRWctgksaN5hBZFOce5p/DpYl27maLy5nmvFgkjWMnZk4X5c1JFcfY5JrdEV/MGC4yeCPX0qG&#10;50yFXvhE5YMS6jHasG2e6kTy84C43HvkntU3sJ9D0iHWtNihFrLGMBeWAHzntXONeXGozLAkSqiD&#10;7zZBwO2fSqU9pcyzCNoiqgjaSM5z1PFdBb2+yUM7AYyu7GCTTcm9wS1JZ7+ZraNQMPFgAgHOP1q3&#10;Hqd3eRtvwjqo8sAYzimTWkcUULTkksPM3Dv9RWyNMt/LLOFdGT5XBAwSOKWo9NDO0/UIt86Suysi&#10;ghQM7mPXNR6tqgjtZZUXdGCF2/3Sf50k+lQ2MKz+c32h8DnLDAqOe1t3VY2Vi5fJBJK7ex+tF3sO&#10;xk39zJdWsKmGJdvIwcZz3FVIdMkZllmnVSxIyuTuC/XpWt/YsrvLJbXBdRjcpzkew7GrlrHatciK&#10;ZSJR8vB+XBHcU0mKy3uZtwBE0cu1RChUMQcsD61LZSNIjOJiu7J2tkZH0qxLob29w8TNvCzYUgZG&#10;COprT1DRBttpEcFsMcYx8uOmKGnr5DVtNSvrV0spsJo5vmA5C5OAeMDFNMT3LmUAFgDweMKK29Pf&#10;zJYg9upKomFPAHHpTru0ZJZFdQgOQR3wexNJrqC00OZhv4UDC9TCuNyknjf6YFbkmn/bLUSbWYRk&#10;OACSDWbDYW1tOQ8O7coKFskYxXW6JK7pcRH/AFWeM5Bz0pwV9GJuxgHVzH+6WJQsg4HPykdcVt6X&#10;ILmENsXI3AsPbv7VastOsC0pf5wCdnPBJ9TWhodiLeCW3/jZiyFeh9q0hF3V2iZSVmYMWm3MTSO0&#10;ru3ltxnk56da5mbTId9uEViCpZgOxPXNev8A2RLiF5WiKlCF2jqSO/0om0qCVQAg+bAKgcke1aex&#10;J9ocPZaTHIkDkbRGuDjpg+tF1FAInEGBllGcfxV1M1t5CyqBtAOAW5HXGDT57K3gjRCpPRyccc9K&#10;v2ejDn1OQ02K5gedpJDuwQSOOvANXTaxXEkbMXRjJw+OW4/lU0FlKrvK5ZiGwR1AB7Vqz2n+pxIV&#10;G7tztpKOlglLXQ2IY7eN0maLcehxxmsxbJxdzhFIiznd3BPYHitaQRq0SZ3ADKnHOO9a1jzCwZvl&#10;bJ6d+1bKHM7GLlYyIbPfM2EcDG0HAPPua2DG0Kj5wGB24XgGtW105Ioojvzk5ZuTyaP7PdplYSAZ&#10;zhv6VsqDS21Zg6qb3KJjcwMEUZAyADx9aZG4/dpt+fqCATu9q2ktd8e3qxGAQOnrT5oiuw8FgNoK&#10;8EDpxjrW3sXuZ+1WxUUbugXgc8Z/Kt2yQbWAON3PXmobWyCSRhCGIyVP9K17eKMnLq4ZegI4Oa6K&#10;VN6X3MKlRW0Fs7ZSEwmOCSfXHrWlCFyB94AHdx1zViGIDkhgAOmMk/zq0loAA43Y65wBj24rtpwa&#10;scspalJVwxOwY68+tL9oRguYiCOSe2K0HQqMEZA6Y5/OsuE7pGHzAYPJ759Kt6WSJSvqRRquZC7q&#10;UY4B64+lSLE4LlFLKeq/1FaMNliJQq8Z546Vcazb0OcZ9PypxhoJvU5qaNFx8m3uB3qVmZwm75lU&#10;ZJx09qtz2wkEhZeB/wB9fSs+G3MYLbunUE5xn2qHFp6bFdBrzrKSMD8FwMfWq0iOB/qxwQARzmtV&#10;Uj3MTlsjPy8gZ9fSoX3sTtkwFXGMfqKTi3u9fIE+xztzbOuX2d8EZx+dItyI8GSRW9OM1bdmOThW&#10;xwB3NYk1vI8m9VQbSMYz8vrx61zSdnodEEpbs0Y42aNyp2jIbHc+9Jc2RLL+8Of4ge/oaokNE2UY&#10;tuzz6fhUrXT7hgElQAc96Lq1mh2d7podBLs77iDxjgD1xTpZQrDlWOM4OMnNZ0oJydxQH73YU0yR&#10;ykrhSMZzS5raGns03cuS3CCMlldckYxyM+lTWzLOzszBVQEMM9TjrTI2dMKoG0KCoPUHvTbiEbHK&#10;fK38W35QSaeu5Gm21+pHFJA7n5d2RkAcnH9KkklkU7kX/Z3dse9Z6qGJUttcAeuSe4rbezCxKVAA&#10;7L7+1KN5XHK0WtSnFOSyhkwAevc+nWrsrMTEWG09MqTn6VLaxl4124UqSWJGakeEmIBHw2S27A7e&#10;oPrWqi7GUpK6KyQqGYAckcZ9fXip4bInaJD97kZ6YFLZuDIR85JHze/51c84NGzIAGQHAz0+tXGC&#10;0IlJjUVGjclVCg4+Y4z709IwcqDgD7rHgfh61UdVYbmbK+q9z+FTx9H+diV9+n046VUXsrEv1HxW&#10;+2Qc8A5cn39Kez/OinBXGRio1kYKoLbTjlgM/pUrABgVVSuM5PAz601boIquzM7jYNvTjkfWs+4t&#10;sKCDjYPTr6VsuqT5yCMAZ7g/Q96oySHdhW5I5z0AHrms5x7lQk1sYgGDI53hUXIX/CpjPHIIMEAb&#10;TgE8itiRoyWjbkkbhnp9awZLRXBaLDBup9KwcWtjeM1J66GA0Sqcs3HQcep61olGLcqfuHPPJzR5&#10;KnKgKpB4b/PU08scMpwucDk88VjGFrnS5XsNVRLCG25KttGTyatRssqruDAj+DPQ+tV45ikY2Hlc&#10;8nuaswmRcbYyHPVz7+1WiG9/XQtK4EYEidfb0rRhjLLKyAhgRyR0HrVCUyxyY8zc2zIJwOfYVPE5&#10;UZV1w3X6+9axMJbXNFwQqyD5sEYAxzn8KjUvMWyBtVieBg/Q1GJXwcMcjggc/pU8Hyl09genU+la&#10;b21MSFVIyQoBBB+Y04yB1O1MEPgn0U/zqCd3eEuyjnOPwqCBSEyG4XkHv9ai9h9LkxcM7sr7cMAy&#10;8gY70yNw7ozh12EnpnPsKq28rl5VK/Kxzxz+NWPN5Uhsbc4yev4Uky2rEk8rE7yBjd90DBxUckhL&#10;iITj5sA5A6np161WmuJCWOeuAwHOc9xVef8AdyP+8Kj1PPHt6UpS3HGOxb3bUbzCM5KlQvBFZ3l7&#10;o2YFQMYwP51YZ0KLH5ZwDu3e9Md8qGQZ+fC5OOKh2ZpF2LluU8pcHHYg9Rn1qxJKAJWCHgYx2P8A&#10;+qsi8clZNzHgjd7/AIVIJWG04+Vh+X4VXN0I5b63+Q15DsLHBbHQf1ojuQBkgA9Bjnt2p6xBiQHw&#10;23gdS2aoyzARvtBXsCBwSP5VDuuporPoSXNx/q2XHzY+UjriqdzcKX+RcBORjvnrmnbJHQkjnqcc&#10;Yx2OKrz27eVgg4HOCOoPpUOTZSsRRsokUNltxyQOQRUibklYEYGcBV7ipIFG3b5XyqAQegH41aEh&#10;VpCyAcckdR9KSWi1KcircuUlj6DA7j1HWkAkYkMwbjqfX0H1q95sEkG0OxfIGTjhaoxY3Y+UDpzx&#10;k+ppta77iTv8izDGju8gwFYYOeuR7VZzmSJsDZySB149qaXgMhzIgI6BRkU9Jlib5CrAn7gPX2FN&#10;JeQm272FlWOMyH5hk5AGQSD15pBZyMoIj+RjtyPbufzqu2pgkMwIUZHX7v4VLLqm3blOQBgdB9TS&#10;vF9SbTVrEZUxBiFVhg5GOmOwp05jDbdmQwBBAA2n3qndSsqqyk8sSQabLcvGqvIyEADODz9KhyWp&#10;qk9CaSJopCN4brkjpz7VU89ZE2h+BwAR9496yn1CJlLK23D8gHoKfFeRrlmGN3Ee7+dZe0XRmnK9&#10;LnSFYzGmZV4ULj37AVmXNwYUDIdpDj5SeD161najPzCDGnK85HAxzkVVcoU8wyHIBwp6H6Ypzq9E&#10;vmEYbal+9v2Lwk7RtBG1eSPrmpT5vmcMSSo5U9j2x7Vh24iZjcSkpuBB/DtVqLUY1SZ92Bwox1ye&#10;9Z893dstxslZbGhJvLKThhnAIPzenU0RyR+YykcqN2Tzx0596xtPvkcuocuC2VGcYI659qmv7xIp&#10;i5PIA+X3NNSW4W1sa0t0zKXSMMM4JJ2kY9BWfNnYV3MDjIMg4weoOP0qjIxC5mZlU4OT3x7Vn/bI&#10;rosfMC7eBkklvoPSk53HFGuswh+YBCmeQV4H41NNLuEbIqggjknrnkVzT3DXMKHzVVEPI5AyO9I9&#10;/uDrsIycAD+dTzofKdBJcJ1EiFt3zIflJ9gavQXsYgJZApcnbzllx1P41yVuzZDSIWVQSQeMenNQ&#10;NfwQLICdhdsn+Lr6E0c9tRuN0dU0lxJvQuGJbaMHt6msq+mYuE8ptgUEFf7w7VFc27oq+S5yw6se&#10;QD1IrLfVGg8sG4xtPCjncOnPvSb7lI6G0uZpImZI1z1yV6Adc1ce7MybC6qCBlic557Cs03e0PJD&#10;KYo3UZLHJJ9BxjmqTxSS+bLcts2LgADrnpgd6V9AsajMC2QcqG/Dg88VaSVwtwwOVIwxIyKx4LiS&#10;f5MAY55H3ieua3717aAxwpERujBcsTjJpRW7uD7WGL5Z+YLycbDnO7I/pTwWRW3ofmOD1HI9cVk2&#10;945do22BS4C8HIPrn0pby7kF6sSz7s5GdvApqWgWNWZU2JIjEksMjuMYP41m3+ohkOEwzfdIxgAf&#10;41Va5mt44WcDG8bgM/nVa4voiu2NcqGwxPGM+3H50NglsNnaSGeMqBmRcEE4AJrTneXMCeQu4ruO&#10;0/w+/vWfHaGS6tz56sAdw7iq9zLPHcuGO0k5Ujuo9xS26AbayqZlKx7UxjPb6H3qrdS+ars4KrjA&#10;288is6xuLcghpdqE5yRgA9qpNezB5RvDEHC46tjrQ3oMrDVXi8sRoWZBuz3961ZtS85MtEzfLnjs&#10;ayby6iknwQU8sDjAB5+lVUleEuq4JMZK5PB96FtuGhoveTGCJcPwcLtPOKsz3s8EKuYjjqAfvA/S&#10;ssz+eg3AIFGDjqW9aLG0R2dVc7gh45HHqc0CbRpwzhcyPl8JhsdR3qC6vGMgbK+YVyoK5+X1rBub&#10;ZonRcPtI3Dnr9TVmdWZ40Rt3yqFycY9hS5mCaL6zTXVt5crqNzkBiOaikUQW5SNgAMbjnqPUUzNz&#10;EJkLZjI4yPumm7AMxzJgHBDHoD1pXC443RRgVfcdoGCe/QHFQ3Vzconz4GGAIHB+bjNNgspLlpYz&#10;EFfG4MeAQO4FWooSYxHK5GAfMyPmOOlILobeSC3mJUj7oyp/iGOcVFZrJt89Arq3O3tx6irFuqyz&#10;w4Tc+dsYcYyOlZtr4naxjvbcQLnOwlhgj6UWBySLunW9lLOHNy8aynkJwFI68elTyXyPeGNZT5Iz&#10;Gj46hu9cxcazGjQItth8FC4PDq38QpkF6hkCYx5ZYBh1wPSjpsL2i7nXabcW8n+jBQ5JA+c+vf6V&#10;d13TRYxxm2uEZOQQo6nvjNcLa38bNIoVg44yR29zTZ9SZrYkLgoyqDnPBNK6tsHOu52GmaxGVjtn&#10;i3KQeBgnjuKrXWpTR2s8UMbAgH5WGAR74rkxqLwNby+WCCnytn35/OnXmszSRzmR1G/G0fypxeqM&#10;pVVZksOtGONFdRG+CpGODu7g1cn1GSNLfdOSrgAdq5a3YyowMe5yudgGQ2OwPaugkl+1WSxlMOAG&#10;Ax0APQGtHa6OfmbQ2G/a3llCnCkYODkHPY0j3yRGNi4I3blI4wc/zrnPsE08aBUG9DyegwOmT3rq&#10;BohuLuGCd1SPy94IGMcUNLQxTkytZiW7KyAbecOq8AkjJ/Gtq9061jLozM+FVlYkAgkeh61Lp1oy&#10;Wo2Q8L99jkEdh9PrRBppt2kknYkkEpu5z7fhWb9DqhDRGNaXMsTHY+A4K5xxx+ddBY6Tat5amVi8&#10;hBLgE8ewqK3SLzUiNrgr82/P38+tbNvZPbxRyJlkUlQqn+/QjWELFOaA2kb+U/yhwqscAjHqKzpZ&#10;bhJVBmDO7AKB0wTzyKv6hbmd1XzRlnBIPO4qBU0dpEsEjSOqt5gC4AP4ZpGrWxevrUqIPKVnycsV&#10;4xjtUENvcSRsPKO4LyqtuBB459DSRq6vtDvlsleNoP51o6bDeRxyG3hQMwOWbkkg9APahO7E07GD&#10;FpfkNIshVQrBvLf+v+FbSX0iXDBtpVlUHA28EVXininuZpbiPMipt4YjHGMCsyxvQblkhVymCMOA&#10;W4645xRfsFrnRf2yljKWiUOvOdx4xjn8ayTr721tIQu8zMQcD5V59TXPRTRqbh283fhtqNwc9j6Y&#10;qB7GW4gSOUCTPzFgTg+mQKHJ9yowV9TqbPWmjkQm3jYM2TIUOUz2GK5jVb+K4u2WLeCrBnPIBHfr&#10;W6jSTxQxmLegXksM8AentVaG2tZdkhtWYN8uegwO+BUyu0lcpRV3oNnvochVKHnKuOx6j61d0+cN&#10;bzxtBGWYs+8fKcn1qIW9oWaJVwwUkR+o4BxT7lFjmt/sy7ScqockgYHPFZtyWuhSimWfsOxba5jc&#10;MdoZtuefUZPpUseiCebz2k8lV5MbfMWA5OCK564Es10tsrBQykkZI98j0NdVok8tqjSTr5gB27Ce&#10;SPSpUk3qtCnFpbmff2iXkr+VIiwr/E3ylBjms22mYz+XCVYM/XI59sn1xW8Lnz4LvMULoGyMcBfQ&#10;EeoqnGbMRw/aUAZjujjQYPy80OzadxrRFm9MiXEkMTBHMa+YARgAjPA9aI7JVnZYZ3Y7AAwOMnuM&#10;1Ja2Fy093diAGQgYDHC4wBzinRJJEJBP8n7vIK9M+lWnd3a9CWvMgukhsI/LUgtIcE9T+FVPsi26&#10;3U4hZpcgBB8zH5c5B9KZ9uaG3eQhHAbC+Z19wMVNqGrSw2RMaNGxA3AZJGfc9Kd1uOzRVEkSWU6r&#10;GCVwzeYDnLdhVG3LzQxPGG3M5MhjQE4U471PqTK8Me5fOdcnrw5HrWTYNMymKEFWXJI3FR9OtNvU&#10;rv5noEq6YdsUV1IkYIzhcM7enArLnu1thePJNldwVducsPQjFZ+lzEzRpJIkSv1Cvzkdwe1TXlzE&#10;JS003zLMVUN93GOpq7kqHqYGuTPdSLBKD8iEow6so5wf8K0Fk06F4U3rCJkVicnPHXAHrUVwFYAt&#10;KXZCAQg4KkdQTXMz28dxI3JLgMVJONoB5/Kk20NxvbyOhuL6xnt7mW3jbckoTJyM47nmkOplleNc&#10;qhOPnOV3djVNHVFMcbIwGTxz2yCaz5xLNaRswDHJV8HBz2OPSi7BWWgsjXD7Y8l3AO/K/LgdfatK&#10;1LbPLaWPBKjkcKD6+1Z9qjvap5krbUTa+SMHPpTHvbU3SeVIAroqKFHJ2ZOD+dBmyKe4ESXJnYO8&#10;Py7ox0GeCKNM4aJsiPD7drH727+tSw2fmwSAx4bYQ7NxuJP9KV7FoYljZVk2uCWJxgAUaiuWJoyi&#10;SQThY9z/ACuOTyail0yXy/tKtt8uURlgM7gR1q4NQtri15jz3YHnAHBzWbJr6NYagiSeUdo2EpgY&#10;FNEOaXUuacloft00uHdceSo4LH+lU9X160gtN6uXSR8HeBuj9vfBrnbS+t45Gefc2/oF4+ZeM1Un&#10;sC7SR7lCmN3KsdxJxkce1UlqZSrXWh0E2pvJLZJL5bQyLkMg2txzz70st6Hz5dxvBAA5znnGG+na&#10;uOvFaOGItuaNQIwRwQpz1/lWsmlSBo4ltyAI0dhGOAGGQ34VUo2SMo1m29DSnRLeURM48zux7eh9&#10;KgvdYuLiOOFJC6hdoCnoAeTVF/D9+6yHzyVZuSxyVA/pVix8MT+RdwjaxIOCqlSvp1qbK24pVJ3+&#10;EfbW4gQ3QVXIO394M8HuKu2mqxLbGeWZk3yAOAcZCjv7VDpFts0mS3mbFy+AIzyODxzXX6j4Hupd&#10;BkMCwAQRGacHliGPb2NTa7BSaV+/5ho9lJf20scjxJFJ/qZSBnk84FVxp1nAPLMrK6Rk7l5JbPGf&#10;QCsXRypgj8uVlaMN8pPQHjA+lLvW5HlRqVl2MHZjjOD1HvxQ2hO+/ckGqQWsIbyI5XVvmYjBUj+e&#10;aRdRt2VYVt1Xe4k3feI79azE8JtNevNagyWp2kmRj16HI/lXq1l8JnKRzLdiGBkyMH52Y9gD2q4q&#10;+yfyMvevqkc54hhW2uLA/bEKykBmTPQjoa5y4tb6RriO0jXy0bzGU/eCD09a9U1TwzHFpieZGC0W&#10;RIR1IPes3T5bC2y8KSsPK2lgcsp9MelK9maezctjzDTtO1K6HmzJ/oxJXHTB7Gup8O+GHvbu3t4Z&#10;CrYf+HI2jnk16pZy2/2Zo1UBCMu0uAueoxXHzapL9tSWC4jgMTEHH8akdsU21o2/khKk1dJa92WV&#10;0izs1gtJ5YZJIi0i4XBwCflPvXONcNdzOZbWONnbJfP+rA9Ktaj4haZgZPKaXBEMiL1z2PvVK5mS&#10;GQSGEs3lgncMA5Jz+QqZSXQ0pUmk+Z6mnpc13lo1l42sVbkAAdD9DVd7kziJpGc7mKuwHynFOQsI&#10;ZiCyv5O9Y0GRjoATVawuvsbwpcsGjZy2zoRlc/lmpcttTaNO2x1UF/ax2EcSvKWwMyMBtBz0zWZq&#10;RWEThoiCo+TAySG9PpXP3+vhZUSeTbDL8yKR1YHjpTLzUvtt1NJ5LnZGFUKSAynjik5q5cKVtR9h&#10;H83ykyyKhSM85Dt7UyHUJYUjgICMkbB9n8OPX69KsLp1/bRtIqZlVFKheF45H41QgsL1pXuBAxlb&#10;7xI+TPRh71N2aqKGwTTR2h3whNvHmFiMbvQetdBr2kxxWsRijWQmJTMysC30FYjyAQywXEiMA4UY&#10;ORlhnBx0qKW0FtazFG3G3YSFd2ASxAOfahS+ZXJqblvokd1OpSX5QQFdhkKMZ5PrT7+/FnaXEEMs&#10;JN38g3rn5RwcehqudTtJbO00+4ZonUs7sjFFLOc598AVj2Vpc3RgkkjHlo7qvQ44yG/Gm522HZu1&#10;zR0+yEULBZwVMe0q/UvnAxUGrySXWpWkZ2+XFH24OR2JpbGWd7iLzIQzYLKSOQvbA9z1rLu765Fw&#10;6CKNgXDncOc9etS5q3Uu2p11pdGDcRFgPlTH/ez2b3rRubNoAvn23mJtACrgAE9QfeuTg864mE5w&#10;pMoBwevHAqnrGqkRzTrNIkr/ACyAfdAXjIPqaal/wBOOpq6zcQtJAsRESoRHEDyWY9s0+wNxcSSF&#10;03bfkZwOh9FritBW6uGVJZizKRtL/dyT1HuK7lJJbDLsCwVvmOMD15FQ3qNK6RqmJ/J8q3MjoPvX&#10;Eo+Yk9QD/KuZ1WyIjZVuCrsVwpGSVJ6+xpIfEg+w3SSyneZiYUGQEB7/AIChr5Au5GDMIsEkEg7u&#10;f0pSmmOKK1naSyXQaR96qMPn+Hjge/tXSu0H2RElg/f525KlMDsciuf8OWQuUdPNkiRyXkcY3AgA&#10;4APbmp7ry7bzEMskqY+WRgfu5569SDQpWV+47ajJYVYW8Wfm68t0PrW1rsLKEitv3rxplM42q38X&#10;Pr6VjW08LvGY9skjsgUKP4ckY9hWnd/ubr/SjtW3GNoPDkkEfXFCasxWKdxe3x0+KJInjYON4yB5&#10;p75+lUY9QuLie4jQ4SEKyAnLAnsSavadqNvK0izoZVYEqo4yWP6UmlXdh9o+dU5kIJJyQMdCeORU&#10;t6r3hrToWhqb3aoskuJEYkgdxVFJ47nz0ltkWAEbePmznoTWklvp6m8c5IaQ+W/K71A65rO2xqxU&#10;3AlDsFkwCFj9DSdxJmrf6pDdiN4YQRBiMKg5Ue+KqvcOFkiRtyyod2Tzn3zWCkNzaaiUjmDIwyAe&#10;pA659cVAtzMIpGmiJCy4UHBDBuhyP5Urt3YXXY6m2tlFkonBRgGwpPzAD0xXOX8oVLcJEdr8gk/d&#10;x2PvToo2kjnluN6YIKqcjbnjpXU3N3BaaVBDLArCZ3McjYbH19M9qpK4OVkc/B9kRX89CWduCTkL&#10;kdT71NJO6aet2irIFlVZIgdrAdmI7j2qjcNbvbG1SfcEYnkZBcjON3auTS+P7u2kk2zHcH2D5T2x&#10;+Nb06bl0MKteNPdnoviHxQ0ltBDEEMW7zCg+RgOwVhXmV7q6NFBK1wSRlZULll56dO/vWZHqj/ZG&#10;t2VBhSMtz930PrWRLex/Z7jyky7FVKg5HoWUD612RoNbnmVcbzaRfT8TeJgQRTvJiNoCrDOCWBx/&#10;+quKaWVLZ0EO+LnOeTg9K3EkFxB9mBjdjHmM449cD34rKtbSaRgrKwH3cqu78cV000lc4qsm7GfB&#10;G93HFEVOSrBCTxt6jGO49K3dL8OG4RUkZHMi7occEleuf8K6WPw9DbahbhN4f5WjJGcA8E4H5V61&#10;p+mSfbJIZ7WO3URhI5GGVyR19qKtRrZEwppayPMLTw5psNiJ7gkz5IBYEFGU8AVoLFqR8vZK67MY&#10;2jBbd247V1ckA1FCFlMywyYwkYIG33/Gu88K2BjbyrmYpG/zZcbAvf7x/lXP7R6d2aSlGK0OM0fQ&#10;NS1JVSPS284nIkMZU8dmyAOa9Is/BN/eX8AuopbdU2hi6fuht6D3zXpHgLWrmwt9ca8nQxIPMhlR&#10;fvJjH5jpTtIuLnU7aG3m1KKEyqxDSMCGYHg8djW0YxkoXbbfTbY5JYiTctEkuo2C4ttEktk/sMyF&#10;pArXBQeUqjqVrn9Q1G9uNUe4sLcJl1+zxSkMHA+8RXT2t/rUCrB9mzbhjGwQl0KjqT7VleI7gWS2&#10;dxsXyllZiq8NGVGF2Y6e9Ofw6NpJp2tZ/eL1Sbate5w918S9QF2tpb27q/2rZsccIDyRkdRXGeKv&#10;EMDp9t02MwXayukjMdxAP3iwP6VyviTULx9cTUJbrzZ5AzYXCKnYZx1xWno/y3l5JLbrJFOAWOcr&#10;uIxmuOdRy0bbOHn5m0cjb+Kbq8jubKK5y0jgnzDgN7g9hVnSbpYL5LeePGCGU7iFduh5PatvRreK&#10;WWdYYISyfKRtydv+yKpSwz2mpf6Xp8URVgYzjhh7k9qzZjrfUs3kFnpENwjxSXH2uQMI0BIOT90H&#10;0rB1XRRDFJJ88ayNtVNpURexPrXcapqk97dQmJ422x5jj29CO4rEl0661rUbSBwxTeDIu/g45wT2&#10;pmlr6Ihjttamjtvs1oyJHGFMjYBK/XnGa63wlpcs6W6mwYSRyHO5+duclgpPNdna2y29xceQoMm5&#10;VFvGCRjH3s121jp8V5en51jHlBOfkOf4vrj2rWnT5mrb3OyGG5Vdv5Gk+j6RFaTtbjzHf55yCFIx&#10;2+tN8FT/AGi4lEWn+Tb7T8rHLnPqelGoa9p1pfRLbW3mWsNuY3GOrdMnPWsr/hLrq3gt5raxR1Cn&#10;zMfeGO1dqqU4TT5kuXdRW5uqNSUWlF+9tdnU2djo86XNtPDHG5dgoUMjjHOSx615xqOqW8afZ4mJ&#10;Coybj/Du6nFVx40udTjusRR24C5J2/MynoM81j3l+oeCVoRgfeU9Dxjn3rkxGKjJLlsul7dD0sJg&#10;pJtzv6X6lXWghWxjt7qbCgFUJwQxODj2rL0dbuPUZJzEWUs0ajcSVBHWmQtNe6mqLwijO48rgdh7&#10;1r6ffQWAvZ9u5I2JMb88r6Z65rgT5mneyPXS5VZblO7hEdkYnuVVpF8uQ5z1PH41ckuYUlhyrFwA&#10;W4AUYGKy7ieyuCkhtxFHJh0D5HzNyR7Yqrfz22pS3MzTmOSNdqIoyBt45+tWn2LSva6Ma4Esk6yW&#10;8m4GTbh88YPXvxXdWsUsV67Da2yJcBfmYKvPBH8qyLiFY7ZiLYN8ikGLgDHJ+pqk19LbtBLGqnK8&#10;FDyC3TJ6Z9aFpuUP1V5LiZ58O4aQHcDt+b0+lYl5pj3EkV1byvDGdqkg8kg8iusMIe2Quy+aTgIT&#10;99jyMgVV05Xj+zK8KqSZG2dQoPFRKN36jWxf0/S7cwRSSTCZ93msGJALd8n6dqzdauUlnuCLmZdj&#10;qEU42lcZxx29BWNfXr212tqgYB43PmsDjB5B/Wr+lW13te5RmEjRsqnGcfwlv8KL30sFjFsYmmm2&#10;+W7rG+8sPlwrf4V38skMdrBI05kFsoHyx5+Vz95j6iuZstPNlseWVWDgK6k5OAev1pLzUxFcMtrG&#10;ZTCiqwB4Kjnn1qkrIHqO1HUYiJfKiZkdgokJyvAwG9hUUsk1nabTcBiTsBjOWww5FYV5JLLIZDaG&#10;O3lU7HY7lYqfX1rrrHRdsbxQgzNgFS/8JYd/pURu2DWiNDR7pbXSgjsC8XzL5QyyhvWvN77xDJFq&#10;RbzS6SvgqSQFbuRW9rdi9rJGIbvCbTGWAyZOc7cD+dcXegpe210iRmBskoMEhlHzDnkGtkiG7Wt3&#10;Neytvtdz5QiVQ7ZyPmye2Pau31OWW3t1ityq+Wiky9891I9KyLOzitvLcH92uZgE6ru7ZqXWTHdF&#10;SDhQgEWzn5jzlqSZRy2qarJFFbyRHzPMbDCQsdufQelauh6ZDMXlO07inlgMQAR1A65xmvP7jWFN&#10;0LaJ9+EH7yU42OTtxz2r2jwxpkNpY2kX+slC70z/ABFuS2aclZChq2dvcWrzRSWbpE0phV/7u0Dn&#10;IPfHpXhXjXW52tzZ20iPKmSTIcfd9M+lewapqIt7SHaVdpi4OOGRl55714l4ns0maeOJUaVTvRs/&#10;NiQfdx9e9FNpzQ6ifKyrpUt1c2I86CBXJ2mYybnlTggDGQPpXrMerWgisWkjLQxtsWI8biozx9a8&#10;8+G+gtFcNHOrEiMF3YZBk9vpXo16SJ7dpGy6P8rMOPm44oxErz0egYePupu54v8AEPxPMjSNawNG&#10;isX3njL56c9K8t8Iu8+oR28HE9xwNnUb+Wx7iux+LGqot9OghZ0dVIZhjD9Djtisj4HpFJqbW9xG&#10;U+0SCPzWPzRqpzkegr26MVDCOSWrR4WIbnjFFy6nsMFhNaBonkkMS482SR/mRh1JJ61wPiq4tY4I&#10;ITI4mWTfvToSORuU+3evYPE9i0l1fSfa1S3wzRuSCmVH8X1rwq8RLuVp4LaKSQwsHLZABX+Ielc2&#10;AV22zrxuiUUbVnKkmnmb7YFlXIaHy8AqRw2e/wBK6O9KN4bt5Xu8ySBSjFuRtHC1zFo8U1okaRkS&#10;K251UDAHTPuK6TxHaWC+HbQiIGZYsnBAClz2H0r1PtLTqec3o/Q5Lw789s01xM0m0EJ/DGOduPdv&#10;auj0mZ5by2SS7d0WXYEwDjvz7VxfhWKS+jksrbUVVVzJsk4UnOcA+pr0Ky0K6nkuWO391bnKghH3&#10;kdj3rSfxMmm/dR5rNCLfWrxNoILMCE+X5cjAH4V6BDHsnEFmZvLkiBk3jLLtHJBWvH50kW/Tzlfz&#10;VJ5zzjtXtthO+mpFB5kkU6qOMbY1d+7k8854FaVVZR9CaW8lbqS+N9U87RdOdXYtHGImjb7oXore&#10;xqt4Pt0azkwoZcNIDJ1HGCE9cmrk1lby6ddQS3BSZSI5A5yN+c/KT1PtXN+CrYW92trLHOkpkZUc&#10;MGUgcseeBntWUXeLNHpJHbaddzW95JEyFpLkRmNYnC7R23Z7ivMdWa3s9ZDCeeUTs7SGXGRIG7HH&#10;3RXo19BNaalaTW9yjTyAoHOC0Z6YOMc4riPG1hBbz20U0heRFLfKw4U/T3p0nrYKm3zR6YZY1S0S&#10;R55YUcBVt2Clnbn8a5DW7eG4sbtminklgueIHyAUx9447in+Fi7W9qwv/kS4LOcZB7bVrrLh5dSt&#10;9RMty8QMbIhSPG9h6ntkd6WzKtdepyPhfULS6jf7UjO4UrGCB8hPJJ9qtPMbSSW1t5CVlQBHK4VS&#10;eufavKPBGotFc3VmqMyPu2uMLjHHQ16XfWsv2e3YQlgFHmk9HAPT/wCtWtSPKzOnLmjc9m+F3iCR&#10;bO5025hjinihNvsUAhwTnf8A7xr0zxf4MCW+l3c9sYE8xgQ7hgWPRhjGAO/FfJa61caNfT3swieC&#10;YKCqttPy9ACOcivqC3vH8W+Hmmg8+WO1/wBU8hOMj0API7c13YaopQaau0tDirwcakZKSSv735Hn&#10;3iuyTQp5rlEXd5gKTDOJD3GDjBPUNXsOlSRappVjdJAcOB+8b946984/vZrlrlmW6slcC5jMSeaL&#10;hCUjbGNwbPFZPgHxxdG6vtCN1b29xbzOIkRcEjqHGepraFlJ+ZlVbcV3R32s3kl3HcbIJ5bhwokS&#10;5AESrH915APXrXmPhfxZfW+rSJcQySIZTDDEOI8tw20+g6ius1VLnQ4x9ouTcS3cux5pchCRz83q&#10;K2XsNMubaG/UvJJAu6SO3I8ogfwKhwcH1oablvZoacYwta6fYpeK7mz0sWZnBDM+612OSp5yVl/r&#10;XR6paGKD7TciS3uJ4mkjRCJQ6gcAJjIrndIubLXLSe2bS5RBv+T7RGUZMnJIY9hRqGtXVzqsNxFJ&#10;+5icQfOp3xqRtwAex7Gr0s332Ek7pdVe/maUepyTWsCrdXMEijMuwgcAfLgkcfQCuPtdBvri5V1a&#10;dblNxMzDy45Oc4wRnntVTU9SudM1+/NlewR2wVFCytmQgcs6g8V7PY6nBqlubmGZlM9oWWJ1wAV/&#10;j7daElN2b1RXO6Suo6SR4rp51VNXP2jV4nhPzyxrJ+9h5xtKmvYNOt7GQxZga4tnQq6ou0KG+6Tx&#10;yR1rjrDw3bXd5pEs9ikL7ZArYyLhmPzBvwrrdD1Xy7q6sRo621vGA4eJyUK553A9qKcbWv36hXlz&#10;L3d0tbWRU1Y29rfQ3T5uY0kHlpcgqWUjB+6OD6VPbTXGr2d8sXmBgQAgyYxGrZOcevrUculadfzx&#10;3E6uJZJGKRo5+VU6Eg9R6ZqpeS6ybp10eZTM8oLMM8R45HI5PtTu02+j6LdmaSkkk/eS3eysctrF&#10;jqFs1neidbSXc5kWU5jEDjGB6EV8zal4Dv4DeX1hG7RR3G0Ki4D7jkMFx0A4r7J1XSIr631FNR1A&#10;zPNGY0JXDRsB0CiuSuNDn0i0thcTSXLoU/0dyw2IP93HFcFehLmur2t/Vzvw9ePKk9+n/APmTwzr&#10;qRGK2kzG4LCQAkNg9ck5roryIi4muQQ6tGFWMnIyoJO0njirfjPwNfR6nq19pdtFKJbVpZo0Vg0Q&#10;PXAavLo7ry7GztXSYFkZyFO75f7oHvXFKFmd0J6HX3096ojmhlRU8nzXjzxGR6+5z1rd0u1L2vnx&#10;okbJKqnynJD8E4PfGOtcda33+gzo+mhIZiqwCVsyKfckHj2q1qMJtQtzdBJlkXy2MRJKkccBQOak&#10;d9Ezd23GqaYEs8y3Ul44lBcDamMsgPboKw9U1K1trAIXMpjlCEoc+WG5LY7g9KXwxLp9luigeZ5G&#10;V3kx0YkcYz39azfEWlu8dqqOU2QHKQR7jiQ9HI/iGO9AtbG8biW8jtYtStjPCxZYghWMrFwdoOMg&#10;/jXlWtxr4dMskTSu0spZPlBXyzyvzdQykY5r0Cx1C2lso47mCR/sy/ehk2uc9OOfxrTvtPttUtIp&#10;pXOHzIttgFl2DO5T396qMrPXYUldabnj2l6yDLLO940bsyIZWOWUcnC46EkV6fbeKrrUo2inljCW&#10;9uIxKrKqoHJIHI5Y15t4o0Bnt7nU7ZW+Xy/Mh24Zjydy4/WuWsPESx3VgnnhEEgdmUAsQegxnnFb&#10;8imro5/aODsz22eztbDUEeLeZZbf7SjSBUGBwcdj+FWvDGpRahf2yT3htJyJPnHQqUyu0enrXE3N&#10;1cagZLm6uCCiBY2ChSYyT8w9B61ZhFnJp9ktvG4mkdiJEy4VfTcex61m46amvP20N7RrG6hXKTts&#10;ecmOCEcHjknkfLn0reuriVYlvxHbq4byWW0PzJlvlJ5PPFcpd63KkKCFog0g8tHJMewDhgfrXZaZ&#10;DcPp1vFDHCLOMgSRsSiox6tnqw71myl5HpemahcWFqk4dolt5SUEQ8wsG6jr1Jr0Sw1ux1q3sxHE&#10;yNKTJHznaydWYZ4JxXzbqDG0vrxJDcPZrtIeBCPMyv8AIVm+HdRuYfJktpisJjZYnJwWYnnfjoK2&#10;o4iUNN11RjVoRnqt+jPuvTjo96ILv7O++clBICzH5eM9RisLXFt5LW+tzLPBcR3ZWONTsyB/EAfX&#10;NcNpvj6Nzo1rOscggH7ooGVW3dcZHI9671/EWlandXluyyoXlFwbiQgCAoOArcdfavYjXhONlJXP&#10;IlQqU5XcZNLXvsyHUItDv7GPz5JEmhAKLKm1A2McAcE119td3EJhN1Avl26CRrjH8OMBSBzgVxet&#10;3sOl2hmml863uCJC8pDKg6cdxmqFj4vtJLS3tYYZJIJmBkkLgSMRyFUN1HrWiqRi3dpP8yZUZzgr&#10;Xau9+nc7/UNUhtZIY5tnmXp2bhGZD0O3YMDOfTNcVJoE/h68luot5up0Cp8mNuBnaQQeSaadS1HV&#10;ZfIjCJFJIXEq7nmjY8YyR8oHtW9fRvc7bWG6lAhC+Y8r5SRlHGO+c+9Dkp3dtnoOMJUrJvRr3lvo&#10;YVp4h1OS1ezfR9s80uwyscj5zkfKemDWnALK1a/ihlbG0qJE+X94wAcM5xxkdqz4NDmhjs4rm4VL&#10;iSVpIjkt5cg5y/Xg/pWpqiabf6VDaW07xS/aV812lzFE6dWXpnmo166tbXNJOF0orRvVrb1ObjSO&#10;w0pvsCu8UgnTP+skDBgDjg55yBWZ4Z/tSO0ia5t1jlMjNM1wCjRxH0HfPWvTNI0G70ew1W9v7dZg&#10;6v8AZijhjGzNnfgcjOM1Q094Jb2B2u5p5JJkBtpSSVI7kHjB7CodN3jfTTYtV01USSkr/Fvcqpf3&#10;kP2a2sry1ljyJY5cKIUbdnOcDB7YrTmvtKa9s5XjMBuUYziDh3duWMYHG33q1baTPaz+KDPHG8Vr&#10;uNvGoI3OcOWwvYdDXHavqD2FxHcXmjNcqLIMqxswyz44Ug9OMkDmm7pa9yIKM20u26dm7obaaHNf&#10;6ndWg1KeezSI3dvG6A+WqcbX3Zy2aS1+y6ldNcaUioILFY7pJ2CFipwNo9q39Ol0/wCzWcn2S4+z&#10;XZeOaVCQ5VRkxlSSevHvTPD+h6DFaa61rYSx3I3Sra3GTMUYcY9j29KzVNNrbu+/dWNnX5U2+bSy&#10;Xbezued69oUOqW0drDZK7wogjmSHljISduCeTxyRXOaj4E1e71LTrWygtb0LbTTToo2CALwQxJ4b&#10;2r1vQ/Ej6Zp0lteQgTFcxHeQyZ524x1HoK2JL2xlV3t7qSC8eHZEk0TqJEbkqq8fe96yeHpys762&#10;1Wxo8TVhdcml9HvfzPkBLnTbSA/6AoPkkLFniVCcEg+o/WsSezRbS7awit5IRiRY5iQ6j0Hv7V9K&#10;XvwnstYtEN1AbCeNfMR+Ywu08RY7q3rXPeJPDV7reozFNDaxSG3zBtw0crIMHcBySfauGeGnFJ23&#10;2sd0MVTk2k9t9djweG/kuGszei3DrNgxq+2MRhc/dJzz61zd9qqXl2qpavHGjusUgGAY3yuwsSTg&#10;ds13eq3k/hzUkivZ/LZYw6xtENhTuN+MmsXxNc6fqSzXOIoBLGNgB25Lkc+tc6vrc2dujMy8tbi3&#10;0ZbXUbYIApNvOuN42/3vbHSsPRbi2kvPNnt3WMptwse1vLAxuAOc810url5oYbXasUEuNrScv02n&#10;HoKq6hZ2kJSGOTcivtM2SxVx1Gc8cU7kW13FtPDtnqWq3yw34kjt4yys+JJC0qEgMRxla53TJHty&#10;bNrl/MiuDskIJxuBBI9vWtaS0u5UeOwZEON0hi4cHucjGcj1qpP9kgvrOSFbhIY4irvcnALPwXB/&#10;iFCegpKzKZ0iVI7i4tt1u0ajzyU+8CckqT1rO+z6vHMs7SZA3AMxJMxYbl49RntXpekXli80lk4e&#10;d5AWilDFY8HqAD1pniLw/qFtFFLAqN9lVlkhVlU5fgEZzg4pqTvYTgrX7HF6Nqdx/Zscl0j4upGh&#10;81kBBJPPze2M1oaFpyzXdy5vsgbl8uPBOOxYms2z8SHT7UabLZ+Xbwklm3eY0bvzwelXYbXLeXZS&#10;zeQYPMmmeMRmT0wPaqe7M4dNTX09bm2SZJGuH2KyoU/hXOSSO/0rqfCHiSey1Swu0mZWlDBR5YZ9&#10;4zgkA98c15bb3Es3lXLSyRxRhckttMgHcHv9KnE73M1jc20s8ca3LZKkgfKDkjd35qk2mn2E7NNW&#10;PsbRvE+thlmuZWuYZZ2RnB8vyVAzuVB3PrXpOjC11W7lE8HlkwlVmIJIQDJOOxPevjqDxNaaTcfJ&#10;dSygkSYlYlS5GcsRW7cfFKYeZcWwMzKrGc+YQEUADj2/Cu+ljErKSbOOthOZPlajdbo+ltH8T2v9&#10;jJZNpcqJDcSSfa+dkgUsVY4BySeOax9PfW7q/iiOheXa3KiTKSZOF7gHkDviuG0Pxfpdn597asJY&#10;ntT50TtgumBxtycnPfFer2fxLN4toqtFDcC2cJLHz5aPgAFT1IxXRGqpJXlt0SOWpRlBy5ad07u7&#10;b3ZiTpDpjx2l7YmK2uH85Z/vsYgf9Y/v7elMg0G31AXE8EbTQYeUypkHyx93dntXdaXqNlNY3VvL&#10;PJO0cQiklucKCrjquOxrEtdQbS8Wo1QsZbaQRWcKYjjXoMkc/nitOVdbWZCqSs7JqS9bPzOfkv1X&#10;RbIQ2LXMMTj532grKx4Ea9lHel8QzpZPfxwQwWdzNDuDWqhi0rjueoH1q3rGsRaNNay39t9ke4RI&#10;VRJAwkI43FRkkmszxVqVvojXWp2libt7meCJhC+SFXCgFT3pX311VrlxV2vd3vbXRm/4U0K8S5u7&#10;C5MhuZY0ExdsBQACGGO/0rr9U0AT6c1tdzi7R32xyAY8sJyQMYOcjrWDpuq3Fnqtv9pto/tE0fmy&#10;zyTBfKiOfk2844rd0rTphLFdLf8AnRyDCMnyqmM/IFzznua2p8trWv0OSu583M5JKyat1fkeS69p&#10;4uW1fSYruOCIIJoUbLsyW7BiGz27c9a3p/FqXVhaOJE+3ToyBkTZs8ps5DfT0rr9O0m7XVb+afT1&#10;a4kRhJcsAsawk5KgEnnFchrNjqCalBLZabDc2phd4JGO7YZB842D16ClytXffQ1jOE2k7Oyve63s&#10;dxbQw6vbQ28WrSpHaHKGB1wzHuS3Xms3VtLS4uHs7o70mSS288MzZZl/2MfjWBp/hyXTILNJfKt5&#10;rx/vqSCQR90jsAazl0y90+HVElkktrgkt5/mAQSn1AzkHHHFW5aax9TOMNXyz06f5m5fadHocej2&#10;8csRLH7oXDiMEKPwrdh1gancSxZ3QW8ZeeEjLGJeCCT14NcpD4bGo6hpjSahcCaHY+VXerxnkhWP&#10;FdLd2UVpDe6hdTTyMrSK0cG3/VBdvzLzk+tCvrpZBK3upyvK29urJdd1C9trN7jT7F55A8MqRjny&#10;bcE8n1OB0Bry82l3rr399e6iIxDdENHCQGcgBue+ADXrVj4sW7+zXUElsLRoArqx2NyD8h/2jXnz&#10;eF9Dne/sILa6s7qa1nlZ2bzBIZV+QqemB+dTPW1np2FRlyqScbPvuzQ0PUbQX1wA89usiq6OG2qd&#10;o6n61m63ZacdAv4bm8gjl3GSK+iXcVJOQAR69Kr+F9K1yVVMTWnlW1miXCSEhWC8FlrH1M2urQnS&#10;7SOW3s3mw8rKEid17k/0qE9FdGqS53aW1r26WOi0m72ReH5LtUhtciMC2ZnIYgnc2Rjkj1ra8Wxs&#10;8cTW9sX8xmuLYKAmdvJ8wHtxWLodlceG9O/syG/iuWKv5k7jdHE7coRk4yKs61ry6fp1o2t3yTXU&#10;/lxwmLO6Zc4ygH8IzV9GmZP41Jd387gNSs9VubG7eDZdIPnyvyuI+WVW6YPvXa3KwRkfZ0+zwsDL&#10;DKzFTCzDLEseNvtXnwv9STVrq2uI2021EDFRGolJwMhz6An0q3oN/N9i1CeZpLhWRfJM4IClsgkq&#10;OoOc0oSWt9+/oOcG7W20sr33K2u6lYjVrS9sLrddWkJEkqsRGV7Zx1zUFj4i0+9ItpvtEVy8hEYC&#10;5G9urbh2rrLrwvo1joVmtpqS7rtwZnfpK4OcYx8qipNe8NJetF9itI9u0OGU7NrIeTk9QaHCSu9O&#10;9vUcKtNpLWyuk3pscvrltqFvaWDSiI3BvBBhhuOF53uR2PWulna9ntRbWiTz3EMn2hrt2DxIyD5k&#10;XHQc9Kyr63uXl0y5naQCNmefZKgjZUJH7xTngqMVR0vR54L99VW8kislMimOIkRlNm/kceoGaWze&#10;+pe8Vdq6u9tG+xg6DLeRXaanLdw28zu7zInysoTu3qG9a3dJ1+O//tHUJJ8zQSq8jqwKxRkdGDdS&#10;3asaKODU9QubqTSGNtaiOV1jOxpg/AQnuvHTvXRR+KLNGOo21rBJDc4E9u8Q4WI4wvuKiDt9rT8/&#10;M0qq+0Ndumnkc3Zadpy6y+owxziG5kwXlX5TvHH61npoWvWt3PcJeWe+Fx5UzNiREB+fb26Vv2fj&#10;fSr7VL+J45VsPKbNt5n7zeRwQo6YrhtHvvDVvbs6XDGETqm243PgNywDGi8dLNbvXYaU9bwa0W6u&#10;enDVLO7a8lmmWSFgQIZeYgQPvhh3J61pT3pNtpdmXhuE8soYy2R+89R9Oma42e0t9Ss5dJ0wSSWb&#10;bDGXAVEYneoDjsSDnNYGu+IrXT9et5JoBFDcQyRIjjJhaIhCxHU57dq09o/0uYexTa+9I9g06fS7&#10;W61bQLdioW2iKnc0pDMP4Qewqz4f8P2EETBpUuJYyd5d8ecuOFCk9a8d8U2epaFrWi6hYaj9rTyV&#10;M5AwWhPQZrrNWsL7Uol1SGxRI5MMisdkoYHBIHU1qp7+7qvyMXT2aqWUuvdnB+MfEet+FtIuLuUm&#10;HTpb9UW2tG3tgkliT0zxzzWf4Y+HmsePfD+ueKPDOty2VhpUshmtLudFaRwgkf5UTGNrDaWbOc1y&#10;X7U3jKPStFXw3FGqvNPFdGWM9EVTu46gkmvkvTrq/gg8i3upVilRfORXZQ5Xj5lyASO2a8zH+0do&#10;wlbu72t+D+4462OSlKO2zTj0afX1R6vD4xvLaZ5IdR1G3D53LHKcPzjBBAzTl8XaokodJrnB7SSm&#10;RW9wD3FYfw91CAagsOpXMsdrNA4lfgumBkbSc4NR6jb+HtB1OH7N8SyLaeJspcwAyRq3Qq3IbHfv&#10;XH79rKT0OaOLn8XPZX72sbp8ZeI3cltev1BbIjSQIMdM5IFZb315JJJM813KWP8Ay0nJBrz19Z8M&#10;mKWO6+IZlliLiGWJCiNnoTnPHrXkb635bN/xW9oFJ52o7Z9xkmlGhVqaNtW7pmdXMHC3vc3pJH1P&#10;rGs6lqOnW1hdXTNbxybmEjEt7ZPp7VLYaPbpLbwO6woWH74sMAe/tXylqWtWhJF143iYsoDLGjAF&#10;R25PBrsfEvjDwHf6Xp1lFrtzbyQYJuo9zPIP7pBODVfVaqtfmd3ukyIZmmpOVrra73Pd9f8ABkum&#10;uWntwwkb92/mEoy9ivuay9Kgg065hnjs182J1miaQ7wHU55BPSvGvDXxK8OaEb/yfGF5ci5t/I8u&#10;4i3qCehOSTx7VmazrWowCIiW5XzVyPLxtkB6MntS+p1XK12uzaauTVzWEUpqzfZO9j6C8R6peavq&#10;E+ozIgmnf5jGCuc9cD0FZdhYTP8AuoLbcXYrtUFjn296+aT4jnWORp5NTbac7kYcfge9Ghatrj3U&#10;DaTJqzTMxK7Jtj/TireX1N3UXc5lnqk1em3fex9WXfgnWp0ZZNJvdlqpZv3RXavpzjP4VmzeDZ5d&#10;PF2tky2+8jzcbVBHr6V5VYePvE+nzXP9qaff3JdWjdbm6JKEjBKgHrzXmK6jq17G2+9vDAGJML3T&#10;KGCnnIFVHBzl9pJL5l1czpq1oybts9LH0NaazaB7hFvIkKBRyB/47nrVR/FNstwIzqCeYuVIVtpP&#10;1xj8q+fNSt54BDJBpscSoS6kSljz3LdSK7TSbfT57H7bfWIur2UOsce8hWKfwf7x7Vu8HGOvM35H&#10;IsxnN20XzPXbTxrNaB0h1doUHOElIGfXnv7VhzeOWkbaviBt6kyMwcgAmvDbjxdolnMzv4DbgEFJ&#10;XfgjgkZPWqWn/FfT4ZlMXgeJjGpH7ws3HuD396awc+kW15tAsf3q/meleIPE891EY21jy9wLDc7E&#10;A/QkYp3g/wCOOv8Ah632f8JYyTA8OZGYEDoOc8Vx1z8V5Z0UDwNav8pGTCrk/wDAiprj/wDhPVKF&#10;R4JsQ69d8XOSevIrspUZctnD8URPHNO8ar/E+8tJ/bd0/U7CKDUiZ54h88saZ3EdMe1fVvw5+Ien&#10;+LtAiuY444w0ixOkDrG2SehU81+MP/CY6mCGj8JWaseOI9ucewr0v4J+PNWt/EQebTQGlkyYGBET&#10;frxiuj2bV3+budOFzqXPCFRJpu10rW8z9nNVktdFntL4uI7RC8NwY5PMJfsGUnj6YrkdT8S26aXq&#10;LW2qFjdtHFGEXeQWOOMfdGKr39vv0m4FjaGS4CLcS20xGDxkunXIqpo91ptzcS3V9J5USWg2pCAN&#10;xBzhVHXHSoc9Uk1qfV04JRu7u39I6Pwv4o0QJcaQJWGoWzYkUZO/HVgT2rUtLbUhFJPtKrFJ5kBI&#10;YZDdQxPY1yFpq1vczWmqpMkDswh8qZQpYMdvzEc5ArTg8QTwSanb31iyWBl2CRH3RuSAAgLZPNUp&#10;LQJUmnKy33v+h2ja5G2raZbQadCUKSSDymDKrKvJB+vWsO1uRYa5JCLGWW5lhkW5LgFIU6ptJ9c8&#10;muU8Mxwad4k8Qzf2RLDbWcGbSFSzlg6/OwHpnrWtf6hYzXWm6hDqJubm4gaNoZjsG0DIJPcCp5uv&#10;mT7NJ2SdnHfz31NC8jsorGzSONJpJLzNwjNkwJjkqpzVdr9b3UMkMqNvtLV/MCsSMEA7cYHvXN3e&#10;iq/iHQr+eLIktnS5iOCuOi7Qe/vWzq8cCXIvbe2X7NbShGJUMFLtyccYIU8UNs0SWndp69vIlUa/&#10;p1tfHUr6KBLa481Ut33KE6Hd71Qu/EEt4G1CCArbOqxxCVM+dzyyKav302lTQXsmlqJEnMaA3GZd&#10;xbAyQDXQa6ukmx03Tru4dpdoZfsg2hWXjIJB2gU7Ozsxc1nG8NX5WscX4w1jxVa6ppK29tGxkTy4&#10;kVgpOB8wcdQOa6PTtVW3u5bdVPn3kLRtHLygYDBAAxV/X9ARJtEudM10744ZMjbvMnzAndyO1c+L&#10;uDWHhmuLeaG9jlZFa3wcgd2Pbipaab1Kg4zjH3dLWdlZ7lXwJqMmlJe2eoIyYVlgVRl1Y5ycdNo7&#10;GneGPE41PR7yzvLcRQW8m2BX+/KytjeR/drZnt9N0Ka5kvryaS4uLZghx++RByeO4Fcn4Zgs4NXa&#10;9+2SR28qL5xZP4JRnJHTAxzQk1ZDfLPnlbs0/Ndjp0tILU3V2ba4WZlWKIxBlib1PXB/Cusk1YRa&#10;cltc20uJdw82f5iBkfd64rzK60uG4v5rg3M1zprSPJbzRADcOwQcDHrxXZ215HB/ZVxfW1xJHArp&#10;KsSn5Fxhcjpz604u1yKkb8u76+e2xWutMtrXVrK5uVNxeaewdo3bCpG44bC8bqxr3WNVuvtV/Dfx&#10;iOaVVjcyEfZ+fvMASGHtWi+vrAsgvdInCSzSiPyo90kyE/xZ7AVXguGufDWo2FhcQybZtymSPG1G&#10;/hPTGKltPZ+di4prlbjfVK72tczfDuiaugmuYAqSm6/eXJkEX2raMhwPQ9sVZ8VeHGuZraa+upZJ&#10;IQZfsynrjnBc967e4msIRosBvHV1YRqwXOxdpJI5wB6VvX2srKBsaO8ijj/fOcKQ3TJI6mrUI2tc&#10;ylXnzpqK6+R5tb+OoLkR6tfF1WKMiKKCLO/A2/OR6e9UINSzpzXdpbxrPKzLDDBD5h3epOeAazbz&#10;S9Z3J/ZU0B2zrgRD5rmMnLKN2dpHQ102mHXYbnWYPsaxQyrxh1DQMecknJI+lQnLS9/Wx0OEEvdt&#10;6N9L7HO+F7DUNe0m/s5YGtZopMyGZfLAI5IAOeDXoWkaWbxpV1DVow3lLEEjUqy7OhwccCuA8L6r&#10;In2611WO/uI94DSoS+4E8tlew9a1da0GznttSNlPM0sqD7M4O+ZVTAYFu2fTrRB6J2v6sVSLcnFv&#10;lTejSuWLrTvFFpLHb6YFZBLvhRmA3Jn5m2c4zV3V4prtZVl8uaCa4RpoGQJJC4OCfxq9o3iF7uSx&#10;t47iVJreJSxKYcKo5BY1ylvqEkd1qd3c2khtrqZIYXJAbIY/exgjNNtW3/4BMVJt3STX3u7NjxPZ&#10;aus97p06CW3aPfYqqAAYxwCOuO9cromt66fPh1Bl3WYV7eJ4wFJ6BVPX8BXpFrcS3GtWtvp2piYW&#10;OftENx8zbSMfuT6jvXnk0Wr6ddXF2kMT7dSGJnfzCiscHjtilK9002VSacXFxjeyfbUdLZadb3k1&#10;5eQXAnuV2u3mkxAt1255BHpU9z4Gglntb62T7RLt2xyRyYwq9eexrf8AFH2K1hXbYCS5EpbcHLx4&#10;HJZh/eNJouoLeRaqLuKGC3eZPsxjTAkJHUn68VVkm0LnlyqSv21KlzfwXOoJAloEhuE8m5kkbqyj&#10;IQsOvvUegazO2nR232CMoLvy4Ikk7KeSAecVDf3MWnWdvYa/CFupDvgFuMRQqOSy+rnvTNOmtkkv&#10;StsWay2uCT5cjF+uc9qXXcTinH4brSz3vbqdB40vrHUJLi1t5jAv2ba7xoobf0MYPc+teWeG9Tn0&#10;u4vYJ7dIYthWOXdlt6jAD44JrqLKynvtZS6hZNkhMbwyZ/duerDsa8z1G/McVzpqzIRHM0kbomJH&#10;YdcA1Mpa3NqVNKPItdE2enada2Wu6Uz3+yAwphnjbym3A9Mjrn3rrNKk0+x0O3a1gkEsb7dpxN0O&#10;cnoBxXEeEpLLUjZ2yrIs6wB9kqj/AEjaeWcH0rX1Oe2uJHkN8IY5cr9nh2jLj5QRg5ZeOauO17I5&#10;qsLycbu172LWmeRevqSPAY0L7/KSUPkMOpXoB9K8t021uvtTXV+geaC5kS2VkJCxMNo3EZ/Cu3sN&#10;A1vT9fsZ30a0MEy+VNceYx3R+jAE4xVvxHHeWj29hIIllkvFiZ4VzGIH56nqarpr0Ki0pNJp3S67&#10;dzjvFup3+m3MDQLcWjJA4V1KtGVbglASdx9sVqyWFrDD4bW5uS11FscTygK7DqwbOc+wqUW1lq2s&#10;6ja3spjisJFRfl42Y6rkHOe9V9R8CafqevapHPK6QW6ItqxmMiykjOcDpgetKzu+uthuUUop3TSu&#10;7L+u5zPxD0p7/Vbby5bqea3nSeWVY/3SxDkKSKd4nCR+JvD80ukzpBLGryXK58oEnAdl7GuuvNZN&#10;krWVrbTLZsu2W7ChgjDptPc1HCZFe6u7u+kWy+y+XN5zL5kjLyCnPA9hT0BNpLslZeZo3uu21rrX&#10;iFrizH2eaFSlywLMyLxwV4FczquqQHT49R0m5aGEwywQyGMl0lfqcHrVTVbCz1qHSZbLV2uIFYLI&#10;0PyuEznb8wGAO/Fbk3iiBtHlni1CKLyLzyWiMfHI4PtxzmjuJRSUbXeyf5FnTZLa2tRBfQx5ntsN&#10;5efM83GQc9s+lZcdlpgsopLiV45mdHk85SQ8anHlMD1NejaNFJ9iM97qNuXlcMZogMeWv3cg5G8V&#10;i6l4dtNZS1nj1B7jfcRRDOWKbGJJxwOfpVOGitYhVVzO7aV90efaxfrb+IPJ065tbS0vIWVREuWL&#10;sPuv0CgVcu/tmlabZiSYS+VhoZSwZ3cHGFauttPD+nJrms3F5LCJIGLLM2GRVAwQU9fSplsrDWLe&#10;CGysz9jtX8x5werZySB61m6bd9dTf20fdVm0krt+hxcdw+v+MrG6llkh32gjYwEuRIP7/HANddp+&#10;hWGr3c0GrXa21xbs0UKFyzzJ16c8etSGGT7RjS7jzZZ5fLEsZVEUj+Fj3q3qugX9xcK9vcWTXEkD&#10;2vmOCJIj/EQwIJ+vShU+rV9fvM5VVolLlXLZd1Y82/4QQaVraXzQxwpkxRLIwZJN3HyYPFSaN8PI&#10;9Oub+GaKESOJJY3UsjlicqAW4z6V6Pp/gfUf9Ag+1wv9khYPI5ym7HDgjpXmGryatbXUdvJdT3yp&#10;dgz3JXciqw4UlewpOnbWxrCs5uymttf0MC71XXLC72yQxNIiKE+2EuW38DGO5rd8ZWkdqNKVLZ7K&#10;cbZp+Mq4b7wRc8D6Vu3+l6bq+oy301tLGkEAIKEeW5i5BO709RXmHiTxlrGsXxvPsiq0f7iM3Em0&#10;Mh4+UH17Vm4WW/XQ6YS5pRsrWXvHplreX2sPpzvcPFp8crJ5cX+ukI5B/wD11Pe6ZcWWuPb2cKvF&#10;OpklUhXCejEjkNXoGjaQ9qum29rAFE9uZSTjjYvzbjXmmr6dLc3mlNAqw2krMs8aPslIB5Zm/u+1&#10;NwstdzmjU5pu2itsFvb3WmaXfgylTLMoU9NoU5zzznmtsadrCX1mWlZDcj5WY5ZVx121uaWbGDV4&#10;rK6miCfZnMMbLuVyTw+fWqmv382mS2OdRDbUe3BYfNGG+7jvS5LLroDqtyskrvXY4HXfD97pek6v&#10;ci/gvbi0+aSQ5zIrnhcdMitjwnql9fGdILGJYjboJ45uGZjyCmDVrX7W3a2SCfU1jDlAsSIT5x74&#10;IP51t6VbPbf2hfTxobuLbFbW4+QOqrkEg9jVqI5SvDXV9ChH401/Tobm3NhHFdJEyq7jeXjz1Q8Z&#10;49qZpnxF8OxJbPiWO53BZopOAOPvAd81W17UdburyxltbeOGRoo5JUZcKmDkruPRcVyPiyyguZx4&#10;lt5Y/wB2WVFMWIt2MHPr7U1JrrsONKMrXSV97Pqdbb+NIdRvGnS2SNN2ELf6sc8EE9GrttMsfENh&#10;DezXJils55HdFVhnAWuC0q1jeGK0EFulybZrtipKoWbsB61FpMd5ZaM1qk8qXUpke4j3bgofvjPF&#10;NPvcidNPSNlstddDeXUopItPa8iUFBjzI2+6jHq1ZL28+mXOqA6jKdNYrtOSTvc8kAc4rJUaFZ6X&#10;c2befOptz+9DEYfOcZHvXReHNXtNXiMKxKlxYRJtORJ5hI4JU+nrU7tbXLa5U2k+W+v+Y3xFo9i2&#10;p2c8abxbqihXUssqN3ftx2rQtn1JdWuLXyTdWrxFhJwvkD+6F4FbN7dazpGiSwXsSTQXMg2SjnDj&#10;klz0AHpVTXtKSztYtUn1GZrW3gDhVXZvkPTGO1aW3fzZhGpdJNp7pPe5yWqa6k0MlxuRr9SIluiv&#10;MSA42jPGBXR22g2Wt2z28N6byeMjfKfkU5HJA9a5XxRd3Vto2mSCzil+1XIV9o/d5J/i79O9P8bP&#10;fWbefDaBbfyV2iA7Ssh49QCKleep0KN+VRfK7uz9CrrnhzT/AA5B5cEUshZgpDSYbd6n1rRt9Ksr&#10;+z0bbbywX1lN55V/lEqsehzXJaR4g33ssN1A5kXYqzIC7lmHBx6/hXYodUkF7b3GnTyXUaFrV3XD&#10;SkHIA5xwBUaXehpNSUYpy13vfcp69p+oaxqt7NaP5DRLGfIDFN5U5Y4rb8UXejXunm8lguhvXaQY&#10;8uGPHykVmeGNbvZbxbi/0cwyTZjhjHLswGDuPb6Ve1nwtqwBImuEkiUyRxuw2gdcDaCeanX3mlcl&#10;2UoJu1lpZlWey0tJ9HtTqEMreWgjikXO5yMgsOoIrPm0nWvtlrA8cflTT/fUbVA/u5rS13R7+Lww&#10;2rxaRFFdzbRKXIMiKpwXA65rC1LxBF/Z1vcfblEOnhWaKRsb2bqV/wBr2pStpdW2Y6bb1i09079G&#10;dFLpOseHrCaCDW8WxnZm3rl9rHJ256+9dBbSvqjNIEJjaMKA2EJA/iArzi/ePX9JtNUt7sO6uWit&#10;3OCinjJyRmuTtrzxDpGq2sLyTxC7Ii3sAwRH5JQH+YoU7Pb3SPZc0X7y5telj2aaGFZLOK41WVTI&#10;P3apHli6ngD0HrWZF4kU63q51O3mnigUMrAfKhA+6R61zlppd9ZeJQs2pSXC28RkiYtkbiPkyfrV&#10;LV4dTjeaC61OOZ7tfPurePCSJg+p603N9raiVJN2ve6323Om0fxVOdUnmg03Fg0G1rYLnZk/efHr&#10;VHxlo+j3kZ2xOl4zCKElyCgfpgDsK4HVPGeu21vDJotqym4YRtGRkuQcbSfoM16hbG1v9X0+7nRP&#10;Pih5hUlSkqgHJz+WKUZ308xypOElK1lbo+3c8+0u7ubKLTIXfz5oL3yTv/iXpu/CvZtRtL5mngjd&#10;DvdceU2S2R0NcFq2gTac2tald3IWKa6jTyyuHRZOpXFblvHbabq1rDa3M72kcYke5Zc4Vuvzd8Vo&#10;rrfuTOzs12vtp3OY+HVnd2Ooa/BNe/YpJpdrSMN2Cp4UduhruII7K2uY4dVuvtOnuWCzyfKdx681&#10;U1e90SOR7gOWjhYtFMP+WjkZG4VHe64lxp1ncrZRTxySRl0c7gwJwdvvTuu4pJyafK1zfLU2LbRN&#10;BL29jZTGOWSRninwSqxkcZ9a88uvA72FxINN1JpzEzNdDBYyd+Bmuo1O9sLLWEuotSQO8ZSK3PCq&#10;B7e1a3hrxtpq37WUcYe5mgZ5cptDhP7pxyKfut2dkSueKurvRPXuP0U3MN5E08n9oQXEIE4GN8QH&#10;QGsfxhpV+tpfNcSmQSOGhQHLRRr3A9areC/FtpHqWreVahY53A8kZDtjpiur0W/fUnuILuCROWbz&#10;2XmMZ+6CetJWcUr7kS5oTcraJK5oafod1feF4JHuFlKRq0YlGGBJ/iPriuiuvDFrdz2sFpb2/nsm&#10;biRABtUrjGRXm3irXbuKyuUttUkmg3KI3KBFBXqCR3rrrNkW0higtpZJJ7MSM8TcmRh0NaK3boZS&#10;jK177t2Xb1OJ8Y+Do/7QtIGExRB5fTO8g5G32rX0uxsotQMWpXxE/lYtxIuAxI4GPUVp+Kp55NJs&#10;5kLpcWcYxu5LN6UyK6TUNKhubhre5uY13P2aFm45NFldj55OCu+603POfC+lXMd7qEF+jozzs1vN&#10;GR8rHoQBXT3Vh4it7OMlZJ7gzkEMQolx0PH0rDnvdO01pop5/tc7IEtTAScyP/ex6etdBqnjSW1l&#10;0HTvPt2mTAlAflSR0B7mhWtqzSbm5KyT9S5d6Tb6haIbq3XT5pE/eMAGLAdcmuW8LaVZ2dpqNpYS&#10;IqTzFVnj+9kDvmul8SeMZrTUg15oLG3KpGp3/wAR7n61Z0+zsdUt/tDxxW08crNDChwoA9cdTTW+&#10;hldqN2tH8yiL680K0hivvKlh3eUZU+WUsx4yO+Ks6tq9xZz2tv8AZ2ZJWGZWIUluwzUOqWNmoGqa&#10;ndxyYRk8pyApftsx1pmmIt7eG/HmzwoiIiMuVUkckfSnrtcNPia9empgfEHQmbw9dqZ5WiuHZ5mg&#10;bDKwwBj1HFZdtpmsvp2mS2Wpi4UQiIJKSzdOu08cevWk8SatBa3McEltdNE0m9U/gIb+8a67TrRN&#10;WgjttOhS3NsS7SEldpPO2lvexrrGKb73v5HO2CW13I39pIEmtXEcoiJQksOBgHnmruJPD9jbvKrz&#10;2UjszxR4AHOeT61keEvC8moX2uX9zcBZEmQYZuu3jdxXa33i200+2v11G0M6KwRYlXKHPRgfX1pL&#10;a+3YU2+ayV+6/wAjyz7Lbpd3l9a3blWkDFAckBx90/SmmKG7ltY5JrszPcY3I+SqrjIPJ4p0PhxL&#10;S61WOK58tmxIEPKbZOevbFd43hvURb2VyYdjiAxosH3nz1c+tTbyNpSS5ddzG+J+oa5qtsbDR71b&#10;dEWMSNg7iq8khj/KprZr2w0SximmxOC0jMw+U8dWJrHW9uotLt7eeTZezXBt4UfGcg5BPtXe+JbD&#10;U57vSdPk1CNnaMiRNoC7iMDOP5VXNdEWUeVaWu/w6nP6e1/qsc1o6IkACSiZxvM2Tzjbiux0aLRP&#10;DS3Nvbh0W9BMyPjk+31rhILLUNAMmlQTrFN5bnJ+bb/u/wBKi0zWrm2mt4b+IS3Mr4QSHkADlsUR&#10;dglTc09fd3SXXzOj0+L7DqEipZeQZQGidOdwHOCWrQGo2viuCW3e3LMspF1JkJiOPjBPGazNQN5b&#10;X8cNtcF3ngMzyTHcVAPAA7CuPsiNQ0O6aQrDB57NLsJDTANznFO9gUeaz66WZ1t9pmnQWtla2SIY&#10;7di8cefU5DZHX61r2Wk3LWV59pu/skjnzWCkCMjPygD1965Cy0W5gmhuYI4zb7SIwRubGO/0py6Z&#10;bau1msck0F1C+ZYzkq4Y8fnQn5BJaL3tFu9z2zSNciuIEIjSeVcpHGcfMNuM84rLuYDbtbpfGNY5&#10;GCx5IDqBkkEDr6CvMPEy3b35nsRJAbQpFKIs5OByTVtfEEdzNJdXcFzdCKMeVzlWkJwcehHeqc+j&#10;MVRtZrruuqMnWPEK674pttPuLIfYYIzHCxYgcdGau01bSrOYQLdSuqR4w4I2AD0+tc7oevW2p3tz&#10;bXtsRAh4ktyd6jvvJ7iu2s4oNSgm063hAtUJaN2YFtq8g881O/nc0m+Tlsmkki3oGixT6eJrO8xL&#10;HMQiyYI2L1OB0zVDUNQImDxtG01y6xujYKgJydq0smvaRYwRJZNE175bKN3RyeCB1w1Q211aatNp&#10;NsLTy76J2Z27DA5Bo00VzKzu5NO36FmCa2a7uUtb4wP5eBGUIDY64JoW7u5yujhh5dxC6tIp5BPr&#10;WXrniZtLuIvtGkMGLFY3Q/eH41e0U3k93DLHYxpEQSZXYd/alfWw+VqPM0rdNt0Ni0HU0tJLJ7qM&#10;22UjYJII3YJx3/XmmeJ/B876hoz2UHkXFu+/zWY4dV4IOP61ktFNZ/21NPdb4/mNv5Y5Epqj4kml&#10;isdHltr2W5uNqLImTnc3Uk9cCkmtdCkpcyakvu01Rv8AjzWtQe80+2t4ZZ5JIWSfYcBEzyceleU6&#10;p4qn0S68j+0Dc5hEUdvsKhN3Ynoa7CPw/wCINO1m51e2vBcrLa+S0L5+U9a3rq8tjaAz2Km6IV3j&#10;hj+ZRnnJJBpt36jg4x5UoqS8u55ONavdFsLWzk0GOISNl5iMxsznjOK6bQtUvNV1Gy+2akltbWkb&#10;RyKpCq3cEe1e1Q22iDT7PmN/PIEYuW3KSee5PSuN1nQNIlvlFzbRSFIydiMFVz7dKHFrqZqvGV1y&#10;Nb6k1zdXGrWWn6gJTIbWWSMxqOsRON36UtxqWnX2jXllZBCGuABvUj73Dc1VsL2xXVUjtllhjW2J&#10;mgwQmB0wR196yvDut6fqusS2lmizWy7nlQpgh19PxqkxcmmztH3kP1rW10LQ4op7aOQpJ5eEG8YP&#10;Az9Kv6Hpeuy6YkkcyshcbfMI439MewqaPw5JZG4vZ4kxOd/kyHcCoPbPQ07xL4meytrSytdHliaZ&#10;gwkQ5Ug9xR6/IrmukopNt3bNXxVZW2hfZ7G91Uu8y+YWBAKSeoHpXnsesaxbMESaaczOI0Zhjerc&#10;bj6V2Hi7w1p91DpU9w67raZDOWbdIV9Parmp3mhpfkpcybPLARFBKg/l0oktd7BTl7qVnJu99Dze&#10;6lkt9VmtrzSiqTTLGpUEiUgf/Xr1CbWNItNPmt5oCCikGFQATgcfWs/VboPdaY5fzioLbY/l/LNT&#10;QXt1BOLibRd0b5CCXG9j6j2oWl9Qqe8o3W3nbU4qx8SLLpt/duEtI2j8hIJTtYYPX611FhbnVLVP&#10;s5IQ23kqrc9u2etXl8DjV5IRqViUhe480AtjOOgPJ4rcu9ctdPvbW0igEmZRFEY8AID601F9SZ1E&#10;9IK738kefeH9NsdN8Najpr3MdxdSO8kpbhuTyoPtVnWbyw03QormfT2URQ4UQqMkH1IrQ8R6PCNb&#10;uFuYf9HEamIAdJGPJJHrUMugS3TvbxXAeF4dskf3vL/3aNddPIacWlLmevvM800rxI+p2ljYro72&#10;8M0pEZxsLMed3v8AWu7t/B2sXd+8izB2iRY0G7ax9Rmuz1DSItOsI40f/SIY8W56kHHJJPSub8L3&#10;WqwWc80IEtwJh5pbLAFuOD7UnFX1D2rcJONlr163G3FhGsFy0ukfaLuOQb2GGCheeM1k33iN1Njq&#10;Kwj55hFHHs2hQe36V2etoulo00t2ytcXCo2eAAwGa53W9LFvawQ2uopcl7hWTJGY2b/ZBziiSY6U&#10;ou19bvTf5jvEnje6sYnsdQ052hl/eh4QW5J4BrMuZrW5GnQWkJKSxMLjaMnpwGr0jXrNNP0yG0Zj&#10;PcQ4a4lGOUPOK8b0XV7Y6tfLagpbxgvnOWkbHWlL1KoWcbxja33PzO00K1hktL21ub5IR5WPLU/O&#10;oHrWDryw3LwwWkMvlJbFfMkThSpznFT6B4VW+VL2+snjmdsnYSWIJ4LDtXQaK+nS60rf2hOkUG6N&#10;1lzhj7/Si22wOSjKTTbsr26XNK18PXN20qHUwYltQWJjCtyPaseXUG05Gt7ScJAiLkkbmds9ya0N&#10;Q1hZ57q0srjfMYwg28EgHNc/qtt4hubYWstlGj3DARBsBkAPU05W6IzhfTmat2enzKGvSvpcl3La&#10;D7SzoWVUfLb2POBzjFa/hZrbUr2Dz7GeGaGNWZnGDuNbfinwtaWc1u0nlwvFb4OD95x2HvXE/wBu&#10;6rZCCSO3+UvvkyC7kDufaoehcWpw93e2+x0XjxbiW4k8hUEkDJgyZDEZ7VrazNrd5ossrwqk0Kbl&#10;RRhnwPzxUbeLrPULuN7u3USbAYywwM+prItdU1VvEN3OJlxgKqn7gAHFK+u+5CjK0fdS5VfXqYN9&#10;4d1ea2F/LqMEU00KMcDbt4wFOP6iq9zNrVppgSPUYLm+YgxZHAXvkda6vxA9wZJlntyEkQHzR90M&#10;OnArn9asHtF0y5aB2OQDIikZJxTsbQldRu15aFqw8XWcy28czut1CpDyBCV3fh0FYt34vQyhLqyC&#10;CGF2Dqcnd0yOuPyrvdRuoNMvGh03To5LuRQ4SQYDNjrmuO1DQL22NzquomLz5iB9mI+QZ7e5qte5&#10;MORv4bX211Ok8DXWnPpTRwTySMz+YFbkkMeMmqOveIIfDN7At7oXzXJPl3CHeF9cjtV660O5ktZb&#10;m1uYo5Rbq7pgKE28hVHpWtoOs2N3pif2lZCW5IxgHP41qui2MpJJylZtN2a6nD6zf3M+o288585Q&#10;pYrDn5o+2etdDq8iu0MsCus6IHRMYCg9N2BVltXuJIbh7KzR5bZceXtCL5fow7mqV3dTzRW0qSqk&#10;rKoaGPkc+lS+upabbj7trabnKWHhzWr+/adtQtEngJdMjJyf4fpXXeG9LlvmuZdZttuoWkuUcAbZ&#10;QRxitjVNIe5+yfZoXtLlx5bE8g8cMxrH17T/ABJHBZ6fNbfamYgPLCcAAe4BNDVlsS6vPZcyXTs0&#10;a+paNZG9trlLX0Ms0mRgjnCmtq31q5lW9lMBuEYlFYHgKvTArkltLsRC0u2cWQUljMcFMdx1zXGe&#10;KfFOp2dtZWGkXbSIZQIivLFPfHai/wAhKm52V726vsdXLptjfWyzRQywhpijrEhyzetcpqt2YZka&#10;LU/KaHcjryDk8YP1r0Txfrcthb2ENnelZ9gIjiUNvbHJI7muP8OO2oq0c2nql8VeQNKQGOD3XtSl&#10;FXsi6Mny8zWnY5y08R+I9HNklvoLM0jlmdjlXA713um67FqTX08uoLDJsO+Bgdg46j2rP0vW4taY&#10;C5hnjistyMVPylx1+YV3zWkUmnoLdoJWkQhtqfvCmOnvTSfcmrJLeNn3R442hXptbK40++S4zOSW&#10;X68jikudKh0zXYlWG4HnfvJTDkhmHUN2xWlo82naMIp7qzuLZI5HMcAG0MQepz1r0bVPEKXmp2dr&#10;HCVhltjNIMZPJGMY9aI276lSnNNLlurPUwLLwZoepajFqi27tNOhQOzfdK9selGp2mmKsn2w3Usk&#10;DbFePLIvHpTLPSptN8SJL5U1rbPbkxeYSw3DqMdMmkN+9lLdCXzLs375VFA+Qg9/8KH6GavdWk2r&#10;JoyrhYi6RWs03C5ZUIXdgZ5FQ3N3qul6FJJcmRXLGSNYhnPpmvRtF0ZJdWiaKHy90ZWUsMDcRWLq&#10;+nXtpOtrNKdqyFmVVPK9QM+lLlaVylVTaVlpZ67nmGtaPq+q20GtR6OyXCxho2Y4Zm+lWrEeJrOy&#10;ivLp47mVoipwPmjzzgkV0uuatrVvYOhie3hdfkZmy2AfQ9M11Hgq9vFsGhuba3t4JDt2zMA7k9WG&#10;c1UUnpdlyqSUL8sWr/gePaDNLDegalazh53BgGNyHcenPSvUYvDMdpdzwpqI8q4Bme2+8TgdT6AV&#10;0HiqGzuIUiV41WNsq5Hz/gfSudisDp6XEAnBa4QZllOOD/Dk0WtcylU50mtH2MNbnWJrW7aKEPEt&#10;wqRSIAvy9wPWl8U+E7C6v7eW6V54YVUvuwAr46YFaNx4V1Sa70TTf7XhtxEvmnYcmQA5IxWhqOoi&#10;51IWB0ovEp2tOjhc47n6UWsgU2pKzXVu3Yji0jTH8OzQ28n2bzpOWLZY/QelcmfERtJLG8uYFa2g&#10;byy+3cxwMA45xWuW0YatHpQtJBMIy8Rkb5Rn+tO0XSIrfT5bKUfOZzvwdxJ7Ee1S3sy00k73d3fX&#10;szyq+8Q6jqeo39wLOCSJGU20c26LcB7rVuXVvFMjlvstwmf4Y5PkHsOnFd5IJrmJYorKGZYJvLkR&#10;15YeoYeldyFjUADTQAABgmkl5lSqJWXKmfLaWUFncK81yVT+FTxiuA1dVlmea1UyRliBj5dxz7Vt&#10;6nqEusR2y7MsoO8qM5/yKx5kkgubWK2UrETyMdG9a/HkfoUn5nQw6TNbQpLdIBEQNqt157V3t74f&#10;06WBWggCcAsVOAKz9Wa+Wy8m4EIjZfkYfP8AmfWuKj8QPpsDJK7OM5AHP+FOyRVzJvr+NZZUiV42&#10;ZgsjMRtPpipdL1pLfUhuYSGEYJI5z/nvXFatrNtLqBuYVd0IUFMfdPrW1p01jHLGWUGWRvmC8njn&#10;mtHsjNO73W53tjq7TXJZEVnnfL9Og69f6Vs6jcW7zWwk5XByoyoArOu9ctYts8NpllxsBXbtPqKo&#10;Xs0M0Ek1w3zkhsIfug9qwZsi+lhHcedPb/c3H5cfdx6Go3nENsiYCOjAccbgeec1ueHtTST7TALY&#10;+SqL5Z6YZx3rmNZjgaVg93llfDheMZ6AYpdLjuWNf1hY0jli2sGiCsoPcCs+FIbiy89VjWXILA9x&#10;jp71yIkllupIvMxGjYGTgA4rfsdXluiIxbI8aNtxGMFsVPNdiuXJY7xbWBlURI77QOhA+lXIbK7g&#10;jdLP5CvDY+Ytn19qvW95FckqWcKRtwzZIYeh9qytR1B7W3upBdKWjcBPVvXPtSGQ3Om3fmpK0BUl&#10;ccd371rR2cMMTCViswGS3XINTza5LP5CwRq7bd8gH3VwPvCsSzukvPNuDN827nd0OO2KFZBc6LT9&#10;US1EqvA8iOBsAHA9zVhr2O21EERgRlVLp/EAf4qp6pdTWkVsPMRlkTcpznaR0DYzXLT3r6l5siOF&#10;lC+WeCOB6HFa3a0FfX1Ow12WC+84RW5Loh8zdwGXsR71kDUrNfsSW6IHlA3DltpH48UxdQb+zI7a&#10;eZYipGXHUj3NZdpoJN19sXnghdv8We5+lbRu9e5m0dJJos+p3y3ME3lzQxlBGWwXPqfpVe31W8kd&#10;7a53kxEKygcOO9aVnpP2Nxdzz7WjG4HP3s9qoX3idbt5CqgIoxwMHPfkV0Km39kSfnoTwxoszxpG&#10;wiYBgMAjjr1rYiudDXaXsZJRk8lcc98f/XrmE8URJGFDfdG0ZGcirA1u2kRQ43HHBwP1HarVN72B&#10;u9jsbfxDoMIYLpJCn6kn8ulEWo2czYjikUMc/OSB9AaybDyX5QBWYbunDD+ldJbXFkikZQgdQP7x&#10;9a2im+y+RLVu42e2tArSvGVyevofWsn/AIRu1uMHyQQ7AjK9D6nrTrrVoiZI2XqvOf8APNc4moPa&#10;SsYpdmRwOnP4dqT5L7aFwUu51g8OacVdJLYLyQG6kn0rHs/CE1s8JS7YrGWwJOfLDf0qzZ+PTGE+&#10;0xBs8cHniu903WrG+XfHMWB6jABGKOSD2dgbnHdHlM2mXFrdQwSoWjnlx5ig8j2rT1R7Vbh9LQne&#10;jAq/Xdnk5P8ASu7uQxIbc3HUt0rjNS0qJ5kuUDFwSSwGM/XNc04blqV7HH6q0Fi7q8R+ZSdy8D6C&#10;qthZxbUkt2BGDkk7cZ7YrptXNvPIpu4lZdhAKsTgepqDQ/D0Elsy+YQGJ2k9f1rJ0+w/NjLSxilM&#10;xuXKPsLqRyuAOlZdpDPbxypDbN5cxyeMKeeRzXe6VazW5jt28uTcSCQMce2auzSvH5kTWak8he5X&#10;PekqZNzjLSykivo1eJiNoPqBnsPeuvh0RQ0mP3ay4Of9oVegtkihgDlt7cscdvQ101vBG8cSqcHJ&#10;LYOenTFaKkiJ1Dz8Wc0rGN1QpGSGPc+3NRX+grMYngXAY4JY4PPUCu+l0ow/Oh3N0GR97PrVe0sJ&#10;ZmEdwgABPA6HH8qXsujFznPWVhaPbXYki8pok2L7g/TrXO3mkxxRTASDBVRgelegf2Y++6yw2qMl&#10;cc8Vrx+G01GzJeTGwBlRvlOKapc2iiLnS1ueQLpNwqQv9pXbnKA8YPt71jvC9tcSvPAZ953gBsEY&#10;GDxXqMPh+eS4WEKHVux42kUh8NTpNKVyXHRgB27YqPYO2iNOZdziIL/7SLQG3LRIGXjqQexrqJVh&#10;ERU7Y/3Y2pnJz/8AWret9GgghRjC7SPJk84wR6jpWNqegETpKxGX5bvt9ADQ6bS2uLnTZNA0UiR7&#10;iDFEATkc5PXBqhqenLdzrNFFsCqMZ6ZB4wRWnKm2JD5eARgFO5H1q28SpC6SO0jTxkxjsPy7+1Vy&#10;3VmRza6HIwiVpbwOwCq2FAO0HHcGgaSrKWQ/vSxGcjB96vy25jSIyY2o+GJ5wex4rT06OOWaN0KO&#10;oYncOCT6VnGHRmjlYge3jjRGCMxJPOeT71YECTx28iv8gGwqegxTtVuGeE+VEdyoclTj5vauIs59&#10;sDRXMkqgMWUkfKSfU5pzajpboKKb1NgZW5kCMCR8rEnqOxqxbxySMd8rPGCSvGc+1QaTbLdXUPzb&#10;VcZG7gZHHJrXWGCGJEaYq+8xkZyOtZJN6lN/eLbRwNeqGKmMgjDDP4D3pLiKKe9KwKWXglwR27VT&#10;1i4tYZoI2kyVGWCj73oRWfpjXYglYqVjznrggZ5qnJL3bdegkm9djsLS0jc4OB2J6kc/lV2R0jnn&#10;2PtRcYPoenX0rPt7pQECqAE646kVoCfzriziRF2k7iGH3q1UlbQzd+pd067RluCoJYAYxkKT3rRi&#10;jkMqbtqnqM8nkVBJEsZmiQiN3JLE8qM9MVoI7OgDBSVwPMHBFbwXRmcmMu9PDtIJMFAVIOOpHapb&#10;m2tp0hVAQyk7snjHYGumTTwbd23Ft57deKja1VYSAXWTI7DP4ZrrVB66bo5XXT67M48aS6hmjyCc&#10;DaTwf1qf+x4pJlLxtgA8A+tdOA4A3xvwwHzYyaa9iTIcbs7SxPsPpTVBdrh7fuzOSwDhVWIqEHD+&#10;x9atyWCqBslRQq9+ox71oTxyGPJ5XYcgDHHaobaOSMEGP7w5yOla+yS0t8zN1G1fm+RctYyEQGUH&#10;BBKjqVPcip1iImZThVI+op9q2NrDBOMDIzitXcXIJxnOCQK6YwVlqc05u5mwsrFT8y9h2qV7XeOQ&#10;fl5JxjdmteWEMhyF5xz249qUwKAoByCB0GMVsqDMPardFazgEbMoQFR2PYHrV8QtI21WyfX2HSp1&#10;tvkH74M3PJq1HKm/IQAkAHtmto00lYzdR3ubFjYl1RSABk4PXJrto/B901sJxbsUAOWKkjjvWFoN&#10;4ltIrYJy33ete3TfFaxFhLG9vtl8srgsMc8dwKqSpXXtMS6S8qbnf5rYwxVTERVL2OH9pzS973rc&#10;q9Dw+40OJQwkmRVPQYz+tVjpdgFOblCVx65H0qDV9cRyNqKNqgDnGQK5pdZi3Zj2gYwwI6/So50r&#10;e7c9WNFO/wC8t9x6np3hlJnRY3aRj0CrnNbt/wDD6S2gSWSN0QNtAOOD17E4BrE8K/ECLS5Yv3Mb&#10;AHB3H5sH0I6V2vir4qWN7YGCGNlLOucnj5eatLDtyc8RNTjF8tOMXZvpdnlYj68sTQjToxlRk1zT&#10;bWnf0PMbrQbOOQkyHd6A81lr4ZgLN80nPQE46VYGpRgvIXUsw6ZGBzWRL4ohjwsspDZPJHFXHl0u&#10;j0Jwa63KF1ZiCeRFHy4GQxzk1nOiKjytnI6LjAGamubtLl/NR9xA78iqMsLmPEisB39DUSktbL0M&#10;uV6XZXlCOm3cOvBA4NUPIVTFuUA5J7k88VahyA4RMlRjG3PBqw9vJiMBioIJyRzkdhWFuboW7ow5&#10;lEE/EW4ZHIGOveqiWrLI4VSwbLDP8q2rhlBYsx54X1FRRy/u9wO9sdAOn1rJwV9zTmaWxlraTIyF&#10;ipUr85yO/oDUv2WN41VUI59MjHUVoJB8m9pCPQAHdn60+3AX93uJJGeDVKnr6kuo++xn/Y5Sn3ck&#10;A7QDk9OlQ4kEMSugOBkjPIxXRADLtt2genaqMqnzNoiyCCcjtVSppLcSnfoZbxNIzFU+8Mg9cCtK&#10;KDzFALFTt5yOhFTQOoiMe4Z6qB3FAlLBm3ficDFOMUgcm9PxKI/dgDOOCMHpx3NSiTc0buACBgnt&#10;+AqKa4EarwpDknA64qNMOBjPtnkY9qm9nYXQtRxq2STksc56YHrVViQ67SGU/wAXUHnpUcEWNzlQ&#10;fnwvYcdqs7iXdVGTnB9h60X0WgPRkxm+VPkCYbBx3z0p4DEffb0xnHP9arog8wM2dqkAc8E//WpZ&#10;ArRvGu7JOdx5Oaq76i8i0HI6BjnIYHHGO9U/OdYw2wlieB1qvOxRSJXwQOSO+OlMSYBQd/3+3Ws3&#10;LUaRZlnRY8xjAwSc9ST6+1U4jkfOTyuScenpVRoQ4dimCpAx60kav8xBAA64P5g1Dk2zSMVbc0Fk&#10;Jjyy7SxwGBz+PtWbcO4Mw3llY85OCCB2rbfCxK6AbwAvrisXfGrbGPzg5GOefWiS21HBrXQh89pD&#10;wygpjB9D6c9qqSwJNuPP4ccmrMtwZWAIxk8jsPcmp5ZSiMBIMEDI7HBrOydzZSatbcrwLsz90gnn&#10;noR6U15pHOVJbBx94Z/QVI0Ue2NCxzn+I4/Ckt5Bll3EqCVyPpRboD6slcMyggjfnBJOcfnUkKDY&#10;epBJHXv7Vm7o0kQZPI5DE/Nj26VZaZY5AGU4IyN33R7e9NMlrQ1VkJQ7jtIC7T6GrnmtuYErzxgn&#10;Gay8xpI0gH8QPoM/jUwd3X5UJZTuJJ4I9O1apmDtcnMhBdSMKBkegFOVgAEXoy7uPWsszsY8bHHU&#10;4HOR6U61uWY42kgDPTBJzjHPao5tinHS5NAckru4zgn0AqwiYYBlXceN/sahWB5Ek2vtBIJLcMce&#10;lVppss3zAgDjjGfwoB6sW4CiQJ556nDY6gc4pl1OWCFgvA4yeoqCRQzDjB7Y6jJxT5WhJixIDyMZ&#10;GAfapfUq/wAOgkU7bQO2eOwIJpCoJcZX5e3TjPSoTKg2u0eSr54Pr7VcaWKaX5CqfIc/7QP/ANek&#10;tty767Fh1TBk3FN2OevNMijjC8Ky89eo596xX1BQFXeZNrA4xgEj3qxLO+SsQC/dJ553E5o50Tyy&#10;7m7dBQM7uAvIAwfr+FQR3EXktEpxuwQW6ZHWsH7ZcyORuxj5WK+/1qWa42zIGlDLuxxwV4o9oHs3&#10;bVlt7nCsQmAM556+9RtM9ypDDAUfNlvvemOtQ3DACc8hcgg/73HFZDyJshPlhSDkk8dKiUrdTSMV&#10;2N2fyyjJ5jooBDZGKp+YCDsc8EKzdcjHFU21PjYcNvB3HHQj/GoFmQW7vyBu+XBwcjjn2pOSbGo6&#10;F0sqq3JLB9g7cdvrUE29JuSDuOMY4zVWK4V2+cYXO4n7wOKqXOrxLDIFLId2R6D05rNtWKS1NS0u&#10;EBDuecHA6AE9qb5gKqTujKtnjr+Z9axI9QhlEitgEDnJz83tUP213iZ3kxghVBPb1IxWfMilE1jf&#10;OrKFkGVGNnbn+dXRebYypfpzkLwMe5rlbaR1MpjIkYDL5Gdo9auwanFJbtOOJE+RkbnPuPrUKRTj&#10;5F6XU4kMCPuVcFg553E9qzpJ03IJ0Krg9uPr7Gs+3mO2KO5RgisWyjDvzWLq11GLvCyeYofgk+2c&#10;VnJt6s0jE6HzIZZVibCAt97v/wDXrPnu7hV8uTYBI+1GI6Ko6msS4nIlRo37DrxtNMe9lN8G8kyL&#10;txgsANo68etRc1sdossawrum8xwuNw5xihlVEbG3Cjcpc8c88Vx51eKVUjWUpCz84Unbnjt2qYTw&#10;SXCFZmeILtC4wODk9aakFjak1EyWNwh2q4yeBwawvt0hjikaDGMgkHHP0pJZZJ5JhJCNjL8u3tj1&#10;rLuLkMJcDBjbaRnqOBkmpbGkbyX4tlDgLnPXPP5UG78+QvIdxJ+UIMDI9c1z3nxJdPGxyxAJzzg+&#10;o9qksXWCJ87iQTsHUBmxzj6UXCxr6pqiyPGC7Ns5xnoR2FNS7jIMvlhFBzuJyTn0FZBHk2sWUyxf&#10;D59WPWo49LNr9ouXlUqinA3cDvRdhZJHY2tyv+kusY2bBsLDkY56VlWTNMss2WKFgApGME9T9Kzr&#10;i/uiibJ/NDKOYxjg+1UgQs6o0pLnacBuMHPB9KObYEjuLa4AWOKZCxA+Q5xn2asrV+Vx8rIWG/HG&#10;PpVWCZWupNkQUiHLEtnJ/wDrVj6v5aTWZjlXayZlJbpg9cU3LQEjbWR5WEaOflOSxOenSqqq8zSS&#10;hEOwZJA2k4PTFVJ9QtpYMRO6uBktjqB3HtWRZ3MpllcvvKqCDnGRnkn6VLY0jqpv7RaVd6YRcFF/&#10;ugVqWOoB7pGndljcndkE4xXHtqs7MF87cXYnLHBx6D2FbNqYma3jMwMbMGwW9aEwt3N+PVYrZbs2&#10;atcZfCuwzyeKhbVZjcv5rqQNu5Ap7D3rmUvlMhQugCsFG07R17ir8moSG5Y3EynapUMp657U7+YW&#10;8jpLm4tI4HbH3mLBhWfZayHeMlAQWwgbHHvXN3huJgRGT8oDEdiORgfzqnPefZ3SNiAyrgjg5Prx&#10;Q3YWh0t7vDSESk4w23+En0rMvp1MpYLtcryQTkN6g1z9zfzRSBXZkWQ/KcYB4yetbF07XEcKP95e&#10;Moe3Y80rgmacV5iOSUS7GVQoyNxP5dKrNK8i53bXzw2CcA9c/WopGSBntyduQGAPC465/Gq9ncXF&#10;wtwI0LLg5KDOe2B7UwNSOQeS2zbhRxuH61DLI06W5aYgKC3yALx+GOKz/ICWhcgZjJVgvXJ7/hWN&#10;qFpPCtiUuA7AEEIeV7gNTuTc211BGclYcBOHzljgdPpVe8lSVJXVWUF1IwccDtmtHTLe4imljCFG&#10;eISMpx0HUnP8qiaZZiGMgUEkAKOuO/40a6FJkdq7iTDIQSNuScEe/vWiLmInazsW6HJAOPTAqms1&#10;vFLKJP3id+mFz0I9KpHUYJnTCYdeAwJJ25pLTqQ7Poa81otzb3EjsV2ONpPXA/pVSO089BP9p8s8&#10;Y34w309KpS6uYvtEXyyFhgktnjrx9O9ZU13PJa8HYpO4AEYyfX2outCHNR6nQXC+Tw8mMHIYsWxn&#10;uMdBVLTpS5u1mulZUBZWJzk+31rjl1Jo2WCSHeHBAcsctjrz6CqjhjDKqogD4JXedxx/nvVKGu5z&#10;SxG1kdhBrEypbbg+4sdzqei59KttPNN5zDLNjHzHoPXNcOkl3uBI4BxheSce/pXZ6BoIvbNmju8N&#10;1wwPI6fpTnGw6ddtmfBqV3saVJsPDnysdeO571xkM93JJcOSxPJ+bo3qa76/S1soIYmdftAdhuXB&#10;Eg/2sZqG38PyTWS3KABhkOD157iiDSQpKUnbsc0L/wA22iLhVwoTrnBB7Ve0SGa9YmFijIMkNxwT&#10;1FW9R0mKC2kjiQlyVAbH+PvW5JokkYthGhUBV3uBnnqcH0oclYcYyb9DPgs5ba4nV4XcYzu5+bPX&#10;8Kz7YPNK6hAAxGcHkY5xXtlvoMUEFrJLe+crHmPOCPx9KxL/AEyyVJZbSHDplfm5YZ7+4rNo6FC9&#10;jz+5ibzQiv8AvIxxjpj0xUlzoL/6EZBH+8O4knoa6ePT7hkEgiXzNqgEfeI9xV3T7F8yLJbFpJGO&#10;FbsB3HpRfUPYq7KiWNraeYNuCWQZXkYHeqwuZLgSRC3wAp2kDjHX8a6yTTDPO4WSKJU4cP2GO3vV&#10;XzF8plgI2F124PO1e3tmi41TRQTQ8wbT8uYsgK33vp71PYzKTCJIRhl2CQ8+1aQ+zhZmwwZTwCMb&#10;cjtTbSzjntyhkCqrBw55Py84wKV2UoFe6jv4mmiDhIZiF+b+PFQ3Eyzt5JlVAABwM/MOgxXQanrL&#10;zeTZz2ZZVTMMnAyG71hJaRwL5yTqQBgnGSfcU5Ps7ocU3urEkOmvCQrMGxhijYJAPpjtVqESozRw&#10;lfLPODUcFgJpjILlizLkSZ447EVgyagsVzEkrbGUnzHPAbsBiocrWNFG+g2C7zdvuAaJX+YKOnrg&#10;1K1zLcybVzHFvO4bMH8z1xWtdPAqDYyqjja+B6c4zXMyeJXnZreILGM5XjsOOfrQ5Jbsai3sjr54&#10;5YYoi19vj7SKoGfw7Gq9y01slvJZ5cP1D9Ez71Ws4ClsHaQoVbHlt935u4qbV2jjjQI7t+7wo6AZ&#10;9qd9L7Ao623ORS7uRdyeYpWRyxODxjpkVo2bC2sTNOGIJKR57kewqLRYH1loxIoAhAHTarY961L4&#10;O7SqJCIkcHAHQj0qVezf3FNLRfecjqF2XcXSgLkBduD8v+NWLHzPLuV3syKAzc9B1H5V0M3nrBHP&#10;LFFIqyAnJAyfesaWe1eOd04jccqhzjPvRt1KVuxM+oTxrCkc7RrjCbG3bs889DWxpX3nmIVFUYwQ&#10;eT64rDPlPBGw6qo2KBtBPY5q6sckcShJlMijeTySSexPpQ20+4OKJrqxt3mW5aUGUSBsAfwkcjFZ&#10;Nq7zTSgKdqOVU7T8ob3qzqF1fsEmVIkYnqo5OO9bNvB9pW2gluljJG+Qt0fHUVm1dlJ2Q2yt/JdY&#10;nixKoLCVnyCPp2qaO6gmGAzDawztAbd71ThEttvk3FosZi3DoO2OvNUrpAdNe6ScRybyXQY5FS35&#10;eYWNPNtbNNF5oAd+TtIJ4zyMVmW95FLdRyOi/uY8KFH3ue+aZcTrdWVosm4bNrMM/MCeCM0hS3tL&#10;uHG04ywLNgMMY4B7VHN22KOj1HxCYbVgA8bTr/COhzjOPSuTh1mIvhryUoByHyPm9z6Vr6leRLew&#10;lWBZYmzt5AC/WuHlmmnmkJKblVnQgfkMVXM29ybLsdZYF3gd12mNN5VccknqcVl3+tSlZBJKrq3G&#10;zGCc9gRWElxd3EXIdCibzv6ZzyAKfKJrhDGkSor8lpTjkdx6VaTEy59rV5rNh90pxs+9x2NKlzMQ&#10;5ECvtYnGcMfcisG5t3Do6KTtwiMmDkg8/wA+KnOnLBK27cWdQRvODk+hPFVyMV9xlu7QnYqKWkJK&#10;ln+6ffrW9LrRFvbBrdZ5Mgtxk/XisaSVJ2t4pIwpDASH09CCP1re1LSpLSM3KXSyKNvyp94DvwO1&#10;aKNhc+og1lYpY2lTJfnZjCgtwOB6VnzaftaZIXLAcHoQS3U1uLYXVg01+8MEsca+ZIGb7ocfLhR1&#10;NY17rDCwslWKJxMz79pGQCMgcjrRYTqbmuulxy2c88V+izoPLMUnRh6emTRYizu4WkeRYTGoXb3L&#10;fh2rgra4ilEzbSCcZU5+T3PvTo9TjjxErLJjcS46c+tFzH2i7m79vt0gSKSQBQxwUHzN6HpVOe6s&#10;4mufkMhxkEKVxn+7x274qhNP/aMCxGJVkVv3YXjJHXFWrPRLpDOwDspi5U5XAPYZ9PancmU2iy19&#10;DHAFkfKI2VAbG4MMnNYkni2eWOMIGnAIKgYx7ZrF1CZ1juICAZHZPLUnJ2jrn0rFm320gZeJHHzr&#10;g4OPQdq2hBNann18TJNW6bncWWq28ovPMbYWAIQep6nNYlyJikqzPsyOAMYYDpzXQ+F9Asr++Zbm&#10;RYm25+T+LI45PNdi3hUxbYvMEiNlZQ2AYx2PFJ6bExbcTgtOEGqeSihy0i7Sij5tw9PatTxZoT6T&#10;c6cyS/M8JC84wvUg+9dro+n/APCJsWKR3JmBEMnIbGP0Iqxb6KmrpDfTzn5SUQN8zbj2A9qfMuYd&#10;m1+p55B4XvL2zeSIGTaQNu7GT6DNeofDiySKO4t5S4vmjZTkYChex9RWQ9vqFjbvJExi2TBZA46j&#10;rwF6Vp6Zrk+oy3MjSpHKyCNfL4wB1/Op59Vpcvl6LsGtTWUU9vF9mJxFhjETkP2NVpJtRjvIZfJC&#10;MwVZG4bcv97b2NWtN083kkryTCMxqUYchnx39664Wohsrdrq4ZgZNqCHIOP8aVm7s0ckrLc4vUdD&#10;tp9SspoLJ5WePDKny5Knk4rvNPa9stZx5IWG7iEUluwBYJjqfyqtptxbaaJLu3iw8jMv3izr7lTR&#10;qwmmt5L1YyQqbTLuyWJ+nalFpJO+q1t5CavpbRks/hnTrGMyNDGYhM/l54YEnIXnrVeJrDToZ3Fl&#10;HPJKvSUBgpPXGO1c/ezyXFmpILSIA0aE9Fzg9atWzxSholuAsiKCjY/i/uCk6qb91W0HGk7e8y/H&#10;q1rDOLJNPWKJ4Q8jYxyPc9qo3XiWeVLXMY8mP+LPKbemPWsq6c3cghlbARiWXs5HbPp7VRv9QJEk&#10;L2iiN1CjYcFWHT8Kj2jfXQ6I0V2Niy1y0u2Zgs+QMBSc7yPX+lPGrxQLdAI8RZdwUpghj796wNMu&#10;xBJCmwIA4BkK5wfb2NLf6gTKiOiszOcbjjOO/vS5/M1VPU0Ir1LeGO4umEkbHy/JHU7u+BXIz2jK&#10;0TBsLKXLKwwVUHj9K3pLSBi0xZkIOAFGT9cdqwNTsp5Jg8cylFiBcsc4H09aL6Fct2WrRLdruMw/&#10;Mh52c8Y43H0rWmS6aOWASFondiMAErnk8nsaw9CYL9r3XJdbhQh6YVexHpT7y7eG8ukWUkIp2x4w&#10;D6mncOTU6BtRuTDJawzBkLLvZRzhRgimarqMUMiu0RZVjCsCnJA6c1iXeqCC3WVF+ZlCPjhh71k3&#10;yStFETJKyuMMp9D/AEqJVLDUEad9PaXXkyuu5UVmRe65FS2rzkR7WUGJAMHt6fjRbarbDgRbowFj&#10;Cgf+hGoby5BvFSNQGRvnVRn8xWfN1ubKPSxU+3yrfJ5kk3mFuIyeDt7gVq6N4hvdOm1M8mIZcK/z&#10;KC/f61jT3H2m+mlM20RKpZyOeP7orodVns7uzDpvPmFcsBsViPaqUnvfYTjfSxWu/wCz7WzeRZ2k&#10;kdRuIAIPuB7Zrhn1tXc2vm72ZArKi4Xbjue9dXeaQ3m2p8wRo/ybwcquOSMeppJ9ME0jfu1iRDlD&#10;wOTwQfY0rvsO21mTQ6hplyIx9lLuF+Zg3I28fKPWtARW4tEliucAncsA+9txjLe9choWnRrKZsnz&#10;AxAfacLk/wAq6a+sJv3PmEOGDYK/3e/Tp9KSlo3YpK5LaJKJIlMhTy4CwbrtG7ofrT9QjhS3lvIs&#10;Es0WB2OMgmsuCQRxnygQXiAyecc4q3p9iskV0slwZmQARqOFWkp7ofKVZJDGYpLfIG4vx90sByOf&#10;SsCxgnvFuYlUvGH3yE8YGfSu31C0uYYLcPtVduY4wAee5rZ8JaAqWl1M5dzKucL1Yj0HtTUuwPuZ&#10;nh3w7bQzBprlFiI3jDcgKOv4VDPcw7rmWKZvKdgikc78dTzW7dxTiO3gjQKuWwcYYeoNc7Lp625h&#10;3OQ27IUDCj1qJTb6DS3Mie3t7lbePeNrM3mMOW5x/M1tW1h5dqqoRtjUg+YcBm7Gq9lbRWt5BCIQ&#10;TLNu3tyOOST7VtavHZXE6RQyuyxOQ7ngMHGMfhST0uK5h2dlPGoQMyugIyw+Vt3GQfTFburRLElm&#10;k6OwdGAaI7tuegH1q1daXbtCWhmeXy0xtYfKNox1FWIdRaK+uLc265t0WRpicjIGNv8A9arQm9rI&#10;5LSZU0qO4XyjFIQUYt8zIGOcCmTyR3NtEfKIkVvNTcMlmyRzSa3dFoYZ9rOJnwijrvY459qYkszL&#10;cs8i7gVjUrydx4qXLp0HoXrOzjgmlnyVBXOVIPzYxgjqKrQWjm0lZISIhPlicBwCOuKjt2FmGhZw&#10;hJyXJznPTBqY3hnRY5iVnU7l54Yds01sJtpluSVbmzWDLu33gGGCvP8AKsa1JjaX7VEVj2hQRwrN&#10;njJqJdUnFxCqRkLMzRlyOSeyj2qa3vmiSRZohIhlA8tuCGB5wKppshySKtzLPDcTOkBUjkrjK7Dw&#10;RWncSxXGmpDHOkci3QAAG35c8fXFaGvalatGfsEiL5wBkXq6beq//Wrxu8uJoppLlpQd2cFugC/T&#10;vW9KhzXSZxYnFxopN63/AAPRPEniVNFEivOtxNdQeWSeQmO4HeszVPGCXkdq6BPMRFUBVIIUDrj+&#10;tefXGowwWqG4JkacMUUgEg/7JrlX1DzFUq4LcJhRyB1Nd0MHGyuePWzifM+W1mtF2O5jluHSWOFt&#10;mZdxxy37sdawLq8iMkUpEoRjlsDbz3wfrWXa301srBIpPMcEDa2AuTnP41GVSa1iLSmSTJ8wjIzj&#10;sP6mupQS2RwyxDnFXepqPczFY5gE8sZUA8npxnHer1poatdl0mIAhXhQOS45GPw4rQ0XTobmFyYT&#10;GETcCrBgfrnvXbrZNDa28iQRbXZQJs/MGHcAUpM1pvRNnN20EMVlA0skSSxsFRcY2BRjkeprU0i7&#10;mhMMyJH5hY+Y4A3YPXg9quS6hCLmSSWxQooYeaQOGA7j1Na+m6RBrMkMsii3WOL+Fu/97/61RzJG&#10;vPtoYlrPG5luefOLsCy84QNn8BzXp0en3mqWqvE3ms2VETuPu+57cc10Xhz4er9mtWtWLPKS7BgM&#10;Mo4xz2NegeJZjD9nNjpSRTsdjOYt2SOMe3tWclzJvWyt8yJV9bJHCeF9H1kQx2EFhbW6yvkhfmkf&#10;BGSCa7M2+pNd7ZtPhuIICV8lXPmA+rAA5zXY+F9PjWa0vr23FtOqkN82cqR2Hap7Fksdce6eOQwT&#10;MSg4YBmOa2jh/dg3Jq7t6I5J125StG9l97OTF/LfWM8L2EVlHGhEcTN820kjBGfWvKfHdlZWbwRW&#10;5uRcRxg+W6FExjqDXpPijXrSDU7rUmVfJ87yvLcg7zHz8nvk814P4/8AE2qeJbiCa2dbRwhVI3bn&#10;rjH0NctWSd05Xd7J26ESm4x0W6vbzOw0/wCIWpRaQY4dSiijkj8swuCWdwOfcZ9azr/xxNbWdirW&#10;+8ujoZdwIbdwcA9xXEeHoIZniW6uR9ogyXLDco9efX2rO8VabFb3jCG7juRONyJGjN5C45brgVk5&#10;yfV6GUqsuW4twZo4hcrYsoiYAE4O7zDx07+1dt4b8UJbabA5iVZXkeN4tmTNHnv7qeBXkcRKX32e&#10;4uJJS5Bij+6jEDg56CvWBqOjW9irWe/7ZA4BEv3VZ+uD/OktDOm3ds5fxN4kEl1INNhkgjVwpxwS&#10;e4Jpza9Jht6Rq6FVVJmJAHfr1zVy+0zXL7UlKQq8fVHRdqcjJJBHNbGieANQ1KVplj3qVYCX0I64&#10;HNJKTeiBRk2zQ07wyby9t78XC7pI12rGe/8AEPpivT9L0WGwS2kW1wquXHmN82Cec+orp/CHhbTL&#10;aC3s5IZmDYLOykfMKr6rFONQvGhQyLEvlnc3B+grp9g4QU31fQ9Ggop2tra7ubXh+5s9uoSGKORw&#10;zSDBA4A9DXA3q6iFjuCpYNuYSE4CKegI9Ke0jRt5UgQSeXiM84YnsT0H41XurtT5Fj56rFhRIR8y&#10;u7dh7VFSrzRSelu3c9KhQfNfe+/ojEk1uKyWeVyDO6bQNuYyG55H8qxby6uWtMW7txyGBCMGbrkG&#10;kuAkE08TrEfLnwgOcAjofcVzl1qaRTytJL5zxtlIIxndn6dq45SezPZp0orWxuaWLobPLUAmP52J&#10;+ZSPXHWty0tJLt5GKDZHh+uNzJz+tZ+iXZYNI9uIMqQFOT16nP8ASo/EF2s1jEyTGCKRtrz5OcD1&#10;HpmoSWmtzSV29jWv7l7i+WWK1SJ2TJCcqQo4PFc5JeybxL5u8rmRhwoya8ruvEGo/uQtzmNFICx5&#10;w2DjJx1zW94c1W8tJrM31hG8dwrbSScL7cdDWjg+r3FFpaWNGS9C3A3zM6u7YUZyjHtVvSZUGryz&#10;JCot45Cm8cmQkc5rV0G38y/230ASHY8qv1AI5UetZusXcKXkcluwW2jYMygcM2fmDfWmo27F8xo3&#10;t4JJgsaiBVG2NQeMDufc1h3yzyMqwKzMrZAAPQ9SfYDvWRNLLreqSG2SQQNKroQpAOByoNeoacgU&#10;PEGIkhVizS4DEYwQMfyocbspSViPTLYTrprRzIitku+MlcEYA9z1qGbVYkkZDGHeAtzjBIHSso3S&#10;pKFMJghZlKFuh7ZP+FZt7e/b/wC04oJEaRIScrxls9vWlrYOp0FxeQXV5CssQZ2i37RklUI9u/Na&#10;1vOY2k8idY1jVQwc5AGcAD3NZV0kNmtm4IhneLaZMYKkjoTV/wD0NbSS7vZN1uSqRyr/ABSDsR/W&#10;pSdxuxSvmafzQ9oJiIsxuONmG3NmuK0yBrq9CJ5cVu+DLOSSwB55/Km65r93MkJVGiDKQyLgc+mf&#10;pUVnaG4S1Qgb2Kl0TnKqeSfWqk9AT3PV5o4bWJ45IS/mFkRGGFKx9CD71kNqcos5VMywuI9wjU5L&#10;HjjjoMVraTotp8rXF3IkaRyNEuerHt0ritWuED7XidI0PmZYcsFGPvD+VJN6dA07mbqGt/YLophl&#10;Td5ezaCFIGS4PWvNIYLi88SWHkwtJaPNI8zEbAoC8gE+/wCZrsdQvReyzSpZOy798eQQjlc4AJ+u&#10;K7DwvbQSOyCBW3jJJP3G6nnuBVRla5Mo3tr5nXagsCPKJrUqgthGAcjc5HDD8xXA6leIixWar5ci&#10;uFdlPynv+ddHrmrC2kieYvLbxjaufvD5sFq8w8aasUvLWQIJFeQ7Xg5BBHB/AfrSTu0NuyL48Nw2&#10;WopJGivMZCQ5GfkI+bOeOK9Te2e0/wCPjespiAiRDkMnse1c5oljPFcOXCTrsKje2AN2CTxmu1u/&#10;FOkxiZvIa48p9isjkbMD7w+vek3zPc0jHl6HHmWPz3RFRc7fncYKknqT7VyyaeJb11jtkMr5YPu6&#10;4PXHvisXW9WFr9tDXzxiRw8UbYIlQ4OCe2a6Xwlbl9cuFe0kYyLE27JwhZeg+mfzpNcquF+Z28zt&#10;oX8q2WTym2x53dxn0Ht61m6he+SnnfKPKAdxKhbcfRfcZrspghSFxJIpQlREyYPzHn8a828Rme2k&#10;37BPHIShMbDKHHRqyppuRpJpRZ4/rN9c3AcalcK1t8rK+wDHJOPqK3PhpaxXuuXVyNNMkUoESzq3&#10;yoOGJwO5AFeV+JJGutUvmmcx2+0KySHHlt1YkDtnpXtHwuhfTbHb/aEkqTt5oVY9gwMgFe/XivoM&#10;S1TwvqkjwMMvaYryTvf0LfjB1iVopdwEjnzCTwqAEAAV5Lb6beutmkPnvGTsd4l3Dyyc9RXrvjyO&#10;WzWCTzgVmITY4y6nqcD1+teTaf8AaYNV+y2KXDK/zna+EyBzn0p5crUkGYNOodBZTRWkSWwCyCRt&#10;nmycFELc9OeK6bx3INMs4RHtEjlI/wB0AUcKDgg+mKjdY0vZmmtNquUieJMcJnOVJ7571ifESym0&#10;/wAq3LSyxiNHE3CiNWB4x6jODXfBXlE45PljL0JPh9cEKIjaR71ZnZ2OQ7dSFJ9Aa9E0zXYFtZnl&#10;LJcyFljc/Mqg8bwB3HSvM/AcvmxTI9u1ysqP5QDYERzyQe3J5rpfD2o2UDXFtcxTF4nQyOn+qj8s&#10;/Kfx71VTeQoP3YnlmsW8VhrNzCZvtBDgq5G3duAJz6g9RXrd3fLcW8sN1lZoUjl+9kFemCMY4wK8&#10;u8a6hpeoa8DYXrMgmRxI4+U9+CPQnFezaboo1DRJWWMwukpaVwhbcqjpjkkntWtZe7T9CKT1n2ua&#10;Wq3Fss0Hljc72omhZhlUJUEs2PvMOwrwzS768F7IXZ2kd/kCIWBZsfN+FerWGr3ek6payW6zIIzi&#10;BriLpnggjpwK891K51ZPE073UyxzNl4o4QoX5uh49uoqKUbp97GlTRxd+p7B4juRBLb3Uskcs5WN&#10;Csa/djUcsx/vGuJ8WeFDqGmr9ksi942bqQxnLiIZ4LdMDrity81IHRrhfL8q2lw0sgfHmOeqkHn8&#10;qmv9VhNg1uvnrHPAMBfkkjwOSfVfY1EW00y5xvFqxxnw+NneiG0juWhlZWbeQRynf2r0NZktmm8m&#10;7+1FC3zMn7tezFgcbs544r5/8G38ySu0Z3iB/LlYMFyp9vU17Vrl65dLUXxW1lVZQ8ShOCMenJ9Q&#10;K2rxtMijK8F9x43rUbw6u0gtVtVeUgbF+4f7yA+9ezaE9u2lrHLFLcbZdz7ic8jlsj+VcN8StFgQ&#10;W9zazq0iRx/Kp6gjO8EZ5JrY+F2uxxWbxTHdIzs7SZydh6A+4qprmgn20M4e7OS76lXxPYLq+mBV&#10;iKvBIVWRjtwoHGT+le7/AAc8QQWXh+D7JfojSAxTxyDcFI4Yrn1x1rzG6eadY7kKq24ukEgZuJFB&#10;wTjue5rS+G2sRx6rqFrIqyRyyMtrGQBu8z7wX6Yq8NNqUdRV6alF3R9Ea9p1y0ccn2cLALcFUiwT&#10;MR3AHv3NVPFWhrqT2Wti4t47iyhjiiCxhWJk67gMEt9a9T0E2cenWTwSC4WEHcyqTLGq9UwfQ8c1&#10;5XJeRavNq0T6JIL+7RltDNmMvImT5i44XbjrXrOK77nkQqNv4bKPX19TU0Yxa3c2j6hHuDlozZMd&#10;p+XqzbT3qx4gg0fTZ7uO2dxuhXyLYLvAjHUD1rzXwM09ndu0wZljYJIJAftSzn7wDdNg6gnrXrPj&#10;63ju7XSL/TY1llRipmbhlUdUwO1RvFu2q+80krVYrmfK9PIwNdjj0bRNEvIJri4vLn90sZYyQuev&#10;P93A7VnXz215Jo915rJcgFLnygZN0qfMoA6Vz95b6hcaMlvcJeW80l4j27bfLjQA/NsJ6bh+dUI7&#10;u7ttd/s+Pzlksnj814R5rEEfeBHXrg1Dl/d00+RtThv712m/uOws/sUt/qEkqeUt3IUkmbazRsoy&#10;QnUA+1ereHFtL/S5I4xNcLHkLuAVzGvGTjp/KvLbnTraytdTE4u7kPKXihWL5gzegHI969W8O6bc&#10;vpmmm6ghsQI2jjw+0h8chiD3rale+q6GGJa5E03uvwPKrmBkv7aX7fcW5gLAbVDLCnQZz3NaVtqT&#10;Nq11bpaPLDJY4EhkXjnLMDxk+1bc8MQvtasr64STzIokjjDD50YZ3ZHIwe9YPiUatZ6XDMqwJars&#10;iX7OqtvcnAXrkZ7mpkra+ZtCalZXV2kl+ehu6XKJ7weZP5IQfuXdQPMjXjjPFTab/aUeoxBNWhdC&#10;8jjywGC4GRuIrmvGOjSX8rmQzTPFaIjWQI3RqR1Vh0rQ8PaZMul6HZmMQ7ywEUR/e4H95h0JpK/N&#10;a22z7kyty811qrNdh0OtDVtOuL2K6aUpdhA7J8ikdScD869C0x5p7u58/UbVpZIwiiNV27B67uSO&#10;9cjqttaaNp9pDtjaB7gxtEp2oVk9cdWrd8SaBawQWjW09nDaRQ5iWVgQOh2FvU54rSF09d1ujGo4&#10;yStondRbR5Rqa6lp1/eRvMsEt0ds0q5KNEeqHrtYjkV478RPAWiaTskSa4tLGGKQwXflFzLORu8s&#10;k9QfWvo3WILXX7V45pMCZlWPy224bb8jZ788V5949tPEsul2FmQ8my4jSKRSCr7QV+YHgY7muGtS&#10;VpNJtbpnp0a7lyJtRdrSW23VHypYa3B5yfbbSKeMYaKUAA9OrnsQa66bXLCSTTtsqTiBmMrJ935j&#10;knnqRXm/xR8L614c1m7gmTJYIzsB8qEj1HBHPFSeCbCPULhLWVXQmIyecCDjIzz+XNccqNoX+9HT&#10;Gq20vxPQoonsdSgu4Lma4h3tIpCAjDDoQeo9RWHFqEskcvnW8YkdiYpVBTHzd/r2rp9Ljt7ie2+0&#10;3UR+yWbpbqwKjdnjdj1rlrq6jsJLdJLiYGYjynUDpkDAUnqe2a5zdnW3WgfZbMXtrpc/75cxkyeb&#10;8y/fJXkliOnGK4VNUaLXLyBpJbWBo2ChwGYAKCRntnvXV6l441WOOztNPuGigPmO+4jKPIcEEY7D&#10;H0rFsbu4g1DT7Ocx30VqTO5CgZ3/AHwe5ODTRDbv6M14YbPUbTTYodQ+yLbKyIXyrTmXq+e+BwK8&#10;X8a+HjZytLpdu0tmWVPnHziReuR6Hriuk0TWpn1OS3kmFuSrkRyLlY135UDPtXol4kE8sNvFeg79&#10;jSySfJgshywI/h544rWLcGjOcYzifPOl6tPNFEEt2hECgEk7k3E8gj0NehWet+VDatYkQiUPOu47&#10;gm3h1X0Oe1cbeeCtTj0v+0YLkyxqAzQN14bBOR2rKfUFimAjgEEbE+QgbOVbhyM+uO9dLipHLCUo&#10;WvpsevppMuttZWolJjilZiCoVmyu7LH3NdXavG5d5NTa3aOTyHUuPL2KBgEHoTnsK5Tw20iWrTQx&#10;gra7Yi7uVG7n93nHO7HWmbrGbTUiBkUte+Y4ALY2AZHcnHSuRrW3ZnamrX7nfat46u7u30i0vDvj&#10;aQpDNEmAVBwAdvtXP2fhy5afTIo2CtLK7GMkiRVJP3R3Fc7NqTR6dPc2kLRxw3uzLgoyDhjgHqMk&#10;1b8JeIbCfxCX1XVJf3BM1pPFknzBwYyB0Bp+ze4nNJr8BLHXV0q7uJJLt2ljlkEZOCYh0C7W6k+t&#10;dNL4nvDLbMdRESyTIHWc5U7j146AVzLXVhq1lqVrGyedJcyzKjx4fgZDeZwce1VLe1OmW1rO8Mcs&#10;UYiW7kAM0Y3ng49R3ptW9QX4dz6z0/x9px0+5iuEjuQHzayMuUZlOPunqtexWX2HWNPVBcBJ1Kys&#10;ixBiWI+ULn+H1NfC9ld3MqRXRmE0QcrE8aKFRcdh2I9K9W8NfEqwspbXTrwuFMOFlLcrvyP4fWuy&#10;hjNeWS0tY5q+D5lzQbTvc+i5/Dui2P2abUY3klhCvIbRzFGgLd+ob9KyNcmudXvL1tLslS2WcKQ7&#10;gFwBwyY7+1cPHqGrX2m3YW4QQWjKLZAu9ZGH3VdOh+p6Vt+GtFuNfhilZZLBjFi6eR1ZWkjzzGqH&#10;Cnj8q7I1FLSMdH+PzOT2Th706l2tLvVL5HoWhWF/cyHg/aCPLy5QSLjhmK+/Y1Ir6ImoW1tDpjQx&#10;JvST7QhSFpe8g65LH14qjp9heRaBcRxeVDqVw22KYnDPEhwWYHPas/XPFttf3+ho7O8Eu5Z54Put&#10;JHwMqegOK1c1FK/luc6pucpWemq002W/+R0OqyMNXk0sXMxjdVckHC8/wR44wMdaqa/dW6WzNaaY&#10;32qCfDS3j7SAF+Unb0x15qDTo7i81WykiAMU4dPKyDKuzK5fPQDNMtNO/s2WVJtXXdMVV2lXf5sr&#10;MfvE9gBQ5X6aN79vvCMYpxXNqktNdX1vY6qRby70qF1vmhuNyxkrzHKjjBJauYvNEtLrUrFNOgul&#10;ax8yKaLzNkSsw+V1ZjyD1wK6ee/MdlE02oCZLVt20yAQycELhBjIBFcheILmzeYafumuxiP7LK3l&#10;uIcE8dAQDSqW066fkFBSV3eyu1psr/cdB/ZUi2E2nXk8CARMYpIMiYE9W2/1rM0PU9USHzbSd7i6&#10;SEQRySRj5DnALk/nVaREu0tlXWI7VnhAe2D+Yw8vnlsDBJre0XU31K31HTIInimtXKs+3cAZFyGL&#10;D0xSi7vTTTTUqaai7pNXvLTRdLnOaVqBubnUrNAr5kWVpyBvNwD8yoey+9afjWHVrVtHvpooZD5u&#10;4RscvheuGGeRWN4SsoU1K9E0Kyu6h4mik2iApgFskjJJ5rCvviBqg8QG2ez+32I/dpcwZPksfvBj&#10;6/lWfMlD3m9XZWNfZSdb3Emoxu79broeianLdaxczS+W/wBjNurqGPzK68/KCKs6bqN3c/Z7pZZb&#10;aLzPKUPtYsuMYHoTXMDUIphqzy311apFAscfmqSFkfgEDvWn4cl0620mawtnNwbUGaS4KkkyHncv&#10;bHtWkZXlvvf7zCpT5YWUdrJaaJNHlvjXwZZ6hNI15NcQyCXCsxBRQx+VXwDlie1eK3XwT8T3V/ev&#10;NJZD7Dch3jXKmUYyNi+mPWvqf+1LC5gS5kFzMJpG+dF2Ayr82WHTAxUPhnxRZ6zeyXsltbMJSVPz&#10;lZE2jYq4bHPFclTD0pTWurO+FarGm/cuorX18j5F1DSLzS7sprunSG3nT7TaRFsvtBxv9hnqK5fS&#10;bJbyGSWB90T3e5PLUgADkgk9xX2p4g8C3nib+1tPvC3kWMQMVyRgpHIpIZj1IXuBXzZefDLxPptt&#10;o9vpGmSTQQ27yTPECwfLkBiRkfMD3rhq4aUXom10OyliISteSv1+Z5hc3l5GJwwdWl+QkLghefnO&#10;McHpmtbTNStdU0iFdQuWdYlePyWUL93+IHqQDUHiSzkuooNPji8po5RHckEod7EApnHIArJ1DwbP&#10;Hp8SRTmRbN2maRcExpnBXjrz2Nc6/E3knfbSwmk2U1pPYXaSzTwoskAnDgqjN0EYq8+h3Cw3iz2t&#10;zcxy3ANxMcFt38PHGD9aq2VndWlrFaNZSySTv9pVEfAXHQ47EVo20WpanNJZQ6hBbSagHuJI5HIw&#10;oP8AEVHB4pX1IslHY5a+1TTobWaC0tPJNtKsbySt/rS3UkdwvtWtqVjeSS3K6c8k1u8cYDn5kk2j&#10;LL7Cubt5JNP1V9NFhGHklKxSzY2xhvvMSe3pXWXsDWd5Hp0V64tNx890kACkDORjpk1bZkrnG2mp&#10;xSahHa3byRJal5W8ocgEcAAggba2E0yeKw0yaw1SK9tpWe5TecMjD724Z/lVeDSLJ7q5tIhLes6G&#10;QdZPMA4LFuCFUdaw9C0a7sxaQ4geS2852iiJPmCThQue3cmr01ISel1c2oNUuZla5WFZPPGyMMpC&#10;oDxuos1zBeJcXMymQxvJBJF5bTBegyecfpVfRbqf7PBaTyIXuCFFuMrsU/McYqXStY1LVNRe9u7i&#10;I3NnEytE4xvhXjn0xnin3BP4d9Td8O+KJwzSzxRwW1xugU4A2kDjI7Y9q2tI8W6rBPBPCodl/dSH&#10;IETpu9TXK6utpaPZadeQwNduoVpLZ87C/K7gOM4OCa5vT9GvJzp1tHJIfmZraMjAfaNzbgOue1Um&#10;1sDb23Ppk+LtRuLyxSK+WBZAXePP7tdp/wA4roYtae3voLl4kaR5fKdid7GBv4j6ZNfNOo+JGEZt&#10;du9yFkCbQSCTjYT2WtGHUL+zbyY5jK3mqv7n5ggPOGzyMUvaS0dyrReiR9utdiSG9c20S3kDbbSa&#10;XEmxH67M55rH03QLTS7G3fUdRlEbobmZ1+8xDZwoHc+1eBf29cSppayXIgEkrllcnMnGMk10Pg74&#10;t3Ed+IGSKVYUlhUMPMDBjgsCeOB2rqhioya5l8zlnhZRVoy+XU+i7ddJubPU3SBZJbyzcxTMSzls&#10;4AIPA4rnLLXYtHu/C9uJYbSJk852cbghA2ncRkZJGRXnfg3xis11qdjJdKw80ukMK8yDb2bsPWux&#10;07wUdX08GKB2uHmUJEZRIqNnjdg/dArZV3Nx5Fr/AJGLoRgpc8tPPXdWO3ivtRuLRpxqEci3MoTz&#10;XU/MgOSQOgBpllqGkvbrqLuZ5beYxssLsI2BO0YXqD6Vl6SvifTrSXTxoMM91b3CbJBKAkcJb5zt&#10;74px1BTqM08OnBLJ50FzNt/dgjgtgds9664zem/z6M5nTXvJWt0cWldE3jmK01ptAs7K5umnj3sZ&#10;XBwqLyS2evpV5NKn8Utp3mWg8i1hZWZCrb2zgHHrW2z5gnhS0tBAZQCY5CqyI3PUYxmuItIItDkv&#10;kttS2xuwk8uMlhETyVDep7Vckr3eqe/TYyi3ypRdmtr6777E/h9JfDmqtHfXk8i28qxsjYVUVuel&#10;djq2h2d7pmpy6be3FtMkxmxDH5wcscbVB55rk7e1ivoI3uNcmjDI0speNXZnLfKrZ7j3qnF4qvY7&#10;qRYrIqsEJEqiTaSOec9BnGaScYqzWj+bCcZSaafvK1+idvUZ5D6hp15YJqVtaSi5jd53GHLAYKNz&#10;8u3tV3UP7bkk8qwvLVITCloJJ5CrzbBg+WR2PrWFoGg/abnVbjULmGM3EAlaSRGZgFywP90noM1y&#10;d4kCQCbVNQaaaElbSSMny49x4ZgPSob0Tta/maKKcmr3s9rX3Or0/XfELCWOe1t47WxYRPGkfnOw&#10;HRyfSuOvNX1W0eW1gvGk2z/a1jaHIlVzzvz0A9K7JdT1K10+ytVieNJ38me7A3nc/wB0/Sqj6Vrw&#10;mvbpbqKeWOUWaIY1DSgDO/r/ACpXemrY48qbuootadfQackH227JIV547VEHJb+AYzwaw9F0y0gt&#10;rjxI0c/y3ohtYn4FtuBwoB/hz3rqbRrGysriO/tmFzNOYzNJEUlJYcAN6eledQ6zJqM0NjNt3pIY&#10;poZH+VSrYVxjg8U20uwRTd7JrXV915HoVxJv04bbh7vUp/8AR554+djHnAHpjrVXSr+90RbeS/tJ&#10;7tUVowYcqiMBgZXPIFLo0nhjTLvXb4mS3MFk6TlSzIJHGA6jt9a4vwx4sOtaVYadMt0lhGZXluV+&#10;VnVRw5ZumTxilfVa69LAot3XLpu76aPseoT28t5awXUGLuGTHmJAw2kLySQcAH1rM8ParrzSaY50&#10;yZbdZnjg8xiFKd93t6ZrkFWa08MQxW1v888wKIhK7FBzmT03CuoTxbLcX8lpe3bCBUimCxOMwqn8&#10;JPfJp8yvu1sLkdmrKSu1rubHiHWRImsBNLRrmS3EDqzj5ELAYK+g61sXF3ZzrYaNYTt51zED5pH7&#10;tPKADLjoM461zOq+KrG01VpZrNYFvUXzTF++MZToZcdMjmrVh8QPC8EbX+rXIRGByLYFNm47QyD3&#10;70+ZNv3lr8iHCSjF+zlpqra62/Q3LK41HTp9SkaCCP7R5SBifl8xD1x2zXOXfhvXLTUrWOwngug2&#10;6eWaJQVt2Y5bK98dqy/EOjMdLuRp+vR3okuPNlldiNgI3AD3Aq3ofh+S106yht9Tm3Thy3lsBI7M&#10;M/MW4ArNtt2ttrdPzNoqy5uZXelmuyMySa4Pi+wc6YtxK6tJPMAURUj+UE54GfQVen8L65aWtwRY&#10;xiO7upJUUIJdidQxHajxBoV8UsJNRmkiWKIhXWRVBUckuE5IFdN4bu7/AEiBozdvdeeCLfJ3RtG4&#10;7N7iqhG7d0/UJzajFxcXbS3R2OX8OW0HkW0cuoM/nrMJzAAjBovmyPwrIbXbi81JgdOTyWtmWKWW&#10;LzHkVRkDJ4yO9bdpYeHLEzBpZVuJpyFBIUREA/dPoe9VvNW2sLgxapI84t/tEIkX5EAbDIpx1Ipq&#10;6S2+THdOTdm77XVtyx4S0uO5u9PkmV1Sa2OXKEQyckhTgcEdq+cvjl+0ZpXgjxPpOnNY3F3d2TM9&#10;0yyFU8t+kaj1Hc19Xaj4q0220SfUfMZI4LYyJhCE3beqr9a/Cv4/67d6l4gXU5pjLNOod5G/iJPA&#10;rroQi3GL1R87nmY1MNS5oq0m7JM9j+Jfxb0nxNq19qsTG3gk2JsdyzDpxXd21szBHD5BTjHAH/16&#10;+FL74e65AtvJcTxpaPGLhmDqcd8Y9favsfwv4ggvLSARy5RVUMQeu0Vz4/Dxgoyi7q+vkfO4PGzr&#10;Tk52u9TuYQ0REqhi4OQGHp3NfPnxI+weZJvtRInmgkMcMGbklfRfavozA24DjHQc54rwH4m6USRO&#10;Cp5ClevI7/jXBg/40bm+LuoniV9BpA3j+zpGxyuJMYH1q9pVtpctvLJHowZYxlkaRix9x2qt5LCQ&#10;KgJXv7Hua6TS7yOGG7t/s2S6bR8pGfevbqOysm/vPKvY5m5/spAzNp0WCeQWP5fUVfsbuyljhI0u&#10;EHkZIYnA71akhgO1fJJI4xjKn8fWkjhkUyAQMCCMLyCQf6VMpLz+8UpbFlnsWiMZsYQCc/KMcDuR&#10;XTnxTe3WnpYSxxxraKHjVOmxznOeua5KW2KIxaN2cAjp1z0zWhocXlzh5FYCaPyy3bK9DWNRKyZz&#10;zbTSXXcmudaxGn73cGXpg5z7+9Yml+PLzS/PMCEPEwkHJ3ZHofStqbRJ/IfbP84yMYxnnrzXIT+G&#10;72K4jfa211wcY5/WnTUGnzWBNpo9Dv8A4zza5IlxLozSswCsQcfjx3rmG8ZQTXDWkOkfZ2fJdy5Z&#10;uO1ZenWmqaZLmCEJu4yMMDn61djtdVl1a2vHjjDRAlegBPuKpU6Ub2SStpqX7WUm7ttna6trEY03&#10;R0w3mIr7mAx1PBI9qwTrcq+TCJ3kiLMSQMHdj7wpJLC7ffkqzytuIJz/APqrOl0a6jYv5YJV1YBT&#10;yAPQVlFRtqxuTLuoXK2twgj1JrhGiVi7DG0nkgg5rmZNZujcIFuWCE4JA555xXax+FdX1Odls9Pl&#10;uJAM7Y4952/7WPSqFr8LfFV1qaWdppFzNcxKJTCqHzAM8HFZLMsHRco1cTSg4q8lKSVl3ZvToVZp&#10;ctOUruysm7szIb2+xKvmvtPTOcVDeSX4lUZeMFc7jwPbivUNO+EHjfVdTn0tdHuPtwj85oHTa4X1&#10;O7AxWL4x+Ffirw5d20OqWskE7AOqvhty5x61lSzvLalaNKGOoSnJXUYzTbXexc8HiIQc5UZqKdm2&#10;mlfsef295O8X3yZB1JJ6epp2kahc2ep6bcCV/wB3cxkAHII3c59qsS6BNaNcSTXB25OPl4HtVoaB&#10;MfLnik37/mXjivX5oWfvKzRxufLJO+zR+2jy3+k3Wn6rFe27pJaRx/NktgjJXA4BweKveBNU0mRt&#10;Yi0uwY3SK3ktIc73lOSVVugBHWvHPgjr9r4h8NWst+T9pTywqAYV2QbcZ7/SvWLfwnGY3vbicpLb&#10;TbYfsx2rtBO4MV5z7V5sHK6tsfqFOcKtKErtcyVv0G/ErRv7Ti0x/wC0YVEUsTOigCQSL1yBS+I4&#10;LaCyuJ4NQeZ4tqtBccoGfrIB047Guo0zWLW4Ml09hGLeJXjleRMHIHBPf8a4jw9o2j3emeZNe7x5&#10;xLKHLBo2bOAPb0rR6vpqWtEr3XK/vuanhHUNQtFtrlZ2Lal8ksjNuKqp2gLnopqD4nzWj22n2t7E&#10;92+n3LBn08iPfnoCR7cV6ZaeEdA8MxS6pY3jP5qARwXHzRxkc8D1p8Ov2FzfO39loJZIRLJGI8wM&#10;w9+xHar5WlZv9TH2ilNyjFtfc7niXhbxhfPqNnEuns1zOSu2b/l0hzhCQev1rvvEmtXpmOm32lxl&#10;/MQttfYsm44CnnrWbrHh+bz3163v7S3+1xiONHyTKVbpntitW68OSxWkwv7mK71a5dGAZsgMOV5H&#10;QCpXNZq//DGr5G4uy7edzz/Upo7LX76OS5jsVuoU8iJVwE8okYyOM4p9rZte3ujXFjq0sMVuGCyL&#10;kCVifmRwehOOK3/ENtLrGlzadqNnHFqSMrCYjG1FP8Hr/WsmdLWyihtY79nKqrOkA5EY6l/7p96G&#10;yo9O/wB6OwUfaI9TstSukggPMctu2GiOQSDzwT6ViaFqemq91Bp98EQALmZiZPMA6g/7XeuIXw/a&#10;JrjR/bYLWCGVblZJmIWVXHA56tXR6LZNBpHiZPsUN1Itx525R5YCDnr9OlKMm7adynCKW7d7adDq&#10;9evNL1Gw0W61SN0vbSOTbJHJuZ4yefr0rDjli0rW9XsvskklrqthG0IkbOzcuCfYYFc1o9hpmoad&#10;BqEs4tbOVmVmU7mjLcAID1967Oxls7e71G9nlW6isFRzOvLSRKMKmO2O4qvX7xOKimk21rp8+hV8&#10;W6PPpn/CMR2Mcm6GWNobdZN/mRnghu3HWu98T3017GJp0nt0t18qZrZwULtyAfXFFnaaJ4gCXcV3&#10;NC0UgkUspURZGcNjoKv6n9nttH1BNS0zzIYWaUTW2RFJno3vTcdHZ6W/I53U1gmm5J2ffUyJtZt2&#10;W5khupkvbdIxDBcLlWwPmIA55rgtEX+1rhom1OOJtrXF9DMwjXcx+VTjoK9SjuI307QmOoJDJJEC&#10;kzJlyh7MT3pmseD1hhu4bO3tZJpvn8ySIbpVPJzjrik4N2e9uhSqxjdapvZvpY5XU9ZEehxrpdiJ&#10;v3jwNHGQZGU5DPGx9OwptjDfWy29uiNJbPaFpGKhXilP8JI71c1XSbr+z0vraSK0ubBFECQrlZiT&#10;0+lVdXurnV7TT/shaJ3BFzGvDCXuc+3pSd1vvZWNI2asrWu7t9C5p+pXVhqC240tkWbY/mr88Zx0&#10;Z2/hOe1cvf3Vle+KGtbpYjOhaNkWRgjMeQXPXC+1aEc0fh3R7m0/tG5FxvEjJMud/fg+ldZ/wilr&#10;f3+ma1arHFdbR5sbOC0qsOSB0os2kl01sPmjBuTTSaaTV9X8zktb+KC6HrFrZWxify5BuEA6gjBX&#10;JrevbuxW+tZYb8QNcvuj3IVCk9S7dCD6Vz3jvRNES4nulURSTMse7G1VYHr9a3fEUj3CWFit7aSW&#10;9nGkzyyAKxJXG1fXFF5Xlrs9CkoNU2otXTUmM0WFpTqOswhFjEbWqxKCA8ob74PPaug0B49TsoLh&#10;JAklvcFRHMgO6Rht3Y/lXlD+OU8MEWVmLm7t2ud7ptXefM5IAPb0rRsrfT9813BeTQQverNdKVYi&#10;2VeQv1qVK1tvMc6Tad7raz8uzNxdH06HxbaXWoaj9lmisH2QQOfO8wt3P+13zVbU9X1KWFppLeCQ&#10;efult4zllh7MQOpPesuC6sr7V9W15kkUB/ItpXxukDLtB21cbR9IkVIUvzFNAVF8YiQ5Q8gEUuZv&#10;RDUUmnK7aSW2xVfQNR17+0ZNLt28tIXDJ5w5k4yOpwSO1XPAFpqdlb2cerSDF1M4hgx5mwxj5cY4&#10;606z0u4sftcOmzKLW4YSQsCUJI+8XPXB96sq9vZWmlXF/dSx3FpLJMscJ+9k8AfUVSlZLT17Ck20&#10;4pprora7E7w2+qXOti+1BLpUT7PGZk/1UhH8JHTng1Fa3WmWDQxajahrqO3CpJ5hKOwGM/l61h6f&#10;ql5fWury6RZxxrdXqs7XBC+Xg/d2nvXTNo8lvpepNeRubiRsrIse5dqjoCex9qE7q6XzJnFR0k+y&#10;snrsReG/Fccuk6naNZvFdqszQSkgLJjjC5xkivOrW5S6OnxXUv2a6t5DIQ6Asdo55/u5rvU0bTrz&#10;RtI1CWO6N7CHT7K+djZHTHbNZXiTRorm3FykBiu9nlhc5YL0xg9cUne3yKhyKTsmrv7nt9xT0G31&#10;HWZJNTgjV5hK1sLrcESONzyFHXoKv+PYdP32ulQaeblNPcRtcRHdIPMBbOARjmqGv+H9ZsdO0vTN&#10;Hy91vW5kwwXcz8YYDioNT8I63onlw+U8V9qdzHLLKHyEIPI+gqrO23qSuVyT5l/dW3zF8M+IBHqm&#10;p2Mcsz3trCrx55Uq3BDD1FdVd2GrNY6ZLciM3N7dbX5+RG/hIA9B1NSahrsOn20txJcwxXM0ptRK&#10;qAlgDkk1LM8E2nrC19HKtr+9hdCQWZ+5PrVra1zOd7qSikm9XbsM8XbI1udNwVu3jSYyRD77IOOS&#10;Ome1cToEA0pn1O5hnNzcBidvzLvQchUGexrrtT0bUbxNF8+5jmmlZlEfmbdsbd89SBVnw9bCFYdP&#10;vZpRPaiWQTw8KYy2Mvnoae77dhKSjC2/ex5boM1ybqxt5YryCxleRnEy/u494yX59TXouqrLJ9ht&#10;ftdsZbOBjFIUDhweVJAPGB61mCabULnVYIi88ttKrbGP/LM85x3BrlbC6uWvZPEktklrDIWtPLi+&#10;ZXVDjdg0J20uVKPM79l+LINXGkX2jXH2SR/t6SbGmySpdeTtUHgGueXS7yy0vVXtbT7RFdqgkJkB&#10;fzAMMVB9Ae1eseDfD2mk6/cac7vHI4eRiAfKxyR7Z9K3tG0W21ezkkXTJZZdPlIjTOxZFf5stQok&#10;yrqKa1smr36XOA8P2C22jT3d7cG+8gCZbaEBdoUfxE8ZrJ03xndXUUF2fMEK3IAhjfyhndt4P8WM&#10;16/oOhW2jtcmQo8F4rr5W0nyg3TPrzUNl4W0m+1XQYLxtn9mxtK0OQF8vOUc/wCFOz0I9tG8rq63&#10;Kd/JdXuo3Fta2tjIzRhCpO1s995XvVbS7fVfC66hbRQiJY4/MXacoOx5PrWjdadL/wAJAbm1zbxR&#10;yqZduP8ASNx+T6VX+IGs+IoY7mO500TyJIcSQEDfCTnBXsQKrz1vclO7hFKNmtU9yW3EjaOLvzUi&#10;vrRHuIIwu4M0nA4HrmoI01E3UM0qKhJSO5YnCnzB8xGenNYV5DeSWCNdpNbwXap9kjhBErbBn5/Y&#10;VoPBLqPh3WInuJmjlQCBUzuO0clmPOc0b9NkVy2V7p3lb0uWtb8a6Rotjq8FnLHumKooZ+GLfKcY&#10;7Vg33jG+RLe1bRXgtWlVFkjOEX1fPfNVbG3VdF0r7XpmnTpattYO2xtw+7n1Ndd40jtr21zcs0Mc&#10;EaG2CfN8x5JZV/IUO9nr8hqMISS5b3e7ZyvjbwzfaTdaGY7olBC00sLnd5iFhhBnv3xmr+gfD7+0&#10;f7RvdRjimhtJpMDYMoGx8wPbbWTqdmuoaHY6vfXs8c8cjLp8WT8zRg/K/savW/iDWX0jTrpWNrOG&#10;KT2EuAssWeWJPY1Dir6r5Ft1eRRU1e9m7GFqGq6nZ6jenTI5J9M+z+Wrb+Il7kt1561k+ILuyubV&#10;btY7ie+O1YVTHlBTxgD19TV7wdK2o2Hie8MPl2/muEghywBQYx9Kf8OfGEMMDeZpkirDhY7jZuEm&#10;eCQe2Klruap8qdldqy/4creJZJrO10261Gymhnt0EigyBjJj7oI67aZ4kiUR6Pe3EjGZzE8iZIJd&#10;+NoU9a63UNAup/GsVvbTR3SNbBZkuFLqDJ82M9BgdK0tf1bShr9jFe6XG93HEI4VjPGWOAwB9KXK&#10;Cqu8bLpd2MiDQp5Lm2hnlTZEji2KcMr8sS5xnjtWZP4jfwxIZLnV5L17hGhjURF3XP8AeIxgV23g&#10;/VNWsY7+2vNLLMjOxnwGIByQPfk1V0OKaUXMF7LHFd3SmWDzEAI54Ge1NLa1yOd3kpJNabdTiNZ8&#10;VXb22o2mn3aB5o1DgW+diAcgHPUCrFytlrul6fDbaoPKjREnh5TzChDNwPQA16tZ+EWsYoBBarIS&#10;8j3UkOC/z9eD1GK4u3vdM024jmsdKuFY3JihWZPLEgYYdz64FHK+pSqxd+VbbefqYWta2kWtaRdD&#10;TXk8sLGJthVVXtz0NdbqOm6ZbS3lzEJoLpZAXzyw3tn5gMcCtXxZpcF7pdz5t+sUFhGszBgNjjqF&#10;GOlZPinX5ibEQQuZLyBRyuTMMDp6L70+W17mcZ83La63T1+Yun2lxJc6jGY4Alyy/NKwRdpHULXO&#10;XegQ2mtrpdkkwEzhWvYCE3JtyVz25rO8U6FfiWw1DU7zy7QlU/dgja6DKqPxre8QXlxJq2hwI0cb&#10;yotwRu+TaB/XvUtbadTTW6tLRr5XR012tzpTiG5dprExvGkZAcsTyXZm6HjFZ+mXDa9FIl1FJJZy&#10;Frdl3hxB2GR3xVDXfHdpd6lZ2zQFisvkFhkJkj5QPx6muU8JWGtWeo6pqQ1OG1iS4YNZPx5h/vnH&#10;b3rTr5GUIPku0lI2NXsZLa0vrC21aG8eBkjy2cxK33Rj1rfsbLVL/RJLFdOXz4VQfvGIDPuB3buM&#10;LgdK1/BsOmX+r6qlyLYStHF9oERG2XIJHHYiuquta0CRPEkiTOX063VxGxIHH8IXuTTUetyaldpp&#10;cjbVnfzZ57rWj6oqaYsVpbpdJPH5nl4eOQDnjHP510ev65s1bQ5omDTRKQbcEhNzKQSD2x3ql4Qu&#10;NL1MtdKyWb3EJ2QyFlbJH3ueM+wputeE10yxsGkmbZaxkSSdCGkGMk1LTs2v6sNVIucYy3Sa23uZ&#10;Fnr02m69p9vcWS3LairvudsCLHXaVrfv9REF1LJbTwylgFlhgO5o2U+pznHfIrjUsr6y0aw1ZtZh&#10;nNvOYpFiTc/lufu59TWP4a8DXOm+JrnUZ7o21pqWP9YQpG75gdpNQm9ref3mtoNt3Wit62O3120v&#10;9QstZk0uaMrJt+1SXB2yJg9EQYwPWuNk0zT3gvY5YLVgFViFyxBA5bFaVvr8a+Jtc0vKR/bQqWsh&#10;5WUEcsfYEV5xZ2viSHUotPubqMvcSlXmXCFY1OAVFZTSevqjakmrq9lZNelupPdTT3UmmC30djYW&#10;sCqdQRePvc9O3rmu812KWSTS55ZBcxy/LBdKdihBxwq9D79655bG+0e21SHVrtorWWQCERDDSL6Y&#10;HXNMtPFen7beGWA2tjbKIYkuiV3LI2d3PIIzxUqOjv1LcrtNapX+5nb+HPBurRBZIbhpHlx5xfgh&#10;Vb5eT/DUs3hXQLa8168mU3d4Y1V2UMzA4yQAeKt+Hk09fEF3psF1c4u7VU37sooHOUPrVS98TDS5&#10;pdHtkC5ulAlKBpHXoxYnue1aJRSX/DnNecpeqT7aGLpFumpaWmpXdittb2s4lDNxkD5QQB3q1r2p&#10;aLp9zbXMV5avd3eRCYxgAN05yfm9a3ovEDPqt3FfRhLG3iQxxBAS0sucA9sjHSqjeGtG1S4khuoQ&#10;Z4omkglzgI3YsOwot2Kv715Xt2WujMDxzrS3cVhbidpblowtyHIeKMsMDcBjJ9MVHPeSWeiWdncX&#10;7wtYsN2Bu80HqoyMVJaafpeh6Vdf2jcPq6vKPL8mMDY393cO2a2rPRRdWF0motIYmkMtu8ZLGME5&#10;28n+dOzb82V7kUlZ8qe9tzA8RX2nXciK0MmxYVligkjB8xyOCGBx+FdBbSXA0CKQ2sMDS58hoyMJ&#10;9Qa6W10IRXuhpZ23223jbDR9WRmXJJHOK4bxYZptQ1S1u7aWzVXRrTf9zb0IAHc0O6u36ERkpuMV&#10;011ev3HH3PhbStTuZLO5t5Ibon/WFihC9xuHY+ldlYJNpOqaHdLaReRArWkbMQ2QewxXWWXhex0y&#10;K4kt99xcIgYNM+cbu3NJrWgPrX+kWt7BDHEV8yONS0i7R8xHIAyaag16hKvGTt9lqzb9DktT0vSY&#10;tdmmDu17OxaGNTjY5Xk46cCuguJxcafE0s88d2itH5Kk5YdAxA9TWZ4p0bSdL0vT75Q322a6WKN2&#10;OSobruNdNq/iMQXtx5IJjjt0ea6WPcqov8K+pp7XuZN3ULXe6u/I868y+tNOvbnVYxKspEUNuWEb&#10;Hb/GFPU/SptJ8Q6jpENzNBDIIZkSLIwGgC/L0Wr+r60lzDbXsGkXN5JbRtt+X/lmer49aba+JNOu&#10;ptG+wGZoLmKR5BIuXZ885NVGy6l7p3hvv8jQ1R7g6VbWVvcyNNLc+YjycscDOD7VmRT/APCPW11e&#10;XbxyFsCeGLqzbgOc0648K3U+uWUlhfE26AtLDcH5iSMHZ7CpdS8Ofar6a3t52W1uAFaSQ/Irg9Bn&#10;3p63J93a+j1ZoaRrFkJVuY41E0ufJj8tTtz+VZ2q/C/TGvk1lZDJcSuMySjCxt32gd64wBtKa9me&#10;5E0cMn2Z+M8/3k4yMe/Fd+niG2uvCxtLq4jubhXPksg2bVYDbyP1pppp3CcWnFxb1aT9B/ivUoNP&#10;tc3pNzGu0r0O5h64rj7XQdSjglultZDE0okyhAREPJC46n2rptKni0vT4ftlssyjb57H5jvJ+UDN&#10;bes6rrUjacltp6LF57P5AcFiCvXjIwKEvMlNxsklvu9jyRvCz3d7FePa3Lky5hRs+WcH7xB4r2bT&#10;b+9vXkj0uVIoIVzOiAHD45x7e1cF430u+hjju31SWzLBgLcZcN6YxjrXKeC9UXTLAXk0U9rdnJOM&#10;4APXI6GiOhU17SN9PLsenRajqtzqUayiBlFszAsAI9oP8XvXO+EvFqWkmotqDxyJqF0QIoRjAUYG&#10;Pbis7xPpurQvp1/ZMklmkR8wFxvlzzjbUOnWtvqckt1FbxrPFAXMPkndCSMAAk9e9F2CjFx2VttO&#10;hpQ6hbaZJbQGzltFvL1jI833AvZRW7o+vSxC9jvJLeS1S4JSVlzlc4GBVe18E2yDQJdTvo7i3ldp&#10;JTKeQw5wue/vWdrsVhC19HaqJI4DldjhliBORkYpu6JbjLTV+ZU8W2Wv6rr95Ar2tnaFInSQ8Cb/&#10;AD6V2kniXUw1olxDIptlKGWE4Vl6ZzxXIWfh2/8AFkitPdCOK0j/AHUinIl2jnGK6/wz4nuI9Aex&#10;lTbJJIU3bcERZx1Pc0kwmtIqybjZNdrmdNa2Vzq7+dZlpYthjkkG7zQ3UjHTFbHim+tBp0Qayljk&#10;iuF2sp5LZ9evStTU9O0uO5N0lxN9pto8SI7bVyBxx361wtgb/TtE1e4CG+kaRpCz/dCnnCj1p23I&#10;TUuV3eltNju01TSlv5p9QiWE2SBobh+dwccr/tEelc74c0y2k1K81S+tS3mti3nKkOATjbt7VlWP&#10;huLXdI0+6mmLzztuy5JMQH8JBra8TeDtehtFubPVysXlkNvwqoB3XHU1Wu9tgbgm489m9NfLsc/J&#10;ai21HVbmMTzhlMf2iT7qIDyAKwfCqRlru0s0cRNuKzyjgZ5xXsSrbfYbP7UAqJACr7wNz4yT7596&#10;4O+GnvYXM0RuGbP7xl+ROOgUjHSpcdnc1p1b3VuyuT2viGCDTooLa580WrMWwAfMOM8EVmeF5LjV&#10;Z0vLa6ktnlZmbI+U7DgCrmgo2k6U0LJGgmbftyHYKw4y3qaXwTDrNq+oR3BWGyO77ONoOQ3oaXYb&#10;5Up2Svfd9Ti/F91rekagn2e6LvcOS4I4kz3+ldvpF8ojsbfeFUKzSTFcAM/ZT3rnLDSxe6nOL25D&#10;JbyFY8thxleMetSa54fu45oHhufLs7TbKkBIJlYnB4HTrQmy5cr5U2r23NzSl00HxFplvJLGgTzG&#10;m/iywySPas/w7ImnaU0s10zyRxrEhU4LgtkZr0HWPCV/Jbx3lkkPkSwklc4LnHT3rlI/DFgNMYMx&#10;hl3IxdshQVPQZptPsRGpFr4nq1p5mQnw6uo2+1XflxEyeYjbgcZOcfU11974osXEIMXkC1Ks0qnn&#10;5+OvvVrx9pMr6fpsSss0McyvPJuO5l9Rj09K4Xxn4Z028hj83VTBE8sfCcEqnYg/4UPQSkqnK5O+&#10;9rGx4guZn1PRTeyBxJuaNT0G3kHj1rd0nxXY3OlPKLSa4k+2tG4iG1QF9M1hRW9/fX9xJFFMtrZW&#10;/wC7eVQWZQOox2rb8K6lFofhm1fVIo98bMyoSASCflZsVK3f6k1OXlirXaa0Wm5asbiw1CDWXVPs&#10;0UByIX5dm9cU7Q1jsrMXclxBC0inaHwzkHp09a4rxhpbeJLuK4tZVsImVS5f5RN64FT2WkR6Xb3M&#10;l5a+SFf/AEdnJJk7LtHpST1DlTj8T16btHoWg6/b6il8lldPGRIIpDIuQhxndmmeLNUhhs1nhuFU&#10;p+6kk2gecwHAPtXnXgjVTJDqSX87afM0hEpKABy3Q10N+lo8CwzobpLdd0cmMJI+OBgdzV83umUq&#10;SVTroTPq1nc22lC9mhiEUe90wAMt0IrhdR8QQSXFgbjTAzwTsiTbtqlBznFZmnaDN4lhu2exVJIi&#10;F8vnFuoOTgH1rE+JaH7Jp0Ec0rzRyqECAAMAOSfWou3/AJnRGnGLt1/I9G8U6+Y9Qs7m0v0VAqqE&#10;Vc4U9c11Piu50zSJdOubO3dLiSILLJDx5ryDggDrXk1xdza9pZttItEE8KqsvmEB8jrke9ej3k0T&#10;3fhdGmQywuitHjhioxyf0q073ZjKCXLvondd/UrW3iOTVZ59Nk+aVY90pmYoQvbaK2PE2qXVrpOl&#10;3MEEcxUmMMBuKhe3Hetq/wDCFvq2o6pNcSwpdTQ7I1j4aIDsTXKnwRq2l6RPbwa1CY0jdo0+/wDP&#10;65p2kRCdNuOtmrXT8zltb1CO3aKe5WV1nAbySjEb/UY7iu2sdWsGsLaKSGFJLgFn2gB9o4FVX1jU&#10;7LQNPm1m5RUIKFkTcdpGAPqap+BPD1hponlScslxMcy3RHyIeeP6UW10NZNOOq2elupb1gaXHL5M&#10;V1It3JHtTnB2diO3FcjJHr8d7fRal4jKLbxI1oIh8xBGSGHeu2utFSXULxUbzjJtFtMcDy+Oce1c&#10;5oNncyahi8hG5o3iaUHfllOFX8alji1bfpfXc6pPGBew026+e4TcEDEYLN0J46VopdXEzC5l0yFT&#10;C5z5ZyVU/wAR96dBqen2VlHbCzVTCrEE4wDjk4FVtNmMelXU9pJDJEw8yZydzEHtj8Kq/mYWVnaF&#10;tbetzsrrUrGexW5i8nbCcTvN1HoTXnWtxTyLGIbp7RbnkOBuVlPp9aq6/cWF/YafBbnzDcDE8IOM&#10;YOckir1vCb9ZoBcSIls6CCPjaAAOAablzaDp01BX1369DjvFWuX8Vpa6fHc+Qlu+JLhhu80dcfjX&#10;qfha/wBI1DSw1nBIJVG58EgMV9/XiqlzpRZkju7WM+WpkKehHIyaztF8TJpdnrRNqqG7wI1HAy3G&#10;Rilqm7hUtOForVNPR73MPUtviqyk1C6jdlsZz+7UkDKH+L6VBYyWmo6np0tm26GdmEmcrgrxleBg&#10;1paPoEtpYvaRz/ag+XnWPt5nJJPtWnJ4ch0u80C6tb/NvJLtMZX5Qcc8+tDTevpcv2kFeKffl+45&#10;zxjBFoesPGzO9uYv3qFiSxPTmqVhHpF7K6WtmbdXjwX6FWHPfrXqlzPLd65qMFzYRS20sG9Ztudv&#10;YDNcNrfhGPUNIE9hNLbNG7JkclmAxnPalyvVhCsuWCk2m0tempx3grU9YGvXRnvZ5bWJC0TMBk7e&#10;3p+FUfE9h4l1i8ha1t/JhLBtzMFUuT1ycc1d1Dwpd+HdKjuo7iWSeIDcpORKJDXWpq+qypbWzaYL&#10;lJELCMfLtIHUmlZ7M2cknzQs+nbYls/Cmr6Zp8UzbDfq++eQYICnpgip8avf6jAt2ImgQZWWMlnH&#10;19KoWt7r9nLFbXLRw2V2NkjsSwiHfk/lXY22gzxXk0+m3qwWbjaxJ3h9v8XtT06JmEpNX5nFt7M4&#10;jxvqkultBDPqQxkSqg64zg4yAOPaun1eSWG60q+iMj6c8QNwxwr5xxx3B9K4nxVu1k2qRvHKxc5b&#10;GPkTrtJ7mpdY+3ajotjZ2cNy4imw4cYYrHyBSvuaKKtT2T1T+Z1Gp6sgS5nFpBLFCVAzhZEDd8d8&#10;VBpfhWO4s5b25u5MFsxqwKkM3Tp1FR2vgmHUrG9t/tLx3s0O4wg4247mtewvNRsLQafe2jTiIIsB&#10;YfMSO4P1pW7mbdlaEtU193kZlva3upLIkepLFHCRtkKFskHkHPel1rxHeT3rabPqkCNGqMnyYLY7&#10;ema6rXNXjisQRYmWTID7XA2t3+prxXRIhres6rcGKUSRRg26PjG4cYP5UXtZJ7jprmvJpJLbRPU7&#10;+/v73VYbSSOeI3CyAYKkOF+q1z3xK1PXLdIWNjut49rGTO7DD61fsp9QiVmNuJ5/MCSBOiKepyOR&#10;iuvvJtG+zzxS3SyI0ZQxZ+cHHUiqTumD9yUfdulfbzPGL7RJr64tVl1g2Udxh3BYlimMkD0rtzNo&#10;unWhluLoskZBiKyfO7DjBArjVsrY39lMWW3haMoqzAuZQO/t7Vztze2Os+J7GxubKEWllNveQ5UO&#10;ccCiLs0byje2rt5HqWmvJcXU19phbyTGzujtnLEfdOKq+HtKs0tbjVHWRNQ3DbESduQfSt7WbrS9&#10;I1FLu2vYktniw8SkAAjpxxXmfjPXr2SGbVtPu4ozaMPMVRkEnnHPtVLe3mZxvK9tE0tf0Z7Dqsfi&#10;K5SVo5AzGMSspG1c4+6KbYeLdUttLe4vYVt/LYK7A/dx7muO8IeNn1TQhqerMR5ynZ5YOV2nGcCv&#10;QvERsZdC8qFRILgIQJG43HuQKqSavrscrVmoygt90cjqvjbRtdNwkMpdY7ciU8/NnuvvVrw3rvhe&#10;GbS57W7QzpFtKFSSwHYg9DWjfx2NtcQWsPkJNHFvJZiwc+nGayNK8E29qtzqrIst3OC5iiHEQ9h6&#10;+9P3r9DT93yW95J7K+9y9o/jTQCNUZ4v3omJVyhBTPXB9Kw9P8ZeFYLjU7+AtdSqRG6FvnXPdQa6&#10;9tJ8K67aLaTzyKzEOwiYI+4dQa5PVvA+iX6X2n6VaR2sqspWVlJOe5Y9DSUZd0+woundpqa79rFV&#10;3tobfdbzqLG6cF43bDgv2rf0CG+067uTb4UpH+7eU4UA/wB3Nc/YeB9D1G0k0W4ugJbWMu8y/KCw&#10;9M9K6T4f+KdP15TZXcWy2tB5aTO3LY4yfapUdV+BpUkuSVk2lvp06EN3dTwRrLf2j3xfc2EGEQnu&#10;SKb4c8Q2hl8y401beZmPzu2N0fpk1St/E8ljLqunSSrdWpuAltJHwwHufSuVmsLnXBN9qkSGK3bA&#10;cthioPqMcfWi9mhKndO6su//AAD1/wATR21xpl9cyO7II8W5Zy2GHcVx2n63DHb2NlBelrgR+YJA&#10;nLMe2TSXdzJpumJGI2mtmQhYnPzPkdeegrW8Qpo50G3aNSiwxoGkiOcE9g1End/IiKtFJ3actGWL&#10;TW3kVLW6HzlwzFTlg3b6Vt6lA9hFPLPebNmGi3NzJ+PtXjS3NmtvZ3Mt2kTLJtWNn+acnpuxyTiu&#10;uvU0fXLnTsXjGJT+/WUEYA7DNNS0ZUqSTWumt9Cz4ytZvFXheYW1wJJomBWQHAAB5HvXN2/gq+Fj&#10;az3E8skwUGQuANoHZBXsF94v0DQLSCGPSpzZSEJGyx8Bj7elcxrHjDU9IvTcSxRi1mUIBIQpTPQg&#10;HrQ+XqyaU6lrRjZXbV/yKl7pWoqFl+QQeUGdicMoXn61Ja+LrfULqP7Rp7XcUkZwqfdAHf1zXCa/&#10;rzSQrcLKxuDMvlmTKRGMdcjpjFdlPcbLm3vbRIo1MQGV+VQo69euaObtccqbt7y1s0uhbNxBIjwC&#10;1e3m3/uGbkgfWuZ0pEktdR3wOtyrEJcS52ykf3BnrXMReJNabVJpYbVZrOJy+6RhmNu+K6CXxIJo&#10;YbqSFpCSxQqCEQ/7Xt71LaLVKUem/mRQ6G9zbprOo3Me22BBZgRJkfwnBrrY4LDTNLe80tVme7IM&#10;r3MhfZnpj2rjrS/uNW0hVaRPMjn3zQjAEqg9AK7jxnZWT2NrNYSpbSBVP2eUcZX0prZkzvzRi2/i&#10;tZbW8zG8KW+qzai97PFEkMS4MSHAOf4gtZ17c+OZ55pItNgMbOdhPBKjgcZq5o41ySze8fUbZCCW&#10;aNvlG1fX1rpNN8YSzW0Mn9r2i7hnATgc9KaenUJqXM7RjK2nofHcNy0cIkSIMfvKVOAo7g0s+ryN&#10;5ksUfzlMYwCFz6U2wBlaPylPkKckBuWH5dK1b1Z7OaCTykMMxBUAcL+Ir8cSdmfoptWsfnWUcbbU&#10;DNuIcclsda5vU7ETxRsyjfkksMcgeoxVe71N2nG9SgVsqcZAye+TUOoXMkxt0cAFmAYqDnB6Gi/m&#10;N7WObtbaNbkyJGsoHBJ6c9sCnRaKLi5e5hfHJVl25w3tXax2B069+zpGJA6cleqqR1FVrTWPsqzp&#10;5HmFm3HaOpHWnzaEpL8Sr5t9NaC3W3JeNiNzFckH2PpTbGCdLOSN0+VyctjAWr2sXEs2JITjzMNj&#10;GNvsRUYuJLeGAlS6NlmU8gj2rJs2NyW8TTNDuo1LSg7dsjHBLZ6fhWboGjx6p9pmi2sVAcju+3qR&#10;UojsblQJ5DHD1IJ4z9Oxq2mvW2nqiw7woTAdeN3/AOuhW0vsByF7YCe9nAwQ43Nt4wR0FascH2C0&#10;QRxYmcbiyn17Guku7S2ETOpKvNHvXdwRnrkdKwF0F5IrZmmVGRSGB4zjnIpONhKxyrWV3LOjqzAM&#10;2/5eMY6gD+tdSNCi326KTLuJLBjnb9fetqdYIrS3uPOJGGXA+UntV3T9DubqNLgBQ4+VHJIDc98H&#10;FHKLRXucvqFw0ZnEb4UERMVGMjvzVaTTPs8GI48Ljkk8HNegroXltJDc7S2Qdi8gtjisiPRIJ7mc&#10;NcD2RjgA0+VjujEt7Qtaz4UBBtAxyee2aQ6O1nApEZVmfJyedp9hXZiGGGPyo542aM87SMe2TUml&#10;6K08sjyXcZG0NknLAjsBXVClexDfUz7fTC8UkUiI4cDOVzu96sQwRWaIwUlhxhW29P51q3+oQx8R&#10;jJ/vKOciuA1y/nkXC9yRsB6g11xiltuZNt6speKNYluJI441IjcjKhuv1rlYtO3swKyRJnJXJAIq&#10;/FYz7laSME4+XbjPPrV82k7LhUJ28n/9ddENB/IoR24TKqHKKCAcDLH3zU1vPHF5qhNzZBc8Y/Kt&#10;VbZ0VGKk/wAJ74X6VDGqRNgMoHOckgnnPetEtCootQyzBN7yFdo+QAnke4rFa8mld2BZflxgYAOP&#10;pT5b+MyMu9eBhSOAPzoiVJQzRv8AOy4HIwPypqC7FpE9rcu0Ay7FgeV68VI88qtGDCCeQTj/ABpo&#10;t5XMC+agI4IyFz9Ks/2WUOWlUdCp3bmGPpnrUOHkWmUJ95bDKgLjk9DmqUJexBaOX5w2SFz81bLx&#10;RSsVadVbjvjAzn0rVt9L3sjAIxI4wQMD3rN03bRFGponjZQRDdx5DYwQOc/jXXSKJQMOpB5VsfpX&#10;nNz4fbq0yhwflwRlfzNaNhfS6awWa4WSN+XAPT8T0rOUWnsyeS+xu3dgrxzhsI/VPftg1X0dkgeO&#10;J8su7GM8iqV38SdBtgvn3EcQ3HcHPIHqM15F4n/aA8O20kyWqNKR92UfMP0rang6tRrkg38jGdeE&#10;E+eaXqz63WyiAWWI78kAnOOPethrCS6uMGJUJA7DAX2x3r4u8C/EG98R6hGkGpLa28ADyiTgsO+K&#10;+6vDcdvdWcNxFdCRePnHQn0zTqYScJqM42e5yyqxceaMrra5XbSbdSkaK74U8+hqlcaZsl2o23BA&#10;IIyM+nFdxE6W331/2i3ox7VgPbXkhkK4Jzv3Mc8HvVVaKtotfIyhVb9O76mYmkSMDMq7fLyACeRV&#10;u0hVmMSEAZ3ZHY9Tmq99c3lu0L5Y7gQN3Q4qrLezxRhlYF2wQoHK59TWa5Y9H5myUmt1rtYv3iwP&#10;dkK8eH4O3JJPrVNIJ2uowuDEDtIXrx3966DTGURITbhXxktjIye9aLWBKLJk5JPI65/GtVQ5rPzu&#10;ZOqo6P0M1fs6MQH5U4HqSPrVMJ5chDYyWJA9DVbVGdLiGMMvznGSeD+NY+sXEtpBIYoUkcej4Off&#10;6U5ySW2xcYu613NNpZN0ism3Yx3d/rWDFBGsquWDgj5R0HHrWRZ+NotRBM1oYHAKseoLD3HWqQvx&#10;M5Afa8a5ALdR6/WuScl6myg1e6saVyguofIRsMr7gFHSs2SdJLcyHh8Abuw+npVzTtSjtiWWH95L&#10;kOX7ZHJqld2UEtmPKLEFuQCeD71hLa637DQkisVVJHV9g3Mem6snTbcQRzSbyS/zKD0Tmtmw050i&#10;USqCAWLY+bg+p4qY6asss6q58oAMOwbHUVHK3Z21K5kroyJNQZoZYjJ8rPyRxnIpxtNthLBImFdd&#10;248nK9hgZpfs62bMJrYMMgg5z24rT1O2ErRr9pKFkBIbrt9BSUG9XuVzLSxi6dpsItnWZ3LInyoG&#10;yfxpIbZtQjttqsY9+S7Drjjr1q7iAPsRmKkcsOq9ua0LGEWdq0cVyZCCWOemM54qPZ626D5/vOd1&#10;jT7SeZ4JJxvjXKBSNxGelRXOmGN4pLdHdGVQSOTjv60/VLIXOqW88cB4XDsvO4dK621b7PbhAoJJ&#10;JL+g+lSqfNfSy7jcrJGPbaDc3kQSKTyzCM4fjIrqbOxjWKNQpdh09m9QansFIVB5Z2l/vdyAK6qL&#10;SxHEzKmCDuUDpzXVRw99UtjnqVrbs5+C0w7Bg7SOQSpHTHpW3psskBuQ1sGWToWwDn866SziRzH8&#10;ilu4/D3p/wBiUuAQBjIGDxXfDCtWaZxSxUXdND4FCxqyOokGBnsAR0rUjtiUhkIBYtxnp71FYRrI&#10;CBDgoSDgcEe9bEQjVcgry3KnqTXp0qd0vQ86rUaZSOmbwGKgrux97NX2tlkidSpJUYA6ZFSwTJGH&#10;AYcnkDoPrTfMX5S/3QcEjjv7V0KEVt13OZzk36GZOgkZdxGAACAMAioDbR8HGRnHPYehzWncRtLJ&#10;t3EgZIC/wj3NDRguFcr0+Xvn61Dpp3djRVNv0IWtsKMKAMbeKleFDsVV6D71Wo7UY5YjJ6dRxU6R&#10;/OpDjuRxwTWns12M/a/3tiGK3JQhQSScbsdvemxMJP4SwXjjvjvVoYG4qcDGOvH1qAB1wuQFByec&#10;c1TVthc97lgMCGzGvse9YVxNtuIgHJG/Ge4rYZiUUBFXafTms2WwR5lkJwRw2DgVM02lYum0r3Ol&#10;hnMecEqeMkAnIrnpb5JJbgMAQDwCeT6dadcT+V5Q5IYYB6cVzcsyrPNuAz2A68VStdCbdnYsm7Vs&#10;kqNqc88nNUzdJG7fK2DgnHQfSq05O7gZBOcH+tZRkiV35wApBB+YDntzT07DU33Z0zX6hAM/PnI3&#10;d/qK5++8XNAJGIRx0Unis6VxLJjf0XIJ4xWDrALQyIGDFf4tvT0OD1qZLTY2pt33OkGsTXZUtKY8&#10;jnacjFSXcmGwxYjjlug9K85tpriADeSWzg46e2BXV3YndosRux2A4AJ3cc1kpabHW4PQ+ibMWZ02&#10;E7AHCqcgYyRXfyabbXsCqVAUgZHoa8HtNcUaequ4DKucEdCOma9SsfEtnFaJIbhWJUH/APVXQqie&#10;mmyPPxGHqRta9+Z2GaJp6w6rdwFA0Y+XkZx6V2V14ctLkENHtI6Ef4V5jpHiBZr+7mEgYFhgZxkD&#10;oa7ybxJGUBjRixHYUoyg0+1zPEUqynFr+VfkeL69a/ZtQu7fJZQ3ykdsVhzWzoIgoYknk88HtXWX&#10;asJbud3zuZmYMOelcnqGryPGqryrrzjqB0xXDKK1bv5HpR5nZLsrlmC6YsVwzEnkf3SPSmyywxuu&#10;AzD6dKr6H+5XZgkk8HrgVXZyLhwxxn9QKXNohWXNL0L/ANpBiOxWIJy3rVYXKwrkx8gfMepP+FQR&#10;3QSJxkYB4PvUdxdbwpRlIPOBwTScvMSXlpc00uVfy2yBkemMZ7U6NvMyudpBzkcjFYjXDZQsWOOu&#10;3nA9Ksw3ROCcqD1HXH0pxmJxsafmLGGdSoJ9eSR/SpBIoPyg4+o4J9hWb54iBLD5CSeuSQe59qpp&#10;cbCybd24dDnp7Uc9hKJtXagRrnqeVweD71UVkcgSbgR/EOOKri5XbLkEYGRkkgAe1UTLsj3K4+9k&#10;gnJH0pOS00HGN+psuAu5VbKBh+dLMyvIBkBeoIBBBrD+2Od4A6n5iPmP1GaiWdsrlRuXnBOQf8Kn&#10;nQKDNqaUYdtg+U4x1PPelVIiqsQQCpBCist7h8EsVAPQjP5VYt8ysEG5SOoxkflRzais1qTxBArM&#10;GGSpGD1HvVUTBMjoynLEjqKmkVCG2DLE/e7AiqckgWNxKwYMTkdBxSky42JY5AY5WWQDsfxqq6sG&#10;wVGMdAOuamisgYMmDG3nhu1ETN5e+QgjG0EcDH19amzdi1K17dyq6uCWYKRtAUjsfenNINoZpslh&#10;jaQB09KdBOCdjAgcc98D1pJ/LCyZG4DOO2Km2mjK5tdUU2mOyZiXYAjr29hUUc4eFk3FwxxjPc+p&#10;qHzTKkixEkLyeO5qlIskUJXaS2VO4cnnk8VnctG2FbaYxncvTsox3zVu0RnVhsz5f6569azIGL20&#10;jBSoz8w9feoobh3kiAfJIII7cVopJWE43vqdMSojyGB44x1+WqxnfBywCnnB75rMjnAkCtgcA4xj&#10;mkuZsSRYO87hgdMA1TmQqZsTtFkYlK5+70P1qpd3+zavm4K4+YcdeMYNZPmAO7RkN82N3cGkup2M&#10;e08sBk5HDZqXU3KVO1jWe8ktpIXJZy4IUnpVDz3adsSjaMDgnBJ7c1TR/NSM+YDtIwD196vvEJZo&#10;5C4jG3qfug9BUXb2G0lv2BnbzT8zOV429APcE1TubyTy3VEX5eo/+vVP7YyTPD1k+8pzgc1ML0FG&#10;hkUPnIBU5IP41POnfUvlemly3aSrJGql8kck/wCNSLOhVu+zJyD/ACrI+0pbpNGNpZcbcgkHP0qq&#10;NQYJyYwFxlF5JPpU+0StqV7Ns6O5giijjlVThxubcfumq9pEfM80Dhic46cdxWLFqibJW4kA6Ano&#10;aQ3+zyzG+7eRweMexpe0jowVKVrGo04kkOxSEVsknjJ9anW53OxZQQy4JHYZ61y9xqPlMN4AYZ+V&#10;ehz2xUMNw5IkR2TrvBGOPqalVSvZOx011OB5QQBgzYJz0PbFYk2oCeeZZNoWM8dgCOOfWmEqBL/E&#10;QOACSOf5VzjRvudPL5kOeuSamU2VCmjoWvwhIbAySTgdRnAqO7vHMUssYDCMcKx4HtXOvcMBKgTP&#10;3QQ3BHrUCFhFuKsEdiMd8D1pc7ehSplqHVHVPMUBeBkqT8ufY1qz3+be3EsgGW+bjBP1+lZWk3Fm&#10;q3sbkISwCljggKfQ1HqVxmN5WBKlDg4zwO9K9luXypvYrT5YHEoBbocfLj/GopLnz/somuFAicDb&#10;2cD1+lY13dROkSbt75CgAkAse1Vp4EtVmaWNmcZVU7LnufWsXItROqu9UgElwjEwblxuHVl+tZZv&#10;7hAgWRUjVuvUsPU1UmuYvs9o8sQ3j5AWP3gf6VkJrUCWlyLmNlaR9kOB8q+vNJtCSSNh54zOWBAY&#10;A4GOCM89ahlmjke4lVCw3BRk8HNZVlM29pfND7VIZcc47YoggkuGCQHYWBbBPzBvb2qbl7G2pBRn&#10;nkyAwI2enanX+oeUtu8cYYSMdzHOAfeqdoxs0b7TERK2QZDkrx7U0MjkyAuU+6cHpn2NAtCaRLsW&#10;LywxiQCQbduCfxpi3kj+Ss0TpJvyMDtisFpWhklmiGFdscnv9DWrp6yfavNQZURkHceVb2zSBHWX&#10;WpILe2W0U74iSxznfnqDiuLuLmJQwl4YOGIAzuB5x+BNO1Jby3AeNZMA5ZSo3HPU8dak1ewtQ0Ug&#10;LYQKCFGAGYZ5ouMi0ue2lukE5LDBOST0xx1FbF3rkYsR5kaxu0oG8jcc9O3QVyU0ixXsWxV+WM5O&#10;fve/aquoaqkjRwpIP3fztkZJJ9jRcNO5qRXYk3jzWbjBH3fxP0rV1m2k+xxQBju2BtpbcSG9B71h&#10;S6rFeQxzDbFNAcMv970OaxV1i9EgnZsOWwCSACAOB+FBLklY6/S7ibTiA8PljbjBJHJ9qrTvIjRS&#10;BypLHcQvXj+VZsd59thlQ8StkjIBJx/Sqs73sSI8hfAUK3HrwBxSuPmNuDVt0khB8sqMbW6OD2q7&#10;ZfZi7iVUYlXGCcjkcYriLG4drqfELHav3j0wa0bG5DSW8rbVVmynPUrxQTzmr9qCTiOJyWBI2n7o&#10;UdRVl51iea2Ea5ZVyWz/ABHPPtismyQW1413Mo2sW5PY/T0q3caqJvOn2grJjrwRt9KY+Y09Qm2N&#10;Zm3TcS/ludueO2KpsGSZ4UxlJActzjnODUul6zGFy0XmDIAXIyK0tVuLVr2F4Qih2AZSOvt160WD&#10;m8zOjs2LtKqqSWCEdV3e34V1aW9nPNMyvuK8LGvG5sYJ/CsG3v02KioFVZzJzkHgdqzp7pXm+1Qz&#10;BCGPCg/jSvYTZ0FwwFvHsUtLGGJHYAkdasw2DXFut1DEAkWSz+oxWUkm2G5f7VjzIl5Pr1/WsiDW&#10;bw2bQK2B5hyqngjGB9KLk83mWdTv7u4ni80KFEYKbe2CeW/rWla+ITcynfEo2LjI4yfX8K5o5hKr&#10;IDuI45x8vf8AGo0SP7RNEZSMfMhPJIIqiKk7Wsdbc3UEqqUnLk8MCAcqPTvW9Yz2dvJE6NlgvAU4&#10;O0ckGvH5JF3kY2MBtJHGSO/H61taBKWTcQWcsR8vNVa1jNVr9Dp7u+jMzzpJiN8lozzisPVrlpVk&#10;xhZZGXnP8OMA59TVLWjcW7fIq4ZcHjp/9esRINRBtnMAYbssOnyjp171SirJkTqu7Vmd3pc+0o5m&#10;YNt2nf1HsKitruPzVEjbQSykAdc9MVBBZXd6cIPlLbsnjZ6da6m30UxNFLtQmH7wx13d8VD3OiDZ&#10;lpCzIZyjbXxtL4z8vfHpTLq0aW5V1O4kD7uOMjmum+1ecJGSQOi9ImHbp0NLZ2lhPIzhZoWwCCv9&#10;4e1KxTVzkZdKty5ZjgxqQzDjI9Kgg0SUw5KnbIMq27BKj/Gu4jNrGSZ4jN1AyNoJPc+uKs2B2+Yr&#10;DfCnYqeKCJUkzjW0a32hGWQyMOinKrVjSfDsUyysbeQFDtC78krn0P1r0PXtOlgtrdoyoikcHI64&#10;I6EDtXOaTccyFwyOgYOw6EVUm07MUaMLbFfSNDt7FmxEJgWJGewq3Hb2oWV41wGYggA5JHYc8V0F&#10;okAh82AqzZ3ckDOe2KwRPBG0qvDIrsxOQNyj/gPrUt7FqC2SsJDp1uNQ3OscUbHfuX5iSeMDrWVe&#10;21/BLcQ+WSZHyrAc7fUDpWhZC1uI553gk8iPaN+SvzehAPH1rQk1OWAebArSdAgOSQPqahyVilEw&#10;pbO0F0Gku2Z8AgSKV+nWu7gvNsos1ghJeMeY/YY9D3rIvro37xvLADMqYGSFb8KzCrIkjs5JVjvj&#10;GCcnvntipdW2zv5mipprY6KW7NirKgSZsYUxg4A6dDWPqM/kKNy5Z2ChQeQagk1CCyWKW15JwxTb&#10;1x1FYFzeWzzieVWXcwJbum7pxUyqWNFBnUhpY3jdZI9mMMO5PTtUcLT3aoVuGzE27crYYDNVIruE&#10;XW/c7RDOw8kOx9a3m1OC2SJFgQsUO7/eahSv10E422Rka3ZbPma63+Yfkcn+EetWktIre3t0M0Sk&#10;sr+Y3PGMdK5Vb4YuLeWE+THnjOct1GPb2roD5jpGJGCj5ARtAwAOMfWjnvfQbhsXZ7FrpmAnZpCx&#10;ViBhdoHHbrVWXfbJFHG+Y+jEjB5OOau3txIxhdnO9mG5U5wBxn61IIY4Y5FjnWPjfiTqPc5qt9hL&#10;zOf1g3QuYJVf5Wj2KOuAT2qeWwjeaCOIjMeWJLcHHXNJNpB8wyCXzAxBR1G3OOeB6Vu6dbxSIzXA&#10;EcqLtXHUg9zj1qEm29B6JFPTXit5iw2ybwWz79MUl/NHdTRJ5A3HHDjrjqc1q2ul2xLKQVTYVOeh&#10;b2rDbUIrSKJGuNyDO3ccGr1S12Et9Nxt9AkJePopUF8fNkDutYsWmQteC52KFTAj59u4rZuLme5V&#10;fmUhkIZlGAg7CsrSJI5LpVmHmJGxZgnXA+tS9WtClexu3jSQP5smGjTbuHXJJxTtYuoJnMyOsSDh&#10;gw+9juvtTNUurPUJ8xSFTK3EbfKqhRjmn/2etxFHEW3YXaq9ACP8arW7S2BLZsjfTi0QEUwZZfnc&#10;JwY+OwrLhJilRVUA8gNITkgVfgvxYxXUTD/WAKxPDfh7VRkuVeeInDsCAFIwdtDa0sCTMvxCbMzL&#10;afZZnRRu8wZ+8RnmsOxkEKSKzBE2EFQOgJ4I9a7jVrgRiVZpijKSuE5GCOAa45kjaCRi43KBHjOc&#10;r13fpUz3HEtrAI4HmkXG3bsGfv8AvzVvRImtYluTKx37sk87VzXIarNOYIQeWBG0ZyoArpoHMGmm&#10;EXQwysCeq4bqRSuu2w7Ek87ziaRJZGORtI6bT1wKlIUzyKoYShAY97YyTx37VgafD9mhZDPxjepB&#10;6mpBqCEymVnTywGPHPHQiobuV0R0Et7dRxziVkfCgrGeUB6Hj1rB1DVIUiKi1aNNpbaeQT6//Wrb&#10;1GWOWJHRl2uFznhiD6n1qlp/h661JJ49yRqqszlj27CpldtJajuco2p3Fzb20iNhZFO/sOvANbmn&#10;zpb3DtPPldpRgoyBuHHPrmt3T/DNnPCEJUQ2wU7cnnnse4pdW0ay+3zzBEW2XarFjnHGOlEYdSW7&#10;Io3FkpgglVSJItyZJzuVuh96qaQxktgHj2yncVwo/Su10i4062mt7m6MZtwzERHktkYxnsK4eWdm&#10;a6vYwpCOwjj6ABuBitYQIcymzPuMfzM8nDMyk7Rj8a17bTzI9vbF1XexX5hyc/yrnIr2MrO2zE+Q&#10;+VOFXFRLq1xBexTtOmA2QeNxz359K2SMHUWhdntYYJHhRmxDKCATkbwcH/GtHWdUjhtbEsmY0YNk&#10;jru6jn865jUnDyTTF2VZSEyDncTzkikFnBep5MspBQ5QlvvYHIHNOwnU03GLqpNpvhVdyzEjd8vy&#10;jrjFWLnXZZbLbCiqcljwflx2yfWpNAsLe5GpGRVCouYgeBgdc1i2F/awLcKCJC/PlN8rAevNPlM/&#10;a7a7nRaRdefYzLuCtuLHLfeCc8g9K5G50GWSazjticzu7Jh+Af8AZxz9K6C8tFt7eG5MRMF2MIC2&#10;G+UYYcdqreGZ5LXV9EQkBVIIOdwAY52jv9aImc5XsjqLXwtb2Rlt5JmLM+yaUcrwc8g56dDWJJ4S&#10;uJpZfIn3L9qXaYxjCn1IrY1+PD3Mi5mEkxfcp5yW5B+la3h7Vv3lxbxoIkA3E/dJz9KTsV7r0aIN&#10;U0G7NqVisNrK5UHP3iOpHHNbmiabLZWwnuL1tyr5flE7s565+lVZfFEAnNtc3MigtuV+uG9/rWW8&#10;wuLlonUNKJGIIyAQw4HrQmTNXNq+8PaS8lwTEuRCXODj5xg8j3z1rItrG2jV557Rd4XagHzbgOc/&#10;hVcP59s0phkdo5DuYHHA4Ib1FYttdW9zJLAhKFIsQqc4IPXB7n1ptnPJK42F2SS2aCUpNJKcjZna&#10;M/yrrptRextJZzH5kySESbefM3evsKfPaaelpYS/aEW4UMZRtL4C9MYrYmhsZLOwdmkU3CvuJztU&#10;joyih6kRdrnO6R4pe8f7NMhfCscKPu57ZNdHYCKyeDztqeWu/ZvJ+Y/3cd/WtKx0yPTDjyUeNlDG&#10;RsZDdqge50+KKd2tw7lCcNxiRj2PpilLQ0hqu5n6vby3YfeZHDuGKD7vzc7gR096t+GBZ+ecacRh&#10;G3g5yCBwQT9KgguLmRoFaTCjjCnBwv0rL1i/82aNYRLFEgdVZf4yeu71+tTzWaZoqd9Dd1XXo40s&#10;5LbGA43AjdgZya3dE1mG6aaeV5AV4jQ4VBnuuQP0rx3ykt4GkMrhTjaMZ5NRW9zNDLbxTwuyk7tr&#10;N0B7jFL2rT1NfYK1j0yC/hN3O80RcDLOehAWqWpeINu1bTe0TKzONwBULz09q5ayhuLlZlQkTO2F&#10;EnyhkByFz61DdTj7RbR2to0bmMpOH+XcO/4Gs+d2NvZo62O4lgto5tiXALA4Y/Mu88ce1WJdhVGz&#10;0mO1jwc/3cd64qyktLaK7l8mV3kVk+bO0EDGQB2q0tzKlvDgLJkEkn7wLc4+tJS2LUDcumneRpyd&#10;sauQu1evc5rno75hJfNKrCJj+7I5xjgkZrodZ1CDT9NspLe786SYEeSVOeOCW+ma5HTkYQp9qnOx&#10;ztEajIAbpSk7aXLgjqbO3C6YiKw80uHQSEZPHNS3ck0tzbyskatCmEBHH1P1rOmitNOZTDdtJKik&#10;ESDj6VoRX1tALx55PlEQfeOdpbgAVaey2Hy2u7DL7UHnhm/dLFF5W3eTiTeevTtXPxWUskUc80e5&#10;tiKyJySpIIJFWXsZYLQNI/yztlcctkc9/arM2riGRXgkbfsUxl/VeucfSj1K5eiK92kJt18iHEjt&#10;87NwsS9VwO5PpSLp8s0jRiQb9qp5h43Ejg/T3qk7Le3Mst20vlBgUABAJY9R9PSob3WLiKJhHGG8&#10;yN0DYxsAOB9aLpvULD9RtZ3e3ilH7zZscIcE49/et++tI2eNI/3W5Ah3kArgZwfrWZoWstDYLJMQ&#10;PPIC5UFg3rzUFvJcXl+09xMrIm3phSxx6VN1b1G0zUFmi3Gnw8Nu5l2DC/L0qxdW8cF8LiBThsiX&#10;I3bcf1pNNaa4maeSJYoZDt2LxyDjr2qxezxWtw8gdlReGMnO4jsB3Jo07CQkVtaXM5ZIAInVVy3X&#10;dUWoaHJbLprxFTbzSSbstll2+v1qFtQt5bYRAR+YV8xmc7SoHQAetWJdWtTBbDzDIWkAdduGC4Oa&#10;NGCTuQ22iTxLG0mGVnDRqxyMY5HtT9Q05Z5FijlJWSRRKR6k5GP8a1NRvo7a2jAuvlJZokb7xRvX&#10;3rEkWW4ttOnhhKOWZiRnjsM+3NDshq9ybWVMJMdvDiLAOB0yvcmo7N5XuIgJOej5HCjPJ+tOstOu&#10;FMcU5ZZfIkmO9id2GyCB05pNFtrmSK9aBTiZtrZI+UZ+b+tRd3LWxNqCWTRtBArpLPICrMOGCn7v&#10;tnvWo1tZRKZzK4wQWQYCqAO7e9U9XmjgZYSEwAoDHqpZeMH603TrWKGIWjIkkTuryM7EEnrzQ3vo&#10;h2em5rxaekTCW6DtbkrsgQ72G7nr2zVklbed5bRpQA7KkLj7uew9DWhOGeB5IiY0lmHkREYJ2nGf&#10;wrLh1CG4uILU3SGQSMHkOBsPXr3qJOzRaibAt5HeSRozGY1BYse/1rPs5JZZJZLd4HnUZBYbQo9T&#10;U+tX0Ecix2159oWYbZgOdox2FcTr7paNcmFRLGAo+U8DI6H1NDly/IhK+uxf05oWjmvJoXZi+EOe&#10;G3HsO1KptlR/MiHmSZCIOQSfX3FVkv4f7LtCLch3kMmccJtHSobXWr+6C7XVDNIVC7RgY6Ef41PM&#10;g5WbmlxXVqrpcFhs2p5WAA0Z5OPfvWXdamlwNTeGPaTOcA/xFf6VY+2NFIEc/PuZtxOc444J9awp&#10;bMy28SY2xN5jBhzht2cfrQ57IpxtdsyZmmMds6Qu04QbU6rlud3tUe37CbR5WAlM+dv8LH6/hXTp&#10;b3dralrdG2iPYzMc5JJ4H0FcxewRzwQpPcrHIoEisOfmH+NOK2M29GWNTsVuknuN6ozZCIc7cqcZ&#10;Oe1ZBEVnBPKzI0y7UTDZXnjg9q63W9bl0SCWFXMht4yqAqDvDLuy2a8Q17VIplSNDvRtsnT+8eQf&#10;TFdlGg5vY4MXi40l522PXoNXU29gXtkG1g6N0PPqa5vxdrEkYtZYMD5zleuT3NcPrOvboNKidmyh&#10;YsAOCFOBTbrU4JrCS0ly7BvMRtu1vbn0rrp4ZpptddjzcTmMZQnFOztuRf2rIrEkiPKndIMA59B7&#10;1y0+sTSRhhKCmSApHX1/GqSSTzMySn92X5IOSh7ZqeAQeckSxyNh/lPQE45Nd6ilskfNzqzlvJ/M&#10;toUuLWA/OzxByXPQA9FA9KwrW3ukuUQx7VYbmC4BA9eTXU2GizStIIztjUjEmeFPXkVSngleIO77&#10;3hJXjhn3dCKq+rJcdIlz+yY4ZoiXYAp6Ecj+taUMLNvVVxjLq+3gnHp712fh21gu7WZp43Uxrnn5&#10;sHP3hTj4ZdVjka8X7I7ZDg4If39qnmVzqUNEzjrZJ/MEsUpBTO9SMbj9Olek2vhTWJreO6WItHIp&#10;Y/MoCEdm9M9q7bRvAUxk3zsk1uIi5UZ3PnoQfpXS+H0dLYwu+yOVyiQtzlU5GT6/WuepV2sax5kc&#10;VoXhtZzC1+9vHCGyQQdzexr0Dw34Z077RcsLhUikl/dxBSVGzkYPpXat4duNVsx5lmWS2ClpGwpa&#10;MjHAHpWjoWlW2lXcVvZxzTFkL4lAKoev4H2rJKTlG+zf3jc3d6nb+F4rZI5HkuBuQgKigDyhnH61&#10;xHizVZLO5uYtPnZ5HlAIcfKynqyk9AKf4jVrnUw9veiBktGmZG4BAbqR+NcVda4JDatayLcpAwDx&#10;8bnVjgsPTaTW1WtaPKlaz0aM4rVtvdbHrGrKmgwLNPKsrTwbVJOQhXnOPTnivm67+Jd6rgLcecPM&#10;3SR7NnOcde/4V3+rXouL+BBqvmQXMn73zVGFZB90Y6CvBddsGtNQvpg8ZSWUCEq2VCLjBz2yK569&#10;VyaSukulzKcmlvr3O88T67HcYRVSOSZcMPvbGI+8M5wa8/0DwNq2q3AW3E8sKsI5Jydu3uSCfSqu&#10;l+VawNNM+H81PJ88ljuORkewr12DU9S0uybUP7TQQhk8yJQDnvjjpWMN9dvIi/M7sn1nwcui2ccF&#10;tftOSu1xIo4b2Ze9cDa6E8LYjvGdSNxVuBgdQMc1rX+qpqL27SXfkl23Bt2CVJySR6gcV01xZ28k&#10;dqIImwkeSw/5acfKWxTlZu6Vimk9i/4c0iC4UX7C32qxjeKT7qqOcgnqa5zXNHj1YahHC1vbWq48&#10;kR9ZGJzkitzwPot7dLdWdzJtMsoOIxkrn+EA/wA6+gdP+FmnWkjTM8IdcEn/AHf73bNdNHDzqJcq&#10;Wm7KfKkrvc5vwx4WEGn6eZmYEKEJYkYHoPavQYNB062RYo8MWJCCNsMCRk5AIrzibV5TE1tFcrLI&#10;HLogOcpnnmsHTPGDXOoLZG3UXCOf3UbEOeOu6uuFWlBRShd7FcjvpL7j1jVZ7fTLRYY1OJG2llbL&#10;ZrxrxFfSwPCY1iWBQxZAT5hJPU9etep63qdhoelB7qeJZwpKRy4d23dBkV8/azrDXNiJYMJK/wAw&#10;UHJbZzk+3tWGY1LWV1tsuh6WXUuZt2ur6t9ToNb1ZLmC0jSzdQxwnOeMcnPrXml9cRTeXa2V99nl&#10;R8kMpZlPqc8c1E3iSbWRF5FpsaBgGRWJUZ68Y4NZ8motaXUtwFWPYQ2yTksueV+teY5OTd/8j6Cj&#10;TUI2SK2r305k+2PITLGRFlhkZ6bivpU+raQZpNHOlqDIz/6SynO5hz09PaugmispLHVyqyGY2xuX&#10;yPly3Cqtc14DvZbW2ntXQpNvG9xyVBPqenFK2juaXvY7uSZobORvKVvMco7SjG0+3pXCSaRqNzaX&#10;ADZt1BxsbO33+lXNQnM4lhWdQ0G4ykgFWxyCAe/vXBX3jWYwvC0rEv8AdIbYGX24q4RbsEml1FP2&#10;C1S5czNKLhQi4+VlK+grvPCtrHeMhLSCK2j8pnkG396/IGD0Ned6OLbUQu1SjRyYCuuTuHNd1qGp&#10;yhk8q7fz5W+fptBUYzjtWkiI7Gre3KWzQRxxqjkkKrDIY56kjrXGaxIsdxNFJIE8xSHcfMobpjA9&#10;Kzb/AFK5tCUjjMrlSAQOFOecGqmmWt5dzKZLhWEjrKAp+YKhGVIP60KOlxuetj0nRbW60rT7INdR&#10;FpTtiY8AL+PAb3rT1XW1sr2KIASskLF3dt33upJHH5Vg61Imq3FqEgMaxAsrZ4fB4GOxrF1bW5P3&#10;aywxoCpTaPlKhvVfpUlp2H69MdQv223EpghiTOwZ2HHUDvXR/De9sJdVYK65Nsywyrx5hHUn3rze&#10;0naLUboWj70ktzG4fghdvc9h716X4BeCZXitbCNFWAu5ztw/Tqfrmhqw46s6PX/GcBuhJHbLcIqB&#10;cT/KFYcHnHJPavOL3VblIZI5QDBJOJFQDKA+/wBKjklEc99POhljuMxgh8j1A29BgDiuAu9dgnvI&#10;YoZDtZVESdjn+9ThC932HKaR0d0CdQgttSnEdvJtdnhzlWPAP0r3KLTNP03YsSyFIUCw5xvcP1bt&#10;17VzGi+H7TUGxeSLHInykqNyBU6ZPqe1bviC4kj2PIu5AmVXcN7kH5QB+tYyfYuK3dzM1+a5060c&#10;w+UZZWBijyTLx13D09q8o1XXJ7mSC3uSZjGoJK5RRn+EgV1ep67BBIxuLZmeREaJkOcBh0HQgiuJ&#10;mvYomF1I44xsBXJz2z9TTirLYio7vc7nQrDUJ9OmaZlFvJ/qkZ8bEHOQOvJrb0/WhZiIGzzHGSH8&#10;o4c5757+9TNcwIbd4CGBhSKQyjhGA/h+uaSIlXxA3yRwFpNhOd+N2DjvgUru7sXYw7jV4ruGdLmQ&#10;o9xvTzCcrg/dAHaq/wAMdC0m41iF2lkBsEljnjlGdwcfIy9vauOuLhr65VbSBpMTsCHPbHO702+t&#10;e2eENLgs4YQ3lXdxEzAywt8rBxnDZ6lSaqXupfqTC0pbHSaHbR29tqMcdnHM5BVVYgfIvfJ9a8l8&#10;UazbxtH9ntzEN4EmG3Isn90+o+ldl4kvLu2N8i3O+ONRkhcEB8HaM/zrzz+z7iaMAxRqW3Myu22M&#10;rjI59RUwV/kb1NNjA1mzg1bU5YXnjdzbM8MeOBJjOPbmvdfBthc3kSXXmriG1Uu685OAMYGOhFeB&#10;2PhS4fXLYPut5gv+jgHcCXHAfvg4617s+otpGm20K2yxSNGE8pTnKg4Y5/HrTrNJIigm3LTW5oX1&#10;7cXV2LmKN5Smdu4Ee3T0FfPPjvZ9rimtNTKFJCZbZmZAzN3DLXteuQaoipCJ9hgUbfLk+7Gw3bWx&#10;yePWvKr/AMTWluL2++VCqhXXaHzkgDI/Gng0/aXtdk4tx9na9l/keGa2sb/abq5kILvsmjk/1qnO&#10;VI9QO9fR3w80y4uPC1rKWVZUIMQUhW5chQB7k9K8JWK28T+MY9twIfMSOQhh8r4IBUD1wK+uLLTI&#10;EextoNq7EeNSB8oEYJB/3hXp5lVXs4QtruebllJupUqX0+FPueQfEC3v7m7khxGkkrbXDv8AMGj+&#10;mcVwGi3F3CzhspcJKAWQ5C7uMe4xXSeP9OvBqN3dm6SUSBGTYcsC3BJHWuS0y3meQkTh4XUPG6fe&#10;WUH+Ida7cEkqMNehyYyV68t9zvrjTLpJ7MpepI7MGMZ++Qp45HH0Fcn4y1Z/NcOGRJZGMbyDcVZc&#10;ZGPwrR0S11PU762khsG8lEk8x1fIV8/KT75qh4utoLe0S0lt3huhcSO7yhmwqnHGeeSK7KaXOjmq&#10;O8G0bGlStLY201koCSnFw/KFsHkqPX1Nd14S1RY7+4uLiWMWlsoll+UYVV6bgPvD1rzO2vFXSowb&#10;Zo1Qv5d0D8zqMfKoPYk9a3fB2qo2pXn2rHyoYlt9obzVQY2sPf1omvi9QjLZHkXjbxLFqWsXMmn7&#10;RDuPlFVCqWY5JGB+Vey6c9/baLpazxFPOmww3tiRzyDxwR7V41fw21rqc9xBG0ETSuE3oPlcHOzj&#10;gHHTNewaV4i0s6VpzyCSVorgbUVigUngbcd/aujEL93TstDGg/fnd6mzJqUGqQyefcS+fGrbo2kw&#10;GdDgiMf415h47uUn1TejeYjLGig8NFgYPHtXomm6KiXNxfTWsbyIzSxEEu5brhl7DtmvNvG3hu4b&#10;UjcNFHH9pxc+ajg7UYcrgdx6VGGtz/I1xCfIegWFizpbeXOG08OIGmYbkbA5baDk49q61NUszaal&#10;MghuXWN1B/1YZYxgNjPTHavPvDF7BH5ab/Mtml3RqrbSdoznI4BPcV2+qzaTqZui8K28kYRzuYss&#10;pc4AUDHXvWUo2l8zSDvFeh8/f8Jq0lv5MtnFCZ5hIrwpyFB9f616/brPd2drPFdgOsw8tRzgHjkn&#10;v614945DaZ4iuhKWCxbo/lGVK9sfSu98OzTT6Pa3Mci70cbZHOMqvO4g124iCdOEkrHNQk/aSi3e&#10;36HW69bR6wZbW6V7ZoVCuI8g3BI4YnsteL+G7oLrUdtGSkMUgyy5ACLw2frXrUDXTXl27Xm86gfL&#10;Zm4ChecqM/hXjbWuo6dqNxAtmzm6YRq4GCURs5H4daWG1U436aDxCacXbqfQ2qahai2jtJoOZpFZ&#10;XhBUsoOQoPI571itILc3Iurac4nT7JJGeULdQDz0p9pq0M1itqFf7RauzRJH8w/3mPYj0ritdvri&#10;+sr1HVmUMshcZAJXrkeprnjF3Xqbtqzf4H3x8KdVl1G0MjXTW6yxrEgwN3ycEFRxlqu+ONY0WDxP&#10;pulmJmvLe3AEivsJL98E8V8xfBnxy9qFsL9pIo4jFcBy27dCOgXH3fx5r6K8RWmkarPqnnRIk+oW&#10;oayuesgRed2T0+le1RlemldXT6nh1qfLX5nfladrfcePfEfQtc0u+fU7vVYl028IimaVyh81OFQb&#10;efy619DeEfCrzaTYrFdMqouWaNiVceoJr5m+NOl+Irjw3pKXdgl3DEqpbwRsXaWboHZRyp9K9N+D&#10;mv3Ph/wxZ6Xq5KTrCvmMkoYwu54Rvce1bJQVm/xCq6jhaLTa7fceh6v4mvLaMPqOpW0lkNQhWFNq&#10;koiH+IjpzXLfHm1e0E2uaHaoFMlv/aM8MqriJum1T+pFcn4l8IQRrY6pYxzTO16HkEr4iYZxnaeP&#10;pXXXeirbaJ4ll1na63CGUW2/OGQfIqBeOvNQ5uzTV1v6BGnFOEoyt0aWl7vsWPC01toMUN8LmT7X&#10;dTtslJMgjhC5LPkYwelLpupajqenXLWc8L28V00lwZT+8fceBGMfrXgngDx5r+k65a6N4pdLY3du&#10;ksImVdhib7p9QfUGvreLQrQTpqkMm+5tjmOMAeUyewXufejkei6FTmk22rt9fToeM+KPGF1JeaNq&#10;cfh2cNO8lqsqgeUUUYIdvUV6v4OtLrXNISOUQxpBOI1wu4fLySBnr6Gp9a8f2WjRLNcW9s0Ll2CC&#10;LO2Vx90r6n1ryvwV45dtagimZecyGKAARRbuVO4Hk+o7UtIyV5XvuJKc6b5YcvLs99j2Ky1TTrqe&#10;+uxo11JsZoxKMOSY+FDdMLUfh/QYlvYp3naKZRKJlDmVGypxj0rqdOs4rTTLm4nt2kmKtJIsOdpZ&#10;uhxnHFee6H4vgt47U2VrPCZ5i82U3MdnG8Mei1rZRcOa3cwTlJVFBOytHe50HiCN0tIobaxS4lkt&#10;3ZCpA2y46k9iRXkcviWa60qyg1SzjKlvJ8nG5t3QMcdx3pnhL4iT2OvS2V2twl5LNIzFV3xy7z8p&#10;TbnIx1r1uzvbGXUFW0spJp4jvnLIPLz75I/lWdvabSt0sdK5qOkoc32lK55/qGixaJNZWslxLFv2&#10;SGJF3rErdXIPIFeq6Etv4j37p/MiRmRYVwirxw571gz3FkNTS5udNX7Jd7hcRyPukZU6bMnIXI6V&#10;4ZpPjDVY9auItNsLhI7yUCNGQ5aPqwHtjoazclTdre63axapzxEb3aklfmdreZF8UvCdpc3EMAuJ&#10;bya6aSKYk4jjER+8McnaOwr5M13Q5PB+qvPpt0ZoI8xNdQb2ifdyPvZwecHtX2PrrvcavaR6cXhS&#10;zuCGE5DOBcKAzcHJxngU7XfCXgayhs7CazlDedvku5CXtpyDu2FFJIPPXFcs6d7tWS6+Z2RnZRTu&#10;3bSy1R8US+I57yADPmGVwXP3XJBznNei3jXepwWLGIWbhVMaSd3j5DAn1rp/E/hzStJk8QakmjLe&#10;YuVtrQ8LHtPO9NuCcdOleZX13Ld28lrcXTQzR5mCuMsAvRMen1rz5ws0rHXF7tv9BZpNQsLyOSY3&#10;JllRZVjMZwpLcj/dOPpW5p2uJe/2nC8CNLclY1MeUEIRskbh14602w1G21G800Xts7OLOXfI0mXu&#10;GQYVfk+6ozwKzvDeoW+lWWrQR3rSuUcsGhA2A9VU8nJ9alx8gT18ij4w+wxWcafupZA+xpVkwzbz&#10;gKv0rAEp0aG3862mNwsJiLMCyiJhjK9jitSPTL+7lla5ight7GJLoSIoeTa33VGeN3esqG4utQjv&#10;ZLPUBPLdRBWWQBchjgA9hmt4KySM5u7bt6HZSrHFAxQSXLNbOqqi7N2Rne4PGPb1rj7nwcJNBsdQ&#10;jhVJLmdRKZGGI+cAKB0zVWzMWl2rf2nd3AeGfy0jiwRhPvZY9QPQVueJXtrb+xjZzt9nnkZtkmdp&#10;kPO4jsMVSumgdpK7Wy27XOSkju4lvI/tO6xtyWlTONzkkAn1pfDUovr5JYbx4FiysgB2hVxycN61&#10;03i/RbTUwn2COMQSiJMRvj5x7HsTXn2s+Eb/AEMRSJMH82Ro2Cr91z1yDkcVcWmmr6siScWna6R3&#10;d3Z2t4kUc2pFQkrOCxGCrHOWA6nms6DS/s9xZanuhCtcGMIDt3qgyZG9AfSuDvJ57aOKM2SrsORJ&#10;KpG4HqRng11egajbXYg09riKO3mL8suZQ2OoPZTT5WlvoHOm9Vrp956ZbXH2m0vLwfZbYtIECdCy&#10;gcMuMfKfWui8N65FewCLUbW0Ys3EKho1YR8jco4fNeRSXzaWbewZLW5KvtDyHKrxxkitKLX7W60q&#10;6iTzk1JDswrKIkXOMqeeaxdJvY2VRX16LY0tTWz1I28toGNtDcMLi1gYqgOeCAOdvrXQvrdm93HK&#10;EaVCzRQxlcFMDrnjgV534ciu7O4snjmSzkDFbmRiFyD2Prn1rrfDGp2d9qOs3YtZrphG0YZiI4Q7&#10;Hb7AjHpROna/kVTnt3Z6T4a8bXVul5HZM9zISrtAEOMdDwCcgD1r2Kx+IcB0y8hngdJZUVh5JCAB&#10;uDgd8V8gan4p0zwu8r2k7PdO4CRgMpGRgqcgZXPTFei65c3bDTNVl0uXJs1FxCmBFEzDjJPQn0oV&#10;WpTStt2Y3CE3qldWbsfSeu+K7LWbTRjaX0tkLaXZJJtzKxAxt68A07Sjp9p/ZKNZLcxmWQI6tlpE&#10;APLgdwelfJmo+OI7e3tJrSJZCzbp4uVKnpnPtWvFqGpWtn9o05TnPnKjSfNtxk4B/h9qp4iTak1q&#10;QqEEmot2/wAz7X1K0v8AVXyHlslitVzPCQgJGDsZj1J9KzNa8aaBpFpBm7+1XKPEtvDKmdhBwXb+&#10;8Oa8w+Gnim31e3kuru8SWOWJYBA5IUTSnB9g3pXo0ng3S7PUri4WZ8LH5DRFBI3yDI8tjk9e9dEa&#10;zkrxtd6O72Od0YxcVO9lrHlWj+ZHqfiW81AXljLpsAuY7dhE4+6oUhzgdOQTXY+EdM0v/hHbfzTd&#10;QxW92QnkghJM8kgn64rldXnsbHRbO3gjmt4bt8OERpN+BkEt1DHpitTxDd2114O8OW9veXEbRyKk&#10;1sq4ZcsSvHZs1cKnLKTk1JqJNSnzQpxjFwUqm66W3Ldnd6NrUd3a2l+tkIZvLJ4MspfkDB7VzfhL&#10;xho1kNQga+uQzedDOqDHnOudrjPTjrUXjv8AsrSr2fULawLzyW8EdqF/dlJ/uHePrzmvNLu202z1&#10;BYhK1vNZ5eSLBl+0XDLkruA5qJVmpact0b08NGcHfn5ZJOz6M6eHV7i81KFptIlIa0ZHeOTCMMgL&#10;s5HI/iFesqsVjaPBbvHE01ypSJFUK7452e3qa4RtD1G7ttOOoajDaWs6mZQEZSkhOfLwP4j2rnNA&#10;8Qzarrd0ZtPBjsd372P/AFmegVlONv4U4VOV66tlVaSqLTaK1S1Wm256h4t+INvpl9bWT2MInlmi&#10;EaI3mgyL14Pb2rqr3XUslAWaJYp7d2kZ1CSBn6KI/r0r5xvLO1n8VWF7Da3FzeWkgE8cZ+ZjIOBE&#10;D6Dqa95vnj1Jf9BvbeCzkUm6F6uZYyDgA98it6dSUnPX0OGvh6cPZLl0t7z/AK/Aoad4kvoNPtgd&#10;EdLaaVHMjbVwhOHIBIrkdQ0+C2TUL+wje6ju5ACjKCY1jP31I9K6xm1ae3f7VBDNBAvlQExNFER9&#10;DnOeuazLfR72SaO4SFpNPtF/1duQEud/3hxyMGlJOVlq+2mqLpOEeZppXeqT0fZa9QkuZoLMRHXm&#10;azuiTlsgx/LkpIfT2rnbf4jy6DaXA8qbZLbDykgXfGrngNtHOMDvW1o+mPf3GqafqeivBb24muIk&#10;3YyX+6GY9Qe1c/8AZ86VPYzw/wBkX8duZYZIsSiVTwY2A64Hvmp95WadtH3NUqbumr6pu1uvXQ57&#10;xHLZajpcG4vNNcrmPcNqwuMmN3Uc9/WrsXgSXTPDmq2whs5J/s5825Eh3TF23bPLPPPauh8H6P4c&#10;dL2ELG1pJHE0t3K5DLInJdQeQPpU1rpehK+u20V8dQluA8kdyjbZFC8ryf7uOKxVJPV2u1Y3lVs3&#10;FKXutPY8U8TeDL3wna2N3bW91cie2AmnVNywFUy69+hrynT7CS9W1v1sZzd36OpQAoPJBB80Hjjj&#10;oK+xvEN/r2q+A0trfy7NJrcqu/O5gzYCsO7muJ+IHwp1B7Pwhc6bcOb1IfIlsnkIYoFwWQdRkjpX&#10;PVwm7gnayYqeKvZTaT5mlbXY+WtT8HNqQ1G3e8aE2x2RPI3Nw55xzzj0rjINGuZ76308RyxzROJJ&#10;mQ5UhByWNfYk/gqwjudMvdSv7Kz+x2h862uQTIZiemzr+NeMjSdahSRjbJCl/cSJDNGu7zAe2e3H&#10;auaUZR3NOWMnpt37nm0txcRiXy2iR2JiRoh5bspPcjvWle21wtxcyXayQN5KRLKF25R1OM/yzV7X&#10;bOCLTBbQacVa2gB3/wAW9X549as30GqanZK88MTO8OGUE5+QZU7T6etJPUOUxfC9vFpsCXtzZvOF&#10;lVYzGC0m0AgrnoOtUtYW2tdQ+1ykxSlxutwuS6SDlXPtjgVq6NqmpRQyaZbXUal7RnlQ42ZzksD/&#10;AHsVL4ltI7eHTfMxKJnjdpB83klOMN6hhV31Itp6HA/YDHdz+YBEQFdSFH3/ALoWQ9xgV01lqt1F&#10;d2lvAqGWOGURJnaVKrnIY9BUVnaPevqk5hkO+4RGYjZsDccA9fWrniLStP02ykisJWuFmcLNNLxK&#10;WU/wkdPSnfoKzWqOUuYXurS2mBAe5LZn3bdjH+En3rei0fWfCF3HC1k7zXEfmPmQzOM8cjoQay3n&#10;/s2+S0aD7TbRRlo4gPukjJBPeumk8TecbeUxXL2clsVMzEiXcvZCewobdkuhMUr72aOUl8R3d1Pb&#10;6ddRusnns0Z/ijDjA3D0ra03UbpHsrGO4VryUkoyKFjXGRjA7kjrVvTfBltrV7NFZTTKxhMjSzAK&#10;7EjhT2zWBpll9ntnt43VmRhGS3DBh12uO9Nyixe9fVnpXg69k0bUGa+c2zeSFWRVJMjA8/jxXrvh&#10;vx9qENrbLDeRAvO7sRgMTIOOB0IrxDT4IbPW9DSRJbtYIpZJra5fKMAODv8ASsW31W0vLu5MCpbS&#10;NcsIihJjI9vQVMZOLunYckno1f1PuHwb4004Qxx3llKs0avNJNvJMzqwBBb0arWn+On1Cz1K2+yr&#10;b2jSrAYIsMirwwXn36mvjGDxdfGWOa4SVbaLMG2JtwLE43YPcV6Lpfi63s9Qd7G5c2u0R7yv7sSE&#10;YLN9K7YY2S5U9kcs8LBuTSd3qrnuUmttp93rgY2tiYEWJ0B3RsMfKB6t71BpOrTRXlvLDcxT2N5G&#10;07W4If7PLHjqT2Jry4azpC3GoW7xC4Pl+czMhkMpYfe46D0r0DwfHp2t6Na20WnCz+zxmO4kJG6U&#10;NyVUDqSK6KdbmlZPzRlOnGK1Ttszdute1Ce9t9UlkjXTLt2ikjgUFtyj5Dn3Na1nBpcOn6/Jc3U0&#10;73TqzqBtLIoAVFB71yMWnrqF39hsYTFYaZB5gjkPKsQSC3uO1dF4rs5X8L6MsEwWZbdZR5mN5cOC&#10;Ez6k9q3i37z30MZqK5I3tdpei3VzqvDfh7VY4LiKZZU0/wCxgQ7lUlUjUnBB5yfeuH0jw5b2XhHT&#10;hPNAtxJHIrBxuJUvgke4qXxxea/oFrF/aWvQSz3lqYJoIyd8LNyAuP4uxNcVewNqHhLSYR4fl+1W&#10;w2CbzjHuJbduOe1OU0rq2qXXzIhCbSlzKzkvh8vU6rV/CXim3VLWz1JHtZWEgkYcwALwWHv2rfuN&#10;GvJZ4Asha4nsvvxjbskXjeAPWvO9Ck8V2vhfXdS1DWktIrdFJjdQ7y7CQqhjXaWuteIU0my1Bkkg&#10;uVg80fKGMvHyjd0H0qY8ttmU+f8Ami7O21tX3ItNuptZiWz1drgfZZWQuRtdSoGJCT29q8q1zRrS&#10;XW0tI7hPPn1KNo2hQl0jOPmf/ZHOfeu91DxjDqsf2MTyi/kVWYzxkNIx5bb04X2rC0eHyf7Sv7i8&#10;ks3eM28UkUe8zLkAgHseMiplaVle/mawTim7W7R8z0GxGnald6hp8WoQhbaxC3IhXImSJsMHPYt1&#10;4rjNP077JoWpwWFnJp8zXYijSZt/mwAgbzu7kntWZ4c8K6jpIOovN9l0+R/sYixmZon581yfX1Na&#10;sKabNYPPc6w8+li+8yGRSGuEdDkqo67fU029tLBy2vaV1dfeje0VdZt2lgvbprsNCgn2x7BBjpj1&#10;x6VwdzpVvNca5FbzxoDngRsVlA+8Cx6EdvevQPEWuNPe2Fvpdxb3w1BgkLK5RlcD/lpnriq1/aa8&#10;sjaLLr2LgJxAkQEa5+8WOOaUl6u3UISa10V1e223WxzF94MeynmmUy/2dcWiyyYkwrlASELjucdq&#10;6T/hCPDPiDwcYrSeF7tSsk3z7nUKAfLB7ZFbWgT+E1t7WSPWMW8N0LaaMs7Qq7na7Knao7nwnaaN&#10;Ldabp2lqrXczNHcQyByxU/KHA6cU1FLXSzXqTKrJ2V2mne+10u5x1h4d1SS8uNSS7B06NDby27oI&#10;2CIMBifXjg1patqt3qlm9vFahLXAQsZP3m1OSRjjJqpLf6rpurwaVqxhktNWxNKnIe3MB4VvYk1o&#10;eILmyttPnjskEEzX3DtzG4xgA+1JrTe3cuDu43V9dH0sc6l1ea9ZxLbyXJvDam1+z+WSDED1z03E&#10;V1dra6rY2untp91ItvDmSGyZd+Qi7WDE9DnsOlb+j/adP0m+kj1ZJL6aWKTz1UBVjUgEAD8qveMn&#10;1PRodQv9Pb7XatDskGf38MgySwH91qpQ0vd/IzlVvJRSVr6X6nlfjPQpzd2ckFptgVRNMZ/lCSs2&#10;5tueoUU6y8Uz6letZjW7eGNbVxbxvCcyKT2J7+ldlp/iWHWPDVzdT2ckssEqG2hkHmGV2UMQ/oue&#10;MVreE/DVno8Vtc31pZx3DZZmmcOIFkXKqv8AdxnGO1NR1Vno9xupyxakveWi8z52+I1nf6z4Q1Ce&#10;xvWUafbj7WjNsEqj/ZPTFfkx8UtzXloC/wAnkAheox/jX7TfGz4eSXXgXU9Rt7+USQpIrRxYCPAp&#10;znI5bn1r8WPiXGqz6cR/z74weehrqwiamj4fi+onGLR57Nq0lrBGz5dXJGGORgYFe9fDrSp3037R&#10;BI8bgFuD8vX0/GvAdViWa3tUZRgbjxX1Z8F55P8AhHp1VUzHKUViMjBINa42X7l+p8tlCU60U272&#10;Z6z8OrfW9fnSz2IHCtmRuFAHt61T8e+DhY3apdTW6SqfLyZABuIyBg969kv/ABiPCmnLfpZI4bZH&#10;P5a7SJHXjFfm98RvF8+r6jcrPFK2Lh5eW5y1eVgMHVr1G0+WKW59NjaahTSbbZ7rN4WuVvVMl7Zi&#10;22HP7xRlj71cOhaZFH5b6pZrxj/WjIA6fhXx99tVEdmtGJC93JwPUVHDMLhFIswBu5Jb9K9r+yKk&#10;rN1n8keTyJvc+uAmh2+D/bVm3PKtKOCO9S/afCxK516z56/MWx7ZFfIGpWvk25kNooyQBk56061E&#10;3kxqltEQeVyOfxpf2LdX9vL8DKdJX3PpTXvFHhyw3JHc/ac/N+5U4Uj3Ncnp/jjQLQo1xHczbiXY&#10;Afdz0615HNqt5bAAQR+mMHg1mzeJtSmDAxxAAbQMDP51rDLUopO787mbpo9quvitoGJFFnd5PAbC&#10;55rt18S+GoLTTy9y0ZkjEgR15Kn3r5Gknnc5wjE/55rs/F0l1FbaIybMfYlxxnkHmlUy+m3FJtfM&#10;OU+h38a+EiyhZyFxu5Qnp9abe/EbwjGpQTMcEHKxHB+h9a+QotYvQ5QsoDkZwOTitx7K6m6sThd2&#10;PT6UlldNWvJ/eEYH0VF8QfB9ze2aZuid4AULwxPQGs7WPiPLFeXEMOjgIjlVYucjHrivEdAspY9U&#10;0vcW/wCPiM5x2zVbxHfXkeramq3TFftEhx268VrDL6XPbVq3VjsfS/gL9o7xP4PvbvUdM0yFXlQR&#10;MknzrtXnOPetuz/bK8ZjxFNrT2Nsk8kQidoV2nYDkAV8S3OqX5BX7S+CcV1mm2MlzDEwlJY5yT7V&#10;5+M4OyfEValatgaU5zjySlJXvHsz0KOY4mnCFOFeajGXMknon3PsuD9tfUl1mbVns7hrySPymYEK&#10;ClY/jT9qr/hKJ4Z9R0iSaSJcJuYcDqa+UtV0mW3t3ljzgDODwa5zRlecsGZuhIzXLhuAcio4iGJp&#10;YCEKsY8qlHRpdjWtmeLq03SnXk4Sd3F7XPpK8+NdnOuG8NiQHs78Ypf+FzQQAJF4cQjA2x784B9C&#10;K8QttJV5I1ZyuTz7V13hrS7WHxZoMDqyA30PMv3CCw6+1e28toRVlDZX3Z58aCnKK0u2kfoj+yR8&#10;Ttb1yfWbBdGgtbS3i80eYxDxucgMhPf1r7Kbw1qMFiupaVqn2Ga9kWRoJvmjdwduVJ9epr0Xwx4G&#10;8OR6c98mn20N+2UCDCrPt4BQD1pk3jC6jSQXOmW/2fKx+SY2eWF1HXjgAV5koLR8vLpolqff4BSp&#10;Uo078zi7NvS/kW4vC9+dHOn6lOUv5FL3BjXKTq/vWPHonhbRoYo7mYS3MkiJHbrhVjQcA8e/rWxY&#10;6xFbnUNWudbFyZViiMcPPlnOMKD0z3qjDZ2fiN9RtJkjtxaI00RHyySyNkqd4xwPSjR2016G92ua&#10;8nbd201OD+wpBJLqcLyfY31EKbMP8qRovzyYPVs816rc+MtDt9E1AnU1jS6/dwtgYUH198V5bpf2&#10;TV9EmhvCEudNjcfZk+UTy4Kq27uTnkVyNzouif2BZW9zqkctxDdo8lnFy7RHkgH155qU2vmjadOM&#10;2rt3Utl+B6sjnSrjRXle0utMn4iRSCSSuMgd8k1zfhXVdUi1vXYb2xWWS2gbYsikF1Q/e/lS+LPC&#10;VtN/wjlzp8bJIJM2yElRboBnBB4B4roF/wCJ7J9qkulh1KXCTBiSspPVTjAAAxwKTv8A5AuXlu9b&#10;pp99GdRo+sW2s2iXFrbC4uJEKMX+URJ2OT6dq4wtOYSYrO1E16Hg82LLMyqcNvbpzXaWMUun6iLO&#10;00cXJcJC8kp8ssFHI57Crdpqd3qEFxYW2n22lLayySeVMw2uYiMtkdjVtXtd/gYqfK9Iqz11fQ8T&#10;kt4dU02Cyl0Wb7QZQGkl5CiJsHYT6DsKo+KdcvH22Nlbt9mleO3BjGPP3cbjXq0XmzavDcEGW5tX&#10;+0NAg/drA4KsRnhiaxdQ0m1VvDN1bTC3ZL8rAruPuNy2fUg9PSs1F9zqhVjdXj+OlzB1G0m8MfZb&#10;D7NFPDGTujVPueapxgexHWtyw0AaVp8/9o27PcN80ltDnzGDdAzDjaKyvG/jCFPEkb3F2LU28buo&#10;C75J1HDD0ySePau21P4jabcfYpEV3nubNneBRhsL0X1z7VWmuu2xDc+WHu3uruxBCjarYs32e409&#10;rhdjeWOHQDAGfWjUry+l0ay0q5uw0ImSGRON5h5Xjb/OvPtKvtQS7msY9TkEyh2kjuAVW2Q8jk9T&#10;6CrNn4sgtbG3vb6wys0uzzYhl8RtheP4VYjrSb/4I3Sd1s7O6/pnW+I9V0p9QtNEM6NFb7iqg42B&#10;ACqE+tX4/FP2FNQudO0O4up1gXftf5Y0zyOc9qQK0+nX97dafAk15OFjVY97Rwx8MxI7+9JdtZaP&#10;a6jf2tw+59kZhlzsKtxvq/e3v5mL5WlGzbWnk31NrwVdWWpWtrPp7Ze2V98TKQhdvmIyfSuS02YS&#10;agbe7byA832qWdASmG6xj3FYej3M+j67LEdZj0+xkPmHCl1jygYgkgdSeK9eudeiEL3KNaTWFrbl&#10;ROqf64t12/7VJa/IqTcJOyupLTujhPEGoebqLwyzWpt50IhZ/vlQMkY7Hiuv1a30eKKzliDmOSJZ&#10;k8oHcrKvX6VynjywtvE0dkdPhlt3trbzFYqFy7jGD7Vw154v1G20qSOWWCSWyjREki/dsvsP72MU&#10;N2v+ZUKbnGnbS2jidz4hs59TFuw0SS4igjaRIvub3f8Aib0Arn9TsJJolsZNOtLVPIWQTyE4ZjyQ&#10;pNdH4K1L/hJbOIT+cJnG55YZBucL2IHQe1Wtag1jV7vToWkHkIrAo0WciPsSKTjfXe5UZuEuXRcv&#10;m9DiltiYmjj0tjNdKpjlK8Ap0KE967XTtTv9L8K3kmp6coM3nI5/5aAY2gle9ZVx4jN+s1k1rFbm&#10;3dRC0Z+4O/H8JNUrqz16/tZnV1FskiFogrFmXdg5LY4PfFRs3bXQ0a5klJJK6bv+hoeH9BubTSD5&#10;mnLcsQs0JK/MFUcNj2qPT7m2GuIt/NHHI/zS3HSOYn7oJ9q818ct4qs51vYNWeS38pVgSM4fah5j&#10;A7ivUrm0efRo7qUsnnrFJKgG51diByB0pW0VugSVtW17+mm6LcOs2F1cajLaamsVrFvUBkzv2Dkg&#10;dcE9K8z0LU59R0G9v5YY1XzZFDyjbtRDwy5/SvUZ7TTkh1SwNssbxxqivGOJOS3JA/Osbw6dJ16x&#10;1iyvbqK7ubCE7IkYJGoccZx97HYU3Fy0uKM1CLdno4+tu5zUtut5ZQLbG6W1KRmWYR5DMOdxA55r&#10;Z0HXtc8Q6de2vmGWInyotg8vAj7kda9Cj12K0fR9OaZLe4eCPIVPlZenJ7YA5rk9RvNN0vT7+6gj&#10;jW2N95LKr8OXOPMDDng1fIo/a6aidTm05Lu94t69TDk1HWYdNieytGeeR2xLHJvbdH1Pzdu2Kju/&#10;H1tr1jZWUthcW8uS+/Z8yyjq2709qz9VvPsSQwwJeM91coysMMIeQAcqMbWrtb3w7d3GuwXUl5D5&#10;MFsPNk6GNto5ZO+elQuZ7PtoW+RWcopbtPqQaPoBtnm1We4eS4aLbaxQuR5mzufeoNJ8Szajrc93&#10;dtM/kTRwwROv+qcjLZNdDo/jfw5JqsqtqViLuMKkCjhPfHufSuZisLq+1nWHN29pHFco2Y1P72R+&#10;d3uMGrfSzvqYxu3U5o2fLu+l+iKniLULT+1LfS7uyhFq8sk9wSP9WpORtYetbl1p0FpqGjTP5Z09&#10;nYC3THI2/Lv9qzrPw7pkGr3Mt1O9xDeyeWs2SQMD5vlPTFWL+GxutRurJJJ4Lexjwsh5aZRyMt2F&#10;NXs7230Klb3Ur25fe07ktzftMdPuo9MkQtcG14wpjD8KVJ9BUyQeHdGW5Rri4aa5Pknz2LFiG5BP&#10;pXG6vBBavY3El5dyOMmHy2yFbooweSa1/GFpYw6BpVzPBcyym4QypGeQnJOTjqc9KOZ67CdNe4ru&#10;zdtD0vxJZRadGHWFbZr4pE1xHgbE29a8Z160TTLjSUsrsS2qTmMW55yzfNuKnr9a6PV/D+oSX0Qj&#10;kuPsklvvhS7/ANWjnG0ZHP4VkI0clu9ncDZdQXCkOyb/ACsAHGevINNu5FKPKk+a/co+ELV3v5lt&#10;pmW0ubl1naNTGmF5YvnqR04rjvEHivV7yfUrK2nlsrJJC0T7/KeZY+B74Ne2y+L7fT9TSCCKFrOO&#10;LdI3llFZsZO0nrWD4ntNI8R+H45prOMXYwu+TMajPPtkU9LWuEX7ybho7WOPu/HC2N14flg0q+aJ&#10;4dspQF4wMdff1NVNT8X6fYWt3v1qKeW/kUQy7enP3FPfb0r3XwhoN5dw21tbamY91sRFIsY8pRjG&#10;ADjOa8K1/wAHLa3dzE2hRypA+bOYIZN0n8Rwn6iq6IUHFya0uv8APzLZ1/R9d8SafYm9mhjhRLqa&#10;5DYWR04CH0FaHjnVJ49Mubm5iljnmvxBC8LEhk3AAt6Gqfgy10g22r6dLbm7kmjIV4oCjljz26Yq&#10;LVPCmrRaTo1s7Ys7e8Uukj/vCXOQc56jNF9CopKa12ta/Vb6HqWueJHe40uyjTKeTsErjays4wcZ&#10;71z1tcTaF4auW1C2vZTI0iJGpy7ID/DjvV661O1sL6K1sJ7kta2jSM10u5XcdMPjJOD2qh4yujqF&#10;5o9vp2oTw3MQzKGzIjs3QAnjHrVt7u+uxzxj8EeW0Xq/kcZf/Dp9St9L1Gf7R/ZsKecYYwfNkIOc&#10;SD+9Xqlprunrod++lTyM8sOzyrhOUfGApJ9KxLC61rRLu4sVuf3JtlleMHLAu2Gfce3tUd/q1pqW&#10;um2t4lmtLi0xLEgIZpFOd2eOgpXSWnoXLmnvqlqmuy7ldPDMbaRpFtO0txfQMZXQv8qlhkFRXENH&#10;Df65q/22Cee2S1AYFj8xQcqgHf6V6Xo1zZWF1Jb2+kwojI0Zm83c4LKcbs4OSRVO11C4s7O0tb+6&#10;tlmmVpIJSpLxAnpgD9TUtLQ0hOS5tL32+ZQ8NWS6JpaLBbG3juYpAkDHcQXB27x24NdDB4Z0+28P&#10;6PZ/b18xWAMOcEZOSOOtcnqmmajqmtw/YNSEC/ZykrkZefDAlQO2R3q9pup2t9/aNoXlim04ho0i&#10;jLyMFHzMzEcenFJ7Dmm7Pm1vd2M6bUdQ0/XNVgt7eQfapIwDI+CQe2fTium8TaJMlol1bwW82sYM&#10;cILgkKeyj1FRafCNWt5/7W06WIiMtFuYOCoOQQy4Oa5ldcNrpcl3Z+FzlXZD5bbp1UfxknofSheY&#10;3q1bdWTt1OsW/wBc0NYIbyYvcXARFVRncxGTuPQEVi6/qNvOIIrjzJbxJyzIgwpHsw6cV5TofiLX&#10;HuoTNYXnyz+dFDPyVT+teht4g1PSodRvLW18uS4kjfZIpPljPJHXj1ov0L9lytOyu+2lz2i5tb1b&#10;aKW1hksztHzt82IgPvDHU1ymm2i6vf2YvtSWdbLzHjU8STZ4Ary218WeLdUJW51OG4WYMqQRuE8o&#10;ngcDJOacbS80pDNHp26/tsByzMMu3zDGO2O1NtXWjsYxoySaclzdLa/mdJ48021XzWGmXK2hdInj&#10;jkxGWPAD1N408J6DoNhBqDG9862jVlCykmLj7o9var+s+PGvtOt7g2EamSWHzYmbLZ/vKvT9a1Y5&#10;be/LwanZbmZ2khSQb4/KI4LEdT7Y4pNK78xKdSKg3dJb2e55l4v8T32saBpDwXluLCIG4IfksyDo&#10;3pXb6Fb6dq2lWc0+mqsxtgPPVs/ZgfQd6l06zXTHmsJdOspbN4R9n3fcQseR+HpWHqPiXUL2OODR&#10;7K0aKJGhuLmRhHGrDjAHehLuEpXSUVZJ3vfubngHwdY/8I5Cnl/bZpr2SaCW44z5bYx7e1eXDTdY&#10;vfGOqFrdILaEi3u2J3oFHOOO9eyaNpk9lFo9mNUF1dvFIypF80MKAZII425PQ5rP0AF4tauklVXW&#10;Uveq/KOFGAAfU+lO22hMajTnLmunt5Xdjk2tLcJHcaZYwNetIXIViCypwM46HFRaV8Ory/1lNYn1&#10;2eKXUnVPsqqCjNGPuufQYqTULS70+PTb6CzEguVcm3i+QIDyWLfTpWz4c8ZeH5oIRcafeW81ld/u&#10;ZFBky0i4yy88fXFNKxpNy5bxu9d1qzrm1hrmT7PPpKPHZTgOICGdQOAw9qzvig19N4d1SezaKHbI&#10;ihXbcrgctmt600/S7VtTvbZHMzRl5lOV6/dyPeueutbGr6NBZvpTZMwiC4++45yT6USWjuzlhbni&#10;1HRNXv8Aecda64974Xit2tIkL7Jo5bXjbIDxuBrptaubOz+wzaxP/aMt2uwLEmWRgOCoHeuj/sNp&#10;Zt76fAohhCzpwiEr0wB6e9c7odnJ/aNxqX2SBY0k2wwpJvA28M6jsTUOLOlTi22tOuj6szdc8K2+&#10;q6dpd5NaTW9xbriAqR5rDd1KjoMdav6/Pp2pSWF21gJZLUqimLnaf4mf2rcXxddX+rxw2WiTXPlx&#10;mOeVwU2L1IHOc1F4j12y0TUoNQNp5WjR2uJVQbiHY4G4D3ocV0fYmM5XSa11a179DzbVfG0UtvZX&#10;VzbFpvt/lgyYMcaqfvKBXL31jN4g8QagLizW7gt/3qsU2qF7KB3rrvEVrY6zpn22OWKPT1jLqiqQ&#10;5djjORWz4M8GXtuIbxtfklt7iy+4UAEZToM45x71HI3ozq9pCMLrR7WepJHd2ssOnRwwfZPPlEXm&#10;SfK8QXk5x2NVtV8ESwa1bz3N2k1urK7fMVEjE/LhvauC8UXmrWl3bx2c6tDdl9zOoLjyxubA96te&#10;L7nxBaabo25EuYLfbM0R4kJJ6EHtSt3RSg/d5ZLW9zU1VLZNanIvdiwyh3UEt5sijKqPpWx5X9r3&#10;mm6iypHK0/lyQO3lq4X+Fz6VxHhfxtEPGKi80qZQ8H+qVedx77fan/ELw/LrGpvJZ3wgtYRl/NYx&#10;uWb1B71DTWvnsbW96Kenu7/odhf+L9x1e1W1Q2SyLEotxhFOeTu74rIv3km8/VNJNw/klFNru+Q+&#10;oHauUsr27miNnabI7C3UyOFHExTk5Jz19a3vBOt3elabeToluls87OsL53SOwwMHHQe1SpXer0Kd&#10;HkTa3XS+9zuPCWr6rpV9c63qMy6Ytyu2KOU/KSBxkVXHjSe/tZ7i4so7uZpSqXgIaNP9r8BXMeLd&#10;F1HUvDkN/q4iuIo3LvCjZKKeBjnrWz8MfDFleaFcCK62aeZc7WyNrgY59hVpyulr3MJRppObte6W&#10;nS3QLG9iu5IBHqnmI0224cN8zY5wvpiujtfCr6xY3l1a3zxM3mpEFOx3xwdxHasvQvhZpUdvdxHU&#10;dsVnI7SE/IJiwycY7V5xfQXluuj2dtqT+RPM2+JH2oMn+8efrSu1vH8RpKbfJKzW918z1S60trbQ&#10;59O1VwyrAJLcRHzphP0Gfatfwk4ttFsLG8V5jDERc4X5ZN3RT615No+vQWmoS27ypJ5D7WuGOV4I&#10;+QfWvXNX1y1ksby3juTK17IiW0duMbCBk7mPQCtISW/yMK1OSsrbu91oi1bSWukSXtsuoxoixHpw&#10;7gjOwew6V5q01naWUYltvs4VfNeXdku8jZCr9asR2unNaWEN6hE0aSDfuI3NnHJ7mtLxt4Q0CO10&#10;eOD7TKI03yyxZlXcOSD6kVXM7dBRgoySbl7z1fod19ltrsWv2aIx3zKqlzIG2hh2HrXDabo18t7J&#10;pkWbhIZfM8xjlVbPPSl0Tw/pV3c2l3a3DxKGIDOxV3OOoHoKlXQjoF+pg1kyLdSkyKSN+0nkrine&#10;9tPuM7cvMlK7t1XUu3mieIZzf250mBYEfzo5iBt3epFc14V8PHXtImsNYmazvLeZpIdgAZ1ByPw9&#10;q7PwtNZaxf6vDcalcN9lkbyUldo1bA4YjgGqWtaR9psYrmzummmZSZ9o3MhU4+Vh/Krts9xczvyt&#10;8r01S/zOd8Qwy/2bqp/tSJoI4xuwNxDqcLn61oeGLB7jxLBqfmMnk2OHhPSQ46gds111rZ6Ta6Nd&#10;6NFEl1cSoJZt2Nxkbkce1ZdjbynT9Q08OYb4gbi/V0HZCPT0oUbNMlzvGat5X8n1F8aTyavdaVFP&#10;p5hV1YYifJBPQk9q5XXrMX1qLGaeGKSWYICGztVevTvxXc2HgxLe3urg3Mz3UsajaWH7tQOorz+w&#10;8D29nZW15aBpb24do0hlJKK7H72T3pNPsVTcFZKW2i9TR8Of2VDp9pLqMTm8uLhooFk+ZUVDhXC9&#10;s120sdtM09nb38XmTOTMSMPLgY6egqpp1utpeXcPiDSkE0cC+XcREssagZyOwrh/AvhC5nn13W47&#10;5sbZEt3nIB2k9ccVS6aGbs+aTk+mu6d+xo+MvDE99f6Sn2wR2lkAbmMYIKnggD1qK+0TTdLt0gt4&#10;zDb3N0p3HMnmIeoz2rp9C0GwttP1CbVdQeWeSPe23lj2AT1rPj1Jm0iVbO2221ifNYy8uzH+Hmhr&#10;8SoyeiTbSaXZHSQ+KtG06ZjHHHbRqoijjKknbj7wA6VFq2mxL4ceSzUvKs5mVX480Mc4Fczomn2r&#10;L9ouNUWC4n+eOOUAtGPQCuo8T6nqLWDJDPAsRjCqxHzlh3FPWxhKCU48re+tyroZN6JTcQtbXLqG&#10;NvJyTx1JPasu88Sf2fatdG2SUi5EJyNsDbuOAOpFUtS07UWtreWOaVHfCXF3Kcg+g981laj5o8N3&#10;K6ogn/s68EpjhGCy54OBU36Gqgm073Te3Y7K+021eK3uVvY8PMke0MIwGY/dAHFX/H0miC3g017q&#10;482VHVFTqGPbArzSTUl8S2okttO8tLaYSxAkKQAP55qtodpFaXUcfmyXuqyvvgaV/wDUuee/anz6&#10;Oy3CNHWLcneN9Dotaee3it9OtgkksdojSmUf6rAxkj1q3BoFxIT506PG6bzGpAUJjOcHGK5241Cf&#10;SdevJ9Ulju72do4HjTlQG78elXvEVr/bVzcxxF4giBQIyQAiDkDFJW/4Boub3VeyavzbnoXw+Nnf&#10;WWqSQWgMsYby1fkOo4GM1wEesN9ouprxpLe1jcrgnCmU+/oKytJ128tdTjttH0yWZUVfMydmxQOT&#10;z1zW9q1lFd6Oq6gNkk8zFYXHKpnJbFLdInk5ZyvqpWt3Rzmm+EbDUrz+0NMvXluI2xIHkKb2PTaB&#10;1+texaF4PElretPaFZXJZhM5bOB6ntXzzq2lC0m0O+soWlsFmbe0JK/MOATjrXqUWvLq95p7ia6h&#10;NvyY8H94o65qouPVDrKbStLTv1RkQTQXX2m0u9UuRLCWCrGpCInY5rK1Nrn+xoUt2W4iWUKYnPzn&#10;BznNeyaRHZ30mqysI/32IkjICsFHOWrztH0ueQQRL5T7mELA5QOp6nFTKNlvuVTqXb0elmUdRbVN&#10;XsdCgt2Iju3KyLGCGjUHPOewq/He6VaC+tb+QrEmFjlYEOSRg49as6hqCX7RT215JDNZRlbhoh8v&#10;/AQOuaoeHtJi1axlv72+MlmpdozIvzmRe2PSla/mO6trovLe7PTLGcNZWYWcLE6FIlX70gP970Fc&#10;LpujxX8usNqFtu25g+zt83yjo4rzfTrvxBbXlrOuo7VJYQxunysp6EH2rodB8U3GgzX0Go6mnn3t&#10;s5hkIyBI3vS507XRHsZQU+Vpt/5lnX9cNzpmn22nwyxXNsSib93loOmXPfjtWEbHX9WtWkh11LiS&#10;P945ONylP4VB7eldqZ7m10q1WSOGWKWFZJp+m4r1wayo9Os9st7ZWkkMlxlREvAVcfeNSzaMklZL&#10;q7PcntNMl1O5s5NRsXk+TzNp5BAGMuPWmtq1zcvJBbRssNgzSYjwcN2OKtafrltZkwJdXL3QhIjk&#10;KlgxP8I9RWV4Q+zWV7JJd74Z5lYzqxwoT1C9/pVX21Js/ebWy0R0Gkabc3FtE8+oz2TXj+ZNtARp&#10;SOhI+lQuuj3ul6jdYEs1pOUjkkXbkDjg1a13WXudV0uExMbdcPFKeCyHjBrrdSWx+yLbWel7FizJ&#10;yMo7HufpVW3sYOTThfq76dDlvDfg8SSxyrboZ9oMskLkAIecHGMms7Wkt9KtLu5sxHIkTM29zvYE&#10;enpzXP8Ag7xVcRy6rbPdpbxGXe07HBODygH6Ct63ubN9YVNqW1lcKSUfo7g/zNSmtLFtSUpczukr&#10;+ptaPdedpEN4yNbarfxElpOFc9sdhxXHa7Pqui2ESX8YkgY5maM4Kg+/rXU+LNUuL3V7O0eGJIYy&#10;saruwAg6NUnxIsrSGx2aspexuiIxhsFdo6/Q1T6+QU3ZwvFe/d27ehF4f1GcWJtbVIr61LeY/nfN&#10;5SYyPvYrj9SntHnulvZVYz8xxhT5aAcZBz1qI6Peae9qNIaYRmNSYXYk+T7VDqeh3GtPPNDJJBFZ&#10;DHlNw0jd+KTbsbwhFSbvo9fO5y8N5qej3jpasLtZNvlEPtjQjsSa9F8FarLam4jhtZbxp3ErMBhY&#10;yv3sMf5Vy3h/TfDp1K2kYuVUl5dz7VUj+HaK77xn44XQLO4vbSG3+zMVjVIzhvn6tgdaId7iru75&#10;eW91u9EYrXuiz3WqiS/LxOMEMm0wn+6Dnk1Qt/GHh6108KtzKIgfs7LtOGxkjjsabBd6dcW+nRQS&#10;Ji6/eRyE8mTOSpHY0uqltP1DTFTSreWSaU+Y6qDtA6kil1BRWi19PQv+FtMggEQ3RSm9n8yMLkND&#10;FtI5PFaN3qlrpEL2tzLKRkiIopJJzk1oa9dafPZSG1ZEdnCxSZw6v6AdxXKNHrKWNxaahKm+B+sm&#10;D5qv6VWy0IXvu7vvsM1bxdFHaXdzLHNDLujEcbjJlXpluOK6X/hJbKaOS6uIokjiAUHblSccL+Ga&#10;4H4grqmm6TG82lRtBvjIaRvm2+gA6101ho/mf2L+9h/suR/MeHo0eRkk565oTkKUYWX6MmGt6oly&#10;h0uxhcbAWHmFSVbrnjBH40/X7PUJYbS7/tYQ2Vnc75oMfKSwwcd8Cu/tdIsb9preyvv3Ty5DIAHK&#10;r/CT2FeQ63cWD6xqGmStLLbFAywnIzjjnHaqaaWpNOUZS91WaV3da2+Z2/iXw5eTJbDT9QkkeaMG&#10;FY5MIQRn5qzNN8S3mgeF7+yvIPKuLaZpXR26j03d81z/AIR33urQRMXgsLJCiEkg5Azx/wDXrcsv&#10;Duo6lqGqTvdQ3OntCypG3+tfHbml6BKMUuWbTSs/xN3XvGkeq6Ba3ZtEhmRUdUduHA9Mda5hfixA&#10;LNJtP0aee7P7sYztXdweB1FYvhn4c3xt72/1C6MFrAjiKINuKRgdBXX+CTLFpEVnIURlVpY5igBV&#10;Oozii7vuHJSjFpK6T2vtcu2mkapqmm3i6i/+iuNqwxjGc8lc+tZPhixu9D0+EwIxjd3R47lzhQRn&#10;dntiuv1iPUbbShNHK80BQ75Q6jLn7pUeleV2l9ew3ItLuTzi0JlwRwp/uqR60nZW0Jg3JS2tfY37&#10;0y3Fxp1uyI8alpEe2PAJPcjt+NX4Z7+NRK9+6XPnkwRBeFUcde9clofjF4tTcyQfZ7VUEQzHnkHO&#10;fWr0PxTsLm+1aC5id7eFd0Nw2VDHuo/+vSVu5pJS25Lqxm6Nd6hrfjG8jOpGwkWQBiekmBkjNdzq&#10;HjL7DrLPLNLLBb/uy4XeGbOAq4rgJtV0I2DTX0H2FJwZIG5aR2PAIOetYYs4ktbS3s9WR3C+Y8TA&#10;GQAnOTz1qX5F8qk9Vpa1rfqe++JY7K/OxBGpKecMZ5YjOOO9eN2uozi+sbaKIQTKXdzux5h7Cur1&#10;rUdV0a40GXSbVZhcRneXPII69aZNrl1q8qNc6K0M8DBZJTgZJPGcU2k/UileKXWPrsLJo2q+HZpH&#10;ikdZLvazrIcn5vTPSszSvBV9c3yTquCJP3gdwd2fT6Vq+PvFCO9ncNdqXjISdIgT5ar/ABZFd/oW&#10;meHl0adotRkuTdp5m5m+6ewHPH4U+VN+gnVlGCbVpS00RP4vs9Ahu7O1vJU3R2wMLLggsvOCRXAX&#10;HhVb3RtUvbNYVlmcbNwHynpk0R6XbeItXhtIrfY1uigMZPldV6jHrXb2F5aW7eIrW7Uwou1E8vkK&#10;gHWqVm9fMx1gopSbas2n6lLwnplhcafbWN1o8Et1GFDSEjBPrXOarFaW0uo2EmnxhZJDKUHX5B39&#10;jXVaTqYGn+YlykVq0hEMjjBwv8TMSM/gK4fxDZxSXY1Zr0XUUkJVyBgBemR3ob0RVJN1JXbs+mu5&#10;a8Oarp2p6NqDRoqTRR+SIlAAUN93iuN1SS/05LQujNbsRGyxHc4UcHr3rH8K6JpFtDqjafJcKWfJ&#10;IyQ49Rn0r1rwO+nf2cbho3vpRKUR5DwEPXIPTHqKL3sbySp8zV3rseYXl5E+oedEk1nDtVEflyTn&#10;+KtGTxVdfbrfRotbjJnIeWRV2nyl5NdXdNp1697ptnEl4XkyHYZEL9cH2qvo/hbRtREOsmKMtZRN&#10;auiJwSvDdKqMdRyqR5U3Hbvr6HZ22hWsfl3EDJJGqs5mCgFcY5HrT73X7KKGd11BIVlQNlFLM+eP&#10;wNaGr6tZyabbNpsEghgiMczgjCo3bHrWHpqaJM8Msy/ZraCP5Cx6tjq3PWqXlY44ptc0lLTTzOCk&#10;8Ki6vZ5bbU2jikgw8Mn35M85HoK0/DHm3Ud9YG1SK2WMKx+4XI96i1Cf7dr0E93dbIrWES+ZAoKt&#10;EDwCe9df/wAI9pt5fz6rbaor2dxbKsaqTlT64HepS7HTUnaKUnurrS9med2fh3WtX1qaC0ZLKC3A&#10;BRcfvB0yM98V6HL4RtLWL7It/GZ+FLsoO4nsQOKhuNFsLZGF1fyLeLESsqv5fyDoOOtcZJYDVTb2&#10;KEwQyfvI5kky8jj1OeaNumpDbntO0V5Emr+FNfe9lgmVg0CBraVmCps7jHfPpXQ+GdXgaPUtHnS3&#10;IZcSSINqAkcAA96r6RbXd3dPYy3s0wtE2ytJycD0NJrVnpZksrC2VwZ5SXbYQwx0z7Ura6CeqUXb&#10;a9108zI8W+ETaaVBDl7gRSB4yse4qewJFZuiaz9lhCawiQiNwwKkFgB0r17SpbrS7WSO4LyROpDB&#10;cN06BMH+deSxppGlw6xeX0SiRlbZC/zsS3TgZwfapmtVb8R05uSknrro11uXdI8c6XfXWoreas7w&#10;2482JTwAR0FZmt2lxrWnyanMgvTLuWDbJgRKO+On41514a8FXU+h6hdzaRI7X7sqEcFB2PsK7PTP&#10;C9pofhi6srjU5kvAd6lDlFH90noR60avc2SjF6PqlZEa6PfJFZz3Ko9msagF8E7s9AO+K9W1yGwu&#10;7CKOISJGsBkQqCC2OgArwrUdP1m2hsr9r9ZbNmBjEb78D/cHSu90Px/qOrX9hG+lTyDmNJxHtXb0&#10;P4VVt0TVi3yyTWl9jPtba8/s+zkgsWaKGRlmJ6ybuxPpXofhOwL281ilp5YfJcONyqvXG30qjq2o&#10;6jElxYNMAPtCkQhdp9Qc9/eu18ORaxa22ozKYA0jYbzGBBTH8Jz1FJLUxq1W4PZXd1qVrHT9A03V&#10;bd7iK2R2jx5cfGAO9YGk6ToOo6je3c5DK1w8cCtIQOOmB6VQ8ZTwPpzrpbK11gje3z5zwRxWLomi&#10;2NnLYrq1wA2wMxRseWff60P0Q4RfK25Su1b7izPot5f6q0HmqskCnYkbbR5Y9u5PpWbC9vCvlyaL&#10;LvUkNtYAZz26V22uax4VGpwRx3awTBQsbxPlmB7ECuTvviOYbiWOKGd0RtoYoBnHGeaTVuprTU5J&#10;JRa0XkeJeHtMaGGfyiAArAEjhc9Ky4NWksFurG5kMuQCjHkrn0Fa9ok0FnbxeYqc4ZsEu9ZBt4ft&#10;jXUg37W5A9PTNfj/AE0PvhW00vZicMJAB8wZeVHqa07a3jkNpJ9qUPjYE6kfjXU6LbRGOaSCJip+&#10;YqfQ/wB6sKfwmFma5SQq/LL2UHsKOV2WhTepPcWyQSTSBgHVcdTmuVtdEZHnuhdkIc4TGcH0OK6y&#10;yZ5GgMq4IU7wedxBxmqesMIbpoLfCF2Ue5PWlcdldEmnaWZoYC5WNpcjjoAKp3o+wyxSFDJGuVyv&#10;IPtitWV2CxxHJGCG2jG1j6n0q8gtJ9OfbcIZYQcjnqOlJoq708y8mjWNzYRO8bQtJ+8CMOuO9UdT&#10;02yIaWKJWJGWDDngdgOlWLG/1K8iCbQQicZ4Iz7+lUp2naKXeQm7japzu4980Sa7Ar9zPZJrlWnU&#10;xgRIAqE5BHof8Kzr+Z32jOAicED+L0FWGeHT7KVUT96VxndnJPfmsC/S6ttLhliwwkYiQ8seegqL&#10;hchls5DHbfaJWCFtv0LfSun0nX5ra2awM3mtE25T0+UHpXn8abXsz5kjcsZBycMOnB6Cum1a5t7Y&#10;7t6iRlGevzVSi9PQz5rdD0XU5o0ga9gl8ticuG6flWKutW1pY3LpCpmk2ku2CSSewNcT/wAJJKPL&#10;QlHiJwyk8c9xkZ4qrO9sbZmAeTdJhJP4V9qpxaKUk1ucd4r0/UbEXN7ZzmeWQ73jkJIP0A/SvlbW&#10;P2hNZt5ZIpI5ImjY4Xp0719waNcRRQyvNHhyflDsMPjvXkXxM+CS+MoRPp2nEXWSSyIAhJ9a+nyX&#10;GYWnJRxFONukmtvU8HNcHiqlPmw1RqW7h3Pk6P8AaV8QlWDTErnJU8Z9jjmtAftN6m0QQ2YJxgYZ&#10;hj869A0j9gr4h6gXdooIQeQzPwc/SvQLL/gnh4nACXOqWwYjIK9vY19TUxmSx35X6RZ83Sy/iGpt&#10;Ga/xNI8AtP2mvEMSjair8pUY5/Q55ouP2k/GEqAQXbIQMFsc4+hr6WX/AIJ160seTrcQGey5P55q&#10;yn/BO/Wij/8AFQQ9OMp/MVzyzTJY68v/AJI3+h0wyjiF6Pm+U0v1PkCX4/eKhIJf7VJcjBwP8aJ/&#10;j54kmtgjzqzDOWOcn8q+vR/wTj1qQrnXo9vUZj7+2T0pLz/gm/4iVQ6+ILff3BjwMfga2pZpk7ta&#10;Hz9m/wDIh5PxAr3b16e0X+Z8VJ8aPESI2LkcdAapH46eKIvmW42KOAOlfWWrfsC+ILHGdesyTywA&#10;Ix+teJ+LP2YdZ0dWLXkE+08+WwP44r0sPj8qqu0XC76ONvzOepkfEULPkqfKSf5Hm/8Aw0L4r8iW&#10;L7XgN1boRUDfHLxPIB/pjEYxk9TS/wDCltVuHUQIsh7kH7v1q+PgJ4gSL5UjLE/3wNv413f8Jy3V&#10;JeqRz/2fxFJNqliGl1VzFj+LXiBpRI9+49Ru61r2Xxe8UkqkeqT4HGM8Y961dE/Z912SYNLGrRg8&#10;kHivV/D3wHvIZpA8iorrwXXoR6VjiMXl8Va9N+iTOjB5Fn9Vp+zrRTfXT8zx28+KPip0cLqc5J6k&#10;MRge3tWro3xD8XRKuzUJ33jO9mbivouD4I6ZCENxcFCeTtUFT7YzXR2vw70S3g3BfMYZAY8Y9sV5&#10;NTNMHaypJ/I+kw3Cebc3NOvy/wDb2p8rrFreqS+bLK0jZ53Nk/U+1dn4c+HN9qckqMMNjI+XAJ+v&#10;Fdre2esW0UklvpqKmCMsvQZ613Ph7wd4nvoI/Lu4liZAd0YHI+o5qJ41ct04pHVSyKXNaSqSfXS3&#10;5nk0PgLxHYPcCO3w6oVJWXc5XHTjr9K+hvgNPrFtpeoW99qc8DQJ5sUGT85z90g1Na+BdQsYjc/2&#10;m800BLBWOQOPevYfDPi/T5LG2m+zxR3AOxxgA5Hr9a8/E4z2lNx5VK/U9DD5C6dSM05Jr7L1un6H&#10;rOk+Nb7xHE0MMYt2gjQP5qkFz/s59azLPW/FeZWdI1CPt2k4GK4q8+JFpEsm1ljYtjIwpz7Vj3Px&#10;Ct3RmNyNq9RkN+ZBBNeJUpybdos9RYBLorH0Td6/9oghM7IHQZIXqB64rn73xLbALICQAcZHUn3F&#10;fNV58RVPKSbs8fLu5Hp1NcZqXxV0+BzEZhnGck4Ix71zvDVpvZ36mLw9Cl8U0l0PshPiAET55BnO&#10;Aq8/TisO8+JjgODM+EOGUE8/lXzj4M1DUfFb7rNBOozuUkD9eK0/HngLxboumfbFgMrtKFWOMliu&#10;f6VnGE3NRcmTKOHS5kr9UerXfxALhQX2nHA9j6Vyd58Qrddwef5c4OWxzV7wT8FLrUdPiutUnlWW&#10;TBaNTjb7V80ftQ+D5fCd9p0tnNKbOddj56xuOvPvXfgsFGtWjTcrX6nFjMdGhSlKME3HdHp0PxMt&#10;5tXtEilQHDKQT8vNek+DL2eXWBFKVIJPQDGPY1+a2hXRhu7efzi21uTnOPf1Nfob8HZ4bm/0+VZS&#10;2/15r0MyymOGheLumuvc8rAZu8U5KUUmtdOx9Ht4e84odwGC25ic/pUtrAiRuXHykjLNwOPyrq3W&#10;AxsiJg7vmLd/XFPn0q1fdECuDtOWyOleC8P2sdX1jvoZMrGCyQbQ6feyOBg9jXPO7qrYTnB6Dj9a&#10;6DULWU8IG2nl89MD0qHUrJDFvjkIJA98Y9qicJP5DhNL5s5HzPPzuYqQcFTjp2NOvozNAkkrhlUh&#10;dxIBx7U50jS4BkAdlb5iR1FTSaZNMmyJvkZtxDf3fQViot6WudHMl1MeC1lc7I3X5DtBIILD0yeK&#10;6KKFTbmDy1BLqSo+9j1Ga17DSAFiVBx94k5zn2zXRRaaGlcOMHZgcDt71vTwkn8zKeJR5vLZ3VtI&#10;4t4ht7gcgjpXTx2KyomWQHaCFzg57irot1DYBL8cqCc4rcs9NDsGYiMFcAAc8e5rSnhdbb+RFSvo&#10;tbCWFi6LCm0ELyeM4z0rphaJIqDkjJ3Y7AVSSCaAMYivYHf1IHvW6kflxCTBycZr06VJLSx5lWo2&#10;73uSwhUXgNkDnJwKieAsRIFJA9ehrQEIcfKMHAIJ756gUpWRejc/yrr5LrbQ5OfXfUy3cRqDuKMG&#10;7dqVS0m5urkck56fWprpTIrLgFScMQOufSkiidUBOQMbT6D/AOvUcvveRbfuj0KKxO0HAxjNLcMI&#10;gcnvkd6cbYEbC3OMAgY/M1NHbsg2tzhcn0zVpMi8dyvKcRs2/JwBtPOc02IAk5OAoAPP8s9KfJH2&#10;HBJ/KoQjqQSVb39aWqY9Lbm4pXnjIAwONvXvUqIhd/lYA8DPOPpVOJyAoI+83Pt9K0VdFyCdo/ug&#10;ZLYrpi79jlldbA8JRV2kkdxVKcKVUAMOScd8n1rUhaPB4PsvpnvWXcqmW2569AfT1pzSsKD11K5Y&#10;ktHvHHXJ5x+FMZUJwN3A4BxgUwpk5LHG7GMdxSvMGLHcMA44FYWN+bsQTXY2Ad8fXAFclfyFJmyu&#10;cngf4VvXx8uRTuYqSCcdB9K43xDqjrcyMkS5IA3H3qX6m0I32Qya8Rsg9D/EDx9Kw570ArgZ9Ru6&#10;gVxOo+Jbne6rBjecHHYVlnxBdDYViVmOQAwxgDvj1p3ZappHdSXcjKW5HGRlevfFWdOkF1PtDFsM&#10;N+evrivPF8U3qgqIlABA2n/E962PD/i65W+iBG5QeMgEjPXOKm5vTje2x1eqaZO9+xWJ/L35GBgL&#10;7k17NomnoLG2MkYYnnd3FeYeIL6S3En+k5WQ7iBwRnsK9P8ACtysulQEndsOM9TRBLmaO+SaS8jz&#10;HxFNBa39ypALlc4/hAzWyNRhnhht41G6UBeONue+a4/x3ZXEeqSeUS24KTn+QqpaLfm4BEByo4U8&#10;Y+lczk05KxrJKSjr5n0HpYFlcNDFswFQhsA59RXT3WsquT5qZH8JHI+leGW+oXLlt27fgZPQKBVm&#10;KfaWaScZPQ7vvY9c1am7NJf8A45YZNpuS2Ot8R3p+wuSRuZm3Dpn6ZrindZVgGHCqgycA9f61pHU&#10;Ybkwq0qHOVKnnp3FZa6FdXMzuJNqDoqg4IHqawnzSeiuVFJKze2pfsnCzAlTx06/XjFZ8srSSnYw&#10;UAMMfePPr70yaKSCcxnO7bn5Sen41RJKO4Db1IwSuOv4d6h309SEld27E+8qWjZkyoyDzj9ab5vz&#10;xfKWBypKn7uarpMqrIityn3h978s1MjsBwuAuPvHBPrSIbaNC0t4vMZlZmwegBGcnvmnOWt5Bwcs&#10;38XuKkZ/Jbklg65AB9KQ3SEt1OOR0JrSyt2Mm36kE3yiXK7mBClieBnsKnHzbArEMTjrx0/+tWdd&#10;yK8cgXGCeOf1oibywF80MVPY5DCpvqUloT3Ew3bNzEsuHHqKUWbKqELuMZO4jr9KrXF0YDkDcG43&#10;DHH1rCi1d18+OKViBydw656kVnKcU9TSMZW0OgSMI6OJwVP3s4yM+tWoPISSTJIwT+vtXLQXChGI&#10;5BwSe5HtWsl6RMiq6lWO7I6/SiE0yZQeptW9xCI3Bj3AyDr0/Cq0F0iyNIs+G+mPasSS5kikl3Pk&#10;ZG1gOn4etEdyXcYKkYIBPc+9DqbeQuTRs02uTFECrYCgjJ6ls81jm/WSX+IOOgzuJNQ6rdmSMhQo&#10;VThj1Ums2yH2aSLzQQZHyXHORiuedT3klsbQWh0dpKqIzTMWJI3884PYgVNc6kZJpRGxMK4CgDqf&#10;8965B71ROYzn5ssD0yV7ZpysJY5cShCuPlzgMD1qVXeyG4dTfkZuHUlWYYVTySRSMJJGyW2tjgFu&#10;pFYq38NpLaxiXAPODwRn0NT2utAX5eZkaL+AD1U1SnF7sdn2uWo7s2yPN5uxicFVHX6D1qpcX7zN&#10;DKInUD5WDHGT61gRyi71GabzwE3jCHOKsLd/YGkMhfJdjtJ+XB6fhUe087K5p7P7zpFvVntzkEEn&#10;AyeMimPOISsTH58k4HYD396537ZdruMYBQnIPBHzelYWtao37hhzz84U5OfU4pSr6eZUaTZu6jce&#10;TGZvL43Ajkg4J6VqWl1AbYygsJWPIY9ulcZcakxWNSCcgMFOD0rck1OU+WXjRBgKQAB19c+lZqpq&#10;2aOGiRadzHGQDlhnAJ5PvirQucLEJZMlFzjt7Vz+l64v2vc7L8zfKrc5/wAKpaxqoS+YnBXO0kcg&#10;D/JpKaSvcOR3tY6yacW0TuJcu5Vg/QfSqs1wUhmDysyu4bC9MmuQl1O5uUdpmjWMttA74qK9lVYA&#10;BlQnzen0zSdTsVGmdLczmMOvmYbaCxPT2Gfwqn9pYokzA4ReGVtoyfWuXtL+R1nmeQSE4KnHQCtW&#10;4sLu8gDIQERgwQMPm+oHpWbm30NFBLRm9pOp2owblCgdd8bjufQ1h/bXkclcqAxLbuM+4x7VWLzL&#10;G67C+0kNuGencVe0+eF3iQEsZMknsD0ANJTvZFOCWpo25XzUYSJgjJ46Z9PrVl5YG81n6RnrnHPX&#10;AxVFcWe+CSH97wQw5ApboRC1t1IU7pSevPHI+tVdomxnmeW5k80YRORu5xj61fuYFWMASyMWAIzn&#10;DZrlr+eaV1EQYEtjOOAPoK621vPtrQQicyi2cltowwA/nQmmOStYrQXn2VUzGck7sg889BiotLlW&#10;a7md/upmQPg9B24rB1K4tr6f9zI7KmcMBg5B7561b066yzJHFvHQhe31NNT1JtuWBatLfM/nkr8z&#10;4X1Pqa5zVJ2R5SkxHzfdwT+Vb92qxW95Mgb5F2sAMnL8A1ySa7suIo45AYxgEuuMH60m7DTNGBFC&#10;G6lwrBRlSeDketSQasBFI7KyoV4DHcOT04FMiv45LK9WeFWG8BSBleQemBxWHqFwVWFUcpGqADoV&#10;OO2ahsGya7sjNcRSpPtdQsmzuPwrodWYXM6SgMynbu29Rxj8q5/RHmkvkaSVPljYAn35ANRXeoXa&#10;G5UO4UYJc8R8dvY0Jiubhggdnt5JCojyVdiM47VnpdCVXibYIj8wJALNjHTFZ8GpRKscdwpJd8oD&#10;zgD1P9KxpLyP+1P3YEUXzEZUjacdR7Gi47nQtaR2kMrIW3Of3ZTn6hvasV9UvBKzAGLYAABgE+pr&#10;JbU3VWlW4bMRODjg/hXQLDBfWRk80JKqh2YgktznK0C5r9SdPEMd3DKSSCseCOQM+vPenWOoW8dw&#10;LU8kQAu+cBmPp71xEV80cj25ZHMmGy/BIHP61dt7a6vL8tsCKNrbcZUcdSfwpEe07Fu8lRwGhYkx&#10;jJjIzyD1BroROk7QlWaMeUC4B4DA4x71iGK6/tCBfIDB2xuA4bdx2q5NpU9ve3FowMcqvuOfRuRT&#10;LT3Ne/u/ON/IZPKNum4YOdw+lc7NrMk8UzkhtyKSf0HFWdPgkg1mRFnEqTQ4lTGduKvaLoM97qOq&#10;xJtV0tt/TKkDJPFLcXOczq1wm6MktkhYyFXgfSnX+nG1S0kVS7EkLkfP0559qw7/AFC5ttSsUMik&#10;EqxUDpz3r0WPxZps6W0dxKVlidgVKgZXbwc1TWiM1NNyTdn5nCtY3MryJ5bguuWAwCR6fWuiktor&#10;Y2JuI2VwjFVYdhwCRWQ+t6Yt1PPFcyPmULgnnB64pNR1gS3qM0jybkIjwAdu3nGDStYSnG7d+pN9&#10;mlhikuZ0aUNKWVV4+Uiui0bUXubV5RI/kZKSIeNpAyK4STXLm8lNmmTgZ9Ce+OKks9WkFud7rBl2&#10;EgP3SV4zSsHtFffQ9E0zxPDY7pbWNTJJA+7dg4HQYBrz/SblWNteTXKxyclRj5SwOe1ZNnG0l4SC&#10;zqq4GOM57/Sto6Sk8JhnyDFvYL93BboRT+ZPtL62NObXP7QCyyMCAxkKkAEj0wKTXdeto7VXsoyq&#10;DBcP1JP17e1eeyX8kQSMRfNjbweSD0PHWuzTw9cyW6yyRMTI4UQuuflIzx9atxStqY+2crpEej6j&#10;KJmLFXHDeWOTz2ArQvLlY9SQxOUhlXlHxlW9sVA1ikCPAFKSRAH94Oin0Pcj0q5b+EricJdeaHyM&#10;kAYII/IUOxKlLRFO38RyveQiMlxt2yIenPTA9a9DtJIbBZY3t42VlBbPLfMP6VTh8KRW0gUxOkyN&#10;5j7iCwJ6ZrUvbKW6sFYwKHaX77nHy9OMVm3rodEeezu7nPWt3Z3dmYreAiVZTvYNhSnT5l5wal0v&#10;QT9rlEoeONMGPuHx707wn4baJtRkclHdioVQAOP/AK1dtfRKsUDCV/nUFmx93B5FSKF2lzbnP3Ph&#10;iyuYlkCyRMrEsC24HPtXOavawp5EYk+ZkLAg8jFelWzWjyHEjtuRleTHHtWStvbCCynjtgOu9tpP&#10;AOe9PmsNw5rnAW+iSTbomPzvglwNwA644r0TRLK2eW53DZ9nhwpUfIW9/c10H2CJLcyRqC06sQdp&#10;+U9qu6RCI7OaF5Y1Xh3IHLEe9VzapDjTjHbucffaXc30KODFJt/h+7x6k+1RafZRyXEMczdF2qAc&#10;12tsIkhkMjDY3QquCT6EVzEvhxrMPN57SFlOARyh64OKXMa8ivsXrWy2NLktIqtkZ9D2ro0L28m1&#10;cbZU4CgHk+pqtDqEB08xyDbJnAGcDd6Gs64tRGkc7b1C4wFbK8UuZGijc17jTI7eeIPFtcrlSOev&#10;rU7wMlvLKqFmj6gDGfY1r+H7y1ltZ2GHlZv3e7JcED+VcvqWp3EZkijlUIzfOe/vn+lNtJJ3Ek27&#10;W2KUAkupY2+zqjREnnlWLc4xW3fX11PO/lqIonA3H+Fce3rXOPJbpKyW1yQTt2M3UNySTVia5lkh&#10;lYPjHysexx3pc+j1L5L20Fu72S0/cMCYpCcNnr7c0yIDcGV8IAN565GOKx7mN7y506FnKwhSsh/u&#10;nsfpWoNLWR7hWuTHscRrjlXB4zx3qeZvoW4WIroWkEm8P8qkEopI+b3qK4up9j3EYdYywAJ4XJ4x&#10;zWDdafIlzdRqcRxkYc5+Ynnk122neIXSBYJrVbiNsbI87Rx3FZc19G7FunonuQwXEcGmXMS/M9w2&#10;5uMBQeB0+lYFtfSmCa3jjeRVlGSDwBWlrWri9Dwpbpa5xgDua0rXQo4oopDIV3c+Xnkkd+KTbk1b&#10;ZIORJa9Sra2TWavLLcGQMwYDbllHpmqAe3uTc4X5g/3w3JHbNPubxpWghxteNlJGPvDd2x1NXEgt&#10;rYTNAW3jO5Gwck9vapvfbZFxi+u5j61D9nitI0iJ8wkgsefzpljZRCZJ2LYGQVxkdMda0dglyjru&#10;YfMgLYBU/Suoj22lk6iKIyElmJJICr6YpxjfXZFT91JW1Mdr3yNNjmhRGXeQF6liO/Wr93e/aTBP&#10;HEgKqN3IALfSsq4uhqUVnYoYbZWlJMq4zgHJPHJqtDPJpbPG8kMsSSH587g4H16VfN9xly+WpS1C&#10;yu4IofOKAzSFztOGTPAz7GoEufLmT7QjiKMFWO0tj0IIq5d3UE13FcJBlm2qMHeuSenNN8Q3d0xu&#10;ibckGM42euM9vpU2V20NdLlm91mE2sk1nG7HADPIBkfzqxeQXVxHG0qeW7R8kAAD0Le1c1oyxfYg&#10;kVsR8qtI6jPzfjW5byyvczLcMfLk289uKd2+oWsatrDcR2zh3jjVSNxyT0/xqaz1tfN8y5VRGj7S&#10;UxhvxNcvqF5MTOkN3mJnwwHYAVDpU0mya0XlGwwJXnOPXnGaak1a3QlxXU7W91RJ7eWJ540Dv8oU&#10;foD/AFrhrhptQNx5USsYVChDjt6VQurvyLx44z84VsK2SDxjvjmr1m726giVcBgyhRyT6Gm7sFot&#10;DF+3T2ssO+TydykiMfdKiups5JJgHgdQSoLLgHOff3rmfEa3t28Ci3T5/lPZk2jr34pViNrHAgjb&#10;BBySc8djwM0tgbOkddL3Ri5kjR+WPzYIPYbcVXuriV2iaK4GF4XqOBWJcN5+JJogGVRtkA4PsfrW&#10;m+xon3EqCpKkHB49BU3KXmQ6pqACR3EsoeRUyRjcA2e2KzVu/wDSWZ0IkZN3PHB7VXN7DIkn7gss&#10;cgXIIXr1zV7SLCK6u5f3+IgMZY5bj29KTbYJl1JPtEU8omySo2JjIyeo59K5lfMtGcxSE5yhz8y5&#10;71v3dqbS+e1DFYgMq3Yr/TNY1vBdQ/aYY4BIjOzuQRnHYj3p2Yno0yNbIC3ihcCMNKA/OTg/yrbs&#10;2gsYXtlO4bSUz8w59PWoZ388KJswxhMSA9Qx6GszSbZ7Oc7ySFJWMyHt7e1XyPsTzWZpWCyyXDxQ&#10;7XKgDZjn5vT3qnI13baxfeZAQFtwVRhkjaMnr2NdDZa/Da3DmKyC4j27l5Zmb0Ncxfak949zJeX3&#10;kv8AZ3VmI54HANWoIzlPfUupLe6lDHAsSs8h3qMgALXokk2nW1hZyPDLjf5UrA7VyRgjHtXgCa8W&#10;tdNlsiwlLFHbsAAADRq/iC6kSCAyMUzn/gQ6/jVez1sjB4uK/A7iXxVCIprF4vlhlYLKT/yzPTp3&#10;FZTzyhZI4HYxtteVyMmQjsD2xXn125WVQWCoygk9yWHVq3Yb67tI4vM2+WEGFIyMH0PrV+ySSZj9&#10;blJtPoaN8I45Rh22HLA5JycdCKpPq13NFBEIccncqnO49hWVqGtyJJHhMiaLeFPYnNWPD0E0GoN5&#10;6bFUb0wc5DDINbKmktexzSrNuybM4S6vNPcxPbiJ2GSFPHHcV0Vo9wNPMz2qbVfymYjlffNdaPC0&#10;s8Z1KeVY1A2qwPDK3Q+xrT2gaZ9mMRJlQqM8D5CfnI9alzWmhpToy958z8jgbcFY5/8AR3fDAFeo&#10;yeQAf61y3iCC8tZEmeTa33wi9Afb3r3vwdpax2CQN88pY4VepxwOfoK57xDoEckU8F1HtUuJCxIG&#10;0n+HIojOz20KnQco72djktG1CVrd0eRY2kiLrJtGSf8Aax2rM8OwSX4YJaRpNArEyHJ81V+tem6b&#10;Z6dboj/ZyYwyx+WxOUHrWjCJYX1SSLSUUMpTKAlkX+9ipc1r5lqk/dbexzeoXhmTS4XhVNsZVFHC&#10;jd1yfeqGk6Sktlczqys8cqouw/NjuB7V1cfhaa8tYpjI3lodibUO4tjIJHbFbXw80+C4tb0tZLJI&#10;Mkb1/iXgFf61Frjas7voeVavdTwvHiRspkNuyOT04716JoOjWL6eJ578G5lHywKvzDHqan1fwk41&#10;KGa/QSMyHywMrs9j/Sul+xWmj4aaPaX2mN8g7fbPvS+Q1q99zzm98J3t9PJLHATsccryxUdwK2zp&#10;6brWLY7zAgGVcgnP8JP9K9B1C2Ijt5ba7ZfMxkEFQvvuzzXP6fK1pJdSxRea+zmRiAFPtnil2uwa&#10;um0hsdmGSS3gkO8ncQBn/eJ+lQ2Hh8aeEuTKJgGP3Ezt3dfpVC31wWtzEIldlbLyO2MgsemR1pkv&#10;iSeOaOzuXHlzyKS0fyhF9MU1JGfI7mrdW2nzvCggYYQ4YAEc9j61ifYp7W4t1kTywG+Xc3yhc/w9&#10;/wAK37z7F9rURSloE5Pq49qz7vUwLuEmDZbgEkuQcE9MZqX6ijBvYml1iJLiZZZMowORnggdOKlh&#10;sbHUBBcyDEYHJz1YegJHNc9qUkVyWAiG0527eCM960L/AP0LQVhSRJJpWClCOY1XBz75qebfqlqb&#10;qlZLo2GpXdzFayxWMbYjG4sBjIbt/jisrWbo2+l6fCIysygb/myN71LpNybZJyHZ1EZRx0YuRxj2&#10;Nc9bw6isa7LB5ArgytINoDN6E9cVDkaxp2Oteyll07Syk8RDsfMKjlcDp9a5l2lE87GT5GPlkSJk&#10;gjpjB4q74f092trhpJQfKcvJlsfe6flVcRC6lvUT/VSAEgkFcj/aOKT16WuWkaISD+z1M7EvgrCw&#10;JwCO4rKl1SxIEiWz/aIRl2kkLBgOPl96t3QhFrZtGTK0eVZGOAqL/d7VhadpgE7eY5bzMmNR6t61&#10;PNbQuK0OputRuXgMiQMmCGkJOAcjpjiuY1m/S6Fy6TmKQ4/dqpwGPAIxXcafqz3CypcwCaNYyjBe&#10;FVl6H61xsOkma7HnSgRhh0GenanbzuUlboXNLSd5k81zJcwx4UsuxWDcE+9dpcaTbY3xMVjAG3zi&#10;Mr3YDHvWZIwuPLuJI8Sw5G0nJKIcKQB0q/qOnM8Bec/M67kJxgA88VcY2T0uPscELSZ5J4bdXmdm&#10;d8vkhR6cfoa6ppYHs9PDaekgji/ex9WyDxyazo/tFqySxMFyhRGU559x6+9NkvbqKJ4Z48ZAHmou&#10;QGPJyR3paJMu12Zd69087SyMgRiTDH1MYHQYFW7PT5JoAQqykggPnaVzUdtaXdw6LHaBo9w3XJPy&#10;qO5xWvLZrb2N86TgRyygFVOM+wH92hJ3uMSHSoI1thJqTAqn7sR8jngq+eh96guTJc6hHAqIbdcI&#10;SP4cDJ+pomudJsrKAvaShSVPAw2e2QMcetc1Yazp14biNo5wWkIRk+ULg4yabaINrW/DsktkDbYe&#10;WVwgjzggA/eApL/T5rIRIsbNLJ5aP0UhkHNXna28nKLI3O3d93bj0b170231KVoZ/OlMkTTAHoT7&#10;E0pOPYrUuyzi3uEhicvNFHuwRlSTzlv6VXvrtWRpZ4mLyMT5Z4UDuan0KAvq2UtXmlkbEasQBgdc&#10;etV/Fl6Evbu0aHaXcEK3X5fT0pdLhZXSMS3s0kufMiikMmBwBnK+tegNFBLDJPDAIdihB0JYgd64&#10;7w40NtcLBK8hv7hXERB/doqCsm7uLh7a4WXLoh3oyAjDZ5J20XshNF3WXIGxpR5rfISR90e1U10+&#10;8BikjvplUxCJUVuh75z2p76RfzyWgefdNIQA7qAm3rWlbf2tHEzx2vlpEzEl/lHynnGaTXkUmblx&#10;rk14kBupgJYYfs+VG3YgBAH/AOuqWhpH9saN5WEd1CIhIDhQC3Ue9bF1qctxFMIdOAe7X96yEHao&#10;GeB7+tVVe200qJAZCEDJEF5X0JFS997+Y09NrCXwgik+yS3RkliUiEAZXAPAc+tYlnf3mpC4giMe&#10;4IC7MOwOCvH6Vo30unXMV3PDOod1DTQdNoPdT6UnhVVs0lkRBvkwdzH7wHYe9Zvc0XQu6Nr8t0ZQ&#10;8JaO3kNvCzMc5A5zWrcLpahHRAZnX5h3B9DXDWEpeOZWDAl3cqOAGY9c/SruoIYplWPG0gB3PLZP&#10;9BU3GmrehoW+hXMVwLlZwBhmyOEGf4T70mvaYkNlYJGBtlLvLjn5wKZHdpFbvbvcsWUtuIOeW6NW&#10;X4jn2y6ZBHfZQAEDpuJ65pO1ydeXcrJrDNFBb3EZBCyOvsD6VfvLjOnR7VeI+XtDH+7nrn1q+9hF&#10;cafJL5DzxxSiIYGNmecE1YhneBFhmRfseG3qOWUEevrStqxdNzm9FhGxXlEhRJBH8x4DN90D6+te&#10;kXGl29ppl4G1BYHhZTHFjG4P2z9a42/1HSL3R7W4s1eAQXaYy+S4B4BHrXGa/qk2oRzStdOh88Eq&#10;3AC56+9bU6Tbtb5nPUqqMb38zqFv5E3vK7tBtIBHp1z+fFcbqAhltBqLTKjm4CmEcAJjhhXOveyf&#10;YpiJS6B9kYz95SM5x9a5iPUY7VbSBg0ise54USdOPTNdtHCPq9jzcRmC2StdfidPquuTXVxKTMzJ&#10;KE56FQoCgH8q4aed7aRjBKZMuRk+o7VYkvGhiuoXCmZiFy+eFBzx/Q1jQlImmEjB2WQ85+7xXqUo&#10;KK0PAxFRyldvUu32pTMpfYoYAKQ/QepWs1L0xG38u5IBUBgeh9vpVvStF1DV9StLRHCAvh2YZCL/&#10;AHm9MV6lffDWx0/zLhpftEUQLRsCAH2+vtWjklZM5lTnO7X4nCWDWsskSRxu7hv4R8vPXdmrDxBb&#10;5pfJ2xZJklzwSOnFbs8kd7Aslli3lJy7RgYfHA6dzUf9halujeTTpZI5GALHlD7nFO6M+R9FfzRp&#10;adqyQxL5WNiclwu4MSc1FqehiXN0ZlhV5FIBUY59cV1XhXw0y6vHAqqAwKhB0UGu1ufARhuYk8p7&#10;jYGMoQF1RR0J96zcrM3jSbjqjkdIuII5bVDIZoVf5sLgkDt7171pXgiwvLGKSW5t2snQsEPyjdno&#10;fcVJpfwx0zV7HRbi1hZHLPGTnaCAPvN64r0zRfCwgsPsq2IdYcqS3I3Kc5pRpybT5dGtDZSjFWuY&#10;+g+HpLi0ih+324tY2IRYlJOFH3S3rWTr3h2ytEXPmNtKyeXzyrYFWtEuBcSPbTW8ljAkrFrhXABb&#10;PGVPaur8bXkLwxRWUi3V3CiqVwRkN3yKlqMqTdtUur3Jk2prz7Io6DaWEt1O6XM+yBliEHIwSMjB&#10;7qa6DXJbSxsmcO6N56tNJjcVI6dO3FeWprckcupx+QZCsUKsI2xiQ9cfStPw/wCIJdIN4blXuUIJ&#10;JcA9BjGD2qYV425bJXvd9jOUHe927dDz3UfErTXF5cvp7yQmGSMTqcPKh6dehrl9RubZYrW60+LY&#10;7x7JQOoI6g10Pi3WYJ1je104KG/eMd/Clu2BmvKr/wDtBUlnYpNCBgFBhARyRx6VyN7638yJy1Ol&#10;jupfs9xHKOEwFORuZnHzAe1cvqssLNZqNxtVby2Rzkhugya5q/uHt5YbuUNm5IEJyeNo9PWui02S&#10;Sz1DfPbMsUyKSCcs2R1UVLWxg3cpLPBEtukpL2ytsGcEk789u2OKtWF2r3d5Yi5+zDzdwRvmX5u/&#10;0x+Vbusf2BZ6fJBbx+XJNtkKMS7PtP3R7+lcJbeGrm5ubme0y5tgHdOjLnsffFCQO6tY6PVp5NV1&#10;KS2tLNQ4jWMyZ4Vl6sPrXougRtpt5b273TyI8agrG277h5I60vg/wjblftV1BdIPvSNyqkdgK9a0&#10;a18PWg84aT5E8qFDIx4jTruGe5rWlQbd3JL1NUrdGyLTRp8rx3VoZo2ZgrhhhmC8ZGK6nxSmpQ6L&#10;foLyOKZx/o+5skAf3vUmvP7LxrZ6UmpeUvmuiMYju3ISTgY96q6h4dddHF/q1zMXuXWQR8hOexJ6&#10;CuqE7QlZata20S6Glnpd9dDI8F2EsOsW1nLOgeKPz7qfOVwf4FNbV7qGj2cusz2OY5TlYnzmTzPQ&#10;d8VNJHo9jomqXEMXkvMqh3DblOTgAZ5xXhWoOf7UTZHhLRhNJIuSpJ4zn3rmlLkikra63N8NR9o3&#10;vY6rxPrc14YJDcCWdSkW1yDv3DGMe1WLSzWKxkkaHLpIu0g4PuTXK6d9m8+K6ZYnl+0M2CSBg9xS&#10;TzX6Sai8gLQPKBHjggegHpXJJXd2fQ0KfKkkrGXqOsRqPMjY2zTPhYowRuLdcn3qvZmIWiPNC4nM&#10;zBix3gxr1H1NZGoT280AGCMTlwx/gx0UV0OmaVq2qWSXQ2LFAjbmHJ69ce9SndnZEddarcz/AGgx&#10;SmGN7fkf3Ch4U10OiGGC2aSVDGzL82/nLY6/Sqt1pD21nPfM6mKKPfISRgK3t3pthrFrdW8zQguJ&#10;CEBLYHI7elVbQ0VrmekUiX8ly6LICpKIAMt7H2rz260MajfROwkj+c7oYRn5j/Dz0FeoRWzyBoYF&#10;jGoQgsyEkfIvQAnuao6QL1NQuZ5Yhb+XAH2j59xbqSRWkG1axlOKlpY3bPRv7IsHuI4d7zoWG8El&#10;So/h/rXPalfW8cUVyID5rfLIq8L8wyTWzceJWvrdo4dSCBSY0UqdxU8n2Ga5fUIJL2OBUlZRGrKy&#10;HsR3zQI5nWtetFjt5ReKEdyGR/vHHoPStfw/bLbaguoy3SRwyRZ2/wAbMxwFA9Ks6L8PJpbxI2tU&#10;kCATAysAvPTPfr2rdXw/ILqO6lSJDPK0CKD8o2DGRn3rRtW0M4pt6hrEwuLqzSK8WMQoUdzwXYnI&#10;VR2rznXLuCOOZJpmxyOGyykZx1Oa7G/tJJILm1tLILOrNJ97JO37w/GuI0vw7pmreReP9oDoDvRM&#10;cyDpj+tTC27Km3ol17nXeE7C1FpqEsUkjqkJEzSHcx3Drn0rqrcnS0MjNtBjG2NW/dlSP1q7Y6ZZ&#10;2OlFd27z49zRoeCeh3Vxur3CQoiTbjbohgjYDjzD2zSerNU+VLyLyzq8BhWeOEkhkkU5XPHPNcUv&#10;hG+OuWzSEK8rxiFkA2srHazfSq8+qizkWK4vYhFFEWVVBYnP8PavVPAGr3F3aK7TRsbWEiMMfnVW&#10;xgL1yaqTcF6ijyzaXY7qTQrbQ729ghOXkUMSGyg3dgK841uMJOiuSLotui3ArlFHzKM/XpXo4k0q&#10;O0upWvH/ALRMe+JlUlfk5IPvXmWqtaPp8N5NMr3ck7ysT0wy7doz0rmSvK/5HRLRGdcXVlPBa+UT&#10;9oRXDRtlGYKcjGfWtGzS01WSSTyIoxHsTZJ9zf1/E+9YFlY2t7cIsMzqzgq8u7cqbR/F6CvUovBS&#10;2yJfR6lC6iWJTExwwLcbwKuXVER1tcZNbxsY/KUpBHEB5bd8HPPqa4nWXsreO9lD3CI7qu1cgM5H&#10;r6V3PjS8tLS1mlSNlillAdJOGUngnOeBxxXn+iaPbNpcswIZXff5cjEnaO475+tRBfmVJ9F2PM9B&#10;1B4Li7NhM3k3cb2tzj5pEY85A9+5r3LwZa3NhP8AZmj2xrFGgZ+Dh+c4HtWD4a8LaAl3LerHICqn&#10;/Rw3ygsfv59DXp+pX8Gmw/vMOZBuTcMCM54Ut6HPFViJ8z0Iw0HFamRq8TX8jWyzEMYmkWJRs3YP&#10;Dsx68dq8s8R6rDpFiYnBnACxu+858xyR8vPauz8TXkluiXE0rocMoWMlgOR1wPu18qePLi7N6VeV&#10;44Jtz7mGVUscjp0zXVgcP7V66JGOY4r2MbpXb0PoqbWpWn8L+WkjT3FsJMxDcwIJG3P+yK9svbS1&#10;t9PuGvXYSblhXOMqrYGQO/J/KvEvhVp8z6Vp2pfN/oNrKn2gn5BvPv1PpXrcmj3FxFbTytHL8iuz&#10;ySbUJ6AAda4q7SlJLW1ztw13CMm90mcdJaXnlm53xOWLQ8N8ykKQNwI4FfL2orqFvNePdTwL9ohQ&#10;IE+fClu4HfA4r6O1u+062a7CMsUsTbRGS2yQddobsTXm+s6KmpxqxslgnijOFUgBoychgeB+Nehl&#10;vuO7WjPPzNc6Vnquhh+BfCeoalrFvJ9oKncYY3VeCrDjH17176loyx6sUunjS2tZWQkkFpFYrj8q&#10;5vwZfNaNoyRQxqbfd50mdzqWGFAxxjBrY1mNrHRtQk+08QSrNEM7mk+bPPsetYYuo6lVJrbSxtg6&#10;apUW/meGeMdPvDaR6rHA7IxRHxlDxwOPf1qt4W0+xuGuljd7Z4o/tBkB7x4yv1btWH4j8QXc4uLh&#10;b2VRKfmickcN0YY4HsKZ4Ga7vp0iijjYytskXlVBHIYE9sV9JRg40kn0Pnqk4zrNpXuexfDq8WyX&#10;xARjzY42OZM8g43bR3PWvPviDqdxc31opff8oEbIcBVYkg5689811dsYZJb5Y7dd91cR7RuOI8Ha&#10;SSOxrifGum6Xp+pXEcd759wlwFkYEiMKDj5B6VrQX7y4q2lNI6K0k1LyLdFuUWOFf3aMuV9zz1rr&#10;vDVon9panPdBYvtSIyyKQzKcdgOlef6LejUbhmeRo4/PAiKqWEIQYPuQa9g8AeHNP1bUNTlaT7Nb&#10;6fZ4DZ5kmYcj15/SirFptDpyWjuz5e8Ype6freo2heSTdJ5pX7q5cZGQe49a9S8E61dG1azktRFF&#10;EuQ8YBALHAbPJJB79q878cXMFzqiiN5GUIwxKxLqQTkE/U8V1fwr1a4iYq9mZ4SPLjdT/qvfHfH8&#10;69CrG+Hi7bJHNTdqzSfU7vw9HfR6mqC93M0ZaRtwfLg7trg4+VhmvPPGcqwyl5hNH5mzaAvybVJL&#10;4HUg16DptpNawtrMh3f6W1vcu6jcit3VfTFebfEezdb6UNcm4WT51c9VD8/KPYVyYb+IvQ6K/wDD&#10;Z0vhKCwuhFvuJDBHgqoTLOx6gDsAPWuo1+aTTfEiIYftMVzaKVQgpsH3gPcr0ry3wDqp06/dBFI0&#10;TREMG4CjH3l717wNSMDaZLbRL9ojDSRy3TAojr0A9iO1GJhyzfZoMO+aCtvc8b+KV1JfLY3Ebl4V&#10;jMco252PuBGT6kVs/DjU7BY3jkctIFKpDJ3iJ5Y49O1df46tfD6eHdWv7wXcl3hJElgbZEJW6kr/&#10;ABJ2r560TWrkmOW22LMZ1zJjDAYxtHbBrqox9ph2uxhVlyVrvqe7rZXFzeC3tIwwecKI0lYMsXXe&#10;Q3HfFeX/ABM0O+0zUnlaeSMIv7naxJKHA4B6k969rtNXjsNQyZHkggiSWaRwBuwwO386o6/YHxlY&#10;y7mEd1ZMzQGI7iy/ewv071yYeryVIt7bM6atNSg116fI888J6oVNjLFG7tOWhnDNtaRWP3mHoK9f&#10;1yBL+5kZyJ4reBUMca7TJgdUC9QO9fK+hzNY3hW8kkVwcJGhyWAPOcdBX0/d3xkttJ2TRQ+fMu26&#10;QZMeB8wK9efTvXRjIcs4tdTLDSvCSfQ8ls9Ym0vxC9tIdkEoTzAuWyynITJ6ZHavs/wLdJrVyY4Z&#10;QDuWSKCUZcJ0EnsB/dr501Y22v3d0BpA8+J/LkuADHvcDCygdK9a0TX5fD0NkdPjhuJLYwrfMHzO&#10;qjq59vStsPUTnHS2mpFeD5JWd77eR7JqNvrb6ctlqEoSBJyn2i0cRSTBjhS5xxjPTrXwF4zttd+H&#10;PjkwXMizRSS7ogZzMXSTgFmH8Qr9NFt9O1e0Mn9lvh2E0cUxH+kSFcjnPFcJcfC7wRrOtQWd61o1&#10;46ANHGGnlgkcZKKSfl56ccV6q9166p6ankqacf5WrtpL/I6D4P3qXnhmKa51q3v2VwvlAZSMuflB&#10;96m8Y32l6eENzCjTJeRtvwTCuTkEg/lXivhrW9J8I+IrjTCr2cSPKskLqWe3IOBK2eu7s1fQHiO5&#10;8mC1lhltLy0WFZJfMjJlB7HoRgdayk7w00t8xqny1k7tqXbT5HP/ABH07Rda1bRLjU9It7tFgdLa&#10;7tn2S25PO2TPVTjivOdT8WXXh+O3uYRFeWFywggVmBnQk8g7TyR616hpOmrqEeszX5huZo5ImhuY&#10;x+6SMrzujz1HtVTxt8OPDvh9PN+zRSyytFdxTKrYRj6Jzj1zWVTma5u34G9GVODVNpt7W6M8i1fw&#10;jFLqNhcya20kjcfZpZsMST0BPAI9619G8KyTzQ6VZQxLGkzPdK8oR92Mgbxj8ag0DTNJt9WfVb15&#10;ZPNiYxggBFmc46npxW5oXhzT9LvtY1C9vfNhuWMghK+a6PwRgZwVxWVr9Trc2rrW6WmnU734frr1&#10;vqiJqVhJeQxRSJGd2YwDwAff3r0fSLg2d3O15p/7x4TEGJwkMBPII9TXnvh/4jMlzdJbzxx2jAbA&#10;6nA81cE4OSoB9K6zUb6+1jT5dNuLa2Wy2/u545tjuic5IPJ9q6qElyq0ru73PKxUJuo7wUU0rtO2&#10;hz3hXSpE13Sls7aOaW0EpaRmCsscmcKB/Fx2qKy0+W1tvNN+qxNcSRuwLIELNkElvrisCWS4tI9S&#10;FtqZhCwKtkz5VZVP3pOeQVzit3Q2h1HRnsnu4be1uI1M8kwLs0sbA7lY9elTG17W11ZrNStzc107&#10;J6a9/wBTp9QsYtTsZoPlaMfOssRzLCE4JYeh7V41qt5NNctYW+o3V4lpKjLd8QNCrdUJPUD27V61&#10;YWsVpo8cDat9oNxcAoxQRmTn5CMc4+teXava3Vu9rZ3VtGUu53Ms8YBMQc4KMGOCcDg1NZN20t3N&#10;sE0nJXur6XVvmet+G47axuxfFYkvbuJoQ+VkkhCL8j5Oc/lXnsPhyGS/vbgayG08KdyyPl5JR1ZQ&#10;e2RUQ06w09oY7SfffTSRgSKNyw5wMZyefXFZvjPwjexyXI00KZr1Ps00ChittKq53Ju7tjI9KznJ&#10;uPwXt0XmVTglNtVGnNbtdEY+oeJLd5tMto3s4zJDgu+Mx4OXz6MOMV8l+NfB+v67qsV1plgZ2MLt&#10;KQ+WnMYIZh05yK+ldA+HniXQNXs9U+yWc4t1YiC5Tl5JsAg7j97PNd/4b1KLU/Ed7Y3d0yajcW8q&#10;raQRAC1IKkhSo6MO9c7hKTjfR9mdfPCMZ2s4pXbT1PzIW4ukvL24WTEkMDbtjFZM9OD/AEqzrhuL&#10;C13ODKZI4dtwp4Uu25lx3PHJrW+Oe6z8YanC2lxWdsc29skC7E2xqvznHOeRknvXl93rd+sMtvJK&#10;VhkVI1MnHCdCB/M10wpcyi9DCVS3MtT2i21vyRY210hittrxySphlZWXamB1LfyrDjnGlz6YbdDc&#10;LG488uv/ACzLEfKB3A9+tV/DdmsErrIXuBbIssSQje77iC3J4GPWu7sZAttPqcmkyR+fIDHaN1Z3&#10;dV5PocHNcNSKjJqx0Qbkk3/Vja1efTLSSFjpYutOguvOjgMeXl8wsSHbH9azvEtmt/ewNBaQolxu&#10;lWBSQYkHBC56c1k6b4pm1CdrW4vZ7lbF9tvBCMFgf4X9QvTNT+L9WtDo4LXTm/EriC3VRmJScsrl&#10;fbpWCTukbtpxkyK31zT7DyLe80dmeOTHmMMhCOQcDrXb+IobW8+wxB44ZQwuJHnkwGaTkKB2Brib&#10;Lw/NZ+HZ9Tis7x7y0kV3bZ5iyRSrlRt9j1NNsvHLSW00d5pKNLGYnAkUgsHII4YdMHijlvrHoNTS&#10;VpafLsMuriWwgtTeOl08dxNbNEiiRog/RlHTjPWvJNMD2l6sUcW4xuwG5DucOcYB9RX0Ba6eh1W4&#10;vLpltLJIkMLA7uWUnOB/tcGvLNA1VY7TVWuZiJzOjRMowwYyEgqenArenLR6dvxMqsdY3ff8Bv8A&#10;bXnSz2bW32OaNmLLtDLIEHHJ6E55rOsmhW3Z5YwnnSDypc42y+jZ6ityw8UXWjSX5u9OjkkJbc8r&#10;ASOs/IOO5BHFcteldRGl2TvLA5kZVQoXy55HPQVrFeVl3MZvZ3uzqrXVtMuVEc0sTOudxlPzF1HJ&#10;+lc80uo3FjDdK6PbQ3H+qQ7M8+1c9renwxXK2wt5vMIz5zJgkg8gY4NdnpFrLPcQ2qRsqmBXlVuO&#10;XbAOfeiSSVxRk5O35G9fyRW+vSLeWv2m4uLQPZPI2PKZeVUFcg/Su60rxNcano3iCC8mdQixtJD5&#10;ZBmZThtuey+teV+JdX/si9ujCw2QS+SjSHeIyvVQP72ehqbwx8S9TSdVka3nErlZDKMuIyOfw9K5&#10;p0pOCaWyOuE0ptN7m5qoeZ4YzsFksYaCeNcbgOdrZ6sDx71oR38E17aXMt5OhGYyqKSTHjAyB0J6&#10;Yq5/oGpQjSodRjleOGeW3ZiBHE7McLx1IxxXG6ZDq2kX1r9p06eeKe2DlYnHzMDgsGPG4elYPr0N&#10;bNNPppfrb7j6S8I6pZabDeX05E1ohDrEwCgCM5D4HfNfW/gLxdoXizU1t9Ps5bi8nVWMaLuwcZzn&#10;sBjmvzctLv7Zpl9Yz7rPzo5NwcYYEsG+Uk8jivpD9mT4gD4ba/Jdy2jT23k7Ad4+YMCeD+NePi6n&#10;sZQlOUlB1IqbjHmaj1aS6nv4ClKvGpGnTjKpGjNwTlyqU0tItvZNn6Vaf8NNYaayhm0ZoY0l3xsX&#10;jkVXHO47SSPxFYfxD+GltoEE2sXlhC6+b5hlg+Zw/ZjlV6/jWHeftnWLi2e201I0EgaTzZQdy91G&#10;On15+lef/Gr9q6z1XQJbKCzjiMmGf9+rZA5A5ArvxOa5O8NNUq1eVVpunenJNvpdNK3zOLL8o4kn&#10;jsHLE4DDUcM5Wr8tSLUY31fxN39Lnm2r/HLwZNMY7uG5kZZA+RCCNy967n4eeJNN8X300Ph3Srq6&#10;u0zOT5SRlAeCxdyAM9OTzX5qan8RLC6vZhFGnmMx2bmwOOpzX0j+z1+01F8NbjUmfTY5RdRxqytM&#10;FysZJUgj/eNfLUsbi3Wiq8qlOnf3pwhzSS8kfY47K8DHC4iWCcKtZR/dU5z5YSle1pPS2h93Xng7&#10;xO7i1l8HXc8ijz44Ve15IOMh2lVAR6Eivlj41pp/hC/0a41fTNW0czXAJCGMpI0jAEu0TMABnnBr&#10;2K0/4KBWP24tcaHH5TRAJGt0oOc5JJwe1fNf7R/xsvfjW+i6HpumQ2kYlbbK8ocDdgkuw4GMV7M8&#10;bh/3DoYvFTm5JONWjo4t2u2kkn/Vj4/B4TNZVXHFYHC0qXs5Nzo1VJqdrpJcz0vp+pNd+MGtNan1&#10;PwgPtcsRKTpvEsfz8eZk88V12vaZfxRQz/2ojX19CjTv5WdxY/dGOg7ZrzWx8K+Ffhvp9qDcTXGq&#10;Pb7RNBOoic7supUdvc16/wCKfE+pTW9jd6bbQFblIIRJGN58tjlt3oMV9LSd4yvLzsuh5VZONSHL&#10;HTa8t3Y6i58U6hYywwfaYJLe3SI+UH3iRXBBGc8kHsa5bw/qN7caj5S6oLa3SRpmfeEjQZwIsd8k&#10;15j8WZvD8F3pNxZ3cfkW8EquFYhTLglC47jtn1qp8O/Evgz7ElpNeQreTPHd2rTkhZXGA0ZHcdCK&#10;bqS9pbm0Xn+oQw8fYtqn70vLX1se53Evia38SwG9KXqXtvMbaOHlrfZ93d/MVlN4V1HSbW0v59SD&#10;rbjfeRyqCTK5JwO68dTViPfei81fSNeS3v5HKvdGJpQzHnYqdFRQMCua8OeJUutVuLEaot7HK8f9&#10;pXE8RiikboEGSe/pXTo+7vs79zljzLZJcqSkrW2NPTtIM+p6pe/a5QsMcU0duxVo5El67WA5AFZN&#10;3qLJLpGo6kqRzRaiypFbpsAtx93IH3ie9Q6mNV8Mx63cT20TooMliIH+VlzgIinsDx+NZVzb3Oka&#10;5aXV6hea4swnk4MsUDzMBhAO65y1Q9Ela2upsnzO901ZW9LanoOueJbu88KCG5W5gv7u8U2hiUYl&#10;ZGyuCOAMc1W8R6rH4gvNHexL2uoadLG9wH3K9xs4K5HSuf8AGvg+Nbe2tLjVHW6gEAtntJMCFifv&#10;uvrgVYubS4ltNUs57OQ/2baea00asGYg/KSw5JbrTnza3XRfgY04U7Jx7u3bXT5o9N+IHhjTfF+j&#10;aRqk8Cm/jnAuZkUAoiHpg9cV5X8TdNms9G0h9Q+0XEQ1J3C24ER8r7qsPQ+pratdT1G8+w6jIsgt&#10;pIlhtYTJsWWZeSZB611zmHULZdPu9Vt31JmfYkh4t167eeoqZQhU5nazaXzMqfPR5FzXipPRa2Xb&#10;5HzJ4v8AhpBo4t/spu3mYi7vmMgbEM/yqgY9SK85k060n1R9MmkktRGD83mb32kcKT2FfV/iHwV4&#10;e1ae10ZdVuZptRdIzMkhEJaLr/3z6V4hrWg6i+reIfDkFxDFD5ccb3qopRvIyA0rfwbucmuKth2p&#10;XS08tdTtpVoyjbra+qtdHifiHwvrTpE7BIksphBIQdsnlP13AdeO9dDp+nWulySyu63FnE6vDNG+&#10;9iQM4CnnFZqG/wBLubgX+sQXSGAiDyJRJ5gJ43fSuX02ztSiSfaFR2dWWIkmSTn7vsDXO1+BS30R&#10;2M17dXt1cQfa2QTgzKNu11I52H6+tU9SsrSSycfaUjPlNIQeQWJyVXHU0txrMOnXWoGByJNStZIH&#10;jlTe0IY4Db+2cfpXK2+o20E5s7wFxa2xCkDZgjH3T3zRbYG97neLoWq2ugzPa2xcxMHO5QTtIyST&#10;6VZtdY0a602y+02ksixt5YlhIjDM3YE8Lj9ahkkWytCZdSnuHvrQ+XEG2+SpGB5mO49KyYDZR28G&#10;nxLCy+UYmgmfZufOd+PaoLXQ7S78P6fppt59MvGuEMZW7YN853cpjHXHc1U8UaN9lt9LjeS0lkjR&#10;pENu2z97jcPMz1Ncj4l1zU4m82Ga3eC0WG2mMQ2lwOckDrnpkV2csFrrWnTT2k0NtIzRPc20i/Lu&#10;LYQLu5GMc0a6Mm6eiRnaVo+uXlhF9us1ErwNd/NIE3RE449vUVw9/wCH5DNarHbskaN87xyboznk&#10;ngdRW34g1u7itLieRftd4ix2zxkny4Yic4Ur64FX9e16FPsL6fMbWFVkleJ1wJMdR+B7U79SGls3&#10;sM8SPFYW62cUDedGykyMCpBQcvjoQc8Vz+lXVw6G3Y4XBYoBw2fmDe2T1re8PQXHiAywXt+baGKN&#10;vPc4/d7vmUA98+lY1xC1y+pW8cr2tnaAIsmMyzNJ93JHamuxLfX8DodF8bXR1MRzpbxtNZPGVY7d&#10;uPX2NddD4i0+NraO3vSJRbZKq3yqy9WHvXiLSG00eTzmSW/luRDLhPM2IgzlSehIrY1K/wBFkOmy&#10;NaMFWMmcx5yFRerY6Vorrb8CU97+W/mfQ2q+Jll0jeTPHEdodovkaTPXJ71reCdXf+xLeC4l+1JP&#10;fm6jhlByvlLxyenIrwtIb8afbzWjMLd1CxRk/MFJxuAbqattrN3p8+io4kTy7oxkhgdySjjIHpnJ&#10;rSFeSktfImVOLTVtNz6f0Xw/oGtXN/8AbJ5EvSv2hJJZM5DY3Lk89OmKoXWtafKz6Y8rzWE135Fv&#10;OX3MixDkMfX0rzXxd4k01r12jZFaCaGJJUIKocfM2R9OlVnvi1zYeXpodZJFkPHJCYBdQOm73rq+&#10;sLRJK99X3MVh27tye2i7M7jxB4gtlt7+xXS5pNNkCwxuykqrr0kGeg+taI0a61jwjdNGpa1sXCxu&#10;sxMgcdWUf40k3iqzc3UEmoLsmYHZwQhT7qHHXPetXwf4ktdXlls9H8NzFbZwmpXzyLBE0pHAVT1X&#10;3xW0bSdr7rYxm3BL3dbrU4+wvNFuPCWpXE967ahbwPBvmP72ItgZRh/eFe3+GNKtNE0bw9pUEzky&#10;qBObkCRI/l3ZXPfmuIfwNMb25VdIiaGyMUgngTzUluG6g+vb2qhp/inxD4h0vVi/h6ZmgnaM3MI2&#10;yKucfd7HjFa03y3uvTTczqpTtyz0vd67XWh0ev6Pd6W9lJeTyCMSOzOAJEnwfkiVD1NZUHiGyebV&#10;XstCeyvLKIedJLGkcRVunyknGax/EHxAhV/C93PpNyY4JMoCfm8yM7DvHYHFdjNc+Eb3VNTmu/Pt&#10;pf3cqG4yqytL8uFB4Kjtmi6bfK0teo1zJR54tu2tvXscx4estI1DRod9x5DWE8ssdxEDnz3G7ODy&#10;Vrq/C+o2n22w1G41qG7dbWXzCFO5xn+72Oa6Xw7p+j/Loktst7JDKZy8BwEWTpuI649KoXfh9LbX&#10;7m9OpW0MlsPISKEKI5Y5MbUP+1zyaFBpJ6f8MTKpGUpxd1daejPL9C0rXdQguEbS0tLea9aWCPYD&#10;uVmyGYjnkjOa9R1ufSdE8WaJpjao0S3savcuozifjCg/w5rY8J2+m6PKLqTTZ5W2lXuJpiyRyA52&#10;gdgvtVpPEunajqF5Da6VYXLXbna8rMDIE+XILYwBRGNra63IqVZSk/cfKk9rdf8AI4nxjAL3XNRi&#10;mugHm2xghQZEVOgXtk1zFnoclj9vku9U26NbyIofysl5D0DMenoa9O1aXVNIjW4TwzEWjuo4s+bv&#10;U5PDKTzXG+IrvUbifXb13hkt5J4WbTjGWjbYvzHjofWiUVq3vfszSlUk1FK3La17p6+VjodE1Twr&#10;o81xqVvCFE0XlSJG4ZWI5yu7HNZHw8dPEN3JqkGrH7S5lZ452HzonCKU6cd6w/GVhYavaaVpml6J&#10;DM6FZ0lhykaAjcAXAxVu20aV7zQrm105JLuSOa3mg5jP3MkjHG0Y5quZ3XVLsS4R5JPmalK++uiP&#10;OtXgtrbXRrMO4XMN3E7RLPmOUL95lQdSPSu+u2g1yC7vLXV7RItVmD7L8YUHoAR2B7V5PovgfVtP&#10;8QxW194f+SedzFdAPsh28sBj2r1PxPqFrocdrplnYlPsT+bepNGrJJHKcK+5evrx0rNNpO+36mkm&#10;uaKjvbfyPP8A4h+HbrSLHWLCLxjZQY015JI4GAMgPWLYe3oRX48/EjBuLDGAqwnGORnPUn3r9aP2&#10;h9K8D2VxDfC3V7u9010QxsW2Sj+JgTwK/JLxpq9teyQJBuYRKVfIx0OeK6sM7SZ+f8ZVW4Uru7/H&#10;7jhLmNPIjIB4OGJFfVn7PllNcWlxbQoW3T7gwGTxg9PSvli6lJih2x8biOcDrX158BG/s3wx4h1O&#10;RWBLyQ27J18wgZHtitMU/wB18z53IFfErtZn0V8W7JxHpCBkNtiSSQAYBkUdxX51anZm71C53gHc&#10;7Hjsc9q+0Nf8QtNoaiSR3MMOAWOSN/X8a+V4oY9x2Z2l+CR0yfatMtuoz0PrsWlNqx5j4osxaaW7&#10;YALMEXj86i0jT0CQBwVJUFT6k+tWvidJ5c2n2ytldxc/UnGPpxWjp1vhIyzbtw45x0GcZ+lfRUk1&#10;TV+p5H2n5GL4vhCaVH0y046ewpmmKvlD5SQEAOOetWPiIVSx01dp3bySfYUuksvkxZYHIycDtiqj&#10;H3PmYz+Jk+s6JPdQo0cZYqMnnOBXH6TpaOboMSrI4B/GvcYLESWkpBVtqkA+vr+NeX+HbaSaS9Kx&#10;nPmjP09/pXKpu079CJLVFSx8KGW4ZBKEIUkluBXZPqKW9lbW8mnWtwIQUDSEk4zXdSpYpBYBpYWZ&#10;UKtgjcfr9PWvK/EGpsrrbpKChYnGcnH1FcvM5vVbBKFivP4mW2e3b/hHLIJI+EJB5K8E8niusTxH&#10;LuVhp1qpHQ7CQB9a8w1KUPBpgzkCWTnrjJFeqx2Uf7kIpGQMkn26cU6kYpR0JSEuPEt3DmT7Daq2&#10;cgiPnj0rxmWZ7qe5mY/NJIxPHc9a9W16N7ez3RyAnd1xnk9q8vQTx+Yywsx/i4NdGGUVdrqDVmYl&#10;1B95uuDk16N4TUTWZUDBDDn8K8/up1JJ2FQR0A716J4EG+GZfMIBIYDoOldNT4Sqa1N/UbJBZ3bF&#10;mUbM7c7h+FeXaCq/b1Tjk8c4Fe6zWSvDdo5yRE3bkjGeP8a+doHMV0oBOd3UdsUqPwtGlXdHscca&#10;gyqqqVxhTjkE9q6nS4oF8ZeCZyT5Zu4FdiN3KsOcGsSCRHMMmRgqOMcdOtd14W0N9W1zwtbLMika&#10;nCu5uiBz0zWTjo35M6MPD97TsteZWP2Qi1+wm12CO68SBZLQ4t32ABlk+8h/2/Qit+HXo9Pk1K1i&#10;1Uxyi5DguvmosDcsxA659a4K78GXmo2l5IotBcaeieVdQku2Eb5gQOAfwrwzTLfxloss+sBJTp99&#10;dPbzeZyijJUc8nHfFfOK9u3U+95Yvz6dPU998SfE9NRsrzTLSwgitkkB+0JH8sq55Y471X8ZeJrY&#10;pp9zp1xFc3CIgSGOBxjZ78jn3rsrS6kt9Pi0yyisp7Z4lF3cmPc8fm9DgVf1KC70Tw1eWenXLTz2&#10;7rE0JwvnK/zDBPIIHQg0rO2/QpOMWko9e+9+rOE8IeIHju7ya62Rm53XYjuYWt0jc8YV2HX9K1PC&#10;eiwXt/JqSfYY5bQvLDbQxltzN/y0dm6885r0TVLzU9W0a9hSyS+t9kMV1HMoDovG4Q8csfWptM0/&#10;T7JBbz+H57S2ule3t1hkKyLsGTvJ9atLbsZup8WlntZNfkcXb3/iWH7c2oQ2c0TBpkuAwZScY8v5&#10;Pun3rd0tl/smznVngLja+4eakTDkFSMkn614TpFzZeGNA1a5tJb+8mnvWUWMyGXESNnamMgMR361&#10;3mimTUNChvLKSQRXMvmwwMpXy3kXBV88jaeuKlP56GkoLyWq6WNPXfHIS8a2n1e6d43Vi1qu8u+P&#10;uMD92tlZLPxb4S1W6urR/Ltz/o4myrJLGc5P1965TwjLa6Ja2ebF21DVbthPMy70yvcBu3pXpEqW&#10;cn9vyzRSeTfQqq26NtV2Xgk+hOM097+YqqUXFRjazVn3s9TjvB2vX2p2Ul+pRLpYhEUT74giPQD3&#10;9TWL4pFhoNg0+oW0TtNeh7WDzP3kUkh4bj3613Gpzz6VpsdrbXX72J1klUOsYCDorEDkevNTr4j0&#10;OS5kthYw3xMkVwZuogb/AGc56H8KlJbNi55XclDS/TsibVfBsbjTJr+6ht7t5QQ5iBTLgfKSax5t&#10;LsoNZ/s26tvtkyyNJdXMQVCEI4Cgn5gO+KrfE/Upbd5YdYkuGtZryMWv2YceY4GCx9qyNL0WXUbn&#10;xHeQ2Ma3GmQ/Z7e8DYcuRkhhn074NU1rsTBy5E5T0t02VxmpaLPZabq80MyXdisyTRMf9eMnBQ8c&#10;j0rW0PSo3tRY61p0ga7dEttw2tx84+XqQOpqsPFWlQabpUd69yGu9kMhhIEjuDkFRyNufWulvdWh&#10;Piu01K4vGsbm1gbat9GcTKVwBCF4yOpqbK97lylOzjbu0+t1tscdefEfXNNn1qFLUXPkxFYIYE24&#10;jHGSMfnWxaWCzPo1yNrJJsuLqF2+ZUUZKDrx7CqE3jC6t7i4mSW1NhMGFyyL5dx+844LdfbFWI9A&#10;sdR03SY7W4C6dDPgoG2yyF+OXPbnnPNPfrcbSS+Hlvo2vQ5z4gwxNds2kRzEzQGX7E/dWOCBknoP&#10;U1JqWk6l4X8M6LCL9I1WcM8IG+aMy9tvdTWfr/ghrX+0bexjeK7tmVVle4LGSN25Rc8/jmte1U6b&#10;e2dk1g0Oqi1a5EkwM6FF7EnJBPaptdvQ2TSjC0rpa69T06CKwku7G2maSWeSBmkSEhQpx8ueeDXA&#10;yaTJfebc2kVsYrGMB4JcHakRwdx6c1BZ6to13qmiNbk2zXrqJplb/UyKc4b0z9a2/iBpV9Bcpodk&#10;gZL5ZJri+g3MpjDcrj278mm9VfT5GMbwnFXabV9e3Us6TqFidQmlhtRYI9gWbaPlWT+HHqDVzwfc&#10;avZnVIoZIx5lsTySTuk5yoJzis/S/DTaxfC2k1eO7s1gSKONUKOhTuelcVNeXml6mQ+nxskd9Faw&#10;whiJTHnG8N/dB65oWjT8y+WMlKKabsnZ/wDBNfw2I/7M8QTnR2nnd0jkeSTYPMztO3jNdP4bTVtI&#10;u76O+mkXTxa8I4AG76jtVjXvGE1n4lt9Ie0iMV7G7knJBaPoWPc1xHxI102V9aT6jdy3MFyNk1jb&#10;BWkeML1BxlQKlpRtZ7adgTlUunFJSV+/3HT3+hXI0zRxJ4js2eOczRBIt7YY8KT2HrXZaf49TU21&#10;bTJLZ0KYE09uiopA9GOea8k1XxkLDSbC4s7SMxSx4ghmXYE9N7sMFsVs6b46ijtXnt7e4eW3Cxz2&#10;0REnmM/8WAeR6YpqST0Y50XKOsb2bs9rO5mXGhx6fezT23iSQrdlV2tKjPCpPfJG4/yrr9OtNMt9&#10;FaFtN8qaS7Ie6XB3r1VgV/UVuanr+mX+i/2rc+Gmi8s7SSqiXcRjnOSuK5rwr4ttnmSUS+XpiWzr&#10;EShk3SsMfMD0I96ElF7rX9SHKc4bP3Xr8umg7VNfieSKa2iSSZS0AmlTcoLDg8Z7dq5Dw5YE6s0e&#10;vaEt4sgd4ZUHlxPnqwQ46epFb/giKRdXtbK5uIVupZjcKwTEaqB8qjHcg5rI1nw/Y3mt60klzesQ&#10;oeKS1fOyQnkBDxgUatJvuaJqLlC/2b36/Im1vVLazkt9D0nWBDErCVXO5nXbnMYJ+8OevatfU9ak&#10;gvRdxXsCmby/3T5YSHG3DFex7VQ8XLHYabYvYRXNxcmH5mYAHeBhiVHQAcmpfEGk3H/CGaXGL20v&#10;7i6mSTMShWiWM7jtYdQtGt3rtqCcbUnbdta9e7OplWeBrzdocCybkaMpCrAMRwct0Ge9Z66rY6Dc&#10;R3utXg+3GYho4JNqBcfKzJgZ96r+DtA1rTtb/tC+1tNQtr5FSHyz/q2B4Dk4wPpWb4v8KzSpf3dl&#10;Zx21+t5unZpNwdOhVfwqtbJ2M4uLlyuWjVrr7rDNO1O1kvrGRWHmXF4ywxMCkex+/oPrXQ+GfE2o&#10;XWra3e6joyRQafGbWBkIAnKZ5IP3vrWjax2c+iLMJLJfs7xlhLyVOf4ff0rm7+yl1rUdTmutRlWK&#10;1mjG2EqiYcfMvofxoSatqNuM73jZJWu73XoYk3xDtU02K6u2gkkkljA8sjMJD9lGCfyrstSgv5Lz&#10;Tntdehfz1ZkjmQY+bknaoGMDoTVeXwn4T8hpYwoitl2xl4vXrjb0I9abpvhlJrQ2dhrPmx3QZri5&#10;mG14kHOFJA4os9Fv6BKVOycU46vdaamf428X6tp9vJbm6t7uTZG6W7sWbfG33lxz/SuAj8ZwSXkD&#10;BWiF28aT3NxKGUyucMMcAYHHBr2HVLqe3sNGhtbOwuEim2LfS4y/by+Oa8ru/Ctlr+s6rJZ6daxm&#10;KAlbaVzGFlT/AJaRKAcEn1zQ733+RVJwUXeNt9fw2PS/FEt14fjE67ruyKhbd48BB2bcrfe9hXmK&#10;O82oGA36Xn27a7RSgRLaxjkbU9T3NacmjR66+iabrc4tmtwbi4xKAgI6AZPX6VneO5bo6i93GbCa&#10;38lLVTwJWRRjIYcA05PqKlGztu9dfyPaotS0qe3Wzg1OOE22HMoZTg4xsAJxXL2/i42mvWNjpd+8&#10;v7ty8c8YdiD2DgDB4rlYPBmmLZR2tywaeS38+AREnawGVXIPzNWn4XvNY0o6pPqdq/2meNFiQJja&#10;oGNzH+E/SmpPToYunFc1nzeT6s6zRGsdPXW8Ri0vpH3RBW3O2/09MVX0+w0yKacPa+VOYBIUu3Mi&#10;k4yZcHqTUsehzLrmia5ceVb2gtmSSXcHQE9M+9cDPpt5p95b3V7rSXMMzuI0jO4ojHIPHXjtVbdC&#10;VBScve1a9dexe1vSby50TXba1aRhNCbiO5dvMUsp5ChckD2Fea+CoPFHim9h0dLiFbq3R3eQodpC&#10;jAJyeMivYZRqdnc6dLDBO2l2yMDjjcD8x3g8Aj0pPEHiiz8N6++qQOY/7St1LxQxqcRjj5sc0nb/&#10;ADNIzkk1FJtpuL7PzNTTdBuLHTw2oahHd36xNbkQrtUKSOd3OQMdK5+GWTTPIMWvQ3avmIW7hQyM&#10;eSMrggCl065ubeW81S6kRLHfH5MAySVY8vu9z2qhNpfhK8lstVm0yGe8kldWiRji3VORM39c1Taa&#10;XQiKet7yT7JfcbPhm3sb5NUEto6wTZDSI3mKrjuDwcVoRNqGnposVkILvTtxjmkAXzSB2FY7Q3cl&#10;00EMrG0mlRoZbVEGcfMVIzk/WqniRH0wzSWHiCNQzNuDx5aMd8H196V/+HDlvLe9+mrW35naad4t&#10;0jVvEdxb6RaRRzpGVjldWX54zyp7ZH61LaG9gXXrONoftisJZyqhQ249MnJI/Cud8I2mqC0tZIru&#10;OcQxSSiazAQRMe7t/GW9K4PwH4j1i31LxTd3e2S3jcGZpBmVif4QPSnfa9yfZL3uVqySVnq7pns1&#10;3r0wsLy4vrF1iV1Vhb5Y7D0P4Y5rl9es723vdFazj36TO5eRlG0seuS3euM8Z6vNfx3l7DObiDyx&#10;Jc21vJh9pGBkNjIHtXN6d8SNImHhq1tNSnuHecEwMCBGgHKgHjrScrlwotWenmvl+Z7F4v0mOxm/&#10;tY6Wtw8JTzbd3OREfcenpXCapeRarst0s5LYTSFkWJSdxcYUbVwdtad5rF74hvtRuPsP9l2K5gnm&#10;umKk47YHr2qpollKls0b3O9IpTcRXgUoY44z8qB2AGGND302KppxSu/eX4GH4c8Fz6d4mh1m/u7Z&#10;bSN8P5HGxlGBu9fety+1fWE16/njki1KxucG2hUk7pCNpDY6YHTNRXPi2eXStTvLONJLkELPBGpd&#10;9xbG4E5HSub+HFxaWWr6zbXNjefZjtl+0Skpv3DJjVe2KV9tRtN80pK9lax311ojaRo139n0GKS8&#10;co8cZdm68ncRgDHaqfhnXL68Z7y91G1tZFxDMsfzFAR8oxyCa9J0A3b3mrags8VpHPGIbaKY4UKB&#10;x16/zrxjXfC2i+HtFuLu0n8zUbm5G54QQqS7uyknim1bUyg+ZuL3bXnvuWtd0u6itY1sTObSEyvK&#10;ZwVWVyCcknmtvRbawW105JbyD7EtrJJgY2GQ8jI7n615X8RvGPiHTdGtYk0W4neQMZZGJwSe+B0r&#10;A0D/AImnhy41Zkh09UVIQsbk/OD8zlKW2yNeVtWcra7osazEDBqepLaSacucie3lKtsjwCAvAw3S&#10;tXQ7vXNRvdPe1vLeGxljjm+zRM379YyGxIW78c1qePfh3I1jpdr9vkQ3MDztI/3XjxnBAxgn3rjL&#10;K/1yGJItPtH0+wtrBx9qePcFYDtkZOaaX3luScU18j3h/E1rdq9954MRuWhTC5QEADYo9j3rhNb1&#10;K90a43WNg9wZwBcEsMKzHCNGxHbPIrwDwfp3iKYaOZtUjltJy6xwqpDQux/1j49fSvVLvw/q+jWO&#10;q/2r4jjTEUfloRkszthQCcYH4Gqa13uRBKy6X6M9cu9GbR5buC2lNxcXKiUrJKzGXb/DGDxkd6r+&#10;CPiFczXV5DqlsbOazDeXHKMLI/T5fVq4jxprNzos/hG9EFzdXcYMNrNAR5T7x8wkqO/05Nd1Ca7W&#10;9lvRIURFcYW1mXluRjp0zSvbYjk5laVn5m/Hqs0Qv5tXvJ4YbiTLgAqWBPRSP1re1fydDFuIdTDw&#10;XEX2gQnO6JFOSUbOST78Vh6JP4yvdZEsdtpd1awhoNvm7vujlmGDlquXGrfaJF1YWcV0LZmg+wZG&#10;R2yeOBn0pWG3r0t2X4HQeLfFml3/AIWWfS9UeO4371YjbtQLghiOvtXiw1PxW7+GLbVZY57G+BjZ&#10;VXa20kYZj+PevYde8F2t5qenypDHb208Y82GJgUWUjgH2qjqeuan4etfINhHcz20oS2EnzCXd1A9&#10;PY1T3d0RSaSSjve+u6K/iXw6kBVLS1SHTdL2STSl95UJz8obqK7+91eAW2kG0s3e3kAw7vxhjknH&#10;bI7VxusFNY0y6WXSbhDJtWeNZ1UIxHQjnj615Ppug6/p2gpeCcXUNteqpDOSwiBxsUDjNR3styo+&#10;9GPM9nY97+IE9nqmoaBfaZZbJLCORSAhOUfCs3HXAJNYmsau+gW0l3FbW19caluggikyWXjO5hyA&#10;DUXi/wAc6jp1lEml2xa5uo0coqhzBGp+cNj9ayNA02PxHNrN3eMtva6bHHLvCmN1LD74B7U27vzH&#10;SXLGPMvdXzbuzzXQNH8Q6ZqkuoXFhGl5P5n3idqRtjAGTgV2Ot+HdV1CwRv7NkaXI3gtuWbGT1zw&#10;RXoOmKmoaTq0en6obqeR9kchAdSPbHStyN742mnaVFYvLdWxHnKpKgg9WLe3pWbgnu/uOl4p3Tsr&#10;rvpp3PLFsLeHRLGa0imtb7VQ9q0b4ONnBwv8jWhpnhm702007fcEXdrEXbcDIr7uWOOxPtXomteH&#10;lkit7m5ljeSBj9nXIQxg9SKy/if4n0zSBYXFuhju5IzGFBJEsYHzAY7mpdNK9+goYhycUrvmbuzH&#10;nu9Q1zSbmW3sbcWtuyG58s5MijnbxySa5HwjrstjpV5BcWUkf72S4jtZPkyhPA5649K7v4f+C9U0&#10;exXVY2lhtZYTJHFJ8xyeny/T1rzrxmieL/G2lx22syQW32fzZUeLyw7xnkKT696OV6N6McZxcpRS&#10;TgtbroyK8uNU1C1vpbBJUk37Wtj0CyDG7K1V1O4RbDQPItUkNsu2YZAaWVjzjPJ/AVyUfiTV9J8T&#10;uLm3cpPMFtvLHD4OAcd67jxm+qaVp8b3drHLeSyfLMp4hRj2H94Vnys6FJcy/A2NDl0C9uLGG4uI&#10;LFIpnnkgcBWduOuTyam0DWrLWNX129jmMdlZ3CxpC+Azbvl3D+dcr4W8PeDtcksNMvvO8hfMnjuZ&#10;VKvLKPvANVDRdJt7i5vbqztP3FtKYI7XOPNKHAZu/A5quiIaTlJXa0W+2p3fh7TZ7rVydQl/tGES&#10;SOqRpgoo6AHiuibWjNa3VlpNrNLcW87zqh3IyRnjBGMmqFn4isbabVgsz2l2UCj5fkhYjHTPNen/&#10;AAqSHS7po5NWjluOoLABpQecDNXCPS5z4ifLGUnC9krLoec+GdVTUtPnmfR1Q2riKUDKSbmbsDz9&#10;aXVi2leKTa6XqMfnrbq7w3EZ+VTzhff3rqNa1K2t/EGr6tJaR2wQgOnID4P3j6k1zvii/fVPFtlr&#10;raaq2ssYQyfxeWV5JH8qa9dbkQd5X5bJxvZu+umhymrarLr+pA3u+OKJCrpb4GB6swx3r0Wd7rRN&#10;F0C2g1ja9xIuxo0ztQHJ3j/GuI1vwpaSwtdW8aqBIGEkLk8E8BxT72S+h17RLWfVVaOe1MsbY5Uj&#10;swHY002m+/cqajJRS0S+y/JFzVJfJ8d6hJNYMyywJ5cq/Lk7eTgVl+HNa1nWdYTSm0VrqDYWdwGV&#10;ogCSclgM5Fdz4o0k6BqVjd2W50uEWKaR2LFWblttQXN74ksYLpLdsedKf3icvHHj9arVN3+djNST&#10;jGyXw2Tb7DdN0+WddRmvWuRbQ/8AHugkK7sHBU47CtDwZ41sLnSp/MW33JIAkSEl4Sp4Dep9a828&#10;WeIZootO0+z1bzppBiQv8jozHAG2uh8AeGfD3hvTZpxqMMtxNcAy7z+88xjz+ApxZNWn7l5J6vRL&#10;yOk1iHVtYk1b7fcpCCfKi8rDAlexAry/XdH1DT7Ga1m1s72TDrDyduegXC44+teo6gZZtdkNrLE8&#10;5ZZDGzFQ3v8AQitCPU4tWvDJ9hHV4XHUqUPJOOo44pu3cIScFH3Vy2vZaWOHj8J3UT28lm+ZxaI1&#10;qsxI5A7r0rK8T67eaB4VcT2Ju5p5WYyxArH5gYHFeyalrIuZESHTWYIoGDwx7Z9q5LR9WsPD9vrE&#10;txZ3EghZWaFl3IFz1Gc807JPcmM5Ss3G7TWnUwLrT7m7OjXSyxgSEMzsNzIpGdr+memaqeO9H1KG&#10;XTri3vAJdQlSIJGm7y0Q53KMfnUV74rtPG2t7dPtpbWBIi5AGwsR7VBdfEuXT7az2Szm6sg6C2MY&#10;ZivTDN71Omv4M0SneDsr2d12vsb+ravr39kyQaiZGtIpQ6vGoHmug4Unt61yGYrG2XGqTyvqcYku&#10;rfb80KjvuPftzV/SNbbUbua21q3mtLZIkmjtyx3O78n8BW2dc8M2aTRRLNK55WQqFVE9ASCeKS16&#10;/eJLl05Ot/dWhQtcXaRxwQBbOMJGvz7X3HoWIHP41p+K4NVsYYrm28PmWdNoWZSBljxlu5/Cse30&#10;7Q7yK3ltfEBtt8ubjzBkkDpgnGK7XU4re4msrVNavcQ27P8AaV4jIHTPY01s7kt+8tO97pmR4es7&#10;LQlEWr3MP27UZ0jjDjJLOc8fStDT/D11feKJbS4vfsiKg+zIh2rKg6k/jXnP9karqHiLTP7dnjl0&#10;sDdZXSLhvMWvULBrT7beylpru8s9rwgEhVhJyQfc1SSstCKl1zPm1cd7Xt00Mm40htF8Ratf3lwb&#10;aJGWJSDkFMcfnWzphtZNPt57oRXB3ODlgxOT8v6Vo2N/p2sarLZajIjPcqAsI5aND0JY8V5hbfDm&#10;XStc1GSx1n7ZYqjZSRgCjjqB9KOlyU7+7JtSsnfpY6XU5giWkH2FmE0heOBOI1ycg4GfrT/Hdtey&#10;3QXToPLlgRN0inb8rjlcYIxXm/hWXxLf+M4TiV4YYD5TLgIVIxyegPFeza1dMNQ2NaxiPyg05Dlm&#10;LDoM9vpRa6G24zilq0meP6b/AG9Z3ayTwsUgUsTGckAngc9c12fiWHT7aHTrzTYdrRB5LgS8cv1G&#10;BWdaw6zcapeWUESSRyIZlgchWIHI+brgdaz/ABHLcabBpbtd2qxyMVnhf5wCD1HrioWiZve8462f&#10;ZdbnQaNqtlctPNbiOOUojvbx/LvT6fzp+t/EDQrjUNKt7S4AV96SQgFVDKOSMgA/hXnVxv01or3T&#10;DBJPcyMXYcYQ9BtJ/KujlvLVLbSdQ1kxIYZiPIAUOzNxj1p33HKC5k7PyI73XJoYdJbckyOpSBAf&#10;nD56/l61qeO/BcNvpmn3tzcKS2P3GMMSR1zjin6HeaRBf3U9zpAgtkiLRSufukdMc963LTxtZT6o&#10;ItSjaXz/AC/IY/dRccNikkur309CXKSatF2Wr8zG0bUdXCRWUuni5ihtzIkeQcn+EHt+BqO4kMVv&#10;BczSlNRDhHtS3yxBj1OK6ManaxS3k9tfYglHkwMU2M75ySvcgeteG/GrWbq7Nm9hDuvjIP3isCZt&#10;h6YHajl2Vwg25fDZHvN9qdxc6aWWCAGPCmXdwu044xjmsex8EajYzf8ACRRxx31uQATKSSg7n/8A&#10;XV7S9RXVdGjt9Zt4tO/drJKpcDeQM4wK5y08VR6hY3ll4c1eR0gcrNDJ91x6KcU2utzNOSTS0117&#10;WfmerXki3OpxZgiktI7RQrIM7ZPvcV51d+L9Rt9Yd7azLpMojfJwFB44Fc54j1bV/DFvZXVuojDW&#10;weSFiRlx1A9aNI8ZyahpcGrfZXjjd1yAmcueCKHfXpqOFNLopK1kdDqvgmz1C5tRIieWxJkWMYdS&#10;e/BqDxLpEza5o2mokhtVHmOCuWRE/i3e/SmeGdIih1a51P7Y5QsTOhbhGI4POcVja5qh1q4naO/e&#10;2khxbxTGTCY75xipduxrFS57X0S+5s7PxitpNcG4l0fzYRGFiZCdwCnGWx+dZXiUjxMjWrsUsoLY&#10;IjnJy3U5960PCXiGTwxaTafNdw6hiMyZLFiS3bmrWjxrc6FrN1C3lytK221yOrAYAp7vR+pCXKld&#10;aR0jL1MyKyuW0m0+x3KyXEKBZArfMIl9aoab4H1vT9UbV47gtBOA3kykkAkY5xxXYeHNNt9MS4jk&#10;k/0gxq0qBemfw7VRt/FF5paai6O008zDyBJ0wDwADTXmU5y95RSfqt7nl8+qaXZ3dzafZ9t3cylp&#10;oihIQDqytXrN5cWF9Y6biwSaGBSQVH3to78VzGmva3d1eXd1ZM13HgTsSFB3+lVLvSA07tY6hsdQ&#10;QsLchcjnBB6Uk2VJKTjdtNdfkWhpukeIp2nSJLWGwCv5CkBz36is3VPFtpb2JltbORmkum/eOhwi&#10;qOmfWvOfCktxHrcssdhPdxxnyJ3HyoGJzzXTSavq+qayLeCwgitMsoR8FlYEAnPSi5p7K0rXulrv&#10;sQ2niG11aKcxWMkzjBwyYCt6gjpWjoGj3IeKLXbe7uVu3LRKpbChT2PeugeGRLqWCwtI5UgkX7Sm&#10;du8qM9sda9G1rVLiTRZ5oFV7hISLezhfc0JYcjI6t3oirp6kTq2sktH57HiWs2Z1LUpftOpXLaYm&#10;Y445CDtYcKMeor1O38KanpWn2txqjQT29umYxD1kX0PvXjvhbQ9P1S4uJNSN7BcJHuhTJKvKvJzw&#10;BzXcWfifUPENhdWuqlbHyz5cbAEbivA2k8c0J/8AAIrQl7qi1ZWv8+x0eh2qy2mp3OmiWFpP3p3j&#10;aq4HQZrjxqjSB9YndVukj8lVKj5+cKR9a5XWINcsrnSlvL68liMbRXEcS8ru+6SR/wDXrU1Dwhc2&#10;9raxpaXDxOAYijjfuJzlgelF3p5FxppPWS956eh6FpVvZX2mXVxJq+18mSfy12lGH8PNcF4T8Vzp&#10;BrKTW4M7OVt5ScBwvFc1HdXulC60q6eLbPcCeN24wgOSjY6mu08aaT4ejtvNt0JmkkiZ0i+UKB/j&#10;T5vwKVNXtK7UnoSa9rGq6jZWNo05gaeAI5VcRZB6Z9TXaW94bPQrVJbcQmP924kOHkUdcfXtUMmt&#10;xadYWtpdeHZxCAZoZIlLsFXvlc4H41na9oukyQ6Vqs+pyXFuxDiOV8FRjOBgnP40d9TB2fKuWy5n&#10;a3X7jx+68SQXDXen2X2idw3nRpkkxqD0YUvj3UNaaysLvT7VHnLhTg/cOMc+1dh4Yj0wXdzrtjc+&#10;UsqvC0eMvIzHhRmub8H2Fydf1CynvCPtJKLE2A6uATnp0FK2qN5NWfSyOi8L3uomEWctuqzm2dp5&#10;5OFWQjIK57U3TJxdaDb2+r2cEKCc7bg8iU565Haul0O80lZ59Im1BbyflTCrYwF65IpZ/B9/qYWK&#10;1iVtMgJlaBRuAcZHBo5WYucU9dNnczPEWlWuoLYx2c1tLImFgjbG1V/CuBsre1uPGdpZf2cbeWOF&#10;4pJ484Z+pGfetKw8MiaJrtJDZrDP80jKPl2/3RXba7dQ2UOl6jZXEUhRy0khTl8jGT3p26lbe6nf&#10;f7zU0m+uJbs2dxpBjt4w6RTPJ/EOM81Db6rrljqEzw6bB5KgJLJKxdn/ANoDvVJr/TJ9J1LUjpMv&#10;2zdmOQqVUt/CVHpXmf8AwlurWnirT5pBLcyPa7lI4VWP94dMgUdtSVHf3elrPuepXVrdLa6nNbQp&#10;eNI22SMoAPU8Gori0vJPDsMVlpsVreRMj7Ad2FzyBigeIEtL1/NvkLXj4yV+YFh2OCPauuvrq4sY&#10;vtCLbwBAqKsy+ZL654PQ/SkkRKUk4q3oea6FpGqRSX15LFOhVtzsowZM8YFel6ppcLwRvbm4tmlj&#10;Acj5jg/xHNchpXjDWrnVobe7uot9xxEWQJGyjrwPT1o8Sa1f6NJeyI7XTxSKr7nwFRuy+tNDlzuS&#10;2T8jJl8P6h4ekL3t3JPauSN8fzAIexHQE1a1PRfL0STVLVpJLZh5cdqG5Ve5x3q3rXiOPUYdO05J&#10;ZbGKYMZpWAPUd89/TmvR7aOLRtF023trA3xERVJFbl/r9aaincUq04qDa95vbyOW8KeIbSTwxJBG&#10;qQSOCsZZcNGmOc1V+zyy+D7uFJY4mlhaNZ8crn+I1wt1d6xIdQE2mR2gjG3yk/eEmT/a4FW7uz1H&#10;V7Czj0NxvtFLTxSN/rOO6j+VLrY0dNLW+8lJ+Ru+GbDStE8OxnS5jNfQx/vHwypKx4ySetYsc2v6&#10;f4fnl0tox9pmDSW4HzB2PJ+ldvZeK57fRYLPUbIQy9JXMeI/wI9K83sfFt1czanE5SGKGFlt5FH+&#10;sc8g/SrbXfoEFJqfu/a66nV6W+rT6VeRSacLVGIE5LZDt2xW1rGnxw2Gk6PctDNdXDCURkYUKBwG&#10;HpXBfDXxVfrBeR61crJ5UiyIhIQv7c17Z4t1PQri1/tG1hgS9gCjbOMMo6kimrWepMnJTiuTS97r&#10;v5nmd6l9/an9mjRYoLZBslli4TaeuR6V6/pvh6z0uwkuLeIhEQFIRwrkdlzWb4c0nTdSsrmZr7zR&#10;qER8yVnAEWf7v0qgJbayf7M9/LNY2qrHE0rZy/faB2p2tqZVJ8/uq6turPUyte1KxvdQtorzRw0g&#10;hWRihzgMehz1NVtcjgt/MuLSK3j2hVj83jYOvynsT7Vl+MZF0rULG+066lMkhQSRPHmMqTjq1dT4&#10;i8H6ML5NR1K/WVFhEn2cD5MkcZA7VNm7jbSVPdJrbVnJaRrGoanqkoFstsoi3O0Z3NK+OMGuK8Oa&#10;Dr0uoX9zql7cvN5hCRDKokYPY9z611/gvxNo1vPMYrSWeFZN4kiU8s38KjngV0uua/bS3FvqE2qR&#10;ra7iotwMNG3v6mp+Zo5NSaUNLblfUPGRkvbC1Oox20Cj96jjrjpXRxW+mzvDFcJbytPIX8x8DCr3&#10;HtWZfaD4V10/uPP82SPJYgrggZz04qbQtKh1CexgmGVtN6F5EIA2453d81SvfozCXLyq14236FSa&#10;BovEqBtRCaDcx+XGE6iQdQPY+tcpdaposl9qWlW9qGjkzHEAS7SHHPXpXtc2q+G9SxpF1GMWjFon&#10;jXAx6g968U0+byNbFlbaQyCWUgXsgGcYzkD0oa9B0J3vdNNL0v5mR4P1y50DRp7abw5I+LhtsnGV&#10;GcZIrsF1ua3h85ZVtY0XzY/lAyevFVbbwrrsl2xs5Xu0juSBk4WVv7rYzha6nWvBupXNreefDEl+&#10;i5Ab/VQjHRB3pu7LnKnzata76/odVbXI1aLTby+aLdOu9PJTJYDpuJ7muG8Qa3YwRyWcWlkSFmIm&#10;lyVQeu0d60dEj1HUbPS4baWIXdpIoYsCq49D7GvMfGsc+s+IRp81zJp91PNtQxcp8nOSe/0pp3Wx&#10;jRppTab0V3a+x1/h3w3qF5FE4vle2jBLMF24YdAPWua8X2A1H7VZWtsbiSTalwzsEKZ/uVmaxrGu&#10;rFHoNhfOZllxvjQjKjqw9T61qT6rNpNskC6VczToC1zcSDG7PvUOx1JSUr3Tvsl28xb200fQY4rU&#10;aZE1zGqKPMzI/I+8SKU6d4XhwkmpHfgFvlIwW5PAB9a1ntrnxPLYJJb/AGeBkBll6OyY4+b2rKu/&#10;B2mW00kS6WbgIcCUvkv7k1LX3DUtk5NS3djzTULy3S8SSzt+MeWVfsR1PNOltrKNYorktsdeWBAx&#10;35NcDBC8dxA0t55m04XaMbx61o6vrqXlu8ZiZZC+MqOOOO9fj7Z94jet7qWzh+yWT7hO2Cc52j3N&#10;Wb+3mST7M8wJGCrYGcHqAa5jw7r6WSQpeKq4l+8uOB7mtq5eK9e4lhDSBGbbIuSB7U2mO6Ok07TF&#10;uZp4xOEVYSRvPcdMZrl0mltoWe4tTMFYgSjnBPcAVi3evLaosk1xiaLqV4B/A1Hq/ig29jE8Q3RS&#10;fMTjPJ5GKOXbQHPzLCW8l3cO0ZKggk9cbfTjvXWXdpZW2i77dkaR2CNluDXleg6xqd6qyRhk2AgA&#10;Ac7u+K3TpV5daYsu45gLMygYJ9ahxCM7q/zETUb3ypHgmYEL5aqOhrXthenTFeUOAM4Udcmuas9W&#10;aGCJUH7tznBGWye1doL/AHeRCNzRsu5ie341LVi4y13KF9PFbMhfazlM7euBjr+FbO+G70+2FvnD&#10;kIxP8JzwTWR4qhivEigtFVZZ0KlwOmPQ10umQxWen2scUIYQptlfdglumcd6pIXNqeW61qV1oOo/&#10;ZjFHIw+ZyMH5SeD+Fec/FTxr9maymiYSlyNwiGSMc81Z8Ui30DxVcXmo6g0kcsX7pBlh83rXdLot&#10;hcodtpE26NWUtj0z716kKcaXspuDaa+84JTlUVSKkk0/uPLrXxlGm2RbOVRMAyqw7+wxxX2b+z14&#10;FPj6/awPlW1qQp9GYn2NfO9tavf3MQSLcLcAMu0ZHbrXtPgXxtdaHKk1nA1ve25DKyqcOFOcN0ry&#10;c7pOvhpxpqabtdU58kpJPWKlZ2bWlz0MvfKsRzVFzOlJU5ON0ptaNo+6tY/Y2RdNvGttTRp4lLQR&#10;yQqUO0ZwSpHX1xU0/wCzFrdpostza+IkF1HAZBAYQYmwM7QRjH5V8LePf+Cg3xN8P2t5DNBpzxTx&#10;siTtG++MHjkKwz9eK4TS/wDgqF8QJfDMtounadJKYmgS6LNvAxjOz1r1sBlmGnWwFZZLmjoRnUU4&#10;+3pu7lJOM5WndxWqsnp2PiqmdZzh5KFTGYdyVZX9xaw69NvxOt8IfHTxBrd3BZ2uk5meQpkYC5Bw&#10;QCODX6I6N+zZqWqWVtd3niFrWeSMOFjjEm3cMgMCRX85fhP4k+KbVo47e5wkLduGGTnORX6TeDv+&#10;Cjnj/QtMtLCbR9PvjHEEFw0roRgY5XHJ/GvTz7IqEMbQn9QxmIw6nP8Ad0K0YcqunFzUpRcl5J/J&#10;n0+fcTUq2HgsqxCoT55ObrQv7v2VF2fz0P0L8Dfs1anc2tw2u68ySpNLEosyMHy2Kh8sDgMBnHvz&#10;UHgX9nK8fXdei1nWGmtbOZY4DA2x5RIgfLD+EjNfnj4R/wCCjfjTQRqklxpFndxvM85MkjII95yV&#10;wM55/GuD07/gpvqWm67qGqQ2cUst9IGljYuqjaNqj5TyB2zXzWMyymsPVhHhrMqrWNc5wWIj+/ot&#10;trklz+6rNXg+W9rHg1M6zKU8cnm1GClBexaja0rrbqtLrW59gftfaVqHwzvPDf8AYeqzG2v458w3&#10;Em91eDGSCex3V+dXjD9qXxLaoPOuQvO3CNnH1Arn/jp+11qHxa1GK51JmhigiZYFhG1VyeQD7180&#10;WWhNqeqRKLnckqk/O279a/RcLlOCrU6c1l8sNDkS9lPdW72bS9Doq8U1oYTDUoVvaV4xaq1k7qcm&#10;+notD7El+M73Wm21zcvcFQQ8hXnI7/SuX+Kvxs8Ha9Y2cOkWM0UwI86RweeOcEVt6L4f06z0GW2C&#10;oZdgBJ7jHUV8mQ2KxXM0ZBJ3sp9SAcZrfL8qwvNJxg1yvQwnxXmEbL2sXda6HvHwg+JdnZ6ncxLY&#10;xTLOvlFzxsPTdg9a9bl1+4ju1TzI2EjYLKAMLXy78HtPsn8SXETqGCljt6E4H86+w47jR9DvbK4f&#10;T1mAfdtboxHY8VxZvTVOs1D+W/zP1HgvG1cXguevWSXtHG/ZI9Bi8A+IV06fUF8P3jWcUXmtcIny&#10;Kvq3NefzN5kbPGGPyk7SOpH1r9RrT9qT4e3Pw6v7VJoYrj+zHh+you4F2QoFbA75r8oNK16W/t7y&#10;MrtCI2X6V8vkeLp4vLoV3mFOvVc5xqQhRnR9m4u1nGp73ze+60O/KM1xGMWN9vg3Q9nVcKab5ueK&#10;+1daGDHiaAniIk/MeoFa9tMvKu6uQMD5CFPuK56FsADaGz8uO2K6fQtLvLwhLe3EjE7VGen1r0JS&#10;5U9TWtKMVq7HO6jq0cNlIXXc5GMdPz9q8esvjE+j25t4p0VfMJ2rzz6Z7V9Xy/s+63qdldR3N1HA&#10;JQQCMFgK8wT9j/RLe5gN3qr3Cry8YXGT7kV1YbFYaMZKrd9tD5TMsTXnOP1dxtazbZ4fe/G6a4Ja&#10;KYZHPycgk+oH9ayNF8YazfvJBHndLlmZl25HpX6WeGPhT4M0yCOGLQ7U/KAOBuJ+vXNemjwJ4WnC&#10;pNoNuMpjcAMr7VtHM6GqhQXzZyN4jRzrtvqktD8T9cvNbN21vHO7FFLAK2TjvWroo1q7hjYmcYOO&#10;mMY/vGv1c1L4C/D+GQypZ/Zjy2U+fB+pya4q/wDhjpVuzJb3kjITkHZ84z745FbVM6glZUvxRnRw&#10;nNJydaTv0sz58/Zws7m1v9SfUbFZLeRWVDIM4YDPy5qH4efCjQ5/FWsatry/6N57PBa54HPT3Fe1&#10;v4FuGQ/Z596KflOAG47Y4/Gsq70fUbUiR4AUwRlV4yK8erj5SlUcfd50kzq+qU3yJtvld1fufWXw&#10;88N+GIraS80exjhUcNgAfhiuvvEjkVgCrA8BG5x714H8CPEBae7tZdwMsRZVIx8wPX8q97nmjiaT&#10;fnOAcippSi6a0S1aZ4OMhKFeS5m+xlTllCRhArBhjj5R714f8bfAEPijw3qsBXfMiGSFuuJF56e9&#10;e/SMzuo8zeDzjHP1NU/IiZj8hLA5A75Hr7VcXKEoyi7OLujFtOMk1dNa/M/BlbK6tJ5Y5lIlj+8A&#10;MbWB6Yr7Q+A2vul/pMMcZYmUb8/wgDrX0943+A3grxDdG8lsys7SEttG3J7niuh8FeAdC8Lt5Vjp&#10;6MzDG5uTj6mvWx+cU8RR5HBqT+483BZXUo1ef2it+LPXobUPOfnX5Vzk/r+VXbeU7HBZG2nIIA3H&#10;86zLG28/zSv7o7T1OScnmqM0reXKojJHQsTtzjvxXiqXKk7HouHM2r7HUXN0skSHZyFI5G361xsh&#10;aMJC8ZUON285xg84NSTX6xxRKiblLAFgeMfjWBqd00tygUZBXaBnj689KzrVk+uuhpRpNNi21rD5&#10;knmZ8xByByGB781u2UkcMiR+SVDjBz6DuK59EKXIQTcngH1HoK7ezMSNHLImCmFGR0pYdJvotR13&#10;Za3dzWZI5FjRWCs3Keox2pttZq3zb3IBI57nPI+lKtwVeVxtKZOMg+tWkO5VII3MOo4A/wDr16aU&#10;Wzi1Ky2myZcQLuyR+fStkRFWA3/eXBBH6CoI5hIDlMkccjJ4rUiCMELEgAYJA7GtIwXQznJ6XBQg&#10;RlyccYzUUUQ2kg47g5yD26VZlhGwD+E5KnHNEB5CgYONoz6GtLbaGN9Ca2O3fnLKDxzxmpZAwUlk&#10;6ZwR1OKeoVDgBvl6j1Ip8jMWUluAM8cgZ9K1itNzFvUzUbB6YPp3qePDsp2lc9jgdPrTmBUdBgd+&#10;/NUopW8xlLZ45B7/AENRs0Vunoa723yZKbiTg5HT61MbWQKmRwDgHj7p9qr27bQoUFlY9Dzj61bu&#10;JcuFGM4yRmt+WNrmF3sZLwn5wOg9e/41DDAo2bhg555rQbBGCv1x0A96nRlwzbQdxxg4wfpUKmin&#10;UZTaMrtLk4IwcdvSrqwrkno2OCe1JDDkHDf/AFvpmpkXcJCGDc8A8HNUoEylcgd0JQhs8YIHGcVT&#10;aVZAQO7Z+mO9aBjXJDKO+PQVk3jlI3yAwAB44BpTWg4NXsKXxvzk55K9zWc8sZbADcDvxikW45L7&#10;WP8Asg9uxqCZ+W3Rkk/MSOmPesG7m0exQvbj94FIzknnbnA+tcR4mhjZtpPBGQACOldZdb1X5eDz&#10;17j0rYGnQywqZokJOMHPIzQouVzspLY+cr22QhwFbkg/Lk9e9c7Jpt4sp8sFuR83QY9K+qm0bTxg&#10;quEx04AzUNtY6eRt2rtz82MHFJKXdHb9Wur8x8wrYssh3Rk4yWwrKB+eK3dOtpPPDgEiPBDKMZ9B&#10;jua9su9Lszcfu7aIBTyx4zVqa1s02KiRqA24ljx9RRa99S44flcdTkdf0+Sf7PiNiAgfAXOP8DXZ&#10;eGUngs4o/mTIOR/LmuV1XxQyzhYnVgj9Bz+vvWRrHjGW2nkQW6kFRg45BPpzWM5RTbudKfRnpd8E&#10;zLMdhdV+Vm+YCvHtR8XXwfG5I+/GCD/9Y0+58XXlxEuWRI2BQnbtOehFeS6nYXVxNGUTeCdvyt29&#10;M+lZVKt9EKUUemnUpriOcNdFn25JU8D24qlFpF47RlpRhxnIPT8TWbpsMlrbPazIiySYAZei/nVq&#10;x1hohIAx4LD6bTgYrNPuc8r9LHa6Xa+S6xOWdgOGPtXpd7rptLKFokXfIOg9BXha63M7iUyMAFO7&#10;PqPb1rcXXkFv5jy7htwAp701US5rCcL2vrY6u9mM8vmTPwV4Uep9xXNSXfls0aoy9ASvqfWuUPi1&#10;YZ4yciNs7d3OPoBzXTW108+9g6q5ywJwM468Vi5KXXUlx5fQvSXLrMkYUYxkuOMn0NXI2UW0mcjL&#10;AKDySx681mi73ShAwkUphv8Ae61ZZJFXdnBBxtHO40k9+pk18jRLmPbndkKcDrx6dP0pkMhBcr8h&#10;wAxxjr6is221EklcliWOM9j6VcaURmTcdr+WAec81SkmrpmTuO/dMrYnxgdWzj6VFb3sIkAOdoHz&#10;EZwfpxXH6vexZlRfnYnaoJwM56n2rEttd8hXt3VGlYg5BIGfxrlliUpWsdkKLcd2dvfTIx2ryrdS&#10;MnAz6+tMnRJbqFF5SSMDAOMVz8JvIpy6KohkXcVIzk9zVWXU4IGhkiLEOAoJPHB6CsnWT3Rt7Jo7&#10;K8VdODfvAM46Y+VvxrKm1sRtEqIu/ruU5H41yS+IZNRnl/cruGApBIK+5xUkVyIZXfy8KARhhkMR&#10;/ED70pV735dEONH+bVndPqccqB51CHfgYxWPPP5aSXAbIDYC+3rWBb3jyxo7SLEFkwqsOgbtUCSl&#10;FmWTAGMgrkhsHtnvSlWbQKikap1ZfKKhzKhPK4KbSf51uR3ClbZ/MRVQchvQd+a4OO+WOTaoQGRd&#10;qu2Py4NW45HK+U0qneSMAY5rONQqVJO3Q6bWbmR5IlhO6OXKbgOQfUVkSapbWAji3/OG2sw6k+v0&#10;rDl1Ga2S3jjkABBJJOD9BWbdXMUhhVlLkgE8DHPPXvScru5caelia/1uNdT8x/3u2LcMrj73f8KQ&#10;XpiikBUkfeSQdQTzXISh1uFLSKQY9zN3AJwMCtlGa5YQ5+XjBJxz7Urs05UXLTULzCLOTgglSOSf&#10;qRWva36XSN5jEsV2nvgjtmobDSJXsruUkh4ztH+1t9Ky7SwzfXLCTCZ+6euTS1QWTOqS9+xwiOSR&#10;gpyQF5OfTiq1vqLXblo4EVQmGIxlgfXPeowIYbUm4zvZyU9QR61yC3sn2fejlT5wAI749aOYOU76&#10;WYRLHOqJmMlWJHAz0NMur+N/swmtnRXVizY3ZrgrzU7ucGMfMskoxg9Mf0Na8l9OkFu0gBCtt2k9&#10;MdqFPcXKzWeVJY4igOQ5G5umfTIqj/aAgLwvLlSwBPY59Kyr+/nW3WGJ8qDv+Vcbc1XgWSUpHIwy&#10;XUjJ4YZpX1GomrfyYuEgU4jUrjOcc9enWrGt6jG5jhjTHcj1IHXFV9UlaO5VFO10ZW3O3X0246Co&#10;dedZJDPGoVgBu285PYrRfcpLY09FtpLGzm+0gb7oZiBPRfpU+iXF/FEPJCEM2Cw6D65rzu7la6uS&#10;s0kzEgCMjgnHXHpXRW1+toRCJQVcjKMN3Tv7Gp5tUVFI6zVZ5oo3SRmDu4XbnrnqfTFZcWoBJ/IS&#10;3cB2UBs/rUthqltHcW8dyPN3nBPHHOAAaoX88Nkl4tuV3NP94tlkxzgCld3TuNvoXta1kG5iyq4B&#10;2Zz+FX4VLadlmxmU7CBk8c8VwWspsjgeFFdiNzv3OOcitDRdcuppoIEAAyxyR/Ew7jtQpa6k6bGt&#10;Za5mJI3kwiyEltvLD0qZPEC6VP50URxMWUn/AHuBiuIgcXSXLx3oDWzMJIu34VqW8lvcQW/mfMyM&#10;21QccetNSemtiG1ZmxNOY7acpGpkyHDKeMk85rG0HVprZblwFKNKQf8AaP8A9aoLd7eJIIZLsId7&#10;thuDnqMVU0pAyPuhPzszDkjJPcenvQ20iLmxJrl1DBPOkgJYtkMPTpWDfaj50ETeQFcn5z1H4e9W&#10;poEMcUU6FFOXO09cccfWp72EW8H2YqjqQGR8YK57GhNtDuZyan5Wl4hkBaR9pXp061FNflbWaPyw&#10;wO0jgDOPerOlwxlHiaHKZ3FjxjPp9a6XVvDVuohYb2ygYbR8uKj5iTucto84ngdg3zEhWwM8/wB2&#10;tBp5pLK5AhMaxPySM5APb3rYXw2FsYZ4eWkmAYZwy456U/RrN5byVpJiUjcF0Az+Qq0xpux5tr99&#10;GupW4h3b9u49ztPPIPel1eS122JmMrJNlHIPQt0GR0r1DVW0SwmvrpLbzpRujXcvUHqK4HRtPW90&#10;68aR1VVl8xFLdNvTNWnsZSvdq+/6GZ4ft4XZ7S2iEsjEw/MSxOO9dh4Ygks5LiO6yqwv+9QjIwB2&#10;Pp7ViWEsdy13exjbcgqsJAwuRwTgVVGqXVrdSvM0hMsJWQnoW6jrxQRGSikdfouirrUbLGgTe7GJ&#10;mUZ2jt7ViyzX3hxvs90uEnQkEAudoPXNc/p2pm2VTFM+5JMgpno3tVrU01a6e1OoSSCOONhERydj&#10;H+IDvQKVS603If8AhMJQ88lrJIQmNvGCM9xjPSr2heIGu7q+eeR5Z5IsgnqSvcfSuRstRW2muVkY&#10;MNpXe4Jx6A4qXR0vNl9dF44zIdqHozjOAOcYptGMa0uaOt97m6mrXCPKDNtd18tjxuO7+tWdF8WX&#10;emN9ogQyBVkjbJ+ZvrXI3MC3DLced81u2GXpkj0PqKXTbG4uLeZoE55zvJGSe59TimlpuT7ad7HS&#10;X11p941hcyI0TO/71VxgBumRWHqunPe28rOx3xsVEa9XXsf/AK1Xj4au5xbMbqMKsgEgPA2j696v&#10;Xlhe2moyR2lpL90biy/KwPRh/jTTStqW7tO8dzgdEt5bJ7hLiFv3gAQnAJz7V3lpAplttoJYcCRu&#10;g+lTQaFeC6klntWPlLkE8kn2ru9D8OXkwbMEbbTksDtwvpg9aipJX03CjBxXocHZaLOmqmWRgsbh&#10;uMgEfSsvXPDtwcxRxHZvPOckg8kkV7LqFnawMY3tdxPO5eCM+/SsiHT40aS4gYyPGRlZDg4z2NZe&#10;1fzNZU01bueeeGtJuBckECILgbpM4PtivT5tCnlDfvYznh3bHT15ro9TittRuLeULsHlBpQq8Ajs&#10;TWeNOtpzIspaJWbeMnhVHGabk2EV7qV2jh28LSTzLJGweXYUduwA6Ee1dDZSXNqYo5ZxLID+7duq&#10;+1dPpM9vA14YsARSBNxOWOP51zCzLc6lLJ5ecqQueMDru+tHM7bj5N7Il8SaDHfSQuzlzICzMvLc&#10;cbcelRWWrCOCS2i/drEpDB1IyPXtXoOkCOK03DDThgVIHIyMkGszUbWzaeS6vbV4yExnoGPrj0p3&#10;eglFX2MWCSRpY7i4RSrMASvcY4JroCkUEiK8mEL7tuMjnpzXP2/2ae4GHfygOD2YnpxXQLbw26xS&#10;cP8ANznqo96SL66GfqNraRRkfMssrE/MpwT2IrOiDS3uw3TYSLKkgYz3Hv8ASpbWW7vJXb7MXDOw&#10;WQ84Hpj0rW1ia1aexa0szHLDHhwfus3qtN63K20Ikt/tRk3qY4l53YxuA7Yq3pksDWTHzyAOhYHG&#10;PQZ6VjT3ktzeRN5xMgiLOT90842getV7tre5E6HhO4xjlahysUonQ2eoW0uootyjFfLx8p+7x1Pt&#10;UiXkd3JstnAbbk+Z8oYDoa4/RNSEs7W+4ruXgoctx7mo9PlQ3CM6MF3jO4ZGBx+VTzu+q6mihqd1&#10;qunX8bwKycyRmVhn5Vx9PWshbq7mZUZFQqeGwSzcdRmrdzexTPHetKwCsIgecIO3y1DrWqW5Wa6t&#10;5o8JhjJIDkHuQp7Gi61a7lpaI0FTCTyhVbEqcHscYNJdTLJJK33I1G4jopbHUDt71laRrdrDbySz&#10;XIuUlGS8C4VCOm71rktS1TUILh9twJxM4CkAfMD2x2p30VvuLUTrz4qmkupP3SQgKAhj5DBf4vxr&#10;Gu9aKTzLNlWkwPlzyvr9Kx7ifzZniRAjrwcnk9yK73UdMsIprObz1ZjGAI2YbAPTIod2ty0kraGZ&#10;peoNKqRPax+WX3GRhhiB6etMu557qaa2ykayvtWNWC8euaxtdSS0u0iuGCJJGzxbDwR2Ga8YvdP1&#10;SwuIJ9SlNzabt8Z3bHRW/hPTOKqCbTTNqNJSkrH2FY+BNTup4Cr2sUPlBSJZUG4gdRzXZ6P8GraJ&#10;JftXii0UM2/asi5U/ia+SFvPhb/YiqINSbU8NulW42x89NuS35V0c3iT4WS6HFB/YmoJqCWxUyCU&#10;7Wk7MccV1RhBLWnfTrJr8kL6vWk0lGWsuW6ivv1ex9TXXwf8MPHsPjUKGbL4kTDD056GteD4ZeFF&#10;t7eGPxEjLGCd6uhb6mvzmjudPVV3yoCMYL5OT/jX0p8BPFnhvS/EdleX8YkgRhkom/aR3IHXFRhZ&#10;06tWMXRjTT0c5NtI93/VqpGFSX1tzcYSkqcIx5pNK/Kr9WfQU3wu8JyIssuuXDwy5Cu+RGzD+6+3&#10;GfxzWy3w08GxJG0+qXax7eC6yKh995UD9a+t9U+NPgaTSmn+1R3kbbcQiPk8+j4HFZ3jP42+C4/D&#10;WozGeO5VoGVLYpyzEcDaa9X+ycJGzlnGCcYq8pezlZ+SftLJ/efn9PNMyqyoR/sDHR56vJe6VvPW&#10;H5nyLP8ADz4c2oiebVpI/MJVP3owfcVy2pWfwxsfO8uTUbtyMHYxA/M18YeK/HhS8guPMaLYXdYz&#10;gKQpzgA12PhzxiviCDzraELk8jJwPWvGrOrGkqkcLBQvbms2farLqCxU6P1uc2r9UrpfI7bX9RsH&#10;mka0tDCkagqHkLNj61XhaC7hXz5pFhI+duhb2rn9RjmeVgiJJIqjATJHPYmm6hFcQNbrjbhCWjbp&#10;nHPFckZOVnb8DmxNJQk1fY3p7+2ghiexhURiT5d33mK+/asK6K3RuCsqb/L8zYRwBWFYl0sRJLeK&#10;ASdqlwcA9TjsK0Nv2NSYljlUx4LY+8p5pyT7HJbS5veHZmfTzKQqKrHaDwuTWbBPdpI0q3bj5sGE&#10;DgdsjINWZruK60yJAqwqp3gH7vHXNcdrGt21sTJLe/Z7chVMrcg56Yx2rSKvZIm1nqeitcw6dHHP&#10;vDjDEjoVP071TXxTMYZXM0bNLICQODtH8q8pi8YRar58QmKrZgKjKDiQZ/nW3Pp8xl4RShVWIPB5&#10;7Zq1H5Cl952ElxFe7FEexhICxXBzj1FXoru4itVjiZVkDHmQ4wo4GSa4q6torW4ZI5yJFIHlFs5z&#10;9au6ekQWYyzSK+8j7u4MO4PTn3pqJm5E19fvvYmFHk2fIoO5T2J96paTJd5kErcIh5Xn/gOKq3TR&#10;TXFosMDL3L9CQe1VdVnuEn3wJsVXAcHq2PQ+tOza1JcranU6RKbgyTTom5EyqFjz05AzVu3v5TeK&#10;CEC7Tx/dPt715/py3K6g03mkRAD7+ADk9BzzXZ2TyXN3IIXVzz5ayDjPcDHSk4BGd0bPiWBbR7Zp&#10;rRth2sS/Rm9cVm6lqJfydlqGEQZPl/iz1xn0zU2qeKbsGBZ4Y5I4nEZiYAiPPFM8dWQtbXT4La54&#10;aRZUkQ8ru6g1PJr5DdTQ5OW0bz44ZX8lXQyDK4LZbn8a9Esr20066leynVj5WDuAI3HsRXnz6rbr&#10;bNnbJ5rbA0hGVbvhT3rCXU1gwDKMv8oLjbuxxx0/WqjS7GMq8YnW6rFIf9JadWcfeAJJ2k5z9Kva&#10;PrsFjHqbXFuxeeAtCq84fAAP+NeaWFzJa3U0kk0kgCdD059PpW5quoJem2MUJ3hcfu+yt354quSz&#10;M1iLxv17GZHqmpi9mF4oUPENpAzyBg+tS65q9u1z5ZkPzAdOqn2rnNUkOnTTROknludyEHOMj645&#10;rOmEsqRXIYZZjn/Z7Y9z9K2VPY454h2auz0GKaUiFkmA2vtCk8jPc0uuRw3NpJGAzXCMGdiAAC2O&#10;uPQ1b0HwvbzT6YGkkVZoGMjBs5INX9f+H8n2a5c34hVVLeXnlx79Oai2ppzycXfqjldG0W7nleJW&#10;2MSQSPuFcZ496hOlXhgdW2DezKjj29a0PBc90/2gsArxx7EYNkdMe/Nc1ZzXqS+VJC4I3Ec/L9RW&#10;mzZzSatHcyL/AM6K0t0uFZn3Y44II6Zr0bSo2gj00XlmzCXmLGSAvv2xXR6L4Zt9Wt1lnSTexUsI&#10;wcMo7ZrS1iaW7hjieM29uGMMJHbb1HFS53SVi6dOzbOKk8GtFJKLmAzFwSoU4MYHOQfQU86NBam1&#10;m3O8yJhlzkFe1eiWF7qNtYNDfafJcxqhRJ1Ugbc/Llsc+9UykJvYZXtHC7MExj5V3dKl1Htc2VGO&#10;rsVIdcNnp4BRXjBIEb/Nk+ldVogs9VigW5KpMVzEM7VGOTzVZtGk1NTDDCibFJcMfvDsTXX+GvCs&#10;+nXFuJY4/MtV8xYych1I7fWnGLdtDdtJb9Dgr7zJLxDaySQmOQ/OV2qD7etRTRCOT97G07l92QOC&#10;cn5s+te1IsOsYGpwrbyFisMbHbwT97jrTdSs7PT4Us1iWSIOF8xPvBs8fhVSpNJvmVgVS7Ss7nk2&#10;k+H555Zi1nOoDeaSybyQO/SvX5NDSG0hubW9jRZ1UXAJwx4xxWBcXmoW89zHa3O6RADktjAPY+tU&#10;prmYxRpdMiOpJyvKHPr71KlGKejf4DlGTas7L8zpNE1D7GLlPKLqXVizHaBjoRWDe+JWtNQ/dWAe&#10;Ft+DHj5WbnJxWddebaKVjleT7QNq575/u1AJBBFLLKsUUY+RY93zNjqc1LqyslfYPYxu33Ow1iHQ&#10;5LeO7jvVSY4EyyZ+Vu+M1xkEtpcOhG67+Rl2H7imuXuUtr4yKm/IUs6jlTnvmtjwUzW7IYo/NjaU&#10;Rhj/AAg9zUOopvZL0HGlyRerfqal3rsktpDazWrYhUeWB90YPQ1zcmpNei1aKKNEilKnIOT2wcnp&#10;WtrSXEbzOuAzzYdP4Qq8cVz8sNlEiq8jvMZCyRAgKwIxnPbHWo5nfU0UF2K/iG/tI4UkFrElwoxu&#10;Xo2Djp681WsHa6+wSrHnzWLg5HzZ+v0pG0CS5lt4ZowuxGkjyQcqOSSa6qwtYpNNjOweZC2AEGFC&#10;f7NLVthyIy0vLiKFFS2MhLsd4b5QV/hUDv7Gs55Zb6S3i/5ZAZkyNp574PcVNaaRA104N0II0UYV&#10;SwyxPfFauuXEelrGbOzTftxyxO9R6Z6Ule129CnHokdFY6Db3ti8VsVknjIfczfMQKwb3UbRGigg&#10;hieRf9aRkH0PNcfqXiea2urG4hE0TOyiba3UH2rt9Q0zSSHvpdR8lwn7rapJld+mR/Om5J2skVyW&#10;3Oduzfq0e1IfLnYMvHzKVPDYzT/7e82a5ilcSPkfMSQqgccAd/eora6R76S5vo3JaBoo2UEABehX&#10;H61zc2lG2uIBb+e8kg83K8sQ3UE98VF2tUyuXujpZ0hs0ZDcFnuNm1wBsI6HI9KkupraEvZxDECA&#10;MwPzDcOQVPrWbra2RNoyLP8AaBIAA4+UE/w4HWuvs7QbFM8IkOMOEbaVP0OMU466IailY586oZ7O&#10;F5B86OwYBcIyEcZA6GqWjpsKyrIkckiNs8w4CjOBkn9DXSQIpuZkiaNI/KbzOCAFHfnPNZEcNtJc&#10;iW6KSW0UZKcYLHHGQO3tS1TuNLob+n2VvdW5iicRyoWkmVCWAX29a4qHW2v55IZrf51B8pwhUsvf&#10;px+NdnpevWcOk6tLbFHuZItkaxgjBAIGcjoM1iQaO1ppFtcXGHl2EEbiCCeAB65pvZW9WCWupjNq&#10;YjuY7eIuSFAZ2XPAH9K1h9lvNPiWK6NxJvJO35Qik4p9rcndapOdwdfkVeSN3BHtWlrmmraiO10+&#10;zLzrsZgXAyDyRj2p23Lvqjm7h4LK3uGSCScKykh+47YxjitnS9Qm1IQw+SmwngICuz1wc1lPJcSx&#10;3LKkaGXCmLHA55I3elddpdtFpTzJLfQNF5e4uvOWI4GR6U4pv0B6epnaZoerW0M8SussUIYIjHjn&#10;oT6ms4yR31jO0lssToNhxwFI781oyQBbXa2rgkybhu3Zfvn2xUNust1Ncw28Ec25AFxnknuxpX2S&#10;+4LHJ38/2SCygQG4d3KpnnPHJP8AhW7p0slpasktr5CTMAoUZOORjjpmuqt9GWKyQRNH9pTeC6/v&#10;F2r1C++eOKw4vFqWQvY5bItEqeUEYcodudw70lFRersNvTa5Wntpmtr+AQMQPmijXjBCgc/hWNq9&#10;7bxW28wusWxFWLPRyBk8elc7ZeJbzy/OC5CncfmIbA4HWu603TJtSntIoHMsk6PMyYBIH93nvU81&#10;wXcs2qGOOG7VfM8kgKd43J7/AIVWlgj1djcn52kJwCRnPrmq0vhjUjJLeLCqwQoxMY6Aj6cZqini&#10;APa2suY1hKfMgAzEc4yfemtUK5q2lhaytEHc/aYAfLKkZPYrxVCz1uFElEibIPOaIp3YpxmpI9Lt&#10;7CGGZLpJJ55BIhhPy8Hoc9DWd4k8Qu8k8UNlFCVcb5M9dwz0+tN6eTJvYr3XiVtTtyEZ2ijdVQEb&#10;cDODjv8AWtW81yOfz7aW/LG3gEccI4zuOck9/c1g6DqX2CzcGEOQdyu5AwnU4HqTVDTFt86hqvlG&#10;cefjYwwQuck/QUP1EnsdxpOoOl3Fg/JEjbVQ46jAyf0rcv75bmeSNo1KRRfvmj5ba/oevFcPZ62H&#10;E8ssKAlx5MicZUE8kc9Kq3N5JG07QStulGwyng4PUADsRWeuxaktGZdrqEsU139nTAMipGjjAK7s&#10;ck+g6V312ztEUlulYBSR5Y4QmvLrP7THGhmZWJbg+uDx0r1LQ/Dhv794F1NIB5YbMhIUxsMke9So&#10;tvRbijLTqYEWrWv2d13PG8RVGjbgFmOASRVvW47izNv5UTRtJjn7ytnrg1UGkLLeS2sdxAUE2yVx&#10;yjDtk13k1sss8dhBIrXCEfKCNmBz19aXKy76bmP4c8IRX8d/NDI8kkUG9scKeeQPXFQ67cWTCxR0&#10;hE1uoKZUsTk55I6HilfV4tNeXyA6q7SRyKp4VsdePeuStI0vrdnimYyGQFsjJKrRy6beonK2mh6d&#10;oOp3UmjeJbkyKiAIvlKMAs+fmB9sV5VNrvnWS28LMk5hO4scksCQcfUVk+I9U+y2UgW/O3cAYeRu&#10;Kn+IVQtbuWW4jmgtF8oHnH3n3DGRnoB1rrpYVtKT+R5tfGKMnBfMhNu402LbORtK5T0Ynkkd8U2a&#10;CV5rq3jViJHR49x+UA9QM9Oaxl1ea7jujtA2OVUdNrBv6Y5qhc3d3JNFHJLI5bdlgflXPHGPrXfG&#10;nbseVOsnYhtdbmiluIUSPy3DQg/3Qc5PtVe0LxSAyKCiMj5PJOzgDHpXRW/htL4RsyyliC26MgIW&#10;xjDVu6fpUUM5BjQlo2QlnzsI45+ta86SMXFto5xbOW/WS5Dfv/mJAXKBFHY+tLo3huS9k8uARpMc&#10;cMM5OOfxr1sE2du6zXCiMAnZsAABGcf/AFqueHvGkmnOskGmJJCCoYyRgZAHBB9alVXrZESpJu9z&#10;kG8O6vp8r7tkUc6shReHPqCfTvVy3tSI3tppWuIjGVVcYUA8HGPSu+1LxFP4slito9Nit5dwaNw2&#10;Ao79e5rS1HwLe6Lb2d604hjV8yR7g/tj8ahzk9f0HHkWh574b8EraLNALtTHKWILD5go9c16Tpel&#10;XUWkWa3GooY/tC7Y1/iHYVsaJ4V1bXnF5bWa+UkZyZPl8x/QfhXp+g+D5HlSGfTfL8rDSttyjFf7&#10;poTqTa0euwk4QWltOh5rY+H5byWS9S0Fu8EnzoG4kAONw/CvXo9Cis2/tG0nZo2UCWL7odQPmBJ7&#10;+ldJf674ckhkSBN0qLteNR98+lclrs2qapPBbafIIoY1UTQkgHJ611uMY9ed9OXucznKX2XFdb9j&#10;tvBenaRe6lN5MrBEXdFCW24DjnAqxZTfZ7m5s5ZgyrL8h5yyD+97iuU8K6fbaRqFxayufOjQuH7k&#10;DoAT1rR1qRGt45DeG3AUyh8hgzdhn1rqpzapp8qUk3dIxcLza5m00rGlr/jDSLWHyZOYZQMSGHdt&#10;OcYPpmuP8R+L7KxhvpYtOZMwrHE6cb2PQgdeKqy3cWpWEks29fLbIcD5JNvOcf55rx/xP4mnjlmW&#10;zu98hTfHGV3lye/tj0rixGKlo7qzWmmpSpqC636kfiHVX0a/eNWlT7QQXcDO5mH3T9a5O/1q4tIB&#10;ETI7NkB5W5AA3DH0qC48N+LzAl9LAyiUEhpW+bcnIOO1cpc22pXoitp4vPG4YIOMM33s/wCNeW73&#10;1ujOUnujfi8VHTzYO9lIySQn5wdyAvwA1Z2k67Aum3FoFKRrIWcP/GsvDA56H0rct/C1vZRxwOJR&#10;M8gJhZv3URQ+voa6TWG8OvYmKWxZp42PmOBjcBnaxHcVpFabkanJXPgzSprK3v3um+zwr+6TOSJW&#10;ORuzWMz/AG2RFEzpcQIcMx6Y+XCipbK+kiEMdxa4s4pllZg2RkYwCPbFbfh7TrPUtR12VrhVgmLm&#10;JnXDbidwx6dae4kk+hjWfgm5uInvriT95DIpCg5wp56+or1TTNAMrDU7MGKCSMKYVYB5CpwxNTGL&#10;Tk0LRNMeQx+ZlQ6k8kH+I/jWjoXhrVjZWUMGxY4X8l5Cw5TqWHvWsKeqSV9Fsawil5HReJtS1W11&#10;XTUT5YAieXE/zBwg5BxUtp4psbtbm0nkTZC2JTsyzHqAmeTV3S4tFtpIbiXWQ/lRuhSVCxGOBjNe&#10;WQwLrM1ybK8t47iKQkG5yh2nhSORkCuicpRd1K/M/hvc0UU+j062sVrHTYE1J72OSWNUnUCO5QqF&#10;VujEVv8AxB8YaiJ7Swmm3earAIw+QjPT646Vg3PjnXdQjutP1Brb7VauhQqBsk2ZycnnFc7da1dX&#10;uoPLfxq8s0AFqF+6DjHFc0qkVFxi3r8jvoYWcmpSSsjn9f1iLyGsb27ZYzypjbBX6DvW7olyml6b&#10;dxSXW8yxERFhuYBhwxBrnI59NvIpobi2VTKAJpCclNp6gGqItIbnU1b7UWUAL5bDYXC9Cv1rDtqe&#10;nCglpayK8VldYtEmmYgoWV2wEyBkn8ap2eozaoxkkk2JFiOHB4Zx3ANdh4jtXjKW8iPL5sW8NtwI&#10;x357YrGlNhqU3kWtvtjgjRVXpzjqaVrHYlqgt7MXUN4bslxD8p42jJ7jHWuo8OpLbwtGs7JFMMIj&#10;fKM46/SoLvUv7LtrS3gjZpJTny2USIR0JJHpVRY0uQ9x5MxhRiuQ/ek0bRRY1vTori3aIhwoA3Ju&#10;3K+3qfp7VR0HRPNPm2soSFSBIWwFGabpEhjeUJbTbJWKhnz36lc/rXQXcn9ktcWEYVC4EiTZAUKe&#10;CCKaRXUu2mjX95PMXuopZYYyFdTxKOw3cdq4S71NbeaULcZEtvhkJIMeDjaPrWteeIZoba1tooBI&#10;u1iHHygup9uea5h7WXVZ5Z3hz5JG6TooYjlT6e1WrGcmxup3DDTo5YGkwcNIdgGFHGfUEVs2MV5Z&#10;2Ut20ihY2CuHbLkPyHA9K6a9EFlpNtCgVprqDqxGY+5/D0rkhZS6dLawXjmVLyNliXduypHQY7Ch&#10;IlvVEVt4ru2gvAt1uLXalZeTjaOnvWJ4n8Y/aSYJnQKHVgQNq7geuf510cl5pdi0FkjwNIEP7zGE&#10;TPTPr71wX2TbOU2QXanOFjHmKznnBJ6VpGK3sZyfS+p1Wk2WvTy3N6jealvAXfyRtLAddoPoOTXU&#10;+GNbEOmxzRWAjhlfPnbcup56HHfvVh1ePR9FlhsfLuUlYSoj/e65zjt2xWXqGuNaTRRtOq2oRyUR&#10;cKWHYg9MVm2aLpr95z1xrcljJcJNDmObzCkhB+ZuuR7VheJPE/2jTPJbEkhZS0ecjJGMr9K6CXS/&#10;7YVbyK5mlCgbY2IUgDqFHpTdf8P6OZLC1hZJb2XouOAcA9R+lC3Q5XcXZo86axmvDbRRT7ZQCkik&#10;E7Yz0Gccn1r6J0e4jt9N0qKK3iiFogR54wF37h1b6VyE+gyrDH9onCR28TDZboNzYIGGOOp6Utpr&#10;Vna2qW1/FOlsCPORSAWGOOQBVVZcysh0YqDbZv3finT7eWW1t5As+zaHLbge/wCNeY33iSee21mx&#10;vLAMbpCIm2/6uaM5yvpmiN7KbxPEttZnaZd0KueQCnAao/FD3lvceS1ssjIreXubCs6tzwOfaphB&#10;RcfMc6jnGWuza0Nn4RWrPZ30l3bNGsnzFW4yi8YBr0+80xopobtUEtmrRs9uGy44x89cxp9jCllZ&#10;zSWzQm4JV4EBwoByRj1JBp2qQ6tJDIGljgj2rNIkbfNjrg47gVlVlzSk7G1OPJBLsjmvHurRaXLH&#10;cmJ3t5+QMlgpQ8bs1zHizxle2dmEtiITMqvGIsHzN3QdOKva/wCJb2+u9NhjltJbZTtjDIArFRki&#10;TPfit3XrGwhvNGH2cOZIh5cEY3eXLgHnA6c8CtoqMFC6OaTlN1LStqkdd8MYIdJjisZJmuJbxg81&#10;z3jj+9grzgAnFaOsXwuInguAQuflZTgMoPDEGs610u50aHRzd2bWongcBiSXdSeW9ABnpUmmXFpJ&#10;fNbXMjTxlX3YHLDGS34DtXNJ80vmdcEoxR4p4juIri6Olm6lgaJ98Nw7/K47g/0rmNCt7S419bR5&#10;/Pkk3yAjDRnYOhB71va1/Zuo2erQP5f2u3DQRliAGXJ2OCfyNePeEVlGs7THJuVgWKfMQGXccbe2&#10;ASa9/DxtSn0sj5zE1L16e0k5L89j7x0m4SLQbK3g01vsKXAkcMoC+YO59BWB4gurvSLO/kSSa4ik&#10;PDnhFzyfpjtiteK8nGkwRmU+XMAsRQbt6pwC3sDzWJqENtDcwkXUzQO6/In3BIMjG3uOD1r5fm5q&#10;ivd6n1bVoaaaHhvje8v9UCS2s8aKURhEGxtK929q4S+vZJZHtZ7p8T2xRvmJ+Y4wB7V062zxX/ie&#10;VZGkhgicJIoyd6tjbtHZs9a8zudas7llEVgElSMlWJwEx8p/H0r7LC00opJaJfmfD4qu3Nty1b/I&#10;+gPhvol5ptldRGTzCwiDjPKFzgM2fau88WeJrWOJLMWrsJ7Z48j5SNvyg5PXnkVY0weUj2QdfMur&#10;O2LTAddsYJx9c5zXl/xI8VfbY9NtnBRrYYZ1XqMYVSR+tfPwXtcVr3PpZy9jhEk+lkcrPZSQ2kKX&#10;BjEMTABAuHY9j71seEdc1axljKJ82SoJj3Yjz0J7Vy2pLd3FiJzbCSNHGVRmJQNxuFer6DbXf9gX&#10;rQ3PlpaNIkrAhlkVBwFz1II5r6WTtBebPApq8+q0O402a01D7RLaaXGt1DgM5OyGViMliDgZX2r5&#10;08SaRdQ3F8080PmSkuwkPLf7Qx/D6V9A+FNcElq9tNHJIxhUM0cZC7m7DHoDya8O8baZDKYHhiZH&#10;VfIllmyA8ig52k4yMdB6U8I/3r1LxSTpxdjK8CarJDDewpO0uV+RI17g+p6CvYNL1a1la78qM2rJ&#10;AftGWIJf+HH+961xHgDwuLnT9WS1uoFudm7zHz0C/dXHcmu48F6cs6QXKW0byXu+FTNljE0Y3O2B&#10;1Ax1NbYlpymRh7pQR4z43gtrbVN0SGN2jV5GY5LOTnjPrXdfCyyub24QRARCJzJ58owFYclG9c9q&#10;xPi3oER1u2dBJFHtjimdm3hmPTappfCWpz2G22EUl3GHAAY7VQudo3KP612yfNho2/E50rV3fTU9&#10;N8U2cJ1fT4XeRxdwq8hY8o7nIIx29c1yXxD0uFppr+Sb91FGgRVU4Mijb8/pXSy6bsvY7uSR4ytt&#10;KrQ7t5KIMgg9gT+lU9Y1Ke+0YxzRgyT+WijBAAc5Dt9ORXDRk1OP3P5nbVinGSt5o8w0WM3E6pHM&#10;qrKoV5SOTtPOcHkfWvX7PwzEbGWK6WaSVYy9tskxBKYz8wJHt2NeF2hvba+ubG2kt3ErlfMPy/6v&#10;rtbnBr3LwZZX0mmXFol8u5FaaHJ3CPI5AHcnpXXjFonc5sItbWHHwYfEy2mlzz+R5UeVUNtWLzPu&#10;hgeq+9fP+raHPoupizur0eXDchA0bBsMh4PHUele3aN4s1bU/LsHiEbC3Y+YkJ/fLGSdpPvjmvn7&#10;Wvs8usXLIVjSZVlEagtsf0JPfitMDzLmi3pa9icXy2jJd7fcfTqS6c8Fyl/HE10sTmIRqSJVAzlx&#10;/Ssrwwt5FpsFzJI9vbwo0aqoIbbN/ET2HtWd4J1K4Olz3E1vEZBEVM7ktIIVGOAegPtXWXuo3ssJ&#10;soE+z21xGk0iLyo2nq+eRnqK4Jx5ZSj5nXF80Yy8jwbxRp88HiKCa3057eMBWV870m2Hlgw9e4r0&#10;iHXpi9qlqFjuMtuK8fODlWz024rI+IT3tnYadK1002joJDZozjKyPwzEDkKT0rA8DarLGbUmVLeZ&#10;WLG7Pz4XH3SDjkDpXfKPPShJ9FY4YtxqSXRns7Wlr9jQ3m9p0LSzRpJkOp4+8DkCvOdW1L/hDbm2&#10;S2lijudXjWGSBj5nlxO3BDnvXfaxdXk1hbQ2N5b3M87FnnAUB09GPY+1cN8QfB7wzWGdbsZnWDz0&#10;WRC21wM7QR+grlw7tJXeh1V/h0WqsfpDoni3S9P0gIl2jpFCsXnyHjzEXlQRnn6UlxJYQS6J4iuJ&#10;INPeFGeQW43mckfKQeuR3zXyF+zTqGo28lnbzQyRvqE0szLOB9mCIQPMTPRs8Yr688VPpelwGC5h&#10;aS83s6BjvVgThT6AMa9lVHKDba00+aPIdFRqJJSvPXzszwr9oT4j3Op+JfCqwaU6WUsCi7vmgIMh&#10;c4w5A+765r3u01bTnki0NR5zCNTIOG82Nx0AHYVxdxqOq6dA0txK1xLJZMJLeOINtH/TQngKO2K+&#10;bfgf8Q7/AMPeO/ES3NtNcy6lDFLZsy4RUGcnJPyqBTg3Jt9ld+gSoqMIqKuvs69T7F0H+201LxBY&#10;WK20IjhDOm0OZol6IpGccVv6THevba/rmtQv9nCJbWsT9IYkH3zjrisyXxRJpmkHWI/JiG8PKIUL&#10;iRHOCHY9AO+KzdC8Q+INTh1WzWO3nhkuN5Cn5YoyM5HqpFLRNK7e7SIcJyjN2jFXSb2elr6nz7Ye&#10;ItQsbzyo9Usry2u1kmsZFXcs0in/AFO09CPevR7XxLql5pt1FqcGnLqZtA222GwrHnJ37uNwr50h&#10;g0e71U3+n2UEc2n3MkzxbypwMgFVzgZr1zwneXV/4Q1MyW/mS6sZf30arIbeIH5tzHGK5r6NHpSp&#10;r3W0m77k/i23ksF0bWo9asLyMxbRaxDY6Ke2ATu+pqXU9Lk/sbS7+eN7aeUPO8sLFptqjIRoxxtI&#10;4BqjpkOl2S28elIbiKzEKtEQA77eGILDnrXYa7Z6jo9pdeIntY3hkhlhaNOJIuwY9tqnFZpXb0/X&#10;5mjfLyK+t9L6X8g02aLWNMs9Sld5NPitDJLFsEs0bdPLZugGOSK44PcajZ21rY3tu8Rmje3t3bc4&#10;8s52kZ44rf8Ah/qcGt6Ellb69DKLuZPtIixHgtzIMDgAY61UvNITVGiso4baMh3EU0I8t0ET7fNB&#10;4yTVvZW+ZFOylJPo9PJHt81jpNzb3NxPEzpFCf8Aj3mYG3KDByvTg15DqF9J9n0a50aFNSjhl2yI&#10;3zySOenHv3zXc6xc3mkaVJaLo88H2SBvPjXEiTrL/wAtSR1Lelcdqfivw5o1xp8ml+KBZx/Z90kS&#10;wAdB82WbvWrad+nfuY0oyWqvK97dVbztfc6O0vbW10nz9VtodK1G3keYRW5WVlV+rDBAGK7e/wDE&#10;tleaDLq9vqkykQxpNdxKu1JAOGKnqR3xXjugQ+Etf0+ZLmFWumjlaWWSRhLNFIcK6rzz6dq6j4Qe&#10;Hda8OWWlJPp32jT5BIypLIJ0YZyu5AAQ5/Kqi3t0a6fqZ1KcbN3d4vaVlfyX3HJS+JPDnizMbane&#10;XpgG2GeLcG3dXdu2frWB4FlC+LYtKtNbfTIp2/0q4uo/30u05XbIe56ECuGs9S1zSNT8Q29no8qT&#10;6rfySzW6INggjbDNDjgHjpXq/ibxJB4q1PS7VNFuLdobdl8mWLymibG0EsRg4PORWct0+p08rS5e&#10;jT1utPOx8n/HTwLf2d3f37Si5tLO9ljkuHOFLv8AdHJywPtxXzLCsMSWhvbdPIJJeU84bsBmv031&#10;PRLFdMZPG2y+gECpY2dmrt5rIeGLA43j34r4U+LHwx0/Sruyv9AnvZ9IvIPP8uY+a1q5Y/u5do4O&#10;BkVrS0Vtuxz1U27pX7voHw41q0S0msr2Gd0u2QxyRt5TDa3yqTjgE811txHMlzeWzG4+W5j8ueYN&#10;lI16Djg46Zrye38TWM+nvazSMvKtGcYkkwcD8u1e6+FbDUdYurWOZWltLCyJm+cR7mUFlAOeTjk1&#10;w4iNm3a1zooSTSiZWsagvha4gMbWlpLOjIXXbL5u856cY9c1i2kdtZ31zqGyN1NoyPgFU3ynGST1&#10;JzXt9/4GhKzx3C6ZcNqtuqrKTvFspGVL56Mvc1896MzaQ6RXv+lyfaJbcxyH9yVUcMmOvtXLBpqV&#10;t+vmdE7prt08jvrjUry10jSZF1PIEhYWakrIE6AN2wa8+8R29zazJewQXMkF1Eo8tmV3jK/eDKPz&#10;Feva1q8urOEXS44GMMdu8hZFSN8AZAPTg9aw/EZu/KmhtpYza2yC3aRNu53A+8D+P41NOdmtF5lT&#10;jeOrZynhfUbuGyuzb38dzEmZEZkLFVPWMqw+bFdZeaEjQabYzCKKG52yvJCwISVz8uM9AfSvG7i7&#10;1bSJrW0mjfZMvBEflnBPOz6969Yvtdtrq9toksoopoQqsm/CR4HBY9yOtbTTumuuuhMJXVn001M/&#10;4s/C/UrN7aX/AEaa4S3V5EikdnwpxllA6459K4W8ju9Bv7K3j1eHUZtqSYRd+1ZRyD7r9a990+8u&#10;YZrmeG5865mgeKVicxFSMfIWrwhfA89nLqbufsrpGWjcPng8g7hwc+lVRq3TTexnVptWaWr3ZBZ6&#10;zm4sRK8owz+f5mNwjU8bM9zWrG1ve+IjPDBMG+zKgWThcZyDx6VwWtxMIrcXCqJFQSpJvyHVupb6&#10;VvxeIb25N1eQwpFDbwCEuMLjIxu561rNf5GdN7X7p7HMeOx9q07XSsbhlu0LlTnJ9c1598JLCf8A&#10;tW6+2O+wwtHjdljnpzXR3F3cWvhXWFdg7vOkuAw3OM8kiszwA/m3F15oaHzkJ2nAwPUH2roimqFR&#10;eZm7OtTb7Hu17pulaXrOkRW+lzvF5cgZHPzyP3YY6Aeten+Hvhzq3iuCVbA28STfu4ZJpiwh/iLj&#10;HORXh8fju0v9d0yxknyltbtBJP8A3hJ16d8cV9OeAL/RZ9Si0DR7yQwzBXuWQbTFbr99STzlunFe&#10;PWUo2unex6UXFqVmrHyb8d/D83hLxBYWb6w98WtVeSdVMcLNu2/uwSSQMcmvcPhIRqsNpFcShora&#10;CSYBh98x4+UZ9jXO/t6ExeIfDFxBZEW0enCFfLUlE2twD6HArO+EFyBZ6VKScywXIA7gnHB9K6a9&#10;OM8LQbSbu19xz4StKNavZte6tH52PqLxDLbavY2cllpyqucABACO3PtXnGvWTQWkjvaI4SMhcIMb&#10;zwOTXXeEdTeO2WPZhhIcc8cngV5ta+IrvV4rq3REAgErZ+8N7N69sVyQoq97bbms8S7W5neWx5f4&#10;b0K3aZ5WgiZpW8pR6YPLZ+tfQdl4ZiSEqunxS+VgyrtyenauI8NaerX9nalFCmQJkjJX3FevaDeC&#10;K9ubd3+dUxnoHAbGfwravGN1ZHPRrS5X7xw3io2lvDayW1jEokJzhAcAD+YPWvO/BeqJb+MIXkAM&#10;bQtLKg4RyO4HrivQ/iPAFuIgh2xtuYAevevALZZk10BJShazlCsRnHPIp8idGXodeEqv6zS1duZd&#10;Tzaz8TyXvi3UzOZGhbUHAUseIt/3AO3FfXml/HLxHrurxeHPDFm1oioY1uJV3FEjGSQo64HrX5+e&#10;GItTuvFK6SkbPNdXggjdvlXe7cFm9K9z1577wrr+pwTX00VxZhg72RyQVG1lBHY969LEwScFGy9x&#10;bGGFqOUajkrr2jvc6nwdo9/4h13xHBNqE99IyvC08uYgG3YzgcKPpXomg/BiGw1jS5rGGa/s9Mni&#10;trzUJJy0Udy5JMdup+9xjnpXnHw38XS6xoGpGGSOzmjhdE86QIJgBnOeua9r+APxE1W+0lLfV3ji&#10;s49WiceTEdirCuPmbpk547muGXNF1L6WaR6dPlapcqu2nJPyP0O8Na1pdpHPPpmmuYAVhmgOAXGP&#10;vgVwGoaBpWoSPcWJitbaON7p7CQffKnG7d9ecVJ4u8P6fBFaXVtfvHFNOpCRMUPlyHBLHsB1qtY+&#10;F7a21CVYLhhpUDRTG4nPnSEv95VHUIfevQSbSTS0PDXLFynGck33v06PzLkXhy2uX0yW7m8qyMIn&#10;jAyzLjJUAt0Vm6ipPC2lal9uW5vlW303UYZXknaQFkZhhRGOo6dap6d4qtfHGsmA2sxt9PWW3QNi&#10;O2T5uA3qT+la11p+qyaSbpNNjkWK48mzt1k3LEyHjf7HtVKKvdK9vxsRKU0uWT5W1Zp9L7W8ypoG&#10;h6ZoF7dT3Np9rklkVrR9wDzRkEKGDHqK1YtP1u+sb2QeJ/sfmSFZrQxA+XEp4XeOSaqaH4T/ALUC&#10;6rqclvaXhkQtFuztaM/Mo9j6iu7vfGFpply9i0UMZvpY5k8pd22MHkkjPHFXBK2ukenzMqs5OVoe&#10;/PS99Urepnz6xYweFdT3XcLmzc7HVDmPcMBmDcj60mqeGNF16GzvH1KDzY7VWeWIDMpYDBX1I7iq&#10;HinxCZLDxLd29rFNM1ysRDrsW5GQEXB7VS1PXtO0bw1NLqWk+TqQHmW9tbRlxFkYyAO3vRJxbd7N&#10;W/ImMZpJx5lJz6Wb1Sv8jp9P06xW2ls7Z4Jf7PbzFYjYBIwzvz2rkvh18ObbTD4q86NtQXUT9rmS&#10;5AUEMd2wMO2c1yem6zfeItXtbK3ikthcafvvHnj/ANY8XKhQPX3rPgl1ifUIGW2vIfPVoIY5WIjn&#10;cHGSByB3rNzjdPk20N1h5+8nUSbSbvujI1X9nu+8XQyLYtaacsjTTohiAcMg2xQhu+a+QPE3hjxX&#10;Yi6kuLOG3ktZEgdbhQkhZhjI/wBle1foXoGm+IdEsr2OaeaJ45i4COJIkLdGBPJA7jtXNr4UutV8&#10;QSX81o2uw2q4IcqUld+GyOxXtmuSph0+Wyab3udEajvUbqRcUtLaHxZoPh7WNSmXzdP863sY3jvb&#10;nl4g0g4bjnNV/EWiy3NrYzLZsIoRGrMDuZyT27446175p1je6BqPilInu7PUFnEtjaAeZbzu3RZF&#10;HynA45rzPw1L4n1DWnt5fD7y3WZGaOAMqxnqeDxx6V504tNWWvY61Zpp7Pr5HHWcW7Ur2+nQgeWs&#10;ksf8K/wqzey4qLV/HVk9krRWsUoilKyzBMSur9HXIyAK9FvbG6h863fyyJ2PmvgbiWHCY68d64fx&#10;TFHHJplrB+/ma2O8LHs2P0Ce9ZJ66mkouMXZ/wDDs4+w1O2t5VEV06RQzI/2hxuDFiMBgfStDWNK&#10;urG/FxcasZ49SVpXeEZ27TuBOOn0rU0LSryW31K2l0CJkDJ5pc4MZPc108t9DYGfSkELwNEJRIOi&#10;leu38KJT1sjBQ010PKNPfT7MS/ap544rhRgISwldRkE+mM4+tejf8JrY2ujCb+zCXjMsjQXSgliV&#10;CgtjoDWJJr7X92IZtHRjDIwtSv7tGQrn5ge/FW5Lo6islvLp01w5gO8RD5UjAypLdDiqb20JSSvq&#10;YcerSS6UsattNwGkuFVPlQgkqA3brUXhfUpLpId9lOWkmKzlGzkDpkHtXaeBdQvfDFlEq6MHivYW&#10;jlF58yyL/fx/DWTemO6urWxa5gtpAm9PLBXcD02sPvU7rUS6O/QisdNlk1S7MDQ/OzTxKzcAAYff&#10;6e1UbVdMt5Li1uL4oL1MDaByg7n0XNXtcvZtEspiPskhZRE235pERuCdvBHvXD3+kXEenaR9mmSb&#10;96xEjqFIjAz34xWkSJO17L+mdjqmsX+qjTkvJZpGs45FtFtdsarGn3SP7xNaNv4xsJNMZW0qYSxS&#10;AeaUG9gvXf3znvXNWOpXTT3ICj7OsfmxomFkA6Nt9M+lO8+3iuIol8uV5kO9d/zICM4JHU09yVK2&#10;z3Nu20WWS9tLe0T7K9wpmLXBGxtvzZPXJA6etWbLVbu51iOJLsuiiUSPC3RBgfhyOBTvD322HWto&#10;3fvoFjPmgsFYjgLnpgVwFrPb299qiyrJFncySxghDsPGT05qo6t+gnpb19Nj0pY0sNSa3snUQhVl&#10;ldv9Yc9SCfavR9L8Rm8u4ILa8kSxZXZ/4VYj+8RjLGvnWK5v/EUslzMxaTyVO9Ds2qnsOpNMj8WX&#10;V1aSILd/KDbUMYIDuD6jv61SUtLP1Eprtp0P0L0z4h28dtHYM89tGsbRqkPy+YcZUsevFdf4Wm8T&#10;6dHd39vf27XEk6yqkYVlkiIG7fkjkYr88b3XNSOrWmmvJNcW7xRySqB5ZRhztDckV6LpN3rOowul&#10;vctaRIxkCknzGx/yzJz0NdNPGtNc3ys7HPPDwleKW71ur3Pqm1FprF6wub20srmfzJXvAnmec+4c&#10;R4IA29CK5qGK4g8Qy2M8J1C+t0aW2leHKwqx58zO3IxyMZxXIf8ACQ3Grmxs/wCzRZQxR/u7e3++&#10;xPDuTyODzXXw6kbvX9Ugg1m33R2HlPLMNhwwwsbHnJz6VvGtCWt+u/cXs5Rv2a2fT7jcttF8Q6Vc&#10;67qUt5H5l4ALcwLgDb1yAK6aAw6TrGk2yy28ov4Vm83Pmb5ApJDDt1rE+H9/qclva6dqN8fNikZV&#10;fIaMAL057GtVfBs+pTeFm+SPZLKZDAQuzHCtjr+Fax1ScU/mYzdm1OSWnTqraHDah45udUaKMajH&#10;o/l3TxTLMgS3aPft8xSxGSccisT+xba68RaJLp9/f6jZ+e3my7BHbndzJs2Y4PavYpvh7qmrXmqx&#10;3On2rhQsDQ3QCxbAcrJH6k/xV5brnj25tdW1rTYjaWMGkW0RgkjXEdxN90xgc8/Sokray76GkJpv&#10;lp20jrZ7XNaxu9d1nWL7SNW08x263oeJnk27LdB8i5HrUkXgWyg8SXoa/lhi8ndbxJcMfNY8EbVO&#10;cVyvh4avqzalqFx5hy/lbkJIkMnG3HAUr2Jro7Hwrotlfw6nPfyrb6ZA3+uJEolJ671PI+lNO9na&#10;+u77DknDmSlb3bWS6nRnwzrVmsWmWiw75C37qAlsQnoXfrx61W8LeKT4c+1Wurzj7Wl2La0SEf6k&#10;McE5PLFupzUd1fLqDJ4gi1C8leSIwtHauMC36FpMDII9TWL4/wBW0PT5LC0g0qAzs0bw3dyxMrDH&#10;Dbm6mq5lHVPba+uhkouaUZK997K1mtz2vxLq+u232OyTUBPfwzF5HKeWJIXOAvPp0JFeHfGHxn4T&#10;8M6RdnW7qH7XfJ5UpQs+0Rk4EZHpnvWpY+MLW7v9Y/taa5naxhU22xcySEjPyE5wuepr4g+Jslnr&#10;NlFHPbtI8Mcznzm3EmQ7jknndTqVldaXT032OHE82HoSmrXir9k29Sp8RvjT4T8daR4ftdJZvtGn&#10;pJDIZsB5R/eOPXFfm9qDYu7hQejvgd+tbnwvuydevFAwvzdskc1gaiFN3P1XErdRzy1dlKmoTkl2&#10;R+W5vmFTFuMppXV9h8shlVWkRd2Au0jAwB1OK9Y0Px7P4f02xkSwF1FKT5kfTZzjcOO+K8llA+Vi&#10;3HQbuQQO5ArtXkZNLg8zcQrLn5fugt29BWsoqSSa67GWVScaknF2dj6KvNTtb3w2bm1jYLPJlwQM&#10;4XjacV5zbxASfKnyYzjsCOa7zXH+zadpEEaeWrIZcEY+99PWuIuWaKGeRWx8hYEt6D2rTCKyfmz7&#10;Sey8kfOHjK/a/wDEc/zqVjYICOg9f1r0TToVMpBOMHA29eBjI+teX6NbPdalPMeQHyeMDrXrNizY&#10;bL8YPB/nX0CVlFeR5MLtyfdnD/FWf95pcRxuWInj0J4pmhTn7PCN2GA+Xjv6ZrL8fSrPfoVwQkQV&#10;fw9aTQ/+PdWDYwe5wM/jWiWiMJP95I9Hu9VFlZO7sGAYEbcjJYc571zWj+JreAXkeCUlIZtgORgZ&#10;Irm9bvDJuzIWGMdM9K6r4S3unwalOt4UXfHhC4yCO4/GuWtTUYSdmyU7tK9j0jTdb8DSWyyzRXHm&#10;HG9eTk/kao/b/Ahldjpt0znooD8D29BX014NfSrRo/LtbbYfnWOVA64PHynGa95GleHbyDc+nQQz&#10;qud0ez5V68Hg8+lfHYvN1Rm4+xqO/wDesetSwXtY350rdLH58+Z4Ia3gK6NchQx2EozAZPPJNdrD&#10;LpjrFs8LXjHggiNhkCvtGO202PZ50cEyEEfvFQFc9mI/rWzcWukWttvtVWNOPldgyHvgHqMV5tTO&#10;pvVYeb9ZNnQsoXWqvkj4Sungijlz4QuZF5IRoSR/M5rGiaOXBi8AzyllGcw9Pbkn+hr7vu/iD4Xs&#10;VYTTRq2DuwxOR7YzxXrHgLVPgtqFvbPfXdubmRt+0My/Q/KMGvNzHiurgqPtZYCpJXWqbsdmE4eo&#10;4iooLGRTt1sfljDeRmUp/wAK2kDAn78O3g/WtmHVJ0jkgHgWS0TBIOzp+ODX6U/FK8+Huj6hYJpu&#10;oQTW1zGSAzbgj552sfSvIX8Y6TaXLRx6lCI852uQQvtk16OXcRV8ZRhWhl03F9bya0FXyCNCcovE&#10;J20ukfB1s7OJVWPy2cEENkDkYwOOK+e59HaKRsxkMGbgnkY61+l3iTU/BOuXDrPJFHIWwGi2/MfX&#10;gY+lfPnjj4YWkN0s+j6gtzDIcurnY0Z7gk9R6GvrcBmTqcqnh6lNyXVaaeZ4+Mwkqa5k+aKduZHi&#10;2iRTtYRySAhOME8ZX0/GvdvgqY38WaBEQmXuoipbGxX3fKTnivHvFatY+IDZ7dsYtosKDwTsHT8a&#10;6jwrqb2d7Z3QAxFLG5yeDtOcV63xwduq/MjCVVGdOT2i0fsrdeLx4V1Ca0uYHBJBd4l8mORn67mY&#10;4ZSO9c4k1l4stmsppHs4vtkxMcEnmIY8ZDvt4UbuK3dA8XaV4js59T1ItdWfkKkcIIRI2255J5OK&#10;taY06+ALy/nvorGK6llRLO2hXfKMbYzlRzk/hXzLT27H3kXGydtXbXvc3fh3pEfhu2mlnm/cGL5p&#10;nbIk28AKBnp2qlP41j1GxsrOFRbhLnNxK+EeSQnMYAbnBHU9qy/Cem6tbqbe8sjp13ZQo8hMgkEq&#10;kZUMpzjPfFW9d1zTprI2uoxRyfao2mI8zbIgUdItmCMdeaV3a17D5U5XtzPQh8LXniTUNR1zTrrU&#10;EtIrCQMqwMsjsict+86deBmu613xL4ruNZKQ30UMZgVmjliM/mjHYjgHFeN+FdMt7zw1cxadCYft&#10;MpePa5e4niBwzTnsPQZrvtAgVBdQ3mqTJGcLbBMyM+RggntiqT6ainGLbk0tOlr7kU9xf6Vq2lWd&#10;lYiZ3JvJFUbEfzgUIO3OMe9ct4esY11Q4uZ7aOCFpWtZCojVhndHGRjr24pdRgi0w6rLZeKJrWSK&#10;0dYI5kKlyvJQ7sEqf9k1Ul8faLpNrb3l/Bu1O2jimjgndV/dHnamT0PUZGaSV2aq6jprpbs/xOw8&#10;N3WqyWWqyXiNHLANtnZyAERBuQy4+9n1q74k8az2OgfZdUkQ3MwL26xMybPXIHfFcr4a+LFtqN29&#10;+iRG+uZFbyZn2sYvRewFbninXLc3lhcS2DB3EgigyJI3LdQHHTmrasjPlbnG8FvfTozC0HVbzUda&#10;ktru7lmFzYoQ0sW7yju+8/p2x0r1LxF4cnQXuhx6yn2q7iVYyIAvQZPK8/nXnnh3Sbm0tdV1i41O&#10;NbqZ43NrGCY7aNDwvqR71etPF15Fd3niXSLV7yVvLgmgkRnLKeN8Z/hAqF/XoOrzNtx2S26X6F7S&#10;dX8QRai2lazJY3Om28YEjomZXIGOAemCOW7VoaZqkXhW81m3kgjRNUjaa3llkEpyw2qBtyeevNTW&#10;XiRdO/s1tS0iQ3F5NK8jKo2KjnLJuPTmqt7Np+larca1d6Zbrb+R56EgyPGkXAAUfKN3qaGnpr/w&#10;DNrdOGjXTZtETfD68t/BALwI2qRzi6MsRz5bKcqAR/IVs61A0d/4Wi/tNb/UJIsBJRmO1kC53sx7&#10;t02mtXw9490iS5tTavO6yIZ8oSVUPyQewPtU3jjVooNP1bVZPIa1KAxyFgJIJUX5c46k46VfLG2j&#10;/pGPtKnOlKO7dvnpYwPEniDTri21OS4sLa6n0h0SJ41C75j94Mo6gVwsPxGs9RutL0fTdN8tjqMc&#10;1xK3yowB3SKFA49qs6F4y0nXfCF/qdrbxW9y80BkmuE5ZkYAlePQd6dfaLrRv5dSivLRzC2Wjt0B&#10;KxOOWXrk0pfobwhFXUlaz0u3udF8RbKbUdf0ZNNYRm23IbmRdsWcggnn5iCeBUeh6zeT+IZbe91V&#10;kuLeMI5lhAaeIngqPb9KzdZ8Wroes7ZdTiEcxiKxgeZ5O0A75Dzgk1reHNVu9Z8QK4tFuPKcrcTc&#10;B03/AHXQHkr60klfTe5VmqaulZQ0b3/E8qtbFz8Qry1+1QT26XTnzZSEQGRQVwOm4E4xX0po+nXl&#10;9BdJYiGK5McltcXIJ2qo6Kqk8ZrzTVvANs/igQwRH7RBc/blBO1LhSfmzjp04rp/BotdC8VarZST&#10;RONQm8+3tUkLO26PDD8+aFHXVdbBXqKcYuLu1C9mjjdK8N6/p+uabqL6sltBIzReYybgDHxtKjj5&#10;v71W7y4uNVvLqC0u4JdQaNz51uwyq7vvEHGK6i6srq5t7VdSkC2EbuwXBWeAK3f8uKy9BsUsrzTN&#10;V0XTLYRXEc1tK0hzJIxOVDk9OOTSS6dPxL9pf3nZySsu2mquYEumahpthdW15ePdXiRAWeFWS4dX&#10;OXwwOf8ACvJPFkB027v7XQtLnutbupEW1OSwjQqA7NnoBk175HJr2h3eqfaLqzkdUEgIBBSN+CiE&#10;9frWvbW1ncx3GqBYLXU4LdltpoyQuO+726VHJqt9O5ftmk9E0+q2u/LseAeOfCF/caTbWZ8T7723&#10;kRY7NgCPM74ArstC+HVtcpqTx+IbmGa3khmMIwomMSglVGBnmksfCOiXEum3sXnT6vEyzXruxjjw&#10;Tzgn1rqrODd4igP9myrI4YfabY+YiRFuTk559qlRT5dDWdV2dnrve3Yh0/Rtflk1OfVbxRasqtHE&#10;8gHyAZOQOrH1NVPCttFYzXc2nxXEkWyS4e0ZCyyAjACk8DHWsD4qP/ZOvwmJJtSmlSNoxICsSohy&#10;eOhJ710/jK58ZXWlXU2mCJH8sFIbUF5FDjBGegUd6q1n1ujLmcorVJSS8kgtNYtdUvNGiUxxW6Ri&#10;RdoIky4wfm/SunbwtZWa6llBFcGL/R/s8hcqT/G3p9a8c8EarpkvhaF7hp7fVdN8uDz5wViJZm4w&#10;OvXk17j4Glt7CTXHiuLa4llEbXJlYkAMPuqx/hqoa7636kVrxu43SWlu+vc51Ne0u607RbOxfzbg&#10;PLBcTSEpvTb825j/AHjxWH8QNc0vQ7mx/wBAltrOK28hZbZd8avIcckdM15540sNXtdFu9Tmu4Uj&#10;ubh0FtAvzskbcbGH8Jqr4Ce4N/cWN1qU2oWM1nFPNaAAiJ2OVQZ7j+dLmezXY3VGKSlGTe9/nues&#10;av42trW20+0uY50gVsrDCDvmCgEFCOg9axLTxKl7ofiSylgmsJJigKSgnbub75Y85IqIeP4tS1Us&#10;sDWy6bI8UcNym6VS6YLcdgBXSeBNEiudQiv53S+gMTPNG+VQkkgOA3XBoTblo7kcsYwblG3Vebvc&#10;5J7qO41PRdOb7RbWi+WPmjDB1jOWLH0I717n4b1Cxni1HTNJtrf7MHM0bsm8u46Hnr9a8/1nRJTp&#10;WrXBuWE8ByqHGWikcYIPYCrnhHxpLbW32URJG9uqxupwGbPJx+dVB2er3Irw9pC8deV7dL73PQdB&#10;8Kw6gdQtb24iF2rkhPumUsM5PTIrxC+8TW8lymhW1pNOtoTLP5pKLEqn5lYj7wPYVuyXOpx+Jvtb&#10;6HdMk9xFFDPM+2O3Q8fKV9+a7rTfCF1J43vL+5MbWRh8hbYDaZm7l/8AZ9Kp2drLrYzu6d3KV1yc&#10;yXZrscxL4Us9dutSu7FJoVjSP7Im4eQkirngH3riNNv/ABNZ6mtxPpby/Z8WzLAFRQz4Idy3JUd8&#10;V3HjD+0B4ivdL0WIQm5MTAgHy4wP7vvxUOp3mqaRcfYprKSS6IWVpEIff0I3A9vWlpro9Ny4Tbit&#10;U+aKaTeqRzXiDSf+Es1oaff21pGrJ5QYEMVkY8soH9a17zf4Wvb7wzFDYy2KtAkCyrueXd97aeor&#10;m7/xZqsesXGr/ZLdJZLYgw8IYxEchznrnGOKvtdtrGrSeIGtxLMlqr2jJh0SQZBB9zQ5Lu7/AKF8&#10;krxuly8u3944nxR4ZvdK+Inhu4tIjcQpvlNsGJVMDivd5PiXc6/c65o4tlDWybRIq+YYmCglee/N&#10;cf4P8URatYv9rjMGoeZLPcKykEMeFVCfbsKveH47kReK4JLWG3lF20rXUZO5nlAGSB2ApqT6dTGc&#10;U/ij70Ukn89zj/HRj0DwzLpdlqlzcLqEBeZbhcEyE4+RscY9BU9jYR6boWhRx6e03mBJDdQ/OY2B&#10;ztkz2r1TxFoOj6FZ6NBqWqQyl13GWZwd+4Y4B7c1yegeDHtfCOuww6k9xaAFlfO0Mx5KjHQDtRZ3&#10;tbp9xUasfZrV/Fq3pfoYnij4n6rqvlaSdFkia5vooVuANkbpkcsB3rS+ImpJbOdJewFzDHCjm6hQ&#10;5EefmBx0xVj4S6t9g0q8lOLyeNNoWYZ2ueRtJ9AKXxn440b7JbzQzNK6jbcxRHaqh+SG789Kd7xb&#10;ctWTy8tRRjS0i913LkrNp1i7RW0dxo1yII7bLbpYivQkHqC1c/4nXw9ZX+stdOLb7TZCN404MjMP&#10;0FV9U1+w16TStLEc8Je2LpBDGQVkQ5wT69MVm6xb2l5o+iadr9tOksl60RuGG2RQCSM46jFS5XCF&#10;OzTd03e662/pGR8Otf01tR0/TZ5M29shdZckb5M4Cj04r0/x/DJqFg9ro8MX2iaYJsyJGRRwSwpb&#10;mHw/YadGLnhHbybaWFB5jFehOPSti3tbCP8Asm/s52jdITbyh1Csyn+I+/pTV0raEVJpzU0pLdK+&#10;1zzJ/A154Ws4be78SKsLyq9zHaZIRV55I7n0qj4IuNEtvFmsCOW5uLO7Akd5hwhI4LD0HvV7WdNk&#10;HnSWEVwBJMwa2Y7jMEH3gD+pqjb6GjaJfovnx6zcQSRmMddqg4z6cUJ67G1rwfNK7emmh6J4gttO&#10;tIr+LTLK2n1FbbIJARfJHX7vBNYHgRlSJW1DwxFFfyFWtrpFUh0Tk4x93+ted/Db4d+IfE1isf2l&#10;bGZS6XErS/N5IwNo9/avUrLwtL4eXy4/EMtwltG0qyyLkHaMeWvbmrSe9rIylyK9P2l3o3vc63xR&#10;qGjaTDeatq921wNSIj+xBdylU4yo9feuP1y21/WtKkgsBEYDCgEsjbRDExyFKr1Kj1qfw5YzX8Yn&#10;12GElCJbSNDkIXGSmfX1rB0nSNS06+nubi4jh02SZ3uIEfcyhRhfbBobvYmEVHZ3ktr6r0Rt+F/D&#10;+tx6vDqcd7YvBaRmOWIDYr7R97Fa2r32q6toUNzceHVvlvGZVaGQR+UAeDn0rOt7TRry01W8NzLs&#10;lRgBuyfKTrhR6j1ommiOn6U1s975MiKlvAqttRidvzYpdAldyT6p2va3mSXts8dvpjywszSTJaGO&#10;UH/R1H8Y/wAazNetI9Mvb3+0HV3nhLWq5AyE4DH3962/Hp8SRT28YuYmkNniIlgqI6kAFwe3NebR&#10;+CvE+jO1/ePFr097GEkVm4ijPJVB2Hpipa38iqbuovmWq2T/AFNzTvGy2eq6Xaag0TwyW+6SSRt2&#10;/AOQp9TW54S8K+FLq61LU7WOQRXJaKCCVflYqeTs+veuT8b/AAvt/GlrZpbXSaBb2IjwJxneTyVD&#10;e2K6dr7VLOCKGw+zSTiNVhkjGVYL1PsapK1r6kyaaai+V211Mjx9BFqP9jSW8tzatBcfZZo5G+Ug&#10;H5jg9sVavdftLKXdHbGTTySDJI+I3CjbgA9ea8++Illretaq3layu20Ec8ohw2WIzz3r0KZ9E1zR&#10;dGsVlDRLCySsBtVZX6qc8Zz0FHXcrltGCd36dDxXxssGk2jappMoS5gnCQQwjzEkmb7ox6DNaOna&#10;AdTW0svEF5nVPKFxduwyoJIIUds84ArS8IrpNtodyJIF+12V+ywPJ8sTu3yhsdwK9B/4R23sdPh1&#10;G/v0kguHZrllbYysh4IPXaOwp9LGjla2r7LzPIJtY8Q6FqlxPHEW0eGdUSOdMMnHLKOvNdlrt8Nb&#10;0vTbJlPh+3u91zJMq4aYZ5A7jPWuX1jStSlSXxZY+KEktQ7xw20w3K+TtVccAn3qv8UNcv0PhjUY&#10;bk3sxjCfZzF/o8JI5w386EKSUmtOv4noln4Zs/B+jaKuk3cr5nkuJ5eAZUI65PvXi3h/Ujb67Bcw&#10;Tsq3UpZmfLFQzYOF6E19BTeA7K50ayvbvUc/axHaiFXxFC0hzIV+g6Vx7/CWz07XWXT9RaeCySOe&#10;BB88jDPzBh3A68VTu76GcZxs1e71vodRr2oabbi1W1jN/wCXeFpOqkZHGfSvHrTxFeG71LUdZMlu&#10;6Xxtrc5JAZhwB6geter65o8uleENQdLh2udTOV8ld7qgfPzY6HFea3DaXLdaNdTG4vrcZV4JEIES&#10;KuGk47+9DCnaztd9PU9m8NWV/b6FdOrWrFgrvLcNgOCelR64+kWt1Lp890ttEfLuDGAQjSDkgH+t&#10;cBf376yIrKwjuZdNgaOdWKbRsibJXdzxWnruvz6zfXt9qPhy4kgmtEijES7ng2dGA75paWJUHzXb&#10;31038izd+NdQj8SO2j6AUW5tEL3H3h5YYBiK7nTdN82/1PV5LgTQ3sYhNv0Uxp2x6mpdHbXLPRtP&#10;tre1LXEyNGokUK6xMM4+orzSa1lOpW+jW8kwuooi5Y/MNzHIXaOppPoONpXSsraX30R3etzXuk6n&#10;BJpdilhasqoPLUHex9R0BHrTdS8LXNjpeoMPEkz3N3qMUgkU4I7lWI7Cqur2xi0a403WNXltrtp1&#10;3SyJs2ZPXj/61a+uaIt/EsrSwJb2UaES7iN5TkHHcNUtf12KjLSOvXV2ve2xx/ieDxBHcSvfaXJc&#10;xzyrCk0Zx8n4fzqTVNN1CHTLWzgtI9Su7Tc0IVt7RBvU+grvtKv77XIoomKRwzTbHG4bfLVf4Tnn&#10;NfP99ZP4L8TT6pZX115KmRVUShhIvTOO4HpUONnfXU3pzcvd926V7dD1vw5411PUbNbEF4p1jZZI&#10;t/3REOSFNYFjexeLI9IuQrwtHMyK+0Bdqn5hn1Nd3pnw1t9T0e08QWk8v28wsZgjBWMUnzOGx1Pt&#10;XPeF/DSP4Zv7C6sZRcyPLc2cKZRhGpyAwHQnt61ThLRNEKpTXM46NSs+6fU6BrHRNc1VdQLCyXSY&#10;8RmXG12SsfxDbw6/eaptg88XESGEq3CsOp/H2p8NzpD2VpZtaSC5lhHnR7d5U9MgDv65ryXXPG7e&#10;Flhnh0i4EMcy25cA+Yyk4ywHSpvsu44RerTd4qyv2PTNXtrSC90TQo7Te1nGshcnBDv1APfiqWj2&#10;IbWtYuZ7iG0MMixQRgD9479D9TXQw/YtVt9V1HzlVooUCbgfMG8buQPSvB7O+0s+Kp5o47mSa3i8&#10;+BQ+ckcZK+/50W1RpTvKMld3Ss/V6no3i3S9VbVFaDTEaezzc3jTsAkigcAU3xtoN7ba/wCHfEml&#10;WsoAtNz5Ocs3bZ6Ctvw/r01he21vqTC6N7Ntjkbjy/M524PNdPq+v2ja5Pcx2szWUDLCrRtwrqOe&#10;vFHTfqS5SUorlvaL9H5GN4/1TTryKxiMiztNCFmByCJmPHHtmvH/AIl6h4m0nR30fT3W61GIcSRn&#10;IRTzyPYda9M1nxlZw3VxcwabDvkkVoYpBkZz/rCfXjtVyPRbCzmutbu0kuZ9SJwYgcRfJjAAznNC&#10;1d9wh7kYpp+Xe5wfgmHxkdPllv7KJdPi00SStDkF377v9qux0r4h6Ff2Mc8MAHyxwfKu9wQedxPS&#10;t4+JjF4cl0ydSLBkVZGTAkXBzzk9+nSlkg0YaXYW1pYW1jukX7NICMszfxHPSqv2aJk735o/a0af&#10;TzNPSLqzN/cXV1PI1lKd8O4Z2eWcEEds+tdR4x1kxiU2Cq+VR2K8bUAzzXiuuaTqz6fFYWd3BPML&#10;h/tSeYA5HXCrVjTLm/13R30w/adPQMY2aYbMqvAw/Xk9qcZtJqxE6EW4yvotLeRxN94ZtIvFM2s3&#10;c673h82MRguF92FbGi6B4euLnbevidVaSMqxJfdzlgK9A1XwvBaaIi/Yi9/bJHJvUgrIEPIOOB+N&#10;ePnQwum6lejUZbfUnJkeyiXewjB6qRn8qWt1fU3U1OPxNa20PdpY9N1HU9P1S3kb/R4Qvlhdudgw&#10;d1eKeEvEeoQ65q7Q2MqC8mdY2kbaq5Oflz1qb4OeLVt0upizXP2cuXSThst/Cy9zVm7Oi+KtO1VZ&#10;r6aKWJfMtI4ztWF3/vEdf6VT3XRkwhy80Wm42SPUYNQ8uZ7drhTcyxlmlD8RBew96zdJ8RJqE11p&#10;saSO0gKCaQYjl28kkmuJ+CfhN9N0bVINTvYpJizmJ5SWID8gktU+t3F1pt3ot5ZTR36WQaK7WE4+&#10;eQ5XaO49abura6ExjFuStr+pqvqFv9ku7jT7aRbmyfY2wY4B+YLntRaX+kahqVhb22neVcFw8xn4&#10;Yk8556itvQ47G4vL+WOeeH7QvzQkfcc8ng15YPFUeueJnTT9MO+xiZJLheN4XuewJqXcuKu5LXRb&#10;37nsfxH8E3NxqdhevcqLhItkTL9xvQmsLxh4FMljo1/FPI93CcTmRgIyueQBVnT5p9Um0zTIYnRg&#10;rbrjeHPTkAe1ZOvaHr9tcRaT9sE1v5m55ZztZIzyeOaejTdjCKlFwi5pOOu3Q9Fkt9H1HRLMvp0c&#10;kYJ3uyhdpHcn0ryy28QhdG1VEvQtnb3LRlVXcMH+EH0r2VNEs7zQrnS7W7WKJyA21ST5YGB8x9a8&#10;S0PwXc3WiXFjYuSr3DxIuMeZtOCzHsKqS29OgqPJyzu9paXNWGyvb650ENfbLJ1/0OBAGZmAySPQ&#10;ir/hzXtSs7zWrPT0jlAdZLmW44JUdRkVkeDrBrO+i0ya5H2m1V2V2ztjB4IB7V3Gh6p4fin1TSdN&#10;tBMRayvJJKcSvIAcqDj16VK6a2Kq6cy5OZWvtpvuaekvZvbSanDZRuhYI0qEbkY8Vy9/4O0rTdJa&#10;6NzcPcec5kVCcN5hzsNbljolvbeHpjHA0aiWOUpGTuLA8k564ru7Lxdp8Vg0nlpIXLF2mXnCfxHH&#10;6VaimtbbHJOcou8bv3rNeSMzw9Nay6I/2ay8l1XZ5f3GV8dDXkN1p2o2k+miaeKKZX/exrljLk5A&#10;I7131/4vtrSxjVEbzJmNzJKwIHJ6giub1G9g1G70vUFJ3QyIYZFICBmH3n69aUrdyqUZRk246N9f&#10;I17fwFeXfiK8v5dUWJ3sRGgzsMft+NU/DWl6KkOoX2s2MMiWMhijOSxlb/ZFVtQnu01v+0tbEqW7&#10;/Ipj6SsOgAHXNE9xbyva2d1YXEMc5ZyACG2g9PajTt95dpNW5tGl8PlvY5uysrPxDNdarp1uDbiV&#10;UZX+Xy2U9DjtV/VvgoY/Omup1mluslWRvljB7AH+ddTYS6ZpkU0NlalI5ZVMwVtqqp479WPtWsdT&#10;ttMlFvp1ws08mHFtPJ6n7q8nNFojdSfN7vyucB4n+DcN1o1raXGovbGVg7SbiylV5xxVbw/oAuII&#10;7q3Vw1jIIoriY7FkC8Zx6V2ni3xqNKiVZpbdryQbFtAcuu7gD2rmV0/XRdpI+nl0FpvltJGKxKf4&#10;dhHf160pJXVkyoSnytykjB8dwnWbCKwZAi2km5ruJiowx5VQOv1qKDwdo+baDTrzyVaMPFcXByVI&#10;6hc9c10snhe5+xaZLJeO1s0xkktkQk4P8PHPHvXkOoNfWfiW4uLRFk0/T4SYUn/5ZnPzAqOhqXvq&#10;aRd17r7npbvYWMbXPiNQ8rTMlu6KWMiAYGQOmawfDg0CUAaXdvZTszeZbKmGzngj1re0xda1W406&#10;9ur23ezbDrBtDBkPT5hmuOuvEY0PVtTVLeAW1y7ETKfniycY4HFBKvZ66+T0Ol8VaH4n1PT5EiuY&#10;bxLcE/vMIy+vNcDL4iv4dFs9GhsSmyUSyyI25eT7V0WrXluurWim0ZreSINGPM2bgeMsPSrNxcJ4&#10;YgS9u9MEslxOECRv+6hjboTQVHRRuvNLY6uHTbK08HXt6Q8k7BhOhOCqHo1eQ+BLuCC4fS4rF9Qt&#10;LkNNJKoyIWAyAW9K9m0bU9PvdO8Rw3U2y2u12Qr0IUcZBNefeF/h3PoEOqSWss1rbSxmOTzxlXJH&#10;DBjxzTdhQlbnUn10v59Edlp3huxuRqU9xbG1EcSukiMMtntiuS1/VbfSf7O1HT0uZRI+LhXBU5Hc&#10;D0rFHim60u9E2q2bXVhbxxwxvCeC57kg9q6jxprD22oWTfa0Y3aBVWQDECsOOB1NJJaGkU+bV/5H&#10;Y2uuyX1reS2ciB8rM0hx8/Ypz1xUOv614fiSGPXblzNKA8YQECP0GRxn2rktK8O6Va2iTXNy0O5y&#10;VUzHZJJ1yVxxmtuXwvf38CSXGrWLRXD5+xED5VXo+/sR7U1fsRaKe7WvTQ33k06OC1n06ymlguf9&#10;ZGxwJivRdx6VjWkyQ3N27WKWPmDCru3SIoHOD6VvaJoyanFFaS6kuyyfdEbZ9xb1LKOgHrVLXYUv&#10;o5bSC3t7vzm8nz43y6+ud2KbXUiMkny6vu/LoO0Kcvp17PpFq7xGUb3kGFk7Ej/GqUngrWH1Gwv1&#10;g8qCFy7wLx5mfQ966u+0OHw9pRtbO6N1JDAv7lydm76c81W8Uar4svfD2gQTotov2iPzZ4AcqnZa&#10;diFVlzJxtaTtd72sZ3iDQ7Yafql7aX/2KcKXaLODK3pzXGaD/b/h7RdFvns989xdArjkLG3Uv7mu&#10;p8U/D1LvWBFd3s8LJAJYZiCVkAHfFeXX3xB11NunDTru9hBEUbW8ZIyDjI4zUP0sb03eCSlzLRu6&#10;6Hufi6R7aOK8UgfNuLAYO5vSs1rCHW4Ld7+/DNafvPJIwZC33RgdayvH3ivTrHS9CspHk/tObaqQ&#10;yKRtJHBbNeSx6X4utdZlu4rmKfyUAYSHaq/7vrinbVkUoNwW6absz0PxB8QhbavaWmoRvBHEmGeN&#10;N5LHgA49K9Y03w6pgs5k1Fp7aYgpJIfmUHqPevHvDnii11ODVtMvtPLTvHuEyJhpiB91d3SqHhbU&#10;Jm0GKB7l0lsbhyLRuGYZ4XnHFCffUcqbskly2a+dz0w+FfD9zr/k3uJkLHy8AkqTzWR4y0bSbG2E&#10;8EErmOYRRryRgnBLe9czL8UdQs7fTI7LQlUvcHe4O4pzzkntXoOmeKbvU79bT7Kq28YLM23hpPak&#10;nF7A1Vi1J7JbX7D7mHV9Ts7S3jeS2jELqrNyNoHpXCRaxpcVjY6NJp86SRsVkumyUbPp6V6SPFVh&#10;DbSWovZL07XcqNqmPB7dDxWNF4vtBpt3HE0F5lcMxUgo3pz1q2vMmDlb4NL6W0+ZgXngG+g1K2nt&#10;biLyRtdDwVUjnpXQXnhnTdLvp/Eco867jYJ83OGcbeAa8+8OaTeWugDVZrmeUSXLGKNCcEZ6f4VB&#10;8SbzTNe0UKNRm06ZCGk85ihVh04HWle22hUlJtLmutm7djttSsrCw8S2U9lo0a6nd2jDd/dVx8zE&#10;9jXR+HfEkekRXunTXn2NIv3ockEyMRyBntXmfwjS7e51RtQ1B70w2ymKdjgoijOQTjIr5+8Z3mo6&#10;lqMd/FFO+mLM0Uc7KQCxPPPemr3TuL2Kk3B9Ej6j1ieDU7CB30+RoHDvuVtqNg8kD3q14Z0uy8Qa&#10;DOo02HzoQQgJOCFPHB71V0watF4d0iBkRjbR+cfTaff1rN8M6xps9zcGN5LdS5X5jwxPVgQcVN7P&#10;1DlfK7aWlpbU7jxhE9nY2a3NxEm6EOyEcqey4HSvGfC908ltfWl3aM7QSMyzg4DRZztBroLTXdNG&#10;rz2t5J59qzsqLKu5sDq249q1Rp41O6ms7SxktbMg7pyw2D2o3Y4pwjZ+t9kZfiqy0vxFpnh8WWpx&#10;aeN+55ABuVk6YPcisjxPdafDIs9xfNcfZIlTK5Blf1AHWqEvh8Qy6XG8MUtrHcFNy525bpn61q/E&#10;fw1df294eGltE3nMsM8YUBYgf4x7ULX7ykoxlFcz1ucnpnxBtvE2rPFMwsre1i2QFRiRyevHXFXf&#10;GWoQWd9YG7u2jtbmPaZwpI3L90VteMPAtzo2rpcrHayfuzGWXhifYd6L7wWDDo9zqVxPcRTM4jt2&#10;QbUGOpHXNVpfa3cacfdaenQXw3c6ZDa62090ZJNoRZJF3r5bHqoPQ12cnhWx8P2dlHY30j3EpBik&#10;klKrHvGckegrzzSNR0WdrjSJhNFMAcqFLsY16EbAf1rSj8Q6Il7axnU4XeFsRxn5t+BwDnGKm4pQ&#10;bejfmrHonh7RpFsxFNqUFwrztLPIw2j8M1X1K3bR9L1q50O9gLT/ADyZ+Zyq9hjp9K57TdHvvFNl&#10;cLeWgSZXYxPFIFQgdFbFc7J4H1LQZbz7PESXhVp/LJaJCegJp38iFFNtOav1XQ6Wz1zT9a0e1srn&#10;UlM0zBjGP4W9HFZOk6H5Wsaktzfqttbxx/Zx1Vn75rO0X4gaBp9zZhtAFxdqdsghUqAfUk9q0rjx&#10;6uoahLGLKC3QOTGPLJLkfw84p+ZdpJtKLtv0NnXrHRbp4dQ1G0aMxYjRk+VXJ5DDHStvxRZrdaCB&#10;pmi+dM7gSBgTIVP8TMe1eIeJPGt7uXT72ylUXM6O2FwsaA8FfXNe+yeMdZsntdPTVLaIXEe0sE5i&#10;XHGev60LbXqTKMlyW1s72voct4l1vVtN0qyWLS7ONhFtQB2Ctjggitn4TwW2v3AkubryLyLcPsb8&#10;oEI+8K5bW9E8yGGyn1AsyvuimY5QvnJOf6VqHQ4tFnOuLdqswtxHvQ5D54OBSu766hUScGk7OV9T&#10;pBrV1qOqaxafZwTZtmGRxuVgP88VymuwXOp+EtRtbB/LvGuf3sjHbsGemfSkuvF2saclre6bJAXu&#10;38oIU3M7e9dVLKt/p8EGqr5N3cZ81IhtJNNO6RDg48uitp66bnlul6LrXhm0tH0yRXmwY5VH3Xz/&#10;ABj1+tQ674F1mbRL64k877QGFwojAx5g56V7fpnhuxt9N85NWlgmhVljiuuAce9edWdn4qbUI5Vv&#10;BMnWOMN+7kPoaWt9TSNW97NKz1bVr2N/SrPVIvCUt5cTCS+ngURqMBk/vZ9/rWBaxa7HaNaW7m4V&#10;o1eVVbl29ya3o9DuLa11LUNa3Q3DRt/o6S5QD8O9cT4D8b3lrieLT7iQ3TeSscyFdsa90+vvSa+Q&#10;Q1U2kpa38jtfAsWrXE91HqFukf2ZlcbsA4PY10niWbVrvWbK5tb9TbxkpIjj5VGOW45rkvEnhbUt&#10;R0y61Brma2kMmRFkkiJeQDj1ridM+IV1b2kpexkW53CJoyeqY5P5U07K1iHT525xcW/ha7HsMlhJ&#10;d6NqM/h+bFxFLiIs5SPJ6nFcN4V17xNBrU8GpuJyIgZDuGCzcALXpHjG7MXgSO98PWCG5ZBtA+6M&#10;9WwO4rzDQdG0m08MrqV1LcT6m3LumflZuwHtVXWpnS96E7q65uVXV2dN4t1C68NXJNiZibsoJWcY&#10;VCeBt9aybrxTfeGIoH1SxBub6fy0lxuBUnqOOOK8db4qXOseLdO0nU47lbVJ0Q71w4Ud69+8dGSW&#10;7iazle6sIJI5NzRl3Xae1Xy25W+uxcUvdi0m9eZ+hBa6mkOso8U8kURibygw+ZmPXAx/OtjVtWsd&#10;V0+50/VZprJ3JAlzlnB9h6+lUNY8QW+p6rZnRmE3lbfNkZcASN/D7V0fiYXMi2LWtrZ3Nx5hecBg&#10;WQqOx9vSpTdnr1M2tYNxadu+qsct4O8dW+h6TqMAtJLsWyEQvJgsUXjle2az7DxB4Zu7eOe61GSC&#10;aTLPF5iLsJPTFYUWp+E3t9SS4e7N/c7xKsYIA9h6VwFl4N8ExQojSLIRnLN1JJ75qVJ6XfQ1VKLc&#10;motNvVnGaXpUcdxEbiQkQjrnOccVzuorcTX5O8gebkSKM8emKz9X1Q2Dz2zXQaSMkLyANw7VvaBq&#10;GoXtiJHtgRBIRK0Y5APr7V+QqJ91zJuwa5PH55t5ZQCu0nsCD6+tZen67PbQ3KxykJGcxAE4YZ6V&#10;YvorfUru+llyu0AJuHUev+FULjT4oLC2hRhiQkZz82T3/CtFHQmTdy1Y6Zb39yJLlGSWVgCWyQV/&#10;wrZ1XSLcSmCO6R4VABRDnFY91FqT2KWuGl8ttqyLxkds1DaKmkRWpYGXfNtfdzjmhoOa3T1ZsL/x&#10;JHjnjQzKRgP1Ck+oxSTeIrvSp9kchb7VgnjO3PanTy2LPtWMsjPlQB0+lYFp8ur7jh4+gYfw54Aq&#10;eUbbVtTp7XT9kspeTJYjaM7gpPtXU32jXNszKsob92p28AkVwelyXlvfu9xhN0pAX/YzxmukvfEk&#10;E8yupRnC7QX68dB9KhwutEXCXWxXvZGYD7PLsMXQ4ycnqK2rM2E0Eyvcssi4Lc8EnuawbGKS+vrn&#10;zCYDglGwcN7Com0uB5FjhnLu3L5YKCf8acaYOR8p/FySZ/EJSSUuoKrGc/eGe1fVul3M0enWm5fn&#10;hiVdo6/SuB8UfDnR9W1S3la7zcxsPMjyflC+ntXf/ZInkdYnZgqKPlU54GK9jF14zoYaC3gnc4MP&#10;SlGrWk/tPQ3dJnjjhuZEi2CZTvXHzBuxp92nmwQbLaYOAMybjn8K8g1/xR4itzcw2vl+XErFmK84&#10;HbjvW94Yn1a80yG4k1MgGN28ojJVl/vVyPDvl5ro3jiVzONmfPnx6UrBNGTyY9wUj5sbvX1r5TtL&#10;3bbr5RAIBDDt+FfSfxY8SHX9MluNg3xRMrnPRlOMflXyTFeBI8MoC8YwOfxr9Q4douGDhGS1R+d8&#10;RVU8U5J6Nblzz7iK5kMFzIny7mO7BB9Kqtrd07NidnfphmJI98HisN5mLuys3OAeeuKqGQqx2jHu&#10;OK99Uo9j5eeIlfRvc7G31a5MRjeVmDnBwc5/KtC7sk8hHjGSSRx/OrfwxOktq0C6iQIwQRuz1/Ai&#10;vuzSfhh4b1WQzJ5QVo87cncM99tfJ59n9HLKkFUpzakr3S0O7CRdSLfMux+eUd2xJjVSTnGOiivp&#10;CfwJN4X0fwj4glvl8vUCVKjnZivNPHXhcaLrWpWJBUByYiOMjtWInjTVb+xsdLvLt5Le1k/dxt0H&#10;PSvZg/rNKjUptcklzPzTQU6jhJpvVn19baxJdRMYBuU4JMY9e1eP67p9ymryh0Idnz83H5V734Tv&#10;YdPs7URwIYvKXLYz09TXjvxJ8bWd14gkkIVURFCMvTPcVwYRNTkktD01LbUzvhMAfGUiyqR+8wSO&#10;4Azk17r8Z52htbaRSw3OPm3YXHpXzt8NNUt18VGbzmA3gKAMkjPIr7G1jwpaeLdPWG5SRUVsrkFe&#10;PWvHzerGljKcp/DZXP1XhyqpZDiqUZJTc3b5ngPhnVZ20282u5C4OASd2eK9n+Hdjd3FhqC3Fo6t&#10;IoVCehU+1dz4J+Een6NAEtlyrglg53Z+ua9DtLa306MsUCnjAzkCvnMXioSqTcI2Une+x6+X5hPD&#10;4anTteSVmcf4e+HPkMJZmJKjJRWwR716vZXyWMMaQQRxlc4YDkAd8mud+3tK+HPqSemQegrHuWLk&#10;yMfnC7c56c9K8+dZvrqZ1K1StrOVzpbzxuJJD+8DknAyxBz7VBFr8cio2S29iMjkqfeuIEHlF8hR&#10;jnOBmtSAKm0IOBkY9yKxcpX3JilZHcxXGIy6SbWRuqjH44NOutauUVwJjlgCGPf6VyqybFYKSrbc&#10;DPYmoZWkDBPMO7cPoP8A9dClYqxqL4ru42+ZRIp4Cnv781d0/wAXWXmGO5gKMe+BjH1rmLtQ4ClW&#10;yRz0/r2rLFsufLYDvg8Erxnv0pqpJdQex7lp/wBgv1fyJiR+XNWZ7TenlhOM4OR0x6V8/q0tsf3c&#10;hQkdAeDj39a6rSPHOoWjbHPmoBgjnI+nrWimnuvuMZ0pbpnqsNnJb3YuEGwqMAr0I9K1ZNaJeVZl&#10;6kEMOfw5Nc/pevaZqQ2iRo2UfdLHIY1Nc2TB1z8qleCRyfyo53H4Xpc5nTUn7266nXDWBvVo5FY7&#10;NvPyjI+tJHKtwZCTtduc+9cFuREyMgD5iBySPWr0etmNo2aXggY7GtI4l3XMc0sGrPlR3sRUqqbU&#10;3eucgH8ayo7WSOd2Y8Jgg+9UYL0MCUcFcZPAOffJqwkjyuQMjvleTit/aKSXlsczpyjzfibTzRxW&#10;0jggYPU+tUciS3JJOSMrj/Cs2fzI4JVyHDOSMdVNZs8xa2i+fJIyAONuPSpnU7roTCl2fU0/ILx7&#10;IweuWyeTVOa2ZplHkEjGck8DHrViKR5I4jtyyjsMYz1J9a2IYVCqPvFzgnp/PvSjTUrCc3Exo7bc&#10;5ckEoSdvoPatNHM7Mg3FVHDdOfWnalAIoC6ggIp5B61R0yRiZAPlyAQR7Voo8rt3I5uaNzfErtiM&#10;licjpwK0raTYcEbmGfvHpVK2MaNF5mflO45B5+uKvMkfzuBxyeDxzXZDvc55O+hrwY2fLuII54+b&#10;FaNlIck4UEDHB6j/ABrhovEaq0QZc7m2gr1rs9PYZZzt/wB0dK3pVYyas/UyqQaWq3NvykfjleOp&#10;46VKsYwDtbPQYx09KoG4hz5YA3t2znI9qnlmSMFpJVQADBJxn25rqjJanHJPzLOza77WwcDjP9aj&#10;Tucj5RjPfNJA8Uqb4x8p79c496JljjXByQOeuarpdEdbMotvYncCC3UHrxSrCzoGU8dQB2+tYv8A&#10;b0W4KIGUnITcat2t5s2+a+PmwCAMewBrGNSDe9zolCSW1jaSUDcGbjHFZo1FEmZU3O4OST/SlvpE&#10;Eb4J3KNwHX/9VYlnK0TAuh3SKSSB37VU5tOKM4wTTf4G+tyZJtvOAMsK2UZGADKMjp2rAtpVjTJH&#10;zt6nnNW3uUj5kYL6LjjP9a1hO25nUje1kaUkm4gNgnPUHGc9qzF1CEytsOdpw2OxqH+0Y542CsF+&#10;tR2MEEQ+R8MMk8dfrQ53as1Ynlsnc3XkBGScgADP9cVmXcymSMBtykNkCqY1ZJovNDAxr8pxzyK5&#10;mW985Hmt3yI2II7HHY1lUrR06l06Lv8AgdXIA6ZX5S3HpwKx53GANp2/dJz39s1kjWA6IJQA3XIP&#10;b0rLutUY3E0TL/CpX0Hv9aylXjpqbRoyuy9qc7Rshj3HYe+APwqoHmNm2xmG5txJOApHYeuaqvNI&#10;Y2V3ViBkdzTDKhgPGeOpOVH51MZ3bd+h0wTSXkZFxdysXzckf3fn4FY8SXZBKs7EEHJJAIB68UXD&#10;usrEKCCAMA8A1iprLyTTRo20iTYSO+3vn0rndRXOtc1tyzqGpXjTP+9Yr6BiMn3FcxLqNzNK6q2A&#10;OCdx6j+lVbzXY5JoxFJykh+Zecn1NMN07TqoRfJZsiTjlu446VE8QmklI2hF7s07GxmeQD7RgnkE&#10;dM+ma2PEqXcdrZsoXL/KSBls0sdsti6GVlQM2TlgQTiprzVmmtlCZZcHnac/gDU3ik02WnJtaaHN&#10;Wd6YrK8WYeYC4Kj0P9KztG1YoxaWMJJyQFJO7PtSXO0FYpIyvmk+3PaqlnB5VyibctyoIPYVze1a&#10;aRs4qzv1PRk1SC4g8swDMRDuQMHB96ymu7exF5J8zRnccnAXJPajU5IrCD5MMZht9wa81NzciC5i&#10;ny+ckNjJUj+GqqYjl06mMKSevQ9Y0qaJrcgJgucoSdwOe5rmDdx21zIHK43ZIXnbjqxFNtNRL2No&#10;ETBKjaD3A61xtxdM9xclYgFJz8h596wqV9jWELXuza0u3eaQ/Lhi3yuOOG7EV2O020V3AZg3lgKh&#10;B53E85NcHZXFj+/WaWRG2lo+SMketT+H1kWO8lfMgdQODzkd/es3Usl5hKF3uei2+pyCfAiyQoKK&#10;O57k10NzrkEds8wxgLh16c56GvObbU0hu4JI3OFgcncM5J6flT5pI7ey8yULulOfmPG9u+BSjXlF&#10;aMiWHi3sa5vJJyZ/LjSMcluSMdyKibxAxeUREyEBdp7Ae3vXI3OtzzhYba5ORhGxnGT2FGlWV0st&#10;wm9YwnBLNliw9Pasud3epSoRXRG/rcwkS3f7mSPmI43D196w74oj5lOB5nyljjsDmsXxDrEt5HKk&#10;eUjDhueSCOCR9adpc+pag0sX7mdYl3bpCAQPbkc1Depoo2sbUupS3VyIEuMGGMM209eemKq3LSFW&#10;g3BX3bkx1HriuVluXinPlNtY8lf6bh1rS020u21eNuFdRuCvwDjsD70ru5Xc2tOhmtyxijkjkUHc&#10;+eTnr+Nb2iyT3ki27HcRxvZuCD61i6jLcxmWSU+W2/KJ/eJ7e9V7fXBKkIhjCSE5cLxyvOaFp1C2&#10;h1GrSy2LwxqNxVyCfvKRjvXO/wBsXVw0KkAphuQOjH2FPtdQe6jZZH2h2YehBHrmmWd3JYCSJQpD&#10;yKAccnP86bEizp9usb2TyHl2ZSD82cEc88Cr17/x8kRyA/vFQtnGST2x0qSS6sBe2kkoMfkvz6dM&#10;4/GuIiW41K8lltj5UYmZgD229zVXHc05VIn8l3IW3JTcDktk1DCjR+Y78xbmOG6n0IzWnbhTKbcK&#10;N5Qu8rD5jnripLy5LA2KqH2/N5knViaBlG6ls1itbmY/JFwy4x37n05q1YMt5cb441bachQcZXrV&#10;fUIY4rd0mKkMNqqQAGJHQVy1rI1pGjWx/eSEIyrnoP8AClcZ6d4jvJ3trmQlVAACIOG3HucVSg0t&#10;HtJ7jzV85gOmRjaP58VmQ3cQPlyMWMQDORgE+1F9qtpeWexbYoFyFJwpbPrSb3El0G3TNc2rZUHD&#10;4AznJPGc1UiYX1pFGkSo8KD5fu/MO/vWnqlqv9kadFEjMxbe+3g7elcSt3JaSzrLAJAXKod+AFHS&#10;ou0M6exsfskSvMSZN/A64HfFMe+iu5XKo22Q7EfoD9c1mG5lSE4dMGPIy3AbPrT0vZoNLEBgBMcZ&#10;d2P1zgU+YBdX+0W7w5ceaUwoxkEDg5qjdzOklvPAwJkIOztgVn3jy6rbLP8Aa/KYLgAnBrNtrac/&#10;Y/8ASNzI2CFGffOaUmK522pzRyvA7EKVOD+NVWE1r5js64zwN2cgD0rStY7G9gfz5CJVYnbnA3D1&#10;rlZXD2l0SjCRmIL4yFPYfpUxvuNsnuLuK3v7ZCGYgZwemH9Ki1a5/wBPmwR83Kt3P+FVHuJ47q0E&#10;0YlYxrggdCehPtT9QSJS6XCurMjOGB2k45q1qyebRm3pUqLMxmQPsXccjkdOOnJrOlnt5pmeNZFL&#10;zhmLDBwO1ZNuzwQw3sly7xtgKG6nvXSC9S+ul2qVztDAnnB/lQ1qCqJpIqQ393BLBKQmFcjjPIzz&#10;14/Gt64lmdoREXWSWZWzjhQxxgk4zUuqF41gMdsAr7U3sONnc81jXXiG3vLzT7e3VlVJAsrj2OeK&#10;Eu5MpW3fUo3ennTtQkEreXDK55X+7/Fn1rMntJk1WNLV2khA3IegCn1Hoa9RvI7HU9QMPmrCsSgf&#10;vBncQOtc/wCI4dPRTeQXyyrHsiIj+VsjggAUJeZnNLv5mV4h0xZreLcPLkiZZDwQ2TxwfT610ltb&#10;XaaVHdSff3rGMHO5W5zg9Pwrm9X1FryJkEUittGx25Kg/TvWZrmqN/ZkFsJXDLzu557AnHena5k6&#10;iTk/6Z6NqVql3G8duqBYAGOThhz8wH1rnPtFg7C1jEgEke5zI3Qj071zUF5cz2/zR/OsYVWzjn39&#10;al0xI7iykZoyHjfgjlskdjUvQpVL2+87G1n06S7eKUboVjUGROMehq698xVVhuQ4RCiE9NvYn6V5&#10;dJdSQHykB+8gJPA6962damvdL/co0bC8A5X7yA+mOlS2/IOdW9C0muSaNqDXQleUEtIAeQTjkY9K&#10;pPrsq6pcXUEwC3CCUKgwN3pTddsY5E2tMwCx7QSpzzyc/WsjTLWEpBKquiRoWYt1YHjirXqRKcua&#10;yJtV1eSRlJ3HejM24/dY8ciuRaO5meeLzSijZhUOMjHp9a2rvw9eNYvJFbs6sxxnllHrVXRNNvpJ&#10;WwFMgT5XKnPFUmjGTlKSTTLYZ1s2VZCZ0dQu1cAgn5qhurbULu3BjDsEyrygfJ0PGa73SvDkV0Ps&#10;0t0Y7iJS6YX5ZGHJFEGmTCG3i8rYHcl4+QvPXP17UnKxq6Ta+R5b4ZsXgF60gZ1O3yueM+/0rt7L&#10;TmuZWe81RltolWeTnuv3V+ldnq+iW9tZC1eARrw6FDk5b3rhNa8Oy3kKWtuJd7uCR0DAUc92tRKk&#10;4Rslcs3ngmS+W51GzvB9nlIYwqRuz0z9Kqap4citRHboJWYLv8vGcHjnIrSu7S/06ytbMKjPHIFQ&#10;gnr1wfWu7iupL0Q20seJfLO5h8oBHOM96HLU0jQi7+7ZtalPw54UsrvT8pGYpA22Q4yHU9+evvUz&#10;+C/s8rfZLkGOLgoTtODjPGf/AK9aFhKt1DII7h43DAKQpABU05hcCS4ZtjOMfMOmSMDNLn2OhUo2&#10;WhjjwvBFdq8cjMVZXCj7rMexJ7fWuu1qd5JCbg4dFC+WhHyY+naqWpyhrJBFcRySYWKQRrgq3U81&#10;kra3sbb2mPnEAA4yAOwapc2NQS2R1+jvBGEfaXVjvBPB3HpwegqtqN3cyzJM0RXzHxsU4GeenIzX&#10;S3emtph0ye4MU6ywsrlD9wnpmuCgkvL9ngkeOMREup6nHU49TRK60ZLtLUfqNvJLcypbzkvFyABh&#10;ePXrU+oW/wBlMcnAV12lTjOQM5/WuWSWaQrBDfsmWJDKoViB6k5rqBqUc6qpgzMo4U8k4GMg1kmt&#10;RWd0W9P1torOaEOpaSTLvtzj2xVPUBZMZWMocuFwqnGfXpXOC4e1ZgI41JJZ1bODn860UuopbSNE&#10;tpCzSHEgK5A9MdhWi2VxONmbtgbSwgJkRdzsWQMOQSOd3rWdFcQf64lWbPK4x07H+lYF/fSIYXe3&#10;zGOCjDnIP6VjtdrFeee84QOeinO09gwqktA5F3Ott/FsEswhildAWywQ5CnrxxVweIZpZjHcRho8&#10;gB5Dnhjiuc1mOOyiREYK0iAeamCAx55qfQkEF1FFHEJl8sO4kGQ59aqw+VdjtdT+zK0kNqyuoIZd&#10;gwqgDpn2rn9SRXeCWO88t8KroMMjOfrVG+1X7HffZreeMLdMxSMnhNx6Z9K6Ozj06Cz+zuyC6dzy&#10;3zZPtSauOKtYh0HxN5c+pGdhFmMKi5AHGePbNUpL99SCuAFWIf6xR8wPXrVaHR0uFZDtUKmW3cEM&#10;OcnNR298CY7WFowMksWGAQPWjWxSirvQnuLlbVfMjk83djJI+YHt0rRQxyyZmkRQse1sc5J71Q1z&#10;W44bILIsaMkmWaNTuZBz0FcPItxeM13A7lCwOM4AX0I9aSiUdMttBHcwNBKwQEr5oHy9ffnFdJfX&#10;Nnb3aNHCs0ZBG/oVGcY/wrlbXXJZmVJQEVCSFRevqGFbQhtdQmxMzRwptyqEgsBkgn9Khx1sWu5o&#10;JcW05e3wREQHXkN8/wDtVxOsQAWktuI2VjIFJbhXHbj0qp4cii/tS+ls5nuU3/vDjKqDxx2zTLzU&#10;ZJJih5WCTYzueRjuoqlTsxqWhuXMp07RbSRLcxeYxEpAJyTxil8PSRytep9nBZMfvG6Kp7gVXm8R&#10;3VrDJNIVaBkyVlAIz67fesPT4jqV3bajaSuuRsKREAIB6qeoq+TQfNZ2OrmskspoZIpjISC24jBA&#10;6Vw/jf4kaLa6vawW9wzTLGNyMh+8Oa62+mESm4uLmVI4eU+XIfHbgYr5ZuLS61LxA80VpDcwbi+Z&#10;EwW/2Qev4V24DDwqTfPslcxxNaUIrl3bPPtU8e6zf6zPLPfylbab5FDEBUzyoFfZo16x1DQRc+X8&#10;xt8rHIAQce3avzs8QagRr9+rWr2zsxLRrlhg9h7V9K+FvD8cFtG6ahMxls3aSMykKG284X619Pmu&#10;Bo+yoOMVG21luePkmMqRrVk25Xbvd7WOW0bWr/W9SAbWV06Lz3jO1QyoB047/jTr2/1uCR4YNfkm&#10;RXZRIADkA4yOBwfSvOfD5WW4vk2NtEvyke3t616WykpGVhYAg8D2r24YakoxXs47Lojwq+PxHPJq&#10;vPf+ZmJrceoT2MU02p3Dtu2jOAM9eAOteg+E49VtLJHOrXAYuCEJCBhjpgA/zritZvBGlhCEwGlL&#10;EHrhRk12n21be3hdictGMdWIPXGKJ4WlKNvZxt2sjOnmGJUnL29S9t+Z3PT4PGutRxiIai5O0kkv&#10;k89qjuPFl8yxmXVLggqDy2R9BXmkN3zvy65GflGRn6dvpVj7WF2sq78Lk+mT6CvOnlGEav7CH/gK&#10;O+lnmNVv9pqf+BMsfGLV5TZaBPsH7xJMkAc5xwP61y/g/wAUXFqs9qt88EcuWJQ4O4Dp+NdF8YDF&#10;beFfDU8qFsE5IHQk4x+VfONsLqztbUfaA288q3b0Gazy+jTq4WUHFW55L7mevmmJrUcZCpzPmdOE&#10;r7bpH6C+C/ESx6TqL3t589vGHDlurdM8dTVzTLXUde2T3thIIViJGZSm/P8AET1/CvhzV9VubjQb&#10;1/tLGSCNPljO0EE57elZPhL4ua3E4iuNXuJIjhQhfIHpg1z0OHYNTlzK93p2FjM/k5wjytJxXU+3&#10;/FfhONGsvsLjzCkiLEjZIyuTya8i0PxR4iineCGIGWBjEYnbfyecVH4W1559YgmcvmIMTlvvYUg4&#10;HrzXk3wpF7qPjCYzTSLBJebogxIUsGzn9K4JYGMHiItRahG6ud8K/NTwrV05za07I+t7J9We1jjv&#10;dPlt9oJJcfKS3GPpWN4+8OXj6ZFbGAiBnRxtHQA9sdeKyvH2uWl7reuJbSahJJEqho0cmMlRwQK3&#10;Ph78Q7sWl4Gcv9nhyVcb/ujJFeN7CUYqolt+Fz0XGDq+zctNVfvYyvHmuQvqHhmy08KtqCftDouM&#10;5GME1d/4Se6trtYMGSEKSoxnvjg+tb9h4sttYhiH2S3XzMnIXHIGcHNZd693L9nVba3VJFZdyDJX&#10;6D1rFO9lYWJp8mqlvZkU2qHVWup4nCBsDc4+bA4IHtXTRyST2qRwXBS4yEz1OM4DEelYkNvFYvGi&#10;3MWS+zOOiPzkir0GtxQ31zBFMrxlgIpAuC2Ooz2oa7HA5pWu9WbRR7WbfcSNK/lYaSNSAdvqD0qp&#10;PqZNsjMDtJO5tudnTk+1Zup69PHbE5wkhwyE4z9TWQmuCaFNiMofKFscE47e1Ci3bQipXSurknij&#10;xBG1ppghlV388KWBxt5yevtWt4k1I6dNpxjnEqmEFmAyysfcev0rydr1JpbS1ljCCOfdu/ik2kcf&#10;XityRLzzZyt2gUt8hkU4Ck9O+K39kvdOH61J83y28jsLjy5bOLzYzG09yMMzEZJ5Gc9qwJ9fOnNN&#10;aMRIzTBR82V68AVW1SxupLbTyGLr5pUBAdqk9DWvrfh3TBZ20rSSees+HUjv1O36UlGK3HKpUe3R&#10;HI37GZ4Q42RF2fcf4WPUA1oaHp2m3WqL5l1Ilvs3Z2lmU9yM+tdTdeD7kaRNLJtjgMyiM/xO3svf&#10;IrtLHwldx6c1xDYFJ/KUbWAXcvrg9a05ly6EKm3K7sebXeo2a3qw24Z49+39594gdAT61seH7Gb+&#10;1Y7HY7hwzCMDa/PQqemK63wz4P8AtgYyKqID87qQCrdQOa9Y/sXStA1bTZJ9WW4YbEU7ThdxA6gd&#10;qxbT6Givda676Hh3iDRpNPjZdU02ZE3ERlwAWJ6c56VDbaFN9hSG40siLAkQ8A4P8/wr3X4leOtH&#10;1i2vLW7i82W2uA1vI2FXbnpjrXD6nNqmpSRxwxqsAK4lZgFXjt3NTKSWiYRTerjbuYuma5Cjwx2l&#10;vKJYAVxtzwOuP/r1p6xr8D293PICxn/dokrhdgI65/oKzpfBmo6ZdS3i3sJUx/Md5jaQHlgAepx0&#10;ridcvoiJ9OB82NikpTdhvlOcA9sipWrKbstTo9L0y4vbi38mb7MUjLDyhuDBRnGO+a0tJ0WVL/7X&#10;LBJKm4My7Txn29Kz1+2aTqluFgNruh81BkhQpGdgZucgda+itDXV47qxu/tFokUyoSsh4YH696u1&#10;2lr5mUnbWyPNrq+eyE7WlwLeJvvKUDAc9qtpa2+p6lYxNMEgZyyvL8v3l5x7k17H8QLPSlgmvFhU&#10;ygDMELDDY74rzLR9Otb5Ptl5CMycooP3QnBBxj0qalNxny3THSqqcL8rXTU9AisNe0nR2t7K+Se0&#10;T70YAY4PXmud0traRY7eS3Ee4kgyHv6VDdapc2MUxtrsKBtQIh+7vPJOa4ttbvtPC2clgs74ctKc&#10;555BolWimt7JWs9V8jpp0nre1273WjNx9YtLe4e3ClZIyTvBweOw9qsaTIl+LiYyuJFOPmPLAdOl&#10;ea3d/Bd3AufncIgRkA2jI7ZPY11umyLLtNsogeAgk5BBI6lh7VkquvkdKhoW7jUxcPPPc75ZVbbE&#10;i8FdoxU99rEebeIpKDjJYnueua4zUAwC3O92aRmA2/L1Od2KytS8zODcl2ZVCoCDkHuQKn2l73LU&#10;FodXr+sWf3IFcyMVRnT09fpWDBazx3n7tJZBgYWckA46nnrVbU72zFufmAkEShghwwb/AArK0i0u&#10;BIXlYyt0jfexAz161hUnqbRhoeg69OHks7qASbLdR5wHRWJ/hqHVfsV9Iu1wY2iJPPzhyK517uW1&#10;u44p5CUAaQxZyHHb8aW6urZ4Z4om2zNGNo4GCeev0qudvtqCgrIgs9SECXenRuB9o+VWbqAo6Z96&#10;2dG1C3YQQi4MQwd0gPyAp2ryrTryfzGmuYFmi3GJHiGCjnoa9Ikt7U2NujWp8yFCUYH5SzHkkUJu&#10;/oPlT6bnRtqMeoh0it5GZeQ4OBgdSSazI/Lv7K5BXy51cr57dh3wfWudl1G4mtFijn2BZS2QOox0&#10;OO1ZHiBZb610swO4m+QMoyA5zycU76oXs7G7dazBpOmSTzzq09wdkSHJZkHB57V2WiTTyQRPDEFR&#10;VxIwGcAjv6V40LS4vdRC3EykwRFF3gARuTtH/wCuu+TWGso0gfUESR49kqqc+YP4iKalsJxvch1a&#10;WOO/kYS5iKeYrKRtG3jDDpXOz61o5vrW4mllCbWjWKU53H19hWXa6/YC8t7eNUlthN80kmcnHPA7&#10;+1S+IrXTdQ1kziKGWOP/AFaykqMY6sB1qSumhHpEqX8091tMPkXAWNCdyyqOm0+1dX/akksshu4C&#10;N0nlrnBRCehU+tRaE1zDND5tj5dsqMsTbPkLHnOf5VHa31w4uXlhYrGSQrgBi4PY+lS9Ckh+sSX0&#10;1yJXcJGyBI0J4AT0HvUttqs0F7p7W+WkPHknnAPFPs9QXU2kyXZNpaLK4IVeWBI9u9V/DNjqtzeg&#10;2oICqzMXGSsZHDH16U1vpcGrLY7HVrC2lltJrqUwBMKuCOW65GOtZt7cXM5uHHKrgrIBkEr3b/Cq&#10;V81pNet9mguY3gUBlnOSrHuo/wBrrWTpU0eoQ3dvBBJbwK5M0zgKCR05PJxVSlv+hMVsPTUJptE1&#10;eV5/9IlukTgHlVHQegqnpEB2Xc8khCTbVAIwOnP41t6de6c9r9jm1J8x8gxqAHA9Se9WbPUGkiWz&#10;uLLCDLIxBDbexOO/NZ6dy0iFohDLDbR3EYllICKOdw6Y9jXWTSxQRTW9xdSPLbNvQL95D6Hk8Vz9&#10;l4ZV5I7iHUreS5V/MQFgxwvRc561YGkwXEs/mMACod3I5LBs4+vrVRuum49+pzUFolzcSXKs4mjd&#10;ZXA+60ZPbPetzXrV7S4S9jvTIblCEhx86gc5Nc9ol1GLW/vJpS/mbkUHhTuAIH4UxbG4NijyXQUr&#10;kx9S2MYwPalzK23mOzuXLG6DLcFraZZGj2oCw+Unr07VE8v2aJYZVEvlfMqAbdxbuxrr/DXgS9cQ&#10;reXKwfu/MUyNl2Q84XI5Nc1qGiQ2WrwLdM8ySONhBGDGTjJ9CKb5rLSwrpvRmXDfTPc3Uxi81QNr&#10;rFgrEpGO/pWvFrbWVpqH2JzJuCoByrgHkFSvpT4LRFhkht1jSOOSWTazbPPVTwDjk4qafUrNo7p5&#10;7eGCZCiokXZsdQOexrOLt1syrdLEEHiy0tSUXzGndNzMXH7kNzjPck/jTL7xJYFri3ktpGmbn94P&#10;mOV4wR1rhEs/O1CREK/uyWIbAYYOcmt230bz7ue7WRvLLM3I4IzyB9KSqSs0A2xhtJ7fBiKERFjz&#10;8xx6j+VdboR1OxP2wqUkji3W8aY389j3BNU4kVNkMo2PMuVcn+HtnHf1FaE2s7LySVIX2Q2qb3Vd&#10;zFe59ua0ja24r+RNealfJodlEYEE1w7yTBc/uwezerV5o1vOLa5tRaCFEkBUnG5w55JrdvPFlpI1&#10;1Al0sEhBKFfmGT23Vx1s8JadY52luJQqPk5XnkYzTiZtpdT0TUdGaysrQNcKywDKjIwPXkVl2+ns&#10;8M8g2ESxAh3PRs9xUl0ZbWxVZ2jKjkbMn7nXJJNZOm6l5kKyxwghspsLcBR3PvVWuxNrRXRn62Tb&#10;3O9YVKJEpaMcKSBmr9va217aSyGVo0kIIEeeM8EHHUU7V4dLvS6ea8av8iEN/EBj8cVzmoaLq8Nv&#10;Fa21w2FQSZJ2MSvXp1H0qrGUpNX0uje0TULW1Wa2im3khlVZMbmz1KiqU6yu8FtIwi8wkRYGSXUc&#10;b6wWtC0cU2/zF+0JGBjDEyE5boMYxXpfiTT/ADLexuI7y3by4cxq2VkOBwOAaiUAjNtehj6Zoqs8&#10;hmmKJAj7in3VbHC/jWkbAy2ME3ngPAAApBBIz90461iXfiCSVLSKO2MLsEWZgco7A8sM881p6w40&#10;8BmjdhMqqMngsOR06Zpcl7WNFJWM+/vLO2a9EcO1fkYx9ixPJPtUWoz3CyQNauYyFG1l42hvrWBB&#10;Oz3V+0gBVkRgrDAHsM81Xu9agS63T3BjhaNsMclcr0/+tW8KHkcs8XFLWSSvY6ia+tYd1nJcDzf4&#10;G5JaQ8nNc/4g0nUNPtLVTcBJpH3Mqn+HOf1rhtXnN1Ik6zhZQuwHGAw67q09a168uWZZB8oRSGQb&#10;i20DrxkV1Qw/Ly6+tzzamYKfOrPsmi/4g1UzLbslkQsyhcONpB7kVzdvqUtoRbRTIAsm2KU9BuPI&#10;Y+1S3Gs3F1JaiXBSOP7o52g9Rn1qFbQvJbweQyoTgNjC8n+fvXVGKUbHDOq5SbvqbKQRWt3OxvQy&#10;qN42DcHz14+tWLuOzvL1jBDLH5TZYgHb06D3rQfwmsMFmUuvKVhlsfOQAemfT1zXRaBrVjp5eI3M&#10;UhmYGQMuCCOBj2qJPRWBPuXNF0mG3RILhysTtztOHDtyHI961PJskiW1th5zRsZHIGSWB6Gua1qC&#10;S9W4vVmBWRwgeM5KqvAzXP6VpmoWzXItp2aRFUmQdSpOD9ahJO7uXzbe6eoeJNH+0Wv2ov5YUgLG&#10;w5yw+9+FaluTe2EkESJuQKGmZuACOWPv7UtvdTHSZPNiS48mLbN0DS7zjg+1eiR+EoG0fTZLICQX&#10;JEdwnaML1x9Kyd3fyCUlszyS28K6iz2lzbbpo1JWVk5Cr6/WvoaPw1C0NosTM25lYmfLhh7D1FSW&#10;DabBJamxzCYgYrmI5VXiHcA966G98Y2U/wBmto72NYYgd7FcMm/gZFXFRafNJdLHJOcr2SPXtGiW&#10;00+TzoYliQKUK/KMdyfSnaT4yiXUbi0nCGHGbfac7lxXgOnNqFrPLBd3su0M2yRsyKwHPIHbFOtl&#10;e7utPuJdZtg0MjSBo12ZTPRgeldUMdJcnLG1ns7anO8OpKXM73X3HpGt2WjX0L3UFoVn84xoY/lZ&#10;yvciuR1LQn0jZqFrO73sm1pAxGCOmGFX/N063h1e/W4MnlTNNsDHarDoQB2NeNeLfiN/aphuLa7R&#10;pvLOI4+AoHXdnripr1YJczSUnty/mXG605nbz/I1Vn1iXxRafbkSMwRO5AkypV+g3e3pXb3uoaBq&#10;WnvbmRImRwTFuyd3tXjEmqG5FiYLNrnL7pmc4DN3/AVznirXbAXkt2Gjtt+F2gHG5eOPauGOJa5l&#10;vfvqVKfLZ9jsbzx2mlTeRazGQKSrxsN2N3QisnTbc6pfRXEUaxRr1cH5mk9PxrmbzWbY28cVqXzI&#10;mHdlAy57g+lMjvF03T443vAGLFZFi5LK3cfSsedt2b06GcqjbbOpn12/nu7yVrmR4wohkglOdinj&#10;eAKybvxNb+H5rG2QCePc29AM5BORk1kWFvGXla2MjySqXb5uDEg5xnvXE+MvENhLFC1kjxtu3SO4&#10;5x0qk3oYTnZNnpetJceI9RZ4rmOKeYF4o854Ufdb0Nefy69qkX2ea6kRHy0chPO5VOMAdsYrI0/x&#10;Bp+mhb2O5czPkKpzv6cknt7VmXNtqVxHHLs/cLKJ4pD8wzJyQ3erRlKbdrbnsfhzwvpF6LiUmfcV&#10;82ckkjjn5RXf6N4O0uVreZZnMMzb4i6kKZB3f6V5/wCD7bUXkNxZKI40hZ5HlbG8tlTtHfHavY9B&#10;0yUWQDahGyRbmWP5QACMk8+laU9WtDogkWdX0i30mCJ7+FJ8fLbSRchGzuP8q5fUtZvZNKuLuwtP&#10;LEsmZQpPybDjcB2zWDrviO4uLS+tob1Sm4vG5/iCcECptM8S3Fx4dvGklVVG21ZOhI6gn3rSdSN2&#10;ldK39anTSpSdtL6nmupa8b/XNLktpXdlhfz0b5V9+PWtUa/Kr3SXMCeVcWzQs5HK+m31rlRGJZA0&#10;0pVrMEr5ajMwY8fhUqW99q+oiQTIsO9R83RV7Vx87v5ns0qCas49S3DpX254F2O7quwSZPYY/Kus&#10;0XSXkt5grIht/wB2plPIP1/lSzWMek6jaLbXP2lnzJceWSseOgUk9Kq6zr9qIp1NuX3PnCngY7nH&#10;pVKNtzuUFaxwXi2COwvFjlm8h2bJc/MpGMYOPWr3hbS/7Zjby7lbZoGLRlhuZtvUr9Kh8RIdRito&#10;jJG4kQFW74IyPxqDSfEF/pSjTIbVYJwC0kpwWdW7Ke2e9PQpJr5mrba9cwvqO13ladgFMnzA44J5&#10;9qyNR1CPTNSCD/VzIplKjKhjxj/61V7djLaGTHlBZmJD9sdQK6S8Fs9rDBbIkizbXYnuW6fSkaJe&#10;ZHqVxeyXcMUMqPHJwyxE7wpGAD6fhXY6HdTW2nlY2VfscpaZGI5Re+T1rA0yzsLC5uZ2uds9sqSM&#10;8YyD224PeqOvXEeoWF49u5UvLuYD5Sdx5BFBaOg17xDrt0sLXdjDO0vNksI27VY8k49B1rD1HXr+&#10;1WYtEkxyqfZwmcqOp3HoRWvbxSWOnxqupB0UAuy8tHH3Csa5a41K2TdLbEXCu28u4xle6j1Ip7ve&#10;5VrJK44appVzp+oXZEn2i3cu0e3GOwBx1/Ct6w/0bwvrzKEkQ+VMFX7zMx6fUeleb61qGlLDps0M&#10;ji4u5GjlVDhfLHQketdLba3dxanZr5sf2UiOKIAfuyDyzEdzV8umxlz+ZW1K605tOtI7qeVrmHCD&#10;IOQvXHHpVe7a9+w2M8Sh0UvHDO7cxgnJQg8jPrVLxFcQQTazFFHLIYGDMyt96MnO4ew71ja14qh+&#10;xxGOIFim1O2CP4sd60jB2WhnOaV9bEmp6wjIiIsDNn97EAM/99Cr2hLcxS6pHJaiOJYhKjj5vu9A&#10;AOteV22jTXEUY8t0ZSTNg/M6scjmvbLjWoWOlyJYyQtHA0KrHz5wPdh/WtKiUUlcinJyd3pY6CDV&#10;4nsrANPFCzBlZh1UtyDj3rEv/MWdLgxp5UOUIX5hl/4zn6Vg6tYJdKAtxsMbI0/Q5ZeQAT6Cp/EP&#10;iy1srWMvbkQyL5bOjHOTxkislBtrzNXK176JHS6bqFjrHmo0rGSNTsRMplh0AI7VVh0+XT/ENwbS&#10;1jna1hEil5NpVmXGB9DU3wnsr9IrgRL5sKM20EDzI9w4fP8AdrKkguxb67LJAEuPKk8qQH75zgMT&#10;UNJSaNFrCLtrud9Z6hcaoZLYLCkmDM0RkywI6tkYzzXKjWXkvzFcw5jfLRKxBiyPuj1rjfD2lzSl&#10;Wh1nMwQboVBy4xyAx7fSs3Un1OMWsgt4mImPCAsVZegpuIvaPezOWn1DUFvJrxHAlD7zuO3LKeR+&#10;HavZtGisb+yN5c5KOAWfOcnqRntzXmurXN1FqUKxJ5twoWRgI8gZ6rjvnvXv3gtxPo0j3FpHai4f&#10;y7eBEJRcct9BSru0VYnDL35K7Z0MESJFZTgysRH8g4JUf3j65rldVsbmVL5UkCRPGVJPGSwwCTXZ&#10;WU0UtldtqflxyxW4SLyF+QKpwuc9zXE3mr2l1brIzOwUkqrDaHZBxj6Vz9UdjeljxXTNPR/GelWm&#10;oWrtZxti6RTgNxywP15r6D8O21taXhnjjPliWdwk+Nu2I/Jhjzx2rzV2utTvY5YIhHI4OGb5cKf7&#10;x7Aete9TwwWkduiIlzGI12McEsWHOD9e9PE1Pht0RnhKSXP5u5y3irxtJeS293ewLIqqojfO5Y8n&#10;5l2+9ef6/qFzJZaje6dzJbzRJGCBkRzZVunpmunupUle5t1sFgYPlt7goUPpn1rxzxRqNx509tp4&#10;kUTLskA4XaDgED2PWnh05SV3fXW5OKlyQlbtpbc+cvEF5cRXdyeS0lypYNgBiep49+lfUXwK8N6X&#10;bQLrF6M3MJkRY1IBMZUjcw7nLHHtXlsng2fUbuFvKAMLL9pdwQuOm9enUV9E+A/DekwxwOLhZLYq&#10;N8qnccBvmA6c16mZYpKjGEXq9/Q8fKsJJ4hzmtFqr9z3bV9G01kgKp5CiFY1IO8DKk4yOhOeRXiP&#10;iXxJJY2tzGIAXFu8sa9nZegz2r1SDxFZHzG85re1lm8uFZcfNjgOR+GK+XPib4lt7671G1jQ/aIs&#10;JiL7nPQk54IHUV4uDpe0rQSV9dbHu46uqNCTcrO2nqeK2vjXULXWRJdEAPzIijAdGGCh9vrWbdaR&#10;9ojt720KmOWRoZIc5OUOQB9a5abRrkXmo/aJmMkWVYBeBu/vGuk8NWAmuraAziFGdTEjHbl+5r7h&#10;wjGN126H59TnOUkpfzH2JpGsgQ2CGxVXWOJEGegVAG69AMVLqAn1We/WfT4YtOUblyo2l2G0Bu5z&#10;2xUtvqsVkbG3Mcc5gC7XcZL5GCo9T715R4t8aLNqN1awW85knQNcRsSsShTxjGK+Sw1OU6zsfb4i&#10;rGFKN35WPLrCPTrCZoftMxl+1NAyiQsq84Bweo9a9sWXSojLbTTLDDbQvOI9xVJJx1C/XHeslNYi&#10;trUfaFgMv2ZPKjWIB3fdjcQOT7E1oC2vJdOttMWxgnvL6USNK68wovVAexr6WTuo7ng01yuVjrfD&#10;mqJo108MeoW8t7ceZcKqhijRSICqexB4/CuV+MfxBfUdF0u1uncTrJuaLKqqhBhGA9eTipdLkso7&#10;+0uJEjiaZgiXD4REMfB3EdORxXm3jb7Pc3YkufspdpSzShtxDg9eOzVeEpp1U+xWIn+7exrfDK8m&#10;tLDWJTZsqYH71jhTIBjHHXJNd18N4F065sgz/apY7bIAkwsYdjuAU/eYg8isL4e6/ZWdpMoiMjKW&#10;YlwfLeVzgMB3ArM8NSST6ti52LcWVwSQnypJuOevY4rasm5VPUiloqXUl+N94tvc2jLDcQySHM0b&#10;YZSYxhHVvp1Hasf4Y3scmpLF9nZZLmMBHZ29clmB4wNvNbnxm0fXGhs7o2Pl28CM6iP94zmU5yx6&#10;AVw3w8aUOt7LO7G1IZLdvRj82Mc1100nhbGMlbEfM9l8R+LrEXls1tY4jjTyGmXLLJIRtJyexNbd&#10;rdnUNPvtM1ASW19Kkb2t0BgxKnVWHQqc8CoZYbieKzle5juIZt7W9mVERhIPLP68dK4HVdWOnXV6&#10;73T3DMiq7M2QQnzKqemD1rihG7Vtzsk7Xbeh5DquhXOnaq0TPFOIpCrGHAz9MfxV7R4Q0u5ayDXN&#10;8YmkVWQKhUtGmRtLLwGryvxZc20kdpdxXsb3F0gedQu3ySvGMHqT616p4P164s7JBE0N4LcpJLkn&#10;CA/xH1A9K7sS5OlE5MOoqpI0/AVu0xu3i1VtlvLvbd8pRCCCBn+VeO+M9I020nt7mIGMXO/bEx3M&#10;NpwXJPOGzmvTNc0q6ub65EsiwQvIplnhP7sq5JBI65welcv8WdGiiEZsmM1na2yv5spGct2UnqD6&#10;VGFlaqtdy8RG9N6bF7wM8Ukd3DcSM8NxCEicHBUq3RvQdK0/EWs3M+qy2EuoR3Um+NFlAIUBFwFA&#10;XGcDrXHfDrXkhDPfRu007RxWyRkCJvYj1r1TVpdV0XxLcxXelRPEFCyRvhflkGcqRzkVNeDjVloK&#10;jJOnHX1PJ/GWjtF9n8ydZIiqkxBsKM9tp54xUvgm8ttOu1t71AzXBDI7kMqqD0A9T0r2298J2vjC&#10;8aNLi0sJTb/6HOw2CV4xyrfQV8s2kQGtRC7k2LA7KXzuVpYzjKnuDW9CSqU3F9EYVouFRPzPoKSw&#10;kms40tbZFSSd5GBGCQw5weOBXQeH9P1ZEsTHHDdwB3YxyKp3FBjaSegrpfCvjnS7axuEmsBeIEBJ&#10;K/KrseMMcYArhdfXUGF20MccDJPvVYGYIrEd/c158W72t1PQstX5dDrvhr40g1LX5rWNri0nMkku&#10;Wj86K3RRtwB0IJ9BX2Z4luJ9b8OaglncWdzcw+XBNLwA6dcK38JNfEF9qzaCLUWk/wBh1K5sVM9w&#10;5VxHk4bHHJI6V9SfCfR9NttGEcF4lxbuonkhbk3MjdTv7ZNerhp3TjbRo83Fws4zb1i10MbQfCd1&#10;a2mm2t9fT2wuLkiUrNvJQ8KuG6gd6+fPiH4Ol8H/ABKsWimM0krebtE37oxHht/90DrgV9gS6FKb&#10;SKG9ihlma4dkihVmmgVuVUN6isfw7oklxo15qWpabbahP9p+yWokRWnjjHyjzE9Qa3h7t9N1+BEq&#10;nNaTlez282yDQvFMGpWF/C1oIkGVW3KMUkRup3Pxg44rZW/vmkv7rTJ5LOzEQRreWMKzHGBsPUqa&#10;zPBiajoMFzpGr38U5Qs/2hVygjc5xntt6Yr0Gay0m6Z5LSZboxokVntn8vr/ABMD2FKzdtf8yZSj&#10;Fv3dHr3R8jeMvCmpXGp/2vbaQ1qIIMzucbWkx8pdB/AR1NdT4W8PyWek2unafKkkdyRcXiA4eAyH&#10;JC5/gzyK9c1DwjrdqNTtr7WbCWKaDFx5LYwE5AOep9cUmp6VbW2g2Go6fdeZeLZOXSGNC0gH8DDI&#10;444rFwevkjp9vC0bNO70erW3UxPFGoWVrDHp1iWS6Y+XLMIy/LgYLMMY9B2q5d6brdtZbDcLcWr7&#10;ILiPcGjVpyFHy9wepro/AV3DqMTQ3lvK7XUPlCGQqkpQc5bbyK5/xX4c1u11eWHTLrT7SwktUkmj&#10;aXeS8TZUnd69KbjopL8OhCqWl7N7rW8tblG70az8Oa3czzaFbiK3jFpFbwoFErSDliBzW/qui2Sa&#10;Db3Nixtru3JFy0yM7bHxlUB6H0GKzvjZpi6pNpWpDW4re6jsEaTygN07BflCjtjPWuP8ALeWtvY6&#10;1qesukSOTPDKS7ZAwHK9xRdKUo8qs+vYUU5Qpz5mmune3Q6DSNU1m50TVLWMTWNtdXawtcyEyTFl&#10;I2rtfohI5+tee6t4IGsR6hKXjktrC2llvI2+V4y33fKB6+te92U1/rmpfar+6tToiJvEUke2WR8f&#10;KVx2rR0q407MkT2n2TTdkk32icYDoDh1A6kA9qpU9rtv1KVdx5rQS2btr8vU8X+GEFi2jmdZFluI&#10;pordzJKFka2DDKj04zXpcmoeIo9W1GfSCklnbRbVjt5AgDhMDg9SO/avNvFS6NfSWo0e2No8Upht&#10;3RBGt0spDMsjYzjA4r0q2Zbex1OC21O1gudTtmtgUIYmXpjHYCnFX0vt1TCq/tOOr0tJXsijrmqu&#10;PD9j9rtbS3vLmOeS9MbESqYlDBlx3ORkd64OPxPquq6xZpeqVWCHZGjEAzoQoxgcgN1roU/snTbE&#10;6XqsAaGO43SSTkgh1UEvu/uH0rF8b6XYx6dHqtpAl68jwx2ktvIQYSjADzSD/qx69aJJvrsldegQ&#10;cVZOO7dn69jodJ+HdjLd3dhcXcofM5w0uY1QHHAPQjsa5Oy0XwppC31jrTzx28jXEbbGBVcACJ2x&#10;2Kmuq8M69rMut6zHfrax3M0BiMeA6/Iv3kkB5LDtV4eBbHXR5d/pMf8ApUElnGjBt7GJdyyZ9fej&#10;lvblj1e5DqSi5c83ZxW3e3Q/Prxf8HzeNb7dfsIrKG2aRbgIQwcDcIye+fWuV8BFZZI7SW9nSVQz&#10;gKcoxh7SezAYr7Q0iG+sNbn0qbwvGNH+xGGUSKXSGSTjzpW6gA9K8E8WeE7ewSRrDTP7OmMytGkj&#10;DddKTjMeM49fpXJVcuTVm6gua8Vtv5l7w7os9+b/AFK9eNIJpCps0yqoF9MnpgVX1Dw3oo1ywg06&#10;W4YtNG8f2hNwRm++U9QBwK5h9SkmRm3xiczAvEMsRs43EdP8a6GLxFJcakrwmW4ZUYvKgCEPwAU7&#10;AAjpXDaW/kdKcXZee5nat4ekin1OeFxKEuXeWOcjiP7i8Hrj2rStLS3S7litr5PszCKeNdu4u8XJ&#10;8s9Metem+HZdMvVsF1hIoL5FdnIUYxzgse5JPSuV1TR9a0tIZLzSgLWQvBbmLGEX+fNZ8zvY2UUl&#10;fuY2s+GL7XdC12/e43LFM0kUrnmMDCgDHTNcFp/hqTQ7ea8v722mxGimFsmZnl+6cdSK7rR7gjw/&#10;f6aiSyxrM7zR5wwZsYx6ivN49Z0g3NvqlzatK8chgcSNnCJ90t71tTlL3l0v0Mp8uj62PQ9G1iR9&#10;NmjVLWMTriZiheQbeuOynHStfw7Podt9jMmjSzGd2jKO24NCOsuDXl+saXazXrXWizExRnz76PLK&#10;rLnIxnviul8LX6XOqia6s2tVe0mW3LEhQD93A96GtLr1CL12+e5cuvDfhVzqtlFJKFkdGSZ4ifLR&#10;TuMf+7XmWpwX8t5/Z2lyrNak7oY44+SO4APJAr3mbxBFLBZWqXSae9tGqOx+czqOwH86j1S106yg&#10;W6jnkRrOeOeJynlEh+HjUdSMd6I1Gmr6jlSi1pZeh8Wax4csmuL0mWYyfvGeRTgAKucYrwjwx9qu&#10;L23jV5MSShRk4B5xj8a95+Lv/Ev1C9zC4SWRpEIc/ckOevpXkVleWFvqVnbpaMxZgAysSMua97C3&#10;dJve6PGxKSqR1tZ29bn1V4v8Pafp3iDQre5sUgQ2JEqxMDtwCVZnHBPrXXeBfH2keHdT1a5txHJG&#10;5gjiKnc+yMZ3ZXOck814X441e6ttLsmkuYZCkVwpUHcw8w8KxryrwT8VdX8O3UHkQxPGSyGIIPmL&#10;Dgk+x71yQy91qTd7va17I6q2PjSqRTVk9b2vbSx9vfGn4r2/ifRpLWK0mB3b/wB5Ht5AxgZ+tch4&#10;QljtLTQgnJ33e7Hfnp9OK+XrTx9qt3fvBMTMhDAx9PnkOWwetfSGjSCXTtAeI5dp7gc8fMAMj8cV&#10;zV8K8PGnB97/AIG9DEKt7WS/ltt2aPV9Kvp0IRXIUtuZgOgHQ1F8N57LTtJ1PLF5rqRNu7+FWJLD&#10;P1qnp880DZyuQCrE9D7VueHIbK30+0tbu0wwJZmU8j5s1lJWT87HNBvmXlc6PwpeR2WptfSWyusS&#10;u2CQMbuARVVtdWOeGQRbvlc7R1G48AmsiM2T3T7YZCj52hiRz3B9qw9Xkl+1N8ojA6beRihw5mkw&#10;dRpaG94m16XUFt1MCosZJwDmvPZdPjt/EUKSXClpLSRsgYCt1x+FSmcYVi2cDHp1PP6Vg6fKk+sx&#10;iTottNznPy4zzmiquWlNLsduXTvXpt90eZyaZq39r20Nn8zXFxsjEY+dn9j2rQn8KanYa5c6XaR3&#10;FzrFwmI7dT5mXc/OsnfIp3h/xzq17qtjpGnqphvLpm37MSBwcDa/UD6V9kfDj4NW+lavqF3B4vtb&#10;bUIYwbtpG3ymSQ9I2b+KtITm7JpXS0Xc7p04NSabS5tX29Dnfh3+zl4f0C40a/1acTR+QZL4yKyJ&#10;E/G6LYfQ8V9K/CTw3punWVpJJbWcOn3F1NemOYYSCKLJVm9SARge1c98SLe/stL0ywlv7ic3ErLI&#10;J1SMyKpzkMvJ5xzXReJfElqItF8LQ2yTpCqyXJj+80UYBcAnqSay9pao+a91bR930O94W+Hi6bS5&#10;r6rpFdTpfA2lsus3M/mm+s7uVl5YMIY5nLrhe20cVnXnh2Jn1yWXX1lSSabyYoZNrlOGTd7KO1dD&#10;otlbeEZUltIvNF3qKLCuD50qtGFkiwO4OCKbpPh2DWmB0yJlt7jVWV5JUEph2jlQCeAMY59a9GMb&#10;Rira3PmqtVe0nLmajZK/oToNHgura10i4lW4it0u5YMfLcFztZOep5q42vazcahJBp+kxx2GPKnM&#10;gaNY3UY5Y9ckHpVDSINTv7az1SAwi9tr2eySQEKojC5AZfXPNbvjvQb3UrHSrG71x4fImW5vIrFS&#10;RcAnBG8dznpWqTs2tPQ55Nc0U2pPZ3d2mc54Z0S91OWCylvItse8Qxno4ySw39enQ1n2bWa+JJP7&#10;ItDNauEtZcNmVNjbW/CvV/AWraBrNmNP0fRLoSWhe1xcDHlhRjLSepHapPD/AId8M6SNSudPspH1&#10;FT9lZozmEFuSOenuRVexuotNevp0IeM5ZVU4STtZR9XuzhNd8Hz+KPEV3psmprb6LpkRcyIfm80L&#10;kLn1FcEmkeJ7KWynbVWSGWHyLeViJWnj3ZZT6NjpXpjeEY3n1F2urjTYkjP2i2KGWORmH3kI6j1r&#10;W0zTnm0zSpvsiXC2xcWYhUiJAAQWZj/EDzzUOld6qz9TWOJUEkmmkkrW8u/mcz4iludM8vU2vzb/&#10;AGeWOEGR1QmAj5iR1JyK9BNsfEErO6FrmwAEbo2xJoipOUI4yc9a4nw2LDxDpPiIRavHeXkaxw3F&#10;1OnybFbnA7EYOPWvStQ8MrFYwLpurOrQov2eUkKzBQQyhScMuDzWsYN3drxetjmq1opxi3aadk7b&#10;KyPLLfTdVs9Hv7Jl8y5gtmSKIy5lKz55XPoa8/8ABVhqfhSHUkh0ufVJV/1zW85RpGPY7e6+1ez3&#10;XhXw/HdadqsXmT38F6bYTySlknby9xyB1UVU+HVtpWt6hrelzCTTXjnEhFvlVYNzncOxxWXsdYa2&#10;ey1NljEqdVuLcdHLSxz0VuL29vp/sxt9KkSLbdqN7RSbOWYnJBB4zXHRr9h+yrZ395fiW+dZbu1Y&#10;Ql4guxsluvPpXqFzdyaRda4llaD+yFVYj9omLbw/VlUA5/GuO8R+N9J0jTb9LbT4/tUCH7A8UOYS&#10;0nO4g47msK0YRTcmk11/yN6NWb2i2nay/wA/M8G1P4UOfE91a6fqjw2rxpLZXE0oYxz5O4NnnmuC&#10;1HxFaW+l3xvNMnudU02/Imv4kHl7d2AAQea9nbSdMh0661i+mN5rN/ENscEgWG3Yeq571X0nxo2v&#10;aC9lDaQWhZ911bywlEZV/hyeCDivBxE4Ru7dL2X5HqU4t2XNrtr5dTxnw34v1NbnV5JPMnW4tcN5&#10;ieWiAHITJ+8x9ajZ7j7JaI9jBC92/wC7CncY1bIXcT619FXt/BeS2UV3pdk0Vug2IrbQB6HGOKxb&#10;rR9GXUkvItDshLCVZR5p4I6cZxXBLEx1aNHRkla6PBrMaoU1NrGCOVoCUyR/rfkAYr0wKy7Oy1y3&#10;vVx9m855WzaliiiML1Yg98+tfQ6aRYPdNJBoUavICXKzMhZickBRxTLjw1pdwswl0O1EjgoZHnO4&#10;J1wvofeqji12MHRf834nmus3UE3kW13p8dtNJakoYpSwjK9FcHrXB6bBDd6egIhnvYRtiRAQ4XPJ&#10;UV73deG9Ojjcrpiq4RV3ibeGVQeP/r1jaJoOiWt8l81gsMpCrDMJWby2/uFR61pTrrbUylF3Wx8/&#10;SQW0t1b3GpsGD5gaF/kbaeN5x3Fdtbal4YfTbqxsGaM25VP9JZXVuc5BycfhX2qnwU8GpbS6hqUl&#10;lNeyLuWFwXWKRxnnk1bufCPgi2Ng11aaUlxZxLKjRR5Sc/8ATQr3BHQ16bpSUVzNLrrI44YqLb5U&#10;3rZ6bnw8ngpNR0uW6tIBE8e5X8uTE+cZUsh52H2rgdd0O+TS4rq0iVypZZGjTPUjbzwc1+gvi/xL&#10;YLqVtqcngixluHg2x3drJtjePOMEDuPeo/EXxAntZtPEFnpk0Pll2S3RTnjOx2AFYucYN3qrR9n1&#10;LTlO16drruv0PgmfxDqcmpad/a+lY8pULeQfLDL0Bf3rox5wtbzQH+zC2kLTJLcnhRJzgsP0FfYf&#10;iHQ/ANxbabrd7o9ouoXqNiK2JcRbOnmYJ2k/SsDw1p/hm0mae08MQhd5Lxy3G+Nj3YBhk0TmotLm&#10;j36lxbabs9HbWx8a6Zomu6RDZx21vEIpC43cMzL7N6GrGjatLDbKEMMkFqGMAb5SkvJYEAfMc9+t&#10;ff8AL8NfAtx9oeBGNyreclskvQv2ixTPEOk+FINMttM1Pwpf2ltFKJXkjEed7dCTzuz3FaS5mm5O&#10;PqiE0rWUtOnY+Rvgt4IvPHcmo+TZvdXWXM07sfKUY4wex9qoeNvA76VJeJql3vltvJ+zrCxHnAnG&#10;1tvp3NfWvhHxRo/gqTUE8MLLsuHWRt4wOnI2/hXe+OfBugeL7CTxPa6cZJIYVgu7Yj5dw58wAelO&#10;HI+Zxl7y1a8vIyblGpDmilGVkpdbvufA1r46tbYRxwRSwS2atHOGJkQqePk29vXNb3h+9sBLLHBJ&#10;b7brkqjZYleRuY5GBXoep+AtCjnSZtJZ5GjBKRuWjKk/ddVzmq1j4P0G2uBPbaZdxSDJVFGEAPBB&#10;yN2Pqa4Z4iLel0zujRldbPUqL47+zCKW/snlVlYLdW27ZEF7EDqcV7Va65pUcOl33h+IhtoZZ7iR&#10;juJ6gA8V5xdRx2zXFxpzJF8gWO3kH7o8c5HY1422ia0dXee8fbC9vutoLaVggdDyCBxnHatKOPlT&#10;bTs/66Cq4VScd/0+Z9F3+uQa7q9vYzajcG7+0ySxSuWXKbc7doOCM8ZzW5fXs8s+ny6hptpNZxIy&#10;QSEi2jDxj5lJ/ve5rwe18T3VvqBmuVMbW8XloGiyERwOcgZ9+KveI7qzutKltrgXFxBeBJbdVViE&#10;wSXzk/L261208wUk773uYyw1rJbJH0fHoNnfanpN/YWsEdpbxfaL7T4bjzlcKDhiB97J71zGmeOW&#10;vLO+tz4fmnUTPLBcJGBHbtngMr4BC+hrlvBmowW2o2uo2MMljdCwe1iSQ4tyB03H1rrdD8SQW15q&#10;ltqlvYWk7xI0gVycnOTKFPUn04r0Y1lJJqSV9+xwypuLkmnK1rau+5uabo+reD/D91eyapZ2t3e7&#10;yzTEGSZOuBEuVBI9K4S61GxuU0m7vtKTVJLrY0EbHZuI/icH7iCl8ca1bX+txm18Uw6h9jRblbR4&#10;lLTZ48tRGuSBjoa9K0iRfEDW0tl4XkjMZia6kVD5MKAE7ArYP1rTRu0emy3uSpOMOaerlu/ht2Wp&#10;kaf4X0CC/wBO1OCzuY1dG80ElreF3OAoJ/gr8/8A43ajFovinVLCJd6TtKI5o+YQeh2k9cV94+Gr&#10;3XbK68QafC7RaQjFoWuvljeQfejGf4K+Bvi75MeuaxHgTW9raxyIowoikuWLvs7sPQmk7ae76nk5&#10;3zfVp+91Vuuh8YeGPB0miavNJJcht6two6gnv6V5/qpj+1zgZZDKxyRySTX0l4svLK1tLe9eQgMM&#10;HjJYHpjFeA+JL/R50ZrVijE5xg447k16NByk7teR+WY2nZpIj0Uxy3MEcpijZyBuchFHpk8D65r2&#10;3xX4Y1C00yziuIRmZkRHTawdS3BVlyP1r5jmujcAqAPlXI75/OvTvhZLe6hrOgW0s8rxRu8jKSSM&#10;JnpmuidJpXva2515VFKXK4u7aPefHZdb+CI8rFbxJx7D+dcW6QSyrHK/yNzjHLf571o6/dmS5u5Q&#10;/JkbIPO0Z6ivGPGXiaTTrizWKQ7yS3I42jp+dbYWDaSXY+pr1FBNvY0r7wgdMub5zEwhlkV48ZAA&#10;9KIpyjTYUKxOBs/rXUXuqrqWkW8o7unXsCP6GuRmJQZQ8jDYAwBjt+NevRbad99jimkrJHk3imab&#10;+0bgbRjOD3rX0xmaEJgMuMrz3rjdbnke7nyxyW7812FioS0hcEguBzjgYrrseen7zMfUZMkAEk46&#10;/Sm+HIPtGoWsTkgvIqnHXBOKdfhjn88j19af4HYHXLAs4ULMjFj2wwqJr4iftL1PcJr+40jXLmyh&#10;vHMURAUEk4Nfrd/wT0+D3wt+J2ieJv8AhJBNfavBdGJYJbx4wIGTIkjjQqSc9yTzX4y+LLkSa/qk&#10;kZzmYtuHPHbFfQP7PZtLo6kZviV/wjUqYCYVyZlPXJUrgevNaYOtRw9Otzws6kIr2iV5Qaad167M&#10;9LD4lwp4imlrUjyp9Y6309dj9lPgj8BfgSZPiDZajqUU40/V5bWGS6vPLUwKoKtG25Vk68kcA19S&#10;fDj9nz4NX3hCzkgs7DWbIq+y9kGMqCRzjGCBxzzX8/nhjwzquqeLr7QtE8RxanEFaU3mGSJ9g3Md&#10;pJP496lvP2j/ABiun32ijX5Y4VlaMqG2AheCcLjrXpY7N8pxVScI4mvC8oOUfZRtFJW0Stq9+hbq&#10;5lCg/Zzcb0oQjFTaT5ejfbqcB+09oWk6f4v1600KSB7KK+kit2B4KA8bTXzxpupamoijEUiqhAEm&#10;0/K2e5HX2rsPGRuSLaSWCUoRuEjDAOe9c5qfijUjDHaG9YxH5tg6YHvXl5lXoYzEValGjGNOT92L&#10;tolp00PPkqkbc8vft7z8z7n/AGNV8Na/8RfCtp4sxeW7TEIsjEJG4BwWHTBNfvF8VPB3wMtrjwwd&#10;f03R4Giula0VY41V9oPEoUfMnru4r+UXwz4sudHuopInZGVxh1PzAeld94v+IOpas9k89y03mDAE&#10;jliMdhnp9K9XC5hhXDCUq/tqcKFKcEqFlzuTbu77b6+R3ZjmuJq4LBUaHLCdBtXbajK8ubmdvta2&#10;ufs54+8bfBvVv2jPhgmm2GlHTtMtrhLq5tYoorf7Q3zQ52qAwTHX1r5v/wCCkXj3wf4h8UWFl4du&#10;LaeW2iPmNaKu0kjoWXg+tfnloXiGZCDMwEYzuCLkhRwR9feqmp654Ze+E5kvugA3MBkmqxfEFB04&#10;UqWEajTwrw8OZp/E3JzenxanHUr1KlGhCpNycHJ3vo3J32Jvi34XvrbSPBevyCPypbcWzlOGEkZz&#10;h/fFc9aSIVLeYVyfmPUDjjA9a9P+Luq6ZbeCLTS5vNM7yLcWu1tyqOjbvwrxLwxcpLaWvI3KSGz0&#10;9smvlcJJunr0bRcmlZLql95+nPw3+OljZfDW20b+xILmSQtE7n77u3CnJ4H1NfZK6rpVv4RtdOgE&#10;MUb6eFS4uHDPHJ1I46YPSvzw/ZN8AzeOZ9Z0tdRtrYWUBuXSUZMoBHC89u9T/Gnx1qU3jfRLLQbK&#10;GDTTGtt5Mbb/ALSyHDsR2yeleTXp/vJJPvufV4bFpYenOeuq0XfbU+/FE3jf7BqkUlnZLYhY5L2X&#10;5hNHGNrIV7g9jT08MPokdxfw6ZYSxXamNJMbpJBJ8pUA8KuOp7V4JpGtahex3ek2ejPPG0MZaOFt&#10;qxbT8wKcHOa9BtfEWlX2k6Zov9oFL+2mlLwyEx+WIzyhU4PPSuJSu7217nqrolJct7W8jsNDttA0&#10;prexmZInhtWRRbyZwHORGX7gmuf8Q3PirSdc0TR9EjtbG21ACaeTiVk7ZXP6mnaDZW2qLcXmoR2N&#10;hBaLJ5wjzvZQOAV7Z7VPYeINM1m50h/DhWWOENG/nNh/LA5UZ71SbtfTyHZczV29Nb7FePVLq1mu&#10;tN1aa0mu7K4klMt2irbyKR0ycZJ9s1ow+EfC/izX5L2PTbaVdSshC5lcOkCQ/wAUHGM18/8A7ZzS&#10;W/w98GSBrho49Rl3K6/MCynBZvXjiuP+Cdz4puvDMVjpxMwF7GFQf6zyyf3m1+x/pWihZJ36mUa6&#10;lUcLWdnr0Poj4m/DPQNKiTVbO7aSW1iEMQVQqSonGwgd66q/8CXtz4S061sLEsglW58xpOY3bllX&#10;vgVmfEa+s7NrLzoLu6McqFLeAElVUdGUdTnqaux/ELWtG8FWEsekPdm5vH81YkL/AGeFjwHx0bFG&#10;+/Y1bqKFNxld83XQ5/TYrt5l0+/ubvTLvyHW3fyA/n88Ic56+uat/wBt6xodxpuiT3SwukO8RAbP&#10;OcnhVbv7iu18QeL9OvdY8JzRXZYtcKHjOFaE7R8gHvWX8RPEtnaf6RNoZuJlumS2gI3SqScEjuPa&#10;pt5minJuN6e6vbs0YvjzwNr99punRPHcM0qSPLCG+dCBnGR2Paul8OnU7rRYllaCx1SXTjGttNhk&#10;eKHoMH6daq6hL4iu9Mt7WcyWrXcgidmbE1op5G4juelc78QPDF8traqvhmaZrOGNV1MykswH/PM5&#10;zn1p3XZiV5csW476W/4Ju+CtG+1+CNU1TU1ht4LdyWtoW8sMUPIz159K86bQkutKhube8nuNKu5P&#10;OjtIwZAhH98VkLr9zr00Ph0WNxaXTRZPnI3kKsfzCU+pPTJq5a6l4q8HPb6dZ2Yd/sDeaFx5ZGct&#10;IP8Aa9qWllobRhJSm1JNt3S7IXw54/v/ACPFEEmmW9vamW3K5QbYQpxtI9Wr0LUdR0vS/EOntFOk&#10;Ae3keIySbE3SDoQfesbwNocOtaYZrLRpL3VLwx3Lxytthj2HiWT6dh3qx8UTJ4YmtLvU7RdQmupF&#10;xvjG3gEsF2jgDHFGpDcHUcVvrpfcf4dfw4ulLaJbbJb27ka/vywYKitkqCeuT0ArvNKg0u0adbPV&#10;vKu7jMcdwWAby+y7a5/xJY+DPM8I39nqHlu0/nTWkf8AqXAXnIHfNRS3eqrqtvq9to0NxHNM8U0b&#10;wbRFEfush9RRHTsRJcy05knfSXdep7HHoc9hFc6guoRTXDQxxlQMvgHkj61m2Gm6Raaq2qTXZkmM&#10;ZlMjoN0KqMFAw+7n0rxDVviDqugvcKulXayIrqLlSJVkLjO0f3SAelGi6jfaz4eB0WCaSyeWNL15&#10;ziXzGO5lXPJGOtU5bWWxnGhOzvNa6X02PXvDfiK7+169EwMlpMVewkuBmOSRx8ysx9Kr+K/h1ZxW&#10;moG78QzIttAJysWIwtxJ0Kkfw+1ZOu6rp1vAljBgGcoJLc/MphBHK/3SD3qO407SbjUHiWOee2tw&#10;yyBpC0cx25CZ9Qalu6s9bBGLUrpuN/Lexu3EVtc+Go7lv+JkVt1jlVQAU2jG7J681y/hbRWtIrq9&#10;lgnSO3snxA4MhYDliw7Z7U7W9cljPh+wW6a3hvoi0Sog2705ALdyK3rHxRPd6clwYzHKkdxBPKhL&#10;LI+MZkz6VLs36I1ipKD6qUvuLL6hJ4j0G1htvDk5W+jVWdiFVR6cc9Kbfy32k6eLCwK7dKZEkLIV&#10;kDdQgzjPPevPNBuPEvlOIvEsf7jDNHaJ5j/7OQeAB3p/inW7nT7Q3WsWkzX32hJEjaUBLn3f14HF&#10;K915lxpe846NXul5/Mt2l748vPHlk+sWNomkTWvkIshGTIw+9x0JpfDGra/oWr+IbZMxQmUIMIWy&#10;vYL6CmWd7eaj4qe4kvWWCZFMUEgBQhVxhCOpz1p8/iTxboOVuUjxf3rbUdd6iNB0Yj5hntQ3s9fU&#10;ah9nlhrFe703Oou9Bhli0yO4CQRyStNeo2BvVQSCAehrgx4Q8NWuow3Wpm5hgvIJGSQyMfMQdCgH&#10;Qj0rQ1jU9YvtS0d1s7J4pEk3sxLeWyDBDZwQBXEXU+sXMDTxRtdTLL5EbMuY4VPUKGPTHek7dioR&#10;nb47X7Hr/g2DR4YUlkRp2t4klgRwWG0NlN45xnvUeleBJV1rVtdf7K1vKwla1tEIdcjnB9vSsyD+&#10;yxbvK2vnSwwFqS43l8fdUccD61ia/wCItRTRLHTdPuvs2pR6kFedON6EcFh3BHatItaXS0MpQnd8&#10;rd27O/RGjFoWja7f6xIdH1Cx+XzUvF+XdgYAYN3rmrbUPEWp3N5pDWkTRW1mwgklBjkkjQbt57fl&#10;XZ+HtB8TXzx3F3qEly0TBCiBoGXaeWIc/MDWoyrLrGrJLcINUnt5Vtw7hxHCq/dAXgZqeXbS1/xK&#10;jUs2rqVlot+U+efB+m+MLtrGDU5p4tP1IqYpTwPLibJB+temana2Ona3JbQNJfjIuJDEpZhEDjD8&#10;V2Gl3Wpal4U0WGO3t/NghMUi5wTz82zPRgKzY9DvPB+uf2vFPIbS8t0ivZJU3tChPHIostPlqae3&#10;bck2k9Uo93c2NTvW0vQr65iuHunZhJBFJJsjgHUKwPOfTNat54lt9J0bQvE2pvMlxtMSQDJWZpBw&#10;DjsKztbj097W5OtabC1pdS5ju3ZkJUD5cqpHI7VxaeOPCMmn2EUl1JcfZtVjttOAbeAAeSVz396H&#10;e5iocyXut+9q11VtjrD8R7m+1vTTfwzWk0sX+jW0MWN+e7PXhk2v3+oap4olmu5Y7i3lWMCGcsqR&#10;g/Mc9DjuBXr+s6xrWkeIbrU5Fa8splljaMwhTASuAE9PevIbDxN4ettG03TrjRoop5ZXWKWOTc0k&#10;jN/GoGT9KlvpfU2owiuVqCtZLTp95Q+Imo+H7XxVo/nXclzbC1DMsUvmLKjDJBYcg+ors/BcUkGq&#10;3Mmn2O/SZY4rry4yVWI5woYHn3xXl9n8LtLHiAq9xdS3tlm5mtgpjLo3GVDcbRnp1r6P1W70/TNN&#10;1a9ivYZLuG2hxHCSgYqPuMh6mm2VJpRSWt9Dj/Ffj/TLLWXJna4mSRXSJMIwlIwBgfw1L4s8WR+H&#10;NRktLq1uP7Q1NYpJEhO5NjDkH0P4V2fhbwbp2oeFrLxLd2FlFPON7TMxMhYn/ZxjFWvD+qwRXF/e&#10;3TJeyxwH7MxjwpZuu9u4xTs+vXUx9pFp2i3y+6/No4e8so/H2oRaZFtvbS1hXe7IA8EjfdRM9R/e&#10;IpItS8S+FruSxtrEpAyhblAdyK6HqgP8q9j8E+GI4IrzVJjb2kbW+3bEpQFs7gVGeo9q5rwhZXOo&#10;Ta9c2+sQvJvV7RJ14w3BbJ65NPldlrqyPrEb1FZOEUtGur8zAvtX1VvE+nQR2UR0+4KRPdeTiRXI&#10;3FRjApNX8FaLDdX8l/eSQ3oZZQkAyk65yqEnue4FWPEOiX0ksDPrJttUtboLIYVaRfmHykqnY5qH&#10;xFetHaXz3FsJLzTJImWZWMcZOQcnPJJ7ijvf8Rq75OV76O39bHmXg99R13VvEM6yvYKs7vGzKUaI&#10;xAArk+uK9Y1QX2uf2Zatek+bHJNbs4G9pBzuYsBgD2qha6wnhfWLv+1bSa4m15kmhSLElugbgngf&#10;L05rQ8Yql9e6fbtIWFqznKuFUB+CsZxzilbR/ihyk3NaK1tHv0PBviJ8QbfSNau7WW3ku2ls1t4m&#10;hkCxrIBhnwe9auoa5eLpOlW9sqiPKSTXKXBml9wFA6122r+FNHt9OkFtYQXThDFtlbFw53ZG1jtO&#10;a37zwjeeRY27lNIlZfOLqo3xoo53Z4I+tN69NS1OKtd+i22K9re3JsYtRM/lR2oPkzSNiVgwwQV6&#10;89K57UdWv9U1gXWoyrpsbxiRoQ4SRhtxwxGQTWN4vGoz6ZalPEUE2kwzKZLqKPbI+GyAfbjmtn4g&#10;6PJqV5Y3Vve2iG+giKTyymNYxH37gEj1ovcIpKSdlrez7Gv8OHmE9zObO9e3to3Zd6gqgY8MW43H&#10;FeheGrS31O8SRLr7XbRlpSg5U4GQMd8GrPim1udC8JfZ7zXbVl+xMXaF8b8dACPvE+mK8H+HlqNe&#10;sbB4dbewvLeORoVAMYkUHjzTwDmtEmrIwVqinJOy2T12PSbvx3rFnqF2i6LEdNtpj5m8gO+R/Bzn&#10;P0rym3fSta1u81mykuIlsXMslrK2Y8d+SMn2FWddtPG2uaTNHd6V9niW+jFtcySrGZCpyWBH8Nem&#10;l9Hs/Fen/ZdZsLQ29qs1yuwbp5CMbT2NJ37mlowvZa2d7eXc4nW49J1qyivIxdQxK3+kpGrRnEnp&#10;nBwPavRrHxJqmlaXBYLcWVrBbhJYJZ38xjEee2easQ61qeq+ItSW0s7O8SCNXNup2+dvHdj/ACrj&#10;YfDuvXT6hJe+FpIJrm68iC3jkBS2t8YLd80tVqiLxklGdkkk7Np7kGp31rrllrlxcX5n+0wGGOGN&#10;9z9eJEVfU9qiu7XxX4Y0mAyXSzxqsahwP3iqF4Vshjke1cJH4L1LR7LxVZWEsMX2Z4/LlkO6XBbn&#10;O0HBr0jwvql3FAZLqQXVp5q/6WxL+VJjB4b07Vnc35bLRJrt8uhjp8TkuLW+0/UdOM9jdRY89iU8&#10;mVFPAJ7ZPaug+EXi42PhM21s8d1JDC6g7MhCSThmP3jU+l61aadrVraW0MV/Fd+ZKJ5otyK7nGGG&#10;OR71rWCa1p+uayNUn02O0lAaFY8RxKRxwp9e9aQb3v5HPVjBqS9nZP3kr728jzvwZDp3h+6vNUHy&#10;S3GEltZxnYDhjIx9PQCvRdf8L2HiC3tPs2rhrZn+0vHbFUfzf4WwegB5rzS/n1HU9R8P3FjoiyWk&#10;96/2lQMxZT5QXPdT2rU8VXumW3ifUtF/sFbd5rMFTbZ4duh4447U16BOLlJNOzs29nsY+maNcR3L&#10;xanpsqRicR2rsfk2g/fkbocnoK4b4s/DXXEW+eLxDHHYvOWgtXBy7MRnaUJ/LH4Vc8c2vjO0sNCh&#10;tNPuJBaOFuklbeXXd8rN1HNey+G7W4iEttdW5e6uE8xnVfOFsHHUKw4/CmtHsaS781/I4Uraf2RL&#10;p1pYW9xBaPDPLI4x+8XBKqvA/lXQ+PvFGi2umiR7SNdLkb93GGBmG08kJ2BryvxfbMl9FZWd2J7b&#10;zt0swzCu5T828DkkV7Lr3gbw94k8Ng2IhnvbJsL5bbdzSjqSegFKNxVVGPK3ezf59zxq+8faZN4U&#10;1hdNGyB8GMFixBYgFTn7tWdF1uLw8ljc2xlm1hrLzZkifO5ZOOd2SQPavQ9D+Fkv2DStNEMVpcWs&#10;ZklkuIw6XD5zgL3xXSt8PIpvDlxqKavZy6urlA8ahYzEh+6R2IqrMylUglZ9X67nKRWt9dwW9zeX&#10;oieQgPb2xADB+olXsfoa5qy8Sa9Dc38UWmbVtf3ENrgJ5yNwTz2re0XwezXN1Nq99Ld6gUMlnaWn&#10;yZbHVsEgn612ei+LNAs9Pa6vi51BFwyyKTsI6rgdxQl52E3o7R5vJLuebeGfixdzSro0UX9mJbpI&#10;kilB5h2jJUE84NXdOnm1LVVvdMuZIyNplSZCqIc/wZzkke1bXiw+EdYk0i+gsDFeSkQie3LL1+8x&#10;Xuaq/ErxhJojxaFp2qCd5wrJFJGEkmwO7DAp/O4otXVoWbve56nc+Lbo67Y6xZPE0RkFpsnJBLYw&#10;xUeg9a5jTvFWmweJJEutKVLqaVpFvrdtyq4PCEjkfjXGWsthcabYaRq9pN/axLSo7NsSDcOxHBOO&#10;gqLR/Emm+G5fMfw1Je2W1rea8SLpK/AbvyPUUX1WpHsoqLXK725Vbquh2XxP1DVdc0/WtPlEYPJW&#10;7X5UXnozHGT9K8msvGKWOnXOmQ6dfai5tljYu2YWfuUz3Ge1dbqlvaato9zppsgdOhkEsBEuJJec&#10;knB/WuXtNU07Vb7QoNFguon067eS+RhtWGBF6570rXNYJQjbl0RH4ZuNO1G+jiNldW1wEBkVmMSK&#10;E5bP16Ct7x7Z2d/b6C0dkfKmkEI83ohB44X171tXzWfirUIr0a7aC1XdHthP714zwcnrUnhy10jT&#10;hq1lHfwPZQSffusxgBuwfsR61PLrYtVfhet0tUdr4x0C/g1C2to9YS2t7SBbhntE/eOQPuEc/LVG&#10;11zxBfaXcX8N5NA88ZI3xEELFnqOwNeMDxFPYam9t4dvo9QjaTdMBI0jMo/5ZiRu1dnpl9qniLSJ&#10;YbLWfsZmlZHikO4qc/cz+lOW/VEqFoq7TtbVoqeEPHOoamDcadBbi7DGDzXVldTnGTnqpr3K+0PU&#10;7iRIw0b7o0a5X5XDt/EQD39K8O1VfE9tbRWtnHCt5aky3tysYwiocDC+tN8WfElvD2hNdQau6+Yy&#10;qTJHmWR36kHt7Uk0tNdQqQcrOPKjb1P4ozQa1eWmmaAWUpHAskmFEYB2sZQeSfSugufC2g6Wsetf&#10;2R50inFzLAT8+R7VzOr6T4d1Gx0yCA3j6rqqJI0pyF45Jcda0dS1zVv7GvNJtoB9phH3IhxtUYB+&#10;hqW3qa8vwcl10lfS62I9Z8XrqlhqENnp9q624SYxyNhtinJK5/iFSWmkW2r+H73Tbe+ksYb5hOzP&#10;knauCdufXHeuO8P63NpAjvbvQHeV4RA8zsFh56giuk8XQ65dW8utWRJt4IxmJBkAdwg75pdL7lyg&#10;otRWiurNvqXdJtPDF1bRw3F355spEZCybd6rkYz3yTXd2DHVNWa1093t1jXdbgYZYwF+bj3rz2S+&#10;0zXNAt/+JbJaQtgF0G0hvU59DVO7RNAmmsvtt1BM1oDFPA4fzJGHB3HtQmRKHM3q762T1sMOl3sW&#10;tRz3KR3ELTFJYpV3cp6gnAya6G7g8Cz22pWz6fcWDRyGbzJSxjDr/cPIA9KzfCj2v2S30u9003Nx&#10;OrTPMX43ryXbNVNT8Wl7TUNAu9Haf5fLGwZ2A9CT6D1qVZFyUpO2unZ207ne+F9B8JmfTL9bdlLW&#10;4ZbvcSzyE9QT1rJ+I/jrUNH1HThY2UFzbX1yIGupAWCEdQwBrW8JQaNL4ZtdKuFdZIFLQLG293TP&#10;BGPevnE6JPcXdhYveXDMt9JKsRzGqKx7+5rTmslp9xjCnzTlzNu2mvY+k/GGutZw2kGnJas1yCHi&#10;QZaQgZOM9hXi2iahr+p+I5VGkR6ZDbwuIWBGZn989/atRLK3s9e02KO0vGby2RphuKpKT/ATW5eW&#10;v9q6vcQrqSW8cG1EjPyySSdyB6+9K7ZpCEYJJdm7mX4e8F2ula8IbjVDHJesWztAzI55B+tWvGkU&#10;3/CQWlhb+RY2dncbUXy932liPmKjHIFbuu6HHrrmZLydJbIBUkEWQuOpz61z/jV76N9Ea2ZLuPTV&#10;QykH9+7P1x3obdv1KptucXfW1rdhLrw+klxaTSwXE9pI5jkCnbu4/ujkCuv8DeB4IgrW0qNazSTu&#10;8A4ZFQfLv9810+kX1xbzWt2LC4VLwqEjZeEbGMkHp9axoLDV/C2o3OozPElw8kkjRZypib9M0dUZ&#10;zqSknFSSdtPM5Tw7rqarr2qWctr5M0cflrM2U2BuAxBx0rY8PeDLCz0XVNPvdUWC23PG11Hw8jHo&#10;24c1zNn4N1HxB4gk1eTVPtGnXYxMsREYRR6n69a9i07R9LtZJtLtb+NomUiR2GQoPv0J96au3sKr&#10;NR0UmnZXSV7WPnOO3uvA6yyWGpm7YZFu0nQA9Tn1rt7DVQuhHXdQWae7kV9qRqWVyOmcVzGoapLb&#10;+MLXS9R8PtcaZbKfL2r8rqTw/vXquu6np1lplxD4etg1w8TLFAzZCsR0A9qIrzLqSvye623a7XY8&#10;m0Px5Y+LtItJHS8S9jhYyBB5aIVYj2zj0r0rw3CdN8wXGrTQRSwq0YwC5buNo9a+c/DlrrcIt7P7&#10;VbwrEXa7WQ+Xgk7mzXsMVij3VqyXxFrcSBEZm+YuB1z2FDety5U0o2vZPXY7PwR4ns77ULqC4s40&#10;m+YwzPnJQHuSOprmLWa38N3/APa17er5zPLI6vnc6MeFXPfjAqtq/jvTPDesaBbxwtqE6TGISMuI&#10;iG6nd3xWl46trvVc22o6RboJHE0MqSAnC84pt6LumYpe+9LRmtde3qWvCPxNjuZtZ1GaGSOw2lEz&#10;hnBPbB9RVLQNR1K+jv7RdOULNuETg7iyHsfSoBZTvZy20GmLHAbiOV3PIYKQCMd66LXNKl0i+llT&#10;Vo7W4kYeVg/uxuHcUtdOyHJU7uys3tfyHw6Ro+h+GLuLVPtcFw0UmZZBuHzdFUc8elec+FLq18S2&#10;S29vLb7rAxjDfL5u3jnnNekWniN9asiNcvIpIIXfcyDAfHAzWVpuiafBYal4i0uNI4kPlhVXgbP4&#10;z6mq06GcZOKlzN8zlo91d9jH+L/xHnsTpNslqIJbeUBYmQhdoAwVz1ru9K0KfxJosl/cao/2iV9k&#10;JDBQikcgVklr7xj4QW8v7GG4uI3LBnXa7Q57f0rB1PVbVNFjuLHTru3hsWCttyV3Hpkd6pta/eSl&#10;7sYxVpRlZvf+rljUdS1fTP7UhsdBWS1tFEUkzNnLsvJGc9Pzq94Xh8JpYWj3spk1K5RnV8/KrL2T&#10;HpVbwrpGsazpome5eR8maaFiUjVT6+rU3XvhnK02l61ZxEW1nlJof4vn6soqUnvYqTivdc7O+6ZR&#10;s/AuqHWTNfW9tIkcbP8AaJPvMM8L/vCu202fWdZuLSJ4pFgUMHkLFckcgZHUVk67rV9pul2FzPan&#10;yHbau/l2GeBiu38V6brNxbWU+iXMUcMVushDHhWODimktbX0Mpzb5b8uuifRHIReGL9rvyYdR864&#10;dyrq2F8oDkEZrtrLw3ZaO97b3lvG7XNm7OWBbeX4ArxeLxl4hsJ7e9l0tZmmd4zKDjL9BtxmvWvD&#10;3jK58RalaxW9mwu7aECRJOoA69acHH5jqwqW3XLbVrTU85+H16dLuZ9A06xmkKyfIJgUROM8tjjN&#10;Xta+GVk9xdQJDafbrsjzItxfbn37GuwsdY1K08aaxHq1ink3C5jKfLt8sZx75rS1LXHnR3/skWu+&#10;QeRKoOWbPRjjOTSSVtX1I5pc6aW8Vrfds8z0v4N6Tb69ZtcST7HtzGIhllBTqfpVD4ifCjWLjRdS&#10;uNP1WQoZgWSUArsTsPSvZLXxxpC6rqZu5JIp7G3UYIwF3D0968P8X/EjXPtKGC0+0afLhj5Z64Pe&#10;iSiioOtKWmiSV7/od/pEdjeaNCb6EN+5WJZo1CMMDqT161x3iDRLqe9htU8T+dZzQgLHcEMA4/hH&#10;Y1meCfEN/rl3eRalaC3soH/d5yvm9xioLzU5NS8SW1tNZKlhbS4iwPm3HnduHapeyNIU5Kcte78k&#10;dFpmiRaimo219owit7R0ERjJ2O8fJP41lXei6frXiX97aRw+fa4ijnOUbaeox3rDTx4ltq8lhYXh&#10;PnmQMWPmByG7Y6V12oeGrOfUITcXO2T7KOFfOwk5GCOlJbLQ01Um3K11pboZep2l1DBrmlJpMSQ2&#10;oEouVJkIGMnk+lHgGDS9ZNpDDEj3WGLsDyIh1X2Jqjrnh3V7i1mvBqdxbW8jrBNGo++g4yQPWtW0&#10;0+Dw9r1gLS2MckkCkFWwAuBlnppajbfK0pa67dzT0qw0vS9evDY2P2MTQ7JVdj8gJ/rWx4ks8X2m&#10;GxtbZJ7eFnYxuEBX+9xXK+KrvVdb8b2el217bm0ntFFzJGB5gC85JrJ07whokni9o21mS4ZoZIZA&#10;chYwg4Ax1Jpu+3ciMPhk5O/Jdrf7zoNItZpIrmWWwlmkV/nukIIC9ep6iuk1zxB4o07RreKKdHeZ&#10;h9mi2jlOzH3qx4eumg0u8swkzgv5SxyHZ8g+UGqXjfTrzTo7JpwmI1VLRFbed2O4HWl0M+ZSqKLS&#10;3089DgU1rxI1zol1qV8ZEAPmxscGIe3qa9X8R6xBpWmfbYLxpEkB8iNEAYsB1zwTXA2nhWW80/VN&#10;dn1Hy3AMSJIvEBIwf1rnNY1fU9E0RZZ3jvoxGsQkwMpk9VPpS5ml6mzjGbja2js0dTot5qN7pV5q&#10;q+TdahJlWWQbyjKeACeK5Dx3PdalZaZ5l7JA2A14tuo4cf0r07QTJLoVqsLRG3aIlDF97LHJJ9Tz&#10;Xmeg+GEQ3ljdanHMspZhLuwefuow65FPsOFuaW2j09D2GC2064s21W9kVFtrXaix/K8hx94Ac5rx&#10;a71G3tl/tG3tWSyfCytc7gSM5LcY5NdrB8NNX1a3uYbjV1tZtNT92YjkOjd39RXaWHhq1l8I3Gna&#10;lKLlfIcRMyhc/LjIx1qlG/l1MlVjBv3ua7St2TOAl8TeC9L00ahZQiWR23JHuO0dtxHTFcp4e8ez&#10;eKY765hVVMTmOM2gKBkzgkn1qvpOmWulaTHpGnbZZ922WO4Ucb/7pNei+D/hxd6FptxpImhtp7pW&#10;lUKOV389R6VKV7pGz5YK7evmzxOW2hfxTZ6Tp108SKWWeYNhQW5IJr0jTvAdxp1pqXm6pEpnOImj&#10;4JJ4zyTWF4g8OaBpFxbLd6hLc3qHASIELuP8T7ev4161oHhB9c0jUJNXnS2WLJthF8u1V6EYqkl2&#10;FUq2SfNpddNWch8Ndehnki8OyyyeTZb2eYHKZ9AfWtbxJoPhB0tria2hvLuCYqkLybzKD3x0OPer&#10;XhLwa/h2xe5tDDdxXLsGJb7xPc5pPiFomh6cNJuRBDFOwDs0Zw6sOab2Mrp1LJuzfTy3PK/E2p6V&#10;4WlupdR0y6gtnjAi8sFFXf8AwjFbniTXbR/h7pv2WLNixzHbsQHY55b1rvtf8P6R4tsdJOpajI6E&#10;mTZ90yMo4BHpXlfh9NLlvNStkhWX7NEdkU3AjyeMAdjSfKlpe/6GsHz2bv7v6ep6d4XvINQ0iAjR&#10;JLFjEsMcxckPuH93Ncvd+BtR+ztoUt/HcSqGkhjUCNlDngnnmuburLWdaa2tItUO6A+cYYuFRF4B&#10;LcV1cnhW9d0ml1ILdSwhWeIkiNFGAM+tQ/QFHlbfOlfW25wfgv4d376yq/vPNVjCgJLBNvDEk9q9&#10;rtfHOj6brdrpNzP5flv5VwoT5ZOPvEenvXmHgm38X+FtKv8A7MpvfOnZluGBZwHP4813OmeC7cwg&#10;agPN1Jw8jzR/M6K/IXI7U07PTUivabfO1a1klvfudhrPhtrrzpNMS1ktfNDiMH5pDnjjjArnpIor&#10;m6MOowfZ7sSq5hjYZ8sdOlUtGFk7fZUvJbSbYBvUYI2+taPg7SotNutYnng+03BJKSu+ZJCenXoK&#10;as7GFnBNN3tt0epU1KS0tbtYYWeZkIeGJjkruPzZNed/E/VAmqf2ZHfzRT3cabUQngN6HsBUFno3&#10;ibWLvUL21jt4pLSUo1vK2yR88nBro21XTry5txfWbHU4o/Ki+XBJboPepTOmC5ZJ7tLUxvDPw5uv&#10;CoP2DVhNqF1gzzsu4AdcAnrW94o8LaTqCTtFa/vPLC3F2yANv7lCenvXVGHUWnZrgeVNZpGpjT7r&#10;Bup9MimePWv9NEFhbeWi3YADMNzM0n8s0227t33IjOTlFXVzmI5ZdH0GwEFwAkMhiBiHMgx1J9fW&#10;tXw3d6nJpl7eTI8EilF5bBcDnk4HFc74a8E6jo17qkepwTXFohV4I0OV3nnJrV8Va7diSC3uNIuY&#10;kvYxGI15VckAEmkatJuytq9zbPhmHXdQiu5biG2jYKQoIDSMKq61qel2spFrtuLy1k2KjxArv+g6&#10;4rqLTwjcQ6S2mT2jjLK9vPkHacZ6ivLvD97NpvjJpLmyOFxF5mPkaQdST61f9XMYvmc3zNqK0Ry/&#10;jB9e1KC01QWJMtvcLjt5m0/dRW6CvavD2k3erabqcuqGOyubiFjHlAWX0Bzn8KZe2VrqPjXMt032&#10;SMxsIxkAnr8v0rqL+WG78VorStBE+5SZPlDBBkHB/nUp3sialRtRSVvd5vTyPD/DU1q1rLp91Jd2&#10;wt5cSPMAGdj3x6e1bq6lYJctoWnD7RM5My/achCq9VUnpVKe31OHWbk6XEl/beYZJ5ZiD9Nvqa7H&#10;xHpdjc3miXTQsl3bh5fLC4LAgcHFCNZSjzLV6q/z8zES5kSWxg/s0RPbytK0jAEI5446DFJ4x8N3&#10;2n6nBdyXhmS8G9thG6L0ZT6UyDxC9rqNrbS2/nG5LyzpN8pjGeMe1dl48v4pLO1uUuYorG2IUqeJ&#10;HB7D0HpTVnHfYTco1IWWjTOW8SWcev2ljpT3F08YTe8CviVtv8RJ5ru/DlqY5Ijp9qwtLSLyovOY&#10;jLd2Yn0rn7KHT9VvLG901pmkZPKkkIwYlxxkVzPje5vNLItBrUs8fl7dsSEne394jnApq61ZHKp2&#10;gnZ2u0zo4fDeoXeoTFbmSaMSfPLIQIh3wvep4NEnvri+kTXE8m0Qyxg43oy5BC+3Faek+ItGj8Pm&#10;1t9TEt5bWzOFcbfMcjGCPb3rz/wv4V0W10uxuNTv5I76cPJOiEnIbJIGPT0osr9/mEZS9691Z2Wm&#10;50GoyX93o4fS45kmLLve4cbWVjyT2q74fsbrRLsvDCt1bxgNJNtByT1Cnqa4pLyyvdAm+yrfQ2Ud&#10;3tfzFIaVc9eeQK9a8MQ3cM8CpJE+npAZFjjB35x0Y+lEUOo+WLWlm3oyD4ieIb248O3q6GRbTOMu&#10;hACoO5A6V5H4V1EXj6ZYS3Mki20Ae6lRNsbtngfX6V7NpeuaNeR6g1opnuN2ZrVyDtJ4wPam6nbT&#10;afbuI7JPMUeaRGBhQ3Y0tddSaUlBOPLZ30b3OH8T+DtOfUbfVnd2lZ0VAFAKKOOSe1QzapcRa29v&#10;/bE0dtNDuhMe1lVu69DmtHxbDLqPhwTSAyTFl2KrbWODzkUzQ2ih097iHTSUDEHb08wD1ovtr0NI&#10;P3Vd3adjlbvwbrcusHTbe+8ixdFupcKA0zA84btn2rY8KpoWmarqt9YXm2WNDFLaFy+1v75J65rI&#10;17xBrV1tnh3QyohjeIqWO0/3cfzrnZW1OwkitzZ2kJmjXzQo+bYTyST3NTz2tZGqpSlFqUlr0X4k&#10;Fvaw/wDCR3zxXzTNPGJ2RBtVB3UHua4vWfD8d1e3E0Ph+Py3bI33IDe+RmvWvFujaVbSfZLO7WJN&#10;isoAP7s98MPWq2nfDuK4topZJrQu4ySxIJye+TU3dyk1yp3PmSK1s5zHLdwl5WYjPcqO4rd0e6ub&#10;VdRtbOQIl2ce5GO4rQaJ9Mkt545ImRWI3lMjFQ6pb214yzQTkz7gVEY6HqcV+UrY+wsZWpeHI9Ps&#10;orr7QZnAAeJs5H0z6VDDaOCrmItGNrq78hW9FNbGmy61qayQTRxsqy7V4AP0PPWoAWmtpNLuXG8E&#10;lSvbtxWiQumiHWeoyRTrcpNxna0YYbfTIql4j1C1e4ETswV3ycDBP4isnU/BUjXFtHBd+SIk3ktz&#10;vx611ehz2s80EN9IMKh2lRwzD0oaJu3dWsZElza2EJcRcLjDOxwM+uM5pxgFxIdQDLbokQ3gDAJ7&#10;V0ki208F2nlx/ZwdqYAB3eufWsyWx8iwTewYTybSc5KgdyKVinf5Eeh6o+pnJgGFP3yfvHtjNVb+&#10;WJ5/NUBSrYCYHzEdSKItLtrS6gAlkaIqD+7HHy/TpWbrq6dPOlxa27YRwu1ic/8A6quMbszlNqPm&#10;WrLXxcSXAMbPs4Vh09DXSW9tJFF9rEZZF+8+MFQeOK810rUTsv02ojSvtjVR3PfNdxHql3YaMqMz&#10;Mm4b4+Dgg/xH09quVOz0FCrdau9jTktrC4gfDMr/AHiwPJA7ZFY1lqNtaPI6hpCrKigDJGT1OOtS&#10;za1CyyXFsIxhP3i4JG4dQBWF4UuxcG8uDGyxy4OQQdhFacmmvQlzXMrdT0EWloJkliQDfjezjj6V&#10;5IdXtNNk8VJJMUdW8xApwo8wdAK19YsL/U1LW928MatgH724/TtXn+qeAYLBtTDzfavtOnPIrMcn&#10;cnJr0MFRg2uaW9tPmcWJqy+zHbr6nyXeag7affqWZvMkdlb614z5qqjKWwW/HmvVUuN9g8Xl/IiP&#10;j/e9K8l+zmQS8MSecetfqmDVo/M/OM25uePflLWn2ZuPMZEJAHQdiKp3sUccKiTKyqxH4dqhttQu&#10;bL5fmVSckDiqVxNNdzoVOWJ4P1ruSPDlJWS6mto9nczTiaNdu3kFuBlfrX0zonxwjhurJTF5MkRV&#10;JcHIk2np9K8r1ZpNIsLVURS6p85I/vDtXihmeSdiT/FnPrXk47KMNmMUq9PmUb8vzN4V3RS5Xq9z&#10;6W+L/jcavrAuJIAoMeBjow7V5XpNoJxfsMgJGTjP6VzlxdzXRgJ+d0UKMnjbWjZzGP5VYruGCfSu&#10;vDYWGHoQpwVoxjZeiB1ueab1Ponw3aynRopXuHBEeVKufu+9YPg7wLqnirUpvsiF0UlS7dApOPzr&#10;0n4FfBPxF4mWGS4Z4dPY7S3OXHoK/Rfw14O0vwzZrbWsCJs64GNxHcmvmMyzmGGc4U7Sm38kfZZP&#10;ktTEKE6icIb67v0PD/ht8CdI8NoZBGZrohSZW6L9BXuMWmQBFceWu0emAfwNaNxcR4jBfBHO0fxZ&#10;rAvr5UkOQWHR+49gK+HxGInVk5VJczfc/QcNSjSgqdOPLHsizNqSwquIwuWwOc5Nc7PJcO5PzFi5&#10;Bzzmoi/mgZhwwJK+mKtx2rvsD/xck54/SuJts7YRSI2eQiRAnzKQfvA4PqKmjilMi7lWTjnAxz71&#10;ZjsoIw4U7cDGS2c57U6SEbRsRSBjA6cnqSRRyFqZVEXJBKAqeSRxmoDcyKSgYE7hl0GB9KsSyHLB&#10;VCvjlT/OseeaIcRzFWI5G09e/sKhotPZlotvLqRJ949cc/lUwQlYQq5Qk5B6sP8AGs+1zkjzMkZw&#10;59BV0Ty4yw2s/Q9do9qSQ5SLAZGZyAFTk8jqQen1qIuyKSE3Kw4GO/t9Knjdk2Fl3nJwF6nPc0yO&#10;VXfy9wAPAAPAz703F9hqSS3KCn5gcApjoc859RUnkeZj5MHeCxxgY7fgK1hEyyeU/wAyNwABVXUJ&#10;p4Led1hJMQ+UAYLe2aOVjuZr2+AfLOXDNnjgjPWux0rxbJFtW7Xeg4G0Ebffqc1k6Ow1S3VkthE2&#10;cEOvIxzzVqbQ7kMQAgyeDnBOPSkJq+56I0STx77d1ZSAVGfesy9s8scKMtncT1GK4m0S9sCMXEW3&#10;OWUnH5V0cPi7T2iZZ7yKIZ+fLYz9CKaTf2WZ8klqncW2SaN9sZPyp0PfPeut0XxDEpKTJtk24BB6&#10;Y459q8v1/wCLHhTTY3d9RjkAG3bGwLA+4brXiGr/ALTfh9YJRbW8jTZwoIHbucHH4CuzD4PESs4U&#10;pPXtp+Jw4mrSWk5xi/XU+24xFJEwSVSpBG48dagFvDaJDmUHHIyuc+vNfAngv4ieIPEuqeRbGcJK&#10;fmZT8qDtgetfZWji/jtBbzyq6qAA78kkda1xFGVGSjOKvbp0OSm41FeMna56ZEUAQ5ITALcYGTXQ&#10;+dYTWaMoJIcZ9z0rzzTtS+0zSWjRnbs5IORwK2o5kWOPa+0cL04HvWtKpZbKzOStT21dzS1cG4tJ&#10;gPl2xkdPyFZHhu0g8iJwSBs5yP61t3SeZbSJ5gBIOTn9a5/Q7OS3tI4WkZslgST94elVNe+na+hE&#10;H7jV7anSPM0scrZwNv8AFjkDjipzfxzQeR5eGYDDDjAx1rKsrbcskTP3GBjqP8K20tRDEo4VTwMC&#10;tIuT+7Ul8q0v10M22t7e1aIj95tzztwc/wCNbY1eETrGjAjaGbP3lz2I61heVK6xxL8vzsSMnJA9&#10;T2qxbpEI5NiKzYO8g8hj696mMmtEkipRUtW22WrcxQ3M1w1yT5jAJ7VuzRQ6ihjdtyjv1z6Yrz26&#10;v4be4nhuY+RCGTBzn/69c8/xC+wiFpt0UasC7EYOwUlioRbjLZ7o1WBqzV47paM98hVYodiDAXgD&#10;OM0szlF3srZI5UcjivEpfH1lrsTpp94xV5FDsdxwPQHHFdhpXiIAy2s7orbcRksDkjj8zXVHGQbs&#10;np0fmck8FNK7Wt9V1Kup3unl3dizO+QmDwM9hV+G7aKzW3ltXZd4dCB0GPWsvWNGaSPTpEjKsh3s&#10;G4Bw3IrSk8RWkckZ+0B3ddojBGPwHtXNFtSlzNR/W5tNJxjypv8ASxvWcMShnQkk8sO446GpppYo&#10;4pZHVwqKCGxjB9Koajew24M4fO5RtG3r7cU7ULW8ltI42YfM4Lc4wvpXdz2TSV2lfQ4XG7TeibIp&#10;9eXbgDLkfKNvzD/PrUEupKkJkLM249D/AA4rm9Mc2cly0o3MWIjyfmABrmJ7+R7vbIuBklAvKk9f&#10;mrklimld7vS3Y6Y4dN+R1v8AwkJ4UAHcDtU/x4PpU7eInjdS0Zz5gU5z0xnFeVfbrme5Eu0CCOVI&#10;woOGXPWtnWbqD+0mh+0MI2kSQAc8L1rm+uSs3frY6XhYtpW6HW2d69sLiFR887s2Twqbj/OsmN3t&#10;JfsMJZpJc4HQFuuPrXPeJnuIjBd2s+1ZG2ux/kKjv9XtoDZyM2x2kUCQce2TjpXPPEWdnpy9fJms&#10;MPpe2/5o39K1aea6mjlhRPKAUtno3oRWleX0QJ3BWZpVQZ/2uc/pXn2oX00Ny5hl3l+GYDAI6596&#10;6O4ZZYCQGO0Ak8DGeM06eIdmvzFUw6un0ZevL2OPKlkVtp+820VgNeyzS+UZAsf8K+1c9r+qZugq&#10;yIyCLGTg4z057Vz8TnCn7QvyqxKh8479KJYp30NKeGSV+p2dlD58jBWYRj5nA68d/pXAXspgv52i&#10;YeWp2HnlSDz0rmoPFV8q3DRMAWO3eoPI7j6VBM/lSTOGkGQjdO4HPSsp1+ZLuaxp2buZ2tytBdRL&#10;GS8rYjGeQcnjP4V3c9ncwWkOXVlByQPl5BxxXN+HdQa4uIFuLdHVJRIJSRk4B4rpJPFVhqMcjJG5&#10;AOYx0w2T+VZxa3uWiM3E/wBpEAj8xTiVmk52jpgVpQak19mEIA1sDuU/KCPUAelctd6pNDIZF2gt&#10;C23J6EYzXG6TNe3s5maYowQsWBwXxxt4qXVab1ZSR6PeXcZltwdpRTksRgk+2KzbXUZFmV4nChmY&#10;bm+uKseHtPN3Nb2kx2+Y+44689MVq6zpem31tHFFc+RNbyOhx/EQetJttNlvtYrW13PcXBR2L+U5&#10;OMccdfrio11vSy0lrMvlSsxKeWPmLEc5HYVly3M8F0rxQy/KNrN1GD3BzXJadZW159quIrghonbO&#10;7GRnjqeSaj2j+Y2jt7ecpHGiT+ZIm/awwMAj3qPT9Lit7Syla5aWV5v30Y64P07VraJoNiohWWc8&#10;wlmdiDjvj6VSvmWRYPsd0Ug83G/ptA/XFUu7JZNrDoyeXHgbg25W6oB3FYOkTT2CJvyyMSS6ncRk&#10;8Aj6VIkc7XXnCRp0V8SgjnZ2wPf1p+mW17ardzQcwyzlfJYZK9xz6UN31DqaksjvJhZBFk4ORg4J&#10;7VT8QNvvra0DMVSMuh65Yetb89je6lFdZhVnREAVCAykfWuMhd7IT+bAVuUDDDZYbTx19allNkmj&#10;zyz30cm0bYyGOzvj0FXBesZzPKmZ5J2jcE9UzxwPasrSmis/NkSMtlVKkHjk9PwrLs9RivNTMS/e&#10;WUDg4B46/nUvXqJtaF7Ujvuo2XEUW8IqZwNyk9RW0bpl8xx1wBIExgDpWHbRMYY0mjV9120jZPOV&#10;GOK19UMlkGdNpimjKkegHJ6d6H3DQxvEJimmtPLjkZBgtg88emK6e/e5s7W0lWRSblMCNgGZB9a5&#10;CzgvFu4Ws0k2yLllYbiBjncK0YLe6F9arOOPNAOOCM+lBG501zcLDLaRXCFipDZGQTkevas7VZLW&#10;xuk+zGT5gGJOMc54B9K1pZIbe7kM0bF2YAEtuxxjj61z19HNcSmJEwgXc3tzT3GzRhtHuIJGiBUg&#10;4HmcZYjP6V0mnhjHblmVHgGCeCpBGc/WuJ8RXVzHpEUmwbncN9MnAHFQ2C3M11bo7OsDBSee4HI7&#10;0r26Cv0NvWlikM8hcAGTCk9OBWfZ37mQ2gJRCPvrwCfSm3E0M0LfeZEdl5GD8v8AnirE1xZWkVt5&#10;anfJGwQF8BTnPPvV+YXSI4/FVzFeqvlgxoPLLbecD3rUV5ba4MzESLKC2D6nt7VykFrdGcIilyWy&#10;COi9+TW1BqN1DbyW90sZVpsEY/I57UrlJlrxC0Yig5IZlVth5Ge//wBas+3vI5YbEFTGWZgCvt61&#10;qWD2S3cSyuJEAxtz0UHv/Sse4srYXnlxZihaY7VHO3PHBpPuO+oyWQLd5RGDBssexC+ufWrcRa7g&#10;jaVgjLKw29Mq3O6tuwjt0hmUkbgyKC3JPf8AWsi58s/aGDZEYzwv3Qxwc5pMdzt7WH7XYW4WblAF&#10;ODhuehHrXlniaHfPGNjAxOd4wVPJ616fo+iym1T7I4kLAE54xWNDavdalL/aEu1EYFfQ/X1FSm2l&#10;oS9UclJpd0lugVgyM+Pl+YjvzU9pdSQwTW84JB3L5p/iGPQniu7ltJVu5BBbeZa+UWfnIAXqV781&#10;gSLZi1kvghRpJdpXb8ioOvFDQHEpPbwGGM25AcEEhuuK7PTrMJLFJBHuUDHJzuBHSsbx1Z2zM89n&#10;L5sUKRs7R4Ayw613Hgzx5omlwxyTIHX7Pyq92z1PFNrYlSs2ihfLbPpVtKsHz+e29VycepzVeG7t&#10;HtLqG2tQ1uHUOcYbdjJ/CuevPExVrryjiOWVn2cgFW5wf/rVi2l8kcTFJGRC3OT3pJ+QOor7nTxT&#10;/wDE1kMEkbJHGu8eijtXGfEjUoTcmaFyYc+XgZIA/wB7sK27W4GlXM+6LcZELbmx0I5xXnt1He3y&#10;7NPgMm53dlb7nJ4z2rWnq0c2IqWg11Z6DZ69pVhZacHTzRIu1Q/zKh/Cs4X0Y1ad1I2OAuY+Me9c&#10;FqNnK9sqTARSRyDcq5OM9uefxpI7iWG6ijWYPuQkYG3OP73oa05E1e5zfWWraaKx6P4g167d9Phl&#10;vAYYlKBVGSw7NmqemXdzbzXZeKMJt3IxxuPSooo4LprM3MXyhSo28EfStbVNLVbeaG2Rs+WuDnJ/&#10;OsmauTbbv6GbPqIuJvMVyvyZBJzkn0qnDp89zfwOkoSIR4c44z0Jq34bsdwKSozN/q1QckZ6V1es&#10;vqPhw28L2KpHIPu9TgGp26BHWN5MxdWjW2V4EuFlZ9vK5Cj8fWudvWlEPmJHuXIUgYP6V02rWn26&#10;GWQrgYxjOMDHIpnhvTJIrZlQmSNpNq5UZGeMn3pqVlclxcpW6WKehwzzSSq+Agjyvy4y3pXUJ4M1&#10;q2MkJhADw+aoBx19/wClbr6C9qkheby3AGzIzuJ4pjrfhosXDsIUxnO4n2xUylqzohTslqc9p/h9&#10;2ic3Fq6xsSRMxwQfQ12OseHLVILeXO4BNomXnay8gMe1V3vZ7i1njV2IDr8so4zntRpst5JBqFvt&#10;JDzB8DhcL2+tZtrX0K5dtDAi1Se+Y2shjkdQSwK4OPwrd0nQrCS3mSViGKFQgO7J98dKqzeH4I4p&#10;ZmGwsNsePvFhwea0baAvbxRxFtyEI0hwDgjvwelQ5NdC1EnvUezSGzkiKhY1EgHUk9DVPTbcWtrI&#10;kkQjmkYjJzux7H6VtI0cs8k9xJujt+CxHX0H4VYgurB2uZ4ne4miw0EbqQM+hz1qV6jSt0KWmada&#10;CRXi3hZF2b/4iw9feqcN1p+n6p+9laSSRSSGJ4x0A7U6TVL0Xoaa2jjUlcmNehIznGa2bbT4Z72W&#10;9L+YEQsqvjaD+frV3u9B2Y66vrcw310luqFF2oSOGPpj1rgvD2oXmpyRyxhmVSQz4xjHXFalno2v&#10;3n2h5bpYomkZmMi7gv8Au47VS8K/a9GuRYonmrc+ZuZuF45OMdBVX76DS27GqlnMYpmuriOV0mMk&#10;ar1AFYkUrSXCt9uBiOAURcEHNTzXFusMsa3ao6s6kr0Abvz1qxoSwpbXLQTpLKoQM7AYbJx1ND1e&#10;hZo6hqMBtrNIM+Y8uxtvYA96fcXd3bxyW8F3EFZ13hhywPbNZljPZ2GpSxzWu5JSQ+cgAEfeU/Ws&#10;+e7tdOkZpFzbbsqx+ZmHoKTb0d/ItJdTurCGwtdOmltN7ESZlBHCnuwPes2PVI7iGZFiZRgkt3Pu&#10;PrTYFhVJZbN3S2nQA5bjJHI+lQ6VDDHNJZbA/mLkHeAM4yefoKq70SIasFhd3iPLGis9uIwQzHcw&#10;z2+lcybeaK+jaOTaZCwZSvA47ZNbMPiKxCfZjOAVcqCnXPvWlqBs2dHS3dWZSVdSBlgMndScXbcR&#10;RuobSOIxXGwv5XysnVc98jtUdxqFpa2NoqEzXIIDOBghapXsUAtBLKzSEqTxw4A7cdcVNpk9nBK4&#10;nzKkyDY5wNoI71ajoTYnSVYjue33b2yefvY7/Wrll4ggjhuY4YRIpbcTLkHJ4H3TmsJn3agFjuFk&#10;t0GGcjAJI/lWZdzG0tmkLLEZZtiBVLLIFOeAapRDlO0aNXDCZoYZFAOwDqvY81w3iR47e53JYGMS&#10;xKS23cGOeSPar7XMt5cj7UVkKxgjBC5I6A/WqF5LPHG5kkUEsFjjB3BQ3b2FUlYSJkfzJEVowzbV&#10;ZSwwCDxzmuriito4WD3MeUyZCTj5T0X1rk/DVwYf7Q8xTJHLF5aEc428ZIHTHrUWmx29qzwyFY45&#10;WG+V+SfxJp2Gb9+ukW9ik6lTMXKBcdc9Np9aoS61FLBBE3lF4sYDg70+uOlZWvLbx6azrcJvTcIm&#10;5IeTsvtx0rzXwVMwvnvr4MjlyJQ3AKgcfhVKF032IdS0ku57tc+JJ3t2hFssw43kHBDHpz3FVTNZ&#10;yiRrmdofKhZyqKPnauWTV4BLb3EdviCVpAJN+TlTwAD/AIVT1q5t5Z0ikuf3ExyRjkN2HFJRuy+Z&#10;WbTH2viq+vZkWBMAlBhlz8p4yM9q6u60YQ7wdQgw5GFiJPzelcv4d+0rcXLRWjSRwHeJSQMgdiOu&#10;Kt6nJO8b+TAsYceZycgc8Zz3ptK4Rk7alS91OaALLDKrMjYZSQG4rYg8Uw3kVwbmHyXkgZVCgjJx&#10;wK4CDxBHHHJG9giyGTLPJ95m7Y7fjW/oVoJrhJZjueI525G3bnoKHAI1LvRlvw9Z3uiWA8hPmm5k&#10;Ctk4PJJA9KXVfEFnZT2rSWSSIz/64HgNjuK5hUvhq88abpXlDMEVtpUA4x9KG0e5g2pJGWiOX5wT&#10;k9APpTsCk7WS8jp72ea/0m8ubmHKKT5TAYbB7EVzOlp5d2kNuzRYhZndePlI71vSzzWdmFlZ9mMl&#10;c7twPqPWo9P0uzmtruWOWXzWjIU9h6AUW0Hu13GWnjW8/s94Z7ldkeAu4bjt9enQ18/aj4x1XTtY&#10;uls7VvJdg24oRjPTqK9jMsUdtBCUUSOjgs3BDKeBmsfxpcjE0NxGWKRptVBgNIw4Ix6V24JqM9Y3&#10;ujnr3lH4rNM8a8c3d4sthelIVumVg8hUcZ6ZrU+HJ1LUdVSC9uVlRYJGPHtwARVefXIbf7SLmCNy&#10;yAfOMq2O+OxrF+C3iSKXxOIoXcCRXzGfurgHgV9HeUsLP3V7q3PKp2WJp3l8UldF+00qKG6udsZQ&#10;rIWGOeD3NdNJHHCYoTn5gW3YIA4zgH1qutvuuJ/KkdQ7FmLHBGD60pkmiIU3nmKTgA4OK92hK8IP&#10;yR89il+8l6s5C5ljOvW8bbiViwDgnG4969BuLhd+0x7lHAOMAEfzrltKtJJtTv3GGG1VUnoBjqa6&#10;mSxkSXeMqpALEjIyvoDxWsunoc1tDTms4I4FcyZbGDg+v+FZMgdZVAIYEEZX1prurrGqzMwLc5XF&#10;QSzqnmI4YOSdoHAI6fhWT6m0FqvU6P48wSN4F0R0+baqA4PBBPp6ivmFNQT+zrEPy+WxkHjuPu19&#10;S/FGwNxong+MlgJCF2qeANpyTXHfCfSbZtHuTc2KGVJ2SJ2T5h+dfN4PHww2ClUav+9lonrqz7zG&#10;5ZPGZhTpRly3ow1autEeDajqFxDZ3BXahAU7Q2ePeuPXS5ZcXFsE8pzyM/cPfNegfFG2WK41AgBC&#10;RyB0BHb8a53w1carpOmo9tZNJLdEMv7nzUVV9iCMmvosJXUqKnG3vbXPlcbhnDEOnK/ubtH0r8GI&#10;bWN9Qupr1JZYrRgqdeT3FWfhpvn8WWhubVI4vOJDOwRUVeePXPrXmWga14uidp9SSaKEIdxECxLt&#10;I4HygVxV/qsuo3UrzyyNHGxA2MVAB9BXi1cO6lXEe8veVrrWx79PFxp0MMuR+7Juz0v+Z9G/EfVL&#10;Sw1rVHstbjDzT72itm3qFHGGPSq/w7Bniv3CtmfcmFbG0f3h714Ha2oeEIq+Ugfc2W3MfxNex6Br&#10;y6X5UrRuiAZUcAEgZ5NcNfD8lDkWr/yOqhiFUxCm0kt7LW33nb2lncQ32m2Imdgc5yefm6Zro31d&#10;rO68sI5EcmFOONw4/WuCttZkvL9buNXQ7VYqWH3ieoPYY7V6jO2lJtmIuFLMrM7Fcs3+76e9eJKD&#10;TV10O3FyUk3GVtevYz45pLi9uIxAY5TtG6QYCZ7Zq7HE8cT2zTpHKsjPJs46jFWYdLm1zWZZLS6Y&#10;xEqxL/KAwHT/AArH8e2b6RPdNmSMzkDJGAVxk7TTSV0jwqraUm9dTW0LT7GdWWS6DIBkb84bB6c1&#10;0d3cDzXhS2/dhQ2FAwMdcV5b4Y0vUNSKvb8sTsHGQfY+9eo69o8Wl2dkb27kS7kYqFU7VVV6knvU&#10;SS5tzOlUbiny28+5m2+mTx3MEj2vmJIjGNgv3V9a3dI0W0Ms0dwzzQz8LGpOcLzke4rrPBN42oXH&#10;zSnyFtj5YwBwOuazp4Y7XVPto1K3jEbHbGzdTjA2rUyl8jWKXY6zZplhZ2lkUb5n3xk85z0yT6VN&#10;a6Jp0ENzczTJLNIWeMdQMcZry/Vp7i6vFuMA7DguOQCfQVptM8sStcMFjBBJXj5M881nc2t0JNR8&#10;S6ZOlqbhHSQR5LLyhKcAgetaVx4g1DVorFAQ4MbBipOTjpnmuK1dNNudUsrbSxJLGSfkJydxHT6C&#10;trRWdWGnwki9hkJbaOH9l9xVtOxKe5uz6vPGkNrEn2VS6+bnliR710+s2NnqGllAyq0Eu95DwTjB&#10;AzWDdeD7m/t3/s+Rri+EwZreRgNmOteh2fgKN7EpqVjJayuuU+Y4kYdjUqLfQHOKtdnj+p6KZtX0&#10;+SXBt55QXI5JQjPHGc161pXhq21HUJFsk+VFPlm5OBuHTiuT1jR/s8cBt5JIjAp3BwcKVPYn9K1t&#10;U8T6bMmni0SZpQFaTyyBvY8c/WpvG2v/AAR2b2e/3GfZ6fqE1zewazHDHcR7vLZzhQfVcdabBp1p&#10;Z2lsws4EvkkwJQpIb3Yc8VP4j1W6kAjks8lCCpLDEYPTnua19BsY/s0N35xjkZWVyT/F6jNSrW0G&#10;1a1/uN9tRttYgtbDVLSOCaFcl2jIyG/unriodY1WO2tzbthoEIWKUDIH4msjxP4mc2ka3R3AERGZ&#10;eo964dfFGpahClrLteC1JWMhcE5/vetVKre6vfTe24QoPR9N7Hstj4pj020lcwoy7QFkK73HtgZ4&#10;rjBrjXrmV5gE3FYVjABAbqSa8ivr77MyNsZJZGIePecADoR0rprBbmThI1gdUWXawO1lzyQecn1x&#10;Wc6jaSvojeFBJt9zRS9vpb2+cou5EKsY+QccY9619MvIr6Mx2om+0INpEi5VsDGQfWptfGmvZxNA&#10;FSGMZnKMVLy9hWVplpCxmWB3jRYhK204yT2PNc7bTtudCV12NSHw/dQaZfRm6torqJGkMTDJcH+6&#10;zY/SuEj1vS7ZJYIYp5pXQiaVgVUHHKjHWuhC295eyzm8KPJEsSqwORjtWVdRT2t7HYwwrJJjLBRn&#10;d34HX8aJu9rLyLhHe7ObvNI1fUpor/Y5twgjiMRxsUditRz2Ytwbh2dyGxvQkcgE4bFe7po9pDo9&#10;0lyZIbjA8shu3oQK8l0jTbm+VoIoVSOJmL7uN2O/PU1PLsVG12YGhQQb5IhuDTENKW+9uHoTmu3v&#10;EjlsFT7OtuXkCow+8cHqao6NpFrbw3sst0slyrhxEo5j2/3T3963tW1graWWJEmMkRcog/1GOpY+&#10;tK3mXHbYxbqwB1dEmm/fxoiExHIYEdefrzXM3+sQ6o0+lLp0EF7akr5wYgyd+D24rm421KbWI7i1&#10;eVIygDOzYY7vbnIrqfD+jyXGsajdSp5spYoJVU7TtHY1qo727E329TDXS47ZcC5n8xZlPkIN6KR6&#10;GuwvYiI4A96XaV+VkIyv0A6CtlfEMbzPBaREyJnYEUYJXqD+NcI2n/bZLqW5zCDuDbxs+b+7Q18y&#10;jOuL4xSt86qql1wD97jrxU9hqUsGlyzlnaXPyxnny1z94/hXRaAosWM72sMoEe1ABk5PHOavW2hQ&#10;293L5tnKomQ53sDGwfklvp2xSsBneJ4mtdHtNO3x5nuI7iS4QZdwfmVc+nNYWnavBYXI/tDR/PhR&#10;iY27j3/+tXour2d7M2moII2RFEQ2gfL6E/THFQ6tocMSaelw7S/vCwZThmPcbarXsFtzxC1tDe6o&#10;DCokRZJGeMDDJG+Sufpmu6ttFsnCRCF/N3giU5wT+Pat+wsLCzu7m5CndKxVNoIbaeufpRb38cok&#10;hEjs6F2Rm6EDoCKVxKNkaojjlE1m+rvI8JwIVYbUccgg9x7VgfadT1O21KDcnmRf62RCCBt5/wAi&#10;qtjEbe68uW3gAmyWIbkEjnB9axzpM2l293GJGRZQznceXGe/4VDdy7M7Lwzd74rlElAMlqUO8gLl&#10;+wPartjc6w880djc28UssaxNLn935a8nH0xXCaas1zZqIgFec+YiqeCI+MGtay/0dxGisWDAyhTj&#10;bx90HvQpbBa/zL99PeR+ekjJJdSZEsqcKwXjP4VhaeREjowkZcEIgGdxHJPPFadnZPJNIBfRwoMO&#10;PN5dgxyQB6U3WvEqLdypZbRGcRqwXAJPFD0Q1ZMj8P2zarEzvp7HZMp2p/EueVHTk16DqmnSbdUl&#10;nkO+SNSkWQMLjGzjuKzZdLbQLC3IkGTiSTaSzfN6Dtipo7GJrdN0xJkYsWYEyAnnAHYVO2jWpaWz&#10;MzT9Bt82ZaR1MfK7Rjce1b1rDNc3uq77hvJdTCuCMnfxgY6Hmqzaf9nhyWLQyEgkOQyjs31pLOWW&#10;1aSNo9sXmIyliD8oHJJoVlbQLXuc1rWmW9hp0MUEZKqTuDnOCvcn1pVuWW1tpEgMjNtyuMjr+grU&#10;1qGOG1E3m7InkJIILb/b2o0BJ5IZ5PNjSEMpZmO0FfQCpd7lKyKD6lqDjztRuJGSF9kOASqjtgds&#10;VSnuw8kbuEWKQ/KzMT14yP6ik1zWnubSaydmgDn/AEcp/GmcbiOCfrUFtoTEafYGaMyRx5c/3geS&#10;w9/apbbE0uxY8RXlmJdPht7UtsRXab+HHoB71zyazbXdxFCJvlaY7twztAGOM962PEXiGez0+SOK&#10;2MSg7Y2Yfw9Mt9a53wtJqOrG50+RBNcoN8TsFCjAzhDxVcrepDaTtc3EubKCO9gexEMkr7jK53Fg&#10;D3PGPpitkbby7W3hZhiLomQOCM8V5hJHO7yR3pZHQYZMhmzngE5613llNqBlSaP5WmCKVzyuex/K&#10;pTuNGK2vWV9e3ZeM+VbyiOMF9u4DjJI9cYrp11ae4+1W1tGEiCDcqAEcAHkkc1yN74XOl3lzbfLu&#10;mlBTKkLhvmz7nNaNxZXUQZYrkrPJ83yjAOP4SKabJV7anMap9lH2c+QfM3ZMLY3EZ5/OsHxBp11D&#10;cWV1bLgq6use3aQvQg49q7a3sria7jjnjzPHIHIVcgIOSAa5LxZfSQ63EI7eRkkHI5wuPSumir/c&#10;cmIaUG3tdHdyzxtFzCmWLbQCTgMM81QS01awtJJJ7aKG1lG2LOMknocDBxUNsj3n7tYwsLL5gkZv&#10;3m5fp2rF1ZNWkeIm6eW36oCxPlbe/NXGGr1M69a0VLV+grMJo4WORJAzMqnLKOf4vrXb3sdw9vHM&#10;l0WCWruzqQWQKCSP14ryG+cyQvJE5AcfPg85Hc+oqtY3hh025R74ldpyem4MMba3WHbVzzXmUYNp&#10;x3W9zpNMvJ4JDNLLutpJ1Zcj/V+WCAo+vc16JqF3ao7zTTxukrsY8fwKOdue3tXktvromhtYTaog&#10;aINJuU7sgYBH1qFtbWW3eMRFgWyyDO1UHXn1q/q0m07ERzOnBWve/wCZ6R4g1WG4iVrW32kBQisc&#10;7mUevY4rjLrxZMtn5McvmMjZZZAPl3CuM/t14ra3QzEDzWz3IA4xntxXPG7idpCluFWWRgHckbzn&#10;kgjPHpW9LDJfFqcdfNZztyu2lmdjd3cyyq0pUr5AQSMxXYrdz6+1VNYjimtrQRMzOsSl2B43Lx36&#10;8U2JY9Rhe1lAby8EN3+mPSkjtg+AGICNhVdvvKfQV0KKOCVVu+u5e0268qOJrmydkCFNuQoIbo31&#10;q1a2bB0gCtlkPQ9OOAcdakstP2CeX+02lkYiNItoOPQCtW1s7ue4InZgETGQAApTuw65qJNWZUG9&#10;CnFZfuIJSqu4YKy5AwF55z2zW7BfyhySpdFQ/JkEg/3voKltfCVxqzyPDHKzFg21vl+X1Aq5qtgm&#10;jamkcwOyWMbiP4c9ayck9Doi2l5GJ9tMlr5CwtFziSUHPmAnJOOw9q6S20i4ms3MFs218AyADkD+&#10;Hnnpya6a18Ptq5vJLG1SNIyTMzjkgjKkZrotB0uWK6sLeWdldVaR1P3TvH3lzwRxWU6iNIXbOR0m&#10;fT7OeWO5k22/BJRdyklemOwr07wpPo2oXFnafZWD4dZH2kB8j7px0IBrobr4Qm9hbU4rSQwnlvLH&#10;JYdDt9K9E8PaXaeHLfTv7UK28crkhmAMhPYHH6mmqUm1dWVk7vawp1FFNJ38kVrn4V6fpduhEAaD&#10;Z8jBsli/qPUV32k29tbWxIs2htooBlwOFYdTn3pt3qenSQsqzeRAqmRA2duG7nNYMt/rl/4emik+&#10;z/YkbaXTO98Hv2rsfs6cpOKv7t1bXb9DlcpySv366Gf4y1G6vDaPa2cTpcFoTKAAyMvTkevrXmNx&#10;LJp2sSWM8SStLbMJZdpKruP97Har1hqM2kRT2ChJpUfz4F3fc3HoR6CvLL/4i3zajeHdi6lBGY1y&#10;oVRzgHj615tWfPLm1u2r+Q37q6WPerPxhphtI7i0TMSMYd0z4BkzgnB6g14PrupXklw/mhVWaRoU&#10;8v5UIJ7fQ1m6Rffb5Jo7zUUjLJu8wJwG6gcV06XFkyaZFbI92IZP3oIwuT1x7ms5uUrX/Anm00NH&#10;W7XW9LsYnjfAkVUuYx8zN5fOR/hXll/fWkDtcJFEUcgbRlXZm7n0+lbIn1TTdX1OSO4nnS3JaKKc&#10;HCo/VT3JHaqtvJBcajb3VzYkbj5hQL0Xsx9qzktSJNtlnUY9U07S9MlUvBaXTO8iDqhXoPUFqqSX&#10;EMYfeI5Ng3ES8lM9x7166fEOmytb2eoukkIziOLGGY8g7vQV4TrWmy/2zdMLlZIYn2lkHyhH/vn1&#10;WhJdGKelup2Oi6Ja/aZ2u3dIJ1za55+aQY3Y74NbVx4Gn+y3DabHEywsoeZxlgTxiuH0nxWbe4Iu&#10;JDMLc7YI8YOB3GfWvrrwReaNPo1xd6eoJnMaSQSNjbKOeSfrXTQoqo2m7WVxK34nzpeeH77wvdw2&#10;1xcxNdyc5UZ8uLGWH41zK+F7DVLt7aVvKLvuSYfdVF5IAr7Ll8KW9zPK+px2UN1OSqYbcXyOcmuM&#10;0zwtp2i6g6XHlSzpG8sWxeAg9zxW8sFKMk9ot9enqJ2em/kcPonhO28PdVtbm3Zgw3R7ifqT+tW9&#10;QfT4la4ubW3IkmjDRxkhSi5bhexxxWb428ZWM91pHl/NA0+J3jByO/Hb2qnr2tWyX1tt05SZAzyB&#10;1O1VHTHuRWcpJbW0ZdrLYtt4YtdcV57NXtXtVkZI9+A5z9xh/KvB9du5W1e8t4I5I0ZgFBJ4c4DA&#10;Y7c4rvfFPxa0v7RfHTtIliidjEGYlQehZsD3FeQeFzqJ1O2u/NWREfzIyDnzGB4BJ9DyayqNXsvm&#10;zbDRbmvyOjttcnsrS7ty8TeQkj4cc5XggVkeH9cnvra+iETlZ5QVVOm4E7z+Aq/rF9p2oeIL9J7f&#10;FkSZYbmIA8sPmGe+TWn4T0m20yx09DMyh3mcvjLksflH496i569Gk+dNbK9y4ulx2NldxJF9pEg8&#10;5Cc544VCR7mrmnSWFreTNYxHYyqSspwE3KQ3J9CK1dQ1CXQzDDbtbl7hdvls25o9vIbFcnql3Hf3&#10;XlSMqkuEeNV2iSRh1LVOx6MYJWJvEPioXcdlFaXW1JZjFO+PuKo+bB7k9RWHrHiS1jlmtkPmxlGj&#10;T5du7jhs10sfgq2XR3mluTbxWryLOsmMZm7qfUdK4fxHcJcvYpaQIbGzi8uKU9Hwcsx7554rSKfU&#10;uTZo2GlqXQpON0FkHIcYIPoMdcVtWFvBBdS393K7TugQwoOAueT+VZvhq4it0F47OTHCYlCruyWG&#10;ACT+dVbyG/md2DM8MmFKMCsiE9x9aGUltod94os7TUbK2ZQDJGWEUaDa20jgN71wdvc6fbWk+bmS&#10;Jo8READLH0+orWguo9Mh8tbtzclTujIy2Omee4qjY+HtHgjje6Z7mea4WUxk5KDueKRbTRr6LHYQ&#10;mIKXkjeds7vmDAj19jWjHBA8kdtDCs5+ZpXJwQTyBj0qrdWEFlqURs7ZTEWbEbHhCR97FcNcXVpB&#10;PdS21xJG0krBsHOBjkewzRcd7EEt5qdr0XdslkD7TkANzwPSskXazzxxzT+QArNyNo3f1r1zSdLt&#10;7PRp5oZo1lltnVhKdzvxwFFefeFvB0TwSwX94ZGeMOpYf6tF5Iz2qotWZnKMrx1+8nPhmLUfswlZ&#10;dqwMdyjaMn7rf/WqC0mXTjpUN75rbNyRheQ23jf9BU/ijUdoRZJRDbRbSfIO5n8v7oWsKSeK+gSS&#10;KZ2iSRmR2GDHu5Yc+taLYiVlJ23/ADJNV1hbjUZ4rW1LLErRzNJxvVuTgjrxXNmzh1G80OaKfdbs&#10;rIYCvzRiPqSfcd67kaeLeOG4aN2iuQEilHIVwMHctdN8PvB6Wn9o3NzEbiQAo4UYQh+w/wDrVaqx&#10;hFvrawvZOUl63fyO3j0ywvEt9QdIo7VbbyPLWL5h2Vj659a5WTRLF7mB7SY/KCrFjwo7gV6jLq00&#10;cMkX2KG3SKPAYrwAo6tmvLb7xZZ39lctbiNZEl4GABKuMZz2FYQZ0SSW5gappdjHKrqiNHG3PGDI&#10;cZ6+leOWeqzX9lqVvcx7pVfhVXOzd6+o9K9B1Iy3NsgigXzEc7wjgnbnlV+lbPibX7GW38PyNDHb&#10;i4cWjsq7XjKHJP4iuuM0ltf9LHNON3e9tPvud/8ADeCysNMsza6i887W0guEPAVSPl2+pzT7LSIr&#10;yArKfKhQEfvOjNnJB+taL2tlZ2xljjMVokgCSbdrSZAAPvUc1xBJbSwLGxQKJWAbupz/AErh5+aU&#10;jvUOVI881tyifZILW2hRJjseJzuDn3PrVjw7BfvcTRz2vmuWUI6EbmPv746VDYXlrq6F7ay33Co5&#10;2Fto3ofXp0rb099UiZlkgKSMyOUQguyjpyOgx3pzk0jOmk3dNm3b+Exa6jeF4JFjhjMjF12vvdRh&#10;SPxrqLi4Fvb2um2s8YkjgIYxjJ556noexNbl/fQJCxQmVpFVXhZ90q453E9/pWZJBNb6fNcxyxiS&#10;SMrwu4qrc7WJ6E1ySm297nZGCS2POLyBJlh3XKDeoilVTmMHdwXrO8S3UNnph2xhrWG4Nv5ic7X/&#10;AISAecsM1Q8QeIxo8elPbwg+cdk0hUbXyByR6jpXJeI98lrOIbg+XHKsyqo4yDkE59O1ddKGkX3O&#10;OtUsppbpHZ+DtTuJrC5VYwssjLGqSD7ygcAHrzXsf2W7tNJNo8W6Z4wA5PEUZ4OK868H6Vaw6VFd&#10;3KGSSaYTs8bYDMQFAU9sY/WvR9blFujXEQLF442KMegOMZz+orkryvNnVh4tQV+x5rr1jpMipDdP&#10;LOSgGyN8N8g/hx/OvOzr39iI8otpJoER9qTKPNRQRnLd85rf13U7FXkmnxaSg/Z48NtAL/MJD68j&#10;H0rx/wAa3GrytBbBlnuZSwLI3ykMB936EV6WDoOVr7Hl42uo3a3XY9p0G10rxO3iJLqC4ijbTftF&#10;r5uYiXKZjJA+8pr0TQ4vsGh2Vs0MOZNkZYHIaXoxIryTwvY6szibXZWR4LW3gj2EFGiRsgkjjI71&#10;7MkpeWExss4ix+9A2snmcn5T0z2NcOKl70op6I78HG8VJrV91Yg8UwabHYQQw3BnaJwjA8iMHuCO&#10;ymvizxrd2+meJNVs3uY3QmNjIOsgGCT9SDX2TMLaLUbo2gRY9haSNjvJ4zgfU18W6zZT+ILy6toE&#10;thqCM6iNwN21Byuf72DxXoZFG9Wo3tynk8Qv91TS35jt9F/sjV7SSTUCbWC+LS26R/PK0cXHP0rz&#10;1PCb3D2sy3bSwfazbxsV2tlhnBHauLbxJLa6lpz+Wz/Z0ECx/cCgnGCe3vXqnwhlt3vNRiuYbiaM&#10;IZ9o+VVnRsg5+nFfRV4ulTnK99L2PmsM1Wq04NK97XPZ7LS3uYIYY5mjk0u5EcYc/e3pu3Z7jtVW&#10;3ns9Lnu9Ql08TPE3lXERG9TIOmGPQd61Lu3hjlGo4ZoJlNxKobHksCQB9Mdawr7xtPc2FvFZS+UG&#10;aRp3SNZWYDhcjHXjrXz+DhKUr20Z9RiJRhHV6rb8kcPd6zqMt1HfogilnmaVioDbUXChVPYZra8G&#10;iWd9Y1S51GXMccsbTbtqrNJ9zA9SPSuWa/vr+5LzTyKhVRGVABnI5wQB+fpXY+Tp95fw3FwotCYj&#10;9ot1y8UssfzjGOM4+U19Ha0UvI8Wm7yvfr6HRXXh9vDmkwiW+g1CCQCUv99XycsQp6V4N4qnt72/&#10;UQ2pSESZyMhSnQFBX1Rp2hw+JdK1Bo5Yok2yG1jmIyyHHzqB/c6Yr5U1rUYZfLAnLyw4DMqbQoTs&#10;o+taYHWTve48XpGNtv8AI9V8D3NtLaS2NzG0kluMbXBUFRxn29jXRWNzo8N8sVtqcSPHEVaF1JJx&#10;/EzYOWHSuT0C+vJ9B1BYbENdXWyJbhn2uS+Cv4HGDW14atbLVtbsJdUl+yfZHC3bRR7gwUKM8dia&#10;dSN5T7BTlaMPzOL8b+OteP8AaX2KZltWbasGPlkH97B6KD0rC+HOpyR3ct4oZJPljEjr8m9uMYHf&#10;0rofijqV9etPHbSxtpr3ZigkYbTsU4QkLyB61wugyX1tdTabFO2y7dBIjfdwOQV9PrXfShehayV0&#10;c05tVU7t/wBdD3PWbaW6hksJxH9tyZI7tZCB8o746emK6y9+GumeHfDNnPdXoY3cZDpMclZOheP1&#10;wa82giiks2tIcLNIzrKz5aNVUsQ2/wDKtrQzHc3trp95rDoYrcyRPMnmRZbkL7A9vevPaa2drO52&#10;RknrbVr8zgNbmg0mz0yzZ0nfyDJIXiKSRMTnHHUY6ZrqYvG4v7LzVsYSkZEdwsY2eYmMDKj0ry/x&#10;rqF5canM88gmjRjEsyADIHO7Ar1f4W6xeDw/d2FppdvcWouxLJd4AmZsZKrk8+9dlaK9lFvcwpt+&#10;0aTdhNAtru4v9RVb0IWjaXylOSqrx9Mc1rfGeDR5PDXhpYZZykVntLeXt3zHux6bfaiSwt7PR72f&#10;+zzHcahIxgLj5jtbBVcenHFZ3hXSrzxdaXGi3OpJBBG/mxPIvJIQsY+cc5HSualO0lLomjaa91x6&#10;tM+etJlKy25SRgFlTLA4wc/eHoRX13rUWm3P2UWsFxcG3i3XN65JyGGA2SeTnoa+ZfCtxoK6hqi6&#10;tLJJGieVAsY2gzbsBmA7Yr3m01G1XTpLYsyHyDFFJbgsG2DI3Z6CurHu7ho9vzMcJtLVGjo/hOOO&#10;102G5vIplv5Qy7n2lBJ93pyG7Y7143450ubTdemtbhYYhHLnyuNm3tgjoT3rbtJ7y7vLe+gEyz7w&#10;CByqmNuH5wB0rS8f6dPq6vqyNHG/kNJPBMpUzgNguhPB98Vjh3yTV3uiq1pQ0Wz+87e5NrJ4Z8PT&#10;2OnzpA5EFwoBf95u6t3PtV3xVJFayXXl3zeaEAMSqVXbjksOn415X8OvFerXsiWv2hEhjKLGnKgg&#10;nBJz3FfS1tLoew2NzMnzo0ocgMzMp/hJ69MEVhVg4Ts+500ZKcLrsvwPIrLxBDOwe3jNzP5Wy1im&#10;ALeaP7uOg+tezfC7Uv8AhEIYBDby6vqep3Xl3cKjy0tz/dGc7cV5P4ZWwvLq7ljSLNteCaSAfL8o&#10;6KmOd2RXeeCrfWNV17Wdcg0u5stPunTyo8jL7Dhjk9GwDiumhJqTsuxlVSkkpap/cfXVheacJ7my&#10;ZJ4ndVkN1GSw3ZwUUjutZGteHU8LBtYt9dW48m4AhtbnmR1fqXHHzelaHgu50+PSr+z03UwNtwXh&#10;Mh3MufmAc9QwPUVyviTwNq3i+8kutQaWLUUuIpWYNsjSCAjJQAYPTNei43SsrvpboebF2nK8uWOz&#10;T1bPTtY0+21CKHWpdIuNObeElYBdk8ZHP4/rWFrHj1Uu4bNrCKOFtttGsMZRiH5V+RkH1rT8S+O9&#10;Lu105E10w7JgT5yYjYgfeQt8pYHtXN6lfa3Bc2OoaxZxXci7jAsBVZrnJAD7e3HTHSm+tn2uzOnF&#10;u3PHvyptpr0uYXjL4fXb2d5cWlyZXEjFo5W2eVkADA7k1o6HrGn6jPpNna20Y1OyANzDwq7VHJB6&#10;EntXquj2aWdtq15JHEJDGQ63D7mJkGQmfVegr5+8Jab4ZttK1bUPtkkGqW8zuxJLhoVORkj1FTKm&#10;otNaXV38jSnW9pGV23ytJNf3u9ug3x34tlsNOW8s/DCz7LtjPcwyAS7SMHgcjFYngx5fFwm02y0y&#10;AkIpn1OdiTGrHOwg9xVv4jeGLHUPCa6npNzdJqN3FD5qwHMbsW5AA/XPaoPh1rfhZbBLPUlMD3Bk&#10;3RRu0bSSnGdxHXHajlTWtr/obc1ovlT0f4o69PDVhNHeQ22lPLIyNbHUHY3DhUO0mONRxk1aj0N7&#10;j/hG7OfTJ7eS3inNsHQq0yqMBZMjGGPau08N+DbTSru5nfVZ7bT47d2iBbEiqw5Ab/e6Vnaf478W&#10;aX4dudauDYajb6ZdNBIty+Jjuwd7MRjAyMYqeS26tft2Rm6zb92SaT3ba1asc54aF3Hq2k6fqdms&#10;clsJbm2RptqnJxtYnoq+ld1qfj2GDw/ruoRWbXj2S7L62nUIUjY9Uz2PUHuK+RPFnxR1jxVqMWtS&#10;QxaNPcRiG0N0h2OpPOPXd2r2XR9a0LxRea5BqGpFp5YUtbttpWOVIxtAVR6dq1iuVWXUKkU7SlvZ&#10;Npep10Bm8WaDo0EOoJYabeylpUjQTXKRj+6f4ceteQaxaaXZ+MR4W0HU7OeOwtEuZ7kZbIk6gnJ/&#10;eA85r1/wJJpNhp9la2+r2tpJawtDcPGC024HaGKt+deC6j4D03wsfFfiPTrkvFG25LvHzXG1fm+U&#10;9VDcEihRi0r6u2gU5uM5JSaSvpbe/W56PD4WGrac7Xc0uqLbSiQtGDK8hbhUZe5JrH8M2aas2m+H&#10;7y8ns5pXncW8EIiMXlk7A/rg9RXGfBz4knT4rqYzzW8uo3YcqVKBFj6HB7HoMV9Wa4INQvtMlktZ&#10;LiadHl8wOqrbKw5ww5GSM0Klvrtuu5NTESi7W0d+VrpZdjxbxf4A0nTNNuv7KtbsXQiMMzqcytOT&#10;kTAE4A+lN+H/AIv1LWND0K51G9nXUrO/a1UBWikUkFRvU9iO9J4m8YaQtxZb7C4a7MsUb5ZhsUn5&#10;W2DqCehPWvJvHnj3SNN8Za7ZTxamxLCSD7KpMhnhwgCgdQMZqO9l9xrGKlFKfm7s+sPE1rcXeifZ&#10;/tcRvpYsGBOs7Iekn+ya8L+JvhC20aDw5rFjH9pvo/lntpGLcAYaMA8ADtW58NfiLpMljqd/FfpN&#10;cIoaW8mH72LaucKvqvpXTeB9Ts9fU3M9w11NcpHLOJoigt8ZJkX13DjAqakFNW6vv0Ihz0b3+FO+&#10;nW58aeMdJOoa1efYbK3skuLWNgoYKN6jJOR0J715HDfkkxu5tliOCUyisB1Bz3z3r7n+IXw2tNTn&#10;uNR8L6fbuk0kazZJDW4BwXKn7u70ry2y+FVjqg1bURp7xzWsUokF6reR5qfL5YHGGY8ivPlTnFyT&#10;V+zR2KUZxUk7d091c8ktdVshpEMkce4sWEm75xHk43ZPOPevTfHkN7bJo9jLqAkt5IAVhjcuVDgY&#10;J+prxPVILN9S0/zoGsXWLa1tMSiMW44I6D2Nauj3UMdrDNLLK0xEkVrDbtuYKh6kntXO6fU3jPo/&#10;6sS6CfEF/cT6dayWlvJDJ5bSSv5ZcZ756kV0mnWP9iJFZppcerQS3rpcyRqG3yKM4XPfP4VjWNha&#10;/b3s9Uunt43CiZwoaQlskYb1z3rvJNbsdNvzZQWM8GmsvlHe+JlkHWYHsDTm/JDh5t+p59Hp13be&#10;Gdbvoogsi3Lo8e7JKZztcf7PpXqP/CNJrTeGC11IL2ZBGsQO2MbFyGPtXnWhaUtxNc21tqjRQXDy&#10;jlRJI4znLFv71eoabps3h7W4tVe9hnggQq0UsgKoduMLt7ms5t666lwW3yPHtLkuF1eaTYstxDdN&#10;bLGw3IwHBYV08upQajJJN4knn+wpILVXhAMm4HgAdqzZXGgDUNVS4dLm5ldoYlXzEETHqp7HFZWl&#10;3N6RepFtMcaR3paYbtgJxkg9X9Kq3Ui/2b73PGf2nJY9L1vSbe1lE1qbQMpdNrFW/hYHuK+fLEW4&#10;nEyxSL5XOWBUD0wa+x/GHh7w54i8Rx3Orpc3Zkt8hY22eXsGTkCvIvi5JHpE1hZ2uPs8tskq7gNx&#10;5wMn1HFevg68eWnTSd7anm4mlLmqTcla+h51rM+n3tpawxkwgtmZpMkKfr6VT1bwhp0UNtPp+vwz&#10;yowIwvy8+9c2dXuJopTHCrzF9rIF42n0Wud1OWQzKGiSNVwP3S7Acd/rXq06cktJWPNq1oP4oXvb&#10;yO3h0lrCUT+f5ku4s20fKWPaveNS8d6dpfg61uLm13ksBEkfy4kzyQa+W9Puprm78pCygygAA8YH&#10;OTXpnivSri98E6WiRs0jXchAHYA5z+VcOMoqVXDqb3mj0MJX5aGKlSjtTdk1fUbcftDvlR9knZl4&#10;YmUAN+Qq1L+0SECM2nTggYAWc4AP1FfMs2l3MTMHQ5BwR9KsXMZ+zsChBHWvc/s3C6e5f5nzCzfG&#10;K92l6xR9Ef8ADQgAz9iucHp+++6fY4ps/wC0DvK7rW5IKjgTYIPucV89pAGsTiPOGByTzUP2WSQR&#10;tGuGB/Ok8sw38n4sqWb4x21jqr6QS/Q95m+OrtuL2s7EnkGXI4/CvUPhX8TLPWZ9QtY9OKXksDBH&#10;Zi+QRyo9K+O10W8PzGEgE9T717b+z/a/Z/FsBc4CqS2OeB1rzs2wGGhhK8kmnGN1r2PTyLMcXLH4&#10;WMkuWU0n7ttz7O8B6ZYeHLHRC8CtqA1eIJNj/VRfeYGvsQajYarr+oXOm+HbPVZwpnS42iNbd0HO&#10;49818u3DaRdySu180aifzAG4yR0P1FegeFtRubOwujZ6odsrAfaAAp2/xAjpjFfn+FzKzd38T6H6&#10;1VyyMuVJL3VZdvnY958C2er6jAviDXLKO5Nk7XSee5UCBDysY9Pauy1eD/in7zxNJpsFpNq7K0SK&#10;2HS3jPCDP97rgV41/b11Y6fp+nTSXUVjcDbMSu93jc/MVBPC+le63Xhz+yY7cPqNxfW0SxJpVvKo&#10;fyQf9YzD/ZHQ172BaqJ2u7LVvu+p8/mvPQlDmaXNL3Uk/hXT1uQeFZb+2tzdx6BL9oaAtE8zHY0k&#10;nG6LrhscGoP7O8TWNrbumm2ukzzzNPctbTliFPRmXH3mqnJ8RV8QaVYR6DdTWosr8hvtIY/aFV9r&#10;bAB0UAk11WthbLxFpVvo8Dvf6jJ5UsrSbo1UIGDBAP0616qS5VaTdrLTzPmpylzPmgk3d2eui767&#10;GzFbPZpNDDp/nXklsk/nqQUV2O3zCvHIB5rSuPDs9n9jspJZl1W4gMscsR3wu7HowPTjkVhaf4p0&#10;fTJZ7Fonl1O6MuYWctLIyNtZQRnbkcrmqHhTUpJZ3SdbuGyhVpnmdzLOHHWFfoOMVrHluv6scjU7&#10;SeyWvr/wDtJreeLVrJ5ZBp9tCqpM/nKI7mZuGBC/xketZXiiw0nUr2KGx8SPpMiM32mO3bapjHQy&#10;MCME/nXnD+ItO1GzmgsLWS2a8v0kga7B2lkOfoDjqa9AsPCun/2lrutXMMCW8VqokzOvkSyY+8CO&#10;jDtSu5XSV1e5TgoNSlJppWSSWv33Og1TVNbSKwji1q1EYUW8UnlviYsMcs3U4rmovGF34BsrLQ7Z&#10;ob+4ub596y8RBW5Ld+ldr4S8UaTfaZ9j1C+abUfKkWFXTy0iz90oTgHHrXP+LPC88mmadpkWrWgm&#10;aNoJnkgLHe4+9vHQitJRdlJPW33eRzU5Q5vZ1Katzaq1k7dditpVnaa4dU+wA20mHV3syotjL2zn&#10;BJzxXb+HvD0SjT/temi7ube2KSyRzlkhwckNvPVs9q4Dw7Dp3h7SdL8PwPDqbRsRK8J2OJRzuDcd&#10;K9O1jRNQh0gwJPb6c0yhtsp3zGPcASHzyfXrRBR3tdomvOV1FStGT91vttfueCT2f9ma9q95JOth&#10;YPcTQW8YO+2SaaMKjLjkN2rtL7Urrwjo1wbTTlubho7Z1mRflkX7h3kc4Fc74ivNFsfGCNp8RmuI&#10;tyyRT827yRR5EioeAR/OucfX9SvtPs5GeG01bVo5JGQyEwNHv2hRGoIUnrzisU0uZLe7O3ldRUm1&#10;7rSun1t3Ol1XUp47j7XY2kH22VUhhjjPmNHzhw6NwQOoNfNXxz1CaHxT5a30T3KQBLmKL7iMnQfW&#10;vrPTtI8OaTPcRTm6DxpFmRpB8jN9/ZjGAe+M18ueI9G0v/hK2tRbiMJZ3U5djmOZjyrb+9edmil7&#10;L1kdOFlHmvG+i0fqeZeFDPrV/BY28sMZmYKxmcIMZ65HGa+rta+DdhZaHqdwsSGKziJju1nDmRwO&#10;QVA6Zr4cMUzlZI42JB2kIduDnqPWvQpovEPifQJdN0nxK9pf2jZCvKRFcIf72c8j1r52EocslJb9&#10;b7HU8TUSunt06s1tE8O6xrs/l6bpk9zx8zIMqvs2f611V58IvHA097qPQZniRsSFNrPn0x2qj8Pf&#10;BvjrQFax1j4iW8FtMQ5+xsXZ26jeSOgPtW9Y618TIXd/+FmWNtEZDuCxMzgA4U7ujHHXiiFCC0cv&#10;mrfqQ8bUqRUowtfo/wDgHMQ/DHxXdXkUH9iXEUrKCgcMoAPUbm4/Gt2H4HeMlN0BYgeWckvKAOe6&#10;n0rDvNT+I+qW7wSeP5o7tJW2NuMUMiZ4Ibbnn0qXxBovxC0+FJNG+IBv52QGdLiUxoMDJVCUYk0l&#10;Ti9paX62RE6lR6qPTs2Yvifwhr+gzrb3VlJuwoDBS6uTzhSBzUMfhfxDqMawx6XdM7MFAxsye2Se&#10;mKz9N8Y/Eu40ea41LxBcQyxSkJbmBZTkdNpUDiul8M+L/iZr2t3dtdalHp1nFZq8Fxc2yAO5/hIG&#10;T+NaKkk/iWgvbSaV07vy2PY/APwn8WuxN7Z4t5V8t45mG5u29eeo7V9AR/ALw5Z+EtRabTmuL2G1&#10;mZZzKxLEAlcrnjHpXwr401/4waeYFh8W6dcRBgMRMFwv97BAPFenfB/49eLtFhvZPEzwXFrhoFjU&#10;lpLhiOwIGFx3NehSVGK96F7q13Z2v5HJUliGvdnazvZJq9ulzxiy+0PFcvCJJPKQFgrfKgb096pN&#10;IwDKZCVLYUD7w/LrX6D6j8M9KuPDd5d6DoNmb66RLlbSV9qEFdxGa/MDXPjnfi+ntv8AhV1rDLAz&#10;B9rNGW2nBwd5rzqmW1VtJO6T7fmFbiHC0lzTvFXttfX5HsWi+FJNRstbvxdvF/Z8SO3BKyFjjaOm&#10;DXMWly9yUiE8YIVnAZwuMemK80P7QuuJpF7o9l4IFpDeTxzS7pMHI7ZzyPpXZ2vx3vtDgtrOLwHo&#10;08ibZDdhl8xv9l22jFH1OpaKfbuu5564twN5fvHvpo9i9HcM/CMT2yTj8iSKbPfXXmHzJSc4yC2c&#10;AcAsR19ua5PUviBe7LnXn8HWMvmP8thFclfLJ6sq9SPpXPWHx7tLeeeQ/DSSRWUYQzt8p79W4qI4&#10;Sr0V16oP9a8C2r1LdtGegf2/dw3ria52+au1QxJJHvzX2T+yVfrqdx4k0K5u22ajaOFIOcMOGxz0&#10;5r8zPEHxlgv2hP8AwqeJWhk35DHdIv8AdY5OR9K63wj+0n4kn8U6RF4b8F2ujXUkyxtOzlI0GMYc&#10;n+H1r0MJhasJxlyqy31WxwVs/wANWU6aqNt6RaTdm9j6A8a+Grjw9rGpWjXDNDbysgdWJ3lT1z3F&#10;cqdclZ0jlueDnaC27GfTHTNfYXiTxJ4b0eXR9NEOn6hq99Hi6uJF3RRzkbg4Vs4GTjIry/wO/wAT&#10;ovFWo2Nx4f0CzjkXdHfpblobg54wQQ2R3yMVlWwaTfvr5a2PfpZi+WF4vyb623fkjyRLDVFTzzYX&#10;caFfv+UxUgd+nSnaaJ9RuI4bVZriYAkLCCWIHVto6AV9Oyz+ObLUbi2mv9Fhnx8m7JSRG6gKTgfS&#10;uEk17xBoeqztpuleH5L3aVkltmZCmefmUkVyPBRXK3NrWz0PUjjJS2inpdWZ4Le6hdo0vnFx820q&#10;3BLD1HTNZF5r1wiS7Xdkj+VnUllQnpv4xzXqWra/8RL7UN0g0t94J4UHOfTcR+td7L4a8bXdpaWd&#10;xaaJexOol8kjbynTeSetTDDucnZy07I1lX5Uuayv3Z8h2MOveK5Lqy025kVIreSeWUbjGphG4DI9&#10;cV698D9G8Q6v4Ml8UXtzYzSTRyRfZJk/eLHG2CVAAJz9a9n8JeJ/GGm3V7ZDwlomkeYhXDsPLn7d&#10;Fz+tVfGmteM9D01LyTwTo06orRm3gnVS6N1+TcAV+te7h6cIwS1dt3bY8arVn7S/NZW2vv8AI6L4&#10;O2H2zW4ru3xBptjYOiyiMbnkkOWTJ5IHavXra1k17Q9UXwlfzwywys073DHEqPkEDn1/KvzdH7X3&#10;iS21ldJg8E2dlHaxhUtppP3al/4gynk/yr9J/hR4gg0bw/5F39k/tfVY3f7Mn7uEuy5CKf616MPd&#10;UY3S0ev+R50sXCu5yg3JxcVy20WvU8v186TqfhTSoNWu3N5aFowIM/wYBQr3J7Ma/Nn9qLWLNvFw&#10;NhavBCmnIihiD5pTIJOOpFfXbeNdRRb7TiuJpWMTuy52/NnYGHoO9fnl+0xq0tvrd7M1vFAvkLHG&#10;sZypdD94fXvSw9RVasY21tqYZ/HkwcrN259ump598Sp/J8MaQjAeYzDcMY28V86vDLLJsRGdiOEV&#10;SxPsAK9h8U+JF1nwrYz7lO2RUZe6sByRXJfDzx3N4P8AE2i69HZQ3R0+4EwhmzslwMFWx9a93DQl&#10;Gk1y6pvTzPzmolKpFvyTZwVkUkZc53YIx34r6R+D+mi3h1O9Mp/cWxSLjo8p5rz3xB4zXW/GGp6/&#10;pWiW+mfaJWuI7SIb4oy3UKG7E19MwXbnQIb1rS1tZbkgyx26bYwR1O31NOvJ8sU1a9ro9PLKCdWU&#10;r/Cef6wrHcHbcTgbh0Ir59+Jds0VzYzSty8eQB0wDivfdSlVmbO35zkYyMH6VwPjb4Xa5dwWVw00&#10;DxbHZCr5AXOTn0rqw1ouPQ9DGRcoNJXKvhpUbw3a5JzJcSFfbaBwfaqV8jxxSNzkhhjsB64rora3&#10;kstA0qAqOkhbB4OTnrWFqk2yBX/iKHBHQ49a9Gj19TlmrRj/AIUeH3Echmf5c5PB9a9E05CdMsxj&#10;n51Bzzwc1jT6PdSoJTcwhH6MeAPaul062KaduLLIVk2g9hnrXSjhitWcvfxEh8LgBcc+9Zmg2rG5&#10;cdOOtbuoxsAMocZxkZ59qo6HaN577iMYyB3pXFbVGyJW8ycggk4Gc9cD1qzokokju9+AqQkBsdCx&#10;/nUD24EUzgYLZGD049Kr2u+K0ujjcJFCnBxjBz+NTItbn2/+x7K+nan4j1WVyIbTR7o89CWULwfr&#10;XIaz8N5J7mwuY02s+55x1wWOdw9qofAPxJFJc6Zp95HLb6XKxhuboAiMrgkqx6fhXvmk6bJ4g1q6&#10;sNO1e2S1G8R31yfLQg9VHrx0r86zaWKo42tOGnNb7tj9c4cpZTVwdNV3zNRS7e9uN+N3hW10v4Z+&#10;GBLHGHmWUBuNzA/xfSvzzmu4R5LOm04K5B9Dmvpr9or4jX2vy6fo0skJGjK1pC9scxShcZY/lXyd&#10;qMYS44yMrkjtn2r6fIMPUpYSPtG+aTctfM+C4mxVKri2qUUowXLddbM27C3tbq9dHuyq7WYN2JAz&#10;TrvVVa0sGzlo2YEdD1zmuYIYANjgjr3pnkFldycKCP1r2mj51M9b0W8jluVRSd5Q47BgR3rjtZ0+&#10;aW8tmQ7gu3cB6g9BWh4auBFdWhbjnOceg6H2rpdd8bauiRMoiUCTAIjXA9O1c801PRFHQ+ONAuL3&#10;TLf7FbbhG7F1kbMu4jkrn+E+ledeFtL1GJJInhC5buwz9MetdJr+vXcmjyv5g3xXgyQequucCvLN&#10;Jvni1EM7HLnuc4zU0E1B+pW1j7d+Aniw+C/E8erTweZGtvNE8CSAM3mJjHHqcVW+E9hM3jjRbnUL&#10;v7JEXaQSMwZomXJGAe3avK/DZjheO58zbNv+WPbnIPc11mq3M39habJLb/vYby6jEin5jv5GfYV5&#10;dVe9Lz0OmnXkvZp6xg7pH6Z+G/E3hZ9fe5fUDHOsUjXDJGwUqvRwV4JxXBfEbXfh34mmvdZtLa6l&#10;1fYkKSqzLCgV/wDWHZ1JHrXefCnWDB4P8Dw6dFb/ANp/YmLZA83DfeJB6jHrVn4nWEfhZY7y20yO&#10;RdQeESKg2CMswDHivKjJpM+yU/aRhJ21V7Hn/wAPPEWhx2/2LW4L2eSaYq8zoyo8OcdupHrWha+K&#10;PC+mX/8AZ/hPT7i8lW42W85BXbvPVh/ER0r6Y8b+NNL8PeBbqee2tTL5rxGRkDPCrjIx3x715R8K&#10;vFnh+08Fwy3mniKWGZWS5Cfv2MhzvUY4X0NUl5rvc1hKbT916Pl76dz5U+LPjbxn4k0/VPCerafc&#10;3bQ3olLWkHzI6cqNp6Kc11Xwem1RdBXTbDw/rLapBM7bIk8uMyEAfOTjHHavtLT7LRNTuLjUobj7&#10;Tb3lvm6nhU/aUkXgKdhzzWN8MRHpsGu65p801vpovQr2kzs92rr8p69Q2eh6Vqp3ST2MqVFwk58z&#10;btazVt+hi391qPhiKLUPtBHiG5iT7VbsN6Qx46R543eprudH8RzjT4JoLi1t2upPN8uQbAVi5fPq&#10;5zx2rktLs4fFV/4x3681s7kNZwS/fiRVyT9M1kaNZpfx6d9puftEkey32iECTKt98dR5ZHenzdju&#10;5IyXvLVNX0+aMXwroNneeKtf1i2voJtRDJMlq6bmS2BGZeO5J/Su4ik1S/8AFNxqtzN9usEQrHFB&#10;GqlGVc7wx64rgfjNb3Hgbx3aanYxRiN7IQFFBXeqqM/d5I9a4Wx1VtWAuTpd5aowBtktpGj3Mx5b&#10;b6Y9qH0NYpTSktnHTyT3PqHwZryvpMmqR7JIbvfJObo5kRV4T5T15HSuJ8ZeKtWtfDesSXGpx3Fm&#10;L2MWbKwDwoTtwVXGcU7QIFj0++guIo9NZ51FndzsW3RquMbf72a86sPBuoS+INQW4160sdPyhaOV&#10;DIrOOpRmODnrzS1ZnCnHnlJrZrpfY9CkvrL/AISbwvbxKJFht3nvifvMJF2ru74zziq+seIbbUtS&#10;1OaJI2jCiBYip3EYCsU/Cl0ybw7oF1f3WLq5njBJuQ4m4Azluyr6ZrnvEOq3U/gxtTkFpJLcTiSw&#10;itnEjFi2CrBcY469qRokudaPayb63dz0For+3n822gazhmsWgJjk2BEA+VsdOK5KHV4fFPhof2xd&#10;R+dZxSW1uID88xk+QSrnJ4NdvoOs48PWkt9ImooVzcW8reUkBJwUyOTgetXdCbRvDl5rE+kaTBdQ&#10;TmIxxw4byd3DYJyMDrxVfM53Jq/uap6NeXqeJav4bTwtpGhWOoRp9hhCxy3aAeeWf5mOATwCa1IP&#10;EFxqOlxaF4U8QyyTGXcl07AtKM5KYboAK3P+EB8C+JdZ1kNqt7LcKrTNbyDzI9jHtgjke1YF14Pa&#10;y8UaZe6PAlosemSQ27FxtaRvkBkPbg01Y15lJWe611VlczPD2t+JroahqOjzNJYQzLDdPdMPLWZB&#10;tcxrydxPSu38N/2baaFr8yXjXA837R9ljbIUx9SS3O6rPxBtNW8DafZW2n6LFcWF7NELx0kXbGy5&#10;Yt8nYk85NePaDceF9Rvnngsry3upVlhuY1kMcUoPHy5ABY+mKTVnqXF+0Ta2bWq8u57t4N1nRtb0&#10;MvbeH59wiZobq65VXBztU9xnrWP4P1DVtP1ix0vVUt5LSO6ZpflwiI4GCcHqx6ZrjvDeq2Xhrwve&#10;WEN7dRxtOwgtJo2aUYPPOOfwrf8AGvhKe7v9Mv8AR9Tmt7t7dbrUAp81GH8OE9h2oa7GaVnJPaXf&#10;odV8TL4z+KJrHTVgjitLf7RaszDAbugDY6+1cP4f8SPdadqOk3d7NDqbXhlFvCmXdH6Dbj+InFZm&#10;l6xYX3ibXJdX1X7TObSONSkQUMq8hgByrD2rtbjWY7LULW/h0NLiQxYa8mUxyq6crsj+9kDvUtK7&#10;dy1eMIxtdpL715nPfD6S20TUYp1hNjDJM63rSE7m29YwBzmvVPEvgq38Z+I1vt9zDY/Z4448MCPM&#10;/hIQ9R61yfhsX2qXV5q9zq9ncWTxMkEDYRhOOTvGP1PNcFp2oT2Ul1BqNsp+2T5s4RITFDIvCLvB&#10;2nJ54otshyTlNyi7SSt3PR/HAtRc6dblGgsNGXf9tiyzNI5xsKjpzU2tXVpb2mlC01QzX0sm4XTj&#10;KKrHOzjqfavN7Sz1i/eawhH2K5kmWLUYTIsmSf4gx6DHQgV6l4P8P6HdXWnaFZqYr/RrprkPcS5j&#10;mbH3N3TPOaVrthJqCjeV7av07szviDBFpWtaXBPayzSW5NzLNAxiiKOMkuPY1h6Bq7Xmk61cWlgt&#10;9uu0kEJ3JsUt/DjHNN1yS9uLq7vNUluZ9NknNrcyKyk/K3KRAZyo/vU06jd6QVit7adYWOyztIEK&#10;zSEcpJIynB9/Wk7XZpGL5Ird9+hu3/hkS6ZcXd5eR21i9yB5F1b7mO4cHI9DnniumOhLdxMLOxsW&#10;MNk0z37NwzKPlwMkjH5VseG9f1zxB4bgOsTQWk4ieO5gUKHEpYhAd4AHvXEWlpeeGVsUlsraOWzi&#10;kYrE/mpcNM3AkAzgVfKl6dzHnnLmV0pJ6Jf0iDSWuriw0trrUZHuWWRLzc2Y1twwKtuBB5B6c1Y8&#10;K674ek1qex0nSkefyT5MszEmZVODsY9j2rrfD0djLp15qeoa7FZTCdkmiMY8sM44RPf2FcRF4Vs9&#10;cknisyzzacomX7KSJZEHTLsR19KSW3W/3kqcX7RO6tp2Sudkl/DHY6xp/wBkaxvEVpo1nXkE4JSM&#10;j7/1qz4rknnuraMX8MhWGFZrWQfu0OM7vZq4vTvFcd/PLqFvayvJYyC2uEu8ZhAHO3sOnXvXNeM/&#10;HNz4quZhbTRWzLbPLbNaDDSyRHjc3f14pt6bhGlJzTt3bb6NiTac01pLa6nrkWoSSXzwRxTufLii&#10;IyNinBBXt1rL1v4deCtAn0GCSRFd7lJkOWAcsCQ5ORtI7VveI/AWv6/YaDfW1pp8zKYnuLt3Mbu4&#10;xn5Mcn1zWJpenXEPijWIfEU9tZRR2uI5pgHRYyMAJk8Hjios9rbnQpp3/ebXukdtq2s6/DoTS6ZP&#10;b6v9nlRBAV3s7yPgrlepA55rzbVPD/h9tb/4SPUbC80kWTF7YpG+17kD5gVORx6CvXPh54t8O6Vo&#10;ElnpkqzxrcAxTW6b3kb1PHX61g+NfD+iatHDDrniTWYYbgmTypYzGC45YNIw/SjtqZxdpSTjZX0s&#10;tX16HF6XrmsNfXWqarfxzvcq8VtcyYRhHIvACrkYXsK7HWPCujWq+HLu88TQtDcyss0xwcKg4Tbx&#10;k571o/D/AMe2dzANN0WJZrC1naE+bEWdowPv59vWny6L4d1XTrV5raCIWmoNtusZw4Ocgd6VvmXK&#10;o1JJJxS00s9HsZ91a6fY2c7RX0qWC3SbILgHEqucMyrxgYrO074qabYzavpVuVbTfL8uCS4A3K/c&#10;jdjgZ4rqvH3huW5EE9hfDUGhU7GlwkZkYevTj2rynTvCaaj4UvoNdto4rn7QY21GBtwjJPy8A8Cm&#10;k030HH2coJu7vbTsz1nSdEu9L8M2cMeoRzQzTzbdQEhcfvlPDA9AOntTPh/oOp6Zp89rqsZGnx7k&#10;jnK/PcMpyFjYdB6VmeC/hhpvh5DpN5eT6jb3du378TExw9yQo4UmtXxFd3kLaMvhmO81NLZ3gltp&#10;WARJFGBJk9x2q7a+nQ5nO/NFP4ne9rf0zooXtN2v3ot5bTekRU7yzuiDuG6N71wWr+CDq+irKhVp&#10;GuGdkubnaLhc5VfeuV1Cx8SQSrbXmoiGe5knmklDE7AiY2t7HPFc7pdvapDpmrRpLeQw275hUkIz&#10;j5QV9GzUOXdHVTotaqpfVeey2O6XVdN0i/0CxvNYaC5lilKAISiM52qi59K7Iatp+rJFqEV86/Z4&#10;3tIWuEBgM+cEjHTNch4g8VXvjDRbG1/4QhRc2gKCdnC+Wyrkk9zxVjXtNhg8H+GrjRYxBMsxt7yJ&#10;3DxD+84X1z37Uubclwvycyak5OPTRf8ABMLwJZHVtY13UrgwS6lZRKWaORkjjEXB4PXOO1elWfjD&#10;SvGNyCLWS4YW/k3FxEeUSQEbTXh+nfZIpby7gtpriRLjMt1bMVSUEDKbc9q6zxPqcNjpemf2LpUu&#10;nTy28hnjDhJ2+YYMnqO4pxloVVo8013ekenLodbonglZoPEHhq506O306CSOeIE/vFXbnO7uRXmf&#10;jz4e6qNc0STQbwajpymOa5t8KXRkOANo4IPfiug8IeOEXUL2XxHqNxDLaROJWYYjKADaAfWuS+GX&#10;iS6k13xDq+nXjfZY7eVreRwRuLcgEdzVRt2/4AlCpFyd+i06NnS+MLrULvxNLpv9kC7tbGNTcRAh&#10;Uk38hVU9wfSt3+2tWuxaXD6NZWNozC0VJMF0UZP3QPauQvr3VLjXbC3t7xrq/uJPNRzGUWMfeIP9&#10;76V6bJ4nmbxK9ldwRpJa2qXI3phTMPX2xST8y6keVQVk7R/4c5X4h6ZHHoelaU9xcS3bO06sCdsM&#10;Y/uD1NcnNbXWoNZCfRXihgjQGSTbHIUJALNn5mzXvM2q20TapfahbxziZVXopMT9iM/wVhH4ox+J&#10;NQtrK3tYbuM3SQmVELeSDySCB04pta7mMKk0klC9rtv1MifwTZaH4l0a507zhFcLid1lPzeUu7BB&#10;7VVu7K617WrfVm1ieG1gV93kv84kVshWX+7jvV/40a1ZWTaHZwRzxtZTu07qOWV1wpX1+lYHg+/v&#10;dZg1e0VVtIprUmFx8pWVDyH75bNJyV2hwhJ041OtrXe9rnWWupWlyuo6tFbXVs0LhJ2mxib1K9en&#10;eqeoaVb6xq9vFY3MRiljEv2k5aNXbr8mcZp3g3TH0ry9Ivk33t3BJJK80n7sZ6BB7968z17xlb2G&#10;o3WkGxi0/wCzwEC4Vjsz2xjqxqHLTUqnTvNqL9PQ7Twdb6nJfXV7Bqsdvb6dcy2QiCB0n28s3sT2&#10;p3iTxdaSXaHUFSUtmCKEJ0Z+h54P41hfDG+ubnR9WEUa2TSsGs7ibIjlmGVcknufSunvYn0a6064&#10;1W9swVZBKjKHLZ+8yEdPaqT91EyivaSvZtbdzZ8J61CkHk6tfwW5kc/Z4g4UBIucEj+lcv4Gu7U6&#10;/wCI/FWovva5mFvCsR8xbaIcKx9/U1xfxF0bSNPkt71rOa90q+n8yCRSAYkkODgdcfSrN7qGmeCl&#10;vtLt0ENvdWyTbs793mZABJrRNr5GbpKV+W/vL09T3/wjpup3+ryveW8cmkxRFobtZQGmLcjKeleY&#10;ePv+Eo8PXk+r2eoAS3siQJEFASNI8gfUmuh8O31t/ZCy3rqEt1iSEqWQED+fNcV4yt9JuPEenanL&#10;ekWckn+i2yyl3kZeC5T+EVV1ZGVODVV32ta1tP8AhyLwZNptnqFhqj6Ql7bzM0JG7k3jck7fSl1X&#10;VEvbvWLOzKadqM92Y5YwwQCJR1H9K3fEHg+O38RaJa2DGxhv3muiQNxRoo8nb6ZOM1xt3/wivhqX&#10;7Tqol1C8ubwPNIM9c7Rz7VOxpzKTUtW7beX5HceFJYoV1DRmuLu9maEtJeO2VthjGM9s9BiszTdN&#10;8I2dxY6NbTu892pa5UFsgt39s1w6W2j2d/qU9v4ijsobq+Znt5JCoEQORjPua6XVvG/hLw5fKsdr&#10;HPJPLF5l0CTcRg8jYOp9uapO/YmcbXs3rrbzO2+Hd/Y2SeILSOYveW7yKQMNKqqPu1wmieH9HuLq&#10;af7fMskdubpXLD5WPLBt1bPhyz0RPFEphtXivbmKSSS5kbywFf8A56D1P868M+I3ge/1e9uoLG6l&#10;gEfmmGCNsF1Q5AfH3l9qP5b7CUXedm7tJnc33iLw7ruq+HW802+lW12zSygGJjKi5PPoa0/H+saB&#10;4iujBBpOb+ELJayMcP5anIcHqBXJfCrXpYI/7C1DQ0ut1u0rlkGRIDjjtj9a7G/13Rbq+1GEeEZ2&#10;uLS2BM+0rlVHCnGMgeoqr76g42kvdbsu4ni601+/vLq4SGLyJIIZy6EEjyEwVz25FdV4J+Kqad4b&#10;m1W/s/s1sMDy3xiTJxuUHqTXmk8l/J8OBe2kRtLr95bypISnnbzglVPUCqGseH4pvh7JJd3rPEsU&#10;Xk2xYFkKAhjkUR3uJwUoqL2Tt9w7wlp8/iHVb27a0ube3e5/0OSP5Yyuc7SBxW5Z3d34e1/XReaH&#10;PJ/aLyRrEhBDqBt3Fx2x2rlvhR8Q5G8I3OjWvmvKjLtkIGyNQeuR6eleu6Q+m2un6hZXOtx38mxX&#10;8xzyA3UJ3FVaz7BNu7utNrLc4TQtD8O6SJdQFhJaw2kWNpOTI7ZO1fWtpol8XWulW2r2wsLe+iL/&#10;AHQqkKeN2e5o1bX/AA6+oPplrKDFFa+cquCxluFGdq5/Oui8Z2r6fpltbS6yHur+K3lt4nAUQszD&#10;5fYVFmHNqujffoeCeJvAln4P1bTr/Qbu5WB5/LjgkyEmYHBA9a918PeE7fSZ9csTJJbrLYG4ZpFy&#10;sUz/ADfIfaq2vyatqWs6Xa31jBBNZOWilVN6F4hneoP611Vx8Ub6HS7zUYdKttRjtkD3HmP87EDJ&#10;OD29BVSfM9WJuSirJP0f3Hn/AMNPF0kP2O2k23DXSyGY7ifNCnA3k9K3vFmnXt+zXccFkzW58w2h&#10;IKoE+6cda4rwv430m41dNRn0yKyXUNwCKpAPHCLnhSc9q9w1a30GLVLfULe8aD7XGIZ4V+dcYxg8&#10;Z/KocdN9mU52mnyu7XqYlvpcGqzJqeraotg62apC9rJhVJGT+PtXnmp6neaFZJq9pqEt4RH5UqKm&#10;GaByQrn/ABrX8SfDuLV9HudAOrQPPDfG4gjRxEY4Sc5kPU9eBXS3Wj6vp0GgtDYxTItoLeJVcASe&#10;WxxlTz0OalounNXtzKz2T7HkPiPwzY/a9GtP7anvXXZd3FsGO3axztA9frXpHgDXry71e6srOxvr&#10;fSbdiEluPl8osMbdpzu5rzf4qab4gttNd9OsYbKVwQHjX7z+m5jXS/s4694pl8N3UOspHcBLzy32&#10;EGUjOCwOeQPaqULxvdb7dR1pXj3036HdTa5aXHiBvDy20nn2du80hZcxyg/dHH61keC9NvLiS/k1&#10;rSAksIdomLbQIl9B6V1GmahY6h41H9kxfZ3tiImnkyzSpjkc9RmsHxv4013VbPWRBo5WJ7hrSS5i&#10;O6R/LOCMD7oOKTSsTFyuopWuk3d2auzgNQ12HT9eAn0W7e3lh8pHt1Zz857+1esQx6nJ4lmudSsx&#10;aaW9j9nTaNzybhjOfYVj3XiJ9F8M2EFrcxG9kQCWN8F4l9R6e9O1TxJaXUUHkahPKVi2/O48tSeC&#10;QPUVKSX5mkm5PbTVXOI+HXivR9R+IDRaFdt9l09JLd2lUjLn+FT3xXtHjoaHPqllFcwTQXauDBNg&#10;qspz8wPGMD3rzT4a6hpUTX9jpVgk+xt7SREZlZerMcdfpUdv4svtQ8TXE99pUk2nW7BE8w/vFJGS&#10;VC9vc1o2krIlxbqX7R36s7rV3tNSmlTS/FjJc2D58iMKQSByQ3t04rwnw34u0U6xrE+q6VdSGCaN&#10;TcL1BPc/U17XpvjXwToxivbXTkYX7SpKBGHaMd3Jzx09a8J1DS1a/wBRmikmke5ukfD/ACo8X8I5&#10;4NTpvdF0IvVWaXd6P8D6BvfijY2TaWJNStY1unCKu7P7sHkY9TVvxD4KlfWRq+kTW8DIBMFk5WQE&#10;cHb/ACryPWtG0azso7m7tfPhtHCxRpgFCxwxIzzW543+IUV9ZRahD5M9vZ2YgjigJM7FhwCo7Dvm&#10;k3daijS5ZLkVk7p3PQNaPi/WIreS91EiKK380pABGWfPyrkdR+FYt94XvtQu7V9V1rZbmNWMa8sj&#10;Ds/+FcvYNqHh7w3p97ZyhZ7mMN+/OQWboAD6V1fhBPEUkN01zp4kvWkE73M/yJsxyIx6VLWoawi3&#10;HlSV0rJI1/FLWujae0WnSo6yOFUJ8iuCPmGB3qna3OpalFDeWs1vbRyQMq20jKpaRBwc4GTx0o8Q&#10;22oeIRpEq28CQWrys4OTvBGOcfSuDs9Xm8XRy6ZiO1bSHNwjKMkjpgnuD6Une7/AIJciva9/eb1s&#10;Ou/EetahOt9FqdoJYQLQxsRGeuDkHk81xWq6ZceD9W1Ivqcl1crEr74zhYZJjn17V6Homg6X4pt2&#10;ubLSHTUrCJpHaNRseWPkbi3Gc10vhfw/dXfhiaO7ifz77Mt0zBXeQg8D8PypxT/UuVWMeyto16ng&#10;Hg/WbTRda0SXWkuZZb+4ZWMiFllLHAb/ADmvePGmiQnxBdX0wTyo1V4IY8hRtXjCjqTWbdeDbrUJ&#10;NIkudKlEtmpmjuAP3aJH0Vh0BPtmtTxv4kn1+xisdKie31GON5fNcEMdw/hYir0tbzIcrzi12aeu&#10;iR5sPDuu65oE0LaSyTRXQuLdYQCShPOe4Pr6V1OoNeRaHLBqWmP5zFVjkSbcUVT908g81z+naldW&#10;+i6Jp9xJc2MuWjmdWy00jnBYnrz7V6HaeF7U6EWj1F5ZXmCeZOSSjj2bpS727Fzly25tubTc4PxN&#10;4i1S7tJbqCS4SWzg2m0iQlRGmPmORXd6sLJ7XRn1bRGvv7QiSdXhbMo2jIXb2qLUJpdL0IvJK00w&#10;O1ZIozskxzsY5PHrWTputTRnQ9TS5JlvBJFtYDZGR2X0pLR6mbV0rJJJu3S+gxvEEni/Vbjw7Loq&#10;6Vb2UHnGELh5lToAQK7Sx0a/Tw7LplrMlh5qs7RTFWZl7AEngmksLG7g1nVZ72CEbIgWud2RyOgP&#10;aqWn+LdD1OwttOUiS7EhYySvuBCHgDPatNNb7nPNStFQjeKafezF8Cpqlja3CX+nXMEaoAqr+9ab&#10;HoB0FdNF4ouorLU7ObQDmdk+z5AVQPVs9xXKXHiTUdS0y6h0yS5Sa3uBG5i+XCHpgnpXkXhTxde/&#10;2zf6NNHcXN15geKaVifLOemTQnpoy/YObnKSV7rT0H6/rF1pOrzCPVriSe4kWN4yzLHkdAoAxxXW&#10;6p8WriCwnsNR1GKKJYN7vGDvO3sxGaxPjBLm98PWUVzbxX80jNKGAAU4xkn1ru7v4L6O+gvNcXsZ&#10;ugA11uxGCoHI98+tKzs7GznScabnHXpp1OA+J3jOw8ZeENCi0yaaGeNo2RzldyZwT78V7Vq3iXT7&#10;fw7pWnxopkmkhg80v1AHJ4/WvM7fWLSzh02OfTwunzDyLWfC4GOuB+FaF3J4buJYV1SIWsFsfkVH&#10;2vID/jRzvy1MpUorlVnZO+juenWOn21na2qXUL4WVhFIp3IT22nvWD4N0+503XtV1O43kzjy7aNG&#10;wdxPU15/d+JddSC5uNPuFbS7SZUW2lBR8NwOe+K0/h/fatrM11LqOrpYW8bFYAi5DNnqWpqW1kQ4&#10;SUZtvR7nt11rWlXVze/aZCLuzXDAHdhiMgY96oeDfHy3UX2e5kh+0GcqySAJ5anocGvAdT+2eH9Y&#10;1C6nu4HlvLhSknZl6A1zFx4mmW5VUsDc3qM3nTYwsgfoFx3FHtWtbExw0XG173tbyPVpfBuoweNt&#10;QuJUXULG5Us0gALBE6A1yPxG8VGGWz0Oz0rZ9sIWEA8jJ4zjpXV+FPjZp15qcOjR2M1rN5flBWG0&#10;EjqetWvGMY0PxBaam9rBMyxkKAclGPf2qXa109C4SlzxUo6qOnnYd4hmvvD2m6Ra6nYrLPIqx74u&#10;qHtjANL4Hik1a+vHvoTDKUkit1IwrD8O9ch4p1LxT4gBuLVCloufPcdWb/YHp70/4b+MtR1PUHtk&#10;0e4nXTlLmeRtiqfYdz6Uk02uxTg1TltzdWmdLofhfSYbOa7gsobK/hd4klbMjsR14PrWLHo2oQ28&#10;U8F5E9xcXIF4seHMcZ6YJ4H0rn7rxRd6pc4in+xxpOwEc42uWJzuJrt/hgNMae+gF0JZJ5N+6Y7U&#10;BHVvfFNasqSlBOT162G33hzVb51h066EkS/LKZpcEk9x0HHpXlGnread4qhtby4TUoozgSLJkr3I&#10;bPYdq908E6Pc+H57y0vrU3MFzcPIs0PPy54XNcB8T/h7bx6ppt1oUb25llIlRjg7Dwd1FtAo1Fzu&#10;L1TWjRs6Rqeiy+ItQu7WD7PsgaIjHyuD1OR6Vb+G32BNT227QspnKrcbywBHJ49a1be00SLSrlYP&#10;La5gtAksadMt1JPc15/D4L03V7OeS3vE0+CzwUiB2ySSHqevQ1N2mtg92UZq8krKN2eiePvGU41G&#10;20aexUOxLrdR9Sue5GfmNeJXusSf8JXZxJPNe31u/mW8ZOUCgdCPUV6MNa8TaTHZWh0mHUIXwTMh&#10;3yovpz3qv4P023txda4li8V4J2jbzRt2R55x7mm3drVhTiqcbWXb1/yLBv7O7nuJb7UBCWy11Ztk&#10;hieuB61zM/8AbviW9TTLXSY/sMUWU84+X5meBwoPI9OK674har4e8PT3l+9zFLNcLH5lvtGW3Dtm&#10;uRgudTvLefW7G0l02zVVJlkbc/y/3V7Zoa76hTd0mlbtc9Z0vwHd+Eook/tgSlYiywSKoWPPUcV5&#10;Dq+v+G7gfbLTS3W8LguYumUPJI6VHZ+JvEmqxyXUd0hW6PkyORvIXsTmsXwP8PtRbVLZ72/ktLNH&#10;ISRQCkzA/dP1q7p7Ky8wjBxu5yu/LQ9wbX9N1aKJLV3jubiEFkKk706c+lWtLvxPqtlDdXghEcPl&#10;wq5OCwP8QGM15nqHiq20PxTFeNdtPkmytoIoiUbecbiR6V3/AIrks7iS1to7K4kijYGVoxteNz3H&#10;en53+Ri4WaSTs1v2KHxItYtR1FxbaNM0sUyJI4GCi92UCvP9YtNW8O6r5keozySTyoIfPIDCNuCD&#10;n0rsNMudSNvqCaTetcTS3iLvY5dAp5HPXitrxJpmrX0N5FcwxXGoyKFt3cgFQPQdqSXUqMnC0W1Z&#10;K3n+JFqGh2ukajExna8E8W50RCzI55xn3pz+Kb2dJ0aIeZaID9nPCFD03EY59ayPDvivxRdaXe2o&#10;tYopdPGy4kc8yf7o/rXEP4rS98mGCKOF7l9s5wSWQcEkine23UIxcn71m11udDpnjv8AtiHStPsr&#10;EPIlyzuqkpGDnGAT1rS8c+CL7UdesG1C1M0cMRlmityxwD91SR0NTxJb6Bp8U51COW33FVnQBWgX&#10;6VueGPjDa63p6wadIkXkXAjlumILuOx59fenZEzlJO8Iq2v4mX8LfCui6nrOqwPc3Uc6EfZoLgYE&#10;SY5OPf1rlvEa3mmapPHZ2NlFBE5jlmPzSOSeoJ65r0OTVb63tdZv4I1uGMuxnQbXkVfT2ryfxOdc&#10;8R6j4dSS1WxtFdDICMs6n+9UNKyLpOTqSk5e7ZKze2h32sEDTvtMJO+RSP3YCZ2+vFUvFmsrpOga&#10;RDDFBLNeMJJE6sFHUev5Vx2oaKt/r1zo1xqstrZ2i+ZaGPINwzfwg98Vn65p0cpgg/s90NmS0zBt&#10;zBRyBuPrUN2uXCCbjrezuextcyWnlXQmuLWza3VTZv8Au1DHoV9azY1tNJuHuYxcpbu4WSVTkEn2&#10;NcZaeK73xVpTGK4gYWjALBIP3mB2yal8cvrf/Ep0iW+MiX6htirtMQx3x+lV8iVT1SdtbpryOT17&#10;x1bxzefG8sNpDKVE8nzFmPoOOK7LSvGOqWazX1o0VykzgEyptDZHHJyQKtw/DyCLw/daVqUsZygF&#10;nIQCd3q3qa3dc8H2tpo/h/TotTjRJCq3jjqyoM5x2pKMty3Upu0WrrbuY0MviHUNXJXRIYppIGfz&#10;bdsoB/ez61f8TLepfeH7eORfPuVzJdGIHO0dia4vxT4mfw1p89hp95LJ9plH2fnJI9j2z6VF4Y8Y&#10;Xol06x1e1uUcjGHGXRWPr2zSXQHB3TSVktF1PU9Y1jS7l9Ps7TWmMqgpdjGGLL744rnI/Dq/aL+/&#10;ku5FmsohcebHzkj7uetZHxF8ixu59NggtreOfaTMTlsNyenNbDaHqvhvw3dzWlxFezTxjheVZB2p&#10;PW+mxMEoxjaVuba51WkaZeXFrbXF9rsltcTjzjsw6uvYHpivMtSfTJ7i6Ov6pPPDE2IlTO4becEg&#10;GtPS/jfZX0Edhc6T5EVvEFln2YCN+NV7vw5b6kbq90oC4W4hJSFmwu7+9Vtajp3TlzadrW0NXV/E&#10;dvrGi6Vd217cxWsMhXYgO8IvGeOprRl1PwusVjbvq6WkAIkimdstPIeu8tXntlqeppaWmmTPbRPb&#10;qyiGNgzMzHP4YrgtQ8HeHr7xRZ2mpalI8CYlaID5fNB6AjtTik277DdKy0b0basfRer+LVGlQrDa&#10;SCZJyIZoVBWUZ9e4qXUnnv4U1G6xdzGL7PFbKoUAtwSc9/rxVnTvCV1e31vdR6jELK3zGiL0QAYw&#10;K4CGeyto9Rkk1LlZiVjLYI56p65qX5mUIxfw7rf59Cp4Z0tdBN/HF5iPA6tJvk3hQ3JGFxitHRvG&#10;GjPaagur3s5u7t8WhXlto6bQKl8FWOlR3+qTwXRlk1GMIY5gSkbep9a40eDYtK1SKOdJm1lpT9id&#10;TmONf723sPei+3obWUpSTuno77Hq+ieGE1SF5SkYuMiLzXJaWNR6jt+FeM/FX4PatAklxbeIluTv&#10;DZkwFTbzjufwxWhp3gP4jaTP4gu7O/V/OcsxYZV2xyUHr9K5LwxpGoWJ0SeWeSe4nu83MEjM0ax5&#10;5OKpNK3clRbb99Ndkb1nr+vab4SbWElnW4idEliiXakoB+8QK9C+Dfxb0XUdP1L7VZeTfFycsnL8&#10;cDNd74yS20wSLFMsVvduo2FPkBYcc15fpmhWzy3+kpIq5IledF+ZSfQjtTu4t6amdo1YNu6W+m4J&#10;pGka9d/2he3UdgisyusgEfI/2sjNdr4UntNAkuNQXVrS5tXUrB5hDKD0GM1x+p6dogtbiC4i837G&#10;PIcyNtErEZBya+evDXhWa3vdR1i5vDHp8SlbO1PzBpe2FHUA0Qtq72Zc1zK2vK9LeR9dQi+WaRdT&#10;SXF9hvILYjweQRjpWPda/rOmSX50mLzoN2LlVX5IUHB2nqa8vmvvFeu+GE1nVb37MIpggCHEgVDj&#10;p1ArutL8d74LOGKQXo2AXMUSEb1PQuBRtfUlwbS0T7roep2vhTSLzRbe+0Ui0ud+97k/NuJ+8CT1&#10;/GvPbbUJ9N8Sm9OrSymSSOGSSXmIk9gvSptGsfEGu22oxz2zaLo8L4QxnDSnr19PpXNatrljeWLW&#10;GlTQu9rdxyZfj7vUsTSdrk007yTlzXv52T8zpviv8QtK0XxhpNo2lvfLc27SO1uCTGTxkqO1TNq/&#10;lXsVrHZzT6ZLED02+SxGfYZ9aZ4u0W8ZrO8srWOfU5U8t5omARIj1Vj0NVdLWysY7yL+0y06x4aB&#10;WEm1upOPShX0+Y6cYqEdb2VupR8M6xq8+rS3BjjWCIlFA+Zwqnj5a3bhW1rWwZ7f7M8A3FZwNjg+&#10;mOxqt4X1J7sXk8ixxyIwWNwNuV9CPeuF1211y38aR3DWNxdWxQGMq2UVu27Hb2qTVWc3smo2uexz&#10;6fodrqKP9qgj3oVUTH5ScdjmoLDTdPmgjdoVBORhXQjg44ziuD8axS3dobwWkdzNDKhaDaTtHQlR&#10;3xXR2vxD8M2UMUEmkTF0UBiDgZIz0zU6PdEWkkrOUnonY+ddM1DTr231NbobI0RhGvrz3rjYbvT9&#10;HnjuIE3ykELk4xWXZy+davmeNSwDZY5BbuK46a0v7vVlVAfJjH+uZeD9MV+VdT7actFZbnuVnqss&#10;Fot9BAkcsj4degYn+KuevZj9qYgoZZGBPoMcnpXIXN7PfWEcobYtu5GzoGZfetbUFuHitXTYgMeZ&#10;X6c1pbzJc7307Gzd3xuJfLliwmMAk/eB9xVzRbG2ubtdqLI0YOwhtoQkV5pZ6xc3E5CwFrZAdvfL&#10;ZxnPpVV9ZeB5SjFZCc7k6DnGOOtX7N3sZ+1S1O213dp9xLBHOpcMWO48ZHPQ964y719pIGjeVhu+&#10;YkDGW9BVsrCqzXFy7SGXBbdgjjuB2ry12sJ7tkErohcgcnp/jW8KSttsc9SpLo9+h7H4Q1uWK4H2&#10;lThk2kdCo9cVu6lEk00k0JCQQJhgxG47u4rycyM1xbxwldhAGSGycepragzcpet5zGFAVbHy4Yen&#10;qKr2auncFUdrWuWLWd0Ts7RyfKQRtwe59xXXzm41RlWJxAgAMjjqxHcVyejaaViSQFSjrvD4AXI7&#10;fSqsPiSS2mnEkbSbmwsYGOM449q0UXJuyJUkkr6JnYw6pZYvLaNB5nGSern1JrGt/OsjPEQ3lt91&#10;kGRu9OtdZa6Za3TuRGFlWPcq7edx7E1lQ6oIkCOmx23qN38RXggfSpjvsVK+l36G693GkWXl2gJz&#10;vO0LnqRXmXjTxNo6Pp32S6yxWWJ9gJOGU8ED3q/4k1u0tlsjdQ+ZGSRjPA/3q+fPEvjGxmnDWNrF&#10;A6sGU4ySQe31r2MtwnNKMmnb8DjxNR2aR4VPcKshBL5JfjHXJIxil8C2tvcX8Usm5lizuG3PTpW/&#10;4f8ABF1resXIbUAGYlgM9zzS6V4UvdKvLpVu4W3OyZ3c5HH9a+8ji6cYzhz+9bY+Tq5ZiatSElSb&#10;jt06Hmnja9S7v5j5e3DcKox9K5/SD9jvreeZMhGDFSMZr6Ak+E9+EGoz+UzbhtBO0H0r6Z+GNh4B&#10;vbSSHXfDcVzdK3zyoeFHbGP51FfO6FGmmvfto7dDKjwljK1STkuTW6ut/uPjj4i69BdabpwiZS0q&#10;lyq44x2zXkM+lXNu0aSxECRQy9sg19tftE/Drw8muaOfDVtHBatbh5F3AgH6H/GvGfFfh+/1S7gl&#10;UxqI4woUMOg78Vtg8ypTp02nZSu9d0Z1uFccpVEqMpcrSTitHc4Twr4fk1G6t7eJC00zBVX0FfpH&#10;8Lv2afDGgwRXequk9xhX2tyFz2HPNfIHgLwbrMN9FLaorluC2PufX0r1fXPE+v6a06C4a4eNeSjf&#10;KAO1eNnGKqVqipUa6UWtbdT6LJcheGhKrXwknJPS6vZeh+iCappkUMUNpNEiJjaqcYx3xWTc6pC+&#10;SLlWwclT/OvyKuP2hfFIldQQiqSuAOg+tc5e/HjxSx2xXexMY4znn1ryv9V8RLV1Iq5s+LcNFv8A&#10;dy0P1xvtThiYgOH3fNncOPrWFNrFkzbTNGATk/OOv16mvx/uvih4nlwH1Wfnodx4zVW58e69cxRr&#10;JqUp2ccHmtP9Tqj3xEfuMf8AXWkr2w8vvR+vE3iKzi3f8TSNQxwFyMZHrWZN4l01TH5uqRqCc8P1&#10;9gBX5Ay6/qTsCbyUnH941WXW9QRiTdvn6n/GtFwUtL4l/cZf69NN2wunnI/Xn/hNdEWSSP8AteJn&#10;IHRxyP8AGnDxnoKRu6axACvYyfrX5DRa3eRM7+dIxYEA7jxWW17dsWPnycnqSea2XBVP/oIl9xD4&#10;7qL/AJhl95+wVx8T/DilpX1eAAAAbmDfyrA1D43eD0ZydUzGcb2PXI9MV+RzyS7v9YxP1xR57BSA&#10;T83brXRDgnDfarTf4HPPjvE20w8F87n6xJ+0R4KbdIuoKABt2kEHA74NVpf2ofBcaDEruw68dfpX&#10;5O5bBIJY560KCGDAnOa3XBmCTV5TfzOZ8dY5/wDLun9x+neoftheG0YpDp0jjOWbp+H0rGuf2x9L&#10;Dgw6K2B2LZz+dfm/cO/msWP0pVmIHX8TW8OE8vX2JP1kzB8a5k/twXlyo/Q9v2yHfmHSYYznHz84&#10;H5DNU5v2wdWlOBp0IBHBAIGR3xXwPDI3Y1v6bZ3Fw6qgOOpPoO9XPhvL1/y4+9sVPivM5u3tt+yR&#10;9h3n7U3im62mJoog3UJzkj34I+lZet/G3xWRbySamzI8eQmCvP5mvCdO8K39xA09qkkig7d64AB7&#10;810svhe5uLO2hMpaSMncEGdoPbPNYrLcFTaSow+652xzTH1NZVal2ujtcsX3xI1+eWRl1idRIvKh&#10;z0NVW8Q3c0UKG8m+Xrlick96s6b8PZGyS0uc9QOBn1zXcaf8KrouwMEmMfM24Dj2zxzROeGp6e6v&#10;uR04bDY7ENNQqSv6s4ayuNu8tICxJBGc5z9elW7jUba2haRto2/wnqT7V7ho3w3C4DpEq/3yV/8A&#10;r1dv/AXg4FX1O6jUA8qrDr65rj+u0b9X6I97+wsZyJtRj/idip4I+NF9oHh+BrZLWN55CoBxu2+u&#10;etfUvww+LtlqVnb29/fxSXU0nyKrZbPtXyjqHw/8DakBa2l0Y5GIEUhf5Af8a9Y+F/wOvLARqkAZ&#10;47iOZLodDjtmvMxdPBVISbTjNu+qszow+HzGnJe7GcErXTutD7svcKFm80RSKFG7IA/GpdN8Radd&#10;mQi8RXRirKxAz7iuP0Twhc6i2rnWnQKZP3G184THeuSb4X6PZXjTNcybeojSQgH6V844cq8uh6sc&#10;LOq+VR/Sx9D6ffQyMAkqSKF6Lyf/AK1Xbh4IJ1ZiQMZ5/lXj2maRpunuJE8xWPK/MT/31XRXHicX&#10;KH5oy6nqB2HbrXO8ZGKae/Qv+xKrknFadTpjrrpmW3j3xF9rnHzD/wCtW5YalsBkkl8xc5/LtXjs&#10;niVELsoZGxnGdyEeuKxZvFRtlllNwAC2So5PPp6VyLMGnfVnX/YSa96SXqe3tr0hediqgs+5SOw9&#10;Ky7fU1tJbidXGJmwwHUE14Ze+NIl2Euz7xnAwcn8Aa5a5+IcUYKpKFc8A4GD+PTNJ4urJr3XoUsB&#10;hqV1KejWp73q+t2s14LjfulQFdrDgk96xtT8U20sCLLbRlTkZZcqD6YNfOFz8RrVV+ac9SGBOfm9&#10;sVxN98VtNRm33q5OeGfGMVrTpYirJ8sG297IuWIwVJRvO3KtG2e/alrtro7Qz2myGMyKJY0AUYbj&#10;dV7VPEqoySpPtl3A4Zs596+EvFvxz06QpFHI0wGFcAYwQepPevZNO8Z299olpdrHmU5XHrgda7pZ&#10;XXpRhKdNpNnnf2vhK06ipzTcUfeEHiO91qwtrWK/CGWBtzdSAPevCdH8eESG28tt9nI6rIxHz4OM&#10;+9L8NtYuYLRL6Rxt8towO3zAnP4Vk+H9OM6XjMqFjLI5A6hOuRXnVJycmm22tDOEYrVKyep7P4V8&#10;RagZz9qfzow3nIBkhR3AJNesQ+LLWaGW5EgMTkRkOcEMfpXzzDrSxSW8MMw3BMEk5XDcZzVbSL+c&#10;Xd7abgItzSOOowg3Z/SqpYydNOzuYVcLGbvax6h4zune3jurVFESPtZnOCOeuK51pLllvr5JgzJG&#10;GVMgKfULWN4r0m91DSILza0UbuoEZOA6seCK85l1u5kums9xARfLXBwM+hrKpWbbbTV9TanTSild&#10;aaHtngua01NHuGWQQzuX2uNpUrxyDzXKaldRwOk9u2+MzPEjE5KLXLaV4hWzhSCKJt8cjbtpyORy&#10;KybeS4iETXGxo0cssZ5ySeuBUupeMUl8yo07Sbvuei6XNdXFpJa/awyvIzLnkDPai4S3e1itLgM0&#10;m9o1CnOSOc5rEv8AUxbLJ8oWV8EYXO0EelW7O5U4ulkDCIAKGO0gtyTg1lzbK5qojtT1ARwGPONm&#10;EwvX6VR03xffPb3WG8sHCHjk44Fcvq6S7TqNvKGj8wsxznDDOcCqFg0P9ktdGVgGkLsfUil7SS1E&#10;0uxPdz3byXMgLHyVIwAx5x1471BpIvfsGoXDW/LoSHY5696x7a+1K4m8qBZPs9ySPlPzcDtXc2dn&#10;IunT2vkyxheBKT1b+7VxdxaHF6VqLWrC5unAjfKgOPl461c13xZ5lxOgkBj2KqhMZwR9a53xRZXd&#10;xp/2TIwpzFnhic81BqvheQvabwA7RrhgSOPT61V+hlJy1sux1s9pfWNvZSRQHa0bsr7RgBhjBIrp&#10;PJhtYbMuoRmg8wMB8ob6etSXeqT2Wm6dp80IlVF2kA5JUnggio/FlpcG0kkSJRGCgjXuBjBwaGXY&#10;459txKuVwTuCj0LetdNbb7V7OAWiSfKRIQMEbvfpWNpGlwkTSJPumBDFDjHTtn6V0+haubeK9a4Z&#10;TvOUPBPy844qety0tiaGUpINkmJ423ZUdh703RbG1Nxcq7mQ3JLDHOCeorC0fXWurvUZmjJjWNlO&#10;zk49qPD96beSSaMBo0yHLHBPpQ56jN/T/EUrM1hb2gKsWiYMOhHQ5rMj8Pyg3ChfmhKmQAcZPUVb&#10;0zSTp5S+ncCWVi4CnIAPIwfWse51C6hvpEMrZukMmB/EAeM0JvqHQ1/DuoRSag8JT9y7t8p7HGM1&#10;hiynmnuIYmCxRSZCZ5Pv+FXZLlTNZyWlsQ8bnzeemRg81yugXnl6hqUgn8wkSOARkgD+GnclvVG9&#10;bz3j2d5sYmUkJt/vH14rY0S7mt7i1hRckMHlEh+UYHY+tcLDqT2tncy+cUJcSkHg4fgYrZELSSR/&#10;Z3ONocuTkZIzimnsJM6O+upFvbm8WYxncNpBPPscVkahZrqN+szu27yycrkbh6YrFs9SkHmrLgGQ&#10;sG45IU8Gty11BEHnYXyo1BaNzyc+lG+4XTsTbVjDPJbFU24Q55P196w9E0W1k1ETWzFs5LL/AHD6&#10;n2qxqGvLBI8MUYaKSPzF5OM/3c+tW4o5Ekt7y3f55Yz5qqRjg9KVtfING15DxZm2v3EsZliLBlMZ&#10;+6SP1ps1vEkhzuwshVlJwFB5zUWiXBYOk0HmF3fjoFHXk1XsdbtJZ7oyqVTOwYGcjpke9DFdK2p0&#10;sU76XcW/2W4BZh8/HY9Ac1zN5meaKaV2yZSWdM4HPIGKkm8i2upUikaRkiYcKQQSO+a07aGSz02G&#10;XZtBlDOH5wMUxXNBn0+dpPMErSqMq68BsdMCvL9P1W9GozRPvCykoUHJUZzk16j/AGq11bt5aRqS&#10;u1EHynnvXF6cq2906GJGlBCsQCQc9BmhLczm7uOvU7S9mjktFiKKsYbAIGduK0tMP2Ta6wDykjwz&#10;9S2e2K4qDS5L0Xsct4YlHRV55z0r0PRYba3hubaSctswV/vBqGilLyOJNhK6yF0PlszZIPQE5yar&#10;6RBYPPGJpWeMEhCDwPrXXz3pgN3gqV2bXBGM7vUVwLS2lhd+UP3gcKdo+7yev4UJWJnJKzLFxdvD&#10;doiTHyllO7HQDt0rfnsvNma6Vw0YC7gOOM9K5DxHcR2h0+SNQYnY+ZjgYPofapdQ8Sx28L+ScQs6&#10;g8g5Cjk49adiPbRi5Xex3niDQNPuPsL6WrLJIhV0lycf7QNYpFglq+ZSZIQQVIx93vmuLlubi7uI&#10;BBJKqqPOJU/KR9K5vVr0vdXDLISG6Y4zjuwpqPMzKWLUVdI9Ytb6GKa2nfe8QAYL3B6D61WkuppG&#10;vX8tkQg+ZyBwemRXIWN6xsbNnkG/kMFAbG08Hms3VLi4DSxpJIBL645DdKjl6EvFaJno9p4qNhZp&#10;Iu5d6hVwTgdgeawtS1m6uUUfZ2kYOGLjjAz1rio7mdLKWOY4csqBiMkYrQedjdKDeMAAR8pxu9On&#10;am4WSIjipPS56xJrjWtrO8DsWKhCvUfNXBzeLM6bbQlSUW6ffkYGMda51JJZL5lBKRsQrEvxn9ea&#10;ZP4eup5yls5uZkbO0YA6d+maIwWzZr7ecvhXkLZ65HFBrJyY0cqqE/xAHjArMtNT2I5CkowGcnlR&#10;3xVbWvDNzCPJlmIHWRVGSrV3mg+E7WOzjcwtKCD95sEe+B1rZunFN3uQvaSkla1uvqYujXk9+IQs&#10;e9xuAA7+mc9qt20xnnms3GJOCSexHQD2rZ8PaTBpWqQzKrushB3H7qAnoPrXq2kaBpkuo3M1zthX&#10;ACPjjaT0Nc85RctOp0U6UravW+p5zcade384j2kGBSuRj5lK4yK4DV9CljgjW3uCPnxJg9z246Cv&#10;orXdBi89fJlPmqdsZRsKVPrXjuraRcWcupZt5A0h+Xv+XtThKzJxFNNXs/UhtvD6pKouEdFaMMeR&#10;nA9D+Fdnb+HtOSGOWUsFZOGkUHaDxnin2dtLcWlq9yhCRKQWY889B+FdpIkarbskqOJkwFYD5gKx&#10;qVZdzWlQilscfq2gS6dd2UdrALmBkJ83Gc7u2B0PpWbJZ6oYrn7FbERgn75wRxg43A969UtLHURb&#10;yIZhGyrvVcjbt9gRXLXHiY3Ikh+1gTOuzzOFLgdQO2RTUm+gSpq+5xyeH72Ka0/0hyrYkbB2kZ7e&#10;+K9E1HTLnWDa2hQMLQD987Z8zcc8n2rB8Prb27RvdTyMFDL14A7HJqW61JvMCC42RScIQSDkc5OK&#10;Slq77DVNK6KuteFzbeYBO0sRwuFPG49elbtrp9q4iihu3DIoYhwFGR2yK5ez164nieF4k2wsWLHA&#10;3fQE8mqUOrSGVEMcoLMWKAEPsPvTb8hwirno8Wo+VdxNOiyNEwfBB24HQZqn/wAJNps8xE6iAzMx&#10;yTt+lZdus8u5UtneBlIUk7ifY+hrH8X6bJJFG5g8lYRzmhXK5VctaneRrtBmUoHG0rz+ZFLpIYpc&#10;3MZcCNtp6/MPVaqyQ2Q02CzYvjCyK5yOfTNOs7vVIoGS3kRIo2ILuRgKfUd6lq70Ks+x0cuoynRl&#10;Z4RJI+QjH7wz3ArauoDZtZPHtuBLCrYUDOSMEHPcVxoNwbe0m8rfDGxKSIe/fd9e1Y+s+KY7GM4V&#10;kf7yk9fwNRZvRbgkl1NrxBJe21vCsNiyLLc7iW/iA6cfjV9ZJ5Liymh2JMgzIM/L9PrVVvEOoeIH&#10;0oHazQwAlf7x9eKl02CGwhvpphtbzwRFnJO7uD6UnGzLS02Ire+8u0mudSLNJLNnao4xnpUl7rAu&#10;UeCyIt0lcKMLgt9eK4rxJrE8iXr2snlNG3zRleR6EZ7Vr+FblZdG8+6IcFcYYYIl9RV8mnmK2p0V&#10;he6ZawzRXWsyw7ydp6hivGKmsLywLNcJulj2MrZzgjGDz2rxe61yO/llguYg8Uc25VAA4HfI7+tS&#10;t4hvJFktbRnS3dDuB5Crnp9a0SsHMtTvln0qSCS6mtlKEsEAAHHb61lhbSFZPKkaJSwbKgbj6A5N&#10;ZNxZafDb24jiLRBgFLMcZPqAc11eharp3lXuQAzR+WUPIBH8XIqHG5Q5ryB4QLuOT99jY7cYHtiq&#10;OvW1rbAIsol3DPHzFeMDirOsG006C1EV606yNja3JVj7elcHqPikR3DhDlQ4V9gxgge4qow1CU0l&#10;udFDqGo6LZRSylJoM/MhAP1Jp0V5E+JYtsCyn5T1C571nQa608dyI8GJx86EZHPYetSQajaNJDb3&#10;MhhijjYgKuSSOgz2rTlRCa7mjNNpjXMMVshadnyGI4bPqO1d/Bo9ysARpAkvLEA5Ce9cdDZQWrRX&#10;6WQUMnB3fMWqC68QS+ZJIJ/naM5LfLnIxj6CnZXKOXudZur26e3s0P7h8Oz8D5uuK0NZjtYlWJhI&#10;kkYUTOGyCT6VNp9rD5N1cyKvCjGw7t2epPSi51u1FrYW4gTcz7tzknfjopNNEPRamr4etbZlHz7A&#10;WK8v94gdMe9X9Xmllgis52WOMMWjyuChB/WqU3iSwmaVjaQLPGpWONTjL9zgVi6xq8+pwW77C8yR&#10;gNnoMHtTQrj5xBKItzfOzAKeyjOCavXmpWU6mDYqi3IyT/Hg5/KuXmupHjeRbZg6FdiAdB71f+Sa&#10;GS51a7WHarKY4kGT7VXKyeY7qx0mFIRJBdLIzxhvkxwD1AFeZa54dneSaRQ6ALxvHVvUDtXRwXen&#10;2mnr5EhDyxMY25BUemK5STxFdPbQxJNv3EqGY5wfYGrhF3Im421Onawkm0rc7bTE8QWPPTAOT7/W&#10;oo7ZLqSR5UWMvhAEx9MnNY13rupi1PlWypkhGI+YjHNc3eXtze29vO8flSQZJcZ2t7YFWqT7kyqx&#10;XQ9LeJLaSG0VI2yflG8EF245JHGPSs02ccLTRs/mursHbeAijHG015/4jmmmsYGjhbc20sQ2GB9h&#10;71Xgv5Jo543kXcI8sWPzLt4Az71UaLte5Mq6va3Q7yGWKx+zsszAS7snOSw6bTiqk93DELmMSvGV&#10;IADcZU88Z61y3hfUpJb50kDvAE2qpHIJ711OoaZc3U5Wdgzy/cLIQVUdh/jSlTSlqyo1bxukVrSB&#10;ru4jDW+5XIZTJ84+Xp7V3uoeF00sW8/2lCkyFcdGU544/lXI+G7qRbeVZxICrbEXGMbT1/8Ar12G&#10;upfXiQv9uhiQ4AUAEn8aiejNafwpmNDcQWt+1yzFWS2kHs27kD61yGn+J5Z5Gd4pEiGBhmY7c8D6&#10;V2AufPUy3MTSMp8tHGFTA7ljWFebhDehfLdcEgK4+917nJogr6NXCba1Tt1J7yS3aDy5ZPM3tuJU&#10;42BBzg+lbmgGO8MixwGGLywUxzuHqTXjcSqba5DPIrEYy54UOcHFdJp+vzWF2bKUBx9nC4VudrDg&#10;1rKk7WWplDEK6bVkX9TvI5btbSUhkWRiuRhvmHB+grjtckujKjK5mw4G5QVwB0znrXfQ6lZ3LWu5&#10;okZQ20sMFv8Adz1NN1C3tJbWJlXhm2ZPGWzxmnTlytaDlHmT97zPG/GPh0XV3YbJdsdxFhyRjawy&#10;SB7k1wPwa0Z9O8YQvMhjH73nHZhxX0R8UPBYsvDsF9DfxTzmUSqkbbmTZ1HFZfgqfTNWsZLmOVRN&#10;EhLKeH3EYII6jmvVhjZLDTSV01yvyOaGGTxMG2k01JeZ514n1HSLPULqI6nbBlBA3H39qxV8RaPG&#10;qg6xayPx8mSAv0r5e8YpImt6iuSR5rAHHJGeK5fYwPL8g5x04r7rCYJewpPnfwo+KxmO/f1f3S+J&#10;9fM+1NN8Y6PbTXDJrFqQ/DKxbAx9B1q5deP9Ly5/tezAJG0bn/ltr4nWdt2CABnnbV2Sw3wSTI/3&#10;RyM9jWjwiv8AGyY4q6dqa087H2bF440hAT9vstwPVQ33v0FR2vjHQ7q4SKbWraPecOyj5lx9a+Rt&#10;LhV7SXAOVHQ/pis37I3mtsTIGP8AJPrWcsGmpLne250RxCXs5Kknd7XZ+quq3ej3VtpWCJYbWMMp&#10;fBDHFct4O1y21QanHBZLAsEpXCdD15/Gud+G7RnwdamfJIQhSOSMdjW78IbFCdaiYrt83crexJPJ&#10;9q/J69HkWLi5NuM7L7z9vwlZzngpKKip07tddjw34jeGptS164hhi+Y7XYHBBA6n8a89l0HxvdSN&#10;HAXtbZG2oi3KxgAfQjivsbxR8PP7Zv5ds8caMqrKzdvYAHofWmWPwc03R7aXyZkkd2UgBOp9iele&#10;5l+cxp4enDeSSSTR4GacOzrYipU1UXJttO1z5t0Pw3q9vMltdNJLvy07s5dAB25zx716h8AtD8Na&#10;L40sb3xNaXFxpaeaZFi4Abadm8HqK9D1FtB0lxbfboGu26xKQXOfbkV43dfF/TrWeWCwsbma5iOx&#10;mcr5YIPTaBzW1WVXFQqRUWuZLVeTv1PNqYehhuTmqK6b0vd7eXU47xZr+nz+IddurDRrpLBr+WS2&#10;idST5LMdufwrag0XxPdyWt9a+Hr0QcbUlAWNto98ZrtrP4h63dFJmit7YDkRLEMcdgT3r64u9Qhu&#10;fD2jXAvj5rxgzNnbtzxxisK1eVCFOHJsrXbvsVh8NGrKpL2r76JLc+HL69MV20S2ssV1KcMtuhcA&#10;+vcDHrXq3hcW88F+17psk1ysO2EGQgk/3mDdMV03g2Z9I1+/uBbxTwzFkAOBtzyGJP8AIVp3n9lt&#10;c6jK1rMjzZCeSPuk9cVyVJp7Iyq7PXZszbJ9X0qS0jNkkSXEanerFgQe+MdRXY6Rd2WtT3DarcqR&#10;aENGqkMztnPQ56Y57V5rpctxFLsuJmltYyAJHbBUDphT3q6/2S1vmeG6ifz8KFjbceT/ABeh9RXP&#10;K2voec57X2v1Po3RG03T7TUJrfTy0twBIkqD/V8Y6dq8q1y2utStX86Vd8bsUB6D1Gfeuk1XxFqW&#10;nWy6bJG1v9oGMAc7euR9a5vQrmTUI57ZVLrE24+ZhWY1gpbMqSV2u4zT3ht9PMcJYTdGdCQgDdce&#10;tYeq6NIuni4hPmJGQTlgzjJwa9dvNNiurVbkRiK3SAqy42j92cn6mtj4d6No9hqLPNpUk8U4XaXy&#10;BzyQAacG3Le3qKUbLb7jhdP0+O9sLAW6TJdjPmKeEAA7Gum07w094sMb3OyFThk6gEV6d4s8LaLA&#10;omTckbkujKxOcfwnFchorz6jK1vJGyQ7fkCghsL3J70pxcW07XNIyTimvxKem/DyO3uYry2kV5Ld&#10;3JMRC+YGqsthDpYe/sbe5EjsTIx+baWPJ3ds1s282nabBLJHqEqwyS7Vj4GSOeD1xWFcXyG3S0Ml&#10;xFBLKx28kPnnGafMrLuCTuzV+32ln+9tZdhnAZipy4P+1TpfFNxqMQWbVM7HARB1+XiucvLu0i0t&#10;7QqsbCNiGX/WfLyM1585ilaCWzl8uRY2EgPQtnPPvWcpNfM0jTvY9Y17VJbiG3srsqsflNvmXCkZ&#10;9fpVbT9G02C0tI8KsSyZaSM/vHHUHA7eted61dSyWsIkWSRAFZsDILH1PvV+5hNjZNd21ygUYcoj&#10;FWU+hzWbldmkaVjI8ayXckl59muCyk4iUkjAz/Ouq8PatP8AYre3uUCLbhQzs+FDep9c1WOnpNb2&#10;95qLKGul3RRZxkZ4biuO1vUVMltb+TI9vExkZly27AwozStuaqKud7DLc6ndNCYi8HnLKCFAJOeB&#10;zxiq2sWDQJceS5wCWEicFQeoI74rS0jUZrrT2ktoZLfZhHyQ2NnQN71mz+I7W3uClw5IMnluVH97&#10;0FCeppZI40xRSW0Ba6VZZGDFVO5mUegPrXSeGdXu4kumlgm24KpuORj1HoKrXE1hpUE1xaw+ZsOR&#10;JKACAewGOPrVDTddmuY2nM3mZBWI9ANx9On40S0Q4o7SK4eE2gZ1YXnyRLIMhfQ8dqw9Xae4mn0z&#10;TkDO6k3EqnCoVGcj6Yq34gu1j03SmsVIwr+YxOSkjHlfpxmszQ3Wwe6LXDMq27CQQjHyt/tY/Wse&#10;U1LvgJjIPNPkSujc3MoywC8EKtafiFzpOpRsZppBekyCYHasa9Bz2z6Cub0+40zUYldIzZG0IjjA&#10;YuZN3vkZb6Vi6vqd08ckT3KsvmlQGzuAA79aEruwrnTS6tczTyW8s6/Z0x86NuJPUncf1qXVA0k8&#10;cCJ95VkZw5K9M7V7c15nptn5r3VjBdiZYYySAdpUuPmA9q73wfqN1a6PdTyvGVjk2wgjdkDjK4I5&#10;zTlG2woSuzotK0l9LJMipbmYZEm7zAFbqMfwmt260xtNhV4WLxzoyyS5zkHtj1rnYpLnVIUkbTI1&#10;kMmyMTDhs9Dg5qx4uu9X0llgl/d+dGpCAjajr2B9DUqN3sat6bi376dZyaXKkZjVEYSN1BYDIz6V&#10;zMfiNreSdLS9aXepPlpkIGbk7fauQtdT1OxumuLy5jmsmAkKjLKxPBHHQj3p+n63axXct/aKHilO&#10;zYDt8tDycZ9OldCiZc3yO+s7t7OytniImur/AHQFChzbNnOc9MVyWp6Prt4sNiblrpoZ2kbaRkKe&#10;pb0Arslu7G/+ayvCIyMOP4tyctg/j1rMsNRuLae4bT/kaeN0nZMFpAnB2+5qepbV/MqXOl311DpV&#10;naBmRZSHkQEBueuTXReJ5NZ0C8gkaQvaPEEzIQ2Vxz9DWBqPiHxDLotvZwQGG1WQADZhyM8kt61L&#10;qs+oX1hbwRmaURna6O+QVx3x+lLQWup0U3ioPaag9jchnWEqilcbiq/eVvUV5Jpt9f28ltJDcSXH&#10;nFpXPMjIAOB7c10sHhG5sbqNRdxj7Q3zKD/qdy42gelWF8Mf2Isccd0DcsXd+cfuxwOPepQO910N&#10;zWbiaDSrG9nulWM/JcEclQDyAO7GuU1C4W9kgvNOQRQKm0MT8x9yKi8QXlvJplkkSGRny5VOiNz0&#10;B7mq1t9p+y20qhXbyCDGAAEJOPzojsDd3Y6TwF4YfUZg19NvSE+YjfdJ74zV/ULcX9z5dwT5QmKx&#10;sxIDY4Az7VN4Z05rO1eykkaZ9pZcHAJAzgGuv1qBFtbKFxFHLLICY4eSNw5JJ71LW+hpBbHA30km&#10;jEzfZmQENAoT+HjJb2471ylx4mhuLNLd2cB38yGVTgg+p9q9KvLu1E00d1KdwBVQRuwOnT1qpNoV&#10;kLi1uII0Fmse4h1w3yjlcelZpb2Y3d6GLrS2sGkacse6e8S3xKqn7i57n1NTeFUs7q1kV4GR7c8K&#10;RxIzDhs+1Urq+iu2u7e1RRI+1VIXG4E4616u+iTaJpVr5kRJKCeXC7iVA+UUm7p6FxjqtRIIZ5rS&#10;JozI8pAVgRxx1H0qW9MBsEKl1m3gBieWHTI9K5xNaME9petqJBdmP2dc5CHuQOBXV6bYI1lr+o2E&#10;TXYhjHmKT93IzwD6U466JGj0+RwF5qVrHq1sZtRldZ49pVBlUK9VatHRryC5eO3kmVw29o2BBAA5&#10;y3r9K4i9jju2S4jUSRSRF51AwV+lRaRex3UFxfX0vkWFmAY40TbI24bQM+lRcjqdbqnjH7Q12dkM&#10;iKdixJwp2cZH1rq0utIksLfa7RLNFjbgeZ5jHr9PSvKlis40sbo2srIxBFtGDls+p7e9en3Wn/b7&#10;zT5mhS2RB5nkAY5K7Qp78UXbuUlqUzHpUBgM4zLA/lgviTlu4NN8Ranp0moWS28MySRgKZmKhT68&#10;elUNQ1E7rW3hQ+UJW3Og6eWM5OPUmsO2uf7S1K88yKLEFk5UNxlmIAJ/Ci4pW0NzVvDK6xvIkMqZ&#10;BYq2FU9hz0rJuoLTSNQtmgk8zy4TG/lsGwwHU46+9Z2n3X2iOS0smxFA7m4fecbhwOf5Vj2Een2l&#10;xcpDcu87xl+B8pBHILGqSM3LVbanSeHtR0xHge4hx9pZwHjAZQT3OatRPDYaiJYLgTmWJghPQY7+&#10;xFcJpEOmz2OnRzTzIikuQo6Bfeu20nT7aLVNNlhAlMUSz7HOCynlk568VLBO6RzfiFL+/m0xWaUx&#10;xStIWY8ny1IOD6Zqh4fumN3BJAzzSx7mZ3PC5PAGe9egardaZc6zrwmkfyXH2lIE42hzgoPp3rzW&#10;fXbBNXhWzZre0WPy8MD8rAe+ck4rSEHK6SuYVKig4tu12eoeA9UE+qa6Z4DE4gaUs/3QV9PqK4nx&#10;p4wiu9SR4bJQ8cIZHPCMwHXFN8a6lLcaPcJFfLHLHGJNirhpUbqMjrXl6yvc2dpFcSKrKhKEEA89&#10;CSa7cNQb957X2PPxuM5bwW9r3OglvtRktrYSZkW63EE/eVh2AXnFaM80btpNk8jQ4lVZDIfkwOve&#10;uFh1a/tLbyI/mIYlZVYLsDdSM1HrNzCLO2iA3gEsrkYI79fWuxYazPGqY73d3e3U09Vjtb2e4iMQ&#10;S3Eg2GNvukdwPSq1nADJPZ+QHikcbJYzvzjt0OCawWuDJYWjGUNv5MeemOh/GrelzRmCWe2YAxry&#10;q5PJODj+dbxhZWuebUrc0kyvq+pSxt5ccQIRuNhJz2546CqEF48JaNkEeGPz9chz0A9aZqkrpJa7&#10;Jk3KqlCD/EOTkHjHOKs2ds1/NajyWXzCD8y9XrVLQ5JSbkRa1fQvcS+XtctEqg4wVbGMketVtJjk&#10;ntYrONWUrkpI4PBPUZBFdFrQMcuxrSFfLcLkcMxPHOPQ1PPqP2e1e2LBnOSrEng+v1o6FxWruRW9&#10;s9hYLteN5XlAYg5bB9v8a1I7qFI0WOyUrASWJy75P1rLSY3M+jrG+6dg4mRV+VivIbHrio/sqwzy&#10;maR1d3DFGBBCk9ARUltm4lveS/Yru3Ch3JwVbbhl9RXXWZuLCOTU54iksu5CmM+YfXFczp81zeT7&#10;bYI8cLAmJlHKg4yPb1zX1bpvweh8TWtlevrCxmAlPKOV3Hrjj0rKScmopXNqa0b9DxPR/Gt2l9AZ&#10;X8hWi2grjk5x3pdWurWS+a9u5mnjC7FijGXdweOPQ96+mPDHwH03bLP/AGXFfMjsi/vcKCOvA45r&#10;ovEnwu0/R4IL26eAFCCLdEAkRW7Z7is3QmlzcjSsdCmrcrmr3POfC3iPWNUsFsYdNs7OEspkm+9I&#10;V/uk9ia+ip9J0SPTLaG90+SUBNiTooVlY9F3D1ryi0OixWcKDTZneV/ncoPlUnjof4fWsS78ZYaS&#10;AT3bLBcoUYqVj2L/AHsfnURqKF72ldWXW3yNFFO2rWvpc7TXfFup+FdMurOaJ7O2kjb5vN3sAemO&#10;K8vvpr59GtztmuBM6GOcqZPlb3PTFe0C5+2aZLe31jHdb4ygEzYzGwH3VPQ15pfeJZY7K0tYbuWK&#10;2QTA4AAQgZGMdfaoxF7K9STXL7q7IV7X91XvqyDUNQVNSiuopTNYyWywtFISudowWFYfifxQ9rfw&#10;6fbamBY7RNsiPJzz/kV5r4x+Itnbz2zLP58i2yrsxujQuf4jxziuV0HW7eaYyTId8qFFdvm2sPu7&#10;B+lZJSs21uYe1V0k9jq9b8SXdtm6giAnuH2yTYKmNfXNY/hfVbaS9Ml3MVt5QylyAX3Hjg1FH4iW&#10;5Zv7RsJ/mZVKBdmeDkY96x/EektDaq0FqEWVGkSNCf3ag9GB70KO1yJybV07o2/E81tG15BYSF4g&#10;BmX7uPYj1PrV7wLqFuyo0088UkMi+Uq/Pyf4sCvKNHukUt5r+ZDNGEmUP83y89zjj1r1vw94mtLG&#10;6uzZpEw2Jgsv3gB90k9x60SVjGEru9zZ8a/2jJqNvKk7CW4IQ4IzM38IPpWbrOpXegwyW97Cw1Ge&#10;Py+TwA/oK7G31W31bSlv72ApNbyloI1Hlglfusfr61xWveJZb7UbS71HRnWVVKxu5LRsT36dfSsZ&#10;21d9S3seeh7qOa1jE24kY/65gCuy8JWV1cILC5gJJJkSRRgevPqa73RtHm1K60mM2CGSONiW46t/&#10;exXufh3w/O9rHHBapLKoYskYAwOw3GnQpSqOyRUaa3ctDyfwB8OdMurzzr8uRFMWhfHLZ/w9K+lt&#10;I+HenJFLBNavBbyv5zup2kle+BVbwt4b1ELIkunKplIk2twseOuD61d8TeINQsD9iMbgTRqqSj51&#10;QuehPbgV7lChCnS5pw+9ESbb5YSV/U5nxRd+G2vNOtbEsRGSRLLk7Dj7+T3rl/FdutzY3stzqsJi&#10;iiDL5Wcts6DI6Z71a8Z61dDVtMtTpcRSOAh52GxVYg4ya5fT7xrXTNcEWpCZGUlIjCCgLA7mVu4r&#10;CpJOU07W8tNl2NIppR1fz16nKeE72y1jT47bSpYVkGGkFx8rKQfuru9a434t6hrLwvNd6mhMbARx&#10;RqECqRjacfzreuPBE9hpyyT3iMtyhVhkIdqYbgj2r5yutfbVtQvE3hYEg8qIP1cx/d+ufWuKSdmt&#10;UbKKaWt76Idr1/YX+nW6LbXEZs1LuUOULMMYJ64PWui8CG182doLnzIGsJTtxtETuuMfWuhbw59m&#10;0WS0hCm5hjj5QZD+YPut68GpdG8M2Om6Ri7mW3mmO6aE/fc/wquO1c19z0qGEmqibSty+hL4T8Op&#10;daMZmK3AQhUVf4tvbHY1reJLuSS/sibLJt1Vx5QwmR/CfcVpEpE1utqCoCiVFQYU8fNn2561zl/N&#10;5kTQ/aPs8sg8yRfM5DHnH5Uz2IU1GKM2/EN/dl47MmaBWDzLztLDJrf8OaHL5FrE6KxknDLk8ZPd&#10;j1rnvC2n38EM0n24LEXVnGclto6k16LClmUt0gvDuFwreZjjOMbRRGzubQj1sc14iNvNe6hbyyb/&#10;ACgxdV+4R+NecrfMLK8tbmELbLtZXUYyM9B6+9eo6x4ctJbC5s5ZHR5HZ5biPhjz0ye3avLdbeB7&#10;DBnOYptkUanHyovzA1cSaq39PvLl0t1cQCIX3kQfLINo+baOg49qj8BaheXutZa53JC+drn7yDoT&#10;joaZ4Mku9YS4lliSO3tUQM2cEgjt/jXofhOC3jv7wpCDaOHjIVcFmxwS3tnNEtHuEVdxaZa1uG2u&#10;dSt7iDSfNuN+0yKfmBP+z6Vki6smeYGKK2uJnaJyXyQq9/Ymsnw7qupW1zfrDbShyzRrKT8gOccn&#10;tUGrR2c91FZSSLI5fMjRjgP1Klvf1pJmnohLy2u4oPPaZIoiWWFxh3O3rv8ArXIW2ipepbnT7Ygm&#10;TMjcruXvnPp6V2Op+F9UIjee3MUDJ5kIUgqwHAxjv612mkWCp4YltjN5Vz9peSATYDFsZOf6Cglx&#10;uzR8KWxgsryS4iQRQMR867mTcMblrk9V0a40uZRG/nW5tmaWUjHyyHnPtiupnvNZGk2oMETByNxb&#10;jccfxegrgdT1u5lkke7kMAMZg2nmNkcYwKUXraxctjn/ABzBNHJbQxXNo1jsUpIjgvFxx9c019Vt&#10;YXj+0aSoSKDhCcFmIyGI96Zofw7huIxLNebolU5lcEKCvRQB1Iq/ZWF5rM1wFhNwIV2EkYYgDqB6&#10;Ad61b0RzKMrt7X+Zu6Dp9w62iC4QpcjAilOVG7vkdCK9O1e/1G1srm0sZUHkLskbOBtA5YE9xWX4&#10;T8DXsNmLhbcmCNOZnONo7kCpddtbWWza5kgdY5VMYLN94HoSO1cs5PmVjugvdZwPiC8upZoyLlXj&#10;W2QeW2d0u3qcehridQjsJo0n+z+QzlU/uhfwrq/Ec9tpDyTrZNKyxKscjMT5Z9MehrkdW+z6udOn&#10;gUxCRtspb5grAZAPoD2rrpRaV/xOWq1drd9j1fw14HEFtpd6YEkVskKrYeTPUGpdc8KaU+rNIths&#10;swY3iikYswkPDcn+laj2txZ6fpdr9neFnKs3z5whP3k9Aa3PEb2d9DJcCbYd6xwQ43b2HUnH51yy&#10;nK71+86lCPu+6adlqk9ml5pt1a29zb+YssMTEOfYKR0rwrxJqAstWuYbOyMI3ZebfuChzyBnqBXR&#10;aTo0Fngpdub9tzSTlsqo64Ga8U8b6rJbSaovnLMfKLAE9N3OR+Vb4aDnO3loc+KqezhzNW16Hbiw&#10;tbTXYHS52KE8wRAldzdckDse9esaeqXbwxHUUV5ZA0m4EEoOSox0Wvmb4ZavJruolbmxE5NsY1IY&#10;q+3puGPSvp7w/wCHT5MsTK64ChHbj5R7n9ajGRcJqL3ReCmqkHJKybN6aPSoIm2xtcTPcELtO0AZ&#10;5P0ParVzq8MCXMBVGjMZwq4QqB1YE9cfrXnniLT5kvWt7cf6QGTbFGSeVwQ5Pv3rE8Q63PLPeJqV&#10;kLaIRBN6/N5bj+PI5NctOLb0Wp1zmktdjyvxd8QrM3Sw+WkiRndIZF2k7uAuAK6bwd4dl8T6xF5V&#10;wttGY0Aiz9/I4QD1p/ibSNM8S6bCgtYGki485RsLP05A7jtXc+D7WLSdO0yVCxlSFSJwuTEV6Fq9&#10;CrUhClFJWezPPp0pTqtyacd0elx6bc22lSWltaolpZbinmcM8+fm+gHYVnf2/HqVzaJqW+GF4wiu&#10;q9WTjO30qpex66yxfaQ0CzZn3M/yyDPZfesiWdbmaa5g2yxRjYRu+dCvfHpXmXd0enbQ+efijqsN&#10;5d3lg+mh54Zd6zHgtGvJ2/SvF11+4u7mG4ikkYW6Kqqy8+34H1r03XfEc9zq8D3tssc4by48jlWf&#10;7pPqK0/A+qXWualJpctnBNc2k283ACqrWzHlSB1xX1VF+yw8Xy7RvufI1o+2xElz2blZaH0n4L02&#10;Cy0LQpLh8iK2LOIx5hlZiW2nd25/SrFtKskoTyxLJIpllljX5lYt/FjsKoaGrXcVssfyRq8rmIZC&#10;Rqpwdvr0qjrOpS2FnFeKXQ4IiXYcuR0LEdvrXy03zSbS3Z9bBKEIq+yRR1bVltY7uM2sckqsWaSP&#10;IDRqfv8A09a+S/GPhu60rxLBNLcGGeRluYHiyThhw2fTHBr234o3t3pOjR3tvdRGbygZFH3sSnnj&#10;uBXzt4s8SN4lezmmufLlFp5K464Ttjt7V9FkOHmrz05XdP5HzGf1oS9xp8ys18zjdUDRy+fIS01x&#10;OwZM/IwznOf619F/AnR1+03NzNelBMjoSx3pGyfdGK+V7+4fZHDbyrKIkIBP3l9a+4PgzZ27S3CN&#10;AQJUkDHqqtsxuB9iK9TOqnJh356HkZJT58VHTbU8tv7u+v724sY3Zh5jAiMFd5JwVGe1XPEVrqGi&#10;2rWcLvEEk81xjG4DAAXjnGa9C8VeG9TuZNEbTnijaffLM3Ri4GASewNeUpdajPqPlX9xCkkMo85Z&#10;G3Agf3cfSuTL5KpCLVrJXsejjIOnOSfNe+j8iN5biy+yOsi75ArrvGWVs5bFa2i6la3Mos4tWhVS&#10;k8+66yqiTGeD2J6A0um6jf2+pG/SyN1BHKybDGPKdZBgq2ecD1FU/Dug6jrF1d22mWmnxSb2do3Y&#10;ESKvIRM+mM16ttGmcUXqrXPavCeu6N4dsMz7Vnu1WWGeUEFIyvzbOxGelfMGrahZJdaisKCdJGdk&#10;kJ2secivonU/HOrNpKi5hkllSILGxgBgW3U/vBgY5HrXz9rttoW6wNpcl2YsZm2nYCzZG0emOlXg&#10;Ye9Ju+rKxMrqC00PR/CKG70PyVBXzbdpG8zjZMrfIVPp6VyFjpF3DFJdT6rJBA0jb7YjlhnBKn09&#10;Kt2UdtPHcfY9TdrpIgscIYpuAPfPC1Z0Vr/TDqUE8LzukIeXcwZYhglQM9ea3tZy9dmZbqHpuHie&#10;fRpNFittP029iv4JfNaSVsp5R6gnuDXmqWswms5ribylMih/LIZ9jd1HWp9f0+4ns55JJLhJ1Cu2&#10;3gBHbBDHuPSszwnLdw65amS28yJNpk2qXPlDr+JrtpK1N9dzmnK8lp2PeNT1FtMsIUtJEuYUiNsX&#10;X5vNDHJyOzbf1rqdI1mxuby31bUNN1KC2WCNI444jtYRnKkkDkZ61ycGr6dDpl1PHYXCRxXBzbKm&#10;xlY/dYlucYPNex+C/iN4gNlPZRNDGUiGxXIZGDjJQbuAxHavKqKyenU9Cm9Vr02sfOnjkWNtcavJ&#10;OYALl2mtFhk3tGp5KyBeldT8ONQ0gafb2baPcTSTjfJhsJGSfvoV6cV0vxUtbCystPTUdBm0uSWN&#10;njlUKfN7ksmeh9a8/wDh94gt9AeC9UP9luHCkiQMCoOCNvXJ9K6b81DZmSajV30PX/EbaJLBcK92&#10;rQW1uUt43Y5RpcEspPU5HaneEvB866XHb2rGDUAWniiuiFWOFEyzk+46d6he1tbiGTUzYA/Zp3e2&#10;84ZVVzgIB0OM5+tYlhqrf2wJ7u5WSSeN4mD/AOshz3Ydh2FcUdmvvOqT1j5r8z568XWsunXsU0sg&#10;We6BuGwm0bSflIHvX0h4A8Z6xqWmmxg0VZEaMDzolBZio+YkH29K8t+I9nrVxaCbULQSi2+WGWBP&#10;l8pezH0qT4S6rqHm28FpflbeJXeRQMMrN/CDXo1rToJ6No46b5ayWup63PHpWsXUel21uuhz2kQS&#10;Xc/+uI6yHOeTVrx5pGk6nY+S+tzLDpsDCFh+9MrAfdIXpSePEsJlt4DpwF/IyzSO3ySGNeflccHN&#10;ZOha5o9vo2omKKVZmSQWsrY3qx67+xGPWvPg37sle+h1u3vJ2PI/CFtG99HZJc28TeX5zTSZUsp+&#10;bZtHevYvCt3HeaXdyskN1fJclbaBR80EIHJBPZq+fr7wxf6dNbX8Vx58V0PNhulHyo4+8rDv9K77&#10;QLe2fUf7RsrxUlW3CvEDjc/8RA/pXfWipRcrnLQk4ySsd54emtrLVrGWSVYpi4AVY9saFTx5h7/W&#10;uj8TePPEWjX2o6fO5urO+uEKYBCbyMnYw6EdcVRvPFNrFNbTzQzTObYxlOFiLHo+31FYmpreatoP&#10;iBGtsTxLFJDIrfLHj+JR6461yQk1JdL6HVPbR6rVHu/wn8PWF9ot5eL4iV7OG4jjkMf7uVJzywYd&#10;/qa9q1TxJeaRbTXWo3Mv2H7LKjAZV5FPA5FfLv7KMFreQXtlBFNIqO02pvMQI5GH3Gj96+qfC0eu&#10;6tZaqjOj6Y7G1SKVd7rnjzB7CvYjHZK//DHBKaavJqyt8r9vMyZtU0HVbWCIf2YtpDpiyQQM5+ef&#10;seRwT3rnfiHoEek6h4V1DXfGEEFxLpzv5cTgLbRsvybB/Fjua6Xx74H0TRX0pL+ys/7K+x/Z1u7d&#10;iZFuE7njO414R41+GOia1b+bDcz6pa2NmSkMcbSSCR+FHmE/Ke+2nGNm1L8CeZSUZQk7a7q/4n0n&#10;8OLzVLMWtxcahFfWs8ZmjmEe9jxtG3Hc981o+NbXXNNNs13cWdvZ3qMt3MsS+bBH/dJHB46V8cfC&#10;jUbu1WzDa9JdWVjMlolvGPLKs/3t/fMfevtTxFFZ6l4Um0zTtXXULk5kZcZ/dE/Mef4wKLaSV9jK&#10;bcZwlb4tHp+JyuhxXl9Pa3ejXsenaJbNHFCXi3tdeSCSw/3uhzX58+MPFq2niXVYNSjAu7i/W5tp&#10;LV8qkLucR7R0bA5r9DPCut3cOnrpEFhb6npqSCPzreTy5YOxEqnqfXFfIH7Q3wV0Tw+h1XS7k20m&#10;nzD7Tby/MXVjnfGT3HpWlC19eunzFUk+Zq22q80j3rwF4i1LWdWvdOlt5TBcWh/e34K7YlIbbEx7&#10;g9qvfE/w9bWMtjqseorqcN3eQW97p0wMcKYACyFVPy4IHJ614d8KP2jNY8V67Z6VcC1toLSFTEZy&#10;B5mOABn+Jq+urQpeSXz6rp8cMU7GC52tkGQnahHHaolTcXyta+ZpKpqpJ6dUt2ePftC3E3jbwnfR&#10;2+nwW01gwWyVFDI6x/L8m3ox6CvJ/B0lv8Nr3UIdZ1i1mvY0tQFUktl1GTz1Ixg19Rro3gXw3Pqz&#10;2U919p0u6EawyylkuZ5Bkbg3A9hXxx8SfBljP4pvfEXifxD/AGLJcZezgS33oWXnYWPXNWpP4W+v&#10;QiChvGDta2um594afplnq+oWur2l3bAXtoFkZtplCn+6vcjiuQ1bQfBOt6O2hafqU73ySsszOCoR&#10;nY7tiNjK81h/C630iOF7A6dfZmsUmtryRh5SiXqYwT8vTpW/4iurvRrzTLbRrATzMwhWW6iHmxbv&#10;mZ9w6jvk04rS7it9e5Dup8qnLRadFp3PHNc+FGl2uoW8etzao5hudkk0bgfZyrb4QY1/gccH3Ne2&#10;eAr2bU9L1DVJdKkFrEEku7U4jaJcHymQEgsp25NeY+L/ABhc6F4jF1fXCajPcrHb5AwJLjOQxA7p&#10;U3xn8Sal4Y0TzdTtf7O1NhA2m38Zea2uoYz5jQTgcKMnHPSnHd76bBWk3GKbV5Ja3+bsj1L4hafb&#10;XtlY6s+PIee38pISIydmNu49TtPOKxpb/UdY1JdftbBI72zlJVniWNG4IYxk9Seprxj4X/HLSPFM&#10;Gpvf20lxc3l1HvgjGY7LsXQf3T1r6i8ReCQ1hd2+h+J0laVFjkjuWDJEp+8Yv7pIpODbf4rrcUKs&#10;YKCfopbqz3R84weHdc074iLfajodgbO6WSb7KxEMTmRcZLDrk19F+FtZvp9DvzpJt/tbPCrAKFW2&#10;YgfICeqhehrz3xHp13qttpttq2v2KQQssKSx4kl+T5fLZScjPrWL8TGisrXw5pPhyWS3voriISHD&#10;GG834GGcdGHXFZq8L9rfPU0quNZQXX742R3fj74a6gkmrX2jR3MWoE20twyuD9oMQJXy1+7gdTWA&#10;3xIiNlPBq/iA3MD26yTFbcOEcfxS7ejKw716xp4tr9fKu72eCaz/ANGukaQhd+MHZjse1eV+JLHw&#10;7pVs89naCy0m7MkN+H/1soQE8k9n7Gpqxs7rS+6M8NV5lyTjdp6NL9T458a+HTceFT4oe1uNStZ5&#10;pVkvEwfJljbaGb/ZI/KvIdB1WG6VD5iQy27GRzwrkY4Ge+etfft9cWtx4bsBBY2Wk2UifaLW0lJM&#10;VzCgwYzEOGZsZOa+L/EuiW2s6fpVzpXhY2d1LNcBtuSs5XlVA6qK4J04xdu/U9GE5TTdlp0OH1LV&#10;gsNvcEuxgcO5ByzNu3YPpXpN/carr95FLp1oWgeBZHildXJVxgc54x6V4/ZRRXmntaPLPbXzXJj8&#10;tl2whQeQ/vX0HZDw5cJ5cdgbC4tYhFO8Gf32F5dQeMCsqqSS0NaV23r2OG1+/trPQFYaNM9zaSNF&#10;PJGSgiJOFJI6jsK1G8N6taaFNHcrHHKwW4FqzeZKFbo5Ud6r/DbWTHJr8dpdeZbllRGnXzJJNpyP&#10;l6cetVW0+W5S+vpWk864dt9y8mGhCHByD29qzatddmmWndJ91b7jp5dLl07QzbW7xXtpsNxLKwKm&#10;Pf1wP9k9hWtYeMbQ+F3tJbEXRlKpOxiImWFRkMCOQB2NZ0sFw6x6LaXz3NlbR+eSEw0rMu7YWPUV&#10;a1zxLY6b4cvFtYwus3cAea2BJj8pONhJ6YrNRbaS3bG5WTb0SXrscDZ63faVqTS6LoDaj9tbyI/N&#10;X5gXGNoI6fU186fGJb1Lqztb7S5LO8t2mt54nbO1hhxj2OeKhufjp4l0WW3ntpoleOYO2E+8V5AP&#10;qBXm3xJ+L2q+MtXudb1PZ5k8gd1jG1QwUKMflXvYbLqtOak0rW3ueDiczoyjKKk772sUbjT2kW3n&#10;jmML7tnmK20HjqfeobPwleX3/HvcKzIuJDIdvU84q7YNe3GmRKbVi5YyRgjghu5NVF1C/wBMkuGj&#10;uFZ/LBkI5C5PT3xXoPmSaTVzmiqTs5RbT1djpPCHgfVbbVnM0cZhY7g2/wDI/rX1ZD8HNYv/AA9a&#10;wWsErPbF3JVWIYPzn5R7V8b+H/E+t3V1D5vmND567yFwDzz0r+mD9jrxb4a03RJZdQuIbeaQRmOS&#10;bClV2/dz2Jry8QlLE0o1q6grNp+a6an2GQRwkMuzGv8AU62I9nGKjRg+WUud6u9noj+ePxD8GvEF&#10;os5bTZXYkAbVPGT19a8nvfhx4n80E6Tclc4PyMOn4V/Sf+1nrHhzUNQs59MkgaUQsJZUwA+enI6/&#10;Wvgq5uF8wfvFY8j7wCn6Cvms441xGX4mdKlThXgkrTv39D3MPwFgcxwuGxDdbCurHm9jOzlHXZ7f&#10;kfmP/wAKy1UQlW0y5UEbt3lsMDpVKz+H/iGF3A0W5ZBwGMZ5981+oMmoBdgDLkKRjcAPxzUsd5nA&#10;SZcE/Om8HkeleOvErE6r6nH72df/ABDPB3i1i5K3aKPgXR/hL4p1NY1h0S45IDBlwDX0n4M/Zk8W&#10;eHb1NVn01xC0BGfLfHzj1xgV9U+ArzGpWjtIqqZF3EkcAHniv148UfEnwdJ4bvd1xE0b2rAQbCCM&#10;rwBkY49q+gyrNv7VwuJ+sV1RVtlZJp+pzZlk+HyWvlsqWW4jGyq1GnKErezs0ltF736n4CX1nIPt&#10;ERtMsOV9NwrpvB+oRabYSi/RYPtTCMM8Rl2A8YUgEDPc1wvxMvrq11oNLdpHbySKECAlyC3zYC+n&#10;rVbXNRtLvUNU02HxW9jshDQo0YZZEwCdzA8E/SvnaGXtTi1LSzfyPexmMjSlXja7hPl1a1O5u9Zh&#10;Gttpf22ecBlhYgbnjicj5Y8n+Ve/+DPGK6dLqFhdNexzLG0YklYyeWJFAwe3y+tfJvhaCHRdSh1L&#10;VFzCwCwrauvmtgbVkbuOvFdLe68iPJFb3d39oaUzSRXjhT5ancpjI+8GHBFfQ4WEocrjfzZ8fj66&#10;qOXOra6Lt2PsnwZ4kuLYy6b5UMllYzboXUj5o9uZC565J5rtL2bQZZbG6umbT38PSfaTNBLsaYTj&#10;+Jsc5GRXxvp9zd6reW1xDqsPkzOPMSNvs8rb/Qf3exr0qDVY9R1afT7HT3+yQzIs8yuSsxjA6lwM&#10;9xxXq0q7UUmjxa2HjOTkm1ft+J7fqMmi3N5ZjTtW2apqDfbpZI1BBt1zhFJ5WQevfNN8C6g9nq0e&#10;miRhc/a5Uvyq+bEDGAYuehJ6Nj1qvp2oW+p6i+pWGj2lxc2IKxR2jgGJRwxZejY9M1Z/tKOPUrmb&#10;+zriKGzh+0pcwL/r2fl2KL1xXZHdPzOCV1GUGvs9bXTG6ra+OrW9uLX+zNLXRb19sN1JiQWu/wCU&#10;gBv4snj0q3cfD/W4I00HWPEULWV+dskEEKgTLGNysnl4Ktx8xFVLTXtfuWhuFsHudKQh0EdxmSd5&#10;W3KzIMbcHsa7rxX4i12V5r+/0WArZR+W8EbgTRiUZLAr6ehrVqN+v/AMeaorK0La32vfpv1HXP8A&#10;Yst5a29pZwwi2j2pNcK5jJQY2jI59zWp4Gv/ABLqVneW9sljPFLeOoZRvaMxjO/d26YGa47XvFfi&#10;ZvCdtbWVgr3pjzatIVfbEx6uT95sdBWBp+l+KdKh8PabpNi1hc3MUjy3DyqwIPXzgp+XJOR3pvR3&#10;V/lpuZ8l4OLcb305nfbqI3jDULbxnpWn3tsbgR3DXE9xbxsFhbaRslODx6kcVofGDQf+EmNq1pr0&#10;bXdrIUEMbt9wHc0eR3PbNYbeIptEuzDqdqlxJNAbdFMoDTyL/GeclWPQHmvRPDMzpY2V/ZWGl2N3&#10;b7ppvNmEpkBGDgDJX6ZNZtXTT/U0neMqc0tlZNWszjb2w0jwdqdlPFpl1qF5cWDJKse6Vnim4LH/&#10;AL5PNefaR4ng8KNpEFnp8c080BeeC7gctbtPJwIy/cf0rstI8b3viO7uJotUgs5Xu0tN9qGaSJIj&#10;zIAeqN6VqfEPWLPWdQjht9MurvUdNMBgjb5VkCyAl24PPp0FZabp2s9Pmbx5nKMJRcm172v9aHjv&#10;7SnxMu/h5Hp2pJDbB5VAWIyyO5fklmAO3BzjBrwK++NknxDttMP/AAj9jppt7cMptHJMobs4bkfS&#10;tz9uvRNeU295eadJGv2mOSOOWIqqrjn/AHhnuMivkf4O+Kn8Q+KtVZrKG1BtlJVQcZTjha4cYnKh&#10;iHbZ9eyPGq4yrSx1Cm5e7KMdF1v5n0lBDtQhojleSNwyM9vauV8Wa3e6JHa6lZwAtbyLGRk5ZJDj&#10;BA7HNdwjbCgSMtnOegHv15zXJeOrMf2LehI97f6wgEHIU/pXy0Pijfa57OKk1Sk4vVJngXig+LIt&#10;Tkk0fXFntZX3IEkB2FuqnJzweK559T+I53tvGQxwMlTn/gJrkNVcQXd3sUx4bIA4468UhvX+Zdzb&#10;s55P8xX1dOlFRiuWL07H5vLH1HKX72a1ezN6HU/iW00jOZ/lUNgO5U57DB6iuz8L+NviTo91eSrB&#10;HMZoth+0BmKEfxDzD1ry7TJ2lvUVmZizbDu5xn68YrthdwRxyIuA4BLAj5SKmcI7OnD7jSlmFaLu&#10;qs7+p0fiH4g/E7UZ0lFlFE6oFbyF2huOpwSMmuPXxN8SZMymeeAMeULMeR3AJrUtdL1G+tLqS1im&#10;lKhRtUsu3Pp0rlrS7u47WZ1nmLodpUyMxwOCTzVUows0qcNPI6pZjXun7WX3nTHxL8RlCkvMzLyv&#10;MnX67uKn07X/AIo3ku2DT2kKEM5diMc8kF261yqam7LhpZZCqnK5bjPTH/1q07SeaO6tTfXM0EG5&#10;QwVzlhn2NOUV/JH7iJ46pLerPfufuZ8DviFDqnhlLbUrX7NcLp4iZFfdhWGxju65r84Pid8P9C03&#10;Ubzy9Vvpm85iB5vEaA8/d5z9a858MeIrvwzP40uNO16ctCbYWqMxKyxSNlhk5wRXO694/wDtN2Jr&#10;i7laaUK0gUBAD/dAwc/U15/v6J2dlpbz1MMzzCnWpJcjUrq99dV29TduvB/h+5gaSDWL9GkGVZ3I&#10;+YevrWf4f0jQb+GRrjU71ZBJtkKPhWx0xnnmuesfEu6wVlOxct74A7H2rjrbxU9quoulujsJAQD1&#10;A9RT5W9D5qTPfH8EaAylk1bUtxByRJyPYkVyniHwpZQQefa6/euVG/az7lYD196wPCH7RmoeH5p5&#10;odLWTcux1liWRWz7H+dZl98XtIvJp5X0gosnzGKJNqj1xk8CmqFVNe6wnytKy1Ont/DNlLam5GtX&#10;Sk7WXc/THJGPT0r6q1bSfBvizwlZapHapDeQKkFxcI2xo2UDBIHGT618Y+HfE+l60r/YbFrZYTtJ&#10;Zy3mZ6nBJwa9e8OaxZ2XhbxLYXgIguLqOckHGcZwpPoaiV1OPMrNdPU9XKsZClOcZQi4yj17rY+n&#10;fC/hHw+1vbaxbXbzLYTYnzJ50jAEHDbcEDFcx8Vfib44VtYW31FvNtpPMt4lbaklq4ygTHO4DqDX&#10;xN4N+J/iDwxezRaY8KxXrokkUhBVgG478Y9a9k8ZS69448QaubeN4J1hVlVW2hkgX5iuRz+FOrS5&#10;WuZq2+vke/8A27GpRXLFqptZdPM82k+O/j2eUG4gdmT1J3Ljtg9qoXvx/wDHcETh7ch+u8dlPtj9&#10;a5R9a1CMg/a33N8pOAcEdetRT+LdTiRiLw4yF3FRz65HpXUsNSdn7GDOdZxikl/tE18zso/2hfGy&#10;wxrHb7WAzvyCT78jiu9sf2p9cjgHn+H3km+ylGlE7r+8/vjHQe3SvJdP8R6ksUZa7bDnHKqOnqRV&#10;iXXdTjk3mfAQEMu0AH296ToUb/wYr0NFnmLSv9Ym/XU1bz9pnxdBdIjWbgORnJ35H4jiupn/AGkP&#10;Fk8yr/Y0yJsH8QbOPqvSvPYNTuru6tR5n7h3BkfYMKverN3r11BLctBd7UDfIGUElewBq1TpqyVJ&#10;Gcs5xbT/ANolr6FHVPjtr0zyqujJy+cuiMQR77RxXcfDP9oDxFr+s29lq1zOxjObNYuDuA+6COnF&#10;ea3HibUyAw2ckhiUGT2rP03x3rFleG4tWRJosGL92Bg/WtJwi4SSgk7aO5xUMfVp1ozdSVrpvzP0&#10;K03wxZXjwXMGvxW87T7jHcSNFKpxyMHivk79pfQfEbXJjutHjW2jlWOGVCrbt/I5UnJNVdR1bVPE&#10;yW95FdM005BkhBYbCOrKfSrGqeK7/wAP2+mWN5byzmLUre4ctydi9OvqK5sK50pKUUpSS2PrsZWp&#10;4rD8rvGMmnzL/I+LNSs57UmKWKRCDzGwwB9R61iSW+d4PTFfunfaT8L/AIhQwG4tLa3ndNpLYBLY&#10;9a+efiV+wjYtbyXXh6Zt4Ut5e7dG3HascD4gYOdT2eJo1MPO9veV1955WK4PxEYOpRqQqxtey3Ph&#10;fw14QudcisksHiT7LprSSluDyxPHqa9u1km1tNNsjIzSR26ByDgZIyazvhf4G8ReH/E9zpmpaZLb&#10;bbTy8up2uAex981B4o1QSaxqIZkkAkI3KduNoxX1UK0a1Rcs4yikmmnfc5sLQdGGsXGTdmnpsYk7&#10;CRoo88NIox1xjvmo9TnK6TrCvLjFmyqB0G5s8flUdlsefKschQW74zwAKzPEDM9rexD+KGNeemT2&#10;FelSjqi57Myr64t4tG0VYSZALePfzxuzz+R61xuuXAWEgrjcpK45wT/SuxvIDBZaVbx4XbbrvHqz&#10;M2a4nxZA1usQOclzk+3pXfR/VnBW2+SPNmeUblL4HbPSux0LUAtjLAwB/eZX1PbFcxLFyC3r+HtW&#10;jo8BF02FyQOM8Yra5xJGjqc4yF3nGOlUdHZTOc5B2nn0reu7FndlK5O7HJ6Ac5qXRdKIu5Bjgg5A&#10;H5c05MLalObeYmDYzzyTwQP60kMZe2deeQCOOM1o39q8bSRtIWGegHeqeo2kirFhSdvO3OBzQ5Xs&#10;O50ej+MdYsrG3soLvFvE0kyRMgKhmGCfc1QuvGetXtlFpct3mBHLoAAOT2yO1YttK5ZgHG4DaAen&#10;IrNUsknmc854P8qwdGF78i3vsV7eotpva2jNXUIpDa25lkK7FwuPXNUbbT/tKFy+No+bNal1A89o&#10;f3foRjqWrHjlkgiKhsFiB9Mc81omZtjzp8RTInxjuRkVPbwbYpz8rsw+79O9Urd/NG1cg5JJz+tT&#10;M8jyx7MBSOMH+dNEnRaGommgUqoIJOPqOBmuz1jwneTWcgaW3BRwxzIFJHQcV59pG/ewY8AdO5xX&#10;RG33o6o33iMnHDKDXLXdmnexZpalpDJo2rK8kO9riF0RWDN0x2rO1z4ZXlhoEOroGlHmANtH3BjO&#10;TWvFZ6VJdXieRMJFKsxDgA+mPrX3z4A8GwSfBzx9qFz5aRmyxFDIWdm2DcSrds9K8fHZjLDeysr8&#10;00mvI+l4fyvDYyONdaco+zpOUHHX3ul/I/PTTby6aKJ/N2jCsD65HSvXtb0+3g8PaNex3L/abi4l&#10;86PduwpACkAVwuhT6a0CvHp7FUO3DSkcHkdOuPevYPAE2lNf6QbnT0kSK6CNFISVKOOpIqsTOyvb&#10;Y+fSvKKvu7H2V8LfCZs/D2i3uvW0j3sxMVgjnym+z4zlCCOfrV3xt4T1w+FNV1hNUmOnWc0RWBn8&#10;24CeYA2CCMbc8Zrq/iNout6H/wAI9pttrdreWX2Rb2JpYjILHLD5Gc84x0NaXi3w3ql/4X8SHT/F&#10;kFyslqs12LS0EUUiJ8wAYFixyOeK8SD116H21JJUYxSeiSv3PO/HWg+D92k2kN1rELTwmS7F2pKB&#10;sZG7ced1evfBnxJ4c8PaVfJcW7tKbZo1vHPnKF6D5SDtA9q8L8TaLrfinW/Cfh261o+atu89x5+2&#10;FAxA2qoGM4rmNM8B65ceKLfw/qGuxW8cdy1u1xAzYZUG5eR1988UvayjKNktT14YWNShVbb92N7I&#10;+2tE0bQ1u/t2h6myaUEVrm8XMKtcMvC5x09iKwtD+HSjXEiiuY7v7dE1xcTxl5ljcN8jOB0P41ym&#10;m/YLfTfEthLq0myyVEmM214LjfhVCLkZcjsOa2p7XxJ4J0GLXtPvbfyoUjXyoUYPLFJwq4bpnuK6&#10;Ya2937jn95J+/q1ZX72O6u/EP9iahIyaKtxd3G2O5unRYkW3Q7cqegP161zfhKxli8V+I7myuYvL&#10;i3SxSk7/AN2ycKgHRgeBxTry+vP7AXV764Plyov2jTzGXbzJfuoF655rV8U26eGfDen3WjeFXjbU&#10;/IjEqyfNBKzAYm54X6VbeuvqFklbrL3fL8Tzf4oXMd/4f07U5Ljfdqpjjnd9m3JwwKt97PpXP2K+&#10;HPCsemahqtvMImHlrNvk86EOOWRAcbeam17WtMm8af2f4mZbyCOVxbfZUJRG2A5wMZx9KtnxD4f0&#10;6LRxNYyakxkldYZOZFiB+7j37Cne1jpivdaSfy8zK1tZbeK3nsvEgaxl40wXUZM8hk4ZtueB6E0z&#10;4WeHLm8HjQ3lwt8bW7jQSyMQ0aquSijp+NfSD2XhzTotM1DUILRm1GY+Ql4vz21u65UR8dQen1rz&#10;jw94Bm0a28Rapp00+o2Dag7XEJHkyZb0P8SYPWn0aM1UulutbXempzt4xsrO+TTLkiC/UzXAiVS7&#10;RKMbEJ5B9STSX3jzS/D+jafPD4Ui0r7PITAFj84EY5Y4zya9Q0q18N6n4dvLvUNO2JEGFqLdDggn&#10;BG9Tltprz648PPKmuXJlnkjt5Y4LaNAfLeN4wxO0/wAXPX2qNbLs0aJxk5JxaalbXrco+Xp/if4e&#10;ahfyJL57zebLGwCJsJ+baMdcVsaBrkY8J2ggntre2S6itSkbsr+U+c5PHzCub8NeM2sNHVdQBFjZ&#10;O8RZI/8AWeYOCy/eGO7dK46P4o6Dreiw6ZGzCMXhMsKoHcBc/MrDj5j0qltoZuD2dviuvQ93+H7/&#10;ANjadfazNpkrQ2sc0SuGAMkRHBx1Yn1rk/A/jLSDYXMceny6sdTVm8rgJAQfusT0rzzwx4yvvCMb&#10;pqaXE2n3AcaenmK8yg8fMo4xXoHwk+HVrYQz30SXEmn6v8wLMquJEbIRV7VcVoiJpL2jls7dbbHE&#10;eH38U6dFrmmmSW4i8wyRQB0MLhfmaKV36YHvivV/DfjKy8a3el3uqWaaVHYxhobUKfLBT+MsQATx&#10;1HFdlJHoLfapI7CKG5ssWy7mLtL5gBG5RwcZ7VDr2htOthaQN5kllayNdmIbI5e4j44zVL5GcqkZ&#10;dGn37XOm8Vw6dbazpuv2lnNOksXkp5QWRB5hAMgHTjuRXyZqt74k/wCEg8VWkUcJQ3sai53sjOD9&#10;yNdv3ueorurDXfEt94r0HwzceXpenJCsyQRSAtIrnIUN6nHNS+KdV0/S5ZtOSeG3Z7/fA20MzzR9&#10;3c8gAdqUn5f8OXQi4NRbu7de1+piWfgPxlqviD7PCv2W7QxLPeXEIQADkJ8mcj8a67xfb+IYPE+o&#10;2V3fWt3cSJFBbSQDyljkZfmXjPQd66Sbxrq0/wBhGm6XJPembc7AkR4UfNIu7tXReOdN0bW/D+qz&#10;wwyLPHB563S/u3Rz2yOuMYqbaaMXtJqcXJK1rd7O/wCR8zteP4Y1SfQRZ/2jdXW6NYFOY4mkHVj6&#10;5716B4m+HVzb+HfDGm3Zt2nH3P3m028sZ3s20csQOh6V10fh+fQbPRZYTam6uVjWPUydzMx52t7/&#10;AFrz34paxqj63p13LcWt3nfC5jPliI5GVJ/vGlt6m8G5zi01bW/nYvW2sSWsNlLvkt7ppC0lxqEa&#10;J5qL1ZXUnJHvXOaN4p8Hal4jlksLESu7CFZHkaJp55BhjjgED1r2q/03VtQ0HTrWfT7WGxZW8q6Z&#10;hK/HRCD3PrXm/jb4T+GtAuNDdYZbi4yshuDKF8iQ9cAfWiwRnFyS6ttaPser+ANNvdFk1TQpzZGa&#10;GP7WluAHYQg5zls/M1QfEDxHcXw0KWG/8j53eaOJtsmIhuGM9cd68m+HXg3Vxr11f2E7XMVxCbaW&#10;8uJGcoSchVxySo7Vy/jHwf8AY9Us7FNaubw2d0/2oE7JIEnX5Qnc8mla730KVOLqXbTla+i+R9cX&#10;c1rr/wAMre90548yjdLMijzWkTP3voetfJXgjwv4mYXlncNqF3ZSyCa6eIfu2xyArHoBXqvhtta8&#10;GeHNNd9NWCyiuWjkMjfPIHYgFl56jk1peNPiRotp4YubTwxqUb3TDzJkjY4j5+6o9805a9dkjKkp&#10;QclFKXNNtPovU1Z42stIN3rR+12mFY2MCAGNV4VpSOWB71XtdY07wy6TWmgzNDdRFTHajARG5yx7&#10;mvP9P1Oz1rVdLDapdC3bSFWX7OpJBQ/NlOcse1ei+IrLTJNHWPRtVmgju4T5jTvzCkRwxLHp/uil&#10;e+3QmUEmoyv7z1toipoXj3w5qcFza3+g3Vk1yQYWeNo1ZYzgByOmferza3oWq2st5pUUVhNozmMQ&#10;IgcS7+G2jvW98NfDstxpl/a3mrG8tpwsSsOhGMllJ7D2rH8faPeJJa2OgWsaRWaGEbEGN3Zgf4ia&#10;qztcyi4e1cU3e/fT8Tjfh/rsd7qd5DeSXCXbXn2RIZNyNsf5gwX0qj4y0Dwd4plhg1nU2s5YtU8o&#10;q5ILLHxtb2NM8EeKZl8ZaTp+qw2v9oTeYVumBWYvEMKrA8A9cetbWq+C/DcWvy22pa4CPtQvGMpB&#10;Lu3Gz8KST0t3OmTSqSvdPkvpr9xn2un+F4Liy0rRL+O1cag6/KcCYRjhx/jXZ6jqPiPWr+/0WOJZ&#10;7i2TdDPOVaKQMOeeoNM1TwXZaJ4nt/Eb2cE9tHY+Rbxx8BpHbliO5xXQweAtG/tNNRtxN5twplmS&#10;KZtsRAz2PHuKHF6mftYOz30dm1fU8f8AhfPH4f17V9GupoNO1G5jb7RcM48qJSvyhM/xe1WfDujr&#10;pk15plo4mmtbwXPl3DbhMH6sueDu64rgtWXTfEusNYQ2Erlp2kvL+P5hJtJVEGeg45xVvWfCt1ba&#10;XaaiL1o47a4mkdXf5n2DCKrDoR71Ce3kdjim220nKyat1PpHXvBEl3ot5LBcOirZSOLWchQkj/xK&#10;B0Fcj8IdOtdJ0bV7e+RZhNEJ5Sx3q0inovsK8V1LRfHnihdFW21D7PPc2zNJD5hJdEyULAcnPftX&#10;b+G/Btxc6TY2kcMUXkxuJ5ftDbpZ/wCIKPQe9X5pGHs2qcoyqq10+1v6sbUviyK2WWVth0y5Eiyf&#10;Zx+8T/aUV6j4Nk05itx9oayjs4S3ynd524ZEhxXjPhaFP7J8+2tYbvdc/ZhLE3zCPOCVXpnsTSan&#10;qPh/w7bmHR9cdbuSU+bFcqWWSPPKfWmnbsKrTjK8Y3Tva6/U6/Un1HxDaQ65phAhWRlaadcmVd2G&#10;2qPaul8WaXaaxp0KWl/DYNb7XVShijdepJA968p8cad4xsE0WPRtYgWOYq6WigRIhfJdCT0z2r2r&#10;xRqVtNpFhp0N9bQ3JMS3TuRLLGpI3YHQ4oa0/Mzk2nS5dVd2t0XmeP8Awtstfk1C9g84vHcMwjnd&#10;P3RY/eYeortPA8ljp/izUNJ/saa6ktYmcyoCYAGHOR2Jqvp88M3i57IatcRQ2jhoriJdsLZ6AnGK&#10;09Z8e6jol3qN5HphmgTe955Q2sdvAJPXHepikreT9S68pTc0kvegtNjifEGlxpc2FzpLm1+1X+1o&#10;FG2MbOrEdxXX+JPDWqa3PrmpX1vBBb2aBIGALPMij5jnoM9q2LnT5fijp+n3NhLaafZSxAJkEzl8&#10;/MwA9K5DUvHOt+EdTg0XVGmv9HscQXFyY1jVywypYYycd8VfItb3s+pkq0pcqjb2kU7p6tK/fuYV&#10;v4Xa70vSo9T1m1jOou5ngkUFhGv3Pm7nFUX+0o1jJDZhtPhjuIjHFHgeYgxGzAdu/NbscehTeJX1&#10;5Xj1bQXjBVI2PmW7jqdv90VL4c+Jlrq+pa0NHtjBpsMMjSvJjdIo42IO31qeXfU3VWT15W9Lu+iV&#10;+nqeUeFrjWp47XUNV1lYbiDUkSGMR483P+2Ogr6C1fxNFqRuYrq4t7a+gzv/AHf+vhPRM964CXQv&#10;D/iu406c29xDp1uqrExcRNHMfuyDnp9aypdF1+4TWJlZJ/7NkcRX20NHOEU8HPYfzoWhc+Sbjd8r&#10;S+6/Q7HS/C2iatc6vNeSRIGsiLeMMdqqozvwe9c58IpNM8NQag1hqLXl9eTKfKh2sIVwVBI7n3FU&#10;/hNZaNJptzf313LdLegpc2aBi8YHBZVAJ5/KtlLzwOniwmPTpIEstNNvZwkeW/mN3kBxuPoaaWz0&#10;Jnr7SDU5Kye2mnQ6j4h6dqLaxoa2ewz3VhJLNHMoZQYeQSfevHNI8LajLcjVdVmu4kYPK6wrgBug&#10;wOOK39c0FdQu7Ar4rka4t4WZrFnzKVPOxMHofQ11PhmDxJNb6W08MqRyb7fYVIVkB7jn5qynC72Z&#10;pTn7OnFc0dFbXR99CrY6PpFzD/ad3rM3lSbkV3bMgKjof7vtW/o2lm/0eQaFPpU0dtKFEV2VeaRv&#10;Uu3IIrS+KuiwatpEGmWunSRSoUDPt2sqAjcT7+9ZGow6R4ct9OtdMjkuPM2bZdhKRP3Mh45pcqjf&#10;T7jFVHOKs3dvRNXSSOb8UaneWHiMeHJLu1vftcKStFcMEj3kZMcWO+f4q2/FejPqWmWVzc6ZZ20N&#10;lMqzQLIXYBOMFz2rgfEXw1h1E2mrT3X2i9Nw7qUHMMO75duOpr6GvfD+na3pU1zcami2NpbASLEu&#10;wu46hwOue9aRje/5E1Kih7J362bSe+x5P4q1T7DPpFpfeGVbTnAWErcbcRtz8qdsVw/iDS7bUJNc&#10;t9FCXbCaF7WARtI7DHKtu7DFe7aj4s0qXTP7P/soM8Nuv2Lysu7q/AA4G0+uTVLwb4k0Ox8TTnWp&#10;4bPULa3SKCPIUKSM5JHDH1NVZXWq9SY1JRg3yO6T0vv52PFda1e91LwxY3LwW1xLFNsns8mN0kTj&#10;ZgelanhXwRa2d5Zak98IVijYz2chEku48jyivOBXpur6To3h4avqNvcx3Kjfdm1I3s0snGVYdz2r&#10;xmexSOTSrhLN5dSZyzeZwI1lGfLLng49RilsawnzxajeKfyPeNQk0yKO018G5a/to28hYVMsQEnB&#10;8wLkdOoNcz4kk0/Vo9Le0toZEuJ1aZ3A2xkcsT6fStDwRpX/AAi95APJn3aukj3QaUGGJR0KKOtZ&#10;vidX1qx1S78MPbrFATFPbyRlUfHBY+9XLVefY5oWU1q7dJdPQ534hXnhHXdYlvpbO0aLSV+yxFR8&#10;s8jLneSuCdvYVl+EbjStU1M6jq3h21a5ESfZHiKtI7IccgkEcdM1Z8O+FbLwp4WvYbzT49Usb4tP&#10;PDCcPFPjgDdyV966r4bafqH/AAi82p3ulNp9pCrSBvkXEf8ACMcHPqaSvzblvkjB9rpJ33MfwtoE&#10;3jnVdXnisYUgYGCWOdyk0ew8EEVhJ8J9Y0XT9RuBfyczsFuFJkaCJeNiryTu9TWZ/aWmabYWup3+&#10;uG+M96oCQMYfLDngtt6471D4QvNSk8Qa1d6pe3lpYxMZECtutPLx8qYPOT1zSVtL7+pUlNN2fuq2&#10;lux4zcT3+j6/dXGr6NO1lIipC4YwygE8tlRyT6V9U/B3xT4U1jw/f6leLKkSyPZJE0heTI6HGckf&#10;SvKNO1SXxfrl+rWCiK/iZYHu5SIUSAcuo6/TFTeMvBVn4d02LV7RTGVKLGkR5DHguAOxq4tdiKsO&#10;dcrk1fsdh4a0y38bXbvqGtiO00aWWO1tiBH5pI/iJxVCx8J6PfWeqadFovkbN8yQ+YWafYcsGOQF&#10;U9qzPCmkq2hvqz2KzxAC4f5v3nmZ+UFeOTW3L41i1priSTSrmG5O2GNNpQwFu/H3s009BckuaVnp&#10;+RJYNpP7iz0vT4obqOzLizjIdh5nBV8YDH6mvItOBsda1WzkidHkiTdG6ArAUJxu9q3rqd9F1Fwi&#10;4vpfkjaI7nfHHzFjxVGwkmuNL1kTWkkWr3F+tu8x+YiIcsSTVxe5ooted/vPR/E2gWUQ8K6rY6VJ&#10;fXQhkjaS2HlrJIf4go6AetUdKUWniiWPU7QpJeWuVkuWyhfqFjJ4JHoK7/wtfJYaNrcFtZztLFbb&#10;IXkJ+YHjC+lfPt7b6zqcmnG61dA+lS/aLZGG6TJ/hz1wPSlpo79DCmpPmVtna/V3PRvhzL/Ylv4i&#10;uNRupr2c3TrCWzsjXHPJ6ZrhNE8V6RZeCNcurqCTU3uZZI4baEGMxM7HCE9wAAa6jwm+q63f6naR&#10;C58gEYZY9gkeTrlT2rM8ZX0PhPVbPRpNI/eyTiWS3iACsh4B9ietTr2uaNJNrm1djd8PLFdeBtIk&#10;n8LTSyWk6yFFwGUKc859qua7c6P9l/tSLR5zc30bCBEY/K46ZBzVTxCsCWb/ANjX98tzPOoFqWJj&#10;yf4eeK67S9Q1i30a2vNW0WMTwN9ngtEKu5DcZGOhqXqHNaz11e17HFeDIPC99oniC61CF31mGIxS&#10;LE58wk8gYB617PeaXpWuaRpQ0C7eO6gtVwMkyQlV+YBfX3rK8I6r4JtNN1F4NNQ6lJIzEMpEodj1&#10;f6VmWutX9nfwSaesdvcR5R7h0xGUfkrjufeiyVttd7E+9KTspJp6c2z0JNF8P6hJpH2gyC58uZsf&#10;aA0jxNgjLjPQmup+GHh60tyYvtBS7it3kKGPCDJ5K+1dSunztZ288d8Ibt38woCAk5B6n1rhm+IR&#10;GoalFJN5ZVWe4LAZCqORx/CatpRtcydSdRTSt/kcjrGqG88Xyx6XF9qMVusUstvgLGXz94D0q1oF&#10;roXhmOS1tLq9uZWL/aWcnyvMc5PPOK5bwNrWjre3k2kQTQTTykRvGM/ae54NaHhnxRoHiTV72wi1&#10;G4tnfzElt3jwz7Pvnnpz3qErrY6mrJJ35Uj0CXw1ov8AaelXtvc2zhYHSWAfPuEg5Zn5PFcbqOjw&#10;ytc3Fv4XuFsLOB44o4/mLu3V1A6/WupbXPB/g250uzj32wmR2knkG7ep/vdevauk0zxxr2nNBd28&#10;cX9mOS0EjDCBfUk+tXyx66empkp1Fayb005na58y+CtR1W21NL7RvCt1BYRqySSEbcsv3t2elVPB&#10;/iDxJrOuarewafHDHJK0Qd/mVcjGCCe9ew6X4m1m68R6ijxv9mctvWNT5YMnQ1pm3sN8RnvRJBBK&#10;dgjXy9zr6mpaTR0KdnrFXt01+RzGgeG9Xj03XbaW3gggsW2LLgCSRpuX2k+g6Cqol082zaXdWlxJ&#10;bRBG+0zDaA2flANaWsaf/wAJPNFNbm+skiuSXuid0EhX+Ec8mu4+Lz38ejaPa3FjFJCTHN56kDbs&#10;OAW9u9JR0fkT7V80Yu15Pa9rHlnh2OfSIvEN6GjuEGpqIYJDkqB1yT2Neo20GkW3iz7FNZw2djdw&#10;ecwt+plcck49fSuZ0zwvpuhWGo3+r3LzuGW5BT/VTZ6L+FX9B1qLxA+qSGPDJD5lqEXDjC4A5xSt&#10;sE3zOTTdkmr+vY1/H2oTmzgYaeHtLK9U2xI2mVVHJx6Vqv4vvorVtVuSsStGFjhmwqspPCr71yfg&#10;DxfeeIp4NC1GyPlQ2z5LkKysvT9axLDU18WIdDvZBnT7hjLKRkxIDhVGPUd6XUzUElyyivdd310Z&#10;6p4BsNO1TTPEP2iVovJl3yRq2PkcZxXm5FrearLZ+HoUt4Y9jSySgkkJzjntW1bXEvhW4v8AWbS1&#10;Sa0aZLZo3fmZsY3KBngVzPh7wbqOt+J9T1O61ZYRGrCO0QiMKsg/jotey6jj7rqS5vd6eT9DrPFt&#10;48sITS7uW0acqtx5KbUlH8WG9TVOVbVBpu2K4soY3MQiZ/3m08bgKuX0ul6VLbWm+XUxCqshjcBB&#10;JnhTjr7V51rfjDVL+11PUJdJSK6t7r93AzcxoOOfrSl+PYulFu1k7b3fW59I3Xim8k0m/gtrxJI7&#10;a1LsrDEmxR3PrXnNp4sOn+C/7VvJIJlmwQir++Rf7ufasLRPFq6Nbaj/AGjbRSG5jjANvlzhudrk&#10;9K4aLVbSay1oxWbmxlnKrcNyluSfmAUd/Sqcr21Jp4dK65UlzJ9NT07wrqOi+If7FuIpUuHSV28u&#10;RcMhxkH8K6bRfFS3P27Tzo8XlwySecJOVcseCBWF4F8GaJZXmltpk370EptLZZ0YcuxP8q63xlEt&#10;udTvLLyJfsMLSSMGCsCvY5q0na6MakoOfLq9NL6W1GNe2+pSSabxDDsxJAqYVGI4PtmvNdD8GaBe&#10;alfrdajJbmycLHCOjOR296wvDnxJWXRLRAga41m4Xz52f5o1z0BPPFa+sW1s/is6fotoZ7mxtVuZ&#10;Gdxsb/aY96i97aXNYwcOaPM1daP06nRaLoq3EGqCO9kjgYnzIpvm3ovXGfWvOdH1bQPEN5BBYWEC&#10;XMMhRVCbHwp+8T/SmaT4i8WWN/cQ6rbiNZ5NzMm0pDG393JGT9a6ew+HGlzSXc+kaupkty0u+LET&#10;5bruIz/hQlfSxorRu5StfZrb5mXqdhqnh4axdS6dcySHL7oiShP8JwOmK0/Fs8MmnaFqQu4IdRli&#10;SWVYkBkCY56d+O9dvpXizTLfw4bW51KdrqYEzSNz5aA45zjP4VxV1oWhaNcf2pBfFrYsrNI4yzqe&#10;oAoa03/4AoVG5e9Fpp2VlpIxNNtfD/iexs5RYypqDXRlWe4UtgIcbs9BXYfGLw+82j6jOLzzpIYE&#10;RRE3ysSOpx39q52z8S+GbzUtRZLkQF4jFbW4O0sD1PPc+1c58QvEF/4X0vQ7ddEuEtpJA9xOSGDg&#10;HI5FC2sXyv2kHqrdH5nLeH9Ihv7Tw9pt/r0yMqTbItv/AC04OBn+deo32reGdDtoG1Lw/JPco6x2&#10;8rruVwP7309aiiTwPdB9VXUjJeyQ7oLeUY2MR/DjvWB4Wmv/AA/qVtBraiW0uwZfKclzED2DH+XW&#10;oV01sOa572UtOmzfodTfJoGLqC5vIlW6USgsxCRZ52qR1+tN8Z6VqFrD4Ys9HNi8fWT5/lGejPXJ&#10;avq+gyapb502OWwdiHLAttwfQH+Yr0vxBbeEoIkcxXZiLK6LGCxKr0C+1Une+xDTi4aSd+lrnETW&#10;d9ewXunyyWv9rCN3jj+/EyY4xn9K7j4W+H7eXw9I2pXEP2pSxB4Xy9v8qn0LTUtNbj1z7O0FvNCk&#10;EQuVw3X0NTalpdylxdrLPaxwXBYvGCFdh2AxnNC01tcxlK/u3ts/n1RyU3h/Sb2+h17THQXMMm0Q&#10;7dwODgsW9T2rO1rRri51W4abT5reWWIrGVO8TO3TA9B3qt4VvZ/DtzcTSzwmJ7gpFacDCn+Ns8n8&#10;K9E8SeIm1e/0XTtIaNJ7KYTTSg/6kHkAZ65qFZr9DWXNGeiurfE+iNDV/Euk+ENL0yC+uFmluESI&#10;KmAEYjG0jtXLfaL2w1rS5LSzIiKNJKiNjzvTj1rnbiHwlqfi1DqlluvElEajedpOfvDnAya1vHXi&#10;/Qp9c03T9KMtvqwk8td3MYHTqQM1pe9rGUKdnZxbck229tTf1y+svEU10JdJ+yqro6zMq7VI6g9K&#10;wPDmm6PeXt/9htPPuLfmF42+U5HzBh6Vf+L3gqC20TyE1JBKsOZy8gDmSTvweBXFeH92ieFbJtP1&#10;BICpAnu4lLse2fehrXUqFnBckmk9FudDZeKbm1MllbzXMdx5rExHDIoHOFJya2/D+h634gtY9VuY&#10;pAm4rIisDJ8h6Y96+Zl1rS9RnlmtvHiw3q3OAsiIgnUnkjPOfyr62sNR/wCEQ8LRTpcme6u1ZgDJ&#10;vHmLyMeuacY2+IK3ur3EuaTS2+8y0tFhlvn/ALHmtIXO8of9YI0HU/WsbwHa+Ap9c1G7uNQlnkuG&#10;BEMuVEW3p1rt/APi6XxTby6peO8bRr5MsLDKoR1PNUvHfiHQ/DVrDd2lvDNcXZaPeMNgY+8QAaOX&#10;rp8zHnk24NSUmraP/M3n1bRtGa5gWKKCJWMiXKSBgRnp1ry3wx41W8uLhb1FeOG78wOAdsmThcDp&#10;XhOkeJl8fatb6NqLG2soo2xJESGdgc88Y/AVrfEHQl8M6xaWFn4jlmt51RYtx5hVepcmhqSaVreR&#10;tCnFXi2+Zrc9r8ZeEfCVxJqupa5eQy3cSnyIFYLsyPkHpurifBniHXvDkD6frejyeXeMGijk+6Qf&#10;ugVu+O/DsE+iQalpDpNFJEmZs7pBOnVgD/DVvUtC8Ra94eiL66t9K5V45GYRmNk5/hI/EHNJt9hR&#10;tyq8rpuzvpaxQN5PNp+vw6dLZ2zFiZYS481T7DjBp/gDQ9ZtbaOO41m2a2bEkQkIYxFvvHHXNebe&#10;CNM0/Tk1RtX8OXE1+wkXzBIMS46lcc4FdB8GLzRNNtbvVr12gxI32eGb584PHzH0oXqazVoysv1u&#10;dxf3er+F7q6lvrG2eBZFa2YIcsD/ABDjg0/4q6pcy+HItRtXezedC00iDLL/ALwHeup8Q/EG4v7u&#10;8m/siO7jFj5qpJICFQdW2njP4VwGk20ninR4JJYEC3UvmQ8naNvQbc4NNPoZxTahKSSa317mV8PZ&#10;LdtBiu7LUGl1IPkF+CCRhjt7/jXpuoxaTps9tqGrXd7NKqKzSD5VUnscdK+Z7zW/Efh3WYI7bT4P&#10;I88JcPs2y+mVx/DXsfi7XZr/AMP6naaTPK4WENcSlNxy3Veaq6XYdWnJyVno+vkZHiH4pjXdVKaP&#10;bwQ20cbqLh35kbHcHH615X4n0vX9A0o3cd7H5lyvlxyRoCMvk4rM8Ea/c2c0lpYxLARtW5knhJIz&#10;3H1r3/4pX9jpVlon2i3Ny3mRSJFHwjAcncPQ0N63CyjyRS0PmrR9d17QvCt8+uwxXIdgRbk7ZNnc&#10;lf5V6f4G8bWOoWCjS/ChtrCQrHM0YLSHP3m9eK9H8UXXh/UlW6sLK3mvp9iSwOdyJx0X3FcufENl&#10;o+u2BWdreCCzJkhj+SLzSccj0FVKSd9N302CKbS0e2zOi1W3gtNE1u1sJruSEkM5XLSKo6bc/rUX&#10;h3RdSv8ARdHu11J7dDceUwZcsABwWB7Vr2PjLUNNudKvozZ3djLc7JNvDzK/8IXkcVZ8T+IbeLUb&#10;q0tAUeeRJVtT/tdqz6C9+9kt9b7+R5Zb+J5tZ1fUGv8AU0FtpzGK3e3i3FnJwORnGe1ewxSiyjuY&#10;5EtbifYZfK83JJIwAfevL9StkiVLZPDVzazXJxIsfCysDwWIPI9K4bwFrUumz67o91pBa489rhmf&#10;5jGo5HJote77FON0rHQ/Czw9aX/9uRXdnJFdzy5SKI/KmD3I6V3es+ArJ3h1R/FUkU0DCKSN+VXZ&#10;0A/xrXttQ/4lVtfT6itqHiLNHHgSSAdq4fX7NNU03zLQSXNzIQ8cDcAp3zTa8gTblfmaWx0eguJ4&#10;oBJrK3EfnN5W0MQoP8R7/ritfV/FWhXOvWlnc6tCtrbo0cq7V81mx2Bzgc1lfD3SfEsHN3YWdqZI&#10;SLdlIJVh0BArktQ0y2nka0GkTXl8xk867ij+QMTz04x7VOtloFouT12XTzOqh8OeFYdZktYLtzCl&#10;v50b3BwI5M/KFz1z6Ck1L4jaR4f0HUrbXLlJNSvpgsIK/OIycZ9sVzet+FPEniGx0KSQWtgmnzLG&#10;kkoxI2329KwfiXbeHJb62S71aDVL95Y1BwBHCV4IyOn40cqaV09ew3q0nK/47HYeMNSsLHSbRdOs&#10;/wC0bmSBiDID8keOuSRz7VzHhDTdeXT/AA7qj3siwy3YPkB9ylQ2CCDyK77WdAMUekw6Qpu2dciH&#10;jaMdefT0rzfWIPFXhy+8MtdaKfs8t4W8tWyQE5PyiiKeulvMamrJc272e57rfeNNKvYdWjl0aK3t&#10;2uEWZpAA0u3uB68VmP4i0iK+t0txJDbb0jSRRhAr4yOnB+leCeJb9vFV3qNzpllLHAlyrDzwVYOv&#10;BwD0Fe6fNJ4YsdGvnt/Olfzmljx8ijkn9KJX6maSio2T13VynNpFm+t6lJpllja2wzLls8ejZ61j&#10;/DjSpdZfXLq+0uK2isS33jiZ9n8Y9jV3wncxacuo3kWoSJG7ZUSDcSq8bhnsa7TRNKTULmC4WWU2&#10;dxCy3T8ggcn+tOKv03KqTaUleyslczvBuppd3kkENtJbWaks8kjEhtp5A9zRNaS3WoNJLpCGCDzA&#10;jggl1boMDofxrs9O8IaRHbXEcDXEuldVMrnczDk4Ix1pLPTbrwxYLNvL21yHZFcbjGf4Qe9JwaWu&#10;yM/bRbbju7JJ/wBbnlr6ZrHh1o5JQkkVzul+bG6EDoM/4VymseHvFF/qWm6rLevbxEqI3XjdGDzm&#10;vXNW+G2v3+l2x/tKBobsb3mkOPIGc4X29q5O+8TnSrOLQRqH2uaQBYpUG7gHGT6Ummuj8jeNRSSs&#10;05Xs/Q2rTxRdS3JubG4fZaJIoSXISXaOSfT8KpXPifTNd0PS5bdZYbxnIeWNdpbP3lBGf1rT0iW5&#10;nS60u/042lrbqGN2BkEntn39Kh8Q+BNCOl2clxdz2NvvMjmNtqsintjoTSgm1uReCkrqz6W1OV8X&#10;29t4jbS9M1DxQbe7CnyYo2GBtHBf1NRaPYt4e0m8uhq26+Vwm0rkuq9CAe1Vbn4XeFnvBPp4kSLa&#10;sqXMrlnCHrhjzitmVPE1tas32BbmyOVjuWUKxUdDTbKjblSTtfo9Dz7X/EGh6pYyjUNGvxdl/MZ1&#10;faHP975f4a1tA8czT3em6cukwi3gUPHJKm5vKHXaT1q54aNpp+oWl9qVpM7EMpgdcqFPfPpXrHxP&#10;0izlgtbu1u4Y70qotUwAm3rsGKqL0ZM2lKMeV2fU8m13X9C1HVLqxGo7HuxsbCYVAq/LjOBmt/wn&#10;8PNQ8O6ENU0+/gmlLsjycblQ+o5yfavP/jB4OmbTNCkur5PMKkypAhVvMbj+GvMxqk+lJZ+Hvtk1&#10;r5hEjzMc4x0U49aV0lpvcfK5W5Wreetz6BsbvxRp15bDUvEcEkE0hlS3ZgpXjO7+HA9jWHqMvhaG&#10;Sx1PUbFVjunfzniYlGIPBAX1rA1W0i8bMLHU4Ut5oURVu41ZQU/vEe9F14Aaz09PDthM13A8nmi4&#10;kbPl4OcJihNaa9Q5bO1radND3rUdR0zxdpaQaVfSada2MYZlgTazD3Y15Hc+GtG0bQ4nstVY3Fze&#10;KJZ2BLlD1XcAOnfpXc6DDb2Fm+k3lwLVpQIzdFgueOBXOeLsWWl29tqGt2trY2c20uqbzKH4zgc5&#10;96FvsRBcuibte/yOdn8TanoNnqNvZPa3lsZA/mwqZDIT/CznOMelen+CrvxFqd7NeWjR21okAaS2&#10;ZvnZyPvDPp6VX0r4h6RoenHTfDehQX8XlGRriUhFbd3GeprL0vXJtD0qRridItRvizranqpbsD6V&#10;StfqN8zT9xJu1r9fMwfD0nxAtNSv9XMIkd5vJSKRRskT1x1z7il1PVfGrXUzf8I7actngA/+y11v&#10;hPxBr02qsdWnitCkStEhOVlx1Cg16vca5pzyMzm6jY4JVeg47UpxfcUqnLL4IvTdH5waP4abUtXV&#10;7d0MYO6QNwoVa9T1XQGeCdkgIh8scrxkD6Vg+D7axVLh55d7+ZtAXOTnsQPSuwn1YWel6jbwTB02&#10;fKeSQT2r8n6n3MYrlbtueWaw0cNnDEiBY5M/P16e3rVTWrz+1IY7BnEaxwAF4+ASfU9q5u8114xb&#10;wywr5akk4Jyx7/T6Vb8TtbyNFFZMVD2u+VlHIb39q6IrY5JTT5vkrHNSX01qILKJd7ltnmLnBI6H&#10;/Gt23t1uRJBcN5U0D7WKYCtn0NR6JpEiWcN3FcoTFIMo+MtjvW1q+mQXDGSOOQg4lfC9G9jV3V9z&#10;KMHa/wCHkcZc20VtOq3M7tGHBOCTznoK9E1238NWV1oMlvFHJaXjBZlP3kYc5PpXN6rokv8AZksk&#10;UJmjALMrAA7vUHrXE6FI2pXVnGy4G7bg9OPX3rRO6vfa5NnF25d7Wue4ePEtLO7ia2gSJZUUIo44&#10;PfNeRS2WogsGYRWzSMMofvMeua7fVV+2TTS3Jk8q2IjgjUbmbHYV0i6Rpd7bGxWKdJNgkjUlgdx5&#10;yS2KUaiikaTpc7l0tt0PGvFula7appsdneO8GzcgUcAe9M8R6BfatPpDCVrdyAkhPG4nvxXuEOky&#10;x21lawt5hAwTJjaPUZroLzwtmKzmucW7KxCehx71pHFWtouupEsFe929baehV8LeAtQvdUtITqxE&#10;cMX7w5ySBwc15l8WdQ0/wzbX8Vmxu08xxHI3LRueozjJr0HR/FMdprjRIxRiMNKOe1Z1v4W028/t&#10;J73Dxy3DffOSAT94VnQrKNVSnrFWdl1LrUXOm1C13pe+x8ULbar4i+zwFZoVlf5S7EKD3znp9K+7&#10;vGH7Gtr4P+F+j+L5dVjlaSWOGVCCVRpDtX9a4uf4R6atwYlvJhGrCWNwcAe2a9N1Pxpq994dGhal&#10;qBm0yGRWS2bEiB0PysD1p5nmOInj8BKjKX1aKmqsIy5Jcza5Zap3SSaa8yMJhPZ0Jxkl7TmT5nqn&#10;GzuvJ3s7nwZZC7sdaza2jRzSuY4jgqrkjGal8f8Agi/0awsrcRK+pX90ZcqcsikZOcetfT/iKx03&#10;Tbq1u4JEV0ACY+bBfvk8jHtT/ClvZ67rk8t5AgOnrkSk/wCuYjPJ9BXs/wBrvmjU5NEtfOxCoO0q&#10;fNZt6eVzxO3v/J8PWlvf2UzmQBXlRSQgQnJ+tcL4j8eeEdEll0zTRM/nQbjMcjDEdK+7bvxLDcaf&#10;qVibK2W38shZBj5W9T618y3nwF8G6i0k0lyy3BbzGZPukH6k0YTHUHKTrQkk3e0e5pili1GKoVIO&#10;VrXlpp5Hz54iXxDp/hrQtYvrcm1mEghdmJLHt0ryKy8T6pe3IEFlK7vxtAOTmv1Cl+H2kX2iabpd&#10;3dJLZ2a+ZACfvHHHGf0NdT4a+F+jJY/aiLSN0RnA27GAX29a3XE2Ho02pULvmdraK3QqjlWY4mrC&#10;NLGSilFNqyu2t9T4l+G+l+NILkwtYXFvHOpV3KEBCRwQa+mT8OXs9Ot4BcQ7pSTJ8m4v6kk5/Gvo&#10;/SfCuvavozLZ2r/ZsZaULucDvz/jWnP8A9ZsbCG9FpfNZry0gXcOfcZr5mtxXhcRioUY1qcasr8t&#10;KLvKXLu0t3bqfRQwlehFRnOcr6Jy8+iPyc8Z/CvUpNQvI1svlG4q6ABSRzn5M9fevDh4B1l5Wjj0&#10;udjnshJ+vFf0CaB8FL+/hS4tfCd3dxsAQRtywPpuIri9R1nw34Xv7+1udHW1vIGCzwyx4eM9R+ft&#10;Xu5Lx3DG06n1VwxEaaXNOnecY9NZK6ufIV+DKeJr1H7V3TvNRs3G/fsfi5pHwM8Y3bxBdBuWDng7&#10;f55716PD+yl4znYAaYQuOSx6e3Ffrn4b+IFjrN1Bb6dbmSWY7QqruH619KQ/s9ePLq081NOtYxt3&#10;iOW42M3cAbVbGfetsXxhjI16dGFCpKco3UaVGdRpPq+VOy83oTV4Oy3CRjLE4hU1L4XUnGHN6X3P&#10;wXtf2O/FwjzJDGpzwN/PNPH7IfiUbt4VWBxgg4/Ov25+Fvwt8U+MLm+iksZdOis7h7eY3I+7LGcM&#10;qgdceoOKk+LPwM8U+Fn0treIajFeXK2oa3yCrvyNynscda5cPxTmuIqYyMMNiGsO5KrN0nGKlD4k&#10;m/ia62uV/q9kf1mOG9tH2z2hzO76+h+KsX7GmsSrxcIpOAQT39RWgn7EGtLuEuoRIR93uDX7+6Z+&#10;x0zWEclx4g8q5ZQSqRBlUkdM5Br86fidqPiDwr4o1vS5bUSixm8pnz8sgxnPtwc16WDzTPqtCpXn&#10;hK1GlCMZOU1BfE7LS7a+aOjJ+GskzOeIhhWqzoxUqnLzKyb5b62ur9j4Ytf2J9QYkfbwAQRkqevq&#10;Papm/YkuywQ6moYdcjjFe8eI/wBoXUoYmO1VVTt6gbcUvw7/AGhpL9LiW4hEoDFdwA+b8Ca1/tbN&#10;vZucZNpeSNp8K5LTqqlUUYS/xM8Lh/YhRdzza8iADhQAGP4mvKLv9ma4srqUSavB5athS3BI9fev&#10;qjxX468NTz3s95q80Mj5KRIflQ+nFfONz8RNMmTZLdO4DHAKnNd2CzDNJpylJ69HExq5Dw5TSTlG&#10;97q0/wAzkZf2cLm6uZVhvVkZcfdHXP8AKtSL9ledH2y6jzjIwuefQ4zXsvgX42Jp9+7W2nJIkkKw&#10;gScEbeMg16tea1qa4m85Iw3O085z2zn8q6KmZ46DUZNL5I9rKuDeHMXCpOFOU2nraTSR852/7MGn&#10;lQJL2Xfxnjb+XWvQdH+AehW1nJC0khLcbiefxr1rQdWu72MpdxCN1bhehKn0IrqGWRdo2LwMAE4w&#10;D715mIzLFSunWe59HheDMmhaUMFFtq2tzz3wv8NdC0O2SJLZpEVmYknO4ntxXXR2ugRNti04L6gj&#10;GD+NaojYx3KyKqkR8YOceh4ribeWQl2+YgNjOMj8PevLqVJybbm23vqe1TybCUYRVPDwiltZHUXU&#10;tmsgKWUXCgHco4B/rXF+NNMvdU8mG3uUgIzg7PT0NbIdC+ScjHO7v9cU/UGjh+zq251WTcpBxncO&#10;lYxdnfsaSw0HBwa0ejtp+R8/y/DW5gvo11O+lkikYAPG2Bz6gV7lp/wN8PIkZlhaYcYEjbgPrntW&#10;T471mCPTAgiASPkOOuSaqW3xTS2hhhZlYCMBhvCsT2Oa6p1MTVgnBve2mh4LwuXYapKM4x2TXNr+&#10;Z6hP8NfD8QMC2ccfy5GzsfapPBXiBtKnn0l59qZ3xsTk4zgjBrxPVfjLB5a/6WQyt/BjkDtXAwfE&#10;Q6hrStGVZ2XCDd61jHA4qSblGSS11Jq5lgYOKhy77I+5NS15ogAt1InPOSMH8FPSudXxxZQzhHmB&#10;f+EZ43dwBXx78RPGXiHTV/fwlcgYAJ4z9K8TXxVq8t1AZC6+cpMZPTA61pQyadWPM6iSe1jzsVxD&#10;Rpz5Y0XfS99D9Kbjx9bKruJwpBx/ez+Ncpd/Eu1TI8wIQcsFUncPX2r4OfUdWlWYveP+7TcDycZ+&#10;tfUPhQW2reELACwIeJD9okwdzj0yc9a5MXlEKPK3Lmu7ehnHOKlbmUYcrSur63sX9T+NOnKk6m8B&#10;3DgDgmuWsviomqXDxwXXOMEZxXj/AMPvgbf+Iddea7je2sklZgJAVLLngA19jXfwg8LJa3RiiS1k&#10;gCiN1wd/rmpxuHwWHcYwbk2tX0R5OGxOYYpSnOKhFOyT3kjC8JeHdU183Ik1EW4jc7AeQ3FcTP8A&#10;DDxpJrUiwqk1hFIPvMPn/D1r6H8A+EoEDoo3MiF1cHrgZzXfxa5ZW9nbeTFumLsSu0/Nj39K8f6x&#10;KE5NJWZvOhGaipN3WujPA9K8AaWGufOjMbxqcKSOHJ5wBX55/FTQrzSfE2oQTswBkZ1UEgbTz2r9&#10;V/E1n/pUMqQEG7C57kvnpgdK+d/2nPhQ9zpMuqxRM1xEFc4GTs6Nk+1e9w5j1RxaU3pUXLfs+h4P&#10;EWB9thHyLWD5rd11Pzq80xsrAlvTI7e9fYPwl12S+0yOA43RHLHHJU+nvXxw8TYUbzxxnvX0V8G9&#10;Sit4J4mDMxYN1xn8a+6zikp4eWl2tUfDZHXcMRa9k1qfoN4I1SUaZ5CwArhiu7Hbgge1K13qOmrB&#10;dxQ4I3YDDC7QOee9c34Ju1Fo06yqGjDhV6gbh1rt7K+mmiFrc/Mi56E8jHt2r8kqP35q/Vn6nS1h&#10;H0OY0O5kMUknnKBIuWjI2sA/YA4rufC9xpHnsf3qXDxMjlz8oBG2sVzZsG3wfLKyMhyABt7dv1rP&#10;vrqzOoRTWsgCSKQ4z0YcYA7Vz7X1Lsd1r+tXrXNlbo52QgeSmTgjPJI7CsG3tZNT1W3S8QRwJj51&#10;XG5+pOTUmm6RHqk8zPdESiEtuJxtHoM1U8Jafq32u4jE7siq3+sxj/61Uru17u4FC78SyQzahZW0&#10;YkjLsGIXkYPWuXOqJMYQ4kiwQc9c+9aer2l5aahefZWBdU3SDHZueaxLCeGVotwJdlZiM4GAOMUv&#10;IV/M9TaKK8KNPKW24WJyeoxzmr2uW9tb3saRjdmyLE5wN4PHFecaXdSy2LFnYBXwAPTI71sXWo20&#10;utFwHaJbbJTocgYGPxpW6WKTOfvtQvLWG0WTcElkAaNBx0PFdMyL/Z1vhFCypMrgfwgjnPoaoXVx&#10;5M0JaMMxKuC/PXjFLNe3EMyRRqqwO/zYGee/4UdNxdxbTVWsmsTbwhHjHmKWxgYOfT0HSuj1TXbm&#10;+IuwMW5dZpUQHBKnJ2isyz1+yhhvJUtEkdSVVipxjvx/hRbRi4WWa2+QNF/qgTgZ68mtE9LXFYzd&#10;O1W01LVCJ41EcrjysnDKAM10WgWtt9nvZ7uTzHVv3eTu2q/YfSuE0fTJ45TcRBsYbjaDsXpjNcTe&#10;Xd9ZXkqxyM4OHU4JDD0zTjJ9jGU+VJtHtttqdnDqcI+zs7fZ5EU/wjJyDUEWt8WMVw0jqpkVU29S&#10;3PNZ11KkN9ahyVjktgz46qT/AFpdVvYILVJoonaTfg7uDx0oUmzVtWZu6Hp9tMt6VdVIcqOxCgEk&#10;CuLt7C4iaUmQgI7iPJ655zj+VT2+pkhF8rYJHJA7hsdcilgnuTHqN0WJMMhGwDIYEdaTFzLQXNxY&#10;2jyZciRthGAQx98Va+1yRQLAFU8AkLyGzUWl+IidOtpbnDliwCdQdoxz71qILOexSaEeU5UqoYdw&#10;OlJxCMk9n0GX00SxWc1rJvCq+6PBP3ec46d66ebWLe5sopriIiVolRTjDDNeU+D7O5jt7ht4/dlw&#10;cnpuHNdPJqcU1hbObfzVHHJxyOCfwqrWuKFTmV9tNjQ+3WsCpaLGfMGXJAJJ9jVEeH0jE17avuZz&#10;iVAD8pP+PrTNI16xjurhjHhHBKswwVAHatrw/eTXiSSWdsZVcHIIPIHHHvVWHGSdtTz6aSyvoGIf&#10;bMCqEMeOTwADjNEN1d20t7H5gjURgpnnpU/ivwfPZXsE0QVIZ4gzA8hMdfxrCuNGn2lnnYwzRP5D&#10;n+Ir15ppbGTck3pr5HS3lyf3cpjWRvLVmxgE5BBxV67itPsVtekbZAQobrkHgZFV9C8PTXmlRXe8&#10;CJAsecY+ZfemW0ipLPDJzbTYKblPUDHWixpF6J90dRHNp0mmMwjMjghsY+XAOD+dZdtb6Ql24tWk&#10;DEqREScDdwfqazYNQCK0cSny0OSeoXb2J964y18Urba2lyZkCiTcy8bQPUU0rmU60Y8t3uz0K407&#10;UNPeSVN0IbIw44b/AOvS3OgOdKtpUgG6RiXK/NhjnsK8/wBZ+IF9qV67Gb9wz/uwOSMcdK2dI157&#10;WO5niuyXjTeoYkAN9PWjkaRn9Zptvex0Wn2kkWpWrsxjdVdZtwxgY4Bq3qeoR7RK9yDEMAj7yk/4&#10;Vx/g/wAdXN200t1brJ5zEuSMgkVlHU3FxeRNCywPlnK9FyeCKcYO9iXiY8ia6noVvrGlOI/KjMb+&#10;YFbAIHPHbpVOKwhTXGDMxQAsAed3H3vwzXmUkDWTySbk4ZXUvzuB9fxr1ywu4bi1WUIizNEQXIwB&#10;x+PFa1KSilbqY0q7qaNJNC+JbuwhiiktgYJnbOAfTvisTSPEjSXryNICxQs5+78wHX8aZdQmaxiu&#10;LpwbiMlFAHDbT61xnn2vl4P7ktkcnB5+tKnBSTuTVrSUk76Hqepai97BDOkytuwNgOWJz6dxXEXz&#10;XK/uo/lldiQxXBI9Bmu08D6Nb3NrcztqCCSBA0ce0ZYr2GTg1S167t5W0+UKWdXZSMfxYrJqzZU5&#10;c0L3s2cjod7Pc3V1bSL/AKtT8rfMvoSKhkt1WVoZLbC9Tu6k8DPFei+BfDaveX8pU75wSFYcAe3t&#10;WlrStBdKTaEBcqGVcjnjmpctTNU24q71X5HBaVJBbTI8Vxu4MaR9Ad3rWNq9t5DSIsQYsAAf7u7t&#10;Wtf27PcAoWKiRc+gx0x6VK+janNPL+4UCJss5bGRnrVqVjNxbVrfcYsBjt1ihltZJMHoq4P4Gulh&#10;0RrthL5xRCBuYDkAdBnsa662litTHMI2Zol4fqrDoaoRa7Il+YUjVFkBdlHKlm4GPrUNm6pJWuYd&#10;74eEqgxq4Ib5WxgE+pz1q3babYxXVv8A6QJZ9u2ZSONoPWvU1uA0Ev2hVLjGxm4C+3HU1yr2Mst5&#10;58doGdOHCjqD6GsnM0jSV27IpJo2lRz3TiSRXkb5VBHp29BVCz1H+ySZfsjLuGAWOH/DFdrImkWB&#10;t7l4nAL5YNzscdOTWvq/iJbW8+2lbaa3kiCiPj5c+ue9RzPXU6oQS2VjjotVjurwNc2GWYDLY6n0&#10;JPeuq1G9t7eHFqRGchSCBlC3QcdRWXFqeoSS2tmIII4JSSjsBzjn8KYdLvJIppjtaMybZAnQc8En&#10;1PtUN9jaxZgVbmCVZJI8IvynbjcT2PpVvTEWSIXM+WgQmM5OBjpz6msxNJmgtZPtUCLBneXU8qD2&#10;5rRHinR5LBobe586EHfyp+90waEu5aLN9e/Y4kjIQgKShBywXPX8KsWNr9o01L0yiVYyRtA5Oeh5&#10;7Vl6fo0d/ewJdzi3jlJEQB45HTHvUFotxp1zdWsO/wAtH8s5Iyxz05ov1foLlu9ChcLBJIBLeG3R&#10;yN4IP3T1xW7Pa2kculXCAm0wYQX+UkdyBVYanatqEMVzZnMLcx7efbOfWsLxTrb3ENysok2R7vKj&#10;A+4evy1Nk9B2sO1jXraG7ntvtDhoPliYk4ZT0rg7cajql+1ytqscUZKLu5ySPvj3qxP/AGVNDaXH&#10;nzyS7Auwjg49SK63TlvryG2eOEeVyqt90Z/HrW1rXIcb2Ovs7Cze3NvfRjzPLLIYz3XpkevrXHx2&#10;csKR7rgbGk6HkAehqHS9RkhlaSVYwobadzfPtB5IFa00q6tdvLp5jjhVRGwkOMshzkZ69aFF3KS1&#10;Ov0rSLDVbi583YVjjG0RgYG7jP1rNvbGWxvUmQlvKhEY3nhiB0JyetZ/hPUobN7pJSVGQHU8EDdn&#10;NcV4x8Vq0Mv7p9gmPQ52jOOfrRuxLc6I+M9QinuLWMqiThZBtHyo3cA0XHiWaQ3ayRNOMgZcDGR7&#10;YriGhuZbeCaJGg3rvRZf4lB7fWur0fRobpnS7kSOPyi5w/O4dPxrSzaKSRm6r4mtbtrCCFCjFsu5&#10;BIB9MHmtO08NQ3l1a263ALO4EzBztK59K49oF06S5LsMyfNk4zsHHygDip01y3a8tpNMuZTMylT5&#10;iAKMjqvGc0+XYnY9D8Tta6Pf3Om21yCgjVmCNuBPcivH/FsNxfpHGyiGM8LJyfwIFVrnWBpuoB9x&#10;eVjhncYU7myw5r0TWdftZdJECoIbhm3EjGPLBzkY9apQ5ZJpCummjlNKubi08pLaR/MMRjHykBuO&#10;oHpXS+JVu7fTdNkinWSXG47Tkrg5zXmUnnTGZILmVIY0UM4xvBY84Iro7x7+OCzt7W3eZNhCO5+Y&#10;+oY0OKvcIy0aDxPY6lqJWSO8iKSOGmzw7Ef0rptbSeKztba2xBnYZAw5I9vauestMnv5YFGnSwXS&#10;koAxHzDru/CrWqX12t7awz27kjdEGLqoOB0A61PQvTXzF1PQbe1sgwuBmRjgqOh7/nXO6fAl1Jax&#10;NdCN1+U4HPPQGvWNE03TbgT28urbZ4xlA2Cg9mNcfHptpFqUazuwlZ94dfm5XgY9jQkDWoum2rvJ&#10;DLeKWghjYnghSRwM1k6dp/m3RUAiOQ7twGMDOcfhXcRWGoG1vY2m2JNMCqsOcDk8e9Xbm2itraCZ&#10;C2Cu0jacn6Z7UlEGtjzbxrdxRamywjzGBCDHUZ9K5C0iMt46NIUTzA+1uMtnpVrxRuhvbmYq+6Nm&#10;fewwemOPaq97HFLYadMGWQTyq0xJwy8dq3UVyo5ZSblLyO38PNFZ2z3D6gCJdwWDZywB9eK57Tnn&#10;vb6Ezp5cKurEnlmXPT9Ks3uYLm0LExorLggBtwx2/rXYaN4ZN0WkjuY4hcPmOOTqcHJA9Kg0V/uO&#10;J8TgR3P2yGWRoVk2opZtu4dgBXYaa73dmbq5ZIwVwFkX5g3XjArW1OHRrQ/YWtn/AHYLTYbdn/ay&#10;ay77Tkl05J7Rwqo25YTxn3WlYpKzZnf8JFBa20wJDiR9hBB6/gKx5vFpikEEFhHJGg3Z25c7vTPS&#10;sDw7o99qWoXImQYSXbtzhQRzn2rstV07R4Ly0F/BcsNzpuhbaoIGfxq0tUZ80mr7amNpfh2S8vfO&#10;SCONmywYuFXae7Z7iuyu7S3/AHdrY3yXdz5ZL+SSAuPfoaq63qen2OkXX+uCTMojP3iFXgZPWtnw&#10;ZPp8Gnao3n75JINkTcgrv9PTFVbS4KydvmzitK3Yldpy5g4lUnAbnjOPSpop4r0SOJUI3hiT1BPG&#10;K53VPMg0iKEzRxzSOzy7Tyy5OASOpFcyNRXFhFG53g7SCMBhn09a6FS5tTmlV5bLyPQdSuVtL+Ei&#10;QSxhGQgkbQQOo/rReaRHPY22oeQypG2CFPzE+wrko9FS5YBbkK7M3ycluemPatW21FbMS2d3dMka&#10;4xhcjd7GtXDazI9pe91o9ie+1i4sgTKAdxxsHUHHeotO1TUpoRFL8kJbb0AYg+lZ+oRYkhgXBRt0&#10;gYDLbQPWsuSZbrziszrzsV24KDHb/GtFTTWxm6jTer9Dob3QJrS7inKZtzt2/Ng5B/GrQtLS3WUy&#10;W+9blwmWOOvIb2rgbDXJxCizyeftJEb5Jxgnt+FbcniD7bE2IyyAjKgZ56DJpypS0TYo14au3yZP&#10;Jcaja6ggtZ4xGBjzV4JA7GrN5qN1fTLO12CEkyoBAbH4/wAq55pmuLhYUjEYdSqMTgKAOWJrStNI&#10;iguLcSTKxLDeckDjjkD1zTcFo+olUbultc62LU7meYRrI8iTMVYHqOOw7VvSEQwfNhljXhh8zKB1&#10;/GuZuTa215ZPasBtlw4D+vGOaxtYZVvbnybiSG1k6EtjL5wQfQVj7HmOhYnkT66nTazrlvfWRitj&#10;iKBdrhu5bq2fUV5HpSzu0ESxlljk3FycbgDgHDV1Zu7a0N6qLgEDDA5yQOw96ytPjRgs8ULvK5wh&#10;l+UAj+VdEKfKnoc1Ws5yi7/cdR4j1dpreO2jtsFIQ0rEADd2/E1yWu2+pOktwoDN5art4UqPbua0&#10;fF5mtLiCWbaXcxHCPkFT6D2Apt9qxkv79ppnkihRTGdvQdQMiiELJWQqtW7leT3RftNOnE1gLySB&#10;NqRuR1z9PT6V6Jrdhbm3vI4ZElERWTB4KgjOcVxGp6xpcslr87SMY9yuV4QnoCehp2o6jNqjLOJI&#10;ozPEFKKCqsFGCSc1zSpybTtY6oVYJOKaZoMiJaxTF18qQEED+Ld3Nefp8Nng1yW9tpnRTKrFo8kO&#10;Dxg12l1bFNJs4TxEkgA2jcQT1Oa+s/2cPhtb+KNXhsZpAIZAJTJwxKZPAB9vWuvA4etXlKnSfvNM&#10;66FOlJylVfLGnB1JS3skrs+Arf8AZU8XeNda1abTGtkSOXcWnbbgN6DrWN8Uf2RvGHgnQbjXb8WM&#10;lrG6o/lSbmOe+CBX9AfxN/Zk8Eab4W1W7t5Ly0ktod/mRXDRhmB4BAwME1+YHinwRY38M1teT3dz&#10;AzfdednT8j0NerjM2x2VrDxxPLZ7cjvovkjDKOG8LntPEYnA1L01NwftIuMlO1+701PyHliWQrsQ&#10;ZIwMY5NbMdu6WptxgsxBZcZJHoK/SPTPgl4LuL6yhk0+O3haRVllz9xc8sa+ivF/7KHwZ0bSJ73T&#10;/FMN7dqoaOBed7f3cKTj8aa43w04uUaMml/NOEfwbTfyJq8A4rD1aFOpXipVXyx5YTmvm4ppfM/F&#10;3TreYI0AgYvnoo6AV33hv4dX2oxSbLJ9wyfunOT61+gnh/4aeG/MaUaHAjfeLcjOOnHvX6l/Ab4A&#10;+DjpFvqFxpNvLLIDiIHIVemSBzXp5dmtfM6VWWGpqHLZXm+r9C834WoZJhfrWOxLlBTUIxpRvKTf&#10;rY/FnR/DN/p3g4QfZ5FlTngdOfzpfCGhX2nQzvMrRiVxjdweOcEV+v8A+0J8PfBuhRKmm2kdvcyI&#10;XaMMWUY6H5s4zX5keNtfsNLYteyOEjLbxH8zcng18HmmFr0K1WjUlCU5vmlyNtXfTWx9zk9TCYjA&#10;YLHU3VhT5OWKqRUXZaX0bK6RW3mkvfSlyBuwPyGK8u+Kt/ONLBTUGhgWQZw2HkbpgVUufjZ4YDFI&#10;re6klP3GIC+3+RXlviS71nVTPF/Z6CBGEocnJ9cZ7VvlWXVFVhKceVJ316mGc5zQlhqkKcudyVvd&#10;6HL6dNFDqzx2dnMb3gluZCR3yPWvUvCXh3SdWvZ3eHybxJD5g+6Gz3I9a9d/Yntku/GXi6R7OKcL&#10;pjFt+CFJHUE/Svm2z1l7XxFrc0cp4nk+QAncS2QePSvqJScqlamtHGC971Pz1ySp05Np3m9D6C1T&#10;TLG1t5IAq7gCFGNzA4yetdPeZhsvDM8cEkwtSJjECCjYHRh6V846546ucvdXNo/zLgSbSo2iuw0r&#10;4ox6XYm+nRpI2twYkBwTzgL9K8mpgK1RJxXMz0qeY0oXUnZNb9rHvOneI1vtH1ALYraTTXJuArAE&#10;KvoPWum8K7dQEC7EjjkjKtKy/MrY65HSvjeL426tfyNMkKQIMGNFQFlHuRya+mvhP8W5obFLbVdK&#10;tZopGYiU/u5EDc/N/Ss8TlWIox55pLy3OKOZ0ajcYNv5WPbNI8DWFkWtLjw/Nfw3ZDPIgIIVfRhy&#10;c11eu/D7w5f6Xa2tlamz2zbyuP3iFOSD68fWs2bxebjTrZbfUpYXOSkCEEOi+h6isPVvE+qWQttu&#10;oyLJcKzwxLydqjqxPP415LnFJq179ewezlJpt2ZJrhsbvU4AunSi1VBEJZQXfcOrAntXRr4O0CKK&#10;S3ijyZsvDM5+Zm9/Yelecq13cz3SPMkm6NWDFyW3HqM1oXPiBdP1SKzvLQxm3hSRT14ccHisHPV6&#10;LU25Nlc7AXg09JbS7+yrEsGwHO5pWPqO2K46LUdVurWa3QSQpE7OswI2gL0BJ7VnXd3pfnXFzIGn&#10;cuCijJG1jjg5wfpT9ZuJJv8ARoLadHmQll3BGkVeuB1GKlzfcqNPyOj8K6zqSwSGWNbiBFZvNJzg&#10;98ZrqdJ8X6bJNNcxtELpUKpHnhlI7jsa88tNAvbfS1tLa/3GXLmMuMxr1IJrktOs3s4Lm4Nt5k63&#10;JZnU4OAMY9xRGclsaOjGVzrvHurWK6WymCNX3q0Jj4GW6/l714vf+M5nzZid5VVhmNFyUI759Km8&#10;Tre6jcW3lDLC3ZmjYjCHjn681gWDpp7NJFalbiZdhzyCCOtWl5hytaHawh7ixeRrkGcKRJu+8gbo&#10;MVn6XohhXY7qZZnxuPB/LpVfQdPkE5Jhfe8g56lh2GK2NQ0qZJI1+1CNZN/mSMCeQcYQ+tRJaGij&#10;s7G48moWF61r9kDIq5jkZtwB6ksO4rKg1a31dZfPG1jJxhcKwXg4FWtQks4rC08qCbAXByxd8Dqf&#10;euXn02O11OB4XYRzQho5OgHrx60W2KWh2XjHU7WN9JhjVnniiMabRkRow9PWqun+HNRMt55U8Sp5&#10;atmRiueOevSuft/F0cF5Dc4ib7OxQORuLt3Y+tddrOrTWkUl1dE3QvNiybMLsD9DjtiixUX5nmWp&#10;eKNQ063extBsaWQEt8xXk/e3dxXdXmhS2qabJrECPuBlEkb/ACtkdWHtWX4l1QQvosdkD85UMzDd&#10;kHgKa2PElzFfzRW2/a0fKDoGRfvfjTtsOK1lr20I76aK6VbXmSC4bYWjIVkA6DnrXVap4V0rT/7O&#10;ntLM7HjCFi2Nzr2btivK/CNhbw6nczRF/szsColJBQ55I/pXsPiLfqFkkKxh4Iizoq8ZIHUk+lTP&#10;sVC7szk7m81N7XUVuFhhijdcRIgzGrcA596zfDWiah/wh+oXSXjCaG6UFCPvxnjr2xWvpN1c3Mtx&#10;bqgYywKGZjkEHoPwrK1W/wDEGjzWVjBYKY3O1nb7pUdSVqbFvTW/9Mr6PPfX+pXsP2C0QQKm6WTC&#10;kA8+hz+Fc14n0SS51cva3ymOOMu688nvknFeoaTC0kd3KbON4ZAPLYHO6Qd+vasbWoiLTUVRYRKI&#10;sccZbtSitQlHTV36nLeDtGgOn3sdujl5yrzyjhuewPYGtvV2k0j/AEERRtGwDrJj5kx6dq0orO/s&#10;9DtpLi6RJZIcfLhB1wBx3rn9YurXULVo9Q1ERz2qGPKpgA9R8x71olqStI6K2hwOta1qeqW8EzXa&#10;onm7UwwxuU8fQnvW3qY1OfbJqWpCFnAEcSfO6be5ye9R+GPDttLZsXeV44T8yNGMlic5HWta1sZL&#10;nUPtZtXmaJDHkLuAXsfrW0klokYxUnZtvXzH32seXZrbowZVjxI/l53se7jtVGDw9GtvGLK7jlUk&#10;NLGpbKqe2MY/CutkittT08MsU5l2mNoioXjPU9OKw5PDwtpLWbfJE8I+VUwEOPpzWZrZ37mFotpd&#10;6ZqMsmQspUxw23UsjDGTjoT6V32mTzxassd68ULW8eQiYCANzj6+tcnf2Ekl1a30Uss88b+b5bEF&#10;kIHAJHasm60+WeRLmaQJc3cxLOCfM24yVXnAqZK4o3V9Op6FqiPc3TKwL21yPmCSHG4dCAOKzdN1&#10;O7a4ngwBHBII1RTh2OM/MQeaqJaXWoWskIBtTCoIYE7go6ngZzSabBY28sSGeb5CDHgbt7/3ueea&#10;jpqadTrLyaVQjXUKRu0qsoHD4Bz061xPiPTNSmnurprOeXfIpWSPICqBgL+NdZJrSXOo+YzurjbG&#10;+T83oMZ6e9VbpZr7VEWW6kmTeVyHKRrsH8XT8BULQbXMjhmTUZfsrfZo45IiQyAHK578V039o22j&#10;WkklvprM5AR7g5PmM/ZFPHHrXpsD6RZ2DJdt5MMzBAVx5j7sqCO+Ca83tbf7M81m9/8A6PB5qRg8&#10;tu6pn1pRd0HLZvU1tPnkskgaJvMuFXPluexGc/UV03hdnubqa5kb97GobMmAqfnXnOmaFJZTOt60&#10;zyCLzU+brnqMDtXYeFfMv01PUJIMuqDCYIVdvTA71Mt9jaHnodSlpqS3pv7i2iy0gG1TlZBjjafU&#10;96527SK+fUGErIyI2yEHkAdjVi/v7mK2guboyRxnCb4srs3HGcDv71PY6dYxjU7ezla5k+zlt/8A&#10;E7np+PNZt32LSPPNPkuXubO7tLRxDHERIpGDI+7pntXskHiA6lMwMUlvtiCMGkyjH0GawNDt9Vsr&#10;S1tZ0dYUiO9iAMnPc1Y07RUimle7lS5RiWVVfiL/AOvUalwiZUGmy3N9PNZvDHECd5f5ghTrj2pb&#10;jXrzSzJNpcE7/aW8qYkFY5GI5KivQrmLT7Cxb+y7WO5leAlt7ZKn+teW+MPFF9BoVnPPumnWQBIR&#10;8oXHpina3X7gctG9Uc/a2kWlvch5JPnikQRt0V37cV1vh3QNFuLZbi5UzRLgygvtRXTnbj0zXN32&#10;oTvpzObNllMayOzkMFJ6nim2s1va21r5qMzSIZGRc8buucdTRcS3O0uNfmnvpZIowiBN0KggKegO&#10;P6VRaZpAlxeeZC6REBlJ25kPGTXMpoWpyXkcsUZECKxj3H5cMP0rfgurq9sNtzbAKqE8HIZk7H2q&#10;b3LVzm9L1gyXsi29xIoRtzxHnA6Hnvmrw0LTtYu7+0k1RreeWHK9gCOR+Fcr4agurm/uI4VUFgF3&#10;H0PJ6VtX8EMmpwi3QNLCQpYHAbZ25rRLXY573jqr6nDaj9o0syaXAwSLOZpA3zSHHJ4qppF1I1va&#10;xElllkMbOv8AI17T4n8HWccy6kERhJF+8HXy2I/iArltOhs7XTIYPtEMIeb907DkNnO72roTulpq&#10;c0oNSfvaGvpPhqyl8NXN0t7LE0YMSQDlpFzzuJ6VreGtQgW+0q6uIA0VvIqyAjP7v7vQe1Zep+KN&#10;Dh8PJpsF3v1GS6eRpV+VVTvmvKtPuLnzZ1FwVlY7gqHgr3INFLDSnfoZVcZCnypa6dDdfVLS6udb&#10;8q885S0xQN8v7sEgDPpXnN87LeFt3lweUHUAje7DAx370kSpDa3KQsWJnZ2ZeMIThgT9azdQsHng&#10;S7hiKwwsFy3GWHbPvXr4fCqmzwsXjHUitNdzQ1yeeHVWnSRx+4VQ3UbgOBWZdT3I8mQ7cyNkqVxg&#10;H2q5FfRbSvlyNHKm1ycbQT7D0q40M9/aXc0cgC2CrGqgZZ9xwSa6mrJHnym5czvvqYjPul2IxBQZ&#10;fc2A2e4GaoatLeXK3NuSv7qMuhB3ArjoevNdR4W0G11ayuZGmCPE3yxODukH+8OlP/s46fcFmXEo&#10;GGUjGAegJ71N1drqc8oSsn0ZxmhXVt9ntFZWbqWIyCBnkfSutksLWC2iNtvKlN3BwcbsdaoXHh2W&#10;3ukJgIEgD7fQZ7etdl4l0M/Y7KeUL5XMZdcoFz0wB1qb7amSi0pe7scI1vfuLeaGzW4EZ3FQoPy9&#10;/m71u6Tq11ZanZ+ThI5Njnd8wBPUe3vUUltqCRAELsh+7INgBU9RtPJp15ol/aLbSvIrb03NGoCv&#10;FjkBh7imZqLWqT0N+O6skur3zZEbcVkJbILODwB35rp9Evo9WujbjSRCIyQpBypdh/GTXDXWk3Fz&#10;pn20qrRxt3wOW459cV2/hu/u4rIos5LWrKXU8BkPQjFRLY6KfxK/qc/otsLO9hlWSNHtpm3lm6no&#10;dufX1rt/E1kutW1pPFpzvJERGzRtw6jnk881ktbWmqanBbReWmA2+Rzt8wHnjHU5r6W+FnhbRJtE&#10;m026kubeW9IWK7K/cdTgjn1qG23Gz18zSMNJK2nkfP8A4d8L37XTeVozxwtGUIjYnax9D396+vvD&#10;3gm9/wCEcM3/AAkE1tJbIN67dpVW4xnBOa7m1+F8ek6VEtv4oljeDcXIRH3nt8vp+NcrceJrezju&#10;NutyvFIAk7iBGQ+2MDb9eat0uRp1I7rRJr/M1ppWfJLqr3X/AADX+GltcaPpMpGqs0Tu4Rm5AGfv&#10;Z9frXlPxT0TX4LiKKa6lurfG+Ir0cMc/gRXd3utW0NoWivDEs0exYSQASRyQCBUfh/W7JtLSBtLl&#10;vo4QdryOfMU+wPOPSonKEoKHNay0d7o19m020t90eMW+rXekajZyazYSG2uYSI/nAKMpyFbtk+1c&#10;h4l1vX9P82VYmS1kVnikDZG88jJHWt7xZ4vj1rSryK502SKe3nwiTgsoGeMEd64vUdY1TVYXlgtZ&#10;DBZ24a4jRCFRV44J4rz7K5z1JaOzZ0Nx4u8U3FruubpZhcKhi7mN8YG7AHWsG88R3q6OyX8aJNDN&#10;HslIxvJONqrWdq+uSPb6fc2HmeQ3ISTlx3yfUZqlpLyX9ysd+3mM+HAbouR2FWlfVmfM9FdlDw09&#10;lPdXkd5AphcljIVLF3PXPUjHavQbvQIdBsjqFhbrN9kkeQSk5Xf1TB9vSuX1Szjtnju5WjgtllEZ&#10;CrkED0JHJNdP/wAJ7Hr+mX+n6UyWkUW5pxcIGWVGGN3t+FU7uz6dQppJNPfoUfB/jl9Qhmv9ZVft&#10;UhxEpICKQOXwP4sdK7/xlr+jWui6LMLWViEdXZ1w7s3ILe2a8W8P+GrCJYzc3qXcqupiaPIClvUD&#10;tXY6v4kn1S4k0+WOMi4gaMJIAql4+hTPGaHa7tsVGT5NdzCfRdC0qzF1On2h7yNpo4hwI2br74rN&#10;0fTJb+GaWSFIbeEZKoQHOBnPFaP/AAj5tEsTrkJKW6MseG+ZmPRT6it+PSbh7Sa307Rmd2h3zBuC&#10;rdQCuehFKX3mUY6rS2h0kviUCBbU26lLloxE7g/LGAMdO9ep+CbqPVYr+1uokCplw4G4A9vpXnWh&#10;zNqQsobq2toVtoRGzE5O7sAO1epeGxZxbItz2zyy7nZdq7lj6gBuuadBe+r2a21N7OzNrTY757aN&#10;tN05IHFwI9pO4yKepzisyBvGGnXk1tZwSmKOcqSg65Od4PfGcYr6C0TVDavEdP00vGxLOsoAHPcA&#10;dM1RvJnGp3BCSWtzIvmIoYGM44wD2969b6jFKDVWSd7aKy+RlGu7yXIrWvq7/eV9P1fX0srq0MQa&#10;/wAhlkA2rtbvz1x3rwvx/wCNvE+mtfT3HkyQQwMxHlCNSRwGJye/QVo+IfiRrekaxqKXY87zoREx&#10;j6Rt/sntmuQ8X2eneMdJttGsbkpLAElu2O4+cM5KKe9Z1q3OlFTl7uln11KpwUW3yx1106aHcaPc&#10;X3ijww91qGpJCJYV37VAUA8Z55IFebahodzbaJbiXWoomPnQ25UfK4/D+8K888LR3z+JNT8P3E8q&#10;2/l7YVkVhGI0Axg+tU9UvZNQl2NfImn6XcBGc8GZlPIFcFasuVNp3ta9ztw9C8lZ6djkNWvb3VtR&#10;Flcau6JFCU2xjgN1BOeo4xUWkaDbNebrT55I2y3mDAQHGDW1E4luZryKKLywxW2c/d2v0LdSTXU6&#10;DZmzhjtLiIbXjY/LwxJ9D1wPeuN1PM9Wlg07O3mT6feahpduLi5tt+/McYUZ3tnqPpiuF8ReLIJ7&#10;lL2SJgE+VfN+8pY4Ofp2r1K8muILQQxzIyKA/nE8RMvYeleX6h4ak1N4E8mSRbpWKyjgMff0qY22&#10;b0O+UHbQj0XW7ubU0uUlcpFbOka8EPkqpyOwyc/hU2rWttqN75Utud0MivM7cdOSV9scV6N4M0PS&#10;PDUt5PdkfLZPHErjCB2HC+5ycmobLTIoLRGlvknKp+/kWPGc8hcHrTa3aZpTg0rP1Zoi30yOCK4S&#10;1WFpYwWRQWX3OPpXM+IlS8u4Hihe3hSI+UVBDPtGS/58Vp3t7dX2nXds48mPYSHA2hc9ia5LSdfs&#10;rf7HFdTXHnW6ERXAYMobPCkdDn0pQ1Rs7KysWpfE8OorcZmIVl8j5jjhO49zmsG28EXrXEVyLE3F&#10;oyjzGBBYc53EH6YrkdWiS71eVvMVS8m7bt2jdnODXskN4lpojG3d1nIKSqpO0Nj5T+dXexmvebut&#10;jQ8OaXo8i60kl3LBJNF5UQGAAwydpHoah8My29lFFHe3AdY1YpDGeck4ycfrWLoFvdi1uZrp0lkM&#10;qnzTjGQOXJ7AVNqFzBbRLqFntd0UxuxTBG/rgHqTUylsaxS1epuaZBbxadqcL3DTy3IKrHEhK7ic&#10;5z24rzJrD7Lc/ZriKW2d5gi4HUt/ETW5pvxKNsrxLGloQ2UDjLFhz+tUZb/VPEc8FxPErN9o84hT&#10;gNt/pimk+wXT21OvtpoJ5prWeaSWGwtwBbh9rc5xtP1FcvZw32rKsJ1SK3bduK3B3bivAAbtW74l&#10;sIr61uprKVYblVQkk88Hmvnvx9qU+nm2EcgkjmmG1Y+CGQZOc1rShz2WhnVmoK9vuPZLm+jt7a5i&#10;edjcJKA4DZQlTng+lY3jPxVqFwTaxRyIsTxiIhRsbcM8E9TXJ6DjU5Is7pYnXfI+duxunbrXo2g+&#10;HvtE3n/bGktdNIldW6Kx4UsT29KmcVBgpOcdNDMuNWun8P3FjDCzv5gdVHyksvUfjXT2y32j2FpN&#10;AWWZY/3ikcjcOjY7VPpPig6fb3G+2E1xJcPLGQFZShPHNaep6jq9jCLqLZ/pyYYTLu2AnsPaocvM&#10;tK1/Q27PWtdudGtVS5VnZdtyM7EjK9B7VxOr2WqSu7PfCaJrclEiO6MTD371YsG8iOcIsbpPL+8d&#10;yQpY+orl7RtVh126SQIlnsk2xIfkD7TtIx3NRGN232XUtuyS11Zn+NtTvINJKJdxSzzRjzzkMI9m&#10;MY964DwboIvZ3le6e13tCZCQStxk/wAI7DIrjNesNX0C2tp72BoTdB5Rbu4LLk9So6ete6/CDTJP&#10;EdkFEK+YsRCOePLA5z+NenUiqVBWd7s86Eva10mmrLY7m61W81iGACX5CxiDAdI4yR/OqFz4n0/S&#10;Y7ZXwZ1fEMYOc57n61veGksNDs4CZDLOqOFXO4Bt3OfYmuXFjpl+t6ZQIrqTaCAflVs54J6HivKV&#10;m9dT03dJdHY4TxNqusu7ah5bRWaKPkVON5OMDHWuJ8bDSJplLi4gv9gjmhZCv7uVcqTn0r3yS8+y&#10;6bdCCdWeAD5Jf9X5g6Ma8S17QtU1q3Gr3eoLHcLOIEC/N5rj7uT2GTXfhZxU027JdTgxkJOMrXlf&#10;X7jtfhBpEWhWiorP/aU0Hmy+YhDLbg7VVRXverme40W1uGuJkSRiiq64AC88H3xiuR+G3gnVdO0v&#10;z9U1Lzb2ZNp3EbgAThVJ7c12WtavcCCDTobhTBbrtLS4JLSAgqAPr1rixU+erUbd77HdhIclKC5b&#10;WWxT0XWGsD58dr9rZ1YI2OTx0J9BXzN8S7qaaX7Ol39kMwnYCXPzsADjPrz0r0TVb26bS4pbS7lh&#10;KyGOURrlEC5yw+vevDviy5j0t5G1H7RNEY/syr1jdyA7fiO1dWWU71qd+5y5lV/czt27m/8ACHRt&#10;RumivbnziscxhkjZCqhwCAV9Tg19XadPaRx3EEoMdos6yzIByUQcJ7c189+AdE13T7SCfXdclnjM&#10;qXcEUBxucKFAY+mDzXv863On2qSbRJdX7NP5QxuCAYJYeh7Vlj581aVmml2N8vhy0Y3TTffc1vEn&#10;jbTNSdDeriIjAhX5SqEYHPsBXE/EDT20wabqmjWUb2lxH5MhEqq+5BksVJAwa4nW7ksYrkRBQFCH&#10;cMhmJOM+1eIeL/G2oaZqFlDf3CyWsiMZI1GU3YwuF7deaMNhZVnpZvfUWLxUaMdbpbaHY+NdO0jx&#10;BaXH2m8+yaraTxPEjYXzSQf3Z9R3Brh/hv4D1s6ta3FlqZEvmPazbR8pR+OvfHeuE8c6Xdx+Hra7&#10;1K+B1CC4RIPKO4GBwSgJHcV9F/BaUSaZbTpI4DgxSv8AdCSKd25T6kcV7OIboYbSV7ux4eGUcRi4&#10;3jZ25rp6nsmtzJa6NpNvZpLc3JjZAqJ/zzJVy/fHfPpXLav4kvk0+JLu5eGWWTaFABj2qMYT0BrQ&#10;867gvl1GJnnSFWWVlyAN+QAR/OsnUfEtu1nKZonLNl4wV3YJHzAf4V87T1a06n003ZPW2h89P4gt&#10;7ye/0PUY1ZrmQfZJCfmgmOQvPoT1FeF6jpEkMdwJH23EExYnHKsucqR74rotX0ZNY1r91dkH7Qrb&#10;iwUqOoJ9COlV7y21D7ZfPNcLGk8yu9zKpMZOMFiw6819zhIRhFcvVJteZ8HjKjqX5lezaT8itp9n&#10;dXMcS3F5bxR7QrwxqcjzOn488194fD6QWEKXgdv9KRFMWwHIChi2PfNfDOjWuoyXMkcdlFLi4Dtd&#10;RH76Y7A1+hHhK+Njoa3U9uXuILpVg3J8vksMnHrjOM15HEdT3aUU+rZ7HDlP3qknF7bnk/xSuNT0&#10;uB5fOitPk2qJEyzJJyGUenOMV8zW0N/e3lzcCFZppCspITZtJ6FR6V7r8ctZEuq2sc00lzbbgu/g&#10;7dylgvPHymvNNU13TL29F0NaIUCM+Sq7CCuF2DOOwrqyeny0Iab9THNZ82In72zXU3tAsrqCJEuL&#10;sRxoGdsA8kg7sE9RnrVmDRJJ7lNXWSaBI5jGjWq7Y2VMhgjDnODSLqEepwRMnkxxRTY8naRMY2xj&#10;knDZyc13Phrw3rC6VMIrsCzsTcXEUcvARn+Xt6Zzj1runJq99GcsY3t16nofjkTaX4PiHmxpPLEk&#10;QwcgQOQSpXsx3YY18i28tjerPFbwxhwVEUmCNqjrkdM4r3bxxFaWuh2dvPLL54j82RyCzlmO7BJ6&#10;qRjFeB2+lWFvJFcm+ea2ZmPyrg/d4VgOgJrfApcr9SMU3zR9D0v4f6PpE2jxqNJmudQinBcoxR5f&#10;MHH/AAAV13iC00+9v7K2giaCQTwLJYuCC0cmN4Zh1xiqt/qcHh+e1tdMu23TW0bxuSCFaY527jyM&#10;f0q/8NtGntby81ya4W5ntcySCVtxdfukrn+IcVM5P3pX9C4RVlGy6XPGviBpGr22oyxSqu4sYhGG&#10;+Vo05XkHt2rE8BxzQX19It59mBiUfMcNIQcmMemfWuo8a3SX+p6eLq3laMLPLKgjKbDK5ZSXHUHO&#10;0elee+C7ySy8TaXOkirtnK7pV3Iq4Ocg9SK9Old0dexwz/ifM+gdG1DT9RnuG1G5dYp4HZ3VN+10&#10;yFV1Hv3qPwT9kmtJ2vZ50+zXkWCg3QXSowyrf7S/yrQ0fxY1tZ6oYrdLq6e6Tb5KDb9njbB/76q5&#10;YaDctHPeQ5dLubZDYwD92jAg7W9GryZu10d8Enbroyn8XfHWl+JvEhF/NKyJZMsE0S7lVwOFx029&#10;jXnvw3a40+5XUoXtUkhuCoiuACCcYyEPrnrXSeKrvW7eDS2iSItbPMrjZgxgNj5u23muJtrq51C8&#10;tpXeNLkybZHkAVdzHC4rrppum1+tzCek1+HQ90thrNuNW8q1WWG9DSuysG8p5CNvy/w5rkvDmvQW&#10;VjevFYCK4uoTDc3Lvl9mcEAHqc16fpXg6DTZ9OvI9QMV3EW+1JI5Mc3938geK8pufEts+sXenR6U&#10;DbtdMwjOPmZjn5W9Ce1ckEnfqdM9OVvT8S54/u7iLwbJbFmSNbiEDIIZgV5HtmvJPB73Ml0I7aXA&#10;KKGBwmQOzE9enWvX/ihLJp2jSG4ST7ZP8htZEYPHEvRuevPQ186QMZWiRHcOM4XGCAevP0rvwsea&#10;lJd2zkry/eJrokfW2qQatO1s19dW8jbVS3jiOSI8cgsPSue029n8KjVoXhhuxqUDWysvzCIt3z2I&#10;zVnwZ4nfV7O5jsbRIJLeIQwORj5cYJJPb3qvq0F3pVvJYxGM3M5UpCo8xGZiAx31wRi4vla2Z1Np&#10;pSV/UwvE1nPDoQspNDa2iBVUmjfd5Dg4wTno3WuW8OQtbS3iC1AnWAKyBgzb+okFT6xpmryQXrtf&#10;qsTv+/tC5370HJC/3RXOeEpLaPUIJTG0jhGh2bymQBncT39BXfSj+7lrc5Zv34ux9H6FbS/Y7JNi&#10;3ttdvGHSTCurZ/eIcc47g9qrzaRodvq+qG2vXgtdxto7USGQL2ySc5HpS/D59ITTri6traZLh2c4&#10;kmZgOzBh0B4yMVm3OraBI0lrbaesiSXcbCWTcjgqcttPp2zXA0+aS1Oy6ai3bbQ83+HfxEvfDC32&#10;nRaesqQXEs8swJHmL0CkjsPSvtj4NfF0a3pFhFOyRySyiFEZvLjlAOSdw9K+O/iPLZWFzqUFv4eM&#10;MRImUO2FRiPvBv4g3cVtfAvxvfxGLSY4LEwIJZVaYAeVJLySpPp6CvZhL3edaa6+Z57WvI9e3qff&#10;nj9fDchsL43KfYLCWWV7MSbg8pGAQGPIz6V4Z448WXeo6VeaQtyNEuL2e3mhlj+RFZ+AzbeoxWPB&#10;eWGnT6pqV9ppumgaOMMYS0U7OOVB6AivWdT1nwvZ2iX17pSXbSQiOMlgBEhGQEB6belUpXd9EUqS&#10;hFRs5eZ81/G3zvDeneD7mx0LSY7e1kxe3tjcGZ55jwzygdzX0T8JfiB4c1KKS50wqttcSqsjtHsd&#10;2UYaNfY+tfIviT4A6nqXhzxB4j0vUPJsLeZp1sZC0jTr0LKV4JHpXm3wz+MGo+HoYrK30u3uUlb9&#10;yCOd5YEcf4V1KmpRjKOskzl57SnCXwvT5n6C+O9Ou4bqRdE0a4fzGZ2SE+TGijnLMOpFeW6bcJr/&#10;AIX1s28lsJpZTC8V9mQIxXBDMeh9DXq9hrOt6gI4rZbq3nQo1yuCY0WUAsW3YyBnoK4y28MaR4d1&#10;DU4ptTg1P7VcE3yN+4SNZDxhTyWzXNpa67nWm1aL3t8z82dW0/VvDWqQu9qFu7R1nTy/m4U5U/Ti&#10;v0S+GvxLvPEdjoOom+W51O6uPMawiw8ULocb5Ae9edfED4Bafb2OhXN94pXT7rUndSswMqrbkfIQ&#10;wPAx69K8p+A95H4R8R6xZLaPe37K1tCbU7w7E8Fcdj611zaqQv8AaRyL3ZrZpto+2vj5oEtxPe39&#10;na+db6m1u9x5AIkE8X3unv37Vy2nX+m+IjqX9uWv2qztIxBA90nmfY3HOAO+e5rrpdT8RWmjXDqL&#10;fTLP7KyOkr+ZLvUlmJP8JOa41PhRIdNg1VNfigtJo45ZtOaX57sMfm2MOhNcurd16s1TUYRjJrRp&#10;J9Tz3wtZ31zDqOoXnizZZWtxHGXgUyfunbCxn+6vYV9VWmvtLpQuYhNJLBdvD5coG4qBtOxv7qjm&#10;vJDF4UttO8S6HY20drpOrSxxzXG7c9vcyfNsLnPypt+lW9a8QnQLi2sra0S7Sa/jjt1uHCCZ1UMH&#10;buqEE5boa0i7PQmact1a2qT7HZ+K/CHhm38a6Fqm44t7d5rm3nB3oR/y0jQfeJ7V1HjE6dqtzouh&#10;za7JZ6XqMM6Xkku13zIMpES4ITPX1q/og8T61pME97/Zi6pcStEsoYN5FuGzgH+LA6V57qskOmXd&#10;3rd/oMd1aLKkUjXD/uXx8nnxA5z061tt00bOKPvWTleUU1ut/meG6t4Ov/BN1pmp6bYR3NhauUvT&#10;Y4aJ7RGCmRz6nI4r6Q0DR7fxeYrrT/MtFhkim3y5ZgpAYbccbCDzXmGo+HZNS8Ga9p1hcFNQe4kk&#10;t4Q2wXVsR9xT3GDwaz/hDe6zBoutGUXML2fkJb2hYKiADy2d3HJUbeB71nyppNnU27NJ2a0Wnc6H&#10;xn4Z8LyeJNWv9XtilzFeQ2s8QfywyEgLJGF6luua9e1LxLp2pw3lvo1s1vb6OpxAgBleVOEc5ycV&#10;F4j1EXialcX2k2h1Kz0wPK0Yy21FB2oT/Fk9a88JtY/Fv/CTWdlMU+zwRXVjbZwZWAdnmboABjPv&#10;T5bdTKLc1H3XeK76f0zldK8cSxaRo2oS6dfTXMuqPHqEs65gJX5snHf0Few2uuafr+k3N+YoruG4&#10;3pjbnD7tojCdgB3rhvGPjGxsYbDWNK8QRQWV7qMkZ0+cqYUlYY8zB5Dc9elc8viCNND1O80S1tE0&#10;21gmS92OUmMo5WRd2M56nHWs7W8zSylGLtZ3/pHXf8K+0+Lw3fxG6mV7V5JLdp3AjgCjjBPUL6V8&#10;t+HPEd9osdqsskOoF7rEdyoK7WnO35sduc8V9V+Etfj8XeCpbvU54fs00e1oQAHO3nYTngH1rO8X&#10;+Bd+g6Pb6XpVnHbtEk322cnzI4j2KKOcdqyqYfms0rW3NaOJcJSUpXvKy7HylbWmseHtP8X22mWV&#10;tfyXl75jPMAZI41G18K3PPUV4lD4tnuZfs0ULELGY540Yhhj1b09RX0bqvgx7k3l/f69J9ns7hYp&#10;TaQsss2R8u8notfKHxYufs3jLUntVe1gYRcJ1wV5JxWSo+9Zrob1qlopxfXb1PWPCWv6X4a0u6vZ&#10;ts8krGIQ8IsmfukeuPWsPT9Ng1R9+rQyWcbSELNC/JaQ/KhB6j3rh9K8Q6RFcWVxe20sskbgxRSD&#10;KBAOCc9qseIdYknS6VjGsFyUAEA3ESKcgxrk4wOpqXhnzOyd31J+sKy1TS6Hqkttej/hILCXVYHu&#10;4YITC0cmwyOThRkegrmvHGrXNlLcveyxieO1g+0IVAcu3y4Uj161x2kafbWtr5lz5jzCVmQspErR&#10;qMhj+PTNef8AxP1FpWuJJrkNJOI2O9TvyOMH1/CroYVe0Xb0M6+Jfsno7+p49492NNNsnD7Tgtjb&#10;1PQD2qPQfAi3GmpLc3GxJuUDcA46fnVbxfdRzXYUQNGdo+VhgkY6/jXq+h31u2gWkT3GwxfKwZc5&#10;bGcfSvpJyapwR8xThGVebetkcprniLUrc2QCwiK32LiNf4Rxhq04NG8zmFiBISwBXIOeefaqt+f3&#10;c75VsLlUIzkkEUugajI9gm0sHXOOeW74GeledXjaKtoe1hZe+023p9x1Gh+E9W1O4WO0kG1XGSTt&#10;VW9P8M16pa6/4/s721ii1K4XGVVeCpEXX8q5/wCHmqW7Q6gt5LMvnNHGQq59Rk49DivUoPFM2nRe&#10;QLJGa1Z4hIvLShuScnoQK8ivFuSTipW2ue7hsQ6SbhVnBvrFtfkeZeJ9S8aa9c7E1G5nnCFjHHIc&#10;49CBXk95oHiiPLvNcITkEvIVOfQ16jY+MdR0XUZtQsJxHOwMi8ZO1jgAk+1c4urTOfNuIS29md3b&#10;JwWbHfrmtqdFR0VOKXkjmxGJlVk5Tqzcu7dzg4/B3i2cBxLdsh4V95x+ea2ZPh/4ttUiZ75xwDnz&#10;8bS3HY16dbLcLqbRRTKRHjaVc7GAGcYPet/SNQZWvgqQOSBK3mdCD94Crn/gj9xzxVvtTv6s888M&#10;aJ40t57pItUuI5IEJYm42gL6rzXo2r+IvGWgWdquoapdRrKq4DTFiQ/APWuVv/F0sH9pwwsxeaII&#10;Syh9ydeC3QCvO/Eniy81G185zJLhRGSecFOmM9MCsvqim7OEbPyPQo5nOhH3a1VO3STsehXfirXv&#10;9e14RIq7UcANlfqfWuJ1j4s3tjqFs/2eKe6MDIzzxjADegH86qaTqIntJp57tsDBjTIPGOhrwHXd&#10;UabVWduTn8ga6sJl1Jzkp01p5HBmudVoUouFWXvNPe59m6P44vPFVrEt8kaTwRBI/JQRDyxzyR1I&#10;9a6q20gT3cUoaYC3tyYm3b3ZyDg7T/Dxg180eDr5Y72AqphDKAyAkqwxz+NfTXg3xnN4S1q61Cx3&#10;TNc2n2YCeMP5MTHEmc8AMOnepxGGjTuoKytojOhipVrSqSu1o2dVfQGNbK6ks5JZwqwRLC4y7MQX&#10;wB0UVZ13xfqMGu6Lp1nDKBCcPATtUOwzvkIJyfc1yV3qFnpWoXMsluq2UzNPZMshBQggdP7uetc/&#10;JaNPfSzyTiMzCO4hdAXDHJ6/lXIqa0v26+Z1SqtaJ9enkfavw88TBrnUZVmZYBCbZJLZQRG7nOQ3&#10;BODXv2h+JZtF8PtPJdtIltdpZQTXA2yPE/LEKOozX5+eDfHF6b+RlvBBErs8svymKER8BinGD9K9&#10;P0z4k6qt5YavHqNvfws/3pVIhQ+oBzgntVUm4aBU5aiu/wDh7H09omha9dQ+I9Vsr5LCS9lUyl4S&#10;tuYF4DpjkHFauheNLjQ7HXtCvY5ri0uYR5GqorzLcs/G0uRx+Ga+QtQ+MevSz+ItHWO9kt74CfzL&#10;c5Lox+YDgrjtwK+ldG8RRr4R0bTbbSZo9Pknt4xKsm42rk7m3bgBn1rqut9jCUXJ2aTXMttLWOp8&#10;YeI/EWi+HrG2hV/LgSNovtMZ2yr/AHEccgVq3Hje9kigkuZ4bG5a0Mtv5UTSRE9NsjNjv0zTtRvt&#10;TuNM1yHTbm2vtQgmT7HBLIrpEh68njkVwmgahqt1Ppy6xYWYtMOshguPP8qVm+XEY+6AetNt9yIR&#10;i73itLt23d9SKLwdcf2lqMuorcR6raw2sUMiyhUklnO8GHaOdynmvpvUdeGjeE4CfDeXjcxYgKuV&#10;Y8Bhwd27vXhnxTC2XijTvtuqxrOkFvLaBHVFnUZVmmAzggD5ciofF3jm4jht9O2CxtFsIp5pYZd4&#10;leVygyf4cYzyBQ7LmWxm4Sq+xe6b5nrY6fwtrWkar5N8+jNZR4uIsFlVpT0OVHQ56V23w8uW/tjR&#10;btrlJEs2liVHLCdyGyMrjlQvfOK43wt4e0Lw3praXJqamK5mRy8xDO3Q5jI9WPrTvhjrmk215Z29&#10;5KiarPNdNFAQZpHhCk4bbz0FZpWcNba+gTqNKpKKbttdN9Du/wBtT4qfDjxB8P47CXWbdpbi7RYp&#10;MZ+zsn393Q+xxX4Y/Dmfw3o/ii/aDWkeaTckIwQjDP3QTX0l4q8O6fr+jeM7u83eTpbXlwFB/wCW&#10;hcqgOfT0r84vDWkXGo6xAtvAzlJOdvoe9ZSrrHQrcy5FGPK7deup81jprDTwdOnC6hJtNu71evyP&#10;1AileZVOQvy/MA2M/jWdrY8zR7/YpMnlkrhc4I57da8l0DW9Q0i6trO8G+HAWFnbdIp77h6V6+Y9&#10;Qvor2004GKe5Tyo2mRthaTuMDgH1r4fESVO8pO0Y6t+SPplW9tSkknzNWt5nw74ji237O3IYAnqM&#10;cYO4GsiS3dSgMf3h1zg/Wvu/VP2OfiBeSRyy2elPKsSR/wCvZc469B1+teXeOfgBqPhO2uTq2mxR&#10;SR+W6iGUyIySNtALHHOayy3xE4dxtdYbD5rRq1tvZxfvK3kfFYnhrMqEZVKmEnGC1u7WPmrSHEF5&#10;aA/MWfdk9Bt7YPWtl5YTJcSqjZU5cMOCewNb8GjWQZZEtB8hI5csB3Oc1bXw9bvJLtsY8rycMeh5&#10;7Gvp3ioN7nixUn0Oki+I9rJ4euNOFkbWR4gBJGSQ4zyfY153os0CzXcWAqvCVeQ4JHpj610y6Lbb&#10;yy2SYPAAdgcevtU0Gj2cfmgWEZ3qcv5jBgB2zipWIgrq+5rNydr32OOuLmOEQp8uV5JOfzrmb8Gf&#10;q4YDOe7Aeor1c+HdOdVP2Rvl5bbKc49M4zXX+CPBXhHWdRnsdRv5NNE6HypWk3oWUZwxPQVrHHU0&#10;r2bLp05T91LfuZPwi1TR7WeR9VtlntxbrJ5cjYLyRtx07V514nvU1PUr+9Fv5XnTswRU+VF6BVx2&#10;9zX0jP8ADCDT/sFjI9gEEriK6ikMguAQW5I6Aehrjo5rSHg24JUsoGcKQvrnPWuJ4qLnKUephXoz&#10;UVF9GeaaDbFtLACSDBcYZcHPp7iuY0eya51u4gaM5eM9uE7ZNet/2hZySy22GD+WpwD6npUFn4fs&#10;I7h7uOGXdtHy7skkHPPr9Kf1hRUr/a2OR0G1ojNf4bxlUBy3Q8Y2kjr61zGr/D+CJJpBISBxgDp9&#10;PavX91tdTrJMzQqxO5kJAGB0wPWoBpNtqc0sMbSo3lksXkyML/WsKeOkpK83Yz9hLoeK/C2wWO61&#10;C2UE4OCSOAGPAzXo3xAQ20FvFJkJI21incjkVY0TwlZ6XNd+S8rlxvy5A6dx6gV1dpY2mpE+d5zx&#10;ZBklChlRR7H+dbVsVGVTnW2gKhJyasfM76XF9lmmMwUqrKAynJLHqK9z+FHinVPD0R1e0njuJvsU&#10;q7p8vgMNpVga19W0XSFuJkjvhLCOVfbglcdCBVXSvAi2FtLKENxaSwGRv3oUx5OAcf0q542FWFmu&#10;p0U6c4zuujPHJiZNkzBUJdndgOMse3tWXfW6gNnGQSd3UMD3Ne9+HfhJq2uPJDp+nXMoVVkZm4XY&#10;/Qkn17VkW/wqvbvWrjSYILiW7UkeTtAOV5Oc9q53xFl0JVISxdNSpK805L3V3Z6KwWIcYSVGbU3a&#10;Lt8T8jifB40N4I/7UMscW85eIb3O7jAB4GO1X9SvtKkuLpYjOkQysYkwxwOhb3r0XxD8Dde8L6T9&#10;o1PSLu2gMgAmYo24tyPlBOMetaXhz9mrxX4g0+3vrHTLia3mUss29Bu56Y/rXJLizJlSWIeZUvZN&#10;8qkpXjddNDf+y8Y6nsvq1TnSvy8rvb0Pn9fEt5aRPDbhTEVIOQOPeob6RsW7FThoFyScZINeg+M/&#10;hhdeH7ySx1hZrWbYp27Qfl7cr1rKbRdOcxIJ5yqJtG5GBX35r2MNmGHr04VaVRThNXUlqmjhqUp0&#10;5ShKDUk7NPRpnAyyuxySWcL06Y+lRaZH5l2qOn9/k8dBXrGjeA4tZmEVk9xLKcL5cabn454HvXVW&#10;/wAAvEkV8kg0LU2hAOFMQDnPrz0rjxvE2VYOSp4jHUaMmrpVJKLa+Zth8uxVePNSw9Sa2vGLf5Fv&#10;whrLxeGLS5h8uN7KUhsDDur9Avr7109xBDAt/qdxpcrXTmOPY4L43jqPoK5XQvCWr6VdRWOqWMsd&#10;qZljIlTY8ZHIAB9a7b4jaF4n0K0W+hukcz5llWM7tiqMDOegx3rSjWhWcZU6kZRnrGSejT80fbYa&#10;nKOHjzRa5UrprbTsfM/j2813wtr0V1YzGJZUWTyjyp9eOxr3H4d/tP6rYpEzyuVyA4OXVD3yv8q8&#10;m+IuqQalpvh26uJ4JXljZQkZG9dvJDY68968NgupYpJFiWSMs2MHjofSvfnlWGxtGMa9CMmla9tf&#10;vPDWLrYavN0qslF62vofp3dftM6J4y0LXvLgWK9s4WJYxYPPygqfc1+fd2rMzb+GlfJboDn1rt/A&#10;kSW/he4nmAMmoXhDMB/BF2+lVL23iVpJ88hSTnsK1yjLqGB9pTpJqLfV3OnEYmriI051Gr29DmbO&#10;wvLIyTTQSJFMyeTJg7W296luIy4ZCv8ArCgIJ67T1r7h8FeK/B3irwxb6fKtva3dtAAChDBiB0Yd&#10;ia8t8VfCXTzpt3qdu2xrPDyRx8qdvPFGF4gi606VahKlJS5VfVPsyq2AahGUJqaau/I+aPFUcaal&#10;HbqMbYVU8Y5Uc5/OvNfFcLqYlfawI9eRn/GvVvFeybWZQuTuQNz/AA8dK8p8a3BF3AhAUbS2K+sw&#10;70j6Hh17anIPAmCVQYx61oaLBuvYQwJVvlOD1BFVRdxFBhSCSd3oc1veG9631qFOwGTB9ieh+lbt&#10;6M4lqztH0gJOq4BGQCTk8GvStH+HhugGhi3Nu3ZA6DvnFen+FPBUXiC7t7VkCu5VWb+8c44xX6kf&#10;AH9kcpJqay26zwlVzIcxqjMPu55yR1Irx/a1sQ5RpLWPxN6JJ92ddLCSqJy5lGK3bZ+Mmq+DpTLM&#10;nkZYMCSBtwtec+KtMMVyibcnAzyeMdMEfrX75/ET9j5NI0q6SKMIWLSmQ8ggdlYd/rX5D/EjwrHY&#10;XlwplyysQNpHUcYz61lTxNelUtWg4rXle6l6M46rhBtc6dn0Pj1ogtwwDKSX+nTvU2q2u+386IdD&#10;g49M8V1F9bujujRLtc5JI2sfpmsm68wJIiqcKuGIHB9K9T217WMeZXRLEFNkp8xjlcY9/WuHuN0g&#10;ywPtXW2syiFUMkYAUggckE+n1rO88AsjBfmBXJ55AwOlXGWj9RpnORlUIAJI7+tdv4X0CS8kaUHI&#10;VcBV6n1Arilt5ORgce+DXrnw/wBSjtpVLXIjPY4z+VbQlG65nZHPiqrhTk09USTeHmtbuNHUoGXe&#10;OCGAPbHtXYLBpG5VihnZ8gcHjdnHQ10Wp2l1r7RRWtjPLNvU+cVKIAOwyOa7D4daAr6pHHPaFpIp&#10;MfMOM5rxcyxtOCm4y5uVbJ6hhazqQi+pofDz4f2niK61O0tdMliutn7xiQQ2OmBX6QeE/BBj+CPi&#10;bQ8hHFjdJ8ygYJHf3Feu/sufs66PqF4utmQRFU/exLg793THp0r678f/AAK8PLpGtXNqkqMIGaSP&#10;cWVlUZOBXh1Mmx2K9nNVYL2kYuFN7rmXVn2+XYzD4GjUp1m1OaTbir2W+p/Lp4a8FXGdQhDoDEVB&#10;3dDk5/Ou/wBA0iO3vLN5pXWDzAHMf3sL6Zr6E8faFpPhbXbz7NbSPBdw7g5XjPXAHrXg1xe+YFyh&#10;QA7tuOVzWGIxtZVatKpDllB8sk901oz4WtjVGo+RpxTun3sfb/gXxbaX2oX6m0GrWzWsSCNXRJRG&#10;p+6ySHDH6A1N4g+L97J4T8W6fp2hfZZ5H8mC3wIp4bePJYv8o3D618V+EfFtnoV7dSXcdy1u4VSI&#10;WG5cd8Hiva7v4jaDdWF3GNZR1uISoW5h3Omeg3YJzXNRxKdj7DLc6pYmknOpGE+qbttsfRHh74d6&#10;ZrqeDNV1KSO5vdRgklnt3Yo8PYFQp6YFV/GPwzs7n4w6doulzz6fD/ZLS74xvKkqQAA3XNfI3jf4&#10;1Xmk3Xhm+8O6yWvoYfKuJNvKqB8q4bIwKi8N/GjXL7xvb+INS16RrxofL38JiNeSMDgfWuqNWm7a&#10;I+ipY6i6cmsXF3Tjy33b2fyPu/U/h3Y2U2kQX+pR/wBpypssr0KfMLxjJyg4DDsSa+d/jj+0VqXg&#10;zxd4Z8KR6ek8kdlCbq4uGLF/M77RwSAO/evrXW2steXwdeaJZPJ5kpkaeblFJXBEZz94+1fk38ef&#10;BXj6T4o6pq15ol/dwWUkYNysTGJY4/uqX6fhXpYKFOVRqW1vvM8VXnGlFxevNrptrY/SLXvFulGz&#10;tdU07V/NuJViZlY73Df3ViXuPWun+G3ifU/EGi62+p+et7Zyg2cX+pZxy3mMMcVx3w9nWLRNO17U&#10;9FsoYLpEWOFF/fwSAfK+R0B7iu+8AeIbW71W/szaPqN1O6ypLvWF4Yx8oG7g7axuk7HbJ3p3SbtZ&#10;3INW0/8As/SYLrTLk3txITLdRPsXytxwzgEckVn+O49I1LRBqGmSGZ8RW08g24tlU/M3HORz0qp8&#10;cdTuPDlzY6etibSyurZoJ2jfe8ksh+X5sc+9cL8NTFpd54mQWC3M72yCOIttaFoxnft6HNPYulzS&#10;ip3vrdarVM938EWtlfXUs1/cJebLSOwsQSJFiC/8tPLb+MjHNWr/AMbS+GvE8ltPqdy97PBHHbwG&#10;EeSF6FsdP1r5M0zR/G/hrxHFdQwRE6g4UySTKgTfzvQHjj2r3TxFY+Odb0YX82uWNjHFKYP3gKTS&#10;Ih5YOM5zQuliZ005atOL01/Q9B8QeI9Hj1PQ7C6hudPSQyvcSJCf3zEjOBgj5q55tctbSPUf7Mt7&#10;i4gS+MFu8jYBLjG457LXOfBzx5qes3+q6bevJcWlq37u5kHzN2KBiP1pujxatrNzqcdldbLe3u2m&#10;SKVflyDjaznqKT6eZSgo8yellrrpqzV+HS6hE/iWz1xba88zFvb3AThtwzuI9FrHvfDfhbOpwWVu&#10;9vOSkReJBHFLNjAeRPQewr07wt4ZvriKfXrjVYLeK1Er3FunI3IMDAP3a8ovPB+t67aXXiD/AISV&#10;ba3ljbyXjVS5cdEIH3cjvQr2WhMZR5pPn2snZ9exB4i+GmoS+G9Gl0/Rre6ksLoNcPI+JAiHccDu&#10;rdqZ4YgksbW4uLu6SOG9ka6ttPEmZEMfRE9AT1rmdW+Lt54f1DwvaaOi6hLcui3cMYLfLjB3kV3/&#10;AIV0nwwmqXkhVHae4UkuSJEmBz5UW7ouetUlsU+ZKXNrrfQ8n0bxJ4nu72+vtN8PxqbOKSW4UksW&#10;cfKcHvjHFeg3fjbUdLsoPEBZLeCdSJLeYmR5WYcnb/DUeiWfifULnx5dQwFLaO9NqLZcDJcZMhxy&#10;QvXiuM1KdYPDdhp8v2u6guZfJS6ihPyyxfwnOeDT2toUkpPp0VmeuXujWGux6Jrt29vGJNrwJFJi&#10;RQeOOnp0rI8Q+FnubyK4sdFjubqGdcCQ5m8luGlI7fjXE6No2sfEbSdMjuo30+PT3LWsnESTGH5d&#10;uR34rmvBr+IrnxldXFnqiWdvpzOlzcNLvEnHMfPVaq1+hnFNXtPbp0PpEz+Ov7UsbG20u2u9PiR/&#10;tk8WI5RGB9w+49qyT4z0HTdV07RNOuWCNL5kkTZdsDny3z0JNWfBFx4ng8NatK0sTaleXbi1w+2N&#10;oWzgg/3vSvNNMVG1FJp2YahAxN/C4HEvbaw9KiUrWM6cE3O9rLouvmet67qFz4i1caJ/Zf8AZkVz&#10;GVtiyYV26lj/AHQO2KyG8CeCpIj4XvbqKWaCTzpr2dzEnm9gjL1OOAOtSWdhey6vfarrepeZpUNl&#10;IbKXzNuyQrXnnhDRoJrbw2BMZHuXf9y67mRpc4kcHqfehy1va9+/YuENLKbikunc9egk0nQ7R9P+&#10;0yvFbRNHCWYzAyv0ZevFR2+keFtFsvEE1vdf2pffZN05uJN8aSlcgJ2BPoK48eLbHTzqEkcQuJ7S&#10;9+yiaPABiX7xYH09RTvCXw41HT55tXupLV9Dur4XZDOC7SMDtGeyjvQnft/kJ07auTSv3+J7l/VP&#10;G0Fp4O0V45PszxagLiKODgyZzvWTHQmup8L6Do/iiODxVpyf6cTIJ4ppMtiIHjH8s147N488N2Wq&#10;eIbu/wBPZpIWb7II13RSOf7gXiu4+H+lWZ8MLfWVpPHcX92JVWZtnlc5YY7Ul3LqQ5Yu14ty9fi3&#10;Rc1u68TXviq3/wCJXYKr2BndSxlUqpwflPG4D0rlNc8IaD4pjvpvC1usF9bWJS62RkLLKx5K/Sut&#10;07TPE1vrNzrb3CG0AZJI3TG2FerJ6+9c14Yt7q11vX54L0iO4gWe0KnyEUsctx3wKLd+pSVl7rV4&#10;pWttfzOS0z4ca/omgaSYVkfUrgBUaNjnaG/5aegxirfxU8H+LNT0PRtPu0jt7uaZ2TyW2iZMbnVs&#10;c8gV3Go/EzUPE2rpFo1ssPlOtrPcXSvGnmLyVAHHNdbreqarYa5b2d/5c2y0neG5GSYmC/dHrRaO&#10;rTfQjnqe5zRjdpu3U4z4eeKC9vosAEdvYmLybdGb54p4jtZeOSvHet5obrT72C1W8UNPetOswlzt&#10;QHdtVME5PQCsaDSrbR/D+j67cWUKXTXMjkB/9YJlwAqj+Luau3Xh24SOyu/7aaOWdknUpGp8gk8K&#10;CepoV7CcY80mrJNterR5/r2sQXPjQW0dtdyObgTXV5PBsaJohlY49394gZPesa98U6f4Ye21O+04&#10;alcSPPLcQlTI8KKc7iO31r0geJ7jxEdWSe4aBbC5hSa+uVG0N1+ZEycEDrXNfE7VNK16z3xQwXBn&#10;Btri6s5AgXB+XOfvA96fmbQk3aDXSzsdr4T8YyeMiXitRFKlsl1bWzZxEhbkkAfewK8+8f8AirxB&#10;pmlX1v8AZVtmiffK8blJZ0bqSOufp0rZvNcvtF07SbO0t5bW5uilks6uvnFwAVA/6Z47155Zw30H&#10;jK2ttStZdRZW3X87o0my3HBYsMKPrmhsVOmk5OysvhXU6r4O+JfBaX9lDpzGx2wDzwxJMm4ZPXg4&#10;65zWfr9jYyXurSjxVaC1vLpTBHcZAGONwA45rsfFR8LJdyrLoMXnSlYrLydoEqdsSDgsfevCPFni&#10;XS9N8babKdKeC301AWinTzSJyPlDLyOPejR6GkNZcyum15WPoXxnJZRXFrqc8c880EK21t9hYRuS&#10;EztCjn3zUfw/F7q/hjUIri2j09YVa6s0cuZJEH3jI54Zm71hfDjQdcv7y113WISl/bNJdbvuIYZQ&#10;RGy8EcV6r8VdNumg002MtzbLNH5c86FTJMr9hkj5fU0LqYykk4QT1017W1PKppw/h/TYdIWL7Wit&#10;KLCFSjjJyeTjnuKxPBGr+H9GEkVwtzZaqrYkbUEWTJY5+XIOK9I8P3seiXem6bY2tlqeqK3O9cFI&#10;y33mfnGB0zWT8edevdEs31C5ezURToywtDulK7udxPIX3oW/maOfvcltHd3vq/8AgHdC/shBrt3d&#10;3EdzJbWDSPCG3ruBGw7V6Hqa4T4RXMt5c6te2WnTTzn5lEoACIw6hWzxmremeDNP1rWBq2l/Znju&#10;xDcuUmOWk28gxkgGu7n0+48Matb+RrQ+0avceTI0cIWOOMjHzsScFfrT6rTYzk4qMop3lJbPpbpo&#10;RJpfiCDXbaSLSv7Rs3SS5lghCgKSNqjHAHPNb2geHb5ZNW861aCPUSqTxlvMjjU8FSR04rz7xTqk&#10;nhrTJrTTNSvLlpr+NVvYiWWMK43Lx0BGc16B46vb4XGnnRdQiRLp1iuUQheGHBGTzzxQktfLp6mE&#10;nN2SaSeidmttRnhfwtbeAba/uogskImP2YynayKR0TOcgHp0zWVrt5pHijw9LHqGtO940qb1iUKY&#10;yTwqg5yMdSa8X8a6rdaTFbTXN3cRLHK6TJbyfaD9ShyBjvXrHgnxZHrWkD/hH9Js5ZTF5sk82I2k&#10;I4IOO57VSkndW07bhOm42qOV5XXvaLQzPDGp3ax3mj2Nna/2jFLKszzARxMn8O/A7g1xv/CqNR8N&#10;eHNYjmvkhleV7nFmdyqsoOQW9O2MV3fxG8O67ZaTb6hZ2oDXe1LlY23gZOQGK1R8W3tnpt3Y3cqy&#10;FkECz6KSXWRwDtYqSevbtSatozWNRuScGrSettXdHl3hbSZbizktdXASC0gLCWGQ4uXAyqMR1b6V&#10;tpqfjeTR1sLS3FvEFSV7dF2bISwyXc9z6V6zYXv2jw9eWmhaUn9ree9x5U6ENbrJ1259O3avNPAt&#10;p4tsdP1rTiz3d3ctGJfNIf7O5JO0egHUila1tXr2Nfa83PeMVZrSX5nn3iLTdX1HxDPe6DeRW8cM&#10;MdrPEAFcM3G5FYjefar+o/CbVkm8LXWua7NHrOQ0bNh4lVD8sbDsT+NepfCfw/ql94o1281G6sp7&#10;gYtbaQIVVZBydoPBYdMiuZ+I+n61feML1dL1IX08aK09tJxFbxoMM2TnBJHAFPl6hGreo4XslG7b&#10;1NH4gfEfwDoqTSSSRHxGyKsbeVvG5P8AdAzn2rK8JfGeEx2ttd3c8Op3KlopLmMxW8MnqAf0rXtI&#10;/DWo6HcarcpaPeW20RK0QLBgcFF9STXnU3w81/xvbaZA9zHa3FpcG4v0uVDOkefl249u1O708zNQ&#10;goyT+y+v6eR634ktb7TYZUvdZikvorf+0fMkkYC6Vs/J1H4DpXpPgS8tLyS0l/sy1tXGml1KkbTK&#10;y54XpmvmX4r+Htc1LXLa/wBMuVuUsbaO3KEfMixD+76d69c8Nz39h4M1DWp7tJ73yzsAhwVboGwe&#10;wqEkncVRXpRu9W0lbTc5nQfFevz+Ho2a8itrsXO2BXgJO1ODk+/tXQx+LNQ8RaTe3EGlizmiV4Zg&#10;q4Q7TjzcHGc1x2n+IoLfw7BeT6pcHV7mUKEZRsjZ+6D+7Xpnh3XLq20aG3keLUNVkdhMpHleYvUe&#10;2BQm+r0LqJLX2evN6f0j59+FPivxNcXuvRXSxPbtIUtJp/lVXU7RgAZO2u41vwlpl5LbT6nqb3Vz&#10;aTKsF2wwhduWQj+L0x2qTwr4pvtOub+ySytlghnku5AU3vhzkqp6Zz3ru9c0HTNYs2lDztLCHvIk&#10;DDZD/EQ23uaN9vuKm3Cavou61PHdW+JLeE7uaSbQZNQljuEa4P8AAqH7oVfaup+GI1PxnpOv65Np&#10;7xi7unS3BGBDGB94A9xWreyxz6HLf3mmokLvHuucbjhz1XHdcVU+Fl5PBPq1nrGsOLcqzad5R8uK&#10;TPOCB/Ee9OLW1iKi92UorVWT67D77VBp2r+FNOuNZQsYTGklxlTzwDz16Vqaw9xofhuWK01Nmkvb&#10;2RGWEAls5zn271xXixtD1bUdAmuJGub+K4VFgeMkKsbZK5UfjXvfiDQdL0sWuuXEBhMEiOsEI3qw&#10;PZh2pWvcmo1F0k1v0tu0eXweNdMndra9s4obO2hRHnTLv5vVQcdM9a7a3SG50bUY57mWfTjIkrgt&#10;lDFj7uP4vcGuY0m28N3ek6osIaa81K6lmVYAHcCTohXtj1rmdOtvG1ra3dlY/Z7ixsUcTJcDB34J&#10;2MR1P0oi366BOCd7e7ZrSX5o4eLTvDkczav9idtNt7sEwA527DwSD2r03xZpumzabLqUd8nkXlzG&#10;ZdP3bcwkcH64rN8O2WmSJpa6xZLFPcFJYEjcLG0ndGQE8V1XxI8FabqF1Np0WgK0d4UkN5HMUEOO&#10;DjHYUJaM0nNc8Vrp10s0jH8baMw0OzubOa0060uUS0j8zDSiMf3WHr3FZ3jKz0jw9Y6bDaat/at9&#10;NIiLbycgFRkAAdPrWxP4atfBz6TpWrs99pRwqSSjeGeQ4BBHpmsXxzoGmxNrhk1SKymtdpiZjsmK&#10;n7rKe/4VXXYyT+H3nbdNLc8I1DU9Xgu762ht5rW6kIla1Yb12KM7uPSvX1tLPxbpGnX9hrEtpqEj&#10;qoCcrJtG0sfTp1qho+l6NbG31iLWNQu3nt/s6mWIuzsPvL67fevZrmz0Lw94Hu7iaNY0jeNlFvgO&#10;nmcbQcds1o7PYmpUty73btp5mF4z8G2ekaTpjWNjbXWozTCETyyZMbuPvsf6V558P9H8QWfh/wAX&#10;WOvWpnu/7WHlXEZG1lYjo3pXZeNbfT7H4b+Ib6xtLjyJWj3yh/MeHBB3c9Ae5FeWaf4u1lbDwelt&#10;pNzNpm+M3jjLvJs5yQORmmr66LUmKck9W7S/4J6p8Q7P7LqU9vFe/ZriKBClpHINrKoySzHufSuP&#10;1/V7DTdGi8RSeGJWvZSESOP+8vALD39a17CPStd8RvrP9m3EttJO8cvmg7Y9y4AYdSRXtMnxa8I6&#10;dFpD3rQLaxXfkFnUD7oI6Y7fnSVrvXdmUpSiopRcmt7fkcZBPex6Zf6rBcedPJHDKIIhseNnxmP/&#10;APXXL6Y2jTeIom8X2MNtqQ3Nb3Jl3bsDgNWt8HfifaXmoePpCwbSnvJXhdU6qB1XvgV8+fECfR7q&#10;LTtc+yS38Iujlw+CVZuBtzmh9PyBJt1E1bTRrfU3JtW1TxfrWraPpdyqLYSJIJEBiLlm5216Jrk8&#10;vhTV9LezuXuLg4UWj/vZN7DBYAZwBWf4V8U2keqXw0qe0tbRrcEqsY+0i4fvtPLAYrofB3j6x024&#10;i021b+1NcuLnzJbwQAeREOW5OBkClZMuTkltdWtbvfueRaN8QLTQ/EmppqljMbu5uGYb02kDGQO3&#10;FWPiV468Swx2dxd20C6dBIpMaZc/Mc5Yjp9K0PiRremXniO2urbS5JbqedR9quY8RR7TjnjHPtWK&#10;njvQr/XNV09o2N/c7YtkvyWq7BtLA9Mk01bTS66i6pvR/ketadqovr/w9PJqCl787oIz8iRRIP4h&#10;ngnPHrVHx74Zms/iRof2BfLtdRgW2ujJzFNkkkKT3I7V5KPDt7ezXUF5q1lbHTnUB4F+c+Z90Ljt&#10;xWtPo3jHxd4zsP8AiYoRoTxzRWMTlQxAyCTzknvTSSG001LmsrNPoeratqE+i+ObbQ4LK2020hUT&#10;i8k5IXHCIB/e71zPiDVvAEHi+/1B7t7bUNoVmB2JIT12heufen+P9DafxNq1zrMbXEgtYPIjikw0&#10;bBucgc5FbHi34XeDrfQ9W1GVri5SSMOJ5E2yK54UKe3PpVJL0XUIySVNtttpLTZnFeOdbg0HRbfV&#10;Z9PjklvZ2iiaU+Z5UTH5cLzjPpXqGp6brniHwXY6O0sNjHLFFJ9odlVFXcD6jFcL8LPA063kdl4r&#10;llewijiubYyoVjeU8qik8sQDUnxAh0O+uby1udbuDD5pDWkXJMXZenGPaoaSNebmaS3Wt7Ho+r65&#10;mM2Nk6TpaQLHPdwSBUaTGF57471kfC1bXWNH1FpbZ7dbSTDvIVImkHJ+9kVX+HXww8N6fpJ1HStY&#10;AiLOsyzsSQB0GD3+tUPCvjO21SPXdN0rTZbwZKyLKmEdumVPA4+tJ7kfYlGL1TV3sd/4o8UW8nhe&#10;yhjcW8fnmKMKy4LFsA/L278VpR6dLbT2mk30v9oDYGkkVSyxq+MZFeJXHwd+2Wj3k6S20dmRGqM5&#10;xbsMEsq8CvddI8cwQWxsbDU5JrseWPOkjx5xPYce1KOu+hMo2Voa6u/lfrc858Z+GXfxDo0dkz3k&#10;MjPHJaY+QLj5WOegHXmm/EW0McM+y6FvLH5cAKMUMaAdQB1/KvSNYv107XLe6t2F1e3UaxukOCsX&#10;HzEnoCB61xthqKT+J9W0vU7WQBbFmhmnYMrk9FB70OOrt3LhUklFt3tG/m/kb2leAdFGmLdWDyvc&#10;z28aM25g2WHL5NYXiPRYPh7axS6bKzx3JIu3ucO5JXj6g1S8L+JtSeyhsWvYrOaGQI0BxiRIvQ+9&#10;dDb+LzqPid21vw0WhlASzXBZD5Y5Y9ue1Cs9tCX7RSfM+aOra7j7S4sLvTtHkuraOGNUaS4ZVG1X&#10;PzAhVPX86pzN4dsNWW7mt9QexlgL3MzxMglzwuO/f2pdEs7jxDd6pJbQB4oEljjtR8pZgTgY6e1L&#10;4Z1TWfEGnz2l3aC0e3cQvZSLuI2HPyiktf0G9G9Xp8Svtc4/T/gJpcOoR+IrXU7+00ySUytaNIXw&#10;o6HLHv8ApUvxY0PT7yG7t7DWjGUtRJcGX5iV6jnAzXe+HbUXqanc399Hv02QpJaIxIEQU7Ttz1Jr&#10;5U1b4kaHa6lqZv47qW3vcCQOCNrRnIAPp7Upa293c2pKTlJufw6fecJovirxFN4fhgjZLWKNlMs7&#10;4Z7lAeig5wcV9AaN8S9F1q70vQNBtZrnT7O2D6iY0GVYt1I710epP4bbw3p+qS2DTwSoSQoCLGp4&#10;X5Vxxio4fCsXh5rXUfDllaW8N2iCdQNplhxljxzmmra6fcDd7eT699jtLXWbPUtVuLSxt2hlt18y&#10;CU8bY8cF8V4DaSXOsarqlle+Khazs7RqbZj+9YnGG4wAe+TXuNh4THibXPt2ntDawyW/lTJG+Cq9&#10;twq7baRoWgxMLCGK8uY53lmnx8seOOfypWe+glKMXZXbstOq9Wef/DL4W6j4dv72PVNOa7muQBbT&#10;k5hhReuB2Y+tdz4Kl8O6F4i1RkspHIiKytgs7sOScHqordsfGPioXF8IdPjvUn2OjlwgQYrzKD4h&#10;Xdxevc3EVvEzSywXDqPnVFGMAjt703JKzv8AgQoTmpxdrNLZnoXxP+DmneI7Sx1azu55L26jDxwl&#10;iqkDnnacjFeaeD9B1bTtJ1fRZEtVuFY3EkiBvnX0JGBxWp4Xm8RW0F5caPNNcwxB/nnb90qHqB/S&#10;sfRY/inrOoyraQ2sNi5IlJwWKng5NF77J/IcIypxcZVItJqzelvU29L8KaRqlkLu3up57hVELRk/&#10;IH77auaPo66a2rwahq0shxtFrtDZjb2AP512HhbQRa6HcSWV1uMVwwlGzaN+cMR9DXAm41bStW1y&#10;O7hlu3KBo3gQZAboHPbFJq1tDRTlNzipXs9L7ljU/hsZ4o/suj2sXkDckkjHp+ec16JeOt2/hGN7&#10;BvJhYgq/KcLzwf0rifhp4bvtZsNU1M+IhDHtdI4JmztZe7Fq8w1m31HUjYwy+KmkvgHjhFuSYQW4&#10;zx3prRbbg05zcXNPlfZ6XR13iHwlpV3LqF7bRt5plb7OsQzh0Pt05rz7W/8AhLoLEaj4l0y0ulSP&#10;bb2i8TAlvvEDnP417Jo154i8LeHbC2udDLzysfMZeXCoP9afrXM/DjWLvxbr95f3ciiO1JjWF8eY&#10;yA5DZ/pS5V2DnkrttOMb69WcH4L1O1PiIJY6e0CyWe6WKcElH7cenPWvSz4U1LVWuLe81RbeaPat&#10;oIeM7jkketb1p4i8O/294gnDrFMCI1JXcWCgcEjoK5ODxhPr+v6PNPALO3tndYp8hRM3QAAdaLLT&#10;W4c03qotWju9z1Lxf4TvLi2tILi7cxpKkYkbJZWC/ewP0rxi20KTStTN5Ncy6jNBPlnkJ8sxDqFB&#10;4DV6Xr/inWEvBNp1tLcAuEeWY4jVh347UNrmovosd7fyx/Z1uTDMioMMCfX2qZ2u7GdFzjGPNaze&#10;y8zL+Jvh+2ufEujXseiv5U1nuDqMhMeo9q5bSfHcej6u4NtDc/bbYrmNPmXy/Wu4sPHN/fWmuW1j&#10;NbSW1vFst5idzRhvXPQVqal4Cm8NRadqVlY/bLuK2CK0YDK5l+/lfTvmhJu7Q1UUYqnUS7LXf1Pl&#10;PxHdm5ay1rakM0N0AY8kMyg43GvRviX4gsF0jSdSjtC1xA8flXCAZLE/Ng9a2vG9vY6FobNb6R9r&#10;1GZnYIy5KRt97d6AdK8R8Z+EtXvJPDHmRfYbGGWNpHR96KMg42iiCV0m/U6LqVmk9CloV42sPqsl&#10;xcSAy3QkujJlj5Q9M+lej+EfiMwvNc0+3vB9mhhH2VQm1GHQk8dcV3x1y38nVtP0Ky026WKItLdP&#10;y0jY5Xjpiuj+HFrLqvhmW8l0+zjR5zCqhF3EL249e1NLV2M6k7R1StdHxhceF/DU2vRQSaftZJPN&#10;lnJwZMnJAxXvmqfEbw3bafKkulvFFbENYMQTu29Scdq09R0bTL6/8TC40r7DJZ2oZQ67cueAVNLL&#10;pukJZaC+nwrdwJD5dwJeqsw5IQ9zTlJvlvfQtWfTX+uxZ8G+PoPEb3AtYpkjuU3tDEvB2j7zexrL&#10;+IulanbQ6NexHFkJCl0BHkpGeD9K627+IGk+G9Li0uz8OPZX7qUgaVNoK5zu3HH5Vu+MPFuq6F4W&#10;sJ1tY7+O8/d36SYycj7yew9RQktzBTkpRaja7tvuee/D/wAIabb6ut3o17BepAGb7OcDAbnhvX2r&#10;zLxzLJ4m8WD7bo5sommRN27HnAHGIzXsHgXTLOz1eO8gnmiEkAJheEgKrdT27VyniiyTUfM1G5le&#10;4tLeZobQZ2FBnhz7D1oUttTRW536LX16Hr91Zmw0v+wo4lhhEJ2/3wh9T615Z8Jr/Tba21XR4tk1&#10;9HdOqsXJKJ1LEV11/YX89taX9ve/2kUh8qV4Ms0eOm7tgd64X4QeAUh8SXep6jqMVu0ruzFDmRt4&#10;xhh2H9acVe936GSajBu/W7t3OV8NeObjwzr9zJqtu91bSGVEBUlY1JwWQ1oQatp2vTS6cqF9PE2U&#10;CIWYbjnkjtW58b9LhutRGkWcckuU8m2wRy3U7s4xXtXgX4ew+ENE002l/H9uMKx3iSAYdiOp+lVy&#10;6PyKlWilF21ktEZOreH9N1HTdUuA8UEUduLdMNs8wDjBNcp4DmvdKOnWYEJs7f8A1LK2cFvr3rb8&#10;EaRBcpr9pqssF1OZXlht43IjTPT5q4BPHOl2k13pDWbRSTArGkYBAcdcOcZqeqaHFXU477b+Z7vL&#10;oks9/NdajY2UlswAWZHzMS3QAVx0viWz0fVbzRtPIt4Ztrs865O8die49q8t1vVvDdjZ2sdhb3gu&#10;bch5iHZ8sfVa6ibUIdfsvtllYZk0+PzpWfjzt4K9/ShyJjRt8V2trbJW20Kfh288Vy+LNXjuFsjb&#10;PCGLKoO1RwGWo9S8Ra//AGx9ivYLO6tlO1J1GXx2XB6Uzw5rC6QbkXNs8lxdWmSQRiOMdFA6da0/&#10;A2u6Br1+9ldWD21wIvMgnRC+Nv8AESaW5c7RbbjokXPDXwxt7zWI51VrbyGMpk3bUJ9PrXAfGP8A&#10;sS+VdUnljV7af7OIAcNPg4y2O3tXpM1hd3WqW62OtST2oYrL5qYAbpnivEvFXgvTpfEUsEd5/aM9&#10;vJ+8iUgRncPX/wCvVJ2SFBXlfm6aKx7D4Vh0+y8QQW15a7j9lW5jdP8AVruHTAHBHvWTqfhp7vWt&#10;X1q/f7JsVVgUtyyHjcK0fgv44Uw3ekf2akFzGrPGZDuTanGNzH+tdH4o0eTWp0vbkwR6fHcqtxls&#10;ZCDJxjtS7E8z9o76ab/5HgZbxjpNtqF2L17mytA0kTSfMxUnoCTkn2pfAvi23vrK8v7y3vLe8vZR&#10;CJZYiqMo7biOR9K9b1CPQb6z1F7e4cLbjEKr/qck4AwfvVzHh+/8RTaFdwahDLEdMkDW6tHhX39s&#10;9fwp30ehe9umvU2NXsNH1q58PW0alrq33tJIpKoy+mD/ACrZvLmXw/rdtA+nCWEW+LZ4W3Nz94sB&#10;0r570vxxfpe6s09rG8calYzs8tmZuwr0DQPGt7qNhb22n6Ck14AVZGcmTZ1PI7VWtgcHor3Wtz1W&#10;28V+D7y6mvIjdpPbrs8ok+XI57gnH6VJ4O8Wm2j1CO21OztoVbe6kgyK7cnqe/vXn/gjwzr1tPdX&#10;WqWe22vFKQq64SEg9B15qvH4U+y63O0xW3tDOsYEqhvOI/hUH1qW2mv0MuSDTV2/XXYf4hk1XxJq&#10;SxHWlW28wbSg6kf3SCeazPGfwn0yKzmFvGEglljklumOXZ884PStfxB8OhpuvjW2u47a1SZEitIp&#10;No5HJ29qr/G/4vaLoFnoNhZ2S3ZbAZ/M+TJPO7HH40QUm0le5akvdtt+R2XgOKw8Iai2j3HiONJJ&#10;YxLFcXJGUDj7ik8CtKG5vbXVpdRVZtdNm58iUMNgLdf3YHP1ry/wN4ctvEUGrTajbRupO6K6ciQR&#10;rjO1M+ldf4almu1vxHHPa2NvH5a3cbFTLjrgU5NrS+tzJwV5NvokxfGU3iHV2tbseHbiK2dg0qwA&#10;DzQTyDjkVsXHhCz8V2fmaFaG2urRgLpZH3KqgcjaepqHTPireXE16LS1uLiOzthFEEG0lk6sQepN&#10;cTY+PdMj0S7H2OdNU1S72MqPtPvu9BSQe/bRJWtaz/M1L34W6vFp9rrcuusyLcKgiByETdg49vYV&#10;73N4TutKllu9G1b7SJIQJbeZuoI5Kg15doHxA0HUFlsIgftdtGYRG5wpfH3uPT1rh/Cvhn4j6vPr&#10;F4NXtbZbZGy0j53EdFHbFWrWasTLne8kkm9GtHdntNhqU92l5psl3FawRRgxszBQXPXk+ntXP6d4&#10;su9f1SbTbe+ju7LTYdssiN1bHVSRzj2rjPh742vmhu01/QrS8ETOvnAgqoXgkDua8g8G634Qt9a1&#10;iDZe24upxiOIHyxGTzg0raProaKKTfupdvU+uILLTpLSSzi1l7m+lOPJMm5QvpivJrTR4bTXrnTr&#10;C7SKaKQSuJExnHVVLdjWrqHhXR73Worjw5eLHDbxKXmALTF8dD3zXIWxuYPEVuNScXM5kZIfMOGB&#10;PIyBWT9DSkvialur2e56T408Sf2roxtpb2XTmFwqFF275BnBYbsYrjNQ+F+p3kEVtJqEl1YnAikl&#10;fAJznBGeT7U+zsNYl0vULrVNHgf/AEqTdcM6+ZEF6EA5OB2qp4D8b32qNdaXcXwmRdy27w8lWXoT&#10;/jTim7saXIvdtvtudv4kv5tFto7NNBS7mgjjkkAm24QcDaO/0rMj+L05v7pbi0ZbNYV8u2LAENju&#10;Dzin+K/CunXaWFxNq0kk9tEUuPLOwZByGPriuM+G3ha7/wCEt1q4u7201CBII3DnBZAegIHpTim7&#10;6kLk5LtXevc6vwX8QL9hqLw6fDctIfNnjcHEUfTau4At+FP1LwqusR6fqscsljFDcBwhYsoXPJP9&#10;0e1T2OtWOs63qNlp1kylZCZ3Vcb0U+vXFfQus6DBqF7aWs628dktspUKQC5PZvUU4xbMqlaMJR0s&#10;2rv0R5hBayaxdy2+lapYXhjjDEsdwb2Hv715l40+Gp09rhRpy3upTpvKBubceo/+tXQ+MPES+A9f&#10;0tLOygNpM+0i2ALlmOOSK7zx1rM9t5epWGk3TTvF5RdlJDZGcf40cml/PUcaklKFvhktL9/M808F&#10;fCTxFf6Ut5e3nkptKsmMSSdsN7U3UfBtpot3psVr4haGa1PmyKRknecYyev0r0rwnq90dKEd/dKt&#10;3cuuza2EhA5J49PSuO8R+CrfxT4tN+uq7YNPjXz44zzMU54+tHs1eNluxKvPnnzy91dkZV/8Io4t&#10;Uuda1rVbj7MiiVEdAQ7dcAA/pXg1pqsvjTWdXts2uyTCpCUKthTgfKcgE98V9QfFj4kKunaZfxwN&#10;FbWjbTBcDG9jwK8osPBs7vf+LIoUhedd4hUbSOOCvv7Uo6OX4GlCU3FSnZN6W7HdT+DLGfw4Y7ZF&#10;s7m0iVDyP3ki9AM4rmrzwhBqVhb3eozj7cqhArt84I4yuKwNUj1HxPo1vYQ27Q3SL5jTTvtMhPJC&#10;gd68MsbDXtO1G1trq+dGZiuZHLOF7kChM0Sae73PZE0RtfZYYPEomlsn+fADOq55yM15l4m+JPiu&#10;z1S9t7RrtoIn2ITkkhRjsBXrnhOx0vwvNfw21hLK2oMkpuJG2scenqPatPVPDevXN3NMqQKrnIAI&#10;Axiqbinpr6jbezaR5joujWa/6ZbF0ljQlw5wC3eovFGs6ZHaG4Em2fyyxC5AJPrivSbrQlt9FuLo&#10;MrxNmMhOSOOp968yOnWU8scJTegVTuxk5x1NfkkXc+1e2h5h9rs9Tt4ZbuAhi+cdNp/3jWxaaTeS&#10;QXNzaxH7OyjLcZODjGORit3U/CmmzSeZ5uyLOCufvEdyDV+e6tra0aztrtgpZE+UggA+1bp7HPy9&#10;2vXucXFoEoR72NB5cf3VXjJ75Fer+G/7SvYormO0RImTYwODjb3x1qldRmzlsEL8PExYjGzkdfrW&#10;T4VsNTsrwt9uMdqHb7xBQ7jnilJ3Wo4rlast9zQ8QQWsIt5Y0k3h/wB6inIb8PSsMPpGlRSyW9so&#10;eZyVUL0PcnNdbNoLX2oxhLxZFd+Npz+HNc54k0/ztVt4bSYKVcJNuwdvbB96lMt6XaWosJzaYNtt&#10;lM3mAsMDaBUst95SR3a2paZcgDngdjXSanbz2ot4zH5y+QxMh6DHqax7NpfsqOYQ0pJTdvIUDA7D&#10;rS6lHNtrt1bWSytCo3SMWPTBPpVTUfEsmoQQma4UoPlVQThQDg5PrWh4p021lVba4vQCVUmJcA5P&#10;p61R8O+EdKS2NtK+2AP5khLY5Pck9M1omrLvczanzWTVrfiddbeGbKyifUMiZSoU9ickcg5qjrkU&#10;Nqj3Lgx79o2gfKV9+tdXZXdhdNDbRSLFBAADGf4lzwa1viFqmmvotor7PJiJTPrnpz7Vin725q4r&#10;lPMtV8TrNE8Fvtj2x7UMnRselcTIII7COVLvzGL5dD2I69Olb8V5p11FdxIgZmTEUpORwB0Jrg4p&#10;rG1bylkMrupcDo3B5z611U1d6HHVl3adyyfDGparq2lKblY4WkI5AO5AM44r1OTw/baXDqdvE/zR&#10;ckkYwGHX3rznw1rEWnX9ussoUON8YPO1u2PQe1dx8QYxrGmiOaZbeScBUmUkZxyM1U5Scoxei/4I&#10;UklCckrvzPHL6xAtorm3vjMjFhMidEOcd6858U2l9ZC0WATFst83I47Z9q9C+HWpadoX2601C9Sa&#10;4lnAjUjIwv1717LeWWnXskbSqi+b/qlAPzEDv6V6E8U6E0nC66eZzU6KrQupWfbseEWq62lrogud&#10;ajhSRT0b5lx25retpNf1GO6khYAWyENIXKhlHc+te9WegeHbiEjUrGNvLXbHlQdrEdsisqb7Fp0E&#10;tvcuotXbG8DGQegrhnioy/5dxu/I76OFlGX8VpW79j9B/wBj74k6HbaeLS/VA09sqOCu7OzuQeoY&#10;e1fat78SfBTaDfvNcQGziidHtmVV3BR9wIcAZ7ZwK/FDQNAicRmOVlUAiI4wCo6Dmvj74ka1c2N1&#10;qRikYSxSsCBwoA7n61nw1DNcNiXDC18IqPtp1HCpQvLlqWcoqcZRs3L3rtPc8/inAYbGV/rtaVaN&#10;T3HL2ctG4K11fZn9IPwq+Ongm98Nae0dxHp4iiAaA/OsZBxjem4EenrX49ftwfGLQbz4hak8DReW&#10;YoF3Jh23KpGWZf7wxx2r86bHx1qdwY3F/J6MnmMgX6AVz3iS9mlSW4dWkKdSTuI9+a+74fWdYKji&#10;sHiK2DqYapS9lBUqLpThFSUlHSTi7WtdJHzuW5xQy7F4zFYaE3UrxcX7SXMkpNSfm9V1P0I/Zl/a&#10;C0bwnry3LxJIrEKwcYI29CCc9cV+0Oi/th/DC/skm/t7yZWTcYGjZmyOwZQVP51/JdZ6zIkSNGhQ&#10;tyWyd34Yrr9M+IOpWaELO+w5DEt1+tPMcJmylSngcXTpOMORwqU1OE+zdrSuulmXnufYXO/qzxlD&#10;lnRjyKdLRyjvZp3+8/o28L/tz+DbHWdag1S/WO1ku3e2kEe3gno20HP1Nch8ff20vC99p2m2vh/W&#10;JY3F3HcPcpGH3LHyEAPYn72cV/PjdeL7oyrKZGIbnlj6Z4rP1DxtfyjInkQDoefxFcLyzP6mJq1J&#10;Z3L2VVPmo+yp8sebR8j5eZfNs56eYZbRxVPFQwSVSFuXX3bxVrtbNn9L+i/t/wDgtdJMt/FMLlUH&#10;Ea4V8Drk/dz6ZNfjR+0J+0vceKvFet3tlbkJeS71Y8qpAC4Gc+lfC8niS9YEy3cmDztJIAz3A70i&#10;zSMYX8wld4JAOMHPXmuzKspzDD0qlLFZtVxdN2SVSEE7J3V3FK9vMMBn8MveIeAo/V5V48tSSbk+&#10;W6dlfZXR3PiHXLm6MVvffx8kBcEf7vtXsvwj8AtfRzB4bhLZFLrIRsIY+g9Kybq50zUbTSL5rZWl&#10;gljQnHQZ5Jr6ys5oVNuyBEBGMDhSoHetcZW9lTUIxtf8LGn1mpWqynOo5Pu99T5c+LfgCzsZ7Mq0&#10;jRNH8xY8k9a8YuNCjMD4RQ20lSo6exNfXPxZVprK2lKqoSQYA5G0k183GFnWeJdqkoST6V3ZdUcq&#10;Mbu7Ry1mudmd8NLH7ZLJDJbLIVJbbnHIr6IbTr6xg814dxIJUls429K8S+C98ItZK4+9LtUn1Y96&#10;+wtejVLOWSHmRVICnnnHLVx5nJ+2SP17gClCWW1Z9VJr8D5ri1PxAbyK5SUSddw5wRnoK+hXvlE1&#10;uScpMnzKf4Wx3NfM0et3ZacluGcqAG6c130mv+ZplrbtcYlfcQB97CnA5rlxmGb5LJI7sgzFTq14&#10;uUnfX3n1T6H0NaoXiuWCrgQ447mvNIZCGk4A+bPclfpXY+EWC6TIfMMu6IcgfxZ/zmvPGAaaVjIy&#10;o5JAU9h6mvFlG2h9pKOiNSS63Squ12AG4kfw/wCNbE6JIiMhORnIbqPcVzenJIZsbyUCbuuOvStr&#10;ULiKMJlg4TrngjJrNxOSpZXZ5p8X9M1C90m1jsItxc5didu0L1r4w1uXUGvDaLcyZQDhuhbvivVf&#10;ih8e7q5a+0yxhCqrlBICc8cHFcF8Nfh34p8RXiHyZkhJy0rgjg8fLX2WVU/quHcq3LFatXPxDifH&#10;08xzCNLCe0qS0jLl2Vjz5JbyeZraMvI5P3QMkmvoD4efDfxCJLcCxnjdjkSspwvcE19YeC/hBpXh&#10;xI2FvG8+7Pntyxz6jsa9YLRRgNxkcfdXn8BXjZlxFGd4UqattdnqZTwm6DVSvWbl/Kui9T5zvfh3&#10;rfiW5Ed7qMaNbbRKoXlsjg84zXYxfB/Q2WyF1HJP5KFUABUDJycnFd/aXsEGtYMKqJoTjg53IR2P&#10;c5rXv9bnTjzNqY7kZFeBPH1rJKbiuiWh9RTwGFV5SjzSb1ctdjk9M8D6Xa+YqaJGFf7ofDDC+ua7&#10;G0geFDb74YoeyRgAfU1zs2ruYlbzDI3ruwAO+RVR9Q2qyLE2Cchi/X/CuGdSUm7tv1NpRhH4Ypen&#10;/AO0MlqituY4XgYGM+3FV7lreVkSMLswC4znn/GuON1NwV4P3Rk5xn1FRfb3iMRYbQmOc4BJP61y&#10;zOWo7nrVpd3hguktWUL5J2HIHHfNcVFBdWstpJLIWkeRV+Y7QFHJAxxmtbwhfw312YLaN0RThieF&#10;YHk4FX4hDBJc/awCYGd0J7dsVhLc4J21aKmtaxeLqHn2+GjO3YSP9WQcZFXdU1L/AIl2qQ6hKWe5&#10;QQpuGV+f1+tc5Y6lJethIcxnse3v9ag+JZJuYbRnKeUY246g49Pamm042exzVGuV9T84PHHw41HS&#10;r+5K2jtD5hCOoyp/KtPwB4P1y7uYobe0YmRlXc2Qq19u3V7M+nvskWbyTsHyAqxPQ885rrLDT5LO&#10;ONjaxkHLiQBVKsqnkdzX1b4qrOjySpRbta58rDhyiq3PGpJK97W7lvTPDFpoukRWV8u5nUkspzub&#10;HQfjVpTJLpsESxlFb5WkI2kgdqzLK/mubOO1vTmUqJIpW7nOcHvWrfadqUEOjrKyRwoG37zkkE5B&#10;APpXyc5Nyk+7PqIWUVZaWsV9Mt2MN/b3iN5AdChPTHrmsrSNPsbZrws4U5IQHpgng16DA1mv9oK+&#10;ZLfymZSFKhu4Brz+CUfbHivoPKXaHiK/N8h+7n61nazG7Kxr3XmRXVzLFMAvlhDtOe3JJ9KXTLkR&#10;7Zbe7YCSLMm3JIx2PPX3qXUbeFpYIot5Eq85Hcd6q2cYxJbblhkUH7pzuXtmkrjvsdTc2gvTd3y3&#10;AjEgVWzycAYxXFaRo9o115QYJI5IXcQRj8elb2nRTJK1vM2UcBiRTPElvb2dypSMiMqp3r1BJ5zW&#10;nZgYTW09vL5cqSGBZjuIAA/Cr0M8R1eYbRt+yHaenIPSquoy6e2nz5DJL52VI5BXH8zVO/HlQPK8&#10;ZDpEmMcDbkZquUlyS67al6J4LqS4lmYqI87PTJFQaBEZ55N0wdUbbs5GPc1DaxSPCGdlIkJ2Lnkh&#10;v611HhfRre1uJIJbkrIMtISO56YPep5RrVoyN8sWoxokaeUyvjPc47VPDdtLZS+S6g/cx34POa4i&#10;713fc2xbzAoZ1DKDgc45rVsRE2mLNbRmSQlotuOVI+lCi0kZKrG7SfmeoyzSfZ7VreMFGhI+Xpk8&#10;ZNcTqKQiK3imi2kuFEi8MuTwa2dL1UWNrEJYzvlYKDnC5I6VHrFn9ptEnltfNXeQVVsYYHjiqRTd&#10;1oZd/dRPeNGr+ZsiVGPrnjNZjzZa7gnxlDhFX+IAdR71u2OnhLPUJZ7UwMis5J4LDHH8qXQoota0&#10;2GWSSNJxE+1h2ZcnmhR6mcpX66tXObt9USURQiN0MYxuIwcnnH1rvV0m7tYWfC+VtVpXyRlT69q4&#10;C30O+utKivbU+bcRSssg7deprpLm91BxdQXUkhjkt8uMBeV7U2lcinUdrv5FBpBG8rRRr5TOSnHB&#10;B610+mwXF9BcvaRKyQL5g9cDqAa5vW9OtI9G0toLndKUXerc8+g9KytH8UvpKXEeSBL8rbc4XI5H&#10;HemoXIdZQkk3o0R2TJYxN52/MrlzxxtY9x61HpWsTXEz2VrECkM559FbsM1iG8fzZjLKZFCs0KPz&#10;yT/hXI+Hri6hvbie3YoXlGGI698VvGndSbOKeKcZU0tr28z2vV9IWGdIiqM4wxUdAueta+k+Nl0G&#10;5njs1RUDFhyMD1HNcwIL/UoZWhz50h+YngfrXT6N8K1uhHNqF9ll+8qgAEe9ZJHoLnesY79WVLuf&#10;UPEcEtsm4TMxIIHyrk5PJr3XS/Atte6Np1hew4aGEoccA5OciuUuR9iX/QRtIBViRzjt61zV54i8&#10;RxxARXeV7Bhj61UbLc7FCyvueuxfD/TrWB4IPNWIrhgGxux/WuYb4WaaZopf7RuUCH/VkA/5NeRN&#10;478QIRG9zIDnbtK5HtQnjvU0kxJdMUJ5BHK59KG49hc0Xun9x64PhL4a+0t5lzOS+d3UFs/3uBW7&#10;YfBzwhZxYTTIXBOAdwLDPpmvErnxRq4kWTzCwIwAOjD/AGq39N8Q6tOqHyXQNxleM/T2qlNJP3RK&#10;nGT2/A9qf4Z+EwYs6cigDBAIXj8O9Y994D8Fr+6Ol4Y/KPMZjXMW9zOTuuLjGCBg9z7etKNTfMrZ&#10;xtORkE/jUutG3wpHQsL5nX6L4f0e32xw6TEoBx0BC+9WbvwZpd4QGtUwW6D5cj3rjI/EN5Avyybl&#10;OCRz09jXTaf4+iLBZ7XII5K9B+J71Kqwa7FPDy1srmPrXwX0ydZNryoH4AABz7fSvO7r4U63aHyr&#10;fa8SxlRk9vpX0pZ65YXojWGcBm42scEY781qgEPkICc9fQe/rTvfaX6mTwsHvCz8tD5X8ReFzpWh&#10;aXH5TPKwJkJGduO1cCfCk+oSvFLBgIgZXxtyCOK+5p7eOVVEkaMvfNcnrfhCzv1OGKN6q2Ao7Ue0&#10;nHZGU8vhOzT+R4olnozaZa2LSNDcJHnfnClh9K5KPwqiQ7jcqRu3YzuJxzxmuv8AFHw/1jcY4h50&#10;DY2srBXBB7exp8OmyWMFzEtuZHGACw+62OxrFz0v1OOpQlF2cNF1HTaoothLEzcomwAfdboRmsrU&#10;ry5muHhmV44SU3FRlunUZrK0priS2uZWbcQSyjHcdMfjW9BPenT993ahHdxvkxuOD0xmseZkR6GK&#10;2n6cLxILRpLnzyFIyqsh+vB/CtnUtUWzuZ9PdULRqN4XoF/umuM12OG112NLRJZNiq8mSQWYjPGO&#10;1dfrdrp17aw6nETCxjAnjIwWx3zW19EJLW1upk6te6esOyKGREQAjax4z7dMfjT7R9PVmuESWR84&#10;JXgAD1z0rA1C9tZ4mEChfMAKEnA+X396f/al6s9nI6CJXIDsFAAUdee9K71NOQ7WS8W7S1iSEgAZ&#10;D5yN2c4PSsSPV9Za4uJ7eVStt8zRKMkgHGCO5rp7i60wW+HkbLYdONpb0x04rn7m/tbaKCWF/JMp&#10;2kg5BJ9aizTNeW6sVtbg1HWLOabdvDOu9AMbfeuA8L6dJcat5zIDEgPyOcqxU8fjXsVoEbSdVmRl&#10;Qrxjud3B4H6VhQ6faw6bFGEIkB3Nsycr9aOnqVyJyi7bFI65rD3skUtkmxW2wluOP8966rVU1a8Z&#10;LWA+SsCLJIkJ+Uk8jn1rFM8X72BopNijKS5yVBGSBVOx1GZIxBBdq3msTknDcDofesW/M25dDqb7&#10;UTdaQN8HzE7XMj/eI7AVxNxYW8ukwvbW4S4Rz5oBwrY5/MVpy3Vlp1yGv5XYbM+VtwCx9KyofK1G&#10;7QTyG3tcqwWMEE+xxRZlpLsbPha5tNantZ7xp7dYJAqPjKgr3Ndpqr291dXDMzEod0cqj73px3rj&#10;PF88AElvo0DRi3CoQMgFm7kH0rI8ReNJH07SI5sLcWz4YqMeYo9cVcYXVvPcHJLXyPSo/Fdlp6qZ&#10;bdJrhgFDsADz+BNeV+K/EthDdgvG7SSKQxL4WMH0AqXUtabUIGma1MJEiqueSc9x7Vy/jPRrOa4h&#10;uYFZ5MKGiIOSR1yO1aQg9L9CKj0fKaXhTxHDBY6xZeVHJHKiiGTG5lZuuDXRT+L3t9Gi0r7PKisp&#10;WKbIBQjuTnisLwXa2dubeG5tj+5ZnZY0x949CTSXOqLcX10kjQzRA4tgYz8mTjGa25bkrZHPjRbP&#10;mdriR5U/jJOJCfx4FaMniBTps7WtjIzI4B7AN6io/EGqW7TkgoGgQLdKOcHpxXR6ZrmnabGYEZWi&#10;uIizbhkoSMAgjtSkthxtd20IfD+uSXiwTS2YIQ/vVzlmGev/ANau+8QvpKxyslgSshjdpDgFdvav&#10;PNBtr618+6uHja2xjcAQSP4QPWt6wmgvEa3l3gtukRc8c9c464qbajjsjS1LVorubTUCBYY4WVR6&#10;c9q2rSbRLixuftUzvhgHMQxtx3FYEE9nbx2qI+XgDhspn6GvPLi3iGhyqHZbq4nf5Vz0J9elaIbd&#10;lsdxrUenX1zatA+Y8bN0nZV6EVZTS7S1juDDsmVkGyRCOGHauB07QpZLOK0hnIkjjO5OrOTz1rSu&#10;0FpZwWw80HIMTYIAbHINCSEn5GRLZWt0HkuiRJLkRL02lec1xMNvfRzRwsoG5jGh3fLgngt1/Kuh&#10;8WvMxt2EZ3IgLleAT0PFZunpfX7eRD5iMF3oVTOAK6IvTc55pOVra/mXbSNtNuTBcuJUm3oxUEAA&#10;en1rqNV0m7u7exiUsggG4SA4GG9T61sM81zp09vMAwVF+ZgFfIPJ46fSr2ii0aOS2uLrbEY9rYJL&#10;GsWzZR0t0Niw8N6noEVvf3IeUFQY5CSy4I6qegrmNYgvb13uba1WdS2QrDBJPU9vzroNV1m6TQLa&#10;xnkd7dZ/3UWMZ2+p/pUOiztLa3M9w4t4gQqeWMMfYk0nboWr6oy9M02SwstUM0a+bJMu2LG4gZyS&#10;CeeK6YaRp2pfYp4rmRZY5P3pJAwOpAPpVNfENvbaJEGDJL9qYAFcthh0NVfD+jXX9m3FzHPC4lZj&#10;sB5ZO/y1HTTUXY0tX1QwMPKaBooopAzmQKWJ6Y56+9cVb3+t20dvPfI7xyDCNIMqAegGO5rgkulu&#10;XvYbazLhuArZZgR6ZOB9a7VPtlvYWMM9wUkaQBYmbIwPQetNEc92cfr/AIdvyL++uXkeGUER5P3T&#10;9PSrXh5bW70OW2uozEPlWNipJ+U54PrXpl1GtxYSW3yuIwSI3OGyRxjNcnbx3UM2nxXCFnjjZ0jK&#10;nDN0wcDnAq76GfIk35oimtVMcUUodlAYK2csPf2qxZtOzW5t4HZbeMnzWPUZ5NPknurI3cRtlmec&#10;bl2HJXPtVm2GoW8cdvGAgkgIZO5Hc1LNNCmdSNxNcgxeZJKqqGUg4Udj9a6Bmgl0+RYpiLuDIEUg&#10;2pj2rgLa2SzN68M7zyoVwijGOehrWvbTUZ7uQ/YdjSosm8twMdvpQhcwaRq8mjW0s8sSCaWQqAOS&#10;2e9UpNdkuBAzxLNskZ/un5fUH1rT1VrrzILQWcEzHDEMPug9MH1rH8RKun3thHNja8TMwTgoenFa&#10;RWqM5OyeuhiavdzXGhRmOUwK8rMHY5wM5Kke/auh0Bora0kUHc+0Pux3PYDpVXV/D1lHZ2rPf4hl&#10;OUj2989+etUNZmiWKC1hchVOWVedwxwR610RjdJeZzuTjJt9EkcprEyxa2EMZfzRtCsc9ed656Gu&#10;kuoIItJcC033aybGuGGTGc8Ejp+VYt9ayXWoWYeEM8aKqDpxnknPetLR7LUXuLuC0t3uw8paVFXd&#10;5ZXv9BXQlpE5+bV+Yv2a5tYVeJpDJJ1MQ3FgvfOeKcLJ52gO4u8rLycqDjru9a5oXN159xa2xdZJ&#10;GZCAS2FxnA9Aar6NdXVp9mJjxEx8tVHLbunBrWxlz7b2O81TS7vTptPeKD5YvMcFjuLBsAgD0FcN&#10;ba8i3s8ZtGBmyzK44UH0rrdbury4vrLT0laRltwHXo2WPQe9cZqeko0NyzebFNAm1VkxlsegHcVd&#10;KN0rmdWTTduhXGkXEc0UaxCGCSTCE/e56dewNaVpA1nqc9s0m2SVdrITzzyCuOKyodVlnslTYTLE&#10;vyeaw+UjnK88/SpNT1KM3MdxJCJ55IAquTtEZ7fjWzi3f0ObnS1T6lnUP7Qa6tE+yupRyqu3Qj0a&#10;u3lNra2Jmjv1uJndBKsZ5jccYrkJPE19/ZF1E06CUOrBguSAvvTdJnt7y5topozGksXmTSIMEnPp&#10;Ucja16GqqpPR3uuvQ6m9MskMs7GMmNgwAOGYse9Lqulw299bLd3BaOeJXbcflyccA1R8TaI2xra0&#10;lJjDpJuJG/YOorm/GeoM1raWQmD5UMpP312HpThDazJnP4rrsW7ixiv0EhZisb/OyEgjBx2qpoc1&#10;vbXF5A0pliIZRvb7rMOMVJo73sWmlzCWV/lc7SOfbHesa50L7VDcSlWimHKrnBAHfFaqN7roYyqW&#10;UWtyHxXqkt1ZxMYD5sN3syD0UJgfhmugtJRcwWZt/l3gLcrj73NVYNHuNShiS2IkJU74+vPTOexq&#10;Tw7BLp+sIkpaPy/mCt0Vh71XKrWRn7R3u+pSv57vT9TubKW0eJJHUwq3y8diSe3eh9QFreqdRIWG&#10;NVAcDIYHngLXbeMdak1q/hvdRuA1zCQCIxgeX0BrwrxVqTXNyYEuDOkYyi9Noz0J9a7MJhlW91q2&#10;mtjmrYl0neL66XPZtb+IOlPZCG2uPKU4JlKkAfSvXPC/xPaxj0+50s7hCoBMbnLsOM59x2r8+dWu&#10;yEbbhyTjaP4ffHpXu3wPvUu7GS3ViWErEeo4/lU5nlywWHdWlUkne2/c+m4UzarVx6g7K8XqvLof&#10;e3iz9rTXdV0uO2vbeQoF+dXkLKuOmRXylr/7REttNIo0Q+u7dgEfSuiFwpW4SePaqLuKsud2K+Qf&#10;iFeNc3U0kc24v0A+Xy9p6fTFeDkuWUcZXqe2i56X95tn1XEGc4jLMLTjhZxpLnfuwiktd3Y9uf8A&#10;aOvwpxoUYJJ6sefwxU1n+0Pdl1VNGgQKMnkkZ9wK+Nb8XMSJL58xVsBWdsjPce2K9e8CbXiOdsg2&#10;4Y9SR06NX0dfhvLqdNtYdfez5Chxnm1WolLFy+5f5H0vpf7Qlw7ZfSbcKT2d+fzFfQPhr9ra606W&#10;CKG0cJtA3B2Xn0BBGea8X0zVbGLRljktNsQhwrIuGyvbcelVrfVYriG0JtEO7EYfHViMgV89GEaU&#10;akIRcYy3V3qe7LiPHVIctSupp7qUE0et+Nf2lNU1SeSRtOdjnAMrEkj6nNfOOt+IZtQmZ2018T7i&#10;4kzyc9ie1e4eHdFPiEahGZt9zDAViRVUAN6ZGKzv7GnvWl0wo0t6CoY7cFNvUYH9K5FSjGXNbXub&#10;f27VqwjCpP3Y6JJJJfJHg8XhK3uZDINGiRgMK3O38a0JNHtNJjv7q5nVpWhJSEk7Nw9q9P8AEZm0&#10;WeC3dWlVxgyBNikjqPqK8C8ca/Bc34spcqhZV8wdDnrXoZc6tWrFNvl6+hrmFXDQw8pxs5W006sb&#10;4Y+KGraOt09qkVtNKhV/s67CVfgrivQvhRNokGpW19JoObozFxKSWErN1UqemK8IntES+e1VGBDg&#10;RlFySO2cV9PWnh5bDTLGWC/Zr4je8ZOGB68D1r6HM1RpU9FaU+q6nxOGnWqT1d4wPp7xn4e8P+Kv&#10;DF5DfaMtteSRN5LomAoHTNfk18QbXU9KW0sL6KWMQMwhkwRuXPBH9K/SG78ZaiYLdtY1J9yWjgwI&#10;oXIA4Yn1r5L8LeFI/iDe6jc3mqSWyQSMIzK3mYJPGB2/CuDIsUqDqzqS9yNtfNmmZ4Z1YxhD45PR&#10;X6HlPhDSrmZo/KEoVfmLqOnYde1fRWhveXN2kBgJX5Q3y9QOpNei+CfB507SHa6v1uQlyIwyoFwq&#10;8ckdq0vHF9rNvc2sGmRRKVUGT5RnHqD6UszzhV5ShCK5ekgweVulCM5Sd+sUjqriBo5LfytwRV3h&#10;cbSvHv0rIvLm+muRJfXbKqgeWUyzKCMAZ9CK3NH8TW+tyW0F1PHGwjK5wQruB0ovZ5dNF3FKBKRE&#10;GVyoPy5xxXyrPd5U9TEgv54LhNgCoJVBcncW4447V2sWvRwPdLdQbxJ1cLvdh0ArjfCupSPK7yWA&#10;lDjksmOnQ816NrE9pd6esdvbLb7zsaTOGBFY9UPd7HOWfiJdJWeSKyjd0QmLnnd23e9cFZTyG5t7&#10;iWdheSKd4BOVLHPPtVfQtIlju5JF1V5VLeVgr0NX7e8ht7u4BQyMhChpDlR78npVJMajs7HZ/Y7O&#10;385o9SbzyuSSPul+6gVnPqjW9hJbZc3CuT5p3OrjrkhemaTXdUtZrvzIWjmlMGDCg2kcVwOneItV&#10;ju7iGO6RY5iE2sn7xCO4Y8URVh6WQ3UL2XVCkitcRC3PzSqhRWCnv049aWea+eK2kW6hkCMrny/m&#10;69SBUgnuE0S9dCZYjLIpD8c9DyRjmpPBMVjFpl1cSuyxM4VY2woYjrj2rbZGW7t3Vzfh1vVzczyW&#10;9qseE2rI/wB1MD75+tdNoUs76DDFu84pL5kjyAAEnP3O/wBa5jVTqUYhYRuLaQglIwCWB/pU2l6T&#10;ftDO/mqIFfA28Mqk5xyazbNUtepWvtQu0kn+xxGZkJeWFeG2jjOD7c1kTeIrDUbu3t4UlVBGzuZG&#10;5GP7vpWfqlnLPMzWcs4upQwaSNsYReMMD296f4Z8B+JLvV5447eJfKgwxLjILDIz249KaRm5S5lp&#10;pc6mHwlBfWKywXUcbwsSYyuSe5z71QXQ5JbCMi8KGKUSt5mR5hB+Vee1XNPSTTtRiik1KGKVThhw&#10;+9vaut1W7iuLeea0n3MW2OGXGWH096DVJPocxZMVWWZwpeFEdGIzluWbGOgGK4fVfEQu7uOW3VjO&#10;HbeuORng89q7HT/Dd3B5puZwVK5MSKSw9SR6Uw+GorXTNWuoCrMzg7xyUXGCQPWmgkm/LuUrfVbW&#10;1ECG4X7S6ElDztx1FdNo093PaPbKx8pkZ2bPJ9QPavNRoqQ/6auZt0XOOOvB69K9X0E2rxRRsPIX&#10;YFDbtxGevSpfqVC/UxvCuvTWuoQmBFkVEcETcKNuSDmq3ia+GptfzfvfOn+aZlfCpGvHA9/aty58&#10;PLa/bfLy8MiFWC8DpjPtVvTNJ0trJhczAYTZjO3f/s5/Co7FW01RwNnPNbjTbK0mfAcM4J52KMkV&#10;29z4bu9VvUe1mjktpslhwMNt79ziuQ0iyiS9lit4JI33EA5LDHfk+tdFpirZ3R8m6nTOQSV+VARj&#10;jHen1BbFLUdA1PfZJc3WI4490Wz5gwU9h746VgeItOjjWY38u47mYKcLwQeCO/NejSaVc6fYW8kE&#10;0sqNuVrhsAQq2RyD0rib7+ypZkjaFby4wZHkJ+Vh6AmrhuTJaHC+EZLy9urcWoZIw2wqSASoOQM+&#10;hr25LvVEv1jkb7HbpE29Y87m9AfavL7MaPayzGKF4mmc+WHO3b3wPaumt5ReXV0p1SRLZcMXc4Z3&#10;/up7VrOWpnSVkle5rtpkE0N3NYyzN5ZXzIyhwB1PzcVSS4tbgOPLMssgG0L1VU5J65/pTfE/iGe3&#10;iso8NCPMCrtOFKn+9jqa6eHw3PFZySWjpErw73kdxHtI9M5PP0rNmqPPtVi023GnT21zIk06+XIC&#10;dxZt2AMH0rdaDTdd+zxmzd7qL90zRKVJwcjp9a8yv4gtw72Ti6lkYgsOPLVB1BbPeu4RpoNOtvs9&#10;5JFNKSXfAGO3JFZuVhR1b0RsW+qXWhNq5ltWheOLygjZ2kEfe3d/c153ol7cbi8kwKzMVX5cbFHJ&#10;bPX8a9Q0vz7mZ7K4fzpgoHnzFnx378VD43uJmlYCFo9m0LJj5WUdcAdOalO5bi9HfYx9Jk0PWL3E&#10;kqqlvjDLw7sOct61tQXZkurrdCDBbyrsBwG4OSffiuGQXep2k0X2JYnEwBuAuwYHTb65rt105ra6&#10;tFhIXywzLKV3ZPVvrnpUz7DhrqdTfeHoNSuoFnuJxHEqyA+XlUUHPIzyKs2114e+x6wZrWG6UIXi&#10;uYxsO4fdyDyfeudGtz3cCWepSERtATGqcM+em/HPHeuPdI7fQdOjOQzFwwiG1PlPGahOyLaNXSvE&#10;dtLqh3yExqpjdnX7m4dV9q7Cz8Ui1guLW0PzH5/lHXaM49MVyVzZjUbiwmtJrZCItsseNrMQOo7d&#10;Ku6VbyNBdSsqqPmUsufm3DbgdO1Zyk1sawWupuGyktLDTbq8ud73r+YyA7xGEOeR3qx4etLXTpbv&#10;UI2jMtwCG8xyEKjGGHpVRoZZzDAGDW8KEKMBWLH+FTnt1roJdF0yKxWeYxrv2pcSI+9hzkKidveo&#10;e+nY0S2uWtLu9VvUvrVgWlXCxkDK4Pzbs96xbHV9UuVjsri1WOSJnMsgAXaCfTvmsrWfEQ0ySUW0&#10;07tn5WPyggL6e9YumanJevbXKySMG+YhcDdnsfpUc2trlL1H3pu7TU7V7EOkaTyJMGb5W4xjFF9c&#10;hV1FJWLxLkFl58skdF+lZ97LO+mvPFJ5Ia4lhReXywGd1Z99CbXTrJGnO+4jcyv/AHmHQVUdyZS3&#10;NnSZibZ/LuUfeikmQ7cL1/OqerXbf2WLgKUd42wncANgv7YrnNXvYkskljUFE2IyMMHAHJr1jS/L&#10;lsYx9iElv5XnOZf4Y26Edz9KHsTF3bV+n5nOeG5pXtrxHmEgjtuEZvvAjJBrZghWysPs8ke6J4Fk&#10;37vnxJg4Uei5rrFsvCthNaRXcUiz3yvCGQELGhGR9aq+J4tM0zSdDvrR5J5oWMEyPjDqvOPbtQl1&#10;uU9Fr0OI0ycaVLFPa/vo3x5hGMqvTn6YrFl0TF7JfRQsCZS8Q35HPUkCq+l6pJGLmKWFoGlnB2/7&#10;L9h+FY96t5ZyIpDmDOcFuSBzW8Ye8ck6seVO3/AOlhub+5lV0uAXEckF0D0fH3Tj2riNUe4khgge&#10;GON4mYOWO5WBOBgetQWnj1BPqFmloqhsZlB+bDDt71N/wkOnyQRReY3nRIAdy53dwSa7YUJxa908&#10;+tiqc4u1TyZwZt1tNT1He/8ApCqqhADsB4zg9+DV/Rp7SJoLma5YFA6YPCoxYZrH1rXnkWYwIod1&#10;BcY+ZWU9fpWSb2W7k2Nbcbd7Oo4Hf8zXrqPuq/Y+ZlUSm7d7mnqN42A0MmEnLK0RPy4DZOB7GtQa&#10;JeWMC6hNeCLT2YHys/NL1GQua5CSKG6SKSKJtqnEgHUN169sYrM1i91O5itYyFkfYwaQnPl5PXPa&#10;tUtl95k5rVv5GqLqa5uoo4bVltFjYsi/w7T94ketdr4cdUg1W4geQj7L82e+Djp6c1zfhzVLizkh&#10;kjuTIoXyplSMsCuf1zXp02jTywas8SPHFLal/mXZlQwzj6VnUZVNN6o4zRvjKfDF2YdLRZbiUKrF&#10;412IfxyTXRHxa+pTajcaiqJd3TRsvy/usjvx6Vz0Oh6DPGk72RAHEVwE+eRh19jiu20LwVaXxiFx&#10;rLREgwq20Dv/ABg8jionKFr2afVjhGq/dumuiOeaCWSTzd0paSQKrHLEv3Ix0Gelb58RxS6RPaSW&#10;hM4uCpJO4JwckA9DXqEvhuz0FrMi7NybZdwkThSV6Aj2rgftkNxq+qvciKJZkMz7RgeYD7dM1hzq&#10;XTY0dBxtrrLcpaQs8Fpbfa7ZYokfcWIyPUHjua6W88QWEyyJeW3zjc3nAAHZ/CoIHQ9Oa56bT9Tk&#10;mt4muBMbsKVjUDYgHGDu7DrXTN4asv7LuDdRSLNIrRrHkDLDJyePXpRJrr+A4wlZpLp1O2+GHgW3&#10;utMvLjVr5I9LaMkeWN7RliRgr6jHNbdn8GtLvJzew65ELQoIo4Wz5khTo529AfSsbwxoEVvoltpb&#10;ahJKZZtpVPlwxOcMe+AcV7fY+HrHQoJhPviVsm2wCVBx90enPrU8927R06u5XsklG+6toT3XgTwr&#10;q9pA8lo8jW2Y5E4UKw43Kepzits+FdJkgtfsGp+X9iVT9lZ9y7uxJPWsCzh1aeG6totUjd5czSWz&#10;Ebm+j/yFcLaavqBvpdOu9MmjuAu6H7MAwcH++xqHUVleGjX4+QmrP4uvqdT4u1qyt9ai061uGmvW&#10;i3SENhQO4ye1al94hu3sbWz01LSVipH2eVAQWXvk964fXdGitYRqc+nBbxZMTIVLnB4yxHbFS23i&#10;VrmN5bOz81oLZ3gYJ5Y3A4+QEA4/E1mqjvLpcUm1u/Q5G8vLm7XTpLkWtu9lcMjqfmkEh7BQSCPc&#10;VmeGPHWsX1/q81tqRtjFA5JT+Jk/uqenvVHxT4g1ECy+1IltJM4YrIAOev3utcfpspjsbjVZNRjS&#10;8mka2EaKADE55yPU+tRG+9zmlVd0r+p6F4t8UXLWiAIkl8WUucAdsZxjA+tW/AHidZNNvbPULVla&#10;QkTNEwYSjPKOP8K8vbVBbjVbiIpJcZSPZM+0pGRuOB0PNV7fxfEuJJHSIzkALCgCPx0JJ4JPvQos&#10;l1kmtTU8StplrdmKzhmLDhoy+EQdQFP07VU1TXl042k6woI0maR3+9lWXhQe2c81HEmpTWMk2RIs&#10;yMipGQXV2wNzE1FptpPNpkdrLdW0aRv5bGXG1QCOTgEnjvVrQlyb2KupeIYNZtbGwnlSFJXDtvXK&#10;rg/LgrzXpNl8NLbRNSsJEvI5Y7i0MkyrwrhukYzznFcDZ+HIBLNY7YJYhJvWaNcj5fmwp9K9c8M6&#10;yL67g0n7DDG0kRw+dpREUqMkUS7LqXSV23Kxo2vhbR7iDUrqGxEN01sDbRLJ8/mr0UAcf1rwEzTG&#10;3ae4ErSwSMNrHJ8w/eHH92u91DTptI1RI7K6jmmgmWYESbsEEEc5GCMYNcBqV5c20uqxl9tzeyvc&#10;SEqD8zHICelOK2JqS8jqrCw1LxFqtpHaJJ5okVGEwP7t16Z9B3r6v8O+HLjwcmtT688MtxdpnzYw&#10;W3rjnYB3FeG/DTxYdLWK9Zo/Llth9oGMyeYMqcj0Arvr7xfqGq3kU0GrqEi3KmIxtkVhwEz19K1g&#10;4Ri3rzX07FRg3bVWa17mV4btbq4vIpbSWKGwRywhdAZJADyXOMgGvUrrQtPu7+LU7iCV4bZSiQkY&#10;yTzwO4964Hw7ZeItRE8Etraw/a90QkLGJoyOpYHp7Y616lrENtYWllbTat594kGViUbtqpwMj1+t&#10;OjT9yTcdFrr3LbSaSerH3eheJpdMa5WR4ZSGzHCCZJE/gUEdKzdJv9Zk0eOHVbR0vYVMcZLbjhjn&#10;LY7gVzQ+JviTSdgxNKZCFDsBgL64Gf51kXfjISatc22oGZlOGAQbHk3jsR1HtVTq00k4yne1mpbG&#10;kKc76pW3Viz4t8Ar4me1urDxApeJh5m7gOU7EDjikPjaS1m23dhb28ceIknKEMxX0I4wa9Ogk0uD&#10;Tl00oIJDEDFhQrgHn5yQfxr5u1zQLa7so9PfULkRElWnuPmSFg3Vcdqiq+SzTV2tbPr8zbD0+dyT&#10;i/IXXvH810Jv+Jjb2/nyFEMS5KqPU9Qa5zQPh9BLbma61GJbJizbZTlpJHz86470670TT9LzBbSJ&#10;OyrxcgfKxx1wamtI1W0iW6KyRhl8uQ4wWH8OPSvNqVPed9T26GHioLSxr6ZBcaZ5UWmW8N0Le3/1&#10;jY2Ag8sc9T9KSx1TTkjlmuo1UshBm3n5mc8kA9qh1B5YZraS2m3I5ZCFTGDjkEDt707V7LTYreGK&#10;WxjkvFDMpkO0Iq8kgd+elY8zvuegoWWxyNzrUclhqSB0VDIVHBG44zkfrW7oHiOytYVgSUZiRGii&#10;5O8+ufrxiqviLRYZTBPayoxgYExou4Avx856ZHJrW0TV9MuZxZWkEEwtZVlgcoNzTDJJBPuKqOzu&#10;VbVBpulNd6zrVhq0hiZWSdJmJZUZiMhR+IzXM+GdCnlu9XgvdWEssGotuKkhGRfu4A61NqFvPdBb&#10;q9kdYJp2HnH7zyMSCqn0rmr/AMWz20V+1isg4C7lUMwCggn6k9a1iuZWSFJqNm2dFq9zLcPdW5u3&#10;ktSZFnlP3gV+6BjtivOnu7W4bSrO2Rpf38ZOON4Vs5HucVnaVqyLAtjMksU1xIQkoPDswP3x2Hau&#10;k8OQR2lzNdQrFPcWqNGkQUgRMhxkk9z61bp8isZKpz2t13PWNO0zQNZvrqxvRGHmYkEfI6uOUK/S&#10;obXS9PMcOnalfNbJGJFfcMNNJ2APfNeZwpc6c/nXNtmfY1xHJncdrdFz9TXZxyWU8sUt1dqZogr/&#10;ADfMUJHIx61lL7J0Q1v0Kniq8t9PXyUj+ZWjcQ5+RoiMA8datfE2OBtC8P63pdyziJil2i842/d3&#10;AdxXnPjbXdOtNUtIsCdHA8xtxDJu7YqvZX02nC5jtJHNqzeYIwd+3HUsD2Jrblsk7bmcp3k1fYbP&#10;4J8Qte2+ozIqwXI5JGdobuPQ4r2G50yxsJtOhEq26LhSzdCCPvN7VDp9td6raX+qS3ks8ds8I8lm&#10;AAUn5ioHbiul8YxWdzatcmITlUiO0NnK55yBWU6rckux0U6SjFtdWeVa0Z9JNxa3Dwt5od4mjJOe&#10;eob0Iry++8O2mqy2s85lWNI2ATcB8zdWPqa7zxZ4vkeK1trOIvbwSDLSICCG5KHuADWHfR2H2nzI&#10;riIN8pEcOdmcdOf1rtopxSfc46zUnZ2aRz+iQppmp21taXc3mTSCNmIzlfb0r2bxlqV5pHhJ9Msk&#10;RpNVuMsAPmMaeprmodB1CAw3sDQ7pLlZMDk4Uc7Semau+HfGcB8V2FpNZedcQRyI6Hvv+tY1ZXlf&#10;tuXCPLFpu13ZfM7LwdGNWsU00RxRTwRq+EwQcdcn+dZ+rxX1nI11qTxeRCvlBVY/KGOA1S6Y76Jd&#10;3s0NtCWdm/dx5JUE55NM13xVBb6Ze2F1YRSQ3LIxZyQ3PPB9vSsItNm8rqPoYPinTbTT9NtZEuJZ&#10;InbzAFOVyegNc9ba7aWk85j/AHz3MkLxlW+4yDlfas+DVrO70vEwkSOO4bZGGyAi9OD1Brd8H+H9&#10;H1XUtbvkmVLWzUPFF0ZpmGcL7V0KPLGV0zm53KUeVrWx85eJtan1/wAQXKC0luHT55JRufy8HofY&#10;dK+2/gjZiDw3qdxHcJB9olWN2cYMCov/AKCa+ffDGr3HgHU47qG2Lrd3Tm5EyjMqycbV9FUc+9eq&#10;ape6mtpq1ror+bC8O4AYUuH+Zto9VFdGLq80acUly9HcywUeSc5ybcle6t3JvEWrW8NtbTWksFzH&#10;KzI8ijaIdh+9XnPijWbe8sYCjjzYDuMseY/OJPBx+Nddput2Fn4aksr8rskQS/ZY48zlxxyR2PrX&#10;lGsakbq7s/7LR4DGsm5WUHOAOmaww9LXbbqaYitp8S1S0PQUmuDCiTQyyXE+VRFG6N/lztZh2rrP&#10;h9oRNnZRahCWW2mlnk3Hjc/Cpj0B6Vxnww1bVtSkWG0ZXEtzuZjz5GAQx9uK+hNA0CGKS9uGZhDb&#10;tGJMZfO0/NJ9D1IrGqpKTirHRh7SSl5WL1rbzyrBc3aEQSsFA8wb0HQEKf5VxOo6XcOtzJFcxxBH&#10;kOZfvLGeN+PSrVzfW9jJcXVwxMby7oZhkMQ3oDwMV5nr/imXTWvfkjumaJvI39WRxnPHpXLTpubS&#10;SOmrUUYttnPJqNtpE8USeImaNpAr7ovkOT0UHrmvPfit4UubTWZ5rSdZ7eVlKpGmWhZ+BkDvmue8&#10;QeNpLuzjW+T95bXFtNE5UgMI2y6E+9esajfzDx94e1ezjW4t7iWWeMI37vyioJL/AO6c8e1e7CDo&#10;yjLrZ/gjwKlWNeDgv5o28r6HsXwut5NOt9FsdUiiklK7JS2SUDf1rrtdihjuWujdoqRfuYHJzlAf&#10;usfStC9Xdp2g6hFGJJpTKzsoxuM54B+gGahvLCKTSNQFxbCUuqhIz91GDElj6cV4lSTlJ3tdu/36&#10;n0NOKjGNruyt9x4T4gvZZUEUMWZDNvyD8uzOCBXzv4807T7qRrdLt21BCJHD/dwP4cn0r6c8UaNG&#10;NPvr6zmSQo6B41YbUQkHAI6k9K8Ojv8ATJtUE93pjDbMu1SvIJxnJFe1lj5bu2y6HhZqua0W1r32&#10;PNLPTPt/hPVXEE01xaX0Qi2ZOTJ8ucegr7S8A/D+4sdHFq5fEMwuHQDGXcD5EPf3rhfCdjY6LrLz&#10;w28wivNWAMBU5KBCyqoPGCRzXuOvahqFzLNdR3Xkl5AYkHGAeoA7E1zZljud8n2b3/A6MqwPs17R&#10;v3rcvlvuclq/iS90VoUjfZNK2II9m6POfun1OK5/Xr37Gss8axMd3mhWGAPMGTkdsGtXVZRLNCL9&#10;NqLD5kRXkKVO0gn+8O9efeLriSGykie0mWGZfv4yQBwBn0rjw8bygvM7sRUajN32R5t410uO/LM1&#10;pbwKzK0kluCJCCP5+1cXqeii40+JLCcXij5ZInJ/dkdGZa77WVvvD+hA28iTx304eCblpIzEMHg9&#10;q5Oy1z7Bq2nXNxaqTdFXdo/lWZd3HI45xX1uHlJQ01tt5nyOIjFzs9G7X8rnbfAfS1lmj+3I/lwM&#10;wJUfLx1Vh39q9y8Syzajc3c08zxWYAESodqhccEqPpmqHheS0uPEOqnTRstHUMqquFD45AH1Ne7+&#10;HvDWmXFzb/b0MUUitHHIw/cl2HJk+nSvk8yqyq4lu1r207H1mXUI08Mle9r69z5M8Y6boUvhWxe6&#10;vWe8WXmL7qFV/iJ64xXhj3GnXSSKLUQiN0VTt3cHpj1J7V7B8QlF5rGpxNpYmS2kaO48pvkQKdoK&#10;H+6RXjep2kMf2FUZkSJ/MQk5zg44I7j3r67K4tUIX6q/pc+WzFp1pW6aetj27wLb2evXNpGk4hin&#10;lFvFvwrxOh++PbNWobi/8P6jHZYmvLoebJJarz5jEkDOeoIGa4zwzZ/8SpYYbL7f9pmJVs7PsrHk&#10;FpB+der+Gbq/06+0yzuYludXuWIF5IM+RDApyhPcHsaurZOXVdgpbR6eZlanpWo65oenrcavbWSp&#10;AzBpV3AlSSqknpnpXglnbNfSTmefYqlFcxjEfmdg319a9d8TXNmkZgvbiaZdz4iCDALZAUnpjPSv&#10;DbyB9Nt2mntZlhuCAqZ2LuXkFiOuBxXdgl7r8znxTXMvTU+jodN1PVbSy1FfDyrC6fZJbmQZt1RF&#10;wu0+pPevOmku9GKWsb+bBLG5nbBO1iNvXsPSvR9MtNQvtE0LTpdVvHN1HFPFYQt5cEau4xvPpg16&#10;ctnc+GtQi0r+yYoZ4JBPcyeas8FzArZCEHuegrnlPl5la6ubKHNbW2h8p+KNQ1C1hBW+S5into0f&#10;kEusZ6Z9q4WOCze+023+0FxNOoYk8IGPK57YFd58YtRtH8Xa2n2QW8TylokgwojJ6LkdvpXkx8xZ&#10;I3D5AcBcAfITxk+9exh1emul0edVdpvyPpuH4kpF9ss4dM32UcrRowiA2lf4Aw6g4otbK9svC82q&#10;xanLbGfUFkFooOVOeCnfIqn4N1ZG0W5NxHPDY/61CEDIZ42A5b3Peu41K98Pa9DPq9nqF3pq2E0R&#10;jt5h5kcspHJI968ir7smrfa1PQhrFPm1tp0sec+MtW1DTxfXn2+V7W6QQhm2llZhkqB3z61wghF5&#10;BZztcK8hu1R4yNjKoHBYV9N+H42mjn8Qy2FtqDW7b4IXO3ZGr4PyY4PHFeR/FfxhpGt+K7/VNOto&#10;obd2jUW7qFwSBuY4962w07+7bVdTOvC2t7p7I7LT/Dt5ajXby9WS5gigjEckcgk2MSOQvfHeuY1Z&#10;NNa6g1ETK0hXzJATtL7v7o7EUvha8tP7Qght7hpk3M08e4hTlcFE9++aLrw3p6LqEq3UkpLeVDvX&#10;bGoK7iM+q1LVpO7exW8VZL5nUXHiLV9dt5LmUNc3dvbsGmmUFo7bHynnrmvA9Pvr9ZooXEatIjor&#10;FMsytzX1B4c+F8nivwZqOpJLNbnRbbfPIGKrcxH+D6jGRXytcG3FzbmBHLKvyCRuWHrXXhl8Xmc9&#10;V3a12PYPD/iLUtC0rSrc2AMVxHKInjAJZAfm3HtWlbXt1YzQQLK0VleYfzHTcVYc7Qx6VynhSO9m&#10;k0VZoyll5jqGkJMbAnkRn1PQ16P4h0/VdR8XWOi6OkY3yRtbW0+RGJQucZ544rmrR99qy1uzenJ8&#10;t29rWOf8QeH/AO0LS4ludQhnnjUmKWJgBs/unHcd68Jit5IvLQ3QjaV8DByxAPAz6V9HSxWtvFJp&#10;us6comubqSKS5jIDwyKfnxjjAr571vRbGbULoWs58mJikbk8uq9xW+Dle6exnXS0a/4J6d4d1Wby&#10;0hneGSOKb5tuf3jAdiK7nxhZzWtpa320SWUaEqqgIYpG7+pFeKeBZ5ob2NIZVKxSqwVhgMTwSa+n&#10;PifYQQ+HVjFqoZykgeIkqpPXI96xxUVCrG3U1ovmpyv0PKvGVhcajp9qGgaSWaESRlVL7g38I9K8&#10;TAi0+/8ANeCQESLui2fcx1AB5yfWvrvS47x4YbS71GOKGe3jjSaOMoWZRwFc9CK+afGmnNHqeqo+&#10;o/amtZFEs7D5iT6+wFdGCq35oW0MsVC1pH6MfC+4t9Z8EwPb2d2EvBIbe1uCpSR0P8BPJIrz29so&#10;YLZINTtEjvY7h9twsv7vYw3bJEOMelbXw18Y+FodM8LWOn3CRG2RpEuBIXn8x+G2x+/tUfxgSHTN&#10;e08amovIXYSzeYMedDJ0CjuwPaumVrRt00IptqUk+q5vuMXw5rFy/hYsXKQ6h50RgtWx5IHBkUdO&#10;a+RtP+HkEniwvo95JPZ2G2eW4uEMGzacugx1Ye1fR9r4y0vTpNY0yfSbzTbNg8SXWzBQzcpgdhXO&#10;/EqzOjeB7LSdG1uDz7djf3ztKgEom4BQ+/cVrRk4ya25tAqRjJJ2vZ3ufUOkalomsaDF4iXWb10h&#10;P+ixzsI45JcgKr7eo9jXnfxJ+FulR6nM6+JmvdbucTSW7YECgnKx7vVRXGfCSW7gtbDT7mKC7RzE&#10;7Q2z+Yi853N/td6+nPFHw/sb3w5fWE0ctpexPJqFtdOAXZVGSMjuAOBVtaSSW3U5m+WcG23d7aHz&#10;34mXQ7jXJ9GmS71ac6bEWd42C2sh42oBwAM18m+Bb1vh94i1V7tWjeMvDbq5wRKThWZh29TX6W+E&#10;/BGvy+HrTV7TWYJrm4hCXT3JEUvlk/IzccCvkX4o+E49VtvEmvalcu1/p+YFs7NFlV3TnzHHUR4H&#10;LVVJ2vFrSQqjUtpJuDt5nv3wYk05LDU2urVtavo5D9pEUmY0jmBduGyD14NbniH4f6RcnwubKCSB&#10;pA9zCZZd0aRp1jYL39BXy38JfjVosunXUUGnnT0t7aN2ERw91NI2xlb1QDkV9bab4Itn1gSwNc2d&#10;3qNp51qjv5scMQA3fID8pPXiiVNxbi46kOVmp8+j9eht+NNH0tpdCtNI06whkK/2rdLMAodFIB3l&#10;u3GMV4P8Tfhn4u+IGuS61DZWlglosEcULThZPs4GHKhcjBJ474qz4s17TrjXdCsbbz9ev7a9IN86&#10;hLN7ePh044wvf3r37wL8MdWfXZxb63p19HdwN5cVs+5LVt28M5ycqPSld30X3BzRpwTc9lvK/qzy&#10;TwlrJ0bUZbL7NB+/H2S1tVcl4lACvIzNwMdj71t/G/4aajq2i21lp2uFI7by2eJiGYJIdqc9CoBy&#10;TWj8Z7Gz8O2ml2cax3GqOZjcatDGRFAjchJB6muR8A6po8OjzapqMt2rSRm1FsXyJoo/l3Rk/wB4&#10;8jFEG0mJ2napG/pbc4uS41PRoNCE7i4srG+e3s72N/37GLCsMAfNxwBXfeDLLSJDrEmqX11a2lpY&#10;y7/OHlSXCyMHRHHZgRmvN/FTx6x4Y0x/CZnj0/TpC9zcTwlD56v8p3P1PqRXqNhpd54k1XSbzUJY&#10;Bb6joyT+TcH9zJPGDnOO/HX3ptfmW5Jx7XPKNX+K1vc6O+rBJbieK6RVa3OS6xkKY37NgAZrsvhR&#10;Fqep+FdZtjfXNneavqAkWV+V82TPyMOy4rxbxZfa9DpBv08N2dpp99emC+XTiWNpHCcEt/dMmOte&#10;u/Aj4haEWtNEvY9kcyPaxXqyN88hbcYt3XcB3rVU/d9XuRUn5bJaGH4f17wlrHjq/R9M+2nT7drO&#10;a2aPchkjUJJMAOM54Fc/8WPC2uT69a2eqW6WVlHpZeztoX2mUNhY9wH3m6cV3vw4+GNvpvjP4hT6&#10;Rpl3YLMqrZO2ZFnhl+86luvP41zEVhP/AGuNT8S2GqXf2eRIIZJDuSIK2MqR0zUNpPTsXTd2ttN1&#10;+RxHg3VdS0H+xtL1jRZ1tzOsN5Djy/McksNpJ6c19deJ5IdQ8I6ncf2jNBDE5js1gOJSw+UBAudw&#10;Ar54+LF3qWp6hdwTpDZsY0nAkyQIIz/rAx/5aEdBXUeE/iJp2tppGoaJKwNkj2UNjMFDyS9ynJ69&#10;c0lK93bT/MqdNycddVqXPBvjnSLnR/Fmh2WnXE6JZ7ZZrhMSTTL/ABMTwM+1fMOu6FH4n8XzWsCl&#10;ftVvHFAYUATdj5lLtgZ96+qNW+Il9fNardaWmmMlxskCqHSdBw5kI4z7Vynx48UuttaWMMNnGmml&#10;JrSWziPzwsORkDkr3FKXrsOK293WTu9b7H54eLor7w9ql7pWp2bJLZyeTsLBmVBzwR1JHQ1mJqMf&#10;2q2NtLIrM48nB+dC3A3H1r33x78Kdd8RJaXdjPBdw+WR564LrIRuIcA5BPvXzhq+lT6cwtfsvkXC&#10;gLKuSWc9sZqoSjJJX17HPVpzg3dadGeqW4uLi8ns7zVWjvoYHMssq5jReoyfU9qyINTiayT+29Pm&#10;YYBhkI2Oy9BIpI5UelcFpek6p595JeXclvJBb7rgSP8AM6dApX0r1CfV7G50m0W5D3my3CqyttaG&#10;MHIXHp61Eo2t19BRlzX6ep89+P8AQruS5uLkTLcqxUptUhnTHUD0HfFaPhOacWF/stlYZjbk9FUd&#10;vevZvDejOLy1mkuBcYR7eOAht8Uc38R9ePTmvVNA+Gl9ZrbQTalazWs1uxs7dVAYnpsYtyHGM81d&#10;TMYxjyvoZU8vbm5Lruj5EMQcTbI1JbkZ/hyeciotLV4rVRnBAO1RyScYwf8ACrep282n6hfWty5R&#10;oJXjbaQTu/D9TV34bWWm3skkeqGWK3BeOOWIbnaVh8g5zwT1rerbkv8AMKGk7ddtTrvDN/c6fFFs&#10;UG5/1iSPwiKGywbPXg8VavfGN7KJfs7xwF9yHIJZs9cE9M9q7Cy8FRWnh+5m1PT7kTu6R2cwJWKR&#10;O/PY56VxWs+AtTbyC0Rtg37zzJmXyyPXIPUV5ylByd2tz0ZKairXOeQG8hIkDCSNSsY3bSSemW9B&#10;VgXWo3aaJbySRrHAs3lbQAeWzuY98n1rgFWRblF8wsqMY3KZycH73PrXr2iX8tvJYX76AlxYK8lv&#10;n7kbNjI3kehrokrJHMpc290U722n05ra4u7dz5yscKwGe25cVlQXMyTP5Qw0seFD9B/9evZvDOp6&#10;FqBmgubRpwX2iRYmEcAcfMNgyQQe+ax9S+GSXtzeyrrUNoLVVW0jkYK87enOMfjWDqJOz0NuVtXT&#10;TPIvMd9ZeI38ccjJgnqN2M4JPrWd4muZLW0gDRYkmfezRDYCi8bSDzmuV8bwy2d64ZQtxDJiRg+/&#10;5h79xVeV7vVEtzPcyFyTl3PpzyfSvQp0/hlfSx51Su7zjZ37lW31AaYGtzMsiTAuh7rk9DXB6lp9&#10;0NRRTCd5AbGOSvrXoXh6OCPULe7utPW4gwRLE7iMMvTIbsa9OsE0jU5rhbJjBKko8h3UzxgMMeQ7&#10;5GVP04ro9ooO/L0OOVF1YqLlaz0Xkeb6RcyRSwNNtdcgjPy8+gxX1EdS1Y+HUu7iKJtOlMUDjIVg&#10;652kepHevnB57GfWdj+RYW+/ZIkSM8cZU4LgMTz9K9SgilXTNRFzPcFI4XMCBMAqThX2n1rkxST5&#10;dDvwraUtfx7G9baykMU95e2yXYVdqRAMUt8n7uBwSatvomr2UF3etfR20boLhPNIBdByFTGT1ONt&#10;cm15bafp8mlW8bmd1jku2Mh2tnnaVODn6V7/AOEE0uHStNs7uG41ONleRXi2tsnAwFdn+7Go/WuC&#10;tLlSdt2dtL3na/T8TxiJdQSS0vZT9m0+7ukeR5F2GQDkhV7j0reXWLB2MEupzw28izskKrtCAEhc&#10;gfyq98RrbRGurJlSWC2a3E0dsMkTSp94KhyVz6964FPEMhuX+12iRG3hDJGq5Z4n/gz2b3oh7yT8&#10;iZPlb1PWtF8W6iF0i2GqTW8a2rIoZcsRjjrjAavo3w14ni0XRbGOafyvtrJEYI1EhR2HDfN2bvXx&#10;tbePotLuIBbl71XhZ90ybGQv/CGPJUeor0/w/wCPHvLewjSwtEkl1CJFUZYg9Rnd61nUjLSysjal&#10;UWuuv3n2Z4Tm0O1n1O+ujNY3UMEfmQsrATYyWYYHGPXpXVaGukxeJrGa1CSQaos1zK8OGMqwKAFG&#10;fu89a+e9M+Keq2/iC8/tRo2mtZHgkhaH5vKdehx1X3rR8P6roem6lNf6hpkltGyNLEbWR0coesaj&#10;IG09xWtNrlQSV+Z33R62PANtPrWtR3aQ3ebtUtDIzbljkXI27uyE/Tiu7tfBVrpEY0/xHrNpJZzW&#10;P2dvspBe5SIEKzkABWU8e9Z+ma/ca9f6XL4dntJS8azmG5IBiCnBU9RyOo61P488E2ekX2m61BfK&#10;t5dieNrWZ2ktpMAthQTlQegrTl6pbGPO3KEXK11st/8AgHBeFfE0DtpdsNP26clxNDppmkLJ+6fI&#10;yepNa118Q9M0LxnMkVg6eIJ0IWVoyyQ8ZxuAAAK9a1vDeuaTrOiaBZWdpEWW4uL64BK77Ubs7VHu&#10;f0ryT4weM78JbaRHqkl1ckEzp9n+eNCcghwOB6isaj5Yt3+ZU2nfTyafVX/U+QPivpeualot7JBc&#10;LbW76jcvczyOY4XDcndjOeeleZfA34ew3N/Fcrr0ckUMqvJHEcFmHpnk113xa8aaloWh2KW877Zr&#10;uYyxMAyNjnBFU/gR41GpXTWdrotpb3Eh/f3ccIACHrvx0PpiuaMa0cHVcbWbeq/U+UrulLMKaldv&#10;S6/yPrXVvBGk3d/Y3CyLcBGBdCPnjPbkdRXO/EX4p2mhagYjGJTbWrzFR8oIQfKpI9a2l1GGygnl&#10;tRPsTBlnRSD8vUEelfnN8S/iBqer+K76OGAOJJMAkHLL6EemK8fCZTHGTlGorwUdU+tz2MXjXQhe&#10;OknLdH13pX7Zekz2UbTrqNrKG+aNJ2kDD2J6fSsPUf2h/CGob5bw6jOJGA/fF3UhDkDB44zXxPHp&#10;92d5NpEpyQDjOMcVtra3htvKeGPIcNg9fQD6GooeHuQ4ar7ShgYU53+KFk/vscNfPMfWpqE6/NHs&#10;0fUh+Mnw3AkP9mzMr8fdO7PbJx2q/H8YPhxKF8y2lXg5QjJz6g4z+tfFmuFrGW3j+yw5lywxnj61&#10;WjupG2N9jgJPyqME49+te1/qphGl79Vf9vHl/WZX2j/4Cfbh+MXwxT7OxWYBMgrtJznuT6irs3xX&#10;+G80MQtxNHzknBOa+HY9NkmBjW0jB/v/AM+agtNdn24Wzg2xnaP9rHepfCmGauqtXTvJCeKmlblh&#10;r/dPt/Vfij4AjtpXt7WeaRV/dxrlTnuC3euBm+KnhS9liQeDZ18zg7ZxuLdMjAr53h1q7ILjTo8A&#10;ZHOMf/Xr0u40e+h0/TNUsbRbhGkxMBn9xKOVDVisjw+HtrJtu13I5515yd1Fadoo9cs/jzp2heXD&#10;b+GLgfZ5WbaZAysSNpBznFYF18evDjwMT4VuVcklj5gIwTzwR+VeG6trN5HcsZdOQ+ad77WJya5i&#10;41V5d+3TiOpIU8Y9CK3jkuHkk+R/KRjOrLv+B9ZeEPH/AIV12/8ANXR7m2aOIh/n3Lhf4jXon/Cb&#10;+AVkQtcLtA52t1PrivlH4auZn1lzAY9tg/y9MjHavPE1LaSG03cAOMgjPoa4amSUqtSS5ppRtZX7&#10;ijVlHZR17o+728b+AWyv2vaMkDDZ3Y9qmh8WeAV3st7GrdCPMIBz2I7V8Gw+IYoDmTTdy4Kjpwav&#10;R3XnqrppuVJ+XHAPscd6l8OU1/y9qL5jjUd78sdPI+8YPE/gSGYyJeKRH825pAQAeowe1ULvWfBl&#10;9OiprPlmRh8kcgAPPC7e/wBK+FPIidWC6e2W9T3FbHh7Tkj1rSgbVgzzpgemD1qXkVOCdq89F5dD&#10;ZT5knyR+SPqfxD8RfCGlXb2y6dfOQxV/ugcelSyfHDwmLEW7abeR7IfKOdpyu7PPuK8A8deI4bbX&#10;dThfT2YpPjOeD3rBh1y2vH2pYNGc/e3DGPpWtLKaThGTU9k78xKj7z2+4+zPBn7Tlj4WRmhk1Iwy&#10;xKIlaNWAWM5xzVDw/wDtN+HrbxZHrUa34vHJ+d4xkluCT7e1fJuqeLYGjhgeykXyVKK2c4FckNVs&#10;2mEYspMnpzxn1rzJ8D5ZWdepLDy5qqtNqW63OyOPxMY0o+00pyvBdmfqv4t+N1j4w0j7BceJLV4z&#10;LvPyBGIA6H3HpXceCvjZpvhjRbewtL+zkjiTagZ8suO3Wvx5urCEkKkDhmJwvOKz/s0cbSZimwvu&#10;c/L6V85ivCLJ8RhVhnOoqXM5cvm9Nzvp5/joVnXU/wB448vM+x+oHxD8R6f4s1o6tJqUEUwjRY1V&#10;l27k+tZV1e2V7BNFca7EyuMvHtjA3YxuDCvzRtJYbpZJBFcfJ0y2QB9aUGBTnypwOpGTk/rX0mB4&#10;Mo4OhToUq8lGmrRVloeZXxFSrUnVnaUpu7fc/SvwTc2/hOaa50vU4lkkeJy0iB+F43KSQe/NfSa/&#10;tDamxbfqVg428HaMlvfnivxBtplDxM8tyI2fbtLE4B/Gutg8PT30rxWk8zuCWOJMAL75rwM/8Lco&#10;zWtGrjY+1nFWUndafJo9TLs/xmDiqdGXKr3smfq5ruu2niqe9vrrV4pb8Qlo49oVMgfd4/Q18M/F&#10;HxDrL3l5Yi6JtgFDIWz5mRkAkdQK6Lw5+yx400S80LWL6OV7OZPOjdJTIoDdAwB4PtV/4ueCpWvw&#10;kmlvZPDEpWXBxOp53NjpX0WSYPCYD2NGjJSpwglFfypHp1qlerQlKdNwk3rrufKEtnN/xLtqlmjB&#10;yoXI79/51oT21nEVkuZC7AHgH14+teq+BdA8R3Usx0vSpb3YxVvKj343eoNNn+DXiez8Q6Xc6xpt&#10;zawyT+YRPHsXEfzY9O1fVxzLDqq6TrwU7aR5lzfceG8JOymqcmm9XZ2XzO7v4YrOCws0U4tbWJcD&#10;gbnG5q8x8bRStpN2sGTJKoGcjv257V2V7qC3U807Hl5GbAOehI4yRXkHxA1ya2vrW2skw7xncueA&#10;W9K6sIm5r7y8RJKL7bHiNrHqmnSpPBc+Q+eSr4OPwr6U8H/HXVvsyaZqe2YXCiHfEQCyk4Acd/rX&#10;ztd6Zco7Kc56kDOB+JqTR7BxqdltcMVlUjDY6HNetiMPRqxXNBO2qZ5VKpOm/dbSe+p7hrGJtWnM&#10;bDG7K7eT16CvOPHtw8Nyq+WhI7sMk5616BFMrXxfGwsSRjoDnmuD8S2QutWMkiABVCgE/KzVdGaX&#10;L6E1Xo13MKwuL/cubeAAr1KAkVp214JbtDEu4gjJwFAyecYrKaRpbuO3Z9o53Z4AOMZGKu3lwmny&#10;xjywvfgEH6/StnJfOxzo/TP9m/w6Navmna+hhjtSryksFOCTgKD6dzX7YfB3xzpulWl7a3+pwIGl&#10;EsMpxg7lAZTjPIIzz61/Nn4U8QLFDbypKUG0dMgEdcD+pr2S1/aB1DS3spVvnAiY5CktkejHnNeT&#10;g8Q8NUrKSbp1GuZLey2sdbrx9i6b2bufuX8cPjR4dl0u4sbW+SZQN0sqn5Mjoik9Se9fiD8WbaGW&#10;9kkt0hIY5+YdTn8e1cb8S/jjea7G7yX5KMuRwE2n0Br5n1L4qayImV7vITgF13Efj710ZpXWNhQp&#10;4ek6cKd/jd5Sb3bPn6uEm3N86bdvK1jttV06GPd5mmWxcjLZXAx+FcfPYQNnzNHt9oHfOMeuQRxX&#10;m938UdYcnc8TdhmMcD2rDPj3WdzFZF+bsAMflXBSy3ExXxr72YxwtVbyPSNtglzs/sWLaQAMZk4z&#10;jgZxXReIvC8/h7UTY6h4bSAuFaKZ4j5cmQGwHAAPB9TXhUfiu9W6jnfazYwcfL75BGMH3FaniL4v&#10;+IdQtzZ3F7JNEjZj812kMf8Aukk1pVweLdSlySjyWtO7d79Gj0acKfspqTlzacrW3nc9Yt7JfMYL&#10;Y2y5G5cKCox9a6ixkminikAgRj8oCQgj9BXyfH4x1cnP26QcY4OM1ZuPFmqtsBvpPb5iMe9V/ZNd&#10;71lqjzqmElLeZ94LqUtvEbm5vwkcUe/DAgDHcelZXgT4ny6l4hWCJ4hDNLwSApz9Tzk18Ovrl/c7&#10;Vlu5pQCBtdyw4+td94XZ4GguI5fLYNnd2Hbj3riq5KoU6vNO8pKyfRF4fC+zWktT+iX9m/4uad4K&#10;inbUbssH+QqWGQpPFfSnxT/aP06XQ57ezidEuI8SSuy/dbqFAPcd6/mfTxxfbQ4vX+Rx1kPHr+dd&#10;hqnxf1C50cxG5k3R5GWbIOTwavLMfjMFClHkhVlB2hOV/d7aeR6GIU68HF1LO1rrdn3H8S/E2lX7&#10;LGtxajanA3LhQfQ+or5I8VXdijbftVujZByJAQce9fIWr+J7i7kMhuHDE8kmuZFw8jHcS3OcZrnl&#10;kNWtUq1quJvOo3KTt1e55f8AZkUlGMmlsfT82racv3b2DJyNysOPrmqmn2n9psw090uplJzEhDMy&#10;jvgGvMvh74I03xI2rWt1NIs8do8tn5XV5l5CH2NXfga1xZ+JbKSCKRnD7QqAlnzwQMVjUyqlTjVU&#10;akm4d/M1w+UQc6UeZ72+89M/4Q3WytzF/Zdwk0QDvEY8Haed30r1D4YfD7WNJ8Q6Hquv+G5o9FE3&#10;7+eZCYtrDjJXPFfVet+J9R/4SzGm6ZM0F5oLwv5qY3SIpJ2j26Yr1j4HeMLO70jQdMvdOuJkmg2z&#10;wSLvVPLyu4g/7VcVDDxjJK/T8z6vA8NUMPVjKNSbcNUnboF98WvDVn4Wje6v47OKyO/TLG0VszA5&#10;+9jkYzX5/wDxZ+NOoyalqy22qaibC7IO2dJFVyw6fNxgV+hccerapc6TY6dJpyG1E6easKjKo2do&#10;46461m/HzxV4Kn+GWvwXemwS6klswQkg4k3bQykd81pTq11XivZRlC9rt2fyR9fiqMXRnas4vflU&#10;b/e77Hlf7OGo21/pd3qVxNcz3lkih4JGLRvbgc+Wv94ete/+PY9Osda0XVdOikzqtr9mWGEbNySY&#10;xJIR90pn8TXO/B2Dwv4a0G2vjfWtre/YAFtnO9yu0E7h3DGjxFofjzXLjSL13NvZWDJcG1iAXfEp&#10;3rwevB6V3vXoFG6jC72Vnfr95cPgDUpfEmnWF54wkv8ATbOMXhaVVVj5ZysTE55z+lL4a8WQr4o1&#10;txoNp5U7PdQbD5ciKoyQWPGW9KzbPVdH0F7nVNRe6E0l0pjRFLriTorA8AgV3Mi+E5Df3kGmSTR3&#10;SxuEbjyQBtZjjtznFNPTodCSu003olocl4x8KeHPE+p6fdX128NrbxPcwWVs5dxcPyQPUe1d9FqO&#10;s2vgJ7Wfw/DHNczmNILo7n2ScK3P3eOa8I0bVdEsNe1Ca5s5rq9jfFjAMxL5Sj5Wx7163rmsaE9p&#10;cXms3NxbSyxgvbu7M8aj7u0e59Kalp/XUdSnrBWbSaffVEHhHWrTwoLvR7g+TbbPMMjZkZZcbWwf&#10;TNammOvirQIHgaaOIzrZJNtMXmBTu3ADrmuDvL/Tryw8UJqFncSzlYILeyXPmujpu3eoPXnpXT+H&#10;vFWsaDol99u0C/m07SoVa2gtgHKgrj5yvOV7mknshVL+80lzXV79fQ67T/CeqX3hvxVoNtqJtHuZ&#10;dk0rRmTfEv8ABu9cDtXlnhv4eSC41Xw7ZazJZWkgRN8pD+aFGGAHUMO2K988NfES0l8JtcWVuIne&#10;3aa1t9+5xIyn5Wz/ABE9jXzTpvjFPD2r6bJLYk3YcS3Nvcko8bT8/Ju5OO9F7WIo87dbSz6ade5s&#10;/Db4XWPgm41+80fUb2TULaKTzpr6EbYoOSGRe/1rgfhyviBNL1+4vFXWIZLwtA6KQ8NzMflcEdh6&#10;V9OfE/TdPudDe9kupUO3zbwxSsBNExz5PPcV88+BfijHpevW+m3ajSrG4jMlquBI8jjiJWPQtzmr&#10;5pPRlU3eEpKN3/l6HoXw98VazpKzRXEP2O9maRHlaMtlQPnyp7n1rO8Q+LPFFvpsVppUNv8AYzfR&#10;hWELGUSOeZF7KB39ad4gvdSt9M1vWrYXOo3lqPslt5sZzuJy7bVGTjPpXG6X48XTYLHxBfahqDRy&#10;K0E8TFI445OnKqPlwemeanmehXJFtysm9L+qOR1rxJ4n8NeLofDF1rsEWml/OS6CHbM0y5dfm4HN&#10;d7bfDuymsLy8N5HeyQgSskLbEkgQ5KMR/PrWxd6b4f8AGVtoul308bqGF1ZT7g8067eQT7dzXjnw&#10;kj8UPe6x4Xttbt7eCaeUJ5y5gWIZDKGH3SfWtLxlFNaW0sSuaN9db3eh9BaxrcHiLSrbWvDFvOZN&#10;OeNI7OTHlBl6fMcevWsTWrzT9ULi6uYdNuL1Y5NQy/zpNj5lXHWvR/h3rNn4PvP7OuVgQzFLaCOJ&#10;w6ydFDfMc5bsa5DWY9S8J2usQal4ag1nyr77ZZBgA9uJHJXzX4JI+tZvoRBuMuWzdl7rvq099yNm&#10;TRfC2Euprqynm8i2jlj3PKSeGw2e9a/xE/4SmZPD9zcW1lZzwAL8ilZWjUDd8q9eK4/xN8QPEGrW&#10;8FzP4aNvdQMJII1ZdsY6MyqPbuK5rVP+Ex1fUdGuE0y4vbSK1P2ZfOA3BwC+cH19aTWrVzWMHeMp&#10;JJ3bfzOuivdE8RwxaTo+iR2etSzvKJJnMKSYODnGd2f7ua6P4q2HiTS/hzcefY2yiKRDONxCBQdp&#10;ZQD1PavB9B+Hms23jKyutQu1sIli82KGV97SMx+ZYyp+8O/Oa6fx7fNqJutH0nxBdQWd5cmFjcxM&#10;5DBfn299vpWkbJr5ClBuUbPRO+t3+JofAjUNB8Q+FL2OS5t4I7WYeVCpDzF/XJ52561Pods9tp/i&#10;G5uLm5WdbnaJi7NEik4wg7fWuEsvCWk+E9Nis4Ly2i1aVMQ3KggEE4BYNgZ7mvVtX8Z38cGr2Kau&#10;JJrbT4Um2xo8M0g+YnDADnpkYona7tsaR5ru2t2vQ5zTvidfeH723M17/aOgT74EtLb55RMOp4zu&#10;B9K6DXvF9prtrZx2GiyWHlMJPMu2WGQeU24qqdSAOory74c6n4du/Fj3WnWNxBpduqveBBv2zgcF&#10;FHOCeuK971nRtK1+S78Qw3wTUbazmjW3lUEeUoJDMD0Y0nfYmTjGabT9VtdnnF4+t+IdYvfJv4pr&#10;V4ROqMAmxpB94buQfWuv+Fw1WWwh01LmG5mikdzay7naSNm2syFyCAO+Ku/DzTPAVv4Xvvt16uq6&#10;hcOsbNHIIniYcBAEI4B7kV5n8V/FfifTW8M6VYW0Wn38KSMmob9zNDg/K744PH40lHVailUU3KEY&#10;Ws7K6OrTwVqsT6hqVtqMV8lk8gtrGLJKZbBYk8HB7V6PYQ6dfeLPD5uNfZbnT4DNe2JQKUIGVPHv&#10;0Fef/DrxpYw+HBbWdlFPe6egSe9DFopnYlmYluvNYWmW/hbxvba7rMGq3NjqbqLYrGzAvODxl2xh&#10;R6ChJIiSm+bmbS1Se710PSdf+Genavqel62L+73Q3pm1K3hOIp41zjcOQG9ua5nwrofgDxT4v12O&#10;z0bVLV1k86CG4hMVq4T73l56+9bSarqPgDw5bW7Wdzc3/wBqiRJNqlJGnGAWJyCM9zUPizxA+o+H&#10;dP1kXMst/pFwkN0YDsWKaQjdH/tD3qrrsZr2l7czs/djK5zXxt8RRQ6faWVxpM+nLazeZFcwoyu4&#10;zj92TnnvXRw3+jReD9GTVdfvVO8FJGw0k6SnOxzhj9R0r1DRvEeoeMbjSLq4tbT7DbEiWK6GXDgE&#10;HrkZGK5j4lvpU2oR6LaS28cmsbEUMyqkZX+NcZw305pOOj1uKFTWFNxs1q7O9vU57VNHNlbaeNN1&#10;KJoZb9ASIkaaCLoHwOcCuS8b+GdN02IzDWIp/OkeczTR48x4/wC8fX0zXM6v4gYa9c+HtW1V1nE0&#10;P2Zrb5/NSE8xsV9Txk16Bpni7QYNauY/EOkmK1G1IlkBZIXIwC3Y561DW2h1xlKOqblZNu1tS54E&#10;8Q6z4s8KpZxKisIZUkeNwrNg4VXXHAroJNc1vQbjRrCfR77Ure3QlnboXA9Rn5R7188+KvE+i2Os&#10;alb6LfwQTecpFxEzKj467j0/Cvf4PFFxq89tp2n6sxisrb7VdXUQGZu2wg9vX1oFKmrqyTi7t9La&#10;HlPwX8dXcXjvxRNHovlG+id5YX5eKLkKUP1rrfGln4m8SacNU1NLOCwtcwRtOu6RoyefMU/pmqnh&#10;/Tr/AE3xFrmv6O8N3eMMSzTrstUhOGEKD+8M5rzzxn8S1v8AVYTrWo28IS6XzrOIt5E49ePSmmtN&#10;y+T3+ZRjstXv6HV+A9b0+51yA2syLo+lRExs5MfnsPlKocDOD+VZ/wASbDxBd6iurabDfQ6WqmWe&#10;2JE0b7fmLnPK8d6ntPBuhysbnSmlvIROpFrG+IohI2C646/SvY9d0KS1uG0S31Q29leCP7VJcS4i&#10;lT+JVJ7+o9KV1cmbSkn1t17LfY5bUrh4fBsOuwa1HotjJEZFi+WRi2Ogz61jfCrwxrfiLwze6pqF&#10;75UF0QbB5yE/dRnJYAcAmpvEfw/W+EmmW8GnapZ6dGQbaSXYAz8mRSOpHYVpJpWvaxp9loA8PPZW&#10;fkZgLzA/uosF/lHTPaqurbambUraSWrvfstw8E+F59MtbsaTJpmo291dFbq7Z/MMYc/dJb071d0T&#10;wZc6fdzXFldI0MWoiWR4lzbqsXVFx65rG8EaX4VtrbxBp9verBp2pQxskSZIjlB2n5jxnIzXY+B5&#10;b3wlf3cV1qNvqPhqeIBHjPMc8XVH98dTRGzavou9yakppTsrvtbdFXxr4n8UaiLZtA+0CBJy80gj&#10;HlttOchfSsnx7bWvizT7XVtWuW07V7UorNCTtDqP3bsBz05xXO+DNf8AF3ijxDqeiWqGw0yNpZ0f&#10;eMmFT0B96zfHl/LY3+o38d3bXFpPCkFzFFMqyRr03YPU8VpJvuKMIqSSSTX328z6Q+HHiC41DR9N&#10;eGLzrhW2Xd8gO6YKeTzjC+1eb+L/ABVYJ4g1mVb77Bay3sMaSID++mUbdxHcGvIrzxFrHhSfSYtL&#10;8QNZaXeSGOR533iPC7jxzjd2zXqFtrfhnXBo2uSlTJI32SOSRSlv5ynHm4PGcjiqu3GJnGmoVKjt&#10;dNNab9zvfF+ow3ujx6bpk8Iu7SZEa8PyfZjLzuwP4jXl+v6ZbpJfz2iznUrCMR3zwMQZ1fhSR3B9&#10;a674d+GbtPF/iqBLu2vBqe2e488FTmNSAyAe4H4Vm+HdHOiXfjD7TqhRb3yLeHCf6x1JIZc845wT&#10;0pPXX5BTmqd0ne1pevMZOleGrzwz4YjtRqEM8l1di4eWVAot95z5eT6DvW74rfS9J1Wz1uDxG0UO&#10;rKlpcTFQ8JIGAVx2rrfE/hDWP7Jktb63t9RtpkAcyy7EAYY+UqPvA81w3wB8EXttp+q+GbyKz8u2&#10;meW2W4kEimJjlSoPpVOO/TaxDre65uSaTd7W1TN/w98P5vDena3qN9ftfTTuxW8g4QRMOMqevvXA&#10;L4M8W+IoY7G11M26SR+aoViwuIQecjtmvWNS8L+LNGK3tnrsU0NzOsaK0IdIUPHKZ4HuMmoxo+o6&#10;fL9ok1AJPH5kE2z9156yjIC44A9utQ47aPQdOs7SftIyb2eulvI4g6N8N5LvStK1C9lttRt2XylT&#10;lQ4HIz3FbC3ul6T4nsNPu76dCqyOZtnARunXqDVbTfANjNrq2d5oUNq72jv9rlkIk8wHgqx5BqPU&#10;obXQtb0idfEKMssLQOHC3LKU6dDkj9KGtFotC+ZOTXPJ3je2617F++8MaZZwR3OhrM80txtvA4xu&#10;ty2S209D9Kt6145i8Ma3dWJsQYdUiVILqJCWhjxj5x0NeYaJ8UPEGjeI9dTxbBJNZx/Na3UMYjUI&#10;eikLgY+tW4/iHq3ijSby9trWXyLJiGkeNfKkjjwyr0GSe5FJq2xUacm0pu67t99jqlv9JeGPSLLW&#10;0zggRyA7PMAyOD6+/FYGk+DbzxRpRle/iN1aK6SKG8sxsD9/HArtdO+I11rVpZXVt4Y00/ulMpkV&#10;QvzcAFuox2qHwPb2l9f32j2stuZJLZpJ7lfvRSMeEV++Ow6UuW7S/wCANzlGMns1Z3dn67Hnfwm8&#10;baJpeoojXzXmuSs0UUcS+YnPyl2xwK9V+JmtnTROJxdMTLEbkABlG7oCB2rI0jSLTwjqt9pGnWCQ&#10;Plbk3ky75JnHDBD/AFryTTfjT4pvdY+IP2CzikWOeFDNdKDtyCOgzzxxQo2VhS9+qppbpWu9zu/A&#10;GmzWniHUYtP0yeMeQ1zJJCAXAboOcAZ9K6vTtb1aXV72zsU8rTrm0d5J5iGeObGDlOxz2ryP4YfE&#10;iSDTPE0+oalc2Utwyw3DhC33+AVA5AA719JwahpsVrp8WnPHPJGIzGGbZI/HO7A79+tEV5lVm76x&#10;vdJfd3PkLQfh9qGv+IrW9fWo9Rt9GmYXSxhgRu4BC+vrXs1hqupxSWtoliJ7eeSSFlmkxKsa9C6j&#10;ov1rV8NzeK9E8T+ItVGk6fbWKOWuliOTK7Lwdo/u1wmkeOVsxr11Bp0l7PeXDsQVYSQxepGMAZpN&#10;7a2NYtzc/dTWlterPU4NI1a2hEGpGx+zQt5kFvvMkjBeVKjoAtW/iJ4B0vxfa6NquoOGuF+RAiZj&#10;BHI3L/FmubsbzT44Y761u5L68uoMXCiXcsMGBlAxPy/QV6NLLZ3lzolpBbtZQvCFCo5JBKk7j68C&#10;mn2OaafNF7NXu7W6djyXXND1bxDqci2LG2t9Lt4/LeyXajsTg5/rWn4mkhstTurTUtEuL21Fpua1&#10;t8HeVH3yFPArtvDV1p11aaRo1pdTRW4kleeTBTzArcDd6muV0aPTr3WPEV288pjaxlk/eMWO6Lqg&#10;b0p32BPV6aJOy6nNazqD6N4JeM6ddrY6kFjhiHzlD1w2Scegp9jpmtaKdFS3tZYmvovPkkZgyqij&#10;kFemabpuueINa8JHTBos895cuJrRQ4crGp4Dk8Cs/wAWeL1ivoLbWjJaGO3WFbZiSQ5wGIIoT9S1&#10;GWqsvibfW66Mq6940vtG2WNlewX8V1cLduoTlcnDKMenvXinxGsLLx1rsFpplg9utrK0qybSqjI5&#10;OFNbNkkuiXF5bSWzvcPdeXaSFd+6IjIQ46e9dZaeBtd8PWup3TytPcXKF2tLE/Lb7jwCx56dacZN&#10;O9wlSiraav8AE2PhnpPhvRtIWFoZ4bm3Ype3EDFopg38JGCAD+daNvHoWo69oTafbiAiRzJbFMxI&#10;qdHX0PvWRdfEPTrjXfC66Np8kQFxGurNKP3YiiX5iR/Wu11fxMmjeKXT9ykOpSNHbYTJKvxkY7UP&#10;zMdU3o9VpdnNfFOw8Oah4kU2Vs0T2USyPd22Ej5GfmOec9xXFzaNHpGljxTa6it9KC0exTgxK/AO&#10;1ffqTWvcx6T4VXXjqd+81nI8bJCUJ3FThivrivVJNb8M/wBmW50zSUu7a7gOFjQKsjgfLu9x3pXe&#10;417qjFXfr10PH9RsfEsvhqy059Lmubm8PnbkwUVGOSeOhFYHif4f2P8AZUsn263hi8ry/KZwZVkT&#10;7znHPWsPw1408XWPiPWfD1tO822zlkQjgWobsM9u1d5q/h3wrpvw/g1fySl/EWS7klyzS564z0zV&#10;2at6XRLevTV2/wCHM3xjBYeDPDmjW1jq8S299bI91ckebIW/h2k9M/pXU+EtUijuLC5N1DZyuiKb&#10;x2+a5XHQEY5FQfF7TvBWoeHPCtq8vkiW0VxMfuxoVzhj0zXmXjbwrpN98Mku7bWYbuHTXWGERnEg&#10;LEDPHf61dk2vUSl7jvtruep2Gg/214g1aW2ucX4l229xI5KN6lvXFSfFf4i3ekQW9prFg0lvA3l+&#10;ZGuLedk/i79aw/CljaeGvCdvBaW00uoywGSSTeWaEP1XPvXqHh6/0fxTFb6TgtLA0ZmW4Q+W2Oep&#10;HBFJW23HK65ZOOi+dvMzNIupvES26TpLsa3V7Ek7irkcYHoK8gudc1TSdat9HisPPvCzKs80eCGY&#10;8sPUCvZtY1xtF8Va5Y2UkcF5Miw2m0/JGMfeAPAJ9qo+H9a8UXEmpXGuWqxfYF8i3vTEAHTPzn1O&#10;fWp0KU2ldWs0il4a8D6zez3Ta6gWNZSMROIw4AyMqOoqjeePQn9h6hpwWOxtbh4J4UIXc+doLY64&#10;rhPG3j8y6tDY+G5Jb2S8kETSybgsDsMZz0A/lWi/wcvPDFnoEGs38bE3LXDwwfPHMBydzdM0raN7&#10;Fc15RTd77I9K1Xx42qWLwJFdOty/mXAf93GsYPJQ961Ne1WWaHw/Y+H5beS2dsOkTAyhMfMS/auA&#10;+IPizTDq2lxWuntb2dyqwENlUwTg/KK9h8AeG9IWLXtJtNLgsJljaFLwSEuQR1TPepWrtcU2oQUu&#10;V6a29e5naPc6D4am15fIf99CMKmZD7k+hqx4WnXxZb6c1zpiMCXRJpfkkRV6MD3rF02xh0O6g0S5&#10;sZXvnj8sXUr/ACyo/wDER2Fcp4z8C6rbObz+1lH9njdGIHIjiB67ueh+lON/uBqMm/e1aVm3v6HH&#10;WaW9n8RwNO02XUIzMI5JZ3/cxtnnB9a9W+LPxA1CC9t/tl8mn2VtKqxxQKDMQOPyNeH+APG72Npf&#10;XcujT3MUF+Z38tTtlz0Ge31q58RfG974wEkMeh29lbMEczf6zYB0G4DrV2u7bFcl5p8t7Lc+lba0&#10;u40/tnQpZrW2ntz8qjcxkHJY59e9V/A63Hh64Gu6lNcTTyzN5qv6TDAdR7VxHh34k6p4NjkN9pU8&#10;1naQI7m3lV1KyL95hnjNd/8ACrUbLxVeyX2ZPLZGkKXRQCJWOFAAOc1Kjr+RjO6VTms4236tdjE0&#10;yfw5ceL7ie0vI1ikkJmKt/rHI6kd8V5/quj+H5p/EU1+DeSQ3B8qLGCzH7rbfT3rrNV8MJpQ1eDQ&#10;9JtbiQ3W6WZlxsJ53KetS6X4J8q/stR1C4tjOYSnynIUt05PXFQ4u+iOmMorXmduVK3pqHwk1Q67&#10;iHUNLiaaCFoo7fYUiYH+I54IHSvQPC/h+8gN3JfzxR3MQYQwxjMMUeTgN9apeEboaXHPBrkEi+XI&#10;WtpMEbx26ZGPbNZF2kt5qf2SC8YPcEOwlbyt0efug+/TFNK1u5jJ806iTsrLXc8v07RPGtnJ4g1C&#10;wa3hl1NvMt4wwX7h2ZIPY9q5+w1rxJaTalpV/Y+Wpg8uSWBCRI79cse9fWHiTWNS0fU9Lm+yWUVs&#10;dtps3gtH7gev1rw/X7lZ9Ynt9N1cTyi58x7W6UJk9cqMcn0pM1pVXPVxSTV/u7nPaL4pH/CLR6TZ&#10;RmCRX2XEss2JAVOMKTzXTeH7LS/D2i3c9vbC6hlJFxFcMCVY9X3NVfXbKDWfCl/p8ULvqkl4HyIf&#10;LY89CT0Arm9SgSwiWHxBF5NlcReUdkgwHHA3Y5pFqzv01v6m38LtQNppHiWa41KCGymQmKIyBUjU&#10;n17HtXrfwdtLmO21aVtTE05hxCsJZ1IIyCeMflXm/g34A6BbXNs0WrLc6f5GWTgtlzkDcOgFXfBd&#10;j/YHjDX7y0lnj0i3BgWNGyTIR94D0+lWlZrQwrtVIVVF6tJ2t+BrSeJZ9DtpbPUJntBud5JVGfNL&#10;NkqBjisPwiZdX1+9vreXzLS8U70UkOQowDz2qx4gtrK8s3+2i7k0+ebZLI8m143c9QOuKlvvA+pa&#10;DY3t/pDulvBGTbKjYlkjK91Oc0vxNE4qL2jKWl3tc3NQ0uAavaaNBaobdbffdyE/KEPO0Lkc+9eh&#10;aD4a8L2H2S60+0gijaJlG3B5z94Z/rXxL4M/4SfEeplnjjlikEyyszTOPQjtntzXX+BHv7WBrnV7&#10;opp0zyeXA5w6r3x6VSaTei3FOhJxX7x7Wfme6at4g0W7e701dduru4kVtsqH5Ux/B9K+d476xsDd&#10;2t14furaW2OROrsrTkn2B4/Suk8YeNPC3gjR5b3Rl84XS5gYjLK/07102neNdX1+fwrFqOmJFDNZ&#10;+dJIwxGx/wBr3pOLeo4+6lZO1ru7szzbxbp+sG0tb7QNDaG2cr9paWQNhe569T6V6Xd3y3+jmPT9&#10;DHmqsUaeYQCrn7zLjp+FaXiXRbTV7m90bStYEEsib2jV98Sgjn3r5lHhrxfFrOnaPbxXb3Kq8hO4&#10;rGyR9HBqeXoXGakk3011vt5n0Fd+I9Ri02XSE0YrqMhVU82TZG3rj1NTav4l1y5sI9GlSCCeGEyi&#10;G1I5ZV6FnB/MVLqNmniHRNJaa2kTUNOU75QxVkx1LE9RXj3wl8ESeItZ1a+vLu4k+z3RW3AyhdVG&#10;SM+lTaTvqKPIk5NLRtv17nQeFtOi1a1Fx9kksXmYR3LIxPyxnJLA8cn0rvh4k8ZasmnQaWr27Qs0&#10;FvPu3xzAcfN6HFbmiJeNfapNY6Ws0EcbRLuGxQx6j3rz241HWdYkXw/pi3OmhmO6LyyCswHXI7H1&#10;oirBKXO3onbXXpdHpd1Ym9sNZF9A731pagSgSbzISeQu3Fcz4KsbfULNoJLK4jgswWYSL5e+Rh05&#10;64968y8K2/j2x1e6sFWd7myUsvG4Tc/xsegrpvC3xNuL1NZfX7r7JZb3QZGMTKPujFNW7A4ySdpL&#10;o/Qmn+Es2n2N1eWGm3Sy3R3zneBsTPJGPUV21nd6Fo/hq8GnSTxMCFWORgD5zd1J4Fcz4FTWNZ0y&#10;e8tvF88kUJOyNvmUrn7reoqz4+0BpdDjligNtfSybPL25iOf4iO31p28uhMndqMpX97oeOaBr/iL&#10;xZ4rOlXk8Yj8lpZDLyQF7H2r6N03XbTRGjtIotPlSCD5llcAF+2OB+FeFfCfRdV1LW7+xmmgsrmy&#10;jCyXcQ3mVG6j3rgPFTyaH8SRfMkWrWnklCgyFDD/AJaEe1aOGullp946lno9VbbY991kXWufbm16&#10;FZ5fsshiJI22yt0x/jXnvgnxAyy2DSag1yluzW4jGGUs33eM10d7J4N1SC8vzfzzTvGheBHOxVTk&#10;qexFdBrvw/8ADWkx6br2naPII3VHMULFl3H+IgdMVFtGHOlZcu+nl8j1DxZcaZpsV4Uv2fUriFEl&#10;hA3mMntx0FeRa/r+s6Tui1VIRapEAoghDhkI5LZ6HFdZeG3N/J4mTVY7VYolS6VxuUj+HOejVxuq&#10;afdeNNclfTtbMdjFCTdTFPlII+6oPU0rNmdNKKV9bK7b6M8n074xnT5rrSPC13EI7hvMO8bfMxyQ&#10;M+ldLqfxMg8M69p9+mkSvZS2my5kjT935x9+3NYGr+E4oLl5dB8OpLEkRWW5lG4rt6nA5FbniH4h&#10;eGLnTdB0C3YSKSi3UgwUy33h35q10sr6Fd9N3Z9PvPoDwNqHg3xXpVxeMuZ1G+WflBn/AGCe4rA8&#10;d6QfEqw22jQyM7MEMglxvVfr1qzr2k2mkaNpsOl3NuLWMKy26r98Dk5IrnL/AOL2iWet2czaS0cs&#10;MaqHiYBFB7nnFaLa1jnjCalzxu97JvRFHQdHHhrV9T0+XTpoM26GQby7SNnqD6U/4gaHZXlpPcz2&#10;ssWIwY5wgj8sHjj+tbt14k8aajeNeadZWsglTdGZB88seewNcP8AHe+8Wa+miadbwGV5kQPbQsBn&#10;afmVwOgqEk3v1NoynzRult72pz2hRajohvltBHeTXGzy52GS6AZKknvXVL8UJoo9a0mOzjtrv7Nt&#10;jLADG4ZOQOtYN/rcOm/ZdJh0l9NvYQonXdvZjjogPrXGan4Dt9Z8VRaub25s4UChoZQd0xHUr3x9&#10;al7u7sbySkl7vU9MtbRoPCOzUpYTfPCXkkfg+X/Cqe/pWL8Djq7Q6trElyI7ZIJLaON1G8snTb61&#10;7N8UvAUD+B5buCYziQII9gxIhxgZz2FeG+BPhV4v07TImm+0JGQ0hKFWKjrkg/rTaaUtOxiqkZp+&#10;9a7a1O++GnjKW5028i1vT5EV/nKoCHXccZrt7Tw7onlXKR2ZsLKRhvupMCaQ44Oa5zTdc0u20u7v&#10;2LX14W8lYI+WYDplRnmp5fGuk674UvXuNEnt7iykw1tcK2AT060fZ6bEtPm0UtWk3+tjwPw6Df3e&#10;oW1tbTzW8VxKpuYgdxXPBr6U0JdMuvC7afqqvaxxozSzP8glwM5571Be662i22k2+jW1jbT30atK&#10;hAbysfxPx0+tWtQ1O4vp3g8TpaTXSqWtY4cmF0A+97n2oY5uU+XSy6d9DF0abQtU0RVa7WyhjumS&#10;zwvLL2Zgaxk1O703UdX0xrmW+tkXzQVGeSPvE+1cV4G14eIb1Li1SO1FrdmN7fy9+ShwCcnp9K2/&#10;L8T3nxVnljtYZbaK2YvGrFI2Cr/FwetS07pbafeW7K+t1a54p4g8cz/2Ne2hhQRifMUk0RRm555r&#10;sPh5rtgZWutxjtvs4XNupMruvJBx0BqPxN4hsvFN28et+RZ2VtvVY4jk7x278fjVr4eaXb6DYT6h&#10;Z+JYbaSYskENwgaML6kjnmtPsmknZeptXHjrxN4yii0bTIhaQRXHnvcyuFCRpyBjqSa6vxF4p0zX&#10;ZvDtqItwilLNIpyHaPgtxXm+lWostR06OXXLa/l1FJppFgGxBjsemR+Fej+B/hlo99c2d+msSSfZ&#10;A5ECsERGPQIBz+tS1sjF8sEpNba/eefeNdOt21XRrW6W8vDJKZPKTLkr0VTiuD+Lui+DWuLeK3sJ&#10;raQbY5LZ2JG8nHHpivXtO8WWvhvxLcXF1ocwkgZyVkfBbPRh2rj9Q8aeGjqrXN3bW91G0huDHgNI&#10;ncLnnP0qqbacWk9OxUtemltD3PT9CsdF+H8Flpl2FIh8wJLy7N3FcP4b8Q/2N4XuQuoRlh+9lhnI&#10;LFz0WMA9PrWDo1zN49gjgguRb24eQhERleNV7ZyefyqTXvCWjWklhZ6foxluY4h5s0zEqUz8x3Nn&#10;mokmm77siMUrq97u52fhzStd/s59Zt94t7ojdEgALO3BIHYVxt74c8PaddTSvAfPaGSZ7p5N/lkd&#10;cD1rttF8DaZP4hsF07xBcRRwx7jDJKTG8pHCqpOMVx/xm0y8uFutGttJ8mcxMZp0YBMdSRjv7Ukt&#10;VruOM7yt137aHB/C6LRbVb3UoorqeZi6tM4KkofQH+dd7/bHh/wX4P1iPUJ7uRb9jJFbknzI9xzl&#10;jXK3+g6l4o0/wz/ZukTNaWUa2884+TLIAD1xkV6xF4Q0nxPeXX9oytb2cEISYytvLhB/CT0q27vv&#10;cbtZ+Xz/ACPk7/hbXhrTzZi1F1cQNKZJA4ICkjG0E9a9el1jRPEHhmLVjbywm1bG5QI2WMngY4z+&#10;NYd14K8CW3iyw+wxNJZLEXQyEFXlzwCDwRXZr8O2kv7OWx1QSeZL513Z2+VjjiU5Ckg8k+lOXJbR&#10;O/cactLs6Gyh0qTTkufD2o3MObcM5Yhd83f5jnP0rH8E67ca9r2sTXdoJ7q0jAjjTliAMbwfWl8R&#10;6Frmv2ss1jpbWMNvMSqYCK4z6VrpFpOnaoZ9OvmS/e2TeYhtXcvVTWStrcteT1I7y5tZJtZs7uG5&#10;ha4tMzl2IO8dODwPrXgnhazg0fxBaLa+KYowzKy+WTkEn7jA96+vNJ8I694q1ebXJ7mCS3hs/Lii&#10;bgO2Odw9q851X4QW0mlf2hBY2H2+Gd2bHBA65A9q0ptRuns0Ztxk1smmr/M6bxzo1je64kUuqCO4&#10;eFT5SjakjH+8R615vofwy8SaRe6pdQOYzdOFYWw8wGMfwt6V2XhrxRp+m+Gbdpb6K6vHuWNwQodi&#10;BxwT6Vn6vqOj6TpkmqWniK7gnmmUPaP825WPo2cH0qVdXSK1SS7aanP+FPGXiHwf4h1cHw1LJFcI&#10;fNfdnauMZ3jgfTrXf+DppNZ8Pavf2VvcJcxyHbFO5IRD3U9xW/oHiXRb7w/Ib+C5ddzASt9/5eRy&#10;O1a/gjVdFn0mVfLMIBL3WcoTGOg/EUm7/JWM5aXfK73Wp454b8Tx6Tq15or2YuJJ4/NF9neIZW7l&#10;uwHqOlfQfw28Yfa7ubw/qOomeWG3aVZYwcYPU7q+UvErXi+M5ZNIaCy0u5h/eTt80cQHQEetXPBM&#10;Esk959i8VJeNK5iuJrdRvSLuqjtWq0jFraw6lNTTurO115Hseh+HDBqEsNjdm7CO7BpZFUIGPP8A&#10;vVbsfFVxpuq3ELeGCtuICj3Ksqq/r071yPh/w1oUGqyWzXNxbSQ9BI2PMjI/jY8c1j+KdZ03TdS0&#10;y3tL6drRpA7QofMKEH17g1mpWsxuKk2nroj0Pxjo2kPLYedZtJabRNKtyxwpJ6896dpfiix0/U7i&#10;Sazt5tMdUFvN5xVEwPuqpOM0k1xe+Jke6nvYJY7dXVrfG1mQDgMfWvIbWx+HsWjXajVQl6ztstt5&#10;cRMx9PWnvJtCTtFKTb6P56np+gSXV14uuru7tyILhNlo6/vFHPynjp71qfENNE0/VrazmgF1e5QG&#10;SJdr7Secda8n8MaufDN4umQ3V1dTqEuE4JAQ/eUA968z8f8AxS+yeJF1K5tJIIrckosv3ju4OTVR&#10;g5NJfkJy5ZJ9LWPovxL8PbHUne+0yK5S+RALfznzGB3JWvGL8fFS2uJYmsmBQ7fkC7cDpjrX0D4J&#10;8b/21YWNxpcCC3aI+bcNIpVc9VOa9usPBljc28Mp8VYLqDjcvFLbp96IdVx+J6dOp8PeJbmXR7iW&#10;1uJXe0CjB3Y/MVzFnqUaQSRRMR5wztLAZB9a1/iNatrIt5UwysoUhT1J71zlppljEqwSx5Ma7dwH&#10;zfjX5DTPvLu9j0DXbfS/7Lt47ZUS4GOh4PHSvDUs7e8vF+fyTI+JVyM5HpXX3VxHZtbR5LANuEgJ&#10;YADoDVr+wLS+vE1L93kZJ7KB7D1rZPqZSV/kWhpH+kSRvPv81QiIDn5QOcDsaz9P1K2m05bQxMqW&#10;0zBg+cAZwScV5R4hOoQ+OHuLSeUwCDlQcYOOfoa77wbdDToi15C0kFyjFmPXBP6mqnGyWu6TJjNO&#10;TVtm0XLLXf7H1uKaymM6ogPsgPse9ZVnoMl3d6neSagMXEpmRA2CSO5rr9H0Oznu5Ht3ATYfm2/e&#10;7jNcpeW9zFezvlRI+UUAZAUevpWSeo3HRXXU9MS/ZrOK2lcMHTDP6D0z71zF1qNvayLbiY9dxBGd&#10;oqzpU4htolmTbGB0Y/eb0BroZdQgutHa4FsnmeZsMecMF+uKaZueT+Pb37baRuhEctsp2NjLkH39&#10;Kx4IpZfDunxPdAyTNmYnlmA6AV28Olm/1LaExEYgh/jxn29qn8ZaRHpSQmILJ9mTMgwMZP0qlLRI&#10;xlDWT8rHQ6Ta6YlpZieB2iUBJJFPzkntn0qp8RzZadbm0ncG2MYaFgM7d3c89qzdI1yC70yTzAVY&#10;ujMARzj2pviDUrHVLaES+W6gFCW5Cj0571mviWhrJpw0a2M2w8L2F9pMyW998pj3LgbTkd8/4V4J&#10;Z6Ldr4jLCYv5SmPafftXvOkxWVm0MUaui7lAP8Jz9ayfEFrBaa7qItpMmYIqbOm5hyeO9dVKfK5e&#10;hx1oJqDtsy/4U8J6H5QvNQYtKjFFXduC+h4p/jSyu/sbvhhGWwhHIC46iuu8GaZBpNjKZ3VnWTq/&#10;UnqSBXU+JdKjv9JdPMZS8TyE5wcAZwM+tZqb9om+jN1TXsrWs2vxPz/jYnVrQzOoKyhd+fvc19ne&#10;FNZ0m6hFrdaeoZyWt3JwVZepB7fSvjrw9peo32s2ayadK0cF2HLMvyqin1r661ZtP0+6WWaNGgKh&#10;8gYIJ7AV6WaSV6STvoefliaU29rrc2hewS20s86OfLuMcD72OADiqGqRW+px2KSgAefkR8fd75qx&#10;PqmkMQqXSW8Uq7jubnp6HvXkHxC19BBYGxE9wI3YytCp59BmvNoUnOaS0v1PVqV4wjJtJ26H05oO&#10;sW12k2kSxFZEVnhdOQpA6E18HfFlbjOurJIuS7Af7eO9e1+GPiZaxT2do0M1tNOV8p5B8rnuhPrX&#10;ifxPmSa78QF8L5xZsH+Eeg9K+i4foThifeW60+88nOK0amFlaXXXy0PnnR5VjtYjnMoyCCB09zWp&#10;dbZNLuJtuBtYNzja39c1wttfbVdM44OOemKq3mqTyALG7KCOR1X8q/RvYuWp+WOuo/kWILgJbxkq&#10;d2Aik+p5q2szRgBYlyDzz096xJblWhVcMWxnPXn+lMivdqsC5wT+Y961VMydXbXobs93kPvO5W6Z&#10;Oa03vraa3G5wrrj5RyMD+tef3dwTnkkE5AHOKjMiKFXJORR7JMX1jU6JbiKQHEx4BJBHJ+ntUi3R&#10;iSIkDP8ADjnA9xXMQk525wSOvtVi+uPJDYkByAPwpuktgjXsr2Pe/BWsmfTrqF8Erl+vQrX1j4W8&#10;RCbT9PcMrq0fAGfoenevgHwlrXkuEOAueTj26mvoHwn4ykgswscAKoxyAeQQevtXk4/AOey6nuYL&#10;FrlTb6HtXjJ/PtLhREThS6t9OxFfPRngJAGGZsnarf54r0SXW2vba7BJ3EY5yeW6149b6rBamXIC&#10;4JDOec+lLBUXCLj1TOmpUu79zR+Gcqxa5sCAETgjvkZ6H3r7a1WRxbz+XIVXGCdvr6epr4J8Bahb&#10;R64JnkCqZAxx9a+3F8ax+bFb2dilyfLDEknbg9/euDNaUvawduh+v+HeLp/2fiacppPn0XXVdj40&#10;uPE1rFc3Uc0wG2d9vGDwe9dZb3CMtkyNnMYO9vX3+te6X3hvwpLcSzahosKTsjSFDwD3JB7muF13&#10;w+1zBHLY2SxxAZVQ2cAe1TKsppKzRvl+WVcJWnJ1Yz3sop3+Z7z4PmgsvD6vJcRxK0RKnIxnvXkX&#10;9uQ3LyLHcbl3EMAQuBnr7/hXm6y6nNfabaTyYjWN/kB4AHc155q2ozWsk4tVBBYq+0/LXLTy5Sbb&#10;lud+L4plTtahpF231eh9NQ+KLG1kVZblH3IQVHO30A96o6tcTaki273Yt4Zlzvbhz6Ed+K5vwtYQ&#10;2smj+dCsqX8XDAcI+Cfzql4R8QSJrlxG/wC88kvFHk56ntnOPwrF4KMeZx3ic089nUcYzikqmll0&#10;0Og8DfC/wbpk08wjF5cEggv8zLk8kdRXu66xZ6avlIFhDNtGMDGB2+tfNvj3VZdMn0y4t3McguQr&#10;bSQpJ/nXsXxH+HmsjwrpXiRbgTQXEsYbYR8jHu2O1c2JpVKns3Oo2paa9LHjwxlKhzxpUoQ5XtFJ&#10;Xua6a6GkcNIXB5xgZXnPFUP7VIl3MoYDO3jkk+1c7AdyRsAFK4G/vn2FaiQP5wPOz3J5/HOa8SpB&#10;JtHowxEpK5C19L/bWmAM3KPkHqVYc5rUuEYMA5AjVTgA56njNZEeG8RaeRjIgkbC+o6Z9q6a4QAb&#10;iOvD+gAPGD61g3qvQ1jK/Nr1KccJG5tuMkA4bAH51pW9iSBiT5iQeemBVqC2EmxdwKN2I7/SpUsy&#10;Ms0HIY4B4wPUVjJmjWxBcmFvQfN83BwSfWodsUgRAASpyoIwVxV6SxVyojzwMlfU+uahtLcNIJGX&#10;AB289c+tZSOefXQ1tDSKxG6GaTzJCXbjJGfUjtV/WLyPU3CPLsd/uFuAwA7HHeuau1cGIBC7FjtU&#10;AdCfpVu609LbTzJcSMsls4eLJ6huwGOKxauzjqK3QmsI44J4WtInd4JkBLdD3P1qpq+p/wBoXmo3&#10;Rj2z+Zkn8M8Zq9FqN1ZSWOQqGY+Zlecgis6OG1e8uAkrSu7BjvbA+brj1xR1OOexXt9Ph+12kCh0&#10;FxEZHwchW9RWlr/iOCSzgt0JWZmaNWHA29M/jW74YvhplxBLdiOa3SUjzFXIUdCD6YrifFdtb28E&#10;6pCQXuHeGUHd8jc4z2qjnm2ou3Yhmgmt47XcwklgyuPUt0zXX+KtSvNWt7UyyOkkMaLhRkHAxwK4&#10;/wANWS6haNctI5kjmAKg7Tx657VtaTK9vdXsDT5ST/VM3UHsAamS1FTlouzOo8IWN1cWkqNK25Nw&#10;CsfvBhxjPcU/xOLfUopwZVja3iQA4x90DOfxqTR9RneI2wVQ2SXPUgjvmsB7MS3JshMoeUFi/XPt&#10;ST8job0X3Etotxqs+kLHNg72HyLkBccZ/rWRfs635gb5DHL85JIwDzlR716dbaNc2WnxXCoiPFld&#10;w9B1Nef6hb2lzpsF610hkS4JxgbgCeQeD+tZwVyZyst/6R1lhZWyX8jOW3JEJIyx+8PcVwmv6rc6&#10;oXtpYGUOGMZ6EY45x0Fda9skflpBcKwliONnXJ55FED2CeHb8XE3+mow8vcMO2OoHrWsV0InNNPU&#10;8lheK0sXjnZmCKONwOWzziuo1q/NzaabaW8B3NExfJ5KsO59qzNV07dZpdy2ygNgZXj5/fg4q6dW&#10;hh0+KZmAeNfLdkXOFfjkHnHvW6joml1OL21rxb6L7jPhs76Py4/IDMqBkcHJjVOcV2umXlzqck92&#10;GSMMQwLEDOOBXIWXjCODUbZFIKSR7CG/iz0IrmXNwLL7LMhXDMBtPAXOQKfsW91a4vrcYLRtpdDs&#10;fEtjDBpssixZ2yhg4xzzkimaLJfaRpE8wZC7Ss67uu1vb1IrLHjKe58PtprRApkEM2Cy4PXIrmBL&#10;NKrKJ2ykqjYxPKjvRGi7WZnPEq/MuqsepX+sx/8AEumNo2Rsdl44zzwDV3R/HdujXE1zG0cby7sb&#10;DwCfcVzEfiWO8KIECRwqFZu+fauKv71JftKRxlQGx83IYHqc1UKN1qrGcsbJO6lc77xn4ud3kESl&#10;lkAQlxtG1h2Gax9Mtg88CIfIVU5AJJYHuMVzt6we3t4WhLbVDo2Dx9alsLi4nueXZWwFJ+6tbexS&#10;jsc7xLlPV9tD0zwh4vuPCdrqVrJaGcyRsqM3G3jiuNutbnu2TBLMVJbPIIYVq3N7i3uEk2sc7ixG&#10;WXHQ/SuV0SJtQvLeRELM+VOM847/AO79azjTVm2jWdaT5IJ38iWwuoppmjuLpkjLnYCMbCvofSrc&#10;6wWZCRsk0cm4hs7myBjmvULD4axKqG5QEBywzzjdz612Gn+CtOso12WyM7AnLcg59PSs/aR6I7YY&#10;GrJK9l59TzzwNo8N1FeteWGFeDy1lkHc/wB30rb8PfDqxs1w4MjM3VskKPpXpS2oCRptCL90g/0r&#10;TjKRosjRnBJXIGSR60XbvruejDC04qN4ptdfUzLfTra3ikJRAvXK9z9KoyTnd5SSAdG4HXPrUupX&#10;wEbRIScEDJ4OCOMVkiRgEEg756449KiTS2R0Ril0NDzHKyvw5z8xPTj8aaLUklwFOFzyc9fWqyZV&#10;yWm2hhyD822pGeTY2ZVJVh93qAaV0WkTS2UcvzNCp6KcdCfrVWXS7RthZEdh935eDj1zUyuskrbW&#10;4OOASGOPai4k2tIC5YY5GcYz2HvSbRoqeuwkVrDCh2xKF3ZPcZ/CrEUTRuGXBXBI+owPyqmgkCqv&#10;yjI3AtycD1PpSrKcMikqxOMjBGe+PapbSLhC25HLfGU4XDANggjJPqB9KbAWOxjjDZBC/KeOlRCM&#10;qz7l2lTkHvkd+PWp3KhYmQHG7cTnA/8A1Vzyd3uapCOseFILALhcnnpSsxZXXkgkgfL269qfBAx4&#10;HOcjJ+6BTUV23KwK8kkr+nNRI2UbkEaYRmjX5s4DA424/lXS6d4q1C0ViJ3kQBcgnI56+lYkMCHj&#10;bwpyzZIGR3pjwOWdlA5I2noCT7elSpNPR2LcU90eyaV4ts7xFEjiOQfL9ccYrbRpHRwXyMccDj8q&#10;+fpLZlKAfwD5cHGfcV0uma5PabUfLqT0c9Me9aqs7q5k6K6M9S80LkiNV28kjndnp1qjfWEEzMGT&#10;DkZJHQA06z1e31CMFH2ndgRsPvYqy7uZMs6ghcEHoPrWmjXczcb6NHmF14cNlb3CwwZSQlwQOQTX&#10;PQPF5rRSysrbV3KW4JGeAK9s2uQq71HH3SOv41wWv+Fkmka5UiKXcpB+/nb3rJwaWhw1sKt4/cea&#10;mET3jyGOQygbTkbSO3PtXOfb5757iNgiRxymOOPsw969ISz1OK8u5pbVpAygDYM7vf6V5C2m6pZ3&#10;F1us5FEkmAZAR1PUegrSMbo4pU2mijqFlK04AaMiBhhV7Z61v3CziO0kkc7ACQnGM45BFVtO0q8Y&#10;riWJlM2Gx1woPFTrGb15BG4gCzFXyOT9Aa0tsNR1K1/Nca1qlnFEpdYIPlDjjHoamOlPLdi6ndYY&#10;hIIzHH83zJznHTFdJcaalnZoYLgvOw2s6+g9K4WC2a2jKCV8tIT+8OR83UUrDUfzPQrYWl7dzfY1&#10;227qBKW4BkBxx6VR1NzZ3bJE+8FCCAcgAd6r2ek/ZrAK98kX2h+FzyVBzwPWuZ1nxX9g12O1WzCw&#10;GJC0wydzDjv0qGm7/eXste501jA1+yROgwqfNj5WJ7ZHvU/im1dryUW9phBEFwuFwR1II65rT1DV&#10;7C1uHjgvUWeaJSYyvzYI9e1WfDmtyWEqPdwrIioS6OoJ2+gNZ8q2bNVE4d9bS8l8i+twZY9rJIF6&#10;D3NekaJbQR3r3MhARI3kUZByQMjj1ry3Wpkub661Gw0a7ls5DlViQts9RyOldB8N7vQ9Xmks7yLU&#10;ILlmLbJxsx7jjkVfJs1YmMrOzKV/qV9JcxzOoV5Buz0BIPU01LaXU7uOO5igEDSRgnoCTx1r2rVv&#10;C+nRwLH5jSLhhkEjb9a8Du7K6s7meMoqsHG0E8SLjgitYRaWoStp1RLr08ttqQghhVgl2EUE7hj1&#10;/TiqEOp3iLqk8yAM75QY6tnjn0rAu/EjJdLMGAdlk+UdVaMcn39qu2V5LqdtFZwzFGETOSRngc5z&#10;Wzi0tjBTTlpLU6mz1P7Je2T3j4kn3KCDhOBnmvPL+xvG1W5ikuFQjMgEfHyk963YtCuJY4QzGUso&#10;yzcbTkHIrq7zwDp+pXEVzNqLWkrRhDGvzhiO5+tSNptbficl8O4bS+k1ZJn3Syq0all4denJ9a7e&#10;z8HjSmi3xJOkcbFwO644qDWPCV1oVzYWtpPG8R5kZTyHPOD6ZrutUi1a2toIVsNjTRt50jHOB2/G&#10;pkyqaslfc8g0zTLPUmuibyV4o5jmJSVG1RnlQOa9X1TwTPpxtriGdJUkgAwvChGHOeuSK4Xw+8Al&#10;m5MKFtolXg5x39q7TXdeddCl0xbwM0BEqEcEZ7D2NLTsUlp+ZzFzprWWlX11bXW8xqxlRju4Jxke&#10;9cPqsc10LKK3k3RkguxO3Zxj9a0b+BLnSZDZ+YblmG7DfLz1471h6ff31oDb/KjPndIwZ2+nFNEy&#10;38vI7nT7ay0zTkngutwaRkeJWw+fXJq9Ff2s2l7PNfzlcGJH5YZPJHtWJruh6bE+lyxRSPK8TbwW&#10;xg4znr1rD0u/Fvq8U8kYIRSIlIzlm96oDpb/AF3w/balFLqUzALHt2KOBn1rYvfF1pb26nTckTcL&#10;uQbgPUEVg2QsJ/tt3PZxSKJ/nSXJYkdl9q5nXNesrzVFg05ZYYWdDGoX5Ux1A7itF8yHK3bXY7C2&#10;0mS0lknguwZJM74zyOnpWt4YsIYpJob9UzM2Y517cZwBXN63b6rFOwAVAQq5XqQT1JFXvD11bxXQ&#10;c3oaSBjhW4UBhz+NS2aKxranYsJn2XIlhWTKE8Y45/GuA8USzWGmWpjkYO92CiE/Kcc8j3rv31GG&#10;fTZDFEJHkl+Zh0AJzmvPfEt7EltB50Y+WZdrZHBHSs2En7r/ADOu8U+IYr/RbUx2rfbIJk3uoxnA&#10;I/I1t6TqVvb2ttBdIIw8aiNl4KsTyfxry5b8QRTrOWPnlcFBk4HH6VF9ruGmdY9sn2SN2Uy9GJ6A&#10;/SotcOZL/I09K097I3xkk+zqbhhH/ETx/FVSzjj+1xySeX55ZhCSSSRkfXANUdF1S+mKSTIvnSMz&#10;bMEYwB8wzng0sFrI17M6yMNoK8jOGb6VZkmmo2XUit5jfarc3MtwS8SqHRQcAsOAPpivSYdcjubT&#10;MdyolhjxlWywDdvUGvJ1W40xmjuBt81xvLD53z9057VV8P6jIl5eQQWzYc/PJjO3n6VVtCIz5bJr&#10;Vt3OptL1n00XH20m6eUJtI5B/wAa7XSLh2Y3N5GVjjXYp/vP7fX0rkNEtEvob5VuI0uQqOuQFBC9&#10;l9/Wu11KO0MUKu7AhEK7T/FnvSNKe25z1ygsr9oYRhppPlf+8e4b3z0qnFZapLqMssl46C3ABVug&#10;BPXPpU+t20yzWbCbzElnwoX7wHrn0qxrDTWK3rIXneSMfKOihCCd2DTSJns+yZy1xq7HWfluGWNJ&#10;B98EAbTyCas+JL5Luf5zG4D4idf7h681Z1OzLaTFcxQrJ9piO6NeWQgYz7cVymk31jJZLBuQzwqQ&#10;uepHoPXmumnHZ9jjnNq6b31OkYApbW86xnYoWPcc793PHvXJaet7DcTmZP3luQSw6bCe1a88Ewlh&#10;llQb1j+XJzzwBn0qW6urSCK4kunRpWjCsC2NpH8IFdEI2RhOab3tYet3b311ZTrC5Ri+XA6YA447&#10;jvXS+CtWlt9Nv4LW3KCZnaWVvlcKx4Ga5LwJ55RvIuo1ZJQVLdCZRjGPwqC8nm0/UNShubdo7sqo&#10;LMeGDegHGKpLdC9pazZyWv8AmWOqShb0rEjZDY5U9Afc1uxX9vC2nLPKyqrh3yuN2e+T613S+G/D&#10;89kt3JBIrshGZTuj3KP8kCvNfGEKtLa7GGGi8pGLcMc8ZFbwkpOxhOLgm9PIr6vrtudXlns7ko6k&#10;PHgHcvHTJrn/AO2LnUJJIp4jI5D/ADMTuOfXHNXfGHgu/wBKv9HaWM/v4SGGcDdxzn0r0LS/hPqC&#10;PpYjiDSS8PIZAVwOnX2rRTglF3WqMXGpJyXK/Nep5FZRE3DRJbFmYDbGrYZiB6Yq9JpdwQj/AGZI&#10;5AoCqwztY8Yz61v3ts3h/Xng+128k6yEusIJIz2BNaOmLrGoXCG1thJAk2cuf7pwfw9K259E+hgo&#10;XbWt72PP/Dej38tzdqqOyBNj7Ru5B7itSMqZrTc+JEl2FQeGQ+9e66RpRhvYobZo0nDNM6RndncO&#10;c15Xe/DzVTFc6lNNCiQqzkKN20hu46DNTCqm9dBzouNrK9ixqTwzQ/uLljIpyQQVfb6noMCgaBYX&#10;enecZzHMrBS7fxA89vpWHo1ooiia/EltG6kOMZkdPb0HvXfwvaTBbO006WG2wofecFlQ5GSepPtV&#10;N2S9SVrdv7jU07Wb610GeGBxK8Uocps6qRzjPavJpdfF9ql0bj/R2kAUqvQEdOfSvZfG/jXSDon9&#10;n28RivI1JbYR8yjhefoK8l0KxfxHZ7DaRK8R3s4GwsvTOOScdzVUVu2rXZNZvRJ3KFvfjTtNiESv&#10;HJ5jkyZ5IPb3rrtVtheaP9ujW4kmUKjKMHPvjrU/irRbqW1sba1tIxBZxH96p3BmJBJ4+lcXDcXe&#10;510+5dpoFBkLMQpGOmO9WtbM5pO115HOR3VzbfaiAzKMAtgnJPY155dXE8q7mjKKCeD8u4eua+i/&#10;tN1L4Zull04C4RjIpVeGI53MfTjpXz5cfa9Qtt0kYDIGck8fLnsPSvYyzVy0W559f7OvQ4m+Xer7&#10;flKqQO2c19BfAW1jFhKxB3iUZYdhzivnrUZJI4/nG5Byvsewr0HwL4tl0m0lVCvmTsNwPJUHjget&#10;dOdYeVbCOMd7pnr8NY2GFxsak1dKLX3n2np1h/al+8aQMUhVTI27KnPVRXxl8UIo7rxDqEMcQjRZ&#10;SgC9gPYdq+3n0SPw5pGmPFq0jR3KrLLujw3zLyc9h7V8qXnhe/nv9VvNiEvuEGTkNz1+oFfM8Pzj&#10;TnUk2trHv8UYp4mNPl2vex4tqtnZzWX2a3YvIJcAk8k46Ads113gOyuoXYSxNGAv7wsOF+tdn4Y+&#10;FFxc293d3sWERGmCxYU/LznJ7itTw7q9lF/aHmIfJucEl8kgp0Br6DE4uEoVIxd2tz5jC0WpxlJW&#10;vse5+D4f7Q0O5sJ2kEkjeZGdm4sq9enPPau007wdYXFjFDp13PHcxHMURiKgN33Eis/4TS3a6rZw&#10;29wZPOtXK5QbUJIx9c19Q79M0pJ3vNQ23LjYyL8pY9+B6V8VUlLmlqe9dpLueU+CPhlqF5evaXK5&#10;uDEZ5HjbYpx65qrPo95od5czpPFJdCcFP4yuBjnsMVg+JtdsdOu/7Ssbu5T7NEzOQ+TIgPII7Y7c&#10;V59e/FuN7m7mjl8uJ49yfKCXkIzyBnmpjCU43UXfuDkoy96Ss+h7B8TNS/4SPR7GK4niN4JFVTFG&#10;ONxwQ2Ohr5Z+J3hjw1b63aWEd66Qps8+WNfMYydznoMGuvt/EMo066uYIiJpCwXPDOz9TgenrXF+&#10;OfCSSaZpTCOZnky88Vqd7u3t6V24FuNZc02ul/M2qT/ctJXVr/8AAIr7QLjQvEkVsI0mE8aSQztx&#10;uHQHPSvUr67t9MmLNaiXZFiSQf3x6n0PrXlt5PGul2EiafewrbxmMCVt8gPoVOTXV317LPoEN83m&#10;YvJRFsUZxsHT6nrW2MqOapuTv9n1M8OlFzS02a8jpbjWY/EOjzTRxRG68sW8iZwUz/EM9apeDPAk&#10;mk2Kw3lrHE0swMEgOZCp6lsdKtW+l6dZ2IaOGWORo1LlefKUc7mYV0Nrq9xAJ9+zeY1Nu2S3DnHc&#10;d/avLnWajOC0i3f7j0IUk5RlL4krGf4xfWJ20600yBfJhz9obO0SD+9WzqNxdvHaui5RdoeRRkkD&#10;t9KsaVbm6umt4ZZGZ8hpGG4r8uSufQVptrkVmtvarFmLlWCjIY5wCD71yubaWi0Onk1k7vX9Ajs7&#10;Z9KS7EnluzbYjGoJyT3FaMugxyQOZdVMqTLtjBG0oB2A61HrWrW1jZW8XkIsbLvypwqPn+fvXPM7&#10;pLbCIROjyeYzOeVPUVArM6yzivdXF4wt2hj0+HccdXVR3PesvTtWW4sb2NF2yxgMm7oc9ayI/EF0&#10;llqMLrKZbjEaFTtSRSecelVdMeSOC5t0t+QuZJMcACpsuwITQ9VsJbp1j3F2JJMYx8/Ssu/NnNeO&#10;vlHIB3KGIyD3B9a7OyktIXiv4o47ZI1AchATJ64+uK4uDThfPeqlvJ/rNyeX/rMZ6Z9PSqsGtjj7&#10;a3WLWXFpcTCRRm38z7x9Qw9a9P8AFlu5a2e8sFiuBAGVVON2e7YpPD+sWdj4it0l0hI7nYyK853O&#10;Rj71Z/iuG6uLldxlaRx8sinAAPYew9KcnsKmrJ+pUl1S6bS1iuZIvscfzPF0Mu4/dWuJ07SLjVUu&#10;HhBFvEPMSENwgJxkj1r1bVPDzyabpsMdsZIV+e4JfYSTxgHqSOtaHgXwRDcXJisbiVU3YkWUjITP&#10;OSM5FJSsinScpK+xyM2prBPbLJHIIIY1JOdpb6Z7V0cWsXMVvcygwvDJGRsLDKq3c+4rR1bWNKtn&#10;1K1iYFopNkTuu/I6fL7CjVH0vUdKsYJYvJu45EDNGMGROuNo9al+pfL8zzfVUljS1s7ZspKQ7sFw&#10;SmcnNeyRLZppF7dK05HlIj+WdrjHc1hrpGjzh4L20nVQRiRGClVUdTn0rnrW4nhupYLQNJabij7X&#10;BLKeAT70rjUbNnJ33h1bi8gNlZSsOCGkGW56nIzxWz4Qtk1LWNjymGNCUljC45U8E54NdTqXhm80&#10;spJY38kiCNhNn5CoIyMe9cd4fvYCtzJKxW6ZgSz9Tt7fWtOhko+96s7PxdNHpepStBfJcPs8lRED&#10;lg3Ut9PauZ0W4Ntpt5AgM04flGJA2P8AeP4Vk/FKbVYzpWpraLtKsiXKEgFgfmB7dxVOwF0i2l5B&#10;cxXMc6skyYxtGMgZ96dvdTDm99rXT9Tq7e/W8tTpccWxXORKSPm9RzUuh2V15d9a7FxCwVGjOWbv&#10;16VNpdrYC0XzI4TLCDJBvXOcnkfT61bi1O4tlku7e3EYb5ZUOQgB7jGcVjJrqapdTRt9Q/0SW1mK&#10;zTOwYxhsMR2BqxrN0ii0gjtrf7RGoXaOVjOM4J7n3rz/AEGWa6v59RQIjR4jAfgP3Zue3pVDxFqN&#10;9c3FtcyW1tGkMrZKZy+1f50kwvpex6Bc+LsXMT2VqYIkjPno+GXzOh2+oNR6V4luNSuLw29nFIUj&#10;VmUkDDd8CuZ1KK3vNN0UTEoJw0zHO3bk9KsfC/w7Z3X9rhJZIjj5nbjIz0Bz1pvZgm7pdDpB48sV&#10;+3W+qRv9kLBSq/xEdcY9K4fxfbaRbNHd6LKj29wojWN8llY9s1vaxqF1caTqOntpULoHYW8oXDA+&#10;me5NcRYeHzFpMd5OxjbzUTaBjDbDn9BVU31uRNNu1um5zmqJc3Eg0pZWYblAKjoTycd+K2LU/atT&#10;ZZZSyQhYo0HQFO596ZoCS2lzLOr7t6HySwyzSt6+gArqdN0ZX8q8SI75mCSIhzsI5LEVpN6vXoRT&#10;g9H5/giwun2z3z7mMrRFSVJz5eBnIqx4o0i+1yaG9e4kEcK7REG2K3oSM1msLWKbVWt523MCTk84&#10;B6105vE1CzuIGjdVjQFJVUYLjBy+eaxlLob8qa1OftLi3zbl4EkaZTGRGPmCr1z/AI1cV0gvbWC5&#10;tZI0ERaFAMjrnr7V01raWU2nTRLaRvM4yzIcndkY57VYtLSOdFEswlCIVTHBBHYE9qzci1FmVY6r&#10;pNrdu6T3Mck3KyH5owegBHUV5vc63q0upakby585JFYQtkbAV9MV3drp1vdWt6ZIVjlgJaNtuc9s&#10;EdPxrzfU9AeN5Ge4lRRIFiCEZBYZxyOhojK5E09Gu4ng/U7pi0rXWQSqlSeC3T8MV67bWiXzWcCX&#10;S+ZGrSvk8gegPSvE/DCTxC2mZkjaQlmQjPIyOgq7i8g1/Z9sfyZd6/KM5A5xilK4qcrRjddTZWFU&#10;upmScrON373kgMeApAOBmr8aqIrdnmLeY4Dw7soGxRb6ZLb6VPdy21oxedsBgPNQ9iw9eeK3NGsh&#10;YaJPLBAJWld5My4YIUH3vx6Cs7GqXkZul/Y7PVZDKqmKOMlSW+6PUfTtXqsupifw9cW9q5SV5UYT&#10;sNoweq4+leTRzpeWk120ADPGEbYAdvrhfQ1sme5itEVFciM7kctkrkfeY9gO1Q5GsUv1JdUDSSSQ&#10;6fMJoYlPJPV+/Ssu0RpdEkmIJjMp3rEcYI9P61seFtMgNo0IlXe7I+RkvhmO4+/Wti7tLDT43tov&#10;3S+fIpReWdiODismjWKbt6HJ299brLbBjM6JAWKhNxUdO/pXX6MNMW8UxCRoHi2K3A2nrmsPSrC8&#10;1Swv5LVlUB8yq4IZCDjdxniq9tM1lcTwXOd1q+3y1GFbcOOaI7jT0LmlWU1zB9jtr2MrHcMwV+H5&#10;44zWrqvgrUdOktFv7M5jRjEjNlW3d9w71Yt4AwZpJEhlt5PMGMEAYyPrmvT4fEyappTRTSBSWQon&#10;UyDuVz0Wqu0TZN9DyLxpHpS6fCtqHikEYFyJAGVXHTae9TWJvYoJ4rny/mto3iU/dGPT+tGm30EG&#10;s38UqK9o8oCmVd23jrzWZ8Q9QittO0gCQTLczSwBgfm2n+gNaKDm0jKU4wUpX2NyTVItTg3PEwjt&#10;ZI2VGHJDnk+wrkdd1+I2Wo2k1wsZWRnjcnlmxhQPcU7w9a6lZvbymQSRHEU5zxtUfKDmuU8dywm7&#10;jFvZKZYzuwPuMo7kHvWtChzVEjlxOJcaTls3pZmL4gvJLlNJm+0CBgUM8jjgiPr9Se1dXe3cNwVC&#10;yEqimVJSMZyM45rxHXLqaW005RIWJlkZyP4Ru4Ard1LVp/7Pt0Nx5iBSmY/fgcV7P1O6hr1Z4Sx9&#10;nUur3SIdCtLf/SZZHdhJuJbA/dnPH5VUuob2G4mhuBiOTDRy9Ay9iT3rlbhmt7S5hDsDt4bnH0Nd&#10;Cl6z2NgBO04iQARuMc9xn0ru5Op5Tq3ja22pHc6NqCMwKKwntmwUxyc1reEIHn1ywswrbTKibMfK&#10;WH8TewpNM1DU9Zu7cW9oMxRldkPRFzySO+K9M8KS2fh7UrS8d1fzl8qadjkKGY4wOx4qJtqL72Cn&#10;BOSd9L7s8tvYreG61cI5jT7RNG+0fdbJWk8JfD/VdQcm0glvjKuFRCEB29ck10Vn4Nutbv7i1t51&#10;gjmuHfcW4IZjgn3xzXqcUT+Abe4CXXnTMxiikXgbjjP0qalXlSS1fYKdG7vJNR7nLWOtDR5odOGi&#10;pbuG8tyXDuvch/xrfjl1WfTb2yEwmJk3OF5Kx5yfwFZEhstQumnlsYvtT/OzoSUJXjJPr7VysCwJ&#10;qplidwnOYtxUsfT6H0rB6+pte1le6enbQ9E0m3Go213owAMlsDdWcpwoLEcr7CszStP1BILr7SRl&#10;ZQXKjJXI6j6V3vgzwpqFnqkE1wgRLiItGxwdg6kGu6n0WS5GsXK24lijtgsQU7TJI55JHtWEpvVI&#10;6YU1ZN6NaHlEV1p0hv4Yr2RpDEVjMg/1m0ZZT6H0NY+k6lb6nFc2lpapHG8AVi6B5GYfeYmuuk8G&#10;au1jcSvMsCxRKbgOoDgHoB/U1R+H2nR2WtymMIzrGT5S5OUPXGaUWrMUk+aPbqP8K6Nby3EKzXkU&#10;cVs6+YrN8oAGcD1z9a9Hs5tUneW/g0y28qedljR23H5D1weApxmug0TwRpeozXcq2oWKVjIkbrgA&#10;9GAYZIP1r1PRfA1o9pcXKpLb2cQWQJIckmPgqM8kVai57f1YOaMEcB4m1yK3vLSZLK3jvIyk0saj&#10;5QCuAc9yadd+IvE+rSmGW0TZIgWNlA2h/cH0FcP4y8XvDqvmRIgcTLG0W3LMgGAVPt6VY1jwPrjW&#10;VjPBPJFFNIr+aj9/4gOetZucnzJN262MeZLtdHQWvw7utL8P67qEtxcTT+YsZkRsrHF3KgdMVy2j&#10;63/wimq6afO8+3vV2xPNyQueSSema9x8H6JOI2sL6JkEmWA3GQTBe7dME14t8RNXsAly11pQEVlL&#10;siBG1hu4wR6VLhbkaunt53OepOyeq01PXvF+t21pp0dxDqcbTXKkNFLyMHrtx1Irx/RfEWlW+l7b&#10;fUg1zGsiGM5PmKTnDEc4qt4e8e6Jd6NHb3ljCt1G5jhmxuVU9CD3964fRLLwpqF7q93e3VzYGIbV&#10;ljx5WR0G09z6VUryl02MZ1F7tnf1OV8WSway2nafvLXTT72YEtGm7jbn+Qrm7fTNQS81PTGkiiJB&#10;3NsyIwvQAjpVrwZepb+IZBGheeSRkLKAVCdnC9q6qXSrJ9ZvLWK5ithJF5k1xMTINx9RTUeV28jm&#10;397rexy1n4VnSWNdQvrWRNhSJ2l+Z++Sc44965a6gtEW9iW2aV0kDRBXAGPQYJ/Oqmol7iTbLOko&#10;jkKBockOF7qD2q94c0rabmWK3vwo+dzghU9GwSePet1BpXbMJO7SS+Zv+HPCl7Lbxxl5GSWN5JCm&#10;VWB+24j9a9AtvBGowaSbq1uYDOi75VkwyY6Hn19BS6XZ3N408WnXUrWkMRZ4TJsJYj5setdBp89l&#10;Z+FL+K3umjnnLRxCVS/zKfu5/u+9YNHXCCt8jktU8baZDBp9jawFJn+SdoxmNm6bsjoe3FaklhFp&#10;V3ppu8LAY907Z/e7C+cDPt6V5toNjd2+oQztEiiSYb3JBCkHJyB2rvfGetT6xrUBVYcFPJtpsf6w&#10;9yR7dqTsEZtxbffQg8Q+HYNJ1KCTQ7+HUMzg7xyZFfkbx2x3r0Kx8OXNmJJb20j1LUNSbyh5TgRQ&#10;f7p+lcRpfws8YqrTrDFbNKSqSyEI6Y789Aa9d0mx/sXw8gWRZLxpT+9VRIUPdl9qGvKyNKcbt6M0&#10;tF+HGi2MMUf2lpj5xE0KsAu3qQzcZre02K00vUbRo9NijhgYukGPMMQPQn1z1pPDXguXxBp9sk18&#10;lxNDLvkAcKhUHPz7K27/AMJXq+Jp5ba2iuLZ4FlMzsUEewc4HeumNOfJGSh1VnuatwTceboV/EGr&#10;6M11LcX95jzJB5auhjUyD+76kVy3i++h1qIXgspLd4IyALYHMqdN0hHT6Va8SWVxrq207Xp+yiTE&#10;tt8v3AfvqeTXWapba3HptyYUeBFVYFUqu6SM/wAXHPT0qZuU+fTTfRb+ZdNRTWuu2r2OV8HPem1j&#10;sxam/t/KZsoQDhh0J6hhVWysbuCLUdRurJltYSXhW5Uq6FTgZJ6g13fg7Rn0jUbO3tpYlmWISNHI&#10;uzeOuW5rtPEmqT69BeafeJFDa3K7Ipj6jnDDsD2oVFOm3KT5ldJW6+ptzyU9Ipp2u76nlz+KrG/v&#10;bee8hlRGt9vmbgkauenOeleW+JpbG5v7yZrmUQYEcSqcxtJj9an8QvfG4u47BiBZxCFUeMETP0JU&#10;N2rC1DSore80xb0YWzt2IhiTKNLMPmbaO4ryqleUk01d31Z7mHwsYOLXbYIvFEet2yTppqRJCDB5&#10;iqBllHUCoFub+5hH2i0jSE5SMBMFmA+8O1WtO0qK1slMinCFnjhb5AQe5HbFZd94nMtxpccy4aPd&#10;sAbarBjxz0NYuV9WzvhDbQ6TT4JLazutTlhWUoEUBDtUZICp9e9cZ4mtVbVreQTqGJQxjdnagOSD&#10;6+lWNSuZoLfW4fkjMgjZli/hBOVJBOM+9dfY+FYwsN759vKUg2vG/BQtzuqV71rGtkVL/UTHoepQ&#10;pGqAOZLjYMMzPwF46VzPgy/i0i4ntrWGKS7csyMVPGV7ZwMCrFmBNa6rD9oErSOBH5ZBDkcksT0w&#10;K5JNWiiZmilWRDGylgepbrlh0ANbxvbcTte52+vxRarb2FpJeA7SfJAO3Y+CePbPWvCLq4ubHUIL&#10;eaddzTfZlkU4iywzye/Nd3pME98L541w9kNyHPy/vMfd/pXlWvQ3j2+qWlxYyF5LpJIG7LtHzfTN&#10;dOHXvWObEPRNIjj07VbbVPNWAPMHlQ5bKDPC465wPSvWrFtSewm/srSJI2kdvNeRcCZ2OWOT2HtX&#10;mfw+0zVIzHdS/aVSKR1czI21hjHyk+lfU0c91Fb263TM0jW4ECDJGGHUKehPrTxMtfQnDQ0vqrnL&#10;aFoMkKXV3LfB2khCTxyHO33jH4YqLSPAdobXUbm4vYoDPl0jJ+bOO5966WLTdUhtrWV9kLSyFTCB&#10;lgo5+Y1na3fcPMyKAiqSq98Hv6CuRS1OtxVjxiy8F2lxe3Ul+FUxxEEqTgrGPvZPWvQfCukWQ0a5&#10;E7CG4li8qGRfvOrkkEj/AGQOa818Sa7MUlWO4jEjv+8AUgtGTkAe1d2/jqW107Rl8vynuCybFVSQ&#10;oHfIzz2refM0lcxpumpP8/U9B01LTTLPT4lvFjRLWTzpmAxMwbK5HrXmN54m0uzYj7DNBI7HE8bH&#10;bx7elX9R0wWkdnbN+/k8syfvf4Wc5AI7Yrlr7W9Ov51tJIlSeNQSAfkJPUZ/wrOFPVtm1SrZJJpd&#10;rnAaz4xudRuLZoP3qBysrsAFfHAz710Go3UVtaSPDbTCV2+6q56DnAH6VyXiFLm41BLG3jgihCbn&#10;EH3I8Hlue+K1odbuNR1yGTTL10FukcMagcPs6kZ7kdTXotJRjpsrnmqb5pXd23Y9F8C3DXmlm6+w&#10;XVyjsYgq9UkzjAHYivW9dD6ZqNn5OgwQyTWwE95Ny6rH/Dx0NT+FLSz0o215pbs82oOAbZ2+SKRv&#10;vSY9TXUaxpl3cXlyolDSRyKMsw+du+3PYV5FSqpSbXc9elStCN3qji9Y1h71Ps9rCttbyMpYlcSS&#10;benPoa8v8U2Ly3stpc3ghi+Vo0C7lZscc16F4m8c/wDCQXl9od20cdzZxM1tPEApyo+63rmqWkrp&#10;J0SzuNXu1Etyh8uJfmEYTrk9jmt4ppp/cYzad1958nLua91W0uneOVUKBPRexGOte0fBLwiupRaV&#10;cvqZiSFmS4RVyXIH3j+FcxoyeF9X8QzxXNsUmzvguIySuAcASnsDXrfhyy/se9uIrWwK29wGBkBy&#10;gJPIX1zXXiKnuWt2OHC0ffvdNXa0PVNS8P6VqV3c6Zd2tvJaWsJuYZVHzyK3ce+a800G60m3vZra&#10;7MiTKJBDt42R/wCNXtBvr21M74W4miLxrk/MY2OQp9AK4PxLr2m6i+1Ifs84jffcs2OR0UVwUYOc&#10;rHfOaiubr+ZwHjKK006T7dBLI0Msh2SDO2Nk7HvWffa/PqixNpUAeSIB3UABgrcbs9PrXM654vVt&#10;DtxgSSNMxdTyDjjp2JrrPhfaR30up7o38qSAAgcMjA5UDHUV7bh7OjeW8Tx41PaVbRdlKx6H8HtM&#10;1HSYtSt5YjE9zIsrN/EoXJI/EnFep2eoi0XVEv55YnEZHkLwrFhxWzoulNDsRk3rbQhlLfelJ52/&#10;SuX8WQHUolnlvEhKsREA3zNjkk+w7V4cpupNyfU9yEPZU0l0KPjS2s7+LSrHZKjywEnnILqOCFHa&#10;vFrnQ9R060vZbm8RFCOEil5bZ0JXHTFekab8R7aSezghVp5zlEnjjH7tl4985rzfx/4k0Sxu3uNV&#10;mlnvbaEsIMYSSZjwj4/hIHNd2Ep1FJR5d9bWODGTpSi5822l76Hlek+N9NaN7QSvcyTZWUyKrRBv&#10;bPQ19LeCrXTbHSLPSbXS2SWRNyzzNudi4wcdgp9BXgF7qOieL7C0SHRLbSby4kKwyWfC57pKPQ9j&#10;X2r8I/Ck40a2luY0ElqjRGSTksIxhQv1xXTmcrQikmm3sc+WQ/eNtppLSSXfoaGhW9nFpaQ3Ny63&#10;MQ2K+7CxyKOAq98+tcJ4i8WPDpBuBc2pBJW4EoIaVQcbVPqe1dxrQeWyM1xCjeUG2+WArIDxmT6d&#10;q+WfF8uLa6t59k6NGZolU7cAHJ69CK8zB01UqRT2PVxtb2VKTW9tPI09F1ERWF8rbYIWmYptOSA3&#10;zLuHsa5uLxVp89xZvcR5gmuvLO3gtt4GT9RXi95FqNp/Zxs5ZJbe9iLKVBJ9NhH94mt/Q9Ga3M1j&#10;LO73UYaSSDHywkLnHu/r6V9RHAwhGUubfouh8q8wnNwjy7d+vU+6tJ+3a/dWM0c8K20Eu6FlUHKe&#10;WdzE+mDVzUZpriXVZISixuFQOoGIiPugZ9u9Zvwe0NNKt4yissNzpkbEMSV2qvzDPbk10OneEj9p&#10;AS7tlIkFyyvJ+72d1/DtXxNWT9rJK7XMz7elF+zg3a7V2eG2unanNby6e2pQbvMldnchWYhsAL7n&#10;HNM8U+INPjka21KFomlgG1S3CSRnvj19a3PiANFGtQ3dvYeWtu7CQlvkYFcsT7V5R4w8c6Pf3DQS&#10;6NFNGYFYvC5JY9BtY+gr2MDh51HBqLaXY8bG4mFKNSLnFPZJ63ODvPFTkxi8RIIw5WHYCdo4O78a&#10;m1e603Ul0CBYxkzNsbkKnIyBjv3xXP69/ZF5qEcEMsiRNHHtd/nCk8YPuKvaJ4Q1mz1KwZI0uLO2&#10;fzFkVhjc3HIPfPavp3CMIJ/Dp6Hy0aspza0kr201Pp74fWEmm3mmn7V/oxSOSac9HKZwD+Ndl4rv&#10;LuS2uPLvp445JSFdeUVQR8uPU5NcF4RtDZW+nadP5kS3KguZztXeWJwp7Kc16j4p8Caja6ZJyz2T&#10;nf8AawSIVY8fLnqR2r4uteeIfVc2rPuqNo4dLb3dr+R8XaDeW1neXCahNPcWuqBopAjYZCxJzn1B&#10;6Vl6kiXlxNZfZ7eEW9qltbr93eI3+WTH98gcmsm7ae3lu9OjjlLyXZYqUztCtncp96Twfqfka5Lc&#10;a8AsBV2gYjLOMY4PpX6FSjZXXY+DlJt289z6E+E2lag2h63YW2oW0EKlZZxICXVV6Aem6uOlvLaD&#10;U4n+1XbI8mImQM0e5ONhYdz3rB8NX2o6hLqc9h9pkmjiY/uRnco5+cHqPSvc/h74uh1PTJVg0OGB&#10;YXQAx84ucANIAfXq1ctZOLlLe/4HXSkpKEdjhfGmjQ6Lp7LewRzLdQgrcKxIWRX3EZ9cV5Hr3iRP&#10;EN7iO3RWmXEUaHbGrL1AB6A123xY8UWE8L6dAu+SC5b7Q0jFStxghniX+7joDXk+mrpEkFtuFw94&#10;86qiony7B1Oepb0rvwVP92m07nLiJrnaVrH074avbn7BBZSaihuIYreG5JADRRoQuIyPbGfeqmuS&#10;7NYu9MgRrq3lARZEctLIcbgcjsMVyGnWen2lvrsl5cuJ3VfJVlKmXkZCn1GOa6/wrqHh6C4tYLCK&#10;V7pICWnik2sHZcOihuvBxmuScLOTtc6I1G1FXS+Z4z44l1C+Ebz20cZsSsUQA27oyRzz1I7muDvR&#10;HPDHbBXjkVwSqoSWYnIHFe1/E7WtUvdN0631JVtzAh+yxmPa4Uno575HQ14NBqtxZy280asZrZka&#10;PAJY7Tnn8q9jCv8AdxPPqv3mfR3g5b3U/BcOlWiuj20rTCEjmdQ2SST6EHIq3qVnc63FqSrYTRFp&#10;IriRIl3rGoH3xt7YrofAmrWty8F9eSR2ha0m2yRnMfnStko4HQHOc1oaY9t9vW6nu57UYj84Wsm3&#10;zYUOCgDYwD1FeNUk+eWnVs9OEU4x16JfI7m70+4nj0cabKrGCCK3ndGCi5R13fNnuDwDXyt440u4&#10;064uNPbTny0nnCOZMPhunI68dK940eDR57jWvIF3JpNhGZEYttklLt+7Qle4zwa8S8b+JdV1LVLl&#10;L+UyzWsYt42cbZI0j+6repHrWmEi1Nk4mScYkXgzU7aznu7mytJTEI1tijjL7peNw9CCOK9l8QJJ&#10;beHZoLmeAtK0Usal8eXjOMDruOea+b9H1e4SK7iijaRrhkYLFkMXUYUjvkV7le2+NPN/BCt1H9jS&#10;KUTNlknPcZ9K2xMbSi/NGNJ+7JeR21v8VNQtfDGuaE1m0Fve2ZkuHIwWkUDG3HQGvkTUoJbx1k85&#10;AcqAfu/gK9fF0LuwWdXLeVGsTRjJycY5z6V5ZqG6ODM8IKbgd2PlB7jPr7VthdLmdXv319TQ07VJ&#10;TdWSfaJZYYSVAUnbE7nqoHXHWvetMbVRHBrVxNLugDiCdMCYyBsKeOorxvw3HBeWV5dxRWcb2kQy&#10;ryFC7E8Mo74r3GSQXOl2pNwVu5LaMuqf6mNFb72fXmssY9VZGuHWjuXre0tLq1WabSXkmUOXmncq&#10;rPLyTjvXjvxBSxmNnHY6UmnxpEwdFO4Ow6kH37V6NBqmpTzvDLGZIrhvskAVsrEzEfvDXMfEDSdE&#10;is7e10uJGcSNHcOJCdzIx6A9/essK7VFc0r6w0W29zybQ9UmtiwARozIrtGB8zBPftX1nZ39lqOi&#10;A2k8uZwJf33zCEovIA9K+PUsbm2YrDCEcSY+Y547n3HrXuHhfWtQsrssSAskTIFVMhsDotdWMpqV&#10;mt0YYao4ya6M6rR9Qk0qfRpNUkm1Gxu1k32iqdsB6BkPZh2ptzouleG9P8T3CpOyTQkoZEEjMkhw&#10;qMexrrr/AMOajcWm6JZvsr2u+6UMAY5R0wO2BXz/AOJbua08PixW8u5o570TEspKqB8oGe/0rjoe&#10;9JK9tVc6K3uq9r6aeR7J8OtbsrZPC15YalbLqFz/AKAfMjAa1O7/AJZ++Opr9B7zw7osGrWNvqVu&#10;9ysflD7ReEOJHY5PlZ6E+lfjvoHiyz8M38cN9pkepJbyrPFLkxujEfwjt7196y65JL4c0a4m1Q6n&#10;O4WdZ5HY+S7H5YR6kdCa9RPl6eZwTi6nL79tGnbcd8dPEFjffED+z7MQS20CQxy2RIP2lySVGR3U&#10;VY0j4W+Cby11jVJfBrPHDcKk+nzFlZio3Yi7f71ZXij4f6BoI0XxOunzalf3Mak2EbHdJducFk74&#10;yc1xfiTxprl74G1bT7Wwvxq7aqJLLblWQIf30Z/29uRg1pe81ra5UP4SSu7aedtmfJs3ja30T4iz&#10;6joE22yS+V4LeLckZDEDyip7Lnbn2r9frX7Z5V1K+p2qTXNtIzx5DGNG4Hl59u1fivbeH7vTdP8A&#10;EOoX/hieWG2dbdruTMS2s8/3S46lvSvo34U+KdW0XStAmeOWR7xypur4l7ZcttQ46gc9elejiIrl&#10;i1rbR+ZyQXNKSenXY+vtdtrDRNQ0i6sLu/uof7PkhaymlB+0KeSUx3B7VxHgTxJqqanqNyvhCS9f&#10;U7KcJaSgRtDADkqxbHY8Vb8bXC+HZ9Jnu7RI9S09vNsbmJvMtpTJ8xXGeQK89+JnjzxX40vLbVbZ&#10;jplzEiQTyQKUUydRlSehxXCt97HRZtbXTT1v9x4h4Y8J+Ffh5r2q6b4ztpPP1NILqwktJPNW0hJY&#10;gN0+bnn6V798KvF9vdeIZIf+EgFxdRWE/wBmvlBxAEywSQ9MkdK8b+M2ga/q19b+I7uztbiTT9Nh&#10;XVZYSNjZ527fbPJro9X8Y+EXuYpNGnGi6KTCl/dQIH3ylNqJg87Sfv4rqqNTSlq3bX5GCTjeL0X+&#10;Z9j2OmWuueDZPtsn2c/YlmtTYgbohkKXJxjDt1HpVTwloi2Gk6NZ+Hp1srrErNeA4e9x1ViK6CXW&#10;7ZvC95D9nis4oNPjla4txuWW3Uk5RR0A9O9eeaTf3Pg6Wz1bQrWS9s9RWODToZ2DyOsoOZdv8JGO&#10;npXJLp6avqEbtTvvd2T222IfjJ45njn1CG+S3ttCgRbbWHtG811mdD5bH1XPHHQ18n+EvGWrQ6b4&#10;Y1LUNNuH8OW10IorgY+XytyqWxzgt619rWtums6Ve6Nc/YprnXTNHNa7AGWWLA8x2HTpke9fGvx3&#10;8a2fgXWNO8MaLai20gWccFwkgMn7wHDyqTweR2ragudWtdsUmo6bJLofYU1rp3jXw5D4bn0+8t5V&#10;sZ7uC7g3LB5lwS8fmFeAuF71h/Bdb+Cxv9S0my/th9LQW8sN1kIuV2qIieNmOTUHg7xfe6n4Tae1&#10;1LyFuNKjtba5iGVZ7XgEg/dDL1z3ql4R1vxN/wAIzfW8viCzsI9TkWQl1IMz5A8sheUDgYAou1a/&#10;T+kDi+WSSVm1vd76s8n0L4K694rt/EzW/wASINEivZZZTZSKVt5p/wCJVJ/hBGM14H4O1PxH4V8T&#10;aH4fsdFtbie68m58+4f/AF7RMWZo2OQu/BB4r9B9Bt/EGieG9S0jXPC4isrGz3vdFfN80SY3RJnk&#10;Z6k18TeOvCi/CfxvDrGk6fJr+nrpxniikYsunm4J+VuuCOwrqoyunF2206amEl77knpfS2uh9d+H&#10;/jt4xv8AXLiTSPCGnX0VpbH7RCs/+pJJUnI6AEfjXmHxGt7rwxreg/2lepBpeqFruZLaZni85W3q&#10;pBPQHils/jHpvhvwlYt4b8L3NpJIiXl1BIyJ5qzHYQzDDMCeg7V7v4xg0rTtD0LUrvRrTUr2C6Vl&#10;tWIKqJR1ZOflXPFc8l3NYJwkrRSvpbroeP3tra/EvUpdMhkNjZakgiuzIN80Zj+ZSm77qHtWD42+&#10;Bdt8Mre+13RtctjZxi3ks45ssxnjba7ZHY19E6LqPi6HxFos9n4ViWWeFt15LF5VskL/AHVAxyTW&#10;54j8Y6Qvl6Rq3hOwhJE7RyR4mVeCSWVclsnoKyU7Jq+jNm5+0jypNJapNM8P0rxpH4lg1G0kMUF5&#10;YRQ3MZddsbmb5ndlbllxXp8mm+HtY061sZLeWWH7G1y7WKZdG6gR57HvmvKNW8UeKtStrLyLCwFz&#10;dRNbRX4tyqx2sZ4LkgdPSvpP4cai9togFwLd5Y5UCvCvl+ccYb/gPpTVpP5BXcqcL8ut9k+58i+D&#10;vA+pzWMt5/wiU1zqgmd4reSU20CRRn5JgBlWYfxDvXokvwc8O+IPBPiLU/E1kt3rl0sjxiFhG1vc&#10;op8tYCAMjjkV7N4kvdUutagh0e8t7eC3ikknguw2GQ/3QM96ni8J+Ftdsfs8PiCCG9ZgBKswEsMr&#10;fxRBsA56YHas+RXvbUJ1m4x5m4p2eiu0vM/Czx3o00GuJvguIQIliuHlfzAXUYLZ9PbtVjwj4gtr&#10;O90oeTBMgd4S5y2Swx5jAcnFfqX8WvgZDeeGbjSbi1vI5bJZpbVrMJMLtmBDGUjkZPJr8vvDHw31&#10;3UbnULHSdPuGvbWISNAtszSsiNgt04IPX2qlU5o2lo0jKdJRkpQd03dM9Z0+y0n7Pqt158lxq0iE&#10;QTxuyeSF/wCWjKR0HQir3hnw7ZFbaG9v7i9vLh1e5RCyeUirgsCO/PWuLs9TulvrO6EM8VwFjSW3&#10;8vHnbeHUY9u1fQupG/F4JtIsIrCO9jAVmCvM0f3nbcThM4xg15mJk49d+voejQimttunqfKnxT+D&#10;d5oOr6lJbwSjTxKqwSznJ2ynblm9AfWuV1TQ7/Q7mPR5J7cTWTCZWhZXUb1BBLeo7jtX39N4Qgew&#10;gN/r0tzHqMMkbw2xWZkmQZKMg6+2K8v+CvhfwMfF/iLSfEdm72p0ycW88w8t0ZSCAAedxzj2rahm&#10;UnFqWvKv6ZFTARjJON1zP7jx/wAAzK0iG58UsbS3lWd45m3hpUIJABPIPau+8Z2NnNdBZiRo8u67&#10;YRnzJRNFz5bL1GRz9K459AsfD/i+3itbG2Wz8z7RBb3D5PAyiSMcjJxyPevbLix0LU9U0XxVpYh0&#10;oTsbe9tpT5kDyyxsrugP8R7Csq1Rc8ZpuzV0a0qbcXBpXT1/pnyR4rlu9Y0SO6sNJ+zrZyNGfKUs&#10;zqeS8jYA79K5JfEa3em6TYC8uUS2cu6qpKQhjyxx+pr69htTLZvHpvg43NsllLDJemNpFZlJImkD&#10;EKhLV5FY+F9L8PeFtavdVt9utPNFBb2bIdtwkpJaTf02jsB6V1UcVFq1uui66nHWw8k783T3n00O&#10;b0zXQi32oWEwjmiddkSMTE6jgOc8k5r2fSR9r1Kx1RJJ9XmeRZblgFhDJ90qiP02fSvMfA1xBJq8&#10;kE1nIohtZIzFEoO6TH3sjgIK7IeDLuDSZLoapPZswVxchCCWY48sHjAPpU13G9r2/wCCXRTtfdL9&#10;DG8T/C631/x19hmiMdvcpLJHPFtR9kQyWYDIJHtXzfq3h97WK8e3eW4sEufKjnkUJvxzjGc/WvsK&#10;08RaZ4V1Hw9iVbu73NHdTOGeWNZBgrznls5xXiXjHw/p9rfR2+p3F88FvN++t4IdjrEwyrMeisc9&#10;MV0YTESTSbdrKxy4qhBpySXNfX59GeM6RrSR3Qga2TZcPtkBA2bQvygdwfWvV9OTTZNNnj07RpEu&#10;EmjQYV3+cMDv3ggLwO9eOa/pNrazmSASi2mYyWyFg8ioDgGTHSvVNCvlgm+z2IkZZ4VMoUlhIyfM&#10;duB0HQ16FZ+6mjz8PfmkpW0f5ne3/hewfWxea5Yy+SP+PhbXbhUx8rgdT78Vmal5tlZahdQ3UjxJ&#10;dBLeY/P5kQyVXpgAYq3pFqTMkus/arWF8hJ8B2IPQHPQfzrsvDWlPr2kTabp8oS5iWSS5DgIJoEb&#10;cTnsSDXBUnZK72svI9CML3st7+p5FH4sllmSaO0gneeMxyNcoDK+ehXkZxXp3grxZ/Y2nm2vtEM1&#10;tMwRiSyN5mckAqO47Vxuv+DtYaXU76y0q8+wWcSok7xghYz8obcODz0Ir0Lw1qq29npV3aam0Kxn&#10;LzzLvdZGARyxxnHpWdWUZRXX5mlK6lds2rvxBpukalcT39vLJqlqIf7JaJgTCSOQ+BgjB6Guetbd&#10;38a2C3QS5SXzFIjjEQMhUsAxORkVJda3qr3qaoLC31QxzGGCUQ7Xl2/xlB37V6J4E1q9ee3tx4as&#10;1gedmnS7Ys/mt97ay8KO2DXO3yx+Vtzbl5pfO+x88atda1qc80t+Xjt7aGSCIoi7G2Nwgbpk+1b2&#10;j63caboqQNJalGuI55m3gupTleGA5rtr3WvD02uR6Ha6DObBDI7W5kZ0WY8sw2HcQO1YF7pdnok9&#10;wmk3dpciSASTlI2dowW6DdnkD3rT2l1Zxt1RnyWbfNfod1J4+tNTsL65gvJPtxdGBhiO6MR9fMcn&#10;BTFdm3jXUdKutOeSGS4lmlEcKShQUaQfd+bg+oNcfp0ehWtrqQ0PULjUbXUhH9qklt181GJBaNQv&#10;bjrivJ0m1ebVry1MEtyyOr2jvNt8hVIIxuIHA/KslvppY0lJ2Wt79j7x+EvxL03w1BMuoaMsMEry&#10;u0Icm4MmcbtxxXpF3pHhHU76PxDr2ryjTmCLa2VwxRlJ67eeR64r5J8PW+oatLbQuqpcecbxzKoY&#10;SYUAoxBwIz/e9a9M13xNp8Gpafb6ra21x5qpJG7BmtYNpwfLPfpwKcMT0eyGqN7yTabVrn0P4dsv&#10;BE+oX93pdskE0NygcSSbYfsqDJdD0wfQ1L481m30bVdV1WUbbHUbKO0tZWQOHxz95Rhc54zXzpqG&#10;r6JqMxtba3kjtbqVpGeNtscBAwXb2HXZXafFLxjDa2FnpyyxDS7i1WR1t2yrtBwG55HTpTlWUotf&#10;kc9WPJ73NdJddT8+v2hES10vSwQTi8nypORj6+teY/DDxbKmpaZYWcS28bThnKMcyH/az19qPjB8&#10;TYteAtIrcLDBK2xh/EDxzWZ8GLbzNbsJvs5by5wzS44TA4H4130qLhgmpx1s3958LVrKrj4yhLS6&#10;X3H6N3uoTnQtRjxCivA5ZejMo6sa+B9A0BJfEfiTUiMQWcSqp6je+AMe4r68l1iSe38VNKqgRxbQ&#10;GHO0jjFeMppS6donyAF76dpGDDkhVwB+FeRl0uRVP71kfSYqCqOm301PLTpr5DK4G5gTx1/+vWhH&#10;pYBCCHcvPucnr9a6XTLTdISSGcnGM9CB1qa/c6Zp91ePhUgiJH++Rxn8TXsQd5WOOdJJNnzVrQiv&#10;dfuFXmOA7OPbsPxrobTRQSAFB9Bnt69q5rwfZPcSzXJc5Ln8SecV6xp1tE4yS2CeM55PevSlpp2R&#10;5tKN1fu7mLPZC2srt9v3YWIZf4frXm/hqzaWKRljJIJ6V7F41iW20K82oB5jqgGcd81x3giyJtjz&#10;n58/LxkAd/zqea0JepFRXml5GlpumiIfcbLYPIyBX0p4FsYj8N/GspP76XULYQpkbsxodzAV47p9&#10;vgSKm5mOABjHepPEUl5bCHyJpELDnbwM4zyO/pXi4yPPZXS1T+4qC5bt9mvvPJtJsLuU3LSMwdXx&#10;tJxkfWrz6VJECEZjvOcr0+hr0Hwjr0Ug/wBNslkQts3KoBAPf616S/g61ubWW8sT5qqcSIn3kz3x&#10;6VzYjHezk1KJzqFzk/hrYm5udYVIi5e08tVPBOfSqWr/AAs1JbN2tdLuVlJxudgy4+lbMEE8Ls1v&#10;I8OR5ZI+Ugr2OOTmo77XdcIVV1KcY688cenrXmTr1PaOUJJJ238ivZpLU8tn+EnixnRm0pyucYBG&#10;D716Vovw41mG0ijbTJFbrgjJ/Ss+LVfEL2Go3H9tTA27x7Vz94SHFdjod5rckFqzX8+SSchslwD1&#10;rSpjMRKKvKnp2uXRpq/XVFCL4eaujDdp0hwecjHB+tLa+C9Uh1XSGa1ljjSVNxKZxg+vau5k1DW4&#10;3CfbXDv0O7PT1z04qTUdR1q2hhIvpTuPPOB+PrXJ9arPRuOp3eyilszwPx8jDxDqyrwnnDBK5PH1&#10;rU8C6B9oW/vJkTZGp2lhwMDtUerwST3cryPlmcZduuevFex+DrGH/hB/EDPEpdJUJLdtxxXbVxDp&#10;0YJdeVfec9OmnJ382fM2q29zcG6m8xWO4BgFxn0wPSsTQrXN8pZQOQME9a9RbTJDJINgAcdjwxHt&#10;6ViJpf2a8gLKQzr25BB6j616UK65Wr7kOF2mdH/ZyYcquUH8RBJye1VDokZVz5YJWJmAHQ8V6a2n&#10;jbCwZsKMkHrjtxTbPS3eRUX+6do7kYOfy9KSq6bnR7E+cPB1oHEqshZCxBUnrXY3Hh9GlJccBei9&#10;Fx2+tZnhy2WDUriMrkMWIzxxnGTXuFro+yM4yC4JK9wMcY+tXWrWm33M4Urqy6Hm9hoQbT79YogX&#10;SLeuR12muU1LUZ7dWSKNFLqoLbSCc19IeHNHK3kIKDY+Y26kYYYx+ZrxPxLphguUtyDn7SAAw6fN&#10;61iqqlJr5lyw/Kk7bn6X/s+azYeNfDdt4T1SWe0i8oy2d2JSjxzqOi5P3favn3xIZZtaubAtc3F1&#10;BG8JuPM3iUxtjJBNJpLm3nWdZJGmVVRdvyqjj7pHYD1rmfFKNH4g837eVuXUcRdGZjyDXz9OKVSV&#10;tNz6T2jdGN9dkzhv+Ei8T+DZtRg0/VJbVvMUym2YgDvyehFSWXi3xTrFpqep6vrl7e2yr5VuJpSy&#10;rI/XA9vWu0uvD9rDE0TzfvH/AHkjAbsseMH/AAr1fw1+zVPqnhuyaLxNptss7m5cPKoK5HAK5qsZ&#10;mmXYNxxGIhCM21FVOS8vvSucdKhiKrcabk0lflvZfifJkssgiVGVidv8I+UD8K5rT47O61SXUCVZ&#10;kGFBGfmHHavtJf2W7d3kU+NNLYRgK488bST069qUfs16VpFokMHjCwkeeTY9vG4kwT3UjJrBeIWT&#10;x5v38/P93L/IVTJcY1zezVl3kj4S+IltFdQw3wUmUExmJecnuxx0Feb+GId+r2atCMhicjnkDPav&#10;sPx18NdK0W81LTDcyXRRVUyxMCPmwfl9+ea8u07wf4a02/tQGuPOy2N0u0fQ8V9ngc5pVaEXHmak&#10;rxdujPm6ycajTsmnZmDbzW63TsxKk+4JP0z0NcVczvNrEsabmZednc5r3yex8M20MjskofnOJT/9&#10;fNZWktolk0l9p7Aysp3hvnIx356V1fXbQbUJbWMaslZa9T5m1u8aHVMGIfIRnjGSPX3ru7nTm1PS&#10;S6guEywcdiO3NfZ/hvwn8Itb01JPF2vSpK7BvLtVwyE/7WDn611th4P/AGc7BGQ6vqUsSkjDRk7h&#10;+Q/Ovj8X4jUKU6lJZbjZ1KTs+SldP0bPTw2USqKLeJoRUlf3p2a9UfD3h/XBJZJEucLgDceE2joO&#10;neu08O+F38VXUdtEsiIHBmaLG8qe67uM17/451L4A6fpU8Ph6wu5b6Vl8p5FzGuPvA89fwryWx+I&#10;Nroge4tLSOI7ckKvXHfFelg84q4/DTq08HWoSu1GNaPK/WxhiMJSw+IpwqVo1IaOTpPm08vM7nU/&#10;2ZJzA4ttSujGv+qEwUnd2BI9a+Q5/hx4iudXvtMMKRXEHLCY7QcnjnnrX3NL8ddP1DwxZfZ96aiX&#10;y7nhHXtgDpivJpPHSyXH2mWWJ5Ogl2bnOPXvSyvH5lD2vtqa3stO3UedrLYOl9TlUldXlzW0v09T&#10;431bwXrNpfTWcljK88YyUjUvj347Vj6bpkrXfkSROj7tpBBBBPrX21N49ljna82qzkhTJs+Zvrmu&#10;B1fxp9qu7pBYr5ksZPmogL5H8hXvUs4ryVnRW26fU8HnTTfn2PnXVNNaxnkhcqxHQg5xXD3WfNYE&#10;9DxX3n4HX4dp4c1STW9N+06ow/0ZvmIU47gHH51wdjd+F9QldU0xVZeB+7QqSOucCihnjcqkXhqi&#10;5HZya0foaVUoRpu6fMr2XTyZ8vaZoV9e8xQMVXkseAPxrc8ReC7vSUt5GnhmSQcGB9+PrX1PJqum&#10;xEDydq42suzK/lVk63YQR/LbQBSM/NEOp6dulOWd1bpqjp26s5faN7RPjaK1k2qI42PfgHPNei+G&#10;re7nEMTWTyopOFIKgntX0TafFK20VrmL+w7a8+0IEUSRr8hPp6fhWbqHjKe1kmVLYJJjG3hvL74w&#10;P0qJ5lWqpxeG5V0bZuk9ND1v4efAvTr/AEZZb2FXdn3OWkC7R6AGs/4ufAoQaJNdaKqAxAF7dHD7&#10;wD95R6+1eY6D8UdQureUXCOQhKZVsbj6EVqW3j6HzUiWQhmHKiTBOeOc1879XzCFfn9o3aV+XdWP&#10;dnjcveF9msBL2tv4vtNL/wCG36ny+ng3xFMdqaNdH1/dMBz6mur0j4Q+NJpkjTwxfsG5DeU2CPXk&#10;Yr6a0T9oB/C8N7bQQxStO6kPOd3l7PQHrVjW/wBsb4javdafZ2urW8SFvl8iJUJI6AkV04/NOIJX&#10;WEy/DtW+KrNxX4JmOFo4FwTrYiopfywgn+LZ5FoXwk+Imk3wlg8LagHwRvSNslSMEDFeieCvDl14&#10;F1XSprtp7VpJBIQ8JWSIeqlu4rrLj9sX4lXQkto9etEdAVYmNQRjjjNfP0/xZ1rWFkvtc1gztvKj&#10;zcsV74Udq8/L58SV5VPr2HwlOFrJUZylKXa90jXHSy+ioSws6spp399JL8D7x0X4m6xq/i7Q7+Ip&#10;JJbySQxR9T5bDl3UcEmvZ/CfxZ8NaRb6jHq+sNBqcU1yiGGLG2KY5y349q/LTwv8Z7nRdRs73Trt&#10;I7uJj5bOmRzXaaNceKviJrupiztjdX9wWmlwpHJ64PpXa6GLpzbkkoKO73vceGzqpKCXI5VG9ulj&#10;718EweJNK0aK8st1yst1NOjOwjWQSfKCO/TtWH8VPgx4n8W+H9OtLHQYbCZXMk8ocFZQxzt65HrX&#10;w74q8FeONJ1bTLHVtUubdYXSOKFZD+6L9xzge9ek/GzRPF3w8s7G5vfGN5fLOFx5MrYGRkDdyMiv&#10;NnhM0dSPsMbQTk/dUoOX+R9BHM8PKlONbCVWopc1ppfodpPo/iPwj8TPDMF1cRxRzLDZqrYl2Ky4&#10;JYnrz0r7Q8aaNrV14l8I/YvF8zNBI0t1nmKYIP8AVbF6k/lX5S/B/wAWpr3jvwmLpby7IvlmkDvu&#10;YpEC5H6V+tLXt1dzaTqdndwWVyhdnsXjKusTNjIyCc+9fQUqdalCMK0k5qK5nFWT9ELK68aqqygm&#10;oub5U3e3zMjXNTgF/wCI9M1aOWaznmt7lI7dPm3ZA5J6D6c122j+H5Z9e1yTRrgXUUcFsI2KlRGE&#10;5eEA8EHvWJ48+KWs6db3l5ZaRHewxJ5ElxDGrxIW6b265HeuT8E/8LM8J+HZtcuNT0trEsbr+z4D&#10;88/mdiSOP6Vuldb6X+Z63M1HZJuyt0On8Sa6NQ1VEWyt5BFE0AWNQJEfG44b2rnfDcGqfErTS1/a&#10;W6z+YBFLA4juJBAcfxccVtHx9f3PhD+0tU8K/Ypb8+fZtbqrmLH3MsvIB75q54WubLW/CNheq8Sn&#10;T7vffAI0SruPIUqAWOfSoV1fqbc3ux0t0XU4LRzr0fjjxW+n6k4i+xRRGW8KqzSR4DpnHcDqPWvV&#10;fCb6qNAj1ZNbNsk185vrZJRIwhzggdc596xP+Ei8N6lDBpt9ZGwij1UPDIqtEL6Ij5ikj8tg9f51&#10;O+j6re+KYDYX6ppkWZNxhEUMWzs79HA71T1fyJlqtVbvfyO88PeJ0uLnU4LSwtrbRIyQl68O6QXB&#10;HU4IwB3Nch4+8Q6folzC+p2UkiSeWI79EE++ToAuB0P0FYM/xYe41a7eKOL7LZyOk8VjHtS5cDly&#10;o4wR+ddpF8UNOv8ATY7+Dw9atDIyW373YhhkbkHamSMelNNdX+BlyTjJNQ3Xf8zyptJns9amvdQ1&#10;BptOZA01o26Mx5+6X3HGPpWB488BXuvT+G5bbSvs80Re5tpQSp2xncG246YHWui+JnivUJ7G70rV&#10;dOhuLd72CWSS33CfZEckEYGQa96uPHOjfEK0gj02/uYIbW1aIRxIPOhVRgqe5B9KcUtXfVGk6s48&#10;nuaO93fZHmUd7rPiLR7S8g8RQ6X9uiYzOCHkLw/KwXPyjOO/Nc54D8P6jreq3mj6ObS5jjhMl9ca&#10;hHhJT2Plgcn0auKn8QXV3aWlj5NsIdLuGeBWQxvcKDgq5z8pPeu7+HEi6hc6zqVk1vYQkmycRylk&#10;G0ZYIePm96jdrQtqUYys0u2mhzvi+6ufCUOnXt3ZR6hbWssiXT28YiMDD5dseOQD6UaRrB1LRvtV&#10;voTafY3N0JPOZ1T92OgHPHvWn4l+HNxKPEc2k+Ibea11G284GeTzWjmRdhQknr355qz4P0c2+g+H&#10;tL12eOG0s7MszRtuEgkOD5pGdp9KrlXL5gp3s7+p0mmeHJtV1nSdL1bR10yW+tZngvlmEpkSPBVs&#10;qSAAOnAr2fUfDrIsH2rWWWGygMe9V3i8WPkeYTnJNeS2Wj+EP7Vh1uPxLcSJpUBt7KzkDG2xKeFX&#10;OSSe5rqPhx8Q9Tn0/wAQX2paVHIllI6i3iIbeTyqqOxFFkctV1HqunRq2r7XPFdD8Q+JW1zVNbtL&#10;S2v4Eja0aCQiP7IZT8vDenfNYcWra5Yvr0lhrjXDSywwvamVQkTyEEqrLx36V3ukeOvC2r6z4iuY&#10;rVoTPJD9s3FokCEbSnGBvHrW54hvND8HXq6APDwFrdbLkNGxnMoU8O0nbFEjp5tUuTV209DzDxtZ&#10;w2mq28+uXF3p1xaxG4iiWL9w8mOqv0+td7o3hzSrm2tfEWmeIZbzUPsgluYwQUiV+rKDwCKtzeF9&#10;A8cXNxdnU76ad4ZbaOynbIBUZ2jA6fWvIND1DUbTQ9d8MWOl/ZZ4kEQM5EbfvPu7u5AHNVFKw+aU&#10;rK9mrXVj6DutN8C3moaV/a4iku5ISUdcu/mOMg8cce9eS63OdRnvRbajbrbWjkXMhXyppBGP9Wid&#10;DkdTWH8PZ9Rvho8k93ELvR4mi89EEnmMDydvcelbMXha+8da3Bqeq6vZWEas1pFaRDbPM54Ejr2J&#10;9PSm107Dj7ju27W+49ct7u48P6Touv6VFatp11FHHbMsQDRNIcHee4zXP6R40i07xfqwvYovOu0j&#10;jnuCoEUisc7cdj2rtvHPhfVvDHg6z0bT44J7O0iLytM/JkQ7gAK5v4OaZZX+mabqmq6CRLcibab3&#10;lHkGdoQeme9HK7+hxqrCVKU3aV7pW3a6He+Gf+Eejk1aGIWVtJdtII2t7fzW2549ea4v4q+FbXSP&#10;BUF4bP8AtO9SfD7wVdlTJGU54xxXE6J4g1CGwspdB803trfn+0YkUeXBCGIIBPb0NZ7eN/EEK+IY&#10;m+0xXM2ojyi6iSP7K3UgnvQ2raouFGaqJxk7X1XV20MHxxqXiC/+GMK6TbWds/22J7q3t4wjRBm+&#10;WIf4muQ+JdhpeoeJdB0sD+zD5ELSiAHCyy8uzj2A619WJo2m6L4Wu9Xu9JuVErKZDMOFK9HfHv0r&#10;zrVdAnsfFQ1vWLYahp/iC0iiFxbgE2Gzofct61CdvX/M1p1Y3dtrterR3smiXn9pJYXc7XelW9kk&#10;jTZCyO0fzAKB1Arn/DjaTexf2BahIXvZZbmOPByyA7t0vuMcVN8PvCurRSalFBrixvp1y+YJfmme&#10;BvmQ4J5BFS+N726Rp9XiNmk1iuIxcKIA74/gIxu+lLZIhO8nFST0Xlr6eZT8S+G9b0u0itbfW4op&#10;bGdikJBEc7yjdg46kmvEfD/hW21wy6xrekz6dqdhNm2JkxG0qnJG084NafgjxN418UxTXOp3MQtx&#10;O8n2srtZXToAP7tZFtrjeINT1UXmkrqN1ZJvgk8793Fs/wCWr9AV9qaur/mdEYtR1av1sjufEXiH&#10;StX1qy1GCyS3MDfZvPt4xhWGMnd65FdnqdnrEqrZajpcksbiOZrx02opU8M/rkV478KL3Rf7f1K2&#10;1e4F9Y3ERe3jhHlxyXMhyV44FejeLvjrdXmi6p4eslMd/ZsFNpMNzeUOAoJ7ClKLva4vevGMYbbt&#10;/oemeI/C+m3On61Gnh2K7gV0YtbBVx3XaO/vXm3wv0aXUmlubfS10q5in8i5+0ts+0RZ4ATsPfvX&#10;GWuveOdAs7HQfNYXmpAS7U+8sA7K54z9a6bU9J0zUNP0m+125ltZftMu9GuGWVzCMKp9AT6Ck0rj&#10;hzJNcyd9nv0PZvFdtPoclvFa6RBdRXEylo4JvkDAcFo/61m32k+H9Njtk16808zvHPLLG8KlYY2H&#10;yqV6ls9K47wfquma7HeG3Elpew2RjkzId0ZU5DDd6jvUS+OrCKK41JPD8Goz2ipb75vmadzxubPS&#10;i+t/uEoS0Wra36N32NLWNJh07wfreo/2iWuPsyT2EYXyTsB+Vdo6cetcJrUOvXVz8Mf7Y06I2N7c&#10;meaPeXQ4xw2TwCPwr1jxlY6rLeWdvHpkEt3eWLE6eWPlwKRnLZwRjsBXOeHfEGrS+EJEuoITqNkW&#10;tkgmZQu7dhT8/UfTmlptYabai73vK/ottLHmfjqDTNZ8WR2mlfbrZbtg1zDFGUY7DwYyP4a4jxRq&#10;/jLRNZlc6he2q2yvZwZUs6JPgZYE+nevetD8Rafr0VzdaqX03VNMOyeSFCiRqOhU9wfQV2S+ddaZ&#10;Jd6Jd2msm5iIuWmG2VYl5Zl83A6ev4U4plcyVk10trf8z5j8GpeXqafo0ukLPDorb7i9izvO9t2Q&#10;P4m9q3PHjaVPeXA0i+uLB7iFreO3uEaNbiWTgkLz8xzzXaeEtD0jQ9bt7meKe2sdVZDbKz5Ejjrh&#10;gTwPrXB/EPxPpnhrxjq7pNFNrcLsI4my0CrjIIB6HHXFOOsrormSlby/U7/w98Kv7J8G3WtXniOa&#10;yS1tiklvG43z9yAxxgHpivK/Cem+DdZ1LTb7T5Lu7tLaQG7sY428yJ3wF6D5h3Oa9s0G5ufEPgXS&#10;NX1GGNZrot5NlDINrYPDMp7V57+z9pd1Z+MPFfiOWSxisCwM6khFhdcKAAMDtmtLfFd2enzOfmla&#10;bvfV+VuyPaPinpOh3lx4YDaK11JHeqszFOse0/KVH8QFbya9oWnarZ6JJ4ZmmjiQXISVAqRhjw+O&#10;gUZroFtrzUPFN9qun6skkc/lTQRoP9aUXk844r5d8dfGzUNQ1/VgbZdOWG0a2uJWAJJB7Zoje7/r&#10;Y5qcOZRi3oo3erTTZ9GeINR8JWt/qOvApYTWlk8JaKQ4lllYBVAGd34Co/FuiXFzONXvLh5IbO0E&#10;VhaqR5s8jDJZR1yPfivnL4a+Cbu80XUL7XrgravdJPZu+C7Knzb2GflHHANewajqcVymk+LbDW7i&#10;d4VaJUEPyHHGGHJGe3FU3vewlTs42k77ar8CGysJL/7Idd8V3DTWtm9ylrIQiwPGdw3dN3oRWL4f&#10;ktdKNwfFF/a3UuqQNNazwRsGiRuFQEcA9+K7Pxj4f0nUvFOna7dWaGJLOKa4t5TsDYHzBlPXOa53&#10;4k21zLq2ia9YyQtp63UVsNPijBIU9cfShqyeg4zu4rVKSvpZWfZGz4ctYvCfhMRX2sMmmxXDGczv&#10;umVJTx79fesrxbe+F5NIaYX+ozG2uI7i2W4YoLhT/CpY9PevL49N0vUPEuuDV9Ud7KDUI410yUkm&#10;QY3FyM9FPTivpTw98GtC1VoVnZr23lHm2jvITEoU/dx2x0xTScrKyCpKFJ80pPvorGJN8StHHiCy&#10;vLsFbeW3QQWb/vMbx1JHTNfPUlvqmmfEa98vRp7K01FX8i6K+ZHDGQWLKMYB+te567br4a1kXsWm&#10;WmpQrOIYLTjfC6jgq3932rE8X/GLw14s8NXS3MktpPHI9rNgFWjlznZgdaE/iv8A1cunZODhF8rS&#10;Td9vkXLfQdNl8NQR3Vp/aduk3mzXLXGYz1wZUzwK5n4065qujaNpujaHBZ2lpfosETK2UHm9h6da&#10;5jX/AAff6doovvPuNk0SLi3cr5kY6RvGeMe9ehWfh4+NI0uNZiht7fTbdTCn3f35xg57YqYbrQ0c&#10;UnzOV0m/vPknxpoM3hP7J4Qt9XunvL2SOSUpKWi+QBintivWfB2ieJ9U1/7dZ+II7DTdOkR5Lbdt&#10;ZzHzg9CQSPWvTPEng+aDwfqut2/9nwOL6FVm/wBZMQpw7Bj6j0ry3xH4gste1sTW1qrHYInuYzti&#10;baMDEY5LGqnN6O3T8zWFpppPrZv0Poi01O98Y6nI17JaQCKMkRAj94Rw3uBg1U1nSLFr9zDImlx2&#10;lsiXISL92+CShU/xY968LPhfyNZ+12l0+k3UFmrpHOP3crZ5PPrXq/g7xVcatqGqR6xIJ4Rp/lyO&#10;V2RrMfuqvrms4vm3MqlJw1j8KVkkdf4fvPBN3oWrz3mrQz4cPH8oAVk6MfWvHdSvm8UWtxrfhkTJ&#10;fWTSJLKCfLljTgsoH8VcPqmp6Z4atF0q4sRLPclji3Ac4Y/KOTgZ9694+G2iap4F8N2d/Fpckq3G&#10;IpLZcN87HJJx29cU0gmuRyaldt6Ju3yOE+F+trqcmrPaz313GoQ3ZmYoplfhiN3UcYrpbjWPFOse&#10;IdXTwc9rY2ZKWmoNdLuBwM/u/UmjxjFftq0uoXV3Z2OkxKQYFQrI9yw4GFxlRWj8PbOz0xbzVW1a&#10;C3t5pN6h+fmIxvcdh6UJ2Y5WlFytrZabo1J7yxuNM1rStPktbC800xTTbU3CUgAtk/7XevQtC8QJ&#10;qlx4Zkv7eASqk0cc9swKE7OB7A+9cPP4X8H38tvpunandSz6vM0l5PEpRmQ9drEY214lfeF18O63&#10;Noljqc5gsrsTRmXILKBnZu/vfSjaxEYxqNrVOzavo9dGep/E2LxFpFtp0KWVxEn2oDMce4KsnAyR&#10;71jW3i1vD2kXcl9rVnJAD5DoI8PHGBjAUcljXoN5qvirXdO0CG2mfTtsh8yK5HmmQRjO4HOcVyfh&#10;nSbKLU9Vu47OPUBPEWlQoGBlTj5VIzn2FLS+mw6c24NTSun0MrQfFVhpOmz65pmoXUFtM6RLIVxs&#10;yeAobnBPFem+IPh9b32nTeJ9fiFxPEIZo1z8pjBBIA9TXzT4y0PUE0K6vtT08q/22OS30yA7DKg7&#10;lASAQO1ey6x4uPjfSPCOl6fOlraJEPtSSybNhXjYzdzTVrfoFaMuem4tb+9LqkuhV8V/EIWEGnWH&#10;h/Qopnu75LlzKMuozyFz04rr18FeINa1rW5dPWTSomjiZzMmTMcfNtxx7cVpNolr4cg0tL2wj1mG&#10;2QgzIQsgbttGQWA9ar694m8SS6At5FdOqvMkYtpIiNqMcKBJgE+9NpLf7kY8zduRJX05pa3uzzLV&#10;9V0TQdK1D7ZEtnYRTukkvlEvcbxhtp4OSe9c3r+tabrDeHPE+h3Tz2ljC1psEe91b+9t9B3r2H4n&#10;eGZ4/C8unXtjFeyG3EixE5YA84U9yK8v+GetapDoMWk6d4c/fzXbrMFIVEg9WPrRsra3LiuZc6s0&#10;n36dyfxRpq6rp8OqzQzzPKmyK3lTEXXGTiltfEt5oOirFHoqNcRo4jjt+I49wwHbPesH4aWuri+n&#10;gvJnk0+G7kjiXeWiLb/x4Fdd8adD8T6beXHlzW9rpjrGzTKRsCD7wx1OajpcppJqDt5f5Hlnwu0D&#10;Wtb1u58WXw8qSMGxKxjCyBh/dHUZ613PxN8NRaj4B1eyubh31gMWjWM7EkO75fl9MdapePIoriTR&#10;73wlePbXcVg26FcrBIMcu47H0qnoEXjjT7SyvdYtYtShvlEds0YG5Gb++w6D3rTm2d9UZ8m2lr/K&#10;/kQ6r8MdJ03w7brdK6OscLTTMfNRdqDcoHYZrAktPC9t4fltNMmAstScPO0TBvKMY6qGHqAcV9Qa&#10;zpWn23gtU8RWMttpyszSiE7jK2OhORXkGu/C0eLdA0a20V7Wz0+y2zxljtkkVznY5GMH1Iqterfc&#10;mM01r0bV+h49ba74ifQ/7J8NwzXlzeB44p1UHIj68N0rofC2g+MbHQdRFzeeRqFjsZklYK80jD5g&#10;DkDA967aHwtPoGtaJe2djcEW0Um2OFsR5PUk9xms74heDW8TatJDea6uk+dF9pjlMpJZgOVABpxl&#10;pbzHs/K34nP2ms6hrXie607UNLu11D7CvJRdxcjh1IHT3H5123iHxvfafo2nr9mlc2NyqX32p95Q&#10;IPmAQdgP1rI8aeGde8KnwtL4f8RSX95PbosgkA37T3Df/WrmfirqtmNG+1/2RO00M379kJPnOww2&#10;QOtS1qKLUop9FqnY9e+H2n+FfEk+tXmk/aoknZJPNkXZhgfm2DtVHwV4X0W/TUrXWfEU0l27TLFF&#10;5oDwqScHPfI5xmvPvg/47SJbnRrXVYbPUNRt3eygVc7SV5Bz0Ir1/wAMeBrrR3tdKPkTy3dtI93f&#10;IoaWGVueQO3vRy+QnK3MnUtoreVtzhrb4Vv/AMJS0l5dzajpmnwBINw2gSHkZPr3zW5461rwp4bO&#10;lvqT3hv5jkSxEiNV6/SvZvCfhm4vZNXjOpTbIAsYYqERto5JHrXy/wCLribXddTwwIo0S2Vpo7qX&#10;qcElevBz3qUtVoXTnzza5vhSueteH/Dn2mzsfF99qVxcedFLb28VwvbPyH8ccV5r4Th8Q3mv6lLq&#10;OqLDYTsscttKqkoOdqoOcjjrXuHhLxVq80unafqNgkn2SBXSQjZGcHGQvc+leZ6vZnXPHE6Xd5Lp&#10;0kUivasyn7O6oCSG7UIIyfNNSttdNa2RN4O0me3XXtKi1G3YS3bkGLBcxkdFXtiuO8R6Bpng+2SW&#10;Oaee1u2WFmc75DIx53KOAa7+30xfDXxFm1bNkYvLTzpS+AWbjCL71zWtWmpab8QtW1M2n2jR7hFM&#10;ceMiB3PL7e2KpWvvsOMpcy8439Th/H//AAkMkVrFL4c/4lbJGiXcbDdIgPO4Zz+FfQ3hHwF4aH9o&#10;2yqRfS2ytEUbAjjCg9PXNcynizR/Pa2guPMhiYhyTuCADOVHfPfFeGah4zsta1Jp9Ge9W+iMhDxg&#10;gNk4VTnoDinHXpoXyykmuZrrc9y0Twr4w/t2XyZkjsfKIL7x+/68kHvXoel7rL7Vodjas94qpIyy&#10;4wyOeea+RYPiL4n0a1na7vPtl3dM0YtlH+pZeck/4V3E+uX974rmkTUbuN4NMhkmKAAtLkcf7oo2&#10;1InCUm72209fM+j5/HN54ZisrPWpIZA06o4dN0cAPQFu31Nb/wAU9c0SK301/s4eS7cG2eNcM5HU&#10;KR0rw2K8updNtLC/vsz6rK0oaZN7Mg6bs5/CvPL2y8a6h4htraS9jFhZvJDY8gFjjkAnnilztqS7&#10;9zKOGjzwlezTd7aJno+v+I/BXhy2jZ9OvbvUZ7tXC3BbG/PDEngAe1e92mnWWvrDfHTLT7WqHfcJ&#10;wqjHBB74r5p1CbT72xk8P+JdXR9ULBbZ4FH7vP3Mnv710OjaNqlhq1ro15fS3NsLcFRat8jHHSQ5&#10;GPamnZbFVKd18bTWuut15HlOs6t49bxOn9mym7RHeLcihUZV6jPrX0BL4E8P3miJLrOmOyCLzJpN&#10;xZQ/cfhXLeKdV8V2txa2Uegw2cWQsZVsq2erNjue5zUj2HiFvOVNTgjtorVml2t5inJ+7gnrWT08&#10;zZptRtJR16P/ACNPSvh/b6t4dS70q+kgMnmFQpKgxJ8uMGs7wz8Ol0tRFfPc3RuXAxBIR5eBkbsd&#10;c1p/CSz8RSrqxmVHjgt/9Fhf5TGG5ycdj6VP4iuL/wAOppk6WLRvPKHmleUEK3TKjOadtnYTlPmq&#10;QU09dDtYfAf2y00l3YSxafdPcvFMdu4r90MO+OteQfFj4iQ6l4gieDUBp1paIguVc7PtAB/g9u1e&#10;46b4ghl07VLS4ulvhgAlFKuXYZwxz0FeTeKv2f28R2sErQ24cE4+1Md+0n7q4wMCtJW923zOeg1G&#10;blUa00jfTcyPiH41t9atrGLT7FrO3ni/4+0GdoA9B614H4E8NeLYvE3lapML2zRWW0jb5TJv7kH0&#10;r6c0jQ9M0q8fTtcs4ra1ijEkGMqP3Q6tjt9a5S7ht7p7vUbSKeSby2MSowQJB/eBHBPsKyvudtNx&#10;SSjey1T3vfzMPxP4Wt4ta0bw7HptvDceaJIpP9bGhcZqn8Q9V1fw/cWNtqZWSSBzuigQ7TEOjEe9&#10;WPC/xMFrFDJbaNLPfedtR5O6Do3c1v8AjXRtfuJLjWHlhWaeIRRQTASO5PYAZ6npQrNDvJSgpNWt&#10;v1bK2qaCbmK3u7Swa0muohK91G23en90f4V4Z4l8eeIdXujZaNPdwT6cRHNIi5ZlJwWz6fSvYdN8&#10;A+I7qzW68QawbWfySlvbW0hJj9pcAfhjineAdC8T3VvK0+nRwWtsxKShiJLjax5yOTmnqnsJTjyu&#10;8loz3XT/ABDpWh6RZ22pWrzPdWiq8wGWLAZIaq3gyF0k1SeJIvPghaSJRgKqMMgsPWuD8T69d2Nh&#10;FdXWnXcLyOqQLkFQWzls1558Sr+1vY9M03TPEAt72+j2TkfeCdfmI5xz0pqWq8jljQ92W/vPXqtD&#10;vtV+LEtpYarJCvkySIJI0KFklZTztIHNdbovjzXNWudM1OHRvs90luomkkXZGI268Hqa8h03UV1W&#10;PStBklgubrToWiL+VgPt53ADPYVTvPFt1rV9DbPrt5bJHKI2h8rahWM/7QpXa6mzoQf2FfW99dNj&#10;0vxxofjK+huV0MbZr+4/fuXEbFB0GeuDW42i21lZf2Pf/Znnmi2yRuFZUYjkhiOa7JdE1KfVNOS2&#10;vYJITHvDltzjA5OBXyhrnwp8XTeI7u9XxVFIrTv5MBBbBU5yx9ParUfl6mVOfNZcyt5bnQaf4btf&#10;DsklppeoS2cMhPnSFWePfnouOlWPFHh0p4auJrPXLx2BMs0k+RHIo7DdXrngnRPEupy3k3iK8shB&#10;sEMccAGGK/8ALR/U+1c18e7CK00WOKS8WGzkgaPahCs57ED3pKHXpcpV06kYdettj530W78fG+XW&#10;bfw6tvawWwj+1xnYsg9xzniqPhWc3mua9LrdrJau8TR2cUbAq0kvqR/er3/4Uyy2Hg21tBeRXMUy&#10;iMRMDuVWzzj2rn9F+Hcuk+ML5L+/Gq2yqtwj4y0bN8qqfcVUmrv0saqesr9O3ZHz14q+Ft9ounWs&#10;crGEynz3V32FkzyqkdfpX2X8MdQGtaLZ2On20ttFBDmdn/eEx4xhR6mvOviLbjUtdtNO3RTzyBma&#10;LPEMYHGPevoz4U+GrXwZLHB9sLTXUBcowztXtj2oUnK12YYmajSTSXNa6XofOGv+F/B2rWWuWVzr&#10;d1ZzyysUVAc4iHG8HdnP0FaXhPTPsXhm0ixOt7DG7RSKMLOq9A2eORXY6t4f8Oj4gX95NZzS3Vrb&#10;tMXJxEWYYA29PpXnWs6t42Oih7WGJ7e4ZwsbcyoCTyPb0rK+lrmsW5JO71s9X+Rx3h/xZqPibX73&#10;Q9L01tNTymW6lAL+Y57Z7E5pvw3+E81tqj2t/o8dzOty6oCS7fP/AB7VOOPevdPgD4EuNO+33ocQ&#10;pc7ZLlZ/9YWQEYU+9X9DuNc1DxNr8mlBES1i+W4VcBnz90+taXfRPVambn701pot/Mgu/hBaaTpt&#10;/aXJdZVdijuecP7npj8q+bLr4C2kWp2d4ofVLVZU3rHNgO2cnPrivorxX4h8QQ6Nq6apYXN49yoH&#10;mJGcAnjGR0xXiHhzXrix1620nyLiG0ihSTeEYZc8tnNWpNbaaF01Jp80k/y2PZdemiurqza1vxpk&#10;lkvllAm5ghGAu48fnVXw54Bg0uG+v7XxXPqOpPPhNy7dm/naAD+tVNftNTktfFWqHTo57FlhI5+Z&#10;dowSPfvXQeD7rTdP8M216szRKwCB35ZXJPOPao6u/bczekVyvqlbf5M8XsfAMb+MbWbxJJercxTt&#10;IzFcAjqDv6V6l4vtdGv9csmtJ5LaNSMTyOfmPTH0p83ii4uL+10+9nTULWZw5uJSFdU7dK7e11jw&#10;ZnWri9to3t7I4QkZ2so4pLW2v3jnJxafI72+ztqcZ8abHVorKCCy10oSivIfLBRuwx6CrHhi+15N&#10;PH2rxXbLDJCYSCu5hxg4x0rhPFesXr2Wqy2eoJPZzWolJm4KJnJWM/yFclrOt6TY3Ph+4s7S4kxb&#10;4USZCPIR3/Gk3dlxpvkUX99irpzeCvAPjLSTBrTXMrSkTq53fM/IIFfTPjbxZYapHA0aRuWYHc2F&#10;DjPIIHX2r5a8XfDjwpNDeX2rW32XU94ki8liwkY8j8q7HxJfvqfh2zlbQ47b+zJ4vLuw4XO0e/XN&#10;XJpx3JUG5Jvo7J7Evj/xJd3DR21toEdmtx+5FzIAJI88biMZArO8UTX/AINt9KubqBNTkt41EFzE&#10;3OCfT+td/Dqt74d1L7ZqmkC7GpW6vECdyIABzjnGc1ieJtdOtP8AZ7LwzLcBmVWk4SOH2AOKnT53&#10;2LTaasvdtvuebab4vQ+LrbUr7TX03zwiiG3wBKzd2Hqa+gtPtbeHUNau5dPuo4p48RsGyV9d2O1c&#10;74f0qxtpEj1K2tbhra7VvOdg2xAMj8q3vAPxDsbzxVr+nadp0l/BOMsWYgZHGBu4xTtexlVlZSst&#10;l3toY3jPw/4UtPDsgW1EtxqBCxeZwpkPGAewr56uvE1n4YhTTLjw7J9pZRFGqRmRA3t9a+i/iJqu&#10;hXGn3emzWMn2iyffkZ2RhediY/irZ8MeO/DN14ftbizh2su1NlymZAw4JBb0q42d77DhOagnyybb&#10;PlL4afDCzGoTnXra4s76WYtZqDgKjeg9K908L29xpGleI7Sx0zfe20rFLjGQO+T71c+I2iy3Wo6Z&#10;cWusxNdQQGWHau5jk5C4OB+Zr0vw1c319Y6qJLEW8gjBlErj98+OmQOAamb5m9SZytBaaO1+nU8l&#10;1jxZba7Do76taWskoizK6uNzMo43CuB8dw+AFs9GuJvDcltNcy5ee3+Y4Q9sdqZ8UdOsp/Dks0Hg&#10;q4gMcgDXMMgc7ycc45INe0apo0+s+A/D8dlbWsd7aqrb5oyGIVegx0J70Rva9+pUpRjy6NK9vS55&#10;Q/jvRbLUbGXwvtjjCiO6DKSzh+NxHYj1r2HxR4bt/F9vHpttrMdjKbcMGyMM+f4mB6e1ea/Cvwo9&#10;rp3i3VdTtIop7yHyYozF5IR0yM5bB5Jq14C8M3+rXVnBdzxWgjwXWNy4nVOevSipZPTUl2abvbl6&#10;7nkGs+BrnU7TUrK11Z/tei/MZoH2RySKfXvTv7dkFnpNmZZp5iQdQklctlj1UGut8FeHLjWvG2vx&#10;pby/YUnPmxp8iMuSOfUCvUpPDmkaBoeuWkhj8l7oyIrDmNc9Ax70OVrJ67P7zXmV1rq7FbX/AIo3&#10;dvYWOhWGiSW1o7Kd+3arDHQMPWuY0/w94eeSe4m1+S3SX5TaGTeWf+oru4dJ0TWfDl7aC6mNvADJ&#10;EdrK3HP3ga8C1nw7YzX+i3GladNKFz5yscqsidOO3uahNNthFJKSStrqeu/EPwv4Nt/BUA1KAx3g&#10;y1vPbAkk/wAKnHrVT4c+HNZ8K29rdyq86XluZViQBpS+PlUc4x61S8WeOtG8O+FbUalos93fXlzs&#10;2yKVjiI6bD021ysD+OodRg1yR7SCCHbHbWgkZwgfgHHH45rRvQhJ2kt7t79Tdg8S+L7s3umXNuEt&#10;5w7KRw0TZ4BPqK3rHR7DwPo9vNrcqXl1NJvjVfukn+83tXpc/hXUrXTLO9ubZrrUJ5WIhUkj5+Qw&#10;HtXzh4l+B/im8aCTWNTe3JZ2EJcsRGO4FRBJvVW2uOM4y0UklfW3U+gvhn4iMFwNQ1m5WKCV2EMM&#10;LZ3fVR1xXjvi7WXbxZJLp0DraTzbJTIdqEMcc56A1n6bqEHgO5sJomhbS4EZDccvNl+p55rC8YaH&#10;bai8Gv22q3dxaCcPJAfmJB5OB0xVKKTXbUqKtUb7pI6XxHp2l6frlppd9FHFZyussCWRDMrnqM9f&#10;rXrHij4XWN1aajNLbC7jaMLGI8LNFxwfavE9P0qw1G+vtT0S2M067BCblyIoCByT711/g/xb4+ik&#10;kh1Fra2WeRo9xO8Mq9Tn09KpxtEJ8/u2l636nhdjZ+IbARWVvNM13NcmKGKR8cZ+XI711+kX/jQ3&#10;V3pV3LZxzwyKZ1lcKzqOqjI6VY8Y/DPVPDOq22uzXqXETtvjuY3OEJ6YFekeANF0XUfE1nerKL5r&#10;aFpLmeY/K8kvT5f9mpfotvuHz2Td9F+hwZ8M3viOa+tVuodLspY9sqPzvHdl749K878S6DY+Co7S&#10;HwuslwSQsrwEsx9SV9K7L4seFvEHibxdLYLrNtaWYCt9oX92pUnBCngZHpXtPhLwDpug3sFlY648&#10;vl27rNcRKH8zAyNw5GRVp2px1vfp/mRKok7vtoctqWkahH4FvtRa28ycBHFtLy7DHfFcp8M/EF/b&#10;JBeX2jsEmjMNspiGGlPt1wPWs7w34t8cWur3aSXMMdlFPIGM6/NKmcZC+tehadFq+o6JPq+iWR+z&#10;W07oWlfbgnqVHp9KzcbJ9dE9Ohd3rzOyb06GRH4Ln1a/uLi2hu9OkSMhihIWaY9toOMe9cH4Dv7L&#10;w6/iC3vvBJfUIFMj3J2u+Sf9oj9BXcp4t8Spo81nbXHmXnmhpcLlYlPQ7jxXk3iC217w94w+3Xmr&#10;sxmCmRwwdScZIP0pw7eRLTvrY5rwX43lufG0tzNfXenNMpRZ5l3iGPvwcVF8TdHm8XWk09rrltqM&#10;NtdmJEhXEs3qcd69idr2e1PiP7HYXNoZ0ieKdAGlDHGc1vRXnhax8f6RJFaWenqI1acQL8pDDHT1&#10;rdVLSg1HZeuxi18V3df0zzvQtW0HTtNi06TQtQ04fZws6fN5e7GDI3IrrIvD9iY4zZa0rW+xfLLx&#10;MGxjnP412/xh8T6hY6hdvZaYPs5QPbny9/mKOufY1DoutaNqdja3c8zQyyoC8e0fKRxisXea5rWu&#10;9TSDdlvt0OSttUtIbnyVdQGAbOMhcfyzTtbiktYYJYofNV5ACcbcBuvPWsLV7W7tXu4ksjjGC3Q5&#10;HfmsfTviAt2LmyHmymNAGyM4x6V+RQeh9y5q9rnTeJvD2mvHA0MmJHx8gYsTn+lcPajddSWqxny9&#10;20lMghutZd5PcOkksbkTlyVXdjAA6YqTwxf3N1M6mCTzFKkqg44p38jPmTa0sY/i20jhuVntpC6g&#10;qZVbjLehrrrq+t5rCGKSEL8gYYOdgPWrl5BYGG8aW32yLJlVIxn6j1rUi02KT7LbSCNY2xuc8Zz/&#10;AIU5XaQ4w1ltqR2urWsQtrGKXAdAGcDBzjqc9vSsXxG32TVBDFGW+UGRhySGrtLvw4umM8k6wPAi&#10;BoZc7iT2HTjFZty19NKZ/ssUibFbeTwPfiklboV0+ZNHZDVIEtzHtC/OCcEnHI4rj9Zjvbe5mQyK&#10;0ZjDDaeNy9vY134SWeD7SVEMkYYr5Y4IA615xqMFzcWytFMrOH3HkA80JFTNV9Tnt7CV8n5AArKf&#10;XkAn0rnG1u6ktbiG6RQbg/eAzgH0+tauqvqFlaxs0SsCq7gRgEN6Z6im2KEyxxPZDZH84Oc8H0q0&#10;tiG23a/Qis9Nt/skrRQsJJRtx2IrI1PwxeLpRVWDBZQzY6hfevQbiXTbiBsnAWMylCeQq1B4gult&#10;dDikgVmS4UbQT1B7fSkgnGNn6HnOmfbbuRbVpPlKYDgjCgdK9F0qe106BjJaq4i4M/Byx9uteYRl&#10;QkCKkiMXGXHKivVr2O3ngFszDZsBkePngjqcVUtDKls+6Rqz6nFeJbyIuSMlyTwV6jAqi+pS3CyN&#10;JIrmHOEB4CiozBpYs1sUuiZ1Tcu0k7lPuBiuNtLeAHyow6hecEk8nqD61mlqzaU2rF/UPGCy2Iih&#10;gEYPI+UArnrz3ohlN1eWS3MSSRAooJxk5+tVpJku7LybixEbQsdpPCvj+7iq3w9XTLy/lgv5QPLT&#10;KbT1wfStHHT0MVP3km9zb8T6HpplvDNYo6RHaWxu+gGa8q0bVYtFvYoQCLC8JjGR/q3J7CvWfGBW&#10;VrSK3Qvby5LlD8wVT1INeK/ES6t5GjmhAjhs3iKHOCSW5Y114KHPLl6MyxU1F8ytdfiX/Hwt7fR4&#10;bgE+ZbyRzq+QCoQ5Oa8f8STx3y3two3G4Vip6jIGSfp6V33xvuNPht5obe8R47iOOThs/eXoK8At&#10;L/yGSAvJsdThOccDIAP1r7TJcP8Auac3e93v2PEzGp/Ejpax4u5X7ROQCGDEYPYe9VL1nWSMKxPp&#10;z+lT3hCyzg55YkEn+dUp5UKq3JbOAOwFfbwXuo/Mqzs2vMklLrjKbT2JqWSB1iEhJ54IIxj0rZt4&#10;bee3j8yYRsXBz1wKz9SttjbEk3LnjJ6+5o5fIm3mc6shYDA784PSrNq6iRfMT5c/ia6XRNBwBO5y&#10;pPTH61Hr2mw27JIGIZgCBj8+lLQFB2v2EunsI5I3hkJ4+YN79hWZqMqSgEKcZ4zSW9vGY3JGSO5P&#10;NVrhgrFQ2BjODSUdRyk2umoW8jJgA8deteg+C9SZZ5o3YhXQjHTJ/wAivNodwYYGTn0rc0zUBBcs&#10;xbaNhBwM5/OraurdCqE3GS16n0La+LIEVQmAREVYHoSO9eQazdXcskoGB5jZYDgHJzx9Kp298WXC&#10;nAOQW3AV10+n6dJ4eNwLsfaUcfJwCQaxVKMHe256ntXONr6I57Qrh7a6cNGGXacnHT619S/CnWrm&#10;K3jJVGItwCzHAGw8Z9Tivka0mZBKzAqdoxnoK9m8Ba7ALVY53HBY7y2CB6CuHM6XNSeh9hwXjPY4&#10;u/NZWPVvHXieW4mgVWDksc7RjAIxge1XbDVbz7DZNHnHyj5Og45rzjWPEMU0IVNgZWwCTyfxrptC&#10;1siwhif5SshDEHoDXhShaC02Z+l0sXz4mo+fePQn8Q2l3PrenJLHs+0rIgKdcAf5zXIeLdMgtdIA&#10;i+QGYB+gwc1D488QTLd6XKbsq0LsQAMYDcZ/KuYSC81uMiRy8e7apXIG49ya6KMGoQk3ofP47EKV&#10;WvCMW5N6fM9Ji1y6OieHnhZQttLGMjvwQf51x+mXzJ4kulicIPMY9ecMMkCon0q8sbeKIuwYPlwC&#10;Sp+npWPDp0h16BVlO6QqeOoLcHrThCNp673PMxdaop07xaasdt8RYW/si3YSFmjlVgc/d5617tZe&#10;PLofD+HTJS4RIA/J43FxgAeteQeL/CJj0C6ne5lYr8yg9wvaugkmS38G/ayXIk27lI5UjpivNrqM&#10;qVNLW0yoSkqs21a9M9e0zTz5UW/A/dgkn7wyM9K6aKwCogMGWA4Ctx9a5Twl4jt70W0b27pJJhAZ&#10;ARzjgk16NJZyRbg7jnuvG3HbivksS2ptM+uwjjKCa7HIeZA2p24CYY27qMnHII6mtO6t/MWNEjUg&#10;HknOQf8ACqniM/Zb/RbkRA4uBGxBxuRxt5H1ruUWNZpA6hdxGSOn0rnk/hOiL+Jef6GFFDcnbGgi&#10;3KMbtpI47H/GrMemvLKrzOCSeQp46dvSttJsFkV0VgORx8w9M1Qk1EJgByD0x2rJu/Qrm9R39lwH&#10;yVLEhv4icfhU6abEoBQFSh4yevbkVlza3EVAeLaqjgH+LHv61Qk8QSDkIycYHGeD71DVzOUlbc6t&#10;flHEYKoe/b3FUdfhjvLVWO0sowGPb61y8uqM2zMmPlyuwncQP0o/tCR1+9wB1bOTjuRS5GcNacTR&#10;tLiAwaTDIvmXEZb5h/dbgCpoRDpV+I9Qs3j2ZYM4IOG5FS+GoxJ/ZupOyA292EbHPHXmtT406uvi&#10;HXVe3RmihjQShf4/cgelRb3rHBUm1G617EGlxaebW6SS8YwMxb0wG7A+leeeIdNudOg5cy28M5HJ&#10;z+7Y8V00ZN9pHl29o2Y4yTjnIAxg1teD/Cx17w7rTSyjzIYmdEY8MVHAJq1H8zkqTUrJL7N00ede&#10;Hb+D7NJG8wTdMQrHk7a9Be0stUN7ESUMRGzOD93qR0rzW20mxgtDbXCPHNjzEIyDuH9Paup03xR9&#10;ltjLFEBOrbXU8ll9QfT1q3Svsc9PE8qUZNWsTW0/9n6peWAm3sYw8ZHYEd/SsGDVJrKJ71Qzusio&#10;XI+5k9K59buV77U74qfnlYM2eBu6Yz6Vj2/iKN7OazkLZDnODgP3FdH1ZO3yuedPMWr67N8v6H0b&#10;qHj61TQBCTnzJs7gcFj1NeZzizsoCba88xJpCzKSPl3DmvP7W/eQRxMyyJEwBXP3T3rJgnMmoyB2&#10;PMhVRjHfrilDBxhfUipmkp291I9T1bX7Oyeye0lZpYYVEoxnk8rmsa98Sm81CPcqeYgVwQMYz1qD&#10;XNDWNFl5JuU3/KeMIcAD6VlRR2h2yqrGRPlIbqM1UacUr2JlianNa9k7OxbtZL2/vL+3EzpGuHUO&#10;flBY8kD0rQ1lGisLy3ikyEXJdTuLsPY9qbFpeyC4mCtiUgRk5ALD0JqtoTOkU3nR78vgZGAQeM59&#10;qHbp3KU3dLv1OT1xhF/Y8qH5HIcEcEHpzXXvJO9sXYElX2qVI2kDua6CHwHb6nATayEi2zsQj5mI&#10;HRc9aLnT5Li0gtQAMoTjblkPQkij2kXy+QezkubzWhzunW6Xdw0aEAcKw/2hzxnrXVXegMrNcE8+&#10;T8uBgnHbFWfh5ZadZ61b2+pRMxOTuHy9Oh6DivUPFVraLm3s5i0ckmQ+c4Xr19qxq1LS0Z0UYXg7&#10;o+ZHjne3k2wsr+apI6ZBOcnHau7Glrb2M9ucecdr88sW6/l7VbuYoRdJBHc/OpG5dnzMARjpWhrE&#10;cD3kpg5uNyK27IHIxyD6VbqXaIhStfr0POdNjuQ0zXDKsS8Ak/dye1athpt0klxcpC0gVv3b4zk/&#10;SvTfD3hXR9UaS2u72OB0csd2FD5GDgkivoDTfD+lWNrFFbzJPsA+6wJP4inKt2Rvh8Dzu7la33nh&#10;/hz4fz34hu7zKEAfJj+h616hp/h+1sE2wrGhz1Ccnv2rujHbybdjqFBwcEcfWqb26WyExjDNgnHt&#10;XO1KW70PcoUadPZa92YyRDaGX5iCcLjv70sdt8h3Jg8kpjIz/hSz6hEjM3lOz46AcfWsW81YpuBi&#10;OTg43Yx75qUkjq1ZcLrG33V3AEggHjPauZ1fXPLEcUZZc99u7dn1xWdqGqToFIddoBO4tg/jXP4n&#10;uJGJnU8Z75/ChspRLcTzFpW3Y5wVIPT1FCXbjYCwIO4j0x/jUavcE/8AHxG5TB+Y8/hU0YL+YROj&#10;DBDFW289xis0aR0aLsc4lKnawC8ZPA9efaryrvCY/dqxU4x1P19KyIbSZ84eLZwWbdzx9OKnkjmZ&#10;lRpjhecjnj8KEXGPloa7TxiUZTDJwR05PfNVQ4jcNt5AyQSDz7fSq81mpH7yXdnjBJ5x0P1qAqEI&#10;y+5VwSF52+gJ96G7GpaNx5gYsrZAwfYipAFf+JioPOTtx7istZpXXkKqk5G4gAVJFJtdd3zYIYY7&#10;5/pWTeoGxFbLgqszPnnkjr2BzU0bDKgoRg9TkVTWYSNtL4wSwx2HvWtEu5VC5fK8swOP/wBdS1cp&#10;MaYyRgjJJ29SfxohTy42yDuDdv0NaJt1BcBSO/5+lSIkSZdXKHIU5HP0o9my1Iz9oKYxk5JIJx83&#10;XpUkEQKvkjLD755x9K2BaxNk79mDx0Xk9Tz1pZIljDggFccs2OPcc0vZ+ZakuxnLBIdgAxj+LH3R&#10;VSbTY1Z235GcDGeKnbUoAGT7cpTGSuQTx7is5tdtY3ZjdxIMAYZsj6+maXJfZMrmS62LK3Uls6vG&#10;SJFxgN0FdhZeKIZQ3njbJgL659TXErfWDREtfW6oOee+awNT8U6JaRr5tzGG5wytwD7VUKNRuyi/&#10;uFKULfFH7z22K8juXJ3ALtCj39/arrQB/mBBIPb+ua+Nde+OemaIxW21EXO7/lnGN20juTXmGo/t&#10;JeIJvPkBWGHaT8xwcfQV6eHynFVFf2dl3eh5GIzTDUnZ1NfLU++NT8QW2nxvJLdJCuMHLbTn2+tc&#10;Pf8AxwsoYJ7fy45uNvI5BPTFfnRo3xKbXtUxcXqyS5/dpISIge2BXoHjjVdd06GB3ayO7GFVcNyc&#10;ZzXZLKJ0pRhOer6I8qWaRqRlOEbpfM9LPiPULSAywOCBcH5x/E0jentXo3hs2p0DxG95KftZlUpI&#10;SRtx1rw7RrDxHp1tHHNeWUImlVtjlmOTyMY7fjXbXPiNLXTdVjkiSe5iCiToEBfkNt5OK5auHtor&#10;PXcujO+rvtsztdD1W6vbTyBIsSJy0v32dehOK5/V/Eempcm3kBmVWCozHHPbGPSuq+DfiCN76CG6&#10;iZ45LRllIiyql+lTaV8JtQvZJjqA8mGGdngYYy6k9SMVyyVm0dtOlOpGLir3MKW0vL+SxCwl4Fbt&#10;wwxXZ2fh5bt7mMKWlfbwUJOV6DPTFeu6P4asLCFEaYzKrGQAgjOfXrXQf8JJBbqVigjjC91Xr9fe&#10;s1BdXY61h2ulzzGX4ZXWovFPdxxW24bZWAy5A4wK66z8KaXo/liBhMFPztLy7Adue1JqHigOCXlZ&#10;mzwS3AFcVqni1IY/mnDKxI3D+opXitlc2jCMVdtI9aPiOPyikaIgA5VRjb7c1534kFpfp9oBC3MY&#10;PlugwSw6DivK9W8aMkgKOcFejeg6YxXBa98RLfT7aeWS6KgLw5OCCfQVrGFWpZKN77GNXEUYp6pL&#10;q2evaT4yfUdNWWRP3oLLJvODlOCRisfXrKa/gt5LeFTLEGPmDl1HvXjXw58R6ffaRcM14QzOztt7&#10;eYc8GvSPDWoTyIRDkSI2N/baQBj681VSlKnJxaaafU4o1o1Ixaad1fQ8i8M6Zdatq1zHaxr+73G4&#10;BGFj9Tk9z6CvZvBvheRhOYZUVhE8anGFYn0z1rltHnjsdW1C3DnEo3GNB99icEE+le3a1q9he6ZY&#10;xWkCo9qQC4whx6e9TVqNtehFCmlr1uzxmDQX0rULiHUdVdEYYyFJCtjjBrc0PX4Xn8pQ0jiNss3H&#10;3eh59a6fWUtNRsoTcIryByjLuBHsa8ns7CKHVi32Oba427kJVQOmPQVmnpctx5WrbXNUazdTzS/a&#10;EcSzylAGOQQOmKlt9f8AEH9oraXErSJCy4IJYGP1JNTeIvJs9eFnJKWW3g3o3QcgZ6ema6LS9OuN&#10;s5YrEWeMZbklcdR7GolLRDim3u9Gc6viuyTVLyO4iDRNEQnYqwPQ1R8dWd3dy2lzGypE8IBQHDZX&#10;pWDr+kyya/bzssSQ8rgEncQe4Heuq1ee4SRLG4EcsrxZRkHzRqOBgmi5L1Uk+5haNeBLVW+wMzID&#10;ko3zZz/FXWRXA1C7WIQIkaxqc9AOMkE+tcva2unxxQIFnhkfKuE+Zy3ofrTptfismS0a0bLSKoOT&#10;k9stVJ26gttTtdU8NNNAZTq6ShpFKqh2BT05PQ1zWtwW9lLFClty2P3oO7k9hWjqsc2n2wMcJaOQ&#10;hsA5C7eaqaXp1xqFtPCGCu7LIuWyV9wPSruPqzndHa7g1c6fLOioFdlDZ/j5zmrVnDMdRsX8tHUS&#10;SeaAAd5Xofx9ayfEtjePfASsFKFIw3eQZ7YotZ10vUY1mlILQkjDH5TjgMKaf5GLdtOl9zeg8WRR&#10;6nHDcS/Nu+RRyGLfwj0rlfH0ItRNLasA0mdwByy455xTnsIPts15bIGJADY+bY23OTnGM1m63qsF&#10;vYvJGVeRGxIW5wT/AFrWHxRJnP3ZXfodT8NPEfnWTDKDICMp4I288dK2PiHodi3hm2voWOBP8y9W&#10;69fwrxrTdUWLU7sKr+T8js3+3t5AIx1zXt97rEFzaXGlpBMYdqqHKl9wcZPPQGprrlkwo1FODjfX&#10;YxtKtlvrYS2s+JY4wo3DOSetY+jXU011qNqXDXDShOeBkdST6V1cugPoVkElnaHeUeI43ExDHAxX&#10;eeEvCfhaIaje6pZzzmRd8LQ5xlhwWNczmkvU3UJPl7rf5nDatANJuIBJcRGS5RYlYDIX1OafceH7&#10;xLOC+tI5JIHZvMkX5kGz1xXQ6zokGuJZwBSojkLKWHzKccdO1YGheKb/AMNW+u6M9/m3MRcRsAcM&#10;eoFTCTa01Y5+63fRdGc/4yv45dJ0q+MqzyyzLFhPY4x+GKL2SW2+yyxwOjE7pUQct6g1kxXEaxWe&#10;FX7Pbt5qFhgFye3sK1JNctX1SOeSVpOcOqHAIAzxXQ15HL7SOrva9joY9KS2mkuo7hV+1EYQ8kAD&#10;oKdrd3NZRWzSw+Yj52sAPlI6g4q9pmr6fLay3MtlLMkcpEIJHGwckmuUHj2G6na0ijMCFWJzghie&#10;OAamzKlVhFJcyV9h99bfbtNtbu1j8tre4O5c8LnjOewrBN1dWmpQssvAhKkk5Vy3Za4nXNfvrV1s&#10;I3MCbyzEnAYY7+ua6+M/2zp1nNbMBc2r7WjIJZh2AArpVOyTexxvEKV0r3Vn9x0vg6J7nWp7IOdz&#10;QbkYttxnnBHTivL4biNrm5ZtNiMvmNGrFiMBD1XHWry3Drq1oVmZJJWZXZeq8cj/ABroNQ8C3UXm&#10;XFijiVUDOG+bYrfxYrpgknq90jjqVJSWi+Fsljvbe6mtVLvGsWDJGx4OOQT9fSuJ1xHudYlEdpLK&#10;szgDMeFC/wB4f41Pp3h+6lF0r3DNcpEZFZj971+mKr+DvEupR6haKtw5CyqrpIM9TgjBreKtzNdE&#10;czqOXKpJq7PVU8BxxR2l3FP5S4BKsdu5ouwHqK4Hxdq817rEs0jNztIDDnAGOtes/FHUlmtLe588&#10;IkcojAUYALjOMfhXF6t4I1DU9FttXtrUOpKq7EkfjisKNVaOT3ujqxNNvmjBbWehTsNdnNsITmRd&#10;6lI8dSeK8a1FdWXWibqzYRNJiN8YVcHivo7wn4Ilhuf30yLNDtcKzZ685H4V77qvh/wzp91a3TrF&#10;dxeUJGjkbc6yHrgelN4yNOTtFMuGClVgrzcWjwnxVr37/wAMQ3ulG7E0IRC2Vy2RjB965L4hX+pL&#10;qclibkq6usewHaIwecHHoK948VeM7fVNQ0aFLWCK2s2wg29c8/mK4P4k+HoLvxLcvAUkaS6Xp95s&#10;qDz9KyoVVzRutkzavRk4ys9bo851zwLPo5t79wZI/LVTOnO/d1U/0q/4Q1iO01K8i+ZYpIgEY9gT&#10;kgD+de9a1qOn2mkyaLf6eGmVQ8Pz42kDOWFeQaZpKR6hCYlV90PzFvuqzHoPTiuiGIc4NSRhLDck&#10;4uJyceoxWXiG7nlysUq7EZGOQQcg/SpPCF5cXx1K0NwPIvJdvz9Ad2ck9R0q14s8PXCamfsyblz8&#10;3HBA6CrkHhCWe3tkE8dikj7nL8/M3cAY/KulOPKtd0vwOZxnzvTRN/iWvFelppmo6fbX0tsyIp8s&#10;xJwcDgHHUVz3jDVYNSxJCzb1Kq5HCrgYyD2+tQeMbSXQbqzjuNRS+SSLdkDbsOcbSDn+ddSukQ65&#10;pOnizVIuHa4kx8wI6D39q0UklB/iYu7c4pW8jyhrJ5/MkOZG8oq7Ipc49Wx/Or+lS2ISC20+4czc&#10;7mJCsFbhlXJ4rq7Hw19neCxiu5iH/wBYWVkL568dwKg0X4c38Ml01sw8t7gxYwA4Xvye30rT20En&#10;eSRk6M3a0WzrLC2aaFUkmFvGoAIVshgOMMfU1yeteBtUmvSbS2NqI9oCL96Zf7xPevaYvh2dMtIk&#10;N2Q5G9Ef5m/M9q3bfwPdahHZvc6rICoG4R8N+NcP16Kk2nodDwEnFXi0zwbVpprezurZsrtQuAFO&#10;5QB/F161892f2/X9VttOs4XaSXMa4ABKtyd3bHpX6D+LvB+gXOmvbW5bzxEyyXCrz0zg89a8u+FB&#10;07SVOnW8tuLtpQyXUgWSRt3DAEcjHauzDZvGlSqNQvPp29TlnlcpzgnK0fxPhHxr4O1XSrqTT5Ym&#10;UxMSf4sk+uO9d/8AADRNOudftIdZt2kikG1TnbsY9CTX1bP4O1vVZPEN3JLG9nAhM+8LuB6HB6jN&#10;ebP4BtNBOgTJPGbqeRGCg53JIcAY9vWu2rnsK+HlTbtOUencullUqVVTWsVLZ9rn3PaWMPiXT5bV&#10;5k8m3UpuUAbAgxkk18VeM9KYXMsNitzLG+5EfcNznoRgdBX0PBr2t6RayaW9qjxTHzJJYoyyKq9Q&#10;7DpxXeaFfeGry0kt5dPghaOPzY7qMbsE9c+lfJYevOnUUr3067M+jr4eNSDi+/Q+HfBfha7sXtJP&#10;EDXiWbSsNiMQ4jJ6H2r2K5+G1oiapBZafHHbpKpVpG3F1YZBJNbl7rNtf2GpWkglX51EDsMsQG5/&#10;Airsrzz+FNQmtJdkcDKrPMf3jA8bR/Q1rWxtWpPmvZvotEYUsFTpxtv5vc4aObUrK5he3tTDHbx7&#10;UMJBHHfNc7qfip7jVL2/mmuJJFUZx6jgAg1e8Nx6nJbG4RC1ujMn+t5B9PetaPTLLVSwS6gExKqh&#10;xyGJ6NRz2k76kODaVvxPFfFd0BrEImEhWeASKm48bv4SPesiaOK/u7bTYf3ZwX3Dkg+n4V7/AKn4&#10;YtrnXLqR7IyT2sKiRANwG0cVStPhVZWr/wBufaCk5J2RP8sPzdhnmuynjYxhbW9vxOWWBqSm3dWb&#10;19DkoLhtNsUuXtnn8kBNig5DOepx24rqbW5ha2sbqK3NvNLgM5k4QE9SMVu6jdG50xUuZJbcvKqr&#10;GAAsi9MknnFbB8H2s5je4RDDANu2N8M+e4ODXK6t9fM9CnQey1SR5D42TULbUHnt7hrjG5OCWALD&#10;r3GK9FsmvtS0HTbGK2fELeZNtT5icckY7V191pNjYxLDpkjAnBCkLyx7Fsc4rU0bxLcaFM08UavP&#10;any5LdSFU7xyTSniXJQVvh6m0MPyylK+/Q8y0fWNIe5WyDCGSTak0EjYBYd1z/Kt/wAUzRpapHbW&#10;/lzRy7VkcgEgf0HavGk046jrbzysIppJ2fCDIjGcgZPf3r1C61FtVuGtb2YPKiqAT6DpkjvWMmaU&#10;3dO/ojU0m9vdMs7kJeJ594rBWJ/1e8dVUD170zwzYTR3r2tyxxGqjc5H73jqKk1bQiIxLLAAqKg5&#10;4I9MEdQah03buieWNUO5v9IkBBQDgbfWs29TdI6XxWtrYxRSPAVVeiuM78dTise8GkXNvBLK7RJv&#10;zIkY+ZT1Ug9hXPz282qh7e4v3llU4VmJOEzwcDt71p33hSY6dNELo4RAZJVUAMo9KBa66FJp5tS0&#10;+SOxlXespWJVOT+NS6W+tXWlzIwkjmlfyZT5eQVXrXIeGTp2jXzuqy3VuAZHAPQgcHj9a7CTxLPZ&#10;TNef2tcrasoIiU7gAexwKdjO/Vv17HKaveTac0VkwaY5VtpByM9qh0/xpf6HrF1Oyk+WFwAc/K3P&#10;0NWNcvVuNccRSsqPAHVpOqnrkVq6T4JttZkVoLmYwk4kuZCNqMep57VaSViHzNuz2ehh6XrKa3rM&#10;d9IuLiQ8B/l+ZuAfpmvW9TiuNH1m3sL1UN00atlRwc9x7V5jB4Nj0nU3KXaXMEILi6HAJX+E/Q12&#10;+l6xea1eLJNbiWWRdiyOOQqjjBqJtXNaKlZXte51cujC21W5W4ZdRza7lSIcozDsuea0vCUY0nQr&#10;4fYJzOkoPl5w4Qc8n0rn9P0V4ZVmt7xoGjAEkkhz5eT0JqbV01QtMDqjYfA3xAHco6n24rBy7HVH&#10;Q5/WtTj1VTAnhxY7pzvkn3bmCnnt0FVtN1KawuTeOGiQKIl8vlpe3y7sYr0nWZNE8O6UZLFpriS9&#10;hKGV2DFHUfdZR0zXmVtHc3lppnmqZCQTgglgey8dvehvQVrMtarqun3263utVa3jY7dyN5sjjuQe&#10;zVy0/wBpCyw6XfyXEMcqkyyDY4GfukdyfWvS4/BLtZym6jhWPJkzwcD3wcg1Dpehae0V9crcSPAy&#10;LCqIuPmQ5478UX8hNN9fuOe1PxPZXUckTiWOSJ1UZOHfA965yCeDUvEkEVsg/dL5j5ADEgc9OOay&#10;NUt73+1Lq4uNK8oL80UkmSGGMcH1qv4dmuBcyTvCoyhOdvT3OOcD0rRvQw5m5JW6/kd7rEY1q4tL&#10;HVI53sYC9w0KEoxYngfjVfTfCMkDypFdW9vayuStrI29kUnjntXK6r451S4TzZrqOOQsER1jILIo&#10;+6tR+EPELzTTxXkgeFAzq55Z2HI564qk2ooOaPMtNX1PaPhz4Vg1DVprK6juNscZzOpBIxyOuML7&#10;Vo6zqqQ2l3FGfNWB/Kj2jGecfNnOa86tta0/UoJriKSSK4C4BB8stnj8azJdUP2xbZJCrCNR8/Ch&#10;hz25JNYO5vFrud94y1W2lg04sIrdo08qbyhkMQp+bHY15rfwWiOjvMHBIKsRwAx5OPXFWLrWmgk8&#10;u7iEiPuZkVNqoRxk5rpbbwfPqOl6TeQRJ5JlZJY1BOAvKge570nKyBK+hzfjPw008dvcW16jW0jY&#10;RM4PuQBW5pHhi7tGiUu6pLGpZ8HLH0BFdn4dutLluL3SbloIpoDujSYbVAPOMjv71o3GrTS2d3Yi&#10;b7KkeSbmSUNkeiBR09Khz0t0KUFdvqYniu9SO2gSVz5UZG1FHzK/Yk96oQ6FqWp2NnJdnyYLWTzZ&#10;dy/eDAgECrGleJLazs1uplWdY5wkRZS++T1YHtV7WdQfV5p5r7UobVHXaTzjJ6YUVUZ7DcfuPLCj&#10;W2vvYRwvM5w4lPyoiYyP516ppbwiG5kAV2cPGqjgnsSK5PxhaQXGm2dnZSrLM9uqtcISM7Wzj15F&#10;bWpeGZNNtIhFeq0kagmIN8w3dSRVykyYpptannWnafrMRe1W2/dvKxaYAMdnv9K3IteuLe6t9POy&#10;YTEgxCPG4DjNbJSWzhaU3GPPiELRISSCe4qRtIltJrO6DYP2eSIqvbHTms5O44waVjoW1W4020tJ&#10;YtKMMakRyysuVKZPGa5WPxBLKGgFogWUFomVdrB+g/CpdH1q7XT7q0N0biGVGd0m58sjsPem3cAg&#10;itZHX532kKp+6h5JqW721KOU1g6rY2YTDx+emSMZdwO4/Gua1m21EvaxxANhlOT2OOhz3r0bUtSu&#10;5L1rcAycYgbqyj0OO1V59DuNT0i8hExiuRNgxxAlztGSSfShOzJnTvfc4XS9L1GAghBI8RdSqHO0&#10;MMmqOhSNJr0kkgKKY9ykclXTr+Fd74J0fVY57W28ltkxZ7gt98IBxz23VJdyxWuqaillYxRWhiZm&#10;VhzlRyATV33M1HSG612MzRrNtTuislyi+bCJypB+ULjn60lrcy38gjtrhoraNl2bf+WmBytaOjXs&#10;iac85MccWD5bZzxJj5CT0NUvDuk36h4TBs+fzI3B646foKhrQ1jujZv4IoV1K2t5BvhAZmxksp+n&#10;cVzd7Hqf9l3ciMVeWPGxG5bafQ101tetYTahE48uMkFmAyxD9QT2qTXIJ9N0Y3NtIRP5i+UrfNIF&#10;bj8iKwsa9H6Mh8HeIL0Jb3SWs1xJHBhSUA56ZOO1d7cahYPZNdXcJS4ZDsJ/1Ylz1zXP+DIxaabq&#10;8cyvtSzLo0QJJkbnZinQLc6xaKzTiARWxnS3HSQdCCT0YUi4OyXex2kOpPe3Oo/Z4mNubKQSCBQo&#10;83Gc7j0BPFeda1YyeRLcXls0V2sLqzZJMmR8rEnr7Vv+DNSubOe8HSG5tlQuRj7vfA/U1T8YXkbx&#10;sUV/LCDc0uSc4xhcHpVQV5ajk/dbOb+1ie6021WII00WJA4yNo449+OKkvXuLK/i2XJ2x2xDBupA&#10;PQe4rKntJbg6dKssUasdqNkls9s5ql4iv0tV2gNLMJAglAyEz1BHcGu2nSu0jz6tblUn2sVNR1CS&#10;9aHyE3MZdrFjgYHfHr6VmeJLS51S3kiVHVYpkNqwJ4KjDY+hOas6RBC5to4pIzNGxkk3korY/hXn&#10;qK0310280d/avHJFEzyFNwI8w9lHeuyFJxkrLY8+pVUovmlvvY2Z5f7OiigkYEhGa5duCZB1ArjY&#10;fD9xrMuqXkWoqkEAAWTPzFm4K4P860byae/uJ9XnXAKGUW7sCzkr2X09a4rTfH06wSqbaIq65eNc&#10;IofHG3HWtqNBq7W/U5cRiIy5VJvl6GLLNLCkluIQkUR8v99wfMLdfasG+0wiUBJJC5KqwOAEwck4&#10;qk+rTTWt6G3TtJIPPiwd4I7qBVjT7a9vYZWhMzJvAUSYDjHbFetGNkzxqkrvQg1O7uLuNri1G1Y2&#10;G8AZwy9/xqCC+ubkl/IKzDoVHByPQiuv0+e1spXS7sZVSdQpSMYkO33PbNXreMC+FzHviiiIkUHE&#10;hGzsR2z71HN5fMjkvb3vU5fSdfv9PlEQje0uizBT90Ent+Nehvot7LZvcNA00i7CyRDcWYZLNt/G&#10;um1/WbK+dtRexhmRY8lJCeXIwSAOhFZ9nq9xappV7ZyypK8oTOCCw9x6dq55Tuk7WNo0km05XXQz&#10;7Hxs8MMkP2R4JEQDY6EMW6DIFblvqy29lb3Woj7VGJTvVfvbiAcAH6810niHxhLa/a4102OS7nTa&#10;8ioCUB6HJ7muPuLTSpY4oz9oWRmUl24AI6n+lY3TV+Xc1fNFtc17dzCTxXIguGgi8u2kud4QgFo2&#10;AwA3t6itvT/DcOo20ep/vMveqgKjO0kbiT6KK5qPQVv/AO08kx7PmRgpCu68YJ6ZxXVaF4s1fSt1&#10;rY6c1xE5CGLHVnxkg0qmzsZ0lree3oeh+NdL1ey8PiRJpJ5Fl8+KPdsZ4l4OMdRXWfC3xjLc6dLb&#10;T20kTXOJIy4+dQnUfSoPE+kanqNmsVvNHb3NtAirEww209UBOc1T+F2iznUrcXSyKpkMbqx+ViOM&#10;57AVzc3u6b30+Z3u3N1tY9ICp4jvS9ixSFF8uf7RIE8wd8Z9K7iw1nwz4f1uGaO1VrG3tgs04j8z&#10;MhHVmrodN+HnheHVzKwk2qmJct8skjH5do9PWu+1vwltiuBYXFlb2hj+a2KKVkk9XzXVSoTS5ko3&#10;Tvpq9P0OCriIOSjdpNem5c0DVY74wjS4IAAnnIMAF1J5rO8YzXtxM6HVoYXKmN4gwZQWHB2/wk9K&#10;5r4faPJpeoC6u9VtjEieX5cfIXPTBHpXWav4Q0zWptTuUlUbuJCg+Z2UfLiutudSjt719r20XoZe&#10;7Cpd7Jb2vqz5D8SXUNm8djIpku2lIDRjONnzZUjv2Nd9o9zeax4fh06z8u1lkkaQM77lSQNhg3I2&#10;nFZieF7rZieAyXVn5hjWAgMwzjDfzr5Nub++0SO9tnv2jlllaZlkJyA+OB7npXlUoN36aWsTia/J&#10;vqj6UTxhqXg7xChudeg1ItaygrGAuxvTP9a8CuPE13fR6qJyJjNcKdzNuCg8nmuU1O4TUL+0iEUp&#10;EkZRWycbeNxbHIxRo/h6ac6jawYjePDQgtjzChycfhW/s0krnlSrynKy2v8AedK1vb6fOltbR+bt&#10;iBkkznlu/wBFrW8Ixxyz31pNpyz7nVUkcHA5yS2T2FYkfnySbre32yeX5eSORnjcfpT57LWLcQiK&#10;5NszzbMk580465B6Cs5ddTaCs07GprtrLod/AYILeKGdXOYMIwVTyRWRrfhRvtFxJPqEsMU9r5kM&#10;kaGR3LcYOP51JqvgvVWuNKkjv5LyXyXByNg2jvg5xXZaEb3U7uKz1C6EdoYWgE8Y5XaM4A647Zoj&#10;0s+hq473Vl0PIz4QtbGGO0/tWE3AtPOSQsV3k8hcE8P9a9x8B+JLjQfC95BNZfa57uKRJpW5jRVY&#10;ADj0781wl/oGn6VeXlu0LXE0rp5Ts4JRCOC3ofapNa8V7NKisYwI0M22UYOSo6r1wR71tJOVrdzJ&#10;WjJs0LzxXGTLPaac0BQCJ5EOEYkfpxXO3en+IL7RbA2bBILi4ZWAYFgfQexH61T1qQ20kFpEAsM0&#10;Pyxy/wATg/w+/Suy8GXdvJHFp/kL51kvmH5zly5IOFHcZpOPuqyLjeT5W+nQW0tbnwvJayX04aMo&#10;0YQclyecsMcAVe8O+H7fWtRgkhuVjnW4lQMTyGT5l2g9h+tP+IVrDa3504yzSXBYMkgAbYsmAeDx&#10;wOlbVx4Rn0+G1utPhkcxASB2GxeByWz1z61g/Pc1UHdrojuNB1S98U6pBHrGoSLJHK0RjUCNGVeM&#10;H6+lex6T4P0a4MzzXSW0Fu5SBRKAdnfd1r5p8L6kL+d9TE7XN5I20W8EWUhYt98nua+prfwlBbaR&#10;5+qXiYbZII1j/eJjklxjBz6YrooxcpP3FK2rbdjaMkkveavpoaOtDQPD9raXkVwzyuCixQOpUsvr&#10;gc5965m1sNc8WW8t/a3CJawhg/JV1XnIUdCaXxDo+n6XZWt9pMwnDsNquFCfP/FhemPSuS13WNc0&#10;KKWaEl5LjhkgwA6jr8p4zirrVLO0o2jbaD7re5UY3s09b7yOX8M/b4b8aelw3khHY3AAOUY9OemO&#10;4rsvDfh+/eLWnGrXs32cYQBtuO5284P4V5Do/j7UNO1S5MmmlUCsUDNu2kjlWC+tei/D3xfrTutn&#10;eypHFPMJCUAjIVjkgDH9a4KdSneKk31PQhRk9Ul/wxm6xNMb+C4SVjcMwQs4+cIBz9KzfEfjAW8Y&#10;eAmciVIWCk4B+936Guz8KX9j4g8X+J7z+01a00pWUoRgFsYwfWvOfFd7omsKtjBL9iuLmXzY8YZJ&#10;SrdOOVyK5Kl1zNS3bt526nrUYxaiuS9lr5X6G/q2o293MJZlMLSJkonLcj271z9tc3tw0Vot7JHb&#10;R7wXL4kD+jFuRWFqs0Nlc+dJFIssDBEj3dCBgVc+HYtrm9m/tKTiZtz5+UIqks2Tx+dc3O2/U74w&#10;UbJdDltLOpB5Y5YtpafzRvfeAqjkgk9D3rUSWPV1tlsQmI5NjAjtyxYf0qze6Np32yGCO5VbRy7Q&#10;MrbpGQE/eHpW34T0/R55RdWsV1DKySKTJyCOnyqDwR2zSSZqlaxl6n4bupBdWyQ5knKSMzEIAgYA&#10;DPPOBxW1ZWGh6ZDcSR3NzPduhT7NOGVDxnjdXKS2qalfzg3koiErRxFmYbCOM4Bpl3YXdhFFBdXq&#10;LCPmFznO5em1SPXvVR9BmbaaPdxmG6S1WV5ZGc2yPjIAx2+lU9S1J8zqdMigCQ5jjgTqf4g2eD9a&#10;5e80WYagLxr8R+bJtiEbEsiyHJx6ZqS8tFvBdeZqThQCFhjDP90/eOP510RMm/I0dFe7urXURHNH&#10;GDPaqSOCzM+MY/ugd+9Y/wAR9bHhy8KTzi4nXcsccYwm0nDO/vzwK9Z8P+GbW/VHaFooI/sUnmMN&#10;ok+zSGWRQB/exivnjxAv/CQaq2s30DCKLUXjnhjG4oFxtBA6gYwa3or3nfYyrtqKtu+p643iW1vL&#10;Sxtm1uSCQRhkjC79mOdxHv6V6SMX0cKJeCa5mlUPJGGGxgMDaCM7fWvmnXZDFe2l1b2Jhud6BMBs&#10;OikAgnoCwzXs3iDxvqegXFnNYMhWdkVlbkLuXJ5NZ1Y3sVTqW5r9DKg8eahYPqMU19lVlUIjY3hQ&#10;cEkHsfSs68+KUP8Aat1p8unwvbX0QErfdMZ4Awx7jrXoHxL8L6GP7LuNLt/MvZoPMvu6hyMDPpyK&#10;8NN9bXTyXTxeQltuS4UAZ3/d3Z/CqpqL6ETlJaX69uhatNSt9WurjT7a2nC2txFGskSBvMUMCQxr&#10;3K68NaYNVgu765jAizIlvGuXV0GAp/ma+ffB2v6lY3a2WjxSxW4nSWaeXaA7t/AWHY57V6db6sNJ&#10;1WZrxW3kiQoTuALHPanVjroVRlzJt9WZWv7by61J3vFtTc3KvGG4ZlA7fT0rmE8BwvPbXJ1kiNPM&#10;2kAZd1Pc+lXr7xDYatf3VvcWYM1vKDE4BCLvxuzWhL4VuJ5o20u4W7gkjJRCR8rD7wPp1ojdJail&#10;yybdrq/5Hlltdebr25rdEWWdYw0ZG10bghvWvR/Cn9nKWks7aNTbXMvmzuMEqDg7F71U0T4dzR+X&#10;EsUbyxStJKqHJK9+e1aQsLDTLzT5rb9+8LNBPk/Im/np39zWtWrFqyeyMqUJRd2lq7nqeoasksum&#10;LDaC3hZSYpsEMrD2964G31HULiEXNte+XMkshIlIJfacY56Vc8WeJ9SvRJayEROql0eJOAnYc15F&#10;fajcywRReaEeOTbI4O0jzOjHFctHDqS1sdVXEWdtdiLx9vttRh1MReVDLH5blG3B5B1Ykd67TVPE&#10;8cHhOxg+yxzXsg278fN5bcg/X1rz21t9Se+XRi6X0cso2sGAXBOSef4q9d0e6j1HxJpWlwwRK9k0&#10;oGRkyNjBz9MV11EkqateyucdNtubva7t8+pxMdqui6FaPb2qzXFxcp9uRMl1Rvu/8BFezeH9fvLf&#10;T7tJYg8QRZI1Aw0ZJxuFefeE5ob3x9rTmdgvlvbujfKrbOAPwNZt2yaRHeQCW4LkuvmFs42sSo47&#10;c1nUV7Lq/wBTWk1FX6LT7jv73VbO6ie1Ci1uGjbypydolJ7E+9eK6g0g0qGG43/NcFHYDIUdz70m&#10;q2t1rMtqJZG+SAlz0G0HO4e/rWL4jsNQi0yG5lv45NqskbJk5X+EkdCa3wtNJr1OfE1W1J26HAeI&#10;9Ft4PKSKZWiRXLyJ93J5G73r2n4RT3VzetAlpJLGyRFmjHyrjjJNeIWlm9xaXojuI1+0RNKEPG4x&#10;nuD2NfV/wEY3drBpkZkybSRy4+QSSKcKoYdRXbj3ag1u27HNgEnXT20ueo6Zrt/PJrUlvY/uoWa3&#10;IzlsqOCPwryrWrmwiAiuJmupQdywBQoUL1ya9e/s+/lt7i3tIlguAT5zx9A2O/ua+dLrwH4gt7W7&#10;1HUbQMyzMzShgQ8XP3cd89c14eFgnJXZ7WLnJRso3vuzmYtc0mC+M+nWz6dOXKsxbdEzn2PINcT4&#10;q+Id5fanBcXWlWs5tSEEbL8siqfvE9z71yTag7X92koZIbkZ2uwIjkQg7s9hirtlpcN/4g0jz282&#10;1mlj3DOCijGVb619LGnGCcmr2j8z5WWInO0U7Xlt0PurwX4H8OyXVjrVtpEcUhtRM8G35dpGcAfj&#10;XpcusxyQ2b/ZhFF5jMLdTyO2arajNNZ6jFPazxi3ukjS3AX5FjRcbRj+IkVlXNwujXSG7bZIchUP&#10;zHnqT+VfGTrTlJ3betrvU+2p04xirRS66aHO6jpZkl1WZb4whIzI8YHEig/cB9cV4J8YryHRo9Lv&#10;7Z4rq3uC6hSAXVkXO0n0Peuy+Ivied5bK+dhCjyNlC2PMCjAOPTrXzH4lsdS8Q27waS/mPDIsn2b&#10;+Js5LFff2r3cpw15Rm2lHzPFzbFWhOmk3I0tK+KdvDfeGHj0VQIbje0a8IGJ659V64rC+G7jUPEl&#10;+8crfab6e4ARvmA8/OST/s1xPhf4f+Jtaur6y04AXMalpoJjs8sg4JUn+L2r72+Gfwy8G+Goohc2&#10;s8WsWaRlp2O7dLKPn4HBUV7WY4rD4WnJJ3lJWtf56nh5dhcRi6kHJWjF3u1b7j0TwnDfaPodpbSq&#10;xE9tPaPGOeYv4s9hXmLSyR2drLbo4uFm8uFm+4VJIYvnrk9K+mNWvdum/aQ6scSpF8uFDN/e+o5r&#10;xTxNo0Et1Pdz6l5Utokbx2g4jm3Ajeo+tfBOLdS7d/8Agn3r0ppJbafcfM3xCttREM6yM9xK8uHS&#10;E8KxGO/Y14XfwXWmWU0VxbSwoOBtxuGepr2XxZ4hvItWuVu4PKjufLkgmAxlsHA9OMc15tf6sdS+&#10;wwXJEpfez/NzhegP1r9EyqDjRgmlbc/N85qRlWm03daannVnLIy2dvEciJg77jjdk5GT6V9K/C6S&#10;W+0tIpSyzXWpvKNhyRDbrzgf7THArwHw34Yl1K6u4mcgRRbyqHPmMWwqZ7Yr7w+FXgXTdHjW0e4e&#10;e9t4oor7Z9y2MpyFRvXnrWee4qNKg1f3m9DTh3Czq14v7KO68YeFftEelTIgjSGKKIF84RyOp+le&#10;a/Fb4i6/c2Wl+HLbU5o7aC4SGS1cYViBkTZ9M17nr+tXc72MUdzbpBjb9lcblZl4+dvXmvkT4zw6&#10;7peuW8xvo7n7ZE2xwuAgB+6B/s5GDXy2TxjUxC1v+p9pnL5KDajbVa9jgNUl1K3fU703LSxSoUcx&#10;4yCOy+gHeqGl3UmoGKSQ288SQFVi4CrnjBz0rdj1S8tvDuoW6W9o7Rx+dP5hw4Jblh/hXMeE9Pvb&#10;KxfUp7pUhkzb7PLDBlZQdwB9D3r7um/de172PiZLVb7XfkenaBb3emajdK1ybOR7AJGsbj5t+Nqs&#10;R2YdK77wx4h060024utO0wWWpaXFKbiAqTGTL8o47knvXieq3h166a8aUgRrBDIkSFUKjhSW7e1e&#10;+aDf3WimcXl1Zx39y626GUb1ZQgkRm9VOME1lXWivv2Omi9XbboeC6wy6lZ3019aSrcu5ke4YYEk&#10;jdcAjoK8mt7VbDUrWKG6dpt6iJy+AG9q9T8e+P8AVPEt9JJfBIhHK0ItoVKxJtwCy9zmvLb3yJbi&#10;D7NE2UYM248se2PevVwyahroedWa5tPvZ9EXeo3GraRpljqCww3VkjMcHO9CeQ7f3jTvCN1pEeqX&#10;EMunKWnj/czKT+4fbhQCKWCSyGlakk8CF2VPIwMATBSW355wwP51rfCKG+uJb22LARMvnXDxoGaH&#10;KkLjPY4rz5aRnbudUdZw/wCHPPPi1qd1eW+hRXm1bi3L27BclvLQ5Vie+a8rt7mW3cTlA8CuoAPU&#10;56j616V431TVdNnjFzIA8RZVaaLa4Un1PWuCvIZLmGRiFjXKncqnYDjIHtmvTw38KJzVNZNne+Ft&#10;ESXUrWZB5MU5H7gyEsxJ9PQV3HjO5kS8uPMtma3IMYZuh2cECuK8CaZqUl9DdRIZBaqDJI5+QY5I&#10;X3xXea9dyXMVwiXplt7SdnXgYdnyTmuGv/FXodVNWpvzZpab4hfS9Iujp9rIYrnbCJXbaoaLGFAP&#10;U81wviKG5gubn7dAWvJAJJS3LZPTmuz0y5tl0aGW9vfNjF2JI7eMYeORP4mUfwtxiuO1zURfXUUl&#10;1m4dl3uEypU56N71FFWm9C6msY6/I5GDT720KPlYldyYZs7ST0IB7YNe8+E/B+rnSVuricJYSeZH&#10;PIGDt5nbA9/WvFpYmv7e43WsirEQcANkDPPHQZ9a+j9EjRvDxkl1FgiSrbx2o+beSvBJ9808TJ2X&#10;qTh4pyfocFd2F/Y2VkkVqsbEsgfHzPjoTjvXH+OtI2WgtftUsqMBOsYj275f4sY9K9O8MaRq+lax&#10;ajWZ2tY4JJLny5H35IHAxzgEVyXj2+kvbu8li1ODyyfNhQAiWNT1C1NCb9pFXXcqpFcjdn6M8r8I&#10;Swx39m7BIERiNxUSMjL32nrXq/hGKzvJtYuoHeZoxvEhHyu4ONm3oBXiMC273ClXfzXlAVy2zAPd&#10;q9x+DN1cafq8ojntnWV9qxOflkION4z3rqxcVySlfoY4d+/FW6noWpalYG7tpo9K+YQEXEsD4AbG&#10;NqjtiuYtPhtJqkVzcwNGz7WlYB9hjjjGWznjc1dDrOlaJY61f2zX5RGVpRDH8wMzdAx7c1yssuov&#10;4Z1NpPMZLdiZGhO3cWOFXjnA715lOTTVnbY7pxTumr2v+B4rJqUR1GOV7SOS2hDKIXc55+leweG/&#10;GMUUFjYafp0htYLv7VKV+Z89lBPO2vGLOxSdPM3EyB9zAL1x1HNdnol69ldyaxbXjo8C4S3Zc59A&#10;239M161eKcbeR59J2kfQ/im+u720in0ueazmi/1ls4yJFY5LNnr7VzcmpM3hq4sYVtTdtKJWuwPl&#10;Rc8A54BBrqdR1WeTQ7W8NuxvLiPECkA5lPVSOwNcTpdy8ej3aS6Gk0l3c7blDhdvGdi56YryoaW0&#10;2Z6M7N9dj52sNahXVZItXbz7UyYndY9rsq/3W7A1+jXgLxBqWn2Wm3Gl6Yus2d2be1sY5IxGkR9S&#10;cc7R/Ea+NPiLoeof2ZB5GnpbWS4kMJZZJI3fjIPXaa9g/Zs+M+sNf/8ACPy2hmtFsJIo2A4gb7ok&#10;bHQCvZoyUnGW1jzKsWoyjy3bXofdOl69oGoatcJq+kyWt7pbqiW8EgLGUnIZD0wa4TwpY+INF8fa&#10;vPHp1uJblJbu0tL05O4jG4lejH1pkOl3722iPZ2kUGnpIGuL44MstwgPygnkoexqjf2XiLUbq41W&#10;68RW0epW0xjGDxHZrzwo6sfeuqcvh93Z306nLTpK80pK0lytNt2Z84ftJTanrHhTWbe4McV5p96L&#10;zV443VLfMg+VMD77r2718q+GvHXiq00qIyzxyaazwwi0lTzHlt93PlgdFXqTX2L8cdE0Dxb/AGnf&#10;3Wk3Kb5EjlewVg6+UBvlljzhsjkGvz0Ou3OgazM+jyyywwyvHbPMvzeX7g+veunDNSpuO9n1FXUo&#10;yi/huloj9Rjq/wAPtfWwtrY3upLZvbyJNaqTCoUZdW7/AC161qmj/D7U7yeCytHe5uLmIRpbSMeZ&#10;ANrSJkg7SM14F+z5OfBGlWg06FdSl1aI3AmRT5EMkpCssjDoM5r6T0648G+Hzp0sptrHW7m/kWXy&#10;HxCkqDduOOCMdBXM0m2lbTuVKUo2fv38ne/qux4l4n8Kz+CLbU7W40QarHqE0lrHEH2CUv8AeMq9&#10;Fwegr5W+Mfw0Xw03g3T7/T5rfTPsJu7jaB5gmVip+q88Zr791vwjqup/aHu9SsruGW7a92mQoYpA&#10;DtZ2/wBnrt9a+UP209P8TarZ6Bqltan7FpNhDZ30iMeZbgllU/3lIFVQupJXaTYqlS6T0emrR9Ie&#10;AfF+m6z4Z0gWN/FbXEu3TgkhVgkCLhVcc53DriqXi3xAvhu807Tmsm8yCwWa3ms13pbvACuB2+YH&#10;NfHXw6+Kng208Om81LSYoDHqkR+z27kMgiQEMQOfmPU196+AjF4js/DVrJemOHUrWW6ktGIMsQK7&#10;gu5skAqw71MoSTaa8hOUIrm3W7R5p4esorTQbTWrbWC0t7c/v451CTyuOcpIOgY/ePpXx5+0p4I+&#10;JP2T7brGhJ/Y2m3BFpcQMrITefMFEnVwvTNfXPxM02y8DRpp0kC3SXCySaZEsjTSWowRhiOPc1a+&#10;JT+LdR0j4aW8qWs1tfQzww6dHuMchVRtab/aBbj0p4ep7Od7GlX95GFpK0m/y0PhD4R/EPxN4Qa1&#10;0ua9ubXzpEeK1ukLW5SQ54GOCx71+iL6dpk8aeJ9X1RIfs9xEgtYkDK8y8ZbHQDPFfC/ir4X+IPC&#10;+oTQ6xr8dxDqVuN0m1p3gEXWHDDhlPANdL8IvE91ceH9V0WGWdkScq7XODJLJKeMZ7YHGK6MS4P3&#10;lr3CjSk0o3t59bdj7P8AEnixdOkuYNGurnUbzz5njW7Ly2nlSICwYL/c7Yr4vm0bxDZaefEmk6zd&#10;y6jbX32maDazwTsTkJHC+flT1NffV54oj0aLRYrSwnWWGOKIRQKI0jhlwHklY/XJzXnXxY8TWOja&#10;i8L6mXlmiMYjUCNFaT7rK6ccHFYc7i7p38iKKTsnB7PVvsfMmnWfi99M/wCE41fTCdQa9MlvbSoB&#10;bGEDLKsf8PPUHvX2l8E7GbWPCVx/wkOkx2WrXcU13CkeDcLBIcAfN93A6A1c1PS7x/D+kabpd7ca&#10;baJZM2oX13AssDzbgQY3bkMTxkcGuzm+HNounatcx6vGuvPDEzXdy+1poWHKxgcDNaOTb+Faf1Yx&#10;qVI8qXM43lZNeT6m14e0DX7e4tZGv5fsYtUgSBpPMmU929B7da+eR4Ov9N8da21pYLawSxELLd7r&#10;ko/UMpHTd0xXqvgqW4stLY3s7ummxN5gjZppkUfN904yPesC2+JOlarc2GpaFeT35hJe7AiKSQwg&#10;94+N5B9e1YTUWo7rW5rSc4zqJWaatdKy7ieF/H9qllZWGu+HQXEF1a3rn5QsR5AVBzuPaubnsri3&#10;j0iOS9MdtIBELGdMXCWufkMJGd3HXvTYvGOiXXiuSS/1RJ7QSSXf2tEZBDMBgQHcPvGtz/hK77Uf&#10;EPhq5+wKulW8u6G8cbXRnOAGPofSpeqte50RpuMrqFrrmd3pffS/U0RFp2j3+n6hc3NybSB3WKRp&#10;VBA6ETjAwBU2o/Brwnr9u2p29vAxMhuluDejymxycBDXJ634d1rw54o8R3HiOJ5LW8vcWly3Mc4m&#10;GVAjbkqvQmu88CzeG7vWprF7O3ht9NgadDGFAkJGCG29B7Grju00ZVObkjUhUk/du2tU0OvvEVnY&#10;W17JZajb3F9Pao2nxRMSQYuHUAdW7818C+K/h58RNUvtT8Z2mrT/ANotIYporZPILRD5TvxtG3A5&#10;Br7Im0fRNB8aa5qlh4qtYbvVrBZIZ3iLGzeM42RhRglq3PEVjr97Zy2tj4ghaxaEm+uryA2rtI/B&#10;UP8AdIz6c1hUv93RWZ0UqcNNPis+aV0/yPxc8QaXcafqpbzJYlkj3xlznDE5JB7YNegyfEG7sNOi&#10;ukvi1zPE1o/lkbGjGOSGHAPtX1X4v+H/AIT8Q/DXUDcT3d1rOiysLKcLhJ4PMwwiGAXC9DnkV8IS&#10;eGdR0T7DqN5YyG2uiVtG25V2jbDfl7VK5KiipWuvxKnTlSlJK9j37w1rup2N94dvbIQWdjaz753Y&#10;hmhnmQqWYN2PpXS/2tb/ANlnxBqcUl/d3c9ysspVnit4mOA4U8DGB07V4z4TS1uJrO5M894kk7Rz&#10;6dEdrSxq2QG9M9ieleweHbCDU4dRlu9Vup7K3tjcQaY8wEUIViDGQSobGOTjmvPxEIxb/Q7sO3K3&#10;mV28PaDe6fq9nNPBcpEguZtUf5ZhcNyFt4wT8o/umuQj1GLRPEGiyzXwktEjinW0ki/dSOPlDDsD&#10;716CILG8hi0+10Rba7jtmlgkt1ErSSSj5d3sO2K0dd1DwTZ2I1HU9Ou5tQtLbyC6bxCG6YKnuKwU&#10;tbau+lvU0lT66K1tfQzfEPiKPQvENuYNRkszJK7FthktA0o3bAo7L6jisj4geIvDV2Rb6nb3Ouzf&#10;Zi8V3BMI4Ypn52oo5IrPGmSznRdRSFZrO7gd7dZmUKzsNpyCTwPerV94M02LRbaF1VLmefa0iuyp&#10;G8XovTaf7woi4RlBu9/ImcZSjNJK3meBaTaxRWeo6hpdzcL8/wC+td20oAMEsev0rT1H4l61cWNt&#10;A8rmONUHlMPlzGchyTzmvVD4a0fwpq+kX2o3dlqDG9ime3SX920IHMcgGAQfU1n/ABI0Wy1TV9X1&#10;yxhgttIuSrLaRNu8nPSLgd/Wu914Tadrro2ef7CcYtbPqkSeKZ9ESz0S7nhjS7nuFuPNtlG+NWGM&#10;swG1uecYzXP6L4vv08R3lrDeHVRKxuLoGEDzgi9PbioNK8d2i2Elh5X2N4nXyyRvJVjwq9siu80v&#10;w3deEdcgvZpreRb4lyDtGFcYU57H1FZX5YyT3s7JmiTlKMk9Fa9jzDxf4PW/fUb2GTSYLiRIwtja&#10;sS7RMeABjG6udn8Fafp+oaJDFDdQGSFmnSSTy5I3OR6cDjtXunjDQLWwstIttM0qG21K5m3tqLzl&#10;gxU7icHoB71y/wAQ9MsdR1KRZZ4v7UktQzy28hCIYxhvM9/QVvQxMvdXM+WzMq2GiuZ8ut0eO6Ve&#10;Pff23lZZbVAIY4ncvjBGHJJ/hHevZ/Aun6PDpqyajK0MZZ4opllMT3EbY3K/+zxj3rjdG0KM6QdL&#10;gtnTUGmEQmRgsU7DnMsjcbQvYcms6HSp3eOwkUgea8IG4MsbL1IJ/grepJSUle2pjTi4uLaT0Ptf&#10;wfdaXaeGtYlu9ahk0SO7hSO3SVWDeYwKlY2ByiYOc186fEXT/D1kfEtrYapbTGK/Wa1uI/khuI5A&#10;DsVeeUPXtUHhnVrXwnJoML6cl9P5oims5sNBM0jbVw3I61B4qub3w3rWo6XfaHFbXUsyyiKXlbZH&#10;5EaE7gBXBTg41Hq3+tjpnK8VfT9C2kUdvY2mrWWuOblIk3W4Chi54ZiR2H0zWvonh++u7W41KG7h&#10;v5WLSzKhaMQydt/+IrPhsvC8q6m15pU1lLDCmwRSMGDv3fHBBPSug07wnf6DpN3fz38Kwzov7kPh&#10;5d3RyPQelEppLfW/XqNQ620t0exU0rw7f6cuu6lLeQSqkLsl1brllnYY8txnhR64rgrjUr6+mihS&#10;e2n1N4xBFHaDJli6lXJ7nsK0rLTbubTLmwspgsbyma6dsos+DkDsQtaNkbDT0sbfTbJLPWQ2+XUU&#10;XMMSHlRuB4zVKVnK+r/rcTi2o20X6+QkOlTeDjp2o3GqW9rLdwGNrGOULKqqTneeQp7CuZXRNVa7&#10;8PtLcW5XVZJPLkZd/lgn7qk9Wx1967C1+H2q3CS6rLq2l39xPcYXzED7364Q9B75ql4ouLqGC00O&#10;Nob2N38yG6X5Taysf3igjoBUqeqs79xSp2WzVtj0jxNpmueHQup6j9me1lTy4o4ZA0hA+XE2BlVP&#10;U9qg1q/u/FNppVoVeaK1eXfFGixqwQZO3HPy8Yz1rm9N1WLQNQ0SbW521ayW48i6tVkOyUKMgFhw&#10;Mda2tP8AEQl1AppVhO13PdSbLSIh5jvyQikYG0KOlc7ckroq6u02ZnjT436B4UntXudNE7eUscNt&#10;CAgCjjfIP73FcA3xUtPGpv7myieGGIFEhfH7sMvIHsTXB/tH6Wi6HZXkkDRXctyY33rhuOSD715x&#10;8EQyafq2WzlWbjtx/OvRo0IPDKprzJ23Pks0x9eOKnRbXJa+3dHjl9ckfbgY8lnI5HI54xX0V8Jd&#10;QtUttHtbKJRIJmmvWc5Lt0QL/sgdfevm7UF3S3uDn5s/Xmuy+HN7NbT6m8TsrLZSMD6Yr3MTS5qL&#10;Xkj5XA1OSvF9Ln6ZXcEE3h25tGcCWWYcnG8DrjPpXhPitmF19nAZUiXZj37kVjfBf4nz+JLKW0v7&#10;YtPaxmTzl4DKO59zVuXdNcSTEFmZic5xgHtXz1GhKjOUZbpn2qrRqwhKOzRHaaXEUBUYy38XB9iP&#10;rXl/xt1EWmkW9sD89y67hn+CIen1r3OKLy8AAklcZ6kfSvkP4s6ydU8RNADuW3xCCO57k16mBXPU&#10;XZanDj58lJ93oaHgyw8vToDjh2zgDn6165pWmuRGUQM3YD39az/Dukj+zrSNflZVwCfQV7H4U0R5&#10;TCkceQ3ouB+HvWmJxahzNuxzU6TtFeR4V8YNOaPTNMXjdIzPnuccfpWD4Lsc2uM4YMB09q+hvjN8&#10;P7yZtLijs5CsVtjgEnLHJIrG8OeEpLGwjEtuO7ZPVSB0/GuaGZ0ZUVy1E3fZMmpQkqjutjFtdPLO&#10;pMRVcD5u2R1P1p3irTAIE7FQSd3HHT+telaTpgcINu05yo659vaqviXTgkdsssYySwA65x615dXF&#10;XkiXBpM8c8L6SFst3l5P2jPAzkDgV6FZJPZNK0E+xnPzFDjj0966z4deDdR1CC4isbaNpWkbIZsA&#10;L22g+lehWfwX8Rfuw9sq7Cc5cZJrwMdmVFTkp1EnfZjhg6sknGDa7nBw2dvqUUryQpDcIoKSL91/&#10;qPU15tqOlybkKqODnB5x9K+pIPgx4l8o5sE4OQFk4A9frVa++CviKUjOnxyHA2/NtOD1rhWbYdf8&#10;v4/eVLB1tP3UvuPls2IXRNYMZDN50I3AdcN2/OvRPCWhKmnxmPG5VAGQehJH/wCuvULn4FeII9Ku&#10;oF09Q7zRnAcHaErvtC+GusWtnsexMRJw3zAEk/56CnLNKHK/3sd+504TB1Odc0GlbqeHR6Gr5QqA&#10;QckjPX0/H1rN1zSSIYCwG1mYhScDA719OJ8Lrt5U/csidMgD88elQ+P/AIK6rb2FjPb263Ackkbc&#10;YJ9qyjm2H5kufbr2PXeUYidCpUhSbjHex8I3Olq7yvtIVmGOe4/u11elTva2WpWX34bsKpz97cpz&#10;xXtMnwj8QOIZv7H2ur/OoZcY6dBUK/C3xG6so0hiFyecAAei45zXZ/auHlZe2j954kcLVi37kvuP&#10;Fk0kk7SoLrg5PGB9K5e60aSLUPmTkJuUdcZ7ge1fWmnfC3X0CNFpEmCu3DYPJPOck1z+vfB7xKmo&#10;C4XSpcGPaQF3bR+H9K1p5pRTX72P3i+rTST5WcWbBGhgZemF3HHXA+7mktNPAuEZE2hAcYHOO9em&#10;23hiX7KnLAHhs/LjHXv/APXrTtPDIEkHmYMI+6V4IJ7H610/2hBL4j0YUJO3u9j4Me08jXZnjTeR&#10;K3A9C2e9fSukae0ghkwVZhlWxn5cZxz9a4XxL4WhXWbtlQgxzsVK9cE17j4bslMMIRw+0AsT1B68&#10;ZrpxGMUoQafTUxw9FqUk+5gS6bsIljYqFPGT/F64ryr4l6BJ/b5SPBV/KlGeAC+DxX03H4emkErL&#10;GHLD3Gcemc0an4Q+0an4YkazVzvVZcjcpCEYyK4I5jGm+bmWzudc8I5q1uqOEktrWLTrj90Jbry1&#10;4JKBOOW4+8T2qRbK31LVbForJYSbQB2ZMuxjGW69z617v8QfhbdWNxeSWlq4tJ9rNI+UUY9M9K8n&#10;uY7TQpVuJVdlSCTyi3IZnHIODXPTxlOo3yTTb6JnXKhKC1Wmh5f4+gmSOyjjljRzKW564A/+tXzR&#10;4x8RXNjdRW0swkfH3kyQue3vitvxvd+INY1BrlIJogSwiVOiqPb6da8S1a8lU/vJGyCTzznHFfXZ&#10;fhI8i5uWXlvY+Yxtd8ztdHr1o0mmWvmQ4klkcZJbbnIzgjtWpP4pvI4VmfTY4XXgjzW5P97NZ3h2&#10;aOOysYb+NiZsSoy4JxjArudJtvD19KVaRpXVuhBX8MZ5qpwgm26afnYwjd211sebX/jrVYIpmgtY&#10;5HQBiMliVJ6iuL0zWbrUtVtPPtyASdynPcda+sb/AMKaVHL9si00QB02eYhAUgjkla4ODwHpslyJ&#10;FuHZlf5SOwPY9KvD4yjFP91bzM6lCfMlufP83ioR395b3IKwhiqumWZcHHUmryS3lnYNJYjcskvD&#10;NzuA7GtD4r/CDxB4fhGpTWk7WUz584xkKpboM4x9KoaFrtnb21javH5qk793IOcdBXrQqQnTjKFp&#10;LrbyOSvTqU5uM4OL3V1bRmXB4q1wSoskcZUEcbQevYVo6zcaq+4WyFXI3lRF5bADknoOK9B8PXmk&#10;SX1pLNZIrB8jecgHPAAr3bxLcQ6jFHeXkcczgCIYAyExwDXJWxqpzivY77m2HoucZe9sfHPhua7f&#10;UtNN1IC7OTsAH3cdTjinHx1Ha3Oo209iLgO7KGLY2+mK+gx4c0ZWidbZI33jaQ2WGfbsKzfjB+zB&#10;q+ieHv8AhJoolW3Z1ZxvDbg/O4DtQsbRlUip6c2iD6jWlCpKEHJQV5NdEeQXsmqWunaTFaTsiyqz&#10;HHp6E1g6HcazfXscameWUnbtA59hW3oviWaM2lvJCPLWLKCReoPcV6p4Y8U2jXqpNaxQhlxvjGNp&#10;7c+9b1qkqcJWppvc4IK8kvQ8yvrLUoL24S4FxEkI+dZARz9KoeECw1xnjld/9GlwxHAJXv7V9u+I&#10;rS3WztLvyfOWdeZJBkcdq4SL+y3nihFtGNxALKAu0Hg9K8ulmfPGX7u11Y9V5U04pzWtvxPhSfxN&#10;fxr5X2k7FJyB3rrNHur+LRL24t5NpLqvyj5gTzkV9IftLfs32HhfQ7bW7HUIpd5UyxxAkBXHBz61&#10;81eHdSmsdHgeIOFkuNruy/L8vavao4qliaEZU4/as09NUceMwVTDVPZ1FZ2T+TN3QNXka1Zru6ka&#10;R3xsHLEitbxL4V19YLTMM8P2pPMj8w4VlUZPTvWvp3i+SGRXa0gkQSA/cAb86+qdCbTdc0+Zwksr&#10;JESApBVO+OeRXm4vFSw8lJUla48JhFWk4p2dro/PGzhvVu7PeJCVnXeGzgDNaHifxBqWj+J76WOQ&#10;Eq+3LchgPrX1dLJaOG328BZiQcLtPHX612mqfBjwz4q8LPqMl/FHdiFykMS5fKd3OeM1cs2gpQdS&#10;nZNcumu52Ucpq1XNU2m4xcnfTRHx/Z29xqunC5ikKzPOxk2DAOR2H41S0jwRqv8AaEeLWSRdw+8C&#10;F/E9qpfap9OlsolPlokhGEbJyOOa7TQ/GF9a3cUhuGcBhlCTgjPceuK7JucYycbap2PJRveLPhFq&#10;krojNF/qt6GE5XP9z61wWh+DdS07UbKZ7SQmOQblFffPh290/wAQ+E7q7tDGj22A5J+bKc4CivP5&#10;dRSVYZlAX5OFHr6mvEoZziLVISpr3XZ9D1nlsVCEub4opqx8C+I7K8sb+czQOoaRmDEYB56g969J&#10;8PWOnavpVtaTNHHI0jtvf5cZ9TX3J4z8M+DNa8AyFoSdVW3ZmkduAy+gFfm5BcpDNamKbcQCHDcA&#10;GvYwWMeNpN8rg4u33HLmeXvCSgnOMlOKkrfkewWnwdgjv41g1SKVCVGV5Oe46kV9e/CzTf8AhFNY&#10;kurDWXt7eeIwzJIpEoyNpKMOPpXwvaaq9vNFLBMd6uCCpyMemM19q+B/H2kax4V1UXepmK7twfIt&#10;yvDFRncCP0rzc3WIjCHvOS2dl36hlCg6t20mldXZnfFDwGbe4Oq2vjYanvud7JIcz57biTyR618o&#10;+K7zx14hntrG6kubiI3GyBZCSqsxxxnpXvs+vJIceXtJVc4BJb647mvcrH4g6Vc6RpVoNPtknheL&#10;LrENzOrdS3FKhXqUOX9zzvo7fCe1DBwxE6idVwW/+IoeBfhVpfwu0G6/tG1uZvEkk0U1rc2mcRpx&#10;mM7unJ5I6ivq7wtqmvak/ifUm1cXN2LaOGN50VFjiUc+WWGM9ifWufur/UPFniPRlmykokS43Ejb&#10;DCiAHJ7liOnai/8AiVo9nD4js/EemTTS2JFtaT2yllkSToz7SB1Pat1KU222231Pfo4eFCKjGGit&#10;5lu81y+1SC1g0y4tTa7R9osVkESS7Bk7ygO7cepJrr9F8TabrGi2Vg+qizhmnniitGiyqtsGVDtn&#10;J/u9q8h8S6z4a0KG2XTLuS01GWzjSWyEA8udHHJd22lcddwyag8G351nTrZgsMul2pw4ndQyy5/e&#10;PGw5J9KrlfLe2h1cybsereFviunkv4W0vSFghsEeKS7v8s24fKFwARk1zcNh4qg0SLS7CaKdZJ5Y&#10;XhRvsyBrjkFi42kAjPTNc54a+IV7o2uatpekXunT291Ilw8d0nmPIB8uAx6Eetdt8T7t7i2sbyZZ&#10;IL2S9WARgo0fkEclVGcn0J5ol0HT6+7138zc1P4d33iIWkniC6t7xNFAglhgLwxxB1BXDg/NnHOe&#10;lVfsGvjS9WsEnhg0RIjI8Ukm5grHGI/73vXqGgeJvBlrJJpzyfZIbhxdRrdB4xcyd13HgEVk6T5P&#10;iVNf03Tr6znkjnE0GmSsFkiK87lbup9KLvTXuJTtzXikk1q0VvD2v6JoGn3Xhyy1BkeKFHNxJGpb&#10;bIAGAHsTwaqRXGlQ2J0ixt1uLm0uEvppYGwZEY/IzNjGSRlh1rh7yx1fTNS8QeKfsH2LysR3UjgP&#10;F+7wNg54PfisXw/4jDalq+r6fp062rWK29yy7VSUM5Z5MEg9+DRe5ah2fW716nU/Fn4heKNButNu&#10;4dM0u/eZRCixSb5Wkc4CbMZ71rweIdW8IaJol4ujnSrq8jkF3bwQ75IpkGQGPv1rznQYPC/h1rPx&#10;ANDuLi1kSRVnDFnjuGPyFc5ywr22WbStZg0pL/WZ7mK9iMl1KvE1vI5+UbfbvTbVvPuKSS5Vy3it&#10;1a9zxHW457aw0nWLW4El4son1HzFwfmOSpHNYsHj3wFrfg66WazWzvZNVnUkO0DJ5o4Y47d69F+I&#10;WvaJ4atE8JWNg2tzXlwGllA8uRFP3QrHjPtXkXjjw9p97pq6Na+DLixv7smSKAqPkkTAeaZ26Lt9&#10;Kuml1/AHLms1eyvv1Pa/hZonhmz0U3mieHZ9RMiGAskokWaSPhpCjHr71U8TfFiLwrpej258OQhb&#10;mdlvfMTcYQDj5icjmsL4f+I9O0OwuPDK3osbmytDJFPjaqySY3EH+LJziqnjS8H9p6VpsOkxyXNx&#10;EjXMk7GWGbIx5zA8An0ppe91a/QUYau67WOq8b3Wh6BaQXVylxBYyeXcQo58yGX+LbHt759e1b/g&#10;iKxeGJbaC+k/tqQXB4IjQ9cZ7Vyeg+EbJbeHwZrFveXhguY7iBZSVjKMMjk9FB7VqeFfjNfeH/HE&#10;vhme9W+juW3l41UtalB9zjgLjvU8t7pX/wCAOUpW017eZwd7a+DNI+J1+PEl3qOl2a3MVxb2ifvI&#10;bqZcAB8A8E84r7F8c6Zo+oXcmpy6jE1tNaiGGzVQm6LHU45BzXitz4a8MWzDWP7VFzLJczJGkv70&#10;yO5PyjOcEZru3vp7K6nFkLHyJbIysHy5dgMZUjOCPQUpSva66Gc4tyjJSd0rdvXc4fQ/CF+kegya&#10;DbzwPZXTy3V2zcENwoyeo7GrPxY0LWNBWfXtS0+0ur2SFnUWQZ5G3DbvlA7L2rxrWfHXjXxVYT27&#10;a5Hp4FufstvZEo0hRsHzW/ve1e3tr2s2Xhtte0OaC+u4oktbuSWXckxxgAJ2IJNPltbqXJzTT06r&#10;7/M+ZvhjpItNU1+61YrbwWtvHILaKQpLKknzmQgfw12Go65pM3jzTroaNpws7aNP9KaRwQ57n1YZ&#10;rb1zSIr1dDe5sG0e98zbqFzdNtRkbkIF/uHtWr431TwdollFrU620l5a/aLb7II/3MgA3RzEHGTk&#10;cEGrbba0V7FtpWum73NzxXrc+j3mumTXIr2ObTvtMME5KrGrA/KoPJJrh/g38T9Z8QabZpbuIL3S&#10;ZpQ/2hR5KxgZAOeB1qpe6b/wk0Oh6jqWnoba9t41eczL+6kJyDkfw+1SabremR23ifQtJ0eC4XUb&#10;tY5NQtFZ44xEOWbPP0ApaWempLguVKyf9WO+Swu9K8QC6s9Tty2rxK5hgXKSuDlg5PAX0NUPjRc2&#10;niI2FzBqltZPbI0V1GZgi71PHXGa8x1jXv8AhGdQ8PLYXLXNkjyF5WTZFA4PKZOSD9a7vT/Bnhma&#10;ystc1CJPsmoS3Mlx5u6TaGOEKDGc4HHFSyowSlGTeq0Xnodv4f8AEMuvaSGU3F/p01qbS5ghcFA6&#10;8ZGa2/hp4T1bQLyCBbmU6LOrSCK+w8kMi8AZJ+7zxXmOj67pVsbNPBVhHLDbzGGa1eRjIznhX28f&#10;Wu7vfF3i6C1utOudHJlkRrmUzSgBVUYAA5z+lRaz3ZE4t3SUUnvc85stI8ReJPEmsWWkamyG0una&#10;S9WRljYf3Qo68cYrv/iJpPifxfptrZXMBe0sIvNyYRHK08PQe6kUfDf4kXFj4VbUdJ0me/muLxzO&#10;IEQfvSflOP4R716p8VvEOpRp4OmGr29jNeyrFOQvmRnIyRkfkatQ916v0IqVp+2guSNlpF9dEfIf&#10;gLxDPqOt/wBnatZT2zTR+Vb28MTAuueJWx1A7mvoPwVo9toHiW7tNalgVpEJaa3TcJYSOAygHaR3&#10;NXrb4I6/F4pGuHW4J7W3sWVQvTay8lSM/lXl0nw+h0HWPDVlLq9+95qVvIWu4pmEf7w/KGXOVAHX&#10;FCjazsVKtCrzJVNHHp3OBk0TwrZ+J7hry/gbSJb2Sa3traXaxeM/xFM7V9Aaf4kk0DRfizoUlzoi&#10;w2t3ChMgl8w7XyA5J6kV1+seFtH0PX7e3ljQW4nQLe2qZMrlc/vAR0z161xfiv4c+ONNe91uTS7C&#10;600BvIaV8zKueqoeRTW79DdSi+X391Zf13PeNY1mZGiuoZUvRBqccUEsjAOLZuATjriuR/aPk0Sw&#10;8SaJqU8Yu7dI2keOJhHltoVce+4is3S/hfp1z4ct7ga+Wk1GFCYmuDC8bqPuoRgfmK890+1tNfSb&#10;w3rBlifSCiQGRC24K24kyqBuJHc1C0vf1JjBOUWpbJo9A8G+E7yPWNMvLOaC3ju4mknScZyy8/OG&#10;OfyqOPw5DbanNqdrrbR/biyR26QmZN6HltmR8p7HtW3Z6z4a8KajBf3S314Z5/KhRVMgCKuBtzXm&#10;uv8AxD1gT6nq1tpS6QYYpktFlX52XOWYofzzUJfmbXk5Oydrbmr441DX9GEeu6hqD2Op4CJ5MZRZ&#10;YlPQlshS3cCpbrWr/wAcaLcajfQeVJBbl7OOMb5PODdXbJ4OOK6LWrrxBrHgDRtS8mPWkup42l8x&#10;doTHUqPQV7tB4PB0PRXt9KittJaN57+JT/pErMvyHjnCt2qlHy8zKVaMeW9t+XTyPBdU8F+LPEul&#10;aVqV3fQ6c+xPM+zpukZk4TzEbj6969r0+bxBbWy6ZLbx3NqLEj7VbRxrIoY4YMG6dO1ct4O8K694&#10;iHiXT9N1WCBbYov2mUli+eRtHZlrAuPDGpSaPaW1x4knWKTVktpWR8ytsBLZI6BjQl5PUHJOVuaN&#10;4tadr7EV20s9qbPV7qK3g0n97ZBVwSByrZ55+lcTr3w90bxaL/xC90UaSMOkka43mMbXZt3TPtTt&#10;M8F+ItI8U6hczCOS2tXOJLyXeqxY4PPU+1N+IHxfmurSa2tk8wWhSUskeyJgpB2oRxinCLT03NLu&#10;VrWa3b7D4PAPiCPS9Mt7rOnWITEdzbnLsshwDubjjuK7Oz8CWP8AZeneFf7NfUrae7eSe6tXIkby&#10;z96Q9z65o+G/xhsPG2iN/wAJE0kOLtEsLSAbVVsgAt6g9zVXwFN43h1LxNFp0kFnAXmFtO5+Vizc&#10;nucjFOaadr+pi3Jp3STW3bXbUghubvTNfvtSuZLi18PaW32KF7cj92cDAYDpuPWvMNc+HulWfxCi&#10;vNb1t0sbmETwQn94DOeQJD0HrX1JYauIPB0sOv29s0S3Re6yoiWZBnBVf4uea+UvEvggeIF8Q3+l&#10;3qiw3ptilJYLv4DBuxFOEkra2uidXze7tp6neTeOfDt3p+maFbQXF1f3ZeaWFclZhG3yn6D2rvL/&#10;AOLD6l4duDo1oumNpsgt7pHiG/zeBkKeo+tbvwQ8Kabothpd9rBj/tXS1ZYZIk27rV1wv1yf1rE8&#10;MeM7DUdX16xu1W1t7a+86aeWMHz3kbKjpV2XRmPMpN3pt8rvrfr+ZxBk+3z6vG+t3OqW90II5p3A&#10;UROeSF9Bxiuu0Xx7NL4isrCLQ5BaIRHaylRxIowSw9fQ14z4i+OVp4a11oW8PsttuMXklCn2pv4T&#10;t/Gr/wANtGv9R1fUNQ1i+awvYUkmhgMuBAjfdYr0IxxihJpX7mk1F3TXQ9U8GappVz45jS20oHWZ&#10;VugTcAMjqTgsWGcfjXrwtPHHhmK8g0oadJHDGf3U2cK0hzhOmM18w/ATwtrv/CSvrTxwXVo1zMI5&#10;jLsJXd90KPXrzXofxD0rWNTm8Sawdde0TTZjIlrFJvkcxrwpI6Y+lVt3+Rz1YqVS3u8vKr311voY&#10;cR8SeIYF1u70A2zQXypPahiFIQ48wEe9bHiz4daLr3iKLS7e7+wXzR/b0mjUMhkzjDDoTn1rk/hn&#10;8fPD9xpdsl3PfEzyk3LbTIkbKeAQOmfU17/p/ifRLW4tr+WWxS2S4VTeQqGPJyFc/wAOM8+9Uo2e&#10;ujCdWcV7q0SfLYXwPpeuQ3Fxb6nfafeR2sXleaylRuJ6MO5rm/t1qt1qwsrFmbT5vJmikYslyTyd&#10;vbHp3puqeMdO1K68VS2er209lHIZkcMqlXC9yCAwz6nisLR9NtdRmmurzxDbymLy5wI8eYMdflXq&#10;TSvsrbDgt5SdrpaJHEzGe81fUYtbthp+mzbGt4kJ8sSgZ24Nej+BvBg0G5tPE1xpljmOBza2akmS&#10;5Gcb1Q4wwHsab8TLvTm02C51uyjiV5FjsVRiZ2L8KWQdOeTV3wp4e1Oxu/D15LeGf7FbNvjcFiof&#10;kbRxzU212NJT5qW9r6Nd/JM4z4xRWWv6pBqMJuluI7cmS0uF2Mij5jtFHgiaX/hB5LmDT4dUu5Zi&#10;YYpT5aIxGNpk7FRzzXot7eLHY654iv8AR7x71w8e5CJY1tn4UDHHTqOtfPnw38Z2mnrqnh9bO/ns&#10;1uRdI5XCNK+MRE/3alR1foVCTlTUIrSLXU8R8L/B7V/E2pz3OuCex02Gdpbm9tnLQx7WyULYOPY1&#10;9x+ItX1CDRrWy0FbiWxugIoLhyTIiKOXC/1NcJdzeNr37RYCxSLSJLlJZEtCkbPt5IYen1FXLvxf&#10;4llvIxBpBTS9PUlyQqu46FR19O1OVRtb9AcG5J6PXa+n/Dmf4qvtP8YaZYaJc3Taa1vFJ5tzs3SN&#10;KnG5h79a8v8AD/wZsb3ba6N47uL57eVI7kSrtU7v+eYPBx6V7l8JPE1hrnijxBqsUMUEEsEdqkcy&#10;AsCD8zAn17112ofDTSvCniR9bsHa3tHjJupWfhZXPDIOgz0pXZPtVCXIk4u11rdXZg+G9Q8S2upX&#10;Omw6cmrT2CAEqQjrEB0PzDB9hWFrfw8u7fxQdV1FFisHgFzEpZpDbSDliwP9a6AeK9P0vX477w1o&#10;z3mtXN3smVZCqvEo+YuTwQevSk1H453euarf6dd+FJheZEItVUmHg85IyCKLK24Xqc91TSTjr0Z1&#10;3g/xhF4ov/7aWzjS2062lhlnWQAzgj+BR0Fee+GGj8N+JdO1S2mnjtpbZ5CtxjbJlidqZxlqydT+&#10;Cl7nVJLC7udJluwHazh+VXVeTtHYV53438QRav4l+HthquppaaRCWZ3U/PvAwRj60KN2u+5pTpw9&#10;6zvFqzS6I+jTbrJf/wDCWTWtzPYLaStcLncYmZvlAHYY61882PxBstX8YanYabpCXaTRiWKGVfLK&#10;r3MYHf1zX3doeoeG9F0q4ik1dEinVokV+QyNwu4HvXg/hDwf4N0rUte1Ozf7Rf8AmLBLcEYWEOfl&#10;WL696Vl3MaVbWp7krLSOjV0VvhVq17rrzWc+hTRCzuGZ5pMriNewz2q349+NupXmp2XhvTbiBTI4&#10;eVHQ5iRDztPGa56OfVb+XWLPT7mWHUmYIXRsI0HdjnvWijWVjKJr22EmrpKlvbsEGSGABO70z1pc&#10;22tjSVKHtHJxTttHez7nqHjfRpNI8Ky6hp8v2q7QoQ0zbi/m8bQvQYr5x1Xwte6BoWoXZ1aaa71J&#10;hHJaLwImfoyMvpXtGqeDfGGorNYw6xbNE8gaUBcGEAevvXCfE/WNQ0w+GNJu4IkWSUH7TG335I/u&#10;oT2Gacl5EYZu8YqcZNyu/Q5Hwj8BdWuPD0ktp4suILguWMciHhs+xB/GpLL4ZeKdYvFsvEfiIyRC&#10;QKPMyECgf3T3Pua9Z8CeLtQutR1Vr24EDQo9vDDHyJTjhh9KyfEGm3viVrvTTrMKmKNd3l5WcyHo&#10;CegAxU2WnqW5zU5KTS87Xtc6/VvBNv4Ni+1XUwisZEWFF4YlsYAGegPpXjHiLTtX0q4sZ7y4Q6dJ&#10;ILmC2tGLNEucDp3rq7/w1qviaGz0bVtQa0j0uIM8rEnz2/hIB6mq2mePtH8EtplneWEs4ltZBLeK&#10;hkX5PunHYVTSfSyJjzJN35pdbduhX8a+Cxe6Jfy6v4qvBYDBijmQl42+9yD2rw1fFPirx7p9vp+k&#10;I0dhYTJH9qA2hxHzk465q5JP4p8dRa9d2WqyXNkoO5CBuVTxhfX6V9V/Dr4f3fw+8K2VtHo8V5AZ&#10;RcTs8oVgWHbPpWisk77iqSUEk2m76LRHknizXdYW00qe0kjurvb5K2anbyB1P5Vb8UaDp+ieEPCe&#10;o6ro5u9be+Te2NyxiVsFWHoua9L+Jfh7w/qumwz6XbwR30rqwSBv3rMx5OT6D0r4OuPF/ibQ77Vd&#10;Pn+1n7LdLg3DB2AB3DaG65x2pKLV+pKalGLV466rr/wx9L/HPxlHpHiFQNO33dpao9mtvgK+4ch/&#10;YVg/BrXLjWLrVp9QntybW08z7EMbVZ+SzZ715Z4+8QwXejvdTWmob7srLJchAksQbjaM5+U17f8A&#10;D7wt4K1ForLw/pbvfPZZdnnL4IUcyMD1PpQmmr21uTy8kFG+iitUcb4O8XfDbVtZuNXt7PydWs5W&#10;DSRghY06EAe9etp440GUwHTNMuYZJ5cm5JIJcnr3z9DXlPhL4R6p4Ml1bVZ4bKC91C9ishDvBQhv&#10;4ue/PNelaFosknjBbCfUoZrppVEttbHagVFz34H4VU97Ly3Gowacm9k3o9NC9aWt5f8AxEv9Kl8W&#10;PJHNZCR4YfkEJx1OP4qwPDmiXWoatrlzYajaa1Dp7/ZZjKo3Ky8gLjrXU674w8I+EvE+q+dbyLdT&#10;jyTuXcyqByxx1WvEdNh0qfxahjgu9NhvSJWkt3MVu7jozLkYz3qbIdOMmm9lyLdf5Hd+KvFOvz+O&#10;bFYIBa2lrp4+0xsARgc8e9ZGrfFnRfFWGurO4VYZPLtWQYSVgcFWzyOap+KPAvi/wbeal4in8QQ3&#10;VtPKuyQZfIPAUjoKiDJqWn6TJq9o1xZC+DGa0jb9yrHk5TpjvUtmkIQajJWdlZW3O01H4W+D577T&#10;9S1O6kglsh9qZFm2oxx8qkdOKSz8aWzXOu65pUV3fxwWTKsWAVmcdc57D2p19H4C169u7XRHllWD&#10;ETCQuyOSBliDzxXY6b4Us7e20zQbC5a1kgcyySNhVlhP8Oe+aNdPIzura31WqelkfH/w1+JSp411&#10;G4uND2SX9v5cUSrjaz8cL7fhX0h4u0rTPA9hqJso1hGoxogiihzMG6s2eaPCfwsOr+Kk1LdE0lkZ&#10;Y4hbD5eD1c96r/Ez4i3GrOdJjgf7TZsWnuthMMKjpzjkn0rTmT1StoOzdRJareXp0Mvwj4K0S+0T&#10;W7qa4juBGPtFuDlJVYDlT68+leTx63fvqdrq+lEXUb7La5hAOUA67gO1elWHw88R+I57W/0+4MaL&#10;GInt5SFV8j7wXjrXN+H/AAvD4EXUre9nnbF0s8lsoyDk4+U0XSRoneUldPrbse0+O9OuLtdI1pLu&#10;CCO1WOJkK8xxSEbmx7VyfimzsLPVtN0TQb97+6vFkuFmHzsC3JVQOAPevp+1utMv/C2rRtZ/ZZri&#10;0LJFKgOcjg/jX5/6d4uTQ7/SryGGf+1YZXQlVwVUcFVz61Mrc3e6vcww05SUltyNpJ7O53Fz8IvE&#10;kRk8RTQbr+3uVhihADhwv8Z5+XFez+P/ABRfv4RY6PaRPersS7RV3sCe4xXzv8UfiHqOrRfa7a6m&#10;0+2kkAlVXK73A5wex9atXmoaXN4Wmm0+91K1kOxNsZZ5LiQfxvnt9KalpuaOk5ODkldO+iOyvvEL&#10;fDzwpbT6rqEl5eajKpS1lcu0e/qvPIFZmseLtP1jR59MtIbm2lvJoliMQ/csx7M3oKw77W4Le/06&#10;OXwreajeQ2yCQzDKB8dc8jP612viTRdZs9P03WtOjECW6PNc2uzLxuehX1rN9NDVJJ6vVv0PT/BP&#10;i+7+Hnh/WovFmpQSTPHtg8iMs6pj5Q5OK+db7xZD4oeBw096rTASscqsOegA4JP0rxvxJr2teN9Z&#10;xd3BSW5liTZISpSMd/r7V9geB9Dt9F1K10+GCJhlZRNwxJA4NXJbdyKXuSqStq9X8uxd8N6eLOKe&#10;wiW5ikdN0myI+ZKR0OWrmrLwX4vtfE9nqi61Ouk267pkd9/zDtt5Ar0Lxl4x8Zpq1zc6baxraWUR&#10;Xz3APmuRzsPfFeIaT8RfGPibw3rkDOumW9tlGlC/vJpJT2FTa1xwc5q/u62v1O/8e63ceMvscHh9&#10;pH1DY8c80q5h8semeAa5LwNoU+n2FzDquum4u5yYwobPkheNvH8q9s+DHhext/Biafd6m63chy8j&#10;EI5BPODXDat8MvDZ8TWbaTNNGN5DyTPlXcdTz1IpSi97p3FTrRTlTSklEg0ZbfwrDY30rGV2m8lk&#10;I+Xyz0I966+O2sILs+IJ7h7mC5j8qOMjBhc8ZUCvM/iFeRabpelLehxZR3jLI8f35MfdYD0zXr9p&#10;J4Ym08ESzQLJCI0ncnYCR2zxuoitB1Nk9W22nbscZeeExd6tFHZ67E0sEkbRxBgDNuOXEhHOayPj&#10;H4v1jTNUsNM0G9CSSErJHt3GH1r0TSvA/g7QbG4vbW9a5YoZUklbmNz6NgZyaw/AN81nb6s72cGp&#10;3cky+bcORut9/Tk9h6U9ntuSpX97VqKtZq12zlLWHXp7nw7b3eoP/ZxbN3LL82HHrnsa6Dxx8OPB&#10;N9rHl211GJYYPOjdGAJY9sius8P3UGsardDU723+yWysPKA2+ZIeh9wK+CviP4o/sbxTrM5mnCBA&#10;jlELLHzwMjgCinG7sgk3fVuKW6W2p674FspUvYNX0y/+w3NtJLbXBlBkJycZx2z6mvTfiT8P7u9i&#10;gMt6Wt4lMpuAcSF37cfnXHfB7x94Yi0XUdVt7hbqQIEuIZQEzgcEev1r6G0j4reF0sbe+udMtls5&#10;4hIV3lnOO23mnyrZuwTnNSTjDmXlbU8HOpeIPDcMEWlxTXTCNfOnc4V1PYntXeXHj7S/DWjWzXk0&#10;Ju792d44hvKLjsfWvMH+LuheIJtV0CZrnS7C8umkS46swzwi8ZUVxPxRtbLSL/wpp0cskNmgJW5d&#10;MucnqQe1EYu5q1GTV1bVX87Hd/DrxVbeGr/Gp6hN9j1SczQRgmSRBngfjXsVh4v0PXtR1T+1NAJt&#10;IJAYpJj0C88L/hXhPiz4U3Njbf8ACRWd+0spjElvG43bgOeFHTNdn4JutV1E2avcWRu3hWXy2biL&#10;PX2Y+1F7WFOlCSlJPW1rp2tY9E0vxBp6apaNFbR2NtI7mGR12/LjgYPTPbNbvhrWLHWrXXT/AGTJ&#10;bC1m3eY+EMwU9QaqeIF06CeK/hgW8e2aKKVMFR5jnHygf0r0/VEnvW1Czm0+2jsvs4LscxsSR90f&#10;T1qTkqSjZe61dbt9j5T8bWN7Jb6vqdha29tcySxCCYOHZweME9q860jxx460nWU1HVYZrn7IoikE&#10;SmYOnUBdvAzXqHxCs90Gj2tpoi2EcVyGMkj5Eix99v8AWquq+OPEGl+INPj0+xjjtbjZG8nljZLx&#10;k5Y8VUdjrcW0tOmnoeh+KNUvn0GPxRq4W3inwotAMPsPTfjnP0rzLwN8QY9X1y9hVLq3ixEsMZQr&#10;vXPbPrXpfiTwnrviHTM36Wgt5ph5GxuFwc84rybXdOuPD/ifSE0+6e7vZCMIhBCMnQH2ojbs7kUk&#10;nFq6vrt0R9YeJtH021vCJRck3KIESNvunHUjtXDeA7XxFpGseM7vY0dhDseOGZcK+F+Zt1Y/jP4w&#10;61ozwXktpA90dqZVQ2zjDHGO1XLnW9XuPDmpahdapNdW13auSkQAVDj2p81m2k9mc0KdRQSlZppJ&#10;3d/uMr4d/EbxZfRX2dPt7ixllklb5+UGT8qjFdlpviE6i9wi6LK00UbNJvVQI0P3QO59q+V/AGuS&#10;wafZ31zqItY4t0cSDkkHuy+v1r6z8A+LJRaXl9DpjyGSMgXchCAgdBiqcnqrvQ0xFKMeaUYLW3ke&#10;SeEY31LQr/TX1gWkst4XWEozE4Y4AArR0W08N3S3PhzV9aWDyleTcV2szj07j8q4j4g6zdaS+n+J&#10;rYK00T+XLGi5AZ6q+CLb7dqo8S30Zm1AuVSGQDYqn+Ij+VSmur6GjhdPW19dN0zB8FeBYddudWex&#10;1WWaz817eGSYEvEE6nA4xnpVTS9PuL2DU9B0+6XUrtw6TrH8g2qcBmJ44/Ovs/wvo01lFcnSViW+&#10;JaeWNlBjw/JwPevknUvC4tPF9xrFhMQ5G+aKNvJ3ODyB61Oz1CnVc3JK2nc5bW47+xfS9M1C0nP2&#10;W3YGDIEcijphup/HNe7R6PovjTwjojTNDYJZOXjj3BZWMfH3uy1wfiHw4t9c2t7YeITNqWpyJC6X&#10;ZBW1TPIwPQdq6Pxp4V0qy1O5+2wi4gjijtNlq21A+MlsDue9O9hyd+RbPfT7jynQPi3otvfeJ9Mi&#10;i+33c+beF3AZUJ4+Un+dbHhrxpoVpDceEvEERdyq+XHguEkJyrEjnr61598bfBGrxahpOp6TpSRW&#10;0Sr5nkKN+0jAY45zXpfhLw5a6tpia7BYOdStQuNybjOI+oOepNU0kk0yW+bmvpqtSnp/iXW9V1K4&#10;0zIaHSIi6yP8vmqBwPYV0mo/E3w+9ooi81NTW1YYgyVdunTvWLZ63rFpdy3cvhG5iu9W/dxqynyt&#10;nQnPqK9W1K18OW11o1ncyxvcLGGJhjC7T12E+opWuOVrrR99D5cHxDudBNtbp4eupbiVDLPNMmFY&#10;H9MV7f8ACXxDf6XDNry6QXF8whURKCkW44y2Mc1U+LFpquom5udMuAbWS2ZWE6gbAg6IfWuB8IeN&#10;/Eth4Eg07SEiupZpyZYwP9Wqnux/pWvKmna3Yyk5T6XTWqZ9WHwPqdjHeRTQwMJXM6Ox3b2bkgk9&#10;q37L4S6TqOn295JdxkSoxeL7kYdewx2r55Hx4P2a207xLayAomY5IMhWI7E/zr3G28X2euaVYmCO&#10;UrCV+WL5Uwe3v71EYW6adCJqskves76tHEa/cW+jeHft9hp4muIy8O6QkA4ONyewrxvStL8Szwy6&#10;hd6ldtFOwNqQNzbj1z6D617pr/xIsLq5utKW3g+zWqqHjfO5SfcA10GkeH1vtMuf7M1FGaeJhBBK&#10;4+VsdVAqWr3SNFNwV5Kzb3euh82+JrjXtLuNJsracw299NGshk5UyA5z7V9E+J7zWPCNnC6yLcwS&#10;KDu64fHTivzb8d6hq+iaksepX8815aO2IC+4I+eGB6V9w+Ebx5/CGnQ6zrMCREfaJlY/vCGHv3Fa&#10;ypOMIu+5E5c0o3Wieqtvch+I/j+8utMm0jVrhLaI2qzK6x9d38BPSs7wr/aGnW+nm3mtwlzCpRgd&#10;zKuOSB6+9Ra9rWh3OnTWlgg10soCsp3iFTx8xBP5Vp+K5rPw/pGnRJpxt7p1VYplf5Qx7Vk195pH&#10;lilFRST6FOzm0TwdrqONWuZLvWnEAQKSq5/iPYV3Hx00zVLCzt7aGxXUYroKMKdpVz0Y49K8c8Tf&#10;Ha0tdT0yxjjg1O5jMYZjED5ZPUhumR611fjPxbf3fi+yuoLpmjjgRWtZGGzBHLVTjZLR+RCUnOL0&#10;0Tv+h6d461/SvD3hrR1FoY7m1WMXUSjG/A5zivmpfFepeNdatNR07R5bGyDtGRFhfMIHVhX0bqtv&#10;ZazZWkup2yW8W/ekjN5pYr2IxwK+cNeN7plpqeqaNd/6MhIeGIYhAPAznvUaXl5sqkrLz1vfzZ6s&#10;vgzxp8TrG1WWWzgtNEugyxMvzSbO5P8AStzXNDbUtA1rUTcW9odO3eVExwszKOcdM10HwR0zWofC&#10;J1C9vJI7dyHeNU+Zg3VTnqKxvjJ4CsvF8Vl9p1L+xrZAyxqX2GTI4LA7f0rTl6N/13OdVmqkoppK&#10;L0t07r5jPgX4luNa0tbmw8QxT6hCCsjztlYf9kg+lcZ45vtbj8USSeKfEdt58SeZZRwfKrhecEe9&#10;eL/BrwxoPhxtX0ObVbtpXu2CXMZISXfwMdRXrHin4f6X4HmS8k1Nta1y6AitoZcySRhu4B4OB+FX&#10;VilKyu10NIpKd3a78tvmctY6BF45g+1pYSTag9yV8hTttVjHQkdvfNamswtolhd6XNok2ngQNsnQ&#10;lojIePlK5FXfB+r6V4N1aeO+lC+bFvWVCV2yHkh9vHFdv48+J8k9ldTWoi1OyMCxvIF3iORumOv4&#10;1LS0NeaSnZRurLU+JUt/EmnW2iGKK7eCNpPPkClI3Qnqx7mvqTx98Gp9a0LStZtZr2NVtAZMTbA2&#10;FzwuayPB0Wpx6fbxeIDAtsrs0QfKiTPKjaODXUXPxPutMngj12UfY3BWyZVPkqOmGXucVdSbfLa1&#10;126lT5tLW0eqZS+Hc/hu88E3dlqmqyTLbKUhRicmVwcD5h1FeRfBDxRDYeJm0m9025eQyN50uAiJ&#10;H2LY6AD1r0K+8BvNeJqWl6klpauBMqJwblwfQdB+FelaR4v1fVtM1Wyk8L29tPDGY5LuZQgkyOGV&#10;scms7pKXW4m97dXr0sQeMfAOna5pEcFxfwro32tp1lBxL15A9vesnTdJ/szR7eHwreyGyNx81zMd&#10;ryqDyozzj8KwPB3iG/0fwpff2lp8N+vzpH5zYBJP8PtXoXg/TRefD7VtUmi+yKqlrWFRuWN17jvz&#10;SkrRlrojN3h8T6petzzRPC/izW9evtJuIWtLaQ+ebpQN5THQA5r1jQrzT7Pw9f8AhufRrmIhZDbP&#10;LJtWbb/Fkd89q+dPhv8AFHXtY12+ivdUltWiiaOP5fvlRwOe5r0fT7u18T3enSyarcQy6YxNy7o3&#10;ku5PCjPr3onBpWt0LnHmtzPTTbujxf4b6/rOpTappRtZIkubny3ncja2zjaM9PrXZ+IvhtJqGkan&#10;Zy3qWs5YJGOXMuOmPT68V6zqWu6NFdLper6VALi8c/Z5bYhWUH+JiMYr531G2h8OeLrbTZdQnaWZ&#10;tyCR/uRnod1CTcrpWt+hUW2rX366anf+CW1/wtptvpWp+Gku7OE7pZ1mDE+h2n0r5z8by6EfG8ps&#10;rqe4t1VXxExJjZuq7j6V9HeNbqW18i1tNRgeORXee4ZjujU9smvI/h34US0h1J12OPtBZn2bmnVj&#10;kfhW9KVuaT32t6mMo3t5noKHxdqum/aJr0tAibIWkcbhH047ZrGtvgBqd/ElyPEF2gk+YLtzj8jX&#10;o+qPZ+Kov7H1DRrjS4oSgF0pKoyew9TXTy/Aq+iISw8U3i2wVfKBmP3cUozau0/wuHNa19Dy/wAQ&#10;6mup6iZnk8mGQ4kXPIPpXnGneF5dNF19nm2pJKXQ5ywX61k3N3dzTXcjNuEkeSoONp68Guo1uC6a&#10;CwkgmwAmyVQM/jX43ax9xzKWvK3Y1NLttMitLiWZioKhhMW6u3G09iKwrE6hpN7DMboQycNGFIw4&#10;PTPSknsBLBFGfnjznacgZxwcGtq90NL9bCTzmY28YRj06UJ7FuL0stjd1XxFaa787WeyVTiSRc5J&#10;HU8dq0LPTYrhd8St5OOGyPlx15NcdY3KaWsxycS/IueT8x5rq9W1DT4LW3MWURztlzxhiOfwpp3Z&#10;a0WtvM5TVp7e5Nxpg1J1GN6gsMH2FZGo6iujJbWUVxJN50WWdj8o9qh157eN7dIUV2C4Y9S+fSo9&#10;c1zSbrSBGtsYrqNfLIwQOPSqSMZStzapM6uC7+zeHrTyrkzsZsOG6qrH+VTW8WnLGt7bStI4l2yR&#10;k9sdvavH/DtvcQ3SskruGh3GNuAT0Oc10b20cYkZ53jVmyFGVyR2BqmrBGpotCzfaoNR1e2eWd3O&#10;35VGcLg9DntXQahPMl3qNzHZtIVhUYXp+A9K4Zbi3guJrjzHULECpIyC3QCtqbV0/s43K3XlFHxI&#10;CeGHeqa2CM17135mTquoubJpvshGICpIzwGPcCm6LrVwupJAx822FrhVKnGSOoz6VmytHdzJLaXb&#10;tEqEyJnJz/hXc6ZpUflPeXOE8uNgZMnjjgEU5WS2Ii5Sd09jW0d7b/hH5l2h5fM3Jn6460WVtFp5&#10;vPJl5ddyoe/qM158v237HaiOUPbT3AV+xT0PFQeIdUuNPmuEydqQgbhz+dHI22gdVJJ22R6dpGrz&#10;vN5/2KPCxEBUPLV5j4mv/IIuYzMC83Cq3Xnp9K0tE8QTQWbM7Ay7dwVQSTuHSl0zxFDFZ+Zc2i+Y&#10;CWRSDjnngEVUY2k9CJVFKKXNbrcp63r1y0NlbmNRcnHX+FW7n3rnfB9qY9XkkU8Ro23jGW9s9av6&#10;hqx1VJnlgEbRHAZRyo71v+HIIdWWG1tJwZUXf5vU88YrW1oPTyMb804u9+x0GqxTtDILWVT5mAu4&#10;fxNxgV83fEHwTqVuXhuL13+Ql1KldvGQDX0FqhvfDqwxSL5xZ9wc85I7e1YepeOY/FjCKeyZGVvL&#10;ddo+bHvXRl8pU5qSV0tycVGM009Jdj5HvNPt28O2ExVjMm5HDknO044otZEna0ReTgAr024HPWug&#10;8WW7wS61YyRNGiTCVPZJBkV5/o97HG8OCpbnYWP3RX6HhNYRfd3+8+frJJNeVvuPNNXg2zXQAACS&#10;sCPXmuZuOML6/hiux1ZcXV83Jwx69v8A9defFvMlBDHr+lfSUl7qfkfn+NVpv1LEV3KrBd3fHXrW&#10;2szSAcAsxAB9B6VgtDuYgMTg1qWcuyaELg/MD7fSrkjng3e1z1saa9pp/lgfMUyxzkj2rxvUL2Z7&#10;lg7E4OATXo9/4uISeFYSGyQWzmqth4On1CKKfGQw/iGPyNc7qRhG8mlr1O72Mq0lGkm32RT0bT4r&#10;yPaX+ZvuqOTntnFc7q2l3Fq0gkj2sODwa9d0/RZ9AlWUWLzyAfIxUhfxr0vxrplvfaZHP9iiinaN&#10;Wk8sZwSO9c0sZFTilZp9UzrjlspU5c14yj0sfIquzbSMjA7mpo5PnHOd3B9q2bnSHj3NhTg8kVjT&#10;wlGUggA89K7keZyOL1Llu4BKFd3piuv0m3jlglV+Np3biccD2pmhWqs7pJ954/kI6g9qXxCj2Ykg&#10;SFgQuJHI5554pM7qceWN2cpqkki3EgydrDcpBr2rwNZFEtreVVPmNGxPGQD2H1rwB7rMaKeRu4Nf&#10;ScS/Y5tLlRgy/Z1IwccxnkVxY/4Ld7n0fC6TxE5vpb8T0LxHo8iabPKpixGxwxAzx0FReEUa6QNN&#10;jc0oU8dQ1bet3Dvoc4lwRJ86kdj7VzPhTVCZUPCAIjcnOT3xXz1m6b9T9RVSEMTHWycTG+Odnb29&#10;jZssYEvnkccHaK9D+CWn2eoeHNSsEkzdu8cqNzhcHkcd/avK/j3q5uLewiiXOHJ3Dng11P7OurDT&#10;01Ca4bYAvBHIwBxWlanJ4BWve541DFRhnk7bONr9EdP4x09re7uraF/NMalnxwVA6nHrXkepWc76&#10;rpNyX2RnYpYdc9s11Gs+K7qK51KaCESLOhVy/O3J5qtqWrJJoNgYbcG4t5UJIHv69xTw0XGEU+1j&#10;kzjExq16kk763+49vvtRTUPB96ACpjSWF1PJ+UYH51w9reRXnw/0+Jpfn37WC87tnP6d65K31XXR&#10;Drdv5IxcJ5jK3Qgj+H3qj8O7IXHhy7eRm/d+aAoPAyOv1riqYflpy1+3f7zNYpzqxXK9abTvpsz6&#10;I8R+II10HR54ZP3iiAs3QEDg8+tejQeJ96QbcEbeG68D3x1r59On3134PtpIl+RY05PXhh/Ou4sn&#10;M9sPk2lUUkj7pOO4r5nEUVr5SZ9Jh8S01pa8YtF3xxrk02jXjCYkg7wOOxroY9cluLODc4USRrI2&#10;c8HHqK8z8W3anSr4jHyxDjscnqK6bTJGS204LyzW6bge2R1FYOkuVadTZYh8713SN6a5V1BDklmA&#10;XOeB3IxUj3UgSORhyDtOeeB0rLhmU7ycMBlchiBkdSAO9Yll4hsNS1aHSYL1UnZsOrfy69azVCT1&#10;SbS38ip4pRjrJJvRK9rs3bzWVRZN06kgjKdCvPP1os9ThRnCncx/hJ/UV55r/wAO7qV9UaXVHja2&#10;bAOBznvivPPg54X1Lxhc+IINP1YJdabby3G2QkGVIuSFP9K6FhIOnKXNpG19O55Mswq+0hC13K9l&#10;fsfRyNtX5gVVWACkctn354qK4unWF5UlAdASAP7vpXmHgzxut0gF7uSSE8Bs4JHBNegeINS+06Va&#10;S2i4IJSbgchjwQaynScZJW6nJUxanTk1LZbdSlYa/JHaeX537x3y+OuPf1rupvFsIgaOT/WCPAYH&#10;HXsT3r5purgJcwkSNiFuMdWPoa6XTpX1OGMNCwZXZjngN6VpUwsLKVjxoY6om1zHqmh+Lhp8xt5H&#10;2JKhVtpOSSO2ccfSsyw8UNbadcww3rxys/ylclSoPQ1S0Pw5L9tV70s3yt5ag8pge9ceVtrcRtu6&#10;zk/N16/yrH2cH0QSxFVJNvukeoeJddk1YW94ZvnCCNkGB0747VjziWCfT9s3zqu6Zh2H0+lcTpNv&#10;eaneTRQsqCRmYZ4xt966PUp2skgnlILs2Mj7zDHTI7VSio2RhOpKd5P7/Qkn1qJ7m9BG+Nfm2/dO&#10;D0x71yzxQ37yeXtXDbh7gc11914X/tqF7yOUIwjPyj5S3pn1p8HhgWqndsZZIeSOkbJVJpdTCUJP&#10;poc14cmu2vXiEEgEjAg9iSeDXY+I9Gns7oh5I5HD5O04wSM81qeH0mmS4iiIadl2wt2B7kVBHpU1&#10;5eqsjsXx5bEch3HHB71Ep6vyLjD3Ut7s6ltGur7RvC2cqzRXBxjoQ2evoazrDQdY+2JLZxKzu21E&#10;K8H6k11guLq1s7ZEJJgfy0BHKg8MMV2U/jCz1SzttLs7YQanA+8yjuq9f0rzp1pK9loepGjC0W5N&#10;OyPP/FnjAT2tvplxaCGaNiJkQADf61X0fSFbTke4yBhljMhKgnrx2NVPFMEdzqFpMltulZsSSH5s&#10;BepOO3tWbJrl2sQtJkYxqzG33c7Afr0rTm91WIbtN316I2NCihy0KTPDKi+ZC4JAB+ld3ps0t7Os&#10;5iRrmRTHJInRwvcCuTN2lprckPkqFihjZmPUlhnC1e8N3kdjrGoyvdOquD5ce0lQWGc+1YuV+b0O&#10;iKS5fWxH4n0sXrrOjhJI/lwx5YDrnFe8+GtB0e60e4huJAbkQbYCDx8wzivJNDtY75fOll2SszFQ&#10;6gBh65zXQtaRpJayw3BRkbGc5IYenqKwlN6LsdVOC1dtzA0HQhZiKUIGnt9+ZHwTkHoc0axezzXk&#10;9xawRvceUJDjBGenfpW1feF9Vnh+1iMx75H3oD19/YGlsLSO6lsGhtWDDMReI8M2cEE+lOM3fU09&#10;mtElY8hvvAsviSZ5bjUBF5cOZFjfDhuuTjNfK3jqDxZ4RnYR6xcLA53RGNj8y9jzX6I3Xh59CutR&#10;OzP2yMRqX7N3zXm138O28RSXNpcaYHEKEBycDkcbTXsZbmEaVVe0jGUOqaOLF5e6kLwbU76O+58B&#10;23xr8YacBJDrNwVc5PmfNyPXtmukh/a68bWoC/agx77lA/LisL4sfB7VfC9wwW2cW7ZdQ3IX1Ga+&#10;cLqIxko2SQa/TMJgcvxVNTjQpyT6pI+JxuNx+EqODqzi15n1m37YvixsCRY8Afw1oN+11OBE02nl&#10;pMc4bI+tfEUmFyN3J5pgJODu5xjNaT4dy+Vv9nS9DCHEeYR/5iG/U+89P/artL1jHPYGIAE5Bzu9&#10;fpXVxftLaEkKzBpAinARWy3PrX5wKrj7oJ+gqQs46dOh68Vyz4Uy+Wvs5L0Z00+LcfFfFF+bR+gq&#10;/tT6P50rvbuwzgADGRWrD+1H4XVEWRZwc7h9a/OYqxOccZqWSMMBjJOKzlwhl72hJf8AbxpDjHMV&#10;9qD9Yn6dR/tK+Dj5XzS/Meh4Xn6VY1D9p3wjE+DNIW9OSK/LyMSO0aZ/iFaOvQ7Lto9wIVQMgdcC&#10;sVwdgb7z+86f9d8fyt8lPp0P0M1H9qjw3tIjnmBHK4BGPx5qK1/al8P5B3SJu4PBA+p4NfnAIewU&#10;5Peo3hxkE8itv9UMvt8EvvMf9dsyvvT+4/TOL9pnQZsBZwpzj5lXp7VpW/7R3hqTaZL9AFODzjcK&#10;/LkhvXHt3qvtYZ9KiXBmA6c/3lLjrHxt7sH8j9Wbf9ozwiZPNOqKpycjtj096ev7UHhsSMq6syr0&#10;2jPPvjpX5URyOuVA96J0bdux97n0qf8AUvA661H8y/8AXzH2/h0/uZ+sqftOaNFCX/tcABjkZDNj&#10;6VwGtftYaWXcQTXEqAYGRjPvX5qhyB97mrkMmCa0o8G5fF3alLybFU44x9RWioR+Vz7wl/aokZB5&#10;VrJjHeTGfcVzF1+0lrkkjMkRHHVpC2B/KvkaK4wGAxXUeHtHvdTnCW8O5ycEDPSumXD+AoxclQjp&#10;3OVcSZlVko+3l6I9s1D4++KZRmOdYu2VA5rLk+JXii/aNjeupC4Jzwc/pWJZfDu9e5ng3bniwzqO&#10;3tXRQ+Ej5qROvA6RjPU+uKwlRwsPhpwT9DaFbGVHepVm/K5zd7rV9dOyNeTucgkh2GPy4rd0+fUZ&#10;bdQ9xKVBwVJOc9uvWu207wkGmiVLQsNwUkIQAfevVrH4Z3BdiZFjXGcpyxH415+JxdClo2ke3gcr&#10;xeIbcIyfRnkGm6BMu4rtVGzknqa9c0b4KXHiGyuw0m3eg2sTgdenWujtI/DmiOEuLtBIqlhubLH2&#10;21sJ4/uPKUaVpU056btpjX6nufyryK2PqN/u1bs3ofWYXIaMY/vppu1nGLuzj/DH7P8AF4evI7ue&#10;aJjbkFlVskj19q9Q8V+GrbxLpUy6UpmuUBIKrwx6gc+9c3fzeMpIhPNp1u1vkMYCx3OvcckmvpL4&#10;cfETTLuz+zwWMNo0XymFeoK9+xrzq+JqSlGcpptduh1Ucooq9OFOUIvo1Zv0OF0H4N67qOh6Xdao&#10;fs13DOJGj3c7VAAGfwr2jQvhZ4WgkvLtrZp2uyHkWU8KV9BWhN4gDjDS5XB/D61z0fikW8OPO5yR&#10;jByST64xXnYitqevSyylTXw66avVnoyzW+nxKltBHEi8AKoB+prNvNfRASbhnIP0z7V55ceLF+cq&#10;53ZHX09K4DWvGShW8yUIvzAcgE1wNTk7JHTKVKmm20er32veS0p3HHBZBwAO31rkL7xOsUheRQQp&#10;zkNuyD/SvmzxH8adOtdi/a4y2cBQcdOmavadaXOuWTy2d9byM6F8RPnZ35rZ4GpBKU00n3PIq5lC&#10;cnGnaTXRHfa544hDSFJE+Yk4Lc8dsf0ryvUviAyJM6B5PlZj8hyQOwz2rktG+Huvy3Mk+rXkUUcb&#10;kgA7iw7celeyaj4XSS1jYo32doyisOikjuD0rsp06MJRV1LueNVq16qk2nDsmfG+q/Gu4mlkjtbf&#10;DMOHc8jHoOleVax4h1XUc/a7p2QE4yeMj0xVXW7H7HqV5Hs+WORh+GeKqXd20wh5O0nIz7elfp2F&#10;wtGnGLhTSulqfmuJxleo5qpVejastEfVvwEuG8u4tchgVV+DyCtfY2lQNDYh87XkeNmJ4ySeQK+F&#10;/wBni1Y3V427G3DDPfsa+4fEVkb7SrJIXZJIZFlWMHazY9TXwHEiSxkrdkfdcPybwkW1tfQijiht&#10;tYa4EBKffbHIUn3rW+JkUV95S24ERaBW+ViPnPIz69a5K+8R3K6zdWv2dks5Yo8ggHMgHYina2kj&#10;6jatKpQMyIVB/h24BNfOyWqPcunGS87FDS9WfTbOzF837x5QCE5G0cc11zaxHNqEAVgwA/dlhkHH&#10;P3e2PWoNP8Gwo15HPfrbqxDpvBc564HtWdDoUem3D3fmfaH3YQYKAAjrg1MnuVFSSSKuneIZrzWb&#10;1LqwE5WMlXQAErgAgfSunvJ7WZYI3ndrd2wOo2ED7tcourW8JgaOQMzyHaiDkf7LYr0WDWWttMdp&#10;rVBCxYvGy8x/7Waynsiqb0etzzrX2tYkkjmucQl0SNuCTt5BatK2ktLidpzdIsgi2Bx3z/npXGa9&#10;4Vn1W+kWCXMW+KcDB5QDHatDVriSztYpEABhcYVB6Hn86tP4TNt+82tDSgtmsrw3ZkZkEu8Y/jOf&#10;5V0Hi69imuPt4gRIVAVz6O3pir3hwi4kghiR/KZPMw4yCzdRz6Vl3mqmOSe1AEtvI7RTRgcZYYBB&#10;o+0U0rbnNaxeBIZwL0+QVDFlOcbvWtPQPD186TTWEjNGkZbnqRjoD/KvL9O0XUp457axtnnlDFGj&#10;UZIQHg5P9a+q/hXoc/8AY97p9zfQ2l0IG8pDlmfA5yfWqqvlSsYUpczbcbaHIadZ2+rQ2sc7YeF1&#10;AO7nceea4S+is11TVbdU3XUMpUmTHQHAIrS8RabqGivaTLH8oDM/zfKAT1z6k965nWHN48GoTSKG&#10;3fNj5S59z3zVwd0mKpO3TVamLY3DRXeoxR7ZPMG2U5wA2ODTNP8AA10ug3zzTIEaZjGx6jHTd7Gv&#10;SfFFnZW9pby2WlAXEsLfvV5AXGTkDr9as+G2F14VvYL2cK4jRIgvBOTnJz61qqltUc/KrtPom18z&#10;5p8OaPezPM/lyOVcs7KflJBxjHpX0xo9xbPPYtFP9nVkjW4ZCPlIHT1NcfNdppyixs22q52s5H8X&#10;UHNcjIRpM7xSyAs25nck9z6VtUpur5djlp4hUNd+/keyeOrSb7RM0N010q2+1cnnaCfu59aqeEPi&#10;Newad9ia5TLw7FyPmB7Z4rzWbxdMlnchLoBiAoC9Qvtn1q9dGxs/D0SQkNMThjnJ9QfrWccHpaXf&#10;Q0lmScueD6XaZ6HpGvzaVJeXTP50oRuG6Hjtj+leAam13fassyryQVctu5BPIGa6Cz1k2cwtzIPL&#10;KfMXHKvnJ6c5p8S6eLe4uEuZ1uFkAQkkhgfXHp61tTwqpt6b7M5q2M9soq9rboq6hZR24E1veKRz&#10;EY2JyhYcnHaqEGrWELiKPduVgcEcuMfNj2966eHwfdeIbhZLF2dSC0xGAAw6da5jTfC9xJq8UN0u&#10;ydmaOQnAIUcc5oSjrqQ5S92y3Z2cOrXckUkK2UnlYZgOVKg88Va8D+CLjxDCBYoWuVct85xx359q&#10;9O+GWu2unWXiCxmjina1Ro43bncn1Oea0fh9JbWs6vHMILyaBnhAf92M9iPauZySbOmMOblbd9D5&#10;78eeFLuC3h1G5BgdQY1LfMGI46GvSfh/4WjtLXw9rSXQ3O0cc8Q6sWPU/hTviVG9/psNpPOLi6gc&#10;zExglF9SB3yO1bHg3Q7k2lnZvKsczOkxXPzbQPl4rR1W6SV9b/gCoJVXZdPxMTxXpmmy65d3Fq5k&#10;Z7xFSNBtCE8EH65rofiPq1xpslpaRx4kuLRVbnnAOMfSutuPhrqFrqNvfxyRyqrC4dAedydj71qa&#10;x4KXWNZh1O7mBRogkaLwFz6n2pRmuaF9bIqWHm1JJJNs+d9Hkh0i+Mkr7ZGhIII3BeO4rnvDmkya&#10;v4qaeMvJIyiZzwBtX9BXq3xO0q1027e7gkjlt7mB4Sp6rIF25H+NeW+EvDl7Z2Q1WaaSOabEccaH&#10;A2e/tXdGacJO+6scE6Uo1YR3Sdzu/iBpDQ2Zt4m3CW4jn55wK9b8R61Db6Yum7CsQ8g5XhQXAPT0&#10;ryrV5XvNS8Ouy7VaKIFQeCIy2SfrmvRPE6NeLBEFKO1vFv4Bz5Z5znvXnz+GKv3PWpq8qjS7IZPo&#10;dxps4ZCktzcwZwSSNoHGM59KZJqkMLLLIqyMIwCnf061ktqF/OY71Qx+VkAVSdipwM12fgbwBceJ&#10;b5JLYoG8vkMxVXI5I71nZtpJXb2OiLUU3eyWp5PrOnXd7dFrGycy+du4GVTjv7V11iIrXxZY/arQ&#10;zmeYxP8AMflYgEMAO9fUmifDU6a08rW+y5kykoBLJx0wP515X458HwWF5Z6gZpRPHMfLkQbVQg8c&#10;elaWlBJyi0rPczThJvlld6fgavxM+Etro96dQit5Lgzw4QknCsR3zXhiaMjwC0sJY2uZHAmC5OzI&#10;6D2z3r36PXPEmqanayz3Zu7RQVPAKZI4BGOa6O1sfD2mzTSR20dtdMvzrGm4j6+matVFduLsulye&#10;VqKUld9WjidU8GrpOg6eJjGJrcK8rg5zznFeTan4YGtXfyXG1XmDxtH25zgj1r2RDJ4j1eKOQiFD&#10;IFbdnEgHQfjXRSaA+ii6eOIwSM5TMqrtAXnK0OtZuUdu5DpKyjLfsfPOvfDW7jkUySKISpy7KC7M&#10;D2FOi8Oz2Vh90QLGpaEnguT6rXu+l+H7i4WW5vZWu40JkVlOAO/f9K6RD4a1yJZZLdkkhIyCf4R7&#10;ULFVHo5Jdk+pn9Xgm2ou/VroeMeCP7QmuTaPYxTiaBmZnXJRT/EprrNC8E23lSskgd7d2DFCR8vv&#10;mux1jxAY3kutM0+JWji2hlPylR/jXFXniW81HUola3WBDCrMQNib+9cdWom3d38lsdVKDSVl067m&#10;xb+C4buV7iC7YvGhfbL8+7PGOfWsO8lvtETDwbZhlzkgg5HT2rgbr4nX2lXN28sObaPcFjj5Lc/e&#10;Y+g9K6iy8WxeI7e5kELbZIIwjvwxOCPyBpN+6ujDlbk03c4iHV9Qu4LtYUZWmySSMgkdumMV5DpH&#10;hzUrTU1CRLaypIH3lQCSOQMe4r29XmiuJNMjuAsgXcMLgBhyRUbPPqN5DdXGkvcRwA+YYxjAU4z9&#10;c1VOo0nFddxToRk4tvY1fDPioWkE9p/ZCSnUEJuBLkBs8cfzrB13whZyaYj+bCLqGVfIQ87FznA9&#10;MYq7da2rSpaq5t8qyISA2wdufWpLDV4LfTp7KWVvNVS25hmQluO2MetNNr5GvIu2+5zGl61f2tzM&#10;BI5XyhGwfKo2OuQe/vWPYm/h8QmC1u/LtbqMrIr/ADKQBngdvatqW5AWRbtmaRUZiHyoUE8AZz69&#10;a5nS5TeJI0UZLI5jwDlsA/e/CnfQcldpX63+47rUraOC1SRLL955gTduwHx6Z6A1n+INNmsbIWXl&#10;589llkCtuRVAwAMVHqmi2OrafAzahdt9nKgWwyu45zk1b0zUfLv1iwI0EK7sjf8AQc96XYbV7mTp&#10;t39k09rBzFbWud3QmUlu/tUcNobfyri3aP7Or5kYgLkDo3PU1g21vFYTziK6+1meVvvjBTJ6Zrqd&#10;WjjaG3iubcfud2wE/IxI4zjvWjfmRGGmx0tjaxW1pJdJK815OjjCDcZBnjJHqKxbvUrvVLuKG6tv&#10;IS3UBYmXiP6msiyTX7SSN8+VDv8AMyxwcqeAPas/X/Est1czyzSbgJMskXLMR60rlWsJqN7azPdC&#10;90nz0U7I5AcFcdQPasTUWns7YpDLIqGEHZuJO3OQOK2NPiubu02fZ3K3MzNt/wCeYPJFT6bpupJd&#10;2146RPHM2MMuSqKMD5e9PmJ5W9e5X8L63Lqd5aWzOgdWDLtGVVRzyTzmtV9BN1dX8zXjLHJOoaRD&#10;kuc8/QDpXUrBpdvfxTGNkMlud3lpt29uR7Vzw8MpHEWstU8uVVIjLYJPTGRSb8jVJpa6nE3mheXq&#10;UirvWNFzvYbSc9/pS+HTBDqCzvIjHB5YAYrpNS1eS48K3ckg+16hC7QSk9SBzhcdu1eY3MkbIk8N&#10;pJG8aKjqp3HJ7c0X1M7pWdvM6a78Z6jPFcWZgCwwyjMhILuWPautlsNY1P7H5sLiAIQ4XgxL1y3u&#10;ap+H9Egk8r7WwCpGXkK8Y3AHJJ7118/jYy6HcQ2u1od5+Y9ZWA/jPt6Vm27o3gtHdlOLw5p8+nXF&#10;3ot8kt9aptlgnfDhOmRzgiuB+xXbO489TL5hDMozENwxjAOT+dV/BWo6PbapHNPd+TImSzRDIk3/&#10;AMJr1Hxloai1t7qzvP8AQpXKuy4DpI3OQMdPerbs0Qmmr/kc43h5o7RpLBDviR1nByiHAySRzxiu&#10;LsL24ubiKGRbfy2QbQuV3Y9+hFdnH4hv9Fia1soGunlRhK8q8njj2PFZVjoupX2lrM9u9vh/ndkC&#10;DIOflzj8MUxPf9CfXdHuZrpYG2zNGmMomCFYdOP51v6Z4XuItLEM9wY45nAW3LfMB3Ldx7U9NJ1E&#10;J9onEVvYLGEz96SQepINO1K1b+zJH0+UJ5hwJGP3sdxn0p3Go6tlBvDRsrae2F2WtnRso3L/AIVr&#10;aNoXkaOdQiuGIZfKJXjyx3zXM39vd6bawJdSedMUEjHsc9BxVXw/NqrSXtkkTJb3A3nLcBSORnnF&#10;RLroaRsnHQFlCLa2TSTyfaVL5DHy2wT971NVb+8ux5cNlclUUtI3ZQE6gmr90reHVKTKrbLXMKgl&#10;iqgHk569TXCx61b3enXcUJZX4jBI+6rHPHqD3qUhOVkQ6b4jnmu7pk3SecAUwc7hnacDtXtvht2k&#10;vYrOCdYHwVAfqoAyd1eTeDfCH2RnnF0pSNCEbocnBwK3dB8OyXmp3MjahJiQMem3KgdfepmFHmSV&#10;92z1+3vHt7ecqgmFwjb41G4kEkA1kavrOp22lgaescAkzESnLAgck1Y0nxfLFZ3S24jiHlqIJmH3&#10;Qpwc+teUWGrrbRyXRKsVkYl9/wAshbIYYPpURfZm8mtjX12W70+HT7GW8kkhniVtzDIMjdga2fDe&#10;n6bBq2kWMnmFbzck9weo44x7CodQuHvrOynvmAgRWaJMZBOOgx+dGj6Te6haWUscRUW53BmUjKk5&#10;4PrWikrIytq/wGX1/wCH9EvdSSLTJru8s2ZY55n+QKp6hccmseC0jngk1IJ5QuQZCm3B2nG4e1S6&#10;XqTC71G6uY9myRwm9e+Tz9aZbXWr6RHaXgumnSeEu4kAKjJztA9QKq+hK+/foaN4dB3efBautvhA&#10;0Zf5FPc+xrP0nXbTTpvtEMRkU3GIfMOdvsQe/pV2Z4LzSjdRxCQuzERqoRdx5BK/0rl7vVnmjhjS&#10;JA5IDnGAhHfHrUPr6lp2tsXPEuuX9zY6bmJDdl5Y5Nv8S7sqDnuK7DwpfeI9JtLFH8428atNJ5BX&#10;agJ/ibnk15/elZJrVjM0kciNg4Gd2dvXjivT9NmuNY0HUZZoja2trC0KMrbVlC4LNn1HrWc9SofF&#10;ux0gGs6ubtoDavJIjhpDl3KjhUAHOffit/xhrNimh3clsXla5lWNoHQBldOpBGOPauX8DyXQurW7&#10;M6TyC3KIjdSVXAwPXnNc/cx3Gnm/ubny5Cr+YS7hioJ6qB3rL7Rp0O0/4Ry5v7DT7ZmjtB50byuS&#10;AqDPOB3J9Kr61Y2dvq17ZsIp0YsRLcPtAVf7oHesoa1f6pfRwTTLiCAXCKnO3ngn1Nafl6W15qUt&#10;9csMRFUbBGJGHDHr8vPNVdXt+Id2YaW9gkyXEXDQgLsB4G3kEY+8D612vilEa4t75rNj9pVAcZy/&#10;HOPQV5d4B0K6F+6ArcOeBht2MfNhQetew+INfnPkzJGA0AKISc+W/wDF9farlbuTDbaxgeJraCzh&#10;jgtldp53VoznJwezDtipodX+yB3dBciBF3EjCR7uvXrXBWOmX2ravFHLOFJQsihslscnHrXR+KtT&#10;vhpzxNZyrKRtVerNtI+8BUtNNFKWj8jLl8RRrJJt0yEx3WAFRSGBz/WrXiLwzLqVppyR6gfODlvL&#10;jz8uOgY+grLnVtPhs0uJ1jPDPwSoycYI7EU3StW1Kxg1K7tr5JC9wIokcZGMY3fnQl1JbWz7HXad&#10;ZvbrBcfaop544yojRgrHaecg9a3/AAx4sGmf8JA7TxNI9uzrHKBHhyOme/0rya38RabDfTPJDM94&#10;oYCJhsUuPfqQetdNdz2V3YQSXFvbskoDFB94eoz7UW1Q1NNaNG14X8RXl34bv9YkAQxBkWNBg7jw&#10;D9BXJWkUMT6ZcWl1NdXN7G/nQv8AMisO2PetPxVBbt4duBaRva/Ou1UOFOO7fWvNfB0YRJw9zKk4&#10;lxhTgkBeRn361rGKs/uMXJ80U+250x0m/wBWsNTsVtYbMNOkjhnU+W0fJ289K0J9UaCawkd9zR+W&#10;rAHAcA7c8Vw1z4fk02W+SZGlSXy5o1OTkgk8juD0r0zRtN02802S/nmQuhMCW4GChboRiicNNBwl&#10;d7Wex6fJpunXbwRiSGMXCMHkAG7IGSQK8o1LxPGumTyW8DsQNiyMowChxk11d9pkd21iY76O2SeI&#10;R+cOXhf7p49TXLa7oQsrSfR4bvzE3fupmGGkPctjrWKV7adTaTetuxqW2r2Wk6HJLJqLNd3ZV442&#10;bC5rA1fW5JNItxtQvLL5ZGMADrzjscVy9nZjU5LOCfzUa2doTk/NyOvtk1ysesTXkscQmJliYoI+&#10;MqyH+VdFLDqW/wAzlq4uUU130R6B/wAJXbLcwfYWleS5i2XER4WAA87c9faupFkt5FMOZGDBWXG3&#10;aCOuD3NeX+FY1mmu/NnWIoxVtwyz4JG0fiK7SwWZLm8eCUNIUQbGJyFQ54xVyoRi1Yzp4mUk7636&#10;djnYLK6W2ySotYrggKWO7ch9T0NS3+o7/KnlRFG8j5WJHPTdW2xg1FZoirEmTci5wm4feJrAgeKT&#10;y7FZYkJzHKxGVHoQe9dVNeRxVZWur6HNW93BL9v8xD+5Rn+RckY7561zNp/pAs41tyqO5LnJBYdu&#10;vQ11Xi+SDSoWsLUgiJlaeVlKtK2OFB9P0rAsH1Pyne3QbJnVDj5zt69+mK74aq55lSXvJb+hS+zx&#10;Qxas8t2VmB2Rkt1Rga56O5VoU2xRiRYwsoAyeP4uc9K3nsNStLu4eOwkdG+d/Mj+6D0HPv2rpfDc&#10;0tvefb/II/dBZFm+X5CMkYI74rfmUU2czV2lseW6La6rfXTFH/1ZaWKdRtAUdgeMsat+HPD+p3Eh&#10;nM8tvIHYMzvgMe/0Ar27XNEskNndTG4ijMRkWGNtqqSeChAPBFP+zzX2my3y2hS3DERuxOWOOAR3&#10;NTLFaaK19A9hrv5k58A2cFq1xrGrfan8sRloRkIp5yx7/WuUGgWTXt0ILiAafIq+XJvBYHHTGfzq&#10;+JrwwWv/ABLpFt5V/fqpOGHQZBrMvvCUVzd21sluttbW675V4VlJOeT1Nc8ZvW8zSUVpaBeTUtQV&#10;jpaW0cscRzG0ahiFPGcj1969d8EeEpDb+deSNb2sUo3bgN/H17VyWnWekR6hDaQ3gaOZRulXK7WH&#10;Su7vmvrZI7SZXeElURlJYhj1L/XtXPWqaJI2pQs73uZGgeH9PfxTcAXbvaMxO2UnDZ+6FPoK9H+I&#10;GkaMumKsVokM6EGeaMZVk9h61wmh+HNS13VHt7Um2it2/cyqAsjleGPzcYFeiP4J8SAG9vNOk+zw&#10;H92rfNJO68YYDsawbl0V+77DbijD0XQPDUmg3dis13M93F5kDBdqK3fP0q/oPgy9Np5FpZfaoYFG&#10;7cPn3E/wsPSvRfBOv6Lb6pbJf6aLIXamFQx2+VJ34PQeldh47bTNNlsxpniNrdZpfLljUAhQBksf&#10;6VrGClHnc1ZOzSdn+Jg6qjKyTu1o+n4HnGt+FJdMl0lo5lWRiN0LHdIu44JcnnA7AV7Ho/hxNPdJ&#10;bNYrpY8tcFsAc87QB6182aj4qbX9bs4LaNrkwTeWl2jffx0Uive7e11uz1Ce0hZba7eEPcRDDIwx&#10;wc9vpWlKUFJtU5NXVmt0RUm5Je+uvzLnjv4geFXgS4j0y5jngXLbQRsZewArzNtYsfEpiutJ8SpB&#10;c4Ctby4JOeoKnv71p+E/D3iC318S6rOnlXM4xGUByq9/YDvXN/EPwdoeieIF1a1sTOFuj5zRkKF3&#10;Dpj0qqkpyTnKK3s1a3zOa6jaMX09TR0yXUbaxu1ZIonSXGH4WUryW49a5mL9oieHVDamGNYocI5U&#10;YPzcZ/CuCs57m7vrq0vdNuTBcXEslmC20gAEjvXi/gzTLeTxc0mqag1hYNOzNIRubdD9etTRk/eV&#10;3p2ZjVrS0t17ntupeMnjNzP9uktYEYyyTkYabdnYB6j1r5s10A6lBNLJJcFkIZgNwAJyM/nXWeMR&#10;Zz6lBBFrJurNndrXPy4RW+UOOxrHUIJ9UlngBCqq5Jwqqp+YqO5NaUqajqclebnuNtzqFmJLmCT9&#10;zHGSxAJLAHpUPw71NItSkububbHCkki7v77j5QB6Gu/1e40nULSytLWYolvG4W2jyDMCuVBPUnPa&#10;vFNK1KS5tLWG5iAlid/kCFWVVP8AEPSj4lLoY8nLKOtz6W0nW9ItG06+kMf2ho5hLEzYDbhkcf3h&#10;XFRz31/cWU8tlPHbNc/LOeI1B5yM16L8E/ht4f8AEW26vDJcCNyXjfAQN1GD296+iNU33egXdoLO&#10;ztrSynJZSgGFXkD8a5pWX4/gepToynFNtJaHzsDjWLK2W7lVZrja8rjIZMZIUkCszVfEcKa7daZ9&#10;kjjT7QiCU4G0LyTS+N/FVjdPZRK/mraqQir1Qt3WsDUNPivFeTAZREszyS8O27scevaqilZDn5Pq&#10;eG+KdaRLi6hW4y32khGJY5QnHJ6GtCZorW3kivInBYqV2fMCO3Pavbb/AEjR77T7bzHiWVWACxKp&#10;47Bs81Lf/DHUFu0ma0j+zROk0e0GRZOOhxwBiupTjZXucTw073WtzkfFdhpt1o/hyR7giaFSqmM4&#10;JLHOD7+lfSPhD4VaDJo9le26XlvqAAMtwRyDJx364qp4Y+FVomrWmqan5Mccp81IMfK2OQF7Vu23&#10;xSudO8TrpjzJfWru0kLYI2BhlVb0xSTVld6anTCly6ta6WPT9K8D6fZQXcUxe7kAO+4mI/eMoyMA&#10;Vzy6NHPbzWsL3Es8qsPIOSiK/UEHoKsW3iu8Rr64kkVSHwtnGnmjJ5yCa6LRrxotQS+toJY2uNv2&#10;hn+ZQo7ADuaL0pctlbXXvY3tOKd+34nib+Ck8MXNlPFriadco+x4GC7X2jqc9c12C/E9mv7ZILJX&#10;hlnSK7fcXJUjBIHTFN+Jfgue6kOr3Mtou75YEYM07AdCACMYrwG58M3ludSa+N7tCJ5rQ5UBTyM4&#10;J2muac5U5NK6/UqnFNdPke8+L9DvreWZ7BbiLT1O8BFMgfPIGB0rz2bxn9uuYtMvNU8xIELbYIQS&#10;O+AxxyO9efR+LLywubNf7YvVht+Ig0gIckfccdq5O5tsLqNwUOZJWkkdMqYnY8bSK5atVN6aX6dD&#10;qpU3y6pOx00viG3t4dTtoEkuoZ0My+YTujkU8A4//VXYaRJrF1aadK0asVh3TBAd5z2wOleceEUg&#10;8Nx3VzMZFe4hAQuNzM5OSfm9ulaPhjU/IubK5gtp4lcyOzuRvmYn24IHpiuSbR6uGT0utWtj1jwV&#10;Y2NjaX1vbwKsk1wZJ3b5sL1APuK5i10mGxv3NwwmRd/knGOZDn5fTFbk3iCaYEPciWbO7jjHfBxx&#10;VbUrm1aOO4upBHuyVGeFOOmKyep6cItWOP8AFFhf6hAmly2colmlyr9eP4W3Acj1ru4vAs9loMMN&#10;9PaG9QMrndyyKPwzWd4cvQiC/XLC1kVYVDb8B+OT2ye1aV8upjUrCbUw4CySs2Ryd3ReM5XFJJb9&#10;TZR1vfocnp3hy9v72CeJIYIVj2Rlm5/3sdcCtXw1put2N3PCb2K7ML5aRDjjOcEEVqf8JBa6deSL&#10;b2SOqpv5JDSMen0HtVSwtbpNQk1FbUwQXFuzujOSVfPIbHYjoadtB9ShqqQTX2nP9ndZJp5AVUEZ&#10;zwWI7/Ws/X9b02S4XShdIyFvLRWXJiYdCCe5NP8AE+s313c6dLJJst4SVX7ocpnkfL6V47d2VtcX&#10;QuEvBLK1w21MbSE7HdW1OK3uZVJNbJas79bezV2S6lJFviN3jHzOw7J6mup1q+8Oac2kQ2Wm31ux&#10;jWF33jIz82CMfiaqx+I9IXRprWbRJRLHsnS7jb5onBx8ynqMjmsiDX7Zj9plkjklOH2rkySAnBKY&#10;B6+larboDtftY9FEGkaPbOk9xO1sGFwOd25G7rjtk4FeRjRzG+t3NtM9pFdXsM9u7D5nCDlfrW54&#10;+EWtQXsFvqX9lwPFHbwzkEbCnO1sfXmvI7Ia1PJ4dja4aYWtrPE5Vi0TsDtR/r61pDrqZVJ6pWem&#10;1vuNi91u6NzKwYuJhs2T8hcd8g9a5zU9QtCdFtXmk812lYbP9lgFzmt3VdOuLWw0e1uYlacGWR5M&#10;47gLz+NXIdah03VraddLNzKsH2d9ybgGflWU9iKowk3d3dtt/vOltdXttNbUr281GRLlEl8u32Fu&#10;AB87e2ayL0Wc+h24hUmW5t0vLlNoJdVblh+NYeqnWb3XNRWW2WOK8SS1iBG1nzjlBgce9el6VpWm&#10;6LpUEUjZnlRbZXPCR4GWBJ/pQkkkVdybvtqclodndXFkGR4oFkkZzGc8e9Z+q30NjfSRvOLiJoWG&#10;8HO08YzycYp2lHSY9SudKngMV0AzoJeUc4yGV+MZFVdA8DWOoxXYinkaaV+MMWVGB5H/ANaiejBO&#10;TSUbX9exb8JSRRq91K7LDLdsqfLuadmA6+iivRdXtH0ixtbSO0W3unDSRGPAld5D8xx1Ap2i+HbP&#10;SbyxuL+2uFhsCQytjy5cjORVXxF4liuNYu9Xj0qS4nCqizxsCYkP3VUGsXLU3iuWOr1O38NpNpiO&#10;bhZC80GWJXBKKOSPTmvJvCVlItxcEXAS2ubtriaWcZKgHIVV9PU16ddLO0KtJeFzLZsHZiQVLngH&#10;PSvLYdTks7STzUbEfLcZQKDgDI9amDupFzSTi+xV8TeIZtZsL6O0VU8uYqsjnazx9zjt7Vw2oNDq&#10;Is4YYdvnqiklf9a0ffPbFb2uLaGe5Ett5fmQ71HP3uoAx61yFo8yaXbXUJzNDMFWJcs4Yn7uBXbR&#10;SSXTU4qrbk766a28j3v4b+BNEg+yTTZkunLmJTJjZs5PSqngO3kvdVvtSjnXeJZFVCvlsgBxnJr1&#10;/wAF6BpllpZcjzNUNmZI9wOyDdySc96pT2dvcabcTNIItVEe5ZFAELJ0OB61xe0bervc71SSSsrJ&#10;Hl8fgG7tp57lY5ZDLM0jSREMSWOcZHSsLUEi0p2ae0d2l3l9xyEVj1OPSvSPAVlDa6fqySahN5pL&#10;MxU4Vz6gelcdB4hu4GuhdWSSljtjjUAgr6k+taxd2ZNJRWljDe8vLS3eW7sDFbMu2GZkOApHJJPY&#10;14z40S4vJ9Kt7U+XG0n7tA3yhG6sK9U8U+Ib++ht4ixls0RgIc5Xb0b8VrK0L4P67rN5ZfZGaKxC&#10;kia5GwfL82BnqPpXZQlGm7t2OGupT92KbOL8H+G/s2u391cGO7scCNVkOHbacFQOy19f6N4Ms9PW&#10;N7GzkjitFaS3VW+Vd/zc55I9K5v4X+GYobrV5Ikimkt2KyLINq7TwGG7pXbz+Jbi3lnR7UyOSpjx&#10;xkA4Ax6Vw43EupPd8q2O/A4dU4XtdtnI6/drrmiajNpl7PZzyAyFG4EpU4Y/pXidnDe3lq+/Xp5I&#10;0iMMsKbnPynkEdPxr6D8QazpEeoea8LwMdokg24T3Pt714b8QtWbwXqMq2rk2t9MS3Awd47HtTwa&#10;k5WSTfQnHNJczk7JWep5e2l6ddpeaa1szzhGdSO4HzcH6V7z4c+E+nJZeFdZW7/cSy+VMjLksiLl&#10;VGOpB714job6dJrKXKXuACXUKCXZMYKtjp9a+xfhRoB1Lwbol1c3TQw26TpbDrvkd/kOPau7NKlS&#10;nTjyyab3PNyynTnUlzRTtt8jc1K11DT7jw5ZrEPLs7eSQtJ92MsepHqcVy+t6vFefZr6+Y/aPO8s&#10;KAeV55X6iuyacahbQ/br2aW7SYxXDY2Lhem7HX2rmtbhlt7eC9fTJnit2yjuh/e54yAOmK+aV29L&#10;23/4c+mW3mfNfxS1OyuI720gtp7iUxsbeNkJMLEY6jsOtedeEpY9PtNPlbUI7O9F0jJODkgBTuDe&#10;1ewfFeS71DQbXU9NL2d+lwI5LdT8rKTw2T+tfLMekajq97OkFkkl0svzBW2qQ3DjnsetfX5bCLw6&#10;TkktbnyeZTccQ2k27K39dz7c0GO0iu9MvJmthdXAkuGVMbrlsjczenHSus8IX8lzpt0qwHz5d7qz&#10;fvHSPzG5Gfbivi2x0DxLp2taHHqMixwLKsLy20wkKRseF2juK/RXVdU8NaRPbyWUrFZLMRs6j5o1&#10;HBP1ya8fNaCptfvU01v6ns5VXdRSvTceV2sYd1qaXEVhDeFlgGViAOHbH8bD6/pXmmseKXsGcajZ&#10;RBp8LBLIMkLnHH4frXqup2MKxK9wARAsb724/dv3HrXgvxb1C0ik0eIwzfvVby3fBCJnO76V5uFp&#10;udWMX1PSxdbkpTkuh4F481cWPimeynX+0bFH3xRAcMki52L6MM1414l0z7PqPm2kciQ3UgMCOMGJ&#10;W4Kn6HpWzqOo6jbajdNeZ3LIwj2LySPuvk9B71xxvrq5lnusNKLcbpvMbAAB6D1Jr9MwtJQhBdkj&#10;8txtb2lSbfWTZ6FDbx+HNTur63udyxeSsIc4SaXAJB9h3r72+A97O3hDVru7lhMk11BcXEinIIVv&#10;XvtzzX5kalAZ/sdw4kENzulVA2cnpgDtX6KfDLwzf6R4Vt9LuLuIz39grRog6JI2SPrxXg8TtRw0&#10;H9pyt57H0HCbbxNTTRRv5ans/izxPcaW1xb2dlbY1Oy3OZBkxbyVVlB6Fh3r4S8QR31+t2b2d2ms&#10;ifIRm3ADdgBfXIr6g8bQ3Jzd/aTLLBYiAJHyWWPjn1xnivCm1JYNPVItNxdGZVE0ykLGhbIc59K8&#10;jJZNNyt1svI97OndqLdla/qebP4b1JbGO4v9HYKLczXEZPC/wrg+r/3aq2a6/FoekA2mTeyzukMg&#10;yQq4ULz0+lekeK/GeoSaXc6dGnnCS7ErzRH7+wcFSei+lcdfeHNah0yBvPmJibMMCZd2WXlsnt71&#10;9jRm3FXstT5eUEm+Vt6GrqWp3i6Pe2hWKTyypKQgRcAdDj71d54d8Jb9OS5uG+2aitlxbAgiCIKS&#10;JGbsQOAK840rRL/ULy5t3tfspdN+JDzsjx933rpfCF/HE98LC8dAd0UUkgI3EA5Vx6U6nw6PzKhv&#10;dp9vuPJ75p5iJEZZJGYOwJ+YOeSeK5+7sXAkd4wq7wVdG7jjOfau31rTIYre2aCUeYc7yuB5ZY54&#10;rmv7L1iIvF9kLKmWeT5SvzdxXqUnojiktT36LTodVitoWkkN2IC0ULrzMrj5XcjpgdM1maDc6lp1&#10;5qtkiRs5uYmdY2OXC5O0svQYODV/wn4P1YaXqt9Fcm6unijSRUJaQpj+H2UVt2Ph2bw34an1WC4E&#10;ct/Ottt2mRrZWPJl9COua8qc0uePNfW1vM64x+F2tpdvyPDtZ8Xald3pv7wiefcUZZAGVV7ADtiq&#10;E2o3F0hQRKqSFWJGAGZD0x6fWu98X2lppW3SIPs901o7XE2oxZb7QHGQvPYGvLLWOO6ZpWf5pGYo&#10;iDkge3avVotcisjmknfc9N8Ia9LZxaqJ4Tve4Q56RKIxk57YI4r1zw5oXh8fZrnWrJYtKuXzJLbS&#10;kyLkcKi+ue9fOllcXFwZYI7zI2glWA+Zl4xj6V3mq2HlXEESzt5cYXcDlgSy5O0fpXHXj7/Y3py9&#10;3a6/zPQpdEsm1bU009Eit4ZdsRZgWZOCoPqSetef3V5fS6veySQJHdJ8hhwFX5f55rvPCvh21nh+&#10;yXNs1s4Rp1ukY43AfKCP6V51epJeN5pjkxGxy7kEyFevA5xWNJ6vW5rP4V0OtXxPqdraPbQ3EEDX&#10;4VJkYA7VXjcSfX0ru117V7gWzabYW81k4WB3WDZHJPD3V+mfQ14jOYoLGyibT4mIlMm/cWZj/c56&#10;CvTdI1++ktpNJltGbTfLDCOFiBCWOTJjqSDTqpWWgU5a79jYXSL/AMQXF+jXSma2HmfaHOTuAx5Z&#10;Pp2rg/GXhq/sZNEmjdCupMtpsyGZZQecntmvY9f1C2Oj6ONLiS3igBF48hPmySoflX3DV5l4YtPF&#10;GpW9+40+O4t4L5ZJIJT5b7vvKRnkfUVjTk4u91ZGs4pq1ndni3jGGe21mW1MEaSwHy3C4dMr7iuz&#10;8EeL7GxsraK80SJpI7syRXqOfNjU9gByQDWJ8QNHsbaWO8trkt57MJ0B3fZ5s8qG7iuR8PajDBeR&#10;zLvyjZX+IE9ecdq9ZQjVoq+unocF3Cppbf1Pr/xDJpFzNPfWVus26NZ7y5+7t44UZ6Huak0jxPp1&#10;/b6LFpelrbvEpj1GckvG+88My/xMOtZngiysr6xd9T3yDDyt5LYWQtxGj9sVQutItNBluSNQlguY&#10;vmntokLRc8qd44wK8KSS5l1vY9RO/K9la76Hh2pafNBqmtfvZPMgL/PHGVUqzfeOfug+laOkeNtO&#10;hjW1isWVGMYmlA+aV88Eg/yr2+/8c3OhW9xDHptpc2urRIt6ADJI/PUMSe3fHFeEvoFtYXV899ct&#10;aRli9mkIWUEnop/rXp0qnPHVdDinT5JaM+ntPn+02uo29zHG1xdbBaKW/eKqjqm3oTXA6rb3ks08&#10;VrApijtc3Cue8R5AJ/jP51zllp2s28OlXlpdJJMrqTKnzYRuyjruB616BFZbLXVL6++03X2q8VTB&#10;sxkr1OVrikuV7pnVFuXSxx1+k2t6dFaWNtAt7GFl25ILRnIxznmnaN4a1DwLrmlxaf4is3k1u3Wz&#10;vDgjyC5+ZWHpz1rPudL1DTjFqDSSrdXRlhtFBw8O3kKwP8PpV3wVo+jwWGu6xr0tzLdshQwyn5kk&#10;Xncp7fWuqnPlho9GYyhzSV1r+h9cXfj7QvCNhoWks9zdJPL9lupMF44Y4+rxqfrV/wAc6Vaabqml&#10;aRaSfbLu5kaS2kBKtPBcLwCehCkdK+avgB41bxDregaNa2kkl8Evd8monMP2d1IVVHfHXNffum+G&#10;rC3k0e11y0tbi9gsXiS7ilxHDGp/hIwVJ/WvVUZTjaSt0PNlWjRneLbvdtdX5nkuvfCnWvsd9e2W&#10;tRmOIYnhdxHKrqoBi4J3E9hXwT/wo77JHq3im7uW/sewv4jJZTEJdPHLwxUegJxX3nodj4J1yeKy&#10;tNfudPkl1CVbjYWZV8o8ZZyeoGRWh8QbWfxHpA03RrPRtUshdCQ2rnyriWKHhvmIyMkZ5rWnLkvZ&#10;2uvUmpJy5VLVp3u1ay/U+TPAGq3Pw6vbe1jf7bomvxh7MhyTZPK/yJIexx27GvrPWPCmhvr+lapq&#10;umXFwbaO3aFLRQrTyn5jI4P3uMDd0r8yNfbXfBOu2N1faZvtXLXVtbPP50KoJCu30BWvtv4UfEWz&#10;1md74XV/qU0toltdC6jMdtYqSSqIyZCqO1XbZ736ifVK6fbZnqPinWvBs+pwJfeIdVlt7i7WeOGG&#10;PaltMT9yQ4yy9vSvI/i/451bW9A1Xw/HLBFDNi9F1IuFnSMgRqG7FeM13PiSyu9Q1221yz0hLm5j&#10;s44005fM+zxLHkLcBxgF+fu1heEvFNxr+q6zcX3h+yNrpyW8KG7cxRI8XzFQg7kjPPFYu6e9tS4Q&#10;jyq6vZd1o/kfn/r3wbvrDwxpGvRBLqO4Q/bkPyNbupDBQpILZU5z0xX1d+zF48v9W1VNOvNSZ5DD&#10;Ktisi5ZdkeNm4dEUV1vx4+Ffijxx4b1LXdO1TTW0y2uVlgtI0KTAKm1kRgSGOe1fMHhXXtHs5fCk&#10;Wy70aWO6ZLi9lkK+XLwGK+xHUVu6nNDe7v0M4w+JLTS3fU/U74aeHdcsJrU6hHZ3ENtaTJvlAPnz&#10;OQxZSc/LjisG01+yQ32mSaSLvVbTUHeJoH/dwiUbhtJxhM9RWb8LPEW7WdZt2vEuoZ0ibS5Y5C8b&#10;Bl2M53Y7jJ7VR8U/Be5uk8SXmjXFzAt5AzSQJN5f+kqS3mRlckqcVzyhorefmRBpVJKbtdK3RHUL&#10;4E04XBi8QTQXU8d01xBY2jbwJrhenI3bc9s4r591bWtch8Z2c138LYLTS7NJbdRbqVMrkZjmf02j&#10;pivoL4b+PPDV/wCELa5vbdoryOHbdPAvmTySR/Ixcj+JsdK8+0vRI9d1vTL9/F0kWjtqMcEdu6NH&#10;PO4GPLcnoD0zULR9PzOqnKVpc/NZadk/SxS8S+PvEeo+FLXX7W3NzpUUg863QLG7mIbdpJyXQnnH&#10;euI0/wAPzeLoDq+pae9nZRwAqki+QbuXGf3ac8cc+tep+M/gyPBV7YytEwsL69nLabFIXiTYNyID&#10;68deldbp8lz4i042OLC3muY2e2hlkW6kRQCoGAMqAD+daJNvW9yI1YxpxcHHlfVLocTF4l/4Sbwz&#10;rumrHLJPBe20SxorxwQxxkfMxbA3Ec4qDwbdePdevLzRT4btriOC4AguJ5D5sNsnRyF+9jtXTav4&#10;60vwF4bbS7TTTq9rJdiG+uJ2xFHdlAv8Q6DA4rW8IeI7CWW18R6ddyWcEaPbzgZxPs6iP1U9jTd9&#10;NempGvJNqmkm243727Hm+sy+OW1u9in+zqwEaWltDlGuo+zbyMcngqa1r24vIdFY6dJCfEMl2NPn&#10;07zFCbWGSDsPQDnNdv8AG3XdJ0uw0SZrS6ESr9qjlDBXj3ncFYYOQe1eL/C7QNS0WR/E+pIlnc6r&#10;fFbO9uAJEMM56HDfK+OmRUS+KXU2pyvSg7JXvZd7HqfjDR7Lwz4DgvLRYE1yK1UzJcIXiLbxuBXu&#10;/wDdJrkE8W6pc22o2kQjPkMl05iHluu1QQyq45JPTGa91u8atrlvpUpsjbQt50900g82QxrkEr02&#10;V498ctcsfBk+jRQWNxqF9q6yx2zRJs8vAyuAvVaqUX006E4esrqM4uUpe8r62K+seI/Fs5bUtZs9&#10;Qv8ATtJWC7/0mFYWdc4eNFAO7jrnFHiD/hMLjUIvE2hrpEen6iiJHaWalZSjjavmxH+LnDGuh8H6&#10;he6/rvhezbTryCY6a/2sXNzsjlYkB1CD72fevC9F8SeJ5/jN4otNChFjd2sXkxW93t+yWyKu196r&#10;kNxypHrQrtN3b1NXZStywTjFu2yt2/4J9jt4dtbe20yOO2SeeCDE9tDGrsZVXJUg9jnrXiXij4ia&#10;Xr2k2uiXt3LpGsWgcR6e7C3hZnyQykDk+tcn8K/ihqekXfiDR9W1c3N/ZAMl1EhzN83zYxzgZ69q&#10;9W8QaVoevabBdy6HBe3cMyu16vzSIoO4KCCCSehzROSaaTtpqjOlTlTqRc05LmTjJaWvufPPhvSt&#10;Wt5TdWEszQwhUuY4LfD28LHMrbD94Hk5rhPiH8H9S8YX3iGSK+TTdO0a4i+xy3DGKNYJiTujUjDH&#10;jBI719ZHUrjRY/EtzY6XdpeXsCm7yd2zamI9mRhkGORXkXiDwNceKPCX9o+I/F8S6tKqoLe0/wBR&#10;AHbKq6jjcuecdK4+RQWju1qemqkqrd4pRdkut+vQ+Er+y03wd4puQl5Lf2UMpdbpYiiXZKlWVCvU&#10;ITz9KzrTVoL3UtPeMYsYi7xLxnf/ALQJGUPTGa+pPG37K/xA1ezt9L0PXrXU7PS4pn8gnyQgC7pW&#10;jdhzuPbNfDcN680aWMvkRQ2mY3cIolA3Zz83JIxinGKnrfW1jlnNwbjpa9/vPoKx8Wa7Fd2s+mad&#10;PBfxXBitltE8yK4A4KJjIyAema9NeXR7JHsNXurqGG7BaeC4jJaO4bLMucHjJrm/AtxexfYdUsNV&#10;tLddIk3Iwh2liVHVePmfHJ9aw/HXxP1vWpbK0k0JHSa6FyJZW+eQt0BYchSa8yVPmlZK1tz0FPlV&#10;273St/SMzxv8PxZalpNno2rHUrO7AAjJ5SR+fJU54UDk1s+KI7ZPNsNQvjpt/pyRlfK/eRtv5A+U&#10;dcDpXqXh6a01PTrzRLqCTS7vyzdRSBkKrIoOWRsH5h0zXm1ne6PPqen6dq93La6SiMyzKBPcGfGN&#10;7E5LEnoO1ZRqOUrNfCVKmoxbW0mZfxU023bw7pV7PK8sTKphniQKGbOCG7nHpWr4c06zh0yQtGIJ&#10;J4XnaKcAxXIUfIMDlc1t+LrODwvp2laTNbPd207SXFjKZcyIWOQ8yngDvtqg/jTxEdIjKaVpmoGW&#10;c2UF6vE6kfMdi8jPbNXFtwiltfqTJLnbtryrRGFpnh7SbxvDkF1YCG5id5JHuFZ0l3AkIAeBj+Gu&#10;V1Ow0+e6uNMvp7iznE/mWxPKrKw3bOpGPxrtvGet29pY6Lb75Cy3paaW4ZTIy9w4UnaQeB7V1fjL&#10;wy+qw+FGEtnNNaXsty6+YgE1vt3FcoTlscCtFNqzb3vYydNO6STaav53PNrfw9fRabqmqzamhezQ&#10;IkNxywLkLlfYk1lanq0dtdabpkos57i78qSe6QHfE8ny43L165I6YrCtNA8Q+JpdR1KzVTZ212UK&#10;SMAkcatuUc9gK7lV0uxF/cjw+txfloWgubeVBAkY+V1LHIGT7ZrVWT1d35dDG112Xd63NPwx4T1W&#10;XV9UsbrS98d3C1x5+7KLgFRJgdCT0rxabwUNNh1lpdQkkaOYokkYOCegBz69TXtdncarqunJHPrk&#10;EDWY8x/s4ywWPlYPlxke9bUngnUry6lSOC4uLadfNvWt9qRQlhlVy3Ibb1ojWcZO8rd7eRU6MZRj&#10;ZPTa/mfK1xE0NrBLNeNvjuE2YUqFBG5SG+tdtr/iMat/ZWp3s76hOLoLIzzFn2RfKsbA8dBxWx4i&#10;0eS4e8Nzo17bRxRZt7f/AFgjSJcI7H+761xc89jZRReVYSy3ahCZEP7tWHIK+prqjJSt3OVwcdL6&#10;HvPhjxNoNzd6TqmtbrO1gmVJoGG/zQDkbupIHauD+JUmpeI9YfWFgWS1e/WzsYQCodDyvHbINcHN&#10;qFzLaC5vcxhY2RGK8lj6g1e1HWLgW2h2dsqyLGBcB9xJeQ8M59B6VhGioz5lvt6Gjq3jyvbf1Z65&#10;4c8M22nWXiuyu5ltbnMO1j82zjJT654xWl410mwtNYs9PlkubG0k0yKVlmt2RLt9nzBD2we+ao+A&#10;tHj1j+0EvJHhuyfOuxc/dWJRuDpnqTivRdL8baB8RrhLbUfEEkD2tuI7dXAUStg4KZ7fzrmm2py3&#10;dtzeME4wWmuyf5Hj8fhWTTtN0xhDcJp7P5uZFLCOUjaGZu4Y9KyvD93qnhuC/tVubNm1GGRpYNmX&#10;RWzlELcq4xXRfEJtWtdC8P27rKmm25QSyJIXNwQ+Qu0fdKE96oPfvqWqatdy2kN7JZRpKrMm1lwQ&#10;ArAdSc8k01JuN3qZzik7LRq35Hf6P8MdOk8Bw3EOjXF/dsC8O+YwKyktiTbuAO0DnNZvgrxnHofi&#10;zw5fsxnGgRJJdjbtNxJICp8sjqylgfoK1bzxf9qstJsL3dpemi42200TDfErMA8Y9Rn1rkxNFo3i&#10;SDSMpb6fIzyjUXPmrcsT8rxk9MdMetYwlJczbu7toKijtstEzyn9qRodSstGW21N7r7Zqkj5KbWQ&#10;uM4x7ZrmtD8AReEobq3t9TF4ZrXzZGVdpjZlyVI9qxvi/wCL2utc8Naat2JksdQfF0FALFtp5A6k&#10;V7PrHhSHTrPUCkrSSfZN00p+UFmHO0elempyhRoQb0k27d9T4nHunWxGKqJXcbJPtZanwNeQPm+e&#10;NSUVuTjpk967LwLGJU1gxqd5spBg/dwR/OuGup3El2ocqrvhlB4bB4r6B8Fa5ocjSR2emIZVtsPv&#10;B59a+gxMnGltfY+bwFJVKyTdrv7z1D4d+HH0LwpLPKgS4vdkeOhEY9cVtxW/zpk/ITg44PHQYp/i&#10;LVfEiLb2ZitNyqrBSv3Qw4zUmoeItQnu5pJrO1zKEDBByDjHGO1eFeUpOTteWp9nCEYRjFbRViHU&#10;dVSytb+6d2AjicjsBtGQv1r4h0qOTU9XSRm5klLvg+pzX1l448Z6VDZiPUrCNklbbsjyCRjvXF+E&#10;rrwc9wJLTR5MjHUk4PavRwknTjN8j16nn4yCqTglUWmrXU7/AEC0LyW+zKpjcMkY7DnNfo1+zR8I&#10;4/FOq2ltM2wKpkx1GExnP518H6Pq1gsgC2Chd4yxyQfTvX3Z8BvjJF4MvftslmmYE2AKMgKw5zzX&#10;l16lH29L28G6d3zL12v5Hq4DkgqrvFyUJcl9ua2h+oN1+zJ4YubRopR8xXG/YpwR6Z7V+c/7QvwO&#10;tfCV1KocEsflCj5cYzn2NfWCfty6K9qjxxRbmXcAhJP05NfFPxa/aCPiu9lzEJYt3zbv4f8A9VYZ&#10;pg8phQnLDxpqs7cvs7331v0MMDWxkpz+tyTg1onbfysc78J/2bvFPjZbqTS7Vfs0bmNpmYIgY88k&#10;5OfoK9H+IH7C/jddONykNpL5ETM3kXJeTAHUKUXOPY13X7OH7UOleCtMn07UbZWjmm84GI4w5UKT&#10;z24r3Hxl+2xo8thNBpVpmaRWjDyN8oyMEjH9a8yjhcHXwvtZ42vQqxUk1pbm6OzTui8RUarezpYO&#10;jOm1H35yle7WuzXXyPya0Xwt4h8O3lkiQyNMWZ/L/vr04x+texaZrvjAMhGhuAH53yNwPy5r0CbU&#10;dQ1JoJRaRE7i0bLwVOeSDXV2Gqa8WEb2kDA8IwHU/nxX5/javtpvntfbmta53U6Mad1CbtfQh0e9&#10;110HmaYyuxyAA3JP4VpXUHiBN/8AxLSduG6kc+ma9h8JLrE77JLRAoGBuA5P4Zr0+/0W7Ns4a2Xg&#10;dApFcEMJdO0pfcaS5E1eS+8+K59U13DRrpEnmHtu4Hvk063vteVnX+yZ2IX7ocEfXmvpVtH1wxYF&#10;ih9DnGAfqa5K+GuW7LnTlUYxuAHJ/A4qfqzirtyt6GiUb6NfeeBavrmvQw5Gm3KFQST97b+dUJvi&#10;vq2o6TbxNBJKwwIwE2k++eler6sfFDmQR6QrhlYBhggZ/GuG07SPFVpA0aaLHIORhwGIJ74PStoc&#10;ii7ya/A76derCnKnGbUZLVLqctbeJvETqPN0SdiCQAzEl/oQDWlYeKNYJKLpcqMvVS5G38+30Feh&#10;6JrninQjBu04IQSQ7jIBb0xjj616LFqWv6oBLLo8LuTneoxnPf5SOanljJ6Sfpa/4nn1KD8zybTt&#10;c1pt2dJmUjByTnr6cVc1DxJq0cMh/seQsATl+w9cV9B6Emtl1E1giqOOVBzXW+J9CuXtC/2RN4xg&#10;gYyK1jSlytqT03urHO6aUkm9z89odMkuowyqG3O2V2nIyfYZwKJPDzxL8xPD8KP5k8V9UP4MuXkk&#10;Z7BQX7qdqn3xk1wuu2MltFIGsV3KcbcnHH1rup4uWydjRLU+LvEXhdjqku1VySSdy4xkfrXtfgP4&#10;E+KZ7BZ10DUHil5Vo7aWTp0OVU8VhX1nI+qoxt8yluGLZxz2z3r9TfD/AO1T4Tjs7eHUlmtLqONU&#10;eLaCMgfw8ivZy2dGvOVGtjJUW0uR8jlFvrzPoc1WqqSco4aVWTeylay77O5+eN54K1rQpYmvNLu7&#10;ZXAVXuYXh3Y7gOB+VfSnwd+GVl4kaBWk2yQuHLrjoDzWX+0B+0HZeKVstP07TZWghZpWkkwu70OB&#10;nFH7PPjyTRtRaSWMski+UEU9S1dOHwmEo45UsVXhXot/HFcq1Wl9XszphVqPDTl7PkqcrcYt81n0&#10;Pui/+Euk3dpJbzEuGAHPPI7ivh346fBnwX4atZptYiV42ZXikJOFx1XgDGR6V92j4kWLqywwO0gU&#10;koSAQfTNfnz+0h8StY8TR3elQ6JuVCJCxxkAcAjPpX1mb5XlPsvbUo041Y6RcHq797Hi5RXxs6rj&#10;VcuTd3X5H5/+N5NGg0i/aDw9fWdpJJvsrp4WKsucFVkI5B7V8r+Ofg02kx2t7cLBm9jFzEquHwjd&#10;A6Doa/SzVPGnjbxZ4Ot1svBsVzptowskCv8AM0hwCNh9D+VfM/ir4ReJtPm1A3vhOWI26Bp5GuA6&#10;IpGeD0ArkwtSdJx5W7O133OzH4VVl8KbV0rep8Y6tNBcvpcUVp5ZgQxs65G7HtRHdtHLvXCshA4G&#10;GH/6q9Q1nR7aC/jt2sbhpyivH5cg5VuhDDGBWZpF7Z2l9cxajo3mRywvGC7byjno+VzzXs05XTdr&#10;6XseJHDSjJ3H2njtbrTvJljUTZ+/93OK6fW/AnifS/DmmeINQsPs+nagf9GnWRTvxyNw6rketctZ&#10;/CO91G7jtodFu5Hmw0YSUZIPIJHbI9a7rxg3iXSNC0PwTc6TPN5l59shSV/MdABt2jsBx0rllCPP&#10;7q3evkdMcPJ87nGWitFpaXL/AI1+L9z4o8D3uhvZvcuLYOTCDJsWEdcAHA96/P8AsrmQm1KEF0yp&#10;zwMdhX7Pfsv/AAc1/wAO22s69ZeILSwu9Xt5LKO1uYBNGQR8uUbBznpivzksv2bvFFz481Dw/cQC&#10;1eG4Bu3I+WGNvmLkemOld2WulRVWK0j8WpOa4XF1/q8pXlNrla7djy6ymuDK2+HaCMbic5+leqaL&#10;8QLw6edPuGj2biVlbqcdq6bxLF4a0qbUfD2iWrapBDcApqLqTLGMYY4TgjPSpfiVp3g2C68LWfh+&#10;0e5ht08q71QhlW9lbDFdrcKUBxxW03Gejh5o8+nhJ0ud8600fmcf/wAJDAd0iXSgDt9a7TX/AIvX&#10;WreGJ9Fknd4BEXAAJHyjp9K8s8d6LfeG7+JJ9Ea2hnw9q75KzKe4NfTHgDwj4RPhLxDLL4m8zVp7&#10;J4oLa2gLQRtjJVnI644rCpQp/u5OKdndPsb4aOIbrwhPlvG0l3XY/PrTLxriRP3h+UY+c8DHp6V6&#10;JFLOFL795YE/IOhFc9N4B8QaMIZbzSbiCK4TzYpCh2tHnG4e3FdlYWm3Tmugp8uNtrsBn5mHA9q9&#10;WtKLtZpnieylCVpRafmrHoOi/E24k0uDS7y8ZbaEHy887c84qzHrVk+yX7Q7Z4XAzjHrivOPBEMN&#10;zr2mJclDCZx5mf4ge1XvGGva1pWrarFaaMiWcVw8cUpjbBwegbua82WFj7S0UlfV9D06Vefs1KTv&#10;Z2XU7Lxh46Oq6DqNhJqDTKIWKoQcAr0b6ivl3S9XlmtRYtKVh8zzAD0Bxivoj4UmTxE3iayurNRP&#10;LaM0OEwwYDoPWvDvDngW+1bUby1sowZoY2cxu20kL1A9/avRwcIU1UgrKzTOfGurUdOcru6svkdB&#10;p63ON8dwm1ANw9a6/Q/EN7oc7eQ7Is/Eiq3Dfl0rz3SQ8aTlo+UcK2eg5xzWlLOjMBuCnggDjk9q&#10;qpTUuZNJo5acnFpp2Z6TJrkrsdlvK4PvnGOfarlv461K3UQrbuglyvyMRuB9RWf8Uru+0238GS2s&#10;nlLPY5YqBhnVypPNdv8ABHwVqninX4IH8RA3CTp5dvtXDwk/vHyeMqOgrzvZRVPnaVv8j1KUas66&#10;pwk+Z6dtz5Z1C3mkurh2tZRbee22XaQu7uu7pxXVWOlq8IZJ9jAZGen6c19w67oGkab418R+Dv8A&#10;hNpINBjt5Lvdd2IlInGCwVV5yT0I7V5f4R+Ed9401i70vwZCdWcwtcopVbeZgn3sbuMe1brE3jtZ&#10;aWM62VVYO977rzujxvw7q2oWMjRROoB4ZAeHZvY9/euzvdQ1qF2Sa0ETFQRuO0nPTmvOdTsLrTdX&#10;uYLu0ktriGby5Y5PlaNlOCCO1esan4Y0PxZ44t7HVdduLBby0t4bOWPmJJ3+RTKT0T1xzWdWELp2&#10;Vmrt2vsFCM+RxV+bmSS23May1/XLmYwqELLGWKBcAqByTXy+kzfbbnIGRIx2kZA56V+jmnfs9r4F&#10;8Vrob+Jo9T1mSMxW0VtC7LPE5+98+OMAk+1fN37Q/wAA9W+HHiO8Wd7eS2mkzDJC+c55I2thuPpW&#10;+BqU4zlFWV9tLXJx+BrqjCc03bfW9jzbRrOG4Bd0Qdsj5dvoRitawlksbhRHKcn72egB+lYWgXa+&#10;Q6Yw2c8dT7VtaTYm+1zTbP7QtuLmWOLzJDhVVmxuOe1dVRayvtZnkYeN5Rtvc6TX0utMvfst9rCR&#10;OI1bG7HDDIA6VZ8NT/2hqVnDFq/nESJyWJAXcMgj0969t/aQ+Ffh6x1O31JNVXUbWW3htIb624hM&#10;8aDJI6mvEPg14Zs9J8RrNr99daZB5yIC9uw81GI3EFhjgc1jQ5XSb69j6BUqlPEwi1o2tfI/WTxT&#10;8PdFj03R9QtrtNKnjvooEIkZkmhZcuSTnC+tQWnhiDQ9ctfFVvZWWraTh4JLD7RuWRwMeb82d2Dy&#10;OOK4348+BbdtDmPhzx/NeNbwrcGwuoDH5lu4wXRiBxWF8CvDi2UumS6vCUUaRJKIIXOyRP7/ACcK&#10;1cEI2i5cyve1j626btaVmr66Mv8Axl8RX2p+Er+7u47RbdIDGPLKmWNpHyq/gOOAK8gsPiv4f0Tw&#10;bo9noXhq6mnNwR59wC8SSN97AHLH2rqNUvvC3inQvGt7JBaab5dxbWsNmznzXctjzUGcZ+nWvVNP&#10;8J3XiDxn4g0nTbiDz7fTra5tJFA8pWCgcr/freCSjyyi3rewOS0alZW/4JR8aeMfC/jLS7htOsRB&#10;eWNva2r3AtxF87kGTBPPFa158O7XQ7OTUbvVLu4uTa+TaxRoJFAccOD0De9TXXg6/u/E154L1Cwt&#10;hf3Fg17bXSP/AMfU4XhTjH41hxaH4q8P6ZqmheJJrmxiuIt1tEyFsSxrxsYc4z0FZNbdNTSMleyk&#10;n1Lfwt8bapquo6Ra6xZS6hHE/lApCHa1YfdEp9T3rY0G2tdF+JmsX8VjOWUNbQtbHcHmmGANvU7a&#10;8t+CXi3UvCcWo6jaXEcRhCLMbjhLg5xuOer17fofgfSNd8Ux+JIbm4gSynU39nDIVYSyDIkXPbmt&#10;JxUZSsV01WljO0O3lnjufBWu3d01zqty58znEfO75iOPzr0EfCfw/pWm32kX97fTrFEZYWi+SIg8&#10;ASEc9a9Hm1Dw46RaZFFKL3U5yFuJxh40XnzGP8I9M9a8W8e/EhfDWtXdhpgCyxIkF3LcMZluEJ4M&#10;I5wF9ayV9A5pN6XXWz628zybwFf6hL4wttCaCZUjRo7O3hYvbmZPmVwW4Ne3ajca2df1CRITCY7j&#10;y7u4kjCR7nXGMex7itrSNQmiOj3MWt6XKQPtDyRKBMMciIDsxqjL4j83TbjUbjU90jSyLPp93GNs&#10;gZiMKf7x7GlJptdGbRbu9E1t955bofgXxrr/AI00DSpNXsLxITJfQeQ/zfuTkCR8cE9q+idQtbDx&#10;Nqep2Ft5cOrXjGNFuXMqwbRhuQcKDj8axPBfjnQtCudUh0XwvNb6r/ZpcPEhleLdxz1AA6nJFeW3&#10;WieK9H0u4nhvBqSGMSy3mnhQ0RcnIkKnPH0q7rQxabm7vldvdv3PS5fhf4cvn0eK7sma8tN0M5BB&#10;lnZD2H930zXyx8R/FN/o2q3t5ZafJOsd4lnCr/62HYchHHr719W/8Ijd6NpFp4j0jUIJ77UbaKCZ&#10;bpzuhYD7y7scmvLrvw1quratpcmoQiRYrsyXC4EfmPj14ySOAc1UJJNXWnYdJtqb57rX776nf+G4&#10;vE9/bSanrkZSy1B4mfUFYA2ZQZEWe4Pc9Ki8Q6Dp+q6rrUPhr7BYm6svKmu0hMpkc9WXABBx1rzr&#10;4hePB4Bg8QWFnb3b2Ny4+xwzy5hjPRlAGdvt1r074I3mu65ojeITZ2thaoFVEjJDosZwzDuc0mmt&#10;baEOSV3zWstFstbW+Z5/ZfDK08K+DNQhstVa91CKdJ0nIyiq/DgqTx+HNeseHPFV/wCEdJ09dU0b&#10;S5JightLi2bzEEchyS47HnnNeP674U1K+uvEEOi6lbavBq0pBEkgtltAh67untXnyfDvVvCsllaa&#10;4kVpDPIImtbmZ3Yoxz5sZBC5PQZo5r631NHBStGTuuz3Nj4hReFovEV6um6gzXqSJNcRSJiBnfsr&#10;Z4/HBr6Z+EnhwWlnfx21rY2tyR5nlPIPKmbGQyb+uK8ff4Sa1qfiSxtItNgsrWe2MnlRSR5EKD/W&#10;yMQcueOld02hQ3Gnf2JpbJrdpGjRyTTPtltp4/4Aw5IFDewqtnHlUtd7nAfFnxBeLNp93ql9K2pW&#10;kuWgjhEkd46H5F29lHqK6Xx94FHxGsNVsdd1ODS75IYLiK3DKfLhK8AkY9ehGRWl4I8P65eWuk69&#10;5trdWVksqNAkWJ4nHy4Yt1/CtfS7XQtOPiHxLElnJbCBEuVf9+8Q9WYngsT0ojJpp9dxT5Umk9tN&#10;O99jyq28MabZ3nhzRrOCyiiht1kmvpGLRuI+xUnG4iukj+IekWkviq8Gj3cFjLdx7Vtl8syOE2+Z&#10;EV/5Z+prJ8CfDfSPGRuL20uha6aPOjMYfMryPzu56JjoBXI/Dy98Van4ik0nRdSQWNmkoilvI90a&#10;RRnaVDYPJPSmru5cuX3k5bLW/S+p0snxD8O6zb6Vo2mabbXz6ndrHc28zF2Y/wB4N1x68V3nh7wv&#10;qngnVNXzpTyDKRWBuMGGO4fJAAxjbUOr/Aqx0d5NXsbx/tkVkZJTAu5lnY9QxJPP4V3+h6xrupto&#10;Qv0gubPTE+0XSklDOxHyFgf6d6HukrmUprlbi046829z580L4fGy8Va5qyz3EevQ/wCkukcoSBi/&#10;UIg7ehNfVWv6BJN4bdrG1FzelBPcvdPkKcZZW29vYV4j8ctG02K1vdXtdLht7m7gWOK5aRoypdsK&#10;F55xmiLxv4ig8CWltIiXSWrL9svYG2mZlGFibuWx17VMlv8AcNqU/ZyVlrqcN8WdfuPB/hnQItF1&#10;m2+0l/MeOyizGrPz97kd6X4b69rca2Wuas0up6fZOYGlKhokMoy6tnn6HFd34h1azuLrwlbaj4Ve&#10;XRp7SS4bG0yLPjphfu4rmPEHjXTPDn/CIRT2rS6VqKtFdW0eFceW+V8xR6DArRbJJa7lXdtV6/id&#10;X4h1+88G+Kra8kuZdP0fUkj2I0m5HZuWAH8IxW74o8ceDtYlhv47d9lhcQguzmN8FuqE8Fe9Z3xE&#10;j8L/ABE1a302+0i/e0j037TbQqdnlSD5Rn8K6GfXY7bSfCWmtaWF6XYWgjkAKxheAJD2P1pWVtzn&#10;v/Dbi+a3e33mf8VjDYa9HdadcMI7u13w2xQSGSQDhge34V5/ockupa59l8SaNIb9kiMarMxidT2Y&#10;DgcdRVjxZ431hPFcOm6fpNqq6X8hlaQSJk9cH0AqfxXrcE9h4iifxDZwjyVMF4jDzRJjLLxyBnip&#10;a1ZvSuoQXlv1PTdW+GOgXfinSppLi28uylijS2Iwqgnd8oPUit7xo94uq6wdPv7CeK01CFipjAkT&#10;cANpPpjrXzd4W1jU7WOwij0zUJ7uTZJDc3C71UEcybjwB7V7p4I1Kd0vv7Z0yObUJJyr3MUWMwbT&#10;8xA7+9JavtqTOMo2blzWVrfcQeLdX0bUr0fbbaSG+tiotTAmIpHJztXHXiq2u2fh+7KamNMnnvrC&#10;ZRic7oGJGGTnsO9d5q7aVq3giGPR7qGZoS4tpshWiKnksfWvlyx8H63rngzVljurm7vvtTPaKJNi&#10;JuO1mOOx9TTa16O+o6Mk47uKjK1mz0CC7TWWls9FEljNbOxuLiBx9kCt95FjPBPpgV0MVvZeDXvt&#10;Rl8U6pcQy2yKsk64hSQ8BOnc9K8stINc0i40TwxPHp9nA8Yee/twXMjEcoxA+96mt/WX8c3Hh3W9&#10;KOyeJZxKsl0rJH5CcqVDjJ6ZJpJWZrJXtqrPp3RqLrtjeaZfJZ6stjqGx5Z4oTlmbscD1HWsLxpr&#10;+gwxaHqiXDNYIyC+8tti+eqY3uOorhvFXheXTLPRvFsF7bi7uYBAq2a4V1/iLe1dYfCGl3/h1DeN&#10;GP7Si3oIzvzIDnLc9D70OKX4FrlWt+tkRfDv4naVrln4zEmlteQlWNtJK+5QF+vJ9qh8b6vPrun+&#10;D9JstOisIFyZ9yeUyoh+6fUEVdj+Ht22r6a3g/SrA3VpZYviJQYTu/2VON3qMVrar4H13UfDmsxa&#10;tbxmRrnZ58bmIqx7RnGSo71WnTYlOClvrdO1/lsVdd8eeH73xHZaL4Z0mG1ujHGyl0zCxt/myGHX&#10;mm+BovE95LI1zYSl3e5dERtlvIScZzyc+gzWjovhOXwj4R/tvUNBjknsSYLKRWCxFZvl3E9S3rni&#10;tLwT4m1/S9fsxqNu9+LjyiPKheJLND/e6qF98VErNrUOe0Zctnbu9yHTNMub+/0i3CQOnlyG8jv2&#10;YKm08IuevSvTvHHxD8MWGgW8NilvbvM5gMKRfKZF4Cn2PvXjXxevbfSvF1pfLHDeRI5ZbZJjISc8&#10;5VDwufWn+PdMvn0dPFtnEqG1nSeawABSJz3QHr9KSulYUkpunJ3tvbpd9D0uXUvGmoW9jbRaVbRk&#10;CJ5JRHhTGg/1bD1/Gtqx8GaB44uhd3uoNpt1E/mT2qkLGxhPyvzj9KwfEXxf8TrYeHptLTEepziP&#10;fJF5Zxt+ZWU9MetEt3pfh+BJpdRt59Q84xJuXllf5mQ7c59ia107t97nK4ztolBt2XLr99zzX4ra&#10;jrGvLqV1baZZrbaPI6w3pw0szheuO+fSvEvCPxJtNZ0RPD9/bLDqGpOIZLyRCsvznGAQOFFfUWva&#10;pCdFhsNAW0vbjUdRW4ntXAAjPdWI6AV5x8WdR8Lvd6BpUeiTw3lvcKdUufLKCFc9mHYdvanF73+8&#10;1jL4FZ2vt+rJvhp4CnsNC8Q+GbnWmsJbafzra7MuxHQDgA+nrVz4f6xfjW5fM/e6LGn2c3kY3RS3&#10;K9S5/wAa6P4mXmkatBNaNp8kkEtui2725V5ZCPpnr71yvinS28CfCvSdP0rVGlbU9YRfsu7mEykY&#10;jdj3B60LVvuRrZXXx2Vu1jr/AA1qekQa1rUMei2BaYnBtoSVcAdGHQZPevMPAPw5162+IdxZ6lPZ&#10;39jdwGf7DA37qFWOTuRejdia9O0SfX/Cdpe6TqWjxwX6x+ba3KtuiuBIPukjoRXK6B8O70a7Z66n&#10;iD+zp9wSa2Rt4uF6nLZ4FVF73FLaTi7K1k73vpufPfxn0K2tvE+oW+meHjpYhkXylVjkocZ+UcEG&#10;uj8O6drvgrV9J16bwrJPDduCjQhpWMRHPHYj3r6o8T6Nor2Vy2q30T6lO7S2MzPmOLB2ruxjIHoa&#10;5fX/ABXrOmaBcwTeI9KivIowI54fm8wkd16CqUtEmKLuo2V+juYfiKC28QyXt7bPNHKsW/7NdDfJ&#10;Fu5yinpVLS9fufCek3N7qN/dXUs0abEZCi/Mcct6461rW0r2Whm7v4Vj1RrRF87dhWYjPX+leX6D&#10;4xe4A0zW5Gl8ycKpkjJQLIMA59fSoa1bOlax5baLQ+z4fBOu3mjRRQeILaHT7orMYzgSKmNxKMc5&#10;rxTx5p2o6TDo2m6PYpexXUk15NMj7ZJCn8O704rpL+xtrfRLO1m1VQLCIpCFbaz5HVv6V803SX2m&#10;2rWVzc6g+s3KeXZRKDsRJTww9MjvRp26dznw8ZXk3NW5npax654G1Odlm1C92xQy3O2QmXDQhRzH&#10;6ZNauu/FG38PeFdLlls3e41K4ljS1IJkfzGOMd8elcX4V8P+JYvDt5pGq6K8NtaTRTi5PRnjO5t+&#10;eSTXdeKfB+qeLJZNWs7WOc2cURspW+RYmHJKipWj7+htLkcryslfvp5HW+DNDfQvDHhqzu/DRju5&#10;7xriVZjgjcc53Drx0FdN4w8O65frfy2l9aQaZNFskt5zvbevIKj0rweHxZ49ufFFpoOseKreWJwJ&#10;IRAA0nT/AFYz/Ou/8da7eT+Gr10sDpsGnbm86c72klT2/umk1qc/JNSg243bd+q1fmeM/D7S/iB4&#10;b8ZWl9c2UUsV0koVImHMZ/ix/SvsjwTa6LY31zrdq/ltcIC8c3HzofmYA/0rwP4V20uq2tj4kuNY&#10;UyAMrwpKRHtbj92rdMe1ejeMPF3hTQbnStFbT5r/AFC4V3FvAd+FcZyTziqd97bCxPvy5Vdtqzt2&#10;87nnPxk+JmuxasJPD89td3GAGkDZ2xucbQD0yazvHvwd07WZvDl9c2TR3lpCZJY4mGJJB82G7Dnv&#10;Vbxf8K5oLyLUbuOOx0+7VQZHl2NAsR3BWPrXqF8lhqnhye40XWShlQmOSbBRkj+8OucGlzNarRm9&#10;4wVPkem17FLxb4gZ9B0+6bQRb31xLHarE+JEMcZwOnfvXY2ujeF7rShYvNcW9004nnCoVV2jGc59&#10;K8h+HaweLZ9LR9cMBgkJjkjdWWN07sG4I9qs+L/i1rdo82i22nHULmWd7Vb8QlIZIm4LEjgGoi77&#10;rcU6buoRbund2drX23IdF1XTtV8Zr/wjkey4QrFcBpA0L4bn6cV7D8TrzS4dXtQkDC/s9gQbSI5C&#10;f4QTxmuF03U/C/gkwaTJZ2VrKIBJM45bzDyCzdwa6Lxb8RPB3inS7EXGoyST286Mm1lCiRTgDscG&#10;qaWuqIm26tN8knFK1+rv19Dw3x34j1mTVZoRNLpkM0onwHJaQoucDOMjNei30V5408P6PpZ0sTCO&#10;8jb+0Y/vJjq2Pau/+JegX3imx0ZX0kwtbPGrXSbTvjc8qo9COuareKfE+raBrVno3hDRnktbVU+2&#10;xLHkR5HB+ppNWvrp6D9spxpqMEpK71eitpudD4Z0ODTptRstJmt5p7KAytNOAc564681414i1XT7&#10;jXtLl0nX4bm+lUtJEItjYUc5Iz0ryC+8M6uPEGrvJ4k8qUyG9u7VC6IY26RKvHPrk4qovgHVrPVd&#10;MmTzksNQJN5HEUkNsjdSO598VN720NI0uV8zndu3TfQ9q8UeINRS7s7OCVbmIypNLKn7x0j6HJHb&#10;PTNezaPqOnTxyQx6LF5Mdvl7ifq/0B7VkxeHtCsNU0+00xrvZb20XmXTHerRnnDZrn9cvb298S29&#10;t5lt5aYQD7qPExycjHJ9BWkZcuu+tjmco1eVRTVk3d6HHweD/D81hfXWh/aLN7h8/uJj9mdkOSAB&#10;kD8a9dPjSw1TSEstZspIEMqxxSFiVLKMAkr2Ncp4b8Q3ui6vrOlwWWIvte6H92EgjjI78cV5vN4t&#10;0678QT6C/iT7ReySGSK1tgWidWP3G9D607XXfuEoOUrPZWlF311K/jS5Gi3ZaCW1knVj5DxHLQoe&#10;CR71y/hz4cW3iue81S/upX+zSKZvtkvlQbh/GUAJbjua+gm8D6Pot8+nvp8KapqNo0zov7yKOJRj&#10;gHOD9a5LX9D+waZb6bBbQSWk43zwSNtnnU9QhHcUldM1VVTikt9NX1R6A/w/0XxBp9rc2fkzQpA0&#10;CpE2+IFO+OR+deeeBZ7TwlPq09hosJtpJgpKD5/MUYIQdcetW/CXis3Wo22h+G9Ali0y2Km4kLhV&#10;Vh95R6mvN/i98UbjSvE5tx4fuNOsJ5glxqI+YRL0yAOBmrUVLbcyhGd5Qlqmur1S8z3Lxn8OtD8T&#10;+GG1HU2uZsXIYSQMQ9vIT1HutcX8NPD2najd6tpujWZEkMsUf2u4G2aViCWbd1JwK09K13xDDo97&#10;D4acajZQfvxPNwJd2CQR7etb/gbxH9v1/Try506eyvFO65Yfu4Mbcfu/X8alatClzxhU1vu15dro&#10;+fviXcWOieKdNee1jkvLW6Mbi4feHXGenf2rY8W/FK3vvCmq3svgl7QyxhAWX93t7MPQVyOv/Dey&#10;1Hx/4ovda1aa3sIrgXFvJOeikcgE9ea948f/AA/8QXWiaYja5FH4cnWFZfMUGUq3Qj2NVZWX4msp&#10;xTpcz1t3aOWGuJN4b+H9qZc6S4M12JI93zgZVeegzxmvWdG8d6RZ6NfXNjZi2tYSS9sIwyyZ6FQO&#10;ctiuO8T+JtL8D2QhhsxcrZxqlup+YMMYG6kt/Ed1NplhdafpVuTLcJJcFmGFXqcge9RzNN2Zi4Kc&#10;V7jte61te7vqeXQ+JPDusLqU9ndvpWqTKz3EQi/1cecAtxVHSfiZpWnSEzzJqn2RTsYyBdxA6EVv&#10;6z8P9RTVNa8RatdQRCXEVvFCvySRv3b3z2r5p8O+A7rT/iFLJdRwT2tnunW1b5GufMH3VzjinGKd&#10;7u1lc7YKMo9/0+Z9p2Pi/VbfTguneGfsJvE+0Ga3OVKvyT9TXb3ss8PhKa7tBaPKLI/aI0USbW65&#10;I9fWuP8AB/iy/wDGElxpFtbHQSkZaMTuuwgDCgAYqHwF4csfD2j+ILK/13zL6WaT7ZcRqzhABwAB&#10;nj2qNe5zTSv8Nmmm0tdH3M74a+N7TV9LsdUWdEnExSYE7MR8DO2uR+L3guwvJ7rUZtXH7yUKnlyE&#10;kbvujA4PQ1y0zeGNQ0m9urWAzRWytFG0JMRkdTyzDive7X4faHdabZalaSXEzw2aziyjYsjyKOGO&#10;7jP1pyb18jZqNOSld6u2x55da/Z2mj2sL6tqDldkske0+YUi7ZPQVm/D7wrYeJfHumyXCs1t5Ely&#10;0LkBlRsBckd65n4VfEJvEWs6vot9AR9tP2dpHYBotzdO3T0rX0LwHdeCfF9lLLrM05kme1ijK4Lq&#10;T1yf4RSWjVx1FpOMXZtOzO6+MF/4PgluNCk0l5Ibab7QDGoGRgnv159K8u8Ma7deK/Mnjht7AJA1&#10;tApG1gEHG0e/vXUfFnx3baR4hW21lC0Ey7RKiLhPxHOD3rgbaw0CfXpdRl1CWOKK23Q223PmSN90&#10;rnnH4UK/9eQUYKNOG7dtXvuT6FceNbLUZ7a9v41itZklmVU3s+egyRXtvjX4j2WgeHbn5ZrvU7nD&#10;tCVIWKI1ifD7xXrOta+ZALZVQGOeGRNrEY4yOeletarpenahY21rqE7tc3VztWWKMHCjpGePu009&#10;G/kZ1pRU4KS2s9DwPRL6ziv9E1OGxtJ/PjElxAV+cEjGM44r1tfDFzqOo3OrxaRPaafHabAUZQ24&#10;HJA9ua09c+H+q6VE9tA1oUlGTLGu2SJFHGQcYqKHX/Fmh6AsFzpUZ0znzLm3kLyEHvtx+dLbe/3E&#10;zqKaUoNXemr6EeiWN9DZtrP2jztMi3Rx2koLMCRgn864S8+JPgrS7VNKk0dwJZPMll4xvByACTjA&#10;z3qvoOqeMrXVrCWxWNtJ1Au0iTLtCE8A4PQmvIPiE+h3ni65tdSsJ92APKsvvYH8Q9zRZPlNIU7y&#10;km/NWdtjgPi/N4qt/E+my6dcia2aWJoY0bPyseQxHQY75r6rsvCInuTqr2qWqi2ZmmWb5M45wMDk&#10;+teM694R8Pz+F01PR0vftsFwIBFcOzSHnowPtWxrmta/rfw9vPtenLbwooih8vOWdTjaB71TaaSt&#10;t2NGpO3K7a2d/wBDmPFHjj+0fDP2Sxu2yuosYjNH52/aeiH09Kpa5rvinX/D1nNptld3sdsrExRY&#10;jZZOmSp5ODzgCo/g/wCJ9c02x/sC50SCMQ7phc3UWUhL9A39K9c8K6glvaXV/fXKKIp/na1cIrrn&#10;+6Kd1Gy3synonaP9M2/Cej6NeaBpNlqUk9pfJbbmhcsHklbnpnnmu90/wrotwZdOkUDUb1CF8uQu&#10;CwH8QHpXi3xP8Z6rod9pl2NJN0k4/dygElEPrt9q9E0Gy03X7jX9Q8L65HZXsVmil5VP7uQr1APT&#10;3pbvWKOapzKN+drr5JmT8S/Ao0cWNhZxq08qhpJ03NsK8lAB61v+FvBWky+fYnSI7ye6iV9QhIUp&#10;CQOCQc8nsK8N/Z18LeN7vxnql7q2sXE8Fu0iNJIdyFs87R79q9yjaXT/ABFqV7pcgjRQGuJWbk4H&#10;QDvik4KMtGn6FSlNx5OfVK9338zyjRPgLa2uvazFa3ENvHLCJPs6IMKCe49at+Pfhxc6Vc6cunWE&#10;cM4s8qHO5cZ/unvXTeG7vWYvEN94ktoTd2k42sC43yFDztHpWf8AFfxVfatLYnSpVivnt3cxkEuo&#10;LcgA0nbR9SouqqkVpy8uvqeEXOiaNdT6RqVxZ3CstysNyYiNolBxvAPQV7ZrnghNQhv/ADri5uxI&#10;Y0gbgxqEA646VheHvC2i3/hy9liluJtUQn7bACQOP7oqj4a+M2oaP4Y1KOPTEijimEZSVS0nJwAA&#10;cZovt5bGsnJv3bXT1voeqWOk6PoOowtPrTztFabUty+5SzD7qr7V5bYaUn2w6hFamK4jm8tS7FDh&#10;vVf5V12n6fpM1hJ4q1MNZPGheC1x+/yOj4HY9hXrfhTVz4u0W3vpbfTzcIc/vhtcqn3S54GaVrmc&#10;qrpqT+LZNnn9zo3ibT9ME0GtxFXvPNnt3ADEpjbnviu3g8czeKVaxeJGmEQKOpwhkHVSa8J+M+qy&#10;f2jYrNcRMbkhLiKDKhUU8EH1+lekaVpFjo2iIbC3kbzG3QoZQGIOOSTzxRcUoJxi2lzN6NK1ibxX&#10;qVmZoF1bSbiO8FsYVUZMe0/x8VB4pv5Lj4f20NhGLeaF/LAdfn5OA2D0pNT8Sa/pfiGN7qS2u4bq&#10;zjW2cLu2MvVW7596ut4X1axv5tQ1LX4Z4TGJ3gUY5A4HI6D2p9yGkuS+mt1q/uOU+GqzaFaTNq2p&#10;LPDCS6I5LfMR93b+Ndf4P8F+HLbUYteu9TLXTxEwwE4ZSxJ4/OuO1SWHxLpljqelaY9jctdGJ3mX&#10;ckm09Ah6k+tdFYa9MTcNrMqNNCRBbFY1jZWPqnXjtRqmXKLabV1fddTwjRtR1GbxZrC6rbmSO6vX&#10;gtUJ+VFbrj3r3W9j8qOy8NaVdhCyZkjlIG4j09fU12v/AAgHh/SILLWLmO4ubyz3zZlAPmlxnIB4&#10;GO1cpPHo91aReKbKK6kmt3YGCZSBluOCfT2ptfLQhVoyasnZaLtfoeQfCrTdOj1Hxbp8kEF9dTq8&#10;KJIcgSkkfLj0rI17wN418JeF76GXUbn7R5gdYFJZEjB5xjtSsLfwRd6nEskKX2qk3Jmf70HmDO0H&#10;tXeeBPE3itbvTEnLatBdsISTgIq98Eda1XT5Gk1JO6tb1/InTwDqD+FYpb/VYZ3miSRbcDyUYnkc&#10;nriqs9pdWdrHJpsLPdOPJfn5FPt7V9G/Efw/p10tqNZVI7ZFjEdvk7gVOeApHXpiuE02WTSNQ1h7&#10;GwT+zZ0UIk42FGxyU/GonHUxp4hyje12/u9D0z4c6HqixLPqupiK+SNdxjXbEI/7ue5ryHWtO8PX&#10;+v6vfbVleOYW6KX2IuT989O9ex6H4zt9Ltvsuv6Y2J5B9nA5dxj27V4b428WafDr+qRDwzJDBJGv&#10;kOy7cn+83sKTsY0HN1J3jutGrWt5E994W0iyieZVj+0QSGY+SDIz8cAZxxmvnjRPEceveJZdN1K7&#10;uIZp1aSBXQxFWHQnPU/pX2NofjnRNU1fRtAtNs8zWu52UDGVHUmvCfiZoWsa18RNDstCs4of7KcP&#10;Lf3K7VOTyo9fpTUFffQ3pVXflaadr3fYybZvEfha7Rru1vNShkYqowF2j1ANejeAPiDp0kSFFclL&#10;l1iU4QZPJVunI9q77x7DrMfibR5XK3Fslr+82jYik+nua+a/Eenav4N1fVJbKO1uLbU2Z4o3fe0O&#10;epAHQ1C6+o4tVYq63V9D3zxX45SbWdE1W7YfYrYPG8UD52uRwSv4d65LUrDwRc6zBq9pq0hluo3K&#10;wA7yHPcr2rkI9Gkn06xe2gt4JLqPY9ueWkA5JyfWtv4narpXhHSdMvl0OGzfyPIDfxk9envVRbfn&#10;qL2cYuKi2t1ppp5mD8HrbV73WtS0rWoxLo0XmNvc7WJ64/Wu08NaFpZnS20vWksdPlZxDHGocylT&#10;0yefxFYXhSx1XxRoIElm8d3fyCSOaL5WiiGAT9SPWuh8Q6NZ6Zp+k3uh6Pt/syYxXEZBLsoODIPU&#10;+tVJifxNczu9PJeZmT/C7Wdf1vTr1HghtLFyqiZQVYDq2BVzxF411iygvLXTYLOSKJwDOnyKpXkj&#10;A711WmeK77xL4bWx0zVoY7hpXLOy7WCk8jB6Vj+Ovh14dudFgsbW6l+2rIskyQkkyEH5ycdjU8zt&#10;ZPZApLnSmlvZJL8WcFf6RFf6A93pfkxXV2UkucvneyHqQc4Jq/8ADjW0GsaTZ3Wi/Z5QWBdXOMjn&#10;cMYzVKXwrpulaiYtN02aOJ7VQ4cnAIIJIz3rd1+40/RL7SLWwDTapPbkhsE5z0AFJG0ldWu/eTse&#10;eftF+HrFtVS/ttNlkkaRRLPGuUjjHUsO5ryD4YfDHxZ4o1+bUo0lfRrZmTbM2xnGOoHevqvwhcTS&#10;yXWm+JLd7Ge5yQzHh8dvoa6Cwe90ya4ms2821QMTAq7doA28AfnW0K7jFq299d7HM4WtZ6pK3Zng&#10;1tonijwveRXWj2lrBa3dx5PlucyMM46njmun8V/DHxv40muLC5QI9unmJEjhkjDDIOf71ei2Hibw&#10;r4nt9U0dL9JtRtLRpkO1kET8ng+2aj+C1wo04WWpXmo2t44KtdscxuCcjDe3SoUnda6qzCUtJPl2&#10;8jx/RfhcmmQTaPa+H3F2UU3N1KR5vB5ZfauC8broEfibQ7LQ7OW4ijIj1CeNi5Z++T6+9fRHi/SH&#10;Gu6jLoWqNO9tEFvLhpNxYNxtHPFZusmTw/oy/wBk6FAhuGVTPLHjcz+nIyaam73erGkpclvLQ8Lf&#10;xFr3hrxfZQRRTG3Eu5bWbMnyEfyr618T2M48EX1tBpEQutaPmlEAAwOSee9fGtn498V33xC0RL+2&#10;h+XdCfJALbFGSxzwD9K+pbfxc/iHSNVsTrsUF9ZzsbZZyFCxj+8V/LilNWSWl2uhFSLbT7S1Ob+H&#10;njTXdI0eOymvSU81kcn5hGo6Bveu9t7Wy8UTK/iQWl3ZojJDMj7WjPuOorkfDt/a6PpkuoTNbzQw&#10;xj7QEcY3E9QD1Jqj8NtBuPFWoapqtnILeCGdlEM3yhQR1QHgk1aTd2KagnJ/D59bnNw2l4sEnh3T&#10;dLa7M103lXsa8xRg/eLe1at78PL+O4iv783F1c6bbsUnHErKeMc9a9f0XV9fmmf+zYkt4bcmOWQo&#10;C5I659j7V5t4h8ReJdX1S0SOH7VYpCyTKp8oJg8sT3odvdetxqpJy+yl11uV/A2g6fPq+pS6rBGs&#10;xhJt7SUrI8jFeWOOlTeH5bzU7U+G5NETTEcmfzAPvKpz0HOaTxf4CsGGh6ho12i+fKI7hnndpSuO&#10;QOuFGK6i0lXXr8Lokmy8tY2gd2IL8DG4dsU0v+GCUr3lf/7Vo5LxX8Hrm6sI9Xtdflvba1nCLZHj&#10;5wcYFVf2kLgp4W8Mafe6X/ZvkyJK80gH3V7CuM+Juv634X/sg6ZfmWS2mZ7qM52yODncaseCvixB&#10;45urnUfF2gXV81uhNvEYy8C7eQVX1rWMX7stLJmV5cyu+a12ujPXPBXirTl8P27yaO07ECO1m2hQ&#10;4P8AEAen415f4ml1mxGrMNRa7iSRRMCCVgRudo9TzXVSfHXw5rwtbI3E2nuXCMs0flqiA9jgZrb+&#10;IWkWWoeD9ettFufNmkdPkU7WdxgjJPY1lKFm/MunNpt8tm36pHksdr/a1oI4LYuzwhLdbhvLQEnv&#10;Xq/gHTPF+hRSx6q73EESjba28JlQr2+b/wCtXGeDtdW701ofFFxBp6WFvu8y2k5Zk7MPwrqfhl8Y&#10;YdS1Af2VcTWkAjYPLO+8S7emxOx71XK/e9S6s3JNJdNmeVa3c6joOqXGs/2WS81ycW7IBgHgMB6i&#10;vpHWrq50u2063mtImsL+JJbowoBNufp+HrWT4Gk13VW1ae4dJ4xNJ5Typs3qD05rivG9x40XUYi/&#10;lQzSFRFFApkEIP3S39azd7deg2ueaTtotdTxb9pPRJY9Q0mXR9JvTFvQtIyEZ9g1dXqvwg0LVbXT&#10;b3UdQv01CLYTEULbFb1PUD8a+kP7J8XTWtjZ3Oq2l46L5sn7sfJjng+tV/E17fabcaXbpc2H2SZl&#10;MryAbuvc1ftHorWs3r6kc17K6b9ex5P488D+BvA+nQXuoQzX0k0YEUQcupz/AHxXc+BPh5FcWC6g&#10;mo6dDpvliXyojvkTjIBJ6Y9Kk8UaP4Z1bWvsd1qizXaqrosRyipjuK8msPglJpGurc6drkl4+oXB&#10;CWyEqkGD95174pKzT19CVJtJc9m920eo2Nzfajous2iaK97dySbovMHzCMHqAcHGKkPibxBahIRZ&#10;mERoq+X8vy4A47VHYaNDpmtys+ttbajbKDc3Hmja4xwCDxgV6D/bFtdfvpL+wmdusgkGHxxnipjd&#10;rRik43+G6ep8FNaW7WrGPLGQgARD5jjrn0rV1vVHtrCCMWZkuiACzAkBR2OK19cW00q8lvbJ18i4&#10;XcEcEcn09KzNMvr24h86Yr5bAlSq5+gr8guj9AS6LR+Rl2lxPJHEXj8tnIVgMkAevevVrTwxpZ0W&#10;7nn1IrOnKonIA9eOa5CAMLdxtPzNzxkDHNb914YXU9NS9ttZEfl8SW/Adz3x6VnfyNlGy7kmsaPZ&#10;w21p5Msc4kVDtz8wz/FXAeLobGSORHkK5yDtyeF+lep6XpEskduFVT8gGTjdg9Bk1xnix/sd+9nP&#10;bAeWvyMvJzj+VKMm+hVSGh5b4ctFhOY7hJU+6pOCy57CuTu7hZtUaC4yFRwA443MOOK63wzpck19&#10;fzyLtjRCxZeAD249a4rUNJnu5nvIpx5MD7lD8c+1di3Z5sl7sbLqekWdlb2iTz3e8KF2KB1dfUis&#10;rU9T06WxaWOBxE0mwc8g+vHSsK3nvJbe4uXy7xjKhjjI9AO9Z2mazd3thqUjWjRqxBXfHgIye44o&#10;e9ynPSyW6dro6K/0yWzsZreSSORyVkQHJZQ3Qc1ieNPD7Wem6c0scirICzKvG7I5GK3/AA+RqYtb&#10;ua5JbeM7RwNvr9a9e8a65pWp+HYZrpFS6s3ZQvTcnY49KOa0kU6alBvbTQ8w8EQW1jpRmlt8rOCg&#10;+Xk8dq6HxjrUbWEFrBaGQSgAovynp35rh4PFt481nbSWQ+zPgK4BUZ7Yr2e7is1toHmnEdxG2xiD&#10;uBUjjJ6UpPVFU7ODSdtLHm3gPSLuZLtLiLy0Qfu4gQWzWXqV1axfa45FDP52Du/i7AfQV3sFzeID&#10;OYf3auYs8DOe/FeV+J9OSY3Ply7ZScBXHOW6YrSlrMzqrlgkvxNPQ4buPVElMTvGUyQRlVAFch44&#10;1+5kt2vLaBoRA6RbQByDwCa9a0eKHQpNEF1fl5/LDNEu4lhUes+KNK1Kyvof7KWINJlc4xuQ8Fq0&#10;hJ89+W6M5w9xrns3dnmGpxwr4emn3hZpXG8nIJB68etZfhy7dInktVOx12hlwRkd8cc+9epL4fsL&#10;zR7oStmVgWVM/dJ9PavDtN8jTnlt532KZduFbA5PGK9DD0/aRmrO9zjrNwlB3S0Pa/ClrcXlvcJd&#10;RN5ilsbhnK4ryO81610m4WeKGRtkxGCPfnOK66x8UNptxKYLjdEYzG6l84z3rzK81F7/AFVbO3YN&#10;IPn2x/NvY/X610YbD8spOUfd37CqVE4wSep5v471K+1XVJ542OZofmHT5VORmvPCzRQQSyQqTJkY&#10;TqOetfX+rfAi8sWgvLmeWV3j3CGI/cLdjtrM0nTdF0eae1fTQ0iruVpONxPY19Jhs1oKCVN81lsv&#10;I5amWVpN8z5L9X5+h8W+KFdJZsKy7+oxjOea4GC2kDqDkc5FfU/jS68P3GpSSmyCkDBUHauR+lce&#10;0Phx5CXhJVhzt42n8a+lo49KEXyPY+dxHC9SrOUliKa12Z4xPYynCIpyR6+tdb4b8LRyOsl7deQg&#10;+73JNev6N4c0a9V7hYT5MI+Zs4z6fjXpfhr4cabqpnlni2QQwGUnfyAOn0rDEZ1ShF3jJeZVHgyu&#10;pRftYS7LofPvjjS7Sygt5LHYVk/jHJcj1r60+EekWcmhac16saS+RgeZlRnJxnFc3a+C9Ou5y8ek&#10;yT29uofIPb1FWv7T06GaO61BRbxAlEhyTle1fN5nmccTRjShe6d2+p7+W8PTw1aVWU42a5Ulsu7P&#10;oHxrp0fh3SrDUbkWUtvcKQrxglC4GcZOc/jXxFqOv6lfapd/Z4mETqdoCZB+gHavtPw54Hk17QZb&#10;PTriO480faBFJ8yxoORnPSuM8cTw6HaaHfxQ2rbJhbzELuVHXg/lXl5VmCoyceVyk3ZN6Hr4rIpY&#10;hxbqqEEk2fDOmaU13cNGQ6KWbJcE59QB616ddeAreXwvfH7BIb3zUa3fbj5R94H8K2fFHiW3tdb1&#10;AQvEIS5YNHj5lbnvjFdFpGrQXNi0rNMkWdqBjkO3519VUzOo1BqNtmZQ4Hw0YzvilN2ex8wW1/HY&#10;PPvIjdFwRjBBHQZrjdQ8SzXEkhaZyG69819heIPhCtzpEVy8azNHlpGRgSSegK15/pHgm1m8uOCw&#10;j3hurLjAHfmuiGeYed7PVbo+ZrcHY6LspRUej73PnGJm8pcQhj1HB7V6n4O03xHrzQwq7rFFxljg&#10;Lk9hxXsGs+HoLCWBrnTn8pPm82NeDn1A7Vh6n4rgtbC9NiNrjbsYcHBPOfetJY328fdh82VhckeD&#10;nKVSu7LVxjpe2p0+q+H9efTHtUvMtuPLgDco968CitNZjuDCJCSDtJTPykGvYrjx1PqfhyKCQKHX&#10;kOTgkA15dozanNfRfZ1Z8uSCeRx65rmw/MlO6XU7sxqU6joOE5u9tma+reEdf/sH7ROzZ+0bQWP8&#10;OO1V/CGj6hDOgM5EUhwU5AOK+zIhplzoumQX0+1nUsyjO7cBjPTgV4R421nRNMuP9C1GMyR99o6/&#10;59q5cPmEqynT9n1eqWhdXB0qdSFV1X7qW8tWbmueCb61t7eayf8AdSxEOp53MDyefSvJYo9RsYZb&#10;ZrYsGb5G3cA5r1ey8Wahf2EdtbIbiaRCF29Fzzz2zXmGpHUre6ghnsp0njBYxEcN3yPWqw7motSt&#10;e48ZKnKXNG6TXyPV1025KkvMnmS2/Hbb7GrPhDwbd2emX8MTCd7hwgCHOGauH8Ha/d6jqSteQYhA&#10;KH58FR716roPjDTtN1q2McbgK4I+bcrMvOcVx4xVkpKKu9/mjXDVKMnGTdumum57BoPwp8dJ4ZWP&#10;yrOO3iUnMku3gc84BIrkdW1E6JDAb6KE+amQkL7lPb72cVxGq/FbS9TGrIut36zy3L4tg52KM9h6&#10;V7V4Ibw3rfgO/t7jTG/tK2USRTOOWGemT2r5OlhsdSdSWKcfem+VRVrI9z63h5qMaLd1GzbknseJ&#10;+KNUtr3Qbu4gXagUqV3BsH8K6y0uNlraiXdho0AYDOBjIAp3inwjBaaRtvQscb7WbZ0Yk8kkVV8X&#10;6nZaPp8M/wBoj8tYlVUDZwVHByPWu2NLnSjFXu7IxniORSlKSVoq5zvjnxFPpOl3TW6neQTx/Dkd&#10;a8H+AaG71u9u5yWki/eB2PAIP86v23xPkupLh7yJXt5C0at3UH6CnfAG8s4Z9biOcuAE6cbWyK9+&#10;OElQwWJUo6u2qPkcTmEcTj8LJT91XsmfW8upxXupgBGIL8EDBxjvn1rmtH0i10ma9v8AT447W5n3&#10;xtt5+R+G/Ot7RpBfakJnIi3pgA8HCjGRXQT+EDLp8dzDN+4y6sx7HsT9a+WclHRu17Hvc8p2ktXq&#10;0edNoWnqBKYEJ5LELgnPYkdq6G6FymlQQy2bW9vJ/qioAVsdjxzikfRLgj/RJQxjQNs5JYHrXc2t&#10;zLrVvoAkVilu5Ty4+MAcHI7VliKijyu90iIRbUkla/4ngc2nXl3OkNvbALOQUcjqV9TXpcPgbVNC&#10;v9Ntp7SQQ3DLmTGVJ69T2Fe9PceHdM0xo7a33uiFTvGWDY61zF747n8Q+C4LGcjz7S6DrjIcRMej&#10;Vyyx8p6JWW33kLBxg9W3Lf7iXUvAuo3F9ZJC8bEFmG3gsCODXnHirSLS71UWU5FtcwsC0ePvDsB/&#10;jXWeKptXg0VtRgJWS2UKhB+Yhu3fpXDaJaah4nvf7Ru5wZlRF8xsZwvqRWVKTs3zbXLrpOSio3cm&#10;met+Dvh5p9hqR81TIzKCCxwgGMjPvXBeLdJR2uoxLHtjlYQqOmV6nPvXsemRXV9ciC9/0dOQjAjL&#10;nHy159r2kMLs223bNu+YsctzxkfUVjTqtzu2bV6MVTsonlMd7ePMsa2wic7eFGAQOM8V1l9orRu/&#10;nXQmZrfzDt+XkdAQPSsTXLCWC6Z4pSqRsAXYc8HnivSNVaxGn2V1EW3/ADKmOSWwCAR3zXXUqNct&#10;jzqNG/On0M4aTDbaPa3Fu5FzsLbOxJ5BrnfCN3JeXUbTxPC0ZySW7k8nqaSz1i5hvXPlLGx5Jf5s&#10;Nj7oz0NR2U93qdxcRowRhliMfe2jpUOT5ZX+805VzQsttLd7HrFtpsbyiIys8Xm+Yp4ABweD7Vy8&#10;f2m316aaCzBPktkxc8KOTXdeGdNhjtzcSt5kpU7QWIHC/wA6888NeJTbmYMpiIWUOR1JbOAK4k9z&#10;tkl7qvbU6LwbaQ32m6vuQrcvaSPk8g49K4rTPDt3fQxJcqweMbk6hmB7k1N8O9d1K5uJnidCBHKC&#10;46ge47ivVNJulSAFysnyHa3Q5PrSc3EdOipqLdzgYbSW51OeXDSblCk4Jxt4x9K+iNM8IaAfDX2q&#10;5j8q/kGwR8cZ6HBrhPCeopY3VvcTIB9qmA8sdVWvTtXsVvYrq5SIEkkk5xgrxj6Uub0fS36mjp7a&#10;213PHdV029trJvLZFWJzG7jkvnoFx6VjxaLf6m0EEMEg6ytIPl5Tjkj1rrbC1tLiO3hivGj/AHpO&#10;2Q5zIDyRW1qmo20kIj+1NHLDcPAwiONyhc8496yR0RhcxNK1KUXDwXE0mxYmBCNlMgYOe9bHgrWU&#10;gktIIvL8q2cnK8gk/MT9cVi6SjWWmarLawCWfYsao3O3ceSa4GyltRLcGGN45ZgF8tum7uw+tVC5&#10;0Rp9LHqGteKF8R3d3OIfJYSCIOvcr1JpRq72OmzxQ36rcNIoVjycZ5YV5z5t3p2kQwQyeZJM7l3I&#10;wEwO5rwW48S6gbkhrh2KORheMgHGc9q78NhXWcne1j0MNhFNrokes+LdE/tN9Q+16ms7SqQIyO5r&#10;4d8T/ArUkuJPLdXYk4Cngg+/tX1hp1lq2q7illLIFY75ApAI/Gu98O/DnU9X+VsIiDkLlfoOv9K+&#10;my/MKmDjaNRea3Msw4ewmNgvappx2aPzFuvgnrcbAHZnJByfu+5qhbfB7XjOESJZQucmM7h+lfs3&#10;afA2zMW65V5CRznn8PpXbaV8NrGztiLexiTjB2qAx969J8VYhbU036Hy8uC8CpfxJWv3PxPtvgz4&#10;lmYiPRpX5GSBmt+2/Z18ZSJn+xGUb8AFxzn1r9o7TwUYCwEa7T8xbIYnH8qZJoZUhfs24EHnPHPQ&#10;VhPivG6WpwX3lR4NwHWpN/NH4zD9nTxar4fSWwDyVOQK0V/Zw8R+W2+w+cdCWwD6V+vsOhXRDpcW&#10;kaKjfKC2M/Sph4ety2TChz2xk/nXPU4rxsUnaK+R0Q4LwDV05P5n49j9m/xGmN1tErA5J3Z/DGKu&#10;N+zL4l2/diySTk9K/Wy+0aBA7+SjnGME5P4dakttKtHVFWRUJHzAqTkegNZPi/FvrBfIuPBeBtfl&#10;m/mfkaf2ZfEnVUQ55zt4P0qFv2ZfEediLBknByefxr9ebjTbGE7hGwAX5lHH41mWelwzx5hhVS38&#10;Rb5h9BRHi3HPZwfyNY8D5e1dxml6n5LSfsseL1kZVtYOgyd+M59Khb9lLxq8uItPjdT/ABBuPoa/&#10;WzUba102MSzX0ckgJBBwuR7AVzNp4shvjJHboVRG+bAOGPpxVPi/HQV3yfNG9PgDL6lrQq+vN/wD&#10;8l9R/Z18aWcoWTRmHJ+6Qc4qeP4Da81mzXNp5IQEhgCwx78f1r9CfGnxGu7Z2gistkq4P7z72M46&#10;V5FHr+oaletBLLGtuY2JDttALDrmvTw3EmNq04yagtL3SOqj4b5cn7zq66WbX+R8P2HwS169ClDE&#10;o3FQWO3p65rpbT9nfXtx8y4tvlwR8xI/Sv1P8HfCEXPguHWGmiYRxMXTG7JTqfx61z40KywsiQLj&#10;GVHRc+9Y/wCt9ebnyqOjs9Ox34Twoyuom/bzbW6vax+eFt+zbq08uTdQoFOWXDcj2OCK9t8C/At9&#10;Ie5Y6sg8xMb0BYhW6jHB3V9VW+nQo5k+zIWbnoMD8B1p8tptkjbYuGHXA4NcuI4hxdWLTkkvJHp0&#10;PDbKsNJSUZSa7yueXeDvhN4V0CS6uGvrmeS4GJHkyo6/pXqdj4H8LSkSKREfUfebHc+1NFqoJLFn&#10;CnHTP44rmtUJW/8Anz5e3p7D2ryauKq1G3Ko22evDhzB0IJU6EYpPt/mds+h6HEHWG3aTvtY4z78&#10;daqt+9DqsKwkqVGMBsetY9rtIVlkbgYBOSQBWnCytG2VIbByT0I7Vy79TthQhBWSSPnrVfhYdOup&#10;dUt2W72nJSYbsEnvX0V4TXTr7TY5ooxH8uHUcDcOo4rGm1WBLa4GfMG1gQw/ix29q8f8D+MY7STV&#10;Y1lZYvNJiJ5HHXHvW8/aVodXy2PMlSw+FqLlioqd38+59NGWBMxsEKsBu6kj6V4p4pvoNJ8R2FxC&#10;iRrKxWVCuN4I6jFY+sfEq1iX5p8DGDnj8a8pudfufEBubqGZSbVNytkEspyOnY1phMDVc7yi1G1v&#10;vOPGZnQUbRmnNapLyPY/EnxEW2D+XchQpJxkAr+Bry6X4rrJIVaWUgEEfNjJPrgdK8WSwv8AXNWu&#10;rV3aKMxMVmkOWLDoPxrh9KtLpJ7VZk5ztBI9+Tx1x719BSyehFaq7sfI4jPa9Sa5YtRbaPsTwzrG&#10;reKBqcdp8iWyp5hfGMMexFfLnjS91y816XTrbUjKqyeWGUk45xjPpXs3w+8ZXtlonjGy07TZp7u9&#10;EMcTpGWAwSGJI6cGum+FfwB1CwmN9rciW2fmC5DOCec1xwq0cJUxEpcqS0hHq2Z42hVxsaEIObu2&#10;5yTskr7FX4ffAXR77TGGpM9xdo/z4fAUH09a9z8H/DPRvCQvLm3tZym0oFLEgn1xXZ6PYaRpUzyW&#10;qM8jnG52yDj2FdDPfzupkmGyIPkhuhGeQBXzWJxtWs5Xm7N3t0PVoZdRoxjaEeaKtfc5rWdA0uS1&#10;hkv7gQKxDwhRlhkdDXFeIr5VtY7drjziBiILkDafX3rZ8Z3VqYbwNEGBDFGL5yVGeB24rze38ULf&#10;wWcIgaOWPEZMYyfTr61nS2v2Zy4iSUmr6tHyD8WPDI07V2KHMbpk5OBuPavIvKwBtIxn6kZ9K/Rn&#10;4mfCGfxPpyXRAj8hR845LDHcetfIt18IdWt3VkdDGW8vrzmv0DKs8w86EIzqqM4qzTPg81yatCvJ&#10;wpNxk7przO0+CskdokrsSC2Du9CP6V9paZPdXJsyjqUkyHydjDA6YPXNfM+gfDO+0G3gnuJzKki5&#10;WOM/d2c8+te2aIJ59Qht7eZS7WplIPODyQBn0Ar5LPa9OtiJTpzUlbdH0uS06lGkoTi0+3U2r2Fz&#10;qFsqggg5Yfe2gd67C9ijng8oqGlcFEZgCV9MmvNLfVJr7xB5F2ECqmwlW25b2PrXWahafZpjb29+&#10;rSybpAz8Yx6GvEatY9mElq/Oxc/s64Km2u9QJmHy5X7vtn0Fc/pWg6kb77PNLJsIL5ByrKOwzUvg&#10;a3N5eyyG4Vt5aOTK/dYds10Ghw65Zzfa7mN5bWH925Lf6s/rispXXMVGzUXZnlmqiG31ac2UjARu&#10;Ayng59/evUZrK6i0SO5fzJPNJSUKdwAPQe9cl4n0e31q6uLiNYrZZHhJbdnpwWP1/pXra+F7s6Fp&#10;tpZakC/mecpdsblHdfWs6m0R04tSn26WOP0vVYdPtmszO8dy8a7DKP8Aln6c1U8SWdrbyWViL+Ka&#10;aZN2UOAN3rXb69aab4gmupLedIZbew2vuA+WQdRz0JxXj1loiz3llLbzZKx4kkc5B2dh71VPUKl1&#10;Zbnb6XqU91qUun27FV2LCpHBTb1Pvmtzxz4Yfwre6Hdox8m/Hl3EbDO0ngNj1J715N/akltraTOH&#10;MjOA2zjkH0rr/iJ4pbWdQ8m5n5W2ATb91dvOR71apyc1ZbozdRcktdUyHwS8+hvrLTOY1fzCCMDA&#10;A4wTyavXeqLPa2t1FdkSyIZEBO3IHHavONE8W6dd6o8GpgyW6RLmVR8zHGOfaux1eTQri8itYrgL&#10;bGArFJjaULZA/DNa1aL5tUzGnWjy+7JdrPfcTxJr+pappNzGoGTa7Ewudw6/0rE+2/aLCxt7qONJ&#10;4Qp3NgBvYfTuKo6rp1/oElnbz3KyL1RxwuB0yR61m6p4gE+qJEWVk2ARhcjyzjrx39M1vCi7abb3&#10;OOrXSbvdOyVjr9H8R31vfJZ/aYgFDFEkbko/Zc8/hXFeJL5ku5y+EjLowCnOSo4HtXLXclxDqNrd&#10;BmZUGQ8gyR65p8ZSdNRuLhgqiRSu1eAB7c10wpJST8jhqYhtW8/wL+gLHeuZ7mOSTF0gZFJIBJ4a&#10;tfXdDtpprq7fWITK7+UltjLEepJrLsZ5NMtLW5liCLM29QVOG2njjuK5y8vFa/ubyW68kiUMi7Pk&#10;weenStop825x1ai5LWvqaXiHT20e2BlX5pUzg+h5Gaw9O1CQRxN5myJH34HzZNbXiDU7zWXtZSDK&#10;H2oAOQoxUd6bGwngXYpUIAfmxluhwDW8enc531tt0IGMV9rcjlw7TFcuR0P+FeneJPCV1oCI92VE&#10;V0qvCV/u9z7V5DBMv9sJKjBYEAxxnJ4bHH0r2xvFMmvMv2v/AFUOFj7/ACgdMelY173hba2p04bl&#10;and630LHwo1drO983DyoiOFC9GOPlJ9cVzdncm51i6uZZC0ju5ZTxjJ4HFeleGNH0iGB7my1ci3Z&#10;GDxsv+rkI7e1eaX1nPFdK1k6SmSUhmONxHrzwK4t5T9Du1UKfXU7fREg0x9QaVQoYAMWIfryBgdK&#10;g06XSNSuWmlkuLQqcLcrgcDgrtAxg+tZkFnqk13uOmTyW9ywQnB2Anjk9BVm/wDD4sdcW1mlGIyi&#10;KoJ2kYzgetcz1bN4t2SS0ue5adoHhnToDqAuHmLw+XbpnBbszHNcxfeJbHSY9OlibdcC73vIvZOi&#10;rwP0q7oGm22q292lxbNtQtFGudp34J47VxWl+B5tRumWaARQLMAkjttVCnbjrk+1QnsdzTsuVbs2&#10;7jxLdvqBd1dC+WCKTgEnof8ACukutamMMlrGkixFCzr3OR79q5O70ZLS6LlzJdLOxk5BQKMYC/Wv&#10;YfCS2dzaO7TqrysoIkB/d4HfHUVS3NFe12eD3qKi6dDdWwH2tSo3A7lOccV6Lqvwe1Kx8P2twbwu&#10;d5VVcYfa/wB3FXtQ0aS/1ax866ilEUrbJEGFU+gz6GvRfGHhzxuIDa2sbyRyqrSXDMrMCvQgdga6&#10;YS91qzduxz1IR5ldrXvu0cB4e8AtbadY6ne3KPJZu6+UBywH8OKz9ZsJpL7bOpK3VuZECf8ALP2J&#10;9qu6b5kdtLZ3uquJ4Nxkjx1391I613GhaObGzVohJcSY3YbDAhjn8Miuebva3T5mqXKeY+GNJvzP&#10;9ltr8mGXJLMp4x2Jr2jw34al05YFgmlNxtYgxMQOO1dzcaONYtY5YNCa0aOMBnAKAv2/CuLg1y8t&#10;IJHuZsfZZTAVjHzbjzgmlNKLV723TWn5kxqc6sraaNPU9TuNZgt49MS71XyMtvd25YkdjWT4i1HS&#10;pEmMIMkY+VWwMMW6n5ulcLq2vwQ3ml3TWokDwiTDDcCT9ajj8LXmq3ttdQB1RjtnJJMZ3cgY6ZHt&#10;VzxUpXiop/fexNPDxTUm2tPRHQ2+u2Vn5UTTIkJZcpGMuPxPetO+bQxePPaRtIJWGI3AJfA4IPH4&#10;1yHi611rw3YxQRJAXklZFkKDI3fdI6jmuLs/E1yn2SW/lRZLdgCFHUnqfcVKxDiuWUVut1saqgp+&#10;8pPbo9z0691uO2nt55LKD7QD8owRx2xj0rH16T/hI4ori8uzFMsuPLjJIKj26YrG8V+LIpHhurLD&#10;OgyrbPubh3HpXCJ45lFtJA9qGkZxiUEBQSfbPFKrO7aveP4MVOjonazt93keiQ+Kre2srzTIy0cK&#10;vkfLksPQH+lcdpl3b22qraeaViuBkkZY/N2PpXe+JtNtLg6P9nt0gtFxHd3MeMGR+W469+9ecQCK&#10;18RC2t23WsLELP1ZieAPpXNUTT1adtEa0uVxdk7vVkWhRXMmp3lt9vEcSlgH9AvJ4rX02/0+5laz&#10;Yb3jBZXI+82eOK6618NKq38UssSSqu7Ofm2HnIGOteV2+gzabrc13BctNHgbSVwMA96zaatdGkWp&#10;NpHdyXWl2Gm3tpHosMt5cBg5nHALdAua898J2k2nC8sbu2Mcu/zopGHyYb+HHoK1dS1yW71q6EUL&#10;SCRFVGbpHxnj2z3qt4juddtfLhu7QxSIqgs/dT6Grk/d9NNhKGvm9dWSXEUf9ti8WVHMQBkUKRnH&#10;oTWYviaeyvtVj8wxxXXyoqdg3OR/Wq95eRXaW4trTzo1OHOdpLemfSs/VXMfly/2bIrEDAZsiNac&#10;ZPQfLfdGHbQpeTzlpGEolAyBkDPertpqWlx3p86OeJ4SEdwSBJjsfY16HoXh/T5UGqfaBb+WSxjY&#10;jHy8dK8h8Q2a3CXLpq8L7i7hQ2CQeoPtWqWtxWN/UdJh1OO4uJbhx5u7avBUDPAz1FZtvrEmhQQq&#10;II9ygqCFGQD0z/jVPwJ4flnuIWvL2WG3Vdw8vuEGcjdXX6rY2l1I9/aWgKCURqrMGeYf3iB0oTDd&#10;XtYoeH1ur+6T7QUi86TciZClsdwfatTU7G0Zr/bcrJJEuzC/KAwOffP1qjfazdeHr6CP7GjyTIGC&#10;zJuCI/BFZU1o/mXYhkCPI+SSFGxvYN2qgIPBfhu2Etxca0swVsiExnJUn/Z6/jVrVYDp97poNu7w&#10;yEtl3B+7yCw6j61zGkLqmm6mlvd3UcryyAZzvdVHcela3iDUjfXl2iKZZYWIiVDkjHXNNkxXu9jW&#10;8ZXV7Je2Mp8tsrgiOXcSG6YXtisiwsrYrJPLCE2Pk7nyzn1IrKtb+ynuLX7TGHnkbb5icFdvB79M&#10;1Z1CzvIruC5DoLNmwWk+bJU45IHFL1K/zH+HLm2TUmIvnLhXLRgE7A3BxWn4l1tYJUA2mFMRxvyD&#10;wM8geldfptxp9rqjO8au8tuVeVFwAzLx+NeT+N9UiS3FtMhAckmQ9Ax7/Wkumo5XjFiaR4tvJoVS&#10;edFeIyOEQZyp4GTUl9q8kdtJNFiOREAyeWYN3x7VhaXBDpkflzMhJQIW3fMQee1dR9pv7Zo7qKC1&#10;2KAFc4bGPUmhslN8urOd0bRriyUTxSyBbnmV5MgnPO5Qax0u7eS6uY4WcDkPKM5YivTbbxydYuYv&#10;t8UQktyBuUbUdCcdB0xWdZX97C2oWVlosJM9y22V+ThugUUr6vUlJWjbb7zEe8ddFvZ5hIBKRCGJ&#10;w7J7fWm6+8Fto1jZyP5KFVcopw/zjjmvU/FPhGyXTbDTLmAm7WL7Q53cJnsAK8f8baYt89skExUR&#10;bUDSDB4x+dTGd5Gk4tRel9LHnZs7bTre2cIWdzlg+cjJwOR6V1j3181qmnQyGVpG8xgpI4Pp61H4&#10;igu7nWGt7SQJ5TBSpXO8qOvtXR6HpEumz+TIBNcyfflGCqM3O0Y6cV0O3KjnhB80lZ22udxocEmk&#10;wfbLl4ZNsSqsTHIGz0Hr9K1vGvjaabTdPlmtX+zs2wBgVGfce1RR3miC/shFYLI6BTKXYlAx4PHr&#10;XNfEwx3umz2GmX/2uaa8DYJyUUckD296mO6R0T0g7fIyp/GAudOi0mIEzlml8xB9xQOmaNKF3FZF&#10;2mkC4GN4OMn73Xsax9PtVsbqwicNFJJG0Vxj5sE9D7GthtKurG9txDcTyAZyjHKkN6571UtDOF93&#10;6FrTb0GC5tZN947/ALyFAxKoinOdx9PSksNL1C3t3YOZDLlz82UVR2Nb51u1021aUw5ZCoKcD7xx&#10;97+ldbqMkMOlSX8duhjMeGg3kF9/vjjFZS2N1FfceE6Rf+I9Zu7+N7Nrjy4ygjAC4jB5K5GT9K07&#10;Hwwun2n7m8DiVvm3DbsK9sH0rq9O+zadCk1lO9tNMrHY377APbdxVnQPDc0qLJcSpJDI7sw3ZJ4x&#10;x9e9S3ZbijB6Xd2cpqUd/DLpUEkbpA6Z3hSAwP8AFmulsZlsIH+z3QeeRirFjkKvt71r6q1/qWmJ&#10;bMXC2obYgGBtHQA960n8F6bY6ZY39lqnnq6hJElwHikPJWok7rQ0impEsmizNoMkpZGk3qQqfM5A&#10;5Py9s1xumavBHsszp6SSAj5ZUG0lzwcV00F2dOazaN5GupmJVB9zZ0Oc1xuswz2GpXOqFCzsR5JP&#10;OCB0A9BUQa7FT6fiex/Z4Z9PgjutkPkAtJEo7nstcX4o8QSO2hxWlw0dtFJuaNRtwgOApHfNZWj3&#10;R1WbTZ726MSSkedxkZHQnH8q5f4l6XHoOp6ZLaXouYJsypKM7MA4281cdyKk7RvbsS+J9eW8kPmg&#10;NL5pCJ0U5z1x7VU1952t7aISgt5RkeIHG0DsK4rUby4XX4Z4Y8KTlixyAW44Fd7avdT2dxNFaIzK&#10;wR52OcKTxxWrS0Moy5udX6kt14gWF9Lgt7ZfJFqzzgLwjEDFO+xO2lWzrHGsjzsW8sFiVbux7Cue&#10;jugk8lzEm7YGj356kdTivT7S/e30OCOJsSXcn+ky8ZCH+76VE7W3NYO7eo3RvBt3JZ+ePKDQM2V3&#10;ZG09MZ71T0rVx/Y+v6FOGnU8RggqQpHIGO3Felmx0LS9ILR6nIrsgcBlZiQOvtk157bXsmo3Ut3a&#10;MXh8oqNqcgj+971hd2NbK6Lvw38Paza6ZqN9b+TGsUQ8jzh8qk8c/QVFqsmmwsbbVrJ7gMN0rr8h&#10;AbkFcdq1NF0vULPTXt7aVIkupSbqV23EqOQqg9Ks+NrpIms1FzbEx2wWSHrKfzo6opKyMTw9Clne&#10;38sFv5/nR/uFZtuFXopI6k1v3gOoeVNeNFGJFMSxnKlGI5x64964i51270+CCVbSLM2GhkHDRIvD&#10;MR0/GoV8R/27JZQRwR48xiJi5UgrzlgOefWqine4rrYzPEF9H4T1OK7064ku2lRYm8kcIfukDaNo&#10;rpb3R9eDfZ1tkmgni8zcSFEe/ufcelc1r2qSJazsu6HazhOcb29vasj4T3mpXLajpl3cNl4/PjkB&#10;LASE87ifUdK3cLxvbYx5kpKN9zY0PXl0a+sPtEEs726SeXIqbQvPBOevrXQ6Z4qvtVvI7iSMLKd2&#10;wxHHyk8McZ61wd7a6jDFdhbwvH5vkjzwN+O+3H9a1LDT59NmtWgkDvIoQkHbsU+p54pygrCjJp7a&#10;HRQ+K4p5bu0u7dPPjLMZGw24Hkj865u9vbOyguLgXaSFiCkSYIBPQt6Gr1zoiWuoRt5hl+0ON5b5&#10;ufQH0HrXnmt+Hlm1B7C1cSIAW8wcBpAc4zThBN7kVakora7ue2XEfmXCzwWkFxNHb5n28EPjt7j2&#10;rwOHVLmSPUGuosSwM6xKOFJJ5G3+te2fDy7tLvVrmykSe3MIKuzH774HyrzjNedeNfBtxFqhucFd&#10;8xVnEgcDB5BUfd4706UUpSTW+xjiJylGMovZ6o6/Rna6tLZWdhDLEIpA3QEjrg1f0XQvsGlXobyp&#10;JfM8rzAPuHIxnPfFdL4zXSymj2ulyIzizDXDdFLAcA+5ryywGpzaNbhOVnvHDknpsHG4n3pKOj/r&#10;cpzSa6tI6nxD4gTVZtPRrd1W2svs7Sr1kdSWDVHolyLCWOb7HFIsbCReSclRuw2PcVwEF1Jbw3kM&#10;rhZIpMHAyxbsc1V8T+KoNLj02GGRhJM58wDjgjHetPYOTUUZ/WoxTk2eiXfiFby8byrYQy31wrmM&#10;jIQnnI9BXEap4j1G5vb9pbhmWw+VVAwTnjj2FT6XfFbi1vkRisRjD7zycVjeKtIuDqN/LA3+jXWW&#10;UsMFgfQ962pYeKlquhz18VJxTTe/Q3/DPiXUP3lswRsyhxxmTA55b0piabCb3VbwtDA7AlNpydwO&#10;Tn0rzrw3c3DXdwFO2RlEJcHAUdOT2Nb2nxKkd5HFdSM0WVYtjDeoz/I10OgottaHIsU5Rind2bNP&#10;wrfloI90ITYrnzMbucnP4muksdRBFxJbTKtwvy5xyVY8n8O5rg9Gvbmwiv4ipIk+VM8YBPtXU6FD&#10;ZWzkpuMjKB5Z4H+18x/OlOG4oVHaP4lqPU58NCsZdjlcKfmJz7dqg1Kx+yQxTxQp5jEbghPysO4z&#10;1rK0dbqK9uZIcDyiXjXBOQe59q6zSmvb2eBmhd5AS2QQic+tKyi9Niefm3M/VPEd5qht0vYVnbbt&#10;IjGCqryA6jiqr20w0eaMWsjyTyYUqceVg4zkdq9P0jw7b2+vzRalaF1kQlmiJjC5GRg9TWKrWI8u&#10;UlwsMjAh2ILrn5S47Y/Wn7VWSS8zKUXrdj9E8BXXhuOOS51DeXQyHzX3jGOAAe9ZmvXU2oO1pHaL&#10;GhxuIBEjnqBgnpWhcTalqx86WTywJMpvUnAXocf3fSrr6fNqbx2z38UFzH8yMz/M4+oqVNuV2y7e&#10;6kloY1vqEV2VtnBMMRXEchAVVXgjPoPSvYdO8SR6XYyWdg8IhuI/MiQKCysBjAz2PY9a8qk0yT7D&#10;fSTW26KJuZFTOSeCd3cVz2l3dx9rgHm8rGNjYDJtbgEemPeokr3s2NOzV1c7nULCL7O12NTkhuQd&#10;ohyTuJ7k9lFWU026LWtzfMkfnIdquMNMAeWBx0FenaZ4fn1Hw8sFvPBczKwRwYtsmW9M9PrXN638&#10;MtTtxCt5o9xOY0AhDAl1B6jB6r7is1e3WxUtzQ0j4NpdQjUNP1iBmUlkh2kuzHtnuPeuu8K+CNR0&#10;nyZNWl8p7psMjMDtcH5cj3q58N/CMdj5xuHvGtYvv7VBEZP8JPBx7V9E2vh3RdU1C1uLi5RvLgCo&#10;QMdOgAPSt6VB1l56Wu9/M5p1VTve9t3ZHz7e67Npd5dQCO3E0kf7noMI3yswFe8eHfFOnt5Z+2G4&#10;ZAqgRgtsOOrEcCvG/ij4Y03To28nU4zI7eai7T5oGenfOa5Pw7pDalbGfTLy4t5GLSPkmJGZOoyc&#10;5rCFerh6ko2Tfa9zmrOFSPZPqddp6eHr/W7yTULeN7hblzFNI2xVIHAwfXtXlnjjw5d30N9fLZhc&#10;zAcNtXaAPnBPUse1dXr+nXNjaXigLdfbtsjeaMSLt/uEdqwjp19qugWMFkhe5tn81rZ5MNJtIPPt&#10;XO6jdo21303dxOSs7bM3vhB4V8N6K9xAkkpvmXzmjdx5ahvu/jXqkmlRagbpb+6NtNIFUzGQFmUH&#10;IAwa+brLVY5NZ1HUNRgh014XSMQoCx56kg9c1m+P9at7mLTZLRZZLp2O1UbABjPykgcCuiGIUYpO&#10;Kfz39TNSUY6O36H1Nq/idtN+ywmCSZrMgx5HVW7sevNfPPxT8SX2qXjJZWZMZjBnEaH5SvO49q5S&#10;08dX+mWzyasN93cyBTKxPy46A0o1rXEW4kklxZzyCJ3jYZKv39sU6mIlNWb07ehDcbaLUy/+EmG4&#10;Xw1HbdxKI7eNyBgMME4PSvDtXla+1W1s43CzIzSoGOQWI5B/3sVe8X6P5d0kNm7S+W+0uTuLNnOQ&#10;BTZoLa2vZJjDI080e0qy7RHtH3hV0NL+aOaTbdvM86gvmstW3y22JQNzgHKqzjiu/vobjUbe2S2s&#10;gt1Ku1FZtxkZjyNvp7VHp3gT+0NQhv8Az1iQp5u5n4coSOfXNep6fBZ21vLf3ast2ZA1uEG2RSB9&#10;/PQCumVRK33EKk5b6Ih+HrW3ht7aTUUh+0bozLcsNzRD7pCL/e7V6TrUHhOzvdRk/saOa5uH+S9D&#10;clWH3tv9K8pufENpq6SXolWKcZWRNq7BzjcR6k150fE5gmQXQBSeQHuM7egGeg9aycW2zZTjBJWv&#10;2PWhqd5oCNNY3KmGbdG0MZyVbpk+lanhz4hTPa39nLdKVn+bfKcltvfHtXlXiLVLe8fT5bFWiaVl&#10;EkQPHyjqD3zW/d6ay2UEiwq8WCibOSGPXJrKUVpc1hOV3Z6LWxDLGbC/gfTlMjzRNueUfIGbjP4V&#10;s6p8LPFkS2M9qy3m5F3tG+IgV55JrR067gt7eK4SHM0KbETqm4+te42uuvcadAk8KW9yiKWRDhWy&#10;fSrhKyNoUFL89OhW8PeAvEtxLbTR+HYyREheaRQh3EfwnvXoF14a1O1gMbNdFt52QgYXIHTPTFP8&#10;Ma546mM/2RY3VlJUs2VjA4616NZ6Zd3WlWv9oXz3N3E3MUBIJ3dckV1RpxnFWUr232Q3Nwerja/T&#10;VmDefDK41HRLWO5nktrgqoAI3iIk9seoqhZ+G/B9h5dtPqe58Zn/AHagBo+RjI9utWPHuh+ODqGn&#10;TWUD/YoyhKPKF8vYe47g15RP9p8SapN/bJWOeByIJVJWOSMnlVA6/jRXcKbsqOq097qZ01Ke9TT+&#10;7bQj8R+Mze3nlaNcukMW+P5ISBNx/fI59OK6Lwz4iu4dP2xIXSXrIDzuUZII9ulbbWWiWEFnLeTC&#10;AIMRW7LtjaTt+defeOfEa6BbaVYRyWy3d3IbmRI/+WYPr6DFcUozi3Ln1tsvM2Tja35m3c+MbyYL&#10;I9oTNbBPJZhnHqQp6nFcX8W/i4H0Sx062BS5effczJgCVD/Acde30rmLTWb3UvD97KjLPcG8iitp&#10;ACDIADuBH6VixeFtZiugJrm2iuociEsyuF3D5gVPGR2Nc/tpq/vb7nT7BSSt02PN/tP9rXVnaWNr&#10;5comUOWH38nl8N6V6nqOl+ddN5l0reW/7i3HR1JAy2Oh9KNL0bXJGtLzULQCWIusFzGVyQvLbgvS&#10;trRLHT7p0vXd4YFcyMoADOeq7ifeuab1R6WGw+jb1v8ALYwNW8cXVtqsmnXGnQ3EstvtSZlX9xtX&#10;IPpn1p/g7R9TaCyCTxrdRpKqeYqujFjncW7fhXW6ToPhfUb5vMW5N8ZSRJGCUORgZA6jHU1xWv6a&#10;bF2t7a8DrFuIQHGGU8qMVD6HbTptSb+41NW8ORWU8qy3Z85kEjtD8yM46gegrDE39tIxaVxLtYhi&#10;BsUKcDjpXN65davPZNcQ2clu0joDxwFU98Z61v8AhrUE8Mws8ofOoDEQkHzIw9j1BqbKzOhNX26H&#10;ouhWMcNhYQG2UtHdC4KA43MOFJ7Yrt/Ec1/JB5fkxeeX3Pu5cBh0PtXJXMl7O8ktlL5ZMapmN+VZ&#10;RwRn174rkIdauLBbiRr9pJjmGYYziRu+TzilG+yNtFbQr2ujs+qnfPFGQu5sk4J/4F/KsKy1bUF1&#10;C9iE2YnRoz5ZGwMp7j+tOtNTvLqSHSf7Sia6aONRG8YYFn6AN6mpvFRl09pCbJEIKROy8AMo+bOa&#10;2hHXVGcpaXuXtA8ZWz3T2IRJY44Z0V9m3dK3O32OelcnbX1yZtOt4giebKVMbhUkAIyAfcdPeuY8&#10;GTGW7OJJYpzcnJOD97vn2FezeKb7Qbma3ITbqliqoJWALzEMdpwMA4HQ1tKCg7GUZuSTv1MZraO7&#10;kNrOn7gRF2dpCmSRyvHXiuU1fwsVvLS6s3hijNuoaNW80RybiAF9M16LFLeXkDxQx26SxBw0ExA3&#10;iQeuRtIrgPBetXdvr01hf28TW0rmPYFDgHBKtuzwPSlCO9uwVHG6T7nXaHpmjX1q9prUn+hKWmeS&#10;OTMm4D7oz0JrjfFF5Fp1rbQWMMEllPE0imOXNxbyE4KsB1GBwa6DQ9CQtqKRXUAkaV1EanKLjPGO&#10;/BrlpPA2oQ6pNHa2293gU7wuACvUmqjvqTO7SaWuwmpR3E8mjybBNbQjYFB2tuc8Ek+lex+GNKe3&#10;1Kzurm8in3zG4W0EQ+W3P3csMDJ+lcT4Ys9Uu1UeUkQgVV2vhmd9x5Fb2iePrTUdRvbaG3c3ttKi&#10;HJ2iV1O0rz0GaWttASS3e/yPNdV1G6/tfUtXluFll854rcZ+SGNlBAA9QO/rRc6rpVtpscl1aSXS&#10;Szqp8w5MW5d2cCtHxX4f0+3e42RzK88h/cbsvC6jqwH8Nc3Is/la3EiIs0cS79xwYiyhRx+HFa9E&#10;Yu6cl3+ZxmteEL6a8siLgD7QGkgSbIeOJvmAYnpjtXpumRXdlpS7cQul4EjdT82zdljnnPtXG2dh&#10;DeW8Fy7Xv2ryWgDlx8/l8Z/CvfdJghsNG0GX7It5JcXcVvFIq5RVH3nfsG9qmvU09CsPTV211Wh5&#10;VqGt6trlvrdit3JNFDPFtkKkBcjJUmthbyO0tHihRQxgRERRkBl+7jPqa9J1LR9T0uy1H9yrrc3R&#10;3x5G7cOhwK57Vdc061lsG1PSntxMAG8n70jx9zjkD6VjGafQ6HFxu2/mcf8A2zrviFfs7LHEBafv&#10;JSMDcp4B29vauHXxDqdrapaNJvhmDMwUApMFO0gZr6EtLrTL3T7x7VDp6wncQWLO6564PNcX4m8C&#10;RrBpkv8AbEHloS5RRhh5x3bRjp61rGS7Gc4SaTUncwvEWkTy6fpVxdsn2i4tvNt2UYVXi58tvciv&#10;VvhXomlRwaVaoYV1G8T7fezFQRbwnhVXPAJNeavpkc8dnEdU3SwXDGIt9zLcbf1r1/TPDOn6Bp2q&#10;C51KQz3ybB5SACPPI6nnFZ1ZLlsa0abc726WvvY6Hx5rp1CKSDSICVjRrYyqADMy9dxHavH4rG58&#10;L6HHczsbxxcfIkgOM91FeoW+gaxqmkpcWWqW9vJbJ5e1kJZx/E3H8RrxHWNZ1EH7Pc3sjkyjaD8w&#10;Bz157msqabav11Natlt0uj0BPHU+oQA/8IqscWwi5YYV2J/u46CvJPFZEs1gtzFNaxw7/lZThlc8&#10;Fip/rVDWf7Vgt5Yf7QKRyylozuwwUDBDetaOqxxaboLfarz7TbMY08yE5YEnod3IrrgveXqcUpXj&#10;JPor6kunXdjZSW0dxE0cc90I7ZVw4ZJPvqSPWvSPiPLqXiKXybOPyYbCMQW1ozmP5FHLLjqe9cd4&#10;NvdEsJtOaaJkh3M0JlG9g+MLk9s+teysJIIo1ml82RJWJmwFZVfkgHvXPiajjJWNsPTU4tN9OhT8&#10;A/DcppU63i3Je6RZlMJLSEr90P6A9s1S1KZYnmuxqUaXEXMsPDlFX5SBjoRW4/xLu4LK6hsYivmO&#10;A/B82QL6nsPauKttLjvrGYI/lyDdK8CKMnI5GTzmuRybd31OqK5VZHF+L9EvNYgaG61DZ50ebeZf&#10;4gRwCfWuL8SeBNTvdIsY4c3jGLyJF3ZlDxDggH0rqJtT0htRtbNLy4+zTKoVZVO6FuvI7YNadxpF&#10;zNdys3iC2Z1UfvbZirrJ0USD36GvSw85Q5bdNVoefXhGpzK176aM+JrfVIdAF9Ltea9LGBEwVWJT&#10;8rl/cnjFfpZ4ThvbHwt4WcaS8Q+wRTFFy626v8xbHrXz8/wbg1bUtKkuI2Ekjql5/tuGBzj0x3r7&#10;c1TxHcWlq8yx+SI1Ftbw9CyQjAGO4NPNcXSrQppXundmWU4OrRnUbtZ6I8ih11YYLh2mLT3krGMI&#10;OoTJyR615xa6rr13raSDVLsW8oUMHZimZOBgHjNdjPBNL4j0y8ubZId0wWRAvG2T+6Ox9a7Lw9Nd&#10;Lr8i3NtH/Y0ORDv+UNyflLHqQMV5dOC+89ebb110d9Op82eO/DHiKXUp7aB4TcgiQxSuVWVEA+6e&#10;maytARNX0+5YaC1pcrKYLgxcMCD39vetP46a7pjQ6frFhHctNHqps1tJZMoECM3mZHODwKr+DvGF&#10;vf2t61yv2QTbkVs7ZZh0yB6AnGa+ghCSw0Wl13R4UpweKkm+nX+tDGm+Ht9pvi/R725kQiV8hSDs&#10;yuBk9sjNe++H4tM02DX9T2tcWpcJbW5yczSfexnnaDyK4/Q5YbyNLSKWS6SGRVUSfO8RHfcfU9a9&#10;U1CDS9OurazlEzTeUsrRJgKecgAdsY614+NqyqSje3uqx6+CoxgpOP2nf5nMWcN5cWOsXly7PJEr&#10;Rxw53FMDPI/GvIbnxV/aXhi60nVkaS4tHEka7NshicchGPcD5sV9AwweTLqt9p6spuA++ORt+2Vh&#10;jjHbvXz94g8La3bakb26uIYTcLvUEgja4zjJ6EdKMBTjz3e+lhY9zUFbZ3T9GfLmvwXs89naaeZJ&#10;fKjKGRhyVzlSQfas2/0TUILcPJbCQu2JXjAGc8biPbtX078RPD0uv2Og6hpsMLatbKYbvyMKk8YG&#10;VYD+8Ohr5+1DVZ2htY7sT2skalZ8oQ2Q/wAoAP0r7zC4j2kY26aNdT4LF4b2c5Xb11T6HPGJLiDT&#10;bdUEWxiA39wdcn6mvv34TR3f9h20t28ksohaOKZPmbAbbgD8ea+NvDHhZ9btvGErDYq2i3QmU9o2&#10;AJA9Oelfot4P1jSvCeg6KosTKgtoBEFO4vNIiksx7Z6mvn+J61OVOnBySaldn0PC9CcalWdtHHTX&#10;fU8o+Ojz6Zo/hRrDzopFungLgdIyRxJ6nJ4rL1LTo/FUcmkapIiyp8yM7+SriMkNyvUYGa7Lx7ba&#10;s9vHbLd24kRVZ/tK7g78spHTGSeDXzVpfim7m1TUk1VlWa183CHgn5ckAn+Edq5Mopc9GLirOLv5&#10;noZrNQrSvtJJW6E/ifSrO4WEExWNjDGYIlSQiFyh6bzy1QaZr09iLC3i1JSFdV80gmNDjAVjngHu&#10;aqHxP/aD2NtDiWBPMlSCdAyRs3V19t36VkX1mXjazKIxaXMyoOobB4x619VSj7qT/E+flLVtHWT6&#10;79n1zUL+e6aSaPcI/LwY8jGSuO2elXvDU1vJ4a1YTAxSzSkoyrzExO7ccdia09NsNAtJbSylie3S&#10;GWMzM7CQPGCD5Zx1J6V1M93exzWxtEs0cyuZoZU24UAhdw9s5puS92y7fgXGL1176b7nzJDBcE/P&#10;btJmQguDjcRnv702x1IWtwRJZebHOpBheQ/6wcDn056V6Rq2gRyWqzfb1WfzHMkKD92d/O5cHnHp&#10;XHpdWSx2cctvBiNxIXYHf8w7/TrivUhNOJwSi0z6Q8G23iO30qzu7a4itoWibawUIw3KQeepGKj+&#10;Hmu6hpzzW0XmXdzfLNC3mpviwxwX543AHrUNv4h0u78H2lol+gljXyoguV8oKckk9wQav/D2wl0i&#10;3bUJbpbpcLBE2SgWZ2OAPXdwSfavDqNr2jdl72isd8FrC21tdTyrxH4GSztoQNZihvhNJDJbspKK&#10;gPDlvSvObywispZNl9byog5aHOPz9a9e+Kzzi4vBfoWuVMUclxAP3QPLMpx/EeK8qndBcKqNHsEI&#10;VSAoJ4649ea9fCSbpq7OOqkpuyOh8NWlnAba4leMwNIGlL/KVwM4P+90r2vU/BK6lplnq+ny+ZDE&#10;hkuv+mHoFz1Ar580e4UfKZwzhcMrKNuGGcN7+le2+E/FMVppWrWigK97EiSlmOwIn8IA6ZHU1lib&#10;3urm1HVWdjtLXSLTzra9s9QBhubZPPadtq7x94AkY49q8d1rSjDqeqtDK01vBNxcQ8xneOFFJpKX&#10;OqT2+kvc4hM5VRuxFGh5JX1rpPF95Ho8clrYMk8Msu0SYIOI+CCD37ZrCCtLvc1k1KPa35nOWllH&#10;fz/Y3YQhyAX25JI/u12FvoF9plx/olxtifdHFM+QzEfeB/8Ar159fXiaXbWrC7iaWUNJ+75K5PCf&#10;UV6LbXLanbafBf2rRtFP50zxvjzIyoVSOfveoqqjdvIKdtramrq812kltf28qy6fHKrSyhPlNwpG&#10;f14BrtPDHhfVfEGs+I/EUl1Nbw2cCNdRSAfLFIvBGODtNNhtdI/sq/0a31ZzJeXCsbR4+qxnPzN2&#10;z7VqeFdI8Q6VHrFoNNu7pJj5V8sLbwkZHHyjnaB61xOVrq3Q6eV6PTdM+UPiJDc3V3DJJPZxwFGE&#10;QgGAwzgMyjPzHvXBWURtbxXF15cg+VGwHUn146Cu/wDEngGwtJ9dRdWWVo8G2CE/vGY8rj1Ud680&#10;0rT49txC5uFeMYQKQ2ZB1Jz0FfQYVp0opO9l2PJrJqbue/8AgjUXvpotPklVbbZJGGA8v94ed7Ed&#10;c9q3Z9H+zadcRahqEtqJ08tVQg+cEPO7vzWb8L/EumWsYtJbCXzDDIHacjZuPOVJ6dK9f1e7gntD&#10;c6jZoBmKexZcF22/eB7bSK8TFXjVfu2Vz08Ok4LW7scZ8PLe18TQ3Wkx2sVtAY3Ms6DNw+0fKqMe&#10;mfSvF9PvdP0iSMrG/wBpspH3QXSlvOwemD0969N0pbu31qG+t9JdUuLpWitmm8nDZ6jvxXmXxRgu&#10;m13XJLmbyr2KYeZECXBV+cBj6Zrow1nUkr6NLQxrK0U7ao2/D/im10uK41N7hZJrqSQxwW+QLXzB&#10;jBFd98OPEUg0S4gvb1457h3EAmJUoQc7h7mvmW31F1vLYzGQRHCERrgjPf8ACvX/AAXPdWHiFNQi&#10;ZdTjglaKOO6PytvXjgV1YmhFRk/nf06GVGq7rTy+8frf2cLF9vvbma5WbdNOjMytEegX1Ir0DVU8&#10;OQ2rQ6ZqMtxo2p2Y+0XFwp82OaHl0GemfWuu1S81iPw1c7R+/gkQSfIpC7zlAjEZxjrXDeC/FWmJ&#10;peoQeIEItHll8t4ogxRZPvnA6da4lNuK8n/Vjq5FGW/TscL8PvGlnc/EjSLxbryIvK+yQOTsaJFX&#10;bnivr3QNK8beF9cuZtWkstU0a1VpC6T/AOkESHKbkPcV+cHiiDQG1i5Ph+0ums48G38zib5Rkscd&#10;s19N/AXxFY+KRLFrd7M9/aFXRny8RgJxk4ydynoTXtWsotdlv0PPTTlJNrW97dT9EPCWqz6ePLis&#10;7C3urxJNQW4u1BO1eisAOprwbxjLrumXhgsoI9LufEbMv2g4Mq7hwEXqoY9PavWPDs1zp8+gvHdQ&#10;X0hvDG5LhvLiOQA457ZPNc1rHgZbjxqbW41S3vZIbmW9ttS8wtPHtTPlhRxgdMe1azu0vL9TkoqM&#10;ak72s1d79GfC/jr4QePVsbrWvEHhpksdEtijLI2wXib8bkY5LPk5IFR+BviFfeCPDPiHSr+ykt21&#10;C6spvKPygQNwxz0PHav0H/aE8QeJdM+H9xFdW1tdTT27iKdc7Xjb5GZ4mzglTwR3r8oPAviW2fXs&#10;a+bi9sEiMDxmEzyhUBUBVPpW9LWEl26bE8zbjJ21ej3Wj3P078PfE3Uta8G6jHBJ50V/GltYGKUR&#10;vCyNjOQBjgcVVT4TWNt4T1rVJPCd1G8TIJbj7UZY3R8AzBR94DOa474XeJNF8VeEWt9F0aDEE6iK&#10;2SQLMkVvgF+ued1euz6/NqNvrlne6hc2lhcfZII1VCyiJ1IBG3ryOlYzbbtJvRNK4KPLdwilealK&#10;3XbZI3jYppUfhHSNHlWbR7Zt80NzE6tJPMOWVh3wc46V8CfEL4SazqFv4sgbxC0w0bVnmg0tod0s&#10;sTnc8gYdFxX6C6PYWVhYWlzcXNzciBlmgnuC8fn+ZlPnXOQFzkeleYy6Lrvh7x941ks4J9WsnsRq&#10;EkinEse8AMoc8lRnpUr3dbf8AqEldpX667X11/M+cvg5rWk+KtWhhtY307TLKe3tBDGxMv2jIOB6&#10;I3evsuXx/qMHinWbWfUTb6fbwyLaCLa+7bw6gddwr5T+OfjfQPBfiTwzqugaA9v4intVkvbeJCLe&#10;QFQEdAOC+Dywr0f4Uat4W8Sabe2OlRXd1rAdX1eZ228zkttUn+6ePoKuUZJXW24S5Zu8lfS3TTz1&#10;Oy8D+AtS0o6jP4TtRdQS3LXlvOwMpmmXnYySYxg9wK5vxR4y1HVriTX9T1IWX9mKDdWjRKIY3cbd&#10;42gZYHtXunw61q9v9T1bQLO3e2a2lVfOJMax7gSSuBySRzVtH8I22oeIzJGurSvN5TQTRhY45h8u&#10;GHC/QnrWTTevNp1KVdxnK9NNpLl5Vd2fc8W+JHimAfCrR7201Z/taX8c6XZDNl3bAypzsyPWsDwX&#10;468MeC9Nj8Raj4jsb6/vd3m28ALyRuThsEkFVx3Ar13w5o2r6hrmsaZHoViumXQ/f2zFZI5I1HUF&#10;MgEDkV5nbx+D9I+H5tr/APsqEGwm+zRSooeSIMecsBiQEUReqfb9CpJWlG902m0tdJdGXV1XRPFW&#10;mW7afqF7LG1zLcosSxTRhiOSwcDOOmTXZ+HrjUvCXhW7v7nSby4vrmGRrKWJUa0t8fd3LwM46ivm&#10;D9jefTvE9z4w8OwXiWaJdx3GnzKNx2vncjDuvHIr7f8AiFqniHRfDOt6Ppugm+lkiZZYkbMUEZ4L&#10;rn+I9QK2nTcXL8zCVZNwprW7Tabtp6nkHgez1/xLfudf1Zb6zuPLmSIwhI7fcuQ2F6KD25rwz4rf&#10;DHWdB0TU/FFv4q0vWNP026FwkLTM7rGrcptUEDmvpyx17xrP4a1HTV06y+0PZrH5cMJMuzGMHZjb&#10;9cVlaT4Li8Happ1/DI1zLqduto9pNCty0RxkIE6IpJ5OKiNlJO1+5vzSXMlKK1tGK1vZXv5HinwT&#10;1XTPibBdaxHYyaasxIvp5MspRf8AllbA9SfWva9MvLfXdcvdbiSS9t9Fs5IbWWUlNgiHzqq/89MD&#10;rXnN144sL2HxHo+n6X5XiLRtWguhbWxKwyRqf3p24A24Jz71heAtdm8b2/jWx0t2jayukniaEgK0&#10;kx3SRkZ+bHOcU2rtuMfP/I1Sk4tyla3u3f4tWPSL29WfUDr7Wradbw2MUgtWk3yyo7ZzI7HPucc1&#10;3Fg/h3R/Go1awljkm1FR5tvAAUvUdM/KSDjHcmsrx/4S/t+Sz0jWrRJdQi05zaTJKFDvtxtcryFH&#10;oRTPG3hXR3svhdo1x4qhttRieO2nkT7jqV9R0OBgZqNVf1XlqQ5QkoJt2cZLTX3bblLwRpOp6544&#10;tvEGj6XpzRw2Nym0rxKyPloD/tdt1ay6p5qa3a6/oFjphll8+WOHAkts8oS2QCPQ9K8jWODwjceK&#10;tCl1aWCPT7szWt3Bvjk2zHJbI4bIyMdDXut9pug6Xpmi68fE9nd6dcR+RJJdR7JriTqA45DkD1qV&#10;du336o0rKKcXupJKDSd9NVqW9d0DTvFfhrSrq01+5WFbsQPeKQ0lxLjo2OPl9K8s+JPgdrHRLiY6&#10;mJ5tKX7RHtUQM+eDuRB8xNen+C9ea4/teC2uk+wwESQ2hhdZXaT/AJaKpHQ57cVv6f4glvgWl0NL&#10;GSKC4hjvWT5WRxtRTnJLEc0ThGa10bRhSr1aErJ3jF3s7aX1Pm638Y+KNH8B6XqmjNLpzTwyTRG6&#10;Tf5xPEpbPVCOma+Afi1ouiXraVe6PaSPdyWxe/McbbGYHmRc9BzzX6D+HbbWNXnsk1rxObfSrP8A&#10;0VCGCef8wKJtI5Uk/jXQ+GPh14h1/wAaa3BcabDbedBLm/tQieZbOfLjSONgFVO59TXFHmTi1ftY&#10;9Wq6dpxm4p/E5L101PyE0u/mit9WP2iVWMQCY6Eg5xj1NekaLptnqc+kXsWpPby3KrkB9zJLHxja&#10;eimuwl+Dms6F4k1uG3vIJJtEvg8oZdxbYdxYx9wO+K8o1vxDLfXt/dpCss083mtJCoiWJ88lR2zV&#10;Sanfl7anNZw5XJeh9QeDPE/9kXXiHTb+0S8mvLN5YJfLDiJI/vjvj1rM02XSdcfQr9b9IooJgJri&#10;SNd8brwqjjgV4ZbtqEotGjlWKaV32nft3x7clSewrovhbokfiG11uxJmBeVXmdMYDDhAB3OfSuKe&#10;FUU583a52U8S5tRUd7vX7zofiNe6Zd3d0IpZLmczyxyYcrGcDooHQ03wvr1xp1ppV/omn7E09ZDN&#10;aXY4MrjG9S3LGvaPg14c0TxBpOoaffG1srvRJrgkzYEtxIRuUMpx0xgmuG1WXxRJd6pf+baSW0Vm&#10;1xHIIQIgV4CgHqfesVK1odu/U1cLtyvv2Wx5jaeLYJI9Q1TULYnUSrCGCWIOjyE5xsxkj3rpvAOs&#10;6Fb3j6lq+vpb6i88TWsUMe6OINw4I6BexBrzWTxpfwalpmvvfJFeI4jkYxKABIMcj0xzXu9r8NdN&#10;cSWemxfbbjWp43j1WbBUFVMjJsGAAT3reqoxWul+3Q5qbcnprbXU4/xFZwSwaxcaFcrDtn3vbwEv&#10;Hcru5cL2qppXw11CTwvY63HdQxRNqstnJGdwkgKoXDMp6AnpxX0bZaTL4FstWsoTaahrXiO3hS5h&#10;jjVZNPVcg7T93BxnNeQax4X1rXtM1PVdOFy95pxWKXTg4woiGzzHBPzN6Y7URnqlf5jcU7u23Q43&#10;wR4ogsLmTUru5b7WG2w29oiCOctwQ+QeTUnjPxB4ptdNc21vLBa3E/2q9hdg7hm4DNt+6p9K5TwC&#10;NHsbGaXV9KFx5qFotrhZleNzuJJwQTmqrfEe9Wwu7axURxX7BZUcmR2SPsSf0rVw99tRvbvsZ89o&#10;JOX3bnpGp6zc63f2DAGQpZ2wvXg3PEpVhtjOPUcEVN498IWuraxrV1pfhy682ORSbeJvLiRlX74H&#10;YH0qt4I1i50i2stTttLWPS/tEb3MryY86QDAjI6nB5xXrHhLxFewa14ol1G2lWe/jbyoNpV1x0C+&#10;u4HiuecpQba2SNoQjOKT3bPiuTSrmNbh9Rt55ICGMnlEsLeTsWHatDR7bbFLcW93GsscKqgkHLqD&#10;khfSvsXVPh/Y2mk4tJrZ7q7jKXloxKKsTH/WM3eQGvk7xXplhpdjo76c8IuQ0sU6hvMJIOFYj3rs&#10;pV/aaWOSpQ5NbnovhbTdQu/tGsxeRPdrjNrPJgPFt54PUCr6NptppOsiO5svt8txHOjLtKmEckIP&#10;4SvQV4No0/zxiO5aJpJBGUbOcfxEEdB6CuzbTLqK5leHSobmSGNsNA2AY1G4lgeppToau8t/0FCr&#10;orRO+8N+Epxr2jw6xqgktby2mvhHCxJIHQMO3uK7XTfDuizWOr3dvKBfCN1mKy7FumY7lkX3X0rg&#10;/C+j32p6lDqTas6p/Z5aPywCVMn/ACwx3ziu18II0PiXRLlrS2ljyLebcNiwsxDgt6segrhrtq/v&#10;bLodVFJuOmjlvueZXofW7nz9ShnjijmEcsanbslI5JU9jXoGrahpjaJr1rqcDQRWMaPZOqjy4DGu&#10;dgPrJnNdL8fPD1tY6pq19bqYrq4iWeYAl4syDBRh/C2BkGvmPX9V1qbwdrTTIHs2SGJJSeJJFOMK&#10;e5A4NOharGm1orpW7HJjm6CrLdqLd++hw3hDT4L3xJ4XvJIkkiWW5uZCw+XcoGAfeu++Jni7VLnX&#10;7t5U2QTW5jiVeF244PPWvINC8SfZdM0wMuxTdPz7Z2kV9CfFz+zpvDtpcPIqNGQiHjJXGRxXq14t&#10;VqSa/ur7z85p1G6FZXs+a/4HwxqNtLbW1yHg3MWBL9cAHtX0p+z/AKrZ6iW0W50mElF+0LdgYkGO&#10;ob2ryqHUtLa3uI5ZUCsp6HJzXqX7P2k/Zk8Q6gR8qQLBC3qWyT9cCvUxsk6E7qzurGOTp/WIW21u&#10;dp401020s1y6l3aUqqZ7A8ZPauVg8ZQIVjk09WLEFypOVB559/eqPxBuhHDbsQwV5Cffp0rkNSWO&#10;KWNQ5JcK+ADkY7H61hh8PGUFdH0Vaq4ydnscl8V703GsOE3bERSoJzjcMmuh+HMaRadJcHjfIRkc&#10;ZUda4PxpIkmsX2MjBGMegFeo+E7NbbR7bAJDjzMN/td/pXouNqUEePB81eo/U9E0q5ZJAu/AAzz3&#10;98fSuk1LxZJFpl5F5zLgfKVHH41wMJO/cFBbHUEsMenFc3411Nbez2KHHmOOAeM/jXFPDRm1obzq&#10;tJ6nc6V44228cBDbV7nkjPc969VtdYb7PC+1slcjPPHr9a+QbDVJFG4v35HFfRdvJIbaJyjgFFwF&#10;G7Ix0+hrhxOCjHotTOnWb+R1F7qZZolwDj+EkAjPfpTYLm6mXEdyBjcw+Yrgr7e9cvcXlyCBtUEr&#10;kAjJHpnPSrul60QI0ITcx27jhcfWuGpQSjoi+Zn2b8PPFN0LeFLlfMVQoGeWAPGRX6J/Cq78OCxT&#10;fAZZJBkoig4+tfnj8PLINFZR7FHy8Pkc5P8AKv0B+EVhaw3NmtwgWEyfvD1DD3A/WvzDFYNYjHxp&#10;pxjee7V0rs+kjQhOiueUklG7cXq7I9j0jTvPu0EWlhELcYGMe+K9hbwijxYOFyP1rpbGwsoEH2aC&#10;FFIyPLAA/Sr1fp+T8GUMPSarVHUb7aL5HyWJx7crU04pfzbni+q+E57VZCLfeAPl2141rdrPAGL2&#10;zdeQeeK+zawfEejWmoWdz5yKGCMd+OeBwM0sx4MpThP2NRxfRNaHbgM1gnGFWm7Npc0Xt8j80PEn&#10;jW2sWdDAy89R15OM19A6d4TtobaycorNNGrmVjkc9xXyz8T9PgbUrqGNWLDccLwfl9M1aT463+oW&#10;uj2yxywzWUXkYX5QyjoxzX4pmuWTUpJQcpxlZ2tbRq/ofoFBxw81f5t66WPqTVPDFhPaXRRU81FL&#10;gqAN23se1VPBWkxzwRBYjgjIPpnmvIPDvxUnunmjlleRdrKQMcNjHPpX1j8FjaTRDADMsYKk+uef&#10;yr6HhLKoYrF06c/c913XezJzTEwjhKtWzly2aWxPp/gm+SdT5fyE56Yr0Kbwkk0SqzAED6Cu0or9&#10;cpcJ4GCmmpNS7vY/NsTm9arJNKMbdjxfVPD506KSSS2VsHgjn/8AVXiPxK0nSbwQzJZsHK4YZ4J/&#10;CvtSaGORGR41ZSOQRnNfMvxWjtISRBbFYkyP3YwM45r47iPhmGDozqwqJxurJr3kz1spxX1iTjJP&#10;mSu2tmj4R8RT6VaXBJsvmjK4wea8R+K+pyW+pSy28jRgEAlueSAeR/KvY/iBeQNMi+QQQQxJ9BXA&#10;/FXwUt3ouqaxEX2QvHuVBuZnKj9AK+Ry1L20bu6v2O+aaqSsee6TrzOrF3JBQFmAzyev/wCquq07&#10;xpJZ3loYmKoXHPc+9eCaRquIQUlZXOQd3TPpV+bXdyCRV2tE4Ix0U9z9K+t/syLltoaRxFkj9JfG&#10;XxA0rQdBmhh1CO31G7jikVVzIzK3DEehrzzVm07XvC+nqmohJriYwGWR9skZzk8AZJPvXn/w6+Hu&#10;leL9N1HWNQnkkurSNDb7GKkKF+9n0FM8PeIVF7pFsbWWfylaV7q3gBlTPygt6+ua7401zJtLVWX3&#10;nRQirSs9U7/eiHxP8MviL4XFtY6VrDTWUdy1zHawuEeUqdxZz3JxXo3iPTYfGmkx3l0l7pZ1AJb3&#10;9uvKnaOcn+RFWPDfjLwt4cKWkOuT3t1d3HkiS5Viyea2Dgt0xmvTfGVlb+HLC+tvDurR3GpW6G4t&#10;o5m85WYD5lf869KnSjy6NW7XvYHNqUbxfN0dmr9/Q/NOCX4W2vi3UrY6VdR6VBH9mlkuWdpt0f3m&#10;iPbPasn4q/Fv4W3UF1D4b8HCykCxJbXaKEIKdXkHO4mvpq80O38Q/C3x22sRwC/jhkvGCqqbpRyQ&#10;G9B6V+TkM8btbRSMWY7OR3yPSu/D0lU1d++5jiqzg1FRXbY/Sz4L/syX95otp46u/FU2mzXh8mwt&#10;lfCzqRgsx9+cAV9CeLvDnhaa70q312G2kWxt5dTeaNzFMvlIcAsOevODXkP7MSav4y0DRoNauLj+&#10;zPD1wZbJoztAZgRuP97b0xXuHxNg8I63o+rf29fRPb7vs6zxIY2LEYzLt549KicEpP1t62N6Hupx&#10;1a3sltfYyPh/a6T4mhh1y6nGjlESXS7hXEgETDAznIaQ14p8eNe1nwxazO/h65hupPNsoNWnXdJq&#10;EV3wXYr028da6nwhfahp+jy+G9P0Ua54es0WSLUgvkNEF5IGc7vaub+NXjvxB4g0rS73+zLm38PW&#10;VzD5gujvcBBhVDdNrHrWUYx5n11+86JObbey636afeYngrwvpHwS8DXN59m/tW/1Z1hiuIIhNG0g&#10;UlU2nkD5iDjvXyn8MNf8E6jok/hfUrLUH8RTai7WXmSeTZ2bOerc8Z75FfbmgazonxN06K0gtJtP&#10;ktZ0lVDOIoAYx8rxZwR70z4Q/BnRvDtzrM2v2mlzG+uDdgyuBPamDouXHzq3cg4rqhNWlzJ3fXzO&#10;Oph25U+Xl5VurdP6Rwdp+zNbade6afGfjKOIKRcQKM3OwRc4QsMbfpXXS6P4q8XNq+m6Bomky6LJ&#10;dRXMN7aLGGcMQpaTb0YgZPevSb3ULPxFNDcv4BF1ZuSJhCVdPL6ZRcjGfQVi+DPgBFplzPrfhG4v&#10;tN0q6zDNpiOzlvLOSwYngn07VnF8zl+FjeVBUow0Ub6Sbta5hXlt4A+Gnjmx8FXWp3GswajYsNUS&#10;8USLaxTdFhIyc5B+gr4Q+JfwA1qzbXdR8NabfTeF5b2UWoyGcxJ/Ht+9sHqRX6G6/wCFdbbxRqer&#10;eEPCcQvri3S3uby8cZiiUZbaJMgE461wHxL+MB0zwwt1J4EdbW2lMCSlvLilkY4f92jYYsf4sZo9&#10;o1JOK36PqzOrl1OvBKprbqt1ofEun/D7wh4RvfBWtHXBrhupkeXSUgMJQdwXJ5OeBgc16H8cfC7a&#10;DbLdrcDGq3qzxeH0RnntQMNg9cZ2j619U6d4OXTdT0XW/EXh7S7OTX4IrTRlz5sNmD8wMmMESntj&#10;iub1jRvFn/CVySOkcmraeskiXUseyZIFBBJ9cj1rOU5c8XNNsqnltNQnGDik3dW6W3PRfg144i8V&#10;+H9e8aHwRounzQQeXYWlqAZN6Ahi4Cg7zXyKP2eNK0jSvFPjHxZZZtr4rNbSrdfZbiAsxMg8gcsO&#10;w5zX0x8CvCN7YW1zdxa7ZLpVyz3TtEVe6E7Njb5JGVz2ABp+ufCbUfE3jLTv7Rjt9T017k7ZLvFv&#10;JCAM7GjUgDP0FUptN2uk+25UsNBpKXLJx/mV0tLHyR4P+ANr4yiubzw7p5XRVVneKS4T7bOoHJhU&#10;8kjrivni3+C2t6npGua7o+nXN1a6XfPFcrjfNAI85ZlXoBjFfrB4h+E/hvwRquj+I9FtY7Vo7e7i&#10;n2THEcx4GU7cetdF8H9N8EaF4D+1RawbeXWJrttTezXzJruFzu2svIXB+6a6I15Rvq+m5wVcqo1F&#10;GXKlfT3d7nzR8Nv2dtA8SeDvD1j4m0CSS8u08zTrmG6ZWgiZA28xrkYB9eK39K/ZY0nwXFq2q28R&#10;uClsVESEyTGSPnzFkySjN3A4rvPEek3kemxajp/iVNP066tzFbWy73nESnC+Y5wRnvgYq1rvh7xb&#10;pms+CJ7fxOlvHd2YtNVS1AmfyeGVyzcAt06ZrHnck1d29dDvjhKcJQlGKutE2tdNzzP4QWGo6b4n&#10;vH1Hwysmpa7ZNFZQXLI6i3YEs4lbhSB68mvnzwmvh/4e/FzTV03xTf6F5DO15JOGkMGOfJYLtLK4&#10;6Yr7S8LfCq+l+JeozzXyPHbSC5guWYt9nj24ETIOgY9a9E+IXwk8G+Prh73UNMsZdRUG3e4w0C7y&#10;PlYHoyjtnmqi7N3vZq1iMRTjNxta696/a/8Amfjp8etN1271XU/EmpWFxNDqF2xgvlhaKCQhsK2T&#10;0JHYmvtj4O6Bp9toug3N1pFvPZXdhKL5riPeTOo/d+Weqk9PSm/E34F/F3Q/DqeDbnW7G/8ADV5P&#10;GbO4YCQ27ls8D7wC+ua6LWPht4u0WN/CU3iK3u7e0tLaU3EMflIkb/z6cmniJXpwV/hf4HPhcKoV&#10;qk7NqautVv1Mbwdp+34naTBb6W1vremwIqXkkv22ARsDhSM/J8vTnip/G/7KviD4o32tazqmsKbu&#10;3u5IZdv+qWLqGjyMZH92vd/B+meDvClne+J7u1k0ie7thZNlzIoaI/61M/eZ/Q1yngT4u3XiPxLD&#10;p9v4juIdJWdWKXNv9ma42nPXAyDUwlKPK1dadDoqUI1YyjKMXd63W9j48+Jnwz8I/CXU/AkWpSaX&#10;4is1ila7toI2t7tiT0uFJPr8tfGXxMmtJtZvr2w0mbTLOR1NnbTFnZY+y72Aziv2s+OOmfDrWtFl&#10;1bUrVbHU49W22dxJCNspT7plfugHQV5z4hi0bxxYA61ptn4guRaG30aSKA2tukrffWQpwH44J7V1&#10;U8UoOLab7s8qtkrqxag1BJqytZnB+FNH03X/AILab4J1S6tbDU7q9F3o9/Im5QwbccnrnGRxXn3x&#10;v8K+KPBngnw5beJfEdnqd1PqxVLfapk8jaQJVPXB9D6171p3wUstVtfAFn9puF1DSQ8t3bw/NICD&#10;jCg9h3rb+L37Mvhvxh4judRvdfuoTptp8/kofMMwUFQqt6HqKzoVkpe89OZvbqehLCtR0XvcqW72&#10;Vj1P4j6fpcHwq1+2S1M95FokMsFxcOBLDa4U+WD3CnoK+IfiJpHiTwpovhjUL6+WO2vLSMCRJNhI&#10;mXPloB/CBX05pmu3PjnwtNpVz4emef7OunXaYMMkMKYCTfN1Bxk1c+KHwEvr7w34f0nT549UjaWK&#10;B/tPItSo4KtnhfUUsPLldpbc2ptOFo2vqzi/C3iTwHqfiXw+Zbe1u7Kw0ZIooXgDFp5WHBI6sO1d&#10;5oKXuga/q7eHPClzPrGsROghnAijsIY8qHR+7Z7V8022t6z8H9e1HwxcaFbvJMUxLEPNGwjAeNhz&#10;/hX1j8O/DPje1utIsNZnlt7C5tvPFxbv9okvFzuCtIOVHrit5RcZK2z2ITi4672PIPhxBP4u8ay6&#10;H4nkvLbXrGN5Yr60zvAReAD0H1rC+OPxU1LTobSz1DxLcXdxbsY7ZbiMGfA6MSo6e/U17p8TdE1z&#10;w1r0/ilrCztbWc29tHK0vl3IEZy3HYEdaz08U6B8Q/iXBqcUunQvZWEQsf3XnrcSpneJSMcAHjHO&#10;am65ldP07mkL2UlZq2/Znzt4p+BNvoPgnw/4t1PVrq6fUJllS0TiJg3KNzzk9xXRfD/xP/wmup3F&#10;lbac0Nw0qNNJCSjBLcZAwPXGM16Xr3hjWfiNo9/o03ii0E+nX09xaRbfLiKpwVUZyPbNb3gW40j4&#10;c+BZm0nw3NN4jmiMk88oyY4CdsjBh95V9BWnPGUPed3cr34vRJv/AD2NG80zxna6ozx2Ma2WovHK&#10;zb1nlHlj7nHOPat3x5rug+JPCctv/ZdgmsW29Ua4gaJoyx++ABk5/KvM/GEXjzwloUGuW2mM0Nxa&#10;KbW4CmV0LDJZo1ztzniuE+HHw2+KGsSL45vLuL7IIgriYgPKCeyk8jPTmojF2bulp6lS5G4tyWj3&#10;TtrtY4/QvDekeHfE2i2cniC2vLu9ltpIihMcVvMxwBKvQKPU19BaR4S1nQfEcNr4ktULDWG1FZ1d&#10;Xt7mJeEQnkqM9R0rxX4laBbJ4gl1bVPDhlEZ8iUhxEA/DR/dAIP1rrPHet6prFmml+JdMNhNb2yT&#10;2E9pMZJDCcELLjjaRxk0TfMk++5aTTSVrWfqetT+N0j+Kk11pgNnpr25j2tFxK79ViYDJTNeg6Tr&#10;N9oOu282g2sU1trHzXdhOPIEHlLjp0y3XBrS022sNe0601C50COJNP0lVjlmYq8LRgYYYxluMivJ&#10;NJk06IaLr9w97eZllmuDJMzlnbKxBUXOAOvzVN2tjBQjO65XouVp637Hp/xLuNDeGO4TwRdJlw96&#10;d5QRgDCtnsM9xXzHr/jwabo0UcFvvSG8FzcXpDMCkbDCBjxuGevevsPwr4igudNj1PVtdWGyvGkS&#10;4iuCrPxkKG9F9K+Uvh1f3Lab4l0+/wBOW80hr66t4zCnmSQJI5MblRkgHjBppX1dvyKoJxi42fu+&#10;bf5nG/HzQZI/Gmmavo0Mt5a3OnqqC4YuhMq5ZxjpXsHwrsvElhp2malfebp+iQ2vlNEkOVmY8Byx&#10;xgA815x4dv76S4uPCuoGXSp9jyQX11GR5cSjgfvQowR6U/4kap41HhKPRtH1e81+Nh9mxb48uMSD&#10;GQhAOB61V78qdiuSydnfTW/byPbbmW3n8NaVf6BJHPDpl63mRRJ5nnkZ5Z8jqTxXL65a6T4zhSXx&#10;nfRwTqvmWax/u3DD/lnJuwTivP8A4K2974HvNO0vUbyaKQxAvZY3/aXcfJ8nGCpp3xZ+FupeLfE2&#10;pWt3fXNjcQlLuAlSFWMr91T/ADzULlU7c1l3Gk7ba6tbX8z374SeObnSNC1HW9dAge3ItoI549wu&#10;bbkIqt/tdcA1866Rr+ttceLpdM1M6PPJdTzw2nlkRjzOFGQMj0ArCtvhtrMnhvTfM8Qm8kMoEBMn&#10;mR2zo21WZT719TeMNAsvCugG0vLhr+a/Km5mhiDHzGXlVI5wO1O61s72E4xjPVXc9PuPmvwxdfFX&#10;QtC1PTktPN+1srz28Z3zL8wzJGB0GOoq/wDGXwZdaXLBdaCJ4oIJ7dLzT2kJEs0wwDsPBIzzmvKY&#10;vi74s8IzXGmLfXAnlBaCW4QrMIkOVDFhyD716h4G8Wt4v1FjcabczX1xHHtlgc+Srx875T3PHArW&#10;ScbSsjRRXM+36lWLTPCfw9n1CPWby7l1VylwnkOUihD4JjZV4/4FX1V4Hu/Ai2F2lhfvp1nd4Lks&#10;sgbK5Jz1Gc183+PvGetiTULnWPCUDtLMkdtbFNzSmLgGQjop616B8M9K8Pa8t5H/AGUkeuRwefNb&#10;wyf6PsJyEJHAY/pWbu3fcmpBct3Jr06HSfCTRHsjrl1e659rtLYXBtYyxGVz8vnevtXk+meOvETX&#10;91dSR20Njcw7ZbMP+8cIMqUHYAmtGxtJ/CF1ceI7nT55Y5GMU9qzlo44d2NgUcH61znjDW/BN/4k&#10;07UBatp8F5iOOZCcQAccxdct2zSWxUYLmk2rp2+Vuhd+LN/NrL+A/CUtpc3UcAmncEFTJKwyiBva&#10;uh+IN8vg/wAIaVHPc21utzdxtJaxDcP3Ywct6jjn2rR+OHxR0+21TTdI1GzjiCRxzW+pwOBjAxls&#10;dG9qI7/QNf8ABKR3GmnUrMtOnmL80kUiHILd8HPWqf2b3sRC9oNRt717FHwP8I4da1G08QyeJdRX&#10;R41k+YMUG4jjGf4T0ryz4nXWt6b4ivbvR/DM+qLHaRwsFj3bSeQ7HpkjHSuI8OfFzWPCWh+MNE+2&#10;y3SvaGOzg4/0fzjgHA5JH1r2n4G3aaTZHT9ZudU/1KNcLGriV3OAhwRnABrbl5NXZrZEy57zbfTR&#10;L+tzH8U+KIND8O2XiHxHNqFl4luEEcOngbFjjJwpz3BHJNe/+JfH2i23gecp4cT7PJC8ImnG1prl&#10;kyzIRyTzwa7Lxd+z14S8SO0mo32oahe2kAu7SKRwWOOcMo52npisi78Wv4m8PXM2nJYada2UiRiz&#10;vIwXa4Aw5U5JA7cjFS3GysrPW5yKqp8q1aTV91Y8h8B+NPBniDVPB+itb+UiaWYpo4gd7SH/AJ6N&#10;6iuC03wZ4a0H4i3xutHf+wmu5LFIxlmGVVhKSepLGrHi/wCHniLStI1jW7myh065tXinJtyIhMin&#10;IEbKPm3Vu6/I3je3WwtbaTT0uJbW7W7nBVz5WC4Pf/Ghu23XR3OuMU3pK6s9mdz4utE0GDV7241L&#10;UJNPjlijgRMKwB42sByOOldVJ8LrrwZfzeIH12SfS7q2jSK3kmMkoEmCVGT0xXUeM9A8M6l8P7u4&#10;k8UpcCQMl9IsJJJjHAABzuHrXyz4Dh1/xP4R0lDZ3P2eC6PlX0kxYNFB0+U9hx1NYpbuwoSc7e/Z&#10;J2d1a/3n07/wkGg+EfAusmfQI5Le4upXghdgjMso4OeOhrxnwVr+q/DvTfD99DpKrPePFb31pNMB&#10;5auxCNk9OvWotVsNH1S40Bb2d9Qa4uN3ksWaNTHwAFXjg81meO/D/he91u4vNd1HULOJBtScA/Z1&#10;kx8oyOeKrn+HyKjRiudPXm1e5c8dfEXQ7DV08PQ24sb5Z/tUl1JIMRSTc7gATuAHqa7/AOJ/xBu7&#10;Lwncpd6vbaw06iKC8bZDtjIw6gL/ABcda+RvBXgvwxZ/EG2k8STSXGnSRO0Gp3gYQXzqMqoL84Hr&#10;XYeL9T8I+Lb3wrp+lwo0ses4kgLlbdYFOAq8fMK05UrdrakpK8U18L0PTvBl/oFv8J7fTr/S5iNX&#10;v/Lso45N80656If4Rniun8Aax4b0G6fR9JTY8kLvNptyMvEmOWR2+6T9a63VPhtpWq+KdDUX1nDY&#10;WhW78uE4O6E429eAe9eH/Gf4pJ4U8Y31rZ6FbfbL5FSymljGER/lb58ZFLVvTuKMoyutdVza6Bo2&#10;ujw94jiFlqT6fZ20ZuZJy3FxJM3y25PQn6c19G6rN4m8KzWt9OsV1oshW5uW2lpkaXnhT1r5u+HH&#10;hNPiPc6noXiSC3gt9JhEsRjby83Bzh93fg96958RfD7WdTtNMutO8YhYrA+TNGx3oY4xxx0JqWrL&#10;zHWlBySduzuu50vi+3vNV8LJfam5k0241OKSysyhRjCCWBI4I6c57VzM3xti1a80ewsHKJNK0N5N&#10;DCzGKIDA57DNR6146ie/0GyVLzUYI7eR3nVTthmAwAo7k185fEXxl4i0++1bU9Gne0hazQTRyxhV&#10;KqcMA3Y/Spjdu19xRpaax2ba7JHr8vg2DTNU1JLVpomvLoW8N7JHvJjlGSFB6MT0rtte1HQNK/sb&#10;w/fa3NFaGRRKsqbWmkU5Clj6129z4isrHw/4OvrFRNPqXlNHK2XjiJGNw9xXhHxdNsl9HJe2cmv/&#10;APEyhF4Cm0IW+6EYdMGlaw4VHUtfRK/q2tLm/wDEzxvFe6vaw22lsq2O+Uwh/wDWIeN4xnA965W6&#10;8ZeHL3VdL0ewsVniWUXVwGJZgrjacMe2T1qC78c6Nb61qlhrtj/ZAulWOwuYvv8Al5wRz65rK8Wf&#10;A2Dwb4o0iWxvZ7qwv7FgznhmT77LkeuBzVJbtlwcFyQ1TW2pkeGPh5fy6j4k1e31g6bHaXnk2sJ5&#10;MkTHghu5Ga9f8fancaT4bltYby2kmv4nhuZnT95tA5Yhuvriq/gbwj4d13xtPb22qFrJkS5t7ZJM&#10;7JlPQj0B6iuL+PPjvUNU8R6VZX2mQLa6dqKwajInHLcKAV9RRFNsmT5qkY2ukuZ30a7ep6v8G/D3&#10;hnTdAs1W3lEoRjNqTH5th64B6D6dK8B8OahH/b2rR2kn9pwWt1PLb2twMFwxwsgJ9OoNfWHjTx/4&#10;ag0SO3l00W8Vx5cFigIAkJ75HavlP4b+FtR1bV/Ec9tNG8sd5HHcRh1QLbKOFBPc5qu/XQig2/az&#10;leKbtZsm+IHjHU9J0S4t5Jku4Yn80wF97RK3LJ5nX6V2vwE1bwdrds4u7K7nWUeYjOxcQhhznHPF&#10;effFf4K2tlp7rpQlMlzeLHdxPNuX7wKhQfXmvrlY9L8LTaQPDmkot0tqkVzaxfeKgcgHpke5qrxS&#10;Xe4687wtFP3k7NaarzPnu70bwLb+P7LSLu5kuI8B2ilYhIB1BJJHHI4qj43vPAU9x4jQFVktrmGG&#10;GNUJLxAgl+Oi+9Zf7SGh6ff+IdKa1tRbaheXkLTO6ZHlKQWLHpmus+JnwusvDs8C6M5ZdZeGO/dh&#10;5pkJ/uH+FR1wKrlVkwhPWleTTcfyO9sviL4AbRfseuWMdxazSKkbYY/OOAcjoau+PdG0u90/ztMv&#10;ILm5jhSK0tkQDylzw/ruA9a6Ox+GNlrPhqDQbURw2jR7bieVVd/MX+FO4PHU1wvgTw74W8O+JJNE&#10;l1C6jeCF7uUMm6R1TgZkGcJ3wKlp2WnzMVKF5SjKV07uN7g2u+HdK8L+KNLeKO+1NwCWlYGV5mAI&#10;VFwDxWj4Li0680STWdRintr23txJtusGQPESAM/3TjgV8x+LdT8OWmqT3en6xG6veNcPcuWkljG7&#10;G1V7/Umumn1TV/Ge/SrLxLb3kQcbZSdhmVv147g1K22N3RVn77V3d3Oj0r9pSHxBa+KBHcIFij80&#10;pcR/u3aL5SFPHX3q6nxGtI9U06+W+kktbqzXfBt/cQy9NoAJ6/jVuW18MeCPB1x4Vu9FjOpNby5k&#10;8syoGnbhzIAcc89a4bRdN8S6lBpNrqE2mW2g200RmvYXVslDwnrk0StfRipRik/cstvX0PYfFV14&#10;e1HXNP8AEFnp6jVtPgGyMt5eSBheK5nxdql34hhZtedoIJcDbZKXXDD5g7IcZ+tdp4x+Eukahqqp&#10;a31vIrRl4WWT7rEcmTB/Kvm7U/EF/wCB9J1rT9O1KKeSC4KZPzOzFcnaO/NJ3b3Kpclly62XXdI9&#10;K8JfBu8Lwx6ffQ22l3MZCzSN++U9gVI4J9jV7x6//CBM+oaRoMup6xZzIk8pxIwiwBlcZP61xOsX&#10;Pj7xN4C0Cym0t9Pge8iF3eCQW85OckoDzj3qj8JDF4V+IV5HqV/dX28vGTdOeWxkHJ46HrVWW99R&#10;Sc3zX1STsl1sehftBfEW1j8L6U17bXt4fOjvJYmUCNSV5jb6ZFa3hvxToEXhmwunshJ5cPnvb2jl&#10;YVV+iOcfNjviuf8AGOjv4ii8RQi2EAErN5sjBoREM4HPGc16qvjr4b6Z4Wh02WVYWisFtneFMqzu&#10;McDkE5rNtNdL+YStCMEoSaurpdL9xugaXo+taClhbeFV0+S7QzibOAyHnCkHg/rXTyNYz6ho/hy1&#10;xDbwWLPO4y4ypwRn1rx74nfDjUdMtdN1Cx1fUGjt4RmVjjzIyMgIPatv4b2NzpmmSanq+q+Tb3No&#10;XjeRx5jkHOMelNdmvUJRXK5KbabfKtd2dbrvhLw54p06LytBWWSBnge7kYqCU6N7ge1eLab8L9J0&#10;zxRaWmoW8q21z8zSK5ZZigyQpXGMeldD4l8S6pbaLLb2Nz9qs7i1lnhaP5BFIhyQ7ehrd8DeO4PF&#10;eg6Pc6jfpY/2fEsqxRpukmdfvDjt6+tJu7Wn+Q7Spp6tq77tq59JvZW9v4NuRZ3M8qwyJLCHB3Ki&#10;H7rHvgV47qvxJ07w6kepSXNzA2qyhicckJxlh70sPxe1Y6Xr0V3ELVJT/oTqmN6sPlj2noT3rj/D&#10;/hqfxxpF3dXd+ljetcIssbDeqJBjAX0zjmrk7uPL2OWjQcVUdX4XLffewz4pS6drOpeFPtgbTYLm&#10;XZJeKuGndhlU9TWR4115PCtxpXhq0je5fUJgPtUmQptyckZ7e2K8f+IWi3w8aaa+oapcHSrGEta7&#10;8uEmf5QwA5PPSvqvSdA1f7BN50VvftFGi27vzLyOgB6AelQ1po733OqVqahrpfRfkzTvfH6+FSbZ&#10;YIxIyCNFY5VlH+1WX41gt/EWkaXrVndQw3YuIo4o14WMhuZG9SK5AvYGC/OseULixkMvkSAq4Yj5&#10;QB/EpFefeCfB0ur2GtG+v5BZSeZNv3+UsAblgo64HpWcpu9unYVPDwjaadpJq73UjvfF39s6I39r&#10;Nfz6rbCNpJ/kARn6AHb1FfNXwS8U674N8fa7req+C3Y3MY8mQJnyBI3BzjHTtXfeJNY13StEuk0f&#10;XWutNZ4baKKJBIoB/D+ZNd14w8Ybvhr9ke4M96IT9oULseMjkfiO1b06vLz2W66jnBtRi1dN2dtN&#10;PMbq+rxXniiKePWsarq0jR+UZAGWIDIXHp9K808Q6lI3jLw3pOpJKht5zHcXAcsUj5wMjgZqD9n7&#10;VdA8T31re3mhlzpmwNMCfM3YxnNfbfjjwjpOrWmj3FoFihuZ2eVpFzIVRcA5H/16XJv3XQieIjSl&#10;CNtGrJpbWPD7rV7+8vZbbTrNbfS9PjkZp1JjaQgfKu4dSa6D4StpupaJcyeJlkksvPZpjOuUYg/K&#10;gJ6/WqXgWGO1Gp6PeNPPbtJJPHIyMiEMcKq56n2roorVX0a70a7W4aGa5V1ghj8th37+lTHe4qtu&#10;SUFdarVb27md478Vt4N1wjw7oMg0yaBGlWNGkXLfwjHC4HrXaQeIo/El7ZwW1tFHHcRIQZRwjDgg&#10;njmvKdQ+I/irws1zpWi6OL6e/l2RS3Z3opxwCPpXqaaD4o1+TSIbrSoNPC2reZPC4IWTGCFAxg5r&#10;TXovkYTjGKXNZWVlNvV+dupy/wAQvhwmn6vBPql3DeWMJCNbuQVcuP6e9N1vwdqWr29tPYa3DZ2l&#10;tHvFvdMW2gegzwPSvBI5IfC3ijU7fxdJqMOmpJmKVmeWF5F5B3HPJ9DVzxF8VH8VCPR7e2e1tJpQ&#10;rXAH7woemAOefShx020Nown+7tNOy3tpb0Nr426g0kmm2VpYxMs8SxJPG2RJL7qOa8m8N+EfiNEd&#10;Ln0y0WdWmeO4gydjmM9Cx4x+VfV3xj+HujQ2vhkaZaM+qQwLNuRuqIMHcucZNZHwz8e+G49cTRnv&#10;b2e7VXDxSkhYZHPzFT0qbasI1V7FSim7X/A5LXPH0niu0VZtOuEuoWW1SGFSYTJGcHH41FqfwI12&#10;71w6l4j1z7FD9kV4GgRc5xgAsehBrU1y/n+HfiO1g0qVJ9NmlZ5Z7hgSjzfNwe+PWtL45fFGzaw0&#10;aWcSzzm381jbPhFQNw2O+cUle77mqcr01CKUJdeq+RyPwi+G/wAQvtVzZ6vbfadMgkaWGWZv378/&#10;L77TXsHibRruwsV1SyVIYWuds0AOACODyeeaf8CvFuveP107Wf7diS2CNGbNI9rnYcAsx69K5D4o&#10;6nbXGvrZ3uoXVtHbT71toULee2eT8vcU6lkrtdbdtjKM5yrcnNHRJtK7Na2+EngLxDL5BvbqxuLl&#10;HYWkbFEMhGdzH0zXGRXWteGfs+mxaxGxW3kid1A/dop68Vsy+O/Bd5f6ReNqdzD5U4hELwsJZVBw&#10;cjsvvXq9sfDGoXWtatp8EKwRoIFkIzlsZbIP1qJK/Vbgpyg/ejKUWtmtmfKHhv4bm5k1D7Pbvdaw&#10;zi7triP92GTsOxz9a2dP8N+IG1vT5PE0NzDbRRMYyxGBIxxkkdK7Twj4hs31+/R9aDzRxZR7dQoQ&#10;KcYrQ8d+HPFupXdhbTal/wAhJgkc6DdHHEvzcg/xVKb7HTKdp8t0k1e/X5Hg3xHuLG68QPoMaxTx&#10;s6M0pb94EUbsqx716bp/xH0bwzotzf2fh03JmkWA2zjzGzHx5jAZ4rzX4ofCnSYb9rZdZuZdXyBu&#10;jTAwFr3vwVoHh3wNcQXF0Ff+0VghUKSweQD5twOQPrmrVly6+pFXWGqbutEtGzK+FvjrUPE3iHSY&#10;0tLLT1uGkaQqvzOo/gx2NbHxd8V6/wCFZLEieFoDfhLYRKGcvnBBHtVLxB4b0zUfHcn9k3EFrBDb&#10;rMSjfMWJ52kdM+9dr8SbHwdpWg2Uc6yPOctbZJLxynnep7mi90/J9zF8vtaLUfij8NrtX63KHxF8&#10;USRG3vovElmE8jE6SYEgOMkYPHNePfsx+Ndc8S654jTU9UH9nqQLRN4MeSecjuax/h38NNA8aWWs&#10;XF14kWSXLBDdJgL7ZOM1z+gfBFvCvhu8v76/P2v7Uz2EcRKxgZ4bcMZNXGUVGTer03CVOP8ADUvK&#10;9u+x9p/EDxVol5YNZfPFc20yCNI0wzhTywA7Vw2t6Z4a1q4vrrSoGTxDFbKYZWBCrhejdvrWOdW8&#10;QX2mXEdtp4/tBIUlaUAZaJQM4J7mr2ia1Z3Fnp8llqNpY3ErEN5y/vFf0PrSk7szhS9nGybun3v9&#10;/kfO/wAGPEPjObxD4g0W/trOW5RWuWcghDjgjPTOK3fEHxN1q6v9K0vRrOK3lNwEkimAdYzn/WEe&#10;lbup6F46/wCEsktLee3eG5GyW8Qhcg87cqMqDWD8S4LbwVDFdwypdapesI5YSnyL5fGFYdfrSk30&#10;R0x5HJXaba0NbxRo/iOx1vRb/UXivUmn2XK2+FVwRhVCH0qv4++GHw70O4tpDfX80t6fOazRyQpH&#10;Jxt44+tVNH8E2kE2jaxqmq3N0gAuJbZXOEduirj+teifEu2+HttJYTwabM15w+yFieCMlZAucihO&#10;yeom3z017z3TstD5y8MePfED+NRbaTZNcWlunyre5O1e30r3nxF480nQHa8k0K5gkuAv20pHhJWH&#10;TacYxWhoOg6NZtc6rd6/p0A1OMRJDHhTbqB6A9fUnmurstCu9UvdO029uopLPyWmt5m+YyqnRiDx&#10;3prpoKc4ttvZXvuQfDXxfp2t2d1PaXRtmnmKtCpVRg8Zz61w3xFuLT4fWWsmGzW5huIywlnkZmeR&#10;uOCPrXF674P8U+ELfxSselm7e+3mCS2X5Vz0K+nvWH8PodS8R6TqGm+LNJeIz2mLJnPRh1Zj6j0p&#10;pL5L7wUVzNqV00dP4ds9fvtD8Pwy2CaXKkrSht/Dx4zuwM5zXKwfFC7ubi4e5tJI9R02Vra3uoos&#10;xyKxxhiev419P6z4fOhaNp1jclHkFuIoinzNIuMY9c1VtT4MhvtJsGtpIbOWBri4Vx/rJF/z2pNa&#10;sccQmrqDktdkHgzwY2n+H4tZulUXJLTsqnHmqez7e/1rzj4tJpmpQ6a8U0MU6Zl+zoBkE9CfXHrX&#10;HeNvG9xY6za28Go3WnQPIVijnQtDJF2fJ6Y9K56Lxx4Pu7rTrSSYPfS/LNdhThhn7oA4Galp6WRd&#10;OL5lKUuv9I9r0DRo7rwZHLq4ZL4Mwa5VSzBCeOO/FcdpF3Yf8IXrNpa3IN9JPtSb+JecDIHQ16P4&#10;8+J8OkeELSa1hKs7+Vnbn7w4rxzwX4kisrz+ztQ01FgvI2uBJGNzMSeOR60n+hNNuUJtp/HdK/Y7&#10;DxD4RutL0PT21sx385xIwVSZI4j1ZTnJIrt73wL4L8Q+GbM6drElvLbq0iSBjuOeqk96s+EUuL6/&#10;nv77V0WC3tybWBhvLBeoNeKz/FjwvbeKftaRTwxmIJ5CIWV2zyxQdKfXYnmlLTmacdbrRa9Cxodp&#10;N4QOnpqCS3kmoXRjSSUEtCg6bPQV3HxKfVfDFhNqGoT21/bTPsijdcPsAyOe+K9L8VX17eadpElt&#10;bQD94skbyDAjyOh9K8X+IWp3/j8QaFIsdpPazBWljIZBGRycUafihQlKcoy5Ukr82tzjPDXjfxd4&#10;h8K3Fxo8Cx29tdHyhMcZx12k+lUdd8M33iCbSbizS5jvLVfNu5CCEZl53AnrXo7WehaBpuoeH7i+&#10;LSxQ745VbaTkddg75rjdY0/xpocOnWLa1EbOdMfvcqwB6D1ptq+miN4WeyWr08xLb4h3/ivVsvqL&#10;Wy2So0ccjZFw8fBGPSvUbTxI+sa4s1/ELZLNlPlISIpD3yOhr58+JPgqw0jUtFjiaNbiFFnOx8tM&#10;zH7mB0Br6Jt5hrccunjQ/wB9JbkBVbEgGPvL1z702lo0TNRSukrW3Wlkz5x8d+ENe8TfELXbtLVL&#10;iySAPI/3ECAcKnrXpPw18HeI79NFggu20qytMtHkYlf356/WvSfB1y1rp0ekX+nSxXMc2D5/yr5e&#10;eMkdcV6ALqa5t9etI7mAtbIRb3Cn5k46Y9BWqldK/RHNOo43ilp0fltc8s8Z6reWmpWZv9UW5uEm&#10;XYVTIfHQfWuR+Luqw2zQahrWsvI8LJKmnwYjEa5zucDtT/A3gTVfGkWoC11DeLNsK0jBWaUHtnpX&#10;j/jzwTqiJq1rqsObiNstOpEhAI46HJBrJLvezNly83KmuaK2sexeK/iTq3inSor7TLOeYxQedFhD&#10;tSNO4Pf8K8x8E+OJtZS9vvHEF2lo8bR2bIrLnPsOa9a0LXJNK0nS9K0/U4ZLiS08lXVflXcMMGHt&#10;XN33xP0izs18O+JpUfySEgaNRtJzwcnpQmtVa5PLbbRLTTzO0+F+vaVNeBfDdkyXFpDvkM0eyVoz&#10;3Bbkj8KqfFPxpqN9q1tAbJ/s10hz5R2uZFHYjofevYIJUFxY3tskTQtaxxZQAMg/4D1ryvT/AB3H&#10;da1rVnNeWj2sVyF2FcSBW4yp7H1ofQmDvPmUb2XzPOPGXi7XNbtI9GTUXhaGIJGI8vKzY/iI9K0/&#10;hX8PbrTbhJhZXF/PJCxuJJWLxwfRX5Br1LUvFGi6X40ttHGnFbWS3Ev2mFN7ZAyFLYP41yvwx+KW&#10;qa7448SW2lrNPbQW7RyYAXHJAPpmnG7VuhUp+7dQS926votStZpfWd/HcXMccaWkhaIo4eVjJ0QK&#10;M4HrmuP+L1ppCz21/wCIL+5nu0dDHZbtyhnPygqK+k31Wy06CwsbTTnnklnMlxJ5JcoR6uR618x/&#10;HLwHfan4t0zU7u1eCLz4mhkTkOUwRuFTTspRvKy7ocajnJXj6H1DP4ng0nTLGIiW0vykTQqI9qMG&#10;x8vPWt3xXdW97IbfVJWtLqO381EtX2hgf4nJ5x7V4fc+LvGuueNdNtbq4s2tIY1lUqASFj7E9c1r&#10;fF/T77VPFdvBcacnmzW6mHynO4p3ZvQU5PY540vfgnZOzbadyvYwaPqFxe2mjaxHazRQneoAQzHv&#10;z159a27fWfEfh7SYGh0qOMynak6BZJpGJ6AnHy14Vpnwls9A1y01WTWor2U3Q4LbTbheoYDqBX0B&#10;4p+IV6+oQXOk2sN1b28e/DHag29cZ70NRvpI3lzNpcqktXr5F6y+GXirU9SSXU3/AHU8JkEquFEZ&#10;7AxjJzV3Rru18Oa1aw3Uh1DUIo2aJdvzMo44z0ryfV/jPr17pD6pNptzbkTBH+zK0iBM43H0pvh1&#10;kl8baRf22smaeWIKFuONobnFEbX0+8n2dRxlz2ty7RVvxO0+LcmsY0/Xr2BEljm+WzjQvLtP3f8A&#10;69dn4e8b2V3Pa2Gn2bzvcwFrwqAFiyOhPrXo/jq6vbtdPMEtot7A3zqxA80egzXmmjfD+5sLG+u4&#10;ZTDc3Ts7xrgKW/ug+lFmm7bGEakJUoqS5XskfIfxIv28B6slvbaSTNdXDSGeNcAqeis4PP0r2u3t&#10;vEvirwHax3Qtrad2JUs4VlXtkV5x40TVblpfCM9vFmSVLk3ByWi3dvfnpXaxaVpdx/ZNq1xILyDb&#10;bPJIHRW29SvY0OS5Vpr6nVJXtrtrexjeDvhIbC5gTVL5o4nhcymJyEkI6MD2Nel3PjrRtJ0q0gkc&#10;XFyshW3kk+ZkU8b8H+deQ30Fn4l8Qpod5rV1FFaS+R8j+WGJ5/GuW+Mfw80rRZ7GG0u7m4mc+XBG&#10;7bWXHGWPpVLW2pnJXkk35pHI+LB4wv57+Pw9oQmS3dp7i9VVDtu7qeC3HUV3C+FbfQtD0vV2aOe5&#10;EQe6B++5foAo61navPrnhOSwhstbimlmtws1vAd6puHcd/c11GkeHdUOhaDeXyLMiXO+STqsce7+&#10;MelDeiVkUlq3ffueJXfiLVtS1qwuDpq20EcoaNcMVyOQWA4zXqXwK1q68W6r4hk12aRCs5MUcSmM&#10;sF4BwP5138nxTW01690PSPDUVxJfAL5qAkMCOwPAFbHhTwdc+GdQvdZutRsLG/mxEloCGVB64J5a&#10;ujmjyv3VsYtSTfvO/Q0Lm5Npe7hd3skiKTHawj5WXpul9hXBfFm28fSabpkeklYzNER50Cja+7kg&#10;jrmodNh8Qah4o1VINfWeIOJp3TC7k6lFx3rX1Gw1HT7l9enmurTS5IzboAxPlSMcbsfwk+1c6bTX&#10;3lWs47XPn+18X6daS6Hodzp9xDqEIIllds5kPUjnp9a+s9I0SPwd4RTW1QtNBuLNJ8rOJOpyO3pX&#10;zb4k8E6r5tjZTxwvA8jznUBxc+X1wXPeuxuvippeoeGxYX7X0Omyg24uMedkpwM55H5c1s5Ximtx&#10;TjJpK6tf70cv4V+OMF/f+IXk0czvEu/LgGM5PTJru9F8T33ix5by3tXsbGDy4gkagK8hPK+v5V47&#10;E0GmwajpAhe2gWyM0E0sexrgn7pJP3R7Vn+AoJ7TWNNca+0SCINI0TlUzjkvnHStnGOtl6dSdbru&#10;fTHxRtbA6jokN3owjtYIvMnmjAZ2Uc/hWv4Y8f8AhlIr2LTtPm1CG4Ql2ZCBFtHUn2r5ih1e+17V&#10;JbK01q5v45bgxyzRsQqITz1r1L4h+GvEHhRbSx8OXkQEtmolD4DMvfkdaiS21tcmKTSjrr57ha/D&#10;LRNZivbyK0eSC5cAxGU8rnnPp+Nd7BqOhaZ4ZurXw34ZhiFvdJFJJL95ZCedrHrXg3jDSLnwx/Y0&#10;z+JyyuUlvLaDjYnpx1NezweLPCerWqAeJYrJLqMHgIA7LwMjualp2Wt0/wBBtxvd9Ga/xHsvEel3&#10;fgNrXUPNknvFa4TKhVUjPIXGQK9X1TS720XVb0+MbSO6nJO11XAQD7vNfEOmeM9es/iKmnBra6yA&#10;nmuxAjRhw4yeDS/E2bWYbvUtMWWDUwE8x7lXCeTnqOOmKtxfuKy1u737kv8AxbX6fgfbHgux0u00&#10;Jb5pHAn3GSUSZZ+xI5+6e1eRfEZNENnrMtxFui+zhLQBiMOTnkcYrxb4R+LtUtVnstO1OOUWluWl&#10;E/zBQeflxXsfg3xJYeJoIZpZYpkilKzbQNyv6Y9KxdNqSVthxlrKTb16G18ONE0DUNHsIrzVbOG7&#10;+z8zQLmZB2B9a840S31aLxncxWesXostjJHciMqW7EZYfyr0bxpb+DvC2qaI+kR3CS3LmW72gkMA&#10;Oa9c1XXbU6YhuoDcQCI3EAi4kG0ZwaTTvJi9ps1dqXR9DjPiB4Su4fDkyRW+ntDJEVuJJW2zksOp&#10;bPH1r44tPiD490SJNPt/CVpJFb/Ijgq4Ydc7h1zX1N4r+Gml+PvDtprx1OW1t062qSkO+Ozc9a+X&#10;NX+Fusi8nFt9sSHI8tTISQuOOa3pJJtO3zHTfutXvZ620Odv9emNkJvsZLFwcHJEa55rv/DHjG0i&#10;0pIFh2K77XfpyfQ1xHgx5LyC8WQFPLixgjJ2nnIPc1Nd28OkTacgPnbnDMjZIIY8fjX4rOTvufoN&#10;NvSV9LWOs8TTz6TctgZjkC8DkMD/AJ61OpuEurTZayNuIkGBtUjuCa9Kt9TtNSgWK90tVmMQKAc4&#10;GevNZceqR2Yu7SYoEjbMUgHGD6E96wb8zrUNWdqmp6drKstmn2Z4Ix5iHqCPTFed+JrKe7lgnlKu&#10;zlogFOSSOK0rawuUhjurFdqyMBJKeSayvFf+k7rRr1YmiUyAEhSSf4c+9OnNyndlTglE888daZe+&#10;DrVIvsrxi4UYJ53FjzzzzTX0SDU9NsFdjBH9/jqa4O68W6tqIjsNQuY2hEn7l35ZCp9+tdy+m3uo&#10;2bJZXkQlUBY88Fh34r0LNJHnJqTlZNq2xJBoENjcRy2JV3HVs5IP41NrHi/Vba3lhn0+HyZWEbso&#10;5bd1NcDc2mp6bbylmkJLqpC8AEHqR2r0i9vLK88MefM7CWzb98uMs6juPWo6iTVmkuV2Luh+CrK2&#10;srcW03ErFWXg7Vb1xWL4s8B2VgLaPVtSkjibIjVMglc9STSeD7+OS4W6tHZIzh2Vv9jt6VyXjTxx&#10;eeINQE0kO7yW2KTwBk46UJ+8VNwUFp6G7rmmaFoukhraSSeaXmBCd3HqM9K4HwquoS6hcwXAdI7i&#10;MttfOAEHb1r0vxfCl7baXBti3wQeYCOBu9Gx2rynw/rd5bXN6xZJJbaNyzdQxPZa1hrCWhjUVpx6&#10;LyPRdQ8Nazo/hG4vLa5a6guJQ0cZBLI46fTNeCaAPEKX0eo3kciQLKJHibJHy+pr2y2+It/ptlbJ&#10;PDI8My7vIVemehOf0rvtCYaxGbcWQ/0k/dl+XauMngdTV0sR7OMlyp83UUqEaso2m1y7I8rj+HF9&#10;4gvE1kX8m1pAcMOAp7AnIxVfxD4eluon0uxb7NeiQlTISA/cH8a+kPC0Evhrfp01wwt7t/L8uVci&#10;M542nkYrkvi1bf2Dr6NLZiUPbCRJEzj5eMZpU8RNzXW2w6uFhGDb0b36nywvg/xRaWOp3F7esLiE&#10;DMYONwzjKmvKY7Etcs91qZbaDKUDDHHbtzX1F4l+NGhzadNps0CxXMiA72GVI9Aa+E7yO2P9tyia&#10;R1jyVPY7mwMV9vksKtSNR1Icr0tp0Pk81lSpuCpy5kk73fU6rRL6TVL6VXvpI0aXaTn5Quexr7h+&#10;Ef7OrWt7ZX9nc/bL6/Pl2wPSFW4Ln6fnX58eBdEa8aWV2eG2jKljjkt2GTX3f4E+IF7E/h6+0a7k&#10;hubABWTG+OUA8hvY46ivN4yWJWErRwskqjpTUdUlzW92716no8Lzoupz14OS3Wutz7T+MPwj8QfC&#10;Lwzpep3eqW15Fe3SW86yJteIspbg89MV8NfELQPDEd1Dq174kWFLoZhCnBB9vavXv2gPjn4z8a2s&#10;dlrsls1jE4uYLdGxudF2gkt6V+Z+uR654snWAxOIY2IT5cKgz7da87hbAQnhcPJPEUnGFqrxE4Tq&#10;SlfduHu69loduNzKtSoU4Vacataz+FNJu+n4HF/E60vNI1eZBdCeN/3kcobIYNTvh34fuvEt7Fbs&#10;7oHbbuAxz1r3q2/Z3iubfR7d7yQyuSzg5wAOwr3f4d/DXw/cavJb6fugfT4+WU5R2HVj719di+IM&#10;NToONOXNNK10tmeDhMpxMsT7Sb5Yt35Oa979PkfPPxX8Paj4Gn03S5YQba52Orpg8ng55rpm8PTa&#10;bp19JaatHcW0bJJdop+YLjIBHHBr6YWHw+gltNbtn1MNc+XCzrhoye+eoFM8G/C/SBL40uPsG6No&#10;1UwA5UjI4H9a+beeQdKCnH3o7vpLU+mWGqSnO09JbL+Sy8jF/Z/8VanrTQS3FjHbQyzfZLdWARZI&#10;mGM89cVr6r+zlpNpeXmianqz3V7JKZoQjbUUMchT7e1czrvwp1y+ktZLO+Fla20kZt1T5dgXn869&#10;N0Dw/LB4wk+23clzNdLHIsjMcBlGPw/CvKxOJipTnSqcvNryrpY66SqKEIzTlbRyfW+7sfNfxL+M&#10;t/8AC+9m8O2dnGqvGplljyrcjgKa8r1v4rpq/hrTrOKPPn3hLYHzbiev1NfSvxn+DR8VX90olEk0&#10;kzmNwm5hjjBPHFYvwW/Znm0C4t73VLI3EvmEQ2/BAI6Oa+gweNy6nhadScf30bNrq2eFiaWazxVS&#10;EalqMlZP+VH57eNPtFtrV/EJWIWXaOfTtXp3gnU7i81rw5p9wrtbqoYg85J5zX2/q37PWkeHLHVN&#10;VvoYtV12/nZ4bFiNkIkbqenIzWV4i+HM/h248Oaq+ix28saxiWJR8rD246V6b4iwtVcig9VZN6a2&#10;OLC5Ni6NZzddpc6k46vTm2Z+kP7G/wCz94K8T20mpai9veNIMCzdRhVU4xjjJ9zXjH7b3wZ+H/gr&#10;xJM1hfx6RFPZrK0UQAUOCRgAd/WviP4f/ETxtp/i2/l0W7ls4bqYuVRv3e3/AGgeK8r/AGgb7xH4&#10;lvYrzV9Z86TJVVYnCqvpXzOR4N0M0zFPL6FsU4y+s+2nOoklpFU5RtG3k7eR9DmGc1oV8ViIXlRd&#10;H2UMO7KMZXV5J99PUz/GfxCt/D9lKthqz6nZalayW7LIPLMT/wB4dcivkU61dtG0fmkqT0rpfE1z&#10;byw2sNvnyoExk93PU1T8B+ErvxLrum6ZapukuJVQfiea/SqFKnhqUpN2SV235H5jmOPxGMxFOCk9&#10;XaMYvq9z6Q+CHwoi1ya2vNd1X7Dp6KGVpDtWU/3RXuVpffDxfE81nJBNJFCpSGaE4iyOhbHrXPfG&#10;r4G+K7GKwgu9RstO0+BRFaRF9pcheSRXxtH/AGzpGoGzeaRWDgnBOGB6EfWvCpwjjuepHEu1tIx0&#10;sfRPESwCp03hnurzet2faPjC7uLu1uNKtdM3pFC1xb3qE42HkgGviS08ya6dZ5GZmfAP41+kl/4l&#10;e/8ADnhzRbHTmZ/7LaK6mC4KljkEHvXg1h8DJbXTl1OOQzSx3YiaIgDaCfvHPYVhlmYUqMKim7Nv&#10;TzNMzwNTEVKTi7pfF29Dj5p7i9Sy0nSoJLeSFwWZSQzO307V6zfajFYPb6Hr15O99HBk3KqCYyRw&#10;uepr3nwL8J7KwmOppqEdxfDE3k8btvfA718rfHGJJvEN3c2ty8hYggD7wbuD9DSw+PhiK3s4q0Ur&#10;83W504jDyoU1N6ttK3keYXfnadq8cZbCuxKyKwIkDdMkd/ak0LTdQs/FFrI6O8f7x85BGcEdvSui&#10;k8IXt54b0i8SKWS4F7IrYXBEYAOTX1v4D8HaGiaRPeXW4yIxMYGW6c5PrXbjMyp4eF37zd4tLc4M&#10;PgJ4iok24pNTT/Q/OzQLW+m1uFreAvJJOcBecnNfoHNq2oadYxab5JgnMUazuQCRnkEDvW3a+C/D&#10;ukGTUrCzmRg+V9WGeTyK4/4o+Lrp9diMiBfN06DY2OCdoyeO1eTiMxjjqtNRp2UU9+514bAywNOd&#10;6t3J9D0Hw/rek6x4a1LQdQvonvix+yu/IGOg49a+B/ibpeq6fLALy6Lx+aybR0+X6V634702bS9Q&#10;08QMGMlss6Y4+91/GnaZ4Xn8W2jx3EZkK84BBdR6gV2YFQw7dRyXLLV+RyY9zxMfZpPmW2u55D/a&#10;FlqM9lZWkSRIUw5ZcgMR1qt4cF54U19MSJLIW4CHKkH1r3b4OfDrTbu6u7fUNPm8mF3TzsEFj2Fb&#10;eofAp7LWnnilEkLvmFSeUz0zXXWzLDRdSm3py/ecUMsxEo06qWvN06FrQvi0PNjgn0mPegIDwg/P&#10;nsfSvZ774uaRqXg0aGlubS7WUHeR94A5wPWpJPhjpEFnJf2ah7uNcsmC24j/ABrhPDHhptWtdbl1&#10;WyW2csRDIvBDdvpXy1V4ad5KLjZrr1PoowrxSi2ndf1qS+DPFY+121taOPM83GZAcsvcEn+VfReg&#10;xXeg3V8UhiKzsVztzjd6V87eGLHTNF1a1e+uRLJb43hRklQc9/WvoWw8b6cdb8qRXYTTCVVK4G1j&#10;wOT2rycya5lyrS2514T4fe3T2OQuILu6S7itYz51uzPNu43A84Feg6VcaPe6bvi06Nb6WDy5I+x4&#10;wKTxv5dwl+1qpjd5FcMOioR0OKzNEt009/MePzYZUBOw/MD2APrXj3sjrcPe+RH4fsdQgbXNOurE&#10;OfLREjJ+Xpx1rzHTtJ1bwkb9r2ARNcjMcecjg8V6z4j10SXc7TP9nmwjDPUAdM468VW8Qaxbavo0&#10;DXRW4e3mCmXoSpPTFXGejXRkTppuLT1XU0tJ1PTppNDvL50E0Me6RQMlu4rzTxb4rjvvEVxqKEuz&#10;yIqxkbQgHHFauk2KSf2kYkZ7bBVZEGRj69sVlp4Sa+UtayL5tuN3mP8ANlB61VO12KrzOKS9TF8S&#10;2Fzez303zkM4CKvOARzxV/RrlrO1tzcQllgcyxIwO7OMc1reF9QkurdLq4gfyo3MZkA+UkGu41ye&#10;DxKsmn2cQgWFRKXbvgcgVvKT0T6GNOktZLdnl2rtJqt47xDCSMkgXjPPUkjpiujsfCcllHE+cBLg&#10;tlTkyBh157CumXwzLpGnQ6jJDHJa8xyEDDKMcZ61xGp+Mvtckf2aBliYKM7QMgcduBUN6abGypxV&#10;29ztbS4khubAEgqJSGC87gR0z2qnP4YtbVhqcxMcMkzqr92ycfnVrxhfLb3dgdo2xtEVYH7zDrnF&#10;P8a6pF4lbTNMtUK28DLI4XqGzk/WsEmbuKttd9Do7fUdPtLGWzgt4YlmUoGXktn1xWhZrpn2eVJn&#10;jVFj2IcH5WA46156+lRJLLbrG6gEYkzkDHb2rodUniGgzwIPNcTxsZCc4VeTj1qHqzRKy2IPCeox&#10;W13ILm3WSO3cGJgcEt1yc9qufEL4xxafbpb2lnGZJ5A7c4Cj0xjqaw9QhjkXzg21HQEqg5AHQ187&#10;+IvFOntqVqEjAdZQ7s/OR0Fd2Cw6qys07Wu0c2IlyRXfoz0vTfGcr2893HYhTE+XI+bax5HBrH1/&#10;4rSaPLAbmwVjdfvDIOCB6modXtpI1Elmy+ZMm6SLs5PcDsK5u+8Iaj4mNvHfYVbcc+WPmwf4a6oU&#10;aClea90lzq2tC/N07HYWPxk05rC9S3vVjllPzvndyBwKxvCfxE0qC6gaWYyzFiWLDgY+nrW3rvwj&#10;0jw9BbEWXmPIUfy5Dk7e5PoK9j8VeENF/sK3hSytbGR4w0ciKodiBn7w5NZSWFTtGMreZ10o4jdu&#10;N12PKfEPxZijtmje2dAST/qwCQfT2rT/AGdvh3f+PPFVvDptn5kbOWkknGI0PUD3rin+Cl1qkKt/&#10;bMkkbKWLL1BHbryK95/ZT+Mtr8MGCSb5ovPBfnDFc4OfwravGhHCV1CrVimrTnTjzTimt4qzu+x7&#10;2WyxVR4n3afOqE3SU2opztpdn1Rf/A/4k2filNAi8P2ksEkJljv4322zKOq84IYelcN8X/CXij4Y&#10;2kN7reg77Bm2i6tCJEVj0EmOVz2z1r7X1H9tbwPDfaGkLCa2uuJ5/NjQ2+QOqscnB6g9uma4D9sL&#10;9oj4e3Hwl8UWdvr1rd3OoWojtoVPzFiwIbkcAY61FCGQuvFR4inGVSMfYUavLBTutGuaKlKV97PT&#10;sfN4fP8AN4YrAQxmVQp0asVGpUTbcNbOpo2lbdxZ+Z0v7RlgSzrp10VA4cAgAD26VhxftUaXKTHH&#10;ptxuBIYFm/M9MV5B4L/aV0LQVngvNLtrkMuM4yeOua+c/G/jrTdU1y91G1jgtobhhtiQcJ+FfUYb&#10;J+dvnozirXTuKvn9KKThiKctdVa1j76/4aasNihtNlxzhgpbd9MD+dUNP/afS9vFsbfRrie4fGxc&#10;nc30Ffn1P4ogkVVOqnYBghucn6EcV0vw/wDiT/wiuv22sW2o2zzQ8KpG7aD17cfWtp5DBRlaEm7a&#10;K/UzWfpuKdWCV9XoforL8WNalKB/Dd1GucEMQSp7jAr63+Bfwd8S+OLf7ayLYWXTzJlLb8/3APvE&#10;d+1fnJ4c/avxdSyzrav9qZtxboM9hxX6ifszftj+F7fQrLSdRlijSJSEeJs7fZgcda8vFZJhp4ap&#10;9drzw8E9ZQdnbyep7lTHV3lmKqZe6dbEJxSi2k1F7yUerR6b4z/ZDvzps0mkeI0kuY4ywhuLYLHK&#10;w6DKNlc/jXnn7PH7P2teJ9KbVtevDY28kjJBbwr+9JRirFmbjbkcYr3bx3+2P4H0zR7mbTdViuLr&#10;aRGrcKp/vN649K+Y/gZ+2lZ6Dp6aZqd4l5BG8jpIAUlXe+7bzgYBJry8TPhCWClOnOvOjBw9oqPt&#10;pTs+jt7/AJtLU8rA4vieeT4xzVOOK9tT9k6nLCp7Oz57Rdlva1/M9D/aF/ZvXQPB+sa7pWvziTT4&#10;vPkimAZXjB+ZQV6N6V+UHiPxFr9vM4ju5FRh8xjPlk8f7Nfev7Uf7eOk3vhfUdJ0izaQXQCStyxM&#10;Y5K9BjJr8d9b+K2ravO8f2COBEy3zNySfU1vgMBl2Mp0pZVha8aKb5pVlUhzP0re98z38o4lWDyv&#10;2eb1lLGuq5R5FGX7rlVlLk0ve5t+OPiNf6fAga4klkIwS0jE/wA69S+C/wAYNTtLdrj7FCGICgO2&#10;d2e5B/nXyFHKustI15MTtfAVOQf8a9RvdAe10SC4hXySGClWPp0NfVVMjw86EaVSmrtq7R8nLi/G&#10;RxM6tGo1TtpCyOx+KXj7ULm+OoSQowckBUkUE4PTjpXjF941nvM25tZYd53EKwJx25OOKufZyzb3&#10;QOB2Y5wT3rmfFMTxXEToNjMOP/rYruw2XUKUYQUF7uiOPE8UZhWlOTxMlzbpbH2V4I/am1PR/BTe&#10;G49BaZBE8a3A5Hz9d2K8w8O+KNf1i6Mct40SAjIQ44PbHpWx8GNNgurKYXCbmYBiCcd+o/Lmvah8&#10;PNJk3yxp5Tg8mPKk/SvlsUsNhq2IhChZt3vvq/U/U+HsszDG4PCYn637stZQ+G9tN0cLqi3GmxKs&#10;WqXEkrEbVU5IJ7keldl4WvdQjKQXUizmcZGTjbt9fet7T/DlpbkyNLvJXCbsE+3zGvC/FXiPUtP1&#10;EGGHc0ZYfLzgH+ea4aMJVfdVr79j6DMZRwNqs+a10rJtn0rbvEPL/eg4Yk4I4P8AWuJ1B83hRXOw&#10;kYzgk+uc1S8Iai2r6fEVhlSff85cbQAKm1zYt5GWzlD34yemBiuacWm4s64VFUoxktpWaOjt5yY5&#10;ER2X+LODz7VMJRs5U42EkDpx3GaxoZAlvkls5yg7DPv3q7C+YJ1YsSI9uc4+U9xUt6o55HOahJHb&#10;6VdvkkFWZB0LEcivzj1f4g6kHmihbyULHdjsc9sdK/Sto7ddLdZVUAxt972HHPavy08ZXcFxd3Ih&#10;tRCYnfcytkNz1r67hWlCcq/NC9rH5X4j4qrSpYTkq8l+a6W72MabxDeySkGdiueCSSM/jXo3g+3m&#10;to2uFvMmU7GjXJI7jAFcl8O/AeseLbo2tsmImYeZKRgL75r9M/h98I/D/he3SGGyNxdhATNIN556&#10;+wr088zbD4WHJa839lfqfH8KZPisZU9tJtU1tOTe/kup8n6X8K/EkusWUqTy2trcOpE8xI3Z5wPW&#10;vp3Tvgn4a0e9ivLl5r2ZSGCqSsRbuSOtd544tMaSshI22syTso5yEOTg9q619Vt0jimgAHmICpPJ&#10;IPOR7V8Hi85xFa1pcis1aPU/S8Lk2GoOfu87upJy1t6IpWUCqJBaWMVojZyUGxj6dKgJA3GeR35y&#10;w4IIHQ/So7rUJHG55cDIJCkDOe1Yk2qquRFGeT3HOPQ15LberdztqSST0NMaoIzEIolCg5yTkj/Z&#10;96Zc3rYLyTY3dSTjHviuTW5kdNpi2oTnOOp98VM0Bj2Fm3EHHHcHtis9zik7oq6hZ28wgto33PMs&#10;hDHqCK53w9pdlFFLPIW3B3zx37Vo6uuNU09raRYRE+3aB80mevHY10d5cx3V2LJEJLMXchcHao/n&#10;Vxk0rHmzgnNtpaaI3k1Qi1gEWAro0ZTPPA9+tYfhPRLGW3uY7iErMJnKFucsvcfSut0FdNjs1mjV&#10;ZZoiwijOSoYnqw9qktFisA91cOs8jTZKx/wbq55OyZtypuLZNqcFlZraN54eST92sYXgEj5jj8K9&#10;B0L4e6fb2msay0irNFaqIXHGA3DJivDNXv1k1A20jiGWULLauPvK/QA+xrb8Sa7q0ekQxSXODDKv&#10;nxx9HAPOaajNqNnuS6kVzO2x5/4kstOhLSixkVxMyM4OFGDwfrV9pNOf+xd3MvnPFIxONsZTO41z&#10;HirWIJvDssa3iG4mvtxQNk7SeMV1uiDT5pEkurbKRRKAG4DFOua6ZRainbyONVIubSa2TO60jRbH&#10;RNMuLtLhWhuLkOhDZ5HauH0LxJPqOpeIJGlk8mZjshDZRdp6HHtzU+ua3b6tqtvDYxlLaMfJEn3d&#10;wHPFeYRR3+leKLxFjP2d4GmBJ+U8YojSb5k97XFPEJODS91Stoewa34us9R0dLL7EtvJbJ8zjner&#10;HAIPcCuMuPHOprJpNrKAVto5EjlBwzIOcCotI0C41GJo51kSK5j2xSIc9ecVkfEDZo0mnR5G5FaJ&#10;T3wRgn604UouXK9RTrT5VK9tjrV12KPRJ7mHczXcQdsnkspIO6uEn1CaGHS12upUs4ByGcMeCQOl&#10;Q6jqCHQ1SEyrHEikgr1YnnJ710F7evc6fpMyhVkY+XGR0OD/AJzWnsVFbdTP2zl12ivzNG0ulfXG&#10;trqMoyqrQFjtJJG7PvmuD8SPPqepNLGrJ821lzt4U9PpXWfEOK7njeZgfMt1hdJFGAAOCPpWFbar&#10;YXkViHOJEY5BG0OX68963w8FZS8rGNeTfNFvrf1I9XT+zr8XojCiVUDLxgY4OBWBdTy3mr3Fv5qp&#10;GUA3MeRkZB9ua1bucuZlaLZFb/MzDnIJwKxI1sbiSF7pgrThkBHH3Txmu2MdPkcE5a+VzdtZ54bg&#10;xTyNOfKZtpbK4XgY96w4EmvL1Z93lDzR5m7gjjjP8qt6afJit5/JJRMxu38Q56H/ABq1E6ahqMUa&#10;7QzsFwo6YHBP9TSta+nQyu3y+p3Gi6JNq19BaXCNNEq5JiIyVznNa/xK0X+x7rzbO4U28qoPL2gs&#10;pXqGA659a2fDWn6j4ckh1KZglhcubc8cj3Fc3rFkYNQa2mlE8cki4mVs7U3fdP8AjXKpXqb6WNJR&#10;9xprUyNUvNU1W0thKqSADZEMcjjpgY4rl/FHgO6t9NikTT3VJDu81gSgA+9kmvvb4f8AgvTNNjAv&#10;LRfszMksEvVkJ+tanj06T4h1f+xkhaeFYsyiJQoD/X3qFieXVJWvt1LeB5tHJ3tv0PgTwYLjTtX0&#10;ENEzRTsqEhSVfPXbnpXe2Pw/eTxL4j0m703z4orndbSk7Gijc7gc9xjrX2z4W8NeGLuy0e3vLUKt&#10;nNIbTYMGPHBya47xhp01rql1fFitt5Y3XSgDei9jyORSlim43SSurb6o0pYKMdJO9nfbTY+UdW8M&#10;6VBf3axlvKhuCnPCjC8AkZ9a1rHwc0cd7JbhJZHijaBYyW344OK+ix4Y0C/0m6ntnubkSqAJoySp&#10;LD+JR3FcB4KvrjwdqukwW0iXS/Ojlo/uAnOCD0NQ670uy1h43bSX/BPOLbxK7Sazps2ix2yC2zMS&#10;NpLD+Iele22vwt0m5HhqWE/Zm+ziSWPGTJgZJNeoax4XutctL7WTpdsY0TPzLgysOgA74rM17wJ4&#10;iubHRb1IpRPs+dANu1R3x2Fc1RzesYyta/qjppRgtJSje9vmZWt64ltp8MFuFit43A2kD94CeTgd&#10;xXit1qlkmsyKWNwgkeY5UDZuPT8q+jLrw2skGjx3NqzTM3zsgyF9AT9a9C0Xwb4Y0+187UtMxcSE&#10;7yg3E571NKnOTd2l5vRIupOKUbK+uyV7nyFf3sV7Lp8ltM0VmjAZH3y7nkj37V6FpOj3qLf2cWmz&#10;SKLouJWDD5Wx0A4rvvHfwd0Sa0jtNPna3hmImhcH5lYnmsD/AIQfxglsluNReaWGIr5gYYcdg2MD&#10;NP2cotpp/LU1hUTSaaV11Obf4f3ltrjrLF5m9fMjCsP3Yx0Ze9S6h8HPFnltqFkbmbzVzKkQCZAH&#10;91sc/SvonwNp2v6RpBub/ToZLjZhWfBfC98+ldePiNcCaJprgxp5e1lVNwBPoa6qdGno6k5RvsrH&#10;NUxFW9qcIyServv9x8cfDTwndxTA3Vm4iebOZeGBU9Bmvo+91K5n1O80yBprhTAoeSJf9SFGOfwq&#10;fV5n1W68mCVpti+YZGQxomfbuauadqd7omo2cLxx7JkYyOEyXLDoxojFRbXM1FtXkl8rDqSbSdk5&#10;W0i38zyFNAsrOW5e3j+2LsZfNI9uVb3FZmjeJnDXVs1tHwiksj/McfdA7V9TW/hrSHt28lBAsz5n&#10;iVQUbPf6+9efeJ9J8Jw6hdwpEgRYkXyYh9/3J9amphZxSfPFakQxSnJrllp5EWoeIRqWgW1vbXk0&#10;U8gx5SnGSvTJrz3TNDs4rXUpL+8lEzThypUlSwGBz3NbzXSLFbLb6ZEDGS8MgLcEdmx/Wqeo6xHd&#10;WaxSMkZmzvkJyAR6ZrCrNSacmm1G3WxtShy3UVZOV+lyvd6hZ29sLiSJDBbxCNORk5HOBVbTfFN5&#10;b6bFJ57RWUhDo7YADZrjtRstL/4R2XdcMVQ5QgHcxz6Vzya1o2oWVrB58paFWxE+cAnt7Vzc7vvb&#10;TodkFFrvr1O58XeL7l5EFzdpMrsGHGACvTJrj9X8KG+Fo4ufLLwOzZGFweQRWJe3ctwbGK5thhFw&#10;gb5flPQ12cXiC6urT7JKissKbcAYYKOhzQnzSd2zoSslZWPOJtRn0C4iR7Y3SyKiuwOAe3J+grrp&#10;NX8JS6PdOmlPaySEI2WLMh7bVNc7PPp0mrGCSWWbeQCAPkRu2SPeqPjOXTLOOJWuGa7bCeXCNyg/&#10;7XqaabSdrfMmST1bPStC1i0TR49Nkl+dV81zJgbg3OevJ5rI1Ge2sArwysVChFkA+Uv1HJrPj0US&#10;ahBtCIoslLlznyyBk1zFp5y+ZFcXazwGThSQQVB+9xUtX+Q1FLbvdmpe+Kp2uk1SViViBQvn/WMB&#10;wvHbNdZ4d0HVPECyNGjwwqrMrODjBHGC3UfhWVqWnWkV5awoRHZIiSlQoCs31xXpPjrxoj/Yrazy&#10;ltHbqHdRgZIHy0WWt3t07hrpZb/geJX+l3Nq7oZxMy5UFMg5HXBrsJ7zV9U0NPtn72zRfLXcf3nm&#10;KM8N1wKqQx6NPDdzkOAjqVfJUAnjBHvVnwv4oUB7C8sk8jLFpOrRhu6ilsrX3KtdrTY8+/tTVE0a&#10;8kFoJWUjAiUFVXs27+8O9QQeLoYpoIJo1behYu75wwHJ/TpXtHh+ew8NW+qXAkN1GbeUpAwzknpt&#10;FeFeCvCcOoSmZ7eFZ3LN5s4LiPcc4VRjJFSnoxOLurfMdbtZtY6jPJeyLG+QFI6Off04rzeXU5ZY&#10;FkjWLyonXzccsQTzjHau68e6HqukX8FjDGt1btNuJHHDDofzrMt/C0OkXkpmKtHIqMluh+YbfVjk&#10;AVrF7mU072R0Mmv6fJaafFbCRQ0QZzI20ZHZfY1R8T31npd3Z3GmTkeYsbElvkRgfmXHrXaaLeeG&#10;r+yEF1o9xDLDlVZdrLnOeD3/AArz34gaZZ2klrNYETQxESSQt99HboXpxlqOaajc7XV/EEeuXOn8&#10;CO4KlHcnAIHOOaoXVqlrZ+ZcfI7zb42bksAMAHHbNeZJrlrqKWkvkhZHLcFjhSvGa6rXLhrmKOIX&#10;AluY4UPB+QbeQPetSVJWdjP0JIDe3NwzTT3KqzgLgKP9kg1nTPew22o6hPbva3UmVKdMKeOg9fWt&#10;/Rbo2VvqV68sayvCEIC8ZY8/jXJeI9Qv75tNt0lZIUJLSqNxkz6/SqSM3ov09TQ0aCbyw0ipbQrG&#10;SGUHeWByckc5OK1PCk6NrUEd55jWMhDjzwSu7PUE+lcPpE6TG+gjeSQ26FsvlU3HjkmvdvB/9qjS&#10;pmmW0ctHuSLHC/7SjrzSqaJjpJS5bdCnqoayvJAQshEjOI4wQdp4X5f8a871Hw1res20gu7KXfFK&#10;SUOArK3TFdcfEmqS3M0y6buiYhHYDBAHHBHpTtS8WgQQhLibzRIQBG+Cip2b/wCvWcXqazSa1bse&#10;fW9myFrNtGljdX3EF8MAB17flXR+ReTaQ1pKwRVk3MSPvqeR9KyvEGsX+r3iXxR2jhgKSSAE7T2L&#10;GuefVZks2W7uy8IC4kA+4Acg5H8jVMwuldf00dnpUE9vOZZbYOWiZkRepIHy/hSeEbO+uLx7kaky&#10;BVDhg2MOT0wa7+30yKKXSdVtdlxYmIecUPTaOODzXD3em6isN5DDcKzyM0oTGGRW/iFY825uo7dU&#10;j0m2SM3Pm3Gq+eUdfM7OATnHuOKxPitqGj3uqac2nwMIhJGSwGVLE5wR6jFdl4P8M22qaZfm7vFh&#10;8uIb5SDndjaMAcVU8Lf2ML3UbUN5v2dwhMgxyRwQPpWcHZ36G8o8ytc4oaeLq0uJoSr3MjEK7AqC&#10;PQ46mrOjaJLBbSpeWUkvfNvHkxN6k967K+097FhHHdo0O0yIW+VYw/v7VjaB4utdO+0ym+nCofLC&#10;xfMsrN396tTbQnFKx4rrupabZanbQWElxHAZMTiY9yO1ct4K1W4i1SS4jt2xcq0cYHJDbupzW14g&#10;0CC8ufL2yRmSeS4iLg4bJHH6V1EGjnSnsPMA8zOShHBzzge4rvhKKhbqzg5JOd9kmZK2+pR3VtcG&#10;J7h5JWjcyZAX/aPsK9itLaeaO6lM0bJHGFKoArEg9ia5O7m1MSGdFRoFxlmXkH0HbNcJfQ6lexXE&#10;sVy+WkkxH0JXHpWTdze/JfRs78+G7C8kjYafMd2doEpkBYDrg1f0m01mPR7izeyUBZf+WudzD1A9&#10;64mztb2K3WCIyyfuVlIiJ3gsOcEciuj0O8u72wQpdXEkqMCyzP8ANCB1Bz2qJLQqFr7Wdhuv6Feo&#10;klrFGiRxRbpLh3wsbNzhOxP0r0TwFLZC2S2jtXkmkASNyqhG4yWA54FVbjWUVYBKLWZmXLKoDmIj&#10;vjJrdTVJtQ0dL2109xPLCYv3aksCDtyMVnJ6bGqWu5z11cwtrM2mTAgSgmL958pwevHTpW7Hp/kt&#10;DEsMRjkbBZnPPbNeLapLeW2qwvJP5EsaeQFmypTcP1zivTPDOn3Xk2/2qaIl5ldFBGSF9PX6VEtE&#10;tC4Nu50er6WC6XEC7pbeVogD90rjkY9a53UY4/sbR3w+cgeS2MBcc4z610epePLaec2/9mS+aHz5&#10;hOGA6bmAHArE1LVoLu4lNy6D7NH+7OeCzDA4PWhW6Mq7J18JW7wWFzFEwKklonYBBt4DD1zWf4m0&#10;C21GytI7m1ihVZN3l7+CSeqjtmsjT9L1ieY6heSPJb+X+4SJiM4buozjFdJE8mvabdtJAba4iJaM&#10;EjEiKf0NNb6E2utUYknh3TrOd0treKVnRjGC3KlR1IrIaR7rRpbNLJUkef8AfTA4AjQEgcd81u2d&#10;heHTdUuIF2vdNguw4jxj5Qai0nTb+2cXcC7rVAyTA8Asec1abE15HJ2OkW7wXBgeLO1n2yfKXI7Y&#10;9+1dAdPi0+G2lvHWEPGCqElicevoKuadcxyajYR2sSXDTEpIGUEpg8DI6YHNa/iLw3cag163mDMe&#10;FCvxvQdRjt7GlMcUuh03i3xDqUWjJMsaTQLCuFjUHGehHpXmNhr9vpNzPaPbgTXkKu7KCFgLc8+/&#10;tVHw94taGTUFuDJJCi7I0HEbheitn0ruvDVgPECjUTCJJJyyMpXACp0rLlaTGpXtZo4DUb/7PN5b&#10;3O50Vsc/IdwyD/8Arrn7bQ4r3UrO48zzOFd5GP8AEOduPStPxDfaKrarZ3PDByDKO65xtH0PpWh4&#10;T0iS5MaRbfljYgE4bZF0JFacumwt5W0aNPU9TtrW3jW4tTJc3UcrYb7scYPy8eh9K5awuZrbT72+&#10;jt1nCFGTykwyDI3E47Ct/Tb37dPPAd88sy/unZRgIOoNZ0GvahpEd3aRWilAwjmUEbSAckYprXoD&#10;eqdzFOvI2rSTSSIIXCeSJfmA3DuT0zWXcXt9pEF9cbh9nlcZeHGGBOMA10dj4a0rUheyqXaJmR1Y&#10;qcofpwOMVzWt3gXSfs00LSW0shAI7LgdfQ10QV7IwqNqLbl3aZu6P4etdb0aylhYeXLLJKRNId4K&#10;8cn0q94Xjlm8T3Yurn91FabI1RcqSBkZbpWd8D/A+oX+ptbwgi2O9VVn3gZ5yR29a9Huvhjd21p4&#10;kuDNLJcWTYaSMquAvqO4pT0lKJNP3oQla3f5Hnt741kXU5Y7jBWPGzgYAzg/oaw7PU49NvNTLlmh&#10;MrzxjGN2SMEexpml3um6kgCQ7LkI00rOu4lU+XAB5GetbniO00yXWLAPHvV7dNyg4zt9vwrWMUna&#10;3Q5p1JSjzKSeunzOH8PeKZbDxFey3AV7abcwU5LFnXOB6V0V9qdvezQCGR4wud8anIGTxkg4Ncjq&#10;FvbjxbMkKbbaSNWj2nP3mG7r36iuG0FhbXmrQxKRFBNsB/idfUgfpXbHDxaUra2R408bOm3Fu65m&#10;e+rPNd2QUJF54kG4c7SqHjn6VZv/ABRFa6dqVjHCAYplMZAypMnLAf4157BqhtoEnhkLeaCiBTke&#10;nPvXEx3ksf2mSaOWNmbBc8gkcdKccIm3fZBVzNxUbbs9S8M3thDdNeywrMGjZVjfozkHk564ryjx&#10;XfNLeW1wSkmC3B6EMc4HpirNlqcsPlgr5kW7KF+AcDnINQzvZ3ckmIvLAAIUL8oI7D61vCjyyb7n&#10;JLGOpGMdNHf1On02/WznklaUyQStGpj6kAj/AOvUT+J5dQu5fsx8uOECNEkOQuD/AFrC0+W4Z42V&#10;DDGqsi+mQ3TNS6JPaQefbXdu4dJSqlTgn0LY5qnTS16hCvJ2V7IqbntZGd1DRzzEFRwM+ua79LMv&#10;E8pXcgATIGAf/wBVc/DpiX/2cvdYXO6TPAULwPzr0DQdat9OikjkAMc0mLcyfMoIOMY9DUVFpojW&#10;D11MPwdo813NOwMzKFLE+m09AT61r33hy7vbqzD3TBzLuJHzfL/d479jXe6b4nBN2HIDEbQoj2r8&#10;p9B3roZNEjjt8wamGmeJZkTYBt3MMZ9q4Z1WpM6oQTjq7mReRXNqlw6+UJTGnygAlwDjBIrT02Ty&#10;4ne5RoomGVHRie+D3xSXVncWV7bQvGplkwyq2QvPXJ9zWprlrPFIqugVs4EW07cEY3AnqKxuW9ye&#10;/wBRtYrkygbpIwo3uQxIx0Arm3H2vK2sEIDMfNLYLMDzjOKu6ox/d7ipbIz5fOAo7+9cvI9/LMyW&#10;Nr5SPlg/O7PfmiJnJ2Ol8LafZz/b79XMk6R7TEhPOSB+ldK3hrwjqlxcXboba7MTQyAH5CwH3lXI&#10;2mqGiW8OnzfapkkG+PaFhAC9PvfWvZ/A3w70DWDfylZnkWMSSIzA9s84rSmpTaUd2EpRjG8tkeUR&#10;T3i6QllHDGbXfztb5m2djnoO9bFvoVtGRd70i3QhYyyhkA9TjrXWXnhnVNJ0e5VLd5JruSOOAKA5&#10;zuIIC9hjFehaZ4JU2FvDNEI5DFmSKU7THIewX270vZTk7W6FutFW1Pnf4aprulatdXdzPLcK7bgX&#10;GyF1z8oyOor6rh8c3Nve2w8QzQQhsmOK1XzXMbDAZW5wKzvAup6np9xd6dqOjW81tGdyGNA5QHoV&#10;B9a7uOPT78SmOK2iBX5FmVUcIDjcVwce1duGhJK8alm38LVtjkrTXNZw0tunfcyLbwP4W1Fbue1v&#10;b2C3dtzf6QxEj+j56fSvEPEX9o/21iMTLFanYnJ+fH3cHuK9f8beCrXU4Lq3S+kjn8sLmEjZ7MQO&#10;MV4tF4L1nRdLku5rtrr7OOgJzsJwXIPX2rDHQeiVJK2rlHqTTlp8bd9k+gt/qceo6Te3FxbRxX8a&#10;7QWc4bbwOB61heD7oXOp2TPfJDNAM+QxCrsPJHPrXoN74R03VNOhujM9syDMinguqDdlc8c15Hp+&#10;mQ6lqU89k6NNAr7S6Ahwo+VmOR8xxzXnVYyjKDdne23Uznq3+p3PxN8aM4tzPcRlnkZIYUXYyoDn&#10;cfasHwYsllealqRCqtzII7dA+H2HjP1NcpqXieWMXk95HDNcxJ5ERCBgoX5vl9DXn3hnVtSvL9pZ&#10;pDGyhmjJIGGA7D3z1qJTbk5X17nO7K0fuOz8W/EOzbXiYrEL5R2Ss679zA8FicfhistbpnujdXEM&#10;cH7xZdx569AAKl1DR9PuLW4uXvALtW2vDjDZxgZLcfU1xF5f/YBFKgknZ2KeW5+WPHRhkc/ypt3a&#10;fUhtrc6/xRq4vruSO8mt3jbEkJC7VDdAK8ss/EmqSXc1lOoESswCgbQuBx04P1qPW9RivW23BYhG&#10;Evy4H44rvNHsNNvIlkJ8t/L3MzH5dnTaB7+taLYxu5S0Z5Y2so9wizxSWrJnc0TfMfQj3r1ObQ7S&#10;+itfsqTXlyq4kbb95CuTnBPI71jHwpbiSZxApizhZUyxYN7nP6V3nhDXbbR7ywdYZY/KDJPkH+LH&#10;OPoK059i6UHfXqc23wpkj0Oxu3vBHYm4YKvVx6bR6Z61pf2Fex6NcTm3aaNOo37mZPw96+i/GWna&#10;W3hrQbi6eNvInEkdpyuLZ+HeUDknnrXhnj7xkkmirbaFYyW1tb3gDSwrmMo5G4n8a21uk5dn950O&#10;EI3a8/wONfRtG1GwlY2b6eyfu5Noydy8gmuE0Dwda3mbG8X7QS5ZJc4QBecD3r0azOkapdQ2MWpS&#10;kSg+bLOSAxAyG+tafh/4UpcxmU37xW8Mu1GX5mct1wPSrUrX1IVNOzsn0ZuyeC7C6hS7lt5IUgcQ&#10;CO2APIXrnnrXYeAWimW106bTFit1Yvvc5LhD0Yds966TSoDpNnZW1oTIqvLIGIJ354G4dc1D4t0u&#10;7ksZpmld4t4V9gEZYHkgAc5rK783bodUUuyVznNS8K6bqU+pHT5IopkvI8J95QD2AHYV2+meDbHQ&#10;Csd9r0U3mSbSSASM84+grb8CaFd2cNvcSaYospk8orHGdyp2Zieea6dfC2g6ObuQ24uJ7o7LZZec&#10;bu4z6V006TcbtL56A6ii7XfyLmjeILLSbW+nsJYJo4wPOI4PoAB3NYumfGa7htLxrDSJGnmkIZo0&#10;34I9+mafZeFR4Q0g2v8ArzOWnlLLuVR1JP09K4bWPGkX9m5t7+O2h8wbPJGzcw6ufYdxWk61Smku&#10;fkaWyXczVKnNN8qkn1fWxQ8U3virUI4JbrUZYJ55BiL7rRJ6sK63X5tB8O+H7Oe9aaa6YKIlC733&#10;r1IXtXkQlun11Hk1n7TKYxyDlXJHA9q6j/hIvt2sgXVmrXNjGVEWcglhw49q5I1r8zd23onLX5mj&#10;p2slouy0ucd4j8Zx6jalpUeKY3CTIZkwGVew9Pen6rYWmt6TcXt5BHEeTLI2FkOOQEz1FcJ4y1iZ&#10;QY/s7YkZJMEjMb7tuwZ6fSvMPEPjEXUE0EQffF82WzjAOCK5lGUtRqUY7/ceqWcBttAszZRGKNro&#10;gkt+8+c4yPes+10Dwtrg1G1uJL6CeIYW6EmWbZ1J69/WuW8OXGpy6JI1zIEkF0zQEnkAjOCPpWBp&#10;5vY40W2mTznuVhd2OCwkbLcetYp6s9HS1O8dGr2O7gvbvRNSmtEvRcx2WlSz5OQAZMLGCPU5rdlv&#10;d9xYRn955kKSydVTeBj8q1vDeiOZr+RoonmvI1jeRh8yiLpkenSm39nqdpcah5McbxW6jMnUqPp6&#10;VhN7Hq0aTSWvy8jIh177HqSx2q7XVtwdcn6/UVoeJNNt7+SK409kLyEiVdp+9/eFZsHia+0C9i1S&#10;WBJpY0ysbqDuMhxtbjHSuk0+0tGvZdTkIN1dRmR7SI7Y4Ff+Jh6+gp2VjZb2LFlosY1O2S0Mzqbd&#10;ftGeAMDJ68CoJY11PVGnuIme3txgbjgr2zz6e1d0tvbR6NeFpWVPK3MqcuFHTce2a81l0vWrzQmv&#10;LFlZYzukh3fMYWH3wD1oUb2t6mzaW5o3Oi2ximZJtwDBoGJOdvrg+lcDeWr3x1KEALKpXazcA7Rn&#10;P+FM0fxZPLNHEZY44EUiMHDO7LwQc9Oamk3Pc2155h84KSd38Q7A/StIwcdzOVRTWhy/g+x1W11s&#10;as+lzPHEkZyBuBKnrWdq/jKTW9R1JtQm2W8d0SIQMfeOBkjJzXu1xqUtreaARdKESJ5ZI1OATjIT&#10;mvP9N0nRrXUtd1rXrlGSabMVrCvEe8Zw3fI9K0pyu3cxnBpKz6u9xZ/hnd3djDcw+aiIQ3mgbjk8&#10;AnaM4x616ZqekQ2BjtILT7fPPaKUuHILQuODk9qxtF8WHz3W4kaKFlV7dctny8dxx/Knvr2jw3fn&#10;hrhBMwyowRJjrjPX6U2zSKj0K8vhplh1BcyGWRdkrHjn1Qe1fPnizXZv+EotWhWZLe3hjtiuMIZM&#10;Y3Oe2RX0pqbJbXl/HbPKXRVVos5zuAYOuenB5rz65sfDV3NqEt5qUhu44MRw9iR3464rSi1FvTpY&#10;yxEHKMbO2qOTi1G00eSzUXUckpnGdgxsMhwc49K95Os6Zor2sl5fqqpHgMSW5J64HavJoPAGp/2z&#10;PF/Z26OCMXMWzHzbj8nPHPrVjxtpPh6BtJgvprlrq5fYLZCD8juSWc+xFJpNoUZOMZbdlc9C1e8N&#10;vLp91FFEslyGWOYZxsUE/KvYt3Jr5z8KyS2st5cEmN5LoTxEgnzXVssOPXtXuPjLT7iXVYLOMxwp&#10;EsccQ3llGVyWGO2DmuBuNT0ZLb+yGsZp7iO5I+0DMKxsTwqdyadPqhVt077beZD4x1aLVbq5uYo/&#10;Iu5nJDK33mUcJke9QeFrQanE00kL+er/AL5y3zSsg/lVp7K30OwlS4gaVhIX2ocsh3ZBrv7qyhh0&#10;lbrTwFfeJFiLAlcjLLjueauTsreZMYNyu+2qKPhnw+00tpcx+UzJ5rOCBgKOm4e/eu30pZIoBZyT&#10;M28rcwxRZwDnHAFeT+H9YntPC+vXtvGZ7m7k8pHcY24OCQvpngV7v4DtLSyQTzGWa+aOOCISHaqH&#10;GWI9cEYFclZXla9tTrw7TSaW6TNvWdcs9LEMU/yXMkZZ5Nu6dl64A7Vxeoa/pWtNby3AeVQnlw74&#10;wNoPcYxmo/HMF80yyRq9zI8W+4fb80ZBxsGOelfNuqNq9jcXl+xeOMHbEqrhQoHQAck1dClz31sL&#10;EVuT7N0a/jG9s9B1SFLTSZruALumaKUsSmc84I4r0aTUtJ1yC2mtdL+zEqok8xiSV9zXnOiarHp1&#10;xo+owNGizmWFraUDMoPVuc+n1rzr+1ZzrWlrptvPbqbomSEn5fmbk8/w+1dbpXS8upxqvyS7pvY+&#10;pvC2i+H7+5mnne5huIJFWOLjy5m6LmvXoXFjp17DNbW80h+YrJh5Ae23pisfVPDOnjSDfwzB5Q8b&#10;ytHhmiVRw+KoS6rBPco8Uxd1jULLnBlyOjDpmvNnJ3/rqevTiuVrzOYk1mSC+kuC8kaRjYwVt0aF&#10;hg8DH41y3iLTNJsIUvG1FWU/MFYADceQe5ritU1ptDuNSltruOW8uJSPKkIKFs5bg9QBV7W3guNI&#10;s5IYVd5SA4l+5FIp5+ta06bTT7nLUqpqStqtTV8K6LY63cfamc28pYmPPJkHf6CuS+INs00WsfZh&#10;50SQBLmBAFZueqg9T9Kp/DrVdYi1yQSoiwIXVzKNnzEcBcVxFn43uNX8YhEdkdp2iYDlVTnJNdsK&#10;cud6rRXPPnWi6cVZpydvmQX8muyazo+nRMPKIhCKo5IXkg/1r7v8ZWytZaY9zAI08sNKQ2WAAxgg&#10;d+9eFfDjwrJqOq+YmGlhfZ5rnAVQ3zFffFez36WN3LrkNrPuSJgY5ZXyRgcjB61yY2opWSitFY68&#10;DS5VJuTfM7/I8x1me6gkt4tNuQLaNNxmnIY7T13HjFWfC/ii1kbVLiylE0lphjIF35LcEr6gV1Wn&#10;aToN6zXGrObeBVCLbRsF8zHVnPv2r518cWll4WvbmTQJZYYI5TM9s5O6UuOFH+zWeGoqq7XtLoVi&#10;a0qPvWvHr3JvjB4k0y+S2lmQx3ac/aLVgivk8CRf4a4DwhDqWr+IdItpLyKFbqXy4sn5Cp/ikYdx&#10;61yfiLxNp4gez8gyG5V5ryVh0fsqn/ZqHwZ4Nv8AXEFvBqOZ7WDzYRu2K+eduR9Oa+jp4ZU8PJSf&#10;zZ4FTEurXjyq97aLQ+2kuF0LVo9OuL1Xu4ZlbdnMcyrwzL6jFaera/f6r4ogh+0RrAUdLQ7cBdvL&#10;OR7dM15LougSw69oSXEW9ks45WmY5WIE4IJPv0rstU1n7LrV5LE0dw5xHGIyD+7HJCgevevl6sV0&#10;dz6alNu99LOxs3b31mNQ8zUIriNB5nmLyyuOmP61414q+JGsxaS2nMGkaZJG2EhfKQ9JFPf3rYXW&#10;pGa7Fy5tXaYHkbY2iPUHPfPFeKX01zfeKJhcK0ChPIVAwbYjc8fXGa9DL8OpSbktErnBj8Q4wSi2&#10;m3YydX8RSjR4mlxKqXkRLZ4cFcN9K4ez1+81vxpZXEVuiQWWwLF0VUUjC+5NQaxq6xxy2UaCRi7M&#10;24/Ki5x2716h8JPANquradqLSkxK4kRJcKJJB1XPoK+jnUhRpTbS2dvmfNRjUr1qcU9Lps+tPhO+&#10;jaRdNF5GJLqSS/LuCMbsgKN3pniuzvLNYdZbUhbi5vlgCRhj8qrnIJ9c11GtQS6ppkUkcBuHl3wM&#10;QFL2oPVVI6rxwa4S9nvNJkt44LeS5mtLbOJOTJt4wPXFfEVZScnf1T9T76lBRiklsc14hVLe6P8A&#10;Z9+qNcKhuJoeREznJQZ6fWvPPiN4NZfC2r6zNeS3E0ckUFhD1HJy00nsOmK9S1PT7+3is59RijWb&#10;UZl2yIAq7W5ChR3FeVePb/SNR0WeYajewx28pjmZAMKF/vA9s114GLVWGnU4ce4ujU11tofLEWue&#10;IpZTIJyJLUZj3nymUf7I9K6Y341q/TU9XuPsyQWwSS2XkzyKPvAnsf51uGwguF3TMLiNVyLqFgG+&#10;XoMnqD3rk/HtnqcMq3AeJ43VPsxC/KYyOBj1r7WM4uSVkj4p05KLbba3+4+hfgf4QtfFjslmI7PT&#10;ryCa1m3klySMYJ96+mVhTw9HaWNzpwkdZWS3h67WiG1efTAzXyV+zTqWsm4stPSGMQ+cyibG1izM&#10;G6etfavifVYbvWNLuZ7gfZo7p/8ASlxj5kI5z3r4rO23iZK/VW66M+1yRJYaErbrXp9x85/EPxpb&#10;aoqJNthee1uDsAxuaFgRtb2PSvmay8J3Or67Db3Sm3dlFxJcO2VKOPmBPv2r1j4rWlrJJpjWrlrW&#10;zjmRLrYR5wmcngfhXIvod1eatbZuJFhewd1LHKjyUyBx0z6V7uUQ5KEXezkrv1PIzSXtKzur2at6&#10;HN+I9BePV7eE3Mfk7dtskRESeWg+UOe/rmup8K+C3eZmnvluo4VK+ZbvmOJ+uHcdxmqKaFJqloIp&#10;oo2nhTdCrrvUYPHzdOc85r0i58MX1rbw20d5b20bD/SVhw5VQM7pFTAzzkV7HPaKVzz4QvJvldrm&#10;Ho2l6VPrdzpmoT25SKFpQ0chyPLXgDPVjgU/VPKudG1GOeKWK6aNBaIcss2/uG9SBXn3g6PS28QR&#10;Saj5rmHzFLo215OwK578dK9k8bGbRL/S7aG5Z43iEkMcjBvLSUYGT2arkmpx66IcWnCT0Wp8w3EC&#10;WiqqzShwTuULsAH9fTNXLO1mmLSrCkav0kk+6MHOMd63rhzb3LrMYzJkqfMbKkDoQfX6Vu3+pXUl&#10;muniOGBOWXJXJ7/ex+lelzOyOA29BtdQmWGwj0UNI8qXGY4ziQAdfYV7TrfhnxjpPh7RNKudFtYr&#10;O/viyx7/AN+HI4YnsoHQVwvhjWrrwxpVvPaat9p+2bUk+bdLbxdGjyeg9DXoGh2cOq28Gst4neG4&#10;ilktoobyUsyx44bnofSvHrTd27dTupx+HXp+B82eM9Au9HgGJJZYXupVbYd8W5MD5ix61yFpp8Ut&#10;sk+AXH3wWDquOcL3ya+uPGGvaLofhR9H1XR11K/lgZo5rebZGu5tyNtXqw6njmvlaz1GNo3mlUQs&#10;jCSOJEB3MODn2NelhajlTVzlrxUZNF7whpk2p6tp8EFigmnl43SAKSOhbsBXu3jTwrq+lzXralp8&#10;MLONhMJ3L5Y6EFMjpXjnh3U5Lm6nePTQzXELLiJMeW56E17/AGWl28Om6fay3dz9tvHRTFkttjz8&#10;7HHYVliZWaNsPC6Z5lqenLYrYMmowB12yJsO4oV5Gfr6Vc1b+2X0661GG5hntZ9sUhK5ZGJySo7f&#10;Wutl8KWFxd6vDY6TNcT2eXWctiGKNBy5UDn6Vpjw/f2/gzUL621e2S2LkukK7hgj5QwPIz61gp7d&#10;depsob+n5Hg8tnemJooDbybm3FlZTIPr7V6p4c0eS98N2Ko0Ek5upJZIYyWuNsa/eb+6teVrp4eJ&#10;7swRrkZUqxVTkc5P9K7bwR4iXTL62MUZTFrLGViO6STeOSWPUCt6i0/Eyho1c9y+GHhfUtVm1x7O&#10;OO4eztWvbmGUDGMgbFYeua5jwJ8TtRg8Qa9JYNJYPqKtA6bsrCemWY/SvRvhrq7pbXNvY3DeTPZS&#10;QPNGy+YzNztfHoa8s8HGDw9r9zHfraXFp9nK3jE4Yq/seS/0rgTXvb3O2UZe7ezXT/gi+IPhfoU9&#10;rq1wfExnv4kAgjgUAO56geoPqK+Tibmx1Nxc7oJY12PuGCcjoQe/vX134r1Fd0NhpMZiN5G8UEki&#10;BpEgHPQDIPuOa+TtT8PLZanLNc68LiVpNszj99JF2LOG/WvWy+baab6aI87GwSaaXqer+CvA0Gta&#10;dcPc6zFb3EdwhggY/wCujb7xz/Kvf5LEtYWzvaJHBpAUzPNJzKAeFQHt718tWWhWH9q6XHZ+IP7Q&#10;3M3zKDD5agZ5z0Ne76p4ijHhLSrQ6abqXy5EeXJI8rJ6n+8vrXNjoNzi+a6fTaxthGlGWmq67nZT&#10;+KNAT7Rew6ZJNeNCyW6yFVEe70DEE59RXz54m0zSLyAz2y+Xe3LGFIgGO1x13se5rZ8C65HKXmay&#10;MyxSKkdzIQSpHSPPTFegaDdf8JHfXKtEkEw3yyyI6JHvXjcExkfhWEG6Um+3mbySqRSb3PkOaLUL&#10;OO4tbpDG4Zc7hlkK9s+hr2zwh4jg0+O0vLZYbh9oiuRImDETwpTGM+9c78QNTS9uZme3y7x7HdcZ&#10;JiOAfxrC0rxJFHDBBd20zRRTK0iAKjcDg+49a9ef72km477nnq0Juz26n0d4iRL+AW8XiK4S1lRX&#10;nnZCySyr8yqMccYq3ZXduZLB0lhtvIgWCW0dAgvA38Y3dqTwfO89kj2F3bQpc3OwxYQtCQOGGecG&#10;uY8TX+mX+pmKGXzZ1DW90Z8Ert/jG3p7GvFs7ta2R6l9pd7dTy+60q3h1LU5xA1mluJGbY2GlznC&#10;rjooB5o+Cnim40PxBLf6Zc6da3EVlM228+6wK8rz1Y9hXd+O/CsRhWOxhNsqQqoIcM0quMHPOTk9&#10;K+efEXhi9S5t4W2JIG8tU24YsP4WGe9e1haqnBe9Z6fgeXXpuMttP8z9jPgN4x0bxPomjvEpguoI&#10;1u79XhAid1OTljntxW9408HeHvGtlb+IbW4h077Pcj99E2xJSAVw3TGe9eG/sbeHpYtPuIJ9Xmiv&#10;VkaNLcIGiYEfdfPUD9K+jL+y0CytpbK4v4ZoVMk1/aQLn/SM8P5Y5xjn0rsvzR1tseVK1Ov7spcy&#10;s7JX0e5z/hbxLFcwWtlrX2eaUQxrDE8TyxmGTqvGQSSvevkL4feBNY0bxxqvjKLTLGOy/t690+HT&#10;5ZFjk/eFkztYAL1BHtX0le+HZdI8M3mpWcUtlpMzwy20z4kvZpIyShUDGEJ4we1eJftM6EunX3h2&#10;4xJJrGvwo8M8R2xQzAADhMhn7GuanOrHTyV35M9Fwottpqzb081utPU87+BngKXwr458Sf2rFHpz&#10;aT51xsikyy202WjZf+eidjX2DoFhP4jsl1CbU44rC4SN9PtYWV3gkX+J1/iPH3TX5X+ONL+IXh7X&#10;Z7vX7e/hnkTa8kiuwmiAwNpxyCO3avpj4GfE7wdpL6TpssV1a6gfOaNmcywu0q/uxycKwNdsr77r&#10;rY5Xtpo+mh90zeEJ9S1XTLea+kkv7IrNAm5I47qNssS8WW2lQMH61R0DTJhqHiXVDeXlpqEoeGS1&#10;BHkCKIbI8jvnrW38M2W/sEvr2CU3tqDAt3DnzJlY5dUXqVHQmueTw94j1e+1tdT006RbG4N1b3kk&#10;4a6lhA5CxJuHbnNS1omk3fUwjP3pwlJJRST+/Wy7Hyh+0Lq+i+Gbu3u4dPvm1lrOBIJZm/c2sbDE&#10;pRSD1zn2rB0fxR4e0ka1qekaktleag8Ud5HbKRDKkS8eVuGSxzluete7ftA6+/8AwgEa2VlPqkl4&#10;5gtbxoPMlgTB3iRiCcY6V8OeHdK1e/0EQX9rZy6DoKy3oL8S3Rl4KDByB9KcUnHf/hjspt2V19/k&#10;fqN8Pr+S20MfOba5jtBNvwZS29SNzHkZ9RnrXjMNlr2g6dqiR6TFdW/iST7PPqM4bKqoOdoPfk7f&#10;evIv2b/H+qa/oeraVbagsUFq2bWCSTdLKjclWzn5Vx1r7NuVXxbpkNlYW/2R4EjlDb9/kzJkkleO&#10;DWU4vVdUtPMhSUJXaTjKScvJLY0/DtxpHh/StOsvD9o5n02D5riaUiQME5eRD944ODXgY8KQa98P&#10;PH2rSPbXEGqrNI+mlEL2QR2DSwlmO3f94AdDXSWV/H4mZxPJ9llhhZJpbfMctywJA2r3FUdI+Guk&#10;3On32nXejGe1A+0OJN1vOiZ55GC2ey1jGo21bbXY29hGEZXlrdN31uu2p8mfs3+OvA3hjxZoy6Do&#10;99c3JgMd1c3cirEJBwZSAfu47V+kmk2N+y67f2N7eXP2xibma0XcWjC8IgPSvzo+IHgvxf8ADjxJ&#10;f+MNK+HdsdFu0NvZ6dJ/rIEC8TPEvIyee59a2fhJ+1h44vdG8R2l3aSNej5m8tfJbY4woVcdq9Fx&#10;vHnTvHffW5yVIczSilzbO60aTv8AgfVXhnw74vfUtR1bw9okdnp624s/JcvHdTYOQ7SSdweSM4p3&#10;w08Q65AJTqNuLK6+0PDeXMcDSSMitwS+SMn1FW/hl4m1PTtH0yHUSx0q6hadlDs05nXllfPQHrkV&#10;5v4t1TxVpN1o194L8OTXiXU0j/aQwlaMsfmR0PAXHc1zJbWv5o11lKrCSjb7Mt727s98+Kevnw5a&#10;6ldeGNNsGvL22eGS41BGVp1dSR5cwzk57GvhlPhXpPg/wl8PZG8ZafHdTXX2++ht+Z7dJMsWJByw&#10;X7pB4r6f1nxj4+1G18MzSi0eOLUUCrcIsIaZsgiNT2X1NfN/x0+E+gWsM7ahcWv2y2ee6tREvlfa&#10;0lyXW4lTj5STtA4oUr9Wk2aYem6cYrmTl1s7tpdz1v4d31rrcl9Jb3V432SdxHeqoliuI2+Ygfwq&#10;a908M6BoOtR+JdSMa6jfxRKsMm1WZJQh2xjjG4cV+afwH8YavZWdjoVjBfTKkklzdJa/vAEB+XHX&#10;IxX1n8JdRHiDxNrklvdyT2MsqxJDChgkjuI1OWfHVx3paRdrX1Kr05Sg5c/K0r6eXQ7f4UfFS58T&#10;eJLi08VWNro+qaVb7byO7VWS4XP7oIgz8wHJp/xj0TSvHfg+4W1+x2kmktJqgiQmI7oDhgQMAhlz&#10;xwak0b4S6RoV1p2p6nfpLq7zySXU4kEssSRksDIOecfrR4R8PXniO1h263b6hY3E808ENxCRJdBW&#10;OYi/QD1JzTTd1Zf5mH7tNTU7KNrO3u9djxe4/aPtdSv/ALNoOkMsl0Vgi1YOVS3hcANnI4C+lfVf&#10;wujln0ptO0fW2E8kiG5uXhEiqqrsZos8Fjt6+9eYxfAn4a6Dp7tq+rW3h22kVri806C5EsVxCGxu&#10;DtypHTCYry7wX4+sPCH9opObu5hjv1OgxW5L+dbsxMSYHOec81c5xi4tKy9dSpQVelNU73TT1V07&#10;eu57n410u81bxJbeHYNegnlsrVrkXYQLIjncu3BBBfuPStS51O1kksIbLWZUnige3gvmcRTtNnAi&#10;k42kAjOcc11Xgexd9USWfw2Laa4tzcS3TDfLCW7Mp6NivOfjD4A0RJzq+lwPJfNlIPKYApMOVcBi&#10;Ru64zWLg+Vytu9d9l6k0qkZVYUpNrljo0lZt73sfOutaZe/Dbx5Jr+oKL46lpU0MhPzLcyOoBKkk&#10;ncTXzJ8S/gBbafpum3HhprjVtUvM3d9bA5eyiwCF2DqMnr1r7x8feAJvFmraTdW1heJfWukrcW1t&#10;IdzvPF93fu4DZ5NeBy+B/EiQ2esXN6YtT1HUUithbqVV3IxJFIR0A6HtXG4uMnZadD1IclSEeZrm&#10;trY+CNFSRvOm8wu9mxJSfOF9lUY7+teu/Dl7m2jvtSMyLZ798otT80TcHJDDpWj4y+HOov4q1C2t&#10;IILKeJHV7W1H2hXlU8rlc4B9TXk0moa5p7akJUFvNGTHc2jqE6dM8806n7yLjfXTQxpp0pKTTaWz&#10;7n0PoOvaNcalf2I06ayOrRmWO5u8KLmWM/Kdx/hPtXQ65Hp2i2TWmrtJOkqrAUt3P2eMStgNkYI2&#10;+/WvJPHXiOfxHaeFXeQxzWoVXRUyVIwdyj0rpvHNvp+spd3batLHDbSRQXEar80iMAS+wdxXnSpe&#10;9Bu6vv1tY9JVrxmlZ226Xvqc544+HsOnzwR6hZy3umm68qGe1UJIAwGxVzwc9K9y0H4ZeLdE0LQE&#10;AuLK/wDMkhktJSu6OJlDGVT/AA5Aq34hlt7bwvBI/iCGWxtPKiS2lGy5aJ+VaI9Tg9TXnXxXsvEU&#10;qwa7o2vXuoR3NlFbzTxSNKsLdGDbuV4x09KUKkqijF6a7vYiUI05SaV9NUtzqfHOkakssN+l3dDU&#10;BatAlrD+9eWDJZw5Ht0NcZP4rl0DQdXsVN5p890INkpcOSFbc4cjnpgVSOnanpVp9uutcnmvRCER&#10;1OcFhwwccFQOoq0njGyGkW1lDolrfXgtJI7hpt0n2pnPZSOCMcVtClsviSf9bmc57/Zuv62OG0vT&#10;9L8RtcJ5MdvE12srLvPmyxnG4BxwpYAnFeraR8JPDxvpLi0uvL0jVlaK2WZ8y2Lrz5rnuvB4966e&#10;z0518LWIstHSxurWJrlUuYhGspOVZRjn5c8Zqr8P9b0mDwx4gV7IzzizbG5TsEjZGFz9f0o9rJ35&#10;dr2sL2UVy829r3OIubHSvD+m6BbX96ZLP7TM0LoN6zPA2GcDuCRirfi7xTrHinV7XX4Y5beW3RvJ&#10;L/udyRjbn9a4q/1iU6HpELaSlyllM2ySU7dm/wDhRe4zyavazrviI6TpD31uu62WaMeWQGkEn94D&#10;oAK39k7rbVvd/oZOorWtslax6T48tfENpo9nGlrBn+yBJKYAWASTkuznq561xXjS4ik8HabpWn2c&#10;Mby28bbmQC4CjDMS3Uk1W0nX9b1K3bTZDdzQXduse8jYIFPy8+3tVrxr4WfwdaWmprdgyxERxNK/&#10;zTRrwFA7YpQp8koxbV73VuoTqc0ZPW1rO/T0PnWbwvfppqXhDoEUITIDG25jwFHX8aueDr68g1OD&#10;TmKsrzbSHOcMQOMjn619G+M9TNxp+l6zrVl9mk1CPzIzk4MdvzsC9AWPevH/ABbpts8+n+JNLuA1&#10;teyMjRyFRNHIo+ZiB0HYV0xk5J3j3OWcFF6Svaz+Rs6Hqy6Jr8dtbSRt5TBVldTtjkJwWAHXHOK6&#10;26m0zSZZ9aTUZLi6iufMmtHUASt83kyp/sKeprxbQZprEzyzYlJGY2B+bJPGc962bvxHK9tP9stR&#10;JBdogUvkNiM42gjkKfSsKmH5n5W18yoV+VfivI9hujF49vPE94dWe3gkso2uQvUyqNwYr3xjFYfx&#10;P1Xwzb/DvTrGx0y5SRp0RZJD+7UIhYlV7FjzWBb+OrvRI7yW20aKGHU7T7N5IIfZno2a6HxTrEmt&#10;fDzxBJZ6XFBaQlfNdzvkM8CY3L6BvaueNCUKlPT3FJW12IxdSM6FbX3nCV/M+CNNlkvtR0CyeT5V&#10;RpsdMncSR9SK90+OF3br4d0uAq4Yy5U+wHINfK95Hewa1aSxxEPAsTKD/s8/lX0l8a9Y+2+HNBkW&#10;EbJiWYDja+ORmvfrU/3+Fa2ufmdOVqVdddD5bcruJDNjvX3f4Msho3g7RIipEtyPtD56gk8fpXxt&#10;4G0NNX13TLNIWbzbhFb/AHc8/pX3X4skMl28UW5EhPloBwNiDAIH0qszlfkh82epkFHSpU/7dR4T&#10;8TfMnWzVmJ5Z+euNv+JrjHmkMkJJ+UEKFHJXPXJ/lXp3izQv7REeJtrRD7zAlW9uK8c1nzdImjXh&#10;8YIZchfXv1rowluSKR04yTTk2cb4gnMuq3jKc/vGHpnBx+tfQsyeTawRgcJDGD9duSa8G0mxbUNR&#10;t8jPmTDjrnJ717/fQg3A65jIXg9QBjFdNVfD6HBhk7zfdmfDgquUC45HOT/k15348vUaeGLaFC46&#10;dB6mvTJo1CEkAZGM5y3Hr9a8W8U3K3F0wKhSDgnrnPr71NKN2LEuyM+KfJVS5QKc5HcZxX1csirb&#10;2qO4P7oMOfYcfhXyMkUhKBlOzoCfevqS6EkdvYNjaBEi5Izn5RnNc+Livd+ZGHfxaD5bk5chwC67&#10;cD+I5wMGryhZp413IQdobjHUgdfWs198yxuoyqkgMBnPToSM/lVzS5wbiEEOAZFLHBOcHPGenvXl&#10;1o6Oy6HV2Pu3wNei1GnwBgjOmASM7VXt9a+sfCPiW6t57eMS792ACx618U+F9aiOo2w3LuFvnJyQ&#10;M8D8cV73oeqqLqFRIpCqQzDgivy7H0OWs5bS7n09Kp7sVa6P1A8B68beFDJKrRlRwD0PoK9ft/EV&#10;jIo2ygc8+1fmxpPj25szbxrISDwE7+1fRvg3W3unSN2O5kLHsK+gyriirhKcacoXV9L+Z4uYZY6k&#10;5VIyvpd/I991bxha2iHYwZsdewrx7xL8T5JYnj8wICDwvGeK808WeMEUTFZvuMynJ9OK+edU8Sz3&#10;lxHAkpJdlQEcYLn+VLGcY4irCfspJXXToerlmSKlZzpe9um1exW8cagbud22BWyenXP1rxyS58u4&#10;nbyl3nA5PqeTXqHjPwbLbaiLdLoyqU8wMw6t6CvJNRt72KVkmj2yIQVJHNfHRc25Oe99fU9fETej&#10;+Z6ZoYsopbN1ZlZgfMHbB/nX1j8PdeGnRQGKcqeuD1xXxXYXM3yp5QJHctx9c+teqeG9cmidfMlB&#10;TouOvH9KnD16lHEQqU2k4i9uvZyg0mnufpFovi3zkBnYdP8AOa6+DXbScZjmUivhCw+I5MiwbscY&#10;JznFeq+HPGUTR7Q2SFx/9evvMJxnWg4xquLXnufJY7KoNuUFa/RbHt2veK4II5Ejk+bHJ7CvnDxX&#10;r8F8k0AvkB2k5J/Os3xv4sIilkjlAHQ49O9fJPiDxjGLm5UPhtoxzyw9a8XOM7rY6WjvHstrG+Dw&#10;3sEmtL7l/wCIOiCVi39pQBghBGcH6/Sl8M+NG0m28bxTOjwjTYm8rAYfMh3OM9Owz718++L/ABSZ&#10;XuFJxstWLNnG4YOT+Ved/En4gRwypZMPLiudPt97qSMqcHa+OoBHSvPy3DVPbQaVnr1v0N5Vo871&#10;PINO1aCWe/TdkMTsH90k5/StxJ9iqHYOz/L8p5APeuC8yGDUHEU6yKRhSoxkN1PP61ruQjdwQNoY&#10;ckj0Nfepbehz871Pf/B/jrVbHw9ex2Vw0a5eN9vRlA6H2r3j4BaPaX8ltexeI57e8ntHcRIV2ssQ&#10;G1drcknNeI/s7eJtGsNZ1C21a1jmtrm1aPEg4QnjdX1j8JdMt7Syj1wxQQJp7MUiWMSSSRKOFHf7&#10;pqYQtU+d99kepQblSbv0svXY+bvEk95qXjPwmNIAhvdS1S4trqG7A8sNb/MZPY9sjivpLTGsk1nU&#10;ItTthpF5uEcSyZK3Dg8yK/Qgn9K8g+Nnhd5fGvw5gtpYnOpS3l6kq/uZEklAKxH0Ge9etW+m3/i3&#10;x2mla/qEcsFhp7LHC2FPUFSGXuO1bRg1yq2t/k7nTGf8R83upX03Vjk/jd8MtZ1y58ZppCxx7dJ3&#10;Txxv8lxhN5kCjoeMe9fjRZ6NJI9rdEqPKA3HkEYOMAd6/dDxro114XtdftdGunvI7uwzIXf/AEyM&#10;Y4CN3+hr8pIfgr44g0WXVpNA26eiu4neZWygPBAUk55r1sFKEfaJuzv1ZyYiLn7N7q2mjPtL9mXx&#10;AD4Mj027km23V1LFBDbHZMxJyWDHg8816xZ+GPDXgjw/fweJFa5lv73Nt9qb986tyEK5AJB71yv7&#10;Ofhq4l8LeGbHT/EJM0shnk8y1GyF+WKeZ1BbGPfFdVo+j+PtT8R6lfeJobGKe3uhHYWckasmzBy2&#10;WORkYwa5pq8m7X1dvmd9OyjFc1vdTeuumxs6XrcfgnwNqeo3Uh0+CGUCzhlUBZTJ0Xb0NeK+JfjV&#10;YfEKAwt4jso5LUQSx2ohKCd0IyOwwB61wP7c+sePH8I+HbvWrxYbNtVaOGzCqsi+WrYc7exA4rzP&#10;9k/4c6dq3iTTJdUtk1KzlgmK20kojYzbCV/Dt9a2VFeyT5pK7sk9PvOOWKtXadOLe7a1svJn0h4o&#10;8M3HiXwZcWk3hTVDElwJRe6ZEipHgZBLgglRnmtbV/Cmgz6J4TTxfrFtqWqRRxx2FhHM9swhY8lg&#10;D8zDvkc17fbeMPHfg7SL6W4gtE0O2SUPBYL59xGh+VEkHGMdz2rgmSy8Z+LfOtdAdwlhDLc3YCwv&#10;agjgqx/hI6kVFrRSV79tjujJylJtR5U907/Jmn4zfw75lhf6dr8+l2+kBUjjhdQqSv8AKcq3zD6c&#10;17t4Sm1HQtLt7qzP2yJ2MqRtiMzIBktuPcmvlvxX8K7TXrPXmgFgbi3SExktlcZ4LOoUyOfU16L4&#10;Qt/H1tZWfhS58mG6kik237nzVKr08sdkUHmik7Nuz8rdxYimpQjHmTS35u2/qZU/jE+MAbODUG0n&#10;VN7+dII2CtuGSkj9sDpXX/EX4ca/D4Ks9JOkxawpjN0JrdhEQqnoN+Tux36VseHfBGg+BbbUYrzV&#10;Zry4u4zcXMtq5fc4G1n3YyMk8CvL/CK6ppF9/Z9xPd3duyySw2wmaUBG5UnGDtGegqZJJa3u9NOh&#10;rTlzO9N2jDVJr4vR+RijUdD0G3gSS4bVLt7Xda2V6TM8bKM7MLwrDs1dtpnxHXUfD15qsPhwLqM6&#10;rFfTTShfIiXgxoT1z6da86uPEE1lcrbanolklwCRNcQuCTAx5BA+6wFL8Wlsm0+fSLCydLKW9t/N&#10;ulkIJiODvVO+0H71ZRk1fVJbHTOipON4tt63vpZeh1/h/TvA15qd5d6boc81+8YaOO3UwxwKq5Dy&#10;AkAkHrkkmug0vUrPWJbe1TTLlL2V45L9njaMXHlHCiNs8Kfauy8PfD7w74Z0mW103xXdRG/InF3c&#10;EbTtHyqcjHfoTXk1ho/j3wp44bUI/EMWo2aWJllMhXbEM9FVcYz2rdQaabS87Hn88Z8/K3dL3eZt&#10;Xsdh8T/CBNv4mtFMVs19Gse91J+Vxgjd2ODxXlPwZ+Hy+G/AFta2OpxDUtOa6ivpINsrR5c7GkPP&#10;yAV2l58X9B1vTr3Ur7xIYh+7mjs2iztY5wR/eUkVJ4E8QXeveHbeXw7oUFrciBjd3Mq+Qsm1ujZH&#10;znFaPZpbPWwoRkox5viVk29vx6HDeAp9V8QXmkae3iCwlKxywqBGMspOSwXoT6E1c1fw9/aNh4gt&#10;rXS7e2urJ8SXKyEXD+UflIHTHrWb4Wvr+x+1WEdnAi3U0l1G4XZMqr9/ysc4J6CvT/8AhbPg7TdS&#10;sdGmuJ7W9ezDtPLDtSTd/fZuprKMU+pvWcoy0jddLfmznfhrqE0S6my6XdTqyMNRlt23+bOQB1Po&#10;KwNW1OC5vtQh1LT9TtPDloEV7ll2YlCfKHYc5zXqfgbwzY6N4h1K0S/Q2slnFM1usnF3Mxy0gP8A&#10;e7ACuPk8TweL59a8P68WsrbDpb2rgjzNrfK5Pcim42SuyIz5qk2o6WTvr18j5u+Ffw08SeKtZVdX&#10;16RdFTdIWDt80JbKbsccj0r6c8YzS654ulsJNPksLZNOhsbDC7RcZwC8ncqvYV0sHh2z0nRdSh03&#10;Up7yVrZEvxLH5SxCLkbCAOKufBO9u/FsNs2u3UN+XkZrOdBtaGOPOUz65FLlbsrLf5BUmleoruMU&#10;1rv66nBeIbBFXQNJ8V3mnS6YJCba+RdoZ4DgLIvrXpPx81Lw9pOkeHAPDjXlrNIkLT2sZ/d5HDAj&#10;tXkXi3xT4P8AFer+JbS80i5tE0n90hQkbD0JCH7zkV0fw88exahpGl6PDfT6hHb3TrYKE2SXAUfd&#10;cNgjb69Kt2tbyRz+znenOzXLq1steuh5xD4N0Lxl5g1HUop9C0ycOkbybJfMJyCyHn5e9b8ni3xD&#10;pBn0fQfDEdxouoF4LXUPLH7iVeGkPYADuau/tC+DrvxDaWawaDc2N4ZEWR7QD5QvGX2cEHPWuk8B&#10;+JPE/g7w9qunavpP2yeCA+XCpXypICv6ue9Slbq/xN3U543UU27e62uh4jexWmm6xpX/AAir3h8Q&#10;2MD+bqAkNxDKW+9u65Fe5/Fzxlfad4YhurO5sJ9bh09GvVudvm3Dy/3CMfUcVe+FF7aWXhqJnsbO&#10;y1W9EghSGMiQxMSfLOc84rlvA2iXlt5hvNGtb+1uBNKiHH2uFosgxqpxn6HpURey/AuUYuTbVuV+&#10;Xvff0PLfgZ4uu/E58bSayVsdUMNvbrcSZCeSTklR0Ldq93mX/hGEeKa4sI7C6U+XAkhaaRwPvk54&#10;J7elfKd9pPiq31rw49tDDJJdXYQLc4iBG44LJ2AHBrs/Fejpr2r61qd84ivNJfdJZwOo+WIdQ3o2&#10;OMVo3rdRt28i50Ff4vd3a/A7jVrDw/4V8Y6PrdzPJeXIsZoxp/kGS4JkXIwccjtXi3hG+8Y6pqkd&#10;9HrdzoEEl9LDbaZPGWlgizncqnovrnFdH46vvGN34+0/WdDWWyitdKt57iW6BVMLt7MOSMnJr267&#10;1e11HWbDxBeaTpk13NfwWTXdszOJVnXBOTwCB25raLSW5i4S0bV9Ndep6LrlxoSabNa+LvEmkXKa&#10;hZSQjz2WKQBB95Tkc/lXiPgf4U/DvRZ9AnsPEIuba6E0kU6TpEYpY+PlcD5vcE13P7QngzwUNCsZ&#10;fs1lDJbXaiQuBJNFjJAUnOVY9a+O/g1rh8WeINMWWy09J9NkeK0VpdlqXXJb5BwR3wBzVy3tbY5c&#10;PHmp8ym1e6s1bY90+LnxN+Hfgvw9rx0S8h1C8vV8to4F3G3cfekYgZAPfnGa9D8DWko0O71q4MU3&#10;9oaIsWn2rDcgj253MfVj6V4j8bby0JtktvDn2fVdVuvIuFt4Mx34j6Rqx7Y5xX0N4dYSeBg9+k1h&#10;K7rFDGGBZFj48kf3Bx0q3blTt3Laaildu7V76v8AA89+FnxD8dxeME07VUtLCKO1jMcDK0jSxsNu&#10;6InH869A8QR6NquqeJbbwzpurXmpWCoht45xFaw3DfNuIYhc9+c1TjtPCFzNqWrDVWOsQ2atFDI2&#10;AqRD5Tx29a8n07wL4diA8QXfjy70rUL+UTX6RTYSf0wMcgDgYqdHvbuZySu5JOLVls9Xv03ODvtM&#10;1RNG8V+GdSLv4iu3NzsdBKFVgOSykg9e1eveGf2VNT1L4bWtvrfiSe31KeQPdPLwxhU/LFuJyFA6&#10;VW0ebwbpXiqz1XwnfyS3Go+ZFeRTu0qmOIcsDJ90kjPFbOqJrdyupTJd3cl/qCtPZWZuN0RihPO7&#10;JwAfelextKU5KNny33utfSx8r+KdG1fS9avNH0e71t9JhhEEzszFyfRTgZT+deo+GNLutE1vw9b6&#10;JrTSySWfmapYalFtjt8dJBtHDKO3eutvfjTq2q3zWdzpeqRpa6bvvIYoC4mK/wAAcA7U9TR4K0PS&#10;9WvtWsovDeo6bqF1ZrePe3M7SB7UADbGzE8ZNOTdvl95fM0veVu+tzwX9oHxhp9nqbXukxlYUeFL&#10;hZgWjuucvIkY4RfevRfgZ4uGreJtcm8KiztLBxDNO0zECAKMHP8AvEcVsaXeeHGjl8MyWlpNf3Nv&#10;iXzF3sbcHoCfuuRXznq2s6P8PJ9Rj8J6RdXek3bRJdQXKHzIX5wjn2J4q6dpQtyvm6dCp3Wl9Ldd&#10;T6s8TeKvEXxT1C8sBpweLSJQYZrMB/OcH/WOW52jsK7nQ9H8aeHvHKWPmWV019py3Acr5bIVOOVH&#10;Qmvmvwv8Qta8KeIJ7GHSp7K/1eON7NpXCIq9B04IBr2aCXVdJvpZbvxEbrV5Sr6m8A3/AGa0zjbG&#10;OpbvgVjNNWb9RJNLlio8tnZWJtU8QRXXjPWLbUvD0Buop0kF/K2PKMQB2KfT6VtfFH4p23inw9rl&#10;pMfsxW6gt1uLV87A3BAb+L6V55qljrnjrWNR0yXSDJZ2kZVtUtkYSDHKlgOjEdc1W8K/DzxH4ZS4&#10;v9K+yavp0aMslq0vmXDt081oyPkPpUtdblOMLwbtePmes/BbSLbw5aJoUEVvLd2kztv1AgSlG+bc&#10;FHX2rE8W3F98PdYvfEV1dPe6XPeLDBZffMMki5Z89cA9BVDQvg1q2peJ28V6pPcae0kSmEST7sL0&#10;IIH0xio/jho+o6z4j0G00S9UtEV89x8tuX6l23dWA9KpWb3M1rNpO6afNbVaeZnaP4bh+II1XxD4&#10;a1O0vtXaKWN7e5XBjiHG1Qe/pXlth8UfEXhL7J4d1Xw9Lp1/bn/R/IjUMQP4nHO7J9K7LwDH4l8E&#10;6dq1/HZWsF3D4gMl1eW/zNcWzk7gQOijHSuz+NnwR8Qa5n4iQ+IY01C0eO4kUkIkUCDIXaTgNjt3&#10;raNttXpuN1OWS5nHlbsr737HE+G7TV7250ux8Talc2F7q0kzwxyR7AM/ckJI+6PSuc+IHhu++Ed1&#10;NZ3l8PJ8r7ZDqdq+3z36iOQd/p3rX1T9pHxB4q1jwJNrWjQRwaZM586aMxNKHUjJB6DpX2XpngfR&#10;/Huk3L3SR39pG+YGcADzScjGf4R061C0eq3CpiJU1GUrKNrPr6HyFp3jjxZ8atb8P3WmaUthp1jZ&#10;K1xCCfLmeA7t7BgAMkcL1rdnj8KeMdUfTNYsPsGrXM7Sy3CwmMQrFwuzPXPc8V9KaGgsL46NG9ra&#10;2lpIySrEQJCRyCAc/KMda8e0v46HVvE19plpoUGqajG8lpBP8ojMQ4JeQjg+polK+qRnCb2jFcqV&#10;1r3LNv8AB7wx4h0/Sb7RLJWTTLprZ0uMzx3Mp4L4Y/NXdeJfH/hTwtpht5YoGjt5EtzaRYjEsj/e&#10;BH9K8e+FGv8Aiew8T2mgQSWUMVteT3N/bmTKQKDjKnq3XiqnxP1HS7jxZeX2uaDYyaDpNw0rSwSF&#10;JpmbgZUD5gPSkm76kyg3PllJtJcys+/ctfDbwF4U1jxFrlzo2p6eHkdJp4XLGa3QHJj+dR09BXae&#10;KtYfSta1KGHTLx7iRUkiuhH5gaOMcBQOma86t9O+DGkTSeL9O0lNMe5G6O3vDNGlwuM5jTJGW7Y4&#10;rltS+OlhqOg/bNCtLjTdat7t/Mwd4htO7OpOCBngda05W9vvC8nK7UrW+F9OpR0v42+K9E1vxD4i&#10;1WO5E2pQLb2zCBhDBHEe/ufrXqfwd0zwp4o8PXDTaXEdRkaWUm4mMbhmbOflOTjtVKz+IMmpeDoN&#10;Bvr1NTaZRO11EEiM6MeFyeefTrXz3qfiPwjoyz32jx6iNTYhDCVZliZDgI3GAD7GndPS12P2Wj05&#10;NdGvI+k/j54q1OZPCWgahiO3uyqvNDgqscZABIauT+KPjrw3b6ppup2Dz3NlZQtYGKM7QZE4LKe5&#10;9M1reMbnUvGl3oF8mix3sAsFjxFIEWKXHzE/1qh4m+Ecdj4d00abJHCtjLHOy4EyzyE5I2jpj3pN&#10;plUoKCgno9VZbXZ1vws00XemXWpaSguBOGaeS8Y74lYEBWjBHIrP8cfCzxBbeBItL0wwxxiznleS&#10;KQrHlznvyp/D8az/AAfo0+ni+fW55YG1ufzYIreTyyEAwpIHqegr3jVtFilsr3wlqN5exrJboDcN&#10;J5Xlq53Z5++T6VMUFWpJSWt1106bHkXwp+CXiDwt4L0TU7TVNPudSit2knjncqfKPP7o9yK67S9c&#10;v9Us9T/4SXSIDpAtzLBvRUPn9l5/izXh/wATvC3iOXXYpNB1G61LSLFLe2ibds/fBgGQAYyPevrf&#10;xB4a0vV0TRNfL2pks1vIgj7QZEGMZ9c03q73/wCHFL3UuZ3vqna0oo8O/tvw1rXgLVm8SWUt9Lpo&#10;L28LDCIr/KoGMDOK+PtN+Hurazqdnd+HtLnsbWADMdwPKkjZuuzdy3tivtXUNX06+Z9K0uzUadoc&#10;ETX9uB+9nuHbKAMfve5NUde8Vah4n12C9fw55cOl2jI0cMoWZH7SYHUAdqFNrqaRTu2o6N31e3b7&#10;z5l0Tw3DoXjm1+16tdW10i7AsrErI0p4J9ia+mP2gvCusx6Pp9y2gWl3DJ5eyUsGkjYHP3epH0rx&#10;/wAL/Du98Q6tP4jGqR6jOzKbW0xuZFhfgyA9vWvXrr422Fj4ljTxNdqk9tbCNIo0PkQ7+pOeM0PV&#10;rcU+ZTTVtL3XU8h+Fmn+NLLW/E8tuLe6iNuDdvJG2yIMOAMd/atPxHqYjsNAj1G+ltZdQuljWK3c&#10;rGmw/efHr6GvUPht8Q9Hs/EHiHVTr1raaNNEsTsMul1K2ShHZSAOa5CMaRc63LdmZZhqReC2t2wy&#10;2xfgzs3QZ7UTd7XLjKTnO8NEk097+R1njP4k6B4TtdP0y2uyZ0MgE2wuQWHJBHFZXhfwFD4w0WW4&#10;1RbzVdFu7mOJUACs244bBGDx61f1X4O+LNQmn0OTWtDeX7OJ7SSNNsoVeMMeQSfWun+GPgr4haJi&#10;O+1S2jWRhMsEeCojiHLMRhefxoS69uxjKpBQ92cbvV36pnB/B6+1a01LXvCj2skGg6DO8UN3P+8j&#10;jBO4IG7tiuosvFWkXmsWuilZLi1Mr3dy6IVaSND156j3Fez3ej2VzFd22p3cdjY3bNJLJHKpMrH2&#10;H8q838LaNoOqeIZ2tL26W70y03WzSR7UkhjbkEHrmierRKnG03Z6Lpt637nOeGfDnhfWtV8QR63b&#10;I9tJIsWnJPNgsF6N83KV4/4mX4jWM13FLcf8SXSJSBMBvZYT1QFuSK+kPHfhzw0fFmg6mfD5m1K9&#10;SQlQ5RVMYyJAM4H41ka3rl5FfaRd67pcht5GeCe1iULDMQcLkH17k8UJWNKVRytJJ6rZ+XYyPAfj&#10;TwZoPhmTXbuZLK8sS5tlMflSunVcg9Q1fO3x80jSjptpq9l4me7j1iRL7VINuGjllHy7SOgUdq+v&#10;dd8E6BNo8mvTeHYJ4ZHEY03aC2TwMYzzjtXingL4Oa3qup6jMJbTT9DtJdsdreoGMYf+BeuAOmDT&#10;h7rFGUHzz5mujvbfsct4d8W/DI+Fn0e+1C+vr3TowbRgsjHdL0I4xxmszwR4e8TweN7uO0jbz1gi&#10;ORGXSWM8jfs4A+tcpZeCtV8J+NNc06eK0jtryUvCVJUug6BB619nXHj3RNAk0LSdFjMd5e2qrLco&#10;oErgfwt9PWiVlez3LTlGOkbuTe+yPA/jdr4i+JfgKz1iA2tnbiOe88g5jkdjwW/LGK+lfjF4gDaJ&#10;YarommRx2cbl7j7PgTSKeAp5BwfauM1jwVp/ivWPstpJIdTNuvnXE43RhE7KTxVDwVqFxpHiq40a&#10;K+NzNs2rG4PloydwfQ+9TJ35fzI5VaDT96CvyvTRnl2peMofD3xK1B7jT7ya1m0NGEUowsRIzuXd&#10;gj0Ne12vj/T9S0trvU4vsdva2yTwysfKbA6bSepNaAg8PeILjVda1HbJqUUTQSKJFWJIUPQg9q8T&#10;+Jssd34l8Iae2mC70xkR3hU4CL0Qkj+HNac2wezjN2cWmlv29DxLxB+1jrun6jcDTtDJ05H2zSsW&#10;zNv6EgD730r0v4b3kmtaRqeo6WFnv4JGmujdKTI8bjhFZuwz0qLUtB8I6FrKanc+UukRSMZbCMjE&#10;0pHysuTyFrb+Geonxql7HYTPZKLhlMUKceWckDcOvAonKLirR8tzRR5bvbRPY568n8OtpM5t7A6f&#10;qrkxRrJCDFI8vB3HofrWBpvhXxv4WbSEmm0u1ktIAltJHIHMrSHJYhR15psXiO6tdR1nR5dAn1KC&#10;BZdxlG1kkbhfxGeK86+GXhnUrfW9Qe4u5/JT5m+1BneBl5C8+lRF+6zRrVbtan3fots+o3HiLRdd&#10;nhnL2MUk8ijywzMPm2g85Ud65LXPC3h7VvC+o2n9qRppKRhbWG3YLI0kZ43DqTn8a8+tNOj0NLvX&#10;L+51C+1m8ZgCUOwRNwoCjj+tUxoOpWNxZ6nc2ENlJaSKzSKSVw/OGTBBY5qEzONF3vzW206aHqPg&#10;i/0XVn0TTdC0oWt3YWW+7lcli2BjEme/1png7wp4P0+y13WNfhiljkv2lF2W+6U9h2zTPCdhp+qT&#10;eINb0e6msHcrZ6hA8ZEkrkff9uvauUufC+teLvEui6Pp1slno9lMy3au2HvlUc8Htnv3q47r9SJp&#10;Pn95pLd31XXc0fih8StD8Oyae0EZvzeRg28btuiDN9wKvY14z8HIPEPiy9vBLMsGp3Nw24SJvSKM&#10;dWTPcCvqHwR4U8Larr+qmxnspzo0hjht5FJCOBhmbIBO324rxrx6fE+heObWPSzE6XETAC1ClVV2&#10;xIxReQPrWnLp8O/UVOouZxjJ3UevmaeqaPdaK7eHdS8S6Z/ZXn7pJ5Gw7qeWyc8mvVdH+Hnw0tdP&#10;i1u0eXUI4WAtiCXjWUdCB0x71neI/wBlTTfFGm6bPZSM7WwcTXDH5WZuSQT/AHTSeItetvAfhjR9&#10;C3R3UMcTvc7flyqH72fX6VDjZaoj2qqOKhUbadpJaerZDb/H9PHmk+JdLniitb7ToGSMxcrIo/u/&#10;SuI0/wAX6Bd6VbrPZJfR+WsY8uTcySqOV2/X0rktM1Twl4p02U6TYvpTljCbxFO8tLxjGSSD3Pav&#10;ZfhZ4E8L2eof2ZbW8p1XRRGZTkYld/48dCPrzSkm3b0OhKFGD0aV7+hY+FWl6bqllezzXbGO1WVJ&#10;bPZgoOoUI3Wn6ZJrWl6rpKQ6NYx6M0hMzcJNg9E+Zu/tXm3xB8KeNLL4g3l9Dp9xNBIDJGkbBI3x&#10;j7xPH4VWHxK13V9Q+w+J9EuLN2fMOU3xxiMZ3IwHJotb5ENc7vdNSW3Y+nPE3hPw34m0WeOCaS1k&#10;tZ3ZQHHm8c7VU+vavLdduYfAHhrR5NNtDaXV1I8ss9y+4YAwA4J6n2rkfDV1oenaha3kUeo6xd3l&#10;0JGkiyYokTgAqOOPzrmPi9rV3OusXSPHHcR6gJIYLntEnoG9aFq15k06TXuttxTvZnqlvY2vivwu&#10;LnVbyGymuEzlBkzYYElcn5enpXn+taxrdx9osPBtxeFLWWLPmAymRzxw3Yep4rm/hx4fj13xNp91&#10;4iUxrfWbCwsYycZPyl/k6E+3Nanwz8aar4I8Q+KPD9vZsLm3Bl8wL5jNHn5Fyf1qnFX9NxtW5knd&#10;7pPRHuvhrxLZ6RqlrD4mutPl1a5iIfKj9wVHPJ9aueKb+w1nwfqNzocVozIXSUbvJ8wdDj1PpXiX&#10;jfwWvjPS7iS5LQatc3CuLlF5cd1X1rz3Wh4gnaHwbaW7WZi2vJPdr5RkbHTPSs1rp/SD2Cupczum&#10;tOmnket+C/FXgTwTNbWccMkcl8gmmaRg/luBjaMdMnpzXouqeG9PuvDMt9GLMvO8jE3cu1U9AcV8&#10;Z+D/AIT+IILLWW1qaI7LsAP5m/C9iDXtX7OsWgJfajZ6r4hW/t2nKw28qkqCvXJpytdrmv5inFpO&#10;avpq1u9Ohn+IxD4M0eC6s7KO1XUWjRzafNHuXqSfQiu20/xDrKQ6TcvuttKjikCtK5dQH43Zrv18&#10;N+FvFGm6zY2eBdxTTCK0kfGUQ5Py+h9a85+Avj+2+Lcuv+E9Z0wada6ZCYrdIzgSFCV5PfkdKFFy&#10;Tt0CVdKLbjtvpqlbc9N0rTtBXTblrPxc88SoLgTjlxIDkAEdF9q9LtPGM50trFNl7PHAZnukABXj&#10;165r4v8AAujah8N/FOs6fLas8LuUCAbxleVwPpXeyeOtS0Ow1hfEGkXlgL1WNpJFFhZNx4DH+H6U&#10;RlbZkSocyV9dbq9v0JPA9h4r1DxDBc3dmyaZZ3TXLzY3ZIHyqa9/1Px9KmnXdwYWdHm2o0YOYxjH&#10;IH864Hw74n8TDWNDtNKliu7G/szLsY9CowQaPFnxhHhmTS9HtdL+0397Kyz2/llCg9QSK0je6VzK&#10;rBzmrwT6pJ7LzPH/ABL8UT4s05NDi0z+1cXKuVxhgsLZOa9q8KeGpLONpZNOgUSSCYzMAzRIB0+o&#10;ryP4d+FNbs9T8TXJu7bSnnkLK0se5R5nbPbNbk/hbxr4YtNY1C58RjUbQxD5IlIVD1+UH1ok9t9D&#10;aol8EZRV3+Zr694yt9V1pobWSRUt7OYNdKDlSRgL+ddB4Vt9L8K+Bb+6VVvJWhZ7y9lQb4y2T19s&#10;8V87/Da4Gq239s3OvyWzz71W3ETMMq3y7goIx6169HeeKbrUbjQdTv7HUNE1Gxcv5CiMxkfwkA5y&#10;fXmoT31FVp2UYrZNN+djJ8KHwcvhvUGu4W1U3EalWkk3tG78KAB0xXhKeGl8F39hreoakmo26brc&#10;2U7dA2ei9wtbvgvwmPBuq6/p1rJPGZDGbKGUGdZADkszfw+mK+k/EE9n4m0a5k/4RaM/Z1VJLiT9&#10;2D/fKkcnHvTTSbs9Da7i7tN8z1129DlPDnxr0e/02/tNKtHtSgVbRLOLLFj1IIAAA+tegeCtcn0T&#10;RknvLCS6v5XJPmxlp8HryQa4LSPHfhyx0bWI/CFvIq2MKpPdRIrKWb655HtWL4X8Ua0+j3EcNzde&#10;I75rlXHlAobVT1Vj/Sk2r7mThzKXu2Tavrqyfw742ufiL4vlWxsrWGHSZQsqzxYaQnqM4r2P4pWm&#10;l2Ohy6XBFJY3N180nlDjc/GaoQ+J5rCztnj8LGC8Rt7SKFUhj1LDjJqHxdqet+J7DXG+yyJAsarL&#10;clBkYHVVOM49aUrNNdTK83UpuyjCL018z5G8OfDGEeMbCy0zURY31ou64lMm83r9eEzwAOtfY/iH&#10;wle6np9s8GvSmGyuVaV4wN2/jegPYV8bj4beHI477XR8R5ItQsE3RtINrs3pzXquj+JdAf4Y+IL7&#10;R/E95NfXWIpoZc/63uQO2fWqkr21vpudFWTuuV295act9zp/Edhp9z4vkuVv5DdSJDbQ21uBJNKo&#10;5bJH8RzyfStPVviBpCapJpLN5jW0yRx2skSoVkZexIPI+tc7+zfodpoIe8OLjU7SHDMDub98Nx68&#10;1zHxA0GHR/E134puRDqEkw+0GFmx5G4bQQD1NKyva407z5Wvhirep19h4dXUPEV3BHFNbXM9o4zG&#10;v8HXr2rP1O30m50+bR727vrjUIUeOBWOAjPx1Fe0eHtOj1DwrFetq/2W88rzmkVhvSM8hT3xXi2s&#10;fFCK8jGjWMdneXskMghmiAMrbepJ9azcS6dSU5NJfC0n0s0VdO0+5i8LabBNpsguhI1hGsBVIg3Z&#10;t3Iz71D4r1vWbK7exfw408dtbJFveXcCR1kA6nFbngXStJn0bSPD9/c3Su12bp5pGwGfPK5PfNdt&#10;rlrZaBqWv6bqCvHNdwk2Ekj7yVYY2j3pW6jdRKfK076tLvr0OF0j47J4ZuLXUdTurK4s7mEWUcCk&#10;K8Yzjn1FcnrXhfwHrmuRyQm4Ym5VylrIQrIx4AArxC8+Bmj6xr0sc6XMLQ4XBJ2Fjzu9K9i8D/Dn&#10;VfBM89zZOl5Grxje7BgiHqAexrVOPKnzO/oJ01GUmkldd7X7HtfiG18Q6d460uHw/p7JbLBGxSZ8&#10;RSAfeBJ5yRT/AI6aj4Wm0C+v7/RDHqNkw8kRtvRXPXkcYrj/AIp+JdU1G+gN1dxwWEsBVVhkAlTA&#10;5bdkc1nh/AVl4Os9Ml1ya7m85J5YSDJJKmc4YdSKl/qYwpNexk/iSSurt/Mvfsr+JLK4sNYg1WCK&#10;aK6ieVJSdxTkDaPQ965XWpNM/wCEln1LStKuzbW7JDNIwONvRmUd6n8I69qlr4p1p/Cvhm2n05oB&#10;ILZmC4bHJAPc1sX/AMVpNW8PazcTwNYTojQtZqmGjOcZz0P4Gh2tctRkqsmk9Uk9djkNY+H2kv4m&#10;0XS9O0ppLTUbhJXuJG+ZA55HPavYfGejpP4rt0i1+SNLC12Zg/5ZjpsP1r5d8UfE25/szw01rHdW&#10;1xbS4FxcRlRIwGANwHSvaNO0Qw+C4/EWo3LTTTXObuKBtrSxkY4ptPlXqVLRwvLpyr1Zzvijxrr7&#10;3moaP4TvvtZsoRJPJM4Yq5/unp+FYl/4s8UabqHhVbmOK53W2ySOJd77pPvOT0zWl8HNNsLg+KL/&#10;AP4Ry60vR9wCzKSZHU/3j256mtD4Z6xqHh2+k1Gxsxe6Yt+8TO4DFEcEBgx9PY1WidrFJq0kldpf&#10;iZmqar4qk1+2vpbC8lt7H/VBM7n3dgpr03RbrxNr9gZJfDS2U0LMITdkKVH9c1wk3xa8YXvie20l&#10;bSIWbzOIpXV4y2ehDkANiu91u78a3Oh3cEzQPJAGZZVz8oP3U3etIh300itbbnPaXf6r/Zevprel&#10;peahbr5MKgZU+aMfISOMd8c15Nr3gPTL8w20eiTwXtvCjvbxFVdj1POeter+BNNl1TwlaXF7NPHq&#10;S3gEm6TOV3d/XNdVqXwo1keL4bppVVoQC8pkLgI44GDwPpU63X6B7SCbu/k/I8X8XWeqXGlWmn6j&#10;ELBGEflSs+U4PR/cd6+i/D2gvpkUhWxg1B4oFW2uADsZQOi/j3FeNeLvhPBpgubrxD4skmhjLiNR&#10;0G7oMHp+FJ4G+JOtTeBpo7K2upRA7QxuVKptB4YMaLWvczqNziuVrV6+Z5j4fXxNoPi7ULnV9RGj&#10;wxI7iOY+YkiN/CD6VhLqsklnPJoVlZTah5pma5fjCPwNoIz+FdHrXj6TUJG0S+23El1Fm4YLveJF&#10;6gE5OTXX6j4o0qy0XTtF0PwDdPd3YXZcSx7N4T0b0qu2hpzW89dfIs6H4o1YRWHhnXL1Fa/bBMZ3&#10;EZHUnt7V3Hwe+F8TrruLiYSWrsbed8sxKHgANwRVDxTZ+G518LlrWXSvESZkkjKmUbQMHH9DXuGj&#10;aFfXvg/Srb+1vs080rb5cAO6k5K8eopWvczqVeWGnu8zte34nz3rvgLQLPV7C91vxMl3JfS5ljjI&#10;LRADqe+BXtnjXw+l/olldS6jZz2lrdRGFXTLOikcE9zXic3g/wABx+JdZsZzIQjKXbeWKsOf++TX&#10;p/iOCxksLbT9OhNzI5/dxqdqKx6HntUvYU7uVLV9720secftBHTp77TxDpSw3jPGscsLfOVz1xXp&#10;UJgsdEkfQbq6nvzEv2q5nIVl2DJHv7CvPrD4ba3a+K7m98QamsKLZ+Z8w3hmXoqeg9TXk/h/xxqu&#10;n3l08Wny3ZluWwS+EVc8cd+K0voNKLhGKd7W80zv/DfxQ0O/8SahNqU9y3kWe0idTwe+z15rzTwv&#10;43sxq9w1tqrsJZmVrfad7KT944rrJrF/F11eagsC6ObeExJNMmFlLdVA9a0Pg/4RtNI1i7vPsMU8&#10;toBAoBBaR5OSx9qpW+dh3aTa7bFvw34h0Pw54i8UvBd3MFrJCsm4tjbKeuM9z6Vt+FNFeS4ub/Fx&#10;d2tyPMzMd0gB71HqWj+H9c8T6zdatYG3ighUNGrBVLj+I4r1L4aeHQNFF5o+pPNAhdWg++Sw9WPY&#10;VDV/kRKfIm7Wuktf8zxX4cQSt4t1e5m8mJOQYJcBljXqR6Zqz4i1LwJr/wDaMq+GRMbadUDdFG3q&#10;dw55rk7C40fSNW8X6hrd8ZxeqbXdEDmJs9ABz+NO+FVzp3hqO+ttdIfT79/3RmcI/wA3Q7R1470l&#10;tv0Ro922np5ntvw48Z+H5bHVTaabcG4i/dRxqCy5I6A+1Yni/SvDtr4K1K7fS9uoo4ndYfmkLZ43&#10;YryFPFp0H4iQHw/58lgkBLq2Nh3DGRuzkU+LTvF3iLxbC2laLOsUsjNJcPIfs8jdeSfT0pxV2l5C&#10;cLPn5nFXT3/A9S8BDX00+e51TS5IIbq3xDNMANgP8R79Kr33/CN2l7pt34d1CSC68tvtvkjZ5qJ3&#10;YDrUvxp0vX7nTLLRrjUWF8kBZkRxgk8KAB2r408P+M7z4ZX11p+v2TbrgKoMf+teM9V+n41pGk5q&#10;Vnr/AC9Rc/wyez7bH6O+GvG8/iKMyWV7FFbouM5Ad277ga8p+LnxL0fRprC0up31JSSLmFOWT3TH&#10;Q1X8CS6LrmqQadLoYsrV7cz2uGw02Rk8jp9KPDvwl1eyvtbuV060Fl87K1w+91I6BT2zWez1IShG&#10;V9tPzJPhDLo2tawNa0sSJZWqlVS4BVnY8d/616p4u+1x69Pr7G3WUpHbRhm2rGh6jDYB+teUeApX&#10;0HSlluNJEc81/u2b9peFWySvqK7L4z/F34dia3s9Tsbh7dkDSNFlfKB9+pptX276BO/tYvlurWbO&#10;D8HeNdN0bxlqyRaLFfLfO265l+ZElx91R3BPesSHxPqrwaxbyaVl3uJV3JGUhij7ktXrZ1DwLo/h&#10;61XwpYC9N86sjvkmMt/FvbpirWkarpfhPR/seoa5Dc3V3cs/2YEcKeTuNLr6Kxop7y5HdtJJ9bE3&#10;7O/idz4K1ie7liWzWaSMMAPnVO4BrxHxZq2gwXkWtafrjPcRahCoSRNqeWT8wwMYx617ReWGlC1g&#10;uNEvI0tLiTDWIT92GPUjHr3ryvxT4Z8W+F7S91WPQIJrNZB5gUCQlD3UetSleTsh01FOcnKzk9no&#10;anxk1qzvvHnh6e3ll8qK3MjtDkr8oyc4rE8YfFyy8XadBY+FZro6rauJC+7ZGFXrkZ5r1j4WLd6w&#10;fNt7eKAzop2XEfzxxAYwM9M1y/xE+G0enavd3Gn6covDGI/NtVKoobu4WmtFr3/W4ouClGF9Yo8y&#10;8DeMvHN14tt2fSo55o9jSTMMYUdv/wBde0/F34sQzCURXlsLm0jZykShiGxgA4FfP3gz+2NM8Tvp&#10;/wDbSq05IebPY9hn0r2uTwLH4hjGm6XoqQ7pmW41VusrJycnvk1Ut0rb66dRzjFSUn0WnkeRfDnV&#10;JW1G3HiXTzDcuGvkunXADD7mTwCAOxrT+IvxAsrSeLVLt4buC8YRu6RESbBx8pzwKl8bfCT4iTRT&#10;6TJdiSNYmEHIDOo7CsHTPD/gi60DQ9M1/W7pbyGRYoYkQqpkDdG45rWMIu1++yDmi/eTvputdz6L&#10;8N6f4IXSrDVLXRXjlZtq74yX2sPvHdyB+NZ/g7wxoV54lntY/Frx2cqlpLdiNhPoKzviEf7CtpEm&#10;gu1jcKsew5PC4yVFeJ/D3w9e+Jr5kt9UjtobSXIeXh33ds9/pWXV6LQzUVyyftHrez3sfRureA9a&#10;TVN/hSezS0jzHc3Ex3PtHZfSp/GPhrw1bQtpeo2sU2opEZoruSQFizA8L/hVnWfBX9heG7hJtVvI&#10;GlmLSuhB3DHChfSuEvPBlnrGjaLc6XJcy6hNcrsuJgcLHGeTluMfSnLRJJepnCSdpOponZNK17d2&#10;eN+CtT13S9JWWHQJmnS8cSSspVljPYg9a9m8L+KvFXiOwutHVrGayNwhl+0cOsZOSAvrWb8XLLxt&#10;L9jXSJ5UbaVvJyuyIqB6dz6V4l8G/C+rNrV1eW9xPerZsTPkmJGYngHNEVu7/I1ajOKbSvum/I+t&#10;fiF4K0HR2t72HVkmAR4mtLiT5AduBjHSvmnwH4E8RkwxQx2trpkuoLPcLL8weJWztQnoPpXp3jjQ&#10;LHW/Eejf23e29pLcruSCNgzFlHGcf1r3jUdK0WabTSBPG8cYtxKfkjyB/d9adPutPe2Zk5uEYJyc&#10;m1v/AMMeOfGL4QX3iXXXmsLeSaJ9O8lVRgEjIPXNc/8ADP8AZpmu7W5ttdlMcdsAI3Rh+8b0b2He&#10;uz8TeObbTb678PaZ4jR9TuciFskBHA4yeg+ldLoWlavpegx6hq3ip7qaGN/NEJCpuPbJ4JqouSjb&#10;WxHLJQVmloknZ3Z8y+JPhxP4Nu7vb4k0u2iKsRHA2CPcgc5qHRW0+7SCG68bC4eNAVuE+95bHlFz&#10;n9a9c0r4IeHfE+m3mpy38t60kzM6TZCADnAIwePrXRfCv4M+D7nSpZLRIYb9HaFnmHy4z91c9ven&#10;z+6ursW5qPM7/C7PTufPnhPw+dA8Vaxqd14fl1qF4/Kt4pfmDRt/y0C9Gryv45fBXRLXw3L4h068&#10;exkjn8xbORgGUseQB2A7Cv0ZPiGDw3qi2t5pabrceWhifIZSOMCvmlNT8Df8JZ4nHiHS99ve+W0P&#10;2njZnrtHH6Gqp1XzxfNsvyIlDmi3yu1rp73ufn3Z2uu6kYbyzd3kXYWuUOCQP4WB5yK928Sanot7&#10;ZGxsNEubXWZ1RZJi/wAkxI5J96+kfix8M9PNlYp4QuYz52AbeBgm304qvZ/s76sfsaahrdvALWL7&#10;RLERukkmA6E9cV0zrRlbpZsyhBRW+/c+f/hzp174Fl1T+09NuAk7KoYJ1XHJyeo+lemaHqOhaT4i&#10;S5NmYtNnjMmYQeHIHXnv615z4w+K2prbalBrL3jpDP8AZ7JYlCKWzzuOORgV037PqWmt65NFf6dM&#10;bcISlup+ct60mm+aT7feCqKL5e1zr/2gvGFvp9tocn2KcPJGPI2t8xRuecdK9F0Tx54dfwpLPC0o&#10;CWzRjed0jO4wQR6153r/AIHM/iGC7uLG7e3t7gxBZXy0QzwPp6V0dj8NYtN1mTU9N1MXEUKmWWFw&#10;CuB2ZfWsvd5IrruW499uhyfgeS5sbXVJHs7qKZY1eO1bOxwxyGZTnH5V148S+ObkLKmg3UqsBh0U&#10;hSBxx7VS8K+IvF+rXGoasNRtbFdrLFHcplRGvpnoK29M+JPiM20e65eY/MPMt1PlNgn7uO1K2rua&#10;wi5dF82eW2epaa+n7LT5nkix5iAY59aw5rK+QW8ssWTGgMbjvz71j6Mkiz2sVtEqNFh5VHHyt2Ar&#10;1TSPEkDS3n2yHEUb7EZlyoB4z7GvxKo7tn6LBXSLo1O5uRZ3A8tpgu1owQG2jqSaqeOtY/t1bZLa&#10;0jVLYBiVxgHpg461h+OLSPSbe1k0+7+0SzuQHJGAnUjivP8Awnf39tqNvDGqhbmTErHsM81jrZms&#10;pLmSaPqnRd0OjSQjC7gsrZOcDH3cdq+PviJcXurapbwwxKD5gAOcHaP519C3WqWfnalDHctiL5FY&#10;cljj+VeNN4TvRcxap9oHltJtC/eyvcdOK2ws0p69CMXG8ElffUsXvg3To7JL8ENNsEap1CkdTzWV&#10;d6j/AGAbOVQySSRlizHJHoMehrkPHmtJFNYxo+YxLg4YgqaveJrS91CG3kdwzlU2lzghF7Cu+z92&#10;+zOGTS5+Vaq2p6hpfiu3n0yKSe23TXMgDEr8uT0x71yGv6tdx3txp0VuSjoE+XJBJPp7V3Onf2Un&#10;hfSH3CH/AEhiBIRkYHvVeG5tNNuV1OSdJCTt3gZC57+n41kmbNNxXvdrnEnwrrWnQ28cUISNnLPJ&#10;jAOeoPpUdzp0V6Le1jmAlaUM698D3r03WPF93eanbwBN8E0I27SMHd3zXN6D4b0xdTnnmnYPHkIB&#10;/D7e9K9mT7NPRbXs/I4+9sri4OoWsbsiyEjzmHzY4GAPXiq/hz4f3NtNI93NsRo/kQEF2A4+YCrP&#10;iaW5e4vpbPaUij3xEdSQOprL+BmrahrHiOW5u5Gx5BDBhnO3+72FaptU5u+iMXy+1inFtt6dj0qL&#10;XUskaWeyiaGNxErgZYY4xz0rA8S+LU0Tbf25KuzhFDDIG7uKz/GuraNo1xc20ErTpcyF2DHhHJ/p&#10;Vz4lSaOum6Ik1rIwMYbdnABapgruN1ozSU2lPVXVi9onxJnubi2mv3/dzyxxt6KxONyjtXsfjXXN&#10;Ps7qO3mkMkUgCxzkAiPPUV4DqPhO01G40jTrG8WIrtkcgfeJ6D6iup+IHha5tylnc3itmJHAU4OB&#10;wTnuaLR509hqU+WSetjiviN8JdDvr5YrICWeSEytInIHfNeCXXgW402OOSa0EsEkypsUHdJg8cDF&#10;fXPhvw8/h+wkuVcuCrbizbiEPtWtor3F/ZJdfZYvIWULjhtvcGvSoZ5iKEeRPmiu5wVsoo1WpOPL&#10;J66HGaD4Ke7v4bG+0CKLTpbYJIVXDFyPlPB4PvXo3gv4cw6deyWYVI47aMCNSMFucim6dqOqX2rX&#10;fmHESYX6FPStLWGmHk3MzFWLHlSQzKteVWxlSo3eTt2voeth8NTgrparrY43xl4dttTv1+0xRrFb&#10;sA27gKCecVHfaF4PKRRwSriNgQYx5fP4cGtiDx5pVzHd28tnudlZgT947fWuP2LMloracka+eZW2&#10;nBbHQdq0p1JKKXM0iZqDbaSdzpPFRNlpnnW8f7zGI2I4Ck+prH0XW9M8P6fczW8USSTkPLIBncT1&#10;xVDxxbX2p6blJy2wgrEh7ehxXk1rY6jNZCwkiCCSYAEnoM/09K1ppOO/U5q1RxndR6aHtenzW1zN&#10;cia2MkfkefFIBxkfzNbl5rjaT4dMojkgN3lGKjbsTsSPU1wnhQ3OlXNxZwX8koSNiBsOAPftU934&#10;hnvIZri6tzKLe4EaopxuGOuB6VjJJs3hO0W3o9T1XQrrRtbtIILedo5YmRpfMP31HcfWsjRvFtjq&#10;njGSzihVfs6ybpB0UqvFcVoFzca3qEqNbNA0bRhAnXZjoSK75fC+l6QL7UpY3hiiLRy9f4+pJWsp&#10;8sW7rW2hrFylGLTVr6nm2pXmq/akmtNQAR/MCufmyVJJ/Gp/CPxH1iDUbT7TcuzFTww5wegAFWIz&#10;pz2SXGlSpIiligILBM9Tz0NYupa/ZWOuaaoh3yTW6EP1C9zXQtrOPQwm2nfm6rzWp2V54PvPEmrT&#10;XFjcmSVCHIkGduOwz0r1DUPD/iDTraOfWWinsQgxjD4x2PfNfOPjXxj4j0kxnTgYxcHMksfRUPA/&#10;E1peGfGura1Dr9jc3syQ26IXU9TkclR60Om+SMnsTCtBTlGz5n9xmat8NryDULi6sSPKucTxrG+0&#10;hG4KsDXzl8XPD8er3EUaTiOa2YxzIcgKvYn/ABr6u02C7s7pjbXHmx28YYFjlgDyfwrzH4g+FJtQ&#10;uJPEVnA4FzxPEF+UlO5HvXsZRjeTERcpWsrJ/wCZ5mZYf2lGSUL3eqPh/UfAssSFSgc5BHlnOV9f&#10;pX0L8MX03w9qFvqi6UY1srPz0nUDDMByM+ua8H8XTaxY6i7WsNzF/sAN8ufQjtX1T8KPC11qXgLW&#10;LXU0lDygtFnguG6jJr67OMUo4aPPNOM2otJ62e58zlNKP1iahSalFXu1ppseceNfFF38Tpxdz6lI&#10;0cGQsUjYwx54zW1ovw9TWPEOnSvF5kMFnE0v+8vAFakPw80lNNASwmiu7ScLkAjI9c96+jPhdptl&#10;ZW8Ujq+S3zcY3cdDmvCr5jGjSUaDsldJdrnrYfByqzTqpNuzb72PN38ZX9vqU8cNosEVt+7JVQTj&#10;HU5HIFeXy/EueW21eRJes8cUZX5SXY4PA9hX0rd+HXuDqsV7CojuWbyvLOSFP+7XmcXwUvtI/s9o&#10;LBbqA3ouc56bRgZWuTC4iglLnXvaW8zrr0q7tZtrW/l8j0L4WRRW2oy6lqWrGC7FvsjQjgkjAIz1&#10;rwhvh7qVr44jngmjvjczGV/l+VcnLZH9a9avPA3ilje3UtmgmlbfuZv9WgPAANdlqc2oabZ+HdRC&#10;QLchxE+zjep7sBWNPFypzm4te+uVrsazoKpGKlFrld0+5k+KLHTodSjXTpQJGbD24XEfQZJJHFdX&#10;4J8q4F3AtnHIIxuG0j+H72K37nwxbalcXV8Vi/fL84ACDdjsRg10nh/w7pHhtklaQKxjLuc5Iz6+&#10;1cXtHKFm3p3OxUnGd7Kx5W/iTTZbNbKNDHO8sqKj5IVRxn2r5z+Jum39udJjmiyIlMaTqT82e34V&#10;9hXXhqa+tmnSONYC7skoUbsE5GCO1Pv/AIP6drsMF697KywgkRKw25xz+NdWCxSpTvZ2OPGYd1Y2&#10;v2PjLXbf7YukGeT94LfaG9Aa73wboV9oFn9utPKMwdixZicr2GBXqvjfwv4esdHtry4QqY0eEMo5&#10;XnjI9a5jQ9Tt49GSBEYyRSK+4qSXyeQfwrunjnVpJJNK9mmccMKoVfeavbRmxpV01iNRvLvh5JI5&#10;RHgRoNw+Y4Hr616DqdzFq/h6+gkeGB5CrwvAN0hAORuwTjNcL8SdXXWpSYAIlMaxH+EyELkflXhX&#10;hHVL+HSdZDXDpc294oXaxA245rmUHKHPzWaaR0SqqMuSzaaZ32lza9aee76gySI21FHO/wB+K7rT&#10;9R8/SPst3IiXNxetJ5gHPy9qy9InntIbC3nLtJc4JZhkfN65rsb3w3ptiqLL5jPBP5vmBtwU9T9K&#10;5KtTVadTWlSdt/vPCvGnhnUI9YS+tF3iWZFJ2k8EAc177owt5fEUg1C1dIoVhKSJychBwcds1RX4&#10;gQLqcVotsggusFc/PkjjJAGM1ft9Uun1mayS7QXE7/u9wBAAH9a58TUnNRTWy09C6VKEXJqW7X3m&#10;/r+u6cIntrO7QyO5KBxjjPt3rZ8N6VJ5bRFwGitWk+bnduPGK5iDwnYJc395qF0itEAJBjaVY9wK&#10;0o9PulkE8d8GtxDsRg3btXn8qsja2pWutOhmEs88OTLCA5POGj+UHiqtt4XtY9Mlki2yYUuYzgkY&#10;4z+taPiC6n0y0hIg81BH5qgDPHfjvWVpHiK1mjabcVeQNvUDJA/oKcUx2V+lybwP4gXTvDeqomwv&#10;uH7sYJwTjB/OuIfxTPoiTTwrmKVvKGRwpY9TnqK9Rj17wzpWkX1tHbAT3MLMJSMfMPU15Xd+GdR1&#10;hInVlCTFXdS4xuQcbR2raEdddjKadkluj2O90b+zdILzTxLDNs2xxgFVZsZPBrn7a5/4Rq8urmdE&#10;uEltXeAqenQc+1efahc3dvo0ouZZDNblipJLe2QPSq0+qXlxaQR3s4ysWA5GAyt/Dx0rTkbsJS02&#10;8zs/E/xTg1zQrO1iX7PC7Dz4hy25PTHY1xMN/YW1vcJb7y20YSQYKZNWPBVhoN1rOo2sqDJhxGVP&#10;yg46/WpdV06fSnunuIkuEdcNjjp05olFJpDipWvp2LBS5t4bJY0E0e4Nz1U+ldVf+HZDZGSETQyn&#10;DCXaCnH8PaszRTLcrbLGFMTYKLnlB1Az610GqatqU+n32mpuS5t8eYvcJ7fWsranRZaCfDeRj9vj&#10;v/nkOFXfgoCPSuc8W376Zp9xJHlpUbDx7QAFJxn8RU3hjW9JuUhtZEEEqo7Oz/eLL0qK7uNO1GzB&#10;mlKqHMcoPdscHFNQ95XWxK+HR7o8/bxTdwtAwy5miWNzngLXFeNNK8P2upWeoLIfMdlZo+wx6Cu3&#10;tbi3llWSS1AW0TZjGQwToW+teNeNtRS81JZvJADLkRqRhSOCBmvZy+nerZXWmpwYp2gtU9dD13w/&#10;4jsL+d7zLSSQEZUAY29K9+1LSNIvLCC+06+EO8KXXPCsvUH3r4t+F8k017qdtG7RmWIcYzxnt717&#10;9ofgi4knFl9uMdoyl3HP3x0rmzGjGnVcU9krHVgakpQT5b3/ADOu1TVLSb5bkNNdKgjWQE4CH6VH&#10;YWyTSQxrbs5Rvl3kkrn3PQVFfWF7oWo3TieKRGjG0Fc5wOgx0q7Dri3MEdzBblDnc4HQn0J7/SvO&#10;toenF6mV4z1mTR4X+zwlI1k8uWRM7EZv4uK+aP7XeN5SFLKZSzZ6HnqMV9XJ4tgls9S09rRPKuYZ&#10;Msf4iBniviNJVYl+UPmuwQk7cE8ce9fT5HSUlNOPY66VSUb26mvrutSTopZ2cjcVxnMY7Zx614m3&#10;iP7X5sUtksmHILkgHHuBya9P86a5kn2rtBUqQDgE4OK8N0uVEmcSMAhlPzHqO1fX4LC0rS9xaeR8&#10;NxZiJqpTak9dzM8R2dlBvK2jAjqynAyfrXLXpimVdkSoiD/OTXXeL3jmlZ4WLBiAdwwPyrj71URM&#10;hxk4yO2a9ylH3Yn59iJ+9KyVjNdEMe0A+pPX8qfHboqjjoB+tOjUjJXuOfSr8aNsGW4z0xkmtHE5&#10;oyZ01trZMMKPaxMYcAccgAVr2XxDuo5BthjUBs7uMgelcK0gET4HT/PNVLCKFirZ/i6evvXPPC06&#10;ialBNeZ2Rx1aDjyVGj6K/wCFqz/Z2iMaN8u75gen4k5rnpPixqDPykQ5B+7gn05rzO/EMYUxncWO&#10;NpP68dq5+Vi0jnkEn+Vc8MpwsdqMfuOiec4vRe2keua18RdTv0KvcEZ7dAoPSuKW6lmzHLN0TBOc&#10;jH1rHt5wGwzEqQM98e1XoLRFPL5yTwOcfWuqnh6dNJQikjCWLqVpJyk2/NnZ+DtQh09gyRkuSQA3&#10;Kj0JFeyr8RZdZtfJktUZAQp4xz0r570ppVlkQc4Hc5x6Vv6XqJjkcEJndkds1nUoJ6213OyjiGlF&#10;J6bHo0rmOV8qUYjBUdz61h+PMrDbFzuCsSB15xnk1vWLLNK0hIPH3j0564FYfjtQLOH5dobccnuD&#10;x09654r3kd7leDZ798AZWkt7gEAGNFYkHOd/OP0r6iu7vEJWKLe2e5zj1r5J/Z0mYtJEp/5d9231&#10;I4xX1zEIYbcISQN38IyT9a+BzuLWMqn9NcAT58jwjXS6f3njHj/Ur6w02V/PVGRcJjO4n2zmvJ9L&#10;8a3kiRTsVeRFKsXCtz6ZxX1f+0h8QtCvvAMOl2ekpFcCSEPKANwIPJU9ea+ILNgsU0aKMBuhPTHF&#10;d+V0ISotuKb5rXPkeL8diFjqcVKUFyX5b+bsz7E8DanLqVispVASFzt4JHsPrWRrELtqU6l87Dg4&#10;P3frUXwnmE2nwbeGEoB46Ae9XteAj1iZQxAOCcYBJ9/avDxMLVZpLaTPs8JNywWHk3duKIJ3IjVO&#10;CM5G7PGO1bMgaOwuD0ymcnnFY0cYuHGOFVuVB6fTPrWd4x8Rpp2mzhU3u67I0HUsfb8axjTcpRSW&#10;rObE14UoSnKVkj4+/aT8eXsUun6ZaXjpGId0oU7SSexxXk3w2+FPiXxbIEgtnW1LAyTOCox7HvX1&#10;54f+BP8AwkGsnWvEQODErRW+Bzt6bq+m42sLCOK2tUSEIMhI8BQB619S86hg8NCjQinNR96XRP8A&#10;U/Jq3DNXMcwq4rGVpRpOXuU76uK/I5/wB4A0vwnp0VnaxIPl+eUgbmc9c+1dd/aJkGYmAAbaQD19&#10;6y5tUZjKXdV+UEDggj1FczPfvcBHUbVySPUA+uK+JrznUnKU2229Wz7WPJRhCFOKjGKskuiHeNru&#10;J9K1FWYsDCVK54OfT696lstQnTTNNGQoFunGPmIx0Ncdr5VtIuXDgAxY6Ada6qOLZbWwK4PkxqpJ&#10;7beuKwkmtCOfmk35IZJIWT5mOBkkjnP596UIysVwf9rJ6+uKnNuo8rCjDqQMnv3p0MZZQcbVyQd3&#10;JIz2pIiV9SzaQOXdiMKoxtH0BwfepSq7yTGfm4yB8wHr+lSwwAhSGJB3Ek4+mKhgYyThShBBAD9M&#10;45xkcGlIya0Ehs9NgkVGjYzOCUlboSfSr2jaFIHuQ9xHHPHDhHc4xvOavXFos8UEMURa6WWNkzyS&#10;M5NQ+OVFkLua4R4p8AoV6nCgURTOepGMU2+mpm3vht4HAF4CJZVLBT8oAB3Grul2ivfI6XB+yoh3&#10;nOfu9M59a870DxNGukXLylhJ5m4knL9cYFZtveanHp19FDLG8cj8nO0hDzlv8KpYabck+9jy5Y2n&#10;FRa6q9kaPxA1a21PW7FS4ieS3AWZPlCkEhefSuPi1rW31qCxuQziR/JCjgSNg4c+tcr8R9RuEvbF&#10;4tksP2MNGU6kL1Bx6da39Eu4LxtMvJZGRlWOQsDlgUOcYPWvUp4dRpRdr6P7zxa2Mc6sle3vJ+qO&#10;K1DSGtdZk3T4FtcMGUnaeeeB6V3VvqExuFSC8J+0o6rG/QFsYP5VX+IJt5J9UuLW43CaUMNybSMD&#10;jGa4vQTJutfMmY+Sobd1KsDkDHpW8KfNFX7HHKr7OpJJ9Xqjrzqk2mSr5aOkySgFQeTg4PHvXoet&#10;+K7Ca+0u52Y2o9tOndWI4/DmuM8XaTO+prdQXAgMlrGxVwWw554qnd3DF44zbq/mSqXlRcKGHXFQ&#10;6cXyvqaRrzjzxvpdG54a168s9XuFifbbQKRIjtwCRxitjXILG/XTb+Zv3kvmKEc/d2+n1rzyPUba&#10;LXJJZLQhZH2yhjgMMY3Aetdff6MjTxyx3CTwqHdQp3BRjjj1rOVNKSdjelXbg03ezGarPKdOis3S&#10;MRAdR09q6vSpbU+H9OjxGJI5pS7HrnP8NcY10hUW4jzayIjnIJJc9efQVpwWJu7WGGO3kM8cshwg&#10;IAWRetZ1FovU6KVR3fXSw3VdduUlnhnUOJYkjAUA4xyDzXK6lc2iTqkLKrQgNuILAjHP5Vsv4Z1I&#10;z6dBNHIJHaPeZFIwDkYFfQ8fwi0CZ5EuZRbyWyE+Zj5iCMkHpxSjVjC3n2HKMpuX6ngFxd/arFhZ&#10;tvNxAN4UAYCnnI5r0Dwt8IJNfihxZ5jOVjYHo+OMZ6gnrVOw8MW9rqAaOaWOON2VGPylwePyNer+&#10;EPEeoafqcOmws6iz5BAGAGGecUVcRZKz8zOFK7fMl2sUfBnw00vTLW4uNWnSxaKNi9tPzJIw7Bfe&#10;qVt4U0e7MGo6ZpA3zz7JFIIK44/D8q9H0KY6hqN3Hd6f9plupNu6ZSxAJ4OOeK+ide8Ht4e/s28s&#10;tLt2tGi2TGEDcr+p9hXKqs5KUlfTf5mypxTgnbXa/kfJHjextokTTZ7xo4+JDu+7HJ/dFeeeHvBF&#10;3qeoXVoivIFIJk+6oCjIz9RX1HrtrpS6hYy3+ni8V5N6xjtzxnHpWx9t015dVurVvKQsGaNACTtA&#10;G3ipjWcU0mjV4dSkropeEvC3iNba8lurhRbeSUh3ndhVHGR61wnhPwh4kttamuVYsCcZPBkX2+le&#10;o+EG1jVLG9jt7lbVCz4MuSFj6j3rB8AT6suvSQrexXEX+rcucff4IUHmpaXuaSSlp8/I0X2rte7q&#10;l/meuX6aDY2NtdzBzMG8spEM49ciqt5rOgp4flH2GW4jyd8M3DEH0Brv9H8ASafI6m8WaX/lnGVz&#10;nJzya9DuLZ1njlbSbdpQAAhjBCkDqT716FLC1NW4xhpb4bnm1cVTTSTctb/FY+bPhX4O3x3s1szR&#10;KzeZDZIAAAOx4Ndvo2k2mpNMNT8KpazbyIsSEM3+8a93sWt0SRjY/ZZGO8hAMtjnjFYPiXx1p7bb&#10;cWy5LpuZhhlyefqa6Y4WnThHmqLzTW/3nC8bVqVJKNJ9NU9vuIvDi6JaQR6cdMfCFj87bgG69elO&#10;Z1e+uW+0oVCqkRJypJHT6VD8QJtPg02HTYzIIJRuuJ7cfMueeo6ZrH0WCxitreBr2JY2VVZpJcME&#10;UZ5zjBro5uWSp+7aNtVp8jKK5oOp765r6PX5/wDAHeINBttRgjSB/NuYG3GONvLj3Dnt3ruNNuLf&#10;ybRb2xjhXbna2Cwb0NeenVNE1O8NrpcfmfZGDmWNjsz059azvE3iSTTddsreWVI452UEuN27Izio&#10;9tCm5T91ptR01RXsZ1eWDumk5K+jX3HbandeHJNUQS2mDGM5AG3j2rgPHVvCZ52sl8tFjEpZOQzD&#10;2FT/ABF1LUraWWWGzWdJIQqHbx7rt75rxoDVbbybhna2tpoeVLDcMHkBc1xYzE6zh7Pre6VjtwGG&#10;dqc/aPa1m7nVaddM7BbrWvKllXPlZ3bk9PY1z+qazfT3QTSII5IUBG3OTweSRWN4mvtMgm0v+znY&#10;PKheRpTy3tUvgObQoNO1a4kga3vHeVRICfmwSQ34153NeXJzJdXK+56ctFzcr7WsUrfxTrF5qBjt&#10;7hoJ3/cuMbwMdTivToEW7NxDq1+qzQsUiePhZMDrivmfRdSu9M1FtQjuUZndhI3UjPA696bceJbu&#10;5uxNBdeZKJPMR3/gwORisoYmyd7yu9ntY1lSba6WW63Pb9T8UXNn4cTewXbO0aOT5f3Tx19RXlXh&#10;7V55Lu6muHTaX+bafMPIwvOeBXJ+IfE0WuLZCZZJ8z7ZEz8mcdcDpXnlpNqaatc20WbK18/yo8Ha&#10;W2t696zqTbcddkioU7XXd9D6gh8RRtbIDFIWmVwQuFGE645rynxHFZ317aLFKVROY9zEHL9RisjU&#10;dSgE13ay3bQovyoY+GLHqSfeucNvd200Spd72hUEZOeCPX2rKUm7X1NYwsdq+uRagX0ERbbiM/6w&#10;uASg9B61xN/pWos7i2lcBCAZWUBsIPu44/OneH5pI9RcySgyIfNaRgGJJG7GfT2q9q3ibTbi3up7&#10;G6lZnkxKAcrFv4ZmxzipdmaJeZs2CzXcBnud8UqxBVkYghgR15/SqC7t6RLdqp6F9xKkd91U7HxP&#10;DI1hC8Ej29vBs3jlNqjblse/rV7QNJbU7orvUQKxb5OWUDkZHcZ6046vQ1urIsPq+mWwSGK2H38S&#10;s3GX7N9DVyHw3/aN4lz5ipFAmTs5c/T/ABrgtP8AEFvqOs3cmpN5cVqWUxxgAkLwM54Oa7lr+Jr5&#10;pbaRYIgofyyp+f2NbJp2v9w077Gv490HVYNCXUI0liWX90Iv4pOcA15JLYXmn2xmuJDZrHCMKx+Y&#10;sfbsK9T1T4r6peWUFlJbqqqVdd2No29xzXg3i+6t2jN1ezySXVywADMQhQH7oB6e1aWjdct+m5lF&#10;zUW5WvqegeH/AInazHaJp2rWX2qxuAxWZEAeHHTp2NX7XWby4Nu6pM0XCzMo34XsSPQd65jSpJdW&#10;tIGSf7N5fyMAN23jpWvBq9zp4jjjutqRrsZQoG4t6+3elJXLgvPfUztTR5LjVZWdxZBgVRWI3sOj&#10;Y9qyYtYkkS8kcF0EXmCQZB2gfdNa/iCCzTS2/eOzz3G7eTxGo649aTxLfWM3g+K2sCRJLNGD8u1t&#10;voKxl0G9L69GzkrfxPq2vaVc20LuksEijzCcZQDoxH+NdF4Gg1jSVtmmaNo2LGVUfLLn+9Wfa+E9&#10;We1vre1y/nR7mAVuFHIY5qtor6posd1eXk5mQxGIqm4oobA5z1NS3oKKd4uV9Fqz0LUoG1JbaNdT&#10;MoE5KKSd5PULu7151oeu3zeJLixeB5CY2ZlYlSgU859ateE/EEthBqCuNroiSQF+TuLYzn0qfQPM&#10;t7nW9cuZ4zJPA6qoGNvHJFCY3q4Nd7s9NsLVNZuE+xWshkgR3iRV+V3PVmwO3avOfEvhnVZ1uoIo&#10;I5JZQrSgOBICvPNZWh6pqrW1vfWF3JZqwZVkViGIBxyvfNY+qXEkmtWErTzGZQftBOUZm/Ht61UN&#10;GiJyTjtv+pc+GngCTULW/gZVWWKUmWWVtscQPXBrofHngvStPh002XiGJ3jfL7eUweoB71HDquo6&#10;heXS4ig0xCIwCOZD3JH8VUhpOlXswtFkkyWIUgAZJOO/YV0XdzNQXJZLy7XK1/LY6voV5Db3DCVb&#10;pdjqOnGTnPaqeg2X2R1unu47qFIiTGD/ABKe+Kn8R6DcaHpV8+0R+WQctzuPQcDqcVh+GZLqys4M&#10;vCYrv72V+ZQeSBWqvYh/ErrWxk23iBrhphLJGIpp2jlVRyIz0OB6ete4eAW0zThYLd3UrudwDBhj&#10;GcAEmvnTWbCNrOZ3zbs9xgEcHaxOD9MV6v4Qa2bQ9VjlgVzaLG0Egbpknr71Nb4RUZNSs+17nX+I&#10;7K7uNd1C3sXYWivGU2nC/Nyau+IPAti8N6JNdsbSZol2bG3M5HUcdKwdC1qSG1tBbTGa5ndiyMPl&#10;AzgAew7V5X4pvxf6nDI6hHgkYfIoUlUH5VjTV3Y1qTSjfe52ejardWGjagbOaWZo9yMjLuWTtjB7&#10;fhVzQrqyttPRbzToILiWQecc5T5ugAPAFeYeHvFMtut1Zxkss0jFQSNyMeNxIrrvCFiNSnfTXtpr&#10;gJOjyTjkEgdM1rVjZamVKpdxtvax7L4W8JJrcF9LbalDGkDEGOMEgL1yFHWu+8OafotneS3jzyXc&#10;5jEY8xGVcDoNo5P41x3hqeHw/wDbEsGS2EgZirffkf69s1xVn8Q9Zj1GWSdUjWNWIjjG3zucLk8k&#10;/WvPacr2O5NR5b9T3TX7ua+8q3is1ijQhmWPbGnrg4NfP/iO7lPiF4NIlhjheMTThmyd46jNd5c+&#10;LXeQyJDEr+WzqcnaCRznOenqK+ZLGxvzJf8AmT4lLnYQP9YZOBt9q2oQ3uRialuVK+57X4lvbzxD&#10;bw2yMqmBVDhGBV0HYH1NRLo9xe2cNololu5ffx1jVehJ9aqeDdct9DsJYtTJdVRVCqoB3gcGu6tN&#10;WgkszHcBonuEBJXGPLzwScdBVzTjp2CNpK73a1K134NFzDpSzaqZJLR8bjycE5I965Pxjq899dSG&#10;K3DReZ5SYGHXHce9etto8Nvc2jWmprLCSrF5CAcjjYP6V5t461C10XUIfsDgLMjERyjDeZ3+lOm2&#10;3vsFRJLte1yOE3Vhp9lGrEq7F2Eqb2Q98iqdo1prv2uODXhZ6hHxGssYCSH0X/CvQNFkurnRNHeZ&#10;gs0s2x2TBzknFeffEjwIxtVuorhWvrWYsyxD5gueCQtXCS5rN9SZ3UVbtscnp802gXgjl1WcXUKE&#10;lgMAljyPdfSvUrbRb2407erCJ538wnb99TyWJ/pXhl5Hf3lxazXMisd6MyryxVe5/wAK+iPD+r2/&#10;lC5upwbXaYZF5JA6ZAFXV2RFB3bXQ5C2GmR2TyNNGJ1hdWcLt8w5xkmtDW/FWp22g6bbW15NCUUG&#10;cwDIdWORg1x93otnbSIkFxNLbSOY13IVVAx6EkV08OgajfSvFYW/mbAQUzjCL9fpWN7W1NlrfToY&#10;XlNqiG6MauEKH51J57E56k19A+EPDral5cE8kEdxK2ISeAgx91cc1w+o79MtLeI6aSwiEkueQuej&#10;H0qSK/utPh0q6spf9JaXLK4+WOPOevX6VPMrq607GijZOz1sbGoeIm0fUb/R5rC3IXmSVgWYt/dB&#10;B5/pWJq9rb3gluooI1KKCIh87FsY5PYVq69d2t9cXV8vlySFw2xjyx/2ayPD80t2byWTTY43JGER&#10;sZX0NF9dNuhVu+52nw/sbm9ije7mEaiGZmQHB2KOi5ryh74z6pbw2UzJGGzy24+WOobPc+levWNt&#10;cYvry5t2SG3gVwQ3RS2Mdq87XSrG88+W3+TN6dz5wdoPaj5B13O98R69c2cECC1T7I+OMbce5xXC&#10;TX7F1gSQRQzfvJwn3Cg/9mroLB/7TWazinef94chgTtXtye1Y3iP4cX+os0NtqNuJYgrCPJAKp/D&#10;kdCatXfUl6X0uZvhfUrFPEOqGzPkQpG7RgnJJVeTS6Dr99qMd9GwAkmfbuxltnQH2rlvC+gyWGuy&#10;zyI6MscimNsbGLcFc+1d/oOpLpU0Mz26/ZYw5YIBu/HPNEtbBFO17dzlLeW1l1TXLFCptrW0WNSR&#10;1kz8zE+tbyX50RtCuLe/EKxg/uk+ZZHJyQe1cNqCWtw2qC2m8qG9ZZAcZdS3WtiOSIWkcM8TedaI&#10;3kjHEhH3SR60pLUSd/68y0/9mXus3c+o6VsWaMthcfI3XI960JEitoBNpdtNKhVhLNuAbaeoNeb6&#10;Ffa0ks1+8/mwzbVbaA4Ru4I7Cu3lmbb9ta6jhIfyE8t/3cjHkqyD1HemwhJa6ETtpMGmQ6jaSPDL&#10;bShTzlfbPtXCeILHVHuxdRQNKb6VSSo42sOv1FdF45hXT9O0xZVS2We53YTlAo67vY11BuZpdKPk&#10;yh4oSHRwOoHUKaE9CZK7a7WZDaz3tpazxbFG9FjwB8w3HBYiuW0rSbS4h17TL6VkEOBFJn7x7E/j&#10;1ru/CWpQXV3qB8t1U+WVfbztPXrXKeNNIubW+N3HepdpNAVS1iAG0jlSSPQ9a2p6ysKtbkTtddfQ&#10;sfBJxouvap5t2Yb5Aowp/dygchsHpipvG2ta9bza2sty8cd7ukXYc7tvOOe1eLL4l1pF866gEN80&#10;TKsgHBA7Eepr0ia8hv8ARdOvZWLY/dyhjypx1ANbVaElJSeqZwU8VCUZQi2mk3rpoeZX+pbWsr63&#10;lZnukEZCtggjqCfetnxq13FrNoywEPBBDsJ4bIGWPoSfStLRYdB0lEbVBFIY5TMoHTjoOKq+JLxN&#10;ahtdYjuWZIJNrL02FuPyFdUI++vd02ucFWVqc7yXNo7em5y9/wCK/wDTop0kBWAoke1MlwecEHpz&#10;1rn0lslvb+WSZY0kmZW2jlRjOcH1rmp70pJciN9wEu5toOFUngM3QA1Xubc3bvJG6gOcYC/MMDjH&#10;19a9KNNJHz9Su5O++tzubeG3/sizMUgGy4YqRk4UnPIrndc1LUBK9yGDQ3DgB8DOcYwcjpUeLO60&#10;oNFespSTLKflG4cZzU9pFb34tbZ3aSTflUOAoPY5OKpK17nPKV7eiMWOCaaSGCRnQjLDJDK3vkY5&#10;Felz28NpaxO44b93G23G4r14+tPtbVbBPKKMAkjBywICse2SMVTngSWPzGLS/ZgzKEfOW64AP61D&#10;kawTS8zG0+5YSxWu5ZI0JJjHH3uvPTrW/ZWDaxNfSm4it5C42LHHukYoPXI/OjSvDlxqSMyRkoMT&#10;yRp95Af7/wCNfQnhf4V291pFxcy3P2K7ikURiVkVCpXI25wcn61nVqxj11OqhTk9baHhmgeGb8xv&#10;HcBizB2LBedq885rp/CnhSG5uplivi5VRKqTL0wP4fcV2j6BrCFb3DeXENuQcqwPVu2RWVaXDLLc&#10;yogQBTtUAgnPVhXNOreO6OuFOzV0zsND8PBolnnuFyZfuMcJzxnjvXURajaz6jbgxCONIwioeGZU&#10;P8h2rzyHQ5ZbiK4+0yNaKEMmxsbDng4719IaF8N7EWct7da4TFGu8wBADsPfcf6VxOEpysu1zqjJ&#10;RWvexw/iGT7Xdq8iczDepBByAMYFbF9rUd7p2n21yvnzpIEVj8ojTsD6mqmsX+nxW9isMHkwDeUJ&#10;HzEL3JqTT9Lk1GKSZ3GXi3wgdiOx96nW7Sd7lPoaui6Po8FxqMd+oIY7YZgwBTAzn3rE1mygj2R2&#10;jybygRZQPvD1IqJNImudUsrK5UGNWBaY4UZ9DivpHS/DslxHFKNOgjMHC4PUL3X61vSoyqqyVreR&#10;jUko6t7nzTqlsbDSViuMo7bQig7nIz976V6p4Gju7SyuoXuDHNdKjhoiCWAwSvFO8T6eupGOS7jA&#10;kJKRskZ5wfu5Hetnwx4bsdJuNLa2SaYru87zGJVdxxz6YoVJqej0/HUUpLk1X9I9p8BtcSQM815C&#10;0hJEcZ4ZAuOGz34rd8WWkheG4tIYzP5XM7ruKueMAV5baWOl6XrV5cTSsVMhZVwQxJHGPai48Tw6&#10;jfTOl84hiXJVcrtx0PPU16SrqNHkktb23106nn+ycqqlF6W7aa9DidcsfEWkzTXkl20szFV28bHx&#10;2Irzq/13xLqOuqo01Yt0YWSJSY1xnjJzX0lpYjsrW4lkikvmdhIzSDIAbpj3rNvLXT7uK6Edpgyp&#10;udtmGUD+HOe9cUsPppNq+vK3f8TqjW/u7aXRz+ha9ElzdQ+ekdxtCGMN5xBA9Tjis3WfEV5bweTD&#10;pgvI2BMsm0g4/u8dvasgaLNo8dvCdMia7mDS4LkNGg+7nFO0q2urp5BLqqW8jZDEMVQD0x61nz1L&#10;cuqf5X9Smo2bK3iTxldX62kMKwC3KBXiVCnygcrn0rhdOn+z31ybKNEjuCTsHKAOMHDY7VvatpC2&#10;N8I2TzrYn533Z8zjnpVU6ba27afFFcyEs5yM7kSM8gZrjqKpKTbeqZm4rpsecSNpNjciMwtO8LZK&#10;/wALMTkk564qhq9mJdQ+2RruWULJHtTaI8dvwrob/TnEkrJbHcrYmmdcfKTgbfep/E2jrbWlvtnM&#10;waNSUAKsuOecdqwUHroYygef+IEu9duIRNbOjqQFMKjLAd+AM496ZdeHdOby7FZpbmbzFBJYB1I6&#10;jpmu6uL+6uw81vfRRJIihUbjZtGMevNcP/wjRgSOdbxDMbjcY1x8rDnJPXmn8zFx8j0BvDngqykb&#10;QtStjI9zD5rTHJkjUfwZ9TXn95pugaKyRWZaa1mUtFGx3EYOMHd0q74n1Gdo7PUbmDzPNdo5HLZY&#10;EDGBjpXBbr+4lkkhPmtGAYwDnCDk8enrWl9NiJSS2Wp3mk67JYCayMqeeYSULfMsauc8Z4yOxrX8&#10;KaFe+JLgSPL91t0023JkC8Lu9OK5GDRnltodTIJkuP3SpgAA54H0r2Tw1aXngyC9e8hfyZYBiOL5&#10;3zJxk+gHanFJvW9upcE29jyTV7nVL/xFBFc3P2aB4WtwR84kX049a9Y8GaJaabbtBq8M32e9jaML&#10;HGXjiKn77nsQelcpp/hvT5Ls+VqTwXduQRFIOS/bbnqfpX0jp/w8uLtI7e51aNLuSzbYFGQrse49&#10;a2o0pztyxuau0U3J9Twe7+EWkI7SR6iwW4DtBJsUIFQ4+bHWtiz8IyaNqS6hdyytpv2fOVPyxugC&#10;gjFb+pWtzoLw2N9cl9j+TGoXcFVhuzx717DoUGk6hpFhdLcoEMhEkE/99fRa3o0ueUls0r2YpSUU&#10;n0fVHjvh3U7aZLy5laVHln4dVKgox++390YruvBx8M28586+Nw4nMgaV8hh0AUVsX1/Z+XLdXfkQ&#10;28pFuEh2sznp0964q+8K+Egmn2hQ2twtyZQYn8yVgTn5gKpQcGneLt30E3zKzUlfseqarr01xazX&#10;FrG9tbIzQpyBl89QPQ15h8RPFsmqW9taGwe3kQJsZvlZnPG5T6CvTbD7NcXMen22nSNGhJeedgq5&#10;PcDua8L+MXi37DrAs5Y9z26oYSgyD6c+nrW2InJU2+e6dk7LS6HRUeZLl21Xc9D+GWs2ltp2prre&#10;pxzSQsyoJHX5sj7oBrgf+FZ6Vc6O982s+ZP5jgxEgxRRSHoqjqa800K10+TSrm71a2W4nnkeRliH&#10;+rGccGsjVvE18beyjgsDZ6daNvDTfK859OOuK4fbKUUnFOyaWuup1RovmclJq7X4FzU9ITSNVsbf&#10;Tw801yhAaU7VCr1wPX0rEtvGsE1ncR7fLkjuZIfNU5chemW7k1j2/jCHVYLqNsm7V8xShuVDd/YY&#10;rirDRz/Z19bsqq8U7SjDgswwQT9azhFWfQ6OR3XUu+JfFEV5Fdq0Um8GAMxGSTCSckj1zXJWeoTz&#10;akojiUeZdiSNCAWIA5U/lmoYb2S7lnSARhZMDOOwGDn3rtvCvgW5TVPtz3UqeR+8MRUEbcZ6+9bV&#10;OWEWr9DGnSnVqRsrq+p1W6WWfTrS0smmYGWSQkYCSBeAfas+40uTTlmWaGGS6mkWQMo+UOQSCPdT&#10;W9F4jsbC6z5LQs6ysqE8szjvVjRPCtn4ged57iS2it41kbLA7yOgX0JrzE9Ue86Ka7tFHwVau8zQ&#10;GWQFFLyE5BLLyQD6DHFeqtcXF1b6pLbqgSG13zLnDuDjIPrXEWsVlZNb2aeZ5zxu8jLyoJ6Ju9hX&#10;SXN1PbW1obNElhuHYzrt+baRjLj0qL2ep2U48sbI8btrwQ/2lb3KvKwkWZmdxtbfyAvptrqb+ez0&#10;zSzJPOYr15Y5vl5JiJ+ReO3HNW9ft7JEgS3tY3YDbKVAPyyHGeepHauG13WbS21G602SNmmtth8w&#10;jkhhwOewrSEL+ZMpcq3PR7nxWL37GUkbbGu1wBjzcjJ3D2rhr7xvJHdxeRZyqkNuYmi+6HjJ+9n0&#10;rAa5ul1WAkbY3g8tSDnc3XNc7rN3qGn3Igkdd7xlwX/gXP8AWt4UlcxqVnZvVWdtjQvrEGSya1YE&#10;SRsxjLEFTI/GMVY/4Rq5kJjuw6+UpSMxSZQL27k59avaHfrZ3FtJO6w29wreazdmHTH9K7BbDwvd&#10;3iNa38qzEoZxuBWbacjjjmqkRCKf37Houl6JpsPhy2t9Tt2e+aRWij9QoypZvQ15R4q8D2i37nR3&#10;d3dvMuUP7zynb3/u/wAq998QeO9LsZp52tDPJcQrAm0ApCduM49R614dJfvphmtbM+U7Qgt83zEN&#10;3JOetYUt2dFSKaSZyur6ixtrhW/ctDhBcbd4IXnaM88n0q7a3+m6tpSxw+biNg6SSYGyUjgcAYBr&#10;nNX1S1g0u3jmSTz5Qx5GEZh39Sf0rU8NzQjRL6MzxQTXPlyNEQcLs6H2NdTj7vzOdSvJq/S5taRr&#10;F48LT3/meb5KR7kXkFOOffAqnrPgYX95afYpo1vgqFvMZU8wt1wPU54qjp4jaZobxXSMsscTDOHL&#10;fdH1rh/ENxdwao1pO5haFDsuIwWb5Gyu456jsadOLcnbTQKskoK6v0Peb271edEujfvp0ttdpYTR&#10;uv7zKLlQfzry6Rs+KIlnl3Qxy3ChjxtKnJGfUnpXb6v4pkudH0ma5keWQXkdzOZePNEKcMx9eK8x&#10;v/DurRSpcSwBkuT9q3kEjMmSCR6c8U6aV2KrJ+7ZX1TZ7kkllBYtdM4+2XFyTbREkKegKknqAOgr&#10;mPiCNentYo762jWW2ukltkhCgouerY9e2a4bT/Et5JLGiWJuraLC+W5PyMDyykjr7cV2PiLVbWQN&#10;Z3l2RNcQ+X5bNhsdU2nqCtCpuLSG5qcXrYk8LRyrBqGqagVezkYQiWVfncHAZl+hrAufDkunR6hc&#10;2usi5tpHjeGRX3MJNwAJUdDzitHxXouqS+FvCulKFaUoybWl2NIVJwQB1681jeDPhdrGgAvqcNyj&#10;zOiCB2wpYMGDHB6DFKbXK3zdSUpOUY8j2vfs2fRvhnwhaadNcJChlliKzGMANlSct+Pf2rA1fVtN&#10;mubYyObKG2kkIwSpyeMENXqtjoNnpqm6XxHDGrZkleQlzk/8s/lx+HNeQ/EFLV5dPlgvYdQSZism&#10;6NR5bHkEY6CvPjFykrnqTtGOnTyMbUvFupyWlvf2WpNBbyXLpcE43ZQfKOexry/WfEi3VxDPPqRM&#10;oZ2EgUnd2AwP51U8Q6voensFYz3LyOoCxvhA69x/e981yj6GdSS4DOIbwEPEjYYGInI452mvWo0F&#10;GN2ml0PHr13JtJpvqkdRr93pfiOTQbtGjit7eK7jl2tjY4OeCePm7Ctaw8GHRINVvZJMJBbGeKSc&#10;5z5g2xrk8knk1y+k/DG+n0nV4njDF2jaBEY/M5YZ5x1HpXs9/wCBb/ULO20vxFOba3mjQW5XlpDG&#10;PvSEdMGsatRK0VK6T1Lo05SvKUPetdPz2Mn4Z63qSaFNdoGlh8rlW53qT8+4+gNbcOr2UUNjPJeB&#10;FkLAqEyI891x6Ujy2eiabe6DBqEPmrZCJQXCltx6j1qPwra6TcPNFcW/y2tqREspGzkcn3Jrznq3&#10;6noQbSgrq9tfUyok0e6n86DREe1VGDTMnmzOB/Hu/h+grJ0OXw+ZI7S2aYxxbpVOdx65zhup9q57&#10;TPEm+6hurS5EaWhw0MXEbqDjafXNfPfxj8S2UfiqC/0q2kt/PiWR0ZiEimU4IT2PevYwODlWnyar&#10;S6PKxmOjQgp2T1t8vI+yrXTYdau7WSKTCmVcb8K5Cn5tyjofpXIWM3he01u6s7LwqrS2ly7vfCRv&#10;mlHAU4AwOa858I65BqL6XcSzmO4WUOyl9piZuPlI5KnuK991LwZqF5pOoXGnpDBPcsruWlCuQvVs&#10;NjJrCtCVGbjK/U1pTVaCnFLTXu2c/wCEde8R6lNrkMMcYg89VgkX5Csqn95tI7dq3fFF7d6beurM&#10;onZAq2687mxnn1rJ8MaF9itLKwgmMn2dXedkOWLu24n61wvjrxHNo/k3ltG0kq3AIeRdzOQfu+2K&#10;5FD2tVpLfY35nTopyk+7Od09L8atENXtbprKeM+ZJHlZF3HgcYOFPasnxTFpVq+pam2uTTSur28M&#10;bqfvBfkJzjiu6+LN3d+K49I1dEuLK524uYc5DxqPvRgdGHpXzbqWrppFzJFfxtLaXSAYcHLYPDAn&#10;oa9vBUua0tns0vI8bFz5Lx3W6k/Mwdc0Zn8OW2oJqUDb5RbvDn5w3PzY9DX1R8P/AAda+DNP0pbi&#10;OG81u/RDIso/dWsUnKhPViOted+FvgvF4ng0BLZC9uDKZyDtfYW3BlPcr6V9Ay+GobPxP4dWx1Fr&#10;yCCJTF5iESPLH8ux8+nSlmWNi4ezjPq+Zfki8twM1L2rh0jyu/fdnstumm2WjwXd24MphUpABtEx&#10;wcBzjIArhrKz0+1spLux0/DSAqjqfmSUc/KT1FdFquk6jJaXLO8dwZysS7FGY2H3iPfmuf8AFktl&#10;4Z17T7S2eV7E2AJDjd5bnO98jvzXzsU5NabH0s1y6nh3xZ1nU7zTLZzDcS3byK0ZiQMip33DHUEZ&#10;rwe5sdTsr4ahM5RsKZk3EMFZcGQDrivafiP4n1E3QOjasZ7d7YKRGufJYHq1Z/gP4hWl9HPba1ax&#10;TzwwuVl+UGRB95CcDjHavpcFzQoJ8qf5nzeLUJ1mudrs+mhwXgvwC2u2mr3Ut1aWcG1kjlmkAeaQ&#10;8gBT+pr7J8N+DdJ1+xjla4jt7e3sPsccoICoyD5m+pPevi7xFfabpGs3KWNut1bEBoIWfcIDJjJw&#10;eu30r6b8C2zX2t6toFtdKLa7XdGzZ2mRo1IXPbcc1GZKUowd9N0i8scIynHlV9m+7O3+HupW1nba&#10;TZySNJc3BmhimX7rbDkkr0GQOtXPE/jHUNINzMbJma4VFtQGzlBkE+ua9G+H/hHQ7bUJrm6vEN5p&#10;8JUQlcrC7HBGR+Wa+ffF3iK80W5vHvrZpphcSyW8JGAHJJVjjnYB2FfOQptyj5vofRynyQd9ElvY&#10;0Rp1tbwW1xcyS3B84GDLEkSEkhfTg18jSX2uzHUreeP/AFx2zRu2I1Ib+L39K9W8PeJru50S7uWk&#10;a2htbjco9ZWJYsAexNeO6X471Gze6laGJj87ANGr5fcRzu619RleFlT9rdJu6X6nzGaYmNRUbNpN&#10;Nm3o3iT7N9hswUaGFyW2pxkjG1cdvWvXtPis7nw7Y6ZeQQzTT3W9Y5PlkhXoCQOnHIrxPxTfaZDb&#10;R34miVLgBGggBVosDO/tg54xXqPwk8P6a7f2tdpdXiEZR3Yo4Ze4H8WK68YlGk53aa29TjwTbq8m&#10;juvwPc/g54WXwr4vjW3uvtYivlk+ccIsiHse3OKz/GBvdQu4tHtroNarfFpXj4VELkb29hg16pB4&#10;u0m5tnktrZUu0XDy/dZhjge+a4PQ9NmGkeK4106SG7uLIxxyv8qtGWOevQd6+SlVlUrc0tWfVqlG&#10;FJRjotdjzLx7qlhf3Fr/AGbe28WnWYZyJH+ZzkKBg9uOKzdblWwtLa8e4nMd0VkGzC+WhwGxnqAS&#10;OBVB/FF3c2LWUOj2hS25WSZBnAPzYwCTk9DXMfErWLu/stMtru/W7S3JBsrc4VGONvzYBOcDIr63&#10;B0bKEdj5/E1U+eXWyNLxBI/lWN/p8xaIuQ8SJyxAzlwemTXXQeOEm1aW6W08q6lULJHKp2KSNoYg&#10;ZO0AdDXlOheFb+2sb/UrnS7qP7MEJLzfLtb0UHJNdxLc300IvLV3D3bBHZ4yrKVB+7jqoHU13ygr&#10;W38zkjKV76rrYn0TSVl1+S4kto5Q0uEWLlJG24IX0IPNW/FE11ozaks/hUSRugAuJWYtEr8Blx0A&#10;PSsy08e251/TrjyBay29strPs4SSTOPMYHoecE16vqPgq/Gk+LJ31f7VwI5Fzny1Yhowvc+hqZS5&#10;Zxv2SNIrmhK3dnyReTvciJmkVQW2jJxlRjk56132gafZ7lnvRvWLLqxztYDpgDqT0xXOzWljcyBJ&#10;ilrhlyTuIbPXHpWno9hHNcGz/tPZY4OySRWJf3Xj8q9KT0OCK1R6At/bPoxit7HfKJS8ibMAb+gJ&#10;9D2rA0Jry8bybZDDcRyblD4Ks+doU59+le42MKXViunQzRRgWyzCSRNqt9n6Nnrz0rgvDhs7vV7u&#10;+utWhs4LNNoTAZvMP/LTaevI/CvL5tJ6eZ2yhrDX7jP+IfgrVNKtrN724BvTIimKFxLvMgI3rtx8&#10;p9O1eMtHNbzPHE5DllHHJyeNor6K1/XLnSBZut2qyCKU/ayu5bhchkVFOeV9a8FjaKeeaRt2523K&#10;w+XcSck+3vXZhJNw1Whz4iKUyz4bstSttQkRZnhV3w7sQUCg8k19KTwNa6jYyWLxzXCWpKNEc8su&#10;VJz2OOleN6bostu0ayajbhvKDOinch42ouR1Y5r0jw59u02++xyWUEdzGQds6kuQTwVPHyissU7v&#10;fY2wul0egfEj4wxXOi2OiLZpZ3XkCKa7tsqbgy/eDgD881T8RnS4tCt7G9tBY3kMMKsYMlJFHTeB&#10;3Yc1xHxKMKaVblZ4Q9xdyOIQod4wP7zAZ+btXV+OfCuuaZo8Op6ncCbyrWKcxpySxwI+nYA81g9V&#10;D1N42TmtNvz1PJ7zRdJu763i0zUFihLh5Y5mzkKfmGD2NM1O3UTDyIIGZJVa1KckAnPQ8HkVmRab&#10;b6mk5itXil2h55yw4B5O1ev4CsXTNSk08QxyFJY5G2ZkO1tqnt6V1fM57+Vr9j6v0K8ludLiubDQ&#10;ZoDM4e6woRHA4Yg+tcfd3PhyTxSZdX01508rbaoo2ryvykkcs+etedqdXs7y203Ttc+W4UyiOE52&#10;BvvLu7EV6TqnjeM6ZpMRggN7pUDBZfs7Daw+6rEjqR1NcThyyunudqneKTW29ziZdB1uxivNYwdt&#10;uGiS4tyC6M5+UFW5x2NfPfia02KJb67WS9uX813Q5CezAcbvWvs74Ztq7SJd3clqsbu08sRUsqIw&#10;5ZgOv868G+KcQv7uxgs9KhNqJnnF4InjE5Jxg7uorvwVZqpy2XqcWLppw5k36M8w06CK3kggS5VT&#10;M6Es3C7n45PpX0H4SS+tf7S0eW1tpYv+WlyJA6rEeQY+eT6ivI9X8C6xGsUrCGWI5ZVjAIAPbAr0&#10;X4OST6vY61pkkVvFErBllb920Y/2D39xXRjNabas7GWFTVRKzVzr4bPRD4cNpbaZcvfBgqzBjFGz&#10;E5B2HgmneAotN060vpFtzNqksjrJDKBtSNePlIOdxqx4nu3CRpbWyeZBK0b3LPzKqLx90459qZ4l&#10;sDoGm+HdXtQILnUQJI2tyWjj9VIOeT3zXlRbaa7s9FxUZX7IxPFvww07R9Ht31OSG2fULwTC+jm8&#10;0xQkEmMp1BzXjNobHTJbeSIRXWy72hGAOVHOTnsfetX4larazgzTW1yNYaQG4SQlIbdegKjod3Wu&#10;E8OzSHz47eEGXy3yq85Zepz3B9K9fDxk6d22edXa57JI+ktFh0/UZtVuL5o7ZlaMJHEfk2HuGHQi&#10;u/1vwxp32RotJSIeZegHUFQnIK5YO54wDwa+V/DmrXcOpwxNcj7DK0YkSMbyc9TtOOR6mvpjUrnV&#10;dSkh0HSNUijs3QzNbjCbPL+UO+MgFvY1wYik4T30tc66M1KO3XU5m28N6pb3KXx1K0lSWTyvMHyl&#10;CpGFG48Z7V5X8T7qafXLab7X5S28uRCy7Csqn5n9cN619BW1tY6ncQaa8twJoI0YJCq+TkceYW68&#10;VyHxd1uxfQ9T0q5t5rrUElHlXP2ddwWEgFtyEtjGeoqsLN+0jpfS33k14/u5a21uamgfHbxsuvyt&#10;4dt7NreCzdXhO1EIbhpEA6sTX1/8BvE2g6prEFxol3FLrV6gTURMSRB5YyxHqD3Ffn/8ENAttS13&#10;Q7i1K25VGjV5iUS6mjP8J9SDmvvP4X634F07xh/ZelWk1tqMYFlPM6gfaHzvk5HUnHBr26T1WuiP&#10;JxS/dVNNXF7fqXP2i73x5BJaCy1gSm4mjCafDbqkdsxbau1xnhvRql0/VNJNr4bn1prWGKx1U/6M&#10;yqZIJQNr4OScZHSvV/Fvw3ufGFxcRwGZmggzIklyYQZufKdUU53IDwTxk1z/AIb+DGkaGlrf+IYP&#10;7U1Ka4WB7G7jUkyOxIkyC2eBnPeoqwnztqOndmVDEUY0IRc/eX2YpX1/rc+UvjP8b/EWkprKWts9&#10;9sjkktLi9ZJhbRyOQ/lJkjBAxXzr8K/EHhrVbzxDeXsFpFqstqlvp0LApGk83WZewZSB1r7M/ai8&#10;J+ET/aU8WmTx3RRILZYkzArxnzAgHfIzux618tftj+AvFega7oV9qKaXHFeadEbY6dEIshMN86jH&#10;zc8mtKFnzQe+zZpOa5ac0rJpNRej0P0T+DWteI9XtdB/tKwS3EVnNZzTxsPmwwQknjnPpXF/tBWP&#10;iK2ePV7LxEkKWd5HZi3Ct5sdqBl2YrnOcHNfIv7PfjXx3rMUsdrqFpZ6bpoimvFYmMSeWQCCTknJ&#10;O4gHmvuTxLqepaXdG0GrRytrds+yKOIP5xmULmPdnC1c7qPK911OeMLVlOLjrfT8WezG68InRrtE&#10;LG3S1WWNoZPlywwfLA6Bu9fBPjzwj8PdOu/Cvh6w0hZ5dVuQLhLmeTNvvyxLEMFCtn7uK+q78eFv&#10;AunRym0uJpTZrE1jMd5jjIAMjkcA5rxmDwpqOqeIdT8WDwyrW9np4la3kUSrdzRtmPysZ7YOelYV&#10;JPmXe2y6FYWCjGclKXK3o5Pd7WPzMDf8K3+Iuq2ctzhba7kgmeylEiiJuSI2I9K/TD4B6/a+LdCs&#10;NRjvrezlTUHiLOx+0TwJ0Evvt7V+ePxj8XeFtf8AFmm3sngeXTRAu3VbUNtkunbOWG3GCvbAruP2&#10;Y7q01bWb/QopIrLTbe5bWJrx2LyxwxMq+SD3Yj+tdtSCnTjO2qSLV0pR5rLXpd/cfeGtaRpHibUr&#10;xNNt7iZtMaRbaGceXCued4kBycn7tWtPt7LwTAEu7m7std1K1LWtxc3IltY13Y2kt09xVD4aWWkX&#10;PiC8fQtRnfTNWcxG5udxSMw5U+UG7kdK6vxT8NPBrzajI5vZJ7GBfIM0nmpO46eWJC23J69K4fZ7&#10;ysr6mrrJSjTbfLZPa7+Zir4w8SRavaW2qQ/b3uo/JN0kH2i0Td91g2OPpmvjD4tfHz+wLu+0bSbK&#10;3l1LzUtZdR8oIVZHyqpjrg9jX0DqnxcSzuNOvdK0e7s7OzZHuLaeRpJJZYm2ttXoo9cV8bfGqKHS&#10;/G91eaCF1T7fu1G7IQtFbyTtuaMZHIX1q8Hyyn7zvZPfY2qRcUvc5bpbLt5I/UX4UeJH/sOXWLmz&#10;vpL22MS3LyqVVZGUEssY6Ke1dN4r13Wp9NuIfC0P2WYzLPdWIjVp7iGT78kDEkD8O9fCPhn46y6P&#10;8Ro4vDc+rX+l32go2o2yxmcwSqPmdRg8AfWvrT4K/GXSPGkp2a21pc20clnbgo7TOg53EkKM+xra&#10;L0te39dzysRQlGo6qipJO9nd/ejnjFpOqWelw3E12thNcPDeI3z3cbLyhwOmT94iuefwVpN/qGhe&#10;GL/QWIhupGAvJ/8AXqyF/LXJz05Oay/Evwk1O41nRYNA8Q3em6uzPdX1/JJ58RtozyWj7OT0/Wtj&#10;WNA0c+JtC8Q33jeC4OheZvMIxcXE842qZk6cVmo6JnoqototvRtLXd7PQ8L8M/DiTwHN4hOneIV0&#10;+a6vHhSEW7XAt1b7sayA7gV6E19OLrj/AA8sNPvtV0qSbUGiBuLlSrybpcBZGAACg+tYnh3xP411&#10;i21iXTPB0i6jqM07Wl0yxoLmOI4eRt/HK8EA5ryL4bL4z1/xh4m0jWNGliuo5YkkE6SRxm1UfMil&#10;xgjHI9aaT1adxz5ZJxnypJaq+/8AwD62a98P65F4t0+91K2t9RntI5Jbi3ZRlGQnHPUjviuQ+Hvh&#10;3RLCw8PX9vr9xqOiRRG2k+zqwAY5BcADgHoea8g8P/EHQL7xZqMF34fiLwloHlnhMLRxIoIcKcZ6&#10;96+hNH1nxe114fQW9vZ6U7thbSJXWTc21C3AHQ54p/L+rnJUpyhFqM2k1rdpdLaHjNh8G47i58c6&#10;zcWYmitFEGmzX0uWgZW3LsV/4Rx9a9x8P69bz3tj4os7DS5bjT7X7JcrcFYgz7c/KcY3DtWd8WPC&#10;sGn/ANtTWujrNALD/iYss7RskkjFkZQeCeOR2zXneq3Nl4Tg0qJ/DrXmk35t7sKZA0xuCnzKFHPT&#10;Gc8VEm4O3Y0iliIJ3vzaJeVldb7s2LDx3d6lB4ib+0T9tuB593eQO0kVlCT8oOPTpXo3h/VNNkUN&#10;BPb3VvEsIuJ1G474+4x39jXiHjXxLpiaHp+paD4LudO0vUL5IruBY/LlnER8wvtP3gcYxWz8EvHy&#10;f2f4p/dJ9svruSVrSRMp5UZwMMON2KmnJ31encurQTpSlGm1r8OnktfQ9H8XeLNQ0UyajJJKHvnl&#10;S3ljHmEIBlVA7cdBWX8OPF2jeGPD9hql9qInkVJbiO3aMvKskpxuK4496ltNTTxxpGqW+m/ub21n&#10;D/ZZRkRKnzZ9vY15lruleI7fxj4Yj08JHpPk+RepJt3FJvmfDdSMjiiV+e6d109QhGLpOnJcsk/e&#10;S00S0MvxL8KtOg8ceHNYsdYvbWfxa0kd3JFCPKHmLn5G7Gvj79qPS9IsfG2o6dC7zWFnAtuLiZAk&#10;j3CjDHcgAYA1+k9xpkF7bxz3cpTTNJYram7JwrE7QQFwT6CvnT4lfC7wvdeINN0/WNXudJ0y2tvN&#10;jWeMtJdGTLEK5zgE1hOkk1JR6731OinXlNcjqPZvlto9fLqkfB2hLNotx4fnOqWusF4DIlquUaAL&#10;/DKT/CO9bOjfFqext9cRtHs45NRdg9yY/M2D0TOflHau58N/sx32s6f4n1jTmktRp88j4vW8mOS3&#10;52qrHknHWvHPDl7pV1NpsBecfZ4HyNgbcc7iBjuB0NY8kZauN/wNVOcHZNLyvc9IvvEF5JrmiStp&#10;CX08EH2OOJNuJGcZDY7fj0r0W6h1Ua9oGjzzXdiZYEmvYm2x28YfOBlfvYHc96+f9M1G3hdJNOul&#10;t7lkncTyf6xtxIVT/tGtuxh13W/EGmac+qzXglg/fB2KbSikkKx+9jnAqZYVb6JJMccQ+7bbR6ff&#10;+I/CenJqfh7TpJDZ3DqzXboWwUzkqT90HoBXgY8VXOmz2DwTuht28xZCmC0aN8uSepNfRsXh3RPD&#10;kul25uEubY3H2iGEkPIXjIXEv+znPy1l+Pb+1bUb+4srPz5JL8RQQFBtMSqdxK9uScU6DinZRbT6&#10;sKql1aVuwmk/FfVfEk9zLZ28EbQDcDMw2Pv4ABbv7Vl2HgzXrO/jslcS296ZJIwJA3lv1II9Kx01&#10;Lwxo7RQz6c92sUbKLaIbGDtzlj14q94W8aaHE9teG3MOxHhLMxyvmcnr1NaKi4p8sLJk+2TspT19&#10;TPk14G8j0O7HnQvdeU80ScJ2JTHpWD4y0/SvDUxt9P1g3kyHELyKcxMpztK9Oa3LFdKnV3eGSGK2&#10;8xuAd8gA6n0z61zGjwaXfy2dtdQzLHI5aFlPzHd2yeeK2hTs76pJaruYSq36pt7PsQ2fiPVNRivI&#10;TfSQ3E5ErDGGBQ9FA7V6P421K6v0tNO1ZYFSztdyhjua4aQZJJHQgVZ8VtaX9zO66Pa232SyRLMx&#10;ttw68EH+8x714zc3okvFFz0YljjlkIHStKdLncZctrGVSq4Jq97nrNp4ztNQ0jwrb6qxupdKkdbM&#10;SJuXY3Cq2OuK4zxToyS6uIzbs7XH+qjt12RB35+T+tZFreDT0m8oCaMo24Mh2xlj1HoRXVanq161&#10;noOxRGi4eHyx+8jZRtJbHrVujyttdTONdSjr08ju/iL8ObxJo9Si0IpHpGlxpMLkCL7XIRwUx1Ye&#10;1fO1p9hWQpqMhuRcKCVBIMB6gf44r17xTNNraaheXmv3dxHahBsldkUMTgiMHrgda8l8UQR3XmXV&#10;jpZht1ABZzlt2O5PY9aiFOSVmOpUTd9kX9Ecu19MdIWSKI72OzI4+UAHpioPiRrV3F4fvo7K4UW0&#10;sCLLaRjbsI6k461t2tgulPNatqTJDLkuypuUrs3LyOck9eKzNb0+xOnXMiKFzEWZd2SflOVI96HT&#10;TlF27HPWk3TqJO14tHzTrU/miyuWiULLbBQeh+XiuV1zW7+bTLaxMu+ONiU6dK+tvGnwhu9T8M+H&#10;tQsNqutooCKMgjGcV8g3lhPbyyRy2+JY2w27I2kdjXoYWUJ7NNxf3M+FzHB1sNOzi7SV0+jPVf2e&#10;NGdNVvtUmjxHZwHb6mSTgEfSva76YzGQH77ZPXJ5/pWd8PbG20vw3bsw2yXkpZkUE/7vPv1qe4uY&#10;yr43YUgAL944PQ1yYlOdVu3kfSZdT9lhqce+r+ZhXMvkxySs7BY1Zjn7rew/xrx3XvDev6hLHcSW&#10;abJU3RKW/g7cLXb+M75haxQJuWSeaOI5Ofvtx+depzyhYGtimIy00rAcH91hV59K7aF4pO25z4hK&#10;bafQ+YvBOl3dnrlms0QQpubLAgHHT8a9knkVRI4jyQ+eeMZ68VyvhTW5b6bUpnC5g6HHIJ61rB0l&#10;B2bsnBz39+K6Km+qOSjFRjp3Kt1IRGT2O4gEnt9OM14ZeTD7RMTbuy7sg45r1XWpYIkkyXKkcAdc&#10;15fb3kTMw+/yWyTitaMXZuxzYmWqVxsd/tKjyJNq8k4yAa+k7l1e1spM8NErBRkjp6+tfN73wYFG&#10;AXODkZ6E+9fQV/tMNkBkgQLleq4AxXNiY6x07joPR63JIr1nX7gbaMgnA49iazFvlivLdyjANKjA&#10;KSc885qtJcKpEfVcDtx/9aoVmb7TC5xjei46cZ61wTp7nQmfZHg66El/Ox6YToegx0ru18XC31h7&#10;eNgEUAkgjBavFtLIYAbnVguWkQ7ePSuWs9SMeqyZm3rvxlj29sV8RicuVapOXZbHpqu4xikffvhy&#10;9luJoZGlRihDY/uivoTwV488i+uWkf7sXlgY6s3CgV8ReCte8nTdQuw+9kfYFHUAevv6Vb8L/EhJ&#10;desim4KbmB2WQ8EKckn6CvBxGEqKLcY35He/oezl2IoqTVTVTi182fXvimee1nubeY5G35znqTzX&#10;mVvbkywKufMaRBtA5A3cE1p/FLxeH1u4SHaWc7/9kEjpXldgLybWrNJdV8t5pF2mMheAe30rwKi5&#10;ZShHa7S9D9AwtSnPD03y68iu/M+hfjZ4ih0q+0xGYKRGgQ9BlvX3rze/urPWYAksm1m4Vl+8p9sV&#10;5V8XLjU73UUtX1E3ix3AQzMAGXdwOK7LTIbHwxprXNxMXSCPOWOWJ9B716qpcy5tbzk9PI+Jx9W1&#10;RQ0ShBXfmcnH4kOj3ctrcWqu6AKCWxvA/iHtXYQ+PInhP7hI88ccc9ua+ZvFHjb+2L6aZVSPyido&#10;HTHYfX1rLs/EzzKCX2xj5doBP489q6v7Iuk2mn1PCljdWk7rofW1h44FvLDuK+m09TXbaJ8Sp7eR&#10;suo3Z+QkfoR2r4yg8SeTLaxrIGLcHI5HvXTWGqOt3vZwMgYI4+YdvfNYyyuK1cdtSli+ltz6d1Tx&#10;tNcwSFmXDHBB/ofSvBNb1Bpr6V4vmKphmXJ2nsDirt5r9rNpVxGMgvJ8rAYIPpXk0XjHVrMpFFcK&#10;oySflBU8/wAXvWmEwbXNyxt5Gdeu9L/gT6wZr2yvfOgm80QsMKh5XOcCuV8Z3WjC80BNQgYCfTlG&#10;O5IGFyO1aNx8Uteie7YXoISAkDYMK3TuOa8r+M+qyX9v4fvZJS1y2nCRnTg5z7V7OBw01VgpJJO+&#10;qON1Elfe3c4PU4prO+jaO3YDfhVRW5APX8a9KmkeUI3kMGZQThCMEexrzaXxlqNpplgYLkiSWHe7&#10;n27Z/pXSaH4s1G8toH+2ykdG+Yck9hkcV9E4S0fyHGS7+Z12jXMqXQQAhplMSnlSC3QZ7c19j+Hv&#10;F2r+FNNay1KwUTRWuNk8xhnMDDKyR9VYA/jXw5JrmqOpZ7xpGVs7QwAG05GM9TX2F8YNT0TXfD+k&#10;aoYbjz7exiec58zzYiNp2k/cIPcVMk7x6Xdj0MHUtGdump0DR6T4l+IvwkjguZbm4kguHmglJ3bS&#10;PlBbjA96+g9P0DVNAutWjmt1jlJnuf7TiPmC2xwkbHpkehr4E8Ia/JoviTwfe+NYLqLQ9SsZVsry&#10;BsXFuAflclecDvX1TJ/wielaBr73njHUbuzaESWrLd4admPI2AEk49RWiVuW6Xk7ndQrc3O/S6aO&#10;28XaZLpumQxoxup59Pa7vdQtnzNtwSXbgDb29q474UfE7wXqGix6Rbm7uZbjTnivy+ZIVznGAQAf&#10;Y9q+dfDUouHvbg+JLvTbBdKmlja4kwJkAP7rtg+1ei6b4E8M+GfC/gvVodb1J01q2WO7W3kDZkc5&#10;G4AdBVxla8ktrFOcpyguj3PYvhppVz4Xk02aC0a20ua4COLg5hhMWcSBh1Yg8V5f8V/idaaL491q&#10;4s/Esl4ZBGzTwWzXXl7eqqnIGPU1S+JWm674Sms9PTx7fudSuALJLhV2pAAMlk/ibPAqlB+y98Tt&#10;PS0vLfXobFr9XuLiVvnlKg/ICF6E/Wtoxeis3bUmtWmnzQSu/d6bb9T5U/ax8dXHjaDTY9MvLvVI&#10;0ulkLSKVn+6Q2YsZUegrqv2ZvBGpeJPEempYvPDJYESN5TiOTco4X5uCPUVT+Len6tqPiLSdFh1S&#10;/bUrfH9oNNbqogDHAcOigle+TXd/Dz4Z6vpEfjfT4tVluNRtTHc219aA+X5KYdhkH7/YgmuiTfso&#10;q3Vvz1OKlRqyxSm1outtE0j7t8eweMLq70nwrBNBYmbfNqt0jKrPbtwoYf3j6iqfizTdOtdHl0dU&#10;a01EW6PHcJJhbpYR/wAt2O0c+hrmYLm/1bRNc1XUo723mvrKKKMGM+dbrBxubPZuoxXn3hPwRb/E&#10;bXri61t7g6LodvE5iE/ltcHb0fbyc0r3du/fseyqfJHmclaOr5esjuPgxrUV/wCG9ft9f0q1tVDM&#10;kV5bP5iyH+HIGcFT2rhfAGreKfE/inWNLtPEltHb21r5aXSxkM0Yb5vlbkNXpOk3h8OQan4Xh0ea&#10;5t7mQXem28QEoggY5K+Y38S1zPwc0jw9f+OPE2pj7RE9yPsJtMFFRum7d/z0z2pKzaWnbt1NZXjC&#10;rO2+qvZ9DE8CXGv+CfG2q6Rrtt52mahbypYXMz/vIowp6AHo5Ne7aBLoHhm+0hT4fvpbxrcRQzO4&#10;crCThnwvCj8M15X8PfibYXHi3xTpeu2ccl1ZTSWlnHdgKZYgMKwZ+Ac9hWLqfi+98IWei33iV5rW&#10;S0kuY12ktMYWPyoMcMD25py0s7LddNg5HU5k3vHXWyket+CNCisr7XFbSbS+t5LqWY3M0ofzEc5C&#10;Beox3Fc/oNn4l1C+1WRtH0i/u7aUFLKN2WS1tz9wem3HY1xfgrx5oGuahqesT3cdtb2qrcNEpId4&#10;2GMtjjdnqK8/tvFfiWy8dXeqaT+9t9UXdcTQKRF5MXZ+4OKmLTtfS1zZ0ptzs1flWrvb0Pqb4yaH&#10;fT2ejTjR4pInCW726y4jWSTGFUDng8Zrz2TRru48RzaZYW0ml+VbRrdQhvNQsRgZY9V9651fGeu6&#10;19vvND2XcVpPE20uWj2qct5ZPUjocV7JrPio/wBp2l/oUsVzLfpHbXtpszJGso+/k8gLTtGUm9d1&#10;/SOaKqUoRjo9HZ62Teup8lfEvwBrXhw6XL4b0C+J0xPI1SaVRLGsYbeHjU9V5PSvftL+KP2HSUl1&#10;W8F3azRiSxjghKXRDHGPLH3hXFeIfiL4mVX8JXen3sGqm8W3SRGABsS3KSHuXHANfQNj4D0iK0i1&#10;mby9G1OOBrKIzzgworfKBtPQ96uz0t8xTmlBe0V7v3bO/wA0ZGla74c8UG2sbR7j+141BuUdVikQ&#10;A7ghHb6CvKvjjr+gpeJpGsbb26tjHiNIgrwiU4wSByO4rlfh/wDBTVvD/ifU71fiPbX0huGa6ltB&#10;50saYzhNpJ3V7r420/w7qngh57jVRBeeZ/o8jYM1wQ2FErsOM9/StGlrZrRemxjpCrBrmcW7JWu0&#10;3+gmm+A/DfiJNGiuTJaNaxq0blzBvaM8YPU4rotb1+10zxDDDqHhuGSO1iCWsobzS+epJxwPrVTx&#10;dpMkvgKyutb1i3WXT/LlE0UXmbQv3VXHGT71FpfxJ8NeJrNry91iGUW6Jb+SAIvMDjkE/dJ9gc1E&#10;o2tok9HfuZQk5XesopuLSvp6M+QfjT8SfFfhE3l3ompxro+qTSQ/ZrrBnilcfMsYHLRjsa5vS/jZ&#10;rXhnQPDbRyiLN9G91JHDh8YHyqvpgfNX0t4n+ENpZ69pYMVpLpUBGo2d1cp5rROf+WBHcehruvD/&#10;AOz7Y6HfzeNobqfUI5YbiWTSJ4goikkX/WRg9hjoaErpLl1T1N6lanFJqV1KyV+/n5kPw41nwN4p&#10;8YrqFrMb+W7tjJdl0KRqw6Mg4y3rXkfiDxf4S/4S64Wwm1CO5S5aEXVmQsaFjtAZTgAdia9Y8Y+K&#10;dGOieHNW0jSlsgBunkjP2cF2OArKoJYE+lfP194Kt7HxJILu3C/2iY79toYBSr5YYwM5HpSnZ9PP&#10;7ww1O7cryV48vK328j7L8Y6zpXg+10vTbTUSJ7m32zXBfcuxhkuS1fMnhL4nf8JFqkGi28TyrAfM&#10;D7sSTPEcAAn+E9cVc/aC8S6BqM9veXejXU1lbQJumtfu2cQIB8wD19OtXfhjY/DvxLq0NxpN9Lar&#10;pdoJLczL9nlkkkHAZmxx6U0m/wAkZUoRp002nzNczbV3f5EH7QHxE8XeHpvCGpRx2lnb+bsImjTz&#10;VlU9gMkqfWup18WVrDrPiM6te+eY4Z7y4TY8duHXlV44Jx3Ga8F8W/Cj4ieJtU1exs4zBeQI12ZL&#10;q58xDE3RVblB64617f4a0XWrfwXbSy2MV+r2gF1arh5L5lGGcHJU49aLKUU922799DdKMOVJx0tt&#10;s762PC9DnvfHR0660vS9U1U2ly05l2+WroBg7ZOmV64r6D+Dvgizni1PWks4EEUUi3Et0CVnYHK5&#10;7gg9ah+Fd/NY/D+81Dw7eC30/SZpXm01stjHJjLLXnVqviTxNDPpNtDeaVc6iGvrCNGBhnTqyswP&#10;/wCqlZJ6J+RU5zqRnG6ik7XX4/gejeBJtY8T6nJD4luooIZ3uCYNyMFhiG5IwpA+VsHnk1474b+H&#10;fh7UNUOmW3iS9dmupbqKK1w8SRoceYR0Qr0rZl1qz1TW7X+xBEssCR2V5NftzBKeJGVeS2PqBXQ3&#10;Xww0HwnaeIr7TNRuZruK3Yfa7c5MqynLJtXtntVJO+pLtF6Pl5krK2z7nBaDoGlaL4n1b7Vcanql&#10;pbQu8bzsHj85yAu4HqO1auo/Bq4/4RLxDqCeG0tr27uobmCezfewjDgYjVM44znNVLyb4e+FtD0y&#10;Cz129uJ74xteSzEukZB3FAeqntivcvAnjjVNTWWbw1Gkml2N0oJY/OzMOVA7j3NOz5vLyFVm1BOK&#10;2evNpt/mfJnjb4kyzyvpl3BK2racC2lSHKm3lA+9tP8AERxX0Fp3jaXVvDkmm614cuNVuJLD7RMt&#10;kChh3DG4nsc96wvjBo/gXX9dl1fxHLqNpK06xCW32hGkA4G8c4Fe7aBoVpounaQNF8Qte3drYzTR&#10;FgD9rWQf6uQjsK0urKzMpzjZXhq7NWvo/VHzNrPia50Hw94Rj1DwrHJZfboY7i/RVlliXdjy5Tjk&#10;djmvVfiF4f0qDWw6Lb3MUWkPLZK8HyAsQdvHG5R0rkftniG50rRbPxHo9qukGV7i9aJjiSQMSqt6&#10;AevSuF1D48m98RadpU+nQm0SZYoIYn5jh/vEjq1QttFruW4Sc09ld317nhXim1XXbvSNS1TW2s1S&#10;2aBYbOFkkhIOB55HG5s177oiz2P9ki5nSwtNLDOt4rmR5gy4EajvnuK7+BfAguvGtzaTLAZ9OeSS&#10;21GRSXuMYBQZPSvD/g14Z1fUovD1xd3Rms452lRGTckqpzlh6DpTcm0tdjRNOMrprTW5774W8UWu&#10;mQWt/dajdra3r7JzOFKBXPRsD5UxXzp8ZPj34SuvGszaNLdSWP2WG0MsEjBIHRiSY/8AY55HevpT&#10;xt4f1bU7yKz0Wwh1GLUp1iu7VSjqsa/MQATwO1c/4G8M6GPFutW6eFbXTvPTyI7O5VSsRi4DZ6Ln&#10;tTi4pWauc6tzOcXZpXfoZvhnxF4T/wCE00G30q1innvbdVu754y0quB8uPrTvi54G8cabZap4g0x&#10;IItJtVDXYcIzXEinhiOeBXD/ABA+H2t/C/Vn1NxM898wlt5oCJfKUH51CgY6dK1vCc1rqngLWtW1&#10;vXtVj0e71YWoRJGDQN0Hmdchj19Kdkle3kU38M4zTTsu99fI+d/FHhXXfijpHhOdbi6N3au4uGij&#10;dxGjNldoTpxX0pYabpHgtNTvrnxRp8sl5pi2Nj5IIlt7qLkiVW5z7mu3+G3xG8N/C6HTobHxVZrZ&#10;3lw4Y+ZHcq4QdZCduD9Cax/FEXwx8deJL/WtQn/stfIZ42jXcJZFHEsgGQEPb1pt3t2vorDTfM/d&#10;fLZO61v8in4a+IXijwtJYQxeL7Mvq2wvG0QaRppAAEG3oMdzWxr97YeGNftNQuLe3sm1B/smpPAz&#10;TuzsM+YoT5V6Y5rkPAXwm8Ea1a2sgWaPxI16JFuZs+TPAD8qRjoqMPxrt/GXwxa+mW20q2Ntr0Uj&#10;ySm0lVkWMDkruPI9+Kht2WpX7tTldJPrpa67l/4n/ECXV7a00rw/p9/cQWjqzXYjLt5Jwcg55xWv&#10;o1h4W1jQNW8My6nJbS3Ehe21Cf8AdzlpBk7S2OQa5bwNrMmhQXkttNeXl1BCqXaOoRIznHCgZZvz&#10;rT8a+Jr6bxFpovfDMEktvbefB9oZUDJjLZHf6VKtp3JdK1oRTSWqd9b+ZweseAdYuPBcunaVq9ut&#10;ysZtfKRld7yWNsEswPAY9etbOq3uh+FLLQ7K9tdQW8hsR9rgdS6td7Rg4Y4K56HmvD/hRYQS+Ote&#10;1221B9H0tZGlkjdjFGkjtkhVJ59eldZ8U/B3hzxxBqvibTvihqF7c6cdos2KqrBeojQ4JHoa2UFo&#10;m9O422pJPZ9vuPQLnXvCGu6Pp8+o+Htl8qpDc3piKRq0uR95cjtycYr0/wCHGneJtGtNe0+yPn6N&#10;BMs6ywYIiTG7CA5LE9xXC/CDXrbTPBGnXniqzcx75I445QD5wJyA6+voa8w+JP7RDWpubLwldpbW&#10;+0Klo5O6Pn5sgckVHs23ZMiV5KUVHS+8tV8vM9K+Jmsavaz6Dr8tzFbxfcLQnkxFgpM+Ac8Hla84&#10;tZfAOh21leu13bsuoC4k2KUWRC27jB+6fSvM7Lx94gma40jxDZRtaaxw94kZQYYfdj7Kc9Sa+v8A&#10;xb4P8Aaj4J0pNcja3/s+zWONVbEpkHCEAdc/rT5LaN+e5pKagkuV6u2i/M7DxV8PrXVG03xZpXkW&#10;4uYCjPGP3s0M+NpI7EEc14D4n8Ca9cajofiD7bpz6TYb7e8jvWYG6aE9WGCpznisnxVJLeyJpN3q&#10;15YXVlp6vaO2Ytxkx5YKcDgc1H8R/Dvj/QfB8PneJLLXLa5jETwrDuIlboFxyx9TTpxdzKKcVFc9&#10;9dPQw/jR8PbvxVZ6XGNS0ya1vbxPIigXbNbZHyqrk4PXp0ru/gR8JvDeg6nq+oaktxeRmyMJhvoN&#10;kaSJySXHBz0ArlPhZ4L1R/BNjZa3cRWMdtqDywzMQJVkAztx146CvVfiF4/TTtD0BI47p7TUJvsh&#10;hlXajyIMGVmP6Cqu1eKen5jkr2it3o3tY8j8JeFn8P6zreuWOp2Bu5bhntNOm+7HATgFc84xX098&#10;F7R7kzTSeF4LiS2eS6luwFitppn53Rj1A4ya4jQfh/4Z8bx3ktzo8/22zgWBHRvLmV24Vlx1T3pt&#10;pqlx8JtWsdLtEk1O5v7Py4bIT5ijmHXfnpmkm3Yyr2mpwj8dtttD0iTxR4O8VW96dAvYtFvr15rQ&#10;I4Hlmbo8jY4GK4D4LeG/E3hZ9ZsZJLPVpLW6kNzOh3AxsBjaDwMdcV5B8XtZvhbaCx8H22mSxagz&#10;XZiOY2LjoGHXOefSuv8ACFm/hvwtrWoX2pi3W4mlucRygMISOCvPzEnoKetv8ilR5YNJuzsrS1/E&#10;92+JXwu8Oa62ka1BrAEFiircOrAtDlgy+WRwCG65rzzVfjvpOv8A9p6ULmCSa2BjF/cKGaI9AVx1&#10;NWfg9c+ELTS7SzudeljtNWtJb2YXf7tzu42EHt7muc134PeBWvPsei+I7W00/ULdzs3KZUdTkMpO&#10;Ccn1otp6kUuVSUZ8z5b8rt/kYcXh2+8PeE4I73XHurKGR7me5sW/eguRtXb2GDya9J8SjTvH9hp8&#10;/nXVnDp9xbssjKyySImCRk9VIrx7wn8DviIup6ncwxwJDHFi1tzPvS8dOAZF6DcOa07OH4uXdwtz&#10;rf2O2hjhlgmjbgRJ/spjOfQ9KUodTrlKMmrTV11XS51vjfQNXddd1bStWsba3vJbWGLdHtd9pADS&#10;N0710fgHwxN4SttWZ7q21XxAyiWVYmL+anZF/CuU8LfB64trTQ7m71OC+01R5sVkyvull3ffdBuD&#10;47c4FegW/wALLjULG8u/Cd1Da3chKS72ZzGCedm77hoUXfRHPVqwacXU02vbTTozzD4W+KfCs+rp&#10;r98o068KT2kmkw5IMqv/ABEdCcHI7V33xV0i28V+GfFGmaboltbzvIEDxgeew69/vYri/BHg+S88&#10;XyG+h8lkbzYZwhWBzENjuSeWYnrXOz+OE0/WtdPiG2ub63a//wBB1CwygRh0jbt9RQm7aDlSi6t0&#10;22orS/mczpFlF4E0Tw9pni/T7TUYIkR/sYjVZIVTq24ZLHJ9a7b+wbK5svFDaDZmKzu5EkihMW90&#10;Rly3lleQT29Ky9Z1dfG12msReG1uINF3R6jDcN5SzKfmBBXr9Kg8I+L5fEF1rN5owutOW2nidp4X&#10;HlRpjARE747mpbbV33OnlstN1a+uh5v4zmvrbSdPtvDWnXN1eGVM3srOzwAHmFsdh3r6F8U/HWCz&#10;msdJliNxPeafFC1zZzjER6MuCPlz9BXS+G7zXPDumS3d1c29uLq7MjXMgVmuIpG6qBjmvMPFui6F&#10;qfiBIZIP7NjmvFmh1C4GwXU8a5UR9iPXiqi9LGV4zn7yuo7NO+qLmh/s++I/+EbsLvVrmVDbTtKl&#10;srGV5UZycHniu3+KdpdXeoWcdrr0Ph27t7RI7eRQMXBb5jEy9c+tWvB0nxTl1CWa41FbsSJsNoQI&#10;sBTw0f4c5pfij8L47jxboGsQxG4d4oo5rd5OYnRsmTB9ehptLdJ+ZzKrL2qjUqQejat0OJ8Q+N7y&#10;Ky0FktF1XXzA1jEbfPl4bhmkJ4UDHWse+8OeKItC0ia4057rUYJ5J2JlZIIUibrzy3tgV6FoPhHU&#10;fC3jm4nj1Bp7HUGaL7CkWfKGMl9w6AV7/aI+r6BrFvPZiAwRTCMs+SIkHc980JFPEKDg4xXLprfu&#10;cP4SSCbSrC60zXGW8uJPtMlqU8yMtjnPdR715v4q1nxLp/iP7ZoPh55beNGmv5GUvbyOG5ZQf4vQ&#10;V2nw11tdL8HWFrYaDPczyq0sflDbMpyTuJbqB6VF4o8ceJRpukzeVJbKtzsmskj+ZkI5LnuaTasK&#10;KkqsvdTXM17z6fI4n4neH1+MmnWt3Bd/2JPZ/Mtz5LKSoGWznGK5XS/Gng7UtIXSdPH2i7VDZi5x&#10;tkEmMB1b0PrXQXXxMvdd1ixixs0y2UpfQpyuR90EEfmK4e1+Hay/EGL7PbiLTopTc3s6rtSNGXjY&#10;BWamnpv5nVTpcqtL3UldJPaxZHibXvBPw3h8lS9xI0sEs/35euGbd6dga7+O7sYvhzqWsW5WC9W0&#10;jt2G3czCTjlupJznNdXrrWLeGmm0FIr6HIto1lYM6qD8xKehrzDxjcaHPYaVokNrevNcTpHKbcNH&#10;CfZs8gCm5fkRC07aNXnd/LXU8V0qKy8TX0i6XoUg8mzZL6NpdrOueGOOvTpXmeu+Jr/TLtZlW4s7&#10;GQpBPJkuWWP7oVj91favvP4f3On+FIHa28Jm41CJWgaVZFaObAxjzOBXkX7QGpXmn/DmS1ktbWS7&#10;1G5Z2jiAZ7eNfmCnHp0Jq42djR1ndpR06O+/U8HvPCttdv4ds9V067nWe5jmt5QpGI5DkJ6Hca6+&#10;18cw6X42slgsJNDkS6Ec8ATbC6KMAt7kc5rtvh34mOveFdI1bV/EyO1jLEBa2kWPsyxj5QSORjFb&#10;8/xB03xHd6hB/ZcOrfbJNlpBbqDMY0HLl8fLjvuxSd1o+g+fmu+Xpr/TPRrzUNL8V6mkGl6ZCIjc&#10;+ZeXMRUspi53NjsccVH/AMKXh8Sw6rfwXk9tPcXOQIf3iSqvZj2zS/s/+D9CstO1K4tRcW1ncmRL&#10;hHILGVGwR1PA6cGsXxD8SNF8CaXJHonik3AknbzNMj2mQY7DqaT1s7bnKpSTlCnKzjZXd2vO7LLe&#10;Gp457Eyyy26aSqGSHJkWViSXJY+3bFeoJ8SfCPjTT76DesSW8yecgALFIWHIA5Oa808Hf23498M6&#10;/I+mT6Z84Fu7ZV5xjJCh8ZPrXNaEfBHhKzt9V0kXX29S8d4zNuSV0OdrJ0GD6Uk7XHOHtGt3KMtO&#10;V7ddT0Pw94jsJvEF5Y6fclWm33IQR7QIwMbnPb6Vwet+Ndfs9eewtdEZILZPMutTjXCJ5i8KSe9R&#10;WFzqujTaf4uufvai7R3ESqCEg+8FA965r4iJ4t8Yazbx6fM2m+H9SWOe7M3BkVcDC+xx2pxeiVy3&#10;BKV9GrbvunqaHgHRbrRNSWYXX2eO6tZpJrxgP3hkbjK/1z0rx3wleaf4U8c3Op6Nqd1qs1raTyXM&#10;KhSsuecjrhVr6FtL20u9I1vTZrTzntY2itZC+0naPu+4r5hv9OsNAmkg0OMWeqXiItwEbftRj8w+&#10;lXF7+haXM5XXl6o9Rtfih4ssNZ0KW40+++x6oJLiRUbZGsfXBQdMevevfNA0jSrrR9VmvYFu4tTV&#10;xFwH2RSnGMHuKl1C3uv7IbUIrGJ9R0ewbyrYsCtxuXk47CvPvhB8QNKtdHu7i8kjjmjA+0sXAigL&#10;Zc4Hse1LqjCT5oScY2aaTsUPCXwo03wfrNrfWOqG3sIZ3inikQNIyMucrnAHPtXr2i6PqFleahrl&#10;zaJDbavOzeeWCzQxjhGx6V5Mk2ma7ZXV3P4t85JJmmj8uPA2IcgA+n1rf8f2dxF8NdR1PxXespuN&#10;n9nrbMflX+AE+9EW3cKl1yJyV5NRat+R3+p3Gq2GnxWVrq5uJpL5GiuCnmqEk7Me2K1/Gqya5aLb&#10;yWkctw2IJZThCSOuwnmvFPBnxINj4KNh4avg1/dQloY7kiRvMXg4H8q+bLr/AIWB44vbay1KWbT7&#10;bTJ0kvRG5WRierD2rSMbp66dbkqjLmu0lZ6O2r8z6e0m98RR+IY9N0LSf7PtBF9meRlDBAByyt6n&#10;9K+e/i34IjXVPEl/qpluJVdYreKOQvnHQsB7V7/4EtrTSbjXYNL8Wyam9xsgjtpCXMAI5YZ/Wtj4&#10;MW0es3esW1zpM/8Aa0F0yGSQZi8qLABJPduoqYuzVma86hztr3Ul019dTifhd4yvLgaa2n6csMtt&#10;b+STKmPJyCcqW+lcF4R+FWpXniDUPENz4lcTLHNJcPL8qTgHARen519HNLq+p+Obi0jgtlsbWAxT&#10;OrKH3MCcADqa8a+GN+2pal460eWI3E9mzLGlyctjd8qoo9OtGuttrMFNauyTsn95vQXCX3iLwpqF&#10;tqrG002RoblY/mRJHGABjqc13fxB8SaSks6ahbpeW8d1GxwP3iknseuc10F94X8N6NodtpdpeNZX&#10;GRdSGMBt7/eJZevWvinxt8Rra88QaNY6ZfSaulzNGNQtY4tskTK20hcc5NJU5PS/mODhOSlZq10u&#10;nzPpjxD4v8J+GdRl0O60SdG1aMzEY3hFYYDdz+VcEvhPwp4U0S5Xw/q8UhvZdz+aP3ySPwAveu1+&#10;Lg1LR/F2hXdtpcM5kskt4470/Oqggll+nSuFkuYvE/imxsb2IaftlVzOYTHHlOSu5uCD0qH1Q6W0&#10;Z3e131uejWOm2mm6pJqOtyxW88mnLBHNG3zybuG4HevQfA/wpl0W/tdY0SSC7sJLXy2t3/dygsc7&#10;9yg8+1cj8ULXTtAsdNebT4b8jf8AZJvMDhd3JJ9MV0nw61W4l0BVtr1ZnjaMSxq25I0I5AA9KEls&#10;Y1pTlT5oyspaO60sUNY1iDw5r1tb3Wj3KSS3W+3eQ+aLh26kNjotd78cJh438MQ6fY3ax3ayr+4b&#10;BLMRgZPoKv6qsuqWNtbDT4ZmgmEv2tjyiqcnHAwSPSuPsNI8J+K7DXl0zXTY3z3JCyhwGR0GOAet&#10;O26X+RinF+zm01KD3Wq101Ox+G3wkttKvvD+rAvHeWNg0csBbClgOcZ6iuO8SeO9LvNXm1m80JI5&#10;wGitrhyJtoBxlEHcmsH4daT4rum8QWviLxI93GkT2ds9t8hVQPvuw5yfavPPGvio2mhL4b0HSmut&#10;UkiSOJYcMqMDyxPAGPU1aTbVioUm5ycpcz200snqeUeIdQ8QX0st7f3xg0yS8Tz1eMrLIyH5UiVs&#10;7R619IeL7XxlqfgI3EHl28TzxiG3uMLIYT8pz6+vNZ01vruqaDbxaj4cljS1RVPmYxLMByV9TnvW&#10;doGn/EjxBLDba1aGGxgVJbeOU/NKiN90ke1Jtu9v+HN5yT5X7q5Zeui7GhpGu6l8MdOsX8xb4bSi&#10;WkEKtuL89eSPzxTNT+I3ijXROw8Dy6ddqoME00exSH7FuAfwre+Ifj660ApqcPhPDQOG8ofNmGMf&#10;MRjpWvovxxk8fwQzS6eljbCNpLW4dl2yMqngKfQ0acr1Mfecoz9km2tXf9Op5L8H7HXEHii+bUJB&#10;qitie1njBCoecqT0yK3dB8TWms6ddTzaxELOHzYJLGM7XZuhYnvWH4R+H/iXXNO8V6nDrM0WtX0h&#10;CRAfK6R8KCOwI6V84LfeF/CUBs7yMx3txc/6cJsq0TqMPtzjHPNTGLdrX12R0+65TvJXTXyPaR4r&#10;8Ff8IjLb6No8thcXbiCNgu0yFG5eXZxgZ611/h+717wH9jGkWlrLblRJeTIcNLKeeR36cV543iyx&#10;8P8Ag6dtAiMo81ZIpblDhwzYypIwQM1X8T/EJ49NsdFWdY7q7dJJJozwCecc09b6MnkurWum9U9b&#10;39T3me11fxFeTa5BpN3dpOoLQysUClfvAKP0rodB+MWmeKL9dCsiIRZ/NcBl2/7JjPrXn3wX+Ifi&#10;WC4vIpL4TyqNqWyqzGPsGyODxWTrdnqOia5Z6lqiQWiee9xcmNdsk6jlQ23tRe23XcwlS5m4yUfd&#10;XuWev3GH4r+G/hXSPHdpf3MMTafHBPcSQyNxLKvI2A8YFcPrPxZ8PnwhqJ0vQkiW+klSB4Vy3ndB&#10;x6ivo/xHH4S8beGbXxNc6eXtYoGtYI0b5mLHBc/SuR/ZesrUC/0hI7C5SzunMMTqpZCeRz3JNWuz&#10;+4r2tqbk024qz16o+Zvhro3jHQLqDXrrXPslvhVntpV+aViOAc+teyeGdN0Pxlc63feKNVNqzL5N&#10;nbx5CKq8/exya918dabfaxDNpniLSkt4JJXle5ChFwv3VU+3vXntnpNjL4O1bQ9EmS6McsZeWUCR&#10;kLtk8jgce9OU+Zt2V/SxpGonFdG7ap338yh8VfBGmXXh3Sl0nUJFuXMcMkUU3zvGRjJxjIrynwZ8&#10;FLHRfFKWkjXOn3MEKyPcs4xh+c7u2favpXw1o1prmr6fa6da2k0mnptZ43K4MYxk+vPUV6FrXhax&#10;17U7ey11kf8A0R98UZKBmUkcupH4UouVmlomyfrSh7rd9G3fVrtoeMeOtV02fW/B2mQOXNrcZ+07&#10;TscOOu5eMjHevW/F3w0uvFHiPTr63uIJrbTrYESSHP70fwAd8981jeLtDs9Q+HUWiaTpAa4jvhDb&#10;hf8AWDGesgwRx1OaxNH+Heu/Dvw7A0i6jcXNzMkjQxyBlU+5qeXRt+Rl7W6jyy5ZJyilLW99bnB3&#10;3wu8XeIPENr9u1OOzkim85rFPlFwqnhAw9RXcfFOHxBd2EunaV4TitomljW52TKr4X09fzrd8ReM&#10;LTUr7RHn026t9RhInkkLfcHYEjsfSsz4wfEbTNJk0O4mmlghmDLPJF90v2GaLLo+palUlOleKvZ6&#10;dFb0OZ8FfBm9PiGK7uHtr6ws7Zmb7byY2IzjjHA964T4ZeErPWvFs3iYrDDbwyTQRW0C/KTnHDHt&#10;TLTxtr11dXNvpGqC/wBMvlHmyFdjQBhytanw61bVfCTW3g2TRF8i6uXuhe7t3Dtnb+VNx1+RtJVb&#10;Tbkm2lZbWXVnQSa/o/g3VJ3vPDt2lvC5Mt3Fn5w3I3Y61o3mo+GPHMunTSwvbov+qjtwu90Y8NKS&#10;OfxJqv8AGv4i28Gk6loz31pvvCIYlA5Cg/MWNdN4E8M+HvBvgRNdjujcfaIQkjbt2SOMLnoKjpbp&#10;6GTlaMZtNTbUVZ3ucD4m+Bt1BrcenQ63AlgSJ9sqGTAx3J6Y/Ksm9SLwikOn2ExureS8VmlB8yMJ&#10;/HgHpXE6N4y8UXc80a5a31W48uAS5ZoolPOT/dr2bxz4X1TU9Qjt9NubKyS2scbNwXzSeuD79qOm&#10;iOi84uKnJPT026mdq3xJ8PzT3llp08rafcKo1Esu2NO2VHqfauUh8R+DNTu5/Duk3k8OnSwqrSg5&#10;VJ93Brv9K/Z40688MRzXV9JbLLHm9UsHDBDnapHas6TQPAWjadpsHh9kMl/KIREefMMZ+8D1GKq3&#10;dehjCpTcrQcnZtNrv3Z6q15DqmnPoErwpJYKoF5KAWKoPvKff1rzn4q+JNfksNP8P+HdHS8jv1D3&#10;Vypx5cacMw9/SuI+Md3/AGaILq2sJoLlYvIln3ZjOccKp6mtX4a+O7SawuLbUdRks5vJJV5l2NsC&#10;nJA64p3ev3EqilFTWvW3n3OQ+EVjBqV/qKTX7pY6XKI5XfIBkHQGu/8AEOr3ek2uuak+qGYyZa2a&#10;RtqN5QyqHtTPh38U/A+iKuk2lsZ49QncmV4ztmkbje2c4/KvbtZ+GGj6ho40+2EF5bMGkeOV8ZZu&#10;u098VKhfYdWvyz99aPReh+eXxS8ZT+N9J0G81S5SBETfcRRNgyc4+XHXFejfCHxff6p8O9c0LR7h&#10;ZGhmbyTMwR1U87T6iuW8YfCU6F408Px3EQFrJJi1iiQybEHUOPb1rsntrHwPqeu67Y6GsghUIF3B&#10;kkJ6/L0yablpbXVl8ikrpKy1XyOL8CfB+11PU5dSfxTDaXdrEXmMRJ3FeoO7gV6to/jxdc8W6dBN&#10;dPFp1jbu6uvJaRBy3FdJYeK/CWg+C5dXvY4LDUdUHnSQlMjEn8C9xxVrTdH+Hk3hvU5oY71ZryNP&#10;sy/MjO8hwAhPOCf0qXfqRzK8vde9lZd9LnLweK9Gvbv+2odQl1PUrcyJDa4G4Rg4B29vrXtHgjxn&#10;9s0WOS48M3FpcyT/ALoOflbn+FhkA+1ePab4Sh8ENpottOtRfygifcfmYP0GT2FekyfEPUNGdLCW&#10;2kurq6cG3aIZECk44GMYFO++oqkeZRsr9tbbfoYvj7whp1nq02rWtlHBPcRhpi8wCsR1Vh2/CtDw&#10;t4p1F9Kk+yfZBdWuftIZP9XGehTPU+lU9Uu7DxJLrdhqK3EFpGyl7h02gPjkjPQZr588Yab4hjst&#10;fv8AR/E8cVtYhD5LJ/r44+R8w/lS0b3G3+7SkruNj2DxV4U+IvjmW3vF1azgS2gJtInUEuM8mTGf&#10;yrwHxR4K1mCW8lg1JHlEayXC242KJF4xk8An2ra+Cnx7N5LNrOsaawMKraQxxk4Jb+Mj0+lex6bo&#10;zatpupQ2UYZryV55DICmDngKf6VpJOOnVBTm1fZR0tbSxvO1xovh3wy2s6Sk9pJbbpVPXd1yxrkd&#10;UfRfDcVn4o065SOS8DPLA3CKifdGK1PEfxdtJtM0Pwctq7zMQly868IsfJAJ6mvNvFfi7wdqeow2&#10;v9kXV3FZwlJIoVYodnqB6VKTuTTvrzK2r9GdDYv4Q1Twn/a+pzCBb25aW5YPiQrn7iDrg+wr2T4f&#10;fFDwGbWfStEuVEKx5W3A8piCOnPOayPC/g7wn448P6fqem+GWtRbusTBuAoU+hrx/wCLlyND8S6l&#10;fReFILhrSBYl8gYJ4yGIHeq1V9NzNONRuLb01a7fceWav44tNN8Qa1b6boqQru3XBulMvzk5AXry&#10;a+kfDvhrR/ipZj+1NGV/skX3gNhTb2GK4bT/ABF4d8V+HVE1oltqs5Rpl27MFegJPPAr0WDU9L8I&#10;vJcQTS2sMcId0JJWfK8lfXJrOWlvK1zaXM4uz16XOIfwnbazc2WkWNqqi2DIJFG3ZHn+IDqa9g8N&#10;3F2NUuPDEKPbw20S5dRg8jqPevK/BGtR69ZNfxSNbzHzXg2OFbLHgEHGRXTfDuy1bSL7VtS8Qzt9&#10;onbyRNklVXHDEgdeaUV3HWd4vZ2Wi8+58c/tI/ES80DxlYW1ncvdPbSqrPICd+D3Nexa5p178V7V&#10;9LuPDcMdwkYlj1BMF4uO5P8AKuS/aaMFrdyaV4dtI9Surkq8t1IMlWzxszj867r4CeD/ABZo2kLf&#10;ahbXdtNNE0QR+FckdVGa6mkqNKSSUk36+onN2eu6Vrq2pQ0e9sLHxD4TsL/7SWs4xHlc5dOhbjpz&#10;2rm/id4w8QJqviaHwsbqaxhkzcLMxKKMZxWRrcuq6H/bxtbp/tyACOOSPMmM549K+s9K0qw0LwKk&#10;U5tkv9Vs0lu7tyHDSOBnIrKNk1JpPTr1uVUdnHfXRJfmfJ/w8+LPi/W7nRPtljC0ce6MBIy4yOmT&#10;X0rq0ngoWtwNS0xrm7SBnkM8eFz6DPAArF+Euhat4Rkgi0+azu7J1kZdgXIkPzFiW6+3NZvi3x3H&#10;qfh7xFE95FJNft5PlyAJJGVbkLTm4yleMbIGnfyXZ2Z846r8V9X0XQoYbfR0Gnvd/JcRk4jUtnb7&#10;19CaRoV14v1LS9XstCi8tbcRzyk4DK3BfnvUXwz8A6JqPhSCz12Yxzee+y2mAEaqDhGO3PJ9ad8W&#10;fFGq+GfCT2uk34t102URySx8b1/ur61pJRbslre1+4e0cb+WuqtY9tXwRNPqVulnfpYWsduUeNF3&#10;u7Dpgn+dZHh/xdrnhrTvEUOrpJd2cDfI8oIHJ4GT3r56+DvjLxV4jmfV7xZ7LT1jMUTgsollA5Jy&#10;Tk/TivSf+E21LXtA8QLcSRzC2KoYSoUsM47dSaxcHCTXVCUeZK9nHTfRnqPh7WvFt9bx30ml21rY&#10;uB8+QGCt0AxzU2n+FfiFoGp63Pp89q9reRefJJdNv2qB91eRj8akax1zSPCWmXm0QwJGHeFgWYoR&#10;np7V53oXxQn8S3E+k3WuG0iuJP3eVDEov8LHsD6VMk7y30M1eSly8nLez0vsReNtNs7rTrC+tILY&#10;XtwgYAttIKnlo+vP41774HM9lpWktqeprKkmI/s8I2lHPc46n1ry/wCI/hjw5c+FZb91lb+zkKwG&#10;2YqHOenHY1xv7N/xEh1zUr6K5s/sy2MJlj847txxjg+1XCnJ3aWi3KrSU6Ut9G+mpe+LWn+J9R1+&#10;wn0WS4UWzN5sgG5o4weWAPtXB+K/D8figQX16yQWVsVWCVRtaWVTzI5bOeeteh+Pda8bxeFdau7B&#10;I2uZC8kbJkMqMfuqPWpfgX4fbVItObxBHc3CxwxmWylGNkrcksO+KqnFtJ3s7/MpTUINtaRS21Na&#10;VfFet2Udrf20N7YW8WfOh+VwB/EG715h4mjhsZ7T7Olv5cBRysbeWEjXqfdq+vtfstX06e+sLDTz&#10;cwShWTySFOzuh9K+cfDtvolprniCXVdLikiEZdLRX8wwgcFXHrWbj72rfzMsNXvGclFWWqUfM4v4&#10;i+IZbq70O58HeIri8F1KqXUD4eONf4jk5/LNfQfijS9TtbfQbnSde8pg6LLCwGz5up6VyvgnWvCZ&#10;gu9MQW2j2l3mWAbR5hBPOG7Yqtr+taLdXsegaLeO32NFZrsNuLOxzh6ttNLT7twd3KMbNW3urpqx&#10;6Z4y8I+ILy1VY7mN4t6EjPl5PcgDrWl4YtvCWhafcW888VhdSbj5TkZkcDr+NeMeHvAXiK/8T3n9&#10;peMZr+1itxJbRRvtjicD+Pb6V5X4r117vxOdOe6hje2TzZZ5CCwK8/LntT01aW6JhRdRRg6lravl&#10;VjiNe+GWr6n4rtdR0vWFF0s5lIfO2EKeAo96+lRbeNJdWik1WQNZWlsZI0XCiWXHHArm/h/40t4Z&#10;b+40+1+0NJMtus7KATI3HfjFWvid4i8U6L4o0m2u7OXyTGHZ7cZSXP8Ae44I9sUo35Um9vI6J3dR&#10;JKOqur7/ACOP0T4WaRrkx1/WrmbTJDdsFSIYJOeAx966zxR4q0TwXJJo+tP5FrcKZ7Nw26JDjo2e&#10;hNdx438H6zq+naXL5aWlt5q3A8pgzlRyS4NeI/FLXPCvih9Ui/sqTUrlFihXeCvklCAzcZzS3cU7&#10;6afIVN892ndPp2aPYtM1Yat4TsfsV5BDayTgyAnYzrnofY1ee3vbC+vpb/Rm+wSRBbZrU7sOe5xX&#10;mviO+R/DNnb2VpDCqLgS/wATJCMlWCkmvVPA3jfShoVvqF3fSWFotthTMMq7jsoPepdtRzg4xbUd&#10;29OpDpVzpgsLufVNKnvfLbafKO541A6k9q8F+JGseBtHiXW102e98wYt4bgF0Vh6n19q7m38W6bF&#10;Z3f9iTmW71C5HnK+Q2yQ4ztPA/GvVl+H8kekrY3mpW40uNvO8qdAWB6kBuKUJWa/4YU0k222rvZ/&#10;5HyPpJTxZrfg26sorvSTdXCi4mjOETb7dq9r1fwfq3hj4kSXl1dSXen+SMSGXezluDuz0Fei3vxA&#10;0vxroeq6FoGnW32q2xDbznHJX+IDr+NePv4W16/002/iC4itZ7ScGaVZMAxL2I96ftG5fDypNpX6&#10;p/5CSu9XbRpp769R3jz4Zab4k1OGCO2ltbF2NwLpf3irLjoAO5r5AsvA3xR8P+JdUGm29xGFfi5Z&#10;FBaLPB6kAmvtrxL4puRpEul6DCsluIgy3MTBlUfT1r5g8U+MvEYXTbLxDqctmszlRPbcyBB6hehN&#10;b4ab1jo/UzlSu4t6f11PW5vh01gmm+JdXvLw7F3Twedu86Q9NozgV5Pr3xX1qOHxANO0O40uKVSs&#10;11Ihm47Z6Yr1jxZ4RtU8N2dzL4xvrzSo13+ZIMtG69Cemfxrwyx+L9tLomq6KL1rg6nOsaz43MqD&#10;gkL6VdP3ubTmtoKS03/Q7DwlqQ8T/D6/TV2uLOQKY4ZYVybhF5JKjoK4Gy+JvgnRbeGwt/El2I4F&#10;CgKhYA9Tg8dzXZRDSdE0uy02x1SeaLzVW6lB5O77wHoK+qdF+HHwct7G2jfTtOZgmS0iBmJbnk+v&#10;NUpQ5p3uk3pbQmc5U7NJtvTRXPmzQLKzh1aC9YrBuAyWJ5UAcmm+LNU0aHVmSCZri2mfzGzwqN3w&#10;Kva/aW19q8aRqPNRFxED/D7CsAaCsN9LM13DAE+XbJzgdfzr8Letz9MjdLRdTofGOhxX+h6dJbW7&#10;A7/lbGAoI64rI8KaXIJoYUiilRU2yDHzqe7CuwvdT0w2qNLq7RxkAIw+5muMku5dKu5b63n84EAK&#10;0fAI96joau3Nc9j0zwZpFlHcxtiRpslnduVDD0rwfx42taLJYW+nqJbRmJBx8ox6/Wuyi8dvqE8r&#10;SosQ2geaDkMe2cVY8K3D3kl7Y3ASVnJKDHTP8S06cuV3sTUtKNk7X7HjmpeE7LUrGO4mVI5VyzgZ&#10;xuPTJ+tXoPD0101mEf7Q0Ue0hegHrW/cy+bJc6fJNsnXK/dwDt+nepPDU02hXU13cMZQsLAxjHPH&#10;HSu32l0tTkcFd+76nMXcEerRRadI6Qsj4K4O1SD1/GmeINCvNItts8aPb4UZB4IPTius8PQ6Z4iv&#10;Z52crcJmXAwu0GtPVrZHUyTXqtA64ZXOVG3096UXdPQOW6b09TxS+1y8g1fRBFAEiLKvzHPy9gK9&#10;M8N+MbM3sySWeHdnB3fTmuR0C0hNyzttJSdggYcYHQik0nRLuG/nmlGUjLSAnqQ/BxTehlByTT7s&#10;7e7sNKjtZL23uF8oths9ASfu4OKZpV/ptpNdSW8KRncuGwcbcZJHtVy30eC6s9QtbxcxjY4PABHX&#10;tis/UdG0yzSy2QB9vMe3J69iaqXws1s01ojy74uaLp8/2PUrQjYSVlRejMehrpfFbS6rpmmeZMmU&#10;gi2pjkleea0razewkkGo6dmOVl8snHKn1z6VDr5SVbMRvC5AwI0ODs61UHfk8jHl+N236GZp8Ytr&#10;wvJIGGxXYKMM+3tmpdX8QnV9QdgCrRxDYM4PsMVyjXgLzptwysAu7ggD+easeHZ/tNxfSwxlpdoU&#10;hhgEA/pVyjs/ImM72XmfT/w/8Pya3p2rS3vkxyR2jGGPozkjvXj2m6lqUFn9nitBCDclGA/iUHqt&#10;YcHj3UpSbKOFoZogCHGfmUcda7pLmGK8ggeMyOqqzMrZYF+ciuOaav5nVGSlazeh2mnXZtYLpfsb&#10;ZeMOZSvr6YqrcahZx39nHNE7wyx7ic9MDmn+KdfmN0kFq58lI41x0b5/U15fq3jER65eW8yAeUFh&#10;j2927njtURRo5qMfmPPgCGXUJb+C6LqGYRxsc9eQuK5I6N4iS/aS8UqEbd5eQQBnFdTP4h+y28ki&#10;WzrELhUGSVIYeh9K9n1cWkml/NGfMdlmjkJyduBlc10qo4280c7pxls2uuh82axZ3GmzWO2/ZnvJ&#10;sIq8CLJxiumvtBvLN5IxMrKFB3lRnew+8CewrRnntri11TcUcQzZ5xlMDOVIrhvDniPVNftGkW3H&#10;liQrERydi8ZOa1i/dM2oqTWuu1vxO/0a3uNMeOKaUSFo9rSR8lsnIHfj8at6r4WlubaeSIqIzJz1&#10;U4NYUT3mrTtFZAyeVEZCFXIB9CRXZ+E1u77SB58hDQSM+zG1gV42596ynJpG8LP3ehy3hHRbrSbr&#10;zo5mZTIC3oM9C30r2e8ntLrwlry3k4VHkLEE8txiuOsNdgN0rBP3bHbIo7Z4Ga5jxtq/777NDZiW&#10;2mjKSKBli46ED096m0pTX3lXjCD7HDeBPD730dpFBLtSMuD5Y6AHgt9a3YvDiwa7G8YScxy5nVyD&#10;tAHDL6D2ryTw34i1XTZtUghVoWHCLuAJP517h/aSwaRbXKosl5MfLZl/hJx96uqpdSfmcdJxcVo9&#10;NX8je1O90K+lM00CsEIJGflyvYAelL4dnsNRW/mtbGNZmiO9QSXZF6Fsivn/AFk6rc635EFuuEx8&#10;6nG4Hrgexr0/4eaHd6Nd3V8FeVWRo5485AVu/wCdVOCUE7kwqN1Ph66s67wPrVsusXUyxwBgCjxO&#10;RtYD0GRg16t4q8c/23bHT7CwihiUlJpFUFNuMHpXxpoXhnU5ddnmljYRiZmHP3sNxz9K6vSfE3iA&#10;32oxRwMIlkfkcfKTjjFNJxUkpK2lwjPZuL3sjf8AEf8AwjWn39tbh0kcYUEqDuz71048TaVp91Kk&#10;8JMJi8pipBEZYcfLXMQaFZ3csM03lSs1uzFRwQ6rwc4OeetYxuTLcy3ElvhZZiQD0YjgckcVLbvv&#10;+I9VfRHTap4m0q0lxbxxM8Y3kFMg8dT9Ki1TxM10iXNpaZAi3yMB+7I9QPWuIvD9pvbjzLZS/wAw&#10;Ur8zNxgDjPFXNB16+03Sri1ktdsg3Lgj+AnmrsuXzI53d3dl5GtZ+JvsKQyybpjlWGTtG1/QDg4r&#10;sJdU1FLS81CG3WRfl8sc7SR3xnrXnWkT2upahqFtcJkRLGFGNvDHHH516prUUulaDBDEVZIrtlKn&#10;qE4wPepluioN2eun46HPN49fV4rfdP8AZ7gL5UinnzM9vrXOXYtxcoxdnW3YMyMfvMOox9K6HXNH&#10;06KWzICqmFmlC9Yx3OfSsuLRrCGbVL1LsTxyqJI0DEEhfb16VSknsJxls7Hean4ylg0Se9t7bMQC&#10;IAwwwz6Zry/TPG2q3lx9rlAKSM0EkTLyFxgEV0E/iBZ7G0gdQgdixVuB0H51k+HfEMNjq8i3Fkrw&#10;RkEZGQ2e4+lXTXuvQmpO8o+9Y1o73WRD9nt5lNtEpK9VZuehrldYuNXs9SSGy1t4uk8kZ4WQ+mPS&#10;u313xbHdSQQwosRvJTEhx1Un5cYrlPGVhHpeoXlpOglkhERVgeclRnPerpaPb8DOqtN3ubXj28nn&#10;0bzZrQncNzZJZScdOa8l8A+L9X339rBEjIiqzBxlC3YZPSvcm8QQXPhi2C7VjeSRZVIzxGvBFfOO&#10;r40bw5azwSMLi51HE7jjC/eUY/Gt6Ekqcota3MMQn7SM1LRK7Ov+KXjuGHRLbdbeVesTnYMIGHAx&#10;nisj4Q6R5mgNPMVmme8aWRSR0Hc57VneJBa6ja2byuJArHCSHrx7V2/hFrq08Oz/AGW2BQK6bRw3&#10;zH1PpmuiVRLDqKWrlcwinLEOT1SjobWua4L+VZUVjE7I0ZQggBOwxV74kXTPZxvZTuI7mFSMD5jI&#10;OCpPv6VwngnX/wCybK7t/JEkQmBErLzGxzkDNegnWbe9snt4+XdgV3D+I/xAiuCeklodsHeL97Vm&#10;DaaeWuNHSaIxCKMtwOSSO1aHkRaZcJqPku7JIrLhhuBHvWwZruecW88Y822iB342kjk1ly6mk2yY&#10;ONsbfOijPB6Gs5XfQpRSO78Y+IINQa2MdjuW9g+eUcYYdeveqejQ39vp7QxA4ydrnBxkZOR7Vwmu&#10;65c2stvtu0dUIIQr91Wrqrax124LTwagrWsnG3GcHHP0rL2VraqxomnJ6XLWleJ7oIUllEiW24An&#10;A3BuOmMiua0LWo5LuWWyiQ4ZkdOuM1rQW1naWl1BNLGJXBQ4z8wPQj061ieGPA9zp18t3vyZZECb&#10;jwozyT68d6ahH3vwJd7xX3+RqeJJIbKzaW5tx908Z5HOc4rO8CeM7cQoZWPlKWBUZ3pnuK2vG2mw&#10;/a77zZTKoRGAU4BBJBFcdcNENMv4zAkU6R7o5EXG/PGGA7gVpCC5UiZp819C+t7aajPdSSXc5DOd&#10;h6gAHgEelQ6tqsEkM1sVabzMLkgH/wDUK5DwbqCQ21w7TYVMl2IyQg9BXWKbO9kuZ4N37gCRQn8b&#10;Y7j0rRxSZlF3V+50dnp9jbWqOsn7xYT5j9TwOlZepXk8ljZTI7Ms5C9uPQc1Qs7e8ltp1lj8uSU4&#10;OTjPfJHpW9fPdXmlpYPBGnlIBG68AkdCPXFZNe8bq/LomtDqrTw7qunRxs93EodNy2/3tp78jvT9&#10;W1S6stRGoyJiJkEbSsQNw6DHrXJ21rq2mWKzFWurlly2Tu2ACsl9Qu/FdtpthcXiJbRSs7IV5bby&#10;RUcuruXzWSSWvREGqXyRamZltmRRyJiMqS3XO2maVqJvpLsRQBgTvOfbjI+tdTZaNLGL0m7820fP&#10;l5AyqkVzMMWm6WrLKkjbmypjGMgfTvW0bPoQ0009lds6rSdA065sLrzXkQz5DkcEBOcV82fEhLex&#10;1KBIkKRlFI5ycE9fxr38+KLGI+WCyoq7iH7Z4ORXEeLvAumeKJLC6jncJgqxQHoPX0FduBqKlVcp&#10;N2Zz4qHPC0Em0WPgnHptn4l3zRb457PcoJ+YknAAPY5r3Pxd4jlguZnFqtqQRGmc4Yk968z8O+Et&#10;M8MWGoXVs3mi2jDLJIcnd6DPb2qW88UzeJ7CK5kUF7d8DtkA5ya5Ma/a1nJXa0R04V+ypKL+LV2O&#10;+N08nmSzviSJRuwMgHvj2rxu+8aS6dYEB0j8yR2DEgYOeuOayfiBrms6hPfiwLpC5CSbOC270rlr&#10;vwlb2X9kjUdPuESXhWmfK5PfBrTC0I6OT36BWxLbtFbdTodK8Y6dqlwg/tVPPjjbCYIZsjBx2NeO&#10;Xs6LJKWcncSqk8c+tbfxU0OC0j0y5s4I4J7fZs8of6wE8n34rlZIDKrYfcnJAK5Y45xX1+X4eEYK&#10;cb2l0fSx0YarLWLWq1v3uRW12FMgZiWEDjk8A9s14Dc3BSOYcf6wlc17f9mc3kK7V5jkkcDjgKa8&#10;caOPyLxtoJDHj09BX0WCW/yPi+LJNunr0Zzl5emby2Oc7uBnIqneSqRIcds4WqkoO7KtjH6Gnzxy&#10;LEpwDkAlR716yij8+c27iWbAE7seozyDWr9oIBYE5xwBxzWLbJhcsWz147Uiy5YBeSemexp2BTtY&#10;30jEjAAAgjkHqfWq6aePPAJ2DNTy4t41YqeuTz1+npWjaF5ZUmRCxXnHWkkXddTNmhIcKMnBznsA&#10;Kv2lsJgyOoLEZXFSPKUnnYwBCey5P4DmmaXc7JfNLMDk4BBqrCi1czI4Gt533ZAXqPSuk0/U0J2r&#10;nLcZ7YzxXN6s+WdgScvn69qj0MeZfwIrDBZVKngc0NBGdpW8ztdHQrrKIMAOCD7mvQZPB0MAM/mY&#10;JfHXKgn1FeeTBrXWrIAsT5iYI4zk4Fe8TWZeKdi4RsgkH7tctZtWt1PSwjTun0ZWs9GVLcGOdS0Y&#10;yMDpntx2rnfGszDTFZlRGXAGf6e1dHa6tYxytbtcDGzcT0DE9eK828ZaxA1tHCrZcPgp1OBXNCL5&#10;1p1PTlUSpy1PoD9mvUWS5kj8vPmREcjj8PrX1ncyx2yZljYKCd3X+lfnp8KpNXM7y6dqK2xIbK4B&#10;+VRk19D3fxU1X7H9jHlfalGGbblSD3A6V8fnmXzqYqUotO6V12P37w+z2jh8np06kZK0pWdtJX6F&#10;n4o6nZXuk3EVtb7Jl6MT1xz+FfLcfiHUIYgY9HnkzxvIPUV9WnwprAtBPJfQ/MgkZTGOAwzx6/nX&#10;PS+JLbTYbyISRtcKv8MfynPcg9KvL5qnT5IpS1MuJcDLFYhV5zlS92y0T8zovhlqVzBoMcrI1u/m&#10;Fm3jsR1ryu71LV9X1m/mn1TyFRyqMh25A9/euuOgC7tgyXty+VBbDYG5hkgD0FeJ6pDHbXV3bo8k&#10;sjTbY+c7vc4rfDUKbnWlZXb7bHBmWKqxoYWnzPliv5rXt6HWaf8AEaXTpjaJcSTA53FucN9TjIrs&#10;tG07RtQjFxqPiLbdSsSieZxHnoCAMZrzjX9D0/TtBjuEYm4llVJGPbjnGK7rw7d6bN4ftVj0+MHy&#10;n82baNx2+p/CrrUqahzRhZuVm0kfOyxNbn5KklKMVzKLbaRqeJ/iPP4XiFha6i90J4tqyudxQ/7J&#10;Fcdqmia7Y2Md7cXDXG4iSTEpyFPOa8lnsZp7me4ZDGsB3hR02sccA19ZwFptKhJ+ZngTJ/4D/KsM&#10;TThQjScYpuT9523OKGIqYmVTnk0or3FfRHAeB9WlvdSBadkRRgRFizMGGADmvebn9zC6AGN9hH0A&#10;55r5s8K2gg8S2zDKl12n0+oAr6XvSfs8n7zLNGeD3H1rws6jFVaVlZOKZ6+Szbo1LvZs8g0JLy90&#10;zWIixnb7WnlA9gWzXvMyeWsPmEAogHHzfgfpXlPw+uorS915HBKx3SlQByCR6V6/cIGkdgMMcdSA&#10;fm9a8fHJe1enRfkepgX+6WvdfczPXHysSuH4G3r+NOEscYjAy4BYAnsPSriWTZyyIgGQMevfmr1n&#10;aQK0Zd1K7TlSOST3+lce6OqRkwwyyJ8iMCzcblwV9cEV0cOmtuk5wAAcBujVZiVNmVkPABODjnPQ&#10;VYS4RSecOcljjqfxppWElqWooFglV1ZvMRANy9efX3FcH8TUurvSbmVZTvjAcow+8F57V0J1ML1d&#10;xuOCR0b1zWDr14ws7rcY1AjYHdyOnGfwqqb96PqjnxSTpVF5M+S11qaVYY1ztDMW28Hnr2rv/BM7&#10;3H2iJZwVZCSG4yR2/GvPXslnvWhRTl22oAcfMatWkDaXqb2khEbqo24OOT2OK+ilFNbdD4CMmpXK&#10;3iCFzeqok2GMPhM8YbsKSxu7q6RWDRwNGduW54FN123SQtKmRID8y85G3nOOvNclBbSXE84ibiVf&#10;MI5yMelaRimjmlJpnY3stzcgPBBI5UiNpX5VvQ/SsJ55ba9eROGZsEAdOMEH2r3nS9H8rRY3TB3o&#10;pdyPlLA9P/r156fDcj6uyyxOBc5yq8gKe+O9ZQkve8iqlOXu26kGsapM1rJLJKCGVSFPzEe+fStk&#10;SPFpQdX2x53MuAQ2/wBBUeueDr/T722tnsJpIpAqA7csQvJ49K6zVbbTL6SK3hiMFtHCg+X77MOu&#10;fpUNr3bFQhJOV9HtY4iaxl1eQxRwgPHgqvIZu+cDtXb3d5c6do8Mhj8lHJEgwASG6HNdFffDuLQ7&#10;ay1aylnkilTAI+YkEc571uX7yaz4PdH015EiMeRs+dQOevrXLOrF8ttr2OulQkudN2drqxkeFdEt&#10;dS0qS5F1GFICZySwx6DNfSPgLxRp2i2E+mDSomleItFd5y2R65zXxpZx30k08NnCtrHKVSMFto3e&#10;h+te26T4Q1Pw3apJrU0JlVlEcUali2/oC/8ASscRJrW/6nZh481k10V2M1jxjfXF/p88kqSSNcLH&#10;wNpGxsjj0rtfipctLDa3kW7fcSGCTaueVGRiuX+I2nWDQafcW0e26RsSBeiDPP412tzqUV7oGnR2&#10;8+28jckMR3xg8etcTtaJ28rvJfcamq+HNTm0DR1hhWZhHEzgjaUVOua6jwje6BeXFraX9sY72Tcp&#10;kj+UN6ZNczp/jiS2NvDI7SK0flvg9QOvFcs90lvL9oUMI4JC+GByAewPeojK2trrsxuKelz1jxv4&#10;kt/CmpvZRtFKRBvaUNhgT/CpFcenxvS28PSRW5n3Pku0h3bvoMda8g8dRy69cy3VvDIVkUDdJxgr&#10;0xmuUbSrm1tYg7iRthVlHI+vFdMYU5a3tfp2XYx5pLS1137ne3nxTeeS2MkThUHUjDH/AHRmtuw1&#10;u61aK5j07UGgLDC8cqBya4zRdJ1W98PX1rbqrSq7FZD8zKrcnFcRo03in7TYxQSxwfZPkmLLgugP&#10;PzdzU+yg+a1lbuXGck1e7v2PqjwS2oQ2ieZdAvFwWmlZVKjuQQSa9Hsbw6y8duullZ1dX82EFUfb&#10;33Yrl9D8W21zdW0cdkt0oQmXjG7aOhIrR0v4h+JormeGx0d1twC/CbuD2BBrjjKN9ZO19bK7OqSa&#10;2j959SaRqscNlBNeO0VxG2yV93yjPQnPpV4+NI5fMtrXUBcPF94q43NnpXy7NrBubW5E8irGfnk3&#10;5zu7jFc5c6lbW9jBeWVq4dpFVGI2k5757V2RzGSsltbXXU4J4CMm29XfTTRH22/iQ2dpHcSQO0w+&#10;X94u3A9fevCIbvT/ABSt4Atyl9FcOTPjKBeD+VeMar8RPFSFFuNRV40TnaScDsGrT8C+L7lrWSFp&#10;nWKSXfIOjOGPQ+1FbHxqOKafKlqmtyKOBdNSatzXPrG2ubeXRntrfVQJvLKN8o3P9K8zvdG0qC0l&#10;nWYu6L+9WQZyzcGuHl8RHTtfnuy0KWv2fy4xu+UP/eHvXOW/jTUUvtRnijWeNUDOvQHPHIqKuMpy&#10;UVKCutOuiXU0hhJRbak7PX/gHovhDXLbQLe7SO2ZJLg5Qgc8+o9K8u+Jnj63m1S2eF2e6iZHfGTt&#10;UHkAdq43w7d6hqur3DT3YjPOF7L9Kp+LQLW+gH2YeYSE82LByD6ketcbxE5QUL+6tjshQipuVvee&#10;59B3fxFmuYreK1imjZ13MGYOxJHYdhXid82u2kjRXAcb3Lp83C5557Z/Sur06K4tnt/KuohLnEak&#10;4JyOlcP4gbULWW6Mk6yXTMdwdh8o+h60SqSm05Nv8ioQjG9opF7UNQW9+xQyqVZOTJGMuPxNX/Oj&#10;kvIPLvphaxxEu0mAhkHr9a8U8XXsgQyxzeX5aZIz9447VveBb+7t9NC6iyCKUBihO5m9x7USj7rZ&#10;Lld2sb7FdQuZbjbGFi5UKMDI7gd81uWsUmBIlj58ksDkMCEVeMHPviuO13X7VIQ+mQo0ilo8g5A9&#10;QR0JrzTU/GeoWMduhudrYcgRkeZ8w6HHalGD3HzqO5dsbmawkVREy+ZcFmlU7gBnBA9CK9duRp/m&#10;3EYt0lkhCsZZGO4FxkEdq8k8GOI47Y3d8V8xyzQyfxAnqor1jVItPGrSn9wLfbGsxRycKORv9Kmp&#10;ubUI3SZkeIBCltbxwwMJMndgZJJ7k1LpWnS/KYk3loyZNhztKjn8a7W68aQfZdXsNPsY543Tel0R&#10;nax4wvtXK+GdNhgj8u5uZ4xKC2V+Ubzztz71CSuuptZ66GPp8UV2s6280luzyYfzF9eD17VVv/B1&#10;54UuPJWGEJKm4uASsqt6k9/arGpKq21zFBM7+WQ20YLgE96i07VNRubLUft7zSq5VIRJnK4HUe1O&#10;61Bxd0bmkW6aZpBkueXupcMowQoweTz7VgT65daJqpnyYoZbXEKKOXB6kCsrW9VubDQYo4IVaSW6&#10;H7uTkkMOo9q5fUI7rzrWSabLOjIMjKqQM4BqlorrQTetjf0+9ivkluBYbjIGKKMbmCHktnvXTale&#10;34keCwkWONbRJLiR0BYgjhR0wa83v4bqG1gW3t3hnKbVfPJDnLdK7Ke9uPIu44YzJPJDGsj4HzAD&#10;73OMU27JFxv1OZ0vRxrWo/b2WUW1tBiSMnCll5Jz6e1aaeC7fV7ozS34mcIQsSpuWJOxOe9NgXUB&#10;o01nDDLOjEk+X169CB2zWLB4s1jQ5BLJAIblY2VIeMkEYH51vHUj3UtV5s0bzxq3hrOhafpULGQF&#10;numBYnjlh71T8NtHILoPKZni+VVIII9zn2FeZ2niGTUtY1O4uIXR4kWNlPB3H19BXoVp4vsmtNTu&#10;jpixGOVISY1J81gPWqkjKFRNt82mtl5Hav4osdSnjtJIflztgd8BN3rXtGrfDq+n8P2cjXMUphVJ&#10;HMACsFXqR7gV8yeFrAa1cazBcRSReQguEQDow6bfQGvS/D/jzXbO5sLaWVWjdgqr/DtPG1qwq6N6&#10;HTSndXfV9iXxb4xbQbhGsZ5GBiUNI3ONwxtwOua6Fr+ztdJa7muAGeMYiCZyfUrXieqeI47PWtUj&#10;urYeS7kjYdw5PUV6Bp5hlv7SUpn/AEZnCjkMB0rJvRGkJpuVn5Hnup+Gp76JiFI+VJJueYxJ/Sre&#10;qW9hb28lvCfL82IQhid/OOTzxXUGLUZXlnvrVrJ5MKMn5Zk/Dv7V1g+Fmsy6fuOmv5TBpI3wrYyO&#10;MgkHNTrfREuK1dt+54TLK8fh9I+Q6RsF2tyMZORXVQXcOo2ttq7srmK38m4UrlnPZuPQdTXMSaKg&#10;CJI8kMzqYniADkjoTxjH1qpaFfCejXlxcLITLJ5cZAJXC5+97nvW1No59U9dkvyMDX/GE9lcJPbt&#10;5i7k8oAgoqng4Fd7DqAza6gikGWJ9m1ScS47Y/QV5bpWrw+IopPtAEEpmURtEgjRlH8OPWvWtZgd&#10;NFjFveKrwygqFIU/MMEn3+ldDVmjCm2+Z3ut0Y0h1Wa0c3MQmdX8xUZT1HcCs2e6vIrWzdbNlEQA&#10;I2ZG4nOARXTw+I10a706aeAuqECXcdwYEY+uKQ6leLcXM8NvKLR5d0IKkFs8jA7irW2w3bvr1OW8&#10;bGdrO3aWEkToq7cZHykEH6+or1bwX4f0hdJ1FrtjE80CKFb7rOP4qzdDiN80g1GWKNpGZ4rcgNyB&#10;05+6TVLVNRvYNItopJ0jluWkIQAYULxxnvWc3dJWNIpKXN5aHfeGNP006FLGSIrqwYSicjClCeQP&#10;UV4tr/h+Mw3L2ri4L/MCfQnnGPzrtPCl7b6pY3dlJKxZbVlJzgkgcD3rjf8AhF/EVndaSN6wwKrM&#10;A5IG7096ml8TFOzirJteXQ4tP7DsNStjIjoXJ3bDnC9D+Ir6Us7CHSdO0/8Asu+Sa1uWLFSu2Q+2&#10;e9fLV7ocUuuXUkis/lyrKFU53EnkHHrX0bcXFteajZ2FrbyA2UAmXacBc8ke+K1xa0j6EYR2c9Fv&#10;oYfiNLifW4IipZvNjKqp4BI4B9cc1X8TwzRtpyr5YYPGhjB7oTnp/KtSyure+uJxK7RSqSVlHBXA&#10;7CsYXzRWcRljnl23DmRmUByB/GM1zQjqjplZ82u5xei+JdTnmfzIQUAkRuRhcnH5V0utazLE+mYa&#10;OC3WNmlYjcRjG0gfhwaVtUtbfw/q9tbIHeVllUyL8wAOSAMVzOnSSajb3F3exvGY48Lu7KeM4reK&#10;1MG2kle7aubGlaouoSI7abKqSOQrlh8xbjoK9Zu9O0ie/jspLw4itgoRSNiv3zXn+l2dqLAlSJVh&#10;iEqlmxn6DFbOvfYLnQ7W8tbFred4mWZ1yOexz605xuzSDtF310uct4w12eG+t4LSFhHbLkBG3K5x&#10;z67T71fh1FtSuLL5N67ASzjLZ+9jJ9CK43wr4vvkvLuzdoJIEAXLxDzMfWu51BrOxngiMg8wp5pj&#10;jHVW5BPpim4crSt0M4T57y5tG/uOyjgvtJlsr154vss10JQoJ/d4HIIrrtJ8VaPp8GrX8ly8X7wv&#10;MyDzGkOeAoPQVwPhfTra4023ll85ppJpH3nkBc4A571YsPDU7fb45X3LJG5K7DvLdvauZtKR0xvb&#10;bocP4nvk12e31ewtVt8Z3RxnJY4647dK6fRdSiNlc281wYndwVkCg8HtXncXhvV9CvViaOWO2nQs&#10;wwcA9hk11sOlxaha23mzMixy7jgYwD6n0rWbVkZU76u2vU9m0iaW+0y3gEjXLC5V180AAhOMfjVn&#10;wxZXP9sC4DtDJHLJI1rnLOoBB3Y7elQaPZXPkLeQ3cccKMFDAZDHpgY6VkixvbDXTeQahAJZD8wZ&#10;8bl6VhzanVbsdH4l0jVNQMrR7VF/MqRjcDhFHAb0FUbnw9I7qt9CY0twIy0efnAGOPatXwzbINSu&#10;RcW+xFiZVaRvlDkEZH1zUGra8sBjgkvVDM4iXPO5x3B9KTaa1Gt2cNq/gafSYWu472KaO4f92iNy&#10;FPXn1qTRNVa0t55UhEcwJiX+LOfvfj713Om2YuQlvLd2qwwT+azlhyR2we1Zut2Omarfrb2d5Fbl&#10;C0jnosmfSrW11oFrMx5vEepWFvcQTkLaHZG6MCfOAOQM9h6+9dLc6dYp9jmtIlihu5Fj8tjnbIR0&#10;Y54zTbzw/Dq3kWl5eLCrNmOU42NtGOTWf4g8JX1rDa2sl7HPEtwsiPC4ZTtGOB16U0nba/6BtI4z&#10;U7y9triWFnWDD+WRDx5iZ7ms7S7+PSbqdPNdkYblLE/KeemfSukvbFdQ1Fv3nMRBODgnjGK818Xr&#10;qljdJdQ2paPOMSAYIbgAilBaoJaK/Y9Dvg8iQzyAklS6Nk4Xry2B1qil3cW9ndzR3LyFVP3o8K6u&#10;eV55Iq557m0trkBFt4YAJFUbgHJJxj8a5qC0aSfVNSvLmR4ltxJHHgjg8Dj0zV6XFJ2sUI47VlKf&#10;Z8klSmw9R15x712tr4cu9Shc2F5vlhtmbkfvFfptHr7Vz/g6yt7yR3t7pYpZhgxEYG5ec57Zrd1+&#10;eKzbfaXgtpvuytuCpIR1AHGD6GqktUQn7t/yOG1vw5dQ+Hr6FIZbWdZRJKJG2n3OBXQaJYWVxpEG&#10;lyyJFLHJvMmOWOchlz9ajh8+/wBUgOoXUslpdWoTtIAy9ya7AaalhJYRJKsjmGQrkZbMY+UgntQ1&#10;dEQSu35WOb8WeHNLvtPtbV7qWa5jieQNJnHyHO01l/D69ke3uLK4aRlK7YumFOM8jtxVL7Xfaqml&#10;XM98hiS7ZJ9v3lIOApx0rR8KWOmNrd5fNMTC8LRRpGc4KnBY4q1H3Xczc06kXHrp6o8+TxHPHf38&#10;CXW5i6pGAdu3YSPxrB/tG+8+9uvNWKVJS+0klsg84H4VjeN7W6guftsM3lJGzqeAc7TkGq+kXNxN&#10;HOEiRnf5ySCd27sf5161KhFQTstUj53EYqo6ji5Oybsivd63eXYne6kKsspGB0BboPxrsfD2vu+n&#10;X1lIsY3IRFM5yM+30rgLSzeS4mW5eTyy4G1OjEjJya6G+knhtrNHs2S3ZyIwyYwV7/SuuVKLSVjz&#10;4V5Rk5XfVMv6faWuoaGthNKZJ4C8z4/i2528+lYFvq72enSQ3Ctskfa6xn5fWsjWb28S9toorpYf&#10;MUK5PHT+lVJ0CRXNvtKggR+YTlWJ/iq40rL1dzKpXcmujSt6nUWep2WjWd0tqyMZzyoGTjGRu65w&#10;ea1U1G3t7H7XLbsTjy5MHJ5HBB7A5rj1szLCUilQgYDEcbiTjj2rW0u3Fs9zpN3e24F2q7GDFtjR&#10;4PzketU0tTGMm7GBHYrLaiGGLhpd+QcqM9Aa0LPTZYHMcmlsvyNuk5ABHp/Wu/0TwrBpC3j3hwMb&#10;v3ALrJ3Ur7V1eiTvqr26XNssSwxyOUlJDSBvunmuedddNfMuFB6X0e1jl9K03W7yys1Ro3gWTZIZ&#10;vlAfrknv6VuWvhiSwvohcF1hYFjIhDR78ZPHbtVbRNQlMd1YxR7t0nmHHIDdMH0xVrWddubCUwSR&#10;4DMG2r82SOh+ntWcpSu0rG8FFJN36HpOh+JBYQ3bQ20ISSEJK6D5sr0znsDSaT8QL2d5bW9uYpIz&#10;HgMkZJkC8heOAfeuBS8YSRy3S+fG8HlzQIPLBwd2RjvVqLVdNMtmbfSpbdAjAR4L7gTzyTnNcrit&#10;dL+Z3RqN8tnbyO61f4j2rwQ2S6bcQhsLJlCRkdGC46Go9Hia8miRh5aMWV5sZClv4SPSr1npslte&#10;Ld2sq/YQoKqxBbH8Sj3HpXQ+IYZbG/imt1Y6fdW7SRsBuAZex9wawlJW0XqdMU95P8CXw3oUkU8s&#10;TQuyRMHXA3K6oe/ua9E8TMILeI7iskkaN9nBC7l9D+Hasa+uPMt9O1C1vkaWSI+ZGhJbI4ACgdK9&#10;Dn8H3N1YaFqF5b7nc/I5JHK8gEY6UoxbUrK9tSm4x5bvyPNPFVnDqMSiCRkuY4yFVk+Vl69O2af4&#10;W07XtNWKW4UiBRhwq7sg8j8Oa6PUNG1PVtcv/s+nG3twqiLy+VLlQG3H0zXt954T8SQLbRW8sUmI&#10;F3L1WLjlRW1KhKbk7S06pGFWso21Wq2bPPrCK11WeGabZ5QHypGuWY9sgdK9Z8DW2sQW7Wd1aiKN&#10;C5DuvIU9MHNX9M8L3ltFEIWRbiRCHlYKOnP3e9YE2o69o95aJqaxm2kcgkHiT6+lelSpexcZSUvN&#10;rbXuefVq+1TjFx8k3r8jrdUW7k04JpUJdkJVXZBtDf3ga4uxg1fQ9KujNcRz3MsjNLvAVVPbGOuK&#10;6d/Ek80kj2M6m2faVjjBAAXqK42LWLi4W+lubcTJu6FSqgE46+1ViJwumpO9mk+i8yaMZWaaVrp6&#10;7+hb17QNUn0x5p/LXGwo4PJHfHtWd4R0Ca7hv5mCMVKoqSfKdjDJP68V1thrl7eIIYLKP7Oq4WWV&#10;8g7eQPwrzbXfiVeQTukdohlZ8O46NH0rlqqjFxm22rW16mkZ1LNWSfl0OqcIsyRzyEKEVlgR8hQp&#10;xz65rkviBdyPp0UkbtDGXyrRHGWHT8q4afWbpk3pjzJDsDbvu+x9q5iyvb2SXybq482OI71VT8u5&#10;ecZ9K45V7xkktzZLZ3Op1TxMupQvK1vOblIFTeAf9YPWo9Ps9YWK2m1G4hEZwdp5IHY4HU1zazEP&#10;9rO+J5H+WMElcf3hVyDV4o9RijuIzIrplTIfut2496xvzNt7lLodjrAEUcQIAR3Co5G3JPpVPX9E&#10;uLIQSQu8qjCMsS7gWbnOf51c120Kyvd3TOywBEjSM/KrP04+veuWvvGOq2duGSyUEtuBBJI29cj1&#10;xVT5U2pJ+RGujTNjVr2WPTrVAAkkgI8x0PU9sHj1xXD6x4xa6stOsng3OpAaRVAY7W28sO1ddYeI&#10;JNRtLWSdwWYHO4cZJ+Vfw71xOowNPNMViEe5sHaMKo9c/wAqxnJ68r0YmtziIPCMl5ql49vK+yE+&#10;ZwxXHpgdCK67S/D0UdoHuGk86STLeZ8uQBnHbNSzTfZ70xWbLsI2krwW3c/kK1dS0LUbzUbV4w8q&#10;tIp2MeAV4IGahK/S7M1BanAW8tzdahekW73McGQIguRk+1Y2v6b4itIEvBYpFDJlMoMFc9VHpX2B&#10;La2elabfTX1oYRKgG1QMo4OPvDrmvPJX0+5059KudQJQTG4jiAyc9sscZredDltd6tXt2H7HmT1+&#10;Z5fpmksLBbmQmIN5Xztk5BPbHQ19RaXrCXdlPb6tYx26SWoRJFUbpQPutjPBrxTRIWubC7WaeIwx&#10;SloIw2ZG7AN2GK6K38LX81vdyXJ8p0jC2oL8zOfUmroOUPhV7rVB7OLWun5l/U7Xwxc3EBg0+4e5&#10;gfdLMqYyAPvZr0HRtWtrn7MkNpIknmgq0hxIqr3LV4Vpd3qugzC1uZkE4BZth3M4I+4nYtnrXsts&#10;2tR6Dd31zCgmgXdsBDO6vzjcByQOMCt6Em29Ld0l2FPZefn3O/sPDlhbz3l9cSljcSYLTHcABwGU&#10;GvPPHmi6ZFaO8E6W4KMsQZh5sshzgoO3WoYLjWLy2s3g0UQpsZphPLvf5OV/A+9YF14g8Ua1HNdt&#10;oun+Vp7btzY3ySKeFUfwj1NdNWpTlT5VStpdO33kRjJST5/J6ngd82vrpFqLiyMcBn2rPKdjeaoJ&#10;Axx6V2OkbbnUrWOGGZrwoC8r5Dr8vTitez1W/wBZs9Uj1qIrm4EsaBcxBwOOe4Bry+2tfEsd7f7Z&#10;kE0d1GfNR8fe6rx2x+FeXJJNWehvFO59xeEtK8O3MFusVxJJexL+8gnkIZWPcZ9a8Q+LfhWK2uZJ&#10;TbswiH+jmJt58xuob6VwfhO/nENzJczZluZpC8ynmFU68n9K29R1CCxtxdf6TPEm1k4OC2fvNnrx&#10;1roqV4Tpxj7NJrqhQoyUr87a7M5j7BqsGlWCqtvF5kkjuXOSuOyivIPEevXcllsebYke7Ctng+oH&#10;rXtF/wCKINUvLaSCISoMhQqlfMYDJKjqa8o0/wANSma6m1KRY3JdxBIwym45XdXEmrux6MItpeZn&#10;a9pNrpVmZNPXMslqjyuPvHIyTjtXBaI8LOpvyqpP8oUHDDjjkda7LxDL5BtyXVXZWRhjr2AHtVTw&#10;tJps2rW8TqH8g5JK5iDnpn29K0jKyZbgudfkY+n+D7nUb62iQyRRK4Zi/wAgkwe2O2OtfQd7DdSS&#10;NHahIbVU8mSSQ4LMBjKk1DJo8Mdr5sjSKSWEYUnGXyAefWuPvdQuFuksbuOVlZFXkfcLA4YY71jV&#10;m5NXSPRw2HjST13epowW1vcapp0TyRyxEeWHZcnjqc+ldGtrZW4a7tpI3sLebdOiKS5lJxnHt1rn&#10;dD0S9jTyMhYYfLWSQDczF2+6PqK7e0sGi0zVI3V7R5LsyxFhtyFHQj0PNcz1ex2RWhwF9rfkeJo9&#10;OljVxIyTwsowCrkgqcdK9FuFNlNqsSw7JLdFCNnquO/tXKKgl1t2hkgZ5QNw27jg4xg9hmpPHHiD&#10;WrjU7NrazCOFIuYyQPMRV+U0JF3a31VyrPLbXEVpCjtHcyDeuV4cJ2BHQntXgPizULl9YlluYN0y&#10;qI9ykjdnpn3FeueJ9Zm0C+tGjijMktuHjDHcVLH5wD29qg0u7vdQ0y7WS2ts/aC4DLyYwc5BPcV0&#10;0Xyu9jlrrn93mtZ37nLaFFDp/iOF3maZUg3FW5C7upFZ9ws2ratM0MSCJIXcux3MQDkD2rcj0+J7&#10;/wC06aGuZHtmjZOiqG5yT6itfw4umXWly2tzEkdzAGUPESGYE4wfWtHLX5Gajey82zmNP8JyapoM&#10;kSl5BO/n20kik/Ov8K4Pb3rd06+v9Hli0d7aMvJH57sygvhfUjpXeJrsml2doLZ08lflij6AEfeN&#10;ZdlFd3GokzXENvBKmWnC7iM9eDWcm2mWqaVmt7JGt4xu9Dig0uaCEk+UHZydoBHc/jXnmrzRAz6r&#10;5/nvKqhlQcKB3xXoviH+y7TTY4LJ/th3BRJKVCSbj0OeleMeK9MuEkuX+zvBKx2ogGEcd244+lKh&#10;EdZu21+o1fFkcEAnhtN/lSL/AK1Q4UMea0dX+Jkcv20C381mixvRFUbR029zjtXNeH9KsvKuoZZ1&#10;LE+ZKA+4bT7Y6iuujtrK2vIrrT4Vlkt1EdtDgEmWTO0ntx1rqmop21MISnJX5kY3gyLWdTg0SM6d&#10;NMkt5hZHQq8ZU5DPnt2rpdS0m9vdbubeC0t5w0kimZ25DI3OO3NdZ8MvCmvQXLGfXEN85lAheQlX&#10;LHJ6elak3h+LSrG9upcW7AmN52k5ebqdint2yKx5/edjeFO8Fd+txkvw0MOnFdS1O3eRQXW2jbc/&#10;ln6Z21kC+fWdJhNmxt5bUPEu/oETpyf0rBvNea3jtJ4MyA27I8pDDawO4Dnr15rzRvFV/wCIPEVm&#10;XdxC8YjSNV2LIckMWA61pCm3d9iZ1Ixsur0Os8A+MNYm+2XX2WJks8Al1AIYnGOOpNeAeMfHOp3e&#10;vz39xZwPmZwHKYIZTjC/SvYvCutB9autPnj+zJBeAOoHDTJkY/EV4pr/AIcutW8VRaVYXBmlMxLK&#10;eIVDHJZvQAHmvTwkYqpPmSty3POxLk6cLSbfNb5nu2px3GpQ6bNCz/a4Cg24HMjHjyz2x0NfS1jr&#10;L3tvp/21Nt1Bb+SdxOA5GSfrXkWgJFDJ9n09hdzWUircSzHarMoxuTPUA9D3q5qPiKP/AISGzsLy&#10;J1Cxl3ZRgDceea8OvJvRdD2MOlD3m97I9K8WXkJ0K4jKpCB86hQAkzjjD9/pXzn4ivLi00m1Z2WB&#10;pXWUKG+YHphfY1698Sp0ttWktbC5tbmP7OjQGXBDLwfmB6EYr5q+Iq3mpnT5bS4WR0k2MAoCqV/u&#10;kcY4rfAUbyV7bmWPre67X2sU76cWt7Dfjy1+zr5oDkfMCORg9zW74gksobfRLg2kaTzfvRK+P3an&#10;kALnPNeba3BDf3cdpIWdoVVpARtyB1I9/SvX/AeljU76UAR3Eq2QEMEwGFjXgNvJwAuCTXqVtIp9&#10;keRRvKTXc978AXnm2dssSxmZpiSWJ2HI3bh36Voav4wudZjMFzosJDwstvco2wxrnB4PWsnStWj1&#10;S904xXMRt7a1DzPGmEOA0YYDvk9Mdagi0LTrm2eaxmn322WeSY7owmTxjtz2r5xyfNK3c9+NuWIh&#10;0/wzostjFqbSyXMkALGOLcZEHA2tXJ+Lb/TNPg027tbdoJ3umjCTMQZYsdwc4qhrl9czx2hiujMs&#10;UwYpKoD7SedvtXkXjDXhe2siu5ZreRpogQcn5vufWuvCYf2kkraX1OXFYhU4S016Haz+FtM0W5XU&#10;rSN7WC6UmaGXkBuv7oe/pXxJ8QtTfUNUuri3hf7Os7Km/wC8PqO1fT2r/FGO/wBN09J7aX/R22pG&#10;OpZejc9vevL9Y8I6vrr3Go6Nojz2EkpMjKf+WhHzKM96+pymEqM5SqadLt6HzWbSVaMY0tt2ktTk&#10;fD2qeXBY2sDvLNLMjSHPIIPAFfoP4k8PXi6haytcN5ctirSyBed5GAB3r4z+D/wv8Q3HiDT7h9JY&#10;QQy5Z5v3e4KcgDPVvav1Y0bwxBqKRXF7dJBFaHbtPzGVhzj6CvK4iqwdamoNNpNuz7np8OYefsaj&#10;mnFcytp2PCJrzTfDmmWd5FDKtx5ZE0krYRhjpj+9XgPjTWpZG02e3h3RMpMuX+UsTkFfTFfVXxQb&#10;S/Gl1ewpPE0McQWCFRhSU4J47mvlT4m2VzbWEtssbQRQmKOEjncfQV5mBs6kdeu56ePUo05aWSSI&#10;rXxHcy+HNRu/PlnuLYh4o5ONiFsHgEZ471wPi+OLx5YWEfnGNoN4g8scMx7HNLea1HY/ZlnsXRpo&#10;vLEhwUlXHOf8DXPaFp8lrrHh6OCQ+ReMGtxnBXnoffNfQ0qfInJKzTbTPn6k+flg3dNJNfM+p/gv&#10;tsPC72s0ckOoWRjit3J2ksx3FvcV6Toep3Oo33iPUcoJLWIeVJgKI2b5SdvrXE63o6WNrBEsjCWa&#10;SEzuuc5J+77Y717Eui2Ok6bFqVrG08OqTiGdFIYiSIdFHp618lianPOpLu22fX4eHJCnC+ySEs/F&#10;Vu2nxaTDcLG8KtJFIwIaRiMtv9c1wEmiaY+mz6hq90txLu2WlukhTr/ePp7V3Xijw3o0FoHivwzX&#10;O62IK7bmFnUnr6V8sW/hjxVY6A7SEahaxTZkmjkBEfzYAHfI71VCm5NJyV1ZE4iaS+Btav8A4c67&#10;xU6WyWFzaaZbT6ZdLsmurSM+ZDOOFR+emfavMrq5u5bfVvI0hLLbIFeSeNY2kwORyMbTWJe+P5LS&#10;G/SAmD7PKG8kZUPvGWOM8niufuPGV1f2CzS3Ur2EuR5LvuZWHYk9Ae1fS4fCzhFXWnc+dxGJhKT1&#10;d+x3tvo/hrXvD7XV9ZJayxzRLK0P3tzcK2Rxz3ArZsYLrRNca10+cslnGkrnJ3mRTldp+grl9Mwd&#10;BCSadNa28UaTqQd+8bup+gr2rT9Dm/4TOK1guPtH2vSPtM8pG0A9FOegGK48bUa5ot3VnodODpqX&#10;I7JO8btaPU+g/BN3o+p2N9rk9uytqwMBiHDF8ZPH4V5X4jgtjqM++WRrm33ujtHuDxlcCMk9xXbe&#10;GL218JR6NPJIj+RI8scQ/eeY5G0Djjnqayrvxxp+uy6hb3Ijik8qacoMKA0fzFFbvXgU1dq299rH&#10;0M/hs2tk9e58h+INVsJrDUNKAaK4nuIpWRsKAyHO0Y7EVxbeEZTBI0kZjbLSxybS289MDphaZ42g&#10;vrrUL/WnijEUtwGIQ/wDgH6CrkXiDVruJ1EIltpYiyuknzKPR8/w+1ffYaly042e+r9T4LEVOepK&#10;620XoaNjrWmPpY0iKxM9zbK5bdFuaR5DyRnj5feun0rSPFMd1bYtT9ha3kgh+fO0FdwZsdK8e0y+&#10;kiuUtYUjtpWTa0qsWLZ988V71Z6lcTaXpMNzcN51yZLb753YAwzAd/TJrLHRcI6JO71v5muDanLV&#10;tWttoez+CvDYTw7BfXd7AmIPLkcnew5OBgfoa5b4oa+vhqGKOKaaYz28YMefn2yrhQAevrXU+B/D&#10;UOm2V/a/2yjfu4lWCX5WLAZCjtW74n8H6Hr/AImvbiMh761tlkhinBWNngTlEI4Jx0zXyNKUPrDc&#10;tVf7z6mcan1eKj7rtb0Pk+yhvJbSyZBKvnxtsd/m8kRtg5Vefrmuy1V4bML+4XzTDGGnCBx5g/jI&#10;HY1jTNKLHQxHcz2tyiyLMI2ALeYxBwf5iuO/4TvUdH+1WaWKyL5gR3mGBtTgb9vf3r7CjHmtY+bn&#10;NQ3e9tS7qFtHLaXmqf25cGCNgJgjEMrucBVXoR9a7/4Yalpn2mylub+8FrE4knLllbygfu7m/vH0&#10;ryPTL671TxJYxyRR2llLcRJcyx/Oqo5wWGeCR2r3DxV4Y8NaJJqEGmavc3zHa8JukVSyj5QMtwVO&#10;cjFdk1ZJNmFOV22uhLo0eh6v491W708JPajdeGO5ULnPBh/2vUVY+IGnavDqt1cafPJbPbRqssTy&#10;FM4GeF6EAdK878C6NLFqqyQ2MdyAzrIrSGNAE6kZ9e1er68//CReZdTTxf2iXECRCTcFiVSVdCPQ&#10;Lgg1nKyqLXZJG8Nab73ufMWoi5uJ0WabcOmUIAw3OOmDXaaNqSGwWwNuzxNN88y/fiAOcDHBrBsI&#10;zaTSJLCXYh0kR+zE9R719bfs4/AS28eXl5bS3S28cUYd7qOQBrdl+6GXoxODnPau6o3ZJJtt2SRw&#10;cyipSbsktW+iMrRdItZPBvihzcSLdpLGbMzgq32U/fBPpXK2XhzTtR02KCxLXV3HckzoCFDIBnIb&#10;qc+tfUPjH4Crpk4uD4+t9ThtiYXgYiBQDxt287898VyOnfBTVtAiu7MXti1veyedHOpCuEA4XP8A&#10;CvPNeHUxEYOSb1Vnpr+R6tKn7VQaV4u+r0f3M8a8TeHdHiutKc3LeVNbyh7aSTebZscYz0FeM2Nl&#10;G10sHkpIVLKhU4DY7kV9q3Hws125ubWJW03yduxcndtc9iflyDXAeJv2bdcXUsfa9GhjUYJikZRu&#10;P8j64rfDY2nGHvSa8yK+DqOS5Y3Z8+6BdRQ6jdRvabgWCmOBSyIegOBnJr6O8O6jLd6layTaal21&#10;sV2CVCkjK3G07iOK3tA/Zr8T6ZexiLW7CGWeISsySDYVXuS3eu2m+GUs/wDZsy65buwcm5aRxE8p&#10;RvuKQOpHTNLFYqDlpcrC0JpO68/6seb/ABe8G21lpcGp29nHpt4J232KSee828/K3cKv0FZMF7c/&#10;2Tq+n+IJjDcSWgFs0ZEiSKTkxkDo3pX0T8QvAOo61qL/APCOXMNvZNCjukrHzIpAMNhznj2ryP8A&#10;4UDrVuGhjvI/38iuJZSdwYehbqDUKqur2e6RqqTdmk1dbPT8D5VskuYrqS4tzcKkLBmDKA4I6Ahe&#10;31p1xpd5fSLd3tsrGTPyk4YKT1G3owr6Q/4Z61qx1CVJtahtjeRMpZJDIXI9MkYHrWPYfs2eK98i&#10;w61p5Ckgea4WN/YkDO72rsjiIO9n5bM5XScVrt6o5K907SND/s99Ou4b5bhQhldyj2r9TlsY+lan&#10;iua6fTJ7OyeVobiMeeZQJHaT2K9q9r8Hfsx+NIdRgOpWditpbx+cqkHy2cch26dO1dZ4u+EN5N5+&#10;rweJra2wA0i28fynHHGOprKcZ3T5Xprd6GsKtNprmWulk77+h8zXvgnVtA0670+G/wDtMFzaxTtO&#10;sbMD32AjkelcL4p0a7uo9L8q3lmmkkZmclkRNq4EQHQHvxX03rN34cFvp0E2oahchXCO9sGUSk8j&#10;5cYPPY1Ub4C+Irtg1v4sS20xbsyCN0HnKsozuIjODilhqknO6s9f62CvGPJZ+n9XPhe71yWK9Jlh&#10;Nv5amNlDEguB1Iql4dvcPbxSvK0Ukm6QAbs85/KvrPXP2W9Pn81NJ8XCa7+1ATC6AjjIPLEFufwp&#10;lt+zvqGk3EV9Bq9tJbxtsZokcCRM4YLkY/WvWniabi+unTU4IYeopxuuvU2bHw9BceGb6+hMDmOR&#10;pBA52xeSBjcpHOfxrgrSOG70JBd3Rt7LSpPPCx/vS0j8gENztz6V+n3wp+CGhaObfVNRaS4jMH+j&#10;2cy7EX+IllOd3tXOfFj4F+HPHu/xBoU8ejXgBjvI2IWKZFGAXj4x9a8/6lWUFLS978t9bdzolmeH&#10;9s4JSslZzt7t+3c/Oz4k67qsWh6ZqT+GrBbLU08vzV/etKQOGJ6pivAdCuBZaf8A2mlq4mS7HlTN&#10;gxn+8rKAMiv0VtPgX4r1fRbnwtawQRrJGQ0zSrIcKc5jU9AfavNtX/YY8fRaVZouvWLXUe6QWiOw&#10;YDPJwwC5x6ZrowlS0GnTlvroycY4KpH97Ftq9ro8Th8ZaLrulm1udEtGltY2IeDdbud5yT1y+PQ0&#10;7wJ4ZiuIGjsNZW3vjcOEhmDA3AC5EZz0HpXqXhH9jzXNeluBba7DB1VzKu1kdequoyTnseK9a8L/&#10;ALMviLwzc2lzqeuWkT2su+ONIt5ut3y5Vj7flSqJSp3gpWb6r/MISSqKM5RUl0ur/cfOlv4nmsI4&#10;bnToo7a8b93cQSAMgkjyDnPTJ6UaKst8NS1eC5tYbmLdLeNMABhuqxH5sE9x0r638W/s2+Gyt9eW&#10;V8Uui6tBDetiN5G5KOe2exryKL9nz4haNHr1vZaNYTWuqRjzoJZjMITjkgxgH6Vhfkummn5K6N+a&#10;MrPmTX3PbzPmG80zxJJbiTRbdvI06/Fzbyq4Mm6UZyiDqg9q+mfDkem29toaWnjKA3t3P9pu9TYg&#10;zxXDLt8sR+g6CvPv+FIeM7i7m857bSmt4Ykj+yTCNivRiwYdxUHw9+A2qeGPFlpqMt9YXdvbzmWG&#10;KaXy2kPZmbB7muuGOpW/iL7mYvC1b39m7fI+/vh5qPiC7ttd0W9ji/tSBY9t2jbTOr/6uX1BGOe1&#10;dxHrc+mWV9Df31xfzq0WZIECv5knytHjsuP4+K+f9D1jxlresazqN7eaRYlLL7HbzQBpVG48ZJAy&#10;fTNek/EDw7qevaVa29pqqW80VsomyIlnuVXGVHIIUdc12QxanTlKKbava/X5Hm1cFapFTUYqTTlb&#10;7L9ewnizRN2o6qby1Q2i2Qt7KWGf7Q0JkGN4XGN5JxXxB8f/AIY/FnWLnRn1qNrmCx0+b7K42+cl&#10;tFgt5ig9scGvpOG21rTjpEC6lENPs5EDRyHMxxyWL98dhWn8TrXUvF3h12h1G2uJYZ5mjLSGCV45&#10;OPKJHt+dc9LGRTlNJqVtmdlXCTUacW4uO3Nrdaaff1Pzv+Aq6xLqcd/AJLzRtLulnvbB5PLW6Z/4&#10;Yx/EWxyK/RDw5bahqEl1fuk2kW6T5tIr2RPOtYcZYRrycccV8x/FDwS+g3ml+IfDWoWNlBY6fG81&#10;tgs0k8YwX29G9Oaqad49tG1DTNa+23+uz6rZiC/hyGS3mflVTOAM4xgV1vERn7/Ty6HL7JxXL1/r&#10;ofQmvfDuW/8AC/ibUNMudRvZYJmmRJ5BgI2SRz1z6dKzfhRrd/Lr8N7LdySs1oscNrDMywqUQbgR&#10;j5iOmK9M/wCE51Q6Hp11qekmwsntntYbCNlM0kgHBkx0A9a8sufiBZ/D2SfSrW1t5Y7tYLmW4gGJ&#10;raM8u6Bs5P0waznyqUWnbv8AmOEpuE00m29Nemz1N7WdYjtfHSz+J9LsILc2TXOnXihplinIIAmy&#10;Aep5U18X+KtQbwBZeOLW+hH9ueIB9rtbyzUCCS3mPK7MDb15FffPi7T/AAnctozW95PrljqTpdGe&#10;5UyiM/wQzEABVJ5HfNfFn7TWkaHoviSLRrnxLNJJcbJjMwExsomX/UqB1A7V0020+XdN621MXJcl&#10;9U7W1020Pd/gLf6VpPgvSyu67ikt1ke0hdjIlzCcmUZI64wRnFe2anrmo+KfDTNpJji1q4VjNK/z&#10;fZYl+YKwXPzV+WfwaGm6brEl5d+LbiOyhk8qK3gjZ5roEkHbGCCM19eeDofD+m6i9i3ii7e7u5PO&#10;jii+RoIiMv55/gOO+cVrJNX6kRUZWdrNNHS2kekab4a8P6qvieJ3+1SwamiyCSZJZDhpth649DU+&#10;q2HhOCU2ljdya1Z6iplmkjhaOch/lKZjA2/UVe1aP4U33h9fKsUtE0zzWQSxs0moFwcM78BgTyGr&#10;O+CvxN1G30TVbTw/ZWN1MkbENfSrAECDcVRTyce3WuVU1dfmtTqdSfK3Ztpv3ZWV7vv5HkHh34C+&#10;MfCPjKS/0fW7PTLVVkaJDI0syW2MkOO/vz+Fdx8P/ibp3jHxHo1lZ6Z9phsPPuNRubGPZK8icRsw&#10;4O09xXfS3ehS6x4J8VL4W1jT7y7cJcXCzNNZsT8pEikkKrH1xXivjX4T/FDwT8Q/FuveFNOtNL0/&#10;Uiy70mEsYDDccAAbdx9K6IQU3K8tlp2MvatcqUUm7+uh93eA9Ztopn+x2V8GkBmuVuIghELH+Jjz&#10;tJ6iqfijwX4As/Cmq6/qugSRTGdrljC+wllb5APY14l8B/iTrfjPSGvNaMUM/lvax5l2+e9ufuuB&#10;/CSK9N0DSPGXiHWbe2u7vTJrq1T7UbORyEeI8CNgcjA7VqtuXlv02OOpTlGcpe15ErOT5mrozrvx&#10;jJ4uk0R/tP8AZzWifaI7izk2tGzLjyiBkEHuMVzGmfErUb/Wnk8S3eoW4huraK2voxkMm77rrgLh&#10;yeDXHaL4B1QaT4jvb6zSyutN1G5OEYlTMx+RGC/wY6V6ppXw9+Kdt4R1m71B9LurOSFJxZRHY8YU&#10;bt4J67euKytJu+p2SVCMUlKKu+VXaVr66M9M+LOi+FW1rUNQuLmRdbsLLLOVVopopgUAaPuRnIPb&#10;FeMfDfWPFMuk+HYdR1SGaJruQQSWzASK4yVQjGAP6V4T468P3rTSeItG8XXMM+qae0eoNet+5lkO&#10;AsMBOdrY/AV5QniLxdoUTPCILLUNNuY7SWGKYSptZMqRgkMzdyK0au7rS5lSo8kFFtuy0bW1tND9&#10;Y9O0zTPEFoNHvdVWe8Q/apwTzBuYsFIXAPHavnJ7AaN4sh0fwpaLqiyh7h45pAxtQPvDc3TOOBXh&#10;/wCzdHqkGu3Ov69qM2nq8MlzcSztnzd4KRqq/wB32xXvWnaHaWEVtf6oSbe8uJYp7m2bZKfN5TBX&#10;kY6Gs6urStquvkKhTdJ1PfbTV1FrTmZq6ld6l4xS003TxYtdaVYzxvFM5VVnm4wCvBNfHPjC38R+&#10;E/AU/hi+8LTW2ovfKYdTtZ/3qOxBMZC43Ajp2r688KaHB4b8U6vYG0eXTtbiaWFd5+0QmMcEsORm&#10;vXtS8ETaFo2o6npUTX6zxoWtruQTKpPyl1duQccEVNNta2u1q/kU68KcowvZS1j0u29dT598IwW3&#10;gvw1i4eeObUrACa6wdxYRkYJ9D/OoPhR4e0258D2BuZZ73XYZP3c0jtlIWfkAd9oq1efDfxRaeEP&#10;Elt/a8l9ebxNY2SuJAsTc+VzzxniuJ+Huk+NLPS4ptUs2t5oYpD5WcSbR16dD6ClZp6o3cozjJqp&#10;73Mne+j8jo/jPr2oaPMNM0RriQ3bRRxLMpcgwnf5qMeAAeorc8caja6j4n8NWmrXNrctqWkCzUl/&#10;NCS5B83jpk9q1fBfi7w7aXml/brSSzt5oWeGa6O8s4PzR7n6Fuw71o+JNY8AwBzqXhoW8N3Nus1t&#10;0Hnlz64+7k88Ut1ujJzcZwXs5NqL95WvroYXxp8TeDrfwte6JfT3xMqx22Y4jgPEcEAj+8K+K/jP&#10;4Q+G/hrwzot7pEt5/aw2SToSdjiTO9BgcFa+7/DWkal4w0WSTXNITTNL0tzGZWBaW8DH5OD3HTNe&#10;A/tl22k32ueF9MsX2CDSVEVvCvz+YzZBIHcgck1CWt7adDSM4pqmrt3bb6XXmfIXhy48K6Ddi11S&#10;w+2veWDqrS/J9mklG7f7kZ4o8P6m9rYo41BQ8XzR+WBIQYzndk8gEjpXnV94U1XdfXN/IiSxNt8q&#10;Rg0pIxgfpWS2vGO5MkswQSAqFUY+U4BFbKipLvfciVble1rbHocVlPqVhaX8moiO4udQkZpM4wue&#10;VAH517VptrY6Ne3t9cMl4iXKItzC2VyVycA8bl/irwO0c2unWjLLG6SSSMiY3bFbg7j2qzpksU0M&#10;CTTzS28QMi20TbQzscZb60qmGcuunkKniVF7a+Zs3lpbWevy6om6eHzmbd0XexGN/tWt488RR69q&#10;KzNptvHJbkRGO0QiKVCOWGe/er3hdUvUmtikSwTMZJbct86In8DA965BbLXNZ1aOztISqW05mXOA&#10;I09T6gVUI+9r9lE1Je6rfaZPpF6329nMqmNYTjzBgRgdB7mvSNQ0jw1HYQ3EqE3MihnMgaP92/Uo&#10;B6V5TrFjqWo3s19dzxxmBt4wu2Ntpx8oHGfrW3Hrb6vcXtlcTEZQFWKhwAB2HYe4qpUW2mn62M41&#10;lG6a66G7dWtpaw2MNtfB1LYiz80ZPcFjyDXM6vY2rCe3SCNJYSTJJJnqeeo7+lZ13FcTaM7O2xUn&#10;VYfJXO4qecn1rLJnuYCJZjEjS5kB5aTHQfWtadG2vN1MalZPp0HX+pJKHhjlA5CvjAVie5PWtSC8&#10;ZY7Hy7mRvJj3yg/cIHA5qhLoelSW7GxvRJNjdcQOmFVR2D8c+1Y2m6r5MUyI7SxsBvV+VGPfnAFd&#10;HJfoc/O09zu/DV4jXTC+cLAtwbhsfvOpOVwexHFWUmvo9RmeRkWyuLjzFt3VWWTIwCAenFcpI0bR&#10;wSGz8sSqdoQhVB7bvf0rpGi02Lz5kupookRWUyRea4bbyOMgVDpq7di1U0SOf1i/txeS2kqSWjNI&#10;XgJ5VVbscdcVi3dpaNpPlkOZpWdXuADsAPTFWbpWlmSa5WMOwHl4AHyt/Fn19a9NtrS6fSWiuBAk&#10;CsohuI1Lk59Bx+dZygk4+o73UvQ0vA3iOC0t7bTmuDLGsK7VKY2k8fNnsK5v4w/Cey1+a3urRIlu&#10;cBJHi4Eo9DyenrXPapHdaNb38hUiZWGS/wDGO1dn4J+IMNzaTAsgjHyOG/gkPp6iuX6pUp1PbU/n&#10;5jqYilWp+wrK63T7WM3WtOj0uPT7O3t9hijSFMjOSowW+vvXKXum21wzvHEoY7gzD5QpAyevet66&#10;1aOW/LySqTEpxgE5P+TWLrczHTJkijCSS5HUD73b/wCtXRGnK6ucspxSdtjw/StPfV9ebfMv2ayd&#10;ZcYwSUOeff3ru9YnMVvqDxlW8nT2GG/vMS3Ncx4P0ttPvtTR33hiMtk8Hrg/WtfXi0un6smPneCF&#10;OB2PIB/Pmu23vJeh5yd0+54V4VnvLtrvT1ZY4CwllIGGbGMDPpXrsunxCa2WSJQrKoYp97ivP/AU&#10;ey51KTYoIYR9eOOK9E0iMXVzKZCB5bYJHc54IrSr8TMKStE5L4jWsNnbSeSzqr4AUnJAPXn1r5/R&#10;ds+3G3HHPv8Azr3H4vyyGWCIksd3b0HY+9eFMT5pbb+HvXTQXuI4MV8Zos8gGOcHgZ74r3+bUElg&#10;jEOHeNFy4PAKjGK+d2jb1wcZ5P516v4SkX+xWBXOXcHsPlxis8TBWT7Bh5O7RotfyAoQMEfMMnn0&#10;waiOp7by3VxtYuhA7fMaou7MobpkZzxg/wCFYklyRq1sPXbj2I5Fcbgn06G3O+59a2GogBgsh6Dg&#10;k5yo6VwS324XZVcktuyeM89M+lWrG/IjY4KkZALc4JFcbZagyLLluAGHtx2/+vXirDpOWh0ue1z3&#10;rSvGptLW2Td8pkLOqnBGBx9a9A8D6zcz6jbXdrpAmjj/AHrRFsbkJxn2r5Rm1+1dmmKZU4QZ/gx/&#10;F9a+kfhb4hAsb6YOM7VRSOoSPnBH1rz8RgI2fufFo/mKWJlGN1KzWx9C+JPitCl+upP4fikmnUQv&#10;bysR5ezjKlc9a+c/G3jie51a2vbO1mtRGfuhsgOO64rnNc8dJHfvtyxIGBngH1rmpNeiunMiOMBS&#10;Tz0+nrWFHJaNKXN7LXXfzOhZvialJQdRpaNJaHsfhG+vb7UUv9Q1NgTMJsSP/rMdOKwPiDr2pXmo&#10;GSZpvJJJiXd+62g4BwO9cDD4gnmkij4UMhEZx6c/rXrdlc2l1pcjXv7uKK3dsDuQPvVusFGnPn5V&#10;tZK23octTEzlaLb318zzia5jVYt0g3TFmAx8vHfNZS64GhmO1wu0BDzwfSvPU12aWEgOSoACnIXG&#10;DnIqS21+QBVZs5wODjOfX3rf6jpdrUFUV0en2Wvg3sBZSQjKXJyCM8cDvXoE2usJXVcqpHUk8N7V&#10;89x6lOtwQsmcEgbsbs96tjWrgylfNCllwAOSMe/rWFTL4ys7dDSNRo+obPU5BZIrDeXz8zHHf371&#10;yt9cIZVR2G5ySTjj5if6VyvhvxJbW9q8l6ss0CsQwiYKyn1GeMewq/L4y8KyHEdnesR1BYADP4Dp&#10;+deZLBzjN2g2u6NHVUkrtGJrCpFYTyhSCqkcnr839cVy3xHu92i+FmDZDacWVh97hyCDW7rPinwr&#10;NaXTPHqJijxvRWVgxz0HpXnHxI1uyvNL8OGxJSFInjAkPzDLZ+au3C0J89O8GtXq/QxlNe9qiv4h&#10;8uCCwiwUItEYccEnnOayfC2rTp9qiT5iih8Z716z4fsLS/uDb3TSOwgVApAaMnb8vBHHPevKtU8L&#10;XnhnXUiuYpYPtiMVD42uD/dI7Cu+jOEnODfvWvY9Kpl9eGGhiOX929OZdzf/ALTvYoG+62Hyc898&#10;HGK+2/G2kXDfBPw7rdvNcE+ZJa3DH5YzGrYCgD+IHv3NfDM21izFdu0bVK/TqBXvQ8a3cvwmOjLe&#10;XBifUYg0O8GIndnOD055qqkYtRduphhKyXPFvdHS3Wm3p8XfDrTPEgu30uPSbcW+xShMcmAvTPGS&#10;MmvpL4vfs/jS7K01yw1aK/u7m4jgbT5VBSBOzMFHyjA5Y13vjGaz8NfF74QWsz20sY8PiEGJvNfe&#10;4VQGAzwD0roPj58VZfD0RtLPT5PtNzutbi7VfLZkY8Y3dTzWSSSu90rL5ns0afS+l7t/I8u0nVNO&#10;1O1v/D+qeHjZWw0u4iSEgPm6j5LQu2QVbtg16J8CtK0DUNA8OWdppdpFqVhKjrcRyeYzOy8LMjdR&#10;xg9uKpePYdB8L+C/DuhajYG7u7yCR5HeQySRsyGQSDJOCc9R0r5w8G+INI8O2tveafr+/UktrdHt&#10;WhMIjB5y7AZI98DNaWcXZ67XRpB8zVnvdJn0l8cYl1jxx4VttQhSaezsvOumKYjJaZVzHt6FT0r6&#10;J1HxVBJqaNqt3JDuVY9OgClVmhXGXEmMbgeor4K1/wCI91N8QPC017OLG1NlHEEikPlz5kLJlz0y&#10;cZr7j0S21nVLRpoNV+33NvFI8dmyKUjU/eAzw3sa6It/fqU6cUtbJJ2vtv8AfY+ZPi/8S4oNSmtr&#10;xre0vTILd74JktbzHA5GcfjXq3wz8J2XhPS9Xhs/ElrNcGBPtUVwoXzsJkeXjHJzzXD/AA2vfBPi&#10;O6gbVPDcdwtvezJcaexMly7rwkjr3weQDxiu88d+HvBuveKJJI9TCrBaFbfS4XCylwcdufwrTm0T&#10;0v6nTKzap2ko8u6jdaPY5Xxf8SptM8Lau+q3DQ6pcQbLQlTuK8AY7YUVz3gTSZbLwulrBqQuLy9u&#10;oyVaIiOc/fCb+wzXlHiv4ueHte0u7sZ79bO809/sV7b3i7pZImfaQmfQV9beIPiB4ci8I6Jonhay&#10;8y6ECi2trdhJNHjjc46gHrScLp3ey69bms5ez5FCF+aerVrRt38jN+L2l3ekaJok1/qD6ess7ylo&#10;5ArJIibhCGX+E4OK+cvht4w106vY6npXhX/R3uCkPnyFE8w9ZH3Y3ORyTXtHhbw14oWHxPa+PbnT&#10;prLTIvt0UUeZQGYHl3PTaOMVyPjRbDxDqXw+0681CJdHZGZms38vayrtViR6VPs0pbf0jWlVvBwu&#10;pLW7S0aep6iZtOu7nW7jUoLbV5p41e4jgRXe0cjBUAZOB/erM1vwTBrMz2uoQJNpFnpwkEk7ndFG&#10;45CbupHvVbSvg8/gDQ/FV5ot5Pa6jd4W0uhiaKZJcbVdWzgE96h+DE+qa1dX3h3Xr6HWLuexdb6J&#10;3EUMQHSOPA+b3Jq3FdV1OdVLRnOMtIrfyXZehxlh8ONK8LW8WmeALi11K71yyLyjUGziNG5dc9Md&#10;CK9A8H6Pq8+pXsNvB5jSWzxXJhjAjiuowQEHYIR3rkPF2n21/wCO4tC0zRY9EXQNEELX8smV8uRu&#10;AMcknpmvbdA1m08OaPfabf6jF9lhtlaSSGYb5sg5JcHPPFNU9U3p5jlWkqa5fecktHvvvoc98PbP&#10;S5HtodTkhg1exildYLRRFZw7CfmlPcf1rzXwxqNpp3iBPEOmSR3l4rub+bcfJdN33Qg7DtiltItC&#10;8YeEtU1jTJbuC6spDFawq4ZbpUOcl+jDFQadLqtumgXXgC2tXght2fWHuSGyGOWAUgDKn0qeV3XT&#10;z6mit7+7vo09EtO/Zn0Xp2l6Z4y8UX3iXS752vkjiRkkixCQvJaPdzgnofavBfjFpp1PSjYkXs17&#10;NesGtVlCL9okOEc7v4R37VB8FtV1C9urPxC80jahNrDWxhEuwNbkZULF02qe/vXonxz8C+E7K40S&#10;+upNTv7+8vGAjtpjEQcbvLYqQPpVO7V7dbv5mEUqdaMLtqyUV25Vt6HgieCtT8E+OvD0tohkuTpx&#10;t5drAjzFGdzFSRjtya9I8U+JbfWX0be4tIrpwl0lxEFhXyyCxI689AapJ4h0K08TWWpaJf5YWLW9&#10;1Z3J2G1Cn5gP7zj1Oaw9I8J+JJLqLWLPX7fUdHlDWr22oJskUM3yMu4AN6Zqbt3R0tL3ZyVntfbV&#10;nrfxV1d7jwlqltLqNtYWEkO2NbdlKXW4hQYz7DrXhdn8JBqbppcOo+VFpEVvLHebd6zbuTzHzn86&#10;qfFf4I3niO01qz08NbxaZPGYoixKjzDucKozj8Kd4L8La1psdzdLr1h9hjgVZYY1dDKwGBFnGSwN&#10;U5XWuj7GdGmoRahJetu59Et8UPDcVxeeD7vV/L1a3ihiiuSgCMqkOOmfmz2NegfEua0umhtJPERR&#10;ItJeS5uFmEMnltxtVe/ua8YuPgz4K8Q3uhWMsN7PrS3aTNdCTycZIIAwRkegrrvB3hK0Oo+ONO1T&#10;TZsrcfZbaa5UMTHjflGP8OcZppt2Xy37HFOnTjLnvK8fetbe9ldHA6r4ct/BPhg3en6xeXNvFBC+&#10;6djLEihtxRlwOvXODXkkXxTf4meNdNvZLqSztraAWojiIIuH3ZQh8LhT3zVj9pH40Wy6vp+nXWm3&#10;lzbQiMXP2ZcxzLEcEHHJHrWv4i8P+H/EejJ4o8M6B5ccjRxtDbK0csSlQN7ZyPkxz6Cqkkk30Z1U&#10;I/C5/E09e1+h6j440uNZdP0jU5opob6CY32lW7bWYj7rAjr+NfJXhLRLTxbq2ujQ5ha6bp/lwyRX&#10;HM1y27btz3AxwK9B074qovi/SrK30ttZd7B7eKVMidgDyWYjDDjqK9C8K+CvE1n4i/tO30GKw0jU&#10;nALPGGiiaMdz6k+tTbR6PUabprWSuuu12es/EzSfFd3qOheH7O6a0iudOZZ2YFVjQAIp3/xH1FY1&#10;n8JfFPhfSxPrHiJJrVYXtEjs2Mfk24GWn3HuehApfi1Hr7arZTz+KIhNZW3my2rFYv3ZBAKcHIbo&#10;KzPFWo6zNo+qPqlhfRW40yC1JVg/yTEZcAE9B1NDSTejOen7Rwo2lCz+JJbvyOU8C/Y4rLUNOuL1&#10;JNCt4Z9tpbI6z3ikZVpMD5gD3r1jRPhdrE/hnwTHp1/EkiQyyvN5hSWJJAAFQ98dMVP8OfDUfheG&#10;61S512a/s/s8VvpghiU3CxuANhUdSTXkvjP4g69bfEK2g0vXEsYPsu77JcRYMMijlT6Ek0KOmv4D&#10;c5VJtU7KzvdrS9rfqZkXww1nwL/aOlwwS/bNbvXW5upysitbg5yvTaSDg+9dJBbXniC217SLTRza&#10;3mkIrWk9vLtZ1PB3r3XvTo/idqt86yeLtCle4aMQWssKgAyE7h0JPII61583ifUrH4p33iE6jHpC&#10;C2itX02dTtvEQckMOO/bvT0bbv8AeaONTl1iuZa3W1yTwl+zJdtufXtRj/sdbgzXEkcoDFsZZTjO&#10;DngmvSJ/hJpnhnx1oNnoGuX0Gl6hbNNJ5Um8tjog7fjXIXfiC58O+F72C110yDUr+SdY/KLx+TLl&#10;5FDdScnrXKap8YLH4bz+HbW+0u6SKSITrNDl7nc/IUiTAAJ6jNGsmkldkSjUu5OatZpK1vnqeleN&#10;fD2ieKrHVfD+xhqVodtikykbAW+acH1A61454eMnw4GtwX+uqWubXyUup3ZUjCHKGE+44xXsdlru&#10;i+Or2/8AFllrt5ZGzt1tpIpEVQrMCXBGD/M07xlJob/ErwNq9+llcaNp2mAxpIN8ck0oK7yOjEDp&#10;U31s3ZFRm9uVt8t2vNJHIfD/AMcJqdlaQvr9snhm5LWspvGBnErc7lJ9+ma8k1P4i2/hbXpNKsdF&#10;j1O8UvFBevBuk8gN1wo+VcdzXrut6HpR8Va9qOl6TpkFhex+db208XAmUY3BcfKGPOOleT+GPih4&#10;u17WJtKtodMsmSF0u9ZeIOUgIwVQDIyP4RVU7O+mxVnZPltzWuvM6Hx98KF8RJDqN0bPT4Ch8i4U&#10;lo7gtz5bMB94+9e56DrPhW38J+GtJvrhLaSyjKKsBKq8T8FWb/GvCvg18YfCl74afw5r92s0Wiao&#10;7QXByBcurHa+08k55Fe7/DxNP8QjV7zxZpTQlZ2SzSBxEXt15WSRODnvzRKLT5W18xTd4ttPR3XL&#10;u+h4lp3iOA6vLpPg/SLqK/spJTNcwXDRM1tngoJMb39q7z4c/Dnw14ws/O/tqa41SSWVniuXMV1v&#10;B6Sbeo9OtZvg/wAJQWHiO3htNUSUXQuBBKsoR/ncsG3YGCK9F8KXcNv4z1bSJbKDTZ9Oskjgu4zm&#10;S5MxP7wueW56ik1G6stBVbpS5ZWdr7amF8YrhNI0i0lk1O4a6gnWz+ysDlVI52N0JHFcL8N/Aula&#10;hoMfh3xDq9/Da6nfSXk1tFsIGzkFyQTn1wK674r+ItL8JXUnh3xHDqOpwtGt9LcK6oySSZwob8Ca&#10;5n4C2Gp6IuqX81tBFaaiZbjTYryZJLgxMAVB3EAnHX3q435X01EtaSV76XT01v2PP5vCPw28MeKp&#10;20O3ttUht7Z7ZYDGbmSWWTqdrMSCPbFdNFY+F9G8KXcehqlve6qXguY3/etb44VdvPUngdq9S8LW&#10;Gna7qiXmheH49O1SzLT3ADqyz7OMkDjdjPej406P4etbLUPFOmmG2uoYYnmRXIZ7jdjcVPAIzxih&#10;yb63NE4qUItPz/4Nu50Xwg8PXQ0nR769ubmO3tYWiFvMiEzyJwQjHBA9K3/h3a6n4k8V6rqkVn/Z&#10;kEds1kzI6shA6DaAOfevj60+Pd1LbeHrC/lO6G5+03CRvlsZ4HtnrXbaN8StQ1XXfEzSeKktdJuI&#10;VFtb24EMkkmNoAP94VMrdn/mROjUl7Rpxu9Fpey9D6U0GztPhx/a+q3GovcQrG4WSZAsa85PTqx7&#10;Zr581HwF4o+Kl+mr2Wo22nwlJbiC5kk3OkYPAIHAzTNI+Idx400aTRL27mgghge2niuohJ50o4Vh&#10;jqT2xXFeGYF+HGj6rAviHykuFVy98hQRmI5EMaHBIbuaSkrq1/QuNOSUpNpzenN5I6zwCsGr63ea&#10;J4wjju2jjAja0ChpgRj5hjgjHWqU37OmleH/ABV4h1W81K4stDt7eOW3ikYSSSv/AM8229KzPh38&#10;bNI1XxnDa2WgpDPqkKxm4lUBfPjQEHf2XHbrXpmv+BvEK6iL3xXqryfaJ0NvaWJ3RTLEchfcmrvK&#10;KfS+4nrUT57abX6+RyVzok+s6Zrklxp13BPYxfbNPhusrCYz0+X9a8z/AGaLLRL4+K9T1q8sE1FZ&#10;NieYAjIQeDHntXvf/CW6v4xtL3xLFqkFpZWNwkMVreIVldYj8y4HrXll1YeFovGl9rA0Bb8PGjs7&#10;/uooHb+LaOoog7Rmn1B80rd+qXQ9r8a+M7i41Lw5odubGaZpE864aNX2LguBgdMAcGu0sNb1nVPE&#10;OreFtX062mt7e2iuheyJtfa3IUkcDGOK+adPfVFsvEGrwPam5t5v3tnaOq4C/dZZT2Ydq5XxL4p+&#10;JHjG2vrtNTtrKV7ZRJZ2x3XEkQ4UFu/4Uoxvu/xJnSVtEtE+mzOq+L938SvFmt32sadoNtPbaJCI&#10;lwRuMCDPJ/iJ61f06a88HaZp3i29lle9nZTb6UiGWJXl6ALzg1zHg/VfivdeEJJIfIsreI5bzGCS&#10;ypD8pRt3qRivTPBvg3U7SMeJ9b1XyrnUJNkEc3zw22BgbSThWbtnrWlrLW2grpK2nLsl8j1KL4dL&#10;r/h+6n8b2DW82qzici3lw9keCrKEx81dX8UPgboes+DzolpfX15d6bAL/T5N5JMg6K5757g18yfE&#10;e3s9VstN8QWHiG+j1C1vYbe4t5G2Ry7uWYKpP4c19BfCvxlLo+m3k8kU39nXMZV3luQ8qMneNTzk&#10;+lCklY56lKrZSUtU/htZHl/gTW/EGk3ujz61AltcK0dt9nEgEk6r1APbaa4H9rrwRqN94hsLnwrp&#10;OowERBr2bczx72OQw2ktkV6LrHgSWfw42ryvfS3R1LelxOy/uFnYqMqeAPftXL+JdA1DT9UisLzx&#10;Pd2UccCXt/JLchtsa8hUI4XNRCVnc6XCMp83NZpNNIvafL4i1T4d28PiFGVLeTyvMkh2XNwDwBAo&#10;J+Y+9ecJ8OzofiHwmh0TWI4IY2luIb0rMrFvugZ+UCvorwx8S011Lm80uH+0LSxn8yzaZcRzHy9u&#10;CBg5zXg3xmj+LvxBgneY6fpltHhILQTCKSTnuDzWsHd2bt3uZRck7cq5dW7PXU91HhjRvEkkOr6f&#10;HExtA9mbW6U7HbPIBXjv2rx7xLqmkaZ4q03wva+DjFI7gyzJH5hYt1MfYKPrXtvhT4f7dE0nS9S8&#10;Q2NvbeRudIGKyRysAN7N12jHXNeCalcaf8LvEOuwy6m+pC4RPs94SJWk44K+4PHWhR30HSnecoqT&#10;bV2lr+Z9Y6/qjaL4ShGjsllLp91vL3RKyFuBuOevXpWRqPxh8N+H7qXTfFWv2cl8bNdQluPLyrq/&#10;3Yx/gK8k+Pmv31/8MbXUtbkgtpPKikiiRszsJcD94PX27Vi+HfEMGu+GbzWb3wtpkRktDHDcTJ5i&#10;SrEnAyc46cUmnv02IhRi4rm3u9V3v3PY/A/i/Q/GNlaapYamILpJnRY8kMluCQVGRgbu2K818dan&#10;8974V0nxJJatqDia4umc7oXJwEDDrmuf+Eni/wAP6hokUWl6HKs90wiuY4B8+9OQ0fovrXL+MtIa&#10;7ne0h8K6jaXk1/HJLduCUVIOwUf3qX2trWNoUkpPXTonY+gH8XTrbaJ4MnlWTUrDYq3T5X7SjjLE&#10;Y6kd68m12PWr7UvFNhbX9rFYaGYr4wMFTfKvUEjqvFdX8UNVs9N1nwjrz5tfJl+yKrxkZLgKWYnp&#10;0JrofjD4Bj0rRLdreaxn0/xCpja7iyJTK5yNxHVcnik+4qclFwSsnPX57st+EBrWq6ILw6Ta/Y9Y&#10;tjAkaMSVLj/WFBxx71g+A4fDngm5vdB1eC/ulYDfeCMxw4Vc7CR0x61458QpvE+gaBZWPh23uo7e&#10;JTHNcwBmRNowPmHQ+terfCf9oPUNU8Fm31XSoNtuy2jX0zArLLj7z56j1qlHRO/6k1oz1SV03rZ8&#10;p23wx1vw34ivtV063hNxpbM0cUU5/eKMfwBucehryb4jaH4o8QsmkeFbpf7P0y78qA3hAdJFHzAF&#10;uW2+orgfidfJoHiOwvb6SGW9uJw9vNpcmyNFAwIzjqx9K6j4dPeL4c8a21/okl7qvmvLAJpGjZEk&#10;XK+WAM8dT6mkumhfJyvnTb0WnZ9zyzxP8QviV4Pu7m4udSNxPpzLbG4V9wQzDACgcE1694cf4j6l&#10;o1pezatZLq8uQiySfvRjnBX6V5H4E8O+LvGMRtbHQJ7WyM0ct3c3CZw0R/5Z7+WIxWv408LQReKG&#10;nk1y8tZgjCS48lo0VydowRjGRVTeiXKr33NVytuzTdux7l8H/iLq/wDYskutyOb251Q6fJKF/cwA&#10;ng465OOtfQmu+IobLU7eGzs7i+W3ixdtbrukVT/CfQGvhzwR4ttPBEMtlLYXN/ciQyxMSZkmdzxn&#10;GcE+te9eDfiDbeGdVGo624hvdTQyzadE/KLt+XI5+b2FJP7mclXDq8mo3dtu7PaPFd7ZeHPDreJF&#10;sL+6b5msrG2BLwqOSGUdPetzwx8TrfxH4c0y51LTy0lwd0cKxHcpcYUMeMEd6808Aa9Lb+HNe1Cz&#10;a6v57iWSe3t4TlbUOThGL+g615bD8RdE8k3ms3WpWMlnMrRW7o0cSsThnXYDn2zxRztXt1MVhlLm&#10;TTbjLRrf0PefC2oXuqaprWhx+HbBoox5E1wuIpGY9skYcgd8V418Yvipqmmale+F9P002psXjguJ&#10;4lMksiOMgMPQDvVvV9Qu7HWbXxRpsF2JLZ4mMZfes1vKMl9mAQ5/Gtv4nfEzRdT1OM6D4Xv5Nb1H&#10;yzPP5JViyDhSW+XGPes1LS3X9DaNPlqwfs7xcb+kvM5bwloPhnSZ9J8Q6J4nd3si7ajZD5nKkc/L&#10;6k1zHxN+KtjqPhW5utP0u6trlppMOx3BQxxvKZBHHftXpHxivNP8K+EfP0nw1jUL1PMuHSPa0Shc&#10;sX9MV86/AbxJa6uNRtYG86e4sD5+5tshLnGBu7A1Nn026m9Jxleo2209LvojsNH8Na1YaRolzbeK&#10;bfVI7mZLiOyiGx51Tl1dmxnHpirHjDxVoeqeJlvW0e6ksbq2eAWUCMxiuMcqW6ZPoK+iNP8Ah74T&#10;8Ly6HNb+Z9phRpZIP9a20j5iDjAIruPDd54W12xuLeyeSe1u5C8YVQk0cycthscfWmo69DKWKik5&#10;qMmtr7bs+Hfhj4JurWy1l9LnOkrNOHns503zGNTyTkcZ9xXK/CDTJ9G+IeoS2usxf2ddxzLcSyo0&#10;YhYnhQAANxr6B1PXbTwtP5+oSzatJbyTPcxInKJngu69QB612fwzml8R6BrGpaFp9rFaakzzfZLx&#10;DhNh6q3fp0pqUtfPfqaTqWi246O1nstdDzzxPr2qaJqmjaV4Z3vZNJsYz5KK0mcuwx071634P+De&#10;meDjrM1tY2mp6ndWz3k9zOBmMdSEB6D0r538c3Pj3xBe3Nz4ekgEsgjtZCAAkGwf/W610uj63b22&#10;nWz3/ieeTWk/0S+EZJUwAHKgUnKyuOVKTjFJ62XN1bfnY7X4OfGvSdfXV7TULxLOWB8RwscOvB3b&#10;fWsjVvCPhbwvHb6ja2kjaRdNJLcPI5YyHOchW6DNeP8Aws0yKTUtR26HCWW6VYrmZSriENksM45p&#10;PjDqs7/EG0u9I1M3um6eViubKbLRBnU7iQBgAdiaej0uv61L9glW91tXV2uh6npGgWl94e1TWLzU&#10;p7fR55R9hVmO7eTjYo689q5288O+ONb0zULpLi2t7PSF3JDNJtkmhQZxkdK7/wCFXj7TNcs5LBPI&#10;uJ7QGVICAVjUHjHYegNch4xvdNheO01hpLG81a9jmWztpd5eJW+5nsPWkktNDK8+eaejT066HkXw&#10;N+Hg8cpr2sXV5fQeXIzxiaQxxx4H8IH3seteU+Ab7wnpOq+Kk1e4uL6/82SO1lViAQv3VB9zX6J2&#10;mj6dD4rFneabGlhNb+cIo22CNANuWC9M+p61836h4Y8G6XdW0OmaY88zay/lnG5miYk+nQdia25k&#10;r/cKE+aT31Sa8rmto3iHQLbwbYX+r3d8mpTbkuEi3EQAnAQn2FeZ3Xwf0y11+HStC16HULTV4Fmn&#10;sp3PyZ+Ytgd/1rpvh3Hc+Fv+E8l1nS5NRiurzFrZyASKsZ5LbjnBA9Kj+LGjWdn4u8B6t4d0maJp&#10;rZyQSY/3QGDt3dSM9KhWTaTXyNIXUmrvW9m9Vqdz4z8VQXdlN4Y0Hw3Bb6jFCljAsLDy2z1bn0x7&#10;1S+Lfie3vfhpBpviG2La1aYjjtreTKlk+XLr1wOtRXPjvQdE1XTILa7ax1iMM7sLcPPhh3OcFTXD&#10;SfDTUtT8deG9b1OSK6GosfMAJjyOoLqO+KcH39SJQiuV2Vou611v1KPwF+H1jL4a8TX4Ji1WztjF&#10;DDHIS5ZzkSHsCe1dt4q8MeNholrq1rJDLKsEOn3TJMVmUzHDsVHcDrkivcF8W6T4T8SawbXTmila&#10;3w9x5JMTRxjhcqD09a+arjU49Snmk0HVJZr17p5762RyI3jY8lR0yOnrTlK7bHCUpNu1k7NP8zov&#10;C3w58V+FfFWg61p9pby6Nb4trm6d8ySmTqVA7j1FeuxeK9A8LeINZvrrX7w/b5NgjUf8e2eNxI7f&#10;Wqnjz4uoNFg0VfC97p4aNHtbll8sK6jLEjjivG/DWsW40m5vZNJXUrsktLMzf63HbHtUykKNJ1FJ&#10;yja+ll1R9E/EHwTaXd1a3HhvUvLnW2Ek0+/yhIANxPA5Y+tfPvw28aWOmax4g1jTfCE6MSIZpXZ3&#10;Dsv3n3HPU/hXC36WWvapA0ev3OnXVwSDFK7BIweBGgJ5zX0F8F9QsfC3g/Uf7dvMJbzvHBblch3L&#10;dHbHc9M0Jqz6D5OSFnedtPN3LJ0Kz1TVtEmupJ1W+k23hBMaIrcjB65FdBomk6R4T1HW9VisbJob&#10;mVYIJY4/MnkSPjcDzznuK6DU/C2tahNDd6vplpDp00Q+ztDLl1dv749Md68s+BvgrVvteozapEir&#10;BcOdPaWXdhM/dVM8g0oxfoS5xlF3lolZpbHN/Gvx/NY6v4XvAyzLFI5i89sOd3ZgegXsap+JPiDr&#10;vxQgSFtMt7PRbaSNJ73OGLKfmWMnGT9Kn+JnhTw42qW03iST7OZhKMStvD89VA6Yrq9D8K6V4g0O&#10;2tNJv/P0iKN2W3jGGLxY+Yn+lGttnctKmlB6aLfsfPHxKRrSDUNEi1a4XT44ka1uFBZ3XPzKfWtb&#10;4E+O4NF07VrS21KHMj4y7ENN279DXt2g/DXwzrOqaLdR6xIzW2+GTT5hzvPbn0r5k/ae+DEFv4xv&#10;r6yU6fFZpE8cUakLJjqcr0Oa0pJNKMna/XzHKSlLlSbdtnpse5XPxomsdLv3tA1uNpSTexKvtPO0&#10;+prkZ9W8MR+HdU1ITyWOoQxmWNORmaQcfnXHfB34Z3ohg1XV4rm60u/YM8hI2wlTnGCf5V6B8YvB&#10;rnUrW50o2t5pM5SbczqCfKGMNUOMVK1726lRte1rN9vI+h/gx4gs9Z8M6WI9UX7TMy/amDDcOx61&#10;T8Z/C218JSTaha6s0T30ylJgfmQDlga+f5vin4I0K+tbTTAF1JY4i6gbYAzkAkbeTivaH1uLV9O1&#10;O2vtRvb6M25MYijw8We6gDnFPVdLX2OfknGbkpaN+8rHsWoeKPEF5oOjrptilxbvcqpllkGSE6t+&#10;NYXiW9u9V8V6E+t6obKzdTb2otGOTKw43etef+C21p/DtloPh++ha5WUb3n+8iN13L2Nc3beNLWT&#10;xdpmi6mYbh9Efzp2J2LHKvGff2pXbvv0M4UVGUklFNc1rb69dT3Hxh8LfEdvZ6j53jKEW/kskpmR&#10;SUiYfw9OcV88eD9I+G03huCyfWZC1m8geeKQqfkzg4OeD2r6l+LPxH0mfwjf3Nq1vIblTkFunGM5&#10;Pp6V4V8D/g5pulWlvqU+jRXguSZjIcOjMfu4z9abSs1/wTPD1Jey5qj5Xe1kknocf4c+IvizwZp5&#10;1q20+PUNLnbYJJJRHcImcBin9a4zUfA6/GjXdTh1CIo6RFrUQKPM3N0MjV6t8Vvg/baRdQa61x9k&#10;AcObEykwcnjKnpXl3xC8M+KdJ8ZaJe+CfEVvbyagiJIrHZGZD2GM5FOndNa2aOlyhOLkkm5dfTuW&#10;Ph/451i0srr4f6b4ZSbUdLjKStdHKkoScKvBx71FZ+CvEVilzqmrWUM80qnFozqvk7fbrx2xXvnw&#10;+/Z08S+EdYPjDVtZtzq80ZjmSMhoj5hxkE4yfwrsPiNf6L4R1/SCuiz3M91GXuJ2QtGu7ncT0oqf&#10;dte5hTrRckoWle+3dHA+D/jBZros76OkFlqDoLdIZ02NvA+aTkZYeleX+EvCnjLxTZ6rd3WsmARS&#10;MbnaoZnXOARnJwewFdL8f9f8M67pk4/stWvsCC0uLdSpRyM/Ntrw74bXviWy0G60+DVfsOoSuEf7&#10;VkGRewGf0pWum+bbY2pwtFtQ5ZS1d9T6Rb4h+Hfhbbado9taCdpisjLcHcBvONx7DNeg3HiDwimr&#10;x65BoaQ31ivmSLbL/rg46kL6e9fFNv8AC6e+0vxfdeM9XkTVVCw2KKd7OF5UqBnIPtXrGheFdG8N&#10;aBot9Z6ldpdXQEF/JcEnamOTtPp2q27Kylcj2EG0/eu9G9dbn1Jf69p/jzwHq13KskdnNK4SZhgx&#10;FeC3PpXgS6XafB7whPqdpdSatbanIrM+OCW4H4VwaeNdJ1Oe+8IWHj3fpsWDCdoHmSvyYye49q9i&#10;1+KS38PWWi3txFcWUQRyF4C+XzTu1e99kRGlyJRTXK5X5fK35mf4Q8ZpeSOYLNtGWKMSNMqeWZN/&#10;Y5r0/X/CcviKztri1vfl2ENKkoDbgM5NeSt4L8QeLrmdZbhv7IuIUMMyfLs29j0NcLf/AA/1Pw41&#10;3Noer3kttaxsbpWyMEjnYOc1KW99jTki5e7NKS+f3nXapr/iD4e6dolzPcx3cLzObgq2dgzgHPri&#10;vT/FPxB8Va/oD6ppWs2kXkgMltKMsydSc59K8r0G68OeNfDmk6SyeTFehkEzt80kkZyQA3OfpWNY&#10;/CiXwz4oaFLua8sxCGSFgTv9QSQMCjZdQlCEpJyiuZXd7LY9KufiNd+KfDsF5BoxuLiNSt79nXlQ&#10;B0H1rxqZXuvB9pZ6rHFfRf2oJhLI3y26k58tvUjoa+jPF8z+HfCd5qOj2z2QJ/0iCNRxx1FZPwb0&#10;Dwz408N2ca3iFpZ2eSIj5mf+I8UlfUUKtOFNy5bRUumrRk6J8U/AnhjR/KXQLdY7iUo8sWDCpHcs&#10;MgVi+HNB0DxLr32ux8XMYE/etESWwT/ApwABjivTfFV5pHw+sNSsbSwsvsgk+fzAC5DdSfX8a4jw&#10;Z8ItDtbzTPEgjWzV5RLLDwqsnUHjg0PUUZRUZzXNHm2bd76djL8beLfhTofjK3TU9LF1IbJg8Sp5&#10;pQnoSvYmtzwR4R8KX7SalDeTvpckn7rTbiQiOLd3CsQRj0r0zxP4T0jUtTF14e0uyludTgY3N1Ko&#10;ZkVRwe/PpXk2neAvBTebpFz4rMupPgzv5m3YGPCog4/Gk09NEyYTi4fHNOyTW7t6GT4gtvA2l+IN&#10;bjt9WW0ktrYhEmcBH3DOUK8ECrb2+h/EQ+GdeN5DHYWKLb3MUTFGmkT1PpXFeNvgpZaPrdvDYXtx&#10;qsE6t9phkIJCqOBu5PPpXCeFtDsrbUYbG6E+kWV45iFqcph88bCeuaXy1ubxXMoyU3to+p9d+ONa&#10;knsZtM09ZbKKZljhkwWXZjBwR3r518DeH9d0Hxvay6xawjT9LDC2uCu1WMvTPJGf1r7F8aeHpbHw&#10;9Y6VbzwxRmNSs8w+cbRnOR3rgpNBS5k069sdchvRDtW9tGAdSoGN3HTHvVxveRx4atH2TS0jJtev&#10;nc5X4i+KNH8Vqt/aadPLLptyiYXDQyEnnI78VtTNBr3iGwJ0i0t7qSyMYWTjaOw7Dn0ryP4IGB/F&#10;vjDSZi4hurmS5tBG/wAgC8YP417X4c1P+3PEOpaBrE0EJtIlcXS4ygY4Cn0OKfK9NdzRtU04pO0I&#10;t7ttJmMfhjaeDbuDVZns3uI42RbdFU/6w/eUDAyPpXF6n+0P4f0lbfS512TC4zsmBRuTxzXmuv8A&#10;wd8Y6V8R3j8P65Jq8aBZpHMoPlq54UhiR+Vet+PPgj4Na+s9X8YWd1HELfM0sOSvmd92OeKFFKzv&#10;pb7hSnFqLlLmbV10bXob+q2lxqqf26Net7G8hif7NAyhlkRxgZJ71xniTxDbadY6Zp15ZGXUHj8x&#10;oWXhsnJkHYiuu8baN4Tl8JWZ0O+hvIEjXyBJLtbaOQQT1xXzr4X+LzeJvHmj6Rqmlzm10+B0luIl&#10;LttYYBOBkCo5W20u13qbU2nBOzsm7K1mrdD2r42+HPD2r6Noxl0sR3IhEsalcK/TAAFJ4m1G70Xw&#10;74c1XVZLSza2aN4YWxwUI2g/lW18RfDlzpHl+Ik1g3WmJB5MFrOn7yLjK+Xx1Poea+afiv4UvPiX&#10;4Yu9QS9lW4s7dZDaSExjCddwycEiqjaUrN2V18iYa04NO6V7339D3rWI7n4iTXi2ohLMsVylxGdp&#10;RV7DFeUalpvjTwhf6jLNqKztGiPmTnCZ42e9d18CfGWh2fhObUDcW1i32BYGtmJJ3JwDuPrV7SbX&#10;Ur6dTdiSaC7t3aBMfK5PQE4JP41LVnYqDaclZKCSstddDQ1/V9c0zTx9v0gyRanAB5jfdO8ccdeM&#10;14J8LvtelajeaDdfvBcXXnFZQCHhX+E/WvVPiZ428T3AtdBvdPMMunxxzw3O4CNUX+Egk/rWjoni&#10;Cxjjtr6KKDUL2dQLiRED+WpGO3Sp111CKfKnyq7b22fYzn+I3hO21DVXfwrtjQCO3EMeApTg9sde&#10;4r2Dw7qZ8T6LBdya7ZabaRykRhEzL8o/iJxzXyP8bdU8Ra74ZWKKa300QXBWOGJgGuFY9as/szaL&#10;Gmg6iNelK26rKXt2yGIU4LE+/atOT3HLmW+xnOF38LVle/xeRg654+0m18UXumHUob9mnYm7JAWP&#10;2DDv9K9P1XwzdfDnw7b6xpmordS6m++bC7tkJ5x/9esz4bfs++GrfVPEevPClxpUqGS1tzJuCsR/&#10;Me9VPhR8SE1zxFb6NcgvaI0kbxHlNoOFTdRJarlb2V7mnO2mm1puu/ka/hf49XGif2asFnc/2feI&#10;zTyCP93vyfu9aueF/ixJpeq61qep6e1/ZSjPnKoZolzxu+lJ4g+Io8C6xc+GtS2wWksjTWgjXcEi&#10;PRM11dx8PbPxNZ/bZ9TbTtKmgyI7UqWnPo59aWumliPc952WvVdTz/xl4afxhqEVxomlGKK4RZVZ&#10;QQZz1AbHQV6i/jPW4NL+xa7paWk2n25Zi8KvHgD5c59azvhNqfirTtUvtOjuBb2NpDtsZHj3GVT0&#10;G6vRfFmjyfaLOOa3N/HqULPewzngbR14qJN2RTkueMWlZba6/ieMfCvwXe+IfFdvrGoSwW9qsYkQ&#10;xR7Yjn+FiOKvfGbVtQl8b6XYeF3Y5hYXQkOYz/t4PWu/0C91HQvBer2VhFGPMuCYIX52gn7o9K8l&#10;vPA3xOn8QWOpatDaLELRlQWzbfkPIU/7RqY3bv0SHf8AeNyaS1ilf8TB1f4aaNH4lGqa74skuzbo&#10;myK3j2rG3p8vYV33iHxbqWmahY3Vrqb3Vlp6FzDKuPmI+UEdwPer+g6H4QuZ/KvNQl0meSLE0MzD&#10;zC4PB54I9MUzxr8OpW8V6baaZdhra4smMkjsD93uw960UpPl122HendRlfZ7rQ27DTdL+IOnXt/e&#10;+bb6rOjtHIqDkAcAeoryyfwaLnU10+8S+KJYYbapJYjoV7CpdH+Jur+GNSgLaWpt7OYQGRTgSoeC&#10;yA9f5V9NjxvYSQX2pWkQniKZlAOJEwM4GM091vYylKdJtKLcWtNdj408KeHNW8J3ejXdxDcWmltc&#10;tHKkjFpG64Zl7ZrM8c/DaXUdX1RbG2linvWR4JT92MN03dhmvQPE/wAXNe8P22l63qvhd5NGnuSs&#10;LStufnvjH5A19I/CvXtI8aNbz6dcyGGNvMmtpYsAZ6A+n4005Jp38iqlZRUm1olrqeJfD74c33gv&#10;T9W1TxDbS6jHbqiq8T7owFGT8o71V8Pr4U+Icl3eTkRWLllitZ2CqGP97Pc9a94+PHi+z8GWFvDP&#10;plwttM7tMiHMeT0IPTPtXz18LPhFapDP4h1W5STStTYTW8RzmNnPBbkAUJ8yk+z9BUp81PnbtdWX&#10;X8C38c9PsvC/hjw/pmlXElsiylnYcxEsOMGpvBHg/wAFWNhaalP4gnluJpQxjZhi4cf7I7D1q38c&#10;fhCZ5LAReJJWs7nC/ZA4OBjjaDXhHg3S9f8AB2szeHbPRhL5qtcQ3c37zy4xyVHQDPtzWkLWeut7&#10;2Lj71ONpvXr1PrL4waxrOrW1jZ6XqMDm6IthAjAsN3fjgYFZD+DdL8K+GpNCh0WK91iZHkabeC6F&#10;/wCIHnkV8xfDzUtf1XxfLb3emQWMNzclQzMVZin93616X4mudW8PeMWSxadGe2k3LuM3mbRnAPOP&#10;aole7XfXQiFJRUYp2S1ta19T12z8BeJdX8IR2UeuJYwKoSdply8hHVYyf51wj/Cb/hGb2wubKeWK&#10;WLCtGF3I6d2b6185anqXjHxLplhLZ63JBEuobLiJ32sp3ck59Pevom58fWejalqWgL4ifUZruzSO&#10;KZl3FZXXGwEdKbjKMfi1b1S8iryu3dWbva1vxOaf43a14T1CJL0Q3cV9O7RnH+rUdB35rlND+KU3&#10;h/xbYahca7O8OqTjzlZeIyx+6DWZ4I/Zt8U3mqWSeIL1LaGyn3Fmfc0g6/L6Cux8ffCx/Hd3Bd2e&#10;o2umWNi7RQ3E+P37RnBO38OK2SpxaV+mrJvF8/urW33H1Z8Q/Hy+CtJl1m3v1UTlQGLbmMZHOMnr&#10;Xjfwu+GWnS6jqniS/Sd01RS8B37QVPJz7mvmT9om1um8L6dZPeSXL2kXzMoIDA8ArjtXozfEiDUf&#10;hto+laTcSI9laQiX5sSMV+9g1PLeCle7btbpYzjRlBcsd3vLrY9N8T+CbfUdYE9paLptjGoSWZGL&#10;+bg5OBmug8EWXgfwrc61NY3iSm+XbG0rFiHXr1781514a8Z3n9lQ293qdvbW88Z+zIx+bOOd2e9e&#10;f6B8TtEs9QSyt4k1GaBjIHZCNhz83bBrJN2duhvKDcXGUnbZJPc9yk+KlppWomC0mgt7ZjskOCWk&#10;lbgg/wCNU9F+DWlnxbeS6zbyNL5JurfD4Tb1OfX6V5h8SV8Na5bwy2Esls0/7ya4ZMKH7BR3OaxN&#10;C8UeMrPW5tSvLS41Ky0+0ECyb/vHGOnf6UbLcpL3Xyq11v1uexR6TqXh/Tn1JJ2l06G/ZjGqgfZ0&#10;P8WR3r1i70i48X6V5thqyXdy9q0kTsf9TnoMda858A+J/Gnii1n0u/8ACyWujBGmLNJsd1bnH0qn&#10;q2nrb2yReGbC4hvy4Exhzt+zqfmzjrxVJWsjOTcnulJPR+XmRfs1N8QtT1DVYdQvI5YrcvbhbnlM&#10;DOQhr0rwlHY+Fri+m1fSYIfNufsyTowKkucZfuBXN+OPG2j/AA40+DUGuUS0lhOYgxMpkYcke+a/&#10;Obxt+0Fqniy5RtO8yC2SQfuZG3FznhmHU/St6dGVWSajot30M4y+Nt+7JLbRn6s3XhLSXutTtLmK&#10;LLqyW7w/cj8xeuPWuN0nwZolha6RoerW5uUiZjA8zdfm++B2PpS+DPihp/iHw3Z2l1KLK9sbdWJA&#10;8sswXrtJyQa8asPFtrf6lPd69eXt0yApZfYxhioPUr9a5XGztpvqXT9o1K7f9dUfQPjzwE/hfbde&#10;H7SKa7lA/wBG2bnMZ6uT2x6143qHiHxBq+vwWF5aT6jYQRxm5jhUjyQeSxYdcVzVt8SdX1rXPL8P&#10;NcRX7EQT3N2SVij6EbTxmpvF2ueIPhPo14kd5LcalqsmVdFBVh649qcYXa93d6I0i3FK8lKSW/Vn&#10;HeIm/wCEP+JGl6h4MkIF0drJdErGxY4Y8+gr0z4yWes+LNcjkvWtIo4rYAC3LfMT1DAdT6Zr5rvf&#10;iHN481/wbok6x2l3HIDJdOSpY+hzzzX05oWjeKtK+JF1Z/ZrOWC+txE0sjZ4A4x6Gt6kGlTva9mT&#10;FxvzWu0uv+Zh6DL4XTR7y30mS/0+SyK+csw5kU9dhGfyr0LRfhhZeKYpdRgsJoDZoGi3p5kkpPVj&#10;u6fhVS58KxeH3vIby3QXUayM08WHQxnn8celM+C3j+azGpXbeI2nsLdcNCyeV04Cge/tXKm9Xe2h&#10;dSb9m3B3fS5a13xpoml38mk6zaRjSpbLc8SphnkzyCB3r5Y0zUNM0fUb+68H+HheW7ZjMs6ZMJY8&#10;qODgCvv2SbwVql42pvo6/ariHbAHGfvjknPArx34e+DtWs9d1C6065sLfTYZmaZdwYSt/dwPStKc&#10;0ov0+RzKaab5XGyV7knwS0DwzqOp3UWswQjyoklWCIDYGbrlhkE59TWR4wj0aHWdRjSx1O3VZSFj&#10;jtN6qMcYbPIPWu01rxl4e1jSNfXTtDtWuoBkTQ4jkMwPAUDnr+FYGm674gntbeS8+yRzsg8xZJhu&#10;BAxzz1qZLmad7aWsuvmXBu7lqulm/wAj5tsTeDVby7Qsv2ePcHK/eDcY5riNU1OOLWC0ssoEg3EA&#10;8cjvXok+sXw0G8uS4mgZwI3Xoh9PevNNUs4Zdd82SQNmKIKjcDLDtjtX4vFas/QasrJWfW/3mxqe&#10;tabpdpbW1ypkW75iAG//APVV2K2n0+wneV2jiuEBt/M5Iz2riPFtgt/cRQ2y/OrKgCdVwa9J+J9p&#10;O2j6MwYtFEFhO0bju9T70W1iCm/3j/lWhFplvdrZuUSKQHGzg4LV6T4Jji0ie2vb6REuN3yxMQDz&#10;3FZ3gHRmfQIJ5Z2j8tj8rDjA6VW8aeGtQupILmI/KUAyTuPHesrXbR0LSKdm9NiP4i2yx3g1W3jw&#10;mS7bOhJ96oXTW7adYSzRv+/UrnHHzD+KuftPG17pljf6fJB5wV1wdu7cT656V21rrUOradbwbFRQ&#10;yllYY2mui1kjGMk29fkVNNsLLStHvbmGPy7hQY43HO5T7183+GtU8Uvrg/tS9L2iliE6AZ6dOK9i&#10;8V+LobO/dYUcwIgRkKHbvHf6Vz2jXlhqMmo3syukUUe3aPuM/Uda6aTtGXurU5qtpSglJrle2yI/&#10;OeUQyRMdrSOcHjb2zn0qzruta1/wjLXtvbqUNz9nbAyNq9T9apjVwgiimhXc5DRqOPzroL3Xby08&#10;PXVmLVFiMnmbepB9x70rXsJPSXvPb8TG/ti4vdNubUTlZbiJdh6MNvofStJ57nTLPSYHYSS7sKQc&#10;89cn3p0ek2GpaVaXSTLbNGysSCACf7pzWpZaEtnJDczSI8jh2RWI+Re3GTyaGilzPr0WpteOPGh1&#10;FItNktg8SxJ+8j+/vI6V47qGiXkCwsZGTaCd+TkD0bFeoPODFdXduqGQRkAD5thHr9a5TTrx71JT&#10;K29QpDtjGCeMYrSC2CpZvV77HnMzNvVUO3cpbeCeT2BBzXpXg+JbhJ9RlQRgR+WFQ4yR/Ea42Tw7&#10;btDcxxTMWdTgsRlSPaux02eGwtNO04w5YbmeRsgOMd81pNaGdK6ldnR6tobSwWOo20yplWR124LB&#10;eRj61zvg68n06ODUdTVlS4unRQx52pwK6/QNO1DXQqxsoggl2gLyAAMnmlvI49Zt5ZfL2rasyhTg&#10;jK8cDpzXBUudaSdmjFt9Q32up3InypnJTLdh0rh/FGtLNPYJFAcO4kkcjkNnIya6bUb3Fh5VtFFl&#10;mCiLALHPc+9WNG8Pu928UipLI0Q2DGNxx+lOJE7uy/E6HQ2vNZ22mInLt8nyg8jua7/xNpOoab9i&#10;EkayvDESxU4AXHIrxHT7+fQdSjKSkSKxbaSAAB1we9d7Hqt1qBW/huWu7W6YLIgwPKbODyM5FU4P&#10;R2CFTp1OPvIf7W0bUIIk+wG4Yzq5I/ebDggEfyNadpJHZ6B5cMe1ljC7wuFHH9TTPGGgXTX1nPHK&#10;sVvayEjHQgjlTXMT69dzJfwzRMIWljSMRjgrnPArW9kRs3da2seoeENTt/Dfh5LyKAKbkqrM33hj&#10;jkenvXbrPpv2iOezZFE0StKoOEEhGOvvXzr4slu4Z1t3z5EsKAI54Vvx716/4N8Oyposcj4P7/aC&#10;cHCAdTWdRaJm9GXvONtEjy3Stat7jxXrNtORFFGGZQMgfJyMeoJrm77W7mbXYzbzN5MMZXzMZ5PO&#10;DXux+HHhwPJf2erM00ilW8znbnrjNeV2dobTUbuyhniuI5QctwNp78itoNcz9Ec04SSim95MNN0+&#10;3l1aze5lU+aBI5UBQVX1I7mvQvFfhZ9Oa7htj/o00aSwgfMRk8jjvXP6AdNvdRgsJYcRpEx8znG4&#10;dsnGa6XWLyXS0nMswkULi3KnKken4U5PUqEVyvX5nnvijy9DuNNNi3mPJGGkRgDsz1XJ6VD4c8Uz&#10;3F7cKwZJJgYmCn5GHXkg1zMtvqur67DC20JtJEpwgQd8k0T6PLbXyWbOJ2icSNNH2XvgiuhpcqXW&#10;xycz5rpO19j1TVvtNlbrsAnZ8KyE5ADdCMVTl8PajbPbxNtAMasT03Fv4fesy4vbaZY7m2uWbMnl&#10;iJzyGHA+lZ+veLNW2zW7ODNbyJhuDjvgVlBM3lJbu/yNVnv9PRpNkRuLd3BiI+Uoey+9S33jGG5k&#10;0yys7MNcGMyMAAoVz2PvV1tcfW5NORoI2kBAkZGwCT1zn0ps2nWNlq1xqsqNEfN8pRwwwO49KTCz&#10;6PQ6O10mbT5biTyglyFzJgBipYetYepyHVVuFuIMMuFR8cyd8sPUV1enLNHrF5dwahlditIshyGX&#10;FeStrk19fXMiMUgaQ4XOMNz/ADqV1sVOyS829B2gaIbO8ubqS7JWTaFMigPuH8P0r0CKwvtYN293&#10;cOIkX5SOAT+PeuT8UStbzRQy28jgWyyZj/vetci/iDWXhlXzjgRGTaQDuA6Zz3qtXqZuUYaWfoem&#10;ppWhXun63OmtywXsUICxSDIZRwfqKxNb0u1hTTHtJyy/Zdj7O27kk1y/hi9iv1miubVs+TveQjqc&#10;/dr6m+G91pMWg67p8ulhme3LRSSDkFecCrvZpX+8cI86vbfsfHnimzu7BILl9+1d4T5Tzxxg1csv&#10;FT3On6aJ4AX2ty3XJ7V674317TpvDEGyHmOTdEQN25hwwBr5mA1OXTxlYmaV2KJkh8E4GB2xXVSu&#10;4HLVXLPR3uj6F0TwtfXsVs0V1EskE8dwF4O1TXl3iY3mpa1fztdGUtOSAw6lMD06cV3/AMNtdtrC&#10;2xK3+kIpR1HJIwa870iV7++jWJt0haVM5wQCc1lB2lK5U7OMPM9C0rwxPJZWCLOUjYl5nT5lXcen&#10;NZfjrQtLh0bW7OBmuZWMTRk88qeqgVZ17U57W1Gl2xkiOCZZCcDJ7A1xy6BeW6vLLOhUL1DHJY+p&#10;qqctN+uwqiWyj0s/Ir+HdOtksjJeIu6LB6duvSu90nW4Zo7vyIHiG0kAAHcAMcAVyNvotxPunt3L&#10;yFPnRWJ+Ud9tdrrepQ6Fo2jyrbtlvvHq3zHndzxTn0XYVJWu9kvxMrSYtFsha20qrLHc/wCu3ckO&#10;xPH4V0C+EbOyS5fTpGzArSBOpPp1rmvCOsWVxPcPLZqzAkqD0APOc+tU/wDhYjf2ld28dqgV42QF&#10;c8luOSamz5ioyioq9vK3Q1vCPiL7YmsRXzPvRRsfdgkEYK5PHesqHwtcW0cccdzF5cj/ALtgcHnp&#10;u5rPs72FLB0ZwzXEzIQFxnA6ZrvvD0cNsls32TKhcMc/dI6daqSsEWpJJ9t/U881Gz1WaS4tXEQn&#10;QgBl53epH4V1PgvV9Sha4sokaRnlVQF6uyjtmszWtO1CSQvbh1BmcySg4IGOAD3ro9J1FLWeymgl&#10;SPyMPu6bmAxk5ziqktBRupb2MrxRKoZrK4YxzFyxOCDH7ZrNs9fmuwsQuUQWx+8zbjwOPwra1Hx3&#10;FMq297bJPI0xeJxhuvX6Vi2+m2Ed29xHG5W4IMrdh2247VNlbYbd5aMsz63PqA1GRBkwwplW4U/M&#10;ASDWfPpN7FHiLyym7eHJ+8CMke9df4f1XSTp4jmiWN5pGRUP8SA9TXR+N/C62Vhp9xAvmeft2YOF&#10;UmpjKzSKcLxvc8otDCtvLAwAe6Xy2UjGOeo9j3rYudHOj28l3ETIAdjRQHJHGMn2qPWr60+xW893&#10;Zu0CKUfaMFGU9a3V8QabaQRAuTDPCSioOufX3qpERS112Oo8Ma34d1tNPtkSSO53hZnYbVTtg+uf&#10;Wqvi/QZtC1uRbkqYAoFvIpyuD2rz2+1kxfZltXCAnD7Vwx75JXrUvxH1yWK/tdPF1LPHHGsgldi+&#10;JMbthJIrOMXzFua5dd0eh+HfFljDNPC85WVoGC7/ALjMe4NZK6Y0l3o9wIjboyyEkLxu6Z47Vz2h&#10;3Meu7JJbVA5QYxwdw7V6dPq9zpGnqBAJZGOxlPKxhuwqJK0kaQd1dvQz59PhliutrHc4COV6cd1F&#10;clY+JPIkdvsAljRCjBsZJXjK1c0DWp5ZNVD27QxQruMhPylTwQpx19q4O91bS47OK2VpA7zuyyv8&#10;pwOQTW8Itu1uxE6lkmnbcRJrW7umYLtBcFVIzgdxXXpaRaLo0rGQuJnLqg4UK3pXmlkXmt2vJHUG&#10;JssU/iHQYHvXd+JPEsK2VpAbUiNUTBzgcnODiuhxd7HPGStJve2hka+2oT6amEcW2UcjJy4zWHHd&#10;BbNYIS6QicHIHU+grqINYa7s7eKVQoVJFKx/ewOQTjtUug65pc2n3UIYJJE+7y2A/BhUtNJ+71K0&#10;bXvdOpL4NW3kuLppPORjyZGGMj0C1peKrxPEgubFZEnWKEmIjqHQc15xrSTyC2aF9sm4H5WOWUno&#10;frXSx6npmk2ZEvl25ZWbIfHzH9eaqFJ88ZLfoVCt7vI0rdT5f8Qa/Pqlnp7tORJZb4Xjx9/aeD+V&#10;Rw6yYoV85HG5QBtH3R61yusahZC71NIndi026MgZGG61C9vfQLExBcAcd+DX6BRpxVOCtb/gmWHr&#10;tN2d9LM6mwvoZ7yJpSVAjljweDhhgV4ncn/XLjkMQeepr1e11Lz5Fh+y/KRjcR8wx6n3ryy/8otP&#10;hvLwzBQck/SvUwK1lp0Pl+KZXjB37nBXTqjgg4YD9TVtLp2RNxx6Z4qC7O2eIAgjHUetdU+nxusX&#10;zAnbu+lepY/PjPWwa5DiIHcoycf0FZse2Bh5g24zk/1rqx4fvIUlkTKbV3d+V+v9KTw/4PuNbMjm&#10;XEaZLNgnNKwPochLqBlkVN3yZOP8a1LfXbm1+SEjnjkAjn0rstV8Kafp8CgSCQ55bgdfaqK6BA1h&#10;vjGXJGMHJJ7jHtSsCbOal1i9kbdM5btyfSrYvbgJuIIUjjIqW00xnvEhkVlywHvXvf8Awi/lWQ+S&#10;KSELzkZIJ9KUpJWuNSt1Pne5RmtfMweDg89c56VZ8POouXmxzGoIXuaS6cQvcxb88nb3zg1nW1vc&#10;QSRyBScnIGOtaWGnqjrfEF4ZJop4yUIbI7EEH39K7Kz1G5ms0/05mct6ccDjNeX6hcyPDCXHRiAe&#10;+fSus065ka2iWOE7scELnnPWs5Q8jsoVLSZ0ENo7KXkyxwSAMgdOa5Ga0lt3a8kG/YcYBrZmvrqK&#10;KUZYAjDsP/r1Ra9jWGaMZIKcH3/Go5Wjtuml957n8GbvTH1GCV7UgSbv3an2/StPxPd29tqE/wC9&#10;2DYwVB3wen1rzP4Z6hFp9xBNI4xg5INXfElwr3vmxk7mG/LdOT0Ar5/FUf8AaJPuj9ZyDE2ymitL&#10;qdz6ln8Vi5063Rw/ltDGFAGeg9u9eN6nPcW8txEg8suRuLDkg+prH08atdR23LGMAhVXqv4VV1XS&#10;pwXS6kYHA2gjn6k159HDxpyaTR9ZjsVUr0Yyle6trt0PX4/E+nWWnrC1/GrNGCETJ69STXimgag/&#10;mzywozu1w2JSMkjpW2psYLOF5z5kiqCEXrx65rgfDtpqN3rKHDLa+buMRcKNv4100qKgqj/M8XMK&#10;8pzwySv0Vunqdn4vvFt9De2KF3NyJHYDCgZ7fiea6Xw3roi8LMgkVZHMgAx2xgE1U+JvhxrmATQX&#10;kaJhQtuP4cerDrXEaJpli2ngXM211YkhWJA/CoSjUpxd763PDx9OtQxNRSjb3dDTZYHmSMknzrTG&#10;T69TX0ToeoaYNCtPNv0VhCirk/MCgxkivmeWxgt9T06ZSzRk52kkZ7cZr2nR/DWgNFLGmjzG5wzA&#10;BjhhjOctXJmKTjC99+hy4KUlKdktupzuhRTXvinTjB+9jVSm9ehIbcePpX1FfwrI9vEAwkcqW+nU&#10;gfQV8e6XqVzpVzbwIwgmkmxGF5MYPevo3UU1nw/JDqjX0t4kf+ujK8gEcsPpXiZvRbqUdVtZeZ62&#10;UVlGnWum/eu32OcsYpEu/F7xhgFETkHgnjJP6V7zp5imtLa6VBmWJGB6kjGa+bdB1vU9T1nxL/Za&#10;QPFcQoP3pycDOMD8a6Dwh441S101Re6fBJbWkrxSEcOpB7e1edjcFUbburpLS+uqO/BY6lFJO9m5&#10;a200Z71LB5y/7pPbBGfU1Ua5hREVc57rndx6ZrEn1drhd6SIISAfkbhvoe9Umt5MmUZOcYxngY79&#10;c+9eQ01uj1HUV9NTo01BCSsIXaMdSF6+lVprt5D+8lPPoe4Oaw2mT52Zk+TB6gf985/lU7zR7F3t&#10;CC2SScE/p3pcrJdU04HLMcELv3KRnIyO/tWF4tfGkXnl7kbyzsJxjgdPxxVn5ApKjaSvPY56/lXK&#10;/Ei1uP8AhHr2SGJnKBWO0/w5y1aUY/vILzRyYup+4qv+6zwe11C4DwXBi2lQAGA6sOcn3rsrKwtt&#10;Vnlvmm23LKJFUDcGYcHn1q34U8CXN7ZafK0rrFMrgjGQMDjPpXffDTwrEusy280BYRArsYEAd+K9&#10;mtiIJSs9Uj5Clhpycbx0l3PKWvBLdMxtl80HazhQxbHGBmuvm8EXkcf9pSqrKyLGVD7ZAp646nj0&#10;r3HRPgswl17V7V4iLMGQQEfMAe5zXJ2eowSQa3cTBUCQMVGecg+neuZ41StybdS1guW/PubeixQm&#10;20uzSENFIhjWIYbGSOT75rQ+IPw7k8F6raSyXIunnjD2/lrwBjofceleR+ENWnF3b3YJeKAFyo4+&#10;9jp9Ote6a3rtzqEVpcmZZ4LYCWJMfMGPBBY9qyqTcX6m1NKaT00PNvEnjqS6l0+dL9I5oVYnOCwC&#10;jHze/tXF+F7tvEuptbq8cE8hLAlQFf1FemWfw0tNRu7nVrm2SLfGUBJGxie+OzVgeEkh0jxpo8N1&#10;axkJLuGwcMnfPXjHWrjWhyyUd0iJ0Z80XL4W7HUXngPxLpdlpsGoeI4kiFxtKof9Wh7Y+ldl4z8f&#10;23hS1htdEukus7BI7rnPHORXBXV5LfyassdyEBmdl805VPmOMZ9q5qTRbhraMRxecQ0mT13EDgk+&#10;lciam05NaPY6tYRagntvvscLJfarqeqy3VwCo80Soi4+Z+mFx0r6t0jR7zUdRt4buJluBZifyy27&#10;bxlcivnSHw5qUtvaTZS2+zSYfzGIPzHg/SvZtF0bxBoqLqb3plnnfb5pbcrRDtntVYmUXazWnYrC&#10;xkr3vrrqJfausMT/AOio7SKxkJHIbpx+Vcpolm0c1wkV6rTTsdqjgqO+OK3tS8NrqN2ZrW9VA+4h&#10;DyMkckVWt9G1GxktUupI4SM+W6cZX1bA61xqWm52NO+q9BureF5ZIkWaSYSW5aUFTlscdTgdfrXS&#10;adCt/Yh9QWVNrKqIThXX3Nej2ugXeraN9qiYtuAi+7gOSeSW9PpXJXnhRY9QtpJLqZUXCy27nAYj&#10;upNZurpsJ07O617nJeOIdM+12nmw3MNvHb7EXkI7H+IYrlNH0AaRdWAt98yElnlb5hsbqvPXivZd&#10;cnLE2s0XnrBtMbsuQsZGAKpaLDBqsq2UFxHBhT5ayEKCc/X8qarO1kZSgr30OfVbUyg6RdSwTEEM&#10;hG3eD6e1N07QVtZJ5rx5VdPmKA8OSa6ttK1CGG5EzxebF8pyPmA6Ag981s2MkFqYpL+AzHIjePOD&#10;g9GJ9qzc333LirWNO10KHTgZ4rWa3MkeeCWBDc5rUFxeaKI7uXeTMQUdX5+XtjtXPav40lbUFdoW&#10;+yLDt8sZBA7VMlxp9yIJry1mMIyE3ZypI6475qHLV2evc21tt8i7ZRXWrySti3tYA3Jc5d+fU1m+&#10;MJ2uD9nimjUxAqNjDr1zx0qEQWSQwNuUxPL8qkkvuzXLxahpQaSye2YTSzsRMT8+3vx7ClF3VvvK&#10;sVfC1pajUL2TVtRZVUiNQASh3cckdPrUtzBdWusFba6iSFTiVt2VdD078GtPxRa3EunJ5Kgwx8Jh&#10;g27b0Py1n6DpUmq2LRONu1srIMZZiM7WBxxTa02CKt3OyW0/tlfsMCxyERs6kkEbh2Hqa5nw5qqW&#10;stzFLcPAu4rIpHLFRkjDfTrTdZs720v7GZFhtvJUqSj4+f8A2gK0bnSLG4EE6TyTTsx8xR/ePUD2&#10;zUfLVGkkczp+oOviAfZrHzLSQASTy5y27svQV3tx8P7q4tpH02cFQjPGGPyqzdtx64rN1Nzpyadb&#10;MquWAxHnaQPrXLah4p1SV/7Ntrz7PZ2xLOoPTPPPuacUuoklYv2d6dLhaa/In1GEYUL2OODn2rgr&#10;/wARRT3O8sXmc7pWOWwT9K138U2tq7XD2DT7QFBY4357kd6W2mtNZW5mtoobSSNRIURSCwHXJPUi&#10;qikRLXRM5TWWhEdwsoUrLHwXPJz6DtXJwPeT3xjkdhGIPLEafewcc57Z9a7K40I6lps8i3DROoyV&#10;cZ3HPGBWHpcTW2oRTearSkbSCc8bcc10xasczg+ZaaaG7IbCPS7RI7SUJCzCVMktx1bIrnpdNsr+&#10;4ju43jAiBaQnlsKMheM1JJdvp1lEZY/Nn8xl+XJDDPWu58EWY1WC7S20tovtMbRNORhYz6jI7Gs3&#10;KyNow5pJW6bHk76jdXupNMLA+SqgxsnyhTnHWvU9F0u5gtrt5Uj/AOJi67lbkqF67vQVsy+ARpdz&#10;BYrciZmRSV3fKSB1P+FbOnWNi9/Gt5pk0kaEgqkm0ZA9+v51zzldnVSw7jq9yidQ04B9Ns2wyJuW&#10;SAZVSfU9CKm8HXFzZtdW07Ca2c580jOGPRj6AUyfwDqlldz3lrY3UNpPhVMr8LnpjbnNecf2jqFh&#10;e39tezspYEntGPQnPrTinf0NW9ro9W12x0C2k1C6tr4hpUWNkB4RwMkj1BrA1DxnLdRy/ZrUMkSA&#10;SMQQAo47iuAuLG9vLgxm5DhHRCqdCp5BPoa1tb8TXOil7SJEbzAkKKuMZbqSe5ql70tPwJbsn0Rp&#10;a/ahVMssyAmAMp6gZHA+nvXEeG9S3SQwSqZnjWQ/Nyu5umK5HxtrJl+1IZnLhVh2j7oUL1x9RXWf&#10;DlY4LdrhLZnR4wI2b7oY9efWul0+WndnOqnNVUUX9eSZ/I8yeSNfL5dVztBHOPWt59Tthf2CPIzw&#10;xxx/vQu0OuOcnvXD61qMs7WSea8ZkPz7RkADqK73VdAW9isJbJwsUe1JSe/fiuef2TWOrlbW1jQ1&#10;74pxb9VtLKx8i0iVUHlLiSR8ZyTx0rzfSLkave213fzEsrFm3EFgFGRz6VnXBtPtFtFchvKku5JM&#10;5xuC8YJrh9Y8iLUzBbmRollQYJxkuMn8K6IrRHLOq011V9jqm0om6kmSFAt5dYQPyGUnJf1yK7TU&#10;tasdJih0v7MPJaR5XlXnJ5Ixk/ezXK/2z9li05J2jVEchPMBJPPXueKveKtR0j7FFE+m3CkyqXuY&#10;G42478dMVT6DTtGTTSfmRfDvxhbjX9XuLl2iSWFkQI24k9Bn6V2nhnTpGdtT+0jy1hZneT7oGcDr&#10;0PevOfh/4Ft9c1F0sWlW0EgYySLg/KcnBr3eeTSbS1urS2Tdab/KOfnEg9cH0Nc9d6s2wybim/No&#10;4G7043ctvaW3lPCyFpJhggMzZzurs7u7gstNvrSztTF5cKlrknLMSccH0rn7zTrHT7ZYrPzJAqrh&#10;FAViWOORgn9K5YWOrTHX7SQ+UsdsHVd3THIBrKX2TXms9tX2Om0HWnudQigvpZZ4VXfEJPlRXxwR&#10;656Vv+ItT1g3UKyX1yzAFkWOYp5agdCBXFfDK7W/FkJ7rhQEKgZCjPJ+tetanrOnabNdQ2eg3Es7&#10;XDQxvMwYSNjBNZz+IqDvBM5zTNN06ezgu1vjDcyNu3TEEsM85Jq1428aWd1Zx2dmkTQQZ815lGZH&#10;k+Uso7Y7Vw+j2sc2qTwyBo2jhmZkPQcensawYrqyiVo5VaVpJfKVsYC7G4JP4VpS3vcmU7Rtot/w&#10;HyeAs6TZqSoVJxIrxja4Hv8AWr1loMj2VzHb3BkkiZ2UD5vMyM7RnuK9m8Q6HHH4b0TVY9SM3nko&#10;9uOCCOxA6CuAvPFi6DZ3osSq3dx8ocrzGrA5Cj1962hKUnqZzhCOvl+R5r4sgvJHhtJ7pFlKJtiU&#10;jJK/3iOnvXpNr4N8QW9hFqM00rWSACQo/mEADpt7V896bEbyYajHckzozu+4ZGVXJA/KvWND+MOo&#10;N9mhFw6Wk2FnjjHyyMf73px1rsqQlbS3mctKpByvK6vaxpX+oaBdRpeDSgmyRYmdpWWVdxwrAKe9&#10;c9qUEE2sJaBZJYrZS+5jk4POG+td1qWjb9OljRSqu4li44IHVQe3XrXn9nd3T61fl7aOMBEjDId6&#10;vjjn3rKKvc1mtYp21a6HVR6DbyAeXIYwzgK0Z2e+04p2r+JJ5dOngu7lI4rQ7UMv3gc8OG71kaNf&#10;3+qWsiyq1tAt1tDhcCTHua5/WdQKXEgv7JntEnCFGwS6HALA/wCRRBXkEpJRutLnFNps8mt2stuA&#10;6th98TZWXPU17z4c1OYeKHYARKtttBbswHQ/WsceE9Ii1bTprGdrazEOYw/QNnlRjpkHpWwssK6t&#10;MbfazBdpJBIbHQmtK8uZK3RE4em4385feVJtUbX7y4khtwshjMblFxtOfvCtXVfDV1Do/mW9w9x5&#10;CA5dehPXcemK4AXl7byXMkE4gYmTcBhdwU88enpXo13qU+ms1tHqDNpz24Jzg5z1BH1rCKN+a6dz&#10;S06DR76zAtpbdtRSABpAQApA6Ad64xoLmS31AXEEf2g27bsMD5m0HkD+lbll4f8ADD7rqxRw0ajJ&#10;4Gc9cf41zur6TDHf/bGmaOBWCtjJYKev51rBakybtsvked6BqOp29pdeWVYpa4Icbhx0NeiO15H4&#10;b09ooQ09zsdlxvKgnOQPfua37vw54Xt7B5LHVnk80lvJK4J7lS3fmteXUoEsp7azU/2gsUUY3DPl&#10;+kajtmnN+8TCDUXr0toeT2kegJevbvO0lzPL8wHyordwWHPFdcWs4Nbht1to2n2Ku1HGHQHnOfSu&#10;X8H6b53iC6/tCAfbrVGPkFdpyw/X1rirO7UeJ3eGJv3ZkGTliSp6fh0rSSvKWuyMozso+6tZH1dZ&#10;38ZmijgaRHPGxsMwPoFGcCotZu57QSQRKqJI4BkI+bceveuRt7meOa2ubWCFZ1kBnLYOc9B7V12v&#10;3FsdMu7me5VJTMixJnJL9eTXnSep6MW7GpqF7DPbGO41OSIiMBVlw6SkfyNcvq9vaJpEumtah7i8&#10;t8qUO1SQePoawxcRym3urhv3qo3yOMgEfeY+wruNL8Q6bPewpcJExMCPEgGDtHJYmmn5iVmcTo+t&#10;32kWkWg3Fo0X2eATz5YA57DPeumu9Lj8Q3Wmw22nCMQpltzbTxzkmue8SXX2u/kEc0QldArNuDYA&#10;ORgD/Grsk+o28Vg3IkJLMxHPB7/Wpk7McVo0baX8dlJKj3CsSjqyE/cxyOtMv9Os7xY7qWQgTiIq&#10;QNxAAwT9a47Wrq3mmeZzBDM8hDmQZD9gQK6e28b6bpFqIJg81xhVV8AIdx4HI4/CkraFcy1uWm8G&#10;PqDYtYysMbEF3+UsccMc9qraDobRXYWd1aYRvHuXDKG7fhWhN4ivZZbTZGWjUfvG3HCk9iB19qq3&#10;n2d5YXsg8UYx5hbIIY8Y57VSGmrlXxFbG30dYtzG5inGBnOFbgkexNdVo1gYYobR5AXIBEjkbtx6&#10;hRnpXGeIJopkjLZR90aDthc4yTWdcCW11Gwhm8ws8YbzF7jHTPrTT2Fe1/kbEDOL3UUgjaVUbDO5&#10;4GOoB9aXxNGL7TI4Pv8AlgOckgnHv3qpo93Ja3V8stxtgLmVi/JJbgAVq3vhzUWtYLuaF3s5WKFk&#10;ONuBxxVJpNBvEztH1G0EOoW3lhG8qPYNvDgDkVkXkmohLdYfJNtsMc5k+Xcp5wM9SK6jRfD96LIa&#10;nFKPsijmAgFnUcAk0avpkSRvLJdLHEoLxwEbArY4HOc8VotyJO6PI/A99eWmp38Z+7MWEajG5cdO&#10;fX2r0zUbS1ureGW5jl5XPnSKCGAOCMDoa8mi8+B57qG2J+XCup5ViPvY9K9zlNvqfhWGeORmmtYw&#10;2Xfg7eWB7HjtW1SFrM46NRWlH5/I4Wa8037LavEMQ+YI41I2sTnGcdqr63qNxHaxSq6x43pHM2WK&#10;9jU/jdrSXSbe4jjwsJUkjC4Kgkk1hGVb7StSlV0XNsrRDOQGA5H4jrWsKV+V20vZmFbEW543V+W6&#10;MDQry30mw1a9mRZZLmIhVI3BG7vt7+xqH4Y3vlW1xI2GCyZLAbQd3p9K5nRFjuYysuoLCHDKCTna&#10;MdAR9eKl0dP7IMUZk+YElV3jndxlgP5V6bwyamr6u34Hhxxkouk+kV+Zp+K4Le6dNuGhSRzK5wB8&#10;44BFGim1hgvY7ZSXe3AJx8obnhfyrzq7lmjubpUR1kDlmB6MD6DHWt/R9ReG6VJHDxBGMmOB3Ayf&#10;bNdEadoJdjllW5qjlbcwop5LVfMZ1VGYKVXqeMnNa2tX7NawSx3LGMoAVc52E8YU+lcLqE8cZuV3&#10;lZTMqKhPylSOWqO6k2RNGCZJHTHXgEdMdq3UVdM5HN2LSwtLLAk4DnY0YZz03dD+FXLDRLxY5YpQ&#10;hijVsMx9f4hWfZQSToVMTlmQKHD/AHSOpOe1e1+EFtZPsenyfvY2xEHmwpjzzn3GamrPlVxU4czO&#10;KstHs5NPuF3KjCPKyO2GUr2AHXNZfhODRtIkSW6X7V5nDLjkHPb613HinTdLsjc2twftEglclonw&#10;Ux3OO1dJ8NfAtpb3dzeQQB7mOMlBOQ6DcOuPWsKlVcjetmVTptzSVtD6S8qwXwylxbTBHlXDGdRi&#10;EqPugCvBL7VLGe58q9QTEqqhyGLMc9gMVcvbfWra1u7EXSoola6BY/LgDkf4V5nLqeqm5At7SKWU&#10;YbzA3ykDksxP8q8uhR5eZ817no16ztFcv4HT674MksQZLLWJoWuGy+9Qqgds4Oa6DwrpFjaNEb+a&#10;W5EkmIi/Kl05YA1Ndzf2l/Y0jyJI0iyRyx/eORyP1ro9H0m5BbT7m1lREDuGccKSM8EVU6jtZsul&#10;TXPdR06E2paNpcep20kkrnzjuZzhEjH8I47muu1rwXpjfZJtpTL7muYxtCqOu1T1+tNtLfS7Pw+1&#10;sFkmS6YpFcuvCyIR0J9Ke/w616CzTU5tQfUNzFEhx8y+gx/drBNvZ7L8DsslvFas6BfDNte6er28&#10;+yFWVUdh8zZ/ibnr+FQLcXVyv2Bb4eRb8MEQbML1wR3NdPr+j+MNA0/T/K0jzhdJlxt4QdcHHSun&#10;T7FHaWyJsWV4vnCAMNzdVP8AjSlFrfTTW5dOaadtfQ6fw1eWp0pbnS7O3XyXCFVxude5P9a9Utb6&#10;51C0sDPNbiFc7FJ2tuHZVyeK8h8EPHo8gtoNMDJtaRyTtHHJHI5r0SDXLfVY7mCS1eKSMboTFEcK&#10;DzkEd69LDVFyq8tWrcuybR5uJi7/AA6J3vu1fyPNbjxmtnqGplRIMPgxoSGbP8S4r0j4deNreS5k&#10;jvdRWHzDmPe2CW9GzWPN4KtdME9+ZpfMeISPEQGlwTnJI6e9edWbQvronj0ksoBYgN0I7/nShUq0&#10;akG31+H19DOo4VINLZq1/Q+hNb8QSaJc24lnju1ncsnkjeefX6VyPj7XTqlhDG8GyMncsiqdy7ep&#10;wRUmmvMLm2kGksgYEsXTkE8fKRXK+Ory8MptllkSIuFY9AoPOMd/euqtWfs5u+je3/DnPCklKOiu&#10;luHgMSx4kQSuP7zHjaO6D0q54r8S3gDCCRDaBiJVOAzeowetcXpnje/s0MVvZjETH96dxzj07VzE&#10;19q2qXFxJPYOEnGUZk4wenNcEsQlSUIt36nQo3ldpeXU72TVftUVuPNEUSEhBF1Yn1rkWmtUuJY3&#10;iDEE5Lnr3oltGSJVkdC5iwMcDI/rWI1irfIqYZiVbJ+YDHb61zSlJ2uVpYiVkvpJIvsixIW24XkE&#10;jsa210G7bS2HmwK0kjB405CRjoSfWs2x06JL638qUs7ggKDkEgd/wrYuhILZVaBzGGKyRxnDMfQe&#10;tKCVm2h3Zz62UaX1oollliiUBmPPB9B6V2Uuh6BdzyXSFRcJKqhZGwoA6ba5pbG5Ngk1rFJEZt6w&#10;rJySEPzD6ivO9M8P65fakvm7lhYMVkkO1cjnvVR0TTin1LtpueveLodQ021xNqURWU8BGDFPeuGh&#10;vHu1ijEbFCD+9PBbtn8a6Cfw9e6g0P2m3ESRkBmDZEmO+K0l8LSQRiaOLdbQnarZGRuOBwO1RNOT&#10;bUXb7xPSyuji4radSYDHtSJiS5GQvfIPrWr4i1aPUbW2sbRdgmlDlnXhQgwOnrXW6zLcadZi1igE&#10;pmjZ3GN2F9R71h6nrkd1p+lxRWrJcwRCN2RRjLHP4mly8qkua2m1vwJ7aHM6rpwW1hzGBcwOCDGA&#10;S565/Cuh0zXdcgsklTy5ZPMAVSofC55JPbNdX4T0O3u7ebEqwm3BM/2g52lh6evtV7TfB9xB5F1F&#10;qKoY3KGNYwquGPUA+tXChU92S6roV7q3PP7qDUrww2txfbmLmRbYk/OM9Pwrux8JILvUtLvdOhBA&#10;Xy7gTkkIw7g54NexL8O9I+2Wt2JCkxU7mHP3uoB7V3NrNp2jWzNDZiXyiS6R9j7lu5r0qOXay9o1&#10;bv10OWrjFZKCbfmjzYfB3wxplq4uYVAZi6yBiH3dccda8Y1mW2kubTTfKfylm3ybWBdlJwNvce9b&#10;ni/4h6h4gnMx017K0td24s+58j1AxgVzPga+spEfWGsGl2hjFMVwu/8AGsK0qcpqNOKUe9t0Xh41&#10;IxvOTcu3Y7bxJ4e03Q30yRdPmvFkuEVTJ84Rep5rX+L19bJosdwZ2ghMobEICsir7jpXK+PPFss2&#10;nW5vtYiUyMDstFLbUx39/pXluhavpWrTWED6jLqYjLbgvykNngOh7etVOpFe0jBe7JL5FRg3ySb1&#10;V/mdykbeI7W3trS/vIZr0rDEVcsOB952+nrXf6j4Fm8BaJqVxZsbhYrbzZRJ87PNnDYz1J9Kvarb&#10;2NhbQKb5rZmfMUkDAMG6BQq9aw5L6aK7itrvWZWadAm+ZwYwy/MOvcd6tQUL3V5PRNO1ri1k1Z2j&#10;1TW5ycXh3V/EtnaGMCxSSEzuSDtRT1UqcYI54rxWa1h0zXNRhssedNEI1DDHyp/G3PU9sc19INca&#10;sktzYreR3e75GlA2bQ/VV5wfxrxXxounaFey3EhEfkRMkIk+d5Je5OOwrz8RFLlsne9m2dUE7ttq&#10;3Qz/ABjoU2k2OovdahExkiR0WAD7+Pu/UV5I+u6pc6LdzzXUmcqoiZ9obPBPsRVXxNrN9aXFxdzT&#10;FIpEBCNzgkdhXC6LcapqlwiRQiWLd5u0nliPX2rJxvd7InntNR1ufQngfUP7H01NVvII4RbRtHAh&#10;5JdujZ9K8p8Y6lda1cQNbTC4nu8koi/MGzwPoK9C125uG8MW8eraMkMlzIwUsShwnQ8ZyPavMdCt&#10;ZoPt0mAo27IZV42vnjp0rKPX1PSim+Vd+p6KPBzabpcYvFjvbxiJXHLeSAOmO9O0+C5sJTdJbRvb&#10;TkB4dix+W3Y+prufD9npyWdws+qxz3X2Qu/kNvVdvVWPrXiniYrda1pyiaaKAhWYKTuBUZBxSTep&#10;28sYqLt2PUr7Wkns/JvJmi8uTdEVXkYOQpNR3mv2xhV2cbmTLA4LNz146e1c14gYJ5okvVMSoHAZ&#10;fmY44A/qaztOih1sj7KqxnywwP8AExTqP8Kzldo6lueg+HfEN/DeXMUFmgiii83e/TaOA3Pf0qyd&#10;Wv8AU7BphKWaSXyyz8kgnI49PeuV8LalLJd3j3UDJGV8pQVP+rHdvetjXbiPy7iSJwltaxEKCRuD&#10;nnt2rN3el2axta5Q1DQZdNvWvI7uHci8xRnBJYdR9KvWN1FqN8+pT2MxljIWNJGxv+XBP071ga7f&#10;k29jPFseRockcKSQAckehrzVfGF/e3VsxuF3mUKIx8qhs+lawpOV7dDKdZRsn1PUZf7LhstcuLi1&#10;RzbTBYDINwiVzkfrVTwdrtnq8s1rPax7IkaXzQ20sMelXpvtcsmvxyojCS0cFWAISa1w68erA8V8&#10;9X3ja0bVtPuIbD7HNIqi5RQdjkcA47Z71vRp811boc1euqbi29Gz6a1JY9Ht2hs4osTgyylflAxw&#10;BmuY0K4tNGhn1VYxNG06oUIzlm4IHsK6vVmhv4tFEIjMktsZZ2zwEU5AwO5qLRr21vfJM9igsmn2&#10;JGgwcDkMw+vWsU9zd9PwOdmaynurqXT5I5RATK0Ltjy2flgK59vGOn31lf213aPFL1yp+6p7/Suf&#10;8RWlxpniCRYYmCvcEIIxlZg5707XfDsM0t1JqF09i8YAMUIG5x1xnpWkY7eZk6ktbLZ9djJv72K+&#10;0WQRHzYYY2bae7KMZGK1NC1axvNDv7OS7eSaCyPlyMcqjyDhvwot/DMFxZO+l+d5DOikbsyOD1Pt&#10;Vd/D+laPJdQW1n9nNwNkyvKH3gjrgcg1rG2ve5k1K6eluWzOO8FzLbgyytGfKyDJ1Mox1B9K+m7r&#10;wnpln4a1PUrR/tFxeQo0DJxsdB+hrxPQ/CCXF19ht7hY0Ko1uSdwkGcMAfUele6NosummfbebYrk&#10;JHbWyDdgR8b/AM+tRipq97lYaLUbNHQ+AtEPhzQ4bxysl4FXHmEM25wSxGe4rw34m+JLC5ntLOUz&#10;PIZCyB0wu8Ak8Z5xWz4jgmL6bE+s5kiJCO3y723dOax/ihpe63sL2a1VJo1QF93yZb5Qc9MmooL3&#10;4tm1VtU5JdEvuIfFVwj+HNOaG4CxXpRFTgbWRsFh9QOa8+UnSdfuLhmuGhtA04RIt+TuzjjoBV7x&#10;pqtnPpmhQQTAPGcuAvyxjuVI4JrpPCmq/wBnXf2pL0S7omRzjKlXGOfeu6FlD7zmk+aaV1stSlo3&#10;ivTtVPiC9/szZdPG8kTqpKq3l7cn1J61xXhDQ7zT9OuLWPFxJfKBJKn3hsIGCx5w3etvw18K9ens&#10;Nal0yVp1aCRhMOFV93CfkaufCO+gk8Raks+1ksovmCA5d045/GnKSjCq0+xEU3OkpLV319T16LQp&#10;dO1bQbDEOy+thcXkqDpsyFUegXpXBa3Bff25qeoSwFzcTGCMqcxJ5XXB9zziuxfXrWTVmummkVNg&#10;jSH+JQTn8ietFlrt1PZ3emzaULeJZ2KEAn6kH1PevKc9/Q9JQTtr10PL9aWWI3sk6h5IBFGQxxwB&#10;1H1rzXVZzHrkMENx5Nncquxs/cIA3Hj+LNereKtEu4ba9W0ijlniw4Mmdrrjq3+0K810CS18Qzxx&#10;TajFZtEu6RrhMrG44+UD1r1cHazfY8vGfEo23J4biyvtWSO5jS5SSX7MWIwTg5V8jpUur+Ftb0zQ&#10;7+K0tpZLnXLmW2h8oZYWkHGfbceKf4f8L3A8U6bpct1Dci6uwDPbYAKAZ3D0xXuHjnUJrqHStAih&#10;EKxXALOpImCKxI+YYODV4ivySilta/3GdGjzQm3dNO2m92b3hzwvpHhTwy0t3BdNeDTo1uoB8mAC&#10;QqncPU9qz55NM1PTZYdN0+axuFUQXMG8sr85Emfp616Lq1/cXNt5d7ECDHHGJGOWMcfTJzyfevPt&#10;WkTSgWgjjEVy48wk/fZj8vNeG5c0n5nsqnyKK6JGfp8ek2RsjNBNMsTNFdKpzt3DAcH09q+YPE1/&#10;bNqctsiuLS3nkCyN8ryBmyN+fT2r6YkaLSHnMRWeeRld4GPCY5yCa8P+M3jTTdY08K1lEl2X3bos&#10;gJ2JJBNetld/aL3b30v2PLzO3sm3JK2tu54l4ivIdR8QmCWURRPEqR7BgLu6Hj+ddZ4Nutav7W10&#10;O1vT5drqKt97YmV/iI78968fv/tNpdS3s2XkWH91FkEhV/ib0H619CfCXwNrsms6X4pjtFh0y5t2&#10;MzO3yo6ryxHpX02KlCFCTbS00v3PnMLGdSvFKL1l71v5X1Pu34eYvUnt76QW0cs/kwxSAbppo+fN&#10;TH3V9+9ZFvqIsRrv25i7xs6Hyz8wVT6E1xmmePNHu0ktrSykcRKJhdg/eYdQM8gH2rK0+z/4SjTN&#10;QV5ZbbyztdiuAUc8IW4yxr4KVLXVH3kJ6aO7todRrN5Be2lvPpkqG43AqqqI3CY5yBx+VeTfEQ3V&#10;3ZW5nuPKBAW3aQfIxQ/dz/eqr4r1jT/DksMttbzvJZJ8rvlY0JGDx/FXM2fjqTWdPlh1O1jkt2Uy&#10;CSThYy3HyZxtavSwWHmnGaWlzzcbiIPmg5JSa+R5XfzzW2kXaXNxHKLS6jKheQxkbDJ/+qu90TUt&#10;I2aNCtmrW8N000FwDjyyx5Rs/wB09q5/xx4YuNQ8KWgsLzz4ba6/ebsLMpxwWHVhWh4FaLUNd8Pa&#10;PdWsn2cWm0xrjDyNyXP+Ne9VadGT7XueHQTVaCa3tZ97s+0/D2nx6m1xJeR4iEgaOX/ntGnc47mt&#10;mLWtNjWIQyyQx2rmQwqBlsDoBnH1rV+C+lQ65Z3sdjJIixNLConYHzBH12g1kXHw6bUNQklsZS45&#10;RC58tEycMTjr6c18PJO6dt27fI+4hKLVr7JficNf/EHw3ZXc1xLoxnubgFQXkKhS/GdoJ5ry2aT/&#10;AIR66jtXldLS4Xf5SuSgJyUJ9wTzXuni/wCH2if2TqFvHeWl/PCAzwwcSwkdW3fxEelfPum3qaol&#10;1I376OzuVs424yU2gMCO9elhYJ9Nt9mcGJk7rVa7fLc+R/F9pqtxeahCbF57wzGaVoVLrGr8gDHt&#10;V7wlCt3f2+mTStHHc4ViR1IHHB6GvfIdV8QIL3TdJ16DSbq1kd/IEiRzXqH7hDt94e1cPfS317a6&#10;hc6vbwxalp4SfMMQWR0zyZNvG73r65V26ajypWWnf1PlXQSk5Xk799vNXOskmu5Lq/SG6ZYorQtL&#10;b/e+ZCVVNv1AGK9t0+bUdTufs7xrD52jwmVF4KoqDKEjkfSuD+FcFrq2ty3CyEXFxbLN5QxsKIf1&#10;Oa9v8NaM0lzr10LWdXkkLAbc9E2bV/2cV8nmVZc/LbWx9NltB8ilfRv8ijdRQTaDZpJ9pE2nKbiF&#10;FXGIx1JJ68dq8t8daboOp6JqUun3DpcTyK0lyuQEgCfMGzjBJOCOpr1SXTyniGCKHV5Ly1mhaKTd&#10;H5awKR8wwPvEdOa8X+ML2mj6XDZWbi2a+eWb/YljQbB06EfzrHLYuWIpJd1+BvmLSw9RtaJHiNzf&#10;W+p3a21rCESG2ith5jbfMESgF9vq2M03VtU0VEltbO3lS/LYYo/ygHqGBxkV514istesIbCXzZ4d&#10;53bnTJKt33L1HtU8njHzdQlNr5E5tkB8yQeWZSOoU+lfokKO1tUv0PgJVtXdWbfb8ixoVvLFffvs&#10;/ZwyTSkrh3AblV9fYdK+qNQ+Ces6/pf9v6Ld+YsMhke3D4mhX0UfQcivnLT9dstStdU3pJBcl45Y&#10;QhDvJGONgVsZOehr1/4O+KfFWkSXMts3lWc0flySTdpDnjjvjjFeZm6qqHNCSTW6fVHflvs3Plkm&#10;1Lquh6dpN3qL3KW/9ns3lrHJGXzv24AZ2P8AeGelR+P/ABPe6brEiWt8sRbfLHPJGApYgNswfTAG&#10;c17F4O0nRr20lur2e4jEU++63HOdq7gI8c4JrxDx5aSeKLqS803Uz567UeGX5AYx36HBx1r5LBOM&#10;q65krXPqMWpRo+623uvQ5bwfouqa9cao2o6pZQ3K3AuoODt3NztVuMA47+lea+NLG9h1nULh7dmJ&#10;nYsFOI+eOfX2ro7hobLU10mTUJzGq9EyVlkRc55xleccV3GjaDe6xDJvkSO3g2sZduRFjopz1r7C&#10;m+R82lmtFsfNyjzrltrfXqeW31nf6Zte2mjtxJtnYACTacAZx1/DFfQfhH4P+KfH1lHLo1kdVa3i&#10;+S4Li1mDDGVCu2CgPSvN7vVNQiQeXPp99I0LQyMyeV5Q5AlUnpj0r9Dv2XfiZoum+BtLsoJilxHI&#10;0ty7/Kzj7oI74rZzV4uTsm+hi1NRkoLmb2T/AOAfIPwljjhbxFa6xazx6hp5y8TKVaGeB8qjnGOf&#10;yIrmfEep2tr4jvruHSRp9zKhKhDuRyf9kdCQa/avXvhbpPiaDQ9bEIW31CL/AE/ZGN9wqZ2bmHNf&#10;DHj/AOG2m6PrM8Vxp0AnWXbF5y7m8kco2eM5FcWY4p4NynUpPldlp1urlYPEU8R+7i7Ti3e/Szsz&#10;8/8AxFri3skC3enAsCSznMZbPHDKOTivqv4HajqdrodpY6TZzQSalqJ3lGLs8SgK0jHrtBOK7Gfw&#10;5Y3Kr5+k2rKvPzpv6+netXS5P7GmiuLK3SOSFTGm3+BWOSMHoDivHr8S0qsOSMJQfe/TyO2OCcW2&#10;2peqNK88HalmUtfRsUY9Y8EEe3fNWw3iGC0ltI9QTyWRVwEBbA5xnGcc1lyeKLl5JHMaAPkluflP&#10;50HxJPECTa24zj5uSSD9TXjwrwunGUl8z1FVp6IvtYa/b2EMK3AuIwxlaNgMEngEDqK0bTWWFq8F&#10;xpcSM7JiQJuKGPncSecmsCXxlMyo32SHb24IIUfjzSDx1Nt3fY4ScYAJ3HPqc1t7eKlpN7W2uN4u&#10;jHd7HR3V/PeXFnJeXHmwW+SYmULvQdFrP1PRbi4upZmzbh8OsUa5CK33QD9KzoPH80qxsthbFVO0&#10;gjjNLc+P5C7M1nEOcYUlsfXFaxrRd/fbd+pLzDD3STsjpIfD8klpDG07F1JJIUJwOmPf3qLxJp+v&#10;X9okaa7M0UfCxyjoewyea50/EKWPa32JWPHIJz/SpYviCFmcGyaQddu9lGfetVXg72lujKWYYZpJ&#10;1PQ4+0Ntp90qX199sunKgQIG/djvn1r0q5+O97axx6ZY6RZrGJFKnyMGRx3xn7361h6j8SGtJor+&#10;HTbaN0O7j95kdM/MOv0qyfjT/ZV49/baPaCUgOzGMY3n+MZHBr1MLVirWqWu9bLoeFjcww60upcv&#10;vJM5jxJ4+v8A97Pd+IdSM7oY5bV08kRs3RRk52+5riW8YNNYx6XE1whJ3bs5OzurY4r66/aIs7L+&#10;y/DXiD/hGhOl5aRm5vN3AZwCEYfU9a+atM8VW1pdxT2+kCN0GSqY2lfxroxrjTqOLn8+6ZOEzSlW&#10;jBxXK/5dNH8jXsbuy07T9CuLZfLYh1maTDPweCq5HJrutK+IGmXFxZzMruAjLdDGGwRjII6Y9q84&#10;1TxRb3qDfpuI+W+QgFWPYcYrCW6sAPk0542HGEfJb64xXBPMXSfuOLWnTsewqanH3l36nTaxbaDd&#10;yXDafPKJgrGNLk+YsmO25sYIp2k+M0tdLtNjzSTlsiNWwiKpwwI757Vg3F1bFIlks5CI/mUqxyuf&#10;51mzSaSEUfZt+7ByGG4H1rFZhNScouKbWtjo5FJJau3c+gm+OM14k7BnVoygKSEbUUjHRTgH603w&#10;x8ZrJVmE0OJmDnJAMZXptI75r5zls9OUyyCFmIIHzEltw/Ck3QhoSVmODuTLKFVvoB2rojnFdyTc&#10;k7E/VaKi48it+Z6/d+LdUs7yIpepZP8AZzMkilgJweiqeox3Aro/AnjrWdcjkjuNVuC6vmQIgk8o&#10;HgYY5Jrlx8WLePS1sP7Dgc+Q8bzyAbyX+8yk9D9K4TQ9Y02wuzKlpctHgB4kkKb1A7lMH8TXR9fj&#10;CcWqvNF/EtrGbjGSd6aVtnoz3zxnognuoWj8RLDAWCsZspLIyjp8uM+3NdvdeL7W28I6TNrkjTC1&#10;l8rYoxKWBxhG96+c7r4gW89pHYXFjI0MbE24d1Yx85ALEZNcjq2tyaoEtLZ1ht1JKx+X5gVjnJyT&#10;71tLNKcXLks3JWs77mcqMZqCk7uLumkkz698RaVYeMvDD3OmSSwyv5c+y57iE4wCOA31r53n1zxT&#10;p19Jb3d5Mo8pdymXBZOxG3g+vSqvg208dtYaozTxXejQKDNHbgo8QbqW+bI/lU9xc2M07Lb21wPl&#10;2qA29to5AJ5rnxuJ54wklytrVrZ+hvg6aipxvzJPZ6tHZf8ACfa+kNrcTaVbXM9t/wAtCmHkQ8AM&#10;OcitXVvHGm+KrYrqOmjTmaI5aEAGPaM7lIHWvO4fGptOHhm2qANkhBIPpyKfL42sZQPtOk+Yeu9m&#10;B69B0rlp49rR1rp7qSNpUqKafLZrZp2O401dDm0BLa28UJDLO+/ZPEpQGPgZPJGa5KXw5qr3Cquq&#10;2Mx2FvMhnXZgdmPUE/lWBN4m01kYR6Oyr94fvsA59NorLbU9P2sUsHTHAYSEEk8844Iq5Y6EuVWW&#10;ito2jNSUeb33q29Uv0NGy1TxA19CsMUMaB9glmyUcLwSpPUehrX8R6ta215Zi/gaaDaS627eVuYg&#10;kbT26VytxrETxRRyQSyRxrhVMv3R3wO1RnV4EDqbWQq23KyTbgMdgKzjirNLme99Ryqxs1fdHUab&#10;Jo+panLbWfhS5VEtJWEt00kkDEgkEFiBjPUgV+a2o+KtZ0271YWsSWqXFz5hSHmNXjPCqfUV+kt3&#10;8TdUvI4Und9iYWNRIwRVH8O0cHOea8N1XwZ4T1BpydFA82Te6rM6qD3IUYFe5g83o0ZNSg5prske&#10;Fiqc5qNpa69W9/M7L4VeNrifwt4Z1/xFrVtNJPeyLsd90zRKSrMyDhAvAGetet/tJ6JoSeE4ddnt&#10;B50gittOCsAHVvndpNvJGOOa+ePDvhHwxoxuha6QgMyGN9zs25chsjPAHFd/4t8SxeJURNRtVmiG&#10;NkYZlVQBjCgcAcVtDNKUlUXLu/dXYw+rVH7N86TSd/M9X8U/HLUbzwNotrJo9na2U1qpmmV1DKFX&#10;KgbAcE4r4r+JvhDwzpUVtrR1ee6N0qyCG8Ugy5HLK7dQlewJ4ostOsmtotNi2CH7P5ZG8hCc8571&#10;z2r/ABethZafpV7pdnKlpcebELlBuhwdx27h0Pcd668NjHUknq9NvQmrShCDSUVrf5vqfEXjieLR&#10;9Zin0TxN9rVreOdZ4lMRh38mLH95ehIr1fwD49GvSzm51aeHW7iSK0tWwqxPE/ykykAsR75ry/x7&#10;4du7y6utVl0j7NZ3VxIySRRnyg2ckIAMAVifDhdQk1u3ax0m4nMEiukdtGZH2oeWwOcYr6WHLKmn&#10;dXseZGo4yX5an6v6D8CNX1TwVZ6ffeIrecRu8cpt49wih5wMnB3DtXL+GvgzD4S1WygGgT6pqWrQ&#10;tBp+oSSEQRrg5dkH3do6k10V34v8OeCNQ0G2064v5U1dxd30dyGjkACZIAYA4J7V9H+E/F2t+I9P&#10;vdent7ONVtZLexjDFHhV+N7D3wK5LO1ndX6dzeVecfeVnG/XRrsfLnwpvdd0HRNdTxBqss9jFeGx&#10;ntHULbgRMdwikPc9qrax8XfCQ8RnTYLXW5LeZIi2mO48oMWwFXqcMO+a9g+DHgvV9eibT9Z0j7Tp&#10;9pO0qW8siGGW85JcjOWUA8Gux1T4baTpOpw3Zg099VmlX7G8KtIkRiGFQqPl47E96nlbu2tDZ4in&#10;Go4397fQ+Uvjb4U0jRzrmr6PoJ0FdNihmK7n8qVpiANgPSXJ5qb4T6T4k8RTm40/Vz5t00az3Clm&#10;kETEExs/QY9q+qPjFPJdWXivS/FYW9tXsoJzJIggjHlDdgbOp3Dmvmy68a3Gkz6Z4Y8NaLdWujT2&#10;8Zt5lRoopJGG/wCR/wCNmI5rWLXK1rdNipylKKslqlZ3bR6v8eNf8aaZ4W8UwaFZabHZyIYL+YS7&#10;mPkYLtnr5jA8V4j4Z+OPiu40y1tprS60/wAOXOlKhupWxNKSPmaIn72cYIr1HT9N1LxS0V5BFcmX&#10;SGRrzTGj22s8/RiZP4mPfrxXoHinxTodxLY6D4m03T7e2tolvLQRIzRRyZCmMEcADJzmk5Jp6ejI&#10;jFQ5Y8qk7+9bfTrbqz598eS6dNAln9qhhe3sgzPsO143TdHsRuCwIwzCvOvA3wW8Twaz4a1rR9Ts&#10;b8vZrqU1tcOYiXDFQmDnccc9q+mPinqVqde8FXt3oWmXulRebFZkgxoZTywcjrtXBUd8VzHifxd4&#10;Y1i+ttc09U02/itJ5YFhyUmitjtji8tehf1qU+W+przOap+7bd3317NB4e+EHi8eNJtZ8T6xYGyu&#10;omm06K3mZ05+YxlWC4Ck9K7qC9sfFdnLBe2pjt9OdwZbeXypJ5mPDxp2UAVJ4o+I+neLfAOl6l4b&#10;ijijv7qOCSG5O77CycuUPsevrXz/AOH9SuIvFujaZNpf9qXMt+IbG4tjs+cnJ8xR/AuSaU0235IV&#10;Ftw5pOzvp5H1Tp1l4M8OalpN3N4tke5tbR2EM0w8wx4+ZCD19q4v4+/Er4lmxs7fSbeK0029uIGh&#10;ilhKStDJjgsDgDPB71d+P3w+t4dZs9Wns7RJ9NjSX50KtPLn/Vj1HHWvIPjj8VptS0iwsLHUnjv5&#10;olMkB/fGMJjKKf4S3anCLvZLrqZQjGfs6j9/zfTroe56P8QdE+16ldWWmzy6pDJb2p8okiNtuAyn&#10;ptzwa8b1D4h+M/F3iHxHBDYPZSW99FBdkyYiSNl2+c2MkDPJxXsWn+H9P8O6Nqt7Pc29lfXWhRyL&#10;ZM2CFVT82OzEmvD/ANn/AEuYaF4gvNF1OSfU5rORdStLsfLKRnYFJ7nNSo6Suac0E5SXTS7Od+NX&#10;jaxm8SaFoepKL3T9PntjJPaSArJNEMja390nrX1/r99Nfwf8JPp9pZXJtoFRIHTd8sY6geo9a+Jm&#10;8IeGvD0Vj4pk0me10Oe2W0vdObLywXmTucKeQv1rsPAnivwk/wBoh8OXerNctEYzsZmzGeOQ3AIq&#10;5R9zRO3fzIcU3DVKS/FdT60+FHx3h8a7Ybmya1sF2pI0xAjE45O4n07CuGu/DXw98TeP0mvXme5t&#10;DMAvm8y7V6y7eQg/hrxHUfhTDF4c0iJdYeGztEudRluY/nlmcMrIsqjjkjBottK8CR6fp+vf8JDP&#10;baxeLK91dBixiDA4gEf8WRyKiWr39BRpRTk4Nxure7sn1Z84fHu3+F93d3Z8FLeQSxy7LyGZmeOU&#10;g8NCGy2c14VbaO1zHfXk6mBbeJNodcM5JxhQfTvXu1t4esNM1jTtVsZmla1ImuZZoiAoU9NrcsWX&#10;p6VZ+J0ujeJfE9m+jXT3Ju7pg1uxA5dRkAdFA6Ct4PZEzp2W97Hz9o00djCzhWaNiQRnIPGdvoOt&#10;Q2M8z3E4EpijddrpGfvKORiu28S2Uull9CFoiGCZ5SVAkeRpSCE46YWuc1C2j0d7N4Z1mE9usuAC&#10;CjY+ZT0xiuqFn8zjqXV/I6PR9dsoY9RNtBPNco6GG4lAGBgAq2Oo9DWl4nke7OnSWV5KLwoI5ZQQ&#10;qMwGfL+Xg15n9sUSiSGBlxkNHyQcd67G51Cw+x6bLawNbSFw8gBysjDuB0FKVGzTsTGvdNXFg15l&#10;W+i1AySMiELExACsPTAFZFqyy/ZGVyjylk6YyB1BJrW1We4vlkdZli5X5GxhRj7xPPWsOSxhazAF&#10;6k83LKR8iAY5x6mrhBehlOeu5Zh1RohcWeWI8wlNhBUZ4wD2NXNL1Ro7hY3hVSB8wxnDDjIPTIrj&#10;jAEtlnd1Uq6rGB/CwOcnPOKs2z6lMWWEGfHzHYOMDk+mPrWrproZqo9D0XTluo382W4ieLUPlUEA&#10;/MDgZ6fnUElklrPdwb4QZCmYA3XaeV3fzxXPX+nqkQfKdnKhjld3UHHesCeff5JitpDIoO7cCO4y&#10;cZqY079RyqW6HQXcEzyTxSFI5UTeCnCkHnofSpNF1by7giRmkQRglcYJAHPFc/e/bIjLC8Ik34fC&#10;nJVX6KTVddXtIIJlmwsySZ8zOccYwB6VsqF13MHXs9z0Hw0baOS5nkieRMhUjLqCEbrnPceord1i&#10;NfJg8m4uVjG5UDy7s+3YYFeEyeMjHF5NvbGZy4YvjAyOmSe1ZGoeI9X1NzJPfEsucBRwo+npSWBk&#10;5XvZEvHxSas2z17xJHL9ju2uLyKWSeIY/eBjhegx2rJ8MWiWmlf33nYsVUAkDp1/CvKNL08zzIjM&#10;0hZsZds5J5wK9fe4K+VCg/dJ8pOeV2//AF60lR5Fyp36mDqub5rDYplRR5iY3AhuD1PbP9a1l8E3&#10;2r6bJdW8jLFbS8MTkBz1H51kSXJ82PJC538YyFK+pr0f4ZfEiGwllsbvH2eWSThsYG75iSPxrhxH&#10;PGDlCN2uhtScW7SdkeT29ihWaR7hftDN+9i2kbSBgEHB60uowmSG49S6DGcc7eAPavWvFGixRTSN&#10;A4KuNwIUHcPQZ9M15pJEQ672J/fKu08AfL1pU589mhTp8t0zwvwxAqQX3JQvO30GOtd5pU32e2vJ&#10;VYBsA49COmPrWRHYi2tvLTO/zZCfr7VLC0skM67SSkQJBGNwHIrepuzGK0R5f8QtVN5qUX7sKAgy&#10;M8Fq8ynYiTO05xyO1dX4gmL3juWHykHJPSuXusM3IIG3nvXdSVoI8mu/fl6iNyAwHPbPSvUPBssj&#10;aXKiNyXbAxyB3NeYtt2AbgDxj39a9W8BuqaZencI2DnBxnJ28CsMQ/cfyHRXvL0KkxXZt8pgMcHs&#10;xrEjDf2pp4lxnj6Y7Zr0YSNcRsWgTBxwRzn2xXA6nFnUrb950GAQPQ9K5E9/Q2a/M9yjm2QzPnAE&#10;ZJPq3bFeepMrRNgE7htPJOT+HSvRNZmaPRGkdBwuAR79MivNbK8liMbRAZXPBA2nPUmvPhs35mlV&#10;lO/ISNFVcPjp616H4L8T31lZvDbBQrnczMM5x/OvKdQ1UzyPLKCXyW2j1xxWpot3sihJfaeWPsvc&#10;fhWk4+7sc8paa7HQ61rUs9/NKAAd3IXpn1q5pd8DHOm1i2SW4yf0rltRUuW29T7/ACkjn8Kj8NXg&#10;huZizABucdsj6dqmSXL6Antqer2eow2xtpJFJCtsVR1JNdJ448ambTZLK1gCPKoDMDnAI5FefuwY&#10;2vnbSTJkEnr7n2FcfqOpzXF7NArkL5ytvX5V2getZcilJPsU3qXdMtoZFgiZ9nDZI/iwMnPtWneW&#10;yq6DfsO0FHxyw96yxBGCzLhsxnB5+8f0rSl1UtNEsicjAOeAdtW3fYFIuWsEcas8sqhuCjA8g+mK&#10;n1GVMp5LH5QDk/xeuPSqZuYSgkA9SQBnB9vasq+1Iy+QAQeMsoOOnpnpUJXK5vM76yuHGmzLkYCl&#10;mJOcGsLzpPLk3OCVwQpPDj/Gtrw1DJqMV3bxFFkmtyq+YVjAKnPJY46ChvCOqRRxbpbMY53PMjZz&#10;1HtWL5U2vMly8zgL+6zZXC7iAXBIHcHpWddia4svDqZBGeQTwDv7+9dTqPw/1m4il+zrbsC2M+eu&#10;fasp9EuLF/D1rOwWQSsGw4bkt2IrZzhy6NXvciMk2j6t+FHxG8N+Hf7VtZreK+e5cYaSBpGibGOG&#10;BwR6V5V8XZ9NvdU0WSXxAYWto22+dAw4ds8Cvtj4O/B63l05L/UPBujTMwZw13EyO4H+0hNfEf7Y&#10;/wBi/wCEt0/7DpyWifY4StvFkoMk9PyrwMGoyxaaurpn6bmbq0+HKcZTTXNCyXS+tmZJ0yymeI/2&#10;2Dn7imNsD0x6Ve0iwtiksTaowWFxMfkLqWByOB1HvXFeG4riV7JJbaRW8th8ynBI+tevaIkmh67Z&#10;TR5A27vucA9QW/KuytJrTmPzSNRe0gubS6PqvRfiFpuhfEHwl4r0/SDczf2OEmilfzvNK8eYn9zb&#10;6V7N8QPivYaxe6Hrup6FPFYbmMjSwmSJTJxnHr6V8peHPEH2/wAf2V7ZW9jbyIMzJMD5Vy/90j+E&#10;t7V7f8f/AB3okvgr4gQPBNo91NZQbLJ2DRSyLIBugPcY64rnhUcuWPPZXWh9hh6sHCrVTT5U0n0P&#10;L/inH4RFtZ6nbeMdaup5ZJoXt7tDHFDbMPkCMw7dBWD4y8YeGm0HwyLS+3a3JZ/Z724lXy1jhThI&#10;0H8WO5r4fi+OHiB9HGjXjRXduxCI0yBpIxnA2t14rpfEXje68UanYxXcMSiwh+zxNGuGKocDdjrX&#10;o1sNVgm5RVrdH2N8gqRxePoU/wCaST+Z9ieEb/w1d3enSal4v8qaJNiyCAXESxjsyH+dfUmnftIa&#10;5bGx0TStLsrqySZC2s2KuI3iH3gVxkHHXnFfCvgLT90r+Rb5m+zSngd9vev0a+F/w18b2vh7RbHS&#10;p7BraSyE8QyFaVnGWR/b3rz8HiZznOKvot15n3nHXD0MurYa86ajNXaSsrr1ua/wt8ZeGW1nXtUs&#10;Lq0lmW7aM7UwEMq4B464pnhbw2LLWPEOsWsOnS3sarK8wO47lyN6L1HXkVj+CPCnhm9lvrC2sbPT&#10;dQXUA13JZMWX92Dv3bgB96sqfUtO8BJp2q3VzaK0+oyRL9qfa8lqD/rWVf4SRxXpq7UVbTyPjrRT&#10;m7+9ZLXqumpry+DfBni6w8SzDw+s+rX1hIJLryQoidOS4968A/Z98Xt4cijll8P28E2nyMLjVZXK&#10;xSR529TX0pD4w8PX+n+ItZ8PeNrCWa8cCeyX/j3hQ8P83GDioNN8GfDn4heD7iDTzC8Hni3YeYwh&#10;julbAddv3hVxcrtdgdWHK203GWltdLr8vQueJLn4d6rqaRHxPPqD6qnm3WnWv7yKSPbgCUJyFBPc&#10;18d+Kfhf4YtZfC0Gg+IZ2urnUpozY+ZvTZG24o3dcelfQ3i34U6N4bhtp9I1pdI1CSVrW8lEf+jM&#10;saYPkzDA/UnNePTa7pfhrXPBtt4c8Kwa9LpUs13cXkP33jkXa5kI9D3NVFrmdjWikoJpuSW19NEf&#10;R+q+LfHaaBcHTvCU2rX7fuJRL8kMcKjChEHp2NcV8N/hzFpvg1PFesSXlrcvqm+azjXzJi4O0RoV&#10;559673wZpupeI9Wk8U6NrLLp99Cba5trhiotJRwWVBwyitS4svFPhG11SDVNanu9Ot7WW8t2jtxs&#10;d0+6HK5GM9KTT5bW+ZkqiTcYyjFtptLfzR538TbbT5JrO6tdZltpfEF2sc0MyiRlEKErG2O2femW&#10;vjm88M6BoFxe+GNFeD7ZLZKdytMu7gyeW/LL6ntXSeGfD+meL/DnhjXn1K1tlkmzK7SBJPLlX95g&#10;Ho3XbXmvji68CeLzY6c+q2tpBo9yY4b+7YpI1uh6kH/WFulOK1TehXNFrk35Xr5WPYl1Dw0vhyO0&#10;tNPii0pmbOqaa53wyseQFUYwSeewqHwXoFv8PZtI8PW+szumsQTzx/aQrqsecnA4IJry+P4Z6fYz&#10;z6l4M1mH+z5ghuDJP5qxNn7xiB4Vv0r1XXPFHhbX9TsdEvbi2utQsXgFt5KbZYg/39jD730pvdkc&#10;uitdp35lu123Lul+D7dvF/g65tpmjXzHLzgAZbt8nTHFP+OXgrxDp0N/dWhtrqfWbx7a23ymJ4A4&#10;wDHt6HFM1bxHoQ8QWumRXZuZY7hVSKN/LdvL6ZQ8j3x1rqPGPwxOqa3Z6i/iHDJNGNNsGkAWObHz&#10;/wB7PHYjj1qVDfTqRKq1UpOUrLle631ufJWj63No2naNY32lJBd6Zc+VNcQsjvPEv98Dq2e9ekw/&#10;ES58Z6vbra6Lef2SsDw3csihRHcA/uyoAAbHtUXjfwJoniXxbF4dS7/syWKCRrmRW3K8u4ZxkYzz&#10;nipvD3hPxN4RuNOsrZ5dU8OwTm3hfIEjTvzvOOQgPOalX971O2coNQa+K11fzPdbXU7LQvB/iXUN&#10;Wuh500yQ+Yx8qXYBt3HPf6V4Rr3xC8/QT4fNkIYraVY7KYwNtvBKcg4XBDDOciu6+IfhCRdT8I/a&#10;9ZTUYbm6Rr3BVkh2ndtK+le0+Mvh7omq6Df3thpsj3LqZLKWIA7Hj4QgcDmqs3fy0OKEqVPkk7y5&#10;581+kWtOp8n+DdE17w74q1q+1mCXWdQFtb/2VeQBwkDHghsnhlHrXuGpwX2mx3fn6yZbe8jJle6+&#10;RreVxyV+leDfBqLxZ4OtPGmoeL9clkuhMzSacMO8QQEhzgnCt2xXvXgua/8AGegeHG8SWa6c0l55&#10;6DhmnjH3EIPqOTVOOujFVqWak0uVbvv10R4F4h8J6Z4e1zwvBqF/eapd3lnIljHb/Iu4/dPHUHvV&#10;jxt8Xvif4N8KWvh6LwF9lefFs1wiCSLEpx1GPmI6iut+MVzZ6L450e1g05luIyHtridjiJDwERV7&#10;E816p8TL7Wv+EEvdU0+7t5ZWt4ZDGzeasckRA/dqOS7E4FOLSfp9xVSpzxocyTU2mr6a9DhH8Sxz&#10;RaFcRafF9lsbEpdTWSYnttqbTkkZ/Cr3gmeC+8CS6L/wmD3MOoSOVupxxbRu2QHx0Nbfw9XWpdN0&#10;+/utthEsJebT2jH2q4IGW357HvXUfB+0jm0J2g020hh12SWSWELwoJIGCelJXb33RlXqQjCWl+WS&#10;tr1vfqeewfCeOLT9dj11Z9fjnaKO2uE3I7Rx8iNXznbXjXi2LxDe+G59L066vbG4KtbXUV3lQYc5&#10;UDr0Hevo74Ua++q+JNa0Ww1x5YdDvnSW0uRkKuPl2sf09q5j4s+NNS8SaTeWWj+G7m6lmneCW6iA&#10;ULsOGG0HJXtup8trPbyfUqlWl7RxklLZt3tZdNDkvhn4g1bw14O0q51i4kV45Git4oI96FFPLvJz&#10;txW1fa43iLxkkVv4egih1TSWVZpQp854myGDH+db/wAFfDtzoNxLpdnr1vqVlfW6mW1u5NxtGHDo&#10;EPY+/NdxrPhWTw9aXctzpa3tnbSF7O5TCx6fF/zzPc80mnbyJlUgqktPee2tr3+44z4p+Gta8O6a&#10;Ljw7NYXl6zI7tMBLslVQoCKPp3rivDlle+L9G/s/xfqGhNdGJ1triJW8xC/MiDHRx0pbfw/oXjPw&#10;xMdD8Y2dt4hub0zxl5sITGfu7Rx0rkfhz8I7rU57xL6+nutWeSaO4ltrjEaMoxuj4wT701t69Cmk&#10;k1KbThvK1mjrPiFceGUu/B+mWl0txpGn27p51q3EN0QFCyOPocg1Ne+FfDupavPqF7EmtrZiKR4H&#10;DSNAUHylW4XaT618b+BNH8WeCT458JyzTyyRXK3eEiM8Z3fNnd03Y+9X05oXxx8QeBYr7X9X8Ow3&#10;UGrRxW8VtHgOjRjaGkVfl5/OrqQalZO+2ocslSXLrZPS9r633IItG1mz8U2sml+DUurTVLoyXkKS&#10;hkiVl2/NyOQOeK84+I/j3SILqysdTkNm1vPJDaQSx7FgSNslgR9/PQV7b8U/GHhKfT9EKawun3Go&#10;yQPPFasQdxPO4jGMCvPPil4EsbeBPEVpqGmXWo6aUuIYrj94ZrZeCHc5BfHasoxV9fwN4z2bVnsl&#10;Z9DsNEtfEGv+G9Y8QNqsNns3fY4bofu7i3AwCoH3ee+aT4IfCCIeD/E97rtzE/m71VbGRUU7cnaX&#10;HPOeRTrLxDd6lpln4g1TwhHfWcsSJpkQVPs0RbqNh/wrvbfwboBexuLmzdTramKdAw8qyYD/AJZp&#10;jlz9OKnq7Gc27Wbtro467bo+cPgz8Kvh9MvibWptJfU/7LEU2TkyQuMkkAdSK73S9T0TVruK6+1i&#10;z1BWa4shMuWnhH8Ei9eelSWdnpHwluJItL1G8vW1a6aJreUAeYQeCRwAo9a8r1rxlej4k6FrcWgp&#10;FLG3lTmP5oxFnlxjIIA6mtWnJ6u/qaQbfM0tHa3/AAxpfEvwnqlxJ4e1y80pdLkuZGSOKx+eOOIZ&#10;JLbQMM3XJr6V+C2gaRrWpWOr6jFYNcadbsI5jOfOlB4AlUnBx1Fdt49+I7+IvDyXPh2CD7MJHgd0&#10;QY3AY49/SvlDxj8L9Y1nTPDumaJo89hcajbT+TcyT+WZLpeSp78+9QtZJf1qc7k6lFqXuNtrfVWN&#10;P9q+fVfEpvtS0HTIJbIokDys4MxlT5SFXuPpXml74Gh8X3OnWeq63Jb/ANnack8xEoC78cbB0AHQ&#10;1ofs2+GdV8LW14PGFy63NtcTRx2kkocMw4ZgT0NfQt7pHhDxEi6nNZW9va2cZytuf3sgHUSAdQKp&#10;3i7Jq6b1NIzUYxjyu3Klfex5fofwz1TUbhb0a7e2OmWkazW6Qx7Jr0wjO9T0K+vFbPxN+Htt8T/C&#10;Tahput/Z5rK7hTULdsJLLGCN7EdMgcivQ/FPxZ0PXPCMU2n3UiSaZG8SLaqG2REbSX9BivKf2c/H&#10;8viefVNFk0uzu4LSDzSy/KXLHA8w9TjvTUXo1qkt/Nk+0m4SlJcrT28l/mX9X8MfDyHWvDelaT4T&#10;F/czW8jSanyVTC4zIBwcds14po/w78M6JCtnq+tz3E95dbIkCYSBd3yTCTsfavt6w8NjQW1XRkvL&#10;ZpPEUUsXmquwwHbwq46AV8zfCD4N31/F4p8I6vrGzUNFnLrM4DwtHLzG24+w5FQ03F/kaUq0FzNy&#10;fKtbvVu59D2nwy8H6fqNmLDVQLiCSCQkP+8eQdyh65r44/bA+Imm6h4/D6voZm+ww/ZFiVvvM54d&#10;0HRuele762+sQ+GbOeyubW+v0vQsV/GclDC2ABt657Cux1zw3Yw67/wkus2NjcXhgikSO5tyFluz&#10;gDcR/F6U6Ukne33EOnaSblzOzSvv0PlD9n618P3+rR6HdXRjMcplaK7OxZ5GGUG8jIC+gr0zU/FU&#10;mheOtJ0pkDQWl0J0uC7yQ2wb5SrE/wAHPFd/ruraXpfiS68WavoUK6iHjWH7JH5kds8mFPmKSAT6&#10;EV5N8Vfht4suvGSXljrQu4dVMJc4WDAyCV2rjCindSbexrFtNX25TlviPHaQ+MXtj4hElnFtkupb&#10;cbre3lnfcqhR+pNe3eJfgnqN54V17Vlu7fVNUuI/9DW1k8vfAB0Kj+KuN+PfhrWfhj4Ku9Mi0O0u&#10;rXWLn7TeX6JvaMHqp9PY133wUsbvTfC1peadfLAyR74buUmWKCFhnYqjl5PRTVte6nbrYy9pzRTj&#10;Neu/N/keJfC3RLfRtU8JS3Hh8w/8sb20uJmZrqdiRgoc9M55FbMln4ZfxB47fwrfC1vI5YYp7by9&#10;yRuW5EbHgfSq+taZrGrT32pafN/bGoNepdXF2D9hWRImBKqkgG0gcHB5rY+JfxC8WReH/El7afCA&#10;Wthqphxfl48o6/KZJCnJXPc80RvK+u5VT3XH7mjl/GGmeINH8W+JrazLz3ZhiljsgpkWbzBvOF5C&#10;cnOa3fjJ4g8R6d4O8J2NtffbZA0UlzbSp+8SQc7WIxkIeM17B8A/hn5F3bz3c91daibYzxXKbilw&#10;XGfKDHoq9vWn+LvCnib4keJw1q1va3VtZ7XhYhYv3bcM2By3HempK60vrZeZl7Rc1m0lFXb7XOL+&#10;H2tajJaPeap4PkivrGxzYD5AZ2PHmKmTn0yQa8dvdRgOpyaje2d1pGuJfw406VgYZVkbqEHHPfFe&#10;y6R8UdUnhPhafQLlr4D7NdauigrDubAdVYL8o9hxXl3i74Pf8Ixe6rrM/ja817WYgIjNKo8mNCPl&#10;Ddsjtihcut9OxpFtT1jv89D7AuF0zxbomu6HqV6NKubqRGi3P5blB0O3+7mvKNPv7+z8fXGkanFa&#10;6xZ3Omi2C2wErs0I43d1B744q14V1vRfEeiyzas9vHJeRpbSSvjekcQ2kq3bNcbpv7P2iaNaL4r8&#10;Ka7e+da3xMhcnDRZwzJjGcetTFLW+6MuVQco6pSdvJN9mfK/xtsviL8MfEzalpOh3enaVv8ANCwq&#10;Wt4lY8KT259a+qfC1lrvi7S/7S8QxLFcT2izxKIt5YDplgcrX1Lqeo6f4l0XVbObXEu2dA89pKF2&#10;vGBxx9a+JdQ8Va/4G8RSW8tul3AQvnRxy5kEDDKqo6YXvW0qimoLlV117k0XJ87vaV9v8rnvPw48&#10;QWGleM1s7rQUuZ7/AEz91iQMgUcmJVf/APXXg+pRnSPiDE2oaG0pmmP9nWp24h3NjG0cbRXklro+&#10;seM/HC60Nbl0DSIH+0WV1cDGSPvKjA47V7TpEng/xZ48g1GTV7o32lJuBt1LG7ZP48ngJ3NEoKNt&#10;emtuly4aSqStukuutjW/an+Dmn38V1qU9/cQpYRI7YyIJGY/cA7Yrv8AxwPAzeCdM8PXd+dJiltY&#10;fs627blbeOdw9PWuF0zwz4++JOr6hp138uiTXf2l7iZisbwRcbUB4yK7D4jTeEPAWkaPqEtlZ6rp&#10;drMYy8vzTOo42/TPQUtWopO+unzJUl7sXK8o728l1PnyeHxF4L8bWcuhSCGxiMJ3DEhdEUblAHXO&#10;M1952vivVdZ0q91q1tJjD56yKkihXdAPnIU9AO1eXfDHR/DHieZ9emtbWyiRPNW1ic/uIm6F2B6s&#10;O1eF+JfEl/qupaxZ6C99Y2MGpRqb6VmZI14/diLqVY9T6UlzN69h1VGpKyj7ytdtfgfXl14b8B/F&#10;DTXGqXUsjOwkSGQ+W6FR93A60ePtClfw1a6XDoJWS2i2WFtJOtuqNjCOc9qytd8S+K/7KvLTQtG0&#10;06hY2iTRzOgjS6GPmMbHlSO1cf4e+OnhHxDJouka5YPNql2rRzp5hJ8xBnaznAUZ6ZIoVpI5FCcJ&#10;JpNxTTSvdr8jS+AOreIND8MXOk6sqw3lrNPcNHcqvlFM5Ks/8WexryL4n/C2fx74XuvE2i63aLBJ&#10;dx7tOtU2w+bvAYF+hIPeuR8R33jfV/Euo6BNJ9l0KeRY3iz5hjjHHll1yckdgcV6L4R17TvA/hTx&#10;Xodzp0KWltfrJDZm48qbyFGfMwe+eRQ9LO+u6Oh02m5RVm2r+a6mC8R8H6XPc+JPBgjVJLYtPZAS&#10;CDGArA8/MT9K4u317x74V+I9vq13NJb6DqyEwXl+mIwhXIVxkHcPTrXost2fE02h3KR6na6Rfxhs&#10;3r/Kzqfl2nHrXovjXwLps1no1/4gtb3UWjJS3guGDxSTY4CRLnt69amMrN6dDecl7t3rLocbd/FX&#10;xVfnTtL0CwZLAb5klkjNvDMFOd0QIyFJ6DjNSaB8TrHxhqt/4a1y5g1F7KbKwtD5azSOOVYDldna&#10;uw0u68Ra1aaN4cuZLLTYyk09rJt8t4kjHES7eleQeL9L0mLRNJVNG/s2KBXM2rRndLNPvwxL9Wyf&#10;Wpb9RRgr25Yp3b08+p9DXfhLRNC8PsdPax0i6LiOSIgPI6swwA7sMcdODXL6j8BbLxPfJ4svr6M3&#10;FvBttouQp8vlS+MA5/KtTw7+zl4eXw/c6lcXFzqU9yqNNLc3DFrdSPlYDPQVn/Gj4jJ4I8K2GhWl&#10;yNavo1XZ5KbiYXGPmC5yQO9XZ3XmckarbUYTvLm1bWyMa7+IHi+/S506yFlZSSIySQQ7TDhF3BpH&#10;GCme2etecaJ8ZtQt/C2iR3/g955P7REJ3oGVEVsFwTnd7V5B8J/BGs+RqWv6UJTfS7hNaXLkrOg6&#10;jnptHSvqa+1bxleeDvD99b+GdPgt5pVh8r7QC0bk7Qxz05pvd9TraguVcqV33tqd54/8Qt4duTqs&#10;SQ6hYzvGrp5mxomK8KNvJxXnvwt8S+IvF/im3vbm8j/sKKdsJFHtYOnAUyevrWV4Z/Z38UNNrt74&#10;716QR2ji4trS0IKMMZBLd8dMVsa341uv+EItdM8P6Y9qLu7crIwACspzyRyS1S0ovX1M48soKMLS&#10;fwuXZNHrN7qK3/ibXLe48268mVJBa7N2yJRxnHUNXNXlxp11rviE+HPBdtFfNYxPFO6+Sny9QOOo&#10;PQdK87+HrfEDSfEOoa3e208DTacqbGAcOYuhx70zWfiDqjHw+0v+kWdzcO6mA+U5ctkxuOeOxqG7&#10;afMmNGzSTTSiktdNPL5Efh7xN49tPAvibXr+1ENyt08CROu6ZkY4JA5/DFe0/s8/DmOzslvpri7s&#10;Jb2NZvskrgoVA+8vpnvXnGueMfCt2sl34jmNhNbIUigim/cmP+EkKecHqa0/h58RJWSK7naSdYrJ&#10;4o7stmCSPqMmmtNbaXCrGcqdRJJN76LtseleFvAvhCz1u4tS8l1PJPNcXhVi0TocsFYe3pXiPxXu&#10;vE2gSRW+k+ILC30vVLhl8h3WP7JGeowvzYPt0rqdW+0/8IvHqfhK4j/tG6lco0amYOx6ow5wPSqv&#10;jjwkb/wubfXNHsoNTubMD7USVZpn47dMHqM0klpoFJ2mm5OSelnbdeR538NvFGreErzXpoNR0+5h&#10;8+NJbGUYV8D7ySdwBXdPrbeKNY1zX/DPhy2hmtYYklYkfvHB5IU8YHrXNfD/AOAMtpapo2uywzyP&#10;s/0sBhHGRyBH7epr3HRPCMui6nq66ZfQyNIiwmKBRIsrqMAH+6PU0pJ7dDerUo80pRtz236Nedjn&#10;G07xhfeHvEFzdR2l3JHbSNDHCyrIjbepZcjFfMfwC8MeN9P0W/fURpEdvrMNxNM98wLy8napPbr6&#10;V6T8QvFPiXRRBb2WqwzTJKY7jTrZSBKO4JXGSKl8PaSfE/h2OO48I6haSrMkhnuP3SoFOdoxg4PT&#10;ihN8u3rfcuMbJttWb0stEjI8IeHbfQPB9xeafos0OpW5Il+y8HaTnPPJUdhXLa2mneL49X8R/aom&#10;/s54lQMrR3ZI+8o7AfXFbh8E654Ihk1Obxw1pLqd0fK04Lv77RjOSeOtdFrvxen8B65pujJYw6kJ&#10;ZYWuZYIlRyZTyG45J96cI3YnN6uNnfb07HzH4qtNcuNY89rnUJ7edR5Ed67AFGGeSMHj2pfBd74u&#10;1S/lg0uBrgWKOJ55CIfKX0D/AMTemea+6fifpHiS71xdd0nT7KFLaFfJtrojMwb72OwPtXK2R1XS&#10;S3ijU/DMcIBZBpiOuJ3A4YAdz61drX0/ruRCteKaVm1tfr2OD1C1tpvCFvPYCYS2nyojvlprjPV2&#10;75Pat3V28Wazd+F7zxNZ28DWFsZDmYKg8zAwNhPPHSvHvB3xXbWtQ1y712L+x7KG4PkWsSF1EhOd&#10;nH8VdV400c+EvEXgnVzqRvLK+kEj2crF2iz907T6dxUOMk2i7aq++rV13NvTvg94juNe8YeIIbvS&#10;Yby4RRb220ylUZQAwPHPtiuA0/xBrng7xl4a0fxDqcJNwDM0pjwIQoOBj+6TXrXxF+Odn4Z1211P&#10;SIYJJBOkFxJJ0eM/M2B7V3Xi2z0r4wpBqWhW9oLyK18qWafgReZzj/CrhqtVfp9xzupOLXMrRa1f&#10;Yxtf8Rt4lvFisdSi8i3lQSSthYZR/dX1968Ig+GvjiD4pzXOjQiK1KCR5Y1UQSA8lRUV74XsvCFp&#10;q1nreqzWdzA++yUDcLiRh82zHHXtXc/C3xb4km+Hni2GLw7qNxeWiPiVpREyKRlWVTzgD0oi7c1u&#10;uhcklGPLsmrf5nr/AMT73WtR0nT7K68OzT6hODBFIuAIwx+ZvbgVw2i3fh7w3qOnwavpLNFA2yOW&#10;3BIQj/noBXm/wn8V+KV0rQ9SvA9yJbpVlLTfNEEPO4Z4zXo2u+KtF0X+3/EccBuxeXCrFaBgN5HB&#10;2qf6VDTuy4RtHltpZ/Dpr28iL47XPhGxtdM8T6VY2Lym8iik6H/WfKPowr3jwZbeGk0yHw/rN7a3&#10;sF1G100GzDBmO/knk4z3r8pPFs9h4i1yzt5BNpbzzPMbdldUj3HOfQn3xX6I3fwa0jw54Kg1TStQ&#10;uJNQFqjvNJKZvMVvvAZ+7xWjXKk7Xf6GE4rlhTdSSvKye7v6m1468K61rHhu4PhiUPbE4gfecKkZ&#10;xtHvXzTf3vi3wppVvqupWypPbSKi2rPuaVDwXG3oa9k8A+Or2y0SPS9L03UprCdPLiuQFMcUkjZZ&#10;s/WvPfFfwc1i28T27y6pNcwzspVbly7Dv8q9ME0RkrbeZvTUoycW11t3a7s1B4h8Ia5oNpN4i8Nt&#10;JepcFVkV2mYBxuA4BwMdjVD4a+JfCmkTy3V4t3bNO7xadaIWXaqnuBxyT3r6B8Q+AtTAiQ2kNhcJ&#10;JHczXU5VYtyjrGORnHpXlmix6F4kv/EMV1Yve3iIYo5LVvli5++PQ55rP3r7eg4ypyhKzdutmeo6&#10;npVomteF71LCZr6Tc6BV+REbG55NvUgHivPP2j/DWq63qNla6RduxmfF3IEO2OIc4Y9PxrNsPGd5&#10;4c8T+HdLRtTlNtF5F4fLLDZIeCT2HbNfRvjySG31XR/PvpIgSVEUI5cuMjce4qk9L2tqjG7p1aXX&#10;3ZWZleHx8NLHw9pujzag3kxpumtTlo5JMc5LDBzXgHxI+CXwj061h16wk1iKUyEpp9vK8sMvOSCp&#10;JCqO/avcbiTQ4NT0gXsZaO4YwTRXUYVU4yHLH0964zxPpus6fd3EGnajYXVtLG0FlEpB3BuTuPOK&#10;Tk127aE04JzT55q/vavR9+hyfxC8D6HdaR4a1a58K26XVs8M8EFkgleaNSCA+B7d67K/+M9vHbRf&#10;2d4Z8q+uBtkjdBFtRRyHPfFaPgXwn4vnFtcXwg05bKDyvLhPmeYq8k7j0zXK+LfhPdePft6T6+dP&#10;EaMbVRhGlOMkE9we9NN6ITdJtqTTUW3o316G78L1vnv9Y1jQJLBhcMXmt8AAMOuCK/Pf4yNbyfFq&#10;0n88osl2v2jDYVjnLDj34r6uiv8AUPCsmlLcRRWyTWclpLLbEgxt0RmFeVfEr4O3Wh6YtzLph1BP&#10;t6T/ANpIcARsRkH1NXRlZv0t95pOCUr3Wtrd9D17W/AGj+KdMnsobuK1uWi3hCzMqY5A2g85xUfh&#10;DxT460Lw1a6JZul7fxS+egj+4saEAJz0PtXV/D7w7pVv4v0jW7W9I+1RGDyrsgDaF5JXt7V8m+Of&#10;E2uaV4x1zWbO9ktf7Ku2crCuY2CuOnqMVKi2kk7AnzSkmr2SaufYVrY6h4k8R/b/ABRYzWrS2gj+&#10;zNyiuQQWweK8tsPDsFj470qPT9dF7Z2jNvjI8wRFTkYPb0r0xNc8XfEu1truxBt3ntwEmuBsVw45&#10;IX+VcB4cs9N+GmqXWlfYpbicRl7q5LF1EnXP/wBapSt33HFvbS6jblT2sevfGt/EepaItrbaksEr&#10;SQ+WpOHZiwHy81a8bfEX4gafb6f4Z0/wxBq1w9qscl1MRhV/vv6ZryXxV4y8J694Zmu77V0iuLMl&#10;7e5J+YOvIG0HoK3PCPxTtrb4dR65d3w/tG8CqXDDdJztGfoKpJ6swcEoxXLqnorbPueEeJfFHxA0&#10;3xJFazeGLO2S0KzzLanzS7ngY+tb/hXwx4l8S+JfE7+LdMMNzcRRnTUt5QjoAMggDnPSvZfiD488&#10;KQWHh7UPIaSaSRHduu7yz1bjk8V5z4S1+18SfFnStfSe9t0Icutx8iNGgAGwE5OaqOulkltc3UpO&#10;F7O6T38jO8XXOo+FdQt5/EdxLZ3nk+XaExFzIyjjc3AOe9ei+KfhIninw9ZahfeKptIleNfOikUq&#10;JGbvHjsa+1tb8NaR4qaHUrqKGcWMvnwhsMMhcDNeJ+MdZ1S7kdbjRre5t3yUzg+SE6Be3FTblZzU&#10;8S6qWnK18Xl5K58p/CbwX4W0vU7cNdWhmiuGURTwAM69A4c9T7V61481aO00PxDPo2rw3tzbbmkh&#10;ZPkiX0Pp7VqeMPhedft9GddZSztLMPNcXGwA7jyFGOv0r5z0b9nXxjrH9qLbeKoo9IuN8sssZwzk&#10;HowPr9a0jq3d67m0pRdnzWtpbodN4o+INp4b+FlrGt9cf2pfpt3RSEKpPXIHAHpXRfAf4j66ba7t&#10;Li0E7CyRcyNlnXpk+ua6Twjo/hi20U+GtTns7mHyhErADzHK8k57GvnT4aeD3uPGmtfY7jU49OQm&#10;OCVQdpaNvulumKE1Z6l8qammtG76nuHjLwD441PT9J/4RjRLeK30y4aZVIKyyNIeQAcAfXNQ+LPi&#10;5Pd6TaeGY9Gnh8ST3KQxopBaNOC7buw4r2rxv431/TvCsn2S5+yTxzrFE6AM0qnjoa898MeHbzw7&#10;rk/iPXIWvGlt1RLt0w1sDyWA6fjSul+pjGUmuaSWknypPVs9K+LnhK6m8F6Tpl/cPF56IkpV8OQv&#10;LZI74pv7OviXwVpPhuXTdPCzT2TlSwX5lAPUn+dfNWi/ETVda8Ta8YtQGpXsNxttUlOIhAV4IHQE&#10;19GfDTVF0bTI9Pfw/BHeXXmz3Lx7RjJzgn0PpTi3Fy6X7mdWk1Q5X7z5r+67dS5r0HhjVNY1KPVb&#10;Q6nFdqGiMYOxT/dLD3pnh7S9KvNMuLOTTr+2SO4jBEhLbV3AYU+lFh4s1TxbFrmmaLpcNpLCVCzq&#10;yqPlPJA9a1PDt1rejzX9tClxqTBA7eZj59vUKTxWatp29Ad1Fq9pK2nN26nP6laXHhxdRtNPifzJ&#10;WbyJmbaVixXlWseFtCutR8L61qmktb2iv5bTRkrJI3Yvjt9axvj58ZtX0XUdIuRok/m3Y8k203yx&#10;474cVd167+IHiXSIZ7PQ7Ty7RipWFumVx3wvH1zTasl26G8LqKcrXfxO5a8Q6/da3q7TeF4jb6ba&#10;bIJLmQ7ZGYnBcDnIHqetekeD/BcnivVNQHiZpb1dLZPsDhAhBbnzFx3rwv4X/sneJI3j1zWfEEtp&#10;Gu6b7OH3IMnIDjow/E11XiL43av8N72yiuGtpobuRgpbOAoPXufpVcqurXfoZOfNBqDSklbXdfMz&#10;vjH8QLnwdcakTqM2paYYGhgEgy8bnr8x9PUV5N+z9D4vaK61PS7C9jttQfy575k8yONckbhn/wDV&#10;XuHxQt9O8Zw6S13JaxWXkedJCoAYZ54+vvXsvw/8daR4a8K2WmLpLW1rcR/6AkTFyQxPL+561pGU&#10;VTkuvcJupGEHGF3s46feZVxoH2M2qaVY28t1aBJLi83BHdG+98q9z+VReGrrwXqb6hGVMV3NckvF&#10;LIA7lOoOSOPavGfh14d8aaf428fSDW0eG7ti0cqR+YsTPyqkHoVHXFZGlaLD8P8ASZ/EOq29vr88&#10;MxIePIZZHPU560uVabO9vxDl0knJ3srNbv1Ppm/0660trjXtL0yO38tViaLeMz44UgtwP61z+o6j&#10;rfjfRdZijmBvrbYlxaI4f5G5IXPAOO9edeDNYuNb8QWhu9PaOaaYTRwyEiJdwyAyngY7V3Nv8PNe&#10;l1XxbNp+nrBrAkV2milPlOh5VSPXFQo6bO3YmaUGuaS5kk032vseLX/gyP4gLHb2OnzaRFo/7kJN&#10;mOS4kU8qAOufXpXFeDPhT420Xx7qM9nFc2P2qIoPtbKVwgzgkevavYNV8EeL31Kxkk1oQmWdCiDJ&#10;IkHXH+Fe2fFpZND8PWFp9tNxqWpSiJpmBAiPTcMdKFdJ/cbSqK8Ipp817dbeZzB8QaZ4msrDSYNT&#10;HmWFxHPckcjzlPK59M1xXxi1ubUfGmiadY3dvELofZrjylGx1287/WvCNJ8N+JvBd/q3n3dtcWdp&#10;uY+Q/wA0rSf3ienuK9A+F3wT1KXXtO8Q6vfC306KX7XEEYsu5ucMT9aOVa3kreQlGMHGXTXT1PYf&#10;An7K+naDZ61YapcpeG9VpLdUOGXI4GDXy94C1/xRoHjyPw5qF9MIBP5McbEEW6DOCv1r69+KfxGi&#10;OoQaxpcStNaAQqxkG193Gdo64r4Q+ILahH4xi12P7RJMxDtN8u3zWI4bngdqVL3m79b/APAHRjUc&#10;bz6padmfSXj/AE+0ufGVxcQy3OtW8UH2a6jyMIT3x3Cit2w0zwP4Q0O7s7SG8i+2xlXlbJJLcgA9&#10;h6V6Hq3w2j+yWms3sj2NxPDH56W2QjjAPJFebeOvjLpWnabDp2m2EV9dxkNGsgyyiPuzGpSlsKEl&#10;UUFG8raO2mxma34Hh1vwhbC50n7D9ljV4b4nOdvI3D3rzGf4tWMJfStEt4tQ1G9jFtJJjCr2IUV6&#10;pqvizVPFXglbi68S22lvdhkbT2UbiF4ypyCCfWvC/hB4A8PT3OqXdpcBtT06YNbmRmCELzkEcc/W&#10;rio2le+iNYJ+9zWXveZ9A6ZBL4ddPDuvXGnWXnWzSReVJgbcc78/xV81+FxFoEHiCHTdUguHluHk&#10;2ooLpGDgEN71tavpFtq/ja0u/ElzbXTpbsTEJcIjMeA2O/tXouifBvQ31TR9WsZvItBcCO4t42G8&#10;AfTtUJpLd6ofK4u76722Ljy+Fdct7DT/ABVaedqRjUIifNMEHdjwcV6Mnhfw7pGg6kumvc3cYXbb&#10;IHyVcnlVFaPxV8C+DdP1D/hKjqMi3qLHbg8MrIeOOmSfxrxjwf4hh0HXlnv7yaGyuC7KvR8PyMhe&#10;holpZGMFzpyTa8jrvE/x2XS7TTNIk8L6hBMkQAljh3sCONwx6d69n0rx74U8OW1rHemZ824uJJ7h&#10;su5fk/Kf5CvCtW/aP0+P+0rvSbNmezR41jmTLy84z7VzWjyeJdWa0k8R+GYVguEW4Nx0KxHnBWqd&#10;9GumlxexjJJNWT10etzgv2lvH9+19Z3+hxyx2943mLJE2xgB0yor1/W9P8Sp4Z8M65eeI7iGO2ki&#10;lkaVgyFR1HFdV42+Dp8XRi90yeK2hjtdkcSjcZIwOWXHAq/8M/DHh6x8EeJ7HXdaiubZIm2288mS&#10;Fx1weQc0OUeSK6pt37lSqpRTWtmlbdnzF4k0NfGvjOLUop55rSR4Q2ASCpPLKR0FfQmraNpR8WxB&#10;7a+06S3tVRJkbAkUjooJ6mvNfhvLrltqGm6Rp9m+laTcEtHeum7zEHPU9Aa7P4qfEbw7p2qWkkcl&#10;1eXlgDGkx5iZseo70S+yunQq3vJJdHseS/E7XvF8+l6lpOjeF/tCICTdSJmZIyevQDP05r034NWm&#10;m2/h620m01UpdXcYkuSeWEmOV57V2mh+MP7V0Kx1O2u1M3meXPEoKknrjH44rI8K6hY2Wta3eTaC&#10;bGVGEsdrIvzSFR94H/aNClpy2+YNtxlpqtvUt+Gfhrqep3t/o+tvNeabCwlsY1HDSHqSewFd344s&#10;J/hnapf6PpjzRNCqz25PyCXopz1GO9eb/Dz4g+NtU8Qa2qRtA0iYFsyEiDvlTjk4roPHfiDQLjT5&#10;9J1TxHfpdTRjbGxKAy9snHTPak7WirGPLUc1zNcrWsVre5p2XivVvHGhXNj400iO2s2Uss0Jzgdc&#10;+1eT/CHwF4k1Gzv4bDWXNibh1sobgfuvJQ43HPPNesW+ty+DoLDT/tEF9izUTxPlsL0Lc9/UVW1v&#10;w1qUPhSZbPxEfNuWDW0VsNjlWP8Aq028ile/N2KS5E+VKKb93t62OQ8QaR4m8G6Vq9zqtut5fLu+&#10;yvbjeix44KjtivGvgz8VPFmvwTTTWhWxcPHJevFny26YB/nTfix4q8Y6dc+H9Ik0rU4FZFia4lO/&#10;zd3B6f8A666mfwZ4+8HaTaeHdOjub1dUBldFjwYRuDMS7dsetaKKUel5PTU0T0V2m/uucTrvww8W&#10;DxFatZpJJMw82O6LYhP+0vofavXj4GGlXGjXQ1W6fVURvO83kGSTj5SeMV3viXxDd6u1j4XgkW1i&#10;srYXCyyDEksqjGwY9CetcP8AEHw/441LQPDF5NqEccME4jk8gYlHzY545qXLZX66MmMpNxvZXe1/&#10;uPmX4gfBnx14d1pmtdSjuYruQXDnOChc5IxX0/4o0X/hIdKtNPsbWz0K7hiV2uAA7TSgcYA5ya+a&#10;/ip4mksZbyyOsTXFzK6QqWdsRj1x0z9a5DwV8UNY0jxHpdsdHuLuCJ9k93gsGz3Vj3Fb8k5xi1bT&#10;XtoiU4xdru/fzPqi80vW9WNhZay11JHFEI53tCytIRxliK8M+LHwZ8h7GxtWvY1mlza2jzKEJPQq&#10;cnJz612q/tBalqHjSXw/oNytpZzL/pFxKm/yGHJOfSvSviH8HH1Gbw3qVr4kaW+a6XbOsm6PgZDK&#10;vYj2qbyg4t6X1CMlpdK2y/U5L4T+E9ditNb8P+MtIP2iaILYvLIm1FA/2eg/nXk0Pw5XwlqWow3+&#10;txiC5yiyQKSN391K9n+JnwX8SXOr2l3q3im8a1hjRpJIxhz65xxXV6Z4Dsr/AElrNpEurO3czW1w&#10;3yvvPY57+tZuo7vXfdJWNKbTV+a6stdzQ1fwb4POhxTJcKlxHZ4MjHcBgdx2NcT8NbDW5fCF7HoN&#10;noA+/wDvZgjSsR1OMED8RWN4u8I+JPFWhahY6fao1tbriaW3OCCOufXHpXLfAb9nfUo9auYm1h5N&#10;KnTb9pjco3md1A7fjUws4yt9xM7xum7rq30M7xlF4q8Rf2TYpdIJsKvkQoNvXBY7eAK9h1T4d23g&#10;zTdL07UPFgVbtgWVkyoc84B/xrx34g6Frvw08V38OgT3U9t5QHmAB2LOcYz9e1euax4WHiPStP0T&#10;UNWmudUuo1umTYQAACSN3bFVF88ItbP7ylJ3TTtod9pHwl1F9Xi1jTfHM1yFiCSQyt+6aLHROuK+&#10;e/E3xB1rwjrtxCt+bKPe3lRuudyk8lT6GtfwF4ovb3xPa+FoT/ZkEaeXOWfccRHls9Pm96rftE6b&#10;pmpeIbIWdtNepZ7Y2kBzvJ6hR3FVa0qfMt9idbtXv8vzPSdGXwP8WdPVNc0qUpYwPIWZtjOUGS4A&#10;9a+VvhvbeE7Txhbj7CLG3Ny2y5mTKlAcKoz3r0vVbyXXtX07TfB9ltnis2N47yeSFGP9Wd2Mn2rs&#10;NL8C+LL6HR4tZ8GpHbNI0UU4PyKw7vt5GfUiqVTkUt0npa4+WKe/3no2k/DLSZ/iLNq989veWxjU&#10;QqXwrHHAAHYV3Os/DTSE8Tanren6lDaXFvAqxWqEFF9SR718Y/FP4XeJfDurSXWq6w2n2yRb4P7O&#10;cyfIPX+6f51maT4ktJbfR44WvbhJbkMz5Z5pQvOOOuahLRf1YiMbyUlNpWsuqeu53n7SPi/WLC50&#10;1NG0uS1kba080Y2mbJzg49a+l/Ct2nifQdJvb7SWN5aRBkEpGYyRjnPavgz4l614mn1HV7mWwvk0&#10;2SRSWbl0QfdUbvuivWPge11ML6eNpbiB4VhNvJKSWZueoxitFG1OL0uD1010/Cx6H468G+G9cunu&#10;dO8JrealbyLm5tJAuG6lTkiqHhf4PeM9S1DV5vtraStzEsapdPudD6qc8H6V5t4H1K+8I+L762vt&#10;GvLe0urnfKqBiI1A4x61734n1XRtKs7zxFbW+o6vYS8+WJTGYHHHA9qGndLdNEttaLTztfU858aX&#10;uveBdOtdFXVbe5dOLiS4IZjk5J3k9DXovw08QDW5UuJtGsjb29s6tHCMyO2PvAdMfWvgzw7Mvjvx&#10;iJNVvxZWvmMUW6bOSOVUjNfdfwq+HF3Z6N4n8RKxNm2+CD7Pkb4o+px70sRSVOnq9bXYnUvF3dr6&#10;dtSnb/EOwhsNS+zeHrua9BeBIQNxjjb+Lb2HvXB/D2G2sPE9hcRTTw6cny3Ql3MjTNzyTiu6+HHx&#10;MudFvdYvzpGLFlAecrgxbR/Fnsa7m68ZaNNpUly8kd3FfS8LAn7tSTnbkfrUR91bdBSbTa5bp9bn&#10;l3xL+JegR+Nxp13bR/Z5441jm0/MRMjHA8zbnP5V9Iw/BbRfLjP9ivLlQd5k+9kZzXyxd/DHWNS8&#10;UXOpWGlwXP2SBZvKB2Kr/wAOM9a95sPiLr4toRPf2olCgOFzgEdvwpx5FGL12FONRpKE7W7s+Dkv&#10;QvhGwtC7KrXabkzjoDniszXzbf2lp4RDvjKDnjcF6D6c1r3/AIXu2sbaUMjiOQkjJwAx5A96zZPD&#10;5uNb0uLDJHKpy2ct8v1r8ZS3s+59/JSsvd/lRLa2n23VJzb3QQx7nIUcnBz1rtH1q5Nra/aSghB3&#10;MSd20t1PvU2n+HItC068u92MuUyMZGTXmvjzUI2n+wQXIQSxFmHYMeRSULuJo5ckW+r6ep9G3us2&#10;19olta2LwxKifOxb7wHU/U15hp/jO/tbh7S8Z/s0ikROR0YdB9K5TwzPqFlYQRxL5wKGM7h0z35q&#10;veas0mmi1uU3zwS5i5w4B7Z/pU06Nm+o517qLvZ2+R1N60Fto+pudpcso3A7iNwxz6VzsT/YdDTU&#10;o5Qzo/lBgerHpmszS4mkXxFBdSMIpLbAY8bTjg8dxVO9uLPT/BrQJMrCWeJ93YkHqPrW7jt6owlU&#10;62t7rPRbXxAV0i4gvYY5nuAOoy8e71NYn2SD7LfxQuBBbQq5LDAeT296878MQ3l1cXH2qQxwrH5j&#10;98en1ouvE03lvbxzj7OVI8wAZB7Z9jWih0MnU0Ta8vM6XRjDJODc8loyBgkhcMSKbFcyzT6hDGWk&#10;WCDdIx5yQPunPpVrQJ4l0QSbka63YDcHAHtSwF/slyd6hZNyzhRjg9ya0hEi+i+8h0aWzgsoZ7yR&#10;2iJ+RB03N0OPatbxHdy/ZRPGwcKN5GOSq84ArzCfS5NdvFt7WRRDbYXk4Bxz0ru9BsLuKxvk1BHR&#10;mnWKL5cgKfTPrWk4JWf4BCbaatpbf0MLSvFVzAmpTQQSJFOq/K3RT3pbWdr26T70YyGcDgsR1wOw&#10;r2Ow8M6T9l8h5iWGOAQ2cc9O1eQ3Ph69GuLKHXy3d+p6L0GfakrO9i5QklG7vqUGtViuZkaUFX3L&#10;nOT654qn4l1m9kRN4doYT5fyjaVHQgmqWvafqOk3IVA5eR96fLkFR3FbVjam/h1BJM7ZiD6AMO/4&#10;VsktPIyu9Vsez/AnxZClvdW0B2wswiYsefmBrSubKDSZrq3jWVoDLhgfmJ3c5yOg+tcp4W8ACy0i&#10;y1G2LGUTqZhn5W5wMDtXdxywGW9V515jIfAJwx6A+uK8yq05Sttc9OlFqMbqzsZqwaLfSyRSxOko&#10;cFJF4GOxq/CTpAFnbwtLdSyY80fMQpPAyawba3WGJYppQPNbg4yeDx9KrxfESHStb3tG0svmIqKe&#10;c4GKqC0CUkrNuxV8YR6aFeK5iWORQxQNjhvTPvXFeCZ76SWeCxb5JMkIOMHHJqH4gSPrl7e6hPIF&#10;t0c/u4+Mke5/WpvAt/b/AG9mtGaMiMKuWzyPSt0rQZxuV6y6fqd7p+j39/p18rXEivC37xWG/J9R&#10;Vux8R2Igs7WcEeSMsfLOcL2rl70eIJL8NbTPHa79zkcsfUH2rettfja8t2trLKh/LZ5B8rH0rC51&#10;RaXS3TXqVfiRZWt7Z2GrWkvmK74kiByUA44HrWhH4i1mLw7BFYQO/kHMo6kgjP6V12h+GdCvdVSK&#10;dYsyBy/y4QSHptH9a5PxPrU+gajeWdrIpeNcIANyq3ofrSvdR9RuPK5SbtdW0E0e3TUfDG1xKLmW&#10;dyUxtIx06dq5zw/o40OG5+0KEkZyod/m3cfdFet+E9SF/wCHtPW9ZIr/AA5bnhiT1OK4LxgzXtsl&#10;nLGAUmWUbDliQcZHtVw6+ZM4rljLqkU7/UHsl+x2unLNK4BVAM5DHkdeKlsNOT7KftkDxulyAEzk&#10;cjpXncl5qcEmp3uWWOKRlQA8v7fhXsa6jaXOladeXDMJEMe8er9s1UnaxEGne/4nKtoP2+G43ykF&#10;ZGBjUbTxyP8A69Xbjwh/Z2iwu0rx3F2SVdiMrGvr7Vz+l+J4rfxHdBUPkmJk65/eP3xXYfEu5u4b&#10;zSk2l4o4I49v+yQWOfWtru6VzO0Wm7XadmebRaXabGWOKQShy2/cWBx0OPTNbPha1ludSkjnjDbk&#10;VmYjhj3Oa7bRbnSr7y0RBG6ckcJkMMEZHpXPyzPY3sbwhnhiZkbaRwuM/j9aObcFTSs76X6GiPDF&#10;vJOf3jRDDAOhxhsVHqj29vYRWJPmCOQmSVhnkc5/GvNbnW7h9E1O6+0SqxuQFC9FBPP6d663xDqO&#10;lxeHdDluboDz93nN1ZwvHIqGnpqCnG0rK2lzS1DWYXs2msoj8sXlsFO773ArgdO8J3UyovMSIcuD&#10;zyO5+te8eGPEXhWLQZzpmkM5ijErMx3FiPX2rlJ3u9YnGpvKsQuowpReAmDgZqLlypqXK276dCaO&#10;+uJotMiYACIbCwwcj1+lQad4dsJNWuoluxI8iFWCn5VPpn1pfFHjHSbO1EVgu2SPCs5HEhHUcjgG&#10;uR8La7HqBvn+zpC8YDkg8gj3q0na4OUeZLc9HsdCtNIv54Jx+7lwpJPAHrn1rR1v4grodtPplzGr&#10;RSQsIp1IBDEfLzXjPh3xPHrF7qdve3A81o3KndkbkGVK4/lWPrT3WtaFdQuiGSL/AFTZI4U55/Ct&#10;IU3zJMh1ko+55tfI4S/8V3EQtrNw+yeQsJD/APW6VveFTC98wkmaVGP7t0PKH056ZqhYaPb3umTf&#10;aIyFikVFmxgBic5XNbPwz0nT3137HJvW2knCbjnILcc16EtEzzo3co3O60/RGs9Sl8mQOs5BDYAK&#10;YPzA+vWpNGs7mW+1KOGzjinErbZeMKvfPvUniSKY6zLp1nM3+gykhz0cYz1rT8S3ljpGirJZxxx3&#10;EtwGlY9ZA/XgVxXfzZ28qV+0X/VirNei2je0u4E8gIzedg7mP615rcXwKxvDOWRJAdjcZxxyK7Gx&#10;8R6fe2stpdy+WY8MhHynjnIA7Vn+HdNtbu2uZmtCFBO2ZskOR3q46LXTUyl7zVmbfh/wxfx6jcat&#10;BPs+T/V5zlGHOV9qzFuUl1S3glkNwpV2cOMgY6AAVyA8QarpniOyn0+7+1LgLJCPuhm4xivUpNOt&#10;lvZtSs1jErsFltwQSpJG4jJ6e1KS117aDjZqyWz1Jr7wqmqhbmF1tcJ+8ROSeMDIrze4u7NUMXlb&#10;oYjsZmzvJHcEV614e8J3kWpahdyahGkM6ZCMcHIB6fnXm11oktnuglljn4LIwbgknoa0pPV6hVi7&#10;J2tfci8H6daTaxMks7RwqpmUMOBgdSTjGfeut12a+iLaeIhFFcEzI69Nqrkc89a890jH2wtNMIzK&#10;2MD/AGT0HtXbjU2W/iFyDNEYhjIOQr8ZHTGK0kte5lBrlt5nM+HNfurq4h0ya5CwqjNuB3Fsdea9&#10;H0a1iktbq2uESCORSI3JyR6muD086VYPfRxRKUWJ8OeoZgfWuNtL3U7maCRpw0OCQEOMJ9aHG4oz&#10;5bX16Hf6l4bs7e18q2n+0ygNhx8pGfcVQ+GWqarMyW4xKxc+ZuH9zsAa1fCsE6tcslwxUqAAxyQc&#10;45960tYsWstRt57d5EbGH2JxubvxWcuqNYr4ZLTyO5HhfTrhZbi4KWSqxIDAZ9CB+dN8T+INEbS9&#10;JSW7dra2cxBDkEccMfb3rndY8Q6kIEs7phMpTyy+OR3Ga8I16S7Syu5kjZ494UkksSQOcA1lGLbT&#10;vsaVKqje0fU9Mi8U6TcaRq2k3e5zM4khnXAPBzV6dtFu9Nt7O3gaIFNqylsjcP8AGvD/AAn4MudR&#10;mheW4aIJlvvYLKvPWvW9K0y2uYLYmfaTcYiyfvYHyk1q0YwlJpaLax1Nr4QitrnSFS8RpIizyqp5&#10;2gZwa8msfFF8PEk8dxbRrBM8srI4yAQcDB7ZFe8NA8NhqRtY1a6DCMBW3Nk8scduK8h1/wASSqzy&#10;PZQ+apZUjZQSAOuDipo6t6XKrJRSs7a301Oy8JeILKXU5biTbEi5KIBgLsGOfrXR3XiHGmG5TZvn&#10;JBJ+YA57V5VoF19v0e9We1SF5m2xOOAwUZ611mhf2XHYvY3DBzGquVU4wM5PJ70Thd7bNDp1HZap&#10;XT121POPFU2rWWq3tuGPlyokpjjIGRtzkZyMVyunavZ3V5BHJatJCzAO2doBHUDpmui8UeIhqeos&#10;bS0/eREohJydvTFcwmnoRFA0qx4ZiASNwPfkV6dOFoK6s7Hn1JXm7O6uelyaf4fubG5ksQ8SkMY1&#10;Lcb06j6fWsyS/n1hQkvlQlo4wjDkll789K4tNVSa4Fpar5cMbg7h/F6k+uanktyJ5JYpHVNm5m7q&#10;wGMAYoVOw3Vva1vOx2vha8Wx1GYs6SCKKRX3HGCRnPPXNYljDp16ks8E5824lIkYkDGD0HpXP2Oo&#10;PNHLJ5AZs5JIIBI9R6Vcv4LK1Es9vbmP5QzRhsAOeTihw1fmJT91dkd5PaJK5dbtQqR9CM5bHFeY&#10;X3giUiK4ac3DvJwjHhcmu10YWskhJZmV7IOc9mFVoNakiLLFFnABjyB7AfjTo80ZadCnyytdHzZ4&#10;r0w6fq91Cy7G2kfIeCcZqpZagwMG/eQMcdz7Vu/FX7Z/bUc15blJWC7geM5BAPFcfbn7rBm4bgiv&#10;uaD5qVNvsTQfLUml3PSYJYC8TNHj58EtnIHv2rwPVQDcXa7z98kd85PWvZbB41eMFVPzgkgk8jpx&#10;Xi+pYW5vGZdoMhJB6cGvRwK1kfPcWfBT9WcPejg4Ykqa0bLVMlFOc4rMkYvLPx1GaWOIAAg4OK9W&#10;3U/PztX1eVbeaPJVWHXrVzwz4je0tZEBYrnkA4DfWuJNzL5JVgMdKu6WWEZBHUHimB3mj6n9svpR&#10;JEjLgvjHHFbup6lb6YGyEZmJIxjCD1yKr+F9NENqswJDTE8joF96wfiHaeQIlVuHXPNZbysBg2Wt&#10;41H7U7EkNkCvbLf4nQS2ssM2UL45UDHA6n3r5dtEy6/NXTylvLGOmPzpuCla6EtRr3nm6n5vyhS5&#10;I9q7YasoichAuSCCOvFchaRpEoZkBPXaajb52IAAGDwOMVqvzLUrI1dQmElu3zDJJYD3rptJ1Z47&#10;BY0OGOQWHXOOBXByFSmNo57966Dw9d7IwNqkqx5pSszejJ82/Q7XTPD0ktjc3E11slRwBGeWcHvX&#10;Ha/C9o65dW3LnpwDWzealKkwkdD/ALODXLeK9SSX7HFEcqhJJPUk+tY211PQk0oPXselaRdW91bW&#10;S2s7RzPsT7uTnvg16p4h8Dz2cdmxvQz5AYSYU5b07V4z8M0ifXNIRmLAToeOOQelfUPxmdgLdVcY&#10;WcNnoT7D2r53H1HHE04Lre5+v8J4SNXKK9eS1g0lZnEaJp16baRRqEqgOY1CdD61BruntpctpJJc&#10;SzPnbtduBVvRdRSFZUDYZZg+3oCrYwDzWH8Q9VNzPaKPLJTccrngmuaDbrW6H0taMI4Lm6q1tThd&#10;aljLPKJCCyZGOQD3FVPh6kl7duGLOwlRUwfU4Ix71Sv5mFkTnABbtyc9a0/g/HE+oak7ht8cG+Pa&#10;cYcMvP5V211ajUfkfLYeftMywMbfFJXXqfUnjfw4ItJjUweR2BOegGTn3rgvg14SfXI7uJWRV85s&#10;Ow4GB2zXqHiGaW/0mFX3M2Byxz97jNcz8FfEWmaHZ6zBdXKRuLjKc5yGHavmqFSosLVcLuXNofZ8&#10;a4el/aeF5lGMXT16HH+OPDH9ltp/l3PnOJXTnjaR3NekWEk994YspTIqSqNgeNT5jMDjBz2965X4&#10;q65pmpmxe3kUOkm47TkuPu5P5VZ+HOuabDppjlvI1dpXARnyww3BGOla1ueWHpyknzJ6nwcIwhia&#10;kYtcrVrnBeI9FttN1XRZVnLSSZL4O7leetfSHxF8QuPD120ZODb7ST1zjmvnj4wra6NrOnNBdrMJ&#10;YEuVRcHa0n3lIrsPFHjE3eipDbqzM9uoJC/e+XqfSscTRdV4SVr2foLD1Y0li4J2v2PJPDF3No0l&#10;9e2crrLbW8c2GPDgnngV7v4WvI9Q8I6nMqlnuTLJk8ckc15VBpkU0CxKqr9o0hyx7kpyK9H+F6E+&#10;EIFAxkuTzwwBq8xjGUU7a8yRz4FyjJxvpyPTzOo+HN6JfDGnBo/uJtck8Eg9TXbX18tharNKSFO4&#10;tlsjYK8s+FEhGjSqUY+VeSqQenWum8UaLf6jZzL5M4VGG5cYB4yOPQ18/iKMfrEk9E5a/M9eniZK&#10;hFpXfLoeAa58flvtTNjABHApKq/P3uneut8WadrnhWy0PVpLlmj1KPzY2CgFcf3vb0qr/wAKA0lL&#10;iGYu7TuwkaMDO09dor731v4e22paZ4Q0m/kiSK2iXzVnIBCMOCPf2rrx2LwdGWH9jC8dee+7PMwP&#10;1uSre3muZv3Wuh81fDnxZP4gUiO3dpgFyyqWGPUmvZrr4dNf295b3sphZEE0mHx+66/KCQOa9R0X&#10;TtM8NWepaZo0EXlznLSjBXcOMD8Kw/G2gya3qmm2tvdSh1hCSupxuB7Ke1fOVMQpVm4RcVfQ9j2r&#10;9nyys+5zXgmW80HT3spLF7myOWUkAMvoR9KpWN7a319NdJcNG8ceG2gfNg1l276tp+vJBqdzuht1&#10;e2YA7vvjKk9s1xNnZXFrc3N3JfBIEm3KuNu4N1470NN3bepjzpKKS0X4H1Bofi6zgBWHeJp42ikJ&#10;PDAjjC+teUal8I45ZbhnnZUmRt27IHPb61Bc6rbQ3Gn3qSBVgj3jjJcNx1PWrWpaxBNpaTW1y6s8&#10;gfM7n5lYZ4H8qVOLjYmq4y3SZ4lr+gahpTvbaVnLLs87b8jH0Ga7jwnpV4ukmO7uhFKWxKxHGB6V&#10;fmuFm3zu0qFvLWJ+gJyASB6CovFtpqdjcPLcX8N3a/JJbhT98Z+YHFddSd4pXRxQpqMnKz7W7I61&#10;fETapq8Wm2Um1WUKCpGHYL1AHT61p2mgW76lDNPtW7jVoiwAPI/2uleaaXf6fDc22qRWQt2kIA2M&#10;R14JxXqNrrEck1xGAJFX5zIqnPTr9fWuCvK22mmp20ve3a30Ly+HrGJ5nuriC4bcT5bA4XPuMc1V&#10;utM0TTXyl5deSY/MfCjYO+ASeB9ary24vIWhZ2QsFLMOr56D2rqbPQJEFvEUJ3rgI+NvIzj3rl9o&#10;dUYbafM8e1K9g8TXEcFsh8pPmMxzgKOxI6mu7074e6nPZRvZapI8ERxIpJKSZ7jPSvS7fRpF0SS1&#10;eJDM8hKGNAm0dgT9K9B0Tw9HY6WIdRulgHlLLGkR+ZccZYeprTnckktkNU0nd7vsfNd4l7ZTRWot&#10;lWS3IKYGAFPc10UKR396IRudWGHb73zMOcDsK79hoU2pOFuVuJ5wEDvwy49QOldzqfhy3TTdSFnd&#10;QwGxt1md0APzEZ2n1NQuZ7amkrK13uclYwhdLt9L+0tHDFvbA+V89QfwNchaeMZZLO3s7mJLgxTL&#10;5krDBKk4AyaXw74rX93eTYeOOMk85Zj/AEzXM+LtU0jxDdPJYL5QjOJCvygt2zj0qYu/XyM6uhse&#10;J/OF7JppXylKGTcO69V69sGuci8H3k13B512oEcZIjiUFj6HHvVC/hupLq0+0X7OFARnHOUAx+Ve&#10;i6Pd6Fo10NRN1cu/ESxxkv8AJjrj0p7vexhJeRwlxo+saebqS9tJvLuVGws+C+05FekwwC51y1uL&#10;m5S1smt02Ngk7x13fSuT8e+Ppr57W2tpVksg+ULDLpnnbxWfdeItXaJLe53xx4AUBcAg98+tN2T0&#10;1Jjdvex9P+MdP0K002O7guFl8xdzsoHzBeOPavG5bhLi3a5ljPlQwkookx17EjvXPReIA0CwPKDb&#10;CLaoOWbA6/jTdU120l0m6gS4SFkAKBxtH44GCac3zPSKXki6VJxjZyctd2VLgKi212l7ECm3fals&#10;ujN/OsZdNjv9TRHAJuJGjjGfnAYdPxrgNO8SE6pHFDBFcGUfvH/5aBlz07da6HTJrq2vhdGArNFM&#10;HSMnc271q/Zcu50RldOxZ0rQtZtr+5sLdW2MJFxjAiIPT61aWwNhepLFcbFt2DSb8gZxyAK2H8dX&#10;8V8qyFQ0s53oo+bnnnParSeJ49Xup9Nk0wjzTgSBeh7A1Elp1HCKRdt9SS5lE8TfaRcOCHZfuL3I&#10;H9ak8O2ctlquJyVtzITHJnv1xXUxaEuiR+aqRJHHHsI3AlyenHYV57D8QLm3tZFn2yocgyHkL9BW&#10;ajsazWxpzSR6teXzxOPM2tt6cY9q8n1C1/s623GZHNyd8knPzY4AwfSu70XUJYbxZo7VWjmG0heC&#10;QRkkCq3iHQZbq4heCPzxGHCIRjbu6AAe9JdyJLTYxIfD9zqilLaBrjyUBkZARtUjiuz8M6M0dpcB&#10;rEEhCAC2ST0xxnrXR6BrWoaD4burGTy4bu7dVZ3+UKq+n1qzeR3dnpwljfzp3AL+WGwB657fWraS&#10;tZ6218iowOfk0T7BBL5lrmZ03tjpGnYfWvF79vtU1ra23lRNI5YO4ywK84zXrE3jyy0SK4sXieZ7&#10;pMS7jllDf0rC0jQLG5NxPBCwEC4AbncT3HvVc6KlT5tFY3vBfw3uPEtzJNd3C29lpwVZnH/LZ/7q&#10;D3rufH+iR6d9ihtbaVZX/wBXErnCpjqR3Jqxpnjewt7TR9K8kxiG58+5JPUgcBq4nxr4wl1XXbm9&#10;tbkRMiY56og4yB3rnlJtvRm1OFn6/eUbnwNJvS2TV0S6nQSODKQyDqVz6+1aOueD9btNM+03aP8A&#10;ZVKLHIvIJ6ZyO9ZOnCyvUtPOZpPMKuZgMHkc5IrtIvEGoxaDqNq8wltZZPlWQ5ChOmBU6a3v5Gzj&#10;orWPMrLxjqo02/tIrpmiRtqRuzMwI6EHP51nLpsXiW1U6hdMJ4PkfPy7wT3r1fwlqWnhlkeztlOO&#10;MYG/j37iua12+jlnaVYImhdyrFOBx61pHZWZlKPfYqaLpEB1C8k+zIsdtAXyGJMmxcLn2zXmHj7Q&#10;ZbnRre7jYecJ98m0H5fTHuPSu/0C4m1C9W3WdEGSXZ/l3R9VBx1Aq/4q1mRbiKKJkZYpdjxREbCf&#10;Wqg7NMznFSi0fJuvW0ghkuJ5ZVbzECkfxAjHTAxmvqLwJoUWs/D3VIbFHF8uCQ3AXHU5rzr4m+D5&#10;YbI3txNKrSSrIkXp/dwemKx/hd4ua3g1OzllmT7XJmRlJfCjjhRXdUlz0U+z1OKEeStZ9YlyDw7a&#10;6deRfafEFvc3IeNZrZASAuMEF/Wve/FsNvYwaf8AYJYUg2ZaIsA5LD0rxW90u0sZNRihA+d4p45C&#10;uS+Djv61uaKdW1HX7jTmto4zc26vDNKQQB0AyfT0FcM5XaOqnaKem7PJ/E1hPf3Wm2djEdxZmO44&#10;2AtkkH+VT3/w81bwzNbXl6yFL1jiYvu6DOAOx4r17VfAM8M0VpeXsNreKx2MTtBI9OelX/GlvBPY&#10;6VYyX8QEUcm47tzeZ0G3Pat/a6xSOd4dPmk9+h5UmnwCz8OSp5MrzJIW8xucsf0rmNb0HVZ72ylk&#10;eYwGUp5a4CgD7ucdq9c8I+CtBEK313qOw2yZWHcDyO+a0dH8YaVLe3VvJaMv2eISxznJQ455+lU5&#10;tapXF7JNJSdr2t8ibRb/APsbSZJWuEKxKFkVYyqIx7KR39aoab43tHhmjurORyEeRJQNu3PTpW5d&#10;+LV1yAQyuPsewsDGgQFh0LCm6loukXwsmkUxSGIxABiN47Egda5Xdt3OqzsuVqyOAQ3l1faY8EjS&#10;SMvJzgnJzyDWpf6PPcXeoCQCCaSIAyB9wO0cgevvXkE+pyaR42mELAlV8oBmI24OGx6V7N40nt9P&#10;0576KF7qSdQEjjHMZP3jxVzjbkMYTTVTyep0/wAKfhy9xp41SOVBFYTOZUXgtz1NaXxXju01TQoN&#10;MuhiaQTtInLKJOcn0xXI+AfHsOn3EUKbza38fltD1DNjGSB3zXsOiW1jpelx3ctnNctIRBM8gKCF&#10;STgJ1zXJVbU9tzopJOFk9rbHO6P4ctJbXUpoknupEif7RPkFnDcHAHQV4r4U8J6FqV3Ha39zcWS3&#10;efIZs7VZT3J9a+hlDaJrDRWFy621yg++flCv1Ge1eeat8PtTvbueNpVMFrIJVfPyAE9MirpStzXd&#10;gqwvb3b+Rd1Cy0/T9TmtP7Xhb7BAsrJv+RyOg+przq3tVtLy81XVrF2SfDQMw/d7W9PpXl2u6rae&#10;H9XbUIrSS5ktp0Rw/wAyFm6+vSvfJPFd14l0pbK5WGC1KF0iwAwbtgDtXdTouKi+jOR1lNtO147I&#10;8kt9OTQ5Li4sIo54JAzgHhQrDDAis3XdSs9HtLcGASw3QUyRR9VLdCD7VQ1NCskFobiTcx8orGPv&#10;IxxwBWDqSQtGVngk+yLeiKKQ/wABUd69OMb2OCU7JpK36HoS+O8wjSpFJWNVaMqeVA5yeprV8F6T&#10;c6ob6RJ2Eb3SyCVl2oy4OQM+nFctoNp4Qm1Z3uGZ59uWwxCjAxxiu+tPFVp+9giuWEMA8tRH91fw&#10;PWsK0FFtJNaam1CTlyuU07banf8AjLQrmw0TQxbXxuojclpkVeF5z1rB8aaDE3hd2SK3Fw+Sjk7i&#10;rjkDrWZa381tC6/21MI3PAVMrz/KvP8AxZMIxdr9tV4sgwgnguf5GsKcbyXqdFWaUJabqxU8NfEf&#10;ULm0eyvIIxNFHkEJjGOOcda7+x8SmKR447QO0sauz4yfoAPX3rlvBF7fagUintIZ1hXy97J86Z5w&#10;WGSR7Zr0V9Kl0YtcbNokK8LzsX2/wqq1uayROHcnGL5nbzINP0o31zILy2MG9Ms5GNuTniqk9hcr&#10;DKysvli6CHcAQUxgLn9a9N0ZkvbG/f7IbiJYhI002FPJwFx6VzsmtWsnlae0dvaxDMh2o24sOnGT&#10;WaXU6LIpaLp1gZtStUucyKgbCg4JbkDnsK4bxfqVzb2c9vIqqwJV2Y5JOMfl6V317eSQhtrbInh/&#10;duybAWX6V5zrItbie2m1IK/mBdqxZwxHQkVpTeqMqz0smN8KWtrZpY304kAtwzoCeGkbPX6V3+p3&#10;kZ1GG9UYn8yPc0Y5JUd604NBsb/S3tLmRkEWGjZDkqevT0rO8e6VcR6bcNaR8MFkWUOAxKDnilLW&#10;S7FRTjF6bK5R0vWZdb1vUppYtuZQgZRh+BgZIrkB4ah03VzaJOzzN5kvJ5AbOD+dWfhREmpedHNe&#10;taQh90lwwO5n9OO3rXpvijwvpSXyz2lwby7Q/O6/KNoXr705+7KS+REFzxg2tb3/ABKXhfQNTSNk&#10;uZICFlJy7Y3LnJ3Y716X4ztLOTTYoobONoFUOrRkEK5P3sivNvDdvZTRebdXbmRpURUlbKtuPYV3&#10;eqyz2ustJcRvJZRnBiRsKo6D5ehridrnXD4fQ4C40a7ae0huo2AdSseON4b1NSv4aa3u5WsdNa4u&#10;VjCJFI3ynjGS3Ye1ekXviPUNUFrLLYuILWcMmY9rMnQD8K5eOZG1diCUWR8qQ3zDtz9aHZDS02OT&#10;0Tw1rNtdyte2P2SZ8KoRRIRjtuOePoa9cnniuJdFshbMWA2TyN8u7d2rBbV4xcXcM8290K7WViDz&#10;0FZuqMSrtb3I3lgTubBP0pOW44xskdHPo+jw6jd6bqEKyeUo8tyCwUk5AyPSvMfGfg9Rd6YtvcpI&#10;0cpeQLw2wnjGeuK1tQ1yRdRtrlXEokCRzKRwWHfNaHiu+t5tVtrhLiNRIFR0wSpA7bh3FK67dRSV&#10;00zKtDdWMm+OSFgzHezj5vYr6VVu79leaAyGRGwzsT0AOetbmq+H1it1zJ5x4kjK55Gc/Ma29Q8O&#10;yITdLbGS3kt1y4XADewp2HqTWdut19nN1F8rMHUdQACcZ+tY+u21/M0aQmILGUcrnLKiZFd7Y6M1&#10;zbyfa52h2RrJG6jAYrzs9vxrj9Bv401q5k3rslPlbGH3u5GR704lSsM8OeHru8uTJeXMCwKGbPGZ&#10;Fzx711vjHxRZ2PgpoU3PK0gWJRwMhuMV5nJNC+p6nEztGVcpFtPYn0Hapb+xFzY3FrccugVkIOen&#10;XA96t0+Zx02M+dcsrPU5jwx41lsPDoiaU5imYSpwcKxzhSeuOldGTZ6glzLeXGI0hEsRIySPTmvH&#10;NUtPtlik3kGEJOdyDjfgY3YrstBg+0adwuJIrZgxbkkP/wDqru9kkk7dTy44uTbjuuXQ5q0NvK+o&#10;ywTuGfIdDwFXHG2p9MnkstIwt03l3E+ECk4yRgkqO9RW2lSRWJuNwZQwXngliMYPtXJXupXOmTQl&#10;1QxMdwCkkKw9cdK7oU001Y8upXcWn5PbzNER3L2V/GZvOAfcIMcYX+LHc1zXh2SIPcNNctjypIzx&#10;wNwPAH4V2+q6faX2n219aStGxRt65IYlu4xzXFPaizaEyOzKWKgcYfIzmuqlFNM4q0mnH03Fs7yz&#10;kjSDy4ikbhQyghtvXmuf8RXLXMrtFIIh56lNvZR3ye9WrJ4zeTAbVlCDG3oAT0zWnJM13p88EdjD&#10;FKjnzZHy5CHuvQZrpjozlburEuoXVpPb2kzO/nq+yQAkbh/eOa5e8vGW8kgjljEMiHLEcgNzj/69&#10;U7RZnMiCAsChCSEk9OmSOMmtfSbS405wbuNdsuF+YbmYN/dPp60WsS5X1OPls7uXaqx78t8rlTtY&#10;9AAx/lV1tD12F0in08yHKtkBnHHow/I4r1q8jg0mCdGEjbxiNTkqrN6Cum8PW72L6dLLOk0k7lWi&#10;/wCefpgA8mspYiyukJU7u1zy630uUGS3NiIt8g27lILBuw/GvRbb4dXcdkZLexnubqPgp9xUUfxH&#10;PPA9K6O81i002XyLqyDXgmyrn7sZzwc5r17xN8YrXyLjKQG5igUeepKQrxjGO9cVbE1JOPLHc6KN&#10;GHvczPkGz8PQ2Et5dSXhVZSyFWUuDu9PU1saPdaxbs6WKuy+YHLRjJkTHYDsD1FenT+B9H8Q6Q2p&#10;3msyRSGQNEibUQBe5NQDUbXTL6Pzb2K1ighHlNajenPUtnqT3pyr8yta76ijScWneyezMO3vL1bG&#10;8luYZfNZzGokQ7WBGGH0rmfD2oXyfa1TTV2RxtuQckjvivp2LwPputz6Wp1SX7Ndx+aZXbCuQcng&#10;dK9htPCuneH7K6/smK21GWNBjcgU7j3yeorKErp6HVKi7r3tl95418DfBEmnrFrmp6YsMEoaS2Dt&#10;lgD0ypr6S0Szt/EFwt00UMciAgkj5SjZB4H05rx7x9pWu3emw319by2xbanlQtmNVPVh6V1GhfE3&#10;TNPFlp9kY4tkarJIRuLZ4KnPekpLmfMnbfbc0gmo2i1ch8R2tra6rBbTXUD2NrIJbWGNCYiz/eJN&#10;dlaeE9UaeS6sLm2CRKG8iWYnKdd2B2q9JZeGNR1ZEj1OKeVtubZCAqEnJJBr0LX/AIdWl5by7Eks&#10;GmbYlxC25ju46egq44dycnZOz0s/1FLFJKKu1fe6PMNJ8S3Eqx/8JDfSyWqyMwjtWDDGSPm45Arr&#10;7PSPD199pn05XWJFBjMoxg+/oaq6F+zxLoNnItvq4uH3bjNdnt6KKuaZ4is/D2l6nbupvJnk3FUj&#10;Ztx6YGB0qlTnGyqxSXd6sz9qpRvTk76Ky2KOl2+lSlLrUpHlCOxUqxKnB6Edf0rc1X4maFPcpHb2&#10;txHKUCiWHABC9AVPOK+QNQ8RX9nqFwyNLGZpiVjK4aMMfujOcV6/4c+I1lpkaRXeiw3U7AkSE8oG&#10;9eOtc9HF291OMO8mr3IqpSd7NtaJXsiQ+P8AUzHf3G9WDlky/wB4jBz8voK5Lwx4ivFullwCN24A&#10;tlcHrn3q34k8QwajevcTWqQsUAUIPvAcAtWf4e0+LQ4JZ5btY7hs+WjDIwxyMCsZSk5r320upMt1&#10;Zb9D1sfEbUnu4hDICitl42A2qAeucGr9/wCLUub+QnZOqZ+ZVx1HIB9a82l1eJbYNczOomwiGMjD&#10;OefmHJxUnhC0+xXkDtCJVmHLOxCgn2rqjiKjsue9316ByRV/dS0Og0TVrfUJmtrqc26M5REC9Aff&#10;1rpPGeg6bY6dElpqUkzkACNju+5715h4ottOfVQbRj5q/eiDcA/XtRp3je50q7wbeK5O0hw/QE9g&#10;RnkVCqJKUZJdubsWovRpteR1Wivb6jAhnlA8l8YYYxn3OOc9Kz/H1jFAYFtCskuOWLfPjnBO3iuA&#10;vtVa+kkkeBkGSU2sQm/1IPX61nWjCZxGbl9z5Mki5xz069PpWUqi5bcqv3L5X3+R0WnXtraz7vKC&#10;uy8heRx2HvXpo1a0eGC0MXlsFWRZWI5cnqfSuJ07wiYLS4Ms6kps2Ffm5Y+/qK17Lw+NUuIU3OsU&#10;a7JnIHJXJ5NVS51ol8Qmla76HfnV7d1tVjtxMlu7/MwwGZznisH+wxqnmo8KhixZULY2qT/D9Kl8&#10;P/ZZIFgNlNK6Sk/uzjoeK6HxBPYPcCCG4a3uIly5bsD2+tdVuePNJq3bYSXK7JO/fc4i+tVtE2TO&#10;HVGESKCeD/te1Zt1Pd28Lqs42HAYj/VkY7etdCmmR3asBI5dSCpkPDE9yP5VZj8JXAjHmrHNCm5m&#10;UNzj6CsPZTbvFO3kW2k9X+hD4Y1eRY57KK3WaUR4dn4AHbk+tb1pD9l01ZpIISjSFthXksTngjmu&#10;XF3YvctdRiW2Lp5TxhckBRjd7+1dxPrsS23l5jiEcC7ZXGCccjj1rei1bWWyaRnUi7pqO71PFL4r&#10;9tuIf7RjXz2zIVzjC8hc+tejWWkSTtYSWF1C8EWZJXkYtIH7DHtVHRDLqDTrEsLRhy7ybQu0t9et&#10;dC1h9juisSQNGsXm7hIFzu4JI9RWdGnpzWumzST6J2Z3ttZaldj7OxRFIGyYjGD1B+leZeIPiRqu&#10;iatLos1tHK05WJ5gD5ZLdCM9TXX2NzpcUEdzLfXNzzgoh+QA9uKyPHfiKz1G0a2j0txdxput12gl&#10;scjBPeuyrL3LqpaXre67HLFPms4Xj6WszyTx6+o+GdSsY5dYtpLabH+rB3Rljz8vQ++a9LTxBHLp&#10;JsvsTEzIdzsBGXU9CuP0rxXwzfXniTUoxf2bwpaqyO0ifIrrz9496XxDaG54t9cJkiICqRgD0wa4&#10;o1HFzcVZPSzdzaMOa13d7mxq9la6TZ2EbqiB2+cL8zqpOME++ea9Q0zwLo2nN9qtUtovt8QjW5jH&#10;zx+pJ75rxbSPB+uatp4uZYwtysuIml+4yockY7g+tdx4z+IMtrDpKrB/o8JCrFCAwPHOPYGqpOMe&#10;Zyj2sFRSdkpeo7xL8KtVN9c3WnajFI21YIdkp3rn+LB6E98Vyfjvw14ksbe3s9RuYpI9wdnXDEA9&#10;+ecjpWBpXjLV47DUke6B865D/aEBDKCeFUHuOM1X1jWr+N4BfXi3EjFFeNyTtCHOD9awqSpNPljJ&#10;N+ehrSc01eSa9DrvE3g66tdNS7sLtrq1jt/OlmEmCCqgklQeK8T1izuL3Q7e8uVQW7HcIovmJOSS&#10;zHGRnGTirWs/F+502C7UwpKZWe0WCPAT5/4mz6DsazJ549R8PaTBLOLS0UTyXODkkJhtvuTnGK5q&#10;iXNFpWTN4STTXNdoq2PhDVPFMFuZBaRxznmd5CMKvAUKen1qoLf/AIQ6Rrb97I+GUMi4JJ9M84Hr&#10;XO+FdX1PxPqfkwSKtlFJiJGXG1QOg9wK7XXvEkWry+ILhgqGy097cNuBLbeAT7+lCbu10HCMWlJb&#10;7XfkZWt+KBe2Wh295BNPGFluF8yTIQDqSB61H4aSIaT5duywJM2/e53EFvTPYVoWd7psWiafNF5c&#10;0psVjTzVIVeOc465qjbWTR29gWmi+0nlI25AB78fpS6WPQpL3l6HGaHqh0A30USNunZkkwOoJ5x9&#10;a9m03+znubaJiiPcReSS3zuu4cAe/rXIazaaFpatIInknY72Vn+RyeuCen0qzo0I07UdJuLlFgWa&#10;RJIz13AN8zD6Ck/Q6KScdNP8ib4iwXLRjTtgMyxDEgG0COMkc+9T/DVmstNuZJLRppGbyoMD7pXq&#10;M1r/ABD8e2S65LGIYx9pLiKeXcNythdoxxjnv3rsPEFrLo2naQ0WIrZo2jkeMbiGkK8L6k4IzUS0&#10;tqdEUnJu+qVmQ6Xp8tzNpunzkSPNcCW7CHrGv8LEelcc2j21td31sZAsM0xV4A2/y0Ukgg9jg1nC&#10;+uo7yeWLUXik2sLaADLFRyWb61u6ZsvNL1RzpxW68tXkbdyR0JA9Pak4MvmuQ3+haWJJZZVkzEiv&#10;G5Py7R0TI715dqmlpJJEttaeUy3O58ZBwCDn863BrcllbXun3b8LAzIzcnIYEfpmsuz8Tz6nBMg+&#10;/JIsayHCjngg/jW1KMtTmqzg9OrO98KSX0XiPN2kVzFKxAdDlXeRdnP+6K+YNR12a11LXzLp8W4F&#10;lQLyBhjjb7Gvc/Cdv/xUtlEtxJC7TiKby2yhGckjPfvWZqvg/T7LUJriUB4nuJiinnOzOAe2Mmtq&#10;MlByv2OTE05VIxUXa0tTb8B6FNceH4ryZZd7oFi8s43AD19Oav2H9o6VJIkbbVkbBRuWjAHUA102&#10;n3F5HpmjafHJGiRWqO/8OGcnCrj0HSsC6S5tbN7m9nLmZmRRt5C5xk1ytXb9TvgrRjfohPE/iiXT&#10;be0WG2Rp5ixtJdvmFSev0NZll4F1zVoJpJtPeJlTOLhtqyseS3PNYOp+LptL1S2tA/lRm0jeLcAT&#10;u/Glm+IZYvD/AGxcyNMxciUE4ZRwit2FbRpzsrRMJVYOUry20sa/h7XrbS7TVoJkZJkwEVBlVPRs&#10;H9a8q0XRjNoGrXgvmjnluWkVpOW2R8cZ6ZNdlea9eWaaRLLAGhu5SrrtAOPeuy8V+EraOwvbWzja&#10;IXEiMny5CAjcRnsDTUuX5v8AITjzefKnptucB8LDq8UkkF6AslpdRSlgP4G53Ka92uNK1DVp7m40&#10;y+Bj87zUj7hR1wfc1wWraZdR+GRcTyFXiWJJnjwMxg4XGPX3p3h/X7u1u4ZNNO2CYIjqD0UdR9ay&#10;q2k27GtJcqUbv9TWv9JutblspY7aPzIZ2ZlLKCQMdiRWJ42jfUrWK1kvwpjTKWxA5YN657VH8TfE&#10;dvrOuHTtJsHiumhbMinaGZB046H3rwTx5b3lpJpEN5dO1zFtWRUO4xu/Jzj2wK6cJh3OUPe7mGJx&#10;CjGfu3WibPqgX/hrSPBunRahpMb3MVyzSR8bkLgdPY5zXmuix3WoaHqFzZFbW1kuGWLzCsZbPXr1&#10;x04rntbt9Pv7XWtRF2SQYBFG/wB7I2g5Hr2rnvGctr9o0aKeVo7W1jG2Hp5cjHeT78sK2hSd7X1/&#10;yJnWS1srJWWu99D6K8CaZPa6L4jks75kUJHCqb+JXUDc+D2BJGad8PPBdtaPO7uVuplKXMqLlGYD&#10;PQdTzj61xGmeJyESf7ArFXlYKSV3pgBQQOvPNaEXiyeFmWbVjGLtkWOCDrbtJyMHrwa4pp+957nb&#10;BwtB9tvK52N7ZeHoLWd7K5nm1CVGDh49qxgDgLnqaq6Vq1zcSwSy7fKhl8lpOcZI2gPjgAkda6Lx&#10;nfSRTWFqxFxGbaMSXQAXbMo+8CO55yK53w58U9Lg1TUNJ2wR+eAvlD5hIe5PoO/1rmjTcr2Wy1tq&#10;bOajb3rXdtSt4gsRYWkwKFpUZnXy/wCON+cF+4z0NeK+JWtb2xae6geDMREbFlxuJ4RtoGc+9d/c&#10;fEy303Vr22v5WkjZDGyxctDkDHHTj9K8/bRJmutOjgaK6tblxKnmggmMNln9MrXo4aDgryVr6p+R&#10;5+Kkpvli79Guxo/Dc6hc2egraaOLaWHUord52HLIfnIB9xXs1zLqGveM7qG3tIbKztg4uZ3QCWUp&#10;kKobtVrQY47mPSrdIRHZQ38twjo3zSuCAH47YJxXN6Hr91b67LLcWxxcgzyl2GEBOcAHqeOtctar&#10;zzk7dDppUeSEVfqtjvjdvplxaJciNrdnA8txkmM8dOo5rxrx3qOlwaldW1vamK0uZM43l1Ur2TPQ&#10;59K9H1++stRvdP8AMZtglZXkB3MoY5U4rw7xl4L8VXuv3ENpCbgW8eRMvCYPO4AdzUYSmpSs3ZeZ&#10;WLk1HSN3e1tzqfF/iKys/D8t2liivE6o5lbMrHHBA9CK5fRNC0fxVEsy3KWyqoMqKiuXz/stjr7V&#10;5BrwvJ7gWks5kdGVJn7A4weDx7VmldYgvdNEMxgjjBEBHBbyxkhvXPavdpYJwj7s7SfU8Orjeafv&#10;U7xXTzIPEvgvTG1rWPsl5ObNJPILqFYo3Ysp7V9y+DNYtrP4TJp6aY0c88DpNOy4ZlU4Y4P3c+gr&#10;5D8AeEPLu7nUL+4kjgv5mjNuOsw6k5PbPevtWdrKPQrPTmYJ5UDznfncolbCg+vFc+b4n3acFK9u&#10;v4HVlFD3qk3G3N0OC07R7m0vNJ1QWkKWMFg0bbvlEnnDGcH0qOxj2aWdKiumVmnjuAg43MTlfqK6&#10;nW9YGsS3cL3KeRDCEVYyBu8tcgY7Zrx/wRe61rniG0mh8q3G0GPzABtjXgge9ebCDknrsj1ZzUJR&#10;Vr8zt/mdJ4g1WLTJ7mwvrSK5hkX7RbhsZVx99CT2r4a8ceLZL3Up/LMkaCfiKNiI1UdMLX058QvD&#10;F297r142oPNc6ZPvVRwjpKOAP614/wCGPDOja1o/ibxLq128L2DLDbxxKFM0jjAU/wBa+hyuMIQc&#10;ndt2T9WfN5tKpUqci01bXot9S0L6f7FNElxGhuQgIDYZm+h5H1r1z4K6mZtbs4Uska7tpDCQOdok&#10;G3cT6VL8OPhL4B8b6HY41S90rW0Y7JHYPbNJ1VGB5APqK908LeFJNFjafTtGRNRhMUMwwDJLMX5Y&#10;vz8vGR7VxZlj6UKdSCT5rtHZlmX1ZVKdRtcqSfe5654L0O+0y21OFdsSaT50onLbQzyDIj9/evOd&#10;Q8cC2tIrJLt452PmTqF2s5fnhuwWvQm8ShQy311DbiNXMwAD72B647mvEfH2n/2ktrq2nh1BjlAS&#10;cYac9N4A6Cvl6UU5RWp9VNuMf62MPwho9gjarfz6hcRWeHLM8h+WUn2FctpPhTTItOuf7M8RC8sY&#10;5muWjZAJS79wRjcBXnuu+Kl0/wAOXVgJn86RWV0XJAzyWcevvXP/AAWxZeGrua6n2S3E5ig3HAL5&#10;x8p989K+oo4Gaozq3+0klbfzPnK2Mg61Onyr4G277eR3aeGljiub2w8NveTGJWMioXEIzksTnPHp&#10;XI+G/FTXfjlbMWRmtNQmW2uFb5mjVxtdlb+HJ7UvhXx9deE/Eb6Ik0zGKYyPvcrEqycnHr1717B4&#10;y8LTPqWkzaSq27anfRpf+SQpKKd29QfyJFddRuldTXxw92TOWmlVScH8E1zRS63O5+E3wZm0LW7m&#10;d76Kb7LbXKWsUTZYRliwEjZwPSvUtUub7Uf7KR3Ojjy28xY237QnbjqTXi3wu8Tz6bfak1zfOyQP&#10;dmTOSGVH2Ip9cV0XjXxAdQazNnbvGkxMqy4LbzKCcAj0wBivkMVOTqPmld7O3U+nwkYRpLljZdjs&#10;LHwBpTQXcVj4gkeaTMku+Mo8bHuCeD9a+Uvj74wt7XT9C0WOFLvcZWafgF2B5K9Co9a+iLS8udPa&#10;5u1Rvs8ULw3GNwDBlxht3TGMivmv4n6NY31jYX0OpWe1lMQR0LZlwWZTgHbxXp5JGLxdNuOi7dzg&#10;zhtYaai9fPscP4Z8aW15bT6dcLtUoFjXg7HxxtJzXkWq2crTzKllI8guAhXYA2F69Oma3PCOiWs+&#10;s2w/tuzyx2xxqx3bkOQeQOOK+oPF3w8t5NAu9WczRX0M/lzxo4Bni25R1PQ5Hevualanh5xTT992&#10;+Z8ZSo1MRCT09xfgfLnhXwfqOv3cECTmMiVcMFwFGf4s9hX1h4h0eDw3Ho+lNcR3NtFILq4EUgcN&#10;PIcbcjnjtXzroviSLU1u7eysZ4DDbyNkk5lKjgkj8wBXrnwa+HNzr82nhpgY5HZzcSZZiykdPT0+&#10;leXnDtHmlPliundnflau+WELydtfJH1D4f1KS6ilSNGVJIS0e5f7gzkrXlfiiC48PeFr/Vt1t9pm&#10;WRASCCwIzwB1rt7/AEaLSbmYz3t8ljchoyYvm8p1J4z1wcfSvNPFXxL0K6gjhivRK6boGt5lV42X&#10;HIYDuQfzr5PLqcpVo2i2ubU+nx1SKptSaTs7ep86eFviHdag0MkvkPJ5bhgsYRwo6Ln0Ney+HPFe&#10;p/ZoJ5VUFpQjQgAKkan+LPXNeN6zb2095HHpmjTBNgO0YTgnpuP6HtV7V0lhihjW8it2lYM9vvy3&#10;HLKT1zX3LpxnbS1z45VZQv717de59BQj4f8AiDwdrAstMW21ifUEh8sli7IPmZhu4ANZVz4guPB0&#10;kFrZBGmn0njYfljyx6jpmvGda+Llv4cu1GnIhlksiGKbXU7iOGyM5+Xk19Yfsz/D/SviDAuo67CH&#10;ElhNFFax74wCHbEhfPIGeAO9FTmw7pVJR93mVk9bsmjjIc0uSXvxV35H7Z/szeNtP8W/DTwzd2sq&#10;uqWywN6h4vlOffNfFvxrvpNf8f38cKeZHZgQscfKGU8j8KwP2Rfhn49+Hmq+IbS8lS209kXyY45d&#10;8TkEncD64617Vp/jPS5pLyB9L8u6eRyx8s5ck9Scd68bxLz2NaFCWHpSUZybknF3TttZdmzzMtou&#10;jjcTWhaSlrZP4eZ3PBbnSXGdgKgHBbv9ATXL3VkxxlCcsD/dzj+te4eJLrawD2U0ZII/1ZwR64xX&#10;kup38QdlJYMCAVxjGP6mvyvBVatSS54tPtZr8z672/Mv+CcTdQBF3Dc0WOXbnAz/ADrtvB/g2y8U&#10;yW9rBqKwai7MFjm4jkQfdCnsTXDXrHy2L7V8pSXRs5Az0/8ArVmJ/aOlz6dffYrhCsqyI5ypYKQS&#10;FJ/L619RgoLRuDcVutjyMXjpQvyyV7b7i65Zy6fe3lrMrJLbM0cg64KnHBPpWa1wCjOZOn4Eex7c&#10;16n8bFtL+80vxDp6BbXUoN7gcqlwPvBvfvivHpnNuUhnBQHBO4dc8/nXTWw3LUaWq6Puuh51PHOu&#10;lKWje68y7cquw/eYZyBjGMeoHWmquArB2AKc4GQSe5x1ps7TRJHM8cgicnbIVKq3+yG6e9ULq6UC&#10;NjHsV87GyRu9QO1RGMk9mjSUjUK4RgWB4BUgnt2qFpJPkdXI3jJGc7vcmtDw9oWrazOljZWglmkj&#10;M6qSF3IvHft9K7ib9nn4kzDzP7CiSMR7smZVXJ7LknJrrw+Br1LONKTXdK6PPr4unT0c0n6njmr3&#10;S+VclS53Rn8COmPrX074J/ZZvNS0fTrnV9W+xG6VSsQjzIFYccsetL8B/wBl9brXota8YaS4Ni/+&#10;h2zykBnU/edFOGA6ivu658GPP4l/tlrtpVhtRFb2zHMaNn5nx6kcV9jlWRtxVSpG+1o7W82eHWxU&#10;ZuXvbr1XofK37SPiXwxoHgjTPB9rdTy3EIi2xoc/Kn8UhPr6V8F204Y5L7d3BXnpnjNfZPxQ/Zs8&#10;UeKfHl5e2aww21wok82WQkRsBggAc4NULb9jvxNGkn2jXdOjk2HbHyd/1PauTNMFiq1WUo0Hyx91&#10;WWlketlaoUJKUq8UnZ6tX1PmNTvfKZOeCxAOMdh61JHyM7VG0cYHT8Kk1TS9R0nUJ7CeArdQMYnT&#10;cCoYdMex7YqGCa4upCkcDOV4IiUu2R2bAr4+qpX5WndO1j7qlXhZNSViNOVJO/JXGAcEj1pNw2Nt&#10;fdg4Of8A62KfpVneancxWljatc3DsQI44y7nHYiu2s/gx43vTc+X4aulNuAZPMUR4Htkjdj0Gaul&#10;hq1S3JTk/RFyxtCn8VWMfVo8/AKZZBlgOcdFHqTULT5kLnBdMZYg4I9s19Z6N+yRqd/bGW68U2kE&#10;jxh0hSJnKntuO5f0Fctqv7J/ju0WI289jfK27csTeVtA6fe6k16f9iY6Meb2Laa6as4HnuCk3H28&#10;U0+ui+9nzZCJFY5MbAnO0jqPapYpSrM+Cu4kAsxJPYDiu/s/g542uUu2j8Puv2WTynMjiPBJ525+&#10;8K9Y0/8AZe1eXQ7i4udYtrXUs5ispHUxsvbc4Bx+ANTh8pxdRStSl310/MVbNcNT0lWjf1v+R82H&#10;KyRjawPXKrnJ6dq0bQNJJFEZVTc4BbO0An/PNe8XX7J/jMRQSQ3ulTyFOYkkZcZ/2u+PXFeUP8Hf&#10;HL3YtJdAngbzBG0p5jU9N4I6irllWKpyjzUJavsRTzTCy1VaLt5n0L+zSbPT/EXjWyubgGMaW7SP&#10;Ecx7QOW57+leJabb7JftVvv+zRzuYWx8xCnIz/Wvvbwb4H8M6FoM2mW21L2/tDDd3YGWd9m0k56A&#10;elc14xsfCum+Cr3QbNEnu7OwAjmjUGRpmPA46lq97EZXL6vTjKpFezjJ/N62PMwudxWIrSjTk1Ul&#10;GPkktOY+DL7fcS3EkqgmSUsfTJ9PTNZSmNW2hdzBwBzwPT/9deq+Ifgx4y0bRbLU7nTf3VxwIo8v&#10;Mm7kb1UccV51o2kalql2bez02WaZAWIUbSvOBu7fnXydTC1YytKnJN7K2rue+8ZRm7xqRaT1s9jK&#10;llXIQKvyA4Kdj6FqobmIdvNOWC7jjAz2xXqGvfCbxXo8NpPPpTyecxUC2/f4IGSrBOhNefX2garB&#10;5Rl065iExKxh4WG9l6qvGcj060fV6kXaUJL1VjF4iEleM015Mzo52LFhsLYKncMFscCknn3SswZR&#10;uXAB7n0/Gug0vwB4ovplt4fD1/vkwY/MhKg992WA4qrrPgfxPpsxW+8P3sOD954ycn2I4+laxoVN&#10;+SVu9jCWKpvRVF6XKVnbtckxoFGwFiygnbj1zWbIEiLRl3LZwjjgDHY+1dld+GvEGk+G5Lh9Cu4r&#10;W5kDTXLxsAm37qk44z+VeVlyd4WFnDDCjazEccEYrf2LVrpoxnXj0aZbk1DzSVznBAcjrjvWRd6l&#10;GA6hxyQQxOMAdves6S8c7AFLM3ACruLt0xgVzl3dnPzJtIJDK3G3HYjt9K6qNO0lc82pjHfRk03i&#10;GeOUMknzwv5iZ5XcOg96j8cfF2x8RadFp/iDSra8N/MqLeBRE1m5+UMrDt7Vx17cTRSxKAzv0VFB&#10;zIZDgBR3yeK99+F37PfiGw8Q2GteLPCsllpNnC17uvtoRmTkAICc/Q19DgYxim238jheKlezej7n&#10;s6fBn4gL4FvtM0uwuvtUFkWhIaMxToVwOCc5I71+ZOi694v+Hfiy2uYbL7BqWn/62J4yCAeokVuo&#10;Nftpqv7R2iP4QtPEMF3tkhuo1gMQ2qke4KY2UdRj1rhP2ofg3oPxE8OS+KNE0TzvEsnlPbvG5BuI&#10;14dXXO0jHNergsRCi2ua6k9bm8nOq4tws0rWWp83eFP2qX1Lxpp+q3+m2k1tqNv5BFxEMQzqOiH0&#10;NfX2u3er/abe7vNkWlX9kYZIohsSMAZUbh6nrX4wad8RU0e3awvNBhl1HTLlnSSVsCIqfmjZR1Pv&#10;X6QeHviVHNoGhQ6/Y7dLvYBqEQWUyBmUcxkjkAegr0a9NqzWz69yqDi7aK609F5eZ7f8MfEdheeF&#10;fEOoSw3lqbNpB9o5ijUHgGH2461wXh74h6Jbw6pp2hw3UouRGLrVppeIvNP3Rjo30rN8R+C/GPxJ&#10;8NaTc2WtwW+gIBGTYNtLwlsFZFbqV7Vynj7yPCtj4S8A6Hfy3ki3gmcbFabYSGR5CoAJqOXRWf4H&#10;RFx5pJ63leyeise9/FHwHe69FoWga3rbxieP7XAYVLFlQ7QrA8tkckGqHxMh0zwctrqmueJdRe00&#10;a1VYbcRpFEu8bAYEHJc9/Styx/ty58T6bLf6zbWmt6bCsqRXpxBJAx+ULjvjrXm3xL+Hg+ON9ptj&#10;dXn9kw2fnu6A+adxOCR6Jkd+1ELcyTulcx95OPvRajFttKyu+xzPhDxtd+GodO06yguxDrLyaoXu&#10;51H2dV5Yb+c7hyQa9n+GupeDriztWt7Sa/udXvJlncHzIjECSQu4/Kor89db+G3jyz1bRruUTzaR&#10;b/6PHcSr5du9tE20swJP3hzz1r6i8I+N/h1pPjO+0tLw3AuNNUiWA4hi2jJRNvftirlFLlaaen3G&#10;lTlalo02+ml2j6nu/BunWXhZ4dU0mG6sVuzNbxMfmZm4Xbjo2K8iln0XwNpU08PhYwaTcwtNI07B&#10;n8zOPLHUgAdDV3XNS8QrYaFai5QRRSyXUzFsIyqcRId33SRiudi8FeO5tU8TXlpqdpPY3dhGiJNJ&#10;vEL537YQcqDnqcVm3fZWsiIRcVec07yfVpWufBw+Gni7WrnXX0mRtP09b1pI7GWQx5ab5l2g47V7&#10;j4dtdf8ADHiPwZZLd6clzOGvLa4gYs9rLEMMkqnnLY47V9EWWlPcXF2+yBbmz2P/AGlLIkySTYxs&#10;O3gEeh4qh4b+FPgcyeI/Eg8VyS6rKjfaAuFgt3YYDD0UH0q/aOSaaXkbOcY63fZ7vc9IbW9R1Sex&#10;utbhTWJY7pRDkeWiGQcsw6YX1NeV6H8LIJ/FLw2UFncXFzqTXL3sTZjigzygJP3h096+d/jV8WL7&#10;R/7PFhfoJbmIwSWqOWXCDiVWHXf6V3Pw/Mul33h2W3sLzzriyNzLIZjFEWPAABOAPepUJKKl3J5e&#10;W6i0rLRdEen/ABzvdEtrhtX1HwfqB1Kynit7W5WfNvcRxuM719PYiqKfEXRbPXvEi6neJpsOo2CN&#10;FHBGU2zIMqCV5z71w+s/EfxB4p8aaVpY0tmi0+eOSSLl1UueZJCR8w9BWn8Ufh5rOs+NJr2NY0VY&#10;B9ivI8eWJU/5ZvGc9qfJa1zONklHra2/Y+S/jX4h8Q6retqM1y7aZPGjqsTbkZo/l3yAfxV7B+zL&#10;q+nTjU9Zkjzd6fDxaRPtE6D+Js9B619H6t4evPGWmW+izalo+mPHNFFcrDAN9yuNzCQDGFPvXj+s&#10;fCvwx4A1GbxDeeIlgCEiTQ1jKpqESHAEbcYB7jpWsaidLltr+ZL0ne/qvI3/ABr4zufEPh69nsVg&#10;s5LyYCGJG+WNIx86H1z612fg608P2umWtjfaXa3skOnqyQuoLlscux46E4Br518eeLfD+patpvi/&#10;w7ZJEBcqn9jOMpHHtwzFRwCPUV10XitdeittWv8ATzaJZSlEkE+0zQHkABcbgDWEoNL5m8Jpq22i&#10;6npNz8IPD62umwa1eTzx3qfJPEzBreQHcFL5xgDjOK8p8WeErHTdW0yDw/o3+lRQzrIxbcXJ4STP&#10;f6131v8AEmXUtc0iwvLN7XTbrP2YSIX3bVyGh4+61ZHh7x3JNqVzFbpNuCzQQvJCEWEbuRv6H15q&#10;byj6FRV93qePxfDXVbK31XXtZkWxMR3K3ADSMeQpOeteL33g+C20q7vWuRtQCZJAceYWblQPbvX0&#10;38UdQ8Q2WmR6PrU0Oo2kDJeRrbnMs8Z5/eHtt718u+IPFGm6vp8mnGznthbktZ4ySN7ZKtkciuzD&#10;8zs/PocGJ5Vc5b7XD9ot3S5DLIwDOeSCRzn2qzfzW4hktY7lNqSEhgp6egrm76BraZIJINj4Uqo+&#10;Uc9zVkOoidWGx1+UMMMMg5616HKtDzbnXxaTJHoNxqUtxu5WPHVl9Bz1FLHc2j21lL9l2vBJ5hIb&#10;l+MY2jtWMby4msljubliiruJ2kdelZenTyfaYnfIiQqoYEjGPQnrUcr1G5bGzFpvnSeZE4lyTM6H&#10;G4HdnH0qhZ6jcWV3vtGLO6urA4wA3VeeKZHKFvbh1Rl8xvkH8LnNQ3mJLmcw22GgGWKNlV98iq8i&#10;bnYQahFqEQaaFkSJlDJHwJe5z7VntqUUUspWODfMrIseeFU965PTbyVJUufPDKuWZGYDODyBWzcx&#10;rdfbZlGGdMqyYJX6ihR18hOTsylbf2hdoY7CFUQNiRhJgv8AXNYGo6ddWbMl1bA71JB5IUnoT61W&#10;j1S4tZUeJsZITbzj6n61HqWq3d/dxJNcNGowQT93K+1dsE79LHFUehnIodAoYyBemfkUfr1qQW7F&#10;naFCVKAfLwD9TWpcWluuWMpJdtwbbgfgOlUpbdmcv9pU8/Tg1rc5HHXU67wpAWnEjxp+6TI2nkE8&#10;dfWuheeRUeVWyqNgnvyfeqOiWZtrFPm3GTLlx3B7Cp1ZkghU52M2PXoc81yyd2zqjshup3Rht3JP&#10;BwFzxlj6EVxi3jRsdsYUnozcsf8APatrXEN1MgWUsqLuYclQPWsMaaZftGJQVWNWU8+taQiuVkSb&#10;T0PdvC/iuHUrKOJ03SxqxyTgenNZvj28ttJso7x1ZlVwVAOcsRj8q8KiubzTZWmgm3EPk84Unvx6&#10;V2+ueIbfXtEt7ZztkR98sQ/uj0rhnhOSopL4W9fI3jiVKDT36FScmRYfLA5O4Z7Z5xTbmyaO2uJW&#10;y5IBDD+76VNaoCpVWwqoMN9OKvSosNjcYJwwLHPQKBzWNR2ZpBeZ8o6gbdry4JnIAcjgZyBxWJcT&#10;QBsK+QP1rvW8NQag++C2mw5Yg5Cgj15qnL4NtkchkY7uMbvukfSuxVY2SueVOhNuWi1ZxiSxsuQ/&#10;OfSvTfAEzGzulB6P09fauAvNKtLYdWHPAzkZr0T4dNGYrlAgYhtxJPHt0qMQ/cbJowtNHaWwZxHt&#10;T5cAYyB/nFcr4g0aSO/tSCQMjJ9yc19L/CT4U6h4y1OGy0+xaeeVsLGmMt34yQB+NfVPjH/gn58Q&#10;YLeG7j8NyyPD83lxvG7ADrkBv5V4c8VKneXspyik7uKvse2ssqTpRqOUIqXw80lFys7aJ7nwH4rm&#10;xpKgqwYEfRtwxXAC+S0ILqp3ZHc4Dd6+kfiN4B1KGDyBavE0UgEqPww2+g718+69o91b7Eks5lBA&#10;wWjPzY7j61zYbGUq0E4yTTPJxb9nUcJaSW6POb0nGByAxweQWGa17aYIq5K/KAQBnBzzg1FNEvmP&#10;x04wwPGevWpILuJZGZnGzPRRgk+9d8p3SSOKVS6L91d+ZG2JCCWGSpxwB61n+GhiWc7t/GxeAc8/&#10;rVy5nW4TbE64J+8B936ivYvgH8C9c+Il1rQsb22iFiiGV5CzH5jgFUTJNZyqRjCTbsXSjKcoxjq2&#10;ee6rM3kxoAeWJOR7dOf5ViNfYkhVo1G5gd7HqOwx7V+hMP8AwT/8UXcLEeNLAZ4kVraXcM+x5/Gv&#10;m74+/s6618Nf7KbUL+2ulvNyI0QZThP96sKeJpStFO7d+jO2rhK1OLlKFkt9UzktAmilhbbCChXB&#10;IA+bt+dZHiwJayQSRQD96BuHXO3gkelZHh3UraJHSRlVgMDDdB7Y71pajfQTShZLtPLiT5Xx1HXG&#10;33rfmSPOU7PcqeH7S+1S7FvbTxklSQJnEaY+p6VpeIvAk2nMJpNY0s+XhsRXCyMM9sDP61wtzNaP&#10;O6W8ihGHyndkj2xTHMrwRKsDSN5gHcnH0pvde8ku1i1U13sjpl0+a+iZUm2mK3eUsF4IXn8M4rhw&#10;l1IPmdhhc4L4HXj8a9+8H6ReNaXZubOaC3a0ljaRkJzkenevHvst0xZIrYusZKo20gNjuR/SopVk&#10;5T1WhXMnqtTjrlrmRGV92QpB3Y7fhXqHhHbLa6D8ysy3DdeoA6frXPajYXfztJZ7gF5Vc4GR3r1b&#10;4ceDUuho0VlcG4d9+5WUx7GYdMnrili8TBUk7rfp6ApK8battI+yvhb8T4LLSZIHg1gMGJVBvkjZ&#10;c4fnkY+lfKHxm8VaLqXi+VpIpkSARiB+rbt2fmz0AzX338PP2f8A4gRaMDb3ReMKWCxMZMZ/hO1T&#10;g18DfG34davZazeTX0bq/m7WIQ5G09DnFfN4VxpYmTqJwuny30vc/UOK6saWR4OnzLmTjzLqtOpp&#10;6nqKrOqC7lTy8yM2zd5YKjlR3+lay3O6cf6Y0mYwQGXYPck+vtWTN5j3NrP5/LWK52rnYTwWA75q&#10;Zb5Gksh58hDqQBt5LeprB1z8S+tWb12H2l7MdUlMEe11ZFx/EVx2r6Dh8Z+FvEWnPYeKbSKSMIYg&#10;0mRJDgc+W3YmvCvAM9v5usPcWz3Lh2AEQwwx0r1hrPwjrempIEmS6hjzKki/OT/db/Gs4yvZ3Z9T&#10;kWInGhO1SD5r3jPZnwf4m8BypqmrXGj2s8mlWlwhWaXG5I2bC7vU/Su3stFsbfXhEb8hTmR32ZC5&#10;x09a9U1fw9p8oSOC5uVjEm5kD4yM52ke3vWt421bQtR1jw7DPbf2fFb2ZQSwIC0mTy0i9zXtSx9S&#10;pT5ZPRRsfRcGT/4VcM+ZfxFsbX2/SNJtZ5YPEUkszwmKIRxFcl+Pmr9N9DsfH2l23gDVpNJltwbS&#10;KwkjtyGQxsPlkKk9SevtX5deJfD2nC2trrS9ZS+jtZYWlAjMZ5IIXnr9K/Xzw1441e48FXWsa1LB&#10;KZI42sRGwzbgALleeCP0rHLYxvJ3d/8AI/RvEHM5V8whTU1UUIJe9/e00OK1zxVe6ZJLaT6Ja6Wi&#10;XAhvL99uQk+QGwh6Eck1+PP7Z/xRg8SeP0hsbpmsbC2js4ip+VxH1IA7Emv3Vm8OeHwltGY7zVIr&#10;xxHeG43SR3G4ZzGM9Vz1r8Ev2hfhZrU3xF8T3Wj+Gr6bSIpyYpLeEyJFEvyncUBCkEHg19RljjGu&#10;uaSWjtc/OcxquVD3IS1avoz6c+E/gvwrp/w4smTVJr3UNUuknWwtzs3Oo5jd/YckV9ofBz4PWS+D&#10;4rey1MWlxLctdXVozEu7BshSM8YHSvnP9nXRbSz8A2kqaWuoW6aplIndY5he4GDz0UVzN/8ADP4t&#10;X/xA/wCEoWQaRBMsh+2s+2JRH8pUKDy3HHHNcMpKVasnNWu3r1PWpX+r0eRW21VmfVHjD49X/hFt&#10;W0jVfDhTSbS43eTdxrcgwOu4Mefky3fng1T+Hfji2W617xXL4YtH06406KScaOvMMOSAHXqc4+bj&#10;rXp1nqHhvXrZIb66t9RvWsxEiShXWZyMCW4UEfgvrWV8MfhrYfD5PFFhqlxEl1fjzYYbRdont1U/&#10;JtOeM9jWaacd+pbcIqS9naTWtr3eurRd1nXfCdz4RsW8EK9tFqkuyaG4LZQscsdvb+VeXaz4h1zw&#10;3fppl79pltbtVtYf3rXMQZuRGd5IH0FfQHw30zw7438DssSQaA9pJcRIyHy5kKk/Mc9Sfxr5e8CW&#10;eo3Wp30cmqRX9poRn1CKzRiZLyWM7TvyO4yRg8U+XbzWlh4apH94rO8XrzavXbUm8M+Fb/xD8PtX&#10;8Ppcw2V1YXp8qVgrK/kgjIIPyk+lekeKtJ0/Rvh/bQ+PNOtDNbwQiK4hiUpMeMZYdJD6Zr5p8I+M&#10;9K+JPiXxJJYreaPYvB5uo2NvAWY+XxlG/hdsbc16H4x8P6HeeG9EuRqup39i+pqX0+eYymDbwEwR&#10;kuK2cbSSasKV2462Td9uvqj2258TW/g/Q4vFMHgSCS2+ziJlmAtmZXxhwMYIH614JcWGp6pp9tq0&#10;9o1rc28kRtriWBh5PnyB1SE43EDqx9K+ifBXi/xa2iXulXHhdLmw08qAs52SiEnIDI46gds16Dq3&#10;xK0zxDperXNnfWNjFpQjjjaRRJDux1Ydh24qWl36djKFScJP92nd2bTvZdNPmfOfjT4Oap458WXu&#10;p2F/BatDLAiapakNtKxgs2B0znnNc9q/gabTnm0kNNNrNkftU2pQmSVZd+dhABwjHvXoP/CO3moW&#10;UOn+FvFUKXlwvm3yQqAssTH5nVR39K9T03wj428IRxwQQ2+pwLBtwF/fzKw6SN3xS3S/4c0dVQlb&#10;mjtZRfu3sfKvj/4rR6bosd9N4ckh1OyRZLt3TKSsxCxtkZIJ754r6G/Zoe/n0a41PxHbSi9lma4E&#10;DkrF5YGUdV7A5xWU/wAPvC8zWl1rN7FKZsTy6Vu2RSBTwHJJ3bPSuB/4Wr4w8U6/r2j2uhQQWmmW&#10;0YgeKT5vILgKC3pgYpxVk3ZXWpVWSqR5I3S6t6W1Oy+IdzpEWuW2nBYobe71JLi+mgz8sS/MVUnp&#10;717r8TL+yfwhpNr4f8SvYkxB7VQMLMsR3YZuozivjbx78frW98Sjw7o+kRGa2nie6idR5syIMsit&#10;3z3r6Y+Ikkeu+CJ729sY9JuJLQTWdqCF2oh65GMGjkavdbq69DGo9cPe6tKz1T180fNmnXPiO51h&#10;UvtPeA+I4TJPdXjBw9vG3Gz6DjBr2jxh46uFutA8JNPE2+ZZV1JFwtvHHyAB69qyPDd872ek6T4i&#10;VdRnOnIthcWieZHbEncqOw7kdTWd4/8AF89trNl4dbT4pNZsLKSaeaNVEQDnMY3dAcdjTS3LqPmn&#10;BOK0u1/mjo9e1fxDoOowuLK01HUpZPstpcshmPkMc/MP4c1x8HiHUtC1eHQUiFza3V7b3MzROUKT&#10;F87RnPGQDim/BLx5rTeG9emjjE2px3civdhTMI0/i2gkA7favJvF/hK08MS6bJF4tu5p9Rm+0vdT&#10;v5S/a2PbI+RRngCqdN3t2CnbmcZRW26621+R9+61eTw+Kr4T2UyQzWIxOvzygkbdiDsO5r52+MLX&#10;vgrSfBrabqJ2RElEZtrTyBgV3gEHbz0Fe16R4g8O3tx4d0C61Uvf3NnuE9ndhyR33EdRXl3j288N&#10;+G9Qlv8AxVdQ37WG9LFLj5oliUjqFBJbnrSad9upxYZ8soxafura3xWuk0dD4L8Qaa0+q6zHpIiv&#10;UtoTqaRARtJKgJ3BByc56g1LpXxH0bWJrH7HcT6brKzyRhbSLduQcszJzkeoPevTbVtG1jS7LU7S&#10;K28q4gP2ASEpLO0nO3Ax8vYZBr5O+E9hcaD498VareN/YRmgmFm8wEixtH94MG7E88CnL16FU4xq&#10;e1lySTjsr326ddC18ZPDeqJdaiIdQaBVCyXOq20Ox9rqTsIXoxPXNdDpt7balc+GPDRutUvre0hj&#10;kvodzAXMewFmfYTnnqO9ed+CPhl4w8ex6rc+KNduraHV79crboFWSKI5EkgH3FYDIqr4g8Pat4K1&#10;661HwhrV6+oRwyW8kNwySRPEejoWwMjHSp5Ftc7E7pRunOMfS2ljstb8Gyalquvad8PNEtooxKIZ&#10;WMbQ/Z1x8z7mIOfYda3f+Ff+NtL0iLw9Z65YyakkMjG5G6Dylfk4f19zUPwr8X+PbfwBZagNMvIL&#10;+6nmmu5iiFZAGOXPf+deJ+PfGHivwt4ii1qW9S7t9V0mQsQxkVVL4CsBnYSTxShHVoyftJSa5o2S&#10;sr+8213Oz8bt4i0fwV/Zk9y3kahGY0mtwZpWfPKFurBvUVJZeC57eJbDSnsneygjkZNRR2lVwM4f&#10;ptH4Zr0DxFGZG+Hl7qmgXlnpiWizJJaP5gW54Kl8fdXvnvWhrd9PrGi64mieJrK31e2uBIjOwVpu&#10;4U5GTx3p8vS+wlVe6itXq1tvY8E1rxLYaza6V9t0e3gklup2uVuGHl5tQMbeAcMTX0H4B8BWd74O&#10;l1DVrW1u02TpEmnvv8oPnapHf39K8M+IHxH0611fwZea9BY3F0sEyX0ATgn2Hua9+1/4qeFPCnw/&#10;srjR7YW/9pjZHBbLzuk78dAO5pcmlwrVKnLTUU03JXs9vmfPfwgh8S31lq/hx7a7iOm4v7CK4XbG&#10;fLOSoPfB6CveLTXLK8g8MXQ017vWrvJigEh/dzM2GYg/dA+naofCHxVsLm7GiJvnuUgRrW4VfMfe&#10;RuMchHUEjrXefDrxLo+t32oBrdLLUY4le8kC4NnJGDyp6Ampa28wqSa5m4WS10dt+/kfOHxi8YW8&#10;+o6do+u6bdJc29+JLxfL2mK2I6q69VY1T8TanL4cvY9VsPDEcmhnTTD9n+0KJdsv9wHnnk15V8V/&#10;jw/inxZDpxu/tE87NZtMsezzIgcbtwFeq6l8P/C+s6ZollqWpyW+oQP5cU4c+U7IMpvA9DW7XKo3&#10;666m0I+6vuaWqOg+H/jXTtFll8I3fhLUNKa6g/tG2t4x5nnoOQSf73aqeneBtf8AiNZtbX+vTaXJ&#10;bNPNY2U2Y5YecB3YHBJHpXm3xH1fxlNrthe3Pii10+XTYlhVyuTJAWwdrdCDjp1re8bfHnwjZWdv&#10;ZjWbzU2ZAs1zbRMjQO/RTIRkAnsahRu00rmcr2eybe+6K/h34K/ETU4PE+mvq1kbiwWNY/N/fyXX&#10;mjPyn+EgDrXsXg7wnp2jajajxPobyagLfyYYy5EcgQfN8qdWx61yHgMeNvCujTMuhXaNqG24k1SH&#10;M8i7k+VQp5zzjngVzPxn1zVvCdh4X1m9mjkvSZPPMche4AIwPMTpnHXHek1zNJLW4czfNFzXK9Fb&#10;daGTr+o+Ddb8SXU1pcTaVZXGmzWUsdsNrPKG+RXXGOPU1R+DcuseG1l8LeHdJZrg3Jmn1Jo9zyJn&#10;JVmPG3HAxVLwRD4m13TIrjTIkErTyTwzzW/lh3VSWDBsZGO2DXp998Xo9O8Pabb2EqzXc86LfSpH&#10;5cSBGw6DHIIpptXV/U0mtElG+2/6nHePNTeXxbEx1prIzyJvheTLQlTtcx45wcdK+prS3OkWqaTP&#10;cRyRarav580p8udsJ/e4OQPWvkH4z+Am1jx9oF/Bpb/u7Q3M6W8ozLAg3feP8RIr6d8FeJ/CV74e&#10;hv5bI3M1/IVhhkDvJIx42gnnjpUuKsvxM60m4w91200Wv9WPA/Cp13w54feKzsXt9MTVPNt50w7Y&#10;hJJOBksWP513Xxj8Yat4p8G6Bq2j6zBqU02rR2y2cYKyx3JGEBQ45B615x8NfFuv6N4+1nw/fWL2&#10;tvbkz2tsJUJBU5ymM8EdRXa+GviLrnivxRc2N14Ws9Cg06SW4imnQRtNNn924xgE45zQqbWtuie5&#10;pUac4tJaX1t0PY/CWj+MLKFtR8VXcNjazxq01gmA8k6AAGUEEryOma8o8f8Aiy8/ti7vrvRjaxWx&#10;KxSwsSlxkZCllGB0rI+Lfjq/8U6M0q68tve2F2kTW054vWQj5gR0B7Vzej/FTUNRsdX0y1twtxEn&#10;nXCSKJBvIAURBuAvfilZv0FRhJPmkld6WWiRJq3iDx94tkvrG6EEsN1Z+XbW/mZaBT3kHoe1dd4P&#10;v9c8L6H4R8PWGlXX9rwXaFo2XdFcIT8zbjwqgd+1cp8I9WtYLnWNWvbO6lu9OYRTfOAgixnew9BX&#10;S+OtSvPG2oQaj4f8VraQQGLymcDarbTuGewwapt2te2pTilJLkVknr0v6Hs+vaxcS+O9Oj0+xtLh&#10;XtfJv0mQGCOVzk/MO4/WvL/jt4u8VeFNZ0bQ01OBtJvotptbeIMQGYR7VUZ7nisP4WeKY9Uu9Xtr&#10;6e2iS8vWhM4k2meSDGTG3HDe1fUvh208P6L42soIdEebdp7yJNIpmWPYR/Ec4NKN09ert95zV5ez&#10;a93m5Y3Wm9ut3sfMGr/H7xp4R8dQeHb+3tNG09IIOFbzGMbL8oLfwk98V9P/ANuy6h9tTRdTtLSx&#10;sYDJe4O+dzIu7j09q+cP2nfCfhTxdDrHiVY7kXVncRpaOwKJOQcFSD1HHFed6B4ZNnrzeMz4ktdJ&#10;017WCS40eaVTLdeQuCDzjB7VteMkmnsR7K8YycLSdr6dWXPEXibxb9tg0q6tkGpTQ7bAp8g+yM3L&#10;yerHrmvfvAXgfwron/Ek1HxNDqYvLSRpbeeRVzJjJAPXI7VyHhfxHpPinxi/ifVIob+3i0iRoLS2&#10;Xm3iBBVS38THB6V4j8SvB3gi81PwD4ruobyysLq4mkv9m5Et4/4N5/hOfzpKKbX9bG1RylaOsdNb&#10;bXZ2up3cWqIdP8P2dukdtvtz5ke99sZIysa/eJI6110JVPhY9rHraafd75oXRjsUheWTDchq9K+G&#10;NhoVvqMGp+HbaG7t7yUR/bGQqbVFGA2Dyd3rXzH8f9Fubf4k3zyaLcGxR4XCrlEeRmBd3bGNhzyT&#10;SjHzsNVVOooWta0v+HR9B+G/hZpeleHLK/8AEN+Ld7mOEwzGTrGihthHqcV87+J/iDofxIbxENM0&#10;nyhaMLWO5C4kZjkDketfTV3N4ehgOlanog1bUZEM8ZtZBJFYROAAM89PWvl200zw/wCA7/X9N1bU&#10;JNGhv7qG+glgXzN0Q6pjrkkfrUpLWy18hU5Pmk5N79dreRzXjn4f6l4d+HElnY67Bf2zTCOGK5Qh&#10;7Mr94ZHTJ9a7j4TeO/Cseow+FILyGRr7TEV76RclLhR8yIR29Kb4+8FSeN9LvrnwquNGuZIoWivJ&#10;Ss8rZ+dwrENnPbBrwqb4OWWgatB4Qtr5b/VQr3I+yMxNu+3OGYfd4HOcCtYOMovmet+iG0mkk918&#10;0fdDSXWnaXaaHqv2q30hElEl0knlyEk8KPRTWJqHgHwtdeALa0vDGdH064a8eKY7LiZFJwMnk888&#10;da8E8e6dq1/8N/CF3e+ILrct01hLboMuQXIVi/QlcYwa446b4a07T/Fema743ubtEs4zDuBYoevO&#10;Mjg4GKIR2fN1M3B27a69vuPdfgN4b02fwre3N1q81tp8s7TRWseWbys/KHfn8uoqP4meEdM06yv9&#10;S1fxfL5v2dLiPTtNAy0IYCPeeTu9zXz58P8A9ojUrvR9J0JLq2t1aQxSXCQ7/KiPA3/X2rpVsvFN&#10;x/wlvh7Tora+lvXihivTHtYg/MPwFaypuM3fQScndqel9ka3iH4kT694dgsofEotrySCBIIyxV4w&#10;5A2yuvAbHavTPGupaBo/hN9CjtLO31+QwLczSEt82zcJM8ZBFee2fwJ1fRfEGgeE9a16yvnuoku4&#10;PsdsTJE4YffzzgH1r6Z0b4F3/gP4mT60ZofES6jaPGkVwih4JI1HAzkYI9Kyajd2enexLrpKD62u&#10;kna9jwHwvDqfgP8AsP7fqs1y2pk3G63y6s/ZQZAMV1XjbQ/CHiW+GrvMwdFD3q3PzvMBwIto7k14&#10;34w/aT1iS/1nTdb8BQRi1eaO1jOU8k8jcp6cDoRX0Po/wj8MeIPB9tfHX2j1aS2gniIkAij4BAc9&#10;yKiUJKzfU1c42i3e+2mu/c8T0G/OoeKvD9zqf2mDRbe6cWunyyYCqgx8y9QPSvc9T+KN5qHiKbSL&#10;O78saczXcCToJVKOPl5+n414Z4d+G2iePb7WrXxN4y+w39sHFlJEwTz5E4BGcZXj8a9k8I/DjXbT&#10;Q4tZ1XxZaW/2iGOOaNIlaeKOE7fvDpkD0qWXOUE9fldXWp0Om+I/F2tw2EVxoNnJc2tykojxtmaF&#10;jyUbp+FUfijf2FvceJPD1/pMkKX9pG1lA4IC3DnAGR0Oea+UP2oPjLrvgvxlZL4ev5RCLCPy7hhl&#10;tzHlh9O1fTfizUbhvCfg+4gvIfEt3rFoGaO4kEc8Vw6hg4I5IQ1cqbjGMr77fIyjNOaSjZW2s/X9&#10;DR+BfgO98KnxKni/xlcrqi26C1sTNmNYccEr/EDnrXm3ivU/D1lrP9uaO9qksFvtuoWmO3g8uAep&#10;x2q9oXwe+IWs63b3eo65HPfWiwxTC3IkfyCPmXPRsehNdrHoXw4n1ay8M6xosQv0uGZS3AkVgSHZ&#10;lPBHpRLVoISjFyfM5PTRdNDzfwb4I1LXvF0+tWWr3GneHorZp5pZ+hzy21eyn+Vdh4e+Ftp4ti8a&#10;v/aM0mnpcRTaZcxTNHBtAySEzgjNZHxV8R3WuXS+GLGCIxzxS6bDZ2cpjEpTkSySHAAQdcda4bxF&#10;onxEsPC2keEdC0O4hkiEYkubWQywryVO5wQVyeeaqNnbbsU5TfW2ztvY9bvvD/xAvJrJru9uWgZB&#10;ZzXbMqxqgOFYDPJx6iu01TQ9PsvEGieENMvSLjyVu45CrS4lJx847Z65rEv/AAP48tPDsfhXWrp7&#10;eRo4nF8kpnMrLyQSoAAz68VwGpad498P69pWt6RK2p6pLb/ZLgLOsot4odo3lcggcZxUqKvZk8zk&#10;rqUbWdktn2Z13xW+LEXwy8SaTZXEkuoX1wpOoQBi7OwHBCdgfSrXww+IWm69FrN5rvhSe10+whku&#10;NOkEZ2RMwO52I6n2Oa+Yfin4qsB8RdPuU1tbzXp1McjyrtEJIxgEjAPYV9R+Kv2hvDPh7QIdEm1I&#10;2119mCPZiI5IK8+Zu67q09n7sLRbbV+5jKLtFWu20m07WPFfHHh6w8S+E9G1DS/A7TR3OobJLq4n&#10;HzK7dWTOQp/DHpXZyaTGYLbwl4fMaTALM9vE5KAqcsqg9BXNfCHxD4e8U6FrFrqFzLZBZhLAihjG&#10;4Thfu8cntXUQxWHgLxVZnSrhRcXNofPeZMBS3TaT1zUSuvdfTodC3dtX0utDe8IftIaNpd9DYQaX&#10;LBdwSsssUcQjEaj5d5Ir3T4ia54b8U+HY7XUru4is5W8w3HlESA9irDoB+teXeLfh7pST6BrN5A1&#10;tBIkh3xKfOVgdwMo5ypz0qh4Q8Vax4t0rxXpKrK3kgeXdeWI9sOfvAeo9KXpfbUwdOLcZ9U90cB8&#10;ZrnUrTwRDa6F4omkeB4re1CsWuLxXOMrjnIr3z4FfDXxB4e0e4tpbWeGfas4mkl3bw3JVj1z615n&#10;4Z/Z109NPsfEWjfEA3d/YsXEVyoK7u6cY2mvSJ/Fvj3w9pEFxeWhupNQOB5JLm3yerAe1Emkkred&#10;0aVJOScISjduz5vv2MLxZ8RIvD/izS77S/C1tNdS5tfOE2REz8M79cD1rF8U+JfF83jDQbK61C3b&#10;T1gNzdx2DY3AHhWo8eWtnY6fqu7UBBJe6ezN5UQ3B8/eGf4vpXy/8L/ht4g0DU9G8Tt4nhihuZhE&#10;gunLOwJx8ynt6kcCphZxld2NFCK5WlfS13/wT711Wwml1O11S78ONKiMzaebnCom4ehrxTU/BF3q&#10;t5bTanfWwM96JGuLRhuifPEfPcV9D/E/x1Npuj2Gp+I9El1Cz0+4B3WOTGdxwGOO1eQ/Ejxt4a8Q&#10;aVDDofhC8RmvILotDERtUckn0olG19f+CYYapN2XJo1ZtO6S+ZqftBG60/Q9M8PafdRsbuJ5Ptcz&#10;bpt8XPGO57V87fDPwl4g8ZQuL19SGoaaglt2clbeZwSOAevTmu7+KXiG28R6Zp1obZor2K5jSzlI&#10;2sSeCuQcgn2r2T4VeFPGVvpc/h/VtAbT54ombSrxZwSN2SfMPcg1WjTsi4ydGkk2ubXV2+8+WrfQ&#10;r/wlrBj1i5t5Lq7uUuPJhUOke0/fkz0969R/sXRvE/j611rV4kWxhs2Xd5n7rc3AZQvAAqpoPwV1&#10;XX9H8X6Rfz2lxq1xeON7SfvFC9WDL2z0FUfBXh6HTfEHh/wzc6/ZS2mkWkpugyYk80HAQseG/Gsn&#10;d63OiVVSvrqo7rfXXQ5/4geA/C/iLxfpOnaLP9ph06Mz3U5JZZx2jGOpFdRKulal50GlWuo6ULJx&#10;NcjLI06J8vyIMAqO5rj/APhc/wDwjvim6jtPD4gupd0Nu06BI1TPDqp9eua7Sw8Va/rtxldesJ9Q&#10;vY2gZEGIYIT1Zu+Qe1Oz5Y3+Rndp+SW7e78zf1a20nxdc+H9JuT5tzCrSWoOY/OK85Mp6bagufEv&#10;h+SCFXvLmyYTmyvgpYpIi8bjjPH+10ryr49fDHxlfweFbfS9ZnnktEEctxEhijXJ5O7jt1r2D4Va&#10;N4a8GeFZJ/Ed1DcNeRyI4HzZUfewT1NNxVl7yvfbsTzpRbUW10S6tkF74P8ACXh/wtq+r6Vf3YgJ&#10;KxJnzI5JDxuwemKh+GvwisIvDmg+IdUv3W7klMkMM3+r3k8cGuo8MeDbbxRokunW2olNJmhZrVYz&#10;koYznDAfWrk+m69ZWWm+F9TtPtiXTZs5142RxD5snsaOl+UOd35VU15ru+/KeO/tC3etWlwFl0Sz&#10;uJm8uPbDDuYq/cFQP51N4Cg8TfDrwyp1qzS7h1mQiziabJiEnCoVPQV3PxG+IGk2+p3ug6dK09z/&#10;AGfiSeTBEMyjjDevtVuPxVfaV4b0m21nTzeGKw+0wzmMy7n242ADn8anaNvxNVzOMHyq2l1scZ8E&#10;dJ1zQ5dR0R5FcxTveOI5dwAlPyqmfT0r2D4t6Il9aaTZT62LaRriNkuutwh/u49DXK+BfEej6hpE&#10;Ag0j7FqEkJZ5kB3q+T1rB1L4T6t4u1T7dp2reULOPybp7lsHeeS4B9j2ou35ikkp8z9xR7218z1P&#10;4xeENf13wddwXl7FdCARxWwjbbLKxGBls9a8E+E3h3/hB/CWtQnUkguws32uWRt2DjKqp7ntXqzz&#10;+K9UCeHbWBHiSWMNdEH59h+8ntXz1b295oPjLV9OuyXHnZMF5jywG/jPsaOd2e9iqNNWcW4t72XY&#10;+lPAvj25XwmdWvI7eMyWnlJKWzPLtHBwe1fMPhP4reIL3xD9nur5ZbyMPLZRzLk4QZzgc17h4k8B&#10;ahqmj2+qa5aRaZp63CLFJaSAh0HAKg9AetXdR8HeD9Csv+Eh0M/ar1YMC9m5VcnG1iMdalSVnfov&#10;mVH2abaSblK3delxnwTn8dfEQ6rbeILGCGGVXWEzALvJ4+ReuRVPxHpuj+CvFnhTw3cO58iJ7i4E&#10;RLGUjtnqKm0D4m6h4o1HSbbTrUySq5jmvYziOHcMfIRjpVfU7fTdOOvWBuV1HVLi4+zi6Cl54RJ2&#10;yemKc2m9iYxlGb1VrfClr2vc6TStU1yZ9fm8LztJpkUZlkivt3mB27DqfoK8X0H4kz6Xq03/AAli&#10;3rajLIPsdjFC7pNGehVQDW14g0nxr4O05bSCxZLS35kdZBJJK7YO+RiMY9B2qWTwxdeNdRt9W1eW&#10;7tWtbHfZ3h5RXQAgHb2pxfRi5I2b93lfVbv/ADIPF3xGg17w/rUmjacq3cTJHewSoVYZPACsc5FS&#10;6Xq/ja80t7RprZtPiVLh7dsb28rkr8+cE49K4rxf4kuoPDem6uqW9xMkpFwVTZJdEfxg98Dmus8G&#10;fGHwDqVyttbaNPHdNEHMoDOXIGdo+tUk3d9AklGMUo3s/XYzvDHxCuviBq+q2WuWcOkyW6lrOdTg&#10;wjHY8fNWRpfwansF0yK58RW2v3mrXbJNaEbGjhzkEnJ5+tbGueF5b2BNZ0t45bqWdVl08py5zznu&#10;MDrXX6jrQ0nVbPW9Y0JrS2SQRJPCSCmxduAo/rQ5PtvYh3Xwy2T0NLxf8MvE2k+HLo+H9bmXUPOE&#10;VvbZ+WMD+EE9AK8M+A1nrtlq/iSLxzc3Vzd3MwijhiAmDNjl3cA/KO2DXRarcalqXjHZpGuTva30&#10;kQW3dipAb5nPHsOtfTVxYadps76jK8dgx/0REb5gxUD94fT61UZ6NJLUxbatzN3d9tD4z8RzWV7q&#10;2oeD7Dwun2uG4W6E0/ymRFOcDd/DXI6f4Vutc1jU5bVNgsHHnQD540z1C44rvf2kfBGr69NYXum6&#10;9HdWlomJLm2XZNIWzlcg8gdM1zX7OfjW38D2XiJfsk9ymofuyssZLRhepz/jWya5Lp6/eDbfS/Xs&#10;e8fBfxTNNezaVqfh6GOxt43ETzkFkGM7hu5q3qem+DtR1Swuj4gBmgLeVEpGQDwACO1Yvgjw7/wl&#10;17qnje/u4F0yGJ4IdMDfvWSM4PA7t2FcT4F+G7aJ4gtfE76PJb6fdzSR2tnKS5gjY/K3PJH8qy5V&#10;d3dtDaL3s3/Wp9Lap4u/sCO00u41yIG9DFlTnEajIOR0/Gqek63Dc2Vle2jTy2cZkUqw+XeOAOex&#10;7V5H8QLbVfC8+t395pkF3bXThdPfjzE3dflPb6Vxel/FKSw8NXcN/q0EMtzcxeTE3CIi85wKOV+Y&#10;JRtpbXc9M8X/ABjg8H217pWo2EirqA3+Y/zomewI/lWp8FG13WbmWe6gKaGF8sQodon3dM+v4V83&#10;/GDXz4yvdCubeS1ubS0iUS+XypAPzEj3ruv+E+v4YrKfQIJ20mB1EtoMK3mL0Cr1OatRSUWDTakl&#10;ZXt5n0p4t+FUUFtdCxtYn8yUpb2itmVVPv1qPRNG8Q+HrLXrGTUTa2kNsJSFh3kuR2IrzW2+Iera&#10;trujNcWVzpN1ccJAct5sZ+9nHcCu4tPHN5Y6zqOk3FtqN9HexhEcxnYqnqd3QAVDST6ohqpyJNxl&#10;pfXc57WTPYaZoF94iYy6a77mukz5qu33QVHT3q18SPiNq+oeFtRsF8OyXMVwqpFcKx+WM8AjplsV&#10;r3unWPh2IxwQyanbhDc/YnfzFLKM8jOCRXpEXirSdf8AC1nq8UIiAjMvlW5DGF16gj27ih6J67ET&#10;mrwfJdX0a0t8j8+9Z1TwpLqul6dp7XOnrFHFFe3LlopVZeo7c19reGrbSWWz0XT7rEQX57udyZLl&#10;JBkgMOeK+Gfjjd6Z4ivbjWYL3dmNAUVPmIXuQK+3fD7+IrnwDoqx21rvk08FWiZfNcgcKfTitZL3&#10;YvXzRVVvROy1Vte5vr8MdQuYb3+z9QltYYchDZnZlFPIJ6k+5rhp/Ft/4c1QWukSvfStCIlN1Lhk&#10;dupc98Va/Zt8U6nrPh3WI7nVDZ6pZ38sX2SbgeVHgnjuDnrXlfxI+Jfh/wAXeONA8O6PZmxuLaUy&#10;3d0FISQryVVu+enNZOFmrbkQlKU5Rl70bdrdOp6rJpWh3s9xaXWotrGoSMJWizlYCOWwPbtXrx12&#10;807SbeaKygh0WRDHK68OhPGff+dTRXPgs+fHJbQWl8tuDJIhCuBjliRXxPffELxXfaxfeH/C9/Bq&#10;ttDIzjzBvjbHJGR1x7U+V9LGa/e7p2T2l19LHCav8UPiLq+q6hYaDqJmt5br7IscrYwueGHsBX0v&#10;4h8N2F/4n8HaPr3h+3nnhtCY3X/l4fHP5GvjrWviKui+KNMFxYwfa4rtXuHswwWJTwQQOeK+0fEH&#10;ia1vNc8Na9NeQpbW0RW1YOFeRm5PXp+NbSioqFlb9S2veaT7/f0PKvGfhHwpDquox39xdWCxwsxt&#10;y+5cL0CAdzXn11+0Bf6lHockFv8AZYdMAW23r/rVTg7ye5r6aHgTw34p1v8At5blXt9paYTSAlmH&#10;XBrlvG/iz4a3GiXWkC2ia8im220W7awx745z6d6UPh1Vw52+Vat9dNmzpvD/AMedLvTpFvp2muku&#10;oS5v3A+WNcc5YVn/ABa+Co1C3vrm38UpDaIftKW6f6tmTkK3rVf4e6LpOr+FzHHpksEvnNEjWylf&#10;xIrokk8J/wBmyeFLi7mtmSRXnknk2vI390E9foKG7a9tiUlGT5b6P3lvoeQfDP4t+HvEMpOra3NB&#10;ewzrE0ax7AAnGVI5ANfQPxV8LeJ9JvbLU/COrQ2MFxDm7lnm8xZwBwDnpxXw9afCu2sviRqq6Tpj&#10;39o8B3JJJtMbdd5I7DtXunjX4f8AiW/+Hwuj4hmjuVdVtrHHBAPAJOM49ac1G8bPezCULyi3LycW&#10;tHc2dI8Xat4t1O1h8PsbTWIflkW5YGIBeC6g9z6133iVNX8GzyXXjDxTaXqOI0gjjj27WkOCMHJr&#10;gPgZ4Z1O20+6k1KyS7v4sstzE2AuBwMjt61Y+N+rSa5YaFFqujfbbZpCGltwx3ODxggZyKyk0n8z&#10;Rw/eKMbcqVn37nqVt4D0vwz/AMJFe6qYLvTb2Dz4lHLxN1K8Hn8K+avEnx0fxJot1oGkWslojuEh&#10;aKMkeWvXgnGa9m1j4paHp134W08afLPJIq289pKx+QAdWPQ14Xe2WhTePpbuy0iWyNpIJktkOIZQ&#10;PvDHT8qS5bar0HThJv3ld93psO8I/su+I7i2u7ufxRCI2iE0UDbhIW68rnrXsfgrSP7H01bLxB4U&#10;lka4GUmgUyr+77kjkE1R+J3xv03VrGOe2tmtZQwjWZRt2Y4xn0r1Hwd4/XRLy0j1W5uHV7JXmEcZ&#10;lxu6EYzSU7vV/MUvaKDbjvryq99PM24/D1vrWk282p+I7uxDzFIbXeGYJ0X5RyK86sfgFrGm3euy&#10;Wdxa3RLAxNcp+8YN/Cp7V61qvhqyeWLVNOWSZmZZYnl+9tzkjaa4Dx34713xV/aGmWdk1uYYM3Ey&#10;EpKnpsI7mmkuu/5mNCdST9yS5X8V/snzH4m/Zp1PWdU1SSTxBaWFzaRCUWpYurkDnvxTvgzqcQ03&#10;UdBu7T7S0sxUeUQrIPRT1waxPB1o2q6hLp8lxdQQRl1ubmdv30u3lgCTXRfC3SrfwveTaraWE980&#10;czmOFUaRygPysdvI/KqlL3eVv0PQlBpyu7u3ocn8YtE07w7OLy8sTDLEyqlrNw0w7FyOvtXNfCbx&#10;vd2mj+KbiWALFMS8MOSXXPQL6e9fWPxF8cabrsul2XiHQJbeC7YN5skOWZ8cKvfI96g8LfDXwHru&#10;heItAsLxLO4umwbm7yssR7bBx+VSrOPL1b9DB1JcqlKNrLVLU+e9G+N4n8O2UGq+Gp7yC3kzH5fP&#10;zKeCSe1elwL4d+KltDq9venRZLSQK4kI2yley5wDj2rF8YfAHSbDT7HRtC8ZLd3tu6xumAPMb0YK&#10;elfRXhjwBa69o0Gmal4ftbWfRRudIsxCbjqDx1oklbTe5HOklJvT/PyPmrVvE/hzwu95Fa6hH5t1&#10;hfPli4Pqc169qfjaWPT/AAzPHfxalNqa/ZRFuVAoA5Y+1cZo/gPRvFeo6jql3bWdrarm2t7fO5mK&#10;HHPoT7Vi6T8IofEHiptDl0ueK2iHmxXEEm1URecBjzz7c0opWjvc3m46t293XU+udOutL8GRxz6r&#10;rBS0W2EKGH5xCX659q+C7rStNk8fapdaXcPrGm3A8tp8EDLnO1QcdPWvry38J+HvC/hfWo9Zunvo&#10;7lmhjjmy7rxgD149a+QJbbxT4T8P3cUNikdktxvaYc7UflelKC95+a/Mijb3pXb89kz7PvPh3rK6&#10;PYQ6lrO22TEht0IHlw44XcOlfMfiHR7LRtZ8uKeC7tWyba2mZlcM3oSCDj9a99+A8etL4avdY1bV&#10;IL1LsiOGBcu8aY45Peuc0jw4v/CYWmoXGmi4ntrkfK3WOLHD49qqaXMl/wAEmjJp1LyTtfZWuc74&#10;G0XWvhuEvJYIb+513cbeNEKC3f0+bPA/Ot7wh4P8ReIdV1DXNdv5lktHUW+5dseVPUg/eAr6M8de&#10;DYb62nvYdWR5oUM1okpxsYckH2NeLTfE+Se302wvpxZzhg0sWN6yf7KketLaXvGUKkqkG4RXM9JP&#10;qkJrOmeNLX4gaEbHW47jTb5wbu4CY2cYwR0x9Km+OXh23lnuvKt/t13YwCRBEM7cc7gK8y8V/tNR&#10;3ukX2nWNlHZCGcxC5YgEBevHWr/7LnjSeSTVHujJqNxIGw+7OYx2weaqWy7L9RwjUiudrWKtZW1M&#10;vRPjppOu6NPaJ4fuGvWUW09/KgXyc8HHpiuN8JXUXhvXL7UZvFpkhtoj9njlOQCw5yB6V9A6T4C8&#10;Nzf8JE0Sy6TcyO8/2aTpN3yAa8W8J65pVx4n06SfwjEUjkaCQldyuR/E2eOaiMk22tLr1N/dtJJO&#10;+7PX/DXipfiXpq6ja6vHbtaz4jaRchnX0B6V6nqev+JEt9LvLrUrdLWNPKnnUfP6cqema8r+Jvh6&#10;w8NXFl4mExstPimEkWlW6YSVjweF4OfU1n32m618Rry3vNMuhY6Wtuxlt5RsDsR/ED2HrTfLbS6d&#10;zC0ZqL05Uuq+HyPLPiJ8RdJXxFcNbhwsdsY4pdp+ZjydrepNe1eBPFM0Og6KdetH8hoHZc5O1s8M&#10;cdeK88tvEGhJp9xofiHQba6tdOBP2y2csD7LjnNerfDj4n+Cte0W5T7JNBp2kRPGWmY+YcjooHOP&#10;em0uXf5jqNpJcjaW1t7eR4R4DHhrU/Flytzb2l9A10XUnBIxyuc16b8cdM8RJp12dKtdNi02NRuC&#10;qI3jZ+AQT1/CuBufhz4DmtH1nS9Uu7aSV91uWzt6/wB3gmvqC90nRPE3g+60/U5yLeOFHS6UbC8i&#10;DPI4/KnJq0fkRWm4yhKz35WrfifF/hXwn4R8J6Xc2Op3W671cg3N+o3RRADIUN/Dn1NdP4L8C2Xh&#10;rSZdYv8AxbutLS48ywigcybxnPzAZ5P5V3Fro76jo/2eKKxu7OWUNNb/AMRWPjdnqKxtZ8MQ+CdL&#10;1OW3lQxaov7pblt32UY6A9Nvv1pTm22aJWaSlZ32/M9o0zxY62DeItTmWJLyICGGWQOrJ2OCO9cj&#10;L4u0O91vQNG0nTricamTHMuQ0S55LDGMV8jabrkUdxpV3rE91LDbnyo7eIFoWyeGHau4+HniW+Hj&#10;TUn0UB5jLsgBGVi3d+KFCz1V0hxpxV7b9OiXY+2W+H2uafb3ug6E8VlY5L3ksi5f5uojxkkn34rx&#10;i90A6ZDrtpZRy6fcwLvBjzJHOAPvOecMfwqj4y8f/EiLUNZt0vbMywxIkmPlw57nPFdnpXx3ufDU&#10;Vlofie2gmn1BVVJIRgt5nGST1qIpPo1cSVSMfsybttpd99dz44+FFl8SvFviJvE0U1u0OluY/ssh&#10;B3npkp0P1r6kv/GtppHh/Wx4lRNK1eaTCTJ8xmVhwVb0HpXo3ifwzLpejlNE0yLTWlnGJVOWnLHP&#10;avO/EXww/wCEu1tI/FN7DFbWlqNjwON7Nj+IHpWkp8z1jZLTRExakr3X66HzdYeDvE1nMb/RL+G5&#10;t9QICSvEHMhP8O4nOa5Txzr3jKbVNHsDp8dpcW90ImJOBuP8XuBX298LfBnhvTvDpC61JdTQXEjW&#10;KEYCFT028Z9zXzp4g8Fa9481y+uzLGZLK5ZXnjVlEij+GMY5YetEanvq6TSTNb3va6s9b6fmen/E&#10;tPD+neCLWI6lYQ6xDteWWEgSyHuFxzzWz4s+I2iP8LNM006nf2d7JEHRipbLAZJyOxr5x8RfDMLr&#10;OmyWNrBcpbw4uHlPKsOSHz3r2Tw/4rsL+60+GKCa4vLaCQRQNFutlfGMb+Bz9awkk4taNNpvysNw&#10;0jdt8suZHjfgC+v/AB6l5o934iluH2gKG6eWgPGK5P4J3t54V8WG1ns5nFtdyCGbyjg4OMLn+lel&#10;eEfh14o0258Qatc6VHY3zTGcRk7UMY5+QoPm+lfQFx4ovPGukWM1vokGntpbLPJfykRgsv8ACq9S&#10;TW0nZysr3t/w4r/C9Gtm+1zhf2gvAfi3xVbzaxGpMAEYa0VNkjJnnI7mvLdB8O+FI4547PWG0m5i&#10;2YhDlmEmOp/+vXtmk/EJ/iRqn9mjxW1g9qxFwEAVZ1A5UHt9a5fwl8OfhZf63rdpYand2l0JRmAy&#10;+d57qeTls9T6YohflUVddvMzi+Va9uivZE+v/C7xhqOhDy/GSyqcsZ1h3SNxwjEZwBXRfB+30OTw&#10;rqFrqWoSvdacpWaNkLK5BJzj1NdDba14g+HOs3/22PdpPlrIYhlypx2J/WvOdF+PfhbU/EWr3unx&#10;R2FiSpnJXKzSngZBrROVpWj01fZmMuaStfTRxafboed+KvB/h/xBJYyQ+HDZ3kcm5MLsE6t3Yda9&#10;0+CGvarY6B4v097TyFs1OI5iTGfpmuD8f6noces6dd3XiRoBcNvt5rc/LH7YHr715l4j+Kl3aeIo&#10;rGzubq70yYH7Q9nCC7sevQd6hxnODj5OxpUUHFKyV7eZ6r4803xDqfge+1G1v7eSyEXzokexnP8A&#10;cbP868J+Cnju80i3svD9zp4g827E/wDpSkRLGTztYZrs9U+JJ1V9QsrjzrXRYLdUS2x5cjP6yDvX&#10;O/Djw5pWqvrMB1C4uLeWEl7nBKQBegD9jW0dITUlpo/uJtfXp2PXfi14/wBT0XWhBoDW8JvEVLmU&#10;sGG091weldv4e/Zv0jU9Ns7y58YXLTTxiRzEy7Mt6ZzXyXaaXp9vrEfluLqwhcLNMSWkdTwCv0r1&#10;BI9GjBWy8YzwW4JEcTOAUGelZOPLCKW/dITg+VJSt8r/AJnM2njTS4NTuIZYWZbj/Voo+VOOtI2t&#10;21zJDFdQGSEEhJlGCnsPavHrC7j8yC6miaUwwlEKnGWxzn1r0PQvGttdWstsLBFkVTKqnkrjuAK/&#10;HnRt09T9BhWu9ZLXZHR69pROhqGmKYlBhVhktjkA+tecan4ItNZZpJbjZOgBbC4bI56+legrrA1q&#10;wtYZnIKL5o+XlSprgvF+s38sUiWNpIJCBGHUcsBwc+1OEbNWKqOLi21dWIpUks7PZazExAkGVu5H&#10;XFcdZLK97M1zATlQykDJVf8A69b+qeKLsaJaxmy/49mzOpXqNuSOazrTU7U2D3W5Y45l+VW5KjsB&#10;VKOvzOabTas9kaWr3sFxYauYG2GK3y2F+83QZrx/R3uLvw8kMuQEm3AEZJVfSvePDEVld6ZOPtRY&#10;yrsIUA5Nc7Z+GNetrkQy6WrwMSUMZAOPcdhQmk36kzhKXK+66Ge2lXMd6zRHykubZdmf4+OaxNE0&#10;a7UTmZAUD7Qu0jd9M17h9gMcNmLqylR7WNmGQCWB6EY64qPxmFuLi0msHxbi3DFhxubPP0/GnCet&#10;ipUEle/y9TzbQdOSDU7pmjHkSRsg+bo/8s06RWg0q5+zlHSVyoWTO4ED2re1K2jVPs0M6N8hYvuD&#10;Heea8fgvNRs7+4tXiCps3Lgbhgnkj0NdMUc83bS3csXetjRk0+OO2aOS7wWP8e7pkY7V7JoHxOjW&#10;wukk05Lho5eGkHPA5rx3Wkl1GXS5Z5AqxAoOMscdBXoF7oF7baWlxa2qsk6eYq5O7HfGauaVo9xU&#10;5STlbY0bLxHs1KS5ihVPtClmPXaD6elX9OvdPvbm4uY1Ms0S4G8Y3ewB4rlJYLezXTyWxIQrNjJz&#10;nqDWlBFbyz3twZ2tkICQhRj3z+NRZam8W7pOz1vY2NR0NZZoLxLmYIqndFKBtB9Fx2rV8LeDn1Z5&#10;pJXEBAOyI4yRj2rGt9dvLlUsnud5ddoYDCjb9O9TaFf6rFewhiRtOx9v3Tnjk1lJu25vBQclpuel&#10;eBbDVJWuLKCJzDtYFWOOV7ippLWxtUlhnLRSuxCuw4BNelWl9PoOlyXMcKSX9xDlQw4RelcLqHi2&#10;S7ltE1K0hRQRvJAODnkjFcWj16nZJWSR5z4ojttBFp9vYrIvzAp0ZW/nWdonhrTtbvLW5RSgWbcS&#10;3bdyK5T48XN5c3r2SI0kMTKYJB2UjO3HWsPwt4ku7aWAvI3lhlVAOhYDGGFdcIPkTvqzgnVXtXFr&#10;RHqPiSy0kWeqwT2Trs3FWRgAxHf8a860jQ47bSdP1G18xXkcgjPzRqe9QaprV5NeTW0TA9WCNx09&#10;M9a7HwBpv2oBNQuGjtnXG0nkEdh6e9VJWh8yU1OpoujRT8CazfQ6s8TTtJbmJ1Kk7tzN/Ex9q9Y0&#10;65t7Vngl8vy5hy6jIU+vtXVeBPDehR2d5bywZInZlmXncD0rx/xb4EuJNTEdreSMfM2bgoIRSfbi&#10;uKU02dsYShBaX1Ovs7KGW7BWfDQucSDpz0xjrXEeOvDmoveX1xbyJKWI3yA4b/8AXXTN8Pr/AEjU&#10;rWE3RlKAbsbk4Pc1g3kN/YazeW11vjil5ibO4A9hntmnFWe4TSlGzW76HK3t3dW1xbK14WWGNV4O&#10;1g3b/wCvW3J4ieaSJ7aPfIse3y2IIJPcntXCa5eWr3iCSFlO/G8clyD7V2Vg9rpyC42qxZiOBk8d&#10;Aw7VstjmjJ80lzaF+20y4Gm2xuGjjuGkYmMn5QPb/Gu9VoLfwffR3MUSzRzDbISDtU9Ko+Grqz1W&#10;0Zrtog8cm5fb2FW/GmjR3mhpJFG5RpEYxx5+fb61LesfU2UbRdtdDkND8I2lleQXDPuMhUkryrd+&#10;Sa7LUbe51m+3rGChG1AASUK+vtXnsPxAsLpPsn2IIIFIXJ+6QPQVm/DzxlrGkT31zcQtPazhtgGe&#10;CeAAecVu02rsiM4KyWz7GbJbSW+rNm4UJ5u3bGfwwfSvS9Lh0w/aiLiPAZU5Xq57Z9a8iOj6zJcy&#10;6gtuRbPciXG4EIffFdr4M0QLNPcXeWgSY3JRBnJ7Ypy23IpX5vh69TrtX8EoNLummlEe4/NEgzgD&#10;ucdjXmviPwjHez6TBMN8AgZwFGAOe3vXvuoeLpNVgigttBklhnzGzegHfiua1yC405rQrIrhbfZs&#10;K+/U9+KwU9tTedKMlt2MXR9IttO0m6jth8sybDIST+grk9dkfSorGEW7ENMCWRsgjucdq9T8Larb&#10;wIYyyTpINrLjBVjVCDQbSfUJYL6XZHC2+NjyTuHrUc2o3TvFJaHifiuI3kigIP3ke5EQ8sQfWsiz&#10;8OX0mjaoI4pYpXiyVH3iW4AzWj41hEIluYldfJVo0DAgYB4P1r1rTdThm8M2jSSJBdNEiqF+914z&#10;9O9dClaMfU5fZqU5XfQ+T7SzFmbS7y6TxyBHjPJGOOMV7Lp175ul6lK29YgCGReW543YP8q7HwnZ&#10;6dYXLme2iupYjJgkH5S3c+tGqSabYSG9sLfzFmkK3UA/hYdxntW3t7yWhEaDim7nhZkWezGnC5Yx&#10;wqWTd8pc/iP0ro7TUZYfLkXKbACFH3jjgtjrxXfeK/h5L/a6XdqVZMK6ow4U4yQa5TU1tvsl1BAg&#10;guZCEY9WyTnC5rqlWjLZ77nPKjKLd9P1Oj0DV7S4gvJBN+8GQXfqSfX0qp4l8I3OsWlrMshD+Ym9&#10;FHG1T1rV8MeCNOfTbwJNlpAGfu3y9QR2rpbO7hsv3CgYxwQeSAPeuRzs7rudSheKUtrHhniLw/dT&#10;a9bw28TBDti3gccdc16rruntpNhaWiX4MUfJH3cn04riLzxtNLq9vAkAiWLJK4Gcjq3FUpr6OTUH&#10;VyZDvbG8nbmt7P3fQ5lKK5rdX6FKCwmhv7eeKNTBNJvkk9MHoT612HizV7eGaaJZVVH2srIepI5P&#10;1rX0TV4rTQ762ubNWieOU5BDYyMZA9K+amM8SXMgYsjIFQE5IYdKqC5pa9BSajFW66vyPfdOjlWz&#10;uZY795RKAqB23HJ4xjtWFbeF7wLdJNfIvkx5CBssz9cVj/DZp57Ir9oV2XMj5H3CnrVy0ka5m1O5&#10;lmLMADECeMg85FWlaUkS2mo6fic5NqEhsfs+GE8bedFnr6MPXmtmTW5pILJo/MMpQxKP7q+9X9PF&#10;nezy3FxGEa3iKIcnqep+lZ1pqs114p0zT4VSKMgZbGd3GfatUtzL572RDHYG22i7ZRvBZl6GtvSb&#10;a0nmmW1uQphiwR6jtgjrXK+LJrmLUdSa4XzQsxj+Xso6ECuVuLiRWkS3zHIicYyu4jnGe9O11uS5&#10;JPbZnumnao9layywo4l8zBJXcG3cZJPPFWb3X9XVL25ecLDBGuenL+g75rkPDkX/ABK5Jri6cKGH&#10;B6ljUnjy9jltLSwtFkUy5leRjyxHFc6V5fM6OdqN7202N/SvE0K6dd3kZZ1TDOX6PI/YZ9Ki1S0n&#10;g0VG/dqHJmETck59Kwb63s7zwnFpIlZbwXHnKR8m5V6Kau3d/KyHcgXy7dIwGxnco+bGaOSz+Yue&#10;61/l/EyNRvJU0mGW1kWKQkblxkAHrWXa3H2qHTizOwhnwCnAwOldK2k2q28khLvHKACAGP3hnAzW&#10;RYj+yIl+zkzwtIoYdSmevXoapPQhtlHWtavtL1GO4guXWSeQsFJ4IBxz7Vga1qgu9XvZbxh5rKjk&#10;JkKGPB4qz40eNUhmEm8iQKQBnAJzXC6nFLJqqgyArMBh84Abt/8AqrppxWmhhUm7vV2ueu32twQX&#10;GkWMIJRYQN5OFBY5yfpWH8QHuLfUgYLkNGY4wSh3IW75x9a4ifSbmPUbeF7rEauDI+cht1dcmj+a&#10;s0FsXZkYuDzhQPp161rTgk0zOU3JSVjHs9eNtLNJaxCRoV5JGWyf6A1uWCXF7bw3L2QldXy6d8H0&#10;H86z7bwtdWCANbtHJdSACSTC5GecVTvdYvdDsNQj87a6kleck84PNdSheyRjzuKuyrIEsRdsF/1Z&#10;LZ/2vSuzj8QrcWYYqsTR7Xk+Xhs9K4G71KTUtIjuJJVUNwRt5OB1rtdMtIpVZX4R7dQ2By5IxnNO&#10;dOy+YoT10f8ATJdRmktY3uIY0fzFJIUnac8n6Vjm7S+jkTJQyYYYweg6Vl3F+8NxdWabWjGASD6c&#10;Vc0fT45dKv2gTM8Tqx9VVumKlQ0vYtS1PTtA0Kyg0S2vWnMcjTtFweAAO9cF4lubfR7rdNcMYpXG&#10;V3bSD689RVDTfET28tzDdjMXlb1XGFEmev1rlfEupCW9uZ3ALRRpt8/nKkdQPWunDYZuo77NDdRc&#10;qtpY5P4oeKl1u983y2Ij2IsgGFIX0FchBcAIG34LHJJ/pU/ibW5ruzV3TzMEqvlpgBfXivPFl1Jb&#10;dpfJJjU8Z5r6yhSSpwS0toc08Z7KrJ2lK8b6LY9fs9VKbVXauDknjivI/FFwy3d2pYn94evfJzSa&#10;fr995sa+RlQc4KmjxfaT/bWdoiof5h04yOlephKfLLXqj57PcasTRi4qWkrO6scssowWLdj19KEm&#10;BQrhsn0qv5TdNh4OKiMUvPOD6V6J8fr2NGKdABuGcdBV5LhGD7TggflmsMK2c4OMY/OrqQhEVjya&#10;Tt3C1zobfxHewBVSYgAY+lVtW124v0bz5NzZ47YHesg5PRSQar+UxAzyQeKWlx8rJrG3bzBt6e1b&#10;2W80Acjt2/GqGmxIGJkYDAzWnLf/AD58sEdBxgU1YXKPRirO2QQe5q/pqRG4/eAc9D9aw/PIyAoJ&#10;7U+3u3D5aLJ+tXCSurjUX2O2bT4YI7hWQAEHAAyeehrkdLdo2kAAOc8GtaC4vLgeXb2zHI5CjJ5q&#10;g1pfWkbpJZshLZXcNp/WqrTi7WZ00sPVXvOnK3ezsUdU1Nt559hya5tp/NlTv0zV25sZZJWLuqfU&#10;/wAqhtoIhKPvNg9hgVys195tHrnw/vUstW0+aQKQk6kj2r3f4k63Hcqz71IKkjHPy9gK+UGgvomz&#10;bxOM9Dj1+tdVcaHrD2EMxn3s5wYyfmFeTicHGdaFRy1Wh+k5BntbD5fVw0cNKSfvX/A9C0LUpGBG&#10;QGJBDZGenf2qn4ivlZw287ST8q9iK8ftbbVfNkgjYqx4x1wa1H8KeIHAknuVVRxkv+mKTwkYy5ub&#10;c2jxNiKtD2UcHUl0utkdLK3m2biNkyjcktjr2xW18K9QGlXmotK6IZ4GjVjzgsRXmKaDPPHFtugm&#10;5yp3HgFe9dn4Y8OjTrqOa5uUmiB+ZA2D+ZzSr0o+zlG+jRhgcdiPreGqKg4uDT5rqyv1sfUl74t0&#10;+TSVUXyM6gZWPJ4GMg8cV5T4b0jQnkvZLyWQlpMxBOQPrXrcXifwpZaZHFLo8EskgHO4n8tuB+le&#10;SXlvo815PMiyqHGQAp2nPbHt614mEpKCnFRlHU+u4ixssVVoVJ1ITko2drqxf8QT6RHEq2tq6uZE&#10;Ic/xAcfrXT/D+Hw22n3IuVgS4E7HLEbwOuB7V5xefYfs2yKycPwCQDg4PHevTtK8Gi7tw1vaWyyO&#10;oLO5IGfQkVWJilTs21rueBh05VZNKL02Oi+NumaE9n4Vu4I4WV4QjOh5Ow4JzW1qEelJ4Mtpbe2C&#10;q8BDFT8/PY+wrJl023lg0yxvHhZ7dJFEaHKHf3ywFc019FfPYaDDIlokkwgaRiG2K5wWx7V5dRqN&#10;OMnJ8tO85P8AurU2qRanP3I3mkl6kPh9GjudJjk5c6fKuf7yk5AxXTfDhs+HolYgossqgA/dOa9e&#10;1j9nnwzpXiLw3Zz/ABOVormN43ZQoYYXoCDwD2zXkfi/RLHwRrt5pmia0mo2aAOZgA21pOxK8cV8&#10;/g+KstzSrCjhqs5ynD2kb05RTin3aQ5ZficMnKrBRSfK/ei3dpPZM6jwTqcWjpqL/Zd5s7kzbCOW&#10;DgEZ96+nNa8QWeo6NY6neW8MX2qNUKK24KVzj9K+LvAHi2I+Ibu3u2SUXdsVYHg5Q5B59a9X1G7j&#10;1WTSYlYQW8RLyRp02rW+Pwsva3aa63MqeLjyWUk7aW+Z7s2k2w8Lalq8DLK0G05UbQmDg5965LXx&#10;fahb2E+oOZXLLsnBwu1TgLgfStTwv4yKx6rYW+ySwns3Tbj5t2PQV5nofizVtXu7PTpLci3t3IQM&#10;hC/Lzntz7V5LovV9tXc1jiVfXXm0R3Pwz8QDT9UmN7AJ4fNkQqT8uCcg175491XwjdPYyQC5huLa&#10;HKLE21GLHsepxXNRfDGNtLW4ub7yriWQNFBGnJHbd7GsjXvhreLcwzzyPGFj3whMuqEeoFZN72jo&#10;0ul7GjalZ3d152OI1vRtT0eGe/uFCG6KBWcjIbONxz7Gr+n+EdQ8S+GtWlmurKG2sg0isUBL7fcd&#10;KvNdarqOnG11SGKYNmOMnAGQepJ6VY0fS7m+uk0xLtYrd1GYk45HUH1rNSS1NOVteR5n4F8LSa3b&#10;xyX92VtogyqVGBk9sGuk8YWKx7TZ2puJYvKRFKbvLVVAz3z+dfS2g/CWW90yS3t7Sd4kJ2SR4529&#10;ua5+2m1fRbyewu9OSTcN0SycuvGMEjuaqc5K0nFpPa60IjCDXKpJtb2ep4Vp/wAG9S1SyGvXd35d&#10;nGjHyw7OA2D97B4BNdX4P8HrqOjpBfRjycn7OIxuPynODnsfSvoHRmuDZzWM/komoRlPIQkmMA53&#10;f41kT2FzpbvHFp7jaNiDGNwPGRXNVrSklq/PyNKVGMW9v8zibnwRbXy2qJZpBE+UV3IGNn91fXit&#10;PTfDlpDbWcWnW7vcy71kbGRzwQQaw9bh1Czj042s26UTlWjY7vLJOckdatXfi511qORXKG3HmERH&#10;A3d+T1Fc/MrK5sk76diSTw1DpF7ILmfc0IDvvGMKPT1roru58PXHn3VnLIy7A0TI3U96xdY1y01s&#10;rcXNzEXdvKUvyWLdASPSvMbfSJtMjuIRKT9jkbzI/wCEpIeq+oxQ2ldJaX0vuaxTdr7nqo1qO1uU&#10;ia0eWYgOsYb+90JxXJNd3+ueMLex88BXQoUwQq8Z5J71T8Lq7QS3Sz/IN370nnapwvJ6Vygvjd6h&#10;dTWl4yzx5fZ91nx/ED6VKfcu+2p1ujaPcHW9UjtUYzWUmxyw+V1HXmu016bSJLO8gEU63asY2VmO&#10;OR3Ht71jeFvEUkNncFIvMmuHQEkZOV5P51n6hPrN14i8y6tVi89CylvlGAKTSNU9tBNX0G20nTLW&#10;OOSGSKYKs+M71A54z0ry6K2tni1i1gvV8pX3Io+QgIc4rsPEOsWdw00L4R4F+WVH3LntuOa8v0+0&#10;W+vpbjMU1wV2krkIccFiOlaRjucWIfvR6newQjU9Ps0iiOYwXbB6huM59Km1a1+zyWiWiTRO+QJQ&#10;dyyfh7VW1S4u7fSrM2txtuWbytsagBV78+lO8O392tlbvczgM29YyXyp2/4+1U0Q97eRm+FjfWV3&#10;dJcfv4vKeRzt+VSPSuzOspqs9pHI/kwW4J3v33DA+uO1OsPGU0ukX0M0aI7K0YxF94ex+lV4Y9Pn&#10;tEgnwNzJ1+8W6gjHYU7bDhFd/vOfuJtrvLFLI1upPlk4AJHsO1YepaktxpWogRxs2CFCjO3jufWu&#10;50K6hDX1s0CSxIcAt25zmuL8QS2LXE8KvtLktgLkc+orSEdbmr23PPfDOlM11Fe2sb/6MrmYqQRg&#10;55wOpGa1vDhvLu5kuZwylZFbzSTu68DHoa6ixitrC0hnGI4PNTft6vnqMU6x0Z7i9uxpu8pMTIwD&#10;bQfY5rebuTCFrfibOu3mnagtw327FwgJCImGHA6YPasDQfHosZLW0tLSa8uGOGYfL5eepJPtUNtp&#10;+o3S3x/sjy4442AkAbeWx6kV0vg/RIrPTLYZgUzAtkkB9xOOvesZJJG0eZyVtPOx1Hiy3/dQXa3O&#10;JI2AlVX3bSemR3rwg3WuPqpKyxtbMzpsCjk9iM+9eueKNNstPs2uBc7JMqkiAHknjNQpBNHolpaw&#10;xW5m3vJlU3O468HtWMdFsXUV5LV6amto+u21jHaLI+/yxgsw53DvWw9+uqaiI7W58mREEny9Cvc8&#10;V5vKIJWhvSkhRYyJBz949jWx8P8AUNM+1Sk6k1tcSxnym27gvP3TnpS1sNNcyOs1zVNOvx5D3rF4&#10;423bxtJrF8HfEnUtDlkt28OyzW5XCszAAqPwINV9WtZrTXdTW4soLhpIQ5H8BDdCPTNWvAwv9Sku&#10;S+nrb6fEGAckn5lHQE+9JN7rdFtXaV7HG3+pLfa81wbdMNKQu7AEKkdCfTNblp9mWe6Ftfr5qcNG&#10;hLbgec8dq3NK1LRbTVHjmszcxyHZN3Cj29+au+KfC+n24m1rRJN9vC6pPCo2tt9Rj0pJX6lJOPnq&#10;c1qOoKm4CNBM8SecCvzPIO4J9a4K9s72/kultG+8ds5PDJt54I4ppvTPrlu5Tcsib88llHTnFeh2&#10;uveHY2Kp505L4kA+Qr2z8o5H1NKaKjaW762Of8PahMzW0Fq8yW8I8tpANzFmOMelex2FhbWxlNpa&#10;fbsON7TOBGGPqahuZNF8IWsCWlr5iTjexlOcFuh/wrwHV/GU8Fne2ds7LHcSN5sbKfmYng5HYVCp&#10;uTNHNU46s7z4neKbvWrQ2cmn2kElhKDFJZHdtUcnO32rxyM6lcQy29vOv2IjeCGJzjnJJq/4Wj1a&#10;G4eytdpWbf5jdeHHIz7V654S8LadJpUs1tYPJPFc+RIrNlNv8R46gV1P3Vtc5FHnfY4DTPEBsLLT&#10;nhk3tIjhsYbowGK7HSotQjjkl0xlea7fzVSZejd1BIrtdX8M+D45baHStEC3SMvmyqxCAk9lrW8Y&#10;arb2MIjk0sRy5VhcGQREcfwjvWUrX0NVGSWvy/I8D8f6Z4ov544dQV1jcDAYEAH0GO1b3hLwXFpa&#10;2upjy2kB/eRhdgxnHPqK6b4n+J4P+ETs746w7uJFRGx8ynpz/jXl9vqEv2V0N0zpDGXyuSZD7k1v&#10;zSdNJbXMWoqo29XZPc9ZtfCtnqusTj7Y8S3bbUKsCsZHUAfyriPiVp99od5odzCzP5V7Ip2n5ljw&#10;MFsdziul8C6pby28L28hhuTIM+awOd4wdvfisXxXZeReXNuAtyiSb4mALSbu7deg5xXN9o1kk4XX&#10;U8y1aSfU/F2nPe6kZkuoSygEMY89uK9F8QaXYaZp9haNhrvLM0pO4qpHAIFcR8LdBgudVmt1w13E&#10;W2O5xgls4Ndzd+A53+JV1JeyiK2mtU2KG/j6Ej0rd6yWtkkc9NPlbtdyl9yOI1TRbSPT9NvDqDbX&#10;IUoI9oQE45HfNafioy6PotnFCzPK8+5gUChY24xgdQa0vifdWOm6U8cNuCplEUUoBJAU4yc/SuXt&#10;vGVndQx3+oxytHbqquSOCB0xnpTi27OwpqMXJXs+VE/g2zgvrK+nW5DpOu0IBjywO36VoWniVnv7&#10;O3iiAMUZCHq0jLx+Armtf12wsknvNGlDWNygMYOB+8P3gPpVXw1fpcanBsgkjmEYbfkFAp5//XVu&#10;ndSkzNVLcsU+uvmT+JrOzTxE1y8JW4IbzR2JJHNfTXgfw/Y3iXM13t2xgBQrAAl+/wBK+e9T0aW/&#10;15AXG25DIxbjBHzEL657V6bcxaTYeEbZIUlW8+0ATEseUUnOcVhXV4wSetjag+WVR20vc8t8XxPp&#10;XjvTY9FiLQ20pkLAdxnivp/xf43Op6NpYurCRJSNxWMYAPTPHUmvnzxRqKadH/aSyCNpEjih/wBs&#10;Mw59zR4a8T69d6l5FxcO9use9QqdQx5BPFZVablGOuy187FU5RjOS3cndeR6L8SLHUNC0G2nVpZ4&#10;gu9WUl3j4zgkVT+GWoanc6Xc3d4XW3ncKqsf3h3LnJ9uK6mQ3epaYdOSOSOCRy5ViCcnvgcj6Vk2&#10;+paYlytgbpo7qNd2xMInTYCf8KxSTg0kdG003LS1rGH4p+GGkaklv/aPiSPSdPaQuyIhkuJXB/ug&#10;elePTReHtL1G/sNL1G5vVYFY2uIzG3yDOADgivdbnwxLqM9+9zIA9mBdKdwK7VBIPTvXyP4bke7T&#10;Ur25IEsk7kEc4Br1sEm4NN6I8rG2jUTUdZdfJHQ6J4xk1bU9MgitPu7t7KBuAUdz+FdP490uDSEh&#10;sp0cwtItx8h4DP8A3/avPvAPhuRtalvUWf7LbgvIqLtJC9vTmvX9e17TvEC38mCgn2qjnkLs6D6G&#10;u6dlOPKtLanNTvKm+Z6t6X6nKeCfCOkmdbq31COabzGMtszZMeT1BHUV2l/p66Tf3TjTWEbhSSo9&#10;ecgV4f4M0r7DqV3PEkpjSQKzIM7jnkDFfWWk6lomqyXslw13bzLCyiG5Hlhx0AUVjirqe99DfCNO&#10;Gyi7/eJZaBYC0W9trx7k3C8owxscf56V41N4ROpv5U83mTRXG9LePjoe7dq9hSBtOtrqFL1RHv4A&#10;5IJ/z1rW8P6S8dmrl1SeXdIGxjgeprkUrO6O2VNTSTR02lT/AGa302EWaJE0qLKmBEMfdIGeck1S&#10;8WWa2NzqUKsHhhmyiN837s8jkVz2iXd1HqLHUB5wtx528nIVV5rzDWPEc0v2YAyCS+L7t2SACOD+&#10;FTFtlSklb02PUIvEGLDU4rSOJFnjIfy+QgUZzXPWfkxXXhkQStI15GTMpAbBGcnpnntWJpVjbWml&#10;TWplc7pVRtv3ipHOD7101nok95PY30No9jBaDylckAnB7k/nQnuLtp2NS+8QaiNK1bR9Vs49j5ED&#10;thHiJOeo5HHqa8b1KGPU7jTI9PEbeXFhtrgZdeOQetex6947gupLhYI4bsxuA7yAFG2jGVJ6n3rx&#10;HWNH0aXUNPmJcTyL8gQkAEnOQR6VtSZjWWi6nq1jo99p6K08D7JFOTjd7np0q5d6HcXlpGsasI2X&#10;MjA4G3+7zXNzazPbajBFLIzQtHsjwxbcw9a7aK51GS1XznMDDMi8bchRgcelQ2rnRGzTRm6Dqlve&#10;2Mdpa2yRBJWDbwEBC/xDHXFMm8P6lewXzRzSAjequBtOWHTPpToVskijlESySHCnHDHPJx+NdfYj&#10;UDpkcQjmjC3BkdWGSy9hms73ZSTseOadq8cE2m2bacZZSUkEpzwUOMVv+NNQuUvHnsZy7rtZkbsT&#10;1GKS01BYtUjjaIRoXDSDq3U8+1WfEmq2axrBaKs4L7klGMqB1U9zWajqTtF+8dLp3ivU9aIs3zHs&#10;jDE9WFZN5rOnWFvdSBp55C5TMa4OSP8A69JZ6pC11JI0cixsm1iOCMjGM1ydu81hGxFtIzTSlQG5&#10;BAGc/X6VMl7xfNpuWNDzdJHdKmyXzl8pTyflx97PtXc+O9JurS8tIniYWkoMiOg5Dt1XPpWTZfZX&#10;tNy2rIYZCxXnnIyK0ru41PWZoLl/NFpbphVGcbzx+dQ2rsavypXOagc2MgN5vkiuQF8xACE7DOeM&#10;+tdhF4RubMO4s0mijj3RNOu8yBueDxiqWjQ3onmXUIVW2df3UZGfm6AmtmyvW0tdSguJWkhWElCh&#10;LbDnAHtQkhdDA0DxCttJcwSyD5ZQpRz91TyDgds969+u/E7XtraaSkIk3x7lZOOfavkTX7aS3YXF&#10;vIWRox5iFuSev5c121l4gu49Z0d4lc5iDl84VQvOMVuoSto99zmWKipWktU1b5nUX/j2bTYJNPur&#10;PfM5eNgRt8sg8fWvLLDVc3Dxum4i427gSCAec/0rofG2vW+p6hLqrqYZCy+ZnkMVJ9MjmuAtruG4&#10;vYZJgyRy4chgdq7Omce/auinQvHVM4cRjpKppJWud34g0pf7ZYKGCG2ChlOBuPP51V8MajFJfNBI&#10;4aUxvAgL5O7GN30FZF/qb3Etx5SsY0bleVypGR19qyzobNqENwo8mOa0LAj+KRRW0aWmpzzxPv3i&#10;upY1uy1Tw9GlpLEJpHbO9juTafQ1V8PahDHc7hOz72Kuo+7wOlQ6fqF4myG6QNETkJJknjnGTU89&#10;vBcAy2txBG5BJtwhG1h2B7iuqKstTknUvK8b+jKtlcWVxLqyvJKIFd2hB4BIOKxNH03fDPviDruG&#10;SWGPYHNZ0ct1dw3aSXKC23Y2hcOAp6fjUFtbTrKYoJVgAX5nbkY9cd2rpgt9TnlO/L8zrNcWSziZ&#10;U2Myqu1UOACe2fpXAwzi5a4EtqzcAAsfu4z0rrtP1vUIzJZuVkSXAV5U3MR6k9BVS/8ADttb3TeX&#10;dskbPhZGHy9Mkj+lbU3a6ZlU96zRz0PhgCNlV/OaU8oPkAGMgEnrWjeeF9Q0pFkurGaDlflIKpJF&#10;7cc/Wu38HzlIJbtrZzbhgEuWG1ldepH9a9Ni+JctzEiX15b3NxI22JmAb5QOhHpWdTESjJpK9i6d&#10;CEopuVn0OA1Hwbe3Ph2O7gaKFJCoSOIcsOy8gV3Pwt020urC4bW7f7PdxIxt5JlG5UQE7cHp0qxq&#10;GvXC6SbW8sfOjeYH91kKoHPBHSvMfFPiC4ulubaELbYUAYYuzL2GT+tcinOouV6a3ubVIQp+9q9N&#10;u5Ek1xcS3NydrpKSpdzzj2BwAavtFaaTEptInvrveBG5yvlKRksFXhjXF6XpF7OkaR3yPLLlsMcL&#10;j0Oe/tW3pd1ceHr8zSzJ8mUjGCxA7qQOgrWfa/yOBN7tdd+x176Lpeo2W8xv9oxmd5VJZ2PTC5/l&#10;WHoul2upzRadJB5UDzLuldS6xY68dSap6Rrk15fPI0bZO5soxBPp9AM10dt4WmRTfsJ1DttRPMPz&#10;H1Oaxbcb3fob04c9mo+p6Bqml6PZs1po32e/KxAs0mI1j29cZHBNeSXvhN5ivl22MzDaQ5MWWO5h&#10;uYDOPavor4d33hGzhl+2sIb+3kLbLkM8UquOrHGcZrQ8b+CdU15Y5Lk2EVuB+4+zOY40z3cD2rFS&#10;s79+2tjqnSUktNjyDxHoOpW2m6VPZXO8RHCxbsFN3J49/StP4bfEpo7m8tZ4SikbWZmO5T32jpis&#10;RLSTw5qEltcXyupAI2guv5nOB2zW3pGheHNS825u7Ke3lYgyqH2gRAfw4POTWiso6/Jol817p27o&#10;+mtDvNQ1ywvNNimtwipiF7gFmQnoTjgmoPAn7PsOjzXk2vXcMss6l4WAwDjq2PWuP+CloLRNV81r&#10;r7HLIRbzbSZWYfKoXd0FbsesXd34gisNYubhrqBAsABCjywc/MO5IrSE4qMeZcz2V3p8znfNd2aj&#10;3tv8jEv/ANl+SbUdS1Kx13yDIDtbJLIW6Yx0r2f4Z+Eb62sYEvfEV3LLDGY1cPna68bj7H1qrcax&#10;fJp9za6TDO0lxJ5JumUAIVGQoB6cdTXAeHviLLaWN1YaozCJmdUnj+Vnbso7nk5rR1aSlC6e3fS/&#10;YSVRqeq1fY7p/Eclr4jt7a/v2kESk3DB94Ze3H96uv8AH3xPj0y0C2NkJIpFGx4QA5z29q+QfE+j&#10;3c9smoReYhMbl1L4Yrxhj6AVwlv4h1lreG3iny7BfL6ks2cdTXPHGVIxnFaczvfqFRRcoXTbS07H&#10;tmpeIrfUphHdQtEQ2ZQWUEk+ma63VNOs4dKaOOb5FUuIJdqseM4BGM/jXP6v4B0Y2Fsb/wC1NcqF&#10;keaL53BYZwwHYViXem6Dcanp8lrqj3aK8YcSn+EdQR61zxuua6WprZtnC2+qzRDy8EyAttYjhc9i&#10;e+K6S623Vnb3Wq6kgeP5gNuMY6E881U+IOmPBqksem73tdgeVj82GPJ+lc5eafeS5tpriLbCsbMO&#10;hYScAgn0HNKzTaJcW3sejRXrJFDd/YftCCQGOaUfKh9VHfFXtCtdTmjurnz2kMgMiykjYMdgP61p&#10;6bpMMtlbKmoxxxpCiCOThDjqc+ppy2ctjezR+eptjDuVVYbeT0BHFWoNWb2L306lGC102KKRp7lv&#10;t06EqVBA+hPpXFapqIiCpLDGgUbdq7X+c9ySK6MQ31zMwtAn+sIVxjAXqeTWRp1kouJ2S1IhbOSy&#10;5G4ddxqW79DRL5mdL4rEVvp0BmDkuSzOMBQD2Ax0p+ray14VeGRNpbIb7oHtgda6fTtGsJUgCW8N&#10;wyEsBHgAc8FicE0p0lLe8NxLp+wuqq29gIw3+yKGrop7GZpWr3gQiSymEXJEnOCO3T9M13Wl3c1v&#10;DFbbTJGZN2G+UcjuR1rqYRaLaRRTwEIyr+7B3B8/xVLZyQ+SfLtFPzEDHO4cgcZ6ito07W9/oZ38&#10;hugXcUOoeTiSJScMFYncD/EPpXfnRvDjNMs6mUEgRy7snce/4V5ro8F5GZn2ESbGy7kNtHQ/SqcV&#10;+rwfZpESFY2wq9TIzc5z3FbU6yjG0oJ7tXQ5U+baTXodN4m03TLZQkFwXlJwoX0FZum+JdRtZ4re&#10;GAFkXKuVyMHruz0qW6u4ZF+zmOGKeNlGQNxw3TtxWvZ6Xa2moqbm8LPGo3BQQo9M8UWk6icGorRO&#10;2lhbK0rv16nTfa7Zrfzp4sSxAt5aqN0jnv8ASsvVtA/tyWKaDPEW0wldpQnvzTtU1nT4PImsEN1O&#10;ck4G4Af411txq948SwxlUupYw+OAcYHWu73JqUZO6VtuvzOduUbNK1+/T5HKaf4Lsrexv7V7R0lZ&#10;V/diXLMT3BqlrcWhaDGBqmlx7fI2ghS8rj3NRXvi6TQyyvan7YxIYuN+QP4l9xUng3VpPEjrNdQS&#10;TMrkM2B0HYg9KhOm7QjFKW2q0+Y/fV3J+7vo/wAiPQNU1K/jiTRdGjiswoCNOcLz3PenyaDrmh5l&#10;huhdyly0qjBxu54J5wK9UvpnRZwtl5cMK72XhCAvXpXmWm69oz6tFLduwm2viJCQNvVT7mtJUoxc&#10;VKbv0d+VL0M1UcuZqCt1W7fqbPg+8hvNDv5L6Fl2TtuXA5PrXkN9omm6tqczpCoI5EZOGIX/AJaY&#10;HcV33ifxVDAsHnW8cVrck7YUzufA+8317V4f4U8RaUPFbzpBOitC0CtLz8zdiBXPWlG9ODadtG7a&#10;+prSg/flZq+tr3sddY2er3kUNql9L5kcp2FV+YxHhvYCr+g+A5XstVxdQNbJORGzL+9Cp1Kkj1r0&#10;QS2Wk/Y7lbuSV5GeLYFCghh0Y9q8j+LPjL+yvD9rHCDaGWY+SAQDIWOTj29TUezjBe87tLa/3FOb&#10;adlZX3aPKtf8M3enXGnxnP2RiZh5Y3MCTjLZ61l+P7ux0vxHZzvILkyIhd1IUIfcetSal4tmj0eK&#10;SJnuWKGOR3fOxh3z6A18/wCJLydXuJGkV7lfMP8Asg81wxinfTQU52asS+LNV07xB4onnjAt7UYB&#10;jVeScfe/Gu78baGz+A/DzRWzrc/b3LDuFZeC3tXn3h3wvb6prc8TXf2e1tnkaaQLlnCN8qg9MGvS&#10;PF99d2OraZZx7rhWkgQxnnhvXHHtWdVq8V2R04ei3CpJrSTsV/h7Y6fbxX84kkjeCzlSWIjIMjjA&#10;ZD6V51oNvZW1vcvfQu6vKfldyoYjpuYete66HbWen3utxyxPuvbbzI2YY2hs8AdgK8x1C3s9WneJ&#10;YWEce0AqcB2x1I7VEZ6s7JUOWNNdVfT1M4XGo6hq6SsI4oltyFSNdqRoOqryf8a7nQ7e3gZLu5ia&#10;SBhtWUKVI9h71l2U1nZWvk3KEQEBpWjUlpNp4jBx0Petqb4hvrFiLdbdrW1iTzI4E68cAEjPJp9D&#10;qpJRer13NDWtI0u9F2HWRY2aMoH7ADO0Gue1CS2hvdKdpWEFurI4kfcQH6BM9BVC/wDGLpoG82sj&#10;kzYIblkYcbT/AErqLfQryeDTpZbM73UySMy4AU8quTwcUHRdN6b6P8Sp4sgt2u/D86wq0ZlieNic&#10;kCNuQc966v4ueMb6UBxthWAMbe2YYVMDl39WY9BWbLJpdvqVnHNPNJMiMwijQCMM3TcSMAVmTyvd&#10;ak73sDypIB+6YZG5Rjr2pcuxo38VnqzhPB/9pXE41S6XLFCqtIcfMwx8o9u9dTo949hpyTW5eWF4&#10;pUnnkBUMWPBHXIFZuqaLcRrHcLNuhm3EoSQ0KjqPQ+leleHLm1i0SCzvIYhBOrQKnUIsvRj/ALp5&#10;OKqdrfMzpJpteW76nEiw05tD8bazdqr3BiihhQkkHdwSB2BFePadbSvDbPZKW3OSVf7voG9QO9fQ&#10;vir4UWOiw3MI1R5TNDGgB/1Y6enWvHrLw7Yi7vNMsXuRt2pcXG4qFwQTt9MVdOorSOetTlzQ0/4c&#10;9a8GQWGj3unRXBL394zStcSnau0DB8v8OBXLeHpV1uXUrCVH8gzuqhjgghvvD1DV18zWuqaiESxF&#10;xJBaqkk/LLEqjIAPckCuI0nxWtrLNcvCQHleK3VQB8yMCATx+dZJ3udDSVldWuzqptYM3iOazEQh&#10;trcrEIh1LxLgMTXOeMtVu7G5F2WkNq8giWQjchZuo9sVe0HR7meRtcvIhC32kmWNcuzBxx06A965&#10;bV/ETNqV3Yxae89uUHnW5BZUfP31HY+tEVeQ5ytDe2uhyvjjWk1K4hnmt8i3IgLqvzBTzxiuVfV9&#10;NspCDdSETMCOMg84H0Ndj4gDW+TaXcCyttKQycEg/wAPPGK8U8WT3WnQPJcQATB8Rp0Cc5zx1r2M&#10;PTTgjxMTUlGbb+Z9cftE+EhZ+H/BmpW0oM0kyIYA3JAAOcdq39b+2zaDALkTIQUZ44z80xIxgY/h&#10;rnJYLjUreW3MLXFxZm0eTd8w8uRM5HpzW74+8afZ9SNlYyq00NpEuQMhGxnGPWvF192Pa57UUlzy&#10;b3S/Ar6Ms15D9kktipYfPb7vkKoOPx9Kz9Bij1CV1tM2siFo4yT0K9Sw9a5oeK7sxDUC7o7Hymj/&#10;ANs8bgO1N8KaNqTzxLFHIzvPudRk7t3I+hptaMtTV421Od8RanrlhJdXFpEmy3kDSzAYd2B5AJ7V&#10;yHj7X10qRb5QqzXEKzq7Dds83g5PrXqfxT0e9jv2sNQ1GDTbZlEnz87m/u4HWvmLxs+n3IOm3FzL&#10;Lja0UqgjCjgAL3B7V7eW04yUHb106HjZhUlHnSb8r9ztPhhcxxnU7q6k+22aMhlLcDLNlTj2PWqn&#10;jK6j1bXHv2QxxqqynZnbKy/dUDtxWp+zVDC2r3mlyxPNaSWzM++MqW2tnGK7DWvCsMLtdwq1xbm6&#10;UKUOUXLfIg9x3FGIqRjiai8tB0Kcp4an6tteh3VvBO+jJqchRJ7sqY1HUDHCAeo6k1zVvY3V7qc/&#10;2eGEAQ5Zw27D4wRx0Jq14g8PavFcfYY4t10InlaJM8K38I9GPes7SrmbStO05FijhvXnaO6s2ByE&#10;6EsR04ry2tJeZ6beqTTst/U7WLXLdbK00u5xEJ1yjkn5G/x9a8N8W+FLDSr5H0/U45bhH3u4Jw27&#10;jAz3r07x6o0n+zovJLW5Tc8/3tpbspP868J8StY3NtGLWU743YyZysisDw307V15fSs730e5y4+p&#10;o4tK6tr2Od8eXenT6rNIt5NHhAX2gn95tAbg+4r7H+H1ld6z4T0izWRGv02TeaV/1NrnlTjuwHSv&#10;lXw54dl8Sz6VayBlSe9SN2VQxmwcsCfYA19lfAaWAf2syRgyvcSYDNtAht2KqCPcjH0rTNJxVGMU&#10;9U0ZZXCTrTk1pJM3dFmhfximnRWBtbfS44/OeRsABhkAD1rtfEnw60e9E2oxalJO+RFHHFwhJOQC&#10;ccYrodNg0DTS95qrpLLcuWkZOSGYdffb2rybxqY9CsIja38t1ZajcllmjPMbr2K9PxrwIu+yV/xP&#10;oLJXv/wDkdc8EazZlJ5J7faswefbID8oPTA9uorg/iT4mljl8QQ6bqskXlTgeapKoiuoI59PavS4&#10;YdMaNbmPXbyLcgWSN4vPWRhz8q8kGuA8m01qbVrNy0jTqFkj8sROw6Bwvt6124XSd2rpHHiU3FqL&#10;s3/kfMU/ihbICDmcnDyyjHzuf6V9Dfs/fD7T/EOryS63M8txLbSNZQEDy4QehPuayNR+D3h6F7WO&#10;0uGmlQpuKSDdGrn7zqewxV3wlqfhr/hKVj0p9U/tGFZVtmLKsTBBgkdfl+teviaynSlyX21djxsL&#10;hpU60facrXNZK9zrvGvhV/E+reG9JtLb7IunTlZrhX+QqhwVb39K9t1Pw7Y22oXdxd6gk8dx5cMf&#10;ljc0aRjHP41m/DXQE0jRL2CSNrjVL/UmuHXOQq9cA9xWlrdzNc6YxgsUWW3lZ3JHCj6Cvm6lWUuW&#10;N7qOx9NRoqPNNq0patdraFHx/B4esrbRm0e33SyTtHcsBzIdvBIPSvnPw1qd2NT+xwYeeGeTyxxs&#10;Ab+EkeldppHiK71W9vmaJBDdIYolXjDIPvjHQ/SvD7bXf7M1abavkOk4XcfmL4GCw9a9bCUXLnTS&#10;vZHl4usl7OSbtd6l+51vWYNM8VJqciJM3yIE5/1ZyPwryDw+JJZbgeaGtroCd0IzHlfT/a+lT+I7&#10;SZNIe9W+edlvWjnzna0bnKn2rf0HwwYv7NntbhXguyRCoOSSR8yfh6179CEYRl5vt2PnK05VKkd9&#10;F1d92ev/ALPF/afZb2a/gMj3OohbUHlQVBG/H+zX134W8T6ldNPBqFqqJDL8j7PLklKnAPuBXy78&#10;H45re40SwESpdRJqEiJ3Bz8jH2r65n12xfwlphEcctxFMv2mbOH8yQ4Kj1FfIZu28TVd7aX9baH2&#10;mTrlwtNPv/wTzHUtIh1PVc3jpFGkjlFTGT7sD61syNasyW32BvtUMW+3WRwoVB3XGeCetYdjd2d5&#10;Dqd3a2izSpN+/aZtogWPjC15pqOk6zqWpvK3nQyRIzLndyj8qFAPQ9zXn0IptanfVlZaK5wfx00u&#10;yfRb3VYUS1v0lX7QkeSkiL0HHAr4q1DVJbi3huPtbkRtvjQHCxt7D19K/UC8vvB9n4dnsdfvEhe4&#10;s3DIgE7ZPRuM459a/MbUtHWxkuoISRbCQtHK65Mit0JHY1+j8M1HOlOMov3ZaN7NHwHE1JRrU5Rk&#10;vejqlumjvW0+68QeHNU1aJne7iaGORgdzMyHIP09TXp/w81XXrjXvDE8Fz5s55eKR8JlAc+tfP0G&#10;v33hqxMSKUSY7yUYkEdMMO/uK9r/AGa9Vt5PGVgt2qKGjm25J4cpkEegrtzWlyYbEScU0k3H0scO&#10;V1lLE0I8zUm4qXrfc+yPhNoFxfT60k0Ak85JTKx9ZDubae4BrY0jTpEv9Tke0kis7WTbbxSdGCDq&#10;PTNJ4etJNHsLeSMPHs3R4Ukbiz96g8TeLma7iinlCho25UlmLIemO9fkspKc27an6dGHJCKudf4d&#10;1O21F9XsNUSGHzYSwtpDkIg/i9fxr8+fGf2jQ5tesluA7teh7SRSHiXa24OGHHK19K+P/Dmzwxba&#10;3aeIFnls3Lvcqdsqq/BUjqR2Ir4Tvr6CVnjvN0IlJaLy2O4MDnJGcAGvteGsNdyqOV1tb8T5PiLE&#10;WUYctnunfudT4Q8H6FqdrqNxqF5cWN9A/mQ3aDMZRjyNg9K9w8P/ABXtPD+nWmk6lEt4ELo0udx8&#10;tyduMnk185eBL/WtNvGltpmG4MoWdBIrcZxg+uOtbl1reratc2+oT6bam4kzGyRx7cAcZK9M4719&#10;PicLGs2p6xWq12Z87hsS6KvBcsno9L3R091qkOla2kdnDGiOGlQKAFIOVDEA+nb1r7t+AdnaW2n3&#10;AV2WNInnBX+BGUthc+hbFfI/ibwH5kOiSWceZtPgAmXbndDIdxIP8W0mvqqKa30vR/DcVsWSe4tD&#10;EynjcA2MfXvXxef4iM6dJRez1+R9bkuHlCpUcl00+Za07SBr2ppaJe7plkmYsWwjhju+evjPxx4Y&#10;0rQtfhsLuD/VNg3CuTE8hPLrjjkDkHvXtnxT08W+iNHEy/bFnIe4hyGUnnHB7nivO9E8LXF14Yvo&#10;bm3SW4jCzQKGDyJcZxgY5Kt6Vhkj9n7zlo/dsPNv3kuRQ1S5r/oYF9r4uEykolRXCQxwxsC3PTcu&#10;Mk+9dBY/Bzxhow1LW57OC2gNkzYumVpmZ1yNq8881y/ht20x3V7e9e7SQFwg8u2hYfNtkDDqevBr&#10;xb42/tA+M/EGrXMc99tgVPLjSPhRgYJ+tfbYPD1K01Cm4pdWz4/HYinRp89Tmbvol3K2t+FobjRo&#10;tSSzuIbiHzPtORujkLN8hXH3QB1r9EdZ/aCn+Dvwm+Fr2dhBNLeW08FwjDny5CzblYchgcc18KfB&#10;KLXvEfhzVNJluphBM6Rhm5WNJWAaTntzX6BfE7wD4e0//hB9MaWDUrXTVZIZZVDxSIMEk+gzUZti&#10;YRq0qVT3lGbuk+lrnmYek5UK1WCcW4xs33vZkHh7/gpZoVvY6XFP4NgEiRiGYsG3EDo2BXcQ/wDB&#10;S6wEt19i0CIqoKidYW5b+EdCa8L8TfDXSNX1u9vbaTTrZJGV4YiwwoAxgHgYrtIfBcMVjKv9o6et&#10;1hQXUBCoHO4Eda4pYvCtRUac012ex48K9ZycWk9ex7rF/wAFArO6hgU2Tl2Uh0aMjYSO4Zema2vA&#10;/wC1PbeJtUs/D2o6Jatqd5E7hcoV243ANtyAcdO9chpnjTxFZ6XPbL4k0uSdVRYWkCncPR8j/GuD&#10;sNE01vGmleKhcaPa3drGUnjt2RBOzAgsc4xXK61NqV3PRO2t9fme1GMvc0jrbpY9q8eeCPBenR3N&#10;3IL7T5l/fMq3jyA7OcqrZ49q4f4UsnjxLuCS9m1mwM5EJaVkkgJP3cdj7V2Hxj8b6b4s0dNOt2tY&#10;2UDMm9cnoTk10Pw18ZWOj293aaVpFm17dTKwMciKqkRhNzYx6cVz2oOTtZLyVkzpdPml8KenV31O&#10;CvrOPwnqGp3d/p1zd6VoiSSQRxEFC7D+PJwStZvhj4ofDvXLNfEF/wCF7u4iYJtuJCFjYrwQAML7&#10;dK4Dx5oWr3unT6J58dmkt5LPfFrnPmlzwPp+NUvAmjeIvDFvZ2NrqGlyWFuGMdu8qSRktzkjuB1x&#10;VRnTjC6spc2zjfQPq8vafDp3Wh9NTftBeF7oGGT4f3DW1qmSskblY1I+UhB69jivEfGX7Rfww+xl&#10;dT8ETQpG5EG2eSBQT2cKRjPvXs/hH4vXsGma3FrktlcXzsi2kkIVV2L/AAvjsK808c+J9a183xh/&#10;skB02x+YqyDPQnaynmuiVem1Fymp36ciTSNKtG0JWVvm3f8AE8A8WftTWN1Y2tzpUyaXGyNaeYhL&#10;AhRwqs3IOK8Ui/aH1so+PiNdxJkAIJGJ4+teuar8IZ7/AMPW+iyyaS4+1tcbV2J5ZbqVOOCe/Fc5&#10;P+zOi2ttbR3enNCkhchiocE+pGM162FxOApRtzbvyZ4OJpVG/h6Hd/DT9r0eD5rjU9a8TXurF4Ql&#10;vC6gMj+xyc5r9W/h38T9b8VQaVeW2k+RHNbLNdhpd/liVMpt6ZzX5I+Df2adWvLxZodG0y/e3lDy&#10;ISJIoU6B2AIHH1r9UfBK6z4E8O+I9Qu1tbawsIvNV12lZwqcBcdMHpXVTxUHJckpcurbtpoKlG9O&#10;V4x00jfTc9A8KfEJry+/syV3jmbIKshUrtP3s+hr8g/2uf2k/GPgn4la5Zz2l6IQ8bW0zu6I6AA5&#10;QrxjPat3V/2wptRM00WpR210ZWdZY4m8wKT90npj2rb+L/xg8HeOfhvpkN/qqSX9q/8ApEMsQeSc&#10;Z6oSOo9KyliozUY1aMpRT22un+py4vEw5ZeylZq17LsfD3ir9s3U9Wvmu7jTkadlQGRX2hivRiMd&#10;feoNI/bO1vT7y5uLaF45JE2ZWUgHPrxzitMw/DokZt4uBjBgIbp3G0/yr1P4XePvhp4HvbDW7WKw&#10;kuIRJC8U9uHOJBgMAV5IqnDAJe7gZOXd/wCZ4LxdZu7qzs3rZnJ+B/2xPEfhjxNp7ak1xYQTDzJX&#10;Xl3jkH3lPcH2r6H8fftLeLNf8P8AhrX/AAourGXUL6TT5bcb3WRk+7IpA79wa8M+InxC8J+MNa/t&#10;LWLy2luI4xHEBb4VI8kqqqB0Ga9Isf2obBfA8HhKPU1trO3DG2e2i8mReckMcfy5qX7JQjyYfl7x&#10;6M9PD4mbk+ao32b3OE8b/tH/ABa8B64y67p17BOsQXLMXjZWHG2Rcg/QHg1hH/goR4pWBIES4jIj&#10;2GQSNuYnqfrXtfw3/a4sNA0W/wBG1S5i1jTLniS3vI/OJVuoDNzn0rDvPir8HoTqtimk2dxYXcYE&#10;TfZ1SW23jPykjO5T3relWpxS5sHKT2bi2jv5pyelVJedmeK3P7fPi2e1a3kkuJAdpLNIQx29sjNa&#10;Os/t3+LZ5lu5NPlgMkCxKcnYQowGAYAZ9687v4fAEczNbXCTqG+WSRMNkHgsAMV9R+IP2otC8WeE&#10;I/C2v2lje20Ft5dtKLRUkgkQYVoyMbceo611OWHVmsJJrrdsvnrWd60dtNDxaD/goD4wtIVW2LI2&#10;3HmM25vwqtef8FFPiE1mbdbxgxk3eYSd+PTPpWBaXXgK3ZBJZwyMF2lvL4OPXjispr34dLNhrFMB&#10;s42ZyM9K6I1MK9Pqs/vPMxOIqrV1E/kdTon7avjvWLiOJtVmikLbYtmWXMnyksMHn3Ffo7rN3qnw&#10;+8Canq9x4qe8a4gjeO8ZMNDIwAwVJO5Q3Q18G+Bfjd4U0S9W2sNF02OG7YQlDaK7ZY4zvYEg/Sv3&#10;SXwt4R0TQdJj1yCGK2mhhcs0hAd9oIUDPI9q83G0Yza5aSppa6vf5noZPiZShJ88pN6Jb2Pxcn/a&#10;+8cvJ8vjmGT5QByw3A+xNfZv7MfxL8L67p/iKaSC6fUbG2F7eTxzHy5BEPuoR2bByPevRvi7pPwB&#10;vNLfw8/ha1uAheaB7GIQPBLJ3Egx17ivPvhDrGi/D7TF0iw8PL9mHmM8hK7pxIMHJ715WJrYeMlZ&#10;JST1fxI9HC0q7m1KTaa2+Fl2+/a5+Gk1zcWNzY6jYS+eJmgjnZMOo7cjOa87+Lv7Qul+JvCx1zQN&#10;ZktH0y9RRDKSwDOQBJvPIIrA+K/wv0fxdf2t/Ho0EE8RWQsqkF17K22uV8WfCe81K2gsYILK2sio&#10;byhH8rsOQT64964ZY6hLlTk1qubRW0PQeCqxdRqCej5dXfX1ZwU/7Wniy6njZvHgPlkZAlI5Xviv&#10;R9K/aV1jxLMI7zxcwxCTmHJL4YAbQO56V57B+zTbXNosMun2Qfa2XjXL5H8WR/KvY/hV8OT8PrW7&#10;FvodvcT3iqhZtrEKCSQM9Aa0rYrByhaE5834GGGwOJjNOVNW6ifFj9qLXPtU+jW+qlLSeBIXglG5&#10;lMQCsSD69TXnfw5+Nlv/AMJGlrqfi6GGxjt5t8hRWIZUJQD2zX0JpXhzQ7W9vdUbQ0n1a4tngzKA&#10;6hWYHp04xivC7P4BaMltr0k2j2j3d9cboXA2iKPdkrgdKj63hpRXtLuVlZ76l1sJVhK8FaN9tjw3&#10;SfiteQamkunaohuTI3lpHGctk9FHevWNZ1Lwrqgmk/4SO4ttRjjSW+iltt4kkf7wUcYNeoT+HfEK&#10;TW81qNItZbZRFC8UCq0EZGNqnHQ+tat5pl9e26/a9P02d0dZI2ZPmeVeQ8hXkr7Vg69Obi4xtbzO&#10;FQlHmTbZyWh/Hn4baBaQw61CmsarZgNZT3KiExBjlVIHPBrY+Nv7VvgHxN4Hj0+z1yaHXJXXzJ5Z&#10;WMMSjh0C91I4FV/hx8MrDR/FWreJtb0uzv72VT9mXZvjjY99rV2WqfC3wJ4os72W+8O6Pa3rbpZ5&#10;pIsGSX+FUC9BXo4etRVldtdbW337GEozcW9E1e177HyVofxS8HeGvA50SSeXVHvblJgI42WMOW+Y&#10;g9xiv0t+FfjGw0VLF5plFstsJbfD8CLGSffFeLaF4W+Gul+HrfT5U33DoyuDGgETdvKLD5far3wq&#10;0lNV8QaTYy2z7LSJ4oorgg7opAV+Yjr/AErqvGc4tXvdve+535fOaUlKV1y22tsfD37SPxT0Dx74&#10;lij07Q4ofKnkihliUI1wkp+TzMdeecmvY3tNO0/wl4ctIvEUll/YvmI8kqCSI3sgy0RbnA54Feh/&#10;Ej9l7wj4Js/EGo+KrhrC1e586xgsXDLIoGAgJ+YN9K+DF+IzJqWn+RZGO2hu4ZYdNYllumR8q0gP&#10;VvX1r6alacIKKaUe5sp8rcrpt9Ufon8L/F1/4O8O6DY3UCX8815O9tZW5I81ZDkylB2XPevrmfWt&#10;M0rVjaXWhQmfUYUia8t0AYSnkZPbAr40+AnxR1bV/HvjsyWsceqmzWSzV4R5doq4LjH0FfSU9/a3&#10;OnwXd/dpq97eagjWBsT5ZGRgho89B70ppx9dwklJr3Xa1tHqeeeP/AviuystUntG0vUDC0oN5ezl&#10;riK3UAgJ6ciun+G9xrt74c8PHSJI49UZPP1K5dVbzhK7KI2HUjCn6VbuvGWn6h4kfwrqSeRMqNcQ&#10;3SLv3oo/1bKPf1qvYaXp/hzTYLSFhbiGyvr66ngkH2uNQf3fmjnG7jCms32sb88nFKVr7rTS1ir4&#10;q8GXVhpOvXWvf2jbwTzm2DRnzYmhYhR5UG5irHHpXyf4j1a30nXNP/4RTTRqem2c6G6Mdv8AvYhL&#10;yySYGT0Jr650GG21rwnZ61qviiaWJ0DrOuVa0lLDDEZ4Ax+NP8KaPY6XDf3SfY/s/wBoie9nsfmN&#10;wDnyyMdznJpJpfZ+8FN2d5XadtFZfIxLnxtpOr6x9iv7z+0bJZklNpEnlsS4ICE8fKMUs3ibRZbb&#10;UdDhhutMuftXkWljaI266SYZADHjAJ+9ngV4S/wIvYL+81O+8RDS5k1HZBazSEubZmyhYjqcGvp+&#10;DWJYNIQXOgGSe0g2C9UKWkG7ClDnv3NEkuj6ahJrSye/f8Tl/HHw3udA0mPwzos0dvJd28lzdmRt&#10;6zyIFGB33DrXgWk32jaza6TplrbSyTWpkW+hiUrEyQklRJj7wYjmu9+LfhTxHDcaNqthdA3iErdN&#10;JIwRIxxvA/Q1414H8SanqeqTaRb6O0UFvczSTyWQIfPOMt12E84p8l03289gpTso3ldvd23Ymv3f&#10;hrV/H3h2KHwg1oNVaK2eGX5YYlAxujY/drvfjdpPjP8A4T6x0zTreCLSorRAQrBtsK9Tng5yOldj&#10;P4pvpfFuqY06P+xVtkVbm5VQY5wOuW5GO2K8O+OcHiPSNS8Ja3BdC6s7wiBcSD74PRz2BrWk+aSV&#10;lt11M6jas7tJL5kd14q+INvq8tzbP5lybiO3XZGMPFGfk44wPU19L6R4GhsRfeLZry+t7t4yFt7i&#10;TdbGeTHzADOR+FfK2ijQovEOmazea5PFYwu8OoS+YzAgrgKme2a+l9Xsb/xdomiah4P12eTTba6W&#10;3hgdQQyqwDvKx7DsMU6i1Vl0I5rWV7a/gcFaf2hc+KI5rnVPs2qXRBZZ2PyKpIVgABhT2zW98bte&#10;jNrFpPiFbW7eykW9SdFIjCqhAgL8kM3UivOPjFrGr6d8SvsDaepD2cMdxPCDI2xz97pxjHFa/wAb&#10;/A9lH4f8Nz3VyIrIakUvbkSBppo5F++EPXacD2rNU2pRv1NHUTSemmiPBvAXiGfRdT03WtB8HXWo&#10;DM/nxzqXtyjfwj0K16x4F8U6BJqtzqGtkR3MkszR6X5WYLWOQ5Xb2yPStr4P67c6K1pDYnztHFxd&#10;EWsh2yOnlnDFeoz2968LGgWIljew+0Ncz6kFlhkb94sjkurLjqABj61pJqTkrEq617nsWr+N7yz1&#10;DS9dubeS4tbUvZWMcUWyMJjljgfKwzjA61zWsfGG50jQfD9lp0QWWWJ2unIBU7yQAT7dTXmviXxV&#10;PcatpWm2t+9zDtaS5iZtipIzbpFGeuB0A71pQaZo13Dq89uLrzTLFDDbuvDSyHhRnkdKapJKLkgl&#10;Vd2kz2C2t7zX9Ne/m08aobe28lnTMSkMQQCcj7vU4rxT4p2drHapqH9nNbukkdqUjcMmSueSuT7V&#10;6Bqdj4u0qP7NLrVpBMbaSae281VijHA8sYPzOe/HFR6M2nDwzKupX1tPNKzamSjcQnJCgYHJ9h0p&#10;U/daa1V9kTV99NPe254BqOs6S/h5IJbMS3xl3ifb/qkPWM+vtXCO5RYFaVY0IDsFG7IPTI7GvZ/H&#10;ekaVbWa3Ucz3pmEU8jsOId3RA68A+o614zqupWTFls32I53GFhwOx5616NNprS+55lRNOz6FqeRJ&#10;QxMvneYgHyH+76+1XfsbSwxpFcRyDBZoCSpQKe5PrXJRSROgdMgqAMdAAD2Peul0uVVuWe4U7GVl&#10;Td29OB1FUyEaFy0TGOZCwVj93PPy9AKy2mhVbgwmSISbRH8xHTrn1pljGtzcN500aRq4XC5AHPOP&#10;aum0qyvJZnslFtKsnyLJL8qJ3yD1xUN2Gctem0zvhsyjNhS2/O3jk1Jayt9lvNpy6OpBBwT9R3rT&#10;vNPihC26TNKXY71jOVEg4AU+lOewtY4181gCF+cp05PAPuKalsJmDPaRFXmVldgny5OAPU/WqOra&#10;bmMTKCGK4Pvkc5AruvEel29jp0JhgGJANzMcgDqP8KyLZ2ESbbOSbCgqVyctjBx1zitI10kpX69T&#10;mqU3dqx5mNWZiqfeO0qBzhQPapYneZ0iVzt4JJ7AnoKv6vok6NNIYJYt3PzKcAj0qHwlCssru3zB&#10;AQQPU11qpGUbppryORRd7NdT0tJFVPKjGFTGCedv0p6XeJVyTsKknIAAX1+hrLSQhGyuMJx3xng1&#10;l6vfLBpz4bezDZgdAMfy9a542b36mzdluUbHxTPaC9eLbm5jMbjrwzZyM/Sl0/W2geUhRnyWTYRn&#10;IbHNcFZEyOASudvTHX0rq5Y5xIBHgcAsw/lXW4pHJz3u7lK/uMBQqMAGxkdx/hVPSLgJdkiMbmXb&#10;yc7c1dZJSkm/aVbGe3JqHT0ZruN9oHlAjgcUStysSdpR1PQxZrK8AjYknLEZ6H+tbWsZWxmO4bAv&#10;Qn73tiq2l2jFEIb73XHYdqd4yPl6TPxzlF565yBx9a8CvP8AeRXmetS2ZyEsHk6az/OCRu4GQBXi&#10;t5rsfKtywdiSD2r6OmsJZdD8uIbj5Jx6EHv+FfJFt4ZvLyZlDlQGIbtkjijCyi3O72ZjjOZKmoxv&#10;dGdqWorKSFBYZ4B5ODXovwwmeGWfdHklc/hXLnTLawcqUyw6Fgc8eldZ4FuR9skBO35Qucdic811&#10;V5J03bY4aUGqiuz9C/2RfijD4R8X6dqk0UYSEucHgNuG0g+hwetftjF+2V4RNs0ktjPGwGfmeMRk&#10;d/nJH8q/mLstQkhfar5OcgqMlQfrT/F/jzULSzhUzylCdm1uUHHGD614mHliKNaTjKMoT+xK+j8m&#10;j0606VWjCNWDbp35ZJ9G72Psz9oL4h6H4t8X6lc6XMiNI7MYwcqNx6LXylqkmowyKq3hBLZAckYx&#10;64r5jm1u4knaUEKx6kHB9fzrsdL+JMsMXk3kZmwflbJ38e5NY1sqrKc6kbNyd3FK1vQ+czSUsRVd&#10;RJX0VvJaHpkms6gN2Y45VbPLEScjrzjpUct+GdM6bC3U4JUjHua4/wD4T/S1G7yZlUoRwFyAfc1A&#10;nxJ0csc+agHIyoIGe3HUVyRwmKTb9g/keNCnWjJvk/E7N57X5Q2kQKvdXQDn8xW74W8e33hqe4ud&#10;LV7FpBtcxnyywHPY/lXmUnxC0Z8BJGGD1ZTxnr0qvfeONJmgliind2IP8GP54q3hsRJ2lRlZ73Oq&#10;k6yqKVmvO59YaB+0n4+1Oa2jtPEN55s29YlJMjPs6jC/pXnvir4r3niafytV1NNQuLQviKbcWQjh&#10;iue9cv8AA/4mad4P1jTtc/smPVbi1ikWGF5jCIi5YHIPXIatX4k+L/h7qMNlqOm+GYfD9/AJhc2y&#10;y+elyZBhWTOcEZJOa8icsRTzD2P9m1XRcfdrRaspdmr3t5n0U7Twbk8Xed3em77dLMyLeLTGMbjQ&#10;IcnORtyT9S571ehksvMcxaHDtA28xqAPrx0rziy+ImhoebmUkDuoOT7e1bsvxB0lNhaaTYVzwvHP&#10;rivTr0cXZpUp+W58vUVZt2g/vO7stRMcpVdJtwC4AKKvQfUV1cOt6kEYJFFABzkAAMp6g4FeKz/E&#10;bQRx5zsvYhCuDUn/AAtLSCkxCysiRg8ADOPqa8itgMxqX/2eX9epyVKWIk/gZ7TrXiK6t9Jmef8A&#10;ehCu0IcHntk9q8xsfHekXVykEMU4fOQCB94c84rwDxX8Q7zWr1WDGKCPCpEp7ep9TVXRdQfTdSju&#10;wPMK5wD79/rX02DyedLD2m/favZdz2sPGUaai+x9iSar8iSSlhJIc4P3cAd8V7L8EdbsP+Eo0+GR&#10;YwwkV13EKu5SCRnkc18XxfE9HTyxp5JI2qWbj8q3dC+J2mwOWuLORGCELsPIPqDXi/2fjabU4wvK&#10;MlKKeq9131Q8K6tGrTqcilyTUrPZ26H9amifGLwJb2Vuiaklr+7UlPJkAUkcglVIJ+hNfAP7b3xH&#10;8Ia5p9va2Ahebe26VYwGcHv0zivyw8PftWWtjFHEbm5WEEYQszttHUc9M1xnjX47+HdYvbi4ha4S&#10;NjkI+Swz6GvZzDNamJwtSn/Zdb2s1Zyk04p91oYVq2Iqe1cqbbk7rfr37mrNpN81le3sToYreZIn&#10;G4CRQe4X+7XFTas6byJnDpnbx61BL8V/Bz2MySC7W7LgpMBiMKPVcE5Oa5OXx1oLLxfORnd+8Qmv&#10;jVgMbqvYT+48OWHxGq5JfcekI+vaHb291FL5C3se5XjYNvz13Y6N7Virrt+Jprl7lxIy7JGHWQe9&#10;P0S50rxVqWjaR4dN3d6jet5X2XoGlbjEfpXa6j8Kte0PVrvR9d8O6pHdxx7IYbeLzN0gHGSM5X1I&#10;pVcLXgo+5JW76HVDDYpqHLGdkzi01y8Wbcp2/u8McdT2zWBqkz3EiXExR5l+XcM547c10s3hnXIE&#10;uDLo91ALXaZBJE0ezd0PzY4NN1rw39mWzFuZZJ3sTdXKSbdsajvHgncB371pTVVwe9ztoVcZR5pR&#10;c4TS0a0aM/Tb7XLtWsbIbhIfNaNOWYx/xE+gr9RP2KtStF8M6/Beyzfb3ZokEvzbU67kU9OtfmX4&#10;T8FaxdSC5EdxFbi3af7RAhkGMZUMF5UN0r9FvCviy11bwPa6Naaw1ikAVZjAd8stwfnSNpeqjtgd&#10;a9HK5Sp8zkfUcO/W8Q6lSvUqNtWTk91e/U+1NB1Hwrb2ixafeajMbJn+Z3bczMMt8oI+UepFfOXw&#10;2+KFleXV3Y6e7LFfy3Uc8UYKtdDnJCn7xHevBLz4cfFLxNPZajaeKobS3aVlhtHZlkQqMHJVcE1g&#10;L+zh8XPDd8uv6d42sUvLSOQqQGBCP95RwevrXnVuOMnp1lRqYuMKinycvLL4npa9j7NZdjlGcoYG&#10;pUg+ra277m1+yv5lrqfii88yMrpd87xQ3DYX5pNpwnZ/evrD9oLU7/x34q8IaBoXhu5ubO0aGe+u&#10;LcgBBNg4JJAwo9ea/M74T+MNWhsLqZ/K+XVZDqc/AaRicgFiRxntX6IaZrlss9lr2vTz6ZeXTxad&#10;ZvYy7VaFhuQTLkgg9d3avfWMUsTKkou3Ldu2n3m2CwylgqeIUkpRk4qPXXyJfjr8NXsb3Q9Vt9FS&#10;2X7WunwwJ8rS5xiZ9h/TpXnmr2V1f/EWSbVY72/trG1HleWrJbIoX5gzjH3euK+i/iV4/wD7KGia&#10;fpGlGe5mn2RC7cSQyhwDlGUnlu1fPvjnWvi7480PWdAtNMtfDlrDLJE/ykm6dBynmDpmvQgtWr2J&#10;p1Kns4Xino+tnbuUrbwtB4lmuNEsfEn2nShKt0l3Cv8Aqs8tDIw4yO1fUGm+Mvh5aaLBrk92lvba&#10;ZHJZieNAqTrH8rb3Ayd3avmL4faVdeAPCvhyz0jXY7W5kvo7XVUeNZAHlGSyj1+tepeLPiT4F+Hm&#10;mXUGr2HnafKd1rb+WGEsjfMwK/U5NaKPvWSv2Mq15JX5tO2nre5geAPDPhSTw5e+JPDHiJLK6utR&#10;muTAgBFwjH5YmHp3Fcjrdjra+E/FM2iSW95LDMNUvHMZSa1K90B4O3HavedP1jwHpenaPDbWkVtf&#10;TBHe3s7cyLIZBnD+nXipLC71K0a60+wsLOGW6kc3C3sw2zxtxs4zx7UJ2ab1/EFOXv6PV6c1ls/y&#10;Pmf9mn4k3fjRfE2s+IfEdzugRIfsgO0THGAyr2yK9ju/HFl4auNLtk0WziSeB96TJvEltH8+1z03&#10;t2zSeN/h1LpXivQok8GyJAIluZbyzjzD5y/dRtgxtA9a+gIfFNprviyHRY4LO/0ptL825mSENJbz&#10;FtgiJ7H+VaykpSlZcuu3qZupFKMrOcXFt20skePeAfGdn49vdV1Lw7bRaTE6rDbXIVQ26Lho3UdO&#10;a9I8VXMdi2l6Xqfim/jkuATLcWx2rGRwRkdM18m/F3QbL4HWUFnZ381zpur3M0zGRSskDlsjY69s&#10;dq9m+H/g3QvF8ejT3+tyXejTRsYGnma3nMoGSy9GIHSlOOl0tG7Jv/gCfs2lNT91La13ovM6TW/g&#10;rqujXdrqNrALpgWtrdZSH86CTq7478/WqH7PngbQYL/XdOtIH1C4mO7UrhGw1su4lYypwTz2rJ0f&#10;4jeOtH8Q6tYnxPo95Z2qZ0+LUnENwIwSM5BAPTGe9YJ+G/jjSfEWt+JdEn+yy33kyTNITHE4Azsb&#10;HWo5ezdjbmqOEo1JwTaXK72+88z+K7eE/DXiGfVhoN5Ya/aXshtp/Lwl+qDhMdBn1qG30zxN4107&#10;XI/EeqajZahcadJdWunSIFhS3cdFJpvxc8E/E/4my3fk2flrZKJY5reQPHNLjDKr9V/GvXPAFtd6&#10;5baBo1/eCXVo7A2E4ckyoXGGfd1I9q00UY63d/yKvyq7t7q1ad7Hyv8ADvwv8WIfDbt4esVL25W5&#10;mea6UzyrHwvlpySOOBX1HrujWkmmeHbjX9LSy1LVXUySqSfNBGGEmTkEZ4qa38HXfwy8Sabpb2Za&#10;2uENvNfoHjQs3I3MePlHTFe4eGvhZoH9j3llJqc+oQTXOVW5YmRCeSYi3IT3FDfM9knqY1q6hyz5&#10;m4u1mu3yPkfUY9S8M+Jrrw94fQ3GiZglDrCTLFO3LLEf4s9DnIrt5tK1T4g+HrjStd8L30QaSY2d&#10;2ihHiKf3V4O764FewJ4X8Nxahqmm2/jma2aEj7JCLlGbcBlg5kHzDPbNVdDuPHfhW38TyBrPV5Zp&#10;o5tLiWQBNzDDRrzkN37imr3vf7vIiVZOK5YrmVrOXut3Pmn4afAPTPh9JYX+n6ol3rkkUr7tQZg9&#10;t6KQvGT6eten/FXR5pfhq8epaVaa/Im28nmkuhbSQujb/KXHXp+Neca6fGHgBYvEer37vfape+Vd&#10;6fLCruu4kqI2HAQVV8D65ayeIdZ8OeKYTLb69Gwt5IpfMkw4O0KowMg0+dyldttmvJopJppNbbs3&#10;vgf8V/D3iKfTdWFhLe3SNstbO5lcrp2wbWVJCOw7k1b8WacviH4i3zDwzdxaDOqC8u5CwZZcZ3wr&#10;zlM9eau+F4tL8D6fH4P0ISXUIw8s8sA3wM7Y+ccEkdTgV6lcfHzTdJga0bUoGvLWWK1aAx/LO8vA&#10;Kk84qZcjlO2wnKpGXPGDbatu1p3sXNQ8GS6loOuaJpuoC0vpIlS31COYIBB2Dj2rhfjh8KNYuvDn&#10;hm30bTIklCpatcLcYSWRepBz1fHGa0H+H3jfxfqq2GpP/ZUksnnWSxxr5flR/fMjrz0xgV4rZ3Xi&#10;nQ/Gk1ncXVw2l6HcyK7y7pbRpHA27QOc5P4Vkn5Wt38iqafNpVTa1cVd76H0T4Fs5NIs9N0rWoLn&#10;SYLaKRp7aSTzuCOZQy5BHf2qxp+k6DpUTaZaiw1WzlgknluvvSrEMttcNngdq858USeLde8Qaj/b&#10;V8+lpdaQ0WnzWaeZDJKVJCtuHGe49KyfhHpuleD/AAJb6nda6ZXvLlo72eVMBXBAaFSf4RjFOKu2&#10;7mc4uybesrXUdrnX6Fr97qHhDVBp99fm6mtJm02OeMmNVTooyOR6Zr85dC8bap8QfFMOjyxRWmpb&#10;DFNPAnlGTYcMHFfqrd/GG+0LRNS1m20uHULFCI7P7Jt/dr0w39a8Q8J33gPVvFPhrxLq3hOHTLrV&#10;rmT/AErG0JJEuBlhgDdmuim4xjK+rasm+hEZzTm3Ssr301b02O48S/s/TaVotvHHqWnXF3DGDCbs&#10;AMcryC564ryD4V6N4y1XRtcJ8M27abaSyIshYDZs4Zo89q9w+OflW15YNd6Fdan/AGjItsLmOQLb&#10;2MbEKCB1z0y1ZXjwXz29r4F8MStZSXVs3n3UrkQOP4kyOre1Z2/yHSrTdON3dvVu1kktzxzwr4Pv&#10;deutN1Dw5qQgl0tXmdrRd8ty0bcwEeh6Z7V6F8V/i1H4ahubyWxtbHUbuxMlzbk4GcYCOo5JPrXD&#10;fCnwl4v0HxBpttZXlhbSaZeMJ5ml2WsmD86rySTjtWr8UBpnjr4t/aR4da6xYPFctKSkDzR8Y57U&#10;JLS70uaTd6mya5L37HCfs46BrL2tvqsltDcDUrgPHO8SvDaK5OQCR1PTFej/ABr8AaBqWopaQapL&#10;ZawHJSTBEEu0dBjgV6rB4k8D+F/A1jYCB9Lj0/UohPAHLLvY5LRYzlR1NfJ/xJ8W674r+KNpZ2N7&#10;YXOnW7KLSTzVikJky25gT82MdKc43d1JbX9PImjOc5u8XFK69fM5P4i/CiXwtqPhP+3XuLmyylzd&#10;z2BLSqinO1l4JFexax4iZY7Q+Gra3utPv8TNHPbokixr0Z2NfV0azaMmkT6vLYrqVwqW5R3GGHRW&#10;UnH5V5J49Gi6Nex6fq+h/wBm2482a51eFC0TFwSoyBwPY81DbaX9bihVT31v1Wzt2PG2/alfQtSu&#10;LMSfaJmkRLeKdsQoMYKpjqM+te4+HrzSLe+sfEf2SKPU70mFoblDKvnSj7yY+RAvqa+W/h58BvAH&#10;xT0jV9astWvY5NJuXSS4dCgmWMb/AN0D6g9ap698StUtvDumi3tNSbT7K++W/uBhNqnCruH3jx2q&#10;5xjaKje/W/ctQjNztbzt1R7vrHiy+8C2f/CL3+pKbifUZvJvFTcpe7+cKc8gc9a6nwh8Ddd0DS9U&#10;uLbVoDJNC5NnNbrcPMH5LLnoT2xXLat4vn8YfDdNQsLbTjqEN+JpIbg4lfyTgbAwyDjvXv1vr95r&#10;Xh3wzqNpNJbTIrx3ExXHkybcbcHqAaVvNmFadSKjZRV5Wk+9v8zm9I1rwfbaHqOn2Vhd6hrVlpuy&#10;9NvAZDb5HEbZ+4QO1eFfBPxn4H1t77Sh4olsVs2X7Khi37WY/MGJ9/pWd8MtXl8PR+JtB1LxRCNW&#10;1XVJJ57qNh5kwlG0DHbPpXn/AMS/2EbvR9Nm16w8X3HnXEYnNswCMzZzwQRWkIQ1vK2mmmgNuLkn&#10;LWb0u9fl0Om+N9poVrr9nqMKNHqmno3z2+d8qdmK+nvXnj/Gyz8Wa1bw3Xha++wz6abMZHMs8fRl&#10;9D71wHwy+FPiXXPHsGjr4jmj1SSxaVGugziNU+9u+oxivp/x94M8L+BJNDvbC4fVbhg8VxbqSY45&#10;AMM4A6HPanPlirfE+hvGdpRV7OxvpHoXi7Q9AF9py2+oafH5dlbROpSfyuP3jDqeOc14H8WvEWk+&#10;F7vw9dWmmS2l9bSu92kQ+SSRj8i46bfYVznwj8W61o3jy5uokj2PbSJHFcqdlspOW+XsT6161Y+I&#10;JtX8Ty2815psukWztMeAx81jn5d3QLnvWM4uLV3fQ2p9Wlp0PcpPhx4an07SPE1jcwJcag6peWqy&#10;bI7pXGWDAnqtfKGp3/gAeMrSHTodQZZJij6W2dhZjtJHqDVz46/CbXU1/QdYg8QST6UjxNd/ZPl+&#10;zrI2MKg74r07V5/Afh7QvGR0O3fUdRQQpZ6g4HnwyTADIY/dC5pcqSj72rW3YUZu73lrpp0bOf8A&#10;i5+zveHWvDF5ol8EisJ47mYBgRbLnOAg9O9dF8ZPit480nULbT/Dmo2zLqO0xkoEaVl+8Sx+6o9O&#10;9eR/D3UfEPhXxTFpUurMz6gEaa2urgP9rLDJTLH5C3YivR/2ibCJPCg1uMWdje6UJUNpNMGZcnBW&#10;NgTu9jWsU+aC0fb5mcrX95X8ytqXiX4ja1p1zol9pkNzeXMK+VtYJEXHUoe5rpvC3w/s9A+Gupw6&#10;54Rga0uZlje4uZEN8rk7WKBhkkE8YPSuZ+Cvi+TxF4Z0VzdWf2mBkjhRmIaPzD1yc16P8UtD1weH&#10;9esZ9ehu5IyFiMi5VTKQcqTn7uO1DTjKUbWswbUnBej9fuGfC/4ZWXga51hdU1+WH7fGws44yjNs&#10;ZcxpgZO714r1a11DSbrwvB4Q1x4rQX0Msk73CAOdnKsCeAT6Vo/D/wAD6Jrmk6Tr2uTQPNa2SKLh&#10;lKvCUGA6+tfMXj7xZY+OfHVlpWmXdxd6Pp0h+1aiFX5ZU64LYyvTNNxlv/VjBONWpKOt4u7dtE1t&#10;Y774M/C61ht2js/ileXM1sJJF0uJBbAhT8gy3zkH2FZWm/Ejxh4i1DX2uJxpEcCNb6m12I5FjiX7&#10;pQdcnua83tb29t/inp95YtPq4t42tGubZBFCGI+Qb/4iO9fSPwp+H2ieHLvWtd17X47y7khl/tLT&#10;7gKyRhiSrbTySB2Oalv72jSTUOaT97srXZ5Vd6bq/hzwfqGoNp81zBdzgzTQMUaWFfuybV+7ketJ&#10;8NfBnhnxh4iuxc2t/LNbWMc9k08uAgX5tvzdcmvGtG8e+JPHV/qHhyx8TNBbXM03mtHHlbexjPBA&#10;6A1kawdG0i70e8uPEN7HfabKkVwIJiy3top4B2/dcjjaKlQta+/Y0k3KM9bO+59Y/EDT18SeH7vx&#10;NFaSWuo6Xtju7RH4uSrYULjjd71seINI8R3ml6Rr+i+EYItUdHsrtW2CV0dMZZ+OnXPWvmkftZ6L&#10;Y+ILeG68L3X9nxucWjqUZ26ozq/JA7V1/wAOvHXij4j+IdQ0a6L2mlylZhEWaJvKc52xgYJJFL2U&#10;92jHm2SaUY3eutl2O2tvEHh+/wDhdqnhlbG4ZrXEodcu6XqtyN/pu6Gu81z4UJpPwpuLjR/CWnSe&#10;IdR08QXcUh8wSxnqxDZBYVN8TLL/AIRex0bTfDumQWWjTapCL27kbdKozlvlPOPU1qfEb4pQaRFe&#10;X/h/Vo76xiijgE0SiVWuT1i46GhXXUzvKpyOCavNyd762to+x84/Fb4QaSnhLwgdO0e30jUxGsd4&#10;mQryFV6jH38da5j4C3uq6zHDYR2s9tfI9wk+r5y8SA/LhT3PQZrT+JPxOu9ZttIttV8NXhu5ZBKL&#10;iEHfbbvlXC44B715xrPjTxv4AFzdwW3madNiAXkXzI0y8kbx1YelbK8k11extyuKd3rd36rU9Euv&#10;2l9W8I6pemV7S71JboWS3LxhpkgBwxIHPvXrXwo1E+JtR1TXLX4jrLPFNLiKYBBECvPyt0z6mvO/&#10;AFz4X0jwzrvjC002yvJbiAtNJqBDzrOeCAD0HNZvh5vDx13wzq1z4VhbSr6yez1C8jJjthdTnIIb&#10;IHTvWemis9PzIcV79ktdLpbrsQ+M9CvfirFrL6VZXV15VrIblolXmSIngHvux1Fcd4J8N+GfFqrA&#10;mtS+GbazsViEEzlmnlj/ANYzZ6ewrofhHrWq/DHxb4h0fT919byPLFZ2cfV4peRIJD1xnvWF4y+D&#10;0SWEl7eanDpapJJsSWUFrl5Tkpn+lO9na+m6NdX5aJLueifGzS/h4+s/C/w3pdtFezXVtvmvIXLv&#10;HGnHUckknNchp/iywm1u98Gy6/aaXZ2coj/tC7VvPutxyI1U55HQnpXqHgvXPAv/AAiegXt1oFxb&#10;SafOIYdSjj3sZVPMYYc4JFO+Lf8AwrP4j+JbD+01njur+18iCWNDArzx9ODjJHtSTi3qgvNaa9dX&#10;Y7zxb8NLTxWZ7fSfIvLiCGO1uPtMcbRNGehVx357c16cfhxoGl32gTWOkxx3On2DWUnBZU3AAspN&#10;fnb4cN/8LNa1SNvFEs9+rJFa2lwzJGSxwHz3wPyr1o+KvGr6zes3iiOfTLGEXN9LEvmqXkHMe7rx&#10;Q1YzcJy5ffVkvnr3sddpv7Qd3p1/q2mWXkwS2bvFcSxKcOqkgHOCST6CuF0X4Zrda7aatoetXJuY&#10;kmkuGvnA8zz/AOEDGcDPcmtf9kuPw3Lr/ibUdQNoivcPPbozDdk9R83QCvSviNrXw+1PxZolpfXk&#10;i2tywl8y2YxmIoeRJt/h4ptNOyfSwlOKk0qfS/Mlo/8AM8X+I9tB4U07wnbi5b7dPqTLJOT8qs/O&#10;5T2wTX0j4e+Ltnc39z4ZF1c2+q39qIYb8R/upGiXBYfj3FeBeKviH4d8Xy+IvBxtrcaZay/aYdQ3&#10;BpflPy7Cecit/wCCXg7wrb/a/EWuazci+0iJlsvtC/K8SjIZV7mtIpLfR/5iqNyheSvZ6dz3ltC1&#10;C3sb+PxF4pSeaK18v9zmMKyj5d4757kYrV+GGqaFYadYTWcFvDdXcSoxPDAL94sx5O4ivl/x00vx&#10;f0jVJtF8QzQ39qhd4PK2Pcr3J9OOlfCPhDw74w17X7PRYdduI7cHyhIJSWQD7wIHOR6VpSocycuZ&#10;K29zKSvHlfW22iPv74/yafrt5Y6jp+kWK6lBM0S/IpaQofvcfpmvkT4t/Db4mePfGczXklnFNtih&#10;MjOqFYgM9uuK+yH/AGftF0TQkl07xJd6nqb7THGx+bK8OMjp+NWNH8EabH4V8Q3fjPzIJokL6eEc&#10;xTdOckkbiffilTrSpu6s/O3c1i6TprfTS3U9T+Cvguz8EeGtGtIre31HSwu65uWYGYsTz8vpnpXh&#10;nx0+L/g3VvH1hot7pszx2cDeUYgEdZiQVHHYVa8P/Fb4d6f4e8P6PNb6pZ2gYy3Dc77gsc7Se4z2&#10;6Vvn4YfC3VfFGk+JoUvdSuJmytpIwjIHRRt44qLu7cr63+8jk5Z81nfW3a3+Z698PJ7Lxpo2uafB&#10;4rWS7WSIGVgMQhR9zHqcc1yur+CNBsD4i8QxajqoktYFhaC1lwkzxnnKg8q3SvCpdC1H4c+JvHV5&#10;ZeEbu8laIXMUNuxdIWboh2/e98Vf+EXjzTtB0HU9b1jVnttauWw2lX8bKlvIzZDhDknjoTU8i6Ma&#10;5lqpPWzSS0+8+k/hT440HVfB9552kto097cNHGpVVYso4YA+vvVbwbpvi7wnrmoTeItWWTSJo/Os&#10;WUjeSOdpUd8VpeB9S8B65crqWotCbkjPmQrsjdwM7ipxz9K8Z+IdnZ+PvF+nT+GvH+y2sp1iuoWc&#10;qIzn7sf1FK3mv67kL45q0knrK6v9zJ/iV48tYdabW1sbiTS5LYMVuYdioAcEovck183/AA50yK98&#10;T6nqGqwzPZ6gslrpzjPlhpz8gAHTFfc/xzttLt/B2pW0l26GG2cWsykbnkxjLA54FfJ/hCfw4o8L&#10;adH4pnlnYRCPdGBGtwBncqgZOPrSV0pdbnXRlGUI2TSWi+R7L4r1TxH4L+GiadqHiOJbizwFijUz&#10;l1DE/Mnv0ra+DWu6jc6b4i1ieZ7fULm0j8i0dgII1xhSQcct6V2d78Lg9jY6vb3VpeahI5t7lL1t&#10;u9WPUA/d+hrgb7xvaeF9a17SdesobaxtBE0MyKXWR2GQobGOKTvdaGcZRnTlGNm27vS3XXQ5L9o2&#10;ygsLrw1B5zR6ootpI5LVdvlnI37dor1Tx7pGtXGv+CI/B2qlrgW7Pf8Anyks0e3O4q3vT9A8Sx+J&#10;fGNjqF9stTb2u2wM0I+eRhhQSf4TXcfEa3vNEtZdchtIP+EhVURvK+VShOSqj0xSurPtcjmlF0YP&#10;4uV+jb7+RkeH9N8KvqtxPp+qJFr8Fu4vAGIUlgeqnvnvXyf4a/Zgv9TurnUdR8UwtcXN75qxwbhK&#10;PnzvLHtXtvxF8d+EtNg0zW47OOz1wlHuJFQ7HUjBjcim+NNRlbR9OuLqJrBLi2Z/ttpkuqtyFG3p&#10;mjmte1vkXCEu795/a30/NGL8cfB66xcaXbz6lpkt1anbJIyeWYRjGWI7GuQtLWTwFY6rcaZdaXPN&#10;cQDfeOBtCr1WMc9Kyvhp4a0u1n1vV9X1meaxLKCJmUi4THRgck1xfxt+FEljpU3jHw/ptw3h+4QR&#10;eVHJ5qrzy+3+EGqhG9lfqVL3Uk9fwufdA8WWv/CuLY394l1BdxoztbKTt4ztOOea/NT4+eHPE8Hg&#10;zR9UmvkXSkuXMUYbEqCQnHy9zXoP7JnxR06GSbRZmu3jl8yeQAFo4wBjYSf6V7H8bQfEdroWqx+E&#10;mbR9LaTzFban2vjAwqnkCtH+7qxv06EUlZySWkm23fr2PKPhVdXNh4MsZvC3iG5ju4kSe6gkiZ/t&#10;CE5bacYAx1rrPHn7ReueIr7wzpWlRx24ecC4vT8phVsB8E8Yx3rW+GP7Q+syRx2ukeCIV0iNfIui&#10;sYDwg98gcj26145430LxR4rv9Xl0KyEqwBm+yIgjPlDncCPT0qPtNPrubxgnq4L3dmeg+M/hlZ6P&#10;q3iB9Num1iD7H53mwsSY3kGCxYdTXt3gP4zaYvh/w9aSW7FltFjFyyhypXgqQe9cx8AfhpqGs6FD&#10;qVrOsVoyCK9WQ5clD8w2nsPrXm3xr8c2XiS7Hhiylsre509j5E1qoXzP4QhxyD69qyTdwlyT9x+8&#10;1vZ2adj1jX/EMWg6tqV7ommy3Mc1gZZmAAEUvZgv86y/gP408PLZ61c3rXN3qc4aR7a5k6n1UZxg&#10;+ldV4d+H3iKDQtBTWdStbcx24MsEHLyovJVpD3Ndd4D+HmgeJLTVLz+xLWJbqRktbl22lHTjjB6+&#10;tD3tb0IlOnyNuTaVk2t9+5h+Mf2g7e18TaHpCaOLASWivJNGqkxoepBXpisv4iePPBb6voEiWtzr&#10;EF1doLyaSLaCF/h38Z9xWAnw28PWNzJNeXUsuq2cojSVX3ROgbkAHkiuh+JeseGrfxJ4ft7EeYJm&#10;SaaGPHlEr1Ddh70nK/63KpUaanFRjLZpNdV5s+mfiLo9rr/hy1itrPfp52ARrwIomHJx6DNeCfEV&#10;9M0H4d6/pkdiP7OthbxI8almfefmZj29zXofj7xtcHwlJGsAtlubqG1ha3cNshY4J49K+W/iz4h1&#10;KK01Dwbp5kvYNQaKFJWOCrNjO4+nrS5lzadepjhaMlBJ7Kd0vRrX1Op+EenXulWmjaH4fFultzd3&#10;T3HzsUYgjY3XP8q1vDOgaufGmsfYvDr2cTs/+kMwk81v761yngP4S3/gXxNocOt+Ine2mtDHA0R4&#10;Z152A98V0eseLfE954x0yHSNTSCJbnyZIHG1jGv3mP4VU5Lm3Oi7d+RRs4Xuxdc8QSj+09B1LVJN&#10;s91HEssox5oJyxY9BjtW/e+E/FN/qV74d8K6zbxadLbqsjXB8wrvUBtv1FW/jR4Z/tLT3zqUWnW6&#10;5uDI0YdpHT1J/h+lVfh9aaN4j8BL5OqvLfM4El5aEJKFB2gfLnAAHeiKsZSqL2akla7ta10n3PEf&#10;2g/h1aWOg6V5WsM0OjyR2dzDGvy/7bKB3NeRfC65vtO8QS6v4L0WabR4TGZJbxcuWT7wQN296+g/&#10;il40g8PnRvCunaP9qFvi4vJJE8zehPzM23+KpPENtp3iXTNVn0rUrbThpsUbxw2/Hmq/LKwBq1Jq&#10;Nu7NE/djfbv6/wCZwmnaprOueLIdRi1FLNr27Mb7QNyknBOz0HrXS+G31fT/AB14stHvP+El063i&#10;UstwcjzG7J2PPXFfM3wq0MeHNU1LX9a1EJY3Cy/ZnkLBUfON5Ujn2xX6C/DmXTtb8FJK13BEqoTF&#10;doAC69SR71Uo8srJ3VtzOtNRim4+VvXqeT+M/DEvg1/CGtEmWaS8LGCMYwXGREpHZRxUvx31O/sP&#10;Dba5HdIZ7nYfsbDc0GT82wHjOO9Zog1fxTq9lYW+qREJI8lsskmPLOcBmz/EfSqfxM+FI8RRzrca&#10;+V1LTZVthG0q+WxYc4UHvUxS5ldaXCSs43kua34MWx0+Hxh4e0i00nV4LCe4hMssRbzML6EL0JPv&#10;mvFNb+GHxA8OWl5daU8EsKuLWdWbch8w4LhWAziuQsfhzq2iahqNwfEQsJ9NhCtGpyTk5xk9jX0f&#10;4I1rxjNDAus5Wxl2yqzJuiG3oWbua1laC0aaDllJ6/16HL6H8OvGOgX2gXSh0S3dHnbG63dRyMgY&#10;yK+h/HfxA8V2cWm61Y3FrPAzfZ5YUTAQ9vp+FeKeLvij4x1f+1rjSECaZpsQgeQJvV93BY+wr2bw&#10;DaW3ifwGlpLd27/Zn83zFO0tcAZwR7VneTCaSjGUorR2fXRmNoXiuX4gM51nS/s5s1YQtINqvIf7&#10;oPXNc38ObK1v9Wv/AApeWOmNOFFzGxQEnc2CmTk5FVdM+GF9rmk2T3niiW2V53Eoi5EGDxk+vvXv&#10;fgz4U6fpUlndbo9Qu7QN5F0pAcg92I601qyKtWFOMlfbbTZnl+s/CuKz8U30WgPY2F2IRCbURbon&#10;DDlj71g/Dj4S6t4Y8V3k2phtQtIgpIRfkV35Zh9K7G71/wAWxah4judP0tLi9VGjww27VPOcnqTX&#10;F+DvG3jnQPDl/calFeCa3m+03CugcNExxgZ6/hVJ6P1KUZ2tePwrr3PT9B8ReBr7UdW2XxN1A8iw&#10;QyKQ4BByEJ7V454d+Ifi7xO2sWmkW7yJYyfLIfkjAHVc92ruNX16zvtR0jVb7Rxapd2LKHChSDIR&#10;gtjvivN/Gvxr8N/D2z/sLSo7gWlzFIsjsmPnbk7XOM9alK+ltfIduWzave3xapW8yX9mma5m13xL&#10;/wAJLcSNqMkhigRmzHFH0z6Cub1LQdZ+FeoavFHHPqMF0ZPK8s/IPM6Ejt1rxLTZtQS7sVsWltZb&#10;+6QQL5hDzB2/iOa+vvjt8MNWOgwm1t7lr94kt+X3IGAzuzyfzq5W5tlZ7kJpVFeW60T8jwT9mT4f&#10;DU/EGu22pERyCAfd+ddsnUAHjNesfHrRbLwVHbjSbu5W6sUDw/OcH/ZK+9fNnwP0PxZpepIINRMe&#10;sC5EP2ec8Mtcd4y+KGsP8RNdTxPGWuYA0OxB+7jI4BPrW84c9R2s7a/cJuUbe81Fpq3n3PrH4J3e&#10;pa3ZPfWii71e6lcXak7fs8UpHPYHpxXpHxC8T3vhJrc6p4ZtzpUeIXuooh5qu3GS3Ye4rxz4D6J4&#10;0jGk6noFxbT2tzclLsFQJEUn+npX0Z411nxfJcahb33hyG90e2jKTsWDBn6qQDWE4pSZXM3KKvFq&#10;3V63OG17xR4Tt9Rg0qLRpLmC+tUVrmJmlmcy/wDLMBc9uprofgLoUemeLb+207wx9gitImaCOZcS&#10;TZxkqCTgetaXi/WtR0fwzY6joPhcRXzIgIji3bUPpjvXWa74wuPBmjQ+JpXnmuZoIon80ABC+NwA&#10;FZtb2JlJuLilrK8Vd31OL1X9mawufHMfiC/tRHDd+ZJPAhwDJ/DwOufrXlHxc+CuhG3vhd29/DFA&#10;jvbSRyEgZPCbRwBX3pbXq+J9Jt7q2nRZXiVxk/cyM9K/Nyw8ZaxqXxgvNBv9QEcSh0+dj5cgXoAD&#10;V01NtWfwq68kjnoVHJyUraaNWJPAngzVNG8CfZ4IZbqe43gSwt8kOT/GPYdTXzDL4TvdP8RWcb6k&#10;l5NFcL5aKC6kDlgGPp6V9tfF/wCK+ifDaO+sIoHnupYB5qRE4IJ744GRXJ+HbPwrrkPhyPQbdo9S&#10;vFNzdTMDmBGHz/e7+hrSMppOVtH+Z0LlklZ2t+R7x4X+Js+l6FpNjpypJqN/I/Mg2RJt5bn+lfLH&#10;xR+JNlatqEniCBZ7r7SPLltez+m/2q94/wDAPjS11bzPCl+LqzKlIIZuZfNbg7MdfrXk3hXwJrt7&#10;o/iPRtdh+z3kCs8UcwDOZSegH9aIpWTb002KhTinKUY6y1ue0fsueK9A1XXJ7+6v1tnKeWd82WZR&#10;xlga9a/aCv8AWbyexutC1RZ7ZZhAbQY/fFzyUNfOHgn9l3UPCuhwarb2h1TV7uIq1k/yLb5PDZJ9&#10;PavVLH4mWXhPw/bWXi7RFNzBMGkjjI8yEdmBycU6vK5pRd0TCDcudu8krWR7VZfEjXvCOhl9Q8Hm&#10;wRIfLVRgsytxu4rrYPirPqEnh7TtH0cPEy77gSgIIz65Ned+HZNU8XWWqarYx3r6LPHuge7YO4WM&#10;ZLAHJAGK4vwr8VdX8R+Frn7DoEtzexGS2injAiQgcAu544rB35h+yg9eSLa317n0B4p8XeA9IuEt&#10;NX06OaedyXmXafLZhxzxivFfEPhQ63qUVjJMdNhZGa3uo+MJjgMe+ai8Kfs4jxFo0lzrHiSf+18r&#10;JOlxtESKDkBHH9DXuPiHSNI8RaBqxivkE1vALXKsCxZRj5fXPrRKP4EU5xg7KUn0bfQ+U/G3heYa&#10;DoFkko1HF7HD/oy7i6hstyPYYrtfE/xNvfAN/Hd2Gh3jxm0Fqy3UbBUboAM84r5Uu9F+LHhvWtBs&#10;9BsL1IxK0lu7pv2jPzOx5wK+2fH3jq1mhsLPxVM8we2jdfscZZjIo5yOc81bgoKDbTu7/wDDm7bk&#10;7NXWqd/07nRTfFa0/wCEL05ZVf7b8pn8o/MgHXbtHIrzKx/aC0rT9Zto30udpHhJBKHzJV6AMo65&#10;r6I8A6tomo6Jtj0ASTWsX+iMUCmQt0yOx9a8R1PTXv7aG4m0lbfWrW9BhAADsA3Qe1RdXu3p5GdG&#10;EP3kfZte9rd9zyrx1q1o3jHRNSs7A2itIGubZh5bsT6qex9TX0X4L0v/AIRa9uZ7XUbJLzWdzi3B&#10;DBG7KcntXDeLdFXU/FyX2sy22lbbLYklwMiZ85AA9RWBrfwp8W6rqlte6fq1hLK0f7hmXBdR1K4r&#10;JN3VjZ2cEm0k1r1/E5349eKtf8L3WmalqOoW9xfRO22GIfu4Sw4ZR615P4Fh1/xiYvEmp6jEsRvC&#10;ApXAbaCdzY7cV6T40/Zd8X+L9ZMWo+Iba0ijhUuFPmSs+OwPSvJvCOpeJPh/qOveFbGBNRAViDKp&#10;QxgjG4gjitnGPstPi8+xEZe8kmmklsaPhbwjrGta7da9oOo+VOlwyMZTmNVHG5c9fYV9N698TrVt&#10;LutPivZb3WY1WE+USokZh8xyOMCuN8E/A7WbGy8M65feKrQxRXAmubLGyPyznO4hhlvQV7r408Pe&#10;AdafRrnSYRblJCJJEym5W4OAOtZVL8i1T6WIUoua91vV69mu5+cvjfTJ9O1GyhbX5LObcsjxxvx8&#10;x5H1r70+EFhGvhrU9bsdUklaJMRvM2AAo+Y5r4k+N3wTtfDWsT6sNZbUI3YqLX5jLGDzlu+K9x+B&#10;XiDx/p62kZsoL7RjHiPSrdAJTvGdzg5JronZ04cstVo/UmXO1Jcu9n8kcV4U+LNt4t1vWrHUNSWK&#10;NbwSrcPkIoTsRz1NfVeq6n4f06FFu7yPUIdVVEkSJgYAqj+L0r5d8R/CB/FHiGWXT7C30O0u7sre&#10;2ykLN8n3mHUjr2xXumg/B7wFoNpMw1Ka0S0JbN7IGW5XHoe3oKVTktFx6paGsvs8zfojv/D/AMRv&#10;A+iaZNLY6fLFbLPsQkEo7jjKHuKseKPiRqmsQRXOgeGL5rgZjaRYtoYepI7V82Xt94m8T3csotZY&#10;PDFhIsqKItiTBO69/wAuK9m8KfHS5GpwQ6cZv7DijCTyuuzYcdvUCk7rd2MnQV+aMeaWu8jjPDM3&#10;jLxPpupWniSKe0fc8AuBHxGvr8vB+tJZeCNRlittD0zWhd3EX3riKEO8ajud1fWV5rt/feGtTi03&#10;TEmQws0c27Knd/Fj2r8/tY/aR/4RLVm0/Trdp7yMb72SNP8Ax0YqYQlOVkrrd2RrSqTlGdkotaJX&#10;/F2Od8L+ArzwH4pu7jVtGk11WmKqGjJRGc43SDnn2r7O+Hnh/wAL6deT6rb3aWF9sYyiYKsLKf4d&#10;vA/SsDxV8RTqOkeGBoun3CS6lLDNeGWI4ULgsST0rtPiXoeneIUiR2hit3jEYkzsZj3OP60Tbevb&#10;QylJyUYtOPNdNrXby8zxn4i/2x8Q/FNsln4itYobCCSWB4FwrMBjZkdRXyj4ju9UuCNOt7llvwr7&#10;5rf7hycYHvXpPws0/UfFXiXXdIhvrWws9JLweZHIEDp6qe59a9Z8CfDezXw34qtdElh1XUhMViJP&#10;O/8A3j0qlBxe12lf7zWfKo2TslZO33HR+CvCuteDvAenz+LdWt9RlkmjNokh82SNW6J82ckVR8S6&#10;BruuT3DXlzLFAqeWHtDsCg9CyjqfWvlmHxh4y1661jwvfaZ9jutMKpNKS0pUj+6Pf1r6F0DXbbwt&#10;4M11J/EzX+oRoH8oo2VJGAMdP1pVYNbvzsvMULpXWvnY2vh/P8P/AIfW1xJrVwJ45Q0X7w53t7iu&#10;08K6p4a8JXLONPhktb9GKiJdxCv91SOvOa8ph+CWh+K9F8O619tvLq4MsbXVmTtCgtzt9Sa+ifFX&#10;9g+GrOK70jTopSu1JopzkptHUEng+uaJxdt9epnNxc3H3nzaW22/I+OJ/iDceBPHl7d6loZ/skfN&#10;DE4DeWp9B0Fdr8S/HK+JtPttVkunh0WV9kcds2GHmcDIFef+J9KHxcsvFEWgeb/aNlGHlhkx8/YJ&#10;FyePc1g/BH4Qa7pXh7XYtesr2G/hH+iafJg7m6h1GcHFbOnFU4tu0o207otv95qr6b72PaPhH8Av&#10;FvgPWBrV7qkU3h+5j5Vpf3ieb90sD6V9E/F/w3oviDw80EusWgtbeMELGy7n9yc15LoHxTi1DQHX&#10;xFokwhgj8rMm5F8xOO3evCvFHjHRLu4t47XTfss0xCpDbyEK46AvgAYrGcnJvQyhQldNu3K9LbNM&#10;pXOneIdZtbbT/D2nYs7RHK3MiEiZFHVScCvbvB2vaPoHhHT72zsYf7QJCBEI855gemOvWuWuvjTr&#10;Hhuey0q/t1js4Y/38sIzujxwF6dutVrP4A3OvarJ410vWobGy+SaytnJIL+/aqte99Fa99y6krb7&#10;XS3M67tNci8W6hqfi2xvF0rUgkk0dvkkEfd5XoBX1bbWq+KNU0S60y10+5061ttsMUyBpQRzlien&#10;0rzHTdX1S5XWxeSwfaYkjhBDg7j1LY9KX4O/2hpt3JbWwuHtLxmSS7ddqI5PRT/Ws09tNtipxlyt&#10;q10vlqey+J9Ou/GugarpVpcNBqCS7oykgQQOPT6V47efC/wtovg2O61O41OfUxMsN7N57ZlweSi8&#10;4H0rjfHWonw346n0nSPPhnuEWVbhnJV2Ayxya5SD43+IknuL/U40mtkzbLhPlVzxub1ojFuD7u2v&#10;oKnRaUXGXu/F26bHsNzfvo+p+EbDw7P5WnXKtue6+Yxl+jZbv6UeKPGuseA7TUrHTriKa8WQzQO5&#10;BeYv1x/hXEeB5LaLUkuNW826tb8bYHlHliNgN29Af4fpWlZaF4c1yLxRA+pGLU4XL2TTAklVGRt9&#10;RUbP7/8AhjocIpe8rqyvpe+pe+GVn4t1PwjrVzd2MUep3EkjzLKoUBX6MMe1eJJ+0zd+D5bLwnZa&#10;PGr+Z5csz/KGZz1Jr3Tw14jsNO8IavdQa88mqtb7LjzgTDFszwq9z718neD9KtPHU+orrlrIlxIy&#10;tDeKAqAr0ZfUCrgouc5Ne7ZbdyJK/MrLfS67I+4ri+8XeJLe10/Tltrd1aM3LL8w8vqeTXi/ju+1&#10;281jVtJ0TyZo7ZcywKdzMy/ebA6VT8E3uu6Br1ppgurg6dcuI5L5Pl+U8YPOQPfFey6r8OdE8Oa5&#10;JH4X0G8nvp1Es15HKX2huSST1+lKba1evYhWhLlS3Ta0t958l678L5DdaKNNs7y0uplD3rKpBiBP&#10;LfSvTPE93ofw5vNDv9L0qVh5iLc32NxZj1AB6k+1e8+MNfuYrDT52v4N2fs8hYbZCwPKyEelfKPx&#10;91lxpiS6gskcNlNG1ugjKxyv1+96VVGUpTgntdFxV021Za3Pr34hWn/CcaWbC40+9Et0gZZFPlqq&#10;Eevr7V8SeB/hBH4R1a7u7+eNbK2mYrbzrujmYDhSx4r17xZ8d/iv4k8H6XNZabpljYrAC0nmjziF&#10;GOB2Nbf7M8N/L4P1u78VWY1C3nuGmt0uASRtHOCeo9K1j7SEa3vJK9rdWjkilBK8NnpZnrXw9i+H&#10;ev8Ah25XVtKtGmkkKxQAA7C3TBrzv4O/D3TrXxX4riuNQT7DDIsUM6kKsUrDhFY9StcdqmlaP4pv&#10;JLi1tpYrODa0hs3/AHpkHRAewFezfDi30ZBd2V5ZNaxCVJQbn783rk9zx1qE73fdWt6FVKaj7R80&#10;tfO9vQ4D9oj4ex+H9Oigi0+G5u7uNyLxJBkg/wB6vNf2Y/iHqWk+Ddd8IyeHIpJneRoZTgCQSn5t&#10;5AJyO2K99+Ovwd0TxFc2WoDXLmxt7eJmMbSHY4A4496+Uvhl8UvD3gvxFFFaRyXN5JOsYV+mwnqo&#10;PrVwXNSqU3d826XYyj70U3q/PS7PO/i34XtvDq6depFLbsJwsxt5iwAB5BVxxxX234b8JfAC40rT&#10;5rjUJfOkgR5N5bduYZOeK+cPijqkXxP8fy+G9PtfIF3gydgsgH3sdq42/wDhhdeGriXSbq/uXmsz&#10;5TMqEA45GPwrRwTo0lKVnur9UKUZTel110epN4T0m2uNGuREyPEdz4zgrt6nnnNY/hvxRpEBRLS2&#10;SViGDyNgYUcfjWTeX0mmanPbi3IMKEEDdtYHgg474ql4bsdIa44cIxbEcRGM5521+RKCcW3dn3fP&#10;aUUrJrR38jc+IOtp4eGm6ktuJY5t20Hgrn2HX2zXE6d4yvLmaNmYxnduygHKk9Dj0r13xOmnXGlE&#10;XVoQ6MFSN2B57Ee1UItK0e20KNlgVZ24L471EZRUbcuvcuUJuTtOytex0s0t1q2h3Vk62wjmycgf&#10;venWvINb8I+ToylpN0sYCKuMAAenrW5b6RrAurdbZcRqu5nz1B/hwetUdbXULW7kkkjZ4I9pIAyC&#10;fcVlF6rXqE9Y3cX2uP8Ah5o22KCGMM0ssysUx93HA/PNewfFTUpdDvdGggusbrb94uOQVPOavfCp&#10;rKXWdJvksRHHcuN0Y747gdqPjl4cvrnxqy2VuJoRbA7s/c3H0rmc71XfZHT7Nxo6Xu2tiloY1XXF&#10;uL4uDaR27R5bgZxxivNNQuI9KdoXZgZoSCCxyue3Feuazr8emWun6PBljsDyqowGf/63euGvbMXm&#10;nzC/AWaORnV+Pm9FFa0XrqTWh7tk9UeU+GtO1O7ur2J2JjlBjjcnDKcZB/Si68O6xHZxoI5nZGKG&#10;Tg7vqfStLwFFqsutLFGDvIYIH+6QepHvW94s1HUbx3sorjyhG5G8HGMdR9a7+b3jgjBezu77s5Jv&#10;A80kUKQyMzhNxAbJU98Cu50nxRcz6cumXQMMkA2QnG0lF7Z9PWt34UwNf3k6z3Sx/Z1+WUnBfjpx&#10;XExWMl3NfSIkjGK5ZVkbo5B6D2qZTu2n0NIR5VFx66NGnqd4os7m6SJW2ZRmI+6Mdq4m81svZ2gV&#10;SyOWDYH3R0rVjuW1G3vrOUOhEuGRQcYzk16Vodho8dtIIbdfOiQEhgTke1TzWRcYub0dtDx/X9Su&#10;rWSws9PhLxNEHkc53KSeete5eHoLe00m3iuph80infjkkjtWa1+0yxmWMOGYj5FGU2jv7Vn+LFut&#10;UsdOkgQqkbBXI4HtispO6R0U48jlLfTRHtWqeLoF17TYjEPLW3VGBIyeMdDXnWsXck+pyRzgrC3M&#10;bEAYx97p2rz/AF5r2W7QCJhLHbgKez4HXPrXpPgLRbq9ntri5LSAweWwVuFyPzrmlG2tzf2jk2rb&#10;FbU7TSbzYsEqzSbdgkJyVzXml9okFqJYC3Ebgh1HO7rzX0TH4V0yzhuPLjs4JdxKqZN7n8iea+eP&#10;FlvfWVzfRPG6Iy+cso6D1+pNdVB30McRGyu1qTW2kul9HdLamRZI8fONwHOeBVqWdYpp4n3qqgsq&#10;KRgZ7fSo/h34sNxpeoWzSea8X3Gblhu9PQV33hjTLSx0e4vNRbzTvblm6DtU1pWk0/QVKCai111Z&#10;o6BqMt3a2/2MgjGCB/CD3OPStWeU6Qzz/amK4AO4Y3E9zXM6deXen2sV7HcJ5NwWaJEGCQvYYruv&#10;Hunp4i0Oz1W0jMMluoMsQPEhHQiuDS716ndFtRWl9Dy74m69e6hNNbiW4iuY44yjhTiTByAD3rpL&#10;G1utaEEt+kdoFRVYSc5wOo9644/GTU9ZjFtLp0Sm3XaJAo3tjp1FReB518SW8l5cPLE1vcFGQtxk&#10;ex9q2WljnjKLlo736bLQ3dA+GllqOsxWMF1FI01wcXDAqq8egqt4k+Guq+GvEsukXCqVk/eR3LHC&#10;Fm7Z56eldvqegw+DrmPUmu3mE6K0AH3Vyc4+ta3jb4t/21pKw3dgxulACnuF7EURm3zb+Q5Uoq2y&#10;1PNm8HLokl5cXN4piKbtqfdL9j9a6LT/AIhy6FqNmzRK9r5GyReuQeQVHrXF3t2NT0TXdKluCbi2&#10;aKSNW6gHk/lXn2vafdWV1aK7tswjAvnBQL7VpFXa12MZz5U7LQ6bxPNoUOtrf6aAsGqK5mQDmKUd&#10;cg9M1F4AOv3uk3KWunqoM2yM4+9g9a4EaVcRztdxzhw6MwVh91iO3tXrPw7+Jdx4W0OOSW0Z4kul&#10;k+ZCSc9R9K6ZO0bLV3RlTlefvOys9vMt6bNquiXipc3ccsMjAOjHAGeCCDXQLpX2HWTNZq01nKmG&#10;hByFLc8f0rk0i0rxdd62hWW3a8kM0IJxsJHoefwrqfBljqVlod9azXAJgkAWRj84x61jOW/c6KWr&#10;Wmm6Z6afHep6e9pDaaOfsscO8MFydx7H0/KuR13WxFfaZOxD/a9zSFhnysEHbg15nqfifU7PxNHe&#10;xXpa1dcGFTlc9Pzq58RNR8/TdPuLdDJMrMZolGcAnjn1rLV8qvui3U0n5M6rxzquiWviO3isydl7&#10;ErqVXhXTr06ZrGuNVNx5ltteRnkOx05KkdM+1X/B1jJZXGm6hqWnb1VgCrn7ob0r2Lxh4BvJ4jPo&#10;dmrQ3ce5AML5bDqfasknc0SbVzwhvDlubSNNQcSlRvII3AnsufWuo1KbwkmnafFHZ+VO2NjD5fmH&#10;GD9a8J8a6vq+gatYJeTuDbkFkB3Kx6dP6113iTXrTUUs0GnvGYv3xOMbs85XHvWiura7nP7SPvK1&#10;mu50s3jiy0G7uI5tLWR/KAZgMkVueE73T9XvZYrCIO1whZxkBVJGTyK820l0vLiSCazPmTo2Jc5O&#10;D/CM1778BPDNpbX2oWxiWIpBLIHflsAYFZ4irywfe6X3mtFOU1tbUra54ckjuI4bHW7WW5275IGf&#10;pj3rzzwfqdvqWr3Fpq2nxSLMrwiRVCmOROhX0NfP5tLt/FGrNDfS+arncckMuG4wPQiva72fV4NV&#10;8LzWlqrrImy7BwW3KfvEjvit+XlUfeT5o39DBVedt8rSTs0tb9DW0Gxh0u3lmvV/cK2XlB+Zh7io&#10;b3xp4BjvkuLuxd3lOLbOWQFenA6VznxB1a7igkRYGUTTYyCNu0djXzZChilnEmJChbaM8qCe5GcY&#10;rqw1NTjdtnNia/I1FRVvM7WGOKS/1bUZYyIpJT5BBPG9sbSfpTdRmdr2K1EbNkeaXT+Lnha3dbij&#10;i0vRVypijnVpEjyeH459x1rprHwnDqa6gbe6aNoUYxt0I47V0Smkcyg27L1/U5aHVo7A3FtcyqLV&#10;kMbEnJBeuC8RxJbuzRqfKjdQWzwcenvXR6d4cluLe5gaKSeVUVjsOcsBwQazntb3UpLbTjBtJcNI&#10;pHzAd81rTkk2TK7S09De+Gd5Z2ujakYpAHmXdhhyCf8APNLpfiNba68qaySVZyY8gZ5PUgV1d5YW&#10;unW+rQW0cYVHyf8AZOO3pXntusSWGq3UsYeSO4gZRGxXhzzj8OtCd233aG04qK7J/geieKfDkWn2&#10;ULxTiN2G6UKOinrXj+nRyLqsLRMVc/6oscZQfxeorrvHmqTRXcMqySFHjUMHBHGOOK8tvpbibULe&#10;cfKyFYwE7p6itqfw/IxrNc2i2Z6Yl0t9PqN5dW+SJWjYdQSDgED3rkZbSSOWZvKKyGX5sHop6Fff&#10;2q2smoLaXKFCU87LMBzy2T+NbXhDSB4k1LUopFZBGdynn5Ao/maptKLb6EpOUkurOwstNR/Cv2hH&#10;Z3M5hkcfMdqqDnGOue9c/r2v2019CsUGRbwJGexOVBJ/OvXPB+vXVvNPbpALW3iDBNyEeaQOTz1r&#10;5rvr91vZrllU7pPLbcOABxn/AArClrJm1fSEbdf0JPGOvrY3On3gcriNdjDkZJ5rrNKW41eRLmO3&#10;Lq4DzDnk+qjtXmb+HGutQCzuXhkKFI85BJPUZ6V69eeIZPD2uPaqnkPGiJ5TA/3cAHoO+c10Vkko&#10;pb2uc9JtuTeiukd14t1Fmh0y3ih8hI5B5meOCMda8Yg1eDSNalhkl3W8uASOQMk8/hXT67Y310sy&#10;yTtKIkEj7Tna3UDj612Hhf4TaXqNhLqep6qYJ40LxxEDnAzz6/SuVTjGKudMozqS0Wvn2R5pPHY3&#10;9jeorq0iSIEDMRn5vfHbtXJzaTcOJnFsEAkyq5DE4H1zk4pbvMdwsIwWuZ2KN7YIH0rvvhTZapdX&#10;8N8saOiu0TAnGMV0ufJCUu3c5Yrnmo23Meysbi40u8tl0uYTSOrpIy8qB1x70zQLe9s7h4y2wKu4&#10;F8gsV9c9RXuOu/EHxRbTrb6fpkD7FJdm6D29hXy98VNW1zWr6we8eC2c5UeRk8Z5HHcVeClOrK0o&#10;xjF63vf8BYrkpRvFtyWm1j2HXfFNxr1potowQiJ5GkfIH0A9/avFfGGkzXyO0ZAIPClgDjPeuTi8&#10;I3im4YanIiqCcgkA/njmrs3wv1020F6bib7JK+1ZeWJ+or3aFClBq1VeWh5VWvUqJ3pN38z0jQ9P&#10;08aRcrPLGpRQY4s5LFO5rYh8R2UFncL5I+dcxspHynHfPSvFdP8AB0cmq+RPrDIpBBIOGBHrWZrn&#10;geewfadaBjbLIM8kD29a7aeX06krOp57HLLHVKauqe2m56jY2UVxZCcyxBsuWYOAx9AKw/Cutxaf&#10;bahBdX3klsKQi7ie43elfO9w92JHSMSvzxk4J96twrcxwXCsWV2UDJOcc55rvWSKzXtN9tDlWcNy&#10;VqWyZ9F63ZzoXdGSWGWFXVuPlOcn865PxBqGnai1q0m4yBQuzBwTXmVpq1u8kUM93KAo52ttH0Ga&#10;7Xw/4D1fVrmP7FcSSiRyI1yWY4OR93d1rOrhoYWDnUnZRWreiselgsTLE1Iwp03JydrJ3dzu5NZt&#10;1sfsX2FEXO0jYMn8a52H+zrchGs+OePav0A0z/gn58S77w8NVh01STb+atvuCzPxnaAeNx+tfGLe&#10;C57C/ul1GL7PHZO/nq/Db4zjb9c15OW5zh8bSjVoSnKnJ+7NxlGM/OLfxLzR+hYfCQ9m2pUpcklG&#10;bi1Lkb6Sts/U6z4UWOnSzzyyafbiMMq/vgA2G9CBVz4lWXgq7tSZdO2yIWVXiyclTjBYkivDZviP&#10;p+lXdxcNbeYpXaibu/QNivI774l3FxazQFiA03m5J5z3r1aWX4mdb2ickla2tjzMdnmVYZqnUdOe&#10;942v956MvhbwtJuO+4Q84B5A/Ku9+G/w18G6jrcSXbXEqJC8xQDGdgzgjv8AhXyy3jKUnluT3rd0&#10;H4izaddQTq33CNwHGR3H416VbD4qUJRjVabXRnHS4h4abV8HRvda8h9B/EX4c+DrbUFlsJ5Pstwg&#10;khEeCF9Qc9x6VxT+DfCeCPPlJ7gDnNch4y8RxR3MNxb5WK5iEyRtzt3dR74Ncn/wlxABDn0OeppU&#10;KWJVOKdRtpW1Z2zzjhmE5qeAoX0v7t/metR+EvCquEMkxB75wM/Sp18L+FgWUtLjPIVhn8OK8bHi&#10;ocZOSDk5PWoZfFjHaQ3StvZ139t/eH9v8LwV/wCz8O/LkPaT4W8JIPlFw/OcE8ge+RSxaD4UVj/o&#10;szHsWYFT+QrxifxnIyhcn8OKqyeL5fLVcn5enNL2eI/5+P7xS4l4Wi7rLaGi6Uz6ATTfDCsu3SWO&#10;e7tkA/hitK3l0BCyjw5FkerdffluK+bF8ZXSpgsce3+NWB45n6/MMdMHr+dZvD1v5vxO2hx1w7BJ&#10;LB0o/wDcGP8AkfX1nqUawK0dnp1p82QU+ZgPfFeV+O9LOqzwhdQd2LcntivGV8fTr/yzB6dOPzrV&#10;sfiDFJdJJcxlQo6rzmpjQrQlzLc6My47yHMMMsLNpRbWlnFfhax6HbfDnS4EieV3mJwSDxXQQQaL&#10;bn93ZhehXOWI9zWQ3iRruwaa3sbuSJAMsIztH41xa+Nbdgv7l1A4PrWkfbTbu22jzJ4vh/CqHso0&#10;o3Wjte/zO98c+JLe8jtLZLWGNVKndGu3oMc+tc8Rb+SDyQRngnIx6/WvPdf8RK0kDfZyNhBBqGPx&#10;vGsIRbU5GcZORzXQqMlFI+arcQYH6zXbqK1rRsmWYJV/tEfKQpbd15H416IJbNoXbyyWHzfSvGIN&#10;cJuBKIRuJIAHOc1vX3i5oAqfZ13lBnJ4H4VrUpOSjZ7bnkZdnOGoqu5yVpNtadzo9M1FReRxvHuU&#10;MZAMZB9vpXpWnasLh4z/AGchBbso6/4V83Q+IrhJEdAuVzjjnmt618S6le4t1lEY5yV4PPXmsquH&#10;ctEy8DxHSpc105O+llv5H2FY6L9vAaO2ibb1YgBB7cVQ1aC3sGhRym85yoPevC7X4hXFhDbW8JlZ&#10;U++5blz3/wDrUl1qVnrCRFbqdZm4G/8AlXBHAVFLV6Ht1eKMNUguSn76WzZ0upamRexE3EbxhhuR&#10;Txz2PNeheGnvi4eLLru+WMv2HpzxXhNloUjW87glpIn+UgZDjvzV7/hKb7TpWjhuNjRpkEYHOOlV&#10;UwLmuWLRw0s/hBudSm0n0TufSFpNpkiGa9kT7QGbdAnUfU5ya8i1nVdMku5vMtELCYEEvjKD1xXh&#10;tzq13dO880jbn5J/rxVSFVlk/fSEA988mtsPlEY35pt3+R5ON4nlWsoUUlfdvc+hdRv9P1GSGe1t&#10;Ei8jIPzkgjHqcYrjI/E0d/NLZrMbZPL2F1O7cQeueK8rJ8p3xIxGMZFZ9gxW/CE9Tg/Q10U8roQ2&#10;jtseTUzqtNpaK71t1PeLGzsrJ4pri93ZkEaSrJh9rcEgd63tM+MkeiT3lj9lmubZMpHKTiUDuMn1&#10;rnYvCX9oaELmJfniIG89d0Z5+grjY7d5rqVZo8xyjcr5AIHt61lPDUqqkpx5rdDaVerBxcHy367n&#10;2X4A+Ndnp91BczaJvhKYj+YL19RzzXsviP8Aan0G/SxA0VbXyW2koxJbjGc1+fdvexooSFDJgD5i&#10;xA+presL+7eaNHslcblUnABwenFeJiMgwk5OTi15XsepQzTERSSkvuP0k+H3xe8K6ha6gNQ8WGxe&#10;RcQblLAc8fN1r2LSvGVlEENvqovmQKhyc7o36kEkkV8VWfwl0y2jsbdryJLm7AkKgjCAjjBPvXcf&#10;C3w1qFrrWtLPbz3c1vB+7MeQvHHzetfHY3B4aEZTpTd10fXU+hw9avKUYzirPquh9E+KdC0jSr9p&#10;ZYLgpLiaFDJkYbqRWJYaTp02++uJ7iKKF9yFeM+gJFZN9e3mvS2st7dGJ4IhCq4x8q54AHua7Twr&#10;pYQT2t3eN5cgKjC5VR64rwJNPZaHtU00lc9S8G634gFsDZksAMrGXwQG6NjvXMeLfH2n6Ff28V5a&#10;vLfSAtMWySD/AJ9K5PwprN7ZR32nw3DJMrCNZm4K4PDH14qPxLeQH7YL9jqF0qhVlRlBzgHgA1mq&#10;zcUry077IudGzbUUvTdmj4O8UW0/imKZJH8llLdMiM46Z7VTvdZ8TahqGp6hDe+XEjvEiMeij+LJ&#10;rxrw5rGoWf8AaE8ihFCkMgUjJ7Vb1LxNqX9mCOOB8SbpXZeAQO9c0pNaX0uVFpq9un4GrH4oktlv&#10;bmRVllyQJMHBcivQrLwzNd6bpTTKqyXC7hMR93P972rhZtM0ybQNNjlZzc3JEzqp5xnGR7c16XfX&#10;k97p96sEy7IY0hwO20cfTNR0Lje555ceHLeK1vdOt50NzA5nhJG4My8/rXk2seNdd0LVt97DFMLg&#10;qr8HG1hjA9CK9b1O1vtOgjlXaLhlCL5XPy7eQ1eS6RrOpeIZLqDWNNEkMU3lqsSfMMdCSORV0kr7&#10;DqdEm0+nbQ2rmQRxy6fb3JWOQh2BOAN3O0msR9Sh0m4ke4dld1Ko2DwMdCfSu+NnaT3T/YolZY9r&#10;LvboBwd3fitqXw1BrATzoI2Uqdrg5AK9cjFD3LjTbta1zgfAvxGY/boUIga3iLRyJ8zuOpPPat/w&#10;r8URctdPqVnLJZSRMsNxJkNuHYZ65rJk0xfC2rW0lhbRy/a4jHJI/wBwZ6qRXH+J/EU17qtlb3iC&#10;OO3lVNkXyoVPQge1bwgmtiOeUd5bC3PgrXdUkmudL06drK4J2bmCH36mtvQvBlzo2mXEs/7mTzNp&#10;RztfmszxJb6tZa/p5tb+5SznUSRLzwfQAeteyajLdXtraJqMUOzK+XKTznj7wq7fCYezV5Ozujm9&#10;d0q/gsbdoIFd3KAxDJxnqfyrItfDNzdS3F5tPl2wbyoS2WbA6YJxjNdqLy9tr+7lt54ZMMqKhAYD&#10;jHB9K1fD/hy61CObNsIzLESJAcfKW54HWhLyL5btHluhancR6dZ3V7bODI8kSgqRjPqe2K7Gzhil&#10;0y4Y2jrJagMCnJZex+lb9zYafpZk0q/uZykLYWUfxFxnkH64qh4dm1W18UyRQs32SG0zMMAhxgfK&#10;c/Wq5BxVkiHQNVsrezuZLezcXDYkZ3XcAncYrj/HKR2fn6rbRFVuYwwLDvjkfSu6utQN/d3Lafbp&#10;HA4AYb8FmAJwqk9/pXi+vXOoXMk9vc3ciwxOyeUfnCsegUn19KcdynovMy11bTpYYLeRp4ywDiTH&#10;GT1xXu3gJI0s4RZtLLG4Izt7+pNeSWnhi91WW0is7KST7Gf3jdAEP164rvrxdR0qzt/s82IoJFVh&#10;E4GCeoaqnqh0r3dzmbzx/r1vr8ekMpVhOPMz8o2g9vUYr1H/AIRp9RvtYhsnVPs8W6JCPkdmGSue&#10;1cgdVg1DUiz6fCJYgB5xYMzLwCPqK2bzxxcW6vMqN8k2xSgGM9Bu9QaxkneOhrBpKTcupweh2uo6&#10;nY3cUoAJDxEtyqkNjBz6eteseEfCX9lpb3NzqkJeFNjIeynuCa5zxLqH9t6RDFb+TZyfaleeIHBK&#10;r97GOeetYrSaebxbhp/MVVUFXbA2jjdgdalryGtLa/Mr/EDVxpuoXi2LK2nnDE5yN7dcr3+tcxZ6&#10;WsZkkWLCTbThR69z6Vs+PIBFcpa28y7bgxyRkjhkbtn8DWpaeIE068+zRpHdL9mZWWP5imO7Z71L&#10;i+wlbmd3oRfEjUJrfQ5XgDF2gWPzRhSe1dH8NjqMGiWcUkgmg8ktIjsAGdulc3qGrRafAs1zp9pL&#10;bMRgXDEtz26dBWxq3i7SI4lTTZUjUopZc7guewx2pcr5dupqmudty6WsTXlhqDJcILbyRI2UaPHz&#10;Z75PpXnmteJofDkthDbzzMk8my4J44I5GDXQx67qWl2cU4Anj3EJuJYbSckgf0rndT16w8UWZY6I&#10;xMU25ZGYRq+O2OuTRGIpzVkk7Pc6PT7SNhHLE5M8ylI3HCgejH0rf8CeGdVe91jz4LWaKC3Z4l80&#10;FmYdcY7V5L4q1KeOJQZmgwAViUZQZ4xxXoHg++ghjsbkvIkbL5Y52sSOoIp8t3sVGava+xgHUL24&#10;FzNeSvcTx3G2JWO1VVR2HoK02urm4sT9shimAcMEUfd98Ac1rabo02o6swkST7O4YghfkjBzjJ9a&#10;5qfzjMbfTWjl2H55FJwAPatKcEumopO1tWWE1cXM8psrFotzhWHQHHHB6mvbdAnPh3SPKhdEmuJD&#10;gAZIz9a878IG1tPtE93M7FGOVGEC7h3ZznFbjfFLSLECKOzG5M7SdsjA+vBIrpWFq1F7kW/REKvC&#10;HxzSL19rOq+FIbu/XTUubi5dVDMOEDdyPWuL+IMup3r6eL6KKRmiWZfkJKvnPJroZfjXY3YVJIty&#10;5GAYs5atlPito2oRslxDHKg4/eRbj/unjiplgK60dKenkDxNKW1WOvmefeK9DsPF2k204uIrYLhL&#10;qLO1V8vuB6moBJZ3OnXVrBCmLcf67GFIxgCus1LTPBuuwizs3bTC7BpCq4Q89MHr+FYWsQaboK3N&#10;vNDJPGtuxM0fIk24xWTozikmmvIpTi23dbas868LQLpP+kXcIkZJMKOQMexrv7HULETS3Aj8tZiV&#10;dXyAvcYya5vw/dm4SH7Wu2wCF+f9ZzyPyqxcT2msXUNou2KG4mCo7MOqjgnPSsJQfMOnJKKsdNr9&#10;/DYx2dxpGlxRSupDTN1c+p9TWZ8QPt1japN9rxexwI7O3zAZ5I9hiuibQr4wxWsltLdSwSYCxLnc&#10;QcjB6Yq5408B614it7llt3sncDfCRvZ+MYBHTpUpPmTNJxbi7LpoeXWer6ffwtZzwzbJ0DLKvCbs&#10;ZPPOPXNNSzsbOWW3ubVprUoNqjlJQffFJb6Bf6esljLp87rFGq+YyFFO31PTpXU6HqEl/qLQXcSm&#10;K3hWJNvRw3bjuK2tYw10utfNHgzeHNM8ueGNEhV3ZrWJzwd38P5969X8BaFp+hQSx314sl5JbqVh&#10;Xk5z6nsKofEbT7RLK5sxBHHLE6FSoBc5b7ox7HrXDadql7Nr+krCrZhVkbcuHCqOASOtdPK3Tepx&#10;+7CotNdC/wDEbU7mE6dJ5bRCN3Zdpwx969I0KO4utDkurhpJZbyMqitwFXH3vc1R8caLe60dKt7J&#10;RJKjg3DHBCZ5PHt3qrHDcPrNnYm7L2KM0UQ3EMHUZLCsWvdiaq6nJ62dkJqPguW+8OaYGmXes7Y3&#10;nLKsfPFemeEbfSoktmubZ5hcjaCThkKnGQB0U1l6na5sdOjV32wzOJFA+bJP3qzLjUI7NoHguHSK&#10;JWG6VcuwJydo9ayabibpKLv6HoXjOwuLae5jsbso0mPLAOAV77vcV5d4p0q1i1Bo44yZYrWNpJD1&#10;yefx5puueN2v47O4j5/fBMZwQpOM+9U59Ve7k1trZZfNjwjM/JyOAqj09aUKbXSwqlRPzNew1DUb&#10;eK7hkMcrXEAR1AKgq3v7d68is7G2gMUdvbxp/pLAhDyMdQT616THOkmmPNcxbLqMKmOhHmDOFrjY&#10;hb2UFnIS3nz3Ks69o+wOe9dlD3Uzkrrm5fJHo/hW5tX1xrFbqK2URlVjblrguP4iP61k2/gJElvN&#10;PkdYoZZT5ZU/ONvXHpTrLwxawXi6xvlkxMYzE2FGc8tkdvSqN946Y38MsVujw7nWRwSAG6Y/CrTd&#10;9Ow7Rt71t9PQ6jwTpdh4Zmubx3EkY+WNCpwz9tx9fevS/G+n2NymnX8Dwm5kCtLGwxhT1IJ9K808&#10;TWEcukWkUSlZJP3jMxPGT1UV0F5dppVhYLPcGVFAR5XUMSTjgc/zrKbb1bu2dEIqOiVkjN0fVNI1&#10;HU3098m6LABh8oO5sYPsK6jU5re21m/tpbwRx28W2ONTn6iuF07VbaTX7eSGxRprSY7TGMbwRzv9&#10;hVnw7ppn1q8uLrB82d5C7H5VGenPas2rlRb02epr3WlMFvYrPzG+0wAZbjbnrknrmrEWhWtrDDHO&#10;0YkESxcHIBPA5raF9pupJqH2a+kMjjykZhhFYdgR2pktn59pY2l5LDG0KoFO4bmKnJLfWlGNi9Oh&#10;rW9vDo8tqkkS3IzzHFgAMOxbvT/+FwTxXQkfSLeG1jyGiceZ8546/Sp7zTbmX7fLEirBDFjKHB3d&#10;s1ymk28j6LdEWqCUswBYZLepHpinyA30NvUPF/huQvLNosZDtuIjAjJB68DpXJyaNoWpXdte6bEi&#10;QWzbmi/jX/61Yts0dzd/Yki2BUAMu3PPetrQ7OCwvZook8pSMGQjdvb1Aq4iavbYgtLeP+1ZrswJ&#10;CY12xPKQFJY/wgd6t3WnXgee8vxJNHKPJDIQFCnr68n1p8EUKXC4kM2ZTlj1XPbJrbubAXERtkil&#10;aGT5njZyyqT/AHe4oaKXUyZJ9IsLS3KROhc4iXgHj1atGwkv9Nnku1uJIoGjDhnYyIzHrzSX9kbP&#10;S5IEt1lezkypYZO0+oNV7SO8vrSzf7VHbWcw5ixkBgeiA1nK6ZSOX1rTBe3z3YT/AEi5OB5eVX2+&#10;U8159qdna2WoWUXI35BUjjcp5Newv4ign1PULbytjWcaFJW+8+eOg461x0FjZ36Qw37mOdbxtsrY&#10;OYyf4sZwPSmo6mNRXWltyLw/nU9SvbViY1lUiNiMDj1r1C58K3pn+z286uYY8IZBwXA7HtXn3huw&#10;hk1+WxW6AgMw/wBIJ6Ad8/0r6J0/xHoWm3GqWd7crIjwuhkU4LkL8pBPQGspxbkrF0rcsru+5weg&#10;eF9Q1CWKKaOGxcNhg7bg6oM5A966nQtW8PvBqGkXF35N1GrtHKBhXzXFaDq0k1ks0ETNLFM3lDPC&#10;ofc9a4zVNUs3lt4LyMJJNkxSKcYbPcjtWShzWVtepcqijG/N6Fq2tryG+to5buUxXDsI2YZB2/3T&#10;VuW0S9ttS8qRhlyr7RyNnGStWtL8VyWI0W2nCyzafqB257hhn+VcTYeMLuHWNTmgTerzSb0ZQB85&#10;5H4VrChJv01OKrioRSTe7sQ+JtKLaJcQ2RMinYI1YESBwfmyfSpNL1KS2ggMsLYgh8s5PQn6U6S5&#10;nmSS4+dAGACE5/HArEnu5ZYVhCiIcnON25mPGa7qVPRXXU8nEVvfun0sYl1qyG8uoHXKlgF3Egcj&#10;OPpWY0zzS4jiRQpBIAxkjuTW9pGkGVrmZtrNFkvu6sV6YpRfWwvTgsI1wHUDliw5wO9dsUlolseb&#10;Ntq7e7Nq1tpprJJfMXZCP3oZQWI/DrWZcXlyzW7xxCeDb8qknj3I9KZdrINPnaEuF+bcOny9xis6&#10;3+0fYwCojDY+deQqj+HmkohKr8PoiOwWRrueaRY3UNuZT2x6HtQq2Uks3lxPif5lVeW7jNQf2Gs9&#10;4kqM7oV/eANt5HoTggVu6XpSQ3EyRuQXUFC53HHXCsMiqZnz3t6m2dB06DS7mNB+9CZZ3GCSP4VA&#10;6mvNxbR3NrbP9kn2iYs0w4Taema9CgtoXiXfLJJMrBt5OFPqOK27ywa9sYLOLyTEg3EAbSOeh6Zp&#10;e15S7XR5xdeGNQ8t7uO83oQCuMH6LxXR6BoOpTzGK9tT03RBcE5UcD2FehXf2nT7SRbaREdlVUzF&#10;ndx6ZNXNOW2tYIxqjXDzNHuPlfKpJ6DNQ8TK3Q1jSV1v+hxeiaiunJLb3UxlghYExMo+Vj1J9RVO&#10;+8RaNa3EskelQlWcLAoB2nIp2paRYyRTyi5KkvsKBuSegBz1rFfRQ0bW002NxzCUcEg9MEDpRGzu&#10;3cpuaSskdvpPiaRLaO5trZIoSCSsjEgDoQO2Kgvb6HWA6z2KWjDiGZFADt159q5y1ZYdOFo6MFjy&#10;WBXIJ96z9Zv9RupIo7e8RokjwIz8oXH681MY+87aeZVWfuq+uiuj2rwzp2gw2ElsvlPdQ/P5oGDu&#10;b19q4/xpBfXN3pdsioondfPaJNzDnblj+PFeU2KTWiZNrvn3YeRXK4yeBz1r0DwrPqS6tZ6lMU8k&#10;Sr52W+RAnTPPrTdO13e5iqimlHktqr2PoTxR+z5Jpum2l9b6ghiQK1wxXc4B68L1Nc5bvoQjM+68&#10;uFhwscRTymZl7hWBGBXqx+IEdx4bv7qSaNZVumjV1BIYZ6keg7VgWOt6le3x+zLbXyCLczOQCh9Q&#10;vrWdTlcly329TspQcVLbfpoTaFKviHULBrrS0a3UDM7JmRwP4OB0H0r0zX/AOkxxx3sDmFQ+JDt3&#10;JtK9xnivEdH0/wARaprtqtncS7VZkdg4RUyfukfyr2rxTqPiDQEKPpzPHkNMR86Oo7gnpmnTcXGT&#10;nTbV171tn8iKl+ZJTs+19zwKx0vw/b+IZvPvEmtWYRmJHDGbd02g/rXsvjL4Q6fYaMNQtkihkaLf&#10;DDlnkYdtx9BXmcCaPrWuavqSaNHFNa4a2k24jJ25IHqfeujtPEHivX7EiTUoWto0JMUAKsjL0Vm7&#10;++OKIShyyTi238NjCbm3FqVknrfqZXw60zxJZNb3N7qiukNyvlwMwxhuvSvYrzwza3Osm+RHa7mO&#10;MtGQUboCD6DtXHfCbU7TUY7/AMy4Q30pEcKSAKQ698dBXp1/oviyNlu7nUrOS4UbIrRM7mA6gnPB&#10;966KELwTs5K99OljllNKVrpPbXqcV4j14eHob21Ms88shPmgDARsZDo3Y9jXh9zqVr4uuNNnglig&#10;mtvklSZvL2EAjO3+teqTfE3TNPu7+zv1ErE+ZLwGZGxjaK8CXxGNcusw6fDbBXJLKreYY84BYjHF&#10;c9ad9paduxtBeWvV9zu4IJLSzv4Zby1uopYpLTzFcOELj5Rx1pngXR5Cqqbm2+3W9u627ypgRtyM&#10;he59DWH4YEOgPf204g2Kq3EbSHdnng8dhX1HDeeFZdOsL/UfszTR5zLGwXIxxmnQpKbfvJW11/zH&#10;PRJuLbemh8naENW0zU7+C8u7i7uJX3nyT8jcfeYf0qbVNR1RtPu7a10QrLE3mPMoHLdtnqTXRSRS&#10;XWtWsuj6pGBdyyo8pwcI3TAp2r6xp2kGCFr58wsWynJLIere59KwUbL8Dfl3RmWF3r82mW9rd2a2&#10;rRo3nFiN0hYcM309Kgn0Y309q0qjdtWIFusuzO3pWR4i1XUrrTZr2IozyXG+OJj85Vhgbh9a5/Sv&#10;GelWV9bx3a3Ju1G6QAEDeOcg9KrcmyR6hrNhdaZYRWt/bywozeYsW7HyjGcEc81zstrb3imOznmi&#10;toc/uSSxDdznqa5/VvGU3iG7B8yTagyWlbsnRQf6V23h7w8fDtnZX6XbSm53Ao/JXd349KHG7dr2&#10;Q09E77lvQbT7NNax3SyorqTkDqR2NewaJFdxuv2GdHRjhuMGIHqQea5Twtpcd39plubrbDboSZif&#10;vE8kYNeneAILaSG8vY8RI0ZBYnDEA4BxXRh6TvHondp9dCJzUYy62t+JzN54J06zvBPDZIhaXDOx&#10;IBLd+ODXE6tHBLeGxaWN3ZxgRknj3z0xWv8AEK7u7W7l8m6mWBYPM+4QWPY/SvIdB1v7NfzzSh5A&#10;VRQ/QtuPINRWlFSceW2pSvo99D0my8P/AOmc3rfuNqiLJIz1yaR/E8dpctEtlv8A3mSQ/JA5G0Zx&#10;+FY03i3UZZnjt7EBS6rll+7n+dW9IgkfVnTCSZbptySCOcAc1nzbKPcPU9AW6F6krxIyMwV3DkYY&#10;5xjIrA0DTIrvW3+03fkpG5zuXOOOce1bWnRRpcKEDXbRncioNqRj0I749K25PCj6heq8OIY3QlQ7&#10;YIbq3HcV1KlKfK7czT1XcFNRur2Vt+xuab4VsDNeT2upCWMBsSSLtIb9ae+g2M9oy3eoIkigOXbH&#10;OO2BXXafpCWtpFHaTxrJG24q/wB1yeDn61V1DRLC8UyXDwJIUKyhQXQH6V6P1ZKPwRu+l9NTj9v7&#10;3xu197alLwpoNpZwyXViIHldSEZmySD7dqqQ6K8GupLdoXMi42hs4b1yOg9KibQtPSJRHcyM8JDR&#10;iIYQY7E+9YWp3V9BfZhkfc+1SD8w5Of0qXaMYJw+FrZ6FWcnNqe6tqrM9h1LTdHtJkuLixAaR0jD&#10;E7hycY56VFqmteHNJuordPLSJsu4jwAuRkA49TXMxaONStooYtQlZwxZ3OMbh0AFcCvw/jS8ulk2&#10;mZ3DSSId2Qvbbnit5zmrONJa21OaFKD0nVlotj0XU/HiXcDyxafKizR8mYBRJs4wPavBfFVpql1H&#10;c6wtpuaBgIEhUc5AGB6gV614x8F3eqLYRS6kqwQwrtjUbGYehNZml+FNSjtLdsSR21u7PtLhmcVj&#10;XhUqStJNq26NqLpQjeLS6Hh39uN42hjtdUAszDhWdPlZApxj296glsNHt/M+zRJDDC21dhIaeTPc&#10;nPFWvF91FrUVxp9noTgXUxMt3GpYoB1HAzmqKaZJpEi232jzVktHMSOnKFR1z615tRt315vM7aat&#10;ZbeRreLPFNxcaebWO+gsLqzHmGNTuSTd0GT3ryrxjoE1/wCG7S8utd88pubsQoPJ2jtjFQa3Do/9&#10;jwWV4ryX0h3xsD/Ge7HqR7VT1ye507TNGgsrcyRcJPNJEfnkbovPQVm5X3fQtwsmrHl3h3WLSOO4&#10;huJJEtyFJiPIl5Gc++asa3cC+mhisI1Q+aAij5TtHJOPQYrmbvw6iXmoLdTGIxIzkRsG2seiE1ge&#10;FrC4laaUXDeakm2HacblYY59qTS3ORcycU0dn8OjPfxzQQofMlkLsQeHO7BwPbNdPfTw2viIwyCV&#10;5kuYfnB5GPQdj7V0HhLwk1np8E1vE8TRxO27IJ3hgSARXK69fyHW9TnkQqsZWXdjcVfdwR+dckne&#10;bZ7lKk4Uqae9zt/GniR7mVGtYpE/dmBQwwUwx4J+hrmtX0nU57qGHT7HNyl1HsEZ5dH6ufoa6XWN&#10;k1s727rIwmjbJyMKUG4mvavA02lWt5em0uDuSE+bcNjlTzsX0rGMmperO6VLmTVz5r8WzRXuplZr&#10;l7WO0YRyoqZZmQZyrDpz1pmieKdNv4ZhJDbwRMMLK7fMADgl8U7xxE+s3F3JpybLRcJkkAvtPzFu&#10;c8nvWN4L8O6RofhK+u9XDXC3M5EUMPzSttPC5PRSeprqjFOCb3OZykqj2tq7s6Oz06xltNRSzti9&#10;lGjXBlkztlZPvc9s9q4gXup3J08xW8pQo21WkO0+YeBgnnArvoptd1fwrPIti1rA5ZVU/IBGOwHX&#10;8a4S28J6hMzyw3BjhgWNgN3DleucdaSS1uOTfu2TtbpoT6Xqs8urwWtxvaKNlW4ZlAZtp4U+uPau&#10;k0zXmt9TmcN5iea6snVQA2ByfzrlUBvry5nnuYN2AAEDbVI469ceprsLrSt+nMGMQUg48kg789ia&#10;qS29Apyl3vYg1rWYZ4r1Y4lETZVHjJbaT/TPJrFXV7eDTXtZ5RJMvO/gmPH3eR6kCp9K+wS2mp24&#10;Vo5Ad0KhiCB+NXIfCFrrV3ot8ZlVY4JUuxHkKzwnILY74okktyk5Sd1a7R3E9lqeuWNleR2ZuT9n&#10;TaisFxKo2sckjI4zit7QtQXSNIuDe2kXm7gzicDdLuYKBxz1rzjwpBP4htr26g1X7HawyuySJxiF&#10;eqoPf1r1W1tdNuNPinsjHdwz7NjTnJVovmBA71yy0enc7KfvWflocvbyQ21z4jtTZLbWrf6ra/3X&#10;Yc5PoCMV59dC0e/0mCCAC2iV2AbksxOSffPWt7V9J07Wo5L6xWeG+kuGSVTkJweXxnjIFcpBpusN&#10;f2y20fmwxSMWkXJLYHt2qkRJarTr+p2vhW9mntL9Hu2ijIeOTby5QAhCM9cd/asPS72WxkubqHTm&#10;mnFszzTKueE/i5q7e28kepaZHLeR2yS20jxoAAWkHBVvTOeK818TfF/WfDFxaWVkkUiSwm3n3rzl&#10;m+6MegNbUaUpySS3Mq1WNOLcns7X8zzP4i61p+qWy3EUIM0VxkyLgA59h3rlb9LrVoE1Kd/Mjj2r&#10;Jk58sHgYHvTPH+tpYXN7ZRacsESIpIByNzjdu5+tdR4Ee40PRdUSbYDdwo8Ydc4IGQSD7GvfUfZ0&#10;Yu3U+ek1UrNN+vqj6T0DxZEr69PDCqJc21lCFJ+bATrn14rovD/gx9WS61i7hSKLy1XJwrTSDjI9&#10;AB1Nec/D5bDUke6lIJJgKx4xgxjliPStPxz4/lj024cKrCKT5LdDhI484Bz696+flCTqWS12Poac&#10;0qalJ6astaSuiXN3NZz6UwnZ9sUruWiAHQsRjJrd1ZtY0CCW6FwsFo37pRCB/rX4HI5xXlOjeKb2&#10;whl1G6geWJGXYjEfOSOgHYCu6sxb6j4VKM5mub2R547dScDbzv8AbbVypONr7XsKFVSTtva+x5Z8&#10;Q/GE2vadYws8cs9tOuZX4bYeDXk2kW8WoaldATRpcwxOts2eSw5Q5+tYupFbW8lM0oS2mmLGQ85C&#10;9cfjXMaDcRLrmIY2njabCLu5OfXHSvp8NQUKbs+lz5uvXc6sbq7ukffPwq1W51TTYprnR4I9VtIm&#10;IljGwyRt1DgfTrXE2141pHpotg3lw3DXvzD5WO7JB9xivTdG1C+0iOK50zTJrki1ENwFQkMvdQ3T&#10;NEHh+LVILgrGLaJA7LbyPiRGPOMD16V8w5pzk+jex9PGm+WKvqlv3PKIPH1xcz6pG07+ddSPcFkH&#10;zBOpQMOeT0rc8D3V/q9tqEktuFuMrFBLJ98nOBwevTmrB8IXsEEF/o9vDHcRIFuVkPzrnv8AStTw&#10;ddXZls7DUEDSBnmjaMYO4fMfm7/SrlyuLcUTTjJSipN/pqeY/FKy8S2+kRXVy4dVmCoI14V4yDtI&#10;7itj4c6RpOqaZq3iLVLROfMgkjdSgZo487lBx+PvXs3iH4qeHfDd7p9hc25uptheOB8eXHvbcWcn&#10;+L0FcXDrlr4nvL67lMVxbCYwxxxLtXL9Tgep4qZVpxoL3Wlf4thqjCVd++pO3wvXU4fwLbv4auZ7&#10;iJBLBYWPnYA5FzfSeWhHuqkmvp200vSLaUG2ubeCe4MZckddse3DY9ySa4oRT6Vo3iUppUc0txNG&#10;fs44MXkcIT64Jqx9pOnWTyywiQwv5cxfjbIR8xX88VwYjEurK/yO3D4dUotdtfQzL7Sbmxuru4/t&#10;mO9SMDcxIRU3cfKvpWFf3F5aWdvLcTxtY7zKhK5Uyvxj2FcBeW2nNqurpHdNLbQCF5zuPyqCCF9z&#10;XrWl+KrGe1i0a9sIoYrmJ5oppDlZUiXJAHYnHFdPsXFR0voZxrJ3u7a979Rml3dwti1xcm0ZXYiJ&#10;ovkA7AE/WvFp/iFdzz6zAmjrBeoAq3KjBePv8w7YrorXxJdQ2Oox3VhD/Z3z/ZiBtOT2Uf3vSuTu&#10;GsfCnhyW5PnN9suCsLTcybG6gY6Dk124elaTvG7bVjjxNW8Y2lZJNu5zNxZ3ltbeJ7i3mZGl0+Mf&#10;J94P0xk+tdx8GfCENzceHnkjEDRTTwAq/wAzs3QHvjPWqWvXuoS6BJcWdtGqutv9oUDLFWbOcV0n&#10;gLT0uLnStV0a73Wy34cqcFoZAuH/AA4rbFVGqU76a2/A58LRXtqel9L/AInt1n4jnsPGV3GboD7F&#10;b+TODwu8qSNo/EVx8niK9vbnVLRpXWG5t2wVAG/HDKPxqr4l0q98n+2Z1WL7TKzGNgfNmKcB8ds9&#10;q82/t1odUt5HtpA0jBcA8RA9c+57149Cip6rsevXquHLfS7/AAPPbp9T0mO1u9PnaQ+YB9nx90D7&#10;3HqRTLPRp9U12N44pLePl1MuThmHPXtXoOu69PpF/cSRQKUaRSznHIPoe2K8t8fXVleGTULLVLoN&#10;azbLqGR/lXPIaMjHFfR4ZSlbS11ufO4nljf3m7P4dtuxqWPwm8YakdZ063jt5FnR2gAYATMp7D2r&#10;M0WaDwreTpdkodHiZMZ+VrlhztHrmvSP2QfFs+p+I9Zku7p2SzsZXhLHsxAAH+1Xkmo+IYda13Ur&#10;e2sEaR7yWW7SUbl3Fsbh7gVtTqVPb1aUkrRinp5mM6VJUKVWDd5SaV9dj6m/Zz0/Z4a1vxddF7mX&#10;zHCMy4ZYm4Kj8a9L1XTrURQyrMZrc3yTDbxtCD5Vb6HrWJ4J8QRW3wwsbGxtSDIGhmYdF2yHH4ms&#10;GC3Syg1QtemaK7jCTxoc+TKvTgdM+tfGZhV9pXqer+R9hgIOnh6S8l+KOr0y4stF8Oia8nigXU9Y&#10;kJZvmHlpxzipvE8EemR2c1rrMdqY0cW80+HjlVx933FeYab4cuzpekfa4t9rGZCwnYgKXPYfQVmf&#10;Ejwadd0azjtL9JI4rj93g8jPZSemKeEjGVSnGT5VdK/YK85xpTahdqOi2Z8X/EjVpTq91tuQZUjG&#10;4IcKTu52/wCFcp4j1G4uLja4ZGSBWcAZ4Iqbxx4F1nwxrOy+8sZAlifOVlT1U9z6iqmmalIl7Jcp&#10;EtyZsLIGUsqr359a/YMJCCpU+RqS5VZrqfk+JqTdWpzxcXzapnI2cMNzf6dG108iPIuVbJ78gV9x&#10;/Abw3Zaj4n1vVDYiOK3tHVV7xHIQMB6+teF+FvhsmsairafJHDNzJbRD5g8kZyQT26V9lfBjQtXs&#10;bTXgIo4ri+lYMdvQsQAO/wAoOTXhcU46EMLUipe84pW8me1wzgZPEwm4XinzX6aI9ytL2MW+sSXJ&#10;CxW7eZEG6DyxgD6k15Ro3hgXr+JPErQNGIInuLQM24Oy/wCsVQemew9697g8Bzf2FPYXWrLdXF7J&#10;532hU2RRLGc7cc85HT0rndS0a31qy1qwtm8ye0hG1bfIRnA2EY469a/L6ScWr9j9GqWlby1R4jq+&#10;n3M66fqCWzS6ZcyBjaBCjuqj5gvZsg9D3r5h+J/hjTdF12xvbK4E1vdq00KSxhW2xkgo46bhX0F4&#10;/wDiH4v8OalYaFIsNxvtQ1uI0yNmMZI/hYdDXx7488Sya4zZupHeBypXkLgnGV47E8ivvOHsPVTj&#10;K9oNdOp8dnlak4uNm5p9ejQjajercxSKdkLxNJG5ABjUj5gP6VBofisM08M6nyG+ZJQDuUr/ALvr&#10;3qifEs8tj/Z0thGx34BQbnPHf/ZrtfCHwx1+50ye8gt7O3ghVlaR5gssmOu0V9VUlCMHzWXzPm6a&#10;lKUVC776HrGi+JrlLXRo7G53jUJo7S4bGAR3AzkqORmvrfX4Fu00xrexZUsFUI3YM7FQ2T2zXyt8&#10;MdLkbSNPt4ELSDUG8kOOdzKv6+hr7D8K6/p9zo91Y6nZOv2OGX7TOWKqGifaF/WvzLOpxda0ejfz&#10;P0LKFJUry6pW8j58+JFjdaHNieUy24nVJDkEybxkuMd+eKXVYotHj0yW21RleR4Zo5JcBlcdFK9S&#10;Paui8Qa/pOpLY2kdqZWwskZYYxKRlcn2X1rF1tdK8f6PqNraWiv4n0+E542pOqHJKk8b1x2608A1&#10;7t7qKer9TLGL3p8rTbXurzXQyde8YaGt1a6NfRpdrdxXd7fzD5d9wVYxYPBG3bxXm+nzeDpJNTtN&#10;QtLK5nSF3hWRAT5i9Bu71y+vCc6z5MSuRGoimV02jcV7E+gPFZ8+i2p+1Sqv76NQygKSfl6liBjv&#10;zX2uGpxjCNpPVX0PjcZWlKUrxTs7Wa6H2L8B/D93qPw78b6gBZ2phMVtHO6bW/dqztbxAdWORjHe&#10;qfh/xedZ8OarCLbzG07TbryZ2UhmIT7re+fSvPvDt5rE3gEWq6nHZ2Vnrs15bXMZ+eS5itWIyD2y&#10;oryKPxh4p8L300AuEja6iErxfLIpSYb8kr655rglhpVKlV3TfNdHnYzGewppu/K0r2PnZPEXiiUY&#10;8wsoyRGQc4z2q3aeLvEULqz7XAOBuXP1BzXp9v4ns3IlbQbORzuYkKwJ39zjpntUkfiqxCAf8I5a&#10;H/gZAHp1FfQ86/58x/A+GU1/OefN4r8SvIrCOJk3E7VjIB/EVl6v8RdcCqrxxEL0YZOPY59K9dHi&#10;O0Und4ZstqHhd2dxPc+tZMniPSJj5L+GLSRypb7zE8dgD0qVOPWijohVVv435nCWXjPXkTH2eFt3&#10;Rnz8wPYc1qaH458UadexXMUK7opUlwBjlDkA9wPxr0UaxpkJjX/hHbYFkBB3nAOPTtVqPV7Rgp/4&#10;R62VccfMdufUkd6HUi/+XMbM7KdW2qqWMnVPjZ4uvre8iu9Ls55prr7QLh0JaNT/AAKc9K4m/wDi&#10;Z4hYktp9sCOBgNxj8eK9Rj1bTV250G3IySV3kkA+melZOoa5owWTf4ZRz93HmdR7Z70QVKOnsYm0&#10;sRN6uu2eTXPxC8R3LLMLdE3YHy7sHHfGa2F8d+KEQMdOQk9HO8Mv0IORXcWes6JKWZPCsaqDnb5u&#10;OF4/PNaUes6Ju3nw4Af+u24ZPbOK2VSCsvYRM1Wk7/vWeaf8J/4kjyrWMUhI5zuJ/n1qhJ8RvECM&#10;SLCBGPHO7I/WvW5tT0QoMaBjeRnEpI47dKzrm48Ou+JvDbgnA+STg+/1rWNWn/z5RnOevx3Pqf8A&#10;4J6/GWS28X+INLvYkin1GyAtuTsHlkl85J65r9S9a1bTvGXgvxR4eaaJwYzGWibKpIPu5AHrX4U+&#10;C/iB4f8AD19NNpfhhxdKrATs+4qDxx6V9p+D/G89v4O8Rpp+orDLJDHcXEoOGhJO4Ju7s1ebjKrh&#10;J2haMla3qdmExFDlanLVa6eR89a98HdY0K/aLWLO5s2lUvE0oUrKAcZUjI/CuW1rQH06OKV5Mxhv&#10;lIb7vvxWx44+O/iTxbeWB1e73CAGKJFXCqvQkfXvWNfag15p7wrLvUoQAAPlYetQozTV2eZiJ0Gp&#10;+zvbpcw4hb3Dtnadx2neMg4GT2riNZ0uzjeFWVURn6LyAB16810mn3ghlTIG5GICnnoPWuc8S3SS&#10;u8jqQrAhlxjBzxyK2hdSPGdSJ7TPo2kyWFi0VkgYEoZNgIdcAg0kGlaP5aDyEbAIwUXIA/KsizuH&#10;/wCEe09PJkik80mLIJEkWMEe3NLpM6z3RhnR0VskPtPBXpnNcsnZvXZnpUZe8tuhut4b0qZUC26E&#10;vjarIpXP0IrJvfC2lyyogiQO3B2gcdsDjoPSuy0Pw1rNzpRvYbJ2gjn8tpWYLhvVcnJU+1dLYfDT&#10;xJqOq6dDBYpFHNNHhpJV2oGPLH2HWpjXs9Z/ie3CN1H3T5x0bw/Ym6v4Hto2VCpyQCCAccCu8g8I&#10;aRApC28ZJUuFQYwf7vP8q6P4r/BDxL8OvEOom52zWPnosN3bfOsisd4yOx7VUF5HJAipyygFieOe&#10;oP1rqnUbtaT8zSy7dDHl8M6ZHAuYkcsxDvj5wOwrl9b8PWts8kdzYRrNjA+UDGeR+le1eBNGGveJ&#10;tLs/LDRmRWmU8dMk/jiqv7Qb2Gkag9pbRgyFUEkjHcSWXII9PelCt+8Uddrnl5jRSoTqaJLRHk/w&#10;+8E2+s6vPa29lG0jbAFfnDCRRvGPQc1+hP7aHiWZvFvwe0SGcy2LWm2RCfkMijbu+oC8V+Z2g+L5&#10;NAv/AO0YZmjkWKVVYHazNt4P0GK+jfHPjmHxXY/B3WruUpfRApdluEPlOozn1IJNdFSfTuv0PPyn&#10;F01RnFSammm/RtI+c/i/441+x8Y+ILa2hMUKXJVVDEcAcZx0rhrT4g+InMQkjuZSDlcTMoUDtXsH&#10;x0tfM8T6hqcEZayu9jxyf3iqAN+oryi3eGNs5Zwcc9O3AH0NVS5HTh7kXotzf6zJVJLne71+Zrn4&#10;teLt3mIs+CoBxO27joAayb74weKZBvkW4D4I/wBYyjHf8a7GJ4tocICMDI6kk856VzHiO2SdcDOc&#10;5LkZYeg4pRhRv/Bj62PQ+sVeW/tpP5lPQfjL4lttsyJcnnYCsrAAf4mt2T42eNHdjHLcJtywUyMQ&#10;p9ef5VB4atIl0q4haN/ln3L8vUjiuoFnGEJ8oKW4yV6YqpQw9/4ETWniqij8cvvOiu/jhG1/ossc&#10;GoJCIR9vCyFS8xHO0/3e+K8r1P4teIUkmMEd4IjI3llpmDFc8V2F3bWwdzj5CoJwCcsPw7Vy9zEk&#10;m4hHG0hVXafzFRClRX/LqO3Uzr4us1/EZyCfFnxS8+wS3IYg5UytggVZl+K3ihyPLe6XcRwsjDkU&#10;/T9NibUgzIQUbnCnPI5p80eJEUxMSrk8jj61uoUOlGJ5U8TUs/elf1I5Pi34yiZwJ7hgQNuJWbFU&#10;z8XPGTA+ZLK6g5ChznPrWtOjO4YQhc8HC9h3H+FRyWZ27vILccbVI5NWvYr/AJcx+44KmJqbc0vv&#10;ZzEPxI8Q3V5bwzTS+W0qbldzgjdkiv1K+FHirVo31vXJbc+TpXkosiriNEZQFHuea/LS70adr+3R&#10;IHL+Yv3c9+9frn4FdYtDuPDuoTwWWnatpYxPIQDbTQrkyn+8x7ClVVOXIkrXPb4aqzc6r7W3PTPi&#10;domqfF3TfDI0gl7zTb6KZbq/j8myhPWQMG5fHpivnP4keFh40fVNJ0TwvCPEnh67Eup3EKrAkm3+&#10;KInqp6ivoLTJNB1Lwrp1ynjK6u9MtFIlSFPKnlkhzuGe+7FfP/xA1+18VabrN14U0LU49VaArcX0&#10;UuCbe3HEbqvUkH68V2UdOW2mu59a+ttu1jzv4O/HTUPCOt+JDNo8cmr3TJYJDIpfCE4O9xnOT1r6&#10;48T+IdT0J9P8THSrIxXtxFBFbWqESpJINp47gdc4r89PgFeatN4mtYYLq3tbmFjdyyXcZP8Aqxu2&#10;uffHNfpn4V+LL+KtVtRcRWLXESTTI1uhZd8fy7FPQsexrrxMUpJegqcmrtRXW997HF6Z4Ui8K3c2&#10;pT+PLGTUL+ZoWEsbb4IJeQEzyCDXknjf4EXk080Xh251S7uLzdPe30jNDazLnG1ixGcdq+urnxna&#10;xXWk2t14Xgv7hpbdjOqq7wmc8F2PGV6kV5X4t+I/iG+8R+I9C8PX5udJvzJbfbbkEeRcRx5aKDoC&#10;Bg/jXKpO90zXnm3Zw+b/AOAcRqmoa9ZfDs2myLS7WzVre+fyzL9pYY2xx4zkt69q7/R59E1Dw1fW&#10;WgX88F/NJYO9u0fkvDHjbvX1Bzz714n8VviCmraB4W8PxXYRNNIGozQRtkzLGR8+QOA3GfavQvAO&#10;oWckem213ojXbQ2qR3GqrKY2jZAdu3GNwHWpkvdTNVfV8ttb6Hb+OPhc3irRNRum8Q+cLSdLaO4k&#10;yWgMY+cHbyXz61kjxffWWhwaXY39rqOp2ViHWVmARYlblWJxiU9lrWvfAeu+GNA1qfw/4jnSCci4&#10;W2u18031wQdxQ4JXPQV8d3Pxou7XXdOjv/C9vZjUrmFWmjUkrsOx5CD1br2HNXSpyldLW3QxuurT&#10;Semmx9c+LfiXexeDNDfV4L2S51JHiihgG10djxvY5JU/lXzL4P8AE/jSDxBqMFzPDpdxfyIuIkDs&#10;7L8q8dsjqa6H4g+ILmfxVcW02syfZ7S1e5tJIvnkLRjKRheijua5/wCB/wARF1fxu9xq1yLsrYuX&#10;mmjGbbZ0VR6nNbxh7knboYtpNJd9j6T+Kmp+IBpl9ZaXYRXsFhaBb17i3BZZiMtycDAHpmvhzw34&#10;d13W9LuNQvplexs5zIbYyEOSRgeWgzj2r7A/4TvRNMu5dNvfE+r3j6ijKix2O6NWk4VMgZbHtXgm&#10;i+LptO8Vahp9xMJ7UBYZzcQGN1MZ/unkHHrRRcrO0dbXuZytdJs5DX4vEsnhiXR007T13QmVizr5&#10;xjDZ2ED+L9a9y+HPiS+s9P0Syl1a1s0uLIn7Op8toZF+4ZF6E14z4m8S+EB4v1S7XS7hrKXai3oJ&#10;KQ3O3Hlhh0yOSK8VuPA2uTa5OsWoxtGro0k4l+aJZORuAPJArqVNSjaWnUzdTlemvQ+oNQ8Z6x4c&#10;8VPdDxHZXkWpGO1ubt48lNo6B+g9OM1mapb+LPFB16JNP/tG3tnLQrIjMECcsUfhQT2yc1ymt3vh&#10;670Sz8NrAcWt3DL9t+7Ixdv3hwM8455r6u17xDZab4Q0zQ/D0N9dXN7IzXMuT5iw8nzCxPU44rln&#10;aPLaOprGTdzyb4ZeKYNM3ah4k0FgiW0nnO7f6QkZG1Tt4wP7teo/BjXVvtB1KO48Opc6Slw89tNG&#10;i/aizZw23JJIHQ183a9d/YpNXtZtSvb59TZYnkkiJKpGfusT27DmvRvBnxOgme3hm0aCO80x44kl&#10;tx5SsoPCsy4yxxyKzqQum0upotWk2eOJpvgzS9X1GSHWprSa3nkkdriM+c4JyI0QgYI7nNbHh/Ub&#10;24DX8V+jPc3Ikt3k2rkZ5eQjocdB1rZ8c+CLLxNfaVcmILd3V7IsrRAO0ZfLAuV64A71yPiT4W6j&#10;qGj3C+GtYs57LRszzxs2y5DseSxHDYxxW8XGSV5a9b9CGnF7fcJ8evA0yX2mX1rNaEXriNIbeRmZ&#10;5WHLNu6Zr2DQPgJBNoukWmpa8ltdyQEuIgoWFc92YjJ9e1Y3w08BWHjiwjkQLcJEys5L/vYAowzY&#10;9z0r0mx8HeGdVsIrSa9u5rqMvaxxRuY1mlXoS2PuqOoFRKq0owv8L7BypuT7nCa78PfFb6Emgabc&#10;24LXOTbeXgzRZ+WTecLg45xXxf4ntb7S9QvLKW1ggeEtGxXEm4g9mFfc+nS6v4bXUrTUbhbO2a2l&#10;tUvmYzu+0/8ALLB4Cj1r5dTwq8mvWNpZX9uRegos8xDMwPJcr/eq8PUtzJ7bmGIpr3WlrseYaRZX&#10;erKLcxLAEUuCU+8fduevpWlpMj2jStPIFkXMSsSCMHoQfUVS8U6Hq/hfXZoZ51uhDOCHRRtbP3Qy&#10;8Yrr9espdYW20uDw5aW+pH9+0sUhLzbu2M4H0FdTatfozlUdWupzkyQyCVIWLKRnLcKT7t2q/pOn&#10;xtbrO1xE5bcvljII28ZGaw4oNSsL62sri2ZpZnCtEyFcknb3qS4WSK7mh2uGjZkMfHy4GGGPSpeo&#10;MpXDzadcSJKW3IFEbdeByG4rc0xHNvJJIrqJT9VbP9a5gQuYQ0isEEojOTluTn9K3rjUmvPsFhCk&#10;hjNyEUKPncu2AKUiGN1m+ludOul84/utuAx2jbnpgdc16J4J+JWo6ZY29vHbWphRCQWiG5s9Rurh&#10;/EtvFYJqOlzWpWeNgiKD8+/OefbFN1i4uLLRrFdnl7Y/lXZtP41zVqdKtTUJxTTezJ9pKnJtNprs&#10;dv43+L11qGm3cRsoAzLhf3Wcr35HevJbBUit4zHGq7hudemc964W68Yzeeo80MxxnjsOxr0m6v45&#10;7SJjEAVxnH91uldOGw1PC0uWnGybuclTEyrTcpyu0rFlHkUAxhvu5PPbv+Fcb4lvC7xRLgDkntkV&#10;1CSLt3h+M8A88D0ryfVL4zTTsE3KznGPQdvpW1CTcjmxFT3LFzSpvLk35BIyVIHUZxXX3k7TRRxp&#10;EVcseB0wexrhNNckscMB0+Uc+wHtXU/aniinBY7yucf1rslLVHGp6MW6tggjDPyOGxyMfWjw+5a5&#10;lwD+76MuR19c1zD6nJjJZSDx9a1/C9zK7Skk/I4UD7vPX8aU5+7LUIy95Hs+mW6K6/vfU/Nxj3rN&#10;+Id040Up5isZJo9p6YKnOaqadqMJvTFvCmT7oJ/jHfmu21rwLpur6e8Nzqs6XEIE0jRx+ZGvqGx0&#10;r5nF4iNOalJ6HtUZXi7GZoyi80khQ6M0RVzjoR0wfevnrw/cR/apot2Ajsrlfrxmve9BuF0Xz7W6&#10;u96EboJo8OrDB65ORnFfHEfiVbPV9SfbvV5ZNozgHcaMGnP2tno0misXWUfZNnr/AI/8JSGybUbU&#10;B9g/ec5wB3+lebfDu9b7a5f5j+Q+pr3/AMPfYZdHWS91YJJNHxDGpZT6BjXlXhnwLqn9rXTW9izQ&#10;bztYsASBz8oYjP4VtCv+7qRb2OOov3kJJHYrdIt02BuAGM/w5zWD8S5pH0hSMAJMOPTPHFLILk3s&#10;lsiSea8m0IR8wJ7Cvo/Tvg14a1XQ/I1WXUBdcEtbuvlD0G1hzj1ry8Vj6OEdKVRtJvpqYYzGU6MP&#10;ee+h+f0EoEbHcCF7nvULXSMRuyO3B4r7b1H9l/Qhp18NN1G7ludu6LzdgQkc445zXx5ceFb9bu3s&#10;BG32mW4ECQsNhZydo5bGMmvYy/OMLi+Z05/DunoeVTxNOr8LMi/u0eEKgOeBnPUD1rAaUsMHPWvp&#10;rxt+yB8U/CtlYXN/oKE3Ss6W8E6TTqF55jU5P4Zr5uurGaCRopY3jkViHR1KspHUEHpXo0cTSqfB&#10;Ui7b2Zs9NyCJtj9fzFbVvGW2nZyfr2rERAZEXdj5gM9cV7jcaLdQ+HrVIbFmAnYyyqpY5/hA9BUY&#10;jERp8qdvedhXSPNBAwGecnpisPUWZZSPavQ/7E1FQM6fPyMghDXOt4Y1S5lfNhMNzYBKEAZpQr0r&#10;P34/eVdW3OShbDoc4wRzXpWsXGnSWcAt5NzcEgjBUAd/xrt/CvwFuL67givdWt7VJMYLAjqcdSMD&#10;FfZmh+Cf2fvCmm3threg6jrGqW7CK5ljkby5d38VuV4GK8zFZ3hqbjZubT+yOk4S5vfirdWz8xrm&#10;43Jgn7xqlCT0BOMc16T428HxLreoR6RZXf2EzM1sJUJcRk8BvcVDonw71K93KAyFecFGOfyFelHM&#10;KDhGbqRSaTs3qrmSnF2szhbZV8z2Bya7SPY+PkYZAzg/pXQy/CfVrdWkQiQgcoEdSfpkc133g/4d&#10;XWoXtlFcwyQqoydyFd3tzXJis1wsabmqsWl2eoSrRim3JHndtpE86hvImwP9g8/QipTpl7EN0lrI&#10;ij+JkIHHT25r9F9E0OPTbeFYZhGoUoUCZC49yK0bjSLTUbeWC/iSWKTg4XBA7MPf2r4x8YPm/wB3&#10;92/fU4P7bXN8GiPy3htZVEhkBAySB3HOaqW2+Sb5fmPt61798Vvg94k0fVLtbLRry9sGxJDc20Ly&#10;RlG9SAcEehrhPB/hnXItTgVfDt1JuZUPmW7kYJ69K+upZnh50PaKrCzjezdrHq069Oai4y3POtTt&#10;JYGCyHIJ5x2NacWnmaJNi7uPwx7V6p4/+HXiS6v2httAuSyHAWO3cDHrnFbPh/4SeKf7Gv71tBvP&#10;LsmRZAbaXcS/YcY4/OsnneD5Iv61Sv25kdCpSvL3Xb0PNvCd3c6LrFheWV1JbXNvMrpIhKuhB6gi&#10;v3f8F/DbW9Jm0fxZq/jgGzeBbq2MknmSXCOoZ4zuJ289Mc1+PFn8KtT1SOTytG1GzaAeY8lzbyIi&#10;qO5Yjiv01+I9x8PYvhv4Z0vX9ckk8SxW0DxrbErBGnBG0DIGR1Y14+Y5lhpVaVpc7d17utnvqevl&#10;toqpd8q03PSv2vtK03U/CFvegQ2upapcQWy7nbKwOwIfcCOAOcGvhifwh4Z+HfjaPS7fxBD4qgv9&#10;LaGchMNbvIOiYJJxX6P2PhPwV49u7rw9rsdyqtpdubSVpS+XC9UZTjOOxr4mv/hrefCvxt4SSTwp&#10;Er297Ky6tn7R5yP9xWRPlUj3Gfes5V6c1f3bSvqu6NcbSiuXZ2S9562TPXf2S9Z0vQdNiI8LXLWs&#10;ZuLO/umjMqSybv3abD6Drmvo3xd4E8KeOmuZ9MWDT9Y0XZPNsXyoZRt3AFVxnjoeor5g+BXxM1y3&#10;vPFOhmS6t4bzV7i6jleIAqx+Zhu6AntXV6D8PvFJ8V6h4jTxPDNdXFm4WC5dVbauduRkBj2ORQsV&#10;STte666anoYKKnThKDtZcu/bujsJvDVl4q+H2szJp91YT2dwHmldiyXig5/demR3FO8NXvhm/wBE&#10;uNQ8M3klpJpiFmtJnKfaML8wO/uPavN9c/aK+LHiBrPw1YfDUXDWcyS3LKwiSUKePLLlQFPcAmvp&#10;r4i+HvBN94OGo6lpVilxJYyNKsZ8prW5C8ZVTzg1P1PBzakqNJtJPm5Y3udaxtRX96avJpJN6eWt&#10;j8jfh8NKvf7RgnZY5dW1R3m+0Er9nQSb846HPQ1+qPhz4am8sr3+0JIZBbWscttM6fLEpXAePszE&#10;HAr8l3+INnD4astGfTI3uZXnkubp0+dgG+UqfpX6T+HYb658BaDaXGqahcfb9HR7txhYLVG4jJcd&#10;/au6EFzybXU5ctr3UoRnrpr26no3w80jQLq6068stVjkksQzWljNISvnx8EsWzhsjpWh8S/iT4lt&#10;9a8O2tjoMdzH5TXOrwSnbFDI/AdX7gV5h8CoNP0zQfHHhK8ht5rvyJTHfTZUS+YMho29R9etee+E&#10;fhx438GJb6gnioaxZ30QtJRcguYU6gqp+9iumMbJ+9/wT07c1S8lfor+Z6zpPhDS9X1G4uYIZDqj&#10;6zbTTqdy25XggBuhGO4rmf2lvhd4hs/HGl6/f2oXQdL6G1jMiKxyxkfr3657VxPw0+Ml7eeKvGWh&#10;6r4k+zabp9o8scksQjdzH94x4x07DrX0P8KfihqPizRtWnk8QG90O8mMG68Xa5hxsOcAAH3xTinB&#10;/L80E5TUuZJNLRp311Wx8n6j4v1Ob7HdWtrd2VkkrSS3OcGSHB2tkdM54NefeEviv4l1zW9f/sLQ&#10;TdQ6ZBuMsmZAI16sxJ6/jX1X8XPH3hLwbd6Tb6fb2+rabI8VuQ/zxwxR4Bzt4IFee/HmW78L/wDC&#10;RDSdLh02HXNOilRbWPy4rqJR823H8XqK1p8r0cE76Lsauo5cvS6vr18j3nwF8QfiZPo6X+j6lHLd&#10;ywG4g0q6jzHdKOCsLHBXHucVzv7O3i3xN/wl3jKbVtBbS57dvNv7RW5uGf7qRL36k56VzPwu+JHx&#10;J1rwHp2oaRFpdrLpMataNMf3t0udpgOeFUd69S0d/E1ujQ+M7vRjcau5EdzbsYfKllH+rz1bb6ml&#10;L3U11TMHFN1FyQSkrO2+nyOi1n4haP8AFV9a8K6PBaH7GEeUXaiQCRW3BCOxB9K7zWPCNnJpMcGr&#10;2lqdUtUR41s/3awqeM4GMjivBvE/hu88OfELw3p2jx6botrDZrPfXqkSpeqh6SAcgmuvvviFqfjT&#10;xTcr4etXvJ4bc2/mLt+xuhOdynIbgjpUtaa6vsZqm/cdP3aaXNe/5vzPGrz4Vp4w8TeINV1uRNTi&#10;0e3S3js7ZhbySBXLqU6g8Dtir2r+Hfiz4niuvEWn6hcwabbeUNP01Q0olYHB87P8K98V1EGuax4V&#10;uNRvLuTzZWma0v8ATYoFxA7D5ZC45B9Otei+GPiPe+GLbSrC7g1K3sr+4NtD5qY2vJ82Ub1JNTGT&#10;dk30sdVXnSvCMXtb0trY3LLw5rFppWuhba3kkTTPOmkRzAJpmHzBUyMbeg5rzrwvHHFeWWuvpEel&#10;SSuyx+aTvRB907emc85Oa4P4sfFjxT4c1C5tf+EZkjkMixxzTlmE8W/DPtU/nWz4iu28b+J7C407&#10;UrprO3tlt7xSDGLcgZbhh8y89qq2iZlCE9ea1pK7a9D1ldY8RXl1Fp2qwTarZfaJJZpnjJWWMDcr&#10;gngbT0xxTf2gvife3NlocHg+8tJL+YpZBZhsETSYzuPGTxxXGnWbzUZtHtba6naw0jer3pDeTPGo&#10;/wBWxGPoe1cY/i/wHexSa5cWdysEF6BBHuG03EfBYIOSPQ0RlZ2X4+RP1ZOUZOHwpu0dtdNTj/Hv&#10;wNv9A0rx5d+KIY7vVHtYmtbi2DYViDnaQeOcV5NoXx50Pwl4N0qxGnTJqGl7ZXupJR50kxPzAsM5&#10;TsBjpX0h4o+PWv2ej6lHrGkEtMBFYqwJEsE4wuT2Ye9J8PfgXe+C9MsNV/4R+z1ZdRbzN8m11gjb&#10;kqWcZ4rRzjrdNocXOMV7Vx5r6Wdk3bpcvfCL4vr8UfDGraxruqwW9yXkjsbJ4d3llVwrlyOp618t&#10;Xnw88S6J420HxLqcZuLUzbYZbBjI8LAFQSB0B7mvrHWBp0ei6naWdsLPS76ST7Zc2sXmGAheCMD5&#10;RnuK4Hwd4z1iXTJ9B8O6lZMtrbxobu5kEb3Acn5QTkKx75qfaatrs/PcdOm4p22utHolb0PGPGfx&#10;q17/AISia41yGeJthtbF4U8qYox+WVwOx61494W1fw0PElxe+KtYuY72GRXFxCWkV2LYXco4DAdq&#10;+ivDnwq8Z698WdPtPEDJ5UVk8rXNlicZTkRsT+VTfEf4V+EJ7j+zrKSLTNWN410Z7kFhKq8EDHTH&#10;XFapxS16rVormV1GLWiTtbofTXijQ/HmjWmgXlv4jmn0aSxZ0uo0zdmSUhgJB15HGe1fL/wh/aEv&#10;NAh1uz1DSLqVpr6S6AusD5S2WAZuCR719U+Ctf8AEWhaPJYarp154k1CRFKXlgQIFtQMDy07be/f&#10;NeHfFnwJoF1f6Fa2l5Jc/wBtJO6WhxI64HOfoe2KwhbX+rEU/evGcVvo1ZX662PbPE+t3vxH8K2G&#10;leG9es4tT1CbeHjYSeRbKC2eOjcY4rwPxX4I1rUvDB8HaXdW0mmWplXULuUGRkukJZtp/wBonr2p&#10;fgz4lvfCPhXxXo2iaNJdalFkNesFjNuM4KHJ6AdAK+mvhraeGf8AhHdSh09GRLh/Ov7dzvZ7hgC7&#10;K3v7VUbqStLrdXMpP2UW+TS6082fK3wu+HPiHTLWHwnb381zbx25vGsXX5m3Hs3Hyk816Xp3hPV7&#10;Sy1bRJtLiuNQTN+LKaQYhhyApV+m7I4Ga9S+Jg0fxHHpkdhfXWny2+BcalAuZobdR88TMMZH16V4&#10;n8HNasfE3xT1bRtM1iXW9Dh00ol5csY5hjqEdcEgHvxTalJyd766v1LdZum5W5Uk3a3bzPXPiF4f&#10;0C+8KaZJeS32oXnlh4oYiUWCZQDiVRjKg1518L/ihY+IPDEQlu3e+0CeSS5TyuQ5yNob9ai/aO+G&#10;3ijTNYt9V0a9e30swMLi384LJ8o+8HJ6+leB/AGy8G6dq+u6jrOrtb6dPYb3WYkRyzoej7epPtzV&#10;qK5Xdq+liKdnTUlJtay8/TQ95+GOnazrfhDxtfjw+zRTTTXEUjj97OZW8zKRtyNvTIrC+Hvx88E6&#10;eml6hr9rqKXsFnLbGWWI+U5z/qwMHdJ78V4Z4p/aZ1901GHRFEC3DrDax2sm4QQn5ctx0P8Ad7V2&#10;HifRLzwz4K8I6fqOlW18xu1uL66MfmyQpIc4VDnJPcjih07WbRpZvmTe76dNOpt+IfHHwu+Jeo6b&#10;pFkLrSGikkuDNGgdhMgJVXGcbeeaseN/gPfeJ7PR/GaWkdk8UUZmmBWJBsOBLgclQAOK9R8La34X&#10;8cabqth4f8IqH05x500SrbFkQZb5hySw7V7J4B1vw5ZeEpdXleeXTLdWhe1ALqoXO4BTnOKlqzsn&#10;bRmbquEVZXfMk09XqfF/jr46T6ho2k2dppb6i0cv2d9T8nfslPCmJjySPQciug8Qy/E3w9ob6Rre&#10;qLqehaxYtCtwbYK8bONzB8ZbgcbjUPgedvF1vfaT4L0tkg+0y3um3DxbGDhskHPQexrr7/xT8SdA&#10;hGm+LLPT4bsBmRUfzRKjj7uAMZ9qj4e+mhdk5QilF681m/xOF+AHxc8Fam2m+Db2WBLS1tBHthzG&#10;Zn6EEjBYgd63fHM+jeCrLUjpTi+0LTrgyHTpFLvC5IKsGPbJ5rwjX/hbD4J8Q6f4luktrKBpFnSB&#10;gBPJvP3FVehNfWoGhfE7QvFVpHod3YG58o/aFTG1UxhmHU89a0nGF4tPR7/5D1i3J7bOz0Wu58me&#10;IP2g/CeuXbXcXhmW3vbhYYYnhUlFk+6Sc45J7V7ingjxPpGkSTPrd1BYM6SSpI2EWU8koT+orzO8&#10;8Kj4eeHL7w5GsGuXGr3kaW6wpmeN42+8B1AHU17v8fvEA8IeCxbavJ9ttdRh2WZBy9ndbeQwHenJ&#10;J25U7A5tcq0d3s+xy/gHSxcR6hHplrp1xqVpfrNNq12m7Ebg4QHsV6iub+NXxS0eyt/DFlqWo3F/&#10;eQy+WyWjmRdu75pZAOfl6iuV0/4ofEXwn4Qs11HwckGnayjWkbQwHdK5GVY46ufzr0L4XaV8NPDO&#10;iWepa2J08TFZIJ0ljIMSzj5QyN2HqcGqcUrN6/Mnmd20tnp1+8qeCRqPgjVPE3inStdi1OC9iEsL&#10;3Kbppo4cbthHIUZIAFcH4j8Ya/p1pcapaRiwsNRkS6t1aMSrLLKMyMAecivStMuvDmv/AA71BbJp&#10;otR0K+a2KhgLdknfOUx/CQa9Z8E6BoWh2kGiSNH4hu7WykuZIJQNkLyg4VF9Oazk9btdgUormdne&#10;7TfofBHgnxNper+JJ5bnWI9TuLqBrcW0iNb5YnpkjAPFe2nwJbQ6XFZ29jDFfX92sttDBcb/ALOm&#10;MEOf4m+lHwX/AGeZINec2w0+21RjJeSLcuFNvHK//LIN/Eo74rm/Ghv/AIZ+OJp9LQaijzb7a4vn&#10;Xyorhv8AbBwR6Giq1JrlehtCVtNOZanrOjjxNP4kk06O3t7O7sNLkuHguTtW6eMYUuOn0r59g+Jf&#10;iHwxNHqktjbXkepOsF2CF+z2xZsAhhwG+tfTOoafo/imB9V8c+J7e2124gREj02Yc25+8ihTzn1r&#10;xuP4Y+DdW1y88H6S13c28Nwl1bWEkwAuCVyVaX279DUxstwUnK99Hb5X9T2nxp4R+G9lb6Pf2l4P&#10;s91+/vp4l+03EiIuQkch4jBPGRyBXlPhebwb4ni1Hwz4h0yeAzwTSWRkYuzCd/3OGJJ+Uc54r7As&#10;PA+heDfhxqi+fZ2F/FYytZ2M0gdkYdUZmyXB7Y7V8/an8MT4WuvA3iO11R11bUvJ+0w3Cq8MaFd4&#10;IU/dxnFF7O+ztdeRFOaknHmb1tr166H5+/Ez4da58KNfit447pbQeW7SFtyyDrhcdPpX6M/Db4da&#10;7498Dvrl5LcWhu8HT7XzSuYw2N0y4P4YNM+KN1L4iZbDUtNtZvMnT7RO2drueEaID7uPSvUNV8RN&#10;La2HhfTbiTTNUhg2yNOpDKuONiDAwfWtquJ9oo3Wq69xezqQUeVpXd32S6/I57wrdQWV1rWkt4ij&#10;sr6zhPkpKVeK5KjgbCWqzqlp4Qv7O/h1nS49MvLeLzlnt0aKG4nZeOnB57Gvjq3+H80WuavZXrXh&#10;8Q+du+2IwlgZScqzgfcAr6hi+IOs6T4P0zTvFNvGkl3fNsd0DAYO1WDd14rGWmid9Byi73W7fR2O&#10;i8Wa/eaJ/wAIdZ60U03S/sazWT6eVEs8wx8zEfdHP41N8Tl+GV7J4avNRnnmSa1ke4nDMkkigDaJ&#10;AuM47V4h4x0LVNW+IEVtezRXCw6ej2bBiYo4/wCMhfUCvFvibY6ZLqIW68f+bZRyRwBbeMK6R4+Z&#10;dg+bIx1xTir2V+gcitFp2320WpxPir4x6D4PvdZ0jwncSJp11GXEk0eJQz8FCW5x6V9AfCibXLLw&#10;l4X8S32l6MdNivmNwswH2mZV53jPbNfMnx30Dwdf/wBhXdjcT2u2IxyGaPa7hPusR719UfCXx78N&#10;/wDhUusQ3+rIuqzWzwos4JCZOAYx26Z4raol7OLSd3vfyMedxbW+23mebeI/F9j408Q+J77UfDTL&#10;qsrqdIidjCkMa9NuQMjvmtr4F+MdY0vxHOmpXVouqJcRssU7HeiYK7EPQnpxXLaFq3jD4oeIdKZ5&#10;raSHw9YvDbOYysd2EA6uuc9K7r4x/FHwfoWr+GNSfw3Gbny1a4uFixtkjXGYz3PPrUSeqgldtbdm&#10;i4W5U3ts+1tj1Xxf4Yl1/wAeM0XiO6kuLe1a7uLJVJSOMjJDdhu6VxviDxZZeJPCl9feGYLHTLDR&#10;lM88aOEkku0APAPBI/WvR/2Z/wBoTwvqsV+0sqrLdNcG8llj2yNGVIRS/TjoBXSeHfDHwx8d6OdL&#10;h0iHSNUt1mik3IcNGc/vfRifesXpKz37B7RpLR8qStJa7nmvwQ+Ivij4oyHUNc0a3vBp2nBYrSOR&#10;YZbsscb8A84H0FeqfE7wz4Y1zwmNHsLmbRYdM3XVxAeRI8ufljJ+8wPpXxJ8ObhfBviqW30vWpW1&#10;WK8+wRTBQVMLNghEGeMda+7Vt/CniDxVDoz3zy3un2xmxOAEUjk9OpNXUfv+6ibJJNt2iunS3kfG&#10;PiLQrtfC/h37VoA1CCC7Ec4tgxlMK8AyqON2Otek6f8AFXwHDqOi6ZO6R2aQyZ0+4JEYbPyDjIDf&#10;XFeBv8fDoHibVza39yZfttwJFfDQKiNgALjGMDrXsvxS034feI/BPhfWdR0d7O5udQge6u7UAtLE&#10;f9Y746cdKvka5edOz1Vhyne/Lr+hn6f4S8Sad4xuvEWkahZzW2oQNFHbQO05swhykc0mBg9/Sqfi&#10;v4W+LPHdrAPFGpQ+bGrizgtWDPO/YKR1P1rNTQrrS08STfD0SXfhp7iJJp5JDK6ggbsJ1Ir2DwL+&#10;0R4F8AeKguo201+0/lx28kMe7yFYcqIz0Oe4pe9zqz6fdYJO0G+W7XTvfpqeLXOvanos/h7w29jq&#10;FheWcLeTauqyCWXODIE7v6V2vg/QPAvivxXJd67rl+t3pcLF7GdvKPnY4bAAwQewr0f436jq2qfE&#10;GPxBoOjQRQ6DBDrDSTAeZIEG4qoPbnketcy2na1rmp23xZv/AAtbQQXskcASZh5UqyDaHZfX0pRf&#10;2tU7PYuUm1FNJX89U+xq+IP2cri+l02TxPr0LwLA0sSxgCZVLHADk9cV1HgzwN4IsfDOt6U+tRaP&#10;bzz+axknDtcRgclznqfSvIv2sPiDYXOg6ZpdjYTpN8ubzftDL1ZQB1WvkzSLObxtrGn6P4d0x7m6&#10;ijMs28kjCYzkHtW1Km5Qvze7+BEpaWatI+gLv4ZaH4k0XVrzww0qPZ6myHVQW8sKp+UEd8jFeafD&#10;T48xeFPF+txeMbBNSjNpJaIVTncn3dn1zzX0f45juNG0Tw5o6SR6M2p38Ud2lvKMNHj5n2jGD2rz&#10;Xxj+z9plh4usNQ8NeME1KaQsLe2vYt6uQMON44OKujOFpKezWl9xVE9LL7tjifhr8JNN1mfV9Si1&#10;9V1Abp47OBsqkbnIUk91HWptI+IOvi+1DSrnWBLZNH5EInTILA9AQOp9ele9z+E4/hj4g8I+Jjp1&#10;nfTzSNbauls3mQgSDoeylRXcfEK28PeO47G18JeEA899fDddRgqsCDqFZRil7S711T28jNPVcsdN&#10;21see6N8Q9e1OG307w/4Ra01FbeWCa7VRGZQi8DJ6+2a4/8AZp04eDLTxJ4n8T6fcx3cjb9OikTB&#10;l258xlbua+rPGN/4cjRIoL6HTNZ0xHicvJlkEcfJ8tcliemc5FfNnjLxhqfiDwBAl7fRxTaXZvI6&#10;MMSybiehPU+1TGbtypJczQ1FTV2n1G/8Nb6NO0l1pPhi8VjeLJKI1BDKDyW+lUPjXqGvfFu98KTw&#10;29xYWU0Lrb3LnCzbOWIXP4V1/hHxF8HPB3w80Jtbnhm1i5jzCbXcWUud2HAx07k1r/B/xWfH/i67&#10;1G3uLOKw0ixkjtoN2DI0nBZV45A+lbWUdYRat1epMGrybXw/1obXxM8baV4Jms9L1jwssmnzaRCk&#10;N00AXDY+YLkcN9RXA6H4i1XWdfl1vwjocV9a6Xpsclwr5BiVc8Z6Z4zX0Zovje01a28Z2euWnm6B&#10;BLHGjXqecWOMvkn+AGuz8KaZF4Z0KW28N6bDbWusHc8S4VVt3HzOD75wBWF422dwlOa0sr7b6M8F&#10;0P42+INYtPGGp2fhWaAC3jLv5gcS3Ce57D0Ga+fNc+NuoavcX3i7xTpNt5bW6Wlv5cQKmSHgjB56&#10;dD0r2Tx6+qWfjrwxZaPdA6dvAuYEASFQp6MR1OPWvpHxF4X8BeNbe20650yyldnZbCNTtSNwMFm7&#10;E56A004xtdb26lSfJyvle29tj5k+HV5pusXMljqemajaXlzCr6dexpsj8qYYwEwATz9a9G8R/DZd&#10;CMFlDPZafHCY91xLGRI8rHiQ+ua9fuD4Z8GWtppeu6gJdR06JZbScnJX+7jHYdMV8d/tGXfjq80b&#10;7fsuLi3vCnmvKm0xAt8hjPYVEYqcktFf+tS6dWUm5Jvl6X6+h758U/hXr+n6dD4j8QE6tZ2SK0X2&#10;dirg4xl4x95TTjbaJfL4a1fUZ47a5slF1CCioqbhgBkHI21U8F+FdV0TwVY6re+P1vWSBPtNpc3I&#10;YREnAVOcEipPG0Ph+KxtJZoGvLu/jNuxiUkxq3f0NQ/db/zCDk0k3d3a91Wt5Ml8UeMpbuzv9Q12&#10;3sYtGkJEUsU2J5nx8siAdK85kW18QeA5dDvfG8bTXtwZrV5495EfVUkcdCBXe33gfSdH1HRNM8Q+&#10;EptR0CGxAtrqMHcHcYAdc8H6V4H8QfhVaaVqeijR0ntdAkzdTByrFYs/OCTyDxR1Wut+ptS5WrJa&#10;bprY+ivh7d6vqVqdOvrK2nFiRs1i3ffDshHRcfxj07VwGjarrV1r2pf2t4ju0SZGewj8lSdoPPmE&#10;f0rvLDw1ZeIbTRrLwx4qt7Hw3byrM8CHy7iRgcvg98nrnrXpHxHtxp2nPrFppQmu3X7LbbRmQK/A&#10;LKvAB9qlrcmNVKSVtWtPL7zynxjHqXiq2i0HSdJhEmtQAo82ACtuAWwfU+lZ/jzxhL4S0bTYtQ8X&#10;WdoYIjC+nCD7QyyL8oyVPA+uK47xBeazZ+IfD1hpIurTUvKR5HuG2q27qEXsp9K1fiH8IfCviHS2&#10;mSKabxB9sjlu41l+XYhJI2c5B6+tEbaXehU1blsk100PnTwJ4bXxb4xvv7R8RvDpkULTmeQGNfMb&#10;nEanj8Bmvpu++Mr23hmz8IaLo73yzvLGgTl5kTrvU425rxL4rfCZ5P8AhDfsV3dWl1KS0f2x9kRK&#10;4I+XjHtX1J8P/hhLDpUjDWrEa3IcTSqmCGz/AAN2Patm4tRflsYzUVq11TT6XM7RtG8R+GtM0W5s&#10;NBsSjRE31nbw7pYy3XewznHfrXZ+J5tSv7LRfstlcXWnyQymSSFGjhiLKRtPpjNepQeJ7rwHaG41&#10;EsLeG0eaQlRumKDLbT6GuD/Z/wD2iJPiB4f8RakTaxWsN1IiWqsPP2dQSD1zUuEnd626+Rg6sviU&#10;E7PR33vofP8A8GNL+Ifgy41l77QYW0UzYbzZFEhRv4l9RXf+B/A2o6lrmu6xpWtS6TBcTPAYQomk&#10;aEjBZe3PatL4leFNd8S6Nq0aWc80s23ZCjlBF6MQK8o8MXeqfCrW9LsJLy4v4nVPtBjG9beSboje&#10;w9aylJSudkYtxlZrma9fvLPxf8fW3w68MyeFvDmo3hup7tY23RMpbecn5j1LZrkvFEmpaT400nUr&#10;630u2uLTTohLEkWN8b/xBu7Z7V9jeM/HySaj4cs7/wANi6kuXSW0YRAyO4PIB7Ee9cnY+P8Aw/b+&#10;K/FGmaxZxm8WJpwl0q/JGACqluePSoja9l99iac5KN3TvpffV9D5609dQ8deKYNHi16aSy8p5nuF&#10;QxrCT1jBFc54ksPGcENn4Y0rW99pLfSQ2PlHByv3iT/OvevhN480bw74Z17U7KezeS+vJfLtxhlj&#10;Z+Bz2HtXinhDX7fUNJ8PxWF7OmtDVprjy4oy4jBds4IzkYq0lodEG3KatZKyj69WeYp4B8ZDxzY+&#10;E4fE1ri1jW7nnuHKDduAKFj1Neq+LtA0TwprOqWnibWWOp6g0SWK2BLxmE9c46+9c3+0NDLHff2r&#10;qNqt8yyKrSWa7WWQcqHA5471uWnhvR7BdH8V6gHu76ZlCs0u42xIwqbCTkg1o0mk32a0CnzX+Le2&#10;h7b4y1/R73wlb+HfD0dwmqrGJGAQgKVHVt3T618teK9M+Jti2hW+n3MWsXrR/aZYIlXzIh3VjnnN&#10;e8/DC21LUp/ES63dLaXU0BMMSR4k5OFJzz07V6xfeHvCvw60eHV5dTuZLq4uPKuJ85kIbrGv90e1&#10;Yxi09kxSnCHuJyu3db6t6nyV490r4k65N4cuzoV3a3Gkxi6ltZpAFUNwNi5zzjuK6XwJ4nfUvGE1&#10;74gnfR0S3CtNINoweCFbtmvofxFYLr+oQ3VtrV5KktgGisFbaxVecHPrXB+LPhHoB8DS6vNfzm7v&#10;pRaSxznzI4tzYX5exU1TlfSy0IjKNo3dnLSyWzZe+I3wXk8V2ontPGbPZz7YrCzklIjlV/7+Bxn1&#10;rz7wv4Y0v4KWWo6Ut6Z9SvR8zPL5UcTkfdQZ+6PXqa6i1+FniG2OkXsfjC3uLHSFRIo4V/eK5GMk&#10;9OB0rA+yWkfi26v7vSpdVt51ZrlZCCYUj4LDd61SlZct9BQppvWSklfTqec6R4Y1658RX+pWuur9&#10;mURjUmaXcpR+qhvX0xWNrt34Y+HvjBhoLSSRXsXlTCR96RtLgbvcc17V4hjg1iceHPB2kxafDqFv&#10;50ocblBwDt+pzVu6/Zz0a2eefV5YxOIYYXQvgxgcEp9aIy+6xcpK6vo3ryvzOX8efCC1s9PiOqTW&#10;66PcWyr5kbszK7nsCeMda8UGs6Z8KNe0nTJNQl1Pw/d24eBg250Zj7cY+lfX3xIh8G3Xw4/sm51K&#10;SF7KNhC6n55D/CCD1GeprxU22h2tt4Th8SWVreQWlsi2/wBiQyyFlwctjgVpBpaPVPoZwUpXdmmr&#10;ra10e23ms+FEQaidGn8/7J+5WNCkmT91uP518qNd+FNO+JWiajqVxcQ4t2nu45nZgJQeCSODgV72&#10;+sz/ABFnbUYGn0GwVWt3knj2uVi6BQcY+tYOi+DrW5jurKWC1v8A+0ZPJa4U75EUHH16c4FJS5ZO&#10;/poEKd4ve9ru7vb5lLSfhdoHxL8aalr2meIUisI3V0t2+fzmQZJbJ+7ntXuXiHxhfXcqeFtJ0231&#10;R2gDSmJ1VYgh+YkD+leVaJ8L/Bvhnx6mnaPrNwLzyAklqPlfgAkgYxzU+h2FxpfxO1g6Zbm3uLS0&#10;MuMkmTzBn5h+HNOb0W9tjJQTafN9m6T/ADZ7TqHw+1LRvBeow6JGksd+oi8gqBtkkODlj2FedaJ4&#10;N12GxvfD8enxWWoQ4keUNtDbl4IAxn61meHP2hPEsFjf3OrXNheRyzFo4YMKbfa207h6+9Ylj8Vd&#10;a1C/1HxBPaNAl5CLa23t+7lYHA245BFZtLTcqnCsuZS5ddU/M4qH4laj4U0LWfCiQ/a72VyjTFRh&#10;dxwSwOM039nDSfijFq9+lxftHawyI6GVgQ8fcRjpXvvw18PWmnXFxa3VpHFqjn7VvucSLKG5wrHg&#10;D6V0umeKPCWtHWbeykjs9btUO8hiIRjpj2Naxl7r0Xr1M600nJKF+7tpr1NvW/EHiWO9u0GnxPJc&#10;xgWxSRGeVscA844965Hx5e6jbeHrXQNYuFivpoRvjDgNOz/wL0/SsHw5c3et3dxda0Etv7EjlZGR&#10;iqTMnST3z2r5L+KnxBu7zUtC1+6mnv7pWZoYUQlUYfcwR+tXTi5O12SoKLV4xXLZvTr0Nvw/4W1T&#10;W/E8Gj+IbfV0htosQQO+3zGU5TBHYV7x+0N4e8P654GtYl0YQ3tjcxKwLbMHoQ3rmvNdL8f/ABMe&#10;z07XtY0eKC2hvFickbXCyDhueSBmtv48ul0+kLNr0FoJXS5YM2RkH5Tx19hTafNH16alNOUqbfTz&#10;Jx8CdW1HW/D2qPE1jPZQxtE1qC6hVXjp0Nejav4/1Cz0nUItRE00003lwhyd8RXgMvqK9GTV9b0q&#10;30SxtJ1aS9tSFlds4AGclevNWfDOi+Xcx3WpSQXx3LF5nDeXk8nBrGau0rsmNVXbnGLW6tu7HyP4&#10;O8268UaHfSaTILhLwGSaMEqyrxu/DvXpXhP4P2Pi74keKbzU9PiObolg+AZowvDKPSvWNZ0nw74Y&#10;g1C11LX3ggkcvb+UAsmXOcDHasTw94Ymv/FGm3cF8YHitnCzSts8xWHAZc/NTV01+RtOrGcZyWmj&#10;s2juvBNhpFnqcVvounxpbmSSN4i+0xleN+K4pLXUPC/iV9LN7Jqun37mS7DPuEMpOQoP9Kb4e0TS&#10;ovFYivvEO64VXL/ZmAWQZyQcjP5GuH8b+LtQ8EeKFv7fw9K+nyufLdySrO/3SQeaIxbt6mcYLnkk&#10;27wW/V9NTsNT+I/xK0DV7zS28LvJYSy7LeQY4VunTngUz436Ff6hYaJe3DmPT7Vo2mgBOXkJ64x0&#10;HvXvcHiWCbS7HUdSuml1BoQyxqm1Y2cdDnpj1rwb4u+HPE2v22l6f4PheX7YcXclwx8qHB5YMefy&#10;o62v2+RjQmvaR/dqNm03bR9znPDEln4j8RWdr4T8QtZXcEIN0sufLmX0VTxkfSuO+NGnaBF4t0Fo&#10;rYx6lFOu6/biN5B0U44IrsJfDmv+CdTZ5hEbiK1WBJI1D4Zhyy4Arx34ueJZ9T1vw1p2kafLfy6d&#10;PDcyQgb/ADZSMu0h9BmnF+9ZabnXZc6kpJxtofQOv3ui6KRq17pUOo38wQXM4hDhUHYZ4xVLWNW8&#10;OTajpuqaFopDTyxWryInlRHd1U4wMium13UvFWvaJdD+zbexdLYusaqGO7H3Wr5T0bxl4qvLLw7o&#10;tgbdZJdVEaIR8yuCdzfQUoq+iIpxVtd1o1fSx6Z8Ul1Twv4p0zxPbai72dhLmeDhFDY+6AOv1rhr&#10;z4y6bqOunxeuhsLqJgkioQSEP8TZ4r3n4kfDSzl0iRPEN1dSRCXLQ2ucGTH3mPpXiHhD4RJ4s1iy&#10;sfDolhS3UvdtcKQksY4CEnjJq42dl1Q6coOPM2rKNnI+0vAfi+01nSDfwyQGS+RtjjljtHQjoDXg&#10;GpQaTBDezT+G5tQudRD2xmuI/k3k4G3PYetaOi21p4ctbrSLqxOl21nM6+bFJk7n9GNdV8N/EGia&#10;xex2lzrDSQxRSJFJL8oWQHIPoazb10ZnGmoe0kk2nrp2Rzfgy4uvCmi2nhe9SSCaRHRYU5V45OSF&#10;PfjtXffCj4X6PoX9o6dYXM0dvfowKXLYETHn5RXz18TfjHoFz4i0iP8At5Jr6wuzHCqcRjHBcset&#10;c7qnxA8bSeILfTv7Ka/jvElaylQneJMcMxHRR9KpJ32311NJU5Sje6i5b27n0p4ftJH1PVNA1CYX&#10;NvbRNEJY8gEdcuw/SqGu+BtMudJ0++8LWju1tepHKUYj5VbDEg9a+b/hX408RaFY+MRr9teG8tLh&#10;Q6gjgMODnuvvX0D8IPiFoUVwtrbu8T3EDyPAreYWY8444ANQ0r2av5iamvfi9rO3R97ovfGX4heK&#10;ND1XQG0q2gm+zlYJHP3B5wx8x7Yr0fTtdt/D0OlLqlpYXU99JgTwKH2h+SMnp+FfPdj8Yv8AhLfF&#10;evaNP4WRIbVlSDeDGJGzjO48ZHWu++K0K6NcaBDKyWnkMlygx5iEA4YAjvT1X33+8lUYv2cGrNp3&#10;t1scD4o+KeoR/FnT7LSGVdNtynmQKADKep68ivoLS9Gk1zxBPqVtps1usZ8xpZlypx1CH1r5u8eQ&#10;aBqGsQaql9bWwt9rfa9oSX5j+uM19pnV7608J6f5GpJLbDa8skg+ZkxnjFNxTS02/ErEP2caSitZ&#10;Ll1PH9S03S9ZtNZ1PVJI7xYFlht7WUDzt3T5Ac8/Tmvn3wX4i8T/AA/lm1fVPD5tbeMrHA8zl2WF&#10;z2zu/KvsqRPBOry2ck+leZMU+QbWDZPQkA18u/FXxL45fWLnTtN0j+0LCOIxtvT5YSRn5yewrKUE&#10;mtfuFQm5uUeVpW1UtLLbSxyvhq7OreNPFuuwazqBkeBLixMmURXXkjDcY9q9Q1LXV1O0tpdX0mE6&#10;jq0BhaaFBkKvBZsj+dHg3wnaXHhhNQ1GxlW5ubYxFYsgKynAKr2rKh0HX9Kuybw/abFUjiUy4DRh&#10;zztNK2iOlcjbXbTtt2PJvih8C/FculxadZ+JAmnEAh2clZM9h6Yr65+DWgW+i6B4eaa2giS1tzGZ&#10;cb/Nde/PSvl74vajq2m67pnhyKxIs9UdfsU0kpby39AF6etfRXhDSde0wQ+G5dSS8KwedK8i4QOe&#10;i57VopNKOml3b1OasuanrNa6vpolqdrf3uhPcz6vJpdsYLyF0mlZAzOV7c5r4p+I/wAUNB+HfiXw&#10;9rWl6XeWaygxYIJjYE+9eheMfiJ4o8K393pWs+FDFbyLm1eJt8Um7rg9jXzR+00+oPZaPp1xPGyM&#10;IpLWP+JSw5JJ9DV04804JrRsqnTUYN3urWWt00epfBjxpe6/8X7hZ7Ga5tJovNlaJMhDJyAfQV1v&#10;7bOiaVe6bbjT2db3zCrWwyAUXuuO9ed/s1HX/AV1qt9JeoPtVmitC6l5Mj7vGP61+hFhr/hu40Wz&#10;vtY05LhrlDIsjLmQNj36VVXlU48slaNvnYzqSnTqQm4Nq3KkvPyPz2+HHxF8Wa9a+GPD+u3R0u0R&#10;BHEyRkyShOAGX0NfTMfw7sLy5h8PJqccZlDzRIgAU45y+OmfrXOWHw21Lxl42028bWYI7BC5WKEA&#10;NGB0/GuQ+Mfw411fGGm2WkyXdxJC4T7TbkxsFc4Yuw54FKTTcW42uaOUXLlU1GVnK1uvdmhpHxdH&#10;hQan4Zvr6S32h4IJofnZ/wDdUZOBWfoPwR0S1spPEWlyXeo6ndHDiWM/OpPJK44+tejfE7QDa694&#10;VsodGtbkW8eRIzBCJAOsjdS31rKvv2itI8P+KNM07V7jF2/yeRaneqsegbb1qaWuib1VnbyByk4q&#10;VNK71e2v/Dmxr/iWz0CTR7wzXkbIY4LiGWPchDcEJ2pfiZe3upQzabbaezwahGIo7iKNnaFpOByM&#10;AfnTPip8btOhRdO1Hw9PLZSyKxlMQKEnkLk965Wb4n+JtG06ay0LS4Hj1CQG0t53PmR8dvTND30e&#10;lyaUJNRk6fvLo30H+Lvhr4d8E6BpukXWiNPcPs/0mxUh3OPmEjDoT35qDTPiN4Q8PWFzbeH9Gvkv&#10;sgXAjhJEeO+T3r2H4M+I9Q8R2jT625S7smdZ7FRuETIcfMe5NcxLL4h8aahqFzoOmx2MLs0TXcoA&#10;GFODkU9by6tmcZ/FGa+HVu9ldnyR8O/jNdeHvGOvX7eG31OK8lxOVXMxI6MwPesvxx4m1e2kudXi&#10;0SdDcTNKdNMZLGLsSR1r6lTwBq/hCxmii8MwTzyO00+oFwMnrnHXNb9p8L9f+JFnb6npmvQW4SJl&#10;xjJB6daqUlo+XbSxp7WEbz5kk1a9/uPh3w18b/Gf9uadr8OgPHYacP8AjzLbfMB6kDuRXufinXtV&#10;+J2mR3Fpa3Om2sr7tQlKbvJTucfxVjat8L47e+ax12eQC2kWFZbOXjzGP8W3+terHxp4S8HaFdeH&#10;bfWma5kRnlBJKqh7Fj1PsKJzhJLljZrVFctmnbmb0v5Hhfwa+Fmp6L4t1e88MeOTJaQKhaRwFM7/&#10;ANwivrq5tNc1HxBZazqdjcQuqLGZIjuXHTkDpXzF8JdKs9fbxHcWN3Lp+ox7Y7SYjbEwPqvTJ9ea&#10;9p8EaJ8SyPKvfEKHT4ZQHQNtLnPJZmHSprNykr7pIc4Rjezjta73sz2zxjcpq2gax4eg0aOaR13R&#10;PGoO1j/FXzD4s8feEdATw7pGs6MRfRFUeQwiMsV4z9K+kSNc0G/17WbRMxLb7oxkFcqvY9wa8t0j&#10;VLf4p+HpJvFHh6SZtzLAY4dmGPAKuelR6/cc9L3Yu2sbptpu93uXfjmnh+fw5ZTXWnR3Cy7YV8oA&#10;D94Plyf6180eIIddt47TSdBa7uLCxWJpIky4Qv2bHYV6dodh4r0qSPw2uiC/tyxaKOZhJMqg5BYn&#10;gAdq7HwV8O9e0vQPEl62oyaTc6ldsmzh4wqcYz2pp6Sf9M0soQScle+mvc8Jv9P0qyl1IRW7Sw/Z&#10;1+0XLSlSsh6gL2xXJ+GNY8c+KCnh3RNd8m2gfzEaQiEqD056n8KwF+G/jzSvEd1beHNWt9SkaRZp&#10;4sBjtzlj83/66+l/jLoH/CNWWg+KibaPUJnjge3T92FbuxHf6mr5UldNO9kVKabinp2ND4g2TX/h&#10;q0069ERvtJZRLqaSc7z1A7nPcV4bZePo9O8O3+gtofnwy3IR7k8sHbgMuRya7+++FM99o1/qV1rW&#10;+/uGFylpA27cg5+6OteTyav/AGX4w0bSdZJslu3iMBCZILfxN6fjRCO638jSCilv9r8T1KKPVrLU&#10;vCtzq+q215ounRFfIRSJBu+6GJxz9TXrt7D4S8M+JIvEjzzWUlxDhIwvmIQexzkA1p/F3wE9pbWe&#10;l28Uc6XAWc3TgBgByOBXGNf2fj7wbqFk2t2ljeWObdlbH7wRjqAecmsFNyu77OzFJqSjJN8r0foz&#10;yrUvGUHirWte0rw9DbW6ThvOnuBuLF+rADpXM+Npde8DaFountpMerfOqLOi4CAn7qAc7jVzS/A8&#10;Vt4cubnTLq2s7m0GGu7g/vbwnqAvYDsa5vXJvGGm2mh3smk37GKVXSeMCeB2H8XXito2crJXWmj0&#10;uV8PXyOD1/xD400TUEv7vT3tVuHAjtZCSy56HYPT6V9deCD4m8P6dcPc+KHdNWhEi3CpiSJ/7gz/&#10;AA1n2P7RfhfV9kviHwU11f2LBoLsINhx2PP+Iqh4n8bQfETxJoujavYLpVpJmW3W0kzJIccAheAa&#10;U7uy5bd7djODk73jddbu6FutFtddKeHoYLjUHjJu7y4hfEisxyM+n0rynxovi7xbG2h3zj7IsvkW&#10;6OVXBTgFj14rAg8KeMPB/i3XhJrU2l23lsu5T5s80Z+7kDv6msa98Tajc6fa6e0cV3M8mbKUrtk5&#10;/v49fWtKUOXl5ZX6+hd77r08z3L4JfBbT7G41PRPEF497siAguLRyUXd1THqKo+O7zxmVuvDmm6n&#10;IljaTCON2Tyn2enPWvfvgb/angDRjd6/oDxu67/PDBx049SK+avi5+0q3i0Xkb2scEKXggt7hF2t&#10;uz1ZqdpTq6Pm097TQ56crzaa91Ws79fI7r4d/BDxffWV6+lX8NosRACysYjLIOSy5ByPrXSarc2n&#10;g97WPx2s+oarOhFqI32xKB3BG3JryD4n/GPWNPj02y0PWIZPIhQkAhiGxzvYDp7V538ONF8V+JfF&#10;zXnii3W+tZ4yqXEr/u7fjgr/AIVpClJxcm0l57smbm5tX08r6fM+rdP1j/hY0VzZTQeQ5jZLWCKc&#10;PImwcEqOx966z4TeEtB8I2Us+o+ELV9Xt9zObor5hQfxJkHFcb8D/hV4G8K6vqmv2vi26muFLRMr&#10;YVE74GO2a8h+KOneLJr3xD4qtLx7tEDb0eTCwr0+UHrmsl8fLGW63fcSjzxkmmkrX3TPXfEfxz+H&#10;Gm69deIdC8Htf6iItm+3hbAk75Y9fcgV8v6h+0Pe65dXGoXGjalHLO7FkUthdp24GfpX0F8EfiHe&#10;W3wi1XV5tFtfNtZWA2IC5yeWNZGl/GLRRaw/aNMtllILMCnILHNaQjFTnGVNScdNehFOPLt0SWuu&#10;nzPJfEvhjVdZW51HSmZJS2ZR/DjtzXi2q2FxHLBLNI0UkDZyQRk5yea9Sl8ReIdEilmEUixtwCvT&#10;cfY1gxG88SWEyXbRhlJlDnh9vvjtX5HCTUdT7urFSel0+3Q9b0CVdXhtUaBZzLGFJOAAPYGsbxh4&#10;etg1tuBgcP5axluD/wDrrn/BUUtuiW8V55Mqnchfjbx2z61t36XE9wI9QJlG0sGUZyc+tcvXc6l7&#10;0FddDD8SQ6rpsdoGkO5wCir0Kg4xkV3TM2raUwjUGcIRLEV2gZHBB7inW2q2d88el3flxkqBFIx5&#10;A967Xw58O5UmuVS58wuny5ABwOBXLWna2mtzalTu5dVt6GR4Gshp9ppzSP8Av42ZIivAz6471d04&#10;XFjrt48sjTPeoxdychQPTNehXllZRfYlRcXMXAIzhT0OfrXlCa1vur2dMTBJGjUfd6DnrXOneTZ0&#10;WSUV2PNtfuL95rmWJG8iMkbyvp3z1rlNUvp5LKKWOJsLJk/MBk569Oa9kur83N00MdvlPJ3sqAlc&#10;gc9K8V8SasNR0+YJsiPmeWoQnOU9Md813UFsefidFL3t7kej+K7ex1mzuSyxocnGSdrEYrqtH8N3&#10;OrS3DOjQLcK7o5Bw2OeK8+0fwfJPcz3V5ND5IjD7SfmJxXu/w48Rf21a3kXmEJZDC7eBtA9a3rTa&#10;Ta8jChDmcVLZ3aR4/p0dvHqCRSzvFscCRlOwkD1rtvGHj6HUBaxWVuIre2lBChfnkYcZJ9M1QutI&#10;0825Ml0EaW5ySWJwCeMgf1rO8S/DiCNSbfWEEUakuqEBueeMUlUTaYck4ppW8zob+Gd7eS6S3RJZ&#10;FJwrDLN05ArgrLTtb067tZrmCdIyQpCP1zzyK7Hw7Z2MltJap5ryJFnK5ycdOfX1rrfCPiOFYY9P&#10;vbIsk8oQPM3Kk9wapysmWoJ2d7Pp6nEobt9Vu0sSyqYWZQBnnocj1rcH9o3MFvCZ/s0EOBJkZZyP&#10;YV1fjK4sfD+radb6KmC0ObiUjOBn1981iSaBd62J2N15ESt5gdf46y5k0mbRT95a3vtsMtdVsLjV&#10;bWxgjM27IZ+rYH8q9b0rwjcW8d5Ha3PlNI5EcRPOT1I9q8MsvDuoQauGaPZhgVYr8zLjqT616J4x&#10;1q4s1kmErB4wEMiHke9ZT1kjaDdpN6Wf4Hk/jHw3f6H5010kgYykIwzt577qNTS/v/CaK824Bi0b&#10;seSF7A1s6n8VZPE2kTaKzJOisGExHz5B/nXn+o3cyXCo9w/k2wCRq3yZY8EAetejSg0ldWaZxTlF&#10;c3K7pq3zPTP2fRo+lG8n1DyS0oEWHG4EjkdeldZ8RdV0i20i+neLbkFVhVuCPp2ryS/+HGq2mn29&#10;6sTbHlD4Bzs568UzWbCPVBepcJvK7EBHXLDrn0GK8+qlKq3fqdVOco0+Xls7aX6noOm2ti+g6X5G&#10;Bsg8wbm5AbsK6nxv4okt9K0WFGRftMCgKPlDeorItrO2tLPSoHIBSxAJ/wCBED8az/G/hyfV9L06&#10;aECRrKORwgGCDnn9K5VbnV+51O6g7LWyOE8PvbyahFGlsXknmAVWGNmTjA9a9J1pdMsHv7KwKjyc&#10;tMp4IkAzxXAeGNZstMWwvH2qIA8gLtnMgOFx+NZfhrXX16e4vpoMSXNzI0xUjhVUkDFdTjdtnLGa&#10;Vl1Z9deFLK18ceFNLMieUsA3M0g53p0xntXh0It/7U8VRTTKTHuVWLYA2cgqKxLbx9qNto2pWSrJ&#10;B5aqVblcrntXMeBPtGralbXBkBSZJFdu7HBrOFJxUmVOsn7NLV9TE0rVLe9vZr6Bf3spSIdQrKTj&#10;J9TXuPjjQi1jqPnbSIoQyYPzZArhbjw9DYWcUX2RIWErbGGRyDwR71o6xe3UFv5Ezu8twFO5uhHe&#10;tesTOCajJSOb8L6fqF7JYJHATF5QkJ2k4wMkVF8SdS8mwto0sjlgzunQhU6EmvZvAHiKe1RyU2ok&#10;qxxEgfMp6/j9K8w8Y2zT+KbtbgrsnjATklUG3np3pxm3U9AnG1Oye7SODt7K6gSG8e8ki8xlCqgA&#10;KrjtXqVzZ3OnLbySXuSSCFB+aQHpu964/wAF+Hm1LVY4/tTvDETGGY8k9BkVoedYXGsXUt5fymWz&#10;lIRIx8u1fWnN3bXYVHSN+7tuZ9tBPea7fPaWDCJEaZwR/FjtXR+D3vtQs2lnt5FCzlWjVCQV7YGK&#10;9gS7srLR7vWI5okiuIPLTb1DMQBmvB7f4m63p99Fb2O2TZy6hOWJGSc55rNJvSxrJKFm5bt/ienT&#10;ahc6g7QW+1/KU/uX4IC9Tg1sXfxW1K/06ztra6W2ghXy9iYaTHQk+lee6h4lXyZ9eW2MFy8Bt2Xr&#10;h3/iOK8U0LXr+by0ETCRgRO4AUsA3bNEYXu300CdflcV3PW/E/geKWBL+9maZy4YOTu3gHIB9BWJ&#10;c3suoDVgIkRLeBSmOM57Ka6LXriW48MWllGsjEzLuIblRzg8frWP4k0ldOs2ZZlAmZMsGyflHSoi&#10;72JmrXaXTUb8MrC7bVJITc5aXDxg87QBXsGheLX07UtVYASHaYS45wfSuK8I240q2u72XIl+y/ui&#10;vUAnua4nQYNTvtOuZombzZbuQsq917c1jVtJamlJuHLZa6s+jNel8OTaXZXP9nLbXBkCyScK0gI4&#10;z615xqV2LLS9Uv7eXesbpDtOA6mU4rrPEtpDD4Ks31KL95FJGhVByA3rXAarbR20BspI2EVwsMqv&#10;t5UqcgmpT2NJ9fT8zkPFOh6+2mzy2StdQgZMYBLpn+Ieoryq20GSyRrqGzSRzGBMjZypbuMd6+27&#10;DVLtdLeKEol2irLE6jAkQHkEe/pXlfjTTbe81W9e0Cwi5igbavAVsfMT7Zruw+J5VynFiMHd8yb9&#10;D58sPFVzazxWVxCFjmA2gH5uP6V02q/EldEUyQWodp/3Z/3SMZrsZPhPc3WvaVI5A8i3Lhv4Xznj&#10;6V1niLwHomm2ugWxCy3d1dfvHC8LEfbtiul1qba0uc0aFZKVna2iZj/DRoFuGv7WaOTcitIhz8mB&#10;wBXAJq7DxBqixKBNdGQFj/BjowqXWLr/AIR69v8ASCrQvv3LKc/vFP3dpHFdTpvw5vl0lNWklQnB&#10;JbGHGemepq+ZJN9JbCSk7RS+Hc4aws9RmSWG2uFkcPukdh9/HUGtTxathBbRavFbrIuY7aaEdAyn&#10;r9KyY3vLS1uBp0pfa0il2x1PODjtWdpxurjwrrIuZU8xSkx2DqwOOc+wrVPW9+q/Ey0ta2tm/uMn&#10;xRfHV76V4SWRgq5/55Afwj2rV0rw7IkMdxFbqFQHMrkA/L6Adqs+Fhb6fDJfvDmGePKlxnOB2rhj&#10;44a5ntbW0jcJJGwl4yBurrpp206HPOSTTk9X0Onv9Ml+wX72epK86nzfKByeeoIHWtH4ay3Fl/aM&#10;7NJG72rnO3ALDk4z3rgdJuZY7q5ihj/fSmJA2cbSCf6V9oeG/Alm8LRGVXdrdmOCQW+XnOfessXV&#10;VOKT6muGg5y5l0PDvDvie912WOzkvMBIi4cgHkdgfWuR1u2kO+VokRC5KxkAkkcZP1qv4PuRELnT&#10;bdR9qjMskkmOIgnb6VBp3hzV9Wle7aRRBFFvLryFfPGR+FaQSi30RnJuUY7tlvTP7MhudNe8bZNI&#10;6/L6bT0rr/iVp9lqOvzXFtdjzHMZXJ5+UAYUeteIX+trd6/p6Q2WJEkSN5TzvLtjcB2zX1LHp8Oi&#10;a1De3+lwznzYxHEz4IBwC1GK9xwd3flegYdc6lHopLUTwZ4WhbWr+Z7xmdY0MiMMKBjGSOpNOuXs&#10;7We4mkjhaKJjiMscSeoBr1r4qPBbXkhg0mO1QWwlaaM5zlSQpI69K+ZNS8Of8JA8cj6qsUOEKsG5&#10;LHr09K8uD55NydkrI9Gp7kUoq7vcZdQaVcaqt2tmsVoiFy7Dd5Leme/tW78JLnTrHR7ieeWUebfN&#10;IGxtwoP+FczNo11pdve2SztLBOyOJ3TGBHyfoPeuWvPHUd0JYYYgLZVZEfhcEf416fs3VpuKejtq&#10;ea6vs5qTSTV9PNn1zr/g3QpNEm1rRtYDx3L7Z0JxtB4JGec18neNPBtlZXVnFbXPnrC4mjycli3U&#10;bvSvP4vHOo2hntIgyRSxEMhOFPHv3rjoPEl22q2zecSehRicYHt6V1YDL6tKUn7S6tojlxeOp1Ip&#10;cmu34ntmo6fHBbTSFUkUgsU/u56E+tc1pnxFkg0xtNmBMe7chUnjH1rJ1/xdbyxyWcreXKsquSOM&#10;r6H0rW0jSEnilaGLzjKdieUN2D0/CvZo00o3mutzzqtRt2g+lmUWl0d0aa1hJlZSzOx6eoNeLeJd&#10;Sv727Vbe2GU+4y4+b3r3HxP8L9TtImjubWSFhHvEca5LL7Grnhj4R67faJNc29lJDhcKJFALY+te&#10;xhsbhqUVJ1Y66as86tg8RUfIqcr76Kx8vR2GoOJPOkKOudwx0x6muVvJL6V3SHzZQoyWwTx68dq+&#10;j/8AhVWtm+ihvboBJMiZsj5QOmOxNe1QW+n6aW0rQrIStHb+ZM5QO2FHOcetdVfPaNPlULTbV9Nl&#10;6sxo5HVqp8zcEnbXVt+h+eElvOhRpVkX0LLjNfo9+xf490jwpqmn6hf6dHOkc25mcHIweo65xXT2&#10;HhDw54+8Piae3xdxERrEVCBOep+tY178P002WSKybykSE5RRuJwOSuPWvIx2f08TRnScHCeq11R9&#10;DkeXVctxKrxcakeVqzvqpKz2Z/Qlof7Vnw5v9KN4NetkCLl1MyAoMdwSDj8K/nQ/a4+I2ma9418W&#10;6pZyYstXv2ltkX5SViQJu47EiuKvPh14gvbZs3CwIWzGzsd7D6Ct6++DQumsEub+OUWtkF5OAGf5&#10;ixPfrXkZXjMdTmljszp4inGXNCMKKptWVlzNN3evSxeHwKwsMTHC0nD21r3ldWT2PgDVZHuHlkEe&#10;ETg46DtzXObGPRTz0r9Ov+GeNDTTbh5YxMs8auHVti7fUHrn2qfw1+zl4c1Cw8mBWhuVyxZgrrge&#10;oxnP419Y+KMJyr3Z2TtsfN1uFMTUnd1I63fqz8uypBwRigAk4Ar61+KX7PeqaXq8LLG0tszIruoC&#10;gZPOQM4rrdF+BHh+0Mly88rqCrJ5oCqAT0JraeeYRQjNTburpJanmQ4axbqyg0oqLtd9u6Pnbxbb&#10;NNoXhXdCY5ooJEYEY3oWyrV54ukucfOufQ8V+l/xj8PadLZaNptn4YWSZtMhZJojlk3DPvXyj4g+&#10;CWu6PFZzXMafvuBGp3Oo9WAqcDneGrQ958ju7Jvc7sxyGqql4rn0SbXkrHz7LphTOHBxUH2Fz3XP&#10;1r3jS/g3rWolytq6JuwGYY5+leu+Gv2ZZ829xqV5GkYyXhQEvgd+1dFbOcDSveqm+y1OOlw/iajV&#10;qLXnex8xaN8PdU1O3kNvaO7oAxI4AWti3+DHiSeSREtAdsRl+8OQBk49a/SnwDpljYRTwW9nCY4o&#10;XYkgbiiAnnvmmaJ4otdVktlbTI4gsmyR1Q9DxgZr5upxVV5pctCNltfc+lpcLYXkhzTld9j8j5NO&#10;nVxGY2z6Y5FbcHgzUWjgke2kSORtqsVNfo9b/Djwi+pa5G9qySzl/IlduU9x7VV+HnhWHT4Lq3fW&#10;I7pxMdgch48D0z0P411y4ppuN40XdW0kzlhwnHm9+pdO9rdLH54Xng65tJZluHEIQcFgfm9MVz1v&#10;av5oKrv2n061+sXjrwr4f1nSp7a50dTJt3I4O3DjocjmvAl+D5t0ilFthflxGgySfc10YXiahON5&#10;w5ZfgRX4Tcai5Jpx3v1N/Rf2lbnTPCUGjN4TtoWaJY1lZAW6YzgjPP1r5g8RwWGmztNdKvm3IaQx&#10;LnKA+vpmvrPxv4STTvDLazLpoN/GVEcK/OETHBYeor4K1i9udTu5rm8GWzzxjB9K78nrUq3tJ01Z&#10;c2ut9TPOeeiqcZvmlbS6MLU9RkvWGEwi52j0FZXTp1q/cnLMFTAFbngzRZtU1W1gjhDncGYEZG0c&#10;nivam1FOT6Lf0PkuSVSpFXu5aXItBeOzuYrm5jJCHcinjce3WsLULg3FzLIVwWYmvo79oX4i6B4j&#10;j8NWumaKLGTT7YxXR2bC759OuBjvXzrbqAdxHy+vescNJ1acW48retjfGQ5JuipqSi738yG3jbd9&#10;0+g/Gu6udPGlxKjArNIoLL6A9jWt4K0a0a7a7uG/cQRmQg85IHyjj1NZt/cy6hc3U7qS0j/l7Vak&#10;uZpdNzSFJQpp9ZbGXBN5bDMIOT0P/wBaumiu7aNrWbGArDKqOvrU1joLTIHlIjiyAZGHA+n0rvdI&#10;j8JWMEo86W5ljGTOkZZU/wCAnjFZzqLs36GtGlLq0vU1vDX9v31w403SJZoSAeV4UeteWeIbeC21&#10;65a/tpgwcF4/uYI/PNbuv+L9b0+WB7DxDNJayrgNGpiUHuMD0qDWtWGtaDDcX0xk1CKUxGU/eePG&#10;RnjnHqaimmpX0s9PM0r1FJON3da67HrOga14Tv7F4xaxxNFGcZUEt3wK8L1d9KlkkEIMbljj+79K&#10;wrK8ls1ZEGd3HTOKns4oJLqPLZDMOO+e+BWsKahzPmeuurM6uJdZU48sb7bWKNzY3MJ3mJgDwG7H&#10;6V3Hgb4Y3XiVr2WG8hge0QO3mnaCPY17l4u8D3OsWWn+TApSGEKoLbGHfkV4nLY3OgmWQ2ly0L/u&#10;2fJ2k9cErxWEMbGrB8kkpdjeplroVE5xbhbc9j+Hos9IkntVvBeLcxk3GxSyxODjgmsjT/C8aX87&#10;rA7RgyBSQAFHv9PaqnhbxpbmaytZLUWySqy7lG3LDkZz2r2PSlvLW4vGcq6Pb4jPQ+YR2/DrXDWq&#10;ShKT7r7z0aMIyikraHzpe/uZpPJjMwDYC4xXq/wshGqzzxzW4DxRtIgfjJHTcTXPeKbfWbaUXV9b&#10;iJHC5ZcbdvTtyK9G+G8D3rGC12KtwmwzEfKoPcn1rHG1bUJNPpuXhad60V+B0Pjuz1fR44bq6IIk&#10;UKrqc4z0AxXt3wP1HxJqTrOt3LFE6eU4HLSAdMmrujeLPD9nZtoF5Zi+8s43y/MFYdCfT2q/4O8X&#10;z6fqKRWdsBaxeZ8yngEe56ivg8finOg4OnZrr5H1uFwsY1VJVLp9PPzPSfEvgvV4ZIbp5o48HoeV&#10;Vf7xx39qu2fjFLayWyEwu9x2hinl7SPeuZuvGcuoRqoZ5ReMUkBz8hXnIrmvB8zaXqjx3EQu4Wkd&#10;0lPPzH+Fh29q+ba0fTQ9qKV11PTdKFlBd6preo3BWzt4wu3PBY8lvfmuDvPEMOvai1/aCKO0S3Lr&#10;hdu51P3c/rVjxY1/qcWs6UulmOO5h3MYjv6DvjpXl/hXTf7O0tIt7ER7g6nqefQ96ySXJe+ty535&#10;7W0tc76TXxcG4g82JIJU3NKT8yEdRir+qLDf2ul2drIFxb5ZiwUMHP8AniuZ1PSovskFygSOESL5&#10;vmfL8p9P/rV1MDWdtOlxAkUwSNI/McghcnjaO9YSKins/wCrm34l8O2cU1k8NxNNcWtsiEqMIuRk&#10;kAc1meErqSbT764W64aTa4Y8kAd/xqbxRJq6vrd2CVSeJNhiXngchvSub8EXenJ4egkmUTBpWAH9&#10;5l5IYd6TSsxx+K1uh6FdRS3yBYZc9zt5wyjj6Vh32sx6fa3sEUapdyAH94MKAvfPvVVNSkm1Pfaw&#10;mE3O0JGOAp6du1YPiDw/qQubxNQvYZHWQRSRgEbh1HzVdOPUcmS+D7aSzs7q6mCJLNFIg3N13c/L&#10;7ZqxpHjWGKBbKGRZjGhMhwVIHfkVN4ukBi062trX7QNiZT7rBemB9KytI8ASWAlmmmkgW4GBGqlm&#10;yf8AaPFEt2ON1ypL1Klm51TTQu4tdRl5Fk5Gxc/4Vz2leBtV1C+jlisZZfKQlyWD7sHPXqOPaut0&#10;+6udLuDYi2wgtyVPG8j/ABNWvAniO7k1O4ukJtoLVwwLkhzgcg46iumGkTNpNpN6/wCR39tPBNsk&#10;lhRXtsBUlIJ4GOnOPwrnPEukxx2tqsjsYnl37VPB3d2Pt2rij45/svXdYNxaJcPIS44LL5bc8Y7V&#10;BJ4mudXuFn8smFU8zbHyPk/hwacaTVn0E5qWnXsOhubO1uWEd7sRGYsGfOPTIr6O+HPimyWa2s5p&#10;455Vs2ZTH91eMgHPfNfOlwunyabPcR2axG4YAmTlh6/Wr0eoufLW0jZXZUU+WMMwQYPTtVrRr1Ev&#10;M6LxlqMF3rUs1w0nzcHd0+X/AOvWR/a93Z2rxWrZlmQqgY5OMY5PsKwP7Uupd73diyLgoskjZBwe&#10;4FLqEw8gTiVYkX16n/dNUo6jurXX5G94Y0BbGxtnv7pIpTN5jbmPRDnnPQfSo/FFvb2F3Pq6xRTW&#10;Ty+YIyxbc59PeuHlvP7V1COUyLIgUIgcFgSB93Nd/GRq1hE09mtvZ2cihXcHYxHWnaz1Ii01ZdNi&#10;OHx3rGmql55iLHd5+VQCQnYEAV53r+rw3ulanJaySyPMwEqgFR9ADX0d4e8MaXMVJ05XWdtiSwOS&#10;vIz0r5ouvDd1JHrUltcALPM4VCQrLsOOPrinCzYqvMlbe6ZW0OWS2tLmTayERcdyGGMA/XvTH15y&#10;0kEPmIWBkGB5hJPfjpWXq1ldW2iW8wussJsbecsR2J9q7vwHodwhsbzOJLjKqOgwnfmtGklJ+ZlD&#10;mbjFaaXN3wz4UWXTzq0byy3kEgZxk8ow2twfXNcHaJbreRyTk2q5bJfLnk8gV6pqPiKWw8Sy+TfY&#10;E8AjniUYQkjGV/rWDH8VYNKeezu9IhnXJG4p8757g9qzhB66X0NZcqUdbWf4k0kWm6rJEba7nZ7Q&#10;c7VGNo5A57ZqreaTpGo2n2y31X7IySHchUgPIODkjkVneD7iOPXJ5NOizHKRMuW3CP1U+tbVv4Ql&#10;u9Vury1tpZbWVy7QRndiT6elJ0+halzK9lvrY3b/AMDas2naPCbaCVbi3eSSZ22oir0B3dS3avPJ&#10;NJ05YhbW2GKIodl+6GY85P8ALmu0bxlc6pd3lvfMVW0CRxrkrsxwRx2rdh8FaF4YWS+XU47pZgGK&#10;/LjPpipjS0LbTa6nmniC7vbcwact0kEMUTEHliQQM4P1NayeH1nvNPtIZtsm0PJuPBB/i471nXnh&#10;RtXkWWCZiZFkBYDIwTwvHQV6N4K8CXsSXLySxwTyYQMSXKooxx71VOjJ7IlztJ329dhtn4tsLG8m&#10;0X7PDNGy7WnlTcWb/Y47VwsHgPW9U1GNLNXQxzk5c7VRG7817fZ+DvDuhM01xKbmQncBLjAI56Yy&#10;Koy+PLmNpjH5ReVuEc5AUdlFdSw0la24nUTWu2/Y9A+HXw91TT2kt7jxBE8Zkz5QGWZT1B/pXQR/&#10;AGzhguRFfBXlJZcKAQc56ivDbvxprn+stzbIFIDbuCv4113g3x1rUc8h1K7QwOeCG+ZT7e1Zywk1&#10;eTV/Rm1OvFtRX4o83+Jvwn8XPpmoWFpp5eWdGCzqQqkehA5FfHOkfsXfFS6KyNNb2gPQtcMD+Qr9&#10;bh4gEwjYXe9D8wKtwT6HNZV3qYj8x5JgARuwzdu/0r0MDnVfBwlCklZu75ldnNjsjw+LlGVVvRWV&#10;pWR+eNl+xN45QR+d47t42PVV8xyPxFaw/Yd8XSKWTx2eTkApJlsexOPzr7Im+JOkQMUh1IPOF4jQ&#10;g8fjXCa18cteswTFZ+XbqcF3USsffivQp51mdV72/wC3UvzOCeSZbSWzf/b0meMeE/2RfF+laglw&#10;/ilZVj4KsGU8+hya91b4B6zd6frFq2qxRm6hEUTDczx85Jz71naH+0ot4vkG4xLnG54cBiexFd+/&#10;xH1KSKMtasVH8cbbevcrXnY361VqKVVPmStsl+R6GCp4WnBxpvT1bMjwf+zppWiwW8d9rT3Dqm0k&#10;Y+bPX71dzafB7wDaS2rPpomkibdG8z5wT3A6VxN149iEUiPK8b/dUnoCe+B1qLT9UjW2kmJck85L&#10;HJx6AmuOWGm7uy/M7o1KKSSWx9OW0VtHHH9mjjjUAY2DABPpXM+IJHtnFyH2qWAcdcnpmvLvD/iC&#10;6WYRGdlyoxkYx3r0631hZkaK5RJUkzkqOcj1rCVNqyenZ9DrjUjJNrWxWS90/UoXWZUaNwQc8gj6&#10;15V4h+C9o1wmo6PcbJExuhU5Uj1+tdjFoVpazFoXKx7icdQR9O1as+m3CBXhJUt36jPbNEU5J80b&#10;+aOacY3VpaeZ8VeIdIvrbWpZZdPfy1GJJAhbHcHn371yXhXQ7zTdR1W6aZpJHjJQv0O49Sa+4db0&#10;zVpyH+0hZQPlYAFWB9RXkOseDdVw5kiSVmA3lF2g4OR+FKSkk1ZnO6SclK/W55Zf6vqUGmee86Wk&#10;z7ljaPlm454rC8N+Gbq40u5v7xnQWxM6FcgfPkncfU+lN+JsjjV9PU2xMEI2tGuSzOR6dxXWao17&#10;qejaPY6YConut0yFtnOMbSf6Vm42jHzM73nLd8q27llPDH27SLe+Rp1BJZ/3hUOQPfnFYWi6VFqs&#10;4gjeGR1QttkkGAQc4JzXOWes6xp517S7q0drixiJt8nKoTySD3BFeVR6hcnTfNt5QsqyASBPvgE5&#10;3ds804U9CZ1oq2nTVeh7ZP4VvTbT38PS3lQhBgqGDdgO3HFbui+HkuHju7m5mgW6n3PHH97JIzj1&#10;rnPCms31vpN1cxRGKB4sMoGWc9SeR0PpXpWnatBrej2bxPtubaQYij6sG4NRNS1NKag7O26vY5n4&#10;oeA10uS7vLLVIpU+VxhvnbGB84PtWfq/he1GgaXerdSNIwSU7gAUPBIPtRrMU9x4tmX7K0yF408l&#10;D8x2jOceua9C8c+HdQTSrq0h0/y4Y4yW8xgDlx0B9vSnFtKInBP2jt5HI3msJcwWDwOCX2iZM5G5&#10;T/WuT8Yy2Vz9guY0jjEV2bdok+Vc8ncffiub0mC9Js41t9kpj+bPABXof/r1kfbbsSOPJEyfaPMb&#10;jOG/yOK6IqzRzyq3jqtz0rV9Vv7q70VDaqwaNgHYkL8p4H5VowaDqN4l1CbuIoxDxImcKQecg9K2&#10;NQlgs49PkuVx5y5JIyyBu5rZ8K2UU0F5KzxxxOhWO4jztK+uD/EKwaudajq9f6sYfhjStUWa9kMi&#10;b0IbeAFAQ8DPqO1UNQsr+a9SMp5cTLuZhuwxHqVr0TUINKOlyHTLma4uHRIyxAywjOTkdhxXEam+&#10;oXs/2GLUEXJ3g4wq56gk96Ethv4ev+Zc8O6MLK1mgW9RibhWVQpwFHOT681c1Oy+y3huLtllmhk3&#10;FQM9BnI9MCqd9ouuad9lUOtx5kiKxVwUIBz0rT8WW0ivNcwApJOxDtJyASOi1NhppLbY0jdX32S/&#10;niuNtvOqMVbqcnpVbw9qpGkyLcOzKszbtnGF9z71kyeI4pvDttbrG7zxzKsqkdkzkj60moWYg8Nf&#10;avMcrNciORRgEKRwPf3NOwc/UsWt5JcLJNb2pijd2QZ6lV65q1NqWnyIixwyxSQjLz45YHoBSw3h&#10;g0fThHC7qpzwOWJPaqmtWUZsZHctaYVW2bsng87qbKvoaltfxSzSm4jWOL5XTsWYd+O9U7/WbmG8&#10;Co/lwRtuwpDb1Jz1rPstEKzQyG5eQNICqdwGHYelb1/HDeWd3bRhI5DKYy3fI6Ee+e1J3t2Gia11&#10;y0thK8nnH7Q+2OQnKKr9j7UzWWn0yC0s5TticM0cgwdgznitPwH4QvdV068tZIMskHEh+6PYe4xW&#10;xZ2EM8enQMQwify0L/M2cYIPtUO7WpaZ8zajLbP4guTFeiSAqqkg9MKM8n3r0TWrSzQTlI43h3Jt&#10;cHMhBHOD6Cnf8K9jPjG9E9vGlvaxZwABnvnFcR48ku7HV2EMmy0ChldFwpDdvrWtODexw1avs4yl&#10;JdTcluPs1xAUsZpkWQSFFHVB1DHvmtLxTrVprv2qeC0RFZFGwD51C9sVcj8QxfZ7ZkEc6fZxlFYD&#10;JI7+tVdP1WI6haoxSJCPnRMYGf73tVKi2722MamJitOdWfQSETeHvD1m8kvlSOxYr047A/nyK43x&#10;DqK6ja2cm9BJBKw+QcMM5HT06VqarGrfaTcOJkEnKq2do6AnrXGTQBZFZD5qBshYsnHfDZxiuqjh&#10;1o+p5mJxj1itrW+49AvNRmlMkjQKhkVX3A5wQMZx61iaZbs41IxTlZIzvKOPlYkZzk1aXU51b7Th&#10;RCkYjCvjPHXIrbbUdLS0VzFCjSqJEZjyezADPvVcnKrcphOqpu7lt3OQjnluJixKxKWGVB5yR6ep&#10;rppVsY4IcylJBKFQIeAe+78K4KV90dyIbdiFbzFw3LZ44x3AFbVkwitZVdFYMVebd94EDjA9TWjj&#10;Y5/akkjmw1Hfb3KlFPMco4IPXB7k1Se7keaVwqDlkDdSD9PaqmpsJoFSSQEvkxnGSv5VoWWnm8hc&#10;PKkRjUNkHBY1aRE5X0Kc0G5es7pvwUQ9Swz0/Cu10uznu2so40WOKFCME5Lf7P1NV9KOnw6e6rff&#10;6TcSHJDZ24+UfoK3LPQruOCVHuQm5uWXliB3GO9JkroY2oaSFcCEP5xzujYjO7suRWONPu7m3Z2i&#10;WMQv86nhlb0AHNdh4j0eS2nee2zHIYk2MWHzAjG5uc596g8P7bNI7jUAZy5AbYwLcevrU30JtqU9&#10;Gt42v/IFv5RijWUKTywPtXW6Vr1np2oxPc2glZchY2xgjsT2qquoaRa3y3tnZyNPcCREWXqN3A+l&#10;Zeo3v9m3Uv2pVknfGFwcgH07A+prnne6N6TsnqjTu2N3c6jM7CKRwSCvPlgD+Djr2pltc2zwyrJq&#10;6sohVQkmcqw5OT6ms3V9YhitYBdC4DAErHCwVBnuSR1+lc79guJbB5EjYSS/Od3LMq+1So6as35t&#10;XZam/Z2CyhrfyUO/jzeeh5/OnN4LubSK3klHlwKcs4BDBh7Y5q/oMNwLMExNACCxYEqeD909xVaS&#10;98TXt6Fe4uZIVBCM/EeB0HampO71NVFWj7rfodBNqVjcWOmWstp+/Usdx+XIJ4yO5rQufB2mShJF&#10;Db1iLySEZBPQZx6dq6yGGDVbaRJtOgedFDMYj852jHA65qrrR1O30GMWaNDC8mTE6YfCdfm71Cbv&#10;uayguqMDw34V0FotXe5jAa1tTKskjdXPCg56c1s+E9JhWG50fUYbV4LqPzEaE7lJPPUeleURafLr&#10;sGI5THkFriJRzIF55PtX138D/CVvJodvDfWyw28iubcxgcBuSGb146V1U4uVop6+ZzOUYXfLp5dS&#10;Pw/4CiTQ5rG3UtaSLgSqfMZGB5LDt6157YaZF4clvPPKzxSP5PmNw2PbFfUXhnwQ+gG8l0tridpn&#10;y0W4FcD0968y8TySHUXhOixWrk/MzHdI59cdqVai4wi3dP7/AMRxxCbklZr1s/uKfh7XPDV0qwPL&#10;DbNF0+Yjd6EkV0/xB8V61Z6WLcQRXcLEfPG+QUIx3714f4w0xNS1SFIbIMyrtMkYwFx/WuovfGtl&#10;p1sNM3qDZjhpF/1xPbjvzXOsQ7Sje2m66+TM5uLkrq9npfoVfDfjK7e3NkbqCImF41Qp8wYjGMnv&#10;WR4Ggv8AT47oecsCqXy8h5Bb+L0Oa3ptM0lBZTajNEt3Oqoyn7kRfq/HVsdK7S/8AiCxuEstRaS2&#10;Dq+TgvsZeBntkj3pJTaWt+Xz2Jc4K+lr+R454Y8AXdrqt8pMlwinfGySBC27nK9q6zX9dghuLQW9&#10;7cXU0TjdFIzLI4PXJ9qy9L14QRrbO7yTIRscZB2sejH/AOtWRdyQaVe39w4VZrgAlGyXRcdR7Go5&#10;lZ26kxWu5y0ei6hceLWuY7WNoJCwkLYG0Y7lupFeoXunafaaa6xzHyY1CzwxsBvD9gcZFcJqfi+z&#10;udFa0g3xy+YCSq5cY65z1zXnul6y+maokdpNcNbAp5i3QOB64B/oKpbfIdtV6nRp4MCX2mpBJE0Y&#10;j3bGctv+bgH6Vgumv6/f/YrqyjhWGRmHG1WUcfQiun0zWGsLyaSFCY7qWVQzgqBt6FfpmtrxTeQG&#10;7sJEnuppBtJ8pQ5KuM4IHbinE2UfNnK+ItDg2Wt1a3ItzHLsYqcFgnpiuZn1Ke6aC3ggkuZ5ByAQ&#10;QOfvEk8V6jb6NbXsWw2TR2sUikPLwSTyeDV4WSqupWsUCpsjDo0JBdi3VTjqMVSXkdFvMwI7e102&#10;5tF1CXNoVXzLZG3zFx33ehrDWW08RzX8MFq8flyMRKBkRbjwuTWk+lolpp7zo7sZvLE8Yxs3HGG/&#10;Cq+u6VHod1c2tvbTrDKolJ3EBjj72R1NLpsRKOps2HhXSdES0kjlmvphmRomAEYYDjcOpFa9hq07&#10;xGaWPe3mHr8qLnnAHaqel+HdTfTU1aOXdApyBkFwO6kd62PFmuWN4sEVpbsCVUzv0UsQecdvSm09&#10;3p1S7meidkdFBr8DnIkjSWXaGhb5kI7nFdjqbRaZpc5trhpxOBlY8L5f+z9K8W1DVLDw7PZeXF5x&#10;kjAIbnnufoK0r/xRHqFrJ9nyrbBny+nHrTVRpO+r7kvsaK+J77yJg3ybkIO844A7ZHNcld2bxQ2k&#10;i9CN289Cc54rX8QWEt7b6UWX55Au/qNqev8A9asTW9QubWOG0YEwEh04yTs/lmolfrcLm3YXsus2&#10;22UsMyBo1iB3ZHXd7V7b8HtAFxrr395ALK2smVs5+VmAxgk+vtWH8Ji4tUnmeKOIqXEQUFifUn0x&#10;VS3huZ5bycXBWyM2duSeAcZA75rroQ5PZVGubW/L6GdS8lOO2lr+p6x4t029Op6jd+H44nSeTccE&#10;ADd1OBUOj6ff2sjzXMUk0hONyL8qewzWPaXBuLWWLS55YZXXCBiRwOpNb9u+qRw2FtFdSXE0wVHj&#10;Y/cYdWPtXeuVy5rS1101V32MWmo8t1ppro7LuZT+MbtLlVW0CAMRiUgE5PXp0+leiaBrC3PmQpCk&#10;M7jrjCOPXnrn3rh/Efg68m1K3Nw0TEA7yn3UA7AH+ddTHKunzW8JSSSRYhtZUG3nsCO9aUfaxnLn&#10;bsn1M6vs5xXKldq+50l7pU0kKQm8ihVgwaMx7c+pUf1ri4vCmnW9u5bzriZHIHlvtJB7/hW22pT3&#10;GoxqbItEIz5kswJZT7GujttL06ZFMu5WIJjJ+XPtmuhwjUbslppqc3tJU0uZvXXQ+d57T7I08Mkk&#10;iyElk2tkoD6k1xVhqw0+8D29y6ru2GXd8z/45716zrOlJpU+ovczGWOYEpEjbj6Ulz4F0S+8PiVY&#10;rr7QCCiBAojHXB/qa850ZcztZOOtr66HpRrRSV7tSstNRLTUBrE0Qv02WrkBZC+3bgcDHU5r0N/E&#10;2nWNp9jBS5DEqIXYAkAdBjoK+TdcSaAPHBbPsgcHzixUKx6j5uvFct4Kljn8TXzXVzHJbxxsRICS&#10;gZsY59fWpp4+UXblXM9HJk1MLGau27LZI+hvBHjixmv9ReDTzbRnK+Qp3K2O/wBa8o8T30U11rV5&#10;OrwtHA6oqnIjRuOvqa80s/FElhrqWcV06rNKqs6gYwzYIH51paz4rttSGrWCK7/ZkcNI3AKqeSce&#10;mK5KmJcoWdtHc6qVGKndLokcp4XTR0S5m1G7LSxFQkgPzBT2Gf1rP8QeJtVkitNMtZ3miuZWdIpB&#10;krs6Nkc89qy/Ck2hPrFpJMoYSod6v908HoDVbWvFFvHcXLwKIpYkWKLHBznjiuZS1R1uKcXtoc9f&#10;EafJcXyw/Mw2CM4KrL/FuB61Q8PW9zeS3knmLG6xAu6gAHecDaO1DeEtSvzNGJkUoPM3uTh2YdOa&#10;9H8C+A5LV5RK8cpMY8zDfK4HOD7VUppIxo0JzqR920epNdeIZLPSLmxtXG2CJIlIO5pGdsMfxrnt&#10;IEy3sjjk+Uu5SPvY4/ir0+98BLbWn9oWzQzorEbVbLIPUj0HrXDX15ESPKnLTRRo4dR8oLnByfpz&#10;XN3PZcdY3e3Q6rTtPbVrOzWaBgsl5Ik0gONiBSecdOlT6n4e+x2GoXllIsVpJPDCgySWI++xJ7Af&#10;rT/C19e3Wi+I4IcHzhDHGT2bdhmB9xxWt411G1j0C3sHYPHbMEyhwN4GCcjrznNZfaRs1ozxjxUx&#10;t9QjisYnmeZtqOuQiY6scdc1hy6lbtqtxHPOwmgRQ0keGjiwOSAehrUPiHVbQQXMmn+UZZPJjYLl&#10;UUHg85zkVjzWFtqw1C7toov3rfv0ztZ2Bx8p/pXfCPu6r5nm1JXlpve9j1uz0e4uo4LvS9TmuvNV&#10;Ip4ZTgqF53DPGDXn6+JJdMJeSAtL9sYJG2cbScYxU/h/XdY0zW4rdLQJFCgIibhScfKGatHw9qkm&#10;syatc6jp6rIkxIYrlUcH7qH09DWbja9/zNFLmcUrpnm2teXDqlzcceTIM7IclkY9V47V61ZJtt44&#10;4VjEbQZI6gHH8R7VxniHRLrTpUuLi0YWl2DsIcnkngkdqh0PWIYNP1hbdJfISPygrtuaQyHBCgdh&#10;Tlqokx9yU7+Zh6UbmG6R5irKJfJUscgKTzx6ehr0228PGLwbqDLcMi6hqryIc4CQqNjn8envXnMW&#10;ia9pyWn2jSZI4bkkRbxgAkZXJr15dZiMEkEhMMY06BIoxyqyKC2fqT1NFaWqKwkXrdP5+ZlahDa2&#10;vhO5itIWWKFFEcijZ5uOCAOOK5bS1k03QbO6ErWzMFdCysVLKeRnsPauq0HX49RitLVwRHEGRhty&#10;oOc5auL+LHir7JFbWsETSQDyWGTkbedwx79qzpx5pKPnc6KslGPPfaNkekaRrdnqOjS3FuqrdF3k&#10;uHX5UfYvTPqapeHrVdbjF1P5scEdqrziMFHRy2E5xyOa8/8Ah7cXaaT5drZo5uWkVYuSADzkAdwD&#10;1rurDWL/AEPw34hsLrdL9qRImdTnZnJXp705RSk0XTqOUYSfa7PPfHdnDbFnn1GRp4b0R5PzDYed&#10;oYfxV5/8Y9Ma4uPCkkUqrI9gLiRscFt+AWPriqenXGpX8epaX5fmIyl5HbO2HyydrsT0+tdBJ4Kl&#10;vbLw9Pd34ax0u2MJMXDSF3Jxk9j6120JKlKLb2uebWvWjNRjvb8Gc54Y+EXizxzrtxKmn+bEkarI&#10;7YRcYwME8E+legeJ/hrqFnPd6VKm25VUaIEbjtXj5jgDmtNPivrX2220HR3WCHcpkCD+DHUnrXdM&#10;t1JqKnz5Y7a5uIt0oO7AUcoSegb1qa2KrXjeySWiNaGDotO15O9m/wDI8yit76ziihuV8iUHjy8D&#10;CqP61w3ijVboafczQXCAXRCMjqG+VuMema9u8feHyNV1uC2mPkrKPKMmcqNoyM+ma84sPB17e6Pd&#10;WlvFFM0N2CzRAn5T1U/0qcPOPM5StuViKcrcsb7M8rvLqZLW1l80CKNVVC53r5g9M9BXo3hL4pf2&#10;Pb6g9xprTvPZzJGY8L5W4Y4HYGsXxD4ds7OzNjfXPlRby6ADcQTweODVLwZoGmW19fzyakZbaGz2&#10;vuGc5PHHevQmoSpptX10OGHPGpZOztZ36Hl1p4WuNS0nSGumKKZJCQxIO3PJH1r6I8HfD/SIYtPn&#10;it1W4mdZFfqwhT1Hbd61U1UQ61ftbxxBLbT4lBXGASw3Zz6+1dj4R8GamdH1PUUlH76URxszYaGB&#10;RzgelRiMVJ07JuPl6l4bCQjP4ebz9DvX8aasdSuYjcyWWn2UIYR2+Nhf0Pr71ymq+NtWksTf3MEJ&#10;X7SgjnhUZlC9nx2rz6+n1O9uokhuSbeKNgQhw8gXg59ScU/TNcXS457eZfNiucs0fUwoBksPQjNe&#10;fCnfpfY9CVVrq0tdQj8Tax4pkfUDdnT4fNkhEUeFVx2JzjNa/gTjxPa2lncyNKsoeVXf5GXuFxwT&#10;9KseC08PX2qxWFuGnghg8yOSU4UFzkZB9elY2i6hZP41tpItTeKSS7jht7dVxg7tpY+1dEoJ86UW&#10;ko7WMYu3s5OSbctXcteI/iX4S1tdVj1OxNpLJdyRykJl0MRKhxn1Fdr8KvB76Pd6emnlrqymeK4e&#10;UDCrCgLljnoTXyb4pjh1jVb6aMn7bDcvE6YyJ2Z9owPWvu7QLDWNM0+00eKVoPMt41mlIxk7QxRR&#10;7VlmUI0qVKMW/e1a3NsvlKrVnKUV7u0lod5qOk3V9pqXVxMkK6gZJY+Nsm7cSufYDtXPeJprd9K0&#10;xHQCVQGZf7zLz83uQM1z+v6nceZayXbyTS6dAiLEBgZY7UC47Hua5HU/GUFstu89pJxqE0OByQSg&#10;bn3ArxIK7Vj16s1FO7PnjUXvrG6E8URMUjyyXS4Pz55y3oPSpvEmsXGoaHoVzDcBWtZFRB0IRzyf&#10;oa6C91BnufE22+ws0CKsmzkA9AV+leJQ7tIvYlluBLCWWVCeQxUgbcentX2GFpqVrrVJHyWIqOGi&#10;ekt/I9u8VXWn3umQyWMrG/hnFuY8/uiG/wCWpHqPWq/iDWdIudLWFrsXcdnH5MiBtwXP8QPtXjPj&#10;UTPfXk9ncLF9sbAizs2Y64zWd8KvDcZ8R2dve30ZilkEDRxNuJ8w45rqlhIRpc7k/d96xh9cnOr7&#10;NQXvWi30PevA2pTaZp1/bjNz5siGKUnICAFsHPtSfsxrJZf2zqG2WZIZnkdQPk3E5H0zXuo+Geja&#10;Rp+ozWEc+2S5kWKGUhgSqFQwP49K0PhbYWXgbQb23kmWUTwtLOMBlBbovHp3NfO4jH050qsY3vJr&#10;8D6LD5fVhVoSla0Iy+VzsfE8X9qzW2p3N4qRW9mZJLfdwXI4QH0r4w8QajdWTwQWuXjllaVhL94e&#10;2favfPHvjzSNR8IXyW+PNtSsbxqMF42PBBHpXyV4m8Tz+VcROd0lrH+6YjDBSP4vcVpk9JybbXlq&#10;Y5zXikkn0vdF+PWbbUTqC3Go/ZY2+Yh1MgBXjC/WsptP0nU9Pu5ZNWMFrnLqmBPOyDG0Z6D2rhdA&#10;NwdNuborlDhVJGcSN3GaxtfnbTrq3sWGYoMF9oPzF+ck+vNfVww9nZO1j5OeJvFOSvf9T6q+BGra&#10;Rp5tdMawMTamXKyIfnSCIZ3OfU1y7eGbEa/cy6HJcCRGlldZwAzRseT9DXUfCrw7Bc+I7B3JPl6G&#10;8o/h2M5xzXY/Drwv/bPju7tVcmW4s5ImZPmwqe9eBWrxpV8TNXb5E2u+p9BRoyq0MNBpJc7SfZWP&#10;VPg/cRv4JszO8SONRk+RzjeoPUVvaDqWg6Lr97FaBZ5p42eUlPvbj1BPSp7jQLqx0dUfT2gaFXii&#10;Mi7QFPG8kcZrye0u7Swv5XS2e6eWOOOMqcE7euBXyUpupVnLltd3PqIr2dOlFtOySbPb9U1S21a1&#10;l0u7sj9jEZmjuJjysgOQhx29K8g8e+MPBk/hu506V7myvrKIyxIigqSPUjqK2vHuvWtt4bMEzJFc&#10;yRl1AOSFTnn1NfBmteOm1648m7tNhYYidRht3uR1Br6HI8rliZqcr8sWjxs6zKOHi4KzlJdSXVta&#10;v/Fuk2+napOhuLaVntXZcb0I+7kfpXjtsBBdG2LMIEwCAxUn1H1rsNSnkWe3k2eWliUULnG488k9&#10;6w9Z0EJN9vluP3dxl8DOdx7AV+nUIRhFJKy6JH5vXnKUuZu76t9Ua3hbxVf6ZrWkvBcNHFb3iMgX&#10;hmycYPtjrX62eGrpvsmo+QFW7v0xGoA/dZ6bfzzX5EeEA2raxboWDEMFiIGWeTOFFfsR8MbOK006&#10;zmuTH9rkQxqCdxjSMfO3144r4LjdR5sKtnrf0PtuDG3HEbuN1Y2IvEr6Zpd1GI8/ZfkRCc+Yw4BY&#10;n1ryzTfGx0gX97d83j7pZhbuEKg9FK9CcU8iK5mlhklZF86Wfk/MFjHfHY15T4xudL0/XNPup4Ny&#10;Xdwhmg7upG018bhKXtZKOrstPkfWYmp7OPNotbO/mdJqmuT+IvsupWmhwGC4D2881yMsWIxlccj+&#10;VfKOqeELG0e5WK9SVbNmVrKNdtwAeTnuyj1r601+UR29xZWc0KRfai9inQtCq5J9yOlfO+o+J7eJ&#10;U1K80tE1aWRktnxteSBBhtwHf0NfXZPOcLqKaXY+ZzaEJcvM7vqzyzV9FspbC412ysppIrZo4nZm&#10;2rGzjgHb60z4e+N9bk1LT9PsWEAluURiyfKQxwRXe+K9Z03T7WTSktGiinK3DJGd5m3jKb1H92uV&#10;+HtlrSeIn1mW0j+z6bZy3JGNiHaNi5H94bs19JKrzUKjkls+W58+octenytrVc3L+J93eD/Da2Pi&#10;RY57yOVIIpp0MQz84Hyn8OgrPTXoJI9Ui1DzIbS+mk3GSNgJGc5+9/Kofg1rTWd4f7VMTRXcQeIK&#10;SxHmngg88etXfGlwl3NfaZd71toTCwIXgIf4lx3zX5dim/au7u7n6Jh7eyTStfox1nd+GLKC8ka3&#10;mKP/AKGwQbijbcbwfTHevNPgpHZ6f4vluIkmlsQJDLcNziPBwQT0INet+J4LGK+s7WC6SO3a02oG&#10;G0TLcDAbJ/irxXTfHht9P1HQrDTo4niMi3fm8HC9SAPUV6mApTnTqRjG97J+h5mNqRhUpylK3Ldq&#10;27fY8T1z4pand67rCxaXLJaG6kSJbZA7IM/Lz6Vo+HPiNp80F1bXEhFwiSMi8Y3seTIe4HcU2T41&#10;eJbhodM8O+HYIYkBGwIshkBG3ce1ZevR2V1dQte+H00qW2gHm/ZlBWZyeS2OnWvtqdNRpxThayVr&#10;O707nxOIqNyco1HJ36qy1N7xZ491rxTdWGnyW0Mlh9oRkGnxeUpmxgjp1KnmsDx9oUel6vqSW6sN&#10;gkPlO4d4g652MR6Z/Cvt7WvCWk+AtH8BwQWcFzcSYluZjy3nzgYII7AHivj34m2DjxN4huWtxG0j&#10;eYVDZCrjnPvXNSrp1Eoxskn8z57P4OOHcnK7cl8jx3S7O+Nm1wkJa3DqpdeBnsDUE0aq7JnIyBn0&#10;zzz7Crdq8qW83lyMYmkCmEHAYgcNilZMKo8sMVUnJ/hBr0lLc+IVa1ym1ypEZYDao3HBxwOxrGwZ&#10;biHa2092J689K0ZQBuAcKABjIJBz2+lbejaZapZ6xK0RkkSCPywDgLv6keuKpzSN41NC9qcYhuk2&#10;BVLRKW3DI+gqZLuGBJF8wN8wwAeoJyB7U/WdPaaDTmLkMEzg8jcfXHaqA0qTyWPknk/MCOvrg1MZ&#10;J21OinV2JVumZmbdhQCHc88dutU9RH7lCNjZQnjqc9Kq3GnsWUAMi9Bjp9T7VnalYXUgAt2LknYu&#10;OpJ6DHYVqrXWtjT2pqeH7WOTSb6cNhdwXnnJq4s0USqodSCMnHUk+9bvg7Tdj3mn3CbClmVYE9JD&#10;yD9a5tNLyAsrSIQTljxuOe1Ckm5epCrbln7YwfKLuIOAePmPuOKsahfkQTxLhZMqQGHTPUZrNtII&#10;jcRGWQpFGQ/HUhTzjrUGuXkNzLKYxu81t2PT0/CrTV0S6x2ngq1sZdF1yKSULcRmGVF7kbvmAPpi&#10;u5hM2n6Q2nb8x3s4u2dTkSKBhMew9K8K0O5b7dLEvysYmBzz8p6nFej+DPEBvrWe2ubZZbi1kEdv&#10;KpxtjXn8a5612290mmcssReVuuxxTgJNPkmTEhUKc5Oe4/rXc6Tpd3cREwwEJHu3SA4CbeefasG9&#10;jt9PvpHNzvE4Y8jaUHXnPfNXrHxA8drqsNurhZEVSx5BU9eBUTqXSsS6q29TlbjWXa6mZsBA3Hbo&#10;OgrkbvUZZ926QqhIHPTIPSukGntexsixhnjUucHqi/1rz/UpxbxQcK6yS5b1OOlb0bP1PPqVLHW3&#10;/wARtWspoYZW82Ap8nODgdlxUkXxrn3ANBKQBjAbniuf8TWs8sGmO8ahdn7s4AOD64rnxp67X+Vc&#10;DH1yeK6o0aEoxco6+QRxko2s3957LD+0hdi2WD7PNtA5Uv1x6YxxV1f2m5IRGy2twQp3cyd68Cud&#10;GBCEbV64LHB/E+lZVzbR7FUruAG4kdj/AIVSwOFktI/idkM3qq1qkvvPoi2/aB8ReKL2LTWaQWpY&#10;udzlmwOckmvS4L7bcTCOcFckjjOMAc/SvmH4f6bcWmsafKNv7xSWOeitxzX2a/w41KysJr2W7tUj&#10;c5dR94x44+lefjVSpSioJJW28z2cFjalZTlzOVt32PRv2f5orbxPNfPIpS1s5Xx2y4xnJ78nFfM/&#10;xP8AEza3r1/eNgwvJsCj+Hbxn9aS08f3WlRajFZybRP8m/t5Y7ZHeuOS5SG485VE2drbCMjn+Vcc&#10;JL2jd+ljzMzziNWlGjDo25HPJbR31/ZWzsAkk6oGbgEE44Pp619g/tJaHp+iad4BsNNubO7htLCW&#10;B0t5VfFxwVLY5xnNfKF9EZJrdsZRXPB427j0HsPWs7TLdBrjIrFV6jHIBHp9a6JVL/Jf8A8WljFT&#10;hWhyXdRb9rFuz8U+IrKD7NPebioKeVIocLj0+lbSeN9VRGQR2xYYyfKByPYVgeJCyalOjJtZQvTk&#10;+p/GsjZ5ZzjGTkYbnmt1KMuXRanoUayaj00PR7Xx1qz4IeBGHGFhHPfpUsvjzWUh3CSB9pz/AKpe&#10;D6H615pLO6sVB2kjkjqM+lVmeVgIhJjzDjI6Anua05It7I9GFfS1z1nT/GOuPaSzFrZAkoAAiBzu&#10;61uw+KtYKMDcRYHJAhUjP071ifDrw5danNPp5ljSTOFbOVJUZqDUtE1TSZIjdRPHImQAy43Bj1P1&#10;rFyhzON1fsdEa75b69rlu88f6tZ4cXMbHbhiYVH6VQl+J+slvk+znA6hBjHpXOX2ntO7NICxLkfL&#10;047isS+sXjDsoBJzkAgGtlGDtoiJYmVrc7O80H4geIL7UxaRG1ztLMxiBPTJ59qXUPiHq8Nw0KS2&#10;/DfKWiXr3/OuO8H3yWS3rYBuLgxxLngohPzEUzX44otVu0jk3o3Kkrg8ik4x52uVWSOKpWbbu2zs&#10;YvH+qmMl5rYbSQf3I+Un09aJfiBq2FZPs7sOceWFFcWgClBtLYGTwcAn+dR3HKNG8mGJ+YqM5x0x&#10;T5I32Rx1KjV/eOmj+Kut2/71RbHaRkmIHGfSvQPhpqOu+OfiD4etrrV0RYSZIlK5Qtj7u3ua8GvN&#10;qRuNu3BUj1P4GvYfg1c3Om/EXwNc2tuJpRdoViU4BbHc9vetaaSktF1NcvryWIoxcnyuaur7n6pa&#10;X4O8G6B4D1iP+3oob6W7kke5kfK75Bt8tU7YHX3rhvgdb3OleFPFtlp2s27Xv9oW9zaOF8yKUjkQ&#10;v6b8YzXXaJ4Dj1XX7+61aCGeVZWvnhCEJIwbaIh2Cj17ml+Mn9iaRp15r2kaV9hYWyxS29qShjuF&#10;fAkkUfeCjpXZGTtt5ep+pKCb5W2+t+i8j4T+JOmWUutePL/xf5+jeI7jZNp9jY/u4mLDYWcnPykD&#10;Jx1Neu+GPGtr4B8BzXmh3skdxPAkdpJcRA4diDMy/wC1x8pqH4maCPH7WFlNYv8AbksCbW8hAmlv&#10;7hufLLcYwOg7V5VHPf6b8ORpN1pLTXRupTCs6kPAY/kkB9K7ufnjT9VoR7NxlPTS259ffAzxxpcm&#10;g6jdamHvFsb2CRreMbJZpJVLFgx6jOcj0rjtd+LI1W90aztvC9zpem6frCXLSIwDt9ofbsYDuwOD&#10;Xy3fReING01o54Zb77XDGlhJAfLRJgB1XnLgcZNfTPwlvLjxeIbG7tGsLbTEgkuSxDSCdT8smD1P&#10;FZzpWu0rotST1le59LfEe28MeFW8QXenpbCS708yahbgN+852+WoOVD/ADfer5g+DPhS98RW0VrZ&#10;avdrFATPdMh3uVO4CCNDxljwSele3/F3X9G13xBplnot3p5vLXYjTXMYkZnl43ccEgjODXl958UL&#10;Lw1ZJodvdXMsyXjpdajax5mjAbO/cowBu6Vjq7qwUOZU4u75mt5bn1XqXi3w/YQafHql0u+xseLQ&#10;nEqzIQVGAQd3GeK+NPFHh3w14qa9ubmy1ey1AP8AabCIIyssR5MvGd/IyTWtZDRvHOqXq3OqNNPG&#10;BcpqVv8ALKir187PGOKqfEmXV21PQ9UuEl1PTWjWFPJWWOSOH+IgQ8ndjINOmuWW9mVyWXfueVeL&#10;vhH4p0jxHpmp3eqw3VnO0c6SQuu9+M7GVR1PQivoux0KDUrLW47nRYrC8d1eG6t0ydqAHBx6d64v&#10;wxb+Dr2HVotB8W6hELSdJ7eG+lGyOdecK0nzc9ME1xXw/uvEuvX+pyWXji2tIDdsrxzNueRjw4Ga&#10;6Jc0lq7WVuxje3zPo/xx8S4tE0Z7O41CA3E9srWM1vDllZeAckcGviK81mPVtaim1bXXj3+Yl2Y0&#10;BlDFeGO7j2ODxX2Z8SNV0rw/4btIry7ttRtgpjmfYA0T/wAKKq8j618qap4P8J61oL+J0j1LT0S8&#10;EUlucyIAePNDMM7fxp0bLdPtcwmk9u9zJ13QC3hN7CfULr7PHcrcWNqkCpJJG/8Ay3lPoM9awrD4&#10;SFH1H7RJeI8m19OkUgpKAm75lJ+YnoMV3Fj4ivNT03xNp39vRR6bY2azS3AgHm3Gw/JCrd8+grqP&#10;2d/iBos9zcRa2iyRxcaZDIxCwvjow/kT0ro5pqEmuj/Mi0W0mjz220Tw9aXWj2F3pd/EQpnlLqUe&#10;Vl5+8M9PT0r0PRviJrNwt99uuTBZxyQwww2EYBUuRhWyu4gDqfWvMPiX4y8QWl7qOqWOnapb2svm&#10;x+dOpe1Af5P3bgAY9Mk0z4Z/EyDw3pgvNRvxd308Razi4KxNHwGkHvnIpOlKUFK179B88Yztse76&#10;x8Xftmm38M2rx2FtYwkNaG1AmfnChgect61h6A9te6HPfjQLB7i8AijSGRUEJPHmEHjf65qlN48f&#10;xho99qGraastksiLfzoio4KDILEdRXJ+BNU0mw169uG8HSvYRRNcWz2fnb5EA4bbzkZrndPSWjum&#10;aqa02szpjo9rrfinSoNG8M6pZw/Z/KuZDM0Zd1/jB6HGOTnmuUaPwl4d0K/t7Ky1Nr+EXsWoF+fM&#10;LsdiyFfQHg16T4e+J+l6/f6HcT+IP7L06ynuPPt3wZlDghUA6kZPPpXL3HgW38Q6lr8VpdX1vFMr&#10;zWyqm1Lp+pDu3XdRFtP3rpCbXTXsfPvgL4lW+lw+HYNPkvbW7Nw0d8LbkzxFs7TnvjpX2x4W1UX2&#10;sWTaYLyGG0WURyyIGUvLyVjB6ue5r5y+NWj391baRq+n/D7+xHtVUXc9k3mLtX5SZAv3T6Vw0/jL&#10;xV4huFt/DslxMLQCdJVJjKheeQTit50lVSlF23vd7EQqON00fV3irS/FVxLaxRypbQm63fZWTdJE&#10;g5eSQHOFI7muR+IbeFbi90rUdF0aC6aCJxmNtmJV7gDtkV3Phjxtfw/Du+1iZGvNY1BPstwzDPlR&#10;fdz60vwv0/wRPZXl/eaLOIrSxMVvuVo45Jc/PID7e9cavG/lpoaTlf8AM8Nufh5cfEPxUluJRok7&#10;aV9odbj/AJeZV6BPXjvXAaf8MviB4X8UzWaWg/tFLNrzzInVytqARuz2+6R617VqPxOtrO7ku4Z0&#10;W4kljgt5pI97Q2w4Plt069RXZeLZriLR/Jh8TxZ1N44BqTJm4MfLFAVPC1qqklZWVmrWMXTu27nz&#10;DbyXvjG/S6jv47S9tkCBrtwm+TOOM965HxDBaWty0bRSpdM37yXcXGQfmAI4Ndj8SfCnhqOCzudN&#10;iu5pZbowNdOSIpHC8timeH2W70CLTPOhUwm4mVmG45PQ59Ditr6Lt2MWvmzzq0u7O6aVLqSWOMMW&#10;dgcE8YGfyrX0W7uP7TtI7Jkn2HHmYx5aZzkn19DXBLdm4naKfbEwBI2jCswOea2dPlSa/tit/wDZ&#10;lMyxyMBhEHc8dRiiS39DFtHqXh42+pavqss6G5kMjv5r9U28AKfWuhurMeL7fR9NkjRQrvFGdwSQ&#10;svXcfSqvgTS1sILuSVz5UsziJiOXRejD2NeAat4nL3N/JEUOyc5IbGOeCR615dSnOpOooSs4q0Xv&#10;Zk1asYJOSunuu59ewfsHyzNHcLqqszrklpMrzz6Vqj9kBNOeG3ufEVvHLKflRpRk7fQGvjq4+JWv&#10;WiQBtYu4crmP/SJACo9BnFZvgvxF4j1TVrhlv2ncqzEySs7AY9T04r46pknFsoycuIKSj0tS1Or+&#10;0sojZRy+fM97zP0AP7I2rLbz2y6pbGM/MX4LnPoRXz58Tf2a9K8FLYG91CaRbouFMTglSoyRjv1r&#10;yofEbV44yv8Aa06FRgA3LgDHtVPU/F95eKou7+OcgfKGui+zIx/EMflW2V5ZxHSxMJV82hUpK/NG&#10;MbN/gcOY4/L6lCcaODlCppaTlexetfCGgoyr596wXu2AeexrafwroTTM8k10NkYycAjA9a4yPxFB&#10;EP8AX2uR97MrbuOn4CsebxVasHBvLdT0bbMcc9x619nH2z3qs+Yi5Wd2d1c+D/CdycC9uASfuDb+&#10;mP60+w8K+GYo9i3V0PmOSFXcOOhx0/CvI/D+vXBvLkwTx+WPvlnz8p69e1bU3ihTuJuYfMJxuSY5&#10;I9OMU+Wsm/3smuxPvcyfNoelaX4V0K2laSK7umuQMAPyqnOQcCu9ufH1yLbSrOws4rW4RRDPNGxA&#10;uTIcBnXpkZr5z0KXV316OO0j5ljBxktvHpn19q2G8Q+SGDSW6qkxDN55Gw56nbzXh5lSqVW4xs24&#10;3V9k+lz0aOKcUktFfWx+kd3+yPq2v6ZpdrfWdhamO3IeWwkZZJmbnc+9GGfpXksv/BNGyilDNqNy&#10;4zk/vR+p2CvmlPjLr6Ki/wDCW8LnaPtrgY9sYIP41bl+NOvtGFl8SN8owAbpz/8Arr8bhw34h0Zz&#10;VLiKhGMptpKD0i3tqtz7N5vkM1Dny6pJpLXnPse3/YJ0CC2iR1usE4yl5gE+p3DisHxj+zJ4G8D2&#10;UN7qs2ruA+Iha6km/avfYYifyr4tf4y6uMqfE067n27lvHwf9ogdBVbw18T/ABRFrcl3Z688kixP&#10;GfMmM4MZ+8MOOhr1cHwnxlGrGeI4jcoKzlBaX8r2Rz43M8oqUZQo5fKE2rRnz3t+R9P6tqPwxjSG&#10;80vTdWgvVXbJcXU6TMynsuFGM9+Kz18a6UxjjUn5slScEgDtgV8qP4vy0myeD94xJzLyGPXA7Vmr&#10;Lqp1Swkt38uSRyijluTwAcjjOeK+2fDsnG06827XTk79D89xGXc7bdVt9D7C/wCE10hmHzMGVuMK&#10;eMetea+MNI8O+IdV0zUPts0F3aOrDygoyyncD07VwNxrE1lcy21y1uk0H7uRTIB8w/velVf+Entv&#10;OkG62ztB3C4XB9hiow+V1aLcoOWz1XZnLDAunK6ke0SanBJKlwPEl+95GxeC4kO6SMkckE9K5+DR&#10;tA8u7lnmF1PcvvlnmjDuW7sc9Aa4C41tWBH7gBQCD5pUn1APpVKXWRLFM1tKpEfMo8wFV9ye4raO&#10;GraWuvM3bm7XjexnXXwl8OHUmvY74mPfuECrgAjnn2rp/D9+4jneJsRPKQcYwADzwewry2y1fUH1&#10;mNoZ98u1io3BlIAzwKw9X8dnTrqeH7FFI24nknAJ5IAr2JYPE10oOfO1HS72Rqqba1Z79b/EW303&#10;UES6thJFIhU54A3fxL9K6eLXILy3gWyDERl1E+cmQA55B/KvkLTtfXV9QtAbZUAkBbklcZ969A8d&#10;eM7HRdc+x2lsJoI7eI/eKAOyAsRj3rKtk8lyQim5tXeumhfsVax7ywuHfBUlVbcrHjB9TUr+IL0b&#10;TvBBbBYKP5+leIaN4strmzu5pNP2eZGfL2s77mHqCf5VmvqMv2S2mS3jDsctGrHhV9ee9cLy2d7P&#10;Szsc86D0sz6In8W3cKvI842Y/uqMntXbfDr9oPRfCllrUWoad9tlu3hFumRGp5JYlgMivgvUPHxh&#10;uAjadGQM/Kztjnpnmq1j4jW+1Cw/0aOImdCCu4gYPoa3/wBXHJSdVvltfRorC0Z0qvOpar9T9Bfi&#10;N8S11fVE1CwhNvayxIIlByfu84I68+orx3W/ihf2IjdXkK5wVIAIrxf4keLV0nVXsYkt7iOJVZJh&#10;nkMBWB/a2larZFjd7LhVBESA4kbPC80UMgjyQlJXg/yKqYb2k5yl11PqceNry4SN4tSLRsqjIwdr&#10;dcHirbeJNVDMFuZnLAEMQCB7j0rw3xrr9jocugW0UIP+gI9yRk5kOTjGRXlkvxOmmcmTToMofl5Y&#10;E47HJNc8OHParmily+ZzvL4t6bH2nD4816EFYNTuYlH8IYqM989K2/BvxSl07WbK71Oae5s4XJnh&#10;BGZARjjBHrXyDaeI5LrTI7gWUAcvwo3A8epHPNclqvjOazlWNrFcglsOSV+Ydx/Kor8JU8TSqUZp&#10;KMk4yto7M6MPhfZVadRWvBprTsfr9qv7WvwtsvKjg8L3Yd2EavMT5cYY/ebBJwPYV2mp/tBfCux8&#10;uI2pv12hzPaxt5Wf9xskYr8LrjxJ9skjLWscW5hyCe3p7V6Z461+DQpdOjSOOcy2qyEkFSpbsa/O&#10;K/0f8jfsoRr4pSbcnLnu3/wD7uHGePi37lFq2l4Kx+qviT9rD4VWsM0Z8P3sqyx7SjKAj57OQelf&#10;P3x4j8JXmp6VPog01ozZr5v2AsyK/XY249R0r4Ysp9O1nT3Qsy3OzcY4yeT24Nejas+maNpHhVEj&#10;aS4niklvGjO4AgfIFHr617GT+FWXZHWpVMNXxDmuZNTldNNdlZHmZzn2Ix9CVOpCklKzTjFJo9W0&#10;DxvrumZ+y6nPExADFGJLY/hOecDtW5qnxM8Tz4jutVnJJ3IWYsDXxe/xLPms8lgZHPALOQV+mK6j&#10;T/E895YfaHtlYg7PLJIyPUe9fa/2RUppNpeWx8rBV4xt7V26K59EH4i64SWGpzxMDxtJO7jqa+j/&#10;AIe/tM+APDfhu3i1/RL3UNXUnExAKtuJx8xPHvX526Tqs9zew2z6DJOZMECJmLhe+PWrOp2GiyS3&#10;Mdxa3cQRgVkRtyru6bs9683M+GKGY0nQr1KkU2nenLlb+49DKsyxWBqyqQnzNq3vao/WzQP2mfhl&#10;5Mcl5odxFPjI+yYkUZ9y3B9q1br9pf4PyxyeZo93IG+8Ghzn681+ZnhHwNok5083WsDy5I9xEKs8&#10;sfpuC1Y+LnhrRfCNvbPZz3Nw86CWOOdGUSAnB59RmvjafhNl0ZOFLH46LlK/8Rtemp9rHjHMVS53&#10;SoNJdY3PsX4vfHH4RX3hnWbLS/CTC/ktmS3cQbRGx/i3D2r6G8GeHde1T4b/AA98rVoZdFk0kRav&#10;tcRTbQMABh0wa/GDTtYhnhUm3RHI+ZdzALX6tfBnw/4k03wvZ3TapZ2EN7ZiK3glJe2mjZcbtufv&#10;epr9B4c4cpZLRnQp1qtRSlzuVWSbvZLSyWhOEzWrmFaU5wpwail7sbJ/8E0LiKL4deGYNIvr67nh&#10;v5JZLR54lLNGD9zzB3H8q+vfAVvBd6doMd3ZwRiTcYNhOYlRcgkH1r4R1nR9bv8AQfFuiQ6lGV0B&#10;UuZ5Lwli5cZVYN/Krx2613uh/tAXv9jeAmTSILu6sIxb3rM+AUfG3aF5yMc19Mu/4Hq1IOUVGO+9&#10;16aHU6z8CBdSeLm1B7SxvWnmtoL+QGSP7LP8xwi4w5PHPSvnH4P+HvFXhTxGukvbyXnh+CN/Okmj&#10;2xAs3C7hxz1FfbGh/Gbw/q2stp1paOXuZlSRN27ywwDFmJ4AX3rR0TUtM07xZ4s06/nb7PeCNoYd&#10;3mAsVyeF6DAH0oTte1mnpr0FCtUSlzRbfKnZfjscTd+FNMsNb0fUdKsHuNMlhliuLRAsxQuOIxnp&#10;n1NUNV8L6j4r8O2tz4ol/srQ9MnNjCIAZ7oO7YVXB6DoB1rA8HXLeH/FlpqGhg/2XcO8N9a3shQC&#10;5VseYmc9B6cVnfFLWNdXUtW0m/vbgac9695HeWSl47d9m5UkJz0xwaz80/kb8snKMb7bSe//AA51&#10;3hL4cayLSPSbHWILD7DqaNe28pBmktm+ZCjAYLc5I4+tZnxR0/X9R8fWHhhViNvFKkpnhjBkkjID&#10;bRn7repr0DRL+zeEXt/4juLm5u9NWaGTT08toQFGSwG4Meh54rG+H8yWHiuLUb3xvDezSWcs6wTb&#10;YZ0IAwJMHHPtSdiuaSlOW9ouyt1t3PQPif8ADaO/jls7fSWR2gQSXksxRYMDAxjliOpFeJ+F/AXi&#10;P4eabePNdxz31tYTPYTQSkNcIGzvKcHd2Gc12nx/h1698O2HiKWCeyhuWihufKn+UozcZT1b1rrP&#10;EHgnV/EXh3SrjT7WKTU7OFEVXuPLkFqygu6KOCwPAzVX30fcyoScadPmqR5W+WWt7M8J+CF+fFGr&#10;xy6fJf3l5fy+fqcd037uF14ZnY/eI7CvYvjzdaPbSeD9LbVJJ/smorqNxNDJuaIqwChgOgJrlvB3&#10;wPsNG0adorjUbTmRru5gnMThD8zLL/f56HrXf/C/S/Btz9iv2s5lhCvZXTT/ADecp+6zg+vvRKzk&#10;+XS+1xzlHm9pdtQ0tFdWjmv2jNa1DTPEOh6mluZS9uyRpAm87XwBvPQ561zHj3UvDvw20fT7aC8u&#10;zrGqsJL95dwj8nAZgM8ZGcADk19FSaXp+t2+u6HBqxsrd2/0eeba7KUGfkJ6KDxXzJ8StM+J/wBh&#10;t9F1Hw5Zaxb2Ajn/ALQQ/IIYyDu3sc5bHQVSV3e25lRn7tOndLlto9Lq2h0PhbWCkWiW0OnXtvo2&#10;qKqxSSKQrM5y+d3TNRW/wl8P2Pj1XtJ5J5Ypyv2K8cLEkRGTKg71Ho3xS8QeMYYG1jw/AnhzT7hF&#10;RrRzuVwRktjk4HpXVfHDWtC0bWdS1DTbK2vmFlBItxM5H2WMoQTjqTj+dFldo05qjly6pyjK9tVo&#10;9Lvudd4z+Ko0m5l0ePQ7fUXvN0dlAJEbMoTIPPQV8aP8d5tE8N6loGqi9g1efVAJrV58rAm7lY1H&#10;Yivof4fT+D9bFpqmnaZFcatHAXiCOBKd5yCnPv3rY8TWNv4tWa70vw7pct9byI159pQLMs6cFN2c&#10;jAok1d3V/QilThTajyaXTcn3WzO30a7tPDukeHNf0XxPE2jXUDfbLK4QSE7hztA5yOmK+MPEXhaz&#10;07xRd+I9A0Z5dERIri+jRS6ypKxLOE77TzxX2la6PouiQq8uiwCY2DzRlfmSKQdQqDPLZrxP4a6b&#10;8RNLk+IaSW8IW3sbaER4+RI5QWYgeoz0qbtadLbE0mv3ktbt7ysrq/l2OJ8Canr9hFqerx3kjSWk&#10;7XNnDD8guLdjlQ5JACj0614/8Q/ib4ss73WfED+CmhS/8uZpLhVkgGBhiDknDe2K+iLvwlFYaYlp&#10;bapBtmQQkW7PcyS7/mZmCg7eegr1LQfCnhKDwzqXh7ULu4knkgVxKwJUvngKG6DjpRTmk9UmvU6K&#10;rS95Xb20WtjL+DHxK8JW+k6Rq6ap5Mot2E8duzNDvb7yjPX2rwDw94x8MaZr2rana+HzLrVxqrNp&#10;V1dO8TBHP/LEKNvPQg13nwV+Hi+GdB1WW9uLV0W7lW2tG2yFzF0+XqGx2rrJLrU/inBp9norQaVB&#10;p0qzSJJb+XJ5yHcACPujjnHWqVru23RGMlFSm3reyk29FYxvDw0+58SeP7zWJXsLu/tlW6tExGI5&#10;SON4wB83XPekb4kX3h1dF1nQNAFxDfXEdhHHGN9sJY/k3ZHQk9e1Yfx1mlj1Sa6fXbK81GcQ2Eln&#10;CnlYfGFSRzxk+56Vka3oCfD7wXpWmWurS20crrcvaysTLM4O6VYwckc9xTSd09blKCko3taSSa6H&#10;rfjb4batrenx6H4quk0l9QvDdSSaewzMh5Me4dDXO3thYeDPG/hjSvCsUa2X2QQNEm1blw/BkaT+&#10;Jgeua6vw74mvviPd6XNcfD65l0qwtt0VzLdCF/MPALZI+X3r5l8OqfAus+K9c1HztPErXEGnG4k8&#10;xdyMWAjY5JJxx9KavZq730M6abT5rXUWnFWtqfYesfDjVvEh1K28V3DXEMR26fayDyzjqPNZCMjN&#10;cj8W/Hcvwf8AAGnm48BaZdv9oFvbkKrxxmTpu3A59q4fXPjQ6eG7a+vbkFGWIyvd7vtAZhz8taNn&#10;f23xY8N2j3uqBNAtHUMrAb5Zoj8rgnoBn8aI9HZtXMfZyjy87jyp6paW9CH4Hfs56Vd2WoeINURt&#10;E1KVftLGQI0EQk+YLg9PcV5lZ+HJpfFNzqGqXUvkRqdkiSeYjqGwsgUZwPauj/aL+Nl74NsdU0yy&#10;1CG4kl8uGO2c/OFCg+YAOvHWvCtK+It3Y6Cmo6B4gs9Q1GWzC3lmYzvQk5Plg9cdOKvllKz76HRS&#10;5/ek5aOzirbH01440fRrLw7Lf+G5bm/nkZkmW3l8mRy/3m2r27VH+zb42+It1pL6ZJ4as00u1Lxy&#10;SO4SQsT0weufWvOdLsbbQNKt7ldXj/tS9D3V7JESy2yMf9SwHAbj865PwX430+/8Zx/2ff39pZkb&#10;L22YEtIU6zAnge9OCupe7t1JlTvCzlfXTmXY+zPiH4J1GzudFt9I1a38NR3hDyvbHZL5i8hVx1z3&#10;qDxr4i0KbRIbPWHMd/qMYhXUJsJIGj6OM+p7ivKfEHxC8PatNDbz6hI88OoK1pcKSzhY8cgZ+Xjj&#10;mu8+K194Z+IthsMMU+oWMQFjCziOQOGBbkYJyKze76GKpTXsuZN2eslpbscnqf7P2oXXn6iNUtda&#10;OmWCzRNKSzSSHnaTzg46Gu68D/E+60u5n1mXwtPZaVBbLC54ZVmT76jbkkE+tVvAkdl4W8O6vIlw&#10;dO1jUIybmyuZQAVQYHl5zgn1rK0fRte04avP441i30fw5fWyvBa2bHzPMPQs+MFiOuDyaV30FNqS&#10;nGdpK9l0bXWyRyVxf+BfGXjaz8R6PPdf2zcXiJHbQsFaMY+fKf3cdTius/aG+Fv/AAkXhSWY3cNh&#10;eLqccgeRgUIT/PNeafDf4d+H7TxVMfB/i+zE0rLcO18qtcJGD8yoMkDI9810n7Rvw31PxTpsk/hj&#10;WrrUmsJ40l07cFPzD74Ue/OO4q7rmX6hLSVJKTSS8/SxEvjjdeaXpmveJ3RNOaO606ZUCxyTKuBk&#10;dwO3FcnqPjuw034gXeoXFtNremanpzi+ksbP7QrTDgA5Gc9s54rbl8Fpd/ZtI8b6MtpqEUSSR3dx&#10;MqbuPuKi5yvbFdlY+O7O3Xw1pdz4Sls7+K8P+otzFG0UYyjHOM7uKNDWVr+7G6a6WtZ9TnfBPgf4&#10;ceJvDF1e2NxeabaR3om1Symt5Yl8qH5iu7APT8KzfhVfeCdJ+IPiPxFot1Nc21wqizg5lVYiMHd1&#10;xg9K8w+En7T2u658R/FHh/xPagQXbzmG0I8sblP+rbpuBFfQOv8Awj8V6V4K8QX3hmPTrK6njeVL&#10;NcLi36lA3ZsdMVdWnKNk1Zuz+RipL3ueTs9Er/geeeJvC7fG3xXPJJrljoz2DrEFQss0qjk8jaDn&#10;pmm+Kv2bfEHj3QbnQRcxWT2N2TaPK5laVkHHTPyn1zXl/wAJv2e/HJTT/HWqT28VoJkYadPKzS3E&#10;ROCwxnHPIB619c+J9Tnn8KWFzZatNpMiauBJPjLqpYr/AN8CsqloSiua7WqNo6pqFrNqPex8i/Ef&#10;4BSeH18IpdptunmisrqaBfMktgvWRf8AZPeu0vfhfLpNjrl3YM+oX9jIv9m6jbDy7kxsMs744IXv&#10;7V9MW3wW1K503XNX/wCEvl1iaMOYmldRkEY+UrxXl+geB7LTvDd9LqPim6hhMTWhRTtbzZe305qH&#10;N7MdOpBp2nd3SaS6vyPOfhn4/HxDSfT43V7yxtZIpbqaEMs8jHBBPUAeteh2XwR1HV9Ns7PxJ8QL&#10;ca1FMzxWUbjY9tH90KeCOK8A8G33hL4L+IWXSHvdWluLfN+QpZYi5+Vtg9O9etaD4P0OHxlJHNqU&#10;d0mt2z3Vvds5MtoQcsoXPyg54qqijduN7dLmnvbXtZX0Vz0j47eDdf0Xw94b1aOaCW00xlkuAvDC&#10;NDnk/wARrkfEmqxp/Y97b6gb2z1sLP8A2nEhee038GANzkfyrr/EkF/4a8SpPe6pLe6Fd2JSD5ty&#10;JJEMkOpzxVX4J/GfT9Q8N6xp+u/YLG1N862aRqF2BW+V2J+6PT1qLaPp6kwlOMIv49eitdN/oaXh&#10;jXPBfhqN9Hg0x7y6dWWa/cFSxfkLJIw4+lfOfxet/EfxT8eeHfBena3aRwWqNOjkcxuo5VyOw7V9&#10;laR4m8Pv4jj8MRxLcQ6nbtcT6gXURsei7M8ce1Um8NeCfh7nUo7Nw2qu1lLqEUfnCE5OJGbtmrjN&#10;x1utDJOPM1yS5nte7v8A5HwN8Q9UfwZI1r4i1l4/EumTpbQJaHdBc2Z+824cAgdQap/BH4Zjx/c+&#10;I9W0fUY7RrdzNam4kX7xOWDDksD9a/QS6/szxnYabHH4Xsbi1sLpjcardW6FZ4oAfMVVwWBavgS5&#10;+Fdt8TPiPqsvw8httDsbVdjZEghkf14OPm7Ditac1KLWq03KnJpO9tF93meyeH/g7oGvS6g/ii8k&#10;n1K/mjMMFqFeJFj4dmHG0fWvKfGHhDRl8Qan4buNNSG3sInOmRRLt89mHXd3P6V9HeAPA/h/wr4v&#10;8FaZ4klB1GO3nM9zE5EDHPyIeec4rlfiImq+IfF/g3V7W3h+zz3V5FBEpCz7YcqWI7qcZrGM2na/&#10;f8BtpvbTR36anP8AgPQPFnwO+Hst/vS/+03IKw222Se1EvUruB4x1wK5f4hfGF/jP4GtfDVrp1rZ&#10;ypd5e6ugqshX5tvQYJ74xWN4+knn0XUoXvNQtrm11LfIEcspgAIOfxGPQV5PpnhrTNLW18Wmx+zW&#10;EGd9mZyzXbscBlzW0He8rvmvp6mXs0nql+Wmx6toet/C3w38PZUuNVRNcgcP9itcuk0sLYwOOjV3&#10;Evi3xn47k0DUNR8JLounxICjKxhmnjPRuwK15BF8FvCvxO8Q6TdaA5sJPNzqFjJ8si7eR5fY5HWv&#10;ePGHw7nlfxFEZ9Rh07SdJE0U15KQC8Q+YBR2OOKiry6Wu5Pe/Q0pyaestFqjs9I8N+D/AOw59X8N&#10;RW1xqlleeUzEK0izP/F6kD3qmdAg0fxX4c1e11CG41CWTbq8rMXDbhghl6LXyF+y3q+h6dq3ibxT&#10;r2r3tjHZI5t4Y4WaC5Y8AtgEE56V9GeAvilFBPfwWWljXbjWzJe+TEFV40j6A98VNSk4ztdvS1wh&#10;Uun16273Oj8H/sweDr/WvEl7eq8qW13O8gJ2x3EU53YTHdTxWn8Y28KaHZaJoFjowvJJ1O6CJ9gj&#10;ixgbxVrxj4ztNRvIxosk1i1ral72CRSkcUrDhGJ45rxm3it9c1K01O+kaO7luI4IYLeUBTIOFLNz&#10;8nr60XbervYFB3UttPh/DU5b4N+IrrwNca7Fp+mul/f3YWz06V8RrDjG8g9cnvXq/wAUvCN1YfD+&#10;21mXw5aWPiB71JT5S+dIZN/JBH8JHau98ZfADWPiNeyzaRNa6dqVov2Sa8kDYUoARtKkEVd+BvxS&#10;n0y51/wt4ivIb7UdLVoknLLNHIUU4bjPWtL3fMYyqbcqu1ZtLc8+tLbxnPHbeI9fQQ6dbTKlza2x&#10;BeaLA3Bsfweor0z4ieFo10SWCz8VtBoGsRLLY2ZUTRRzMOFQDkeoUcV0PgFda8X291Zz6FbacbdZ&#10;W3hlktmZyQH8v+L3Br570X4LfEnw58RfDE6+IdJdbZ5ri1snaQxeUOPljAATcT0BH0qYxvd7aGkq&#10;vvJXV108uhxV/Fa2fi/wP4RukGpLp0Hzy4w7u/zEyA5wBXp3jqKLw/dPqvge3itNZZxayukQ27D1&#10;znp9a7qDwtZ+OtW1Pxnfad9jvrbUPsN5bWMoU7ojtBDdTXjXxR1Gx0PxZomjafO5M2oYum3FnEXU&#10;hx7c4pxu2ku3/BLjJS+Le2qXmcp8dfA83ihtE1OK5d7kCK32FCzm5Jy74XGAD3Jr2G18N/Ev4XaV&#10;ZareWWjrBayhla8JWSXz8KzADA6HoTXoXxV1Hw/4G8CyW+ja0Zf7VxHFeOod0kY5YcAcKBXzBoH7&#10;Qup+LNc0fwp4teLVdEuoTawOhBlR04Dt6H6VpCM5R01UdTGU+daRsndO+7Xoet/F7w3e+P4L/VvD&#10;NwNkDxvd2lsNwn2jLGMDhjXW237Sdq3g+28P6e0mh3dvbYW4tYFLSSD5Qmw4w3rmqEupaT8I7a8l&#10;8Ja1JNY21pN5tvMdzpcNwMA/WvlTUNc8O21/4av3huYNQuk33u4nB805LY7GiCvdK/X5k+zUlFtK&#10;ys1e+nQ+nNP8Q+GL5rrwxqukHVLuGBLh9TgjAnaRxuZXx09DgkVl6hYx+Ol0LwvFp5tLe1uS1wkk&#10;QaUqeFAI6+9edaBaax4Q1keKdK0+6nsppmU+avDQDrIAeemcZrvvhno/iLxT8SNX8Q6XrD2enosc&#10;qiVMeYh5YL6fWjlXR7Dk+VSb+9u+p7Ddfs6eCNN0fXobzTrCVbOLfayH/WLKBjkjnr2r4Ag/Zq8Y&#10;aRrWnS6JeSSxzyI019C/lxQJKfmjYZ5wK+0/FHxNs9T1bxCuhW0k09pgOSpaOfPXC+o9aoa9LcW3&#10;g0XouIo0nkBUQzELFcqpKh14yRg8GtKdSUbpP79SKakknKV22vKx9AeF9N8CaromvaSZN0ulqqzx&#10;SttWVkXJJXP3T3rnr7wVf+LvCt22jaxbW0dzsiiVZhtt4+hCN26dK+cLDwPb3tvEJ7oWcusQBrvU&#10;VmBEjY+6VHA3dq9E8MeJdGNrbeA7K3itoCNrXShlLyKfmZCepzWPKglGSu1O93d31SXU8S0/9nLx&#10;r4cnl1bV9ajSws9Riju7V5cyXEJbBkBzjB7V9SeKNa+HXhHSbrU5fBV1caZLOEtpLdt+WP8AFtzk&#10;Y9q8C8RaNoGneOJ/D+r+Pb9zJECfNbAVMcYbnJHpxXd6l8QdX8G/D1LEaHPdQxB99/dKDG0R6E7C&#10;cH8TVTvJxuvwL5XOEGpt69G4qz/4Y82n+Mehvd6p4ih8PS3tkEFukEhEjLgcZXJIGffNemaP4t1H&#10;4mfCp7eTwvfw3f8AaIgkRwUjjhJ4Yf7KjoDXI/ssXVr4+u9al03RrdYXh8u7VbcL5cqjKsrAYI/W&#10;vobQoPF2i+HJp5boTm/1T7ALN9qOm4lVfPpgVMo8ra5Wi5SXNG0lePLpfueE678KLQv4d8KaXp9t&#10;aTmVkkv5WMkjKvLOF3Ace9ea+FvHOs+DPGmsaPFcxalDYz+SLlxuDZGRwenPGelep694Tm8J+ONN&#10;vdes725uba1kdYLV3kV0Y5z8vYd+KtH4Zx+NfEepa1oFiLCG7tGLQJD/AK0rjILccse9Snp56+tz&#10;WT2fNeFtXumfQHjHS/E/jbwXpztLHZahvEkMoIHlg/wnPByK/PX4k3uu2OuaP4c8axyppcUTLa3V&#10;kWdpeeTkY3EnrX0lp/x91W41e18NLozLYWCGO4frJ56DG36Cu/8AHXjqxsH0/wDc20slnYSyPDIo&#10;Z13DIC59ad7STe9l6mNGFWn7vKrXbSXQvaF4K8J6b4OHhtNJvFttSiLWdxt2yxu6/eLda8p8AfGj&#10;VtF8Mav4XigbXdY0u4dIg3yssUfQlv8AZFcR4C+I/jjxj4Q3TalFYuLqRbS4K5fap5XaOmOlc14N&#10;+Hl7ba08lj4lL6sVe4upETblT/C3qSfWiWnMm9ew1SbWqvdpu7+4X4mfFI6qPC6eIvCl9o+uPMJb&#10;a5YFfNQHj5x/D7VtePfjDZeFNWsX0ewV9aukVZmUkqVboxB7+9eyaB4k0DxJY3k/jXTp9VvLJhGL&#10;WOMj7KFOAUbjO7vXk/7QnirW9dDzaP4DgggsrcRxzkKtyEx93A5NSnFuP+Zqm/h5HZdenp5nY+J/&#10;CtxfeM/CV1rmuRyWN1ErK0kgHlShdxVEHQZr6t1XSbWz0DVrfR0jkF0h82Q4aSFscMCOea+KPDvw&#10;40TXdG8PatJcwQBY4UuvOkbckpbnqcZFe4+PPiJ4S8DaNq1rJdkGUIyTW/LSkcDAGfyoT6W/zM60&#10;LuCUr2eqtZaPqZf7SniSGz+HGmWeozk6vdweVFCHxtQ4GfxFeO+FPg98KPBumaPf6lf3MM++GU5d&#10;zBLKcMEJTgjPatHXvAWsfE2xiurrVpJdT0yMyQ2JVUZd4yuSOu4ds1zvgl72C98K3XiPwrPe2wnl&#10;tjCAqxpKBgN838Qx3xWnP7jV93qawglFx5tU29PPWyufoTqPxTsU8O3WtLAvkW6Lue3Ib5G6t8vX&#10;HpXyReWPhma9fUodYk/se+v4p5riYkMzddnHRQe3avOfiqutzHxT/YMTaTYW8cYu4JCNjo54+7x+&#10;VcLrsGp6bpGlaWLhbpZfIkWK4i2Iu84HzcfnWEo3V7/IeHoKmnytq59teL/iL4f/ALP0iZPElo0c&#10;bt9hMcimdOcHaTndXyfdfCmTx3P488QWfi15i1r5Tm4IMkhHVSR0UdgKsePfgZ/wj3iDw94nFtZW&#10;8UNqPPgaXfHPI3QIp4FW7HSvF76vLZeG7G3gl1WM3L/xoig9GJz+FNaO8ZatdSacIqF01a718r6n&#10;KeF/CfiXwPZf2UYNPv7G8h+0qWBj8p8cknrxX098Br2y0TQb6y0Dwyst7HCZp7mUHOeTwT0HoBXz&#10;L8Q9S8a3/ivTNMsNMF3qbxpHKUbMMcCEBvbNfa9rqtv4UtWtNOtb241GawaW6LIcO23GPQD6U5cz&#10;95vf7wr8vJy25m7aX0/4Y87+E3hSw8Z+GfH90IEe81CRnRpn2LDImc7foe+M1k/s5fDfXZ9Oute1&#10;M2K20Nw8Id8MA0eV3jPv3ryq1+FXjTxprEGiZl0W3jgMtzcxHYhMpJAGMbj616J4T8L6/wCEdQg8&#10;KeI703OhW9pL9maH5POc8guAefrVwikrkTbvVjGprKztvZdbHaPcXf8AbbGz1G1knedlad8M7/3e&#10;ldP8WPCureLvCf8AY39jomrIy3EcwbbE7Ic/gT6V4n4a0jSNLSG8ntmtrBL1zMS5Zxt+7z1x6Vv+&#10;PvHVprOszxeHtUu232qwpBFITI8pHVTWcbp3XcupTbnCyXup+9bt0PO9O1O98O/EDSU8QW91HcSW&#10;qoqRH5AV6hMdc96908b317P4W1RINFd7S8lJCsMyQy9nYdgTXmmvazDY22keFvEMzadrCLHJBrNw&#10;Q7xpnJyT1PavRvFXg/TtGhjvbT4l3F3Bd7GlRsSMQo5KKvB+lJq43JOVNve+m7Ttr0PHv2eNHh8N&#10;6Zr5128vLy6nuvmsoSWMKZ+V8Dt6mq8PxhhPjmXQZIkgimfFpJMN/nZHfFeMeFta1mz+IurXNtr1&#10;yYbrdbpGluwe6iI/hUg7cV718N/hk+r6vqUtyrmGztnxJOuyWEnkAE9D+VbSST11utLaal2jHnk3&#10;ZeZD4Xl8TeGvE03iK+ms5bW9lMUMjHyo4inyjhvp2qv8d9eOo2N7PBcy31/MFbzLXlIQp7ba9Mst&#10;E0DUtX0PQ9Q1AajbWsLXE0D4Cqe2W6E16lbeH/Bul/8ACQ3+m2raZa21uRMFIkR329s9sVnHVp6e&#10;noRUqRjJNxd+W10ujeiOc/Z88C2/izw1BrdyIdR3r5Uf2lAx3R4yBkeorzrxtpU2matdgeG90lkp&#10;nkYfKuwHJQBfvE9BgVy2leLvEsGgveeFdKvLbTIWae5vYRiMKx+8qtxnPWvRPhj8P9bmibxD4m8W&#10;3DG4mWSA7ivmKOVVweMe1Fr2BOdOdSUqicXoo9U+x63o3iHwz8QtJ07UpANOs4IGWayni2OT0IYG&#10;vH/AuieE9P1TWbKy1kwC7v0khfA3QbucA88Z6dK+k7LV7bVb+8guvDe5XjHlXMa4jkx7V8ifFn4l&#10;aNoXjg28HgWZbl7QQPIEyAx4WTHoKbV2vX0MMO23OFpLS6V00iHTfhrq+hfFb+27jWI9cs2mKSXK&#10;gRTxNjABGSG/CvpDxTYacfiHpt3pNukcl9aJFdyuMERqfU9zmuN8Oalf6Lp67dMttWRYxLcIQVkD&#10;dePcV7N4LuLPxJexqJYg8ib2t3ADRj0rSL5uVX+RniLwbm9VGDTa8+6PCvF/7JHh6fXnvtDEsCXK&#10;P9vRH+SRm5DBfr1FW/h18IPC2nWa6Rr2oedLFdb7YPw4djwqrW942+L95Y/btK0PB1VLlxCxQiFE&#10;T1Y9a8K0r4e+LfGd3pHjCXX7fTZbWY/aWYb1eROMryMZ9KzdpPS5cI1lS/eT5V0fU6z9qDxZY+GZ&#10;PDeimzluZxMJjP0kEQOPLyPWtG9tfBeux6dfS6KNLnhKSm3jyDcgDpIR1WvBfGGmeP8AxR4m1W/v&#10;NDN3ZWFsxjv5CY43Vf4owcV3usfFeLX/AAxotl4X0+O/vBD5Vxbhcz5UclSKrlXKrdd/0GqUoxpq&#10;7um+Zp2tfc9R8Z6h4M8aaFPeNIbSW3zbrFGwTft6KwHXNfIngfU9a1jU4/D97oC28Qud0dxEQ6QR&#10;jnlgeSa4m08DiOLxINU1u7ilESym1YsjRtngfh9K+kvh18OtA1bSYLrRN096kW2eaW4YMrKO65Of&#10;auhJJS63CK9mt2lfS+tjz/8AbB8TeIXv/DGjWNuTpzzRhjECN7DgZx6U74p/CzxDd6P4Y1uHTLVo&#10;9OkRmmlkwcRkEFlPXkV5mdG8dv4hdEvZblI5D5CXI/dMf7u4+laPxIsfFPhfwref2v4yjW4SVZ47&#10;JX3ptY/cxz09Kd/4aTV79PMpQ5Ul23+R9LeCvFV54o8Sadd3lgfM8oeYV+RQqdMfX1q38SvEzeIP&#10;iBpugafYy2cKRB2kQfflX5hnHGTjFctb+BZdO+Gq6/pWoX9xqd7bpJErSZjJxlggGMD9K6z4M/En&#10;QNZ8N6ot+z6dqdmY5p5LhdrMyjqueo+lc7XxdifdTU4pvlXKkumpzHiy88Qai1xZa94NnF3asHtS&#10;iGTzip4wVq+3iXWb0iLV9PTSZfs+IJsbnAx6djXoWhftBya5JHpuk+S2oJuETzMI9wHf5uTWJ4J8&#10;R3fiLV4bPXNDFsbe6kMl0cN5jngBCe1NtFwlNJuVNLlT2d/uR4d4J8CXugarBrGuu0k97JtspIiW&#10;IGc/P25qj8Vb/wCJcltPc3fijThp63yRohAMxQkYb8K9t8WeNRaeKrrw3fQrbMH32TMCRNxxs9DX&#10;IaJ8Az4g1e5lnsxeWjLlhNIVMMg6kD2rSFTW7X4F3jyqTaVtd+h1ni/xzr1ho3hy5g1g3xDiNbYQ&#10;4M4bgFyOgr12+1nX/C/hS01KOKCKXzC80KfeAfnp0yKg1jwtJ4c8NWcJu4Ftky5KqGZPL5AJPJFf&#10;OWjeO7j4maZe2U/iyCzvmnMUVnEmWkjJwN2OQTWVrp7mKUKiTSjy8zvpudbq3xy0K3vNJkuhPPdX&#10;mGklQeYkZYdGxwK8k+GvhNbfxtd6x/wlDadNczSLNC+CWiY/LtB9R3r6J0D4Z6V8LNSt7drgaol3&#10;bq1xHOF3xP6jt+FaGtfDGC5u9ReO0ggmudrw3EinJU9dh6ZHpTcrNqN+zBTp20WjWj/rsV7q5T+2&#10;7610m+nKQRx+cZDuV93vmvAP2g/AGh6Bodpqekay8OsJciZUU8Bs5OMd69m8R/sz6teaSbyw1qZC&#10;jK1yquoedF7Lk4U/Wu98HeB7fUvC+oaVqei3flRB5YWmjxLjHC7+c59RTiuW2nmQ61NK6ndJ2e1z&#10;zT4DfFD/AISLw7cz+JtXiiMgWBYnZWmmccZ2+vpiu8ttS1PwjqSJdXjtZRLuiWKMq3lv3lI6kDpX&#10;zT8JvgX/AGJ8SrLWdXuETSUjd4wnIt5ScKrA5596+n/2krvRbPwzPeReJ1lAU7olAb5SOMkdKdRR&#10;Uk4vR/qRb96ouOk1rpddjyX40S+EfEGnW9zpPiKN7hpGdbaaQIGbOBjqc/hXI2WieLtNl0S01XSY&#10;baC8lVIpVO5WLD+LaBivh74XeG4WSbxVeamI/s94y2UeOJHB45r9TDqOlX1j4bn1fUGZmi80DeQi&#10;vjt7061GMG4qV7fKzOinKUYx0urvzfkfH/xm/Z3tZ/GemQWF0ivNtCGAcl8/MSvXivorW/hpf+Gf&#10;Bht9Numu9TtwGaeV/wDVqOpUV5x4o1qNNVbWYpzM1orFRDy6R9ycdzXoOk+Jb200ubxLb75rS7ss&#10;gcykMDxn8etQ5ycYp3aX4Gk4ySg+ZX0v5sydUaw1T4bzX99qIS6kiG6VB8zMpxlsda+N/BXjV9O1&#10;6S/tLho1hjEcco4WR1POa+//AA3418MX3g6O11OG1i1Jw0roi8MpOSfpXzl8J/C3h7xhrOupF4bn&#10;XR3uG8q8UExho+GUY4xmqg0lPS+2xN2ua+mr36nuVt8U7nUfDzXtj4beR0i826uIo9yBx3GO5xUP&#10;xi+JvgTxB4B0bVLm9lFypOzyz+8DdCCB24r33wzpp0IWmm6XJFDpVzbOshwGQsAQMn1r4Tj8Ba74&#10;L8Yapcat4dN3pV2jpbDysx/Mc7xnp9azppNu+i/yM48spxstU7qz1+Zr+JvglqGteEbLxH4fnfUT&#10;cRLvtySQUPrnpivVfh18FfjCYLWbUL0RWCRBFtxJvZR9OnFcX8EviJrGl6rqvh/TLG4u7d2aZIlb&#10;92kY6hWPTFfXnhf4w3MllJFLFNbRRSbVUofOc9xg9R710c6S5Xs/IWIliE/dUXZ9e3obPw812e5i&#10;u1l00qbGQ25mZPnZl9M1x/j/AONfw58IW2oO+rzSX88myW2QYZmIxk8Yr0PwL4x02a31a4vRHHCJ&#10;HIVjhyD1JU9K/On41aXpWna5YeJtD0zKXEzo1w8nnAqOD8vQE1hJXcdb/mY0KSnVqXi42t6PyPbt&#10;M+KWjS6TrGoS3dxbmIAwRfeZjjICKP1zXz9qfxdHjebTn1f+0vs0UqjyLf5C6Kfv8c/WuI0bQPiL&#10;rmrz61YeH7iKwjQoEkAWOQkfeVT1FfTPgHwDpt3CseqTRrqC2xMi28wBVuuCBj8qVuXz+ex6S5Vz&#10;Pt5Ho/hW0sfiHe29tomnFrDSpFkM1zlZEkxxsJOSfWuk0f4podS1nR9XsUmFoGIki+Qk9FHHeu2+&#10;E3gb7PbwmCA2tqFeR3DlZJH9Wryrwxr3wt1jxV4oF5fxebbyLkySBAzKe3ripimuXpvucbnCTqKz&#10;koJWte6dzjvF97498V32maMugtFpsgaNHl/1rK3U57V2eq/D/wAL29vpdh4n0sS31vt+ySO5bIX0&#10;birniLxroy3GqPB4zkaS3TdBDCysWXHCq3rT/AtzovjLS9PutbkkvrqOTdFAzbJY1U8g461MW20u&#10;vc2m2qadrRW6ine7OlsJdO/tO2gtLFZJ5F2OTgKAePyrCudO1PUrTXNC0K5itksizTPcAMVPUon+&#10;zXMeItHm8OeNb3W9G1eFLeS2KiymbcA2OQAelbOi/Z1hc6o8cEuqROZmhl/eZYfKNoJob2+fkTCD&#10;spJ3TStfV39DB+FrWMnhzWNN0aB31m1SRnlkf5hJn7w9s9BXnWjeJfG2g6o73fiAahf3MBPlQR7j&#10;b7BzkDp9a8e8F+F/G/hnXPEF5o+sLvkgl2PK4xtzgZB/ir6r+G3jyx8OeCrrUfElhG14EYXNwEDP&#10;JI3TJH6CuiaSWklsOonByfJzczWnr+h4N4E+NmveNPFz+HptNt47uFHnkaTIOEPc+ppZ7jwlcePb&#10;rURo8a3GjkNLNF+8QyEY5B6YrX+HXwUtfEd5qXiO1vJ9LMtu6loxmaUSEnIzkg14N8O9K8U+Gtd1&#10;7QbXTWu0Nx5s91KhcmIk48z0NNRi7uL5Wobd+5cWruN727dLn0gnjDSdajZfFP2mKySSSaK8t1aW&#10;Nnz8pOwHbjpjFdP8DPEOhazfCC68QwSyiffbkqBIsY4GcHjPvXtXwu8LXGmeFdR0lIrQm5jeaPcm&#10;FQydmB6/hXxkvwz8e3Pi230nS/DMGm3kD+bcXSHbDcoOcgipiryt5dTL2kZe0V+VLz/E+79U8NQe&#10;EZLi50CUyxyNJcXCjDF2fluvWvHfCOpPr/grxBHpE97bXf2l5GhlXYWbfllX/ZNdr4d8Y6dp3hzV&#10;4Nb05leN2RmSTdtdeMgjoM14x42+I+m+F/EXg28sL4eQMm6iddsc4YdT70kru1t/wMKUZvmTV5XV&#10;pdHbXU45tJ+IniGeEjVJI7KS4Fq8wdR5eDtIKHJJ+pr68nS28FeGdTs9P1YtNb23LgYZQRyOOntX&#10;gHjD4vJ421XT7LwwE0yGKT9/cFR5ayDnIA4Jr1WaLSx4e1mwvdSNzf3sHzT4AD54H0omnKErq2mw&#10;6rk3TurK9+Va9T4o8M2N/eWurzRzXp0+6lLGVlJ3sD8xB5Jr1/wp8OPDmo6dcTxXX2jMbRhblc+X&#10;jq2ep/lV74i3998PIvCuj+G9Ke9e4tf3uTlCT1Cn19a9V07XNQTTtGmPhWO2gWYJdxKN7ru4P3fW&#10;hp6q9le33aHQ6rsmur0fc5XwTrmkeANEjQyQXLT3A3T7R+57Dj0ry3WPitFf+IGsNT8RJb2E0m+Q&#10;RHll7Djoa6v4+eHPDmiPpsu1YYJLz7RJ8+QUxnacfyrxLWPCfgvx7e6DceGmjjvZLnF0zrhNo4x7&#10;n0pRi3q7lx5bc63l1fke8eN/iv4mtfBsh0O3Eui2+YYHuATJMx4G3ua6r9nnxd4hvvDl+mpxCBrW&#10;NRDAE2kk/wARHfNcJ4mvtM8G2dvodz4gE12swaOKQERoCeFWvTPDmqRAaet94gs7V4Dk5HLZ5Vf/&#10;ANdTzf8ADmFWEXSlZKzd9F87jfH3jp5Ht20W2P8AaKwsss29UdV6EYPWrem+P7GPT9KsH1mO+GCL&#10;uCQgESnnJJ7V8sfHS01O31ubVrPW0JQ5CqNjFPUAdq8u+GvxF8KaL4vtb3xVNJdRT/NiNNyoT3YU&#10;qUXNX036GjowVOPuvTXzP0A07UNJjh17V9ItbB70gxFI5VEiBeOPavgb9oJfGGtxw3uqaha2sMZ/&#10;d22/944/Due9fVuq6V4J8WWeq634a0eSKKBsuYicTBe7A9K8l+KOkaf4i0CzkknPmlgrM4G+JDx8&#10;ufStaU3GcL9GRSp3g3Z3emu68j179lC2sotGfX7uD7XM8RiiRpMsqKOQF/rXB+KvDlh8Ub7X7ldN&#10;FtqNtu+zTHnY0R4QgHn6iuk8AeE9G8PabpMNl4qMt1cW/kqGIWNS3OTjjNch4O+GmreHfFl1Fq2s&#10;+THcxyyF/M+Us542n3pznebfa/KOMLOTu7tW9LHmPxB+Lvj7wpe2Fv4jvxMfsIjVohsER7EAjrjr&#10;0r0P4KeBNb8baJG8vhJ7azNx9qOpzYQzKvJC56g+tfb2iweEPEccVpr2m2Wof2dbDEpQSNgdD9a5&#10;X45fEO60TQdOstBsJWtXYBkjGPKi9MDoKmpKPI0oJSb0a/UyVWfOoRi0/PZI/MD4l6F4gXxRYXkk&#10;7X+j/bfLjsbZi0pAOSMDufWvX7TU9Tsb7zUGo2+nBN0djNumVGIx909CK9I8G30GuXd2NAsY5JrN&#10;DPLuOGiJ6gH3rNs/2nPG+gy30Q+H9tcTO3lLLL1HOATx8w+lWnKXLFpaR9LnRU93Ve8+1z4y8V+K&#10;te/4SeztntGIMilUdSvyFgckHoD3r7t+KNvb+E/FPhPVNP0+G5mexV8LgBcAcLXovjv4X614j8Jj&#10;VppbG31S4gXzsQg+UOu0MOa+F/Feo67p0uhK901wbYsFLElgOmAPSm2puCS5XFu/noKmk7tTvrZn&#10;ZfEn4/yDxjc3On28U73NiLeSI/NsI4OK9L+GPgrwA/gmDVLK7mm8QvJtuFmfAiO7Jwo/hHbFcZ8F&#10;vAkVhrOq+JNUFjI/lkx2UyZcFuQVHr2r6H8OeEtDvLTVtbNg9lducqphESxntgDginUhFQUYO213&#10;1Js003pZq1vyPQYvjd4X0rSHjvrv7TeRQ4FvMdu7HHAbrX5yeFLe08e/EXytT0fyNIkuZJGTdsjV&#10;B0xjqTX1pJ8M9YRJ77VPB1trNzMPMF8CGeKMfdGD0x7V4f8AFzXp9EtLE6RcQoZnSKQyRbDESeQO&#10;nAow82ptL4mrX2sKNCCUnF6Xu7anm/jAN4U8Y6voPhfw4bi1nJEXnfOWLd9xzxX0l4c+GWt+NfCH&#10;2a71MaDeaag/0cRlEkYfxOSeR+lYvgS21LUL241O48QWNvJYhdkTkB7kgdQQeh7V5v8AGK/8Ya3Y&#10;3uqJd3FtaRny0UkgvjqOOtP2rfJBpXVryeupUqLSdpfhseqL4Pm8H+GbprfxHLqV7O6vLHbopCj2&#10;J7GvBfiB4I+INto0epXId7SWfzZmjlLCNGPV1Xjj6V6j+y14li1JX06RhNMRn9/0RR/eNdY3jfXN&#10;N8V6naWt7a3Wnwbg0MnMbt3A9RU+0dOrJWTa1enYap80dH0Nnwb4Is7D4f3aya3OI77a6hBiOQ9Q&#10;jH+debalpOvi4cDQ7EABQAAMYAFe9a58Xbe/8MrbXfhqQRCLf+5TYiEdCDwMV+f2vftEamNQulgs&#10;HMavtU5ByFGOtVQhKpOo0r31dzNrlXve7rp10PdpPGA1jQtQgmi5ChoweS4HQiuX8Kzm4s3NrEVk&#10;uG8lxJxuxwcVl+I7n7LPayQ3KpCI2UkjhueBj+VY+mx6hKwSJnaN/nUjgKe/Svx/7J9u5PnV1drQ&#10;9C/4QW9sbC93CAOGBRd3zbR2yO1RvcapY2isYg8igYBPG09wT1roxYNcGBlcIyoN29sZ9jmqB0uf&#10;V7yzEjECIkhQeCFPf2rlctTq5LLS5j29zatcw300UUi4HJUsUcfSve4/HEtrYJfSwR/uSEBU4Zg3&#10;pivOvEfiXSvDNniPT4p2aQk5A/dj2Ncdr3i6y8R+E7h0jEczTJ8ynA2L/WuepBycd0i4zjDmV1e1&#10;z1bV/EzReHr29kys3m4TPUqxyK8w0B4Yre6nlkfexZ/LPykhvWu/8NaAYILSK4n8+AxJKqOd3I+6&#10;Melcd4hnM1xqDT2BYqC6qh9OnpWFJXfzNKjdlLyMiP4h3EVvLLaWhQbDGQORxXOabHp62F5dMYjd&#10;zo5VMY2MRz+NXvCel3N3K5jkEERIMwYZ2+vtUs3/AAjV1qCaXbM7PvYxyDkM59a9KGjZxNylZu1+&#10;l9NTzXSo3vfDl0yQSGY7lYeoA5I+lb/wgjn0uzvbmW6Jjz5cix/MTuPGfpXo2geFo7O3e2afEsby&#10;bnHUE/Wu5+H+i6J4Z0a4sp43uJrxjI5UcJk+9ZV8QuWS7sqhhJKUH2Wpx+seM9Ks9SjsLTRI7h3j&#10;V8tnJ/Sm+KZ4Yvs8kdpHukQ+dED90e9Zniy2ihvbc2EbS+bmNXGAUIPY8iux8O6XpE0UyXdsyTy4&#10;iVyc7m9DnpURkkos0UZSlUV1ueLw/Ea3mN9BDGLdETarhME+gzVPSJb/AF6CK1tYWe9imUxHdjIB&#10;zXpXjj4Vz+HSbeS0LebGGAQZxnnqKv8AgnwnN4dvE1WVEit1Cna0gzj1NdLqJxuvkc/s6nMk3p1s&#10;c94xvtYsfE2jWc+lbVnCrLnlgO5qOHw62pGRbbWWtwWZViHAZVP9a77x98RINU8QQ322NkXEcSj7&#10;zHHX3rF8LXhg1tZjaQmGOQmSFuRhu+fWs+a0b+Rra8tXe7+47PwTrkWqWUL3Ew+0abKyMCeXjjGO&#10;grzaw8Q2+o3GtSXXyQyTOULNxgDH6V9SWekeB9PW+v4iu2c4lUdFYjkAelfKfjrwzpD2GpXeg3Hm&#10;RQMzSq5HBJzwMVlRkpS+ZdVSjFbO17rufOeqQR6Dq0k9lN8jOrKoOBg9wf51qJrFxfm7guZA53ed&#10;Ht4LDPb2rrfDvg+38YeG7+9ljZZ4VIRs8HacVz/hjwnLYyxG7uVkltJQNq/88/Sve51yy11ieOoS&#10;vHT3Zao+j/BHiLUtL0HT7W5Cu06mUox3fKegz2rWtdP0nULLUJ5MRozBX8sk7ZOoIJ/lXCNqSSeL&#10;dRgMbpaRW1uYcjAIYYNbOl+GxJDf2iXyRwy3YkcA84HSvAk/eZ7cJaJbpXWvkZOiabPf3kqP5km0&#10;bF+bOQCcHHvXo41S/wBLt5QsPlp5bxlG5zkd6Tw54v0zw5em3hgeSbO3zmGVIHQ5Na3iTW9M8QR3&#10;VusoiuXj3MSMcj9KxTSad+prFJRep8reLdPvZ/DdlHaEu897JG6AY2gNu71t+DNIOj2F1M0n78Ou&#10;Ix935j0x2rR8d744dGMF7lY5AJEUEA+/TmptRS8sdO/1LlmlDjHVs9BXemuVebOBq05PXSKN7xlr&#10;sl6ksJSKKWSFflHO0D7wGK534dW873f220ZDb2ycDIyGB5G3rXDan4hltmt2nt9stxkR9iPY13Ph&#10;6O9S6tSsWEYqJh03Zq5q0SYT56ibvoa3jrx3bTLvVvmgulPCnL4PIGa0vFt3Lfz6a5U/u0V5COoV&#10;ucGsnxfpGnP4jaGWIgRIZsphRjrzis7RJ7WW61m7jvi4jVFETc4JHArOK2L5pXkm1q7fcbWtW9xC&#10;dPhinY2053hlONh+tNutRttOuYHvrjzjMFRCOOOnJNZ3jS8vQlnaRRqZJYV2KnJAPYivMfGvgHWL&#10;CPSZ7iOUTAZeMnKsvYiqhZtXYqk5R5nGLdrfI+srGLQP7PkvbF1tp4omMkbng47j3r5in8UWquN0&#10;eGlk3MF4LEnrn0rT8XQXUvhieSCCREYRt6EkcEfSuL8N6edTvuPLlNuisQPu4+lVTirTbJrVW3CK&#10;XS/3nqPi/S/J8I6bFC5TzLgsQzE8Yzk/Q1xuneJ49DE0ogElyuz94w+XDccA16tHcvfQRWq2EZQH&#10;AZjwnr171yXxY0exsLazZELLPEInAH3GXp0qaUk9LdS60WvfT2SLmoeK1u9CilVQz3MzSsgH8SdB&#10;isnwzYfb57SeYSRCNtu08ZbOQDU/gWxWy1LT45oQ8QTO085bGePrXd+LdYtBqWmzW0SxLLJhowOd&#10;w9fapckuZArytKT20sX76OSGB1QYBdThPr1Oc1peP7DTE8J26+bHJcNkAg9Ceenr2qn4sD2kEUgy&#10;ZPJIYAYBJ5Ga+fvEV1dXd74dtZXaJZpFZ89CC2OtY0o3foa1qnKmrb6HtWr65JFpkECx/PJDCjEj&#10;ABweAK63wVZSaXalZ7mAMPmZF5O1umR2rgvEukyLeRQAb3WdQpJ4KgdK3/hx4fj1c6hb3Uvk+awQ&#10;yN82Np4xn+VYy1T9TaL99eli3rD39rqJgu991Bcruj5+UY6V6Z4f8OWMlyl1qEhdpYAETdwm3uRV&#10;DXbXw9ZXWk6bPcvLJFIFDjqoIwCRWF4j0PUdHlm1Jbl7uJt6RkA5AA+UKPTNKCemho9L311+4zLK&#10;6uo9XupYJN8aF4kD9NvWuYEmsaTqVg19ZrNFcXJ2yqRsEfXitWdSNMtZZYylwYmd8HGWYdPY1xfg&#10;fUfEmt2F/aRgSLbOzR56LzjGa6aVGTUnbRafectWqrxjrd6o6zxN45/0lnjnFuiyYhdj/D34A71i&#10;+JdctbW+0+S7uN5ZPMVlfIYHpj3rMm8LTT2stteWcqSSoybSMEMBxj296+Z9R0bxBpvmeeJS8LbU&#10;BO7CjuBXo4bBwqJ+9Zrp3ueficXUp293SXXsfR/xquPt/hzR9XMiubb5W8vALLu4z7gDmk07xTcX&#10;+ireQyO8csW1YPRz1PNcT4Sgh8X+H5QNRZGQnzYpOA+3g7VHrXZ6XpbW0MgtGT7K0SQ25PHlvn5s&#10;5xg/nSq0/Zx5HvFjpzc5c62lFfeZHg3w1qkQu3uYfJWe5Q+W3JKk813/AIg8CRw6ldWcMLNC0G6b&#10;bwAhHQevNch47XWPDK2jm8edWUeWeTyOv4V6H4b8ff2hpV3dXSmDzQqKT/dUcn1wa55Od009NjaE&#10;Yawad13Ok08eGdW+G+p6VJbLDfWkX+jOwAC9uT6V89/C7wMfs2r3U8kUkcS7VBwWYqTyMdqwPib4&#10;0SC11BbYBVEWHZTy27vXUfB7xloeh+DLm7kn829wzmFj1A6V2UcNUp0JSi2+ea+Rx+0pSrRi7e7F&#10;630OT8O/C7VdZvNbvoJUjtvOMahiQSwA5H0Nep/DYav4f1+GC61D7RNHBKETOUC7c59zXi/gr4lS&#10;z309jNd+XbXTNMUBICM3OK9jk8F+I7HWbO5tYGlE1jOA0fzk/LkYB6VtjOZPlm1ZrQnDKDSlBNtP&#10;X/hjyTwzcxpeeKtQlTb9ot50jbaQDJv4H6Vp6J8RptH0N7S7jAuryEqoHHyYwDj1rU8PWN5c2XkT&#10;xL5TBiQVwRzk7j/jXnHiz4U6nrmn6p4ngu0SGykWJYA25yBxx6V0UlTlJqcrK6/4BhUdWMU4Ru7P&#10;/gnI+HryaTXrKWOLzDGctt6fusvz+XNdQnjDXvF2urcOWZIy24DIUKvTA9an+GPh+8mXxLElnI0h&#10;0xzGVBPzkY4+tehaH8O9f0jwtNqFpZSC5YJGDnoG4OR7VtialNSkm1zKyXzMqFKo0rc3L8Tt5Hpc&#10;l5qnjXw9rMAula6gtAPL5DDb3GO2K8G+DfiOxsLfxBZ6yH2x7VTPOJEbPHftX0l8E/C91F9mvWlZ&#10;rrzJRNtHDKq8r9RXk3xE0nRp7e4ubfR5IHnuXVyrY+dT9415FGcU6lK2jkrNdLHo1oztSq31ino+&#10;qMfXfi4mq2uoW4x9jWEIjYwcvwentXkegGOyvYLe/g3RRsMdiVf5gfeumvvB8+laPbLMY5Fvb2LY&#10;6c49Q1XfiBp3lX8hhiHlrEiHaMleOp9BXr4bkiuWOz/Q8qu6kmpS3VvxKvjPR7S4vLn7JKNjorws&#10;eAfavAtev/surx4QqUTr/tZ/rXqOpWc8OnK3miR2lKbgcEKBwK2PH3wB1PTrTw3dm7SU6iFfKHcU&#10;U8gfhXqYetTp8vNLfRXOCvSqVE3COzTZw0Ph6bUp7dlhdproZxgn5T3BFfT3w+8AXfh2BVkkmjSR&#10;lY8cuF4OD0FeseE9H0rwzY6Sy2v2q78kJlkyFI5PArS8d+Nnkt9DRvKtJzM8XzDGN3TPtXj4nN51&#10;b04L3We1hsqjStUnJ829l5nd3mmSW1np96k8TogC4chnAP8AezVSJDNvBuEO58tEvCjd0zXnfiHx&#10;NNpuqPpk8HnJc2yFfLOcuOn51VPh3xOmpwx3OnmOGaBWbJ2428gA8c/WvD1PaU1ey11tsHxK8JWu&#10;kA/a1R4ZED5g5MYJ6frzXTfDnQPAuniOfTWLXF5B9nf5iTufoCT0rM8WeGtb1ifw/bRCABI5Fl3y&#10;ckHp09Kr3Ohp4d0tF+yeQyvveZPm2kHg/nWvtH7NLmer2M1C1RvkVkt2jm/FHhjUPCOsTwvZLHaz&#10;sXLYL+YRyM1gy+LI49PbUj50QV1jCeXuwpOCR7fhXpPxE8ZXV7b6SskbTIqb3dht3AjqPasDwx4m&#10;0VnjV5WNu42GOQ5QnPvXZCb5LuLZzSglJxU0jFguYLmO4WKOSYyqH8w9VB7YHSvO77Wru2vriN4X&#10;VCAqkDJC4x+tfX0+j6PcXh8lEiMCDcI+Nu4ZzxWb4o1nSdNs4Hk0xb64ikHkxIn+tJ7P3OKVLFe8&#10;1yXv5jqYb3b89reR833esztpFnawWU8aAMvzgjfzuwCfrVfQ9VliMyDT5IJtoXzPM5+YjvVj4lHx&#10;c6Lf6ppEdpHIQYLeOTyiB6Dk54rzjQLO/Mpla7dYYmEjrndgDtn2r06cE6ben3nmTm1O2u3VWPV/&#10;GdnLLbW0iXU147MMxoeVYDnPtWt4ksNOsPDFvb3N7cyajdBSIBykeDn5j/SvEfFPxONmjHT9Q8qP&#10;j95tzuP9K6c+IpLvS9PkhQTPdfNJK5IZSvU0VMPUhCDa0uVGvCUppPWx6fq1vq6X2hCKUPDNpsOX&#10;XAOxSVIH5Vk+Mr1dIiFzHZpuBCZlGSFHpjt71satb6i2kaTcRyxmOziWAoDh5I855I+teR6pp1/q&#10;GsNG2oxwfaHAgjZtwAIAHSuXD2drvRbm1dtLZ3drHqU/xGtGtdNuraGMs0e0xMOQy9Tn/GsDx9r5&#10;nmR7RZ5J9iiUxD5FGP4fX3rynU/CHiDw9qs9pqhIhUq6eVg7weevvXq134s1FrG9ms9AdLeK3USM&#10;Vy59/wDIrWdGMZRcWmn19TONWUlJSun2t2Mjwsus2l9dTIu+V7d2yTkICvO4V0Xhbx//AGvqS2kN&#10;qieVt3tjBfb1NRaFqd9GIoLe2E9zd20khyOVQrwDjmqPhfw5/YFk+qyTobt3Csu07V/vD6isZWal&#10;ffobQclyWbstWdpbro8N4ZNWkEK3Erkr94qd3BHoK4Lxy3h/TNSiW0vjexTsCZFIVUPptWvQbL4m&#10;eEdV2W0+nF5YnJDCM/O3fk9BV+L4d+D5YpLmPy0e7n3BGk2GIDrjNKD5Je8pbF1Fzq0HF67nH2Ai&#10;mjC71UNgqSSzop7kGuw/tVW2W8dtL9njQSNKF/u9Pr7VwHiTwdpWhRyLBqm+S7lyo83fhB79eK9O&#10;0xtKt9I0+0vtTlt5Li3P7xPm70qttLXtcuk3dp2VkV4J/t9pf3cmSGyFyOR2BIPavlzUf2VNd1q9&#10;uXsZIXSRWlDbsDd1Ir6u8M6bZ6Lc7f7Ta8WQdGUjaBzxk8mtCTxb9n1RprC3uNsgKNGEOxc8FvlB&#10;rbCZniMJOXsZWva91f8AMxxWAoYmEfaxvbsz4u1H9j3xBF4Xub2KVHvoCTLAuCCo6bT3rxHwVY61&#10;4IunubjSJBdzDy7dHUndzzgCv0ntJdctL8KbS5Nk4G9kDEgE5ziuu1PXfA2m6na3U+nzz3cceIw8&#10;TAjd9RzXrUuKMVyzhWgqql20t5Hk1eHcK5wnSk6Uoaa6p+fqfl98d9Nudd1uz1xLIxf2hZxPMqJl&#10;VmjGyTp05Geea8TTTnTaCnTgjrX7PeILb7XYXsOk2cEMdwonU7M4dz8ynI7+1fJ3iz4Gapca5NK+&#10;iuYroxt5kfqowRjtmvcyviWn7NQqQUFFWTve9jxcy4dl7Rzpzc3J3lpoeN/D7wvLe2OnaUkS7tUv&#10;A5I+8sUQyfpWd4e8CjXvFGoQW8WLOCV9xU/KFU8c+4r64X4G+IdA8RRS2pzH9hKRHYcoCOfx9657&#10;Sfhnq2n6bfWOn2U0E05xLI4OH/3T15rOpntPmq8lRe8tPK+7ZrHJ6lqSlTdovXzsjyDVZvAIeRL6&#10;5uZUgYxxxwgRpxwehrf0fwf4UvEtrrwvLdxIw2X0dwhZGjfggHvV3Tf2eLidJxqtnfM8bHAEbfID&#10;z81fSnw08KJpWiSxLp/7iGUM5PDEDuQO1cuNzinSpp0q0pSurq/unXg8rqVaj9rShGNtHb3j4b1T&#10;wZG+qXXh9AIY2l8y2lPIIHrUXir4C+J9IsZCUW5to184zQjIx3GR0xX6ot8MNP1WHTJ18Gw3iSox&#10;e5GVZCxyOQea6BPAP2dEtLOBYljXMiNhxg9QcnmsHxTXSpuFHor83V+R0LhmhJzU6no09l2Z+Kmg&#10;/DfV9YASztXV8cbwVyfrjrW7ouip4YuF8+wjvLwvhnJ3JCVPOMdTX6raf4WWy1F2ufKAMzBVGNoi&#10;PUjHetPxd+zBourNJJ4cggRJId0hmfK+Y3Uj6110eKXWlKMqVotdNWctThmFBQmqnvLq9Ec/8Hvg&#10;r4b8T6FdXdxeyXVxcWm5RISqoXHG0DuOlfBjapN4aj1vRmtFeH+0zFGZfmxNA4yB6jHav1N+CfwX&#10;1nwjY/Z9TvYJfLBVBFJgY7Ak1478Yv2ZZtf1Wwltby3gC3Ms8ikDmSQKOoxx8veubD4qNKpJzUuS&#10;Teu+22h11qXtYWhJc0UtPXR6n5/fF6H+3Nfhu3ht7Ex28cu3iONygwQoH96qv/CXzvY6YFkxGJsO&#10;2eRu4GK+qPFf7CGr3NvNdy+KYnnK/d+8qD09vwrWg/YUvW0yziPiaPOwbikZOOc9utev/aeFUYRb&#10;lp05XoeQsFiHOcuWOrvfmWp8f3nih4b280+6b7VAdqhZDnavfH07V7R4D0WHTNN1mQRskI2mANwP&#10;nHG33zXuKfsHtNepNJ4qHBVm2xDLY9QTXY+OfhFp9lp1rv1Z/JQmEAKACyDP51w5hmNOUIxhezfv&#10;O1jtwWCmpylK10tNb7nlXwivrK4t0TU9MilUvmS4C5cqThRkd66XxHdSaZcajZaciW8VxKdqKwyA&#10;Dg8eprzr4dyapcpr+mWy+UGMX2V8dGjPP513l3ZjSLq+e5LNcNkKSv8AE/LAV8tmDXtZeeyPfwKf&#10;so+V7s35F021tYrifUVtoo4Suw/fkkI424965X4aa5b2ja2qws5kkwoJLcqckL15NVPiHEv/AAid&#10;pfC5VAuwLGRhpHLYK7e/1rO0bx3pumMi6TYlXB5EgH3/AGPOa850rUZNbybX3HYqiVZXaSSv63Pe&#10;NZ8SeL7OysUsFtLZ2ZHkiGGndT6j0rpbPwfbvfPqevanBZxOoZ4lQAvgZyfSvN/CPm/2sl3qFwGb&#10;aZGHXludoPatzxjaz63aTajcRyvauGZUAO3932OK81ra6udr766nsdj4u8BNYXgisEvI4oy37zow&#10;HQLXh2leHbfxFrSz2tsbCAqGEAb+627of0qD4VaJE+n+IZL3T2WM2pFqijByOd3+FVfAcV3fm/kk&#10;fylggcwl22kqBjrWXs+Xrew+fns2tza1nVr6UX95aO17YeY0c8AXMkfGNy/1ryyEiK0t7WxMpZna&#10;42OApQHgj6ivfPhl4dSyu3SRGeS5AaGNW+Rgfvc+orE8d6vommarbW1u/luZmSeLbjrg/KfQ1Sjo&#10;n5itrq7HkenaHq9tNNM147HDAyjOIyeR+VdBbtqEwuRmO4YzgySNkl/l6/5FN0S3msNcvYtR1B7j&#10;TrkP8u7BVCOMgehrirzVbzRZ3is3b7M8gChzuZlPYVtymbaitmlc9J0GTW7p75JY9gAHlH5SVA9M&#10;c1sXXxIubIyabqtgyKSFt5X42+jYFZEDC1097mSR4mk2+SxbBUk4I47Vj+L/ABJb3s2kpcEu7OG3&#10;KN3HfJPpWcFzN6G0nyxXva+Zk+OZdQtTaqtykzvGMMp6qxzzWPo2txWkF7c3mWE6CMKpIGRwSPeu&#10;81j+zodHMrxotwkojjPXKsMgY781ympXsD2kUM1liFeZWUD5CfT610xWiVjCV1Jvm6bHml14otYh&#10;MoR/3ZITJzhT6GtTwVcyTm7uwZViigwpAIViSAAe2T2rW8E6N4dl8TxW+qDNpch3DyDAGBlQT6V6&#10;D441u2t7SLT9Ms0hs3/1ZTkEhuvFdlaSXLFJnNSi9ZNqyv8AeL4lt/I8P6bqbNtGMNHgFc9MEevp&#10;Wxo3iO/i0qUwSW8btFgOqHePwOa5+XW0sPDETuPt0RuFRgwyse5jya25/HGk6lHJBb2sMLwhcO3y&#10;YGOua50r9Op13SlrLdDPAfiIT2V5biyaa7y5lLrk5PfHvXDeKopDapdXZIiACi3U42E9Miu5/wCE&#10;qs9OspZIZUe5Cgu0ZAbaehBHUCvNNeS4m0pppbje15IGXJyc+v1rSMXe9jOo0o2vfQ1PDrhrC7Fu&#10;ihIgGZQeu7oM+tdzY6RqV14evtHSSIo485d0nzBiemK8n0GIabo0dwlyZpLl8Mp+UKSe/wBKeI9R&#10;iW7M8kgEiFoyGwBjoBQ17xnGSUVdN6fmesaLc+IPDDafJIjosBBeJTkPngsteZ+F7rXNRM4/sxUW&#10;2uJXLyHnDtnn6ZrY17U9bOl6bb/ecsrKQeir/eriXbUFvr8edKiMNzAN8rFhnj2pwhuTUlZr4rI9&#10;G1vwPeRf2dbx3IulmfdIyr8sbNyM9yK9FaKy06KNGcxpYDcJiPbnK+lVfhpbSWzWa8+dIDM6yH7q&#10;qOBXEHULqPWr4ajIZoJpXRFH8IY9PpUqLlJrsapqKTS3/Aw7/WZdQ1lnlVJHKFrdohgMOorB8H+I&#10;5oNVunvbZZyqyZ3qNoUHpjua9h0jwta2V3EBC0SyxMYy5ztAPYelea2OlaTd38flzz+cXK3DSAKq&#10;hcbgvHcV2Qp/kc8m7p31ucpZfbGN3eWbNbyXW4QRDkKpOM10PwquvFHh3W7b7Zq7RQNPlkb5g4I5&#10;yK6i6tRNeSLBIyRDiPB2nb04BrUttLhjkQuN7gjBYZfPbP0q1DUlLbXb7jqfGllpN7qd60Nuxjlj&#10;w7RcZc9zWFovg6GCAMZpZUwM5Of0ro7do45XbYcb1DknO7n09K2hE/znaxUHkBsZ+uKuNFdjZy21&#10;L+n2ttbxqkQMS7cha3mljhjdmmUKoJdmOACO1c/FKWXa2MjBA9RXm3xB8RK5ksgjbVJ3nPcjI/8A&#10;r10Qp8zSSMZ1OW8mN13xYmo3W8XCKm4KpfcFBHGaybqK/eZMWX2iIcgwZPPqxPWuettb0iS2W38+&#10;CRsYMUueT7HsaxI7Vo5g9nfPYzf7xZOvYDtXoU8Ol0tbuckq1+zv2O5bxDAJlhvLGaLcMMGwoOOM&#10;nrW9a6d4cutiLfwq3OxSS2Pc+n1rgLrVPFcaFL2K01OAnHK8sB1BPWsyPT9DuWMptrnS3HCiD58H&#10;6ZyKp4ZNL3remo1iGn8KfroexzWup2dq1va6jhMn54AWwPqf6VxV1P4ns1cJdrdpyStwx3EegFcr&#10;Daa2jSNo3iOKbYwYpISD164wRn8q2Lb4h69aP/xMdH80AkGRh971wefyqY4blWnLL10KlX5rX5o9&#10;mtUZl5f6TeSRrqOky2DbfmlgBwx9RVuytdThAbSNdF2gO4QzY3FT25716BoviXRdeW4iaCSJs4JK&#10;llH50tz4D0so/kJAXLfK0blHH0HrS9rZ2aa8t0UqTlFNNPzWjPNp9ZWYN9v8PFJcYEkSFtp/vDHS&#10;us0K/wBPh2mDU5QXALLOSvA7c1sWXh+8spZGTUpSgUKUcbl47Uy/06C73iWyhlPCnaNpGO9Y1pRb&#10;VtjWjCS10v5/8A6p4xJGJkZArgs5Q5U//rrJ1jUx5CQRybRtJZY2yx9OvIrMs7GGAnyY5UwMlWPH&#10;09KSOSO5DhCOGwG/iAPUA+3pXJJrsdai2JY+MdTsZIE84yPxhGAJ6cAsK9M0/wCJclu0ZubYEZyW&#10;iOQue9eaRaSttCGMhZsnLAcDsM59qyXsmt7eQRwuCVZRz1HtWU4wlujog5xW59f6J4u0rU1IgvY5&#10;GCZKZAYf726ur/tJTGy5OwnJx0P+yK+DVsHSO3liUjdHhyDjaT/WtbSPiBrGlRNtuDOA2MTknO3r&#10;giso4d/ZYSqL7SsfZIttzt++BXHCk5x7ZrPuNHwspyykjIKE7ST65rwPQ/ixZ3m5J4jAyH7y5X5+&#10;3XrXrlh4uEabTcOzMBwF38n/AD1rOUeXScLeZcWpaxkmYfiHwcbtVM9rHPtBJfaN6fQ15/8A8IjH&#10;FJbIkzLHHIHEQOACOeTX0rY6xBJ5Yc/7LKMdD71V1Pw4s7FhEpjKnbgc/jWdSgpJOLuXFrqrHyF4&#10;5E32978ae0txODDIV6FRwteT3aS6da2cqCOKaJmUZQHk9gehFfaus+GvKjwAGDNgjpx7GvJdf+G1&#10;pcAmOYRyPwc5wv1471zwi46NGVai3rE8UtPEF9ZySRfZ2fMId06qC3cCr3wn8Rpp1wbyfywivIRu&#10;PAJPcetW77wfrOkLdtKySRouQ6DdweBXP/D7TDNb6q9ygAldjEcZZS3OcUTWkrHLHnVSCd+u57Vq&#10;mi/2bqzeKpr3fFIA8QUbVVmHXn0rJso5fE+ofaUupp0Ma/MxyqZPPHFdRrel3Gs+HJLOZTEr26Ln&#10;PykRcnH+0a4DRvGkWi+EtSjtGNmYCsccgHMgI5Y5rKGtjql7r20s38za1S2tbTU58Z/dxhd7dGzx&#10;zXlq+bY3sttFgQmTzQ5Tjnsf6VreG9S1Se8tYr0yTi6jLAtygGM5zXS6vN9gsmQwAg9JANwDD1rZ&#10;aMjSUbrQ0NQni1C1tY5LmNpWAjIi7KO+T3r1K2sp/I0yO0giaCAfNu4+c9dwNeQWPnyT2UjFY4+G&#10;zEBjk9u9dyviHySS1o5WRiitk5I9x3rM2RKdAZLy4Fr5X7zmZkb5VOeAK4zxXpd5DqEUsce5HAUR&#10;odpXHVs961tAaG2u7zaroJFLCPOVByMnNegavpNjqVpZyRs0MqMDk/xHPH500iWtDlfDfiG4Gn7Z&#10;LRvNjmIViOQDwOB61NdJc6tbzwov76N8kMB17cVZ0qC+gkuov7OeRo3452M2e49hW+bsvCxKCGZi&#10;AMc/PngEiga2OM0uyRdRS2dI4DIjCXDZ525NY+nvajTJ7e5Mpj81sEYKuV9Aa6LUIV8y4LMrvOob&#10;cpwVYcED615xezyPp6S27bfKnxjqT2II75qWJux6kmpae+mQrCZERSpQgbZB2rNsNIguo5o5QVjc&#10;fIGbJfnmsnwm88uy3eIec8m2JG+7uJ4Ga7m4tNXsdXe2nsY45xBuhjjGVyuTwT3xRa+vQtNWRzEJ&#10;kgvXNvGziNcID1DLWXpshuDBNsOTcOp4247kn8a3dRa8l1C1vFkZZJoZAxVQAJE6ZFX/AIXWXirU&#10;LK4iurAeUzkNKygO3PJB6c0Rg5NJXfkS6qi9XZd+hraX4z1Hw3/aNkkLS/uPMQIQVAPXmuR+G/ia&#10;OS0uLq9faPtRdB3BJ/zmu4T4WyaZPcz3E98d+VO1VKhewIHUCvM9U8IXVolyUuBc2pyQ0Q2keoI7&#10;VpKhJaSi16nP9YUrOLvvsdL4i1e1uvE+pXcbZge2iAGcAsp7mvKvFM8F6t0zbOJAUGeOmcfWqmox&#10;3Zj+zxI5aM7zv6EEdQPauOktnt1lillMZZN+Oq5LDk110MOlZ3PHxeMbTjy6XNOy1K3/ALPtx9nB&#10;eQ4KkABDn3qxDbMLlDPxGx+UocFfTODwKpXSQ3EiqYyFAG4r0U04yWBE0MzH97HhVAxgr03GurlP&#10;LdRtq/TY7x47a4Mty11HbhVIzjlx0x70uptY6JDHb211JdzXEe6YnHloGGRtI715Hql3JEiRxorg&#10;qBtJJYH1wOprX0mZ59PlkFv5srKybScFWbtS5bEurzNl250yH+z/ADFuW2CTABGevfPpVGa3tCgM&#10;uXVCNpzxg9hxVyGK5tbAW0u9dv3hjcSfbrWpJBMkAaONlQRk42YJz0PTmhi3W3Qpx3rBonRgPKZQ&#10;wOfw696159Njng8zyjhsornksc8YAqawFyYVmlgimwhzj5CFUfxCtsSiW32ruiMiht/RVzjgCokz&#10;RLQpad4c1RoreGTb5flkKCgJBPbPXmsiSyNjFNFc25VtxCEDvn1NeraQUt42tiRMzqGWUqVZTn+V&#10;eba1PM94778CN2QEfMM9+KiE7toJrRF7TNNihgYRWabwwKFuMADPGe9amm+ILqxhMpiVjlkIbkgt&#10;zz7Vkw6zY3tkAZSZI2IjPK857mnPa3E9xa2xjEmUMmVzgleuap9SX5MbqlwlxE9wI/MO0LgsSF9/&#10;p6VBo5jjAbYHKHIkY8AntiuR1VtXiBthakvJLt2jghT7VPo8UunGKKZD91hgckP/ALQ/lSa93cx5&#10;/eWh0FvBdajqEPmMoEeWB3bTjOciut1DSGMSB3LBiSzE5ZV9296ZoXh241LzJ/t8EbRjaEYHJPoQ&#10;Oldpa+GDNA6Pv226FZZF+65IzkfSuWd7nbRptrVbmRe2+n/ZrOG50xGJOFkPylQenTk5p093Y2Zg&#10;tokdShJb+IkHsG54+tdNY+GZbi1SZLmOZ15WPYzEheOB7V1Gm38FzbtayafH9plcrNJKoQRRgcYx&#10;0zU8r66djsjHqjG03TLnVp1uD5MduV8r53wv4kDk1PLqs2ni8to2+3GBkCiEFgh9sg5HpV2Wwm03&#10;R7uazY3lqshygGTE3qP6VU8PyX1yyMLPDSbVyc+Z07KOgFJ6W0dzeJ3ng7V7C1vPtNxZmFpU3TQS&#10;AAyyY4GFHFen2ujx69ay3V3p01sQ+yK0VcqVP8Wa57TdIm002s13OsJPzxyOnmb/APZNeky6nPMI&#10;DDq0drAoJdWkzI/ufSvRw0FytT2X2bLqceIm01y/f6DYPgX4Z1wKFuvJkUYKRsI3HHKkr1B960rP&#10;wanhW1eOW4N1FC28Q7cKF6cHpurx26NtBPcXn225tX83KNBlvNX+8Celddd+LNGFgZbqeefy49mc&#10;n5t3qT1Nawr0FGT9nGMls+bR/I5ZUqqkr1nKD6W1XzPYr3xbc21np39maftjkbLgqAQOwX3rkPEV&#10;/ZI73yQR/aldVn89dyjPp6153p3jB54T5TRvGxCRBnOUA6AelemWOmHUNKlt7qLzDGQHYMDuxzjm&#10;qjiHXTUZXdtLrRNdjCVBUbNrd6tPVp9zwjXfFuh32qGKESwXMCkF1UJEH+g6ivP9Y+Heq6hq9reN&#10;dwG1RvkUDAkY8lvevbvFPhXRbO9tRZeHRM7svBYkj1JrivFljqsmr3MOmbBNCiuIkPyDI6YNeRWp&#10;yUp89m72903VpRjvtfU57WrYatp9zaxWDxz4KSXLjIiIPDL6n0rITWdZ0zQ7vQ3gmmllRd+4gSbR&#10;02YI+bHarnhnWpJkluNSvx5pfYLYDaEKcAkj3rzzWtZ1C5CXcjLHNI37oBizMV/iA9hWV1o767fI&#10;1Ub6W0Of1bTV0iGR7WOVZZSHCTSAvGF7sPX0rC0vXtQFxIo06S+v7iEossx2rCnqD3rnte8WTDVb&#10;h3mEkjDbmQFRyPSvRl8S77LS7eyt1SRmXzJZeu30HtVWtqZx96Ts7WOc8OadF9vkN9qTNdSZLiNj&#10;GOO2QK9K09tBvtQtphIloY1PnQTHPmMvRtx4J9q6qXxV4Yt7QS3/AIZgN1akFZueT2LEdq8O1Dxz&#10;cazcb57RI7cFmRouQxP9K15UkrSTNIu2lmtTvNQ8TwatqEKak6wwWyHAjxsY8gZA6VzXhvxlcaRq&#10;kUFtZKbq7EkaTMN2Y1HG0Hoazx4KvgY5Lm3BgmYmFySoBxwDntWx4qSwhm05Le9YavbYbbGu4ID0&#10;2j+tOF7+fc1V7djqJtJ17yLWTUZPsp5CRPwJC3fHOPxqxpMNx9vluIropMtv5bxFdqsOzDPWqVtf&#10;awl39uvbs3DPD/rZhyh9hzge1c23i9LrU3a5SZxsy7MeqjgYxyBTsr6XOhdLnuvhzTRdaZfWUhUN&#10;vGwv93cfesrxBoUZtYYbnUZJDCdmcjCqOgGOSBXNX3iVbL7DdEOlm5UeUfvOe3PpVOxik1XVJrg/&#10;JAitI5+8PUfj61cpK1ra7GVmm3c3Yr8wwxafbQuxhQ7ZB3yc4xx+tc2fMuJJhdL5MYJaTb91yfUj&#10;0rW0zXIrh5ZpYSgmY72QksgPAOOtYmoWKxXcccbOqscqk2cMAMjj1NZT2WorWZz+oaNdG/tTA3nr&#10;5nykDIQDt9K6zSLPyGlvVaOQtkNCv3s+w7CsWfxBqWm3bTxqNpA3RquACOCQag03UbGCe5lM8oZk&#10;dol28bm9TUxSIki/4j8QXEsUFsokYom1fn2jPoMdcetQQalOyWlpNopjcrlXZiSxPBOa29Lt1vFK&#10;w2okibDSvnv3we30r1HRoIIJI3e4gaJcfK3LAe30rWlRdR/Fa4Xt0MvwzZT272dsIT5WepycY/vH&#10;09RXrGl6n5U12syW8e1l2FeA69ePevQ9G07TItPt7mO6jPlyZkAI+YHsa5PX9AtdOuV1CMo8Ur4j&#10;3tlEDeoHQCvXhhpUopqSfV+hx/WITk42a6fMx7e7LypbRTQ7t5Z2UYwD0GfX6V01pp0dlLczMdks&#10;xCLtYjBNLo3hmO7liMF0q7jnKjv32mtLxFHo2nTRw3epiOVScAHLMff3rSNNqPNK2j0behEqsXLl&#10;V9tUlqTvpt/fzSDEPmQx4bEhJbI4OQRWTpJ1WBjI80YROrK+/BHY965U6xLK8qxXTR28jYBX7747&#10;5Han3lvqFnpk7I8P2cneOuHz6881LrJ+8lLS7bTKUGk03HokrFnXPHWorfPbLbKxyMBvlD+5qD/h&#10;KZFEUN7o8jpK28Sk7cN6KVPGK86GozXl1FBEYpCVwQenP+eKu2nhly5Q3NzGyk7bfcGU++T0Fcar&#10;1JttNu767Gvs4RSVkrdj1bVLDTpYYp7WIeeDuwpJ3HHGQalHjvUhbyn7FDb2VtCz3MsxHJVe2Md6&#10;5268O3TacCllceaIwFMfO716Z496wbXwjd3OmS2l3ZguoMhBlZvOUHO3BrrlOonpG11fTqYclOS9&#10;6Sdn16Hzp4v8Q6h4mvUtknGyYDylC7FjB7H69cmuV+Id3Ho9va6JZ3CIkUQNxIB80k8oySSOwxxX&#10;pPj/AFeK3WVzpiWbeasUYQHLbOCcnGa8ev8Awnq2r3dxeyxpaW2xd0k/BbsDjr9K8Jy953d3fc9X&#10;lbglFbq1jz74d3q3OvW9s8/lkTNL5srbiPLBIHtxXp3g/XBNqGq+THDJExdWRwQZtx6jvtqDSvhx&#10;b+GpxPM4nuZiSG3Aqqnptx/e966WHV5rifUrSK1FlcxFFSQlQZCewI7VFVpybRthKMqdOKla92z0&#10;m38H+GLjT5b2a3jF3aoCqRZjQ+wz1rwv7DFLe3M0piAldiuBgpx0BPp612WnXEk+m3IuLxknSQ7l&#10;BLA46/WuAuNUknmVZBh4p8IQoyAO+PQ1mro7HFWMdbmayMqeYJQrGQscnaF6lvb2rvdFkhaCW5ki&#10;KBmbbtPBUgc/TmuHk1uIahdQQL56bcyF+A2ewHpXW2d41npepyfLLAlk8uBzsYnAjWh7lUEld32K&#10;Wo+KRol7FDDmW1u8q+48/hjoKlXThqkk1vbJELdRH8sZO7MnTcB0qlZ2Gn3nh2CK5SWO9hYTRNxk&#10;h/4TnqK9P0jTDo3hpgLZIbyfdh843F+OvtSS0OlJtrtozP0w3VlZ6dZzQmKSKSSSeNBncONhz7EV&#10;zvimxltNHs7CK7W6laSe5YRjJCttOCK3I7bU7WC7eZ1kvHsRBCN4J54zXE+FHl0Wx1S81BlaTypY&#10;Y93XLEDJz6mpUdblTeiVns9TyjWr7WLnVJImDJEryHYp3KQVXaB9MU3QJf7PshHvYpL8sr4yUOc5&#10;B7HNNuNWnt7lIGO6RizgLyduMkiodO0975JUhuSsRR5mTGTuAzj616K+DY8du829W/M6fTNev/7Q&#10;1K1ku4zCkCOqtyW9816L8M/E9zqVzdWloqTSPJhIWAHIHHPbNeBw2c9s1vdXA2tdxKkQ7qAeh9zX&#10;uXw7TTdE1eC9sY3ll2P5pwSEOOSK58RyqJvhpTcl8/xN3XL9tc0rULGS4S1vbJHJjY7grZ+4cV56&#10;lvN4XsNPuJEJvbtSYkHKo+3j6+tc7r1lqdh47nIIMOpCOYMB1Unnd716l4r1aHW5dPit0CwxXzm3&#10;kP8AdjXDZrFuyj2epvfmcna0k+UT4ard3Npf3HiXxFP/AKR+7jjI8wxE/wDLQA8KK6XxzosWjXVn&#10;btPBdW81ooR1UAjZ68k81l3emwwWsOYt73ilxFnLlE/jYdMelef6zqM17b3qh/mt1YqOflA7Ajrm&#10;ob5pbI6Yrkile+nXW5a0/wAQWlreyqs6xRSRyGRyo++B8mMV5/qtxa3txdl3IAthggblwM5I9xmv&#10;TPA3hQeL722YWxWNbQM6ZAJ8sYLYrz+78LNdWeqXNvIsBWV43hJwXh6ArXRRVpanNWcnHo1v8jm/&#10;DHi2PRLzQ7eGbZLKzqQMkASE8k+ldx4s1W6udH1BNPSRrhb+2jKxAsXZcngfXrXlHiCAaNr2nTvI&#10;ym2tUCyInyBsE8569a9m+Hfj2e48OXD2caxajd3mxWPLBO7Anoea3r07cs0vUxw9S7nTcrbnaeML&#10;bTPCvwwu0SyEms6q8cV3t4JL4yB9B1rz6DXYZnsrKzwsHlhMlQfmUfOQPQE45qf4r+ILxvGGhWbq&#10;RAkPnSgkYfaOSfc4rhrbVlm0X7WD5V7dTXKqjAACLdksKypU2opt3bdzerUSqSS0UUl9x0UYOnXF&#10;xftch5LmXyywQLtBOPTGK3vFMmuR2NvdadrMSxM48wKABkHrmub0a7kHh+wkNv5jXFwqNkZJXOOT&#10;1xWZLod+/iO20ma8jjHlOvIyAW6Lj+96U1G8tXtf8AcmoJJPW2ztZs9f0SzTXdSgmtLp3YRqblWO&#10;5TtPzE596808HeK7iwv9bmhm8uD7S4xuCB/Lb36Gu18IfDyXTtv2DUbiK3BMTlQCJiG+ZW7gV84f&#10;GbXrqPXPEMdqYIYrWdYwuAoUEYOMVrgqCrVJQWzW5njK7o041JKzT+/Q0/ivqA1PxRbTWrxok9sr&#10;yRlt377HO3/CsHR0u76wuYbaEqblJJAX+UbYjgkfjXjGo61Hb6npcqyK6RBNwHQkelfXcyWsVjEq&#10;KFNxZRJGF6/6RIOPavUxsPq9OlHfQ8vCVViJ1Zbd/mZun6rZ39q8oLQwygRk4yWmQYOMdq6zwQNb&#10;3SWkbhbeS1PX+EHkscc5rf1vwZZLqbQQqtvaWITz3UBvnYfdUd2NYGmeKWTXGsobBrK32tHGOGz2&#10;yxyMk/pXjuXNF29T2Iw5JR5n1tp1GReIrKKV7G0TZ5YMk07/AHwvRse1ef8AiENBp1vdOQytuViM&#10;gqpGct9cdK6+dwms3ZWHf+5eFwExsPo+fWuS8Wyi+8M3cfmqJZSx2rhQPL43E1vho+9H5GeJl7sv&#10;JOxmrqQvLPTb7RtQiXy4JIbgAhXfacquPXHet7wxr+iXDeETJB5d+NQgYTnCgJ5m5stwD9a8C8F2&#10;Gp21tMGgMVuwG2VjsAB7rnr9a6H4caLFL4gsLW5bz7eR5PLjZ8LuP8WR2HU162Iw8Ywm+ba7Vjy8&#10;PiZSlTXKtbJ32ufW37OPw10iHxjqniS6v7bU0tJLiSOziBfZKz5jJ7E4HSvXPGWn6nqesTyWGsRr&#10;LaCaWa2cYO8xggA/So/hJ4L0/wCHWi+Ir6DUY5oZrmO5jmXgnYOF/PNc3f69PqdnrmrxbYpZxdEF&#10;Bgs20Afyr5LGVnVq35m1srqx9XhaCpUUnHlbvJ2fmcB4d1+GYYu71nupDHGkJYvhQOrfTJxUnj4J&#10;o0siyIrRzajLcK3eKVwenqMcfhWZ4VOnPclhiCeCBpiu3JJUAkg47Vd1vWLF9Ag+2Ql7oS+fknc2&#10;JAefr7UoR/ex07GLl+6d5K+up5fotzcQTamHsRIVQSLIRlWCcbT789K4nVPDkWoSvq0CrBaoyqVb&#10;JWNz0HFUrX4u3VrBrFi8ce2Wf9wcgAMw4z9B1roPh1q9tqGg61pF0oWa5tCw+bAaZOjA+or66NKp&#10;TTly9l8mfMutTquMFK+jfzPL/idq4mtoo45IWEBAnMYwQcAZH1716P8ADrWNGjvfAOk6boUMeozz&#10;LdXN5JyzpyAPxFfO+trcWbNBcIRKzANkZ3KOPxr6Z+CN9bweKNP1J9P3vDaL5ZAzsVV2Dj3JzXTj&#10;Uo4SV9uV7PyOTAOU8ZG1leUb3WyufcGp6g503ST5cMIt7mVdrHAZ45Dkknu2K8p8feZ4cvbm9E8U&#10;UV5LCkaYDAwvgsFH9a1PHuovcXV/EPngheSUR9AsrAMxP9K8k8T+LNH1O68LTzs4kaQACQ5VTGCN&#10;qj0NfD4am5SWl/8AgH3eKxCjFq9npb8jvrKx0zQtAZ7q2DRSb1kmwCAuSy5z1wcV803Nro19e3La&#10;jIIjcwl45ANoyOmfYitz4m6xqE0kM0srGIvn7MOBtX/GvOfEGpRX9hFcSRIpjJiWDOSAOVyK+lyz&#10;CuPvc3xPp0Pms0xcZe6o2UFpdbnPaxPGnh23MSgZkkAx0Qq3UD3Fa32G41uW2eyCrKfLinWUY5YY&#10;8wZ9BXN6brX7hPOVfsjOcoFzhvQ+lUNI1/ULXxBYztJLJb/aDHCMYXjoK+glFpStuk2fOqavC+za&#10;WnQ/RD4S+G9OF08enagl3eJZCB5HXaAqnr9M11nhHRLfQLZoIYpIrlxJ9qv05OSx+Vfb3qj4M8G3&#10;Ok6Pe65K4ju7vT/KiiTgYB5euY+2s1jGvkTvDGyhmYnJLHnHrivzHFV3KrO0m7vqfpWGpKFOneCV&#10;lp8z2OzSWER6Zq1/cNp1wrTJNK/THavlL4oXWnWt5NFps0ivGAYnUYAVuQB+FfQeqR6lPbsJIGa3&#10;hiV4TI+4HHVcDpkV4h8VoNLeCLUwZ4IUPyIq7gHAwVP9KvAa1oq3XS5OOuqLs+h5D8VNSZdE025E&#10;jOps44yG5O8HJH1r5o1XUg8jiP8AdyAB0I4KEcnp619Uv4ZufEenXMFo6SeTD53lbv3jk88A18he&#10;LLGax1OZZdyLtHXjnuua/ScgUFCUE9U/zPz7PZTcozt7skkS2l1cX6hZZEALZfcMAkc12NrarLo0&#10;kDSA5dgcnJTceNp9K4VLmVYvMjhaWQZBxnbgjgfWjw7eSPc+UztuyMp0X3z9K+jt7re1jweZXjF6&#10;30PWfg74XmfxNZ29kwMtqrXBmxlAV55+gr9RXvrHS9IhlgR5rp7YwW6xpuy4xuZsetfNvw08DDwr&#10;pmyCHzLzWp4UZz/BABvcD2Ir1C81W5sIDcQuALeZ/IjzyXkbC8+lfkPEuaQxmJvDWMFyp237s/Uu&#10;Hsvlg8NaStKWrS6dhng7RdWvbWdjDIJ3WYTzSfKA0hJ2nPQY4r5L1/WL648TQW8iML6C+hT5xt2A&#10;Ntxg9uc5r7fl8YNqbppN7ZCO+WJXkkgY7JlxuyQPQ96+VvjD4s03X3t44FtotQsZ1WS7jOEaNfuh&#10;z3PGRT4fivaySjzXjv8Ay+oZ2/3MHz2alt3MjxBpMtv4o0+R735YpHtdrZz5kbtlVx2INZvxY8Pf&#10;ZNc0545EaPTFjEiLkkh2ZyMjuc1dTxb/AGPrF3q1ykd7cyFXjXHyDK48wA9/er+s6jp8drol7dvK&#10;Le9in89R/rGk6ISfbvX1EIVIzpu2nLbTqfOzlTnCor6819ei2MuW1it9JvNVtreKK4lk8hrlzuMU&#10;KdSB2NYnhwX8OiXCpIsp12dLMEtuO0vnIz2YjB+laug+J9M8O2qafdJ9rkkm3sv3gIpf735813Fj&#10;PoOn614ciSAtp+n3hZ9vUZzIv5E8UsVUnClNOL6tPySHh4RlUh76XRrtc9U1Rk0rXF8PQ2ltFDau&#10;sFvdZKFGjGDG/qp9fWur8QR3kGtWciXHnXBiBbCAxgIMFT6jg1558W0eXxpoENqPOe4bzdmPvtI7&#10;OM49Aa+nfDngawtLgNrVxGgj8qWRVbBUFM4PsOtfA1nd0m/tH2dBNutH+V6fcfMvxsvRrY0zdayQ&#10;3lsisHRsoI+cA4+lfNehya5d3c0sE1lBcxnc00p3mTJyFOPavUdWne2k1i3stVF0NlzBC5OcojN5&#10;ec98V5H4esIVvd8moQQzBfOJVsksOisDxxX3WU0HToWfrsfG5nWU6ze3ez7GY914ik1u4Edq7MoK&#10;SNEixFgTwq9Mj0r0DwKlhdarLJq1tdQRurwOkg3KZiB5Zb6GuavdPvXdbpnkuJN7FZEbHLfxYHQC&#10;uh8Pw3Fq9419dJL9keOfcDujYZ2nnuTnivZqWcHa21tDxre9u3rfU+ndO8VXOqRpp1wsM8sLLGVR&#10;f3tuEJw2e68YzXz58R0jfU9TH2ppNkR3ynADqg/ma9dXxFomm3mo3GnpJeza5ewRwAY3bEy5QL1G&#10;TwTXmK+DfEV499IvhTUpgZJbc+XD5kSqpxgEcV83XxuGwclOviKdGL0TqSUE36s8XiKjWr0lTpUp&#10;VJc17QTk7fI+bbKzUlIRMoyQNzdM+p9q2bzSLm2ULNAQWXejBtykHuMfyr2rQvhTrGmXCv8A8Idr&#10;cu7IcPANoB9u9Q3Hwe1xiHbwjriDoQICQBnPGO9J8XZOmv8AhUw2v/T2P+Z8T/YuZr/mAr26+5I+&#10;fbghISrKBydxHf3waxYtQeOVACSrx5Kg7QwJ6Y9jXq93pGjLNdQul8hQ4cOozkfXoRWLbaDoEVxH&#10;cG6uFAjdYzOoCOT05PFe1SxlOaTTumrp9GcMZSTas7rc19S1FEdIS3lqE7DjJ5zTE1tBB8xDjb1H&#10;HzD+9UFzHpNw8MrPKHxtG0jkfj1rs/BfwtvPErXCaPp15dGOMNKCUXAY4ByxAxXNi8ywuCpSrYiv&#10;GlTh8U5tRivmzuwlGtXqQp0qc5ze0Yptv5I4W01CGSFXlyw2jacjA554qtJIFYMrbX3b8gcccgfT&#10;Fe4y/sw+L1nf/inL4jj5fOhwD/310ryu98OxaXd3NrfRXkc8ZPmI/VSvGARxXJg+Kspx6ksJmFGu&#10;4q8lTmpNLzsdeOy7GYWKdfCVaabsnOLjd/MxNO1ZrhNTupG/f4BDA4GOhz+lZa6uCqfKMkZ3E+p5&#10;HNewaN8J9Uls7jboOqBHi+QiA/MWOc+9ZWtfDCLQWh/tCy1S2Eq/LuhA3n0yetXS4nyupUVKGOoz&#10;qPRQjNN6ehFTL8ZCk6ksLUjC1+ZxaVjyJf4cMHBc/Kvv9ajlyu3DbsKVLfXsa9d0nwVb6puey0jW&#10;LtFOJHig3Kh9OOlPuPho0IcS6HraBQcs0G3avqa6nxBgIy5JYunGW3K5JP7jlWDxk4KccNUce6i7&#10;feeSaNIv9oRMeQsUilz0yBxzXq/wW8PJq114gVkaOO2gkuJJk52hRkDPvWToWi6c92otLa9ZQShw&#10;oxzxgk96+gfAOg6l4c8OeOLSPTJYluYUZ5HxvWNeSMe9aVsbFxlaVm7W+85aNFyk21te9vQ+Qdcm&#10;Et2Vt5pJFUkuJMZDZ+6Par2l3DItwYmJ8xRGwOflz3+la76JpEkssvm3GWbOFX17n3qeHTdOt9zp&#10;Ndt2+ZB81ayrJpK+xyTns79TDhSJXLtc+XtQ4AH3iO2R615z4os1835UOwYIH1r16S209slRcryB&#10;yBwPSqd54f0adXjFzdI/cbNx9/wohjoUpXlc5KtQ5G3QxaZZmceYykoEY8DP3T+FZdtF8o8whlBY&#10;EjuTXp0OmaOLOCKS5dtj4AWM7iB3NVrvSdFZmZLuddhGT5ROfwHeksxim1rqznlUt1PP7m0UDlVD&#10;YwQeuD04rn7yxBV+qkNjbjAwelerto+mOp3Xs7O/OTEe3pWfH4e0l3Bk1G5YDqvlELn0rSGZxhu3&#10;9xksRvpsed+EradtRgIdgVkz/wABA5GPevWZ/EGo3CyQG6kf5yu3dwFX0+lO0Pw/pMF8kkF+4ZiR&#10;s8onr2ya0X0/TEklWSeb5j91IsBMH19a58XjY15KUdrdTpjWm4e7K199bHJ+RNM3CgFgAccLkf41&#10;3d14Rv7aK0ksle9hnjYiRF24KHDr+FZhGhRSKoa7ZM7eUIIIHWu5i+IESaVZ6X9uu1trZZGhQRbW&#10;XzM7skdck1zRqNO6RhSir1G3fU84fT9TlkuTHHHstCol5Hc+9V7K5Wz8RxzOV3R7to68YAHHr3rQ&#10;it7Fnb57w7xlnMZ+bHP6VTn0ZLjXtIuTDcG2mZ8uIzkueBtHcZ4rojVTb9GJbpmb4rjP9rSFXUh0&#10;Usx75H86zLOUxIUCgs8eMsAQAf5dK9M1yPRr6QiXz4HBXcTAQRsG3bjsayE0TQ5YVAv7gEKDkRAA&#10;r7k9auOKSirp6abHZCraK1ZwiWyyHAIJYfeJ4yOfyrNu7ZWTJc7TluBgjB716K2iaMWQi/uDkHH7&#10;lu/oMc1Tv/Dlkyny9VctjDAwEk+59BWkcfBNXk18jaOLUd2TeDden0u0luoMtPCVYOR6jvWt4i+J&#10;uveI72K5v5DK5VY8KoRUUcADHXFZumafY2dtJA9++JcKxWMj5VHGM0yLQtMUN5WozcZIJQ8ex9az&#10;dem5uVrvo7Gn12VrXdnrYWTVIpC6spDZxknj61zOoRmUybn4BUgqOMHrg11EejaYDh9SuAT1Hk/M&#10;P0Ipi6PpKhkOrS7cHKmMgD0IHpVLGwhrdmbx0Y7s4HT9sOqRu4JRWXp1yTxmuo8QpjVZmDBRgMTn&#10;sRyMVMvhjTzOso1ndjB5jYfjxWzqOi6VcXElwdaZWkUDBiY9B+n1qpY+neMuZ2tbYX1uLd+hySNv&#10;CbGUtuwB7Hr0qJyAqlI2GzkDGcEHpXWN4esEXjWJA2MYMRH64HWtD/hErVlj/wBJvM4wT9mkGSfw&#10;5qXmmHh8VVRv30NqSqV0+SLlbsjzjUCzF2MwLbcnOO/QZFep/CvUbjT/ABr4EuY7fzP9OttypyWV&#10;iA36GsyfwbYyh8XN1G5woH2ZgCB35rXtJH0e+0G+06WcXWnSxureSw3hT1IxgfrWlPNsK9q8Ha/U&#10;3w1GrCtRk6UklNN6PufspqXjbTZvitqWhNIlq39mJHAsYysolHmbn9CAeteG+JvBdloOsarNb67d&#10;61cavcxQ2lhHmVgIOWDdRyentXAeE9N+JXi/Wdd1h/s1guoW8Mb3EkY8yKOI/KoPG0Eda+zPhRFN&#10;9tgXTbeHTjGZ45LyaMSwllUEuGPJLkcY7V79OaqRg1tI/UqNTlpqorq0dnp9/U+Yvij8LJBP4fvL&#10;S5uPD+oRyJK0TyAbpjgMqgcqcc816P8AHnxH4a8T+GR4S0PxLYy63DZEyvLtMhIUExRFRgu55JzX&#10;mkHw6ebWfGWseOPFQEVzfbYo7KZJDKwk/i3ZKqMY7YFZnxM/Zn0vQdal8XL4ht7GCeUPFZWEbTiJ&#10;dvBkJI2qx61vFxTs57bG/LzODad79OuhzHw5+Fujy/DfVtR1DxtZ2+r6Mhn+ymYLJJIeQj7/AEHA&#10;2968u8DeLNM1fwrbT2kj2t1Z3izajLI+Jr9vMBWNGBG2NR+dcv8AELTvC/i9W0az0xdN1izklmn1&#10;C5LRidTwkaKeu4ngngVxes/BTxz4B8L60uureafJI9s1rCIvNt7mKcnLiYZAK9CK7YU4Si7ztJtW&#10;RlNyhPZuKv8Agj9Dfiv4y8DwwaLBYWUdtc305u7WZkCrHMBy/nYAJJ4xXzloc0Wn6X4ltre9Ml1f&#10;sxur4SDy5XRs/Z4geQD3bvXZ/B2ym8ReEZtB16KK5g0sWa+ZIdgjcS5EIfqTIOOO1fX2pfsr+Fk1&#10;T7fY6BbrC4R7uGOUwxRS9VkgXoScYIrlklDmXW4/awp8qfW+rdzxLwZ4u8OfDXQdPv8A7XbG+1uE&#10;x6hpwjDeUF4UKfvd+QetX5vGWgeIvFNnb6rnQLWG1SSxuYyLU3ZH/LGUdQB1FTfFr4K/De5+JHg6&#10;0OlT2kVrpc+oX7RybXba37vcWJ5J4rL8D+OfA+mePE1PxFrVudFg09odPa6CzTlmbbkqoJzwecdK&#10;Vk7JNsSknGU+V3tdNbninxT8CeAvHPiO4tfDutafoOt2kiIbZGQ2F3g7t5dernvk1z/jDxH4R1Oz&#10;mhXw7babrRBs72S1mLW6vB8onjC9d1S+NpfAWs6P481BPEFmsUEztpTtAsd9LMWyORjKHoBXh2if&#10;sf8Aj+51bTLO6vrGwk1SxN7DNJcbgyYDbCF5D89K7KXK4rnm1buZVE4vSN1Y+lPCei6T4ZjtbK9i&#10;m1FxFFJc3cI81fOkOY/MRs8D14rpdW8HeM/FPjfULG/S4h0y3sUldobcIpHVFCHg57mvmT4d6/c6&#10;Bb6z4dv9TmsNXgu8yOX3bmQjb7npxX2Hc/F/UdV0jUb3T9XQXVraxWk6zMzPl+N4A6euelZzTjJ9&#10;b9f1C10rWPjzxV451DwlFrllp91btb3V3h90Yydo4YAjjFdZ8Dvhhd3FpqviAva3ETQHyVMoEiTr&#10;827bxxVrxZ4J0DxCt+8i3Go6olqn2OKywA8jLkfIPvHOc149Y3Pifw3p2prfWs1lJaO8QLL/AKuS&#10;QYMbL0DYHBrqjaVNxi7Sdr36nO7xmm07dD3j4ufErxHfeEYLTVdDtYrO6GxPsr73JToZB2BP5180&#10;eA/FGjaFdW8etaAt1A0EykkYYMenbt0rf1+DX5vC2iTPb3k8eozBYWJ3M7oMBVHZfSuO8XWdzpCL&#10;ba1pD2t8WQqZWyVjYEZ2/wA62oxioct1q+jMqsnfmSendH0fpnjeTUfDP9lW2k2cKXlvJNsThVC9&#10;GkPbjoD1rb8AXPiyRJLJblbSXUoUt0MiGNliI2iRX7Kegr4og+IF5Yx3Vupyk6qH28cR9M/hX2n8&#10;QPEMdz4P8PXUuvPHcX1vCqWUPLKQodFHf8a5sRQcWkl8TNaNVSTb6I1vHXgrQNDgittd0Uxy6TYG&#10;NEskLQtMTnfJLjlj1Oa8XuvHesanHbxNuWKBlIhjYoVY8KN/Qg19L2WuWep+Ar3TblzclopLu8ea&#10;T94WQABd3UDPUV87xfEz+3NY0631fTEi0qHZO8cS48xY+g3Yzk1hTu76Xsay0t0uvvPqKT4s6tpn&#10;gfXVuzAl3JEB5BjWRI0YbQr4659TXwF4U1S80yzvruxeeRIrkNOYVGwY5wx9PQV7T8VNTjgm1Saw&#10;8M3mnsZ4iZJUJiCsPlHpXD/EK0sIfDfh630fzbS9uE26ggJCXUh5EnP8q3w8Ula3xMzk+qVju9C1&#10;59b09tctbea4jtHAuIEYqgJ5AZeMj1r1j4h+JvE3/CLWnh6ee0t2vZ42nEC5W3inI2ozds96+HvD&#10;urX+m2lxpenzXS6jd3Ah8skCHOe3ua+iPhl4rvb1ta0vW7dpdWgmRghwY2SP7wkboMClXouLbVrL&#10;buEJ8ys9z3LxdFa6fPZ+FrPw3b3ptLHzi8HEcbuuGZt394ciu1h+GHw61Kz0RbW9i0oRTRT3cize&#10;Y7rGvzABjheeuKufZdYvYdWu1t4Y4b8WkbTxZLpGDjcmOwAOa+WLGzh1q98UeH7LR1MMUzTLq8pM&#10;fl28Z5JI65PHHWuSCclo2rbjavpfXyMTUIkXX9bbSPEI/szRbgzWkNwNySJIfnOPfPWvQl+IXgKw&#10;ttS+z6LDbTXUKiaJeY5jjO0Mei98CuF+HHw+uvEnia30yLSUlls7uOW8jTJSeEkfKc9gR3r3j9oP&#10;4ReBvDFteRWV1aQX2pXplWzJ3G0gRQHEXP3z2zW03G8U79CIyt2ufCniPWpNf1BJI9JgjhgjA8m2&#10;AHyA8n3NVfHT2dlexR2ksZikttuSnllGbuR3xX0XZ/D3wb4f09YJdbubi91mY29gIsDykyMPKn3s&#10;kn6V498bPAEfh64TT0kmvbiLDT3LxsPLLDhTjgVorNpGFSnJRbZtweKYNH8JR3k1z5jQwlUz/E3b&#10;/wCtXyTpvi6xiLSSaeXleZpHcEfMHOcc1v8AiG41C8srLTFOyGAAvnux7msK38ByzWs8iXkKvGPl&#10;jZsb/wDdJ4rSjRhBSbesnc8jF1ZSkktooqeK9ft9au1mEckSqgVVzkKB2HSvQfhxPHZ2jvaQnz3j&#10;dGfPLA8bcdvrXhUkMyO0bIQR2H8q9W8Mm50zRrfUeMTTSRbRw3yAE/zp4qKVJJHmqT5rnqOkWty0&#10;/nXMCzMkLFoeCdoPBHqBXK+LNGXUJWe2tJJJyQViRWbco969W0fxX4fhFvc3OnXOYYhGG4IbIz27&#10;V3uiXXhzWEeWKMBNxICgnB9wcZwa+brY2dF83s5WXU0VNTslNXZ8V6pbX0NxDFfaXLA7MoPmqV+U&#10;+/eunHwZs76We4i1iOCIHIjYZOPQEda+sdetZ7uPH2JbqFVALGIsrBemTjt9avzeGND1OwsbZLBB&#10;NbJnaibEK9SeOtc7zuUlFqLi+vU6Vlcrv3l5HxjpFjDpbapFCz5ETidXUDAA6g+9eR3dxYGWKSBZ&#10;ISg7HJLDvzX3D4h+HthNLcG2mKMw2yIqggqR2zjpXxt8QvBd14cvzE6O0DktFIf4h74716+X46nW&#10;k1e0n0fU4a2FqU2rxdu62PYfhT4unhZAly0koYtufkqCMEA/0qe9+DtpeahKo1cRvcEtBEq7sk88&#10;kkYryjwNcy6faXd+mNqsIyrHBJIyMV9TeE/H3gp7TT5LjQ7lZoYy7lJsht3Xjr9cGuDMXWo1JTpR&#10;b6aal0Ixk0pS5Uu54le/B46W8yT6xbTSMmYI4CXd39CAMD86z/E2lappR04ano0lu0kKtFvKkPGe&#10;h47+x5r78+G3xW0O20LxBp2m+GtPMmogpNcyZaZFJyNrEHkVu/2lNLZW9mvhqy1BFTaHuEM+B3GT&#10;0rwp8Q4ilNKpQu+t3ys9qhlFOtFuFfz0TZ+dFt8LLK9YyJrCwFhu8uQDdnGeORxVjwLpUui61dYu&#10;FaQQyL8390jqK/SixPgW5sPs0vw6swIMySPCTuDdzz29q8M8faBoOqXCTaRpUdiEBjyrElwR3rXD&#10;cR1K0p050ZRi+rtZEV8pdOPNGopPsr6n5tXkpNzK4lI/eE/jmvZPhp4m1G8v4Iri8eVUYMobkDZy&#10;K5z4mfD+48O3KyKGe3lPyuccE8kcVW+HkElsbrUxIuy24ZCeW38V9lVnSrYVSg1JNaPzPDtKMndN&#10;PsXvEWm6zdatqjPDKftMzksOQ5BzgHvXJ22kzi5jiI+bPyg8ZP8AjX0t4V8X6ddW9us9pITFN5ib&#10;e5bk/nXqGhWXhrXNU8yCD99ndtkA+X1x9K8qrmk8PFqVHRLdeRrTpc7SUt2fKuqyXMNrA11pcyqB&#10;tjaQEBvXBrMsdPltVbzX8kTISBu+8p9a/Si58MWep2MNpJELqKI/KhTcF/KuSuvhD4YvbWSGW3Cu&#10;JMIqqTj/AGQe1eNS4lpSTTpta621PTlkVeyalGz7nw74DuBa+IrSSEg7Gz8wzx/hXm3i+5eXWtTd&#10;1AJuHJA6DJ6CvunUvgxp9lcwywAQzw5UhicN9RXzD8UfhbeaU8mows00DufN45ic849x6GvZy3NM&#10;PVr3UuVuKSvpdnBWwFWjdyjdd0edeC5SdVs03YUyrkfQ1754o+HsOv3t5eQXHzK0aMoGd3HJH09K&#10;8e+G+nSXWpvFFaG5mMRMaDg8ckj6Cu28KapeWjXcguZIiJiGAPKn2966sdz+1coSs4x/M5Ueiy/D&#10;zxNYW8dlDb28kbJxIpO4K3ccda37X4Gl9Iu3Gpzx3rH5Ipejr354zVXTviBqtldWsz37SQ7gSHUH&#10;K/SvuP4e6cPEthJeROv2SMMTzhhIRnGDXyGbZniMHBTdkr6tLdnuZNltDG1HT5nzW0X6n58S/BPW&#10;vsski6YhkjXMjFs7yTwAPWuf/wCFdazYXWn3H9nyCNHG4BdzIwPtmvv7xIy2V9cRwWztE6A7N4YM&#10;B3PbNc/rmsWrxRfZYQqnCuDjdkdcEdqqhnuInBPRqS/M6q2R0oOUfaSunY/Of4qrM2sTS/ZXWIhU&#10;D4+U7R61wGiXBS8hwMHcCO3Ir9W9W+Alt4p0wwNcWsYmhaSI87lYDPBGBmvzmtvCF3oHiyTTJrNb&#10;yVWaNYgeHJ6V9Dk+d0MXRnSi/fprVHm5hlOIwfs5VIe7L4X3PYPEHhTTPEERk85/tlvAjFVOVfPb&#10;HWuQ134I3Vq1rNby/aBOocKRhlHfIz/9aue0u5u7fU7uOWWSCVGKunfjtXoM3jfUIdjRalLhAPkc&#10;k59RSl9YpWVOomrbM8iUrane+Cfgno08covr+7gVYzhkHBfHTHSsnRfgbq2qXBsra0ivLgyMYhK2&#10;xnUdAM96+p/g/I/jNrS1gkWPjfKjnsOWA+vauz8d2llol5bR2kUkc8THdJuxt/3cdq+Unn2Ihip0&#10;eZubV7dFY+pwWTxq4SNdt2Ts/M+BNa+DWt2cdy02lRwy20hV4T95WHoBkmvNvihBe+dY3Atn2C2R&#10;WJXO0jjn0r9A/Eeu2c8ryWkRxIoZzISxMo4Jz6VT0z4b2/iawm857dVZvKkVgSSXH3uK9Whnk6Th&#10;UrpWX4XIeSyrScKF5SfQ/NfwPq5tNUDnjMcgyBnll4r6ZsNJg1GC3jjmRZYrcMgz8zFvvKP51wmu&#10;eAJfh547k0uWOPUIyCYwn8aP2+tcRNqdzDrtyNkkBRmXyxkbcfw17mJtiuWdOWjhzJ9z56tTnSlO&#10;ElaUW012aPf/ABL8NtMtbeG5hkiaeUZRWj3cj72SKwvDnwsiu0ume/lgzETCpGVMncHHQVjQ+MtS&#10;gKeVdvgJkqxBxX1L8FFfxld2unW0kSyygeeG6nHJ2gdDXz+NxNbCUJznP3Y6t9kZYShUr1qdOKbc&#10;3ZLzLn7M/wAM/ENprtvHfaeskDB8TYDbQR1Ddc16B8aP2dNZtE1K+0jS4pEaNmnRmG7YvO5cd/at&#10;fxzpVz4OvLa3ttQuVljlO/c+FUYBXGPXNc3rXxE1O/g8pdUuPmjxKjv8rfQjBryMJmE8Ty4inqpr&#10;TdK3mj6OWW/V1KjUh7y311TPhTWdY8SaTBay6Y1xbqEIlMQ+7jrkivJfEHjnxBrTQi/1Sa48s4Te&#10;c7QfSv0N0zwpe6naSvamILKxt3DOAOeuR/Wuj+B37N3g+G+1G91fSPt1wk7Wtna+YdguMFgzEdR9&#10;a+swOY0VeLgudbNbmNPI8TPks7Qlrd7aHyj8C/BFpqOuaefEUM66VLkzTA7NmeAcn3r9O7+DUB/w&#10;jGk2qRQ6RpiGGGe9TAZH+YPEWxuPrmsS/wDgxaXPhHUdU1r7Tb6Yp8lYNJZbomaIn5pCMYA/lXEe&#10;MfDXxB1nwVaxxXl5etoLxM6K6yNHbyfdkiIOWwvWuxz9pJN6XPpcvwUcLGSVpW3l+h7p46+H0fjT&#10;xZHqVl4kiWe20xNkRAWLVJI+sbAdAB0PNeDHx5bTaiNO8GeHlsTayR3WqTSx4mheBvmCb+MZ79MV&#10;33w58CeH7DUbS/1fxtJrOHi8iFMwPau/94KcMc8GvWvFfiBbPX7qVNMglkF6qtbxookeELt+fpgm&#10;qcls9Tvgmnaztbrpsdn4ali8UeLJJ7u40hpmggYTWjB1USAbi6qeW9cV8qftPWniDwbr9xLFrEV5&#10;HqMqQqto5SUrH0G7OQT6V9G6P4C8PaD4Q1jWrCD7Ndq8uoQrFGm+zY8EFj8zIO4JxXk/w68TX3iT&#10;w/cXt8NNu9Riu2uoluYDE8giGV8t8Ec9gKUdGna68/MKTfNK0tEuW1uqK3xC1ix1nwN4Q0IaW+j3&#10;b3sMqEuWuZdx+fce5bua941jwTrreHdVtfDHhddSkiWKGO4muPKMkx6qxY4bGOK+d0+KuheN20K8&#10;vNLlsbiHUCRNEDKbIr8uZM9FJ7V+gfhnxV4a0KbS/D0l9E1xqS/aBK2UguGkHOCejr1GKlr3kn0N&#10;Kk3GKcYtt69X5tnyH8K/H8lpFE+paVKWs7g6RcwzosSxsfvI49uxPamaT8O/DGsxeLfEVzZeZdaZ&#10;cmRXimIEMZ4RfQgelVbLQdH0zV/E8WoX/nEa7NNHGVaaKaRlG0yEDgj617npWo2S+C/EeoarpdtB&#10;plzE8UqQKUkjlThZAv8AEDWcn+T/ACOmpJRXNZ3bitNL69Ech8W/BN9r2l6XNb+OFmhtxFLc6Mqg&#10;ecuBgIw714dp/gz4pWXiNbzRNOmtILZlDq1wXaJT/Dkk7s9x617P4G8e+C7jQJrOSCTWbu4TyY2g&#10;Xy51EQ3EgnGCB3rK+Gnj2GK6ntn1y5C6hNL5MV6d0waMYw23+EetCl3/AOGCmpRhUSV7PS63XyNm&#10;41LWfNax1HUpLe71RCn+mHZGjDoYwMAn2rnNF1Wx8NeDvE4j8URXD397Dp0kbgebFLI2xpIQevX8&#10;K1/F+r6Nq19Y6Z4qV7HRIw5E4fe7Tjn92/X+tcLoejfDqyvNHnhsbjUbK1nklikmUlC7nAZ26gjq&#10;M1F0nv5FcrlG3JbaVkrp2en5HzF4k8Dava+LLTwufFupajY3Nw8fnQuUwRgsHx6Z5r760P4I+IfE&#10;OiXGjz+Nb6DTYoFt4TEmVcR/3nPfNM+GtpH4j1W51fFpYR+VeQaekqgec6HLyFvX3rT+IHjbxVpt&#10;n4G0jRrqCNNXmVXZCHymf3jrJ+ozWyqXs7GOIcpWhBpS01etjyHXviH4u+GH9leHR4Vsrqfz1i+2&#10;2ys0VxEeNzIP4gOteieL/gdomqjUNYs7+/v73VIYorm0AMseFBDBFXovb2r52+MPw18aaZ4mu7jw&#10;740N7JaXSCCymPmMBJ9+R2BICjtjNfWnwQu/GPgDwbres6wth9mht2uA1tN59y7s3zjYcYA7Ctk1&#10;ZNNedr3RjWbhGMov3nbeyU7/AHnyda2Ph34aabc6j9iuLfUZjLFFCzsjDjoqjpWV+y/b65e32uPq&#10;Uk9pbXUclwIrgHz3kHKkocYDV0GnX+heK72LxB4fnvZ9Sl1PfOuoAMlsJG4BJBABPpXsvjT4k3nh&#10;3xF4T0Lxl4bhGoX+oqjanbHZC1rj5drLjJHfP5VnzNqSau3a9zep9iytdPRb/JMzPDOgeLJfER8S&#10;6tfDTdPZjBbxPN+8BWM/NtOcDPavWpfHlhpYsrfSfEEF5LqCObuSUB8MBgF8da89WSMy6xoBu7nX&#10;9SvNSm8tG5WG3biNiTx07iuM8F/DWbwZ4r1LwxeavHYz3EC3n2rylnCbTu8kbshR696xu0tN9rkO&#10;EZv32tr8vdemrPov4SeObWC9bSINKsX1ZcTG4tF2pN1yzMMdBXn3xOisvGtndXmhWNxY6npMl0by&#10;7cCOF2XIUY78nggZryL9pXx3rnhTW/Dc3hyzxqGoIsdpcWOJUuh/Gu1QMPXsFzD8TvEl54Igi0O2&#10;sNOdMaqjTL58sijLIwAxgn8a1UZcq+djmlCEaiqKyuldtvTucNPZeBtM0LwrZtrsreIftLz3ZOSf&#10;3i/OuV7elcNpE2lHx5BDpOsCC5ktwNhBCO+fvPuxnArs9e8U/Dbwr8TX+1QeWyQYnjvBgC5f5QV9&#10;VAq/8ftF8I3+teBba3086fLPLsGsRKFjZJBwmVOOtVCOl2rXNuf3oxtJ8ybu7WXkeaftS+D7ufTr&#10;q61O9c3NvdRywG2VhAsjgcnA5Y7cD0rhdJ8L/FL4j+MNF1rV9BuoYtKgigS3+6wQjJmXd94HuK9q&#10;tNE+IsF9f6EbJdR022mil+1XEiqhaM5UqTyVNeseF7/X9Z8T+Ir3VNQk0tLW3igwjqIwy8t5Z7g1&#10;vGo4xtbe+vruYylZJrl93/gW0Om+LCWWlf2RcSyRWelNHHHqrCYR5hPy4MeeeeDjtXxF+034d8N+&#10;HfGXhaws9Q1HUbO4jj1KDTMNPtlByrR9yjf3RXs/xF1Pwbea94gsvFGoxXFtLp0ccGFYlGflRFjr&#10;IfUVN8PPGl/b2s91eeE3utb8PWQhimkRTcLH/wAsdo/ulccipptRal6kwpzUVa709L39Tyz4ZfHD&#10;Q/i7rOpeFvEXheDTSA5c8xt+7GMbX5DD0qzp/wAL7v4f6H4qtbmK+vLSZmTS2jJ8uJJSNu4fxMTj&#10;JrzKx+IXgvxr8UdF1e+nSw1lJA91dBCkW5P+WboAMkdya+/vCfiTxV44u7iynGnNoum3puHukkBS&#10;4EfKop/gxjkVdd2aSi1dJ2YneCTbi0lrrt/wTw39nX4S2FxP4l8QeJNPF/c3VqtvGs/zNbrGMMTu&#10;/vV5xbfsuw+C9aTxPofivTZbRbsH7LcoYwokOGRGJ5wPSvWvD3ibxLqfxY1nXD4Zvb3wlL5kMsFn&#10;GGVmjGA4ORuH0rlP2kvCuq6wtpNpfizT7bS7iL/iX2UkXktA6HLJIT90+5AqFUbduZar8BLn9prd&#10;J2dt0rbr1PTLi38K6b4W8XeHBdWtnJqdtcXMDOv7yV2GcxseSM184fs/JB4Ci1KHx9oOqTX11B5u&#10;kyQW7zKyEYO4oCVYn14rR8LfD3w7rui2n9u+J5I/ENnn7DHby+YsZzwBjrmvtrwJ8RpPsdro+q3k&#10;cd+qiFWWQbsAfeP19BRGo0nG61FVTSk0pN311t06HB/Ar4PabpdlD4h1fSfs1xe3E0ky3IB2wuMI&#10;MHpn8Oa818J+CLafxB4z1dvD13e21sp+ysr4NnIeygcHgcEV9XeLGXWrQ6OpSWbesnlybgtyidnI&#10;6A18xeHfAHi2w+JMNtLqNpb6dFEdRSysnkjWMRn5kbPUn06Vm231HSm2qkpSs3ra+iS1MrxH8StJ&#10;t/stn/Yi3t9dhLZruTDvCe4CuOorX18a3qY8QQ+JdQt00uDSXNqkhUNA+BhlHILCq/j7xlZ+NNXv&#10;NY8J6TBdWVjI5uGi2LPHKgw52tyRXNfEPX/hxrvhHTNJ8R6BeaZe/Lci5nkZXmjlPJBXqP5VSWxb&#10;a5Yy5LN7943R89fA3RfB/iS8v9TuBfpHDD9gZ7RceZIRyzkbiC3txX1p8HfhjpvhPU400TxNdPNq&#10;g+0XKXr7Xto4wQgTucnqTXl7TeHfDj6Jo/gHUIbbS2xPd3DkSPM6D5tobluO9dd4j8Z6bZ2OheIV&#10;vs3VxK1lbuYfmeOU7QjKP4ielaVJNydtnb8DKUeZR6Nr5Gbq2jad8QfG17Z6x4mmt9T0a4cvcpiR&#10;HjHMSpkjBA7Yr2P4nXFpp+mafc3E73BjZRAIZN0soUZ8wuO5x93tXh/x48J3Om+G9Ju7/TLOwnMq&#10;rJJbn/SFD8l5NvUgV0PiDxH8O7nwxpGlJrwtLu3RH0y7QhzLJjueRnPY0vs/5kpJzhJO6TtaO3Y5&#10;L4V+DPB+q63qni29tpo9UjMkLJPu8pXmOYzl+Q2OKZ8StN1D/hGNbhPjSf8AtOE/ube1c+XFbyHD&#10;KSOtalnd+I/HV14fXxBcJaNaytFK9qoR59owskyjgJ3r5vOovY674s0yyupdSlZZIGEXLYBwSp9O&#10;aI3m73vym7XLvo5dOx1HwK0n4h6WdH1nWdUnl0q3WSK3gRjNJCknAcp2Ddq9h1280nW2tdA8TeJL&#10;mC3/ALW84rbRskkkco+VHIHA55rU+DV3Y+BoFitZ5JdQn0xrmaK93NAgHCqp7Yr2P4XeMvDHxJ8K&#10;XGjXOi58QyO7XM0KqRGwPyvGfYdBWNSTlUck7emgSl7OCvBtaa31XffsY+hrf6XZ6/Y+HJDPBC/2&#10;e3Msufm2cDb178113gmPwvK9hBqmjsz3Fu6XSXBJhS5UYJAPQ+hr89/i58NPiN4fmuNXs/EciWVt&#10;dvsmX90ZGjGNz4wM8Vt/sw2GreKbDxR4i17U9RurfT90n7qfbvkx827sVA61So2jzKSdugpNO6d1&#10;fqtL9D7HV/BOmeItNsfCGjy6rqEcjrqohXzYlQDkGQ8DnpjrVO/+HEP9pXt4dIt7O9ubtGtLZW/e&#10;7Bwwx2B9KzP2efh1p8p1jVPDviqa2e9f7Qt1szbmQnhNjDJx05NZN78dtb074n3/AIfuNGmvtS2i&#10;OORlAlL4/wBZHjja3aspRvsmPnanJKSbS1u3f/hj6M+KGveFPD50/StUWKc3sHkLHx8hkAGMDoeK&#10;/Ov4W+MvDfhr4knw3BpralYahdKnl3SCV4m6YBOOBXc+BvGvinxb4/16HV/B0H9raewjht7p/lLR&#10;nON3IDY5rzfxr8L1gvH8QeFYLtPFNtcST39hGd6RR8lnVvRe1dFNq8lLTTQzp0+WmrSbe7f52Pt7&#10;9ofwJ4b1TQpNJ0tlbWgq/YrS1KxyQFz2I4AHevkf4r/EXxto/hmHwReailpOnlJtcgtJgjaWfp+N&#10;ay6o0Fl4Q8V2GokzxtjVhuZ5pGk4Ix2A9BXN+MfCl9420nVfFN4hu4ZL6FISR8yQxOMofTNTBrmu&#10;1ZDhBxik5c3m97+RLr/jj4z+D7zR9DtdKijgvLGS42WzrKJT5fzydwvqa9O+BWh32p2mv6bBposL&#10;+aGG9826cxRMMf6wOhOTnsDXh3xbthf+LbqTw7rclopt4rSCxmLPIrSLtdkznatYTeJNV+HFvew+&#10;M5G1ZkhFraWokBQh+VkYjk49DVuClBJJX7LdjknaWtr67HunxL8B+KtVt9MfVfEccR/tUI8dnF50&#10;iQoflIZcn8/WvXo/hDYeb/az+NGR9JtHXToI1CqmV+YyZOSzV4f8Eda8a+EL3wxfyWcC6P4nnW3j&#10;GfOltmb+LB+7mvNv239QtvCfi+XRdN1CRoLhklmZJSGJbqp9KiNGUpRirEymmrc1uve9nsWPDni/&#10;VPH81zaG2aGO3SSwhnj4S+uJH5Jc9lHYV5b4w06S20zXtB1FzHdwamgSFjuYgcjYf7pr7A0Ob4dX&#10;3gbwWlr4gg0SXTJBK8QkDSSSHl9x/wBrtXh3xW+DPi/xP4nbXLSwmvdAu50Ed5G6r5MoHUkc7B61&#10;VNpTa2S1XyKd3Hz2Zz/wy8J3N5oGtXy3kNjqLOksUpd1miIyojGO7Zrt57DxjrmmXNnquuFbS1hW&#10;PUJGl8vdGvzY4yXLdMd64jVNA8d2Wm63d6Zqtlqlhpkvl3LwEAlxyQG6krXuem69oNn4fsdQsbl7&#10;+z1aNPtmm3eGuBL0Z06BVX1qKjafNo9SoJWtbU8T0PWfC+seFbrR5by/0+xsJRNcERbvtCFiPLAA&#10;JXPr2r1P4ceL/APgvV5NW0bSp7aaW3H2O5n3OAo+8qdevfNaXxP8b2fhG0uNB8O2Gm6hpt+EDSSk&#10;F0eUZZN2OcevauI8Qw2KeCfDLTTvG9tctH/Z6OPKRCc5Vup55NNS1W6TfczlG97pPTquhpfFX9tK&#10;3u5NT0S18MQW9pe3Be6mOBM7YByBjjnvXgXhbw/fa5M17pGqNZn7Shi+0vhc55KgD19DU+jfD/Tv&#10;i3FrtxHOttqGn7wAAAk4B4+mAOtdYvgz/hBdF0LNxctrUzosdrKfNgRJGwWCMOD7810ynFKyfv8A&#10;VGcKdunu76HU+A/iz4n1CfxB4Jk8VrZTS3bq10VZCQnHyvwRuPt0r6Lg+CeheCtH0RLtol1Ao81x&#10;q1sMyTRP97JJPr36V8k+O01Dxn40a2n1HSbM2MIbz7cYLsOit0y1Zp+KfizR9cuNO1vz3tXsxFbp&#10;eAxLMM8OCf4RUODa92y0u0VtJNu2u6R33jjxJqnhvw7q9l4Yv7x7Rp32SRtvZo3+Zg561j/CTQvF&#10;d9rmj39nvnvZoo4oHupGKW/IY4JzgcdBX2j8G3tdf8K3diJdMht0smZpoFH74ODlWY968Rv/AIZ6&#10;jpNh4XNhr8lvHe3pzax8XCITgyLjkjjgVCnaLVl6jbTm+jWnr5m9d6/H8Grxb+/gW4u9SvPMubON&#10;mZN46ygDsPWuNu30X4h+ONT1ObXbPSmt54DMijn9/HjO7rxnFfYfxa8XeB18P2lvYRx3+pwbdMDT&#10;L+8/fLh2559+a+EPBXgDw0msxwanrUWlQWF2pmEib7i6cHPzt0xxx7UU5Kz3uKMnL33Gz27P7jrf&#10;i5peo+GNP0vRE0RdTt5LqSeynLFxLlcMdvVQAevSuD0zwr8MIPD8t7JBqg15Z1EFxbbhDbz5AMe7&#10;0B/OrH7T/wATki8UrrGl6rdLHZxpHYjyisAIHznkfMp6Yqh+zXqVj428Qwf2ncebYxo1zc2e/wAu&#10;N52OQ2OuB1xWkYNU7p2V9ROpdarXe2nQ9c8TfDlPh1qPhvXdW1ZdUW5iuLi7tZBxu8vKrxwT2p2l&#10;+OvA+seGPFfjfWLKGz1TT0CWVrIuBIMYWEp7njNdl8cF10WUt3p0tnqlraTAQWka77hFwMscHovf&#10;2ryvw54G1r4i+G9cvby0t4dMaRXdwqxAypwWHcgdxWaatd7XCDvFXnq/l1Olvx8TZ/hlqU9jZjUF&#10;1G0WaKGLaPssLrkhAeTwfWvFbzxXqngbwV4VOm+M/Pm1G1Mc1iseZoWPOFPXGeK+lPFNnY2Xhz+z&#10;rfxFNJKtnGUit5AwkjAClCMrhceleffDHw3B4mn1XTYvDnmToit9puSpltolHH2fIGMetXGa7aJ3&#10;/wCADVrvRa+n3nJfBTWr17UyXdjcW22fc91jDGSXgBvauv8A2iLW78FLoOk6tKZbK/uVvDJB8zM+&#10;3GDjvzXmMvgfxTa6tBZajPfJpIuQj3KHy9zlsK/PTFeoftU+DtX8D6v4Eknb+07JYl3S5LyTYO9y&#10;N2fmI44q42c009PImUrWTdvVb2CL4h6Rb+FxHpc1xZ6nGRhbuLG4D7rKSMGtK48DeP7GXwh4o1hm&#10;g03Sk+1XFxhWDmQYJ29fzrEuPi5F480STVL/AEDyrDS9QhS0MIPmlAR/rAOeMc1a1D4y+NvF9rqv&#10;h28aBLee3MscKnkW8R4RsfdY1LTV/wARau22r1v2PUvHEN34q1aK60nwNDrsT2JuJJZY0jOHGFMb&#10;P1b2FeVfCbV7jx7/AGx4c8UXL2Wn6YSklk/yY2nIDk54HpUfwe+It7qEus39trz6bFaxLbizZhkq&#10;owSAensa39L0rwzCl5LeW15cnUWkdtSJK9s7S68HPvUSajo1qbQg1FJPRKysv8z588M3Wu+HfEtv&#10;p/gqW9sNP1XUlj8uBi4nhU/fAPIXFfW3xX8LeMNH8Y6fPpWotLFbJFNcR3LZQknJIHqMda8O+FPx&#10;Hln+I1nqMWgz2WmaXbva206xMU3v8oZiRiv0B1i70CO/lgury4a4vrLGoXbpuEUTDK7QOAT60VG2&#10;1e17a38xKfLJNRumnt5HzhaaP401pxreu6tcaRLdLKkN0NroIT91SD+lWPBsPjrSba5i0fxfbeTp&#10;kYd7qYAJcq2TgZ9Oma9W8D+A7TUvCuuajr+sXWr6ZCJRpzI2zykjBGfLBw59M15x4U8EeHfi3omh&#10;Wza5Pp+n2W6BWX/R5LuQdAQfvY9KxSenmU60GqidrQdnpojnbDw/ot/qmiai2oTHVbi6W5u4LQEx&#10;uWbhHP8AtYzTP2lI9Li8ZaHby6e8Fw6RqZU/1bGQ4QOO4FdX4J+DMfw61zxLfSay2pWtrEv2aRmC&#10;PvXJAI9V6V4Z8X/iXeeOTpmqW+hPFLYyqiTs4R2dDkcH730oSfMtSoycpxlHZR/PU9T8G+GIvDHx&#10;B0G1u7hWjhhe4mkKEQSPKcEoBxgYr3Xxxo2gS3zN9oh02wupg76jbgbunKtjp9TU3wn8W6VNpNne&#10;6tbQW2szQnKSLtWNBk8ZHfqRXjfhzXrLxxf+K73VdaTTrGz82K0tQoKXUqk/PnuPYUtX2Zi5SlVu&#10;+ZcseW66+aRzvjrxroHgbU7C00zWZr/7R8j3jYZELn5WJA5rsfA/i2wg1qytdatria1ljkmF4B5j&#10;TOerFxyFA6CvzhGg6nq3iOaDUbpINPMruFT7rsp4VQOlfph4u+Ifhf8AsSy0Dw3qC/2mtskdpFHE&#10;WYMww2XFaVKaioWetr26G872UbN305uq8z0rwH8MdGvPD2vWG6LyrlriW2uZjkbJeh2nGdo715d4&#10;rsvhZe+Ck8P3LojIyodRiZd5li74759uK8cTxt4q0S5m0/WL+V7y0iWC2tZY9puZJRwq7eD9TW58&#10;MtB0rw7da9c+LfDKnUJUaS0s5cM0MEgO9kHT8aaSXZW6mSpSXM3OUrtNKJa+HVx4lhklMNur6bMN&#10;kVxCnzzsowCeuPrXA2HxwtvE/ivwpousP5cVjqBErN8qllbAzjggEc+te9+FVnvvDGlHwdeMttfy&#10;tCFusqtuik7snr9MV5D+0donhnwppmly6jo9td39s7FIdPJC+X1yW68d80Rhqk09fzNfaRcne19b&#10;dz6b+Knwn8J7J72HxXDbQXs4eZJG/dyOPuKoHGK8z8I+I77SrzVrvxIml6rarGIBFb4KRxdBgnq3&#10;8q+cvile3viH4aeGtW0nSpJo3wJI0YsY8nAJHsa9e8IDw/4I8J6LcXPhWbVVmgaTc5LM8pHOVPTb&#10;61MoWV9FrawoRap2lJz6LZM43xte+J/GOotpmkeHZpNDQCf97k+S0Y4AZu1dJoPxfHhTQrW1t9Ja&#10;aaeJ4Zrp/keL2B/lUngr9qnT4bW9t00DZNPOyi1clAqk4A3AHIFZ3x+8Pajc+GYvEaR22mrC6eTb&#10;AGOKQN1bJzkk0ctnGL0+Q0r3jKPu9NTxC/8AiPP4fis20vVQ+q3F2Iw+fmjVj/FntzX35+zH4907&#10;xX4b1lrnW1TV1llj33X3gAuPkBx8tfBnw0+G/h/UdL0LXNSlP246gZGiVd6SRo3zKW7cdDXt138P&#10;NA0bw34pvrO0uV1VtSieziiYtN9nYg7FXuDzVy5Folr1JxFN1I2btdqzSuz0yS1vzpSXkfin/Rlm&#10;kt55VVnkL5744PsK8f8AjxD4j1Pw3oNtB5g1W2mMSsj4mkU8qcenc56V0N/8VNJ8TfD/AMRQ6ZGd&#10;OuraaNpy0XllmyBjB6njmqHjTTfFd14Hu9ftr20meK3HnvKdk6RqORGe1FNNSWi0a3BPrLRc1lsa&#10;Xgi7svDfgK70jxbuvJGLTyuq7zvPIXI5yKq+FfCGieHtO0HV7S3axt5ZJXmu58I6q/PB68fWuH+F&#10;+jX2oeDrjVbfVsqqxgrcjzNxYkEHPSvpmXw7YeKYtG8NapEk1kUBuZbRz5KqRjk/wk0ql1Jp9+hU&#10;pRjqn5vr0My8+M/w51zX4Yr3SI9aEluIcKnmFs9D8wya8612CDStX1e5eZNPgtI41skuRtdo36Ii&#10;9CRXj2k/DyLSPjJLoHhq8mh0/TmSVJJD5mxWP3Nx5Iz619t/FaXw5r9zaeGNb8Nz3OpN8yzxJuCA&#10;n75YdBROC0s9LX+8zhJU3T5U7Na67JeTPj1NE8aaU2teItUgN0kq7NMSJT5hbqWVBzgDvXSan8Qv&#10;iJo7aHPPpeNO1OJftLwR/M3TPmemK6n4o6lefD34hfDyFNaurzTZSY2jdMhScKVFfSPiXx9o/gm0&#10;vby9njuo7zd5EDrkxEjBHTjrQ093bsVOvfk5Y819V0PBJZtU+JUzxQ2Nnb2OkSCad4CY55o8f6sd&#10;+fyrrrvwfdGC6+y6TdQQTW4d7d3LLsA5LA/rXkPhtLttQkvPC3n6hdLL5iJGdiktztfPVR6V3HjH&#10;xz8T/DfiK1vfEkCRQ3dl5EdtGw2hXPJJHTHfNZJXepvK8ZKMXG1rqLepX8BWfi268RaTpEmuxLoN&#10;0yxusCYiCx/MYznp6V9EftGeFtUawI0zU4UELKsEKpv+YgAEgGvLPAmry6X4g+yQ2sdzpAKiN0G7&#10;L9WCEfeNdnqc/iXUvG2tyW2lM9va2ZniWUmPgdAM8EjHFEdUjGspe3jJWUVBvW2t/wBT58+Hvj74&#10;0aNHq0ev/u9Ptoz9mmjtuJGAzgd/wrGg+N954r11J7C1szfPGIpTc/fcR/wIOx/CvevF3ia5vPDF&#10;nrHiq4vLCyRwZI4cEAHj5sV4L4e8LeH7Xxp4a1XwWZ7+K6ma4mWSLeyIOpB4HXoDWrd9fuKppK75&#10;I31u/wDgntGh3vxAsdNvJU0B3a8RxCB/rAwHQk8AfUV2fws1GG1to9Y1uF9Mu/skiS7gFZDk58wD&#10;9K7nxH42e4uNSvnudqafHGIoW+Rjv+8SvtXhGm+ILPxTqd19v8qbS3mWRo3yrsw7DPUZpJpW1v6m&#10;UVOtCblTUbrXl39C7eapp2razBo9rvDSJ9qjnIDJhx976H0rX8CabaaDpOtaRdXbXY812LQZKr6f&#10;L7GvE/iF4eupZzLoU8enalCcW0TOWaaNeiKOwpn7NPxY1q517xPpviPQybgRgqEXDF8YA981UKd4&#10;82mm5rXiuWyTasnbzXmetiXxC+geIXTUb2a3a2kigheIOr8YAHfNeP8A7KHwov8AQdJvNcutDaLW&#10;RPIEEzlJEjbqdh9e1cb4j134l2OsacsL39tC2pgyxKmY4oy2c59MHmvp/wCLemXcviDwiNM8STrJ&#10;esiXWwj5wO3tnNPWMVrvbqZ1NHyaLmvql0Vr3Jvid4e8MXNlYzXtost7c3AEildrSjGdnGM14/4j&#10;vrW+1G1h8L2j6LNaSx2UyxrtExfjafX6mpvE/h86Z4quV1XXWvY9MzNEskuGLFcqPl/u133h3QrX&#10;TVttcsydQS9j89YZMb/NHPy56+1Sm9RRioRi+Zy007a9Df8AjH4Z1ax0HT9PuFjt4Uh8zzEwJJZg&#10;OADXyX4N+E2kanqkV144N0LAxHeGfG5m6c9vpXonjvSvEXj20uH1DxLf6deCfNpa3HCwL/fZTz9D&#10;WXrdlBJBpvg9PEqXqRwrLdXrMFCOvueuPeqUuql1+4dOElDlla+t2ttTYtNbjsbiHRtCurmTw3pj&#10;ttQo5Mcb9AzntXr/AIe8Hr4nsb27NhHNui+zRY+UIPVsjnHrTfgB4osJdR8S6NfhXghgiQXMcPlx&#10;3KqPvKTnkd+a6C98Wx3XiBYtKllgiQskzRd48A7zkDr61DklvrciUpXlGEbNK/MzzbVfh98NhaT2&#10;eoTeVrFvGRFew7lkyvRUIxkV816jq/xJ0VNJudKY3SQ3BARg28KP4mDdR719N/F7wxc6fqGl+KYN&#10;kth9k8tZSfmRuze+e9ee+BNY8Ra7a6hov9pRRS3pYtNMCdsMnA2n+lOLtfQ1hrBy5276u727nsHj&#10;O9truXwLr/iKCC4VUCNcwgnyJDjjA68nnFemavr/AIS8DSy3sOpc3cYffLnYmffsPauR8G+HdN8P&#10;aHc6BfavDObSVSJZSNnPPOa574n+Ebzxp4dTTYolubQ3Ad7yLCFY4+oH4cUk03v1+45nCMnGLuop&#10;vTZNPVHnFrodqmqz+IvEvilryz1CRhbRwSFoAG6ZXtXceCfCnhnwbqs2q22gtaXEdu8hEiDbOrcg&#10;huSG9Oa+e/h9+zLruvaZdXFn4liltLS5YRWUpKyARnIB9K+wX+LvhHVPDl3pWs6bc289kohk3jqV&#10;GAQ3pTm0tpfhubVZfZUXJXtJJq6T8jyLxv8AEK28R6PqzeHXnk1Kd1lG9Mi2K9V3H19KvWfxT8Tj&#10;wLdx6tdLLcQqFtpY0Acz9lxXn/hvVbzTkvLXShaLbC3lui8jBmYn7vTvVjwRE+oeCbLVdSU3Nyt1&#10;I9rDGQjmUEhSQeKHdIp04JKLjezVibwT4D+IfiAwaj/wkk9lBcgiW1aQhy/9419M2Nz49vfDEemN&#10;elihMc87ALOyg4+QjtXzZ4O8QeKNM8Rx6pfadPPBboUEcJLgGQfewOCRX0D4Vutc0zVbKIagLuC7&#10;R7iRp38toFJ6EDggZ9c02/l6GGIjLtB296N12PJPiB4KvvCVuP7LvJrp710zDM28lujN7Ad6s2Xw&#10;F0CHRY77WhdXM145MtvbSF4lP+6M5r1X482GsXWgJqMFxbRgoY0ljGBGp5yQepNfOX7Mvxh1LRdX&#10;aw1W9S8iaXdAVGQGI5604r4mnaxcKlWpRUk7tXuu9uh1fiHwv4AtfB8WnWMZvoraU3ckIi2MGU5w&#10;emK1fHbeFfFfwnbWNSSbSzDB/o8cCFREwHyg5x+NZvjTxVImra+9tbvpd7f3G9HkjBjlh6HYTxn2&#10;ryTxf4o8GaVbT6FrOo6hem7lV7nBKRbMZ4A6VEG5P5lulpBtvR31f4HnnwQ+IPhzXNL1zT5pEgu7&#10;OzZIbiQ8TgqQAQPvE17D8HPFltPomk6daoy2dgGj1BbsbRL3/doece9WvgV+zxoFtp02taZeWctt&#10;cXok2yfPLFApyAB612nxsuHm8c6DbwaOr2rCN5FiAQTKRjJxxxWlSUeaXKnZtbjc1KXK9XZ38j59&#10;+KPwq8PeI7q81Pw/4hm0uH7HITCg8xXkGflAHKg+mK+f/hP41+KdjpR8M6PDdCIGQ7IoiT855Zj2&#10;H1r7m+Kt9pvwp1fTdRj0c5u4QPs0bAwoDycg/wAXNel63Za34OjbxvoEdrcjUbSI3dgi/Mqjncp9&#10;s801VlyNNXjfQxbg+Vpv3trvdnl3iHxjpVn8PbHTtV8WTWzwRqZIbf5Z5JV5KjvXlPh745ar8QZB&#10;a2D3DWdnsgljmwGKngH6+tel6hd+HvEHiTw9eXlhZx3E37wRbgx2OMkv/tD0p3xO+H3hyy8QaLe+&#10;ArxXvbmbN5aJ/q3285wO9QrW13ZumozguXe722+Z71pX9jeH9Q0cW2npaX32ZvNZFyHXvn1JrU8Z&#10;+D77xhqun30UTWVraAM4HySSt7YrxRfiJqviK5utH161tdElg2gGXKyyKON6N/dpfFni/UbLRZ7f&#10;RvGM92lpgyzuu4hFOCsZ7n3ptrbpc540Z80ZJ2nqru7Vj2bwT4e8Navq99bgtcgQtHcwvkZb3rx/&#10;xv8ABVdOFxZWOiXVzul32kKMdtuSc5IPb3rg7RvF3h/UU1vStRn+wXqpL9oeISb275yM49TxXUj4&#10;q/GO8/t7UrLTrYA24SG4Vc7iOAeSen41Nl2NlTqwm5RmnGyVpPqj6Bh8XPp0nh6yuCk4toQtwsQx&#10;lsYwFFeO6L4L8K+JvGGp3dloN5bXks3zSMHWOLH8WRx+Fbdl8P8AVfDl94V1vUNaja5vwq3W4nYJ&#10;XXJOT78V6l4s8V61H4f1b+yNQtodRg3FtigrcLnp9ferate7ejZgpKNnTs3LTmvZJ3My68Vp8PdQ&#10;Ya5fvd2t24hjaMfu4gePn9M+teH+IP2ZPhnrHiG5n03UoY7u6JlW037sl+cjuAa9s8SfDGDxXpWm&#10;PdtKjmJZWIAHzgc8HtXnPwNt/DGn+KPEGm/ZmlvZLd5o5j8wURnA+btyamLalbyf3DTXJOaleUVa&#10;VkrO2mx5P8UP2d9E8G2llNEszXhTLeU53B+2B0Nez/DbXvB2iQi7g0zdqbWfzohLM7gZ5A4B+lfE&#10;ni+/8Y+K73xDbz+OUgvLK6eO3gH3ZEB7ntiuT8J3PjrwzdW1tY2st9fWcn2iaXB2tE3rntWiptpP&#10;nXdJ9EdTg5UuWd33a0T+49x8Q31/r2qxa0NFnjmjmb7Xb3BZEbngKGr6E0X4Q2otE1W9vktFlIk8&#10;zzBiPP8AAvpXAWp8S/EjSYL+7ht43t5i0scTlWZVXPIHWuB+Huk2HjjV9V8PR6zdW9isJk3SksEl&#10;VsFVzXPGN29NjapU9xWkotbpanc+FfgbFqPirxJNB4guWs0eOS2uMDc79SmTwRmvnr43Q6/4S1nU&#10;Yr+++2ieIE2+Mr8wwGPuK+0p9H8V+FfDF7aahapJaW6f6FJA2JJNn3X46n2r4Wv9T8WeJLXWtS1b&#10;wneXSqSJNRGFEMI45BIGfat4vml6JXucyqN39666W1/I+6/2T/DlxbaPp2py+JUuJbqAkWwAK24H&#10;8OPavKfE/wAbJfh9438Q/wDCQWMkNnfKxhlSPPmOOAeO1ZnwZi0Xwzomqiz8ayRu8KzQG5XAQuM7&#10;eepr3HV/grpus+EtNn8W66L+5n+eCdMbVVvmCZ7fWlzLm1Wn+ZzztCc3J/GlFK3bXofLWv8A7Ruq&#10;6x5SaLqBPnL5To6+WUBOAcng16V8QtQ8QafothJaeNZk1kxJGyrgRxRY5ViMlj9ao6J8JvCkmu2s&#10;AubS3srZyTaTEs8hB4JOBz75q58WdK8NeLtVaLS7dbOWPZbx3cTkplR/EO59M0nKN1bvrfU3XxJc&#10;vS7srI0vDWh+Hb7RtA0u51h5b/UZzJeShyFcLzzntXofi+/+G/jHxB4f8LSLbZtIXT7SePnUYCDp&#10;n8a9M8J/DqwHhvQbc6epeywstxcgK8rHjqf5V538ebTw+NOi07TdHhn1uWVFRohh4U7sWHaqW9/P&#10;0OZVlOqknO6b17eZS0PwjouiaPcQWzvGlreHeqxBlbb36H868T8WeK9OsbiPT7aaRZNXfO8ZzEue&#10;oBrV8N6FrvhvQNZtpb+cXqOZVAJmjZTjCj0zT/C/wsPiPUZrvVbpdM1G2QSwvsJj246gng+9XFa6&#10;u50JqKlKUtLo7Hxjf6bpvhG30+DTdS1K4idD9s8tmeLBycEdDXnuj/GC/wDCGm6xv0e+KX8yiNJF&#10;JIz1b5ucmvqzwDa/2RaTXcOp/wBrXJwSobAYeu2uf8dazKNXtdTvtBDwlQEtQmWR1Odxx6UrW1Zj&#10;CqpSlDkut7t7v0Z8TfGNp9eaG/1K9lsLDCBbWRSrOnckN0rtfDXhjR9S1Dw3ceCrKZLGzw120gMY&#10;Dnjgnrmvev2qYfDuu+CZry5aGe5gjVrcRjZsbrhgcflXmnwH8ZP47gs9Dlvv7PaKMEPboACqcDJF&#10;VFXi0m9GaRrXpqduW2616He/Gr4AWmttpVzbzSXU9tKJ7kuchsj7i45NaXg6x8JWGqWel6lppWGe&#10;EN5lwPlWb03Hp7V6F4b8I6vaeJ7qS/8AGUc9vbIESGJRhx23Dsa8R/ah1q5trAi3t44hNOuUK/vV&#10;XH3ox71ja6h1u9mYUqzk/Z81/dvzLR6lT48eHfBkfjLQbaPVVgkuMQxopEilj03AV5r4o/Y9j0+9&#10;j1K88WWYubiceXaooVDHnOAO5NfLvizU9Ov9Z0i4sdHvLf7KVLeYsm9nXqw3c812EHx11C21BWuN&#10;HkvlCFLfc7eYgPoCDmrVKUbcum9/LU7YxkowXtNFv1bPtnxJ4s8KeC4NM0HQUFsL6NpL2Zg2wFV5&#10;HGc5x2rn/ih4RsPiH4a8OyadrdpZFtqTIgzI6E4JyvSvlvx7Zahp2mW0uq2E63NzH5tqrvuVC/QA&#10;cVj+BvE/jfW/E3hrRU04TGBf3SQcHA65P0qIKT1TV07/AHdheyUbe879W+vqfSPxl+EeiaFYeG/D&#10;ujajKklyE3XEzl8MOMqeua0fDfgLSNM0seGfEEM2oX3lSXP9oxTs0iBfugbyMfSneKNK8Qan4t8N&#10;2euW01iIWZ1lPQonofWs/wAceDdNlfUryx8aytezO0Ktc/IgX0HsKOa+7tdtijG0Ypyu7br/AIGh&#10;6h4Y+Pnw6+Hfg292WNzHNcHyzNON8khHGT7CvNdWvviT4RsZtaPm6nHq8iPZqFAVUfkLg4HT1FeS&#10;fCR7fxKE0LUl0+6FjOz7pDkSbTxjNfQPxR/aQkvPDw8LW9vbvf28q+VHGcgeV0AIrWpCy6ud4pLp&#10;yme0rxjfmd5NvW1iD4fa5LrK6jHDpo0a6mliXUImTmRe+0j1r2vxl4X8P3mnW8mtac1tY6c4kie1&#10;bcXK9Gc4yfoa8O+FN7rejeHINT1LRhJd3ExknmeQEIhOACPWuh8ReOLmPWNP8O2mpRz22qN586qN&#10;xhQ9QD2zUOD5nsKacpRa0Xf8zdn+LXgq/t7UaXrtyL3zQkFsysUkzxjaR+tdL4u06z01rSb+wlne&#10;5Xy52dR5cbkfLz25rwX4v+HYbG4srjwzp5truyz5cl2nlxN6srH71b/g9PE+u+ALi+1n4ixwG4lK&#10;7BGONp6A9e1R7G6bVtHqaRslBpuz6PfX0PDr39mbxdbeNYLeTXyLbUMTN5H3YmJyFbPUCvrHV/gn&#10;q+lWyWV54/nUygfwKAy9lVe9eFeDvEuv6jDreiWmvxTxQkFbm44nl56oc9u1Z58X6re+PPD+lalP&#10;d3P2GMSL5rGPe/bJ7j1rpfNJRUraeXQHSqX0mkle63v959mafdw/Dzw6Yn1G5u3mxGvnjLMxHAA7&#10;Cvk34wfDfX/Et5pL+JLvTbDSmkUhbcjzST0Vj6mvffE2n6iwWXXTE8kkqtCZZvlVf4UjUd/evLtF&#10;1N5buOz8QaEyafLMWh8wF1JHSuSE2pXTs72XkRRprllK6besmuvod5c/BDwppfg9gvh4iAru+2xE&#10;TSDHTv8AoK+aPiD4a1/wxp9lJpd82qaS43m1kiYvGT16j5a++Nc8QeCIvDltZ6ZebnX5Vtw52K/+&#10;16V89eGPi5Ol4ujSQwyyTzmKSFB86qO+e4xShN+0nrdJ+oYZzlTk+Vq0tnpoQ/BjxZ4a1e3l1KLw&#10;gtpb21uYZ5IYNzbsfMzEY6Vx1lp/h7w0NQ1e11O2ulvZGe03xF3Yk/6vaOhr6+8Lvo/hPw/qMeh2&#10;Us8988m6wOCSTwSfQeteaeAfBNnbxatdjR45pUO8wxjescg5woNXNe/Jray1HTqL327pJpK73/yP&#10;C/Cdi/xGtdS046/LpeosCt7DKu6NYx0HOCnHpWzaQeFPC8MWkJoWn3Qs1EXnmIZkPUt909Sa79/h&#10;7PqHxE0/xIkjx2QhUX0bRFC+3ouMc4r1/V/id4UW8uBb6OJIw2FcQAg44P61PtLRXLJK7u0Ocnzp&#10;KDnpstLH5A3Bt7tohFuZIkyynk5XkjHvXrvhHTLO7Sygt7tbdbtuHJxtbuoq5rPwi1KyZLu0CGGd&#10;gojJAK/jVzUDo2nWsTzaewktCuATtKuD19xX5BKd1ofc0YNNt2MaWyl0S7vLeO782ZZ9pfblePeu&#10;pntbyYQvE3lrKdhkHHbkCuY1y9ke4klWMC2uE81eCSXI5+mKbbeJprWxgimnG/JdVb7pB7Z9ax3O&#10;i6V+hyfxE0+TT5ooWYzGWQKmOQfWufuLT+ytLitzGdtxdBGC8kA+lc5pNtrd1rN1qk96Wi81hEM/&#10;KvHceletzywSaDYNNGJbiS8GCo7CtqseVLW9uxxxfO5uzW9rnrXhzw/d6z9hSF/LitIwJJmJClFH&#10;Q+9cv8U4tI0i2CafrSzzzMfMQnOzHbPpXSfEH4gw+G9F0zSbJ1Sa4cbsjpkc818vXYivFukMR/4+&#10;DukXljn0rlw9F6za0Z1YmskuVPXr5HqWn6rZ3GlpLOGtSQRujbGcd60NJ8CwySx6nb3e2QFSrptB&#10;JHc4FcFaW04srueSz3Qqm1B1KgcZ5qx4V8QfZGuo4JZGjVd6IRyT3rpadpWMYyTcOb7z0LW7+0s7&#10;q4uBaTMHdVkUnG7PUivbR4Ws5biDUbm+WFZ0AjtgR86AdDnvXkenLDr1q1xLEY5EIePPAIX1z0Ne&#10;ZLr11f8AiGCN5plaKXIRiSCOnArinFyT8jtVRRabV+Zqx9L63F4Xura4hslaBoTkynozemf8K+e9&#10;a1Xyry0gilLos6luxGe9e66No91ZvctdWOIWkd1DDAI6jkda8R8UzW13d2/2BMzrLl1/hQA+tFF3&#10;eo6+kVZ6m140+Ml/JCIkjklltSY17ll+vWuG8TT6nqGjw3F5I8ImkSNl3d+w96wtc1Kysb3y7idw&#10;dxZxGMnLdK9MtPCWhahpOn266k7zhjKiOSTk88+ldatGKstDjfNNzV09LWK/inw/pumP4UuImWTy&#10;pVeQHqcDPP1rLine512SW3AEbMxMTHAGe/516b4d0WbVdTtBqVltghUgleQFHG7jrXSfGvwZZeE7&#10;vQ9U06RDbXI8pioznPQketZqelu1jSVOz5tle/3HG6gs1pplrlv30oaRlHCjqK8GtrURaLfbpMyX&#10;YlyAeCVbAyPftXtOu+J4bvxDBaFf3UUEcSZ6ux5Oa5eHT7fVLy9Z1SNYmyVGeBnHOOKqjp+ZFZc2&#10;z2ujyjQZ5NK0wWlrfELnzGTPVSeV+lZNrqNpqPiOZxfZZYQCgOFOBxj6VZ8U6emlXHiUIB/o6ADb&#10;zw4yMH3zXlXwSskuPEUDSAMEc4J6E46fSvYjFOlWnfZfmePKo1VpU7bv8j7a1FLe61S7i2rhY0CE&#10;n5iqrXHa5Pb6ZaTxwF3kKbxk4zmuu8Pzxy6yjTs6PNIIjsAIUDqOa6jxf8M9Os2SF7shp3IIZicK&#10;3rXgJ9T35JtaWvqeWeG/E1zq0Nr59krOqYj4HarWg+HdRurm+eWVFIRoyM/NiTpjHpWtJ4Vj0V45&#10;bWZ2Fq6rId3y7e/Wu5tzbWkz3sSM0VxEFIUcdc5571PUcYtpcz1R51o/gSC+htbWe6kkkjkx14LK&#10;e3+Feh+P7t9IS3k2RLHHgAY+8eg4Fefz6jeLq9vFawP5ckhkyRtYZ4zn0rW8bC5utFvDeRljvxEq&#10;nv1zmuuEk+VeZk7KM7LZHm+sOuoXC3BjgklXLx/U+nYGu70b7RawG/kizIQWUHkfKOg69a8Nt7S6&#10;0waRHKhd7rBO7ohJyDX0nqNi8ckUrOTbwxhSAOPnXHFaV3ayMcPq5NrXQ4vWb9b/AMVR3iRAW0um&#10;Kzd9pJ6fjXnq2rxX2tz2sAFu6IjljjdIDxj6d66rwx4ckupy19ffZrRbYhkz82F5B9q7LxF4Xtp9&#10;PsbfSrtTbhi0zSthmDDrz2NNO1vQOVyTdra3+85uC5nkvo44QsssMCM5A59+fSvVPE7XfiC3s7RS&#10;N8kZhjkHJwAO9eX+EpIbDxSiMGAS3bcqjIdSMA57gV758JLi1bxW1vej91himflClh8oxXNNvmVn&#10;2OmlrCV9d19x594g+HE+ieFJbMvJcXPl/L15OM9a8f8Ahh8Or3T5Y7y7mNrHMjhg/UKPWvvbxjKG&#10;1U221SbW0kYgnaBuOAfwrwS88M3WtQReZqkEUSI6O2RlwRjOKIVJJSj3erHKjBuMrP3VornK3GlT&#10;Qw3q2UyzIyh1kIwMnjjFcZpuizNqFra6ndiSKaMOobkq3pzTfFmqzeGRoVrHcicF3R9oHzADI/Dm&#10;uL8Y2upP/ZMohlEodXwvXbjvxxW1GLfXcwrTSb0batdHs2rgWt1BNBbIFsw+1SckkjGK8Y0P4lza&#10;jPJNe6QDFBdeWkg4xz0PvX0f8MrG21m01S1uYNhwJVMh6dsZrzXxHoWjx3Nxp9ioh23InmVjyXPO&#10;PpWfMlzJrXuOcZPlalZdV3PV9X0Ky8T25SSdrcgKR8wA+mDXzL8S9AnsfEWjWFt+/jgZG3jk7M5z&#10;x6V6TqMbx36v5/7pACwzkfL6DtmvPTrC3Op2moRWs8rRggoP4dpwfwNFG+r8iMTy6LrdfgenajKt&#10;ykd5JchGEny54ORxtH1rT1SO90Tww14UUTzz7Iz0wM53fXFT32mW2o6baajGxVGnGIVXcRg8n2qh&#10;46u5dZC6dEpENhFhSO7tjk1FKN5RT7m9STUW1vbQ3tGvrKNYLiZlefG9lI3MABwM9a4/XPju3iRb&#10;vTLFPs7WithgM7iM4FZejzi0eWeeQqXjLPgEgYGCVz6Vi+B/h4sUeoatBeK4kkyFAG4Nuyc/UV6F&#10;OjSiqzle6ty9jlnVqydJR0vfm72PKNQ8Xa4t3Fvup5WDJG52/u8nsc9ete+eBPiRD4W8Pak0UURu&#10;dxaQsM8E8LgZFT+MfDOjS6U4h1mGHUY5VcxMQAc8nivli/s9fitdYilt2cXO1lkXlMI3OMetfQ0K&#10;dLFU6asoWav0ueLXnVw05u/PdPzsdV49+PWs609sEvfJLZBEYHP04GKwvh5rGr6hqSi6uXdGklhK&#10;yDLf6stXnPh/SZb+O8llj/dRsEQheQT1FfZHwu8GWs0NuyGNFSRnduu4FdvU9K6cxWHwtG0IL9Tk&#10;wHt8VWUpTdt7Hzx8P0nEkyQoB5M7A7eCc5xX0r4O0iZ9PginjaaR5Xdlx0z6e4r6E8GfDbw5aaZL&#10;PaQ27XVzN8hdhuynXBPFb82lW+lapa2QjjUXajdLGc7XJ4Ge1fM4rEe2ldRsnY+gweG9krOV2kz5&#10;zbRmube1S8YymymL/Z1ySyg9GJ6VF8T9UsZ7SwKxJZ28RAKY6nHQ4r2m98K2MVzJszIry4d2bg7u&#10;OMV1Nx8HPD2p2OyezEyyY2Byfl+grmpwbktNjetZQfRvQ/Lb4iwLcWPmQqoSdtqlejFfT1rnvBmi&#10;XP2S7knwylFjP+yCe3av01n+BHhS3vvsp0dPKSPeueCrdOMV3Fh8LfDWkWbY0kOApfDKM5+vpXsQ&#10;x9qXKoPR63PIeAvNSc1qtLH4yalELXVrYpC0SnIGeScfSv018GfFCyNro9ztmMkNi6sv/ACCcela&#10;us6J4U1OzaT/AIRmFmiGVwuxgSeSfpXe6N8PbbU4NO8hYolWGMyMvAC91Jz6da58ZiViHTShrHzO&#10;vCYSWHdRuatLyPnv4VXVjeaRaanMqmR7qe2uBnoGPynH41PD4e0+zl1a0E4VLh93lFvlAHT86+sv&#10;Edl4E8NxxWselfJM21vLX5S+OvHrSW+ieFrgtstYMxqpK8E/MPUdKcqL5pLnj6J7DjWSjC8JO2l2&#10;tzw/4OWtpo+n+JhNcIzxWhUlVy4UtwPrUHibVHi0hvsU48p5kKYPLYBzkHH419EaToWl2TOLeOAL&#10;ONshyBn0z7ivMrjw9osmsMgngjjByELZDPj+6DXNUhLm3WrN6UlZpXWh53oniLUvD1r4XurfTDIi&#10;3MxvAvIIkGCRWNren6cslxqP2K4lsLi727Au4o785x6V9QaGmkO17HLPA0akbS7Aj8BWil54ej32&#10;qXVsjMdyKxAQsPr0qoUL68y3fUidRJ25W7W6Hyr4n+FEdxpemyT3HmwefuhMa7Dz91W9xXjXxW8F&#10;6npGtalaxWM81vNBC4MIywJUZPFfa+oa1aTtNZ/brMhZfM2iQZQjsBUdz8RfDMd5dS3Gp26yALGM&#10;4ZvkGOtb4WTjPTVdjnxNOMoa6eZ8feDfCeg/ZPO1TS7pW2goZIym0gcnJ6mus1fwxJqUWkNatNLF&#10;DN5UaMcYJ6YxXtvj7xV4a1LwxNcy6pGsXmskeMAbwox09K8O8A+PdLSK1tjf4VJ1lMh4xt9z61Vd&#10;TleWuj+4dD2atB21Xpc9JtL658PavpzS2yMkhEEkcvylH754P51DqfwguPEGsyX7mMx2ytPKjuGA&#10;I6AD+VanjHUodb1aD7HOtxGcSOVJBjIGQQaztK+Jeg6a2qJPq6peyLseEkncV9c8Zrz43UtLu19j&#10;vqJOKvbdbnGgXljFdXNnZKXZC4mkwzKo7DPSqET6ibG2S6upJZpQ0gLZ+4fQ9sVp6B4t8L3iXOnm&#10;7DXS75GhGTjgkc9MfSuYj8WzXk1rNeWjC1il8lSflUKSAOe9JpoalHdSv00/E6LwvpmsR21xJKfL&#10;UZ+zPk/eH8Jx0zXQR2niqazvYri2j86VQIlcggH1NXL3WYBPe2hd1mjaMrgfIrdmNV9P/aG8G6fq&#10;n2C/mdrtCEcEcgnuKujSlUdoxbtror2JqThTS5qluiu7XZrWfwy1nUdEMOqSLNMg2xEDCop615dq&#10;/wAGb+DyraN4ypwUUDGNp6mvd7z4uWiaXrl7Hp11LBZbi5Xhiq91HavCtJ/aY0yS0bWn0q5nghcx&#10;7VOSueedxOMd66YKrryJtXs+1zCTpaKbW116I9U0fwVqtvPPrMU8cqSRpE8bHhWQY6VGPC2vXdw8&#10;yzwJ825W2FgCR0HtXjaftTaVHbz2ENhM252uwcYAB52nHX8K9I0j9p7TLrQJL5rP7JhG/duRuYRj&#10;PyiiOEq3jeEunS+opYqlZqM07a72M/xX8DPEmtzQz3+snzNuEC5KfTB6VR8CfA6fT7m6juruOSNA&#10;zMjL1HcAg8/jWDqP7bmmnR9Lkg0QvLIzgKzHkq2ODjrVbw/+0vZx3mp+bYsrhW4IzksMkH6V3zoY&#10;uMbKElH0OGFbDSlzc8b9029z5ug+Gcep63fR3LYh+1MEXdtUgtxsHpX3B4V/Z08KPp4h+13YSIAv&#10;HuwQe9fC918T7XWdSvLu3ijS4tLkvbIeFkVecV6V4f8A2sfFPiPxBpujyaNbWrzyCNpEB6Acn9K9&#10;XGYXFzpqVvdhG8le3Q87D4rCxny31nK0Xa99dj69t/hxorPLZRxSPDE4VhvxlPb39aku/wBmjws9&#10;7BLJdzsA25QOAvoOK8o8d/FTxN4ANi1pbRXUV5azTy7xuOIuDywOPpivnKz/AG2vGty9tbpp9qYZ&#10;iVx5e3bg9BXlYHA161JzhG63vex6GPxdGlVUJys9NLXPszxL8HLbU7yV2llm+ztGkW9jtwvr611B&#10;0WbR0vVit49s0a71wMKF78jFeCaV8XfGl3qUMck1laW0Vt9omeUdDjqcelYEni3xr4l1ZYdO8V6b&#10;fW7BuYv3ZBx93B6msfq03dOVuXXfRGqxEVqot302s2fV/hj4Wx6pL9vumYNJAQuxNrFT0+YD0q7q&#10;3wI0OSKBDHMNo3qQ+eT6+v41+cfgv9qH4rQa82iGdWkjEkaw7B8uz3Fe8J8eL+6kMOsa5cW8628S&#10;Fo+PKkf+ldlXL50WlKN21e8XfRnNSx0aybi7JSa95W1R7YPhlp2lX0PmwON8oXeVCg59NteEftH/&#10;AA+1HSbW1ngiPkiVmDgkk7uxr5f1n4yeO7bX9d0688RzXMdrHI8Tlv7oypUin+CNa+I3xJ0x7Uat&#10;dXK20vmTO+WEcQ6nJ7+gr0qGVyoONac48qaer6M462Yxqp0oQlzO6sl1iz9HP2fvh/pUnhHTbzUN&#10;MjuZ5OQZQCy49c17npGnaLcXt7E2nWsjQkCNyq5RcZwM1+NOlePvElnqC6YfEWqW1uZ9kbszhFOe&#10;gzX0Bdab4oNpbxprF3FfLK7GRX2B4+qlm71yYmmqcotuNm2/kzooT9pGVubRJH6Tw6NpcupGdbW3&#10;cwrt2DCrz6r0r6H8I6VYxaTHLBY2wZ3ZWwq8V+KN9p3jK9t2ksfFDpOABJFuIYyAdc1oaFB8Ujp4&#10;jvPH09uI8sYUYmTA9CKVCtTheT5L9uuvyIxGHqVLRXP69PzP2xl021iDP9li3Hr8q815n4vh0OE2&#10;Zu5bJCc4DBVPPoTX5deBtJ8Za5H5h8b6oCsh4ldhuWqf/Ct9V+3SXV/ql3crDJuQyys/Q5HU9Kzr&#10;Yum7q0fR6jw+FqqzvL8v8z781O40LTdzW72zjqURlIHfORxXI6f4g0jXZgf7aggRAW8mNlL4HUmv&#10;Ml8MWb2by4ctOu4jn5Sw/PFcLYeCvDnh6c3s9uwGx0Y7CeWGO3auRTvrZLyWx3pOLsm35t6nqK/G&#10;HRra5vPL1RLiKNWiicgEI3TnFdd4J8eeFbSWW51DXraVyimPOFAGOeOoxXzSnw8QmZNI09Vs5mEs&#10;jOCAx6nr0rufDHw10m8e4F2kCQwldjlTJnPUCsFWUZpp3s9Lm0qUpwaaSvu0e923xM8MSalf3n9p&#10;RNC8SpGQu4M2emDXnPizXNKbULTU9KnjEv8Aq7mDHyyxnjJHQGuht/CvhOLT7k2el72VwpWQEYx1&#10;INcVrem6NaBLyF1hiaIgw4yzFuAVp1q0nG3u2vfTfcuhRipJ+9e1tT2fwr4lsdPTUhJdeWkoUwxK&#10;cCMEdhXk11d6FqE1xLB4iKyQks4YFS4z93GefyrW8LaCmrw2UpcqBFyM9R6muI8feEtFFotlHIBe&#10;mYyRiM7c7OcH2PpWUpylCN0rLY0UIxqSafvPdHnWv+ONOu70YjncBwshClcj0GM16z8L/HjXct+l&#10;t4evniiwVQZxgev+FY1x4cayt725ECrIYIAUYDnccELVyx8Q+OtF1e8h0WO3+wpaKCJFGRIe4xya&#10;dKUYtbrz3Jrxk4u7T8rHRL8Z47rVZLRNBv4GiLZ80fu1IrsrHxE0Vk2rxXEdzEAwlt25cE9196+f&#10;vFU/iW1e0uLzUIlae4VW2rjcJOCO/H1qnLG1s8ITUFtmnd41y21ZCnT2pyxc+Zfh0Ip4Sny7W7+h&#10;1uv/ABp13U4pI7Xw1LboX2icOD8o6lhWnefGW+0fTLUWdiL+R/lVCWGPUZGMVh2vhPW4dOupJLyK&#10;XzQSSp/drjsMdTS6L4QuI9HiupdRjK7mWQEfdIOABjpVSxFRNu5Kw1Plt+mw2H48eNoXWSfwvbQh&#10;xtRlLuRn1HP515zr3jq++zRyasY12TsYkDbRufuVwPzr1ax1Q29/bxzp56Rh5ICQQAyj7pPpXI2l&#10;p4ZuEudY12QTSeYzLZx4CqB396mGJlOXvO6KeFUE+W3qzzyf4g2sdnCdP8oX7ybt23C7s8jI7V6t&#10;pOsQeJdGaTUoII7mHfhh2kXpnPUV886f8fLS+utWs7Hw3ZwpvMUOIgT1+8WP8q9C8SPbQ6TY26kw&#10;SXBAZ1GFDHr9KMXTkpRi4uLfnceGqJxlLmUktNrHyH421vUtR8aRWNxcM8MbrhVPyKPYV9KeEtG0&#10;xoktDCftGS8WCMh93Oa8LvPB1zaeJJri4aJZJH/dB3B3jGBivqS10QR3uinHl3IURl0xj5iBz+Fd&#10;WbVIqlQUekehy5dTl7Ss5K/vdexo+KbSLT7u3iaRYwkYLBScFiOpIrsfA3xGjudMv7WSWOSzFrJ5&#10;EhIAL9xz6V498ZdCubvSPEE9nqpjihHlEk53OGxgt2r508L6pqcegaZZRTBgt0PMYc/KDzz6V51D&#10;CqpR5+azTtbyO3EYlwrcvJo1c+rPDHja90f+3IhF9rN1pxFuZHJKlepGO9VfD93bzeFp9QvoJWMU&#10;scZRWw3B9B+tYEF3qGr+Qui6cnmwO8bTk4yMc4z29q2bhptLs7G3gcSXckzC5AG5GbtxXLUp9LG0&#10;JO7d3a35nqFlqM19Hp72k+EXd88fSPaOn1ry7xpqC63Pb3cnzm3Bjyq4yTxuJHeu68K/brq702zg&#10;IdwHFwsQHlgH+8RV/R9FtrC4vbFIooZ2mI3OS6Nu4IUdKx5bNnQ480baeZwtvBpP2JLi6uZS7r5R&#10;8vrj3rprHwppuoRwysssUYbEbyckkD1rxWFLiTWL+0klBWKbYDnqSeBXq/iHWrrTtN03SWkLTQZu&#10;S0fOf9n/AOtWvK9DCM1ZtxPQPEHh3S3soQHeQQploxyeOa+fdfAv5BZWm1WWETBZDgsAece/tXR6&#10;B8SLm7W4jkbhlA2ooVixOBXOeLNEvbm+t762ifyrX5JHUdFJ4HFOlBxlqgqzUoXWvfucVqHiaS/e&#10;3h8u4SWzkAkJHykHpj3r3TSGtbfTEuLi0SUz75JFY/wgYGK4rXLuKKS2txbZMpUO6qOvr7Vum702&#10;9aeyW1kLRQBVmZcDn71a7qPQzp6Slqm9jxLTfE73OrX1qIj9nXc0ZYgiFSOBn0zXq9jocMum2Est&#10;+0cG50lK8jAHJya830LSbOPWbmwXasEm45I25K9vpmuzmnupdJsbHb5aSySKdq/3ehH1rsr/AGbe&#10;RzULrmb13/M7y60rQG8HX1lZXEwXcJ8k8FgeK8w0fQLiG5tQt4rQyruCuocK3cMe9dtoqWllp91a&#10;3KPhrfaUPQk/xZri/Aup7rxtN+yG4Qkqu3koc9c+orKmnyzNZ25qd7K6tp0OY1GZLXUdWkWUmBWE&#10;YjHC89QK7jwdCxtoLsIWhhdmaNgTt9MZ7V01p8LmRrsGHfEZRJ+8PKPnlT2NXTeWWh3l3a3jTbmw&#10;oZVxGM9AK0c4ySS1IVKUXeWibE8L6dp+p6VdSx2yyyx3DSAOPk39eBWLrltFrc2msitEcssz/wAM&#10;ZHGAo4/Gt7SUsdNlgvoZmjiMrIRjKk55wK6/U7Gx1SfUktiibYxIzLxw3sOlZ29405bxSf8Aw55Z&#10;o/hqyh1FIH1UlHyhld/9X7gCvTfDen2J1O8sb9IpIIbfzBcdio4HTvXi975NotzBOiBxjyZE4Zge&#10;9WbPxYbaSxsLi18wvhd5JBI7cd62UbqyMozUX2/E+h/DtwmprfCDCxxMpQqu3aidTk15zriWl1e+&#10;bAzRxtM5aWTjjPQe9dXA1vptoXmOxLhdv7s/Mo9xniuckuFmKxeWu1RuXfhs+hPvTpQs2zWpO6Sb&#10;Oe1VbmTWbe4ttQkZRGI0DEk4HJHHarcWnb3eXOC7nHX73vWzFbM+A2Au0t8o+6TW3DZbyJkChRHt&#10;OeBkeldMVuYWb7mPZ6eVyj9d2VHdtvYVpwWhOCyFgzgAYwRu55rQjVVVVjx5n8PQk/jVy2iaFkB3&#10;ZI5JPcdxWyjuFwWMqBGVJAb5SFByOmSQK0BEvzjJOWAIB2jA9apEMQ2GkGByD6H0HY1A92EKNtbM&#10;a5IcYGPU4/nVKOgmyp4p8RppNpvLgu3+rQYB5968TtWmvPOMhjkdmJdTy7bu9R+K5p9UmMm1VgH3&#10;FLYyQc5H1qrDp8MjI4uDAT94DOfbpXdTp8sU+rOWUuZ6bINQ8FWt3GFaEwydN4AGB6muH1Pwvrmn&#10;EyWx+1Io7EseO1ek29prCborfUYpxnOM7ifbOajk8Z3lgfJn0t5It+GdVJw3qK2hWmnpZ+TInQg1&#10;rePmeUweN9SspHjnhljU4IGOTj1rsLH4pWkzKJiV2lTyu7P8uPxrqh4w8J6i4jukVWwRkjGKqXPw&#10;18Pak8bWF7HGGGSCc8H2PFdDrU/t0pRfcx9hVX8OtGXlexehn8MawFkilCNuzmPCMPfAzXoumQLb&#10;RIsN5JOrrjZKMvz7nI5rwDW/g3q9o7yWu2RAQMxNjdVBLPxfpkkbrNMsQGArAkAj0NYzpQmvcrJ+&#10;TNoTqU379BrzR7rJ4vFsfss2itCpP3k+ctz1yBVW70PTLudZYdQkhZhwcFFH4ZBzXn1j8VfEUMaL&#10;d2JeNT98rwfbBFdmPiXoF9EEniVGXBIA2nd78VyypTi9I/c7nTGrTkrOfomrHRpaataqVi1SOdEH&#10;C9/xOc/hVxNSv5IXWVQXPPA6Z/XBrmhfWd4iywXbKA2Pv8E9jzXR219BAkoVzJIVCgN+pz6VhNOz&#10;0Oim1fR6etypfXMkcLEllfCjH15PFNtyqEmJmULhhnqfSm3CxyGJCRhW3t3wW7e4qzLGwiaRSvy9&#10;DyDj2HpXHPc7aaOua6jlVydmAMNjnIPJrL8nzZCUjB543DtXN2lw0ituQb8gcnCY9M+tb1u2x+Ay&#10;gqAygZ2n1+hqDVIpX9qiWbquSVYllUlic9x9K4XUAq6epBDKXyWI5U+mO3vXoUmnySSMVyI8jgtt&#10;5rldctViaRVXdhQeW+UZ/ugda0oys16mVeN0/Q4PUYFkCHLqNmSQTgMP610ek+PL3Smt5eke0iRW&#10;bngeuap6vYxfZ94wMgDOcZz1OOlULXTrS1jZiNxPJYc8HtjGK9JKE4JSV0eY3OE9HZnvvg34r6Tq&#10;bJHslhJP38Exk/WvobS/FKwp98yKoA4OAw9jX5vTqloJ1hVgZcNw3XPp/wDXrv8AwZ441PQYoUnd&#10;p4d/CvyRn1PtXNWwFvepP5HTQx7+Gor+aP0Hjm02/i3JtR8/xHJHrikkt7WEyvIpcDqu3OfrXifh&#10;3xLpWtQb7W6TeOCobaQD6d67yyvlhkLG7UqvQOeuPbvXlzm07SppM9OPK9VK6LVxZacoldQreaSN&#10;p+Y8+1eZ3HgC3fUbW5QSr5AJGwDa2exFetLqukOImd0Bb5ichSfoKZea5pShAJM9iFORj0Nc86ae&#10;t0Ve9tGzwPUfC1yYr03l/IluZclY+MIe2e3vVPxL4N8P6npF0ovy0UWxlAVWz0O0e2evevbrrV9M&#10;eJoxZiRHBG1jgA15b4i8NpKtytjburSR/cUEx89/SudRtazuTKN09N0eZWfmq9sqzfu2TEUSp90L&#10;3zWjDJE9usc8imKRmJYDJUkkH5RV+y8PXelpamWFy8eckng57CsXRdEW5fVLpo2WRSyBQM4z3FaW&#10;1Mley0Os0exsbq1doowFiVzkE5K4OPp9KwNEuJ7vVUVYgkbpuO88oo4wB2NWV1VbPTbu2WBkmCAK&#10;4AywJ5GTXnUuleRe2l3BJMu5QXjznHrmkle5M5NW9TuE1ywutXW1hQnnynBGBgHmtP4ha8U8UaHB&#10;AcWMMQEoH8ZJwfyHSuXsxZ2V2l6sSMyIWYDpuboWpR9q1a7sbqRotr3BO8HJUAfd47VSVuhMm311&#10;v07HoV/rM6fPBqJaQED5uMR+n1ok1qfTpYJ4rVTCQSwf5st6g/Ssn7JDNY6oY5I/NhYtx/UGo5bi&#10;4OkadAx8x5/nVQM4B4J9hWRoV/Dd1bXEtyGl5PQnouTwCa7DSdO0qFL6VrSIqo3xsDjLDrtrivDJ&#10;sxf3lgGURJ8sr4xucckZrprCG0kX7ERIFaRgozyPxprQFqjn2srOaOC/TVfKmS68wY+4sgPyqcd6&#10;d4n+IuqNfW11dXMRaBsRtGuS+QAVXHUmsO58GatqV/c6bZWzyQQzBwyjC5PYk8E19D+B/BsXh7U9&#10;Oll0OSYpEwkmuMSMmeSUXoK0pU3JpXaV9TWjQqVXpG3meeWreJr1DPa/Di/vFI8yMXDpaxF/7xDH&#10;cR71534r+K3xt0a58+68P2kFqhwsNqvmMij0PPT1r9ArjxbFcqyREoenzDnHrXCaiIJjKsp3f3jk&#10;8+4z2r1KUI0laNpLre/6Gn9jzqtuUpR7LRnjfgDx3qGuaNFdtftcK/3g/wB+JieUP0pNenWGVrgq&#10;cAbZFA2hgxwD9a5vxZEPB1/Dq1htFlJKFu4h0BfjeP61peJL6OSzmaOTglWy2TuzzxjtXPKTe/fb&#10;c86vhvYynFpJpa26njvifd/a93mUL+7AGzPIBrh9ZD3BUrGxVQqsq9QAc5Oa2PHl88Gs6e2fkuIM&#10;NhtuBisqym+zm2mlYMJflKYzlc/Lz2raC0R8xiJXnJeZQsoJVUFJVCscnKkHrj+XatWdbRCkiN5y&#10;79pYjlsj07U6bVJ47hbaGDzEZi0TKQc+oP0rrNd8O2cHh8ajG0qSyTqjIifIvqCT3pt2aOe29um5&#10;yVpqUEkMnlRLDjgnbuINUYfKYzNE/lhjknnGSefx44rWksFu8CGPy22/ImOR6k/41pWWkPbiNRbl&#10;pWzlB0HqxobWokm0XNSvL6yeJzCIuipcY5YEcde9WtMsZLwGbz5gSQJEkB+bPdSeBXVC4sL944tR&#10;EiwEjYCP416j3FWvE/iC1RVW0t1hRW2qrDG7aOorJvyOpQ0bb0Ma/wDDjQ4mWdJSx2/Mx7DBBGPS&#10;o/sBMEcTO0x3B96dOei4/lVSz1K8ewuLlZE8gkowB+fPvmqun6wsMqwRxK77g6yA/MPckcVLvb0J&#10;VrrzPQpbq8e5lJYqEjCLHt+cjHpXnOsWV3qE0cVrEbeVyAqvlc46nNdfHrl3PFLNKrSbP4BlZDj1&#10;xXQ6P4iWKaOeOzwXQoqP83l564J71zqbi7mjipWR4V4gs7jTL6y02WQmd8g+WMjr3PrXR6Rb3kst&#10;vsuiAm9CpO1wG5BFen2Xw81C/wBSF7uSba7Ohj+Y/P8Aw+xHpXLp4EkgvtUW5Z4ZUmzHuO3g8nI9&#10;K39omkZexle9tDmr/XJLW5IMMcs5JPms3Cjp09qmEiW9vFKX8xzgnjdgMe3vXS6ZpVuz/wClrDL5&#10;e8fvOhB9MdvxrtUe2McqrBGYFj+Uqm1lAHHTrSlJLoaQoSl1K/w/sZ3kEqyiNmbAUxhtwP8Ae9q9&#10;I8T3lxpVvc26okv2lcS4ASNNwwfp7VgeGrWKOKJ4pmExRQVZMDA4z+Neoado2p6lNIs1qrDOWeRR&#10;tKgccVUIOV0r3fVHUkoxV2tDwDwPrV7oF3FM+TIpcbnJ8op2r0228cabdh7m50QsLgjzJEGQcent&#10;XX6R8H7i4Sd7uFmKuQIGOEcMOufevSbP4T2txZQR74Y4wNjc/KgHZaulhMQ9l52ZDrUo7z8tDxXx&#10;G9ktsV0eKf8A0iPMkXQAZ4/Kr9t4kMUmkqtrmVI1E0qx71TGQAx9a+gNZ8F+Eora3driMzRR+XiO&#10;Xn8QD1q34Ng8Pw2i2JmjjXcWeOMncAOfmPU5rV4OaqNe0hG6WxCxkOS6hKVn2PFtV1PxFJJcM1pJ&#10;cwnaIyxJCrnnjj8MVqXl5qOsyvGtnb2qKi7Hc7GXjviul8S3GsG+WGydYrVsbBGcuwJ7+wrz7UtD&#10;Wy1C5W5v55o5kDGZSwZSOxzxxXPWUo82spK9pX0K501F2ina6S1O9vvCUGneHbu4utQWaZhiJJn/&#10;AHZYj7qj3r5vi0E6jJbw2sLWqgszzyZZA4BztwOPbPFcx42utQuJHMl9dxwRnEfmP8sm3ptI4JNL&#10;4Z8VXtssQldktnO1wPn357vjgD9a82vWhNxShZJd9Wc3O9VKTd3c+ubTQrTwxpdhItvDdGdkUs52&#10;mQsOSo/lXO+PLTV5bCbUrCUWcMcex1DHzWweQR7etZh8a6HqVvBaSxNIyKChiY7lI9B6Vjyahc6N&#10;dRz6hbl45M7BncHVugYdiK6KtePLyrSFlt9l+ehOve71+aPJ9G+IeoC6uY21UW3mICJGPTA6AseS&#10;a5BfFWs2xv7pXmEt02PPLYYKO/tmrfjDQZL64ju000IskhIVRgu27ontisTyLnUbK/UxtHIk21Vk&#10;bGSOij1NccObS7bJu7u5ct9P1aKdLS3ha4mvMHacncrDIwa9SPwRvNNt746hrFvHcGBSsO7c8O7o&#10;B6ZrybSPGPiPSZIrZgIpLNwZnX5mVT2Brt/GN81yh1GF3uHugqST5P549RXRFRSd1d+uhtFN2s7I&#10;xde+HNxLokE091bRrE7JI4XMj5OR0rhNEtL+yksS4aRJJGVX24SM9hg966zUdMv7rQ5HTUXEdq++&#10;QKRkhs/jnIrrEn0y80qCS4vLlZPJSVI0jyC6jB3Grtp/maxiua5xGp21pKJWkupLeaVjHOD80Uq+&#10;47exry29xYSQWx3tZxErulO0lT12Y/SvoHw5p2ly3f2y/mV4HVfJjT5iT3BAqz8SNFspFaay220D&#10;KuFKbgAvYZ71UdFe69Bzhe9lscTZeIJ5tOlhMks8CxYhjk4ZeOCK8ag0TxJHq32+03GaQsNxGScj&#10;ofw7V6VrWjXcdvZOsuwbPN4yX9RwO3tXqHw6Emg6et5dyxsbwgM0o3GPb3x6nNaU52vtrp3G4OTS&#10;d9NTioNPik0ewZY545PPH21JAUKFl2hh/sZpt1c2nh6EvFaR3EsbFmVQ0m8noG9ce3Fe7Pd+GL2a&#10;6TDkPbMzrwPLCEHqezdq5q08M22sytHYqkIY4VXGdoHIZumBTUNVZp67I1ctHurdWcWmjWviqyhu&#10;ZRLCykME+6gPoF7CtnTNHuZrW5WBoolwA8m4gKvQ5x1z2FdxqdjFoj3ElxbkBUEEWF5YkcsB3B7V&#10;d8MT2z6LqSWieZLHy+9M4LdPoRV+zu7PTRmcp2V15HkOj2QTUP3F4ZFjk+/KhUF8E5Cnrj3ra1hj&#10;f3d3eXlnJCojSKEk5MjL3X3+lXk05bp75rWchnAyrgnDDrtPavoH4cxaJe6GLe+PmT2+5QGYFsnP&#10;Cn+tTTpObcbpdTOtV5EnZv0PANc8J3drpRnuIWMzL5zxscBF4wD65HNdB8ONH0bU7Ibod8YDMWYE&#10;FH7jPp6V6x4p1HzTLbrbtKjkMVxuwO65PU1k+FNV0txJp8Fu9qqfMUxghj0Bz61tGjBVErq3n1Mv&#10;aScb21Obm8IQaes7WFq581cwnO2PdjBJPc5rkfDlhIpdWsit4m4MWYN174+tfQd4k1rDML+NfI8p&#10;i2f+WYx8pHvXAeCLfT5lurm3eRJY0wZCN24dsk1rKiueKWm+mw6db3W9/wATtND8LraRoLmYyzCE&#10;NNhgqqzcgAfSunsNKW1RTL+/j3cQj5xz2ye1eW6nJa7Q6tNJP/y0UHIb0ruPDGo3kkNxbq5hZoP3&#10;aTHHllv4s12UZQUuXl6aW1M6sZcrfN69DX1i5NvDDBGjxs8nmYXrFGTz0rgNY1Lw9KZFbT2uzCVc&#10;suSUJOMMfXvWhr942jWhlm1JZLifGwY5OPes/wALrJZPHPOUFtMyqCo4DYzlvU1jWm5S5bJd7pOw&#10;6cVGN07+jtc9OgayjsG223lmRRtQDJQsOePWue1/w1aSwWiqJEjwdwZtockZxW5bXqPmWzcyyyBm&#10;YOQBjtgV5P4i8Q3krzQlWHlNnCfMxY9Me1bYipCMNYp3VlYypRk5tpta31Zg3ttJ4fNlcRZS6RmV&#10;4pBnejdCD7VX8QagLjS4rn7XIbmP5ViTgNnklj6Cuwvr3S9YshJq0/l3URComdpyo+6PrXnOp28V&#10;xY3tvvA2/OW3Deqj+nrXlVXyaRa5WtF/mdlNcy1TTTLfgrx5qlvJJdyajujRTH9leVlDjHYGqV18&#10;WdY08WdxYT/aJ5mdfKPJVCf6eteOabdXyAkQQzQEHd5i44HcH0rkdG1tW8QruklbL/KvRQPT2Fc8&#10;cTVUbKb013L9jC6vFPm0O/8AE1/qvinVojcq223Ul1kUjLY3cZ+lZeg6jb3Grz2Uyttl2iR2bduG&#10;OOv9OlW9R8bvcz+IEiuBJ5UUq78fxOAgVQPTdVWw0RotNjuby4Cgq5GRsYbeeO9c7u7vd+Z6NGOq&#10;srJFnxXciK9tra2t2i8pAO2XC85JNc7qItpJzLqN0FRh5m6IkYcg4yR6e1bT2k15ax3MMH2qZVWU&#10;qxwwJ45z2xUN4VlvESaCN4ZR/q9oDZUZOKR1Wv1Od0S8jWCNHuMSW7Haq9ZFYZ3c+tc7pDSx3Lzo&#10;oVftLtvlPRSOVPc12eteFrG3msdQS98m2iiUsAN5ZhztHqRXBfEPU7fWbmxjtjHBbKd5TOG3Ecly&#10;O5q4xuyJ+7HXpt5nS+IrOwlubY2O/fJiaU7cK2Oyn0qy6TaVpUKzWzJ58rG4ToNr8jGfauxSxQ+E&#10;ZLu3j2qYkggL8kOT82DU3x4VpYNLjyscVsqJKP8AnpiPg5PoTWa3Rq0kpNduhDqutaS9vbx/KNkA&#10;KnGTwOE96hk8QadcbLdrhpormATO+d3kleoUe3SvK/EGqpFoFgthB++WVnuJeCQrD5QPTirHhTSI&#10;r/SpCGVHaUgN0KqBj5iff86tx0uXGq3JRS6XO11HWLo3uoy2KxshjjVMnLp5ajAA/Ws+7jkv5rj+&#10;17RhHNHmOQHG1gM529+e9amh6DqNspn0uweTagzPIAEbjBIzzzWD4R8S31lfXdtrlql2ZmkERQ/M&#10;CTjB9B71C7lydrXW9/QxNC8I6Xqut7pNUjM0cTBYwDHncPX0ArAsZLzRjewQ6Ws7kyxb1OVVMY35&#10;7gCvQLa8tdG1i2iNodjxF3kx1weRn6ViHUzHfwpaSJHA8Lsq45+cZxW8Ztp+hySpRVnpe/Q4cTwv&#10;pWmLLt3xHcqsfmOO4HpXvnw+nm0XSp7l4FEt5O0kTOAdkITJ49TjpXmfhrT7K+nuZrl4JJ7O3eRN&#10;v3ggOFyPX2rtvET39r4Yt5PLEkkiSm3A6kyKQQayxEr2XmaYena8nrZfkR6Z4ms/Ft/9vMH762tZ&#10;k80/Im1O+O5rz2HWbfSdI0R/szThp2DJySnmt8zcdgKpfD23Y+FYZ3cRSfZbn587QNrbTu9c07wj&#10;Jf31rZxxPEJYz9nwBuJGNxbj1pSVuZdmNNtQ6Nq+nnY9sXUbi+fWruGxZkESW9rtGSsZHQD3714Z&#10;LLP/AGs0CPsDLJ905wfce9e8ab4//snTZoFtt9yGVZHAxsDcEKPUV4nrEU11qUcmmOFS4kw8p4ZX&#10;Y8g5/nSprX1NK2iVu5q+BtR1u2nS6WFo2jtrqOUocExbDycVyd946sF02azij8tZofLimHLyOTkH&#10;J/lXongzWrZ9X1rSbZ/3Vnpl6s8mMlpGjx19ua8CXwo9wmhsz7hNfxMir12Aj5h9K7KUFd82ltV+&#10;Zx1qklFKDvun+RveLPDsLTm4utYYRW0io6quWPy/3T15rc8WCTRfDGg3ej2LRpdXjFZguZFyMY2j&#10;jqK57xdr1r/auuWFzAqrDdu0U6ff+ViBn3Heu/8ADnie3m0zwzZq8oisruWRJHXPmK3OPwB61pVT&#10;5IN9DOk051Emlfr1vcn8UWp110muIvswijUPMOXcOQvIHTmuT8d2OkDX7eKESM2nwopUgBDjrjHr&#10;XTaWbi8OpyS20hD3CyMwOFCRncBz7jp71hRaVbPf6je3UU13NJLkRD5AgAz17g1lF2evRHRNcyuu&#10;r1fodtpVxp2maczG286YFZBbq2B16rj09K+ftV1nV7jxAtyjeSEnMkDMPvZ4w1eiaZqdjd6oL5dJ&#10;mieyZRJEAz7Q3AJHNWrvw4Ip9U12JYbq0aFIbe1Q4kFw7BeF7kDJoptKTv2ConOMbPRPp5HO2XjT&#10;xBosthbrO0hubmRplTJyXOBXgPj61uf7c1Y3SuyPLmfjueRk9q+up/Aseg6omr3txizS4hgRMHc8&#10;jANg+w71seMtPfUr1/7OtrBpWDs6bA7sQMguOa6MLjI0avMo3uvQ58Tgp1qTjKb0lotz4Bt4jrN5&#10;a28UBiWNlG3bywzjC+nvX3Tc2ulw66bRC0rwQWyiMjJGACCp9jT/AAzodnrj6Xew6bHFdQTiCeNQ&#10;dhOMlio6YqqdOv8AT/E+tyzqRI0GIWIwDk8Zz+lGYY5YiSVuXlT0DL8E8Ot+bmktbdEjkNf8QtJq&#10;t1bRXxSMTbJd52s7dwTkfhXJXfiMWd9bR210VQXH73ad547jOeler22laRqOoebf2YjCTq1yidXK&#10;jkg9ga8z+JGg+HtP8URRqUNptMsKIxLbJB0OO6+orPCKLaTXQ2xKmk53XxHoHiXxzYy2g8mRWu9h&#10;LSbeHAHAb3ryS2S71CfTbdbNHjKhmIU/KSeTn0PpXlt5LLZmOIT4RZnUhj8zZ5AJHt3r3DR/EU+l&#10;eHbxokVpJRGYmLcxrGeRn3rvlhvZKLjq2+px/WfbSfPoktbHzh4putSvdUu4bi5a32zGNbcocKFO&#10;Bgele/fDnwRf7orhkxJbwyBWBG0lhgD2x1rktb8TDxT4800XkA8+9MCllUBflIA4Ht1PWvp+S+up&#10;9XJ0+BJ1uJCqRr8simPg5HQg96rNMVOFKnDlS5o3ZGW4eEqtSbk5WlZfmWPDmjavN4di0ISF4VuD&#10;OzA5b5jwhHpW7rwudI0eTS54FikZPME0T8yg8cjt9K6/UtG1OzuLW2uCLS3lQKtwp2l5nOAxI7KT&#10;0rx/X11q31hPt7l3hdop8nhwEyG2j+9ivlF707vrqfTtKnC2v8t/Iw/Dlwthdv8AufMmntpbfOfl&#10;UPzuP5VnWvi3Tnj1F3Eb/LhBj77qMfLXEeMb6bRblre3WQRJMzbguSwbJC5+hrxWKeYrDOqsrRMw&#10;ySTywOOPWvoMFlqqrnbsfO4vMnRagl3MvxVosN7bXksDxx+W29MnksTjYfel8BakbJZHuXWI2Nu7&#10;nIyXkbIROfWsfxPPHb6No1vG+VeSWSUg7mV92Mt/hXr3gTRI9Z8MajGrQG5kvLOMs/LiMlssw9q+&#10;mry5MPrte36HzuHi6mIvHR8u3TuYsWgHUb3T7uKTzpkU/bIiv3A3PmKR256V9peC/A9hYtc3llIs&#10;k7WqRqGI+WMYJb9K4/4faMza9LfmOB1nDWcUCjEklvEPL3sB0Lda910TQraFr1owyG0MMAUjp56t&#10;jd6ivks1x0qjVNP3UunU+xyrAxp/vJLVvS/Q858QaO+oWniLV0ZvLjmSPKZwzOQGLewrwLxppml2&#10;Z0m3uQMxSvMZo+ynoD9TX1l4p1ZrTTB4YsrlGeWITzg8BzI27t6Yr5j8V+Fra9totHgbffvGWeYv&#10;iNCPuqD6ZxXLgNJxu2tdTpx8Xyysk3+tzC0uObXbe2JtS7CXyBt5yrDILfhXg/je0Hm3UVjOHlt2&#10;PmJnDnBxkCvRPDPxJ1TwjLFBPCMpAbeZMDKyHIDZ9Qf0riPDHws1TxTrt3FJc7JbliYiAWLN97jH&#10;YDk19bhkqLlKckoJXTPk8TJ1YwhCLlOTs1tbQy/B+oOdT0u3eNCLuaKOS3YccnBb8q+x/BHg3RdZ&#10;bxlcIsYsLO8jWzI/hnTqfpXj3h/4RTeDvFVjceKpY2s4YJZYfsbCR7pokJwuOnHXNezWFsupfD6W&#10;80m0OmW8s09z9nQku+zIVj6+9eXnWMThF05u0rLmT01f/APQyXCSUpe1ppuN3yPfRf8ABPp+GaHT&#10;dMuWvr7fPJaBYYSv8OckKPSvI7yb+07mOFAkcR2h1zkgnkdOK9K+Fcmp6pBomoXmkhlt7CaJJJTn&#10;zy4GX57DtXitvqlvpcl9aW7MLcTvJM20vtOex9BXxNODcpH2c5rlg+jO7F7daTf3JuJXW3WEAwbc&#10;pIX4Uj3FeAfFrWbM3jeGr+6lt2+WdZVOFLNyEYdhXo1v40g1C7kt1l+0xwYdVwR5nuD22nnmvjH4&#10;s3El14ikjlmaS5yXkdjuypGcfUCvfyLB8+JtK65VzHi5xjFHD3i0+aVmbkX9saRNe6vHcBZLZDGJ&#10;IzuTLcAZHasS7+0+ItEa5aETRu585SPmDjksp9q7aw1fTbrwDeMwZmtLkRyIny/u3H3z6hax7Pw1&#10;caJJqNtFe7rQW0Oowv18yKUYP+Ffa4SSXPeNpRlZO26PkMVG/Kua8XG7XZs8Z1ywv9O8zSxII4sL&#10;LGyfMZAwyKxvDGno2o20TuyyGeIOGGMkt0rQvbuG6vpZkkYRKoEa7iX+X+ldf4C0WC98T6YzxNLG&#10;zK88jHOznt9K9yrVUKNRt7QbPFp0eetTUVf3kkvI/Rq9mvopdMmMeyJHETOepBXB2+gFZt9ot3qf&#10;iXTbMSMNP3GWToMYHeus1rUYZrGK3icsY3CDPLAhfvH29a2PCumxtob3lxIriV5I8k4cCPPI9jX4&#10;NLWT1v1P2zkTsr9jjrvR1XULq9i1GQPa2pilWNc4Vgc4P0r8+/GGoQ6bfXtvaebHHIuS064MikcZ&#10;X+Vfp5Z6/od1pmppY6TJ9v8AsTqrbwRMQCOffjivym+Kq63JexvqUMhvWfbtK4+TA29P0r7fg+Cd&#10;WrqrWR8hxXPko02k92zU0myvtYsk33UafuMRCRsbgDxj6V03xcuLk6X4Tt41bZBA6lk5AfOCcd81&#10;5/pNnPouqWQ1Jdg+zb0wSeH6flVvxLrN+0do8SSEp5sUZ7dQwI/OvuHRTqQaasm3958eqtqU07pt&#10;JP5amPa3msW4niXT2Sd2VTIwy5H9zHvX2LZ/CzxC1vpsmomOCcQrLNbxuGkKjAUNjofUHmvkTTG1&#10;NpLWaVpUbzgGc8D5f4ue9fc/w9+K/hEXsk/lzTSNDHFKcFi02Qu8k9eeteHxJKrCgnThsndpXsev&#10;kMaUqlqk3ra13Y+mtB8DWN3qBu5Z9uoWltC3mqvAiK8Rrn+deO+Lry6m1bxJ4gv7s29sDHFbWsh/&#10;121dhb6cV6xcfbZ5H8q5ZVuGQOigjYkYxjPp2NefftS2wtLjT7S4ltTbR2vnK6NyQGUbGA6EV+X5&#10;Y3Wr04tO3NZt677H6HmEVSozktGldLzPjrU2hl1i2eOMZCOxIO2MI3OBj+KuTWOy3SXFrbwRhAVm&#10;UtvkcZ5Izx+NZcQ1CPxhdQRQyz25cqBEfk2kZyCfY10hgv8ASXZn0OzeNmVeSGkKMeTjoDiv1ynB&#10;RjFX6I/Mp1OZybX2n0O+0Dxn4TNjeWjrDEfKyGlG9sPwcY70trfaLe6Zq9jp3nH7QESITRmNTH13&#10;Bj156V41Y6dZy397cxwRrA53QozbjEAckE+gHAr2uy8e6tqy29tfTWsWnr5VvDHFEPNeBT1Ujvnr&#10;VTppXtfuZKbe9uyseq/Cf4ZPJ4ZvNcuLYmQN5ULKxEmxfldoj2JPevrb4f8Ax60nw34b0/SrrQ9S&#10;MlqZC2wA5DPlSdxBzjrXhvxAvNa+HXhXX/ESLH5VtJBBptq5PltHKeSyj25rwTw1+194fvrIyaho&#10;8dvcMSZU3EqzHup7CvzTjngdcS4aFKrQqTpRnd8kuV3/AMi4ZosBWTjUjGTg9Wj9I2/al8NglTo+&#10;pMvGSpBAqaD9qvw5LIqR6PqLsi7wnHIHfmvzitv2l/B0EPkxqmzBOTu3fNyeafb/ALRXhJreaKON&#10;SAvzNg7gPrX5lPwLwqT/ANkxXRbxvo7/AMp0S4wqP/l7Tfyl/mYXi/Q7q/1PWb4WTqLyeWVU4+QS&#10;EkA1Y0bUtY07To4Lnw7p2q2r2zRi3vBlIHzwyY6NU91+0P4MmiELOVjKjOSfrjgZouvjv4JurdYv&#10;NiUqVGST0HPpzX7BgsBjaGHoUvqk+WnCMVdN25VZHwkqGH9rUqe3SlJtv1ZkavLqV1pmnaf/AMIf&#10;pdskQDGdSS/JzkZr6V/Zs1jStCbxCuqXn2VriOERHbkMVOSK8A1H47+DrrbF9oSPy3VgT/s9voa1&#10;r39ojwVciTyXghDKoOW5JHuRxmvH4s4axWcZbWwc8NWhGo4tuMW3o79T1skxNLL8dSxMa0ZSpqyu&#10;tNVbofo5H8QvBtxJbR/24u5GAIZGGa/Of4s2o1bxjrF5p0LSWr3GUyMAhTzj0rP1D4/eDZZrWWS7&#10;iJi6BW6+5IFTp8ePB7zmUTQMpVlxvwF7/jXwfCnhhVyDE1q1KFeXtKThaUdr+h9FxJxRSzejTpVZ&#10;wioVFK6R996T8bfC0NlawzXVxI4ijTZ5fA2qBt47Cvn39obxpp3ivTtKs9NilM1vO8khddoAIwAK&#10;8KX44eEorkXDXULZAG1GH+c1ieJ/2g/DNgtxe2tt9omlwBCrDDEd24/OubJvCJYHMsPi6OFxLqRn&#10;zLmty3e/S/4m2a8ZLF4Grhp16XJKKi+Va2R9Ofs++ONP8M+HtSsb6aWG4muhLH5SZ4HUHHevV/FP&#10;xy8IXFtqIjuLjc1q6ENH1cjGTX5V237VN7DJLJH4atQ0vRdzYGKhm/aku+QfClnmQgH5jj8a9jMf&#10;A7E4zHVsVVVROdT2llONrnPgOO/qmAp4WHLaMHC7i72aO30y0lZ5ja3ClZJc742Bzz3A9K767juZ&#10;L7USl/qTxy2wAkLbRK6jlWB/h9K8P1f4xz+FzGsfhexjN2PMYoSCKrz/ALWGpSReS+gWxAXauXYk&#10;D8q/XcPlOYOEXCinG1k7rofmSdBqT5nq76I7P+xbqeCOX7IQQcEg4I9zVObQ9QHzRwl2A+UAjBB6&#10;muFH7U1zHC1t/wAI5BtI+b5iA341W0/9qZIn23HheEQ7WGEckkkccmumGU5mrv2GnqjzqmFovaUv&#10;uOp0W7W/lvI4ICxgkEZQkckenqBXT/2Bcq2Tb7GUkH5geGHavTvCdhpt34d0zWbl7DTftalyzkJu&#10;LfdG7itS5j8NSbSfEOnvgA489SAR6kmvExM5SnJcrSi7Nb6o854WEk3zdTxtdFuoTCCn3e/Qj6Ux&#10;tIuATlF2s2fTJr2R20WVQJfEunIA4xtkU/mc1CV0YzeYfE2l5VflG7oD3ArFyn5mX1Onf41955Eu&#10;hSmaQJCoKYLFTnBPpTotAuMNGIclgCVPD5B5OK9aMmkpKrnxDpe/y+HMgwB6YHFJFFpkkskh8RaS&#10;HYDcfMBLD2OeKTdR9JfcxfUqf8yPIV0S6IYqoYg9jg/T61BcaDdS8KgKhAfm5we+a9pFtpIkBXxH&#10;poYqTgyjqO+RVCEaIkrD+3NP3S/eUTKefoa6KLqxXwy+5mscBHlaufOPiia4sbWRkwkjMqBs/wAX&#10;qPauv0+wvJLeEyupzHnzAOK9ztPDei6rdRwiXTb5l6RCQSP+QPAr518S/HG20oT6WfDatNb3TpID&#10;IQAFOMLx0ruwntsRP2dOk3KKuyPqDV7O9+xvPpUnk+YOdx5yB+Q9K6QWqpbaDN9smjEUpOFUE243&#10;fMU9fxrxP/hf0SIsSeGUCHqRJ1z36GnRftEn/VL4dQIByPNyMd+SO9d7yfH6fuX96I+pyV7Rep0/&#10;i95LaS/ufNabczyb2OTJzwzehPpVLwpplyNPs2lbzDL8zjPADngAmqFh8Z7fWpxYDwvEFKk5Zsk7&#10;fwrPb9oL7Gxtk8Mw7YmK8OQDtP0pvLcbKLpKj7/xPVbEfVpP3bO+56gNDli2gHO0sQeuMj9cUo0a&#10;dIlVukigb+mADxn1ryuX9pZJNx/4RG3Djkt5x7eny8V7L4a+Imm+INMsriVIYblMkRK/IwegDHmv&#10;MxmU46hDnqUmot2vv+RM8G4K8lZGeulsSiHar5PzZ4JHpT20WWJHkcqFUHJXpjrjjNd5LrGl3ZRh&#10;ZtlCCxBXDH6ZrYOu6akLIdM2KZA/Drgt057D8a4XOolHe9iVRhZfvLaHmK6VcBYlYqCybgXbqD0A&#10;XmohpR+Y4Usv3go/KvR3v9Oa5iuIrEKFBXDSx4P5k/yqSO5tDP5oslG5OjSxhQR2rNzm76sh4eDf&#10;xHmaaUyo2GBbuCAAM+nvUf8AZsqhVaBZC+SQSFII969QN3bJMXS3RzJyVDodpH40R3VrH5rNbrhu&#10;MeahI9/l5/Cp/eOPKr73K+rJq3MeXW1vGJIpZHUhGXJJBO3IJGBycY4r9VtP/ag+FN5cwWMF9/pE&#10;duGaIWmdgUc8ivz+s7qxjx/occu455kTP4DPFWLGLQ7aVriKxjM0hI3iZEYA/wAPHJ+tfEcWcEYX&#10;iD2KxVXER9kny+ylyay79z7ng/iDEZOq3sowl7Rrm51fbsfocn7RXw3Loq3pO4jBNngDPvisnx78&#10;dfAMmha3CJnnne3ZI0WBSd3Y5OenWvie21/TxaG3lsoXDcbhKhYH2OM5/CtfT9c0+a3S2bSoGCpw&#10;7XMYJx6nGSa+Twng7gsLXoVYYnF/u5qVpSvex97U4+xVWEoShRXMrXs+vzPp/wCGmmXM2k6XLf8A&#10;ii6OnX1vJ5ouIsrcSoBtjJ5K5/Ovoa5+KtnpGhxQWWmLbGCaJZrW3jJyzHCh3fgKe59K+dPhbepq&#10;k9st54ito7HQrP7ZNGvzguSQAR0LYHFZHxH+MFvrPg/WSb+5fUbm78nTYhGIsoCCJW6Dgd6/q7Lv&#10;93opae6lqcbhCpyuS5krN22/4J7V/YzW/jXUdbt/BP8AaouYzOqWJBjjaNQrmQPhWY/3RXrEKarr&#10;lgL77CdOhnkSQwXNqqGRkUgpsBIZDjuK+SPAH7U3j1fCF6dM0T7bqdkuy5KqGRRjaG+VQBwM816d&#10;8S9R1u2+E+g69eHVrbV0Kyom5pWlVzkxuB0B9+ldU476/IpJuUL8q2jF7u2+zO7+Pvhzw5q/g7S/&#10;GOv6bDaQ2EflX9uIVWW5iZ8bQV5Vjj5frXx7+1D8XvD+raR4V0zw5qFy3hrU40imgfdL9jWEqpDM&#10;dzDA9fStj4ztrOsal4I0i7me30PWLO3n1aNZcD7U4JTO88AY6V6H4vOi/BHwVryaRqUesTX80Nva&#10;wSw70ElwmCmV4754NVSteLtq/Mt03GMYt3s3yq2iTf6Hxv8AFK20bwpf3WmeF4Gk8OvqWmzxatFJ&#10;IwtpiAuB5nDsepx61963PibVrS/tdBh8UWt3JalL2RUiPnyI43AEg4AXOa+dNY8RLpvwruNJ8VeC&#10;PKsIZQv2iCTzzBczDcrIjHj22k4ry/4NftI+GW8P2NhZ+GtRudZW73Xd4mJZpkB2ohOMhOxFdPLK&#10;cb8t7bsznZSin3sk7dOp658K/i94Ft/HOveJ/F2qSXVwkcltB5kbtAfm+6wwRlccVj/Bjw/4cvdS&#10;8QeLbrTxPDIZls7WdBHDBHO7HdEGzuwOyivR/DnxT1u++Jt54b1fwhpNpocloJ5RJahViLL8u/sW&#10;Poa9/wBJ8RWt7eXGi2sDwWNpIi6RcCxl8jLdQXQBVAPQcVnUbS0dmKLtJtwdrJPV2ST6Hxb8P7X4&#10;SaVpWs6bFpsup6zfmeNEuoFgRMn5RFvGUYA15H4i8O6/p/juw0NNX1FX+yKFhc+ZNCMZVUf+5717&#10;L4r8PWdz498Z2fio3suq21zFNaNpkLtDcoQAAMDgnoTmvX7n4a6fLqWjXF1pdxpWqFNkU+XaQZHE&#10;cjHPAHORWDrOD1u7rr3OyNOMo6NWvfTt5H5Z+I9F8RjxLPcOm/VInM0u7aZFMZwM9ix9q+idJi1L&#10;StXM2q6i9pdahorMtsIg0pmj+YCRT0zniu4+LXwDHhnxJpsnhS+l1NNXmFrdJIwEouyd+VY9B9TX&#10;zb4htPFuj/EnUrPxBbOurPbgW/mTKdrMuEOVJByK9KNVVUrNaR+ZwSg4O+ur0Ppz9n290pr20uoI&#10;bVNeup3UyykRBI2wDKvbj+6K9A/aG0nUJYYrPUtAtLaxjeOa41ZJQ4nBO0jHXdzkCvNPCfw+e2+H&#10;6Ra0iLch551ZBtkt5M5TdIOgPQCus+PdpKfhz4fuL6ydinlSSRrKWG/GCD65ArBtOqrPrYFG0Vts&#10;XPHPxd0rw8zafY6Ibi1FnF9hdYsIkq87lIHG71r5rfxHpvxL17WDqel/ZLq505LNJQpcW/zfNMfp&#10;nNen6xaeJdI8P3Wr6bYRXmk38EUaoz7pIY8DhF7nNeS/BGyu9Tm1UxOkE5fZdfaG2JLGxwqEnkHP&#10;YVpTUYwlJbq2tyal3JR6a6WPjy40FLW/mtopxLEJzEJ+zhWxuHsRXq+mf2dp11oN5d6ibia3uirx&#10;iTKrCoAVl9DUuNK0lvEulanpyyXkcksFukZysMhPLBh29K3vgV8H7X4geJYtJl1ddPKwEgyJu8xh&#10;/Ao46+tenOrHkbk7JLfvc8+FJ3slr2Pc/Dvhzw74hsNSutRvbmGEzNHHJbkxxtIxDKGY8H3FdRPc&#10;aDrnh3W7OeV7WaxKMsqKpaREGPmI67jXj1pq2o+HtP13w4buO7g0q9ceUVwXcnHGeor6U8ES+Ebf&#10;Svss1xC099Z77lYsN5e3kRt75ryql1rdtXujtjJbW16nzbrXxqv76DSPDl3bzJpduUd1UYmnKdCx&#10;f19a7vw343htJ4NW1jwX/aCS272mmRy7VHHR/fFc/pcMXj/xFFdazZhPs4MEEcY8pGjjOAWI/iIr&#10;pPin4m06OPR/JtTZR2RNpBBu8xzGOrKegyfStZct4xUNepmm7N30PMYfhJN4l0/TZtGxLrMl5L5l&#10;sjhGiTOfmJ6Y7Vwel6Hq/hp9Z1TUY/J+x3UcVzaTOUlky2eM/eBxzX2P8NPFPhtNKjv9J8AXl7HE&#10;DbTXqy+XLLcZyScfeA9q+f8A41eOIPEGkX/m2TJNFfiRN8bZjiHGzc33qKdacpcjWl/mi+VJXWjt&#10;8me4eDPH3i/Wwsx0ieDRNWfBdVKx2UanaCMcEN6V6jqfh5PDniDRbbwtrUWratfMWuImVZIEtLYB&#10;tpXopBGeOTX5yp8dPGOmaSbaHVZI4OFWN0Yx7emFI4FfVXwx1VNR0XSdUTU44tUZlhWS3cxpEhO1&#10;96+rA4pVKDhZ2SW2jCMlLRPzasfTfhzWNJ1fxD4r13wSsl7ry3MUN/b58pfKUeXujXoMZJ+tfF3x&#10;elg8SeK/ENq1vcaUmlwoNkv+kM05fBYuM4XJwK+8tA1zSDrGr2vhq3g0fW47VF+zhAZbgnGWO3sR&#10;XwP4u8R+IfDnjbxnoFtpLLqussrss6eczBvm8pUwc7jyKVLWTa3sTto1by6kvheK+03xXof9m6VF&#10;HrVjFhJyN8Mz7SMkPnBI7+tcTr/xH1mfWdVutVSY6yt4pmB+W3wDjHlgYwB3rqvi7470SeLwm12j&#10;DV4LIwX9hZqbcQyrwA7AZLdyM1ynwP1q81DVY9Jme3aHUpfIlknVS6KexZ+T+dVLSLbWyJeslFO1&#10;2eT+Lp0lutQ1CW2MpkYiOSBSsQkPrxVnwR8FdY8YeXcW9zZW0QDu7zShRuQZ2t/dJ7Z4r7f8ba5p&#10;ngT4YeIvCR0601S8mujHAqp81pvOPNZurewFfJ3hXwH4n0u5v55fD6XdtPCISIpPkjaQfJnbnk+l&#10;YxxLcb3UbOyv1RzVsBaqk4uSau7dDwZPDMUxvMqROkxXIOQSDgjP9a7DVfDWkf8ACGxm3N4dQs7h&#10;5rvI/cRq+FCj3rsdN8OanpNpezXVlLEYZiJfNQrtJ9cjj61nTeJJ/wCz9XsGmVrW/K7zGAxBA4Iz&#10;SqVW7a3SZ41XDOmpOUWm090cIM+QrBmw4UkE8E+49hVrw1rp0y6LvIAuCGXcNvXk+3FK9nGImEV2&#10;VBH3CM89j9a5e4s0Xvk5+ZgAVx7muOVOM4uLWj0PHlNxkpJ6o+15PF9hcadFFaz+SjwsoK84DDgE&#10;Vw1peXKAFJ3RlG1iG2nHQA59a8p8MeKZrWN0eFpFToyEZA9Oe1df/wAJNYMFMls+3APyuAefc9TX&#10;z08J7KTitUfTU8X7aNNvdI9V8HapHaa1BcXECSrtbCOAwYsMc+vrW7+0ha6be+BJVbT4A8Db45UV&#10;QRk+1eQaX4y0+KeKRomIjJPznk/lWR4/+JcWoaRq8K2jKr27RDLbtuehGcV5/wBQnLG4aqm1ySX5&#10;ns080pQwGKoSSbmnbTY+XLaKzk0rUlV5BOrK6ov+rwPX35rV0qXMEfIA2Dp37fzrjPD+pra3T+ZC&#10;ZYZOHQHG4V29nZafLOfs08kLbsCJ/mGD2zX3NZfEfELodr4X8S/2NqSTNL8oJ3ADgqODn6V9xW/j&#10;Owl0eD+zz5by8+YTx69vrX58/wBjNAhVn8wL1ccnJPSvUPBfjGS0kjgkjDRR8rj+HHt6183meWwr&#10;2mr3j8rnr5VmLw8pR6S/A9ugu7xDL5UzgvlSFz83+fer+jX5ttRgnmRJkEikoRnOOtcLB47t4rpZ&#10;4y6SAkqcgA+xqwPGFtDcI4tpJMlZAuQRzyRXmTwzcLKO6Z6scXCLjJy2dz6A+Kv9h6z4G1qGXSoE&#10;k8g3EW0D5WX09BX5s+CNFtr2y1a1jtZZbjyXlj2fdQAcsxr7E8UfGTRr3StSt5NBbz5YZFjkWQDg&#10;qeMelfBPgPx5qfh28uXtZQFuYXt5QRkFH6ivT4XwdWlhcRBpp86aTZz8SYyhiK9GdNppQs2lY3/D&#10;960duoBZShOWz2HpXoGi6zcabdQXEb4cEMuRkH6n+deb6fZ2dwQVmaFt2cH7oz2rqjpUtvj/AEgS&#10;fxgqc4PpivfxNOMrp9d0z5lSejXQ/RfwV8QtDuPC8NxbAC43kSFCdxYHqfYV59qmpyw3t28c5zJL&#10;uDRdCSexNfLHgTxUdHugOkU7bHUDgE/xAV9NTX9g1zFm7DFwHHRT8vTHpXwuIymOErTcW2pu6ufZ&#10;4fM/rNCmpWUoWWn5ivqFxc3kX2l2fLhjvIGOMYya+w5o/Dup6DqkcmhW5huLLy8lE5YoDlccnmvj&#10;efUdNuJZppLxSWUltzgYPfrXR2/jSxSJI1um4T5ctkEsOxFeHmWWTxMqEozcfZyvp1PcyrM6OHWI&#10;U1GXPGyufn14FvI9O8XeWb1rDdM8BlHOzJIwfat3V9KudJ1fUIDG7xNIXWQYO5T/ABeleTeLQE17&#10;VFVs4u5OnT71dbpmuXiqAt0+0cAMc4/Ov1p0ZOMJ3WsEmmfl9WSvL1OkW6nneNMO5xkbgASv4n9a&#10;9u+GnxG1PSJLq0TUmitJto2hudx4wa85TVmngj3QxsxxkheR7g9qx5Hgt5JAQS3LjP8ASvMxGGhX&#10;hKM4Jrz1DDYmpQqxnTm079ND7U1G6Zktw8gkIRgVX5cc8HI6+9PtdEuri3vrizt5LiO1jV7h4+Vh&#10;DdzjtivO/GPwY8Z+GfDeha/fRH+ztUhWS2mSTcoVx91h1DCuL+FnxV8S+Bb+3ubK+EtoZ0kuLOQK&#10;0VwsTZ2sDnqO9eDTwKalyTTtpY+qWY8tWCqwcea2u59caHeSWthaywXELKyk4EmZF55yvOK/PT4p&#10;3f2T4iB3uDbrI8bGXrsB4J/Cv2R+H/wd8GfEhdU+IPiDWotLXVUP2PTbKTyzbyAYw4U/OT6Yr8TP&#10;jfol7B441HThDNJLbuyKrj52RScNj3HNbcP0KcMVWSa5pQbex18RV5VMNRWtoyst+xc8W6Z9l8Q3&#10;ctndvdQMilbg/MZCACx/OqU06uBGoYMMEllxjPPNcpp+pXMYA84x8jPp6dK9HtnN7BblzvOCMngk&#10;ivpaicVHrbqfC1mrnT/Dnx3qPh/Vbe4t7loUYfOo64OQOa+ldS8UXuqxJNLc+aMk7uBwa+R5reBW&#10;AiU5U4YHtx1r3f4V/Czxl42tpTodi9y0RCCMMFJPoOcV5GNwlBtVnGKltzW1PYyjF1nGVGLlKL1s&#10;uh28P2VYImV3LyZDKBgKuPWu40DTtSt7Fr1baZbUuQkpBETMvUByMEjNTfBH4L6frXi7VPB/jJdZ&#10;stZIxa2VoOSRyzOTnjHTFe+fHjW7/wAWJ4b+FPgS0uZTp0hhntp4xA0bxDaGkY4OO+e9eVUoKXNH&#10;dPyufT4Oc6fv8utnotGj8zf2gNVuLTxBoWopJsmCsFc4OMHOc+26vI/FdtcLrMlybwXvnKHM0YyG&#10;J64rs/2mPB/iTwtrFrpOvWL2t5boQ0bMHXH95SOoNeOaPqV3bhBHMwwOg5H619RgaSjh6VraJr8T&#10;5DMZSlXrOSabd2mdTDJlkwzAnk5XAB9Ca73wD421Pwtq9rqOnXaxTQSbyepAIx+NZGm3Ut1bjzQs&#10;h3bDhccdcfKKjntolyyuSrEA5Hy4B7dDXPWhCqpwnBOLVmnrc4aEnBxnFtNO6aZ9eat441HxFFPe&#10;3d6LiSbaVYjn5Oi8dMCsZFZUMzSuXPGBnB4ryPwf4d1rWLW9TTrKe4S2QTTGDJ2KfUdqrLfSx3Ah&#10;F2yEgj5mJUfUk8V4sMJRp3p03GKj9ldF6I92WNquMalTmfN9p9WfTHhSz1KSzuntUHlRPuOHCleO&#10;Rzzmu/8Aht8R7zw9q5lEdx54k3hAolQkgjLjsB1Jr4wE1z5yKDLI2cDZkbj6jHXNeveEv+Ek8EXF&#10;7qmraDcQL9nEkTT7ipX1O3+HB6GumhQjGqryXM1otmz18BmMqnLFQlyx0k90j9DvAh1z4bM+p6Zq&#10;MGqI8sz39k7KkTCdi7BQejKOB618xv8AGZQviK/093tptVuys9uikQwxZOEL99oqj9g0f4m38rW3&#10;ii80PWLm0Bl06LaYpdwz5gLEfe9Otd78IPhrongzRPE+g+KtchitNXLW0V5jMYkxwzn+FgfSvZtF&#10;aNu91p6nuRcnJtRurfF6baHVfCTQvh9o3haXxDqOvTRTx3ax2cCOP3crtzKidxz36V5b8X9fvJ9V&#10;8TX6y3bQFf8AR7x4z+8KqArOygAHjiuF8C6lYap4nOmS+EW1+xsI5LOH7MzRxvKnSZZCMHOM8817&#10;TPrniaOW4stG0W4u44rCQ6hp821oFfOFwG+9tB4q3Bxmru99TWL5rtehl/svfF7w6ujzWni7U3af&#10;fKixuMrNHIQQSCOn0rsdWg1jSdbiuhZXs/h/y5pIxapujtFfo4bJ7dfSvD9K+HMvjK50D7I9tpd7&#10;pWDHBqI8pblWOcYx0r6Ge+8QaFp2owahrJtWhmEa6YId1sUkOCFfuD154oqOLd11vddjSnCSk/eu&#10;7LqcDCLLRdK8/wAO6bcakLqWM319EPMCxh92x1GenevoDxXq8ni3S/AA1K0i06b+0h9l+U7wsaj5&#10;fbce1eZeDvHF/wCFL7UdS0XTbddOudsFvbfdWS6Bwxx9KveIfGHj691Lw5reo2MEWmQ6mPMDRESF&#10;x1WIdyPUVDV+pTTuvdVls79Wa+j/AAh1m28bavbaTql1/aDTebLBdJ/osit/F7n3Feq/FGHVdJ8I&#10;NpGpyWk13Ph7QQjy44QjAyRsSec9q7BvBep6v4jh8RR6nfjSoIBPAItoldzyVz3T2PNeP+MNP0n4&#10;ha3qdldy3xtTEvkylQkkM7MBtJyOMisZvu3v+A6VR1JR1i1GN5WWql6nmfgz4h2+j+KdG1Gx06zh&#10;NyHgNtIN5bpGzLt6YbvXvXxO+F2gW89h4huoptNtiRbvNb7V8qWY/I77ui88kVR0fwN4b8FeLdPn&#10;1TUibTRLV7SEJB5jssx3MzsOpH9a8i/aZ/alEukaPDpmmQ6pZtf+fY30ysIgiNwrA4znp7Uoxc5W&#10;jq9reY5Tk6lOUVaPLeUtdnt8yr42u9XutX8GW9/fWt3oVneFpLzy9kFw/Qb/AO76E179rOmppN/q&#10;Gt6L4FtRoiWgF/JFc7oun+sCDg4718bjXPi38VL2eO20u1ubV40lntIBHsiEfcIDz9RzX2h8J/De&#10;la7oN54JsdYWO2uoNlyWZlZJ3HzRhTzwRinUXK4xbVyqsuWHN2+JXdknu9LHhfw78cIt3q3h+9tL&#10;G8s7MLcLcujNHGLs7gHVSMHFew6ubGD4kPcS2bTaaPDqC2igDTQFumYwPu/TivL/AIk+E/HXwt1r&#10;xFq9vaRLa29ra22ViEouY1yBJnopA4wa+m/hb8VV8ceGbHW7fw07OYWtpMjAHl8EqRj8hxVKOjdu&#10;y26oivUXuzh70ZJ6qVt+p574Oim1/wAUWOteFRp1tb6fbGzure6U5Jl5Ls3HI7YFdbqOv6D4Y8Ta&#10;nri3FnLYW8Qh1GO8+dbp2GdsA6Bl6e9eaT/EuDwtqFrq0AWOH7UyajatFucZOF3novtmum0P4Z6T&#10;4r8SNqXivbbabJuurGKNwUd7g4bcp+vFJa2RFWNpTlJvl5LJbt+Xn5Gj4gttL1+9msfCNvpOlwTG&#10;3vbqS5jG+3aY7g0aRcEjHQkVlftS+H9A8O6IZptGi1a8XyXOoXDkSQzOcKyLyQD1z0Arh7nwr/wr&#10;v4n61NpmnSappstvDO9yZ9ggRflZDkhWA9BzXufxr+Fumav4U8Salp6T6nqmqWjRwNDPhItycZXO&#10;Cq/TNVbVaddfJA5KEqD5nyNe73bfdnxl4D8QeMNFstT1o20MV1Ndw2C3MpV7fDkDc0g4BXvXuPh6&#10;41az8XnUdcsZ7q0t1YSPBKrxTIy8ld+NwI7VzHgvUjpfhbwjpt54f+22hzb3Vijhg1w3LSOPQHrX&#10;rHjawg1bTIfDlglretLb+dDGZPs4sxH2BU5OzpSk7v0ZtOVpO8N0035epz+mr4Zu/GFlc+Hhby2N&#10;lI8sRKs0lgSpYxpGx/j9a4STx4ba/wDtttqU9zrepER6da4McMLITvZx03YHJNeo/Bz4ayaXpWn+&#10;KbCOJ9aSWVZrR2YxNHESm0KOCfc16x8X/hnpHxN0oxaNdxaXrtuqXErRIFYnHK59/aq5Xp99vXsc&#10;csTThU5XeUUuVyfS383k+5+aeseDZ/FvxaltvHmj/aLm6gjaz+zSZhY9MuR1x6V936p4Vs4PDg0T&#10;S7G1ubXHlv8Abny9m44BiGM9eh7VieHfh/Mdfs49JntUfQ7USRXN1J5jmVxh45R1wexrybxV4o8X&#10;T+NnWwtDKjXEZZpSFjJClpFyP4QfxrR1HJL7kaOnz1Eote7FSf6Hpnhb4e/EfVPGlhofiHUbO40K&#10;x0wPb3EC7CWJGI5cHluteY/tBaNqngHxHqGt2U1pdWaQhDYTSFDKWG0lFPDEda6DxBZ+LrO70fXL&#10;WeEyiZZLmNZmULC3G0lvlYAdhXD/ALVPiTSdY07wlpT/AGe6nk1CJo7uKcSeWVOSmDzhulVCzkrr&#10;/hiIQqKpG004tNNJW1PZPAnwF8LeJdA8M6nf6jNZ3jt5iwS4ZGb72HJ5AX2NR+GbvUo/EOr2lpbJ&#10;d6ja25R5okMqO3PlhVHGNvcms39oP4jX2jfDiSz1HwZNa/bBBFBe2z7RbzkjJY8bcgdutcbN438O&#10;abofh+38O+I7nw5qUVmZbxbcrcyM6LwsjuT16kjJ9qXLpFrYmmqk/ac3vKTaS0aX3CfDDXJ9O8b+&#10;LrTxH4AWTUPsW6CUWwQosvBy2AME9Kv6j8dPBXhrUU8H6h8M9QtNPkzJc3KBlDSHnOV6jmvQvhb8&#10;QdV8QNYWWheIf7X1S8QTX1zqMYItokGPurxjP4mvFNd+JfjCXxz/AMTO6caNHLLaSXUdt5iSLEcP&#10;sj9TjgUm027rZbMr2TnUadtk9JO/bY9N0b9qzVNB1ptNi8PSahoz30VvZy28QjaEMOhAHzflXuPj&#10;5PA/ivVbmwkha6vzAn2ry4B+4ikG4FwxAUn1xXmuv6dNpaWdrp+p6JDoV+YZ7pmjZLiAggguCG2l&#10;vbGK+Evi14i8SW+tapqdj4ju/wCz0uo4FuhGwAiV8BS68FSTxmiErtR06Gf1aDl7SN4vXVdfU+mB&#10;8KdE+EEcV3LrVkEvXf7Ozx+dNGOv3euO1eOXttZ6lLe+K9O8YW8d87FPsu3ayKpxvxn9K+idd+D+&#10;reLJI9dfxJo2ZY4/LjIaVrcbcYO49xXyVo6aRpHxWhuI9Me7tUja3u22GGNSG2vID0256GlzqTlv&#10;tc3pRtFe8pNOzsrH0N4n+KVjo2h6WdI8Wfabu6uLe1uL9wFNucBmAQ8ZOevau6s5/FuoeI3vTfQL&#10;a2cEcMV6hB83cfmZgM5JzXxD8afE+l+MPiReWNn4daKPyljgCLua5lUcsqp94t+deyfArwNqfhTU&#10;7Oa4TVY7DVyI44LlSsKSRnnr6dgeaqUbJdNCE7p2jd21vueOal8W1+F3ivxHp9honmX8uoyh8Hb+&#10;6m7Db3IORXWePtN0b4gaLot/ZeI5En0lWdrC8cbpIw2WUeh9M19zfFPwV4Ls01C20vwrZS6xdss1&#10;xNdfemaEBso54BxXg3jj4AfDRtJl1/xZdHS77U7cCFLKX5bYxjq6p9/Pc1tGaTjZNNbtanPzqUE7&#10;aSeiatp8j4uvvhhc2urv4h02+SXSbZonu9swEtosnXCf3fXFevfCf4uaNF4kPhpIG1BXlM1vNc7W&#10;WDI4ZfoTkV8w+FvhHqfjrxdN4Z8LarFOWVnV5pjHE6Jzk55JHYV96X37KVj8P/C2naSi2t7rc5e8&#10;ur132NFsA3RxtnpxwK6as0opSu9NNNvUxUouqoqycunkcz8arnW/Guo6N4Y2R3clpdBpmjcxtdwH&#10;k5YdOOM19W+Avg/4G+yS6N/wgVvbJdKXtVlbz/KcDaZHycrzyMGvjPwWBDdahHoNheahf/ZmmeRZ&#10;N7wheqZ9Ca95+H3x+s9PtrOLxJJbw37wzeek+Y3BQ/LHEnrjrzXPzWsr6F16EnF+z0a7OxP8evh5&#10;feD/AAzoUOj6oJdQkufsmpSf65jbvwXAHQKOnpXyfD8FfG/hW91PxT4GkttRtBE9nclHEkyBxlyQ&#10;3fPpX3V8M/EvhLVZtS1uzS+u7d4tkiSEyETZzsQH19K+WNc+JWq6Jo2u6Bpvgy4K3ckzSblaEW0t&#10;wMF2K8kqOgNFObV1FJJ7r/MfLJxtJuUo2d359l5HYeB/EPgbTfhrq96+oLHr86NDeLKSzBn6ptY4&#10;2+lY37Ofi/w9p/g3xrplp4rGl640iSWZ2g+YGx8pYZwPWrPhT4U/DfWtKtE13TZbe4/s1UISV988&#10;wHLsFIxg9BivZZfgD4F0P4diz0bw2bnVpolQ3p4ZpGYYZmJ6DNZNwtO17mlXRwTvZtf1r0Lt38P/&#10;ABv8SPDv/CMavNZ+To9x9oubpZAv2hWXegRhjp3yK8hs/C/hefwDc6RpWs3Wm/8AEx8q8W3cEzOW&#10;wc4x8p9utei+APhR438N+JNUsNbvVe2vLZJlksHLbyesbqemOxrl9Z+CY8OX+o+IdPtrU28EyTyp&#10;LMQq7D8y7P757Gp1V1dhDlclaUbOzSWn9XPpH4c6t4K8OXU2g2+sswtdPEiJNEVTdGOTnAz7dK+f&#10;PHPjGTxLp66/4W8Nyzanazssuotw4UDAxt5/DtXc+LiLDwtpniu3SS5nlv1t7i2Yg7LdujK2OgAG&#10;fWrXw71/RNQ8P6NHba/b6XqN3qFwpEIBLLKTtDL/ACzUbrZW/MORRvNOTbfK79Lb7H5+fstJ4k8R&#10;+K/HJuNfntXa1ZriZhuZZp2IBOenTk10csnj74Ma35+veIFWSWIhNmJhdQk8Bs8ive7DxV4G8EeO&#10;rnSNIjeRXRodSuwhdZdhL54GcgmvGviv4btfjB4gutRtLnVLPTv3VpYTXce2Bpydp3MeQvt1rdSv&#10;Ud1aLtcm0rWWtl+fc8o+MfxR1DRtV0PWtN8uGOcNM1vgBSznBbZ6HtX1J8Fb1te8IX09r4hK3Gpt&#10;5z2pAEVsy9gtfnrr/wACfGlr4iuLOUGZbeQiOVlcxSxxdCDg4U4r61+COpeH/Get2OmRajH4bvrS&#10;LEpLqyXcqkAKq961qU4KC5bPuyIym5ycrpbpeh1uvXWleH9Elhv7vyNcm3bLuVdsjSK3ykE8bMdM&#10;V9CeFfCeieJPhb4kv9Q0qOWeSxkZZ5FDPM6L1UkZ6jg189ftEaJrHiy+8L6PdRwJdwyTW7ZABdkO&#10;7cR2XFd0v7Sk8NtqWj6zBBFFbWgsoo7RMN93aXH9McVmorli1qyqqqNJJpapt36Gd+yT4qubvQo2&#10;fRLnU59Kv2lt4jIFCRgbQxZugXnim/HjwnceO/H3hzR9P8Nwy3t2WuPPlXZGiDknd0bHavE7bwJr&#10;nhlLW60u7vrrT9SjaWSxRWWR1IyGcp0A684r6q0fw/4ykXw9req+LZLeOzjSQefAI/Kh4LAFRnFK&#10;o0pcyZfL30drHzL4x+Dmny6trHhu00+9udW0+aP7S9sqsqIe5wRgEdK9n8VeLPGnguPQ7DQdF1D+&#10;xbKJGmtY1N3GH/jeUDkcc57Vw8nxLhfR/iZrVj470+C8kvwSpQGW7jQ4XD8kYHQDNcT4A+KfjO58&#10;Q6rLa6tqEgv7BYJrsRNLCiMp+8CMAAd6OWTV3sujB22sruxhH4hR6Dq139nhhu9J1WZp7mzHyRia&#10;U4JY+g7V1Gv/AASW91DW9R0vW10e20ewS8+z3jNsbzBnCFeqnoK8t+H3gu68Q+Nr23uXmayht5F8&#10;0RF45WRsAtjpnrmv0E1Px/4Q8Ma1YLqF7YahK2mPbNp9sBIhVF4WQtn8M9KVWThKPJvbXqXCzTv5&#10;2R8afAT9nvxd4ygtvGF9q0EGiC5kE0A5dgDtyqkbefetX4/aXp2gW9locOsG7uYLlXhj2hfLifna&#10;ccHNfV/hxdB0zwzp62HilUimkJn012JEJkPAVBzx714X4+8I/Cg6tbJdT30MKQm+nvHzmRlO3KE/&#10;wj+7U+25qkW1tskZqm0pa91s+hU+HnxB8H+A/D2uz3ukNZ6m9vH9kVUy87dc4P3gTXlHiX9p3xDq&#10;+qDxNJHZPJDFHF5Mke1YkTjoedx9a9t0/wAE+EPiz4l0uSPV50i0i3CLc7R5cpPMeB2x3zXyz8Tv&#10;Beua34oi8E6fo6X+rJdSl7mLAWf+IkkYAVR1rooRhJ+8nfrfoZ1fdu0/T5nr/wARfAvhHSrbw/4p&#10;0bxH9uvNST7TPayJhYzIM+YgwMYPQGvVfGcvw3+JOm+GNNvdfN7dWlriRlYJIkknHzE9l9BXqHhT&#10;4CeKvB/hsST6xpl3exWRxY3cC+XEqDO1ZOa+Q/CM3gXxPpNpof8AYdrpGrtqBlvtSlYiTzCxyidP&#10;l9B0FQr73fu7NdiYuLs4tSvv6mb4G+H2v2fjiTwjpfirzdIsWaXdLlId7DODt719h+J73xN4U8Ir&#10;4hg8NbJbJzHcX0cizqsWdpeIN0P6ivlPV/h5baH4f1K7Txcbu6i1B4Y7eI7PtCkFd24HJIz+FUfC&#10;njvxP4c8Nat4T8djV4dNe3H2NIsBGWT5jlz1HpVyipvmunb5Nk3a0tp5kGsOviDRLnxZJqV9HayX&#10;RAAJyGQ8sScZz6ir/hL4m3pnh8O6HpFpdLrO0x3M2JJg4GCXLfdrgPCXhDUtbgbSU8SXNp4f+zSz&#10;W0KhCXkJ+VJCeOe5rC+DXgnVrD4naNplzrcWno+9vtiEHbGB0X/arXljaavtql5D5ndPltfdn0Z4&#10;itNV8UabJ4Av7W2tbizuw00sjpIyADcfKVTluPTFWNP0fRmsJotPvrXS/wCzvnkjEbRG4hg4Yljg&#10;KzdhXs+meF/hZ8M/Fc+nza3FrUuq4bzLh0MyPIexAwDz1Jru/HfwC8A6tDCLO6Fu1lNHcXVrI2ft&#10;EYO4hic9RXI5W06I0hVSs7O7W9v6sfLfhq88Yz3V/rvhrT5LrS3UQzmIHMCtgfPu5bjqRX3ba+BN&#10;As/A2p6PqLS3U91CLtLS2Yqsa43cEdj70eHfiz4H8af23pOi3n9mwWNiIbgKn2csACDxjn0zXkXw&#10;I1aaw1nWdMvZLy/sLiF288PmOCGLoiHrnk5rKqr26GblKcJNprlak1/wTzTwtr/wh8Ty6009vNpt&#10;zoNqcOGZHlA4+Zc4IH51434IuNctfEE2q6XfXIt5gtvFdsx8vbI2NuTXcav8PvD2vfF64ufC2px3&#10;tr9k8yUSL+7V242P0z9Kz9E+IumeDrTxFper/wCkXEwcW1iExFG/RWX0x1rpa0tG7vHY0W12+ux2&#10;nxO+IGtw6ZfWeqajbTmxulS38kZ4IzlvUisLw/8AH/wjrGi6Xp2vi+/tfc9vFfE7hEj8ZTd0GPaq&#10;a/D+8ms/Cq6lcxLYXas9zf5DSK8gJAKjqB0FfOvxb+HH9l63dwpqxe3hj3WcgTEhZTgblFOiovR7&#10;kT0tbZfLU+ztG+C9/wCFbK/v1vBdaDNbTTmAJ5c0jqPkY/7Oec186eDW8e6R4b8T63aaJF5V9OIH&#10;vrk/6sOdqqn519I/s7eP/E2v/b7fxfINO0iCwSyYODC0u0ZJBYcBh1r0bx1pk+k2r6DeXMMXgvV7&#10;hHivoR80L5BUP6AnoaSk02mk+5Llql13Xp/mfHGlfCjTJvGjR3+uQrDp0FvNfiVtkcolHIVh3FfS&#10;vjr4l6KlpaeDPCN1bzWkLJdXLxODJHCpy33+M14xa6jpPiD4i3fgq3t7O+guJDFbXZfyCnlLuZ1K&#10;glifSuU8afs7aDpEd4kF/cxaqtyxeeUgoqJ0XC9QfWnLW3M2rrQ0snJW1trb9T0yz8cS+ILzVNB0&#10;ie5TS3mhdgyLEyxg8kg84z6V9UTahpWnxqZfEEYt5v8ARlR8Sm6YDH3hz9BX5pXGpz6dqdlYwTre&#10;XWriOHzYQYiUU48sZOea958F3Nl4LuntPE9tdrFa3CT2UUqlzJnqvFZThbb5GsdWl23Po5fF9x4N&#10;+H2uW8luLIpdjyt6nyvKduWwepNaOi+Bda+zpqMdjbSWAiF1AkBZX3sPvFccVw/xi13VPEcdpoVu&#10;lpLBqFxC8McoJZN2SFyvsDWV4J+PesfD/W28MarZTyzTSrAu1CUijIwNhPb61la9vILSjGTioqUn&#10;dp9eha0bxTFpnhu8iu7GTW7vUp5iYcswjbPyqXHQivkq48QeNYrjS9e1FY4LKO/a2MOP3cRQ4C8f&#10;xD1r6Iu/HuveCde1FIbGGLRr65e6klTEkqCPgrz0PHatjwqLX4j6sdbsNKdra3lMv2K8TasrkDLh&#10;e7HtVwfKruN0+ppJpNu9uu/Y4vxz8TdT8cWkHh/wlp4mvrkeXcu42lVHXaT2r1O7/ZrudOstHs9V&#10;YmyLJk2pIe3dwA31Ga8csviL4w8E+J/Fl7p3gNTeozM7yrtATqAq8dO2K9y+Fnjrxd8VNAv74+IY&#10;rXWGJQacBtUBem5Tzk+tEr8qstPUwbkpqzio21bT/AwYPBfw68NyavbWNi91fWspgke6kLY8wYGF&#10;Jx3r2S+s30eDR007w5a3SLApedEAmhCjnYR1NfDHiS10Lw3q9/a67eXn9s211Hc3c4JYEhtwXC5y&#10;AK+pn+PWoLJoktrpN3Favp8htpZISomZl+UjIz+lE4vR66luL921pbt67nG+Ebx/i98R9Xt7C/kn&#10;sdOlgcySIFeMjrhjzuBGK+fdd1jXtV+KviGTWdUke10aRrVyh/eSIDhI8Dlifavd9L8HaH4b1Tw7&#10;Fo+t3p1TWrh21RI8wcsu7zFB6FT0rX8E/s7Hwvr2t36asL65lm87zb4A7W6gv9PWt4uK5rLeNl13&#10;JUrNXkrJaK1tir4W1X4itr9hpkHg+PS9IsP33mXIIMqS9PlXp1616lr/AIWutf8AEdhY69Y2i2M5&#10;MSXlofnw4xsYPkAD1qC3+EXxF8UalqUj+OrG6iuNqhLQYih28/MpIzj2roP2gPh/q+neDPD1jHql&#10;hOtpcI960f8Ao886D+FSD3rGcXdaWWmpnGvBzhFSi5SurLdXPm6y03w58PtU8Tad/bOqXFlpl1ss&#10;gImkhlc8hWKjBwa6P4efEXxnonxE8ODU9NjvI/ESMtlbsdqWyj7x2nvj1ofwzd+HNZmsbm4ubTTZ&#10;kh1CPefMiZupXnuK734keEtS8ZPp/iDRfESW66dYt9lMKCSR3HJA9KE0277nTNaRV7pq1/w/EzPF&#10;HhLXfDPj/wARa9beFfNsBHvmRl3bcckwgDHPrWZ4k8Ral468Jrrt8tvdWaTCG20qUDzVDnbzjGWF&#10;bfwI8YfEyHSok8RaR9otr6WX97NJ+9VcfxJ1UH3r5j+F3hTWvEPibxVLJcTaVp9lqhNuq/MrOjZ2&#10;D1HvQ4X5ve2FTbu+ZLTS619fQ1Lj4fWfw21SJW8U3Gl286B5LS8XefmIbEXbJ6V7V8WvjXofiTXv&#10;CkWjurXtpbx7pIeJGY4AQgcc1meNW1H4razoKXllbT6daXGyaTIEqhODnvziovir4F8KeD/E3g3W&#10;/CVzb2k8twtrNHKhkAckAO2apNSWrb/rQcX71Lmiuaz22Xc6344atrUnhGPVL/wvaxfZrmJLi2kk&#10;xNKpYYYhRxWN8e9J17VNK0kzeEX0/SJYI/O8qYFmUKCSQK7r4x+JdQ8UxxadewI8U6CCSewjMjmZ&#10;ec88L0ry7wT8H7XxidX0y9+Jut2V3ZEotvdSBmWAD7u3gYp05L8TnV4whKSSte6V3ZM4/wDZ01jw&#10;YbTU9NsdbvZA9xsmikHCRDqQvfHrWn8Wfi/ZeD7C88I+G7R2s8eatz5n7xy/JJbvivFvFP7Of9iy&#10;32q+DdZuljhBWTLfPcKp/eMo/u/WvVvEHg7wFrkWj6hoFpea7NDahr6CDJWIKvO8YXac+9aVHBy5&#10;lJtPfuacrdr6a/L1OM8DfFmXVfHmkwTi2tgLIefPG2cBB/H6mvp/xR+2V4Z8JR6pFL4Zv9SbGyO9&#10;jjKJI2OBvI6Cof2evD/gm40Oa4svDkVpq5eRppL5Q2+Ef8s1PpXV/Gzxl4Yl8IaVa6ho3lRSX0cZ&#10;ggUKNqngrj86zbi2rLS23cyqWqSUXFuz37deh8P6N+01qvim5ka90uNtStbnzrFZUy0RY8EDuQPX&#10;ivqjwzjxFPqMPiKdLjVpLYG3ScKqRK/VgOhP515bpHgLS9Q8U6xqDR6ixgiwsJhAMefu4dAOlS+F&#10;/hzqPjO91i+fXDDp8MDQvMy7ZUljGVRjxmoqOLasrLtudVlGOrtbrsfSt34ds/hd4Xk1G0uUv7mQ&#10;DzBECpDdgoXpXkK6t478c3dzrepaJcpZxWhtLW3mTEahx98tznnua5LwP4p195NL0i/uI44Y2Pkv&#10;u3iXA6tn9K+tNW8deI/D3g8GKEfbL6ZbKFHXMQMuRuOPalHTm/4ciblBwekpSla700Z594A8a23w&#10;+0LRdD1Szlu747pPOt08xIw7dyM7ce9eteDfEGpWWs3wl1ZLxLtWkh3DJVOuw49K+ZviOulfDnS4&#10;Wi1C9N1cbZLtjiZdw5ZQfSuf/ZD+LHhO58ReLG1bVk05ZCn2J7psLIvVgu6qUZau2iMqyh7OpJK7&#10;knpa7Z65NoWmfEM61pmvXcmk280zxoEfMUgU/eUHgVzfgjR9A+D+t6jEfFEt2bWEf2fDGPM3gjJD&#10;ba2/E+l6hY+FvEdxJCt7YtqJk06SEZaSGU+o6CvMtC8EXei23iC7g0aVZLyHyrT7QPNdXYcOjc+v&#10;akr2t8zaMYyv7/utcvLp+Z2OpfGrwpdzvfz7UvJ3BMJUqEHcn+9VfxfpNr410O5v9JvDaXFum6Iz&#10;Dy/tDDoigY5NbMP7OsugeCNL1K6u4tQ1s6hC2WiClQ5+7g5zt966j426BNL4dht2uIo57FopB/yz&#10;ZndvQdalproVCrTlyqnO6u46dLHzD8LNB8aarc3dzq9jcRarZOI4EKnAQdG96+kTq2maLbX762g0&#10;/UbtgiXDbVcFB94EdBn1rQ8am58OHTpbjWml1aaKJo5FGIXXgCMqOmPU1j67Fa+Pkhu9btoL2S1l&#10;8l7aLaUQqOSCM5z7mqk076W8hczko3Xu9+un6HKfDu81rxLoj6jq3iW0toDczGI5V2uEiOAX7DOK&#10;2tK8WaI3gHxBrFzZxW999uMNlKWLGVvuoUz0WuH/AOKLGvz+GLSxfT7e4hD3FuQfv+kKn7repruP&#10;EfgSz8P+CdY1PW9Ne4tg2bGz/wCWiCP7jnHU0pW10CfJpdtXaaS0+X+Z8NeJfBHinwrr9rPrNpeT&#10;f2vcRxmeT96r+Ycjyz1yB2r7y1jSPEXhzw+9+lgBc27IlksmVDZHBVOK+f5PG3jPxVpPgjxjFcQ3&#10;Fnpl6xmtSgAh8v5VIJ6+9fXnxJ8ZeI/EXhTQNVjFi9tBMss8ULbpiPYe3cVrWm2o3Wq0+4zlzKUF&#10;aPLKWrb/AK3Pnjxj8E/G/wAQ9Mg1uw1iZdejiV72yuG2ZHYIRwBXh4+C/wARV1K7DaOI5JrcWsyM&#10;6ng9XX1r708J654R8SLo/n+I5bXUnlZmMTmM7M/6t/Ue1dL8RrnUNA1aS6soxJayW3lpcKfMw4HX&#10;jNJVWl0sv1I9o/aclrNrRPRaeZ4h4h1iDTvAXhvQZQwvLYiKZov9a4B56c1xnxe8cr4a0/SrXwrM&#10;10t6UgvdqF/s6gc89c4rqfh58NNY8c6smvtqMdm2nSbrmNmBadfQ/wB3616X490C303S/wC2bK3V&#10;BJcATBWDIADg59zWd3o7XNnOCmoX1vqvOWpw37QXhebxL8NdMfwjq1y0sECSTWYyW2qMEkdq8V/Z&#10;R1HW9Wt/GU8s8Uv9i2kYMco2u2OWz+Ve36h4m8UxwQahoeiRi5ZyjRMdnmxDuR0/OvLdX+Imn6DD&#10;BrljaIl1q1+lvrNssXy7YjjIAGAffvVKV4SjZavR+ZioSSav1669eonxf8fWHiLT9IksfC93aXM+&#10;wyyXK+SpQHhlB+8K+nfDPj2a38PafbDSFkluIvILxMAiNjjivnD4s/EaPxdc2NtFGHstojQIoVkx&#10;/D1zn61q+EfiR4Xt2uNCtYnt76OMbPO3ZDjqcN0P0pa9FbcqdFSpwTh12vsVfFltq3ww1fUtW+2m&#10;aO5txJJGuF3O3AHXA+tec/HDxl4h1vQvDV6/g/UdOM6Kiu0e5rgN2KjBOeo4rV+JnxPa31lLe80g&#10;arEbVC4LYEZTo34daZbftaz6vf6Rb6UPNl0tGY/a0/dA4wAPUj1q4rRPldr/AIBJu8btc1tehV1H&#10;4c6dZeFdOvVtby01dmLM0jOEVFGdsi8Yz6YrgvFXx6t9Sm8L6JBYSQuJwZRENuHHT5vQmvs628QS&#10;eIPAd5r0uy4dLgTXMRXKMynlIh6V82Wnxf8ACkni6bUtQ8DmyszEsW14wG46uopxd91cUajd9NYt&#10;39Tk7j4k+KtIkuYNSsnsMKxt1iIAmx93LHJxXQ/CvxT401cN4pn0me7tLQNC0SkqQc42qB1/HitT&#10;w1+zNqniPxPL4paX7doqSNNaafNcHzGU8geyj0r7P8AXXhaLR762sIjYwQuwmgBPl+YRyAe/NVNx&#10;UUrK7X3E1K7Tlo3Z2aXn3sfO3xG+IMl/FZaRqayaZo8yLNND9+4fvgY6KO9djpXgTRJU07xD4c8P&#10;t9it0K8jbLJuGA+D6VyXh3w/r95qMnjK5sIb6CzkltxA5HFsDguAfvH2rmtX/aMuZJb638PS+Tai&#10;ZIhbTRMrjn5tgHas2rp2vsdEU9oJaPXXTz+Z7DqVhpur6Hc6Prup7b2H9/aRyDEmeq8jk155o37M&#10;E/izRb2XXbY3EsylVkgO2SEngE8816V428LR6ra6Hd3ljNZ3MzxxhweZFYZOec16j4a8I33gZYEt&#10;7qV9P1FxvaSRn8sYySuemaiLcXv8zKpUtC0WlKT2e2m9j5/tPgPd/DTwr5cfiGCJWO2Z5ic7WOBg&#10;Z6isjxB4Mm0vXfCB1jxC1xYyDKz58kqv3hu9QK7f43aRa69eOz3zxaRbsAt4rbisnoR/dFeU+MfD&#10;PiXV7bRtUjWPXdIsE2TSbgq7F/iIHH1pp3k356mkL8sbyWvlbfZFHW/h5rPjXUbsHXDcWNrdM8Lt&#10;+8Yp0Cj/AGRXSeGNY1BdP8R+Gh4ie4ltFCQiOMl1BHTPoK2fCPxT8LeFtCOpadbOIgHa4RcbmK9Q&#10;oPavN/CniDxZq99rHjWLRYrTTniYx9QxT1PqaaXuvshauTTStpZvuaPgrwt4A0fwvLq+sXv/ABOo&#10;ZH2OWYNE5PyoqLzXid1rOv8AgrxPa65fJbSm5gZraOzOXDEcFwOOfWvV/AXx18EaZZapdXmjw3by&#10;zNJmSMPubvknivnzU/2jdPOo3eoWmiwkXMh2tL92JVOfkPQCtaUJt/A2DaTkm9N03qfV/wANvhod&#10;esPEXiDxP4mNvqF7AfKjucN5aAbhgenpXA+PfGGnx+HtDhtbryJIW2yypAxhlVDzz0INej658Rtb&#10;1nSrDXNP8HpcWklqsTQv8sku4Y3oPStf4T6pqWqSw6Z4ktrTT7ZlZRYTxqHRMZBAPaokryu15fcK&#10;nKSTbe2tu33D/CnxP0nUfDAktILi7jtIgbiTy90IMYyVOeB7Vc0b44aRpOi2TBttjOxeS3jUkhS3&#10;3FPYU7wVaW/g7wd4uOkPHNpl7qLooG18MWwQo9K9A8U/CLRfGHhvTYtMs4LeeGEOzqNrtgfdK+lJ&#10;+REp07vnjo5WvfRO19S14q+NHgn+xLV9RtdsVwn+jiblkJGBgDoa+SfAXxQ0vwbqGu3VzeSXRXEp&#10;t7lSo8sNkbN1e+eJNC8O+Gfhjqklwbea8tBuUTfO4lHTBPYV8s+K/BuufEPw5o15Z6ZHqtxbW267&#10;KMIyEbkD3wK0ir6vTZX7CpRhGE1FO17a3Pt3VPjT4g1XQrXxLoOn293ZSwkxW5U7sAcnIPavm34f&#10;eNfF/j7Upv7OittNu5omiCQICxiVvmz0xg9zXQfBv4v2Pg6w0vQ9O0kO3lmOdZSXERfhgSB0rjbD&#10;wl40+HvxIGuaM0EunagTuXJKQpIdz4XtUvl552btbRsIw9mpRjCKdrR8zyD4q6RpvhzxBYadM8Zu&#10;BdgTumRI7nltx7197SeLNK+xeHRa6HARDIizMo/e4C9D65ryzx18K3+JHxS8NahJplv/AGZb27b5&#10;lfiWUcjdiuf8UQN4TTxixSSKKKdEi8pi+JB357dqmU7wgr6/8EpSjU5eZ2kkna/fQ7nxj8KtR8jx&#10;RrQmvdOhmjMsC25zGQR0bHc1+b2s6t428PiKKUXMVvuEhnt+WCMfvNgZA+tfoHqnxD+Mk3w/VpbG&#10;ztrSZ44oVyHlljbuR2NeCafe69Z2HinS72GFGniJmklIYsmOi+lXStFvRW00e5UFOUXeSunZW7Lv&#10;5n1ZZ6hdX3hXTtR8NeMTrd3DBGEsbgLjfj5iHOP5VdspfEmueGZpL2xRUd2W/trb5JCg+8AelfIX&#10;7JGg6vFrOoXN3E8dlBEwglB/doG/rX2p8OfiHoYvb63W++0ylH3xKQ4A6c7c0TglKSuc87pO0bta&#10;7f5Hjmg+A9CudQujoenpNDPHmOC5kGyDZwRg55Jrr9HmiiuIvCt8hW7vC32WMNuSLPGQewrI8CeC&#10;NKjfXdXaSYxmSeQKrGPABJ6cV8teNfjpPpmnTarbR7ZjOY7aWZSXh2Hg5HUGojByktLs3bVpe9pF&#10;fNM+uvjV4Zt7bU/ClskMMbadMpvJMbROmORu712WjaH4Hgkj1LMNtbW++dImPyOxXsT3r5l8VftG&#10;p44+HPhaCK1hm1aWTEwbkhl6sTx1963dE8X61H4XXTru2tb6aaZYo4hg+Sz8APgdKHBxWqWjJpxl&#10;KEU209btPe/U+g9M+KHhbxbcG4vZbq0s9PlDIQWEUhbgAnpXo2kfCHRLLxBL4ktNb2xXUGBBJiQZ&#10;bncGY8cCvleTwV4x0vQv+Ea1xbayhum3j7NhjKhOcA9iKuLe2Gm6xpv2nVyLK3gEMULSmSRmxgki&#10;tItJvTW+5hLDtr93VaVmrL3k0VNK+Iekah4v8S6DpWm3ly0UvmXDxjeMIeSMnGDX0N4Z8UXnxD0u&#10;Swh0v+zVtme2ae4jwTjjgHBx9a+Lta+LMHw/8RT3HhDwkyy6gf8ASZpzlWXPYDofrXtvwn8b6tf6&#10;hdnV702kl2wkaH7hZT/c9q1cUlHezX4hiKMpJtR1ik03e6focN4M0HxX4Q+IeuaNb67HPAlqSrRq&#10;CA38II7V6H8MPEXjPxl4n1PRNV0xIntCS99y0aKOgA7k10niHxb4T8Gx6xqVlYs1284WRm+Z5j7A&#10;9q534ZfG3xJd6mZZNCt7LTLuQrvRg8zMO7jsKiLutbOysDVSUJNQ15dHLdsydbm1ufU9c8L6hNZP&#10;YZfc7KEZgRwy/SvO/wBlP4NajoGueIJbbWLd7G6jMUkrArJGqt1XPaqvx98deIrnxPrGq6XbWVuu&#10;m2ijMq7llB57d6810P4rfEL7HYTa5op0+O+2rb3MShIX3HI3kdBV0VJQdmrPRq+5vKPNCKsoya3t&#10;s3ue9+KvDfjHwj4/shaxy6to8hWWS5jBLxJ6H1I6iqX7QF1daxc2Pivw3rSA6dG0TRXI5BHUgHvX&#10;svhPxNrN7YW1ne+J7W1kuH8nNuFkVEA/iJ7n2r51+JvxT03wbrdvo1rbTXMMEheWWRVCXI6kcdPe&#10;ojGXNTSSdm/mRC91zfFFb90fNcn7SHiPUb60eLwwLuazLJKYosLIz8ZfHavqj4d/DvxFoev2PiLV&#10;NM08QJatM9mpDOokGcHPevSNe0DUI/Bv9u6Poto1/wCIGRIrcIsaRf3dx9PesnSvAfjDxXqjteE2&#10;kqWPk3QtT5qM3fAP86KklzNRp2d7PXyuaKonF3mrK6d/LQ9K8WeBpNds7LW7tLMwwzoyRk5CKT/F&#10;jOMd6zrPUPAegajql8I7ey1VIj5M9p80RBHGCM8msefwfqXwustOgngufEFjqlyge1I8z7Ljncw+&#10;avn/AOIHieW31vUpG8LNp2lshS2kMZZSw9Rzg/Wuez6f0x0oqcV77cdbNaadjo9e8d/EPxtPoo8s&#10;Wr6fdCXzJk3PMh5G1TyQR2r5/wDjl+0Fc3etRj+wUjurOQxyIsO0sBxyvGKu6B8atb1b4i+Fm0+e&#10;ZlspY0kTAAKL97H+FfV3im/8OyeJNW1LdZahrd6paGy8tWZI0HJbHQn1reEVTlHmje6bt/mVK32V&#10;ZbaI/ODQZF1U3GpWebW/MjMwZ9u8dcKBjAr65+Hfgi4+IfhePVra7sbOfSSw/d4RywHJY+9Y/i3U&#10;tBj0+z1A6AlpqETtmFUC7+ed2Oo+tegfCrxP4ZshqWp3/hwW9tdWu5Yo22Q7l+8T0BY9q6Zzc4XU&#10;bdE2YTTSdt+1jyDTfiH4i8K3kfh/WLmH7Lqc3z3FwSxCucdf5V71N8NtX+G/ijTdW0TxFZXEGoRB&#10;ZPto3CLuCntXLfD7SYPEevWt7qHhB2sJHaW3uL7PlJGp+Xn19K9q+KGnnxRbQxNo3m/2fcLKltbN&#10;k3EKn7oPTp2NZylZx0V3uTP40t1re553efGu58at4n8Pa59kuZLCPcJ4B8mP+meKwNN8K+EfF9zo&#10;kukXdwLbRoXN3ZISpdyuFyD15719MeHtA+GmtWyXNz4SudJa3I8y2ERhkkbHAJ/i+leC/Dz4S+EL&#10;rx94j1O11a/tDb3K7bK5Pk+4DLn5logouUt1p6+QozSjZQceXfTT8DATwXcv8RNIXQ9Njt54LNpm&#10;SQ5C7v4mHTIr3DXvC82k2n9r65cQx3kibYZZ8Ahs9QO3tX0Cmn3PhjVrzW4tMsnXUEjjkuA4kIVe&#10;gUdveuQ+IHxK8Ix3mnTeINNlkt7eZQrzxAwFm6fMePpmo5nLkT6aErEzlOPLG8Wrtre/Y5z4tHVJ&#10;/Bum31npC39/ZKkkHln/AFuRjHPpXjeifFbx9rOkSR698Po7dLSAnLzLHINwxvweeB6Vo+IvFHjX&#10;XPiTbx6FosUdtBEDDG0hjiZCPvEDqfpXtngDwTJ4qt/E767DH9vDNbBSTtXj+XvWFvdfupuTv6WK&#10;92jBOdtNbdVzM8Onbw14Z+Gk9zpdq+p3t0Waa7zwkje3otfOfwk+EPjDV7vVtTsNVEE6or+dLzv3&#10;jomeAPxr6O8SW9t4VtG0MQQQtJKsYLOPK3McbjnOa9M8U+BNN8M6amqpqkct9DAoihhXbHM2MgbR&#10;19qcZNc7t8T39Oh1XUVFc7vNvlb1Pnrwf8E/jDp2sXmp2/iuJ7lV/wCPVmLG5U9v9n619o/Cy9u7&#10;eE6Q9t9j1FozNdTyHje3bB6+1fDvwz174h3PjeXUpLzy55tqQWTsAGA6jHtX2PDpuoeNvEMqzwy6&#10;TqFgE2yBhtlHU5A61rVUvdTt52/4BhXjo1Jrlte/VW8uqNiz8ceKob3Uw9rDcw2bmOTg7ZAP7qnv&#10;9K+C/HXwv+JfiTX9U1Wwja1tbuYyRQjfF5YwBjaOnSvu/wCMepXaLYtol9Ct5bEPebR8jpH16fxV&#10;5vL+1p4Ku2Mpu7uInAZADgMo2nHHqK5abqbxg5NabX+epMZuycaa97eza2PhSLxvqWrrPFeFwu8N&#10;E8eQUJ6fhW/4j0id4ILK5uTNdSoGx1O3sDXj+k+M4o5tl5Ky+XhRswob/GvXtItINRnjuHnaNtm5&#10;snBK9u9fj1VKNrI/Q8O1NWvdnYaVJZadpsdncP5/kw4IOMsx/hzXiNtDDqN9OjRJCA5GM52f4V9U&#10;eH/hvYXunXV/qjfurZCyYbAc9sV8y67ossGoS30NsvkTHcVVv4Rxg0qOqbtujSvGzjponqjidH8P&#10;Ld6jc6VHfZaSfbtyRgdeK9Lh0m4g1HTra3Qta2lx+OQMEn1rk/AHh2W21q5v7Is5liJTzP4C3avS&#10;fAd3dR3OqG+O1VZ4/wDdLd62ru9/Q5aEUkrq13+CPGvjLpU9zrkEsM3mgS4VSeUH+Fdj4E0GOyia&#10;SSdX+bc3uT2rO8QaOI/tV+07NHGDgHhuD1x71heF/E8ckV5CAWzKjEtwR7Crh/Cj5EOyqybW+x6J&#10;o2szyTa3biABEyU759q8YsdYnm1pEWJtqkiQL95TmvfPB0ltJqi2xUfvtwLn+H8K0NP8JaTZ63Nd&#10;SrtkL7Q23hgaxc1HmTWrRt7NzUPe2epkXKX2rabJHasYGl/drvyACPX3PrXHSRz2U2mtKpW/SURO&#10;wBIYL3ya6/4oeMLSwvrYWhMQiQnB43Y9a6rRhHrkOm34hAnkZQUPPy92rkneMV5nRpKVr6qxT1jx&#10;R4kaG1029kwJm3cHBCe1bNtomhw2dvGNQhiJf5S4yWP1qLxneWqalLcGDkFoo2I4AXjjrXlUfheb&#10;UtVsmafzLeVtiFWJw4Oec/0pRjp20NJyae3M9l5HXfELwtbxWM7xwRSkKD52OcZrybS9at1vElmt&#10;JXjtUDfuuOV969J13VZrTxK+juALVLcNK2c/N7+w9K5iTSP7QumWOMojOdjEYDg11R0grnNV1ndb&#10;3tb0PWvhn8W9NvdXee4GLJcQtEBg5YdTzmu2+NMlqulabDbTGewkkWSOcc7CDkofSvCfB2gaHZ6t&#10;qAm3Ks8mCgGeVGMrioLjU5nhl0uKR/IilaQIegwamVFOSa6alxrS5LS63MDWb94vF+lymMeXNdR7&#10;yeu1e9WtftZrXWdZd2kjjZiYgFwrIeQc159ruoveeLLFvOPl28SEAjueuf6V7t411eO60wGScCUx&#10;hUIAwQOeavaUfRHMveVTXaVz58kRtT0bxFM7EPMyRqhPO0HGfrXL+DdK/sLX/sQO5o1DbiOm7nmv&#10;VdDv9Pa3nLxxhWZVbZyQQc815/rFxIvjCOaKNvKkYAyFT82emM12Kq1CrHpa5xSprmpT6ppfeezS&#10;6x5tit9GzLJFqIi3Y27tvrivUYpdS1uxmvuWROC2N3TpXP3+hyWekS6d9mzLcEXJ4zgv0NZPw+1C&#10;fw5p17bXKvJM5KpCT8rZ614y637nsxupJPqvxO58M+H31eDlozAXVn3fxlTzk10d9oljFc484pvO&#10;1EH3GI7/AErgba6l0jTWlE/kxmbeUfnbnqM96nuvN1E6ZqP2guI5AxVj0x2H1oNU121Om8fRxeFx&#10;od4B59vdShGwNuAvUcVX+MEGl3NnpUtlqDQgnzGU4KgYztI96534seMn1KCNbOxZ7aGaN144JPDA&#10;VkajYHUNIuE+1mCVYR+7kXBXcOMZ5NdNKVnFNHPPXnXloM+Heh6drl7JdSS+Z5SkgNwg7fpXeG4k&#10;tbqfSbrAW4lTYWIwy542nvWN8OPDGp6X4furF4VMphY7wOBnnOai8aavK+i6DCAz3dvdACUDcSDS&#10;lO9SVn6DguWnF8uu7PKp7e7bxvrun3DtFFxEhJ4IY4AxU/jeS/8AOvbK0m2rbpFEg6ElTg/nXQeI&#10;dL1K91D7Re23lzPcKUwPmk29D7VwXjrQdZ0y3vL66kH7yZCCpOR3rpi7tehyzTjGej3bv5HfaL4Y&#10;1N0WbhAsQRyD1289+tdZP4j8qOC/SHYYFCOeMs69OM1wemfEsDTLax8iR5JWCqxOMg981meMdTib&#10;V9N0+HIBhjZgP49x7+9cvLzSszpVSMYXi/8Ahz2PWde1TVbuxu5ZWH26MI5x/wAsk+8Djv71lxW+&#10;jprTzR3W+3t487N2VPsadeanHFbWsG7L29rLGkafeGf8K8XGgTPp2oSrDKm6JhM49evNTTgm9+pp&#10;UqONtL9fuO28ZavpSQGeCBZiWMiZXITHYVxWl+JF1u6hmnG5igjWM/wqDyw7CoPAFpBJ4Xvsv5l1&#10;BaSMCPmGM4xzXlnhe4kGt2Cwlc7GDruwFJbpzXpU6SSmux51Ws26b6S6Hv2h61PZz6pFHcuitA7q&#10;AeAN2B+NdlPbw6/aW0iTBLwIHIX7z7ex6nmqz+EbQfaCJAxkWOLn+Et8xzVvRI9Mttdt0OQGieGE&#10;p/Cw4LGuB7s7YxaSTtYva5YWdlpAuJ3YyIoeRVGdvHf/AOvWB4V8SaTFp0cUWmMstyx+fAJcH6dq&#10;2NJ0m9Nj4qhadGM1tIo8xM7WPrXhnw0lutKE8ku+Tav2dVK5y2e1XTScJa7GVWbU4aWvc+tvCN9b&#10;XUji2UJ9kR98bDHTqSO1fMOoeKWt3mcBhLNeESHOcJnjb9RXsfg24XT4NU1O8EiGZRbkdC3uaZ4o&#10;8CQW3hZWa2UySP5kWw/MQOcn1zTw/wAWpVa7graaM5fSZdJuY7yT50ymJQ5JJHrisbwjYLFqKCxn&#10;f7MsysUGWVmJ6YPavSvAGieG/FGkB75JrWaN8Op+Uuq+h712wh0WO50Y6XbiOCCcLIOnT19c10Tq&#10;cvPHuzKEObkemnXY+N/jB8OdQ1fxJeXjTxW+9xhAcdO9exrpM9x4B0zRrREmvRKwSUN94E56iuc+&#10;NPjWS51ppIbe33wysohAxmPP3j61oeE9LuJZIpzcm2jIzhScqeuF3V61WvUVDDtte78PyOGlSg69&#10;eyb5tH8zk9M+HeuaBei31K08i2dt0sqYIJXkD2z0r0R9buEsby0slihRlV9p4fYPT0r3PQtAl1bS&#10;9bto/PuZWH7rzW3EkDPXtXgGoaI81zIZoWgnmQQlQclDF1JHbNcNXHSxE7z38vI7KODjQi4w699z&#10;n/C/irULfU7bSRp7+Uf3kRTJbk5LH/GvW7TU2l8QWctvPI5eflQxYALx3zXe/DUeHyZrhmRp7HTG&#10;cOAOJH+UKfeuD+HsmnxSXN5cl0aB3MagYZix5Nc9Rpu6VjWkpJOLlc9I8aeI7Wxitre3VWUMXlc9&#10;S45rkdNvvFS3abtUYws6OpA3MqnnGB2rF8Tapo0NnsluEkkly0a5wOT0PvXb+GrKO4vNJu1vMARi&#10;KTLcEn7qj1NNp7hK1rb2F8RTarfTzTf2t9mdiVRnAUlT/s5r0rQtauF0ptE1C6kndrf5ZlXDFT6G&#10;vJ/EuoQ6heXe4PJHb3PlMmc/MOTjkVdg8Xi3mS/k3JDHGIlBTIwOBzn+dFFtPd67+dyasU0tNia9&#10;8HW8FvcfZGkYQxl5fMb5l7D61XvNTbTfDTWUOoMlxfRsVkGTsGMACse58XPLqczRShIrqT5l/wB0&#10;dD7GtOGFb5rW4jtBttJtk3ptPQClJ2ehtFXWr7HJeHPDurnSrcNqBnZ3LBWY7wPyNb/h3w3qVlqV&#10;6JJDtkiXdExwdpPbFa/gfxdYy+IDZ/ZiiySbSx/gAPOc19A/Frw9Y6GtrfWV0jRbR5jMd3yntXbS&#10;oOUJz7PX5nDVrxjVp07b3s/Q+YbbwkdLvrm2+2TSRtOZlJYkgN2z6CuSPgaLXNXmia4KNHlg24gk&#10;fhXfQeIYrrWmeI+bHFCSeBjPbbXK+DNetLrX5nb5MyspUElmB6BcfrXNf3mdbiuVJoltPAdzPclY&#10;zL/ow/dHccFfr3ro5vCvm20kJAaaHbLG3Ug55HPavZPhv8TfDupajJa+UscMDMhjwAPlODzXlHxu&#10;8Zp4Z8RmXSiJIZPkkQjBUE9vYV0qjHkUuZPW1jilWftHFwsrXvujlb3wrZyQ6rq9vCtp5ORcsSSr&#10;MBjgHpmuL0j4S6b4otYb6RRGWO8ZzubP+72Nap8byDT7+1bZsuRKZY+v3h8pOa8V1345al4WstGs&#10;BEY4ZBlZk64B5Ga3wcJTnaKfMY4uUIQvK1j0+b4a2sok0d4y0MTm42k8A/dptj8JtJsraYR2/mLI&#10;dpI5wc9jXrvw38b6N4m0LWbuG0f7XLpxQs33mKnqPeuB1XxzJpOn21immuZbZc7nwN4PXPoajESl&#10;BNczV73RpQjTl7zirLZ+QafCug6+tnaSiH91G0gwDuABIBJriPjN8G7W78aXGq26bY7mOOVk6Lvw&#10;B8uPWt/x14ojivtLvhp7L5sULurddmMce4q74x1tY7i0eO5ldZNiiPqdrdMCvPhVlF3i9WjsnSpz&#10;jaSuk72OA8L+F7fTLu7uvsTxvOvkyybTjB/lmukvtKu7qyuLdlHksoVF5AXacgAdz617Db31ufDt&#10;nDPPGvmnM24fNtU9vesZII59NvblbeUW8cmBJ0BB6ClOeqbd2aU6MUuVba/ieO33hvW9Vg0+C0mf&#10;zJ7gLvboqR9d3uK8d8efs43N1qsmo6Vd3V7cQODcukR2KF6ndX2tLqtjoem6HEZoxNLDJJChO0tu&#10;P616N+zT8cfDNjcahZ6ztgaVnjlWTGwh89c+tenlterTmuWXKno3bueZmWGozpvmi5yVmo3107H5&#10;7fDr4la5ofifXDJbedpUsaxTrLllC7QMj1JrZ8ca3ovhaNtR0fSYnt7korRMSUZn6nHSvorWPBNk&#10;mleL5LCziZFuSIIh08qVzzx0HpXgHg7w7BKl/ousWMohjuI5ETGck/3WPah4mnKTm1a1k0n8SXU0&#10;WHqQjGHNdu7Ta+FlSDwLYpcJrLaem2ezVjZgAFW5zj25rx/48aMsmi2uoaZbeTEpBaFDkRlRhga/&#10;Qa5m8GS3H2e706S3h8kQpOc5jJGMEevpXxT8SfhDq3hu/wBZtBqjNYXVvJJbvIc72xkD6115Ni+b&#10;EQcqmqeifVHNmeGSoTjGGjWrXR9zxWb4dzX/AIC8Jahp8Dm8GpvA6KOu/wCYH/8AXXpfwq8N3s/i&#10;DxyNT09iBazIhI6Mfl+U+uK2/gX8M/EWveFrOYasbeJL37SFI7Rd69U0ixgttO8ZXUGsCb7TOiRP&#10;uwQcfNwMk57V6eOzGyr0uZP33r1V5Hm4TL0/YVeWUbwTs7a2ifmvq+k6lYao1lGT5jTMFAPI+YgC&#10;ve/gz4a8Tz+KbaU2/mTae7KpI3EEqSAfasrXvhLqOoXjT2Fy00zsT5f8e8n1r0b9nTwt4vt/FOqx&#10;zzzW/lIRcSk/dYdOTnNfQZjjaMsurctWLkqdmnv2PBy/BVI4+kpU58rqaNbaanrHxku/EMOmhLiH&#10;LWtpL8vci4ZSR+G2vHfAPhWSfRDqdvpjSXCPiOArlTIeN+PavuH45rb6h4M+36ZMt3q9rsilAGVK&#10;Z+9j1rivAhvtR8P5/s8WKRW+0yykDLr1IxXxOFzF0sClFL47PXpufY18AqmLfNJ/BdafqeLeGfAP&#10;jCDW/GMdxEC1zpTbDIwcKXXgAe3TFeE/DH4Y+MtF1qwvRGYCXbYC+3J+g5Nfobqlno0e7U7SW6ku&#10;RZLFM6HKOCMHj3rxL4Q+K9S0vxPbapdWSyWcRa28s/Pt/ut7V1YXM5uniLRjZxjdW7HJiMspqph7&#10;uV4ybWvdnm/w3+EfiXTvGNzrmsRyxozPtfoJC/bn9K8y8Ra/av4p1/T2hZlnLRIWOWDrgg/mK/Rf&#10;U/Gb33iQW0ltG1pJOrlSf9S20nA9q/Nnx54O1A+Ory8S0d7eS7Loy5OefauzK8a8TXqyquKtTSj0&#10;Whz47CrDUqcaSbvV96+u+5dk+HUxjnvJ51aW4glRE3fNkJx19xXrfhDxzq/gLwZofh2Cy+yT69ei&#10;4luW++0HTYB2q/4Z8I3N+Yri88yFrWQSRhwVLRg/dwetd78SfD0eovoniB5sG1by0hPKpGRgHAor&#10;5jGpKNGpaUb/AIpaF0sC4KVWGkrfg2rs8yvNRi1vWGt9W8uHTbZgsXA3OyHGR9TXo3j7x09h9iJv&#10;FBIUQRIByi+prwCb4ezX8d7d214WZrrKCRiPlPYD1r2fXfh7Le2NpcKgM8cKqEc8AjHP1rkxXsua&#10;n72i0t2OjD+1canu6vW/c6TSvEX2G0m1G9hZWmaMQIp4Bc4JIIr1m11oCaKRYowZHEckhGB78HnN&#10;fNt/qNwlpp1rcAROl2FbeeQR057Cu8tPCNzq+tRWiXnlQsVfeudgz3yO9cM4x6ux1wnK1kr7fefV&#10;3h/WrTdcFogojj4IGVY+/vXyx42+KryeKv7JjkdMMHyDwB1H59q9ntPDUOnPfJLf3ZjDBBOgG046&#10;8dMH1ryLxb4AsIdfuvECXKbFijTyCNzMFXGdw9awo1aXM/abW931NatGoopx6tc2vQ9c8KfEtZ3n&#10;tpIS1wgBO7gOOxBp2s63farcmTyn+zRMAibcBz9fSvlLWPFU9uunXMKqGmmRAQSNyA9D6gV6jefE&#10;l9ZlsRZX5it7b93JGoBBI/irodNqKtsYqouZ33PQPE/jrXLa+tLeBWt0EXzRIeGJOPypt54m1yxt&#10;4bi2EaNLKDh8qTtHIx6fSotEOm3WqiMyNKx+RN5yd55z9K5n4lajerqCWksBKW3AGfvZ6kAdq81O&#10;9WKsdjuqcnzbvQ1NM+LOrW95cm7mikluHfCjOwKq8EdBnPtV+XxQl3Z6UpLB45genBGe/wBK87ud&#10;PtjHaXUTo3kxkGPJyxI6ZrZ8M+PruWQWc+mRJC4IjmZfmjH93nrV1rKN0FKTUrN77dT27X/inPpo&#10;uTZ2o2pahBwAinoOncivjWbxV4ptdQk1G6nzvnzGjfMQPavojT7qzvJLgXWltcRb9oKvwCvoOM15&#10;xqunWl1rcKGLzIlRpgqnBQL2FbUKiUbOKd11M68G3dStZ6WPX9A8bHUNHN7qtyViKgomNrEr2z6G&#10;ulttWsr+JZmv3jlZtzhW2jnpn1r5o1cPrU1pAl2IbURfuYypLOB3wK9S8C3dnaW9lp2EmLTcufvE&#10;elZyilqNzckl26l3xP44tLm5jsnKGSN0wACQ205yc9M15D4o8QxGV4ZNztK3meU3APPVT7V6V4kG&#10;nzeKbyRrRo0mXySwXIUrxlayPF/wku5bZ7nzXjSNEZbjBcFU5/DNZRaU9TSUZyi7W0K3gn4hXUOm&#10;JbQJI225O2Nwcsu3pXrnwv8AiNYWXhPxEb+3bcLheZOQGcnj2wa+c7OzmS2vWsNSDLGuRIjbiH6k&#10;c+tWra/s4vDlvp9zHO095d+bu2kKdoIwSeepq+azbuY62SfRH0zq0htfD95qPl5W4QCJupw5Gdtf&#10;LGpeK4Jr21AQm3iIilB4DnqQPevfPhldzNBFo1/CTaTM4LFsrEmOxNeK+LvBG3UbrTbZV8yzn8wZ&#10;GQUb7rD1PrUUJR5zatzSgnb5HC+D7vSDqzXGkWLx28t2VMbDzG3L1JJ6DPauu+IeqQO9zbJIzXEc&#10;vmHJA28dh+Ncz8MPhb4p0w6lqM6L9iFyxyXALMT1Ue2ea+vPiv8AC/TNd07T5dLht47tYQ80pIVp&#10;GC966cbiILEQ9/mVtzDC0qjoS9zld9rH586xLc3upaZf/aWKRP8ANkdD9O4Ffafw30ua+sra6mbf&#10;lWuTKxwQqjaucV8tw6e+n3tvY3lvmRWw4B37vQAj1r6JuNQhsfDt7DC7xNFbbUiRjkkjPWlmU1Uj&#10;SivQMvjySqSfq15nM6tpiSNr2jNciWK6YuoI4YgbvzrzjQvCM+m6LNcLZh4l+ZWJyFI68dagOsXl&#10;nN4YvnDP5mHf2LcYY9K059T1OC6kgjLpazly0YyyEdc89MUU4yhG19H+hM5QnK9ndaL0ex2Pw/8A&#10;EJ06V/tA/c7N4YnYBkZHTuTxXF+Jdbi06W61DcwF64eONDnC46n0zU1ho7T6dcO7eXamELknOST1&#10;z6CsDUdJeNtMjuCsn2grHAOvyA4zis0ryl9xbnLlS7ao9pgkvJpNKg01ZLVruxE0jRk42k8ZruLP&#10;X49J0y4ha382WI71lZg4ZsHcO5B/GvN/iZc6toOr2VjYvshjsYbYsvykbh3P41g3V3a2tlc287Mz&#10;IgGUPc9c1hKndROn2vK5LqvuOd8Y3kmo3mifZ4mhZ4zJO0RxvfPetmLUWA1VXkRnVQyTMSzLgcqc&#10;dfQV5toMgm8RRqryIrRMY4l+Z8nr+Jr3fXfCkthoVtMlrL51wT+6KfPgn+PHStZxS5Uc0OaXO/62&#10;PO2uTFZ2l1CQXeVVwB/ePU19B6HdJbG9hZmijubQb1A3ZkJ65P0rwrXI9Ft9OhtHlvopY2VyQmVV&#10;zWze3ep3sti1jfNdeUY3YMAp2L16dT61Lje3QqE+W/XbY6C4ZopJyQVEY3q2PlJHIyTXOeHbyaZZ&#10;YmmSUzEEzRnJDMc/pXfeOLa5LXE0Mam2ubXcUHJR8Y/Kvn/wnpV1pmj69eyYWSK1MibDngnAOB9K&#10;dON479UKrJxklboyr4x0+90i6vDHIXuRlxJzlw/GR7CvWbTUjdeE9GmFzDFdWzEgueXDHB5Nctp9&#10;7ZeI9DsL1yVuYF8q4PrH1Bz9a9H1zwxYSeB5b14kWeC+jWAA4Dq2MnHoa6Kzv7NPfmMaMbc7T0cb&#10;o3X0qxv2Ef25dk0IVnGSUY8n681gBNX8C6n51lNaNYOPmkIy7HHIIbJFcjpWpW6w2ojEizQXIjCk&#10;53LnJAz2rnvjsrLqq2dnEy/uvMDtJuwrdQBSoUW58rejv+BdasuRzS1VrWPr6++JGn3OjxW62Eiy&#10;vH57y4AXDDkkd89q+dNd1CS9tpYXu97DMhRV+YhRwK5jwLr02naKHupnltpdsTOQDtbkAAnt7Vt6&#10;7oN9c6qb3Tpoyscas0fO4gDHH1qvY8k3+DKliHVgvxXqdV4ShjvIYiY53iackK3yqpPfPvXWTSxW&#10;Wr+IYbY/OYI0UHnJG0kVxn/CTNZ6dplrK4i2IknlcjLsflB+mK1ND0bU7/X7u7mTyYWVS5Zsbn7/&#10;AJiiMG5PzGpaRXX/AIBj2mny3hs/Pg3TvIxcL/d64bNdBrcGivfWl7qCMs0KhIooz02jj610Wp6f&#10;cTzqtkRGu7Dvn3p1r4XjR45pI2eYq33jnv2rqjCzsQ1fp/SMu3a71COKbaIk3YOT8/HqD2rci00x&#10;lihHK5yecjPUen0rXs/Dt1G6zg73GW+btn2q9AFtwkZQPt5Zs5BY9eKfLrYai3YzoLTygAdzBlAP&#10;IBZifT0q4LbapUuAik4443DtVqXyrdw0yq8j8Dnp6fQCqsk7EBS2AWO/c2Bz12kU4xsy7baDMiLY&#10;5XjPy7QRwfUUz7QPNdWO44YqBzleuM1XcsC2yJduMAg7sg9scc1UkMGn26z31yLeLH3ScMTnP5Vv&#10;BfiYydi3LLqEixqsot4yv+85z/KvLfG3iH7NavDHO8kkhKlurc4xil1Hx1Lqwmjs7cxw7z++Bxkd&#10;Mg1w39ugzzlLdXaNtgL9M4xzXfRw7TvJbdDkqV01ZPfqM07RZ4Y4vMiYtno/B5rqLOVmZwsnkHaB&#10;h1+/gYzk4rP0zWjcL5cswYo+Qc9Pr3rXLK2xZn3sWJDA/KM1dRu2o6SXRm5anAYsYVkDYUoyoBn6&#10;nFaDzeXHsnRZFfAYBQcAnr/jXOWjtA4jlkLrkHbjhh3wOMH3rrF+zkopyoOOBgAf5968yrNpo9Wj&#10;BOJyV94c8JapFIkpWCVeAWXBX8utcd/wpOaYF9P1IMAcqVkwfl9a9WvvDNjduWRAzHJPJ21xo8La&#10;vZKPsmoHHPycZUH0yK2oYycU7VbeUtUYVsHCTvKimu8dGcxDp/jnQ5SvmSuqtlckuK6mD4p69DvS&#10;+0RmwMAoMg+5qzD4v8U6WEFzaieE4BYfywRnmtBPixoMrCC6sXty2QRIOMn0PWtJVJSs3QjLzj/w&#10;DOEIw0jiJw8pL/Mx/wDhbmkSsIrrR3Q5+YsoKg9+KptqHh++kUWd1bxsSDtZAvJ/D+tdidP8F62j&#10;GK5iDt97cdnI+tcbf/CjTixntrmF0HGElzuP0pU50l0lBiqRrNLWE13X/AKkvgYO8ksGoxyyDI2x&#10;k7VB7dKfo9pdWjxC4dQwDFj6Dtn+lZ0ngS50/wCY2rqSrbXRyQBS6OksgMbRvmMncGOS47EmtZPm&#10;i/euYxVpL3bM7S1M8ky7WIDdG5IPHUDtmu5jVGVvNi5Uc7ixwOwzwKydF0uaKFGPD9yTkAY4xmui&#10;dJ1XKOHwMc/MCx9xXk1H7zPZpRfKrmDNbou6KcARs2R3O7+H/wDXV6yMsbLFI0iuTwynk+xqQ2Mr&#10;RyIcHDAr369fwFXLSy+V0ADDJIyCWyB0P9Ky5zawnmF9zZJViQF69O9YWpWo2EYJI5O0Z49K37lw&#10;oC4YLjbhcdTzx71BOm5lCIWBUEn1wcY+tOMtgaueeXWjQXEJO8qq5JDHkEelVJLBkhUCMttIALdM&#10;nviu9XT/ADGeMNnaxIyME8ZxWdfQ3cUSu0XmY4bA5I7fUV1Qrva5zToLV26HngskXa8zNthyCOMM&#10;30Paqd1fXDRwhI/3RU/KFwM+/tXZ3ulzSSPvj2rjICjgH8e9UbjR3lgRNhAClTjrXdCqna7OCpRk&#10;r2Rx1tcy6fdpLZzutwMnduypx22+1fRfg34paXfRrDrESwSDAErYAb1zjpXz1Bpd0z7rWwUMq7Qz&#10;sI8qTyRuI5rQg8FZVG1K8AYklIwcgY9Tnmuith6NWC5t+jW5y0q1WlL3duz2Ps2VfDKopEyujfdO&#10;8EEH0OeKz01/wzBK6CdX8pcHaCR/+uvnbRPGOl6O/wC8H2vA4j25A9DXq2m+MdNv8Tx+GZtg++4K&#10;/kB1rwcRg5U2/d93o7Hs0MXGol72vbc6C6+ImmrG7WWjNKUODu5GTU1prGt3oBlPlJj7irgYP0rR&#10;8P8AiXwpcyYhkeCQ5BV4yMH156Gurms9PfcEuZOnAXniuBwe2x1RfW9zPtZ5pLfyTDG0Y53yHJNZ&#10;1lb6damSNo2xI3LQ8kZ9a6tbCNInbZuOMbBxz71iX19cGEiGCJHUgYPJJ+tactrXf6ibvsZmu/DL&#10;Ur6wu30+4hnfblQfkcH0IPeuG0v4da9Jf28T2pG6MZDHbuYcEcVuXXinVIyS29WyVyMrtI713fhf&#10;xVcvKgv7pHaJd8coGGwOgfHes3yvuiLS1d7nhN9pYtdYvYZYAIyPKdOPlI7g1q6foNlBBGLdNkUb&#10;7mH97J5JzwareJ5k1TxGZoWYxSueV6Zzk/hXpOnadbxyR207xOxdUBXoSwqWnoEVrseQKbR9Uu2t&#10;1lCkqHGCM54x6Yrb1R911b+QgV41WMAAkEMe1aeseGv7N8VX0JZ/s0QRwc9cjgfhUnh7UXittTm+&#10;wvcRqNy7R8zHPQHvis2nez3HFXWx5xd6PdpM9qjt80ys/lDLMScn8a958J/Dq2GoGbUppEUkPb24&#10;OZGGP4sdK7D4eQxXdpFeRadFFcsCSWO1lHphu/fNd9NJ5YJEKoWPJOWb8/SuqhQTtJ66noUMKtG1&#10;d227A9hbBFj+yJFEmH2A4bI/vEdaLi/GWKBcgYyemKzZLwvtAIByRxyCfc1g3GposZd2U4+XAHAx&#10;zXc6qS0SR7NHCuVvyLup3EUsRKhBIpyrj7341x8viGFIyJAPN/iIIOP8PpXN6z4h3ZdCwIyQ3bmv&#10;Lb3W3eSZdwQrjlRnJauCpitdDulyUopPcb8UtVW58P6vFM2V8lzwP1rlrTU5IfCtjK+ZGFsryAAt&#10;8qDivIfjN4+gtrWLTxdhncKJyDkpGW5z7n0r1nwR40j1Xw+gig8uFS0CMw5dUAxke+a7ZYepHDQq&#10;Si0pS0Z+e5pjqdXF1lGeqjbQwPFDzawLK5hgUqigYII3KeuRRp1lp+xlumV2CblWL5uew56Vfls5&#10;IWM0uAzA7EEwUNnjqenFZMXh2csqQxESyHKPu3E88kVEZabnzFS7k3YW3WCO6tp4LSVQp2sEbIDY&#10;7V0XiDVb+5shp5spEhWbzPnOCS3qPeiKBbV1jtTHJKGUsQcEHpjFel+JQyXA1CB0khkgjDQtgOT0&#10;yR14qZ1LNOw4QunqcdYpJa2sZgQruGJACBz2G49BT9Oiu7RGZmWWVyGAzuIAOSKuXsMVwYYWjby2&#10;YM4YnLY57djWpa6aiSwNC5jVpMONpG0Z4HNQ5m8KX4FCTxG81zEDAqwFXQg8gsB1FZ9p4d1G8ieO&#10;eBQJCTDMMNsB/lS65o2yaKCO4GVO4N1AGc4z681AttZ2eXe/lzK5BTeFXPsM0KWmgcj1T1MvU9Im&#10;0tJLOSOSRwpZyvKnPuOAalOvRQ+XHBaoCABIUPz9P6VrQapbui+Y/mLuw6EHAx0xnr71rXEdo3MU&#10;EcWduwKQGJPGfrmpmyfZ66Mi06U+Q4lhdIZo9rSOck46deldrpJthaGEQRxMYjtLHHPqTWJdabbS&#10;g20mpyr5fy7NuQD3zV++8M2q26vZX7NKQFYuAFX8Otczuaxieq+ANdvsOIpktre2XNxMQBkjptHX&#10;JqDUJPD/AIh1NYdRuJlVzvLp+8Yjrg7eh9q800TTo7KS68u9ffHAWOTuVtvPSskavqmkxz3y243y&#10;MXy2cGqjJ+6vPZmvLo9NzU8R+A1hv0+zTSG2eQLC83yF0P1zgCu5fQJ7eGCx/dM8QzvUjLKee1dF&#10;o+uWfjPSoba+05JLiM5D52BeAeAMcVta14Tu4JLY2cyPPGmUiRefl69cV0+zbTa1X9aERmk9dGzg&#10;rfwdqsl9C0OrI4K5kx8uwY4HOM12/hPU7y7aK3uL/wAuRXZSPuAopwe/NabeFL29CiVD5iMGMjSN&#10;GUJ/h4611+ifDm1s9jPqlo82SXjf7oU84GSCTXRRoz5k4xsuupM60Endry0udbrXiKzhRgbuPO0b&#10;VDYGFGOaNC+IdjHpaw3FgrwNJtjUMCAT059DXO654Atf+JdC0RSFn3+aFDbyeexJCjPFRN8NJtPv&#10;obuKUPGXUGOTkEZ/hA711upiVNuMfLvucyhh3CKct3ddNh2t+HrW0u3uvscMr3BXbFG3CZ6nPtVq&#10;38PaWsd5dWolt7mZNknzjbg9wD3+ldDb6JZxy3LSTRpEpJy7Heq9Tg10mq2Oly2lvLZmKRWjGABy&#10;/oSaSw6bk+WK626+pMsRbkjeT216eh5R4o0u8sorCPRr11nSEGSeQbwQx/hz3rMn1G71O8gtbvTW&#10;nZECtJI4iRjjlmx1PpUvi7xRZxGa1aNw6gIoU/xNgV5rrGlyWl1ZJdTSvHGRvA+YSArkYI9CcV5u&#10;IqKMny6x0uumnqa2do82+tn1Po258G6N4i8LTabLHGphBKmIgsrfUdc18Zj4aW1ndW9rJq/2bn5k&#10;kGSOfT3+ld5Pb6rp+twvbXgtbWOLeVLEs2OcYJrz34o376vqv9ouwheXykVCc7FHG7AFcuInGfK/&#10;Z2ktH5o5lTav7109fQksJ7b+0b+wtZ0MQBRHVSgJyAcN+Neh6kItNvvss9+kw+zffbksw5G3PQiv&#10;JNCkhj1EW8LSysvzKYxw2BuO4noMVn6rqeqwX+oX2o28RRz5UG75lHpwe9cqjdbGqj5nsuhJaRPa&#10;PrJElpIWZZhIS6k9B7D6V5142j+x6rH5YEloCDE+0qQw5AA7/Ws/RtcnFrAz2000qYh+zou7Knnd&#10;3xWJq2rvFfzS3hREjKsls5y6j8OhrWK91K3z6j5La3Mi50i811W1a3vljhbesyBgHeQcAEdea7Dw&#10;noupywXNml1HG8aMVjyD265NTR2FppQjSRoVl1QeckA+Ywk9M+mfWta0065tp79XlMB8oLHIwwgD&#10;cZJ9Ku1uhpTgr6b2PObfxXLpb6YJrEGKN2F0Hl2mWUHA47r7967Hw82taiGiSDEcs2SSRsCk52j0&#10;rxDVPDn2mT7SqzXjrIRK+7JCg/fAHQelbGj6fr2lFbnTtW8uKT5ljZ87sj7pHODXT7JNLVImE5KW&#10;zZ6y1gdJ1i5ktIYoFj4dQ+8nI6r6U+xvL3WJraOF1WJidySckk/WuV8NXWoS3d3YSyRWomO8XEvz&#10;FsckbuwNezWXhu3vLe3Ju40VgQsxwrgjjHFYSi7nXCSaOSvdMm0WzuJNVljhkfKBY/mzGvIA9686&#10;vNciujp8dv5ohugAVXnOD1HofU161fWVsun3lpqVx9oBQpHJ944HfI6elfN+kPBo2s6ddLLiOCcx&#10;t82V4GRitqUIvmIqSa5fM9w0bwtYRWF9ex60vkQEo8a7nkWToQ+eor0HUfGWj+GoltY7WS4kkt4m&#10;WZjyqnrmq3giTRpkEsVu5srlP9KdhxvPJyD3o8d+CtOn0jUda0+KYra7R5cj5Mq9M49vStqUXure&#10;fcJyWzv+h4rc+Ndau9WiC3L3EbSjyYzyiqOwz0HvXouh65deHNZkMkQMF2Q0jYLqD/dBHHFY/wAO&#10;fD32VJbppBIxiDCF/vbX5NenyandpamCXSN1sykRuowUz03cUSVpXTtbYziny2et3scj4e05dQ1D&#10;U3giKiWQlATnCj0Br0XTbuVEtNJGjxtJ5v8Ax97tnIOc+uRWPZ6fqvlpJZW4jBwrMh5JPbd2rvIr&#10;L+zRDEIUllaIvh3wI3I5yecmnCL327u3czqyW2j7L0OYvPEs63At/PcESfcIwXHYg0lr4va0lvIm&#10;td1xKRuk4AULyAfWvRbLQrmSOfUZ9OEkoCxW8QwBk9x+FcPdeDFGt2zC3lkhgzJPGvAZm/h/CqcK&#10;sbO71fXsRGcHdW2/Mh1jx5rJlUyW0U0UyqrLjcQO6n0NeqRy6XFphggsFt2EW94x1IAzkmuSuYtP&#10;uUd7i3FkzoQkecs+OhauQl126j09Y5id0xdGUK24IBwSTzirjWdNyblzXWhDhGSjZWszaudUh0Ce&#10;GQSJcyzR7soMmMN0BHbFdVoVxb3cL3qSKLuY7VMjDAx1/GvnS5a5EYicIpXOw5+ZwPU9667wjpdv&#10;NZ3F1OzDyvuoSdrEdfmJ6+lYQxkubSKt0XbzCbf/AARPF+py6nLKLiTE9tLmGNRkFQcNjHc1qjXd&#10;UvYYoY7HcBIAuWwEx6is7xBqnh1DHdaddzvdRKoVmUKiueob1GK1vhtq0OnvezywLO7EuATkAk5O&#10;c9qlO9SzqfFu1qUpWXw7bLYnn1J/DeZ7y7iluLjCQxRgsyfX0HrXnX/CQXf/AAkEV1sZonALKOA5&#10;HUr6VzXjnX76+kvL+aAQx7yw2kBm2nHHsK4rwh4tWfUo3O8pEu9lJ6DPTn161jVqN/DflT0NKb1s&#10;92fSPjWZdSktE2eShiNy+8ZcnoBXmjaPdxzNOLhUkkXDDOQVHcj3rD1Dx7Lf3UsnmtHMJRvB6CPs&#10;BW/reowLPbSG55wqsO747VhVmpyb8zupxtGyMvxHdpNpU7QuQ0cqq67cZyMAD2qr8Obe2TTtT1S7&#10;gRTFE0cRAG5pBwT9BUJ1JLm61JLmby4ZDhce3G7NdFa2Vk+l3FtBOot4YsPOxzvLHLEenFRexpCG&#10;3keTeHNNh0nzb2KMF8eYquc7u5dxWjr+uyXdrOYmDyyqCrKc+hI56A1yUupSXN1ctGfLjdzBGWzh&#10;kzt/WsRJTHrhSKchEYQso6ZUc4qrbm8ZcqVursdZb3qho4ftUiTOArSE7IwR7nrii70vUpt0UE6z&#10;7XCNKpB2k98/SuM8SzfIZEYNDvDOBxuyOo+nerHhy+SxurdolaOKXDh8ls5OMHtmq5PduUp+9yvY&#10;k8bSagltDbyMIVjZY4EVjgAdW+p7mtW08A63fWwWMQLhBIWd8SSoP7vtWjqwVzNdTeTNecrbxsSF&#10;RevT1rr/AIZWeraNqd7e32pC8SK0E5hYkgq3VBjpiqi/d3NHBOez1/A6nRNA/s630ez1LXJEtYmL&#10;JbQgM8jtzubPYVy3xmfTbmYWdpfz3V2SJFiaM4I75xVDwX4pttc8aXst1CqgQSvBCoJEYPTJNc7c&#10;61cQeIb2eRfltxnI9CO47ipjB82y018y3KLho3ZuxyPh2zmk1KaXUYYlsZdsZTp5jKMAL3yK9JMt&#10;l4bthEyqxlky24ErkcqpPrjrXkWhX19e69c3k33IJt0cZGI+RkAAdxWd4i1q91O5u45brDbtzI3C&#10;t3wM9D9K2lScpb6WRhCqoRulrd2PXdQ1rVdWYrY37xLEVWaNcKrg/dGO65ru/DWlx3CXCrDAt5EC&#10;8y4yIwvdc/piuC+Ha2em2gv7uMy3MwC2kRPB3DPzE9h3ra0CyCHUohdLJeTIZ5YY2wp3HAjL+g9K&#10;5ZqzfU7Kbbs+4/x+9zZf2dPKI1eV/LRdwJCbScsB615t4eli8SGKxa1WN1LuzD5SVLYAU+oFcLFF&#10;r2s6xBJdSGG0hkZVwQVAJxtXHBPGK7D4UvLd6o9xBtH2G4kd+eqHhV/OtuXli+6/U51NzqLTR9H1&#10;K50WXQte1+KzXMavaIJG+bzFZuQPxr2nWde8rQdIEoIYCWRgg3FVZsYGO9Z02l3V9DeyzZjZLiOR&#10;ZV5DKMtt/A1gadY3k+n3U8Ntve33yGOQkZyeOO9c1R83KdVOHJzJbamvomn+HILd4JtSmzPwsTqA&#10;hLHPJ7fSq1nqN94dju1TS4rJPMZsoNzShuAwbt9K891DwXqjRWsjxP5txIZgjYV/oFNdn4Ct2m0/&#10;WLHWLkP5rOsas2WjOPlB9waprzFBu6XLbTQ8y0bX9Ru9TvI4mRszDcpOCxPUZNd14ksWl0XXWtUE&#10;bROmcMA0TAfMRXMx+CYNEIv5r+W5kLAmGDCojL/ePrT5tBknsLmcyvG1ykjiMMW3OvO0nvkV1NR5&#10;otbaHKudRkpat367Hkfwb1HUYV8RzRyFTb6VcPIG+ZpN428+5zXpHwbJuPE+ipdbpn0yHzioGVyn&#10;IH1Jrn/DFpa22geMtXt59iz6YIvI/jWQONwH4UnwsuLxL3UJrZZFmmKGLHzFg3P8q7sQ0/atLsjz&#10;8OrOim79TY0j4cz+MfEPiCM3ccMzTXMwtZDyXdiQMjtX0b4f+HGheCfD9zfavBtdbby4YJWw8k5U&#10;hiMn7vpXiukRzeGdY1Gf7HPPqN4xKyH/AJZ7TnAUetbvxfhXX5rbVbm+kUvCs0qyZKw7DhlUdM1w&#10;1+abhHmtHQ66KUOeSgnJX3OD0XxtqsVusLqk+6beqj7wDHv6+1eleJ9Ovr20tdThmjsbu0dQ6cgT&#10;JjGOO/NeP+F9X06HTdavCyAwuoghcYcntk+vcVYfxHqlxaxJJG7JOyHYeSC5xjNbypPmulYUK/uW&#10;lJu608j07w34ovYmj1OysEluIZFtZdpwZfN6bh7flWz4rjurPVYZ44AjAFp9gAVN/JYnsfeuP8ei&#10;38K+Hb26sXCXNxEnnQbs43DAYY7iuX8V+OdQXwbp1gf3dzcRobqRh95ccYPp61l7PmcbLRux0Oso&#10;qSk9Uk9DrrbxkNZnvIXWOK10+Il0kXeUAXKyKT3PrWX8M21TWZJrx74edvYxKgCIwIwM49aTT9C0&#10;15NUmlui32zTYoH8o/LtjX5s/wBK2vh3ZafYTWhstqxQyKpDnbtVRuJb1NTUUUpJLsFNzlKDk+rv&#10;r9xNovjI2tj4o2XaWlykrxv0zlP4lHf3pfDUV94n0jW9QE4up5LbZCpfYxYdwK4pNGt9S1e/vLid&#10;beC7eXyyI95xVvwvZWWhENHdz3McaHd/yxygOflHes5QSjfrYuE5OSv8OvUoXMkwvpnvWKRmx3TK&#10;2dylFxx9D1rjLLwbJqwg1WO9hPlW+zYc72BHPJxg19I+L4ND1YG9094kkurTkSkhWVV5U+je1fIG&#10;heItP/tC3S5S4tnTe4SPmI7OBuA5x9a7cGpO7WjRy4vli0pWaeu5wOrvLc3U9va2LTrszJwWKBTw&#10;TjofevQtZiksvhlCsjiO5uNWCqeGZYUGSPpnrXU+G9M1vTprfWNHvreWG8kMbI6YdtxwQfVar/E/&#10;wBNomq6dprSi5t1s5Z0K5aMyudzKMenTFenKvFzpRutHf7jzVRkqdSVn7yt5alL4G+BU1zXLG/mZ&#10;/MjjkkRx90GE8En1r6h+DuoadaaRLql3DtuzPPbW7bSTtJB3gDvXjfgCzv8ARrDRlgiMLXsMrNE+&#10;VZFbr06V6hpej2mmFJptTa4PyMixAbYz1wME8npXiZnVdSpPXRaI9jK6Spwg7a7yv52PV/ib4mtI&#10;/Dej2kly6zLdPcQsPmYxrzhvT6V4jr/iWz1vxHHdWQmli+zoxeYYCqg6/wC1zVTVPEGnLDqDSwTL&#10;cNuXaw+5k8sSeelZ2g3K2Fve3ltDHcOqosEa4KxqersCOfpXHToWV3e+iO2rX5pWTVt9PI4Txv4o&#10;A0K9ma6XcZlAJGCysMcA/SvlKz1t7a5gVlON4ZgOeWB6e2DX2DqvhnTfFfjBLfUbb7NZRW4nu5rc&#10;+WGVuh2AYySe1eCeIfh7BJ4zg0rRHlu7ZpnjikddpCKM5b6etfUZXXpRhKDdnbmd9rHyubUa05xm&#10;ldX5Vbdnkc9xZteXUbRMzTOSBnAVmPNfVP7OGixWcWp3uo3CQJI6RAyH5EIbmQ57jtXizeD9N0WZ&#10;tRkuTcsJzEiKMI0mcYVz1x1Jr6J0fwVd22j6FJcr5/8Aac7OsIbbGEU9cjqDjits3xMHh7KfxWS8&#10;7djHJ8PUWJ5pQTcbu3a+iufQ/h3SLOy8UzwWd3/o0Ei+TeygKsjyAkhSeo57cV0lrPqEF3rtjcah&#10;bq6zRmWYnb5oUfIVPTIzXF+JdY0XU7e1RIZXeBAEtomwgZRjd8vJ21m6rdxappdpp00EyTxkN58g&#10;2Yycjnvj3r4t3k9T7pNR0TXdFiNoY1lmmjLXmnS4kJyHaGQEH646isTw9ZwX+t6dsNu9nN5kXmY/&#10;hKHO8Hoaq2sWoXeoz6gbp3tpSkEoGB04/LNWvEt/qdhplsD4eghELvEZQyxrg8hiVrqowaaS3ehz&#10;VZpq72T+8+e/GHwx8+e5lE6pHNIJ1JGVbJI4x0GK9V+GNzovw+tLbULmO7vLmaZtjxAFlUcYGeg9&#10;fWvGvEuuPFrttBFdrFaPEnntyysWPCr7ZPFM+Igl8N/EGwtpZXjsfKiUAk7BvT5mA7cmvpFRdWEK&#10;cpO3LfTfQ+b9tGlOdWMNVJRu+jl1NCTxePEnjy91RTmCWOeC0gfC+WsilQqr0Bz1r7d0e007T/B9&#10;lp0KbpLWyxMRyyPIuW/M18j/AA8+Fcf/AAlVrMQ81lG/mCQH/Wbj8uK+yLizEHhvXXjiZLi6umjV&#10;D1CR/L1r5rPa0G6UKb92MfusfQZJRqKNWdRe9Kb+dy14d+INvpukafp5mZtli0Suoz5SsOpFePQR&#10;Xmg6tqNsxgvYrqEG3nQhlIbltw7MO4rpbXWLXRbK4MNpDLcTw+SGYbgAepx2IrzO012zsNWYqY3G&#10;wRvk/KTjJfByB6V5eEpym5aXPSxFSMeS7tZ/mXdKu9Jj12fRNPi33F0HkaZFBVJMZKt7V4B8VPAF&#10;9AYNZtlBlUussSjc7Ecb8emK6+08SR6R4juNTtHEjTSMsahcBRJwecYNdBo/xPtJ7rxJG8O6W2tp&#10;REWHBl9K+nwdGvQrRqQjeNlzX6nz2Kq0K9KVOcuWXM+W3TsfLnw9jlu31lHAaOW0ddxOFDN1rpf7&#10;altLm30t5Q6/2etnI+MhELbu/txWR49XT9IktpbHd/p0KTSRRNlY5M/Pkdq5uTVV1nxOHT9zbOkQ&#10;nI4+6MEj619lTjz+/ayav6NHyM5+ztBu8r208yvruj3CPbxBYY2VmC4wuVHQn/69fW/7PHhyyGmv&#10;Nd2RYXE7NHOThVWJckL+NfIuvPLJrMunx3EdwqzCOPzAdwLe464r9LfBegWYg0fTLZ1MGk22DzxP&#10;cTDLcegrw+LcW6eDpwT1qNbdke5wthVVxc52vyK1t9WaVjZnUL2xvIIlijsgY5Ceku5+Cfw616MZ&#10;SiandLBEIra0ZQrcKW9h7+tcTqU0ljpskzhVZZRFtU/KrZ5OB1r1I6VbazoF/wCXPBbMtujF5lO1&#10;zjJU46exr8zpNPS+u5+jSVj5s1bxdYWts0Ma20ckkT3BkiJHlRIpJ59Se1fKfjjxSb+x0+Sec/Iq&#10;iN9vMityUc9h6GqnxQ1S10uCWLTJ2Hmyb3WQ7toB+6D3XNcrZGPULa2DzKFlVXcqwAUjA5z0r9Sy&#10;LLIUKcaiu+ZJ6n5xnGZTr1JU9Fy9jQ1+O+1VmuNQkgs1trZY4D94FT0GfSuY8SySXOi2jzXp8yOU&#10;+WIl+VgTgt+FdheaR5drcWr3SyyzEPtlOQFXoF+vpVKHw/rF7YiOK9tgkb5SHADpjqPbNfQwaVvI&#10;8KavdW3R5hb6Vq95tBupXVgCd5wMdMnPavoL4BWX2fxHbpdJHJEJUhIHV2JyuPxrxHWpruymQTAt&#10;GDskAbIOP4civSPgPcxzeINHZ5WQLeqxXOQSDlVH17Vw51d4HE66cjOnKeWOMw66863f+Z+tF9qJ&#10;t9ZFjDIf3cMFr8ygbmbDs49emK+WvFjahejUvtulfaI4vOilRxtaIL8wbJ7MAK+ntF1XTjq+tXur&#10;zCP7K5kgAGGLInCn2zXzlrkmq+NbXWdQvJRptuzEK+7GVT+JsdQa/HMokniIScl8TsuqVz9UzRP2&#10;MopPb7z5b1LT4NE8gxJczadfRieNlH72An92VGOq5FV9W1W1ktpozepHsiVYWWMmR1H8I9/XNReN&#10;NY1fVJla0mt4bW2tkggxJt8wxknOB3Oa4eJPEeqzQQvewIu7ltoB+gbHP1r9eoxfLFt9D8wrStKS&#10;inYvWmhN50knkvDFcKWPmMAJDnA47A+le6fBf4d6hqd9pd86qtvZXSzvGRgiOI7mdf8AZPSodO0m&#10;a0069jttFOpyhAiXEmNsEq8g49qt2vxAuvAcLNZ6v9r1DUojDeB0BSFSNwC44wD2pzk5aLchQUbN&#10;+p9T/tL6tDqvw21SDbE6/Z4bl8HJSFJB8w/4CDX423EGiSzSG1umEYJKKRltvua/QD4leKYNf+G2&#10;uXliu+4isEhumjbChQ3zLj0Ffnt4H06C6S9nKALFGqgkZ+Zq9HKub2dVt295K3yPBztKVejFRTvG&#10;/wCIjf2Tu+WTt1OS2a2dO1DSreC/j85laZVC7RwvPOc1EmioC37oYB64yBVuDQomXcIuvABGBmvT&#10;5V3Z46pTXSJhEaXuDLLuGMEHI6elV5H0tGdjcDZnpg5HtXQNosamT91GeMZH864HxfAsE0EIUZYB&#10;jjqR2zXRSjfqzCtBxim0jZCacwYG4U8EDAOcetPaDSmb/j42gDA471k2enr5QbbkEZPoDWpb6cjF&#10;QcHI5FW15kqLdvdRmSadZPGcXS7g2Oeh96u6BZaRELkX10ygAmNo/wC9757Vq2+lKZE+VSoBx3rn&#10;/Etitra428sRg+tNU+a+6InSsm7I3YjoxQf6Vgg/eC53Crnm6JsybleDjO08j6etcppFgjxRhlOC&#10;Pp9TWl9iiDYKfL6jFOVO3VhGLstDdWfRyV23YBBI3MDjHbFNnu9JUfLOvABPHVhWTJo8JLFYyRjp&#10;3+tYuo6cgizjgjrjFZ+zXmRUjK2p6n4u8VaNqpsGF2HMcAD5GMMeorh57nSJJE2TYA68+lcL9gj2&#10;n90x4zkVWhgieQhVJAHPtUUsNGlFRi3ZbHH7NK1r6HU3E1g5J89SvoM8fSs+OPT381mnC4UlABnL&#10;dhWeYINxHkt060zbbBVzCeD1z1ra+m4WR9o/F2aFfhj4GjkYDCoeuMkoSMD0r5Nt1tBnfcAjb0Dd&#10;6+nvjTbxv8OPA8pUFdifdPTCngV8dosDYAjJJPrXh8PpOhW861T8zCjTSTVurOtVdPG7fcZO35Ap&#10;6n3p5jsTGxF1FkHgE9a5NrPG4mFsAZzWaTGQAFI/Wve5Fob8ifQ75PsjgKZ0BPU59PT2qJBbFcGd&#10;MkkcHGBXBou5gMd665dPiIA2jjnPTrT9nH+VDVNLpclmjtlUKJR0zzVCWOIgBZhjHrxmpzpy54GR&#10;kc1Yi0dSh44zRy2WxfL5Hv37KMW3xyG87gWU2QOeuBVP4p6lot1rt7PLelrtbqaKdCu1VSN9qAY6&#10;nA5966T9mKzFv4xRlXDfYpsHHqMV86fE54ZfFviNkyFN/cHn1Mhr5unSU85ratctCO3mzGdO8t2r&#10;I2xc6OHcG8XYT1UAH9anFzo7yDN5HtPUgYJx7eteQgIHAOdue1PxHk/K3XrmvoHQTfxP7yHQXdnu&#10;/hTVtH0/U4JnutseT5rjkquMAgHuDWBqV5pl1dXUxuEAZmZcDGdxzmvKP3Po1Nco2SBjFJYOCqOp&#10;zPmcUtyVh1zOV3dnokkGmgOPtaFuMDHHNU1W32NtuQpGMBTz/MVxFtHvkArrv7PXjGCT+FdUI6b/&#10;AHnRGNr9SUlgCFvn68YcimGS4AQnUZSeQcueB2602HT03Ebfpn1qQ6ZtK4jPXHvketV7OLfwr7i+&#10;VdiQXrbQDqB65xvPOKk+1s/H9onAOeXJFcprcQjudoH8Iz9asabAHQ+vYVCoU23+7WnkL2cb/Cvu&#10;Ole7+5jUGz67z8tElwCPnuj14+fIP61n/Y0xyo+uetTx2GOQmB7Vm6MFtFL5GippbQXyRpLNlxt1&#10;Jjxn75A/+tWnaKXtC630xnEhxtbjZjk8c5qlp2hi6kKPnDocAdfwFYdu/wDZV1YXEUrELLkg9tp5&#10;FYyjHWyNOW1rxOgeVi4J1WRvUszcfnUInmIIXV3HzcAuea+yviZo3w1PhOC/MyRT3Vus1vFGp+ab&#10;+Lcw4/CviO6j0qWWFY0dFJXeT255xzXnYTEQxEXL2TjaTXvK2xeKoeykldO6T0Ptr9nTwf4qmsrq&#10;RJ5Doi6xbSahIsoEpSMf3TyQATX6j+KPhv4Z8eGPQYNSeKXQrWK+W5hUKbiFzgBQO52mvxY/4STU&#10;NMkvItLuporeVVQryBtHGPf619OfADxt4i1/xzomm6bqzaQ9xBHaXU5GV8mNcEjOeTnj3rqlSvro&#10;j6LB1lGEIK9/vR+mWq/Dnw7YXV9FosF9bL4htkguryOTbgW2GcxxJ/ERxzx7Vh+F/wBoPU5706Jb&#10;WOozaBYTy2D6ldwq+AFw3mqBj5OgbjNWdT8Z6rPbjwvPbCzj0a2+1w6jDlmnCkxgF2H33HJxmrmt&#10;eI/C3gaHSJdTtGt7TVDPHf22A7XUbD5Gfbgc5zwM1xtvU9mMFyxUlzPWy726/ceU+J/hvofxCutR&#10;l8OXl7Kqxy/aXeQ+TFJasMsqHnj0Fdz+zJoWiRWOv6nruoWzRNqb2cVrLHgJLHjDL5gOM4/Cuz8O&#10;eN9C+H+laWf7Cg0xLya4uop5WKyDe+7G0ckEHoa8o+FPxFn8cr4v1++uLKZIbiWVLJIHYgx8x3Ei&#10;gYwc8/SiCbhdaq/yRdRzkpRd4rZST1epufGvTLHX5PDut+HdOuNKvtOvZzPIytcWcjRDau9BlfmJ&#10;wDxwa/Hi08c6p4W8X6tfwxxRXpmlDG2PlxxsWy2B9e1fsr8GPil4u8SfDv4g6pdaIr3ltbrLp0cS&#10;gRSvGGYDy8jliOc1+I3xK8K+J7LXNQGvaLNpmo3LNdmCZdnEmW3L22+lepl6tzxbW2x52IlZWSac&#10;Xo276NX6n6QfsmfFnxZ4gbXr7UbeHVI5ryGfz5BukR4htChf7vp719nfEP4hjV0t44dXmsBHGRPE&#10;xCB5lOViJP3VbpXyJ+yF8cfhh4O8F3lhpsckOuz+UJ3uMBbmdhtURk9FB7V9QzfCi08Y+HZdIurx&#10;ZtVa8XUr6fO0QhTnDMPboK5cXG05WVk3tY1w8o3U5r4dOa9733foUPE3xMnni0zVZtWsdMa2aK1N&#10;tGg8xNzDK7z97PrXoWseMHtdaiu7KK41S4EzRl5iFhiklQbQXPBAr4d+JXwxsrHxjA1hLd6j4duL&#10;bzZ57gbPJlU87HIwRkda9a03W/FHiPwpqMaGOwtEj8uwYsVMjxfMiDP32JGCa4J3S0d29WerGlBq&#10;L5bK1rPTRnF/Hb4qa9FpVslnpyWus6ZfC/ubpJB5cisdu0Ke/T7tSeOPF/g6/wDh9c6z4u8P29xq&#10;PiGDdp1xZx/6daXEC5Xazc7M9cV9A/Dn47eHPEuiaVbeKPDUKX9pc4dI7fzZY4wOWwATj1qh4w/Z&#10;tTUfG1r4il1B7XQrOP7VE8m2JYOc7Qh4x6jFOlU5XFP7PVbmNWMdU4uN1pfZ69P8j83/AAr8Qtd1&#10;SKz0WTxCkEFxcNLdtMuGV4BlUZW9MV3Wl2Hjnxx4OgttPuZLqSS8u0TOF3xxDLPluACOAK+gfjV+&#10;ydrXhvSfEPibQ7m08RpqB+1SRtCFnjVm+bygmBtA5P0rB/Z11LVJ/COlakqyRi1u3tTFAo2qjAgY&#10;X+8c8+9ehUrw9nzxirpr5HnU48za5rp3V9TpPht4J1Dw/wCBtA1y8nknisLUkWiNxLKxbIOeyiuZ&#10;8HwaNc+N7K/0DRZhdyrJL9inTMMsiJlmyeABnrXpFz8NvttlqkVr4gupLSztZEitmfyxHK3UNnqT&#10;1re+GtpZ62mlW1j4ltrHVLIXEd3E43eRFjDKcdyAOa891G2333sdkUktXe2i0eh8weONMtdY1HRZ&#10;9S8Bx28NxqcpE8T7HuFU/vEcjqM9DXovw60e58La5rOoaB4bge1fYZYr2RUdY1BwsLnocdT3rzTx&#10;To0Gv6tc6b4d8STyQabKylmJlXe33pIgOi+tbWkeGvEsKanod/frb3MKq0jKx/fRH5g+8nqewFXO&#10;T5EufpqtSlCLlJ8u+zPmf9ohtNtPH10+mWRsPMTfcJHMJ1ZpRlmB967rwp8UNJj0aK1ggt9PvGj8&#10;n7RKgZpUb+I56N6V6N8SdI8B+LF02CS4/srW5mjie5lXCbFGNxP0r5y+JfwSuvDOqRWX2yOWwMav&#10;FqJB8qZuuwt03CvUoTpVadOErqSWnnY8qvCcKk5Rs039x6R4POoaRf6rdHVEjDWUhg+0ICGYdCmf&#10;4j2qXXLCw8frpkfmyQ29hbBtR1JowDG3dQPeuW1C5GrSWdhqEvkoLVDb3GMx/u+CRjtXS+ENK0vU&#10;NC8W36iaOzUeQsCyffmXgSgCiat73XSz/AzhK+nQ9sm8X6No1np3h3QdK1W9eHTSUaP/AEcpK4OJ&#10;WX+IMK8J8RrrV/pVzoN7axrJJbgxuwy6hGJJfHQgitrwZ8Q/ECaRcWGnwhdVjkWaS7uwFQW8P3Bk&#10;9GpngTQPiPqmvazr+nfZ7y/2+XcRz4KzmQgsiA8Ej2rmS5HN3StrdvdnZH3lFJPU7PWPgv4i1nwz&#10;4EstTtrFNLS28uOS1CNLv2FjkISzM57mvDbn4I+LfC+hX2o28VzFYrcLbvNIyr5Af++gJPfrX0Bc&#10;fs6/EvWPEup3dvPcRS6bt1BLWAnEMmN37tVOMgjFcxc/HX4k+PtA1rwkuiSXWo6tdxpKYxsdY4cK&#10;yMrcLyvbAFOnWnpacWvtLsXOnFfZafQ9V+BGo+FdHu7fX59WtvtOiWklq7+due9llUFZWJ646AV5&#10;b4M8Qap45+LF7q7WUcV9FA+y+km8gxzkfu2JYY6DGK1PjBo3w68FX/w603R/DDQ6tYKh1mGeTezy&#10;ugIMyg4JUndmvLPEHxM8QPo3i+wttJsRbjV47m8uYjggMm0KgHOBjr2Na01zK8Vvprpa7Of2avdr&#10;X/I9G0T9nOz1me+1TW4NR1HVL7zLmWK3Kp5a5ID9DuyR2xXLt+z1bavAsFhrBsLi1lkQx3QEbyMo&#10;yMEAYx+FfRX7O/hb4g6ZFpFx4c1p7u2uNPaS/spUSNIYnGUwXIJb0YVf0bWLfxpaeKNH8TeToelB&#10;kkhugQ1wjI2HO4cnPeuWrXmpaVLo6qVGDU7w2t6/geF/D34Panq2sx+GraR9U1O3jE9z9plCRqD0&#10;Al9/SvXta/4Sv9m+z1v+2tDtbuHxPuWztDcCeK3dMfPJwc4zkYNbmv8AinSfDWmaYnh60FvoVvce&#10;Qmp20nmXLyZ5LO/OwnqTXAftX/DDxBcaz4W1q713UdT8Iu0UUl5I6s0RfmXy89VIH3sdeK5lPnla&#10;WxvUg4xXKlqtrO/3npGjfDX4l/DfwvN481+XRfFOhXdssl7p7FpWjimwQRvQcjODt7V+YnjnWLTX&#10;tX1LUdP0qDTLaWd5IrWHiONB/AgNfVvj/wAVX/gW+n0vwbq2pahoElpDKsdxulVGmXHllR2xzgiv&#10;lfU7AaxMvkaVJAHhZldc7d/JJGeBVU4tXb/Q8TOeadOMdW072s9uh5Z9pVzlQBwDtz0GfXtUM1zG&#10;I3JwXYkY6qPc1hTTs7SjaOpDBTySKrfbZfLClflGe9b2vY+EnL3nfufRn7N/hOz8S+N9P065hMts&#10;sTSzL2+XgbvY1634y0rSvh/4o1+41LwZNqnht5xYvdx8C3kPJEJ6B8eta37EHxgufD767oEej2k5&#10;vrVzHcSIPMjkbj5m67fauz+MXiLUvD9pq2m30CXfh5rhJ721ztkZnHLox7A9K+Yxkm8xVO7acLWv&#10;bruvM/QcqwlN5dCorXUubmtfXs12Om1L4M+A/Bt+urXmlzXOk67o80ljZXZKTWLsmUk3ggO2eorG&#10;+BfwP8KeINE0zWp9Ntryb7Q0UlvdudsoHAUjoM9q+bvCS/Ez4pXnh7QIJr59FsZ3fTBcLkQ25bHM&#10;mOcLxmv3HtfgR4b/ALFi0DWIreG2it7Z3khYh3jVdgaQ8c5Bz7VdfB1Y8qjUu09ddjvw9XDaTdBJ&#10;a2TV73e6R/PTqfgvwPL8XX0+6vZNH8PyXjJJNB++8rbwRGT1GeM19PfHL9kDw54O8B6J4+8J+M5N&#10;a0q9vmtHWVFjaMsDt2kdfunOcYr7i134FaPpT+ObbQfBGm639rhNhaWwkAe1iKB0nj3ejEnjvivO&#10;fiZ+wH4th+F3huLw74yvb55buKW50a5dI7dbmRT5kiNnAKnOc13KpUk4e9JKMUpefS55mMy2lCFR&#10;pRcqkm46WequkflJZDagUsBgEHplfc1u/CvTV1HxLodtcRMbeW72SkdxnoT71S8dfDvxX4Q1HVrD&#10;WdEurGezYLOGUlVz91tw4Kt2PSvaP2SvBl548+IOgW1ssUNrZSfaLrDiPeEHbPU+ta4hOVGtyvVx&#10;aXrY+fwVCaxNGM4Ne8m010R2/wC0/wDCrT9F+I+i6LoFtCi6tZRTwqJAEQ4IbdnpnFfKN54tFnNJ&#10;Z3Ik/wBFZo28pQ6gqcfer9WfG/gXwRq3xl0m08SW63nnWsmmw2sEpWQyEny51dTwF6Guu/Z7+F97&#10;a6D4o8JW/gjSpotP1GWDUpdRcBmYkyD95tOQoIxXjYJONGkpRlKVttXrfufT4vJo1atWSqxpxdnf&#10;prY+L/hN8KfCnjTwhfy3X2uOWVzHHeJGzpZSuMKrqP7x4FfAvxP+D/if4da/NpWvaZLaTfeTfj54&#10;zyGGCeo5xX7/AHwy1fwfaeKvFnhbwnBBZ2upW0D3DI3yW08Py+ZFu4PYnFfn5+3D8C5LXVl1Sy8U&#10;N4guBFJNqM6yhgrq4UlY+qAAjNdeTYiVOvUTqNxm+uyfZDzfJqf1KHJT/eU4p3j9paXbPzv05tjx&#10;NuxhgBgE/nXocM8K7sAZB5boee4HSqXiT4W+LfCD6TLrmj3FlFexLPaykBkmjYZBDAkGquydonlM&#10;LlM8yKpZMnpk4/rXv1ndqzPinTnCVpQafZmjYET3UMQlDNJOqgjr8xxX6aax+y/ph1T4dWWn6uYT&#10;rIEVw11lkjYDJO7sSPujua/LXQbvF/ZDbhhcIRjrwwya/dDUvAPjzxDoeh6h4Z1G0toLMRHUJrgg&#10;/uUHmE7T1Hrjmvmc7VT2+FjFNp810vI+l4eo0qlLEuaV042v5nw9+1b8Fh8K9UiezN9e6OwETX0k&#10;eFMpHKkqMA9xzWj8P/2ZtW13QNJ15tSt4tP1CMiCQOdwZegbrj8a/QPw/wCAPiXqngDxDp3jeDQZ&#10;9Mv7lmsoYCTJOH+ZMBywXk8HqBXl3gjx1o+iS2nw3bw5HZ3MMPnXqI5mRZMggxOeoII6DiuLMeal&#10;QnypxsnK9tD1cNl9CdVSlyyV1Hlv16vQ/BXx9pUmmeJ9ZtJGDNDdyISOhw3UUWLptbJwcgfTNfRn&#10;7S2heE9O8a+Nkke6W9a6D2ojx5eG5O/NfM0PTHGSeRX2mAxCr4WhNX96K3XkfDZlQ9jiKtNPSMml&#10;bXS56fp82Yx97dtwPm6Y9qrX1zuIGcnAH0GfWsuC9URRA7iAMAr1+lVLq85wH3DHAI6HrVRpe89D&#10;z436H6z2NrB4m+BEd34g1G6aKNIEd0Jd4IY22YiTufbvXy7r3w/8M6D8VfD0vgXXp9Z0K1FpdXFx&#10;dxlo7eQ8uk3AH4V9lfsx3Ou3/wANUbRtDttUktEGLaeUR5YtncM8EjrivpnW9Oi03wT4la0htoLv&#10;xZthTTp4ljP2hRtbysYy3HX8a+My2jUpyxad0nUn6JbH6fWw9KvTwUnbmUIapat7nz34q+Ofw+bx&#10;VpgOlRxauZVk+0W0YjhdGHVx3Pv1r54/aM8B6/4h8e6tf6Boa3Msumw3pnjADxIBt79jSWfw18X3&#10;3jG28N3Xh+3TV4BFcfIc5hjP32fpg9MV9B/GXQvirofjbwpNofhRbi91HTXsjDu3JIGOSGxgfKKm&#10;GDlQxsJ0435oPnb2v0O6oqdXDzhPa90lvbyPhv41/s26B4T8E+Cdf0vxFNqF/qzOl7A0W2KCULuK&#10;qw7g8YPWvn3S1khtUSRSjAc7uDnuMV+jf/Cv/HGs+KI9F8f2S6TYwTJdraW5xHKzArvQjuCK+cv2&#10;nvgLefDa/wBImfWFvYdXga6iCrtlhBONsi+oz1r3cPXcrQlK8u61R8ZnuUqMfbUo2glqnoz5m1O4&#10;BGS3JGQd2cD0Nfqd+xLZafovgw6pqetSWc99OZNPjiBJkERwcn3NfkhPLiFcsGbJBHTPpX6MfsLe&#10;I5FS8aSzGpGzK+TZyNwN3XbnpU5pT/2e9lZSV7p/ocvC2uLmmnrBpW/4J+qN9YeI/Gt1F4o8OnR9&#10;K1i2ia2tptRBZpGxt+ZkGcegr4D+FfhWbxF8a7238V+LLvRvGJnd5ZdPk2xT+WOAN2eCBnFes/t3&#10;+KvFej+D/Clh4f0+Wwee4lu9ReAEiLyyCgLDJGDn61z37P3x68O3EVzqfinwZdahrMrxqmuW9rkQ&#10;KoCgFtpIOOvNc6o8tNtyTu9emp9nBJy92G3wqyenq3qcf+33oWh+M9I8OTXjCw1mK+axEsg/1ijg&#10;NIeynrntXyl/wwv4wvfDet6ppMmnz2ujIXuZjcridkXc3kn0A9a/YG48EeBvHb6tr2pajJq0trby&#10;eVaCIqkbMMKSSMM2OuK/OX9l74MXer+KPGfh3UfGV/omhGSV3WHKLeNkrsBPy/KOvet8NVmqaXtN&#10;tUtNbs5sdl+HqycnRd7creq5Wlf5nyr4S0jxZ8MdQ0PV1tA8l5ERaSQ4njfzBgxjAPz89KseMfhx&#10;4x8qC8vNBa0j1SYmCSfbGocclDgDy29jzXs/7QXwA8U/AjVvC+q2HiS31jTGuvtGnXsaZSKaNuIp&#10;ASctj8DXgfxm+PvjrxcksWtajIRNcC6khKhA0hHDKABgAelXGnKVVSjytvd+R8rWo0KKnCfOrO8V&#10;o9+tz67/AGP/AAn4p8C+I9Vtdd0ia0S+sDLbeZyJkbjch/iFWPBn7Ct3petar4j+IEyRaHtuby20&#10;9bgJPeIctwVb5GX0PWvnb4DfGbV4NVt5dV1O6uXjtvs1mkzFtqdlQN/D9K/U74Jal4p+Iyawuv6B&#10;bWttpEeLKa9RlNwG5LIM8gY9cV5NPDVIYvFyduaqlqttND6bCUcNWwWGvF8tOTfvK7V/wPyW+HPw&#10;N8W+Mn1nWPCwk+xaZdGWK1nciWSMP8qKOcsBX6dfEzT4vFfgjTlubiSC2RBFdbF4ZyvMTN2GRyKv&#10;+Kv2bvG1x8SB4j8P+L7eLQZ44Z7hISIXTaNpUxr13EdTzX0r4n+GPh4aRpXhzUXMVpqCyrDHayZe&#10;e6xuV3PYD1rbE4OpUxGHq8ySp/r0udmBhh8NCcI3bqPVd0l26H5ffA7wrouu65bwaHoty+qWDm4l&#10;knIXKQjB2byNw9F616rr3ivR9W03X9Gmt/tkMLsklmib7iS4Jzwh5Xn06VkW/h3x7pNrqUMnhm6a&#10;O1ufK/tS3jKTRxRPhjGy9Rx171l+HPDPh608Q+ILnRdE1i5uhGJbbUJnKqJWGX812x8ueletOalJ&#10;tt7K2tz0aFJJJJRa66G94Z8aXfwsGl6dq2inRVv7QPp1vMFlhbccMzsvR+xzXKePINS0288N6n9u&#10;e1/ti6NvM0Mv7sBm3BEHUq3r2r6L0W6034h2Gnah4j0oi10INDdMPncsyHcBnr68VkfEnxj8MNJ8&#10;N6XHZeCbjVooJy0JkkH2i2CDeHVSckDPIrRTTktNXfQxu4u3LfXVpaWOu/aQ8aaLbeFrHTtEtlm1&#10;ZDDCbZIRJJt2jOxgOorw7R/BPjzxBo9mIbmCWS7bYbN2MbW7Rfwy789fUV71ax6LfaHpXiuCCFvF&#10;U1uZNNs4SQsgYcLIvJBx1Paus8EeHfEWt2Wo3XjGC20pFBdrOFsSI5HyskgPX1AqJSdtIrcmnKNO&#10;LV3o7a63fl3Ph6z17SrRvEWk61BqUuq6fdRiy02JvLYzH5cow4OT3r6VsF8X6pdSaJ4ojaz1HSII&#10;tTsDLMpgk3DKgycDdjhq9FsdQ+G2tX/h1tPsxG9puhOpMACJgRgvu5PPrVvxb8VfhR4b8Zaxpfjp&#10;be6ma2gWO9jRp0lVxuIYL90jtitIS52rR8tx1Kri/hldRbtZX3toeRaP8U7z4q6ve6FqmmXumf2X&#10;aNPEIZTBvdc5KlcBwexrm/2cBpHiDUNSM7ahJr1vNstzKd1t5ak4Z8E/NW/rHxt0rXvGVjqGj6WY&#10;Bp+YLUSxeTDdWoHCDcMlz2JwRXA+Ofi9p2j6nZeING0RNPewvEluo41KNNkndGzdCamdpXio6uxt&#10;ThJQ0jypxurW0fmfTPj+18e6doOqX1teWVt/Z0ZUiJBczTRS53mQnoeeMcivmf4b6Imm+G9e16G1&#10;sdZ0mAiOONsXMqzyffAiPAPPGOa7X4beIfEHxk8Z6jPfXSWGlG2W4NpH+6jmX+644JIB619FaZ8F&#10;/DHhln1tbt49P06YXFgIp/LghYclGjz85Y9zWNnFSjr94LExp2jLl5nbRJ9eh5H8C9T8O+Bjpeqz&#10;6FNY31+7xzyEsoSBjwsoP3cdgBVv4hT6P4M8VjWdBsoTcMpuBcQzfJI8vO4jnJHoa9Mm8Xab4v1h&#10;dfi0mBr3iHyfOE4nDYAG1WKgAcnIr2fxtoul6fBptxb6baT6hPL+7sAqiOVAnzLgjAxj86hpyUnd&#10;aNdNQnWjCrT5qcuacWpRvdX/AMvM+WPAHxRk+Iek+J/DfiDULtZpBJeNdooJ8ojLJjphe2K4zwJ8&#10;OPEPw+8PeH9Q8N3N5rNt9rluXgSZUBgY4yVY4Yj2ya6zxtrmm2OnXc//AAhs0SQRSRPLCyo8bScb&#10;CBgkA9q73wZ8Cr7StC0HU38QyW1xHGJ47eBhNBGH5yynuM84pwnJqy233N5qnSV21BTdlFq6f3GG&#10;+s+FPEsWs3+nwGDVUcC8EVsXZCF3ss6nOTxwSKxYfjlb3fhW0Pkq7CTa85j2ryTmNv7pPb0r0rRP&#10;gxrvg+91nXbHxdBDe6y3+mQTqpFwjceYg9cV4V+0d4B2202keE2t5bsQpdalDM3l7wPmzGO5NWlK&#10;6vpfR/MyozoTlyp86Wsd9LfoZ1h8O9S1XTb6P+17gaHdTSGQTuC0SvzsLA8g9BXo3wr+DsU+kXen&#10;T+Ob3R4G3JYQTyAXCrjl1Zjgqew7CtP9mSzuNV0GG2uoGtP7NG57SVQ5m7gg9xXlnxT13w/4l+Im&#10;nx6xqraPaaWQrkEqC1z1WPHORjmrtt2NJylOdSEXy8qu2ley+e5vfBvwxJNrnijw/rGq2tm2jqGt&#10;0gfdJehvuybu27v71xnwG8D6ba+OPEE3i7TNW0mRPMGmpJI4Lgt/rM9w35V6VF8PfDMPibRW0a8u&#10;pNRlvMw3bxkR3EEQztbPcdjXRfETxn461bx14Rez1CwjsNUZtIlQKJJoUBy5dWGQc9MVPNa+i/Mi&#10;cpybXNZSi9fhcfwPe/B2s6bJYa1Z6Bpsn9oaeGdyZF53ndkc9/pXzrdXGrXniTQ9d13xlFocV5Hc&#10;LCkYCFiowEk9ea4Dxr+y/rHgTx9qd/pXibU7zTZ7BnuCk4juPN6BZAuAygdKx9e8JWeteCNT1yaO&#10;WP8A4RhSsDXLbt8uN3Cc9ScVpPeMddFsc+GpUrSqRmmp2956tX9e/Y9T8J+AvDnhXUrbX77WEj1O&#10;aVpLpTcZSbn90yDOOe4NdtY+D9A8ffEC28W2eoywrZbYpLJhstzMOr9cNnvivn34NfDrw74n0fT9&#10;R8ezPPqGtpshtoZfIjt1YHaSqnOR2qb4JPr2jfEbV/AQuhfWcAkEEycsgPRnlB6AYFWo203t/wAM&#10;KtFuVVqpJSjB6tWVnq9D3z4wx6T4G1xr7ULOWd79o1tYEdpIWduCdhPyiuU1v9njwZ8QfEV/cw2K&#10;295a6dHLEYmZEt7jO4Nj1Hp0rqvD2n+IlutV03xJotzfx2Vx5hvppUaGNf4Npf5sDvivnTxb8TLP&#10;RtSt2m8SM13qWpeRdR2Eu0CyztXOOgx360oN82kX1ClTnKmlGqnKKS5t0+2h9y+P9X0q/wBBtNJv&#10;rm2leW1MSXMyCRBKF2kOo6Fj0r88pf2V38AxadqFxcx6g87GS+m84RLDGTgLtkJ3e2Oa+5IrTRNG&#10;drC18MifTGiEz343MkcZGWBdsjI9RXw/8SPHGgatNd6Eqahq1ibhkijTc07oOUxIOqg96uFRtNJ7&#10;728iMDSlF+7sryfMlrft2Z778E/g5H4K8X+Kdc0TUUkWa0t44LWWVRuMnzMrY7eleueIvB1hAzw6&#10;vZeTZzNJf2TIwwt4RuYZHUZ6CvlX4EReKvhM09/4xmtYdO1GUeV9qnDzRoo+Rfyr2749vd+NNA0b&#10;WPCGvE29hI9zJboNySRqMnFOau3eV/1MpqSrx6Rkrcy/LTqaf/Cpp/F+nXGtw34bVL2z+zy2xAVF&#10;WNvlb2I9OlZU3wP8S2HgjW9I1a9sptLvB58yCMJPbpFyVQjhiSOteSeEl8a2+mz6ppWsXUvmOkhE&#10;ahoSrcvEQOV47ivYviBqvxc8ZaLdaZoun6dDp7Ihkurhyhi8sZZEPQhvWsYWvs7mtSNaLX7ym6fN&#10;fXRx8jw/9kr4s2HibxP410DTNKtfs9yoCLcMfMAhUoCua9N0n4O+Ho7Dxha6tcXsSWjRw3F1KwDC&#10;GVsmNCeoGetfM2j31gnhrRbXwbHaaf4ktNR2alesyxvI+7lQ56oa+pfiemh+KPAsej2PjFX1maaO&#10;K+t3cMlwyn5oy3bPY1pywTbta3cVRVFPSTSm0nZbWe/pY4m38GfCbwNqsf8AwiqXEut3afZ7S5nd&#10;rgQSDndHu+63vXVePfAvxf1bTLKCa/U22n3ccm1dokYP95zjqRnvXdaV8K/COjNpEV6lk2pWkYmR&#10;jMWkjbHVgew7Gugh0+yvZU15vGc9p9nWYv5U3mRSmME7DGeMDFWlfVvX1MXXUbcquk/ilG7b8rHy&#10;b8X/AB78Sfhq2laXr+kWOpaVe6jE1pfEHz1iyCyn1r3nwx4Jj8Zv4wjs41sLeSIRW7zxGYqxHVN3&#10;Qe1eWeMviJ4N+LuoeEfDWp6lcw3pglnimQjZjd94g9CR2r738IfD7TND0CfTbLVJJPNhUNK/3mI4&#10;3c45+lVKKajZW/UzrYl0afvJKpJ9Nlrqz8mNF+Dmp/Dj4vWdtomiyEusb/apmwIWk4cueBg9QKf+&#10;114b+IPiz4j6ZpsNvJYWSRxWx1BZD9m/ecmSUg8D1r1L4y67q/gjVfEUOlyyX2nzmNLmSY+dKhA+&#10;UpI33DmvnXRrnxD4y0rUdYPiq9W4srd440kQCNwnJjl3cYx3ram5NKbtpprqauCcovT4eis9bM5r&#10;4WaX8Tfg78QrmPSIrPUvtsL263e/fBIgGTKuPmAWvu34MfBzwp488O6vc+IorO+1zUrmU3NxIS8k&#10;O3gfZm6qPUgmvA/gn4F1DxTbxSaVpPmXVzGWubl70w7XXjykHQL9BX3TdaPY6NPpfk28MN9psIWd&#10;rVwRCGHzFzx1+lTXqOUtlfZ9DGslbljK0ns1a6tqj86dM11PBfj2XwvZ+J2tbdrgq91cJtK7OmAO&#10;p7A19T6H8YvBZ1GK0trS4uL2z/e3EkrDbdOvU4zzms344aJ8NdbuLe31WyLarJNHKl/bKTKqN/F8&#10;vX8a+X/E/wCza3hfxFb+ING8ceZoss0cJuGYPcq0n3h5Y5IHqalRg1rKzS9bnQ5OSjeL1foeyftj&#10;+NPC2neIPAOv+HbaS01eR1S6ESkIYZMbgwxjcOxrtNI+MGnXOsapD9rnJt7UymzPyrsQZyWHUn9K&#10;9E17w5b+FfhfeyT6xa61HfX0cayzwgbO4AU5O4Yr5PTxHaeEtXs5fD2iG/m1yL+z7gXELG3smnOz&#10;fvxzjr6Vm2nZW1XYqhGPJK12k7K97nuHw2+LHiC+bUdX/s37NbMnn2nPmBlztzIe2Owrsfiv44vt&#10;P/s5E0KG9i1gR2zKg+eWZgW3Bf7o9etee3es6P8ABWXS/DeoapHqst1GvmPbKGjwOQrLk4xXsvhv&#10;x/4U+IQtvEDu1taaNcFIxs2YkUYLY7AetHK9e19DGcoqUJciatut320PObC6vfF2i2fguS4TTdYj&#10;ZppVUERiLPG4n+XWvZPCfwcsPDiawfsFvHf2tqLqC9jj+VmUY6H86+M9e8Rarc63ew6RrEkl1e3Z&#10;+yXojCrCN2Ms4yGUele4+JZvif4Z8Dapev4stdSvxtscYEav5527/wAM9qnk2Na6krKM0k+ndtlj&#10;9nuLTP7P8V6zoywX2q2dzcSX1w6ADMmWxGp7DFeVaf8AEPxBqWj3un6voP8AZ+k3k7tPcyw+V5aT&#10;NkyqRjYfQ4r0f4YeANV8DeENR0nQZV1PX9QCyao8j+VbAEdFc9CRwMda6URQ3sv9gW9skWsf2f5+&#10;o21+x2iEfdRAc7if7x4pta6a6bkxmuao2lq1byS/Q8/8AacugG90nVfEP9seHpVRrK6XDs0cpwIW&#10;cclcVN+0X8MfAujS+Els9GstKN1dRSR6jaxHdEYvmCMvo3TNecfALwBrlvqHi3RdQ8HXVq2ouZbF&#10;7hfLiRFOA0ZPv0xxXK2HjL4pW6+N9Al8J3+uyafI5N86Z+xwxjhot3GO5rRxd5JNeoKK54Pmem66&#10;O+lyr8fdYv5tWtLmwv4NWlt4VuZxtNvIrIeQqggndjoOa+cfFXxbtvElzBDFNNYNMzG4Dxg+WAv3&#10;AOOPrk19gfA7wLr3xK1PQNfPhcWUduojkvTIUMrJ/wAtVA/Lk12Xxn/Zk8C+LLKGTR9W/s+9bUJE&#10;mnU/Izr/AKx3H8RpwqRjJRa1XU0lbZSvptbb7tj5m/Zn1z4iW0fiPWLGSG40jTrdobl7pwiAJyBE&#10;vd/0r0jwJ+0Nf614z8OWuuWSXuniKTMakZlEgwq8cDHcV8qa/oXibwhe6n4ZtND1O8iYGUvAjgSq&#10;RjzGUdV+tfot8OPg/Yaf4A8JanFpNtHdQ6fK8txJwjSsc7XHUH+VXWSs3ZO+1vzMlKMXFSe75b+v&#10;mfPfxC1TwJ8OPFXi1U8KWksGqEfYrIKN9qdoDMSclVJ7jmovhL+0Z5fiINDplvpVrLpb2t5vTKu0&#10;IOxl9SP1rO+O/wAP/Dp8D+HPGFzK/wDwkN1ftHMVmLoEU/Kqr3Fbu+28R+E9KtrHwr5fii+byXZ1&#10;2n9yPlZYzzgjvUe7yJ9X1uXvdbpaNd7adTz74MfEPUb3xvfaP4W1cbZreVpJbxMfMT8w+npXT+JP&#10;+FOeEPF2iatcak1/PZrPFrMMana1zIuE2ewPpXXfEe11Dwd4ftxYeF9OW/a2Kvd6eAJo5gPmMwPb&#10;1r5i8I/B6DxFZjT9S1Sws9W1JxJGHYuRk53FfX3oiou8rtK1vNl8raVrN6s+yfgVa6Vqf9saxp+t&#10;Rx2upxtD9mKebKkaZ5Zj90+leLfET4f6jr/xATw94eukuxFZRlYL0+UoVuWLH096+4PgV8NNB+En&#10;gDWbTUtfh1Fzk+dBFkgMMAKPvcdzXwP8UZbG/wDiLa2NvrF1HLdiOCW6GQojZcgqV529M1nBWqO2&#10;1nZswhV5/aaOyaXqz1LTPgd4q+HljFat4y0fTrq8n/eQQoZlMY5BEnTnpTI/CmrWttda/wCHNf06&#10;w1Cwu9sizBUkuQ5y+Q3QHqM9a+hby00n4f8Ahax/4TTW7C8tki22M65NwJwMx9/mHrmvhfx38Ltd&#10;+IdreeLrO7gntrQqb/y3wd4GQB9B1FOleUrydvOw3JKFkk9V/SPvFPjlr+seFJ9TTwyPs4iZbq6u&#10;G8qJo4+H2eoPqK/NH47+KdI8SXDar4f8FXljDvEj3ZiZUD4AOHwOPrX2D4d+LGm6h4WtbK9hjvrO&#10;OFUSBwRwBgjaODiur8V/E7wRc+Dxplj4htV/0fy7jTggI2Acj2bFXTm4yb5W7GbpKKSUUk30PP8A&#10;4UeI/D3iT4X2ssugJ9u0+UCV0XdLc72w5UjvjqTXS/tMeLvB0ui6VYS2dwuni3jjDm1dcFR0WRgB&#10;n6V0nwV+MPhD+x7TTrDS4LIae58t0255HPmf3vxre+KmgRfFvwN4gV/EojSxZns47JQyySRjP77g&#10;kL9KnT2nZX+4izVm497O9076Hwp8GvEWg58WTXmjpdafaWUr2UEkmNjkYyR6kcCt/wAIeEntLbw9&#10;4n1PwVC2iLemfeJS7kA8KV6kD0rn/wBm34ceFvEmi+JYdU8Wx6RPAhHlsoPmbTjdz71+jPiz4Vaz&#10;rnh7wfeeGNV06eO1tVtmtt4SOUhdu8dtxHWtK1TlnJJbgpRXLd2u9z4k8d+I/gp410vxnqap9g1o&#10;HzbUglG3J90Ko4A4rsP2M7m91y3ub7xLcznc8Ys7qX5lkWJvuknsKt6Z+zh/aja7YzaHbi9im8y+&#10;liAYwr/zzDngZFP174ZLpPh2+0/w9f3cz2LJM9hIxG2MEMfl6YPrSdSDg4pP4la/SxpGm+Z2l06P&#10;ue36P8LfD2jfEDxjq+sXDiCWy35Rhhy2S3yjouOBUfgnxLoPiLS7j/hGrKbSoYDLBb3ty22GYSAg&#10;ls9QK+cZ/Evia01jWtauraGSRtLVY7eaXaioRzhP4iOwqD4bfGjwzo66QutWHnRq7FLLy9ojjY5L&#10;MBxnJ71lySku+xfLa95O9vTVEHw9+CUenar4rmvNdm1i2jjkJk092iw2OueOfSpfA/7Pt/4qvPte&#10;t2l7F5MTfZbV3AubhsgqST1BFfZPh3SLbxL4d8SL4e1zSrRLsvKkFsV3RpIP49hXk/SvlHwX8Zb/&#10;AOG3jgaQ3he81DWS/lo8r+bJKj/dKL/L2rSMqjb72+5EOzvbdbJ9z6H+GLS6Zq2rx2eizuIbYRvZ&#10;XDo32dohucqDnJr4w+Ofizw/qni7wrq1i9wIftbNeC6jPl/I2SHHTGe1e5PqH/CNeKtSl1HxRLZ6&#10;xq0jSmxI8uREm6pk5xXoPjn4ca3r3wottA0HRo55WDtcXV8Njs7MT8sgGSfSopS5ZK/9XCpZa6a2&#10;W586+MfifcfFDXhpx1WytrBLFh5kcZKZjH3go5zjpXtz/Bhbz4UQ6hp3xGnv57BEL210wNvtQ8xi&#10;PqOOlfNnwS8I6g+tap4cm8Etc3sFusdyFA3QdtxcdjVTxJ+z5qnhnx9Y6Tf+JbyDTb5VuQlu5KKo&#10;OWWTnHFdDSu1eySvrrcw191J2d9l2PRvEfwJv9TvvCknhWSG21W5zP5sLCNUULycnJ5Nd3dfsx67&#10;J4VvpbbxVdX+tLOTf2csoKZGTle+fQ96i8X+GtWhnk1Xwl4wit4LGEQQKyF2cN1PFfKfhHw38XL3&#10;VvEtjZJq816j/aZ5ot0bsG/jBbGR7Cs4XkviWn3mlRu6auvkeqaZ8LNA0nU/D2qa1qt02sJMPKs9&#10;hEa9gc/3ga7v49295d6a9/Y6oz3towMkU/3kDcZ29a8p0Xxrr+gReHNT1tBqLW120MMUzZnSdWwA&#10;6nkj3rvPi34q0vxHc6hf6hnS9ZuJAMr80PlAcquB19zUNPmjd3N7rorf8E2vhh4uu/Bdh4ZvJ449&#10;Yk+0Gd7s5Yx+YMFQO23Jwa9O8afETw54f+IEPiHU7dtTt5QjZhGFhJ/gcnrjrXk3wN+MHhTwkbWK&#10;7tLiKGaNlt727i3QM6HJHfj6c17b4kuoI9K1fxMNNa4+3TIsMbhfswjbgv5Z5A7881nNO+3VhGzl&#10;t9lRvfv0MXW9K0D4jeJX1TSbdV0O63GeFZdhil/vN6bq5dvHWs+AvFH9madLbXhZVjjEbZWBM/ed&#10;vRRgE14nrfh+w1XWbA6l4uj0fw3cmTf/AGUjRrE0Y43luuT2r33VPg/p2j3XhiS08UBI9Vs5I2vr&#10;1swtEBlVwMEM3qfzo5UktSm0vca0slrrex7L4W8WweJ9H1ry9Qgv7u5vfKMj/cQouSE7lRjqBXzr&#10;4s+K3g34feJodTiu8atdwhQbcq8cbxjaQ6r6n8a828GeGL3QraEW+sizS4mu7SO7Cs6TSE4Hl4IP&#10;I7814R4R+Ed4nxZaC5lS4h0ydJ5ftxCGdRzlR35rajRg3JuTslf1sZNOO0fifyPur9nw6Re6p418&#10;deKrHzbW6tikyXUZbc+f+WYbsQOteVah8bvE3i/xpoxsdAurfR9NmZLJbcAOqnhXYsegxk+1e4+P&#10;f2lPC+sXuseE/NWaG4tI/LuIIN6rKP8AlmFA6Dua+ZbrwnrulJqPizTdXto7WwVomD7lWTeNpUZz&#10;hueBTsr6q2llcKUdXN36K19j7quvN8aaff63Ym3utU0CVT5kfySH5cFQB1GKwLvxc1/A9vqH2QXE&#10;8aLdxO+wxoV557sRXJfAnx9olrst7yKCyiuLFZTMJcSXJXqCfU+9fHniDS7jxb4n1rVVe6ayS/8A&#10;s0AVjgkH5VZh7VMYNt3dtCoU0pNcuiaa8j7J8F/FHw74YvJ9C8J2LRXU+5kM0hJkZeuM9aq+P4Be&#10;+HlvdYnkh1QSSMIly2/b91VUZ/CtDw74W8J6hPpN/r2jSWRtYWs4JYH8tlJH+sLj6da4LTtS0rwv&#10;eeIdUv8AVbhrPS5c6Xd3AM7TO/GwnowHvWTSbRrCEYyk0nda37+VyvdftQaZrtn4W07U/DV/59nc&#10;RR3DXUZjRh905J7d66X4veLrr4Ta7Z694aNtLp13GR9gYnykdsZYfzxXrMGlaV8RJtFW3+xTWQSO&#10;7mu5iAjTDnygRjJz1Fc58XPsav8AZr7w9E1vYyeYke8LBsHJfdjp6Crcopp8vUzhZyULdHePTU2v&#10;hx451/xMPEXiW10giO8sUt1nJ3QCQDkqgzzXyzoV5Na/EePw1aNPbahcXW5Hu8x2zSN95gh+8PSv&#10;bfgv8aNbt9Uulm00WXhmQ77JxGEXI4IcDPHv3rzTxlpOnfFX4ux3currYafYrsguLM7Xeb6nsT3o&#10;SXM03pZ/Ia54yn7iUbKzXZdD1D4jzeJvhzrMaQeEYdQQYe5lgyu7ccbjjgV6l8a7NJ/DmiX99pFv&#10;bxQtG9zK0YyqyLlsDqdvrXnl14U8ceH4tVuoPE9vqlvp8Ikla7l2BFIyEJ/iJ9K5zw9+0Jc+MNCv&#10;NW1XTFu7azjcSRxfMIxGMY2dx9aUfhenUztKTpyUotx1k1o38jkdXg+I2jaZLr/hyay1TQoXWa1R&#10;8rKCRjKjGfyOTXkHwI8R+LJfiZNeahozyatfK7KJUMURVh3J6gVvfC74lakkM+pajAkujSTzf2VZ&#10;7hlJCcrhOgA9+laPiT4ufEXxNPaeIU0KztLaBzBHcQkEoEPJJ710RVlJcq7XG029XdO59za/4e8Q&#10;23hu9msYtLtEvQYriNwzsDL8pKEfyr4k+DHjjXPhj4wu/CNrFbm3uJMvPKgRy7dF3d8joKo6L8cP&#10;jPquqWcVjbw6iiSb0j8rEbhf7x9ab4t8W2WnatpOs+LLKBriW9827srcnzrYrwCx9FqOVxbW910Z&#10;MIe61OzT8tz0C68b6foLeLP7UuLuCQuxhXAAZ5G6IB2ryjXviF4lsvsF3qPhh5NOUb7dgNyF2+6X&#10;9KzJvi14J8QfEy01C81A3Vql9HJbWojOweWBgvnHevpCz+LvhvXfEeq6Rc6U8du8gnZip8mGFB94&#10;D37UpQcLXg721vobc7vovuse2fBLxMt/4Mk1W5u4LZpRIbiJcA5HGQWrxLxTr+heEvCEjXniNXg1&#10;S+8yeOIYKpJ1IK55Fec/D2/+H/jbxb4isNR8TXGn6eP9G0/yj5ZmHTcD0znoK9P+HH7J97pq6rNq&#10;WsRz2MU7tZG+VX8xCflJDdOKmSu0n9xyuUYSk3Pdp6rS/Y8GM+iyQ3g8MyvdxCNXS8uMo9smece3&#10;qa+sPhR9t0HUbeTxVqZm0u/t42tVlfzEWUdwfp0r54u/iBo/w0svHPhu/wDCVtevdFylzbScqkg6&#10;A9Rj0rkPhT+0wNU8Ev4Zn8MtOYVdIrjOfKUk43Mfy4rT2MpRcktF3Nqk3OPJbfS6fTuj1v44eBLH&#10;xTa65d6Z4hurS1jl2iO5TMDr6gjoD2rA8J+DNE1LSPDlqlit26NlS8WI2PQ7W749K7HTjYaX4LWb&#10;VLMtJKVCs7lIYwD8qsD1P1FeieDpIL27tLiyWLUz5Ze3VCIoYnHso5xWfvcqV9mW2oxejdtNetjz&#10;L4n+KfF3haxtDb3Zit0kS3FisOYgh4H/AAKum0Kd9alJ13VdQtEiiH2eFV2hCR19c1j/ABd+J0Wj&#10;6XdfbL1bq/NwojghUNHZvn+P1Ne9fDTVpPDWnvr/AIrv7O8Nz5bK6oNuwqMKFP8AF601Fu19u7Mq&#10;1VwptqN5PZLdvyMXxF4ls9D8LfZNN1Z73V7hd8MVy/8Aq9nO/HUe1eE/CCPxj8Vb6/1LxLfr9lhR&#10;4ovKwhgeD+LA969Q8RfFzwouqeKJ5dLhj1NrYvaBgOYj0BI+6T6V5d4D+IYj07WJZrM6JBf2/lQS&#10;SELHLM/DP7U5Ws9E0KjGXK7XUu7s999uxma3pGnWev8AhrUNd8a3GoRvI/mzKQI/Kj+7HtHA9zXs&#10;HgDw/wCBtU1fUX0/xVIBbrJchLd90QJ5G/Hcd64v4Q/BSW78PyWmsG1Nsju6X8rqybQd2Mds+tPb&#10;4h6BYTz6H4e+w2Rc+VJcRRqUkB4O0rwc1ErddbbHQ5OV4xm7pWe2lz0D4Y2d3eXsXiTX9JhEhcxQ&#10;3Tr/AMsycB/bIqH9rn4h3mn6VHHp13YXFtDBmWTzQzDfwFVR7c13F34uufCWlWOh39jHdW88JCOG&#10;AJB6ZGCRXPan8B/AH9mWlzLpEt81y7NHbb2Ku7Hox9AelZ/aTfS1zJWdSM5K2rULap/5HBeDf2ZR&#10;qXw80K68OeJGKXEfnSwyHMYZ+WwBwDz3qP4gw2nhbQoZvCOlG7urKP7PqO2YFUJ6sU5yR6jpUHxM&#10;+LEPwtvLLw/Y6bLYyTWmFtxLviV2HAGeAR+Ned+C/hh4mtUuXltxeDVwZLmESskpLjgrjAPXrTs/&#10;iadm9L9TphGT1dRct7pKy0fRnr3wm1bwtK2lWlzptnLd3J81rjdhvMOTjHavcPEnjDTPC81taIkU&#10;kTiRiszgKDj7q9eTXx94c+CN14PF6mvNOjTAywhfnkRDwFBHGa9f+FPwV8F6xYXs15f6pftb3Sv5&#10;M8jKQPz6fQ1SSu0vvMq1OD/eSbceqWquzqfCmrtY393qMFmn9n3dv5hS2fdt5wQRzWt4s+HTam0l&#10;xb3EkGlKqyC2YnEkjHtk8VieNvhjrHguVdQ8GzxzTTMDLZXjjaIuu2PPT8aWXWfFHjfSpLRdPFgL&#10;QpcX2X+5sOdqkcVnazaYubmcakJJLRSb7ejPl34s2fjzwrdq9xBIbedN1lJFJkKq9vbiup+F2o3H&#10;im38GWcuiRQ6ZPeP9ql482WXJ9e5PeuC/ae8a2nia50W20XX5oltl8q6dv8AUx54PX+Ko9Q+A/xa&#10;0fTdEl8O6zDf28G24ikjbaVY888jIrqjBOnHZaidR2952f3anc/FT4eap4H8d6bri6Qs1hBPsjQN&#10;8zk85Kjv71X0qDQPH/iSTXv7Thsb+6n+z/ZpgAY/LGB5fqTjmu58e63rGl/D/TG8WRXMV80m77TG&#10;wlVXPQEgd6+fPDvgBvFGkSeK7rWGsdT045sIVQJu29HdT6+tRDW93ZLS4Jy5U73ltdfmfQvg3wT4&#10;e0LxLdyeLpYbiC6ysUQJ3Mc4A215L8U/h74CXxZoeneE7OW1S7eXzi7kKrYztyf5Vl6boPij4keI&#10;rC31bVIgtmkcs0sUiowjB/hxzkjrX1d490fwm/hiPSrAeb/ZEu9IkTfczk8nDAA/U0pNpLVENXqK&#10;/M2+nRedjw34L+B9Q8P+KLuyn1lrvSnjJa0aQyiN89QB2r1340fC2/07QdZ1+xeC9gMaAxyoGkhQ&#10;HkJitXw14bN9Y22p6RdrplvNbeXKy4eRCuck5J5rDtYrbTtIv9Pl+IJMMj5ErKC0gzkjB9aV7J3X&#10;oxu/tLxna2ko2ufPvwX8f6x4l1lkgNzYQ2QSB2Vtqkv3ZTxivvfxH4dXQ/B+qKYpGjkRXkuwdyZY&#10;4JB68V4FoWreGfh1PPqN5Zx3FtqwDCcKDjZ8oBz9e1XPFfxc1XxBFovh+1hgOkXNygmCv+8aFmGB&#10;z29qcrSvZWuTWjUnUha3Kmm33/4Y+jfAtn4Is9B0q0jkjceYDCu7LSyHndjuK+Wfjutjo15MXtbe&#10;2vri5V0nCDkZwD+VehfH34p+Efh1rXhvR9Is4VvYlUom3JUOOvFeGeNII/ilc6BeztOxeYwvHjb9&#10;04Lr+dVdNa97XS3IwUJc3tFJ8sru0nqux9naHDaa/J4YmbXILr7FAd8Yxn5gBkivE/2p/iNruh+I&#10;PDmlCSN9Ou1Y5ib541AxyB+leAeDPh3qPgL4uXOlWGty3VjJbL50kxJaJG5KgdCRivUfiFfaboXi&#10;KLXrexl1sJGY5QfnSJR0HP3TSbjp1V7suhRftYSvdKLaVvM1/g5oaatayWN2XTTUZ2cznPnu38PP&#10;auV+LVtrPh2wj8M+HbsLFqM7mazjX5kgUZIT2xTNB+NP2i4uZLXwzdW0cAa4u7eQZwp6MOgxXkfx&#10;Q+NP/CReK/Dv9lypFcyRNGJg2FTP8Lnv+NTGN7JLbc6JKTnd25XsvM8H8WeFdVsNYgC3qrI/yRwT&#10;ZQBQP4+wz6V9s+Gfi3Z6L4Ui0+7tmnlFv5X2UglZ2bhimP4RXkFt8JPF9/dIdZdXtJZlMmpriUJn&#10;tjjj3r3bxtr3hTwTZ2ckdyLxLWIJJM0XDMeMKcU5yvGK/pkPkbtZu+vpY+K/iJ8PtR1XRNQnsJUt&#10;7MXaj7NCoITd6kelbGn/AAP8M6hbabpFv4oineK13vbLGCxk6kZbnn04r234LePLLxX4h1GTT2is&#10;LPrNGybmlJ7nPQV23jTTvhp8L79NbsLk6hqd0+/yB8yBm6kegrVVakbR1TCo4860bbXqj5/8Z/Gn&#10;xxiNdL02PTpNEjWN0YEvKqcDCdMV7F8ELzxf41uxrNz4XGpfaYwZppXVWT+HCg8fhVHS7m11vxDe&#10;eJdUsfPNzAVjsh8qvgAcj6V33h34jaX4agvZLWO70iSbiG1cYRWweR2qZSj1Wv4hOEkvdWtuux7R&#10;r/w2t7aHTZbO/TS7e3uVM9mcOrN16E1q6v4PtbTSdY1rSrp5dUmhY+cH+RVQdAnQD6V8f+EfjHp1&#10;rff2j4q1KWR4r1g0ZPyszfdyO9fWY8e2NvqD61/ZkyaY9vtwFwhB53FaiWiV+phVhVi4pPmsrvs/&#10;I+X/AIV2174k0+WTxeCbG9klt4lT++h6sPf1rs9GuvDXwV8L+JdQund3u/MitYgwJAPC4FcN8Rvi&#10;+bKHUU8N3+nR2seWxckCQGXktGo64zXzreeI9K8Q+B5op78SXTXQTzrvJdstkvGOgA7VtGDava0W&#10;0mvU0mudNN9tPQ9g8G/EXSNA8Ly67PcxS3c4OYAvzHcc5PfIBr17w94g0u50u/1DT/tGqSXNtve2&#10;d8GFep2ivLPjh8LdAufAWkp4O8OST3yCKOSeElt5ZfmLDvn1FeY/A7wZq2gHVU16S8026jVUM2Ts&#10;Ct2b09ql0qfJOXPZp2s+qLhJzburf8A+wYdJt/8AhCLPV7zxC2gtNLsSIMAyo5wowe9cn8Tfg34z&#10;vfDC6do/iDT57RV80yPMDNMzc5ck/wD1qvN8FohpJ1a7nu7zTY4jMqNy8jAdQDwB71x/h34V6J8S&#10;Le4g0m8vrExJykUrK8vruY8cfSpjZPYhv4pe0Vk3fTbyPm/xN4/13Q7DQ7a78Zi6vLObyZLKLDRo&#10;p4BJGBkfjX0f4w+IunaPbeHf7F0Aa7fSRhtRkEfmgZH3WYcfhTNE/Yw8L29uLbU/Ec99cNerMloS&#10;u7y0PIbjP5V6VZy6C+pyaDpMK6eUJVY4zjIXrk92NVOULRsr637XKU1LZuy1fY57xb8ZNK8H+Gre&#10;60Wyit7zUo913p0ybViYjB2qRxj8q80+B3x+1DwtqVxZp4ISN7pJJftO0lZGYZAJ4/nXQ/theBJr&#10;nQtPn0+xBY7EeVziRj0/Oud+G3izVbLQfCmjSaX9rMlyFlf65+Vs88VULKDlbW9hqnCdN2V1L4rn&#10;154N13Tdd0i60/UpYILy6V5JLSMKCA3YY9a+cPGHjHQbSa38LJ4KzNHE7Ib2HdFtXupxyT2r2HW/&#10;hDpOg+PNJ8Q22r7i1mxuIjny4jxg/SuC+OOj+Ltd1zTLnw9rtmC8QBinUKqg9GViO9Zp3cVf1+Rh&#10;h+RSuruL970Z8N+O4DbXkN5pFqBsXaUiQpsY9RgccV9Nfsual4e07Sr+5vtHupdSupRAygMxC9d5&#10;J6V2fgnw9r+vWtzaXtjaRX2iuWZIgAbxuueQOPWty2/aJvFu7XTIPDVvZSSP9nmmSJWGehxwDkVV&#10;248v49zepFSb5Vfuk7WOA+LnhPxD4t8UWlj4f8Q3d3FCFNzbKx86NCeUVq9e8EeAPh3JqsVnpmn3&#10;KavpwBnhvGLHcOp+atzTbifwcbafT9CjD3MxZ7hlbzHcZO4n8e9eT+Hvh/qHivxfqesWt9d2V/DE&#10;zyA5G4seingYoi9o37vTuRJXi3zcqS0d/kTeOPDvg7w34la41nVJ7OS9YholcSIuPQYNfPdx4616&#10;X4h2eoaUkt8kL+Rbi4g2II07L2r69t/g5aajrdvreuE6ja26ZlDkNhl4yBXK2HhfR/EHxctovCtn&#10;JBp1vFuuY23BC2DllB4H4VcJ2to27P5CVRO6crqMbt9Ed1qXi2PU9T0pr/wt9julBMr3mBA+RwR2&#10;Nbngfw1aPqV1qMthaRvGzGGNZ96OSPvbRwKq/tQ+OBJpE/hDTrGSXVdiujBN2EORkEdDmvgDUfFH&#10;xe8AaKltd+H7gxPH5cEzDJUt1bA5z9ajDxdVNqUd9L6XElelHRxuu7eh6D4w8Q+B7i+1fTdSnurF&#10;7q92XGG+X72Pl9RXu37QGh38fwjsrHw+FvbWxRZJndxuWFB1r5x0HxBqOr+E9Gj1rw0r3dleLLGz&#10;wEyzR5ySOOlfaes/DOw8X6Va3aXN1p9ncRxie03bBcxjjYy+9XJKKS/lkr63WnYK0knTcnZX0Pnr&#10;9mfw/qut+GbW/TQnFms292kbashHG4eoHrXo/wAdfgXpfiZLdrSSK2jYlp7iRt5UtxwCeK7DWNc1&#10;Dwtbx6XZXUFhZpb7fsjr+8SJf4lx3xXzt4mj0G0Nvra69caoA4JsZJMQ/wC8V68U3VUql4pp3uCj&#10;Um+ZySj0SW68z1Px8uv6F8MtPtvDF41/dWDpAwCkqdo6j0rwX4LfGXxJb6/Cbq/mgZNz38gGVGOi&#10;kV9T/ET9oXQ9J+HhS2jjj1S8iQQWiLyc9x6/WvJPCXi+fw/YtcP4GWO/mRZbjzlCiXd6bhzmpk37&#10;2i1ejCgpOM1KGvM9HbU5LXP2rL251TUoYRJMZ7kJHLEuQEHXg9Ca+kPGmlzeMfCnh7RdCs3ZlYTT&#10;TXA2oueW3OetfGOs/EPTG8fQQTaHpulreRfvSg+5kHr0ANfS1xqVxoXgmCe81ZprRxhXs3+cL2w1&#10;RVppQg+V62e5rOmrQtZNPb5EFp+xlZaJpeta8/iFYLyC3klMSMPKBxnAb3rw79mbwda2/izVNZ8T&#10;6y8DvbH7JNGNyAHg7mPWqviPxvp8+jJdP4zuja2rhjpwJ/eeiuT1Jr6d0L4X2/jDwRK8V0LNbi3R&#10;2t4xkkN0HbFUpzSm3s0l6WMJpQi1Oru9Gla1z488d+OtMs/iXFb32qR6vZO4DyW8RxHGe2B3HrX0&#10;t4F1HwH47m1HRNI0SW90qy5Z5PlxJ1wB1/E1z/g/9nCHwvbavrGu3cNnbp+6DttDOh6Z3dK9v8Je&#10;FPA2reEtXh8E64llqqKS7RtnexHVvXPrWs5QUFypvlS+ZnUqLlvd72ur2XqeffFvxH4m03Q5NG0y&#10;6smhkt/Ihtjz5Y6cle4qp4Vb4k+FfBQ1mVba8srKLMrxv5cuwdRyfmx+deYx6BbfDfXra58XauLy&#10;0ngJO4kskjeoHXnvTfiX8UdP1Ow8O6Xo/iCJtFMhnuoJMoNqnOwt0OfSqUXypLq9y3FNRSSd977M&#10;98+EfiuXx1Pb32kwmZLhy081y3Nuw/hXPU1fuPgX4gsviNeeKta1GG5tmj8m3s1PJVejORXK+G/C&#10;a+JdOim0KaHw3ZRIJkaOQrHKw74wD+Pel8faP498Q6Vo/wDYGqQXk9uCszrNgyAHqSTUxnyy91W6&#10;a9mRK6lpKKsrNW/U+x/EnhKbWtChsNNSK1aZclgTiPPcV8ZfGXQbqeyvdF1yFpW06FHt/KkJjkkH&#10;R2x39jX1D4f1Xxj4Y8IW/wBv0xLu5aHDRwSBmB7kt7V574suG8TaPZCxhjhuJXHmPdMR8x4I98Vk&#10;7ppptO6Zjg3KEndpwUnZ/qfLnw6+LPjW9NpHLYWqyWkiJbsBtkKrxz7V9m+Itcm0bRtSvTcxT3E1&#10;v5k8MDgyHPXgV89W/wAG/HXhC4v5r0W2owyrvhWyyGUHqG3c/lUmrW/iOyntL2LwddxRfJ9oniO7&#10;EY6g4B/Kpq9UjskqVVxcZRt121PCfHnhvTPElzBcaXd3i6iUV0WWTcAw5ONxHSvpb4a3Xii68NyQ&#10;3Xhx5TCyokyNlnHdyTnn6CvLvFul6F4l8ZeHbbSpWhvb+B1j+1rtS2UD5nVOMsa+uPAei+J/CllD&#10;o13NFcGJdwnRstKvrg9PpRq4R/AvFVoxgkrc2js2fBfxwZdM8V+F7aysdT0i8lLbrmQ4jZO5Vvbv&#10;Xpvw7f4l65cSzeHriebTLWQxG7ldf30g+8FzyV9zXqXxT1nw54z1vR9HudMu21eFiFEgzGqHvkdA&#10;a9T0/wABaj8M/DMo0+6e7smBcwQqA8bvycevJqk4+zV09Fo+m5nLEWhBNJTlspa3PEfjP4kuNC0f&#10;TtKurWaz1G7mwfJxsZG6ksM5FbnhKDwvDpFjHLosEzohDSPFlnIJyTgV5loPxn1rwz4oW88baSlz&#10;ZXEXlx7dsrW6k/8ALRc8H1r6/tvFPw5mijkgb906hl2vgYbnjAqZt0op2vd9CanNBKPJJ9bxeh+H&#10;s7wKXIljkQdgvzdeAK+l9HlRNKstQeHbEAsYV/4wo/lXz9beRNqqvbxgfMGIK9B6H1r3Xx/4usri&#10;2sbO2GfKWNmVByGHXivxirG8kvI+9wk1GM5N7HtfjzULiCHTLPzWWBrXziiDqWHAAr5b0d9QvLjW&#10;FefZDBbyMEfnOemD2xVrxh8Yro3BgRXEyQRx7nUHaMdOO9RaTqUN1ZXcUkLxkJulm6ZBHetKNGUI&#10;3a3NKuIhUmlGW1w0PxU+lWWmvtWRVIcjGD17n0rd1LxDFayJcLCxW6mMhUDIGRxnpVLR9HsdRsoc&#10;yp5cYCAg9Vz1I9a1vGVxpYvtPskn2eXAEzxlsdMU5Wc2hJSUL3XSxk+MNG1G/wBIvtTtEZ2OyF7d&#10;ei+hFcR4RSS4T7HLEscsasWBUZDnpXqUGrpD4dubH7S8QNwsgmXq23rmsCXTRZXlq5Zz9qcP5hHB&#10;wOBx2oU7RaFKneUZff8AM8k8QXetadqcF1JOUCAHKk8r04HSvRPCPiTVfEl8iSxyeUGypAwW44Jz&#10;XrdtodgbO7zGk86jeny7gcc4wa7Fr211nR7eSHSW0/VLNA8aBdgkUdTjuDWc6sZQa5Votyo0JRkn&#10;zuzd7HzD8QdDN3qryXErrIHWLBGMgkZr6Y8N6ZFaS23luqpDagLz3PCivLtH1hPFN3It2sbSRzh2&#10;PC5K9gK7C1eIAIZmDPco3ynIZUzwPpXHWfux8jejFXlJdf0PLNX8WX1lHdrO3KX0qMxAYlByMelY&#10;XhjxpeabL8oSWIy7xxyC3Py1e8f+GZZ9P1We3LNtuGkKEc7c9evIryjw/qdrfjyFjaK4RlPQhWUe&#10;h7GvRw1GMqexw16s41Frbse3eNZrSWP+0ptwWYIsnzYYY6c138Pg549Osbm1uFaGVAUOdwUgZzXz&#10;14pu7i9NppLIwSWQEFsADnjmvcNBkmt/DDWIOZEkyQzYwAOg9qzqx5VFHRSnzyk+Xpqee+GtWudM&#10;1LULrUVWSO2WRkK/dLE8Vwlr4raYxs7t57bicL2Y8YFdxrNnaWdvqu9z5k0SOQwO3/gNc4dBkuls&#10;zGoKBQMqMbK6IpWbOWfNor7a/idIPBouUe7TLHGzcBg7h7U2+1YWQVbiBXZBypHy+1dbJPaWOn20&#10;CXWZXn5VTgjI5JHaq8Xh3SdUSZI5nDhijEnJ/CuVP3mdLhp7trnG2dhaalYXU+nqqNJy8fYHNe6+&#10;HrDwrbaLZXOtXUXnRkKiOeQR05HrXneg+ArrT1kt45fMjZsBUwSAfU+tJL4Ft7fUrRL5XlJmXCNx&#10;t5qK0tWrl0Yyik+RX212O78XXEmpXSXEMsiI21Qo+XcFHX6Cs7QdDtbtjeNc7Jfn2Ry5AIU43AHm&#10;ulTVLUaprlrHDtW3dVjB5YLtGSDXJXLG3vGuEPyW6DqPQ5P4VynU0nqYuo6tFrGj3el3Dq1zHcsS&#10;V6MFBwuBXK6lrM2kGGyBO6ZU3EH7rDr+NeoWelWyapeXpjQCaSGSIryTvHzZ9q0PEPhWzvtWFzLb&#10;LvEoeOJe5HQn2pxavqZSpyautH38jhdBsL7V9OtxA3mJFPuZeVZue/bFe86z4BOsabFqFwiK9thS&#10;Ublh6ECuLvNG13RbeWe3gQRyD94qggj2q7H4uhtbD/Sg0bO4YwhuoHcCtFuCjZWfle51Xhe+e80y&#10;7aWcRMgeNE74QdTXiWi6/LE0Us0O9TNtIHODnAJz0qvOstxrcd3pV0WtJPluISeVZuOldl8SPDsX&#10;hBbCOSRpI7mEPG6bd2Rzz9M0lF3CU+t7W/E8o8Ua9qt34l1qVtxWxhJiVOCw6rTm8UT+M9AMrAr5&#10;EoYxv13J2xXSalo8EWgXGopJvuZx5YOCrA8detcf4E8I67E1+0Nk4t5yGVwM8jrx711RcUm3paxy&#10;S5ua2rUr3/QwDokomlmlieNIY/NTAGS+cLjH8qv6v4D8QajrNheB0hiitoXEpYbAOoGT3r0m1unh&#10;ufs7RMIEOyZnU7s+grt73WtHubYKSwRSsQjGQQEGMisoy975GqpR5bNvch0zwkXsjJPqECyFiTIG&#10;Azkdq17zwdDeeG5dNt9VSOScM8rjq+OwrzCS+sDqSxW11K6yDHzuQAB1HWs/x9cLoejs6TsvzK6l&#10;CQVBYdMVVOD5tN2aSqR5ZNq6S11MLwl4dtfDcV7p9xLtLOULAHkP2Nchqvg/SLTWbURQSSoACSCc&#10;jBzzV/UPFa69Np0axlXjxuIU/OezYx1+tev6Ro1vZ3ljc3N15tvcxsuSmCHUcD1rqk5Lmber3ORR&#10;hNJJaRaszoLeCO4xJbEeWyAkn+EgYGT614pDrEtjq9wZEDuszDpjHpXbeI/Ec2nTTwWXl/ZlUNh+&#10;vrXHWejTanazaoXyN+6TJG5O2Qa4ob6nTVldq26PWdL8YSXMcttNYNFJLzvXOGLfhk1s6N/YiagI&#10;50hjWNvmBOMHv+Ncx4o1SXSdE0WaznByGUyHDk55BJP414FZnXLvVNSUq/kTBQJCpGWPPB9q0hS5&#10;lJ3sZ1KvK4rVs+tfH0enXmkrZ2jsBcXBGeuMCuPgvb69RdN1KT91bIscTtlBgcZyK5+HxRYaXqdh&#10;ZTT+Ym1d7jn5sDJWvX9fuNKaKdCgc7A8bgE/Kfp3qqcbGjs3o9VozyjTtPtYrxI0uGYQKzPjOCOt&#10;dB4s0f8A4puK8s739/LcbhH6LGe/oeKhjgsII4ytxH5kpIZR1YDtWTr4u7aVZYJlETLkpjdt9/pW&#10;j1ZNrRf6Hy9rusLe67ZtcwkXUpWMqn8QU9TX3b8OtAsvEFrqlvNCFMLKkKsMj2Jrwqx8J2E/jHQ4&#10;30sPJdxGVrhcg9SCVP4Zr0aHxV/wr691NEma4iacIpPzMWkHC9sYrrxtT2kKUUtkcmEpyhKq3Jav&#10;VnaSarJ4L1KC1S5I8oeYAnWQt2FYesaDca9rVxfxOsUEpSTn+8OSD6VhWd03ii0fVJcpPYpvMbfe&#10;YnoBn0r0XS9TTUZBHICI/IXzdg4BUcf/AF68t3ielG0tenQ8x8NaE1nq/iGW6vURbuPDx7QEJTnj&#10;H9K1rvxFpkNm1xKzK64AXjpnGRzmm21rcDULi5eFnjkJZQQcLkYriPFmp2NlcpKIR8kyK+Rldrdw&#10;O31q6cm3K5LSjHQ5zxZZaXc7Z1j87y/3oB+RgOp4717D4Z+GN7run6DfWmvratb3Ana2LY3IOg9a&#10;4t9ItZl+0fZmL7ghPqG4qBdEuPD/AI40y6tLwtGluCbUdAp6ZJrrTvH5HLOD5vVodbaTrPhvVLq2&#10;1eQhrid5VGSd4fowNXYfEmyZbB8fZ2jIwxGEfPv1rvvi74gh13UNCdkRvsyM0zRHJVSMgf8A1q+e&#10;7zTTrdxNbaZMf3jCNZZOSjnopHY1dHW7ZE+ZJL8DL+IHimLSHtrZZhO7SBYHVjwzd816FZePLi1t&#10;F06JmBmiEsjnBDNH0HPrXkt98DZdPNp/aesM8ttOZSPRs9P0rZnmtZCzwruxvUE89+gxXVONJpWd&#10;7bs5YTrRlJtct7WW+hftPF13a2moao4JkXDEj5/vHDH2xXp2o/EWe+0NZn1hQlyFRA7bgB3rzOGy&#10;t7jRXsHbiTcDgnA/iwTxxzXLa1Z6dbaLaWTwt5UZYoyc5Pc1UIp9OopTlHqn7v4nffDcXN3qd8tt&#10;ct5BiDKw5yMnhfeu/wDDWnXujeKhqFzp7LbRxsUXA3A+pFdR8FfCk2i+FU1KKz815YWZYifnjRO+&#10;K46/8TyajeqJLwyGWRQyP8pAx90dK4qz/eTsd1KK9nTu9d/vOH0BNcF3qd5ZzRpczzySAPgKAzZw&#10;Pes7xdZajcym4vJJppiCfLjbOCOvNejeO/BkX2GT7Lcm3uU2yRqjjLDufpXAWOvfabnT5RLJjyjF&#10;cFe5GRureEm1cxqQSdnf1NPwQzzK5n0ucpJBKw8xTkEKeOPpXjuqrpeoWmnW+p20ohmlMUcoGWid&#10;uB+HrXrGn+LdVsNbjtILyeSzCEMZFDZLA8EkdKo6hNpj3FlazW7jznD72H3SpznBz+FbYeo4T5tU&#10;/IwxEFKCj2undGB8NZNV8MT6/ZQSs5sx8pPRweQRjsa9x0/She2lvcP+8eb95IrtnYx69ewr5+1N&#10;Nd0RdRubO6DfvAhcjJdT0yD6Vv8Aw71bUtUt7UzuQWnaPepwCV6jHascV77lJvzZeFkocsLPyXzP&#10;WviRNawzeH3VBKn2fEmVLgev5CpoBYtpCSLL5k6IdjlcsqDp+ArvNU8FSQWS2rRx75FjXczcBCOf&#10;zrl9b8LLolowWaIj7PtGG9eufavMcrrbZnpqLu30scTqltq0cCS3NuHhkRQkgyCHxnOPSvYNG8YQ&#10;R+Do4LgrtuJ2XaOpYdPxFchq+tyXlhbaYGRUiALndkrkZzxXlN7qcCxaXLDIFb7RIqk5+do8Ejn1&#10;zVpXtfQiU+Rt/mZnju6ludT0KWWL7R9kZim1iGjTspxVO+n0/X9J1W4060eLVyig7vuygHGMevvW&#10;3qEF1LdpcLY4jKuXdeozzjAqz4A0ae5uLm4kyoV9q5GARg4P/wBavUo1VGkn1X+Z504OdZq2kvLy&#10;3PVtA0PVItFlhSRjcmyhimXOeg3cH2qvp98NQh015ImjlglEZC9G8s8+xrpvDdlPaC3uTP57h9mw&#10;ZAOfX3AqDW/EGiaRaahBCu+7idpAqcnn0rwpSblL1PaSUVF30sOudXs9alv4Vij2DIZJFI+73Hqa&#10;8F+KKaprQ0WaxIe2jiMcigbnjUcE816pog1C6GmQeUIXbLtGMFirc4/xqbRtGjN/dWoR4I0y7Z5D&#10;DGTwfWujD4iVGamldruYV6Sqw5W7J7nHaTDeaPpS21tDI9vLEoeVcL5eRz93NdD8HvAWj6XdCeW2&#10;Eiu7SOJG3KPQjsKNa18FbTyytraGXofmDqDySAK7XxL4NgufDU8+j66jlwrNETjgjJK55rZ1pSTu&#10;/i1Zn7OCcdL8q0Rwuv8Ahi3sfEUt3ZTxqJ1LqsIEhBB6n0ropZorNTM1g22dQhfBG9vU46mvn3w/&#10;f63ZX0trpLrNLJH+8lYljGueSQelez+DPHWq6nb39rdiGdbZWjBAySwGQVP1orX5dZXskFCcW7KN&#10;rt+h3Vl4fsNTsJSm61e5jaNVjbGeOpzmuP0Lfo8Eem69YCWwiP7u6J+YjuW9a0/Ck8wksSsLNwXP&#10;JxhjzTtS1vT/ABHYbvJUp5pTaW+9tOP1rkpz1sdE4LR9bHOadd6db6pcSabdBrZiyRwZ4k59+gFa&#10;3hey8M6LrsksenzSJczL50KfNGrEckA1nQW3hTzoItPgMVxGuJYR9zJ6Nu7EV0N/E8FrOsMSeZL+&#10;8SQYYZX73zeuK63NxTs9LGEaaktUrra3QguorbSfiFpjWdrBcWV7KyuJSCY2b/DPFVdasLTRdcv7&#10;T7IP3jN5DrggE84FTHRLdo9PujK3nRjcnHVuTjPY1Gt/LqEF1JekQ+TIJI29WHH48VMKrkg9kot+&#10;t0eQav4mDSSy/bAZ4XKojjHIPevX/A0/9vaHrJ1XT4ldIiAy9yOOAelcr4h8P6TcxyajGqyySjbI&#10;V4VyvSu08N6Zdtpd1KrBGjReo4ZWzgVpVn7qt5GVOElN3e/4mN4P+ClrqOmStp9+UuFJbyydyl+o&#10;wD3rh9fv7zS9Tjs72Bh5EW04UnMh7sKZoEl7JqfmWU5EySgHDFVd84APtxmuz8b6tf61rcb6nb8R&#10;xFWeLAXcg/i96tVXf3ncz5Fa8VbU+frfU7bWLoWl3bMu2QnzQP8AWehUn0r1e90CdF0WfTop4bYp&#10;88nJIZePmI61HrXg2K207w/NGGAmkmxLgAcHABxXongXW7mWc2wkd40VTJGFCoSDhh83Y1rPEqST&#10;iRTotNqXW2phRfEw6XdyWt7ELlFVU2Ht7ijXvE2mzaPczxRoYvOSOJHXkkn5hjvivKvEOqTy+Pb6&#10;BLQCBLhpQcZ+VOwPpxXp2ox6VeaXapcRqjSztJFHGPuOOccdzWElFOD9GawnKXtFfa6VzznxNplr&#10;Z6Je6zfQZtrdhFDDHwdz9cen9KxvCmu2Go28cNtZraLxiM8sV9Sx5NejeK9Pafw5fW8l3EnlXCyK&#10;j8jJPArwT7bdWGoBWi8uIuR93OFbqBXdRqXg/U5K0eSa7W7Hunh+xttK8Y2SO8r4hMsYTo2RnPvi&#10;nfFXXCr6XdrB5kksUmMZySGPH5V6F9r0aPXPBiwlPNNsRk44BQ4B9689+IttNeQ6fvceXBFNKjYA&#10;IKNyDjpx3rz4SvWj6HXONqU0u5yHhLxvp0ekXQvLZVuAcRq3G7ceR7V6SNRa9UXkMceyGFFMYGSp&#10;7k+9fJmqRfaNSuftFycRsm1Ouc8j8a+v/htDBcWD2c92qlY3lYrwxFdONpqEYtPVmOCrSnJxfRfk&#10;dd4c8I6iNK1XW/l+zQIJTFgjIJxnPSvFNc10aFfWt1b2UTTXiPgjJCkjvntXp+v/ABnvYdLPhu0i&#10;fymt0jbcuGYM/wB73rxbxFqtq+o2IwXEW7AA4JxgqKKaVo6PbUqc/i1WktPI7H4SeH59ZvJ7V7gR&#10;3AhMzkj+HrtB9Kw5Xl0zxhYvYQvMrS7VVh8oYfeHHf0ruvgncmXxddLgIq2rxbQOqkda4OTX2svE&#10;97KAVNtI4yv8LknLCpvecvT8x6KEP8W51Fz4S8T/AG28lmtJnxO0scbNglDzwOv4VwWufEDxTb31&#10;5bQai6QPD5bwuMoc8Ywe4r1Pw14g8RXl+moXGqlo0Ut5ZPMgHQCuM1zUP7V1ucPBbrk8qn+sDxjc&#10;CQelKNuZ6BJe6rSkrvr1Oy+Gml6doq6hcy6PG8VnEPtbM3LOwz8oNd34i1fw14hXSXt9PW2uxE5i&#10;BwQmeMketYWl/wBjaxptzayG4+0XCA3Aj5RiB1JFcb4k+HmqaatvPp166IyiMueSncisXJX3NbOK&#10;i0ro6nXvDetltCkNwTbiIszRKvUdsCuJ8a+LVsfKe3s1lu7xSrXDclQnGD7ivS/BWq3F1awp5zI9&#10;sCh87jIxzkelcpqvhaKW11DUYkika0cvhySpDnnb71MGlLVaGkk3C6e/4Hg142uJcabAkl5c6fNM&#10;DcOgYKrseRXsF1qgi1OKyv7KWIbfKifzDgg/dPH9afB4i1mHQ9dUahDBCtv5kVsI+rrzSfDDxyby&#10;yvTrvl3hFoWUbfm/H0xV1GpPbZWMaaUdOZ6u+vkP1rw3Ap0yVh88BcsyDoMdWNc7qGp28nw4vtUY&#10;Zl+2CEFD93B7Us+svdeFNesYrowiYxmLHzMy5yykj261zFlZxS+Hm02GX9zNdo2SfkUbCNx+mauM&#10;X7t76SRNSavLlXxRf37Hn863N3YabbQglRJvXnD4BzkV1I1bxFqU01j9jlliiiDFtoBx7HpXuMPw&#10;xsfD2jaPq9nImqfZ/wDWTBsCL1yO9cJq/iS5ubvUJLa6Efmx+WEXAGDyAMV1upzJ2jt1Zz+ycbXl&#10;vbRdiNor1bbSbKHaltsJkR8K2R0B/Gn2Pgu8u73T7jzRJFaDDOnRGzkDJ611OiW0Op6PCzxtBKjs&#10;gfueOv41heItc1q+EGn6HYNFp+nkSX8qkctjqxPeuZXu/mbNRSTab2si9r3h9dU1y5vNRvJpApVk&#10;RDjcVHr0zWxpWnW9tfxGK0S4guflmScgyRE/xAior7Xvslvp32/yCjgF5GXa+w9MEc5967yHwjpF&#10;9ZTavpuoswSElVV8kMOmc8mpldRVzRRi3pve7vufOOq6NY6RrccumvKt2Z8qxGVUDoM+ldlZarqW&#10;ptevd3cqeXJuYMfvHHY+lXVmm1G1im2ea6Rb3iHG3adpJ781Z1vTBc2MSGcpHPII2CJ86lh0J/rW&#10;k3pG+5jBbtbb2MW60mSbwxfzvIGmnkDKCM/IDgHPofWuC0Sy1EXc1zbTZMMYDxocjaPavqfwZpuj&#10;ahdzxrmC3mhW3Td8wBjXAzmuKh+HkGkX2tCHU1Fy+FIC5XZzkj8+KzjUXvJlypNuDXREds066lp1&#10;pNdIVu7XcpcfKhPYkVLc6Tbn+1bFbiBZpovJYE4GQcnCn1rn9d1q3sLqxSC1cm3t5IIXkXd5koGR&#10;XO6NbWV1Yo2qa75d00+HiRSZN5PT2FOMdL3FKetrX+ZWPg06RFLYWoBafaULHCLuPJPt7V7V480l&#10;bfwDBJL5aGBFbKnKkYx+dc38RLNbW4N5FCZbUwRoDno6/dyv9ayvHEF1N8KrS0guBI5uikgPJII3&#10;sB6YzwKu7m6Tb+1qyXFQVVJfZZ5vpOsaXdaLeieNjLFiRZU55HRhivN7O+N1qMsl3dvK0sTIrH+H&#10;A4r1X4HeE7m603VQ7hYTG8McswCgZX36kH0rlLTS7OPUPKnuFmHCtMmdqEdRz3969OjJKdTyOCpG&#10;UoUm+pn31pPZ6FpFkSzCNmml56nPTHbFe/aLeabt0e4jkmaeeIPGeQu1eDuxjkV5lqmiz3730dnC&#10;rIoCqFbO5T3J9O9exfCbwtd/2VYiR3Yw+aowAeGPIB9KVaSaWvV/iXh4yU2uXS35AngSy1zUre9u&#10;EJnhckhRtEgzwTz0Fe6rY2tkqG7LM4XoR8vscd6bZvHosTStsDFe4GGHpj1qvaSrfqkxeJEDkBWY&#10;Ak9uWJq6KjFd3+R1uGr6Lr5lOTE0gZAsY6qq45x64q81ssSqx3bmAyRztB7c9TW75MEcSiMoScjK&#10;kNxjnkVz907bmjSIttX5WUgZ9iW/lWsAqKySK1xeRKGHmAbSC0gPTHr/AIVi3s8ky7Y02DOfNb+M&#10;ewHSlml2siXFuysGOcsoUemTmudufFvhvTZbo3GorK+QfLR97D2Pajkk20o3IdSKWrSNPT7SW2Vl&#10;Ku4Z8lupP19MVqm0gtopJ7q5CouMsx+8D2FeI698fJn8yPSdGkUk7PMfnIPevLdSi8W62zJc+aUd&#10;gUQkr19MV2Usum7ObUF5vU46mPgrqCcmew638VrW3d7TR4yXGd08o+Vfpnoa89gt7i/nW4vHa/Yk&#10;8M37pc9verek/D2aBT9p2hQwJQ85PvXXrbxxeQkarEuCN2a64RpQdoa+ZzylVnrLTyORuAunWc8o&#10;QNJJny1Q4VB7DsK5jR7hST/o5G9stuBJz61a1syX12uy9VQjHCcLjH161eVGggInmV8LwU5BJ78c&#10;10tWj5syT19BRpyJIJLNNpPzcDhvXPpW/o+ri6zHyD0KdMknHNcrDfQqxVWLDILBTgceuK6y1EVw&#10;qtH99lBDIMY+ua48RsdmG30+46VIoJH8sscjoOeMd80bHj8syAuAThz1A9KjSFBDEj5VwSdy7gef&#10;zrcit1TcrHrkdc4/+ua8Wq9T3qUdFoSW0skaxpGGKt3PVcdQK057slQ4TzACFyuMj2pkaSCQRxFS&#10;gPIXknPcntUZtHt/NKKq4UkA8CsHa50K66l61EMqrvYBskBSBtPseOtNmttMdisljE7FsELGDn8O&#10;1MtzdzBWfaY9nIAIyRVK/eOF0LEJzj3P/wBakm77ktLqijdeGNCd0xalB0zyAMdsDFR3PhLTrZhN&#10;HJJHuIKKG4qlqWp74le3a2JQkbpNwBx1BrIsb69lWZnkiYkkAKxcgdyM8V2U1O27OKo6d7ci73sa&#10;k6W0ccvmX0wV24JJIGeCv0qtA8UKMY8I2eMHcSKpT3yWwMgIJOBsLBh9TWTc2gurhIYmdppCNroM&#10;fe9DXTGN+pyTmk7pHeWfimAIUSbIXh0xgnP1q2NSk80LGhEci4bJ25P4VwWu+BNX0y382by3VOAS&#10;x3Bm7kisyx8USxSNbXRfHA+fjDY7HvWdXBy179jWljVona3Ro9jmvZYAxEg27B/tY/GnWepyZLcs&#10;u3au4Y5/H+dcja3FzHb8jzbXHUYyCeh/CuhETTRxPvC/u12kc5I4ya4JQsejCfNqjXTXy6lY7dFK&#10;8EDnHv061RudTcASK5VifvADnHbHpWakU8Mi+bIVmwcSEZDZ6ZHapkQFiGcncOTjAB9eKSWhd2bN&#10;veKY1lYIm4ZI6nmswXnmTeWJ8AAkkfe57D2ptubdFfchAUZwSeQegArbt9InurGO8gjMaMWB3jDE&#10;r2wOcelXGLeyM5TSWrONmR547gBnGcoDu56/zqKKZrcogA+VNqknOD/jWhsi3MwdjgnKgDAPfOel&#10;cxc6hbXXmRsrIVfah7HB+8a6aTe1jnqtLW+rMrWbzc8bjaMblPHLH1PtXC3+oFtv7394MsE7HHr2&#10;ArQ8R3InvmiRNvlgZcdDtHWvHdQ1VLuSVY1Z4UO6SToZCvofQelfS4KipQjddD5nGVmpS9T02+03&#10;XLK3jn8iGGG4486QliwPQAHgCrfhXxjquk3UMbXbKGZdzZDZA/ujtmvePDsFl4y8JpbAYuUhXCnB&#10;2EDAavk/xBZ6hpN7dW14uJYB8rEDDL2OfevVxGXR5Yt2lGa/E8uhmEnKSV4yg9vI+xI/ipoccV0L&#10;o4cYkRIkLvke3v7Vd8MfHhNVvTaWWkguB8pcbO3fg4NfnvZ61fy3MiWQaTcRlsAkj0Gf519H+ENO&#10;1hLXzZbH7LtAKl85Y+5X+tfM47KsPQg5Xd3tdn0WCzKvXmlbRb2R9Yaf4gvbi4MF3ZyxvnPDcMe+&#10;OBwKsXvjvQ9PeSKeCQJENzykHYh9CRXgnibxn4sXTrNI9OVXt8lpVbIYeoJ9qpeE/iwk3mxX9p5b&#10;SAKXwNjg+obivAVHrue7z9HdeqPpVPE+jahatcQ6zDcREglcgkZ+nSuX1SeKzl+02jZjcbZh1Oe2&#10;K8Vn8MWxa4v9JlVV/wCWsKZMZPXPsfavWdE0OBrNZnxINmSQwGDjP51y4iyaSNIJ9jG8PD7RP5K5&#10;ilRi2SOABzgV1/2qdNNa5R8TxXO4MByc9wK4DwpoV/rWqu8CsVik+dt20Kmep96+m9P8OpBdSyQ2&#10;37sr/r3PypgdAP61nOLa0RvhsLKprsr7nLQ6ZNdTpd3ME0nnJgRKOWOOS2e1d5ZN/Z0UatZxgf8A&#10;PNePLHrx3rWguRbwokZILHl27n29q5++v8qz7Tljt+9yf/rVnKXLZ82p9FhMHGNko+re5ba6SUb9&#10;gOWG4EdB6jFQz3/lSEFmcFem3hf9qudlvlRs7cdN3OR0rlta8SiKKRUwqgAkkDp68dc1CxHmeksK&#10;lq9jrtS1jyFx5wLKSR75HpXk+reIS7uQMDdgEHnP0rJ1fXElKSsSxeMEEDIH0FePePPibpPhqzNz&#10;eynJ4iWPl5D6Y7VtSp1q8lCEXKTeiWpzYrMKGFpTnOpGMVq23Y7vWdaW0QyTThU2lyXOB618WfEv&#10;4+MzTWuhyFS2Q1xzx2+TP868g8e/GHWPFNx+8k8i1BwsKnqP9r1NeXsykkk856nt+FffZNwrCi41&#10;cRaU+kei/wAz8c4i41qYpyp4VuMNud6Sfp2L1vd3F3dZnnZ2JJZnJOc9z71+mnw1hEHhqx2szDmQ&#10;ADnj7341+ZVgu65jwckmv1D+F3mQ+GbEbQzBA2DwMnqpPvVcW2VKilp7x4/D7b9q2233L14LmR5J&#10;BbFolYbUHDH9OtdP4TnR1F09o0bW6vtXOADjgEetVl15heCWJSsCkCRD1Qnr1616Jaadayfa7mCQ&#10;iJYv4gDuZq+FnLS1j3ElzN36nimh6pEbmaKC22zSjdGQdwXkE8H9K9RtGiVJi1h5z7AACThm64wa&#10;zJfCnhjSI1nubpLWUjcoTLsx68Yr2PRLqwtrSymOo7beRd6lF/eSEegPT60qr5mmi6MLXTZ4adQt&#10;7W/Bls2hldNj8D5Djgc1251ESQRxO0CyBclmYE4YcY965zWPEWn69dzfZtLigCMSks7l5GI7sORz&#10;S6bp1jeXMbXFqQI9odGYjzG+vYUO3c2hfoU7uAxWsiJp/wBoB4EgJCxg+p7n0qjp3hS01Oz8y7uj&#10;EI2ONgAcgdOa9E1DTVSF5LCPKOSjxsxby+wKnOKgfw/Jd2wsy6ySllYhcEpF6bh0pqTWzL9knvqc&#10;l4f8J3Vx5g8v9yilQXI5X1rsbXQLeMq0OnSXE8QEjMOiZ4H1rpJ9CtNMspZFu8TEKkEEZ3Ljuznp&#10;n2r134F6BPFPeXYRpt3+uR+iAcjA71cIOc4xXX5kS5YRb7Hks9hNdpMxiG/b8oAwwcccmqln4Rgv&#10;THbypJZSyEbvLIdG9Sx7V9I69pFhaI5tUMfmztMY2Gdynr9B7V594T02yF4Z7yb5TIzRxH5QfbHp&#10;SeGtOKbV/wAC4yTV7MxdQ+HKaPbNJbzrciRdrbsnI/uriibwzHqMcCTzyJCEWPLjaqfTPX3r2yHx&#10;VaavcNYokUOwBYGhUtyeOa9I1D4RpLYWxkvXkuYXD78fKU7jb610LBObk6WqXy1OeeLjS5VUfK38&#10;z57g+EWpxmKaG6ENoWHlzRdSB0J74r6T0D4fWun2dlJJeJ9oC/PcMBlj1I+lb2hWG+BbIQh41OQ4&#10;wFTHrVXVLPS7nMMs42QsGXa2GJHp7GvSo4WFNc3Le/d21PKrYqdSXLzWSfRX0JvEmjx3ti0cN1BG&#10;24MC3A3D+LjmvG9a+FYnWEvMZRG5bK8MS3fJ/lXrsUPnT2kkNkPJQ9yOfrmtW7SCRmQ/PLhhzyRm&#10;t6lKNS7cV26mVKvOjZKXm/IwdR0YS6QyWlyYSqKGfduII6g+lebaXdappU80VzKssO4OhZwduBzn&#10;Pc1W1221CxW7NrJJNbx8CNMjMnXBA64qnaaLb6xp9sZ7mYTyFg2U2jeex+lcdaq5TXLBqUV30dju&#10;o0lGD5pqUW+2qucb4+stY1mK9vrJ0WFRtj8rsw7Y7k1B4Y1+48OabbDWJJEuZ1+UNy23sAo6GvQt&#10;ItNU0rRJ/sdsb5lkZGYjIUqcdO+K8R1a31HXdVtZHeGMKSGUvt246/Mf5V505Sg1Oz55K9ump03T&#10;vHTlTstTrdW8UaAbKW6h0qNpBIrSNI49cbgK5/Wtf09dQgTT7yS4Ezx4x9xSf4STUaeCvBlsn2uW&#10;4lvWZzmNJDtHsM9a0vEHhnSLW1jntAI1iKyvGp+ZE7E+9Z1eeUW/d6PTcj3U18XzON8U308epXzX&#10;1ykLq+wDGU4HHJrzt4Jb+9iIlLkEFiBwV7gD+tani3TLe+uYru3uJLhJzyr5Ybl7D3rb0byViD3F&#10;vJCyoVKrwcdOlcU02/mPkdkivaanZWTOYkQBn2gg85WuU8c+KtQv59PjW0HkAg8rysgOMge9a9/b&#10;Wscax7TEM74VYfO2D3plzA8ksIi3Fg+8St8oi29SRQr2LjBWO5/4TC2slhENuEk3bLkqA27C5+Ud&#10;utfMXxA1u3t5Ptz2zq8lyytwMMvowHTNejeKpNC0yS2H9ptKX+dVjBAZie7/AOFR6p4dttca3F1a&#10;lY5Cgd0BG1emef51tF2ceZaEun7rtuUl/sq4XS72UylDEu2ROWHonPXFXdQ8eyyagjCa2kslUJIp&#10;JLMfXnGcY6VDceDn0+/ENlLNdWlsFaPfwEPfcaXwr4J0O9TWZtSMcBVt4KqSqqT6A1UVG+o+WdtF&#10;1OW8B+K9QS88Qi2hRhPbSGcOuMANuDLjpk8AV5jZ+I9QvNUmkiQQRQnMi7S4HY/L619HL4An0e1u&#10;beCRBHeyJOxwyPJCvIVsjhfx5rm9L+HbXOqKtzceS+d7YX5RF13DH3ia6o1qacrrpZEfV6jUdet2&#10;eU6leavqcTy+QVwdqCPKh0zkkivrTwXa2Fz4Rhae5jW4tUIkiLclD0wK0tf8KeGW0GAafa7JfNVj&#10;PuJIUHpj0PpXnEHhi5uLy5SOOcROATGVLFl+ozjPpXPVqJ2Sin6eZ00qTV3zP5i6h4xENuj2+m7o&#10;96IVkOFCL1bjrzXkF/okmsXErWtqpt1l3NgEchv8DXu0+mw+fBp97pdxGoKmNtx3N7AehrdmiS6u&#10;bhBAltDGNot4xjIHALH1qadTkT7mk6fM1rpucv4VuNQ1XTY9N02DyFtnZy7fdmKYyP0rS8Wa1IWg&#10;ghuvLtre3eSVG4DyMoIPvzxXZ2Gp6dorRXRdR8xAGMMhxg4XuKur4DGo2kV1p1gbuGeTEjXCkGMn&#10;+6B/DW9KLe2r6pdiZSS30XR+Z5F8O5vEGvXkcUNsiRhSWdRjKoehNesnxDI4SzuohEkcpMg/ilA7&#10;DNdHfaRc+GoraOCcRz78HGOFPUV1fhWw0zULu8k1S0jZ9oEKluTnq2a2UG58qdpdU9jnlJKPM9V0&#10;7nEandC3nt4LNfJt52X5mbALdcGupgudFknlE+TPwWcNlFKfzJrX1L4cafezRyQ3ZjETfd3cL+B6&#10;1xlxaWdjqUwW53xoh25H6nPaqlCpTd2o2b9Uc6lGeibvbpoejruujb263V7l23hYtoVQehY+lZdj&#10;4X1gy6pG2uyQwtcECR1Db1Ppz1q/qGvaelpFIrPDIQFQov8AAOnHvWTqXii5tNMlk/suWTChQ57e&#10;5962nKn9pt2V9G9rbGCUnsrX7pHnvxC0XVfDj28tnKZI92Vlk4AwO5rjbHxHrWqW9xuvot03DyNj&#10;kKOi1H4p1HUdTsrae8nM1vcSiKIdFRj3/CuS8KeGtRjvLpBDtjiyGdmDBe4IB715NSacnyXUXsrn&#10;Qk0lzNN9zT1e4hktFcXX+kgbPLXAyAeWJOOa7LwLpEOpaduutSiZY2cxpIRxt9cferlPF2jiIq0c&#10;YYtCGK5BJPWuK0ea4Du4uRCHO1YlHIb6DpWa0lqri5b7MnkjNrJeIbhSEJJLdCFPAUd6w/7WuXlG&#10;0vvdSRubYjH6HrgUzWf7QRCs7qGilIBb77+2QK5ZL5OGd2lk7K7fd596mxTex1pBkWeO4uth+zny&#10;/MOQFbjIHvVXS9BjS3P2eNyZ5FWRlGSURTmpGs2nnS6n2sVXgP3JHyqD3xVvVNZ1LTrC3W2VEku2&#10;IYKMH5DgBR2BzzQ2dNKC3a2Jb3+zheRra2jCFY0UFhnex4Y/QVd8e3VmmnWcKw/ZrqY7/lG48fyz&#10;UcPh7V7pbO0t4wsYYNdyswy+TnA9AK7jxZ4c0SOygkn1Ueeiv5QxncD2z3NZ63O+MdD5zs/ELeZC&#10;GuPNiLqrqR1GcfLXq/i9JNMOo2ttaosVyFkjzxsO0FuPevBdL8JXcN6CtzGFil84NI4TAznGD3r0&#10;vX9a+2zSm+csVjVkKdGY/wANXNK6HSTs7qxwU99Ob2yh+4C6EgDgHJP8q09B0JNS1oQC0kM0l2JA&#10;AcAqy4yT2HrUOnxN5q6hdnCSzFoYzwSEXjPsK2B4i1m20m7kiZItysAVAVju5JHtTaKilu/U3PEW&#10;kacusGx/tuM5URzuE3IgBxsX2969As9A0rT4I7a28u8uSpkjhI+S3iHWST/a44FfNvguzvdSuJru&#10;7YtbRKQ5I/j6AE/zr1m+8YQ6F4b16G1kVdZ1IHfK44itiSAfxPSiVNtxjc2pVEk5NFzSNc8Pyrqa&#10;XBaFnhaI3TjJRjwCAOgOevavLfgppd5/wlGqQT6g3lRglnLE71HGDXgl1rV0YZ0WaRps5cx8g8c1&#10;6X8KfErR6Lq1zchxvZIWmT720H+eK754VwpT63sc0MUqlWndW5bs9g8N3mm6dNLcqMN9su7dnHAU&#10;Fcr+FcC/gzxLNeNLEZnUgCSRsJlRzwec8VWsNURLK9a72G1jlaWFR/Ef4Qx9T3rUvfi3rIks7eXS&#10;0lt54wRGMrtA77hWSpyUm4q91Z3NHUhKMVJtdVY07i31jQ7MXUtmn2cq+ySJgQ5A4LAd68KvIdRv&#10;7u3uhGZEtlXORnLynIz3r661y3nuNLa7sraJoCgLJu5+Yc7QeuO4ryGzt7HSrXUkLmcS2wuFboAU&#10;Of50U3u2tR1qey5tLXO3h1Rrm2hurbTFaGBfJikY5VSSA5Hq1RweJ9O8LavdT20sbC4wkythihj4&#10;59z/ADrjtP8AitpWq2/hnRNGt5I7aOcebE+AisfvMW79TXAfFeSxsb7xFDYEM0tyrDHJCBcn/wAe&#10;pU8K3U5ZJq5VTFJQ5otNp/jboerW+j2uoRqbO7htf3shjtZcEnHJYdeme9XdC8OvpsmsuJIIoJLc&#10;pC4PMsgO9jgdBjOK5b4bWltf6TJr13JD5Udq8YUAljJJwVUf3iP51z2k+LtQ1XWr77HbqfsihLW2&#10;5OwMQp3Z6kdTWc6bXOlsty4VI/u21q9rHd6x4qjawT+z7y4KoF8xl5X5uAVXviuf8S+MdRh0hJke&#10;YXUkLFZFbaCYj1bseK1JUt9Ehjt5zH511IWlAwEiAPb+grE1rTP7TspdLB3siOE55JcAjisIpXj6&#10;mspStLXW1rLozV8C6nLqFgLrUbgzy7FO4sWaEvxuUVN4u0MWUOlf2Y8lyWulKyrw7SnO4sP0ql4V&#10;8FXEdjbT/aZLf7PbKGMYyQw4y1WNf8dvpnhuVbWVJ7uC+iPmoM5UcnPvjg1cItz92z1FJpUlz6e7&#10;v1Of8eaRqel3ltCL1JFkYSSMf3atnnnPcd6u+G9RE+p6jdSXaS22mWLzywRnKIQMAe+a8N+I3ii6&#10;1/U9OleXbGiO3zDqQOcCtD4datPZaJ4kcIv2e9WOCTeMDGc9R+tet9VapRb3208zyfrcXWklflvf&#10;7kex+AfC+l2viPxBp02pD7FqGkx3cbuRhBK2W/EV0XjX7Lo15olroUkltbWeRlFzNcyMP4j6HoK8&#10;v+Emm295b6veXDjzt8cSlnyqQL1A9vSvWfEWq2Gv6FJcLcmMRXpSEJw42DA/A9q48RdVWm77J/cd&#10;eHjF0b2s3dr7zmtFe8u767vYNQkjmgkKvFgs7H0JP9Ku6/rwtvD9zHOQ00bkKn3wiyMMn69q818I&#10;C+t57u5huGYkMMJztbvmtCfxFG9lNLdQlWiUiRCpAdskgBsc5q3TvNeViI1bQfRtPc850CR7m+ur&#10;G6tgsM0wIP8AcbBHX1FdxoOn6pZPe2aSRvDICI2lcDbjkHPY9q8/M7QSCRGaaCZyyEfKY3Y5w3ri&#10;k0i+TypTNu3GUkop6kcgn29a7Zx0OGEkmu+p6J/ZN3qN7DY3+xomQ75N20Nt5Cg16P4ptVm02DT7&#10;+JIm2pFbeUMkkAnaM9RxXO+E/Cmm3Nnd6o05zYQPM0QbIk2chWY9NxNcR4n+Iv8AbMXhjXHDoz3t&#10;xAyr8qqsagrtH/AiM1x8snNWvZfmdynGFOV95flsb0dndvpNwYGeJLW5KLKBxymGQ4/Ss2a8M90j&#10;wAiMwkT5BJJQbeAPWuh+F2sXWmW3iWPynmguZysatyqAjhz9B0r3Xwdb6XJB5R3gBcR3KKEQsTjL&#10;e/qawrSs3ob0KXPGPvW01+88msbiaWW5XyX+y2ECKhI2tJOwz09MVzPhdEmtZ7jULqeJLiTYigZI&#10;75+ldPqEt8nifWlk3x2lhLi4w3ZuN/v7V6H/AGXpkmgfZogblnYvG7fIEQnge5NRJ2S03sbwhzPf&#10;a+/U8KXxDLpK3VvJKq2WfMVnI/eP2/SuD+JenWgurS90kFpLyGO38hMtsMnUgjk12+qabpusWJMt&#10;i48iVrd0LbShQ8Yr1fTfCkvhzRZ9agskE3kLLZG4UHY8Y6j/AOtXZSqKnZ212scc6Mqqcbqy1v1X&#10;ocR4l+DXi7RvBXh6wMEqs97HKsgG3yEY5O4g5OOteo6zd2Wm25juYjdIFzbsV+Z22/Mx9BXC/Bj4&#10;iS6nbasNW1q6uNYubgruMhZESQchVPGaxvGPjW3P9rxJcpNOZY7ZEHSJccBfc96zrqpOrytbO915&#10;m1F04UudP4klZvax1vgvEtmmom3aKCdjGmSXeIJncTnp610MGr+HbSOW+j857e0yYYlG03EhON7E&#10;8gZ68ViaPqRbRbyBF2wpErSSFNwWUcFQDjOR1FcgltqkkFwJdP2iRFNshGAxc87R29q4ZJSnLtc6&#10;4ScYRtrpfbqO1nxNcyXN/PLfwOxOPLK7wVI6YxnjrmpPBOsR3NhcW0N6qz3dqxtmRcEMp5BH6Vx1&#10;noet6Xq2p29xocm25UyQyuNxTau0qD6EHmuAtbV7e5lt7dGIt1ADKCCCx5I9QK7/AGMWrJ+ZwPES&#10;UuZp7tNan0jp2qw6n4fS21IMk8MbIrxgBuv3G6Zzj86hXxvpPhOPUCmiqjraqZGYDzS0jeWATzyf&#10;Sk8FaeyabfX91di1jhYRs5OWdyvyhFPO71JrpfE/w1h1DRZ/FtrLNPb28sEmoxzgbhHaq0jOMYGc&#10;9q4ZSiqijJuzfQ7lzulzRtzJbu2x5amjDxjrEk/kwzaXorhTbIvWaQ9Bjr719FTaPpWo6MljvigO&#10;nOsNkrZBcbASoyc8E5r5r+G+qXXhjwHaalE/l3Wsa0VEYPzv5uASPQKOnvX0xdz6cl3JHqDiMR3B&#10;ikZjuKbUA3D37Gs8wlJVOVP3Yu0fka5bGDpuTS5pJOXz2RznhnwbHoFtOrXtvHKQRJdOC3lq3LY9&#10;/QVneKV0KGyePTrq8uXe1fEkoAMpODswOg9DXN/FDUJrXT7K1gxNHPMFEgOcooLc1wek3l5cWV5N&#10;dXii4huAkO0YZomGBjHYVFCk5WlfqaVqsYNwUdEip4S8fnz7rTzZJbxOoEoBZsOpyCOwJrqPiL4n&#10;tbjT3nuoXu7Vdi+Qp2qjIME59/SuE8OabBriiCKVIrhvMilRus0m3KtnufQVi6n4ru30jVBPGYTC&#10;0ccanpJKjbGBHqRmvYp0E6kWls1dHkzryVJpvRp2ZwcWpW2o6g12FSCwsjHPGAuNvlnIX3Jrd8bp&#10;e+KfHoupYdsMsSznfyqIhx8v+9jiuJ8WaS1naxWsEMnlXXlzvGGyx3gEfgCcYr2jx54mn8N3WjyX&#10;GgXHk3em2hDspQFooxuCnvg84r15TUZQ5d3GSSPIim4zUtEpRba7n0R8KjeXen3+pvbNFbaajPGG&#10;4EihTtVR6ivY9P1WS0tdLjm2NE9p58rHjYZDkk57muR0bWVPgW1dEKjU4yzHbnYAM4IHrnitYaQN&#10;UtxeQqZLeOJzdF/k2bVyOB2yMAV+eYmfNVk0tb/qffYWny04Ju+i1OD1r/hHrsxXllPJBcO0nmW6&#10;jKlgMByteLahoVvpMTXsmydIT58m1jtbBz83BIHtXH+DY7vXLrVbyJpojaXP7l15Z1JPy5+ldZqG&#10;rWuk+IvsV5cZguVED+YQFAYfdwOoz3r2MHhnCryp3fLdpHk4mvGpTU3FJN2T6epyfiXU9JudT1CT&#10;TZE/eGO6SOMbUi4yVP1PpWD4F0UQ2999veP7dfTyPHGTltpBya1p7WystWvbUafHPI4YKqncoI+6&#10;cHtXnmoa2NMEkwulku7xXBZ1x5adCFXt7V9fhqbcFFX6ep8riavLPmlbr6anl1wmzUYY0Jk+zAiU&#10;Keclskc10ZSB7zUHihwvmKcHjbjmvJdRs57a6jmBfMjbs84wT1P1r2bTdOS48xFmLO204B2sxx0y&#10;epr6ColGCd+h4VGbnOScbWZ6n8LPCHhK7v8AUNa1YTwW1oP3j9Vmmboqk/0r75+HOnaXc3emXGmz&#10;LIJYZVd1TEICjgRnuw7mviC58Da7qdpDo8NnKbWzg3qIRg735Lyk8EmvrDwPdT6P4X8EWsWwPaQz&#10;rOyt8ilm43Ed+K/NuJasajg/a8z5rKF72SP0Thum6fNH2SirXcrWu2PGk5MdvJa5tWv5As5fLhs5&#10;OR/Kqmg+O9PTXLrw3eXQisZWH2u4Y8qrDhR9a1vDPj+zeOwiGjrdG4vJMxkklCW27ge3FeC6Z4Hs&#10;fEPjnX9IvbxraTyZ44wrZw8RzGN3cgGvCy3C05ufPdcsdbdD28diZQVP2dm5O2uz0PmjxboaRaNq&#10;t+4+1LbahJagg4xG5OxxXmGl3FrF5jPtjSRRGxc8KMZPHrXuXhTREutH8d6ZLqXmT2UjSpFj/j5W&#10;NsEjP0rwbxRoWnNp9pNC0ib3O9AeFJA4bPfNfr2Aa5OS70sr/K5+V45SvzqK1Tdr9U7HpFnc6Vrg&#10;SKK7Sea1tzt2ArlF579SK4LUfExt5XEMLbpEAztKllXuB05qfRdH03RZ7eae2vUkaMhWR1wx9Poa&#10;6+zvtLshdh7WYtcQsLdpgD5TP6Hrg12qyeibRyrncdXGL621Of0/TbfWNOjeJJd3neX8/d25wBX1&#10;x4E+EsFr458L6RpMReLT/s+o6le9S0koyqD24wK8R1rw74g0yxM09q6TPEj28US/JEJFzvJ7HFfo&#10;F8O/A2teAvBHge+kliS51eM3140mXkZEI8tc9lAYDAr47ifM/ZYWTjO8XeLS10elz6jIMAp4iCnC&#10;zTUr7ba2+Z3+i6Pb+K0CXESWrLLPMZSeJEVjwfevCPi1bWOreHvENhpmqfYY7OES+ax+SVYxkqPr&#10;X1t4v0K/0O38OTjyt8ttJPIMfOwkPz8dOh4r49+Lfh+CSw0y7maYaXLO8d0GxwCPkYY7CvzzJoKO&#10;LpJq0k027b6JrQ+6zWfNhqjjqnFrf5bnwncQ6Ta3ml/Z9QDB7dXmfBYpIeoA9607jxPZS32m6bYb&#10;58yBXkPLFnOM8dAK71/hEl3ZWet6Wi3UMcbJLaJhZInBwHKn7y54rk9Z8DeK4ZZ1OlJYTwomVVts&#10;rhx/DjjBr9do1oS0Ur20d+jPy+pSnH7Nr6qyvdF2LxP4oS9udCtrmWWRyVAj5CLnG99o5r0jS/hd&#10;BdatY2Fjftq979++ZwUtoRtztOedwPWsnwXr3hDwhIHv49Tm1FEkMctuu1GLggMzE/MB044rs7j4&#10;oazqVqJnsYbIqMPMkflS3KnGDxjJ9TTm5X9yNl32ux04x+1K77b2R6F8TrfQo/hv4sh0eys7ZLbT&#10;yk5gyTNLkA9ewr4H8MaL9h8PWELLtluP9IbOOj/d/SvuC2061uvhh4rtLyB97yCKGZVKpI0svTI6&#10;lQCW+or5huoEMzAqNigIoxyoXoPyruy1uEKkb39+9/RHn4+ipVac7bQtb1ZzwsBFIv3T0I6cehq7&#10;LZARDIJG7O4Doe5rZhsn4UInIyCq8YPQ81oXFuEACFgPlGPcdvoa9K+tjldJWZw7WARhJkEFRjI4&#10;z9PWvm3Wbv8AtDW5Wz8ofavsq8V9L+Mbr+zdI1G484ZK4RCOSZBtzn27V8x+FLZpb9TxkDPJ9a9H&#10;Dx0bPDx3x04Lvc9FtdO/cgd9vB6D64PrW1Y2QVD8yqDwQOST6VpJarKOpUBcbiO5649q6CwgWNnG&#10;zHGAMdeO1CbN409jlv7P2o21QS2MEdq858euqJaxgHIJyT1Ne3G25X7yhTjHevBviDNnUY4gThFH&#10;X1NdFNXRy4tWg/kbej7Ht4154HJ/pWpCQzH5QUAx9B7VX062C28ZBViTypOMYrTMBG3gnn+dEluR&#10;GD5UVEjRPmUgFQcjBHWoJrUSpGkmT8pPB71feAlWIkAOQBk9MU2+3QJC+0YZ9vvg9xWEotESj3Rw&#10;VzFLC+yRNojQjB461kaWn+kOpB5Xp3r0HXbaRBeNNgligjOecDmvPYJmikuG74H15qOa+pwVFaRf&#10;Mbynao5UHLdlUetUL63GViiO/byzg8En0p0Qd5ACSdx5A9a7Cw0e4nSVlCBVOCenbvQ5Ja3ISPpL&#10;4nafbT/DjwDFKzgBCDt55CHqPrXyDYaWRcR7oJ/4ipCn5sCvsbw18aLOz0vTLO50BZxZRiNHaUDO&#10;O4G0nJrZb9ofQYli3eC41CttXE2WXPJJ4zXy+Bq43CwnTjg3P95KV+dL4ncxvNbQv87HxVdPcbCD&#10;azqSP7hxt9ayJdLby0McMpY8n5eg/Cvua+/aI0KArGvhKNvkwQHBBB55qhN+0/ojbG/4QyPYF2FV&#10;kCZA9CF4r0Y5jj7L/hMf/gaD2tTrS/E+JrS1uS6sYpeGA+6cfjXoiWsrsJPJcLuALCMsuR2+vtXv&#10;v/DTOiT3GD4JjXeQDtlXJx0JynJ967WP9oLSkikx4PQl2BBDDqvQkYGTVyzHG2V8vkv+30bUpTl/&#10;y7Z8oJp05disEhBPZCBn0q/aWM5AYwk7ehOP8kivq4/tB6O4EQ8IIufm5wcE9ScYpj/GzTSiGTwm&#10;nXIGUVRn+IDHX3rNY7GPfBNf9vI64c+/sjjP2ebg2/jixyowbSfv1PAwM+ua+d/iRpKp4p8Qjruv&#10;5ic+7E19bD466JpFzb3ieE0M5BRWEoHBweoAJr5d8YTjUNUvL1I/LFzM0oBOcbjnFY5fTrvMMRXn&#10;RcIypxirtPVPyOeqpc0m420PH7u12MBwOuPwqv5TsMgdTwBXSaoolcMTyck/UVBbKSmOxIzkV9PF&#10;XRgpMppbBByu5sZwe1VbiADcAu0jk1vtDtLAH7wIGODxVK4CoSOuB9ea10aFdlK0VA6Mpwcgc16V&#10;BbBo/m4xg8jrnsK8xtFAnXjjPH517haW4a1hZXJwQo3EHG4ZxkVUdtjooq7epgxWqhWyrH+7259e&#10;KsS2QZlXA5wTkH9Pc10dtZxx8htw7np17e9OaJd/KHPA56AH6VR2QpniviuDyr3bj+Edas+HAGYD&#10;jnue30rW+IsJjvoVwB+6X8aw/DLjzlH8RYYqFo35o57Wn8zuU00M2QG5HGcc1Oum8EgBTz06n+dd&#10;Mtuzhd/AXjI7/T3qZLcGOHjrkZPbFctZ2O5UtEVtEtzDfWbcnLZZR1HasLX9C8m5vLbaMrMxDY6b&#10;uxru7dG3xuoAKru45Hy8YxWh4xti14k4ABngRufXpznvXG5tMU6S5b+Z5zJdN/YQ0uSQHbcCRVYb&#10;tvHJU9s1wwtEN1aqMEmZFIzjIJr0K6jZVUeYeDz0wR6Vw93CVvECZOZl249AaiLtf1uclT44J+R+&#10;hPi7wN8MfCdh4dv7i4u21C4Ec13opferRv1O7queo5rxu2+J9tpd9r9toFo1paX0yGB5Dumg8s54&#10;ccivpb9qv4MTbfCfiDQJpr2G/wBJhmvbe3jMj23kxqpnJ/ut6dq+RfBHgm71jVfsEGq21vdSrugS&#10;bIMrH+AcfePalhqkalOLcr979D6etTqU6yjGFuztufpf8NPjFrniTSfCGlJo66uH1JPts8IZRCig&#10;YV5G6nAyRX174q+Flv4h1iXU7h7V1gtFh0qOR8iKSNixmkTvjpX57fs6eIY/BGv3ngTV1W3lu77d&#10;cXSShRFsj3FVJ4Hua/QT4VaVYaiYb6Cza1h8x5UaaRp4pbb03HvnrWdaKTato9jvU2oqfNZx30Pi&#10;Hw34v8Q618TbKz8U6K+oQrLcJDcGB/JaLbtZ419B2r9AvDPibwF4Nt4PDPhXRpJrSJRNd3DRFoxF&#10;LyxkkPPHTHavl/4+fEDxZ4FvtIt7HULOMxzPBbrDhi0dwcIhz0Azg1fufjnfXfgXWtE1PTZLWeOU&#10;W97LaDcsdu4+8zAYAbPSsbOydrdPuOqrS9ry/aWml7Kz6/I5X9pn4sj4emWLwxov2G41q38xnL5j&#10;2A5UxqDwx61+Z3xq+NXiL4ma1YXmtSQS3NvZJaoUGxdqcnd71+i134f8AeKvAmj2nijxTHMthJI8&#10;AjkxPJGo+UZHzcDtWf8Ata+A9P8AEXwV8DeMdE0zTtOg01EtVgSMCWaGT5UZyOvTPNd2Dq06ckuX&#10;Vvf1OTFQlZa+X4X6n5RW0y26wGIFWR96seoZeRtNfsP8APjPZa/4Cnv9R1H+y9TeVLUuoJNwkQwC&#10;2fX1r84v2dfh54V8WeMVsfGGrNp2mvauUlhcITN/CMtkAe1fo38EPFmqT+KdF8H6t4asn0ZFubHT&#10;L3y1aR/LHE0gXIJK962xvvKyWq11Iw3uq7T5ba28v+GPqPwnp+h654ZstFvvEEF39phc2SbRvjMb&#10;blLEdQD2rjb3w3rmvmwd/EVlJFoMhkOlW8Qj3TL90EnsfStu88JeJPC9+bcppC6fp0BSBoCXvZkc&#10;/dIGNh71xPgPxT4U1bwlc30evMt7/aJiuoljxKzSNsUA968eUX2PRptazjPmTkmtL2v6EHi/wD40&#10;jW/1rw/4fuI9Vs1W7HksnlNGx3OpBxu4HIrY8BfFW6+KsUllqehOdNjuLeK8dWaEAjk5U84J4Ir0&#10;7R/itqngbxJo+lajKDYTQlI7mVGVpNvZieOB1rlm8do2r+JY9C17SGGpOpa1jUtJGGPLoABuYelZ&#10;t2VmvUuPPUesI6JOEk3+fRnuXxd0/ULjwpqFh4RvktZGtZbX7S3KWwx0A6/N0Ffix428PfEn4Q+H&#10;rKLUrw2c2p3a3MdjyGZI/wDlqWHA7HFfqf8AB631RdRS2XXI9YS+klhYscGFYvm3Ov8AeBPArwz9&#10;pv4Q+KPifouv3x1BLjVfDmpDTdN061w/mqSA7y7sEFs8DsK2wuJUZpSilGT1VrpWOGrQdO8FNNpX&#10;T1Um3ofKvgfxr4p8a3dvomsxpPCLMyNLbuoYRKdxwFxlj6mvavAmjWPhDTvE+q2em3UsMoCzwsP3&#10;iRuNgcseSB1NeR/Cf4PeIfAnjDT9J8UtBYzanZSXAXzCslt5eMZPTk54713XiTQfGGjeGtSvbLVJ&#10;dRtZ7gu6gZUlDwrk/wAPtWuK5XUag1yv7jTDt+zXNujnPEvgjxP4W1Xw/c+Hrm3g/tCM29ywX90g&#10;XDqXYc8ivoDxX4c8OeJZrfWJtTn1GeC1itZLTSgd0ko4Zsghtv8AIVxnw+8Qa/4U8Jaj4l1nV4Lm&#10;91RBJDpptvNW2QDb0/nXifh/4qeI/DmgahqFpZXNp5gcxNDFsVJJGycswOAe3Nc8oylZJq6sro1j&#10;JXb16s3df0/wVP42fw5qMbtYywLLB5eXuLe4I+aPIy31zXgvxW+L8154etPCttJIbS1lkRzcIFJE&#10;bEJ16H1r3H4K/CD4gTvZfEQXVhPdTzu0tvezbJNr8GR2PQ+lZ37SnhrwzbtcanqsCHVNQiPkR2Th&#10;oUkTrI5GeK7sNKnGtTi7yt22ucNfmnSm1aOuvofHel+K7kWv2YnzWceUhk52A8YX29K948L22pR6&#10;HrlouljECK6sJAr5x1C/xH0rwXw5eaXZWuqPc24N3sU20u7bhge3vXceE/Ht1qXibR7m6NysbFYp&#10;jAMnGOSMcHHWvWxNNtOy0Wp5lGaTV3vofZGg69rWrPoNxFpaNHBYJDNIYlVZWQfMCDnJUVp65r11&#10;4bbwpLd3MNjaS6h573MQ+cpIQZFcDgA1leGzZQalDotjr07rNcPPIS+fkPOCQBgt3xT/ANoP436Z&#10;L4S/4RceHtqzXEZEuwt5WDyUf1NfOuDnVStoz3lNwhdJO27vsfTehfESCx1u81zTtaW10bULRgXG&#10;5yrx8GQDkgH8q8U0MeCIvFuu6zooefR74GK6v5JDvWYcybVPzDceRmrXwz/ZyimXR72LVZptMmsf&#10;MFjeSFBAzDhlC5zn3xXz14B+CPiLWfF7WmnwXclpNc3BMs2YbdtpI5x0IFKNKKUlz2XTTfyNVLVS&#10;5VorPXa2zJfjx4C0fU5W8Y32sXrXDXccE6uAsiwg4QoV+98vWuJ+GXwx1i51q7tPC94mqQarlWtp&#10;dp3qp3KJZG+VS3519XeKrNpdF1SHU4vs1t4ailjt544/tC3Nw3yDJORtUdzXxh8Q/FGrfDHwdaaf&#10;oupC2OuSC9nVCHuYXXoRIvChuoHUV1YWpOcFTUryemvYyxMYwbna0Ur6dz9Grf43WminUEvtDh0r&#10;XNEt4bW80nzgqMi/dZdmRIg9RVD4vJpHjqbwNaaPoNvNZGX7Vq93a4HkRMMkPjGFJ7V+ePhbxJpv&#10;iDS9NsdR1RTrlyGnl1Hl5pFPSJmJPJr7a+BV/p2n+C7/AEaTWGk1zWZJhNZwLh/s8fSMf7RHeprU&#10;PZ3fXt/kZUbOzW+mt/zO68O+JvBtl4p0bwvqF5YLp95E8dupVTFuV8jOOpPrXrvxf0/wzqWiXegT&#10;RTwabZEQH7NIZRIjAsu3rtIPX2r5itf2f9Gm+J+j3MfhqRdM0nR4r66sxLvLyg8Izk8H1Heu7X9o&#10;DRbXxY2la14RuNP0+6drm1t5IwwkiYbVbcDxzwR1FccorTl3tdto6tZTTbdktEnp/wAOzzr4K+CP&#10;Ckuna1Pb+KDewafJM87zr5ce9kKxoX7gcde9eLfFvwR478PWnhHSY/CdtPatajUQLf53mhJyyEDn&#10;3r7Dt9F+Fvhvw34lg0cL9lvLtb4wXLN5Jlh58k7uo9Ku6d4tvr3XNAWO0j0vUo7dnsJb3KmeFxk/&#10;e7DoBWTqJSvudDpyqQaeiXfTpfr+J8L/ALUvgXwbr+neFdY8I6Eul313FHZT2QAjaWc4AxGeVOT1&#10;PWviH4k/Bfxx4DfyvEHh6fTn2jC3C7S2e47Gv0t+JfwC8T+Om1nx7rN4PDVzDeQQadYoMm/KHAnQ&#10;kjAJ5Br5x/aj8PfE42Wp3fje61PWo7WKFLLUIWD2luX/AOWczKABIR2Na4eq1KC507vW6/I+WzfK&#10;qdRVaqptOKsrO92urH/8E97rwJD4yuX8RQzSXXkf6CASYVbkMZAP0r2H4o+Ik1Xxrqfw5mmj/wCJ&#10;tMUt7ryvM+SfmNfUFT3r5J/Y0LP4tvGaNSqWRyO5JPFfeniX4l+HPCXiJpr3w+lzqMsOLO7CjNtK&#10;q4B3e1eZjH/wqcvJd8t0+qZ6WSxf9nRfNZc1mujVzpvEvgjxx8Nj4O07wxDBGLKBLXUJZpMxsJeD&#10;Jt6jBHUetStP46juJ21vxGALoxWborgxtb4O1g3Y5ryXxXbeLG0/wHLe+Oje/wBuyy3LOuJGhPRY&#10;+OvXgYrqvHDXHgabUbTXZb6+JSJRcTw7Lcb1zhQOhHQUVYN7dW7Lrqe5hnFNXaukvw7H0p4Vmj8B&#10;eM7DV9ZnRYbrQljacOGSRbZgEVAOAxI5PeuR/aO+KV74W8J+F/Dthfyomsa6k0epXgP2a0EjGQo0&#10;g7DPr0rm/Afh/wAB/EzSptPERmv7a0SeN7udkEaK33UVjyPXFN0/V/C3/CEeNNN8S2TS6dppl+z2&#10;8paZZJsbfNjZs7cdAAa0guXRrR30f5E1qXO3JfFG23ls/wATl9Xk+MviLRfiGs9touu6Vb2ohupr&#10;dgTOkS5XZuJbIB5AIr8+/gl8A/iHq3jfTlstA1KyspitzJPEGVEtWP3wc849Otfofrf7a+k3fhfw&#10;p4L+H2h276hc20VvNLcxiKK3UfKQ3/PRj3I4rQ+H3ij4qeH9Z1aZ9YXULuzlitrm28pUtvIPT7PI&#10;cYHtiuiScINSVuda9/kjhq4GOJkqlnem3yWdk7d2VvAngvUdP+PHhyOzW3ktotNuUurmfgJEnBkQ&#10;v0ds44q7a+KvFGnfEzxboEMU66fqt09lNMV3wL5wDiWORiFB2nawPPpXoXxEHii18TeFPHJ8Btq2&#10;mw5iMMM2Ei3HHmydAQp5wa+mtQ+I3hLSbc3V74o0uwvzG8yLKVeAMRkc8Zx+FZYTDU5Q5V0ul6Dx&#10;FeVOXNyc3Mle2tmu9rng/h/4RSrp1t4d077BH5avJc6591IHXpHvblmb26V8d/Cn4FWl7421fw7q&#10;l/JfWlzfzw3k1pPlJRyyxGbHybvvZ79K/Rn4rLqniLwjo/8AwjssM1jew+ZeTRGOGGVzz8nJ25PI&#10;r4Q8PfsnfFi90/x//wAI3ejTJ7qNJm0u5+UXsa9GimGAD6Ginh1CrKMU+ln3OhYrnoOc5JL3lbqu&#10;l3/kM/a0/sP4d+FfDHw7sLJdRsTdvLb3tw/2ieBt2fLBBz3xnpivB5vhF4m8PfCXxmt94ti0nTbh&#10;1uYNNurR/NvGA3bFkIAGccKCc17Z4O+G/g/wxJ4a8Qapod1dtZWckWvtqkxkiZ2+UtEsnIZDyDnm&#10;vmj4+eIdcvdc1rw9oOtX+s+F0ddQsLdyX2oRvIO/nap6A1vSXM1yyW922eZi6MYwcpwcny8qa/4B&#10;8J6ZdpHf20rDaY5kOOgwDzX9AHw78O67f+D4HgzHZ3+nBJHaXy0KsuCT3yenFfJ/7M37PHgJPDb/&#10;ABb8ZalpUmkxBlGkuA5Eqtty4JyW9FAr6o8R6re6J9n1+wENtod+w+wW7yb441xwNnYegrDM4KpU&#10;ouz92608zlyPDzw8KsW43k09dvT1PDvFvw7/AGhPFXi3TJNHH2PTdNgAia5uALSFYxt3/Lyw9sE1&#10;zkHwH8V+APGuk6vc2F3q7PGst5qVm7Twlpc5VlIBXB9sYr9H/B3jJp/C6XGpSLYG6/ciLBUsrnGT&#10;9e1eQeJ/hF8SvDN54jtfDWoPd6LqCC4mQyD7VCxXHlQg8YPY0sVQjVoOKV1y20Wup1UZ/vveajaV&#10;4pvS63sfkR+1N8KfGWr/ABCtPL8MXbXetMEs4wgJuCvHy4r5vj+EPiWO+1TTp7AwX+nzeTc28zBG&#10;VvTmv6GdEsb/AMN2nhPxj4r8mR9IVrWG3eVVltGk+Xe5PBcd8V+b+r/B/wALfE6LWtVg+Ig/4SzU&#10;vFMlqEEgEBt2cnzGH3j8vANd+CqOnQp00rKEUldHl5llMa1WdSN5SlK9k9/JHwxafDrxLcWOpyw6&#10;BdSjTf8Aj8kjjLLAD/EzDgA+tebyvl1DEA+v0r6dutX+Jfw3s/FuiQancxWBvZLO9mRd0VwyAr1Y&#10;HPHavGrT4ZXV94T1HxImoWSQ2lwkT2zzBbh9/AZEPUetelQqP3nJxs2rW8z5uphOVqMYSUkm5KX6&#10;H6O/sqfEYaJ8L57IMsctzdkpP0dcHblT+PNfoB45j07xHqPwuGo3MitZ3IntTAwKSSxR4GfTPevz&#10;5/YwitptE0gNYRXQjvGUpIu5UWT7xr9G7/TLS78ZXcGkCOD+z7NZ2RVBEbsMhVz0zXz8IyVXE2ej&#10;qWt+J9zRcXSw11Zqne/yseH33wr+Il38Y9R1e4kudLs4bb5LpEEnmxZ3bCFzjPqa9U+I3xV8N6b4&#10;68G36atf+bp0izXEnll4mjdChVD03ckkCvO/Av7ZmqDxDrWlaxpUmn2kALNNMWkMgPy/MQDtU9q+&#10;Z/jb4302+XRbO1V4xb3crn5uGNw4CmMjqcHitZQd0l1szop021JzSVo2Vno76M/T/wAXfFDRNfvL&#10;Cy1jQra4hueLeUTBLuPcMxnZ6GvjRP2NfDvxK8W6o3iLxlqcE8EPnpEpjL+QTgRFXB2sAPTmvpNv&#10;hb4Uv9J+2XLO32JITHIP3U5CAFl8wZPJ9K2vEui6euqaHY2738Mmrw4luYySwTHRn6k4/Gud8ymp&#10;O19L26306EqlRdKVKPNbXdXSa12Z+XXxm8H+D/g5anTNB0hvFGjakTLcm/tyslo4+VVaZACD6Div&#10;WPgdB8GrDQbW68ETapa+JVaKW6ju920kcsAG/g9Kh/aLs/FPw9+GnifRdI04tp11q6R3f9ooJLhg&#10;xyrQk87Tjr2rwj4G67c6h4ivb+40SWyt4LBF53BTt6sGPUGli+Z4WpLrr13foZ0aMKeKpxitLK2i&#10;2a7pH7Az+L9P8YeHxY3cNvLqqJueGCQM0DSAg7uRkHOea+LdS+GfjjwP4U8Qy23ilRcm98vTtMjt&#10;Una7VyONwHynPp+NZnhH9mWXxB4+uPEnh7xRcQXYMc7zAB4IiwwVkAYEgjtxUXi74jePtH+I+p+H&#10;4tt7Lpl3HdR31spMSwuMMZVYnjHQZJzSg3OnGb193VtW2OuhBQm6adtW1G93r27XPrX4XN4m+H/g&#10;+O4+IRQO+77RBZqjNCH4DyMOuB1r5FvLbxtqXiuKy+Drw38BFxK6Xypsi875t7eZjOex6V9s+KfC&#10;1t4l0SJtP02VJ9Rt8Xd1qJMSSowwXVW4GOwqP4RfAix+F0OqahovjAavfXUEMRSRVRRFEc7EIJwB&#10;2rqpU22nyppa/JmFXERVOSc37Sd422V13tc+BPgF8JLf4kx+J/A/j261WLXdJvproCIAJAx4Zy4y&#10;CM8AdPSvzj+I/hfxPcSaheHTp7jTLC9lsI74x7VYxMRtJ7nua/ZvXfEs9n8T9J1s6ZNoVt4igfTl&#10;kjkUR3NwhwxmYe33a8T+LvxS0j4O+J9K8OSrp3iTS90t5CSQzW09w2WSbGQ4BOfWtKPNzXjBPstj&#10;lx2Bp1Yx9pUaslru9OjZ7l8Etd8M638JtF0vxJZaBp12wjtrSWSNY7iFUH7tyxGeeua7LwH4e8U3&#10;HilLO58T2e3R4fNtvJ/eLd7+AmwEAr+ORWj8XLnw7rfgfwLql14a07UrueW3igWzHlgmTkR5Xovq&#10;K8v8LeCvG/gLx1dfa9KsbHSLkpfrK7nbbMCAsaP069RXJNXmm+lvLTc9PDwtSmk7Ntqzs9Vo2jqP&#10;H3hTUPB+i+L/ABppWoX8HiS8fff2ckWbLyoQcqsbdPkGc561L8HP2ivh74q8IPHPdSza/K5aQqoS&#10;S1ZjgPAT/CvXHpX0B8TfhlN478B63Jrevz2EdzceZ58bBGjt1wMYHZv5V5H/AMKd+HXhrw/aDwx4&#10;fWWC2hBm1Kb7rDGNwPU5raUbRemvS/b0OejOFTli3tOz5dLNdL6aHtGiahY6j4W/s/w/ex3V7JDJ&#10;bTPLKPLIIwzOD3P86+LfEkPiPT0j8J6prqeVFewrFZW8QNzLCcbiWXnZ1x3r4p0HSfGF78U9MtLP&#10;UJbdNRv9iSmRra3njjbcFDDqMccV+r3jHX00VNf1260yym8TWdulvFIkbbI0B+QIf4sZ+Y1dWHKo&#10;+8tYrbY7aK9lKSUee8m7Pe+1/TU8a+Jfg210zUYNY0gXUegzzr9o0q2jZppriFQhkK9QpA59a4H4&#10;r+Dv+Fk/E7wPf6JY2+k6fpyx297KGEUsilgzqU7lQetey+APEGv6ba/2xqt/It/ql5FbtdAeZaFZ&#10;GHKJ/AcdK82+LPwt0fQviFp9sPF0iy3yT3tyzOEIcj7sWP4iOg71VKbTbRTgueMJSfMk7PV7Wvf0&#10;N+H4RQzXd/qWkeNbayi8P3cga6jAkuSDztYDgjsTX0po2ueIGm3639kubIWH2y0vbKLzIrZ4hzuJ&#10;ycsOe4r4u/ZlubHUdM+JPh57Z3itZJLlbu5PkzMrcASg4OR69K9Zsde+IHhzwJ4hOn6ppkmkW1oy&#10;NMZAzoxXlVJGC3NDupWs/kYYik53TnFtNK8tN10a6nP+M77wNFaDxZqFsuow6lfYnns38uKbcRHG&#10;BGMBVHc9+tdj4m+HfwZgi0mM+FV+06lNHLb3AeSd1YYIwTkY9iCK8t+DXw71TU/hfotv4hjhisRO&#10;xjsrmPy5LiIvvjZX6EnPGK+n/Gfg6ytNB/s5tLjtY7dUltHjLGe3ywx0/hPfnpV2cb26de5NScOa&#10;nHnlvaydrHh2tfDnVrfUNM8VamnkX0F+9jaWVwFWERN8qSqpHLHrkc1yPxF8C+J9D1DU9E1WKHWb&#10;C4xq9zdBDGtuAM7U7YAUjHpX1p42+HGp+Lr/AMO38+so8WleW09uv7xZSwG3aD/F714x+0V4b8aa&#10;7Z+ILAedYLJGNpdi6y5GGRCvQbexqZxa3va6VzbC4nnlBc0L8rutu1rF+bS7DxrN4V8QaBA9jLBC&#10;lvCCyxQSIF/jVcFgAOKv+Mrbw34m8PXXh2/sX+1TXqQym3mMbqVIJaNFPIPvWD+zxpt9qHha2hOj&#10;XVlc2tn9hRoW3RywK2S7Fujk9MV4TpNgmreNPEP2m7uNG1PSJNli5jPnXDEcM2ev071ny2k3f5+h&#10;t7KLk4tv3Gmlrf5+R1niTwDonwy8S+G/E2g6wp0Syb+y9YWUZmtpZvlWZ0H3iM4yea6bxF8YL3xr&#10;d6rb+FXkjm0IiVDdqRJN5mVQxDuvByeleJeHRex+PNL/AOEl1oXMd0z3E9nsMT3ckHzIGQ8HpX2X&#10;pOseG/FPifSvE+j6FdW862xsjJHGGTZn7kir0xTqPTWS1sOUHCUW4uTUXq7fdofJ1x8R/ih4OtLj&#10;UPEuiafMJjhI55VVpWY4VivPFfZHw+0m7h0s3/iGyiiuprQ+XHbt+5G4bsqoOT1rxnVPhL4R+LXj&#10;Dx9pOsapMkulCJLOSFuhYZY4PHyntXuGjWD+BLXQvC95aXevXMcZW2vnXaojPPLc/MAOB3qkk0na&#10;2vqjLE1r2gvicU2lo7b7uxw2jeJNQ8e6Mup3mvxJcafMx02ygiHmM68bZB97BAxg15HoXxG0H/hY&#10;VzfeMtLlV4CE88fItsmPkDKOSM9TXrGk/GXw1YavYaJoGhWX/CR3uoSAW8n7srF/E8knQE44XrXI&#10;+JPDHgjxJ4pvrLXdLuNB1q6jkhDhvMSVzwsnX7lCjazb/wCD95UZW9pH2TjGzta14rrZLWx6b8Rd&#10;Pnv77Q7n4fXSPcXLi6un85QqW4ODtHT5umPWsDxf4U8Mf8JZpdkdBki1dQbiaS7z5NwwG5XIPBxk&#10;1eudTsfhjp+kQabc6Xf3cDR2Uzgnzo5H6YHZO5r6PhvreWW2vPEsyJerYyrbhcKH+X94FP8AFVWv&#10;dXSd1fsjnnXlSUGlKUeWSTu+eT6XXVI8s0fxV4U0/wCzWXi3UraLWFeV0nTIhAOSoUjgHHavzH17&#10;9qC/Xx1cT2Gm2N3cxu1vbXBJQKd+Ff0ye/NfZ+leKPDMujfEebV9LjudNF0g+0MvmtbRuuG2kdGF&#10;fDFjY/CnT/inPp+oWb23he8giuDNKSJBgH+IcgE+nNOi4ybvrZXR1QpODqP3leyd9Vte0V0P0u0m&#10;BNDsE8S69e22vahqMyxz2Nqm7cXAIWMHO5lIxmvinWv2tfEMd145itfDFvZwtM0MVrc/NLbnG0Fl&#10;I5YVv/GTQZfD/jLwFd+Bbq9vbLUpoBaIzyTNajPJ3HojD15rufHfwBHijVNTh0nQEvtQu7o3t7dy&#10;MImCqAhRWySMYyBWkbJK6uvIyUIJxk5fEr+9okl0t5Hmf7GXjDwU9j4osvGV9FD9mkjjt76TKj97&#10;lsDOduDXukPirw/DYWGoabozHUU1EwNc2ALNdJEflwRw5YfXFfN/gHSfDmjeOrbTdV8G3cGlXNpc&#10;WTrcIWS8uFyu9HH931r074efDvxPoiWWlXl/PY6Dp+qSSWYgUO8iSEtt38/dzxU1JJyb2v5G0qFp&#10;tuo3dLS+mmlkvzLvxy+OTXel2OoQNfIxuvs2p6YY33rGwxkqcc1h+IvBMvw90b4WatdeH4NVtv7W&#10;N7NcRwbpYIJ13LDIBnOM9/SvTv2gdC1620DU9S0q906+kjUXNs5ASbYvWNh1Zvat34JeO7a48Oab&#10;P4qa7sluLXyrmCaIqjtySVz0OK0jKyu7LXuYX5aUPZxvFbxS6dkfQNx4OvNQ0KTUrS6u7myvrV9u&#10;m5WBIUdcqu046dxXhXhXwX4T8Px2Ka54b1B9R1hJY7eSXA8l4kJAjdSAARyK5LQPiL4g8Y+OtbPg&#10;aG4/4R/TLXbcTX0xELTAnlV64xX0z4g8JWHxE0Tw39v1qdorWFrlls8KjyKMYDDn2HtScPLW3qmc&#10;ftJ0FyzqWjJ68t1KOl0nY+SvAPhjQ5NR1JvHezWLS6Is7CKfL+VMe8ZPBBz19q9f8LJq3w81+Xwr&#10;eX1kmni3+02qRoG3RsSCrnsF9+tdr4V0LT20K8tL/SRLFBEY4oJU2StlslkJ53KMdK8o+Ifg3T7+&#10;U3uiSPMtrGtvfLKzLc7X+5GQ3O0+1QpNWemm3Q6nKFapOLvyvTXVX6Ndjyzxv401T4bvJZQSXVlB&#10;fajJdpdJAPskyStuMKn+HjgH0rc8cftH+GdV0TU7KHWbi0F1aBPJI2o85G3y4tvUmvR/GUN6NLOm&#10;X+tw/wBoXGlStY2v2X7RDDJCMqDxyfbrXjXwi+LHwkvPBuhnxXpkDa9p138peEjayt8sh/uj2pxT&#10;f/DlT5eSMvZ8zT+yt/PU+SfHf7K/i/wjo8Wui3K6c7RPJFM4MhLc7vTFfUvwwsPDM1vJY634ftZL&#10;iaKO4sb1Lr99HIeFUrnp9eK+v7zw9p3xM03VH1jUnk0uF1WGyD+V52Rw2Bzt9K47wF4R8P3f9u+F&#10;NI0yGG/sUVZL24QBI1kO9eSC2RjAA6mrlzTt1etr9TnhiIRjU5k001zcra5f66nJ3/wz8V3/AIl0&#10;3Rr2W1trURh7nU5mZ/lK5EGcLuP44FUPhO2i+H9S1DSP7Qjle11O4VpGXdBImcYGfU8ium+KvhPx&#10;FBbaPoTaqNTe/vd0sk26BhHEM4JBJIOO5r5+8W6V4j8blho1xptpp+nP9mupom2SSyRHoxxgYx1o&#10;jCz7W7mkZ+0pK801Jacqt131K3xg+BHiW58QW95o+ix/Zv7Si1Fb2NvK8hQ2WgULzgj86+odMvNX&#10;+IPhvxE2jXwjudMuEgg8x2jAZADKrbRnPYGvGPC/xl1rw3Je/bbp9TFrClvDuXaJ5uipGP4v96th&#10;NMv7S40bTb65vPDt5r11Jfzorjy2LYJQ4IwT2xWrvKKXqZVIz+04pqzi/TfQ6zwv8NdZn1bVtP08&#10;20WmXASa6a6zdFpEXDBS5yu488V8zeOdPi1251rTIdHvLfygIp51VoYeDhWRR1z3r1zVNL8cGTxp&#10;feEvFUkNxpMqRT2EiCU3vyhh5ZPTPrXNeA/2rdfuNctrHxF4WuYri6ZYFgMAUTSR9dx7AU4wlZNd&#10;PwI9pNSk0oyVkrbakWn6Nrnw/wBZ8Oi+v/sVtY28clvztEyyuAzMB1x05r3r41z2nh3S11XQ9Pe4&#10;fWp4jczgl47gyjABwep7V82/tc/ECx0/w/8A2jtc3t5fxwJDLIHWBVw7Db2HHSuN8NeNvGviKPQ7&#10;rQXvb/RrERz3sSxf6NHdIRjYeu1fTpTlSbjzva+78i4x5nTk9Gt101/yPqjwF8Nb7QotH1W8gMNp&#10;M80lzdznfJbqFO1Of4QegrD0Lw14V077fZ2aTa/qG+S8xCQu1ZG3BsHj8O9ew/FS51bxH4Wj0hrl&#10;IoX8u61HB8qRItwbKAfeBPBxXifiT4fah4UktLrwxdeTf3VqTLeXjgW/lgfLg9Pp71jpsKEpTTcp&#10;JNtpJPSy11PfPDWq2viLQi+qaVZzF5lYREjy0KcZVf7/AK15xeeCn13VP7GtFs49Ps75Z7p1fy5m&#10;RxuKKF4wPfmuesLzx5YeEdK0TT9AT+0LaFru4uGUTbw5JLluAoOeDWB8IPFHhzSZD4j1bVxb3Mru&#10;slq8vmGQdM47/hUtptX6FRoyhGtKLt/LFa+h22u/DD4I6nrGox3ujzFpF2Ndq7o8DoOzZ4J9q5d9&#10;XttD8CabpWi6OYrDznSzt5UxPqMZYg/e5PrnvXL+PPj3rmp/EjwzZXPg+DT9IM6GSQIQ9zGXGyR1&#10;/h9ga+sviHc+Df8AhPNDutXvJRd20DNpbxkLbwMV2sCMHcx7elaJNR+LTp6MxcnCVJShKTab3vZx&#10;/wCHPgjSvBHhjwbeanFrFzqUDi3a6e1lHlJArHI2bhng8da9P1Dx3Ya3qvgDR7fSJr+zlxcyFCWC&#10;bO8hH90jnNY/xp8P3/j7xp4XkutIupoBOLe6mSTy5CqNuTCN0Hf3r6e8PaD4b8Gabql74jhnt5IR&#10;JvlgBVWgJypB/vjvTbT5Xe9++hvOfLGN4+90jHXV9iOfXrnXfD/iOCPTfs9oLqGGxEXysSpGZMjn&#10;rXyH8efBnj6LxXoN74QkN3qLuwURsrzEKAWLs5xt4wATX1XoWoQ6Db6TPb6/Dc2+q3Jk0+K6I4gb&#10;ncxHcV5xq3imXw/Prslvp5XXJ79mt2VSfNjbGRAe+B1FEJpNN6+uxnCm17RRWj2732Kfgr4n/EnX&#10;bnW4vFULWur6TaLBaaairsWSYYErFcgk+ueK6n4I3XxBsfEmojxLqccVlDbl7yORR5boV4JfvXgn&#10;gCbxxq3ijxN4g1e8lskEsSTLcwPb+bFH02bwM/hX0KnxM0ux8JeIodctHnmvZpo4F8tmWeNv9XyK&#10;dRrmepXsmocqgnfTRbXOD1z4+aXa65/wj/hnXbe102S3nWeVE3w2/mH+ADAz6VY8LeB9E8Q+Ehpv&#10;hTxq0l/LK8KTXIP7x1O9wufX2rJ0vTPAPw0htLB/DKXK6+8LsZkMhgaTA6YyFHpXuHxFs9G8LTaH&#10;P9mi02O2ZpoJrSIFioXDKdv9e1ZNRTul95TnyyjFJpyvZ6atLr1PH/iZr3xHiie18PNa/wBqPGlh&#10;cSyLgwlBjcrY7+9W/AXi3XPE1rpHgO8+z2s8UE0tzNFIJPtkkLBTEvoWzkntX0P8E/E9z4w8LX2p&#10;3Wk2/k3bzQC5kIMkwUkByB0x2718SWfgq48JeKdFeyujfXEOqSi3aHmV2mHMeG5IU9Wqr6WZhBxq&#10;SnHlSlC1tdL23PL/ABr4K8VyHxZNd+F0hsPD94ixwz7i8CkgjylXO8n1rt/gx8Y/D/iH4ime7V9L&#10;1C12mG4eItI21Avl46KvfpXf/HPxN460vxbZTPeQRNJbq1xpt98guVU5BO3G7HTnpSfCMTeOdVtv&#10;EesaBDZ6fJuhSKFVVnbdgsu0AleMc1o37m3prsaOTcW5NJOOttb+h2vj74YaZqeuvq1nqal7qF5L&#10;hriTEUnqwVc814V8ddH+Hnhe+ijmLXyppTbXQeS0c8gyuxjgnrkZrR/aftk8G/E/wncxt5VjK6yi&#10;GR9sHlQlcoqjue+a5j4j+BNa+P3jCFdJ1eGO1jtknnM8bItuN21dvAycdAKyjB88W27ajhP93F83&#10;u8t9bLe25wTeKPDWheAYF0nWtTl1u+iWHa8pkVDNwxPcYHpWDq3w08cXt14Rk0e+tNRuLJ1WX7NH&#10;tlgjbjdISTkY7+teeePPCdr4D13/AIRzVJ3lvYLhVEsWVWbPKuepBGelfoT8O/hjYaH8P77xC15f&#10;6JdX0REd55m+HYOU3qeQD3zVzlyWa1vfdbkymraveyVvM+VPFHgK38HXt/p/iezGtzXnOmW8kzeb&#10;HPL0PXhfYcV5hP4wuPCcmp+GtUe40a2vZYnu1jYFWi28lfU+lSfETw14yvde03VrvxDHrcrw4tpI&#10;CFcbfujHavYvhr8BL/W/FGiS/EnRvtVvPH5K2rSlJgvVXyCMj1xW0JRik5Sv/mFRPWys0vyPnTwj&#10;qH23xIdK8OaqyWEjvFbSTqDK6twNwXHPNe3337G2r6d4S1zWNTuY7W+aTEXnyhC0efvIM9TXpvxj&#10;+A3w++F+sDXfChvjdyXcdvp+nyDdAshxuAduT1BHNdV4S8K6td+PI7L4qym5iMa3ENtbyGa3iZui&#10;sw+7SniPtRbS0XzMqceaKfk3azvbyPkP4f8Aww1Cxje0F3CLto2lX5yDycBj6n2r6c0j4ww/D7wL&#10;c6auitb60riNp4l80XisfnkK4wCRxivUvjh4W8I+Bmi1yXQTe2064tnjk2iAZygwM/dH51w+pfEr&#10;wXoGhvqPlx6r5tukrRXETAx7ugVxxj161nKpKTTaLjCLjpfv/wAOeY/E/wAcabr2t6XaaT4KttIv&#10;LyCJnublRDuSMZJbPqfSuTTWPFl54r0e102/ukjmuEkt7a0kWKIGE4d5PRf9qq9zPZeK9all1rXW&#10;WO6ATS7pMSLbEDO1j/d7CtS3+EHxC0rSvEFxY6tp9vG6+XKrMDJLCxx5sZ/gLelXFR62Tt1LkmtL&#10;9T9DLLSvEuoR2ptZ9OintJDPdNFIW84Af8tCRhmPvmvmnxj4yfRZp9chntkttdLQSfvd88DQ5BJx&#10;/Cx4A7VF8F9c17RNPubDxJJFb6bHajyZY5Q8tyxGRuYZJJ718XfFHxwZNS02ceGpUt7ZJVEaghJE&#10;dtqtx0Oe/eohDmlZPbzErx5m7dLadD6XtfCeveIUjsb/AMSaNbatcTBIkvVI+z25+5IXHUnsBXKe&#10;KdC8NSJN4X1zWklvILjy31KzVSnmJwQHxyvfmvatS/Zs8M+LNJ0fXLnX763ntooZb5QfMAUgYjI7&#10;YrwLQfgr4p8V+IvsVtbHTfDgvTi8mURGeJWwCobksRVU3HfmtbXQUpfF1Wzua0nwhh+G87XOg+ML&#10;u+Etn5s8kGIzjsG25GPqa6Hwz8JvGXh/WPDXxAudXGpTqwmRJTsYO/CISck8GvY/ij4Cg+EHhnV7&#10;fw8iXdpr80NlOLhzLNGcZzH3I4/OvP8AXvCPxD8f2tho+hGezMduqxvMGjBWMZznpTVSUm/e+LS7&#10;RMbOCatZa+v5HX/GeXSPG1/rkHiqys9N1hbNZtPuMnhvvL845znjBr0/4KfFXxR4k8JvYeTbW8+l&#10;xpC63Dc3Bj53rj7ua+bdN+EXjT/hE7m61bbfNC7W73UjAyKUOGBz2U9DUevfBvw14Q/stpPGN9eS&#10;X8TNMltcEfZyBuzwcfnxUu2q5r6idKLUVZaW87NHuUPxq0Hwhdar4pTR9R869la11e5VNy/u+FCg&#10;dFHTNeO+JrjUPjXqsqeBL+CNYYBLcG+cRyAsf9XCSeQQM1l/BKfSLRfiFZeILy+XT7i3drKyc/JK&#10;Cp3yZHVjXzj+z9qOveDvGGn+JtL8KPrEF28ttZ20Tgyg5HzEDoOOM1vCmve97WNrdtTKSs24xs2r&#10;deh75qPjHxb4e0rTLK809Wu7O5SBVgTmVScZkA75r0jXPj38X7PxTdvYz2FmsVisMrrGJ3RF65Ay&#10;A3oSK891j9o3W4fijd3fiTwY+msbNlW1uOVjk6pK/HOB0xXQ+GPB3xBm8K6h4sMUF2dQlE80YPz+&#10;UpyPMVhwuO1Q4uOrSv5FuUZKPNbtrrv0GfEix+HFzrHhXVtJvnOo3U8S6rDdbnCSSEFp+4GD1Fet&#10;/Hn4JeKfiTY6Vd6Fd6KtrY4gWYDy5Jw3BbPTaPzqxonxWvfEOi674hufBuj2ulxWQsRIgVpWkTqc&#10;Y7V81r+0xfeH7aSyurOSLTLJD9nghG15mk6Mxb7qj2qIc3NonoDTaTTS1667nZ/DX4f+ILbxqYNc&#10;13Sr/TfC+GWFIzmWTbnCqeePU/hXsGqaVpPxQ1h4dQ1/+xrxQZZbZE2Ri3H3SwbGTj+KvP4Pi9o/&#10;inwZrN14Q8KtHqsEa3Op3sj+WUGPyPA7V5l/wmOs+MvhrrmuJoySXtxeQ2k8kPDm2gHzAY+vWp5Z&#10;t3atZpdtzRJau7vbRl7R/COnxt41sn0d9V/s6RZLApICkiA/6z0b6VYTxdc3tpoN9daZIdKW7VUt&#10;JCrIdnD5HUKD2qNfDutae/hDxKLh7SyMBt/sKnE2FHAI6Nmrun+B9e8TWFvfafpZuLWLUHF5JkqB&#10;zgkKOCvHOKTV7dTbmSvr954V8Yvj1qEl3LZWBtEsrK7M1pbQQ4CuRw3HpXvni/wF4Z1rwd4R1g+L&#10;Gm8SytEu0uP3pcjer7fuha9N+LHhTwDc+Dr5dJ8Mx3Hido1VUs1AkQgYDNj+H1r448HXatJY2urS&#10;rp8FoGS8RlCyBwOBznvW0FeN1o4/O5zxbfdK+z8j3Hw4tnpN3fzC2hiVZBHHeoANjEchj6VqfG99&#10;EPw2b7Hd4ge7RpoIjuM8pPzMCO1d/PpPw98aeA7Dwn4be8s7xrnf9snjYrJKDk7m44Nc18QPEWv/&#10;AAy1DRNF1bwza6hpD28Vt9utIGjSOSQ4LMeQXzzyazim5JrVp7egOalZbevU4j4PaFHa2U+o+JNA&#10;LW+nwK9hYAGSeYSEDcygE49q9/0nQ9Jl0XSbvVdMk0zSrvVZJVtYxsdEHGX71f1f4x/D3w3aXUmn&#10;bZdaxCgnnG1YiuPl24xg98CvIfF/7T//AAmHifw5o0mhwb7mVYpPIblieML6A96JKU23bz8ioN3W&#10;6Wzbdn8j6zs/DVnNr1nbQkT6PLaOlt5p3fKex9/SvLfi1qHhWDwNf+DdIhMrwySSTgouYgDnksO/&#10;sK8M8T/GjXfh/c3GlWejterBJ9qjaZmLwg8FQR2HftXHal8bfDniDSNacabKmtX7gxPbrg5/iRh2&#10;FQ4u10tyqdP31zTbSSsu77s+kfhv4Z8J6j4J8Ppo+qxyXUcoCaf5mNsmfmZznIUdawP2iNM8RnRL&#10;vT9Z1izjnjw8aISpmjfgKrDp+NfFfw2+Kf8Awqm/1rVG0N5Le+UQRmT+E/xfSvaNN+IWlfE6V7LR&#10;7S5N1ezRrG94xeK3WLk5Y9B7CqnBp3Se+5pTfvu81azdmtVfsfUHwy+AvizQPh5DNqFxFqayJ532&#10;O3YgQRHogyMufWvkjxZokfw9vJb828Ztbmd3EAYqYdwySwPp2r7C+D3xYOgzazZ+LNc8uexlMcAT&#10;Oxo1GMxr/Fmvh/4xeLrf4kav4qTTJXms0iMqTzr5R3LwUFOOs3fZ7mMJVIyqKVnbWLX5H0J8OtG8&#10;IfEvTdNS0vJmto4nj1JmlYPNKw+UdcYXtXY+G/hbaeC5R9iurVWsbdy9rMCqXat0Rj3r4W/Zi0nx&#10;Fok0rmKabR7pytzFbNtlAHQg9uetet3mueO7LxFDquo2F3eeF7G4A80qrSSRE7QGP8WKqpSUZSjG&#10;Stvv/WpUXJpSd0mrWsfLni+519fHGYtLFi0+oAJYq26JGnO0bQOMc1+k3wg/ZB1J9R1GHxF4qkjg&#10;iCSxWdi+IXMq5IIbkEd65nxlo3gODxbpHiGAGO4u442j0+Rs7nHzBwvUGvRfjX8fbR9Dg1Pw3pF3&#10;H4jtozBJH5ZeM7h3I/iGMirlX5lFJWdkvU56iqK3Kmrp3e/KeR+JvEd58BLvxRpml63b3Tzr/o6z&#10;oTJE0vTJHYV83aH4wufGjPY6hqKDUJJHW4YDcsiYyW4zj2FfQPw+tpviho/iZZtItrjWZ9NUTy3h&#10;8swSA9Rn07d68d0n4UT/AA6tzOLM6hrFwNoljPyRbzjad3BP4VMXFJpr3r6HTHdbPRXt1PWfh3+z&#10;H4C8FaefE2qa9PFeSRZtDcKqwMzHghf4vpmvO9fh8WaOLzXdLuoptPnuRG0coBeZRy21eoT0Fdb8&#10;YY/HXjWw0jwxrOj22kzaTEksM8j7vMWTofpXJ+JP2avHmk2Wh3cvixbq3uLhYXjs8syBhktt5yQK&#10;pScm5TqXezvqZQk1st3dWPrT4R+KPhbceGp9asrKyTU7cYljKAtG/oiNnr7Vt/Ebxv451P4fSrpl&#10;hbt9p3kg/K0EfrgV8cHwN4R8A2b69oupzalcxTrDOLg4O6TjhOxr3X4Q+D/E0t/HqN5q5NrcxnzE&#10;kyGiHUKB021nKCb5k7rz6mc4K7ct7311t6HAeDvB2k6raWUXijw7q0F4+0i/VWEcoB6uO4r3b46/&#10;CPwzoPhvSbrwjYRBbm5ijuhAcsxXB3Beua9ettH8YeJdBuWXxNY2dtbTskTCMMSi8dW6V8Q22j+M&#10;/h7470zU7XUjrNjqkskSNMSEVm5Pycjj2pxu7+9bqkwhU5paS1i7NLW9zlP2tfFd41ro3n3Mc9vF&#10;5UaW8Z27DjlnA6n616z8FPEuo6tFbf8AE0tdNs7C38wPwjSDGCCOOlfNXjBr/W/G++w0GfUry0n8&#10;+WzjjyhCnJOPQn17V7PrF74Y+JPg3xG+r6Umg+KLIrFbQxv5HyL/AAlBwcitZxXs4J+t/Utys3Ze&#10;Whwb2Gg6nd28Km5voJtUee9e3ywjQt/rGY9Aa+hPG3irwUtzpejJr6z2sUeIYmfLxv0X/wCtXkHw&#10;JvNdt/DXiHUDoEf9m3ET2HnwH5gyAgsw64HrXzbovwT15PE0GrHUUksracS+cj75VVTnbsPJNJwi&#10;3KMp25V95SlL3XGN/wBD7zP9h+JtL1jT9d0+10q8ghMcUwwLl1A4YsfX0FeU+F/B8PxB+Gz6Be+N&#10;lFxY6my2cZjDu8ad8jt71j6Do1n4t8WaxrXiiZrDR5YPLYPJtkTZxnHVT3r1z4J6/wDCTRjcrpM8&#10;Zmt5n2TzHMkqH/61J+7FWeuj9Aa9dfxNlPhRrd94H07T31SZylyY4IrfrPHGcEuQRke1dRretQ6l&#10;faD4fbQrCL7BJCJy+YpgBxkAYz+Ndn4M+OFt4vvP7O0/w7cWul2ErLJqDr5axlv7vfPrXzh408Ie&#10;G9P8aXsy+OZr24aPzoHdgwWTd9xiOoFc7Wr1/AunOTlaUbPdeR90eNvF/h5Jn0u1tIiEjRJLp8OI&#10;88ck9Kzvir4x0rwH4Zt9Str2OcqFSCHcGcyHoRjtXx/pfw+l+IN3qp1fX5dMVICqtH+5SZgMhsnr&#10;jHNUfgv8OdS1S2drjUFv7ex1MRW7Od65U4JJPUUNbu+vZExw8Y8seZ2jq77O5W+Jeqp401DQdO1O&#10;2S4u9VmjMV2FGLQZy445r9M/C3gyzuL+LThdRiDTLOJILiIjczkY5+npXz7qnwai1K0uxKPsjRll&#10;ins1VW+br9719q8csdHPhOG3uLRr611G3fzElun3eeFOMsc420lLlUU1tcutGOISUKluVW0XXobn&#10;xN8Vy634u1SzurkvNobGO2Cv5azHGSzDvj0rZ+GniRtU8K6wmo3k1jNHK7NKg2CRM8bT/Wo/Alh4&#10;T8Z6v4huJLCG5e7t9zXW8kpcAYZVI9/Suau/HWs6oJvC2laVbPLo42yIybZpExxtB6kjn3rPXTvY&#10;2bjyKmlbls2+i8z3O18Ow31rdXGoo+o20WnqYpw5Z1Ppgc/jiuR8Lx6D4kvr3QdL1y8sY3tV89t2&#10;fNJ4IXdn8a84+Evx81caL4xsdX0ltNktkeO0ZoTGzBRgls8Zr0z4E+PfCNnock5sEmu7okPKy4kH&#10;5/0qmkpbLz/4c55qqoVGk27pQS/OzPjv4kfs5Wkmp6rpkXiZIvJk+VQNxdl5y+O1eo6L8QPH/hC0&#10;8LafrN7Y22m7xHE9r8xdBwN6jBrO8G/DvXfFPxF8Y2VpqAtYZ8zLcXKll2twUU+3pXTfFXQLvwD4&#10;YgtfGH2O8lt5SunyxZGY/wC+R2Nb3k4wW6drDbp80YyacrXaf5nqeveKNV+JEOseD7DSrbVXhhSd&#10;59xhSFTyNx5+b6V8wQfC/wCKt3r0SLb2Vjp9gwDRO4bzFHGBnrXo37LnjFRLqOoaRJPJe3gZ7l1+&#10;4I14CsOgxXov7Sk8t5p2lX9pqsEUpjMa26SbSzHls46ms7tSaer2dyVeM4wikovVPrffU8e8XaVH&#10;aXm7RfCXnxuwF1cQybNrr1wBjIrrbH4n3+k6D4m1YiOW8sLVUhh2A7A3GXI+8apfDO20vxKLaHV9&#10;bhtIDmOWyjm8qRSON5PX3rU/4VD4Ish4z1Gx8U3T6dHB5fDb1yozyTw2TU+v/DmzlHWLTe2tu5g+&#10;KPB2leFfDuja3o+rancatdst3e2e4+XIko3OSnQCvY/C9tpXiG4S90zTINTlmsUW4RVGLZsZIAPe&#10;uC8VJ4jtNKsfFGjWS3Vg1stvKWIIMIH3lU960/ht4jtNG0DUvEUVg1q0UbNcJAcNMzDhmHYDtQ3v&#10;p1IlGShLld3d/e3tocF+1Foj3vw8c2dszzW0uwRgAGNc8mvnb4H3bWlsn9taddfaw0X2YRyj5k/v&#10;DJ7Vv/GXQ7jxRoVjremeI7gQXUn+kJIx8tcnngHt3r548FeLIfDviuOK6mbVraLEUPl7lXd6cdD+&#10;dddNXoyXW9zNxcZLr5n19qGueF7bXNV1S/eVJ0ZI4rif99LGo6nJ4xXqXgPxLc3Frcar4ZsYNRso&#10;JSz3L8tE3cBSRx3r55/aKmu10fTpNRsBYRz2xkWSMfOdw4VvYVd+C/j+bwb8MbbUNJeJ3hlM00Ab&#10;Lzkn+IeuKy5U4KV3vY1cm7pJWtfU9B+IXx0v7bxNp1pJHGHl2bbowqJS0nGG3dFAr61+Fmn6Eltq&#10;QtLtr1+ZLsyYMZkI6dOcV5V4I8ZeCPiJMupXFjZR3stqj3BXDFH7Ix7EelaOneF/EGh6/qI0SQG3&#10;vEG/j91ESPT1rKa0iTL3oShfkdk10X3ngvxe8d2Vlq8RnElrb3Mogv7lOhhQ5Ax6fSvCPiJ45+Ct&#10;54h0qTRYnW1gRhPFGGCTv2ILZIr7tvvhDaeKtXuoPFV9GumwRKVSJdvmtjlj9K+Ltf8A2YLP7d9s&#10;8ONGyWt22z7SCj3K54KqRjGO9a4dwSXO2nrsW58zXK07Jemp9SeLrDUtc8NeGVsNbFnYvse5hQ8G&#10;NRkA16doOqaB4n0aGDU9OtltvMMEYYD98YxwwJ65r5K8fx6jbnQNFht7u1jm2Je8Y4bk7STwK9z0&#10;3R/DvjGC80SCx1CK4sbYCzEDcnA4ZivfPpWMnaFxVKaUd3o73XQ8M+FGvJ4H8c+L7VtIWTSpnJRw&#10;mWwDwgPp7V7P4R8Faf421vVtetrVktNPVsWsibmLAZyPQe1eseHdVsfCa+D9H8RabBCrwt5ssiqQ&#10;0g9W7n61514n+KuoadpPi+68OW9kkKTNBKciMSAjAIGBknPFW5Xaflb9DO8nflVn0k3o1c851nwh&#10;r7jwzqvltpW+8YQq5B8xAT94A8ZHavon4sahYWegWd7cR2NzGAEk2gMwwOTgZ5rnfgvrunW/h7Rb&#10;jxQjXUt1bO0Mcp8xlB7KtWF/Zl0LxLpcsVprF1Gkssly8IcjYH5CAHpinKPS/wB3QidaKn7za5Xo&#10;7aM+afgn4W8LfEPx7DMNQjljs7g3TWsqgK6rwFIyePavtHxdaW/h3VtYvdRjktbExhbeBOI3UjGE&#10;A6GvhT9mj4NQ6H8T72OG+dkt5iFO7aZcH7jj0r7n/aN0bxh4y0mPTfD8cSyqSkok+6uO+e1XXhF8&#10;nLJtLb5mdapNV4JtKLg+Zdj89fGPw+8H+O/iDZaZa6BNY28kIDSeZhS55LNjvXZfHrwrF8PNBstP&#10;FnbXFnBan7I6oCwcHqx9a81g0nxV8MpYNW1a/trlFYpPHE291KngrXv/AI00Z/F2maPf3CSJYSQ/&#10;LDN99pJfukD05rSUnH2acrxTN+Vt6O1++/kZf7NPxVuoE0+3kvhPbzJ5t3EiDEAHcYr1w/FfT/EO&#10;taxqOmwSXWkWbiO5Dx5DMvU89cV5D8Gv2VPEem3VzeS6rFp9lL/rWiO59n0PA4r2IWPw/wDAkmrw&#10;eHvFb3cksDyXEO9XLOo6nI61lXUeaVm/Izpyi57Xlazte3zfcm8S/tT+HfGejanonh0T293EoiJ2&#10;7FMecMBXGfA3VL5fijPbWEDzWFvYMJY0wqRyuPXuTXE+CPCdre6Zf6w2hQW7TTkW00cgOWY9JF9a&#10;9c+E0mu2+sAXht9PjYsrrCv72dh90k4+UCk2rvToaKlCnQnGKS3vv1PnX4geGfHmh/EFNQivNkt/&#10;qD28DPLjyEfvnpivsfwZpOiaDa21hr11aNqduPtDXMXzSSbznJPrXKfGPwTp+rafJFqWpyXl5FOs&#10;0H2c7XRc5xn6V8ofHz4m21np2jSaBp89ndwsoZ5iXZwnZ89aUE6nJBWvsVL95BNtpdXHT8z3X4sf&#10;EJbbxDpAvn+0W0dz5kLyjC4PTKkdq9T0rwLopv11PTpDPLqUDM7AZt7dsfeTrhjXJ+D9N8NfGDRr&#10;K416eeF4bVCR/q2LqOT9K9NvT4P8H+ANTl8PapdebDCyR2+Xm3v9D0oiuVO71X6EVallCEVJPRaK&#10;618z5c/4THUtOv5PDGtSSX8t3ckRNEdoCE8HI5wvWr/gy48C2/jO8h8Tate+IL22ZY7a2jLIkIXp&#10;u2kZxmu2+H2k2njHxH4d13UXisGgsmieBjiQ7hgyEdq9L8P/ALIHgiy1671XSPFcw+0q5lLSq/zN&#10;6HqKqNrel/vHXrU4+7JuN1q0n+aOb8S+LPC2na6LvQ7G/awCN9vEG5zEzDG3nOPwqlbfD3TvE2iQ&#10;3Hhu8isxDcG681yC7Sk/x7uce1e9Xegp4fuPD+mx3Fta2TBvMkVQxn/3s9z618QfEr4Os3xdjsNK&#10;8bGw02/j86dbNtkgbrtwMgk96KcE2lzWvf8ADUxpVFJLlbuldN63S7n2ObnVNPhisdf1WCa4e0LK&#10;8SBQfU47V8g+LPjNqM/iLT7PQGlS0RhDd3O3svDc9gPeuV/am8V69oOp+H7VNRA8iBbaCfO15RnG&#10;6Udq9z8N+MvDXw8t7XSpLywmvtZt03ElWxJLxx1wDmtYxfLzWve6S66FQioJPdu2i0Wp7H8KL7wz&#10;eMYrPUDK6Kwud8hKSA+gPesk6/pnhDxvPqduZT58S20FpjbvbOd/Hb3rzOw+GDeENN1i6l1aMwsj&#10;3RKgqw77R0/OvOvBHxh0rXtI1B9Qkjg1Bd6WVyw3bFHC596j3krpWsvzEqUXKbUnJSVmj3vVPHHh&#10;/TfHKXt9fxS65q0PliKMbkgROQAP5mtDw98RJNYiFo9nbXtzHcsJGmy4iTPGAucfrX5061cy22ra&#10;Tq8t9LLf8xmRwBGCTgFSfWv0T8Aazp+jaDatY+G3a/C+bLcQjzFl3cksff3pKEYQikrKxrOmor4e&#10;aSslra1j0O70660iWO8RrK5hJIkhUgsin0GK8I1P4l6yt01xLZQPYQxy/ZgPkWID7pI9TXhOveIv&#10;HfhnxKmqRTR31vqDygadAN7oG9B6/SvYvAfwOm1vTNT1zW7+9imaF5LawTgR5HR1PU1Ek0r303sP&#10;khBXqa9L27nzYf2iNbt/Gdr/AMJhp9veW9rC2x4o85SX7uSfvYr13SPH2i+KdYE11YQS2No6yom0&#10;RoQegGMZC+9aPj/VPBvir4dqf7BMWo6Y3kT5Ty3Ij64bvn2r2VPhr4e0P4c6ZqzWBuLa4sgssaph&#10;41YfTJxWs5R5bqNrWvbbUlzULcya5pOMVsz5y+K3h66tdQvtY0/w9Ff3Uqq1vtfd5SDovoPpXqvw&#10;68TfEPWdI0i/1zQbVSsuwgrmVFHAOD6V5Ong7VtItoL/AMMeJBNpYkSVrSTHmFM5KhnJ6e9e2a/4&#10;/vNbW2s7OdtJa5VHinuE2FmT+EdqTaslvr8yppvlSinbS76Hmf8AwpDQT4g1661G1+2vqU7SpuHE&#10;Xtj0r2v4sWtj4b+H+mzW1pYxLAggSycgeY0nygkGvmv4neNNT0rxB4Njn8W2n28SslwLZdsax+pH&#10;cmvd/iPpXha40XTtPvba4uL2+njkS7SMthcjJz24qasZcsby0bS+5ktu9LXr0Pz/ANT8BoLoNr/n&#10;W8E06y+TaruJQdSAK+uv2cviLpeleIL8XF7c31nc+XHZ23ltut1XgFuOvtXpcvhE2uoalpuj3EaT&#10;pp4+zTSRec3z8E89DXhHwL8Raf4P8Zax4b8UWhv7wyNcLfBD5cQHTd6YNbRnKcZ7K0boVVwqRkuV&#10;yTWy3PtD4o/De1v9GuLi9tftZcvJHDcy7BtPIDf/AKq/L7R9E8U2DanfeHra5sledoJ2t5f9GTBw&#10;FTPUj1r7K8QfHPTfHWu3vhOW+eQyqEilgOCeOgx6Vk3un6b4J0XSrHVDdCxtromZpF2xsCcjJ7mo&#10;ptwWq+K1k+pGHi4RUXv5djxPwt4TvPE2pWmm+KLCd5YI2kbzCHEyjkZI7Gvs6z+F3gGDRNOtL7wV&#10;ayRRjfEIkB2v1+Zup/E1Qk1j4bX+p6Vd2wntoY1Dy3UKsI3Tsme9XfiT458B3+ltZ+FvFCnU5G+R&#10;A+Np/wBpTTrN7c+nZGNScqkqa5Jxvvpa3q0fAHjvTPFTa/rs8X2mz0hpRE8pfkRr2GOwFezeCdC1&#10;vSJDqWm6zF/YiQcM5P75scjj+deXfHu71rwzo+nG7ElzJJu8xIstEWP8TgV7dofiKxufhjbra2yy&#10;TiEK0Nu2RHuHLH3qpykqaatvY6W/ea3u157ns/wlW9v4yItRuknkbzEgYlkOT91WbtSW/haLXfEm&#10;vJr80trp9jgJHHJt3yAZLAjuPQV8a2v7RLSaHZeFdMmax1h7tbdL58fugzfePU/hX0/r/wALItMh&#10;0aS68Uy3dxbbJLiUsQt3IecPyePpScHFXa0crK/XTcxk/enaVr6KyuztdN+L1n4WTUI724lawhtm&#10;e1uJiWaQDovPcV03g344prHh6XUYo5pLcqWUhcDjqCPatvxtq/haLSbe5vFt3vVt+bWKIOFGOTg9&#10;BXgFv8VvD2koGlljFnLCSttbqMjIxggdDUpO0ldu3U56dKNWPN7F3ur362Plew+JdnZfFybxDqly&#10;JraPzNiZA8rdwMV95yftNeEvEu6C20O7mmEIVJ7b5UUtwoZmx+ma+LvEH7Jdh4l8P+IvFNxqE2ms&#10;Ue6tYCuR5Y5AfPc+1a37Ovw51LSLTRdY1Etc2oQyxxxHasYXoz56muuTozp/G04RSaOmdKNSSbjf&#10;kbSadvkfUWs6Lp/hvw/JdXusXyaleECB7dPPkjZumTjOPrVrwZa+JbLR5bDXvFDvIJRIJMYLIeQG&#10;B716afjBoqRQXOnW0MjRjdPIwBC4/wBo14zqvjvw78SfFU2l6TrEVrM8Aklkb7r46hfU1yUlJ3tG&#10;/l2SM4OpJv2kHFavmfS3ZHNfE/wL4S1zxRoOk2+pQrPdxl5FiX52A6j2JrPv/wBlL4g208kWlatZ&#10;LZIQIBI/zBMdD715/rvwB8R6J46stT0PUmYxRs4nlUsoZP4B7mq1/wDHzSVuJl1q51yLUFYrcpCj&#10;CMOvHygHGMVFWM1CCpvV3bXY6oudo8tVWtu939x8geCLV5tSvStxu/efu27Aetdfrmp6XHqkyMmw&#10;ZWN5F5Jk71D4IsDbXl2pTCSugiOMZI649qr+MbBNO1qPYwzI4LMefmPoD1r8gt+8+R9krqkmurOW&#10;+IsFnDdzTQlw6om7ryE7mux8M+LI5tJe5nG6J8xhMYyMdTXHfGbUW0vUpbqIOz7EDArgAMOnFVfC&#10;HiDR9U0KS1YeRJkkEH5SxxxXc4N0IOz9TmjU5a81zJaPQ9p+EqwajfeXCVAZsMCcDn0zVr4o+G7L&#10;R9VF291HvLCMjO7y89GrznwZBqVtazT27hWRtiyJ0OTyc163pXwlsvEsEt7davJMD8pTOASP9qvP&#10;qWjUbvoehTTlTUVHXfU5ttbt9PWztxIspZAzHaSGzXvWlTaXcx20zsAIotqxMvUkdAD2rhfDVlp+&#10;iyor2EUhicLiTlgF9K9N8Q6hpmvWo+zQql7DIAUUYIUdcetcspJ6ndSi0tf+GKV5rWm6Fps0ygR3&#10;cgOAwBbnp+FcD4N1TxNqt1I0jRySqGAK4UFT2471s+P4tFOmJJNOEm8sKDyXT6iuL8GyvYQRyWt4&#10;HZptgkA6ZGcU7Lkd+5EpP2qV9LbGJaaPa6fr8ss0bwgTbmiYbSN3B5716fpn2WG1u7e3UZeV3hlc&#10;cJuHSs9b2C61+aTUrMu7IUULyA4759a7iw8Hrp0ixAbopldtrncQcE5/OsauvLYdKNm9Op4NPqni&#10;DRz5EtoLnOfLIUENnufavHvEfi82GrrHJYxRtJgEKoGCe4FfQ/iY/ZLS31CK78yKJ9kyDgg5xkZ7&#10;etfM/iyzjutdEzOk5lkR4WU5yDwRx0969XA21duh5mMumkpPfqe5/DXwtLrGq6azTrNAp3SYGdue&#10;e/pXpmrvpOlajeW6hh5dpcSOW5DccY965XwF4M17Sre1njmWzgkkZUkfjfu/mK6b4h6Pdadpkt/x&#10;fTCB/MKAc7VPHvXHVlzVNNddDuoxcae1mfPej+Kptf8ADlwktr8sPEchGWPzdCfapNT1v7CdHitY&#10;y7y7YyR7ckY9TW5ompSSeFdHWHT0ia481zlRkgHjj1qDVtBtLO/sLqBg8iQB5AfVuwX2rsTV301Z&#10;ytPli730V3+J61JFaarahHgiDl1QNt7dwT615zpy3/h99XtGjaSISfupO6buiknrXTeC/FmmjS9Y&#10;tnKiVVM29j3B/Q03xCt1NbwvGfOjuArSZG1l54PXOK472l8zrdpJNOzS6HI+EdbudO1TRpZyTcXL&#10;P8meFVTwT6mvZPFthb6n4nsfPuSAUQDYepyDXyO97qT+LHgmfy0tVBhI6jK5x9K7G21O/OuaDK7S&#10;KsN0PMcg7drnHXvTr07O9+hjRrKzi4v4vyPaNIeaw1TxYzIzyC+VVZxwseK07vWdPvWntSQVYgMo&#10;TBb1wap+L7e5gtL+4lmx50w2kdF/u5AryrU/E1xoV4YpLHgRq3mHLfMRwPQVy04OTUUjqnUUFrtr&#10;+J9DRwWdgLe4htAIoQPlkPp0rmfHfjq1kjimgjW3ugwWN4xxk+uc5FZGn+IY/FnhyW1kuhDd27LK&#10;jqNu4DsRXl2sapIsXkXaBiuSONoUjv7VoqXvWaM6lf3Lp6NaM7PR/FXi0ESXV4Z4bmYoVX+DHfqc&#10;Vq6r4Zg1LXNPvPtRmdYWXYGClW9x6V88/DrV9Vnu75kEv2WGQNuycbs9PcmvbfEL6lp6xapbRAKG&#10;DjHDY/irWdNxnbyMaVVTp3d2k76npngXw6sfiKKzUKgEbTOZBzx0+teb/EabU7nVZ7aW5F19nQmP&#10;BxtTOSMV7Lba7Lq+u6FqFkuZWsx5yDjmvP71JbO/vlljBe8lcGQjlQegJwelc0fiOmcbwt0uNstZ&#10;tJbdNPmJSKZBIJDj7w7e1dZ4H+LulmWSzCGI2r7Rn+PHfFee63pVslnb6ctwX8khvPIKjceSFrjR&#10;Z2tncebczK0TBtzRkZ+X1NdMYJx3ZlKpOLVrW6n1hr/izTL0idIIFcMNrlep/wBo1816/NPJfTa3&#10;tj+yxTGCYDiMHufrVvw7ew38TGFWjEJ/drnIPfJ+tSWLSSaNqenyWqvb3Nw5dV/gc/xHFVTg4t3C&#10;c+ZRt8vkcDc6FBe28MySyJ87Oh7MAcjp0rmvHd5c6jNb2zS+TmBRtbptXkMa+qo/CuinwjC8EoYp&#10;sjK5G6E47+ua+U/Gfh3Vrrxa6xRmfyrSNUGPlfA9q6sN8TdtkcuIhaCst2k7HAxtfWuow29sDISo&#10;5Xjj1z6V9IWF9OI4YSwZ5HjU+qluB+dc1p3hCSbStWARo7yNTtU+vXaOM49qrfDS01fV9W02d4hi&#10;3dFlVjjLxnPP5Uq8k1Ly0CgpQcV/MdL4vtJYLq4DBYtjhCCMh8DoTXV6pYx6H8P7cpcJI8su6VU5&#10;ODzjNP8AFPg6+uNTuJLqUPHc3YlXH3BGawviZpMOmSyWsTkwkK4IOQpx2FcC+KJ1zTSqO3Qoa2Vv&#10;dDs0t43cQPExjIwSCO2a4rwx471O61/VNOe3CLDGGORgqo9K7XwX4hRJGsjE6F1GHPzE+5B6VzFz&#10;o5g8Uaje72kL7YhGW2naOTkjqK7KSVpprpoc8rt05KXVJ2O51EaRNHEgjjjlXaGZhl8N3Ge1M8Q6&#10;hc2F6Y3kRvLhyrLnlQODn+lbFlBZX51K6ktQpW3BRuowvVfrXnJnSZYRHG7CTzFJbPy7ugqYLU2m&#10;7J7K/Yg8B6841K8uJwWikiIjZ13bSe65rv8ARfDWsX9jM53TWvzKWTJkQZ6e1chaWxsnFtKoXdGx&#10;3BcgAjgk+tdv8GPFstjfT2aszSXA8plY/KcDJIH0qp9TOn9lMdZ/EHT7bxJbWIZUOnxJAu44O5hz&#10;z/OsPU4J9bh1VpoiZxq6kFASu0LlSPavnbxVbte+Ltc2Rsssl4TE5BOefSvsHRtKvLPTGuFvB50e&#10;13CjJPHUk+mK3xEVBQa3aRlQqSqOomtE2tDzB5rq0/clZY5C43rjt34r0K516Sx0qIKhVJXRCV96&#10;4wfEq1124jZ7dVeIlTKozuHua6bUdCM2l2UltIGieYsI2PAbPUmuScdVdWOqlLSTjK+h0Aj8T6JZ&#10;zXUlqXtZVHlBm3ZXr68GvPddk+26hZiS1k2XEKGQdlwe9eg+G/E0UVvq1je30l3HbR+YI2OcMOy+&#10;wrz3wj53ii51DUIXdIFRiF6/6sDPGOlZRtFyNJa8qve/T0IfG3iK8CTWFvLgecoBXggY5ro3u7Z3&#10;02eTcbm2jWOZz1aMjjPrXk3jbzLiaTajRShhGShwT74rb0eeea9u4ZJN7RW6Ag/x4AwfrW6ei9DC&#10;/vu/eyLDaHe3us36STtHaBWKkniUnkA+1avg/UNL0EXt3dApcRzRP5XLMxB6LW94gs7TVrfT7VfN&#10;jYDmReMt1wa47ULGFIp7IOXvVIPnSDPPYVtT6kTjyu6/q52Vzq0Hid9bvo7aSKGefawI/eLuGPwr&#10;kfD3hiezlubfy/OgWF8sByBn19fWvbvhz4G/s+ynlvpwRNMjyrnjCjpkVxVlqlroPiO4ayka6tWM&#10;jEEE7dx+ZWHQikp6yS2HKCfI5blHU7G1l0PTpJNkUzTNGEztymPlPHrXH+ENBTxM39l3h+y3kbyP&#10;Ax434PKqK3vG89iVSe2sGjilJIQtjy2boBk8D2qx4As3TUtImyDMYXZZj0Ug4K+xrphNqne/UwlB&#10;SqJNdEn6HonwuOsabe+JE1ENHbxW/lLHIchuxIry7w74dtYdZubq9ugWMreVEoyAOxOMV1HjHxD/&#10;AGnHqdrDNnULcNh92Fbv361x2oRxPpOnMFIupDibDcHAwcVz6tvzN3yqy35dTqfEvhy08R30diLq&#10;SG6Yf6PKrYDcZ2n/AArn/BPhK6uLie3doY0tJSk8rkLgdDwepqk+qCy1jSfsxC+UqvKGPQp3+tej&#10;64xRYry2i+Wd/Ncj1aqvKKS7i5Yyk5W2etupz+rfDZ9Ju5bi01DzIpwWbewZmC/3R/KuAu4k1oX8&#10;6FhHZoAH/j3D/DvX0Lb6nYTW9iZ5FxllO3+Ekd68SFkumnXIJJfKWYyeV6Nv6Fq0pyevyIrU0rW2&#10;d7h4b0y18UabcWkV/HLIwLYJ2sGXnBrzLwjDqeiajPbqrP5LOSpHAcnOeetVtR8Na3pX9k3VjF+8&#10;3ZBi/i9M16HotvfTTRm8tGF5PIBM5bggeo7UVdpa6HPB3cNGmup0GtfEbWL+e7jLKs62wd04bag4&#10;HJ/lXq+jaJN4h0mcl1ZUsY8A/eDYr5w8TwPBrc00W3IgWFjnluOp9q+u/hjp0UnhKO6hiL3PlGMu&#10;DwRGeQBXFiIqMYtI7aE25yTdz5603w5cfapLKKZHm2CSZnOAVHBFZV7pVoj6ZBqEbRx2l5JMhU53&#10;K47U678T21rP4mk8nddQSMYgThircEZHpVDUtXk1+C0k2KJ44Vjl39fYDA/Wmk7L0InKOy36L5nq&#10;uj63bardCOzhPkq4UFh/rAR6mul1rSIrbUNPsEkyZlLSscYXnhUA7mvP4rTSvDnhqOF9QY6hLcI+&#10;2IFiir/Dn3r2j4b2ml61q2nay9pK6W5BlEh5LJyABUSbUW0dFKXNJRe/VHo194b/AOET0WztlulF&#10;3cyLId2SFT0Ge9fG/hDwvqmueKtZlM6tJmRYzI/PXIwvT619MfGPxfq/iG7tL+wtlSK3L4hwS7Be&#10;hAHpXm/hTw5Fb3UutNqPlTy27sdmdhJHU+9c6qK8rbPRG0qbfJfdO7JfDV3d+HvENsuqWwL7CGjR&#10;CzbB/ED6V0OoahbXV1f6jYzROskbKoz8yge1cj4U+J1tHLctqd0r7oj9nmf5jG3RgCf5GuF8MWdx&#10;e6pfrYzBreKKW5kbrwfarcXZmcaivGzv0MnUtfj02KaORhPBz5uVzgN6Vl+EdckuA0ds7+USQdzk&#10;5j9v8KxrrVDBpt3FsVRcFizuOi+o96wfBeoRb2t7VQWz5SFuCCRk4+td8Ir2TbWpwyqv2kVf5I9p&#10;hfSPCdtqUUXM9zF50UmeXU9Rz2HpU3gDS2XQYrqNAWd2RuqsSf4gQDXnvxEuYZdRsIm3I0dmeGPb&#10;61meAPHd5pF3qDrF/o0aj90Dld3rzWUot03r5m8aqjVs9lorHuHw9SaLxdqEE8plhEvJzhQm3AWv&#10;O/HcNpp1nax2SyRynd8qHAbDkc13vw41iz1LUSWgkWWWUscjAHOeo7GuU1e1m1PUtT58poJpLaNe&#10;ygHOefXNclN++rm80nT0d73seIaxrAhlvTbRGOSSMCQhs4ZhjivR/C/iWVrew0y4vmSe0jV41U8P&#10;k9/WuJ8XeGbSw1XTbRgpeR1lnVCW3IvTn1rrNBstI1PXIDDbOvkDDluG55GfYV6tZr2Tflc8+lzK&#10;ra/W1j7a1DUdCl0KwtVhW1mUjzOgYk9Dn0r5h8bWyaZqN6uJpYEwUR2yGwM547VteJpTIbgxhihj&#10;wmDj5kHUY55rzjTPG0Ng1tcXcYkDgxSrJ82M8c1wYdOWtlsduKqrSL08zX0rxPLq1oqSRfZ4jnBC&#10;nbx34/nXS6H40uNO0zUbQurNOFj8wnKxrziuId5RGzaaUe3k52M5XGOwx0q5HYyPaxNcokZuJQir&#10;jJwehGa6JJPSxzxlLTq+5q+HNR/syw82ztVmaKfLO7ZLt6r6iqmh+JL9NZuJLtJCjo8sikfKfoKx&#10;7W7KQahpdtEEltsssmc8ng9a1/hv4kOtS3GmSzRJd2yYLOBiRDwcnvik17smOMryprmt+Wh6t4s1&#10;XTtQ0PQIIo3DPI7ReXn/ACKwntPCfh3Sp57/AFaX7d8q+RAM8dg57n3rqfEtvBbWWlpAyGW2R1R0&#10;Ixz2xXip0eZriK51QeW0spkJIztiUY/Guei/dNqt09Fr3KGqeELzVbaPX7KdpIopDHIA4yqE5H1x&#10;6V6t8Irc2Fvql3d2Zlkhk86Feu7t0rrPDkngG9srPSbS7mjiLFi458xz1BHtXC+GtbbwxqWu2C4l&#10;j2u8Tsc/KvqOaucm19xMIRjKL779rng3iQ6hrFprJuLcWzSyGYJkgqc5HHc1h+HbWa60NZJ7sO0N&#10;yVO4/MR0Oa+i/EukWeuaQNXZjaXEEaiVBypHY4PANfNs1v5LXyoytDJImXTg5zzn3r0KE7wZw14O&#10;M097rc9q8K+EU1PU1u5boW1tDGm6Vznr2jr1TX/C/hfWtIki0vVXF6scsMUcoOH8zgjv1rxaTw7d&#10;W9nC1vM81owDBBk7T/e/Cr9leXWmwQFJiCrbQzLkF25Bz6VwyT57pnVBpKzj6lDRfgfcaj4kuk1O&#10;byWt40zsJGNoxuyepr0KLwhZaNc6jNpk810sdjIhJOSHz6Uav8TbK/ktmui8M7xrGZIxwSvc1LoW&#10;pPBDqRkjkKNazN5q8DIP9aqtUnNLmfoiqNOlF+6td2zwzxh4mltdW0lpI08+eCKB88EBSTn6816P&#10;omhWN3JcpOoijt2ZjPu5JI/z0rm9U0HTNTuoGk815FUOhDKpDHvk10OgyyW63aXV5F5RDJsOA0hP&#10;Uc963v7q9DCF/aO+qud18CPBGm3l9qOqHXW86zjmKxR/ccZ+XJ+nNcN4Q13TbrVdXsLyKKSaaaR0&#10;ldcENk8VR8F67B4fu9WgsYWe4kVhDDu+ViexOewrzSygnuNRutRXNrcxgl4up3A9R6U1G8paW03D&#10;2iioW76o6PWtYu9OlulheaCWCTCoB1Qn+VReH9N8nxBHfyO0iOvz7jtAJHXNV/EnjLTdZjW5Ns8W&#10;ooERyp+WRR/F9TXpcGraZLowmhPnSW9xEskbL8jq3Xn1qnotvImNnL4ttUdb4d8Vy2c8pk06NIgp&#10;AKjCkDoRjqa64/EnQ9XlismguIoy4AdgPmYjGSOoH1FeZ+NtYfWruxsbFoIBEqF2+7tzzj6iuTu7&#10;PxJYabHem1LRRzyCObAIIzwfX8a5eXU6HVa2u7eR3HimK502S+uGkDQo4TPQy8dOKfZXN3cadHNC&#10;qm3kjYmDO0lTwSfXFc5Z6g9/4fvrGXfNPPLGULNkAdflzzWpZ3tsun3kHlbPIhKiXONjLzjjrUmi&#10;lfro1+Jz2m6qL7UL61S22JDCSjkfeAHSvNPE4ubaJfsfloXkCkjqBjOCOM5r2PwTdR38aQJLFu8l&#10;2bBBZmYYHSvPpjpviiKWxn3W19AzQs+3aG2HqvpWtN2ndrRHPUXNBa6u9uhW8Pyz3slhAwACAOyg&#10;YVSOvT1qHWr+2tI75bKN0jQszbkJGAM4/PpXbeG/hdeWvh+VnuBAtw5zcMfnwOBzVZvhtpyX0djb&#10;+KDfC6i/0gZG2LPBOfWuiM48zd9DN05qKVtWeMaJ8ZL/AE3w/eWUURaO8OGAOcc4zg9K9E8FWLRP&#10;DcvEksbQr8oIO3cRz9eMVlfEv4JL4Ujt1t5leFRvaTnJWvTPhjqGnyWkzmUCOGPAQpliAO1bV5Qd&#10;Nyh1epjQhU9oozeqSsa638Fi11EIn2WpYGXqoY9QfUiu58MT2V9oF7YT7omvUb54VwdoIIbNeata&#10;RXGnvaWtyFuJmZyZCfnLe/qK0YtA13SG02xuriSASIfLk4I3emT2rkjs9dTqk3daaHm+raJqWs6t&#10;5V1dILaxxFE0g++o6Ee9emeBb/ULSW/tIfLMaBWZ8AqQeMKR1NcdqqW9vfrJdXqXGB8yEkZYe1dF&#10;4IvI7aLWZWyqhS6A84BPH5VtUXuLTojKm7T36u+vQ4qfWp7XVo5ISBC8ksVzt7gtkV6f4Va1m1C4&#10;1S7u28qxhk2xdnZRkA+4rx77RYWbOskjSNNKZQVGSM8kmvZtN8I+HNb8Ha5dadqVzZvGB5n2g5Id&#10;hye3BorJJR3IpTeu3exj+CPE8WsWlvJayRwK/mtPE53MGViQ3rkj8K0PEPxE0/Tdr294t3cIrKQk&#10;eBl+ME9a5vwr8Nb/AMOeH3aO/tDK7hvMcnmHrwRzmuN1PRTa26y2Fm08sk4aZfx6j0rJU4OTaenQ&#10;09rUUI+7Z21/4B7P471O31XwJDq6aIbaS3u1VSwwxDqAWHpXzXbWAhvrZYpJTJdHYM85ZsbfwJr1&#10;PxbqbweFkt764mHnTKJE3ZCMORj2FXPhf4L+06zp+o3pC2MEyTKx4LbRxnNaQkowl6kzTnUS3dlc&#10;15tek05NT0a+tZJ52AQtFjCEdc/SsPQtFlm0e+AklVPOSRIvvdtpyPoKz9c8USSavqU3nKELyyM4&#10;GCRuIAFM8Kalc3+n+baO4kM5AVT98U4xaivkXzJytq9Ghl5d6xcHUrNJElS0RWh8pNkajPIPviuA&#10;0LQTeXtxJEdiPLzEx4AHBJI6YPSvfEY6Khe2GXnGZMDPzHqG9q3tM0Oe5tYriLTxbWrylnlkUEuM&#10;88ketaQxHKnZbhLDc8ld7dCl4Y8H6TKyRpIIuAskgfOcHpivqjS7fSIraK1sruKJY0CqeCT9a+ZJ&#10;NVih8xZLW1jPzFHJKvlfQjjmuC1b4k2lksL3QWFZjhJ4iSpI425HQ1NPnlK6VzSc4U12PsS78GWk&#10;svmTy+eRwM/dH4DvVaXw9pbxnfGojUc7gRj6V8wab8TZUj3WmopKiHMgMoBx269a7qy+MEs6ok1u&#10;k6McHa3b06Zrt9nNfZa9SFWpv7R2t5pdqi+baT+XtHyoDxt9BXI+IvH11YWm02QV14DQpljjtznr&#10;W7D8RPDszKrQtAwGDuB4z1waLzUPDV+rL56dewyRW1BtPb5E12pL3X+p8pap4uTVpJZZrLVZSTyj&#10;EqD7YXAArGttVtbVhs8OnJztMnzLn8eTX1OmmaFZs4jvPN8w8nPzD8D2rKvdS8KwF3ubMvjOEHJ4&#10;78cCvShiVeypu3kzyZ4WVuZ1VfzR4tp/i3UpGYwaBE8ijlEB4/CtNfHmtM37zSwpyAABvbjufSu1&#10;X4q+F7aKNbYrZtknaibt/szVlSfE7RHLqtmkbEkhty7iPU8ZxW7Upf8AMM/UzTUbf7SIPGOoSq2N&#10;CuJieGONo571k6zqrRJHmwEBzyN2TntVDUPFkN02UmuiG/h3gKQOwAHeuZ1O5RsSrASF7FuAPX61&#10;rSoWa9ywp1m/t3IRe2ru7G7jHYI64yeuau3OoadAif6YhbGDtIwM9s/0riLxI5SrPGTuT5iOMt2x&#10;VRdCiZWMq+nHfPrxXW6cdLsxjN9Eaf2mJZMAqJM4GAQCeor2nw3ah7WMSFTMw3Oytwo9M14tZaTE&#10;77cbkTkk9z06116Wclpb4j3JE3JGc4HqK48XBNJJnbg58srtXPZJlsQhxIS6jJjBODnjqDSW+oCM&#10;rmNcEEktnOD2yf515fa6wtpGiGZ2TIQlxkHHT9aX+1ZWdt29oycrknCke3cV4ssJNvY9lY2CS11P&#10;TY9bgjbnPbekY69cc/zoPiGKcN5VrwGB3nnb6fWvO3uhJDMzKd24YweTnrn2qSDUJoFZcoq9eRu2&#10;/lU/U38yvryv5M7C516RflYsCzDaBlQq8huP1qrDcCYOSrmMHau4dc9zXR+A51ns73zIVe4jkyNy&#10;lvMQjPHpXE/EC6nsdadI/KRCithumSOoFd39kVFSjU0szjebU3VdPW61saZs1jVgtrDKM7fmyQV6&#10;9ulV7TTrt41kW2toyCSigM5UfXjFc5FqMhG/zAM9D0ByPSkTWZ0Ea75nUEBQPun19q53Bq5p7WLs&#10;7Dry0upV/wBZDszjCoFI9d2Ki0mRBOG+2FGD4AxjoeOvA6V1+lWlxdKqyxbYy+4Jkd+e1aj6Dpjv&#10;I0wDBRna5xu+h6VUaqWhMqLeq/E9SuLF9b0NxvTM0HynGVZh0r5uvdMu7FTFqUEMu1trHkPnoTj0&#10;r1jQNdk0uJbW3ZFtAzMWBZ9uew5qh9p8NX+qEG5jySWfcVZiT9Sdtd+OxlOpGk4RbajaWnY4cFgp&#10;03VUpRs5e7r3OC0vS7mGNY7Lz2iZixjwcL+dd1pdjqAdV8mUIMZDD7vqPxrsbO+t5FMdtuVFOwHH&#10;3gOwNdhZXCQsibsoTli3LDjufavmsRinf4T6Ghh+X7TOLm0iZkZSq9MHeOVJ79DXJNo88b7wTuU4&#10;zuwD7Ef1r6AivpULB1jIHKnHzH61pBrR1/494/NIBKgD5vqa5Fimuh2+wTsfMFxDc72kRAxTPRuw&#10;HH412HgrW206zlW9uVUFg6q2W+Y9uOlerT6BpMsig24DO2WK9eOOMU248B6RMApiXbkHk4IrpoY1&#10;RadrHNWw19GzxjVxZ3N1P5U5+ZdwIxwR1GBXC2fhq8zdq0wG5xgqwZgp6gCvoe5+H2gRzIXuQADz&#10;vfG3/dwen1rA1HQ/BsUzN9suHmBBDRO2AO3XitYYtXdr/cY1KF7XW3mfPt38PTcJJC91xISSysRx&#10;659K821PwBfrKLONUSPIC4HOD6+9fY93DocQAWO7ncY+8QT+GOlcPrOm6ZeM4SG64YE/vOQcdOAa&#10;9Khm1WGl9Dza+V05q63ucL4OF14HlWee8SWNkCvDjjHbpXBfEG4vfG+sR3dvpjmMDYfKB2Db0LHv&#10;Xs9r4GtXlI8iQxsMs8j52juDmuj03xn4a8NpFbG+tkAHyqG3MfwHWu1Z5WUOVRc7O6VtEcn9iUnU&#10;cm1C6s3fV29Tzz4bfDjUrco9xawR25Q7mZOh9j2r0HxD4K1YwO2kao6OQDJBIS0ci+2eVPpXM6n+&#10;0XoTXZtbWJpZSflLDbGp9SO+a4HUf2jbyx1Mw3drHsbBSRP7prya7xdepzyhbTbyPWw9PDUYcsai&#10;sna/mX7fxRd+Gbq3t9Qid7G7bYdwJ8qXOGOTyB7VB8R/CkujyxXlu63VlcYfYrZ2lupX2rUv9d0v&#10;xxpl3D5kayuN0YLYKnqD9a4nStQvrTTYoZnE620/lGNhuJBP8P0rOKfaz2aOuUNFrdNXTXQ9Z8A6&#10;3p32KXzGkQKB+7ygXHbk17r4L8HQX9s+oGMWttOf3cRzvkB6kj3rzzwP4GOuzxShEtrYvuK/LliO&#10;7DBx9K+1IdQsdMh8u3hR2CgeYw3HK9do7e1YwoRqSlKTskd9OhNKL5L32X6nE6DoUNlDhoEjjU/u&#10;4V4J54LeprdvtRURtnA7bR0HtVW+1EsNzvu3HOcjn2+tcje3yPu5/iB6nH0NY4itGnFqPY97DYbm&#10;cbqyXRbIs3N2jnczH154yemfYVz91c4DEEgk8nrgVHcXoYIDtXG4cHK4PauautXVAyxsGOOvfFfP&#10;1q/mezCCirkupX2A7/w4IyOOleba3qi+VIJHx8hAwRyv+Nch8Rvifp+kQKtzexo0gIVCcs3uQOlZ&#10;/hO/tNatRfw39vNIzjKLzs+XvXoYXA1XGNWUWovbQ+azTPoRlKjTs2lq+h5B4/8Ai1JaXdvpWl2j&#10;yz4wZHHTPTbXyZ8QZL+Sd470yNNkszSHJGf5V926tb29rciWK1j+0IpCu65ySM5yelfFHxNAnvpJ&#10;yTul4bPGCpr9I4eVPmSjTSstX1bPyLiGtVqRk51XLXRLZI8SJ29ckCplLY6r9AcVJMqBgD0Pp04p&#10;VgViSAOSAMnqK+xPiEjqfB9g1/qVsidQwOcc8da/UnQSltp9vDjYoCkEDjpzx618AfCnSUF5HIyf&#10;MBgY7c9/av0P0ayRdLtJPtAX5mPJ3bieMADsvWvhOLKjcqUex9fkdPlpyfcsXPhtrnS57i3nQtvC&#10;uu8Z2njketTaRbzWdm8RlM/AJiGQMDsaihktY3SWC4KeYMcLy7Djpmrb6oyLa/Z7cqfM2mTIPmFu&#10;u418dLoj2kkncS40OBLTzVnaTzMny2XJhY/wkmuh0OzYrHLcy+TGAYwXGAoPOB+PFcj4l16aacRS&#10;3SpyNyR+g5GTVxNXkkmjhjYSRuoRFDZwM5yc9yamUW0jSHKpWR3VrpOkalqsVjb2Hl+c6hjtKxv7&#10;qfrU2qTf6Ve6fN5eIMowRcFEXjPHU5ro7fU3t3trYw72tihaVcZUIeMH3712c2nWuoXt5cQyxWz3&#10;GwjzEGSP4j7URjfZ6nTt00PILbQ4oIRcWtw8ollWNNxwobruwMYzTY4YtH1ee3vbyY+cuAuwEBsE&#10;jnnmvou68BIpE0NnFcSfIdysPLcj27VheN/sOrLaJPZxRXVudnmR43Ek5xhf0zW8sO4p3dn08yI1&#10;FJpLVdfI5Tw9pEmlWJurlUEUhz5Uh3MVPRgvqa7fwjol/q8050q7mtrbIDKOHf6fT0rX1C1ig0qG&#10;FonlnlkUFdu9lQcjJHTNe1eHpLHSNPgu4LOOMkAP83zHjpXRRwycrOVkkm+5z18Q4xuo3bdl2IL/&#10;AML3lxp0dpLLkgbMyj5j+Irz/WPgXPMDbRauIXUcO6k4PcCuv8V+N5iitHOqnAfaqNkY5BB7n1r0&#10;Xwl4jju9MW5uxIGcYO9RluPvLzwK71ToVJcr6Le5wTrYmlBSstXtbqcf8PPhfHpTJ5tws8ipsZiM&#10;AY7iuvvrfW7aeR4tSkks1TDBFBf8B/Wodb1qCxt5VBkg3qArHkNn3qpo2s3clvcbruGFGBUuDlsD&#10;pkHpmtoqnC0FdNa3TOaUqs71JWadlZq5nX1/DDafLrEtuJDtZCAGIHXNebahFrDxxJpN3G6MxYgs&#10;GYAdsnrmu/k8P6RIBOqrcMvDOGypY15pL4RhuLmRLaZ7eVuByRjHJNcdZTdvd8laWp10pQSdn5u6&#10;R0Hgee4i1Bm1G5ddjbnjY55A6DFV4vF41jWruS4t5YICSLdlyoDZx1HWs3Q9F1WwnKO32pd23cB/&#10;F65Na/i7T9QuW0SzjCwgSeYzqApGOuSalOaprR6S1T1uD5PaN6XatdaWRen1TUGaVPLVpc4GSQBn&#10;+teRXvxWvdMutRtHiLIrEIwOQrAc4HevSPifOYruzs7G4SKfyA8k27GSM5/HmvJPEGs6TFpRe5WK&#10;5vzE6DyDldzjALN/e9cVhiZyUmlUacd338iqTThF8q16FTQNR1a9068l+0XWGc5WKXYTn1xSwT6X&#10;9kMU8RkZ2KfMSzk/QYrzWziV7cQws0V2i/KYmIV8dfxrlNJ8W39rfPFK8TNG+7bgl8+rMO9cCla3&#10;kuup2Wvu+prtDf6dG11p+1I4pv3iP8qqBz/F1967iC6utbk86NlInjIkVSWBUemKx9Z0rTdWtx52&#10;oI0s/wC8MQJYBs5yRXL2k13pN9ZW+lGQk4XeAdhU+h7YzSa2RSjddLnplv4a1n7HBbrpcqwyMWiV&#10;cBh+dObwsJNQERvXt2jiAdpieW74HXirul/EmW0mktryCR2U/JcHOTIvGB1xz6V6L4osrSRtPvL2&#10;TZJcCNBGuAXZv89a09nGUbp3tunoQ731VvTucfq2jJFYxXUrQTJGRG8q9Tk8YB6GvMNG0651PUNQ&#10;is4pJFuZDGfN4JwOPwNej/ELVre2uE0y0tlzA2Hi7MQM7ifWtb4fw6rPKPMsh8q+dH0Hl+Xg4Yjt&#10;SdPmmor0dhxdoXbPCrVIBqUWlXmlKDFIFlduCpU8AHHSuikvILieWJG/0RJRG8wOMEHHX0rtNe0a&#10;TUrm+umvFbz3aQmLGNxOMH/61c3ongi6uFv7K1mWSGG3eaV2+6Gx92pdN3slc1TS1b6anQXum6ev&#10;h5bhb5i7TEumMgoDgYrnkt9MlCqljtErBAxJ5z3q34V1azPh+WzuG2Mit5Tlc4B5wa5fW/Ftzc6f&#10;bQwou5HBbIAZgv8AdHSpmk+XZaDSet+56Jq+oWXhcWlzdSS3xlQJKAPlGOiLnPSuJsdS1TU9dT+y&#10;9NxaupdEZwGRG4dcnotdBZ6rDqXhue1kjR7q1ZZfmPGCedx/lUPgPxTZXi3VmzlUkZcmBR8gAJIJ&#10;78c1o0m4q6Sevp8wSau+q0Njx94usYJLWyhtoUaFVLbX3LG5HTgVRtvENtaww3A1uCCWRRuXZuGP&#10;dievtWfe/Dm+a6vora5jEFyWkinlTdKcDJUAfpVbSvC808P2OLT9/luPMlY7SMjnrmplzc17a/12&#10;GlHlsduby31S/hu5JpX2R4MuAmR6RgVL4d0SwWS+vZnlmiEoCIpyQqnow9TWTq/gHxHYSNJp98An&#10;lDOVBYlv4V9a9L0TwFqXh/S42lmAnmdZbmNxuVWPRh3z6it6dKbk+am3bVtmUqsIpJT30RN4jg8M&#10;+IYhDa6SJZslQQuxgcZPTk1R8Fyr4aF3ZS3F3GFiCpE+RuYnqq9sdKlGjXEtzLd+bKili0UhXYC/&#10;95VHNTxWMs92nmzNc3TShfMXDEBRk78dB9a6by5lLlSlfpomjC0eVxveNurvYt38NrBZysNOmurq&#10;TLF5eFB/2Qa4mDQftkkEwmNrvblGbgBete16vYzzaTL5u47CWXb9/joAf51yel+F4tSsUe6vNpIy&#10;oYDgenrV1KDlJK19L22MYVkot36+po6lqFtpdnZSxQCVTmMsW3FuOSBXnXiDxhpEUYjexBdvlVsY&#10;baex9q5nUvEY0jVFt5yJfJz5YH+rH1rN8RoLmKz1CSaIvNIdoUYAHTmuetiZNSS0tpa2wRpJNXu/&#10;M3X8XT38ibYlBij2RhV4VR79zXpGmePYJ7PTLdLf7Qq7o5CRkbjwSfXFeT2m+SyM9jdABmMaKV4Q&#10;N1/HNVdN8WT6deXNsLNIrmPapVRwcck/jWNOtODu5PXfQJUoyXw7bHH+Or020baZFCIs3TOrAnIJ&#10;5xjtWRp2rXht2jErySPHuLqfvFOxHrR4s06/1m81K5gUSMH3AbumQM/pWR4dv/7Gu1lMLzAAr5bc&#10;bWx19+tcz16lpa7F23Euqo0ElwXba0rbWwy7R/Si3uEexglgIE7/ACqCA33Orc5rG8M6ibbWpJDb&#10;lUZZwT0GH4GBXKX0m8rHBdBY9xCJtHAXuT3zSsikranT3TTy3MTTqHYn5TkhQR3K+tc5daDFb3MM&#10;W13llLF2T+6eeK3F1OAmxaWFVZo8rEvG71Negw263UNrqFnbKDE5jeInJ2jjOe1SbxoqSRwKWCS3&#10;UUYlX7PBGZHLgklkxwSf5VrX8LPa6TI0yPLJcNlV6/McgA9hWfqtjEXuImnIG9iyqRwjclT75rpd&#10;MigLWxsyHCWqBSzDAbnPXvSZ0wg+xXi1T7NrrJKDHAFD7ASwkfGMGuV8VXcct3Kk9u65T92BnCg9&#10;MeldN9oitp1gWNZptpXdj+JeTitK48PXXiG2le1t0MwKu6s2GwOyis7NtHZGNkz5t1Lw82n3NsN7&#10;TTXZyzMDiMHsPSur+zafZCVri+XZCQV43SSMOwxVafRVi1S6gTVJd0UZKW8gO4N0bJOQa5271CAw&#10;qfKPmRqUkOD8meMYrdK9iElFPT0+Q4a3CXzdRsYpInaMtwIz6D2rS8IQab4g0dRql1P87utswOzI&#10;Bx+VMg0C0ubewiF0BFNcL80h4KsMYB9jXts3wv063sVPnOwsoHaIrwAx7H1z2pzsloEYt72t/meZ&#10;S6Q2l6ponhW2uo3e5n+03b56Kwz+i/rXP+M9Ol1fWptQsYhJHLKsBDH5EiT5EBPTPfFZNja3t/rV&#10;5qm+RbpIzFJIwKRqzjaeTxnHYV3mmWsWkwxabLOZTOxdCBhfMBxkfgc1bfK0+thQhzJp7XPl+WG5&#10;07UtSeS38loQYZEcY79h/KuqjCS+G4EgdoVnumYgDJZgemK9B/aF8oRxJDZxrdRhPPcMDvQ9Mn+9&#10;WT8M9IlsraxubyD/AEaJWkTew+8xyM/SvQdTmoqVvkcio8tZwv039TO1jTYtR0KG2ljuYXilAIxs&#10;B9Cw96sX8DWl1eyTSGKCGKARqRnJ6E/SpPFeoXWo21zPHJtDT4Cod0jgHv8A56VyMGqrqVrDDdCR&#10;rt1MLK3AIQ/KOalJ2RUmr/dr3PQ7nxml3avZX6yRR2kgeIwL1BHHNcPPcR3mna1dxJiK3hCvyTwW&#10;wD+PpWA2k3OrX8kccUgKFYoiSQHdR90Yr2bwj8P7XSNJ1L7Ws1w9witNCCQsflnP41lLlpv1toXH&#10;nqN9knqfP3w9s7i31a1YMgjDyEE9ztyMipfEljPPPYxRQO0107CR88DPJY17fq2h2Ek9ve29stqJ&#10;wUVlBA3AZ5zXPTWyWmlzC+tP9OkkP2ZkOA6p0DV0KvzT5ra2tYxdBxi432d7kXhfSZ5dNSHzWttP&#10;gnwMLkysOC3tmuo8PaQ2mazdXWnWiyOyFWDOI1LNwGLe3c0aFrNvbWrwS7BcNbmURgFoi/QdOvPW&#10;vJ9Y8b3byAXMRLhEUbRhQCx7fhXK4SnKaWx1KcKcabe/5Hp3iPQptNhe4uJ4Zp2cNJDFJ5mHJ4wR&#10;0X3rt9C0Ge6m0yQQKZpTmTAISEAZLH1rjPEXhuHTPC7eJ4roG8NxFEY85BikHOB7d6zNA8Y3OpO2&#10;kxX0ln9pkXdOp+Zo+hAPYVyum2rrZN3No1YxlZq10rI9Rn8Up4M1C4gmjTF4nEkgJiaM9sZyOa+c&#10;9fazlvdSS00+SC3uf3jSROXj8xe4z29q7DxIjS6xqWkyyC422aJbzZ3A7CSW574qGR9OXwnd2Mfm&#10;eam4Jg5cnPGCO3rXThocri+9jnxVRz5k7JRvbv6Hzbd6abmeG2W5Esj3Co7E4yHOD8p6cV6l8Q9D&#10;nsLW+itIFhsV8raytlWEYwxH1rS8LeEfMvtHvNRnXzrUBhBtyXI6biOuK9P+JsWn3WlJaXcdyBcr&#10;+6khAIVgemO2feu+tibVaUd11OCjhb0a0no3sZ/whtdM/sXTJr4hBPMQi5GWXp0re1LwXeaRPewy&#10;bYre0b7RARyZkJzlvXFZGkeAJrGbRfMnHlQ2pUBmG/nnkDuK77xZqcUmkacWuC/lrJGZifmIUcL+&#10;dedVknVdnuz06NO1FKUbOKPEbR0ttPvWBZBJOfkTIc+YeMYrW8Rm706OTTru+kJVI7iLzo+RGy8g&#10;EjmuA8H32qzavLOrLO0pCFMcoEBPHbmvQPiT4x1DX49Nlk01DLaWbW8kiNzInqfTArps/aI5YyXs&#10;3v2PPLXxTYXlukBiWKRGwJNuA+44Aqt4X8MX83iCW1+zlGyy+WTkAMMlvpXIzfYna18qTb5UsSHt&#10;uBNe2amNS8PWt3qyxOJyZIlLcnyWO3IHqegrqq6WS3ZzU482r2jvbsdroGkWWq2ur2qQvFYCAR7g&#10;5RrpkOCR6jIrzz4heF9K8OaRpcFuTcLZ3U8/lt/D56AAfgRWZ4PPiK+v/tU0DglXS0hAYbCi54Hf&#10;2r1TXvAWr3+n6c08oe7+0kzu/CLlPQehrhcnCp8WnY74r2lLSnrsn+Jy2kW+pWVholrEzBZ7V7y8&#10;Qjlmz8q/lXqug+Mkt7kwT6cNhi/1Efythhyox781OfBUDRmH+1ZXuZECbUIGVA6Bj0rnNFk0fR9T&#10;f7XpdzcfZCAsyzkZfoAfpXLUlzXOynCVNLW2y18i94h0Ow8QWer3UWpPbNJKrXUbKQQV4Cn1wKzN&#10;Hi1DUbnS7OyuYp0DLBtLbTGoPVh3+tZ3jLxZHpdndaikYVr2VmeIHfswflH41zfwt1yC78R2c80T&#10;wF7nzFmHADFeVYenerUfcb7ClNe0iur3PRPD3h+dda8Sw6jtgjF0IwduVkVBgsAfX1qL4g+IrnX9&#10;V8MQQ3kUUMc00EVvnIeJV6kDqTVjUvEun69ca3bXMrokYaL7RnZuLHriuBu/hLrh0fwzqGjXvmt9&#10;rdIJk+Z1I6sQeg+tVSa5k5O2mnbYVVPltBcybu7PXc5XW9Gv/DGp6fa2ds1s1wks8lzcIURWlO1T&#10;/wABFbEXwc1K01a2vJ5Lb7KwjlMwf7zAdSPU9q+rdKmj1fSpdL1WaLUrrT2UM7gYjY9jXCranTXn&#10;iS2ivYppNroeWRl6YzwMUpY2VtN7Wb7lRwMN3qr3S7WNG5mtrHT2WKGTyxJxEmDv/wBpsZxn1rzr&#10;X21xJIvIj85yjtGjfKFCjIHvgV6he3lrDc2xt7Qq5kSO6XZ8hVu+exFc78T/ABRa2C3ElrYRFYLd&#10;41G4iQhh8zKenFckNZrrqdVWyg9bW7HzlB8RdYsC15f6nLKz5VAuGVCT02/pXa6xMb3VdLuNMQpN&#10;exruDDGw9WOB2xzXiujaJFrMsccTyICFlMed52k8t+HevcoZr3UriQWdixV42s7aQfKBCoG98+rH&#10;ivVqKKatpp6HkUpSktW3qrdWdFY+GNP13XILCC7+0l7pTJsPCScAtgfTvXsnxC8W6Fp/hvx/4dhi&#10;m0+1icWszvnNxcbAMj0UivAfh7Zav4X/ALPAiSO6ne4mwfvRuvyqTXpHiTQR4suo/wC19R228UiT&#10;6k0YGZZAAxA9yK8Wvy+1jdvRrU9WipOlK0Um1scTpfg6e90rw2g+zx2+l3cc0TzEgEk7ifp7V6d4&#10;3+GerRag2oJeR3NvqxkkR4V3JHJ6EnowFfPdl45bWvE9vbpII7aSdgsS8rHCmQufQ8V9HyeLTb+H&#10;Giinl3W/zrsXd5YbgnHY+9LFqcZpS3auvK7NME6VSEmtotJvvZHmPiPw8scOnC5nfyowd+G3Mz5G&#10;QoHQY615Rqt2ZNb+yxTLBbxkEL94nA+6PY11mva/K1tp6eZmSSfbCOWcEcsTjjn0rMn8JaTHrdsZ&#10;fEsEd4MvLFOpEb542BxkA+orswOi17M48Y+Z+6uqvdmAfCOn6WWnjvLndGROQkBJLMcqVyeg7Vyf&#10;iRf+Eg0Zr03lwrW96fOtsBSIz/y0bjrX0XP4ck0rw1pZvXUSyeZMdjCZjEW4RB3AHevmfS7SbXfE&#10;97Y209ybbEpuI5PkJjVfu8DrxXp4eablJv4Xqzz8TC3JFL4+i7s3dO0ZYtQsNRt7s6hYadamJHfI&#10;Z535RMHqAxFe9/GDxx4o1bw7p3hjxH4fld/Osbq3vlj+WJnPzxHHAJBxxVHRPB+i6HYwfa9S+zJH&#10;NGsdvFmRm2DIHzdCxr2jTP2iNPbxHd6DrHh9oJJI0VTN8+dw4Yr2PfNcOLxcpTjKEOZRW+qsl10O&#10;zD4ZRpuMp8jm1pvuZ/xG1qfTfDi2dhbjzVMQgjUbsrnafwC1X0P+35pdXtb92gjNrC7RxHAk8xeQ&#10;B39xXceI/B8Vv4n0u2XUI55GtwyKp3JGp6Zx3Oa5WfU9Shubx7mRQtmZIXjBPmF+iYz2r5KopJ63&#10;TTZ9TCzad9LLToesa5pXgzTfC1tpWjW0Yu5YxNPJgRsPVea/Mb9ome1k1+Ga2WVLfbFGwkH3XHVg&#10;fevutvDt89lc/Y7M3U4tXe6bhniUg4wO/NfJnxN0G2l8O2M8CxXNskieawYiaN04O5T717vDdTkx&#10;cW1urI8biKnz4WSilpqZdnrem6TcCZbQ3cpssRfvNpAxks+e/oK+ddf1b7Ve3M0EoUyYIVv+WYH8&#10;P41Y/wCEneO9upUmBMcg2KR94Dgp9MVDrXh5odT3G3WKO5VbiHBzvVvTPp6V+jYegqbbe7R+d4jE&#10;Oqklsmdt4tmll0jwzqCQwvDJGYZdq8tJHwN34V0fwY0HzNfkR1/49i0km9cqgVd3JPTmuf8Ah1bP&#10;cO+lyqj2xlWcb+fLYOBlfc19bW/gd4PEfjkacRCjLHZxIxwGeaPO7PoBXnZnmUaNOpS6tOz+Z6uW&#10;4GVadOqldKSTXml/wD0D4O/EvR9HX+0SZnkkP7+3ceZAQTgde9dJ8XNVlsb6I2Wkvb6fe2ZuPLK4&#10;QyZ7Y6Cvk/xxod34VsLe20zUre5NskZv1icNI7Kck7T1C+1eoaV8X7vx1d3mozzv9mtdNEMNrkcC&#10;Me3qRXxONwDk1XhK8L3/AEPscHjeVexn7s7Lb72aGiKtt4Vv7+OSSMxP5pkUkZz/AAj8a+bvHuoa&#10;1ZahpuqW85hvWYzhjwzg4Xn8K+0tJ8Q6Tq/ww1q1lERe5smmjCfKyNCc7frXwd448Qz3iW+pBXLx&#10;qIBGPmwhXqB3+tdvDVO+Iq3iuzv+RyZ/NQw9G0/spq35nmza/cxXUs9vMfMfcsijjLSHn8PatmbQ&#10;o5dPv9QkcSP56BFiOQvYnHrWPpnhx3kjDt5aZDSEju3IzmupvNE1a4ijeyu4ViDkfKCOV55A5OfW&#10;v0WMoqyTSPhXd3bV/I881HWb53ljmmRSuMGQZZSOnA6fWsW61jUb65tvOu1fdhRsG3AHpwPxNd1e&#10;vbXEsbXWlQyysjM3kgsSV65INcvNpdtBdQujxhZ/9TxwmTggj2roi126HLOM2172l11sfaPxA8Uy&#10;R6N4XWFxPey2YikyflXy0CDd6+or6Y8CeP7z4hx3aanHIsWkx2kFtGp2rhiM49sqDivhvxloUN1D&#10;4WB1B5ikIZpIxtVljOD09K+jvhj4sudJ0rxDdWlmrEmBLYHlZM/IufcHmvzXiChTeEXXV/mfoeS4&#10;iX1tt6R5V57RPt6z+NmkXEuqad4igklZrQx2dymNkYUnKnGDnnr7V8feO/iPAZ7nSUcXlubSRGkk&#10;XauNp2gjuQa9h1T4Z3sGkedeXcamKSGKWRcEJJLgsCD7nrXyf8crLTNI1+/0qCVX8yXZEqNuZJGA&#10;yD7V4WRUva14KpduKbT6/PvY9bOZujRm42Sk1fXT0XYs6TYR6d8O/GviRtQSO9ZYLK1WM7Duf7+B&#10;2wK+VT8R9S+02jwzz3ImXyw1zljuHBOSefbNdsLWMtHpWrapLa2ETNIkUqHDytxuDDgj61qaZrWm&#10;aHIEu/DkWookbO0rR7CMHgKUBHI75r9Iw1H2fO7czk7/ACPg8RNz5EnypK3fW5YXx7r3i6bw9pxW&#10;0gii3WMM06bIyqZbc309uK9a+Gvi/fLE+p6bHfwWEcqsrYaOEA9QR1z1FeJeJLqGay03z/D81pZs&#10;Wkto/NYNG0h5ycEkH3rc0OOS2W4sdLE32W4iQ3CNksh5zkgYrqnTUopJW/QxhNqTd76H0n8SdZ0i&#10;3+H9hDpt2GFxdTSRr2Uucsv4DgGvjsq0sqvu3YPyhuf3YB/Wu28U3pitNMtAGRYowyqT8q7jwQPe&#10;uWsbYQyctjeCQcAfMfTNd2Eh7ODV73dzkxE+eWxbtHaJ8qoYNnD9hxirXlF3MYZRJ1GTgMBTYhMf&#10;lVAwBOfb8qmm2IWkfBwMkqf7vJrrhujlkfOnxn1s4gsAwOGMr49xgVx/w3077RPcSFgu1MgsMqCK&#10;5TxZrZ1fV7+6J+V5Dt/3V4FeqfDaz8uxMjBtrP17A9Bn1r3eXkor0Pm4T9tinLotvkeimAkqAyuD&#10;82Txz7VpxRqVCBSzhQuCMZ56ZqoyBAx8oZU84GAfTpWkkrOAyt0OcDr7EZ6VyroercrXNvy/zkqA&#10;SCQcnHUc9q+TPEF39r1a4cZx5u0A+g4r6zv3MOn3cjyeY6qzknAAAHIOK+OIW8y7Qn+KTP5muulq&#10;l6nj4+XwL5nvGlRK0KNsVePTnB/pU/kksyBmI3AHPC5//VU9mEMCkqTkHnP9K0DAQgIjXaTyck1o&#10;1qdK2Rm/ZRI21RgBfTkY+lVddMUNtH5oKll+U4610sNuykPgA55Hr7jJqr4o8PvrEljBHcbSSeSK&#10;xnZJmdW/K7bnmfirUYcwpFIJAkaAMOe3Oa4ezgeeZzwB1NdJq+i/YyYwrHPfsxHBqHw/F5d7MMBm&#10;Cccd/auW9l5HkVPiNLTtNRwSV4HBPr711Gk20EtjcnfJ5iS87egBHU1ioqqH4BJzk9DkHtW5o6ud&#10;M12FGVX2qwBPLKDyB71nOV0/VAkUJ7dFuFgTPK5BAyS2PU1mX9gYSuSGLk5PTBHY1f1CGVrmzMZK&#10;qiKQTgE7Rzml1QvcAzEEKZe/TB4wKcHsBzsUakkoDhTycfzrGuGBWdeThgQR0+ldPP5tnMHRhkHh&#10;T3HuKx7sZhWMIoLMWOB612U3cRzVov8ApkQ6/MPbivfbjSTEfnPzANnHGQTwR74rwrTkxqdsvX94&#10;oPvX0pO6Bo/lIKLtwR39B64FRXex3YKN+bQ56CyVRh0bzCMhm+UAduB61bW3YByAFYbgef6dc1pi&#10;3ik3k4OVUkH37j1q01nIjg7i3vkEkdifXFczZ6FlY4vxPtW0tApJKlse3Ax1rjEU7jIG3Aru+nsa&#10;7bxxKRDY8Hc+4EfiOTXCbWibABxxnB6/Sqp7HkYp++zMv/voBjBB/l/9aq1iwwMn+Hk4qzdjJXBz&#10;kHryfzqlbHhAQOR27Y+ldcXocLLxCkE7SSD19qoXC8kFeD1/HvWmWKjPGDwc/wAqoSsrbixz2GD2&#10;rSAmUolO8fKcLgA+9e5aXCPs8WEJG4ZK8f5NeJR4WaPIzweM17hpkBe2yu0bkBHPNbHXhV8RatY2&#10;JYeXjjgAZI28ZFPmVI5EKnHIPTk8dMeta0Kn5WkXkjPHXA4psgUNEqqpGCw3dP8A62KVz0IroeLf&#10;E+LZqUK46xA5+tcborkXAGP6V3vxY2m8sdpziEDOMV53pjqlzED0JGeP0pp6I4qv8R+p9E265hib&#10;Iyy4PbaDxV+KzWSFPnwyjAY57n2qnozLJaq/l5K5HqTnvj0FdLApRVMZKhjj5uBz3rhrbnrU1dL0&#10;IYLURswyEIIPHQ/TNbniq1WbQ9Ilxgo0kbN1PXcv5YqCWNQ2AegG5vTNdJOjzeG9RRsMYZUnX6A4&#10;IFcU38PqW43TXkeH3KNsOCAME88Ekn+XOa5aOJDqNmCPl8+ME92G4c13V3ExkZRy2CAM/wAq4yJS&#10;mqWGMs63UY+h3DgVin7x5k0lUp/4kf0SePvB3iSbwRo8Hgu2Nrqdx/ocZkZRFJbyRYaIhujHbx9a&#10;/Lz4veIxoNh4c0pvBn9meJNHje31K9xktg5iPy/xY5z6V+p/w0tI77RbzXfFGs39tYxxrcWSk+Wi&#10;ywcOcDng9M1+ftz+0Fo+mfEXxL4kudBkuYbq1l+ywXSiRZrkIYlkcNnK7ScfWvPwMtV7ny/A+8xO&#10;qmubZ72fXXr2PDPhL4c0D4g+ImfxV4zntXLOyu6/NOyg5y/8IyMD61+kXh/xYJy3hq0uAun2MUUI&#10;aE7IY7eNNxJPcnHPvX4vWhkmuXKo67n4ZflCs39BX6meNte8H6V4b0jw9rl7NbL/AMI8rQXlv8vn&#10;zSLuZXYdRuya9jEwb5Vd69F0OPCTST0Xqz6E8c3/AMJvHerfDm/Qi8uNOuHklt7U7sxj5lE5HYMM&#10;16B4Y+OXgnVdb8V6NF4ctYI5r5YZLfaMykJgysP7pIry3wjoOg+H/hV4U1fw/wCGY4tSuoYo2ljX&#10;Lzox5L/XrXFo9n4I0/4iX93p9u2qazbLGsk7FPs3y8KP9o9QB3rjlK0rX9NDaFGM4O3M7NrWWuj3&#10;+RzmueBPhXo+oalEUvj4h+0tNa3VkpeIIeVjAPyY7HvVj4y/Dn4hX3w31jT9P0OAaXK8Wolo7kO0&#10;PlqNy7OwzzgVxXwo+Ilm1x4Y0XXWW2D+VI1/nLZjyUQr+PJr2L4p+B31K31z/hAfGjre38Z8rTi+&#10;+O4XpKqn+AnsDSTalFt7PS7Oqp1iru+rur/lsfi0kQeGRJkcDd95R744r6k+Hnh7xj8PfE/g/U72&#10;XULSwug3kXQO8hHXGcDOAMjrXzrruh69oep6pY3loIbqybypoj8/lN16jqK9r8KfHnxBbeHtX0bU&#10;QdSF3aIlvI7ZNoAegPXFetXcpR92zTWvzPMoRSlqndf1Y+77zxP470fxhaaHNp7ahHGv2vULzPS3&#10;uM7Wlf1OK+0vhl4G0y40oR3lraWUOmsbmOPA2jcdyySkcnHOBX5y6b8QdY1HQLiLwz4lg86+sobX&#10;ULW+wJEYcZifknGeBX3B4q8BeK9E8J+C7O68Y2sZkulOoTJGFaSIIWYfMRu215Tj/d2Wq/zOytK6&#10;jD2nK5PRry3sdp8W/iJ4Kh8Jx6tqmps1tFMyW08Ufmc4/h4OM4xXh0HjrS7zW18V6NbaMtpFpv2q&#10;STaftKJGoDKFH8XcY9a6zQPDWmeHLKXQdSuIPFVjrLzz6b8iIsUjDcUfccY7g1PFrXhjxZo4mTwx&#10;/ZcmlWU0E6xRhA7rwI8L1Geazqq/r/kPCpU42UZSg29eln5HYfBWPw5r+jap4gsJ/skrTSTLc2z4&#10;ZWKj94yntnqDXkWia/Npl5YapoEVtfX+oa2NO1HULmQ/ZrmYgtnHrn7rDvS2nw70rw58Np5NOvbi&#10;01i9sczyxsRtimfcd0XQ7BwK+OtE8L2g8DXdwl3qyyaZq8V3Yq5K299scfcRRkuACAfesFBNLo11&#10;73OmO9XVyUpWs1tbT7jY/bq+IniuPxTb+HddtLLdalLu1u7dSHeGQZKbj2B4/Cuf8Va5q3hLSvBi&#10;6Bqkl9BqclvLd2Ak+0RmQMGMeD0Of0r3fw94e0L9ojxXF4muNOTQ49BQRTxXDlvtrxvuKOG+7j+V&#10;eT/tG39vf66knh/w/Bp1nbQobuWwVWZZYchSqqehAHOM12w5W6cLbXvfqcN7RlbSyWyVkfSek+JN&#10;L8T6bqTXumeRrBnVHihfCwMgBEZI4Knvisb48/Fy5m0688IwQFLuWzSV2t0JUeVg7WAHcd6+Hvgn&#10;4z8US61a3b2zmxmu2E12ULI0mcBnx0x3r7H8R+P28O2WujT9utX883lzXRTcI42HzMgH8KjpmsK1&#10;J06nK7P0NIcs4qST02v0OV8J/EW00PRdVifSZtba8to55pJ0Ahsvl2lVGRkDGcAZJrzjxVpek63o&#10;8enSXEU014FGntGvkCJ5Dwrk9hX178GtZ8LeK/C+lwTkCa1cNMYogpJVsqxwO9Z3xJ0eHVrlNS0n&#10;Sk1K0tNRRLu2SM/eXkSqRz7ECufm5JqSVmjROMueLTs977H5ifG34Aah8ObPRX1G73XV+pJt9hCo&#10;FHOH6HFeF2etXlg9u6M22J96xrk4OMHPHWv0x/akij8Q6jZQan4xW1sWgklitI4fPEMsaYCBiM/M&#10;Oo9a+NdX/Zx8YWfw7i8cCK2bSmnETqJQZ13tt3MmOFz75r6TB4xTpx556t29Tw8VhJQd4xsv1LXw&#10;vvfGuv6m1l4c01p7mKQXNzIW2bV9yxGAPavr7x3HE3g1pNQgtvsVq6i4EUoeSWbdgmDuRk818Xwe&#10;MrHTvB2lLpV3NaatvlgvCh2rLE3zAkjr6V1Pwhv5PGfjLQbK/YC3ti8twoO1HCDjjp1rPE0HKXPZ&#10;RUb+rsdGFr8seW7k5W9EfaHwL8X+KvGrNZ6Vq4sH01kjtorgfJNEVwDIR1x6Cvp/xR4RddAm0y31&#10;iO31a3jbZsuPLSVtu5icAKBz9a+HfCjWul6xeqGkOBIsE0U2yONWJAJUH9a9i0/wUui61pJt/EZk&#10;V5Fiuor0mRU3/MSuTjmvEr8qbtHTSx61KMmlef3LqjtvgJ8VrLwT4eg0/X4zqFrcSXB1LEP2hVk3&#10;fKmRnIr4f+MHwx0jWvjVeWk08GhaXqarc28dxlkt0dcgHONoYjgdq+8fHf7TegaB9i8NeGdLtDOH&#10;2QXKxKY3dj83y9+a+YrH4Q+MPjr4suvEesWkcEdtKljcJn5kWDPKoO2DmtsPJ0m5ylb3bKy79jGS&#10;U1KXs+W71vLt1a6Hx74p+EMuk3+nTaJcPd3q6mILW2WBlW52H70bsSD7ivoX4QS2WmeJNO1nxNHc&#10;rqY1U2xt0zGbafO0B2HVfXtXvfxadLxtA8DeH4DL4k0i9judKvrVcxLBghi/c4HUeor8w/G954v0&#10;bxNrml6zq0zTJeNcXEinkuDneM+vpXbRqSxELOVnb52MavLRleMdH9x+zWiePNF1v4j+I3sta8mG&#10;HSfsq2yD5ri5X5nbHfb+tdPN4c8MfFj4YahezF7LVrGK5e2ZSPM322doOR9xiBkV+cPwF1HWPAvj&#10;XwtfZi1hNXQyMNp8y2WTjcPV8A5r7L8MW13r91rttpN+LLTodT83cQyyEStvljx33HIxXBXh7Oej&#10;5k0bxp88U7uHLbX06HofwnuZNa03T7nxhpWmItvbJD5JQbVaHP8ApIz19ABWV8ZbzxFdweG/Flx4&#10;PbUtL0y0mVCG2zyeYT8yx9RwM4qXxnZyWXinwXbarOtlp8l0PMd0GAWYSRxKvOF45zUGpfGX4heC&#10;vEniJNQ0trzToJ1OlwPH800U7bfkPTJz0Ncr2s9Fc2SfNGULN2uk308vM898D/EDQfinbWPhy9tr&#10;4yQqtzZtdShWErE7QW7KuOlYHxg+Mc0nhvxh8MfEOm2MRDp9h+wbpUu365L4AUr1JNXNQ0/wb8K9&#10;Rv8AxXrng+eTVVH2iOz3kLJHdHJMY+6GT0r5+8feNEtp/CPi628N3Z0jUL2S5lWW2ZxCpbBUM3BJ&#10;BOBmslHWLjF9v+Ay6iTUlJrl32utXujw39k3wZrmneJ9WvJNGultEtmX7SYj5Zw2AQ3QjPpVj9pj&#10;xDqVz42tdIWUx2CRq07ovKNJ1JbtX2H8FvHNxr8njOHRtbgh0dEzBaXy7JXiHISDP3dp6ivkn4p+&#10;OdetdZ8X29noNtfpI8ReSVcsiovGAOtY4VTq5o6koK/s9u3Q450KdDBKnGb5ee91rfr0PvH4PDwp&#10;feDfBM0VnAstqqYeYhWeW1YqzAn0P517b+0H4a1rx/4UutJ0e7tLuApHO00oG3zU5GxhnHpX56/s&#10;qeMPDnjDwva6Ddt9k1GxmnCqn/LVZ/m83PIG09a+h/C/xHv/AIeWut2TWHmT28irbeSpMNwHJO8t&#10;2ABJJrunRdOpODVrSNKXLVVKpGV2ldX21POPC/wWmbRYBrVtcWbKXlu9RgJMkUUZ2pAu3GAe5r6D&#10;8OfDLw7Y+JtJt7hNVn01I0uG0u6RhbzI6/fdj94AnpnrXXWV5AnhCXXzpqX7W7zG4hs5CsVz5hLl&#10;+eoGeKb8T21Xxv8ABGG60aJjc6Xm5QPJ+8mVTlkUjk4Fc7puT38zunXtbom+RtPZnmP/AAzv8PH+&#10;LWp+XoTW1vEFvbe4tPPSG3kkHELKMjI69hT9Y+F/iXwZ8UxeHxdY6hov2TzZ2nXy1ifqItoJDTf3&#10;a1PCvjDxBF8HbLxDf69bpLcz2zAGPc08MbbWidQMk+nXNenXGlWdr8OtUubeO21zT9WvyRNKvlvH&#10;5oJK7DjaYz900VFJOV+l9d7IIS0jafut8ttrvuzgI/Gt/wCIJtR0ODxb/ZOm3EEktul0iqomkHCg&#10;MflIJzivMPE/hz4c6nY6N4f8U6/aai+lxxpJdQsA9xLIDuRdhVxjGcgYr2b4x/s8/Dbxz4I8GLc3&#10;lxaXc/ltALblj5n3mdRydg5yeK/Pn9oL9li++EvjjwxYeCb3Utc1lUjvChgBUxE4Vio45IIIJOa6&#10;svw8Xa9W0t01suq1vocOIxK5ny03y66bN2dm7W1Ppz4feCfEvijTW0DRviXb6VpdgXudO027gYMb&#10;aNvlYyNgsvrXuvw1PiB/FE9n4i8aW09zPElvEYpXijaOL5mEWONpHvXIeHvCereOtDm0PxToRsde&#10;l00eQocww2i5+V8oeACckfhW98LLhrXxpL4H1PW7bW7izsCbe80+IFoF24YSZzhveo5G3fR2dvUq&#10;pNJSSdvdv6eaNj9qn4M2PiCxj1pL+whhsLfyo9Lm3KNQmc7VbcGGdueM8V80/s/fBf4eXfjHUPC+&#10;s6vHdajPp5kWazuWgFmwGDFFhsORnJBFfSX9heHfiFeXPhLU7i807V9KiIt7y4lDssIyARGCBnHN&#10;eEfA/wAP+EfA/jfVbFvCd94rksbxmt/EcNoSgLDlWPK5BPJzVWvqtF2MVFqDi25SS39drM+XP2o/&#10;2XNP8BmzsbLxpdalq815vfTVg8qAwAFvMBGF3gD5vWvoHwdomseLbLRbeIKX0xI5HhunKwFk5UDH&#10;QkYBr7k8V/DWX4wM+ja1pL2VpEyPDqcXEyecSWjVu5G0D0r5Y+LPwq+Inw2kmsvDtjLf6b5gS5up&#10;BkJGF4LnsQOtZ1rylBdE3rsTheRSkude0aTa3/I7DxV4n+InifTPD2kr4XbQLq7v2ga8n2XEawxD&#10;JIUHp6V6N4StfHMGv6lpdrq8hu7SCI3GqpHuiuoyOkYkyAw6EDpXzpN4ktbPxB4eupvGFw9pKDFM&#10;1q4byl2norZwN2NxHaql3+09rXw3N7d69qen69DJcmCy/s2YZSNTkMdvBJH3vetIxcraO99Lbm0q&#10;bhGSjy2s9GtD0H44fD3xH4+8NDwlNYSHU445ry2uDNtSZ2PHmnoKk+DXg2z0qL7La+ArHTda0HT4&#10;vtJdkaJieWdpl3Elv0rp9U+I4+LnhfVdSgnawl/sk/Y1t32Sq/3h5pH8OevtXQ/DLwf4p03QxpWn&#10;6RFDLdWmLm8DG43NIPvE5z15os7cqbtcTdo80lGMtL66a6vU8u8X+H9bil1HTvG3gWLVdOkhOq2k&#10;ekH7QWldioDnIPP0r8nfin8M7PxFrwbwfpmoKkcZOo208PlDT5gTmNicdAOc1+rfiPxZ+0FoUWoT&#10;Wlho08dldJbeVJCzTvtAKy7SBx6YNfLvxM8c/Ef4a694q1HxdoDXY161S4We0jMNsbhkBQvlQWKD&#10;hhWtBShflevRM58XQp14JVUuXdyjq1bsXP2QJbPw54Pv7y/vQFgkmheFVJZyo3HnsRVP4QftI281&#10;r8R7+6v3/tB5A8EchwTEnyqgwa5X4LfEW/u/AHi6O8sbeWOSZ7tJgu1o5Z0wy5HbjpXz38L/AIQ3&#10;11qb30A+03LOnlQjBTdI38YPT69qyowi5Ynn0tLR+porwhhlTV04637LY/Sb9ijXpr+68e+Ir3Sk&#10;htdQkWOG1k+dSYhyih/XNd7qv7OCeKNBury+1ODT7iXWEaztg6JDAqP8qk9c96828KeJ57/T9W8N&#10;3CR6NrOkuJXVHSSJkAByxUYOcY6mvSLjU/DfjvwDoYuN9uZmm8x/MKy+YjkN5XqQQMUqjbltZLb5&#10;mnLJXcZO8mk3a+i8j6X8aa3qmjafa+F9HuLE6tbIsttNKoeO4Tb8x2kEk+ua+FtW+KfxgtdWsbaP&#10;TY2lt7h2jlmnVI0YjkMBggegIxXN+MPEXxV8OSP9m8O3LxWNv5cd7OvmP5LN8pZjjkdwDXqHgT4k&#10;+I/FdhpSWHhy2fxFqLyWk9w7EW7rGvR4/wC6R3HeonTas9OyV9i6UFCDW73bstX1+Rxei3+n/Ghf&#10;FF7daldDxLotmftVrcyoliMEgSIQeSuOtfT3wxsPEth4Mthq1tp8iF4org5QGO2z/rUH8RbNfO3h&#10;X9lfV7PS9cvfE/hFP7ZvNTeNvsF0YibEYyiIMKQTznrX1pZfATTtA8L2kFzqeoalHO6RJZXIJMcT&#10;fN5TOv8ACMYyamvS1fKnov63HCtFQipSj70lZJX29Nji/iL4x1XRddu30Hw2dNiso4o7uRI1dLiG&#10;TDKHKfdyK8k8dXWqabqz+M/D91bWFnMYDcxyL88rIw3IoPXjvX0prngHV9K8V2lslnejQbqzUakq&#10;3G8CMHZGiO3IyMZA5618uftOab4W8M614a8L6Bp+qy3EskbR2zM8y7Xb5s5JPTrWSpy1067f5G+H&#10;q026ajreO61uvPzPsDQtT074lQaxPd6dqEmnBFk2rLthdduTtIxx6iuB1vxy/hW+0K5sdB8jR7jy&#10;tP8AKgR5JEMjHDt+XOTXN/DLw14o1LTdQsh/ottDN9lhtrSby0kmzuCzE9B7V2Go/ENdRu9K0/Wd&#10;H1XSrlHZriCAr8zQHCNkgjZ8uSfStIvRNuz723M5UUqk4xtKNvhT+FW7dyp40f4c3viK08KeMJre&#10;5zaNcQW7vs8uWY/IygH5WIPFfK0X7HfgO6gvPD+tXM2n66L8va3BlLmSJzmJF3cEkda+lP2jP2Ud&#10;B1PW7XxXPrkw1G4FvFZ3Pyi3Vo/m3yY+98owPWvX/Cvgfw1450PUVuta+06jd2v2ZrogF4dg2rJF&#10;jpzzmt3GSklBtPdp6HPGvBUfaP3otJXSvZ+lvvPmPTfgZr/hHwnptjdajK7w6pm3aPJMKocjn+8R&#10;Xu2pfEnTvFPhe+0aeTF/FGWgtLtN7zCEjLn1buK+Lrj9oDxX8PfGGkeAvEupxX8Gl3cTC+jBLToT&#10;hQ/XLAHmvvzxbfaDpVzZeI4NKa61K7b7Fb7EDSQh13AhB1Ud6wnRlG7b0a69UzodRv2alHmaleLj&#10;pZra9z5th8Q+L/jJa3/hHw5qRiSw2W11fXCERoycspGRlq5PxdpWueH7vTPhTqfiyS6vr+2YPdBd&#10;kEcWMn6kCvc/AOpzaT4v115dN1DT7t7QyGSKD91PKf8AlpIB+VfKfhK38V3nj6XxT4ouoZrEXMse&#10;npMo2M7nGNx+4uB071dJRalrtf8ADQ6Ywmpu0Y8iinZLeT6n1T8KdMttU0bw94YvtMfVLPw+HFtq&#10;xXaLmSPgFGHIA9e9eR+I/jt438d+K5/B+naxoujxwQO0upsvmGNIzjEhbgenavcfDvxPsWvWmW5a&#10;aHTmPmWGmY8pFI7scflXivx28A+E5ZdUudEvVbUNent5QsSIkdvEzKrJJj50IA79SacGuv8AXYwp&#10;0r1NYWvrHS9n1PGNR/aKtvh7Y6j4P8QrfS3Iullt9QQjY6N0kReePSvs/wAA+D/BNtrNtqegSReI&#10;NZks45VW/l8yQMwztVzkLjrz0r4s8Z6V4l1HxD4h8NeEPDFlrFvLZQ/JcRiR1MajzDBKf7vpXu3w&#10;nmvfCXgSXRbXw3qM+q6Rcv5N9bWRYuztl1Yjn5M4OTWslBQi1bm6o0xEJO9pPW11te+mvkeL/Fvx&#10;z4vf4kTaV4i8FW8g8lxItllAu7o7yREeYE9+K+jvhPBZax4a1iawisJLXSkaKWO5uG/fOg3O4jJx&#10;nHArifD/AIS1vUPE2l+KtCF9banb3bx6hHe42SJIMiPYckK3c11nxq8G+DdH0HU9bj0c6bqutSC3&#10;AgYrDDKw+csgwMHucZqNGlZbIibacafdpadLeXY2dE+L2i+LvDkF3qmhumn6TMUSRZAWhdOFZVH8&#10;PpUnhfx34n+IXi6YTa/Z6bomkKbfzXj3XN07qCqheBjHU153r+l6P4XbwrpswgljOnm4mk09WVLw&#10;oo2hgfUdRWZrVrc3mueEdUn8O3tnYTKbiQQcQJs4jeQr0I6YNHO7vT5FfVKTinHS9+VvW197J9T2&#10;zXPjyPD2u6VbTpbx2dvOAJcGNnJ4DMT2x616p4E+I3ifxBZ6/qN3p9ukdzdumhrKQUuFxjcx9K+b&#10;bxZmvJfFb6FDq+lzG5hu4ZmAQpGCqFAe4xk13Pwf8Ra8fCegXEOjPqWjTJMJY42zLp+2Q7XT3A4x&#10;7UKbV73sYYnB0/ZrlhHm0Tbe73a9Tx74dfFzxZ4M8YeOdG8TubPyI1urcIheFSxztQgdD2r0LQdI&#10;8Yxy6hr8iQX2ma1Ml9aTXIEcsUi8YOedoHQda73xp8c9D01biBtEsxYzxoiXt8QWlkH8PQnIrhvB&#10;3xMufiPqOpWOpslnb6dEr2WnRRmNZcjG856ihtNPl7WVv+CawlUdpyoqN/ib1dvJI9I8afDnwd4i&#10;mt/E0SPLqukWpbAhZYJJCOxYdfTFcb+zpea/8OfFGv3HiC2S10nXkjuLV1/1cb9MZPQ+orN1v4t3&#10;nhiDRdFXW3a6a6ZFhSEM21ASY24PHv2r24+J9P8AE2h6vo/ia2+wadFJbxxsSPOZmAYFT659KhS1&#10;veztfbQynCoqcoTjz05O2/vJbaKwo0/wR9u1i48PWrrqV5M32zUZMrG7NyRngHIrioviToS6kfCf&#10;/CUvBbQqCro7Fw79QspHQfWvnXw14a1Xx94o8V+DNM8RtZafpxMkE0y4JIPAweePavsbSNR0PwDp&#10;MFt4iudL1d2UrPeGKNAQQSACFwfpV2vbaPpoiqyjT91SlUlo1F/EvO77Hxj8aY7O41XwvbxakbS2&#10;ty9xdNFGBdTMDgtuHO7v1r25vEt/beKvB9vJ4Sm1e08lBZ6oY0VUjI581yeMdwa4Dw/8RvBVzo/i&#10;XxLZ+GY3vLR3gWRiCGR2OwAHtiu5+Bfxj074k+HNa8HarYS2d8kEjSPCP3JTOUKuMYPqK0SbW2yN&#10;MRJxgn7NtJ2bb1s1q1bsX/ib8GLzxZH4g1TQ9Li066tL9Zp3mcj7XFGAXCKDtxgcHAzXR6N8S/Bl&#10;3q9g39k3eqX7WRijhj+aKAqMEEE8Z9q4rU/i5O9rBb2momWKCEaXcqqb2iRiVEpHGWx0FVfGlpPp&#10;OgSyWeh3Fvqk/wBns9LuHIV3c/dJVOmayk109XdFQpzaUaj8ocsmrK1ne5y3h6LT/BM3iUTeG5JZ&#10;fEd4CumPKCsvoUz0x3FeH65oLeNPEuqS+K/C4todKtXDuNtsIlzgLtTG8duK/Sqz8M67PD4U1bUN&#10;I0m/utLtibjDbGhfb8+0ngkV8q/F/wAPW/ilPEDW4aRLqNXhFu4EkTvyN57gGpalFrV67ehrhcXT&#10;qzklFaL3ne6unax5HqGman8HpYbuPXbi7s7uwWe0ju4QlvYPnO0t8x246HivfvBut2nijw63iix8&#10;USQ209o0VwLQnzBcHggEdBnpXh3ijxvqfiHTNA+G+paDPqE9rZrNdMRl3QDjJ7gCuu8IvZ+A9INn&#10;4X0/yEvEaOTTrj5VldvlMjFvugdzWjlFLW9+g50pyUdI8yer3ur/AOR6Z8E/Cumx+BRbeINQe5vJ&#10;7idY2vD5hXex2sp7MBya9Avtf8OfD3wzBLpGp22sJZuy3MbOGJd+CxbnGOwry74Q6VCw0/StZbyb&#10;xZjNAiEzxyb8j5WHtXfaz8LvD+kveeErnR0EmtGe9imtzgxbD8u8Dpz0zxUq7V0lfa/Y4sQoe3cZ&#10;1JtN83J0a/4CPGviJoN5deI9E1RNOY2etusYWVuIGUb+cYwPSvW/EvxhvNG02d/GXhEtYgFIHgjW&#10;RW2jaAoHTjqadrUlv4Q0vQdH8SatY6lHen5YbuRbd4tnynnPA56181ah4p0i2m8W6Ndf6Tpct9bR&#10;2EVvI11K2Gy/kk+vtS5ZJ9u6OqEVXjFOKajdRkr7Xto+jPRNH07SPCui6nrfh/QNWRNSiEvkspFq&#10;Af4HB7HvXovgXXPF/jTwvqZ0RLLQZbGL/Q7fGWnlRc/KwJ+UnjkVrfE3xRpWs/Diy0ayj1m1R38i&#10;cbNk9sgU4Ljrj0r5v+BGn6v8L7HVru7vLvUEx56QqxkeNQxVGYN0zjJxxWySW8uiMXCValOXs0pq&#10;b5ebXbbc6Tx3rHxOXRfBl9fyKdViulk1G0gdY3VpCFClR6dTX1H4a8EJPqeoX0+rWbardWrF7WSU&#10;Bh8vyurjOCv0rhNH11fif4dvtU0XTpJHfz5LyRgCTJCP9Wh4IJ7V8kaB8Svh1qvi3SNNhj1LzGKR&#10;XRuFkMqTFsFC4wAO1Jq93a9tewoLnhyXVOSumkk99beh9I/EDULn4e6D4e1K31G0u5rOWVb2Zv3s&#10;kaS8EkA84z3rx/VPhX4E12/8I6vpOrWlhqDSjUJLWRlfz5GOVZ4gW6+hOPavftd+Atzpk3ii5t9W&#10;jm02SyaQWV9gIzsOR9B7g18E6J4M0TUfGWhjw3qOp2TnbHdboTcmNSezKMKM8CiGl91p/wAAqjKE&#10;480aik73btbfW1vK59W/HOP4maPqGn+JINS0qSaztyyqkJgEwzypOduRXN/B/wCIfibxdrWrav4h&#10;0eKzYRKsnlIwQGM/KzseC3pX0XqPiS0vfBviPw/4ultbSLesFvIQdzxqQBJg9HYCvHpvj1pektpP&#10;h/wzb/a4I98ckE0ZDSSL0Occg+tXzafj5nPBTlFxVFOS9260jy73TOv+NSXes6JZXNrczWF7psq3&#10;AvpXAEkP8YGcD7vrXkng/wAd/Bzw3Lqml+FdXm1ZdSTzbqFA0xjnl++eexPaofj5r+naj4P0fVZf&#10;ty3Nteot7pMyMS288qFH3l/SvBvhh4q8Naj8SUuv7LsNDne2P2a4t08tc4x++U8EitYaqT1+RUKP&#10;uRvdJXuj0z4raZ4p8YXWkXXgm3uL3+zZFke2EAQwm36ZHfpXKfEqPxFr66L4u1++V1hhZvIjVxJF&#10;cRcCNvQDvX1R8M7S+8E+Kb7UNL1K+1O31mRIvMZcWhmHJZSPy4r50+O3x2l8J/Fu8t4Ly0/s3yoH&#10;1C3UJJGWZg0hGcfOAeRWlLmfKkrtXJ537SyirKN4u/3ol/Z91rxDb3+teIY7xL2GeDzBDu+7Jtxt&#10;cnofSuE+I/hL4g2MOl+LvEj28djfXU2IraTM9o0wwhG7k/h0r6D8XftM6ZcIYfCPh6zm0S7iWe7u&#10;ZYfJVZB1KkEZ/KuV0HxhoviyWxe90K61m3d3jKoryRw44DIBnBJ7mqU3FttabGaVR++4ct++raR5&#10;b8MPA/gTXPAeut4ugnu7yO+cxys53WoU4RicjIbvX2R4I8M3vg7wJGPCVpp80V3J++s5CdkjScB/&#10;lya8U8VfD2/07wZN4P0vQbgak96bmFEAkcRyNvZZ27jHYmuh0nVvEfg7w8lxbLZR2UUqi4t2dmmi&#10;K8MwA/kelTUqXe7trpsTKm5x0ad3HfVM9x0K01bxHCwvb3Tnmtz9kuYVQsmxRlkZlw2RWp4k+Hei&#10;jwlLa63LeX9tbuWhEJ8sISfljTvge9cV4DuG/sfxCvhlE8y5ka8mvJt20GQZyM+np0rB8JTeNtS1&#10;zwxb674mtG02fzZIZAm1biWMcIex/GufR62MpQnzP31GMXe2z0Vzq/hJrviK1n1Cw1W0uR9tIW3j&#10;hYGb7Ki4Hm9wB655r5g1Hwnp1h8SdcJspLqO0jV4Unj+aJxzu91HrX0Z8eNX1LwPd6f4gCpHc3EU&#10;tpBOm6XdIoyqsi9SSccV55+zVJdeOLprnxJdTW+v/amhu0BAeSJTuRdg6R470lGWvk7a+Z105RUJ&#10;Vvsyjdpd1oYusXOv6y+l+Ltb0b+zrfTnNrLdNnbdxMflVIyOucHPau+0zwzp2sXvhrV0u1u7bRrs&#10;zTmUlXQznKgHocV3/wAQvjZoHiTW7zwFc+VZWUMpjlu5CAhWP5dsWeN2ehqPwB4Q0bwpr914fl1Q&#10;6nDcRNc2cckilVRRgB2HBPpTu/XzEqrdJc0eR2bUVr7v+Z8r/tBfE/V9J+Onh0yXsVpotksUpcMQ&#10;kokBy7H+Lb6V9maVc3/xC06Gaee1vNBVd+Bz9p55B9PpXhfxM8N6BrC297qnmSjw8s9yNsBeMMAc&#10;Kxxh1/SuV8M/Cv4zaVo9jq2j6np8dpdXDXX9mqpBw3I46DPoK09pGSVt0tfMiVFKFP3oxasouR9b&#10;XHwY8JTaZqMcmmwLHMy/ZkLkGyU8BlPbnsK5Pxt8T/DXhnUU0HXLBf8AiVwRTWF7GBl2xztP96vA&#10;PFXxk8Y+ItPh0O18NSxXF3uguruUNHDbyIPm+bH4gV45J8S/Cmu3Fh4c1uPyWtrdo5tQV8O91GcK&#10;258nHtipTTfuoFhKqV6tRvXa+3mmfS3i688XfF2yeRLtbLTIpEDWnkAvs/vM+Qct6VBLreu6fLZ+&#10;DZIrGZJZ0S0M6COS3iQZZt54IHbvXovgv4r+H/smkraXMk7w3CWsjKgCXLYwN2egHvivBv21PEPi&#10;DxFqmk+FJdNtI5WxcWrWgLXEzAcRjHIyKEk38evUKbnz8nsYxgruPSzXU9s1zT9A8T6L4pjtGurv&#10;UdHXZM8AE4GzDFFIx1A7HNcV8JPFmrePvHq3ekeHHXQ7PT/sk7al5ke+Q9SodfvDv0riv2NvE2ta&#10;B4t1Twz/AMI3La2pg+1XHnEpIjr8r7s/eyas/F6z+KWtw3/iPwxqT2mnx6mF/s9QFbyom5fdkY+n&#10;NEUk9QnGXvwT0tpJvZy0tbTtofOn7SXjbV/hZ47vNM02e4s9OvAJIoVcmJCx+bCnjJrK1D41anpU&#10;+l62vhq9VtOmjme4miZc7hndnuDXc/tZeMfCniibwMPFegXNt5Mchnu7d1Z5cAAZ29BmqPwT/ag0&#10;TW9YudG1qCWXSIbKODTLJ1wLqRTgM+eSxGMdq6lCLpxap3te720K9pNQtL4rWa3bsv1PePFnjLw7&#10;4n1XR/HGpzNe3CaUYBZxW7NLEtwPvqnViPWuU/Z18d6IdZm0uz1mWytkcxsNQUIYM5OFBwBmvqzU&#10;PB76BLp+s6NbwyR3Dwi7guHGbdCPugDsP0qfxtqnwzudG1s69NpaQWv72b7LtMkbY4yV5yfSsH1X&#10;3HLGrHlUYQbi1bTW3yPkP4zWHiS18f3Gq22jx+IdJhhigjumQXFrbOx+dk6846+lfUfhjXriPULR&#10;odGjuFv7dYpLi3UItuijge5HYVxP7LXx78Manp+v2GnTRPY6cpEFu4Ado2JJYqf51Q+LHh/xHZ67&#10;pt94S8Sqtg6iV4yRsilk6DGRlfapcWmult11NG+a9OUelk3s/uPhz9r3TNJsPHOiahopu5pI5FSV&#10;ruNj5k6ODw7dfQ+1dR8VPG0mrat4m8OeIvEhsrFtLt7q1toM+T5oXJRsetfZ/jLwRYa14c0BvFst&#10;hf3sExZ7O3lCsQ+fnGCCK/PLxr8Fb3xv4iuorOV7W1gHlby32iRR0VTjBIqouN43drGtH3ltfp69&#10;Dc+EHwFbxg3hzxE+qHREmu447G3ZWdJ4oDy4IOMkjpX6OeM9H8K6BZXuo3Npquq39mQtlM8DbFkb&#10;gKOg259a+DZPH/i34LaB4R8K3qWpmgjmuLWWbd8pduARjgV7X8A/j7468TwR3up6NdX+nSXflM0Z&#10;VkjwcF1BIOBU1uZpy+zfRkuEvdaeiV2k7X+Z1/j/AOHWt+KfCtvFc67p8d/9uhvobbaweLbhmG4g&#10;EHjoa9H+GPi6yvdJ1fS4rK3eW7Vrea+kT5IsDbhmbnIrI+O1rqGj6louoaLND9muxJFdFzvkEhGV&#10;Kqeen5V8n+LfDdxonhm5vdEvLh5blj9tXcZI45JGxnjgf0rFX0RtC1Snzd9VZWtY9c8V/D/Xba1n&#10;tbbxNa3t9pJF5BFcxt9kmt148vzDhQfr1rzK7/ZlnTwxrN9qEg1LWtZmiuIdKsZAsNtAxyyjnHHc&#10;9PSvadU0jxPLpOn6VcQGCOHTUa5WNlbezD5ffBrjfhdoKaF4xv8AXNQ157eSKx8lLSdm2Mh9CTWi&#10;lbTYmak1zc17dO58A+IvCWn+FtYjs9bS+0zSoIGezdQHlkfrtYjjOa+y/wBkn4h6wlrLPcxaadA1&#10;FngaS4HmTI0fbnPOOg6V88fGeK+1zxTY3C3Vrd2Es0kkUTtmLCnJU+9fQn7Pdhd654j1HUvDvhK2&#10;i0KCNILm1mlxC04+80APBb1rolJypp9e5E4xvJNWVvQ574+wweFNbsZbWA6nprpLcKg6Lv6DA447&#10;Vf1R9K8aeAvDep6dpjQpFcwJeMzgsqxvnaF7g19O/EPwX4S8P+Fp73UXaGCS+Uz8FtsTH5kTGSBj&#10;uKqeBtC+F/iDRdTvdJ0oxQMH+wvGT91BhXCDnk+ornvovds11HGsrXvJq9np8jy/4i+Ndc8NzrqM&#10;eh+Vp96seWSQGOXyhwWXsa4/xk994y0ex8UT6nd2L6bPFHY6Yp2pcYb5mwMda5XxH4IfSg8nibW/&#10;7TijJS3sRIUe3Lnq8Zr66/ZE15tesL25vLO1vdMs98Vu021XjSLqVQZyR6nmnCKsmvvCvU5IOTV7&#10;K6S33PGdX8HfE3xNd3C6npdto2k20iXlrc3QYs21ckLjnnvkV7R8MP2j5tS0a6nudNjWOwuPJPl4&#10;VSOgZc8kHvXgf7SHxc8X+G9fsbq38ULf6ex321l5AEUETnAWU87j6ZNcK/hmPxHoej67Jrtto9rM&#10;8szO5wXfPOFzgewq0naL2T2JilUjaaT627XPSNQ8HeOfF2u60PC2jS29le6e0wS5n/0fzCx3MoPc&#10;nnFfK3w18F3+u+ONO8M+I1YRtdNDctJIwJaLkhdpHJ6CvvX4dy32seGNc8Q6Z4lm32OnS29vB/yy&#10;jEYxvdh3brivBPC2vafHq/gC91OzSOS0WUzzq3ySXEjfe3A9O9VCdk1ZLz6lat1Fe9rWR3PxCk8P&#10;fCldOltfDjyxTSSWzXl1GzKEPAU5AyK818JfC3UNBl13XrPxnp2hSR4mtLPZuS4DDdkbunXtzX3d&#10;481bSvGGhXseq3sE2jquxJFUDDYzuyeuDX5Ua5qR8V+JFstTujFa22LWOZkIaED5Q4X1Iohd3s9L&#10;aszp3lD3lZ3SPffh78YNd8Xf2pZ3ulQ65d3Eb21lIluSGc8cORwoPWui8HeBfiF4Z0zXdE1O7iYa&#10;k6x3FlDIZJIy4wSHXhVFc/8ACrTbP4c/8JTpll40jlkW3W4hlIAkAPJVFPf1Ir5qsviBq+o+IdRY&#10;+INTg85tzzQy5d/cj+gqlHm5+XbuNq3L7qt28z7v8O/BWPSNJvdF1mO5gtFAlaGF9yqWGGlZ++a+&#10;QviF8P107xDFpD+ILC9sLieF1nk4dYAfuyn+8BXtPhTwt8QLjSfFU+gfERdRjt7QT3NtfqXkMQGc&#10;ZOMH2rz+01/w3qOp6dLq/huG4a4thDNDGxbcxH+sKDkEVMLp6a3G1fR7rpsj51+JLQeHdX13SvB/&#10;iN9Q069ZVkNsSPuckYH3gDX6E/sYeDvEWi+Fb+TXdDFlo4hM0K3ZCSTljl3AP8JA4r8/viHpHhzw&#10;D41tbrwtqVzDJMFYo6/8e5cjgbs5FfaniP4n67rfjTwV4aVjfs9kdwkPl29wsidcDuPWuitdwhyq&#10;91e/XQx9m3dOSWtn/wAA80jhHjvx3qKaNqmbGG9YW9tM2EXI+YD0HuK2zJ8QfCPiNNBivf7N0VJC&#10;0cMZ8xAH5Y5HOfqayPCnwdg+E3jhX8Sal9mF9Bc3EAsnMoRScbcnnj1ry7V/HE3i/wATWdjpVzda&#10;hKZSjDjesRbBYbuuB2qHB3tHZLdo1Uk+Vtpr77ntHwt03xxBruvav4WvYb2waSSIi+BO9g2W5OMD&#10;PTms39ov4a6E0ei3en6U9prgdDeJCd0M8kx56cDbyRX1loXwn1HSYbiLQtfivdGtrZJLm1uMLMjA&#10;ZbDLgGvmbwRoviHxv4+1NdOltp4bbebe1llxtbH3z6+1RGTvddF9/QlOMnJt6Lfy9T0WTwLEdA0f&#10;RLHxVCk1qySwGIYeSVzllc9RjNfUfxD1C5Tw5pXhzUIYNQmnWP7RHC211UfxH618WeEPDGqeH/EW&#10;pW1xpkv9p3iTM7ht8cTxcqF9DXbfs5+I9R1i7vr3xAZZrpJ2tkYjaWVDgJUKN769iai2e/Lql5mr&#10;8Wfhv8F9Gs7SyvdSk06+vozOiSEs25RgFT2OeOa87+GP7PWieHLCHxVqEV1e3+lzC5EULZaVWPy7&#10;AOhxXb/Hj4S6p8R9QvvtDQ6aLSSMWyMoO5AOPm9KxfDNl4m+DGueHdT1XxDbXNhqzfZZwxJWEIMg&#10;4PFX00m/NDhfkjd3la+r+diD9obUPDt3p+nXukxSnXLsCNLCUFZAsgyQc9cV8x3/AIOvvh9oGpNq&#10;VlHBf6nbrJC8hw+Aei/3TzXu/wAfvjDNqOv3erWtlGbfTxHNFeCEK5PQFd3BFW/gv8TIPE3gnxjr&#10;XjGzh1gPPsja4TP2eMDhIl6L6nFZ2fK30ujog3GMPdd+Xbtc+AfDOjeJPEV7p8FvbXGoQpMSqSKf&#10;KBbrk+3evsO48IeIdJlsvDvhgi4WJ0nu4LWPbN5x+8Ecc4HSvc/AkFhMdLsdDOw3Ll4IoWwsOem8&#10;9dvrW9J+0NYfBjXb3RNY0y2F9OvnDUbMiQEycfOTyCPSonUnL4Y9drXLbVO/WTV0r2/pHN6N8avA&#10;/wDbehaTqHgeXTtXtXFojXKYSDdwS7N1Zv8Aaro/id428AeDvDmv6J9kt9UudUuSIbWKIGaNn5LD&#10;aOfbFfK37Ter/wBv3dld2PiW21C61Py3R4wBNGwPoOgAryG/S68E+IbTX4dRn1C6t1TyZJcPsYDl&#10;mBreFJSUG3ZtPQwlGzere3Vn2Xok2keJNNLeFbC40ptItUiuLMxMPtLPxkg85+tfT2vLYy+CNHsV&#10;vobCO5iWOa0mzulOclMdjmvi4/FPxA2teFNX8NzL9q1lwNRMseLbzBjgnsfYV3/xy+IcUd9K8viK&#10;E3Ubp59oqb1VgOiN2NYODurLdlOLbgm9E7p79PM8g8P+K9L8J/FfVZfFWhpqixgpYqAJ1jycpswO&#10;CBX0pp/xY+H/AIk1Rb3T4bq31O0Y7LRI9yMSCCWX1A718EfCv4oXOl/EKW7e3W9dXeRYmiMjOW+6&#10;FAzzX354F+Cb+KfE0fjb+0H0e5difsqosbuzDBDqelbVoNNLrymM+VXm5NJaN37+R5VrOsazZ63d&#10;+Mf+EYkutN1JFs4ktG2GKWM48yYLXG2fh34i3/im3lv7K4stKMiTIZeQec/L612vxf8AH0Pw81yf&#10;TLDUJbmymm8+4k/hSUnLJtA6579K87m+OF/418U6XeRX1/a6bavCkmVLxMVPJIGQABWcIyavyra1&#10;zRy+Gz0f5fM9T/bhXUZ9B0LUwHildli3gEF1AyF4714Z8OfjTrel6fYXep6NqX2HSd5N1t+VnYbe&#10;c4yPevpD9pXwZ/aen6RqFp4ovLmBm3SRgBoIEI4ZMdD718qan8XvEUVhL4ctlgvdEjMZklniwzoP&#10;vZJ6/WtYRUotWT967MKUrRi720taxd+MnxEi1GHQtai0ox6dKfMuoSnlGRy3ySA8VheBPibf6pfW&#10;rJqM1vbyzAxxs/GxOoO7gV9I3/i3RfjboKeAdH0SCzayt0nub+NQwiSLoqDqSfSvLvhv+zc2nfEX&#10;w7omtXanREJuUvGXY1yF/wCWQGeCD1rWPIoNNWa2v2G5tyb7a2Wux6ppWkT6bLfXviDxS0mnJJvj&#10;tkcrDEJTxuPc10mtfFzw19rn1LTbmG7GkWai3s0A8sSdCw9eK8z/AGkvGui+HdWurPTZVnt/tkSG&#10;3Ybt6L1GP61ual8HdE8D6FH4m0+4t7651WLzxpuNqRKRnaueeO+a59OVSejexomm476rb1VzH+KG&#10;o+JIY7TxH4R0sQare7ftV2hGWSQZKYPG0Vg+PfF2lSfDa4ttY8PtqXiO9CxLcwAb45ieArJyfwrV&#10;+HHg3xJ8YdE8Vz/8JGdNFhbMyJGcBmVchCOwGMV8j+BPiPq3glZ7LyYrvUBdBoZ5T8kTn5TjPU+4&#10;rWEb3Wl4tO3k/Ml8t7a7fcJ8Ofil4g8AJe6df29wuMCOzlyB5hOfnB9a+k9M8B/Fr4lWUviPR7K0&#10;sIEkRVtInCyzEHk49vevHPjJ4K8YWfiDSNa1V7e9jJjn8wkLvfGSrZ6gdK+g/wBmz45z2Gu6hYkp&#10;pw1ANOqhWk8lkHUKcAqRySK1quL99RV+rE+dJxjLVbJ9TB8SfD7Vb/XXtNb03zbiezIkG4xIjRjI&#10;3Cr3iP8AZW0m5svB2o+HdQj3Kf8AiYCN8hSvO4fyxTvivPB448bWAtPF/wC9vFMUlwMrlU6gY4Fe&#10;8fBj4caJ4Iv7qyTxLb38N7CNiySZk8xecAisHUlGMbSs+xcul4rvp1N7wt4nbwtZRaNH4V1S8glV&#10;5rm7SLdvYjnpXzpZ/CHwN8QdY1O5bXbjSnso3lW3lxCZG3ZAGfTvX01oPxX8U6P4iv7XVU+y6WkD&#10;C2yP3cmTgZY9f1rzb9pTwRPqegf2t9ttYJre3MySaem1Sp/gk29vfisKc9V7zXT0uXZ3knFLm1un&#10;e9vU83/aS12OT4b6Dp9leJ9slkWOKFH+fYowxz15Hc1P8GvEuoWunaVp1pFNY6dBa77qeUjBdPvC&#10;Mjnca8h8D/Dn/hYvhCfUXkTTpbKRUs5HJAnCj5wuecmvafh98KdRsdLUXV8NPmkt5PJF5nb83G4K&#10;e9b1HFU+S/vKX/ANKdm2+lvXzNtvj/oniTXn0Fb7UX0W1UHzYCwkkmH8O4dR9elafx5ntPE//CN2&#10;OkvqNtZQWzi83Kw3dMAuMjp1NdP+zp8Itd8C/bE1+S0urTUJWWNLeMEgy/8ALRm7ewr1i+g0/wAG&#10;xL4Xurlbz+2DIlsU5dFbs3sK56koxl7vTqxRcbxsrtdFotdzzL4Tr8PvB134fg0yCf7VKTFPMxY2&#10;7M3X5umasfFT4XXUPii98XaVqLNHI6rcRWzYkYoNvy4+leMaF4w1j4Y+NNV0O+0+K+0S3dbh1b94&#10;8Rf7uzjJ57V7l8W/GaRWOh33hbTp4/7Zm8uYRj94Rjoit/Oqd9Nb31IcX7WMle1rXeq7nzV4513x&#10;T451LSrfRLaQiH9xN5wCSYJAYkdx71956B8NNIzZ+Gp5oGv4rUPG6MEeIlcZYDnFeB+EPg94yn8V&#10;3mpQPJo8a2CbXuWBDOTkj5e9cN8SSPDvjjT/ABQniKS61GLKXsePLjXC4+XGMinZPlVv+COcnL3Y&#10;VErLp07fI3vH/hf4p+BRJpfkvqNhBILpru2BRwm7OCwznjrXn8V5c/GjxbHc6nctDY6fFHDBYSZz&#10;cnBJJYjgCvZfB37WWk6tZ6rbz6uZZ2jbalyMLnHG0egrwO1Pjv4lta67pVilnZaLcGCW6t22GQdc&#10;hOpFbQi0n7trdX0FHmt7/Lfa663PaLj4ueFfhnMbG+0lbO8dGCpCwKvGflUMEC4/E11XxU8b6Xq/&#10;guxs9P8ADlpLPIybLoMGWAsOpIJwfxrx6x8K6TqWtmTxbAus312Uj04qpULtPAI6AetdV8WfBHiL&#10;w/4Y1xdEa2hTfGbiFFLkZ4257e9c+jtZ+t9i3CKlFy33Wu58zaj8Dtb8PXUs2oXKXw1FcJcWj/LA&#10;x7HPpX6FeB9Aa78C6NoWp20gD43BUwJlTozDHIxXwpqP7Rtl4f0LSNAm0pWu7IrLdtu3rMM52Kfe&#10;v0g+C3xg1PxtolrqNtoAt4/L2oZ8LtAHRR6VtNSk1zbPy3MK83COiV07vW1rbHzz8d9KTQdMsNMs&#10;n1BLBpdrwQK2xlHOPYGn3Hh3wlp1pZtf6w0H2qNPtVojZ2RAdcd8d813vhr46xa5431zQdVsR9mt&#10;ZFRJ0XzFQt/fbtVX412/gPTLLUrK2mgme9UCS93BjEXONu7+lYyjZdP+HOinVneEHGV2r3WqfqzC&#10;1rwJ4M8RaLe2PhLxTFHp8CZPmxh1aQ87R0/GvAtC+HniL4dXVkt74SgvLSS4R/tKgFRk4LD3rpLv&#10;wFd/DvTWsNN2alb68yW8OcAW+VyZGfoAa+h/h94W8QWtxpml+JdVbU4JEVrWOBiI4QP7+ckkdqpP&#10;4kno2Q7RSbm5Jff5nYfE3wx4f8WeF7S0vrESWkDCWTCHzI0UZJFfHlp8CPA+s6vYjw9rZA5It8+W&#10;rnrhlPWvqL9pHxP4w8OqdP8ADGnJPB9idpZJeDCX47/e+lfI3iXwp4H8M/D7R9dg164h8W+ajbYp&#10;s7nkPzLtHQfSpg2lKz62svuJofw1Lo9uu/cyPiHf6D4Hvzp2lWqWWs3c8cVy7RnyYVXoxPIyetdR&#10;4T+KHiDwHqmsapqGqtfQeR+5RFZ42Yj7zYHH61z3jX40a5pvhKHQNU8IQG/1eLdDdzgbmB53MR3H&#10;tzW18JPiBDNZanpWrrYG68kKkBwEkUDHOe9aWain976m3xKUZa+XQ3dH/aD1vx0lyfD2myS3EaBZ&#10;khjMnX7zc16b4g8F6zbJ4f1q611Lp7d1WW2RSgEbdc7v4hXsnhLTbTwd4avPF2keFLbT2jtGM6oR&#10;tmCjhsj3r86fCfxt8b+JdX1m71HSvtOnvdYK25+ZWZuMepFRZycuVbK7u+5hSqXlyxSSi7Oy38vI&#10;9R/aV0XxTJZR61ZzqkMJEcNpnEkqnr+Fb37OPxqPhf4f3t1f2LWupxzthnwXkQnjHfGK+R/2gvi9&#10;qWqeILO206SZXtcp5U2du76diK9Z+FHg3UtW8O6kdaszJfySxC2ZmwixY5NdU6dsOnKyu7+YpJSv&#10;F6pWXkeo2HxH1Lxv49tNfvdQtFsdL3Sw2cnIKkclx3Neoa34j8M/EU3V3b6NZ21ih5uG+XzpAOQA&#10;MDj3r5A1XTNE8La9e26yiTz02t9kYuxY9VRfWvSrT4h6xrfhC90XS9FEEenTIWjkgKSBCeXc9/cn&#10;BrKcVaNr2WxpCCvC2jWnoj6C+H/g+8uLAaw0cbtZRytbQu2NsSE4wB3OODXk2m/H/wCIGheO4LU6&#10;MJ7C9QuscQw6qO7Hpmuc8Sx/ELw1o2kaveRTHSFljEi2zHE0ZOcOvBA9q9W1jxd4dudYi1qw1Dbf&#10;SWSxwWU6YUMw4VQOmfapT5dbX/rcma5pSuuZPTbbyPlTSvHOpap8WL7xGD/YtkJys8Abc5CcYxxy&#10;e5r7ntvjZY6VFqd5BrzJ9ojUJHer5YI7kDg8+9fLngm3Oh+INbufFegwRXwVrhFkUbSx5BB6E1zf&#10;xXgtvH2gaZcXeqR21zcXYihbbhmBPt2Fa1WpOC2SSV0VKnFx1jfTqe4/CDQ/B3ie98Qz60n29Q5k&#10;hRCSjZ57Vd8X/EyyRIYIPCcjafbyBGba20BDxkngV5x4f8Xar+z0tjZ3kMOtLqOyKCWHh02jpg16&#10;b+0V8StT1bwHaR2tqtna38sf2oqoDoTz83oaicFeNtr2RlzSdRvkuml1207Hr/hv9pDRX0aZYdJl&#10;ebAjFvFGZBg9yV6fWvmjVPhNp19r0/iNtLk8m4DPNHG+Uj28kbeOte8fs2+H9J8F6JvvZPNa8Ql5&#10;MbhtxXkvxK+JmheILi48HeFriVLm6uMy3nKKq5+ZTn29Klp+0919NX5BQSjOajT6q73R9BfDL4fe&#10;GbTwvZ5t2+wy3HmwgHJDE5Bb6eleja/o2nWKTSJp8d1BJHma8DfNGPRvSvEfGfii7+HPhWDw7oun&#10;rfH7KQJS+/ytw5cH6muJ+Afim/8AC+manpOtG5upb2L7WMgy4U9sHOAamVlzarf7yHRqTbmpNq+i&#10;va6Ox8Y6fpdlcGDwxA+pi6i3SJ5gZYXUZA3df8K+UJNR1+6njt/EHh6Gz064uNjSzgMxKnGFYV9L&#10;WvinxF4gstTvvD3gtLUaYGQxyfLLKCeWUDA6evNc74Ee58YagLLWrx7ZIY2eztp025nb+859Kyhp&#10;0Xl0sd0JOMdZfDv1fzPor4Tar4UvBeHSLWJpLGMQyliOFUfw+tcb46k1/WZpo/C1lJJEjE3SGNQC&#10;MZwpHc9uK8V1TwRfeH9M1wNPNcaxMjKfsbeV5e37rehX1PWofg38XPiM+jRWtrGqmEOt3c3Bzgr7&#10;VrddenY53RalKcGpN2tzbHd6joWj+JtBsbg20tnrEUoilVAY2EcZ+YOOPzqp430aAXmj6raakbCz&#10;MQi+zwNh5ZBxuftXj918WPEGpalqpgeKCOyhzLMwA85uh2+me1c7oPxK03WtT8P2trpN4GF2qzXt&#10;ySYUJPOPrQot9DoUWrNy6vTc9ZsPCeta79oudZ1i+t4YN8dkVYgzADqCf5dK8L8KfCTV7vxPNPc6&#10;rPHqCrvgaQlpNucA/hX3d4z8RHSPEOmW8s0N1pawFpdq5AIXHGK8v8MeG9K0nxRqHiG1ub25M8X+&#10;i+ecQJETkhWPYelXTqWla9rprYxhVco83JurxXQ6L4qfCbwDB4ctL3xJm9ihtgs14zZmWQ4Gc/Wv&#10;yi1D4aXT6ut/YRX17pKuzWtxglztOVDemK+1fis3jPx9qOqroyJPpdjEWnt4sMhY9fqRWj8Dfjb4&#10;XtfC9pp+pWDiGSR7d9gxypwQQOR9a7MPKUIya/8AAe1zn5Wo+83KV7nDeHdXGv6rpGk+LNTuNP0y&#10;8t9nylmecngJxnHPevSdW+D1v4O+32OgRxXlvdLtjS4OfIXszMeSaoQ6RpWo+LlMGmXn2G0kDp5s&#10;y4jRs8gk5C+1fR+n/AbwZ4yiS9s9angggf8A0jZctmT/AGeuMe9YyvKKS0ua1aqpWlJu1u1z5c+I&#10;XhHw9NqujWWqavHLm2hjWCHhYWPDEkfzr6x+EfjrSfD8E+hadPBd7sx24Q73YkYIkPoK4P4zfCzw&#10;Ppr2VrD4aef7PGCbhJTux/tGub8PeA4rzXbLxJ4btriyhs4TC8CKXeRx/GAcis2la3M+o7xrUk2v&#10;dfV6feest8CdY0WTTNcWBYbiz82ea4klyhQgnZtJ4HvXBfG/9oa4tvA66vouk3AeRTFcXaZMYOcE&#10;AenvXsR8Y6f8RND1e01fV5tMkQmBLV5PKcEcbmU46+leg6P4Os00ZbJnttRsha7XjkQCOTAwSa5n&#10;G6t0una5jOs1Z1YpzT6JpWf5nyx8ILaHxZ4e8Ma5qFzbShITvs1yqOSeN3q3rmvp/wCHF8qPqRZS&#10;I95WGylOVQf7Oegr85b/AOJlv4J1K90bRdKlLw6gXjxGzW8AY9S3p6CvQ/iBY6745uX1TR/FJtNO&#10;0+Bf7Qubd+PNYZI2rXQrp8yilF9+xWJpOomnK/6anFfESc3HxSuZ9N0u5mtbbaLmC2UtCznkggcV&#10;6J+0t4o8NWMPh1tRaX7iiGyT5cM2ASSOfl9K+Zvhh8fda+FWu3dqGi1Ky1CbcbiUASDtkg819ISf&#10;DzTL7U18b6zqNtqGnTjMcFwdvl55xH2rZwUPZqWySs+43P3l5aLXqzH+Mfw68H3HhjS5tG0kvrES&#10;oyzIC5Cnkl+vSvdPhN8RUlstOsdVNs0sMIUMzLk7R2HpXAav8ZbbSPsl14a8MqmnyQPG5+XBI9CT&#10;XyT4/vrbxFpmn3Vp51ncz6jtuYbcneIurHis4KVTR6Lm+4coKUGpJrqrvU+vvH3xm0TRvGNuyakt&#10;tG0W15o/mw2TgCvk68+NOo6J49uQ0MLtfzIiyXeAGjk4Dsx4x3r2PxN8PdK8T6LZDwZaQ6hcWcYP&#10;775ZFY8fMT1PFcn8JvgtY+I9auF8W2bf2laIUltS3AUdCPataMaa5m1fRq3cFywWnRfgSeLfhb/w&#10;i3iWXX9H8VJdar5azwpYRggMx+6RyNpr7Q1bSrnxx8P9F/4Tm1jiFxGDLAOH8zH31214B8T/ANmn&#10;7G+n6n4SeS3MYjSVDKQGUHn72c4rmPFH7R9zJrb6ZeyiBNHsTCqLz9pmYDgD14olzTUEtWvwSMm4&#10;1ORqS0ere57f4F8GnXNAvoPD+szRw2zPb2sT7di+WMZYEHOa+edX+Auq/DrxJYeI57Zda3RM15ax&#10;EYjY9WBPYfSvLfDPif4nm8ttJjSfR7fU5i8flLh2DHsew9a+1rW2j8L2ujRa1rJuHuJfIdZif3hP&#10;UE9h69qVTnpv4l72j6lXfNLXR7K2p59L+1l8OL3wtqdhZ6Qft8jNEUlQHy1bhm347V4xp/hRL2GK&#10;18JeI4FDBpbxmbasady1e1+MPC/wz8Kaheak2g+fHfxlZYLZPPVR3fCj5R718p+OPBfhjxzrGkaP&#10;8LbqeCe9hdb5WYxwZXuSf17UoQi27N+b3SsSvdTst9TwxvCcqeNkFldLdXMV0B5ycxFgfvfSvv74&#10;u+AVXwgqab4sZdXcpLcRvLkMFGSB6Y7V4BoH7LfjXwJDf3epTBpLbHltbgzLIO4yO9fRngbxzpni&#10;icRadoMSJDbfZ7r7YPnLgfMwAyQB71pWnzWcWmo21JpqyvtfWyZxvgD4nO9hPp9zNJdX8wESkKPn&#10;YjaBk9PevcPA/wCzbJaIupanCYJYl+0NjLwuV+bBBr89tI+IGlQeL9StLi4Wya3uCLaRPurIpwM1&#10;+k/wt8c+L9T8M6npurrHfXFzBIbSaM4jMe3jcR3qaqlThdXV43Q5zqJe7bfV+RjeLblvjLanTtN8&#10;QDSdOidbeUKFxI46jBII+lb3hvwFqHwz1fS9DmuW16yvItqxFtjxqo+bPY+1fDPwz8ZX3hDW7zw3&#10;J4OfUb2+ld3Tfja46FT6DHJr6U+Fvgrx7FJdeIL7W45rve6CyuJN3kRKeiuDxxVSockbKS5X73e9&#10;xqNtL2ja1vP1OY8ceBLWbUvElrpst3baQ0oaaCDczRM3VQR0HrXsXwA/Y+0bw2o1vU55L69VTJYu&#10;52xwJjgEfxE9ya8G+KPizxJ4Z1GGfw5ewLDeEPcAOJER/wDbNfXfwb+Jd1cWF3ZatrMN0zRghIh/&#10;qw4qV7WNJuM7XVtPIWNdTkjybq131scz468Zaz4yktvDejXMVneWbmW5kA5RQcDB7g9q9ysdO0oW&#10;1ut3cafLOsarJI2zczKMZNfKfw+8NQ+HPH3iN7bUGuTdoikyNloVySeO/WvXZ/2cPC93JJPN4hm8&#10;yVi7Zfbyxz0zWc0nGFtbpNt9zKr7OCjHm5I2urK7dz84/BdzKdM0lrlmRogUTKg5HvXHfFSEx3Vp&#10;M04lcOuUTqAen416F8MtFvZtD1KS9nUPC7DPoSOlcZ/Z1qLoxojyXPG1n+6h7c4r8cp/xJPsfoFR&#10;N0Yq29jhPF1/dT3VgbmMvFcDYXHoOBu968vm0aezvTFpzeYxziMDPXv9a+lPH/wzuW0pWutYhtXd&#10;fMWR22rn0AHGK2/Bnwrh0Gxs5NRn8+8uQGDRDIVD0JNd8cTCFK99drHJ9TqTq6ppb37HG/DDwH4h&#10;W2uUubiSCKfhYjyRnv7V9P8AhTwtNpNjFDBIgCvmc7iQR6n0ruPB3wst76eR08Qr5ixZMYwAoxx1&#10;714Xo0Wqad43uLW2vJbqAMyTlidnofavEq1XNybWh7VGlGioLVvb7zs9at9Ll1a1uY3/AHijYQPu&#10;kDuK6jw58H77xBHf69pWqoksEjboSeRt9vek0zwR9i+3XcsqhULNDv6KO/NYvwy8XyWk96n26OOO&#10;ZzvkU4V8+tZRfdfjY3mtkrXvc+b/AIjeK9Q1vznuIo457CQwsi8b+27I/lXpvwsiB8M6dJIqjbdu&#10;VA7swA5NdHrHwfttWk1K9fWokLFz5cY5PcEHvWa2iHStI0WGK52RByZM9z06e9bSqLkjHqclOjON&#10;Wc3qraGjf+LpPDd/DqaWkF2Uf95AOSF9s967zxl8RdL8R2ljcW8n2B0jMkkbHDKMcnjtXkOq6NFd&#10;QNEyum0mTeeMgc9a8b1jU554LnYhdQhDEjBKgYwKuNNyjvbuRVrckr2vpoe06bP4RuI7mG5vDJFc&#10;/KSGzknocDpXmdr8M5dI15p97zWa5NsxwSozwDXk8Pwv1b+yLTULUO5nYlcEny/w7V9sfCTw9qN3&#10;pNnaXkn2q4AACJnAA5yc960qS9jB8k730aMqCeImuely2V0zav55Lext5dQumdlT5I2PCqBxwK4j&#10;wn4un1Ddb2gAVyysZBkIrH0PWtvxZ4iiGpzE2hLWn7mSLru29cZridU8S6TA0FxpkHktJwYW+Vs/&#10;Qdq4qad/M9Cbt1RwXj211LQCYVeNpYNzRbMAYY849MV0OjeE5rrRjq81wWnwBLET91MdRitqSw0/&#10;xVbourag6SxksiKAHZf7pJ7V3Phvw5YHStYeC/eOVkMcUJ+bAAwOK7PaOySepzxpe85broeO6H4Y&#10;tL2LVJRDj5VVuo3At04rufE9ncwad/o6rGiIF5zkAfSszSNJuLHSmtreTzpwWklw2C2PSs3R/GLa&#10;tb6rZtHi5tvnA55UDuOay3fzLSSilazaMHwb4eTVtatL/WrkbbbCGRDjeuMYYd8V9O6t4r8La7Dc&#10;2NjZQ29vajmZwAXZemM18966l3Z6FaTwW0bNKwEnqy46j3rEi0z+2obeyhlZDGvmuw7kc4c05x5r&#10;tvyJpy5NErvf1ue4+HPD83iXRtQDkmNXyrg9WHXGfavIvivNCujNDDLGW81d5Y5fC8CvSvBF3Pp8&#10;yp5qxWsMXzxq3JY8Z/Gvnj4teGLn/hKNPFtkxyEGVWYnqevvxVYWC9rHyFipP2T0vfQg+GAkLaiG&#10;PmGXCKU4z3ArqfFfhhdQurK0muDHLJMA7R5BCYHesbw3bTWHiOayCZh2B12/KzORiur8R6oNMtJb&#10;ifBmWQLtJ2sN3C/jW1V3qNrqc1KK9lZ9Hr8jrPHuh6T4R8N2ljp9wN8kwZjkbmHeuTufHX9u+Hp0&#10;jKm4024EYCjiWJvlYn0ODWB4b1ZPGFrcwXQMd3avuG/uB2Fcb4jifQp44obcw/aHVpXHG4E9T61K&#10;jq09wlU0Uo/A1Y940XxNf6fe2k9rbCOMARyeqgDB61ueLrWbTbrRbmScSx3FycDd97f0Bryr4iWV&#10;3LpaTWV4weCSPevQuHwPyqH4meJL8R6BY3FuSY51kfHyn5V6A+9ZRp+9HzubzqtRmnfSzRreLtZk&#10;imurazm2OcyFzyB/s4/rXEad4bv5dN1vUHy6xW/zAZ53EADB711uj2aa0JrhFWBPOG/dhjgenrXR&#10;azrN9NYizsrELbzN5ZfGNzDua2jG2hjJczcm3bpY8l8Da7ef2jaRQqwjKsswAyBtXPPpXTeHdXvb&#10;f+10dwyPJ54VjjOOMbhU3gDwTc6Q+qNezKfNyqIrfNz3Ncp4p0+8sr6ztbUkvcRyZVSeMD+tdDSc&#10;pW7GUVKMYt33en4HrPh3WYPsk0bHelxIHVkOAm3rn1+teceOPF98mpLFptwV2gLuH8TAdc+la7aH&#10;e6X4atYp3Md3IoJxxlWPTFYllY2smo3LkohsYFuN0g4Yn+E+pp0UuaRVSUrRjs9Ge4aNb6ncaHHd&#10;XWjuJo4t0jLlTIo7rnrWR4KsXuNZkuIYiMl5cKSQ2B0+uetTWv7QmrXNhFpr2sZEsLDzdvCKP0x7&#10;VL8KvFEM15FNHJ5bQWkqsAPlJP8AF+Nc1SElGd0dMJxk4Wle3c7Bb68mtSk8L/LbGONmH8eeP/11&#10;5j4306WaC0uvLDSF0UqT/DjGazvDutazJrd4Ly9drYhliboCeorsvEV+l7p8Ikj8uQqVVkHUehrm&#10;hBqS1NHJTg9Dx/UvtOn6lby7t0jhAVGSDjvXK6Rq8j+I7hpJny9vKyKOSCelewreDTIg96cwoB88&#10;ZGefUEZpbz4a2UFve+JLK5Mu1VKRtxgOecetdkZJRfmcsqbumns7tdi5Z+H9a0/w3d6k06/Zt6Rv&#10;C45Yueo6fjW+2uaTbaNc2lzYGO7WDfHJEvBB7nniuEl8WanrFvFpspKWiPvkbGNxHauX8b67ZXx0&#10;8Qowm5SXJ7L0qYXvqauajF2elklc7TwXcM+kaneXcRdFuEj3EEkCQY4z6Yrl7/RbjQvEulTWg2lp&#10;vNjdjyQUKkD8+ldp8M9QA0iXT5Mqlw2WJOcMvK9a9B0HwBdeItd0aK7TbDakuHQ/MQOpJrOpU5XK&#10;6Goc0Ia6qz9Dx2fwzfaSs+tXCCdzIQobGFVyfmI9aueG/EM1vp19FLc4Mgf5cluDk5Yt9a7n43+N&#10;NOtdYvrHTvnAVIUUDcu9Tya8Ruo5JbS9LKE2jMhGSAeproi3OEZS+RjNqE/dey1XmcTokGofbI4y&#10;m0MGkYjhcbuBxX0Rbho9Juo3u1RzxGEPcjsTXzSfGz397a21syLHt8tSB97jGa9tvNKD6XPaywkT&#10;RoDFN0G8elaYpO8bqxGGkrTtqVvhRo3259WQtIEVRmTduLhm2kMfXNfS3wh8KWfhOTU7eaQuZIpN&#10;o25CBuTn3riPhJpOm6To0xZZC9w+6SUnIJBBAHtXpMd/Fqv2sXUTW7/8s5Fz82OOea8yrU96Vn1/&#10;I9CjStCF1rb8zxPxDYWNpqLzwR+eHfaQOeXydx+mKzbXSrGzvb26adcSR8KB823AH512WsaRPaTr&#10;NCG+RyChIIcEcYrjNR8G3FxGZkmMRaQBcH7pJyQfatqcrpEzi09I36nXaO9pdaYt7FN5cKyGIkqN&#10;6kDoRXl9/d2smrwz2pPlyFVkEhyQc4yF6113hzwreiy1OyivYJUZy6xM4D+ZxycV5v4YlXSvE8EG&#10;pQnznnjUxkc43dj/ACroi9Jehz1G/wB2mrXZ7Rr0F1LqEFlFfOkXk7jEG5+XsfSqOqypawra7ViS&#10;VSN/TOa3vEelW9r4muWg3SHzdwOecMMFa47xrrFteWcME67JTKyRjuDGc1nHexrJ2UmYHxI8GR33&#10;hiNIr/yrlWWTYDgHYDzisDUvEN9pfhuW7WNkljiQIFOeCOST+HSvSfiNa2WoXnhpLRhHKLRFkJIY&#10;SZGGX6+leYR22waxp88okPksYt3AJA5OPbtXZRkrRT1V7nJWTUpNaXVrnFv49WTVrWXehhvYoxIr&#10;fwNjDYrZ1vVVt7izEBUs8bqinjjI5r57luEYaYssZJjkweMDjivoGHwc+p2llJ5RPlqxaXcVKqR6&#10;DrXbVpxjyvbSxwUas58y31v9513hHwjf3V6+rrAZYUUeYpPAyMHrXqPi3xHHDfWFotmTGyKCq9MK&#10;MnFeQaf4m8V+HZ7Ozs518m4+8XGAU+prsNf8UJeR2kktud0B8tirAkZ4Le4rhnBuV+nQ76VWKg0r&#10;p3u7nmt5rl9B4kZoHYW8wIKj7u9T04716Pdao9wtqk00AR8hpiANhxnaa5/Rl065ms2gP+ruWEmQ&#10;RnPGa4pNSj0mVvtVok0L3b7Y25+6SM1oo6mSm0t92d7o3i8T2UNlbTJ/x8b1LkM6BT8209xWR8UN&#10;W+w3oUlw0qRTBlbt06++KrXWhRRQadd2NuIjdxTMxb+HDHpXa+F9P0vxPLDbajIZAbERRleNxiHT&#10;NRO2/myleS5b66WOO8XTWENrps7x5eeEKyxknI6g/jX1B8EtW+yaQ0EjFEjjdlDcbgy56Hvmvma1&#10;8E6lrWp30UMUqQ2pjSOUDeF8vr1xXumixxwSL5122ITtY5y23HTA9a5cU/dikzow8XzSk15I8W8Z&#10;/D+W48TzXls+2CaEM8fcN3rX/sK8XWrO0ggCMBH5rDgleO3rX0BqzeH3hjuLe2ncCPBzkYA7mvKb&#10;e+nk1a1mgmDSbMs5GeE6A+3vUqTaW2iKlTinfvK55l8VPiXbaTqdzpunW6LOFCzTsMsSOgzXb/Db&#10;4j3nhPUbWwu7hGY/vpOMgu4zsPt71zGg6PpOu67f6pewBjEev3QCPXPauq8TfBi21yW7vtMvHjdR&#10;50oYnBUDotaScORRt8/MxgqvPKad9dF5Hq+v+LCLqTUbcNbxTFCqr23Hn8Kw7jQheRa3aW+oM0cO&#10;6bKcbVfnAxXmfj3VZ5/C5+xThhBCisHGCWTg4x3q98JNbmutN1Yzfuze2XlmTPC546+orkVD3ea/&#10;U7HiE5qNt1c4f/hD9Vne4MVgfsquETeevqwr1f4c+FZvCryXaL5wuofJkDNx1PGK8b1HU73Rbz7G&#10;9/K8Rm2hg27b33ZHavbPCXiOO0MceqTpJbXGzY4OPmzx+JroqxlyK3U5qHs+d6O67nzl8TdJuoft&#10;gNsywqZGLnOB6ACsz4ReGbrVbaKWF3WaNiY1UD58V9J/GOIXeqwWltkxXKpuBwUYHjANWvh94EOg&#10;6rYXL3EcUUGQYk+bdn1ro50qDT3MXQvXutUtzyPxNeW0mpi0u9Od2WyL+du6HGMevWuS8Oz29tIq&#10;SWzNaXEYMi4OVI9T6V9MeNv+Ed0zVnvmsjfzyJtdQ2FiXqSR71YuPFtk1pFENHgWCb5Qm0YAx/nm&#10;ud1LRWnQ6PZXm3zrft+Zzq6MkA0a7hvWjgMoKlByV68isrxrDJptpqV0kufteoB1yOQjr0rs9Ts5&#10;XsNPnClYmJVABjAXsa8o+IdtsgjLXEkke8FV5Gx16Ag+ua5aOtRep0VVywk0eCajquo2F1DqJTcy&#10;y+V85ycNxn6V9HfBq8hvNf1a0mEf2uVYhGpXAZTywA9cVwHhbTodc1BbW60zdtIw68qT7+lfS0Oh&#10;aN4c1a91e3UrdboYVBGQCwwMfWu7F1opcrvc48LSlzKalonsYHj/AOJGm+HJbmxTS3laBvK804G0&#10;Hnco6V8q+NoJL6FvKYK0hVlVQcjd2r2b4lfYL63uUuo3FzcxMV2geuAT16V45pVlcRxLtuzv3KSj&#10;jdkL79s0YOK5U7ameNcpScW7o1/hVp62d5JDfzMXRiYwScDjNdl4JvJtY1RmuJP3UNyWEhPy5AI/&#10;pWppUUCarosy25eSSZd6junRic1rvoPhbTNS1YSayyoZS32aJMCPdzgk96t6uXmFOHLGCurJ66nO&#10;6cdLuIfEFwl6jSO7gJJ8pUg8D8TWH8PPDVm98biaF4Zgzoc7iCCeuR6VW8S+G9GvFlTTpJEkuJwB&#10;uOAXHoe9eyeBre/0+K1hvYAEKlixPJYcEH2qai5YPXcukuaorpadVrubfil9JkuYYbVpPMtdoZN3&#10;LJwS3IxzXCr4n1PxvF4oZLSOO00xljgZRh3Hpn8zW1qKNf6lceTGgK27YIPI2jPbtWPo1wun6C5t&#10;5FgF7cjzi3IBYbTx6+lc1NWW29jpm25b6a38yO68NxWmhWtxbxmO6iZZnb7u8EjgVgarr9ybKQW6&#10;orOgJfGWYOcYp3imLV7VWiW6bayBQB8xZcZOM+tc5p+n3M9rJcpJ+7TYgDHn349ataGE3Z2Stpr8&#10;i3rUesG0kaKSRRIoj2HO04rA0f4ZeKL7TrxRA6lXy6pySfU+2K9D1zxDdyW0VlsWKaHhiwBLY5Az&#10;05q7pvxMu9MtpvscbmWYKlwgzkg9xXRByUdtzOcYOWsmVdB+I8um2EmkKgE6h4w8iAq7BenPTFN8&#10;N6vfTBJLu1DRw4d5G4G7sF9a6yy+CSajZ3Ek2qOGnxI23BZd/wA2a57xDPpvhiK0sLe7a4IkCqOG&#10;46HNY6N6Gq5kk5OySJvskfiCPXWit1hH2LfEDgEFXPOT3NM8PXF1b2UsN7P5oMYiCqM7lOc4x3rN&#10;0md7n7Ymozsd8jIscYG4pjo2OOKj0Tw4thqUmo2mpM1vFHgQykBhj0Udqtq6ZmpO8Wvn0/A52/gF&#10;xe29vArW6RuMSSNsZwO2OtdDB4Iu0kuLm6h8+2T94pjbcxf6+tW9a0xtQubvW2tlMcsqj5WDFB0H&#10;FVNC1xrG7vLKO4kaAoWnZs/Lu6ba26aPZGdo82u19P8AhjMa8l0h7XUZtLO2S42LgcgP1we5FYl7&#10;PP8A2nrUVvbMGO5lWX5Th8dTWRd+J9bGu/2MDJLZxzrLGxXcApHBBrf+IWrXOneJtTuIHDSDYUDc&#10;DBA4x3GK3jFpr0MXNcr10Uknp95N4d+H1/BJjUFRkkj8xipzg5zjdXsuheFtQN1JeCC3j0oxhVtk&#10;B3OE6vkjr71Y0n4hTHwmDHpcJMqP5kjD7qjpjPWvKvBnjW8OrXAeRnR0ChRkIqycDA6VzJzkpt9N&#10;Dqi6cORa66mnquh6fb3/ANot4JFhlJcIxJLdiM9q9H+H3iuy1O6u7aeQRx2yeWYS25Srd8HiuV07&#10;xLJdatq6QxRBLFGVVfqQBXF+NZYNPvLGbSDzdQRyeYv9/wDiB9qys9i+ZR95bX2seiaJBZQ+Kr4Q&#10;xia1jzynRR/s1yOswm6tNYjiBiiaYqmB8zFj0P4Vvaf5J1S1VZTEz2pyoIGSRgH8zXn1p4a8QaNf&#10;3MFxOJNky3A3NkyA9SuetEVfrsEm7LR7u9vMyvg5d+Tq19ZyRvE8L70bsqg8g16Rp2jQr4l1LUrm&#10;4H2FJGZRsyXJPbHb3rtvhT4R+xnWvEWpWO+bZsjtgMAhh95vc1xGtaiPEN5PHaQJalsHbHKVACj0&#10;9jT3k/kKC5Yx8ndLuddDqb6vJriTpi2ggR4Ik53AsB+fNcxfmXTrqxtTpkNkpkHlvkbiH5O+s7wR&#10;cX1taeKVuJXeSOy+VhjcdjZGT3rkp7a78QzJaNqCrLI+yMynByOi57HFbUqau9dEKpV92Ltr/wAE&#10;9j8Yanpmo6ZeRXEj5hJCbfmGFGCAfSuK+DWn3EmnaxJLLjckkdvu6EYwCa8bu5NT8P6/e6dcoJEh&#10;hzHlt3Jxnoeeau6d4ou49SlFreERwAKwHAMjdQfaup4ZqnZPfU5vrSdVScbNXVj0e7nXSILbcvmy&#10;xSD5XOMAHOQR3p/j/wCId541utHMJNtBa5dtxGdy8Ee+axZbqKS5YOJGknXCkfMoyMkt/SsC5gih&#10;v4LCWbyhKEdSi5yFOc8etFOklbuiKlRvbbRDYPDt5qt1BcJfB5lkBeFmzkHpyCeldd4RuppbzUrW&#10;QSAQxv8Au34Rj6Giw0qy0Vm8iUym4nGN5Oc/yH41fbU5vLvHe1WONSUZ8DcpHBztGMHNKSvdBBWs&#10;79dep5fr0s0MN1qHlxhf9XEicd8EV6H8Mtehk8I6wtxHI0ktxDsj7nJwN3tiuE0rwpr+um+0axtW&#10;upA/nxbBz9MnoDXqHgjwje6ZYeJbC9gaO9iSKfy/u7SCcc+nvVV+X2dut0RQ5nUvbSz+8zPiTesm&#10;u6HZWsb+SIFfYp+VtpHH4Z6V3useIrZAlpFGyyQID5iHadzdiO49aztQ8HLDFoHmB/t0AaZjv3ZR&#10;yO/fFcZpeoR6nc3sjygOtzsAPGVBxg4rnUU1DyOlSlFy/vW+SsTtaXNzbI90d2y6ZmON3B6HFW/B&#10;wvZPEV0Lm7lmghgkbbJwF9Dt4/Dir+rXNmLK6t5/kYFTFt48zDD5RXo3ijUrF9HCCzC3gstjTKAN&#10;yEcBsdSKUpe7buawj7yd/h1fmeLa14dstQu5lt4nmdoi0YjBLOPYDtXTeHPgZrcFtZamZ57GKBSz&#10;QyHD5PoO4Nev/D3xDpnh7QBIYEfUJLYJE4G5wD0HtXBHxtc3zOZneWRmYA7yoVV5OB0J4qfaTaaX&#10;TRlKjC6ct2dPo+n3d6sL+TDDbCQZ81gGl29ietWz8ULjUYprbUbOIC3ZkWCEHYUU4BGK8fsNQS/v&#10;gt7Iz28ZDhVJHPYV03iXRm/1tvL5LeaBGqZ4WQYwSKOWzs+pcZtq66HTT6RYQeG7u4uShMsh8pSd&#10;xBPQE9uK4TT/AA3aan4Y1LT7jTWkgZjInyHCN6hsdq3rLXrG1022SVBMkchOx+7Kf4hW/B8Y9Rut&#10;Rs9P+zQx2l0PK+zxqAUB4BJ/nWtLm3itne/oZ1FBuN2tVa3qfmd498H6v4TvSrM4iblJELAY7ZA6&#10;VF4D+KeqaXdMj3bNHIMb5OSp9ia/QnxtoVhd2q3k2nxvETsEeAScHDE5zXyz8Qf2b97T3mhu6xAe&#10;Y8MnRBjPynHP419rgc2w9enGFeKTatd7M+Tx+UYmhU9ph5NpO/LfUv2vxHvXb5pUaI9CVGSa2X8f&#10;Woi3zukBHQD5Qc9yTXy3a6i6f6BMDG6Ng568e1V/EeuSzBl3ei88ghfTFewsupO3u/ceY8ynFO72&#10;7n0/B8VtPDLHBKzv08xT0+uea0YviWu3GxZGZsPhgD9c18PnU8RjGd2eTnGfr7VVXUZ4nJVyBnsS&#10;c1Syul6HO86krK1z7T1PU9MvYvlhEW3LM3Tnt9RXEz6pNCFZiJCuRlmO0D35rxbTPH9zFKomhWZV&#10;AwGzXof9q29/FE5tY1aT/b2gH3rWNDksnqbLFRraxepvweLFyR9qaTPASFdyp/wM19XeDdL0u58N&#10;Wst5bEtJbu5b02jOTXxYNHRmQIyQHsUbOSO5A619C6NqFy/h+aFZ3PlWjBo84wMda9XLI0FKrzxT&#10;9x2v3OLHOu40+STXvq9ux5kvjK3APnTDG7C8jGAeOOwrrtL8YaR5EMvmqQAQwPzfh9K+UDHKshEr&#10;KqHO3nJP4V0On3lnaoJJHYnHzgEDj0ryamGg2z0qWMmu2nc+lLjxPYysCHBBGQoBXA9K67wjYJ4g&#10;aeQ3jxBSFZFPb1+lfIL+JklIWP5AAdofuPc17z8IfFg8+ZG4/cY4xyRznFa4LA03Wp86umRi8fP2&#10;M3B2aW6O18WRnSNWa1Ll4VjBBIxuOe2e9Z39qthApI5wCDnaT3rI+NmoXtvLo90GQb4mGc5ByeM1&#10;4onjG9lbZI3HXK8E9v0rPMcDCFaajFJLZF4HHynRg5O7a1Z9Ar4mlhdiZ0UDuTwfx/nWa/jqOKNv&#10;9KUEkhsdfoMdvcV5BNZXN15c8auwYZ4zg1dg8Fys5llfCjGUA+Y+3tXmOhDsjuWIqdEfTHww+I0N&#10;zfPFJetGCuWLZzGFH54NavxW1Wy1mXS308h5lZhI4bgp24NfN1vCMslsohZUOBuywA/rWpbXl0lg&#10;7hyrD5SHYbvWtpVW6Pskkle5MY/vXUbbdrHrWmJFGXMsu5kOSXHyge30rrbXWIIgi790RQgsRsXn&#10;oea+S7nx3deU0SxuhUDDADnHXJJrj73xLcXcjI0zyEgnBc4GOnSvO/syVR35rHas1jTStG7Pui0+&#10;JmnafA7vMG2AqQBxkVxF98QZNfl8uJ1S3T5i4HI9hXyC2sTmWGJnLR8bgz8ZroH8YXIje3hVVRxs&#10;AjGM57k+tawyWEdb3fcznnNSas9F2XU94n8SXWp5tbOfybdDtlcnMjH2NOsNUs7GaMyTxxyg4O75&#10;mx6j6187/wBtz6YgR8PI3zAdcdskVj3Ul/cS4eZhg5G75cd+M10f2ZHa9l+ZzLMJb2vI/QOw+K8A&#10;jUrqaIQuMuFG4ewOKrS/Fe3LwFL5CDliFxk/jX593mqRQSDzCXIGAR0H4U/UrmeS1tpZv3UZBGcn&#10;nHtWK4doN311Oj/WGqrq60P0Tg+NhA/eX8EijP3uox74HSueuPj2ZpJiupWsajoQfmY1+amo6yvl&#10;NFDIQpPJLZPHaseHU4IQxLM0mMg88VvDhXD2uclTi+tFpJaLrex+nA+PkcIV5dWgXOCcHJOO1A/a&#10;DsJo5JH12QIzZbYpwcdgO9fmPNroaNUVSR1JJ71Zh8SyxxqiRIvYHGT9RV/6q4fo/wAjOPGFW/lb&#10;zep+jt9+0BoDp5cYnuH+8cghmA+vQe1c1f8A7Q8FuqC30wt5mSCxA49K/P8AXW7vcWWUqeQNvBqC&#10;S7uJOXnfHXGc1pDhjDR3uyJ8V4ia0SXofaV9+0HrbxymCCGFRyGY7nPsOa5a7+OXia9VUkuhE33i&#10;U4YAe/8AjXy1a2ktzIiIWLHkYru7bQXghACAyHlnY4AB7DNKpluGpPSnH7iaWbYut9uVuup1eq/E&#10;rX73zI5tVmWLsquQD64ArlNN1WcX8V0zsVjPynJJ/HNRSaWsWDvORwccj6cV0mn+H7nUNkNpbybh&#10;gMfT1P0o5adOLskl9wU416s1dttPRXu2Hii9eS6ivbSbDsvzBD9xh24rbGqNr9kkMttK12g2qVQk&#10;sPw717V4K+FFrZKJbwrIeCF4A9cnPFeyprFlYSpb2MKSzFsYUfIvtuAr53F5nT5rQjzW63sfbZdw&#10;7WknOrV5FNawtc+YvBHwt8WlnuZbj+z7ZMEyTttJH+yvc17TDe3NsIxo8cl/OG/e3FyuxSf9lR2r&#10;1C08KXmpslxqU4kKjMcI5jT8K9f0Xw7FFbxq8UbMCAMLtHPt7V87i82Td2k32R9bgOGuSKjCclHf&#10;mk7s4v4YfHUp5dlrVtFZyrIUzGmwN+Jr6li1dn+YOfLK5yxByD0xXzB8RvAMGpWQIjWORfnR+uSp&#10;/Srvwm8WX11aT216VL20mxOcnav864XX505RbWusex79HDzptU6jUtPdl39T3+41JVP3gNhIH+0a&#10;yLvVgR5ZiCIwJA6ZPrxXKX15iQtu3A5yCMAHscetcF4h8a2ulWss13OkcaIfnbAOfauNudWSjGLb&#10;eiS1Ouc6VCEpTkkkrts7nW9de2h+ZlOB6jofSvAdc8c6hqtw1npSMQTh7hh8qj1X1PtXiJ+Iep+P&#10;dbGn6eGhs0fczD5Wk29OnSvZtE0m9sLieNXjjVVAd35OOnC+tezSyZYazrJOdr2fQ/Ocz4kqYqcl&#10;Qk1Sva662PFPEHwQl1K8aa61p2dzhDKvJz6DNb3hP4btoNzCYNUyIGLMFGzecd+xAr6Bs/Dzau22&#10;9twDAMxnOwMD9O9ZOuaBqNq86xRbgYwpIwqhffJycV6Tx1WUeRzXL2sjwZwbbko/M6bTPBJ1i1h1&#10;C9jlhSZ1jjmzlNw9R2B7V4L+0D8C5JDPdaPBLLJF80ydsAdU9a+ldJ8ZQ6faQ22WlgLwyvDn5VZB&#10;0X2NW9Z1rVNWu7+4SBytx0iiXOEI6D3rPC46thqsZwla3R7MzxOEp1qcoyV7rdbo/GF7aSCRo3DB&#10;1YhgR09Rir1jFGpG8gAckjA/KvvnUfCHhe/1BlufDywESYkaXcJBj6dzXc+GvAXgrSori5j0ezkf&#10;zNkTyDeQc9QG7CvsXxRSUU3Rle22lj5aHD9Tm/ixt8z5s+GvhTVL1IniheGJh81wVPzDuBmvsyw0&#10;qzNkiJ8r2igqR/Ep9T61pXFjay6NMiSKjQsdywcBh1wB61li+nFrbXCwrEoTy9pH8J6Zz1NfIZlj&#10;5YufM4qNtkj38NhI0IWu3pudd4F8H2mtRSvdzNE6nKRgZKr3PfmvR9f+GLXemWtvpFxG8ijzFyNj&#10;AH1IrxPw5PqVtfWJW5+zpdOVI4cFO/A5GRXtXijUNQOsWUmlXSpHHGEMKoQ4Kjqc/mK8mWj1O2EU&#10;47HgcPgTU0uriK7jYrCT5rbTgZ75NdBp/g/VLi7tRHB807lIWjOQqgcMfTHevo+713VtY06ZormG&#10;RREEnQAK271NXvDumefp0kUeoRtfruAVuqqO4ArS8pvTt2sEaUYq/n6nzt4r0y/0e4ZJr+WfYisS&#10;nyqH6YPrWZZeIL1WSa53kMcLubt9Owr3238FxX8MbatO0ZmZsFhwrr3I9PTFS2Xwoadi1vcQXMQY&#10;EyFc5C9qUYStbl/zLk0n8Rh6R4a8bXMNneaXKZolBZ1c4DL7D1r0qy0i/wBSKSXFudPl2/O4ADuR&#10;0OR0HrX0D4HttN0+GO3JWKNcLGhPzDPXPtXR3OmaVeiWOS9AYPjgZzjtxXp08GuVPnv3TZ508w5Z&#10;yXI7d7Hzb4U8O+JY55JoboTRS5DRRgksF77mPSvSr46LZQ26JHFumkCttfcYnPVjXfG0h0yYyQgL&#10;vTarFjgjuMVgajZS7lm0+wsGmDbnViAy+/PWtI0eSNlq/PW3oZPE+0km1ZdNbX9TlbWyvNMdft03&#10;nRTSlIzgPkE9sDNevDSI/OKvbhFZRgs33gfbsK4e+8TXVkq3t9YxokRUPJsLHn+4P61jaR4guNQu&#10;Lx5lItpyBbSFirhj2we1aQnCFo3bu9E+nqZVY1KlpaK27T0Ol1/S2nvLazklP2eQEjJJJK9APQVe&#10;0W0iFs1vDBapaSQMDMDucydCCG6VnDVxIY7aVQJIsdTj64J65ppNpKRBvKoG/dgJjc57Zqk4qTkv&#10;x/Ihxk4qLb0+a9THj8LHSrRGtbxlRTvkBOd+3np2Ncs/jCDVbjaLWRQjEq7fKFIr0bX4PtFiIYZC&#10;gQZkOOCOmAa8H8T2EWnK/lb5FkQMvzAqM9SfTFceJlKlblVo9Ub0bTu5u8ruz/zOx1fxjLbfZzDO&#10;FjGSGAzkr14HWuG8U+Kb/V5IJN+5Svy7Dtw3qaxptW0yPT1lsrjFwibSH7k9SAf0rhZL6CynkFws&#10;g8yF2RVbO6Qj9K4K2KnLTm0dno9Dpp04LXl19DldUnvbi5lZrgF4yVcliQc9hmuOlnvZUa0mVURH&#10;3RheM9+T610dpbtJGGMTAuCzDOTn1FPt9DWYSFlLBpFC7Tlix4zjsBXNGZtbsdJ4a8Jf6HFqM7ss&#10;CsQhBxiQ+p71PawWkuqzwagsCeYAcI2wbB/HnHJ9q6EbtM0GKyCERmfeCzZw/wBPevK7ia11Bn+0&#10;CQyIwACAE+447U5NK1u13cpXs7vqehzeH9M0SRJ7e+ilWRj5e/7yg9D0rOvNW1wvbSm9AjQ7WRIw&#10;FXPYDj86rw+G9Tktod2nbbfd+6klO0kD39K3dLurSG+MbOJ1yN+Dk5HG1f8AGjmv5Iaez3ON8Fau&#10;lmLu71VXk8qdzBbnhSynO7jkgnt3q/qnxJS81nTtavsusEqN5IX5QYu23qBWtf8Ah4XN5JHbz/uV&#10;+cRyH5gT9P1rzDVfBN5c6iZLu6t1jiPCxvliM+nTmri+jdle/wA0JryvpY6zXPFcGr6m+rQAhLqX&#10;IXPzA+mK9KtvGE1jpGoQ2dw6TXMaxYcHcF749M1zVj4F0rzBfN5qQQ4ZI0wQr9Mj+tQazc29lOCx&#10;EhfDb1bpnjp6etVdxu77/qaRgmkmr7fgeh/DPQbibSL2UthyriN2OQASScL0B96zdVh1DSfJt5Ip&#10;I4rkAyyBgN+RznHpWR4E1PU7Wa7mZcWsJLyBf4lbgYGavW2ri/1Y+azXGFYBHOeTyAfaq0cIpXT2&#10;JUZc8m7Ndjh/GFrGVVod8ioQoVOC2BjP0Fc34cimYTRyxMSrHYxHHPoa9d1aazv2MhtzazKMAEZX&#10;5eCOO1XtC1DThJBvSNoo/wDWkHCAt6+9Y8q5rXVu5pfTbU82OltZFkmvSiTLuMe0DeO5JHWvWvD+&#10;n6dFp2nzQaf5CvP5TMVADZGMj610B8O+HdUlsEkuWnj81isaKBwexNfQ8OgaTbaWiyWSyiEEwQjs&#10;cd/eu/C4KUnN80bW9ThxOOjT5fdldv0PIPD/AIc16BdQltPKktD9wT/eQ9ghrzfwX4WL6vei8a5k&#10;MMnzRxn5Tz0LE9K+k9OSS7tDZiEQglmILY2+2fWsM+CJbMBnty6g58zzTgr33Y6muuWBv7JpNpau&#10;+xhDGWdRSsm7Wtub+k2cb2zCzy+X2hwvCc+9Z3izwRrC3Lz2l6XG0GRCck+p9q2IPEkSG+s9PjEY&#10;WNSkhHyg/j1zVDRBqq3Zku7ouW5IGdoTuW/wrslCnJRjq/OOiVjhjKrGU53S8pat3HWEEaRxuLSK&#10;by1KknJZD0rmtA06zsbbUGgjLySu0kjt8pK5wQoPP4V1EkV/FeSzQRLHar/Gqgbz2z16VwsV899c&#10;6jJGU82JyCv8PPOc+lZTai4+7qrpafijop3kpa6O19fwZjWfi3zJ5pjdfZY4mKpFIMhh3AHcmuGU&#10;XGpfaJzeyRTPMTb2/QhR6j3r0PU/B9/c2El9Jc20jMhADR4II6Fa4+XxU2lYF04z5Q+6oJbt1615&#10;tTm0VS6W9+9zrg42bha+xx3jNYbW0so5bYGVnBaRxiQ++PSuXvdImnhtF895FRxhFUAevJFb+uLp&#10;2oWzXhkdWX5YkKlmO45x3qlYrLZWMc6zMC2flb7vv/8AWrhqK8vK34FJ2XmYsk7aWYjGNq+ZumVW&#10;4TB/h9SayNW1KxY3twiypKzDDFslmI6H1qlf6obpGEYYmXIwRubP+yR2rlbi5mgENumGm3HJb+DH&#10;9aUI3XkO9ty3a65La3DRiJ402DzPmwWYf5xWtca3DfIkyWwjGHC5GecZJP1rgXmt7iKQSyPIyHIH&#10;Tbnrz3rR0e/hjsrMSOXj3sGbsOw/nSkkrlQ3RY8PPDPdRRyq7B9wPzdOwxWBLobTLGttLJlpWUxI&#10;M459fSt2yQ6Zf2cjRnyt5cHrlSe9d14buGgv1dNPRhK7PCW4BUnk1F1c2jS5t0RW/gee3NrfSQ5Z&#10;Y/KjLHJBPX6Vb0waxY2eotAqI8QLbpV4cD7o9ya7OfxuU1CQXECSRqAI4Yx8vHrXA+P9ekup7ZGg&#10;DeechEPyxtj06YFLRWszshC3QyW8TR6k0EslmIt0Z+0BSAxPQE49aqxySxWiS21vbqhbpnJGe/1p&#10;tpY3mpPbWtt85YYVAMIAvGTis7xvd3OnafdQ292sLQRqDtGVLdPzqdWbRjZGvp0MyXrRuqBxykoz&#10;t6ZBYH9aq25u4dWluMKYYYyonjmxvPXOM8V5lLczmxLjUHmmkjGNmWZCO5x0rD8MQ6hcWMiSSyqz&#10;znLL0ZccE8H8qpU99epqpWsrPuehQ3tve3zXV9GyzRI3lSpyGU/wsB1B9afL4RS40a91Gxvy01vm&#10;VrbYCjBuqnuaoxaP5mpTzp5irHb7UAQnzSvcD09c1gaxe65aRnObYOuJRCwO5fQjsauMbuJEnZO6&#10;Z50+qS3AaSOExwEl44z/AASp/npX1n4H1aa8tbZZdUSOJ7b7TdKRnYpHyqv+0cGvkmbTknMQF7OI&#10;gxkjQxHLse2B/OvTbiCGbw2toqtp99DKLpfKY7rgRjo56jjpW9WCfL6mVNv3vQl8Q65FeeKra1tw&#10;5tItrRRHKqNwPzP6scVEIoLez1M3MUsxgnBjm3ZMaAkD8hWPPc299ZG+jZFYsock/MNo6E98Vt6V&#10;asI9Tu5Z8281sySR49RkMPes2kl+BSv67v5HCRX2n3l7fQyWO5jl5S0h3GMgMT+NdhDH4dudAEWk&#10;6g7/ALp/kuRjaD/tD26V4N4zmufD3kXbWoSaeDbF1+aDGCx969G+G91Da6U8hwbe4siyl+gJbBru&#10;qU/3cWm7XVjkp1P3ji0r21+ZVtJyv2MXVqbe2WZd0qcZjAwTn3Fdj8VPC+hxWmkS+H0m8wETKj5c&#10;tzkFfXNeUy+I7y0tdsTLLBIzsYW5TYnGK+gvAPi8afp2iyJGgZczxgpvNtF0CDPr71hVcouLXfY0&#10;pKMrxfVbmbaNcWWmWrxwtBdXEoXcyjcu77xX+79as/EvxU2kaZper217I0+8W8lu2Nrqh+ZiPQ+t&#10;d3ofji1try91TUoY5ikjSbpCNibhx8o9a+ZfHdze+ILG4vLqfy47u6LAogCquflX2FZ0Y800331O&#10;irPki0nrbTyPVPBviO/8W+RGkKwQXolQF1yFAU/Mnpg15b441230DSksRDJdywQmM3JU7WJOMA9h&#10;jivQfhpPNoy29peROLgRM1sVI2FH4+Wrc0Wn3NyLdIIbvblJBJjA4+b61omo1ZLl91akNOVNe97z&#10;09Dw+2uVvZtHuYlli8iJQYly3J9T/dzXPSG61C5iingaNvO2rJtwHTdnA/KvctZ1/SNPbyLa3RZk&#10;TygqD+E8Yb+lLY3Gh2djbN9kdyuTKrn5omP/AC0Q+3TFbKo19l6mDop/bXmV/Cc2mSazbJfviJUk&#10;byyflLFQArDpUN/8I74wyy6bZzRxXErGOUjKoqndyc9P0rxzxHcb7q5Gl3AghJMn2i56nJySfbPS&#10;vefhj4lbxfpT6Lc+MrkxK0YebyhFECTgRoxILE+lY1ISjHnT06oqnOE3yOOurTPHrTw5d2+oi81G&#10;9XELqhkRww+boPl/lWx4ulstFkVk1OOTz0aJ4YQW8reMqzEd/brXrXjT4YQ6qI7PQb/fHpx8ye3b&#10;AZ3Tglj6mvP/AAj4h0Lw/dX+lW9h9p1S5LS/aJVDhX7Kq+1XSlfW17dEZ1afK7PRN6PfUsafIsaa&#10;d9ruJLdjEqsNp3OBx25Gexr2K8/4Q680S5gsfEBEwC7UkU7gAc4GeMn1zXgOua1PqEk7w4luEH70&#10;SEjJXqApwOPSppNY8Pz6UVbTGOFjLPDKVcPnuoG3FKpTcmnZ79DSlV5VJabdTprnxrol1LIrfaEu&#10;UKJDnHOOGOewqX4jRSGwggj3NFBdBjOePM3j7orkNHntJNQhkkjhlTcQscjfeHbB/vCu81PTdR1j&#10;XYxea0ktklkWtIduxIZOrAgdTx1rKUEppmkZucJebtoHw20PSbbTLq51DV/sNhDckyeUoeRl/u9M&#10;kk8VleIPGunXlt9n0qzisbAvJFDlC086zA5LEkkfTtXhPirVru00SC08iRvtV3JKhIOHVTjj1Fav&#10;hG18m0mv7q8YDT5A0cTffdjyEUMOB6mupU9eZvrocrrXSglbTVk2hfCbUbyR1mnS0t1YGSebqG4w&#10;igcsa9313wpf6/BbxaFJ9rKoGZrsFEKwfw49zzzXBQeONTu7WKe7hwA5EEwO0hu/Hc+9eyQateaf&#10;baMYdQ8hbyYSC3XK73PUuey8dKVapPmi30N6FKmoySvZ2v3MX4d+JJ9LHk3F9bTXMLYkaPLrBuHK&#10;jtuGMZqPU0vJdctjHraiznBJkHyDaBz/AOPVlX+nw2FzqQlu7a1Z2d3jRVTduP8AGM5JNcjePd3O&#10;nWH+kI7RhiqQEnMZIIH/AI7XNyqUnJdTo5uWKi1t59ju/D+j6vFqGnQxahDMiuzSzK+4AK3B9jXr&#10;tnpNrq140F5axorxmeW46KypwQPQ15Bdxf2ZaWq+W/2ucDzw5CKIzgjOO1bU/wAQ0bTRZJJFJlFV&#10;CvGR3AJPQnsK55ptnRTlGKab+/U8T8Y+HLu+vb62tn+Yy5dUU7do+7gnjp3r034e+BidS06K9uFC&#10;ONqSqQwDg4DNj06V1Rmj168/0nUI9Ht7O12vkbpJMLjOAOn1rmPBFmNe1GeTSfEQOk2QUEyLsdV3&#10;ZLj64qnVfJJdiI0oqpF2vd6fLyOu+IHgaDQrLVYbq3R55p0l+1ngkDgED0x0Fb/hqDR9LttKsn1K&#10;Z7VWMyRW6FGnJ5w7nt9K3fiD440jWNS0m0mv4yhtwiRA5DAcZbryawfBniO31/8A4Si01WGG3TSo&#10;AunrHxhF9D1LGudOTj+Op12hGeltdNPvNjRtPhg1S8t4IYbR9QmMzCR9zlR0z9KwNV0DWdDutftG&#10;WK4muds9uYxgt2wPQ+teG6v4uttU8W2V9HHNDZRRFGQNl9ie/ua6rS/GOp3E+qalcSlI4tyQFTu2&#10;8fKOe5710fV5WT7owWKg3bazdrfmeo6RqF6LO4ttQtDDcSR7mGfm+XpWJPpcerQy29/HHPDNGdn8&#10;JhkI6mvCvCniHxM1/Pe34+0NMeCZApCdwM17jJ4hjtvD8tvaWqebOVZpJTmQKTyM+o7UqlCVKSu1&#10;8hU8RGrB6Oy6PqjxTwF4ensddsvte2LyXeOZl4ZYUOWXHv61meLviHFcePNZawvPKsrLC2yIuFiQ&#10;gK5x3IJ616jbW91f3Wu6k00cFm9mwdZPvibG3Kj3xXGfDX4ORnSdc1Zt1zeXif6PGR03vnB9ya6F&#10;Xpp1JTevKkl5s45UKlqcKa05nJvyWxL4P8W3k2s+F7EB5EkeczTupfMTtuD5H90CvU9V0GFbi3S0&#10;uj5Ci5UqpO64ldcbv1Nd74Sn8KaDb2Flduiaxb4LpbRsViU9QWPY9xWz8QfA0+lW9jqEDQR2k87G&#10;MKSz5k52gDpmvJrzTmpJWS/zPUoU7U3GTu/yt0PgP4FaFrlx4luLHT4WcSOUnlZRwEfJIJ+mK+7N&#10;WfwJo+natpb3h+2/ZFV52bCBtwyF4/PFHgHwnF4H8L3QF3brqN+0rl36oshJCqPUdSK+avEfhbWN&#10;TfVZoPLktbS0G5yfmUqSenvnrW2LrLE1nK9la1zHCUZYTDqNuZtvTsfXPwz8e+BJdAl07VvDO+NW&#10;Lx34A+VyMjBPOfevh/4n+FtI07UtTvbHVFvLTzRI8bj94gcnIz+Feq+HLeKLwxE0p85WbBJO3y/l&#10;Ax9MgV85eI/DjWCaz5t0snnTxymJCSwXdxWmXUlGpN83lYxzGo3SjeCd9b320On8c+M7+DxBpdrH&#10;M8cVlpsUBIJ7Ln8jxXQeA9SivLpr0QRLcx2spLJwCJOPmHc8cfWrfib4fXEmrxzvC7W19Z2rLOOQ&#10;rmLbsJ6fw1tfBDwfcS3sm+yKz3txBCqMCSIi+MkdOACc13YmrCNCdt+Xp3OahSqOvFS25m/Sx0Hj&#10;7wsBqNnLaaNqksbyIr3gXECysPnGO+31rgPF2msnxH1K+meSZ7GOLDyD55BJEGQfUZ/Svof9o/4z&#10;+KIPGWn+GdFgig07SmjnZ1TPruMhHb1zXKat4ptNR1nUtVWFGuLsQnasYYKI12pgHjJxxXlxr1Kc&#10;U2vii0reZ6EqNOpOSTs41E3fuuxmWlrBenT7eIXCXcsqb3ErDJJGcDsATXeai9vLPJZLO51ITysQ&#10;2SJWQdXc9Aa841i+ey1iK+2DzbRl3kcbiHBwR6gda+nLC00/Sbe38QC2M4k1UNKpTcWhdQCq+uK8&#10;aa1fS2p7VFrVadin8I7B3ku4f7Ue11JCzlVG5SDzt57D0r4h+L3hK50I+JJLe8M8Ms3megVmbLD3&#10;z6V9JeJvFd5N4mvP7GkiEPmyP8/ySRb1HBHX6V5D8fLqXxFo2m2Gm2jx3IB86JeTLzkOD/ez2r1c&#10;lnyYilslfV+R5mcQU8NWtduK931PhHT9NW4vJJpbRV3sSd/QH6Cu8aW21aKzivJPLjtQIogTtZhn&#10;lV9q5zUbK+028to5hJDKE8qRZU25b3DCqekwHUNY0uN8bVl2klu6ckn2r9N5lJKSlpa6aPzKMHBu&#10;Ljq3qn5n0t4K8G28+pRtpduZ7e5khEkMDbpY1jbLfma+qL/wjdad4r0ySWxuLaUSTXkxc7xIjAKu&#10;eSPlFef/AAN0RdBttb1GWFzLPtt7ZEHJwNzun4V9EeGBNJb6VBdszwzRysm5y8gzyVbPSvzPOMe6&#10;mJlFO/Lon/mfpuT4BQw8ZONnL3rdrM+Q/iR4TuV8R3moiK1FkkhfzEnCyrvGDlK4TwFatpGm+Lbu&#10;1kZVjQKg65V26/jWh8Woo9O8XlLm2Kw3dsjMoPfJU/l1rpIorLTNGmtDGVa6tVcnGVK7uDXqxb+p&#10;0k38SX4HmtL63VaVnFy/Ex/PS38NC0eZ4NQSRlZf4Xhl55HYmuRjvILHXdFuLWx/1CBJXcFozkfM&#10;WB9Ktajq1tHqupm7mJzeW+CwPKooyBXmesX9+bid4tQEarNLsiKsGaORs7eAcjmvVyzDqLfmvzR5&#10;mYYl2S7Oyt5MzNd8VXGr67PPE5ZRuz8h29eOB+lasllf6ghkt53tto2ZYhFZuuRzXW6ZrrWUkNxF&#10;YS7APKYRBQDxnOSP51H4xfUvE+n22pTJGkFqfLwiqrgscDIX72PWvoYzs4pJJLS+54c46Sbldt37&#10;Hn6aFNbxTj+00LlWL+Wpy3tk4rlpvC95C8M1oHCMg/1ilueuV4x+NdtHpl1CssQ1COTzI8QyRcYc&#10;euf1r1Ox8ea9p9jHp9zoUNxGFRTcLt3ICOSvJ5qq1ecFeKUu6bsRToQm1zXjbZrXUh+z6lZ2Hh64&#10;VVlhXTJ1J+7lSxBOD719FeEIJtI/4Rm384CxSKK4lQHJaRGyx+grG8TaTZHw7p900jG2S08pEbAb&#10;ZvLgnHduBXonwwuLOTU9G0a5jUwRQCFpiMsQUBdQR0GOpr8/zbFe1o7bSaZ95l2G9lWSb3jGzPU/&#10;GXj6e+sxpqRskNzN9omcpw6KQ3ynvkCvnX4pWnh/xAZbzyljvihbMR/eRBANu/3OMV9V/E6WPR/D&#10;2jpZaSW08XHl20k21pZWYE4HoCQMA18EeIry50zUkkvHWC5OWdY/9W8fQox9cGuXIMO+fmTd0vv+&#10;/odee17R5Wk09/L/AIJ4xLHbRSzvq3iKOQZIitolMswGM4YHp9TRbXN3JDbvptu9vDIgEh3FUJZt&#10;uHz8vua+mvE3w3+H9xp8+pWcizXEtqpS2gPmzh87nHOM9cCvmVLSGMtax6oYyd3mW0wG0c/dbnAP&#10;4V99hq8aibSd1o01Y+Gr0pU5WbTvtZ3PRNetYoLpbTWIp7yeBCY57E+ZAyYzxxzj07V0nh3WNaNj&#10;cwaPLJFplzN5V3AU25OATvPXOPSvM9P0lH1pTOXtLaBA4Mb7o2Q4DFRn7zelfRFxPZnwxcXMS/Z0&#10;86IWsat88oKEM8g9cDn61vN25Fa92TFX5ne1r/M8VvcSzSbWbYOF6scL0AP6VnSqU8jhwhfKjJIJ&#10;HfH1NXGkJjyoYA8kvwAQf4cfzrXktgY1k2jez/KpGQcenPSu6Lscc0ZsckhjYMyo47KMMw+tcL8T&#10;tZ+weHp2IG+QCNMHGGcc4/DrXZSgGcExnO3AJPAY9elfOHxy1zz721slkGI0ErqOzOOn1AFd2Djz&#10;VI+Wp5mY1fZ0ZvrsvmeFRMM47nj86+ofBmniOwgVwfmTGzGBk9Dmvm2109zNbo2F3MMnrgV9V6Jb&#10;tFbKN4+VAM+vv/hXs12+SKPCy5e9J28jUiTdu3Eg/dHPUjsavs7Kich+mBuA59MmoIEMhVDk7iDw&#10;ME4qRGPnKwXnG3aR17dv0rlR6spWsc349umg8P3xZuZAAD1xk9B7V8nWan7RCAOdw619KfFVlGlR&#10;Qo2DJIu9foD/ACr58023K39qD3cGuygvdv5njY53qRXkj6JsgI4iPL24RenU7vrW9DZttDmPJDcp&#10;gD8QRWfZhfKBblgADjnJ9a1lmWKFVPzFTkn7vH92re52ReiKc9sOAYSCQSWU5JHYccZrRvSLSJJU&#10;fy2SMqmcYLH198VRmnG2Rtg3E4UE8hfbr0rlfiTd7f7NTzEJMeW54OOg/wAa5asWzOrPli2cVqiG&#10;ctulyFyV4OBk8j60/wAI6dFfaxHaxzRWzyBgZZm+UDHer9p4f12eCO4h0uTypF+RgGKkHjI4NWNJ&#10;8L6vpmssZ9De7VVw0ZDAPn3GOlebPEU/ej7WN15o8iesrm7qdxpQs7e2TT4/tEBdGuYmO2Q56kfy&#10;rkgPK+aORGJTa2Tjg+lb1v4P1i/+0yR2JiMIJWMg/Pk9B7isd9B1tR/yC5VBPQKeo9azhVprT2sb&#10;9dQKd5cFyoa4UB0CKGz8uPTiqsz5WKNZFLjg8ZGR3z61NJouryfN/ZTk5zgI3H4VWfStZjYOLCcb&#10;GPRD1NdMKkNPfj94uYy76RpGHmSbpOckj0rLkZtuBICRz05xXRz6LrT72OlzZODgoc/yrLufDOtK&#10;NzaVPzx90/l0rpp1oK15r7wujC0lV/tS3JJ2+cuce9fT4t8qxyxdsbSTg8dfxr530/w7qkV/CZLC&#10;dcSKSGQrwPqK+jmt71XUm1cEj+Jegx2x3rPEVoaWmvvPQwUklLXsVslCw8xGKt364PpVtmVtoLKc&#10;MMcAgD0PvUAtbtQCLZicAMu0jB9s+vephZXjGFVs3HyjgJnB98Vye1j/ADI7XNdzzzxukp+wsW2s&#10;CzY9D6muQdmcQ/MCASOeOvX8K9B8Z6bqlyLRYbCVsbsgrnH/AOuuWtNB1W4TyTp0mN2FOD8re/17&#10;1tCtBK7nH7zyMS1zsL2DT76LT7W0skgnBcPO8hZZAeg9sVzrHT3tIo0tyk8YKvIHyrEH0rpV8Lar&#10;Z3YaXSJLqKMkMibgDkdAazbPwXrcttNOmmyYRhhCDuO70FXDEUkv4sbf4jie+5zE3CbCoznrWc8R&#10;KjDKcHHoa6k+GddkeRBotxlMEjaTgfjVSTwjrzk40i4ODg4XnNdMcTS/5+R+9A2chalvtSgnOMj2&#10;r6N0OZFsoGUjd2BGB0/zivE/+EY1a3ZbiXTJ44lJ3MynA9jXtWhAPZwB1VRsG0k5z9a6Kc01pK51&#10;4br6G3atvYlVYPjkH39DTbiBcytkctzg8gdD7VQhmZJTywG4K2Rx7celaUj52ZTcFPOeCBVXO6K2&#10;PKfi7CEuLHhv9UME9B9K8egcrKhz0PWvafi5GzTWBXJJi/OvHVtXLc4696W8Uclf+JI+h/CMm+BQ&#10;mC2ATk9Qetd4wVRDlcAnDN1I9Aa8l8C3RbZGZAo4AOORXq5SQEBgCM4YnGMnj8646r1Z6mHlzQjq&#10;X4kYtGTgB1OR3/EV3Hhuw+0PeW7MD5tuVAByM4449a4R5Iw2JeOAMjggf/XrrPD8629/aTLlRvXG&#10;T1AOBxXJUTsdUFqjyq4sC0TKXyR97jHTrg1U0bQo5fF+jPCFjtl1WwU+Y2dpeRQfw9a6HxMZrfUt&#10;RgFhgLM65LDoehHtWBdaHMt3PvEaTx+RcRssgKnkfKMdXyelc+t9DkdNOpDTaSP3C/ar8BWN1L4P&#10;0v8A4TCaH7ffrDLBaEGMwvy7BR3HpUfibUfAmtaPN4Q1/wAJ20t9asul2M8MQSZpJDtjuDswcheT&#10;2q94R+Jvgq80H4ZafqWkfZru8hRbO+kG6MSZGWeQ9CSec1xPxa+D2sX3iaSPw1qMVx4ktdV+0vci&#10;YLF5csY2hV7BBgc9zXmxTurK3+Z9rdOKjNttJu700T30Pln41/CD4UeFdG1Lwzo+t6lqHi2C7jCv&#10;IhREYLl0O0AYx0r4x8SaL4mjstOOuRTvFMrC18yT5lVDjBHb2r7R/au+Eo8Ax+H/ABNFrjx6vet/&#10;xMLKWbzZxcYwZ0dedrdx2r4f8Q/ELV9blgN43npF8qhieAe59DXvYRvkTvfvfdeh5dazk/0Wj+4/&#10;Vv4G2viPXfA9jplprUaa5plsktpFHJvjaN+Aj9twr2u/+Euk6uINK8T3s5n+zBpMkGN52OCwxyCD&#10;0zXxt+zBNdSaKsXh3VodOuYSsl/PIu+dZ3+UBf8ApmcdO1fengZZtS8Q6lDfaTayahFp6/aJWmLC&#10;RuzKx+6x61wVLc7VtbnVzSjG6lZKN9LX/E+IrrwFP4O+J1npl3GNatLsGOMJGrysqLwqqvQr3NeW&#10;6r8FvHdv4zSz0a7axmuFnuPKWRlns4V+Yedj7u4dBXtnxP8Ai5o9v4n8N6l4H0/7BqdoZ7G7knId&#10;ZrlsL8pyd3T73euk+HXxP+NF9onivTrPwfFfaskjXF/qEiiO4G8cAN/Fx09qlVHFc2m1tf8AgnU+&#10;ZpXXbd21+R8UfF34b2Ni+l6rofiB72G9tgNQkmO97e5BwyMfftXOfBnTfBUGv3Vv4l1Jjay20qhU&#10;BKmQj5NzDkYPtX2z8WP2arrwl8Hx4kfxLa/adU23F7BtBVpH+ZViZe4PByK4X4U/Dvw14V+F2u+N&#10;fFOo2cl3rNsq6eGZXnijPysREOM54HtXTTxF6Tu2+i+epzuMHO8dVd39U9T448Fw3934wsrDR541&#10;mgvGktrmRisf7o5HUDPSvqTwT8R/FPxK+MWix+JLnzU08tGEViIIiBgy7R1r4Xh1q9ttUSWzkZyz&#10;bigUqNgbO3I7HvivoCL4vXGr+KvDtzptha6HM6i0vZoxuDpIQC+PbrXXUi30T90yUo37O5+0fjDw&#10;LYeGfD+q32qxwCa3ijfSptrBRIOjbUGe/Svkz4U22tazY674juNchii08zvMjhkaZRwcqOFzniug&#10;+E/jk+PfEsnh+78U3V/caTCWtplYEXMRO0JJGONy+vpXuNj8L4k0PV7/AFHVYriCO9/0myWFQJgr&#10;bdrlPvYABrzK61+Hoa0ans42nWvOTWy010sj41ufEOuxazDq0s91Z6Dd2AgSSZ8ucnJ8vdwfavqT&#10;xZpUXw/vvhZa3WuxPpKTx3caNGWbDnIAIzlhnkVyf7WvihR4a0LR9L8MeZpzTW90kkCgmOID7iJ1&#10;z149K5T4seEfEviO6+HV1baLPa6WkarZxzyZMc5APzDqM44rBx08vLyNVUlNwvom3dO19T0r4i+C&#10;PhxpnirxA2sziSy1a3e+UpLJAXmYf7GAWA9/wr8x/iT4O8X/AA31CJbDUWe31q3eS3jjBeQQk/Kr&#10;5yc471+zX2XSfEWinwtazQz2zb4biOXDzW8hXLOjk5JB9q/Eb44af4w0TxlqGi6pq6zTaWBDbyQ5&#10;Y+R1TB7cdRXXl13UaurbtHFiJ+4k78ysr+Xf5i/Cj423vgvStVshB5kskjSBHOY3LcFWHb3r7D0z&#10;xT4c1TwdDqEAkjF7AYL9Ldt8kRPUqMdBX5s6TqWnpbahb3VoWnkcFLliSVbPIwPWvub9ie7hkvtW&#10;06a7klWXgWoUdMcvn09a7cbQjyuaWt1fzJw1Zr3W9LHrp+IOlWqW8MF9aWUUttHaR3zJ5cnkgZLH&#10;Gdze3FeyeG/GVmui6c+m+I7JMPjc7iL7Qw43sB0r5Q+NGiSodY0t/DkcUNo4ZLm5YM6luVaAjqGH&#10;GPWo9J/Z30iDQLFfEGr/ANk6ndKJra2clyYGGS2BwD7V5row5FJyad/U7HNt2UU1ueo/tH6VoWjT&#10;aNq8d3YahJfwSWt1aqc+WzjIljbp7Z610nhHSvDsXw+sPBN3aSX1rrltM8d1DP5h+1Yz5ag4AZem&#10;K+Z/iT4S0DwtNZWUpvNTtpRCILlhhnRiC0adgfevvfxT8H7Gy8B+EI/Cfhwx3Ed8l80Xmea8PyFy&#10;FJOckjkUqiahT5W9HcalFcsZ63dr7W66n4neMfh9q3hfUZrDUtJurGSNmKJcJtd0J4IPRsjriovB&#10;vh7X9a1AWeiQSPdtC7IsTbWKAfNyMV97fG74sy/GbQIdBtfB1zceJdCleSeRE2kW6fKy885z2r5c&#10;+HNhqHhfxDo8N9aX2i3U8okF5ODC6QDqAG6qSK92ninKk7pcy6dzynh+Wa00vuv8z6atPh3pvh/S&#10;tGW7e9nv10z/AEp4GJVZC2Qm0jOPU+tfRV34v+G+oaGtnqk8lrdxRxTLK0md7DB7Yzj0ryH4e/F3&#10;w3r3iLxDDcXkt7exiQ2crABnCdNgGAcdTWZqvwGufHt7qepT+KLdLeBo5ZikQXytvLxnHTI7ivEn&#10;C8n7R267HqqSVNci2e9zo9I+GnhvxJ4w1HUF8UDfaCOfTV8rYshxk7RgV6B4Q8H+MPDj63qWnT3N&#10;l9pdyGMgdnZuBvRun1rEj1OTwx4n8NT6QbfWIZYhaRNgMLZXIBJYcE/WvYPid4U1fwp4u0zxRFeX&#10;N/Z3duVurOaUCBZIhn5B06dM1hU5mlrorGjmoyS0fNtfrbc+UU+IniP4b6Xe+K7SSNtbt5nsmM8O&#10;QRKckt+PIr4D8XeI7nxHd6h4svtQlOqT3vmlPs+IZDnkZ6fhX7V+F/Enwf8AiB/wk0eqxXEVhrCx&#10;xeTJE4jieEDJDgcEmvD/ABr8GvBOt2N3p3hnUTLpU8Vwlpa24Erm5tRxsA5GT1zXThMVGlfmhrez&#10;d+nocuIp+1npdWinqt+u6PnH4eePk03X9B8a6/NZuxia1isICIzZuflWUjpg9691t/Fl7rfj/Q7n&#10;WYJdF0QXfzXFmWRb0wjJZ+PvHPXvXwD8NvhN4s8Xf23c6fFF5mjZeaO6cRlthJ2qGxyNvIr1a2+N&#10;Pib4geKfDWl6pdW+n2dtIGk8mPCFoVxyO+7GK68RhlKV4tOy18iKdays003s+5+iXxM19b3wr4w1&#10;iO9mSS2lSWxiuYt7yRQYKsARxu65ry34S/ELxJ8dtStrPWNei021sUjdUhT9/cyA52AnntXodp8S&#10;vEXiGxnk0fTrS9Wzt8XfnARbIei4B4KkdK9w8OfBjRIvEPgrW9L0uygmMMn7tX2I7Yz5uR1IzjFe&#10;byrla5bvT8zeVT2a1klZPl2dnY8o+KuhP4t8VpE+spYxWtqdNj+0xl2jkznJ9AR0NeVaF4D8a+M1&#10;u/CHijxItp4X0vVorVLqKNYjKqjICOwzye5r3/xT8R/C7aV4903xHbT20r3Mi20yR72MkY4G8A8K&#10;a8x+H+p/8LT+HmraXdaysNzby4torYKlxlPlSXk5OawUXZtdV/SN5SfJFONlGyXXdbr7z5n8WfDs&#10;fD74r2mg6dLdXekeU8lhPKo3MT8rKSoAfB6GvDPjj4xk8Had4p0e/wDCk1trN/cpLFqDsSjW3cR9&#10;snv6V+h/xg+Hul6Ham4h8ZXMfiDwzo0UyQ3hXyZlb/WHaRnd6HNfnV8V/iTp/wAQ08P6ZqD3MGnW&#10;7faZHQeYS7DDsWfHU9s1rgqP+0RnKCaW9n8zmrzcsPJQnr0bVr3Vjj/2NNVg0rVtQvl0lL66lAgj&#10;XzQpijb7x29ya+sJtdvtU+Lelx6hdbLCyWSV7JJNpZEGVGR94MeK+ObbQPB2nfEfwpPoV88Vh5kb&#10;3LOxVI5F9yelfR/ib4Va/p3i6PxLHcRyxXV2xh8lgchxkDnov416uM5ZVXO9uaGl+5z4GE4U4wtr&#10;GVm090fQ/hD4p+KdYlEQQabpBuprS4BXKqh4i3Afzr6h0XwrYadojaDZeObK31PUY5WgSJlaSFWG&#10;NiKcYDd6/KXw98RbrT9c12y1u4Wz+zrJMlsf9XPJn5Qcd/Su3+Ft7oGj+JvB3iHWbS4truG9cyCW&#10;Xf5xm/1exTyFGea4J4ezbfbTqd8qjlG0XbW70XTufoj8Bfg9ceCvBPiHRfGmowWmnTTMsTylQYXJ&#10;zvEjHGD1AHSuE8X/AA58SeEtG8OXEXiTTdYkS+kn+yTzGOK7tW+VQAuQz7e/Q16r+018O4/Gnwu1&#10;eaLVJ3uoITN9niO8SZPCBfU1+f8A4L8UeP49B8KeAW8LNpsuozfZodV1FSJI45DyY93QqOlYTp86&#10;b0uu/Z9SMHVk05Ob1dpRS0TWml/zP12l8PeGfFVrpksc/wBi1iC3UxtZyBFVGADQgkFSMcYr4Zn/&#10;AGoNGPxM1S21U3tsmnxNZqspV50uIMqgwoxsbJIPvXqniawsfgfZadatqZbTbHaWu7xmkE08p5Ix&#10;zkV5Vp37BGjeKPiFb+N7vXoZ9A1CM3bw28jpK1xnPLf3T14Na4dQcpKcWrLp1a2OVyjSipe05oS+&#10;Ft7J7pHP+HfjN4jn8PeItb1xUgjEktpa6kqFn2E8K5HAFch+yJ8Sb7QfHCadrOhJaXmtq/k6kyBH&#10;liB3DHseua+ff2obz4haY/ivwzpmh3n/AAjlnceYxiRp1ETcq8jrnAPqas/Az4LXXxP03w/qF78T&#10;FjvFcQtESfNtbZOgQ9d9ddKhFU3OU0rvS2rRrVnGblT5Xblu30sz7m/an+FC6rrIl0O9gtdbuHgk&#10;k1ETiKQWqnDrjPOAc+9dp4X+OvhbwroU3hCwv0liUC3m1K2XzGSZxgySbRgNnpX5/Wtn4W8M/EnW&#10;fDGt69c+INFlkSMX0zPvhOORnOcj0FfpRonhz4R+EvAC6TBugtrmQMlx924klJ+QMRyeD1NY1E1t&#10;JbXT8n0InGKp0YzhOaulZJ7rqLr3irxHBoR0jwnqP9vT6NawXl7CXCTTwHJfDrwG9K43xL8Wre/+&#10;Fn9m6uNQ0uzv42+2hj5lxb2cp4kLjlm9cV2WgW+lfDfQrnR/CUcDQ6yJ5Lu5JMlwJihOxWJ+bjoO&#10;1VPg98P/AAxqUMmp/wDCU2Ov2I0+W2a1nVt9srDlXB6Mp9elc0r8yS17+SGlCMJTnCyUuaOmsn3f&#10;zPhD9m34Qp4tv9buNDme+0vSrhYkuCRHJdQZzj5s/NzX354S/Za0m/utWuFitbUlvKhSa1V5I1Zf&#10;mCBuAfcVwPjnxt4O0jRrS20vRr7Tb2xhkikn8PRhWZlGU8zYuGHv1rK+DvxH+Jfifw3pd9J4i8x7&#10;uSWKeW8RYjEqHgHGCGI6tmrlUUm5O71WxtOOIcfdkqemnN5PfqecfFv4XN8LdCk1a0upLiSyL2kQ&#10;iZY4GDnpIi9evNcb8J/2zUtlsdP0zTb4SsfOvZWZpEt1QYYjAOEH04r6v8UfDTwT46sbqy8SXsen&#10;ATL9nhguiPMlj6v33Z9uaxrL4Q+FrHSbi707SbfRdFuYTDcy28u6/uFX5XC5DZVjzjHNaQ5FF+62&#10;+9+hEqyaUamve60b8j2KfQLLx5Y+Htct3k1C6j2XKTPK1nDKF5wAPvMvuOa83+L3huf4y6HJdP4h&#10;trKXSbkRx2S4m3svDiVscBumMV0Vx8OPCuq+FbW3TWrzTf7Ot2MNwzhZYYMfLvPGc9duK+aP2V9M&#10;1f4Y6p47GqobjSrubz7XVJjtFwT2WM857txV+zTTvK2i+fmclK6UnC7lGVopxtZPp8yz488O+Abb&#10;4X+KLa0jighW2864jgcR7byDrsGMnJHQV5h8E/hf4d0T4NW3je88RLJcSyLM1lCv72Ta2BBuzwSe&#10;tOj1O28f/GGGKCSyv9B0wZvPkIif7QeV+XGWFfTWhfDOPS/GcWj+GPBtvb+GbubfdmfMkTbR/rE3&#10;sSPpisJQ5YcrWraen6nfJ2mnzcqSbbdtluj4Ps/hj8Ttd8ReLvEcfhD+yvOgS6RbpxDttFGR3OCQ&#10;OQea0fgH4h1TxHqN7ql1p+yz0td1rbqgKtJcMFkcj2AzxX2v+0J8CtQ8U+IbfT7DVZNMtr6I2sV0&#10;szGKNYh0KggYPtXwh8MPDXjnw544h8J6bPayTWF2Ul1BiUtbiONstGCeC2K00lGaslJaL0Qqcrxg&#10;1K6kr/f3PqPxd8RY2vI/DGna3dXd6d0okRAVlU8mFieBgVl/CX4d67bC38ZaTI2lJAbiO5hnkMwd&#10;VOCyqPevNPFOladpvxXtPseqCad3muLiOI4SEquGAavsX4EeINHHhHU72O6nu4vtE2LebESRtnkL&#10;6g1jy6rV6oqo3Cnok9bW73Pi34r/ABn+I/8AaPhwSaotmtxeHZdb8xAH7rkdVBFfW/hP9p3xbLZs&#10;p0C6E1vYCO1a5QiO/mzgvH7MBkV8PfGDxbY2/jzw9daxAix217HLdWSgGONB8yBR3GOTX1vrGpaV&#10;8X0S88P67eLLo9s88MMEgijEh+79MAU5XUYtJ3a3RdSlTlyqUFZemh9PeNfHUc+hR3Xim1m0ktp3&#10;nLskAV5o1ztHuD2r5M8J/Em90XxJonjjxMbW9uJ7N7XTI7YiTzvMP3ZO4kwOK7X48WSeKfh3pl1Y&#10;yNPqGm2Qu4P3nmL5qDYyvngk88V45p/wRuNAtvhnD4h8QR3vh6+vPtbTWkZims7phuEWc/czxmo3&#10;V3LXTX9RUKdOEHBwspXVlf7kfd2rW9je+Dr8+HrxbS/1mX7WbefKmCbGTtI6EV438CbnTb/R/Eul&#10;6prU2seIzcvbTv8AM0ywxgZ2ADhcdxVf4YX+peHvE/iqxl1tp7P7Sbu1FxGWCW4GCIpCPmavfbG+&#10;j0a81WXSbW2iaeKO4tLnyljed5fvB29B3pQ5XbbtYwqRlSjOCu+a0otuz6aN9jw34k/BHxl8QfAe&#10;keHtH8Wta2diz7heKVMyR8RoHXGCvSvnL9mrSpfhRPFFqEd1da/ezPbQ2jSF1QRn70fQFX65r7F+&#10;K/xzhhtrXw3qulyajrbW4uZLbTnaI7OpKEHPSvlvxX8cNFs9Ih1ODSJHaZwtvBdEGa1aPjAkUZHP&#10;qc1bqSSUIvS66a3R1YSlVqU5upSVpXtbaz63Xc8t/aV+JGpRfFLwzDrfge3GsaXMt4qwsmy5gcZ2&#10;t6vxXqPhD9pTxEfHdp4hn8DvYWN2kdrH5xKohXI3AthQTnnHaud8JaF4m8Z69Fe+KfAcME96R/Zd&#10;1qO/zoo26vH2YDsGrf8AGeleNNR1LxB4Z8UJDLZWkcQscuscbyZGyRFXaQwHpVzlFpK2seu+oQpL&#10;4Xyu8WrLTTqfX/ifxjB4cvrPVtX1F5Ib24O+3to3JkYjoWGSygHt1ryvwF8OPBfxEglkFrfNGZLm&#10;awjV2SO15I8oBuHbv7V5DB8XfHXhnXtKW409dTtLa4Sz+xocyRoUwGRe/HUkfjX2n4y0zWfFVr4a&#10;NszeHbG3k+2CRAEmYgcqVXoDWKg3d767epjUk6HLG/LzK3OnZK2q06nx18IfH934Mg1Gwg8ICZry&#10;7fS4711CCS4Viv7zJ7dz0r0mb4E6Z4mstJtLqS0sfEeiSte3kqN5gvlycJcEHHJxjPQdK34fDV1o&#10;jX2o6Rf2Wp/ap5J44r0bzLdqOACOFz2NfM8P7Yl74U0bXdI8S+BYrHX9RkffJ8oG2U4BZvvcDpmn&#10;GEp/Cr+RvUnd3prXS7u1tprfokeszePPFvhTX7qPQvAtnaylUEMnmBEhONrIpxiTPWpdQ+L/AIn8&#10;A61pFrLBHHJrl/i6vZJfLiimmHQr0xnvWL8QIPGd54a8Larps8SaNZrE0jyyL5lwzdCp7gnivIo/&#10;Bl38SrLxLpvi6JtKvEkDaRO7mSGADqSR981pTilZydvz1CUIyjL3Yvo+ux9RfEOT4oQazpNtpthp&#10;08un3EF9fyKSyXMbP8pB7Eeh617h4k8H+B/G9pYzXssssqXG5niBZPOXG5WI44Ixg182eAYdQ+Gv&#10;hzUNP17xpBqd3qDRRxzOxjAROI0z2yPWuy0nV9U0/VrPS9Cm8v8At65dbi2DqUtkUZaSDuGbuTTj&#10;aMmviX9WOWpSnJRcZcjhtKOiatrfc0fGWreCPEVxBo0ML2OobXhS4eFvKsscM/TBZgOK9FtfgRZa&#10;V4K1iDUtXe5kukO29LMuyIjj5AcD1+tWI/Dv/CG65qN3q+pSzaetqpht2jEjZP3nfAyfrWcPGOqe&#10;NfCWqXelzRqYJnV7eVcLeQRHOyInpuHc9KHFatr3tdEc0qtRqmqVR+yvFuTd9X0TsfnDocOq+BtZ&#10;0rR7LxDJq+kz3UyJHON6xBWy67TwrNnqetfoh4C+P/hDRNRu9Ok0t7E3M6RtZpH8rmQcyJjjGfvV&#10;8FeIfjaviLRdd0ey0VdJsodVgEFzN9+3mJy4Lfzx1Ffoz4cm8Ezy+GnvDp8+rDTvKVrRTsIZeGDN&#10;95iecdqVpJ3uk+tzvx8YSpxU6U5J3sova3c8k/aH8AaTrS6PDYyQ21rb3BnS4mXcqyKchR7H3rwD&#10;4+J4L8IWmgz6Lqc1/wCJb548h5SVIbk7gCAEzwB0r6Y8RePJPCEGmjxFob3V0xmEEJZTvhycMwbA&#10;JA7Dmvyx+LltpPirWNNvfh/4f1+41OO5klvIJE86FFRt25VAwoz26Yp0oQm7dLfcTh1VjGF5StG9&#10;mmmpH3xrfw38HeIPDfhka/qF5pXiOd2S1a2Z/s/2qfn+EBe2OTXzp45h8WXdrD4Ya8WJNHYXVzfS&#10;ylZJJLcbV4bkr3r1vw98etU+LWiJ4dkSLSJNNCy3jW0f7wyxcqOR8gyOQK+YNc0P4g/Gzxvq9jpN&#10;rZKuhwr50srGNZ1Xg5c8En0q4UrSSellfU1p1JRU5VJbtve9te59n/BrwR4etdEttYvNYEWvzRM0&#10;0xlEiNG5wHVQeeK9asfhb4f8Z+F7zQ7W+s9TlsjLIbgAIxnf5lbqduM46V8leOf2YrHwl4QXXrbx&#10;FfR6zpiQ3z6bKuYrgg8xrtySPTHFSfBfxTca18TdK1W0K6XY65asL61BMcgaMZaTav3fxNHsluRO&#10;9RTlCq9HdaaafmtTw/4v/DrxN8NdPI1S8eSbUVcPBCB9mKRHKncMc17J4C/bC8Lw+HbN9O0FRexw&#10;JBJZoo8wsgxvYjqprr/2hk8KeIvH/h3Qmj1rVdDtonS+uLNXmaKRj8oyg6epqD4keHPCvwUsxd6B&#10;o1hLaT2+957wAzQOOiRlhlmYdj0q/d5Nm5X0sV7T2ns1JfFG9rNHnvwc+BR8dX/ivxRrPim700TM&#10;6W0NuTBIJM7gSvQqvQA19aRXOp6bY6PZeKg/2S3jL2mpGXfKJYR8hlUD5WI5r5H+DXi/4iDxAfEm&#10;oeH9TXw3qaN8zRYiDDG1lz647V9wab+0L4L1DTta2MA1nauHlu4wEMijHl/N39c1lUSejkk18zOr&#10;KpGfu03OL7aOPocP4C+Liapeixn8T6cbPUIyi24f9+5IxkD3rwb4g+GrnwhqmtaNoc0+pXmrSQTe&#10;Ujkz28aDOEVf4QBzXQfEPx/8KfAnw/03X9M0fS7/AF+5m/dPEB5sU0nLEY6Kueld58NJdQSPRfGN&#10;1exrqgt9t9I+0RrHMMhSOxwMDFZODSi90/6Z10pqLqShBxW3K1bmktmWPhfZyyeINS8RDXIP7Saw&#10;jt7mK7h8hQqdoycHI7118Ou+H73W7NdMv7fxBcgSRXFhe7YQgUFmkVwOnbmvBfEXiLwT478TC88R&#10;RXtnIhf7MUfy7aYRHqMEKx+pr6M+HHgzwJpWvzXWjSWV811YBobSeVWl8xuGCkNnkdqcVeK16/0z&#10;PENR5pSUk+T4UlbbZs2tC+PvhC90a/sND054rq2mNqI4kBWGbuUl6EZ6V5/4iXxNo0M8jareLc37&#10;lJNQuvLJgiA4Cg8fmas65qunaT4l0HwbN4Xl0yO4uRqN2bcKqFWOFOeM5PHrXpv7S2keE/F/h7UL&#10;LWPE4sYoIs2f2SQGY3Cj5DIAM4z/AA96GrrV7W8jkpyjSq0kqTcal22/ebXTufLUvwi0Tx9qWiWX&#10;iq+XWb6wtmmZ4n2yXsYOVHmIcbQD8w61m6V4B0vUfGJvtChk8PW+mzrZtYyxkmYN8u+Mt05re/ZA&#10;s7uxuU0C+mjl1VpftCTGIjZbFfmCluct7cVotr02gfF/Wru40fUL+31GdbSK3mXaUlh5EkQPDDFC&#10;l7qXNpdo9CXMqtWMVrGmml/Whxn7Sul+LfANxaW3h2e81SS/Hm3U053jEf8ABkAH+grY+GHja71W&#10;0snvrKTTbqGPF6xi81fJUAKrNk8Hk13vxb+LWq6t4i/4RuTT44TNF5NtM6gunmDJaRTwOmAaZ8Lv&#10;hh4in+zarp95BpxkH2PUbaSMzLNGjE7hnHXqKttP3VDZ7kQm44ZSrzSk0u1vXQ3fg/fW1nrHiGWC&#10;6eK2e7VmWFTFCmeQxUcD+tdp4A8SeFdf1rxZ9jsbS1X7UZRcoin7WIxglsfd56VzfiHQ9S+HkRS1&#10;1Fb46lfB1SQKgUgcD/dxXmmoa/pl/wCEd2nw2+k6tqOtCyuJLQExRrn5i2OnFSnbtoYSpKrzSje0&#10;7RUl0t1aPK/2qtP+N+oan/wjGj2B1DTtQj8+KWNTvjRRypkzgV7/APsn2t18PvDMunahc2st0HMl&#10;wWTDRZGShY9cetM+M/xX8SfDLRdO03QoJNbvo4Fjke3iecRgjlztBI45r5P+Gfxn1C81O6vLmOTU&#10;dRuYXS2sVXYEb+J7nd0C+ldKlJwVoxSi9X1FGj7WjKMlo0rW0vr2PqO88AaR4q8TabrFr4xt7o3N&#10;xLMthc4PnbRt8tQew7Vzml2uq6b4quF1rw0kF3bN5SS2uCywy/d2Dvjv3r5G8V/Fvw3pPinS5tM0&#10;WdtRtJllLO5jgSU/6xY+4JP4V9//AAk/aA8OeLNVNm0q2uoYXzYwjTTsx7n5Tx75rF02knsa1alS&#10;knb34qNrbNW9D0HxDquj6dpFkmr3oXUbqKaOwEqCOQMAQp3MOMe9eF6f+xn8PPGthps2pahNFqDw&#10;El7aXYrseW3AdRmun+PXw1PjPxFp8Gvancxw+b9m0k2mFKyOP9ZIx9COR3rotb8J6xo2jad4Q0TS&#10;1k1C1jiEmpQMUGw/eYljnJ9qFNRldX7WOHmk6VNRq8sp+83o0l8+iKmg+ArywvdIsG8YySx6VDi1&#10;s7RgpCDKgtng1+SviDwfFZ+Lda17xNo0uoWd5rM9msSS+SyTs5J347c9a/R26l8L+HtX8I+GJZLp&#10;tdWd2u5rZzumEhJChjXiXxY+PujaR4V13wrF4fjkv2ubiMvdIrIm5shs8Zk9/WunDTknaK331Nkp&#10;Jt/FfrZL5j/Ef7KWueGfD2sXej688Og39kWWC5mANvJKOAMD51HrxXuf7HLX/h74MazFoSw/2yon&#10;DM0gdHkz8j57cdvavPm0JfHHwXiutT8S3k0iWQAgR8RW7r8o/dpjO0etfLfhDwf4v8A3cNpp11qu&#10;p+HdShF45swPNkMQwpIHQbu3cVtdyjNOet7+vTcwnD20OSTvaXbSyd7NH1V4d+K3iKw1eWF7ptPu&#10;Ibny9WuXQy+bgZCsh5we2K9s034kG1+13et+G7P+zr0SRLc20YAkRxgBlAyN3fOa80/Z/wDCmreM&#10;NV8VeJdcxpkk6xx2WmzqGeXy12l5Eb1rrPiH4W1XX4rS30VZJrjQ5hLNaRf6lmAwquvpznFcc1KM&#10;kv8AgmzdGUpRaSaS5ntb5nZeDviDYr8Pr+902zkisLK4kjv7aeMrmDcSRGeuNp49q5LxX8S9D8UW&#10;Oj6d4TijsIQUaJr2MiKMjoVavHtRg+Ll3pt7DBfLBYzrJbXtvJbqqRsRjAPXmuq+CHw71jXdAt7e&#10;8u4bM6RdC3ltZU+/BB824se7dqlt23+Qo06VOcpylazve99+/cwv2qvH1lD8J7DSbzUWOv2Ooo8I&#10;i5y4+9IT2XB4p/7F/ieYT69d3toj6isNvI97Jn98kgxtDDgY619vj4caRf8AhO9ZdHs7hWLSRwSL&#10;uJUfdUMwJOa+ZNE/aR1PwVq0Gja58PksrCcLCyoFPkqThdzjjB9KISfLZx87kKtGpSq06cW2pO8W&#10;0t9We3fGOx8Kp4fMupeE7K9kjYSi34UsHP3w45461+dHgr4q+FtP8QRat/Z80UYkkT7JbsXASE4U&#10;MWP6Cq/7Vnj3VZPEaah4Wa6msLEeVPKm6SDdJz5QI4O30r0b9lzR77WtFsNfm8QaVpdnZztHJbXE&#10;MYkvZM5O4nlQTxzzWnJ7nNpr2N6KjRpWcpa73v16I+04vivr3iPRtG1DRdBhfTtRbyZbWaMK6IuQ&#10;zFs+3AxXRfEDxXoOkw6Z4ibS7ieNYzaC2ibYUkBwGZR1H61J4+8XXv8Awjl8NKsIJ78JEBapJ5Yi&#10;BPL+wxyK8i03xrBpiXt/deG9Qm1mOLZb2LjzVdwMmUY+UL71hd31fbc5KNFTipRp8tm1yp6tPv8A&#10;5nQ+HfG+ka/4aW1j8TQvqQvXmG0BeikBdpweOme9fjd+0Z4E8WW1zd63eJZxQrevGyQ7VdsHhwOu&#10;D3r9HPBHjPwBqPiXQZb34dyQGZ5t+oRl1Tz8ZdflI4B9a4n40/ADxD8TvFtjcaBLG/h+ZHt/NkdZ&#10;EtpQfTIPPet8PUUJxbfkzurLl9pHlaT11skn2uj2D4OfGjwtb/DnwhDPZafELiJVWzUhrjd93fzy&#10;SSMk1zHxf8a6N4G8R2niyTxQj6ncqttYwyweY0CdGPPTjuKy7v8AZG8KeC/A0dzqclyPEtlcYhvr&#10;csyvlsKFU/Lt59K+X/2iP2aJ47ey12y8XXN6hIe5guSWe339So9M9qacJVLOVlvfqYUYp804q7lJ&#10;prdS6s99ufibqWm+J7qRI5JNTvreIw3G3ak0chDlTt7E9K9oHjoxWGop4sktNMsjCXkjtsr5nmnG&#10;Xx3zXnvgT9nzRh4cs7q48Q6he6hf2iQQ3zNtWz28hkH+z0xX0fcR6NpmiWui6hANea4s2tJrlY13&#10;suOWlB4wPWsWl0lp+ZtWqQeip3le2i1Vj4T+Jek/C64s9E0my8RyfapCCs3+tRImO4RyZ7ntXaeN&#10;PBPhw6z4T8eabZfZvsgWCPS7mMR/a/LGBJDx19q+fviN4T8O65bnR/DOlKPE+j6h5tukbY+2Wynd&#10;tYnhiue1dpqHirxt8UZNEt/E1pcaC2gOSXggK+UGG3I9sVvtGDVS290/MqSblZq/W9+htw6f45+K&#10;PjXXrm91Y6BHBChi08ysqTjGB07t3Irq9C+BXhSym1fRfEupXsttNZ/aLgW4zHaE9JJJBz16Zrb8&#10;VD4aQeKvCCeEbyfWtSYqLxoZhMGbaBuclvlA9AOKydP8Y+JNP8darpd7beRZ6kPIu5kXeREoJCqW&#10;zt64NDnLppZXIirxXLdJrRNWfY7v9nb4ReB/Cl1cWmkypdS3cMm3ULkjdLEgJztHTPTFZXwu03xV&#10;8QLu7TU74ta6VqbB7SBPLM0UZOCB/I11nxf1nTNF8DWetW/hhBZ2FylsJbUFZDDvAZmAPTFXV+L2&#10;gazqvhaX4f61arfXcsaz2kvyRiLHzs2B94DtUrmd5Sd/MwcnaXKrN6K9vdce9u5u+K/DmkaH4m0z&#10;xBfaAsmm3kosFWRSJRKx+ViCfTg15d8e/G3hj4U63oC21lNptjeq0kxgt+GY8rhiMZzyRWh+3b8V&#10;mtfCWgWmna1aPeWt+l1NCrAzKIs5Cgds1538W/2hdI+J37Oep3N/bBZrea2hB8rc3mo67QGPQnv7&#10;VcKOza91u2hhGc7U2072s1d7X0Z5N8a/AGq+P/FnhrydZM8+rW7PYC6bhY0XcS4H3R3ru/DvjC0+&#10;EHwz0VtL1P7RqMWsSW2sWq5eNI8nzGHHHQY+te1/Aa48JeHtD0XxD4qFqbzVrQJpzSPn7NDjBVf7&#10;pPc12/xKl8G6d4Vki0WwtdQgks5BqRtYRIVVuQ0jDp15J5qJTaSi3oul9TeU1J8vK997aHx18In1&#10;Lxb8SdV8SJqk9touxmt0vH3BzKMfIp4/KvddP8P21npOuWOm67HcifUAbgyABgHILAqegxXxh8MD&#10;puoatbzWPiV1tdOhZxYN8wLRngIK7nwDZXfiPTNe1m+WZZby/Ily3l/u0fHCj0HFKtBXelkkkb05&#10;tNa7/doez/8ACwdM1D4oanpkt/MdPuoIbJSGKhGVcYBrvf2krAeGItIuhbXd0LbT/LjVYsxLEM/M&#10;7YOTnqTXB+KPhnb3eo6fL4EaCZNVlijm+1bWW2eLrIpzkcdRzXtvjD4lyaTfanpmp3izNBorwTLl&#10;ZIZM4BKD1P8Ad6is6jSt8jNSlzwt0T0ejPkTwX8P/Bet2+j6p4ssk0KwubZ2SZ5mAuGboU29D619&#10;Ntpmi/DPwTo1xpPiGyFpskMcD4yZJD8p553E98V5n4x0fS/CGk+Fba40aa+0zULeKezgOJpIZFIY&#10;kbugx2r2H9ovwHF8RIPC+taXb6a17osEl6yiXywwQZK7U/i4/CoUnLS7tcmo7yg9LPRvS2nc+Kvi&#10;hbfE+TwxfQweMLPVUviwvLeOMM1nE3zcOw4U9PWvrH9kDxL4M0nw/Y6Tp6GfWIrVTdl2+V8dQM/p&#10;xXyN4D+MWqaxFr+oT2sMMTwyMkTrsWWRflwT/ER71qfsqeMrC08aahPql5Fp9rHbt5iOuDM8hyEX&#10;0ANdcU+WSaS5e3mTXpxlB72a6eR6F+1D4Zt/D2taz4ukD/ab94zZWzkSLI8a7WBX0HWvij9nv4v6&#10;34f8cIqai1pDqU3lTQ8+UPNP9zpnNS/tQ+MdYv8AxVqN3DLPJp0U7m3hLkra+YeU9iTyK9X8O674&#10;c8f6B4U8Pabo8EWr26rJLeOFiMbocj5wPm3ehropw5aOqvzdexm3dxjb4UtO57L8YrTX9O1Ce18R&#10;6Mk1nPH5ti0cX3mHKt8nI+lY3h3VfCUvw01aEeHptX1e7uPs8VvIrNDau7YDKR90+9fRmtraeMbz&#10;TNG8QfEDyDZW0rsLQoDGqcAu/IHHFeC/CP8Aaqj+H66lpVr4OGpaTDfyoNXjQs85z8m8Y6+lYUot&#10;rRFym+Ve7drtpfXubn7Nes6/o13q/hi9SKG3uC1veWzDakisuNyk9CBXC/F/XND0T/QNJiija2mN&#10;u8Mg3/KeNyn1Havof4c634A8e67qPjTXbe7iukbYulWyPujSMY8yTH970rgPi545+EMeoaNrNv4F&#10;kOn2dwfNaRmjklkQ8KVbnaf1qb3ld/cVGesrQknyq76feavjHVhrXgzTxpM8RSysYy0auA+8HkuP&#10;w714fpvw013XNUXWLnxJAkkHkyxvgESN38wDoo9TXSfGvQPC82t+CdR0m7u9PsPFcEk91ZxkxiEx&#10;qAqqPxriR8G9e0m1v5bHW5JY7+RIIos7ZGTOAHD9B7iriuVfEk35fItNSivde7+89G/aN+IGi+HP&#10;DOlaellY32o3M3ny31vHtKAcEbu4J4ryvQfDmq614YGv6Zptqtnp7Ga5uHAjmYoM+Wm3LY+len/F&#10;n4x6Tomn6dol74WttQkishZSSxJvMcgXGVbGDz6V5R8KPH1xbaFf6LPdOktsHkslKDYjTfKdxPU/&#10;N0ogmqaaj1+8hr3rXPOtF+Jmo+Mru507RdG1GG5lDm6Nk58yZF6BhxkV6N8Ovhomt6lZSWWttpl6&#10;bo2dxBcBm2NH13Yyc+vavqX9nTwT8JvCd7O1/qzPrsbsRJuMZjDckEDjvXRa34e8H+HNfl8d2Gsp&#10;/Y0EhbULWMbiZeu8E9z3HenUqq9oKysZxk+Zqaei3tZXPkv9qr4L3vgjxH4ZvLueDUnltHmaaLKq&#10;RH2ZT09vWvN9A+JOp+IPGugTnw1fRyfZBbWXlxurkkffUkYxjvXqn7S0vibx5qnh7XbaFk0LUY3G&#10;nqpzMFiGQJF7Buce1fdvxi+IGm+C/C3gvUtQEC6pa26JBEsYUlmQBsEVbnaFNOzeq9BXnGUO7evT&#10;VI+WNM+HXi+fVbDXtV1QQ28F7/ZkkNywmlNrI37xhnoSfyrS1r4YfDH4cfGrw5e2ep/ZdPvo8tCH&#10;yUmbgAE9Ax65r68tfCV1rHhk69qK26PqlmJIo9pbY7/MpwO54ya/OPxf+z5rPiPXxfvqZcJdQIYZ&#10;AwklYuPljyOAKzhO7acuVW/pFJqpdp35ZNNdL/8AAP0q/aJ8PI/h+eazl+y6cLORpzCdkk2BkZZe&#10;o9q+Lfgb8bvB9l4qsrHw54Wa4vnsVDTJkuHX5TuHf1zX138QvE2jweHtZKx6jK+l2e1IPl8mViuA&#10;rDuM9a+Mv2RvA9tDqet+IrGI22oTSyWywtHvWORzu2gdQozzRFQ5Zt36Wt3MaClGjyy1te99Lo9d&#10;8TRa1p1t4l8aCSZWtr3GoWTITKB03L6Dp9a+dPh38b9R1Dzbi+8O3Fvp9zdPLa3qRFIy6nH3jhd2&#10;a9F/aG+LmqeBbC88P6v4kj1ObWg73bWuAbRFx+7wOuf0r0P4NfFn4T2vw28JaVe6pb3csczTra3I&#10;3KJFJKgjoMZpxp2p3cXrszSU2tUlLbRdjF1fwFrkF1Brmo+LBJp91Mhmt7iY73L/AHQuO1Z+u/Av&#10;VNaTV7+XxCHghn/0a2kffsjwDjB46+ldJ4s8LW3j3UL/AFrWdGvLSwig/wBB+yEhCyngpjgt9RXi&#10;nw100aVpXizXdQ166mhE7RRW7sRNCE4BlHTmslbVp7I3jze6nprrbZeR1Pwv8Bar42k8QWviezkn&#10;0aBFit1iIhfA6n5eoHvXovwh8DvFpGv+FrS1f+xPtUipeSJtwW425HJx610/wIWzl0yKawvJFE6y&#10;3MvmZPmFewz2FdR8PPiL/wAI/wCH7uG9VLlnnllNuCEY73Lbe/TNTKV93byJqSn7/JHma5bfNnzr&#10;8adO8DfCmLTLXRdQvbbV4omL3e4soY9A2eD+FfOeoN4F8f6PbxWd3cyeJLmdYZHk3eXI8hxuJPTk&#10;196eNvs/jrU7JG0azt9Ofl1ulzKJOi4z296teDvhX4fe01jRG03T7G+VS9veQj5t/VHGOhBq4TS2&#10;vzX0Y+flprnd9E5Jq7/A8/8AhL+zv4A8D67p8XiFbZ9TsIUnWVpTtZm7kHgUftM+B/AtzoU+tW1j&#10;cSa7NcKLZbRT5cgB4G0cHjvXfRJ4W8E2E0HxAsop7mXiK+kbf9pb+ELnG0+xrM+M+q+HNNsvDcVv&#10;r0EFxMn7kCQ5hI+YOuODxxUc8+a+/wCZEIqVSOsrd1blZ8u6r4g8T6J4j8BeHb/RY7G1Zlmt+MBp&#10;pRgGU+oP5VvftF/s8W0US6hFNOmpygy6gvKwHIyPKJByfUCvoK8fw74h8NLG13Pql9Z6hbvb6nIA&#10;XilGDtX/AGQeteRfHbUvGOsANrfjSw/s2yk8sQLs887hyRj27GqjP3otaPr5m7UnZWVru667FLw7&#10;4Gk+F+leD9StbW3uL7XIzFbTnBljkwG+btjB+tel+Ffi3dGDVNb1CEXctgzI5U+XiVByAB1/Gvkr&#10;xvptkNb8MX/hnxnNf+TEDBb7jIsEg4+Zeihq1tJn8WeFvETR6vpkV9K6SXaR28nyMerZHTcPSlKD&#10;erlrvqSrPRx30ul0PZv2atWuviRqfj6HUNFQ2srgkug3K02flXd34rpPi98D7jwt4Qs7Pwxf+XJJ&#10;eNHMueFWTqWx6V4Lo/xW8ZyeIGPhua0tvt3724hRMMCmAVB9a6/4h/E/xLoPia0uE0+WSKS13SwX&#10;JJXefvN/vccUcr5o20209Dnak5N83u/mec3Xju1+H/gK90ltbmvNUmucXLNloVTuI89xXk3g7xve&#10;Ra3FNY6dHcaYi/cu8bZG6nGa6X4kalq8ek2usjRLZtMu7wySQS7S7HHGccgVen+HqWHh3TPF2t6j&#10;Zx6XJdRSLYwPl2jDZKp7kdq64KKi3bVv8TN3vo9EUv2bfirqEPxEvxZWiWcN20jzpEoyeeF+g9q9&#10;V/ak0D4ra6bbVtOs2j02zk2xC2k/eRs55Ygc8n0q9p/jj4BW97pWteEbS6t9SkuPKmgdXOUk4J+b&#10;oB+NemeI7jxRY3viKKFmms7q2V0Nu21wXHBcN0K05z5aikoW02kOnTUob690eUfs72Gj6V4nju/F&#10;gjudTjsmIFwQ8aZGd7Z7ivU/iH8TL3UfDd3JpcUWqTGVowLe33fY4jwWyBwMdzXyHH8JrOxuLqbx&#10;Bq1/Nc3A3wNbsTkEZ+fvgd+1fo9oniCz+EngPwzfQXlrcWt7AUuJIkDbVYZ6fxnnHNY1+VuLvfXt&#10;oaJ8v2feeiuz86vCvifUvDGl6rDo2tyBtRRoZV2MF+YYJz619d6H4++HngDwH4PtvGng6DUGYGWG&#10;bywXRvctzmo/CHgbQ9b8QadrVtGyxWkzXNzZcFJRICyM2Dx9Old5+1NpfgrWvAWkXevReTO1wHtY&#10;oj86Keo47Y61EpqTW+r1tuVUX2bPXrdq33EN98CrT436La+KZNQn0qMuJLC2jxIoijPy5Xphq0NQ&#10;t76LVba4bQ7OP+z9OmtUndEjkdgOQVUDg/SvnnwJ8ZdN0zwUmnWfiswCCdxBCBsYRg8KPTFWvEn7&#10;QGmeLLaOPTtJuo72MCMzSZzNGBhjnoQfaspqd7JNJdy6ceVvmcWntbdL9Twbw94F1bVbqW70S3ku&#10;dSluHVUiBYW+4ncV7AV698K01rwD4shXV/CE0qygxR7m3P5zdSu71rsv2UddPhnX9RMkEkTXtysc&#10;Mcg+VepJ9s19UfGHTNM1ue5nSwuLjUrZQ1uA/lCJ+zsfQdfetatTRrQz1VVRcNHHe58h/E3/AITz&#10;UvF+mWniKyaHQWbzVihYEQgnhXb1rnf2i9b1zw1YSW+nzloNahWCKGIZQKgwQPf1NdP8cZNQ8P2N&#10;s1/4oine+t4/tCB9xZsjsOm2u38E63oWl29lc3cy6/bWVuPswZFK2mRyQO59W61lBpOEpLRaHS17&#10;rUdW10Mz4QfFxrnwxYRah4DksbXTVWF55YmWNyo5YHHXNZvxB+L3h7x3pF6dR1Oa0k0+byra4QEB&#10;Y2PdRzmvoC78X3/iPwzHPaaKiafHcEoJvkSZv4So7ge9fL/w78OeD9Z1i/m8XN5MqXbfaLeNcwSv&#10;nhMjjA9qtcrlJ69P61CCtFtrVX2dz034S/FWF5rXRhfX7wyQBLeU4AkbH3txGRx0r1K08f8Ahj4b&#10;RX1zd+HbjVdSkJ2Svh5lXPABODj6U3X/ABT4e8LXmkajpumW5toIjBbxLjdDk9V68e1XfH/jXSrD&#10;w0NfXQ7S7ld+TtCtDubljgdqydr6f5kyXNZODtLeztr5nRaa2h+IUtNfubbybu5uVZmeMBAgGQjE&#10;jkivg740eO9du/G2q6tp0t4+n6RKEj8lD5QbvsI9a+0/E3w+bV/CE+oXWr3qIbcXEAi4QbhnGwd6&#10;8l/Z90/xXo+jyywad9u0qS6ZiJAN8q5wcg/1q6U1GV3FO3T1JXL7zjLZ2SvovI82uPGfxbvdDtNQ&#10;u72zg0t2jmYNIVm8vrgn19hTrf4QXfxzk1e/sdWi0q2spPJI2ktcMBnLdMV1Hx8j8JXGowf2c93D&#10;bCRLi4iIYx27qeQB6Z6iu3+HVjoaRzm91GTT5tSjJtXR/Kj4GQcf3j71aq2vJRs+linC9N20vrqv&#10;0Om+F/7PnhLwV4Y/tDV9BS/1gZIb/WFlXgAL0xXKfA79ojwvpWs+KLW1smsrMTNK8c4EcSSAfMgH&#10;bmpfDnip/h1dXWreNNZvWbaUt4YgWSReilR6mucv9K8MXtsNYl8Kyh766a7njkO3zFfnoCAP1qoz&#10;bTlJtvv5mSpc3NGXvKX9afcd/wCJvihpXiZdNjOoQWMF3O26eOPabZe3ltj73vXsPg+30/wd8P8A&#10;VY5ml1WyvZ5m+0TndJIrDAJJ61ycHhfRPFmj21tpXh2C3t0jzDGP3bQY6sfb611Xjj4d+Fp/Cl1p&#10;MGsTeebHETiZiqSBcfL261hK/vfmKpKDVOFmveV4pX216H5b6b8IbTRddi8Ufa7S6tobtjb6bJmW&#10;Sbe2MAdtvvxX2JbeL9T8OeLrO2uJhYWeowR+VtkDRQGTj5gBha5T4OfB3xt4Z8I3F7eeH7e/uIbh&#10;zbNvBmC+vPWvLG0/VvHXizVNKewlS/8AsRMcbNtVNpyxIPAxmtp3k9ZXst/I6U4NSta3X1P0k1r9&#10;n34YS2ssrav9nuZ0ElzdQTbBIcZ3Hsa+SvEum/De3tP+EItYrq6udUlby7vY7b5RypDHgAdeK6vw&#10;P8MvFmv6fpkdjBB5GnFVme6YsjuhwVX1Fej/ABV1KbQrjTTqFta3d9aqTp8FkgysjDBJUcn61lJu&#10;60t6GVNOMuR1nN6u11p9x4b8YYfiJ4O+G9hox0fzobPaH1Ec5/u8jmvdP2fvGGjz6PDMXjfUksla&#10;SWZ8guo+6CelfMXxN/aM+ILeGL7w/qmlW8MdyMA+YGcbjj5s9K8q8Qfs8fFHS/C9t/Zs8ZaUea8c&#10;EnJQjdkscZNawptrVpa6P/hiKmsHGS3f2X8+vc+kviHBrXxH8NeItU1jxKdJGnu0UEKDasozxuI5&#10;Nfm/8QfhpqOnmyW2tboyLtlRzufdjnfntX0r4Zn+JniTwl/ZsFnZvLG+Et5HzNN5fXcD6etfXv7L&#10;fiZdbudYsfEGieTq+mWiwSxyLuQq2R34zxV0lOnezTtuVUqQhTcuV2S0VrWR+evxR1CTxZ4X+H8U&#10;upldTQ+U8jNxAM4ycfrWPd/D7w94L1a0t9aub7ULm4YfvIspmNh95BnNfqi3wp8Da0DNPYxLPayy&#10;GRY4VKhl+YAZGf1r5y+LHw/1TxRoWjeLYktp72LUhDDCi7ZFjgY4GO/TkUoV3ZR1UdW7eZSlCTbt&#10;qmtz2nwjqlqfhy+kDWbmTS7iJoxBdAi4iT09celfCmia7qPw8hvJraxuTpragZftSru2hT1Pb86+&#10;2PBvjvRdY8QJJ4osoo3t7I+VLH+5W2IHzbl7sa8/+OvivwJqkGn6Vpmr3H9nu4ebyo98THvubpis&#10;qcrN6XTsn30JjFRlJKLTfvX0sfIc/h7xb8VLbxT4isJke2tnOV2KjzcZyoXHIr6X0WBL34GaZqcK&#10;3NvqVt5sD3D5KNj5efSuT8H6hLq/hjXNM0/xAmnWNlMEDQoFe4D5xgD6YNfSPw/0tdZ+HcWmahfx&#10;WGkylo1DkRySOp+9z0yec962r1Lx5eWyTVl2FONrNPqfmv4H8Ra1omv6fLd2iymOcSSyMCQAO49v&#10;Wv0d0j40QR3BuNXsFhsb2EAXceMEAfdY9s9q+BtW8QWukeJL23haK6i07eikcrN1AA65Ne1+APi9&#10;4SuPDKaZr1k011PKWgQDAtlU8Fu2B6VpiE3yyUbaBGMbNPXsM+Nn7QviGxsFgsULaNdyH7Ik4+Z9&#10;p6887fQ16v8ADjwqo0WLxTdWi3WpGIeVA5Aji4yGyemPWvFf2mNP0bU4fCmq2Vz9tt4LR0eDaVCO&#10;OhUV5Lo3i2OHTbaw1DxI9sLwATGOQ/uk7Ar3oVJSpR5d7u5LlZtbJ69j67vfCt1470bXpdT1qNUi&#10;UyyTwsshX/pmq9sete3eBvBXgnUPh7pUq2YE9rDutbmZMjfH/GR6V8heG7r4YeHdA1HTdK8XXmra&#10;rqy7ERUKRoR7An/69fUWlfCbxxF4ItbDQvEFqVnCoY5EKtEH+8wwefpWNWLimtbaa/qFWSai+fl9&#10;5W6bdDzDwX8U4/G13daH4g8L2V/9kmcQajACPKP+z714J8Rfh3deHda1SLUI9cfSpYy9thmkQzHl&#10;c9fyrs/HGkT/AAjuYUh1e3nu0AaaWL7nmMf4l9cV7ZY/EvxfP4Y1DVryO0vl2CSJRhAoUeneqk+W&#10;zWz0Gle3La2/3kX7Oa3i6fBHrWrzWElzlVNwmAgHAG1ugNQfED4NxeDhqniHUdWtG3XANvJHGEV4&#10;26/d/i965+P9q+21Xwzp6X2lW17duxSaJ8L5POFIxXOalp+oy6vbS6rf3uqaMkZeSzdcxxbhkAem&#10;O1RNPmd9C6UZ8107LqtHe3W55p4f8Z3PjHxldaOuqSrYsirFIv8AGR2z7V9n3vj7w74f8SaFoN/c&#10;CO6axCJOQBntya8e8JXGh2enwXWiaJBGVunRIXwHO7pz2qX4z/DuF7PSdW1swi5ifzGMMm8qucgc&#10;HJqW4tpWsipRbsm11setePfitD4YvPseg6jDe3z27FoHO0SMenTgn0rwHQfHXjDR9ZhvPG+gPYWF&#10;yjOJWHEZPQqa9J8K+AdUtLY+I49Mt7ye+eMwTcNNFEOMAHgfzr0P473d14l0218JQXEd1qF3bq7r&#10;cAARRjjOalJJ2a7E3UZRS1vdSfoec2v7THgbVFu41SZreBSguCjESEfwkgfpXmHjv4hx6To80un6&#10;ZLaG+jyGUb0ljPtn5T9a9h0D4W6V8O/Cem6NeFNTmkkB8iBAcsTk+hwPWvo/xPJE+hW+lxaLZxvc&#10;W4VBcoNsOBwu2nUUbyteyfzZKqqHJaN1J732t1PyB8TeJbC90Ge/laaC8nVbe2hhO0ZXvJnrmve/&#10;2fPCPiiz8LXh1e60+SylYSrCpDzKO5BHeuo8WfCzwFdxR6Rew2FlqIikLSB9u9iONoHFYHhD4Aa1&#10;8LrLTfEup+JEvNLKM0cCEsBuPCsM85o9rB05LbVdLnRVupx130Wp2/j690u81DStPf7Tb+Hv9a9w&#10;+4FplGdrsece2a8r8deL7XxDfaVpo8RlLS2BhR4W+YqxwBgdcehr6Gh8C6L8SdO1hb06hbWEMX2j&#10;Yq+WI5GXgAnqPavzM0vwTaeHfEnmLql2xjnZCPJLAqTwB74rXCxUm7uzSutDNzS0te1k79D9HbDV&#10;vCn7P/hy4s49Tm1C4vQbhp2BIkLjiM44XHpXC+C/hr4g+JGnQTabotnYafNK85lgbE25zk/Suq8a&#10;6K+m/B6/sr20ivkvVMsTyMvmw7jkZ7ggV4T+zCfGGvPPp/hfU7iKS3g2zqJAsQHb73GTW9O8ozle&#10;8k9zjUVFTaaV3q35HjviTXte8L+I9S0PUdSlklS5WBYxnMqBuQa/QjxZdaX4x8FWGn+D7NrHVLTy&#10;pJjI3khgnUHHXNfFPj/4Y+OdN8fae3imwNu6uJIrltrhxnG4MO/1r2PxpbTWvhu2uo9WeGR5X2qp&#10;PmNt6bivb2qqzjOnSs1fS7XdGvLzJPmejujsNZ+D3xJ8Q6Jd6y/iO3NukYWa2Mm2QleCFPrXp/w+&#10;8U/FfwzpUGmro1msCW2+BpnWOVwB2wTuNeYeDZ/ALeE7i41C51GWXyT5zxSSJEZB0AU8E5rN+Fdv&#10;8VvE01x4hWZP7P0tHjhiuCfMmiH91QeePWudqVpbJL5BKzvzWtfS608judFtJhrF74h8U6RdG8uU&#10;zbpbgOoHuv8AU1zXi343eIfCi3GpQR37WPlbSk0WFRQfujPrXtPwg+IsfiC7nvP7G1AwQ7grvHiL&#10;K/eAHbFUP2nYtd+IXhOwTwrZm4ilLRvFGBkuvXJ7CsrO8E46XXkayqauLjpbe+i7aHcfAr4seEvi&#10;f4cuRDoAtLVVP22Ty1ySB82W/rXifxos9D8K+HdX0vwuiWNpfSI0wRiw2N3ySeTXkHgWx+MnwK8D&#10;akIdHsL22v13ypu3SWueM7R1Fdb4f8Ww6jpd1psVmt94g1a0DLan/VKRzk5GBj0rSrS/eS5bOF1b&#10;uznp01zSlzO1tFe682eXaL4T1HbavB4VeSK1Vp/tN5CA0hI7MecV5z4o+PttP4e1rRr7T5RsYLax&#10;xAiJW7gGvuPw94K+Kc+gy6n4pnizbR+TZ2VvxuwMYYAcn618leOJLbVdOttFvdCeyn+1Hd+72Sjc&#10;e2RzW0Jp1LSV9ramkZKafLKN/LU+htGsNP0L4ZwT6pGNSWaxjeKPOwRErwufY18p/CfUhLqYsJNP&#10;nZ7u5A82P55LcN02j+7X2UfgNbR6R4c0+/v7+/gkQH7OjCPII4Ep6gD8K5218M+HPCfimPRHjbTN&#10;VSLbatGRIs6yfdBc5ORWVKqr1Vyttu5akr6S7nX6Na+G/h/JrdvbatONUW3MzSIvynuAewrmPhJp&#10;/iXxbp+o6tZxMb6+uczXhIXciHgDPrXn1l8IV0rXtZn8T3Op3E1zcqILePKrJG3Ul/X0r7e0OTwz&#10;4RtLfStJ06azKqHaLcX2lhnknuarRRet721/Q5qtVwtyx5pS69ND5q+JHhz40+IJLqx0UpDZaciv&#10;cFpAkj46hCATk+lfJ/xP+E9tqGoprlpO2l/ZLZC1vcZkluLlOvGfmyfSvrh/jDr9l4o8Q3C27RQO&#10;6pHM+fKkKj7vu1eeftDeFdYks7bxeNUt0uBGix6ZINpkL/xIPUVVGrOMqaVkn13vc15Wk1JKzs1b&#10;v1H/AAz8d+I/EUFlNdvb22o6eixoJgFJB7qOvTtXO/GDXINZ8eWWkeIGvHjmgU2exHiQzHq6gY5r&#10;w7wjB4x8C+IbfW/F9rNbR3UYe0MgJQseQBjv7V9mfFy78Q+I9H8DeJrq3tni0+7/ANHWBf35Mq4D&#10;Y6nHpVT5YzTTTV909mRF3cXZdtdz3TwT4E0vwvokr2Ql1GRowJormTcxDD7pLV0GiaN4ZnMV3f6R&#10;BptzFuMHl7UAXHQ7cV4lp1v4jv8ATNXvtQuBZ6bHEp86UmGeRx1wpxgD618R/Gz4qajrtxpun6PN&#10;PNCsqo/lsWZgDgk7ecGopQdSXLa3dvoQ6bd71Nb7r8j6m1f4XeM/EqeI76DxhcW/lySyWUKjdEyr&#10;0BNcN+yfF8S7OfxFqV3pmnPBcF4prm/kETZj4xH2x619TfET4r6Vo/wfuHtnaBorOOFGjGCJMAcn&#10;6183fs2+NNH+JGmi08QOfJ03CkxZQTs39/Byf5UQ5lSrRUU4pKN9ifaOSm5Ras3Zb6LyPBNF+DMm&#10;vfEq51O1023ubZZ3d1uDthLseWQ9CAelfoz4P8PDToba1i1ixjWOQ+Z5TjOT/CPQV+f37QXxhvdM&#10;1aTw54Q0OWGztiVdljycnqQQM15hp3gX4l3Wg/2tZWUqKJcqWmYSMx/uqCM1uoynSpuTUVZJJvUb&#10;97RXV9XoforrPwo8P+GNU1K8muhcavdq727I/wB0Sduf514J4J+JOn6Bc61pGseHLtJonaR7oTli&#10;wbqc1D+zb8U4p73xLpfjBI3vYrcGB7pR5ruoxsDdq8g8dfDXxncaf4h1+K8j0+CeXC2c5+aRc4GC&#10;3apcUpSjNr4FZ9CnKSWl3bd7XPbPgPoWj6z4i8Q6TOY5NLvmNxbxNKGkViecn1715bp2k6/pvxgv&#10;NF0ITT2sVzGssrnhYs5/T1r518NXeueFdSs9TEy208H3zk4bivVfhX8XNcl8TS3CRXM8l/PhnVOA&#10;P97oB9a2Ubc1rNclvmJzbabbXkfqfqHjbwp4Pur+9ttH+16nFFtnWNclkHqea5UatpviQDVW0HUI&#10;zdgSbNhGO2P0rxXQfFOvvruseboc8BIUmaULslUdcN0zXt6z+IrtVmg8Rw20TgFIeTsAGMZBrgnB&#10;Sik43sJUlDVPVrdt/cfAd54h1bySGVVidh5gQAbiO/vWd/Yd3qMct0JCjORtQgqcdK0NP05bm+js&#10;43jJWcyPub5hntXB+NtWkstUklgujH+9KMiN0C8V+O0k3N+h99Udo3lqrnoKfD3xJrlmlvfWbmNM&#10;tG3JCqvck1j2+qX+hxXj3kxmnf5IlB3CFRwua9U+FPxR1qDT3SZ3uIXBVo3OWRemeeleZ69oduNX&#10;vmlnc/awJIY2zlQOmSKzc3eSeyZtyJRhKN7vq2egfC7XLbT9O1q9v9RYl2+RR94Ff1puoeKGttY0&#10;mdiBDdAlWQYJJ7kZrxDxBerYR6VE0eXuLhnkfB4XdgCvoi18NaLrdzoYEoD2ipznsfvAZ4rnqUVF&#10;c389zalWlJcit7tt/M6/T/HUwn1VXRZbN0COj9QSMYXNeX6TpejWsFzKfOSPzT+7Vc/KDxn2rrPE&#10;NtFLfzz2h8uOJjER2IXua898Q6vceHrJb2CQTC4nwybeMjuayppyajudFWSXvPp5HaWXj5rKWJ4r&#10;NVhY7Q5+9g8DI9DVH4reJo4bG3AiyZnVY/LHIZjVfXNUhvdL0e+jhDJdKoaJSMr6jgdfavcfDHgg&#10;6odMub21VbS2Uyu7AdQRgfpTu4yjddRO8oySl0Vn6nzRr3i/UdPtGFzatbBYAquy/Lx/X1qh8JNH&#10;/t+wu726AK+S+0twGJ5FetfHe+tvE1pe42W9tauAgAHK9P1r5m+FXiq6e7n0pGVbdEb5ScZweM13&#10;wjzUJtdGebKTVempXaa09T6T8KLZWGnbrkiR5W2LCpAC4717f8Htc06DVLkLcxZt4nZyrAhVxng+&#10;tfOPiOGynsY447xTJu5VTkgAYIpPAumSaeg+zwNNJewPEQh4UN3964am0X5nfTdpWS0sdj4gsrm5&#10;mufEUMyssskhwgByoJ5rxrWLOGKfTtQS0LtcAuU54APJJ7H2r1nwPYavpcGv2l/A0dosB8ppCMBi&#10;f615F4u8TSX2sW1kJUtkjtAY19ZFOTk1UN9yajvFNrr+J6r4Ys/Dz+JYrrUrAtDLbIYwoyEcDBJH&#10;Wui1+7t7DXbyaF0j8mFVCAgK4PQ/lXlng9rqbW/nu2NsIC8wkwDwP4fSqC6vZLDf3M7O7TXTRwsW&#10;yNq8DOa1leyVl3uOMla+2r/Av6h4kntJrWOw02W5nvm8tFjXKgk5JJHT3qzaeBV8OXGr3tzdJJNc&#10;xgSRR9Uz1BJru0tJ9A0Wwlg4nupAwkJ+5Gw6g15D4mdJbfXfLumW5idA8hYncrdSPWs1LUc42s27&#10;9l2L17Y3B0tDZo8kPnNgZzzjpUlnpEseh3wQiOdlw7bsbD/9auX1vWHh0fQ7exnaKMSZlYdXJHWu&#10;x8F6xbXNlqsVxICsaAlm4yR1GK3V+S/mYpx57eVvI5zw9YQxaVfOt40k4dYyzEkbutMttetri9Fx&#10;fEhyqiJiM4A4PNZVykMbzXNlI6GSXf5b8Lx6VnLcW6myebYZPmAUtjBzxgcVcI6mUp2UV2+49Va4&#10;t7mSKSHyjJHIAGx87VQ8am01K8+yxwEn7Rbl2Azkse341ymm3Et7rlvLBBt8ltmVBUSN3+n1r3Hw&#10;7axau139ntvLlgInA9WTp9ambs2zWHvprTV/eeW2eiWFvrGpWYHlyglgYxgn1DdOateINMs7u02y&#10;CNxG4O4nJQenWuYivpJPF8E0q+WYpplmZhjKkf4niuc8SeMdNsZLqFYfPjacLgHBC55JrRRba06G&#10;LnFRktN2dhrYEEVtC8oYNMo3Hrs64NQePvC9z4js7RraUq7zkrMOyKOSfYCuksYNGv7tvtIKIEba&#10;zZGeARn86Nfa50bSpntSDE8ZGUPXA+99amKfNC3QuUbxnfZ/oZJu7G30+bTtJfzXgeNDKwwCV+8S&#10;aL3UbvbIkN8QkfO1eAGAyce1eceGtGa3srJ4Z3eWeTzpQDksjnPIrs/E2ordahe6baxRxN9nQkt8&#10;ucj5sHvWn2jLmbium1kjlfCQutbnv2hvgvm+YrDq6lRnOPWp/CfiWC7+y3l+S1xpszxgAbcjpuPr&#10;Vjw5pmk6G88q3EkVwwyyk5DH1BFZmuGzgubmVUxHOFMvzZGfXFa3TcvkYpOMU7q/VHuGuXcGv6Jc&#10;yplPLHynqQOvB9K8C1vRzNaQQLclJrgIVQjG8A9OK7TS9Wdf7KjjkAt7xXjYZ5JAwMelec/Eae8t&#10;NcsI4YZS8Fum31IyavDr3rDxEk4ptdkev2Wjx6bo8lq4jluWTYzA5cD0HpWd8MLu1lzaSAJ+9kt5&#10;GwBgMuBmvH9Eu559WGbhhJ5bSOueA3YH1ru9F1K2/sTVmMafaFuF3MP4ixwGp1qPLF3d7tBSrJyi&#10;0rKKenod/wCD9CMsckYZ4/sJkEhk5X5WwMfhSQ2txDfTSxy+bE/RTyEB/iFUbnxJc6ZLP5ca7JLU&#10;mUqxw2Tg/lXUeGYJtSHiO6t/mt44Yo0LNgBsZrglF3bOuDWkVumeaeP/AA1qunac96FkNndPsUse&#10;hPSq/gXxTNOLG0ublo44AwKdEIA/iHc17ld/Y9f8NrY3l8iQxXCGNSfmG3qRnFclHaeD9MEkd3am&#10;VLncI7hPuqRxk01VXLa2opUmpqSkkvNngt5qksVqHeSRw148iqDjcAeM+ldvP4Ku5L3StSkkSGGR&#10;4wVcZzu69K9Dh+HGnXkUl4zolqcCDbyGPv8ASupvPD1jLPaW/wBpLG3ZJHcHCKo7j3pTrJWturjp&#10;4d638rfIo+MPC3/CHaNeS7My6iSYD12BBxgVV8Ga3rkXhU6j5ksbSkRRvjLAH7x+ldj4v8VxaiLc&#10;3ETPHGfKj3fLgdA2D2NdAHhvNLOiQTxrJ5fmuVwu1XHY+1cqnzQV+vU6OS0tNrWscVD4I0fbBcTY&#10;LSruY87t45LZBzXsHw0i8Gw2uoadqFutzHdq37xhkjI5GfWvnq2/0KCQT6igubYBcu/DAnGMetYs&#10;+uW2lraxwLIXdvnL5yQ/ORXZDmsra276mM+XW6tfdrcxn+DmhaFqFz/pYY/ajJbkc4jJyBx1xXol&#10;7oIkvY/3m+3aDgg8DtyK86m0rWPEFyBYy+W4w6hjg7F6819NeH9D02G0nt5LmRpJkCruG0K2O341&#10;GIqy9287seHpx1tCyua+jHQNC0Gyea1knneXbGoB69BjtXY2ep6Lr4ms7m1FrOqkK4GWBPrXEa5p&#10;c0enaJaXkpTyXd9+epxxjOK5s+IYrC1nuLZQWaXyWlPJXHfIPWuZVGtLK3VNbnVZW3NzULI2p8l4&#10;fN2A8Y+Y4715VrPhCSG1uJZElSGd95RmyqHscDpWvN8U7O0lVLrzTGrbZJmBOc+p7Vj/ABB8fJc6&#10;XILGdBHdQmNeNyndxg+9bUk100Zz1Jx11WiPIhFKmtyeXJIkf2ckPvJyy9Paqvw70PWfFuvwanev&#10;uXTpsbj94hckBvXOKseH/AHiFNNvjnzQgHm4IGxDz8td14Bgu9AvGtLSXfAwe5mbgl8KVABPYE11&#10;ykuWXoccINyjdNK97G94f1y1v9dvZJ5Wjw+1FHzBmHTArwT4hPqF54ytBp8TnfOd8Sr0Ldc+g9a9&#10;Y8PTWdnqbm6f5huljVBk7j0980mv6xBpGrXV19o3SCJiVCc4Yd29amnK0npfQ0qLmgryt72ps6R4&#10;Tkk1XS5DNBLtyqqf4SRjOf5VZ1n4S2xvnkk1J0feUY4+Xn3qhpeq21v4ZvrtAY7mFk2MejbyOPrz&#10;XM+KPjAdVh07TYVMc/DI2PvOR696UOdtcrt3CcqSj7y8zkPEv7O2qWc7S/aIprXO5G3Ek+2AKyTc&#10;alZTQWsE5EYIDBSN2R1zmvRPiH421XQ9N8Mq0iTSPB5kqk42S+mf6V4Vp1zc3Fzc3dwwi+1yJGkn&#10;HBJySOtelRlOcbyaa6Hn1lThK0E0+p1Muv8AiC+1VoX0kzWrSLscjaVHtXqI0G3hQsW3733bTgmI&#10;+/tXkaeO9R0/UpbS0XzI0do8zcsGHf8AGvSrhLWCFLbUZmjmk/ezFc5VW5waVW946W9CqLT5tbvz&#10;6HR/8IfLY2YnsbZWBcv8rkq/c4Havn25tby81GXzoBCFZwqkEnLnOfrX1feabb6d4NSfQNWE8IGJ&#10;hIwYgt2HpXnvh25sL3TXmvd0MinA24zk/wAXvUQk9TWdOMnFJ20v5GfrU162l+F7SMruRZFZG+82&#10;7oa7bwTpi6XE93qO2PyMvHEg6ketcvo3haDU76BUuJSA+9G6MMc4P1r2jSfB8bSm8ub2KSO1BlKo&#10;SWwOm5TxWU309TelTd+a3axxGq/FKRbaSML5AlJYCOM/MD6mvItb8eS20+nypCu12KSOTgDaMgmu&#10;18Y+NYpLy3lt4FVJpHSSNlCqAP4hj19Kk1Cz0GSwEz2q+SjFZQOSCeM57ChRinG8NyJynLmSqLQ1&#10;PDPxOuLrRru9+zw3XkMUMIba0gPcD09q7PRpdM1JvMtwIVMYLAHGwsOVB25FfOUem+HbGV1sHcqG&#10;8xiT1J7fhXbeH3uLW21maNWCLArmJh99mb+lKrRjFNrS4qVeTaTd7Lp5Gr8YfCzaR4dlGmRFjezj&#10;csfBABznrkg12XwrutQSyS1uZx9oMWSP9kD7uK5m88UhzFZ3CCKJI8oWHrzxXGReIbnTtQnuLXdM&#10;pjCl2bJHptrKz5LNFc8Y1OZPS1rCfEfxbFHYalbWlkFVH+Zj0LHlqf8ADO9trjRryXyyI2VQkY68&#10;9SPc0zUPDtvP4fKztse4vWdyTndv5AP0rU+HujW4ttWjt9oFqR8wOVOOwpSt7Oy7ihzOqm3ujz/X&#10;Nes7eO6tmh3zFWKooLMcnufWmXh04WGhxxTMrkAygHLAnnJ9K1NLtGh8VF9Qt1jWVdiPj15wP8at&#10;WnhS1uCWMGHd5AmOg29s+tdPSPoYWbvt2/ETxT42t1uYUJLq7R4AHI29wfUVhah8Q9Rh1C9gS6kW&#10;2mBCuMghh0AzXXar4O0uDwtHqN2rxyi6WOEIOpzggn9c14n4s1TTH1XSTlmCNsKjuc+lbUoRlG1u&#10;5nXqTi7uVr2f3n0vputafNp+lvLv8+WDa7Ho56c5rn73Xo4LtNOVwyK4KAc4Hp7iuWl1GG8voLeO&#10;UJHYwKFVRkyk9Rn1FUtQD2N3a3BtpFA3MuSCeeOa5nRV7HR7eVk106n0nL8RfD0nhaztZ7e4e4S9&#10;aH5R8ylhwQPSvJPGN5LLZI8sWURhjcpH3D15rhdKv5Liz09o1zI+okuOjDAxzX0F4t0Q+JvD8mnt&#10;8kluVlEo7jHzCuOUFTqR9TpjOVWE/Q5v4JaZHdrqeLKXypCMSDlEYdea9n1+6spzc20csTTRBZET&#10;ozMnIH1rxjSvilPc6Pp3h/SLWO1tLWRVuJYjh2UfeY+ua5vwtvl8VCVrp1AlLsRxuVRjiitTcnKT&#10;0HSqqKhFK+tu256p4w0bwv4lMU0Wpvp17EgDoF+Xkc5HevF9Q+CutWF7bXNvqH2iDYWBiIGT7/Wu&#10;q1rQLi+s4547k/aormbdIpyoQnIBq34Z10DRb2Ca7ZrpJMBM/wAK8/KPSroSlypp/IirCMpe9G3W&#10;5b8H+FtXitbi9lt18tTjzcjKkHov1ry7xRqVtqVz4gn+zBJA64TcckoMbv8AGvTfAniO5XQPEAut&#10;WEURlXy1fkLk8E14hr2qW8+m3d7Bb+SRuWSQfxFe49c110INzl5NHPVklTjbs3qZl1ezav4UvrdZ&#10;dt7pki3luR8pYDqoPepdJ+I+sazo1j59zloBvJHDHnGDXlF3b389jF9lcs8kgCFDwxPXNet/C7R7&#10;HWLpI7qNkUbYmdTtQMPp2NehVpxVOTstHf0OClUnKpFJtXVvJnqfhDxLdW7zXBiBVY2V1OT16ZP9&#10;Kb42uYrm00mOxVk+1TBiGXC7ga2ZdOtdHh1i0i3lnwxbOQuDxj2Ndd4ofSLLwp4dBUveNJvTjgZP&#10;P4V48lqn5nraqLi301+85oW0b6lfAy77i2jUFduRjbjivPdIhu4I75xEWE9yhCjjaFPzAgdKyJfG&#10;1xH4hkjMiQrKu7eeAAf4WPrXpXh7VxZSLHJB5kc5Mh2HOfy7U1FpbeZKnGb32b/Exbqw1DxBq87x&#10;Whjt4ZI2YjAIZeDkn1rp1Nxax3ljA1o7zuQkrMGm3EcAEZFcnea5c3dw9tE3l6e0pfC/eLJ1GaxP&#10;Aojvb+C7jm2GyuTI7E5AC88g+orRxfKrmfOubS923dn0R4CuNQXS57O/RkkUtG8oIB21oeKfhh4e&#10;06z0+6sUMqSgZmc7mWQ1554m1l9RLLD5qpJmWWSPIAB425Hc1b+HNpfzI+kTzTLAy7oASGKc9eOp&#10;rFLdnRdOUVa+m5yqKItV1GJLWSSSPKvJ/CpYf4V5povhG+tNQuzPdHaX3IwY7fmPQepr3Dxjr40L&#10;z7baCtzLtkl2kM2BivLtWg1N5oLe2huLreoMTxp8kf5d63prT1OWulfu0/zKUQlzrC6dBLjzyrJk&#10;ne4HXb2Fdjp9uuqW8MssDxzQ2+x9owAw/vEf0qv4b0TxRp5vJFst1xt2AlQG2N1bB7+9bHgr4feJ&#10;7TT9av3C265yjyuArZOTkDnJq3otyYp3V4vW9zyW/wDiDfRWhnZ0j8qXymGzaxXPHHc1y/jprrX7&#10;w3EsxBMkbDYMZULjH4V7L4k8KPeGS6nso2jmiXATJQyKc5Ge9eY2tpdT+MLCxNu2ydEyOm3P863g&#10;0lfsmc9SMtpNtNpHoHjkz6Z4X0TyEb7NKzIynjKjnJ/GuM+G2pPqMmosqxxiCAybyMAbTwB+Nerf&#10;FO9t28d6f4WIJhtLWMbT/eKb64L4U6ALGfX2khEhfCxoD8r7WJz9KyhpRbfVX+9l3brRs7pafcje&#10;8A6naWM+qtMyymZd20cuzN6/jXs1hY2FxdLbXFnEjXdvuijfCgMgzxjkE15ZpmkS3mn6vdi1VJYy&#10;YwAAuw/1qjcwatdjTb5RI1xbMkU2G+ZVJxn6Vyz+JnZCTUVpfqegSx+F7jRLm/NrJ9shaS3UF/nD&#10;DjjHUeleQ+ChrPiC6txf3aRRWBZYizcyhj0Y17z4r8PWX2XSjbxxx4ufNnRmAycdfbNeYXXh+3XX&#10;YYJpFt7W4DHbGf4h06fzqoOyat0KnB80X569L3PouDxbDbW1xG6/aGeONMKONyjFQ+B5/D99eC2b&#10;S0F2yFPmUDaPT8a85stNFmdHaKciJvN89TyQF6HnqT61Sbxpbecd7vBJG5aG4dSpJU8DI4qYN3el&#10;zWT07EnizVLGybW4LQpGRuh8nHIwf618/a/pd6lnb6rcN9+6B/djLR+pIHavd7jwhPNY6rflx51w&#10;hcO44Ofc15ZALuytb6wlwPMBCzE5BGO3tXXhetu6OPFXdr6aaHktx4sh1O/vovLDyGMr5pOW2juP&#10;SpfDzw26Swy2wceZty4Cgjrkt3Ncv4U+Hd/cXGoypq9rHklTg87fXmvYdB8CX1rDLLLPJcq6lGQH&#10;Kt75PrXq1eRaKXRHkUVUnq4u92ZnhizAvJH86RLZyViBbgMp6fSue8c6hBe+IyYbny44FSBGB5JH&#10;Xj8a228PagLd1ELwmBgYYs9yefrXEax4curjUBdi2MYDZcHs47t9faoS1bv0NJXUUrdT3HwbpcsZ&#10;vEugZX2LKkWT+L+ozSeJLm7s7C6mtrpUS4k+dCOUBPTNetfDqKx0iNLmS+hu72a38tFwCIgRn5j3&#10;r551W3vLybUTPNvRWZtg/vA9MVxRlecvkdko8tOPnc6XwZNrEGsNLZ6gSPLOHVtvIGSOO1dT8eNW&#10;vYI9PvIroxG90tVuXPcq/UkVg/DXT9KsrO7uNRunW4X5o7dOSNx4yfeut1rVYNYvzpWp2qrG8Kqq&#10;qu51BIIwexqZv96nbRIcIXotXs3t5HlGl/EG5t9d0Sznjk2wWypIxJ2yK5BB47GugjuEsL/AURPd&#10;XAA+XaAPcn1qhf2Mc3xFlhtInjht4YoZA452xjg49a6jxpPa6owkVijwXW2IbR+82cDrVVHrGy3j&#10;qKmnyzvK/LJ2+RZ1KCO40y8uY0YTw3e7J5yF7KP50ReIL24lL7N3nEIibSeTwAK0rSJb86YLhlgh&#10;eXfMF+U5XqV9q0X1S1tI471IcFbh1iAXkLnjHvXM3pax1KOt1KyOhv8A4Z6zbQ2T3l6tgs8QDorj&#10;cB2GO1V5/hZdRaXPPDNGy28csgMbAthhzwO9eR6zq13LqWpve3k8jnaY2dydobsfpXpfgm8uNNgS&#10;+JZ7dgFlUNklfUZocZpX5ioSjJ25H63POoZfs+jSNBD5paMISpPyAHnOe9dX4Uu5DPocahkWZv8A&#10;loflJXoSD0rvNXt/D+rrqFtpmYJ54/3cJ4+Y85J965i00FrdtJheYRNEnkuZTjD5zmr9omnpZ/8A&#10;ABU5Raad1b9Tk/FWmvazmGNcvLK8jbj0Oeg9RXNaTYsNXW4ExPluoK+2csa9j8U6NqKXmmTyeRNH&#10;5uGeH5tzHrnNc7BYWcWq6hBHB5KqQpVjj5n/AIj6CuijJcqXkT7LmqLTqjs11CwvLeRJclY5AVRM&#10;ZOT2+td5431DS9G8NRWMF0nnXYUynhmRT1Ue9eF380VoFhhj3+WDulY4OR6DHT3ri7/V1Mi+YXYd&#10;d45LE/WuulhHNxetlqd0qFVp2h0PAPjJolpOq31pGwmi+UhVxu9zXicUbyrbrt+XIDA8hSa+tNda&#10;3lKx+QxyjBlb36ZNeNa3osqRTbYxGAQ2BhcAetfdYLEL2cYt7dz4XM8mrxqSqKm7PeyPHL3SIFlc&#10;KWGDyo5H4ZrPmtDlQq428ZHeu+/sNrmNpGkIkJPftVSTRZYYYwc5z/Cc4r0VXjp7yPAngZf8+2vk&#10;eaXMd0jBsEHPWtHTtQkEgD4JOMV1kmlOVLSTLEnQFgTn2rHbSYZMlJA5HUpnJ/DFU5po5nh5wkrf&#10;ieieFb4x3HlBRjeNxPZepwa6GXxlcJNeRW0ARHBXJYncB1NeRl7q3im8uCXayY80KxAPpmoNH1fU&#10;bdEglhYAElWYY6+ua55N30fY9CFdXSaf3HpphtwIo7rTSolO5XJ6/l2rbs/CFhIuWcFAMY4yCa83&#10;sfEd+FlS6jaSMAhSeqk+hNbOm3xZt0Dn7QdvyscjHvRJS7m1OcJdPv0L2o/C2ZWUw3nlluVSRfvD&#10;1yO1T+Dre90TVkYsrKrBJCDkDPX9K9A0D4jWtwUh1OPy2TIEkeAG/Ou7fRdO1NftEflGLaVK7ckZ&#10;9MGuX65VpvXS2zOqGAozTceu6ucb8VNWtdW0m12MnmW83yqoO4pg5zmuG8Labp7gSbTPOvzMSfkQ&#10;dvSuu1HwhaRI5gEi7QMIG++T6nnFZ/8AYtxaxZikijGMso+7kevqa0rYmVX3pPV7mdPCKlZRjojc&#10;fXxaHy0ZVZCCBwAM9gPesI6rdO04uGfAcsQpAUhvSuI1cyO4do3Z1/iPr7iun06aykihd5sSkYC5&#10;zzXI+5tFtuxsN4gFqJEgtAg42yEHd9PrXGXE013cqSzvknLPxyPQCtzVtTijkSMOCqKCybs5P9Kz&#10;Ly5RI4pRIFIGV56Z/rQty569ShqtnMYQ/mHecgAjpXGNDPA6eYpQlchjyPpXolvcpfzJEzSYI9QQ&#10;Mf0pmtaPPEc/aUZdu0K3ygemc9a6acrWRhOlzLmV9DzqziVpGLuFVTnHUn86cmtx2xYouXJIB/uj&#10;oKvajZQs6RRzMxZBwpBO704rAmn0+xKl7VpHU4K7ucj+VdUGmcFTmitGkurZbinjDmaZ264YnkCs&#10;bVPFS+Y3lyuccZzkfgK57VdXur8lUgMcfZEH86wfIkA5jP5V1QgtDzK2MnrGCdu9nub114nkZkMU&#10;YVlH3jySfWqF9q97dRRmW5dvmOMnioorVvLyYGx0zjitWPw5qV1CDBZyOuc5Aro91K7aONxxFTm+&#10;KTavZI5UuSMZ75qRcFT0rfj8Iaw5GNPl54+6alXwZrh3EaXOQDjIQkZqI1YX1mvmzKODxG/sJv8A&#10;7dZzy4A6805c9z0rqf8AhENTjjLHS7ktnH3DgGq0fhHWpJFSPTLhmPICxsT/ACrVVIb88fkzT6rW&#10;Vv3UvRJmWh44+oFbVjpz+QZ5fkh7uRwT6D1NdX4W8DTXF5El3HcIGOAixsXcjsMjFfZGlfs0nWbe&#10;JtRjh0+FEBSDzN7BT/ExXjJrixmbYfDtKc1r21Pby3IcZi1JwpPTvp954f8ADbwpBf6S14iBI8sC&#10;x5bA4/Wu4n8HTNgRQsiLjDOB0/Loa+mvDvwv0DwjaPZLcGdCd67gcEnuAOtbZ0GKR5HmYKMbljxg&#10;H6/SvicTnPNVqSi3yt6X7H6Fg+Gpxo04zVppWaXc+LYfh3JPJmOOQdd0pICjPHAr2TwX4EmsVAgh&#10;ZmAA3Hse/I/rX0TpPgqOaSPYi+Vnk4xtHXivWrXTrbTkWMxjP8IUdR6mvEzDP6kouCS8z6fJ+EVC&#10;cak249vM8d074ZTzwMt1O6xsvzCJghOfU5/OvBta0rUfBPiC6Nus0+nlA4U/qPwr7bU5OFIxuJJX&#10;oBj/ADxXE+KtBt7/AM2JuXxkAnJIb19B7V8/RzCcZ3nrF6NH12IyunOMeS8ZxaaYzwPqtnrNha3s&#10;W5RIvJJ5/Ku8jVI/udSM4buelfMngi4HhjxJNYveBbYrhEfPzEnPyfSvo2S4RWibYOgxnOcntmuf&#10;ExUZ3WzV0d+Gk3BJ7rR+pFcKzQMG2sdxPByPfivmXRr+1svGmoFWkRVUkRrzuLDk/SvdPE3ii30+&#10;xuJpZgNqn6j6V8a2eq6lfWuvajb2ryz5JhkVcfL0yTXqZLhXXVV2912jfzPKzrHRoexSfvJuVlvZ&#10;Hu/iz4jR2iTvFLvlCEhOoB+vqK/OvxN411fWb+4N5cF1JIVSTgc9q99ZZrm1uVNxHG6xB9ruA2Rz&#10;jn1NfND2V7pdyt7c6fI8KSZ4OVPsTzX6DkWV0cMqjUU5dG9z8m4uzmtivYLmcYXbaW3zPuz9n3ww&#10;mj2Vpdvas090C6ttzgDoMf1r2ufQGvdTjkmjjVnG5nkkKqBu6sK+PtO/a/e2s4bc6LFiNQq7WIwB&#10;2r0XRo/HHxektnit5NE0mFd0s7EoZh/s9M4rysdgcRGpUq1rQi38Td/uRGAr4ev7OjQ5qktLRS/N&#10;n1xf+EorCa2d9UhukY5H2bcwBPYnt711+vW2lNIpms0SExruQnLsw9Pb3riPDumab4YslsNMZ5JI&#10;1CvczEyZPc8nrWnDBNctvaQsQfmdiMkH8a+TrV7yfKz73B5RGEU5pXtqtzz/AFrSlkimextkg5CF&#10;BjaA3ue/FWdA07VLbToJbiNoJUmCicSHkMei+uK9d8M3OmwPqFrJFA8c0bMplGcSL0xUw8NTXK2s&#10;VrqEC/KcQz8MSx6jP6VcKspRSvf8zxMxwcadRtK2nyPn7xT4bu5tWu55NQMxOA5ZQCABxWho2lJJ&#10;Gu0+bJIdocLnoen/ANevRPEfw31nR2WbULxFR/mO4Fsgf3So/Sr3gGxWS9iukd44Q/zEghSMY5B7&#10;12TqPltfY8WMFe6W5hXWmXOmXotHSMTJHmGOPnc5HUmuiXQ9OazaXUjElyUIGQQVYDgLjrmu++I2&#10;u29lqrz/ANnRlBEh8xu5xwBivLLnxfFcwCXULZIicvDARlgoGNzHqBWFnrZ31G7WV+xH4N8NTWtn&#10;dXGD5km7ymJzyThQueleqeL/AA/c2lrY3gnb7Q9rGyjIzuxgq2O9ee+GvE41WDTxEEYLMkbKnIAz&#10;yT9K9F8aXmo2OrW3mw+bCgHlEr8r45H481EkvebXb5AlblSaseZaT4ktrC0txqNrIhuZiJI0yrgD&#10;jJ6dDWhNpuow3DT2e+GELtRYvnds9zwSPrX0VoXhm08VahYtfaFD5aqGTB+ZHxks3t7V9BR+Eha2&#10;BSBY4mcnO1AGOO4JB/CuujgpVItp6a62OOvjo02ovd26nz14f8Pskdqurfa5YZYwMnLSGUngqeAo&#10;x+dejyfEDQvDGntBb6HcfKMfvQFye59TXe+GpT9qMSCWTy8DddEFiD6Yx0rnbq00y6knjm06Wc+a&#10;wdymG+Y8bc9hXbGlKnBOEkm9LtXZxVKyqTanGTSs7J6HlHhb4lRX4uLj/hHGkgjZ98zvjaB9e1d7&#10;p3xFaLSbu60nRRNIoYqAwcAkdcir8vg63t9KaCBI/JidsiZiC2ex2jrVT4ZWtjpmlaxFHbokpeTz&#10;JuilScgAdyKmCqxlGLna8W72W/kKpOlKMpKDdpJWu7fM0PDlnea7bxXuptFHMrEJCshxuPXNSaz4&#10;CsJEW9tL6S1mjBMnzfKdvUDNeG+ALzVDrGrW0f2iWDz8CRGBREIzuP8AWve7fTYbm4tbO6Z7rc+V&#10;kPyjA7HFOk4VIWcLvu+/qOsp053VSyWvKl0OIvvEW+xdZ9V3QZ4jAwSO+TXFw382qTW7wyOlvGNr&#10;BcliRwNuOnNe16zo1mfP/wBGDQxtt2xAHAHJNee3d7pmo293DYapDb5UBc/KyuD0wOmaivSkt5r0&#10;6u3qbUa0Gvdg/Xtf0Oq8aLJDHpstnCftJVflk53YGOv86xtM1zVrLdPdxQsyhtg2HaG9QD/OsV7u&#10;bSrSMz6gLi4jCrFhsqC56NimJcX094fOMskrjHB2xnjkAelTOr7905J6aLZeo6dL3LNJrXV7s1NZ&#10;8Za4LAREW5aZTIZox8gUnGCMcV4fc3lw8bRn/SWk3ZcE7Ezk8DrxW+2rXGnQXUs0RDCV0VSGdRno&#10;q4rz661G5u42LwrbysVzsbaQG65/CvPxNVzteTb7PodSoxjFpRS9CpFDBbxoRCZDIHALHG3b1PH6&#10;VVtLETrI1w7RygqsW4Z/oeK3Psca29shnJPnk+UAcYA+6ceppmnRy3t9qE908UEcADfZ1+ZmcD7p&#10;9B9K5VEhGnc6UbSSLy5wwjQAkLhQTzxntVrSp4Q5NtY7rgsWkZRyuBx+FclqXit5pRb2zF1aVQYx&#10;yF4969J0fWtXsreKCwt4IWeQZaQBmIX+dVdc27S8lcVpLocB4ssI5LrP2qQI43soUhg444J9BVLT&#10;PDVjZXMZVpZG3fOD94jHbFep/EnSp5ZYUucLvRSZI1+8WI6/lWXpOiSTie1sHMksPzsWHLY6jNU6&#10;bU5Lz+YRl7qd9Gb2o+PrpNGWBBC0fC4cZKDOK8msbSW4mYKmFILMyLkgE84rs59I0+bZDeXiQ7Tl&#10;1wcqe44rvLOex8OWVxc6dbISylUlk+ZyPUCtoQlUd5Ssl82JNQT5Y6v7jntJ8JWRs55zdSechCtC&#10;SScYzgA461zE+g3d28y29nJGQNq8cFByee1VYfHGoS3d7EzRAyMrrPjhjnuK7bQ/EMmzbcXChHU5&#10;deOe7Yq4+zlyq7XmbpyV3/SH2PgGYWl3ObtpLgKJI4FYeV8o6En+KvA/D91p95eXVxdQS7klyYwd&#10;o4PfPavpu80OL7BDeadqEVw5+ZleTBPtg9axbb4Y2XiZI5204ae2D9ouA2UwOuATya3lh23FRhqv&#10;ncmOIjFScpaXt2seXS3Ub3QeztI47aVgHZXHzAckVxxj1ie7vJNOdgskgfCrgsB0zXu+p/D7w1HJ&#10;b6dZyvyVKvJlmfB5OBwAa6O28MaNpdzO0i3McSD/AFAGwEDA3bsVDoSu07abu+iKeJgoppO7V7WO&#10;R0L4e+IdYnvIRKjRCBZZM+rj7oJ9K5S/8CXWnXSwSRMzB1wVJCMTwD6ZFfWNt4otZIobe10t0L7Q&#10;XVsDYPU1p3tvYTW6Rz6WZdpJAB6ADrzXU8BTlH3Z6rd9Dzvr9VSfNTsui6nkvgzw7Lo+jXd5KrPI&#10;SQF+8QfanWPi3UrbcyzrLvcfLLwFH+NdRrmsb9IigsrgRtMSx3Y3bF7ACvILuG7tpWxaF9qGWRJW&#10;xlex/H0qar9koKDdkt13ZpSXtOdzS1eifZH0R4TSHVI5XKb5S+XeM4XA7A11uqXOni0kikk80E7S&#10;qNyfT8a+aNM8W6pcWoXyUtkKkCOIncF9amtr3U7YK9vMJNhMuXHJXvmuynjoqKSg3das55YFym5O&#10;drbI7u1u411FiQY3jGArcKQD6H2q++tJDczTjUFZC4URdMeuPWsTUQPETbLWVVfYruV6gYrM0fQr&#10;C0jvXZZJDE5QEtkEgfeqXKV/dtbe+xfLF3ctHZJrcv8Ai/x3qdqLiO3s2kjmwsOTtxnqcd68u064&#10;vdPmkTypUhIV2yh/etnPJ9K7W0i0NoW+03d08vBPzFVQD+76VL/wkFlplwbgXReApuYOdwI/urnn&#10;NcdW8pKUqvprexcEoJqMPw3MnxD43mWwmWGTY5TduB3BCTjaM+1eB6jryyO1w0sEpYeW24kZHvjp&#10;9K9N1DV7S9gvTJGsUUuJQqja6BR/XrXhSWKQXJjSy3xGTdk8lsgdj0FcVWo5PWV+w5JLZWOj1nxK&#10;unaRbLHMwW4YksBlsxnBAzzin3viuJ4oLKUebG6B8tkDcPrUP9lW115tyoXy424jfJC5JyRx7VPd&#10;6TZJbf2mxCFzsiRm3bsc7iKi3qEX3H6zY2mkWEcCOJdRuV8wYI2wJ7e5ry22hj2zb5FaZiSeOAfU&#10;9ajm1N7q4mnLOxTKq2BnaBwMfyqv/aENwojjaNJSArArtLD3NaJFJao1vDnh1y8+Ue4dwzMhOzKg&#10;4XaT24q7oOjSXs+oQywGMiPMUeCB8vU5q94Zt0t386SRvNWMQxxr8wKk7iW25xiukn8VR2r3dvCj&#10;PgfvZWbI3ZwFX04rKe71OulCySsGj6AdZs7FoIiHRnMi5+URIcZb3qxDqC3OvWsls8bwwgwlVGFj&#10;AB+Uf1qjoktzbSgpIYor1W8xSeoY4IGPWs+PRLTw7dCZWd4JCSoQ8j5emTj1rJvQ7KcdUR+JJvs1&#10;3F5F0A07EjjJwOuK4yK+urp5w8R8xRwR/APU10l9JBLPY3W3Mdsoz6g+hrlNN8QQfatRmnuEjBLR&#10;gZGGyeMetUlobJanfWHiaTRtPvEtI1M0i4aVjzjHIUf1rzjUHluDM0SCTFtuIc8FmPfPpXUTaI0V&#10;kLzdug2upcHI3EfdPocVmaZDbSxRJ5ihGwrk9CD0/Gkm+vTY25UUPCrR6DHPdGwWR2QO5Kk5Hfca&#10;zdTZHuGls8w2ZjE0irwwyTgYHvXeRB7vRntFmjSaUlEXPzEdAce9cH4o1kb9V0+DbDawJFBtwNxZ&#10;Plz7jjNXTjdk1LRS7WKN14oeziaKwuZS03zSsRny1PZM561lrHHJbTeXLGJ1yXV2yT6cf4Vnt4fm&#10;1We+AmNsILZXidcDczAEqQa8jDiOHVDBc77nguGPKD+6D3J61206Sa32OKdVp6rTX8D6J8IXMd5J&#10;pk0qOAu9GQjJXHUgjsar6pJBp93f6wybpIkbydpOHU8DeAea8l8M+I7s29ujTypA6vu2jHKD175r&#10;q5NSm1nRTDaLFbuwZW8/ONp4BBHSonTtJeprCqpR8916kcGhXEenX+rwwwrZFvMnBOdhbuo5r1P4&#10;ZPDqUSbnaS2S1kubiQdFiTPb36VymkeIbnSPhn4qW4igmJEdlBEVyfNbq59RgZFW/hjo2q6V4P1i&#10;+kfNve6aYPLjGTvAOCcdAc1FVLlfrYdJ2kkl9m7PCfivBda3dwudQgMU0nyAEbkjXhVx24rct9Cl&#10;GgJGl2EMFou3eflX5scj0rH8N+EtQE+lbrJ0t42QSzSKSoKsfmyfatbVtXNpqerQQolygtzkn5QV&#10;I649cjpXY37sYprQ4lH3pSa30I/AltG5ks3QTFV2sx6AE8kZr6Ih8M6Ro1pC17qjRy3ewIhwvyjg&#10;D615L4O0m5EltNbx+V9qVDIrLyDzgZPQcda6T4iWMepT2Gnidp5UfczhgViAHBHb2rjq3lNRvp1O&#10;uklGnzW1WxxN+1r/AGnrVvC7hP8AlonUyN2BzW/c+GRbaZcW88qzXMkY8m0GQYflzk/SvLPDCw2m&#10;rXzZ8428xKmVsmR146cV9C+FdJ8XQ2up3lpLaX2q6khCecVZoFYdF9DitKvucuvb5mVL3ubTv8j5&#10;20C+1CX7O9xcvvsIZYw5OCrdcVh+G9UurC/srhI5irFpN0qsAwb7x969J8LWl9omty2/iHSyws2a&#10;Z1OAssh6BvUV1c/xg1zXJlsrxLYQXKubZVgUG3MZ/h29FxVubbdkmrb3M4x0V5NNPaxwXiVDPfWm&#10;o6cwmjMarcA/IwYNnGDXk8viO5j1q5jj8xzLckQg9Hjzzn2r0u68L3NtqMU92y7yTyX3KwOeMDjN&#10;djrln4f1fw9Z6hZaYLe8ji8qdY1PKlsZX61cZxjbS6atcUqcp81tGtbdzrU8KaJq9tpkKaYbrTgz&#10;G4nifas0wHKDvhTXLal4fsr3R9AufDVuLWCyvzJJayZd5JP4SMcn2Fdl/YGsaB4b0+XTNws0kZmQ&#10;5DnevynH864rwTq2oXF6vlKsFujt5LE7ZACpGQD/ABZ6Zrmi3aTvojqaV4px1fVL8jp9b0SeKW4i&#10;tbw299eS+feBHAdc8CMZ7dzXiniq0t/DmpR38k8ZniwYVjO6VcHDFsd817Z4auH0y11W8jaGa9iY&#10;shlXzZN/JwfUf1r5o8ZaP4hudfnv5YQ81zFG120a7Y495+59TjpXRhFebTeiRzYt+7FpO7f3Hq+r&#10;zxeJdNN1bxrDfSBNr/dEw74x1b2rBi0nUdO8ywa14aNWW5jAcjfzggcj8apSa+nh61tNORVuLmOR&#10;Ffn5U3jdx9M19R+AvFuh6T4Yv7vW7kO7XBW3jjVWcgcjB9u5oqJw2Wjeg6UYzfvSs0tTz7wd8BUX&#10;TlvvEupwRK03mbOfPVOzccj2zXqeqeG/Dltodxc6drNzcySDbBHOquV29ckdM1m6l420qG9ttQux&#10;IkF/xHI+JM4GMHHYVkWms2+mu15HbRohlz+74Ei+uOgrhnKcndr0PQhClTVo221fU8/+IllbanHZ&#10;ww3kdrc2NvHKmBneH6gDua9L8R6Bo9z4R067ntoIruMhIiF3SSgj5hL6k9RXgWs6hAuuvMIgxaVp&#10;U3H5Av8ACC30Na3glYLiK6GoaqsgaUtFEGfKuOfkC549q6LO0fe2OaMouU1yrXTy0Oji0RL/AHv9&#10;pitpUTbFbTqEDk/dIbHBNcvfa/qGiazoUmtac0sGnS/8e7jcs+85yGHBFesW2r2GlX8ltqdg8sMg&#10;j/eYO4ydeCe1eYeJ/F9xceIZ4vke3OGhSUhsLF2cdOnWlTk29tB1Ekt7O9v+HO6+KXh1CkHjTT40&#10;ay1GcpPDIMmF0XheOx7CsHwtY2vhq3/tVkWCSVHkjjGdrox4yvQfSvS/D/iC11L4e+KobeF7sHVI&#10;LmG3ZflyinKoK+e9Y8b6xcWt3Dfad5Todm8DJDDou30xxUUm5pxvs7PuXPlg1Lurrqrns/hHXtJ1&#10;d9V06a3Sf+0LR45JnGDEcZG3+6BXkWleB4dNK6lI7G3tl/cRt/rJZB3Uj+BcZya5j4dvqWs6hBZW&#10;sDxzTyrGbg/Io3sFz+APNeianqGqw3EiXCoYLO3eOGRefNSR/LHyntwTROLhKST07CjNTjGTWqe5&#10;7L8ErSz1nwp4j1PU7EyJ9qdCVy0t0R/CpPr39q6n4e/CiK2s/EN19jXS47y0cLA3G1ew5qh4V8R3&#10;Og+HbPTre1MFuyvJFJIPnfuSB+ldbrkWrXnhox6vcKDeREW8KAoUJGQxPXpXmTq++7Xs+h6tOl7k&#10;L2bSPDR8NdQ11rZtJ8hJbIsr3e7EYC9ASfXtVcaPbmSXV2kEh01Vj1FYH3BtvBZcdh3r0CKxuL/Q&#10;59Ps4XsoLORZQobDTrH1349T0ry+ZL0WfiJ7W18hJldF3YCyqB3B7mtoO9kY1IqOtvP5o8L1bV47&#10;LX7O6WINp8rFolIxvRm4OK3vHzx6jpmp+RdG3NuVliWM4Vs9c461ma/o0F9Fpc1ze+U0MAXywMbM&#10;9z9K1E8FA2//ABL5opRIMqJpMMxxztX3r3oKK9m+qPBlzP2iS0Z5gt5LbypZpdPNJLEsgcHd5RIy&#10;cDtX0F8OPGOk6t5FhqWbm4MyiPcNrSbeNoxjmvHJ/DWq6RdJdzaWu522qkZJwMckgdgO9dn8Bo9I&#10;j8Ux6pduBJufyEZs+WR3x6iqxkISoyfZaW7k4Oc41oLTV2afY931Tw1/Z/iTV7RhvjhRJI1Y/wDP&#10;QdDn0ro9L0/xHf6Wtrp17BZrFMPPuOu1Cc4GOhHrVG+vrzXPtiwab50skq4uA3KrIeQfXFdPca7o&#10;3hkPp4t3kj8nkRHowGGZj6Zr5Wo27H09NRXXTv6jvGmsaPprwWGnTJNftCHmkfDF1JAPPvV3wNJr&#10;ev2MQjLNHHeGNVPzCM+vPb0r5nuLWzvdfTU7a5cAXSgndwEYY2/T0ro9D8aa1o2mX9pZ35s7i4Df&#10;ZHfhTJk4JPY44FV7Dm5UkKOJs23tra3U7X4iT3lneGNrSaa3WQATvjapHow/iNQMhfSbiaCU2k0u&#10;I3duTMh/hwe3vXjuo+PdUvYtK0xL5iA268Lr/q7kcEn6noa3NevtSN9a6dHMk6TQFYZ4yCqnGXJH&#10;qMVssLKNk7GcsVGXO1dp2XzZ7V4TsNB1Hw/9kljAkzICYnALbuMsp64PSvkPxto19bz6jayxu08K&#10;lV2jeWAOQcjsBXpngfRri2tt99E6WAZovtiHcAc8Mcela2l6TrWj3moW2iQnV5rred68gQkYcqxz&#10;g104b93UlqmceKXtqVP3baW01/AtfAr4ore+HJfDkpWWUsCWYZMSA8Nz6V7z8LTqFp40vEt3huYr&#10;NQpdQMn5CVz+dfHlt4cg8K6it9p8jTxTjZ5eQHV1UnbJ3IyK9/8A2ePEF7a6zreIkLXt2pmJ5FuI&#10;4izDPoccGs8bTiuacXo7P5muBqT/AHVOerWnySOM8YR+M9ZtfE1xYWqWVvGZP7QuJcF5o93RD369&#10;K6nwXcxXOkWH9n20e20VR5lz+7yyD7x9cdq+ldWsLSy8GLYtdJIl2pkMhGCxlYv+WK8G8T6W0uk+&#10;ehES26YKEbEfPBGB1ry41eeEI2SseoqHJOU7t3Wv/AMvwNqV/Lqer3uow2UmmpIXkkdQ5lPcISK1&#10;P+Fj6jFcvdab8+nRXAYwv82zeMgDNQ+EfDL6tolxPePI1tZMQEt+Mr1UN/SsjU7Sz0iOa6jRgkrK&#10;FiBz8+07S1Ra7t5lpyUE72W77m9rvhiHy9S8TzRItvND54eNiH3j39vSvm3RtbcQ3+t210xnjk3Q&#10;K4DOSvIKg+3WtuS81s6VNp95cv8AZ1/eMGPCAg8D6d68I1TxDHp7xQorN9nIzjIZo85yPrX0GV5f&#10;zKSet7fceBmeNUeVpcq1fzZ9BfGn4laN4+8O6Vrek6KYtdg/dajGFBhkC9WA6A96+WNC0yyeaW5m&#10;iNrcQJJM4OSnI647da968AaVpVze3d5bq40+aPF1DncwDDOcD0NY/wAOPDH9sy+JdsfmsymBBIck&#10;qGJxx3wBXuUqkMLSqxV1GOvmr9DxKtGeJq0puzlLTTbTqfWXwe8TC6t9DaV0SFV8uNhglsrksM1s&#10;avPLoV/58V35tmsE00T997njgelZXhCz0rSfCmhAxhrxZtyQlCGVT8rDFdf4/wBCstLeBr2eRbOO&#10;xaW4aIZKiUcKq+o96/NsTPmrTcV9vT5n6Jh4uNGnd6qKPkL46+FYbPVvCOrvfPPFcx+dcAndsPU5&#10;9j2FT+A9ak1+81KSa0Cpessa55KIh+X6CvZ/itpvhG88Dw6ncahMUe08rT4IiA0jDoz/AE7ivnrw&#10;al5b+GppQ5jkiULuQ4Zix4xX1WFqupg4JrWL5U39583iaap4ybVrSXM0vQpeKdHv5r68uEsfPzdC&#10;UEZ6QnGOmOgryjVfGt9Zm5vI1jYXZZTuUEwt3UD+te7aNq03k3KT4MAAE0rtgRO3Tn1NeHeMfCyx&#10;am1pcnNusgKXCkbWV+fl9RX0eAetpLofP4+/K5Qe769zcXxT9r0iaxmkhDyqGR1OMjGWBYdCe1VP&#10;Dky26HTdJmljLKzsspBO5hwRnO6iw8D6fLMLe2RmjHMbORicnnb7VyllfJY6wm7TniTeVKgFmH0P&#10;vXqQad7PzPMldcra8rnd2vhe/s7KYTQMW80H93KpJz1KAc8VHo97rkt0iW1xeC0jOZ5XTeEUcHI/&#10;xrAXxGL7U7IWMtxb3MU22KFWO0hjycsePcV+pPwl+Efh6/0DUtU1ywS2MiZTbOVaZlHJwPvA15mb&#10;Zj9UhFygpOV/Kx6mV4D63NqM7KNrvv8AcfKXjPS79NC8Ni3uRLbTLsJxtyic9Pxrt/BPhm5k1XUb&#10;vz2hljtWzAx5WN1GWGO5rvz4Bu/G1va6ZYrFYDSHaZPtAIMsZP8ACfbFanhi2t7XWdVmlXz5Li0W&#10;2J3bdhQFuMdTxXwNTGKtSSXVt/efbU8I4VeZ9LJfJHm3xr8Raze+Hfs8V46RW0UDI3/POQ5JyR0H&#10;v1r4N1C+N5NEJ9QuLje2DM3ILdwvrg19qfErxVa3MNrAzNBDdxiO6RBuIDEjcR0zxXnukaDp1uVe&#10;30yW50+BHIuWK70RhwXj9B1+lfW5A1SwyvDVu6Z83nN6uIdpaJWPNNDiu4J7YW8ziWJTKkjzLEjA&#10;exwc16tZWmjawk0+uaHaSXMyMkVwzCDGRnO1CNxz0zya+fPFcov7yTAlcIhaJkO0MB2IHenaVNY6&#10;oLCHyXtjANsqSSuROzH7xJ+7jtgV9Mqd0ne3p0PC9pZtWXzOh0nwVrlxPqNvaW0tykcRCEMQFPYA&#10;N1PtX0V8R5NNLaXBYwyQeTp0Md0rDH76NQG/lXDeDfENvFqNjp0Uix28fmpKEk3BnAyrK3U/WjVr&#10;qUzuN7MqgkPnON3Y5pyu5R8iFaMX56GOiqxcvGNinAyDg88npV9HaW3G+E4BLBgcD6juPoadZxt5&#10;cYLyfd5wMc9e386nnMbmQMCXC7OM43ep6VpzamDRg3YjtTJcSE7Y03HjjgZr4tvrU6tqGo6pKSIm&#10;kbywep9B9AK+qfiFeRjw/dQtdiPzQIwzdSe+K+Q9e8QqxjtUVgkCeWrHhj9a9nKteZ+dj57OZJOC&#10;frbzI9Aj8/VlRhlQwDH07V9U2g4CbugHzE/3fQV83+AtNk81ZSp+flMdSVNe/W15JnGQAWyMDGeP&#10;U16lZ3scWBTUW/M6BHEaSNvIV2Cjbg8+1Vld5DIqqckjJOSWA6Y7VTFzmPlT8pBHYHnp+dDzyuzc&#10;D5GJIzWKidjZ5N8UrzzLyztgd7YLZB6ZwMfpXmOnKH1iAZAwwAJ55FTeKdSd9VuX3ZYZXPSqnhRD&#10;NqcAZsE5wT7V301ypI8OtU56rfme6+bJDG21x8pI64JJ61TeZsyDf/ACpByeP51SkuXUMpI5ypHf&#10;d681Qubsg4bYcD6Fc9KFE6pTsXYb5SfvsGOCSeOO4781xPjSVrm4h6nauAOoGfSr0s6/NuXII7Hv&#10;TYdCv9VhlmjjISP70rfKgx2+tZV0oq7ZzVJtqyR9zfCPUdNk8F6CjuQ6I8bADjG7v613cCacLxD5&#10;gKryMKMqfXPp+tfEfhDXfF+n2Vta6e8XkqWKuU3g56kcH9K0JPiT40hfy3SJSmc/usKT75r82xeR&#10;1J16zhWhZybtza6idf4fd2PsqUaf9qmkEpCnJ2ngDjBNU5nsUUZmQEnAAGOPbvivjV/in41dcbEK&#10;8jiPgVnW3xX8X3TSCOKNipAIEfT86x/1fxGj9pDTzM3XVmuVan2UtvbhSDcKwyM8gZz3OKqmzsvL&#10;8olAeSpUEhSPx5zXyevxA8dbt32YFmGB+5yTj+7jmll+IXj/AGszWxCoMsWt8Zx68VUchr/8/qf/&#10;AIEczfkfU0tlbeQg80qxHzc4IHr71FNYxSqkSzLIcfMQMDA6Z65r5Psvib42ulEke0gEjPljj8fS&#10;rUPxE8ffNsVevOYFI/IjpWyyLEK961P/AMCCSbaex9RXWlQbYmZkAU4IKnAx6Z5INas1jbOmfNUh&#10;HX7ox97+Hn3r5Ch+IHjgleFJVsjEIXB+gGK6jSvGPjSeK8kMChkG4DZyW+nrV/2PiIq7rw/8CNad&#10;OTvqfSbW9lIz77rJTO8kHgdh2pwtrSUMRMMhtobaW+U9xjtXyx/wm3j5CpaJiMZwYhyPfIrBsfiP&#10;4yuXkjgB+Q/MFiHH4U1k9d3tiIW9S1Fp7n2I1tZqxEUhP8OApCnA6+1R/Y7FNz52gqMAg9+MV8lN&#10;8QfGqhHywwxGQnXPqPSopPH/AI5KOWlfavJzHwB7cVnLIcQ3f29P/wACOecHc+uWtrEKzEtyOm3c&#10;3PH6UwQ6Ujg7327cErFhh9SOlfINh8S/GNwyyLMZFB5XYNv44qzc+NvGsczbbx23cghO3uMVLyCu&#10;nZ1qf/gQpN2jpsfZTNpoVB9pYjjB29D6Z9KjtLG1uWuVhmPyEbhswce2K+KZfGHjQjyjdvz8xCoO&#10;cfhVceNfHPkSxwak4RuHERG/ntxzWkOHKz1+sU/vuJO7PoXx5q1jb6ZqlvLNGpMDpHvb5mZugCmv&#10;n/w3ehbREY7guR9Oa55/h5r2pK00Mkd24G5lEmZPfg9TVrw9auBLDMhjZGwytlWDDsRX2WW4eOHp&#10;cqqc2t2dlG91od5aEStJkbvlIw3UEdMVqzEIyr94nG7jj2rGsAC2GJzjI28HI9a21aQAqBzjdnPf&#10;15rvbOxHnPxSh82exGNoEWQc/pXlws0yvUdCTXr3xERhNZlhk7MkfUdq4SOIsgIUccEev0rNVWkj&#10;lrr32XfCTi3uymcDGUbGenWvcN6mP5yTt5BxwM8iuD8M/DnWr5Yb9PKt4EPLztsGPoeorvblRaSe&#10;UtzHMoIG6PleeTiueUlKTs7noYT4fmWSpUBvLEu3JQHjnrjmr1rOImSTI6qQPQg5rDhm+Zgv97tw&#10;rZ7nPSrluIz8gkw4bdk9QQOPw4qbXO2NzY+IGjW8l/FK4HmTRRyEbjyGG3OenGBXt/w1+FlpH8Lp&#10;9ajtrW+vxqk9w8Ukn720sLAAtKF65LHaM9a5LTfh/qXi+PTmtBClvZWskt7cSkBYY4xuBJJHUjge&#10;tcX8GrbVT44GiQX3+iapDsuSuSiRvztcdOT1Fc017stdtzeglGrFuN+bRfM77S/HF7eQtp0s++2m&#10;eJrS3fhUcsNzL6DHWv068W6L4xs0tl0bRNIMkdtDcXEsd0YZrolf9WH7HvzX5yL8PrubxPrdj5Wy&#10;XTIY4wsoIJkkfAZB/dIFfbfjj4H3ei+AW8R+I/Fs8czQh4dOEZKyhB8uDnOR646VwVeVtWXS7Pew&#10;83Fe9O13yq+tz8/Pi/B4zvdbl1TX7K4spLwO1t9pVhGV6YjJ4I9cGvBEtNStnxHboULgvtO5WI9u&#10;9foD8bNT8Ra/4a+FWlXgk1d2tJZ7NLVdw2do+B99R/DXxlqS2M0ksMOnzW80bH5sYZWHG0qenvXq&#10;YareCVrWOavC0nrdmJ4c8Q6ho0hudP1GaznmlOFQlX+uOcj0r9Hv2Gr6512+8Ty61rbXt7JIsn2G&#10;RiJp41GNwbjgegr8zZ2u4XObKQyq2PMZsFV7gHtivcPg7ruieFPFkNzNqVzcfabPykaymJkhmkPy&#10;/NkFj9KmrFOLdtSaUr6c1r6fefqf4w+A9p4msV8P+G/D1jp89reLqx1C5kztZWJMOFySW6cniuJ+&#10;Efx50bwfoHxAm8VTvaalFOlnHZwgvOyxgqjBu/JPPpVD4YeFvFWo6jpGo6frWo21va3rC/a6DGSY&#10;qfuujHPTvisb9p+08N+M/HF1pWnavDai10aW4uHmiCpJcp0BOM8iuFRi0rvqzscW5uk3zJpO/mnf&#10;V+Zgfs2fDew+Mt54li8TeILm70zTB5dpZQymNVacbhKAOPlP61peBP2bfAnw/wDG2uab4shm1u2t&#10;LQXtuLiVIoNmThWQkbvftXDfsPalaabYeIF1F5bG0vZBC13HIIQEhBJIdiMfhWv+0f8ADaw8Yw2P&#10;ibTPEsJtfty6N500mSwH3SQT859eatrlfInypdilGcqkm5OzjottX2Z8P/EnQNRgute1S1s49H07&#10;UZpJ7OFAJY0jkbctuZIwVVsHgV4xpCEOs48vzYHVgJDhSFOec/qK/dHwD4BRfhfr3gfTGTxBpt3Z&#10;yoboQoJLO/YfKcngoD0xyK/HL4ifDXxP4F1O60TxFpVvDPGox5rAq24feRlI3Zrvw1fnvG+q28zl&#10;rwSbtpbpe79fI+htO/av0fTdPin0DwfZ2viEOv2rUEUJGyL/AAxjPQgc+tfbtr4w8Y+L/BVhPaXN&#10;to97fWU0kynhbmWQFRk53AgDpX5EfDyyiTxJ4X894IIDfxCWSdMw43dWHcD8q/WXxBr3wa+3eL7C&#10;bxAUubJTJDdRynY7OucRlfyxWWJhZxUV5silUV05O76aHyLD4o8beGrO8sL25e/u7aSCOzvLdjIi&#10;NICBED/EfX0r7I+FvxUvdHsl03xRdvb3WkfZUZro7sySE8x5/uggVn+HfAkHiLRtCg0i7t9KtLKF&#10;rxruVhI53jJY55J649K8x+OOm6F4k1LQ7e78XXbojBkv5LTy4W29s4+bnoa5HNSaVkr9V/kddlL3&#10;Xrpt/wAE6HxB4Ug8O+Otfml8UXWmXs8v2uxvLWfbbSGcb18xSCCPXNfnj8TPGeqa94y1LUL+aM3r&#10;S7ZZYVUQyFPl3gY71+kHiv4eahqV94c1u78QWepaZ50VvI91boSEK7QsZ44PavJPjz8Fvhr4V8O3&#10;1/pml3trqTXiognujMGWQ9BHyAPTFbYStCnPXW+iIxNKU4xS1tu/Q8M+BHwC0DxzoPjnWtX8Ww2N&#10;1pcYa2iVlAkOCSxDEZHGOK8g8E+Izot2l/bTTLeWz74igJDeoYdwcV7n8EfAPgq21DXNA8faZdab&#10;fahaoLC6d9i2hkGVkYA4KtXrXwR8EeKPh9D8VdX0PR7DXrHTLRoU1GUgDIGS0anOeOuK651kpVU5&#10;cydrJ6K3kc8KLtD3bW3fmUYLLQviZbaLq1/q8kOoz3ISeGOQhNinKgKe4r0jTPAXxCnXUdU068bU&#10;JJrl9Ns2ugsiQWZziU56EEdq/PPwlqJu9TM13qps9pe4gMYAAkY7sbR/DX238GPjbqUeo22h6fDf&#10;atPI5IS34RTjIAJ7Z61nXw84LR3S6djWNRNO1k/zOj0D4V+Bb680nTdf8TajPqdpMLe4s0fYEdjl&#10;nXPIHpivvrxF4Vs9JsoZNBvooJNNtxJNNPIxDW5HGTn7xwMk1+dPiD4O+Lv+El1PxXqkVxBb2kjP&#10;qDblhup84DRW6Dk7V6tX0ZqXgm98T+DotcsdTubWBLYW93DGfMnlsZHyS+/qVHQVyVVpHW+l/Qtx&#10;1i+ey5rW3TuSeK/EGqxyaPqMek2sQlgBSe1kAknYtkqNvJ3d68p+NfxCm0/w8uh+KvCdtfa1c2Gy&#10;wvi/ntDG5OEkI+6UyPxrvviR8H49H8J6JqWm+LLma/sommEBAK+SqEgqB91sV6P8Mfi5aXvhrQLW&#10;PR7fVru4h2XMsUIeVFBywnJHBHXNZxfK02+ptWlzwXJG+r8rW9T8t/gZ4WtbHxNeXmtRvFDbRtbL&#10;JDKIzHcMAVIP93tXbWM/iSXxNf6H4bvnZtTX7NfXUz7oYs9WZhx0/Guf+OvgW20Lxj4j0+31bdp8&#10;kgukjHJ3yDcVPPY1wvgb4k3/AIQtb2xRFmS7dZUGeVdPu5PqPSvXlH2i51ZtxWj2OJSUbReive5+&#10;iXw1+BkPw+01LHWdVF3DfsuDGTtafpgMeVA617Z8U/Aumr4TlstZ8S+XYNGWjlVyTA+MLksRkZr5&#10;P1L4e+Mrr4bwar4h1dJhfv5lrIZjG1qWHyoQMYY1y3whv9O13wdrUPje9vr2VJls7SEy/IM9H56n&#10;3Nea6bfNNvqv+HN02+RKTdr7K+3Q+q/2SE1SWDUfDxt9KvtGjgmKXRTcxZTkM2eua+e7C98VfCDx&#10;xrGqW2lWi290ZLuFgvmQQqcg7SD8oJxwa97/AGbPhNY+GF8RJFdX10t/HIlosEpzDAEOdxGOpr4q&#10;0fVbfQ5rm6utSuZLeO6a1ubWeTeJ1DfOAp7Y9KlK8n1X5hGznU2tZXXyPnbxcmvadeXGpNrEMp1Z&#10;5pi1vJtZlc5Ysg6ZzzXD+Dnu7nVrKGFoYfNlWMSXB2rH5h5ZmPGPc1+gH7THwg8IeH/C9p4r02GO&#10;G11VI1t7YMSIQ/zKY+4PqK+SJPgX4tbwZD4tFlGNMnvktN0zEOGJwpYcFV5/GvUpVounrp0OVx1T&#10;TufqZoYtfFFgNIv/ABDpdlqNraFSbfD/AGxFXgbQeFA6iuu+CesWL+EbrUdPj1F7XSJpobG7u3Dl&#10;kQYkAz1RTwMV+POvaP4j8A6s0kN9FLJEpiLwk4jEg6E55B+lfan7KF741vfD/k3mtWKaHHJJH9nl&#10;XMis2WADdAGJ71586No8yadzod23HbXZ9P8Ahz6W8IaRba/pNvf+IEiNjNeyPa/MRNuDHczADADH&#10;pmpfhvp2h+DviLcr4c0H7daXSmSaeMefJZnud2ThfyqL4ay6CukXCz67OBYXEk15CFVoljB+6ueg&#10;9TXPfBDx5ohm+IC6Nqy6V9t1RJrOXaokxj7uG6qx6DpXMk15Gla8lVVm1Zq2y1KX7RdxB4r+KngU&#10;RWkFymrw/Y7uzkPliW3gfdh27ZJ5+grE/a90bTNC8M/DW0vPDFhb6ZDq+buztgqyyRJ2V15KMg79&#10;8V698QfDkPjPSIYXb7BcQM4065hhZZkuvvNIQv3lY9e1fAfxc+HPxevzBPrbT6j9mgVVdTuMKp1D&#10;IOnrWlBrni3K3nsEKdo00lZQVrb9LHT/ABs/aO+DF7pVzpOgfC3T7eNlh8u9WFEmCow3KTgnccc5&#10;P41j634w0230NpNDu5Lh7grcRWZBYWsZHGN3UjvXB/s7+B0Hi601nXNKiuNHsQbi5juR+6nUcYGe&#10;GIJzivpTW/hbqPxR8Ua1feB/DttY2NpEiumPs8NxGpwRGcYLAdcVdadGM1FXdtW/+GLpU5Qi3ay7&#10;t/q2fMmmfFvwpN4p0WS+0BUkns1tr+aUBhLOG+WXB+7jvXQfGF5L5dKk8hGtlvGMV2i4KxgjuOoz&#10;yDWR8Qv2YdTg8URWqrHY2jKCzb/OEQI5JavQp/ENtYWNra3PhwXkNjGLWKbd8k5zjA7Vcp026cqb&#10;b02NFCdpKdrX3Ptz4O/EC/1LwoJJLOciNES4ncDJU/ccL/tCvEvHnxcuviBbXOinR71JrO5jSzaJ&#10;dsnnR5XO7HHJrxST9oLU9Il09YLRLIPJ9nuY4s+UBFwgcd8DpX1X4Rn0bxJZXGvWN8zarpl1b3F0&#10;qv5cYAO5wV4zwOtcc4Sjry6dAjGlFuVlfT77F74Y6z8R7nVofC+teCYdnkzMr6wRKEAXBYbgQx9K&#10;xNS+Kup+E9VHgy58K6n9kgdfsrRFtkyLkSFG4JH06U/4g/H7xB4+8R6RYaQpj05JlcajGCssiRYa&#10;RQOuDjHHWvXtG8KaPrGvv4m8e+JEtrfTYW+wabLN5DQxTDBZ3BG4n0q4xXM19xyubjFTqU0tLuK1&#10;d1tY8M8I+A9WtF8SaZa+ML1JPFNqwntpIxdeVGxIXk5IIU96+XfD/wAOPCnw08eNPpGrapqEenWc&#10;qXaxIHaO66bgo+8B3Havq7xH4al0bXtStPAeqXMOrXaG6jimfeWtJehj3Zx7GvOfBPgTVvhL440G&#10;e4jvQ/iC2nSKW62zQvqBOWLnspznFOlKSjNcz1W3c63GLcZJRu1dJ6O55t48vvHfiKHRdYtPBzSa&#10;fJcARX72ywO9w3ygyg4wo4+Y8V9e6T8H/AWn6TY3urums6wy740uZSf9IQZ8qPadpU9sivEP2h/H&#10;/jK/8RWfg6TWbaxhkt0ur6RBtUKpJKRjpjAyAOaxPjH8c7LWLLwrpHgzTU1CdpIh9oiUiV5YwF2+&#10;VjrgZ61TTko2j06hJSly3k0r68r0t0MI6T/amm6tc6FJcWF8txNKbTzXwgiXLiAdMkNx9K9r+Ffw&#10;j8TSfBuy/s/XptCvr8PcTywQ+aZoSSGExwcMB196574E6tZaZ4p/sT7FLFeySEmK+Xy7hpHXc4O7&#10;orDpivp3W9B8TWetwW1ubuPSr+ZRcIzBbG2U8yKzLgnd3PSs7tdOo8RPWMVJLS+vVdTq/AGt+G/h&#10;/pemeGLm6uNQlv4PMt4IohNJdKfvnEag4Hck9K8w8SftMeHfB+uXnhTQvh40rzPvniALKBIMZ2gZ&#10;Xrk5ryr4i/ECXT/iZ4a0/wALeGoY47GL7LPq8mTbSROQf3Tk8BfrzXrXx70DSNA0G31nwpb2LeKH&#10;3XLNEwee7t8fv8Ek7gBzz6VSi/dvby+ZyOjT54uUZv2urTulda3aR0Hhj4EaZ4X8SaZruv3p1D+0&#10;nRNMtNv7uxmkUl1UdwR37V0vxOvPCPhK90K101JLWCG9/wBOjiV32PJzHud87Qep9a+e/hFrGvaR&#10;oPg/xnq+qSX1hvALtJ5i2ZkBUgj+HJ4z2rI+Lv7SN54p8dDw34euAdN1O3Ntd3H2cuYW4w2/GDj3&#10;rSEb3SVmvyRnKlUlVi5VHKNnzNOyve1reVzv/FXivwJ4h8R6amsWl5JbxT+TI/7xbWSSXiNWZSFG&#10;O2a+PfjnfeObe8n8FaJcR3oguHaynj3GVbW5PMIY8MEz164r6J+KGvzad4WPhnSpkuIY41a+vcBX&#10;UIRglD3HtXqWj/GLwnpngjQG1W6srg2dxbx212VCN5vQnPU4zzWkJa3smaSi4Qi4xk43slfW3c8X&#10;8Ca1J8AtAj8PWujLqM00yy3usXCLFbReeM+WXGSWB4q3qXxUv7bSo72LVZH0vVdUtbaczROiRq8n&#10;zeXJx8mAe9eoftVaCnifwBe3sOs2UFtbyxXh09hhb8qchNy8/N1A9a0rzxj4d1T4Ly6TdWhv49M0&#10;iO4lS2UIySxDK/RQeCfSoqK7Tctbv5kUKi5YyVG7lJRl1tbrqeXfGvw9408aQD/hFfEduvh7TsRy&#10;tJOEmmkkGNtqMYZFUj5ia+X/AIrfGbUfh/a23ggwQalLp6gwarENkio6g7ZMdZEzgnvX3X4bsPAX&#10;jT4WeEtU8QtDpFiYIreCRXMMkcqDaGXb1ziviz9rn9mHTfCY0TWrDxTLe2up3S2zxzEebkru3gnr&#10;kCqpwXN7yuv1KpV435NVJSaV1pp57Fz4L/DOx17QR4g1TURKWlW2SNzsb7O3MpJXq57Vj/HzxtpO&#10;lSx+EfA9y7WJtzemQT75LdkzuiJ6gHHOea9+tU8HeBPBcselX1xqGhz2X7+OeIlobornIbqpHpXh&#10;cX7Ny3vg618U2+u2kMl1YzyLCcLK6sTjLk8kjqKwi06jbei2R1yfuRWzbt2OV8BeENC1jwxYar4i&#10;VHjklmZ5VfnCqCWdm7DoBXOeFbK98Mz6zN4Sv0tfPi+zQqh3G8d/mUYPqDgEVpfCvwdqXgC0tNZ1&#10;jUILywhDg6dIfMR/NGF3DoOa+b5bKe8vB9jkltpFvZGiAl2RRZb5RGSeoHTFdUI3lO07q/yId0o3&#10;jrb5nuPw71jx3pVt49sbqOW2S0gEVzbmXcY3nOQQOwPqK/Tn4deF7TRfAmn3WqX9xrFokSicTD5L&#10;VnAy6cDhc9a+SLb4VjTPA6yXWpB5bmOSa5u95a5nY/cQ5x90fWvZv2YPF8GnfBfxI+s6m9xAlxPG&#10;Y52w8dvjABDdjmuefLNyen3eROIUo04JNt8yvbe17WPr7VtV0jxFoUthYanpdzZRyRIjxkNIqx8s&#10;p218w/FHx1BrpsLqw0S6mttLjksgsBOH2cM4UZJA6ZIrC8Y+IPEqaZb3/gSPTzYaZEkpggiVXlQj&#10;5gW/oeaZ8EPiYfBmn6p4m8c6TNZQahd3ENnA0JaNRIQSDjuSDyazlHmS27P5F4WkqClJJza1jG/V&#10;7/M7/wD4X/4W8Q6zFH/ZVtB/ZdhHa3F1fRbJ4ZZhhUiOMAD3xn0rc8M/DC38OeENds9Tthd6Xd6l&#10;b38Wo3JR2jO9WGVxkcjFeX/tS+DPDWt+AU8SWG6xKtDPHsGUuGxwGBJ4Pr2rp/h7eaVcfDzSH8a6&#10;3dwRSxi5hW3jd1Cw8qrBQeOO9TZXvf8Aqw217GPIpRjzLmjq3o76H2Tq2kX/AIn0DV5Z7KN1MKDS&#10;pIiA8YIA3oDgrXwFqmveK/gzd2+q/E3R11qze9L2WoQskksbquER0J+XA74rb+CX7VXhfxB4ultL&#10;+91Hy0DHTpYldbdoox0cDvxkGvE/H2leM/H2laz4fu9WbU4LG6kuPNjw7QxSMTHvz94+w7Vq7cy5&#10;k/n+ZzYbDTh7SN48lvNb6WTv959Fa7ceHbTxV4T8UxXElpLq7tDaWU0Y2zG4GfnlA/IV2F5qGteG&#10;FvdK1nxBDPeXDiaBfmMUaM33ST2AryjUW0zVvB3hbwz4h0y5m1TT7ZXRYBh7doxhGVvf1ra+NPim&#10;C58F63e6itxHNb6KLfZDD5hjJGc7x0Y46+tRyrVJ/wBM39nJunzR927Xd2T92x1vjfUtPg8O2X9l&#10;RLdrpmoRPfNYHdtU5Y5cdCDyfavEPiD8OfAvxP8AENrrkmq2wtLK1aO5iu5Sqz3QwVQMCO3UnvXS&#10;fB+0sofgdrV34cszEk+mXZuYbmTG+4ZcM5PqR+tfMOg+Ho7/AOGXiW+srGaweyspGuPtTki6lx1Q&#10;H+LgnNUoOLdtHt28i6MU+ZOXwytfe97PY+8o/Dlh4Wi8HPpJt7hruIRR6PK/nWduuOZIh2A71V8W&#10;/FTSPBOpx2viHS/t8KYkeSxtiYbQyHjOM5zXlfwG8bz6Z8N/DMxsYL64tbeZo974lZNvIGab4e8A&#10;6jc+G/Fvie/mubnw7f232hZ7eRnmt2jbcyvF1UIRhvaly2bV9v0MeRK/tHpsnezbb0tY83+Kvwe8&#10;FePfEUo074hajdNrX7y3sogsYt5EGQJI3I4B/GvDfhf8LNRsvFt7c3/jf7LrWj3flKjTF90akLvB&#10;XIAx261V+I8Xi7xrY6Hq/hi4lntmmjs45LVfKnSWbEZB24Y54BPavqT4r/ArVfBWg6CPDVhDLqNj&#10;sW+eSMzSJ54AaaRuTsGa6byjBLnSvpbsbOVOM4Rk29NG+p+itjN4et4LbVYtVFzc3CLbCZpBLHct&#10;j/V8nAr5u16AWd1q+nahqraVG8E9ytjbyKXCvlcxn+FW/SviHxp8P/ip4C0uzi0a6Eumwzfa3vpH&#10;At1ml+bKRt93ngVu/DTXNX8a3kGr+OmnZpozDYzIEhJaI5ZUcHoccA9aJq8Lrltfoziw2D9nNv2r&#10;kmu17W2SNqf9kXxykenahc6paP4fiuYZb223bpHjTo77Qu84PJr2zV/h62keLfD19pdk9v4flixb&#10;zs3C3Ei4AQHoD2BrIH7TfhfxBqfhnwYVmVbi/EOoxHIDJACQuQcNuwOa99+JF1a6PB4YA0qVPD0d&#10;yp82SbdFA6/6sMOoGfyqZxul5JfiX9ZrRnGM1rJy0W1vv3Oa8c6Z4e8Z32leE9Q0q61fV7W1M0dy&#10;sxh8vnJ/EivNvEPjHV/hZ4oi0q40GPTNMuwq6fLBGjSA4w+5lyevNeh6l4D1keE9W8a+H78nX5YG&#10;mtvKUSK6cp5YJI+9xXc2Gn6vrFv4STWrm0n1cWCvbBoSUjlYfPv/AAxWNn2d+noRGtCOl1KCupJ3&#10;vzbu3kfnHpPwv8f+EfiPpPinStOkudM12/aNZYXylwdpO2ZT93Hv1r6p+H+ranZ+MvFdtb6bZ28m&#10;LeSa3tFMjSEnkPnpk1y/xn1vxXZ+JDoWka4dLtdPvIBNJsxb3DyYOEzwpGeea8++LfxJ8Y/Brxj/&#10;AKbpUUkuoiKdLoEA3MGMPHkfxA1vrNxXVK33HRKzg7uPvpuK7rcj+KvxCvvEnxNsUsb6O21ETx2d&#10;vpTyF7dwudzyv/DtxwO9elQap4WXV9QstP8ACk8XiXcLa51K3l/0WGVuSSpP3D6YqH4S/B6w8R6f&#10;rmta1plmsepXMl9p++Qxz29ww5HmrzhD0rznWfhjqVkdS1iMWNjp91/olw19dsD8rczIeN7EdDmr&#10;aVlp0FCVO7gpW5LK1/w8z6F8DSa38PPAPia+028srzxPNetI0UMyywuWbaFx/Dx2r5j8dD4keNLy&#10;80zxF8MJ7vU1tjLby27+ZA7S85JGAMDoK9p1aPwldtojeGfCt1d6XY2Upury1JVbmYLwzsfvnjg+&#10;tej/AAT8f+Lmg0eyuvA97a6ejY+1M/yuX+7vkPZfTvUJ9Oxk7w56qScpb81k7W26/ceXX8Xxcl1D&#10;wz4G1TUhZ2ttbw3E91FblkiGPlRscYGMGvbfi1+zr4b1zw7MNV1WG11CVQs0lqnlrOF+620ZySO9&#10;SfE/xV4q8OahfXUEUFxps1mNzTOMkegYkZx6VkfArxzqN9pd3H4gvI7mzvrvyLCSOFtpYf8ALNWw&#10;OnTIrOUlfX5N9AbrOnTqQcYpayjD7V9z80fiJ8GPELeKfCOhafo4ltvtcL290R5aSRhxuaTPTA61&#10;96fHnwt4z0nRoB4f0WzuNPmlgtLu4ikWQKfusyx5yStdL+2VbSy+Hra10u5s7C6QxNZl2w7E/KwL&#10;9gK+QdG0TxzH8OLGyt/FmnWcqXfnXReZ3k80HC4J3Dn6HNNyUlFNr3Xb/gndSqTqxp1ErJ7q1/L7&#10;z6V+MXwnsL74Q3WjILG4uNItBNFPNKUuoc4YsR23Dt0r5T8A/Da08G+FvDPxDMlzPc2bJNFFG7JJ&#10;FsyJMrwGVh69K9a+Gnwo+IFtpPijVNW1uGe7vswQw3StGsuEyWYtt49MCvePh9d3y/Dz7dqvgX7X&#10;qNk7s1pcOqRhWOCVz1UjkUc1k4qWnkS5cl2/fbnZp26+vmcbr+j3Xx6Sx8c6FrUv2XTUR1VyqSmS&#10;E/vERT2HbPU1xtz4L0Dxb4y0fWNEn1N0S7jtdXjuAGdphy59cY9BgV2Wv/EL4hWnhCy8ReB/hxYa&#10;bbSl45rXI8yTc20MqLx15ro/2WPgxdeHrjUfEfiF501S5leZhPK0CxSTAbiU4DDnP4UnC60e5nGu&#10;6NObfKlBWilv6HoWgaRc2HxPgutPsLy4tYohbwuAu1Y5Mbsk4PBFeh+No7/VvEum3s9ukY0y7eOG&#10;JSGdhIMGRgOeP0q9qpfwVNNqtxqQFlcOxk8sFsv1B9lxXjmpWWhal4h8Na5Z/EdLWSfzJnYOMvEc&#10;Foznsahx5dPO9ro54VPayVS+ipcqlZu763PW9M8LXceoeJZ9a0CxntbiHbDKHHm7Ih1YdvrnNa/w&#10;/trrTo7r/hHbiHUrRI980M0waZZCMlFI447Zry6916TX/Gup6Dc6vv0e7tQLW+BCRqSu6SLdwGbv&#10;7V47qWuaZ+zbY393oM11e6ZrcoWM3UhPkXIBG5SRgoexrSDXRPe3mYVKE5w5XJc0oxai0+W3nfZn&#10;qdj4c8d6zJ4y1LUpNOuFBP2G3ZCPJRByPqP1pPAmn6J4b8Oz3+i6fDcQzuJb22OJJC5bDS7D90Dn&#10;FfH3gXxr4zmktTq3iu1u7fXpzhLWRmmiUtkjI4Gc19KeNPHUXhHw5qfiHwX4djeCG0awvVlfDu44&#10;Mh6/dJ/GpaaZ21aU7KN9G1ZJWVl0Z9Q678TtH0Sxivldw7QyH7L5IDMqrncVxk49q/N7wL8MdB8Z&#10;Xl9r10j6HFLdvIuqIXg8zecgBWGCR0PavSfjP8efD+g+CPC+ptawzeJdRtLZE8qQsoiYAvlQflxn&#10;7vGTWP4j+O2teJLPwbYH4a39jYs/2aSeSERxzyTlQojGM9jk03z8rl06dBYSj7NOMYtOTs5NrRK9&#10;rF34geMPCVlpWseGdVj0q41e4u4Lex1KC2EeU4xLvGfmHcmsyfx/ZfBU+Va22lahrFwFCXy4V5t4&#10;yFbGSSK9Y+Ivhfw/PJFpc/gCKx1nzYkt7mZfMg+YAbmK8BR6muH+JP7Kfhqx8I6gdfEi6ix8y11C&#10;yUiCF2Ix2PHbmog7NXvZbm3tKLgoy19o9I/zba6dDJ+F/j/4meIvEceteIdIkbRIzPdQO0WFW5XA&#10;CxsN3GO2RXsPxv8AEOs2vhm0vfCun3V3r1/eIq3MhEOwN1XaDgLiu9+HNnfaL4V0fSPECNFpunaW&#10;swkT55JXHGSV6A9cV4dq/jzVk1oavLoOr2tqtwlrYQXShUuGfpIB6e9Sp6q6XoZOEZ1PdjZQulZ6&#10;NdEcl8PfDWpi21rQPE+mWcfiW4gluhqLS7ltfR/MXkYFfNPw1+DeseMoNV1Q3MV5eWE1wRa3Mbfv&#10;xF0kV2/vds17ZrXiDw3pPxks4vEOszW2m38MwvFLH/XuqqqBu6knj0r6h8Uxy/DSSC30TybjSvK+&#10;0XYufnnaOQ/MFYY6DoDW8ZOCula/UVSs1LlWspRTV9r9dTwj4W3fg/SPhRFqN/OkGpy3zpJbPLle&#10;pBQoOgArudC+IVndPZHw/p5msghhkS2HUYydvpivQ739nzwPZaPrviXQdOjvJNYs3ZYbljKiF1yD&#10;EvRTntXxHqHwf+IXgybTb7w9E1va28sd7JZsSmVbkqQf4TVq19XZ7nNT9nVVSSbb5mrSdrPtY9L8&#10;U/D/AF7xjKNS0jQryeW3d2W4ac2slqkXO3eSNxbpitP4O/FDWr7xTq1rZ3Q0+EWyyXUtz+88yULt&#10;C+pIPXmr+qftOX+taDr9q+nT6dJb2pF7fRlQoeTgIoB4/nXzN8IPDmneHj4hvZbpdTNtIkkTbmbc&#10;ZRuy/qoPpnmnaKT1d1axrGNSalGcUk9Etz6pn13xT4rGo+GQxeVJC+qTwHIhHVHQn1H8Neq6L4v0&#10;LRYLvT7rxhZS3h06SRiVAZNq4QyYOAc+pr5P/Y9+MD614w+INnfTQweYy3QfpuRPlK89gK9F8e+C&#10;vBniB/Eek2thY2rX7C4hvvNUMjOMFjjnAxwvSplT5dG9SNJ1JQ5bRSvdI6/4XeCfHi2T6lqHiC8v&#10;nupwsLS3P+jPC3IYxj5VHoTXrXxH+EGian4Xv7XUNZjS6mVZp7mVg0cYQj7nTH4VEPGvhvSvhRdW&#10;9lNBMbWBbFYmk8sXEyDaBnkjJr4Y+FMuoeILfxm+upcW6LaKk8W84QRsGLrk9KhU9JNa7dSaSq1X&#10;KTfIozsrR3R798KrjQtLsta8Fw6Ul94XjWS8kv5X2z+c3UxgctgivDvEUF/4Y+GeoW1vo2k79Qmm&#10;aB3OJjEWyJc5GGA7CtLwNpGlf8JNb3Hg2S4v7LyVeMyTMcE43qyngZ7V7n8Y/gamoeLNIit7G5j0&#10;6+sv9TKxKx3JIDbfQYNF2n3szpfJCcVe3OubV9j5D+D9/wCN5/iD4eT/AIWCwieyEEm6LzFjiUf6&#10;v5uAT2OK/RjxX4W8S63Z3On+G/GsEd9t2TSTxBmijPUoo7mvJ/h38DfDPw68UJpjeJI9RN7AbmW2&#10;uAqta7TjCt1x6ZrYv9MuvEPiG/m8I65BFFYSiCWLlZXT+IjPWic7yXu6LTTTYzclOScZWSjzczV4&#10;7+Zd0f4Vav4T8D69pCa893qLRltQnZQsQWboYx/Dx1rnPg/rVnZaFpGk6FFvvDcs11aKxDjy+C4H&#10;cH1r0n40fEB/D3hSOE6rDCt7iG7knA3TLjGyPHf3r8+INF8W+DtdHiq18SroYu3EOmQTRmY3QOB8&#10;5OQqehPNZuKcnq1p/Vjow8qlShNys3KennZdfI+5v2gYL661nw9DdvfW9m0KtceX/q4nQ5+c9Mnt&#10;XzHbftCWOg3/AIl0y+8G3mosJleG5uwEjaEdCR6e9fTPxN+KHia28F2v/CQ+GRfxXKLG8lgxYvKV&#10;4Kp97A9a8n8D+O/hJ4xFpBqd6tnqVjZvFJbTAozBBnaUIGfpUci5pNJtPvpYqhUaw8Izj8Lt7mt7&#10;fieB6Y3xZ8Y3VlbLpmoR+HpbtzaPChjjAY5ILDBKDoK92+MUXiXwN4h0LXLeBjpMWmfZ3lhbgHHz&#10;oxfoTXjHiv8AaB8X39qln4d0u8ijhk8hYICPs+wHAYLycn619efDK71Xx1pMGmeMNLS8t52WAQl1&#10;hWJgpz8g64HJzWresbxt2Q6kpQ9+SjyK/MvJ/gJ4F07wP4otfDPxFlSNLvSraQw2tptbZu6+djkt&#10;6mvepdQ0b4jeG5/s1pbWz3A/eLG4DMucHcwGa+O/AH7MOneCPF/xHD+PJ9M0ZLfZCkbAEGRdxLKe&#10;MLnFfnnazeMNF1u4tfDfiHUJ0jumTT7pc7ZwSSSVGRjFaxV20mrW6nA6CqtSVSV1ZxfRJ6pdLn2H&#10;4C+G+kfDb42GO+0/yoJYZJUgsy0vlxkcSM3JAPfOK908X/DBz4wsNdks/M8NSxAxpHMWZ7lzhfMB&#10;7Huc8VnfsranqOheEPFHiDWdYi1HVrm7eC9a8KgqsJ2CNW9O4Fes+IZIfFnhm88P+E797H7XaebJ&#10;dshlSORjykZPQ57isak25ayu7WubOc1O/K1ZKMn07v0OA8SJ4ivLq50bS/D0U1pMAracs67UjC8k&#10;due+a+UNRsvFWg6Vdy+FPCBs1R3juLl0y0Yc7WAx1xXafB+38afDLwv4+1nW4EuLmyvfskVw7kmQ&#10;sApdSei819I/AH9q/wAKa5osul6jZwQLYMiZd1dbmWTOSD3PrmqhBpyfNeKe/TyLqVJQg+SlzbJp&#10;aPz7nifwV+Cfgt/EzX+taidakNoki+awOyQD5vlHUe1fO37XtjJ4C0qHwxpli0Vrrd2+pyJEm9HU&#10;H5NoH3cdxX274z+B/h3wN48HjVr5tP0SYGc2SsQnnsM8DnhvSvKfid4o1r4y6yNQ+H0FpbnRdOYz&#10;PfqvzkjJCKcj/wCvWtOVpxbd7P0RjGbm+ZN8ko63to1+pwf7Lvwwv9CtdO8SeK4U1rSbu0W1tIXB&#10;k+wGU4y6N0B9a2PC/wAN/i/4N8Y+LdOh+x2uganHMn2+VQ8KRycr8pII25xnpXKf8LX8W+GNG8ON&#10;qV9Ik8is0tlAqv54X+M4B2gelfbXg+z1bXNCFxrl9PbRa0hT7okMcbLjbjkDP0qZuV5PTXbsVWTg&#10;k3JWelm3+R+Tfwx+CviHUfFHiyy0XUdLnubbchu5LjyEkJ/hhUAEk+wxXY+HdOvbSSyi1Kc2rwXD&#10;LciOTexliOAVHcH6VzOi/s7+ILv4m+JNL8IanJcR6JL9okumfynCZ+4AP4j6V9KeJbPwFdfDe70z&#10;QfD2qzeJ7O6Mst44zJHLn94CT1Q9AK1rVNY+9ul8iYR+J226HmfwM16TTPHtzdqs/M0hjs2BBZuo&#10;2qDjnvX3Tea94M8Xzz3Gp6RNY3lvCRHtG1TL/tAcfnX5Lx/FK98ISRanDp1x9uYiB3uAzCL1KcDa&#10;TXdfEXXfHOpQ2cWiakbw38Ilxa5aUHGSvsKmpR52tUl57aE2W+vNFfZ31Pu6x8Jr4gnjs7/xU012&#10;SYockAW9u4wQnYN714v8Lvgfqmj/ABF8ReE38Zy2NvGjMC/7xriKTkD5j09a8f8Agd8J/GA8Q2J8&#10;VSanYJaqt9bIzcTyRHIDEdfpX0l4w8M+LNd1seO9bs1jsnh+zxR2jFbmKJTkSED73TkVmoKCklJS&#10;7tFOcpOOvLdNK+jTPMvEf7KnjKLxdAnhy9tdVsC4MpIEItthycocgg+or0rxP8Grrw6t94i1GKwv&#10;NRmvLS3hto08sCQtgA9j9a5jQPjF4t0EXjeHNKe6tpZ9zS6i5HlqejbQQxHevd/Dnxw0/wCIl1Y+&#10;H00ddQubKe3ubsoNkfmK3G32z2JzSlOTjfsrCqKrB2Vmrptvfz3PzZ+OPhDxbB4w1PT9Y0VtJt72&#10;6E7DgoRgchu444r2nT/hZ4LtvAl4miagLm8vcYujnMZT72SvQCvtP4+vp+tan5txGtzBHBK13BsD&#10;/Y/LXIGe1fjp4B+LjeH7vXrYQmSyvpTGIiflTccDr3rtpSnUg0tOX8TJq0acpL4ld+XkfoxaeAvB&#10;et+ELQQ+HI/MSE75AWWWcoPmYMOpPXBNdp+z94f8K+FbSXVtYu0ttI3t9nF3jliMfMvPIPTNbHg/&#10;4S+LtE0CLVNQu4LTTHtB9nkjbz5LfIzhlwAEPfHSvzl8M+ItY8QeJW0LUdSSXThdyyIWz5LRqSQR&#10;9e1Z06cpOWui1dxPllGUVN6txunqu6ufoF4o/aF8O+FvFlxe213bXmj3MSGMwKfND5wFcIDx6Zrz&#10;Pxr48PxB8Y6HZL4OtnspJYpJJIwGwoOfMJAHPqDXsnhbwX4R8Q/D+fQbtrSxhuZtjSwoBLgHgox7&#10;ntXO+Pn0b4TeE7210S3ilfTYkUTGMGQ+ccAsw4LYqEotJK92/wAyoNKTVveStd9kcF8QPjdD4j+K&#10;fhDTbP4YTarZaDO8EMcUZjWebAXfuAwFX06Vzf7W3xGm8Yy3Lrp/9iXnh44+x7lEsjtjrs7DtX0H&#10;4L/aR+H+jweE9SW3ms/O3W9yZUCSLIRlnf615v8AGP8AZ0+H2s31x8QD4n1B7TULpJpbeMZSSH+L&#10;GPmINaQ5U4t9DLacVyNbqLb7+hLH4Z8R2XwitvFGnabaTTpCLi6t2AlaRT/Gx5w3tXj8Xh2DxP4J&#10;ttX1KJbTUEufOgEA2gc8Kw9PWrvxV15BFovhX4Ta5dmLVoD9ssnbgnqMGTlT6isrxB4Y8T+DodF0&#10;7xPbXGmwXltuQoQ3mMvBXcOB71nGDSv1cr+djojU5nZvfZHpnwQ+xeJ9Uu8aEkmrWV4rXrDDo6gf&#10;KAe4xWt48MGuab4y/teS20nQrrUFhgEbBWaSH77AV8//AAT1HWPCWreNylneWlu+0i9IYrGhHykj&#10;uD616t4T8IfDS90K0bWPEl5eWrXEkt0GbbHM7HJEefujPfrVTglJ2b6aiUpPVo6H4lfA8ap4b8F6&#10;r4L8ViY6cqQxpI4KSbz0Uc/Ma7P9qDxh4ck8N6Jb6xpFy2t2k1t5mYiEjDYDbzyOfatPwB4RgbVN&#10;WHhnVLLTvD+liOaKHJffJt3Eszcgj2zmvPviv4TPxl16CwsNSnihjUyalqK/6mFI14yhOT7Yo3cU&#10;9rk9U2/gV29rN9GfQsnx40O40nTNTsPE1tZ2NqI7S3Vo9/71AFwy/wB2uK0TxXpniH4gRxeLtRjv&#10;AImmtZrKQxW6Nj5TKq/xDtXjP7NNl8OPD/hrxNp2un+1Z9Pu5WRhGzDyc8Oqe/euO0fxT4Z8K/FS&#10;TxL4ZtLjW9IurUxzW9vHuNtM38JUdBTdNczs9EKNNJSUYSTturLfsz6Z1HSPDfxE0LWvCh8eGz1C&#10;3uH2RwgPIyg5GR3HrXztofgjxP8ACu51Kxj128+13k2yMgYVFYf61ic4JqBL7S7zxD448btpsthN&#10;ZNFLGluxL72OMED17isfwv8AFjxb8Vtf1aexlFzqlzF5T6dcL5SwQRcby3Ynt3qYxnyu2ytc1UeV&#10;6tWabs+h10v7IMWveFJtWufEFlLf+fLLPcs/mPLuPKvn09q8h8FfCPR/B2rz+IVns9eg0cCdLK1P&#10;Jb1dT1C16/8ADT4A63caTe+LZtQmtl0q5uBNpM8rRwS+XwzZ/kcV5Vfa/ZXGt2t6ZIdNQIzeVa8L&#10;Pg5CHsfqaqFWbTip3VtgjGL5r23t6H1Tonjv4r+KdS8PRajpsdt4dkVruP7EoEgYDKJJ3CjvivSf&#10;htpOneCb3XdM8SQ2cy+IpnnshLhzNvHIOfQnpXzHH+0V411fSrqz0Hw40COjYupv3aoidSCOefyr&#10;5KHjvXNV12TUtV1u6uXsYzHbhifJhk6YVx0qI0pSbeisvUhxS921k+359D9Pr/StM0WDTNKvPEcG&#10;n2trPJErxOI3dJckpxzgV51YaD8I9B8b29vf61cag2pRmOOZiRHbMfuhCeMn1qXwD+zdpWu6Foes&#10;6r4wTVRco000LKDtaQfw4I5X3zXlXxk/ZglsIrseFIbvUWs4hdW8zXALRnqUC8Dj0xUQjG9m/K5X&#10;tVK8ed3s79Nf8z7Dl8DeHbu5/wCEfstYW8kvgwluXl82a0SLspXkcUz4qeKvDvw/0O00z+yPtFyg&#10;X7PeI48046M5yCBXm/7F3hjU/DGj3uveJo4be5ZGY+Yf3oVx/FnufSvnf9pfx34TW1mvWmnbW5bl&#10;ikYDBdg4UAHrR7O9RRVnd9OxmlzTtJycYJN36yZa+M/xD8NeMNM8MWuqCa9u5Lk/uo3KIFPGScCu&#10;huv2cdH0+68Na9PqlwVW7jaNJ5DLa2sa8kYbls9818t6bfeNPDek2eoapYW1tBM+1fMXE0e/ncQe&#10;nHav0H8Y6hrvjLwZ4PstN8NO7yRExlfkSQIudzDqM1VW9OyUr+adzpi1eCUbK+vSyOZ8R/GXS9Ov&#10;tX/snQreQtAGAQbIiydJCK/Pjw9b6l8TbTxdGbRUaGZ7ySfB6kn5F+vpX6qfAzw7aa1Bo39p6VaL&#10;cee8c0ZA3iOL5duO4rlvHPwp8QeGdf0/wv4W0+3tH1u4nvTdABljjB5QsAdpGenNTRqct9NW9H2F&#10;KUFPlvayvr1XzPh/4OeFfBWg3gsdRFybq7twdjsUMee5A7d6+zvEmj6R/Ylre+EpYzDpVq4ee4Ib&#10;zZW+8g3da+J/2gf2cfGPgnXLq5eae/vZXQ+fGDnMnTb6/hXbeDLK7kv9I8ONqEOnRWypcXI1GUmO&#10;W5PbaO/1qqlptSU79/kEd00rJaq2zTOD8K35lLa5Nm2ubS8xcJCwQbd3QA98V9CfF34keHtXktrf&#10;Sr0TLLbAN+6MksTNwRu6AV7Z4m+GPw8uNmpXsFrEDCBd+dlYHYnG+MKRye3Wqfiv9lzwzpPh65vv&#10;Ccs32uaIJFvkLIPM/u/KTgelNyi2tNrHM5xTSel3bU+SfFX7O2s3fheye31eOWMyfvBnewd+AM5w&#10;ABUvib9mTWrnSPBmhrfBrJpmkkkjcsBxg4z3rp/AHwo8VWwOmeMPFcVjozszCVG25kQ5VD6V7R4i&#10;/afhks28J2eix3N9pu02V5bruR0HAPy9DW3NJbSvZ30FJdo773dtDyD/AIUT8JPB2i6nPZarPcat&#10;bsrbp3CCL2AxyR2r5S0zxh4t0nxqjW+p3GoLcnEgYMzbXOMAHuBX2L+0NFc69oum315Lp2m3Nj5U&#10;kliWBmu26jp1r0Dwvr/guKw8Na7YaKk9+w2SyIm4Qnod2PT3pqrZNyXNe61G6ekUrpp30OB0T4de&#10;Mr+41SaxsU+yrauskkxzIN3XAPaqnjSzuLn4TR6cYisumX8cUYX5hJuOSOOmK8i+KviPxLdfEyWz&#10;i8ZyaVbXCAyyI+xVQjOMCvYdJ8FXK6fYPYS6t9jic+dduoeC4z1lC9efWs5pxVN+jOmPvOSempb+&#10;GJ8U+DriXzrKN21BVVer4HQFyOw/Otn4raVr9vpumya/pUhjbVIorVYxlXXOeM8gH3rf06aO0028&#10;TRPEEus3Pmp5kMq/u4Bu7tyF/H8q6f4k/CD4keO9T8NXesazaW+g2csbyQ205SU47DjBPvWL1lro&#10;OUlBR+FJ6a7v0Pgv4sfBmPT1udZW0nQNffNEqEoiHsAOtfRfhL4lPoGiWjHStOnglWO3s45ItriR&#10;z0ZsHFe3fErxzf8AgPSbyJtIjuNG8zyoZ5HE0kef43U/zryz4S/tB+BtT8Nf8I/rOlW17JPqTFds&#10;Q3y7m+XH+16VTlOUVe9o9SbxV2kve2V+g3wjaSeC/GQ1TxfqG8XQlubS2tR5yBsdCw6ED0FfWfgv&#10;4meGPE2l6xNpspTzFZdrruZmPBJJ6gV5v8cv2Z9W8bx6VqHhe6GmvbW/lLY3BwmG6nPJzXkfwg+H&#10;Pib4Q+NZIr2+hvIZrBlEQ5CyP1yD/OpcbRu3Z9rGHu1Xpq0tr7W11LXg/wDZ70TULTX9d16RrzSR&#10;I8QYPguxP/LMdQBX098Hfhj8PdG0i2v9LilaLJjKsS+9c9GB4/Gvzw1eb4vReIJdJ0+3uk024umL&#10;xeXiBDcN98n2r7Bt7fxz4e8E3eiLKJpYZF8zUItqiOInJdUPUipjeMY3aemxeIg6jaU3G7S7aGj8&#10;aPi3B9ph8PaPoUiiUENnhEA/iXHTFdRY/CTwPeeBrHSW1mFdVcNdG4QjKSMdx3Y/Kp/D3grwYsej&#10;apZ3Ms91cwmHzbmTIkZh8z8nAPtXM6d4JTQNY8QW2natBqIvIDGsAADxSN1x7VT0T0Tv/WgrQ5Yw&#10;hOUeV39bb3ufCj6bHf8AiG7fXPEB09bC7zBKxzC6xHjp/er2n4jfGVNZ8PWk/h/S4p305gbooAUn&#10;fOAdozkV0nxw+HfgTQoPDtr/AGtFLqM22G5spmByOrNtBzntXnHgv4MRTz+IzaeITp5mUtbWcIBj&#10;KIvU89ad4tLm6dOh2KSklJXtd67M7Gw/aJ8fad4Gn1a90qOaxEmHSNfmUAYIGegrxvw9+0frn/CN&#10;32qWAJhjv43GnqxJClsnOMYFb/7NgtdeFzZeL9Ua40RLmSFraN9hyDgsQOxrsvHPgX4J6NqN7puj&#10;X93ZOMtHE7sqXO4cDLDDD6Vf7uMpJwu0+nYxas0kklJXenU9jurr4Z6t4ds9Wvr5bzVbh0nFnHdq&#10;CjsPueWpOQPQivj74p+MbUeJrS4F9ssrRxP5cuW8tl/gX/Cu90/4L+GbjS5J9GmRPEqw+YkcUvyx&#10;89XXng16R4R/YvsdfsRqPiK+nub4RmaeC2YrE2OinPenT5E762ttbUynL2cXzT15ur0JtR8Yav8A&#10;FvRCJdLtIoY4UuLSNXV5iEPVh/DntX1r8IvDtnq/hmGDWNPW2uNu394QroF6DP8AhXzd8AfB/gfw&#10;qviTVoi8fkyhWtppMxxqh/1a56k16rceC5/G9y2oXGrahp2nspdYYhhgo/lUvls+W9n3M623J8Cj&#10;rzLv2R5j4+tNf8A+KVg/tQiDVVLg24MmIwcFcfSvsq80HQnsIru6aK2S2swVjkwC6YyDj1NeFXPg&#10;3wz4b0K7vob2/uriZcCW9YvI8Y7IT/SuUvfCJ8Z29ncy6pcWmn29uZIVlYpJPKP+WZY/w+1ZppaW&#10;Q6iVaMHzuPK7OVrX+R6fo3jeJNP0xoLRpDd3jpAjOFTOepP0riY/hjaad461XxBePN9qktCqQwOB&#10;Ft6lSeMk96+Z/Bnjq11TXLXRp7ZktPOkQSGYILZ0P8BHXPvXrPg3x1pPhefW9R8ZEm1iDpYxMd3m&#10;JkgfKw6n1pyTTWlrrQ09hGHO463Tv5n0L4B+I2j6lpM2nPKLJo94ZEI+XJJGTnkCviv4vaHdWOoQ&#10;+JtG8TR3oExgZy5JhOcFh7DuK6DwhqXg74gvq91eyHSYmYxadDFMYgVxwSF7k1xeofs9xL4Ut7XU&#10;vEV1aTNdOwYcxsWOEHHWmlaS5t0VTpxhKdrrm1t5+pjeLJ9A8OD+2dQvxrC3KpHOZRuVWAzlMdPz&#10;r01Pi94euvBNle6Hr32OYSGFoJhuHJxnv0HavMn/AGd/iTqdlB4b1FrFtKtJFlSZxh7iM854/pXm&#10;XiHwjo/ww8UlNS0+SLT7hQ1oZPnQberbR69s1oqaatdt9LA6t3Ha3XU+y7b4Rw+GVTxH4dS4u9Tk&#10;h8x52bETNKOQqHoOa2fhhaXvg7zYL2db3W9Xle5uJP4Yyw+WMt7egr510X9pqz1ix1C3stRmSfcs&#10;NtAn90cAhfSvcPB/wo+J81/Z6kkaXdndRq0qyOI5osdwT1+lQ1NXumjOTg4PmnGz67Ht3gTwT4gs&#10;EvNQXUbeNjLJI1sfnDu3PJPOPpX53/Gjx14m8N6lpms3F1Lp94+pymKxUH7O0acGQfX0r9IPAlkl&#10;tq1zeRXNxJJaB4zYXbE5fHJUdBXwB+0Wo8Z63o2pa/vstMWeaMxBdzIFbBK4x1qKXKqkL3tbXqOj&#10;KTlV0Wy12t5HNeDviFa/EnW7Kw1K2tmkurk+cyMYiVxwDX6A+L/AsfhH4ZnTdN8IW7q25Qchzlzw&#10;STya+MPhro3wjtPGOmroEVzdNDBugnckFp/7m3v+NeifEz4ua9HZaropuZ4pCfNaKY7fLXP8Ddz7&#10;UV0m7QTSfRluMpOm7qy1fS54R8FvhN4i1DxnrliNMnMsEiTBwNsCFRu2sO/Wrn7QngfxnPdW+oal&#10;I0el28gDW0TFQqpw7ED1rV/Z8+LmreE/E+umMz3/ANt2mO3kOHO0cktwKt/tR+P/AB74msIoR4cf&#10;TrIg5mB3NKG7fStpuXtY6q9lvsKXNe3KuS2/W5xv7O2v6Fq3jpbTQPDdqzwwuV+0n90qoMk47sa8&#10;2+M1t4z1bxPq3ilPCMSWVrIYJPsoHlMkRwSQP511/wCz/wCEfD/gC9uNX127lSd7ViHBKIgI4DH1&#10;b0rlvGvx+vdXhnW1s5bXRZ38iXy1PlsAeSCccmttfbXgrq1m2yXbl97R26FO7+L2m6u3h2T+y7qF&#10;4X3S2UYLpcKMcL6ZxX1H8NPE3w78ex+IJdU+GsdvFaIC1wiEeSqjkMe7d6z/AIcfEv4WeGdHSWy0&#10;8XMyRcEx7ifU5YcH2FaE/wAXrzxO99Z6DpEFpBfQFZ0RBuORjd9TWc5ae7Tas92Zq7esr+dz1L4E&#10;fDH4Y6u9xq2jaS9q2ZEgu7k7tqjgsgbpmtqf4q6P4L8SaVpumajLqXmXKw3JVS20OeoP1qpZaNpf&#10;hPwrosVjr0IZk+ySxOwZkeTqxAOBj3rg9TvPD/wpl0S20rxDa6tqOp6nEskEhDuPMPUY6Adqzkue&#10;XV699RxWrbbs9FFrS6Nn4tfBPwpqN34r1PxJq0lst06y2ZjOfL9dw7k1B8GNU+FvhDSpLDUb241v&#10;z5ti7gzhAw6BV4FRftN+HI9WeKFbq/N1KAs8UKEGQ9cInoPWp/h94dtdB1DQ9FvrGO3hW38+L7Tg&#10;SmX3NZudoWT62saQjzQvJvVX00enY8O8XfDr4P6P8QEmmmurO1uEaZbd22rG2cgsBu49q9/8JfFZ&#10;vGum6jp/hu9siliCZgYsPcRJxtBOMbuldt49iTV7KCy8Q+EY9k1x+4ljRT5iDpuYdPoa810qfw58&#10;MdZupfD/AIQnubi+QEW6AeUHHo3T8KpzTjZylfoXBaJqCb6ddUXbTwPq11daR9h8NPp9nNKs0qTM&#10;CPl56nsa5b4k/C2x+JXih9Psppo/sqiN44WJiaUc4JJxXReMvjB8VZBNd3vg50gmTaoU7fIB7sfW&#10;u1tr7/hBfCcOo2+gy3Gox4upBbv87+YM/N1+lKDlFpp6jvJq7SvayXT5nJa/4b+IfhnR7Jkm2Wdr&#10;Fs8ktyCnfHp7VhfC7w7oct1d+ItU8S3U+sXcbpG7ZCQBuAoXpx2qhp48d+MtCm1/W7W+08Xlx5dr&#10;CxP7mJzgtsY5/Hr7VpXHwQh01E0++8UlbdwskbJ/rARzli1Wm48y67MpNOKvJJv+VHo2u/CDWdO8&#10;MW8i+J0lnLtMb6c7WjU9MfnXkHxU+Mes6Z4WfTChurwKuL5G49Nw9zX0fc/CvQdVs9Mhe+ur5Yoc&#10;O8k2Vc9vlU9q8q+M+meFPDnhbZbxRtLjau4YLEdjXPN6/DpdaX3ClOMuVSd3fR2tY+a/g54UgvbL&#10;UdT8RNBNcW6PLmaXLshU4JpbO6vta8O6M+sardQ+H1umWCGIbsOH+U5PUfWqnw2+E2tfGWXVEsGG&#10;mwafGI3zkedxnaOlfZ+kfs7Xdp8L7jRLy3Sa7iRvKVnwIxn5Wb6da0nZXbWt07dvQdStCLScl066&#10;69TsPGnwP1W98BNd23iK4knFpmMW7keYMcKduOa+PP2XfCfiTSfGzw+KfDu6K7hZ7RrtxtDp6dSS&#10;fevof4NeKvF/g6xsfDepLJebbjCGLDJ5XU5PNeW/F34teCYPiPokmqSX9lFBcZZiGSNccYHrWsZe&#10;/NQjdNWtq9jkgqy54zkmndxktNH0OS+O+v8Ahzw/cz+HtdjugVuGuStmxUMk31zkD0r0n9lnw34D&#10;8K6Hq3ifTPErq6s87Wl3IE+RegIOMmuU+I3g7RfG+snxDYbro5Q2yznazhecgHqK8a+Mnw4utT1T&#10;QpNQsJLOxuZFinMamMEdgoHWooTUYcqk4t7s6Z0faU0m1dpevmel/F74g2/xKh1jUk16aDyNojDD&#10;EQTPQGvFvglqXiS5e9lhuVnjtJAqC6AZCjHBODX1b8Dv2etN8Q3d1a6igGl6Z+7t7d+DMSPvvzk/&#10;jXF/G/8AZp8S6NBrWp+E4WOl+SVuEV8SRBOSRt6irpuEY8q2eqb6GbnCMlDROKSt+SPqrxN4St9H&#10;8OpJqWm2NzbMizG3t8IWXGSfwr4/8T/GbTrfxnBYeG9WfT9PmsgsmeY1dsjBHavnD4LS+JdYuVin&#10;1u/usTLbAPKzxpETg4Vjz+NfXvjj9mLwzpGt6XrUerqttaujXluFGZQOdoHvWkqcYStJ9DKk0rau&#10;7b06HN+Pvjc/w48AwWeleIluNRuCwITBUo5yxwPrxXs3wH8V6jJo+lXWiW75NpuuomP7uN35Zhnv&#10;6V8dftJfEz4bX2qWiaVoyWkkShHPljBH+1iuw+HMmr2114ffwrr17f20zobu3t4/kiXqQTj9Kl02&#10;qaumm5bvsX8amrLXdP8AU+lPG6eMdWltvDuna3FLPqvmBP3ZQRL1YP14HrXy7raeIvg7rKwX9qtz&#10;KrosN3H06fMA3Xp7V+id/wCLrDW1EsGktBJp6lDcKAjRtjB3HsK+L/iz4J8ReMo1u7W8a9eG6VBj&#10;DJ5bHkg9yO9ZUZWfK2uV7tiptvVxUbLVeZ9Ba38X9QHhOOSyulS9VRPFlPMzxnDCvmrVv2o2u/Em&#10;hjXtFhv3t4ciW3i3SCTuQoHauq1Xxx4S8A+OETUNRiuIL2G3gcRnKQlRhvp71p6uvgfTviNpWs+F&#10;LKO/sFiK3jQkMkQfq1VRdrOSeu1u6CEKalaEN7u6X4H1l8CviP4I8X+D9Q1OeKc+VLIs73AIdQvI&#10;z7V8rfHXwxBaalYeN/Dsk940RBFuR5mVXoyjrXXeMfidomhWGrxaRJYabp90u8JICjs7D5iAM5Br&#10;5P8A2Vfi9qutfFGDT5bp5rPLJDbIv7vb64P3arDRnOcpxtywjbb9TFU/ZOc7v3teVvsj6juPjL4g&#10;8bJ4f0+10JraSOWK4nuLtCqqqEE4JH86998TeBrrV9aOrWetWssYgRWhTkkge3Wvi79rHxT4wg8f&#10;W3h+0ddLguXRPNVgqyI/TPt610P7Ovw/8RWniC/099dmlhspRJdPE7NGFIyBzTjFOlBp2TbaV/kL&#10;2fuRqRaglFva611Pmf4xan8TtC1fUtKki226M1zbpIpIYMeCpIAJH51zWr+IfE4g8L6j4gjuLko8&#10;ZeOZWUxAHIKjvX6hfFv4Pah481S2v49Yh8nTkxGjY3zHrg18L654wurHxhs1bRpZbeyGHtp8Ddjj&#10;5T/Kt6dVWhH2aurvzsiqVX2kebn10uuzG/Em0+IPxj1K20+5khsLCziE9us/yEA9GGOpNe4/A/Xf&#10;EHha7+zTaPPqUGnxiNmlIaEk/wAUfc15x8XPjZ4bv5NFvre1Ok3UVu6uk3CshHC47+xrz/wL8edf&#10;1/XNKiguUjtYQYXCc7s9Mnv9KzhGcqb/AHaik3/w5SUVo92rW/4Y++b6wt/inoWt6fcXaTyZk/dx&#10;N5ZjJHyDA7CuD/Zv+APgnwZa6o93dP8A23HCxuUlYHZjJAUHoPpV5fCdho+k3evaXrkUOuW6NI1p&#10;Hn593TzAMnn1rF+Cfw4udWttb1XxlHc/2vqRcuRJgLHj5dgXgD0FRSb5aqTsrK/6GM1aLtJqPktU&#10;d/L4f0/4i+A9WtriJ0t/O/1aALuVG68dj61y3iPw58OPh1pOmalbJHpyQ4DW8T5aYgdWFZmmaj41&#10;0GC4XSdLRNH0+by5Z5ph5rJnrsGTgV8TfHHTPEHjrWbq8l8q2t41zExU7JQOmcdKmCUpcvM4q6bN&#10;1Rl7zT92+y81sz6u0zX73VZn13wn4JfUFuMeaWUEbAeeT0NeNfHP4tXVpq9lZywHTYLUJK8UTANJ&#10;v5IGOMivsH9n7WbbRvCmn6bLeIkkkKI6267VUsMY/wAa+Of2hv2bL2312W+gu7i8lmkEiQrmTcM5&#10;7dK0goRqxT+BLd9yYSblKPLZq1r9V1Om+CHheLxjb3fio2VvAlrc4gFwd7OD1JK8/nXs/wAdPCvi&#10;XXfCl5LdatosenWSiZFQHz3K/wAPBwK9t+Fvw+s9E8AWWmLpSWX2+2bMzHayTOvUivhbRv2aPF+j&#10;XGpam3jC2Oy5eM2142IZo/XJPWivJSqStPlUUuXrezFGfPOS0912/Q8X8Z+FfEWuaDFrcGlRxaOu&#10;1JJmIBOMLnHpXazfBzT7vwjp1x4U1W5inAH2oE5infuEb19q9i8N/CIeMdK1uDU/E72+jwPhLW0b&#10;aJZj1A9s15vD4P8AiV8NYLtbK7jutJtX82CFijbNxyAcZ/GqjWWsVJJp3t3RpUXvO6udX4z+L2ve&#10;H/C2hhvD8KrFELeRnkaSQleNzqRxmvhfWPjx4mmvblxfzxgucKikKB2wK+7PA/jI6teaBfa4luXW&#10;dzNaSoyI6sOCuR8wH4V0Hib4Q2niPVL7VLGCO3t7mQtHFsUbQvy9Np7jNFGrGF+eCbv/AFuKUHok&#10;7LfU8f8ADXg6CTVLO8klKzo24hTw/wBR615p8RfDVjBfiW6SREN07Bx90ZORnFdv4A1K2u9ctC0z&#10;tIhLMeQvuK8+8Y2tzdTagRcOUF2SoJ4IB9K/HKV/au76H3VZRdFWj1O8axaPw1aT6fMuyWYLJIg5&#10;JHOc+gr1CN9KudLBuHc3EJUJKBk4PpXD+LrddG0PwrbwxALcB7iUAnpgccVR0LxG1veQgxs0QHy7&#10;hwc+o9q4563fmzpptRfK+yRy/j7w9e6ZqIuEvt1rKvyIcAlu+QaL3XZtCi8MXQLbGkDSKCQGAPWr&#10;3j7w7qniO9s387ahnXPO0gew9DXtuoeENK1KaG1JUC1VRHg/3euR71U6kVClfWyZEaUnOq46aq1z&#10;S+G/jjw/qSzRS2Xz3Eu4FjkFSeOteafGi0XTJbpYIx5M8iCMMcqCRzj6VTijsIpy1vFtKTbMjo2O&#10;mPQVe/aF8RLa+F9OheNDP98k9FyOgPes8L71elFL7WhriJtUJ33S3MXwZDY/8ItdL5pkntLjzVVW&#10;zxjmvR/F/wAV538NaXpliJIRMoZgTyee59DXx58PNVu5ludjFY5YsOo/iYHrmvYvFlxIslg9vloo&#10;IoxIgG4qW47etdmIwqjXabvq/wATkoYpujppokaljqUN5Z6npjfKzxFW3HJLYyCB7V5F8NNAa31T&#10;VpmDgQxcufvEjjp61a8fT32nPaXSWzrKoIkUdct0ruvhJqt3qYuVaSKP94oc4AySOFzWvLy0JtbM&#10;wUlOvBNax2MJNRuESKR4kxPLhT0YY7mvovT/ABTq2laZCLG0i80xkDIyRjuteK+Io5DqdnbSgAed&#10;ggAADvmvpC20ef8A4RzUbq1hVmgIcu3VVUZ4HpXmYjaFj0MLHWor7aHCeGfidJrhu7PV7dgzRspb&#10;plu2fWvMr/wik9/aMu0S8gMzdQTxx7V0994xj1zT4NumLBeWzCVXhGN6jr9c12/w8sLHWLyGe9ui&#10;JgQwgUZwSeDx/Ks5T5buxrGKqWV7+Z5xqenC0vfs0Ec3mbR57cqpB7jPX8DXAeMNJuZLS1s7NgVW&#10;XcpzkjJ5/A194/FOwtb7QS1vbI13p0wYsq4LIR0r4utbHXtU1i3uF0aaOFGG9zwPkOc49K1oVOZv&#10;VaIzxFOySs9X2PfPCl1J4o0eWxuzGslpGAhJw2VHOBXmclpDeai1kuUkChZBJwJQPQVV0TxBYWXi&#10;O6tJt0EkzM8UoydzY5X/AOtXo3ibULO7j0iSziVLu4KLISMOdp9+aiVl91zaMuaO97Oz+R5Z8QtG&#10;j0qLTD5HXcIlByePX3ryWztbyzgupEJElzwVOSynOefavpH9p+5j0RtCZV3SsEUg/wAJOOleML4j&#10;a31i0l+ziRJ1CtHjJ+bgmuuhf2auu/4HFiEvaPW234lS/VJ7KydJyzxth8dCfrWVrukW8BhEgfey&#10;7lJ55PYGusj8HsNRmt/tSQWvml13cE+ZzjnrXoHjnS4I9Du7q3QOLYJCCBlgxHv2pxqJNeYnSbjJ&#10;tWt+hheI9eTRPD2ly2jDzzPGCwGRwc4q58PfHI02fUjIXG5yRjj/AFhzj6V59Jp8t5pdojB/MinD&#10;qh4UY/nVTxHNdRapp6m33B5o9wX7uR0HFOSTQvaNNSXRIbrovptSv7lGaItPyrfrjNctrWkz2esJ&#10;aXdsZFlVZkmPG4nnvXt3ifwpc2WoNdXNyPKlj4QHozDvWFrFjNeWXhZL1CXi87dKGzuUcgf/AFq3&#10;hLRehlOm/e33Mrxp9pg1Fjki2QIydjuKgY46isOx1LWbnTbu3lhXYEdkIOFU16ZqmdWksbloBFbW&#10;q+UZGGAX/GuJbVIbT7ZJJP8AKC2AykB+3A6VnDoVNayd9GZngO81CbVtD+0ae/2d4RG5XgHHGfwr&#10;e1uyvH8XyR+SVhhfCsR96Mj9frVXT9buEtR5cTmV5Aw2/KEU8cCu21LxbFpl7pwlnxdyFVDtzgU2&#10;/eeg4W5UnLZpmxovguwkW4CzpJI9szKoO4lgOgzXCWugx3jTPJBIi+WVOD93I9+4r01jpsdvJeGU&#10;pdAs0e1CFKnvgcVwXgzUo7TULuKWVwlypkG8fdOeg+vpUxk9S5QinBNI4uewfTPsKIxEcS+YGHzE&#10;gHqam+Onj1bS50C5itSm+1iZyBk7T/jXUX2orGy7oolUuyMznG/JxivMPiHC3iXxFa2bL5aGBI0U&#10;cDCdOe1deFt7SLe1nc5K6apyUXq2kjl5Zby6nS9tFBNxHtbDAZB9OnNeheA9C1Dz5lcNJCyqz7Vz&#10;gD2NPi+DaWs1pbSXDxOpwMH5Vz711WmeJLjR5f7Ohj4VnifjJYDvz2rbEzUo+6RRg4yvPQ1NetYA&#10;qlE3xXMbIpJ5Qqehr0DwnoVxZeC7u0+1+XczzqUA/iC9FNc9f3emzaUzRkxysCFjOFO4jr3qfwuu&#10;sjTrW+mjLW1tMEMnLZLeo/rXl1NInpQUef1XQ7G0+GU8mkKNRlCyyYzGjbSVY4yDXOar8OU0jSms&#10;Csk4tpjtyMlhKMrmvSfE3iW1u/FWlwrI202qNtHtyQVroviRr0I2/ZZB+9jUPITgLtrkcndfI6vZ&#10;ws/LS54np95NNZw6KyBEg+Yvu2kFjk81v+J7/T/CumL9oi+0wyMqjyz/AFPX3rwTxEX0zVluDqBl&#10;VyGG0kbt3Y59K6nxak0lt4dhuoZVgvg8kRzx8p5ya6J0VzQ10e5jGs+WemsdEfQXiZ9HuNN0SdIF&#10;aNzG3H8IHOOK8+0bUlv9Y1W4sQqGCIo6AZIBHX6V5+sgtNMukiu5fLAJTeSQueMKD0r0X4YX1poG&#10;l+LtVu9uUto4UfszuP8AOaxnR5Vp30NI1Lyj06s+WdaKahq01tC5eeWc7i2GAbOQAT0FeoaboN3e&#10;WF5L5bF4wIF3Hq6D5sHHr0r538P65fXHibUXEBkjMpnQKMd+1fX3wq8OalrmvW7SzmKwjkMtzGSC&#10;UJ6DIr1cbH2UIr+6meVg2qkpaPWTR1vhHwhrGkn+0rmzKyfZ1jiDHpx0x3zUnhmw1p5pru7gZvK3&#10;SLk8BR/hX0R4/wBShGo2dgUJSO1Mq7eBhfce1eI6n4+voxb2doiLFdllY9CE968K7lKd3qe2oxjG&#10;Nr6fqZniXTtQ8ZjR7sahJBBaI5lVhlfl5GasR2mn22h29ksnmJLP9pml6YUeh969U8J+M/D9poV5&#10;a3Fv5eJVhLAbshupz1/GvGfGElnpS6pbwyJ5bLiEv90jHT3qoxcuXVPv5Euy5nYoeOdS0rU7OXSl&#10;t0ht5FAMq43sOo2nvXK+FtH0XU9JlgVWMkEqgkDnKD8a5PQp7DU7iO3S6ImRcIuc8H0+ld0YofD0&#10;2nI9wHMRz5aDBk3HPO3rXoOHIrfM5OZTfM0rWsdbfaLcw2MtvBchGMJWVs5JXb36Z+tcv8JdGtba&#10;yme/mcyRRGMZz86k5z9K9nmtL7VEN4NMwnk8xP8AK7DqBjsDXn2n62881yLrTBZSCF41iA/ujgE9&#10;6yg3yvzZo0nOL8jbktNBvIINYWPZFCHVxtwzFOMg1xkHhqG7jbV7eXzfOfDxHaTt7cGvPfFUeu2m&#10;nwW7LJHC0fmRgH7w9eKpeH9av9M0wSKBJMmCVLbenT2zWyi7GPtVezjsrncW3h0jS7+GRirzXjFI&#10;3IAKx/dri/FrWHnQyf2fsdcPlFJZe2FrrfEGoS6zp6Ew+XMUMp7EEDpWl4Qv01C70qVHjYhSrof4&#10;ZAOc5pwdtRTinptojyCbSpdb09ykLNLFMCFlO5uRzVbx3ov+heHorfTfL+XfuXhUkzzk9+legnWQ&#10;NUkmj227SGRXQglQckbsgYxUXiHxnb6PJbrdL9rhNsFYL6hs5UHqa6KVSXNFL7jmnThyybl5Nlb4&#10;R/DLS7rx1ZSeIixguUIUA4UyjkdK2/2lNA0G21S9trBJlliZUJdjhmZc5GawYviDYT3VhJboTDAV&#10;nh3ZV1dTnkYrvfjHdf8ACWappuptZbYLpIfMZRgKy8YNEnP2sXJaBGEXTmoWeup5/wDDW40/S9Cu&#10;NKu13m6O9nY4wT6EjHFXruLSrS6sba6uI4YLi3ZQ33fbdx3r2rx/4T07V/D9rFaWiLPEqGNwACFH&#10;U/jXzp4w8A+IbK6s9Sk05bm3EOxXJPyDvxVRknJ3drlyjKEUuS9rK9j1DwdpK2etWEK35lWNjKZG&#10;/iQfKB+ArovG1r/Y+rytbzM0UiOGRe6tzmvL9Piu4pp7qO5UrDZ70K/wNjpVnW9bu7uw0+a1uHe7&#10;kdI3VsfLnjmo3aRtzKMXpbqji73TE1HTbi8ghdXW4JWJuS8Y9j0zUvhPxJbyw6jZSwLC85AZWPBb&#10;GMAdjXI6l4g1W18S6rD9piUxssWc5RWHWjX0WfUYJ7RVleB1kmZW2kt1zj0rtjC+j7HmOpZ3W6dm&#10;u5X1DwrLZGaWQvujIwQduNxzz7CtnwZ4nnMrRvIAHLb1YFiQp6/Q1Y8VfEm21WaMhVUvhHIHf2Fb&#10;Hw007TtSj1SaBZVu7WBxlujgnk49qKv8N3QU0vaJRkZup+NrO+uZWYjzIwUhUryxHpXbfDa7sIbO&#10;UakVLSneY1GdicAk56c149pejoNSjkkhMhaVnWTd+Y+v0r69fwno2k+FrrUJxFLezwONuRiNOGAO&#10;PpXHXSUUjqw/NKTk+h5j4x8LafrNpG+keKLeWOCbzmhkbBOOw+lReHru4tbG/ZI4Vgnikzggktt4&#10;PHTkVwWl2Bl0m9kMMS3EbRzWxAxuVjgj/wCtX1N4I8MaVfwx22qyC1MijKRt0yOM1hU0SRtTV5c1&#10;rOx8cX/iyH7JaRTW5lvGUMJCdpXsMVqPqWrjT7q2t48yxN5+FOSOOQcetdV8RfhzbaZ4tu9PAbdF&#10;EJLOY8q69xj+lc9pOutDrGofuSzNAF4+VVYcda6Y6pW7HJK6lq+tjmbzxpca7ZaZplwwS3gdnZR1&#10;yRgE15jdaLv1NLl4C0aOqKc8bh3GO2K9Zu/h3B9tXWY7kQwMhEkfJ57+9dNdWwhsGazERQL8p4PJ&#10;9e9dUJRS93sc8oSl8fTbzS2OF0OSKM38jEJIXJyR97f0x6VQ1H4jtcM9jNZNgDK5AJUDrggivX9N&#10;8LCWSG4khxL9m3Kg5DkcfN+NeA6t4c1r+17VLq0MDeYxWVV6qe1KCjJu/QuanFRtfU9z0SwtP7Ls&#10;7iFHUS3aiTdwVyvUe1ej3Ed1D4U0q6+1mJ72Z4Xb+LYCV4r5v8G67qsUmpWM0PmPvKxyM2Mns2K+&#10;otA0rVn8P2sV3axm3g3BdzA4Zzk5rzsXBqSb73O/Cz51omtNTxyf4e/8I9LdywX4uRc2zRMVJHLc&#10;g/WvRtG8ORW8umyu+ZkCAdOC3P5YNcDanWbW31Jmthc26TbRsbcVA5yfSujsdZuhqegPJC0cMzqS&#10;ACT8vGDilUu09R03BP4X007ana63400/RJZLe7sDILtwFMfyrkHAz+deFa9bPHqhKEo8rGPCnBAP&#10;Rh69cV7d47Sz1TWVtvIMEcS7lkdduQ/dc9a801vw/dW5lv7a6t7iWGDyhC7AgjsVPY1rg4pJeaIx&#10;bk2+yehbv9Y0L/hHbuzUxLIqxxgswzI6HJIPfNeXabcvq+galp0hQjeSmOPmb+lUr/SNbkVWl06O&#10;ItHuUrghm7DjvXONDf2Fvbm4iMck7grvG0KVPQ+ld9Omo7Pd3PPqVXLdaWt2N7wLAbNLG1kiUSJw&#10;SfXBzj867HwJp7aBcXFs8iyCb96oB+6ATk/jVvTNJiF1pN1K6KjybeDnexXBwfatfw54SsY9e1GK&#10;XWmSd0cqrIcbeoGT/Srqzup36jowacLLVO2/cXxbrFvdHVY3aSMxwRbmB+7uYDGPTvWP4dnli1e7&#10;tbi7Lw2Fqvlox3bt3JIHtWjD4a+0Q6ldTOZWlITyx0IjPOfwrkNWvJJr9p4ZQsklwsYK4wIyeFz3&#10;9644w92XodE5vmUn3Om8ZfD2C4gTUDI0cc0ixqoXgbwOa6fStDk0HVNLhGqJNAls646srFSQG9q9&#10;6060trfwhezTPHKix7BCVztAxyP6V8b6DDc6r4huroeZBAXHzyfNkKegzzzXNSm5qSf2TerBU5Qa&#10;Wsrfgc22sPP4qubTe2GckBOnA7ele1fCLwBEbbV7q+ZooDgF3ON2G615tF4V0vTvFiyCaaaSd9xy&#10;MKgY9yK+jvEHxEtY7K+09bWFLWBFVplHy9P5+tddazUVFfZRy0FZyc3s2Ta9e+H9IEcWmMz3TLnc&#10;5IQgdcA12un6tps6abKGaO7gQrJ5Q2jkcndkce4r5A8WapLPdQiOdf3yZjxzgY4x9cV6HqF5qcPh&#10;0O0TNJFHHveM7cq3HUfyrGVBpR11bOqOI1lpoj0Xxdd3N/bjzEHIJBX5mVl5BJP0rw/RPG/iXSRB&#10;awSMgZi8mcAkE9Vrdi1gwnQ3s751+1nbMX+ZR7c9MVa122SXVIBEqmaOMozxnIbJ7VrTjbR6mNWb&#10;k7ptbDn8Q6750l4ZZAQ+3aTlieuOexFb2reMJbq5sonldLR7LcwXO3crc59TTtTv4tF0txqWmvKJ&#10;m8yGVAXCsox83v6VT+H9tb6n4a1HVdQP7mNjHDG/zFt5wBkVLtyt262C7UuW+r1d+hp2fiixksru&#10;xilj2Scx7m4WQ9PpXn1xZyx6/ocMd1vu2kiwyjhEUjjPfNYGu6fb6df3NvZsI3d1cbm+7jmuz8I2&#10;fmyrdTX0avBIrLJjkYYEitZx5YSa7GSk5ySa1TNr4naJpsHxVOoXGobJ3SMeWclmJQL8tcrJoM4h&#10;16a1nUyJG+yLPHOfTvUXxUsJb3x8dZWcT20gRoSDjy3ChcH24zXN/DLW2un1VZLsWgE5WRj8zbs9&#10;M+hpRT9jHXaKJuvaNctveZ6Z8NddufsmnzXFnI6PKvmoV+TYOrH1Nesy2dsur3c2m3LCG7U+XDKn&#10;y5PUg+gxXJ+DfBVpeXUeoX00tvplpFl4QxCvIvQg9wav+J/jrAZ7SystJt1j+ZInwAR23Zx+tcFT&#10;WTsehTkoxXM9ti/pGmWl+8TXO2fyGkjljjGCCMkZrm5IdOmD/ZYljdGIidzuMcqnk8/yrnTrF/ok&#10;V9EkJ33rCQEZ+8fvYFdJpljDPbzXd7KEAUMyLwzDHp/ePehXsUpXaVtep2Gla+bfThNcCK4mdHUs&#10;q/N7kAV8v6olzPqeoXb2l1ILZhsBTcgLHr04xXrGoa/ZxTw20MHlwgggyNtdPf6Guk1DVbvSNMju&#10;PME1s83ziIDIRh0PY1tSbi9tyKtppe98O5g694ivbvSrWKK9VVlttroQce5FcRBo63GlRxzTeYyy&#10;NGZM5yhPA/Wq2rWj2/k+QVjhfPltK+Nivzx3yO1dV4eTQrG2Ju9TlvGUExxWoyAyjPzk10xtGF13&#10;uc85Ocnftbc8hSx06C6j02CMo6yEeYQPmzz19PSu/srpnsngu7wPh9kSxfL7Ak0nxF0JbZPDupaV&#10;aM17fRu00JBYxZPb0zXEabaahc2E6XWkXVo6nckvltsLZ7HHSupTVSMWcjThKSt/kb+sazY2ln9l&#10;lvp127gJW+bJ6bRjuKveDJ9MsLXytRj+1JOMl1b5xzwc143e6hnTPs7x7Ghny7yKQWcnpz61eOuX&#10;DFoxah4FtUZivUnuM1q6d42uQqtpJ+R7Xr6jTtS0+506686C5kzmQgbVHBXA4OK2PAPh+0m1DXZ/&#10;PVYk8wtJIRtO4dB9O5rxfxN4e1W8k8H3FtOv7yNnSDOGADAc+3qa9O8YJb2WiXFpbyeUvlxi5deT&#10;5hOT71yOOkUpav8ARnTGTvJuOkdV56HFW1jfHU7+K4RLV5drF2bgqORt9c1uazrs+m+ILC7juNoe&#10;3VPnTIDLxuFW4PBN/e32mFbgzW4t1YSOegT+lP8AG+kwvdxrNd+aDAGii/h+U84ok05r0CMZKDdm&#10;tVYp6TrD33iW/vbmQeasJ3cbdwPQ5r1LRbrTiluLu3TyJVX59uSruMiqeneANb1PR0kXSY4Ijt3z&#10;n5SQBkAZxmrel6Hbz6fNbXF6xMUiuGjHAKAj8q56sk7eWh1UYzXTz1LmradYpbTPDclpoIjxjn5j&#10;97Fcbqlsyw6KJLbcWUyOSfmb05AP4VvRQWLyEjz5Lgja5wcSIeOMUnioyxhAu+LZEFT5PvFR0H/1&#10;qzjujSa0bscrrOn2tzetcvpM0e1QrhpQVf0J6cetYeo30lgrZgbyZJMMASFTsB9K2LG8vbywi+06&#10;dIoIKjCnaSeMk1iahpt9CsNq7s6mUg8EqwI7/SumMdNehzSd9Unr5HZ/D21uxKbhUeQGVFjP94Ke&#10;QPp3r07xVptjf6xIl3O8QC5XCE737D0rjtAlbTI9Pt1kP7o43KOPmyck9q0NW1fUL8rdC1Zikvlk&#10;4J3KOhA9a5Zu82dlNJQSfzLV1f20U0Ngbho0C/JH2ZiBXEeLdKS2stVvUdxcNHvDDpheByetXLuC&#10;8nkS8RAgTAJkOGPHQCs/4k2cml6IolnJSaHzEA9c5Irqwi/e0lfdq51YVc1SN47SVj58i8WakrLu&#10;lZ9w5DZHJ7Dbj9atx+LrglRJGrjodyDI9h7155JgsvQJjKh+57kVMkjLJ1YdQB+HB4r7Pkj2R9nK&#10;21j1+31kTlWW1AUdSRnb9aJ7W2l2s0C7CccjAbJ6GvPbXWJYCsa7gDgyehJ6E+5rcttedguRlVyo&#10;DdefasKitsYz5UrNL7jVl0zS/KVJIhkMcAdPbpV3R9Lsblngg0zzHYhV2L/OvTvAnwa1zxMY5JEF&#10;pZgb9zZ8xgeyg+vrX03Y+HfDfhFobGyg866l49Tkd2PpXg4zM40k1GfM/J6HJ9SjOV3CKXofIF5+&#10;zauo3IuNauljgwAsEIC4PYmuz0f9nfQLcRyS2ktrbJnAxtkl9unFfYlr4biES3DqHumBI342pn+7&#10;VlrXVpeXjtmwBy2Tj+n5V4086xslb20kuyFDJcDGTl9Xg3fd7nzRqXgLRbi0SxtrBYLdfmUImCT6&#10;sSOTXP2vwe8No26WJ5SPVc4r6ku/D9/cM+WgQEcn/A9qntdB1KGNQXt8YGAVzj3rkWPxK2rT+89F&#10;YHDNq9GD6bI+XLz4WeG7lgWgO3GMCMBmNcncfATwpcx+atvLGA+MbCM/lX2q2natuQK1rhOmQRkH&#10;6f0qhP4f1PcuxrUFT0wTyfbitY5ri47V5g8rwM782Gpv5HxPe/s5+FpBhDOp6kEHC59Kbpf7P+h2&#10;hZhe3saDqiMfm9zX28NG1eIMBFC2fVMkVUl0TWZ2JEcCY4wBjJ9TW6zzG2t7eRg+HstbT+qw+R8i&#10;TfCPS1iRTPfDDfe9h9ay9R+A2mXrLLFrl5HyDhiRyPTOa+zF8N6vGJD5kEmSDgrnNPXw/qCuGaC3&#10;67hhTwfYd60jneKVv30i3w9lr0eGgfC2ofs9aHLK7nVLzJAyWY8nuRgVhr+zfoUTAtq1zk5AwD/n&#10;9K/QqTQ9SGD9mtzk5OMjJ/pVGTRr4NlrSD5T03Hk+oyDVrPMWv8Al/IS4Zyl/wDMJD8T4M/4Zn8P&#10;nY/9sSuGGCoJJz+VXo/2d/C64Zr6eXZ0Unj36V9qT6FqYdZBpELt02iQsRn145P1qpc6ZfQSPHN4&#10;bZZSBuwe3rggVss5xcl/HZdLhnKYSusHC/nr+Z8g/wDCiPDMeCkrjnqJOR+FJc/AHRbvaEuJMg87&#10;nHP5/wBK+p5/D04dZm0xQhO4pwCAOP1rTlsdOhiWU6OyKVJLDBFOGa4r/n9L7zu/sHLmv9zpf+Ao&#10;+Prb9m7T0ukkWVcjnO/GKn1T4FaZEJLu6S1UDjcvJb3NfT6W9hdxiOCyETMDmR88E/TrWVB4Nspr&#10;1bVbsum0gllOM+mDWsc2xTa/fP7y4cPZYk19Sp99j42v/COmQRMllYiRmJx8pCkjvnJrm9F+Ddq0&#10;y3F/JscHcYwMgfWvuG68LnSIZY47eDYCeT99h+J6V5vcX0svmh7jcEO0Iq/lzXSs5rq8VUa+eo58&#10;KZfUcZyw8GltG1kjxi98L2sZwltFcxgZWLZs2mvPtT8NLqVza2djazWzFyZIxnHHUZHavfJtOIkW&#10;YqVOcnqRnr171d8KJcRz2Ym0+cebe7o5GjKgqRkjJ7HFaLMqsKc5uTfKr7lVeHcHJ06boxipSs7J&#10;X08zmbH4aaulrGiaQxVcbiMg47YJrctPCmvRcpYiNc4G4biPp71+sXiG6LeGtRjWyhijGnB12qBw&#10;F4NfA7asZDtMzADpg8mvn8v4gqY11dLcr7NdX3PYybKsFiI1P9lUeWXLunpY8qg8E6gzJ/o7BjkO&#10;XOQCe4xXWab4X1y0H7lY1D8FtoLLj69K3vt1z13Mq57c1eOoyCPO4lsbgck8egArunXm95s9tZBg&#10;k044aK87GJZ+H9SlmLzgS+WcBTgEe496249EyzAxg5+92DfnVxL6YIXZ+2Py7Clkv5Noy7cHkdcC&#10;uSdTvJmiyrDxVo0IfcRLpB2O0oQ5xxuyVHbkVXj0u2t2aSWQkqCTknp+PFSs4CxuEbghjxnGRyPp&#10;UF67vbzhmAYqOO2D24rmlUfdlxyyhe7pR+41tD183CywwJhFxlicFvTGK6a0clzv+YADaM9Pb615&#10;94PUGK6AJKqQoPGc/wCRXeREBXG3so5HfFebOcpO7Z4OMpxhUkorRGj/AA53AEsQq+prDLwi6kl2&#10;BSFCN7+9ba4VY2dAu1s7z9Ow9K4GC6/0i7JmRx5p3IOWPO1RWU5WcfU8+C3ueD/EW8SPxTpLPBvj&#10;83I2dSSeDnsBXceN/inpmh2u64uCZQuUiXlj+FfMnxk+IM2heI7/AOyTqJY08tON2G74+lfGd5rl&#10;1ql2sl7qErs77mLkkDJr9EynhT69RoVasuWCitOsj804i45hllatRpRU6rdnd2Ueh9P+IvilfeIn&#10;uBdpIIFGYYYhgj/afpkV5MnixtLupBcm4aGVsBEcoNp7jFeya9Hp9v4bs9Qslj+eJYL1VJIDY4ZP&#10;TI5Irx1dE0y+E0txcOzpEoggB25J6s3Xp6V9fhsLQo0nGNLlitLLyPg8XjMXiakZe25qj1vJ6WZ0&#10;93PpGthpLwywrGmEZGwWAH8Vc54LSe6sfEljaQTXLXQSKKMAsQS33vavStP+CqXo0tDrMSx3UYaa&#10;VMlIVyMD3PNffXgH4feFvh/YxrpVql1dKoZrqUcZPGcdzXl4/PcNhIWi+eT2j2t3PWy/hTG4+rGV&#10;WMaUEvelu5X7I8m8Afsm+D9FttM1PW0nllESu9vKw2NL1wFA5H1r6BvNW+2xR2kEAighXEcKZC49&#10;OKgjhvdVud0rMzDJZjwqg9etaUj2tgoETGRz/GT/AJ5r8/xmYV8VLmqVG10v+iP03AZThcDDkoUY&#10;wTtdpau3cr21ikCK0ufmyNg5J+voKvyXPmRL5UYVW7L83SsGSdpVk3IzPkFiB06mpXuY41YDHIPH&#10;Qj3+lcSf3HTNil4bcRvIOFkyuevPXNdxFPZajcRFd0UbIqtj5nB7EfWvMjYSapJBDGAHkfcpP8OO&#10;9b8GnTWN7GllqJCShYZGQ/dc8Hn61pRej9T5fOX7y06H0dHqFjZ6fNFLG7xIoys5BJH0Pak8Ka/a&#10;iRD/AGZB9jZSzMoAG08Yx0rynVdKvo5EguLgSqAN7u5wR+HetS5kuG09NN0myPlAfvrknIIU5IAH&#10;PNd8KstOluh8xKCafW/U7i9sYNfWWESqkFqjNuC7y4zlRnsO1eC678IdV1KaR0n8uO5YF1Y5YqOv&#10;P9K+n/AGmabpul3y3LT29w0PKv8AddBn5lJ9fSsSyvbLR9PJtEudQFzu4dSUX2yOlbRi0oSckrq7&#10;7/cc7ndyjytpOyPGdI+H+meG7SGKy1R3lmmzEqpu+ZeSCa9da7vLo6bFLbPNHwVJACgjqc11sng7&#10;UbjSdMnMaxOgMoWJM7UPpWFPa6nHcz/2VM0m8B3icZkXbwfl7D3onSkndqVml8xxqwasmtL/ACN7&#10;xVJrelyQajp8LAxwFJHiA2qPQg9zVj4Q/Hn+29Tn0zUJSqxxElgp+8Pc/wBK6/wBBPPJdJfyxOH+&#10;d4ycgnHYfzrX1CLQYsi50OSOJVyblVxGn+8RXdTjJNVIzcU38L2PNrThLmpyp8zt8S3X3nF+J9c1&#10;FJEvbWQFYXYxR5wxBPGc9c1reFPivJcRyRX0Hl6g5JjRxtVT2wTXQ2mp+ELmSC2SGGRUj3xyBj0H&#10;dvavPNS8BadNd3l5ZTreXDyZRWYgQqB/CKmftYNShUUr7pMm8JpRlSat1aO5tl8RJb6lNfXUTXAz&#10;JHAzBFZBzjJrnvB3iuGe0tlNwqG8uHXY0ZfaM4YBh0rTttDtdShMGqzmWNUKGRRg5x2b0ra8K6Vo&#10;fh3TZLe3ilkSInY8z5OCckL0qoqbcGpWik7uTuzKcklJct3dWUVZF6+8NqviOK5sTHFaW1uFkEff&#10;1JA7mty0/smO4d4NQhCKNxAbJLDqMda8u+IfxJ1DQtT0xrfTn8mRiAkQ3GZtv8eOcCvE7vxAL2Gf&#10;Vo3WzmaRlVWG3zSPvFR/eHvRPE06cpKMbvmbfT7iYUZzjHmk17qS6/ee0vr2qXC6na2KGJ55WJYj&#10;+Edge2a84u/A2q2SvetbxRLuAfP8XqfevOvDnimCaLUJ769mRkKiEAlN2erDHevTJvE8cHhW+umn&#10;Z3uZUt7RJ3LMxH3mGeoFcbnGqvebuk2tdjvi3B+6lZtJ6bnM23iUadcNE6Q+XPMpZDltij3966DW&#10;vHmr3NwIrNom2nC9F2V4dLqdvbm732jyTSr+7jjOQh/vH09q4L+3b+1aUy8GXCvIykcL71jTqTtb&#10;m37HW1C6binY+mLjxM93LHZXeySWDMkihgF3EdR715lqWizR/apgpKt8zhednP8AEa878GXUdzq8&#10;nmneYi7eYPlxXp2r6zeanBNFaxAWqqoYj77lehz3Gazqu71bvYad0rI4mz1O7i1QobkLDIhfDNwz&#10;AcVtaBbebrNrO0xcTKUmdhwqn+tc94osbXS7azu/Le6kkUDAO1UY9cnt7CuNvrvVLO2s180r57s4&#10;QYyqN0LZ6GojC9iJzVro+kte8FeE7OZfsjXAlcEb0kG3ce5GaXR9OubK13iZ5HSXCEn06/SuG0MX&#10;E628kmFT5QCrFxkepPXNex3cVzb2Vg6xKqtd5BzkEEYOff0rGT5nJ2tbsZRdrK979zU8X+M7PULW&#10;CMAi4WIxsnbIHBJFeXRald2MspdBHHcxqAQSuNvBwB1zWf4ptLm11admnQIrKxY53AYyBx2rlPEe&#10;uT3VwJBOfJaIEBh09eOoqamIk23J6maSSstj1PR/E4tJ540t0kMieUNyB8bv4j71yB1S5vIDZSoy&#10;pHIyuwfBdTwAPpVP4fXk939reO9QTKu3cSOo9Ae9en6T4MhmsFu76P5mkIVkYEnB6+lb0VOokk+5&#10;Sklr6HilxazQv5TPJtOFHHzADtn3rpoljigBunZQgACrzgnoM161JYaVGZ1eIxxyfu4w+CCD/ESO&#10;9Z+qQ6MLgx27I0ccSAsR1PTnH862dBpfEvvN41FfZ6nnWlyLcTSJE7xvCNwPUMnp717Fpep6zLbw&#10;mK68yBFOAU2gN6EDrXJv4Y051kkN4I5TDiHyzgA5+6fc1taMz6RYtFPfD5WLADoAOoI9a6KScd3Z&#10;d0x1LSW13fZm5oMOtfaL3UblV5hAGfvKQf4R2Apf+E4m1DxALCdDMRBu2OMqOM5bFdVoEkusCUR7&#10;fJkQ5OMYXHvXPWOmWWmwzra3gluGmImlblyg4wvtXQ4yUY8snyt3d3vY5G4uUlKK5krK3S50EWsN&#10;ut5titIvyJHHhI2PYk+1eUzeJ9Sk1a7E7PI4lPyROwRQPdeK9G0Dw3LqdzIjExWy5MbZ6gHnNdxB&#10;b6LBcQ27TxExKdqxhVDH3JxzR7KpVjFuXLr16mftIU20o8zt06HOaLqEmyMQafHNLs4ndvu57EjI&#10;rctvC9y8k2ozFd3l7WUruBxydtS3etaPpablV3GD8itkhj7Y5pJ/G0VtpVvIisQ5ZVLjseufYV2Q&#10;VNK053sr2XQ55OpL4INXdtSxqb2MLRXMccaZUBQAOSeuQO9cJrGo28FsY7fbJcTMytK2d2T2AqvY&#10;eJ1bdGhjdg+3CrgZbnqa5rVtXsi9ysMb5/1ZOeQeuQBXNXxEWrprU6qNFre7t3NjQ7i7tTFIl9Er&#10;iIiYAfOPUEelc7rdxPHqrBZZkSWMSFVPD59R2rk9Ti1C0tj5DorI3zH+ORuvXv8ASun0G1vLywtp&#10;7mcQSgE+ZxyvXaQe9c0ZuaUbNW13NZxUW3dF6RNSvIpJWniEaL827jgetcOb6CR4IJmUqi5I6857&#10;/wBK2fEmvPJbPt2CNuN4PDBepIFeUSTXFrM9xJH+7lCuqAZ4XoSf6VhVkr2V33bF010Oq1W6kuZ5&#10;MAKrOeD/ABADisHUIrqZfNWFiypnYRgFQCMmjUNYM1uJdgTByWxkLmqFz4ruJbCK3FxtRc7lUZzn&#10;361krXZnKLdtDmLmS4IyJEBlwmwgkAD8etJqE88iL5tzgBNnHRc9ART3uGfyZpV2CMlTtGR06/Ws&#10;mG8E8bbSMOflDDJyDgH61dtNjWMRNMa40Vnv2kDxLgFOPmPqQfT0rutV8H22sXLXi2aYliRxg5bz&#10;D6L6Vl62XOlIkrw71Tc5I+f/AArT0S+h0Wzk1B4yJZAFtnbkkY+8Klye5vCktminp8d1pd7ex3ki&#10;QXEkWwMw6IeO3SrEcnh+Hy0tZDqlyTlgG2xoV9R1NVtda7uzLdXEr2lw0H715BuMm7ptznbVXwtb&#10;x2AW4jjj2+WqB+jEt1b61MtmdMIbWOp07zrFHvZrYIsRBijcZOWOW2g9vSuY8UQ/2lFcXbARSyRb&#10;okUnBAP3mHqfavWtf1qw1DwPdXStvmtcJIRgttzg14L4n16B/ssVv1EQQbm/UdOKzSdzqSSRzIvG&#10;8uR4zLJsCxlVwY92O3rU9p4dso7D7dI6SPISMHnyh3I/xrnfD9y5tdREUysUcoVJwSepIHfNdLom&#10;qSWlvDBLbK0b7lMajcVB7Y961a0FTafK7HY6DGIdBuoLiVha3ALQwnrcMnOc9l9TTR4sGpw2VtJp&#10;SWVso4iCfMzdmye1YxnuZLrIiLPFAQiD7kMXcH3NZ+g3Nzq2o3CygsbaAuG54RRx9KjozXTmibmj&#10;eEdKtb972TUmVreQmISHGVbkED1FeJ6pb/adR1qSO5kdQ+GmkXap9a9V8SXGnw2MdxbTko8Lvul/&#10;gkA5HNfOur+JZTpJildladdzY4LN03Y9DXVhoNt/ccuJlFJL5mhpesTnRrlSJppI5W2lCQXB6E/T&#10;0rmdP0qz0yJbuRCxuFZi7kg7wTlce46V6bpumXkNlCbKzfeygiVh8oHr+Nc/rMmm3+gzxyXKx3tv&#10;cboo2GFYtw2T/Ku2EtXbqzjnF2V+i0H/AA202HVTfKsLhV3fZkLYBJ+8xr2bwj4Piv4ZbZ2eKe22&#10;wSOi5WUyngLnrjvXi3h7VLbRrOdvtJXeAoK8kse30r6B8E6zf6XZWWr6xcx2dnlpAzclpAMKQK5c&#10;Ve7sdeE5LJPtqcp4h8IoXk0mG8dltZiHxhRM4HJJPpWv8P8AxTFonhnxO9yxCwTJHbwp+8VlUkNg&#10;e561YvbVPEUGiw2zJI160imWJsHDnJZv9o+lct4x8FzeF9Di0zT5c3NzcN5BkPKmM9cn1NYR1ik+&#10;rN5e7JyWyX/DHlOs+OvFV1LdpDfPDFOfLS2XjAP8XPt2FWPAuipePO9xA7lUeORXBUNsyw/OpdUs&#10;Ne0GO11HWU3XBwkb4Dxjnkkp/FXfC2lku7C6kmkltph+8ZScDK/3ewrrk0o6W26HFGL5ru901o/M&#10;S1u7hbXVrVJBHdXVtsVcg7SFwiZ7HnpXmU+t3ml2BtUkDXcUSmQyjByBziunbwvq9zHfPHGsaLc7&#10;vOlbaoA5BZj1NbreILG8ttPtri2srh2BDXUmQzbTjgjqDWatfuipXaWrTtoeNaStxZaxpqXFrJNL&#10;PAZmI+6qvyGavSPCvia8vl1F9Nmez1CzkZokGdsyDsPeug8deJ57SSNbJ1gkmCwsIoVUOMf3gM4A&#10;rzvw7NrUN5aJbxs7SybGkUZVs8jBPQjvRVfNG9iYe5JJN7n0QmkyeMtIsp7mMLqQVkkEh2/Vifar&#10;Oi/Bezs7GCaLWbRrhm2sY5BhR6FjWfocsV9qJspZxtEgSVVOzcRyw+nrV743arHBa6HpWmoIxOJZ&#10;5GQ4WKOEfKSa86Lm5KKdkz0WoKPM1drT1OQ8VeF/DkdvcLc62088LZ+T5lyvHGDyK7Tw94U0yDQY&#10;b23nW2uZz5NrNc8IzcksU78cfWvmzwTqY8R3EBuH3ZZgxKBd4j67cda9r8c6kl6/hy12eX++UkdV&#10;gROjY7V01ISTjFybMqVSMlKailskeZfEL4t+I7eC1srNlU2rGKM7Pvtu5Y568dKhGpw7F8+AQySM&#10;XeYZbecbuPTrTfifb2x1rTYmnaYxBj5+3aHZjnj6VFe6jb2DafLdqsqqSYxIPlcDgkjuAa6oxXLG&#10;y3Ryyk+ad5aJnR+GPG2lya3HJNafZVDGOJ0yyzELjDemf51598RPE8mseJrO1j0WS2t4JHnYxt9/&#10;aPmaTtgYrG1rxAjz2skQUbnDlFGANxwAo7Z7Va8a6hqWn3FnFFELizWHzbsqOV3fwM3pXTQppSTt&#10;ujnr1W4NX2a2RiWWl2U899qc2oqYGbPlgANIx7c+9J4hRpfsURhkiQb5QqjhUI6E1594rntdQtbZ&#10;rKGVdp5jjGSHPIIx2r23QdWk1exs9M+yb5LSIFppOpLdc1pVVrP+kYU2pXj6a9zC8O+INQMa29xc&#10;r5cQCRLIAylG/un1r37wP4Y0/V7vUtPTWgxijWQqikJFkc5Y/wAqoa9ovh+Wz0rUYbRoPs0iGS3I&#10;/dsy8cE+tQeJNWgvbQ22lWaW8k7qJ5Lbgyf7GfX3rzKj5ttD0qUeTdp6aeYtz4S04K95Nf8AnQ2z&#10;lI3AGzzAcbUVepJ9a5jRfHV5Y6pZPaWcMInn+zuzxgFQTgt9aj1qXUdNt7OytZUh8u5SRx1G4djn&#10;v61514nttYi1OO8ETC33b8A7lU9zTgrp3ZM5NWaTW1z6f1Dx7fWourZYbe48uQoxkCuQD0O09sel&#10;cdfaLbSzxXl7ptpE0iusPlN5bsHBDDavXjsa8y8OaDd67fahcTS7BbKJ55GJXgdAvqa2NWt9d1HU&#10;fCost9zcSl5BztCop+XOaSjbr01NZVHJJtX10XzPadN8SJ8O/BjyWXmxm6nJkldVLQj7u3v6V8//&#10;ANu3uqahHcxyCeaRJVkml7mQH5vdlr3T466jNpdtoEV2IWS7RxeQYGDIAPu4968DWW8s9CsP7Pg3&#10;TFZ5G4w0e9sc5/SjCR/duTWspMMTK01FPSMVoenfAy8dILuS5ZV/sa2upNxGCWlGxEPr8zBqPhmE&#10;1PxH4kuLi3MsEd5Fbwo4AR44AyHBPbnJrG8LeE5NP8Owrc6mVuNQvGMgU7idq9/YVp6z49s9H03y&#10;rK3T9zO0NvjGLh8fOW7jBNRVXNKpZXvoaUnyxpuTso62+R9IaVf+Hbaa+8RaptWytGEMUMhJG8Nx&#10;5eMZyBjFeXfEjxBr3jLW7q8gt5BDHCgtoYH2+XGg6N/tNXlv/CSf29otg9wXjcTBIn6xecvVtmOg&#10;6ZqQeNdQ8N2l0tvcSPJIcTyKAyrg9s85PauSNBpPvfY6J4iLa3Ubbrc7rT7TxDothI19qLW8jL9p&#10;eyiKvcyDPG8k8CuEvvFKc3uqrKskj5FvuLYQHqwHRu9cJZ65rF8+sarIskj21tly4+6rNjr6+1ea&#10;adr1/fX1vbSXSlLiULO0xxsVvlB9hzXo4bBc122tN7HDXxnKopJ67X18rnuGueLfDOqW7q2lRASk&#10;R+dIxCI38JPTv1rj9H8SXmh6w1petYkBQyybT8wI+XGK5vxd4Qv9F1NdF1GVFjdVaKdctGx/hIx1&#10;rn5PCmpaTffar67Mq2/zI/3ty+gzXq0cPBxtzaNaeZ5lWvU578tmnrbS3qet3XilNSivZkLQ3MAJ&#10;UeuOq4PUEdK4PSBCtrqWtiIxCzQgKP43l4/OuasdQufEOrSR20LLlXd0A5woyGBHeuwmMtl4RtrV&#10;4lSa91EEITlyU45HpU1oKmuTa7WnkTCbm3LdJPXzPoX4YT3lv4atLqS6K7omOzPzMue59a2mvLXV&#10;fLlihaONEcOn3mKp97P1NJBptvp1oSZwwgtUTavQMRk5HrmuM0fU73R7VrzzIdkimNzt3EZOWNfK&#10;TfNOT8z6qD5I04v+XX5FGxvbV7fVGtoBGNxk3MoXaMZOcccVwT2Fzqeo6ZY3BYpPbOYyDgqy4w3P&#10;rXRTyLcI/ltmN5JNzA4Vsj7oHvWB8TbmXTdS0i7ijbdGiI23nZGQAc12YWLc4/M4q7tB32TQ/Q4b&#10;/TrXX/JmjudQtDsu0Ch1eLsRnrt7mkTx6gW1uFUWrkvCcKNpO3ouOnFclp+v3HhjxdNqFzaGK2mi&#10;JcuColikP3sd6n8eaO7zW50eNV06b9/HcYJRDK2XzjONvvXqOgnOLktJLR9NtUcDrtQfK9Yuzj13&#10;0Z6d8Jdb1H+3ZbSWdG06Vds9szbhllJXC/Wu0ttfvNM1i/0jw/crDLcqWuJD1igYDKRZ6HGea5Lw&#10;TeeH9JurCHw/p8mr37MrXN9ghVQ/fwvoK56/0fWB4hjubdJWbVLswxNGM7YupI9Ao4Jrz6kY+1lp&#10;b3dL6HVGo1ShrzPm1trZPomYdzqssWttYXEDxgAhzNwyrnO7n2r6J+FOlarpmn31nHd26LeW11dL&#10;NGPMPlBAnX1IyPrXlHi7QtS1zV1vtRxDbC6e3troLt8yNOqk9/bvXvPgbWobjVIoLeEQ2cekzxsA&#10;MFVUYBPpkjNcuNnzUopdtbHXgKfLVk33sit8R/FWpTvpsaxpBBDAotkJyZBEApz9O9YuuavqMejX&#10;iXF1EkMNyPLi6nYyBg2frxXNatpNx9usxc3PmW9nclxuJBdJm+UjPUdqydWiTUtf1G23fJJatPtz&#10;wGQHAH1xXDCmrKy6XPQnUleW+rSR6BafEyDQfC9/ptvayZvPIZ5gDhQwAIb0Y4PFYHiVryKJBKAk&#10;Kwo6BTuG/cBkk9+a898O+Nry5ttQ0tY1wkqXD+Ym4uYh8qr9K6/xlqumTeGTqTXQkvAoBtQSTFg4&#10;LMB6elbwwz5oabv8zB4hOEve2XpseT+JPGeoR2EyykNt86OQkYXDkAEn1A6V4dbve63czfZ7YTMC&#10;csBhlT1J9K9K8cai1xFYztGWsriEylV4AKcHJ9frXlOpX/2DTfLsEZLWUgyyqcOxP8JNfc5dQjGn&#10;pGzZ8fmFZym7yukvmeneCrrUPC8Ijt42bzX/AHmw70ZMc/hXun7NsUbax4oSNixEcCwORwZXfk4F&#10;eCaE0t7p+y1vkEMYVghyrSDHOT/MV738MLL/AIQu5urm21JZ7xofNRYiJIwxHQj+Vedm7Xsay+1K&#10;y9dTtypWrUH9mN/yPrS3uIbnU2ubyLMsRIYRpg5jOMAe9c14/wBOudT0LVJ7qOWKK6VwsjnbuA6D&#10;BPavKPg98TLu+jCatHN9ourmR0uI+hCn7p9K9c8VaLo19b6nJPrd9uULL5DJ80a5+8vYrnrivz6r&#10;ScKji7XTPuadaNSkpLZrZnlQ+Clh400ia0i1H7ObC2EsAjbersB8yn03V55p8drbaSsDjy4obgr8&#10;3LK0I3BW/LFeteErPWbPUrBSEitbu3kZApx5hU8Fz2J9K4bxlp9hfaNdSXgex1ATPIkJwPORCVyx&#10;HTjpXu5dOT5YN+7e/oePjKcEpVFFKVmn52Pl+11yC7vZ47lvKivSEkcNlULH5SB6U7Xbq50mNrGW&#10;SGRA22KTG5lXP3hn1HSsvSvDMN5FmGZpYZJANgxuVV+9k/yr2+fSvCWqaZAvmPEmnMrSqW/eFTxg&#10;N3r7OLjBrR28j5C0pp6pdnc83stPih0qR7e7Llif3co4WPON24dDWFdwx2VzC988jKwASS3ICrz1&#10;JOePevUdbv59Ht0s9I0/7VDIn7uSQAsnmcfNnqa4248G6/FeK8oF6fKAfyhgKCOgWuinO+rdrmNS&#10;GySu1a/ZHuHw++HPw/fTDcavcXrXbKxaWOXIUewA5zXsXw9to01GybSby6vdNFwkRN0cmGI9sds/&#10;yr5M8Krc6dLdeVbyK88TKts4IYEdznGBX1p8ItdmsPB2qpaaek081yWnlU7hAEIX8T6V8hxNeFGU&#10;pVHJX0W59Vw806sYqnZqOvfQ7q9/4SXUdVl1hIzFYS2YggRD9z5mYsffGOK4jTNUQXPEihlJLs45&#10;3J8pr2bU9F8T2vg6z+xTRNBIjs7PxIqBc/KOx+teIzanpNnp9wlwphllgW4Ct8zugPzFcdM+tfI4&#10;RSnJ3Tu0uh9VimoJa7X1bPAvEvw1uNXjnvln8yw+1SbhG2HVlBCgZGcZPNehTeG/h/p3hfyrm+1h&#10;fEscTAeQ2LZwRhQ3OCuOtY3i7xDqvhzw/pmraJZPLY6jvSWPyvM8tlJC5H+1Xj1l43/tHVxfz6HH&#10;NcRIA9nJuCFhxkr/AEr9Ey2NV046+6rpLr8z4PHSpRnLT3nZ+XyK3iHR3S3klEsCxG3CGVVy/mYz&#10;xg/rUvh7wnrtjpMU13pccgvWWK281CHmL5ydxqPxd8Q9WndJJ9BtLW2AASOFQF+Y85HqMVxusfEb&#10;V9TntXm1K7eC1fCRAfLGqDG4BeBX0VNTcY3S8+p4tWUFJ6vy6Hqfh/wFdaXLNf3kMNt5UhjgjXnJ&#10;xhnJHFTTtlT8zE7wGyOckE1B4du7j+w7V7ieV2ui9wTJwApyE4PqBzV+FRKVYHDN82SeGweBVa3e&#10;vkZNqy9CTdHDBKflLMgBBJ3Z9D6Vgi5dpWYrwxxjH3cdT/jW9MyZUBQpJIweQSB1rl9QkwE2rmST&#10;90oQ85Pr9ahy0ZDjbqZ93b29/byC72FGdiAyfdHbPvXzx46+Gesf2g88NjvguGHlSKMAj0PvX0Tq&#10;lqbZHUksqLgg8842nj2xXmvjS/1XUbKSD7bJtt0URxqdvTnJ9arLcdONeyatLuefmOHhUhqnpqrG&#10;HpOmi3a1gXAaGFUby/mwxyTz611Pn+bkK23JA+u3r7VxfgyzaO0/fA7ydxY9yT/9auridFCqxwcE&#10;5+8P/wBdfWLXrc8instLGoJBuCFeACBtPK47/jVDUbxYLWWTOSF5/hPHcGoriePadpIbOMY68ciu&#10;V8YXiRabMQMAjaOa6Iw20JqztGT8j5+upDLPJI2SSSfc10vg6If2kjYJwpyAM5wK5BpA5wTgc13P&#10;w+2PqTEswIiOCK6U1fc8OnfmXqdxePGzhiTuJOPUk1i3Fyz5OcMFOcjP4ZrSuJvnJJ4BIx361jXB&#10;IPIBYdhwMCtYbHVJ3LGjaRNquqWNnCQWnkVB/s56n8K+3fG3giytdK0jQoIiw3BDtAG48ZZj3z2r&#10;xr9mPRbe98SXU88Y2wwHYccbj2/Kvqfx7Z7df0BySsfyyH3YNwT7V8FxJmE/rkKUZNKEeZ+baO3C&#10;Ul7NyfV2PSdF+HemadZWdpHaoFhjCgEAgbRySD61J/whOiS7ALK35Vs5Cjj8a9QaOJjJw2CoIx78&#10;9feqH2SNSgeFAXPzNgDH1r80nWqubfO7t3vc9p4em0vcX3HmWreA9E+xMxskIC9QoDBe5G38q848&#10;H/DfRJTeSR2iiKZmUhBx8uD19Tmvpi/tB/Z9z5cRwIiPkHOD3ry74fwq9rdIwK/viQAO3+RWscRV&#10;VOf7yXTqYVMLS5o+4tiufBdpbRCGO1VcZB+X5lyOPWq114QsxbzkxpgRlCcYJJ9fWvV/7FCfL5p6&#10;E4JySevzVHJpCzq25Q6jhAOASPWsfrM7r3mYzwkGtIo+b/DXgbT5Y7hYYFjjG0gbcgluoxW5F8O5&#10;YWUxCJ0U/dMeBzXaeCLNV1HVk3qoUfKfQhxkYr1AWcSlQjhieS2eRWlTGVVJ2l2M44ClJK8dfI8C&#10;i+GL3DyK1ipkdsKikAk+oApIvA9ja3lvbi3OAHyR94EdQB7V7xDlJw8IVHxhGXqp/oTXPTpNHq9r&#10;8oLyQTtkdjuBB/Wo+vVnpzs6oZdRSXunBt4JSWGZJbZcYyhY4Kgdcn3rzaPwDY2mtpbpDHE0qsXY&#10;D72OR/OvqpbZ3+0IVDHady8nIBHevKdXtjb+LdO3RgiRADnjcCGP6d6qhja3vLndrP8AAipgqatp&#10;bUx7fwBauICLIM3CtkYDZOAwreXwFpBt2geyUq4Cjjseter/AGInYFAUoFHrgelNXT0VDuQKAA3Q&#10;nODnj3Fc8sXWf2395ccHSX2F80fJ2lfD7SNE8Uy2a2imCYNtGcjPXFemXHgjTEZXktogucAY+9n/&#10;AApfHelyw67ocqKAXliJ2/xYODn/AIDXr8tksqkyxhg2MHHAOO1dNfFVZKnL2ju4669jOnhqa51y&#10;LR6Hlsfw90adHSK2hIUbg2McdxXzf8Ufg9BoGoWuvWCBI/OVJo16Dd3xX3N4f0W+uLs2drZtK5Xe&#10;sca/MR1OcdhWX8QvCs8GmX9jd2clu7QmQrIvQgZBJrfAY7FUZxmpS5W+V3u1qRicHTlTlaCTS6H5&#10;afFzwHf+GpLPxJpUrra3TctGeI5Dzj2Brb1C3t9d8L6X4lSHZK032S9K8AyKMhse9fVnw/8ACieL&#10;/BOsaPcJ/DKseecMg+T/APXXyx4bt5bf4ca1pW0vdxayMwLyw2DaTX3+XZo6kFB/HSqKLfeMjxJU&#10;+RQktpL8UcXaHMhAAx3J4zx1rcllYQqDjBGcd+e/0rLh0zUEKmTT5s8fwFgQPp3rbfTL51DrZzfO&#10;BhWjP9e1fSuqu6NVONviRw/jaE4sGydoQ+/4Vc+F3heDX/Eui6e0nySyFn9Aq8/nV/xTomoSwR+T&#10;p8uYztYqpJPvgZruv2eNFv7fx3orz2MkSguWZkIABU5PNcGNxCWHrNTV1CVtfI469SPNK0lscV8a&#10;vEct/qF/FC5is7OQwQxLwMIcHI9axfDd4fsMZjyCCF7NjPU1l+Nru3Ora8okXa15cAAnLffOKzvB&#10;t2SDEWAOeNvOSfatcLHlo0l/dR04SpacVfdWPTo7lcgBurc9Dg9j7U+KVopCwhcq3cfXr9KppGCX&#10;ztwpBIHofX3rRt12tGXUqyoTknke4rpSPYT0O4up7mPwxfCK6kVIJUmkSJiglHQqw7j617J+xXae&#10;DNc8Q+LD4qkmht7qzFsqrJ5YZuuC46MvUYrxXR1/tC31O1ZcpNasQ3OWdcEBh65r0b9mnwreait1&#10;cSWjLod5qItL5kGZA7/6oRgcjDYBPYGsa6tCfyOmlHmqRV2tOh9geFvgfqljrGgXOi/F+WR9aupI&#10;5ftUSymKzgDGJmLcllxgmsr406H8TdQuknm8aHXNJjCI1wbYt5SZ2l0jA+ZfcVq32s3PgyznktND&#10;iuP7O3xyz3b7UtoeohhI5Zmxk16D4K/abv7fxK+syeF5RoVnpcVqFt1En2V5RuLHGeM8c15ru7Xt&#10;Y9lU+XZNtJ21t+J5J8MPBPi/UbvTF8L+LkNjaXbC11CfTZUtopWG08knBzx0xXAfHP4GeO/hlHea&#10;54lt7DU9MvrvEmr2DfMs0xz80Zweex6V778Rv2sItI8FafYeE7CPSry+v5nnV1CcliTMuAcFmPOK&#10;8o8b23xw+IXw/wBe0rUNHkvbHQbcag0oYp9pV8v5se4Ay7ADThdej+RFZS1eitpZ3f4nyHoOl6P4&#10;o0/xHaxX8rahajz4VSMkSRjru9K8wtjaaNf6ZepI7y2VxFMhA2bCjbsN1BFetfs++IodB8fxzXKe&#10;UZxHbzRN0kjlx2qh8fPhjdeG/FWoaLZwNcG7nM1rFGhkleOU7gQB2HStI17V5U3fWKkv1MOVukpL&#10;pKz/AEP0W/Z8/aQPjfVNWN1dpbSSKjrEGJMjD5cIMDA9cV9O6ctl/b0Ws2Wl6brqXjrp90nlh54i&#10;nXIPYd81+JXwZvPEfg3xroofQbi2uYI3wt1H5RIYEbikm38K/Sb9mSHVNX8c61quq2h0hLmFZQYc&#10;qC/I4PQkg5NKrBbLbc2jrCU3o1Fp6W2RxHxV0pPFXjHXPDmj2lr4ciLmdIboKkRCgHCKRhSx5xX0&#10;NJ+y/wCFvDHwJ8UaTrWpyX2ouZNThvIYf3lvclf3YTr8pOFJ96xtT/ZutbXxdZa3qfiOTU7q21Jr&#10;p4hHuDQMpMQc5GMHqawPi94w1691ODwrpsXlS3+0TMZmkieNgHUxMR8rZ/lRflVrefozb3q7oxp1&#10;Woqzk1u0vU6L9i2/udd+HktibGG31DSZ5JFKyFJmeNSSJBnn6Gvyi+MPxT1Hx74n1HUvEQWa6V3g&#10;UIAvliJtoBHSvtvRfhz4p0vUtffWFu9H0+5kj87VJHCjzcksoKnksBw1dD+038M9B8d/Dex8TeDv&#10;CjRXHh1VivpUUQ+dAAGkd1/j67t3pmqo1lGr8PxdTWvhvdlNTT5vLb5+Z+S13JD5iRS+WjKNyFQe&#10;cdj1FbNpbXm1J7iEJayMu4tgtICOeM9qpXFpZtA2yFc+Y67gcgjBx+tdl4K+GPiLxJpPiHU7CeH7&#10;No8Xm3UkzmPY3OFjU9TxxXqylZbnlJXdkj7I/Z6TVtd0V2FlfSQWkxSOZf8AVokQDYYE8gZGa/Qr&#10;x/4akvLDRNZ1OSObw3p+nSPe26oPvyL8rKByQPavzh/Yi8a38Ov32kXF2s0L20lxC02VjRlIDbse&#10;oJz9K+/viXpHibxb4Pm03RfE9nHZwHybhYwrKSpyF3A9PWvMrQSqS6X7HR7SbdHZJdX2eh8iaBo3&#10;iT4r6NCmm3cdvpmmXa2caFyn2gFtyjBx84HQ9a7v4R/Cnx/4R+Mnh2HWtKa+0Z5ZSJrkieJFVerZ&#10;zhl7Zr0T4Y/s73kOlal9p8S/ZLgXEd+jR/u445IRgBh/ED3NdxqnxOvTc3thDq1vexR2AurkxHDz&#10;LKChETdiMVjKpZySWnTqdbbqXjFq/Xdbnjv/AAUB+Fdje6z4S1fTIZ7m+1eZrQm2USQ+UmAoAXoy&#10;dfpXxn4rtfif8ObfxN4b0rxDNfaRJbRS6hNZpuiCyj7smR8pHRq+79GutWn+H+h6rokDx6F4feea&#10;6nnYmaVyCuUJ9M1T8KfDjVtf8Ii2vtRg0uzuS0upTjabu6gn+ZSBg5APXParp4qUbJxTW9mL6vFQ&#10;/iax0uvLY/LL4aW3hVdXgn8SzvFCCsu1U8wyBCPkwOxr7i+FGleE/A48X6zdM+mzTzvJpETSbWtU&#10;27gzepbOMVwX/CFfA3w94V1q38RQ6s+txy3LaVqYEkUF0sR/dtFjhh03Aiux1H4fQfErQbWTQNZj&#10;1PV9Wso3uI52SEWZgABA/Hiu6rWVSzXMot2emnyMYw5bp7r/AIc+nvhbLpPj3TbfWrbxV9q8RXTy&#10;LNbO+IiB/wAs1Q/dJA+9XT6sfElnodzZWkkdleySvJeIR8trGnI9jn9a+U/APg7wT8OLrRC2vRS6&#10;lBerbag+8rIZiCuyPBGF55NfSMnh++8RXWo61ZSXl3ZpG0rW0EvzMyHj72d68cAmuGrFJu17Gkb6&#10;OTVt9UtOyPmz9q248T6NqOmIYfKglsk2X1uxEMu8fMjc9cV9o/BuPwv4T+EOnazp85WYKCWKgSTs&#10;/GzPcmvAPjG/ij4pfD6yTTfCl9ENMuGkkM0YjeRSNuAueoxWxrfjFfh94N8D3mveFHMG1YTEJwUi&#10;uI1+86jpyOvah6xSitdf+HJnFzjFSdveV0mtUunzPmb42/szanqXiK+vPCN5JfSXa/bbm1xt+ymT&#10;qjs3y5/2a+bvC3wl8XaF4gM9/oUoGlSpd3EN0QquinPydmFfo5oXhD4teNV1DWNLubCLSLu6jv5o&#10;rOcLeTJGMFI+2cDocE+tZP7U3xPbxD4Sv9IvtCutAv7RY5bRrmMCS9VeCG29D7V0U8TNcsNLPQiV&#10;NOd1q18VmtGeGfFr46x/EzwxBpdsDa3supwukEce6NIV+UO5UcYPrXu/hfwTpGl6FNosNnBe6oYl&#10;P2qZmjTzD0KgkYPpXxx+yZ8Xb3wZr+qx2trpvmalAIfNuV3BGXpt4PPqK9f+J/7SfjPWPGmjRLoW&#10;nST6VljLaR4eePGSz442rjPIp1aEuZ04rRe9qXCVknyq210/0PbIfHHxh+GWrjTH8MWmoRaogcT2&#10;6NNsUjBJwQQFHXivEfjd4Iis7v7fcWdvcPc2kiiOxhkZGlk6SMT0avuDwr8YbS90DQfEeoTiW8ne&#10;O3jijG4p5zfMpRcZwKvaDq00HiDXLPUtRiEE+J7No1UhI4+DGwf7oHU1zuVpK2lhQcrTcqavbVrr&#10;bsfDmgfDrWtF8M6DZ+IIX8RvqSf6LpczMI9PGMB2f+EjNeLfFb4m+PzBJ4Q1/WGewsHWLyY3Qogj&#10;5Ubl6496/QuL4n+GNLe51zXrlL6ALL9mWJOPMhbAA2/1r418GXFuPin/AGxrXh6G00rU55LxYLsb&#10;o2hl+YAA9DRTq/HJpPrY6HBvljyvS2u58eX2gazPaS3fmTNZDA8xy2H9OTX2F4A8f+EfCfgFUspp&#10;L6a+uIjcaXIpXEy/xox5INep/H3wbY+P/Cetaj4Z1mxsrW1m8xtPQ5DKvGFAAKsfyr5H+Dej6nqE&#10;ckM1lEJNJaK8eKZCkskStzgnpWvtVUpXelnsRGnyz0W/V9Gfbf8AwrnU/EWvxS6Vq9rp8t3pSXGo&#10;RMN7D+5EEzg57k4r3HwD4Z0C10VtL16zthM0vni+gULvZOicc/L6dK/Mz45at5uuDUNA1NrYbdl1&#10;HDOQ6kckcHp6V9gfAfR77ydHn1rVXu7WJFdI5JN0k7THAUEnPy+lYyjaMXpqVUUpKS5mktdN7n2/&#10;4huXuYNNvLORIFiie3QocvIcfLgHqfpXyxYeIbDw5fagfHV9eTtdhw1nHuU85XD7epIr6btfCmmT&#10;3GoQwajJa3dnOktpCx3pbyDnIz13D8q+Hba4k1T45C+16GW3tmWTyY7kg7riPH4Y5ODUWu1f/NGW&#10;FUeWcVe1tej11PpP4SW3gXVvD+oaG+ipJEk73mn20/HlqTlSzHB4PSvm7xx8S/E3hnUtVju/DN5F&#10;pt5N5FpFGxSNZV4bay4zn9a+g/jH4gbRdAgvNL0+2n1S5lZWQR8GONuCpHfmuz8MXeu6zFpkl1pt&#10;pGI0S7f7XKstsrYxuC9ia5ptXs4qT9O/c6ab5VKpdqMns3s12PhvwPrGr2WuanqF8Htv+JdJHBa3&#10;yNvkLeiHqfQ1keFPhlrvj65t/DVjss7p5mvWiuHMUQUD35DZ7CvQP2jPif4x1/xbot/ZaNBDdaf5&#10;2ntcwr5tty3yylu2B0z0qT4h/FRxb+Gm8O7E8QRRKuq3ZToEIBZJOmGJ/StIStytWs/lsdM1Jx1j&#10;aTX+LdfLQ8cHgjVPDTXVrrulSefaansmiID8qchi54KtXh3ijxLrj+Ob94lGkPI4823DlUl4yCcY&#10;BUivtdNa0Txyt3HqOtX9xrkjZvGUFIXhU7cJt6sP71P8D/D7TmsNR/4S3SAyaiZoLJ5SGmmFuCOX&#10;HQjqB1rWliFFycl0OerSbirP1t1aJvgv4/1PVdC0LS9J8MrJfWVs9xPecIgXccgH39K27f4ba18U&#10;vFmp3PiWKT7Fpzxx2kFk26SORhnzGTGWX1rzpPGmi+GPDll/whd5cWAmU2k0k8ZlEjA4IUHv6V9U&#10;fBz4h6tZ69P/AGxpH9kajNZxRSPGqb5okHEjLjAPPOKSet9Um7GNTnjCTjFOXLddz5g+K2oWmnfE&#10;WO+gnuYDo+miBpiD5ZEXYkYAz6V2eh6bJqmgeENR8R+OkuLXWNQRrG0U7ri1VmyxUdQT619DX3iK&#10;Hxj4S8V2EOr2k8ttfvaSsIUE80RbhiWyAzflXmd54V8JWWp+G7WXwm1hqdvEgjvbggR7gQMqq8Z9&#10;cdqiVmrPt/SOmlVbUfds09ba6W31Lv7Q/wCzN4E8dT6brkXjO7021giktShiEpMkS9ySGJY/WvjT&#10;4QfAvxp4STS/Fel39u9xZ6s9uunzIUkEWcecxGcZHODwPWv058ZeE38Rz6fokXiO2hR7vz5ZEhCG&#10;MqoO5efmJP0r57+EGmeKPBfxJ8X6Rpt9Fquj288bajKFBmLSqSoQc4ORz61UZTUWtlc56U4uLfM5&#10;SSvZ6e75ux4feweNPiR8WJLyPWdNsryGZEt3X54g0QwQ5GCQc9RXrfxk+MvxHtPDvi3wBF4ce71V&#10;LYb7yzBnhMMvV+20n36V618Y/gbeeIdHtNV0zw62l3QusS3lsRDOiSPy8irywA5xWJ8R1vfhj4Yu&#10;p9JvH1mbUozBfSeXk4RcZdj0+hp87ur9vQrmpVfZpKOjtGO9nHzW2h+f3gfwJ8RrXwv4oj1VJ9Ou&#10;Ht4obLT7iP57kScB0JxwenX8K+lfg78BdZjvv+Ek8bx3Wn2+n6YbJbBXkR8FcecrA42nuBR4o8K6&#10;yz+F/FPh9ry7urKx86+s9SckvEORHBGByeygDrW7P+078QPFGreGJdO8DX1zp9qHi1uyMWJRFuwU&#10;JfAVh6Hmt3OU7tcuu5VXnUYqLem7bs/kbH/C1fhZ4d8KeKfCtjqssqaniP7MygqWlGAYfp/Ot/8A&#10;Z1+G/iPwT4P8SQabr1pqcN5cKAfLzLbqF+cFj0ZR1BryL9oTwRN8RBpPiHwH8O5bWDSpf9KuJUWD&#10;YM7h8g+8E6kivWU8K6p8IfAcMmreJYo5NfmNw86EBYZ5BuGQ3BQjg0JWhGz33SMJqDSimlKc1dSs&#10;3dW0dvQh+IVle/EK1/4RrRr6PUdVt9P2QTnbBvB6liPvelfIWkfCnV9B1SHw54v8NXME8s0ao9yw&#10;kt8qwP7jZnqOtdX8N/GWseJPFUo0yxXTI1mMs08WTFIIuflkGCAxHauk+Pv7ac2v23hdVgt7e907&#10;UD8gUs74/ds288Y9K0hz2cUt9TZ05U5QUUnCzvfRo+hL3U9PsfGGvX0NpDdWNhZQ7rV1wkahPlZV&#10;fv71+ZniH4z+KtK8ReLLnT9Kuraw8SRPYm3lRijB+0Xv6AV+glv4U0/xbp/iA6r4jt4Li7s1EH7w&#10;BrgBN3zbT2Ir5J+Fen/Efxf4kWw025sLr/hH76C8jS/O1iANvyDHIPaihb324p+pTio6X1ikm+mi&#10;Pf8A4EfDu/vvhyYvHl/eaVHpM2/T7KeIokIjG5ZXyMtnt2r6A0vUvA/xc8FyaTdPHqV/A4kge4Xy&#10;mV1ON6dODiuj8eeMfHV2uv2GqaBaCztLKEvIZFkkDzdcIPvADpk14N4V8OaN8O/Hb+Jb61uW8PiC&#10;FbQTAs8UzDLnav8ADnpms5Wbl0ONc8oNt+8nzRUWnsv1OD+KviPx41zdeCP7K063tbh4gbiEGRDJ&#10;GOMnpuwOa5Xx38LfHB0Kw1hbKV9O0eIpewxyARSgcFo1zxgdR3r6k+Mlp4k8R6jFqkVlaaZ4ftZI&#10;760lu3Xc7MPmdYx2cdjzX0rolx4YuvBk81/fW15FqWIi8UmIwZRsCgcACs+XVa7d+prPEuFKm+TW&#10;ckmlrZn562nwh1LxV4am1FdJlsvDxRGmwoZ5sAbTEpx+Jr5g8U6do/w4tL3T9X0SG8tl/wBJity+&#10;25WRx8j7+oC9SBX7Ly6VdTeG4LCwur2G108wwPBEiql3HuAKRZ52443V5348/Yv+GHiu6uzqck4m&#10;LxNbTvdjzoXfnyXyDuU/ypU+ZSWr5ba+pUsZT5Z8y9675bJvTTf7z4l8Q/B3Vrn4d/DzXrn4gWdw&#10;l6qudOBDPGJjgFGBwdg67qx/EOr+HPDXhbxJplz4hFzqcapbFZVwxUHMa46YB716X+2dp+ifDPXf&#10;h9bQ+HYIrX7C4uI7SQiO4jiYDbjru718veBPEkWsfFnS/FWjWiPbW8TS3FtfIblPLQEbZAB1x09K&#10;qMJO8paRSb+a6HRCrGVOLjLmcn+DPp79l74H6xp8ya/4nv0m0SZQ3kiYhJJH+YO+DgoDxtr6z8T6&#10;VdeIPFWj6HdR2kmgujXiwGPCoIOcjHUt2r4M/bQ8balpemaKnhy6W00vWEW7lsrZv3aT53EqvZT1&#10;xUmu/tFTr8NtOuj4nc+IYovJ8tItvlqw4DE9sd6PZSmoy0959Dmj8TfNytRaV/s36+p96eO/H2n2&#10;um6fZ/8ACK3Etrczi0jMkYeML90YA9O1cf4A8bW0es6FoGrX0mnaisxt7a1dB5U0TEhVKnPUV5b8&#10;Gvj63jzwvpul61pzWt9bKDZ3WSv2h8cSKO+K7X4bfs26bf8AiCLxN4w168ubuxlM0MBm4Vh0dm64&#10;9BURpvms3sDnCnRlfTfu279UfUfw4+A2n+Ch4plMttIdQvXaKPyVVLYS8bUPp3rzW98DXOv2+tR+&#10;F0sLC/sYfsd2DwZghJ3gL94+hNT/AB9+Ltp4c07w9eWlxLLpxvFS5EeWEUgGRl/pXD/s76F4Zn8a&#10;az4mstfu765vo3cBpCsRBPI2D+70pyUeayWl7X738zkousqVSvOpeTV7NPS2mqPJ/hr4sPizTr3S&#10;LeR4Natb02j3btmaAjjc6nkr7V23if4W6/Z6HrGjjx7b3ExUSai0agGWE/8ALNlOcMOxr0345R2P&#10;hK+1jxrp1np1l5kMcFzOE/eT3H8BI7+hNcN8CY9PnvJNc1uxNzq10ksk82TtuIzyAF9QB0qdn53O&#10;9VpSo+2Xw2u42TfN212OG+DX7I95BYa5CnjqZNDv4PLhti+GkkJyQQei/TrV3wt4k8T+EPF1/wCF&#10;NfsbPV/D89skds8dswac42mGMY5dR1zXoGsXNlr58PahbfZk0uxvWuY4IZCtzMV6oFPBHsK8X+Lf&#10;xo8c6rdWniXwjod1caBo0zNI1yI4VtZ1+VmYMQzhfTkZrVP2nr3fUypqrKcuZpwfS1uV7JXV3c4z&#10;wte3upfFFfCOleCbxbfT2aeOKRfs8kEDcgtu4KntivSfCGpfFfSfB3xL0y50/wAm0n1K4SwtpAEu&#10;Egf/AFjKBjdGR0Nd34HOv+NtdsvHT+JH0m3itI7a7luoURJ41+YlCpx8p9eKw/H3ii/8V6Df6Npn&#10;jy31PXJNRJtp9Mw8h0wnEjsDwpQdR61KjpordC6lSU5qMoxajZvd2Z85/CD4MrLbxz2t/PZaXMVe&#10;C5DllhmiJIaWPPY/lXufh34pTWVz4jhu9cvbzV4r6ANeRr/o9xbqMEYHBGOuc14Ppi6r8ObzR73w&#10;tq13f2NzdNaoLlfNje4VsEOPXPevrH4g+Lp7c2Gm+LLcNPqyBTcaTbiNbfzOqknnI7msqurvzHTP&#10;WUYuCaa2Wj01Z594t1yw+J0PiS1XUZJNLtryGP7FG486duO3QRj2rlvj18PLLxFp+lxeCY5riXTg&#10;LW+szMfLtowPlePkfMD2719Qt4c8N6X4btLjR4ba0v7UvHDLDCc3W1T95B94n+dfnt+zZe38vjbx&#10;zp3iR9TtYLaOW4jjGbfybuVjsaTI4Vv4c5FXRm7Tldaa733MYKNlyqSUbpK29l+J9CfBn4OaZYeM&#10;NMv5rvTDdaTpO+0gYAtLO3UyH1GMYFdV8Yfg14q+J0OnJJ4jm0SKe6DX1s8ZMYxx8nZh6V1Hg3wr&#10;4p0PWvDg8VeFNKihkc+Vqlsxdy78gytgfl0rs/2mvH+o+HX8OajbapBJbWzv50LSLHFJsHyncec5&#10;7VtCT0bbumcdWpOWIgqfK+aLtLdK3ax8f+Nvid44+HevPoNzfT3djo1gv2F7SMRrLEPlzMvQn+Vf&#10;oJ4L8VNb+G9FvL5IYFuYky+7zH3uu4cjp1xX4yfE34m+MPiZ8QmFqvm2tzbJayNaRnyokfk5IHRa&#10;+7PBv7Oep+KfD8ej6547e0FkVGnT6dJtMzFeGkZ/ToAK1lBRcO7WpWJowlSXtLR5fiaW762sa/7Q&#10;3xv8Mad4RutKNvavA18scrMcvMQdxKkcgj1Nev8AhD4deDviBb+H/FeoWra3p9tp4/s7zmz9lYff&#10;6/fxjivkiXwf4Z1/4Y+Jvh4uqq2qaPqSxyXt0gVnl35ZlJ9uK9P+GPjLRfCmh6l4W8O6xLp1lbwp&#10;DaX+osGj+07cyRlT0BPepTirPVv9OhFfDTdJxpXi073d762uz538VfFHW/DPjbWzqLFtLspGOk2M&#10;KYE7ydM+uM9K5DVf2lvGF23h+zb4eT6leWV21xNaXNizQyxryNqnOAP8msD9oltV8VL4Tu5vFEF1&#10;qnn/AGV4LKIILdM/fZeu3vnFfe/wM8BeJtKfTdR8QX0F5b2kIW0itl2WzwuMF3Z/vP6+ldHNThCM&#10;nFNvptsXVfJe7s1s11fkdN8DP2iE8W+D9S16502Cza1meBtJtlykKIO64rT+Bv7S3hzx/Fq+nQlE&#10;W1JZ0dvLZSW+UBTg1xf7RT/Dj4Tw+HbzR9Njt7jX74iaSOc+Vh+XkZc8kdq5f9k6LwtqXizxbPrO&#10;l6fbm8Pn2NwJEjeW0+6AUHqRkms03aUuXTprpqcUsNQlSqVFCXdaWat21OP+L2n+KPH/AMR7Dw5p&#10;M72y2NsJja3vKXWGyShx8uB6nmvqDxr4ouPC0ng+x07Q4gPNUPBEUVvMIwfLA4z3zXgHh/xLpy/E&#10;b4lfaPFYsvs7hI7hcPKbQDhMsDwO3Fccn7SXw31Txl4esNG+03P2AM8d3OS7XFznCqA3Iye/Sufk&#10;lJXUXorv0PTcFzUotXioba6to+4PiSmnSWyveaDA1wkBDiaMSgBxn7w6Gvz08c2fwzl1bw9BNrd1&#10;ouqkI6mzgZ4VIbjejcFvQ5r6euviz48sdeTS9Ts0WfUni+zROiiJojzgn1Heu20LwIniHV9fuvEf&#10;hnS3jtp1a2wQZNqr1HoKzbvLRPXysTRbw9L35K26cZXvr0TLfxD1k6VDpdlaacmpX17o7wwsTtZn&#10;kAAlbP3c+lfO2jeJ/EOs2Vv4V1izki1/SkIuYOdkkR4+bb1zXsX/AAh91odvquvakpLW6PcW9u0n&#10;meXEP9WVPoPQ1gXvx30K01OK50a406W91KGEXErt5jC4C42Mw6CpSvf+tDSlpZQipvX3m9Ob+mZv&#10;xZl8VeF9F0u6tNShjsdIAu7iPAUrs+YIc1wWr/Gl/iP4M1bWbXRbxZJ4xbQJLnbJO3GUI4xUMt14&#10;7+Kd5quhapbxfZJJishtoGP2pV/gVhwMdzXo3iD4eWVxoFl8N9J1xtBuoELCGWMPLJG3PGOc+9aW&#10;XK13aXl6FK0HTc1FzV23HourMGDx1qdhYeD9G8QXcEVve3UEF1BdH7pVcOoPcnpxXsNn+z/8GhKX&#10;07w+/nzXG2N5ZmVEZjn90GPT6V5D4h+HnwmttH0jR/GPii4lm0thLazJMd4mUY6jOTnsTS/EPx/e&#10;+H9b8Cy6z/oXh10MdtebsyGVhiMyDtkc1KWytciadSS5JThu9PdUuvzOz/aQ+HWgT+HWgv57qway&#10;IktUhPlRu5G0ZbBwPUivE/jX8GLvx74D8L/avFYsrS0iAW2eVJolAGAd5+Z3Nb3x4+L2q2nws8RW&#10;9zqNsZ73NpAxZLhZYs/fxzgkevSul+Cv7N/h+18D6TcyeIJbjVBYrNHHPLvt13DIKKD/APqqrO3P&#10;Ho9EOE/ZUoqtLaVrpc17/keV/Cn4X+C9V8CxaRdSXumeKLOZo7eTEkInSI8NGHAHIParfxgNj8KP&#10;BMXhjRtCvdVi1a8H2i+nnLFZ3wzKfQccV9Da38KvEOseHPC1o0sTXsRlaW4lf/VrJwJUYdcD+Grf&#10;iP8AZ+l0nRY5oPFFzq62cau9qxWR/NXnzFz2/wBk0KUnduPmzN4il7SF6+8naO9mttex5Fpf7NFp&#10;YaRoV5dzNDZT2q3L+a0cnl3TEMnlsQSoU9ea9x+A3ivVdWutd0q6+yaneaWY3luzhUGeojHcgdTX&#10;gZuvF2q6cltqPiayFpeSGWCyiDLL5WcFSjADIx2r3+HQtC8IaPHqsUz2t1aWrTLsXBngjGSrqPvZ&#10;PepjJrX9SsZFuDjNqUpNqFltqc38YvGg0vX9M1a50zVZrJo5rZ+C1vKJPukN2wfWuQ13xveWHgSe&#10;a71Z51+0iWG1nXIQqw2pu6EV9AW/j5/GPhKGcrLFYX9i86mSEABdp6A18rfBf4beLPGvhCPRvERF&#10;v4asp52cxAtcXsbMcMGPTHtRa99b/wDBM6FSMaS9pBR9nJJ630W3Tc9U/Zd+NF34nsPGf9rajbLN&#10;eTSLp6MpceWi7ccZGAa5D4gfDn4ufErWvD+j3mqRadpmnQCf7UQFjlnjP7vAFek/s2/Cvw94Rk1r&#10;VNK1D/QIy9mv2xgqwJG2Sw3Y59Sat/E34haVrPhnUdajkvbzSdPncLNZDJmkjPVQuMoD1alezTW3&#10;Rd0Ztr6xU9nBLRXk18MrW0Wh8F/EX9hX4ra3q+pS3mqW97do6yWsiTBY1TPcHkV9FWnwl8YeHRp2&#10;p+JvHOlXuUjtrmIgjCYwUJY7SR36Vj6x8UNZ1Lw3bfEXQLZ44dMiktr21lmMIlVhhT6sF615b4Rt&#10;vFPjjQfDUniDQr+10K5u5bp5oVErzBvunjkJnvjn1rac5SSv8MXbW2htGM7pynFP7Vk9X95778Qv&#10;jhfyzeFYfh7oaX1ulw1pcJFKuyQR4BWJexGPvA4rrfj/AOM9W8rTr8Q+ZFYw7bi1f92wLqDsz/Ft&#10;r5r8L/CfWPDOv3+o/wBo77Cw37ZFAjeKFxkMig53L3B619j+Hbfwp478HvNeyfarW0V2Sdn/AHks&#10;aDl8j7v0qWubS5nKFKh7KajdRun1fvHwh8LdL0fxXbaxb6dcR3Ru4ZVl0wgtvuZj8rqFOVCepNVr&#10;3whJIuj6XLBHaXmn3MdpNaY8lZUVQN0sigAgdR1r70+GXgnwBpuiaVq+iadHpYjm/wBHvDGC86u3&#10;SVjywbsTXB+O/Dt34y13xQbHRUL6d8iSrKEZ2kHLMf4sDoKppp6PfYunilKpJOPKoqzb0s72Plyw&#10;/Zj1OLx1cQ6HbNLY3CLvurY7UgSXh92TzmuF8U6Lf+CvHGgWNg0E4s5/ss7484+XKdyl19R7U/xD&#10;4F+N3gP7TFo3jxJlvYi62yBklkUH/VqrZyfpXz58OPEniLQPE91q3iXTbwXH2jYVfKFLhehZT1xW&#10;8Y3TfOnZfMqMpX/utaWX6n3F4E8OeFvEvj/UrXU9QlXTYJ45FgRWi868boAewHoKtftseFH8E20O&#10;r+HdUubbUNUnW0ksWPmC5QgLhR2xiqWg/EDVb+ztfFl1bxfZkuHhjVVG4T9BIwGcDNeOePPA/wAS&#10;PFfiKHWtf1OSxa2YSWkzfPFGFOVIj9PesaUo8+rSSd9S3RqucJKbtaziu59zfs6/CTT/AIYeAtJu&#10;pHku72/KSXccoCG3aTnZ7Be/vXc+Cvi1pHjXxJ4p02TU1l/s+MvYgZVemDz13ZyMeleWS2mtaR8L&#10;bzUx4nutU15oWuGllTMU2OgCEenevD9P+HvjbxzeeHtZ8M6C2mW0tgIri43rBKbgD55FQkbvQGk7&#10;t7+fqcUacJKpKc9buKk9OX7zyPV/itcfEb4miLxBjTP7MaSOFLUYMjQNwZGPO3jpW1YfEzwzf6xH&#10;Jd319p8lnqJea6twfKlhyAQ5HevmvxR4W1n/AIWA9vp9zdT31uJYru5kQQlnTryTgk/WvdtJ+GEm&#10;g+AtM0jVNNvdOvdZ1bat1dRhkeJum0jPrW1SMOWPov8AhzrhKSfKlZapf5H6G6l4H8A+OrHS9QtP&#10;F8dzYQghUniEgy3UryDmsrx/8Fdd1DwndaHp3jvT9QS6jPkRzW0YMUQ7KVJIx/eNfOmu/s4eL9OF&#10;hoeja0mo7FDQPGPLSHuzTE9vpXmlj8GfiX4e+JunaXqs0SRahbBlu7OaQ28cefnYqduCO5IxXOor&#10;V8q082ZwTXs0sVdfFaUU7Lv3PoT4aeELt/Cd5p+t6w1ze6PcyQwpa3HzfKvyMD6j3Fdp4X+Enw0v&#10;9LbxYthNc6uoEXnXT+btkXhgAuAT2zXBftBfCXSItPtbzQvEg07XbUr+5sJPMjukPHmTD+8fWuk+&#10;Gmk6/wCGPBl5d30v2l7GIeVaD5UkkfLvk/3iT1qJWT6Xe5q3KdPmjUklzJpbX8i58Gvhd4GutRm1&#10;p1vtG1KCaURwXE+IJJOhkCN1qj8JL/xZb+I/Empf8I5HeW9rqUxl1ASKC8eQD5SD7xGMmuc+GUsX&#10;jjxrHfXzC502K1cXFlcc/ZpnHA468etfZ1rrGh2NgLbS7GK3ls1xCnSNl/2j3FVCF7Nvb7znxdV0&#10;5TjyufOldfZiu1z408VeDdJ+LfjLxKdPi1P7M0XmTTozRqZ8YCkNjg+leV+Dvh34w+EnjbS7rVNC&#10;Mtg9jdonlfvlXanDnH3Tzivqu30LWPFHxl0+W11VrOz0+w8y9trI7Eld+gc9DXs99Pc6xrWof2Ld&#10;Q36WlpPayxSuCqSnnAPc+tUk0nbuwniFBwhyrlVJXTdrK1km/M/OG28K3viBdC02bQ9Z+z3d6ZwY&#10;ocQM+7JLnuDX3D8OvGlhpniCbToLdzYtaokSeV5SQtESHcs3bjGPWvMfCnxl1SwuNB0zX9GNvKk0&#10;kY5VYkUEjeMHP4muq8aazL45Glr4dubZptMuGKxScx3ABztcjnb7dK529rPqdVbmm2p07RafvJ6L&#10;zPlz9q7xZcatdWfhbTLt7qzmuWuryaEj7o4MZA6t6V6D4a+Cem6h4YutM8C/ZhI1rnyriIGeJsZ/&#10;eSZBVm7Zq54z8Y+CtMNokHh4W+uXk6xX0K8Q7x1Zc8/QiuV8I6prHhPW9c8SWdgVja72yyRzfI4C&#10;4H7vjIHrVKpoovbfQ3jTl7Nci5ZJac1rN/Luc3aeN/H/AI9mfwH4uFpDdaGDNdQSKVMkcS/Kd65B&#10;yO9evS+OPAnwt8Ga0+jabtn1Oz2q9sDcxxttOPMYZxzz6Vwnxh+Hw8fO/jbRvtF3qEkCw3sNlMVU&#10;KoOEOACxPcVkfAb4l2Hh238RW/iDwqtpPp8EcMtnKA7yRuPvbDnLGnLXX71+Bi4RlTScdVryx013&#10;1Ob8I/BW0vfA2m6xLq8d3qGsXUazXTuVNmsrcpjpjPrWH428f/E3wX4l0XTtG1WPWrOznFva2YYO&#10;0zYxhie47V9VfDP4mR+K/E9x4H0fwktpZR2p1GaS6jEe4dYwynnBPTFfKvw+8O60/wAQvEFjdabD&#10;HqFvr2VWEkFmY7lMI/u4604uSbclpbYHJT5oOya16Xszx6y+IPxM8MeLfGovPD0umatrsZlcBdrI&#10;vqhGQcetfR37Pnjvw1qviSN4dOk/tqaBYoJ7klIpXQYdyn8Rz3r3/wAc/CjxRc+Ohqetaha+UljN&#10;Ha3DAhIpCvCH3Pqa+UNN+Fsek+E73W59bgt/EMGqMbWZXPlpHnBXj1q5yjK942a0MIJuGkuZNK9t&#10;d/QqfFrw747um8e6ZAulSjUrrzZIGALxiPoYfc96m/ZU+FevfDqWHxBrkqXsd7bMos7fMtzbhTxn&#10;tyOoBrZj8a6BbeK/COral4stbmdYXRrdlUptI+YyFOhz0z1riPjX+0XqNtrmm3Xh+xeG0+eD5oj5&#10;Nwp6lUwGP8quMako8iW/fyFUtzXfRWbT7n2frc1x8RPGWhWWlXax6cvl3r3b4DQRqNpgUDux556V&#10;13jvwZ4u8H6ZrN5p3iiLU4UOPss6CORY342qelfnF+ztoz+OfF+qJb+KrvQYpLdlj8pgGLHk7VPQ&#10;e1bd1Z/HFvFM/hK3vbvWY0cmGZmyghzgM7cDJHaj6vy3i5JPfexm2nKFnaKS0aT07nps/hTRr/Ut&#10;Ps/E01xpd1cxB4oLfc00jMflXABBB9CK6r4Zjwz8G/EOqW+iWt3qGv6u4EdjOADtiyRlsfLzXhs3&#10;xU8TWXxF0PwvruiWttcwXVtEbpAzOeRhgckcjuK9V+Lvw61mL9omy1HS52iVXiM9xct+6jVkw231&#10;46CphCSbTlZNX9TTEOM1raV1+Vr/AJngnirx7411PxzrthJpsely3TSzXSTNlSHHRiOGGOlaHgr9&#10;k3wp4n0KeWyvnnv/ACwI9vCNMW++PQD16V634y8N2/jLx7c39hPbi4iDW0lsxASRU6yN/s+1en/s&#10;/Xs8HiS9024jis0gLjzRGUgnBOcI3AraM2lFR93vbQyfwNy3te2/yO91PTPiH4C8M+HLLSr9NaiN&#10;udNlsLht5aaRcBix5I7elfNHwp8BeD/htZ61d+ObMx+IpRK0WkSDKMpPyeSehP0r6vvvG+it4uvj&#10;decL+wmH2MWisyzKRjPodvfHNfIfxv8Ajbf/ABE8ZaYdO8OW97H4Yu1bzZTtmcr95drckU6d5cy6&#10;bsyjBu11a+ra01Z9L/CD4x/CzxZocmgaxZw2d4HCNbzfu2idz8u1uCMV8ufG7w14s8C+Nb3w/LcD&#10;W9N1WS1aK8n5W3EjYAKjjK/yr3T4m/sveGPEiWPiO+1N9E1DVEhlEdswcFhyWkHGMDvVP4/ahpUO&#10;inTLLS9Sv57SBWm1C2geWMRKuASzd8+gpQcLq1n01LpP35NSlZt3XS/zPEf2lfA7eNtZ0mz0KzE0&#10;VtLb2Us8Y2oMNhmJHGAOpro/2kdN1b4ewaemmXKzQWdhEluqMWhtznaTIOjFucV4F8EfjP4g8Ny3&#10;r6dm/wBPO57uGWMB0B6lN2TnFe1eG/HWjeOtVs4ry9gXRpZjN9hum2mELnAd885PatpQlBRTV1HX&#10;7wjdtO9ly/Nl34Q6CfFPhS8TRDb2mt2s66hBcbQ8pkYc4P8ACD064rb/AGlfCHjrxd4E8M6tqTNd&#10;arYzqjaVZq0zPEvV2C857tjjFeufBvxnplr4k8R6VZeFILK12iQ3VkgZGjHGQw5HHrWnqOoah4NG&#10;veLNP8TM2mbGMVrOPMk3Y52k+tYc1pJruTJy52mkrbX8ziPCnxO8Iar4Qi1PVrvym0m0SK405BhU&#10;bO1I2HUjPXNfN/h3R4fHXxbvbaz0S4XTN0Sz/Z4zFBas45kZRjg1leIfhj4m8ZeHdT+IOk3ltEt3&#10;OJZrAkZn8o/fIHQD0r2b4S/EfXvBnhLVNY1CCNdT1e4h3TjasRiyFG1e+0dhVO0U2nq9LG1nryq+&#10;vyPW/iX8E7bQY2svA+rfa7i83i6sZZAHzjHmD/ZFfPXw21NtFt9ch1Lx1Npms2rvFcWrRhllMf3Y&#10;ycYOcV9dfEzwF/aD6DreiX0ltfgxi6lQ7X8lxlio9TngUP8Asw/DDWY7m9K6is8Vyk91LPK2S+Ml&#10;pd/XNQmtVbzM41VGEOaTfR6dfM+PfDthqr+KdP8AG1vbIbO4mEGpW1qAVZT8m0L3JPUV9Q6hoXhn&#10;wjba5NoUQ0y/kX7SlkIt0sssnOHTk9eOOleE/Dr4Rajq3jLUtJt9dlTw3FqDXDTWzBZlK/dIz0Gf&#10;St74v+HfFtna6gml6vdareNcFLO9CfvGjJx5e5Qct70Sndqzv0Nmk5Wu00rtdzyHw9qnxFTUtfis&#10;NJs9Q1DUHE9/GoCLAQRtVTnBYdSB0roPhxokb/EPULrxnfR+HppRHJGluQizBByGdcDnvWRbT+P/&#10;AAPdWekac08qzIq3MzQZ+xyync4Yj5c/jW/JrNhql+j63oMmow2U6RXt43Ihh7unT8aTkk2rJ3W5&#10;Ti3fVr/M+7vA3imz8Qarf6dLarHoyxeYtzkKtzuGAM98/rX5R/Fv4c3ek+KdRsZzIukrJPLpyRYV&#10;0iZicnBJCj617J46+MvhLRPGYTRn+16Bp9vFIqs5+eQfwg9wteGXfxS1z4nfEqa907Q5Vilt2gjE&#10;eV2REY3EngYrSjGUbyskkm7mMIJTum7NLR90feX7M/wel1r4bRXV5q9g9uRKqQqCJNpBXZIxIOa+&#10;bPD/AMKPFmk+AfGGnW+l6e9tDqrMZR87NGSCzDd94CuEi8J6hbarZ6boHjOSOUEm8W5l8qCGNeC3&#10;YM3oK9w/aQ+J194d8O+FtAtrdpo5hG0l3GdgljACkNt7HOTWerklH7TuVyyjJtu6vtbZHoOufFHR&#10;PDng97e8jt7a4azSO3e0bLS5GAVA7V6V8OvEOgWnha3kubx7W5nSNhIzbjKGIyOfWvzs+N/gu08F&#10;ax4a1G11SPVftcQ3wxuMQs3IRRz619M2nwllg03w5fWVxcalfR4urmzd/wB1Gj8hWHt3xUygoqMr&#10;3buNwUuZO695PQs+PfD15rHjyz1Ky8Qx6fo1lJA0sU83yXLrzjaT0r1H4s/CzTvHPiHQrrXNZ063&#10;dZE+wQwqA42YOXHfP5V+Y3xJ1DxT4u1TVru4gtrOG0uREkUDEpvB+XaO/vX6GeCvB0934Y8O67rc&#10;V1NqlxCsQMMZbaI+OQORnHWqmuSMHzK/kTpzLVqysrq9/vO38efDl/HHi6HQtTtI3isLNL62lQgL&#10;NIp2KrjrjjpXapeajpOl3eoJqM6ato8Do9uwBhjUDO3A6jHSvmTVfEOtaRrWua5p8t/cXCRi0sLL&#10;BUo7clmY/wAPtXd/BTwRqc+meK7jxVq7SvqMbNNGpIS1dlOUZs/eOelZNXWj9NTRwlGMbtNJLpv3&#10;+89S8C6UniXwp4ev/tOy8luma5vbcHCxsSSBjjr3rrLu78aW+rabaaHpduRFNie/uJgd9uDk88lS&#10;fQCvN/hr8Q1vPhiBZ3+n2kVrM9u0MZ+by4GxjA7sBXg2r/HvxC2tT2EtoZrZbaSY/ZJeYof+mhXv&#10;6Cjk97RO6XoS4zk5/Dy8zST13Por4oeIZvEU+oy6j4ls7VNPYKkCurLJ7ls8Yrz74K+BPCPi7WdR&#10;ur6ytivlFluHYHeYzjOT1+tec/BDToPFXjCG0h8LTx6PDFJcTT38LIZyw4XLdR6V6P8AHfxZ4EKe&#10;GrbRLZYF0m4eSaytj5YlVeqMRjgmoULS8+3cqU1ZUoX23SVolX9q3w94htx4V1XwrHHqWl6fKkNz&#10;Zx42hgw2A46g+vave5fiJdaNpcN1OkVtc29splhYZiiLDqfUCvNfil410efwx4e/s/StR0aa7RZY&#10;mgINuNuCfM6gmvPPhj8ObzxPpviq81oahLNcnyo5zMPKdAMAhOhrovfRW07HMoJwTqXsm1qfKvx5&#10;svHmiXNlqniqeK60HULk3UX2Vgqybvmxt6gEGvu39lLRvAWu2cPidNPjs2vYDbxW8RyUSLIyR2Jr&#10;wLX9A8ceC/Cnii78V6fY6ppcds8GnsziRokPCDHQYFePfsNfFTVtHu9UthaJJpiK07K33ix4Xae3&#10;vXUo3puVl7rXzuRU9+MlGW6dreXmdr8e/h5c6tc+IL/S7VJ9M0SVpJHuWKyStnlQOpwOc9K6j4S6&#10;PoWo+ANRvrO/ktpPIL3VpCrGONscAHHU966n9pdJtQk0i/1K/SwsNSeNLm3tefLjPDSSMuRnHrVG&#10;z8e2Pw+03UdI0G6s9SsntBLvZB5rLj7rkdcjvWF26aVup0RcmlLrZfhvqcV8J/Auk+IotQj8U+DJ&#10;HsUbEOpHhmkPOAevy/lWdcXHxJ1I+JE0/UDbaTpwFrDZ52S3MeONvvjr0r0v9g3xtH4g1nx5e6re&#10;7Irfy/sdg/8AqlMpOSAeOa9Ck8XzeA9V1rV/EkMF1a3eolrRbdchUb5VOPYU6zlCbjZXt62CNRSc&#10;rRbsk1fS55l+z34VkuPCvim31LRNQ0qwlfdNcnOHKjOd+MkD0rYSxvfFGnW+jeFtTml0yzUtc6kz&#10;lXZkOdqA9cete8fDj4s3vie81mw0WWC8t7rfN9mdcFFPB618S6Ro9/Y+PfFVpNPcafbwq0kVvG5j&#10;SSRjyoxWL95yb6K5pTupSTt0st7eZD441Pw14mSPw/pl/qs0sSn7W7KZPtE69FYfwrmu0+FHgg+J&#10;7l4tR8BJol7os0EokVCjShPmUKvGScda63wx8FrS2tpvGOh397ZanZzKs2nzIGW7c9g3YHPWrHjP&#10;4ueMvCHje213UtBmEQtVhlt1wxQE8OT0x+FCadop9mFST961rq+/dbfmYHxI/aS8aXOn6g9vpaWQ&#10;0q8aKV5XZZ7jacAKowMetc98AvjfeeINWu76TSTdSSSKLiOZs+SOg2E+tdz4j+Flt8QdQuvEFprk&#10;MH2mNXltJwAkuOTtzyp7Vyvgf4c6PrN+bbw1E9hcWE6NejdlBEhwen3icU1yOOzv3JSsnso21Xqf&#10;aXh7U7fRdfvb06beXD6pEvkoMtHCq8YA6AVWjtbW5m8a3fiayuYrd4vLtrdXKRlNvzHAwST78V5R&#10;N+0dLo/jZLA6xBcW6xiLECZ8gJ1yBwPek8feJ/iV8So57zw9Y21xosDGCOTOxpT/ABOB1IHSk1pp&#10;f7u5yuEuf3kkmknLm1VtkfIN/N4h0e9t7WweSXTrZ3u7aHzS3yjnZ7Y9KtfCbxD4u8Z+J7nU9F02&#10;eC8xJhxny2Kjgc4716ja6VDpfhu4utThkj1i2l8owup2kbvlAHctXrfh648UWzWWsy2H9nReZCsF&#10;vBGFMisfnL/h0puoknpd9z1HLt16PqcH8Jvhvq/jvVb/AFnxTZQPqWl3pikUptcKnfHf2rEk8SaR&#10;YeMbUaXe+fMLtoXtsYMSM2GDn0+tfQl/rWpeGvH+pawYpLSLVYEijSQfui6j759TWD8LY49J8R63&#10;c3fhuBmv2lmF1IFBZiPQ9B6Vm5J9DJSmlKVk4uKaS/EzNb1z4S6f4w8RaFbaD9i1K5sVZ5gNkRkx&#10;nI9TXFad4Y8T+I7HQYtd0/TLxLa8BtmkZRItup7Ackmvnn4x/EvXjqtlDbeFI5pZ5GMdwo8yRsN0&#10;XGegrrvhX8VtN8SfEfTl1WKTTTY2ZXYwKh5EHPXitPYtxU0tGrvXYhNQ927bXe71t0PcPif9o8C+&#10;LdO1XQdL09TqUJghgY4kz/tr7np3r2v9mjU59TsPEdjq895DqheSS7s2YoscTdGRvQ9hXx18TtG1&#10;HUfiFb6reG9ntwVk0nyF2eaw6AgZ/wDr17foXwq+Klxd32r3uvIt81pxaQD5o4x91ZMY59qS0j30&#10;MK0L07SlZvS/ocPr+teGPDlhruoWlot0sF7iO3lJLSSE4GR6D1r6w+IXiTxLovw9t9cihinuZrRQ&#10;lvGpjEW4ZznngV8K+CPh34p166142GuaQmpmb5rS9UgqU6FQP4q+/fB7eMNT8CJpevW1rLfBXt5y&#10;hAjZeg2jscVTVqas7vTXuTiZrmpt20lrd9DwjwR4i8a+JvCHh3UNY+yhFkaSURnc6xr0Dn+97CuV&#10;8Y/Fizu7zTtH09JrmW4LgeaNnk9iyivnhfBHjuXxPrngnRNRkttz5jR3IVR97qK8mt9B+IOkeKLv&#10;w/fMf7csZF8u5zuG1sbcEdjmrVJSbd0utja8YyiuXzVj0z4M3vh3QvijfWHiW2F0NQZkt1H3FPrj&#10;sa9A+OLeIrS1OhW/h+G4t570RwGRg7+XKeAO+B3NfNt9/wAJD8O/HOka94isVuFilG+QAN9/hsds&#10;88V6n438b3firxGdb0a683c8Qt4WDEw46MVA4rSrD36clrotel0OMvelv6H2b4e8D+Ffh3D4WtdR&#10;8IG5vpolZdnz5b+JvYCvOvF/iHTdR+JMcMMtzHo9gyz3VpIDseb+6g6k16z4G8OePp/C2palrcyX&#10;189q/wBnmUj90FGQv1NeM/ADw6PFHiiWbxPP9nu7crIIdwHzIcBj/hXMk3JttPsTCUY88pSbcVZ2&#10;d/uR3fxD8W+O4Lq11WGzhtdDeYRwm6by5Ez02jHT8K80+IHgHVvEl/oWqeKbO3vI7idFsoEJA8te&#10;TlB1yO5r3n4mSar8RmvdBVYzpNpMFhkjYK0ki+rfWvJrHXvEPw38baRbeKPCcptbe3CWM0YNwmSM&#10;bsgYBx1oi2tna3UqFlCF4Q5rfD1t0R4z8V9P0jRfir4fXSrGG0aeOKI7ECLb+wHTpX0x8dfj/r/g&#10;fwlDcW96s/np9mh2jaytj73vXnv7Yev+HvFj6Bqek2hTUbfYgwvls28cZzjO0123wh04at4YiPif&#10;SFv4NPUh127+gz+JArTmvGLfRtPXdXMvZr2UJTp2trZq7Teh8N2vxd+MUV5ZeIbPR7uQW8R8yQgt&#10;HJnqSBitTwV8W7X4h+IDF4kzE/lMFWNfkUnk7hXV6lY+O/Eniq8XwSl/Y+H7iTa01zGRbRbeMDPb&#10;0r3mfR/C3h1NP0aPQIp/ETBAJrWLe7sT8ztjov1q6kocv8NJtacvT1OiC99avzulsefeGNF1CfXY&#10;bTw7p1vEkKEwahIuyHI6lvWvoqw+HGkeM/Dusy66xudWht2iWW3OE3g/KV9s17lqWmnV/B+p6bLp&#10;A06VIkVZEURNkgZI968g1E+FvDPhnRnt9Vd5YOJbRZNr3BzyMDk59a8+Um723QKbmuqfMkra+fTu&#10;fPS/BPxbo76JcR+VIJcGbbjzIYhwW57Vt+Nfho3i+yt00H4gT3E1vIDc290VVY4QedjHGcelfQvw&#10;x+KGoavf3a6v4NurOw1BmgtGdgQY1H8QHTPua8V+OPwovNW1XS/D2nO1hbTOXFygKiFevzFe1b80&#10;ueL07N9iXUbk4tWdrrsyn4403wTqGlR+C7G2n1XVLy2/cTbgEWUDHHTp6Guw8M6HceGPhqvgrxL4&#10;as1WCHy2lDplmf8AiU7eWz+NeA2dnf8Aw98VOksragui226GeBMtKWGSeOv41wXj/Tvib8XP7Q8R&#10;6GzGCxUTSQtOQx284VB9K1Svop2T1bexlO2jeqtffW5f/aY+Flt4d0fw1b6Ss8VlJalpRH/rBP2G&#10;OpzXhngnxtr/AIGi0+aG0c387eX58wIVY5OAWz3FfWnwd0xLnSNR1X4mX0trII1Om3LPxH32KvZs&#10;/nXS/HvwzH4v8O6T5FlJBNMisko2orQqeWOcY4reFdRapyV1fVgqfM763ts0eSfFL4bTeFvD9vqo&#10;luri91ORG+2g/ut0vUBBwPatz4Z6Ro3w1lGq+I9IkuNQnw1jcTR7pEkP3QoPQmuo8I/CDxv8QNE0&#10;2Gx8SGz03TJh5fnYnErQHI2jjoR3r1DXfDgv9c0lPFWszOqyIIhGwiVZVPynnGBms3UtaN93r6Dv&#10;GTkrptLXuX/HPxQ1bwrcadrV34fvBqt6qi2luIx5Shv4ePSub034Sah8VtUvdV8b+Ol0+8jyltDZ&#10;lYtij7pw2K6r9ojxBqugeG449V1SK+jtdtxaAjaG7BAepI618PeC9Z074j32mT6xq5srt79WidCI&#10;vMVDwpPQ/lU06cmpStonZihFSgmrJtWTXRfM/T/UPFlv4L0fw9oWoWkuppPItqLqdMqR0DEmqPjS&#10;adNSiTRb3Tp4bKRCbVeZAzDgll5x7UviXxJB4g0oeH9W00x3NuUNk8bjzJVQcOD6ccmvzk8WfGq0&#10;8B69LaW+k3kSvqEMl5cPneURvmCk8GocJVGktdbruOhTSvKSs7u/VO/U+lvin8YNV1DRvEmga3bm&#10;31dpkSHb8h8rr8vbGO9dP4Shh02PwrdDWp3E9vslQsHfA6Llh0Fef6/eeEPiLqtv4t0XULpru0CZ&#10;tZl+VkAwdxr6Z0r9nXT/ABdoOmavYXkdrcRlpYmicsOP4GHQc0RjdNJbas0nUp0qcXJ8ik7babGH&#10;8Q9V1LTv7MGmSxz3VySbeGYhtuO+PWuWt9Ov/GE9xLrGlRWbWkfkTiQ48xmGePauW8Q/C7xCdb0W&#10;+F3vu7MSSymLLqoHGV9eK53SbqTVvEV9daNd3MmixruvpbuXDSSMDu2g8gj0oaVvxKhGKirSV/5j&#10;3/wxb+C9D8L38llq6fa4AVeMS7ijZ6HNeceNYLPU28M3V75RsRKvnhueQcjHrmtPwna+FLfRdQ0P&#10;w94Wl1CfUw8plfHJPdmcjFeB+HPCN7q0Vlol9PLp8sOqlZLVnUMApznnOfY1HLeas+qKpL3pNt3v&#10;fXe1j6d1/wAY6DFqmkx+FJE07bKTIdojWYkYAJz0rNufCvjfxCdTluvE4iumy3kRNiKSJecDB4P1&#10;ra8Q/BCHwrdprkypd6TbKMxSN84Y9/SvPvjP4kmh0W4g0KxkWfUIRslwYzCnUhc98Vm4JXTe72MY&#10;zjLk9lrpbmer9D508Iaxf3WvanEPFT2iq7xg8Bgq8EBvlxmvW/Efgzwb42Gipr9lcmLTY2CyWx3r&#10;K3XLN159818teB/AWvalr9lbBH+ymVXuz95tvX8ya+8PFXwztPDnhPVdSc3J2IZEYOQVHTGPSuqp&#10;HktJS+7oaSqR0jLRt6HIeN/HMmuaJpVtp3h9LKbS5USyDjy5ZlXgYA7H9a0Pi78RvG2i+DrDUtY0&#10;WyjI2breZQzIAeo9Ca5nwn4u0zV4fAU8F5DPcyXDK+8jzF2fcVh6Z717n+0ZrfhO90hbbXNRhkkt&#10;2SSS1RstKw6L9Kz5bXu38SuiZNRqUYqCt72u7TPIPF+mav43g0i50DW10q7udO82RISVXy1GcsR0&#10;NfOng3x38UfC2najHFqM9xYXayxzSXRLwsF4LKTzX3P458SaPP4Bj1DwvpO7UE08oiQ87E24wQAc&#10;V8neEv2gtOsvD+i+GvEeivaXYU+ZKyArszk5B4yR1qowVqqUU/e087hzKS1i1raz8jL/AGPfhpqH&#10;ivUvE+uWeuW9oLRjBDbEZWSQjcWx6CvePHU1ho/gzXLXxKs0msXILqUBRTg4Upn+datvq2jWV3o0&#10;ngC0tUW7jJuyTsQM38Rx3rv/ABj8CvGfiLXtJbUntprO4iVJ284qsCDrsAwWY+9XOTqVI6JX016G&#10;GkZLmmopq6vo9D8MPG+jLd6xHcR21zbWErKJJ2VnDYOGIOK/WD4R+LLLwbp0Oj6Jf2Zt/syXM7hg&#10;Zo1Yc5Pc11vj74W+DPDF3L4a1u+K6Xcwbre4lAGwjqquepFcb4A/Ze8EfatT1qPX5/Kt7c/ZotwW&#10;KQLyHcnrWtauq1JX0Ub/AIB7iTbV4ys9u5wfiXxF450W38Rro1nJcWWqTh2uJ875FPXaOw/KtH4D&#10;+EdRstdj1B9ae10oKTNYAgq7kc8knaK4/wAbfEvXPGCjSrW58uSOBjEbf51bYSAPxFeT+Bfhd8R9&#10;XgvtO01Lq4vHDNJbSMURB/e3evpU04e5q0nZLXsb1PtNrpq10PWfiz4H8K+LfE/2fTLNsS3DCXyc&#10;sDt/iB7V574C16bwX4nv9HsdO8mRisSw3HCuwP3m9R3rgtNvviH8NVmXV9NuLG4eUxxyEeZ5jA/d&#10;4zXr2uXXiC2tLTXfF2kLG0wxHOg2TJG46kevpmnJSgmua8XorMdLlaXTTdnQ/tHeCdA8X3MdzbXU&#10;R1K3tkWURyYizjkEdvaov2ctFuPCdy9xpPhSRntIfMvr6Tl2B7Ien4V8/fCvwfp3iWXXPs3iGaN1&#10;8yWKFz/rNvIMmeDXtn7OnxI8R6Zd6n4fuNOkvYdQmLyyxyEmJUGMBfT6Uo80KdSCneyvbbcmSTS9&#10;xa6d7lL4sS6n8V/ibpM1vZzRwwKkn77Kl9nXjsDXovhf4n3vw98XatpUahZ9VkjjeNzgDIwGyegF&#10;Wviv4b8a3Uml+ItOsIrKzjXyQy5V/LXuwHNeKaw02u+MNPvZ9Yjsrq7Q2yMyBscY3Yb9KWH1UIaK&#10;KjJcq89dS+VODjZW0T+R+h40HSPCttN4pufFtxdRLEN0EZHlI567R3FfLOmfFf4b/E/4lWlprVnK&#10;9oE8mIx/I7yE8b9vX2rlNS+Jnjqy07UPBb6fZ3Yt4cm6Kn5o1PXB70yy+HX/AAmureGr/wAK6Vba&#10;ZeWUai5nbCqzj+IgdT706aUZe9s/ht0OaFFrmk3fdX2sjqf2lfh14T8AXV9PY2H26JkVk+1ZmaAH&#10;+FSa63wl4O+GGi/Di3vo/Dt1Be3ZSc3ckbkK8nPysMAD2ryr4gRfEe21IaRqdguo3c8hSKbBMLg9&#10;CO1fXHw2+IUmmaRo+g+JEt7d4Yz5y3BXaGTuM8Y9MVlNtUOXn1cl16XHKMuWDV5ONnppseC6B4E1&#10;FdVvJ7K/8xNQTy0kYl/LQDIJHGK6v4e6hJ4S17+1/EWtfaXtQUiiikLiRR0DL6+lR/G74j6L4auN&#10;H1zTrfb5wljZI32xMPUA8ZNeCfs56/bar4sv7XULMst8DIGmOQoznAB/Q1rQTcZSvtoays1qtHF6&#10;dT3vxp+0DHcjWrqPwwYZLwbkQNjfGvVmHQH6V5T4Th/4WG4stOvFS5MRJgPywwRjqXY9Sa9e+K3w&#10;00oSajeaBdwFFtRFJayMWIPdo8/4V8meL5zb3OhJY2t5o9tIFgnvtphyOjlGPX61lTUW7R39S4u1&#10;NcuitazPq74d2UBXUrGC/a0vNNlVS0/K3DDumf4a9W8GeJJdLn1S8lujd6jGG2xzrtRARwAx/nXy&#10;3p1t8OLjSbXS7bxbcTzQXSzefKxEr7TkquOxr2v4ifHXwB/wicVna3Sx3jSIhdQXkbbwQaiUG3vd&#10;/n5kztKyabUtH5WIk+LniDxBAulm3jm1RblpWjTJWCI9NuMnp36Uv7ROolPhlqNvc6d8hKhLgfdE&#10;g7569a1vDnwkk0XTrvWtIiaSHULdHeZ5cSoD1x7e1ef/ALU3gSWDwHpMsXi24kguZ4xc2WRN8vVm&#10;GOmO+aU4rnSWi5oX+8yqTp3SSW7272PlL4W+Pte8KeDbsXmg3T29/cKsN4x2oxB/hz296+k9B+HW&#10;i61NJqa61dI91sJs2ctC5UZwCT/KtD4hPb3vwdsbOO3aWxSNYrZ2XbICo64r508A23jbxDa6algr&#10;w2ukzxx4Q4lyf4jnlq6bxm60lo1KzflYUJO1td/y0O9+LFj4jTUtLGrW/wBmsI2zZuigBVTg4I5y&#10;fevpDRNb1I2FoYLkiPyxtxHu4+teVfFT4v2Vjbvp2obrm5TbHhowFdD97aw53evStPRv26fB2iWN&#10;rp8fhNyltGIx93t9QayhCUoK0ZWv0RFWTS2Td+9vzPGPCl3otnq1wtrCGfAlQucjGOgHY14ddwan&#10;da/cWjExpMxkQ9QOc1r2OhzWeuRSq4C+X8pyTlumK9B0PV9MGqTXV3HKk9o4WQDpICOePSvyN+5K&#10;TWuh96v3kYxa5bSNTw5BeapJcR3kLqkKGGHdgj5Rg7frWw1nbWq2AiAaR87gcY/E16N4T8MWniLT&#10;rnUNP1sQorMwjbgn/ZzXg1rLcT6vc2298RMQcfN86nqa8+Teuh2xaXKlq2dKbSS71B1lR1ltyJFY&#10;H5eRxXo3hG2IuyJQZH2lid20MOuCexFXljksLSEzwoDLFvdz37Csbw9o2n38rra3h+0hXZsk7ivc&#10;AVk3c3UOX56lq8gtUlto7HRh9nYl5SPmyzdweTXif7Tt15Phe1X7KS5uBhWGSFx/KvaJtGv9OsJ1&#10;GovtVTJGrcZx0wPSvJNT07WdWsi+oyRPbYJaN+SD2INdGDkoVqU2vhdzlxacqM4Jbo+cvhZdtbRr&#10;I0RZSoD/AOzk44+ley+IPFlppjWUMVszQq6STAj/AFmDuGDWXoHhKCzJEcEkDOxYM4JRh6Z7Vrav&#10;4S1O/KOEAjjYfu8HBx6Zr0cTVjUquXRnm0IThSSW56T4m8SeHtTSa6W1kKTxCNSUyEfHXHfFeU+A&#10;7XR7QXFsJJmEku4NtKksOmDXu/gyXSYY47fUZooIIl3EuNpLY6c1zmt2the363mnzwiIc70XoB6A&#10;VxxqNQnGzs2dkqV5Qlpe2xbvvhrfa3e6fc2rCOK1/eSO7DcT2J9K6W61u60y28rzXaCbesxC8MMY&#10;7V5Nca34hguJ4oZyFaPhx/EOuCD612mjeIYx5WkX0yxy3CBogecs3Uexrlrxa5Ls6aMo3lZNN9zg&#10;bXW4tZmvF05AstvksoHOB24rb8LfarXxVprwgos6gSKAR14JH0rqvB/gfTdF8Q3t3ZyyGLaBcKT1&#10;b1zXqtvrmm2NtLeNbRtJbjELMOSOxrCtUSul1RrRpSdpSdmn0Oh1bwzqem6bK2nMZJ53bzS2Wwjd&#10;OvFfG+l/ErxNpviGfTruYExkgDZj5TnGfyr3HQ/jnaXmo3VpdOYjcSIIpAcYPYH2r5Q8ZXk1x8Ud&#10;RkiBZIm2Ar127cE1vgKDTqKUWly3Rz47EJqnKE7+/wArt+p714C8Qw6tqE1hfWiO8wa4jlCj5SDj&#10;A969A0XwXby+JLO8EzFbYmTYW+8RyBXzrrWnapZavpX2KKQOUGSoIIzyM+1d0PFeqaXq+itMr4Zt&#10;mVH3cdQw9/enUj2ClV0akno9y3+0CLjWdKv5ZlO+3vhtY84XOBzXh9nDcyaxptmk5VwIpGZRnaFP&#10;P4GvpXxpcabd6LrsEg4kkVlIzg5ORk/WvF/BaxjU0eO38yaNQshXncFGAR6CtKErUnfzJxEE60PO&#10;x6t4v0URC0mlcN5jq0TA42465qS7OmnRZrOdyv2pjgjruXla5zXLi9ne4t0wYARIkmNyRnuK0vEN&#10;k9tptgz2wnEMaSbQTlyMnI5561nF/DqdEvtux5r4a0jXNfjWJLfy3S4aPe2QBtOM4713EHhXX7W+&#10;ngjsFuXjK+XI2AFx1Y16n4I+K+i3os4I9MEE28ZPUAnvXO61r2p2fiPUL+KQ/ZY1ZHPJBbHbHetH&#10;Vk21sYxpQUU1JvzPF/FOuT215p51N5W2SM8iMODt6AdOK5O48S/8JBeTPbSNbQRzDZGDhQT1x9a6&#10;XxJqerXSQXdwsbpNHyQM4b61Na6FHHJpkht1SS5YPtHPTvgfzrujZJXWtjikpOTSemm56tfWtkmm&#10;6baTy5QMJJlUjknoTXB+NdLa5WGO0gxbYchVXuOQePWsLxHfR2V7YyB5pAMIrqPlJ6FG+ldxFc39&#10;ldRTuN0Aj8whjhlT29azW6Z0NqSat2Whz/hPXoJY7NpbEIxXyhlc7SDtJz71t/E74ZWsep2V88zR&#10;xRorMr9mx1HtXPu8mn2mqG0TeyTG4iJXqj/Ng/lXSePfHEHiTw/pxmkCukO6SLOWJbjBx6Ypa88b&#10;dSXb2bUtbK56TdXOmXHhm2ih2q0ZHljIZmzyc+1O1nQNKM1j9nto2ka3WX5um/0FfJnw61y7guZ4&#10;J5kNswYxrklgVr0ibxNc3jackIYSpdcbcnch/lSq0ZQk9fMKeIjKKdvkQ6jpqXK3Ru9Kd3S4GxQe&#10;VYc/lWbeeG2V3ae8iiZyXbecbV7YxnpXpVlem4u5d935YeV0C7fmbacE81Z8XeGba20a6kmhIaVh&#10;GHYZJH0rSnNpxJnSTjJ72PM/iJ58ejyD7elxcxojqUYq+F9ulWPh3unee91W4Edlb265Zsb2dhnA&#10;rz3xBos2sXVq9s4WNSsRO4g7V969v0bw1b6npaWSM8avIol3EZyODj29K6qrSppd2c9O8qjdtvxO&#10;M1x9H8QXUkmmoxWLGNp6Hp+Ndf4y+JKjw7pXhqwt3NxCu+4GMFz2Oa5x/BGlaFql0tncXKtG4aN8&#10;Zidl6g4612WpTQWk73j2cYllKrGwXcSG9PeuOdro3inZttJ31ZU0HwlqdtqGn604aQfZQDkfcyME&#10;kirOt+KILm/itp1yFX94V+6wXqD6V1Nzrz2/h60uA8oYmeOVFHGz+GvKrjwDqE0Et7byJNaNl5lJ&#10;/eKuORXLGKbvJnTKTirRV76s5fxHptjeeMI7iGYy6Y8cXln+FXHBX3r6J+MUYe08EW1lEDK9lO8a&#10;kfdXPX6mvnN9Z0+MWEMMBiWFlEaHkMdwyTXtfxl8RXtnHotrbws+ppaIqCPA2RyHJ5rqqX9rRVvs&#10;swg1y1Xfqm7fkeDKL6z0uWC6VvNMvLn0HavYPEvhZf8AhHNFjt5HWO8Bnl5+6CMc1U0Xw1e6ukf9&#10;oRbbe3iPmbz8zbuhrofG1n/biR2OjOyC0sNpcHjJzxU1Z3lFedy6cLRl10sl1MOz+FB03RdH1Owm&#10;SS6iLxSg4/eITnKn1FafheyvLSb+z7TUGjlupUkmU4YsvU56VR8JXd1pdtpemzyPLPb2hnkGSQA7&#10;befeuha/06Ga31W2k2tHG8Uoz1bOePfmsa05SUk3c1pQjHlaVvLsdBqvxCm1TX54rNv+PfdDIzDG&#10;2NBg14/czyXN5HM1yAjFtj9PlQ9qj8MWLzy6v5W9rjVLgBBg52Dk/ga73xP8J5nFvJeX8VnbwoFV&#10;Q4Jz7gdKxjGMW7FtznG9upuz2j6jo9nqGj3CR2iA+cjMNzMpwSc968l+K9zPLbW0MMyvHIi+Yesk&#10;bAfyNV7p7jQbe1hiST7OZCxl+8r+ntWTHqEGuWl01mQJ5nWNmPTcpIJx2rooUbPm6IxrVU4uPVrY&#10;s/C6DTLWZ5JrRzLBHu8wA8huwFddo+k3Q8Rf2lBdrPbW8yrsZgeWGcewGa8r8RX2o+FrvSdIhl33&#10;MiZuD2ZTyF+teq+D8Jp7yQxN5B4lVfmKSZwTz3xXXiadoqXSVkjChJNqFtY6s9313xro+o6zM9nq&#10;bRXESrHsLYDADBwO/NeEXOsalJqOsQ3Mm9o5FVGIxgZznI9q8x8S6BPpGtT3EPmS2ssGIjkk7iep&#10;+ldtrl3c6X4V024udktxO4WR85OFPHPfArN0rKLvfmLjVb5k01y3F13xFqeo31nb6gwitHiIVSBl&#10;ccBh7V53ZxyORAGkkjEpCMDwc9Oa9F+JtpaHVfAk9tcKy3NsEZVPQnP+NePaUl3a6jdRM58n7S6B&#10;Qfut04/KtYL3U7dDnqt8+vfc9lu7q3uCsCXHzW/ll8dDgYIB45riB40t9DXUJ7KPeyFmQdcseMGt&#10;k2aRGVROYX2Rl9w7OSM8VZ/4ROwvdMFi4ZbhwwWcABT7n1NZxsrX26mkudvSydiX4XeJbXUba3nk&#10;02NnmkaMpJ83zjngHsc8VnfE3xncwzSx/wBkLuTJXCA7CvBB9OK0NK0GbRYLKxhY+bC4lWVgBuZT&#10;nIx61uftBaotro1lfxGEm7Ty5WXBbdjrV02nXjZbvQipzRoO7s0tTxW98VQ21na3dtbKZHYApjOS&#10;f7v0Nezt42n0zwfA82nhJjKzOrEvtHYmvmywd9NstLu54N4Qsygj5d7D5ea9v+HsVtcaZd3WrXRK&#10;Okjbc8k9gRXZXUeVO19Tnws5OT1teP3eZ1vhnxtaeIrdBFfFJoxjbkrn34zXqesXHi7w7Y6S13pi&#10;XGnzyKGmLDOTyMA18X27Np+pJqtuohgikw8ZBXKnpwe9e5yfEDV/EunRwtqZntrdw6Rb84I6bveu&#10;SdPW62O2jiLxs783l1NX4j6vpGiyXxgRB9qhVyq9gfvD61xOlanYWMjmNTIgtxMmDuIONwzmtWw1&#10;G18QS3enanpYSFYyqSnC4bpwa5DVNOt/D9jPNMPMjMLQo0eSQFGAPrV01qiK038Stb8jnbFJL3UQ&#10;/wBmVfPuBJM3Unf61yE+mTt4iuriO4kit43bfJ2VAcbSBwa6+LVrq28OPchDHLKylHXqQOMkVw2t&#10;3r2qxRoxP2ou0h6DDHPIr0aa1PMqWsvW56Rq/gzwsIre6tdZNzMwBESrgEn19KvfD+HVLO7u/s0g&#10;eO6jaDeRgAt/CfTHrXjkGPJjaIBdy4ZvRjkA+x4rvvDWsajpS6eYZTKWkJulK8YUcZNRXTUJK9/U&#10;qjJc8Xy29DqLXwhdSTW9kZnju7e6DpGOA6D7wB717DY/D3U9e1CG2gjZraWTE0rOUSFQMEAGn/D3&#10;wrq2va5Yai1v5ESu04Zs/wCrUYOM1p/F34lkfZ9L0+Uw2cBZp5I/leRT15HvXlzq80kr7fmenGlG&#10;MW2mrvT0G+LPh5onhqSK5HiCG7azIBto8KCvbnvisPR7j7drN1cwFnY7ZI4wRgjHY+1YEDaM9gpz&#10;53nwmTLEF8gcAk1Q8O+JGu7iO5hE0DxKYxFHgZVevbpUS1T0CLUXHVHpPimzXX4rTVHcm4tgfmXI&#10;MRHZgeoHevAdF8V251Yq+15DKw83HynH+NfRHhvxHbW9zcmeNI7Uhs55UqwwT7V8n3kulyeI7L7J&#10;tMMUuyRR/Fg9SfSuihG6a8jHEys4tNbn0X4sv5Xig/s1IGhMO6dRhs7h/SvD9Cl+yrep9pjlkkGf&#10;KT5iig+p6V6VbvDazz2cMnmxTBlVkG7Yx5A47YNeIaPok1hr97JLBJFKquDA3BIPQ+4rahopXMq8&#10;m3F/I+i49bh0/RHuSjvOFKIu3LDjIry2HXtU165SMRqzIDjJIb3BrQ1LWNQGg292hjlImVSTwBg4&#10;IbPfmj4YXl3Jb3GoSabCk7z7IgBhgM8k5oUVaTstypTcnCN2lY5/xT4h0jTVRGiMd0DtyBhhu449&#10;a91+Gd9Jd+HLqB5gERg00khyxAHGBXgcOl297rz3U3lsLQM6xsclpPx619F+GdKshp4v3n2Wk0TS&#10;S4A2qAeDkflWOKS5Y9zbC8znJ6WtseeWdwPDF0+pxXX+gmd2dZsFZQOi4Ndf4U+P9xqt5cf2Xolp&#10;FbujZfapdAOvOO/bArg/GFh4a8T2CaVHqoR3cSxFjyccdPQ1zfgjwbqfhaLVInCFJQI4ZFGcbmHJ&#10;NUqcfZtu/NfTpoKVSpGpFR+Ddta6nS6h4o1PVrp5Lo7wqt5aEDBHoOeteQJq1xf3YgWzeJjJhlBy&#10;Dg8g/SvbNU8CaqbT+0oBuiiiCuGbbye4ryvw+jWms6ZDNMAkkTPPKuCODkge/at8Oo2draI5a/Pz&#10;R5r3udLq1xq+mRW1uLVlVxlZTyoPYU7wBq8WoXN5b61p5uZIJgPL27sDGetYS+PL/V9b+zpcbrOC&#10;Ta6yD5WVfpXW2Qj0y41K7gMkZuJQE3nqEXqo61pKLSs9GRGScrqWi7mz4xtW1G/sI9Otl8uJjnJ2&#10;hARyDXIW097aeKLbdJGyCI4cnK8ema8X8ca3fWt5atDPdFrmdt3VVOOwz9a9etfhJ4usJbLVZ54D&#10;HJEHSIP5hUnn5q2lRUaUXKSs1oQqznUlywd003boehKsk10ljARvln85HT73lt1B9DXFN8Jdbhub&#10;o3VtNEgn81X2/Iq5zkkVu26X9sbO/klInSRgPL5JXPQn3NfSkmp6zNpWn2t6kTSPIpiZmO7y24YN&#10;7c9K8+UuXTud0aaqfL8jkrDXNHsYtPtxcvdF4/KkEalkyehJrj5PDq2V/bzC4SQvIyzW6nGFP3eO&#10;xFctretXfhzXLi1trSaEJcnYVUFMN6A/zqsksCmS6FzL9oeTcTJgsSe4qaVJRv5lyq3dmvhOj0q1&#10;0m6uXWWGRJ45CC0i7hweMmuI8ZeHNQ1Q6jZQ2p8mQ4WaI5Bxydy+hrduLq/vtWieBm8sEJIQO5HU&#10;iszXPH+o+Hru28qJPOYkr/dKrxk1urpq29upjJxcXfa+6OBOg3Q1LTQYlAtrUnBYAMYxgda9osvF&#10;em6d4TuIrpGuJplDFFU7MpyACP61meIteTXNIfWI4beG4jVPPVUxuGeSP8KyPAcdpf2RluUzbEtl&#10;Txu57H2pTd0rrZiguWVovdbkOpaNJqOkWt/brBaw26GVk6FgR0x6VSs9f08WWlXFvIrSuQjf73pS&#10;6rqcEMV5ZbiUUSI6YPIblAOxxXhvhG1ubm8tookJ8uQk7hgAggZFb06acZPsYVKlpRstXv6nufjX&#10;4m6yIYNMZo8SsAgUcKG44zzms228WTpaad4Xswim0naeeVgDknnke1d5eeCca9Y3d1ZkiG2aRmP3&#10;MjkAVifZfD99YazremWMlvfQqRNCzcMSfX19Kzp8jXw/8OVNTu3zd/uWpxniPRtQiB1OSWOSJpAr&#10;gYUgdAR6EVfh8O65JLalIc28k6bGQ8Mo6kn+deSy+PdRktbrTlxKkrLIQ38OP5Zr6S+HviS7lsoo&#10;WjQCNRLk/wAJHUY7+1bYiMoR2RlQlCpPd6mDqU2nvdy2WoJPB5E3mCaM5R2XovFed+F9Pt73WdXh&#10;tspHdy7ivcEHk16L8R/Ak5NnevcxRWssonYFw0jluQSM8fjWd4dtIpdVs/3ZjXzgQwYKXxyPwrFv&#10;92/NGjT9pZrZnunxeF7pXhvRdPtJQqxrF57AfMQx649K86u/B1jE2lia33y3LrsYdxnrjtmuy+L5&#10;tZtZ00T3yQqbRUYhslsnO0gd6ifXhb33kyRRvc2YiSE9QR2wPXFedFPkj87ndJJylfySODm+IF1q&#10;fiLUNNtoFUQ4iiUgH7nBbJqTxf4ut9K1zSbN9rrCqyTMOctnv61f1KE+EY9a1HUIUe4v2KWsIUbo&#10;N33mz15964PT9Hm8TXAe0tWaVisMhYbihUZJyfWtoxja7VlYylOSuub3m7/Id48ZdT8T2NxBGwNw&#10;IzuXgEA9x06Vuar4gTQoH0rzRcS3coMSjhUPpk969N8U+EtN8G6RaXJDvqF2piVSeIyo6j0r481p&#10;fsmpxTTx3FyrYkDZz5T+5+tdGFjGql2S+8xxEnSbenM3r5JnpviLS73Ur57ee3ZD5XmBWyAAo6rX&#10;a/B3TVtrjTpZl+SRpIzxkDIwCaoaZ411RNNjnu4gwYEp5q4OO+Ceteg/DTU9OuPNfVL5LG2Lfu1X&#10;AaQnk4FFW/K0VRUeeLu++pL4u8ZXNhqUllo1nNK3lhJbgDIRe6g9B7mvKtG8bXvh65mN/fu8MLiR&#10;bdTuUhjyDnAGPavZota8HPqUkGi6nLDdrIB5M2Cs7MevPXNfO3xRnuNT1i70uXTobW+jYqpXjzAf&#10;Qe9VhYp+642VtScVOS99Su76JbE/xA1uHxezjT7OG2Fy6sA5CoCP41NZ954QvLKRLaCXzZvLBcHg&#10;P3OPrXP3mjTaToukyy6eyPNK0MTqSQNpwc17xoOkS6/ohe8ZYr62USQrnEhReMH610zmoR0ei0MI&#10;RdSTuveaTNO98LTXF7oslopM1rpyqNg/jc5Iz0yK17z4eSx2N9a6m43XBDbhw5Deo9a5jW/G2oaX&#10;NDbR3KK7bVzGQeuMqR+NZFz4+vtO1yGOSN5oZCqESdYyeuPWuOMKskmvVfmdjqUk3e/Z/MdZ+LmW&#10;5ubOSSOO106MQRheHJBx8x716tpXhPQ9T1zw7qOoTs0METKyIdqtuOQre1eMXtvbRPJDFEJJ55Nz&#10;E99xyMmtq01OXTTbwwXOZZIi7wtgjK9/YU60dnHQVGp0krq56l8aPiPa27QWltLGHQkRW4yVCg8D&#10;2rQ8M6r/AGlHEsmkxWklxHs3KwCnIxuZT2ryi60WxvkS5udglWZXkcgk8dFHrWtqLXcNhqer3cqJ&#10;GGSKCIHgKnzbgPeslHmUUlq3Y3VVqUpPZLReRp6Nf3Hh7UdUF1cLMu/ywkfzFeeo9q9R1HXrfVdK&#10;jtZAzTxzho9ygZT618GL411e6nF7HJ5EEsp2naGy3qM5xXb6VD4qurNrmbW2jRpSqYOS2PUA/pxX&#10;ZVy+dNe9NLoctLMIyuowbXT0PpHVbbWdS1CO1swYYmT7igYBx1Jqh4c8A67oLStNfW02HMiRsxkx&#10;9a8rm0rxVY2sdxH4olKuuQFXGW7Yz2rzjQf2hvEuj3VxCJRcyOGilEqgDOcEj3FKlgKtWMlTadty&#10;p46lTnF1FJPofWo1Cx1GUyfZzDKr+XIUTdEH9zn+Vdtpnhi6gu9NinceXG5uNy/dcDkLn/CvlXwr&#10;8XNCltL611O+iiWaXzGAOMEd1Ir0A/GzQIra1UeIUljQMI/M3ZUdMnFc9XAV4u3spfcddLG0ZK/t&#10;I/fY+ivF3izSzcalDpuj2MsohXcZcnEjdOB2rxHxT8NdV8RaXKqXEIkdVP7w7VQjqEBrz/8A4Wl8&#10;PbG+S7tPEO1poyl35isS5PRlz6V2kfxi0CzgQm9jlV8GLqCw/wDr1y4mGLoKMoUZuV9PdPaySeEq&#10;17VK0Ukr/EfKXjr4Yax4PaJ72SGSNgdrRtkewriLaD5YyI2YyD5+eh9a9u+K/wATtP12V7M3aR2w&#10;wwJB+QjoCMA15Pp+r6Aik/25HuDYAKsB+eOlfYZXUxFTDU5VoNTe6se/icVhadZxjXjy+ckbPhzw&#10;PrGt3cVpp8Tyu7fMQMqq9ix9BX3f8M/gF4d8NbbvVryK7vVUExkBo4z7Duah+Blx4aj8N2pgnG9i&#10;TIynHmYPc+le82t5Yx7RCiLu67cc183mWZ1alSdONoxTafd+ptFRcYy3b1X/AADltZ8UXl5ObKyR&#10;ra3X5Wkwd5B/u+groNP8D6dDbxlvMlfHzMW7NV25srK5VgYym7r0HTvmsYaRcWyE2epui9lY9fz5&#10;rwpSvvqyuujtc308I2wOVklI7/vDgf8A16z7/wALylY1iyVDEkM5zVeO68RKCPt1rMRwCwxj8sVo&#10;W994jWNz5VszAckHD1PubcrC8l9pMfF4PtHRNwkxjJBc1MnhCwHzPuJIx8rtms2DXtbCjOnW75bB&#10;PmEn6c1cGv64SSdLjVFOS24cD2qP3f8AK/uNEqv834k58I2oZVCyADsZGOQfx61Rl8PaXCHdpJ0U&#10;cAFnJP8AOrMuv6qvP9lKwbGMSDv7U1tc1cY87Royq8IPMAP4ik/Z9vwZS9qvtfiQWvh7Tp1VopJt&#10;nOCHbt65q23g6zdWJluCRwMStn8aZF4j1JD5f9hx5z/z06+pqw+s6k0eV0sK2f7/AEH5VN46f5M0&#10;vU7/AIoojwranIEsyAEf8tCaSbwpFuY/bJ8bhjD8j8ambWdScndpAUdMM4P49Kjj1bU5Pl/s+HIP&#10;/PTr7cVPNHs/uZtHntuvvRSn8LFULjULo7jnh81jx6LqLy7DJeLH6u6ncfU5zXYyXOuEKVW2jwOz&#10;5B+uawrpdbx89/GjnJAC8/nVKfkx0uZ9i1F4fuVCY1e7yDkEBRyPTjNM1PTrkMZp9fmDMfmaQKSB&#10;VWHT7x1/favNk/3MAGrcHh2yjDF98o6lnO4n6ZreE7Lt8yuWXN/kji724vJZ0htNQmuFJG791xir&#10;0fgzUZ+ZZmwxzsyEP/fIqPX7PRijSfajayr9ySOQo2R9CK5Cz+IdrpO4Sa/Ncru5jK72/Bq9Ci01&#10;6+Z6Kw9ZwXJH10PULmDSLGFbeeJo5Qp3DHzDA6nGK8j8U6nFBKsyytGBhQTgM34etcf4l+NC3KPH&#10;ZWe0EndLIdzY/pXzs3i1Zr6TzrsvMvOCx4Fd9LDVJK6j925rTorD2daoo3/maSPfNSu5ruLEckjE&#10;nO98k49K6fw/8OUighvNTMkEEgLccH8axPhp4lsvMDuFOVPQg4Ir6B1fxHpU+i3I85ZmaNhsJyc4&#10;4+lfMZhmM6GJVLlfTc9ynQhUpRlGaafbX5nxzrE0bXNwkD7IQ7ke6568+teGa18cfEEevaPY/wBu&#10;3F9b2jgrbk7kjx0HTtWL46u9fuzdedFJHbKxVIYcEnnqzDtXnPg63eN3LxgFWPJ688Yz1r9NwGUR&#10;lQlKo1Lmjbl9T8hzzjXmxdKjQjKHJUV6j3dnqkj9NpP2vxqWmSWUmiGKQWphcmTcx4xnaBx+deM6&#10;Fr1xfqWigBRTye/WvO9V8CTR2Fne2kwkLqGcZ+6celdL4EvVs4JxKjl2JIIBIB78V84stw+HU/Y0&#10;7NvU/X8qnSp042tFTSk/O56XJe3Cbz5fyEZLcD6AVLYa3uCII8ZGAc46fWvNtY+JOiRrLu1OJZIs&#10;AxDLO30xxVD/AIWVpssLTQW90xwBxHn8+4pvA1+Xm5Gl3Y58S5Wqjp/W4OfZO+3oe3yz+ZxvywOS&#10;OnSnpNIr71GehP19/avGLP4m2e0B7S7Hy9RE35e9akXxN0bjzRPGD0LxlB75rneDq/ysv+38ua/3&#10;iK9dD1BJuBuOd3zdM8njipLyRotPuWcLkDg9yfWqFneRXsMU0UyyRONwZOeMfpV3U1xpM7lOG28H&#10;kjBxXnzi02rWZ6NOcZxUou6aumuxZ8ImOO2cx4ORkt3Pqfwrt7clsjqARyeQRjOa5Dw+P3amPaAA&#10;S3vx0FdZZvITlWOD0DLnpzXBLR2Pkce/3k/U0FlTk7d2D1YYyD/SuMmkjtoLucQqdjM3T5jt5612&#10;PnAxyHsAc4ArlUCNbznGQwJyP7vQ8GnZOUbnl3dnZn4ofELX7rUfEWrzyOebqXA7D5iMVycDgzxF&#10;sEV0Hj7T5bLxFrUMkZQrdycHsC2RXLxkBlOK/ofB2VGjFbcsbH8f5hUqPGYlzbb9rJu/qd5pPjK5&#10;sibYnzLfeS0R5BB4P419S/B74BX3iMf2jeNJa2jjdHv4dlJ9fSvO/wBnf4TP4m1n7bdwf6JAN4DD&#10;KyMDjH0r9PnEcMK2topxHtVUXgHPp9K+N4sz/wCrydChbn+1JdP+Cfq/AfDMsTSjisXd00/3UHpf&#10;zfkcz4g8P2GmeDZ9MsF2xRRcFgN0n1PpXofh3SUm0jT3l2qDEpIAyWIAP5+tWp9Kt/7MlS5BIMTA&#10;AHPzYrkvh9eTtoUKSSlhE0kYOecKcDNfm3O5SvJ3b1P19JRaSVly2S9Dev8AUpnHlxx7FUnCjjPq&#10;Grn4o1HzFRt6MT1BH1p11OkYIAJfBwCe3f8AOsUyyyYLx4A+YKeAfwqJT2OacrGg15IQAhwM9M8/&#10;rVdzM6uyxEEnBz3B4xmk8hWble4bBB79xV+GNmLbY159W549cijVnNJmjoejwXN7ZxzXLWqE4JDc&#10;qR0r6NsPg/A+mFFv45gfmEyEdOuSfWvma5t1kmhjbO7oCOmcV7J4X8I6ld24gjuRFmIuzM5Ty0X2&#10;HWu/B8uqdJy9HY+XzyL91qpy99LilraK+utOvkm8pYDGrkE7sjIY/wD1q2vBfinR/DU1vG0hdRgM&#10;SuN3PVvauu8IPo13cGxN7b3pxsZ2Yb+P7vvXoA+BXh+K7inll3fxgAZZt38JHpXpUMLUdpQto/uP&#10;lMRiaULxqXV195yWt6HZeIXa8hndkHzEB8KM/wB0ccVZh1O7tLaKOwnjltHGSI4wWQjqASRgV7Fq&#10;/hjSba0jiuLERW8YA+UYxnpkDtVnSfAeiLEly8JjSQbY1jJVTkcHANd/1OfNdNJtatOx5rxtPkV0&#10;2r6K1znfDvjPTZbGK0mlEcjKQgXG/g+oJruxZ6Lp9ncS7j5dwgV2BCt16E9a8z1X4WafZSPeRS3E&#10;ky5KH0P4YOKxLXQNU1yJre8G0D+LOCMdDt7VcatWGkqalK3u/wDBMJ0aM/ehVcY3vIsWOtWM2r3U&#10;dmqKlmvIZuqsMZ469K6jWzpmq6RJFqcjR2bqTiElQB2Jx1xTNE+DegwiPEMokTIdwx+bP94960f+&#10;EJVEltrycGEnatuF4Qex9TUwp1lF80I639PmFStRlJWm7xt6nylf6ZpfhSexFvcSXdsZSyMFJkIJ&#10;4V8dh2r6T8LeIYNS0y7maJLaSLKgEbAR2fPvVu7vNC0s/wBnxabJOVXO7ysgfU968I8Y3uoap50e&#10;l6cfKgt3+0szbAQemR6CuOTdBu0k7/ZXf18jSU/aRV4NJNWbtt6HrXibxXBLpFusMKtNFLsZbdgV&#10;kHXJNVILm51XQkubdCWkXYiY6MGweTXl3g0HTdES7aAM5hCEoeCVPX3Jr2nQdQubuwtA7LG7Sg+W&#10;uFMaDoOO9TCo6rfM7Xjay/MlrkS5VtK+pyPj62l03Ro7ldq31oi8OcqgLDJGe9eUX/gzRrwWkgv1&#10;mMZdpWOQivjPQdCa5n4zaf4jvr66tbC7cqGfcsj5MiHtzV/RhHa2Nsjb4kmtma4TPzqynt6kmsar&#10;Tk/dVtvuOmlGVl72r1+/oc9bQWGp3QdLd5CMxssanI29COelXGt5bee3W5tVkDlo4w4YkA/3SeB+&#10;Famj2X2CSPUUsLiO0lBjLocnPqfT8a63StYsb14FkibbCWNukjcsx/iJ/rWPInu7M6k3rZXPJfEG&#10;jf2UXMKSJlWUnoCcdAfWvJtQ1g3hjtmxIoO3r9445r6Q+2SabZz3GoQC7geZ2MfmAnJ6BB6Ad6xb&#10;34baLqtqNcsoysrE5tpflSLP931NEY2u/nbqOo27Jdzwrwzouo6ZqDTJau1vImxHVSVG72r19ra5&#10;0t7dGmKxPEsnTIdSeVz61z+k3UGnXMFncag77zsCbmcBmPC9MV9Y32gaS2n2tldwRyzJCH8zO3yw&#10;3f61FnNyd0rLqLmUUkfMcst14iT7B5CJCXBdCu3hD1DeoqjP4UvJ3ucxQ+ZaABVYAecjDALZ9MdK&#10;93OnQ6aJEWQzKGUQyAAKCe3vWLaeLtKd75L+ANuUKpZcA7T1z/Ss+qTdjKU97LQ4Pwrp80EAtFVE&#10;Uo20ZON3sRXW2WvRWWmy29wr7Wccn5grJ3z6Uur+KbM5Mduot3i2yFVwFUfxJ6GvFJb2GW21ia1u&#10;8QhNpaQnJdjxgetZddGQ5W6HaeMdfgv7yF1VTwEDA4EjHoce3vViHw0E0TUry5t98kUZSJSwOZH6&#10;fd7Y5rIsbc3y6dAbSNnH+rYj5tzDjPoK6C70fUrixntizRxRyKSitjft+ViccH2FQo3bbi3v95Db&#10;1+Rxvg7wDMYElmkjVJFLgrwxA/rXZ6f4nm8n+zrVm8tV2qGBODmunh8P6lJc2lhHLaW8MCqQzjJZ&#10;G9PQ10XhfwPDFqksccyTmOTPB2jg52/SuyjRldKKau7MtTilq9lc4dIpNsP2pJl8p8FWztOfYfpW&#10;po126z3W6yaZWUM424VcdADXsWu2Li2nS4sgFeT/AFaMDz2yRXmlvpup3sa2z27QjcWLRMORnPzN&#10;9OK6ZUHTkkm38janWU430t6jL+IS/ZrgWbFS4CkDAU+/uK7GfwwLuwiuJnCNEOIdvMjerH0ru9La&#10;yW2jtnt/kRQULHO455OfWt2wsEure6SeMFJV2g52sAOhUetehTwqd7tO628zmqYtpbNJP8Dz7Q7S&#10;/wBPPkwvEPMXcI3Bxg+9aGieDWk1ATPJEhVWLIp+VmPP5V0d1pGmW5gD3JeRQFJc4PHr7Uy1027T&#10;VlkQYjCZZ8HaQB0HtWsMOk4pxvZqyvexlKs2pNOzaerVjK1rX4NMhMUJ8uZiXdicgAdQo981ythG&#10;l5Z3M1xbtbgDcWLlXKscA4Fdx4ns7aVRM+ngyRxkoQPvYBwTXD6FDc3unX/2hhv/AOeY+8QBnBz2&#10;qKql7Sz1VnZDpcvJdaaq73ZbvE0uxFisMTSxNGCCfmfJ/oay9e1EzwJb29uiRoC3zHJwewroPCel&#10;eHdTsykjTC4jzGwB3cjuPesTXvBP2Oe3C3rNAH/eR5+cjtzWNSFRwvGMeV9uhpCUOblblzLv1Mzw&#10;p4fi1W3lH2v7OrEBjjrtPSp7nwm+k6jugWSSIfcJ53t0+b3rpNT1sWtu0MEQVwoKjj8iawNH8Wz2&#10;6rHJp0zNI/Ls2V54zxWXJRi4xb95faRonVaclt2Zm3er3onjheKLzTnIMYLhfUY6ZrhfEJaztpYl&#10;uWfIZ/L7pz6+/WtrxbrLw61EbY4RiQ7ZyVA5OD6CuAu9bSSS8CK26SRgzEbgFPtXPVqL3lzN20uU&#10;o7aWurlDT7p57eIF1O0KSv8AhV+41RYdxUKNyEZILFfoO1JpllZrp19eXDzxwWcQfdGilmBPXkiu&#10;Ds9SttRMVzYSHyJXZFkbhjjvgn9axgnZMUmro6fm4GfJIjA3OW6sAM8jsDXEzalE81yruiOTvjSL&#10;osY47/XBrVnebfJbmUlmXhiQAQTyK898UWb2up28kMJZ4o8TL1JXvn1C1UYg11OjWR5PILTYGWJB&#10;5A289Bx8wq4sEgsbmZolDxFDHjoqs3JP51Rs5xHE0C7H3HLuB0HY8+tdJoQj1GxuRvfdPcfZIsjB&#10;BU5OfbIqpPRs2gtjbtNLtriA3FxbNJaiMNKpO3zWJ4QH0JrqdUxZ29td3VpDKwUC2tYU3CL6Z6gV&#10;zT+ILdJ47WVi1tAHVABwzA9T689K5rxf4jvWvWjeVFlhtwxVTnylJ4B9z6VmtdEdcUc/4pTzb0XU&#10;0uYfKJ2k/Nk9flz096r2LtNJHctIcW0ZUxg9d3IznsBVLXZLeW2W5Vsysh8pRkgHod1VoLl5TC0i&#10;RxNIDhm45GMDHtVcjaNYWXTzOl8O3z2tw8GV8i6V/OSUbVQEHHsea5Wy0W9v53aBYnO4rGhXHXj8&#10;RTtX1RoomtFl866lKqZCoUFCecZ4zXNaHHqNnf6bLNcG2SZn4yAZFX2B60KGjZUpapWOz1Dw7LZT&#10;2NncxxLq5y8sVvgogJ+Xd74ra1j+x21KyAndLnhJCUO1cDnHbJrB8QeI7KIXMEE5EcZLTXWMykE8&#10;gN3681R0bT2e20vzYZh5ss7LNKOseMqTnv6UmtNiou2mhf8AGuqR2e+2sp5POZNxjTGcngZ781W1&#10;e217QvCttLA8O+W4je6cMN2CwHltnkD1rj/A0VjdTalc3MbtbW/m7p8Y3beQpNUtS+I0lvol0jRg&#10;w3QMMquN4VTx+BA71tCk7pKN7NXMZ1lyuTla6djpL2S0vdAvQLlJ7m6mMwgzjyVBC8/WuM8VQzWl&#10;t/aASJDGIRbKVBDNjdgZ7CuI8L+FNTv5blYLf7TuVCsitgAE9M9xivatd0W9sPC0LX1gXSzuAICT&#10;wOc5IHbtXR7OMGknfUwVR1ItuNrLf0L1l8Rb46PM0apc6i0arFbMBGgBzukz39APWvKdZvY5dIu0&#10;ksWVp+ZJHXGzB6/WtHxjbQWdxpt27gyrYhPLTpGznP8AWuSju9S1OW109dQdw5JkGAcJ15/liqpx&#10;S1sRUnJ6N36Hp1vN4Gv9H0ixtYpJtRMYMsm0+VGAON5q58Q9as/FHh6zsrMlpNKOyZF5EwAxuH+y&#10;O1eP+IpksJHtLMOAxjUhBtyxPRj6DHSvRvCuuWmlNNE1g4uxEcKFHEbcszE9u/NZzWqauaQne8XZ&#10;J7spaHrt1HJpel6bJJHPBEgSWNcgSNzkjv6GvT/EF1q2ta5Zy3jAzWtsY5UxhTIoLHbnvXn2o/Ej&#10;TtBhtbyyRJp7lTJBkgGIIcAsR1z2Fdd4G1231G1bUtQ1Mz6nPKWMJwqLuGOPesZRdnK1v8zaEk2o&#10;813p6JIgWKXTtJt5rrSplWVuYJSGMyk5LIM/Kw6j2pdO8SDS5J70XkZhgOAJl2gg4GDgckUeL7i8&#10;lnt1WF96/ulhDZJZj97JrzXxNbXVvcvpOqTlBJsVowF+TPO4OOM8VrThzW8yak3B6dLI9q1/xxoH&#10;jHTbHT/OQwjekqqvlLgdGPOcV4JDb6LY6hLHZS/aEstygs+VIcHIHH5V5pqMun20jrC2yVgY2J4U&#10;quACPrVfQNJvRYX0kKiSaVkeI5wR5ZyfzzXXDCqCdpOz6M454hzavFXXVHqvhnxNb+Kb2PRYNPne&#10;5lcGKMkBA0f8WewA6kV9Aajodr4W1jSre4nSZBsdJIFP3mHI9CAa+ePDniB/CeiXE8UCxavqcjKJ&#10;JE2ta2xJLFSOpY8V9DnU4rpfBE90DMk0KgdOMnDZHU4zXn4yLUlZe7tv1OzCNNO797R+iuc/B4i0&#10;/R/ENzc3DRzI7BZd5CtFEwyXUdzmvPviN4jj1CW7iN0kcThUD8kmJuRge9cJZ6jY3eteKLiVWdLa&#10;9dIweMBWwoFTeK4JpdO1HZA6stwrSZALAADb+FXSoJTg3vZGdSu5Qkul3odT4F2pq2iWkBRI7RHw&#10;/bnnnPc0zSviFP8A8Ji4kbdFPcPApZRtKqSFPPqa4zw5Gdk++ZRIIztLNzI5GFUetbUGp2tjOzSW&#10;Pn3pVY47cDPlEdWJ9K1dNSlK6vpYmNRpQs7a3L9vrYvdcvoJGjFsJnALnnenAKk9Aad8Q722vv7L&#10;CyKj2sDrFDt3Kw7EnpzXNTeJtPFrc+bbrJcsjFYkQjJ6Fs+tdvpnhWbWdOtpJEuYo1gJIZQhynfP&#10;fjtT5Umm1toHM5KSXXU8+vLmEeGop7gB5zOkbRxAApv5U/hioJ/E89n5TMzbfKQzwsuQ0Z7kHqcV&#10;palHp5YFvNaKQFfMUcZQcYH1715T4o1KOTUbTgsjQxRsM88j/wCtXVS1aOOrOy37I9Z8Bm8s9Xmn&#10;8P2cDm5jkz5nJiB6HnpVbSrnUbK8WysIpru4MjTSyRqcM2T09vapfA9wbZfssVx5a7Wa6lXA3bxw&#10;hPooz+Nek+HvE0+m6pdXsQSyt1wIpHTcTH0IVT1Jx1rKq9ZaX0NKSTjHW2v3G9a+NNXs9I1Czv8A&#10;ToGZHR5FnTkBzjAHrWDZeIdN8OxpfXGlGaN5Ga0t1bhX7O3r7VLeXEXiyTURDeSbJn3STSLiVyOg&#10;UDoq1zOv+H767is0tokmjtFWFXBJIVcDcR71wcqvrprqd3NLo722e50uo6ppWuWIa8sLm2urwMYy&#10;jjaH7BgegNec2GgX1jawpcu4xujZHyVOTwK6rXdOu9J0kTyAKZJC8WT9xEGCfqa9I8BaNaeIdFmS&#10;5IaSRJDG5bBTYOC1CajG/S4+RzlZ729DC8NRXNnp8kc7LJEoYsduCNw4XPf2qPwr4z0TSNd01L+C&#10;eRbeEgOB8m1+xPtXO+HbiZ7ZjFM0wjmWPbjHyr0Y+tUrbxbpl3a6pZ3M6IWkJQFPvDdnaD74pON7&#10;prcpT0jrb1OC/aD8TXep+J7uMSNHFp0QMEY6EMcsTnv713Gh6a19H4fgub4QrPZC6lZeCqqTkk+2&#10;K8S+OF9cX+vX1+yeWJEtomVOmTH6/hXu1/qVidH8MWNnZETf2dBBPcZz+7kYMR/49zXdOKjh6CXY&#10;46cuavXbd9fv1NXxhpdto15oUFjfSSwJbSFCw5keVi4I/Cud0zw5Y+I9Q0uwlVoraziku75x2ZyS&#10;EU9q2vHtjFbST2dq7u9o0CIQeAc5KqapaRrJttF8Tm5i8iaWMx+UBhkyMZYj1ycVwXfLpu/1O1pc&#10;9mtF92nT8DL+x2thEqWV9I9sGma2Up0fnnP4VlaZZ30y2KxFZJriJpJi3RCGxkg9zXV6DrUUemQ2&#10;1yoaKeNkRwuXicrgH8awdOnWzht4ZXaO6CTMikYK8naPfNS0Gmn9WO68Q6rDpmkyabYWbuL0BGJ4&#10;aTrlwT/DXz1ceD9S1NLcvGtu884hCptXeq8Lhs9c9a9s+MmvjTNMhfY0l61vBEHI2LGCoZgCO+Ti&#10;vEPEnim5msPDXlssaRnzF2sdyy5x835da9PLYS5bpLV7vU4sxnDmak37qWi03ZL4x1HxXpmsjRr5&#10;UlvLGMBJD++MMbDI5HfHrXnvxM8QarKsMYnZ43iX5QMAetepy+Kf7N8Q6jq144u7q7jT90nIJAxh&#10;mrKl1PUfE13q2rrYxSw2Fv5gt0TCxheBnH+TXrUVyODcFolf1PHxD54zSqSvJ6LqkerfBn4aaroC&#10;/wDCQ6gIpLG40yRw8TBtjEfdYetdHoes3Ufi3RrKTRLW5SS3W7jEoDMqMeOeMNXMfCbxlqniXRot&#10;O1PUWgs5ZyqhQEQ452LgV7vr8Vpoev3NwsERjgsYorebIBKhcYzyc8185mE5KvNT1bVtD38DGLo0&#10;nBtRTTd9/Ml8a362KambWJS86jyhgYLN1+pFeOWsk01kYmy64VJDtO1S54rRgtJ3uP7SeK6+zxTq&#10;YJH3FCh6tg0zwRrn9oWWrQs4JOpLICeyhuMe1eQopJnpOpzyWttHYTxBHZ2N1pMG5t12R5K4ABbH&#10;3sHntXD+OvEhlsNXW4gVJZohHEucEsv8QrQ+ONlqtrqPh1pMF7OF5xKh5WMn5QfQ+1d54L8H+HfG&#10;/gnWtTv42+1WkLSW2WIUMPT616VGMacKVR6q9n6nHVnKc6tNaO11f0PkXxz4m1TWLWzXUJGdLWyi&#10;ghReip2Zj65r6T8ECY+CbLyYFSdYpSlvNGZI7hVOCDx1NfPPxVEV7BoEtlAE3WSrNHH3IY8kDr0r&#10;0XwH47vdH0WSORZTMbiMRBwcAbe312172KoSqYanyx2lex4+FrqniqvPJ2cUrnvvwc1OL+yNQt9H&#10;8NRWt5c27CUpISYw3Uc9K9E8O+HL1bmIRTiK7Futu6Rj5UjxukbJ6FvavJvgj4lgn1bWoRjfJABk&#10;HG6SXOCMdRX0JoHgzUbj+2XtL63JtY/KlZH3OJR97I/ujvXzGNhKNWas779z6LBSjKlB6duxi+LP&#10;EfhK++HmnJbwedLZO9yqk4EVwjFCT35HUV4p4bvZ5Lm5ZCYy0DL5cZwZEYDJPYDNd94d8JaGdP1d&#10;PF1+LYT3EkVvKmYoonUZ3cdQc8VyEq2kV4y6ddJLHawfZ9/GXw2d304rnmrxN6Saknb/ADIdSuE8&#10;U31vHaSmImA27mXkEw8ZTFbfgj4Q6z4m1y5eG8S0hgtUjJb5nl2jkqOwridK0YWus3zwSeVBa3Pn&#10;dfubl/h9mOQK9G8KeJvEnhvxJaa1YQxvZ3KyQyecSQrcsvHYY4rDVJW3sbpJ6yT+LocF46gHw+1h&#10;Lo3X2iaOVRJEqZU57nHQkdq8kvbuG01S71ECWOK5gN1IrAHdvY4XvgE12Pxt1nVF8TajqL2E8Nrq&#10;qLLGrDKgqoBKN7EflXjOq3GsP4b0yOezOTGyI7/xoXLLk19JluHTpUZSablo9TwsdXtUqRSaUdUr&#10;fL8Rsmri90u801wIlKtPCrH75PPX07V5Rp2nHWLma2kuFghVScluFZfQd69C1fRtPnntPs+oeZIt&#10;shaNuCrkfNGvrjtXV+L7jSNG03SLa0sBDrc6FrhJoyWhHQA+5r6WjJQSSWr/AAPnq8HO7k1aOnr5&#10;FPRtOi0jSbSZUkEUrYTcOX55fnse1fW3w91ix1/WNN0zTLW3E8FuZZ2VcBlUfxH2r5l0KZ9QuYH1&#10;iWUpFFbRxQooCEt1Zs+ntX0v8JdZ8OeD7q8gtSJb+cHEm3IKtyRn2r5vOLOMt2+lj3sp0nCzSjpe&#10;/kdv4T01NIS7tmRRcLO7AFc4XO7ge9dnrHipvOtL2+twhVFto41HXf0b6V5l/wAJXYXnie2itopW&#10;u7pgGuH6K6fwuOw9a7/xZbwX2o2UUUe+RDJHdoCfLj2plWU+ua+Jqwmppt76n11KceS0baaI818X&#10;6NqujvcvfTSz2jKsziNtpjXd0HpmvAfFNxrPiDQNW1w5tkFxsiRj8zxr8o2+o9a92+NHiyO4jK21&#10;4AbmxiinjcZVGH8X0rzDwvc2Nn5FzdK0zeZHZW0bt+7LP8zMFPUAcmvpcrjy01Plu0/wPBzGXNUc&#10;Oaytrr1OE+E2seHvCt+IrxGfdGSzSY2r5g5IHtUNjNobarrMdvqsLRzDEXcSAtkCvYPHnwf8Oa1r&#10;VvaDUm0y4lAQzH54ZQ4yGwcYzmvEdV+DumeFrme0l1eC4kSUhLhQQNo68gnmvpMPUpVLy5pKUlt6&#10;Hg1qdWlaHJFxi9z0r4geGYoYYlv9QNmzwqyN5bMoz0AK9DXP6N4hvbDQ9OjsQ13dWs0ryzsTgoww&#10;pwOuPSptD8aasIBZAi+RpPLj3/O5UfdLZrobS+0/SNVglkGy6Vsy2UZ2+Zu9e1VyuKs0n1C8XK6d&#10;r6X7D/BvxF0rUtD1HT/ECoNQnciK7jBLY/u46/Svoz4W6Yuk+EZLe0kfzJdVtyAVAcpuySR9BXxn&#10;r1g9548trltDNjm5hMKQuGC/MMZXvnqa/Q3wrAZZ764t5EP2dXZ1x1AXIP1FfJ8TQShCMW/f1a7d&#10;ND6fh1uU5uS1h7qezfqWfH3jI6fqPk/bALOS4W3eM85DgZxX5l61c6pa6n4iu49UdxNdmC2RTktG&#10;HOFGeigccV9par4UNrO+u6hrUCpdv+6tZupRzjcM968Ul8HQaD4qgjlnWVIEjmt4pEHInbA/IjNc&#10;GRuFNze/Mr7fgjpzrnq8t9FGXfv1PTtP1u10zQLHX9MNyfJVVnsJDuSJkGCSp/hNfOQtdIKXniQa&#10;ZNPcLcmfYkpWPa7bgD/hX0T4wu/B2l2kMVvdX51WVykyR8wsGOHLDoFFfP2sXMdhqPkQ2xuLCZQh&#10;CH5dwxx/OvqssVlJ2er+9HzuY7xvZ20+Zwvi/wCKl74yuEiHhmG3Zn3Kluh3gL13Hvmtay8H3bfZ&#10;NiSQW0rAzx7MGQDqAT27V2Xie60yK2R9N0O9t7t1VUdPugL1XPXnvV/QNO8RRW1pd3zSR2wiIWGT&#10;7zscNk55r36VRKC5Y8q7M8SpTfO+aXM+rtYdqixLPLFCv7qNVSPf/Cp7fgKoxxRrJK2/92DuwR07&#10;YH1qjHeySPkqWJwzEc9R6VoqDHapGz/6w/NxnBxgAVq9OpjJXbKlzIAxDqXYkZx6dqxtC1ONvFPh&#10;+38tG827PXqCqnk/TFX7qbyeW/hLAcdQvFefeGoroeO/DTyowDySyKSMBgI2+Ye3HWsKrvGf+F/k&#10;Yyk4uHnJfmdx4mDfaZgVO4uwBzj8685uI22sSiqfn3Z6kAV6J4kAed1CkuszbSehy1cDq+BFOolX&#10;K43Z6qD2Pua4Mpu6kWRi37sjndNWHySilcDBG7ijzkZQv3UxgnHJPrVba0cSgFckcZ7jrg1akQEA&#10;7gOCRn0NfoFJngbNledtvyk7Rkj8Ouc15p48uz5CxZBGRg54OK7yUoy7dxYhgT74rxfxnfP9oWL+&#10;6MnPPWu2no7nDjJe5buckYwSM4Oa7fwKoF3csoOVibGK8/8AtDegrvvAcrNc3JwM+Xz2zmtlOL2P&#10;MpRakrm9dAvx95+uc9vSs+WQtyDjPTPUVauUZXKjacDAPqPWs3JzgjPOSOlbXsdEj6t/ZmnEcmr/&#10;ADjkLj37HFfYOveH4/EVlHCLjy3hG6ORR1x0Uk1+fPwV8SJpmuLE2Nk/fHQrzX17L8ctEsClraK8&#10;5jLGWULlcnsK/M+JsJXePlOEG7pNNfcehhn+7SXc9y0XxjfWFrb22paDeIIkVDKgEu4L34ratvGv&#10;h64lbEsgfphkZePceteJWnxwiZI28uURsPu+WTye/wBKnT4y6ZGsyx2siAsMbY+W9ck/pXx8sFWc&#10;n+6Z6ir2SXNf1R7FJqPh2GSUjWrjLE/u0YjaT7Vg+HruDTLu6YQyrbOAVJUk4PQ4rzdPHOgCQ3Ig&#10;mMuN2XUkFiP51qW/xfsixzcsW4JAQ8j/AD2rP6tOzSizOVZtp6Huz+J9NLFjHcZwQR5Z4BHHbk0y&#10;bxbYrb4Zpiy7T8sJIHsT715cnxSs5IH/AH0hOM5KkcVx978YdKt2GdRm2kcgIdvHesIYOrOVlBmc&#10;sU0jvNDuFs9dvrr7O+yYMx+Q5JPQAenrXaN4usiuPIc4JJ/dkbMdM4r5b1T9ovSYRNs1CTdwS3lk&#10;AduPaufk/aLhuXjtrO9eZ7hljjAQhndiAoH4muqeT4txc3QkopXbeySMI4/laik22z61fxnp3mBv&#10;LlGTlXEZXce9cx/wnemSeILRgjqBBIqqVOecdvT3r7N+HvwpsdN0ezOqRrc3jxozh/uIzgHA+lem&#10;23grw1dIhk0K2yFIDbBuA9jX5JX8S8rp4qdCzclezbte3yZ+h4fhLFzoQqSqRjdJ2te1/mfD0Xiy&#10;yRXby5wpAbcI2OCa4HxDqcN9qGnXMNvKRDIuSVKkgHJxkd69o/aW8OReAbOz1+1upV02a4WGaIgk&#10;QswJGCOcH0r5Ag/aD0MyI39pyNzg/uiMfnmvveH67zXD/WMNSlOKbjKy+F2vb7mfJ5rSqYSu6VTy&#10;afRo+r/+Ems1ZMLKrHniMnHHSlHiK1BdmEjA4wNp7V89Wnxx0OaXKag7HjGEbge+OprYk+Lulq8k&#10;jX0hGQDmM4H0xXqSy/ExaTpST9Di+tqy1Os8YOdSmtJ47d2WPGTt2ldx5x71u3DaMscNv9umQIRt&#10;DMQCCegzyTXmEPxj0kMB9tuH6jiIg+ucGsnW/iD4cvv3l2ty2QB5iRFSMdPT86p4Sr7qdN39BRr2&#10;cnpqz1q8vdRshLLY+J7jTQ2AWhX94U7KGweD3rO+K3iPxT4oOnG0upGeG2+ylmUbJlI5aRmxya8/&#10;g+NWkqsUP+lMEAXJh3bh6n6VLdfHSwhRCbK8bkbSIuuO/HQVvDD4unypU5W3s9iK1WMoSVzofh9o&#10;WteBrMm/s4biJmBkltyS0e7oSP4h9K+T/HqNoVz4z1nSpMGTUY2TIBDLMMtx65r62079pfRra1kg&#10;1DT54opxjzmQMFPY4Ga+W/iZqWnaj4d8VSWhBjGoREbQRuJ5717OTU66xblUptKbinpo9TzMQk4U&#10;0tkzw+2+MviVXwtxCx75jwfoCK1o/jT4sYh/OgJ6ndCCRj/e/pXlcEBkbCsD147mrslmQ6t8xUYB&#10;I7/Sv0GWGovenH7jneHpv7CPVrv44+KVtkMV7CVz8w8lVye/8P8AWvQPhN8V9Y1XxH4chuJ4gt3c&#10;P5iiMD5VHQY6Zr5a8RSNb6ZbygEkyke1d58DJy/jDwmQMKLgkd+TnIxXn4/A0I4evJU0nyS1S8jj&#10;rYalFtqC2OR+IFvbz+JtdkjtFjBvpxsToCGOSM+vWuM8MT/ZdV2EnDNjHQ4PpW98Staki8VeJFW3&#10;X5L6bByc53GuRmvD9ss5vLAbylZmHVj1r0sIm6NLzgvyNKcrOL7HurWsbkkZxk5x7cAZq7C37uIk&#10;gjBJJHQ47e1Z9jOZoQxfbuUMBg9SBxW0mSzdAoGM+h/wrpitD6GD0ub3hi7EWoWpK5EjdQSCuRjH&#10;0NUxqOteH430621V7WEzNLIkbld8gb5Wx6j1NUFvUW5UpJk4UfKMDj0xXpPxA1fw3NrXgv7dpyrF&#10;GYpNQlRyPtFvuGV+uPxqJ7rS500rW31v+Zu/DLVNf1Z723lnfV2QyXEtrO3mJdHaBn3KYr7p8FXl&#10;v8IvhnqNl4u025l0/W3N3PHaRv8AIH4WB5eOAPQ14/b+NvDPgD4waLqvhrwLPZ+H9ZtUtbVbmMpE&#10;PtGEeaLdkZHcV+l2oz6T42e20C5077bo1pcCN/NG2GeRRuAOCCQK82rdtW0TPRVTkirxbSV277W1&#10;Pzv8I/DDw5JqNh4oku7A+GtNZb42dzKHujE4J2MB1CnsDmuv8c/FPxrqfwK8da3/AGtNAq3n2awM&#10;I2qbCVwqpkdtvANaH7W3wW1Lw/4jsh4X0O1tdN1tEt8KQkHngYLOT9xQOetcdrX7M+t+H/hFqEGt&#10;fEa4+zS20lx9gsrfdDI0HzAea45QeuBWXw/E9naxpUqwnFSS+JXj6n5raTezRy3FypJbzljDHBLA&#10;LnAJ96+tPHvjDVdV8DeGfGWl3gt9W0dX0++uIiPMETcBgeTkeorw/wCG3wv1PxT4W8W6hZvEV0iV&#10;ZHgbh5wVyRH6EDmqPwXl0y61O50u+gkkg1bMMSlyNkg6Ej60V4QnOMutN3fmrao56NVqLj0mvuZD&#10;BquneIrLUtS1jxbdnVIYhHYW6rvEp/iLt/WvrH9hy51bW9a1MXWpTy2NjENliZC5kkbvgnIUetfD&#10;Pibww+kanPFIslvcQSyQMjDBX0OPSvuj9n3VfhZYaJ4ElN5LZ63Dqa2+ptDI0Xnwu2PnPQrXWrOO&#10;iuna2hVBtyaemjufo1o/j6S+0zxJ9i0nbKIpbOK5Qb4mHT5iem08HNcZ4O+AE+kaDaW3iLUoNQS6&#10;ul+wyEmMW0hXCvIwxu29h0ru7CwsPD/h/wAcQ2N5JbaS2o+ZF5K+bJcRNhpFHfBPerJshfXdrc6p&#10;vHh2a0S6tvMl2tBLAePkHPTmspra+rsXCpy83I+RN77t2Wy8zmPi7rvgOw03w5o9xrMV3aaZcf8A&#10;E0tpCXdmjX5CVPJAPbpXJ/s/+FdQ1rQ9V0fxLBdwaXfQyNt3+WZbN22xyEdkZeOe1eifEP4aeCtX&#10;0m41XRvD63+rm5jmcov76ZF5YMW9ulcppHjW51Tw5quo32mTaZC+nC1SWdv9cqkgIoHTBrmatJ3t&#10;8tjupSc8Pywcr81nzWune90j88P2q/2aNN8G67rF54YmhfQVFuPLLlnt5JlOAGPB+7mvJ7D4P+LN&#10;L+GGr+LtP1Rjpk9wtrfWrjBZM/JKOfmGT9a98174YeNPiGln9imjFrOm37FCWbdJASoMgP8AEfWv&#10;mPxhovifw7Le+GtaN7YxWzBprFnOwuPuvjODntivQoVXOEVzq6d2t9PmY4igqctm9Fr3fexoeHtK&#10;bQPDul6/4d8RuuoTPJbXlnKoxtx8xHsa+ivg78cvDfhnwzLZPZFrqe+VyrSYy5x8xH93ivgaSeO3&#10;jm2XTsMHlT90dc/hXeeGPB15L4i8Kw6ja3EKXEsMm548M0TnqR6GuqpRi4vmfmc8JtNWXZH6Q3s/&#10;xA8Svf6lFDcR2TN+4eJd3mtjBRQuflNcL+zpbSatrd3FOqTXcaSQTRTMVMECt8/Hdh2FfdXgGaDw&#10;9qB0Cx1IRxtZtLbOwDLE3oPfNeC/AHQvFdtqmuM2k2yxrqFxc6hfToI5blATkRH0PevJVuWSt/SP&#10;QVV+9sklpr3Om+N3w607QfCX2Twv4huYdDktppLyEsziSRhhVUY5yT0ryT9l3wN8QbfXNYvntIZX&#10;0+wktreDV2ZDMko+VU4yAB39K91+MWgXtz4YW4s9esoLNnW8toJWyZDCdwVPrXg/7RHjn4o2Ou6B&#10;cxaittY6pZQO4thvmhjTHmFgMngc5qIJ6q1rtP8A4YE24Jc3M3dXe/zStc8o/az1S4/s7wz4avtM&#10;mt2tp18syBVhhaYMHSNh13djntXjvxO8L6r8BPGumT6ZcNDBqWjpJBI7CXHmr+8yB0IJyK/R/SvB&#10;3hX4h+LtK1JdW0vWdMttPFrcRSETOrMP9aqkn58/lXzB+07+zF4M8Hx+L7nU/Fl7PctZxXegSzzg&#10;sXduYDH0CDt7V14aqkowd7bd79jCrJOVtFLl5rW+8+Svhp8P/wDhYuoaxFLrPm6vNbvc26gHNw4+&#10;Y7ie49a/UX4U/EKeL4a3Mo8MahZT6EqadNHGSA8mMZzxkEnJPbNfmf4I8CX+jadP4u0nxHEt9pBU&#10;y2cLBHaJ15IJIyG9K+j/AIW/tA32p6LqazamlvJNdiTyJsJ5oYD5M8ZyehNa4lt6p3S/AiMItJSS&#10;ve+vU9Y0z48+K/Afiz7BrenTQ2GosskUUf7xYmfhAT3B7ivb/FPjjTofD32+8m0zdZ+bHe2tyold&#10;hOM5UMNquB0r4T+Jmsa98TfG2meHdCtbgamirM8G4YhEWCXDZ6CvYPG/7P1z4q07VI/+Emubm+09&#10;EeeGbZieYDkZT07Vi6a9y7snv/mUuRtvS+nz6WZ6r8GfibqOt6JZw+FfDw0rTbVzFeSw3LEqnVQx&#10;weW71w3xA8W6F8SfGmoaB4mvV02z0qwSQeerSSTzqwON4wyhh3FYn7NmueN/Bem3NhqHgm+fSTcu&#10;HkCPhFYck7Rg4Hc17Rr/AMPVtXvfH3hyNb/Rp0hivDdNiaOLeAWhPUhT1BrKpaMp21tt/SLioqSv&#10;FRvopd2+mvU8+8SfB/4ceOtf8MXGi2y6Vpujun9ovaoUNzCwH3JP74Iwc1W8ffAHw9/wuvT00bX7&#10;C0gFut5Jbyy+XKSpH7plPXf+VfUPiKw8O6VdXOjT6uJtM8SzRiNLdUVLeV1yV45B7/Wvyk/ah+G/&#10;xA+HvjK31DXL2PUjMwWzv0kDGRYD+7Vx1DKPXg1rheacnFzs7Nf8AiUkmmnKzWifXbXXqj6r8IT+&#10;ILHxZ4uuJvDtxZwh0ksZLhQsccivtMsW7AK4xjFe96N4D0rxTawy6tKGSYTSFifLVy/DFTwcH8q/&#10;Lu6+LnjrxX4l8HW/iTUZ7pTINlpny12EdWCgdq+oPEni+CI30N5OJrSCCNV+zOV8pP7rAHrntRWo&#10;uEo3106GsW5xdnyu+rO/8deENUhsZvCugaNZvpVpI3m3LlWlAcZwO59iK8l+NV/4Og8I2FpOs2oa&#10;hbzLG8sRdWU/3X9hX2jpvh7ToNLi1vTopyQtvKy53DCKCSQeteOax4ZtJ9f8Q3nii0VG1tIm0OKF&#10;vlkm9ZCvRs9jXIpNO76amsJpq19tPO/ofIvhHVvDXhrwxrEk4Bvp5ttqc/vIlI+YsBkY9M96+hfh&#10;N4Rk8aaNa6tIgtla8SK61OT5Gns1OGj3dBVrxB4sm8OW2saafhBczao1gy3tzbRiSB8DHmE4xwOu&#10;K6b4CeK4PHnhW20m98JMNGtljt1tLJ2i3S5/1rk4z71T1i3bd73KnUajpsvy7nm37Qfh34UfDWLU&#10;dP8ACNyNVbxCrJdQsVuWttnO+KQDK5NeA/Af4yxeDtT0+efTzqFraswW3mfayowIJTPBI61+nPxb&#10;+B/wk07VtCvtWu4/D15b2TfZTEyCOYqON4PB9K/JOPQrfSvG2l6trVo0+lrqg+0pLGY0I3ZyR6Ec&#10;4rpi1qmrvfvsctCanTVuZrZtq10/NH1/8L/i14g8Sa3e311byrb2UxkMaMFLxMTwc/e2g5yPSvaP&#10;GeneFvG2s6cdV1a1jhyskCwyBJIzjkMw/vd69W+MPgj4c6p4f8I6vosMRjgmRrY2jhRPayH59yry&#10;R9a8J1T4H+EoviDpniK9szDpTJKtzbhiI1nx+7OB0Hest+aysi6dWM1GVpJ2aWlnp5HtGkeHPC+m&#10;2+nPbwG8urCV1gjM7TAlhjI3cY5r58+D3xve++JWv+E9dsS9mpkiWOGM8YO7kDtzXs0nxB8P+E9b&#10;sI7e/t5rXUIZA0pAOyOMfKNnGCD3HWpvAGnSX+q6V4x0/QIDLcs1tNdRrtllhBwpKdBn161kuXrC&#10;72VunmU21Gbk3ZrRt2d9dPI8btPiD4e0fxF8RdDFqZbd9zQWMeGWQFNxye2D+VelXh8BeHPB/h+H&#10;UvBwl/tq0ZJrqCNpZLMyruQ57bcngc15L+0Z8NX1H4tWsum+F7rTra0tUkvZLKPJklfLDgfeDdxX&#10;2lD8R2X4Narq32GzjnisZRDaxqJACPlVmXs3qO1S6aVkn0fS+xc675KMlBtTlG/vWeq0vY+ePF/g&#10;67i8P6GNKtbRdACpCuquWiu4SwwTKNoIUnuO9cF4x/Z+hvE8N6nbfEH7XYGZIZ3SQ3L21wwOSMYA&#10;Vz8pOOK41fif8U/il4H0rw9ZeFZpd+6O5ukIW3kii6AdNrD261b+FN7D4P8ADGs6BJbpaazsZ3S4&#10;mBWT5uCMn5TUuk4682vY2jKbVrbP8G9GzxjxJ481jw9q0PhS80uxt9N82WJDH87yORmOQNgkc16v&#10;8ONd1u98NeK7VLrULzVooZJfPkiUpaRKBiLflcq3bFeV/DLw3/wm3iu6FzZ3V1r6XbQxNA6yWaws&#10;pA3Bu/8AtV1/im3+IHwpshY/YGuTAGjubu2ThVdsqkjg9B6HNdcuXSNve0v2ZD238195c+DPg2Px&#10;BoGo+JLaVJb3TZW+2xyyOFkK5ZdkecEAc8jrX6T+AdBtNa0CLVta0MXW2GM2ZnfLKiqGyAOmTX5j&#10;/D7xlKg1fwnqd3bWF7qsJubS7hYhMsclZehPWvvT9nqbUYNC1r7b4phkS3nW3ilU74o/LTDAA+tL&#10;l9/XZr5HHmHN7HSVmpKz1Tt2uj5y0/TLjxd4w1TxDBrl3pemw6xHaRWsknAWRQrcHoSSMV3nhrSz&#10;4O8f2+keH32iRvOvr+4fIkCk5Egb7z88EGoPhx8UNB1rxn43tvsiR2iXMDSTIhZDcxfJvA/h3Y4F&#10;fSOmDw14outW0LUGjVrhyBkrHKUUZ3KRyKz5W30T+40qYhwTTptw5dt/n52OM8bfH/VfDEmpSxXF&#10;jqFvOFWIRzDcjj+Erk4JqPwt4quLrwP4kjjijTUUg/tJ7a9IdLvLbiqn0OMYr8/Piv4ftdG+IN9o&#10;Ud7Fdxx3cUdtcMwDFcZAlx1I6Zr7O8XeKde0TSfA2kQeE4L2/wBSmEU0aghrWOPkPnHKN3zWcm3u&#10;+j/E2eGpRhSUIq8pJ32+HW7R7Pqfh0eJ9P8ADHjrQ3ddc+xxxx2sj7LcoBueLYRw46Ka+RvHfjHx&#10;rpniiy0nRWa7vfEW+W4sICoe0miwXLuOqsvUGrnjbwP8RvGPxM0SwbxC+jWsitNDbW8vluXgU79o&#10;U45B4zW/4h8aeG/BVzZXWsGfTda0kzIi3KbZLoSrsLOy/eEg7itYLXvf13sZRg42V4ydrpb2Teiv&#10;2PcfB3iLxHaTXWjWHhGTzfIMlxFPMqwBX6sD6E9BXmsnjrw/p0es2PxFFrPaJI0dlbTKJpHDjO0K&#10;M4A/hrM8P2dj4j+HXivU9K12/tNYmSWXbI5Aj53CMbuduOhr4q/Zwn8J+IvEPiHxD48uYLq3trEW&#10;iWkhZnS4LbUK5PL8cGuilTcott2Uf1MVSgnVfK731smpXXVNnf2mleEdd8TaDa+E/Ft3o2n3m+OX&#10;SbYPNMrg4CqxBA45PPAr7Jvfgv8ADi80jS9Bbwp9r1hWKQNdLmVD/FM7L1Hfivj3UPB2vfDgadYt&#10;p2m6NZ69cSPHqMzebJbZ5QsFJKSbfcjNfVv/AAuvTvAt54Q0Ke8g1RdSg8oX9jJm7jduC82MkBh3&#10;7VD3VtPPqaYjnaj7Obdnok97d2Zupfs0eBfBuu6e/ibTF1G3uYDb2M0Ujg28i5JDKOQOeDXiPhb9&#10;mHxJoHi/UtTn8az6VpTXAi+0xJ+8ltWbCbGYdvfiub+J/wBo8L+Pb63n8WardWFxF50S3DGUQzSt&#10;wEl9B3r3T4a/E7xlp3xWW2uY7zVfDQsRA5S1cRIduOrA7znnINJ3inaVk++pp+9VPm5ueTjd6W22&#10;su59K6j4FuxpF1qmlalaatBaqHW4lP76byOSCRwTkelfG3iD9sPVPFUt/ouieHLaeaSzkie7uVCe&#10;SSOY0B4LD1rd+L3xe8G+F/D3j3w/4N1O4nluXe5cxh1OnySH5lbcBgZ6AVyv7L2meEbv4a6ha31v&#10;Zp4ikaeWCaaQeZK03R1raCtBtrytc4adNJc84OVpLlfLZpO26PQPgFP4Zs/COl654+8UG71O8EkF&#10;tazvtigEbFfLVCOW969p1HSPAkmg6jpXhjUbS3kkBvltRL80kiDfgk5IUnvXyV8BPAni7w1q+ty6&#10;v4SS8igA+xm/Hm2sCMcu8eQQGbueor0X446RpWnXEGv28yQXl/EFYhsiSNMEKnZVHbtWVS13ZL/h&#10;zeNLmrr99PV3WqcbrW1j1H4da34mPiuX/hJrK6toLizV7QoVlhijTptK49c9K8T+I3wtttS8beKd&#10;Y0fx9dW5jhV0CoWSSQf6wFiflI7FRXofgz44Wfj7VhHaXrWUMVstnBcRxFwWXqGP3c+1dML7QrKS&#10;HTdF06XxIHlkj1S8EYK2wHLM4HAx3rKWmn5m1NuFS/K03FK0drX3ueUy6n4Z8UeIPAXhrxzo8V4l&#10;xYzw28sz+a7PwCwYH5SR365r5i8bQ6p+zp458aad4Ytvs+j6lbA2kt8qy+eETLhGOT8pJGa9v+E/&#10;j7QtE+LOrXcXhabUNIjVoINWWJ2hgc8si5GFOcjisnwfc/CP4t/EzxDH4o1iRLGG2kSws9QuNiRu&#10;zHf5PPGBzg96cG1e+qtrY1rwXO5JNRULrS+rd9Fvc+N/hf4SXxt4fuLq5nu5p4pHlmkGXWIIxIWN&#10;fTHLGuI8d6VaXHh/+0ZLaeNpLoxJeA/ursxn7mB0IHau/wDAvjab4efFLWrDwTfxzWctxJp9pPd5&#10;aAxzfIWfGeBnrSfEL9nPx34S1yTQ9btpL22vWa50y6tpD9h3tyzAdFPOOecV1wlad3Ky0kltZGFR&#10;XUFbXVPzZ13wj1h/HHiPwHY6Ks1nDo8IF+4baqRZwWA9a7f4t/EC4sNb+IWhRa3PutoVdNpIE64G&#10;SSP4gCBUOqReGvA/hHUNQ025kTWpooLOUBgmPmG4gDr+lfJ+rS65rviDU7q2lM19KQJUEfzIDjaW&#10;PTacCinTjNylbRbXCUpRTV9X5H6saPY211+zP4ltZrprreVeJ5PmeMkqVb1yDmq/7MXhLS9K0fUt&#10;VbVJDqliLkvbAFEeBhu3YwOa8D8AaXr/AIn+HD2y2+ozlIJ1u7aAeVEzQ5C7X7lSMkd6+wvgr4hO&#10;t+EbOwE8UNzJo5huSqD90ANvz4/i9RXJJNXXn+INcsKjTfvO78k9+/Y1PB3grT/H9jo1vqen3lvF&#10;AZL1TID5dwScrvzww9jXnH7S+uv8OvD+n6h4dslvptQ3rbkAlrU4AOdvVewr2X4e60Ph34TtLW98&#10;Ry+I5JJDHbREqotgAcZC5OFFeG6DP4qurmz1MWFvFo4EqrDdI8sqzZ3lduOjEjaaFyx5dE31HSdW&#10;dSpJy5aadop7Sbvfc8+0Lxt8SLDTfBSXHg6yaSxeR4Vizw06/wDLVux5ySaq/FPw7rHiP4az6no1&#10;vcWdul+BrkEWWjk3viV1UE5K5znvXtOp6n4gvIpLTWbuCHVbmXCR27rII45D8pUcAEL19K9y04+H&#10;PhT8NpNKvLh7hLppGlm4Jl84/MQnfA6gU1KzbStbUurWcPZKMU5zklZPdbt/ifnL+1NJoVp8OvD2&#10;l+GfFjyWUbIqW8cpO5So3M5HQA9q5X9nX4dw6DZXPieHxNZ2EREtgs5LGedioLso6BF9DX0wv7Kv&#10;hK58RajZR2X2a01yyW4tpVx5cMDABgidAzetdl4p+AnhzQfhprPhSzlDRQ2s90tywLypKBk529Bx&#10;W6rWpuKurvVlurTi4R5rtr8H+Bw/hf4oaXZ+An0zw7b/AG/UINaNwftIBaVgS8sqBQSQM4Bqfxb4&#10;ik+MsWgw2WoT6Nd2d2WuiyEOqgdCOxPbNQ/sM/DGHwn4auNbupoLy9v5AsJyW8uJsbto7EdTVX4k&#10;6jpHhT4r6hZJrVxbWms2kZafALLNngpXPUhaT5ddR0pQlWnFRalFN331e59h/Fvxt4f8AfDTTXl1&#10;CEpaeSkF0iBpd/A81cdOetfEWm3+seK7k+KbrWFSPxJKloxKj/U2x2xu59jUn7OXhtfE83xO0rxL&#10;dHVbeCYxrHK21ZogSVKA9AODxX3P4Y+HlhbeF5PDNz4ZtP7FhgBidJA0hViWxu6qc9TUypuzXotN&#10;rI5oVqeEbT9+XNdt2T959P8AI8M8a/H3VPB0WkTazBZa3p73v2a2SCURSRzqMKWByNp+teT+IdX8&#10;A+PLjUG1jw35mrXSRwQ6bLOWit5ZThZcqcD3IrlvjLbeGdX1nxJ4V8WWzQLbWYOlajYttSGNFzGG&#10;UDDEHgkmvA/2X/Fvw+t49WsdVhuZdTjRltWhy0s7jIB3HhQvXmt1TbpOSvdP8zppUqakpcurW60u&#10;t9j7O0q70L4baTeeGtIsrO31hJ1SEhw6TzMm4sGHOMcc9K5f4OeF/EerXdxe614zt7Kzhe4S3eLa&#10;blpZOFUheDjtiuZ+Enw1ubKS1awMcdnqeoDzb27YTX8ayttwc9B6k8V0F7+yR4x8P3fih9J8bRx+&#10;HLfVN8kckJeeQMoYlSAAME4+U4qINOT16dUOq401yuVpSe+/ZdfU+bvBH7K/xrfxrItxYXMekz3z&#10;XFxqJZGEsatncEJ3bm9CK+0PjP8As8aPrWpWmg6Nax2sl7svb2WQ7RH5IO0MCcKzE9q9RPxHstC0&#10;ext5LoWX2e0aTzrmQyGYqO0nGOO1eCfDrSLPWdfsviNqfjudtHkEjS21yrKkfylNwPdQeR710Sm5&#10;OL0ureRxRqVk5yk7RXNypXd2z1f9l/4C2fw61TXNYGlTX97dIYbiHCOtsIydpiLHPzjrXm8OtJ4h&#10;0xLCS/urFRrbf6E7FISjSkNAynHOK+yTrtha2g1bRYHlF6kZS4UkiZBwGYD26V8OfFv4bWNv4p1t&#10;Hv55La9QajbWo3NMl1kbjEBztb09aiSu9XfzOfB1PaVKjlGzdmvLl30+Zw37ZHwu0OwjluNG+FOq&#10;XK6Wkd3dXzzkWkEPBYIu4/Lk84H4V6d+y1+zD4Pv9I0/xTLcGaa8EV3BEkxFvZuOfs4wckDvnrWV&#10;4++PEvi+20nwPbW2qafqWo2wtbq2vLdkkaMrjeFfqCe9bP7MngR/BV/4k8PxeJ3MksMjwwXKfJHj&#10;q+CeGrZ1GqSjrvou6ZUo1fZt86TXXd2W5o+NviT4d/4XBbKmmWv2mCFrSYJGqQyMoypd8fMfTNdf&#10;ZzeAviC988cWnx+JPCqNdrJaqscILDcu4/xLxjnvXxdoHw5n0r4iw3PiRrmeCe7lnYkbUuYVz86j&#10;rjcQB7V4x+1J4U0nQPEdvqPhDU30+LW0c3FikpUx7ezYPAbqBWdOCm+Xns2vxOurT5FT0kuVJJ36&#10;L/M+pPEHiDxVr1pZ3+v6Vevqk8xu7N9PbcqIDtUKOuCOtffGs3ug6X4GBu9PuUvrqzCIQxEzSyL0&#10;bnjHf0r4u/Zd+NGqa1CmgTaQ1nrVnZxx2j3KYQDb97P931r6f13xprWg6RozeJLTTxqL3JgaQndC&#10;EJ4lX39KwlBrmvv6XJrv2kqEUtIu6SlZu36Hy54h8Q6z4Hvbfwq0k2tT381ukVxczF9tvcrgRsi/&#10;eCHJ3VS8PfsreNfh74j0zWYDp+saffXai4t2wpj3HPHbivWvA+saD4g8Za/e3vhKbSBo0DxrfNMP&#10;9PQHkoCOGI9D0rU+Jfju90Cfw+9pFcSaM4W4muE/eC1g6YcDktz17Uc3KpJdUdHPNyhFKzt7115d&#10;LHqmgfHex0jUfEOkHSH0yKxuI/JMKiRB5oH+sfOASTxVr4i+C/E8sh8X2LWEV9pquz3A/wBZNC6j&#10;OGK44HA5rxnUtK+HWiXdrrs+pXl7ZX6JN9lVG/eSyHCMAOuM9TXrXgKzj8WWOogPeRraXTNLZyOR&#10;bTRj5k4bO4Y684zSUm1y/dqck6MKUlVguXZTco730a11Pjn4m/s36H4k8EWmq+H9WvJfEF7ch/sp&#10;IeAmRvmDZwU55yKyfinaeIfB+i+ALXx0qajb6fqMcpslHmxyRhccnqSpr6Ht/iJ4cl8SxXOh3bWE&#10;GmRXAvbWXKIkxbA2luNp9q+UYfE/iD43XN3YaRHbWl7pEk8sgvpSVuN74HlZ6gkE5pwlN2XRHoxT&#10;UlKWiab97dX6adjn/wBoXxb4e1XWdEv9G8Myww2htb2S1lRoo3ZiGWMKwyRxzjivsFn1z4w+D7DU&#10;/D+it4c1awuBD5YkWOJlxzjA+YHt0rV8H/FLQ9Bl8NDxXp9nJqdzBJp91axReZcLk7RKRjO3AxkV&#10;z9rrx8BX+o6PoZTU9MupC1jM5ZXtJZDhI5M+54NTOpFxirbP/gmcozb9yL54r3W3dPo9fQ2PjPo3&#10;i/wb4A8OXct7f31+l0iiKFT5hPXaVXqD3rpfC3xj0DU4bbUbWCez8T6gIrKaGUOIonUYG8dM+9ek&#10;PceP7/wzp88dxYtcwlhevKfMEUwG1fKx1B714nafGbTtM/4Se112xtdO1WKMfvZlAS4aNchowO/0&#10;5qrLS0fv9Dip81SDUlGUlJ35Hbd9V2Oz8KfszHw34gbxH4m8RHVpPNUW0aZWG1eVuFOfUmn/AB+1&#10;W907XNJMFsn9mBDFLdTNuCbh81uq+rdQa+ZfG3xv8SeJ9B8OR2ml3Go6e1/FcXws92RtJARyPunJ&#10;4J6V9/R+HLbxF4Rlt9dspIriaASRxuoYxhV+QkdyMdaXJeLsvP7h1KlXD1aVWvLnd3GyWyfVIqeC&#10;Ibi68LaStnNBdwJujtreQbGVWGdjEcZFfLd38U/EN5Nro0mV9OvNJ1D7FHo5ZfJZ8Alx03Ag5xXS&#10;eCJfE+rf2ZpPhvXoNOlhjlhMNynmQbjw0i453+ma8ST9lrw/ovxKsE1fxfrMd/I6SyPbnzRdOMbv&#10;n29/Qg4FOHK46trTT1LjThCrV5nFtty5bXdr66H07r/hKbWItJ0fU/Etvb3CR/aLmAIrxOZB8wcL&#10;txmvjfxLr2ufBjw5478NQ28klhqX7zTJmJEcZnOJNucnHBwOlffdt4RfVpvGlvp+kOh+zi2im1Im&#10;KaRmXhg2MhB2xXxPafDrT/G3inU/BfjXxk2p3ejwwJbNZnYXwpZhgElgvQkmimldu111+WgQq+7J&#10;Nq0UpWstG9b6Gd8MtS8C6l4a0Pwx4r1e8eDVUgYW1q2394QFUDaMnntX3zresR/DLTfB+iaPpt3d&#10;KStrYuwDbQCPknPGOOhrxb/hUng7wfotp4l0zwJC99psJjijlVyziM53gEkBjjI4r6ct4JfF/g43&#10;MN6I/t1vHdKZR88bDBIA/hxjFaWve29ro4cbVhKVOTT9nz8rvtfY8L8d/Amy1HxDcapfrfX1hqe7&#10;+1LW0fyPsqheHBXGefTk1xOm/sxWWkeHPFlt4b8W39lpsFvLeWscr+ajuqlikjNztOMGvqXxW9/r&#10;XhW+OmST2kIiG5zhTKq9QpPr0r558OeGNe8TaMgttbVtHt5JBqlgVZJpEAyY93f39amVouyTs9dy&#10;6FSpOk5OrGLi1B6Xst18+hZ+Enj2F/BVhqWpWBhtrC02y/aY2WN5oz1iHTZ6GuBuf2kJpb+bV9N8&#10;AudPuLcl/JlUs5j/AOWjoOgr2zSPiLJqmkDw7P4ZmSCOBVS5KqY4Il4RZB/Svm34sR675Om2fhW2&#10;sLdoWlhuWt5FiVt4xwp4Iqoz7S/Q1hQjKrUc6Tu2/tXVj3b4a+LNC8RQ6D401F4JLi0inWP5l8uE&#10;k5wT2bnAr8x/id8Qtd8QeMvHV9faJbTWT3Qiiv4Q3lW+7hX468da1v2b9J+J0d7ceFJfD6/2RPcS&#10;yyXF2GEUTIeWX1zjgd6+1/BvhjUfBWteK7zVnsNV0OeKP7SyQhVjXGNixYOQvc1o1ySa0a7/APDD&#10;ioQ5pa81tI7aX2R5B+zR8Ltf0u01Cea+hu9LeVJoY7VxMly/d3UjKjnpxX0H4q+IWieHtcu9Oe1v&#10;dWk1O3js51tIPNGmtLwu8YOxec9q6qfxN4U0DRtauLKNtKttoeF7VRGkxxuBGODz1FWPhF8d4bvR&#10;5Li60+2/tSR980T7Y5biE9HUKOTjtXPK3N8WpMqlSUZzVJtKySvZ9DjPjJ4j8U+Dvhgmn6ZosmqT&#10;2Ki3+2xxkwrHKD989iOhrL+FXjDVbrwp4WkN063EUTC5SNQ25uyoMjiuKl/aU17xJqnibw94a8Lz&#10;QWn2kSXDagrRjavzMpVsdcce1P8AgtdzXt5repT2dwdOgYra28MbKIpSTlwyjHUd6b0SX9WNY0/3&#10;UnKKvzc3rc841vSPEviXUNZ0Lwv4VE15BMbwTXBVXid2zvZ3DEf7or6Dn8K/E3xfbaKfEd7pySaJ&#10;ZTTJBaHeftKrtXcWrybwt8U5fBnijWbe61C1tF1CB5vPL+ZLNKx4UsOhHStTQ9H1XQNWvdY1Txda&#10;WdjqaPcSW4VmMcu0bcyZOSQMnFK7SWhpVUue/NHS3K7Xd3uefaV8VfENx4otY722uZZreyWKIWRK&#10;CaRmwzTY/u+lfpJp3hKy/tGz1LUE+0SPp62kMRPEYPLHafXua/MT9m3X9e1bxX8Q4dOtHmLLuiu2&#10;XiFnzg8+or334ceJ5pvE97p3ivXAl1bxIbK8WTZG5OdwBPGR6U4vlkk1fYxxtD2ifJLlUYu9tW0/&#10;Qzv2jfgzcalo8OoeDfDL20+nXwa8uopSsk0Cn50Rf4iPesL46fF3VW+HCL4ek2jTYoPtksiYlV2X&#10;7pB/i9a+gtR8X3/g3T706t4zhlhuLj/iXqsO4ysTnyywz1r4s8P6P4t+NfiTxRNpl1bWVlDb+XcQ&#10;E7UmmBIX/gVVFJ20sluv+GNMO1y3qNOMdYyu/wAbmZ8APHviTToNOvHme5inlWW+s4bYeayngNvr&#10;6z1jxg2u2XiG98O3ypc2PzQ6XcwBZJVfqcnOAe2DXB/D/wCFOueBPhfqieICBqJuWS1WPDEQ5A2B&#10;+1UoviNonw9k8L6r4gtrNgzMIWsiJ3lAGGRzkAbffrUTvKo0tn2NnKnNSnFJtPl6e91PT/hba+Mf&#10;Ghsb271GDwrF54guIgAtxdoByFY9j2Nc/wCMPib4Y+HX9r6PpOurPqYeaS3ZSxWVs4PmMoOSPam+&#10;JNS0XxVbWPinSZboSxXRu000PwIlBLfJ6n8q+bPiZ4w+F4ge4n8LyxatMP3YIMbIC3LKG4x+FTHW&#10;VuvluTGlz+9LSOicLJJNd+56/wDD/wAP+GfGEl9rfifxeVmgtVaRIQ0CjJzsY8k89hmvUVDW7eE2&#10;8E6N9jmUObgTEH7XbseSJCT8x9D0ryXT7Cw17wO2oeA9JW4u9IljuLqI5ZrrbjehBPGBzxXnXhX9&#10;puTxp8RPDlja6PLa3M9wLSXT0yNiIuWbnGDT9nJ7Lb7xykm5e9otOV7LS2y3ufUtx4FttM8V6Bqi&#10;aF9otbm6Ms6TkTSWtwvJY9f3dHxotNGv/ir4ctWsFEV3BIJUt5NiSkj5CUGBkVwf7SvxKuPhppWr&#10;6Bo3h+Rry/jEz3izFzbJI2Oe46dOlO+BHw8sm05PFXjO31B9SspVmgneXcEhwGUBFPTvTdNpdN/y&#10;MYTty1pOTtDljbdqWz3JfhP4Si+F/ivxXvvLyRBJHP5UzHyoQ55VezsR0rmvF3w90fxZrniXXr4T&#10;6fqd3NDLpE0rGKOIwnhpCeHX/Zr7E+Jvh+w8XaFB4isNVIjgeOdU2gLKucYJP1rivG+hx/FO60HS&#10;rCzt3hsnP2yC6ysYKj5SpXk1m1JP4uunncmniYTSm4tO1ptu3Jy6/icl4C+Gl/p/jh/EuofEKz1L&#10;UrjT0tja26CNTGnQsAScA96yvEeoaf4a1vVtUvJLU3sl7Fc3VzbsN8aDgIg6gEdSa8u+Ien2+lfE&#10;HXrPwRp7vfWmjJazIrFoYSThpOO6njmty1/Zx8VWmkweJLHW7e+1s2iyXNpeorROqfMdpIO0j1xz&#10;VtOXyCHKnGc56TSSTVn36H6D3eu6HfaWmpRzQtDNbBpVmIb5fVgehr5m+PsNg3hJ/C2iaNaJbX0L&#10;SzXyKpjthJ1O71Jrw34AXuveJNLuo/E3hi5tLfX7l3ec5VHjjJ+VQTkKccZrzvX/AIOeIvEL+JtR&#10;8K+IHsPB2k3ReTT7iRt909pzMsbHoG5x2qneTeqTOehg4U5azbimml010V9d0eJ/tA+A/BvgaHwV&#10;ouiW8o1C3hhmvLplO66kk/u57+gHFfUPwgurmw8RxweIfD/lXslvFLpz3sYy8JHzFTyDjuBXpute&#10;PvhhZaVod9rvhixu9R1CJILVZcTT4YfKx3ZwR60zXfhjrvinx74RfV98emmxfyHgJV4NgBCM3Ytm&#10;qdRtR0+ZrzJRmpJxVnq7K9l0sfnx8V/h7r3gjxXrXieyRATfeYyr8sUccrZGP61+jXjjXBqfhLw3&#10;BDLNGbqON5r21bY0WFydpFfO/wAYvhlP4g8Wf8IPdLe+fLPm2nU4+0Qnkbj0+Wvpi1e4+H+i2eky&#10;+EUube3iNuiTOMlVGC5Y9zVVKnNTSe6026dAmlei4pSfxJX3uvM4Z/ih4Ti8MSaj4kWyuLi1tJYt&#10;Mn2hrqV04VsDJBz6V+b17+0Xd6ro2rXGr6jLc6i1wHiLHaVVTgKcegr6h+KOseB4vC9kthorw6jY&#10;3TXBktlLGFWJJVn/AIvwqr8N/g38J/ilommWcTXFrqEcjy3t9bx4wJCSFm3fKM9s80UXFK8o321L&#10;mnCM2rre6fT0R8NXXjKfUfFmn32i3OwoqvL5bkZU/fBr7u0HxhZ/E7R7vw/9uMBhjIYOfLcyKMrs&#10;xjI96+Gviz8GLzwN421LSPDeonWI9PX7Q80Mf3O5VyOOO9U/hz4Y8U6rqen+ITYXP9mW15FFdzwq&#10;R5bMQcEdQD64xXZOMJRTUrWWhzRbvtvr95+gvwh+Jd15Oi6ZdssusaTLLEXKFwyrwqoQMFj3rz7w&#10;1aW+keONc1nxnp5tLue6LQQQj95Orcj5F4xjvT/E37WmmeEvGV3pC+H91tbyKBJJ8roxGSRx3Ncp&#10;ffEK1+InieHX7LUUiu9MKrsnHyMjcVjGElFtqya+RqknK3/Dnt/7VvjLWdb8LeGtQ8N6bDJb21wp&#10;/dMxnG3orqP4RXceHda8beHdBhv/ABF4h0+aTxJbxQWdpApbymf5cOM4PHXBrlPjV8JNe8PeHR40&#10;0XX4ZCwjhfT41OxzJwWj28HGea+IfBWoX+o6rPZa3qU0VzpKyTRRndIruxxiNe2M9aKceam2mtHd&#10;9xQjD3YrVXtqe66r8Krnw98RvDmkSa3YXekNOZry5hTay5+ZoHxxjPQV7/8AtTXHhZYfDzaJ8M57&#10;uO3jLX01lbhY/KU5Cs+Op9a85+N2l3Wtt4W0zRdQtrLTIYUvNU1BSuY24GN3c98V9zeEfFOlano1&#10;lpdlrsVzYCBTHKvzFwg2/Pjg0vjUbtbGdVuHJJcztv0+dj54+AvxB8PeNLdv7B8NzaIktqbefGAI&#10;gh+84PH41h/F/wCE+sXWjySaFfprGmwRTLJHbyZfd3JxwcVyfjm38RQeM7aytZ4l0me7EUv9nxtb&#10;iZTztcgcnoTXpZ8Ep8M4vHU/h7UJ4riKGO7eK6kLRASj/VoucHnueawbV07ddDXl5WrTXvLZ9T88&#10;vg34e8Za5JNpOn6jNZQQM25SxKls8o4PQV9wfEY2vjjw3oPhvU0sdLutHuI5IpUXHmGIdAOOtfKW&#10;sfH1HTS4pNCgiv7vWbdnazUwmdVbkMF67q/RL9om08K2eieGPGtzoskd3pMh3x84cOn3Xz6ds1pW&#10;lK6dra9Ooc0E4R+K7evZ2OK/ZT1C/wDEk3ii6122kaLTp/3UqTECTyhxhe/TpWj8WPFHim80fxFP&#10;pc0tpG5N1slHzNDD/AwHTdUn7Nvi3QpruXVbCIRtqx2tEz/uogDknZ6+/Stb4068dPe9tNIh/tD7&#10;fIyyqnKxhhggHuKxb97a2uwRi3XldXvFWZ88/B74weLvGvii31fw/wCBrO1sba3FvqTiXbG5PAPP&#10;cGuW+OXxs8W+BvEFl4X8N3IliacXBEIM+J52zsBI4GT06V7D+z3qs3gf4a+ILa50QWM4ubmWNpsK&#10;TuJKnB7dhXlnwS/ak0fwdpmuTeJNBWe58x/s90kW7eSSQrNjgD1rflXO3GF0la3qJuSjNtdredvU&#10;+u7Hwdr+p+CdR0zXdYkGpXMf2xrNFVZCMZwG5OM9cV88/AGwsPFH/CVaDqzTLLdq1s8ZHAVPT3rv&#10;fhve6d8YNauvGEGvalotnZWwgWOQhVcjltrn+A9Kzvi78Eb3WZNO1HwvqE+gzpDLJLcgnZLt5HPq&#10;a5uSzabsXGo/ejfV2eiVk7FH4O/Dfw9rOoeIfDGqaXZx2+mLhHwGeXnAL+/qaZ4z+JFj8Jtfk0GL&#10;w9aW1zLaYtDIVjhliboQ/p65rwz4J+KrPQvDfid9V8R7tcmuzIFjDSO6ocYJXPB6muk+K9zoPxK1&#10;Xwss2mTWmrS2LE3lw5WJkxxsUkk89OmKrk9+0m2lu11NpOTk30atZ9DkvCmhaR8UdP10Xvh+W3ms&#10;i2y8tQy2y7uWkMmcvz2FcLHB4Zj0SHSdV8RSmRLwwLeKHYfZyeUAPQ11PhL44+N/AuiSfDjTtFh1&#10;ORZni+220bSkLIckkD096ta78GbnUdMttT+3GyezdvOglAK+acfO2egNbbSV5WjurEpuXN7qvex7&#10;z4d8CfAXxBHomhSolxclSLXy7hhO2OpcqR83tWJ8Q/gd458H6Z4sn0nxULHS4Yg0Fxdvm4lUcGHd&#10;kkY7evpXzFofhm10HxpoOsQaktm8V/HFNOoykrSHny/b1r6l/ba+J97a6db6baSJNZyQq8pfkzMR&#10;0HsKcYXcEne769zlnzqa1dne/lY5H9j620eSTUFAg1G/u12Spelf3Cn70nPFfWmv+FPiN4asfs+g&#10;39nqkV9LtiRv3JjX/Zbpivlb9lnRPCOreFpNU05n/teB90qvkISP4BjqtU/2pfiz8SLlNOvPD+61&#10;0/TVAk8ohd0vRii/e2ipqQ5qrV7O+jbsPVu6V0l711f0PXrX4ZeOhHeTXd8kyzyFJlt+fs7/AN7e&#10;eTiuS+KHxK8PaT4Qv/B8NzP9sWZFlZD80hxli56nNVf2UvjA3xB0HWdL1nW5NPZU8slGClw/3n3n&#10;jNe3+G/gh8H71Zbu4ZvLtm8lZS5drxV5Zs8kk9yKzceSbUlt6GzrXV3razVkz8+vgV4Q0qfSfEt1&#10;qV1PDYxSFkihk2tMehG70FfoB4B+EfhDSdEnvbCSFZ59PJSEfvGfPIMpOcmoPGXwS8K61BFJ4Ptb&#10;W0013zKsZO5gowTzXxDrOq6l4Z8W3WgaTqV0yXC/ZYzlghLjomSADnuKpydWcvv+RfxwjaTTVr6a&#10;ryPvf4mfFV9I8AtcG7trS5ktxC1tJ99uMZTGf8K/O/4a6L4V+I17q9pezahbGOFALtFZFjduCZG/&#10;uipo7nUtc8RW/h7WmnuF0hGkuUcY+SIbsbhk5NfZ3/C0dJ1XwxfaX4a0sNd30KR/ZRCFOFGMlscg&#10;VUP3af8ANbdGahyq0Y6Nu/8AXke46h8PfBdh4D0DwwddkBsbbzY70/MrqvJ5PGDX5r6jrPjDVxqk&#10;WhzX/lnUBBai1kYRbEb5mIB2kV9K+DPH9noN1pXhbx/YzQXc0ge383BQRPwq5HGPavZ9TtfAPge8&#10;t79Xt7K1FyGjtUkyZi3BJGcKPc0Rum3yrUwh7nNHmlK7bT03Z8n/ALTh8nwp/ZV54ol1J2gil+zk&#10;eUUkA7gdcGvBfgfbazpWirBp9gssxRjIG4V1bkZb616J+2n48vfEWsPMNMtorZI0S3kgYEsuM5LD&#10;gk16n+xp4c+Ilx4XmbT9K0trC++b7ReSZcJ0+VRz+FdF+XDN73lsHNy2lKytFX1Ssb/iiO60T4Sa&#10;bHL4f+0391MWuAuXVVzkj5s9BXx74Y+HPi/4l+MNVPh66gswLYxFXyq7VH3MHvX6ifHP4teEPDOl&#10;2HhTVtgu3VWEUZ+eNh3yOme2a1/AXwcur7RzrnhbUItOuJIWaOC5hJDkDq7DBy3rWNGrKMZSUb+Z&#10;MqsfZ805cqcnZt3V3tseHaP8LIfg38Lmikmt7q8mnjmv5z+7Ynd91SeoHpXuTeK7abwm8N1o1pcW&#10;N5AwE5ChUjYc4JzyB6V8kWGveLLkazYeN7G1u5NSuWW3iZm8uFozjCsPWuo+MXxZvvCfg3T7P+x0&#10;t5YSQgB3xlVHRcVlKTm7p3bNlQajBSs/evfbSx5h8G59U8B67dweH7KWa2vGJiuVy/lxEn75wOnp&#10;X1H8LrnR/GfjDxR4c1jTIWu7a3Qpdhcykyclyx+7jsK+K/2cfjb4s13XNXDw2txHNER9nVlict2P&#10;09a99/Z90rxfFrWqx3SW8bjUZJrqSJvMkmQ8gBx1C9MVtVg4zfNvZfMuqk4T5Xy6aS22PUPHmq6n&#10;4T1ux0fU5/sVgs8bR6s4+WRUPSTHGagfxBb+N/iRc21rrNrfaMbaOC7uYyGBcj7v1q7+0/8AEHwt&#10;a+FrjT9YujcW9y5DRyLl4mUcbT7GvF/2SfhT4V8X6ULzSNQuLGaznZWaBseeeo8xT2A71lTpJptJ&#10;uz07GSqP2SnK0Wou7t362KHxQ8EWng/XNR0qCbz7WSJniuBxJGSfucda8Y+BHiXVvDWua/YWV9H9&#10;ru2O55fuqgGAxz1NeofEH9n/AMeXnjq+u7jVLcQaZPHK0buwNzATyAB3Ir1v4+/s/WPleHtX0/Qm&#10;tIJE/wBOubZ8NtK5CN9fWqi4qO/xb6bDVRN003e+i210Pz7m1DxF8OvHE9xpsyX1zqAdDE4DFw55&#10;PtX3R8D/ABVq+ieDpki8XxJqMrSN/ZAiG6CRz90DrzXyl4E8EwS67bXN9pV1LbpcmJSjkvbqD985&#10;x+tfUfgzwvpmmeIL/VdAkM8ZnKO16N8gz6NxV1Zq0V1SWqGqd73WnZ7G/wDBnR9buPF97qfjOUfa&#10;DIp8mXBCBRwwHPXtXot/4xm1/U/FVra36WVlayKFuJW5RQM9B0B9am/tTR9F8Q6oy3i3up6mkccK&#10;u24I4H909AK+eL/4ReJvC+r+JNav9Ss59MvIXM0Cy5YSdQMVzyd73NIJSnFvTRJX++6R7r4g8ceF&#10;NSGlaTc6nDqtsyqd0Mhd1ccfeB4BPesrxB+zP4svPE3hq/jvIINJ3ZmCSu7rHjgHHUnp1r4P+G/w&#10;u+IHiSLU9c8O6db28NvMSscrCORlU5+XPWv0D8G/EX4g+ENJjvfFdkHtSo2i1YzSIQOFKitJQjB3&#10;vf8AQhyqJJU2k+qfW+unmbd/8NtCnvf7P8OLFbajppKyTSg8hxnaCehPrXgnxK1fT/CPhjU9mn2c&#10;mqqzRNLKAfmY/MVPWvaPg548Pj6LxRf29hJ5ctyT57Dy5FwMAD3rwj4r+C7yCCaPUtFmGmWDi8uZ&#10;5Pma4TdkqMZ/OsI/FG+1zWnf3oud2rPV9WaP7JHjC61i9TVdSuYJ7eyi8i0hkIzFJ1YqP61R0T9u&#10;aTSPir4g/tm08jTXkMW9B5hAi+UdPWvO4vFHgDxJcWsPhHTLq2jkAklig3KqYGMhcEk+uKwtX/ZB&#10;0uPw/qmt3eu3X2k75V3D92MnhSOTmuyPJzS500uiMKlFS1erlHldz7B0vWvAF3r58Z6fcQeXKWlu&#10;sY4yMKM9Aa6Dxx4nur/U9EfwGGnml+e+Yt5lvGGGck54PuOK/N3wj4P8YwW8OjabbLf28TCV44iN&#10;yZ7vnvXo+tav498EaPqKWOhXljauwa6uiuCmePlbnI9qmVNbJrfQOSN03fRWs/61PWtO8Ua54R8S&#10;al41vltrmVTJZmAE43dMqf4gPUV03gn4s+B/FTagNkT6xfhpLq4mcILTacA7vT0FcJ8ZtZ0zXPhb&#10;oMM+sQiaW4h2NDhXK9HYnpmui+Gn7J3hnw/pF9BcaoLqDWTG8F9jbLFHjJye4zRZcru9VoipySkr&#10;qy2v10INa+G0c3iOx0S+mTU5b6J5la4BMMcY7oc43HtVKz/ZH1WyvnsdJ8QNpv2licYDbFP+12/G&#10;vSfjJqbWA0eDRL+2udMsYktHuWx5qyDgnPbFex+ENM0vQ9N0qaHxvDe3OoECUXkgIJxkBD1rn9pJ&#10;bS0uXUm+WEtm9rp39T5KsPC/xw8K3sGhQ+OLeawZyCIxlgmeSQfavXdd8A6RZaZrX9ga5HeeIvJL&#10;OyH7rkdB7133irxpH4B1B9Rm0ZL2/mby8RnejRvxkelfKPxe8Wpp2taNeWOk3EUkzNNPHb5iVmc5&#10;VWbjj1p3lJrb7rBTcnZ7Kyd19pnw74v+M3xD8LzPpN1PLZSRyLKYxlXL5yGY/wBK/aP4B/E3xNr3&#10;gPTLnxJoUty81rxdErJkEcE+nvXwLL8CB8ZPtM9pAIvEPmmRxcSYgKLwFBAYn619c/Aj4W+PNF0T&#10;XtP1NJDNYlUW0WUtDhRn5T15rtnOnKnG0LS62Oasl7ynNW0au9VqdP8AGLwbpOveEZ59Xh8mSzjc&#10;wT26FWjVRkfd6k18b/AbUPH1/wCHtStPD3iGCFWaRCbtvnw3GSMEj8K/QOx8ZeKzZwRxeDg9kTse&#10;WVgY1A4IPevF/Enw70nwh4ws/EiWK20V9GyvYRHKyyMOq+n0rkbSi7X6bo0pNu8Gld3tZ3Ob1v4y&#10;eK/BOgnwxex2l06QIPtVmCyAvwDIeoJ9Sc18kWfjLx/4e+Kuj3FyY7mV3SSZIDlfJ/ubvpXtvgPX&#10;dE1DxVrmiy6u9lNqfmI9rMg3rnpgtXD+OpvCnw51OxtYI7q8vbS7WS4uFfcXj/uDPUe1VSbvrC7a&#10;0ub8sU3stbya6n3t8evEw8V+CrIm9uNIuZpE8qReH2d814B8P5dE02QJdT2urzW0ZZVXEk/Pdlrt&#10;tc+Jd5420WxmtPA960UYWECaMxtl+hwe3vXyL4c0jxF4G+JEmoXug3MUOWEwjjwPLYZ4zx+NY0oc&#10;zqXeu/qxUo8lNRUba7J7I/SjwJ8SPB/jDRbrQFuGg1GzR5WMyFPKx0IJ/lXnviO7S/0CO2lv2E08&#10;/wBmS6U+pxnPpUWk6tYa3pb6j4d8PXc08+9bq4aHouMbd3A4r4s+Klv4rttBOmTQ3Fube6EybAVV&#10;wTkDPqKqMeaSW17K5lTpRjKbTfxc3LdXTPQZfiFrfwp8XDT7+ex1CG4t9xkkQZx7sfSuetfizc3c&#10;etWfhSwmubm8ifzzYBYxbRu2Wyyjk+gzmuG+CGnaR491jxHH4p06Ro47Bo4riXJKSD0cmvp34dX3&#10;h74P+H9NktoI4YWMgvHRd7zqehYjv9a3qU4Qsn8S7bA5PVpJ3XpsfGvj/wCHviOxTw/qlx4jbULJ&#10;JEdbR0dEjcHPlnJPzetfUnjD4a+IvG+nw3Fle/ZY/IV2gZ/ljBXlUQdzX1LP4e8K+OvDsN1b25ji&#10;WB7uOFlxufrkA14v+zJL4W8Sa7rd013dJcWcoxAZCAhjOB8vfNZ885OOi93W/qVGpFU6srNNbp6s&#10;5XQPjv4c8F+GLHRYNLudP1K0j8ly0ZCTSAYLndzz1rzXwLcSeMPG9tdeLfESta2zCZLYrsaf0UH+&#10;7XpX7X2oP4k1CONPD8ltPaRl0kKY81F78V5D8G9F0X4nWIk1DV3sbjRplG5VCkKTwCfSqpu8XPre&#10;zb6AoRjFya5eZXdtXqXv2g/Dmt+NfHOkQtbXcWg3JS1gSPkKOhJHbNeb/FL4F+APC3jXwzpFrq9x&#10;b4Km7SdvmQE8bSOhNfcvxw0jVPhxomneKoNTa/s7cBWgKBfmI+Vwa+BNK+NC+KNak8Ra5pJupYrl&#10;WUCHIwnRCevFa0HV0Sb5Y3T17ihySjBxa5bW+71PpKLxd4U0i9MFrq9zMyAQQXNxulZQeyDqVFcx&#10;8T4P+Eg07z7rTvtsFofkkhUCSXAySVA6Cvo3wh4/8F6/4k8PX72FnGIrF1lMiLHtZ+gxjnHrmuI+&#10;NHhWz0O/W78J6/cTTX0ubiyiZZY2TOSqY5GfSsZaOLuaU6i5lFwd2tHujx/w1+0PrGlaUtrp/gCA&#10;WBh2vKqDcQOOg716n+y38cbfwh4e8UTeIpJoYb66ZrOLazeWr8YGOgroNM/Z/wBO1vw9qepy395p&#10;9xEgl+zAbUQAZI2+tfFHi7WIL211S302Ccw2jIuZjtDt04B9e1Pmi00la619GKUKdVVI3uuvTXc+&#10;yfHXxf1nSrfTbfwuiXHmoY9qqZm2yHqwXvzR4qt/AXh6PRNIvbS+TULiJZZHiDbW8zlzge56Vifs&#10;c6F4i8NeI1l1KKM2+o2+8l8NsI6AZ6V7J8Z9U8J+MNfvFGtWdvf28P2eFVPz5B5OBzWVWVuRKzve&#10;/kKM0qvJytLl5m11fmeX+L/2i/COmeH5LDw3O0EthbFUurgYZGXsAepNfmda/G/xH4j8Urc3lxGs&#10;pfPnfdAK989q+j/h/wCCdF8WfEXUPDWriZwEkMdxZx5PmY6tnoPwrjp/2eJguv6JZRpdXUF4/lZx&#10;HIy9i57V00pwTfMrtpWCUGtIdLt66s+vv2ctX1zxmLxvEeqXN5ZRTB7dM5hYpzk+or6I/aMuDrPg&#10;ia60oxST6SPNxFgMU6Ffyr8lvhV4/wDEfw115vDXiB5orGItvgifAJYcYYdRX15pXw98f+KtM1Bv&#10;Dkttp8F+hRo5ZndpI2/iB7cVjXjrFWVm00/Qw5VKUanO48nTon1PE/Cnxdl0TQ7awtvDM11qt3KX&#10;je3cmR3Y5AwOTivpaz/aN8R6t4M1vQ9b8ItZPFatFKbpWRzkdg3Oa+StS8HeJ/hR4k03XpY2uotL&#10;Ij+0KoKiXpx/nNfR3xK8VWfxAg8OaomvJBfTQr9os2G0MjdWPuK3qqm4aK6k9X+htbnnDmimlqvJ&#10;9D5v/Zz+Dtx4w1W6it9Qe1urNvOi8wlMJngr619+fEb9nbwTfaLd69d6jdT3OlW7C5ZJCQJUGeg6&#10;VW8deFtB8NeCtOk0a4lTUZwkZ1CIZCBuoJHQVufBCO/8HC60r7cviG31BhLLGxG+Pf8AeJzncDWV&#10;eTqKpyy5ZWsnvZg5ykuaMmop/C0le2+5+f3wc/aQ/sXzbKLStzTzlVlYkKQ2ByfavufUvg54Q+IX&#10;haWW8jW5u0Qk3VsfmjbGdqjvivPvjX+y9JqHie0eGKDT9BuJPMmZWVJVZjkgY7VxGr/Azxr8GZLr&#10;xj4e8VDVNGiwDabi0hDcHPOPy5rV8jipL3X1W+pm5ppWktdn6dGfOOjeNZdB8UW+lWs0lpHazgTS&#10;MNr7EODweATX2/Y/HfxTrXiW0tJR5mlNAwWUZG0dN+e5rxD4zfDO+8SeF9P+INxp1vp5kVBLaBgt&#10;xKGPVh6+1bWkrB4V0TRvElnJFOhjVXsZZsyL+WadRL3brXZ+ppG0m72dr28vI9e+OHw08TeP7Dw/&#10;aRapayx2Mm7ypeHkiHf3NaWteFfAtt8O9YIv9RRYoxazKxKJbnodpP8AD71geAPiJ4s+J/iN7yys&#10;beHTdMiCFXO12cjkAr2+tZnxE0q68WX7aDc+I5tN067cCSGCL5HbPKl/U1m4OKUZaddd1fqZ6uyu&#10;la0ny/kfMGqaB4M8Prp7eDvFcz6mjjMTOJUIPBxwMV9R/CD4rSeFr02+pWlwNUuwA887/JIvQBPQ&#10;VznjT9nj4feBdM3WErSTyR4RJ2DSbl/iBGMV6n4M+F3h/wAZ+D4pPEWry22pZUW23CPBt4Ujuc1r&#10;z83NaW3V2uOpOm6Tck+V6aJmT8Q/GOqWGsaSH8HvqS3c4eFgxfY4OQATnArjvEnh/wAVfFHV77Vf&#10;EsMWlaHoaskluj7nlfGc/QVb8Y+G9P03V/Dvh2y8e6nf3rXKr5KspKjvyOhrJ+Jvw78R+HdeOii5&#10;vzp+qoZRNKSwaTHzKcVzXsk9r3SfmXDkfIk1e2l1066M+B9J+F/jq71/UD4JgkuoYnbaImAdY2J6&#10;56Zr3G003XfD2nWusyWl9YT2bAXRWNhls/MC39avfDaTx94C1jUB4a0S4v5i5L+XEz7gvbIFeteL&#10;/wBtDWdQsZtI1LwpHp88uEuVuUOS3qQQMV11JuUUlFPT5v1M5c0ZpJaPe72PuPwH8XNLPhmzu9VW&#10;3trG7tP3YucDAYdWJ6k1+TnxT0Pxz8SvFUo0HSxJZaZJ/o11bRFIo1J4LEDrXqNjrWteL9Qt08Qx&#10;xz6VZRh44bcExqoHylgK+zPgn8ToLrRDpemaSYBLI0QXYYo9o43liOtYJ8lTn6qNkt0rg6fs4TcY&#10;35ndq/Q+J/gD8DPF+u+ONRttf16SzuxbYZT+8EsR4LDJ6V7d8VbfQvhHe6dZafeXNzctIpeDIxMM&#10;9OPevNfHuty+DNe8Tajc6tcjV5lNrYRW4PlIpPGfU5r5m8UJ46nutPbxBNM12ii4gdhlnLHIGT2p&#10;ThKvUoz5lGKWq2v5L0Oimmm9brl2831ufc+i/GXX/HuuxaNb2KQrEyly2FmhJ7D0qh8W/gxqnhJb&#10;vVbzxQjW/mKZLJ3Dysrnna+OM171+zj8NBbWVr4i1ayheedR57oMHd6k96579oL4SDxV4vto11j7&#10;FbzRAyRyPuLp0+UetcuJbVSiorSTtJvpoY08QnVlSTtGEW9Fuz4H8Wa+ni3TLfQ1h3Oly32cLlxG&#10;rep9a53wT/wmdv4t0nwzoximuJ5VCuycqiA5DN6AV9CWPgGBfF+oeDfC17a6eUjVp9RuV+ZQPvFd&#10;3f6VY8MaLf8Ag/UL/wDsXVYtQ1O1u9kt35ZHmxN97bn+lehCcI09FpJXSe50Su9nra//AAD6Z8La&#10;jaaDNcaVrFtaPqROGYfMhGM4BPevhz49eO9b+IutQ6Bp2nQxWmmvIoxkKSDySw9PSv0Kh8QaTFoj&#10;XE/ge8N1cSBpJpoW/eEfxK3UD0xXx1/wmWgHx097LqMlsiyFhaxKB5jf3ScHNcVCTU78t3FX9GRC&#10;PNdtNPrrv6HP/s4+C9O0/wAQPK8mn6q0ML5iQgeW/wDwLqK9g0X4HNLrl3qvibTbS10ue581EtyH&#10;dlB+6393NUZdU8DaRc6yb/w3cKLsieO4jXymQnpnH867PRvA/iHV44NYm8TIml2eJYI9+fMUjox7&#10;4960c2581+m/Yc/d622Wvn2PJ/iH+1Lo/gvxfc2+lWs9zowhEQhlcqgYccZ/rXBeF/GHhf4gapeW&#10;kjyaPAYzKhEzSgsewzwB7Yr6503wl4Uk8Da3qer2tlKZp2llN0gOVU8eUT0BHpX5peOPEfhfU9Zu&#10;7vw9Ztp8MLKhCrhSvQkYrXDwpu0FGXNFL3r33MnNXlZ7Oz87H6t+E3+GFr4R0/Tda8S2lwlrkRtv&#10;G7P09a+KPFXxv1bwRqniOfQtCW40+YmKG88o7FUepHANS/Df9lXVviLptrq6sYdNydksx2zSkddq&#10;9h9a9D1n4d6nNpp8H6XHc/Zkuk+1SugeNh3y1U4QjN3jzX0a206swgleovaa7tNrQ4S1sk8T+C4r&#10;+5ijtxKplEh6l2HOM9818qr8EJr7NwfEdinmEna7kMBnAzivqL9pL4tad4f07TfCGj6Axv7Eoshj&#10;QhdoGAAo6k18Nap401eS6lebw3KkhI3L5TLg49K6cHTnabjpFy09CpVFKzlFntPgTxDK97FYvOZ4&#10;XcR+aT0zxmvpKTwhN4f1WVbmAizltmdZ8/K+RjrXjOseHdOtr2xGh4z9pVpFXnPPPNfVnjuXXk0+&#10;xt7+2ja08oMrqOVz2r8LxVT95G2zWv3n6Jg4NRd3s9GeRfDNrMR6jF9qCW8BLBs43ZOdoFW7KDTb&#10;q4k1LTwyyq7F1P3ZQPWuUksALK6gtUQO+RASvX3NaHh25vdH06CGdIlcPiUgdQfT8elZNLVnRTb9&#10;1NaJb9j1TX/Eseq6Ba7YVWRHXzdy8KFOciudn1y3mghvIZQhUtgHALY+var+halpdzYTQzSiQ5J6&#10;EZyehribxreG4lubuyU2kOQo+7gH2rJRZrJ9bl/W9Zg13ToLiG6DPGfLuEY7SFP93HSuXnGlxWCw&#10;tdTbxLujPJQ9ufaobCfRFv7G8tcjT2mCTK4IwT3969D8XvpdvKt3GqPZxEMrgZADdsjtW1NWaOZ6&#10;31X6Hzx4mn1JprNbe782NJAXRUKrg+hNeq6Bfz6hFC+REY5hGQx4I9a7zSvE+geK9Pmglt4YXgBG&#10;5Gx06fWvPj4RupLG8vtNk82GQGFojzyO5xx+Irom11draGEINNuL5k/0LXxX+GdvreiT3JvVjubU&#10;+ZmNiVlX+7gdDXmvw30edoC9vebEiUbgwIHHY+tchP4h1bQo7rSbksytHuY7iSjH+Hmjwl4jkdXR&#10;bzypCMsg6Oo/rXVClJUnG6avdehySrQdZS5GnbX1N37ZFealfqLlT9n3FWBIBPoa9xvtF08eHYdX&#10;dMyRRrLlxhxtODivnD4V2cEGt6jc3ibjPONqEdQDnhfevq66k/t5rry4NkKjyyjLt4HNcOYRUaiS&#10;12OzL7yhJtatvQ5ux1u2stI82eUk6g4O0nBAzxmtrWLW6v7BbqC3H+jlRMiHqnrivIPEun4c2UrN&#10;vAEidsKp4A9q9P8AD3i5f7FnggQbp4vIdepGONwNcc6duVnVTq3covSyPkPxjJcr45t0WDZA0yNH&#10;z1UY/lX0F4Q8C3g8V3GrXSIYnLDJ6MGHWuMlt/DramtnqtwxmjyYypxwT/Ea9r8VXl1Lb6fBpoMy&#10;bAd0eQFTH8WK9OrVfLCKVvds/M82hSSlUk3f3r27MpeJZdQsPFEN7BdxSR5ULG3KDHXNQarqcOsX&#10;U8JjQPHMk4CHgZ/WuLuQ1lb3U9xcu6BeGIJ2sfT2ry7QtXfTvFKBmlmjuIiVlIOR6cDtWHsuZN9k&#10;b+25Wl3et+h7n4+nFha3dlsZluLcMONxyeeB6VmfD2KC2skuJBtaUgsCf4VGOawNS8U21/rFjI3m&#10;DKGLJOSWHAI9hXU6BoephEedQbXewDLgMQD157Vk/dp2NoS5qt1rb8D0vUjp8Wn29rp0BYyyb2kb&#10;oPzrp9cv9HvLG1iaRlmiUR/KCFPHTNeG6Vp15PfTzwyubdSfLbflWPTBzSWGk3VrZTv5+1xMGZW4&#10;B5+917VmtEdCm39n+kesah4R0/T7q2NnGFSZFZ/lwdw7E+lWktI7/R9VDymN433EhRt216d4z1TS&#10;z4NsbmN45JNsQAHGSTj9a8+8RahJY6MqQWSqjkLLk5ADe/41mvi+JPQ0aSW1jw2BLS/kFu6wvbMA&#10;i8456du9bF3bSlcwGKyfT2WOGSRt6SZ7ZNcW99af2jqljeKIraNFNuykj9568da6bWfGFppnh+xt&#10;5YVu55/m245DZ4J9q9NPY81Ne8WH0SXTohcTeXPG2GPdVYnJNZHiQXU8lsFjZopl8oMDxsb0qPRt&#10;OOpW12q3LjfkNGoIAz6V13g3S8/2YJ4pV8h5Q27ldqdBk0N21LirpK1kyj4X1TTv7XeI229IwsYX&#10;P3iOMZ7muN+Mq6Ki3MenQMl4rlHAHIUc8EVq+GtTh1PxRHNHbqkCM7OOg2pk5wO+ah1fwEsmsy6h&#10;Y6mju0nntBMeR6qtOm7VF5ETvKm7Wd3Y+Wvh74gmvNeWGWDYLaNiOMEHGMmvob4d6vBYeKtIWWDz&#10;EcFgQMgZ65q/feHLO61mOWCzEU7jZK0YAXB7mu+0TSbLwxaXtykazSxsItzLu3Z5bbngYrXGYiEm&#10;7Rt7q0OfC4acbXldKTdzz7xzqKweIvLtisah3bev91jmt7WPEN68Gn2skJuI1jaWU9PvDAwT1xXT&#10;eKjo0WmQaiSss8smEGzLAH+FiOMVw+v+IUi2xtgb4sBccHcOnNc1KXM4aG9VcvtPe3szybV7/wAm&#10;5jsbGcRHaZAOu7PJGT6V6T8PdVnu9C1Nrqd0ltmLx7RneAK8mfSprnXNPt44TG0i+UpA3HMjdz1r&#10;1vxroj6J4jtdL09i0UFvGLghsBpD1BxXbWmrJddzipXV5dE7fedD8O9Yl8QqBcy4WAMVX7pDHoxq&#10;wkF9eeI5LNwH+ygeQiYwd3cn1rn9Tmt9Ms9QvIdmXi8sleAM9hjvXnuj+I9R01jeQ3DBftCFT95w&#10;R357e1YOF1JrtY6HV5eRPXW7PoTxvdr4TfQF1Kz8wSzkNGR8uG6/U11mq6XbSaQdb8MyB4ZMi8tD&#10;1CnqVFY2qXn/AAm2lWTXsDTNDOS0w6oR6AVzWhnVfBXiFoIQs9t5e+RQT8ySdMiuOCT0WrXc65OS&#10;d7e67Wa3R4jbeHoNVube4t3MYW7WOWM/eU7hg49K9c+LmtR2PxD1INIrGGyt1jz3bB4+leR3uqR6&#10;X42vo1tZYUvJFZSBlclg3X0rW/aGtZYfFmqtkiQxwlGHJwVGcY7V6LjetSTWjhe5wqfLSqNbqaT+&#10;Vzprf4qR6dbR+ayzyTn7p5259u4rr/tEem32myxMUj1AqkhPBG818m6Jp4vLhTI3EScHnkjoDmve&#10;73x/aySaXbXkSRlkUISOjR9KWJoKLjZb3uXQxDafM7WtY9OS0K6rrCGXLpbNGGYfNsxuwK4/4MeD&#10;7zXdSubXUFdbWEHa2D82Tnn0pL/4qIlzeXwtCpdFiYdiAMZ/Gul8E+OW0jSb68iG37Qx++c4XrkZ&#10;rzqik4SUd3Y7ISg5xblors9G+Kmo6V4O0vydMjVb0KBF5Y5AJxjPvXzhNrsMtw8N/wCbPM6Byu7I&#10;HtWifEc3iKeKe4UgzyuqOT8vyjIzmubn0y6t5LnKK3mqFSRWHTPPIp06Tgkpb9RVKvO7rY958Pa9&#10;o0uhHTL9BPbTxSEA4cxuB8o46V8z/C3w/Lb+J7O2KH7LPcs7knGEjJPNXUW40ixtfmcsJyz7PmJT&#10;pz9K9Z+G0dtb6lNdW5SVFglnJbnIVef1rrguWlU8zCfvzp6WcT578aazJqnjfUbr7NIY1ugFlI+X&#10;EXAC+1fTHw/0+EaPqaRu0ZvCWQMckyKO3tXyb4j1V725smaMwSmY7EXsGbqa+r7S0aPwAL912S28&#10;rbCB/rCnt711Y7SnQXmkc+El79V+TZ5xrd5f2X2KGeOOWIoyyHrh88Yrodak0+XwzDi2kuSspZc9&#10;EZhjn8a4u/MMemrLM7JPOfMj3YCIzc459qw5PGBWfRiZzFE8bh0425xjP1NJUnJQstrj9qouV3uk&#10;hfF1zPb6j4fnRVPkwoWU/wB4HPFVdK1cT3N+XXazzrtP+1nNVdRWw1C7s4Fu5vP8xCmOcgNk4PrW&#10;pb+HtWtdbulktQUebEW7p+8PB460XsreRlq3dXtc7u8sLzVfE99ZwEIn2ZcvjgYHGCetSaLFbWHl&#10;219rbK+5gn8XX1qv4i1WOy16JLOdleJVWYnoCByMeldXrnw7s/Enh+LXLa42TIXXyzgBinJGa5mv&#10;hv5K51a3lbVpv7jd1nwdfpHa3NrEt0qgEbW4Knrya47xz8Lm8SabaRzPJawwkuzHgj2ANVvhJ40k&#10;uYNR0e/vikjsPIJPKAdBXsfiq412DQ9AtBbieZroROG6srHr9KwlOdKpo7NbMu0KlN3V01qj5e+L&#10;mkHw54X8K6DEzNJcztcO7cs0aHAH+FYl3cX1nYwLECBuQEEdGxwPrXsPxbjtvEWr2F0MK1kxt1Q8&#10;fMowfwrC8M6Xd6nYa3btaGSS2uo5VGBwR29zXpKd6ML92382cbp/vJJdrL5I1/F/2TUm8G6JJp/m&#10;X7qs9y0a4U7jwG/DrX0MfBWl2TXVjbWFnZ4i4lwAWJHTArxTwVq73vh/xRr7RL9uimNrGzHBQKO3&#10;pmvnfwp4u8TahdXeoLdS+cJyrBiWQbeoOeMViqE5p2duXfzbOlYmFJpuLbltbsj6Yl8MR3Vpc3Nj&#10;fG5ljYo0cihTlepXHpXnurwx2llbXcpN0kOSysCEz17+lQW2q3ki2tykxgEt4qsqDCjcMn866ptU&#10;ilj1OwfTy8coKeYT+7TPf2NXTi1brqZzlGSl0PJNQvG8QapEiRAQkKdqEBdg5IwKytQtVnuEthY7&#10;owXDOey545rttK8HNaa1oltBqKzAhnfbgBF6dazviToV3pF9cvFNHmZB5eG+9u6V3xaTS8jhnF8r&#10;bXXU4LRIhbamtu9tD5Qn2iVm/h9frXr2i2NxFq0tqlmvkqpkEjgbQM5ySetcPqGjoujJGttvmyjS&#10;TA4CN9a+oIJNLsdK0OW5IeRLUAtj72fX2965cbV5UrddDpwVHmbu7Ws/+AeleEviSLbw1cQi2Jnt&#10;DiMqM5R+CB7V89fEHQUhSaS8thBHcDKvnn5vmAP417Ha3dvYadqN4tqSqWxkWLdneRz09K8NvPiB&#10;HremySXts8lw+GQD7sYXop+leTQcnJt7Hq4nlUIpvW1w8FeEoZrC3t5Fb/UMBKRjJxXTeDvhs8d9&#10;/asl3iMbrdIMc7+eT6ip/BXim9uLPz7ghMwuiL0GTwBitD4d6xqV9BPp1zIIp0d9gA6jsxzmuh39&#10;6zOWKh7l15r5HE+F/hx4muLW4kiuIWQySRGJj1VD6VnaL8OvDdjfl7/UjA7ORhPm2uPXt+FYXhnx&#10;BrPh7Udalu7t2NpM7YJJU7jniua1HxBfanq6PDbqVvCsrRY/jPUgV2whLXWyt0OOUoJR927vs9T3&#10;gW2jaeLpdPvZZSoDhiMBmBznK9BXM+NLO2um0TWZLj94jeVMAuAIm65bv+NaPhLwleW4muLpWgfa&#10;xiCnKjAzzXj3ie71O0+yvdXu+1uJsqF5AOcHPvU04+87MqpNqGsbfpqew+E/D+namZ7Fpi0TTifn&#10;7u4Hdj9K4PU3vH1uYRQgIkhCxg4GFOAxFXNPmubKGa+tJz5QQqxGCuT6eh9a890Dx3bHWJUk09ZW&#10;lPDtIctitKcX7z3InONoLbU6y5bT4dRjgvbPI8vHnRsVO81teIvENzp3hJdIs4m8lyWM6gndHuJK&#10;n05ryvXPEWoLrchit1SJEZ2JG7aAK9t8Najby+FxfzvvtoblVmx12sv+NFZfA7X1Wg6MruaTtvrY&#10;+atB8NajLeC4TSJ2xvdZWzhcj27V6bol5qlzpGtyT3bIsGxNrf3wwwee3vXZeKPHs8bJpuh3qqjw&#10;+YiLjOT2rgILrWY9HnNzaswmkAmlxgHHXj0rWTlKMbpLaxgoxg2oyb0d2ttjvh4tupdNh09VkVZg&#10;PNcvkHiuHt/hn4i1AeVpt3FDE2QZZOTgUsBsbQWkLzbTMykOTkBcdTWx4H8UXsPiOXTMf6wOYnzw&#10;wAyOvrVRi4Rk4pX31FOSnKKm2+mhyVl8Ide8L5lnv1kErgb16YB5GTXbaxeW9xf6dbozeRGpGQO+&#10;CST6c1P4n167WW1tb52KyyFVUnGCDzWr4c8LW+v6drLRzmO7smLoO0qYxtFTOrJtSm18hwpxjeME&#10;/R/efP3xKnuItMjvpiqwrdlbdX+8+O4ql8LvHuuJcpbC5fZO5TDEsEA+ua88+Lup6jd6hDZy2rol&#10;kMbMHGSck16N8CtLae6klKDezHDHoqgdq9udOKwN2k29vI8qnUlLG8sW0l+J9HafeRRmzaY+dMZC&#10;7c7Y48H0Pet618WalrWti7jaQRR/IEbgARfxfjXBXlkkK2k80m6JGZSg5y+eNx7V6d4b028uN8Qs&#10;n8mRD5l4i7FDnlV9/fFfOTSs2fQ0m20r2NXWPEcfie41KHMWLRA4lAwWYdQT6VwOoQQWsk0DfvJE&#10;jZn2rlVIGQAeeKq+EdOl0zULm3nnhxIZInAPzEtwOKyb3SdattPlsltme5887n5wYugBNUoJOyFK&#10;bau1rqdX4U1hm8+S9UBBbyFPLHDM3H04Fefa74enljtLiWHzoYCArq24qCchSPTmnabp+rrJL8/m&#10;+WoCRnOFPQ7Rnk1r341SxazCRmIFtrqT/eHJIq1pLSxk3eKumavhe90nTrS8TVfmjnLcryI1OOD9&#10;KfNp7W+gQwWaxpFHI75LcOJDlSDWQdFtr6zuXubvyJTL5UdtGmRJv7k11Ou+A9SsbTS7AEyW7Rru&#10;CkBlHvUze2vUcb2enTT5nkPgu11S51i+M0q/Zwx3SEYQleAF9619Lhit/EGoRlVt7SDDFlPU/eyS&#10;fpXd+KfBl1N9gFpMY7W3UfuosAnHUn1rmdW0mW6tpoxKUaRQrAJucgHPOO1aKon13X3GMoOOjWzv&#10;6nY2HiQavb6mouVZVgdVkPyhQ3ygH8+tfPHizUJbXS2s7C6iLXcsazmNtwYDgN9fWvXIdLi0Pwlr&#10;jrI7SXKKkYZccx8kivmV5dmJvMSUjLfJgEZ/hOe4rpwNNOTfRM5sXUfKk92tT2X4HfD7Qb3XnOtS&#10;Obe3ieV9h4kC84NXvE3ie28R3V7a6Pp4sLSJ9sRX+IKSOT611vwa8O+bpWpX1rceYZYJIpVyN6eY&#10;MAL9K8iSzHh+7+zpKxcTMhjB3HGOCfelUnz1at3e2wRg406dlZSvc9RvtVgjsbfT7q5QxtECCRvZ&#10;SOhaug0v4b2Cw6c8niFn8tDLGY1JBBH8P+FfNESazJr1uHjDLEVDEnoDzyPavrBZbexutLG/97j7&#10;2flyfauasuWKs99dDpoyU2247O2pyl/4e0+S90t7a6e4R8ySTy8lfLbvn3qd0luPFss4Bcm6BjVB&#10;1JIxz3xWhr6zy6hPA0cKMNx3Rj/Whh2x3qv8HZbmDxOLW8aWKQTARxPzuUc5z61yyXuN+R0faStu&#10;/wAjP+IZ1LVfEWo6fdkLIjqrseNmOcGr3gvTL3w3He31lNhwpJycqSGAyB75rZ+Jt5p2o+M72S3v&#10;IEmMvlXCn+JlXAwfXFem+LNGtT4ZtbexG57iCGBZU/hMbbmDf4038MV0aHCLcpy6q+x5H4vXVdcv&#10;dLhu1dIo5JJnuOdpXbnj3FfM/irWruS5MGjrMIkmZVKryee59zX1nqN1L/ZN1b3Vy8kdsiIHjOST&#10;/dwK8Ugs/EesX9va6NpARI33qB90r3MjetdOEtFXskl9xz4yLlZJu78tTY0rUbmfSYbDWJVkYMCT&#10;nJUD+EmtHxTYWUUNuijCiJUTYueVPX/69df/AMIdDcXcLX97bMyRsj20fB8wDggjrzXrHhCDTnst&#10;U+0QR+W0JA3LyjRjnisZ1UpXXqbQotxafbR9dD5G0r4fSQXN5rN0JQsaGaIKTklPesr4r6rcHxBp&#10;mr7Srm0jZQeThRnmvcfGuuTXuiwR2UcigoyScYCIMHJJ6ZrzOW4OrWtijxrOlv8AIWAAckdAB3Fd&#10;OHqtvma7r5HLXpxinCL6p38z1jXtT0zUtB8H38kbpBF5kogC4Mzk4YjPb3rJtviJ4GuNbuHh0ye0&#10;uIEC+YrlzLx029M1k+LtXkuPIgdY4Rb24WOMcNEpHPHYk188aHG9veW17AS3kzlJN3J2noc/41NK&#10;ipU5Xb62+YVazhONkntfTsWfi3d6hY6lcyeXIqvHHICDjCMelWtD8QLf2SFyEMRViN2SAf4j7mtH&#10;45wfavslzf3DrJcwovyjCKByMiuX0fQvsYtct5aSxKzqOd4H19cV6dHleHp6annVHNYifY9BubwW&#10;lzoty+Y0a5jDTbuoB9PpX0T4Qu9C1H+1dR+xrN5Fo8cbt0LPwMCvmW7vrdrzSD9i320j7m3A7VJ4&#10;/SvUvD9jcW8mmxQMwtWvG8/AHzrH8xBHavNxsU4xd7Ho4WbUmt1+pv8AiRLoW9rbszKOZG8s/wAJ&#10;4Va5zxJdq/hVrPzgHDs8hnyMMoyqr65NZV54ju7qXVFZgHaZngwOEjVvlH0wK8V+JviHWPOMt0re&#10;W7AggfKV/wAa6cuwvtKtKN0rO5ljMSoQqPXVW+R9K/BXStOk8Nn7XpD3bM8gyTlYgOhA55qLRtYn&#10;8KtfwNppvrWUE/vFJaDd0ORyMdjXF/s7+JZ4bjUI3SW4jYDyow21eRySa9R+J/iC4vrPT47UC1gk&#10;lEUir3Yf3vaqxUJRxVWD1TdyqEovD05JtOKt69DhI/iBDqMAjuL6RfJZyhVD+A4zzXzpJ4Z1G/vt&#10;Se2ikbDmTdsIB+bpk9DX1Zp/9nWEkWk3IxBLEJtw4Ksx4Ga5jTvE9zY6xPZT20flCQIAxPzAnG7I&#10;68VthsS6HM4Q6dTGvRVXkU57M53wn+z0k9pBPf6mkchYyuhwdq4z69TTbv4OQWl2REEmVxuCSpng&#10;9MYr3e51O2uZWsYLOKSTOY9uCy47ntitHSIL6TVblnh8xorYkjGMkc5XHSsJZniXKTdTfodkcvw6&#10;UUoddzwrVvhta2EVoL/S7OG3KMzziPPH0pTrPgsWkcETwkICFJGMj8jive9T0a516K0jkuQsSIWl&#10;iPLEHkL7CvFvjB8O9D0jTdOubW2MckxHyDqARk1phMV7WUYTnJyv02O/DYNxqrkjFJ6Xe/4Hh/iX&#10;W/DsVyrGPzEIw0a7j+WeKxrXw5J4onjS20+GytFYAE4DMD6kdaqpaxLLl4lYkgZf5v8A9VeiaFde&#10;RMhUqApChV/pX0HM4x03se5hsmjUqpVmnTurpLVrzZ+yP7FP7JPhmXQku9ch+3BI90MDOwRVkJGW&#10;wRz8tXf2qf2bZfA9qPEXhWWdbBpoobmyO6UW5mbasiHk7CSBjtxVL9k/9pnRdFtLey1FzEm0Rn1K&#10;9vy54r7V+JH7QvhOz8PTy2hl1CeVR5FvHE2S2RgszYVdp55OfSvMo4PI7exxEqMMZiZOUeeVqlSS&#10;/ku7tLsjHOKfEGXcTU1h8JVr5fWlCEKdP+E4PTSWqjJb8x80eEv2UvH9xpNlcXGr2dvLIgYwyoxZ&#10;N3ZvQ+1eJ/Fz4b+PfA0YuNTsY3smOPtVsxkjB7B8gFSe1fr/AOG/Emn67YW15Zzh45Iw208OhP8A&#10;C69jXGfGltLfwN4qj1J41t30+dWL44JU7SPcHGK0XAGChRdsbX57a1JyTV/ONkvuPlMq8Q80eZUc&#10;JicFT5Z11TcFBqpT5pW011a7M/GjwTf+IPEt2tvpmkyXEh6iONnPr26Gvqnw38HfGtzDKbvw9cRb&#10;RwWGw/keTX0x+yDpuiWPgPTfsEMSXE0aS3RH33kYfxHqcfpX1NWOG4BftajrY+8L+7GEOWSt3k20&#10;7+h6PEviHWy3McXhKWApz9hUcHOpf3muqS2XY/FnxtpWreGJ5VbTJYI1IDu4Kgk84we9ePXnxeW2&#10;lIW2k5zw7enc5r9Of21ZtNtPC+nzTRB5zcFFQHkptyW/4CR+tfiL4x163kumRISvHJA3bseuK+cz&#10;nKaOCxbowquaUVLW11fo7H6Bk2cRzLKcJjVh1SlUclKN7q8Xa68me3S/HTywA1jM5bB46YPccdKf&#10;b/GtZPNK2ki4GSHHOPavlVvEdu0mBaMzFQF2buOPTiuu8Kzz3m1Jo1TLKAQpzyepziuXC4ONSpCP&#10;dpfedlGs6k4xVnd22PuXwJdah4pnhistNlkkYDbtyTzX1No/wM8UXlvIsmktEFIH7xljJPsCRxX0&#10;F+zj4H0bQvC1k9oqPcSxqZZerHIzj2FfQ1fa4XgSi0pV68r3d4wslbtdo/LuI/Eyvg8XiMNhcHS/&#10;dS5HOqm22t7JNaH5B/Ebw7rPhSZkvdOeMEkrg/fA4znuOOorE+H2nat4qvFgstOaQ5yBjO33PoPc&#10;1+h/7UKaYngW/nu1Tzo3j+zE/e8wsBtHsR1FVf2YrDR7XwpAbVozczfPcEEbiecA9+K5KvBNKWLd&#10;OGJapqKk07OSv/wx9FT47k+HP7UeB/eqq6PIr8jkknzX/ls/vPNdL/Zv16SEtNLbxORkAnJHHt0x&#10;Xz18XfhL4u8Ixfa5YUkty20zxkMqsegb0r9Ya+aP2qvFtlYeBNX08yobq+RY4oyRx8wJdvQDHHvX&#10;o4/hDKqOHlJznT5ft817v0PmeFfEXOMdm+Ew9SjRqU61WMZKMOXki3rJNdlrqfHHwN+Eeu+Nma5k&#10;mEFmj4eZ1PJx0QfxH9BX2F/wyj4Rkidbi+1KRiCAyzCMDP8AsqMVufs8eItFbwhpNlBPFG0ESq3I&#10;AY9yK9wvNWsbSGSae7ijjjXczFhgCro8FZLFKdamqzV2pVJuyXkrpHHxfxzn8M1xGHw1SphqdOo4&#10;U4042lOzspN2u7n5E/tM/s5jwX9jube/eW0n3qpcfOrpyQfw71+fWqxYyCpUqTkD+7X6cftbfFy2&#10;8QPawWpP2azDmPsXZ8ZY+gwMCvyu8T+LdMtZJWmvkUtgYJyeOp4r4/ERwcsZVjgYt0lZWjdq63t5&#10;H9HcKYzE0sjwFTNatOniZQk6nNaD+J8t1or2tc5bxHevbQOEbkqfm/ujGfxr428ST3NzqEzB3+9g&#10;lSfmx3r3LxF8Rob5pYbFGlw2N/ABBrzV9BMZE0pMruxLKOcHPevuskw06UG5xs3smfjviXxDhMyq&#10;UaeFr+0hTb5pLa/kew/BPw7rMAaV7p0SQ4XLk9eR1B/Ovq600hPIYtqOSG2nbhjg8Zr4l0g3MQmj&#10;hnlTAHyZIwexyO1dLBZao0iF9XI9drMTgH14rkzHKYYiq6j5U/TseBlPEmIwWHhRg5uK6c21w+KX&#10;w/tNDN1cR+KLiaWRiY7dTnr64PArxXS9Nu7iVlF5IjYwGGeO5r6O1vQ4INLllQlpZMl5GG58Lzjn&#10;pmvGPChMd7KrKC2QSSeOucmvWwsmqTV72VtjwcVCM66la3M72uz07SvhRql3axTL44RDjJUtIdvp&#10;+NW4fhf4yjMiWGrzTFhgyMWjRs+hOa+s/AUELaHYMIUOFbB2DnnGea3r7XYYN6+UcoOQ3v6Yr5Op&#10;nuIVWUbQaTaV4o/orLPDzLauDw9TnrxlOnFtxqS6rzZ+Yet6Tf2WoG0mbFwj7ZX5PIPPPevcvAME&#10;82nSssG1Vk4Yk7iFHf1NezeOrWwv+UtFjlZfvFRkZ715NpnhzVbNWWPUZVTqMopAz7Hqa9OtmKxN&#10;BJx5ZaHjZbwPXynM3Wg/bUne2qTXrc9rsLuPTbL7VeSqo2cBvmI7c88/hXOWemT+MJ457pQmmRPl&#10;B180jrjPIHrVbw34TW5kQ6lcSXRjIYLLgKOh4AJr2+CceWBFyFAO0DhQOwFfO1p+zb5d+/Y/QFg5&#10;4uMVXgo0lr7O93Jr+Z9vI4LwlGsGq6jYwoqwRxiRY1OAATgAV6Lr7yJpki9nYDntjnNfKHiTxZd6&#10;b4saWKRoxINhYLvLDrjHvXtlh44utb02aGSIFUcLvKhc4OOT61GYZbUhTjWuuWSXrc8fJuJsNPE1&#10;8EoyU6c5paaWR7D4VAbT2YKrOTgg8YxXRx/u9rBSWJ+ma4jw7KbaxaJ8gS5+f+ldjbBlIwp6dTyD&#10;Xy0pe8RjNZzNGdspIzdwc8e1eZeL/FOm+GtGkvr+58qFRjcOXLHoqDufavRbuUrbyMBxsOOxJx2H&#10;pX5v/tk+JnabQ9MVzhEMze5PAr18ly5Y7G0qMm1F6ya7I+S4kzf+zMtxGJUU5RSUU9nJ7Hz/APFf&#10;xna+Ktdvr+O18qNwMAgbztHDHHc1594Y8P3GtX9nY26bpZpAq+gHvWMpmk2quWZjtAHOa/SP9mr4&#10;Fz6HYjWdVtws1yoMSH76IemPQmv2PNMwo5XhFbdR5acerZ/P2SZXiM+zNuS0cuerNKySf+fQ9++G&#10;/g6Hw5o9lY26J5iptO3glj1b6V6dHajTkUg77gnBLDp7U8NFaRK3lP5u35eeVB6dPpWJPPLINztu&#10;UsCcf41+KV6sqlSU5O8pNtv1P6Rw9GFGnCnCKjGKSS7JGr9rdwd6fwsT9fpXB+DbjZpk21QSLqY4&#10;HpngY962b/UgYrgo4CIjjd6HHX6Vz3hCNY9HtZDIR5jM5IHJ3Emsr6pCnPVeha1CdpVyzFTj5sr0&#10;/KltYz95yWY4D5OMD2qKUDLgHcSASuff/OavRybjiSPO7v6E8CjkucUpXLC5Kqufu5zvPJH4elMj&#10;ufm2gxk5wpIGRj3qxDYTHYCh2gDk/eP0qtLCn2yTGHBwAeRwOw/PrVtMi51ng/T577WLKKJd+6YE&#10;owx93nqO1fVOifDthqd5LqGooikEssKM2Nw4BPQV8raFrV5pN7Dd2cyxyx4+Yj7vbnIr6t0D4nNb&#10;T2730iTySkMY4QBk9s9jXr5e6KXv9767Hy2f0cTLWmrrl6blKX4HaLoz3GoaRZyCeMh1nkY4Jzls&#10;AdDXrnhTU4LmZ28ktNDFv82R+BgcdetbFh4/sLmWUeexx8zI2OmOnWq0vivw9eIbeHSpxuBDMsR4&#10;z1PHFe1CNKDThUik+nd+R8HOpXnFxqUZX79l5njd18Rjc3OqQ3Ec8m392rD/AJbO5xtUV9C+E5oo&#10;7C1tpZSkscI/cP8AMYyeQGPrXz3rB0R9UigstRMLRkbSy7WjbvnPevYNJ0lrvRNQYXZC4YmcDLP8&#10;vUe9LCznzz95Sa9C8dTp+zp2Tirrp8jrrTXLG/meKO8HmR8HHIz74q/qel3ObYrcoZc8rjqPWvJv&#10;DPw3ksS12u8RhQVBcg5PVmHU1u39h4ktb2OVdXEsAXese0Kfpu9K6Y1p8l50nq+j6dzzZ0IKpanW&#10;Wi6mdr9nqUV/Gr6q6oX3KVOMY/h/+tR4g1i502exuZL4GKVirY5Zj247D3rk/EniGHUFUm3Yyq4J&#10;DNtVWx29TXlGt31peGW+vphJNAVTyhnYQP4hmvOr14wc+V7tNavod0KLahzW0VmrI+qYNZ+34SMJ&#10;cIY84TaDk9q+V/ib4T8W3Gp308FnMsFvCI4oLcgeYXPO/HUV6JceOtH0OxtN8Ijkm2i1Ecm7eD3P&#10;oK8Dn+NmqtqepQhZYhGojt9pyryEnJb2qcVXhOMVKTvu7f8ABM6dBxcrJW21PUPDRubXSQNYuFhe&#10;KXKwBMHCD7nFeaa9d6n/AMJC88WpR2dsuJpMMcqp6DHfNdloumavc2CTXeoxyyTRuyAoGw3ofavn&#10;jXP7SthczXRWaSC6SKX5MbEYZwe2K4k78qs7dPM6Eld6nteo6jpWks2qzXP2uZwJSGO4RITjt3rx&#10;7wz8Qn1HXb1pbVFtTMyIGPzFgeDjsK5vwpd2hg1MCOWRp0l/cAZw3OOTxxXlWgeIL621O6VbNGuF&#10;cKrSg4B9QPetY00+bTY1i+WzbPsXxR8Qobkabp0ttHHZiTLxwkrvA9MVQ12G1u4jqKagIIY3CJEM&#10;l8D+EY/WuH8BXcUWo6jKt1BO8duwACcLI4/hz6Y/WtzwsdTv7Mtd6cuUdmh2HJYZ9K5qkm27u5pC&#10;VuljK1DX/tltaQJYNGELEuzfNtPr6V9M/Dy40dbEWdyFleRFK5BCqcdB0rxrwbZ6neNdifSI0lZu&#10;r8naOelcRqnjm5uNRmtjIFfAUrEoRuD0yc8gde9FOryNSsn5PYqrJcur3fc+qdF0PQ77U5ZZbW3U&#10;274lIIOUHRjj0rR8UtptwJriOdRIylUIPy4Xp+deFeDl127s7uO28tNyhOAP3gU9D6n1qXxRpt1p&#10;Vj9k+3QzTSgSTokZ+QE8AkU51uaFvZJLq/Mzu3Ne98jO1CO+1a4WOCbyUQDcQ52DHf6muA1ZL+AX&#10;cA825iiKuXXOMZ+bPrXfaUdTsVVXiURy4+TbhG9Tk9CK9O0LREGja3FI0SW4Qqsy8ld55JPvntXP&#10;GF3ZepM5cv4HybpfinUbj7bbQzokHm5ELAEDBx1PNdN4l8PTpf2rlNm1Flb5QFPHDKPWs2P4VLJP&#10;qMkWpBY4k3EkHc5B+XI/rXrdxBceJ9Lt9PsYmlubNMNJ93cuM96SgpPTfp5mbTsrnIeF71rS6+1X&#10;MolIO75wAOOgNekCyutcuZhbTKg8sPIx/wBWo65+pr520SHUI9dlh1ew3wDMccZJBUjqcCvp3Ul8&#10;jRLKbT/LiSdGWZeh+Vc/p0rSnT+K+qWrS3Jv16t9TG0e1hO5/tBcJiPbIT85Xr1r1fQxaadplzeC&#10;TYJCPnPIGOy+9fPEUNy+nSiGCV7hDvDk44ZsZHrxXqfhbV9NulGliB7lEwyR+koGXOTwOTXRhJpP&#10;ZXtp6supG6366+ho2F3L5d3c3VxJKWfMEDEYG7jJBrZXQdTmkt917LgngAAbf93Hb3NeTyeOrRdW&#10;n0+WOMYco7F1Yx+4PTivTfDOvafpRuTbs87HlZJG3Lk84XtzXVTa0Um7d7jldJuKTfY9FPhO12xv&#10;eXUqFVzhAfmUHqa5GS50S81KKOLUp0eQfuizGNUx0zk0aRca1qiald3g8qGQhYULfcjHVj7VwOjW&#10;dgusySSo0lqJSu88rleO1dE5p8nLTSTfXqZ04y969RtpbK1j6M0/ULeyliWWDzgEIeXaD8w7mtWb&#10;xWZJkC/vFYhVCDAHuc15VFrttB5iRxqkRbZCFPDk+gJ6fhWTqtvc6Zp9/O8ss87nKonyoqn/AGR6&#10;V1Ks4rTZbmUsMpS97d6K503jjxcJRLaWiGW4iZVBXn7x5zXj2uadqtvKJjchZWCgIhztx2IHWt/w&#10;JNp08rrNK6yvIdu8EYPfmu1On22nt5srrsD7kYkMxJ9K5ZxlWXO5fc9jphy0bQS2/E4vTNWa2eO3&#10;SyuG8zDvNEuNznsfStbUl+0XKubjaoAO0nn6E1JDqyeZcrHcukMrFtyDkE9QM1gxW8Ml6JoxPNEh&#10;25cgBsHkYrGTskr3VzS123a2h1eprp7zW/7kg4G4k5GByc4ryXWvE97dS6lAiiNInxCTn5wec5Fd&#10;Vd63ax3U/wApMs24qp5Ve2K8tuZ4rbJlf95PkxnGQCDz+Nctes5X5bavWxvSp2tf8Sqmszyfama3&#10;dpNuzceSpPb8a59/tMk1nCcJkfOFwOfSta/uJbywmnWQGaBtropxvXOBkeorzyPWbiCZZkUu7xuc&#10;YzgqfWudRbJnue3+Mbuzh0Y6XbSLvmiMkpIxkAZCk9AK+dfCUEkVhZBWKt8wdBggc9PbNabz3V7L&#10;cvNOXeRAAOMkZxirljZxwRXEjTgSJjCtwW47nua0SaWrM2ru9rWLd1B50kTxIwZFO9scL9RWEb1R&#10;DM0zMZi+wSHqd3U1S8Qa20Vhc263MzySMFKxfM24jOB7e9WbnX1/sm2W60xYQ2B5iBjL9GHPNVGJ&#10;a0Maa5jsbVjBGwaRwqh+SVB5z7+leleEXWDQZJ3lXzzM2zPOwMMFyfpwK4vUtMgMVgkMwZAjEv6A&#10;jPPvVzT76W10yLTxER5x87OPbdjnt7UpbG1OOxpW0L6bp9xdRxiTbu2xucnB53n615RNfW9yROXc&#10;z3JBcjn5u2PavUdQcQeH83EpN1qG+Texx8ijaqj0B614rYxG0eAJmS6DYA42ooHBwepp0VuzZ9DY&#10;vobhZzCsxLzMgIY8Ag9h70mqfaTqmmpNFu2SbnA7AdcjtWHbrd3UVxdyTkyRyhC542nPbFWbhpJr&#10;yS4kldIFGGYc7io6k+laqIubTZ7nUareRy20oXG9fnRlP3T71y3w9093sL7W9Vvi0cci2lmpbc5d&#10;jubYDxwBVLRLXzrghT8kik9c8njIA61r6qLZrNfIVo4bCGRoIlXBOxCGkx7noaTSV4j5m2pduhkX&#10;Fo99etBDEzW00vmfL94gEHaR68c1p6t8T/EmqzXCxLutQv2dY1ABjVOF+XHX3ql8NL2Saylu2uVt&#10;CFyxcjLhRglPeueljm0nxVZRw3RuEdVuIHC5Mgfnaf6mtIQV5JrZGUptRi02uZ6kHiWUR6Np1jDO&#10;0QlmdpUUYMrY4z7ZriLfU2aKLQ5Hf7RcMQWGNoJ9T1OK9Z+Jfi83dxAv2aBZYZTISqjIx1BOK8R0&#10;HW7ubU9YvLm42Q29syIWXlWl4GO9ddBe7qvM5a8kp2T8vkeq+GdZfQ9Ov7S3s0mjiVkDuP3hKjtg&#10;9M1Z8P8AxB1C0tPtDJ5scilTDKzNGGJ4ABPFeU3VsEtLNLO5kYBWLu+csAM5Fa/gfRNNv0l3faZL&#10;jedisWaMc5yQuKKsI6u27HTqTvFLotD0Px9r9ulzHK0cKyXNuG8uIbzG44wT0rnvDAstNs7cSTSJ&#10;dSNub5ctyeM/UmvVdAh0iz1NJTbebOWzNC6YXpgFCR+deZ/GS3+0+It1mfKYpCPLjG1Dk9M+oNc8&#10;Hqo+R0Tjo56b2sehxWlpfSur2xSS3lUu+Rg/X3NYmt+C9W064uvtDCQao5SSdGDC2txyqH0Jq5Po&#10;qCdLzUZ+IIGu5YITkOIxtUH3LVg+GJrWLTJ9bv7iXz70tHHZhyQT/ex3xWSvd6mrS0TX/DHV+I9F&#10;8I2+m6csemNLdraeShYgR4znIx1JrP8AhxJ4dGsTS6nZpHPEoihQkiNWPQ+5rnfCvi3TpZblZNNn&#10;uTACfOLAKp+h9KsfEbXvB17ZacNKa7kuRJuuI3+UsQOqn0pqD+HXXqLnj8d46dDa8U6rrEWoSSXa&#10;RgRk7TCc5U8AgeoFeMP4xh1yWVr6Vo4rfetuRyzsvB3H3HSvQptWvNT0VvOtzbrayLHKwYFjG/qf&#10;auQPhbRWn+z2kw3I+/MhwDuHWumhFK91qjGtJtq0tH3MDXobC7isWW6jKXXKjjdGy9m9K6zwaqtq&#10;jaeRhY/LkiYnG3jJJPpXkt94c1C11/T7WWAvAZRl1XCqM56+1dxctqWmPrd1CyIbhTbxOGyCJOpH&#10;pwOK7JxvFK+5ywlaTfLs9TvdZ8UaPq/iCG1u9PEtmZI1cliu+IHHB689a9vmvdFudR05bSGOK2tS&#10;bO2AbJU5z+f1r4N8G293eaqtnPIyzQ9W657jH0FeyeGIbOHVjIkksjwzeYilsZKrkk+pJrixuCSs&#10;lJ+6jqwuLbu2l7z/ACGafd6fpXijU3uLTcr3JRx1XIOS1VvFup3huLu6tpH2z3G5mzhTHjAB96u6&#10;VrcV9eahq+p6IYz527YOmex5qXxb46vL6KFLJIorYuinbEq/KTgjI70Ri+eOnRJiclyS10vdWRzG&#10;tajaRaNbP5DvN5x+dRnBHTGKz5J7m3D6nqDXDyhldFCnLjGAGPp611PiGxvra7C20mI1kVgqqPlX&#10;HbrVG4mnvLee7vL6adYm2CJxgc9wPSqi9tOpEk9deh6z4dvtPttTuo7ayxdy2STRPhWMTyj5Vw3Q&#10;DvXKWPjXxToN9dR6lrUl24uUXynwciQ4+ZewPoKx9A8V3Opo32fRQlzaukbSAkZVOQc9gB2rofDl&#10;xo/jXx1ax6nDMEimV5JbfAG1OSCSOlSoW5rrS2vUp1U1HllZ306I9B1zVvDHiCG80+7tPs93G7Rw&#10;lDs+ccg+1eU+OfhrYDV9Dkt5d10LZGeBenmL/EfbPWqHi/whNb/FCT7LeGWC5vDKiuTgRDoynv0x&#10;iu91jX7G5ttOUy+Xclm/fP1YxsQF+lTD9248sm01r5XCo/aKfNG1nb1seNWdnNa6Xqy3iMhid3ZQ&#10;vO7PB9wOmK0Z2uEs4mlvSI5YsRySn5XI5CgdqteLLS6s4NS+2oT9oVVU7vXksD9Otcjq0P2VbCC7&#10;kkMER3RKwLctyAOetXe+plqtPI62y1K4TVrW0D+XKyKzOB8vPTp3r0nRtWl0q4lkd/MDyuJAF3bc&#10;cfr6V5QJrlPEGkzzBtrw5ZBgYSI9c+tWY9SlivdTuoXLx3AYIoywxnGWHr71lKnzL5G9Oo4+qZ7h&#10;8TfHmj6z4GitoLcGWS5WMSAfOOeg9j3rhrP4mf8ACP6VLY6ZbQqyDa8kjEySHHO4dK5/SdLh1zRp&#10;rMXaW88ZaY9yDENwIHoa0dMbT9S0vSroxj7RPFLC6qoKsy8bm9GrJUlGLVtLm/tZSlzXV+XcZ4cu&#10;b5o4bpUJjaRpJMcbc8cD+7UWj6Mun6P4qluYY5Ps5EuXHzAE5XBp2keEpYr63tmmlE0UG5rckqRG&#10;x5I9q9L1bT9It7XVLTzTJ9oMQkVickDgVnNpP1t+ZUItq+1r7+h84+N9OuNQ0zR5Y90sU00LPgfd&#10;KxsDn2Ga6Pwlbyaq13a205QwyxRx/wB07iPyxivSvE8GlwxW+mOsqIIQ0aocqrHsSO+K47wdob6H&#10;ba27sQGuUDSAffBPy49Pet5VeanHpbYxVPlqvrff5I3vFPiJzdXdjbpi3hnLZH+smZVA3M34cVxO&#10;s6/dyBPLaPfqbs8hYcAQjAQV6/F4btz4Xu7y4tme8W535BwBAOMZrmNRstHtrEyyWxuJIYg4RG8v&#10;YCcnB6/WueFnY6KkZd7XVzH8Na9A8sYv4o4yQ0aMDhAQBhuK9Ig0W21G7trma8VpLSLMm1fvo33S&#10;vrjvXIeH/GEGiSN/ocCJdxh4Q0YlVARwBnu3rXp3/Cxbm3ngjvUhW3ks3RGjjCYYjIy1Z1E+iNKU&#10;o2V36niHxc0K1uLCeQapM0Mt15sc0inCMRghgOleEeJtGvdNtoEhlWZliEhMTZBGeGGe1fTsWpSL&#10;ZXt3a3iXti7AzWcqhgrKegyOR6ivmvx5qdpq1/eSwW32VguxFg+VNg9BXuZY5aRa2Z4uZ8usk7No&#10;v3lxb6h4Y0yV41SW1vnjmK8HbKuQT61xGoeJ/EXh1L2O2keBL6IQzYAKzR9v/wBdXND0meGzuGy1&#10;xkhnRuN2329qbb6kLy5SV7Qu8LDbDj5FTpXrrli3dJpM8aUpSUdXGTS1O88N67FaHwDbT2zLGrtK&#10;yr8rMztw1fQ/xW8UyabBBJDIpaSdER5BkRp/FgV4brmkLDrNnOkmI4oULKeNuTn5M+lfTfjvSvC3&#10;iTTbS8865E0Vshi2IFWRlHVvT3r5nHuLq0pW01ufRYBTVGvHmSelumysJpPifUFivIluF+ysUY+Y&#10;oaILgYXJ9faqviLTtCs72xuLK1aH7VIPtAgO5IsDI3KOgPrXBp4rjulis7y1MSFGKovIdlHHPfHe&#10;s463d6fJbXViZZzLEUl/iUAcbWHPAryZUXd6WPVVeLS6+bK/jvxxbn+1ri5sjKRMtvFGzYIyuAx9&#10;cdhXnOoeLkt/BpitZZYBKrRNErdNrbiTitXxtoer6hcX15c2YQRtG7CL/VEIOCCeQTXlFs8t7Y29&#10;rFbDc107KxPADcEt7CvpMBhqboxb1tJNnhY3EVFVmrWvFpaa7mGNZl+yi6UbUXEWV5IB6A9810Xh&#10;m+QeHtduJp5ZDBNCyFm5ySV5PXjNReKfDM3he2sUm1K0uIruTcyQNnaF7OKv6NbxS2eqWtpAwt7y&#10;1MrZ6K8ZyOvOK9yXI6d1s2tTxU5qpZvVR1Xm0esfCrUDZ6jY3izEIbRS5Qc5iYkfmMc16npGn+Iv&#10;D2kzXrbhLqcrXH7uQiQCTkD3HODXE/s+zae0NxfXEPmpZQpvjyTuLttwB3zivZvFup2Op63ZXSQy&#10;iSAgoFIARF/hC9wa+MzJ/wC0zjb1+R9bl0V9XhJy9PmYWsmOfQlstSuvMjjcNI0rAZkb5sZJ6isq&#10;70maOeBoR5VozLvZRjCbcEkjrnis3U9IK291NqVmPscdy9wGkJRgz8AjPU9wKueGtSW7V47CUFZn&#10;WLM6kmFQe4PBz1rzpK6PST95J/LvoX/Fco0vxNp9lYyHF/bRiSKTDLLlvkC+hJzXpfjC21Hw3cya&#10;bPEI5Z7f5oSMrlhgSIezA/mK8f1a3kTxco1OSNzFPAbURjkrCcMfw64r6G+KPimw1TxD4DsLa8Er&#10;zCWG8JXOflxH83bispwfNSSXRts6IT0q62XMkl2MTU/FnhrxH4bXQtQsmub3yfs0byMEMEgHLqTw&#10;P6180fFbw5q0Xh9381WFjLETFHztTYE4x16c0/xfox0Hx5qGivOPPMa/ZpJD8hZxxnPr296k8XeM&#10;bjwpqo029sSsN5YpDOfvB/M4JUdsHmvcwNCVOdFwd7rmszxsZWjUhV51az5W0fN/9uypqUN/FBs8&#10;zMkI2jGY8cfpXpPibxWPFV4mrXtq32sw7nJwmcgKAP6VzHxB0BNG+z2NnukhKh452BIIccgehz1r&#10;h9AW5kuIWlt/tKb/AC2V5CNuBnIx6etfV8kZRU9rLRnzLnOMnB63av6n0vta51ZBb5QR26lY2H8I&#10;xya7+68LwWWn21yknlu6mVliP7wsedv0rD8B6LfX66nOsW6d7RYoNn3izPjYM9eOtdp4h8Dap4ev&#10;LGS+mjEn2Zy9uh3tGMclh6+1fHY+tefKntufT4SnaN3G99b9ji9M8SahYSXV/Jp8cUMlu2Zc5Jcj&#10;aNuO9e2WWoNpt/4PuY7zejlbq8hduWVgEYH1PPSuY0G50V7MbbGRdNmV0kuZwSRL1yqrnaK7/wCL&#10;mh6Pc6L4Tu9LSMpaumZkODKG4KN6jvXhVrSn2PZopxg2nfrYg+K+i6ZoWu6zEloHh1LSjJab8HY6&#10;HdgfgeK+KfE2r3t++gxNb7EhuVcTD5Qo6EEfSvQv2lfH95BrGk20srqIIAsb5zgYxxXnWgeJEvo7&#10;Oy1dQY1YSwyRD5z3HPf3r6zJ8HKFCNRq/Mrr0Pn80xMZVp01LWOj9d9T23436zp/iXxTpVzDqUVv&#10;a2VnErwMcCZk6Yx0yK8e8O+JLW8vL+3ayN35ZdoFx8iRjnr3PqayoJ0ml19JNShuJ7mXbbxFSrKP&#10;ocEYrN1BYtFWO8YfZJ7aNVCQ5Kybhg7+eK9qjQUIKOr00PJq1nKbnorvX5HN67rVzZ3Fxc6TIzGd&#10;95dD/qmHG32HpWfoes3uo3TXMpn+17gDIpBHHOWJr1yfRtLjtoFsAqG7tRIykZQsectnpW9HBoEn&#10;hreUCRWTZleIYDSg8jjk5rodSKjbl12uYKlJyvz2Vtuh6Do+t+GbvSre6lDxaraTKwMjfO+05LH2&#10;Ir688FX1tfWGsXyT+Ut5ZPEkMXPlgqcsx65Y18B2loviEW9pbWsVvJdKHgw2WlHoT/Svf/Ceizz6&#10;GlxblrSSztXju1jfDSOpwMH2xXwXEFGN42k732fS59pkmIkub3Fbl3Wl7HPfER9f1vV/DOm3CRSH&#10;ToIGLofuoxBy/vx0pfi5q0WseI4p4JQ0FusEbuoKtJ5SgsAR1xXqGkCzOjXFhdQgytMs63mNhmZh&#10;kru7ha8Z8T21mdC0W6aOZVid3dlGASrbXBP06Vz5e71IK22htjYtQqPmvzau/l0LGteJ9LvjJFpk&#10;KTzFnRwy7CF3ZxnjnHOa4TUrO70o2WsapE2m6UJx9mRVLSSADLOV988GsrwTNZaV4lvLm4mk3FPt&#10;FnGFLLKG6KTj71e2at4/1mDS57u9jh1OzkQMGljAdFJx5RiP93sRX1dGmqcoxirrTff5HzlWftE5&#10;Sdn5LTTueXeMfjhJemEWyS6fbmMzwXEkWxpEGRuUN1BPHFSeHLi5OiWfn30032nfNmUnIDn7o9Bx&#10;mvNdY1LXviFrOjrfWUcNhZAw20YAVViLbiqjuT6V7HdeW0qLEhCoNirjgYGBgewFetyRhGCSs931&#10;PNU5zlJt36K+l/kckZEjmjBcqY+NyDHHp9McVaacuSFUDJ3YJ6D29+9XTArIrlT1GCRjIXiud1Sf&#10;5tq8buhH3tp7Zq30M5oq6xfDY+NrsQwA3dWI4/I1w/wc1G71HxdozXtwx+xpdhT1AWKNsqM9gDxX&#10;oWk/CzXfFGl+JdY0+032GiJE965cIVWVgPk9WUcn2rkfC+k2ek+NtLis7jzYnhuGViCud6bSeaxq&#10;29nVVtXFnBU5vaU30Ul+Zv6x4otXkvJFLKUcjGODz2+lcHNqyXbz7TwRlsjljngn1qHUtu6YlVD7&#10;iAevJPJrO0y3dI7kOFDs2AQOAccGjKcMotP0MMTVb0HtMnms23AOEHHT1IqO4VhGCFVt3JHcHOeD&#10;V1oJXCSAAup5xwKpDehPzbT/ALQ4z7V9jSR5XUxr11XcFRgCuSR1OPWvA9fuBPezOM4J4zXu+tTG&#10;GCYFTypPBzyOh/Gvna4kLuzk8k9K747M8vGy1iivgZr0PwG+37eMDmIDJ7DPNeenFelfD+MFNQwv&#10;JQYPtnpTjozmp/EjQmUk/e4Jwo74rNaMjccj/e9APaty5RM4DAHrnqB7Gsd1EbPznI5xxXQ9bGjN&#10;bw/exWeo6fM7FUV13HHOCcH9K+vdP8L6XayROkoihcqVGfv7+mPUmviC6clVAJPt0r174Ya7eajq&#10;dpFdXDlLOMtED0BXkZz2ryMwwX1iVO9XkinaTWunc7MDWjGSi1u0f0PaT/wTu8O6p4M0uaPxJfWu&#10;rT2kUxfaklqGkAcgxYDdDgEMPXFflD8SfhZ4x8I+JpNC1RvJnE7RI5GQ2CMMp7qwORX6zfsm/tne&#10;H73TLbQ9e1JbeeCPFvNIWwyjkqWPAAPTn2rzz9sNNN8eeLNEu9GuC50+JVeXYdkhLZG047dzXLnf&#10;DscDWwVOPJ7KVWMZVVrzU5fbv3XU96m6s51oVYXgtac4q2l1pdbpr5nZfD3/AIJ6Qnw9YS6p4mmi&#10;upoVkaKOFGRN65wS3O4e3FfGPxy/Zj8TeCPFNlp8ssUtrctus7oRhVnUMAQQejjPIr9fPhj+0j4S&#10;1GBdO1LWLazv7SNFlimYR546jIHAFfM37Wfx+8D3954U07T763vri01BbiWaIh1jQcFd3Tn+ldeL&#10;4VhCdOm6CjH2kf3i2lFv+brdHNQx9arUjRrUYezjzNWgotdfiWr7atl/4efsKxjRrd9X1YQ3ToCV&#10;hiV8bhnDFu49BXw5+1b+zFq/w6lF87Q3mn3MmyKdFxs553L2OK/bHwR8YfCfiHTIJ7bWrb/Vjcpk&#10;XK4H8Q7e+a+Iv2+fjV4UPg9NGgvYbu4knWbMbB0TZkYJHc56VjmnDyoQrv6n7KUFdS5bWt59bnKs&#10;3qVpzhUhDkaaUVFJwaWln+Z/Ov4wsfsz3JZVcIGUoMjB5aub+Deounj/AMGySqNq6xZuwxnhJlNd&#10;P8SvEUdzd3ewIFkdzu/vEg84/GvNtKsLiz0063EARBdJCuD8yyEbt2BzgY6+tcs6Eq2Aq072lUpu&#10;Kb6OSsecny1ISts7v5H9S99HO002V27NqsM9GwM0gub2LYRICNvGADxX5JeG/wBrjxWphli1CKdJ&#10;443kE2GbcRhgcc5zXr9v+1j4mW3hki0yyZ/mLknPC+vpmv8APbiLwc4ro46vOlQlJ1Jt80attLu3&#10;RdD98wPG2VPD04ylblilZwv0sfU/7XUiXvwO8cPLEpaCCOYZHR1kUZFfg34KvzeWcAZYy67kyFGe&#10;nqfavuj47/HXxN438INoXnQwDU5sTBDtiSOEeYdzHoMgV+a3gjXUsmEbc4cnnpnjv6cV/V3grkGO&#10;y7Iq8MXScKsqqum7t8qtzadz8w4wzPDYnG03QleChvstXex+k/7NvwM1Tx54mh060VbeIKDJIwy3&#10;C55B/wA4r9RvEf8AwTn0abS7mLTvEkq3m3MRmgTyy3oxXkD3FfFn7Cv7Svhbwf4k1j+1bkJDqCxI&#10;kwUMIwi4PPav1d1z9sD4Wadpsl4PEsc5CErDEpMjkdgK/aJcIxxFLDYh4adS8b88ZStF7WdnbTzP&#10;EljKlNUoUaMGmrybipcz7a7L0Pw78EfATxbrXxIu/CKER3sM8sMxZcpE0AyxJH8PHHY1+nU//BN7&#10;QJtI8t/FV6moeWCHRI/IEmP7pG7GfQivlv4IftX+E9O+MHi3xXroW2XV0aJDhm8mPcuBgAndhBzX&#10;218Sv29vAWlaPNJol2+oXTIQirG4AbHGSQAPr+ldOF4Yi8PSkqEJpp81STTSs7a9rGtbNJUJxhQp&#10;U1zatziql9dlzJpJfefiRN8JPGP/AAse/wDCCzGe5tdQktW8jkMYTjK+obtX7H+C/wDgnj4VttAj&#10;TW9QubnUjECzpJtjjfJOBgHIxxX58/sy/FqztfjA/izxHPHGk1xcTTOR8oadTgj/AHSc1+hHx8/b&#10;h8LwaPNYeGdViubi4T95N/DHGRyAD3NcmF4e+sUcS5Qi6Lck6myjFefQp4qcPZxoxhFzblKTSkkk&#10;9tdj8dfEVlZQ674i0x/LC2NzPAys20SJExAfA/vDkV4P4fWKf4f+MZg+4Nqce0Mei5wAPpXDePfG&#10;F1qWuanJbSyNLLK4Y5+YjpjPeuw+HSS3Pw88U6elu7XZurd1hAO4hWyTXiUsC8NRp+/f34fcmePi&#10;68J1JOKtG7seawtslyqjLKD65PqMelbUajKny9oXnn+961o2Xw/14YJ018jGNp4z16HvWoPAviYL&#10;n+y5yc5B28jPB64/SvVlXpf8/Y/ecyxNP+Zfeec+K126HActgyA8dDjrmu0+AkQXxL4WuixIGpRK&#10;APUc7fx71Br/AIH8Qz6W9rHpc24SK2Mdf8mux+DPgbXrLXfDkU1hIjJqMcjsfuoo7n6Vy4+vTeFr&#10;pVI3cX17nPWqwalaSenc8M+LSInjHxWgxldTuVG3odsh6V55KznZIxxtwPoB6V2vxNlDeM/FGWz/&#10;AMTS5YH1/eGuMup/lAGDuBzz2HNengo2oUf8EfyIhL3Y+iPbfDksl1aQggBVVVILYyc9T7V2FtJs&#10;HyoDkheOQevUmvPPBF8Wt2CpuYYIBHGG4r0W3+YBQGwAPTAb2rVqx9DhpXpw9Cdkck4xtwNvYEeu&#10;K0vGtmL3SNEuVjXzAHhZm6A/wio5Asj7wSGAI47Y9Qa2dSyfB14GjM3lXKTjZ1CnIP8A6FUS6ep2&#10;Q6n6F+L/AIleC5/B/hrT9eZp7HS9Mg/slIGyGvgnzPJJ9eMdKo6h+0tqFt4y8K+ZbSzadd2CobS2&#10;wI4WxgYI7k9STXxH8P8A4ljUPDcfhGLSpLtZ5jJFDHB5kxlfj5T14AFUNY1LTdP12G2todbsDCiR&#10;m1YbpDJ1J/2QfSvOlSs2tep6sakbJpK3+e9j9f8AWHu2i0nR7nw8mqz61JJFa2tzP5sVgXXf8zvk&#10;ZXGcjn0rh/jlB42sfg7caXqOtWMc1glwd8AbDW6cGEEjrjj3r5DvP2rprnwvqOjLol/PdXFyhGpz&#10;sBNFJgIArLyMY/CshviL4t0XwN4o0u+1v7VNHavC9reqJ8ibklHGcsO1cMmotJ7uyR2PCVJwco03&#10;yq7vZ9tzz74H+KvCdp4b8WaXruoXljHq08cFteW4yluUG4vIByQeleD+J7yytdWtY9DuWke31FWs&#10;p3Xy2kSNshiMnGTziujl+Hst74HspoLhpdRl1OGR7CMbpPLcYAwPTrXnfirwxrNjfJcT6Nd2zLeR&#10;xmSRCiIw6KPrTpVKftZpTV27W9DxK8K0Ip+yfLZPm9T7F/aV0/8Ata08MeLLVQY9Vt1hvGOP3V3b&#10;jDA/Wvkt9YuBldoaM/KwiGMe5NfXfwXCeO/B/jzwTPKRdAvqOnFu08RyVX/e71W+AfwF8NalpOqe&#10;IPHmtRaPosJkt4UinCXM06eo6gL2Het8NJQXI3qnZeh0zjtJdV+J9Y/sZ/E7wz4e8FG8v/EUk19F&#10;LIdQS6kLRxRr9xUB7njpXUx/FfXNW1TSJbiQnRQLi4sWEJVZNjY2u5456D6Vznw/+PnwYk8b+HdA&#10;8L+FIhY2+mS28M80QBlm+8Gct94nnLGvWvCniNoPD2oabrfkIUvPNtEhAHk27MSqkHp81VWk72vb&#10;dnfhowvzqnzP3U27aehHrnxS1bR/BK61HcXUeuSJNutY7ZijKowNgAzhQQSa8M+GX7RF3pXw71U3&#10;Vo2p388BtLUSLiJPMySy5/iGeTX27ceM7Hwx4attSvXSfVLuJorY7N4MUxIWNFHTI5Y18p+EbP4U&#10;+CY71NUhn1S/v4LlktACy2bbju244UnHWsG9r77/ACN6LUoz/dO3NZW3bv020RJ8P/ilp81xoOsX&#10;Urpq9mbexkTTIwom39fNB4LBevvW7+0V4d+H+m63pPinxB4fvPEC6kk9s4TduIwPKZV/hZenArh/&#10;h98H7TTbLTLqB473VJZRqsTwT/NFAxwUZM/MwGPxFaXxE8VeIfAGkalq5u59RswhkiXUNglhkU4C&#10;xq3O0Zx9KyhdTSV99DapGMnfmSsmn6H5vfGX4La54FvbI3EMK2+pRG6tFjcO0UTNnZKOoYDqK+xv&#10;AXxb1DxT4SuLm50GxV7aL+z/ALSuFZlVeoJ6V84/HHwxeXHhrwv4yvtUmm1XW5pjPGr7oEAJKKq/&#10;w5XFfOmmavrdq0ltbai8aSrl4VfCEn1Ga9qMfa01d6p2ueXKSp1HppukfaX7PGp382v6Zf3d3cjT&#10;/tE1tDEshO2UDKsxJ5X1zX6Ii9k0/RPENxNaTQNDZSTTXQmMi5bgCMep9K/FD4Z/EGfwumpm6tmu&#10;y0LLbxbsRpI5wXbByOPTmvv74A/F7Vbb4dPdefb3iWUzLdWV026eYEg4QngjB4rmxdF3clttoaUZ&#10;qaSu3LfX1PHtM8O+JPEPhvWJrHW45LWwna9N7dT+W0SIMtHApP8ADnoOpreW/wDiJpNloUtxod9I&#10;89q0lpefZ2lluUkH3WbBwGB5BwMV9e+OPhB4S8bWXhx9B0BJLO7JupYo18khmXeVLdkzw1a3win8&#10;baf4btpNQ0WK60gTzWUMMEhlntxI5CLgZIj7ZzxXPzLbl/A6XW0un5Wbs/xPhz4Y6dqfwwvtM12y&#10;18S2VzdGDWDaQFzYGQ7mVjjacA4470nxP+FPibxlfT6x9svtb0X7Q9tb6k0JEuD80SeT1yemRxXr&#10;dx8brDwfoni/wVL4SnD3F3c3U6Aqo+cfLsfvjGRXhXw+8XfFDX9TlvdDW7uPsICm1DbXgE2FEgQj&#10;HBPDGqjOd3O6TS3ehTirNNdbLrdHzH4q0HV/C2p6hpk12I5IcxvE77cDrtZSQRiuCbUJ4dsH2qB8&#10;sCAhb5cc/L6V9a6Z4Zn8BfF5b/4s6DNd27l7i6Vv3kcxkGQTgYbHda4SDw/4K+JPxJ8WNpszaFoR&#10;SS4tItwVolGFCjPAHfHPpXpU6q0b1tG7l0ueVVVr776I2/2WtZ16Hx+l/YgtPFaP5pZsySRvwQv4&#10;V+mnijwtp+iaJNr3haJI5bor9qLEzSyGQ4LAZ52nrX53eKvGGj/Dm18P2Ph+GI6nb2syS3uQTdpO&#10;MBjgnBPoelfTn7NV7f2vgiy8RXetPcG3uZlktFBl2seQr+ntXJiU5JT6bG9JW5UnqtWu/kd38S/2&#10;idR0H4danpp1CO6kgmhgV7dChjd/myX5H1FfI+pfHHxz41S00SB54tMjt9t2bOJm3Q5++QANwHqK&#10;9k8VfFCTTdI1vRPFXhHbbeIbg3VqqAIfmPygj1yK7/4waR8QNK8NeD47G9g0uxubbyre1jGZYgI8&#10;uryEZJYL0JrOEkkuaN30b2RuoJSSSSu72W7djufgx4O0Tw5pq2cMVx4lub7EptLhhHJEu3O8MTwR&#10;2xXrPi7WvCHi601rSYbOP+2ms4IBDqCecsKhxy+4EKw9Rya+Xvhz4fOh6Cuo2uozrqFsJ5IZFk4L&#10;LhmVy3XPQCvMfE8ut694U8UeKrOK8tbqK4hXU3GYw6E8bD7etcsU3JpPd7m9WlG/M29PN/dbaxxv&#10;xx1Kw8MeM9R0y9jQX2nyQTWt1H910KDEYA7ZPSpfB2t6N4g1dRo7gzXMAuL2G6ABeSI5aOMdPpWJ&#10;4u+JWhSeC74XvhqK71SZI4xqDROpjKj5GMjDrjgivHfgFNoN1qeo2+rW88l3PGkdi9vndEy5ZnG3&#10;kk9K9JUoujKTveOnc5XUkqsVdav0P1j8XTi40XR4rBholrebbe5kaTJCsvzFVz1Fef8Axv1KHwn4&#10;e8GweHYIJxa3SvFqMk3mSkLwxdD2PXivJNX+Nng7wl4L1TSdV0a5n1iOVDBbX7FXBB+VgewxUEfj&#10;/QvFF54fv7DSpbkSWzNLGIdyRsBho9vcDu1cHs5JXcdGbwgnNLmfut/O/U+mvij4mufD/hu91ufx&#10;sCjWqlI7VVCyvIOY2znI9q5W8/aVlTS7CHwx4aHlLYrdahdW0BZYkRcktt6N7V5LpD/DybUbvTvF&#10;ljd3I1DL2aWau8MKHgbB2cdSfwr7X/Zdh0iw8Lz2dhbhbC4luYFLgGZ4yxA8w+y9c1NOzdrST79H&#10;6EYjlpwvKClytdlv6HI+ILTwh4+tfA2v+Nj9jDQt/Zzod8cyY3ETDsTnPtXgf7SPwt1v4gXXhU6P&#10;b2stg0xtGu7VjLhFbHmSAZHyjsea8S8U2etweHr+3ivL26tbKXUFs7pFLxQRRnmOXjg/J09K99/Y&#10;x+NHiK3s7XS7vTnTRmtZbO0uF+612w3E5br6ccVcU0+fmtYcqUqcPd95q7UeiXkeO+C/gP4p0zxl&#10;/wAIvouvxXaMxa3ufOEcXkrgugUk4kHJAr6t1/w542svF1vHrb+ZorNFE9ykGVjeMYHmnnJPrivi&#10;e7+Dvjfw3o83i/TNQuJLqy1Oa5uI1bHlrFJjhRnOe/tX0p4o/bbj17wXeG28GXralOEtkkHzw+dK&#10;Np9s/WtZpzSakne2wT9opRUUmlo77rzOC+Mg0y38fxahewtNpcMTWlqYYtgujjJAOcAg19jfAXxp&#10;HrXw9W409TZXOns0ItSqgtIDz/vAj0r5x+H/AMOHu/hpaLqeuQ2nkFv7RsrxtrJLnPBYcHnIOa4H&#10;w98XPAGg2evaDJfajBIrsLedpBtO0feV1xnnpUpS15Ve35BUhCpBRb2kt1/mfYHxd+Ldv4X8NWf9&#10;nsV1CTUokW8mIYBmbDbs5+UAn6Uvw38MaZqthcapqmpzR2V1LIl1bZGySVWPRlHA47da5Dwp8LPB&#10;Xj7wnoGlaoNRF3cWovJT5pRiTyGYkfL16V6Gnwe8O+DdHt3j8TXdvYWjvMtoQHV5ACuWyCevcday&#10;mm0m1e3noZxqUqalSjKUZOW/LdvXp+hwuuSeItIuLrS/hhcWM1pJLHKGlbm13jMkXGdy55xwRX5Y&#10;/tEeAPGNp4r1GGVjqF2Wae6GnRszKSNxyBk4Fffnxg8VTeEdNtIfBHhqa6nu3JuLsKwKzSNkFQOp&#10;5Irv/E/w98Q+GZdF8R6NbH+0LuMi9lJGGEijMbL2PvU06kqb5lFP8bHZyQkkm7OS0ctJNrufn5B8&#10;CviJ8O/CWkePlv0is5mhfyrSdo7pSeQTnrj2r6E8FXWv+M/gz4s1eCK8mkub11cM/mStCp+dif8A&#10;Zxk17N4wu9Q8da/NpN3YS22g6RpC3gWBcSefg7uOhx3FTeBfi94P8SeDdS8JeB4DpWq3ClLRVJVT&#10;cy/KXJbOFyMtTlXcrtpXXX9CXGUVBW1b1X8qvu7+R84R+DNKh+HMWuaZaR6rqthIXSTBkkCdlYdc&#10;DrmvQ/gto7zfBa5f7ZJHPqt+906qceW5f5lJ7cV51beI/id8Cr6/0bxP4V+1LNEI21O3UyQ3EJGF&#10;XcBgY75wa4C3+KcXhmxk0mC+ZYLvV0vJ7fBYxJI3McfqOa6FGTTVr69DKdpWalpdNM9x8BeING+G&#10;Gn+I4o2XUBqEn2i5nYA/Zf4AHPU49e1fPWi+Dvid8Q9RufFOkWlzDazzPBDdCT5MDgMMkHb71634&#10;C8b+AvC+seLbvxNbreaVc281nbErvDzSYfyyB3r6W+EnjjQrf4eT2GlarD+6gaC0hgBkaPfzGHUZ&#10;IbnBqlNx5ny3ut3sKcnFtQj1Xzv/AJHnPhz9ni8v7zw3ceKtPWyltVjmv79JQ6y+ScjJHPzY5r6v&#10;+KfxpuHh0ePwj4WvL+a5OyKcQYVY4uXEbHrx0r5y+CnjLWtZ8WQ6ZqEV+ZV06WO+tZwdpYfd2hug&#10;btWzJ8eNM8K+LV8G2eoz2d7p2qRvbR3mTHtnTJi3egyK5Zczb0dvv2LlHnqw57SlFXS2jr3Oa8B+&#10;LdO8QeOpfFU1+Lay0KaVhFcOUuzIRiSJB1Y56DvXk/xI8ex/HDU9T1PxJ4a1m00rR4XNlPb2chaR&#10;o2Jw+Aa8ysPDusJ8UfElxqX2X59W3RrHNsge5lXejjP3QARz+FfefhH9qi+8Cp4Z03xNNatHfC7B&#10;nEYETmN9qBeBwR3Oc04ycZJRb1Sd97HVXpaKoqUZSS5Um7WX3M8n+B/wusNe8J6n4luJtTlgvYvs&#10;lneGYwi32jA3p0OD1zXEfs7/ALHVhN4e8WXfje/WC3vL3fbNbyKs6GFjiVhg4DHkCrPjnxf498He&#10;FNce9sLaTwz4j1CU2wi+VoXdi/yAY2g469K8h+B3xe8J3cstjqt3O0l3eLBIJLho4hEo+RBGoILE&#10;9STXXRc+STWztf8AQ5a8akuf95ZuWltbJb79T6k0j4ceF/GWva/pPiPxOdR0TT4ESz+zSGKUsvUs&#10;owMj6/hXP/Fv45fBnwb4Y1Dw/p2kqdVSJorS7solEiAcbnk7H1Fcv8Ufjj4c8Kz6j4dg8MwadeSl&#10;EtrpFDkK5wGyMHOPWur1P9jL4deMfDdlLp11cC/EbrNNE5eSafuzM3ByfWiHKlHmTt5HPUtzKUpy&#10;Wqsr6XXV27nj2hWekfE7w1oBtrK9Wxguov7TtzmSdxH1lU+hJ59q9W139qnxN4MvH8A2M2lwwpEG&#10;0u+diyRxgFgj5wC/YnNcJ8HNR1fQ9bXwdcXQ+wJcNBPK8f2O4jjSMptQnGcbeSDXi3gr9ju68b/E&#10;vxvo1p4kkm03TN0n21WWR2aTlE5zk+uKcVBuV27JXVvM6a/K0nOKajZ67I9O/ZI8E23jvxt4kPjG&#10;xtbyXWLaS8jiV/LE7q20hcYH0xWZ8SPAdr8MPGmvSW2mSW39kRrJZ2k8wlBjnXkhu3sK8V8DDS9L&#10;+K+ieHNU13UdJt9Iea3eTziskU46bWHQGvqLxF+yj4g1Px5NqNv42l1TTZTGLqTUSXkkVsEiNhw2&#10;0HOTV1ZxjLWVk439V2Mk2p3cvdtaz2TT3PoL4dfHSw8X2EJ0DxLDP9k03Eun3DbWaRh8xbuAO1YP&#10;gyKae9tfC3jN9PW1vt1xbMsm7zVBJEWTyAO47184fErx58PP2a/E9zp/hPR4tYvntCb25uckwtKO&#10;FVgORzkis74TftBaTrmnJpdvpdnLf3ErPNd3XM65+bEAPQLnAFZOnJrmUXy+YoKF3GLSckrW0d31&#10;P0Xl8d+E/AmoN4c0XwtM729t9slh0+2DQyluFwex96+Jv+F6eIPBvj/xhHpmjW8drrGni6urXzNg&#10;hdvlZuO+Ooqt4S/aQ1fQZdYstS0meF1LQPqrIVUx5+Vd3QfnXuXwj1n4aavqupav/Z9vfX08CQXP&#10;2pxhVByWAPUe9Tyyi9VpbQSpQpwl7rntfW7lbyZ9I+Ar6e3+H9kNB0O2u9OnhxFaNwXkk5Z844AP&#10;rzXwt+0B+wZpGnWmneItJ1iVr+91CJL/AE9jmJDcn5ihUblVSec19CW1p8UfD0c9joUVla+GrrWR&#10;LbX7spkt4ZCMqqE525Py969Y8KeIJpPH2o6dDr1tfQ2+nxNMZF2iS4Y8lc5x0qYykkrXTtbyOZKU&#10;HUmpRceZzaV22l0b1s9T45+A3wK8U/Czx1e2reE7fXNHvLUnz4UD7So+by9/JODjivVPhV+1R4M1&#10;3xP4n8J3GiNaRBzBZQzKxNwFBBUK2cMD2r1T4r+IPFuha5pKHWF8mT/UyQDZFCZOCr5/Q18Z6l+y&#10;Xf2fiG68R6t41h09YS09pcQyFDFcE5AJ4K7vUZqW05Tcm797dTqUfaU6cpOK50rcrfQ/PP453GpQ&#10;fEXXF1bTLm1EF3xY3JaJgiH5BgdiO4r6K+BPwxuta1nxFPNqcOiPPahpIpCXZI5BhMD9eea+pfjd&#10;8E9P1jwjaeM/G+pQR32lpGqzWrGQXUbEbEnfJJJ6gjpXi/w++E/j7Vte1A+EobWYSeXJOdQuFjUE&#10;DKqCQTyK6YYlSpxilytK2ug5wSvJzTV9Wuhqad43+Ivw/wBDm8GabDaX1zYymaK4jBIkil5Dt0xn&#10;0PNd14SuNW/4RO3F+j2ck8zPf3Nt+7MqNy0bgZ+X3zXI/Frwt43g8K6vPqHhA6bq9nMReFJCRcRY&#10;+Uxsv319K4v4E/GXVfEWhnQDpkN0ba62zWhJjlkgYdct/d71lKDlCUrLR6hCUYySXVXXZnoPgzx1&#10;dfCHxHr7yaDeap4e1JVIaOPK2/mLg7DyQMdeler+Bv2gfC+h6UVj1PUZ7Ke5eVI7mLzGikUfLFG3&#10;U9e9ekeFdWtrjWLS4WJIdLOnfZkgflZJEOGBB6getfA/xw1PS1g1y1sdPeCSDXZpreSM4jyckKnt&#10;xUwSm4r5XRo1H3uaOjs2fcvxM8VeHdDPhfxFdeFXbUrzYEuY2bdCG7FB94n0NeK/tAa7rPxQstPn&#10;skuLBPD8TXj5jZJGfO0IY2wcH8a6f9mj4w6N42023tvEssKXunGJIo3OHZo/419a+59V+Iemf2t9&#10;nutOh+ymBF81lG+Qk5wAMkgCpu6b1aTRi6yhKHLRc7JtO+y8j85vCGv6nceNIJdYm1O7htrCFlhs&#10;VbFq2M5kUdB7V9yfDy+tdP0O7uF1si41B5Yg1xHlcOSAhz0PNYfgzwPrHhzVfHnjvTHLvqKOws2A&#10;CCOLhAw69ia5/VvHmvfEmKTw3eaXDo1s1uk15f23+ujLdPKA/iyPrWTa5l6djfEzde6jFKCa52pb&#10;dbWJ/hNfrHJrGjxWdjDeaf5kZWJtxkZ+VOB2Pc1F4t+Gvhq7hFz4q0WG31R7SQJIsgZiB3jPb+de&#10;WeEvhU/w01i/WHX7pruS4Xy72eJmkZWGQZlbllPqK4D4l694h+Ia647atHZW+jsZHeZxbPMqfeWH&#10;d3OM4NUpR+HXT7hrCzlV541EoOKbavc+l/h7r3gw6ZrEZ0rzLvTEjJMDATyRIvViDz/Wvjb4kfHH&#10;U/HfitpvBmuTaPpYkis57CfAkuGVvmKIxPT2xXTfs7/DvxhpX9tajbPb3VtfaRdK0nnq7xmQfJv9&#10;wOuK+QPht+zj4n1zW49Ss7aV4LS8Zr2+fmD5TksmPmbFaQjD3ryWi003NI0Iwqzldy1V7y+G59k/&#10;Hj4Sy+MvEWmWXhvSdSuZrPT1N1AH8tZN/IPzEivR/hH+yroA8HW0vjW3k0z7LM7pLbERSBmOAkjj&#10;BYeorw3XPi5qPwZvzrumeP7bxCb2RYJ9OmXDWyL0K5YlR+Brov2cv2jfi/8AErxgRNoC6povmyO0&#10;ZQIkZPH3m4wtJwqummn7qZjXlVWikkrfE9Jab7m78RHv/wDhcui+EPD4jjj1LS4YJ5pFJ2JH8wkQ&#10;djjuK+oPGWg6tJ4P1LwPous3N3qkai4nljILBSehL5/WvA9I+Gura98ZvGOotcyWk+maev2ESOYy&#10;xkBBWIjqi44p/g2z1v4QeO9OM+rXFxc62wXVkulM4VX+ZWicfkan3dHtpq/UqalJQSmnKMVJRfVr&#10;ZlCT4O6tb+HhoPiHX4tXujKs66ZI6qxjHzY3DkEH8Kwfi/8AEHXPFPhNdD0HQUicWclnJZgKVj2Y&#10;GARj5vQV6d8WNJ8HQ6z4t8QxNcrqxg8qzWGUxhWZcIdrHueTXkGn+L7Xwn4B06zsdLB8R6h+9LXD&#10;Fg8ucs+6uiLd079URC84xnKDb6XVrNo9bux4h8G/BvTIvCkdzNrdjaxQfYrjM0nz8u2OxGeK+B/A&#10;Pjn4qaT4yfXfFM0sV5bRjyo9RjMTbHPDRhgOFrvfDvxD+IWreIP7V8OaXLJdJIkF7FJIzq7r94rk&#10;gCvYf2mbPxz4uvfhbN4k8DR2VrHfi1nnadJF2zEDbKV+6p9+K6IS5eaLjHXr1RjGHs5rVPmbb1tv&#10;5dUeh/AHXviR8VPiVPq+r+GbCaDSrHybDU5I2gUF2yZEJ5cfpWRqw1i+13x1e6v4X1J72a5/s6Ce&#10;xGLdQvSQk449TX0T4y+NOh6BcW+jWHju30ySwgSK8tzEF2RqOBHxz+Fcz+0R8TNW8KfDvw34lsPF&#10;kIuIr1J4rZ4gv2yFwco/t39a55tydkjGhVnCpF+zSjJcsVqrWu+x816VrmlWPiK20v4g+JIod+mN&#10;DBNCxkKRB+FJAJDnpxXq3xq+A/gD4nW3hy88LRxW0lighmllX5pEHRnUHLHvkV+Nr+JdR1/xLqHi&#10;O50O4vU+1G5ulhD+WFDbtpPOxa/UTwJ8XfCuseGfDut2ngsaTeSX/wBijud8hgfJxuwhGQO+c81V&#10;WEqKi0/V9Uztl+9kmnLsl9n1aMf4gfC3S/Amr6LPoPju7udV1JDFEAwkEBQfxbv4fr0rtfh34M1u&#10;6u7lvH2q2mpGCMSIY7kMIQTlThOhxXReOfhvc6j4it9OefToLi5T7VY31uwlkEa/6zKnjHPQ14lN&#10;4x1rQvi1D4c0VIJXnthDqbMmFl2LkbB2PsKxTc76bK7+RpFe7FRqatb7bvyPXPjl8cPB+l+GvF+h&#10;6VMJNT8lJIlEHmEM4AG1gOD7mub+Dmr/ABU0TwRqNz4o0i01K0urYNCruHmSFhyNqj9DXJzXWn+E&#10;PEGn6c9kbTW9Um8qYuPMgbedysxOTwO2a9i8EeIdRttV1JNY0uW6jtGEcN1aS7Y5lY4w0fPHrUSm&#10;ow+HfW5pGglH3XzK92r3ueqax4qhtvhrZXl1aG7MKwgQC2VJi2flSJSPuivRfEHijQJPhg098kul&#10;H7IqeZMptrhZDjhc43fhXyh+1L+08vgjxVomjaRo0N3+5ga5hdSwjDYIKEZxivR9O+I/iL4keBNb&#10;1DUfCkF/Cga0trMjZ8zDAZN3ORT5WoJvaSstOxwui5+zla1qim/es1fZditOfDcnhu/sLuwGqTXc&#10;QeS5tsDIxxlv7w9Kz/2fvhzY6lpOnz2llE0NtqAR7xmCTRwxHKhsc9a+Ifh38RPHmimLwjrHhxrO&#10;0tpmU+ZCyXBDNnCnv7GvrefwB4b+FN9o3jHRPEF/FpN/lbm0vpWaN5n6EL6qeoNTKCjKzael9Dur&#10;SbhaLalNvV3tp0PK/wBoX9pjXdA+KKQ3/g21Is5hFaX0A2tMr8DLsPzFfTnxA17wXZ6T4S1k2kh1&#10;PULhN0TPuKMBySvf2xUXx916Dx54Im8L22nw614juVSayWFFSS3QEETknG1VHvXyb8d/CE2nX/w7&#10;j8S7dMs/soS7uVmO7fCvRQBkE+oFXaM+RWs3e73v1MqN7Qv7vLoop2uv8j9I/DN3p+tXej6HZ3EV&#10;oXjN/K+8bmVOdu3Pc9c1+WH7UPiJfFvxZ0Lw94i1A6Zo8V3s84R8gk4DH1Vq9W+HnwD8SjXpPG/g&#10;JmvbG3sWEcVzeFmuDKOWQnOQP7tZPw18NeIfHnxAMnj/AEJPP0pDJZP5eIWkblQzL1wR+FawfK27&#10;9PR66GFOlGLqNNOy1W7XX8T7407wrbaKbS70+zWSDTYYt9tbRhPOAXCyFFxu4GRWBpvx01Pxn4l1&#10;eSxsWs7bTrF45luwA5yeTGB3ryrwEPHc/jvUtW1q1uJbFojZr9jl8qCGOMY3MpILk9MYrK+Ftxql&#10;lrGu6pa+ItOW1e8KLZXZVJUCttw4PXI6Vzt9npe/3C+rJubnyzko2TeqXN0O18MeFNH0nWUvrfUL&#10;yKG/nhhto2BSSeRzueVV7KBXS+LvDWoeBfFMPiyw8TS63PG8kQ0aSNRIkcwwSp5IIxmtr4ifDjT/&#10;ABBrmj6tpvii4hl07986QAPEGHVR6D2FfNz+KPHHjfxR4osNFCf2o1sPszS/uk2fd389KXK72saQ&#10;/evn5/dUWpxlp8nodB+0V+1R4jl+H01xpmhXtlqNzJ5LyvH8sKA4LEr39Ca+V/Cf7NPxgtNV8JeL&#10;tJk06JrxRI0tjP5smG5Yy56lu4rkPHfhv4r+A9R0zw34gu3uILm5hE0QbzVm81xlFbuOe1fqbc+E&#10;LnwXb2c+nRCw0GC1TzhC5aa3Zhkhs9ia6nJ0oNJp82730Ifs4KnGmkuZ3Sez9DzPw7da/pmtDTL7&#10;XL25kfD3Stjydj/ewT0Iqhr3ifWLrxn4fsNG1saZ4dHmRT8ZEjoRtQOeMN3xXh58XWuq6J4t1MeL&#10;p7aSa7ezt0lt2mKxHOZNy9j2rC+EXhXQfE2paX4JvfEV1qM0UYubc4kiGCfmYY67fc5rCFzsqUIq&#10;85WVo66WV972P028WJpevWk2laX4ghS7MeyMM37tGUZG1Oje+K+Ar/4meNrHUIvCV5eCLVtMumll&#10;u7JQ8E8E3ClwvT3zX0X48+GzaDY3dlaW6iewtzNaXEi4lkwMn5h973r4E+AWr+L49b8RRtayadPr&#10;GbY30sLSsrNyGO4cL6HpWqV+dtJNdDkwVOCheMueO65l+Nz9BPDV3420TSdc1HxFpmn3WmyRZkuo&#10;psTFVGFCooxwPxrzxPAUnjfwbY3Gl6ui6feX4WdkiKXEMSt8xDngNjrmvnu9tdV0rUvBvg8a9ea8&#10;f7Td9W06LLFozkh89RzXrdp4rFjO/hi2u9sF1qwh/s+YmGS3EnbJ5IAGc1Ela3U0dFrm5XFO6b00&#10;svnuVND+LXgr4e+Jb3wbF9o1XyCVtIjKXO5/77+2a9W1T4l6dpPgjxJFLptsmqTRtG8LPujKnp8x&#10;4Ix3rqNb+B3gPw/qJ1iTwnHeyW0SeWLLJc7+HeQ/3vrXzf8AGdPDM/hrVrHw94T1Rr1LhJpUnDys&#10;IHP8OOgOeKJys0k/W/mYUY069nyya012276nmvxA/bMTVPB0OnWPhWD7PEpimEpRkYxqBwOTya8O&#10;/Z/n8U+MfiHpHiYqqpYEMLcN+7jij4GQegrKv/2c/wC1LO3TQTLJqd15rTW5bYgVf4ct/EK98/Y/&#10;8I3+h6LrSa1oErWuX+0XUR+eJU4KHHp7Vq5wUW09Xpr2N1TdNcvLaPxWXVs908a+OG8WXGp/2jbx&#10;QQnUorWNbZwss0oX5cleSCTXVfDfxbfeAPBereHvEOtrp1xJcsIbF4N0zJcN/CQfmzn8K8c8A+Gf&#10;Aep/F6ws9IuNQis7dBqsguo3TbMnAK+Z1XFL+2To7+MtZtb7wgt1qGt2s3KQI0mYOgbHTr3FZ8t2&#10;vetf/IxlyvkpKm3FR5ttrPTc8h+IPw88E6N4s1HSdQvLm8tZVSS1kiYnyXf5mMpXoAa5nxX4z12+&#10;8OHw1PcAaXBeDyNRCHBUDGzf64rY1TQh4Q+GD6zL4hOo+Ir2cJeWDJvmRgcGJlPzDH0ql8J3vPif&#10;4N1DSbiS5ijsZy1vBbxERQyMMkycfM31NU72vfROxurPR7+eh0PgD4qn4c+LtI0vTdZWfTr+BPt8&#10;xi2ShmG0HJ6le1fRF/beGtd1uwttG8R22oT6XcCWZ5YcOBIc7HLYB69ua/NfVfhlcxanF/wkkN3H&#10;DdHEE643CJDjdjIA+ma/Qz4V/skfDy+u9J1Twt4/vZktI/O1SymA8+VgMgqVJ2gdxg/WicIaO+tv&#10;vJnV9nLmknFbPS/36HtfxH1vQ9S1C58FfZbZ5ZLMTfb0AjFrIfuuM8Aj1rZ/Y18I3Xhvw1rGky31&#10;jPeJqVyftcI3NhjwWPrXlOq/ELSbHxlrgs72GdJYVhkku4wwiRB8pBwO9eeeFU8d/DjXRoujlNbs&#10;tcma6W8TKNFPNyyE9AB2p0paPb0Ma+FdShyJ2vFO779bnr/7VH9u6NoQji8SrdTJMoFvG26acSNy&#10;FXBO4CvDP2Uvgx4H8YXWqHxDa3V5eTBjDBdgqINpOdoJ6+5r6P09rWwm1M6p4fd9Tk+WOeVftDSX&#10;CjIWAckY6mviDwJ8Rda8Eah401jXpbiG9iuwyLcqYnKSnDbVOM8U6T92aXdadX5FRpy9m4c1mou0&#10;rJK/fQ+4/AHhW3+Hniq30vTNIvHillzcXVwm6NIC33UP91a8a/a3+H7eLfir4Xsbq0ihsLnTp1tJ&#10;0cIs0ickMw6VvWn7X1lqcltY+FLS512YbVdpUZIV8zqpcjpXr/x8+HfgXxf4H1FfEGoLYaxp+nm5&#10;tFhmIME23IVF/i3HisFzQl7zae/miXKSqU5yjq48rtrfzOe/Zx/sXwHqdpo6PDBbf2e0N55T7zJJ&#10;uyGbHOB61j/FPwF4X+H99N4y0Hw79o8icXE9+TmSMSfKzKQc4ANfmX4C0/W9Kez1O+1zVLZmCQxM&#10;YXZXdzhUaQkABjX6r33w98S614Un0XUdYGk3+qKvlK5WSILjIOO4NVVhytLm5tb3KaSmql+W6UXF&#10;9UuuhyfiX4Y+BvEMCSN4o1Qah4otY44b+5ysS4O/aoP6D0rX+EHji60Q63oerq19NbXItEkjXzGl&#10;hVdqsqjOc18leLvhx8RdT+x+GdZs7u51LTZGlheOdIbfyojgMBkcMOK9E1qPxJJqGh6/4JvLLTJ7&#10;NFs7mzIXfKyf6xstnOMcEc1D6Wkjf2alTabck1deXY9K/aZ+Ma+E/CSadY3E0dzPNu+yTRFCIQOT&#10;9Kb8J/2kLSD4RQavcFbC7id1S58snzSpwWGfvV337Q8Nj8R/hfrMy6I8+pxWiEzWwzO0iDJA749R&#10;X5R+EvGXjDxBoPhXwLa+F5biW3v28oXETIi+Zx8wwOF6mtacFKLaavffbQ44uLhGMoWtK7T195H6&#10;N/AD49eDPD99rWsX9rcqNUItbi6kUK1xM5DFsHkIxPFd/wCMfEcvhzxeNF1C/wD7O0rUNMmuLO58&#10;wBn3jiNSf618O/tTfDXxZoXiL4dWE0qNZBYIZtTQf6N9oJ+4+OmOgzXS+Lz4l+OXjnRfCuoQadbp&#10;4cPktfwyHbJEAOcHscdKSp3UddPyNJcjm6kbNNWbe2iumjrr/wCIvjXxLDpXgTwxqEUOrI0rS3M0&#10;mIxFztMeO/bFZHw6+EvxeN9e+Edc177BYWO65klRt63UsvRD6g96928BfBG7uPEAt9LuoNMu9F+R&#10;9WZdyTKegIOMg/WuA174keM/C/i7VtL1Qwah9okaPTLq1UNHcy46Hr0pxdo25fv8im+ao1TlG9r2&#10;10b6nXeJfgvdzeH7LVtO8IL/AMJHod7Eyy27iVZ1jPI2sccjtX0T4m+Dk/i1NN1ibxnq+lalNDG8&#10;NnHKIo1YKCUaI9cd68U8WftD+I/AcPh/TL/TLdrjUImed95jWJ+3zL1PsK8Ltfiprl54/t31bVC7&#10;RnzIHhf54mbjG09V+tTZOMdHa3psZ+yxE+Z80Y2bs1717rbU9o+Nv7R9j4C8SaBpp0mfUNc0+ENA&#10;oTeWlkG3BZecGu8+IXjL4g3Xwzk8Ra54ct7V4la7aF5FZuRlUwORx614P47+Bj6NdW/xHm8fP/bL&#10;XYbyblFaLaOFXHUY9eld/wCLvEHjD4raTe+DdAn0+/Fxp6veStKU8rfxlWwc8/jVvktBK7btcxVP&#10;+HJRhaDfNJ9Lb2Pnn4H/ABO+GOsaFrOn+KNO/wCJhqUzzRlGKIueQrsM7QPpivYdM8O2HhjwM2oa&#10;brtlHB9rYzxW0Z3XKBvlQyEDP1xTfhd+ztd+GNAsW07wrFJq1ldGK+mfD7tvDcnqpFfYHi7TfCGk&#10;eCSmq2UFnaunmmBQNomHP7v6moquLlLlVo9Lms8RGDjZuTlNJpNS28j8a9G+MXim7uvEOn6d4NWS&#10;8utQN75SRszlExlX/wBnjnsa+qfC3xU8V39lYXbeG7TS9Ntp45dQaWNI1d4z90AcYyOpr6Hvfhfq&#10;eq+FP7civ7SC8kt2jkSJBC62x5T5x1YdTXiPgLwB4r0zw74hh8d6I0vhuWPEdyp3NIWPytgc/jVu&#10;cZJ+7y7A5xd/f5rS5beZ8NeNNOX44fGm9NrLDp0d5cYlnGCscUIC7gO5OKT4p+CP+FC65daIl5ba&#10;3HfWwmRujw7jhS4Xv7V9O/B+z8OeG7/xLBodhBBPcMkFlNcY3+Wf41z3HvXd+J/2WPAfiaw099M1&#10;V7fX/tJeWeeQzC4ZDlgwJ4GfSupYmLkou/Klt3J9nyWfy2uVvgZqXxQ1O28GaddaEwsBY5tvNjIV&#10;VPAcn3HevK/ipZXXgz4h/wBoLoURm0+Yh1QZjkWcYzuPBzV/49/En4qeBPEuhQpqn2jT5PKiVbHI&#10;37eDHuwcfTFeo+IPBvj86voN7d6wL3R9VaOSWxmjVfs74G3ecZwp71zbPm0tJPS/4GkXrurP897n&#10;ry/CPwnrnh2EXUdva3z/AOlR2uT/AKU8q52MP7pz2r46+Geq+JvCt3r3htNLe3vo7maeNIctHHEx&#10;+6MZ+X9a+k7b4cfFXxH4j1V7S6trKewiWKRpG3L6oYiOM4/KvNLLwDrfhyHUINNv5x4p890vkum3&#10;iSGU8uh647g1MXaLXfYVNq8veUuttHa/6DfjF+07dWvhHwnatoRtr2G8zHcKQI0MZwzAHklqsfE3&#10;xDaeP/hjevYa9PLfXQCtBHHvkTyTv+cjnacV87X/AOzx4/8AE8moaVJdQJFpu+YNLLuSV2+b5CBw&#10;TX0T+xRp/gbSvDGutr2trbarHcSKYJZNir5YwDk8GrcY8qalqmiGoxTSg7b2Wr1Pz/8AhBf2Gk6x&#10;omo60kl01jdYWJsoIDFyHOepzzX63eAv2jtB8Q+EbeHxBHAP7QuZnQXkQMN0kbZ43cEAVv8Ahr4e&#10;/DL4weH5LCTUrNbj7SxW3gVY5Nynqx6nd3NeA/FjTo9VtofAupaFbWi6fMtpptza9M5wVPHBI61F&#10;SoptOzX4ozjCE5Ona7g766NeZjfFf4meGNM8Z+HtR8Kx21rZxwlbwKvlRSpnnYvAJ9DVjwJr1/qe&#10;q3/i2yju5dCspGeVNuYkdeu3HYda0vEHhr4d+CPFMGl+KtKD2UOmwpFGWaWO1LD5pHI5Oewrnf2d&#10;/j9aT6rrPgPw7o73GgXd1PIJXUllhb7ygHse2aFG8W1F6X1sbc3LFKOqsrNvdFf4ofEjw34/m1C7&#10;vJmthbRjyfLbCSqv97Bxk1c+HfgXQdcR9GHhd9UuNRgNxFFMfL8iPbgEYyQM/wAWRXAfHf4L6RpO&#10;m63J4LtbhbOeRWmtbuJxJA0fXynbHDGvNP2Rofir4r8Y2NzpEssMWnXEdtfTltvlwntyfmOPxrSE&#10;FKEpRnomS6ihFLlS00vpb1PbPD/wI8U6GdKjtLfVRpA1RrW7slfCK27j5v7vuc/Wvov9o34q3MWl&#10;af4JttFnWa8ube3upIlPlxRbhu+ccDjrX1j4o0/xVrtlc6N4e1LTYpLYh3kbMjySDna+OhY9TXzX&#10;4C+L0+mtr2h+JbO0ttZhme3YORK0jv8Axhj2Fc8pz6pvv52IhU9ryy5Itwd1FPVX2Zw37W8PhvwB&#10;4V8PS6TpttbTkhVmtY1BkIX7rHHJPvXmX7Mvwok1yXRfGevSXv2iFpPsUZKtEFJ67B0H5V3Xi39n&#10;nSfiDpunaLceMblL6S5Z4ZnbdCrnOEC9hjvWV8L9G8QfDXVtU8ATasX1Scp9ll2GSH7OOrAdjVxk&#10;lSf8zevpY15WoKmql2k3d+u59SeObT/hFdL1LxtoWkWED+WFvg6hWlVTjKkd6/OuX4w6Z8R/iXY6&#10;TJZtbW1/cW8VxFFJhXjUbmyR/e71x/7YXjLVR4i/4R3SPFl6+nrCDc228mMSL1GPr+VeK/CjUdAW&#10;38P29uCmqf2ku6ZT+9O44G0+grqo4dcjqSV77JdPMilDldr3e3M97dj9Tv2pfgVpVj4Tth4c0aKE&#10;Kyshc8pgjlCejV8oz+CLjxXGmkaheSxrpdmjM91EQXZhjAJ6j3r9AvGvxb8VWyWHh/S/h7NrTwwp&#10;LJJdyRCIxj+IDJ3H+VfEnx6/aG8Uazr9np//AAjESXcC52WxAYKOoY9TjsKyg7ytB9b+ncxw7qqC&#10;VRX39697rpod58Kfh5efBbSZPEWu3IRI4JJLeziTIeN+Q31I6A1p/Bu38JfE8614huYLj7XMJhb2&#10;4kwFV8gApnGTXB+D/izrXjPTdT0ybSpr6S3tm8xWBIjVRjn6V5hoE2peDdL13U9L0ErbWscZllMv&#10;lESHn5AeopS1bv8AFc15JWk+bVrddEtj6I+Pvh7wl8Mvh5oOlfZbaLXJ8FRGqq7YPJymD3rn/C/x&#10;I1LTLHTYL3w6rB7ZvtEylUjjjI6g/wAJx1z1r5S8ajxH8RbHT/ENzqUt7PgIQxCraDPy8dyav+Lr&#10;PxZB4Zg+1sstvbBUa2SXc0zt8qsSOevam6UbRXMr3szWlzKD5ve636H6OaPo/hO+8FJqfhjxJcwp&#10;aJ80UZ3phvvB17k14D4p+Hdj43/4Rmw8D3KvKbpZL+eV8ywLuyXAbpz0qT4I22v/AA18Nyp4ot7a&#10;1trtFuXAYfLHjIQnoSfavbdH+NXwzv7C81PTUj0yaWB0jSJBG7PGOCcDP41z25Zya2RPPUirJSld&#10;3W2l+jPjbxf4kj8G+MZtIuZ7R7x/9Fub9jltp/ikA6nHavp3Vdavbnw3oGvaLbW1v/Y6DzEChZbq&#10;McH6DuM1+QHxV8YxXniLVryF2M7TBy5y29weST71+v37NGlaL8R/g7ptvLqot70ys2pSIfnLDopb&#10;tgY4rqqYZxhB9WtURVxKXxa8rWvk9DkvFaeEPF1+vinxJaSynYlvFFI+FTHdceme1fGvjH4ieFvC&#10;t9q0MFtJqVuZdsEV1h9qex59at6hrviDwr4w1DwdpoTW7cXEhijlwXG/qFauk1T9mu58MwXvirxB&#10;pyCN7X7Qlmx8xlJ4AycAEfjV04KNuaV09YouXKl7tl018j0nQ7qTx/4J0nR4PCFvDBesAot/3klu&#10;B1dsk4+nWpdW+Pun/BPSLPw7oaXL6hZReVKJ49oZj0bB/TFUvgz+1jovgXwdOkWjRQyLIZF4O6Un&#10;3NeZ/td6z/wmmo+DNZgtIozqEaP5x7MCCFb6UqdFuooyT5W3psYczbknFWSWu9z5o+IPi/W/Geqr&#10;q2p3F0+sXLowyh+7/D+Ar7q+BX7T/iP4a2Ulv4maS4LgLEXkLgJgbVVQeK9H8DfA549AudQub+LU&#10;NWv1iiiQKqwQRjtns3qTVn4m/si6NrFhdbLf7PeWqK8s0chcKMZJAJ6e9XOrGSUXBqMeqCXI04tp&#10;30cXsbPj39r/AMJ67pcOh6fpMUV3elQLpgpMEjn7w96+Ufj34B8aWWiaj9q1dr6wsWicSlcE+eec&#10;k+ldP8Ffhz4F8Qarcw6PpM1xq9nJEjmR/wDRsx9ZAT/ex0r7G/aV0g3GmaVca9pBttFtsR6hJbzD&#10;94vGMBeSR6YrmlanOLinur3RpBxg4wVle73/AMz8r/2ZvCNjqnifUPsoud9tYu0rwgsF3cE/LzX2&#10;d+z18UpNJ1bVrpbZLXSEXEbz5DzMpw3B5B9qsaXqHw1+Ecw8U+C9UkRZ41huLOdN/nq/90NyGFPs&#10;dG8P/Efw1408QGZraOydrqNMbATjc2CP5VrWq88pSs0tvSxStyOMkkmtu99DwX9qL4hNr3ix0e2t&#10;rqzMe+IQNkRlv4nqyrav8FtI0fxF4V1WaRtQgE1zBIMwDI+XGK4D4Yai/ja4u7GLRxbW+7yWvY1G&#10;FLcAMTn8a7X4x6H4nGh3nh2w0i41CDS8M19b5kTaBnD/AEHQVp8LhTenddxNJx8rGh8Of2uRNrOo&#10;a14ifdNPAU8vkqZAc8Cvf9a+IPxD+IWnW0lnpeovY4SY2yL5fmpnAK5xkYr4d/Z98K6XlrjUtCk1&#10;KVpPNjhiUu0SIeXKjp+NfrV8H/2ivDt9qM+lGZrZYrbbCJ08r7o5Vc9hUVoU4ztFW/IynOUYqSip&#10;NLTuvQveAPCvgxrCWe3jnhmdMXccrkBWUcqffNcPb+AfEc+qTrZRJd6ccEGIbSrA8KP72PWvnuf9&#10;pW/i8T+PNPs9GS9spoJYoZo/uxOAfnJ9a9B+FF78T/hz4Y0HWdQ1q2vbbULhVXTyC8qLMeH35GMe&#10;lYShZXatt87lc04uVpXbdknsdN8Qf2eZNO1W78Wa1rC6VZWsUbQFT+8cjlh9a5XxjfeBvGq2Np4O&#10;8661BUWWfzJGRCq8kkN1Y19IfGO98P8AiTwRrNrq1+bu7gUOecCJm+7gD0r89fF/xM0rTdY8OWlr&#10;A6wWSRtJf2cXPyj/AFb46571PJzPTW23kaYWpOUeaTs02uyZB8QPFnjDwPqOg6reaBdWOlTxsm9R&#10;+7m2E/K2OPoDX198HviRc+K4pIzpLQPJCstsb1tiSAjqoOQcV4h4h+OevfGbTLmybwO//CMaa+43&#10;bKUQMg4PofoK5XwPJpPib7ZFr/iC5P2W2MemxWTGE5HQFR1I6U2tFeNmvxRavNO/XpvY9s8H+LYf&#10;C954y0y5aO31ORyyRwsDHIWG7cvavN9e+POozLfaV4lnsX22ytDayENE4J6yHPPrivJ9O0rxva61&#10;p2oT+Fv9GtnZN94pRplPc7uuK+afjTrt94j8Ratf2OgumGCMIl3oojG3IxTpUVKSV+nfYuclF83L&#10;d33a7H138HPFnwj+Ht5ea9FrIjvLl2jMSD90gPOEXnjPrWX8Rf2xNX8VHVNG8K6FC1q8JMssgG5g&#10;erAdjXyB+z18PvCXjDxMYvF2uLpulQAtOeUeR+yr6e5r6P8Ajn8BbDwW1v4l+Hkxk0WeMKhaUyuS&#10;vLPg87PrXdKlTjK0pNvz2OPm5pr3LaXVjuvgTZ+N7S80zWJ4LeCwuW2zrG48xdvBdxX1RqHx58P+&#10;IptT0W4vbe/0wRFGbZ5W4L94jPU/Svij9nDXF1a9L3FtqjuIpVa4g/1MbbSSWB4rzDUfivoX9qXl&#10;rLavPbLKyPJbr5TSEHAOegPrXNKDlUmu3Y1fJ7jeva59X/Dfwn4F8Rzz2ms/uPDlmZHMrsUCybuA&#10;GOOPUCvqbwZ8Q9I1Czu5NHkgvdLsFMMcbMC5jTjjNfHfjD9r7wI3w1fwVF4ZLyywJCXOwrHnHzZU&#10;DLe9eU/DC0TxVr2k+FfCsMuizTRN9ovHcyK8ajLMM9CaSpTabaattf8AEmU41HLmSS237dT7C/a7&#10;+FE2s+Aotc0NorFLVRJLbRNs3K3UsR1Ir89fg18VX8l9Bls7NrqRiltc3GS0bnrz2r9CPgz4Yvr+&#10;/uvCOoX93dpDO6vcSN+6l2HkDPbtXKfHv4DaVFPJpejR21tqN7dqgiWMK5Vf4wR0x60qdSPK4Shd&#10;N6PsEfcajz3la/yZT+DeiaberLbX/m6hdWU5zK1wWUOeQEXPIHvXa/FPX38dC08LWtpE97bK3mXE&#10;Q2CBQcYZvU46V8x+D/gB46+H2qanez6tJDAsDMJly6Ox/hPvXafDbxFqXibwH46Wzu7Wxvrd3mnu&#10;cnzrkjrs9MYxms5ws3aV1p5WN7pqMmteivfyPuG88N3WgeEbK/sbmGyurGzUPKFABCjnOOpr4B+A&#10;H7WPibTvijcxaxq0l3pV9My3DAEorHhW9q1IP2r7uDwbDYX2mtcQMgikk3AghBtJOea9M+AuveBX&#10;8EXdvpmg2l/qmo3TvFZKuZGweC5PRR9a0iuSNSUoXvovJmKg3GSl7129t7MuftOftD+LvBFncaNo&#10;dzG+n3twZI7sY3xhvm8sH8a6fwsvjbxR8PtP1nV9MyLRkliuZDgeWRywFdf4ssxqfhu60DxL4Ptd&#10;OvIIPPgWTG2WQ/d8th3+tbl78TPFvgb4c6dBqekwvA0KQShsN5auOD6Vz88ZU0uV8y6/oUouCi4R&#10;jfm69V1aaPgb48+Hhrrtqfh5lutUtMPNcWeVkRSMc98ivMdB+Dus3Phu28RXHiW6+3lzLaW5i8zf&#10;IjfxMfeva/h/r2r2Wt6jdRWXl6TeNIlxcBN0YwPQdK7ua38R+H/DWp32m6WzaVeBjDdu29YhzkKO&#10;wNdEa04JRVvXffoazpxlJyb8u2o/4r/td32m+AtA043oGvgIt1JDt+ULwQMdz7V9K/D/AMf+GPHv&#10;guPSks7l76e23zs4LyggcszDoK+J/Cv7IQ1TTrPxXquuReQ7+cYAONnrk9692+Dd8vg+18URfazZ&#10;i5d2tbmQD94m3CgZ7ClUVPlai25df8jFwbUuVWtK6S7nbW3x61fwT4aj0Twz4Tu764+1GCKSOJvK&#10;LZ5LN3561i/FfXL6PwTfav4h1i3k1xIT/oceB5LP0Uj2qp4P+O994V+HesanqhEl0jv9keMDa7A8&#10;Ma+RIrq8+Jvg7xt4lvNShtrvzhtihBYygdiO1VCDdubZNJu4KKjVqNQ5W9b9Weg/s9/DbU/iv4c1&#10;eGfV7nS51ctbpCuEuZUGfnPp6ivU/gz8NvF/hbW9Vi1y3junCMsVlI3mJLjuM1ofDX48fDj4eeD/&#10;AA1Y2LCS6iUPqDuW3F2wXOB39Kxfit+3h4fvr7TLzTvDsu2Fm8u4ICu7dMYHOK0qqU3NRjdXtotP&#10;xMnOop6pctmrt9vTufSvhLTdd1TTtXjAl07UURtg2kLsOflVfSvAP2c/DOh6X451e61DxBtl4V7a&#10;LhmlLHJf0ArkNf8A2pviBqpg1LRIbdZGiWOaMrl4V/vE+9e2/s16zp15dan9oW2m1u4xdXO6IAuo&#10;J+UNXPCDim7paW11N7vkqtrdK1unfVnUfHvxp9lbWrPTpInu2CR2rZ3HYy85zjHNfJfh34Ya7oPh&#10;qw1GXxLpVr9rvVD2BwGclvvs38RHp+tav7U3xggm8Z2I0rQ5LKaMrA4ZNonbpnPp71oad8DtB8We&#10;JtC0/V4Li1luIS7vFMSivjIK89zWdO6gr7Sd9jopxSgrXTile/ofSWu6+2qTW+izXB1Oxt4A8o2j&#10;YHA7Dv7V+b9n43vNM8dXK+G9DkuLG3lkZ41j353Hrk9MVvePPCPjD4N+MbiSTVL66tUjfyWOSjBu&#10;FDfhXuv7Gvgxrjw74iu4PEcKapqMjGRJIsrbqScAk455zxXXRioRlK/MmtF5nPUkoRutEtfv6niN&#10;p8WZNMn1VbrS9pfey/KWwXHC5Feifs9ahfeGLt/EOt+E9QaNmJs5nBCKzHJOD2969usPhWngjW20&#10;wzRalDeM13cXjxhgrDkLt5z7V9DfFybxYvhGKfSNLS+tzb4uo/lDxRY/5Zj1qKk42lyx10M3VV6a&#10;crqXW9tzA8Vatrl9dafcHXrUQX6GRooyAyj+6T3r5u+M3hKx1bSoLTw7pV41ylyJJ5I4wwYKeTuH&#10;9KwP2bdYsNZ8Q+ILOXw/IYynP2liBCq/e69/TFfTlj4rvPC2kXi+HdLWRZLorawTBmdsnnGf4feu&#10;eUXCSv8A5my91Wir2XojkPh14G8CT+GL3S73WLnS71HDJdzzsGHGTsLbfyIrw7xX4U8J+Fbmx1fS&#10;5pNUmS9Ecl/uAQ7TyCR/k19DQ6G3jFVg8XpDpSSDeygBWZm7BjXzR8bv+EX0/R9P8LaUkmRqGZHT&#10;hXTOCxP41MZXaW2o4P33q31tul8xPGX7VVjp2r/2hoejW9ldBQkt2UCl1HqV5NZnhj4o+ING8R2n&#10;iKG4s9Qt/EUgjuIGI3p6n29jXy/+0p8HovCOuaRY6frDalHeQRypj7w38bSB2o0z4eav8P8AVdFi&#10;8TssmmzlLjyraYFjnopbsfXFdnsYcqkpau+ncFLVrl0017H1J4ji8NeJPiHIH0d4ftBWN5JPnCKv&#10;Py/WvrvXPAGp+IYIdF8JeMINOvIIPnY9SnQAAdK8z1PQPh3qFgmr6JfPYXaIkkYMm9TtHK4OBms/&#10;xLpeh+XoGv2Wr39nq91CWkMYxvjTrgDpmuDnta+tvMvk5uWya1as15dT83/i1ffE7SvEN34J1DUZ&#10;72QXWwRR5ZZ3J4I9c1+in7M/gxtWN94e8W+FEsL2K0Hkzkgs6kYyGHp7V538QdIht/D2k+LNCia+&#10;1Fb0oRIMzJMxx0I5+tYfirVvjpoFhH4nvvDEiDyTBvDiQx+Z/FsXpXoKsqtKC5Yq2j6amNaDTklU&#10;ab0T7Gb8crzxF8JvDt14Wi8RzTJdzSuTsygUtwFc9x3rf+HevWmn6d4a1fStRc3pjWG4MkwIJYZ4&#10;B5r1P4eJZ/ErwTpWneJ7WS+uUWVxb7CJw3OGc9QBXwna+Fl8FfELT5XSS+tba4YyachJZVGcBh7V&#10;VOEZRcW/eV3fvYd2ndq+1+m/U94u/iz8T9f+IDQyadd6hZwKUeCEl4o89CxHBP1rsLX4jm3t7nRb&#10;ud445rgOLaQlXaQnG3nsDX1hZ60ujWt3runWMcNs6LILeNQXLYyQQOc+1fBni34++fqFxNc+D7HU&#10;Jjc+fFLGpEkbA8K+Bxisbe0slBKytpoEKjV77X/HsfXmkeAtQ8WWc97rolitNPHlrBvwH6ENz/Sv&#10;mf4pfDPR9e07Vrvwm8ouNLDebDHuYkAfMCO5rifD/wC0r4n1fxJNayWixQOm5rV5CqIAOvrn6UfD&#10;3WvEN/8AEBdO0vUf7Lgv5ma7YgOpQnnBOefTNa0qU1NXstE9WJyT5m3o9Ektj5t8NfGDxRpklvp+&#10;m3zacd+2cqxQv67q/Xz4T/F7Q9f8E6dPq2n2wjiYrHuIG6VOMhvU1e+Onw98Gan4VfS73Q4vMjVH&#10;t7+NBvYr1LyAZ5r5nsfiVY6BYR+FZNEhW0jiCwRvF88hY8EE9cnvVVcRGomowtJPXrcwjD2sE3e3&#10;Mra2Z9B+CPh3Y+OluNf1C7fYlxIIrVDuKxKeM89K+HPjr4y1691LV4bfUGtIrKbyoEL+UxUcDO3r&#10;X1Hpni/Vvg34amvbnw8RZ6lLgNG+4xeYOARXlPwpudA0vXPEWva1bQakhi8+IyHcE3nJ65GR0rCD&#10;UW5W0S27s2tNupreP2bdNDiPgvZW+hS6brlu015qFspluXcMygt/tdjX0H4//bBttbS00/7CYoo2&#10;VnZxukdx/AvoD61BtstT1RZ/DGtxTWd3C0t1AsRit4nA4TJAzjvXlun/AA5CeKLCHxTpsM8V5Iki&#10;S2sgVRHnkg+1Zymqklzd7pF+zi+R8qutmz668FpHct4f8U2E9tam7Jhe0eQKB747tmqHxa8LSJDf&#10;z+INGt5ZrucRxTiMFY4j/HnHH1NfNPi6TwnY/Gbw5pOgtczaPaTo8tu7FlWUc7lPcZ9a+wf2g/jz&#10;a2+h3Fj9gBE0YiYycqmepB+lTKK9lCSbvJ6LyObmn7am0rprVvRpI+b/ABf4ptdK0JY9CsQIowLe&#10;8vI8FdvoB3r6VfWng8D6YL0xxQBI0gaHCM7MOCT6+1fC2kePtOl1K30K00triK6aIsAcCMd2A9TX&#10;tPxU+Ffj3xdd6XpfhmL+y9OjQOzTylVLr0Y4zxWzg1yp+7zPdm9dRtG70Tv9x3nxL0Sa08H297f6&#10;HHd30UyT28rIflCnIyOc+9fAviv4reL/AB14pe8js4pHtFSCK3iXaF54/Gvv74Q2XxH1ma6tNf8A&#10;F2m/2XobeRNPHGCszKOULN1x618e+MrC3stU8R6noV/bgxXxk8xcKrgHjA9BRRUYzaau+VNX6XHT&#10;b1u9Vrp5n0h8MNY+J+kkvrcc76cVBjtrf94N3oQBX0V4k8RLq3gG91I6U0N9axuyyTjy5IyvQKTz&#10;mvCvg7+0xrkukxi5W2ZrWIySeWN7uPZRX1Vq95Brng6e+1HS82d/Ac5bB/eDAbHasa8G1NLe3bYw&#10;qNqcJOmviVmnufkH4L1+bx/4w0mK8hayC5jF7H8rSPuzmRu9fc8upaN4Xmka61D7bFaOZI2KBDK6&#10;DlVPGa+P9b8G+KPhtqVmNUEMfh67vc/aIgDKiE56dc4r6i1HUPhN4q0pJJfEssNvbgRRySsACexG&#10;etdFdK8OVWSR0Sd1u2tb2R5j4x/bp8TeK3h0azsotPgkmEO4DzJ9p4yFFeFax8MNE0fxGbmHV7vU&#10;7uIC68pj5bF25wSRgV79rFh8LvD1skSTrq+oSnEM9uNksAP3WJTFXPDHwMm1zQ9Z1y11Uf2oiEQw&#10;y4y+0cAnrmpdSMdY3V1q97k0oxhHZJJrpbc8h8a/Erw5qXgi9m1JLq08RKxidHYmJ4weBxwfrVP9&#10;lL9oKCKe58Oahpc16kzf6OMGRYx3DDsvvXz3aaX4r/4SwDWNNAaBzmGfo3uM9vQ19vfBfxT4It7m&#10;6sdNjttN1K5jZZJnUFge+01vKMIQenNdX06ETvK979rdz0jX/GOo6xrl3HNBaWuiaVb73tyu8TD0&#10;GBx/KvgPxf468P6jq83laTHbo9yBaQoBxzjL4HNb3xUi8YeDvEs6WtxcaxBejzCBE21xnkED09qt&#10;ad8FE8TaNB4k0vUbC0uUlKXFlICro2eo64NXSpwhGM29Gkrrv5itokl8j7H+Fum69rM0fh7SfiF/&#10;Z0cVsLgI4DPKzc7VHZfWvS/BfirxdL4zTwnNYAQRLvuLpCVVlH8SZ65r5CtPCt54MvbO807TbjVd&#10;cjQO1xC+6ONe4I64xXuPhz9oHxGbq5/tTw/HAFhbF6xKAZHTLAEVMakYTjLlUrJ3W12RKnKTlpF3&#10;Wi7PuO/bE0Dw7oXibwzfaFKk+t3cgWWBsNlF/iPuK5W8+IHhppSb/U7WO6womUIpCuAARXHw6Tq/&#10;hm8vPE+rT219Hcq0lrvYOUzyAGPOK/P/AMSeKItT1S/vJ7UebNMzvgkDJNGEoupFpy6t3XS/RegX&#10;9nCKu21pd/8AAPq/wVf6da6pbQS3ab3nDyNjOFzXtPxg+IaWrXcENyskKJH5ZVs8E9B1r4tk8NXF&#10;v4xuJVmOJbXzlQHqSM4qXSL/APta31z7WCrx/cDN8qsvQ5r8ZqYaMqkZc11ZN/M+6pYuUIyhy2d2&#10;l8j6ejuBdRxB0ZQAJECDtjPNbV/caJ/Y899qMmSV/dQp97K9CRXG/CrX2eEzzbQqRrExbnb2pmvR&#10;b9SvoGZiiqpjYY6HtXFb3mj0lO8IvvseeP4onN1Zm1iPmOcSDJwAfu8etfT+m+KPDsmn3FpcKHlI&#10;EcqkZxnrXz34Ehigg1bzbdpHh3lRxnHaquh6rC7SeZAUknIKqck8dM+1a+z5rtdEYQquNru/N+h6&#10;xbaGkbJp1hAu15WmR3I5Poc1x2sOQ02mX2oxxQu/lmNSOGHTH1rpbrUdNmaOSwnzdQR5eJ22njvj&#10;0ryb4n+GrGOO1u7ov592u/C/dz6mlTim0nuOvK0ZNK9vyOY06IW9++l2aSloJH8w7iBICeB+VfUf&#10;gn4pQ+G9ONo1jujkTccDdtf0Oe9fPfhyxuNVksr4TIR5YikccqNpwOfUVY8QaibXXb7Y22BZFZAD&#10;w23ua3nTVR8pyUZunHmS62XofQp+C1p4vtJdfjlxI7bzbyLy2PSvi7xLpGi23iWVYr42s0cnlmHb&#10;zuXqCPevsv4XfE19a+0PE7QpEpg29OQMgj/GvkP4sadaXmty37yIzify5Fxkl/X3zWmAc1UlCV1Z&#10;d7hmEabpRnCzu9z1HSLKIPaSrEisZlZHJOSQMj8TX0poUtm1pPiYI8qsWj7lgPfvXyx4SsrO4hsw&#10;WeIBPmhdmQkKevWvRdN1yzubQKLrJt5io4KkknGPf61z4yDc79jpwU1GK212OR1+5e71uVoczfuR&#10;G2R9zGcj61S183+i2VgYoWWOQEOU+Yrk8ZrUmJg8Q3DIdtrL8xbOGVgORnvmvMvF/i67tPEFpawy&#10;GWyZQzwnnLH0p06d9NNFc56k1Hmd3dysfSOg/Cq219bLVZ4kklhh2yqpAbyyM5Pqa5XW/FS+GbmK&#10;zgh3RShUjX7vAP8AFW58MfHx0qz1jzEwRICmfQjGDmuT8Q6LHc6tps0zBiGEjLnIwea543cne7S2&#10;N21yJwsm7XfU9K0jUNB1PNjcyBZQu+QfKeeuCD0rg7nwxp9xqlzLYW0qzWoIbupRuwH9a8X1CW61&#10;DxPr0FiNplLKsg+UAqMAV9Q/C3Vm8OeG7o6inmXECFckbmcY45J7VpUjyJNPdIVKp7R2cdr6+hyu&#10;maTYXD2dpLagStJzMRgoM969713w/DcqLYv5UMcWyLy+jcc7q4zTfC0esaZJdyX/AJF1dMGhHTav&#10;U/TNP/s/xFpWs2EjMZ7MKwfYeoAxnjvXBUldryO+mrLbseWSQWWhWVuq6yqW8D/6nkhyTyc100Hi&#10;fw/q93BpWoSCN5xmHYMbvTmuE+IGnHVr22NukcVkGZWUBflYHqT2zXluu6VBY63p10NQ2rbqFjwc&#10;8jnGa7YUlKO/Q5J1pQbSirXR9n6t4QvUt7dEnMtpDIpjCgcN2z7VXW3vE0HxJFLKjiHIBc8huozX&#10;nnw01++u7xo3vnLOWlEW4lePQUfF2afT/tyvcSxwXXltNGo53Dpk1yU6XLNI6nWTg5dDyAadPrNz&#10;G4mZXixvJGMH0A9PrXWXegS2s9wUi85podqSEZWP3X3rqPDMvhbUNKtEuVa3E37tpA+0Ej1PWqGp&#10;pptvqK21nqExtI2UIyne289OvVT3r0/mcEYJK/fqX/Dfw/vdK0uXVbPVhNIQRJCTyp+ldRDrMl7p&#10;dtcWsSRq27KnghuhLL/SsI+O9NTT721u5PsN9EPlYA7JPT864f8A4SKS7stReB2gxEAABxk9W9TS&#10;kmzSM4x0T6bHQ+HdJk02LVC2xpJUJjYDbncentXH65Z3NxqCFBsDRhEcNyGA54rYg8R2cPhqO8nd&#10;97OkbMh6EHG4+/tXl/jTVLx7Gae2dd1syrvB5ww4Y+9a0YNz89jGtOKpr7z0TwV4Q8S6LqqJcbrm&#10;2n+7IOePevXdR0+OKa7snG8QWwuGT13Ngk/hXk/wa0bxjrGg3Esc7MrSI2ZSeh7oBXQ6HrkkfirU&#10;bDV7jPm2zQm4JAww4ArlxUJOctro2w84qMLJpSfXpc6y80ix0/T9K09l8x/LN0hI6EtwB+deS/FF&#10;bG3nt1ncB2VWXA6d+friuw+IHi210n7DcROZFtYkiWQchwv9DXz78SdZTxLdabcF9k21FKjuCfb6&#10;1pgqMnKLadu5ljq0Ywkla+mnkdh4Ov7ltQhvI7bzXiBaKMISxdehx361F4e8a/b77XZLy2bzvOzM&#10;snBDEnjPr7V7j4Flg8FaPNK4Sa8miBR2X7i4/TFcZ4v8IwjVIZkkBkvI455FAGdzA/N9KuVRNy0+&#10;ZmqM4xi0/Nr1OI1a2m1iN47ZPJtVBZwvdgOpPeuPitI4dQ8K2MuR5itKQT3J4z+VTrrerRandaXb&#10;MircTiKMn3HP0qy/hq5l1yG6unZ1tSIo9v3S68cV0xVk/Q5G76pPfX7z6p8GeLNO07wj4hNw0eRd&#10;OkYBxk7QRnHPJr5w8f8AjGaO6k1B55MLaRx4XjCsMgg/Wr1nYLZaZqlrcXgQz3IuO5KbOoI9TWJq&#10;yaJeadZzRyvM+wQzxOPToxHpWGGoKMr738jrr4mU6ajorLuec6V4t1K/1W2ilKzQoFJyPmQN1r6h&#10;+NthBPrcmuQIJUt7WORoyeGXG0kj0HpXzrY6XBperS25XdvijdWX09sV7TomvA3dpp0sfni9Ig2H&#10;BwknGSDyMV01otThNdFr6HNQleEoye7+5niNmGt9RnvEAisLhMwnGQMnsPrXo1hPo1w+iwTwebcG&#10;EncvVG9/etKL4cQ2Fxrml6vqAj+zzfJEOSV6jH1p2hfDxIfEUK28zSTdYlbgEMOCajEVYS2ey6dS&#10;6NOaa0Wr18is2kNLpTBA0kou0ZkI4CnjH/161Nf097XTLa2kbyohbiMknjc5wOa9i8SeHLHw1bm4&#10;nu2meIbrjYN2z/ZFfPPjvxxpniO0jTSJJmbevnCVggVR6AgfnXHQTlLbqdNblhF6q7jou51PhTwv&#10;Y2ulWxn1AlEmLJjnLMO9XpNGsmaa4VpUVYy5H3g34V57d3EuiW3h9JHLl5SwJbIOB93A68V79aG3&#10;s7dLmN92Iw5D84D9selaTi1qVQcWrcqXKkeDanNcLo1zd2W26wHUhByA3HYZqv8ACrVpLHwj4vu2&#10;3K6QLAhIIVTM4GBXt0H9n39uz2lktsTL/pESrtjYN3A6EGt/xZ4F8O2PgOSzsXcz3swlZUHRoj0P&#10;5VpGaUOV9Wnch0XdTUtovTzsfF15EssNlNcSMp85UMxGBx1/CvbZPHGoTWNnYTkfYVYlPlwWx3qK&#10;38K6ZcwC0ugu6JMhd2Ar+p9ea7a28P2kcavJcRySwQ7oowQBkeueDXTXnFqCavY56VKau07X3PmL&#10;xb4h1TVHu7k2pjt7XaEQDaOOCxNcRruok6Zo0ylfMneVSAPm+U8fnX0340+H19N4Z1WSEec8+1lW&#10;PvhuQBXjOhfBnxTqQ0u3nsDEYWaVi3B2nrXVRrUowblJK3+RxV8PWc7KLba/U9H+GXh+/vrbStUG&#10;m/u4Ww0jZA59M9TX1notvZ3jlZbfAxvjJ55UZzmrkmpWPhvSdA0iFA3nFE2px9S1ed6l47ji1i9s&#10;7OeNJJY/3cbDoOnFfP1KrrVNFotvQ96lTjRhZvV2v6nir3Ol/wBp65HMyrdO5CO2TuQ88HpXc6x4&#10;qFl4I+xWzrvVpFMuMZD9/rXiWo2l3c3N3AEKT2k28lgOV9B7HrW1rs81x4Mvr6ZcPa3MUcY/hy2M&#10;g13cnNyeqOCM2ue3ZnNeDxFZa1FczW8kT7AUk2swZhzweRz2r7I8H+L77WtSvbm7gcQWcW9ec7Wj&#10;Xdk++Kw10nT9R8J20jSRn7VZARSLgPBMFzt+hrl/BWrXMXg3WIILlftDiWNix+bC8Hmueq1Ubdtm&#10;kb0YOnZX0abPFZ5bi/vrmNLgJIztdIrHru+YD617n8OL2canZRzABLpCXA4O4DPzV4u1i8V1ockZ&#10;Acp8zAdQpIGfwrodO1i8s7tbmN0MkLuCO2DwGI9a7qi9xI5qUuWd33Oq8IWMNhp/iXSpG3tfz7o1&#10;bkB2659hXAa3oqeG1TTreGR7mJC02Put5nPH58V6Qkt3aaHqs9vhry88tlYrgx54JGfWuH8axX9x&#10;c6dPFeeZMqRx3IjHOEGMn0qKLfM9dx1opQVlqlp6NlmFrixtdjTxJ9oiBUsN+JD0H1Fcjp/jK9t7&#10;y4tZJ2nDv5RBUYkOORjj867nxnp8tk+myKgEJhU89Q59PevH9HtNb1jWUjtYEDLMGc4Bwn8R/IV1&#10;UYpxb0OarKUZRir6aG1qsn9ma1aJZ+ZFK8ZwScrz6V6T4g8H3PifQIriQ+VcW6b3AOSUHevm7WdR&#10;uLzxVqKAOTBmONunA46V9UWXiJ9BvtLgmVrhUtglxgZ3RuR0+laYi8FTtva4sO4zdRS2vY8h0HW7&#10;6/06bTYrQJaM5iDscMWHTH419IaD4psrfW9KsPJVyluIQ0nzKjL061wOvWWkWOn3l7bK6pLKGtkB&#10;yFMrdPwrmlma88Q2qrbMTHPCM5w2cAk1w12pq+yV2ddGUqVle7dl8j6q1L4iw3Uer6TqNvAh8gtb&#10;zoeT67j2PtXgMHhzQ7C3uX+1yMH/AHmOh3EdMe9P8R3UetajdNFZYEDMsjjrv6Dd7VDeaZcTzR2Z&#10;a3Ta6SpJu5YY6Y9vSuWmno2zpqT5m/dTs7Jmz4fvtHbSzPDqBjkU4CycYIPIUe9V9ESePXLbU7OV&#10;XXc4nTOCAQTn6VzHizwTfwWV1cbUjXzQV246Hv7ZpPBEVw15byi52Zm2yL2ZEGea2jDSTuYub5op&#10;x2MzxXBLBrUMsz/6JcK802eDuzjFcs3iMy6hdSWaxQPari3Qj5n46jPWtbxnfLq15bplyPPb5/4Q&#10;nPy4/KuAs/Dt8+oXOpBcwR3GwM4wDj0z1Ar0KS91X7HBVl7zsutz3bwd4m1rVrBo3RctG3mD7pDE&#10;HtXF2Wh+RB9n1WZX3y5toHHOR3qJtTvdKxNGiKVl3FQSM55+Y810cWorrhMl+FWSN8B8ZAPYA8VH&#10;Lyt2Wj7FqXMkm22u+xqeI9UtdI8NaVbpbxp9ukkVkbrhOM/jXi0+i2sWo2s8MJ8xVywB49ele1eI&#10;9FtTLp8F+ym3iQeS6rkYPXJ74xXCeJLZIrhriykEkDDaW27sYGDn0q6TVvvFXTutrKyOSvtEvLm9&#10;1GYudjQhY4QeMHBJr09dC1CPwn5VpbvtmbMhB+9tHYe1cfpzXN7GvkDGyNlBPDH8PSvUrrWriz0L&#10;RnQs7eY+RnGAoyB9OKitvH1Cil7712f4nzfc6xaafNaGxt5PtcjhJRJyyc4xj3r7M8b6snhjwppm&#10;g6asb3tzEJbxsb2BbkjJ6V8qeHNPtrrXDe31u7LHKCcrtBbOR+FdN4l8R2ryQ6gHmBuJJkcA9BH8&#10;oHUVrVXNKC7bmVGTjGb77ehlanCthqjWkrlS0SumMEAMOcdutcDqDi2voJopfLkRwCzMdy+nTtXd&#10;6rqOk3d5ayzTkSLEqIvqrDIJzUQ8BR63Fcypdr5S8ttXlmHA5PSt4uMXFvaxlOLlfl110OxsNYHi&#10;4wRzSQu9jlzIBy2Bjt/jXXaMbvQ9SR5dZtLeN2USxZyXTtgd81n/AA28OW+heHr6eQt5klwsQWMD&#10;fyM5NcR8RdRtbnU7Q2sBWW3mVnkwWzgc5PauOSTnJJaHWrxhGT+LQ6LV/CljqurXryalAiGQkszL&#10;vVT/AA7eprsrTTPC2gaMlvpFw015MzKCoyR7gdhXh13oSy6lBqaFXdm2yIoyQ+MdP1r3PwbrFl4a&#10;mRIdIGo3c8ZbDkAoo77RWtVvliudtaadCaLXNJ8qT77vU56aXU/7GWwezkyZ13MyfIWPGM1duPi7&#10;qPgq2n05HW5wA0kbn5Av+z7iuy8RfEvVbtRbCztUWNwXUAkIx6DgdRXg3ijwuNUulllkD796kr3b&#10;rkkVlTim/eWhrUk4r3G77HS69qcuuQWupabE0Xm5kKsPmDr1wfQ1J4o8T+KLfT7Ty3w00fzeZhWz&#10;jpWToFzqlm1rpf2lQVA8vao6g5OfUGvRtc+FaeNdUtHtb5baaJwsoJ43AAHH1xUtxjJX2+8cVKUZ&#10;NN3drrY5z4S3Opz7mvLF/NLEh8ZIH0qTUoD/AG9NeCeWRgQPKP3QQerV7n4Y8OXPhOW9e5u4zJAC&#10;FUc70YYwQff05riFgklvZljsSsl4QxZvlZgrcjB6Vk6nvSaOlUX7OCb1TOl0T4W+Ibmym1J7IxQR&#10;5mZlwzE+q1ga14q1XTYreNJlYu2GDLliAenPevfNZ+IyeEbSJDeoYhhXtyc5QcE/jXh+syWutamd&#10;S0u3WSCYefHGcZTBJPB71Kk3Z2HUiopxT1/E2fGVhANHTUrKRPNjVRMpJAVSecDPWvMLH4i6lZsT&#10;Y2VvNgfvJNvzle/Fejaf8TvsayHVtOWEEbinlqA6jgdeK5/xF8S/BmuLa3Ol6BJDco/lyXAXCbOm&#10;MD1ojfbkMKjTaaqW8upxnjnxvfapbWOkDSgryq0rSLgde1fJOreB7rT45popSyyMWbHYDt719WLc&#10;WNtrNrcz3MiRu7LGuNxBP0q9ato1gs9nJGL22d25f5WQNnoGAziu3D4h0to3vucNagqrvKSueIfC&#10;DxVeaQ1+jgrDLbEEEffPqvrVOdtSTXtMlurY7ZZFZZeSrD+6T34r0/wnc6HNHcm78si1WWOEIOQC&#10;flxUo1u3jt9J0y4jQi2lzGWyTg88Vcql6k2o2uRGHuQTnotjy7xdqFzorXN2pdGnlKRA9iOeT/hX&#10;ocfiOX+zNPubxFa48osVT5iuRgE496zvEGjh4GbUti2hnDJLJn5DnggCu18TeHNGj8OvcWurJc3L&#10;qnlFQcYJ5BGTUSacYq2prCMk5u/TYtweKrG503RpCk4ngDI8oGC2e9ejfC7SJJNWt9VuZMeYJAjs&#10;PmAHGMV5Z4d0+zt7CL7dqcflb8gAF2U9edvau/ttaAlmk067eW2gCBiF4If7wUHmuSpFtNJHZTd7&#10;NnzNpFu+sfEbUoYpCVk1UuJOmFXOSfyr2G41e40o3ifaJWJd0hTcfLV8/eGO2K3LfwVo63/9o6dG&#10;7B3YuQw3Df8AeIH41gfEnTobNbfy1la3GDxy5381rOSlKCtpypfcZwpyhGbv1bv6nNeGXvxJdma4&#10;fK4ZSeQ34969P0a8n1dbWPS9eWynMn+lKI8Bl7gHHJ9q4cm61OwuZPLNrDFbq0UIGPkBxyfU965u&#10;y07UFvbBrObcUlQOqgDCk8k/nV8t0+hHNy23aPUm8O39lJcaqqLtVvKiZ2+Zmzjdx6106+NobLS5&#10;4JGiGo+Z5ZjPTB5GfXNcZ4x+KWhaXp2oaOsTSXCyKd/3trk5yAK+dNV1+9uNYju2ZmkeRCXZcLlc&#10;AACsaGHnUTlNWS28yq2KjSdoO76+R9La741t0t7QbM3Exe3mXaAhHtjsK8+0TwpLZT26NP8A6PcX&#10;A3NnhRnPGO/vWeZnnvbhnVWLbpVAPRsYIA967fwPbs2h3KXCkF3d1DHkHt+VacvJFkKftJ6mD4qu&#10;rC41LWrgskI8gqoPJcR+vvXMfCbwwLuSK7aZUsXm3zmUgMUXnHPaut1zw9pcljaQeWwkuA0cpTnD&#10;EDBJrc8PaReaD4dmgNmWQSiKNio37T1IPoapT5aTSersieS9RNrRXZw/xJS48Z3F39nhQIsgFuOn&#10;yrwMA1Rn8Mm816z0gr5cttYxxN3xxkn65NUNTh1PT72zaBpPLW5Y+Z3XnODzjjtXr3gSxtri/wDE&#10;2q3Jf7StoCjbcFi5GD6cYrV1HCnpso6fMzjBVKmu7av6LU8/8eaBBLDpOl2L7rm0WPegb7248n2r&#10;3TwxbjStGmhks3uJYrKSZScYZnO3H1r57kljTxYs1qxmuZo/LlJ4VB/j619GeIvEc9vp2nWEUMUT&#10;G3B809CM/Ng965MZe1JX8zowtuarLbofONjJeSavCTYMSJAssJ+bgdiOvevSPiJplnaCeC+eLZIv&#10;7lTgBARwcV0+naUmrajAkMZbzonPmKSBvVfvH8q+ZPitqc88KiRm81XZTk5wF4yfrXfli9riaUU7&#10;WObF/u6M3a93oGj+LE8NWb21i4kcE5k4PXtil8MeIda8SG7DIZY7WRJWT2JxkYxXi8UhFm+WByVz&#10;jrkdcV6V8EdX8i+1+JWKvJbhIwehAbnA9a+rx2Dpwo1ZqN5aO7PFw+IlKpTi5NR10Pe1W01XxFGt&#10;/ZslqsKwlgTlSB1/CtzU/DmlJqkRGorNHHEw2p87scfKeOmK4zxj4l0mztLdVDPsQpMwPzO2eAPc&#10;d66zQrS1gtNOltpVS5vYfmt413lAefmPY18nK6inquh71NpyktHre5yn/CcWVrqK21lpjy3bqIUc&#10;/My/QDFdza+MtcsIb3ctrHI0YSXcuZNvbA7mtzw/b6F9lu5odMEWoJKqsx557nPbNcv8Q4JINbaR&#10;oU8wRIfJzzjGe3rWMuVu3L06nTHmjG/P12Wh3/gvVrO5uvPWOWC4fCyMSCgz6jsK8q+O1vf2cESX&#10;F7DPumZ8xNuG0dMen0rTsZZ7hBc22DK0gSVXBCAY6nHPFc/8YbSSHSdMeXa0rybnZeFbHQfzrXAw&#10;tiaevU9TASbqQ8up81Wu+b5FiQHvk9vWun02KQMGCnKoRjGVye9c3aAsZCCWORhWPA55roY5Ji7M&#10;JBw+0DH93+Qr6qUbn1dPZHc6Fqk1vPC0hcheTjI9jyK9C0nX/EdtfmW01uSS2D58t8E89OCMY+le&#10;RrdSEbS54b06H0xWtaXEvmhQML/DzgnA5P0rhnh1Nq8U/VXOPGYmrTi5RqzXLqrNo+n9A/aZ+Inh&#10;2UxW15NGi8hhkofwFYnxD/az8YeIrdotSeS7iUjcPMZFPtt718Z2/izUFvblWnJVSdoOSufetO98&#10;fX9vHvkhjYKMjKgD8xUYnKXWqKdSCqSSsm2fGS4pm60qrmvaarnlCLl99j6++GP7UOt6LL5lk9xa&#10;bTnEcob8ArZ49a+m7T/gob4qiKI2syNnu1nCf1CivyXtPiFJcw+dLBDGF6Rp8oJPGcmrdl4ubeAL&#10;SNQM8g4IHpz1qsZg8VXpRpuvWpqO3sqkqb++LROK4opYzk+s4bDYhpWU6tGLlbtex9x/HH9qm58V&#10;ASale3EhAIAACqFPXAHAr4uvfjHpaBwkE77jk+ufUVy3inxpLdxJGIIlD9Wx8xHavM5ZQJJQSWJb&#10;LMB3PTFRg+HKCg3UU5Sbu5Sk3J+bZy4njHFQ5aeH9lCnFWjGMEkvRHsK/FjSC8Cm1lXPJJyfzr0T&#10;w/8AFnSMxRTeai54CqVZuc9TXy+6B2UbRlWBOF9fWtC1uMSPvGct1HbH8q6v7AwsWnFSTXmZ4fjf&#10;Mack3Km9f5T9cPht+2nZ+GxDCl5eYQALuzhQeCOe3tX1e/8AwUMiEC7IkPAUyCMk5Pt/Wv59oPEA&#10;hmWFs7ly6A87h6E13g+KsE8VukmnRMF+UqWKgY/WqxcMfypUsRO1tWrJ/edWJ4nwmYT9pjcuwtSo&#10;vtOGr9bM/RP4w/tdQ+KJ/LvLu7kVGOxSoVVJ6kDtXL+FP2obbQniazvb2MryfLfHI718VDxvpEu0&#10;yaIrDouWYfyHNLeeP9CjQk+G0w3feQTj3FeDh8sr0JOUXW55fFJyu3fzPao8bSpUlTh9WhSSsqap&#10;+6l2sfp+v7dOpuhEHiHU9xHIZo2GD16qa+evHH7Sr6jc7mt2uicsXmlbdkd855r41j+Idm0uV0eM&#10;Rr0UvgqPr3NWJvilDAg+z6Lakk5H8TAH3rklw/UnVjOU61Rp3SnUc0m9NE3p8jmo8YQoqbo0sNQc&#10;nrKlRjFv7kfUmh/tWa3p+37BZxpznajHn3ORXZah+1v491GFoZGYnbwQDx+gr4Ku/jPqJQLDb20O&#10;OAUUEj865m/+JetXDMstw2AuMRnbgHvXsxyGtVjGM4tRXRyexzV+Oal1J1+eS2l7ON16Ox7Z8QfE&#10;nivX5N19fbYy3OW8s8+oFeAahDp1mJTcTNMwJyoJG7njGa5S91aaWY5kZhwNzMfmqo8izK2C27Jy&#10;Nuf8ivo8uyuGFgoxiorf3VY+LzPO6uMqSnOc5yfWTuTQarbNM0lnC0RRxwfmHNegaTAtsYzkuS+c&#10;t2B5YivO9EeSJLhBynB+739TXexzkRxneWPY+x9a9OUVqjiwtRuKb3NxHJkD5VQ2QM9cD0x61t2t&#10;+JZYlMmc4BA4AFc0EcRHADFiMc9avaTZPcSTkHAABGOfu9Qa5KsVZno05vmR6nrWW0K8dX3BMbAT&#10;gtXgvhpx/aE+4MM7TzgZIPSvdCEn0mYyLt2x7cE4LFfSvDvD80i6tuO1sjPTIyDxkVjhl7lQ7MQ/&#10;3lE/Qz4YzBfD9kkkpOVIweO+ak1eCLzDmM5z95eQB75rlvAF/JJpReXa0rSk7gOMHpgCupntrph9&#10;4AHg+rfnX51Xi1iKn+Nn9kcPtPK8A+9CH5HhniXXbkXEyIq7UGMkZLYPWuct9anYb3uRjOCMZI9s&#10;V6T4U8KWOu+MdOstQnaG2nuUSWQ8BVLYP0r7f/aG+CvgDw74M1JYY7dL+CdDYywf8t4mHfk5r2YL&#10;3VorLfU83MMxp0cRQoyU3Oq/dUU2rJ2bb8rnwz4C1E6iJBIc7GIZgMfL+FepSRRBSDKVUgZZWwcY&#10;9K8a8DF7aW8jYD5pc4zgn0/CvEPHXizUf+ElukNwTHGwGxTjOe30p0ctliqzipctle+55HE3E0Mk&#10;wVOtKi6jnPkSvY7rUPBdvqvim+SfUzaGJQ8LBsjJ6Mc9q9q8O+HbfSNFS2iuFuTLMZHkTJ3Z789M&#10;V85Wl3pRMs4mkWQqF4ZiSw7DNeleAvF0t1eSWxj2RKgG7BOSK781wNR4ayqNxhFXXofmHDPEWGWZ&#10;uTwsVUxE5JTTba53ex9P6DbSf2PgrubdnJ75/rXYadHmB9jZHGFOe3WqGlk/2eN2MthsDPPHWtuK&#10;No1DE5IxlT3Hr6V+btWkz9BxEryl6mX4jkEVjdFR/BgZ/h9q/Hb9ozW31PxneEsT5UccePTaOQK/&#10;Vv4qeIf7M8Mahekr8qbBjjBY8V8D/Bn4O3HjzxVd61qUDfYI5i4B6SsvbPoO9fZ8Jzp4b6xiqjtG&#10;MeVd2+yPy7j6hXzCOEy+gm51KilLsorqzpf2X/gL5uzXtXtgRw1rE/8ACeokI/kK/Q2RvLjUn5Qo&#10;2qP0BNVLO2tthitwqQQqMMvyg47YrOv7pp3ZsMyDkj6e1eNmmZ1cbXlUqP8AwrpFH0+R5Jh8swtO&#10;hSjsvel1k+7I2uGaSVs/KDgBiV59c+lc9c3xdSI1X/e6Akfzp11dNhGjDBe+Dk/SqBEgYHbuyu4D&#10;sD6ivMbbZ6c5aFXX3H9lXjhhzCwZicAZHpWro0fl6TpUWMqsCkk8DJGOK5nxpJGNEvflGQFHPGcn&#10;FdejGGxtY2JZBCgVFGRnHXJ4q4x1+RxSlq15GXsPmbdpYkZxjJP4+lb+nqXy7LuDchQuNu3+lZGl&#10;3RgkaSSNiwGAB/CT3x/I11hVLVUleUqQuQCcZDdq0jFGZBJMkbvtBwIzluigZrKhcS3b+Uu/gMW4&#10;AHSqc97dalIixplFJAx0OfUCrlmiQSMgYh1Uh8cnk9Kb1BI3o7JQXLE5bg5OePWtS2cCUSHP7vDL&#10;g+tZay7lAIJwOcZ5q4mwKqlgmOnGd34VWxairO59k6PqPhm8jik+zPM/lp91BtJxyOMZr0uLRp7q&#10;yBs7I28YG9Sp24A9FGTn6183+C9VsNJstHMsM073TlcquFiUj7zGvcdG+KccL3C2aGWGN/JLP3fu&#10;q9zjvX0uFrQcVztK66LU/I8yoThUmqd5cstOZ6HlVtoumXGsX9zqImQRMWZZB8zqg5Jrf0r4r+H4&#10;4p4rGO6hh2ARF0IU56kD2r03WIV1CFnXS0HnDBEzCMNn9TXn7+BtXafzIdLgs4ootmxQCX91z0pT&#10;pVabXs0nd3b5Xd3MPb0qqXtG1ZJWclZWL9r8Q7A3NgP7RkZucqox+ecda2fiF4r0v7BG0kd1E+Mg&#10;oflPfBxXkPijwjpeiWjahLqLRlUJ2M3Jc9goOTXlPhv4rwTWF3FdyySqSIojGOu7p97oawni60VK&#10;E0tV62E8NRcozg3dP0G3uutqlst0t2YZopWMdv0KxjPJz3Paud1TxTqU+g3dmbHzJHIKyqQOD2Pv&#10;Ut1otsl3N9oujCpIIgY5ck8jJ71fEVnY216klwkiqFYbMAsXHC8+leY3Jt/idFlueW6FcgmGALdX&#10;F0w53Dd5Y7KDjgetRfFCwuvD7w3rSM52qUwRhXOPlIH869d0DRF1FIUmimjhYnasL7WKgZy2Oa8z&#10;8ZW636SD7QI4EYhAX+b5egIqoK1m11M5wsnqbvwi8WXutamloL6GFBm4mZgQOFzsU+/esjxJrl74&#10;gnlgtrZhZyz7pXb5S2w454qD4Ux2GhJeefaG8SUl/L6Md3Uk/wB0Vt32lQ6heqYdaht7Q5VjKr/J&#10;uHA44Nbr4tLbmUIvS/Y4i21FtO1VbeOAmNUdXX7oCHj8frWb4r8DzrFNqmnzRNDK6+cMnKAdh9K2&#10;PEXg99E/0pfFNreLKRC8MZZJSp6YDdhXU6Fopv8AwlqjW946QyM6yhRgquMZ5960k3F3NE+bRkPw&#10;/h0g2nm2yEmZVQNja25T0A9PesHwX49vrXXZogTBFLMIm+XcQScfnUHhAto8TiFmdTGFVj13p2Ga&#10;s6NoWmS39xd3F1ONu65KAYUPn7u71/CuWW8x+97u259yabY3MFn50Ft9omMhOR8u2Mc9/Wvmvxf8&#10;JtNj1WC7u9cTTDdO8+Shl5Y8knIx7Cvq3S9YtmsdI+zxnbLGhcE8lMcnPpXzr8QdRjD6xfxzfaYo&#10;LjZ9nRgw8vplQf1oklFRs76fIzu5N8ysc/oZk02/jt7fUPPjdiYXiyGcjjI+td5pWr2OmajcXmqQ&#10;YJHCMNxGPX3r521XV9I8zT7uxv2UkOVhRfmiYdeR6V3dl4nutb8PkXHlbLUAqw5kuGboXPoKmMWn&#10;e2zuuxd1J28j6G8WfZNZ03T71Ei2SRsFKjawPYcVz1xM1roUCicrHEwknhCh2fBz8o5rgLfxRLaa&#10;fY2CO4mEXmyE/cHov5VS1PxjareRQT3LeTLAGXYu0Z77iO1aVJc0m7auKuKFJqy6J6HpOlhHtLjU&#10;LmzjW38kyxhj+8dTzhh7+lePRa3fRalcXkG63jkQM1tC247exOOlbGn+K5ra8mYmO4hlXy41IYhQ&#10;OMDOBj8Kj0/RlvZrsRSG1bO4lRjOeAo9QKhvmUVHRjcWrnCJ46mup2jW2Yu0x2E8yYH97PavYtO1&#10;m6a3Nu9rGR5RMYx8x3DpzXD+Hvh5aAahJqFxOt0kuUIjAGzPUZxya9k/sEGGC8iZ1jhwD5n3jmqh&#10;Sne6+Zney1G+GpoHtLczARsjkuo5IU9v04rm9T1TwvLFqNlYvcxSM29pQMZOcHBHb1qDxNo2txSW&#10;+p2UOY4CC8eNxb04rwnWvEk1r4hCiAx2zIxlByrbn7GumEXZKyJk0tbl6XwTZ31tPJeO0SyPiEoc&#10;tuHU5HUGut8MeO9N0KdbXyw6wqQonIbewHXFeLa/4n1ZGa2WN1gHzKUHIBPvVfw5oQ1i9aJ42MjO&#10;GV2O0ow7tXWqfupyl5ryM+fXRb7nv+ufFLVpLuD7POIVfh1VMAp/dAHarF94vvre8S2guY4y6YlQ&#10;JkZbkHB7imaZpl3IYLKdUaSWXZHKEwFx1bPf2rqNN0FrXVkmnsVnhWRsv/ecDg89ay95tP8AE6Iv&#10;TocDNqmvWY/e2kk0Bkwsz/NtPUkc8DPpXtHhm/1LU7fzftGdw+RDyX7d67eCaz1iCWS4tNog+VRn&#10;aBt7IOhrm7G+0+K6dLWGRD95nDEsufU9q3VLllF8+j+TL57prk1Q3xB4YvNT8l4ZltFtUIMY+X52&#10;PJz3JrrtP0DVbi0W0u7KIxhRt/ejLevIq7aPdzxPBHJhyuSo2l5CP4ueBXlt1quqWuqz6dJEUX5Q&#10;xibLhT1AIzzWk4whaTUnzaPszNOU7q8VbXzNzxnpUKTw2ZHkxLGXKxNzxjjPvXCX/jSC7t7WxtEa&#10;NIsbmI5J98fSl1u+igu4s7pUVCuCfnC+pNcAMf2irsu9QVAVBj5c9z7V5WIrPmny6X0fodlOnZRu&#10;72Oy8XWkejrp5iuxcXNzF5zAcBAwwoBr5m1TxBdDxPHDKJCyQuUXPAAHJFekeNNevp/EAP2CSGBb&#10;cKu/jIB4wD2rm3sImnS8JBkUMoc8H5u341nBx100sOpF6a9TS8PazHHegXC7TJmHywc5OMh6xLhE&#10;gW7SWXAYbEKEjHJyT9Kw9MWayvlklk2hjlTt4P8A+upvEBuLiC2ZZQRI8jooHPy/ez9a0S1Rm7kf&#10;nSWTTFJVd2wpHVsY6t6VHpMs01xM7ZHlxFwMcbQPfqareGPKm1NDN5cgbqG/hx0/CtrxA1jbI0MV&#10;/IZSBkAAqFBycH07CqaFGP3GZokzXVjNOYQjztuIBGcdBn0q2sM72sUrEMuWCjdlQF4PXtVC2v2h&#10;glW1ZDKYy3IxkH+tZ6aneWNjH5sMaI+RMGJJXd/Fjt9KSWrNlG1jPtr+W9ulSGGUJCBHJjBTOewH&#10;at26vBi5BdsopEYHABPp9BUkCoTa+QZEjVj+7ACh1YdcDmnajDBBdmPzS4l+bC/wAnnJND3N4Jpb&#10;mH4kuLi6uLOK5O14o4ohGvOxSMrx6mtCXwTq1m15cSWastttj3xnn5huwfcV2HhS3tLvxjb2sqb2&#10;LFpZu/yrkDn0FdP4617T/Pg0LFwUuJJJWKHa3PRv89qxdWSnCCjurs2jCNpNvrZHgHhphdWGpWzS&#10;iKQt5keep7cf1rEktNRt9Lm2XalN3z+YRlk7jitqHRtI0m5ZvPljaZiY2lJILDtt9ar3vimLDiS3&#10;Ty5EKKgTB3g9xXdFaqyuc0rWs3ZrQu+B9AnudXmv2dUt7aDYgU8eay9Me2c12eseFLRkup7HUDLc&#10;pZtbSQLgrhzgYPqM8149Z+N5rG2ntYbVQztzIRuzz1X+taXhG+1C11P+1IJgsDxlZo25AZDkt7A0&#10;qlKd3K9u3mKnVhaKtfv5Fb4uajZadqunaCtoqyrbQxoV42nAGTjuxzVfXI0tta8NrFIpYWMJmyfu&#10;CX5Tn8O1YnxRWLVvGTXf20/ukt03gZy6rwP1qW3E2oSLcmEI9qBCw3fMeSQ30renTtCHpr8zCcm5&#10;zXnp6I5nxDrT2+o3McMaTGaRoxvGBgcZ9hiq0+neXpiyC0KNNIP3Zxyqetdr4f1HTbzXIbDV1kdJ&#10;8xxNbhVKFs/ePXFcxcwPYai1hPbPcKJmRPMY/KvZ8+9bwetvIykt3frYpaDaXUiXNuYgWmQhAvJx&#10;jHHpXf2viK18OabaaWixJd3TFWaEbzGxxwWzy2Otc/pVxGbyJI74IUl8plQZZcnjr1FdDrXheLTd&#10;Tkmm2SnTh5+c7QJWGVyD61nUeqXzNKSdrr0Jra9uU80zM/2iJM4J2u7AcDPPTvS3lnd3y3t7bRGP&#10;7qyRv85Y9CFz0z1rV8MXVrrGpCG7DieSBpIGCnblxkg1614c0+PTLlYpryzE5GSitlgw9R04rkqz&#10;5NUtTrpU+fRy0v8AicxqGlp9nvbUwuqTwogfICgKo4yfc15/BZ2L3Uf2a1WdrKLyEG/91I3VueMk&#10;e1eua9ZWovYbia5QxwdAzL+8fOcKh/KvmrxrbapaaprtvZCVYpGT7NDEDlFbknI7VND3r+g675db&#10;bOx0t1c2EF0z3mjy26TEIdv3Xx64qzHrGhWty039lRLHF13DDJx1GPWrvhrUYrvwxd293BHMIpQk&#10;rDO7OONreorynV9bFlNcnzlDSwmFSAGVgo4J966KUHKTWu5zznypPTXXY9DC2F5p2pXNjva0kYO8&#10;ZY/eB5OfSuRg8S+CpInjS1mF3GmY1Y4VyvVQSasfDTV4tM0bxddld3k2KssUgyM/TpivljUA0txp&#10;l3sYC5nYs46A7uldmHoKc5q70f6XOTEYjkjBpLXdfOx9TS+Im0mJruQ+ZZ3CKyofm+Zs5RR6DFZn&#10;xceKw0vQkt2MZjRbqUYyrGfoD/urjj3rnb+AGa306NzKhVdiv2JIOaZ4n8UtfLdWk9vHJvuHtpW7&#10;LgBVK/7uK0hD34fiEpvlkr620OF8NanFZ3WoaoTIjRowRc53FuMj8+K9J8Lw3k+peaCYiUUSEsMp&#10;uTlv614n4VsJhHq1q8z+WsqoxTk7s/Lt9+a9C0O3uV1PU7MyuhaCIOHBB/ukc9OOa2xcVzTXkYYW&#10;b5YXVtfxPXT5esTW2mR3BAm3HIPG5VIBP5V5ZqJvoodLtLUKcylmAwdxU9/auw8BXc51Wy/0Xf5U&#10;rQLtX72AQSfpVjxlpNxe6zpkGnWRiWe7I4PzbSelcEdJ26WudkvehfXfofROj32hpY29zeaI/n7Q&#10;hmgckNj0B6V5Xrw0y+1GJYWYpJk9Oob+Envit2bTtR0cyaffJMkafKG2kquR0DdKoW/hO5vrR49N&#10;uVaa2ikAydpO7lcVyRaUm7nZPmcUuX/M8H0AXVhq01ubhFimLHBfoOn6iuw8G/aLfVkigiBhljlK&#10;OTxyMZJHPOa4HW/C2p6PbTfb2BuUTeV/jG49BWv4I1K4giiuDEywxps3KcszA/KD9K76iThJp36H&#10;k05ONSKaatqfT/iBdN0rT/D1xd2011el5UtfJIQLnjLMeoyeK8b1m6ilnsrRJFjxM7SO/wA5jAxu&#10;b355xXufjW5hZbFdyqlvZxzEMf8AnqhG32rxDVrA2ekQ6uYUF5HE0SqCHDbz8sjCvNw+qR6OI3fZ&#10;JHrvizwkstnpqWM0MyXAaZpZ8qwVUXpkcda8XvtLe71i2iPkzbSPljbzCzxgDjAxXW6x4kkv9N0y&#10;xudSSKOS3ImmKAPDg42/L1BwDXNaFNoWksl6l1cjyHER8tQr5Zcb8cdvzrSCajrqxTcXLRWRzmqX&#10;Ug8StbFwrxafIpwNwHmHkfXnFR+HZJdIhntJo/tCzRmT02qTj739K9F1TRdD8S6j551D7JqLQFFu&#10;dhjjnXHyGQD7r+pryxJZZWltdyI1uWSV85L4IzgjrmuiCTS9NTCV4ybv1diCS11TSZ/7SgZGDSmM&#10;hScAEY+b8K6nwrJNpNlJGjoZVfzIcHkPL2A9KszarpupRG3ndbeG6fyxzt2uvAb0wa8PF9dx+JYr&#10;aO4USQhQpz8u9WxWypOcZeSv9xlKqqcoWe7t82fcOtK7eJ576eVPOW0ii3KdvzBQcEelcvdaBNcS&#10;TXhkbDyCUqOSCrdz3rFsba6utbIvMRmP95OWOQ74wCc+vpXqN1qlrDttzcJnKOFLAGRD2Ud8140k&#10;00vI9mNpJ37s+dvGmoalc+O7K2tS4t1QM8bHC4PVjXsGhQWdrYvJdyrdR+YZYoc48xge/stZHiv4&#10;deIPEd7Nq2n6e6xTlYWBYL5SL8o9+vJrm/FE03hWzj0S6ktpZoIvKaSMliPMbPB6cDitaklOFOKt&#10;dLUxheE6knezbabNk/E68ur+WKYeVYNFIkcajje/Az9K83lgkvQLVbjY0UZMspJwR/Fn2qj4ZFnB&#10;cus6zXEJMgUZH3zyDXZ/ELT4dPja4SRYWaNIplHJUygFGI9QetNQSaSW5LnKUW29h8TaPe6XF9sn&#10;CGwjxFs4Mnl9C1U73xpZx2Nq3lo9sw2uj8uCOhQeorlPiHpVhommW7W2ptdG5sN57FZOpz9e1cCL&#10;wRz6Nd3BRkVVDkfcDMucY9fWu/D4OM0p3bV9jlrYpwk42V7L8TqNAmv0uNauNJMj2rOZYfO/iXow&#10;2+tcTqGh3do2o3rxhESBZoMHgFnC4Pvz0rthr9vNmCx4wjogXgDb8+fbmuT8UXdxNo+tvvIia1Ui&#10;P+7J5y7sfrXqUYNSWiV2keZiGuRu7dk35HaeE0gvdOi1COLzZTI0E+CQACuQQB3PSqfhuH7ROlxa&#10;sluBOYZYnGSck/e+uK5/4NrrUFv5kdpLJFLIIo2AO0O5xk/Qc133w1+GGpS+INXMiTiKDese8Fd7&#10;k8E57D1qMS4wdZOa02JwylUVB8j13PVtS1rT4LiG1WwhumMh3biAoJGBj1x2qnoWuGKMWhwztczH&#10;bGMDanRa5rxX8MbfQLnSpj4st5Ll5FP2cKWfceeOeB9ax30q4Enn/vfNM0n3MjaGPAHvXhzhGVtb&#10;rc9qM5xbvGz9T1HwvNqeoRPYvYxG3tZjcMWH7wM3OM+lelab8OY9HMs0t5G2najmQtGB+5kP8JB6&#10;GvDfDmp30GuwvHHLF5ixIdjZDBGxz25r67t5dHK6jbS2hCSKtwkUo3I0ijnGO3tXn4qLjLyep6WF&#10;akvNPqfKvxC8UGxHia18lHW4jjiUOAoj2D7y+9eUfB7w7DqniKztLhmIuAcqvDYUZK1Y+MnjG21h&#10;maLTkt/K3K2xj877uSR6V6N+zD4fSe/uvFFzeRx21lE1sinl3mlXggegHevepx9lgJPZyVvmeLUl&#10;7XGwW6Tv8up4x+0Np+g6V46awtImNtDbRI+DyZGG4kZ9M0vhPULRP7SmQ7TbR/Zgq/xDHLmvJviH&#10;4kbWNbu7uZzJKbp234xwGPymvbvhT4Tt7648WalekrpttYq7BDgySyriNF9yc169SPssJT5ntFX8&#10;zxqU/a4yryJWcnbyVj6y+CPg3TLzwDJKtu0W8yTyY+9OYicDPYY6CuBewNvr8sptktbaEWrRhmz5&#10;kkzcDJ9O9d54d8X2ui+FNO0y2jWCZ7fDRyEkKZDnr7V5j8Wta8yRWhRHSKaGUyIwKOyoByPbJ4r4&#10;ubcqs3bds+yhyxow1XupbLyOz8UPqaXFvc3E1vMovXUW7JuDbVDDI6YHuKyYLnUJ9Wv72GKP9+sZ&#10;ihRcKXU4yFHAUY61dtNXtdQsBcTK0s+5WRSSFT5f3hH1xV34VW92lxrl557IYbO5eElckrH8wUD1&#10;zXO4uz02OtSvJa76knxMvNNa2trz7BFa3AgllDrkyO7fK2R25718t6Jr8lreWd4bqVhIQrgEkq6H&#10;AYehNejeLdf/ALVdLe6jED3FrIwl/wBl8MMf7NeOeVH5OqRLMqkDo38LJySvqDX0eWYZSptSW+ny&#10;PFzHEv2icXt+ZrfGbx5Br11oF3cky3MVt5ErjILbG+QkjuBXoviWwi8TaJ4WvZbhfNWJYxIx5Ey/&#10;MBz1Br5Amu/tEk6n5wT8uOAFU8fiBXpOk6xLfaUNJVtjYVoWdyFQryWP4GvanlyhCjyO3I/wZ4kM&#10;x9pOtzK6ml96PRv7VvdHuvserRpewzbpV3cNE7cZT2rmWs49JvJgsEvleX5sjEDGTz8o617f8HPE&#10;Oga5p15p2p2y3V1ZwTzJdPwJQvCICckc81k2ekz6pdXcIgjjhjUDyzy+0n5hyeRXnVMVySnGUbW3&#10;7PzOyNFTjCSle+3Vo9g8DeN7W3srLUYWj+zKUI2qMqQPSuj8Z+JfCFzH9vs3vb6+mYu6um1GYjBX&#10;6CvMpdIs9D8P26xoYY3kUvn52AAO0fjXR+DLQ6huzayw+THvjjyA0gYjp7HvXyddR5pyXc+ioufu&#10;Rdr8qIoJri3s/sNnAyW93GZjB1aKYckL6DFb2v8AjLTLHSLEx6YVTT42aWNyf39z1+m0dwK3tF1i&#10;3s9cSZkMkvlSxXEarkqHTaRk+nHNeA/GEtZ39nEzMQLLMYzuX1LD1JrHCUVWrwi1o3qdNeq6NGck&#10;/I5DxZpS+NvDOs+Irmdftls4ka3IIOzoCpHb2pPgtoWi61Kr3MxUQWrTRknAjdP4T65rs/ga0cmg&#10;6zYXib0vbSQlcclegI9vSvmaPS7zSbnUNPSaVkhkyGi6gP1Vun4ivtcIr+3pKXKoSXL5Jny+Ikk6&#10;FVx5ueL5+7aPQbzQLTUDfaobxA67nHlnhSpxzjkVlWcv2uzkmuY91uQYpvMfLux+6cYzxTIVtmjS&#10;C1kYyTyJDLDkq3zHn8K3LrwsLfUbi0nkYPbsCT/yxAxxk/1r0UrLc5LXey8yobMYtNJtXd1BDTXe&#10;dxjB6IPan+FtKS98W6dZuJBbC7T7TApIEwHXK9Oas2WmW11HqWpw6gYzbgJhTt3E8dO9fYH7O/wr&#10;1WW607VrnTYJbaOMSifOXLDIBI6/jXn5tjY4bDVpN68rS73Z15dhJV61OKV1dN9rI6z4laTpWgeK&#10;9A1KXRIbaNVRoUj4MY29DjgmvJ7jWbnQdA1OLUbe4jW91EOssQziBst2r6D/AGhdVsrrxJG/liW1&#10;sLdI5XPIWWQE/KO5AIrrfhDpGhauNVPiF4xlEVYmGAsQXIJHqc5r83lWbUXJ82rV2z7iNPWVly6X&#10;sl3R8d3V7ZyXz6TpuqyS2zRQmLa3mbHk+8w7/UVJ4o8S31xYajpUyItmpZMIoJDxjGR6Zr3j4had&#10;8K/C8kEuhaeZtRE37qSDdtRuvz4zkYzXy58TtXlsbGO5mWOUTBpwbc4G8Hnp9e9evlT9rOn7r+fc&#10;8/HXhCd5L5bJdja0nUbJrXSrWWYSgKsax20YkkJ9MjofpVqX4h+Fde1CeyutOMRhQ21rGhKshHVm&#10;7Zrzn4VeHdSuDcXen2pdIIBeS7WbCBs4Y4447fSsaXxj4Y/4SE6oyec8bxlkWMrCxQ5Bf6nrX1dO&#10;kuZ2u2l06M+fqVpKMW7K/fqjsfDHhqTTtQvjNBKRZD9wZH3BjLzkehFaTIAJAu4jAfjjn8etehfE&#10;fxzZ67c2N3ZRrbxSRRtsC7CTgZz+NeeW8TdXO04AyW75JA6da7IOUld6M5JJLYje2llEMfKnAIB5&#10;zg85PbNcfrNwIRK+Duf5duAQMdPx9q6u+uF2PvlIcDLADZyvX615f4guZJpUt0A3TSEZHABPp+fB&#10;rpirnLVeh6Jp2rxP4Cg0yylng1C5vJbi/YOUgltl5USr0OMcZ71jeOIVs/iP4XhiCKDZhQFAA5jJ&#10;ORXaXN7cW2n/ANmaZYtHZJhLiZocySyONwQs3bPHHauH/aU1AeF/iBpd68ClYbKOQIRjIKlCB78c&#10;VlSpupU5YrWUZ2Rz420KKbfwyhf5HluqwxC4mhIztkY5Xjv61DaZisywwxZick5xnsa8xvfiXaTS&#10;llhkIYk/N1DHvkV6FHI7QR543KflPvz0969nC4SVNRUlZnhyxEKjfLK/oCtsMY3Hvghs5OM9qrXH&#10;7whEDEqN24jOc9RV2PaVyyvt5IVPu9Pp1rLaaTMpX5CR2JxzXrw6HP1OV8XTpHZ3IWZeR8oHvXhs&#10;a72A9fSvTvGt2qQCMd2xyOvHWvM7YAyKCcV2xesV3PIxcrzfkhxhbJG2vSPBEbJa34bjJUAjsa4r&#10;y2JPGR7V6B4TQLZ3pPB4Ge1bcqWphRu5IsSgls7QVweOmcevvWO5R3ZgcZ6DHQ+9adyUU4OQe56/&#10;hWf2OWOOnFO2hq2Xbm7Gm20TrCjTSgkO3O0dOB71H4Zv5rie5kkmZCkRb5eM46A+1ZfiGQFIBjGI&#10;1qTw98tvqZVefKAzjOASM1jPVMd/esj2fTtdcW0PIUBQWPse3New+E/il4m0+0e4tdbuYSgwu2XA&#10;IHQdTXzRHIY4YT5oxsyMdD2Oa9C0CQHw7esWA2l9pxxwv8q8fGU00r66o7qVSW3M7WO0n+J+p6xd&#10;yXeoXDXE7DG+RvvZ7fhUM3jhoURwArBflUkDH414THeYJKuCc/e9ATxxSyXbvvxMx27cAjozHGP6&#10;mreGckoucuVbRu7Iz9rK3xM+mtC+LGqL8qXDhsDK7iM49MVW8R6ze67BM3nSpIGUIso+8G4JUV5V&#10;4HaeS8YLFJhYHckDlsLg8fjX1r+1hpOj+EvCnwk0uGUJq8emSXdztGGVLhspux7g8V5uYYut7ehQ&#10;dWcovWzk2lbyPQhTX1dTfVtX7nwx410uS2ngQ7SAAhIHJIzzXJLe3dlFsEm2OXnYejHpnHSt671D&#10;+0ZBISSsQ5Y+vpV6fRo/s53gNMrBssc5GPuj2r2aStCKZ58qbk3JHGyXLKkbKxV85+Xj+VdVc+Md&#10;Snso7TzxBErBiFYhnPqTX2l+w38IvCPxH1XxfoniS3VgNNFzbPE5R4WjbazLj0yM185/EH4c2Gml&#10;ltsofNdUB5yoJHfr2rzfr1CWMVCdP3lrF7p6XO/DZViKuFxGIhJctNLnWzV9EeUTa/O1ssX2iQrI&#10;MOM7sj6motJjiSXcYkHy5C4zuHoM05fDU4iJMqgr2PYe/pWhp2hXBCBbmDdnGGbGCPfivZnGCUrJ&#10;JPseK4yvqd5Za9FGYFWFFIHVR98Z6NjuK7q78c3UiJb4wVXJAG7PsOmMV40uk3FozSSXMKJkY3HB&#10;znt7VqvbXAkDrdRE4O3+H9DXLaysm7Pz0Y+Z66s3pfEzhRLnkcKRhmJ96ltvEV7dKJo5SqDOcseD&#10;n34rhruzuU8vNzAGPJxjhe+fetfRpgbS9i5HIJPUdP60bRaWz3QnvqdBpfjFLbUJxNdyMhUqyR4D&#10;H2O6n33iGPdbqm4Qs4++STg9s15At7/phbAwXxk84A9K7fxfYLZC2ZbhZRMVZSjZC5HYVUaKul36&#10;ehLk3uzzzUw6XUxVXwHJX6Z4r6K8A+Mprnwf4j2AQajYLERcqcO0bHADe4rxDUry2kigjFrskjyJ&#10;Zd5JkOeCR2A9K6j4dyolp41hL4L2cJ45B2yDn9aMVRjOCuvhaf4kJalj/hZXi1Sm7XZvlyf4c4Pp&#10;kUj/ABR8WRr5R1244wV3MOh/WudltEUllAOBjnOfwqhNaxs2Q2SxwOM8elJYak7fu4/ch+zhf4V9&#10;x6LqvxT8TRaV5kOt3IYsuWJPOfT2rsvhZ43169vPDCT6lK4m1RIpCWySg+Yr9K8O1C2dtLuYgT8o&#10;3gH1T+mK9L+EsAF14IkJC51dAT13etceLw1JUKtqcb2fTyMqtKHve6tux4x8V9rePPEajAUalMAO&#10;mPnNcHbxzNcSRwruZmKKPrXs/jvR7N/ij4hgv3dYJdSulDp1DEkKfzxXkOm29zHfAJG5KORjHOc1&#10;34T+FS/wR/IIr3Y+iPRvA11NDJJCWIYjGO2R2Ne0RXQ+zx7WAJOSWORx1rwSGK507VYxMhVwQ3pw&#10;1exo8fDxgYJLMvTGe4roktmevhJe5bsdegLM3mDY20dOcj6122gxRyWmp2Ydmea0ZVA55Az0rz6C&#10;6AIDMcBegPeu28H3H2fXLR2UbXIjO3jg+tc09j0ab1RU+DfiY+CvFuja/HdJNJZy7VgUHcQ/GMdz&#10;6V9aP4W0n4meJPEXijVkutOijjDpHaptQ+UeZLh8fLkcV89/DK01HSPiFZ3uk6D/AG1fWN1LJFZL&#10;CZB0PzEdOAe9fbZ/adXWtD8Y+G9G8Dizu7qCSTVnLIgC9HAB/iPTFefiZX1T6HpYbZe7fU/KVfFU&#10;sXibVfsBxaC7fyUYlwFU8cnrXv2n6ffa3p0kKnZLJzuB65/pXzD4ftYJddnih22+JiqxyHheehNf&#10;oz4N8CPBYw3MmqWJUEHakgLE+lfL57iPZVKetv8AgH9NeE2AwOKwVdYuKlHa3r2PGvCfxO0LwJrY&#10;I02We7gVUuJVYDFxH3T2xXMfHj9ojVPiXqml6cbWO2slvBJbIg/eSyYxulPdvSud+M/hK10HxIZL&#10;fUkuVv0N0wTojE4KH3GK8btWA8TeGG2gkXCNgDkkMODWmBwOH9ssWot1ZQ1bb6LsfzhxFm+IjjMb&#10;gU4xowxMlGMUtubTU9e8I65rfw58b2Wp3MMkM1tdxySxsMZhJG8fTFdl+1J4YstJ8aveRiWTR9at&#10;l1Ox8snavnfeGOmQeteh/tW/Cqa18Rf8JIbmRrfUJEtmt2UqYmEYO4E8FSeBXknijV77Vfhzp0d7&#10;N5n9mambW0Y/ejhZfmTPpnmvXpT55UKitd+7I86pJwXK9t0ek/Cv4A6Lp2veCJ/FXi2KysdS0u6v&#10;41t5QJoDGP3at/vH0rV+DsmueMviNraJePqVtBBNPJFNIMNBBwpx03YHHvXyLexvqMEcrX7hYgI4&#10;nYnCgdEDdsGvsL9nn4e6pptlpfifwxrcM+ss0kV7p5ZdrQlsbGJwfmHJruqfDLmd3ay8rmuGqNzU&#10;Y6JO+/Y9n+N3xAPgc6FcaPq13mfY0Nje7SlmrDGAPTHSvnd/ixNe6pPdOY4ZLo7ZZFUAyEjBJ7Vs&#10;ftieI4/FVroOpwwR27WN4tpNGrbgZSu7aCP7tfMfhe4hup5xI53FivlgenPB6DPrWKhFUXK2ty8V&#10;j6tOo4p2Wh95+ANY1G60C+1Szt4kkgnjtH1JJSkkJLfKdvG4e1fVHjv4W2+taJo2lax4ebVLy9lD&#10;XWrq5VVAGQyAEj8DivzV8FePdZ0TT9U0/Tomlt7xmilhMfmBXI455AP1r9PPgj8XNMXw7c2Msq+b&#10;ZWFuhMrbSZbhtgQBupB9M1x8rUr3t28j0Y4iU6UJJczW62ufnB8U/D3iS28N5ud76HY6nLb2u9Qp&#10;3L8p6e3evk6+dg25A5LDCheCD25HWvtD9qNfFEHjO+0nVC8Gmi5iuLVEyYir4yw7Z9fSuV/af8P/&#10;AA40GXwsngu9kd7i3D6jbkmURSgD51fA69xXq4WpyxhF7u7ObFRUpOS2PlqyhhhiLyAgf3CDuJ9S&#10;en6192/ADxI1zp0uh3WmyajcLExiWwjWVkiK5y20cN0yTXwFrWqB5hCkzMGOGY42hv6H2r6g+D37&#10;RkfgPwlcR20UcHiGznZ4b3bn7XFIeYpT3Ve1b14OUbJX1MaE+STd+h+oPwq1KbXPht5ulX87XEFv&#10;Na3Wm7NrKiHBQY6SAV0ut6LNB4U8C2Ph21vNLf7eGuIY2LO0Lrguwzyc847V+c37PX7RNzqet+OZ&#10;P7ZTSLjXRGyRqm6OS4zg4zwAe9fXnwUsdYt/Ed5rfiH4g/2gNOVR5NuDtjQggIwxgjHIxXBVpuN0&#10;97I3TupTi1JJ3Wm7tazX5Hknxb+GvijU/FEtpqlx9giDmWyuLgx7rhXIUsdg5I6lSeleieDNM+J9&#10;vrlnpnheys7m8itXs7/WdoTTpoG+ZFfPzbx1I9ab8RPG/wARPF93c3WheG4r61jg8yyvWQMYQDk5&#10;znkjsK674N/GLxHrraNZW2hfuV80Xc1rlYxdoASrD+nSueWy7dO50803T+zzW95PY5H9o/TvDeqa&#10;38MNF8b+JFH2JLhdUaBzHvYjKAnsCentXxV8X/gx4eiutW1v4b3H2vw9pscJ1KQylnheRsEKTyy9&#10;yM19N/tN6d4TOra9LrTvqGpalpImgl+6bSRDtSLaOQzH14r5T1X4WfFj4X6Xe+fbvbabrGmqbkwO&#10;J4yj9BJjgMK6MJJpK1S2trS2ZjWp+7H3b3jf3e+58o6n/aCahdLzMsBKqT3U8jg817R8CPjPf+Et&#10;Wjgu5JZdNmcPPbR/dZuxP0ryO8SO2kBWIymQBGkYkMD7H0r0H4P+IvDvhbxto2o3cImtg5WeJx5i&#10;jcMEn6V6tRJwl7t9DgptqSadtT9MNd8BXPxN1GwudJuo2lke3uYJLjnYEzx7CvadW8K+KPix4Vud&#10;Cvi2kalp9zKttN96GUQ8M478jjmvCfhp8VPB+marbW2hC5mj1C4lZJwuFtyoyUUHoBXoHwh8ba5r&#10;MfiybUL26sxcXrrY3JUANFGcOVz1zivGfMrX6dD0Kibs0lolyu1/JnhGi/s9+J7XwtbDUvG8O241&#10;X7LDpaEmacs+xZQ2egIz6Yr1z9oqe4+G/gTXvDkUN7eS3mn2IuZvLzHCIjtL5HGCa9K8aeFvDvi3&#10;R7LxTavdyX+jzxpGmDbmYJIBhBxwT3Fa/jr4paX4w8X6b4dlSY6ffeH5ILuMAK4O7MiuzddvbFRz&#10;tyi3rs+1+5d5SSW6XNzeTVmj5F1X9ru21D4Yap4e1T4fx3LXVuFa7O2NSMYDou3kj1Br4Z8E/FO4&#10;8G6/Z6pb2aKsW5TGAN2GGBye/vX7V/HD4L/DaP4Rpp6QG2XR9lzZsD880atl0LejDj618PftbfDn&#10;RPF0Hgq++HXh9Jo7fSQt/HblT5WfuiTnl678PWppuDjZS3dzjUnUXPFS+J7rqeaW+veEviUviPxb&#10;4hfN9bxxwWtgzYOxf+Wpb+I+1fRXg/UrzUNB0y68LXmjaXFpEbIjSOCs5kHzK5wMfnXwPoGoah4F&#10;vdSs9c8JNLLPaFES5Ujygw4ZQv3hUPw71rVPC85km097i2ukObKTdGJUboVGOcdqurQunyy0Xwq9&#10;0bwnorrV76H63eLdA1NfC/hKW012ys9QZw0jrAmWMg+YwsAeuTxXcn4dHw+2l2Wia19gtL9tl9cT&#10;EtNHLIMl4h0y3p618c+GJrHWtBj1DTLv7NDa2ZL6csxE6TIcg4avY/gn8drzU/A+pWup2Zj1YMRp&#10;kZhMzzDd8snPTGOTXAob3RVSMlGPLK927q3f/K5754g8S2fwh8HeJdKtbK6ubOSKXyZ2g3JJLdcM&#10;XbpuyfpXhvwa8PPpraaLN4IvDlrbLNMl/Mrtbu4y78BdoJycVd+LXxN+Jkz6Xv8AAyXmk6e6vPGp&#10;MkjEL950I4x2NdR8FfHnhPx5ozJqF5axW0kkiXljcxlXYA4G0k84onDTfQilenTk2ryfxNano3xS&#10;1yys7ezPhvTVvtKa2YX0NpzIwdSA6qOWFfnTqev6H4T+FthqOkXzvqX9utdR2XlsT5Cv/wAtRj5C&#10;uOSa911S/Pgjx7Y2NrfNa2+mSNLavOzA3Ecn3IH/ANk549K7T9nqa3R/izc6jqNjo82pSTeXpF9E&#10;sySF142u33lYnoveopyUd++x1cns6S5W2rJqWrbv3Pza8d/tFa94l1aK4sYlsWuXzdoSDHM4wAdp&#10;GOPWvS/gH8PbXx14ovk165tppNMhLoF+eOQn5g+e4HpXgfxR+EPjjwUl8uo+HcWrTbze24MsEavy&#10;i7xnYfRWwaX4DeNLjwn4s0qdILm4W6Igliiy7OrnkjHPFey4QdKTp2Tt03ORTlzpN+nZH6/+N/jx&#10;Z/DbTRpmqzRy3l5a77eW3UKFRBgKx5I9q4C6+NPirxPZWmneG/Bcl3PeRiS3W7Gx5lYY3ln4WNe5&#10;rzDT/gXYa/4w1PxTqGrvcwJKLrT9OZw6MkB3MJyegGOAOtenxfHf/hM/H1vc+HtZt9PawjFsbTys&#10;GSN+ZNucAY7V5riko2u7LU2hBJytCPNq23pr00PoX9mDxXrNnpl1oHirQLe01PRZTJLJJgxsHJbd&#10;EwyOlWpviDoGr/FTTlumnhtyreTbK4MM7BciY46j0q543tILXwhrc+ivKktzCwVuZi8jfe655Ar4&#10;Z1z9nHVppPCurP41jsrFgsQjDlLvGcnY2cZz1FRK+iurLX/gGWHo0ajrVLtSmnDfW7WrR9k+G/FH&#10;hzQfFniXVLS9JF5dC0ksJ+ViZjgOv+y3fFfmwmmQfDn4r6hLLqlrbfZ7t5pY4zvQLKdwAPYDOa+4&#10;73wZ4e1CWLxDc64IrnR4/LjtY1+a8MXH7xf7x7VX+JvwA8K/FrT9O1Gz0pNKvr21aOMQ/u3eZeT5&#10;wx09TWdOSu01o+i8ztco03F67JNy7xWh4h48/bR1Tx54f8UaNZQ2626WjRSyMokMwIwWQnkfWvkP&#10;wH410LVtQ0XS30GGZkhA85pcTE7ssST1PoK05/2ZvFGk+IJND09RNexBYrlbeTdGFPPzH3Ar6e+D&#10;f7Mfw51fxfreoajod9babplnHj96VVrhRiVx3I9MV0qcErczdzFwVKN4wSitXbrc6TxN8Jfh3rJt&#10;jocL239nAySpKxMTyOuMlW43DsRXffs86TD8O7PUp7G0gvvtt0jTXBj/AHltgc5HPy9xXxF8ZfFN&#10;14Z1rThpV/J/Y1q7Nb+bJiS5APCvnnA7V69eftHXWi2dtLuS5iv/ACypRQy7WGGTg9R2pqM3GNno&#10;+xnOinGUXrte59L6f8WdL1r9oKGK2cRTtYx26sSNjrguJSR3zwBXzn8dPg14n1T4leOdVgvbZbqB&#10;IpBubc1yrDCmIjOH+XGOwr598X+daeO9O1PTpLi1e6urSMOFKNGjsFwAR71+oXxjtdW0v4fXukeC&#10;NAlvNYnuIpXvCB5rY++Sx56ccVDi1Zp/Etb+Y4tUalOyvaKgrdEtbtnzv8Ob3wHqXjewHijSysce&#10;ixSBJd4jSULtd9w6t8owc1t2H7GHhnx7qWs22peILwxYa70K4iuw8cNqxwobf985A6dBUPwe8M2f&#10;jLRNZvPGF5PaTW8j2v2P5Y0jMCknewwdpPqa9G8L6Xo934L0/VLix+ySWlrJbQm2nJF0qElQ20cC&#10;uTnlCWmnozsxDU+e05Ju0bNXSe6dj86vjB4a+J2mXEmnXnimLVP7NhZI44pTIscNudoDqRgEjkV4&#10;r8GPC2g67riTa3qb2sT7nnKyBPmUZXOPev0g8NeArPxeuteGbfV7fSL7WY1lurNsyyiND86pIclG&#10;YV5D+0v+yL4a0fQvD9x4Ivil3I8sN5azTjc6xjO8A9813UMTFrlb5b9UZYlJSividtjzTxVovhXx&#10;BN4auB4uMlyl2sIkli3ecIm+VWbPAA71+mXwt8TeHbvw9Pa6N4jhiuoppGkRWCiOVnDDd/s8flX5&#10;AfDP4kaBoUFpp2vaPE0mmSSYQAN5rP3+or6d8JfDxr7wf4pvvCmowXZ1dFJjT/W2LNk87eQorSsr&#10;LW+mzOeUVUS1s938vU+1PiRLpHjLxN8P9G1a+jtrxppHd41HlyOE7N1IOOma8M+I/h7xL4J8XwS/&#10;CrToXvoh9nvYITiO8wcozqzYDDocda7e7+G6eGPB3gyzn1CC912O2E5ld8OjAcMpPTGfxrJ+Del6&#10;z4J8Xv5l4LiXWrV5jcGUOjSIc7gG6HHBrnvZ9/1HGP7q8JXioySi9E3fc/O746fBv4tSjU/iH4n0&#10;MWMl3fbbhVI3Ry4Chtq5+U4xnNfUH7MFx8adQ8GakkUUE/hy5iNulzdvtkjc/eMTcn5e9eqftj+H&#10;tf1bTdOt38XmI6rKANMRg4dFHLHbk/U18C638V/F/wAOPD1x4N0rxY8ljK32hPJABgkP342J5/Ku&#10;u7rU+T3eb8kZ078kZNKzs/K6Z6d8ZfAWh6j8RtE0jWNYtbGxjsIIbi7STfLOG5Jx/eycfrXf+PP2&#10;JfDOg+K7SPQPEl1b6f8A2cZ2u5CHKyDBzxjAINcp8Dvh98JvihpkUHiPxTLpOtgfM87fvpXXkMhb&#10;jHtX2T+zXHPqGmePNK8X3jvb23mWelXs4KefbxA+uN3Qdah1ZQUYqbXKrWew61uaU7OVrXsu/wDk&#10;eS/BubwFf+BT4a17xTLIi3lyVEsfy3ag8OjNjdjNeZ+Av2b/ABFqt5rmu+FNUjEWn+ZBp8e4SrcG&#10;E5PmH+EEcD3r5/0v4nXKeJLWwvfD6XumxXMscatEwKRliu6MAdO/Ffav7Lun6B4D1fxlbaj42eyk&#10;nh83T9MQ/OiyfMrENnJ9q0cXC7v8Svb1LqXim4q7Vrafkdh8I/2hzf2/9k+J9lnfWNwu1CCih06k&#10;9AMfWvZPAsPiDXfif/bbXejTaZptgXSO3bLs8uBvIGQWAHevBfin4G8OfFvw1beKPC6XEurIJLdk&#10;LeWrSQk73cHCgDHJr1P9mr4VaF4Y02bxDqE8yajd6eRHb+aI4PkOSSo+8SeM9Kxsu9n2MKrh7Ko0&#10;mm1ytWvufQnxO1iy1XSrC/TRJDZSXaNfSyJlIoU+85Hb8K8Rt/jj8ILPX9S8M61LBrcFxsS1kkjE&#10;0YDryhZuN3oetd1quo+JvGPgTWvPu4NMg2ukiWLCWQ23ceikjv2r84db/ZU0IeGkNt4jmm1i8vxH&#10;pf71TDJEOcE4Pzj1zURUW25O2nYMPQXs3ByfuyatGT067n2p8ZPFHhK5k8PeDprNJvDVxaSTzHzS&#10;Zo2iGI42z6NjHOTXMx+Jm8DaR4TvPDXi2zvLe8d0uxcxKPIyB80gGW+UAD8K8S8U/BvxB8ItI8K+&#10;IGhfXYndVuYJfk/ek8ISD0Jr6P0L4Tab8Vl8P65bto+j6nbRStd6PbKCsm8cCbB4YVm6fZ+nQ6nO&#10;lCEbyvC7Um9U35nmfxl8W6bZeFL7Wx4lvdYMs4UzouIVfqEQ+nsa/P8A+GfiWLSvHza3rFjPbG5U&#10;y26wnCjjGXHoRX3l4v8AG+l3Pg6/+F3h3wkmo67HPMLmCCMyeW6HdlSOue1fF/wK0nxV4n8V+J9D&#10;vbGCC4t7Zt8V8PKeEofuKGGc5HSuiglGlV06K/fUxrN88O13bt66HTfET49RRWUsuiTSziRZ7eO3&#10;Y8RMeTIoHp2r5+07xPqmp6HpKzo9wy6gZAAeWI4w/p3rV+J3wg8Y+A4ZtU+zwLDuMEzREbvnOeVP&#10;OPcV3GkzeHvC3w5vGwt3rOpyeYUB3LAgAIzjoT61vCMIwTir3fzMuecpNSdrL5HpWg+GLWKDXtZn&#10;Q+H7+0vYHgaeMmIQleQODkselfYv7Keq6jr3iSfxBd6j9q0o2iQRiVcnzFPLgHqAeM18P/C/w341&#10;+Iek2mgT6pbtYXkiTSTXbHzEK/cRSMkKO3FfUHg34N/EHwh4z0Tw/Y30TW8enSyG6HyQx+YcHcB1&#10;I7A9a5KyV2uZNpm3NFwcb8qlF6vz6n0L43+MX/CG6548kkkuXtEU/ZEwZI5wYxuAx0wxNfFvh/4r&#10;fECz0a88XGxhI1O8PkbnwyhTsAAPYAdBXWeNtU8SeC5/EXh7X76CSe6EstleP8/ybfm3A9ASeK+T&#10;/hL4ov7S+0i51h21G00u6Mwgb5rdfN+XAA/irKEPdl5M6IckVFR1vFJvTWx+o918T7K48MWlpc6/&#10;HqesJtuvtFviMlQd2wbsdOmOprxP486R8N/GvxX8DPrmtSWOnSaWsmrNETFG8qkbFAA5c5+Y+grz&#10;/wARfBe/Gq6Xr2m6Q8OnajctKbhWU7CfmChRyq9uRXoXxR+OGl61ov8Awjv/AAi8lxPPd20Frex2&#10;xMCNgLJ+8A5xyDioTs7p9ClTV1yp7yTae1/8jH+LVz4g+HD6BZ6DojLb6rqUn2XVgxZbyCU/ulfs&#10;OOoxXS6r4ph8D6gdFsvEawXl1Ym+v/kPkhzwAin7oPer3jq20K38Y+E9DHiC+u7HSo4J2sQ+5IZj&#10;3GemKwPih8ALzxCdT1qwuXivljeTFzOGY2KdExjj2pcsdFt5msJ3UeZpp66rftufPfjjQPA324ap&#10;IbTUdYvZYp9mSYHjHLbQeh9a/Rf9ni3ge0uNV0+8jht5gnl2Vmg8uMKuGGR/ET1r5S+G3wMufGXh&#10;WyvINHE8aTM08oQRTQog+dEz1PFfQfwj1XU9BEmi+DtBsbO0dwGmZy21sYLY7k96tTT5U23buZY5&#10;c1KpGDj56pW9Tnte8C+L774sWni24tri30awZk8lZQzmIL95sds84NfRXjjxJ4Lt9b0fU9Supbea&#10;5gMZypdRtGUfGDtJ6Z6Vz/xE0+90a3vNRn8Swqk0QiuirhYowvLBs9N3QV8xwfG7wR4otRF4mN1p&#10;t03mwWrLE4DRE4j2tgqc9s4NVaWqtsYUoKqqc7vlUXH3L7PTqey+P/i3+z747QW3id3t/s7bftag&#10;wvE68ZDJyQe1fNXxD+At5dMkvh3xRb6zp0brJpt2k25rWE/NiYjuK6H4n/s7fDW3uk1W91F9NtGs&#10;Ula0jlBmndcbmjBJPPoO9eoW/hLR4PAuo23w7u1sfOgjMab1NzI7D5i6nPUdTTlUajdPW/Y0o0ad&#10;NxUJTcWrWlqkeF6b4e1vS9f8N2MDLaTeTJdXs8DgCaIjDSY5weK8y/ah+Omtzxx6XYi5j0a5YD7T&#10;cgyCdrcg5hJ5HXFOn+CHiixuda8Q6Xe3jXNtZ/v2f5wxx8yFVBGK+vPgD4Hh8daLY6NrMKzWl3GZ&#10;7iwuIvJZl6l4TwcA+laQqRjKL+Ly8y8QoxhKTaTivuPDPgx8aPC+nXFq2oeARDez2MkQvdWHMxjH&#10;UtIMkGvj74t694z8U302n29jNfs0rT26WxM0ccfdUVciv11+JXwa8L+Gp7G3fS7S+tEtmSNbuZ5r&#10;iCJepBcnj6V8U+EPG2i+EG8WTaVJHHpU9hOLGEr+8aZW+ZEPUHjiqp1Peuo6rZGFPlqLmi3qld9z&#10;5h/Zp+Mh+H+seIdI1SNIrHWYTaX0bxjMByVOcjPGeRX6AeC/+EN8I+GLf7Dr2mSW0V6Ztryh4wzD&#10;7yREkr6mvgr4efA/T/iHo/ifxhqmtXGnxnUhBFEiCR5HYjcGLdMA9fWv001n4QfAv4e2Gk3F34cR&#10;ofsQtoBI3mfbJpRgvPnqfQ9BV4vlct3fTmXQhVOVpcrfM9Lbux8Z+DYYfH3xN1W//wCEkuRp8t40&#10;UUsIZPljUu+3HAUkdK+h/iJ8NPhz4T8SWWsxa5MmrzoskMct3gIYyD1HUNjGK9n8Nr8Mtd0HTNBs&#10;dLtvP02YGaC1l8qFW5IRpFxuPrXifi79nv4b6ib7UtV0/U4NRQmKziF15kbndw8a5J2jvniudzTv&#10;0XLbTf8AQ0hUbcdJK0rcrW+u/U9y+OXw08RfEPwNpOsaHoMFzqmEeRFkWI4A5CN646V4z4AuvG19&#10;rq6PqPgeXSrx9LEKKZFVvLBwZByQxBr1bTvGmoeEPD+naLfQ3WmPEGZJbZzIZEUZ83j+H2r3X4ie&#10;MtH0/wADaNrVnYz6hcGNHt9QVfun+Lex6A81zylGUX0a1YqdStRlCHKpRnJxp26LdXfY8/8ABnwo&#10;8K6rqWrtexw3kiWJglvQB9oiMQAI59CetfPXhrU/Bvgho7D/AISjUptTutRElqiSkRhA2FDIOOe+&#10;eteP/By3+JUPifxZfwCdpdRimliinbCCKRuHUjr9K+Y/Glh4v1Px3BHqMQjnsSiyqymBUXd8r4T5&#10;j65q6dLm91yVkr3O2cJRcnKTd+XT0P1O/ai+I138PPDMniY2tlPqlzPDDbtcYeSJupKAegGOe9eU&#10;61D4k+N/g7w3bHw6+kxy3jyLDcDyz5yjPnxk9ieorwvxF+z1c+J/EGm6TrHjx+guo2ETSrKka8bX&#10;ckN+lfXvir4rzaR4r8GSX93YW1lDDII3lfYzKF2ruXoOatqKUeW/Ne7ZyKMocqSTaTs36aHmvwX1&#10;u/8AAPxdi8K+M/Cyah4jnhjWw1a2lwgtsZUMM4IGOa+2vihqXhG78V6DaeIfD9rfzvE8VkZAJFd3&#10;PzL5Z4yo5DHpXz74g0Gx8Q6vYa/fvJF4oaV304WcodFhwAGOc4yOaT4YQ+H/AIg+PFnv/E93Nc+E&#10;3KfZpVWLLkYJc45POM1fNdpJdmzlrU037acneMGpct73t08jsdf+HviHwHqOk2Pg3UYofD+oNKHs&#10;AQJYZXBJ+Zv4PT0rjPB6ad8PdD1/xJJd3eoXWnzOlzYTSKTAGOP3atyzHOa9f/aa+IVpoegWJtLu&#10;2ttQ+3W5t/PIVgjuFLr6jHWvFfjh4I8Oa94l8KGbUJLjVbm2jla3s/lWdFGXd1HGFzwTUVIJSbW1&#10;/wAwwU5VaUFUulO/M7atR7/LqcZ4c+Kt3o3hnU9fTS76eG9lNyYZXG+1LNkfKK/M74s+Lo/FGt+J&#10;dXminsb2WRDFbwIyo54AL46Ej9a/czwN8BtIt2vWm1W8Vpwjt5oUsqr90AYxgd+KzLz4OaJeWXjr&#10;TbvQleeTa9nfBFWRwy5VmGOisKqnJ03fl3vbU3lisPJz5d9Lu3R6dex8o/A3XtV8FeC/CdrqVpqM&#10;j31wssexCZCkoJOQfvYxXAeNvilqumfF2WKz0q7huby1WytMfuTmQZDt6Yr13xN8fbnTfDc0hvYL&#10;m8s4TZWpjAUWk0fyhiT3rS+EHwmOsyWHiP4h39tPr8oBsB53lMYFG4NuGBk5qo9ZNaPpsauXs23K&#10;NnbprdHRWfw3ufDtzZeJ/Gfix9VbTArwWlyvnuszdcMnpnAr6WvvGul+I/Bt9p+rWtxpS6w7QQST&#10;oE3luQRjnA96+XfH/jjVb/WNNTQla40izmaPUraFPMMMit8hyBkknk19G+NPD3iBrPT73T4Y72/k&#10;GIra6GVQkYAUHge9Z97bW2OHERu6DqSSle8Xe3LbVI+QfG/wJ8ZTta6JpeoaQNKaKSaWdfkmXZ8u&#10;5l5PI9K6bWfhPro8ReDNP8IeMbPTbjS9KT/TXG+S4RiPMVQOCBgZyc1w/wAVdV17wItvY6tGl0bx&#10;WlvYfNKNBJJ90xsOq54x0r6I+GGj2mj+GtLu9Ua1iSRPPjkaTf5IbORu6hj160k7NaWPRrTmqPO6&#10;qnfRWW9+pS+OQ8VWMo8S2movqC6VZhGgKmXzWY4Y4Xgg+1TTeNNfbwrZ6jaXFjJdzi3ZIoo9gtgx&#10;yY3Jxk459q+gfh14wtdSuPs+jWwm05YnWa7l5RpB0RQ3J96+Y/ir8O5fC0a614g8U28PnX8lxHDG&#10;NsDDGFVhTaa1V3c4sNVhKUaVSKi425VbVrtZbHaeFtGsNb8YaubCztrfVRahZ79B5ciiQZDEgfN7&#10;V5R+038OPHOhWmk+JtL0y01q/wBJkS4muUG2eQR/w+Uo+fPfHNdR+z18c9D1q2ji1GG1iMxkiiu4&#10;TtKyKeN+cEZHIzxXVfG7xz4t8B2GkPHaPfR3Uxxexpnyo8EnI6Zx0rSLta93r9wputHEKMUknGyv&#10;9pdbP9Dw/wCAX7Qfjvxtp3ivxBqGijS7GDbsOwhZccOp3dh3NfQ/hf44+C9G1Sy0xZLdr/UYndSk&#10;iukZUfdY+npXm3hv4wlvB0lpcaSrQ3XnCBdoJnSXJJKL1+teFeNNA+FOjQeHtR0vwvcQXds8Ucl5&#10;EGeNGcj/AFgzjmnKacm1p5bl/VlJyjKm0r2TjtZdXYg/Z00yPT/jRqel6zHLcWMqXE6G5PlrGZW3&#10;Z7fKe1e4L4jvfCHhzxbqfh7QUurF9fkhaPcJY4YlkKiROeVJHX3rk/h78SfCXxQ8S+LNE1rwxNO0&#10;FusT3URaB2VOkfVWGe2K7jW9LsW8O2mj31tL4U0VLkBXV2ZpVjbK5BB69TWdT0NZPmn70XtFNXur&#10;J307lL426v4x1a70c6DZWdvNHpTm6nv0VMrNzsRuCfUAV5bofifwno2lpP4W1m7vfEEVvt1FijT2&#10;u/8AuRocbQDnHNfamtw2moaFYJdf2drtldRrBbXAHkzRqV2hye47k18F+A/E8Xwp8ZXmhLDNf2kr&#10;lY2it9yJO5/jP8QANS3fqLCy5oW5dIv4dlLprc9K8IfGr4fFF1e68IJPqWjbXkljhUz+ZMNuOOWz&#10;6dq9R+HN3rdhYay1xoFpoNjqq3UlvCFCgyz873I43c5xXzhL8FPiF8O/FGq6ho1pYazYeJJlkWGF&#10;v3isvzYw3pk4wa+mLB5L6501PGS2tlz5drpYm534++wPJY/lQ7prX9N+5FZU3FySupb6tvTsj5T+&#10;Kn7HFrJZ+F9Oh8eXNxfzP51xHPKDBGH7pgcLmu58IfAW8+H9xp6n4rW4v78iCSyhRA3l/wCy5O5s&#10;d+BXNftAfG3xp4Y8Rf8ACPWvha21EXVqfs0caEyrGDwWI9BXiPg+++HfifQ9Su/Gd5JpGrWrPDBb&#10;xSNHMjsOCFblsn8K2Sm1/de3kXHnai3PXyXxXPuz40+HvhN4ct/C+s+JdOvJJUmC/aLdS/2hoT8v&#10;m7eMZ6A13nh/XrP4lw2eo+HLSS1tdMneRyUEfRDtAA6tnqK/LLWPDH7ROp6dpnhyfR9TnsnK/Ymk&#10;Cunlscq0pBJXg55r6M/Z6j1j4QSXFhr2uzG/vZ/INpbSCSK2mk4Rnzxz39BVzpxjFPnV77IxVKUo&#10;Plk3NJ2b2+49DX9ojUodLtbiLSzcarZ3EqSBYnLPtbBcsBwTT/Gvxp8IeMfA3izVpfA8up3At3jm&#10;WSFd0MgXGec429a+o7LQbjw3MJYNT097byd93Pc4UiRuu0LgH1OcV4B8ZG8KeGNN1Y6rq8N7pGrR&#10;ktJZqI0BfqjeWSMntjtU09Gr9xKdKcvchbs03rrdo4P9i3xFo/iDwpp9lb6THDFblheYT5wwJwM1&#10;N+1XJpHhX4hfD/V7aJg9xJ5dwkuHVY1wFkYHOBzx2rvfhX8ZvAvg/wAM6TpPgewt9SjdQGhBImDO&#10;cszueST715p+0R8S/hZrdjeaaLTWXu3kU3BhgaR7dwOVMhGML6Zpzs5vR77dUOPtfrCk4tQasuqb&#10;810Po+6l8Ia3pIub/UrW5tNRmj8iKEhyrgYBCnIHqSMYrO8Z38mg2CXOuJYT2mkOk1vMZcO0K84V&#10;Tj5q+NfCknhC20fRbL7dqekWKTErd3+IhI785QjqPrX1T4j8QeBF0GDUfF2k2d5bo4trc5BSeJyA&#10;JCM8DArB6u1tPzNp0OTkavLXbt00PDPjV8ZvCXxFtdM1TwxLLca3PGbc2toGLiPph8d65Xwj8KtV&#10;0DX9MvL+xvntJI0txE2Vmt5ZBlsj+6fWvWtP1vwL8JrfVPEXhrwzHDFrsyPbSH5zIidRCOSFHJ4r&#10;u9N+J2seJ7bUdZ1eCXTtPlhMNlPOnkmN3XajEnnjOaU7Xdr6+RVJzhGKUFypdXr6JHrXxG8b+E/h&#10;domh3VtLFbwNE4kXO75iOC3vnrXxrZ/tkeDbYRXOm6eJNUDv5zrF8vzHsQO+etfZ2hfDDwvffDj+&#10;x2mt/EluY973RCy5mHzHDAkjDeteAal8NdO0f4UeI49N8A2ouL52M8u5WuI9rBQ8eBx7U+ZWd01p&#10;dJbI4KCp+8r8z5+VuWjlf7jyH4peKfHvjaHRvCXhvSILkrLHq9y0jCNWw25UJfgH1718vfFHwv8A&#10;Emw8T3CatpUmix3GyW8l02QSoEPALbT93jkk8V9A31peTeKvD2n6DqV3p7wW8X2iVpMZXvHnB+cV&#10;3Wtfs7+Ntf1eS1mnaXwzOWuL6+3brmXZwU3A8e3YVdGpa2ifnud9RQp/bUU+ndnlw8HeJZPhjrs+&#10;leK7uGVVZjYozSRTKv8AdkyTyOa4b9kay1nxHqpvb/SZ7220IMkabju86UZydx6iv07+E1l4a0zQ&#10;tPsLG32WCDy4g6kSzKnRnJ6/WjwJ8H4fDs+oCz0+C2fVr17i7vI2xuGSVRV9hxmqjK8ZK179exxz&#10;xiU53vFro+qPiXxL8WV0K+ttK+Ifg+4mtJ7hxYSxNny1c4we5IHer3gnwz8K9Bv9b1LTNPkvJhzB&#10;9ufCxs3RQxHQV7x8UvhHdT6hHctdSk27yNEXYTAsvzAleyjFfK/xW1m68W6Va6bp2jRhrORPtlxB&#10;8vmyj7qKBySazh0j8Pc7oOM480dU+2ljzvwzZ6n4z8UeKdQ1zVLi2XSGVbe0jPnRYfCsVXvgGvvf&#10;wPqOkaL4Ytbvwxo0ixRyeXFLAcS3DD7wkJ7E15/+zPo2j+E4ZdU1W3e21S/ka3+zXa4UYOBt3dT6&#10;15b8VfCXxG0+68XNa6qYpLY+bDb23yRESnK7FHVqqdTmmktEtF5GUoqbcGtFr/iPq3XfiP42sLB5&#10;dPax02GR0aZZMzSRs33gdvH4mt/xT4W8Q+LvDVlNqaWawROkqGMkthehK9Oa+D/hr478TT6QbDWB&#10;BpyOgF9Pfq6yuz91VQMbu3PNfoT8LtOstL8JL/a96cANJA8j+UAjfd69D3pcrbab2XfQ5sRFUIwn&#10;CCT519l3aZ8YfFz9pqbw74d0HRLjTtsdy7edcHIMUSnB4HOfatj4RftOS/FLVrvwLc3E/wDZc9si&#10;WjpGpZkUYPmMfun0r16w+AGk+MNT8Qajql5Z32n6ipS3ijPmvbjHXd/hX5veKPhn8T/2dfEf9vaS&#10;sMsFxIbayuIgJkdXbIRgeQ3HNbUaUZxs9JPRXejFOpTcnGNrp81raqXc6/45fATUdE+JNta6Rqt3&#10;cW8JUy3ibh9lVeSG29Wx05r3bwmngSXTLmztLrVZZ4HI3wttubhpCAwDdc17/wCGPHfi20+Fs2r6&#10;xZW0mtXWZLv7QqiNd3UYHGcdAK+SNG8d2Wj+LxqdraQNa3Mew4x94tglfQ1nJyklFvZaHTh4tqTa&#10;1vZu+9tz7U0PxXa+EtdsvDJtFlgttP8AtsDagizTJI2MKXIxuXPXrXxr8Xv2xdY1bxnFpFtokbm3&#10;SS3lMRO6VvVM9DX1ZrGrTaf/AGva63eWYSZUksrmYr5oLDp9Bmvkvxh8AtCXQdf8baZ4pkudVsry&#10;LMYAQJyM7MfezmlRlG7Uk2rO3qTGlBWm0r6K+97nqHwe/at8PaL4bxdzz2moFtjW8ilv9V3z3Nea&#10;eDvH3jm9+K02vatbC3sbu3eNbq6xArW7EAbQf4gDmvWPhfoulfF/wZLpHiC1sUM1w5tJ7QCO5Roz&#10;8zMeORXy1+0LpNvpniaz8MXniO+1pra38m0SPjZkAKvHVvWtIWb5devnYIqnzz01aV33R9F/EXw/&#10;qt/8QvDnhPw54kjudIvgt1dGKRRIiZy6gryKz/2n/hV4W8N6r4b0HwPorpq9zKDPDPukjkEp4diS&#10;T718O/CfxNefCLxXqt9q9lfWupW9syW0BQ7m8zp8p4x61uwftMeN7/xFpeqa6L0NHfQzeaYyjRRj&#10;jC8Dgg981ToST92zS19SFJ80G6mii1bu/M+kB8CvHXhzxJDdzeKbC3aKDy5JbR/J8t2GdmOzemet&#10;cP8AEPwz4tstf0OLwxrmoX9zI/2q7E7bUimXkFmPT88V+hXxGHgXxfpemal+9kjfZJdywHepyODL&#10;juO56ivnHw94P8YeOPEWuWsmtQaTZ28Pk6TcJGAt0i9A7d654VHzNvl9PIunUTpXfMn18meRfEnQ&#10;da1DQptZ17V7XUNS1SJIZbNUI8tIj1V1r2D9kD4M+EptF1HWNH1ebTNRnEluFZ94jZf4hnvnpXO/&#10;HbQ9K8CeHoNPvtVlTWbm1SOe5dfkLZ+7F1wMe9eafsxxeIvDWvalqukzWNzpYhUvFeTbI3kHJ2f7&#10;Vawu6Uru2u21yKvvRXI9WtHp/Vi5+1d8Y/HVxeaR4EFtJc6lYOIpLi1G977d90kDvXSfs+fC/wCJ&#10;Pw30zxrLrMzaFHd2qXEFxOuX8zHVR69sVp/C3WNb8aeNfEvinTLSy0zVFvnWOa7PmRKoGNie3HWv&#10;qeH4seIdS1DTtA8QWJnvNrGSURAWzMT8u1m6ZqXUagoWttd+ZPI7wtGLSV2treiPjv8AZ7+JHiiK&#10;88SCx1a8fUZWMl00qkF0HV1BHBI6V6V4X+H/AMNvG/ijUnvDrC6woN1cXM82yMCMZPfke1epeGfD&#10;viPw3448RavKtnMdT8qy8qOIoI44geVyADnPWvkn42/s/eLtT+KMVpp+rLY2urQu0c0UxHlYXLIw&#10;X16U4KMp/Fyq33G/Mnokr2TUlu7f5H19qniv4d6z4PXUoPE1jYXWntmJ4XEbtLGcKoUnJJxXAfDn&#10;4i6frVrrl3LrVpL4gnDJaSSqWnZx92NDwAPYV4Z8KP2SfhxpF1qFv8QNRnF9ZPu8pJjFC8ZGQ24d&#10;vXmug1xtAtk8HWWhzQz6CNeDFgQlxCivgFXGCwPrUShC/uyv0vay0CnC94u+6ae++u54D4l+Geva&#10;18StE07XR9jubl3kuZsgy+UBubpwCRX0B8Qvh18FPDfiHR49CsXi1WFYvKQsxhkkcjDv6N75pPjj&#10;4Vgj+Itnd6TNKUWLzpWnlJMjAcDnnB6YrsIBF4t1Hw/4mk0mG3s95tZoQP3srj5Qyg9cetaTrtxg&#10;rtJK1kNQvyzfe/rsfW+l/EOxjn1DTLeLzdXtLBZJ3QkxgMvCZ71+X/xK+CPxP8Hte/EfUfsc1tJN&#10;teOOUmSJJjgFgBg4FfReiWnirwd4r18NbnbKQInncK8kAJ2H8Qeldb8Z/B/i3xR4b03w9JqFja2m&#10;oObhER2EhEQzhweM89KVGpyy9dH6HJKk4OPK0lJ31ert2If2YvFOmXfhvWLmytkW2kVoJrjH3TjL&#10;Z9ayfiJ+yJ4q8W6bYw6dqsUdnBL9pkj8wh7hB833eh+hrO0LRNF/4RaHwNoGk3+m3i+Y5upSI45p&#10;UB/iz8249Kwz+1h40W403wVY+EL+LVYSkU9y5CttjGHZQcDBHcmhK85Sinpqipqor2suZpNPsup4&#10;Jr+g2GixwTnUjaSyXSLg5Mdvt43lRwTV7x5+z/q2taILrRtYvby5mVrh4WGxJlQ8uCCcY7Zr6T07&#10;UP8AhM9J8X+G5/C8B1EEfv5VLfMRuQlgPlNekeF/BGteDPB+oa5qviCBNWttL8uKFxst40zkRJk8&#10;k45NEaktGt1uaVKkFo0ld2Xm2fl74m+KXjjVNH0vw94n0K6ura1OLbGTNvTgc9/xrVsvhbrV34Pn&#10;13UDJo0UDN5KMpEj/gegNfR2i/FKCHxBoes+K4TYWMjCNr23TIy/8PQ8epr1r4z2umeIrJbC118z&#10;aVq4JguNuAjLzgn3rV1muW0FFX1aGo+8ldvTqfkz4M+FuueJNZhgggdluJDmV1KrsB+Ztx7/AEr9&#10;XltfBfwj8LDw3AJM6soa5uJHIcZHJTb3Havj3Wrz4jXsV5F4XtxNYaTizaa3QZABxu45PvXp8Xgz&#10;XtLsrDxLrerQarqmmFJBpsi/uzDjs56sPSta9RzteSt2T1I9lG6Vm9bnnfxe8YaDaajpmr+Do5Z7&#10;3S2E893HGdrKvGJDivuT4V+A/EHxm0BNd+IOtxxafqFkDZWFmTEFQ8h5G7k+lfN/xZ+MFl4gGmaL&#10;4fW10x9VhWO9ZIl8pd45VsD9a+n/ANnXxl4bu/C9z4X1GULLpsDWJnVisWFXbuVu3rWNSUlTjaOq&#10;2u+hliFNxclv1sk2r7n52ePdP0vUfF0fh2yiili0+ZxzgeZHFwAMdSa900/wjrPxY0i503T/AAns&#10;TR4+LhnESwFBnj14r458Z2Gq+DPFWoapp8M09kl1NHBeOm5ZAWI6jPNfT/wK0T43eINP1HxFod55&#10;ekzv5FzGSI/NC43Kowe3Ga6Jq1OElLZKzv1Lk0m7tJu2+x7x8GPEWq2XhvWhHPGqaeNkm8GYzsOP&#10;kWvlTxF8VPiB5viCLQZr43F2rRzWEcTyOEP8WMZA/CvsnW5tR0ddEWy0SPREg3PvR1dDIBnDsc9T&#10;+tYvwkvPGmn+Ml8a3GkxynUYpYZobeMb3WIZD7ffHB71w06ivKTV12ZtOm7NprX0W3mfJ3wL+Juh&#10;fDyOLWWimbUvJeO/s5WMYMueG2n0r3SL4+6d4v8ABviSwvbRzcXbZg8128oOTwq85r3/AED9mHwJ&#10;4vm1HxF4pItdW1O8a5t4HcLsBOQrJ0z6ivWJvhLpGiebqV94L0qU2gG2SI4+UDh9o4z706slKzs+&#10;/oYKrTjO102rLTS/3n596R+zvoHgvTbLWvHvifzEueLXT4SdsZfozE8nHpX2hpdv4e8UeFh4U8N3&#10;9lBpstqYZ5EA8w7xkk46Gvgr46W7an480e88TSSJo8ciPDarknyN2ccdMivvvVp/hSmj2LaDeR6d&#10;b6narG4UFWMS8cOOjdjRWk5RjJyu38kaShZxi03rpZXS9T5q/Z8+HHh3w++p6LfeLIZ4pdVeBbG2&#10;cCSQLwJCR0rsf2l7PVvhXoEo8KX6zWs+RPHw00St1Lev1r5d1rwNoGn+K5NV8HWuozQWkiot3v3w&#10;m4z0JP8AD619bXCeC/Ck+g6nrGpvDd6lC7Xcckxmj3gZyA2eKJS9+Mn7zdnroP2b35mlZq2583/A&#10;D4nSeAdHgvBoMgnud0t1JMu3fGxyOTjivYrrVvB3xi1BdYhvJdMnso2DvCoWMKO2Oh96qeCfDB+N&#10;viq5utTvBb+H7diQlqpj+0hDhY3YnOD3xXnHx60my8Ix6ra6Joj6FZhdqhmwJ+fvIp9a1lKLmtHz&#10;Sf3EcvvNdo7nvnwv8M/DjSLK9E90LpnLuXUujEPxlguBXpmv+ItEg8LnTNCWC4v1TzLdbtvlVfY+&#10;tfmv8KbrxHeaHeQ2U8c8mqERB5ny0IBxkDsMc16xraR/DWTRFniGsTk8F8gjGCQP9n2oq0nd63d7&#10;EJJtNt9HbofXHjeTR9F+EWrX9/axrqc9vmV0y2+ToMV+dP7PF5FfazcC71JpGtG8+PTwodble4we&#10;pr6R+IH7S2l6t4bubqXTiVuEa2eyUDZEVGODXK/8E/8A4f2t14s17Ub0xRlYAtskuC37w5yPwq6N&#10;NqlVurbJD5/Zpyk77yaX5H3j4WubL4k6Hq+i6W7+HUhQI1usaozNjPzJ/d+lcLoPwX0jwJfadeeK&#10;2Ek0U2+3urNP3DAdN46g+te46n4V0rRrjUta04QSXTYWdGfJbHUKCeCR2r8/PHWseK/F954l1vyb&#10;+z0K2tXhzcOS0RHB8pfrXLrFrTX1M8PLncnGTVNrVdU/U+1fir8StF8XWdvZ6Zf2t+xmESwgZkHm&#10;cZwMYxXxX8fPgn43+HlraHw9pokiuYnDvB+9dSeTuXsK+Lvgr8X9Q8A+KIrpJFureafypEb5mkz9&#10;0j3r9RvD37SmrLdA63pwsVmkVYoLqMq7xS9GXdwcZ7VpVpujJtq/5GtKMlGMaa0V73evyZ+Tvw2+&#10;Cvifxtr0sU9lJCsJM1xM6lOAclSemT7190fFDXdXvtN0HwJoGixaUPs253Zuqr1GfRuvvXW/Ef4J&#10;fEO98WeV4VnuHglK3TFBsgQMckO38WPSvIZ4NR0z4hT3ninW43itGSGWSHPllAPu+orZ1vaWd1ov&#10;h8y4KK0XWzv5M9U+C/g19D8GXGjT6kNMvHupJVeMq3ng8Hcew9Kj1fV/BFj9jin8HaVJZfbEtbu5&#10;Kr+8Z+NxB756mvrzxN4M8LfEHwjaT+HZLXTZAn7u6ZcEgjpg+tfAD/CbwpqeqR6FfLeaZdTuYEuB&#10;MGt5Z933mbnOfTFc6lzSk5Pz0CE1JOyaa0s9LfcfT19+yb8KLLWLXxDqlpaWunvCI4YoiVj8x/uk&#10;gdTXnXxmufCOl3WkPZaJd6VcWoaKHUkQxJKmOmV6k1yX7QP7PfxT8F6VpUVt48/tuxswtxFbKgQx&#10;MnTuc47VD4l+KnxB0PQPDF54l8MWl9ZSwFzE025n44LjHy0+STa9/m1ta+q+8ihNP3rtrppp+B47&#10;4X/aQvvDuq2tjLJKbSCV5hPG3713PqTXM/Gb4m+JPFmvTa9b+JPLFtGoQxvtKg/wkjgn15roPDXx&#10;H0zVrHWL63+HMFxNH5jttRmS2jHfc2Rj2r0z9jFNJuLXxPr93LYySJOFh06VFwv+0F9q6OSME5cl&#10;nHQcndLW/Zpanof7JPxT8TePbC/8Pa5dMbSGFmN7JHlXHQJuPcV8yeIbCz8O+Om8MWurpHYXlyRe&#10;XkRy6xk/MoI+7mvtD4v+P/EfhSDR9J0yzsPK8RSmJp1Ty5Yw5APy+2eDXk8v7Jdi12LSy1C5upZJ&#10;FkuJCASR1IB6iueMlfm5bJ7LcqCaW6/L1ZU+PPw2+Bdvo9nHoOum1kjiLTRpMZ2lcDqSTwT9K5L9&#10;kPR7zWUvdQivY9PtvDySGG9VArsxGdp/vfSvavjV+z98FrW38M2skbaXqH2yCOdVcr58JPzbs+vr&#10;1rK+OHgPwr8PrWwuvCKSQ6e9u3nWgnJW4d+FYKec1fPem4KTcpSsvIKL+HR2d9Wr7dxtn8TviN8X&#10;JYNPjuLNzFcFomlXYXERwOexNeL/ALUXx2+IMX2rw7qtibeZQkMsewlSicZRu4NfTPwM+Hvjmzj0&#10;GTU/Cy6bEjG6jmmkCmUHlQ2OR9Kr/tKrpHiTWNNE2q6dNqgyiRBdwRSOjvkcntUQShUV47S/I1vF&#10;uMYcqXK9ujPDH+L+jweB7Cz0lSLeAw/2hFJgADjdtPcn0r7j0PXPD3iP4fsunavbNbSxjyYUICwI&#10;eCrj29K+ItA/Y2t/+EdvbnXfEFxaXTSs4tIWBhmXOQueTk10XjDwv4Q+HOmabY6dd3lnLcMj3IbJ&#10;VlJGQaKihqotttkX52rtKzvofZej6/8ADTwj4WntdQ1I6kBAyuY1aRVHYBRwAK+Ldfh0fx3p1wln&#10;fSqIkb7IruQFHsDjrXqfxS+IHhLwD4fnTQore6bWrZYyr4Ox2XG72FfKfxs8IXvhrwx4Y1+y1+3E&#10;7wIZbaEhGz1zx1FPD025Lpd2TGrR9pL3nfV3/wAuh6DHJ4j8TeC7Pw5FDaWMdmjRz3M/RiPZuprW&#10;/Z4/Zm8S2F9MdM1iCcXYZcuv7hv9oKeoFaf7Kfi7Q9U0m81HxnYM1hdTiO13qWR2HD5x0rsfEHi/&#10;UPEXxU0LSfAN7Lp9miEltvypHF94KOmD0rWbmpShdWd20vIiUlduMWna6k9tTwz4jfs9XEPxK0vQ&#10;/F95HZJcfvDdW4xHKnTAz0Nd5oPhHwZ8O/GbXNvpn9seH7EhGuZAHWKZvc8E/Svqf9q/wZp+t+Et&#10;H1K71ZI9WspAZIy4eSVehUBefeuF+EfjLTPEdp4e0WCCwWyt5fLmhKjLyDkFgOhz1rmp16jjZyvZ&#10;tO21uhMJRnDntrZp9PuPEvjr4i0aPxHHP4S0okX9ruuEhXaryHpxXF/BPTPiNr3iBYdF0mSCFcLd&#10;TSAxsp9ieTX3f8dNFtPDHiCw1lbK2SSCNVby1G3yzxgKO5r5/wDit+1t9g1LSLfwfHDLcOVE0WzJ&#10;LHsBjOaujK6cVC71CNSXJBw1TWjb29T0Ce30+/8AG9rYa3FZrNYeUjJPtPn7ergdq82/ax1XSvDm&#10;oQa54O1gw6hA3ltGrb4lH+yD3FZM3gpvG/xEGp67Z3UAigjnchjmVkGSmR0Br3D4z3nw41WLRrUa&#10;CFvFjKxqAEXZjGWx1rNNRVPrZ3aLnKXtIK0tY202XmeNeBfilqHxP0Xw/pPiy4torOOffc3TqN07&#10;KeFH+NctH8GLv/haWo6X4R8WfYtEtFS6uJ2cvEhPVMcA14pH8MJoi08uulLYah5cFvBmQ5ByMgdq&#10;9y1jU9V8JW4tF02OziunWWUsC7XWOflx+tbuXLL3WndPQ0cG0rrlsvx7n0HqmkTRavqdnrOoz3Fh&#10;9iSayuIx5PmMv8IA9a+fPEn7S2s6Da2fhm7tr21luZ8mVhlzATwCo9uhrD8b/tUnW4Yk1MLZzWKq&#10;kEcatyAepyBkVL8M/Gsd14suvE1zDFqkkNopiSZN2zsNgPpQ4NKTnF21+ZMVdRWjfb0PcvhH8RvD&#10;d7f3ll/YtwssUZKTuu3zC3cngmvZvHnjiHwza+HL3UGjdJWeMMAEZcd8GvFP2nfEWqaF4Pg1mYpb&#10;X98yJBb26Abd/IYEVwDfDL4heLU+H0Wp28t/JFEtxPBuUrEvqx7kjtWCTcebZXt59xSUW1Jv110J&#10;vB/xf0rxf8VJbbV5XnsbRGFsMHy1zzl8d/evqrV/Bfw816LxBPp8EbX3lBUEZEiqfRQOma/Nb4u6&#10;F4n8GfEWP7P4faOy1F0txHAmDOoPzKcdGr1fxj4kuPA9xZ3HhvQ7uzheRGnByZCccg5q6kV+6sk+&#10;ZfiJRcmmpyVu21j3HVvgn4BOgpqdxfO+oWON5lmIEWeqg9QBXl2t/BTRPEcugW0REou3ZvNR2LbR&#10;0yTnH4V4xoXgnxJ8Rrzxbr39tpZWlrJ5z2E8pBnKjOWUetbPwq1jxlqMmo6pZ6fcXDRQERmFhGkQ&#10;jGDgtwfoKmUXF35tlsuhtB/Em73fVI9ruv2IrLTbvTLz/hJrl7VXxcW0kh4B7hvT61w+r2pvfFl1&#10;ottr73Ftbqlra3EAMgt/UMRxj1r1/wCEvxAbWPB3iW31Oz1C+1OQmO4VwQsa+gYfyrQ8N6T4f8O2&#10;0ehaRqg0i6uR57lgsolJ6Bmbp+FZVJ3lq9UtOppQhOF7q+u9rGd4xh1Lwhp+l6fFc2upwwyrJLIA&#10;EkjkPQkA819IwafdaJ4JguPFfiCMpKPMWIsP4uUXmvhDRj4jh1Pxat7YJqy/agvnhgI2K8gDPp7V&#10;0GifFGLWV1Sw8Y6TcG0m+WMz71S3CcAru6Y9qIQaTtZ7fj5E16bmoa7O701foeo/Bj4mWOhT6jHJ&#10;bym8vrtwszJtbyyflCnuoFdPcfC34XT3+o+JNS8SQLcSK8ZCuBiR/wAeT+FfEvxt8e6DpOiaTb6D&#10;cSXM0TMLa7SXIT1Ur3GKpeBPCWuix07U79Le4infzjBktLuB+/jsBXT7N8nO5W+yu5nOCc5OLabt&#10;drt8z2zSfA6T2usHQPGV3ffYmdpbCTMChmHBBByQK+YvBnh7xnqVtqcekeG7q9ltrmWSV1I2IOpy&#10;T16V9PfBzw3q2teNtevXu7e1sdgVoozjzyR/E3YCvE/Hfxj8e/Du/wBe8O+F5Y5IJ7h3aSJNxHmc&#10;YDDrj3rWkndrRvlTV+5NXtrddPX0Od+EHwq1Lxpc654p1Kx+zWWkki4UHa7SR9FHt616Rot/aJfa&#10;ZcWC2RvtSuANpYKYlU4wK9w+A+r6wPhRfaRdeFmlM0kj6jNI6xE+ZyWB718Gal4Bt/Dviy31V9Ov&#10;5NJWRnXLFiCOhBA6CiL9pWqJy92MVypdbbig3FP3dOZa9dV1P2V+IVl4xn8B39pp+h28ky2+STIN&#10;wiA+ZlHr6V8sx+FdC+I9hA0lw8F9Y2ytEQMMgi65Y8da838K+L9d8WWEun6D4sv4LSc/6Sky4LKe&#10;Noc817FJ8APiXpVklp4cv7W4sZIlF3LINssascnbnqaw5XzPo9PkRCCpRknOKu7rpf7zxj4t/EPx&#10;HrPg+z8JWuhXE8r/ACtOykvMEOAU7Y969S+FOi+H/h/4CmfW7gx3NzEouIblASirngDqetfTek/C&#10;uW21jQZJ7pGNnaAJNLg7iR90Yr52/bCuG1ixWw8mKzuFbZFOzArMzcbAB/OrUpJKGyctWLmhUlyw&#10;10ctDA8f/En4YW+gQ29hJJD9vjZWRF8pFyOCMdM18TfEuDWbi/8AD2mWN7J+9RRA/mEKgIxnI6V7&#10;LovwntPDvhy+vPHusxKUiVrS2Qbt6jtXq1l430jxRa6DdaH4YhtrWOBrSKeaLLO+MZHpjsabUaTc&#10;o+8k9+hrTi2lHXX7z5k+FdvpHw41+9n1uaS71C2kQ2roSI2fqxJPWvt3436zo+u/Ds3mukWc12iz&#10;Wypy2RyOleI3fw18F6Pe3cnizUVv5gA8EMMm0qx7SZwcVQ8PeNjqfimztNX0kS6da24FhDKfkjUn&#10;gyHncPxp1Jupyu7utW+mnYXs4trTZ6HL+FdAjXw5pPiHScxapBL/AKRFLkLLEpwpUn1r7bv/AI1L&#10;cJ4dj1o/2UohImRsozgjoD3FfLH7WXxO1iHRINI0nSbYxswPnWSguoA6KF5A968c+BXxO1SdW1Tx&#10;XdR39hpSeXFBdL5koLcZAPXHvVzpyqw521yqW3Uz91tJx1V2fR3xfW/ubKDSPDE7Wn2+cs8KuoSZ&#10;GPLyHtVbS/2Wz4otBbfapbaWJQJrjfmEhR0U1zHxk/ao+HbWFnF4d0c/bGG1pdm1UB6r/wDqrrdM&#10;+NsM/wAPrldSnbS5jakRBH/eM3Y4680nGpCCfLbXTo2HtHKOmj631sev+Ef2dfBGm6HeNpFzcw3m&#10;4QyXPnbmdlPKoP7pr6U8EaZ4ifT4tFv7aEWdvtZWaQSvME5CkjpX46/De38R+J5bh9L1i8jtbb5p&#10;riSYqAx5O0Z5PrX6KfAS6gtTDpdr4guNXeYeZPM8hzETxhfalOLU2nK70bM6qk6bad0tU2tvQ1vj&#10;GnhTxFdXNxq2lOLWyUo0W/cqEfxbR/OvJ/hrceDfGfiays7TwXGINNtym102rOD0JU9a9F/aP8L+&#10;DdP0LUTaz31pqDsBPLE5CgE8+YG45r5c+Fnii68A+MNIt/7ZS+j1a3aO3kCbvIkfofes6MeZy1u0&#10;3ouvU2pa0Vypr3bK+h9I/E34AWs13eSaRo0VpbzBF25CNE+ecZ6D6Vk+IPhXoPgKztzpE1/PrckY&#10;ZZ3mYQiRRk5BOMfhWPofjPxdouseLLHxX4ntiRKhtJn4DK3PIyK8f+Md/wDEK6il8SeH71dTtoBs&#10;doMMIe2Ng4pcrkopTVpWd76ehEPaLlcpJqK6LVn01r2v+GfF/wAONQn1TTbe6vYbR0mmt/3c8Uq8&#10;cdCMGvnD9nv4e6np+h3eoWelQajcXN0sW+4jG+GHPLKeua9P+G3jfRtG8EaBpfiXw1KLrWnYXE6g&#10;KQz84OOldFM2paXq0EGj6k1hpkOMrKvzMvofWiq+RyjfRvW3kaQh8dota6X2s/Q5b4ifFLQtJ16L&#10;QbJAJVRld3fb8zDkZOQMGvnLwt4i1qwt9U0a60y2l0y/vyZp05kyTyd/HSvZPi38MvAd14d1XXr3&#10;WXkuhcHPlgByT0ABwce4r1rS4rXxB8Db3T9A0eKSS2tMvNN8mxlGT82M7vpVU5RVJuzvonf79BTf&#10;Ly6X1t/Vz1T4TfBb4d6Po17qVmbuGUw73uBOzgkc8Akg1+fHxi+Itp4q8TvplzLcQxRSLEykbA/z&#10;cE+xrpfgZ8MfGfiXQDZal4vu7C1QF7eKCXc0nPQjrtrM8beAYdC8UW0mp3q3EkqInleWTIDH907R&#10;zz71tJRVZtyvZaW8uplSpuMp3m2272fRHWftI2PhrRvDfhkWWoBb63CFISxeMKBwXHrXxzFqni25&#10;UTDSLKbzMt5iooDZPXFfd+neIPCKWGvT+NLeCUuoSGMx7JI1AwABxivm5tU8Ngt9l0SBIMny1eRi&#10;23tnmqwc7RknFvW/lqW4NOzl955vLcA+K9JmmhkCMixc5AwByKrzeGdQ1C78S3MUKpaSSCM7egA7&#10;49a9Z1+4s5dR061nAYqxYsOGA/2fp3rp7Dwpax+HdTjsZpE866LOJOpI5GPavxd12kvNJH3Cw3M5&#10;K97Xem97HJ3cNx4V+H083nIbiWZFjPQ7D2I9qzvDltq19Fp04fc84CsP4s1pHTb9LdLbUbfzoWGF&#10;bdldpOfwNavhHU0j1mGwQCNIpvMBJ6qBjArnc/dlprdm6j71NO6VkkvMfLO9hqOr6fFBvljh3YPV&#10;jjnPrXieneI9Ruric/Zl2KApYKOM11XiXxFNB8TXuIp96I3lgH+PeM4NP0CaQPeTzBEZpWIhIyOO&#10;49xXUo2h6pGE5807X2lJHTabaaZBcWapE4l2/vJmBPBGcV11/wCC7nXJbZmZzCmcM39z0xXK+JdX&#10;t7NrKYOHRhh8dR+Vb+neNodY0fSRDcvCxnaJmxjdWF2mmdEXDWLt00Nu38M2mjp9jt5xFbgl2b0z&#10;35rj/GPwlTWrZ207VknnBO4B1LYP+7XrttotobXUrK5fLPEI4zk8MwJ6jvXyPeyan4XvZ2hvnSWO&#10;UhgQRx26+1bYbmlJtPUzxfLGKUoXj+R1Hg2x1DQTJpjnZPMyxxcYyT1JNZMehmRfEVsQZnibzEbH&#10;8at711Oi6zdalq2hXk7bmMp3sBkDapPJqLRLOWS8ubeWYOk18zseuFbofeumM2pzbtfQ5OVOMEtr&#10;tK/oeb3dtqV3drNDcMhijXCnIY+pIr1PQvD8mpWlqsMjJOCDID0Ydciu+tfBkollBkBVUZBIVGdp&#10;PTmuu06S30owCRAqMNqyHqB9KzrVubS1jpoYWzvI8vGnT3Ml1HLkC3YBwemDXh1haRXPjRFdtscM&#10;h5bJOB/nivpSfVNPW7mYzqYJZCfMz1PbNcbN4IisdYGpSyR+WULkEFTg9CPWog7KXoKrSu426S1N&#10;Xxk2m6dpzSxyHzXK+YhGMjpkGuQuYZ1tjcRPIzrPGqg54D9Pwqv461OFtHl2t55PzEgcFR3FdZ4Z&#10;u49P0HRluEZpni85jJyOThKyS91eoSalN62SSOelsL/wtePPJbpcSzASrtBG0sM4NekXuri9tdEj&#10;kjYx3luXmIHCk+tcL4qnvtZhb7AFaZpURhnlVz1FepwwDTba5FyVaG0iZ0DDDHjpmoqK6hfe5pRV&#10;nJJ+7ueWXXiG+bUbFx5n2dN0aAj5UReAa91+Dfiu/wD7UubS7ZriyNq7xkjPluPf3rx7wXrMGoeF&#10;zKlt5jvcyoyv2yc4B9MV6p8P9T03Q7PUTczRolxbGEesUjHAz7VjWjbRKzTNaLbs+bRq548JZLyP&#10;UdPj3i4vbtyqp/CqnFYeo/De50qzuLW5EiguJY3P7wFl69OldX4207/hHrzzkbZJHblkdTw+ec57&#10;iuL8CfFDUZ5Lsanfx3NtKpBUgFoyemPat4KXJdbGE+Tn5ZXvsmdd4N1u10S9F7dbgIwIgE4wPU56&#10;mvVfG+saDPZ291qlrJcR3Me+Iqx+Yr2PTFfP3jjwndTaSZ7dXJyHVF5JVj1OPavS7Rbu/wDh0qQw&#10;i5urdWTYRwvzYBNKVKN4yvq3ZlwqSSnBx+zddblVrPSvFdrBYQ6Y9ihb9zITnn/PaktdBv8Aw5qd&#10;pb3MSShUESsT6n72Kw/DmrXJg0nTfIcTRIss8mCMHrxXN+PtXuTcXFzNdSKZF2Bs4OIz1ra15WI5&#10;o8qlbXTyPSfG3hmDxCu25cR3EEihZIwMMnvUeq/Cq8mjgi068VUaHkMcFmHtXlkmoXMWl2eoQ3kh&#10;Bk8s7D8pYjgtXvvw7uxeWenXV1Lumgm24LYzuBIqKrlBRafUqnyVJNOGtr3PNLTw3PpXhK8sL+2Z&#10;pVvVmBYfwjrirug6Z4N125aw3SwR3I5IHG5R0r0Txzqt5LBdeYEkBzsx1GOoavB/hot1bX8c1xAS&#10;3ns2VX+BjVKb5HK+u4pRSlCPKmrW1Vz174P+Ir/SLTxbb2TNKltK0cIHUAcA14zNqNxd6/b3kuQr&#10;ly2ezA9K9otYE8NatcahHJmx1OcrMe4Y9QBxg16rD4d8KXzXUGn25V0XIL4JYuOPUj8KxnXs27bm&#10;saDair2s/wAtj458Y2DJBfizYPE5DBJCSQe+M1wfhe3t9W1uzi3EGHDZHI3KM4PtXp/jnwprOl6v&#10;eQNPsEW1wxGQc9iK9h+BfgG1xqt5exxxoTt34AVcDnH1rrjiFTpXWr6HG8NKpVtayT1OC17Xp7D7&#10;LbXY2s0QaUyY+7ngKO1aWp3E2oatpc0TMsH2RA7+y9CK8D+PPjS4vtZvHgkU2SOIIGUgkKvv2r2j&#10;wfq5sfDFzNcj5obdEEpbI2Ej8zRKjy04Tt8WgoYhSq1IXdlrf0OM0q0tz4y1C7bPk2ivMM9PlGK0&#10;Br1pI2iYZiJdR8wgdTu64rFmt7qWfxJ5NypSa3O1sZypG44P4VxlmszW+jGEM8kTbw2OAeldHLdX&#10;8kjn5raW3bf4naeKNcs0l1W4lued7hAOwzjp6mvLNG1CG9vr24gyITb8ocjGzv8AjXb+NYpLjTZ1&#10;dRu2gsgGA3uD7VxvgDwzcujSrcqqyqYzGepJ6V00klTZzVHJ1UreZoz6jMl5Y3PzebsUOByAh6fj&#10;XU2uqzaVrWla5AgkEN3lYyOqgjPHequqaJcWMpaZ18yF0Gxv41PH5103ieymRdBNsyH7556Fh1zU&#10;VGnZPZpo1hdcz7Wf4n0n+0BrenzeItF8R6OsMo1LTY1nbgBWHUH/AGq52LUVjvrDaNsnl/vDGfmB&#10;PPBNY3wd0zSdchafVzutra5mjZFPymVQCMenWuwvtT0GfwfrFvagDUdOuGk3Ly7RE8Z+leTUVvd6&#10;q/zPRotpXvo9V8jZaGwu9N1SMWlxdMcO7SZy3bP4V8z+MtD0+3jhiTRppAxCkAFWHpjFfTfizxte&#10;+HPBXhiWaJFmu4WdmA6Bj8teeaH40kudNv7e5RfMnGbe6IyVY9s9fwqsNeKi+hWI5Z+69HbseT3f&#10;hqLUp/DbNcvFBYMc4H+rOcnNe2Lo3lTia3mjcStnc53Bh7Yrx7RNJ1O3sr+S6UvmRvnHKsWPGPat&#10;fw14uSwtY4JSJPK+Yc5A55FbzTlbrYzoTjF6q19fu0Oye9TRLwXMlm0yswDCMkRrjuQRit6+8Xtc&#10;COOKJVid8hl5KGT8MVyth8StIYXXnks0jlAnGAv17Zrb0ibSI3nujE6wrB5vk8fw+/vUOO2h0Rmn&#10;tJW3Ker/AAmupFgmtL5Jl3EyLGfmcHnPPevOr63ewuzDvkaTbnPQqPcGobjx9rN1rdrf2ZWKzjYs&#10;Iwdp25q7q/iODU9ZbW4dxJiMToR/EO5H9a7IqXXscU5U3fl01/DyPW4ZIr7R9OQSG3c7f9Izgl84&#10;5X0r2DR9Nv8AT9UT7TdrdI9t98ALwB+PNfE3jLV9QH2bzL0RqrRusSDqSeK9r+HHi1bkatLJcMZB&#10;E2ed2NowAK48VQahzdLnbhcTFz5dnZfM9Rt7XyzqV69vFM4fMDZ+6X42jPoK8Y+IvhmCS/0qYae8&#10;EiIXeZWGB3596t65e6taWdiIG+Ql5zjoWB6Eis7wp8bII55LfUtDN5g73JblFH+ycVzYelPSS2Lr&#10;1YP3ZeR55q2nm7iQSytvdgmeQdpPXNfQmp/DnTrXwDfRRssvmQiXLHCu6+nvXOeNPFOna1BPJb6f&#10;HbRBA8csY+6vvjofavJLbUfEN3pMVnJfFrOSQsmSQcY7muuzk462tI5vdg3pe6MfwW+sy27W0Nvc&#10;eVJhkDH5Rs9z0rP0XxFPY2upmVQjbpI2iY/dYnqf6GvrX4c3tmngtlLp5qrIoD9Bz0/Gvnx9Ds1k&#10;vLm78hyTnZGA/OeuMdqSacpadSXTajBqT269DJ07xNBLokkYg3TwkLk/eCn0ra0u4i0TR5b+e2F0&#10;TOpQgfJ+Oa88voLLSdQeaWZ5o7gqPl4+VvX6V9ieFPD9lf8Aw68QRrbI7W0iso9Uc1eJmqcY6btI&#10;ijeUnrqlY8N07xheeIZbW4jgaN4hJ93KhscjIpbS9+0a/Yz2y48/P2mOQYAxxlf611HheNLGcRiF&#10;URIJXV+MfLjA+lYereKG01bWS2sw/nyvyF4x3wTVQSu7IcrpJyl1uz074h+BW1y306a1nUxRowKg&#10;8q/rx2rxzRNLl8ExT3LSLNJdSCBJFOAA3Byfaus1vU9aMFm1msq206hpvL6qO4Nea6v8StK1J7fR&#10;4baSJLOXd+9A+Zl6k81tSjJxt06mVecFLm2l0Z47pupW8fjXWkkjPmSTNtPUKM5z9K+q/DmlwG9l&#10;vrqYFri0eNM8KSw4HtXz+ltCNbuNQMSvN9n2kDjOfb1q/wCIfEFzYaYki7iVkUbSTxk9vaujFLn5&#10;EuyRzUJKnzOWurZs+OLq8sbPRLC4k2q1wXjXrkbugPtXcfDaX7R48mi8lvkkQuZBgZVegrstb8GW&#10;/ibRfAk3m+VNGWmVSPvAtyCe3StDWL/StB1GXy133TPmSQjP3RweMc15c5XXKlrZ/mehCm1LmcrR&#10;un+Bzp06SK112/uIZNt3fSQtHGCCiK5+bH0ryzU7cxTm4tXlLRP8iPndgnGK9Y1j4j69c6St5ZlJ&#10;ojcomPL5BzzuPQ+9c34s8XwWF3bNMkIlnwzIOn0z2opKV7PcKvLbSVrdfU2tU1aK60m8WScFmSPz&#10;FBycr1X24rz/AEPVY4rwokjG1lt2w7HARwCMEf1r13xH4WtYvDcurSRxol1EuFgbdh/U18sXHh7V&#10;LuPz4S0cCIREv973rpoxVmn3Ma8mpRej06HaeaJI4fs0Ds6ROWBA2vz/AAk96yLhn1q3iEE8s3lS&#10;A+QnBTB5z71d0vU59Ht7O5kO+OFg0gPp3wKt6h4k099esb/TrB44JZk8+SLGzY/OWHY+prsivLoc&#10;js7XfbQ37HwpFdQBbq7WKS5JZUY5Jxxhs15Jr39oWTGznV7ZYLneFCkeYByPwr1jxLZ2iaujWRLJ&#10;LIzOQWYAHnC+1eg6d4d1XxFo2pQ3mnq5toi0TZzJtHQZqeazTNHS5rpaNdd7nkDeOtRu57fNqihE&#10;wq5wvzcdDVjSdfF7evDLaomfleNPlEhB6jjg+uK86eFrfUrSCVyjhCWDeqnAFV9f1KVI7iZleC9t&#10;G8yMZx5kZPt1xWypqyt1Ob2sr6s9S1i7l0i5uXFmI14Cg9AmO1V9L8TTW+mwXclh5y+ZhA4O1d3A&#10;IHepvC2tDXtPgaezWSfILFhhlzwRz1Fe7aX8LJtehuFt5I4LZI8KXO1Sw5x9BXHVklJJrqdlKDkr&#10;xfoeZ6B8TNMa+n0+bS0e4eBj5mOEIHpWTpUegaroUkN5aOl3bKxZkUYXcSec9+9eYeHfBWoxfEUa&#10;fdxmJ1kL7wcpIMZHPoa65Vn0PWdQN8f3UhLMI/mWX05HStZRimrPonozKFSbV5R0TcdjySdvs2uW&#10;azHzcOIUHbb2JFe/WlzPp8dnp8VswFwTvkC9TnofavJ9QlgublLtoWWIzo0Tjg8en0r2rRJ4JrbV&#10;d2oLFNE6tE8hyBnvj1rWtblj6GdFay1NfRdKmszOkituYuQAcjgdK4eSOT+y752gImILAAjv1rst&#10;BuLq2uLWO5YXccjPtmDEjJHXjH5VX07VrC5t7uBIPLTzD97sAcd+a5U7Ns67JxS23PGvh5Lqj293&#10;LKML5zYkk4C44zXo6aRpMZnnk1aaKTALGNST9QR611Guw6NZaXHYyOMMwcY4yWOc8dcVw2s6npl1&#10;qc9nZ3yMWt1KJ0JdeoFbuXPraxioqCSbvb8yfVtBtfsNxJp+plg5QjzDgs2eTjpWt8O9DiuHvknu&#10;dqwEAITncDzx9K8duNE1u9knj2A7uEdTgqe3Bqf4etqWkpfQzXCwyhzlmXc0g9QTQ4+5K0tSY1F7&#10;SN4aHTXviO2ttVVolzJDdYbHdDkZH417N4Ptm08SXUq5ne4EiA5PBOc15BpOj6BDcS3eqCVkbDBg&#10;cA85OR1zX1hq5g1WHQpdJsEFrvVXK5B24yM57iuPEdF3O3CLVt/JF6/1tIrlXliWS6nZRknO0dQD&#10;61xHiLxZEt28kts6yw5CmP5icjmu7XR7IXfnz3ETOo8wRDJ5UdD/APWrzZvGNsuq3Fzf2Cxlchdn&#10;3cfT3rCKb6XO2rKyWtjwbxBqMeoQXJeZHnluNmOTwORz2Fc7qPie70y90y6t794jDHhlQ4A7bRj1&#10;9K948UeCNJ1y3fXtLliSZWCtAvGVPUketfN9/o1u2pRRXZ2wwyGTB4EhzwPeu+lZo8XERnF+uzPW&#10;9U1s+LdHRbmTyLqM/LJjajox6H3rttAto9E0NNLksICZWz5iNnfk+teK6Rqssuq3+nX8IhR4VKK3&#10;HlqOhArt/F9ncafeaVJCzNbLFuADcbR1z3zUTglZfMqM95bvZsoPHJHf30xtldrfcVGMlNxwea3I&#10;PELaaRBqVhHOWKbC+OPN4GD/AIVH4NmtLyZjPN5Ackvz99W7HNR+OPAcl9rJuJdSMFlZwoUC/M0h&#10;HIAPpQkm7MWqXNHXUvav4O0G80lL2ziKvLciPZFgfN1Ix7Uy7+GGo2X2G7lYkRndyQWLYxjH8q5n&#10;Vbu8h0KKCzt2T7NceeJPu9fX2rvvEfji6srTw9PNB5hkg3OAcgN0JxTXOrWe7Y1yO91ayWxkXmln&#10;V447NrffHapvdt3yq2fun39q8617VIrrULC3gtcQqBG235VJB4HFZ2teLpr6S7jCG3gflVRtiux/&#10;iPeoPDlnLJf2YKFIWIV5h9wZ9M1so6Jmbnd2XU9XtfAVo8en2/8AaRgMk21iuSVDHjI+lanizwxY&#10;eDtdt7TTdamne8BE0LcbguBuYjp14rsvGmvaR4etLKSC1E928WFcEMNy8c14xc65c32o2Wryx4lL&#10;KkhIHCnggGsYXettPzOqXJGyW+nyR3H9tr4P1w2sWmtJPNEsiAOWUBupNdN8XrprbQ/7SgQMY4hm&#10;NRkKzcHPsK82F1Pq3jK0NuTJIto0ZOc7QPWux1NNViWW0uY4vKuIypBbL7sfeAPak4WlDvbU0U7w&#10;qJXtdpeR49oPiPV5LG9SeZG86D5SP4EH8qsL4iTw9bS3TEvIeA46ZC/L+Aq74X+Haz2+o2ouCJs4&#10;HmgjPPQioPiP4c1LS7K0Wa3TyEO0uo3Y7dP5VvFJyt3OKXOoX7Lfc8Q1CxiuLe11K4uZWkkbJx1O&#10;Dzz1zXQ6WlmS9y7XDAEBdpyCT9amutMN1HpSxApFbyEmNupDd8fSu88JeH2vUuHjs1kT7RwX4VFU&#10;V11GuXc4KdNuexhR+LrWLUGjFkoC7BKd2CQfUnv9K948B+IPDovYJbuWR4I43YoNp5x8oI4NePeJ&#10;/hLrV1qSzW32eSEBd4AOd3YGu4stK0rToUDx4klKgqc8qODjHA5riq25VY76KmpO6tr1Oe8W+KYZ&#10;57cG3ZYZ7g/LCPmXd0xitTX9T1tb2wtEvG2Q7BGr9CU/hbNd7qGlaNp0+i3dtCmxJMsE5U47fUGm&#10;nWtOuLm8l8uNpW3kyy5IXPQAdKhPRO1zbkd5XlY8eu9GuHnvL9pQqrOGeNu7Y5Iru/Dkl88yRNOA&#10;LwBd2DhY8Ht6etcteWc89zaWEkyK0zIc5PzZ6HPtXW+O9Zi0Jxa2WJJYlQTTR8sGH8I9j3q5ptJL&#10;qiILl97WyOEn+HHi/SI9Qnn0u4MKb9s6AuGC9CCOcH1r2vUjDqGlaDM05QW+nkFVX5vMJOBz35rm&#10;brx/8QZxZC1v3SDyvMVeCNvoc962fGHiN20awfTLdTdy/LcrJwqv3Yn3rKtzzdNNK/kXSUIqdua1&#10;ups/CXxJKLXVbOaLbLDBL5Ur4XqMcfT0r5T+MujvZSiQMxSY456ZXGQPxNfRVt4U1O50tZbO4Rp2&#10;ZSSBtXJ6rknpXzx8bo9UtZktLyBkkjAIOd/X/PFejkiSxsWmvNHLmTf1WzT02Z4baODbSll4BO0e&#10;mOteo/A/SLW8vNclmu0jeK1zEGPLc9BXkmkp5kMi8n5s9ela/gW8EGqXEuSoUclTjjPpX2mYxvh6&#10;yvbQ+bwskqtJtX1PdV+EXiLX55zazL9ntzv54LZPb1Ne8eGdb03R9IXTTZtLd7f4Byx/2j6etePW&#10;PxB8QRuZLcO2DhCABhD3IFWtO8a6lpsazraAzuzGOeT5mxnJzjGa+LqRnNJO3kfS0Zwhdpu/W+v3&#10;Hbx3mq3GqapBbWZilEZdIh9092bJ7Z6Vq/DfULrUP7cm1BI57zagSZjuIOduPoK4fSvEOvaxryTz&#10;33/LB8xxAR5BXjODz9K6jwbo9z9qgEAXcxy6HgEA8McGsqkOWLva9kdFKd5Jq9rs9+8P3/hnwrca&#10;t5jG5kvRFtyuQGxhxj0r5j+PurxXEtvDCD5MTlguflUP2Fej+Ifi74B8MzSRXomvr1PvfZUBihI/&#10;vGvl7xr4nGsRvfRlBDPLuQAc4HY1vlmFqe2hUcGo92ezgKsHWUVJXW6XQ4a1uVjQgr0OdxByT64q&#10;6mpkbgAgz9484PHf3rmUuCvzjIKjafQn3qVJxJuDyBMDICjvX0/Lc+jVZJaM2m1aZZP9aM4wGHI+&#10;v1roPC1y1xfTNJIzbYSACeSSDk/hXnk14cEAjI67u/5V2fgq5hWbU3GC6WbhCR1J6j8elPkXY8nM&#10;6q9jPU5C1mWG6uS7YHJHrz0Fc74ivS0SHceUIPbvzipZJ2JuJCTvHAUjccfWuOvmCFt3DE8D+6O/&#10;WvWo0U2tD8YxdZrm13bOm0Mt9lYCTlu3XA/GmalqUqbcMqpn5fVj61zdpem2iZl5LHAbrgD0qOe9&#10;aRFjwTyWJxyM1t7BOV7HH9ZtFK+tjdi1ISLIrs5OMg55yePyqGO7KnIUHgD6Vi2DIsrqSdoUn61Y&#10;8/bjapJz1zyKJUUnaw6dduN2zeN08exWOTnJIPIphvAd+SzHcuD65HNY8syk7gQQcnr3P0q7ocEl&#10;1dwxI4OCHbI4AWp9grPQJ4m3U27TRTJbyXMqEqWxHg4arF1YyFVeNBv6HHQj2/OvSY7f7S0hVAyJ&#10;wuBwPesPU9NeyZHUfeyUOejHsfapeHe558c1i5KN9Wcja64+xkMRcoMcnG3HGAK0RexGVg7mRSBt&#10;I5G4/X0rEstOTU7sFUbLk71GcAj0r0WPw3BZxqzbwAVJUDIoeGT6FVc1UNHLUgt/DP2uKVll8uQK&#10;MZwBXA61b3FlJLBKhXBGMd/oa920u4LeZGVwRhhxj9fWuH+KdjClvaTY6NtYn+LI4/KphhUpJruc&#10;tHOnKqqT67Hirynco/iz+ftWizmQOd5xt+bHHOelctLL1OTgNxV1bgOsYCYJH4V2ulax6EK97oSa&#10;6BC/L04AqRZ9oCOw54J6n1rMml3MMKODt47+tacVqkhXacsDgg1TgkkRCcnJ6l7SHImZCWxKu3Jr&#10;qklWJGcPlQNg29h+NcTaiT7SkfXJxx612T2dshJVjnGQOc5FZSj7x34ab5fRnQ2FyCyLsMY25IGe&#10;oHQe1d94QnWKWQhv4CGBGO+f0rzPTVJ4aQndkkcAHbyOPSt/Tbv7PMAWZt7HPGQc+ntXLWp3TSPY&#10;w1Szi2evzvmwuo/LAwSNx/hB4798V4DpTEasVCbQM4BPGOgr1lr2K6iuQCQGTrk8fUV43orb9WO+&#10;TADHH1HSufD07RmduInedH1PvH4YXEcWiW6qpZhK5IUdT7/SvQry8iWJ/kUPt4wemema8d+Gd8Y9&#10;HmxnmYn5x696uav4jijdyGRuMbvT8/SvgsXQf1mrZfaZ/Y3DFVPJ8ub0/cx/DQu65p/n2qSRJtct&#10;kkHv68VmTQ6tex/6VqckxjUABnJAAPbP+FUZvEJMQEDOG6jBG3PrVRtQa6yHjYEdccBj3x0rpitt&#10;DrqJNt2uS+H0RXum5YBiQT3Psa+VPFsynxDqzqST5zAt6BTjFfWMXlxhjHEcE8rjGMj3r4x1eUNq&#10;V+zD70zLyeuTk5r3ckjerU/wn434uVLYLAx71m/uR1lnOy2/zMdwRmU46ewr0z4OzNPfzFZQoICn&#10;ceTnr+VePNIfsRAbLbsHg4+n4V33wpuY7Se4eXCBvlJHb6V6WaQbwtdJXbTR+W8L1EszwTk7JSTb&#10;P0h0y5ENjbYB27cEfxVqXrNBa/IBl+QrHJAHOa8wtfiX4YsLa3WXVrZZFQFk3hmHHp615lq/xvXx&#10;HcXml6eYrNQu1b2ZwBnPJA61+X0soxVVv91JR6tq1kfsuMzjCU3/AB4uTeiTvdlf4japP4wvrPw1&#10;ZSHycxy3kq4wkYzkZr6E0rRYdI0+y0eyQRiNFUYP3V7n3J7mvPPhxoEHhrTC6vHPcTuWeY8mRie3&#10;sO1d3dX4s4VgeZGuJuW+ZeM9j6YrfEyslRpp8kPxfVnJgaSTniKjXtJqz/ux6It6jOVZIlfCocMR&#10;3P4Vh3E+4ARNgDl2HJOOxrHu9WsYppI5dSt4pF4I8wdR/OpobgttYANG/wB0jofy7V57oTWri0nt&#10;dHV9YptuKmm/UnjhUpHtLKepHuecVI5SMPh8q3yg/XtWfNqNnbTSLPOke77uflP1GetU38SacX8t&#10;LqItjKsWBAI+laU6E7X5H9xx1MVSTadSKe243xPYxXduYCQoaSJWPdhnPFdLqCpGhC5CgDpwcY9e&#10;lcRruq21utq9xMEXzYxvc8HBzkD9K6bUZ1YuFfeGQEd19RVOlKKu4tX8jmhVjOckpJ2SuO0a4W2W&#10;Vn6uAQAMk+mKIIptWeR7hmEa7lBOeD1wM0ltZr5kckmckAqo4UcdK35GIQ/MixgDAXJzxzipRs1o&#10;SR2ywRqtvhDtyxP9azY7jGBwXyeoKk/ShrtpI2ZiAnbnH0P1qo04Mu0HL5ABXPfrg880NlQRvJcH&#10;GznzCD944weozUkW0MwL5BH3z3b0xWaJkGSQSwbnPPPpxWxp9r9pu7WLeFEroD6Lk+tOOpFWXJGT&#10;fRM+gdE1nVbs6Pa4ji0+K32zlRl5OPuge1e5RZ0+xjtLNrcJEpZppekZPXd6kVxE+vabpVxJBZ+Q&#10;bmBVQq5+VhgdPeu08TNbR2UaTXlvHJdoGbBzg+9fRUI8sZ+/dpb9vI/JsXU56ifI1GTbSOIu/ibL&#10;ZtFHbzyX8u/aXEfEZ9RkVxHxQ8QeJZLuzubXWnhldAPLZMbSeM81m6hLrNlqCwyFjJCvmDy15dD9&#10;3npzXkPj/wCIviK/dLeS0SAxFvmRt8gI7k9BXFPETlzRcpKzVl2sTONOFmorbfqZmp+JtRs5rybU&#10;3+1yRK/Jbkt2bHA/SuZ8Jzxz3Et7522WeZJCm0bVTPBwOK7bwppo1ey+2X5M8IRlbCjcWz1GccfW&#10;ug0CbTdNh1OP7OCkhLMSoDRjB2gdqxVte/cSu7MyPif4zgfT7lbe0Et00q+ZcEANHsxhUHcmsmaO&#10;91Cz06WWyAmWNXZtxJJGOSPp1rOtPBC6pI0g1iFi/wAyxu/zbgc8D1qxZQ31rq8xLTFUgDIs5IBa&#10;Mc8dR+FKTur9SorV6Ht9hJcNHZ3VlI80rSmKSKIYXaRjJJ6V5J4u8DajZXt8jywy3MyOyQ9ViU9y&#10;e7V6JYa1BbaKkEutotzduX8u3AXoc4ZjgjNVtFxrS2sUJYNJNulkkOGXZwFBqrJqKW4NXbvsfL2o&#10;eHfEekXemzQ3rmBYQJinLJuHII7A17XoOn2GoroSi6mRYgXuFlG0kqMgKvGd3rVLW21C3a+jWaNg&#10;twyyoBlioPQH1rjdO1e0S5hnsL29muo2eJoplG2MOMYJHYVone2mxMYKOzPqGb4P6l4ltTfRmwCs&#10;P3Mco3vt9yvQ1xWsjXfCd3DZXAtnglhZHhVCysPfp0rjh4u8Y6XDHBYTi2jZGB3ZDOynBIHp6VV0&#10;XxPqmrrdDU9SNxJHG5ZQAFhwP73XJq5OHKmk1Jb63JjGXO7tOPTQw9SvPsdxa248sB2kaIDIcEno&#10;TyAp9Kx7nUb03Taa1wigygPtIyVfpgDt61xtjq8PiHU4kDPG8owgIzjJx1Hb+VfRPgzwFo1ql1ql&#10;zckeVNIse4biQoyST2GelYyhboNPm22ud7Y+J5bHw2tmpdnS3kgR8fO64yAo9e1fJ8s2oXn2NHtZ&#10;LVXkMbx53OBnJY+xr6dtPFWkyyNBDqSh5IndCRnB7ACvOvAnw7vr6DxBq15eeZ9mhk5Y4ErP90Dp&#10;0FTFN+en5GleK0t1ep8/az4kS01IwQxoFjUhGUEFlPfFeoeHPElpqkTQm8jt9qKjCPG5/fHtT9I+&#10;GMfiBXlgeQ3gIbE0XysoGMKRgc13MH7N9rc2keswyy6VJbE/aYXP3sdSn17V0qKmrWexyRUoybbV&#10;rnS2HheWS1RIbtzKMbTJnDjryawdCudS1HUNTs76KO7ez/djZFyp6jZtH4c1Br2oC2W/NtrKF42V&#10;IllJUKvc1u/D/wAex6LLdERLHJOi+bMXVQzj+IE8mpUFs9EdMpNba6bHpGmfDu1t5ILqbTJrZdhd&#10;nlbKGT2XtXeW+hJpEU11AYf3pUDzSMnHJIBqDT9bm1HQ9Qu7mQXMdkwdGZtxLP02gdgK8uvY7W8s&#10;rW6vLuSW5kBKIW4UDqMdq2ShBXjG91dX0MI887pvZ2tv5nstrrdnrc1yZvs7rs27guCCOg9DXOaz&#10;eutzZWKQ+ZyHw5+VwOnTpmuLk0t7uG1tdNjCQvg3MzPgcDoAO9dbfWWn+G9MNxNfE3Ii8xQR820f&#10;dGDz1qnKc09Nt5EuEYvf0RuzXc4Sd/JntJS+VwhZRjjvXmusWWnXFxbpZQm6uJVJkmIDOW69K5qz&#10;8bXjTRC8ubppLqPPzEmLaw6EdiK5LxH4ouLWUxaffC1mkO3hc7kxggkdKzcrv/MnZXPU9D8C6VrE&#10;s0x0ee5dzskLNtAkUdFHaqsGgaJoMtyZpo4pWkBEZX5o1HUGq/wmu7i/WdBqsixR8siEhmkPr6rX&#10;oet6Lp4t4Z9QgPnI+MqMHaeckGqUW437d9jPntKze/Y8vvPF95fNFp8jxCJp8q6AKCP4QGFe5Xep&#10;raaJseCKLyIiF3sDuOOMGvmHV7BL3xXHbQIy2UhV02n7rAdD6D1rotX0zxFdW6PlS0MjYjB3YK9C&#10;e1aRqyjzdbq1zVQTt0s7mjoqa3d3dtc3MmXwVgTdtRsH0r0+axgs4ZEuJIImlXLDd8zuT0+leU+D&#10;deW3uprvUby3kmQFNgbpg52hexGKb4pvX1Sae4kk+zxZXZkbpB7+wqVOMYtvVvodKu2uiNzU/Fmp&#10;tewRWsbGG3RRMY+GbnjB9as22tw6Zrt3dXEpQBBIA3zkkj7pPQVylj43sdItJlCM1xKDywyGA4HS&#10;uetkuNa2pcKqZOSx+fcPY9sCsZVXo1K7vf0Gle6tboanjPWLrWLmOSARwxsCPlwAd3JPHX8ajstX&#10;tdMit3dWZXXyzkg4Pv8AWsPWFTSo7gKAIlRPLSRs8Z5NeW3l4t7HNALj90kqKhAxnJ+bnviuWScm&#10;29zVVFFpW+R698RtUE95Z8liLRcbRgBev515fdtdyLC0K7gzBRkhguOpPoRXTXcDStHE0LBxGF3E&#10;kEJtzknt1pdT1S3sNLsreEKsxZiwHIQY9T6+9EX1NZK6PO7/AE+8a6jZmMi4+Uk8c8dqv+I9KmtY&#10;bSObdH/o5Vtp7t1+marw39x5s0bHZISFQ/r9Kq6nDfvrSwb2uZDGgcZ4bdzj2AFaroS4r8TnvDs9&#10;nCtqswaFY2/eS/ed/QAVua1bQStPJE6Ksa7gM84PrVHUb65lktrO0sokcT7miA3OWxwT9Kgj0ebT&#10;9LvDq8ItrieeR4V3BpZgfujAzzTbGo20sQ3k8DRQusON2AHJK4x149KNaRJLhWiJZJEXOehA5Brn&#10;7JEuYWd/NgcEK5l/h+h6c1o6e8jzMgAaBE/1j/LkdqtF2NS6+0nlrhRtUSbQcNgcZUe1ZWk6i1y6&#10;PcSkqu7awHz7VPcnqamdLie6jZIRAyQ7Dnn5WPpVnUPDv2OOxEM5cT7i8ZPPIwR+tK5Wu5a06/gf&#10;VpLqymlZsFpFXhwp9D71fbxDKJ5b29hA8tWCtndIu7gDd7Cqvhm8g0iy1AeYq3EalXZuVXc2FT8K&#10;5zWo7m7Ty7edGRyr5bAwR0BHcURim9vK5XM0vPexz/jXxa093piFG2wqZQSdwTHTJx1Nea215rWu&#10;y3E4tpJELEIwGRn2rsPENxp2jNMEtCZZNnnF3LRn12ioNP8AE66hOViujHBBHlowNq5PQKB3PpXp&#10;01aCaj8zhqNubvLrsVtW0W702PTLmSaL5IZNyFgCrHse1WNO1WOz03Uml3bzGiJH94s7tnj2IrC8&#10;e68kV/p1vLAvkBWIcZA3HtijVdevIdES5uWDSPqyBQFCny44/uj2561Sg3GKtuyHJKUrdEZNlq0y&#10;3M11d/L59wH2FcAbeM889K7fR9Q0+P8A4SJ/tDyHyVcEfdAJ5H1rOn0X+19L1a4+X7dCvmRRKcjZ&#10;jkD14rm/hxFgXNzJMptwCpixyxPABz2onazJhdSj56ncaBoNxFYSa3cwuIZNqxFBl2Ynjb71wvib&#10;xYdXvUFqrLPbShGixyY+5Y/3hX0ppniaz0a3tSgE58s+VbrhhHK4z1zgYrznw58NvC/jG61K28ub&#10;Tb6HE013E5KFCdzB8nlqxhUV5OSemxtOm2oqLV+qPOvDWlRReKNKnnnPkg+cuDlt6nI3Ada9u+JT&#10;xtp15f38TiTUJvMjYJkELwq/WqPiDVvAVvFFBpdjIiqFjN996WUocEqOwNP+LCX0nhnRYTbzRQW7&#10;HySfmkYyEHzG9OBxWU5804aNdNS6atCeqfU5mDWoNOn0eWbet9clIRGOiqxwB+NaPxKu4JdZuFFw&#10;pMAUefGmzdIBymR1xXLeHBnUri/vYjPJp8AmjV+N0hwqE/TOcVa164jE2mi5sGkgUbnKtgguSTke&#10;+afL7yfkPm91rzF8WNqEmhQ6qJD5SHaGIztbHb8aq6v4sublDDa7lSW1SS5c/K5JXGCe30rd8Q6z&#10;pWoaRp8FpO1pb2rNILabrI2cApnr7VzXh5hFq0gmuo1hnt1WRpBxlen0pwjo7rZsmcnzWUtGlcre&#10;FtXOleHb9DsFnNdKp3KfMDEY+U9OteJ2t+LSa+WZxcKpcxK3QZ7mvbvFPwv1LXGUaPqkc0MMZmaI&#10;OBkDnOBxk15HbaK8UscV5EoLh1Iz82V9a7cMo2k76vddjir894rlsls+jO/8B3cjaRq9rKgMd9ZP&#10;83QAj0z1x6VV0Dwpb6loL74XxYWz3gkP3A0Xbj1r0HwbPaQeENW0iS33XEKPPFMASuDycGqmnWPl&#10;+BPKu7prG31G83OzHloIeWQAdd5rJTanO2nvo0ULxhez9x/8McX8KvDF/d/2d4k1PUIYLKa7ZY/4&#10;5H2ckKvYV1kHhrwtcSXl5Z3NzOMyu5nQRqm85GcnnnpVmGK8OlOjiOK2jkL2kcWMRLtwufXNeJaB&#10;PJc2V9bCWVmnOWwpyNr8cDrit9Zyk07K9kl0REVyRhG13a7b7nX2OlXnh5HuTpnlfaJYnikJDKSO&#10;rDPXArqta+I1lJcXV6mlpJPKigu4xuXGMkeg9ah0m7e60HMySmWCcxxRBssPMXnAPPNcxqFqbKW5&#10;3WzoVjHmxkEcHoOR2zUSfNJ31ZovdSs9PM14fEF3Z2kxigEUsW24ikjOOH4Jwfeu0+HXxVt5daN7&#10;qyxJJDmK2bGP3mOSRXCandwQHS/Ny0Ri8p8DGwOcqCfrXnHijS3E0txb48pJAVUDAZvWo9kpXT69&#10;R+2lCzWtnex+lfxFtLrWftVxbBmtX0uJozjiScdzXH+AtLsIdKhubmVYZ5J9rS42hHX+lYXhTXdT&#10;sHuZLy4kuLY2SwhC4VEkwMFV9RVX4hPqOmeEoLKSCJTK+9Fb77DOXavJcHdRvuz2FUjZztsnozgf&#10;2lZJLDxDBqHmJNFNZoodOQ2OMj3ryLRr+5j8P6tJbkCMyQoTj5gznJ49az9V8Xz3+k/Y7gDyIQwg&#10;dvmZRn3qXwFp2uR6ZdrKh8o3sK/vBtBUgkvn6V6kafLRSb1TPAqVeeu2k7STfpoek63fXmrxpcln&#10;hOI0SPGRKigDJH1rDs9f1aygvYdRtUVYXPlgAEEEcCt7U9cutSv4l0+AI9vH5fl+iA/e59q4G7sb&#10;zTtQ1NLu584TAGF+vJH9K56cenKvQ6akne92zqdJ1WG2htrm+WNzLIdyMgIkJHyqPQeprfv5/CFy&#10;iw/ZZtPuZir4hPnQM69M7j+orltXtIL/AELR7KJyZAwXYFwZGI+9urt/iN4f0k+D5L6OVYbizWKF&#10;UC5LsgGeR0xmm170d7t20LV+WT0do31MfXxqOpNa2iWkXk20JV51O0uT0OOowKl1j4Y2Okafp8a3&#10;0Ki7UfvVYsfN/uke9ea6Xr5uLuz1JJmjjEYRkJyCV4JP19K6b4kakL/TtmkhyFlSaSE/eGB95fY1&#10;uqc1KK27mHtYyjOTV30PEvHLNZGLTl3idNzOQMAZPAAr0XwH4AtNa1PT5LhfJjtljmnlLYBI524P&#10;c15xPrM2p3cM09ohmgOJJG+8VXjB9T717n8Lr5W1HT4LuNfsbmSYq+Rlh0JPp6V14mUoUdNHZ7eZ&#10;x4VRnW11TasmdN47lvtO1K21G40tX+03n7qN2IjdcfKxx39KwtLu114w6lf24jaK4SKNIsqoXdjp&#10;7V7b4o1nwhqsOnWetWN7bN9rX7BPnCHHQf7p6V5P4Ve2fxJdQToDaxvLuQceXszgg+9eLB3pu8bN&#10;L8D2Jr958aab28zq/iH8Qru3RLbT9R+WO4UCIABZEUYOSOQ1eS+J7PUPEVwuoWVlNPbzyokkYUuU&#10;eP7wyOgNUdRmRbzRfKhAWG6YyuxxuRjwSK94+GWtX+gtrt3p80kYuMoBs3AKeCSO2fWlNezhFpag&#10;pOrNpt2PIXt5prcw29iiQLcnfJv5jx/DXf6Xod94mN9Ctst2oiBkUEbmKDAC5xkj2rzfxDfXDSbJ&#10;beRYxKzCOH5QVJ6v7V6P8OZNKnNzAsUUFztZoJlkYSJjoN2RyfpWk4tQUkKm05cr6nzX4p0e8glu&#10;bS5ifFrJsjQghyx+bBB5wK8uM00kUtu8pZmcMBnge/1r71tbvSPHlvp6XTSf2rp0ssJaUqPO3HAD&#10;Y6+1eVa7pGg6JeTW974fSKeJvnyM4BGQTz1r18FjElySpvmPNxeD5vfU1yvQ+atK8SiydvKBLISo&#10;LE+mMY96+k7DS7i58KzfbfJgneI3RgI+doAerfWvnfUb7S59bkmsolUK3mlWX5fk5PHPFfWlhrWj&#10;+KfCk095eR2usSRpCs23AkhbIUED0rtzFuMaTUbXaucmA1dSLmnZO3RM8V8H/FXW/wC2tKitpI4L&#10;aO9ihEMa/K2Dk19Oax4k8R3us3tjp04eTUW80yPhFUpxtXPavjvQdJm8OeKtMtriPf5U0kwcdHBG&#10;FNe7HWIdc1G1kv5mjWFJBAi/KXbBJzjt7Vw5jTjzwcUrcp1ZfUnyTUpO/Mblr8KdVTUZHkaG6ujI&#10;HLRTKzoAcnPt7VfvbG41m/udO0y9Zbsy4EMuAu0DBAPavP8Awzr1+df0FIpWWNiciIYZc8EE+lel&#10;aje+GItcSa2ka1ntQWlLsQ1y2egrzKnNdX1duiPRp8ji7aK9nd/kVV0zUtC1m10fVtOaGWRR5BV8&#10;o205LA1RsvFGqaf4kn025vZDbm5MWCcsmRkFT6V0fxT8X2fiDVfCk1m0gEKMJGbgxs5wPw9K8u+K&#10;viq1t9c1CKCwYX8FvEWlbnHAPAHf3q8NQdXlUoauOvkOtVVJNxnopK3npseaeNdWtb25RUshA4le&#10;FihyZcEjOPU19WfDzQ4PDngxrU3KG9unE/ldSu3nn04r448ERXeo6013cW5c7jhDwWLdx9K9U8RX&#10;Wp2929va+aXuYjEz87o1QZJFejjaPu06SlZLU4MJW1nWcW29F0PljWbWSO9vo7yOSOYzyMyn+Es2&#10;RivsLwzoF/pXhnSd86xwXjRztGfvMYhwT/QV82X+svqckC3GFkgzGJGHLhfX1NfcGmaHdXvh/Q7J&#10;ZB9r+xpJEo5JRhk5J6V0Z3VlGlRjpq9TjyWhF1a8k76adDDvfEM8NqjG3id1my5CcFXGCG+g6VW0&#10;rwxYanqC20sbfZJUKl0PKO3f8K6Wz8NWdtpr41NJp2umFxGPmHHoe+K5y5uRGwijumi8kvcAg8na&#10;pXH0NfKtXbsfT7Wvr5Hqus/DS7kvdJt7edWgt4t8Tx8rc4HzZ9BxRLqMlnp9t5DeXJdFxAR0I3YZ&#10;T7HpXl/hj4qah4VhmhuLppbSa0lEKk7zFI6nG30UmvTLHV21j4W6RdRwIZdMvVglx1COxOSfxrGV&#10;GaSbWl0kzrp1qb5uXSXK216Hylql9Kt1dQmMTObYpHz/AKkFun59BXl14qQrbTrNv2s6yhv4j3GO&#10;/Fez6mlnHe6jPbQbJJVKGLfuYHqSD+orx/xuLe2azUKFi8sbTnd1+8x9TX2WXpe6rdEfJ5g7KTbR&#10;5rfCCO5ZraTekjZUY5jyehq813NjYpwRwhxtyO+TU2m6kkFzNIkSFdoUgdCD3x6118WkXGo3EINq&#10;rJCnmHywRvx/D9TXtTmoq8tkjwaNNyvyy3eyPpr9mr4e6L4xS/NzrI0+VLZ44rOH/WyRn7zgnriu&#10;n0m3tU1TVrCRGMkMyxw3O0hxGh6N2wcda0PgL4M8Q6j4iDaV4b+zXEVoFQEFVjEn3yxPfHasrX9K&#10;8QeHviJf6dqm2SO4IO6FgwXjIViOma+LxlT2lataS2uj67Cx5KdJNXd7PQueMNbe/wBLNokMRc3J&#10;dXjJO7YcLt9vWvZ/AVjpl9PapqkoWf7KixlTtyRnIDf0rwjQ9NkmsXW2t5ZpvtEiosa5EYc+vQV6&#10;Vq+r2HkaNpenhGurW5X7Q8pIYNtxgGvBxELKy7s9rDzd3J9kN8X6xDp+rQ2NovlefMIjORn90Bk5&#10;J7k18++Ntcub2DRWMwWOykkhSd16qxIwwFfTPhfw7YJJrv8Ab8MskdkwYxudykOM5Uj0rwL4iy6N&#10;p41Sy0uAyRNGJYhcndtY87RitMp5XiEraonMeb2Tbdk+np/wxyvhTUodL1TVrc3pkSTTScp8u3Yc&#10;4U+leK22pam7Xky7zJNI0sbFdxcjrnHoKqRtJOYJLdCGZBHcIMlgc+g/hNej6FpC3LXdoiyWscdv&#10;5qTudwVj94KD1z2r7mFJQcn1dr/I+WlN1FFXaSva3mdJpupwBtJm0i3h+0tbbbp8B2D9SR1I+tU4&#10;NV1LTP7Q82ze6yFZQTkSr67jzx3FeRw+IZNMuS8VhuIyrSEbCxPcAYFegWHj2+i+yxXF3GykhxE8&#10;agKe3zDkVryPtciNWL0vaxmf2nr2pOkc2niK2+d3NtGMKp7kDrivvv8AZj+OGnwTabpNpdNOVgKT&#10;grgsq9yDXyfp089vFdXoRZXlYxhYmzGN/QnFdf8AAuytPC+rXMtgpubvBaVyeApH+rXHf3rxs9o0&#10;6uEqXunC0o27np5PVqUsVTs7qWkr9vI+n/i3qNvqMMwjd4vNuUlAVC2OeuOO1eXax9q1G51LyNYk&#10;uEu4I4GijTa42oF4P1r1j4ppq+pWPhSWxMUT31xLHIzjBhiCgFyfan6IILDWLrTraRYEgtUUSLGH&#10;ad1Gc57fhX55TXLTjt3Ptqi56kt0tFf5Hj3w58dL4T8TaTeaxZSfYbV1XypUP7zy12nhupPNeefF&#10;q38M6zrl9LoUksVrcNJKLV8jyDIc+XjGMH26CvoD4m/FOw1jwPI32K3l1CLUYY2RotweBn2sQf7w&#10;rmNC8OeE7PX9SaW2u7rTBCshgjkCCJiuWDtg4X8a+hy3S1Rxae2nkeNjYX9xTUlo7vz/AOGPLh8Q&#10;Ne0nwza+H/D0scDXNsLeWQ4LFeSVyfqawfDvhdbVrKDUYHvI92JQqeXErdRlsZbHfPFcVZQyat4g&#10;1PTNFtiypcNPayPKu2KI87Wf27GvoSLRNW0HTpo7nXbO+juIx+7tZRJ5LA8iRsD9K+njFQ20b1ff&#10;U8Fyc9XdpaeWhzepMbqSQCPIJG1OAAvbbVB41SRVULgdB97B6E4Peo55F82WXqNpCkcfN/8AWplz&#10;OzxEBNzKobjAye/1+ldUVaxizG1CeMQviUoFb7rckE9xXkr3+dU81pSVjmTYy9AAdx/Cu51W7WIH&#10;bEcgFvYbhxn3rrX8C6Nd+BNJuLfU5G1BFmurqFYiBG5bbt8wdcjkCulSUbN9dPvOepFyVl6nvHjr&#10;4u6rq0GnaxBHFaabcX1rawWixD/SPs+Bv44yD1rjP2n9C0zxPeTJMWW9gzEu1dw8tOdxb3LdBWP8&#10;BfAln4i1+C31jVZY7O1s3uLSHdx54bsGIGfoc10vxo8a2NtJ9nu5ooFBfyGUZkfnG+T2PasKEXHE&#10;xUL8yTehGLtKhLntZ2R8EXnwwtR9mCZjKHJJ+YuAepruJYdrMqlGVR0J5H0z3rauvEelXUhW3udz&#10;4O35cAetYLRLtztD4OTg9fxr6mHPJLmbbPlnGEW+SKXoQSbsOSQBwVzxwOO/es6ZEKg8EdOM5NT3&#10;rAhRna+ORtySKpXUhRCWfB44x90+vHat4rYR4140mJuEj5BUcg+tcjAjlsqucV1WuzCW6YlAzE8l&#10;jwPpTLSzCo2cAn8q71S1TPDqyvKRimeUH7v616P4Q3tYXTN8oL4z14Irl2tgMnKjHcmu10RDHprA&#10;fMGfnjpjt9a1aClpL5EMzNudlXb2Prx3PvWRdbAi4zuLcAdfqa2ZlYklnAPZW6/pWSwIzkqD3xzj&#10;6VDG7J7GJrkudxVT0UY9MDFanh1XWwvyXPzBAR/wLvWRreTKSD6A9q19FlUadedOZkHPfHas5Iaf&#10;vM62eRgoUOBmMHPr9cdq9FhQp4RuHM2Aclc+owK8x1AAemWUbcdvr6V6TqURi8ERhs/MRkD2Oc15&#10;uIX8Pzkjsp6c3oeIyXDEn6DOfQVpR3O6DAX/AJaBzk8kAYrE8yJmVeST057VtvGjAOiqu2MZ75IP&#10;Wu9LY5oXPf8A9nfS21jxdpliF+a6PlMemQ3XFfpp/wAFC/ht4Qj8NaHqYslh1Z5ltkuA2GaKGI/I&#10;w7/dFfAX7D+p6dbfE/w7NqN4lvBA8szyy/dUKO/+NfX/AO1L4yvfGvibTDcW32bR7RJJbFJfvT54&#10;+0OP7p7D0r4bPa6o4z2j3iotfLc+0yPL6mYVMBh4ytFqbm+19rn5dWWnJFcJA8DKCgdNy7TID1Jz&#10;Wt4mQAR25+eSVFZNp+4W428cV6N8VtHvJILDUIkPmC7EMYA2sUYcHHpmvSvDvw30/TYI3aFZr5UU&#10;yvIRiNyMlRjuPWt5cTYeGHp1Wm5Sv7i7o+jp+HuKqYzEYaMkoQUZe1asmpdl3PS/2KfhV8RvDutX&#10;Pi7/AIR9o9EfSL+CS4kcJvXyz91c5Pz45xivnf4t3aLNpMbqQXaSWRs/dAOP1r9x9FZ9L+Afmk4Z&#10;NElbH+1Kx5/WvwQ+NOpPBrNgrqrf6GnAOATk1xZbipYrNsPOSSbp81l0uefhYxo5DnsV9jEQpJ97&#10;M8g1SINMxhdhC3LAjO0Dn9aq2d2kUhzKRnIOOTtP9K1LXUFljeF1+V8ZOcVxOoWs9vdyIGBAIIIP&#10;8NfocoX0Pzab1NTUpmmuIQm59wHJORXp1po8dxcwrc38cRMK4cgsBtHQ46VzGk2yyurKRlFG0kcH&#10;PVa7O6solPy5G4cBs5BrjrNJ2BRvch/4QW6l5+22skZkwf3o37B6AmuB1TUruK+uht8pd+zgcBV4&#10;A44rtf7KcEgtklTkNyBn0rQuLJjCgZVDEfd44AqIyt5g1poc/wCAFs21yD7RArJtYgMPlzjgmsDx&#10;JOrPgMCUYrx3+brVjVJjYXUTxEE7SvynjOetcm8m8yED5Sc/jmumENb+RnfQytXnmhupQvA4Jzkj&#10;mu0+Gl0yT6x5mP3lmQR0GAwP9OK5rX/MVFuI4tqDAJz1NbXwxtLrUtbFvbqDJNE4GenSrqpckr9i&#10;U7SO0kRjcS5+4nzEDrnFUngjBPODnOc46+let/8ACnvE7XTP9mjEfYlxkn3ok+EHiFmCyWkasBnG&#10;7AHpivO+t0V/y9jt3F7eH8yPBNfu2jtOQcSJgZ7DP9a9V+F0hSbwW4X5RrCY9OBn9cVZ8SfAzxXe&#10;QIsdmm4DGQ46Zzmu38EfC3xLYDw5DJaIGt75JHcuMKM9cVz4zF0XQmlUi3Z6X8jOrXg1L3lseNfF&#10;W/Nh8SvENzJZ+ZCmsTthxlXCSE4z710GjeC9W1dp9Y024swtzK7PHJ+7EZY7sIO45xS/FvWjbePf&#10;FMLxxmM3zgqwBAzz3+tctp+s3OiW1xHb3g3RSHyeM4Dnd0rrw3M8PRtu4R+6x0U7WTZxPiK7vH1H&#10;ddyRvIrGN9owMpxivTdJ2TRIwUMwTHpjArw6bUpLieZ5HyzPuYnqSep/GvXPDVxm0iCyEMoIz7H+&#10;tdtRWijqw0tX5nfWmVYBsAgHJyADn+tdBp0pWSJ1cfId3B5znGKpaZps11DeXEVuzw26KZmUcqT0&#10;NaaMmCxKk7c5zwf/AK9efOa7npRZ7j4W+OmufDbxFq91o2nIJ7mxT9+QPkLfx/X2r1Pw94Uk1m38&#10;O+KI/Cshu4bo3+oXQn3m8DZO/YODyc4r5I+KesxxeF4GKN8y71kHJJi6Kx/GtL4BfF9LaC00i+1m&#10;5H2oshjRtsaKw+X/APVXj46lXlR5qLSakua93ddT1cvxtGNbkrbOPuvTR9DnfEXw/wBVbUtS8Svp&#10;dzFp9zqEy/aDAwTzmckrwOPpXuPgjVFla3t4oVcvIqAjKgn0OehPavT/ABb8QvGen6KfCyaVG+mu&#10;TJFKkqDqc7iMkivLfhTrVp4Y8Uy32v6NCUuAscVurGQMV/iBXofevEzKDq0KlR03KUYtwjF6s/Qe&#10;GOPMfkzjQw9aEYyl78pRvb5n0T8OPhj4K12HVvE3jDTUWw8Pu1jPp7OVkkLybxJkEdmr5d+Jlh4T&#10;/wCFgQaf4c01LSz/ALeimsS0hf8AcInzgMexPOK+7fiZ8P4fiF4ffUPCqwxQR7bi709nbzbuReNo&#10;x3Ar48+IXwY1/wCGtp4I1vxP4Ziihn12JiyTrKyxMhPlsBkrWOTVZ1aEZyhKLaa5X07HyGe8ssVW&#10;qNxk5T5nJWV76vY/QLwN8Tvhp40sxbeNdf06W2t5rhfshO4Kp+VWZl5yuOK/Lr4qSaVZP4h0XR7+&#10;HUdKh1h7m3uYQVZ4ihwpDY5UHB+lfcHgf9lrwx488XazItq2k6dPbImmLblis08g3NIT3wD06Vx/&#10;w4/Zm8B6XrfxpsPGGryTWvhmBZI7i3bym/eLw+PUZxj1r1aE4xUZXb13PLxKd4RvbTbt5/M/OhL/&#10;AOz20kLOEhnzJ5eMqSeMf0rq/g1qD6b418PNaRSBpb6FCoYjdlucj+Vc7q91bvAIoDJjezLwFDpk&#10;gE8Hjviqemm400x6r9ra2a2YSwSLkvvU5wmPTtXtp80XpucinyyTvs0z1n9prX/FmpSam0ujpYaP&#10;BrIRljGM3Oz77/7TriuC+F9uUieQSHeZ2UFeuBzg/wBK5Xxl8WvFGs+F72wvbhZbe5vortyx3Slo&#10;lKgk9ehrsvhdIslpayAkAOSeMfj+NYYm8cO7rqcuKrqVScrvZPU+gPDvx21fwQuv21hOqz3NxE7T&#10;7FydibdvTnI9a+sPgh8JLLxz4cu/EniKSaCJGEdoLdCjFmOc7V6tk8cV5N8N/gBp2ow3Os6/IDBe&#10;3SfZYIclnI6EYHrX2Rof7Qaxapq2ntYRRaVpESBpIGBm+0QDIZ17Dj8641KPKvzPpML7dUly9Uvu&#10;R5b8avh3pfijwxJJp2pX32TwszoI7qL/AEyeaUBeVb5tme9fmpqOg3dzop1+HSWjsopBA78MI2Y7&#10;cN3ByMYr76+PXxz8G+JNR8MeLdNGox3dqyrqrJkRTQng5UcFh2pvi/w34Ktrcxa/cPa+FdVi+0W6&#10;xny7j7RNl0kkUZP4kVrHESptWV02lc7fZqpC8k07Xto3f1R8T/G74W+D/C+m+ErjSfEIuG1nShdX&#10;EKyJJ9mnGBg7eQCc9a+bxZAwW8ZcS3DnO4/cAPb8a7XxH8ONQ8PCGXUdMu4rC6ZjY3UsTRrcxqeD&#10;GTweOTXL3OoWlpBBHHbbZVYlnY5UrnAyPavXo6wXv83meZW+J+7y+RYF49tcR3KhYp4ZA3lKcbdu&#10;PmyvWv0k+Bfxmn1HwpcRQWdvLfPch7mBVIk8j7gOT2POfSvy7s7vy2vWk2sVfdlBw5PT8K+zf2Nf&#10;H+oaP4rub0QW0kRtDbzCfCAKTkFc9fSjEwvC/YqhKztZO/TzR9+fCv42aFNoOu+GLmG80jbcutpd&#10;wD5TFk/Mr4A4PBHpXO+B7qfwFfa1ommeILcNpy/2il/cHME/2o8q7LxvFY/xS0/w7ruiQP8AZL2w&#10;i+2oIBGhiEwlfMhT2PIr3LwDc6JLdaX4Wl8DzQwSQNcpHdRY+2Mg+U89cdcV5VR6JXO1QjCM5ct+&#10;a7knb9TwO/8Aiv4L8W+ItItNX0uyQkbbm9QhhfjH3S3GNp5Fbviy3+JnjTwpdeA4NHe302K+wupu&#10;3P2FmygfI5wO4NVvjV8KfDmm3F9qT+Dyr2jyMtuhPlKdud37voM16B4osvGcn7PsOr3OuyabrNoh&#10;uT9mkIDW5O1IXwfmDKfwrDreLs0dEnDkptpNN2Sve1z4L+Hf7OnhtviN4l8GeK9fllNnbEWRsPl+&#10;1XBUMiDOecGvmLQda1HwTq+t2LaVavOjNA630W4xhT6HofevpjwFYX/w78daLq2p6ZJqbSyrIbZW&#10;YyTSt8wdGPJxmuB/aI8PeJPFfj/X9Tl8K3ulLchr37NMmHMUaDcwP8WAO1enSrc05JzTi4r70cNf&#10;DuMY2g0039x7v+w54Sn1TxNd+JryFIbXTlcRKxAglml5brwAAOa+wdf8aeHfGPxA07SrTULD7HZL&#10;G0lrbsAsly5LFgRxjAwRX46W3xHu4tFg0e0uJI4d6nG5lWVug6Y5b3r7d8H/APCHfDT4fJNe6Suq&#10;+JdR/wBK+0bgptI8jgHPBXn2pVoNvXrsjOmlzKSu7K1+1+p9jWPxPisofGtnDp0urX1vLcrFGyM0&#10;VtBESsYUAc428CvGPBvxOfW9Q/tPXPCt0nimNBHYafa2zxlIVbKyFT2z972r0Pw74p1vTPh7f+It&#10;HigtoLkedHdSyDzpC6DJA/iCnrWT+yh8WtY8T3/iO+vGuNZ1a2tntLaSRVijRXO5hvx3I4rnjH3X&#10;p1XyN21FTaSfz32+49o+LWra74w8E6j4flgh1J5kjklFkgi+yqpBYFicZXvivDvAHwxh8P6rHpFj&#10;4htYPOjE9sJjt/tDaPmglOcIydj3pfH3jDU9U8L+JLe70CLQ9Si81rW3WQwzXMn97f3U9gK8F+Fj&#10;fFXxPoF5b6Polpd3d6YY1lvJQstu0RyJRuH3c9TUKLafvaXW7NYQjTg0korV6I8b+Nfg/wCKHjca&#10;146l0xI9I06d7FmSdfNjihbb9wHJUHjIrhdAh1PxHoFzr4uHY6C0AjtnUldrNxsHoMZOa+uvHP7L&#10;vjXTNJ1HUNY8ZQuGhlkvrexn2RwSgZ8tl43bq8v8M+HPGngj4Ya9rcd1bDTDJC09pMP9IcSsFAQY&#10;4BB7/hXbGsnBJWunZGSS1lf3Wex/E7SPh9rPweHjvRs6J4ltFjSZXlMbX3mtsfagOG4OcgdBVD9m&#10;/WUn0fTbuLUVdba3Iu5JB88Lk4JDDoozxXkXifxurf8ACv11D4XalZ2NtM08f2qF9l35+PlXcoDD&#10;0HpXE6n8drzwTr3jGw0PRvsVtq4X7VY3kLRtEWHUKR0IPFOnSlKKilre61/AiTUbvmum7a9Ln6v6&#10;n8VtW8N+GrS70rSF1PSrnbBLcSsAz+Ydu5eu4fWuM179mDStWvGl0q3vdLEaJdiPT2/eGRvvMfMB&#10;BJPOB2r5h0zxDceJrPwxp3hzWnfTdHjT7U7NhTcPHydjds9K+t/h78c9T0vQLnUtVnlaW23wxCTC&#10;i5ZBtAix27VzybTSdyVRcIuVJK7evn2OY8DavFqdx400N4F1PUtNs1f7XNb+bcMSDtUr/eBFeReM&#10;/C/xA+LHw8XUDPpNnL4eM0zW6KY52EHBOT04GcV7t8ONM8T/AA01DxF4w1u3iSDXlS4DRHMtlK+d&#10;qyj05614j450Pxxq1he6DZaqmp6prMkr2z6WRFHbxOd7pc+mQep61jF2lF36rc6k3J1LONls7323&#10;R4h8AP2oZdK0PxL4V1rSn1YatG8EQkkEgneRSqKxbpg45rpvD1/o/gHwfcaWdJs7jxF9pGyWOLfL&#10;bQupEiu3UbM4+ldh+z3+z78P/K1zQNXtrk+JLWJZIZgWZ4Z+TmILxhe+a5n4zeONE+Fn2Kys/D/2&#10;7X3LXVxeSZlaSKdSrCReoII5rWc4yquNNOz+5s0hFK/N8Ss2/wCvuPOrnW9Z0PweUsonmvNVvzb2&#10;08D7jGHIAGPRzWb4H8Iz6P8AGXQNF8Raw0bzwnJtMMTM4yASvqM1P+zj8JfGviO6PinTbR3062uP&#10;NezlkMfmsxxiBT1xkmvWZPhnffC34vRajqemmO1XTZLqwmmzKjXD8bcnONucY610KcU5xuno/wDh&#10;iJy5rWeva+p913Xg2Oz0HSNNPxANm8dyVjjkCgtGxOSV6k4714/+0v4a0LTvDXhOy+1i4it9QQrP&#10;DJ+8Kg+o/iJr48svjtqfxM8ZT6LNYQTXEm/ypwCqo8fJUD+6a+xx4b0Gb4ex30Vmb3XNKYXEluTu&#10;igmi6oy9CPSsZwcW1a2l9+hjSvB0pSqOXv6pRVrvudZ8LPBNnFcR+J7eafUbx59t5YyTLsVQNo47&#10;uvX3ql8Sf2j/AA/ol21vqKXNles8kMKFN3llzjLEcAY6GvkDxX+1B4ns3ubrR/DcGgeWStzcE8Tz&#10;EdlPf6V6bb+CrT4tabY3uoXIga8jH2e9s4980kyruzJgEKikdKz9k4pX2fY6HCMqkpzs7LS97ryO&#10;1+Cnhnwdq3je+0mK5urnzLdbm4QMwmHl9ctnOCT27VofFK18R6Xew6qZ/sUHmG1SzByrwKPlJx37&#10;81pfBz9m5vAnjLRNSfx002s29rMk6iJUhlWTOAx6+/PpXmP7aWreJdSutM0aw824v3kypsUMizuR&#10;xGmOhx61kqavFXtruEa/tK7s1KDhfW/fp6nx74p+EHjPx1roubS1t5QshKhpAmVB5wGIBr0KGzk8&#10;H61pNh4k0G20+e5CyW0edqxqn3ZADnJYjk9K+dbSw8e3mu2TSS39i9tL5G7LxyQyA4O7byAO9eif&#10;EHwL4y1Dx74abxnrl4I5USAahJGZGggj6SKp5Ke5r0FZpRc42S6BKLTvayv1Poi/8W+MfH3gPUpt&#10;K8Kw6tNbXjmSeJQgiW25DRt1JOOnet74X/En4x3/AI28F22taC9lb39q0Cef+6iUKNxlf1YL0Het&#10;fwD8Kb3wXC/9gfEVzb3Fxi3AQQpKGJ52n7zehHWtj4jW15rFroumReIpoNQtS5e5kyDMXO1sEdOt&#10;Zc0UrJJq+jOZrmlZWtbt5H1Pqtp8NZbu50a8mS5DxMk0NqGSORz1GV43V4N4IsdZ0Xwxq9hbo0Kw&#10;ajLHpkF4uSlspz8x43cd64vxZ4l8S6SmhW/h7w21wunzLHd3mNsaNtwTk8sTnJqfRfiho3jnxda6&#10;VczXt9qEMLl/I/dRx7FywIXqTXJKMnsl8v1Low5I+9NtaX5n27LzMv4SfF3wemu+LLnXLS0XXNPj&#10;kksJ4AVM+FwQPf2r55/Z11658Qan8Sb/AFKN7oNYSNE8kbSrbySPgKn90nPOK9k1D4X+I9O8OXHi&#10;OWPTW0Ka9CzJHGPtttCZdpJb19q9I1h/AXwk8PTXPhu5nt7jU3V0luAWWVYmDSEkjHIrRyjFO0dZ&#10;JWNak05XUm7u3krdPI/MPxT4S0PQ/iAtvq1riwhlSeVI3LZWVdwUseeO9fVHwo+NXgPwRqHifU9C&#10;tXhTyk3WTthXjb7xHr9K7r9obwdpvxasfFPijws1gy6ZYw3N3Ew2y3ispZjGR3XbjHevyFiWfUJp&#10;GZlQ87R0wB24rvpQVaOsmmt/kcdSfL9hPmWz6XWx+0Pgz412fxB1O6n1O2j0BTAV0q8uoTJBMSfu&#10;senFeb/Ef4n+DdEtdBhlludSvoLsLLMrlI1i3/O8Kggc/wAq7L9kbVtUk8DwaHrGpWAtbpmXT4ZY&#10;xI7j7zLvP3S3aup8HfC/wreL4hfU/ClotzHqskMHlOrum7aANpJwcHOQK46nIpSTV1qdlO8V2slZ&#10;Hp3juPxD4j8MnxT4Ih0xUhsXFslzEXuSqrufa3I7fnX5ceCPhTrVhdW/jDxNawx2kF4t48ch3yyS&#10;53orJ2VjyTX1JN8WvEPw38Ua34HttMnOmTmSSyaRlYqs64OWHAVe59q9L+EvgqPUPCGpXviq9d9E&#10;bVWDXMuFaW3RQQi5/wCWYbgsO3SqjUlSi7LSVtethQgor3ndRfupfr3N3wRbfBn4u6fJq2rmDTdX&#10;juC8gt2EQi2/dChcZHfJwK8l+LmnyyeIrTw1beNYdf0iGaO4ihOEaNj96N5YxgMR6HnvX0XdR+GP&#10;Ez6drPh3w3pNlZaUstpc3cMiRfabcDHlqo6sQOGJyKl+Fnw80O7utft4p7CxstYshNZyvGryWkS8&#10;NySMt3BNc6m+bRW7ApKEXOTlZauLs7fd5E/hz4q/CW/1jwkqadZaZ/ZYnt7xZpQWwi44DDJwR35r&#10;P+IP7OXgnxXftq3g7xeon1hZvtN22JGVMfKseM4PbPBr86/hd4s+Gvg3xl41j1XRZtc2Xksen3PN&#10;wGVSVZiO4PXNffug+LPgn4X07RPEnh+I6bqhnEB05J2KL5vLSPESRjHORXbKl7N6N6pPVWOSrzJx&#10;cOfqrX5lrd631PkL4K/EfxL4U1EfDW7f7BaG/uWS8AKTuxJGNxPCtjivd2+BnjXxDrUHhyDxjffY&#10;lgNzHdt9zJP+qz3r1b4oJo3jbTvH9zHHYzamtlG0V3GAjIwGY9h6k+prcsfDsvgrwHoMq+KXv9X+&#10;zKRsYEKxXJO0clexqnNP3la/X/MpVHFKKVpPRaX1av8AgeT+FvBfxb8LWvii3tdOhutGYNBeTi5U&#10;yiJP9a6A88gdK9h+CfhXz9Sg15tPhs/DNlaiKwiuUPmeZ/EyIeQT61leAvjHa6f4Hu5J7BX1K/u2&#10;tltfM+cu2SePQjkV3PhfxjaaxLqerPO9vLp8G02bklUGDgJGOrMeAaz6k1ZVrVU4pK9lJbs+nPEt&#10;lFr+kaesOgLqdi2GEAkVQQOQ2G9K+DfFHwNu/hXfa3440LxNDp8jzCe4sGfdvjY8x8nivRfhR8er&#10;a8sfEH75rO90Mu0kN63lIIpCSoJ6ewrh/Emq/DHxLomva1ceIvJvljYS2s8xkhZsZxHnt6GoqS00&#10;Tu7eRlgMPVpScZP92pdnK9+/+Z5L8MvjtqNt8TtXudC0KDTR4keCU3MsXmSLIBhigXn5q674leCL&#10;B/irrPiL/hLLO6lvbNLe+nKCF7CaNeCUU/ebsa6z4H/DrRmfwZ4r8O61HI7yRxzQMVfykIKtuLdG&#10;ArY/ac+FXgzTtS0jUZdTk0aPWZTHLJGC0c0oIG5yTgHnr3NRUm10aTsjtboKvFK1+V2dtdOnf0Pz&#10;D1/4hyarqU0Et097cWWpExwzjImiTjLE15L4/wDta63fPZwfZ/tJV5bdOUIPTGK3dWWx8Pa94g02&#10;SFbndK8MFwQRtBOBNzg9O3SuS12I219/Zp1MtHIYi12vRYvbFelSila3Y4Jt8zv3Pff2eNb1eKS/&#10;1iG98o237pUdfkR4+VU+ufavsK8+NPiy/vtMWy1eCPVbpWWaGZQgwo3AIeSEJr4Y8R+IbHTLvw1p&#10;miah5mnRmCWdYeWlmX7+4AZJYV9E+PdZ0jXZ7DWtA0m6lutG8qG4Zz5eYUX7mG75/GuStFuSdrJ7&#10;HZCMbW5U2upoXWieMfi5rOpJriWtrNYQiJnjGchm5COc5NUvCPgvTfCaeIlj0G51G0FyInuXTJV0&#10;67lGcYPQ16J8CfiLrHiXT/Eujy26Wk8k3m25dQrBWGFU9yV9a8k8eaL498PaBqtxYeKZ0iikeO4G&#10;VKO5bDHnvWOrfLdLy6G0UlFySvbbvY67xXqPxO0TVrHXbWRf7EdCsVsXDROSuCrDPBPrivqL9lT9&#10;oWK6Z/B9/okBu4EE8GxA6kP8zFic9K/OTw/8QrzxF4QbQrqzLn7P5kXlSZ8mVQSJSSer55FfYH7N&#10;mp+BtI8PaZrdnHM+uSqsbM7/ADERnBUk8CnKLpx1VmtNOpz1oxrRcbNqWtlfRnt/xC+Lnh/w7498&#10;RX0PheEOtlGrvIit5847IDXh2kabqPxZ8aX3iCy10+HrUWC2t7ArbluGz80SKfucda+7/Gfwv8E+&#10;PbPU4BaINTWx82O8xj7PK4+VwRxuFfmTpf7KviDRUuox8QUkjE7X11GhaNTGOC5k/vnpioUd7tb6&#10;abhhqlKUUoqUZRio3bu0fQ1/8TX8Aavf+ErTxPLc/bYFjs0jhGIjKu3kqOSO+K7D4XeFtd+HuiQ3&#10;Op3SLHKxWK7yDh26ZB/ka+O/gl8Pdd1Tx9e3Vtq0qLpxN4ksybxJDkoqbu24dDX2/pvwt0rx9rU/&#10;28ahp2n6TJHPPbDd5UkrchgT1X1xxVckYtW10Na84wjJSatvN2u2fO3ijwpf/FjxXaWEWpmGMXTQ&#10;X99EP3D4G5GaPOCy9qs2OmW+meOdC8E23i+38SW1leGNoRbqQFddzPK3PC+gPWvrqX4MaavxD0XV&#10;NC1q3SwFq63kNmow8i8o8gBI3YP5V8TfFTxdDpPxCEXgXRJIL9JWGpXFtGCssaN8xVuQuB/hRGLe&#10;nqaUsVGpJezukqekbWs3ofWn7THws0i58NXGpf2dBq82l2zpHBGNzkuMDZtzgjtjmvzC+Ntze2Og&#10;eHPE3hzSdS0aWxhW0vpnuGWTziPuhD1A755r9C9RvdTTwfZa/wCB9fgW6nuIvNsbkhhIxbDKC3IY&#10;day/2qvhV4F1TRtN17XbzUbWFZ4jfx2j5t5pAOSy9m7A1pTlaUW1pfbc5qc3CHs3NtttJ7O67mP+&#10;xT8N/Gs3wy8TazqF8r3msp59pb3TbmaJTnfg5xu7DFZ3xL+NF74h8U6B4Y0K2uYtXtrSR2uIWNu0&#10;RGMg/wCz6itr4d/H3SoLnwza6HqKXqi1MVsJmMJtiBhA443DHJ711Hx7+CdxPdWfxFu9dENxbQJb&#10;6jDaJs3xSsNzoy85XOfek7OUnKLWm1tCbOFde0cbSfuPr2sfHfxz+IfxGvm0ddeeG3jicWU1ynyt&#10;JGTztbuDXqHj74PeEdd8PaUnh1ZraeykV0ttwAkkZf4S3djzXd+Pf2efDXxG8EB9D+I11ceQ4eE3&#10;gURoQeVJIBBr2jTPB9v4a+GF1oFxq9nLqNvE11balOoZ90TBuo7jGPpVKVoxto1fYudeC5VFPSSX&#10;La2++ltj4jfR/Hfw98N6P4Ru/A73H226eWOfaCoeZwWd9mcbfU193+J9E8F3Gh3Fn4lktL4Wulrh&#10;ZDsVXK9UJ5OPUV8zaR+1vpuvtYTi/wD9KiV7V1kxtRm4yD6Z6Vt/E/wbc/EiTwhpF/qH2Ka3w5a3&#10;CF7tWOSvX0H0oqR967TTfVoz5aklDmskm23FnyxqPwr+JevahrzeA9AWHSrS0ikkjMgXzeODGepc&#10;jmtz9n74K+N7G+PjDxPJq6y6XOUttPmWSQzxkYOCc7VU/hX3XP4g0v4MR6RpV3Fcy2+qTpEZ4381&#10;/NbAVWC8gduK7jxL4u8P+CotVurjX47CTU7VhBHczb8HGBhW6deQKt1X7Nxsl0btqTLEzc/dg3GT&#10;9zXddTjZNWs9YuDrmsTGKKK3e3htIk8y5eOUbX8vBGG9xTLX9nWx1rw5p1l/wsLUU0KD99FpTbC8&#10;qk5KSkcj0Ir5Z8A+CZvG3ivSTrPjeyvdL060uCw025e2k3vyCxOO3oRzXk3iDw9q3g34rjQ/Dfiu&#10;5+yanCtxbXV5K0jRAAllB/iORjFckKN7+8m7XfQ65wd4whJxta3uppLyue+ePPF2l+BfiDZHQ754&#10;RDEsRsrxtyImP4TjIH0qTVfC+ieNvFug6z400pLfTr1ykktlLJEZWx8pldcHaK9Z+GLeCf8AhA9T&#10;bxhcWWr62WnV4Z40FwGQnHlk8g9xXI/Cnxrodx/aWheI5pNN04FVtXuFz5SyerMMKCOmaxd4ctpW&#10;e+50qamqt6Unye65Wu2utjjNY0NPBHi+/wDK8TLL4ZeJrfTJJC1y9s7r8qlz1H45r4F/aH8I/Eht&#10;S0a91+cajaM2Lae0+YJHu4DY6N6Zr9aF8a3mv32qeBvBHh3TtTtNMthNcX94yi3dQcDywo5c9jXE&#10;fHXwVZxfCVbh9Lis0mAKRWsheU3Q4VfxNdODxMqdRPlTv5fLQwm4zhGDbTuktVd9m15kPgzUfCOj&#10;eF9I1gazqN3eSWnlQiVd1xMVADBFA4K9q4j4u+EL7Q7vStT+Hms7tS1WUXmpW90wU7EAOCT3J/hr&#10;4w/Z38VeL9O+IOhpr91NDFY77iKKcchRncqL3Jr6X0bwrdePfizePf6dKI4LoX0rwS7Va3f7sZUd&#10;M9xXRUouFRq6el/LUa2525JK97/kfWPxNh8P6/4Mh1/xvocE91pttBcC3JCugVhkJz9011/xg1/w&#10;1/whmjXmkWlvBr+pRxJo4hcNN5TjLLkHoB1rif2ztN8P3/w1AsdAa6vHj8u3S2ch44YxklhnoPSv&#10;hj9hr4Z6pq3iXWn1eWW3XT7aH7Gl6GJi3HIaONj7cY4oVK8JS5ldNad7nBRUJU4VW5wjGUnbZWXT&#10;TofVXwE+KHiPV/izq2g+K7TUba4tNLAhgV9gZV/5aMfftivrT4j6mkF14VuXudQihuhNaSXFswcQ&#10;qq7gzg8Z7Zrzf4g38FrrFi2lahp39vooMk92AGaIDlF25Kg454qn8MfHvijxJq+m2t74f8tJElD+&#10;YMWwxnDDnv8AhXNKScrJW2NJU3NRrpJJQd1tpqeaX/we+HHiK40jT1uJ0vNTmYyLNmNshs+ftAAb&#10;IrzL9tD4D+MbCDTLqw1triysUEFtsyk0Skc7dvYjriu7+IPjnxhY/F3w0q+DGuk0+KYMkThl2PwH&#10;Q9sehqDw/wDtLeOl+IOrS63plui2ypa2enSjAaKY8yiQjnHcAVrB8tpXWmvy22OiMazlTa95cjbT&#10;au29rM8L/Zk1P4y+FPC+o6Xp3hQGymuftMt5eEI0sROCsQO5mcj7vGK+htT+O/jWx8QWui2lhqlr&#10;BK6RiO/twbiNm5+RhkEV23xS1ebwL4duvFWlX8l9eC9ink0uGMyQpGG+cKEzgLXUalpuv+MNO034&#10;izSGzihhW7a3KcCNV6Y6jFRKo5tytb0/MzqOlzKUox5ZaXl/N0W2pyPxc+Afh7x7rDx6nrN4mvTW&#10;UYtokm2qNozuaPuM9a4bwH8O7zw94XPhb4iXX9nWa3g8q9gn3C7QNkQnj5QfTvVPVvF+lz+K/Cnx&#10;A0vUYr26srWVJ7MyjzmDcYRT3HpVHxh4w8RfGbw3rWmwxWlhHDH9pMpkBZGRty7x/C/40OV0u1+o&#10;qdKtGMU2uW2r2cWuxT8V/tNaX4I1fWtB8OCNorcxPZxzhkPmt8qoo6896z/if8PPE/j/AFDQtSu7&#10;SW4jt4opdSCXO61t5CwJQr047ity48E+DfESaZp0i2trql5axu91PteWWSLghTnhjjjNfT3wo+Ek&#10;vhi2uNDubhk0kxtdyTmTeqtIclWJ5zSTXu2Tv/mXOpCg3Ky5ra827SPjL9qX4WR6hHoGq6FqAW8t&#10;mVbi3soSLdUUcMpTFdb8LfGniLxzo9hoGuXNwLS0H+jxTKuZPLBUyO/UIPQ819Wz+MLJtLdbeK2+&#10;xQXnlNOwUZjU4AAX1968/wDhfJ8PfDHiS5ca3MWv3KwafcKuH8w/NkEZGT0NOM7pJtW7ilVfJJuk&#10;3KN3HS+vT0Pif4g3uo+GoPt3hX7ffR6TdMZpblcQkD7wt+5jHrX1Fb+LfEGsfCfSNT0XQ7aKbVmR&#10;76Mp5suCceYI8HIHWu1+PP7SXgn4baidCvfCFvd71EsNvEFT5XGcMT61k6d8c9I1GbSbW3ktPDkR&#10;tRcLAUGAr8GMOejelbJe7qvmYyq1Kqpy9i7K0tWnp02PHfHPwq1fwK2geIbTxQ10+rXsQvp47cxS&#10;RLjjPl8FQeD0r2Ky8WX/AI+0/X9FudRtL1tLljuJNTZBHbYHPkKp5DAfeavnX41ePvG+meLNI8Le&#10;Hr8SW+rqLlJHcORGM5AJ6dK83s4vEHhDw/c6ra3Wm6jaXOoMmoqJCfJ2Nglx2yahwb+fQ6Ixcoxc&#10;mnKLupW26n3f4W8GeIPFOjWX9pyWWnRrcq1lEspVpYkbjb0GDXRfHPwjc6pHPHZ6lbaS/wAsIDIq&#10;M8mMAqR1P0rxa+1Txnqvw4tvEcGnQytHHI1laKCCiqDhkzzn0rwv4T/tAa/rd3a2fjTwRqFydFDX&#10;PntC7SFh90MuOf8AeOBWPs27uy0t1M4qftIyU1o5e6lsdp4t+MHifSLnwh4PubU2NzYTRCTV42zk&#10;k43MP4QR612n7RVxpP8AwsLQZvJudXv/ALPbra3kSfu1mY5UFx8oyfWvRfCr6X4j1fXdQlMZm1yN&#10;WW3uYeIIwMLhjwSPX1rrPEGta54Y8JaX4W0/wdc65LNM0XnW8YkQRFusrHGPbFQl5ady5VFCcPcS&#10;ld3Tsvi1bu+x+fnxC1/4l+FvijpOr+ILSNLq5C2AjZlMMUZIYNuH5k16t8TtI+EPxMa6uZtbtdH8&#10;Rae6MNRKsVlMIztMeAGQnvjNe8eOPgRp/inT5odV8OXh1h122WbltkRUZG3LHafevjfXv2bPiR8L&#10;bg+KLvSItS0qOBvPhMq3D25PAEgOMkdiAa6Yyvrs0iIzpT5VzpPZWaX3LseleHbf9oTwRpuoeNbD&#10;xRpeqaXcQeb9mzJIHReB5UbAbSfaun+Fvh2w8Z6PqHiHxhK2mzaldrO1soIlDIOGhbBI9ai+Hnwe&#10;+KXiqy0vXbHxPDD4du7F2+w27f6RGki8hV+6CK+dPgx8QfEXgPxj/YeqSLq2mz3jrbz3fPkrECSR&#10;nOD2Iqn7y2V0rlQir1eSScr2bja/knufafhmHRvHXh668MvHq08MM7tFqLgorkNgeeRkkDvXwz8Q&#10;buKfWtM8AXtpKUtr2R44CzJE390qzc7Wr9DoPjPp+sXHiLUPDN/HG2nWLFokjG2WWMFiuO/TGRVj&#10;4Z+CbT4n6Bca5r+jRWepXwZoDKo84BOVdc8hfSopuz0V2vkQ6/sYylNcsW1dbtN7nxv4X+EI0fwV&#10;4l1C/vptFnh1BZBbwRna1umBjzQOCw6YrvvjD8eNJ8G6N4MXw5DGulX0n+lJIoeY9A5LHn3r6P8A&#10;iL4xvZPA2uaaL7TL+3t2hsbiBCpnklLBQqgfePNfC2pfsufEPVLywuLm1hu7Pznj+w2Z3T24H8W3&#10;37kUKXNJuW1rs3hLminJpPmair6bfI9h1ufwn8SFHh/Vo1h0REjuYJopVE8Z7F26KDX5+/Fv9nPx&#10;X4Y8bWPhg6o8llqZaXS5Xn82Aw9jnOMjvX6geC/2d/hPot/Z6TqtpeXQubTfdfO3lRSE8CYKfkPp&#10;0rwD46+OfC9hZ6rosnh+SW30y7SPRb1N7NDs6oJOm3HUHrWlGvKm7J3T2XYXLGb0TSSTemj17nz1&#10;puvfGPwbF5jaPbarD4XIIncefGsR/hXHGK90+JPxhv8Ax98P5tTvvEFpZ2txHHILMYQGRDho1zg5&#10;9DX1n4O+LfhHRfh3HY+INHihM1i80FxbASJcSFeN6g9RnvxX5+aPrfhbWPDXhq3v/DImjm1mUymM&#10;7I1RGOBgY5PcVLnzu/KtGm+X/IcIvmmpRemkebXTumj6i/Zi+C+p+HdCu/Ev/CWXlvpzQm6tdLV2&#10;SN8j/lruwGz6ivdvj3458QaZ8O7bVruxg063mCRGOCXzGmD8qFHHNeq6ZqehQeCgb6cWGnfZjEbe&#10;YCM+SB/Dntj0r5B/amtLHx14A03VPDF5P5WiTxCOBlIhPQBjn0HNZSXNJXejscNOpz1LuHwzettF&#10;pseB+DdV8T6zMJdPSVJtPh81Y2AVmeRsAuD14717n8BfjV4pWL4k+H9bkkWG3O5wo3eSJh8xU9ga&#10;868J6Xo2o30E/iPxLJayaTaRLJqGnv5UMnmfN8/94Y7V9Zfs8aZBpt34tvxFHNo13E863cgVnukx&#10;x5h7DHrRG12rfPsdmNcfZycle1nZ9dfzOdl+KN5qOlaf4W8MWJbVsBbCa4IVPLUZ3F+/0r55bRPj&#10;jqniX7LfeIJLh9MZhcpZZWK3JGRnb94e9fQHiz4R+HfCWi2/jGOzvf8Aj6WaCBJy0cEU3YAdsdBX&#10;PfDP4ua1L4j1uTRvDkkGiSwuZbu4PzSzbcDcxprRNeRlDl5ZSpRVrvf+brqeM/GH4lX3g3X/AAte&#10;aH4kmvp5rB11GzL+aquBzkDufTrXo/g+2k0/wi+v3aQaWt6XvZJj84DA5VGTJwfY9KX4A/s96Xcz&#10;Q67aajFLeSzyy309/C4BDMSEhGQCo9e9VPHnjTVr7xde6ZPpenQ6TLItjPd7GMCxnq2Hwu735pSt&#10;yxsvnsaRneTipar4vIydM/aS8LeNrnw3YeLri1082kwmt7u3bcsrA8Z/u59K+kvEvgy9i8U6X4h0&#10;DxU91a3xQSxOgl+50KHB6+9fn5+0z+yd4a8IeH/7e0XVYpbYsPlVt2M/3Tk8V3X7J37YPh3wX4Ni&#10;03WHlGzzFRny/GeNpq50Iy96Le9n3RjJtRTglaz93ZO713Pqn41fD3WfG/jr+0761aw0GxsFiuAY&#10;wLi6KHcQhHIUV8M/FOS28ye0tNY1d9PuZRDZLKHXbH3wD12+tfrL8IfGei+NtIm+ya+bqW7gdkBx&#10;+7VhgZHtX5e+H9F+InibxB4m8GTN9r1LSJ5GinAVVjhdjjaf9oURXvJ3T6/iLC1rKdOUeXkSS7Wt&#10;vqef+CPiB8aPCSQ6ZpNjO+jabOXluTCTviJyST3Ffftj8UrnxPq2n6SNKW8ubq3S4gt7iEJFABz5&#10;p3dP5149d/H/AFF/C2veDtX0aTRLzTbUWiXKL8kig8ucjLZryvQvEWsHXo7xTqcV1BZ7be3KbDdI&#10;B95Cex60Tk29rdXbqaKjGSk3H3rvlb10PcfG62vjAeI9P1zWriwm0A+Z9ntCNtx3wo/TmuG1/wCG&#10;3hj4keGvC1laXQ8NJbSqJZbgeXcMx4GBxuJr2vwP4n0zXLSHWLHSbEXx/dTAvmXePvCTPVq4jxx4&#10;L1bX9csPH2sXGnw6doM4VdILYkuecbztOAQenrRTumnfbUOa2lrLZard+R5t+1N+zxJ4UHgMnWbr&#10;WLaOeNbieZ8ykEjAwOwFe1ftHeF9Uk1PwTe6FbQx6Lp9vFNqVuhJeSNSpGY15bFe5eNdc8JXug6N&#10;q00aJe2s6TQwPlzIT0ULzV+z+KfgjXtXs4hELLUZYMysybTgcbW9QfeiUr2Sa8vmc9OrV5KcnCcn&#10;HmUna2q8j4o1Pxt8MR4wmi0bSLuW0vELSrbM0Jt5H6yIo/WuO8VfBzQtCl8O61pnjptWv7bUluDN&#10;OR+5iByI2z1K963NY+GnxH8TfE6S90jw3ElhHctGl0+I7eWLozADk4HSvojxP+z5omoWF5a297aL&#10;rZAjt0n4R8HJOBV2aSatqtTeVSnHlTk7rpv950HxL8Z6QNLh1i+0+1nvFtALa8UAKhIz8x9M9q8b&#10;+FHjPxH4zvZtXv8Awl/otuFtnn8lWhmc8bgD29xXn8X7QcE95N4Fu9FtpdTjnOnxxKMwNJjbn6V6&#10;14J0/wCMmlaTFpVvc6VDZaTdKl1Zq37zYWyRnuOaznBxWqd90TGmoQdrb21fQb8X/iLL8H5tVu9I&#10;0L7WmooPNtGQ+TBJtwH4GMH0r8/NJ+OniLXLW9g1KOf7OXMsTW0bAQNnPy7OgFfsX8Qw/irT30P+&#10;2LTSLdpI1vbidAzyROPmERPQ+9eTaV4fsfhzpuqWvhGFdStHIt49SCRzDzW42uOwHcmrg4xjK8L6&#10;79jCjNuK6Stb16as8S/ZG8e2/wAVbTXfC/i6xTWfIYSWxu48usfTO7rx618vfH5NG8JatqWg2EU9&#10;nHYzM0I5Acn+H/A19/3OrRfDi+0Ka40y3iudVIN5eWwUKAvJJIwF/Kvin9o+11fx1c69eW5hvm02&#10;586ae3wyrC/3ckdx3qqck6kXayvt2NFBrmd7pxVvVE3hTwn8VX8K6F4g0fTrWS3eTzFjjmWSdo16&#10;l0HT+dfTfwh+LNh4j8QW2pX0s+my28oW7BAHmNGMY5zjn0rI/ZosbHwt8KLm5urxNQuJLkyWYtmL&#10;NCZfl+bH3eTyK5v4ifDrX/Czahcx6Ys9lcqtxJNHKF8l5PvMUzkk+1RUs5NJLfc2hZ3Te6t+HQ9w&#10;/aF/aj8PR+ONB02O1uLyy0+3F1fT2oyU39NxHYd811HhR/A+opfTaJ4raS6vlF0iXILuu7oqk9AP&#10;Sqn7MXg74eD4favqd5pbNLdrKL6W7GX+QnAO7kD0r52/Zz0zRvE3iLXoNXu/ItbK5kgsrKI+XLKj&#10;HIIxyQBUOCeqab3ephSUYxnFc8VTVtFe/Uyv2m/gN8SfEOraU9vrsG25iZcSEwgheQOM7s18IaH4&#10;L8XaN4+0vR763vJ2s7iIzLbZlCRhhh8jIwK/X/4jfGbwP8OvE2n6deGW6t1stsP2gmRrY5x0OSc/&#10;nXkGlatYeEviXBdaHY/Z49dgXe99lvv/ADYTd2/Wt6WIlCLi46NO3/Dmii5xjKzvZPsn5W6Hu/xE&#10;+FWjL9i13Ub6aVUhQxIoG/KDIyF7E1X8V+LvDmr6PDaeIPDV5oD28P2iyuFHlrI2OxWrkfxKudDh&#10;8Sya3YG8s4F3boY/MAXPZV6LmvBPi58ZtX1Xw3PqN1PBcQ29uxs4EQAx7xgbz9K5XBSVl1drWIpR&#10;qyt7TXld1JO1l5JH094R8Y+FvFPg651trT7REUeAzmMyTB4xgD1H4cV5p4C0PTPFOk+INV1m91Kz&#10;ms4mW1gdTbNGmPvDdjrXz3+xLFeWWkl7vxZYCHUb4SCxLbpY3HXA7fhX0t+0n8V7PR9OfToLVNRk&#10;uJxboSQChbna+OSK1nS5ZON7209TL3lPkjdc1ndfZR8R+O9D8ZSXvhxrRrljc3iJaTxyFjGc/fdV&#10;68da+9PFPwysvDviTS9Xn8S+beNpGGJjGQy4JZvQGvnrwn8TtK8MeOJNQMn2r7DpZmTTyMJE6rzs&#10;J7mn+Af2zk8XaX4phuPCaz6hO8sjlQMRQdFGT3HpTalKK0+HrY3rqftI2WjWu2v39in8Mf2nVt/i&#10;frVn9nF5/aSoryxgKN8K7eB6Y4r6e8d6B4Z1fw3PLqEj3tiZJLi5WZyvktjO0fTtX5IaR4lj07xi&#10;dUg0lAUnVvMDjzIUJwdwFfofe/Gbw5r8WrxWpE1tY20b3SlP3dw2OUyP1rWrDlS0fwr7zCVJOakt&#10;HfW2mi2Pi5fEmn+OtUtPDWj2s5s7NndFcbowUzt347V9C/E34e3h+H73Fp4rt45LNog9hbYKQ7jg&#10;465Y+9fPt8JfDOqeKNW0jw/N/ZWp2YZvsRJeAnuuOwNdR8MPgrqGs+E5tY1PV/ID273dqcs7Kycq&#10;0g6bhVSjG0WnorW6u50OT66d9Oh678Bf+Ec8DaXdSSeIrxJJ5D5gEDOrg9WkABAI9a8s8aazr003&#10;icaRqlpqOnK/mG7nYR7EfkjaPToMV9B/Dr4TWWs+D7HU7zxxeNczKwuHRl8ryu6bSPvY71+fer23&#10;hzwr4n8Q2ULXWq6eZSttBuZTt/vnHWppwUpSvq9wU480uW66PobczeFNM0gatFeR3V0pAMbRnCs3&#10;YZPOa6X9nrwj4r8bfaPDs4fS9Ov5Tdy3rJskKr1VCc9a9Q+DmgeDNW8G+IrnT7CMX0EbyTDUDlYg&#10;vTZn+I9qsfALS7/xBcWM8vieTTmgSQQoU3QybT3ParlUspabNbg1dPW2j2R9jeA/hT4Z0fRLvwlI&#10;UvBa5Zby7UOX8zncoPpmuU8J+GvFnw+1i+1CfU4h4S3blto8Agn+LaOldH8PbPSfEOkeLoJ7o3Gq&#10;WbMks8EueRypXpge1eA2HxH0nxBa2nhjVLy7cS3hiaRcsRsOMZHrXI5N3dvMiFO/PFybSaTuvLdF&#10;T4xeL2+IzSXnhWOW6jtp1hWxWMnzHPG8kV7dexePPD/w88KyfYow8NwhupIQVaBWODy3Zc817h4U&#10;1v4a+Fra8hsrOG1+x7WcYw8hAxuPrn3r4j/bB/aklngbRdFuJ7SzuYgSpiKbi/BwSB8tCjzWindv&#10;+tTOE5ylCKotRju5fp5nYfFTwRp3iW+0GzTxJcBrm4R3uIpQZRF1Ozkc1peMvhL4ghH2bwt8T7hr&#10;aZhHPa37+bKNvY56D8q+JfBvws8Ua5e2d3aa5LHJaRxxJMVbaJHGR83oK3vCGh634R+Mei6Zq3im&#10;5c3Ev+nSxscOSM7cdMH1puFrpSTa12Onla5d9NOmp758Svg54oi8Pate3PiCwuDYQhGTbvkxjk5Y&#10;cY9Bn61lfADxH4Wt/h/4kPiixCpGBHpjscjlecDsS3NYXjbwlpWq+OL9J9euJdPumCbLaUqMnqpP&#10;Sr91+yTeQaRLN/wm1q9qkwa0spXHEWf+Wpz94VHNFwab89jZwas299Lp2Z9FfArwxpvhj4fXa3ZP&#10;kX6z3ZeQ5GG6EV8VftA/CzXPEeijxFbkpp1kBFEWJy6k/eFfdXiLUdP8PeGbBL288+KK3WK3eNMx&#10;YA+bKjrXzt8T/jnoXivwXd6F4ZsL65muQIjbpAViRl6kE4C5qaE5qopLdW19THksp6fE/ut2PFP2&#10;SPitonhDTtWi1zVrmzF1KkVi2wtAHHVyfUe/FH7VWp6JdeLfDyN8QBr9hHbiWRWYZjxyVBXrmvcP&#10;gJ4Q0XTfBEFr498Hk2007RxQ3MYAhB6ysx5z6V8Z/tP+BvBmi+IYrfwfNHPaSL91V+6/93d6D0rr&#10;TjLENpu/kZSul8PRdNzsNb8rwrf2XiTRbaP+zLmNRLFHLkQnHBKg8etereEPDcHj/SLu7HiC1hgS&#10;4RRJcMdwZv4V5wq/Wvnbw38GPGWtaZHp/he1jvWuLcyXqhgFiC84Ysfyr1PxRbWngrwHodxp+nza&#10;dr24xXUYHmLMVJySvT8auptFJ+9ey/4Ioy+LSytd2ON/aA+Dup6J4h0zSdGuxftJAJtkMgdSw78d&#10;/rVbwrF43+Gv2jUNRj+xTyxgCJzuZ1I7AH5a+gP2atV1rxBqjyX/AIWP2ae23yX3QiReQQT0+gr6&#10;HvvAHw716z1K91jVpPtp3QecGztA4A29vc1LryiuSSTXUfKl7yvr5d/I+d0+J2oeJYNGu7cOkcUG&#10;GggbZvcHqx/nmvCfiH8fPF16t9osd4sUdwxQ2yqApHcHHc19W+Avht4g0uG5tNP8JG90+R3S3uEY&#10;FHHbPevlH4l65oOkavcm90dINUZxCbTYRHEEPDBs/nWdFRc3aN+xc37vx27mHpHwii8Maz4Sm1+2&#10;kimmuIrnyBz5ke4H5T2Nfsh4i8G+GfiNp3h7VNR0o3EVlEZIIWk2EnGRuI+leafCy98A+IfClrrX&#10;iGex1PUYIMrHEfmg2jhUXtXPaj8Z/C3h7QMX95FZ8u0UKvvkkU9FIHQCorTlOSu9V0Rk4X+FNcst&#10;+mpJ4v8AjJ8S/Ddm99omnwvpOzyX8qUSSx7Tt2kYzur430/4ka/4z8Tx6NaeEZpWkdpZo5Iv3khU&#10;dy2BkV6JoP7S/hrUvC2o6Fa239nme5z56rvJDH73sfSvd9O1xPCemaU1lfWV9dWSCaG4ZljmYNyQ&#10;/r1qYfu178NfO50RirvksrvpbX1MX4e/EGbQfCl7p/jXwfqSOs0zROISpRV4VRt9Mda+YPB0J+KO&#10;qpp1p4luLdXnJwyEmJQSRu5FfpjaeKNW8Tabd2NxcRLJfQ/fYAiISDkg18w6V+xlZaNqGpXvhD4n&#10;TQ6lCvMDqkgaUDJDY7H2FVSt772dlY5pVLXTVm9938/If4M8D33htNc0nXfFSXF3AxneZpTJ5lqv&#10;Cou4/LnuK4Xxv8UPBvxD1bTdFsLB7fyImiJlyCxUZztP04rjPBKeILfxJJo/inQpZNUur8CSaQER&#10;yQqeoY8AGuk+MHwU8WeL/iMupeGrCyso7EwQKIpAryY/i46kd6IRXN7zt2a7msZaRe9lqe0fAbwj&#10;dy+AvFegQ6fHbQSyypumjw0yvxkZ/SvMZ/Bng34JRWkS201/qVy3nT4X5kUEHaAeAK9K+J/xM8af&#10;D/XPDXh/U7CKU3qqI5IG25OMfp3ry/4s2vijWNRtngEMtxaW7yKioW355OT3qlJtRvf3t/OxEYtu&#10;UlZx3VvQvftMJa32pfDnxFYtdPLJcRs1uBuCjAOTjpXu097bWNxpxsdcls7poCXRsNl+MZ/Ovzp0&#10;X4meKtVuJrfUpTayQHCx7cNwecDtX154QSw1650jVJ7wtJbOip82PMdTwrY9TTqwcVBO3XY0glyq&#10;zenka/xF8L2HiPVrPxF4ksluLbTYVjjh3lfNlzwzgc/TtXzH8SvCHig+IPD9zZvNbs00M4tpN0kc&#10;UatlctgDtX2X4h8ST3utagNQ01ILFJE3FkxGGTnJqx8G9c17xvrfiUWkMF1p+/yhMQGKBR8oA9Km&#10;hOSd1ra9i3JQg3JJJJN67Hl3ib9tWVNTi0zxCtr5VhIob7Pk+bj37fSrPiWy8BfFvWdL8RWttcR6&#10;Zbpi4lgUxgSqcjcR3HrXyn+0d+zVL4Y1+6zcNfS6hMfLWNSuxpDgZFfa8XgTxT8Ifg7Lpb6futpY&#10;luHnQbgsj4O1jV11FUoSjJ8zlb5mcVBOHKopPaztdPqYfxrtNESxttQ8O+PFg/s8rKLSZ/M8wjsM&#10;9/rXgus/tBiYXEusx211aiEQt5sQLu5GPpge1cH8ZPH+j6poGlWll4fWG4umXN4owoK9eT1Ga5f4&#10;ofBvVNH0HQGW8i1cXMKYlgjIW2kfHysw4Y1MKS91T0vL0NbOOivK3V6n1xpPwa+H3jHwWb2+10PJ&#10;Nas0Edu+DCy/dUDrxXz38Ffh5pGm23inWfFROrabYt9mWL5neJd2ASAD+hFefT/CT4n+AoLGeBUk&#10;S5IcRA4AyO4PSvrD4N2Oq6HpuvWuu2dqyalEbowxtkFyPusK1k+SMkqiae3chxbu7O/4HReBPiL4&#10;J1DQ/wDhGfB+ky36qJG2kDZbb85PP8QzXl3irxbdeE9Wtbbw5pk6362fkXNzgkxF+u33NaPh3xB4&#10;P+HWg6k1tIlndz7i7KcOWY5AHsKsfCHxlZapKP7Q8QQPc6kzRQEKC6n+EnHWsnu5JNrz6jilHmj9&#10;54v4K13V77xhvju5tT1BInLWsoyGyOSxry7RPHWoeAvG0kWt6bNb4u/PlSE7CAem3Havuf4R/CPW&#10;PDHxAvbNrUSy3bqX1BRlVjzuIX0OK8A/bjfRdU19ZLTaJrR3thtGHJXB3Hua0pVIOpycuklYzqNu&#10;1nqtT7o8NftYeC/FN1Hp+qeHJola3BWW4AbzAOhBrxnwjonhnQ/i/NrxexXT7i3kKiYAlMjoo/vG&#10;vj34EfEmw0i6a61u2n1Y2wygSEsI+MZY9iBXoVl4S1T4m+OorjwvpElhpCDzbme9ZjCzDk4B7npx&#10;TVLkk0pWST1ZnGEIxaSauu+iPqn+3b77dqfiGxvW8t5DHBp6YOVU/eyc5J9BWF4M8T+GvGej6xc6&#10;tdtp+qW0j/60BQw7dcfkK09a8HX3iCLf4Ikje7s3MFwhl2W+RwSvFfOfjGbXtAtp4NT8K+XLYzI8&#10;skZBUtnIOfQ1zwhdJfqbuUb2UrNL52Pob9kyRG8U6zaXOkx/Z45g5nm7K2eUVu59a+hfE+rR23jD&#10;UG0TTrfUEjaOJTNtKW+4ZYjdnj1xX59X3x6vLG01C/uoI5Lq6twkLQYjMKkYGfU12vwS8Ga94os/&#10;7OHj9Le+1FBccrllXsq9ya0qUpOUZXtbTTrclqLk5OT+HVdEX/22vC7Ky6idGsj5kCCaS2O1lx+X&#10;41l/s1aF4f03w9N4ltdRku75I8PYlcxRqOdvuxrH+M2t+JLPxFY/D3U44tQug0WLz/ViRGP8Wehw&#10;K+29B8H6BoekW8SJbWVlDCzzrF0DY5JPvilKclQUbbyunfoCslD3r6JadT488beP9V+KF9Z3Nxoj&#10;XJiUi1sIsqu2LncT2xXqHgD9o7WoLzw5oNhpIhvpWKyE5dowB/F7e9eLeBPGPiafx/rk2j6TjSTm&#10;PeF2IqtwGGe5619FfDy1g+Het6rrV7crcM6fIskZ3PgZIRiAAx9qU0opK3S+nmVUty2UU7LRW3sZ&#10;3jMeKdV8S291f6vb2z6dP9ojtyFdpiemPQn3qp4t8RePtQluZIfAJ1aMwlpgV2+XjryOCa+ZNc/a&#10;N0jU/HupainhqVbKVlh8rcS6yA8Pk9CT1FfqBqWqapF4XstZ07VILdJIFM1jIQDOhHKg/wB41MqM&#10;6cYcytpsRKskqdkrv3fRnx98FdL0rxN4b1ySfTUt4ld0nhDnzGJHIOOcDoBXZeF7TQJLHT/BWjXN&#10;3ZTBmkAZcnAO47yf4a2/HENt4fWLxBoWlLaWtxZiK5SBC3lSv0Zk6HHc1zvhrVNN8OwX/jFdVXVL&#10;g2mwqicx+oGPXvWd78+jSe5vFtpyT16Ls/M6H4QaD8QdL1zxpo2kNYS2aEubmfBHmleAB7Vy2ifD&#10;bw9f6Jq2tXF3Pc6vpk0hvIS+0FlOeB2HpWn+zb8W/Dt9JqtrBpuqXGpzzSX0/wAh8pV67dwPA9Aa&#10;8F8X+MZPGXi/XfJ0w2kEeGuIoHKKyRHB80DqTSdOV4q9ny6vsbQlJ1Jq1l7rv3Og8F6a9rd3nikX&#10;jNbWs5nOnxvgSLjnAPUj9a911Dxv4a+Mlhp9kMaetzI0UQni2hpF/hyP5V9AwPo+peDrGxs/D9oL&#10;SexUDlVcLjGU7mvjnVYNE8A6/pVvZanM8LTK1ukwDvDK3UjpwK0dlpe+qt8jCE/bSk+VxlG6XU8n&#10;n/Y+1rw//wAJOtzoSXnlq00FxbMzKqr2CnpXrX7NWoNYeD5rv+y5GvX3wyzSQsyRISQASenHXFfQ&#10;PjL9omex0+5hsyJ71rfCtHyjnGCWHbHeuA8ReMfEum/DPTZfDVza6lHesEvPlEZheQ/OQfY0Vakp&#10;wnFu6dtXoYwdTlXNBK7SXn3OP1vwdp+u2txoXhG6t7fUniL6perIQmOu047+3Stb4N/DrVZ7e+vN&#10;Vj0y7t7RRAHxueQxd8+9dH8GNE0y00rVZNb0do3vGeB7q1yflPdx2HvXoviDQPDPgjRLK60lGNvP&#10;IsYDTZDu3Q4oTjaSCpWak4Ju70Tt82fFvjn4jPfeINe8OQiSHT41JmjjO0Lj+Lj0qD4N/Y9Shex1&#10;iWe9t4yUgDMBGqH+JvWvQviN+zrc2zaR4gsvEFtDcavO8V4knISOQfwnv+NeM/CjR/Dfw/8AEHiq&#10;TxOZNTtLR0NvHE52Eg5yex69OlbQVNxkovVWT9TVVL3cbtarTyPovTfG2i+GtLvLY28DxRXht4mV&#10;ADjgqcirHhH9oa8vL/WtPu9UgspGQQ27Of3ci44AHdq+NPi98QvE3iTx1psGgeH44tPu3ja3sICr&#10;+Y3q3oze3FemeOTHoXjnwXeeJvD8tvcRMrQ6bGAcsOxI6nNEaSiqfNLWadtddBOMJX93XzPurQx4&#10;quWkkhmLFIFDLJF8q98ruIr5L8U3MuteL5v+Ep8hfsxDWsiBtjYPUj1rSk+OXjPxF4i1OPw54cvG&#10;FtKjTQyHaDGv8GB61wXif44Wfib4kaTa6p4UksWjeOB4HX51AbJNJU5Xvbo36IVJcsrtR1XTp5Hb&#10;eOtS+FnxO0240AajKfEEan7PyQilO3PUGvKtB+M914H8ES+GNe0KWxurUP8AYZ2h+VsHh19T716Z&#10;408N+CPDvjVvGCWCpbFAkbR5UCRerEd81k32seF/jjd6NZ6nqM1u0V6FZEUKrw5/hY+tXHVKNpOF&#10;1fyZFnvpfe1zhPhLqfgjxtLqWpE35uLSENfeeQ/2g9mrnPEUt5qXiBbm60+40nRmUQJcbfm2H7uB&#10;719N67+yronhbWLiXw5rhs4nQQiNn8xpZX6AjgAe5rzvx9o3jGOXRvB8mjJe3AZJJJUf5SgOeR0/&#10;LioVSLqXje2yv0Lpy5oJ313OT+GFvbfD3x5PLNfjUMw4LSLuRInGTnPTiu98Tfs4aHFpOq+PbPXb&#10;W5s2ufPksEH7tVY8jjuPSuw0PwGt3qniGP8As2NrmCzizFIcNGoPzHn72PavVviR8OvDdh8Kmh8P&#10;6zbGS3U3ckCn/XN1YEE5z6ZrKVabd09bRTfk3qKXLHl11b00v958+eDvDvwq+LdlLop8mxeAGVJI&#10;FEUit0yD0PNVr3QPh/4C0G70+/t11WZC8L3Miku+c7T1OD9K+UfgB8PH8QeJrnUry7urPT1kJkeA&#10;MoDZyFLDgfSuk/aZ8eWmmajHY6XfJNCoUMuNwyOmT7131YP2sKSm7Wu0c/Lbmk72L3wP8T2Hgez1&#10;fWfsgvElmdBaTMfLCdivqfWtvwSnj3xF4qk1zwl5FmFQzPCH2qiHsF6fhXinhXxlqfjhraw/sy3+&#10;zwfKYkxGBgdSfWvv34L/AAz8T2Hh+2v9LNpexRiRbmCImKTH90yYIbb6YqcTFxc5cvvW9dC4Sj1d&#10;ltfbU8d+J1z49KWOm6z4kgc6jKCIEjDO3P3cAda2/h14Pl17WNQsr+9ttPm0aJVsZGARix56GuZ8&#10;afEBfBfi3T9aOlvdyQK7eXcy/wCp3cYjPtzX0V8KPj1onxJ1C+gn8CxqLi3WNZxGCS3cl+tc9FT9&#10;mpcujvdnRUahzJdP66nyV4m+EHiTxfrmsaZfaik99ZZlnuTJtVkxkYrpPhP8TE8JaLL4euLeW3ju&#10;ZdkkwOQ2Djoea+3/AIn+MvAvgifwvpdhDEdUlXyZPNj+RFPVpG9M9iTVbwfbfD4XN5NcaPZmdDvk&#10;MSIEDdio961Vbmha3up2XS7XYw5vtKLt+JzF9o2h2lrp82rLIVE8UsRc7jjscDpXY+IvGF03jjQ7&#10;Oz0m3v8ATHtN0+SAVHY571m+H/EcjeJWmn0ua40q8H2ZC6B0gIPBH1qvd/ETwPo3jyPTLUeXLDGF&#10;bzeA7t0BzWU1dwf4DesrNNvldtdNTz/9rPwF4dg8M2vi2xvCr2l0uLPaGtnbOR5gGOmKXT/2rNFP&#10;gqx1q7sWW5iASS2tYyLZyB/y0I457V2f7Unw6GsaDa2sNyLSG5YMyRuPLdiM9+K+bvgj4F8ceGNM&#10;e3u5tMvdCM5aWzZUkkkVeTgnv6U6LTp1IuW1RWXZWWxnThzxg737N+p71ZfG3wnqukp4j0/Rhptw&#10;8JJDJsAxxkZ6jPpXzxpfxWS2nfW9Z057nUVJa3PllhKhPGCBx9a+0Pix4YtfiH4L0e+0bSre3hsS&#10;f9F2DcwHG3C9elfnb4q1PxLot/CbfEDQDbLGUzsA6AMeAfajlvKd42d9NehVNxs7XTWjT1aMb44q&#10;/iPS7DX7sLpjXN0PPtM5kEef9Zj/ABr6Y0G3+EcGm2Ma+H57kCBP3xJPmZGc1wut+Gb/AMf+G/LG&#10;v2UNxebdlu0ame5CHnJHQD16V0Gm+GPEul2ltZJ4UlkEEaxhxOmG2jrWrleCjezUnonbQ09mnJ3d&#10;tjwmxt9Hna0uNS1kpMivGBGvLj0BNekaPe6ZPo4tLMSShpc75OHGOucV87+ANEu7m1Nzc58qMlwN&#10;u45HXNesaZ4ottJlhu2xGVBKhlHzr0wRX4nVi22k72PusPUsk2kk18z1fw7oYtlghnsnuYbl2IYn&#10;BwPr0rl9O8N+Fb3xAyWFxLFfQykSwP8AKTj+EE/0ro/GHjma08P6RewKY3aZZBjoVY81p+JNOsm1&#10;Wz8QQ2wik8lTkDAZmHeubZa31O1pNpJJ2s9ez7Hyj4u8LzS+L1fesJV2LAnGWHHHvWv4d1Ob7Pf2&#10;7BB5MrqSzHJL9x6+9drc6pH4i1i8ndV3wqcEdQ3TPHvXC2mk6lpN6LK+iDyzy+ahAycN0/8A1V6S&#10;leCXZI81xtJyWzk9SHW/D2oXkaQeU5YrlQTjeD1IrdtfBz2NpFB5hHkolw6nglmPQV7H400aZ10J&#10;438nyU+Zjxvz2rndeDSai91LtCCHymHQEYxwPWuWNS9jb2CTbs2c74k8RTfYLua3klR4Cj5HTArw&#10;zU9R1DxDfWc8MDSF8icHoMdCSa9m0PTmFhqxa3D2LxsTJySCPrXmviG6Fzowk0YiIQ8s5G1iq9c4&#10;rswluZ2XU5cW24pt9L29D2Dw4k9rbRxm0jBRAGGOQx9PaursfASJYSXsN2VnAyVyOMHOMVxPgW7u&#10;9a8PNeKW3pt81/Ze3sa09N8X31xHra2sIRI4SUZhl2wPQ1MubnkvPU6abhyQv1Wh3mgaFq32yWe8&#10;ulitJod3lTHY6uvQqe4PpWNobXc+q3kF+cQNkxnrgEdBXxfr3xQ137PbSy6s5kilKmMnG1R6d6+s&#10;PBPiw3ej6Tq1wFcqCMNxuK11YrAVaFOE5WtJ2VjPDY2nVnKKunHXXzPKdeuILe1vrZzkpcuTzgbg&#10;ePwxVzwAh1/THilviZN5UIXKrjPA78VQ+IWkXnibUUuoLExxySBnMYP3h64rtfDPw5ka5jtLacjz&#10;OVBGGT13Y6e1YyaVNK+rZlGMnVfu3ivlcdp+hTwypYSwRTGItHwf9Yp5wD1496cqwXl5HM6BEB8q&#10;NN25QUOMfSvZo/D9tp+o3kpGfs1owcA9XIxnNfL9+tzY3dvax42tIDHJjqXOev8AOuaLbub1Y8iX&#10;XX/hifVINStby9nSYItnKJgSpC49PcVu+LdT1HXvBEureY3N1tmCnaAPQY7V614208WPhPU3vFRn&#10;mSFMjsG6k+9ecC0S6+Httptuy+YZHYpnH3TkZFOnLm5HbaViZ0nF1Ip7wbt5nOfD64g0+Dw7FLP+&#10;6u5ZwVXoBjgn6V6dqehwWEKHzBML6/UYPUg/wkV5jqlxarpvhOJoBBNDM5YAYDFe2fevRNQ8Xw3P&#10;h3TdRMK8XLhivGGj43UVqb0fdsdGaSa7JNfcelaromn+M9Lu7RpQgtSsC7Dl+ewryfxJ8NNA0a70&#10;u2tyGPHmKpw3Tqf616B8N9Y0C40jUr2S5Fs1wCFJf5g3QEe9cRpPhrWn1d7uS4jvAsTxru+Qnd0b&#10;61krxile250SUZWfKm317I8L8V/FLUNEvA0F0SY7kRCIjKtGPb1r6k0/xdZ2WkwSRxxoNRToq/df&#10;GfwzXhmpfBSS4vpHuYVMpbMWWwAeuSa6bWfDqWGk6UhmPm2xMm5jwvODiuqp7KSoqK977TOSj7aL&#10;quW3S/QxfCGvyvr+s7JC6ESo2R93PTrXoej+FbLX3FjeQu0c1vtDYxtb1BrxTwra39rc6vqDENFJ&#10;IQF7EeoPrXocvjOewsZBbyqHAGFGQUXuc9aVSL5nbfQdKceX3l1Z69rnwwstHtNGtbUAqkcjTZOQ&#10;SOh/Csm905tF0a2lt40Pn3KiTHICk9faq3wz+IMOqS6pp0weV4YQySSn5j5nUDPYV3d3Zx3sl7Yo&#10;2zy7YMC33d6nIxXDU51K0jtpKDjeJ8spe6mWvZC0hKTNuyRtdCeCR6/Svo3wPaR39jHJIggKkLHK&#10;BxvwcBvY15P4z0nVAiRmIAxsGZuqOjdwR3Fei/DfWLi202azneMpIuYmbGVK9vrW1V3gvUigrVGn&#10;fbqcH4rmX7XNJJN5kccmJbYHIjmHAZfY1z/hTWNVj1XWSZPIjWSE+YF7kYA+tdBpmhRXWvatbTt5&#10;S3Q3qxUkFl749feqa2txH4kFmHPlPy+3hcqOozSTXK1/dFK/NFrT3raHufi+/wBKewlma1jlmmhV&#10;HeQ5wyd6+RPi345u7Gw0nSbC+YSOxnlCEjcrH5Vx6Yr1G9a+n1RbJtyxMMb+gIzz+VedfE7wdYQ6&#10;q2prKSI0EcZ9do4rbAxiqi5teq9TPH1JSpy5dOje2hw/iD4czaT4Xu5Ly0cvdFJoOucv6DtXdxW4&#10;1Hw8bdVYGJIo3jJx8/G6u70/xUdZ+HupT3e2ZrK2CsjdSVPAFeQeD9Sk1HTbaOQhC1zvkZjtzjpi&#10;umpVnOLUvszOH2VOEo8v2obHQSxQ+HdG1WOWYSGS2aKMk5wzDkVU8H+Ery/8Kz3cciA27b1G/G4Y&#10;6DkVi6rpFxfxXKyMWAuycA8YPqfStXR9DuYtYht4Z9kB5CE4Vn68D0rWMvd3M7NyWmlrJeplaZpe&#10;r6xeQWsh8oMd2+T7pHQ19ZX/AMI9D8N+GZdQGrQiaWDKRtgkuOmMeh715J4zW0k0Z7ozva3EUboE&#10;U7Q233rzPwvfz3WgwwyzNM4y8byMSPoQar3pRTTsk9jSLjTk01zNq6ZneJ5buPXdFkkzN5wSQr15&#10;Xg5/CvcdQg0a5he6klCFRiJDwV45UU7wNd6DY6Zd6hqrQS3tuNkW4btob0Aqpd2thf6ZPdsoJkmy&#10;oAPyE9xUVZ3ktGraXCjGyk7p31t2HfDi9s9N0+aOSdUtp74SS7gBhgCOD78V6nb658NZLq9js3MU&#10;9yphcFcbj069xXzh4iU6ToBtHZJytyhQjoVPX8ai8HaQJdQa88thbglju5PA7CsquHTjOo31Lp12&#10;pQgkv8j2z4/aHdTWugLdXQ+yLGiQFG4Qp0/GvNPDl5E+o2kckrOkTgNGGByCOvHer/xa1t4/DN1A&#10;s5laSRSqdfL9PpXi3hzxFcaRfWVyLdJAgAwf4mI5/EVWFpN0fvsLEzUa33XPoQ3sNjq17Db+att5&#10;LSGN+Rgk8DP6V4hdWX2i7aeBxHBLu+XBJCjvx15r1TxD46t/Fvh+/nNmbOe0RgAnHmL7k4zXkHg/&#10;UWaxtYXGJAz4IJA2Nzj68VdGDUW2rPYVWabik7rdHrfhTwhot3ol1qXnZmhnWF4ic5DDhscHntWk&#10;b+LQ7Z7LUVw11HJGrLztUD5efU1zelwrC981mrYaJZduSvzgEGqfjjVIZ9HscrunS3ZtxznIPSoc&#10;ffXqaxklG6STS+8o6fZ6PCmnW+8lwxLEnORkkD9at340fSXkXzH3z2zhcHoxb046V554PDeZALiJ&#10;mluXEgQgggDjiu5h8MDU/GelwXEbLAGdcn/bHFdPXqc8dYq0VujIRrvV7iWO2h86TZEoDdG2DoOl&#10;dP8ACTR9TsfEOoWl1GE+0KMoOiqck49+K5+eK50bUtYuyTH9mnMMZUZGxT1rqtK8UfbJLa8t5nW4&#10;Z/MMijk7O30p4lP2UlbRoKLSnFtvmT28jZ+L99qGmRSy2bFondLSAA/dJGWrzCz8PazJewNcHCSF&#10;UaQEEgY712XjLU4/EL21qZm/cuJz8uPnJySwrtPC1tDb6lZRXzjyLlf3QY7VMg7+9cMJclJaK51V&#10;IqpV3dro6O98N2ej+GZpX1dUjSZFIcffUjnGO9cnaeIdGubX7Pa7riYDCs2Aq+nSvWNXgtJtFu4L&#10;6ISsJQUAXjbnAzXl/j3RtK0aLSZEs08i4BIMfyuSvBBrGhUUmk73bOitBx1VrJLc3vBpXVIb3TvJ&#10;QmGc+cImw2MfMceldHN4E017C+k02ePcqlWDHcASMDOelYvw3trQXuv3FtHIpfT2DgnPzNwMH1rg&#10;tCvV0/Rtcja5YpFgOrH5m565qkrynbugUklC6Tunr6Hic2lT2r3NrqLCN0DENnKt6FT3r3T4HeK3&#10;tvBuvQXUskr3SP8AuucgIpAHHfODWvDf+F9e0e4tL+AC9sFWdHIIDxnoDj0FcN4P0iaw07UmjlJQ&#10;3LBHA5CEdBXXU9+m1KNtUcMIcs007ppl6w1sYtBJehLZ4yhKpljH349frW/4r8c+Gv7Psba2Z8sc&#10;I7AYVvXArxTwtPJf3c1szoqW8bKGJ+8FPPFYpgt00ye6uZDiGT5D1wR0Fbwoq/oc0sRLl0tr1fke&#10;6+BtUjvxf2w1V0+6ELH88A10ifDLR9Z1J5Zb1ba7tyVR3AHnHuQO+a+f/CHiA6pd6dbCIbzJkP8A&#10;dOVOfxFdR45164u9XvreO6ZJ4HRFX2I+Yg/WiUHzuztoEasHTV1fXQ1/Eng+fwzeXX2lYriKRcoy&#10;4BB9OK828Y6pcQaRb3hg3GWfyghGcAfdx7Yr0DwxNMbG/F9IzhSYxv8AnwW6D61vW2npot/penal&#10;bo8NwjTbWwxAb7o9qlzs1fW342H7O6dna/zs2dTpF3f3FjoNt5i2zxW5kXcT8vmMSQPWuJ1/ZZLP&#10;cvIzZyruwzubPIH+NbniHVraPXrWa2zthAhRTztJU/pWLc22rX0EsLQySoecZA3nOQV3A9K4Iv3l&#10;fQ7J6prVtaEPgDWls9E1WNZCRNLAuX5EZct2qn8XlHk6bN5UcZCrsfb9/jDc1m6Vb3Wg2epx3MAw&#10;80RIkB3/ACnP04rrvHfi6wvfD89vcWgKmSNo5B1UcHiulL94n5mV/wBy03ZpbM3/AILeLUttENrq&#10;1q5hurjydjoSgyOCrH1rd8Y2sfh60mcxmazIIAU5Me/t+FcPM91qujaHHaANBbIWyBg/L/ER64r0&#10;B9W02O1tDeuhtb5EjGTkox6n2qG/e73eqLjflSvtFas+bfEl5NP4evIrUb45BlQFyxwegpln4K1a&#10;V9EmicxQeQqzQ52jKjnd9a9dn8Kz6PraR25SWN4meLcQEw3Rs1634A+G954mt7totYsZLpSf3W7k&#10;HGOP9k12+1tFWW5yrD80tXa36Hlvhe1ngv8A7LG0RUxFo4wN7BsngGu40Xxinh6ZZLsyNd3rmF48&#10;/u4Yxxz6k1j6f4buvCUmqalfQiMWk3kAA7vnbuPwry+fUdPu9UvZ31Rbklg0EC9ST/UVzxlzSk1e&#10;x035Ix2TvszY8TafoxguNSWzG8SMVJz0OTxXkdhoup+OJh9mtD5cR2yXDsF2Ke2D1Fe4w+G4/s8S&#10;6nKsVtJIsxLHr/s+2KxrzxDY+HdbjSxjVrV1G0RcqTj055961jWcYu13JbPoY1KV5Jyso31XVnT+&#10;GfhrHo2nHVJtXjk+y5WSOPqQPX1NYulfFaa8+1W6XRgtSWKqvcKe/wBaj8TavNBDJBZwSQO4DiJl&#10;JMoft65rjtC+GUli5a7cpJMrSKjHbjf2I7VgvevKTTfQ1lKUXGNNaLc9e8I3theXUE6NE0pDbZWP&#10;UbTwPTmmeFdNOrR6hFeW8TtFOA3moDtyexPsM1xFi9lpEUWmwGOeQu7l1z+74zjI969O8OSyv9pu&#10;0LHKIJD95lfpnj2rObtdq5rSak4p/MxPEmi+HNQvIoEEhMIZjs+RF2dSegryK5uWmujp2nWm8lhI&#10;7Hliv9a9E8feH5jo08WmX8bOS28E7XIfrg+1fPz6R4o0+/tLmO0nR3iVI2Gew4P0rqoO8dZHLiPi&#10;+HfdrzPo/ULG40iGyaSxNukkTO65BLA+g7V0kHgGK2sra9jkjdXCyhCRnaeT1rnrnS/EN1p8Mt5b&#10;vxbgyTTPsEYA6qPQ1v8AgGzl07TU1HVrndZwkpEshwXDjjA781m3fqbR31j066WPH/Hs0uoBoY7E&#10;W8yXBaBieCAOmfftXnPhvwncTeOLM3BCKkHmzMRhUwM/hk16b441DTrxlvi0q28c5IQdVx2+hpio&#10;t/ZyvAsimVAAmMMV7ZJrrptqNu6scs4qU7vWzTO98M3WkX/jzRliiEqC4EUaZym4dSR34r3H4y+F&#10;dKXWU1CSKBIbbcr+WABgHGCPUGvk34QajYaP400yaVmdYJnmcH7ysRjoK+lPHGpxaxa+ILN4g8l3&#10;FJc25yRgq27j14PSvJxSlHE0rXtZanqYWUZYeq2o35tvM8F8Q+Fb3XpY7mwiQWfmYYIRvCD+ICvU&#10;tRlfwloEc2k6g9zbleVlIEkb9+PQ14d8M2vYtbsXJl8kRzFsk7QVQ4z+NdXquqxz36h4EIYhZY2P&#10;yAg/eUV1VItyS6I5qckouWqbdg03xFeXVhql8zSbZFASXJ+TceeCa57XTNdaXYyCXfJGSOOBKEPJ&#10;GeeO9cw2sQR3OoW9vcMySsrwIOnHUH6Vz3jXUrq0utHVsxhFkkGB0B7j61vGkk15s551nZ6t2Vvx&#10;PZLKVY7dDbyHeyb5lU4BweOKytO1DSl1pJryBfLickhlyTkcEA9ga8p0LxLc3dssgkf9052yAAEK&#10;eMMO9ei6TMjxyefIJZgrZYrtIyOuOOK0dO10Z+1UuWxr+JNHS+8Twau8aXEflAQ7W2gbem6ui1ic&#10;ahMSXjhcQKyMP4HXgoe2DivPrzWIJPC15FF8s8E67cjh1PU57Ve1OGX+yTEx+T7PuLdGJUZ/WolF&#10;+7r5ApL3vPVnQyeGrfUrOO4j/d3cP+ugVQiMh7g9zXKa5eanqMzRefA1tGhQpC+50C+vPUVueDde&#10;tLjSDcoGSVIjDtYnlh3qLw18PHTVrrU4ZIjbXIOULHKNjkAnOc0bN36CtdRt13scNZ69dxW4h89m&#10;WWXaA4yzDOABXU+ILJbS60a3nLN8gbk8KD1z/hWx4g8OWOlXkeoXhKEOTaxJ/qlI9ff0rzy7uNUu&#10;5Hubu8gcl/3QdsEBjnFWrPUiXuqz3HXUcUirdPZHZJKYlc7Wzj0z0roL3T9A0/TzMZbuVyoxCn3U&#10;z3Y+tdDZ6DDNpK2d3diCIsH3k9zzx9a0rLwmuoWGoPpt2twUPylz8rbegHvVX0KUX2Wx5vf6l5mn&#10;2ZaExsVOASWL59P61e0CK41LSGgVBClvMhc59TyT3pl3OyJBA0DLLbNkg/MTn7wxWTZJO2p3DfaJ&#10;UjZCxTH3to+uKdtBJ+9qTR3i6Vr92YfNSIvu2gfPJ/8AWrsbkSanrOiajBd/vSfL8mbO0hTxj3rJ&#10;0e3vtQ1AGI+YzuI48qOQecZaul8RJHpV2ba6tmhdRuR05WOXHX2rOVuZd7GsG+V9rnSw317c6lf3&#10;Ig8oxZU7uRIR96ub8ca9I8DW05R5HGUUPnA75B9KseHNX1Z0SODbcw7sSSkYIyeeTXK+Lj/aurPE&#10;ybWgm3gq2Cw67QfTnmiEffHUn7mjeoeGodFE7qwkuLoRFjDFyAF65zyT6gV1F7qss5tls4USCMjf&#10;FnYy56iqul6AuiR3t1bwIt3P8sTbicKOTg15/wCJb+DTWSeQSrc3BIULypb1Psav4pNmV+WNnZeh&#10;2/iXxDqVhftLY3Toi/ejXBJx169K0U0GDX1sZI2mzIpkcMSMA9c1xF9EgtIblwyy3eC5Ixsz1Na6&#10;+JNRvVjtNLupiba3IOEGHwQOCBzUuLaVi4z1fMrp9B/iG+t9Ptbe3t2cKJSv7wYKY69a4rVtQQ6c&#10;8Ub7meXLD0Htiun1Szn1PyWvbZfO8vMmSQOe5re8KeFvDqZEcryTS5jSJQWCE9yxoWiE05N27HHe&#10;B7i61fUrKygcblDMxZSWBXjjHOBmp/GMM9tFqFtBdC4uzMFluHG1V9VHqa6TSrOPwZe39yjeZeBX&#10;RTjKEvjacAZ4rzK+v49NhvPtrfNPLuVSTgM3O/1xWiWq7aESdo2e+t/I7LQPGZ0sxWtxDJqAjCiS&#10;SIgLGrHlT61rfGS5trrw681kfJgRwQoG1sgjOfUCl+DMljEXgvoo3jkkkkmJGcqU4Nczda1ZTSXN&#10;ms2+2heUbsbtwPTrSlBe0Tt8P4hzv2VnJe8rehLa6xcQeFNKZGfJZWlYngDOOB6Gsj4h6Pf+JVlF&#10;pcq06hWw525THr/KqcljJLYWEcd1GqpKWIc8BM8cfSvT0TTr0w/YwC6W5SaWI44+n41vQm6VRTju&#10;m2ZVIqpBxb0skfGa+FvENh5yzaJIVXqy849Dkdq6nwz4SlgspdQuD5bTusUURIy244J9vxr6Qu9W&#10;g0wi0nVpQyBTgZz9TXKQeG4dR8iWG4SJYrreYnPLDP8ACDivVq5xUqwcZRSvu0cEMujCSak5W2Tt&#10;obl1oU2lAWrIV+SMhl6EHsTXLeMLe9m+zC1Z/JhJTCjO455PFe6azfW2pCASXDWqEYYumBkDAGfS&#10;uDi8Vjw1bxbLMTwzSNhW9R3HrnrXlU5O6dtT0pwjqubQ5KB7PRZTf6reCFimEiQ7pZT0CgDoPrXY&#10;aN4Z8Q+LLX7W8zaPo4ONqtmWYD+8f4Qa8YZohqNzdy6TctNNIWXKmTPfAB6V6zp/xUSy0s2lzo1z&#10;EvJ3tkKM9D74rqq0pNRcFd/kZUqsbtSdl+fqep6XpPgex0zWNKlsl2zWsoEhQjLbSQ249T718DaV&#10;qckWlTWjAOLadgv/AALpXsnxJ+JQGlQLFeBhIxVto4C44wa8L0i4BSf5gFk+bOO49a9bLMLOFObk&#10;2+Z3s+lj1cFXi69PlaWjVl2ZswW0jxlWBBHQZ6+wIpfsNwVLeTt3cDPoKuQXcsCo5deeAT0P14p9&#10;xeuQd5YqwyDj72Pp0r0OU+oU423ehjRWm8OSwAHBA4yfau58G26Rxa2y7zILRlz/AA8n19a4iOUg&#10;kFVbJLcjABrsPDE0gsddUuVV4ACB27k0JHlZnOPsZadGed2EmGuvn+5nBA+Y/X2rzrXW3z4zgYyS&#10;epJ5rvtN/ercAHb8x56tjPSvOdS3CeQZXGcDvjJ/pXuUI6s/GMfJ2XqWpJ1WOGNXODyx6AmoJ1JD&#10;MHGW5wO1UZbbylx5oJHQqcilguDtdGAJPUf4V0qB5zm+pZSU5ByDxjNKXJ3KWx6elZXnBN3PHYU0&#10;OCTlsEj9ark8iObzNWGVweWPQjA4r1jwRpaRW0lxLjMhVUHQ4Hck9jXkEpjQwiKUuSOT6HvXSWnj&#10;Ge2hjjliEkanAHQ/pUune2hlWblCUU9We5aZeLJd3KLJtKgMuCMY75rcuYImtwk6bk+Zs8lznpmv&#10;mew8UTDUY7hcBmcDZ2I9xX1x4Qhgv72y8ybbbyyp5xJwwGec+wqakeVNvtc+bx1OdKVOSfVHj+ia&#10;Ybd2X94jTMWiZsqGIP3c16NcXzXW9TtieNRmPoSf7wr3r9obRfCUejac2ixwrObkqZS5DKqDG4A4&#10;6+wr401jV7sFXGFmh+VjnG9e3PSs8NNVoKSi1dtWfkFRTrVb3WljvtCvMx3Qd8uspUHPTdzWT8Uo&#10;Wi0NgI8ATKGJ7H2+teZaZ40OntdSGAMHwFUngH3qn4h+Id7qtrLBNGnlsRgDJKn8a39k0zahgqqx&#10;EJ6KKZwD58pmxjH6VYtZ8g5HG3nNU5WAgfDdCAPenQ5EK/Nj6960cT6FS1LFuxMhAUDuf/11sRzy&#10;KQA4GOTjAxWJZsu7LN9cnpir29c55xnJ47VMo6msJNbCyzPFdKRwdwOa7q+yoLID8xDknscV51co&#10;GbdngcjPvXbRu5giO8hmA5PoKzlC/KdeGnrP7y/p9wwnJVd5Ayx9QByMV0cdysgXe+GDZ+YY2jsK&#10;89jlZAqE92yfU109i8TyFWYgE8jvWFSn1PUw1W56NHehbYiQLgqBknH3u/1rzTSJkbW5g3A3EY9f&#10;cV216WismKjICll3Dd2615r4cLHUt0nzYYkdufaueMPjO6pUbnQXmfZPgnWFi065jYkytll9s9B+&#10;Vcpqfn3N3cAJyCAw9R17VR0bOYGyd4Yg4yAo9q9O0nRbqylLuoZJXyrD+IGviMWuWtU9T+vuFqjn&#10;k+ATe1NI4dbZtoAjZWGM+9bEEpdwCMsACR79hj6V6Te6URktEqkp3OD9DUC6faqSRaqWfAZgRkj2&#10;rnvc9yT8zl0lZQ4bIDcAHqD/AICvivV5VXUb8K2R5rZYdDzX3NqOnRyCRdxXC7euTivmzW/gvqNz&#10;ezy299HHE75AbqM/SvYymvTpTqOcrJpH5J4n5VjMfRwccNRdRwnJtJpWTXmeZtdhrUqXKvnoeP5d&#10;63IdQng0a+eOTB4AYcde4rpV+Ac0eXl1nacfeC8HPvmqPi3wxb6Fp32dJ5Jy65LuMcj0AJr3Vi6N&#10;WSjGd9T8hWTZjhI1KlfD+zSg1fmT1+R6p4f8I+G7XwzHc3luk1zNaec07MS4Zh+QxTvhP8I7DW7N&#10;Ly7R4VZmy+45KjoQK4Gz8QjURommbm8iGBDKoXJcpyBivrXRr6G9tLKCxG1HX74UAHtj2FeVj6lS&#10;nGVpO8nv2R7+VYahXlTcoR5YRta27OY8D/EO20R9csLm6Rl0xGa1Mhw7EdB7mvHvBniW+GtXN/qd&#10;zLI8nmOqtkhmb7oH+NM8UaNCfE2utbQRXCRNkl/VRyATXpPw40+0u9LluJY1aV3cHPbYeik9qwdG&#10;lTpzny3c0r/MwniMRXqwpOdlScuXtueRz6ppOqX11c6npk3mPJ/rLeQjbjvt/wAK7Kw+JH/CN22o&#10;2tvM9xA8TG2ZicxMR0PrXq9j4StL3T286BUwxKOAFY5PH1r5+8W+G4bC9khKFYpFbkZK564wOhq6&#10;EqOIbpyhpHo9tOxxYiOIwqVWM0nL7S0evc9A8B/D231vSo9T1O7mluLo78pIy7AewUYzXWyfBzRN&#10;y+RNeRgcGUOx+Y/Wt34f2sUfh/TAr5jjXBbP3sds+gr0aC2aYnICqFyd3BxngjH8q+ex2MqwrVFG&#10;bSUrJH02WZVRrYek5U020rvqz5F8W6ld2E8uhTytetAyS20h5wCe9fYXhewaDSNPEgYSrbB2zz8z&#10;84r5E+I0KReO9QkkjwFs0ZcHGQMcn3r648PajLd6XY3G9B5kYLc4xxjit84V8Lg2ktVzP1sPh6HL&#10;jcbG/wAL5V6Jmt5+9s5DED7h6gn1rlvHV/cwaBqD2kyw3CwvscHGCv8AKuillKuFD7SBnIwdw9a8&#10;g+L+q/YNDn2tzIpKgd+O/wCdeLg6PtK9KNk7yR9RmFVUsPWm3a0WO+C/inWNc0Lz9RIcZKRlvvnZ&#10;wc169boON2AVkzkAsAO3TvXhn7PDlvCULtyxlc/N6sf5V9AW6TDnaABjIXuD6080pxji66jFJKTS&#10;S6HPkc5TwOGlKTbcE23q3cuRyPySQAWAGOvPc1o29xb2txazXMbSRxkM6oeWA7VnbCJSVY4VQxPf&#10;8K7jwnbyz3ZSGGNndSGEgLKFP8ifWuOEW5WFmNVQo1H5M7TQ4F8VSXEtpp5tI8CUkgs+AcdDjitZ&#10;/FWm+GU1i3uoprsW5AM7/dXPIAz39q9m+HGh2yRCyktFiPkncAMeap7A+lfKHifQ9dt9S1SBbYSl&#10;S0wtR84VF4DN6tXqShKnCErayvd/ofmMq6lKce1izq/xP1LVNNaew064hhH7oyuwLPk8H8K8h1Ke&#10;3sLye0hlmnAVXkkA3M7kZIJ9Kfp+rWzXvlvOyKImeVTnHmL2UdKhsNTtFjmtfInE9x1ZMZAJ4Of6&#10;Vzyu27mM5aLUp6PdSy2UEUd1J5srt5kQz8gHcAd8V6LqWkale25jaSaHyl3LGEAJ4wu4+p9K8uaX&#10;UrXVFhRHQwgkttA8wjnB+tfT/gXV28UX9lBqyxW9rGftDSIdrMy8bGNaxhzOKvuEZWTutkeJWnhX&#10;V7B2uvskn2kQZ3A5SP1znvXoOk+Jby+t2izazXaRCRpJQN4QfeCgdK9D+IOuaVbxahLcanDbWTfL&#10;AUPzykegr5q04W+majPqkVzK25NqWwOwybu7+3tSlCzavtt5mkXotO1xun6t5njea4021iurGNVT&#10;NyQAQ4wx25znJ4r3HVNEsHSG8ExgjtpkWWJCQpA5614VoscN3qyhl+zgzKwjUgBmzk5J/hAr3SXR&#10;jcvcWcKiWKaQtJtk+4T0x7Up7pW6fiVBWvr1G+JvEWjzavDaWumia2mKlZUfbtbHO4nrUcNt4WNz&#10;JLZwSvJGrLIgjxGSvPzsOtedfEq/svDul6fbi8ke5LExWiD5RngsXXnNZvhB9TjubeeS1vIAzoTF&#10;MMKQf4j3IPrVO9m2lqCSukmYVv8AFaDTNWe5vIkexjnaMTSHLR5OCAteqa5qXhafRLyfSIrZZn5K&#10;xthpFbksfU14b4c+Htj4k1XxXBqUryYkeSIL8qKQScV554XXRmuNRuPtLrbWBPyZwXYdgfStXTi9&#10;t0lcxUpXTfVu3yO20tdPtpZt6hZYyJdxbHB617b4F+NFjqmpDT2hjihTKwblBEhIxhgPWvkPU7v+&#10;3LktYXSWySyL5okOWVR3Hr9K7bQ/C9xoGpRW0kMkzXDRtBMg5Cv0KnsSaupSjy3cvetoiI1Gmklp&#10;fVn0x8c59I0+wmitNJNreIFZLqJflZ2HzZ9q+TbP4waxDOtm7u8McRi8rBZGOPvhSQM+5zX0F4t8&#10;D+L7+3SaWOKO1cgATSZkIHUkngVw8Pwi02/Ja21mHfEAZvuuQ390kelRSlCz5o79OxdWE21yv/gn&#10;OaL4pvnxNJfTRJuABdCu1R/dCkdO1fQmifG2VvtEMo86MxFY2IL7+MBSvvXgifDcWkYa51WaXM4V&#10;VCDucfhX094X8GaXolmkl3bMcyCCHBz5m8ZyD7epqpWv7v8AkRThUT95fqeQa5o8ss9sq2LXRb94&#10;IkXIwxz8x9vSqXiTwDdfZY7nyAiu20ykMRCB0AAr6dsPEXg3RLZrVLuZ90hUy7gxV8/dJHat3Qvi&#10;X4W1S/m0aR1kQx7vNgwsMTDnJY4GfWrhDZc6FXSfNeL1MX4B6SdF07UIb5QzXEOXdm+QgdODWh4h&#10;ttAS4tftCNGjvsJHAO7owri9Rt4dUmubdJnwJcJOrgx7Qeq7cda9Ym0XQPGE8Xm6r5EtpAsEccZB&#10;J29W56mqjeceW0bp6X6l8ip2ld2a1tqc7Y6ZAt1eJZozw27KsTM/YjJrwrxVd6rN4pQXu4QqwRh9&#10;1QF5GM19S+EPBmk+GRdQwXk180825hMd5APHau58Q+C9LvTunshNGihbeMfLhiOrGqjhZOLatfqu&#10;xjUqq6Tv6nwt4qvV1Vl8uKSOJtyqBlWyvAIxXQ+BbbTItP1wzQpDNFb7I5JjvMjs3LEH9a9c1/wP&#10;q0pitbW3igw3zhucD6+1ecXnw6GhNdQW92L+7uAA4b5hz/dHbisHGUU7xe5fKm1ZpkdtoENtDHDa&#10;eKESQDzGjhkMSr7se9Ta145NhEvm4umwP3hk3hsdehGfxrk9R8Oa3etqENxa+TFBEiq8fcY6ADqf&#10;auW0T4fi9hn+12s0UokKRxkYkOPunaORmkrW7CkuyLPjTxbFcWAvbWFod2FcqpUDHQDHOa7T4eeL&#10;rS50iW1F463ExJ8wsdzDHOSelZ8uhRT6BfWn2R8wPvdlHKFe5+leVx6e9mwVYJJrdlBLKCC2e5xT&#10;WpFnzrXS33H0lpWjtrV7JN9mAMShVZB/rBjaXZuMmuzm8MaZpelzXg1EyFMgxyEHP1rivD/iy2tb&#10;OxWeJxbKoVQmRICfXHHPrWR8R/E+gSW3l6ZuaTI3RFt7MT1PGaa5eVu135nReWivZI43X1kdpLiN&#10;FxCisFXqSRziqHhjWbSC4geaJ3jwSVQ/c+oqr4l1b7PbWnlNsmbDFOp2ehrPOjCeeJYBJuusNtB6&#10;+vSuboaLWXyLniu+tb7U3Zo3kgkhzHEp6Dp3rj7VI4yP3TMzMpAJHGPu5rpP7O1CSa9DQHZA20vj&#10;BXaOhrIs7OGUcy+UGH3erE57mk9ERb30eq3ttaanf6leXV79ito4UEsnO4syDhcfSuT1u68I2du0&#10;dl4hcybNyCZMiZv7oKgcmuJ+JlpqMurW9iocRtgSIv3SQAADjvXlvinRdSttTsbfyz5SPG2QDhQo&#10;5zUqOiOxS302Paba/e6nsLmVlhlkiJdduQhHGOe9OOu2thrM0kVuNuR5krnDOQBworhrrxLcaikN&#10;r9khQW4Plbcq7ehJPeuU8PTajqMM5mkDBLoFieCu08q3sapI000sd7p9tq82oanNBF5bSMdgUneA&#10;w5PHfFQzeCtTguhfFpDDuDPdXGQd4GMDI/OrtnryWV4k037uFiSF34zn+ddfr3xb+xr9j1CBbmxO&#10;BEhUjcMdR9KmTl0Nowhpd9TB0+LTrrRdWi1XyUaSRfLYPuUMM4rzX+2bdw8Zt9kQhKMOcZXoQT61&#10;V1C1Sze6NkjS2d8C8UTZLRN6N9PWk0/yoNNt1kkM7wZjkK/OSzdienFVBb67mcnsrbL7xLPUri5l&#10;t/MfKMqGIL0ABxgtXpVxr8KPHJMixG1xGoPJfPORXA6Bpmrambgizj+xwkIu0lS0h5EaY+8xrJnt&#10;p7rU9QGqW81u0IAWI/K6Ee1WldvyFdpLz7np3ivS7S8iu7iykKQuImuFZduDn7zemO9eW3mrGUwm&#10;GErCpLNcD5R7dfap/FXjCCTw7d/Z72VhJcJDKcY8xlGMfQCuC1WTUtPbTbOKXbDeHB3DcQp6rnt9&#10;a3pQ79zOpNdP6uVNX1eDUo8zTBEiG9to+YqO5/wqt4O1S3DQXSqqqtz91/vMoHAFclc2F9a6hdwR&#10;WXmHcd2fu4zjnNejaV4CvzNpkskwSIEsFUA4J/hHua9KXKqdrnEnJz0Wpw2v6/NqMtzPLEFYXDGO&#10;LGSAOP8AJqh4h1K8lsLcTx4REJJ6kO543fWvR/FOg6faazqUhFxGotVjwe0mPfivMtNsI9Z1PT4B&#10;cOwkBaRCdgUR9zirpWaT6JXM6iabTerdjStvEWtQRWr2duEC/I7KuQe3T+ddrp8c0Vg8fkBBLIrF&#10;gODuycA+3esy+tbxU1BLaNIreGRZXyfnAHf6V7P8OLGy8R6l4dtJ7fzoWeV5zGSoRAudxI96wqOy&#10;NaUbvf8ArY+f7zVLvT7vzGkXZE6PGhbbkrw2R3+te23XjfTJtA1KPTLqGOFlEk20Yb5zyjHjJPtX&#10;n/xy+F9v4bmsDHcfaLOacx2+Dl8Z+6xx1BNa3xB0nS/Dmg2WgpDHAYoklvZtoZpZZ+Que20VEuWf&#10;s7a3Y1zwdVOysvzLt74NuLTV/Cxj8p4763WdGQbggUZKnHYDmvSfDfjZtVivtMnk+0mNJzbswG9g&#10;OQG/pXkXhq28RPZJFBfv9ntYSttLwThxyCe2azvCgn0q8tIxIzyGXdNcKuASvVFJ6j1rCcby3u0a&#10;wny2smk9xvh/VFc+dduwF3dNKxx98p0T2FXrjxUNS1XUbOSPynEnmkjoCnAB9sV53rF2LW48htwW&#10;O5Zo1/i2yHI4rtdTtrWewub7y/KlmCBW6FmHGDWqSuY8zta+25taDY29q8Sx27z3TneL28XKIucf&#10;ulPpUdh4XZdYuLi51eJPP/gH71uD6DiufjnkvfD9hqF1I80kNybdYCcDaOp4q9o9zGzXEdvKiOzg&#10;KT1jGfmqkn72vkHMvd080etW/hzQ7GQ6gLiaCJo1SUmQorZ4+6vriuSm8Q+GNa1YWdnFb7YQY5Lx&#10;htJz1VfX3NeW6lrUNhZX1o2qiYSzFR1PP4968pl0mawbdBG4eKQM23JJzzz7Gt6GFb5m5O/QyrYu&#10;1lGCt1PdbHVbrTNdudOsgjxS28qneCVKg8FcVx/jHUtTvrC2hTfttSUWOL5tqg8lVGep716N8OBq&#10;PiPWlWS0gg8uybbKP4FxjB9c1y914l0jT7iW3Fg3n2issRibaJBnueuM1NN/vHpdqzCd3T1lZNtG&#10;F4Zl1/yJ1eEw2kdrIsrSEE5YYU49c9Kb4Rk/s/cil5JY7iJzIQCcHkqB6VH/AMJJPqE2oJZxDzTZ&#10;yM8S9A2Ov1r0L4fpaaFai/1S1Rp22v8AvTlUOOCE7mtqjaUtN7aCppNx97RX1Z2fhrVLWTW5teey&#10;FlFFOCUwSJGUYLcjr7Vy+q2uv+Ir6W6t5POhEjeY3yglS3TH0rtIPC/iHxrDqes/u7XTrGQsJZSE&#10;37PmIQYOcd68ZTW7izE2q2F1NGzrllblWYHg47Vy093teyXodM3ZK97b9rkniCMkXcN1A8UsD/ux&#10;tOCMgjP0xSx69ptxfwWrgPHKybvl4yTkAfjWIPG+qaldK1zKyoR+9LgHPPO3PtX3B4k8FeBh4D0q&#10;+0DRs33kea17uy2QBuJycD2oq1FT5brciEHPms9F+h853rarNrMt3GF+zQPgLuACqccY7mu/8deN&#10;ZNc0O9lvLRPtKRqto0YwAikAmvJdOivr7Qdavftwje2cyqFPUkYIx68ZrN8LatLfaFqqhJSIomVA&#10;MtiSQf19KxlSTal2aRarNJrX3k2eZ+ILeWeULageZIFUr/Cyn0H86968VXbaXodxHM7GOTULO2TZ&#10;zgLF82K5C88MXv8AZWjX9vbiGVF2T+awXy9v8Qz1zS+L2gkj0tJbmWW3+0BxEmPnkxgsT/KuibTU&#10;exzQi4877/cQ2quJ5RFeSKztsZgOuB61y3imxEkNxOl3KWEYAQnhSp5x6k12Or6XeRx2ciWEvkMW&#10;Y7ATgkYGe/FcvLdtFbTjy281B85Ze7HCgVlBWZrO3K0dDp+rxR2loUwskRjO8/wjkt+IrjfGupTB&#10;EaO8aWCZyWyflBP8WO4rr7nwwy6anmXAjkjjMm0jG4uO5Nea+G7+z1BL3RLplUEf6PJ6sTj8q7ML&#10;TTbla9nqc+InZKN7cy09StoFy9tLexwSABR5oB5UpjqBXTeH9VMEl5cyRy+bCsZOR2ZwcD8K80sY&#10;rj+3PIhVmaMNCfop5J9q6zQI73V7u9tWk3s8exSDhSQw6HvXfVpLlk/JM86jVd0uzaRv+NvDUEni&#10;kpZOyrdKski9BGGGTg+gHNer+CvDNxfwXcNjbzSy3NsI7YAEssbHG78q5jTdEuNR1i7XT0kuWlEe&#10;mW2BuJY8SNx0AHGa/SrQL3S/CWiG2jgWK6jt1tllQAcgYHzV4GY43khCC1dj3MtwXtJ1J7JM+Ffj&#10;1pXiCTUfDujTyW0cOkwW5g+fJLtjduP97I6GodGsbyD+05NqpcXEiqpOHTaRzu29K9K+I2g6ZIln&#10;c20jG5LtJPG7biXHQ7j6Zrzbw94ruP8AT9PsLaK1E0gF1MeZJGxyATwq/SsqUnKjFW2NakVGtN33&#10;f6GLPpttqup2+7UktkR8GNEDM+w4wp4H419R+F7+z0oXM6XVqCIdrs7iQhAerAcDJr4813UbHS5h&#10;BFcKRvyzL2z95vf8K9S0tZnt7WYyCeyu8Qx3CKE+quD3qcRRcox1si8PVUZS01PLdS8X3mpawBJe&#10;l9tyWaRV8tducgEccelcte63dNJJelxvFy21gcboxjpivRPGOh2+mWUqHa7NkoD99lQ4JYj07V5U&#10;vhd7y2kJk229u6qMZLEMN2BXrYWnFxV/Q8+s5ptat7mxd6snhm9nuVijlQsHibnLqwyTuH4816Nq&#10;/i/w94t0+1W+imt5pkUR3Z+cFl4Cuf618n3msS3QuYSW8iIbYw5ydufX+depaVeQ6j8NL9Gjy9nf&#10;jYR1CyDAH4Gu6rglFU5a83MldeZyU8a5OcVazi3Z+W5w0mgnw9pniGS6UrcSlbW3zyHV3BZ1PcYF&#10;dst1EkX9nWxLTtaqhY9FCKNoA9+prgvEGosui6fbXjNK0aF1TuqseMMeRyOlfT/wL+B99JYjX/Em&#10;m3EFjcxn7JcE+Xvkf07kY71WPqxp0lKctb6efoZ4Kk5VuSnHTlV/Lrqcbd6NNptzaC8xkWm153wy&#10;rsAGePetBdMjjtoZpFO1Gjm3j7z5b+oNezfErRdPNrfl5R5EjRQxgHnYvzP175rzHxP4otrSGyis&#10;bA3cOzy5FjBJORgc84xXiRquqou2568qKpuSb/zLvhF4dPmljCKGMzvbSYyxWUZUA+1ZHxW0s2fi&#10;W0Y5klFwNwUfLuAGQfx6Vi3On6xZwwag9jIttBtaJ5BjHcKTnt2r0DWdZtL+wstbjle5l2v50QG4&#10;rKerMByBRb30/l8yrpwcXps/kefapfS3d/fXizqsUXlsFyOT0I49K434kTxf8JHPe287TJf2au5x&#10;yGVeR9OKwtd8RWUNlcrauS8zHzB1RQe1cn4PmuZ3eU7nbaVjyMgeua9ihQcVz3tZWt6nlVsQpSVP&#10;dt3v2Pd/gnaiS8sHvs7buYInHRVHb0r6a1mHTdTe/wBPkv7fS5oWYw+Wu+WeNRg5J6Yr5Y0Hwj4v&#10;1K90SQCO0lR0ltbWVxE04U9l65PvXoXgnW4b/wAaanPqaGEWH2hSrfxSONu0fjXnY+HNNzUl7sb2&#10;R6GDnywUHF6ytd6X7njHi34XapoVvHJLIl1D5zlJojuDB+mcdDX0r4itbyzsfC0caczaMisI2PmD&#10;Hrj1rYsPGmh6B4W1GKHwzKJZM20KuPOEkjHG8k8DHWo0vLmxtCdJs99/5CrJNJmaSPP/ACzjH8IF&#10;cmKxdStGmpL4W9drm+Gw1Ok58r3S87HO+GPDOpWLLNqkCQ20sRZELfOHA4yPp1rL1Ow8+GVEHmSt&#10;EYggHzHc24ED1FdZLp1wkGmx/bd12UaSeGZs7Sxxznr1qKXSxba2l3taGGNFeUsemzsvsa479Tr5&#10;bJKxy3jbwPDpXhp3u48PZSIshXkvHgMpx684q3o/xS0P/hE7/TYwLQPhmQDAOBjk9zV/WPELeJZL&#10;6Gf5bI28sbY/ugfIFHrxya+Ilklls7uBpTiIgehUZ/XivWy7BLEU2qjacZJ6HnY7HPD1E6cU1KLj&#10;r1sd/quqC5iu7yOQRCSQRQ56sq5XPt05rkb6zlOlsWljlYMXBPfPykDP51X1qVZ7WztbZOEXjHXP&#10;v9a6ptAFnbWss2ftEsfEX3sdecV9BSgqajbv+R4dSbqOV+2r82cJHFavBBZpZrG+PMMvJcsRxXv/&#10;AOzzPO+o6qJgAtlEXRpFyRIThV57kmvL7fQGMrXEhkjldNsMarkR8/eP19K6vwpBqb2ertHM6ySv&#10;DEVC4ZmJPPrxWeYVFKjUSfYrA03CtCVtr6d1Y+6tE8TeI9K8PPZ2U13NeX1zPe393APmgjxtjjBH&#10;T3r5sg1XWDKTcBllnnmLtNkO20HByT6d69T8HeLrqWN9OiuTaRWumSTXLE4lmeOPBZvYmvNIfFVv&#10;qpthrFtJOBvSGZfldI/618jGDTldH0kpJ8tpP5m/aePr/SopbG2kbynQFWgX5uvXnq3rW8vhmzk1&#10;iLVJruQ21wkaKFYCQybcl39MHvXEalYRWUN5J9smySghVBjMfYg9iO9UfDWpWPmpHLdPcbrrYkXY&#10;KxxgmspUOZScdO/maxq2cVLXa13tY+kNd+JNr4Z8Lajb3Ft9qm1KLyoicMpJOVOR04618lXNpHPL&#10;bO1s+bxANqNwMHBUZrW+IGsX8MF9pcioo069hSHPLFXOQw98Gqd3N9ueeyMypJtElvEowyHru/xr&#10;sy7BqlaS3lu/LoZ43FOq3HpFWS8zO/4VQEtJ7/T7hoirFY45Gw24dSxHUVzRh+3skuq301uIRhkt&#10;MOZAvc49a6/Xrm3+xTq915l1JEEWJGwY9hyTj3rhfCsL/a7J1laBZFIlZm4AHr6GvfoSlZuTv2PI&#10;qximlGOnXXQg0vVIrq5ltJVuTbZZopEUM+ztv4I4rM1HR/s1z5ggNzG3y5yFlBJ4zjgiuq1OOz0t&#10;rh4LuVyB8q+X8pBPOKqpquvrqVrcxeVEuzekkqBCqgYO5T29K6o91sc8lpZu7v01LDWuoWunzJYP&#10;c2qzNtKHnjGTx/WvX/gZrpg1GWVmiKCPyhkEEMoyHb1r518aeMNSgudNuIrhzDsyqEYXcT8xI9DX&#10;0D8F7rSb23124ZkkuI7Pb8mdokk7j6V5ucxawNVtbnblVSP1yCTs4vZ/fofTPjSY6vofhq4W6Nuz&#10;2ckpiyeRvAYg+vtXBeCfGa6Z41Ek0Us0kdq8VurD5DK4yC478V1/jCW7vB4c0fTYYxei2ijimJyq&#10;5yz59uR+Nc54s8NOsun332uOCeyuYrbcF4kmf5Tu9vSvz2jCOze+h9rVlJ+8t002Pk8S2FqLvTo7&#10;dJoJ7eeUrt+cXEbGTfG3YKePpXzZ4SXWdUsNWkubmdYb4MxjQlASvQZHXPpXceK/Et1o91PZQ+TI&#10;kURt/MijG9/NHzKM98da6Lw5pet/2c729hNBtMZy6t5IXg8ds8civqcFTVKmtvetueDiqjqVN37q&#10;asjwbwVb+HLfxHbO2oX8CIGilgZAS2QQASAMrXtF9badYIlpZW5C7wSvOWLHkn0PPSqtxajWNXju&#10;pdQtpRA3KW8GwMwH3WYlj+NOurwvh8KjFlznnJzx+Ar23q4+h5cUop6Lcybm4O25BUKqqQCBgccn&#10;9KzHlMirIJSeMKCepA4BHpT7928qJAuNuA7HPODjjHbms6+uVjBYgHJIPOCOpyB7g11wjpsQ3uY/&#10;kT6lqmnWaEb7u5it3bsvmuEz+Ga6TUdR1jQl1Pw8hXyl1BYDJ0MiREAHHfdXc/s3aBoXiD4mabaa&#10;xOIoBDO8DnIUXaoTCTj0bBx607xRaXE8WvajcazZYsNQunQFNk85U7FIH90nkU5O0kna36maV02m&#10;7r8j1b4M+CdNuNZv7Y63ZQ3VtGlyhlywnYcqsIHQ9j718MftK+Imv/Fc2YynlqFK+hzX0Z8CZF1b&#10;xZos0V1FFcWqPc3GcsZ23EgL6YXrXxh8Y9YGoeLNclBJAuCuenTr+td+TUP9sm3q1D8zyM9rf7JF&#10;LROf/BK3w9HmXV0zdVjwufXqa9EuGIDeWcHAGOoHr+dcT4GhMdpNKWVWaRQCec/Su7cjgBRgL1PI&#10;z6Y7ivpJR95ngUHanEzseY6KrNhWJJx6Vj6nLthnO45GW3MeTV4p+8X5jg5yAOQAf5VyfiO9UQyK&#10;Mcccdx2pRjdoqc7Rlr0PJ9SnLTMc96sRXLtC4JHBFUZjzyue3pUkIJ3+npXfY8NvVliSQsRkk/U1&#10;6NoOTpAYk4MrEAHrjsa8yVcDkV6poSSHSIQAMsWYYODgVLRdPcW7T5FIbION2cHb7CuefLSBgO+e&#10;DgcVuXUhZNp5BAbjuff0rn5GBPXkDpUNaFtX6mdqNoblTIHXcDnYTjI9q0NFCx2SxOf3huA+3tgD&#10;vXNatITwGIx2rotCSMWNsxTMjTNz324xispBHdHTSvE0jMxAG/O3uR+HavTtcjml8H2kUSNKXZSQ&#10;OSMc9K4CHSluGkm3BQGIZTx93iuksvE13E8VusgEMaAYUdRXFXi24W6O51wlpK/VHjEMai4UbT3/&#10;AP1V0q32jSQJCI7hJg3MpcMuP93FZtyTHfTLgYjYjcPrXSatoVi1vFfJKo+TLJ2YkDGPzrqfQ54p&#10;62todJ8ObiXRde+2Yjuo7dlZ1UnbIpOducd+9fc/xQ+JunePvFFvPbyBLSOzgWOMKV2+WuGUeqg8&#10;V4b+zZ+zpe/FTTLt9LvGguba8DXG9cQJCq5yT1LseABX2P8At2+LPC+gaT4M8O6ZpdrDr0casWiU&#10;L5MMa7VBYDkO38q+Lz2hHFV1TinzbX6Kx9pwvnlHL61CTjzuLbaW9mfMOqMyALPdRmONhLEHI4YH&#10;jFZqeOoyt8ftkTE8t8w3Zzj5fc1494Qt/tfifT49buGnjuSqKC3yhye/tivbNU+Fuj3OqadY21oo&#10;N3dxw/ITzucKAMHrg818vicroYarCnVnOTaunFaH7JhM9xOOwtfEUKcKcYNxlGpJ822h+u/xC8R2&#10;en/Amyjtr2CXz7K2tiVYNgvy2MHqMV+DHxosY73UTfLcEkP5IT3H9K+q/wBrP4c2XgK40iLwpHqk&#10;VvLE8s6yNJLbDkKrZJOPxr4YGsQ3cchumJlhYAA8jHTPFfT5HlbWJhiY1bxUeTltZqx+R1c1w9PK&#10;8Zg3TbnXre2576b/AKDdH8OeeSkku3cQOfpXEazKh1BYY2LCIeWW6dK6SXxBLJLGoJGGKggfhXE3&#10;ksYuSQCDzu9c+tfeJHwFRrSx9C+DtEe5sI5FiwSCD6E9a9A1LwwptYmWYjLA/N2PoK8g0D4k/wBn&#10;6ZFbwWwZsZLFsc9c1KfitezQMjQgneWznPNcE6E3JtLS5qqkbLU29Rij02NpHnJkLny4+oJqW3il&#10;SORmgZp2+YEHCgfSvPtQ8Vi+a2aSIAx478c13OieILZysbyIrOQARzj60/YySWgudN7nluvzlbxl&#10;MZQ8Z+vrWdbKHkZSeG6j1PrW54yuoJNWnaMh4wAueucVzUTiOVTyMHIA/rXZHRIwZi63GY5THJKy&#10;rjgEdcd8V638JPDsU2heM9VV3Eljax+UwONvmPgke+K8m8Ws73Ebucll7cDjivfvggpbwT8Q1B6W&#10;8D7f92QHNcuNm403bvFfe0S3Y4W41vV1nCi/nIJBQeaeMfjWlJ4k1UiFzfXBPc+YSR6jrVSazCXi&#10;BsqwTPTqQMgVda2Ux4xlgVGeMcnn6Gm4R0ukacq7FvxL4l1ddHDjUbgNvXBWVucjofSuk8D+I72W&#10;Dw28+pT4GoAysXIyikHGT1rkvFloq6FvjQfLICcdxjj+dVIHMfhzRdmS32hy2Px/wrmq0ISp25Vq&#10;2tjOVOLurLY9K+JFx4X/AOEq1vVb2KS8+2XDSQwI+0AdAWP4VzH/AAl/g8th/CjEY5zcMMj+lcD4&#10;4kWXVCVJ/wBRF1452AmuUwDIwJ52j8/atKGGiqcFeWkUt7fkNKySPTrfxJ8Py5P/AAi068/Ni4Y/&#10;zrrvD3irwo5eGDw7OFbOA02ePfNfN1vF++lz78e9dh4XufLu4yCME4IPYVrLCxSesv8AwJsqjTUZ&#10;Xu9X3PsrwT410nTP7TiTQ7iNtQg8gAyryD65z+FWtN0jw9qlzJYM02l3oUm3891eGYgfcB7E9q8U&#10;guNkkUg55AwT69M+orsNXglvkg+zxO4iVWLIpypU9SR2rxakFFtptN+fY9aKSV7sPFNhp0+lT2mq&#10;XL2yW0haQj5iD3AHvXkNj4j+Gts+waZqUpXjzS6rkD0Ar1+PQ7rXPDHixniaSRI2IbH3fLG4818T&#10;iA7nba2BweOBXTgIRqqac2rPZOxy4mTvFpbn05H8QfAMeCLLUskYP745A+u6uo0L4o+Bo7y1li0+&#10;+WVCMGSUkH6g5Ga+RBDuYZGK2tGtgLtDtwucFj0rqqZXRafvS+8yp1ql0vM/UD4b+Oda8TS6jF4f&#10;sbxvKHzNFN5e0N3U+p9DS/FmLxjbx+FtN8WaXrTQ3V5u0yO/mBillUbCRj2OK6z/AIJ86G9zq91E&#10;jBbeSfEquQElwhYeYf7oIzivQv2y/jHbeIrrwj4cltCdS0XWbow30ORbyQ+WBuRTz2H0xXyk6EKd&#10;Woo6JOyXfQ+mlTk8PFucnprd6K700Ok8H/GH4neEtOu/Cml6CzvZ3EUEflsJpYhOu5CpP8PPU9q+&#10;TPiP4gvdJ13xnp+rw6i1zdzCPVPIkDxSueQrEAcfWvpD4HeONJe58N6xZ61eW+sai39j6sJ8uIpo&#10;hiCVN3rjHNV/B3hy1g8VfFDxNd6y1zB4d1eGVo7lFYXbOzJ+9HQlTjA6VhFNStK7tpa4qlHmULSt&#10;zSPgdbzwp8rrpV42w5IBBXHvkjisvVNQ0e7uA8um3fljBB8z7npx0x9K+rfhJ4M8DfEbxF49bWL+&#10;LRkuJkl05kQBRIzEsiKSBzxxXzL8WtHXwx4i1fTrHXv7Rt4ZPLjuVTZvXHQpkgEdOte3QkpSa1vb&#10;qzkdJpXvpscxL4i0OGxmtV0MTPcTDbK4zJx/CpHOPatTTvFcGhras1g7OJSvkKDuRW55z3r7O/Zn&#10;0rwVpHw11XXNYsrGXUPtTyLNMoklt1gPyhE77sfnXDat4df44eOkl8IWLWgiEcl9fXCiOKJz935R&#10;9PrVTUZuUHF8qeruaVMFemm56vZdz6PsPEclx4Y+H9vBqM1s00u9XU7REuf4l9eele/S6N4K8Man&#10;qsv9np9puLEsLosT9umkGGSRenNeN/BzwR4mkk13+2dV02WPTnlhW4QYxJEfvCuJ8ffEqTxFY6Jo&#10;umalAry6lm7uwfvMhI3ANyODnArkjT6aep9HRtyxSb0Wq23MbQYvC2k6za2NjJBqOk6w/wBlutMl&#10;bYLOducbz0FWtb+Iz6fLc2WteEE1F7fzLG2Xy1nxCmTGYyc52964Dxn4ZsV0270XSIpdVv0v3umm&#10;gjy00cYyzDHpXUeCvC2q+B/DyeLPELrHEJRE1lcH/SlR+hT0HrUuCs3u72t1Z181ml/SLupH4ift&#10;CeGLLRYNJhksvC67fs8JWG5Mu3CkK/XaDyOBXyb8S/gVceFNG8PvqVww1K8aWO5sJY/LlhI6FexG&#10;eK9+8A6j8Q7jxAvjbw488dlJfFbgwsqv5SHDAoOSAuM5rV/bMun1X4h+HSdR+0wy6baMy7gxjNzI&#10;PMwexxzXTQqShUjFO0bXa3OSrTUuZ8i1WjWnU/PJdJlQlR8hQEMD1yOOa+uvhVoXg/xL4Gu7W20+&#10;SDVkljQXZfkyMwAA5x9BXJftbfDTwv4B8XadpfhjxHNfQS20Ut2ZCGaGdvvJuHUHr7V4/ol3daFD&#10;d28WoywP5qSqFOMvHypFeqv30ItNq7OCL5ZNON9D99bH4EatPa+DkvXMp061aORJZMmQ7f3begZT&#10;zXzX4p+MnxA0PW7S38TeHroX1tcCCxuVCqJLfdgmPBxuI612X7LXxU+1fD/W9U8Q+Kr2c6erfann&#10;P+pYrkAH+Va/hLQr/wCNfgQa7NIsqiaQWaBvLmAjYpvyeAeOlefVja65W+/yNaE5JydSUOVaJtWt&#10;zFzwt8edKs9Vi8M6xoVw1vq7TgzT4Zsn/noT29K+hPhP8PNF0+PUdMQi+0p1LJ9ocPJCDzsw38I7&#10;V80/DL/hG/AFs+nNfrqmpSyEyS34VnguAeEDHkKPasLxV+0Tb6f4itRdyRy6i5YXENujGLZHwFwv&#10;JJ/SuRtXXu3t+R1Tw85OaheCkt77vyPW/j34Y8I28mga34h1W326HPHb2aWI2maKU8+ZtydygfhW&#10;B+0IPHKXngzWfC9npPiPTTC8Vp5soM8SzJgrISeV9P1rjvAOk6z4lubHxZNbW5WfUJQsVwpWCWAA&#10;qdkR4yMYFF98ItG0vT7vxdpz32mJNb3brp99IwtvtK5+VAp+TjkCs+fd8v336GvslB0k612rrZPW&#10;XQ/H74vfC3xH4U1V4NU0H7DJOXkSEkFgWOcqVyNvpUmr6Yz+FtDvrrWpZLl5JIJIQRsgjXpu7ljm&#10;vUvFmufEj4nvZ6HcfaL240qKSSGOMKWEb/eZnJHA7VysP7OvjW5u/FlnpwtdSXR7SO9vXWZWJVhk&#10;hMZywA5Havdpz0XNJJrscE6bTk1FtPQ+qPDWheIm8B+CZfFN7cTaNOHOnQxIUWJU6GQjqT1FfTHw&#10;h+Dmo+HV0jUdI8STWEGryC4kTCvEQn95um5h2618H6z+05ceJfD3g/w5q9tJFb6dKsTLatsLREbR&#10;+I71+pfwS8Kr4b8BXNv/AGs2sWrI11p+nSFfOtiwzw5PJ7gHpXNWhJXvpd3t0NJVbRVknrbvv6nc&#10;fFP4KfDzx7bz6r4ikuoHt7RooJra6cCMD+MoOBz6ivzj8a3FvpHhvQ/7N1C7hnDm0hv45cRIqNhS&#10;6rjJPc1678LPhjL8QNXvdK1LxRfy6ZPM85tGmYGMKcNlumc9hVb45fs4+BtB8K+KIYPE7qlhIJbA&#10;LL5gZwBmFsdSTx61grc0U3pcqlajKdNzcpWTS7LZHW+PvA/jVvhdr9vdXttrVkbWCaCa1AWeW5JB&#10;I3dWwex5r4J8DfBj4s/EyXU9P0qG4jTSbYXN3BftJFGRD8yqFIO5jj5QBX6P/sqP41n+GegLPYLa&#10;WaXMlxaTvJmVtufm2YPyg9K+hH+Ik9j40h1/7S39mW2hTQ3o4IluA+VdcdcdMGojWdJuNl8W9tvQ&#10;mc5SU1FJuztZ216J+Z+eX7QWqfEe4+G/wrS51eO8V5o5IbZIfIuYbqAfJEy5ycY4ryD9pDxT418c&#10;+GNG13xPoNlpt7ZTG0LRR4up+Mfvv93sK+qP2ofjXJaDQobfRoNQ1a/igu9KmRR5kLE5GV7N/Ovz&#10;T8aeNvF2tu0WraneNd3t5veG4UpmRjhmGQBge1d2CUpKm9FZ3u938hTSUXeGuui2VzU+A/iLXbfV&#10;7vTrDTp5oL141uWRGka3jBw8gVfQV+nfxT8FeC9L1jwSqeJJ0tnZPsduXLfZpAOZpAeTn0r8/fhD&#10;rmofDDxHf3N9qEVvdMkUQh8wOkkMp+Z8jjgc19c65qvhDV/GPg6/TXotY8reXit8BjGBk7senrRi&#10;9al1HS2/yKw6lp77Vr6H1l4u0DxxP4B8VxRX6ajNIojSWJd5lUn5WKngEVx/wh+EniJLafVG8W2d&#10;jqDyn7TOlvkKqrwjgEDA6Uvi3xf43v8AwRrtr4R1+yW3lP7gFQJFiJwwD+1fOd/4i8S/Cbw3Z+H9&#10;cma7OvPmOW1kILPkYWQnt83JFcKjzLv5dSqaqKM480E3Lt003R1nwp+InjNviHqnhi7eytNQ1Fpl&#10;XUmi2GKOJiSyDPzFuq819dfDvwl4Z025m1jUr1NS1yztrlb1BEk7y27NvVvLPc44xXg/wq+Fvi4+&#10;O7OHxnp8IVrYXNrcRSRlJ492VTecMGTPzCs+61OTxJ+0C1zpN3bRafBpqRXjo5CBYWwucYyx9KU4&#10;rmvypWHVaqc0YzduTmk4r5WuejeNW+N99oz6v4K8NaVp+mIpaxgvSEu2RDncIRgDd1C5zX5bfFj4&#10;o/HbxV408P2WuWN2urqhhsbSKExRSK/UqmTuJ7mvsj4p/Ff4om/1SSHS7/UdLttQeOyewBaFUC8s&#10;dvPA7Vi6l8X7K40Rdc0mzudQuvDiJuv7wbpYFk5kWMZGD2zyRW1Cpy6+zT7X13FChJJNuKa2stUv&#10;Nvdm94BttK1XQdJ8OjT4vDniqxd5btpbfy5ZZGPJDcZU9+tbvh3wR8Qrf/hO/DLa5a6a99FHdw3I&#10;YSeeD8rEsB3rxr4r61bW994T8V2ME9tLfWSyyeYBPvLkE++4g19VeL/H/hjV9JsdHt9Oe0vNTs42&#10;huZH8qWKRcDIXqF/Q1Umtwlzrlik2m9dnZ9yWP8AZ+0PxD4V03Q9a02R9WWIuL8vtZyO6jnr7iu0&#10;t/h5ZeD9E0Ow0mzkhuLeRxbpNOkYVmyWLsAcA18kfHC01rwTe+G79fH9zeSmzHlAgAQyIcYbYfuk&#10;HvXvH7MfxLvvEVlFHqYinvnnkRt5DJuH8Qx2qZQfKtdGyJOdnPm5ktWtdf8AgFDWPijYeM9f0qBC&#10;unSvP/Z7Oqk+bOvTDcfIfU1lnx54l8O+PNP8Oan4bTUWsbzzoJbBgjytIMArnrtB6V7T8OPhvpnh&#10;fx5rlnf30Wsm9zeqTEFS2ZuGRAOhHarHjnxNpegT3GjS6es1zLOPsM+wC4dsbhtPXK9Ca5nC15dd&#10;jaOJi5QpQptx5E100fW/kdp4u8G2Ot6xo6PpDW731vM0l5EqxTIEXlWIGdw714H8af2b/FnibTv7&#10;X8JeK11y8tNNayaxuXRWRV/uMOjkDHP514D8SPj18QJIRbaFFdM8EjN9r/1jxNnbJGDjHPv0r6g+&#10;CPwn8d/D20j8QabNLcz3aNdaxBdybhOuNw8sDo4pxkl71nv03FVpVaMIp1oqyslLZv1Z8PeDviHa&#10;wXPgu01jzLe705ZE+yOCVjmt8hd56Bs1FZ+P729ubDV2tY7pjqTW06ljtWKRzgj6VxH7Sfxz1zxj&#10;4s1BtJ8OLa2cxUL+6Ak83GH5HXJ6GvM7Lw78V9A8O61LeeF5EsZIFkLsQhiAP+sH+1XpRoJwi24p&#10;vpcSqO/wtO2umx+iX7QHipNB+E8V5pN4we21JQ6ytgkufmXjqPSvKf2BvGOnav8AEHXb0W0ME502&#10;RgkhGZJWIBZc9gBXzb8HH1v4gWsugX2qCXS1UvL5wJ2uoyrKw711PgPwC3hjW9ahkt57q4gsz9la&#10;2nCGHzTtRnIxkHvUckYRnF/Fpt2MZUnJSXM+WV/xPvLWPB/h7U/BXiW0j8UQ2+oSXV3gNNiAzzOS&#10;oZe/tX5/fHf9pjxDrHgWDwHqfh62im0iVIJrmJd27Z0I9CR19aoaZB4n0C5n8K+JrAJBc3sd4L9H&#10;DBFzkkHvj0r6Z8YfAHSb/XvDtwLZrzSLxY1vrtJwnmB8gM65BJHtWUYRpSXMrrdNeRo4qS1k73ur&#10;9ND5C+DXhe7v/Cfiqfybh4BHFCHtpCsrY+Z1wOCMV7xp/wADPgX4g043OjS6gLuS0Iig3GSQ3GPu&#10;NjgMDX37pnwR0bTLXTtE0WSGxs7KN3S5i2tMykYPmE9RXyt+zV8Kh4f1nX2u9c0s2cF7Pf6dMJCJ&#10;nmTJ2lSAAOxrKpWm5Tak1d6a7mkKlOcYu1+VXen3H52a54Z8ffDufRtSvtPv9Pso70rbtKNqxyoc&#10;5wfav0x+KPhX4qw6t4L8YaZpX9oRTWMJaW3eIRzpKAdrpkEvzwQK4D9qvwJ8RvFHwztPHus6rG9n&#10;eXKzf2YIwgs0Y7Vk3Z+bPpXqP7MXiLxF4b+Dera/ZeL4tXTSYjcRWMpZpIEU8rtzwPaqrVXKMW1r&#10;cVOTirxcXZpNPve1k/U4r4MeGvA2uXPi/UvFukmJzcP5Uchf/RfMzv8AlbqxbPtzR4h8N6l400Tx&#10;Q+ia1qFxpWnwyW9mkcaiBhEvKGM/3Oma+bPDXxc0TxH4x8WXuvy301nrEJdLOz3KTc44UY5UDrxX&#10;VxeP9e8JWsHhbSUvLa2ujJv82BiUWUZdtwyXJFRyNNd+nodbjrJp720eqXoa3gf4J7vhbdPp/i9p&#10;pZIxMLBSIgH6OC2c9P4cV+hHwu+Gdh9g8Mpq3gi1g0hNOEatLKJPMJHKsp5596+XPCnwX8Jf2JpO&#10;v6BHdPIJYJFSa5MccbKfmaVB0GeoIzXsPxi/aRvvh3daJPrfhcahpl267JoLn91HOvQFcdK2i+eW&#10;qbv5bs4cW5yiowkr6p62aSXTY6DQPBvwX8G+I/EV14a0+zsdTnkEUttcOGiEb8kJGc7APavl3VP2&#10;KbrTvFWna5aasdQOoXjvfKsRWCzjmzyrDnbzxXG+O/j78Ofid4otIp9Gm0rUEnBtdSsiGMjsQBEy&#10;8blY+tfolp3xL8U+GvCxNtp9tNc2cQtpYbt/s6s4Hys2egNVNzg9W02u3QzjGpTjBx96V0rSd/xP&#10;zh/aH+DfiPwn4htl8E3yzW9zZ7ZYTJiSJvusMnghu1fQ3wD+EceqaFJoEt00PiW0t/P86SYuQJeR&#10;Efb2rT8N+HvEHxG+G+raoj2lpq41SaXfGNyRiM5ZWdf4Riqdp4cb4d2ej+O9b8V/abtiJY7iwUG1&#10;OwcQTtk/e7EUe0bio2Wj6b/eauekoqpae3z32IfHX7PFlaalapqUV5p2o3MQW1uLd/3F1OqnKg/w&#10;v712Xw6+C+o+DdFZ4PEVtcXt3Lt1F7slngUD5Vzzkr71dj+O/wAMviiNN129nns0jlWK6gaQqYpV&#10;6SQenufSsbUtG0TUr7U4PDnxBs9T1HUNUjVFiuQYobdBna6DO5vU5/CleWqd9yOebUFP3Xa8vduv&#10;vMa0vPAMuleIrC4uLeJtQl+x3l/INpdvu5QHt6Vij9lfUvDegSXlt4h0mTTLWcPi6gMks8Q5wAcc&#10;1z3xk+E9ktquv+Qt2LK5dNStbfOEEf8Ay0HQg/QV7N8QdY8KeG/hFd63YJMlytiBbQSu08OXGBkM&#10;epzkVHTTqbyquLg4SfvSs9L/APDD/Bvww0nVfDEzaTqkVpe3l6spe3lEapFD/sdic8165490b+0f&#10;BaWd/ONQ0TKyzXLYV7VrYhserBiOor55+DX7O1pL4c8JeKLLxPcXd5fQrLcQzsyW6OeWTC447Gpf&#10;EfxW0rw9Jc+HvF2kNpWlalJJFHNblpICF6govI3HpnFQ4atJdNyJyVSV41OblldprVdNP0PK9V1/&#10;4e/HfxDpOma/plvbpbTNDbS6b+7uZYRxmTAGVGM8dK95+JP7GWm+NfCkPhjQDY6WdHYtb3lxEXmu&#10;0Ck7XkGOOetcb4M/Zfu/Dy3mu2mk2cdrdbTamSYgrbHliSBwxHQV9D+G71tQuNc0wR6pYxrYSpZy&#10;t0uFZPvqf9mq5mmrN+Vya8I8qdOcfd0lbVbn4w/BnwoJfHFlo0Mm2bR55J5bqCMszTwPtVOOq5B+&#10;teqeO/GdnBcLaw2Nymoy3MkkzmMtGJAxGSijOcdM17tpHwn8Z/CS7h0fR5IJofGEio2sTKoltpQc&#10;lt3OVHXHrXiXxW1XxV4L+Imm2uq272kkjrAb2GIyi7Cn/WrkfMT3xVTqc801rpp6nTTjGKtdK70a&#10;10PBfE3jjxR4N8Vzx3f2q11IxK4Mi+Vut3X5SB9K95+DN7f+I9MOiX8f2rRtUvQ8kjMTJDKOQVPo&#10;cc1037TXhHx38TPEvgFtX0yzt7S4tnt7LU4htlnQDP8ApC/wsPSvEbnX4PAa3fh+6u5pHsd3mpbA&#10;osgP3WDdsetac6qU4WSU3vYw5JRc03dJtfM8t8JR6PpHjPX4mMsFtai5RIs4aR0yFGenNfpp+zd4&#10;Nstb+Cup2kmjRXN7b6jL5W7ETAcEEsOelfGvwv8ACvhDxhoup32oyNaRWcT+UxlAlnkPzCQs3JIN&#10;fUXwy8E2Fh4U1TxH4b8UXN5cJBvmxO3lF0GCrr8oP4iqryT01utDCEbKNpW1uvvOw/Zl1K68e2Xi&#10;/wAN3OtXWg6hayPGzK5ZmjbIUru9K5zx94Ku/AHgDXLKae4vLx5hCboo74g8zOSBkKMHNfJHhHx9&#10;rM+vXPidEWye3YCZIZMCXBwox16nmvrvU/2lPiDBqT2Gv+Drc6frVpDZm8iOUjWTgPJngH2OKmdK&#10;z287foaRqVLtqV4trRqz9dDvtf8AiPb/AAr8LaHrcVjc3iX1jHHHAsJiSZVXKDIBGQD361rfCb4/&#10;SfGHwoX1O9fRoxdPpphs2KXEyuPlLtjgL3xXr/h/UW1zRLLw7cXcTWVrIsSvJEsuREOAAw2j6ivU&#10;F8LeHm8Laj4ejs0RBDLJFdpGqtHIedwK9CDWaty6L7/yOWvVipJzh73Nuuivv/wD4K+OGmXPhPwt&#10;DbaN4qbSJbCXyUhgJN5fI5wWZv4iQck9q8M+HPxbPh/W9A0G5jlihUTxTXskZWWcupZQwPJ5OK92&#10;+HPwC1zxLHDrfifVvOvNPuSmmxs4GUR+HkH8QevprxZ4Bi1DWE1u+061Men2piu0CAvH5n9zHcet&#10;L2kY6ON0eiq0Yvlc7vr/AJfM+MvD3hzwPZmDX9T8TzpaSyTuLJZDvtp0JILfXqMV9a/DjxD4T8Ze&#10;DtCsr24nk86dnWKZM+cUJ25DDkH1r4bh8PfDzxDrniFdHtLiQ2l4higBZ458HJJB6Dsc19xazN4h&#10;1ex0JZNItdKijkVUktJY1eKAAbseuR2pTdujb9AxcOZQvJq7undK1j5A/aF/Zz8d+GyNW8N6BYw6&#10;e+6KV4GVXgL4VXbPTjuOlezfDpfj34l8P+FNMVtFtrG1xBeS3E/myXW3jJwCBgdfevUte8Q+J/Ev&#10;xB8M+EJ9DZtHtSuo3N4khRLqBB8olHoD1HevXvFOoeEmtlW6awt9Gt5zJK1pKAu5ehYxnjPcVvzX&#10;ilZaLRvc4J4ip+7Uo80n710rpLpp3Z+cf7RaXXgvxjpPhacWx0q+VJFOnSMXMm752lHsT+le++Bv&#10;D/gDXdD8TWeoeILq4kuY5LaDyHYyWyRpktsGTlu+a9C19Pg9r3jCG5iuvLmh0maKKVhmBWlHB8zn&#10;n0Br588dfs9Iun6brfgbXxZeJJVaMk3CtHds3BYAZCE9qXKnyrRW67nV7ZyhFSc4tpPaz/rQ+avA&#10;HwU8PX2k61LZ2960tqxxfxptjtdjYV5FfAO7vjpWl4v8aWmian4et9ElSbV9PUPJcROTDcEjAxg9&#10;c9a+4P2Wvg34s0zw14vg8U6uLrULpTbPYkb0gYg53lQd26vE/E/7LE/hrSp9T1XTDbzuyww6jZuG&#10;trMlvkaSMYO3196dWcnL3m5JX13NqOIpNygnFO6Vu9y1eanB44tdP0nxS66RfM63cMiTAXCsgwDj&#10;svdTXFfDjxX4V8P6nqV3rOrR+I7w3f8AY2n6Xdok29JD/rHMgJ5PfpivLP2qvBet+C9U0S51bVo5&#10;kuYYRb39um12XHzbh2AHStC1+GnhbRraLxPBDqN4biJJoIZLZ5FmKcmRZF6D1NRy8sU23rt6mloT&#10;TUdnbbzOT/aA+G3iL4e+RqEdsbSyk1IKkUPNuu8lwgfJJUYxzX0V+018GI9d+GugeO7fVTbavY2U&#10;EqLAxETxynOFx/y0+asH4mxeMPiB4WivYNUsbmxtwJxpP3XtuMCR2J5C+9e2+LdM1/XPgOuhWFub&#10;ueWCCGBogAA6HOR7E041f4bvqr6/5nNiFP3drcyTXl5Hn/gL9nvx/wCDPBtpr9/p9vqWqToxlsmO&#10;bp4Z+ihjwW5zUfxBtvF/iPVNAsY7SLRZ7sJb32nXUQcFI12iQuoOARxWd8H7D49aDJZX/ieCW4h0&#10;udfKhuLj94U6HCL98KOa/SfRvHNhq9/cGS1jjUwrKRcqEbafc9qyrRTm/eV/vTJ+tVacb8nMrPVO&#10;1uyOdutY8GeAW0SCdbHTZNSsvsdtcRYAJReA2OTk9/WvM/AfiOytbTS7bxNq9mksNy8dtZXqBftb&#10;yN8jpnqOa8K/aH17wV4r1VfC+gaVNf8AiJ5vMg+yv5kcPHJZgSFHr0xVnx3pui+FYfDOt+N7KK90&#10;/T7ERQQB/O+z3ijkO68jd27Vn7P3oafcOjRj7J80pc0ld3tzaX2v6nmn7TOn2Nv8RrR7bRHttNjn&#10;t47jUApeGGdm3Mm4YAUjtmrHjD4Z+I/CtlrPjPw14gEtrd/u5bmJdgyOgKnoPevUdS+LPgv4k/DW&#10;S0sLc6eWf7QbK3zK5MJ3BuAcDjmtj4meKdQ1j4OOuk20N5pMkK+ZbL8l5vXrtQA/dIzmtuZppdVv&#10;95tFzUKaa+1yvmfS252/wb8HfDnUvBnhbUpdeafWJAr3iPdnc8j/AH0KZIxnoK+Zf2jviZq3g/xr&#10;JcWOgSIILRIo7hWyIYFbnd6j37V5d8BbGXx5dJpNjDHZz2cLJA/MEizY5kkc9h6UupJ4u/tDUtN1&#10;+/sNdtnR7G5e2cloCp4WUjk5/KrikpvmS0e21yqdF+0k/aylzJuz15bvt2P1C+DuqaR8QtJtdclt&#10;bCGVcLbXMIDtLHtG8uSB1PGK+bfDHxS8Ua58XvEFlo9zGND0mUpIjLjzmUEFgR0Gegrnv2e7T7Jb&#10;2w0izu9Sks2cTafaSCKCN15X5XIxx2PWvmT4L+O/ES/GfxiF0W4smurqW4m0coXfEZ6MR6evelBK&#10;XPp8Kvf5mH1bknW1unG0U9kfqJ4i8Zz33xEji0Sws/MtdNWTWHl5MMLn5NuOp68V558Xh4W8aQaX&#10;aT+Jre31DS7xZbWeOAbnV/8AlkT/AHTnkV498H/+En8ZfEjxbq9jeJotlG0cN7FdoS04UY8sZ6D3&#10;r7HutB8O3kl9Z30dvFcC0llF1GFASFRgMT2+prNp62tqc37ujOmvebhBfDq163PE/CHi3V/B/hfx&#10;HJHoE+p3FlcFZ4YkV4bhduSQexx1FcFZft2eGfEXgrWLHT9PNldR2c0flyDEJZwRsANeY/CfUJdM&#10;8IeJ47bxndXFj9ult7a3gZWaMyPhnGfvHHcmvj3x58CbHwd8QdOtnbWptI1Jo9lzLCQQ8p+Y5Thy&#10;OvAqqUYNyUptaaHdVwkHUvKCb5k+2qsenfCH4CaN8RtH8Qah9oe310zK8bJJ5Yt0zglB3yK9P+On&#10;gLwn8LPBljY6XfXEMmpblvbyOcyS3RVfugHgE9zXpHgf9m228H6j4ntPDuvXerR6hYIFG7yZYXYH&#10;gjj1yK5X9n/9nLRfDM2q3fxA1S7mu7RXe3gvFLRJg7tybgSx9ccVrOtFyfvuyasn1M5VNVNO6tey&#10;WuunqdV4B/Z6+BOlaRoN5q+sX8mpLaJcfaHvHRldl3/czgYz0ryn9nrXfiL4l8Z69o9trMraVLek&#10;o18xkItkfHyDvla8Y8DweBfGPi4wanqt29zdatLucuY4Et93yD64r9Efhv8AD3wno2teKtPHicT2&#10;MKRPbzRyhZYUYcruXk9Kzm2rp6trrpYHanzvmk+qVuZLpsew+KPgd4V1G81mZFuRbQRRM8VqfLWS&#10;VOQ2B94jFfFHxe+FSePLzUtW8FtImraese2S6cwbHTpyenFfT+rfGTwvo8q6ONVuYILiHymukBLo&#10;DwrHg4z618wavB4i03WNXgj1xxo95JBZo80YRp0bo46EHnr3rOE4pppLTfzJwlOs1JTnLZct+3V+&#10;p8+aKvi3xff6knxFjhtpLDTpDHqsoUrLsO1ArDhgDznrX1b+yp4MbW7nXIvE1xp2oWZ0yM26SKJR&#10;IHJ5B6qw7Vyf7XXhPWdQ8G2Ph7w/apfRaZbm6vCiGF4VQZzz1B9BWP8AsgfGP4U6F4Bul1Sx1N9R&#10;swZrudIZnCkdBvQEAfWumcnKm5JLSVrLZF1G3RfLz6qyta+/yM79q39mvxh4VFn4g8N3LX1lboUc&#10;KxM9oH6Lg/w9jivzMt/G+uyT2sEUzyJFdrJJBjIncNkhx/EOOlfpJ4k8dfEL4xx6j/wj/imGz066&#10;PyWLMscrxoOPMYH7x9BVDwb8DdC8KrpWvahoDzT6aP8Aia2zsGjWRm/ds2eo9xV0qqhC0lr0XYh0&#10;6srXkr21s9z6gvf2h/Cer2y3vh7VZZb2w0vzpbKPKiKSNeQU6bhjGK/O7xf+2drnibxHp1xcyvax&#10;xRG1Lxfuz945eQ87semK+6/GHxItbXWdPPhDR9EiCQt57sERQZcbt2Ov4mvj74iWWh3Xirw4PDnh&#10;23v76HUTqN3ZwojROByx3jjBI+7nFZ0Yw5neLd/MKcJKEGlyvz1er2N/4d/HPUR4z0VdWnfVLIg2&#10;6yDNt5kTnduwNoYjHev1J8M3fiGGyS9tPElnbaJMWK2hH+k+WxyG3jufT0r8k/F/xn8afGLxGnhL&#10;SfBdjaX7TII3VFikhEJzhmHYd69N1zxX49+HfiDRrf4g6pCPswEMFvbEPDKrDblyMc+lFSFmrRs+&#10;yf8AkEqarKKcldbpq+3a/wCZ7zqn7T0lr4zWTWPDuqSWVvcPaRaigYQxRvwHOM5Oe/WvsLxmDJpM&#10;dnquv2w0m8sv3dyW2t8y5BfcSGPPWvEdH+ImmaoNQttIntJrKKx3y2ow3nSFchCa+HviNN4o1HTf&#10;h1outsIrG7vnaSNGJmQFvljye2OlYRava3r8ifqvPKLSUeXZb+lvM9T8LfCDxf4F1yBLD4mPbQXr&#10;sLTZl454mOScE4HFTfGf4Xx6hc2qWFo8dlbQ4ur1CCTMPmZox3LE816rrPwbsdB8Y+ENPttauriz&#10;mtD5BmkB+wNgYQZ6bvevonw94i+F+rJeeGZliFzpEh3xBym6U8+Zk9STSV3Ju6TNamKVOMGoymmr&#10;vlXS+7Pz1+GK65praXf2ukvbaTFcbHllQK9wo++XB6cV94eFf7F1y+udVbxF5tlIscTR2uSsY/uP&#10;xwPXpX5i/FLxD4kj8W+ItB8P3Fzq8iyM0dsjtJ5GfmPyjgY9a7X9hfxtHbal400PxZrs+kXeoAwx&#10;PPhUWUZBUqw4bnjtW6pNx53a2jsTi1zQ0bTs9Ur6HrH7Rn7Gkms6hHr3w+ka0uUuozcWZmdFmJYY&#10;nTHQjqfWu50/4h6r8FtYe3u9OuNSmljXzZZMhmkC87cfwVl/HH4ieJ/gnothc2l9d6kMLbnVHHmQ&#10;4boCB0J7VwXwV+J+h6zrOt3mq6zea6Z7dJvMSIloHC5KADp+FEudxi7WSf3EUU3CSlJVIOO32pH1&#10;N8GvENx4w8I+NPEMs1t5t9eSyXNgm3MUKcHnH3io4zUS+IPAY0N/DtnbWF5pl2jSTx7xLPCw5IYH&#10;kf0r4h8H/tW2fhObV72+8J39tDqFzJDbX/llI5URuNwIClvXvVn9n68ufiH448canoMUDS3Fs0Rh&#10;jUR7x/z0I7Emk6U+XmtZW9d2NUUpVHKp7t01ra3KuvofZ/iP4U+EvGfh5W8BWdrHdaYirIsjEQuC&#10;PmQ574r8tvA+meHtT8a6yuofarOw0svJJCjHy0cHaScdOR2r9JfhZ8Ote0uGLS5IZdDliuU3NM/z&#10;XjdSoxwwPr2r5L/aD0TxF4C+KOp67qngiKx0e/tVillsMz2rYyA8hUfK575pUW/eXLa6/EdOaVRQ&#10;9tzrdNu7t69UfQPgnwZ4e+IeteGJ7rxdc39haCSZra4OE8tMKileOAeab8WryH+2dY0Kz1AaZaz2&#10;8slvGiYhk8gZTJ7ZxXhf7KfwS8VfEG/bxJP4oudJ0jc0NpNAVZ2VWzsCsMBR60ni+6t/C3iDX9Fu&#10;tfHiJ49REMly0i7jDIP9Xgcbh0wOKmdOzS3swg4SrSSnflj8NtFr+Z8/6V8QtU1zw34qur6OxW30&#10;94E+yxLsaXqMjHBPFfd37HttJ4y+363FbzW+iahbCxexDYh81Bhs+xrI+PfgSy1fw/ovgXwXY6db&#10;pdWn2udnUCeNIsHEjDu2cZNaHh/xhqXhGf4e+DvDD29vB5TS35i+ZFES5Ysfdutbe407KzvsuyRh&#10;VnUq0rLS63l013PUvjj4S1+1tdE8PaLfJBFbTIUjuX8yCUnJVTjJ4HTPSvH9C1X4hWvhjxTcS+D3&#10;ln0298t44WHlOFIPyJ1II5zUd54a+Iev6r4t8R6vqm3TogJbEQsVVli/iC9xgdqsfD79qFoby6s9&#10;Y0a6tLS6VZYLjb5Z2kbQ5DdiRWFt9DWN1SjFWk18Xr1MLx78Q/HHiTwt4NjfSBpRvpW+yKjeWwEf&#10;Ukd/pT/in4q1Hw/8Hbpb7wwt9a3zi2muHPzRTf38fhwa9A8YyeH/AIm+PdL8OXeqTo1tYh9PntWC&#10;lXYZYgDrxXunib4cwWfge38OTzveWcI/fPeLhv8AZOe9NLra9vxIqV6cPYwcUm2nbXTz9T8jfC3g&#10;HVviH4esLeS7lttIhfBcTbyjH7qlT2PrXuMnhfwlfeKPCvg7W7O3mtfD1n872abftMjJnEm0dup9&#10;6zX+Gmr6T4wjax1e0s9PZcSZB8hdvdx0z6V9Oa/4c8K6P4UZZrCa4BhKSaxDGSwdxkMWHb0oqVNd&#10;HZbryudr5U43V7u39XPH9V0DwJZ6xrOp+DPFp8NXGlaUJJNhzBKOchgTncPSvWvgjoPhH4beHrnx&#10;7qfjK41HWNUh82QwsW8xW+ZU2D0J61+XHiPwtpvhvXLI+JTcT6fPN5koiJWRoeo5JA5r7Q8H/GS9&#10;s54Lzw98PlSwsbTbbpd5RpYcYGzcOSR09a0dNqKad79djGtBSXJqrdOr8vmZ9/4quP2mviDFYJjQ&#10;YLON5Y5SNzuY+QH6YJ9K9a07R/FfjPxQ32prLTLzwunl2s87tIl0cFS20beGA/CuH8Iaxdaz4qut&#10;d1X4X3mhR38fk2k0QMYMm0gu4BBJ59K+g/hx8M9U0vTbi5nuYtTk1G2kh828BUBuQoVgPvY49azq&#10;Stay/Ez0pwTuloktOvzPgzwJ4H+K9h4rubwaTFNDe6mzXDQSBd43EHy1boO+a66+jbSvFN6uqvqa&#10;2kF15n2SZS29ienXkDtiut+EHjDWI/iy/h7xQ7KdPjcRmJvk+UZTp1GPxr768K6B4T8WWct3b3sf&#10;2gXMhcyYZoyhx8pbpVu91dK7QTxEaS2k497bNnzlqPhLSvGN5o8kmvx6JOHVrCN8b3AHOQT39K9k&#10;8aeEPC/gvTVurx1uorgiG4uIl3TbnHBBHIPpivhb9pvSNXsob+fTvC93eW+l3Yd9WjbzDEpOcfL0&#10;Fe0fD7xNpfxB+H+nzSax9m1OwkQxwS5U748bdyuQCT60vZNQUkk9bCbblFc8lFbq3cqfGK+1Hw7a&#10;+GdQ8Iy621k6mFrS8LooeXhXOecDOa9o8E/DLUk8K6LHres295qunNJdRYkyZXkyQjSdlGa9G+Ku&#10;o/8ACX+C9P0i+1X+yb3fEVkjUMH2euOgYcfjXG+BdZ0KJNR0MTBNQtYh85w6vvOMg96WnWxi6k5Q&#10;uk01J363Xe54BpPwa8Ev4s0SGTTLuTX4NSGqXOoWhbyQjNu2uTwVB4B715H8WvE+st8c7qO7kuIt&#10;JdSAluxQMuMBm9TmvaD8QPEvwb1LxDYSadFqtpNd+bFICRIRN8yxBT/d/EV0d34C03Ww/jrxLo+o&#10;SXssMf8AZunQfIkW4/LuPG4knknoKqMv5tdGlfodTT5lL7Ls011ueMeNjH4oubXTNG1a6upoT5Eu&#10;yNzECehlfHy/SsH4S6V42W+b4dQ+IYljaWSeXyQVaJS2eWGCfxr6y/Z78deILvXNcFxeaRa2AlWK&#10;eGKECUuRjaT1yK6S6+BWkeGvEHjXxUviKU61Las1pHbKCEiIyAUGdzEiohJqMk9jGvVUZcjVpdN3&#10;c+MvjtbeK4/Gei+GtbnNzo7wtFC8C43sOPmI7g1bm8G6J8IvhP4hMt0091qbOpDn5mEnAX/gIr5t&#10;8MfFvxdq/jyEJcSalPmWCKO4wBGzn5jzwuO9evSa/wCEfEcviPQfiTq506eKNWtmtm3hn7DPQV0O&#10;nKPImtLJtITs1vqvI6L9mz4eeKPD3hS61GBphpl2Gntgyj95IRlRg/TivFtR8UeK9aurqy8QSaja&#10;teXWWmIIVVH3FCHgc45Fe9fAv4leLvFunvEQBovheARW8o+UXBjOFDdiSMGvoz46+DD4h+H9p4qt&#10;PE1nLqGmxJMLSVFVeGBK8nquO/FZSbVSV0v8i4zUYxvazdtL/JM848IeF/jB4Q8A65BqOk296uo7&#10;o7cPKPOcPwCV6D2r5G1b4f8Axf8AA+taZqt1p32e6tIzPD9m/fEo5+65UcfjX0rF+0B8RPiF4o8M&#10;+E9PitrWVAkkt9FvljjBGSWAwBjtXpfiaw+Lfw6ivNS1DUYfEL3DZGyMbCifwkN6dqpNwk3yr3rX&#10;uZ05tvllKKk7uye9vU6KWPwvdfCq88W68thJr8sCyu8yq7Rv/wA8wDzXzTBp/wAUPG+h6d4hOnCL&#10;T7Hf9nm8pIztA++pJyR7Ct/xRpPwg+I3gPXNfn1eXT9at4WlntRMU23GOEMZ4x9BUv7PHxW13WvA&#10;EOjeIDbXVpHGzW53lJILaHjLbeMehqFB2k7appWKc5Jvld/evr0Xl+hW/Zh+NvizVde1LwhqRguG&#10;ubWaISMuThuADnvzXrPiXw38P/APhS/8Pan4eupbmVC0hkbLMQc7lbpg9q+Z/F/7O119uHibwn4i&#10;QI6ecIYZ/wB98nPysDXS/tL+JfHGoeB/B+q3dvBcadDCBcTRndMJDgHzSP4eK0nCEpQUXa9tOxCT&#10;TTe19baNtbf8E+ffFnxC8PeIvG3hq88K+GV01NG2FiqbBMydpMdz612/w7+NdjdfGK71jWvCF1f3&#10;FwhisreNSyR9jJtP864rwD4a1688IJqGmaK0smtXD21uEyTJIDgYA6Yr7b8GWGoQJomi6D4cjtdV&#10;tmjTUdQaHzWViP3mXwQPoDW9WUIXVvLfUFFv0td9NPU0tH+JvgC7bXdQ8UeGoNNvbN2ihMoG+YnI&#10;VdvHT3rzaX9mi40Bb7WfDmrRyJqyD7RbNjCeb83yFcj8M1sftI23gvw38U/h3DrsEV9p8SyS3rZJ&#10;Jnb7hlx1GegNfWnhux0fULi08QQa/aW9hJIuzTo1G07RhTljwcdQK52moxt9pa/eKVRRSmr2aut3&#10;8vI8X8H/ALIfgCHw3d6jqF1JaazcxZaS5bbHE4GeIjwVr5M0DwBdaZ49u9Js9fW50qaIG+kVAiFf&#10;RRX3x8RviFfa2fEln4X8OLqMkdq8BubltkasRgpET357V+NOgQeK/CPjSWTWIbu2kgR5dmS6LkHk&#10;kcEVtRTqc/vL4ba9SKHPa801d3tp7tz9KNc+I/gT4ZKBp93LPqckPlCCc7IRD0HGMcVW0nXPHHiT&#10;wpfeILFbT+z8upD8LcQDh/KX2r4Ll1G88aXulRNOl1NPdJDEzptDB26MT2Wv0m174Xat8M/DaTw+&#10;KoJLBEzNYSgKiM3J+zZPK5PIrOpQ5IrR36+RTqJOKcleTsnLW9j5D1DxPdy6ZrFz4b0u8udGs3iM&#10;8cSELHIDlsHvXsvgbQvBLSaV44nhntbm4XyfLuY/kjL8fOhHQ+td9ZfGv4b+GdB0zT7vT9QsG1Hc&#10;7TCF44C0nuwGc9eMivN5/EWgQ300F3BqeqaVMoxdLE3kwbjwcjpipflHfqaRqOXMmmrPTbU6P41+&#10;BvhrZa14evZZ5sajC8dzZ2DbRdHsdqkY9zW74b+Cukw6D4gisb27iiitDLp8l1uiFuwG7ywTgEep&#10;xXxt4V+H9vrPxVurTTLnU7+yhXzLa4ctiJBywyeo7ACvpTU/2hdN8Q6J410O71FdNsLOH7Nblwd7&#10;SRghgD657daKkHZJNvS/3guZKPK9b6t72ucx8CvB8HijQ/EyTeKjpsEkyxTSxSCN5HA5HqBR8GPB&#10;OveHJvFujaXFa3t3bu8sOo3pAhRT0Ckg5f8AlXj1n4I8G/8ACDtrXh7xdcx3tkN9za3gKxzzf7AP&#10;U+leu+C9Y8PXPhDR54r66ubuZHZhK5SJp15KMR69MUVFZSs7ptX0sbwu3+CPGfBuuatqvjO9XWr2&#10;OKaxugHD4fcVbJGe6mvsPxh8PrP47aQJDYHS5rSRo7a4GEE+zjgHtX5r6pNrHiX4iX11YLZWF3HI&#10;oSFpBFDNJnGBnrmv060Lx9os3wxeHxFFLDrNvuU29krMY5UOFGV/vDnNViIcnI00nyrTzM6l3tF3&#10;va+9kzF1H4b6v4D8Dmx8H6oL42wL6mjMHkeXvtJ6AV5LqP7M+tXunQ+Ldb8StpviK4aP7DpoHmZV&#10;+PnYckkc4HSuq+FWuWE/w88dzadbXn2+7nliELSESBto2nnmva7jUdW8RfD7w3YQeVFrEUS/JOcS&#10;q8Y5OWx6Vz8zTl3G1JOCvpzK720tcybv4Z2XgnRrBvGd1pUQuwQtxbK22JwM7ihyd3uOK8Q+MkXg&#10;Gx8GLd6Jf3WoST43OC0hRVPLZGQK8X+O1n8TPEV3pdj4imuJpCGSCO0TKgqOD0/M11X7Hnjyz0m9&#10;u9H1+0jW1tYJVkmmUMrHOApz3NKVHTmTW+3kbU6s0rSbbs9tmb+peL2K+C7dNQna21hEgvLeSLzT&#10;HGo/hAzj3Nafw98MfD21vPEK6zfXljZwzyfYzlocoOjZHrXrHjH4s+H/AAvPfXOleFxPdeQZIbh0&#10;+Vgf4I8cYHpWR8Mvif4M+IGiXlv4l06CygmbyT5g+aSU9WUgcAVkr8umnRms5trWD2v5lXxX4V1v&#10;xD4R0yHR9XnubAs7KZmDDyiSAWYjmvhXxD4N1aKaC2uiht1kMUbD73m9vwr9KfCvhLVvByS2mixt&#10;q2lqWSOK8kEMUQHIG/oVr5r1z4Y/EKfXo/Gs3hi3l0q0kaT7LZTeYoEZ/wBYA2NwrShNxbV+jepl&#10;WhFpX6tbeZi/CX4Y+NPDl7ba5aeKbWBBlZYM87AOjqK2oPG2salrUq3+mRXCzs0GSo2qjnBeP1P0&#10;r0b4mfDi78Q+CD4usBPbTXMTSvaldo2AdfY8V8ofA/xHNqcFpbQyob7Trh5Y7i5YiOFRx8/+yO4r&#10;RqU4zk7aGcVBSsl5X9N0fpFr3wE1Kb4Z3Z8OeJIrIRw/uEVgGd/7jEfdNfJ/h/8AZk1nTNBhubzx&#10;ZeWmpXK7rmEqHicE/dBJzyK9s+GkmjXesQafrGsyxahMWuluopG+yO2eF2E7celezftJfDfU9Y0D&#10;QmsNYgivILhVEcDcXGegxms4ylZ2sk7eZk7wnGMp3u3bS2h0P7PelWvh8S215FJHZR2wCSSSsUMn&#10;dgDXxr4+8E/CWfWde1zxi1/eSz3LwQKrMsZJbCkbcc19d2t1rOheE4LvxBp9xc2tvEizeWgXa6dy&#10;PSvjbxnd6H8Ude02e88/TtNE21LaIfu/k6M7+p9aINqcXe3/AASYQ55VW1o7K6emh7FoHwO+E/hj&#10;wZeX2nW0sN9uWWBppyzuTyqHnkVx3i34MfDX4g2elNdXn2LVLyRRcGEjzVIH3QnIUV866p4K1a78&#10;fWXh221mS40QzvdO0chZ0VRyoPtXsGk/s+2HhiSXWovFV8VunEkNvtzORnoXycVq7p83Mr2voaKC&#10;tyuTs5afce2eGv2f/hF4Usrqxivv7Sm09kuZkkbMzledhA4/CvOfjXrXw0+IkC2+l6LJp+rRwkbh&#10;+6KovG0gdK9u8WfBzSBpthr+nyXg1YGEkeYCZUzyjg4z9RXkHx3sfCGgWOnahq2ivaSXDnzGHMkm&#10;MEjcKxfM5Xe976a6kUXB8vvylq1q7LTfRGR8PPi+NE04aS9jJLJZWzIpmG0yFRj7x/nXhnwc+F/i&#10;698e3Oo6pqN/oNk++6jkRz8+45AGeCK9G8S+BfD3jHwnJ4z8GX91E8Cm3ltrgkLtQclT6g15NoHx&#10;S1K90Xdql5vHzWbxOxB9iuP611Ri1GdlurO/QTcZPtue2fGrVPiRfXGn6jomoQajZ2SOgvrSMb89&#10;DvPJPvg4r49+J+p/EDRm0fWz4sZ5GxKwgbYYmH99R1r6l0L4j69c+EINB0bRrvR4IzsmvriJmiEZ&#10;6nceOfWuD8A/Cey8Z+NNB0iJWvBGJJ7x2fEcqJ1ZfUA06EkmrxWl+mpLVo3vZLztax2CfHLwr8Q9&#10;A0K41ia8n1XRIBNJOq/ebp17VuR/GTUvD1oniPTdJa900RFJZpxypPRQ1eZyfsq6nrOr+Kjomq22&#10;nxQvIgtyxywTt9K8t07xpdHwPrPgu7hnFwJ2eP7OTsBT+Apgnk9ankg7OLb1WnZMvntHksj9AvhT&#10;deFvFWjWGqahpVm17qcjM3llXniGchSB0GK8V+L9l4FXW3tvDF1fwaitxE3lQAmBpUPOT296ufB7&#10;4YJ8IfDJ8T6nrVvcz6jaK7WrHbJbnGdqjPWvNPh58ddA134kaS/9nfZY7QyMqkhvNd/73bNTGDc5&#10;8usY9SYb8zk/JdLmP8bfjP4hsry+0y4v/PF1CI5olXCI2McMe/rXD/s1fE3xN4S8R29lYajc2P25&#10;kIjdd6SFfTOa+0f2lfiV8JJdJvoplil1qSL9ysH7zZL23HoAO9enfBf4VLpvw9tpdQgsr24mtjdJ&#10;cooEsRkXKqp9q1hUUaUlya9+/mRUqJ2lJWV7cr8+h4Z+0b8bbu71nR5NK0oXmr28iLc5QhQVORnt&#10;XW/Fr9rSbW/h9faDrFjLp97NCoJQ+YkhUdFPpmvmz4WW2sXHjzVru7F1/ZnnMJWkTJcocEKfWvsD&#10;4h/st2njbVNKbw1Ofsxti8zXDcQlj0UdcmpcYWpxeqert5m04Uafs+ZWUb8reysePfATwj8KvG2g&#10;6JY+IZZWvIixW0LGPzHJ/h24zj0r7w8f3fhbQPDMHhnTLGKZFCBYUTcYsdzgdRXiOjfs7aZ4O0WN&#10;Zba4N1ps3necR82CACUcDvVvRvjRosN9q+j2lzHDJFbtI0t0nIJGD8x6ms6sozcteuxnKPtJRnGT&#10;kk1peyueqeDv2etH1eyF/q2qyXTSMrCByQI8dAK3/it4D8KHSjp9laomoumImiGGUgY+Y9q+J7/4&#10;yP4B1Lwlqj61Lq1tK7vcQwEsEDfdwDx+FdJpvxZ1Xx18QbzW9Lg/s+OPTsxJefKHOcA4HdveoS91&#10;e5o92RUoV3W5nXbik5JbJPseBeL/AICX3iS31HSDqtu11ZDzlimUCTntuzyDTE/ZuufCWk+HtUsr&#10;hruWFC8y2aiXyif72OwrxfxDr/ivUPifcWSS7dUvrg2pWF8K4Y8jj+dfrT8GdKHw9ddB1LTo0aS0&#10;DtKjGQneTndnv61vKMoxgm9JK6NK0+W8uW7XTvY+AZPipr3ghbrWBqi3b3W1LdiSXiJPIKn0rtvj&#10;H4Y8GaH4fsfE8sy6xe6hGsty2M7HkH3cD7v41lfG34PX9/rurT6C1slgZPPj89goY9WGD056V6v8&#10;GNDuL3wXf2i2Vn9nu5MXLTsHZSv3liU5zWPKmoNb31t27Gzf2lotHqfNvwi+JOgeCtJ1i4sNBF1c&#10;3q8Wki7pFY9j7V4b4k+Mnji7t5V0+5uIBHM3nWluo2qDyQdvb1r9lW+G3gzw6un6hb6VHN50fk+W&#10;qgknHX1rx/Rf2d/D2seL7trSNtEinjcy2yMD9o3dwf4feuiE487bhd+tzmVVSTkpOKS1dux8/fCX&#10;4mW2pj4f6dpdylsZnf8AtBOUO8fwsepBr7j+LHwTs9W8MX1vYX9vHql9tOLg+ZG2Px4r5r+JnwWi&#10;8CSaNc2HhQzRWUxObddzzlupZ+MCvPPhr8VvE1/rPiTXLqB4bK2PlQ28oJdAOoGayfLJSajazvdv&#10;UGnN05QqLZ7a39Sp+0T+xlc6Z4H0q60fU/tOtW6j7TZwAESKOSVHXANeNfs4/Eiw06+0OKXEPiFL&#10;sW6bhgndxhs8Yr7c0nxE3jix8T6lp2l3huBpzQwTNJ5YLMCGK+uK+Lvgh+z5pN/47iude1e4sza3&#10;CzQbl8szNHyQSfetYzTVSM20t1be5pBOOrtJ297TS3ofXfxN+CniDT/Fl34o8VafDqEV0sYjksss&#10;8QTou3j865PxJ8cLG11hNKt/Djf2YLcNMkmd+70J9T719OfFPXtSsrWTX31ky6VaxFIrYEAsw4Ga&#10;+U9B8La2fC3i3xLqnkTadc2zTxxCP94rE8ZP41xq3K73suj7FUm3Tg5ON720ulftbueR6Z8RLG68&#10;WCSyE9naXMqo8MY2xxKv8RPf3rkv2s/2nptdltdH06FoY7ElPOI2mQ9Nw9q+l/2af2c313wpHr1x&#10;rsEEd1KXFmF3sY842M3Yn2rzL9qr4Y+GrSCRv7NbT5bcARbR8k/bgt1rrg4RqwUk7aW9SZzU21f3&#10;op/I+SfgB4f8UeM2ni07S47mK2uknunZgHcA5IGetfoj421XwT4v063sIdRvLC809ctbwZMimPqr&#10;f418v/s3/CDxQranNpniI6PM1qZ0ZlDxyR+hx0auf8Dz3OmeKb+W4uyXJZZyw3O2/hiD71tikqs3&#10;Zr3Vdeo6Kacb3ufoR8JP2jPDHi2CbQGsBHFaReXObkD59gwST/OsPWtO0yDw/rNj4R0+1ZbhmMix&#10;HOQ3pvz07V826x8K7Pw1ewt4YWfUbm82ysFBPlpIcEt/Svp3xf8ACq207wzo/wDZEkmm3znfdSSt&#10;seXA5BUnp9K4qji07PS6XmEIQhNO9nN7dL73YmnfC+08K+FrbUvDepTW2pzJieC9b928gHRmHQZr&#10;48+D3jLxJb+PfF9lc+E01LU7xPKcwHEMKvwZC392vtvxL4ystZ0Cw8K20UWbgpHc6gZARCehI9WN&#10;fP8Apl3pPwd8VXujWOrfari/lULO4zvLdEY9gKI1I809L3VtPxNqftGnfdttX0uuho6/8KPEmjx2&#10;eo6J4jN/NZqwms/MKCAdSBg9q+ddF8FfEeW61HxRLaxX0eyQo3miRoX9Np71+iWseEtV0fwjq+ra&#10;RdQQanfJunUKDuyOcFs4r4H8C634+0bS9W36WC/nHb5gaJk3c+Yo6EURlbmSS2W/mOnU57u7dnv5&#10;rc6bwR8OtfsNKlvZrqGTVdQhfHmyYNoHHQqema0/h14o1jw/4Ut9FvIYrmO9vpLVpiQ0aM/HyAda&#10;53wh4L1I26are+OyLnVbwKbOVd29emCw6Va+KN5oPhrUfDtmIWiu7LUUnNsHLJIBghsehpSu2lum&#10;1ey2NG42V9P+HM+4l+L3w9j1rS9PkvLzTLp9qho+GDHkIWAI9MiuM+IfiaPw1ptnp0Z1CWc7Z7iy&#10;kcukLHn5fSve/wBoT9oHxP4x0zTrXw1prW7xzKGmbCb3PRUB64ri2+EV1pXh27HiLXLU+Ibv/SZZ&#10;pJAfLi/55j0PtW8X7qlJLe1lo38jCN7bWb13/U9f+H9xpvx8stJsJJXshpaoCAzKSOhxWVqfwJ8J&#10;3/ijxD4T0rxglpcDAS0d94ncDl2Y+noK8w+I/jzSdE8NWE3hvxPa208Fr5Z+yqNzMR8xOMc5rm/h&#10;X4a+BWr6Paa3rHjTVF8QgbrhBIwMk3XcDgHAqYQdpS1jG703bZnNuOilurWS69zrtM+CWrfCvxjY&#10;atqmq2n/ABJHSdVt8yCRfVweRXu/xjs9H13xb4X8dXeow6nBEgY2sbALb55DEjv7VyngTQPh34g0&#10;7WNCn8ZTTapq8pjjl8zpH2ChvbrnmvpD4XfBLwv8NPD2o6D4gvk1K2nk8yORxjK/3eKc05qMpT1h&#10;flv56MmVSEHG8W5JPRL4r22Pln4e/tEaHp/jDWdQ8O28EU89womiuWwJFHB2seBX1/bfGHwt5Gs6&#10;vd6LpsWqOAyAhZFnCjjDgZ/Wvjj9qT9nbwt4O0SPX/DHhMEXVwGd5CzrGG6HBPAr5tv/AAda6/p+&#10;m2+neIRFqCpuFvLKUVsjkIP6U3RjKzU2raPrYpQp1o83Lra107PR7H1f8TNB8QfGrwHNPogt7O9t&#10;rs7rXOFZCexr4/0TwZqPw412yPijiKKRWBjb5WI7Cvvb4DfDy2svBcJ07XFk1yRZFmhM42qQccDv&#10;ivmfTfg3q3jH4hX3h3xZe3UTR/6RE6gurKTxz6VpTquLlC65dX6+hPKrya3i9u1tz7b0zxn4K8ea&#10;cjWdtEwh2tO0h2yJtHUc8fWvLPB2oajqeqzQQ6ml7ELplR1bMsEIPALdSK4C5+Gnhf4Utr3mazC+&#10;oyIRaxEMrEY4BHAOa6b9mz4q6Vrd/c21zZW1pOsLeZNCu3kcZPvXFCEXzyjrG2+xsly05Na3V0t/&#10;zPorx74mtdO8PeIL+HT/ACzaW/l/bWT52OMcgV+Q0fxC13xNc6kpkIZYmigaLKK4brnoOa/XL43e&#10;G76z8Cap/wAI7Beaob6JjMrgNx/eWvzH0PxP/YvhrSNJj0EecL5XuCqnzXYtypbtj2rTBK8qzcU2&#10;uVImi06a5Xpd/wBM97/YI8c3GmW3ijw7dw/abUo8pjaLI3kYI3evpXyvqVl4Ov8A/hLYZNNZdVbV&#10;WFtE5Z59itxGB0FfpZpnw6t/BVlqt/4emkW+ktTf3FlPzGygbjhsZJr5D8XeDLfxrqOm+MPCumRQ&#10;anEm7UIEk/1jnjKju1aU6qni6s02k4KPzvf9CJQVm0lrv+Rh/Eqy8G6baeHrZPDqaRf/AGdZLh13&#10;KDgchsHBJr3f4RftSeCbPw+mn2hjs50lWHysnbcAnBI9BXJ6QdP8UeK9G0rxZoclrPFaMLdJwV86&#10;Q9AT3rwDxN+y5c3nja8t3lXSYVbzPLyC655AA4H41UZRd4zk11vuRKlJrSKlrsfe/wC1D8BJ/iV4&#10;c07UfC9tYedAgJUOAXUjJGRxXxD8ErX4l6HeXGnaTpjTakJNkdqpGEKnBLHoBXefDj4tar8Mde1D&#10;R0uLnXLK2QmNGbGGx0zyBXe2/i7xBp2sRa5aaPdaPLqcZmcTqEj2DnCseSa1pfu4tWvGT5te7CEJ&#10;WautFp/wTeHhD4j+Jbi807xF4ZgOoKQ6+YQMZ/uNnn86zrTwA2m77DUpJdOCKWknnhcHK/wxsQVI&#10;/GuU1f8AbWuda1jTYV025t3gk8lLvdlXcHGWI4K19PfHDV/HPin4fS21losd/cPAJHljICqAM5TN&#10;ZTjUiknG13ouli4Tl7vw2tZtPY8t/Z5+KOuXviG40phbyaRCxjjLHMhkBwGGO31rsP2o9Q8N+Co/&#10;M1Dw9Bc39w/mRXEBzKMdPmIOMV8Cfsva9ruh65rl21p5rLHsnikOGVgf4a+uNf1aOz1GLxRqkP8A&#10;aVwkZH2JiHjiRhwHB4zW2KjGFSMd0kr263JjSbnz3tpt3ZwXwO+LcN9ax3WvTS6tILs+VbTuP3EY&#10;9PU17H8b/wDipvD99eaBNDapLCESHd5bIQcHaB0NfIPirxX4NjZ7+PRvsd3eTmQRRSAhT9B2rM8Q&#10;fF3Ul8P3Fu9syFT5dq0cZ4B5LHHH41m6Tk7xhZcy0Zo4xTTctUvw/wAz6bT4max8H/h7otwwS5uV&#10;ASSB3O59x616D8bNa127+D0OsXGi2UaXCxXDjcPNXfzjHc18jeMPA1xffDmy1H+3xqsaL5km1SXQ&#10;nsW9jX1B+yjd+GfF/wAKLrT/ABTN9pWC4aFjMfmRP4cA0TinCcr3aqa9Pkc9VqMuZR6puyu+xzH7&#10;JieD7PTZ9c8QaNdfa7iNrfTogu/cOp24OcmvCvGP7UmsW2t6nDbaRHawxTsiQtgsgXjBz39a+yfD&#10;X7KVrd61/amjeM3tbFAVhgc+Zs7bl6AH2xXj+tf8E0fEOr395fL49tpRcStJ5jwHc2T1ODWr9lVr&#10;c1TbkslbbUmpiaSbaq2eiaeyseTeFNPg0ywFhcyRmRmLvtbhgTnB968U+IN417c6nJHAEhtcbRk4&#10;JHavSZNHaPSILj7QWnWZkIHJ2jpya4a6e3ubqRIhuWWJVlA7N3ODX4lSXvNtn39aXuRja2mhj2/x&#10;GudTsdJR43MEDhGiXJLEHpX0XYeKb+bTntXU552RyDJRewrzbRNCgjigmhngTYwyu3DDHcj39a7e&#10;K6R7qynjlDx5IcjrwfSoxEYvZabl4ZyXxS10PLvDytp2t6gftChZjuYEY2kHkYrurnxZbXfiK33u&#10;CIZY+vXAGScn+lc/qvhme58VXM7WrfZCxcSLxgEdvpWM3hGBvEtvMkshhlIBwc7cHqa10s/8JCcl&#10;olpzdT6B8b+OobqKK4tY8pbrnLj+In0NZtmyavqNgpZY3mXzG3H72e2PSp/HkenJosMNsoRojuOR&#10;hpQKo+D54LKMajqkflTGNlgU9Snr7Vxxu43O2757dLF7xSbpBJpkK5j2uHVAOpHqa8k0LwKL22mt&#10;BqMUAlUoAMFt2ecjsa3tU8dajqRfZBtWaMlSRgp9T612nwWs9C0mx1TXNcBSOFWEbOP9Y47itoTl&#10;COj1voYzUKk11Vnfpoamg+FrjT9N/sKGeOC3UebJL1MpXjH1rC13wTe6bAk+nMo2gNKclmePurde&#10;KxNO+KA8RX6tAgitxITg/e2k9811tx4qi0+/eWFg8T/u9mfkxjkHNWlUUveTu9WUnSlH3XotE1+h&#10;86+MP2eD4gntL6zcW9tcTqsi7hlQTyQP6E19DeOvD+haRpvhvSdJI2W0YWRj1cryTVRNQurFfM8q&#10;f7O8nmA/w4JzgV2d7HpV7ZwT2bRM7npno3cc9K3rYyrVhThKd4wvYilg6UJTlGNpS3foYnh7TLqw&#10;tmuLmRWgc/6sccMetPt/HOmaNqE7QqBKVIDSLhQO3XrXUDw4dQtWs7gZuWcbNhwAAOPrXk3xN8N3&#10;cUNvDd2EkskDYXyOeD0zjrWUb31NqjcY6dO52sfjL7bYTyzLGFuLhLeWUL8nP8Wc8V5R400Kztry&#10;GCxvkk8iVXj5yBzkgV13h3SLex8GXgvCyk3auqsv3cjgYrmPFPgeHxDpdjqmmlxJBsjn2fKAw6ki&#10;iFry1MavNKK013sdZ44vZtQ0WGyYo4muY/MJOflHf/CvLCn9maxbx78ImQyjp83c19H/AAd+Eljq&#10;VlHqet3LpBA5+XOAxHQY714b8c7KK31G+/s20dLdBgNnlzkc4PPSnh1rFdG2Z4m7TnbVWKnxEu7J&#10;tK0qN5IzIGZ0nA5Azjp6GqV/pFtfabo1lA7JBtmCA/LucnqQO5ry3xb4hutMttDuBYq6rCsbJJ15&#10;bPAr3G8nFu/hCRbdizgSui9V3kZNbVouMKfqznpyU5z9IjPHfha38LeFvBqNFmZ97sc4VsnjrXba&#10;bol7OsFxDOY1niCqrE/fIyAK5X4/Q6rrOoeHLm0tnFhbxeWEf7qbT1OfWvRfDen6lc6Rp8DTLDJD&#10;IJFmkGcY7DFcdV/u6bvq2ztpL99UXK0klb5I8Y8M6nfalqpt2upFeO4EW2Q5wwODio/ileItzc2p&#10;WVZ7SXD7ejo/JxXsd14Y8P6Rq7apLqqGaSUSMoIRQ/TPPesDxTPo+rau8sTwzSFAfvDDfUjvWsJR&#10;c4tLSxm6clBxclfm69jzK21qKXQ5LX7jwkmNSNvDeuc1QsEfV/EOnxJGqQrZgHIwrFTyahvfAWpX&#10;tzefYJ1Z5JQzxqMlUHYV2MdxeeH7XULKayCyPCTHJgHHy9B3H0rpaV9N7/mYpSduZWS697GroOnS&#10;ReINTlt3ge4kjEaKp4RV9AO9Q/8ACbXiazLYOqBmGASWDDA5yQRxXkHwxh1HRxFq16JEla4xg/fI&#10;PQkeldj8UdQjTxDps4QIZlTcVHXLdBjqfWs6lJe0aeum/oXCr+7Ulp712vJno+s/Eixi16DSrmB3&#10;VLdGO35gSRn8a0fFMOlatc6JLpi+TLbOGnj3feRuM8VxN/4aSF9N1CZlWfG1Y8fMy9M/lUumaS+o&#10;6ncra3axyyQKseCVPHIBxWEkuX5HQpS1ur3ei8j2poFkMt2isj26mOQbeQh7+9eURzy6h4isiJF8&#10;iJ3aSXG0hAK9J13WLvQ9F1Vrv5ZXjRMYz94gZ47V4v4NFzPJelldwYmZFUcsCDjp1B9qxhflbLqS&#10;96Kv5noj3Nve6lafZ4wyKZG3MeWjX0r591Oy1G8a6UXQCT3Dqu4/d54I9K+m/DXgy7tbS4lS3YXk&#10;9sYokl42k9cCvLLPSb64uUtJbNoDDLmTcMZZB1H1rbDvlbZjiE5qK7nBeEdOfTNF8aafPuZx5agj&#10;kL6n6muk+GngWCfT3mvZdibVKnpyv8zXpV5plu2h67cQ2mLrz4UlOMZAB+auT8LaFPq1/a2k148K&#10;bWddn3fl7c9605+bme12Z+yUXTVr2TS+bOHuYG8+5tLJmeBGYyEDDbie9bOq+DdVhjtdagIS3tpI&#10;2dwMjj71el6DommodTt1iwzsd0hbLEjua7/SdSiGja5ov2YTCOFzuAxgSDPPrg1ftWrFRwqad3r0&#10;8j4y+KmoLdiXybgmOQAqAcBi3pXW+DPCltb2dnHNdwsGQvgtkqSOBgeteT+MtGmQ2yQxNlYlDE5w&#10;Np65r0bTLSC1sUl2sGiVJdze3IxjtXc/4UUmefF3qSbXQ86utKuYbnUmmclopS2FOCB0HBr1v+1r&#10;mw0C4snj3O0SujKfnJYdsVkeKmsfEd5/ado4jWSLZKqtkPn+L612ep3Mel67DObYbY4kVAw3K4HX&#10;Ppms6rvyegU48vPZ6Xtf1PGvHd/PHpuhySOELcsvQsqev+NetfCPWhqNnqn2lgqW1uroFHdjgDPv&#10;Xm/xosbbVblLpLuOG1EeUiyCRx90fjV/4TaxPLousQ2sCrbvHHGZH5LFT2rorRTwifmRRk1imr6W&#10;+/Q7r4u/D+bUP9M0x5d8saqYQDyQOeK8fl8NajaxfZbiOQBUBZmG1lJ789/SvobS/GM+la7bnbJt&#10;eNiS/QBB+HFdj4w1X+3tKstftJbdhNObSQtt6jI7+/rXJQqyjFRtp3OyrQhOUpJ2fVHzM2o3E2j3&#10;NjkeYsLLHIyFSw6gFh1zUOiMtzDbxNEIvLhBcYzuwea9z0H4jRW9ra2l/pUDiMESOqDIAOMmovFd&#10;vpVlK11pejiWKeL5tuQF3jr7VspvVcvUz9krJqd7KzOb8F6to95d3IVwybhFszgjPf6V3vxnstKt&#10;dM0y8t12RBgjfLjfjt9K8907wxpeladcyJKplmlikRVfrIP4fcc813d7od1remtZX1vt8jbdQkH5&#10;RjnIFZSaU076XNoJunKNtbXRN4NttPmtbG7a1HmrlUB+8hPua5DxndXkd819HAyxxSbWZRnB7EV3&#10;NrNFaBFdF+Y7gM4OB1NYHjbxRbJ4VuniRV3zsgJOOik8UUpN1FpuzSqkqdrpNK/3HyqPEWoa1fag&#10;XmLQtKA6HqQe4969n+H7WTXsUdoweOONtwPysDjmvAtNltkur94ZGZAQ0ofnBb09a9Q+HF0sst5f&#10;QkFRE4K/xYxjJr1cdTSpSSVtEeThZ/vItu+p6v4a8NR32rXUi7hJcMIyp4woP3q7r4m+GoLnV7LR&#10;4uLeztleJ15zICM8/wBaxvh/GynUrtpWLQWjEAnpgE8n61W8G+NZNQt5DfofNAkDSFccYr5yopcz&#10;d9Fb8T2afK4pP7WvrY4j/halxa6ybUFXhgDQzSOvyA4wMYqbxl49uxoMkdxZrPHCd6SRjcAT29q8&#10;mj8O3l7qSv8AfiurlVhjJ2iRif4vpXrbeF7vQtRvXu7YG3aBVmXbiMPjDH0rrlClDkdlexy051pq&#10;erte1+xa+FPiO4ufD97fWZZYw8aSnqwOeQfam6vawjUNW8hQ0ZdWZc9K6XT7HTPDvh6/+wbEt7oh&#10;g4PULyc49653w3dQ3EDF7dmuH4fj5SrdGJHT6VKa5qkkrK+hs4tRpxbV7HLReIbCSK6mBdZ/LMfC&#10;8bAa6Dwz5FzBJDayEkqJBGGzw3r714jFDcW/iTVLWfcojLBlA4454+orvvAOrRxajeyRDc0bKAF6&#10;EAYwR6V21VaGnZHFSneSuurRjeGvC95Z3cglDK85l2k/wjJPNc3YXavZ3djOoPzEgAffOeuPWvaP&#10;HerSPqNgqR7fLDAFeEO8Zr5sknljuD5q5QffkTqoJ6//AFquhJyV+pyYmKg0l0bR0mhO1pcfakUk&#10;W8u0sOxIyKuReJBd+J1uJODKVXe3YfSu50620+CDUN04iBt1njdv4yeBxXg+jkXWtNFJkOZSFUn1&#10;9fwrSDv7R22RhUvT9kk92fX2g+HLOK6JluPNXJuCwOFG3nH1rzj4izyajrFtKXYMRuXBIOzPAzWt&#10;4l0q4s9H0W18w4llyyJ94IPeq3j/AEs32n6OdPuNwiHl3L5xgZBUV58JLnTv31PSnfkaUdrP1Os0&#10;HS5BqVoOHMh3YY5bGME13svisxTXkFlbtdLAcQgAlmkH8INcf8Nb2MapJNcsRbRxLHkd3PBwT0r2&#10;VviLbaDbrJp+lxJEkuEI2tkkdWJ5rhnrJK1zupK1O97dTy/xzpHibUNGtL+40lLWSWdFkhLDdjP3&#10;iO2PSrzeDtHFlLDeJ5wKZ6YX868X8T/EzU9auNRa+uJWAnClUPypz/DiuqtYrh57WNL+ZoViYhuv&#10;I7V2unKCitjmVWE3Kycump7r4I0Oy0fw9PfogEYLqgA3LgjGOeteC3XhmPWrK6hvrp7e3jcmED5V&#10;bHIr6Gh1G38S+EbXTrWMwxxcSKDyHx976Zr568V6HqTaTPYRz5MMgZXx1VeTms6T9/R2dyqq9xe7&#10;dWfzPPU8QvcWc0U9y6pHCUiXOTtQ4HNdL4HgvrXTodQ0y8aFzcLF5in5j3zmsWTwzbSwWPlMJWkh&#10;ZmXO0gDjFSanrP2fQo9OtQYpJLhDEi8EsBg13t3jbzPPi2pXfRH1n4j1uXxD4HZr2Mm8kLsZAeWK&#10;DGSe5r4y+FPgubUdRuJIpTGls/IbLDK9s+9fVUNvdppnhezwfMWGZbhe2cdSa880rwzb6i7Q6bfN&#10;bPFM0kghPLY9a4aFS0ai6N/qd9WjzzpNq9lttfQ8y+Ks2owNEPtLMyS4CtnBHpXrPg7wRaSrp+oa&#10;8xjtBEsoUEK7HGMDPaofDHhyx1i8jh1GZp/Luch5Dtbb15rr9avLjxP4uubeK3C2GmpFFBtXKuB3&#10;/Orq13yqCWyu2KnR99zet2kkenat4h0yHR0Om+EAsUZ3LLKdzso7lutfLfi/W5tQcahbyBIZjhlc&#10;nKMn8IY9Qa7jWviHeWOuyaaQ0Pljy/JIwBu6EjvmuXfRhdrqNvdFUhiVpggPIbqaVGLSuzStJS0T&#10;20+YzQ/EcVvbtPdWEQzGWUqAZGPbisTT/jLrJ1OyTT9MjXJLyKFI4HGWHOB611XgXw20k1lcSbWi&#10;3bEjbJ+Q/wBal0jwNr19rmrWWm6c22RjuuFGCE9ATVqVNSldfeY2q8sLN79Ed743+IGiav4dXyYo&#10;odWBVpQmCr+vTpXlWq+NtU1OC0tJCNjOm4xjmIAdjWv42+FMPhKBbi91B5bpQB5EUecA93bHNZ3g&#10;77Fb2TajeEeQZSVCjO4AdDWkOTlulfUJe0crS00116GzqH9p3t5Z2qatNMEKGOPlj5Y+8Pl6/Sur&#10;1XVbS+a4ubi7MsEQCLAy7FXb65713ng7x3YyaVqdxpljBC8cTMsm0dfSvFfFmtXN9pMsttZJmdwL&#10;l8fLkdSBURfNJq1rGskoxvzXvr9xfgh0rXbRntokwgIIY5A+v0riZ9Tiu72W3/eQx2i/LtGC7KO9&#10;VPA+laQbW9FnfyeanOC20Fuv5VY8L+H59a12cXcjRrgncAcFVHQHvXTeybb2Odc0uRWWpk/DPT9L&#10;1DxJrE1xdEOkQYqDjLH39q0fEXiPVbXVbe4tZm8mJCoOd4XPG3A7HvWzbaVpNm+smzsDCEHllyCX&#10;Z2JAx7cVh+E9KWK6uYpZ1jMuAqFssccnioUotyfS2lx8slGMdLtt3XqdD4DiuZPMj3bVMbzIx6KD&#10;1/8A1Vzy6A6X8eoT7lgZyrl2x16cV082kalotnqItZkkkSEuY+pK9areHfE1tqdjbw38cK+Yp42g&#10;hZP4TUp3lJrUtqyjF7rU8rbT207UY2+8iuxUjqFPOa9a1/w9a6yui20gY5tvM+0EYG0nOCfSvL2h&#10;Y37WTSKSshZZXwODwRnsPavX7rXY0N5ZdfLskAA+6QvU5HqK6JL4bHPC1p3OGu7ayseBHGqRt/yy&#10;AAJXgY9aZ4C8VxXN3qsdzYgblJ38kKMcVkWvjRooGlaCCREk+VWH3V9cV0K+K/DkoNvFCsVzeYQy&#10;RdBu7c1fI7NNGXPG6akl5HO+BNVe88Z6fCqW7wvJ5bKy4Riv8Rz6V7N4ou9CbU9TW6vIvJSUbAvy&#10;ocdvUivLZdIm8PNPDZW8azOTmfkkbhyM14bq2u3SXYklYO0hMRGMgY7j0pqhzu97WViPbezVmr63&#10;Z9B6VJc6vqQjgFo1lGXKrBwBx6dzWzeXVtp1tHGZ2VixYRrkNkcY4rzX4J30smsxabhgZ5sHn7ob&#10;v64r6F8W+AfDU82vW9trJXVLPAiidsDA5bA9/WsajUZ26eRpS96F1uePX/iu9vE8lrVlSK3YgSfM&#10;GZj1+teRadNd3tlJEkSvIkpILHgY9/SvT9R1S08qK3kVolb5WJ9vQ12WhaPpcYieGEyCVCCkSZZu&#10;O3v71rFpEcjk17x5Z4n8RXqWFnBfxlZHGVVgAG4wMf0qX4dXEpSWyS7khy4LRFsF+e3vXuup+Grn&#10;XIX+z6Vm7W38pFnO1lx3bPGa4R4n0AxRR2qRXmFFw7DoT/dPOOlaRknHlS1HKElK7encpeOLXWXu&#10;VS0gKIoU4C/M2OpJ965y21S1kEWnWsc8tyWyzMAFLE8jjmu51bWL28tbz+zNSfz9mWaXB59ErwnS&#10;5L3S7nfcSMbgneygEbqqMLpk1JWlp1PUmk1TQ9YZbu2khjVlkVkycsDkYya7jWvEtn4ga8vp5HjZ&#10;SGfcM5AXABHr6GsDwD4kj8U3zxX77VZh5W85bKjkc1v/ABIu4vCWkQPZ2lus9/cvlpfnJRPulgeg&#10;Nc7SdSMbe9Y3i/ck+b3Tik+IDXOnmKHTWSAMygIfmz0DMe+a4O68Sy2tyUjQSE7CVYng4rZ0jxze&#10;XDS276dau+0s02Ng47DGK0rKNPEdtN5tqgmil2+cq4Ptn1rq5FG/u2Odzcre9f5HS3HjcWzWkDye&#10;XKCpK7QyfMOcmteCze2guYZbNbuW4R2idzgRbjkY/CuPl8Lmzlea/hZ8REBB1zj5ea1brWII20aO&#10;clQESWXac9RkA+xrn5exqpPW5sXOlWMWnmTUbRJ7gKFWMuVwByCSCOPauJ8H+LRYzXL2sEdvNkqE&#10;278gHoM0zxNftrmoXMsc6r5Kllhzjeo7+wFY8ujfbJ4HhmLYty5ZQRh16EHvitVD3dTOU/e0W34n&#10;vGqaHp+pz2tzHfBpCqtc2nIZgOeK4Gf4iy6LDqFpZwQvEX6H5ZFz/SuRh8Va/aKHWBnZAFeUr94D&#10;pg1Wiv1mlnl1HTyJpsyQyAgI2ex5FTGn317DnWvrHRlm08a32s6rbrLOBcEBY8L8pUdj711+o+IN&#10;M8RGa01XSQkUEojjnH7ts9OvoPSvP7hn0Wwk1SSdXnL7IIxhlUt79eK63UYrrUPB7SzW4SWYqQce&#10;p5I+tW4arTqZqo/eTd9LtdylFb2GkXEb2dyZI4bkR3BLH5kc4/AYNP8AFumafptxfNZsQspHlqPm&#10;35H8IFcppvh+eyt2a4barjDxdcj1zXsGlaJp9zc6bcTFvsdrEE+Q/vGb1Oe1OSs07iheStZL9Dxf&#10;TvC19IlxNqE22EqMxqcv+XaujsfEGj6PbyLAJI5FYIuO4Pdq9A8TeAdUn1CRrFiqwq0qFhnKAZwc&#10;d68/sba31JLsXG3cIzjKAHI68e1KLTuOzi/Puew+GtatfEogtpowskYykuwKyt0OfUGpPidaWmlT&#10;W7Hy1P2ZQGi67wev0qn8JNIuYNSj+ypJOptmXpnPGOfauK+Ld9eWdwNPuYwZ0AJ2nIAJzjNZRX72&#10;3Q3lL90297jY55/E0F3bz3kmy2VWXdgDnv74qxqmj3dvpNrb3UzTo8oEMh5CMvIBx0qz4f0kSadc&#10;TLJFCJVRGLdTj1FdBeTXUkVvpwRtiLvWTvn6e9ap2lp3ItdXd7tFjSbNRom5FLTGb5ndQSA3932r&#10;03WdD+0aPpwlhgkdX8oE85z3x61xVrFqEOnwuFjdo/vKG+bafXOa1dIv5ptX02WSULFbgloyepPc&#10;4GM1lKUrtp7O50Qtomt0kfGnxq8DWGi6hPEciMn5gOoY8kgdhXkGiW1zM0pt4jJFEOQTgkZr6g+O&#10;Nv8A2tNqNyGG3cwJPJHpXzF4KkaMThnO8ockHG3Br7TL5SlhYOWrsYQio4qkkrJ31XkbUGryWr/N&#10;uRweMjgA9a37LVbdljVSCDwckDP4Y4qvDqrswS5jEqjjBAp8ul6dMYv3RjZhncp4B/pW3qfQxq1E&#10;tJJrz0CWe3lWTbERyTnr+XoK0/D2TpuuMQVVowCx9R2ArPTSpLfIiu4n3DADcH9a0bSSUaLrCyJh&#10;8KAB604rVa9UcOY1G6M79n+RzPhloxBKQeWc8t1AA4xXkesSgO4KYJkYnHp6V2MGry29jNHGR85z&#10;k4PFcBqcjloxxycnHTmvcows2z8hxlS/LqQ2KBkYH6gewq4AGOTGCMdh1rFhuCjSryOa6PTRd+Sw&#10;jOd/Y9/p710NHBF9ClIqmMfL045qrAieYoHfg/jWnLpV0u4Tqy4GOhHNYy2jQncQQCfr+NNLQl+h&#10;LdW0sTHYvB4+lUnulKBM4YdfSrMd7I5JOCo46dRWTPHl2II55x6VSuiGXYJkyNq8kjk16f4bNzcM&#10;6rqUscifdUMcfhXkkJ55reWWYFfLfDEc44pyjdGbV+lz1e/vtXUQg6i8rAn77dM9eDn9axZVFytw&#10;WugrID8jHrjrzxXM6brMyKVmkJUk5B5BFU73VEdGymGOcdhj6U4xsjNU0ndRSI7pgso3Zbec8dqr&#10;m1uJxJshIjTnd1A/GrOnXskYhOxSN2TkZ/nXZtrlv5EpI8vcCGQHCsCOo4wDVOJsjzctvik28c5y&#10;faliug0aIpBwefpSIEBcEHG0gemD61ViVFZsdx+FTYq5rWjdW4wDmrDOzLwec+lQAYi6jnsO5psb&#10;ZYHODjp9KlxLTEuDtZMNnjtXZ6fcBbUFs5KgKGBOR/8AWrib9ixUpgZNb2m6htRUlRpMphV6hcd6&#10;TWiOjDztJliVS/Pl4IPHPPNdJYyqqudyljxjsw781hXF/IyupQAEdFUD8zV61s3MMcu1ihznHv6V&#10;hPY9PDv3nYdrviG7jcQwnMbLgoo4IPal8N+eZobmVRGCxVQev1xXVW/hG3urV7pb5o2A5jAyfrXM&#10;WsDwXkaHc2ePmPGPXNYOzWh3RjNVYyk3a+mp9EWXiPUNM064nWySaBSPMklKrtOOAM5z7VNZeOfE&#10;Mf2R20a/KuMx7YMDB6Y69a8wmguriK2s4pS8TXccjRjncAetfa3jeyewlspPP2xPbxhGJK7WAzXy&#10;mY06dOpH92m53dz994MzDHYylUprG1KVOhGEYpJNNvc8utvF1zIFTUNFuYtzf6x423DJ7j0r0C5K&#10;29p9qlfEIAO7gZH09aT/AISjRb+wY3V2WkCkBEyzZA46V8w6jqsrW2s6ekk0qHDDe27aOuMVw0cM&#10;qz25bPU+rzPO6uXxTdT2vNF8raS1S62PTrr4g2t0QIoLh41OAVQkt61dtvGtmColtZ4wPus0ZH4E&#10;mrPh1bpNNsI42tYYxAhZz85BA6475p1zFpso3Xd9LMnI2KD8xPp6CiUYKTjyvQSqYyrShUlWV5RT&#10;1jZa/Mt61qttbxxTq/y+WcD73X0FfNvizVbK9mleWOUxKCdq/KzY6nntmvQNO8TwWM97BHbJJEoY&#10;wmQFzHjsK8L8aanczu9y+B57dumBXsZdh1Ge3TRn5nxVmDnQd2naTukux6F4Z1O2g8y5s9MjVjEV&#10;Ys5dtnpk9zXq+lTeJLTQ49QhNvbRyBvLiY4Zkzj8K8r+Fdnbu9tNdsEhyMqxwCT616Hqerma2kVS&#10;TBFPIsHuByAPatcVG87JJ6q91c+ews1GgpczTa0S017mfpl/qc0d7NHb2qsoywwXJHsTxn610egv&#10;rN5o4uBcW1rCokzGseXYp6ngc+xrhtN1JLSTxFDKPLddPR8D+9jOa3NG1aKXQrSSC5JM3BULwrkY&#10;P41jWi+RWXVfkclKpHmd5PZ6Xt1O40HwX4g1aOAf8JAkEZBY7FKhB25NePeJP7R0nWrmxi11pnij&#10;Mqb0X5yO2a+t9CsJIoN4T70eGUD+FQNo+pr4u1e9SX4gpJc4CEkBX4AHTBrlyuq6lWqtLKPRI1zi&#10;jGjSoNJ3lNLVs+n/AIMeKYNWtZrKaBY7m2IcgYCyBjkkAdhxXvhgLpMzSFeQFwO3pXyf8MNCv9I8&#10;ea1aMwjxEpZiONjfMoH14r6f1C8jihZ559idGZiFGB2H1r57OKMViZcuqkk/vPv+FajngXz7wbjr&#10;5Hxf8Tbgp421IshYGywATkgqMjP5V9SeCrqOTR7RhuYKcDAxuAOMmvjr4k3xm8Q6hdx5aF7YqG6A&#10;kdq+ofhrP5ugWdwJch0DMAcj2H4V6ObUWsDhH2SX4Hi5DXX9pY5J/E5P5XPQHkUqQDlucDGRjv1r&#10;wn4+SNHo0RKspG/7vcbMV7krqFeTHLNgnbzyf618+/HK5RbCYAuQIZARjGc9PyxXkZRG+Lo+p7PE&#10;VS2AxGu8TuvgVLb2fgvTXm2BNjvl+MfNyK6yL4m6eJjDGp2sAu4MG5Pce1c/8II7QeB9Kje2SYyI&#10;d5fkRhunHFeZ+PvCd3pWrxJpsLXYuI8lIEZijdMEDJ960rYeNXF4jmdvflY+eoZ7LD4bCwhbSEU7&#10;n1xbXNu0IlLDaMAH+dew/DPUItPuJprhsQSYGQM53Dpn2Jrzv9nnwu0llPN4l0uT7NFEAqyfuxnH&#10;XPrXbarBZqHms4GhtDLm3TOfu9c1wRpOlJSUk7PT5GePzhYqPs1FpWu2Ta18UdZtL0pZXsg8tiqq&#10;QFZV9a5Gx8YXvh3VvtskpY3IaORpDkOjnn+dO1aGG+ure5eF9t6pD+WPlynAAI7+tcBr95cywN5u&#10;lv5UTeWARkAA9ie9DnK6fM9GfPVHa+hzfiK9tC32yMpIRMWKocYZjjjPXpXongbVtHiktSVWOXzd&#10;rBuc7jwTXGX3h2/1Sys5xpMikkxqwx91funjp9a6Gx+GWrNHplp5DicTo7TE/MEHOCPT+dF9tTFc&#10;/M2o3R0XjC3MV5quuTqu5cQQR4/1hfCqVFQeG9PsYbK3W/vwk5kaWVYhvk3NzjjhcVT8SfEcatNc&#10;6La6FMWspPLa63FZS4PUKAcCsyW6a2udM0tLBbYZ2u2PnYddxPXJocmvM2TVza8Y+FNIvb6xm3zB&#10;XjPkh+HQd254yTXml94U1nT/AD3Bjed+LcS/M5IOfmB9a9plsTBOr2ga4UEbjOCW+VsfKPSsXUzc&#10;XGqST+dHhEL7D1AIx1ohVaf42LlTTPknQ18W6hrM0V9HKsUDt5zxA/LgYAXHpX0rpeo3oDXNt5oE&#10;aYLrl3YY9PWult4NUsI7eSGMZuzsAOGUE9N3tXt2laW+kwzLdRB8jMkkMfyhmGTjHetq2IVVq0Ur&#10;LoTTpcn2m/U+bby7j1q6V7yQhrJQ+5wFxjnb06n0rvvhPq1p4m8ZQf2slz5TKhTyyWiCRdFOe5Pa&#10;u30/4XXV+Yzo5jeeS5M7G+GFEZGOn8q7mT4ew6JcyNLdzROuP9SFCZPXk54qEpct+R289ik1zW5r&#10;Py3Of+KNn4Tk1a7v9KtREbeB/tCoTmZv4Qex96+Lte8IWT6eJ7G38oyzh5rYgk7u546iv0OWzsbT&#10;RXlhuIryBVeUAhcls85I64rg/G/hqzk02O8szDO1xanyPLAXax64A/nRFyi3LTo2l0uDjF2jd6aX&#10;Z+ZWs6f/AGPq8waVF86BimBnYD16fyr3f4dfFY3osYr9Uf7HEmx0XACR8rn/AGqkvvg7pmpzeRNd&#10;ym6dSHBDJ5O7qpbo34V9D6J8HvBfhzQ1uYpgieWUWWT5mZwOWDHGMGuqpUhOnbdr5HNCnOM77L7z&#10;iviLLJf2NkIr6REupidsr7Qo256eleX6f4BuLVbWLTpgk8zsZCB0GeG967/xJpOhazLaWmhm71G+&#10;3ZklfJhTj7oPT8a6vw94Nu9LhurabUFDTOJZdo3yxt/dDn+EVyp8qtc6VBSnf8Rll4Wl0/UdN82a&#10;S7cOhlMoyOCM5Ar0f4q+HdTsNXhW7mkms5FU2iJwqkjPIHWuf0uLXdMvhqN48ckMZJUudrNGO+3u&#10;TXWa98UZvFclnbwWJdF+SNk+/HxjOD3xW8eXlldu91Yt8/PCyTjrc8quvhxL4x0qa4sNkEaT7LgL&#10;8iK0XXOOeleW6F8OYtRvr/ZpdxG0M5hUx9GA43fjX3T8P/DVx4VfVLmwvC0UkSmSzn2hS3dmY9zX&#10;ZW1xpLqt03heC2l5ZpN4VSD/ABAiuqnT91e/yt73X+R59Zpyd4cy02f+Z8l+BPAl6vm6bPpd1Yp8&#10;xWZCXyc9epx9MV6FrHw5uNJ/s67iu9kcco8ybG13XuCPXFQ+J/HkOoXctvYvIjQyZdgxwEB6mvUZ&#10;L2XVNKijdreIgKR5hZzjH3vc1CjTlzq7bWqZ0Rc48myWzXY7zw/Dpl9p8d7HKsaeUc7vkY7TznvW&#10;Vpd4i6lHfS6kRZ7PL2NyNy9MZqpoPgq7vhDNPq8RtUXadqlScHO3n+dT+KbK2sYGL3itCh2rCqhi&#10;QOnTvXY3NRjJwStZ77s4/dc5x5276bbI8e8V+OtSlvdRW0ufld8LI/BAHpmue0m6ubH7LcXA8yRp&#10;TJ5jDG5fb2pur6zpF9DcmGJ2vd2BEw6L61V1/UopDpUVwhMhh5GcAYAyD6CvJnNuV3K/VHoqCSSU&#10;bdCh4WvNYvNUZ3mMFtJcF8uffptPr1rs7TxbpFv4hzbRSSXjMVBYHy2C+rEDn0rkNf1HX7v/AE3S&#10;rOONrN1O08qQRj8T6V0Xg+XUfFl7LHr1n5BhjwjqBGoI69O9a076JPVvQwqJJO60tqcX8RvHd1ZX&#10;+qrZQxi3kTE0agbWZuDg968MXxbqcK20EERiiKtuO75mHUk47CvqnxL4H06GDUrRU8x5MJDIvzeU&#10;MZr50k8Px3LCGaVVEWAxH3sentVyun7y1Mkr2s9DBs7+ZLRbiO5jVs+VHEwbBL9Gye9Y+l6tcprF&#10;01oio0EEm89SQnJ6+5rqrnw28k88BCiNV3hl5RRwBzng1o6FpgsdRunWIP5irGCxGXfjPPYVDaSZ&#10;paV15HP6T4kvL28ukvLSOO3hi8zzWUb5MjkZ9q7Pwpr2n3kkFz9tit4LdGMYUbDn0GeScV5F8XvE&#10;H9nrHpmnYe+nbZIqNuTy37Z9zTEubkw6LpOr7BfWrblKYAKEfKhx1x61nyXjfa/Q3i7S3v8A5nZ+&#10;JPEN5eXEsFjHOttIBIoXgvzyznuao6DqVqHWOS3eVwy9P4iT0Jri/El2BpNwXvHhuLXcQinaGQdq&#10;818JePr+LSZJbeE+d9oHzEZOCcZ+gzT9k3F2I+2me9av4j1OXVdRm+z7D5u5n7fKM4FN1/XPtejN&#10;dtEyTH5SrYJ5Pb0zVdmQvBI84TzAXyzccjn9RxXHahq4Law2zfBChV93fcDjHoOM5rJw2OqDtfU1&#10;mW7iuoD5SEzRlkyQFOB3964S0muNKtbaPz1ja+eadznggNtx+NPN1d32mNCqkFbc+Qy9V3Dnn6Vx&#10;dncCRI4p7os6QiKCPuCnOPzp2NHLXS53nibW7j7Rpcaqhh+zBzuGSxPY+wrF1TxHJrFtp1jJZ7RH&#10;JgTDJCgfxZ5+gFR3wt7xrmMyeWwsz5S4yTJzxntXrPwjsg3hvxiuoWwKC1E1vK4xtaMbQFzySewq&#10;Zu0blwTlJq+/6Fy1t1ns7xIYJGmKpCFC9VYcnjpxWVrHwcuN0DWGsRWqvMhmhOXkA/uqAcc+9dJo&#10;2ni00qXXL/Vrm2UlUt4o13SSu3yrkD1PX0Fbcep6VpN7YaQCGvpA89zI3Axt3BQ3TIrl55Jvl/I7&#10;VTg0udfjbc6LxHBdeCILNigZWUi2lgIZIGI+YtjgOfWvmYX1rNp+ua1cmd7yQ+WDK5csHP3ge+BX&#10;ufhLQtX13RNa1rU7qSK1hVoIgRjzSp++Ox46GvCbUXMmuTSWelJdvHtSFJm2W1so6PIe755Ireh9&#10;r8TnxLu4NbPZHJ3mlung3z5bVoI2ui0Rf5cgY+bB5OelfRnhjwHouqeFNC12aSS4nikKpEOVJboW&#10;+leJ/EG4eTSBc6iZtWvluCpkIMVtCpX+FRjKjtU3w2+Jmo/8IzaaPDaq6TyPuwSPvgjC46e1dU1O&#10;VK6dve1MKMoRq2krrl006o5P4reDtSup11e1uoYrV9vy+aFJkHDDb16iu68LwamlnpNlcTZ8xSW5&#10;ysfdee9eafEzQbhLz7JFFtDW42MXyoZgMhceuKZ4Z1G40W3ktrouXk2LGxzyewrtV3RhqmcjajWk&#10;7PXc9G8f6c9var/acf7t5PL84ESHcf4uO1LaeB9H0jSrKa1lS4lmO6QkfMY/Rcdqg16+X7JFARJu&#10;OPMCDdyw6kc1UF1Hpy2qgTbkTCs3G1euSD0pQb5Yq/XYc3Hnb5em/YyWs5BLfmW4Q7osSfwhYe2T&#10;3Nd78OfEVt4b024lhVMxXgEUn8LrKMZzXCeCL2TXJprdohMLi4CxZPIUElifbArjNY0u7tNMuVWd&#10;miFy8oRTxwcD8BmqqRveLfYiE3D3kr6M+qfiLHBrcHhfTwqbjO+ozE9AIhuz9M18rfEzXr3VNOMZ&#10;s91xdXRuZJFBYsp4QY9B2r0061JP4f8AD2p5/euP7MVi3DOzh2Hv0rm/H2sz6dqFhbW8ShvskQYK&#10;AWO4YB9un61hRThKK7Nl4iXPGTva9vxKHgW7dNAlhe1eKZrpFG7I/dnjvXRaxf32lQXlp8jQRsSr&#10;SIF2/wC6cZP61v8Age50DVZZNP1IMssCZWUnadyjJPHHHauc+IGs2d9ZxTQRvJFG3lSM2UJYDh6h&#10;u9Vq3UaVqXxdDD1GCx1KKyuljzNPDy3Q5j7AV554hvJ2tNMA3mOO4fcOzFu5+leteFrayPgu7uVH&#10;mXMEvmo2f4ehBz615EqnVbOS9lfyoVO4gcjd07V0UHeUvJ2Oaqvdj5q519xcBfCMdwCI2h1F0kOO&#10;BuXOK4PUdRuNLu4b2J/NhmwDgbSXUcj9a9U03wnbT+GNYku72WSzjuIrgKvBLS8fjg1i6DJHfaDq&#10;2jzzRloovNtxt53ZwSD9K6KTVpdfe1+ZhWUny629269UeC32rmeGZLeIMd5kAxyrN1rpdA8W3UsU&#10;yTHduiEblRyAvQ/Wrfwo+H9pr9/exX1zLEkKqSUOCSzbc89hVC38B3k2szQaHY3txaPcOsUuw/Oo&#10;Jwd3TpXqudL3o31ir3PMhGt7k0tJaWX+R9MeBLWyj8Paxq5lcbRFBAVONzvyVIFfPmtafNf6pcxW&#10;ykSDCqwzhc9s19s+EPhJ4hfwkNOitIYpob0XHkyuFJAXA/P0rzfUfhP4tsVluLvSfJiBPmyM64UH&#10;09a+fw+MpqrV99XvofQVcHUlTp+47Wu9Dy/w34e07w7H582orJfT/u2ii52J3LGq/i2ckWkCuCWb&#10;cJVPBXtkV9EeFPgBod9amSbxCke7lgAMsTyACf5V4N4uTw3pl8YhaT3fkkxgM5RCV65xW1PERqTe&#10;7a8jOVB04K6SXqd/4B8fSSeHb7QUPySu6YDYLBvvHB9+9Y2g6db6Lc6rp+oxowuYEaHJzGG789si&#10;tzQJfD9joF/qFvYQRStblm2/eVT2GelSap4g0+58OeGJrizjklv0NvLjhgEPGPcis18UrRtdm32Y&#10;3krpaemx5BpekPquoXGm2MLyzwziSCIfvC0R4PT0r3jwdrF1ZaD4g0KcOHt1eSNS2Q6vwQAO2awL&#10;PwdFYPptzpiPaSSBkWdjtOxAWPPqc4rn73wreaV4ils0EohWMPJuOVKMu5tp49MgU6koz0v5r5EQ&#10;jKnrby08y98NNJWC01m6lhz+/ityHP7sGTlj6HA713Fn4UsdAh1mW2uNrGNp1kXOwntnPGBXk3jD&#10;xxb/ANh2UFlZpDB9uc+SjfMSqBRnHOcmvRPhE+py2txbXWnvJbXkLiNc58uNuP4qmqpWcr6XWgUp&#10;Q5lC19N/U8utE8U3SXDArNDIQZthV8d/yrdsY4/sWoXDQpOyxZgkQgmLb1GD0zXLy6c3hvV5NP06&#10;9leFtyzMTgEScfKvSrFnc3mn3fl2jJJtiYCQjKkMO+a2kr2sc9N23vvr1HWHjLULiC2DTtaPLL9x&#10;W+8BwCa9B0+60/U/Djveukl3FKY5VACsyA/K+R34rlvhpoBaRbq+0wXECpJ5bSNtQMvfJx+lTeNr&#10;LTNMt4ZYdWtbUSudtuN0rHPUlh2FJpc6S09DaMpKHM3dW6m23g3/AISU6jHaa7DHIY4jDbXD7BMF&#10;+8Ec8ZB7Gvmjxt4M1Xwn4gtReWUts2FbdgFT6lWGQa9GhtJDp10tprVrdHaSiL8zD6Ajj61kal4k&#10;8YagItCv911AoQosuHeMnsj9fbFd+FU4SdmrdU9GcOK5JxjeLvdNNao838R3gW+eSCYxSygLIRxn&#10;I5/Oui+H160V7FZQYkursiCM9olc/M/4DmqF14G1W21AQXFjJDM5KxJMMF/Qrnqa+nf2dfhPY2+p&#10;+Ib7Wowkkds1tBCxAYyTp8xHuF4/GujF4mnToyvK+nTqcmGw1WrXilG3vb9ket/s+2Vpo174l1bS&#10;oDPb21rJBak8vKw4Yj03txWjqd9rNv4i0+11dlh3hZfKDZxnnaR9TWhdeKdC8ByeHPC+lWhcz3tt&#10;PcMDllt0I4P1OTXGfFa9uNb8caZdTRx28LT+fM5cBljDHaoA56V8fyyqVpSa0adr9j6tNU6UYp6x&#10;kuZLa7Mj4mRX0dtDbwzJFeXErTPGSAY424U/iK83k1eK2EU1l5bJawlW84BvMfoWK9+a1fFijVLq&#10;9v7oIjTMI/tKud6op+UFT6Cua8U+AV8Orpt39pW70+7jdhcJxkjs3uDXpUIJQjFs4Ksm5yktkdRY&#10;6/Y67AlnrOjwtJcAgTwosTRDHByO1M03VJdOkg0dGa4tYlYL09dwb8uleB2EkQUAyykZzKGOD7YP&#10;pXoOj63IkBllu4o9p3Mq8uyg9K63h9/y8zBV72/M1/G+rwX4mu9jbBC4jP8ACgHBU+h9q85tvGAi&#10;8FXgwokErAMPvsXGFJ9hVjV/EdvrQ1S0gjMayuGAA7+4rzHVI7O2RdN+1EmNjJcH+Eeig98V6WDw&#10;9opSTumnbyODFV3duMlZxav5mFp+m3FxPFAk6ZlUBiTnBPrXUWc95pemanYQx+bHLLHJOB/D5R4I&#10;rjtP0q+muvtFnG7kdQpPOeP619HeEvBMumxXk+p7vNltTJ9izmRUQghmPofSu3G1oQWrT2svM4cJ&#10;SlNu0WrX16WPO5NAF3rGkx3O4faZYUWIrzIrMBtHpX6eftR/ESWy/wCEV0i1gC2VjZpGYIzja+0A&#10;AAeg718+fCjw1pkt7b6y1sr3oKkM/C2gH3WAbjIxmvPvi74ofU9T1CWKdpUPzi5jG1WVT/e75PpX&#10;zOLqfWa9JW92Cd+zZ9Hh6aoUKkvtTkrfI7CDxhp2pR3avokj+Qh3hnJUnvwc1peHtW8Na15htre2&#10;07yl2mRmLEbenCkYJrxePUXtbuyt4pdvnoqMRyXBAPT6155q17c6ZZSW1pIUlu7jG5Rz5Y+8eOgq&#10;oYZS0Tt21JlinFXaTtvofS2ueMr/AEdo2lR72B4/KlEkYltwjfxDPX8elU/B3ifS7K9uGils4lnj&#10;2tGYwsbjPI+XHNeM6xJe29vbQR3cgheBmSEsQJAByO/4CsEa3YrpCCW3PyHdBhuQf4gT/Sto4NSg&#10;vPsZyxTjLfbXU6Txl4FvNWvtWOgw2U6FVkaOFsFF78Gs/wAE/YfD2mawupWkqaoqbrGNVGARyWbd&#10;2rnPDmmaxN4k0yGyvHgN1IEdwSuI2OX/AOAhea+pb3wTDfamt5qt1HbWcw+zaaAPMmkjjGC+PQ9a&#10;6a9dUlGEneLV9N9Dno0faSlNRakm1rtqfKHh/wCKlza67ZavcQme6aTCMWPyseOhr6Vs7NdT8MeN&#10;NQS3IukAy4OWEjnr9a8G+J/gzRNJ1G1TQtR/tC0SdS7kYPmE52ngV1nwtivYvEEkd5fSW9ndXKT3&#10;oU7gkCHI9sk8U8YqcqcakFytJOz8nsLByqRnKnP3tbXXdrc9D8D3d34d0G7guiZ3IWRjKSdsrngD&#10;PoPSvofSvEWoX32u4sdICxrAhknDIrqccleD1+leOfE7R9Gs2uJLJ55GuZzJbxs3y7AOfwrlvDPi&#10;q90Y3Ma3yMZbMmaNiSqgdI8jqa8OcPapy6t37Hs05+zahd2S9TvtW8Ofa2i1TRZZbiVC0d1Zz/6z&#10;LfxKR1GetX4PDV1Nc2T6ldm7hiTZKsbBVjJ789dvSvJ5vHttpsdpcxyzW1xIGkU9NxJ5z7elbF94&#10;turS20eSFxnVJP3gHzNHCSOSB3PWl7Cdl56IPaw1/FEXxoa0h/s+20u4Rd0PL5+bZnndj1r5eTRb&#10;Q77ZLhGZpOGzg4b69a9J+KmmGxnkuodtvbOQQRlirEdPoepr58XUSpkXO52wsez1bivqcqo8tBWl&#10;ufOZriE6+qS9DovtlvDOlvDF5jLkF8YOV7+9e6+CdC/t6xTVbi7hQQSCIwyt88hP9zHavPvDPwr1&#10;PVLJ3W/tYplnXyomb9427rgV9C/DG/sPDmneIYp9ESW8t4jLDNNz+9wRjb6elPG1LU3yO8k0LA05&#10;OSc1aL1IviR4K0+LStLuo9XW1utxX7Kqn5yeQc9qZ8O7hrl7VHjX7Qs5kByATgYBb2z0rx7UPiLL&#10;qc5e4niADZEciHB7Z3dj7V9CeEG8L+FdHi8Y3sElzdXcLQWttu+SJE+UyMD1Ldq8jEwnCkoyu23p&#10;8+h6dCcJVHKNklv/AJmdrFpb6LrV5FYbrq5kt9mpXLnIAc8RRD09a4kaY0kkVzcfu7KQO0WD90Ic&#10;EDH6V03gnxPYeIv+EqJtPI+2yIY5m/hKjcwA+ldXNaaYbKyWCcvb6XE8zbRuWZzghB9a4JJxune+&#10;iZ1xtJJpq2tvvMTRdTtLuUS3yhE8opbqvJIfgMc+1eOW840iaWOOFgYJsq56hgflzXc+ETJqGo3s&#10;M0cYjeKWYMDhg55Cg9sDtXI6jYu2ri3mwit5e4k5zt5J/GtqMEm15GdSV4xfm9Ta8ZeI7fW76x1O&#10;eDy2WBYZxjAMicrIa86le6ub+bUMBWQZWXOwMB3X2ruvG92Dq1npIgwl48LYA5UFgMflWB4u8SvH&#10;NeaIbc/ZLfMW1VA2MehLV6WGhZQSWlvwOSvUu5Ny1v26mdZ6ZHr7zan9kvTNE4fNumY2VeoJ7Vut&#10;oGrztFDYaPKi3DBjNcMI8D6H0qro17FaW1lb2epTmZsB4oWICoOpfHen6/PqWqagRHqUu3jyGXIC&#10;qOrOa7db26dLnOrWv1e9j0ec3VndW0VxFaX0JUK0s+E+dOePXHtXYaHp+h+I5L6/1GSKS1j4YB/n&#10;XHGEHfHpXzdfDWLps6nq1vLBa5VAnMgU91Hr9aWx1qy0XULS6W822sOHRCC+89Tn3qZ0JSg1GVpW&#10;6DhiFGV5R08y98V4oo/Ec8cVrILeeJESR0MYKAcHB4HvXe/s96ZbnT9djtFJkmIjdz2A54rJ+Kvx&#10;QHxHt9FgOyGOKXbFtTEjZ4wSO1egJpNr4f0+ymtG2TAFZlBIAYDHI9cV52Z1WsFGnNWk916HVgYx&#10;+tSqRacVs/8AF2PedG1O9t9S0Ay24WO2hl8yVRuOxl53da57/hJJPE3h7xTof2F2nguI720kg5b5&#10;D8hz6mvavCnhzw+9tol7Fq4tV1FfssqynO8DqQT2NcJ8Vryz8H3XjKy0Z4Vit7CFJLjIBDXBG0g9&#10;+M18NhU5VUlHVySXkfY1o8tK8p+7Z3630PnO60iK28SWFzqpNjNalHuIJfvn+6wHf3rS8cfHyW+s&#10;vsMgd0WUrDb22VWXnADEdj3FeReA9G1TxD4pl/tTVIzaQH97eXDlsqOgB6mu1XwHZa5rqppV/DCq&#10;TE71cKyoOrgNzz2r7+OBhCpCNT3nCKd1sj5L63OdOTp+6pTa13ZB4G0+aygu52+Wa6dQFAwsSA/M&#10;D710V5u3suxXGDtJGSMf0rmb7xfpmlyy2W2doIpHjWVhtZyp5JHua1bDWdL1ID7NqCsf4geGAx0x&#10;XbPDVE+b2b5e9jmhXp/Cpq66XKN0+BIsanH8JPAK+g9/WuT1W7HlSeYgCqCvTGMDtXdajBKYhsYA&#10;q3cjjPFeTa/qlvZ7TMzeWoUOc5dsHOPxrow9FzaSWpliKyhG7eh7d/wiGoeDfDPh/wAUQcmWRJmY&#10;n54ZJPuKR15xnNaGpyQeMPD+oajFcRmSxWO6aLygJJJC2WEjenXivnfXP2jY3hmtrfTC8bqq/v2y&#10;B5YwuAPSvP8A/hb3i28tri0sEWCGaQF47eL7xAxgnvXZTybETs5JRae7fQ8+pnmGg+WLcly7JdT9&#10;JPhqdL8QfESx1vQNNS2ih0iWW6tVXbmXyirH0GevFflT4zl87WNakAPz3shx+Jr7m/YgudQtvEni&#10;2bU7h0d/D915KyNznocCviPxFYMut3UAcMWu2yR6s1duWYf2GKrw5r2hGzPKzXF/WMPRmo8t5t2/&#10;A9P0LT47bQrDzISS6GUkepOBUcbLJDGN7HaWLADHHatHUSEtVUOTtOxQOiqOwFN+ztHZoVwQykMD&#10;1z14r2GcEJNRt2Rhz3EgdEEmFb7wI9PU15XrOspOZIgqjbwD/ewa9Q1XdHa3DqCu7A5+nWvDrjmY&#10;kDkce9XTj1OavUlor7lCdGyKfEwCkc47VJNwQCKfEDsbn8h0rc4bDfvDGOor1Pw6/wBosEijGPJO&#10;S3fLdvpXlwB9cenpXqHgBB9jvySdxcBfQYGaiWxUXboZ97K2SoRMK2D7tWPOsmAduO2exrortNu9&#10;TDgk/N9TWLKhPyknBGRzxkVErWZrLSxx2qsRNgpyRXZ6Cii200A/MZHbjqK4jV8mf2xXc6dmO10r&#10;tw5B78nGaykyYvU6DUjIkDDcw3Snk9xnvWO8s0dzIQuTGeMV0ElsblYG6YJJycY/+vWQ2o21tcyt&#10;IjHnJzz0rLe5pfzMW+DPczGfKLkk7eef/r1USR58mU7I1U7RnGPQU+8vP3m8HKuSQPbrWbNdNNKA&#10;wyDxj6VqjNs/SL9lb4vaR4T0aK2i8Rpo9zIrPOzRtIJQpyowOrdqdrnxX0PUfipba3r8kd3pl9pj&#10;afdm6hwECklduPu9iD1r5O+FHgmTU2N48ZKRvhAPbk8V7P450u0a0mtJoMoSmGA6H+nvXz1bB03i&#10;Ju8rzun5X7HZQr8kotJXXU5z4o6f4Dnjvbjw5fXKPHMGijmOUVT1Ck9h0FedeAfiJe2fiPQru71C&#10;fyLW6inbB52RnnHviuL17wzLZxI6XrMjuVCHqcViR2BhhMrjIJ2Ln1x2r0KOX0vZckm5rVXlujsr&#10;ZtXU04ycNFdJ2T9T9Gv2mP20bHx3p83hzw/ALHSvJ2zXFwmZZQg4RcdAa/OqPRpE0y5vykoiaRY4&#10;3AJBI65q3pvh/wAx45JW3xE9Acc+9fQnhbxNO9tHp0ehRm1kYRsNwZcA4JI9aqnRhhKdoK6vd3Z5&#10;0qrklfZXsvU+UzOFCH0br2we9YkredNI+RgnpXsvxq8FpoGrL9njP2KdQ0TgcZ7r+FeNwqGnABGP&#10;evRpVIzipJ6NHJJ6mhtbBAGAehzindsK20k84q69k0yR7D0JBAHb3qS30b/WMZACvAzWiQGe0hZA&#10;N+MHnNbdpcykoNi8sM5/xrMbR3OSJPunJJPauht7OSFomVx8y+x59KNuoK5mXkjGeRSvH06c9KW2&#10;iLzopXcCQAB3Fbmo2K/ZJJjw+cn29qw4i4aAqcFRkUkUY/jBNt2ijoqADnNe/wDwOI/4Qz4hM2CE&#10;shx3PzDivBfFMDjyZiwOcrwMZx3r3X4Ag3mj+K9MDBXvLcRh2OFUnnJNcWPX7uXqm/kzOo7JswNh&#10;MykN1QfM3J3EfyrYjjWXy12jAOSB3wOCfc16HB8HLoeW39t2ox8gJYYbHfrWtH8KLlYCy6vZYLYV&#10;iev0IPFcssZS6S/Bh9Yp9/wPJfFUBGh3JGdoZAB+vP5VgWSqdC0PCH/j7YYzydwP9a981v4WTTaZ&#10;NbNq9kNwDFt4yp9+3NcZd/DGXT9LslGrW0vkTCQbWGWycYAB5qViqbSXNre/UFWi+p414/iK69eq&#10;QMLt6eyjpXLqqtKecER8jFd345snk8U3cEjIGkZF3E4GSo5NdN4e8D2zalFC13E3yEMxAdBkd+eB&#10;XbCpGFOF30R6WEwVbEX5IX7nhEXE0pX3Fa2mP5VxGfNCnOBxnnpT9Xs4IdUvY7eXfGjkKRkZHrg1&#10;RkiIbI7c4xz9c11Xv9xytOEmnumfTVl4eX7PDI8/LdcLyPTFdfftJbWG2O6IUbFbBwGBPINYvhOR&#10;J9Hty+SVQcA9M/Xqa2NWuojaxxKgGWTgqOGHbivmK8nzteZ38/uobZwzXXgrxBFbvIJHuOsTEZUH&#10;nI9McUReGLDw/ZW02i6mt28qhptKuIUZ5DjkHOcg12/wr2S6Xq0XlGTzTIFjUZLHHArd0HwT4dt3&#10;tL3WbmC0vFYbYQztJjsp5+UnuK82WJdP2iu7XvZdT1suwntuRJJt6K/TU4e11PR7yIyS/BZIpYnG&#10;7bGUG5uBkFen1rvfiR4at5LfSkW9sQHgAGnWMK+XE7jBUuvcV+kPw/8AAHgq7t/9F0OKUzKryDy9&#10;xViOjE9/Sm2vwF+Ed7qGo6RHKul6hK4lK/6rD/3l3d68dZ1eUJKLVpWXvXv959lLhqdOFSMnzNK7&#10;9y1vuR+bv7NPxBm0aXT9N8iMQf2zG95MOpUoU2E+hr9Cv2+4fD7aB8MP7PtLeK7l1ZipRR5vli3c&#10;EZ9MkZr5b8Wfsr658OL27gkC3NlczvJBeIduSxLAN7isT4s+KdR8YL8J43uBII5rm0eMDDC4UbCS&#10;e2RXY8dCpVq8q0lrqtU0eDisHOnRpqUrct7Wejvoej/AH4P+HG+Hmu6lqmtSQ6leXAOm2nKtG9ud&#10;wdT1YuwrF/Z/8NzePJfFzXjQBLzWYINQtJ3MTbiZF+UDumcn3r67g8KN448A+GdV0i1tdDvPD8vk&#10;mKWQbJltGyxdvXIJzXxN8JfCcni/4k63E+soLQalcXE97aZS381lyCGHbNaTV3dr4kmn3M0lGdJJ&#10;vRtNPW2h86fGvwRZ+C/E3iHQ9O1l7iC0vY0ScNlgxQZBZeuCa8QitmZZGdiS0nzO2d2T6Z9a+9/C&#10;vwU8Man8Xde8M6xrsk1p9rYLdWjg+Y7pu3bmB6Hiu/1H/gnV4tnXUJNO8Z2Pl+Yf7PimjIkuEPQM&#10;+cKfwr1sNiElrfzdrnC8O7t6WbdtbdT80hM0EnlXFzKIGOXRSQDg8CvsD4MeLZ9T8MaX4K0aBrLU&#10;L27mJvCpjQR4L72cfeIxgCvmbXvBGraHrGoaTrKTW1zYTvDcrKAGVl9+hB7H0r1v4mfGGx1HwP4O&#10;0nSYZLa705HRpID5RJPBZiOSSK9BxU4xS69TanBxd7bdD6i8K/AjxJ4W0aebUvF9sbS/keWdFkZm&#10;O04ABPALHqa4H4KfCLTfEvikajqNrLZRWt8ouLe5+QeTn78ecZLdz6V538K/2tbzw34am8L6hYpe&#10;WbQyR+bIQ0i+ZyDznODX3J41i0j4p+DL+60XXobXWdK0dJ2Td5UcyFfuEnHPHX1rknCpCUk9Obqe&#10;jTmuVeTfyvsTfF74I2vgSa38VaJJf3NgziO0sbJt0sc7HAbI5ZGP3hXyB488X678SNY1HV73RL1Y&#10;bDyba5thGSp8kfMGyOHOK/Q/4bfEFbDwd4X1G/066a1h0uO3je2Qyt9pPAOBn5s96+L7v4++IdE0&#10;/WvD+qaVNbJPqUs928q+ReXcEh+UH5eMAde9YcrTdlqaUpTektWtOburnpOk/s+eItJ8KXHiHw1q&#10;kunpqlu4g02Q/vkQ4JAPIJcDkdq5Ff2ZPB2qteIviPVbHX4zFMzXuHQOygGMr6E8iuz8GeNfiDoH&#10;gbT/ABBZatcXWlG4S3s0KK4USHDFpGDEbT64FfJvivRLnW/FWo/2545l05btgI7iQtIJbtmzsAU/&#10;dGetRT5+Z+/ay10udcE7S5kpK+ltLHk3x8+FZ8HeLY9GXxHHqa3ECTvdlhtRiSGUnnGMV4feXNvK&#10;ZUgunmeNsMyruTaoxkZr7Wh8J+DrDRPE/hGXRX1zxbLcN9m1BJD5SW4AZSnPB45zXxJq+jX+hzSw&#10;3Vo8MjgkhsqOvTtmvbwtVSSV7tfK/meZiKbjK9tGfen7LPwk1XxH4Z1qeXWJ5dLuEkMlpan53lhA&#10;2+YD/CRXu37K97psWs3ehab4nureGO3klkghO6JMnDFd3fNcD+zp8MrDw74P0/Wo/Fc017q48p7K&#10;GfYsCN3IXnjvXyb4w0DUfCPj3VIdOvJI0ScEtZyEtKrHLYxzz6VzSgqs6i5vNdtDXmcaa03022P1&#10;X+Lng3w/pHhrXDPazR3u0T2uoBWkvJPMOOE6ZJ9K+QP2ZfCHiBPGTTBXvLOewmfU5HCpNajpwjYO&#10;QfSuz+IH7SUmvf8ACOWu2eC48pIY0jbddYQj/WDkBjjABr7AsI/Epi0TU7rRbWy0C5kigvWCL9on&#10;jbhTc8g5B4PNcbcqcZxcdJeR0Rm1CN53l69fI8/1bWkufDuieHLYz2U1ntm09pJQfNDPneCvXcO3&#10;rX0d4Hmk8Y/DvX7PWdHZoHvJLVww+cOcAlB7E5zXOeJp/hzF478I6lFBCk+lRzQraW4MglnkG6Mc&#10;cDb1r8+PFPxR+Ldp8SPEg0WyvBbjU/ta6S44GVDFgO69/auaFJtySmtrb2CTVaEbUnH3lNN976nF&#10;fFz4Waz4C1rxVq2iX+p3FpYRpayajEi2zRtIuPLbnLbVwGI4r5s0Ow8c6NpGq+JtDg1drKaFre8v&#10;YoHFsiyDkGReo9T0Hev0t8F/tN2k3nf8JbBBFdXM7zX1lNGjW8gkwqlevIxzmtDxL8RtD+HXw98T&#10;6p4buk+watctZppLHdakzDDNGDnGM5NdtKvOPLFwu20vkTVpt632trfS/U/Hrw4l3qDW6WsatMCC&#10;u35nJBySR3r9Nfg748t9U8SaXplxczW+tXkfkH5WRIgo7r0JIFfHH7O/wA8Y+NdY1K50DVbS0/sR&#10;vMWWZtoldvmEa4656U268YePfEvj2KbStPaHWdMLr5dmAWjaE/O5PfJFenXiqkmrr3Ve+1jjp1HG&#10;L3u+h+x/gjxVpvhdtQ0DU4XW4hmcCTyjuureU9UYd8nmvzf8S/Dq71fxZ4vtvCM91qOnW0L3lxG0&#10;hIt2LncpLddo719EfCj4zRfFK08NaZr2r+TrUF28YiiIjYzLld8h7+wFcn4q8G+KvhB438WDTdRV&#10;LCaz+0ajLMm5WRznCkfrXnxvGUk/lobQjG90/fkrtX006kWj+JdRb4WaL9m1iRzp2ui2ysxiZIZh&#10;gAgHn5iFx6V33wS1rUvHGia1oOgCCK4S633dzeMSI1yScKPf8zXwLp/j8geKPD8cUc02o3aT212m&#10;dgl3lgVHvngV9x+ENe8Q/CXw5G0vg6OC9mt0k1C+bJj2P8yFioPPqKmvSUd1q3p6G0JuUWoWuu+1&#10;0etXPwA8J2Gp2Wu+O/EphuLMQJb3EWYoonhHCjPUUn7SPiDwR4l8H2NlqehGeGK2nbSdZtEVc3Kr&#10;hQWUZw3UirHjbxZ4v8QeCNN1HVdGjkt7hrc3aFVcQxv9yQD+6w79a+cfjNd6iI9U8J+EtIa60uKE&#10;XMttIxUrIo3GWJj2XsBWEJS54pSttq30KjRclz1HzSV9I7Jr0Py91BbuwuovtUDttALLNk59s9ef&#10;Svq34MeIvCer/EDwydHB0RY7CWO6nnO6JpHUggZPQ9K+bNOiv9cvvLlulHXzWmyqxBf61W8P6He6&#10;trlppVteQQrPKI1mlfCKc9Wft+de7UV00+xwwk42t1Z+3/wR1Xwdo0Uvh9IBqOqaUrzXMkeWj8l/&#10;mJz06Hp3rxeD4heA9X1zVLvVtQvJ7G2uj/ZYmBLQnkbTGRnBJ4rR/ZgGh+AvD/irTNS1jT5L5JTJ&#10;cXdvL5vyqAI1LkdOelP8Z/F74e+JPHXhmx1Tw5o9zNFFLLPNYvthdiPlWcDAbHX615XIuZrV28jo&#10;g5Kc3yvXz/I7X4jeJdS1rw/o19bJcxa5pNyttZrBKsisrnEhlA4C4Yck9RxXlN/4C+Lul654TW30&#10;+EXV0jXTklSs4jJYozqPlOD619d/Dbwb4h8EaXdanY2umrZ647O2w5W2XpGF35yT6dK+avEX7RHj&#10;rQvFKWtjvawWX7JC9xanyzJKQGZckkEZ6nisLe9t966G1Oq7SVNR5U31/q2pg/Cj4veJdL8frbQ2&#10;32bT9S1B1cqCxWVQS0cY6dc5Ne5fENfhBpfhDxt4hSC+sZdVsrizngu1eOGe55wYsgANn0FcL8TP&#10;AfiqHxTpmjWl/YW9xbpFqFnqca/LE7sTJvUckVg+INY8e+K7S4+H3i/wjcXFo92JE1mJGhgOTuDq&#10;WyOe1KMfhe1t0OrFVJRlGW+t07XR8L+KfiXJqenaJbWasIY4IlcSP1MQ4Kt2FZGga/cXEkuq6iuo&#10;Szx/utPuHUiHgghS349O9enfCn4C23ib4ja74XitL6C3tLed1DN9xoztR3OOYz3Ir3PxB8BIh4M1&#10;OK011Hi0hzFf20BMsO/HEsbDJ3c5rrnVpx08t/UppuWr10/yPhn4qal44TVIdZ19dn2qIfZSjZi8&#10;sYUKoHoOea/QH9mXQPt/hHTtW0q5ufttjMCPnEMe0KoYEY5BySa4P43/AA/1/wAJfDDQdN1vwDNP&#10;eTwqun6lBJ567W+bMgH3WI/hr0H4RWQtk0PVIVhPhux0uF9QiExUi6UZ5UdSD1HoKKs+anHS1mZw&#10;+01K916312Pp/wAV+Gde1iMavp3idNNuoQIWhhwvmKf4jnk59a+Yfij4ggh8T6DNY6uJr7TbQPJN&#10;csTG0iHkqT3PevpP4PW1l8V/FzeJrq1SCz063axs4o3KrcOrZMrJ6Y4rzTXL3QJfiVrWk6j4chns&#10;dLt5bi8MWH3IfuKAOh65rm5bO9goVlzyg9XGKdktr9PM86Him516LULSPUBok+sQTyW11JD+4lbG&#10;TtPYk8E+9evfsx/FfxbJ4C1D/hJLqeeXy5bawkjkUTmIqF3FDyRk8H2ru/i/4d8NeP8AwBYjw9DH&#10;ZXUVk50drfqmQCUYD1xivkD4e+LL3SrTQ4rvwo1xr2h2swaGXfGzqh+RXA5+lJw9xpWvf5mynHER&#10;1g1bo/I8S+MHwL8f+G9csks2ur8XEYntJrdw7xk4Yo47Fc96+iPgD8ItU+JHgvXb74meOb/T9L0m&#10;eRZIMiNyI/vGVj2B6CvafDXxiu9R8H+LdQ0DTvJ1eaHcbKaBpDDM3y7VJHU+nrXlH7L3wT8aeJbr&#10;VR44ku1024lkjutNuCVaZ2GfmUHt1FbvESdNJ8qcXbzOerG3M23HS9919zPAPBXhueJ/iGPAWrCb&#10;QLGX9y0+HnuioziMoD17VyY1S4l8SeJrpry608JowMkR5dlAGPbGa1v2idK1X4b6zrGjeCkvbTS1&#10;kMgmt0ZizMPmUvyflx2rwH4UeOdYHim0vtXhu7y0kCw6hthaXfAvXf7etdlOPPCU7p3Xz0MJz5Wo&#10;u/R+R9A/D+5tPFPjDw/ZJqD6laxhLqZrhuImi+aTB7jaMAetfVq/EGw8BfEewl1GCSPQ44LhxHhp&#10;IWd3Ux7k5AK889K+fvB+qeEY/iffS+EnhhtW0xGijVcxmRmyyMO1e7/EXVPtHgrW7LxcIILy6Uza&#10;Vc2vID5z5RznOBwc1hVSc4q2lkPXlet76HUfEFNVbxZ/wlyadt8PyW8piaGfcrtMoITZkEZxwBWB&#10;4b+IcHi3Sr2XS/BK3Fy8TQQQZzlwMHB4w31rB8F+KtB0HwpHaa7qN1fpKUlh8uTIilx8u5T27V6H&#10;4K8JPoOgDUJkSwurnUBeWbK4EaRnjDEcEkda45xteyOuloknp0X6Hu2n/DN/Hvg/w9H4ksru08Oi&#10;xNs+lhyrx3HTdjvtxx6V8vaD4AufgZe6/o9lqcV/b6xAywukZkl+zcgl1HCtzj0r0D4t/G/ULjxR&#10;b+G9G8Rvbz36Ifn/AHsQmyAAuP515x8Y9Xg+GPh6+aOCbVNVmjxe6kkg3WUxAChl5+Rs5z0qWpO0&#10;V1Kw6au5tO93yJbddTyzSLkfA3xH4X8WvZaVqsuoGS0aybA8hTj94V/hcjv9a9y+P/xZhvbnSdb8&#10;Laeba6t4MzWTJuMxfgtGoznb617/AKZbeDPFHw08P6p/YtjdXmp2MQvJJlUENjBKn1B6Yr4Q/Z+P&#10;jTSPjLNp2i2CXxsGlMUd8fk+zN/DvbsO2K0g7pXtpq+olKEpTqcsk480dXb+keg/sz3WtL4w1iys&#10;Jpb5NTtmne1GCI5FGX3A9M5xXrPi/R9B+JmmX7ajDPbjSJRNPZyLtiDwNtdcjgscYOK9r8KfCeWP&#10;xteeJ7PVbTSdR1O58me3jUGCNwvITp8xxz618T+PLVb3xM3gh/Gsi3EuuzzasbQKI1XdvPTnLE8g&#10;8Cq522rX/wCGI92pKTjKKfKtt99Rv7Uo8DeCdS8Pazp+kW9vqlraWkmn2Ece1GAYnzJfVgR1r7lX&#10;4mLrngayu9Q01dR1GfSRczW9pEZldynY+mfWvGviv4U+EWseGNZuNeu2a+0q0FvBcvNiUNGv7sqp&#10;6jPUVm2XiXwp4T8Cwajpl5cP4huLK3hMI3iDy2AwqKOAB1zVzknGK1vr1OaMFOMLqV4ySV1b8ex8&#10;3/svfF/xO1hrvgTTdKe0uL+5uFkunIk8hZyQwZGwOM4BrznxT+yX8Y7Gy8QWN3qkZ07SwbmRTdM8&#10;MiNkiRI8dfUdq/Vb4I/CPwp4J0zX9etLqSWXVbI3F2ZQuFdULZTaPlGTX5N6n8T/AIz+EdO17Ury&#10;0kk0/X2aGK/uNszTRpuRAgOSFwepHNdVGTlN8iS0W4oVVKc+W1k7N2d2/wDhjwDwDBdT3i6absI9&#10;yWhLxNgEdgfTPrX2B+yz8FPFF/f+J9Ut7OJV8NSMkSxyYnmuAP4CoO4Y7dK8J1L9kT4z2miWGtQ+&#10;EbhYr2SIwmCRXnIl5XCKehHev2g/Z98KD4f/AAz0W4svDL/2ldxr/aZllJmFwxwzOSCevQdhV16i&#10;s7SWu/yCviOSC5LOXMorVWv2Z+dmu6t8Qrq58bR/YVg1aGz86eG5cRqYAM4UDO6THauo8N/H+P4h&#10;2PgvwuPDNlc3ck6pdpI2ERIVPzhR6AfnXT/tGeIbzTXvF1/R7kS6ZI08GoRqAZ/O+6jkdUGcV5x4&#10;T8EL4H8IeF/H0WiRJqF4sjpKSSGDuSAVHQFa44Si43cetl6noSXMqbvG9rr/AIB+g5h1Oze18PaL&#10;AkULWhdoAQPK5wZWJ+6M9B3r5i8Q+GbCXx0JPF08dxa/YFj0yUtlHu923OOm7sM1a+NviXxbbaPd&#10;alH4gtNPuNatYgEQHesCDO1SP4vm61wPxNXUNB8N+GbDULGDUmkEU4ntCzSWyR4Ys2epA5J9az3b&#10;sZYei4pXcbyW63v11P0l0jTUutJk0vVHuFjMMYHz4UgDp7V5P8epbPwrpujvZ6tcCS13+RaRZlaS&#10;Fl+ccdMdqyND+MGjW+gWN3NeDyJmj+yTTAlXVxjc4PvWp45+LOjfDjwtDrtzphvY4ZxFEXUPJ+96&#10;kk9F6jFaytJWtrp6nlUaVWlV5mm1zP3dk3bfU+X/AAj41/4WfYadqF1o9yun+FU82KISYN42c8jO&#10;R06d68w/a6+ONz8Sx4PvNI8NT6fFpM7tHdTgK+/gfdxwFx1PFfcnwK8NeHLHQdX1e5CXL69dyXUi&#10;Wzbo4hMcpHgdAB6Dg15L4k+Hcsl7BpF14s0+Ka8DxRQTxZ3WwP3A3GeOCKxfuuLUd+h6VOdGpWmn&#10;eLp3UXrbXVnHpFqmp6DY280c7eIUXfHc3bhRHGydVQcYbPWvz5+NHiyS/vhY39jMl1aw+XJLsGXI&#10;PzDjqrdjX6O/Ea4vdO13StOk8ImeHS4sytYOSZ4UXgRt3xj7vavFPit8PJ/FfjE67pX2HQtPstKt&#10;Dqn22TcWSUE5UD+MKcY9amhNRk79Drre9Bcq0evlqz5P0LQvEPhVdG1ybwn52iXixwRSuQQpl+5y&#10;D8vPciu70268TW97eaTeWvkaZLcBJ/sUm1AJOQWxzWt8XNPhtvB+uaZoervqmnq9vcJcwsTDAyjD&#10;KRlvr2rwPWvC+u+CvAOm65Pq8sdxrM4MVrIpLvAvPnKx9Dxj3rtoTVZJtpNy5V8jgrL2LSs7W5j3&#10;/wAVaJovhG80LWtL0pn0eVhBdKPmGEPzO2O5I619FftS6toHivQvB/8AZl1HIHvkcfZZApCqu7kD&#10;rjA+lfN0Hj7S/D/gXS9Lm0y7uJr+ASoZlGHMnVgPTJOK2/hn8CPEctnpurQvG0N3G8kMTfLLC/I2&#10;4Pahq2snZp2T72JbXNGyVuvS1zkrnxP421PwZqNxouuvaut5JA1rndO+DjjHOcV9j/sseKPix4p8&#10;APeQ3VgsGhXi20qXhIkvEQfvEY+pzx3r4T0/wO9uutXclrf6VqWnXrObkgvE31HQ/hXR/s9eLLqf&#10;xFqN/Prs6WdgTfXGn2rlUvZkOQdvcEgE1c4pwlZLR+gSvK19b231Wj7H2x+0Jcat8PLXUr6GzntL&#10;PVpFNveEl4bYsu4wrjkZ520n7LHxO1DxRoHji/1e+kt7TYLY3Ez4b/VjDAN3Oa7Cw+LGifHnRr3w&#10;fqelalpzqi3iXMsYVIpYTlcBu31615N8JPiH4N0bRPFvhjVPJlS8uZbaOaTapYAbCQMcDIzXJOK5&#10;WlG7Lg5zpuMo6q2i1ur73PAtBt7fw7beI9Z0+7uLLVFusrctGfss1uT1AH3i2K+l/gP8R4dV1DxB&#10;qC2UWqpYW6G/80lCN68Nbxnjr1xUHxg8GeKvCei+F9N0q7sNQ0O+Age6KAyWvmYCb+TuGT1Fey+A&#10;/g/ovw3uZB4misFW/sVVb5ZWRZHhQgqQ2AM8kCh6pX30NauJpOD63vZdXbe2x4z491q5vfD0Mln4&#10;zuNL1oiW4kjhjaUGzJ4j4B6eteAWH7PviHTvA17ruvancJZTXeZIY2Z1uIZD947W4Y/nXBt8ZPF2&#10;pf8ACSWGk+HPteGkjs7iFSxjtlc4GBxyO5r6O/Zv+NniK00C90u4j+3x3ZVPs1wR5cU8jbfLBfGG&#10;z/COldEac6cNbdPUmUtuRX12eit5H0r8N/hfpr+A7G18P2dnc26Ii7J3AaTjcxlY87sHFeKfHHwN&#10;qlpc+FvD/g3w8dOvNRLXDzxSlIoliPzZbJAI6+9XvFfg+PRvi/a6TaeJ9Q0zRp9Nju9T+zKWEFwz&#10;bfL3dF3V7T8MtGt/DHjbxHo9vrUmt6fNYrqNtHcyiSWE5ww3HoD1AqEldO6v16nO6so80lJyVnJK&#10;zWnrsZHxN8W+PfDvgiLRtI0+7vNQjjjmGoWzqXncEZJBI49favm7Q/2qvi/8TtG1jwnaeErS6uFQ&#10;C6nG5BDHGeSQeCeO1fSWhftIeBNM8RL/AG/FdWiXAlCXd2DHAwTsPp0HrXS+AvEltaNqHiLQdDiO&#10;iStPNA9sg810DHHA6gtniley1V79ddgty3ToLmj7ybsk5Psz5D1zw/rni+90YeLL2x8qRV063thy&#10;8RXowX3xX6EeENS1mfwBrul2XhaKxfT1XTbWID5ZgcLvH+yc5NfFFt8J7D4xeI7jUNR8RReGtQ0t&#10;kliaGQEygndh1yAGXpmvsjwL47uNFv00db+zv7JkjIuZJgZjJuw2FXPGOcmsH9n3nrdaG2NTklGN&#10;OLlTcZNapdz8sfGK2ngjX9csdY1K4sprqf7Pc2sS7ojHnIOfSvn+7+OV7oHiqzTw5fXj29lMcW5m&#10;PlzE91HYV+wviXwh4G8R+JfFd+dKGtpHcoZnlTfEWAG9Ffuye2RX5K/GHRNOufFv9oeG9Eh0yxtb&#10;wbbeJC8j7G5OB/DXVhJU5O0l0e+2gVa05xTStpFvTur2Ps/S/wBrjTYdU00+IvD2pWi3tmoSQsFA&#10;YHLFWY5IP0rP+Lmk+JfivKmq+FNTmeBozbvZQT+U7qBxksQrGtfSrTwz8U7f7PqXhu4u7u1gPk2U&#10;g+ziFHH3hyvTtjvXkWt2Hxa8EyJpXgvwhciC3G83QUl8LyQ0uQpAHQURSco8ujW99iFaPM+trL/h&#10;j3b9j/8AZ01/wU+p61rSXWn6iymIwOoYiHdncXUkEEdea9L+NHiexv50a30cXZtm23Fs8WbSaLoX&#10;yBgEDpXmXwg8XfGnxppOl+JEUy6ZHdbdRt53KPcRRHDIhbnB9q+ufE1/Y6dbSW9ppM00t4n2g2DK&#10;QEBGNq+uM9Kzr80pttq9/wCrEUarjUTdpO1lZ2svM+Bf2dJrPwDf+IvEWh6Tb6jJd332coxcJpkc&#10;rYKqcEO3PNfQvxY8Xa/4G8enUNP8OyXekHS1upZY4mMCSMPmViBgZ65rq/gA/iGzj1KC28PM+nvq&#10;JwssQjiiWQ5ZcdSwNe86/wDFOJrXxNaapZhtJs1azuFiiLF2dQcAdwM9aUpOfvSk99Lodas417Qo&#10;qWlpWlun5dz5M8L/ALO97rI8N+NLbUhYrdD7XqcER2YjlPCLjuB1Nc14D/Z/sm8V/EiHTvFd1YTK&#10;63OnWWxN14GGSSX5IzxkV1Hwo+LFh4z8Saj4O06KY6TJprG6ZN0bWnptzgj+hrH+H3hP4h6Zruu2&#10;CojNpb+ZY6nqgYEW+eNpAy+R2rB8y3i16nbKcuaqnVSaV4+l+v5HtNnq1v8ADHQdKS20OCG/1DzJ&#10;5ZriTa3mKMFpSvX86+PPF3xM8TfD/wAfWnjk2mn3EV3Z+Vex20gMjKxzv564r6/0q00X4mHWINUW&#10;2v8A7PaNBMBJsmtpZOpiTrt46+tfG/gn9n63+JHim88M6/4rZ7bSrM/ZTApDrGGxtcjG4gdcitcM&#10;0pJyfu/iQlTUavNFKVrze+j1sfUXwq/a3+DevtqFrNcXELajIpkhmgKKZCOgcdzXKftYeD/tXgbU&#10;r/Rpbj7Vf3MMFpbWkxQGPOApQn5s9xXlWqfs3Hwz4s8MeCoL+2Wwyb23uZYgreYSSC2OuMdK/R34&#10;TWvhi8TU9Pk0RJ7vRZFhuXuF3gM3zZj3Zxnrx0q24c8eTo7q/l6HLV5MKlWg5yUknJJ6W26nwT+y&#10;n+x74q8LG4n8byyWME6q1nDBMrgysM/vMZAP419qr420nQNKddUsxdDS3LK4xNyDhduM7TWX8R/H&#10;fibS/E8Vr/ZMlzZxp50Kwgyl0zjbs7OOxrzP4u/FuTQfCWtx6b8M9QtW1O3kUXN0iRR+ZIOS5ycH&#10;0qq0+Zt3s33RglVruk6iTUrWUZWUVfXrc+a/hV8bvHus/E/xleabpfmi6n2W7Fl+XYMIm44B96+q&#10;fDniDxf4qt2tviHpw0SGCaWNphEoDh1wG3Etx9RXzT8H7jUNCS91PXE06wt4dPW6FlbZLRlf+Wgf&#10;u3rXr8CXPxO8MSa42uS3NnqTxo0EcwBEMD4bgdDxziuSq2m7LTy2O6tShzp2jGySUmtV2seSeDvH&#10;Xwf8B6Zqfgm6WLUZYr26uVvzGC0xlJKqrD+IdMV+aOreO57fxK0Gi21zYb7lS7O7FmQPnBX09q/S&#10;P9sjxVpN5LpXhjw14FtI76zMMouyqghccFSvUeua4X4efs5ag99aeJNV+x6oklwrx3EB8uIOnLIQ&#10;fQ8DtXRSqxgnKSvdfeVTjzJO7hzNP3mfUsfxD8N6DBfXuuaZBd3cNjBLJAiq7SRKPvKp/lXw/wCP&#10;vG+ofHvx7Zvo1zNomjae8bktyYtnO8IvfjivpL4i+H/CevWeov4j1mGCc2k/lrZzKjRpGMIs3GTg&#10;+tfF/wAJPDfiee3v9R0SVX8hY7ZEBAlkXfy6qPvAjjJrOhKylLqtr+ZqqMXK/vXtbd/gfprYtf8A&#10;xE0XVNHvHubXT42jtoNWCeWLp04ySACMflWloXwK0P4beD/GS2PiO1juriGX7XJKm5HicYKe5NZO&#10;ufF3X49OstG0HRTZTWVoZbiHUk2xsij+NzwNx6EVl6V8XNAbw3cab4ovNPmN9YzGSFBvEbOOAGx2&#10;o5k1bmOOVLEWvGKjDmvyKzdr9dDt/APgPWLbQtGsNC8E6ZbaMthsluVCi4lkflWTdyOvJNeFfCfR&#10;9H/4S/xx4P1hLuRby1uJL4Tz7pR5K8Fe2PTFfQnwS+Imo3sQg8Pazp9/p1np6hIGLbzKo4Xdngcd&#10;68r1/wDZS1PxF4rj8f6t4ie2jnkDX1hZk5RT8vlhhyR6itYq667fkY+29nOrCpKEU2uVpvm12PzO&#10;+HHwyWb4heE9BuDdPpPiS8lRoUYmVoYmbCM/rhcnHavsX4v3/hH4B3M/hvwvbv5+qcqJiGaDzOOH&#10;POB2Bqr8f/2dLnRbr/hI/hz4iu1GjzqbWyxuaCaUYcxsecnPSvmzV/E3hvxJo9lpPia0u7bxLBOz&#10;6jqF1uaRgc9PQ57dBXRN+0cbu6WkkvzOiFpNSjdK2iatrpvc+lfhX8D9a8FeIj4na5huftkZk+0h&#10;8NFlCWXaP51yniLwFpfizwFqE/izxD/Z+sXs8zWUl5mVpyGJRYQOee/pXpP7Jfibd4jvfCd3qT6z&#10;p1tp7XFmqJukZyMFG+g9azfEVzpml/blk0tGms2m8oXpw9qHzhUU5wRXLKo1UV9WrWfodNON3KNr&#10;aLbs2zlf2D/2bdTubTUNVvtZutPjaR4YAoyJCOC3zcYFa/ib4T61qGsXXhrUNTuXg0rWEnTW7VTL&#10;Msb8hRGvI29yARWT8IfjH4k8TeAdVtZZjBeQuYNFtLNfJMpQ/OQe7HqTXufgT4u6t8NtEuluPCOo&#10;3JkQy3V3BAW2OfvF2PLY96qo26jvZSv6nPFVYxqOLUloow2+dzw74wfGLwf4b1LRbQ6lq2r21tOp&#10;1C5VCgufKPAkYjgr6DFdno3wY8TeKtO8TeKvCWmiys7lmuYrW5fdPJGo3fun5HzVxOi/GOb4l+Pp&#10;7e18LRXOjppcyO0sA2nPzMSBwCTx61614Y+J2vfD+HS7Vt9jo+x9ihSFCKPuZPSlOChyxcWpW16m&#10;8nUcbxkrq3xfjseTfswaLpnj7xzp+tW9i6Xtk7nUIoiUICDChs9eRivobwN8LvC/jrXPGn2jwjEu&#10;opqZLPcOY5LRY+jIR6/3RxRptvpV94X0bxX4UuE8OJe3LNcSxR+Y0oDEDzFHX5q5P4d/BH4t3mue&#10;IbnVvGNpDL4gjki81SQypjCvtGAGwelKV3J62t08mc86t4zfMo9E30a3PNv2sPCvxL8U6dPpvhG3&#10;udS8M2jIl4qAFRNH1bPUqvU46V8t6R4B8e/Cu58P2VhqqI+tMJ43XlJBHyUP0r0Sfx18Y/2dfEmq&#10;eHobm41TS4g8p3Qs0JSX+Nic7RzzXef2ncajo8OveMIbcXl3JEvh9LZ8C1Ex+c7VOOnY10qU4QUf&#10;dcX5bjpQTlf0s1u11PY9G8Z+IPjpod94KuotFsLdVYXV0ql3g2cBo07MT1Oa+M/g7498SfAHxT4n&#10;02DSZL9Hl8qS5iiZXaCM/wCsQ4JAPp0r9CtD+GFlooOsW9tcWk0diS8yDdHcqFyfMwOMevFQ/Cu3&#10;l0/wpf63qE0M+sanvKRTRgstqCdvl5GSP0rONZpSi9U9bX7BKNKzsk1flslu3vc8S0D9tDRNV8Sa&#10;Lrd9/ab2dg0iySSgNtZ+i4H8zXpHxm+PWuT65pw0qC3vLHxDCiWmmXCtIkgXl96kLyR74rY8IfC7&#10;wVqnh+50ttNs7LVr+4iuoI3OTK4IbLr05I6V8p/G3xX48u/i34c8Gapptvavb6ja/ZGgXmCN9u5o&#10;3BHBXr0pU4Kc7La13dlfuee3Kk4rltbpvov1Pp6D41+KfhZazXl14EtYfD98gighjuFzbv0cCNcg&#10;Ka4bxX8OfDvhqGw8aJ4DvnhuZhMgRd0aNP8AxMOcLnvWN+2T8JG8K6Fo/iqDxU8lpc3a20uny4OV&#10;zkyRnPXjmvsP4Iz+H38HazY+INZvHtLqKNBDI5ZYopU3AKfYUrOMIvrqtznnUgourTV7ySlZO7W2&#10;3dH5Yy/ES48HfFCfVUulf7XbOhgLFljWQcLn2r7S+H9r4NhtZvEV1qKTXptdltaq4ZF3fNICg9e+&#10;a/Of4qW+kv42XSo3ktYFuHhgu3TDSxs2F69Sa7qL4H67oXjTRNC1nUL6zs7iNpra4cbfMRhz8w46&#10;9q6nTg4wfNZ8pTbbnHWzl0evofoHofxwk8feGvEst/pBs9M0R2jaK2P7yXauSBjtivnjxh4n8I/E&#10;/Tv7MshdWF8bAvYXN2pC7IB/qzjqT0Fdx+z9oF98LbHxRqeprJqHhrUrk20d4o3lDypLIegbpmvW&#10;fhNr+k3N9f3tpp1rBbGaSO1hukEcjRHpsZv4TXNK19HfsyIrkVS1PRaqz6vc+W9A/Zo1T4f/AA7t&#10;/iTZeO5YvENhEJngl2tHGhOGRd/OSK/TXwB4j1jxp4J0c3Vi1ydTsQ9xLIQjK7jgrjjHpXyzrvwv&#10;s9f8VMzxJJpsuW1G38xvLRlGUREHynPUk13P7OPxJXUJ9TRr+d7GGaW1FuqbBaiJtq49yOaqLdvz&#10;OfFUU6TkmnKL5trNJ9DyaT4dN4V8PanY+fJquo399NE1gu12jjzwS3biuC8H+I/EWn2N34B1i1vb&#10;RLiVpIjKVACtyE3vkEfSvoC78L+Hvhf4r1zxZod5faldXwx9kunLoA3LlGboa9U0TX9D+L/hbUZI&#10;PDhjuSGK3EqqJRNH2VuoGeKynC6stzqWLajCcqbcG03J6Wfo+x+ffjjwh4b8UDQY/Dvh/UbjU9Ln&#10;jW9t7tiyBVfCsjtwQT2B6V90fHyPTPC/hnRrnU54l1BWidLcLtWLjjB7laf4YmOo/D3UNE0K3Fxr&#10;MK+UsjuInjuIznDE8/LivAPEPivUvF0lzd+MPDk2oDRUW3ezt2y6yjALY71Du0ve00+XcbvUqKys&#10;qcnfXWXb5Hj3xJ+PXxAv7rStZe7sra0tJjbiIDDSIRyzD1PtX3B8E/idb/EXwfc22pRjRY7NMxK+&#10;Ea4H/PRF64z6cmvmn4v+HPhppXiD4X3ljp80MURju7vTJkMqy7uFDqejc16F+0DqGg+NvFHw8Twz&#10;EiXtldu9yyIYxAoXARzjB9h2q3ZpK6v+YTpRqKmlTlFatSsvcaPij9pTwLr/AIE8SjxPpM12lpqA&#10;2+fMNzGfpgd+fQ1g/DL4u/Fm10lEh8NHUNMmnKT+SmwzE/ws68rX7D6QtjLINH13So7pkCyQPKnm&#10;oWPG4k9K+VfiZH4s0vUrrTPCd5bGZriSWWyVAvy9ipHetOZcsU4p9LvoFCv7RzjZppXv0eu56F8J&#10;NbvdN8Gf8Izqlumi6hrTSGGC6jMyZcZCsx657ZNfAnir4j2On+ILay16VJ7vTL5gRZRsowpwN49K&#10;+kfCn7SXjHQ/F+gaN4strO7LqohTyQrwyOcfOW56dD3r7SmT4beA9W1vxN9msrR9aESXLFVLmQdM&#10;bui56jpSiknrtbQzliJ0ZytT5nPXTW7X/APgfTv2lbPQLvUtYg02XUYp4hbwQyqXwxHHlBh09RXv&#10;H7PXxz8J6lpGqXuqeHINOvrZH+1zXCKHaRuV29wBXmnxv8PeHNA8Sab4svb86lbXl3E1rDaBUjhY&#10;tkDj9a6/4j/AzUfihp9xrmm6X/ZSQRcW0JUyXWBkE44/Oovponv6nRVjRnFOT5VJJN3trtY8R+I3&#10;inxH4mu4LPw1YPfpZGS7u7sH5kRh90564FfUvwD/AGiPDPxLsF8K2uk30GpafaqsyMAV2R8Fw2a8&#10;n+H/AMZNR0mK98Jw+ErXR7q1spJHknId58LyWABJzXyn8HLI6d8WYr+DxfJame1dr1LJGeRS7ZMP&#10;yA4U45rSlFSUk1tHR9wxFNyi1ayT93Xy30Pqr48/A5/hTZQ6h4NutUu9T1W9DiNlM/zdSW9B6V1X&#10;wc8O+OLnxw3ijVdGvrWwg0xYbgXLgNJNjJZIz/CPWvW9O+Mvju7W/TwdodvrNhZELJJKxjkRj2Rn&#10;6sK9W0rwt481nULG+k1e106zaHDWEimaTzSOSTkVCetlG79DgqV5xpuM5QWjTk3rrray2PzG8MfB&#10;K2174p+ILrTdTgic3jXH2reI0QynmJk6lvpXD/tJfsleIPC3iaXXodN+3aVaRpcXk0TjJyeSEPJx&#10;3r2z4p6R4ki1nxF5/hCeaWxaVkutIjHm3LdFZtvIA9q8H+D3xt+IOja/pVh4osp7i01djAn2wl5c&#10;Z4VlPTHfNbUZVGuZPZWtfoddSLbha1mr2t1fmfWdzbz2nw+Gh6Ho017rer2izIttAYlijcDDHoMj&#10;uTXzp8KfGWq29jqmm65HKt2Lg6ckUyg7mk+Ug+vPev0g8LfGu0OvWXh+40m6stRGF8x4SsTxDoVc&#10;DGPavzP/AGt/AXi3wZ8TdOurTUYp4dcv0urSTOBC+8ZX/wCvWdOHPdaa9e1jGnWcZyUotX1te9z7&#10;Nt9A1LwX4b/szStIsbbV7aLe7hhunU84Zhzivj6/+L3jHx9ri6HrV6dOWxXzI4rc48+QfwgnrXr0&#10;nxF1R/Ft5Dq1pHHcwWYa8li3SRyoV+TnotfNWi/Ff4dN43tZ9RglurpJ9oXJSJBn5SMck+tVSi25&#10;+7ey+4tQUWpNq973/wAjrtM/ZU074jWus31tcSaLqVtK8Ztbk5N5IRneORivTf8AhAdS8O6J4Z8K&#10;2LbjPaTRarJDbiWdITxuwOw7ZrUn8b+GbXW9dNnp015Pc25kt23sUjkIwqDHT8a8O+DX7QXi3wZr&#10;urW2paU2qalfuVhtoj5kykdc+iirg6lRNX21tciTcXKS67LY9v8ACGn6P8H/AA7Dc+IpYwEungt2&#10;VD5lxbynIDD+99elbOqeO9d+KGg6n4U+Hvhe1TQ3Pk3upXZGyJmGSBnq30r5R8eeLviV42kvPDuv&#10;6AbK3MjyxK8YjfJBKhSeuema9e/Zo+IuifCDRbSz1PWJL241V+dNjG77O5OMfX1NN0klzN3le+mu&#10;/XQifNy3Su0tFra50H7MR8S2nii8+HV+oXT9GzO13aK2w7u4ZscNnHFfpt4KtX8PzPpml2v2m3lR&#10;5TuBXYx7Fj1zXwr8S/2ufCfw41d7f+zDdi4iDtEm2NoXIyFYe1TfD79rfV/iHcaVB4dspbMRS+Ze&#10;y3ICp5YONqt0LH0FKcZtKfK9d2upzVaFSs+XRLl2b6+Zy+tfDjxSfihrWt674aS60+GdSrt80US4&#10;wNw7gV1HjfRfCem6vYJD4isHmuUytgrYbzm5BjUcY9q+sPi544tvD/g/WNQumNyksWJI1U4LEcA4&#10;6CvzH8Xfs5pqXhe18f6T4hjt9QhYzzWrqdyAc9RWElzNRb0S3O3DYiUoKdra8tl1Pcfj18VYfDHh&#10;LT7e4024shcXMMck0CkEID8zccc+5r5o+M3xc0S00xNN8Nol7qfiACGWechmii6BcHhc+1fWXw4+&#10;N+ieNvgFrtp4ouobe7USWyvdRDZJt+60e4fNmvFPhj8DPBOrww6gt+l5cWSrJCTjaHUZ+dfQelaU&#10;nGMveTbj229AjJ8s7KyUvPXzPm/wr431LwlZWHhnVPh/9t1CK981J7fLOpYcAbQeRX6Z/B/4j6P4&#10;r8Oaq82n/Z9X02IxyxamG/cYGQWVxgZ9RX5ieH/2lbrw18Sb/wAQalCtw9rK8YEQGzCHAwD0+tfd&#10;FnA/xM8LJ4nm8V2lp9su0vJrTaqrLED/AKuQ9SfrW2Ii0k3C11dsxqWmlFy0urd9zzL4h/tleCfE&#10;fgfXPDmo6YG1FFaOExqJIzIrYDIwAwvHFcV8Gv2iLi7s9N8Nz6hDZaW6lJpVX5icfdOe57V9o+L/&#10;AIR/DnWtNg8QJo1hBNaxARtGiiMkHBJAwGNeA/tNfDHwNe6D4a1LTLeNRBdQ/bjaqELRnqNo6mlG&#10;VO3K09etxUZLZQfxPS2zR9MeB/B1/pOm6fqvh7XFuIvLkSygaINkuOfOZetfCfgD9kXXvHuq+MdW&#10;13Xra0t4L+Z/s0R4km3bmJJ4C81+lXw71Ww0rw3pln4P0K5mjEYYxM4BVe+4t0NeGftD/DWbX/Du&#10;onwffSx30IebUrO3uAgAYZYHHVs9qyU3F+699H/wAp1ZSnNS0191u19O6/Iy/E2n/Dyf4Y6vFfeG&#10;7YW2nwm2tJoXU+dNjG/cvXBrxD9n/wAQeEtP8AQaD4jgZJWlmkgRlw4hbq69zmucvvhePBvw00+K&#10;+8XNMb4pcXVh5Y/dlucBj0x713/irwjol9p3hDxDpel3DXlnahrkBi+IcYVWA7e1ZqyU1zXXNv6H&#10;aoq61lrLvsfOGhfCrxX48+JGkz6JoyTaZHfL5DOqp+5hPJkwRjj3ya/QnxNrus2K63oVh4YtbG3k&#10;l/fT7MEOergMB19a+UP2evGnivUtZvLvT7eW2sbSeQeYTsKn+IL6/Stn4ifFXxOPF+k6KusW5stU&#10;ukLX1wQGjQH5gx/ka0qqU5KOitH8BOL57uzjo9b3vc9fOt3Wha/bQJotq/lWqyecigh5iON2K9L+&#10;H3xdbVZru/8AE3htIrmyDhYbdD5hQ9x0NcUPAN14K8faFLqWqK+hXjiaOct1k7KSf4TX1f4qvfB+&#10;uyOn2q2hv4wSixMqmVf9rHaueCaT1W+zOfEVoe5+7lJSXxx6Hzprel2Xj1NX8UaZrbaU+nW7C3tr&#10;hQnlooO52Dclj2r8w9K+ISalqd74ct7FHW9d2uJ3+V5nHIbPbmvv7xR4N074tapq/hy2uf7KlskW&#10;Jri2fIkY84YdxU3wo/Y28O/DrW59UuL6LVZrOAl/P+6COpVR3rWEVyTbV29vXubrERp8sebZJqO7&#10;S7FP9mPXrO/8C6rpeqLazyac8iKJTvl8vsPUYr6o0zwF4Jm8OWVpZaBaRLeN5kb7fuMvO7sc+4r5&#10;Q8SabqbeJL3xH4S0Sxgh1GGOOTJCfcPzfL2z9K9b+IHxVtvCEfh3CrPNI6rN5WWjgyOdx9fQVjzL&#10;XRBVpVJOHLKSbd7X2sup8/fti+NvG3gm10qHSlkTTJ3ZJXJDiZ/7pI5/CuB+Efx30PVNJbSp1voN&#10;Uvrc2fmSuUtrcsT+8P09K7b9o+Pw7qwgXUvF11cG5IntYbVg62wxySq9/er2j/CO08G+HJtQt7hd&#10;Ssr2OMn7SFeaEt/FxyBQ+R0/h96+j8jeF0opy3tf1On0z4B/ErxFHL4Xs/ifbSWlhZlmnjjLSOJO&#10;Qjg4BB7Yr5Q8A/s132ga5q+m67azAlXd5Q5hjeMEgMMe/OK+hdQ+InifwZaXSaXDDbrqkqSLqTt5&#10;ZjiiGDgHk5HavofXPHHg/wATeBLO81bWImedDHHbyERvM2MZyOcZ5odWShKzsnuZuMlUTaUldJev&#10;c+SLT4CaxqGiz6l4Y1RLxbbfbtBK2WwP7hHpXhfhP4zS+CdVnuNRW8lvtMuBsgu5CBuU46HOPavp&#10;f4V+F59PtNcubXTb5W05y0ElnIxjmc8hCvf8a8e1v4F6p8Z4dW8ReRJpGoQ3awXcEi7VGOAWB5z7&#10;1rh3Btqa079TSrGUb2a9Nj638I/HzxZ43sZIJrG2msLliSshZUwR0LYAIH1r5D+JHiqPwnq39jGa&#10;G68xhts4G2CCRm4G7uD9a+tpfBPirTPCWneCbe/05JrlNnnKu8oij7wUYAJ9c1x3ws/Z28GaLomu&#10;ReJtDeXXbESTy3szGRW25KtETwAacYw5pNtvsv8AgmEJxpx92KV39nr0vY1D+zE9zpiapNqP2TxD&#10;LamaOztH+SKPGRz/ABe5rkfBfjDW7jR3j0+2F/q1m/2a58xN0UQzgYH+FeL+Bvj/AK7p+pRWMFvc&#10;XbX91jz5pOlvuxhT6D0r7Jt9PnXVotK0CW1tL/UwZwzHKPs65x3FJwlG116Dcmk7yT632sfLv7TN&#10;r8Tvhppnh/VJPERuIp5zKfJz5cMhGQjA/pVrwD4C1P46eGotR8aeKrmOCE/6OkAVVTdxk7u9epfH&#10;34GfErxl4R1K3m16yxozPcyWoGDLtHJyf07V8y/D7TtWl8PadpN/qL2WnyJslVSUaN8ZBBxgitIu&#10;Kp6JKSl87EQTndc6em62Pc/C37MOv6b4c8Q2Nn4zNxbWwklgtYHXgDkM+D1PpXyd8Avij4Z8L6vr&#10;Mfiu0jnjCsYAy78TA4yw6ZrwGfxb4k8K67r2n6P4kn2SO0UskDswmQHr3r1zwf8ABLS7mO18S6/r&#10;EcOnRzRmVZCyS3B6kR5zn3NdkqShGTnNWlbbe5mk2/6Vj7EPx91fU/C5t2u4BpqvmexNt5clxau3&#10;3FZiM8eldR/w058IIbOwv9Phj0vULazks7SOGIrOhcY2SAdQTXq3j3VPBniP4faPcaV4fgvYkeMW&#10;axkKYyOMMev1zXwl8ef2WvEsjHxTpWmxJDZxJcyxrhdhHOAP4gK4qSg5cspNJ9R8t4J8ltXo9L/c&#10;fTMFx8SfBV14b8V3nhFb2wkP+lLZKZHYSDO+RFyc+54rT8WQaeurDxfp/ho6e9z5Y+y3EQhLr1Ll&#10;a8B8B/8ABQ3xfY6HHp0+hwXNyuFMpkEYCLxgg13mofEnx7+0RbWkHh3we0EenEmefzgYi393cQOt&#10;VOhKOyaSZCqS53KSjba97afM8P8AHvxh0j4hfEGxttd0xY7GJvJVLRiAxHcgdR7V9beEf2LvAmva&#10;HL/Z9+IJlkFx53mbZgvXYB1ANeA+IfAeifD/AESDxJc2cUXiCzuSstq/Kt2OzPX615V+z34uv/HP&#10;xGurm/1C8tLVoyxSGQrGD2XA4xVt80W6bajFa67sck7JJ2b20voe2/tTaP4A8Inw39h8L2zTWpPm&#10;y79pfAx8x53fjXqv7KH7Q3h640iXTNSsZEkJKRyEloirHhQTxmvL/jV8KvDXiCHV5Gmu5r+LEcG3&#10;JRznAJBPX8a8g+Cuqah4O12Sw1XRLi4hhChI0jICZ7896mnKM6T195PqOdK65Wm4vr1vufa3ijw3&#10;Dd6fr0NreyabbLM91CVXOOck846muj+BvxI8OwQW9vNrk73hXkqp3zMnXGO1bfxR+E03j7wWr+FZ&#10;2g1WeIDypGKqVPJDntXxHpX7HvxttfEdpY2+qWtq1pF50dyso2lm5K4HU59ailSTveSTT08wdSnU&#10;hKMn662asff3jH45RfEDxHbeGdHuZ7URwsLnzYijsD6BhxXxn+0t4f0HwZczRyi6j1K7iKxyyfdl&#10;X1GOK+g/hn8ZdP0vWF0nxVpkdnrVuVtZb2TanmFe+fQ11Pxvh8K67d2Z1UxXoFrObQcOfM28BWGa&#10;jSLTevd33FS5oSjSjC0OV673fc+Btc8CeGfEOieDW8M6666jG8YuY7l9vmy99qn0Nfb/AMM/hL8R&#10;fDPh3XrjULDSr6GSJm2SuRKABxhsdB2r88vhBokln4kU3lgVlW72W8EuY9m48OM9celfpd4j8Saq&#10;PDsccVzqN5cwvsngg4DJnkYA4GO1a17JW5r9V8zaop+5y21et77I+VP2Sfgrjx/ceKNUm8xFEoh2&#10;5fy5GPIye69K+2PE2g+JdEn1TxLcayrLIGigheMnMfYc964/wn8QdX1DRY4tA8CCwW2ckySSCJsr&#10;/eTuDXQeEvic+u22ov4uvbYLHvEcKYGzZ7VlUldr3m7Ky6JGElU9pzKK5dmt5W8vU+MvinpeuNp1&#10;+9/4hTypYTIq/dKFuQuRgVofsx6NGq6c97qM13NbEi3tkfaqg85A/nWx8efjBqWueDbzTl0TT0sL&#10;kiO2kHM7qh4IB5B96+ev2Z9Imttev/ElzLdINMiEVvCp4eRhjntitKUV7OTb0Tv6nXPm5XdWdn1u&#10;foV4v1XxCviHQ7y3tJI5lleOG3lYLGQB1NeXfGDxf45/4STw3FM0WmT3Dqlu8Lbg+/gqfevQLG+8&#10;PX3iW3vNTvbuS6itWm+zhy0acfMfQV8c/Hr4maTrPi/wtd+FJLu/utPl82S3jzIFUH9KilDna8zm&#10;hZOPuq6ja9vwPuj4ieOdf8LeF7DTVt31G4uWH2i4kPzoOrHH6AV8G+I73xKviSLStEDzTavhEhPA&#10;DN/Eewx3r6z8U/tHanZWWkT6r4Mkt4XXfNKwEr/TA6D1615bYfEK18ca3bappwtbQ6cxmEkSESKA&#10;Oh71NJcurV1sVQTSs4qLbu2mef8A7QWgeNPhp4b8M2Uupy23nbYrhoSQp9dpHpXqfgSHVD4SdtRn&#10;a/sjCbeyJXEnmOOG3cMevc19GT+IIPGOl2a6lp6Xyzg+UsqB9hHG5gelcPeXg+HngfXrCbTxqCXF&#10;yXjmQBUheU4CgdQFpSlem0lre9/0HTqSvHmV5XSt/kcR4dufhV4OTS9P1zUru9vd3mt51w7gOxzt&#10;dM42joBivXPiJ+0fD4NuobQ22n3+iXaDNvHH+8iix82R0IxXiWmfC+z8DyeG/EElnHr8upSCS7iY&#10;b5kXGQsec4Arwf8AaU0/WPF+r6jNZaNdWVykSCCxQDzWg/vADt61MUpTUb2V7SNJ04z1aclrbtdP&#10;obHg3VPGvjDxpJqHgq0ntPCumTC48md/Khk2nLIuf0FfY3h342+G/i9p2q2WveH4xbWLNFMsqgpl&#10;eu1/Xivin9lDQNW1jW73w3431rUdI02C0DxWSgwmYN6sv+TXrfiDwpD4Y8K+MNA8MasjG9vP3EMr&#10;b7h1PAxj+ddFW0XGCemlra/NmTiqktb8y1T1TV9GfR3hn9nzw7qVhbzabrc1lZzg7LeE4LRj+Ek8&#10;4r47+L9j8P8Awz4z0+38LTXN7rSZjmt5DujJA4z719RfBL4cP4C8MaprVxr11L9lsi1za3D5CMVy&#10;20Hp7V8l/s4X+k6x4r8Sa4+izz3kl6zWk7RmRY4z2x3NOPLeTu/dWvnfREU3N1Kn7xyUdl2PWvhD&#10;qfxI8Na15/i/w2sekunnLLEn3TnIDYz+XFX/ANoz4/6R8SL7QfD/AIR0ea51SG4BlkQFCsZGCpPQ&#10;qe9ewfEvx3Pq1nJ4WjnQ3V4gVICpVlUjk/QV8P8Ag3Qbf4M+KJ5rrWpLZ2+WSd4wyMp54LfzpQUJ&#10;qSeyd4pLdlQpc0o1ZRtOKdve6H0xpnwp0PSdZ03Q9Rkae7uIvO+zxysqhzztGfSvmH4k/BXxNb+K&#10;557ezcmW4xbnJdoivzbj9Kh+MvxL07xj4t0e/sdeZfskAcywPtcvnPGK9d0v9pKd9P8AEVsJFkuJ&#10;YFjspZyFcNjliO9YqlOFpWbbT0sdSlKSV2ntdXtr5Hyd/wALf8cXUtxY6h4kESW0pEuf4lj6BQPp&#10;UOu/tPX+v6lHbakrrYw2xhH2ZeZOPvNjuahuvhZZwK2ra3NGRM3mM5YkE9WwgHWvqP8AZ1t/COq+&#10;IdIuLXwJPeWUUpTzxH+7zjktwMj2rqn7LR8l+ja0SZDlKKbvtrbqz5e8B+OdRESx+H7cX107sFEy&#10;l1gXrk+/pW1eeHPFmq22peKvEOlzLND8lvMyFeU6cHtX6RfFDwn4O8M6rd6v4e1S00uZ1zLYxqhW&#10;R/Ur1rwf4mftBvrPgmPw1q/hSSBr6QRR3kUREeGONwIxg+1YOqndxhrdL1MY1HOFOSi7Pe+ljjfg&#10;xqPg7xdFDJrV60N+IG+UHEOU6EY71l/E3wM/xKs9Lig13TrWO3kaFvKO9pAvG53J6n3rh/BvjWHw&#10;hrg8Ey6LbX9tOgjWdvlcA5Jb2PNeJfEoPY+IprDwpZ3lvZvJhwxJ3yN1CHn8K1jTbqJxdlvF+RtK&#10;Wmqb6P1ORH7Pfjm88Q6ppWiaVPrH2MbneAkoVHfPT8K+qvgv+ynpMGgXeueIb022oSGSOKwdNqw4&#10;GMtnksK9E/Zw8feK/Cdpeaalg2liWaOJ5bpT5js3XG7BJqf9oJLqHX9IFnrE9zYXC7LuNDl98hwS&#10;Mc8e9a1cRKTUVJWta/8AwxlGlaV3Gy3R+c0PgbxHc+Nns9AL3F7DKWiNu2ThD1Hpiv1W+A3jPxNe&#10;eIYdE8QedIYrM7/tMRIRlH8TdKxNF+Afw08BeIdD1mXxXcJFcqPMAlVfLJHUsOSPavTPiB8RxoPj&#10;qystMeTU9J1CyHmrCmS+0fKWcdB60sRXUlFJXsred7XCEN0k9U/Tsdt4/wDihoWleG5LLWpbi7s3&#10;LgxQxCQfKeACeMelfBPijxv8Gtags7+9trnS54GZGSEETPF/CQc4z+FfTPxS8VeJtG8Mz6frFzp+&#10;mx3KGSwDoGyrchcnoRXj15+y1Y+PfhtJ4gvddh+32NtJIJLVVO8jPySAdfQVzUJp3cnJK+60ZfIq&#10;cXa2r9U2/Q98+CHizwNqPhCabTNBksbOw/49tSuDl53B53Y9e9e72viTU7C0fW20i0mkuIcIUf59&#10;ijIJr4n+Cmu3V34R0XwZZeC7tpViaSeVTtj25++Se9fTWp+FvDb2djp1tq+qR6wqLG8OGMajvwOK&#10;itf2lTt08ynShf3m9Xqt9P0R5dpGr2fxe0LXLfXLC1juPPdLRSuJFYdCD1rCg+A1/wDCa00i/d4N&#10;Tgubgi4RflkBI+XA74r1XwRq3gTSNWbw9cHfqUJYq+zY+SM5z0BFZ/i3w3fa1r/h/wD4R+6nnjEk&#10;gkkll81FYfxemRUxdo6Oyl0NL2qNLSKW7WlrdGcn46+N3ijRIbLTfDDTrqVwrbbW6wUCEe/tXknw&#10;G+Kd2suoJqXhBJbm3dvNlk2qBIT8zBfX05r66+LHg+I6Fo8mqNYPqVrKojvImAkAHXdjFeF/Bm/0&#10;e98VXGkzaUL+a9uOJQoAB6kkVph7WnFR1vuJRi6bmlprdLrbzPoXxr4v8Lat4B1a+sZL0SRQEX0U&#10;I/eOpGCu4jp7Cvyq+E/jTR/B2u39xefaLSGbc1ukpIdec8r71+q/jqK38PzyeH7dxp+/Mrrc4KuP&#10;9kntXkXw41HwDrviC70LxHoMF9fSsTBO0Q8vYo4ANVhUoe1e6kunkc8UlT5optJ3XV2Z6F4K8dad&#10;40Xw9rtjoEGqzowQSztsaJUzny+gryL44fEqxt73xlDqNg6XMzRCzYR5IAAzhj7+leyeKPCfjnTb&#10;RZPDGhaVa2KuUhjZ9sgUfxBV6V8+eK/jHodmg0zxbFFfagJA4VVwVI/hBA/rWHJea92T393rrY0p&#10;KPxK21t9jzz4pfBqXTfCFvdWeuGAFVupp5E5+cZxntXY+IviPa/FPS/Dekx6i081o8aCVUMcfAwQ&#10;x96+jNeg8Ma4ml39zORaS2SltNLBgyDu4r5a8cfDTUU1CC58FabJBYJ+9jtkVgAxPJBOOT6V0Uai&#10;moqa+Gd49tPMtxV0+W/fT5Fj4xfCK8s9c0O18GQxapLFb/6VZRICIAeSSemTWlqnxwvvB/h6C0Fh&#10;qEMsQZHgjGVMmMHzG5wo9q6jwR4/m+C3iHTJ/E2nTBfEEYa4upFG9MDhOO3Nch8QHb4ia/d3XhrS&#10;ZFt/MZHmc4iVH6tt60pTneEXrHXmltZp7DpRTc09bJO+m55H4V/Z58VX3h7WPGjeJbW0W+j88R4I&#10;Y852/U9K6Pw54j0nXfCE9nc+HZY7u1YJKElJMw7SNmvvv9nr4Oz23habT9Zu1miilk8hYxlcP656&#10;iub8feC7Lw7olxaP4SEySTZknQhcJngnHNOviG+bZrTl0tZI5qdSDqSgn10XqfB/wo8B+CdbN8It&#10;JlvdRs/NmkEzExhE6Kc8V+hfwL8OeCviP4JtrmfQLSC5jWSB7aEqWidMryB614L8Z/2ZtR8OeFJ/&#10;EPgvXNst/ApuLZ9q7kYfdjYd/rXE/sG+IILKy12zOg3UOqWjs0shc4kJ9Qe9XUhz08TJyd4JadUz&#10;OvPmhem3dPdabPU8b8RfEOfwLcaz4NbSxsWdyyH5dw3ZA/GvSvgjqWreMzfaVY+FEs4kxNfso2BV&#10;7YB6sfavFfiPYWOsfEWW61K31Qai15uWEoQ04B42ZHT3r7B8BfHTwt4G1G/tpvtH2qcoHWVcNEAO&#10;jAdcU6ULYaleN5ygm35mlRyipOKTa2RgJ4m1nQb66v8AwzczXkVsxSbSk2ySsqcM2zqvP41Vl/bm&#10;8bWztEng3ylQ4CTEh1/3uBzXUeKf2q/CPhDXTqWieEYdSuHXMt7DAVAJ/haQD9K8V8SfF74ieIdS&#10;utUj8F2saXbCRVCjhSAB1rGbqR5OWgp3Wt5cthRpxqv36S0S3V2fPl54mtoNKsZhKZIYwGYHgyA9&#10;CT61p6/btcnSdQskHkzxbmC8D15rmZvD5l0DTdOV0L7V87PUIOTU3hTxT5sl/p0jFYICsduFXgDp&#10;k+9fk0Ye62lsz7Nz1Sk90repS1O51G5ZbtSVMb7W24A2k/dwOtUtd8VvYXelRGUwwhtxOMZ9a980&#10;D4LX+pWFzdzakYLeQ/K68lvoP61fk/ZxtNXs3fVdUjggtEJjeQ4Z/QGsI4ijzKLf3It4ety3S+9n&#10;C6vrKSrc3dveF7c2pCIGz8+OprzLwJf3izRPceYZHyAQcE+hx7V654I8O2ERv7eAwTJbc7PvbhXO&#10;RQWGpeKdPS1s3tXjulBQcZ7kn2xUc6tUS7GjjK9OTerex6v4xsdQhk0O4kg3Q2qqzkjht3JxXjPx&#10;Hu7zWL17yxL3EKlQ8anKoQPQfqK+kPFXiFGsbAXFqzhrh4winpjhc+1eCaNbXnhQalcxwFzeXB3x&#10;lsoqn39RWOH28+htiVrbo9W+x0/hCOC6sYYZVLyRjJBHBPYDAH616B8R9Ph1PwLcKJQHtB5giXj7&#10;vY1W8PaX/wAS26mSVWmI8xY/UMOPyryPVRqun2ySTaiSrSNvRh8pGeQaKd3Uj/iRVT3aTTV7xsfN&#10;8mpbLcS2xKYHAXggr/er2XwXrKXGkNcSr+9lVtrsN3K+gNZ/ifSLeGxuJYbWLbKpLqPvDPpmp/Dl&#10;wItCtgwVRbh8HHJB5GBXtVmpR+Z4tJShPV9D2jwd43nu7STS5bYv+7XawIBQt3HTP516Bb2kWmww&#10;wSSI8srHKEYJB/rXzd8P/GSxz6vdGMqyRKV3DIJB7dq73QPEk8zLf3cwZ5HYpuAIAz/hXnVqLV7L&#10;/h2erh8SnGKbu/0PSNbuNUtrrTL1bgRJbyKrqxwWVuMj1q54l1R/tlrMZTIl2xC7uQpUdq8K8aeN&#10;JL281CW2Ba1toRuXOQw9CO31rhLfx5euLFIo2a0/1iE5wrehzVxw83EJYyKlJL7z6viu4buIaPqE&#10;ZPmkzKU+X7o6nHHFcZ4T1M6Je30EU6ywTxvGdpyHKnjPvXOHxzMkFtILRgfKYu5Odq9xn0rxi+8S&#10;C3nR4XKoJC/HO4N6YqIU21LoFSvFSi1q/wBD6B8YfEnUILCxtgrwq0gcxgELIFPevP8AxpqCeJtK&#10;W8QSxXG8h43O1SB0PHGPSu81GCC605ZZ7bLQxrsLcH5hnIFcJdXUMkElijuTLGck4wrDkYFLDWun&#10;1TFiZS95OWjWiPMdP8K3ut2unNLIsaW8m5TKfvBT0Pr7V9keINIhvrbSdTtYwJLVPLkjzgbcDkeu&#10;cV8N6neX9zo5jt5XR0kJbt909MV9F/DrxBqR0tZbttxjTD8ZJGOK7MVBuMX6qxyYOcVJxs9bO/oY&#10;Xj3XNduobqO3uQkKEB1YE7R9PSpfCvxv1vRLOGKS1guYYgF4XJIHU1ZHiO11C+e2FpkueUbI4I6n&#10;Fc9D4WkglllhRSm9gijsxHvWDhG0YyVtDRynzOUJvsz0G58caH48u1tbjQ1YqNyunyg5659xWb4m&#10;+EcZW2/sklCpPVsY9ckEZxR8NPC8+maVfX+pL80AdwV5OM5A46158Ncv5rq8mhmdbZyW2MxAGfrV&#10;Uoe++R6I0lJcic43cu2jses/D+Sw8KX5F/I6yvGy+cgLL8w75PWnXviCzl2TzBZbhpiiZwcj+Hjt&#10;Xj1tFc6nYRuZJNttKQrZ3KR35qZmSRg9oN80BDlpRxlT90Vq6V223rcj27UUktOh7FB8QPC9i7f2&#10;vYq0ynY7J94A/wCFWmtfCviOe2uYFkESDMTuN2wKc8Z714Xe6ZDqV5fXEp+aTawB9TwceleoaD4L&#10;u7m0i0+01hLd4j5p3LgEDnA7fjWVSmo631NaVWUm7xTXQ9G1X4a6pqTveHVbdoQMqWYblHpnPFca&#10;NPl8OS3krwq7MFETpyD27Ve8ReGdZ0vSprm5mMqzcBkbIVgOM1z/AMNrq6e4tLmS58xWBDRkbl29&#10;Dwa55fCzZv3l7ur69j6E8Q+D/wC1bPRbqUr5M1oY7hpTgHjqf6V58tzZaQhs9KWJ54otsQQc4Hr7&#10;V3HxF0XUNW0bTnuLz7FYW0kmEXAMigcfhXy5peqJpmtLeLu8oMEA7A+pPvWUFo9WXUnyyV1vpc9l&#10;13xbr9jDpl+4J2sUcBcsj+1c9Y63rNxc31xdRqu4b9rrgkY659a2JjqLrNd3VwkiysCiDgY9xXk3&#10;ibxpc21zJZSP5a7wDg8lT39xWtKLd1YzqTUbNt2Pd4bVNX0u7WOTyzNHGzBRnlegH515V4g8H+Kb&#10;a7hOnsmVjI3sNoQHjvUPw98Y6tpLSOhOwD92WHytj2wa9Dbxva+PVu7WS0mtJYuBNEf3bkdgT3px&#10;XK5eo3y1Ix3Te2tjj/A3gzULS5ibUtWjZi5Dru+/nuCOv0rpfEVjqmbnTdNkVbtl2MseRvQnIPf1&#10;pz6VFBoBslkK3djJ5imXkyBuoz611PhS5vriHUL1LdZnWMIjHhiw4xn0FZ1qvKkzehQTXKro4Lw1&#10;8HNd1bOn3coQxwsZJARsXB4561zfibwzd+HlSy8xZnkGyNmH3lHbNe52PjzU4nuLRrNN3lfvpV4P&#10;HY1wuueKINX02RhZGRrckAsMtGV7g0qNepKSv8Iq+FpRi7fF3fkfMS+Er+01SyWa5EVvncyKNuSx&#10;zgkdq9K0fUNMv9YmN1AzkHyRGrHJx3rorgw3apcy3Sb5IgAG4yfbPevNdP8AC93Y6rPcyXq2yxv5&#10;pkkIIK9QPfNehz83qlY8v2fI1bVN31OQ+MHgSaWCeWwsH2IT90HJPc+gr3z9mrQNHvfA80N0DDcS&#10;ysrkjkKP615N4o+KqTz/AGPT0e4d5FPy/MCT1zjtXog8fW2kwaZatZi3MsmZGT5W57jFdFWpU9hC&#10;m49bozo06SrzqKfTlfY1vG/grUL64Nhpd2qRBfKaeU/MFAxgYrynV9F1DQdOl0KxlN15twpYjkFj&#10;/KvV/EOoedNEkGpCBQizGTOA+egPvVJbu3EeJIW3uxYuqn59o4OecVzUZNRXbsdVWnGTetntfy8j&#10;iZb638O6fL5sRkufJMc0v3kTI+7n1NdHoF5JZ6WjLOXjmtgzIWHT2z+lTa5pWk3GlxW8pxbXLiZj&#10;6EetVbCx0eSQJBf+Soj2o8g4bb2FdCaa2e+pnZp2uttNe5g6vpsepLaW1rcCBzMGjXBbOeOfevWf&#10;BOmX1tG9he3Nwyow5kG1gPQe1cFp1+LSRJYpFMsEu5ZApI+XjGK9Mh+Jlrcvd311s3xABXHCk+hq&#10;Kqe1iqTipXbszmNX0HWL/WlFtIsMCqfLdxktjjH1Ned/EWxul8MXtpdp5MiSCSIqv3nXtj0bvXpO&#10;qePxqPntaqfuRyIwIALZ9R2pPFeop4vsLWydIY9QiC7ZI/uyEdmqqPNGcLrRPsKsoyjO0rtr7z4X&#10;8KzRRXEwLRgyxESGQ7QrdgM1758H4rSy0bXGuFUzR2jRxqDkP5hzke9eYeOtLay8RwRtaRrIybZU&#10;Gdm9e4HvXrPg5be003VLpyAYVjOG6HPp7V6eOkpUrrrY8vCJxqW7XO41O8k07w1qwtpfL+2WihSD&#10;ySeCK5myMn9n6RJ/rHlIXAHOVHRie9RarZahc+HriSYNzdxeSP8AZHzc+1eieEdCkv4LWTawe2kL&#10;A5A+civnqzUabf8AePXpxc5xSX2f1LuqaH4e8Kx6DfavP5n2VC8dsOCJG+YAnIr0Xwb46j8Yz/6V&#10;awixuIwSrDONw6H6Vo2/wg0K4tH1PxlefaPmLxwAjaRXAt4osUub/TtM8PJDZ26gQeVkZVv4uK89&#10;SU4rdy/Q9GKcJdIxa23bdjN8Y+ANOg8NJGsrfZY7l4wwbgjPA+lcr8LLiDTbrUogBJDCiKMnP3qZ&#10;rV/9p8N2ulwX7Fjcyycc4b+6a5Hw/cRWYEMysLqQkNtPAx0LV304vkkm73ZwTnFVIySStE5nx9pl&#10;7qXi6Ro5djyuYyFGMqOc/XFdlZ+BLzQhFLCyjzH3M/UsD/D9alis7m68QfaMLwqEOP4eMH8a6r4m&#10;zLp8mlxJcGRXVWbB+Vd3Q/WuqpUf7uPSxzxpRtVnr8WnzPMNR1RZzJIWJ8u7wVJ6nFcy9lDLbXU3&#10;2OWMbjvZkIj5Pr+Nda9ik0LXiWvIl2tk7h9cH1r24/EnwrL4eOlXcdsh2iOXPBBPQjHetI1XFK0b&#10;mPslNvmmlp16nj+v2duujRRyqCjiNFYccLyBkVyvgjwJo8PiU+bO8sgkDMmOhYcYAru/EOpaZb2D&#10;4RmFqsbK2OD6YFUvhtqcdxq2v3oX/VCFskc4I5ojVkqdTdXIlSg6tJOza/Q7a/2and3n2eJttrAY&#10;/vfNu9Bnoa0fhN8OLS9tJrrXZfK00OZDGTh3dDkAe1VfC9tPLqTTLGxWecvJjH3R3PoK7n4WaD4Z&#10;8X3utaZLqF3FNC0nlornyypJ54rzqjfLod9KMXKLavvowF7puraV9otVSKzfWFgt9o2kxxYzXifx&#10;W10wLdWVgjKokGH24GD15r1fxP4T07SG0zw9Y6h5j2ckty6g5A3/AO13rs9N8N6N4g0C+s71I1R+&#10;Q68MP9onrioo1IwnGVm1cutCc4SjdJ26dz5F8L6VYSapMk1ysjM0Z2qcKuByx+te9XP9n6ZalrVo&#10;w7BsDJbjH3gD718/eGfDsWj+LpNMnuBJEpkxMTwyqcjn6V6vFeWOp6taQowa2G6E7Rg88kGvUxWs&#10;otbctzz8LpF3ST5rHpHgO5uvsLsYiXaLdHsABKqf7vvWD4w0oarbS7Ls20hXkLkNyc446CtHwb4h&#10;0/8AtfZtMVvaeZGWJwoCjjB/2q7XwL4rs5NT123dLdvtMJMZcDcPpnjgeleZ7VxlJpbHpRhGUIxb&#10;30PnPw8kNtqFrby2+YfNCSzL1TIxx+Nbfxdhh0O5sbnS7SKUxsC7kF9yjuPQ+tT+MZLGDy5Yrlo7&#10;dZGVn45YHO4V5NrfxKnjne3sYmnCwlEcDJJf2r1KUZTcZeWp5dWUaalG/VWaPevDPie5Mc99qMhB&#10;ZC8cBHVCPboa5Lw9f3WnNqc9ubdTJGcEEfebkA/SsDVpLjSNPsI7+V42Sx8x+Pm3OMnJ9q87+H1o&#10;fFd3bYu3+edIggJwR0yxpLDtQnLpexbxD56cftfie9aBoN3ZaSdYkQSyPcLiNckumOcV0/g/W7qJ&#10;tRubayYtO+yOKID5ADnJNN1XxQkPiKO1sNzQ2MH2YIR+7LgfNn611nwo8S6Iuralp0Ue2a4ikJXq&#10;IyBkj/CuacJNO6OyDirWlt+Z5f8AHae18zTdWNoILoW+4oANzsnriuF8KeMUvrcxNbGVp08w45YE&#10;8Nk+lY/jS4bXLu6ijvGLxO0KvLyNo/hWsrQfDt5Y6dhWVCVYS7uDgHBxXdTpfuknucdSo/atpaH0&#10;z4H8AC/d9RXWIvKsyzm3DYDMvOCa7SPxv4mgu7aK0tILe3nJAmGMEY65Hevm+zvotNiHkTgotrI8&#10;igkE56Z+la/w11HxFeeH9Qt5lZ7S0dp1cnG0jDKM9q4a1B/E35WOqlXtaKTT30O++IXxa1LSJPI1&#10;CxNxErASyFdxKn09BXmfxc1fSItE0iXTpIkjuJWmCrwACoyCPwr2TWJrPXdHaO2X7Rd31uPkGGO4&#10;DHOO1fKXi+wtNPs9OtNQh802U6JJtbGwnnb/AI1thoRvHRpp7dzHFTmlLVNNaPseq+A9SsrDwbq6&#10;M5U3SHAyBt43Z5+lYq6hcXsMsFlAW3oFPVA24cMc8U7Xb23uJVEdn5dkLZSqR/xjsR/Wug8M61Zf&#10;YTHcmOyV1CIFGXKj1NbRjyuT7shO/LG+iVvUoJ4TtdI0m4m/tC1luXjBa3jYHDHvkVteCrfV7jTb&#10;m9No/k2gKpIBwS/pWK3w1XURJLpse6MKzmQ4QEA8g46V3Hwi1G9nuTpDStDZpOgZnYYPP8OaVaXu&#10;SNaKfPHSy8uo7xPZLNoKXfkS2939pVJEf70iqhIOPY9K8B+FPgHU7nxpPf3c4FsjsDvJ4zwOK+3f&#10;j3caVNqEH2KNDeqogkMhIHyjhsDjNfP3g/RLyy1W6e7vVjLodwcYVh1zU0KjjSqWa1TRdaip1qTa&#10;ejT+fmd7feEbzQLTUI5JYpp5l+ScEksp7AdgBxXhyeCx5N/LeyyI8SsIjEB8w7HH1r27V/ETjRGM&#10;LC4BIjSTONoHGRXFDRoJ40kbVWj3kKrqzFV9Q2eCDU0L6+pVeMfdtrZHzvcyyxXe6VWZ/IyexI6Z&#10;ru9dvZk0nTLmK3Ki4sQhcjGCDgk+uab8UdEGlW0txFLHJLIm2KVCNpHpx0pPFWttP4I0gKdpiVI5&#10;ARgknuK9GKu6frY8t3XtU3tG54hc3LH7cxiHlRFQ8mMj8vSvQ/AWr6ZqZ8y9so/JtmUxmPCMeeue&#10;K5P4dCw1C+1bTb/cY5UUgKeSR2Hv7123hSyg0saikcCCGGT5Uk+b5D6+9dlZJKSs76M4qTbaldW1&#10;XzR2XxN8Zvp6WkEDo0F2WeKQD5lY8BTXiV3oErW6yS2HnAyhj5RPAzk9K2fi5cC707TlhJSW3cFE&#10;XuGPqetem+BvENromn2N1eWfnBHQywg42joazXuUotK7u9PQttTqyUnZWWvQseGrTTfDd3b6tbQS&#10;ICVKK/3lbHP4V5H4r8K+Jr3xBPqdtO6x3oaYyZJAGeQT9e1eu/FL4g2Oo3GoXGnWbW9qiKkSkYYl&#10;jndiur+HNzbXPgu58/cs/lt5Tddx69+Oa5o1ZU1z8ur0s9TodKNR8nNoveTWhzUvhZ4NO060v5Mq&#10;jRyh0TO7d19+9bcul/YL2GGKaaHIGyRW27MjIJrD0zxRqMmlWsN426aGXHz9Sufug+1b/wAR9ZaL&#10;VIbW0t/NlNrHMVALEM4ztrNt8yXqbrk5XJeXqexeCnsJtJ1FdTvEa5jaZluHkAbgcY6V8peIdWa9&#10;lkfiTCld4bLYU/eP1rkvH1+xv7KFQxdYkaQAsNrHse3FX/DdtEuolZJIlRYy74OQVx1z/SuuFKy5&#10;u6OedbmajbbqWfChu0S5eW1KZZdrknk56cV3qP8AbmWKaxguICdsgPEmPVDgkEVV03XJtKe6hkYG&#10;IOD86g9f611rm1v4HvrJ0XCZdVOyQkfyFNp9hwV1vt0On+H/AMKvDFv4l0qYaoo+Yy+XISNgx6n9&#10;a8j+LumaJ4j8V3pGpvHAqFY2zhRt44B6iu21TR4rXwZc6pHczC4up/IQuPmAb721v615bJoul2Lw&#10;XFxO0hiThQpO7I7ntWNKL9o58z00KqW5eXlVnZs5S/8ADB0iOL7Pfx3cBYZkU/MPRTXQeDroNN9l&#10;hu1KySbnjP3lIIrh9OuFN9NZyq/lsy4kGeATnJ/Ot6bS10LXYniXIQkyN/ssK7Jp21fQ5Yuzulpc&#10;+g/EcttcaffzXDSFgAA0Z64HArgfh79n8Ua1Yy3XlrbWNsPPzwDsHyj8K1/EnieHSvCEjrGHNwXM&#10;W4ZOCMLj6V5T4NsdThsJYt0UK3oXexOGVRn/ABrmhT9yXrZG9Sp78eul2h2r3Pm+LLu8sgFtDKyh&#10;jgAx4AwPxro7TVrqxkuV80qwGI1C8Yrnb/w9b2scaWsnmiM48xmGWJ/QCuv017XUYb2OWe2hkRfu&#10;hgpbHoTzmtnFWRhGTu+97mUuqrMLVBLIJdwkJJyAqnkAdK9Ij0XStb0NmjumM0bPhGIUjPt715Wl&#10;vqX7rGl5WJWAVfmZkJyTn1qDSdQKtJLGskVwG5UkjAzxRKHZ2CNVX1V7ot6kunyTCK7EiwwuCFBx&#10;naOhHv64r0izN/rmj3E0ytBAjhQgHCI3C89ayLv+zNTe1+028RnkHl74wRhj3Prj1NbviO3m0O1l&#10;sl1Dfazxbd0Z+bcFzg/WpkruK6gtFJ3urHlPiLUJLm8e0iEjrBCqEAZzg/eyO1d7aBxpjRNOGmgj&#10;DKV6ZXtWJ4akjsFaVrcDCMGz1IPNZulawHub6eNMC4VtqH7uQcjr6CrlHUzjO2re53cfxH1PRP7K&#10;vYcSK7mOZXG7ORx+NYltNY6jc3My23ksVLE5xkynqcVANPvr+0jjjTeNglUBcfOmTjPHWuZ8NrLb&#10;i8nmikYxjbsbruU8VlGK1Ned3V9j0rS5L7TrRI4tSfzFQrgKVOD6YrK1HS47xbKW9eSZwQW+fcXO&#10;funjIrStNRWazF9KgDZKhVOMKvX8a0vDbaVczwxBjMWc726FR9P61lqmzS97K5S0+COWHWYVUoSV&#10;2owOQ3cCu/1Hwl4k0i30jWbhE8hdizRryVQDgn613E/giztLc6lb3u5fMA/eY/d54AX/AOvTNT8f&#10;TSy3mkTJgrADHuGQ4xkEe1Y+0k5JxV11OlU0lrKz6WPMT4Sm1S7ur61vytuQWeNic8ckcVPZX1rp&#10;8V41y+EaMEO3CAD1PrSaT47bS9CvNS+xGRiCBDEMfN05Hv3rw1bLVvFc2/U2MFmGDCxjOMqP7x9c&#10;V3UaLm5cztFfeclWvGHLyq8nrY838ZeLFu579dN3Sh2O+ZgQgHov+Nee+BFSPUblZsMSuEzwue+S&#10;a9Z8Wafb2c7QwQqsCp8iD6d/evEUG28lDKQT2HbivrsLb2NorSxdO6nh5t3ab06anpWq6KFnVI5U&#10;Vn5IJ7+xGapXFndw7spuORl16HPb61gaZcyLMuJSoPPzDOcfjXcRaqVMZaJd2/IKnI59B/OqaZ7s&#10;JKSb1Rw2o3ExKoY2yAOe+B0ret72efQNS5KyK6BSenTGD610/wBss7syeYo3EffAIGOnFZ9zbxR6&#10;LqLgqFZ1Cnv3PT1zVU/iWnVHm5imqVR832WeFysUt3LDkHaCO9czO7PJwM4wAK27mTMLZPzFs/41&#10;iQsCGwCcHn1r6OC0PyDESu9+hnFiJSp4z3FdtpEiFowZCuDkDpiuAlbEpPUZrXt9VMQViOQOlWYR&#10;lZ3PWry9+0qAymTHXB7e5qimk2UoJ2ZA+8M8HNcVDqYmy2Dg9R0/yKvJqCKCoL9CaIxS8huVzM1q&#10;GC2ZkQDbng+lcqGbJJ579Kt6jcCaTGDmlihy8ajFWtTJ6jrezIG5iMnoDXr3hzwvC9qrywtl13bs&#10;dMf3ay7TwxFJGjlmbK54HB9hXbLBO1qgG5UKBT3bA/lWFSpbRPqOx4rqdoBNN5ZLIrHrWbDGCy5X&#10;LHj6V7nqFjpum2jmRUbKYCuCCxJzntXiSsA5K8ru6CumDuiWjRjj2AEFuPWm3ONpU8BupPerS/MP&#10;mP07cVbiRZcbkBKYwe496drpFI5oRtnyyp3sMJ75rPcsikPyVPI9K2dU1RhKuxlDKNuQMHis22iE&#10;oYtnJOfrU/MZctQWhYk44qQKqhTtHPH+TVuKxZonC4Axnnmo9kioAxXAz26VL2KRVuiRgYBz0q/p&#10;/mhkIkwQDkex7Vn3JAiPzAkdPpV/RXLB2K52jj8aT2NqXxLUvpuPDYwTxW3FLPGFw25QMKOqg+mK&#10;SO0WRkJU8DNatsYmjZCxDBx2xgH1PrWE1Y9bDwae5p6JepFdxyeZtUgGUMeCfpWV54OoiRH3Av6d&#10;Oe3tTbiIwTSbRkY784Aqjp8p+1xMEAycgDucVg47+h3qfvQT/mO2n8US6Jc2tzEMknJ3DI4Pavoq&#10;fxlc+L7NJ7rPlwxKRB90Oy+9fIvjaNvtSwqMLsOCecgHqK9t8M6NNdwWJMxDLCoCRjccY6kds14e&#10;aUoOMJW1voz9T8PsXXeMxVJNuHJF8vS5rXfjG8S3lihijtlIJKqu1h9TXj1m88lxcojFzIQOTgep&#10;zX05ceForu2eae2ZJQCm4jAYD+L614LNZ/YbzVkYhABlC3G70xXDg2vft2PrOLYVL4Vyk2rv8Uel&#10;aIl5d2cCQrJIqJgL0AH1zzXSJoV5Nt8xgu75ip6kdOK1PBWo2sWh6eJCM7c4XuQSCP0rWvPG0cEa&#10;iC3jU9U3cnj1J6V59Vv2kkl1PqMFTh9VouU96abXyPINM8NbvErWiRmYCNmZS2wjPfntXj3xFZYZ&#10;mtxGiojsoCdua7/UdZuLrV7qd5gskvGV4H0rx3xcV8tef4m68nr0r6LBRlzQb/lR+O8Szj7Cuor/&#10;AJeS18r6Fiz8RRiG2hVt0UeN3bmvZ/DmvRTacqtA5WI4VT1YHnivC/D9gk72yADnoT03e9fSdltt&#10;ZNKVolBEQY4wQB7D1NXi7J7HgYL2soXclayWxyfiWyaTxprMK5RWs1EgPBwyDk1jeC/EMOi20VsI&#10;yZY5GcFuVyOmPSup8eRzXPi/VplJUzaVEQ2MZLKuenuDXtPwcsNJvdGhW5s0edlKlyo/eAehrjxV&#10;ZU8PGUo3VlojXB4OVbFSjGSi+adm/U5ew/aS061s5YW0a4aY7uQcruPfPavmO91g6zrVzNMoDJC5&#10;HfkcivvfStH07TrmXTp7WAhyzW7Mo+Zc8Ln14r4X8d3MVr4ku1QqvyFSVUDII7j1rDJ50Z1Kvs6T&#10;i7Xve9zXPqOJp08O62IjNKdrKNrH0TovxItr3xfaXkkgjeXTbe0yBlfMjTbkjsfSq/jPxRA811Bq&#10;15LI8bFY4IzhEPZsivAfBunXk9zHGAqyE723H+HqBX1Dqvge1mvIr26uhDDKiOAoXiQqOTmoxtKj&#10;Srwb/lt9x7eT08bisDU9nH7d3fbXe585XOv29/LJYw7njht5GDPyS5HrX1T8Fnli8L2EbcMC2M/K&#10;cZ5r54uLCy0jxfdw5SaFbRncquM7lzj8K+sfCUMUmiWPkRsg8shQo9Bn+lZ53NPC00lo2mY8PQnH&#10;GV3KXvR5ou3qjrBFMEP7zG3nCnOR1Ga8E+NYaTTdSud52GIRqMdSTzXsV219MzIihFwA0oPUH0Hr&#10;Xk/xpgNn4ZWJoZGJbcXY9BnAFeHlMf8AaqT8z1+IMRfB1Vrs9z6Q+B/hC/ufA+gR2dhb4uIg7ySf&#10;xnHQ8g59K2II9W0LVzunEDNjO1M/QEHJq/8As2eNNPx4es21m0txFaxq7SuAq4UZGD3rc+Md94cv&#10;9VludM1u0a48woNsofefUYPGaxxNOftqrcXrUfT8T4F1For7JEHi3xy95braTX/mb1AdI25LDpwA&#10;MD2rB1C1v7awtJYtVWOVwXWFVLbl9D6Vz2l+FIYbm2ur/fJP5qsWHCDPYnpXcePfFWk3VxF/Z+Vn&#10;h+VkY7UKqMNtx3rjnFXWt/U0jN2d9Ox7X8GtS0GKK2GoTfuUZiY3XHzv1Uev4V1PxA8OeH9b0a6F&#10;pp22KBmctGxA5PTFfHiaHcS2LywGeIFd0kcrnYjdcgmt3SdZ8RaRYSS22sPPEUxcwR/PuHt9O/pT&#10;VVcvK0vu1L9olK7T276fce5eHNLsbW0QNeAz2yiRbZ/k3dh9a5zxF8YrnStbR7nSoJV2qMLuJVic&#10;DPpXi158RrfW7+zYRTwTWhDMx7FOgz3r0/S/iDb66l7H/YcLuXDrKg+beves7uPl+pq68ZKyZ1Hi&#10;Tx7dG+cRaXZ2r+SJd6nltw6EY615LYeIW1DWIUvdNJiZiI2jXBQrzivRvFd3a7BGlsrzRweaH7ux&#10;7Me4rkLez1m1tre5n0mZZR91o8lBu6ED19azc2276hzapbHeyaVYmeG7TUfPDuY5UkOx1Q/3Qe/0&#10;rI1jwdp9vcpfQX1xJDEApgACkexI715JdW94NQ86S4WZ92VD8bX6np9a9J03xPbWUiWgkln86MGb&#10;KhVyOThiCaibdtDaMr7qx0sqN4jvYwlv9iQRHynOcM0Y4B7Zr3v4fa/NZ6ZFaXgy4IDggHIHUn29&#10;6+frHx7pMslxbni3hIZUXnLDuWIFdRfeJL3UtLYaVamNiu2VgMtIvTAFa4as6cubr+dx1KaqRs9v&#10;yO3+KXjeGSVRFCoQoTE0B28DsW7V4l48+MEMUun2CxzpLFbCTzCQVf8A2cnv711hjt7GCCHxLpUl&#10;vFcIFUmUbwAO6joaz7z4LeDPEdncvZa9MFdcEyN5jRr6Ct05VJycuu62t95FlCMVHps9z560v4yr&#10;EJLO5ggVJWaSIlzlG9+3XtX058N7S9tNPlXW2h8i6i/cSuwXA6jyz2zmvH4/2T4JNct5dNvoZtLV&#10;E3GeTcd+eSPf2r3XxL4EfWbeHTLnzpFtm2QOriNhH7+2K1nSinGUIP7tH5EQcndSktPM8yl0nSjN&#10;cSadd/2hdrJsizN8sXODk5wMV9FeH/h5dT+GGttZgsmtGBLzSyBgC39znrXmGm/CnQ9M8wxTPEIz&#10;sCoN7MfYDrWJ410S9nOnWn9r3UNq75MjZG1hzjHAAFTCKg7yhfS2/wCZc05RspWd7vT8j22HwBHp&#10;wtk0i3SztAg2sWGZD/TNX9J8ESCa/cC386Uqy7zuG31r548DnUtRMiDU7mZ45G8iXzCUXYccAcdu&#10;9fVWm2uo3EEUcNrI8+MNIRtAP14FdNFQqSv7Nq3b9DKpKcIL95H5r8z5o+JekapDMcwSkh8ZK5Lr&#10;n+EDoK0PAfw11zSYJL+ZzBFcEmHb87oDzyO1fTd5pGordWj6peQsVATy4o1zgf3mPWus0/VTcyzL&#10;5KxxxDaEdeD+NbwwUed3bXZPf5mVTHyUI2jF92np8jwrw5oZvJJZZEuZpQv7tLgFVlPqR7V1Ou28&#10;kViscsSTziI7oGXMIcHj6Yr0SKSWe7dIJVaGQkMxGz7v8K+wrn9WtojO9vPfB7piJNqcBVQ/drX6&#10;uoQdnfpfuc7xLnNXVtnZHxdoej6pp/ii5vJtAluIIwu+OMZjyefm7ED0r2rS/GFtql25e3mtdnTb&#10;gocHoAfT0rrvGvxDu7rTjpllZyWcjvteTYCXQf3cevrXinhvxbLo92lnHbpPvZhskwWDehz3NcN4&#10;U5RSqXV9dDrp8043cLPWyufTttdyz2csCLld6lGb5N4PB6d68Z8S6ldz3c8cEsK28ZKiTGcFfvDJ&#10;5NZnijxT4xt2hm+yi2iaQKhwCy+gGe/oaojwrrWoXBhaeVLXZlsKGbzG5OWHAPvV16znaMVK/wBw&#10;UYKDbbWo/RdJ0o2vmQ25Lht0k5PCqTyB609NN0u/vZIpgUjkwkYIOR6EntWN4ktI9KvodKmvzhSP&#10;LRByxxnDVbgQ7yk00scrOEVnXCgH+9g9K5L2ai4q63Oi102pPVaHpQ0ix8OIYWleRXiZgUcO7OOf&#10;u+tef32vaXpbPNcGZldFZd7fMJCOhArL1TT4dHt2ltr9rgrcBpON789cA9q8h16G61LW/wBwokVc&#10;SfMTh2wcfSt5VLtJRStt1M4U+rk33exua34xvVtIpNPut0jh2dOARk9fwryaPUdPnkuXmjmJMgBC&#10;thpG7s1YOo3cttdXLxARlFIkkYnaDkjAz71m2upRTeHdamJHmPOkaOowqnqaqMNEYOS5ml0v+B0H&#10;irxmLKyFlDCRGRuyB1yeme/vVTSvEUkdr5ogVTlQ5fLFc9MA+tc/r+sQ6laWU32fDpCsXlrzsYH7&#10;x9CaoeGUXVL9IcyOw3PuB+UbR0x3pyglDVCjJupv6HTB49T1rTpYoFLkEtKyjCCP5ufpVO7u7a/v&#10;NSuJysZiAKuBndtPr61Sh1fU7Bbq3aBYZZ43WGE/eG9vmb61lW0crWzfbYmRAvlSNFk49DisUjqu&#10;3b72U/FKS6lptwSgVX2lQc5Yqeea888LXjReI/KnhxbLaSHZjGMDgg+teu+KdSurXRbBLWyeSMA5&#10;GQjy/jXmct1HY6hDeXMO+d7IxraRZJUt/eb0ArSHwtFNWa+R6Hd6tcS21jayRqCbXfHIAQcZ6D8+&#10;tchrV/N9g1OAEhCUZh69Bz+VQaBqVxezpI8AkSBPK8vzdjKmM8HnmtXVLd9YUW0UC2iOQFAbcWP+&#10;0fSs2rFK7+4XRba+t4YvKiwqL1Zh8x9BV/x1pEdjrUMtvEFd7dTOwxi2yMt+JqXSvDl1feJNO0km&#10;SOKNVfYOS/ljLH6HFbV34X+16vf3GpTGKFdzSxRn5pFH3Rk8A1zuS5lr0OyFN8m3Va9rGh4Z0KSL&#10;SDdJADcX7rHb/LuMMSnl8Hu3Y1pQ+G9dF/NGGmYz3EcUhIxHGg6MexbHau98HeNPCN5FNZtHc2dx&#10;YRDZ52Cmz/eH9ad4t8Rf2zpUtvFfi2niuYZYo1YK0qM2Me5NcM6k7tOJ3xp0+WLUr2XR7vqdRYeD&#10;PDklxp8Gp+JQ1jYOZDIT5aE5ON59Rmsjxu3wr1q7tzoepl7mCXE7xtkTY/gUn19a8h+N92vkRaWt&#10;iQifvbsg43MV+QfgOTXzlpGmXLtaGKEqhw0QYhQzE4znitaGFco87m1qRiMUoy5FTTXVn1X4r1zx&#10;XqcumrLbrp+n2DjbaHKxeWvG4sOGJ7ZrI0jxVHr2ttZy6UtjZw9ZEw6E9mYjjJ9ang0yO+8P6noV&#10;3rm6ZrfMbBmwXQcoC38PbIr5p8J+I/FHg3UNrRmK3IIkWYbopE9ATwa6KFJTjNaXWxyV6rhKDd7P&#10;fr8j2Lxp4jnhn1HTbm03xeUUiePJEnYErXPfBXQftF3HpD6XJAZIJGSSckmNlXqAP0NdN4W+IU8P&#10;iLw1f3KJmWYwRxMm7asnGcdOO2a9Lm1620nVvEmos7XEkAbY6qAQj9Rn2qatVwg4cu6380OnTjOa&#10;nzbO1rdLXPAPHdhLq2iaJcLHie3uHtD5fAkWM8N9a4FNVupSkN5IZEi2mBCMkk8Hkema9vXxBo02&#10;gSJDE6O0Uk6AkttcghefUmq/wr8PWN7bpZX1tNHciJpHnAGIt3JD57nsK7KVflpPmWz/ADOedHnq&#10;RSkrtfkcafinYeGNYS3eGVn+Us5AZAWHQ57VR8T+I4fEVw0tvKGk2kPDyrZHTGev4VwXxH0CGfxP&#10;d2cMvnRWyFfMbAJ2dN2Owrm5rGE3OnzvdmFofveTkE+68V6FOlDlhLW7ieVOvVU6kGk4qWh1nhnx&#10;ZNokfiS4Ft5T29m0cRK8rJMdvH+NaGnatHqFvcebIdsloyKE4UEr1Pvjiuq8FaVZa1HrnmWw8mC3&#10;MqbzueZR0yfWrOqfDy3i0vSrnT4y0cw3SQA5MeemazlON30d0dEKc3FO91b9TzV9QWHw54a0+djF&#10;AlxJe5XJYu+VH06V2q6YdRuZL6S9Dy/Z1hjO0hgg5XHuKmv9B1e2tYwbU+bwCrIAEiA4PNdHpOg3&#10;17p8EkM8FxMjbFO4IFx1BJ6mspTWjT6/mawpPZrZL8NDjBqNnoenXl0sAeR2WKJXHO7by5Pt2rGs&#10;dPu9T0aT7TqQVpZFK9yWHQewr03XfhVqU8dtNfIghiZpAqneScdDjsK8Ug8UPbXzQxmV/Nby4fl2&#10;qGz2FFNqV+XVpk1k4WUlZWsj6jsfDujWEOn2ltZTGOSwmS76tufbkMSOBzXzZaJLZaTfiKyR7die&#10;CenPJb39K+h9Hs/FniYafoumOyQwkG+kTu7dt390dxXd6JYeDfDOovoM3gq5uLi7cx/a5JCRLIR/&#10;APuha5KWJjCUle7ve3p3OieHc4xajZbXa7nzTFrdvpvhbWLeHZIGsPOVAdxUowOT9K8r8BPdahqD&#10;Wbxs0935flheAN3HJHOMc10l2trdT+I442ClDPbxxKcbUU+vcVT+G13LpGoX+pLhGtNPkRXXlTLK&#10;NoAJ74r2IJKE9NWeNUk5VKd3otD0DTxpGhy6nFpMonvYleCR58Mruh52gfw+ma831P4r+MdSvrFG&#10;1RrOYvsjiixHFEBxwqgfhXafDjQIru41abUrxYNMsLb7XcyqPnYAD5R6s54zW/D/AMIn4gS3uk0U&#10;6VcSuwguTJvR1JwocN/F7ijnjGU+aHNtrvY05JzjDlnyXb91aX1PTNN8SeIrIeHof7QZ0FkLq+uJ&#10;MZkZ3wqgnPbvXQ+LNYsfEcV1JFrzeTYqqy2wGfOZv7m3rj1ryHVdD1ZtSl0m81j7JJGFVS6BgVx2&#10;9q3NF8FWOi2Vxb2upi4mmb5pz91c+3Y14k6NPmU9pdLLue1TqVOVws3HrzPsSW1to9lpwuRLNbtG&#10;+VWWTk54yB611SeG7e3sss1tdxSpuuEbazpnkkMO9fO+tag41C30/UHV1gZ1DH36EnvVnwBp18bj&#10;V9PE27zyoilJwELHhW+td/srQb5zmjWXMlyeXzOlv/AWkSQzzW2qy232tigiYF0VR2wOua43xloF&#10;zp0Fg0NwrQ2MCSMyngNvIP44NdJp100N5daXdyS2k1vJhiBuUEdMd6231bSTp+pxuxvHnTyyoTYC&#10;QeW5q1KUbatmTjGV1onqd1r6XWoaZ4NigfyWkeW7mkb7qxsgz+nak+Imr3WsX9jfaMJZLC0sI45n&#10;VeZZFyuSO5xTNQ8VXOiaTZNFZQ3CRWq+TbyjduB/hJ9q43w58QfEHiXS/ES3dpFapb2+6FIF8vaz&#10;HjGO/HFctOMtJWVk7fezoqzjrG7u0n9yPMNV8MvY2f22Wxli3XJKNMMH5+c4POeK9Z0XxJdW3heO&#10;5s7jM4RbWNm4HzNlsfl1rg7e4kudMhGuzyOu7EQ+9tb+82f5Vn6tYXSaVCgvHTyVLxRoQEMfZjjv&#10;XoOHNZPucEZ8jbX8pippdyl211qFyEaWUgBGEjKw77R2r0FdV07wtbz3F4BeOyhYolBVUzzvbua5&#10;jwtYy+GdLa/kt0uJbhfMDuxKrz6Vi6tO2uShrq5Xy5VxuRcdew9q1cbyt0M4ycY3S1eyZ3ejalpu&#10;szwC3dpWO5ljjVnGeuG6YrqfF3gHU9S0nzILaJvsp3YGDtPXafSvKPAMtpomqW8ttcyQOgdXcnKs&#10;AODnuKsa18QNUu5HtIZvKAmMm9GKiQn2HUVLpSdRKPTuaKtH2fv7vTQ8msfFF5bX0lu1lArI5yrR&#10;/MD+eK2NclfU/Kv0ifzolywQkAFeTtxS+KfKuXttQ2bLhW+z3KAAbiOjce1P8OaotuNylm2MflJ+&#10;Uqev416tkkpJWZ5UXK7i5XXQ9t8BeJLXXbjTf7ULSNZJ5sTvy5ZeVGfQHrXoGsW2qaVZaRrtuqTQ&#10;3Ilkklf7nmSHAGBjkDpXit1oVrZaBqWp2pdEMgSMA4ILD7o9q9I8a+Npb3TfAeh2cTGygtfOmjBw&#10;Hkk9fpXg4mLdSPL8N3dPtY9qhNKm1L4kk011bZitpup+I/ErX8Mjm6aFcOoO0DjPHsBWR4n01RqA&#10;mu7tYJhEIEDBmfCdSR6mu10KG4urh7TStde1mgYRTYUqrAn5gG6+2DXH+JHsr2fxBDDA0VxbEohd&#10;tzMQOSAexqIO80uiX3DlH3G+rf3s5DTYtLuBdpDfTSuFwS5OwHOCQT617tp+t6Lq3w9m8OiWOS6j&#10;LbRnJUg7toHv0rxLwxZRad4Zmv7pQcMYtgI+dzyoI/nXmnh1Lu21cSLiMFcowOASeeDXW6HPf3rc&#10;ruvkc6quHKuX4lZ/M6OTRdZtY5WvNMeGJUC5I5RR61RXxho/h62uP7NtRcTyqAZZ/mKZ6qBXsus6&#10;g+o6bAZr4b2IjKSuPmz0Ir578efD+60ZY5iVaOViRs52mu3CuM5Wnpd7dzlxfPCLcFey3e6DwVr6&#10;WUuskrvlulypb+ANyT9aw/E9rbxTbosqLiIEHqTnqDWVDZvEtzcIdvyhT7nviuh0TTH8SXFhpUEb&#10;tdSyosW0bizOccD+des1GDlO+ltfkeXzSlFQtq9vO57b8DRp/hHzdb1nzWs/Jb7OoXO+Qex64Neh&#10;eGvFL6zc+IZ10zFwbMgMy7mlMx+RfwzWL8bPBcUEUWiWN9++0K1QTxE5y55c8dya9D+DvijUdStb&#10;CWWOC1aKGQnEYG7y02puJr5nF1FUg627k7Welktj6DCwdOao7KK9bvZ/ccP4k1DUtGtY7VJFdl4u&#10;kU53MQCwGPrgVyuradeabLBZSCCNmiFx9lfDj97yFz2bviljubPVJbpYZJjIrSyOMcM+7n8BS2/h&#10;nUNZ8TrdhpF8pQqiVc7iBgY9xWcNHq7aXZcrvbW7SRRvtcutAvNOuJ9MilaRwwZl5CkYwnpUeh6E&#10;fEOpyOtx5MsZJXeNsaxYO5fYgdfWvSNb0RL7SrLTLn/SbyC8WQTRDIWEnlWPYj0rlfGXgfUEsLmS&#10;w3qhLR5jyBKCOc4546VrSmtFezelyKkWru3MlrY8s8ceKYtTudN8iAhLVxCGU4EiKcZUds1bsrWy&#10;dL5p0iWIu2IS2S5UE8VyGrRxWsFnC0f7wfeXHp0qbRV0i7W3ykkUhkYA7sjCjJPNexCkvZxtex5r&#10;qv2jva7toen6briSLpN9FHFAbKzdZGI5BztC+5IPFa8X/CTeJdW8DrZBp7qRp2VDyscKNg7vRcdf&#10;SvH9NuPtek+I3CD90kZQDsN2N1ehWXjS40HwuWs5jFd3EDW/mdwjHLBT2zWNbD2ekU5X5VfzX/BN&#10;qVdNayajbmdutn/wD3PxP8MfDdhokeo20Ynv3vQLgwymWIbTywz6V4t4G1GyGu644CstvG+STlX2&#10;nIGPrXcfCbxLc2+izaFFeRySX1vJK6MuZAVHBU9h61wXwR0K3uJtalvSwWOYo7D+Iqen1JrzZQnC&#10;FeM5N8trfM7FOMp4dxilzXv5WR6B4n1ie50/TDcLuuNjOfQF+gGOePSo/AGg3t5/aLx6M8sbKEaU&#10;qQgCdVBxjJPqay9es5BdXAW0mdt/ysG2mJeo3A8AetXdX8feLoNLtI4NQkhiXCqsA8mMjpu+TGa5&#10;owbSUba9zqckpNyvp2Ra8VeELy3tvtOpWSqjsBGz9UA5A44PSsbw/e2VlJDJsLpdAoJmUhIwD0B7&#10;c9a978A+NLDUfD1/o+u36SLgzQvcAPkkfNhhyDnpXgd/4/stO8Oal4dsI/tj3k7eUZAAYgO49+K1&#10;oQnO8OW7TXkrE1XTglPmSTXXe/Y8k8ZazqF1Ndi6uFnQTGIKuAigHHyge1cb4E0+wl8RW3nxkrES&#10;yx5xl1yw/lVzxG4QR2sRyyyR7mHIJHUDHvWRpth9hmnuHk3NH8+FIz06V9XRpKNKy00tofL15udW&#10;LavZ3bZ0q+Jbmz1S6uS3kzRSt5eMjyxnJGe9aGiavqt/f310kxcTqYzluDyOfoa4l9btbyGcvD5g&#10;kI37vvpz1FdP4esFtoYZ7O+ilKxsxUPggKe4NKrTSi7x1tYdKq5TVpXjvozF1DSpbHUgksIeKU/d&#10;P8RbpgjpX174b8PadcCytdXtJ54IoYkEcTYYIBjGfc9a8107Tb/UIrO5mhWUT3SJlhyqnBx7Y71v&#10;6z4n1q1XXv7KdYonl+zhsb3JC/8ALP0rwMZUdXlitGtLntYSnGlzSd2nrax3Wh+MNF0S9+1WXhZL&#10;e00u4njEcj7vPcrwGPsKibx9Z3zWM1jpqab510lw0aAlCS2OR/niuTsNE06DwJapc3cmXvZpHdvv&#10;PJ5YG057Dua5dbmK005wqGSSRd0R3EGNVPBHsa4FSi3LdtO1zt9pJKOyTV7f8Me+fGvwppTQ211p&#10;Gp29q8ZR7myT5JDKwwWHcg+navCZbxoryWZ4Yyyqqgy/M2QPlbH4VteG/Di69qc9zeXUgMojRCTu&#10;8oYA3N9TT/2gfhhP4a1zS7aCdp4dQtFlWbP3njHOT6ijDyjGrGk5XbTt8hVnJwlUUdL23+SOHuRO&#10;niOwmuLpWuYAkrMxHzMxDbAPQZArmfiHq99q3iDXBLCsIEhKBBhSw/iJ7mqunwxPfK85YXFu8ckZ&#10;Y8MFOGBHcVH4ttdWuL6aF4RhnaRSgOGLd/pXu0YWkvJHlVZtwl5y27+ppfD7w9a6iyvDfXCS4Czm&#10;JNxweCPpXst/4aglH2aC7lW2iQq0hXaFwOOfXNeE/D3x5e+D9X+121uQIjibK4Dk9Rg1+h3ws/aO&#10;+GlxY3ep6zZxF4GLeQ6Ahs99nes8ZKtCacablF9ew8NOm6dnJKSW3e3qfnN4jktbaCJVnZL2JGjk&#10;bGQ5J4/SuQt/FOuTQwQgo6wx7EzGv3QfXFe2/GGfSvFfibWPEVhpaaVY3ODDbYxkKMb9o+7nrivI&#10;JZvnt4rON5mY7dqjg59BXp0Pepxbjr1v0POrp87fM4rpbqe4/BW1F/eyfb5ERI9rmRlAVBnoo9TX&#10;cavqEl/fzwtGBHbz7A453BmwCfU4rhfCHhVr+WaxVZIJI7XLHdwGU5GR6+teo6VaRx2iQS4yXyx6&#10;nIYAfn2r5fOLe0m79Nj6DAXVOKt8+56t8U7SO1vvD9h5v7uWGDyypwE3fKMehB5NfNfjqSVZ9YsZ&#10;DJiPakikkmY2zfIfoc8V9JfEHUbPUYFZXiF3p5QNExAZ0xkFf9oGvFdQ8eafqXhZpWjt49QE5M9y&#10;+M7UPC8+1eXklGftKUlSb1Sfldnp5nVi41F7RLRtelrWPkBdc1GCe4uLWZ8SbozEp4A7nHavVPA3&#10;iC51S6N3dWwZLOLPmMmM4wAue5JNecXuvaRayCS0szJcBvmnkbCMfZBXquiy3cWgwPcSsrXLNclM&#10;bVCR8KoH+0Tn8K/XlQhJR9xX2PzdV5KUkqja38jlfFOoS3U7u4DMzD/x4Z5rmLW3kQr5bFG6hhwR&#10;mr88nmlvuk8cdAD2A9auTRMNvmLnBySDwG4ArvjFKNktDmlNuV7nf+H/ABPLp9hdXN1N5kMCjcH5&#10;3nOFAPrmvHvEPiOx1aJDO0saF2fbEBk57ZPSul8Zoht7TSxcQwiNPtE7OcDcc7V474PSuBtLDTEb&#10;ZDHcajIOVVEMcfPX3P6VlDC04yc1GzZNfGVZRVO90lrcrWt7p8TbbPRVkfH35SZWJ/3ela8ieIJF&#10;XzLkWUTAELkQqR9BWrHBqsY2PJaaVHjOAQshU/TJ/CsO4h0OPMk13dX0h6bfkXj1JroOD+ux7b+z&#10;ktvaeLbp0v5Lh1065RmjVio8wbfmJ7c15jPatJ4suty5EUsjsenA7n869z/ZuWSR/FrWelm3RbBQ&#10;XJJJy+7GT9K850NA2seIrkpuLO8SlumGPIP5V5dOX+14nyjFHoOF8PQXRykxszNNcQxhdw+9kcDr&#10;/wDWroGhJ8okZw/C+oHvVDR7U3mqOjJsALsMHg44GK6eWILJboFD5J+9xsJ+nWupy1HBaM848ZmS&#10;G1CMR8zF/qc4wPavCHyzsw78/SvaPifcbZBEH/1YUN67iK8ZXP0BPWt4PRHn1vit2IZD8wznAFSQ&#10;5G/GKmnTDDIOf5062OM8fWrvoYNEbE7UG0V6X4Itlayuz3Z1GM9OCa86ljAOPxz616x4FgB0+9Uq&#10;dpkUn8B61nKWg0tTKutynO3BOfm5+bnrWLJGSc7B1I/+vXVS/MrjDbuSN2PlA75rInj3yMQOhJyf&#10;4h7e9K5rzHmWsR7Z+uetd5brmHSBuxiEf+hGuL1lMTqMEZweetdysX/HiAOBAgOe2f8AGspbkRer&#10;OrVlWCMEbWVThuzEHP515VqMgklfgjLfWvSrlNscYC4QAMASAcj0+tebtHvn5HQk1lT3ZU3toVLi&#10;MGSNeeE/U1PYWpaSMuDt3YYjrjvUDylZncAEb8Y9ccVvWLxs8ZBXr3PBPpWxmfbvgOe1t7K1jt87&#10;QoZUC/eBB61x3xQ18RIGQE5QBlPB3Ak8n0GMVysnxAs9LSNYt0kyopXYQFBK9DjPevNNd8bR6lA/&#10;mRlH24AByMkHk5715sKEnUUraXKi7Nmba6pPqV1IJSPLX5gpPQipL5FnlhT7oMjDaOw9ce9cjojO&#10;0r4cKxOADx97NbrIElUtJyGGCD0r00h3ui7baitqyQPI23fkHHGAcc17/wCCYoft8bRvvRUEsjDg&#10;YxwPr6180+K7byZ7ZDICrKenrnJ/WvcfB3i7SrPQWhE8STq0e0MeT65+lcuMTcHZXJbPqLxf4X0f&#10;xL4W1C2vUEBt43mikP8ADIFyMn8K/MFISrngYB4J6Gv0n+K+p6ZY/DK/nSdGlufKjiMbg/fwT0/W&#10;vzZRHbeVG4dRn+lc2TqSp1L3+LqQzpLGVvKnwGKjGdp71INRYJJGfm56tWZpV0SyKMA9yf60soKy&#10;EkhwT39jXsXskMuSOCWwuOMndjJ/Gr8E6eWqtKwOePT+dUbyMCOJ9pUnPGfTviqqxeYqAD5zxkHn&#10;8qbYkb15Kz29wPNyuApFYMMm10XqAPyrUu42Ee0rs2AD1yff3rJiGXUEdTjHrUXswuReJn/cxLkt&#10;zncT616t8G3A8NePB/ELFSvHQh8nB7GvLfFsZWO14xyRjGMY616p8GoGbw945PzDFjnjoTnP9P1r&#10;mxf8N+q/Mif+Rx8cLOyN5mMLlAT8w9wK3SlwwcttOVyONnTuCOasaZEnkROcZEI5xyFGf1rXazhY&#10;L8pAyTg5we/H1FZSa7GtjJvru5n0q8ViTsUFWLc49BVXRlaWz0SIzgb7lhnuMdMVqapCZLCfCldy&#10;N0PdT3ql4cgyukKYiw+0ORjrtxyBWcrcr8v8hHYNoi6hrup3M1o8sEcqxtMRkKePvelfUngfwRoM&#10;oTzIPkIyUHTjv9Kn+Dfw6/4SHTfG2+d7bZLJKW2jD+SpK4z6kD9au+C5z5cYDKPlIJzgnI6Gvg88&#10;zRt8kZuLhpo7H9Q+CGEwFTBV/bUqUpOV7zSbt8zyn9p/4YeGNL0rSdZ0u1EEtxOYZQvR/lyDjtXw&#10;+wzx2FfoN+1dMh8K6BGrEE3TYH+6nXj9K/P9o+owSMdelfU8M151MDGU5uT5nq3fQ/L/ABewuFw/&#10;EmJhh6UIQVOm2oJJXa1eh9BfCy/E2nojkjZxgHqfQ11WpWU5lgKROUVhvIU7Yx2zj1ry/wCFzvEZ&#10;gSUXHcZz9K9vaSQQxx207je/zru+8B0DfSs8Y7VZ2fU/OU/dWp2XwieZLCKZEZF+0SL5i/wsxIGT&#10;9eleN3l2tjfieR5pZ3vWjaRhuwwb5gfevcvh/o99/YMxhk4tbpRPGD1LNuBI7gGvJfFV7ZWWq6oJ&#10;7gosWofaEQH5mLfPjHpXhYhu9W2r8j7XhedNTi5SSsrpv1Pu/wAVx66dMMWi6hNaXISJlaNiv3Rk&#10;rVTxVo2qXvh6wv76+ll1CMRxTSvneS/HUeh714vov7UelvHH5lkylj8qBsnC8ZJ/pXtCfFjTde8P&#10;6hHbI7OYw5O35RsIJAb1Ffnc6GNp6TpSUbtrTqz+ncLmmRYtzlSxkJVXS5eW9ttdF3Pev2Y/jFe+&#10;OYrzwd4k2XSy27rZykfNG0YwAT69xXw38ZvCureGvivYWEO8qk890ijIJkEeSw/pXHfCzx5d+EPi&#10;l4ensjK++6lDRDo6sCoI+hr70/bG0opd+AfiDAoSW2uY4Lq2K5M0TgEsfpgivpcKnQrwW/PHS/Zq&#10;34M/Cs8hTxEaziklCetu66/NFS58FePtd+Hn/CPaNMLg6fbPqmqzS7oDcRli5hQdSzqOtfFXwr1a&#10;2Gl61p1pfXelpqV0wt7eIfMhPCq5Pb+lewfFf4wy3mvx6vda/eW0NzIlqn2ImGGWBFBw4HWuJ8P6&#10;lqF74giu4Ly1ktba48yOPygpdR1X/Cvbr1rU7rbu/IwyTKXjMVRWjXVLfXfU9D/Z28PCx8b/ANo/&#10;ZTND4dEsmoSIpd5FKlVyp96/Rvwd4dvNS8N+JdQ0K/nGq6qxutMt7z5WsmUZxtPRTXw553jLQ9Q1&#10;vW/DD2dymovElzpUg8uSVeuI29evNdh8DP2qtLvviXJe6zqEeiXgtGspYb5cLH5RyFVuBuJHJPNd&#10;GDrqpCL1ffyv1OLOMBPAYirRacXq48320tUj84fi54y1fXvFWtXXiS8U6lJI0d2CPLHmxfJ07dK8&#10;YsGadrhE5VBg/NyQe49a/eiL4Q/B6/1nU5fFdto+q3PiO+lv7aQny22Y3EA5GP61+WP7Qvg74a6d&#10;8QntPCN3CmkypG5Xf5ot5WJV48nkBcV9Bg8SpKMXCzt0PIlD3nbb0sfL8enOlzyFG+RFDMQAAxwP&#10;/r19r/DD4Fwxp4vufGusajZWOlRwDyLBuZjLhlDMOCpBFfIni3w1p9vqNwlpfpceSQIyjfKQMZ5I&#10;xxXtXwQ8ceXq1/oPiTxFJDpmqQ5uH37h5qDEYc88cV2VHJxun/mFNLms9PM/ZHwF8VfhvoOn6V4e&#10;8OaxFLHbqsz2G4zTLnk7WPcV4xd6p4a8T+PPEX/CSeHY9dje2eKzccyWyH+EDvIOvtXLfsu6V8N5&#10;fCniQtbT3t1p88qNeICJFQ5YGNhzxjNM8aeC/DPgK9j1jQrzULuWZ0vIGmnjRFlY/NuyVJ3dMe1e&#10;ZWvffY1w9KCnNWk292/v3R0fwF8UQ+H/AIZeNdD8S6LevpOn3s3mLKwQiNn3KqrwwwO9fDHjSw8G&#10;arN4TOkTXlw9xq0m6NUZxFbMcj/gQH6V7jafGTQNT02/vdf0ua+ur64EbWrwskXmK2Ix5gwD15ro&#10;V8e2Vtr8Gkahodvp11p86mOCyjEawjGS2SMnIrnk5RbdnfXY9GlSjzTtb3mm/U+1Phf8LPhvL8U/&#10;Fep6VYRg2ui2MdyjAoIpJFO51B6MQPmr8U/2lfDMUfj/AMSWCa/DqdpFcstnJG4KhXOQpI7qTg1+&#10;0OiW8Os6Fq3iNZbyCC9v0huHth/x8WYIiO/aNwKjkEV+Yuvfsu2Vz8X9a8L6Rq4/s+KWO5jnlkXe&#10;IpRuIDd2Ga6MJUjCbk30bVuzOGdPmcoqblsrPo1vf7zzr9kDwHqt74jkvzd+Vp+lh2uFkcjz8DlU&#10;A7+lB8U+E/AXxjh1qO4l1rTIpDcOsv8ArFZuqYPdK4vxheN8P/F+paT4d11pbOznIe5RfvHo5btx&#10;0zXKaB9k8Z+LrXTpLhbeHUGKfaZFBw2D82fevQXvSnJv3XH00M3aMYxT1TsfdWsaZ4e8WeObXxh4&#10;a0wWlnG0V3PDHI0jO5582RT93B7dK7742/GvxXNpdtp0Qjlt765tHTbkRuWf5TIPTPUDtXVfATwf&#10;4T+FPgO+vzdQ32sXU/kXkUr5YwnIjiRAejdc45rE+AXxm8MQapq2m3tnbRTb5JNJhuIy5XceYiW6&#10;YHArilq7p8yX5G8JRUX+61i7Jvdv5ntvxvttD8KaX8PdQtdetbfUvtY+0vGwMZmdRyV+pxXf678R&#10;9A/tLwzosmvaXc6hdwGDUHjVRLH5vVQRzg14lb/DeLxx48hj8QeH4jpsupFreIEqsqx8+cCD0JGC&#10;PQ14B+0X4O8DeCPFo1bw3qafbJNSAktmPy2kkHJG768YrnjTUm+l9PuKVv3cZScpJOV/8T2v5HIf&#10;Hf4X6vrHxBvNLtUs/LsrmKyikjG3zY5j8rYXuB1FfcWh/Cf4beGfh74fsfiFpXnxabMYm1KLctvH&#10;NIflDgHOT6niviL4Waf4y1bWV8Wz6ikSJfeeqsjOblwOVCjoADwa/S3xL4euvEfgme21nwxLc6Lf&#10;TCe7MUoLlm4QrGOcZOaKs3FxjfSKvor2HXTaj71uZpN35W/Q/MLx9o934K+Ks2j/AAvP9rLqlsbm&#10;1SKUEZdfmBwcZXtXIfBlvCvgpfFmoeI9XvbXxMUljaJQVKOTl1J9T3rK+OPwS8VfATxfpeqaTqNy&#10;9tcDfp98qkPCXBzC47OPTuK+T/FT3VwH1C9vp5by4md5FkDAsT95juwa9ilSjOGktGtX1duhxTm4&#10;2ertt29T3VvB+tabeaN43tEmttMe5iuHuVYfuiz+gOfrX6PaJ46tvif4ms9CjI1DSRAs+oXK/eEQ&#10;/hJ/2j2r8aZfEOrNoh0c6ncR2zssohMjGJscgFOgwa+yf2VPjJovhDSLSxu9QWxlbUfNmkRfmaEj&#10;b87f3R2FTiqL5b720Vuwqc9Wkkrxvd9z9HdM+B3w68MWnigQ2tvLpK3Jlj2APdWjSLnhsEhR1FeG&#10;fE3W/FOp2y+EtB8TnX7PULZUuDJagSQxHoA6/wAQH0NfQN14p8M2EkWt2ciINWAHlSKXWaED/WbT&#10;wDivC/H3iHR/BGo3es+H9XKwXEXmPbqFZ3nQ4+VP4IxnkivMTbltqdGGjL7XM9NOZaKxh63+2V4n&#10;8GT2Xg/VfDNldJZxR2TTYP8ApARQE3JjAYDrX1T4B1vQPGGn6hpnjOz8uM28c8c0VsbZY426R+Yg&#10;6jua+OtA/ZU1LxBoGkeN/EfiNBcajqS30GnjC7xnLK7DPzMB0HSv0v8Agfrt7NDGuoWaW0TxSItq&#10;MOWiQ4DP7Y6VdaMXKmk9be9fVBWnCFKrKMFpL7L5Wmt7bn4M/HH4X6r4el13VbGxEXh29v5LazlZ&#10;iXCIflLEc4Pr3r7G8F/s4fAb4i/Bq4l0nXTZ+I9J0+S4ubnztrvNEpYqyScFCeBjmvpP9oz4Sz+I&#10;vBGvtbXCSQQ3X2i0tYk27wWwDIzYAQD0r8/vhF4C+HR8U6FfXhvLqaJLhdW0CCBnDeWmNw25bYc8&#10;8fjVqq5QipTalHt1NVBTUnD4W9e6tq1qfFnhDxBrVir6bZagqLqkkdvcecA6sGOO/YetfZVj4J8P&#10;/D7wpe6gIINWD3q2s08iENbuV65H8OenNfJGNA1Dxzbaei/Y9Om1hIt3Q21u8uMZPPAPevsz9qzx&#10;PoXgXxHZaPo2rR32kT2NpPJBuWRRPb/ckYjg5xkivSr3k6aXVXfmY0pxinrts90j9HPC2oeI9e0j&#10;wpZJaPpzx2IkjkutvkiPGBIi/eJNfLPjTwv8Qrv4u+GfD+ueXNp0sUj2M9mm2KUqMl2I6N9a8FP7&#10;W3iD4oeNfAVla6Y8cViyx3CQyEGWMjEhyMYQDnFfoj8VPiZ4X8M3uiXBSWacxpHb2kZ3ygHAYKe1&#10;ebOlKm9Vuu5EKrUlyRWvNstnvufNnxX8L3nh74jeFrXQ9UurnUtUtmS+juJC/wBnSHshHQMK+8dF&#10;+NR0/QIY9ehiS0jUW6rKnzyMo6lD29xX52aj8TPG1n448Wy2+gJH/blsptpbk+bNYIo27m252jua&#10;8g+IHi/4gf8ACT+G7DW9ciu308LcQSgYR4wdzb8cNnFLld1aSXu/edE8MqsYRqRvZ3vs7+R9fa5+&#10;0RdnxtretaL4XtrdLLSpLeS4KbBMJBhQQQCRXiP7BvxevbDx5qGjW7wvpmsXBkmhuAHHmsTkKW96&#10;+oPDPxe0j4kX+u6ddWliYrI2b2kLqI5rq4ZgCp/6Z1+dnxV+EvxGs/jHrttY+GpbS+W5XUPs+mfM&#10;kcMnzCRSMYGOtRSteabs7XTff/glzhBxVPktpytXvottfK5+tn7QlxFfPe+Hdf8AEA0ZWiL2M0DK&#10;oIIwNwf8q/Ov4g/HnwP4O8J3Ph3SLRP7T81YLvAyksf8UuRkZNfZHjT4F+GPFM0Gq+IvF8moadca&#10;N5QMjbZba5hXdkMelfkpqn7M3iG8B1FZkl0qaQiK6iYO0nOAmASd36VphlSnKXtZtLexnSi40oxp&#10;+842vo0rn6e/DL4keDb3TdB/4QmCVbkxD7VbxZaQ7R87so6exrvvjFr/AIQ0Pwdq+qaZDFa63dmO&#10;O4klwkrK3B8wHrivyy+E/wAa7j4S2+uaOlnKuqxSFInQKS/dVduflx1FfQvgX4g/8Lv1i7n1XQml&#10;v7URM1tbOEXCcZO7uSOla1MO4OTS90y5FKpBuVuXV67tdH5HoH7MHxPsfAOktD4gspFWfxEZIL/Y&#10;ZImDjOwP268CvR/G2kReLPirqEOh3UkV3qUCz3M0L/NFbpjGBjGfTNZHg34raF8RL3X/AAGdFnSP&#10;T4TsnMasUaJsAKo4DZ6GvPfD91qEnxAgn0K7Fi0N4LK7umDKbgwY3QsW4347ZrGotXdNdTamrznN&#10;aT5WtdV/Wh63ql9qXhPWPDOiaddCwCQyJciUruuWL/LI2PvPXLeFPjp4i8CfFO60/wCI955Nrcs1&#10;zFfvwrR42p9ztj1r3rx58WPAHirWIPDotVm1jTHe8M7RBSnkDordck9q/PL4nfDHx5460+4+ImqW&#10;0V7owl8nyVm2S2MO/aCynsT1xUQhG7u9N0ODdSC54KLacXfd3Nf41fEzxT4sl13+zbiO28OXF1Id&#10;Pv3jAePA6Ag8Bz615X+yEviC91m6W7vLdbLy5oZYxIEmZ8feC45H869uuvgN4fuZNM8PQ/EEaNpM&#10;9rHPcpPMsiySt08vJH616Ro3wy8N+BvD02rWf9jXEuhXDWtzdRyZmvROP3TsP4SOBgZ71pGvCMOR&#10;LfbQJ0HdO9uVffc+W/gN4DvdD8V+KNQs7CK5so2ezM9y2Nu4nMq47ivpH4k6emuaDb6TcTQRXsMg&#10;khkY8vG/DNu9cdq4DXPEl9BoX2SDT3jS+lZrye0iMsCRucjkdGxnIqX4vHxHaWGh2Gg6R9st720I&#10;E043sI0Hc/w1q5SnKLul/wAAn2ajZW0/zO4h0D4bwa8LKO3lnt7TRjIYgzMLm4VeeenHtXhXxq0n&#10;xNafDzQtQuNWeKFp0iisTIQ0cTH7pHcgd6+k/hdoy6v4YtXEBtpdOs5FWG4UByR1GepB7Guk+IXh&#10;Lw14l+Elkk1wk897G4s8f6z7V0RFPsRg0ou003snciUuVJXd3p96O80fQvCupaR4IvNK8NeRqWn2&#10;kLm7YeYIldfm84ju2OKx/F/wzvtS8Vazq8lml1pWpaeLe6dWBWJ4Tncynsa8G+Geq+IvDa6DDb3Q&#10;tTMGsNXimkwFuFX5CQemccV9O/DXxbc+GfD2r6R4g1mGdZJpYGuOoBmBKoD3OK5pR1eprecEnHV9&#10;nq7N6mfa/sp6hc6z4XvvCviSAWMam5uBMS0ayY4RVQ4wa8m+G/hjXG+Jrahrt9AZtNurm2eOzjeM&#10;MH4DFxjjHQGrX7PM9loNrr2s6J4jvZprC8WLUNKuHO+ZXfAkhQ4KrzxxX2r4ruL5ZbaaF7VdMljc&#10;3MSR/wCkB2XI3nvRyqz0s/0YnXqQk4ykpRkrJ7NNb37nzv8AE7R9Dg8b27XPiyNdPsoIrqNJHPMz&#10;HAR9hyfY18tfFb4K3dt8X9IvNLRrq1v4Ptlzc6bumMRA+84TlR/OvOP2v/ivpJvdU0Sy0q2lkMNu&#10;JL1kKPEV5wMdfTmvF/gb+2V48+Gb3BtbpLpJY/LENwdyDjjk84/GuvD4So4OcUtW9PJhUrcvLHmb&#10;cYrfRXXyPpnR/hVdeKvFtr4c8T61Bct9m+1eZvCpFsf5QzDGSw6g9K6zxfPJ4V+K9pollpsR0BbN&#10;ZS0crywB1XLYYngg9BWJ8HPjB8Nb7RdZvbjSb251q7TFxIuFAkkbJCHpjnivqn4i3fgW28ERQeE7&#10;czXcFqWnMW5mKyL83m5z83sKxnOSk4yj028/IpyblCyk03a6V16tnxVrXjbxbcazp+meEfFF1Ne6&#10;ncSRSaZNKxiaI9Gz90D6Yr1T9obwHr3h3SvCiXeqWz6lBaGFNNHzh9y4+QHOWyeK8m+AHjHVNI1K&#10;9u9K8N+dbrGzy3YUGWKKPOcg/d5GM17GP2vfhh4gudM1fWNDkm1PSXJjik+eQFT95W6YFdDi01yw&#10;vy9jKpOanFpLld2+9/K5xOl/tPfGXRm8NaHrGhalDpGmvAuoD7OTPHGPuksM8Y5r7L8AfHhIo/G7&#10;ah4iWbS1KyWFv9y5lDgE9eTj0616X4X/AGg9C1iwl8RaLbxXE+pL80MpGcAYxtPYV83fEv4JQWmi&#10;arrt69gLi/XzFiVts1uWOd0YPTFc9WabXu2tva/6kYdQlzRnSUeZq21293t+ZyPxN+KNh4r1yDSv&#10;DOj/ANpmfBaO8fExAT50+c8KOozXpfjn4Z2/ibwjomiaTc3tlc6eglACF4WDKR5S5425PWvz58K/&#10;Azxn448YtHpXiCz+1XO+NJPNaJ1ijGC+Fr9Kvh78ZvHvgaUeCtY8Mw6lDpMa251SFjtKSD5NxI7+&#10;pqZRirPm9dDsrzmlGNON5Rs1Fytptc+RvgL8XtC0nxvqnhn4qxbobOBLeyEyl083cOWI9ulfTXjP&#10;wVLrWq+MLTQdStoxHpTTaXHbgTxOhXIVh1B7GvUfiP8ACf4Xa5pTa1P4eszLGyvqFw7N521ztKrg&#10;jkHpXy/4D+Dek+FPGn9qf8LB1IaGsxSwtQ4jdN/RXbJ3IPoCaJyi3eyVtX5kUajkpTTnezjZ9La7&#10;Hg1r+1pdeEdKs9J8UeFfM1Sz8oCC4iEShI/uYGMAfSvd9f8Aicvxo8H2dzc6V9ju7W6ilNrFmW3m&#10;jQ5/eJXU+PrbTPht4s1rxD4w0mLxLY6tGsNtqcsAnW0DDC27cYQ9x61x3wX8VeEvBvjO8nn0+VbX&#10;Un3wxy7iPJdeuwcYBzVymnHSDT6voUopvnSvZXVvPc9R+EniI+DJJ5LTULWZL+Vntog5XYR1BDY2&#10;47VzfivUvG0/xe8Na7LpFpJZWyMyzOAYkEnDBycAn0r2OXwX8MfGFnql1qOlW9tp2WuLW4QMkkQH&#10;V4h2z9K+W/FXxx0e40+fwxpE0mpjIWwWQHzJ1U4wWwOfesvesrak0lCdWb9naVrSb00Ps/xf8UbS&#10;3lvdLtpbC6nvrOZrSS0GDFN0KueduexzzXy3e/s36R8QPD9pdav4/fSr1pGW7toV3ySxrwI3BYZ2&#10;9uKh+A3wp8fWV94lu9S8GpFv00yadEZRl5ckqMexrxD4ZeMre0t1ufFFrcW15/aspuZQCTCqt1AH&#10;8PrUcsubm0bW3zCjSpqE6dObWzk1Z7H1V8UPC/gLwD8I4dB0hLeW5vMQRMcB7l15PmHqCa/Kz48f&#10;HrxF8Q9A0DRr3w9FY2WgBrW2kiU7i4G0h2PoBwBX6p/F34cfCjx9pnhy+uNWu9ImuP3VvdKrBH5+&#10;9gAjJHQmvzQ+IF/4e0KXxH4D04yar5epqbW+ZNs0mOu7jGf511ZfGCle15Xvvsu5y4hzlSUZSla7&#10;+Jat7W/4Y8n8KfF+ZG0CDVo3aDTP9VOvzSFkGUU5/hX0r600r9r+40+OBNQ0maFZ4JRBMMKg3dGC&#10;18Zad4Psj4n0ixu4Lq03OWuGm4DDOAQtetfFDTbLU9R8OeGY9Vt1nsA3+kOPLVl6gV6FeFNyjePR&#10;vQ5qUp8ru9nZX6npnxC8f6jF8PUlTVJ5bu6uAQdhVij85cHqKz/gF/ZSaTc3p02SW4uFMD7AQQxH&#10;BQDqTWB4j1PxNLDNEbJd+lmJHcABHiPTA6dOpr1T4FXs9lpGu6nZT+XeRYljg2oYt3XG0/xda5ZW&#10;VFr+9c7UnzrR2t1PoOHxTqngLSH1vUrBmvtTsZdPgOcxpFncolHaRcV8oal4M8JpbaRqmmm8vJ/M&#10;W1liZt2LiY7iVwMYOegrf8b/ALVd140gvLK+8PCPy4vs8UKglC5+9K5xnd6V8xeGG8Twzuulwyoq&#10;3QlSAMGDuDhTgZOaKNFrmd7fqhuotLxu3vbyP1A8T6Z8Q9Ih8PaTrLo3hy42TpIqESWYUj5Gb265&#10;r7D+L/hH4deOvC1loWuarNJbqqujib5w4XiRSOo9a+DfE3inxPpPw9kt/ENzI2qXlo7w2jOZEhiA&#10;yT7Gvmf4nfF7wfqfw18Lz6SlzpfiG0cW0kUcjSLJEOrMxPU9qyoxk2rLra/YwxFFT5JSk4uLk1yr&#10;e/qfa37O3gjwzof/AAl/hVdQMjTlzaXMZUGKIAjIccj3zXgDeI/B9j4Z8Y6LcWklxrWnztNaagr7&#10;cOhwj8dWq38AtZ8A2vgTUXnk1Kw8R30bkTTiQxzlORsbGOfSvmfxt8NvGXhfXdI16ayIhvjvh2MJ&#10;PMI5bKjpjPetopOck5a9+5avq1zWdtPTsfR3wB+MHxM8N3VpbaroA1G38Q6hsF7fcK3p857D3r6E&#10;uP2d5td8b6jqdj4q/s3UwUa4srWQvGYc8qWB+77dKi+N/hf4j3nwasJdO0y1vIYPJmkltnBljU/x&#10;Kg7+uK8I+CnxKufgX4h1GXxLNIf7U0Uy2klwHkImHKpjk8niog+dNpWe1l1FOVlNwaclpe99VtcX&#10;9tXwjb6vbaRqFh4gW9mN1/Z/2VCCBsU5bA6kHvXsvwe8YWeteBvC3g20v59Aexs3F95hYTTFXJYQ&#10;nodxP4V4t4K8Ban4ssdd1iyijk1ltRh1No/uoS7b/LRW+6pHBJrvfGvxU13SNXtdV8VeG7G1voUd&#10;tNitZA4JIx5bIOp780pXlCMLbM2i1da7K99Nz2L4RaB8EZptcRpr7WG2vC1tIj+dCScSZdeueoJr&#10;5V+LfwL1vwL4uGreAZdQv7SV/wBzaoXle3Uryr7fvD/ZxX2ppc1hpPhjT9VS7h0zVdXaG41Axp8k&#10;qtztcdhjiqWsa9f23jnQvDOgxSQW97Il1d3duAwaKTkIT/DnHXrWMZOL0S8/MSleUpc8nvu9Fbdm&#10;t8IX1Gx+A+pahd6gPKuJX81YsLLbbm2v06EZ6HpXzJ4z+HMehazoMFtdxtY28Buhex43yw/ecSjn&#10;DD9a+/b3QPDNvcXHh7VrRo3vjK9vArZD99647565r4J8AfFrVdZ1XxZ4autDSWNHks2uEj+aP5ti&#10;rJ9R1qFCW/Za+QsNUUpVJL7Uuba101pr5WPE/HPxz8RX3ji5vvCt+NTgggEcYiTa3lAfx46YNfcX&#10;i/xt4q8FfCPTfFd/dWF48tn8sFs5KpJJ0VieuO/vXzv4c8CadqepatYfD6PTNM1DSLCaPUUuyQ05&#10;HLMPf9K8kvPhx8e/E3w5u9NsvDM0+jSSGcksqu3lnJZFY529xjrXZaEpQWkUrXu7Nk1IXjHVaO7V&#10;vyPa9E/aC0rw78JfDOpLrDLctcO1xpiuMyBpCzFQOmOxr1D4oftB6na+BD4k0y4El7fIsNorYZoQ&#10;wz/+uvlS9+Dnha90Dwlql5oE9rp1jILXUL/JVG2DkkHn73Ge9fRPiD4PeCrj+ydYTxms9ilsrWlg&#10;q7YnCjG0kf3ulRN0k003u79rGjpJSSlFNt9FfU+hf2WvjNqvjTwPLcXssAubaQR+RC4UyyKM5Jzx&#10;k9a+Zv2lf2hvihpNpqIsfC6abam4/fXOVnUMePmccZPbNedG6t9B8RCTwvoF1oNtNJGLi2n/AHlv&#10;JcZ/hkyevtzXsHx60Lw9pPhDVtOTVEvo9aliuJ4XlJFtdt93aABx9alVE5LS8b7ELCxhUcuW0p2t&#10;ps+p+cHwrb4xm41bxN4a07ULtXfbf3MC7gMHdhsdR9K/dn4E/E2+8Z+BtGfU5kg1W5t5QxuGXy0K&#10;HYMj39K/O79lzR9R8EyahpOpaxNb2WtxtKLm0kwbF4+CJF5GGHevQfi34y+GHg/Qdeg8LXkl7qEa&#10;RGS63FnjdjknJPIPXAq8RV55tRjHtddUOph1P3Z81907Xt8yxoOp678LfiHd2viex05pLstHHf2M&#10;xiXyyMqzK2A2M88c1658H/hRomg2eueP18XteXbPOjyWvEaCRs4OO4714RdfDHSviF4Z8MXF0909&#10;4D50l9HJ8q+Z03liencV9kD4FWWk6Lp+j6brbQ239nzzXdkxCrdTFOJQw9+tcrS5dL36l4iqo8ql&#10;Us5WTdt0t1rseI/Em58RSeE9M8UaNqkd1MbmK1mN4mBDGzYDK3oSeormvG+s/EH4M241rUNetb2b&#10;WUL3jW5MgJVfk3DAwB0yKybf4W+J9a0TwroGs+MY10ychp4YcI+YnyFU9wK+lvj98EbDUfCGm6fo&#10;ty1rGseTPO4dphEPuqp5OfQUopK3k9TWdWEJ06c2mpuXTS3RM8K8CftsW9lZW2t6tat9qmgMUcbH&#10;5GCnLMO+fSsT9or9qu38b/D290k6NepFfDz0miIfaUOVUgcjn1rxfw9+z/4U1DxH4J0i910X7/bJ&#10;F1KygJWWO3xuAB7c9a6ix+CmmyeJ5LPwve3NvaTakYLaLyzPLHtPLzOcgJkcA10SnFWtJ2vsCwlB&#10;Veb2KUoxupdj598ER/En4raho3g9ZI9FmtdPZHuLpXiNzb9g3GTkenWuGtoPiT8LLzXtMs2uo7jR&#10;7h1lltyHijQgEknGNrelfqxq3irxXf6pbaNqmm6dH4k0m5MFrq5UQlrKLHmEqPvZHbpXnvws8V23&#10;w+1j4tT+LLjTpE1J/PtZLraz3W5NojiQk8Z65NXDEp3Xs427W6mUudLmtd2Wie93v6HxT8MfCvxG&#10;1uyf4mW2bt4L1kZJs4kBGCEB+uOK+7/h38SreD4S69pt/oU+iahBJM7C7UpGGkfepVjwc54xXkf7&#10;KvxC8S2kNzpV82kpokt5M1namTcUZ23nhe3PHpX07+0Fo5+I8Pg7wzpGo213cLdvLeWwlCKkQTgu&#10;T79KwxHvSd7JbL0fQbfvwjKHu35ua9kuXW7PHPht+yv4I8W2V9feKPFP9tXtzYC4hFlL5S2wA+6A&#10;MbmXocjmqvwe+Cum/DTUr3VmuI57e1imktb26LxKvmrhY3GSpfqBiqWi/De4+FHhTWbDVZ5LrxF9&#10;rcWlvZykeTbtyCrDqMdc16X8EvjA3xBtbSHXtLW1sNOnEbrcDP2h4hjOfaspOVmlLRP/AIYq0mpz&#10;T54yX4W1t3PIf2m7XxRrfhLw6b+4htdQyZ3WCclZbZznDkdgDnFcBp3iS1+Fer6Fc2CR6nb61ZhD&#10;NPhyAmNxQHuD0r0f9tTXfBmoPoth4X1CNr8TLFJFCTkbjjA/CvV9Z+HPgyDTfht4Uu9AeKG6nFyt&#10;7cZRI2Rcugc85Y/w0uZpJPa/TqdVOrFUoe44uS2atZa30PMvD08/w01zSNZnhFhp2th9tunLO7nK&#10;Bj0UtX6D6Zf3P9mxSl7aG22i4nhWTzHQ/eyGHBx3r5Z+J/wX1PxV410vw/H4mMHhq508ysVhWZo9&#10;nBSNyPkJ9eoq34s+GNj4D8B3Fn4Vm1K4jhug99arK91NPCozuCnnbn0q4zcU+55uKjRxEqXvJSlr&#10;ez0TZ9D6z4V0nxFBIJGultrt0ki+xuE3FTncW9T6V+VP7a/h/wANeB/iFDcHztSF7p6ia3kYxywl&#10;D8rMU6596+tv2Z/i3N4vu4tI04wW1vp8HmS2lyxSZZi2SiLjIx3zWp+1T8F9L+It/ZXlvdyQ6j5D&#10;RS/Zwkrts5VWEhAwD06VrzKM4uSs9mZUY1KVb2bqXjytrqvK/wBxyn7L3i7wbpXwqg8SS6bJajT5&#10;5PNmQp5mCc7s5BxjseTXknxp8Br8W9B8a+O/C2u+Z5bfNabDGJooUG6Qk4+cAcYr5h8ffs4eOvCv&#10;hy1uLu41C1ha4826tQpMYtw333CnGcdule+fB34teCxK+g3OsM2jw2UsqwxqIo3lIyBJjqvtSklG&#10;XPF317bep3Ro/FLm1em97rqkb/7IZ1A+GYXitkmttIuVZ7lU3mF7gEkA4619WftD6R4sm8Jalrdl&#10;My6dYWsjahbtKAZkI6gDkEDtXzr+yzdeIraLx7q+m6HNHobwyzLYgfurlj0dCenA4qHxlq2g3vhy&#10;6ttA/tfUbjUljk1NJ5nEcSqdxBDEdOmMYqKlT3n5672I9jKVdWa9xpXtzb9+xx3wz+N1l8JtB064&#10;v/A1/ZWGqTma2uioKsGGAOeSDXqnxJ8S6j8avhr4gbTdBPkW9xCsV1tMZYKwZjGDjjsa+irvwvL4&#10;/wBJ8AR2ugxTWdo0UiNKcxqY49u0gg818x/tGaf488K6bqlrot/KLRJGnv4oQoECk8hcdK1jPms0&#10;mnfe+hC9lKq9vaLp1STt0PiT4Va/4h0WXTNHu/FItdMt78/aLVvnKqh3Dao55NffXw0+IV38QfHm&#10;tR+FtzXFlZKCJ8pAFX+NieRknGAK+HdF+Hfwt8VeLPCQXxvfaRFfIVv5b5A0scwHGwjjDHgZr0zS&#10;vBPjj4K/HOLRfDmvxGLV4AbW9uFDwSQOOGmVcAkHtV1IxnK70dr9jWU7JxSTlZ2urrU90+JP7Smu&#10;QvqHg7XdFt/7XvvLsJtil4I4HJXzWbuo618//FD9kHxT4a/4R610jx1FqmiatcwxXE7krHZSlsjA&#10;ySF9xXIfEO08fal8WdU0ZdIF7eptu7+ay5SeNefM5+4uP4a+ivhb8fdKvvE2leB7nwkW0uZ8TiN2&#10;kdpE5D+3vU3nBJxs3a7vqROC5Vyq1t0tL6dD7P1/w7rHgj4bXTeHPEf9oCytwt3JOFn4QDftYcf4&#10;V4X478X2viyXwXexav8AZY47eOEQrGAHeUjdtx/nivaPiJb2HhzQpbXRdY8vRtUeRp4oYjPLbhV5&#10;45JU9Oa/P79mvw/deJPFkbarqoj0zSdUcyqzBJIo8Fo2x2A4+hrCCupO+yV9b/cRg4pQdSWr5pNO&#10;1nt18z6e+D/hTxX4V1Hx99tvLO6uYCbnTJ7pgGWNl3BMnp0ryqw0/TviP4+8F+LPE0d3ayX6PA7x&#10;5ji3wA42N/dasDxB4fsvFPi3xA9trNzqaG8a1tESRkF1sHAYjt2r03wX4iOnaj4Vi1a1ukj0lJg+&#10;niLzBG4BAO0csB2q4zV09i5wfvSWsnHtrt0PoT4gWPgnWtZtYr3SY7/S9OjUNC4LxRlurqDxk9DX&#10;kPxptITPe6pomqrZWttZ5fS5TtWZEGN6fhxT/Ffxn+GOvabrlvDaalZ4O+aOFGilZlPdPT2Nafiv&#10;TNA+JXwiW7sYPNngdSkoO24fyTzGxXsehFU+t9r32OOjF0/Yt862jq+/VnDfDrTbr4jpo1rcfD20&#10;1HTtNaOUzBhFIJl5X5zgsO+BXZfFi90PxddX9je6lDp5tbyGHY+PtUAjX7qk5I557Zr0f4fa3qXh&#10;PStHurrQG0i0uoli8zeNvmYwpPoT71+Ovx98RXdr8XNev7bVGu/JvRKk2eM46EDg46VdGm6k7XtZ&#10;N/5GycnVk7LlWiad/XyP0Tv/AB5Y+I20n4bQazJcWIdftEyDydo3dS/fHWvoDxH8Afh/q40KbSLy&#10;S9awINzKbwlY44xnacd/QV+f/wAE/hf428Y+Edc8WW80YuJTKY1C/vZhHyEQDoT2Ne0/s8/CvxGd&#10;GTUNWS40PR5BIl5HNJtnafOCSp6A+tTOKi2r7aBO17qry2vdJbt9/M3fDvxTv5PFx8PaKyGe8vZU&#10;EYQNvjjAwwPbjPNe1eKvB9r8LbLWvEF7dW1izQtIISRskkxkn3NfKOi/CnxV4I+Ir+LfCmdS0vS0&#10;YySyoQI/NGGRO7fL6dKxf21/2x9G8Y6Hp3huw0x5ld0lvZrhCjBkOdsY64z1NawipOMYtu9vl3Mq&#10;/M6kOWMVB/G+r7XPfNS8R3HxM8DWbxWxW2Ijlup4WBeBW4baR7c1698GPAelfCrR4rjTtanvNMup&#10;fMYzjcYi/Gc+lfIPwx/aJ8L6NoEsOi+THb3UEUU9kvyMkoUIZWP93ivqH9oz4kt4P+Ec8YubK8XU&#10;LAR2zRLwWkXBHHQjOc0mndrXfS/czxClaFJJKEpdOq3Z2Oh+FfBcfijVvFFr4kjtxfxndJFIBGvb&#10;dzxmvM/hp4z8OeE9S8X6pG91rr3F38lxbIJYn2dEyT1JNeMeH/Eq+MfhDp3hLTrizjlkso4zK67E&#10;c91jIxlh3r034WfAS++FyaHZ3niOK/0+9l3xQ7NkkN3IvJXnpio5UrvqnYpxUVONSbfMrJX1ajr0&#10;PHviB+06upalqlp4r8HxaVpd1+8VogWvAF+6RtGVJxXj+j+I/GJ0O7vfBWlzz6Ut0ksTS83Milhu&#10;yvVh2yK/UTwX8E4NGvtQuLjTItVe5kaRJrlBLJtfqjbuPpX5ZfE3xprvh34g+JI/D2m3NtHpk5aO&#10;ygjITb95l2LwFqqUeZ2cNbX1ehth8TTfPGHwxS1Xmfr5eeGrnxv4WSaGW403UpLJAhePaVIXO0g+&#10;9fHXgH4BeIvD2l3F/ca61rrcdxNc3cl+d0JijOPkYn0HSj4F/tsan8SJ9ZtYNIlt2tbHLqvz7Sow&#10;WGOnNcV4b8X6jqHhfV5/iDd3t5pt7ra29uASGaAN0wOdvrSrRcW09H1McFCtFTs4qLd0t9+hx2le&#10;NtN+JnxHs7i3gtJvsUSteXIB+ZY2wrL+n4V9aftH/DPT/if8O40try2t57WePyblTxn7p3AdvrXf&#10;+DdH8E+CL+MeGvCtqlrqsSFZ7UbtoxgLMGOcHtVDUkv/AA3qq6TqD2UlheyySFZkWNYt/OAO+Pep&#10;c7P3emnzFKXPOm1Hl5dUu62asfDmofBPw94G0jQ4/F15PqkPkzFGWYiBSBkEcnDDtXo/7EXxa1j+&#10;ytVsI7mS9dfNmsLSRv3jwRnj5jxmvPv2v/CUus+HNOg8NRSXxtJpJJ3ikyiRnI27c/5FdB+zR+zt&#10;458DHRtcvNbt49IuLLzLhVUidA4zsQnp71cNYSblrc6qyjOnaaVmra6XfRWPn74w+PE+MfxLuJTZ&#10;TeHbixsZYnk2sZWeLsyr15//AF19afsheAdI+Hc8ixXn27WtXtVnuEukQSLg8hCckAntmvmT9r/w&#10;tJpOs6N4n0W/eLT9Uk8mU4PmJJ6n1zXqv7M/wK1ibWW1vUPFN0t1avm3JyzCFhld2ePwrVt8kfeV&#10;rfD3ZNWNJ0Wn7sVG3p0sfX/g5/EfgvxH8QPEetabc22kHbJDZxAOsp25aQAdOetfNTeP/EHjS7k1&#10;bw9q+qadp1zcFY1wPmI5YKT0HFfohqGsQxaXOuu6lFPZCFkllwAFDDksK/LLxZ8UNG02z1m28L62&#10;b620+SRbTyIiAhlBBJZQQQue3NYcutrbfhfuZ5dNVHVlKmuayV9bNL9TufCetfEXTfFunX+kWt7d&#10;2q/ur7fhi0Z6uV68etdjZ+AfB/jaXxW01h9luFvku/7Yln2AMOfLhVsbSeQa7z9kTxF4in8J3niP&#10;V18lkTyEllTHmQL/ABkH1964fxHd/Drxd411aO4/tWTQ4rYTXcNgjCG4u88OSPvBfQY5qHdW1Wl0&#10;bTq81WslFrlivej3WtrH1p4cnkubY2v2uAqsIUlhuZFxjBkHr1r8yv2iY9SF0PEs2stjQNRaK2sJ&#10;U37/ACz8rqR/Ca+iPjB8QrX4deHNDvNIvLrUI7qZVa2WLBVF+4sh6A9q8nh+Lc/ivQdSW68MSXW6&#10;cRusEe5Yw/RW4zx3Iqozs4ytojHD0rOdn8XdWat1Lf7HfisfE7XfGGqarNbRfakhhltAgy6qMAj0&#10;rxf4b6V4b8I/FP4h6DcQaTcWVwsxS4vgHKYJwkfo/OK+vPh4PCeiX1q/h3SrGzmWNE1Jm+WdzGv3&#10;QDk8d68Ln/ZV8BeM/FPijV7nxXdW9xcsz21tCvzJK+Tub1BNbRqw5p6uMXH/ACJlGV23e1lp2+65&#10;5d8C/EGp2+u3OiaX4ZbUYEvJXSR87TsP8LHqB2r0K++HZ1j4m2GvWzzaRqaPGXhRDICmPmBA6GvZ&#10;/gp+0jY2b6N4A0vw4kGr210bUq64+WEYe5kfjBOM4619OeLNeXwxqGoSa/PpmmyX0P8AoWpgjYzp&#10;2kyMis5TaldXV9Nt7mc6tpcrgm7Pl97XTyPkP42+MZPDPxJ8LS6hdQ3GnTwNHO0qgNE4GRkenINf&#10;Hfjeb4fR+L0u7PVmURu8wdMZjkzlSpPDCvsXx78BvDnxRv7bULrxZYXVosAVmt7n95JcZJOM+ueM&#10;Vm/Hf4Y+Efh/8PtJjsvDun2t7ePHEjzAzFliOSzMT94jritFKMUtHd3Tt5lxlpCN+i/A+G9T8DaF&#10;4++JGh79eW6tr66QXYZ9sxB64/8ArV+z9p8N/BIvPDenR6OqWemW+61khbYuU4/eAYye+TXyL4Mb&#10;4L6v4WPiq0jsrTxTpgTe9sxRvNHG2OIYD56Zwa9J8G/EfWbl7CC/sk0x9QmdYLqXhdq87X9GPpTq&#10;17qMWnaKW5lOjOfM4ycbN36dNy1+0Tb+NLBDpun6vpkVvqNwbi1iuRh5Ag5WQnqPSuF+BfxYv/Fk&#10;9/4X17QrONoJX8/yGXZMuMYA44NeC/taaP4/tLrS7fU0urvTbi/WWC+UcLGn8AYcj1r57+InxG8P&#10;6Trpm8DR3MUwtwLi4VmJVh97g/rUU6fMrJat/d6nQlamo3Xqu/dH6V/E34ez+G/htql1rgsm0i2u&#10;jJaWgUYgQt8iFu/WvCr3XPA+kaREPDsX2a/1W13yPa5eCPIx8wH3TzXz/P49+JvjPwDYy67rFouk&#10;LMxSO5JjluGT2xgivRvgZrPhyz+Hnjm2mvLa1ElsTExI88Sbf4d3JHpUqlZSu762stQhKSS5rO7v&#10;ppufPHwk+AHhrxLc6+/ivxlFpHlXDrb7sFpmxuyQf4TUvii91XSdNeLTHittLiu1s7kIWC3Bzy6h&#10;ugI615n8KNO1nxN4o8u0SG4mgAZjMdqlN2AxJxyK+8/Afwy0fxD/AGzZ+KvE1pZXSmWOzKRCZINi&#10;53Bs7c+pPNd2IlyyXNJPbTsRG1pOz+Wv5Hzf8WPihptudJ0PQNXnTSI2jM6LISpz94hj3r6r8GWH&#10;g3RNVkulklMVnZpdLLLKZlYyD5jtPGR0FfBHh7w62u+NrDw+9rDfQwahsM8HyxtGrfeJ7AivqP49&#10;y6Bod5p9pp+mG2h+2Qx3BhYsXjX7ye/0rOrSXuRTeur8y4SvzNn1Dpp8W+ItJ1PU/DPi6DTrK9Yx&#10;+c1vlgdvAABBB9xXwlrvxU+JPw0stQ0PU3Cy3TyMb9GLNcKT03dce1fe7/FnwroXhK6s/DOluVmA&#10;LqVKGJiMZAPeviH4xeGPGepeDoLi8sZ7pjdmRFSMyMqNwBuHTPpWFFrms0mvMpKXLN2t280iFPjp&#10;pXi34V/8I/cPv8S3GoQxQg9JV3cEtX3D8H/iJr/hnUGs/Gfh5IVuljtrGS3i+S4dRjaa/ECbT9V0&#10;vVoQ1nJY3kTRtEu3Doc8Gv2c+Il5d3vwt8NXVl4le61LT7OKaaNlBMjADdhv4WPrV4imoqNre87m&#10;UZOonGSersy5Yv41l8fara2vgyIW8yOY1WVYY0U/xEDqx71laT8BtF8Wfar7XDaWUumySW8lnPKF&#10;JlzwwbOCvpippte8ZaVoR8Tqm25W3ikjsiwkKAD5mkB6gj0r88/HHjPxx8TvGQSBsSTXEQaOHctu&#10;SMYJx2Hc1hRpOTetrLVnXJS7qzttq7o+9vj18PfiH4o0eGwi8T2E2l6Rb+YJbYZfcB8sZPr71j+G&#10;/h/4b8O/DRr6xtr3XPEMa/aLqaGSVmjA5ZWIPIWrXxS0nVNA083Vpf8A9n3iWSDUbDfvt5goADqP&#10;XPevXv2Tvihcnw9NaSWMImn8wtGE2kxNwDjvSTfs7actzOpzQhzRV2ndW0uj5f8A2b9f1tbiDXLR&#10;4sXFw81xJKdgYqcFR9K+xNc+IHh3xNLd2VprQg1a5YZFq2/5TwR75r4j+KfgDW4rq58L+GrlJI55&#10;JLx4YsRPAHbc0f617x8B/glNrNjY+J/DsUNpd6e5tpIJSSz+UAHLMerE85rR2km+j2iuhVTkjacn&#10;ayXvepz+t/Aq8t7HU7fTPFlyupzTBIIJXK4MhHX0HevaPD/wbXwn4BvtE8f6wbqeSfzlu4GIKq+M&#10;DJGeK6/W9N8YXscOt+HjY3GsWsmGgmXO8kY4boCK+evFniX46+ILjTrbUPAcepxx322R4iuxmU52&#10;kN2XHWsFG6tb7wU5SlD30kl71r3+R8++KPhTqui+K10+01JBaX6/6Fd3UfzPDjJBz1wOlUfhj4sf&#10;w74u13SIPEUVzDJbGNXvCxjMg/hRTx1r7O+LNne+NdK0zTNQ8KXWnas0witbjG/yz90gZ6cfStvx&#10;d+z1dy+F9E8Ipptol3DtKaxIq+aoXkkkY5OcVad1a11tsP2sY8l2k2316Ii8f/Cjxh4y+DG3UbSy&#10;+2WmJITb/JKEB9uOnbNfnFZwanZPosk5/tSKxZwtrAu50YdMgZ/E1+h/jN/iP4c0P+z9C1+K9tI4&#10;1huXmGJS/Rlix1rg/FNn8Ovhr4S0bxFFpd0muLKFTzty+ZI/3vMT+6alVJJtWvtZdb7EU7q7bTTl&#10;7vLpZb6nhnwx/ae8Q+BbfULSWxjMTztdCBiQ5ZuzDrxX3D8A/wBonwt4o8L6zda/afYZ7uYzIZPl&#10;84g4UIR6dK+NPBnhy81jxxda1eaZZ3AuohJOQQYrdZvRfVa4P9pv4ba54LsdJbTtcg1CwlkLxpAO&#10;YBuyFOOnWrjFVJKOib7vQdelFp817vto9PM98+LPhXx3/wAJtf6vp2oSWm/TDPahfmRkHGB23Vg+&#10;B7rXPEmiS6RfeI2n1HUV2tJLJkwD0x6etexeDdL8a+IPBWj6lcwwx2yWIjnEcu99nI3HcBjjtzXy&#10;9dS3CeL7CHw1oT3dzCvkuV+VwXPLt746VMW3eNlp19PM1jblfvbaadD1LwT+yhoNzrA0u78X/PpE&#10;6zi4hICYbkoQehzXonwn8D6Zc/EG7udN8cOV0qd4IkddxkdxyxB6DsK534y/Cu8+G1lY+IWvwI7s&#10;5vIA+WJ25yfU1V8I6p4c0y30zUvDKQRzXERmuWYkyMAQTke3NHtHL3nfTT5mMouSfJUvzKy00uup&#10;9Hah4y8OWNl4hj1e4LXUNwRezQlgskYPYHj618ifFH9pjwnrunyeEvCejM0+oSqn2q4x+6ycEg9a&#10;8o/aB0LxdrNtqviDw9FcS6O2TetG+ASOGO3qa579n39j6/8AFOlL4nm8SnSPKkDwRuhy6rznJ9a3&#10;pUIcnPKeq2S/UydoPZ2ur66fI+vvhP8ADuz/AGfNNudW8TWWm65Zaiq7Z4oleW2bGSCrg/jivLbj&#10;V/Dvxj8VWXhqziNnodxcmUyRRiPyj1IyeBmvIfjFeX3iLXdL0Q6peDy2WEKu4rIScbig6ivTfhP+&#10;z7qVpc6kLjWfsRtHM6wyrsa4jXkdOxpTd0pyn7z2XYqNK0nftZv/AIFzq/in+zvf+Cr6az8PeKYh&#10;pEEIdIJ5cHcOTyvWr/i349NP8KRpV5f266neg2yQRPyI1+Xce+D71W8NWeteLta1i70nw6Ld9wjj&#10;jurrMZX+JlHOc9cAV4xpfh2zh+IFzBqFhbzatdTNDbRBd0YJwOQP51jHW929FfTqaqnpFOV2rb9+&#10;580HQvDVnZx21wzPqIuVVhHJu3oR2HHP41+m37L3hXVtB0FNPtZLvSLO4uPtDzyyZZi38IwOBXvH&#10;w4/ZE8EaDFqOqeI/D1je6jeBS0JPmRwKP+eQ7HPeua+OWlL4H0wOuvztp8rDy7cbR5eemG68Vpia&#10;rkktWm1fXr2OOFSFRygpJ9L200KX7Xfw7i8Q+H9Gu7v7NJb2yugkiwshZzgsfWvzs17VLb4d6Cbb&#10;RY0VmY/MRl3duhrD8RePNY8TSarpa+J5kht132sUknBbqRX198HPhB4e8FeFdP8AGfinSb+/eVVI&#10;juF85EzzvC9vqauEfZJub0bvy+prH3IpLV7Jo+DvCHxG8QSxyyz6pN58MquIi2C5JzX3D8Tfj9ql&#10;/omm3Fh4bje8SFIpyE+cZH3q+Xviz8YvDGveJdbv9I8KRWiPhQqqFk+XjdheOa99/ZX+FXjn4jTP&#10;eSKNOsUXfFLcqxedhwPLU8FQO9bVKalFTdO3l3L51FJydkle/Y7P4Y678UtbnWDRtPuCixAXDhxH&#10;5e7nq2MVk6p8Q/HnhHxXfWt4JpW8n9wXmMeXPVmYZzivqrwV8GvFnh7UfEcOparcW0cjZia1AZbh&#10;Ap+YgdMelfLcvxc8IWt7q+j+JNDk1O8WZo7fU3+RY1HQEHHTvXnN3mkoLZmkKkZObTUlpst7+Z6h&#10;8LPAkHxEuXvb/wAKw34jdUnkkcF/M7kf/rrb8Xfs8eJ9D+IFlc6dqUaWkVmfsdrcESLHv4IXPTHr&#10;XzZ4X/aM1j4ey3tro94JdIeYSmVkzskbqEPofevqPRPE+s/FrUrTVNa1ePRNMtrMqkkcmye5J7jP&#10;AUVpo2lZ/O1rWMZyqKpKV4qml5t/ccD4q+GVpfySm9u1N/ZEz/6MckkckCnfs+/H6XRtS1eLxDoV&#10;/Fp8gxaM1s2G28NuY9zXI+IfFUPgDxAHtWudSiuSY7aYfvfO+bAJxzX1v4o1bVL/AEs6bcRf2fJP&#10;Z+ZG8kIXkjkLuHWpU+WK08kXWTmlBrmjLfWzPLf2h/Gl/wD8I/YapoaQohcFIV+WRo3OD6Zr82h4&#10;1bWPG+n/ANrQvY2rTolwjPjCKclivp716f4/TxCjw3UPiF7uOymWN4ZFwzsD/Dk9q3fHPhPwd4o0&#10;O4uLHQrh9QSINcakqMwhkIyVb247VrQnBWbV76X7GkaXIlGPT8T7TuLH4d/E67t7DQ513aZa5kvI&#10;k+Q7uFUf418eeFdGmt9b8W+EZ5DBJZM9zHcRvjzj/Cvpj1rb/Z++NWj6bIbe+uYLWC1tVg81flWd&#10;l7t788V6v8Sbvw3fafqV7ZyWiXkkeYm3bXYepPU1LXLzKz1MoxcXa7cbaddep4PofxIg0fwp41TW&#10;yItQ2NBC+Rllbge9ej/BnwjFp/gSNLDTrOPU74bxMxG9lbnczHp9K/NDxP4J8ca7r/2V7O6c3Llo&#10;PlbZIB0Kmvub4OfBD4kR+F7fUI3juJHuvs32eWUho9pxnPsa7KlKMYJ86u7aIwc9W3FrzZ9EeF/h&#10;34jmvoGv/EKyeS2ZYZwHBGOin0rjte+HVjo+h+KdT8KXLQ3kbu10HG7zT1IXPQCqvxS8OfE34f6h&#10;Z3OoyRTW00GYHgbKmTH3ZBwTivmXxX8S/Fl0twks32c3ewTRx/Jux1xg8Zrmp05PqvM0hO65lK66&#10;WND4NftO+IoZbmxuDAjxhmErnGQey57+1dF8WvjTqXiq0s9C8OTXEsrETXQZQCXBz8prg/hh8KZt&#10;V8SJr1/p4h0eycAluVckevcZ619TeF/BeheFfFEWuwyC3h3vNIoUGMo3bnJzitazpQndRvZbLa44&#10;c0lrv36nmvwo+Nfiy81K5TVI4oV09FjEhBVgQOcjHX9K3vht8ZdJ8U+IfGLarIsepwWzx2dxu2fu&#10;x0I/Gk8RftKeFZvHyzWHhsX8UkojIIEYyeMsMdK4f9pfT9Cm8b2i6LoVvZyT2Ucs3lHaGc8npWHI&#10;pS1p8rktPLzNeZtR1vpq/wBDzH4rfF/UdKt9MFjeXBuimJ7thu80+g+lXPgq3iNPFHhrW9TtNQTd&#10;OH+1yRsyGMnkc9j619gfCfwx4B8ReHby61DTjfXKKsAgji3rCUGCVx1Y9TX0fb+PdL+x2OnWGmwy&#10;29tGiiM5WSPb1BX5cYrb28Yw5VCzfUynOXPs5WevRHj3x+8fadd2Gt21rdzzf2jGnnmJGEaInUE4&#10;xzXHfBD4oweEbmDUbq0itdGW2KWuxflDr97I6kn3r2yX4v8AhrxB4hj0S605IYYCN5dVBlcf8swO&#10;prH+NvwBsdU0jUItPuvsT3TB7WJiNmSOcY6Z9K5qa5F5XvfsEZwUfZzg1zL7+m58Z/Gj9rHTNV+I&#10;VlrlihhtotsbFBh5AOv0Fe3663hD4y+F21bUr68UBdnkwAbIwvQybeAPevOvA3wS06xXVvDuv2ll&#10;ZxGANNcSqryu/YxSn7v0r1n9mfwlb2+g/EjR7O6S101kaNZJwPndlIDZPbircocr5G1KOt+5o48s&#10;Vs4pK3o9LH5o+FPh1oGpeOrHSobiZbd74RieFicop55Nfon8aP2RdCt47aXS7mWG4aHdaeU+fNde&#10;f3n1rf8AC37MGieHfB1xqtj4jtZbm1RpppMjhuSVU9a8J+Hn7bsthrUUGoaMdR2/uIVRgWXn7wz1&#10;zW1SpUqyXs7+4tSIqKWjW7TVra9NT498a+JfFKXf9k69E9m9o44kUgsB7HqDX6Cfs2fG8w+DZbCH&#10;UEspFmZYmEW75e9eYfH2eLxz408N65q1k+l2bSQxtJNCQgjU8CTI79K7P9pS81Y2unLpen2Vjbab&#10;HG9l9jh8uWfeMDA64pVqqqU6cUuVt7rZDjG796N11Wj2PG/iJZa14U1611O5gnvLrU7vzLWeZspt&#10;z/EOwr9hdJ8e6L/wgOl3us2NpN5UAkeJIwyqyjqK/Jb9m34l/aPEM9h4zs5bicgiF78/JCvcBT0+&#10;tfofcfDvS73QdRttC8SvPFfRssMKsGSJmHPzelTWUo0+XS6S1ObEqE3T5m0lK6srep8UfGC28G+L&#10;bfV9Xi8NSWd69wGt7xJsvOg4ICD+H8q434RfFPw7otpcvFYl5bGZJTHckEyFDxg9c+lP0D4HeNbb&#10;XrpL7UUiSzkWOOSQkxSqTyoH9aj+Ovw80TSYbTVtP02S3uYLpPNkjz9nbbySR6mlGMPchztrSz7H&#10;e7KzStprfU+m/i54+tvGtx4N8WWjeUsDhpYQmJMqOjeuK+P9Z0LxX4s8Ta/rujxTwQPKI5cZQjPB&#10;ZAf1xXvHwb1TV/FesWd61olvaxmN1R04kHRmA7dO9foZJr+l6jqC6bbaBbT28sTCaYoE2FR06YJq&#10;KNP2XNbu9N99TKtOMI04xg2kr6O1kj83m/Z2l0uzsL651r+0YIpklnSfIEQ6nOe1es+K/it4LtdI&#10;1cw6/Hl7UR25t4/mVlHAJxxXt3jXWfCsnhzVNHtWkluJt0bRqO5GMAj0rynU/wBmey8N+DbbV7Sy&#10;Zme2Iu7GbBZ2I4K5qXO6k5XaVtvM0jO/Jf3buyv1PkzSHi+NN94ej1nWrqZdLj/ewKhTeinpuNex&#10;6f44j06PUtD8JaFHa29xiObc4eV0BwxKkkLxXzTZfGdfAsjvFouyQTbZUyqgIP4T3rhE1PxVq3i2&#10;LXRoV5bW99JuVo0YK6t/Dx612/VnJW2ik2k+4OUU0rXel7I/UjS/GHh7wXb6fPba+yyAj7XGwDlo&#10;+6p9K9Cv/iT4R1nVn07SNRaO61S13mTaSYzjgj0Nfnx8UPh74x0bQtP1y9sESJuUtpQRIq9d5r7I&#10;0fSdN0n4WJ4itkS41aa0jmEiJkgYB2qK450+WnOXPfWzXVeRE40+eMm5Xb5U11v39D5V8Z/CvxFp&#10;/irVrm21eO5ubZEaW4uHwXXqQSPavavD99PJCItKP2RZQjSSW2TGJT1B7c+1cfb2ureLpdLuZJYI&#10;1uZgJ7Ullcp03MfU/Svqrw9oGk/DpLtJoo0juGQ2saPuO5j1Ctzx3pSbcYXtorHVXqqEbW5pPZd2&#10;cT400fwloM2iajrX2zz4v3sucsj/AO8K7n4beJPBVj4mjNrZE3GquJbeaOP5olA6dPlFcD+0JYy2&#10;7NBca608eoRKVYRbvsv+8RxXxZ4L+LMvwl8YRjXIxexxhVjmVvmMT8jA9arCxvzJd2rGE/3lBXk3&#10;zRezsj9a/Efwq0LWvE7eI9fvJLmO1iKQxSYESgdzxzXwZ4w0yz03xxD4k8M2FyIrVy0roN9uinjJ&#10;Hp9K+udT/aG028sUhh8J6nKdTgC2yiEsj7x1Zuiisrwt8MvElxAbfVLJLVN6yW0MI+QDqfOPf6Vp&#10;BWWidkrLzb3OHDynSTdaVrWjGLatZdkj56sfHfjjxvq9xEuq2Ok20CMYrraW3E+ik4z+Fec/FP4A&#10;+IrvXfCltKkNw8xaQ6tFktcH1kHb6V9lfFr4I2ifYPFNrGrpphzPDANqyKOrlP4ttdZpHjTT/EOq&#10;+EU02CN8KSz55GR6e1KjFuokmlK/ro0bLEpxjKnFOFnzLa1tT5rsPgMdChg8Q+KPHVvutwqRWwIj&#10;GEPCsCcmvpjxV8b9Ak8IGO2lhiuplCQSIowuP4h7VmfHz9mbw9401yzv9RWWWG3hIlWC4MPzdiVX&#10;gmvEvAvg7wHq07eHl82FdOZlUysdzD+9uPWudVJeycJS3k/dta1n38xRVKuqdWUpS5bS06X6NHGf&#10;G/wrP8SfBWnl7h7+/tJlkiuB+7VUX72R6Yr6z+DOgeE38LaNDG0QaSIQzFCRvI4OCBXwN+0D4z8T&#10;6LqOnw+CbOaXT9NieC5uUG5H3cHnnp61w/wX+NPjLwrpuoRxfZLpLiVhaGbICysMkDPv6V0Uk5UW&#10;7Jpt6Pft+JpiKTqLli5Rb1Wlvke6/tEeJ/FHwP1y4OjXk50S7jP2eC4cyBZG+8UPUD0zXzlof7V2&#10;s6j4c1TSdVguZbq6DfZ7uTIQA/3TjBxXRaDrmpfGa8vdF8RWV02tktHBNLlLeHt909AK+ufFnw0s&#10;/DPgPQvDfi+ztHtbXhNRgjEfl7Rxl+xPf1rKnCNCly1I8z5t/JvTUblrTXMuZpertuzgvgz8Pp/F&#10;Xhm0m8WeI7uWC1YNb24mMYXPQHbg49q7bx54T0T4e2934o03VD/adpEGe1MgRLiLsu09frXln7Of&#10;hLQtR8S6nIvjWS4jRfKtoUbJUA9SD1x611H7R3wEsbmK8UavqV4PL3KkRDsX9/b2q5tRnFKXKpau&#10;yFJ/vuV1Ht8NtH8zwHR/2ndR8eeMbHU5PDItba3h+zCTy97R7jywfHWvui38G+AdM1e28RanoheR&#10;bYfvym9pSR/cGdxr5G+DWnW8WkXulW+rJb3McarHaMo3swHV93aun+OuueIBaeD4NM1cW96kixXW&#10;G/d4I7Ct5xjzKFNcsW9L+etzOpScnGPM10dtHY9+8LfGywuxqMEPggRad9pKW0l1CIBKpPLBNoJH&#10;vxWf4j+O2j6bqNza/wDCvkm8oqPMXgNlQeMD3o17wrH/AGFpWpDxQJnsIwZLdgFWR2HzE9zXxL4p&#10;/aC06LVb6OO/O1X2jCZGQOcfjWPsnLRKWnbUilRpSu7dbO7a1Ob1jwNYyadcG3uljv8Ay2CkvgOB&#10;0H1r5F8Oalf6RcXL3Sbk8wq65xhgehrr/Huoa5FcxajFG/kpnvnBX19K8z0+9ub83cjwktOwfLHI&#10;HPb1r8ywdJqjNtpp/gfVYusnVjyxaa/E+up/jJqWkW+lWay7knVmjzwg7AfhVPTJ9a8U2N1Nqeqt&#10;HEiswG7CL6Zq/rHw/ttZ0nw5JIFV4InLqD2b1rg9VsfKtptOFyxToI41IXH1715nLSa91LmT1dj0&#10;Juqmua7jbRXt0PoD4Y+C7XQtP1W7bdLPcwBV5yhHYg1lfDbRo38VwXdypWe3SRQjD7wx94+vsa6n&#10;wWmpw+E4bd4VV2RAg7hc9a19PlFw940KAyWsLQhwfmBYdDXk1KzTqWfWx6VOirUtNEr2PIrrxJd3&#10;mniGKBg1xfFSy88EZyfQV53Z6jPBq15Ztc+YYnwyPz+Q719B/D/wjbeGfJOs3HmySsxiiHYMc5b3&#10;rhNZ+HyNrkmqQL8zSMY1TuTXRRqRXMrnPVo1Goy1v1RdtbpdPmGdRcPICoRhlWGOnQY/A1U8dQpF&#10;pGnNMrO0skh2hediDP5c1zPiKc6VfwfbVEi8EFc5Vu+7PpXbeMfEscvhWCWwtxNO8brCWGT82ATz&#10;2rSnD95TfdjlO8KybtZFfw7e+GpdBvReMJZ2jZYwRgjcOCa8B0SdZ9RvLCIboyPLjBPyjIPP512v&#10;gvwTqN/pN59uIjunYqueAuR6V9FeDv2Vooo7DUkvdzxRmV1H8R6ge/412yqQg5q7evTU4VTqVFTf&#10;Kkkj5jutFEM9lpNs4WQKfOxyMnknNNvfPEdtbByIIN6ngfMx6AVqeMrk6WNZ3BkvDKVSPHzDJ7/S&#10;ul8Cab/aehvAk0b3CszuT8zYCkkit5ytS5nsZRheo4re35dDyrTBqk2lSQQIIVuZGWRn4BAGOp7V&#10;6V4d+FMkENvFb6lHNM4BCAjC59a8T8TWt1fanpcQR/s0LhSOnzZr6Q8FaDewT2Vzat5rpKQy5zkd&#10;hz6UYiXLTTTDCRUptON7abmN4t0y702K0spIDIpDLKU7k/0ry7wnoQm1uOWZC1tA2cNjDKOoI9a+&#10;qfFthe6dEt7d3UCpI3zo4+YfiM4FeZXWizXs00+lvHLbsu4rHgEMeoBrjhUtTfmtzsqUbzVtbPY+&#10;oD4It/EukG6huEjSaNVXBGGC9OOwr5a+JPw21zwxqlrJsDRZUq6Z2tv4213nw/1nxP4Y1WIX9s40&#10;8BSVI3Bfcn/CvX/id4sg160+xRXEYhDCRS3oOeTiuKnUcKllqvvOyrCNWDbTTXyPjzXNE0iDVzDc&#10;yGONApLr0LMM44rriJtNjWa2nikgMTKUz1OOAa858W6ZHq/7u1v40ZZi7OxxvIOOAah0zTp4dTVL&#10;l3W3IXc5PfHJH417zhzRhr02PGUuWUrLroyL4deIyZZ9RljCyW9wFcexPHFfRnjw3CajphsLVfLu&#10;lV2KjI3t1yO1fOFpps9xrTy6dbFYWlImLfdYRnINfSWpapdTf2Dc2w2r5RaYAZw2OPwrmxf8SNl0&#10;OjCX9nJNvdar1PONf8ZS2+utoPzZCfOBxvLdK57VbyK2WWEWaBQWik3Ybnr6cYqkuoXNz4taW8jU&#10;yQ72MijqBwCfzrM8S3sp88RjGZ2Ykry6qBz+ddVKmlypLon8zKdRvmbfV29C/wCAviRpmnWz6VKF&#10;UoJEG4g/Mx649ahN9b6jfJc2squQDvRRt+6OTivAdEew+1aleTRF5zu2A/3j3r0b4P3ccusJbOgJ&#10;uIZt5PGOvArqqUYxUpK+12c1LESnyRbXZHc3EKWySSTybUuY/wB2/v8A/Wrf/s+600aVHFcSGaa0&#10;Lkgn5jnPevN9K1eO+WWwuInaO3ujGHH8IJxxXtF/4602y1TR9Pjsy7gCJHYjcpPBzniuKtFp2tfR&#10;nXRcWm3K2yR654YhEfh+5j1y+zbOysI2BOGxyRXld7dQ2WpLBpsx+zwtuyB0U8gYqHxTrF9eSWFi&#10;d4IlDy8gAFRkDHpXXeHvCC3V/e3quJHEJDxkj588Yx6CuB6J3O+/M1GPSyuZ3xD8S3N3o3h2aW6Y&#10;jz5lxv4ZQAQCPxrjrySS1trYhAZHXzVbqBu5xzVLWGWWAWcloXNvO5jVBnBbjn8q7q38KeI9bMl1&#10;/ZjpZ2UCr5pG1Tkcj3x7VEEklqZvmk27Pojf8JXaXysL/UhIY4xlRxsX/Gm+Ov2djqF5a65Yarut&#10;flLqTkn6V4fEl9pc/mzWTCOUuFJztfng57/SvZPgv4imvr2/sbbUisDD5/MbaiN3xnpWtnBSkn0/&#10;MdOUajhCcep6T4z8Kack2gWaW+yOCz6g43E9S5rlXvrUKbWwuY44bMNJO4+8NvOBXqWo/DGaWKZ5&#10;fEUEskyFVIO3HHH4fhXxB440W+8I+ZZiZle+YxSYOQyr/GO+DWdGDlKz0udGIqKnG6jddXse8Wvj&#10;fTNWHmSIUQuUMpwCSOOte6+BtQtP7GeGPd5ksrYBxzxwR0yOOtfH3gjwXJq+g3KfajEYJ02gdm6l&#10;q+mtISGzjtrWa6EgijAMhXPIGQM+tc2OfLou/U6svnKWrW63OY8VaVqSabf3enBTc7CrBhjfk9BX&#10;nfhX+0rnRrpLiwktJZQ+FZeDgYJz6161e/GfS/CuhX10NFFzJayopjc/MxY9vSoU/aj8KeILG2af&#10;w46vJ+7CqPuM3oRWmGhN07qN1fczxEqXtHerZ8r0PC/DMkV9axpcRLKsORtBwwIOK5rxaLHUvtFv&#10;PbvbBJBtkBGT9c1u/EHR7ax12z1HSbv9zKNz24/5ZN746g10Hh7xjpXiXTr7TNa09Yp4H/dyYxvP&#10;bJrvUrar1PLaunB2vt6nB+DvBMegaLf30RWS4vPkiJ+8FBySvSu61bwnNLb6ddvaRy75VdSPmypA&#10;B57YNZ6Rfa45rVP3aWkR2oxzsZuMZ/WtvwfrkOm2kMXm+aUba7MScFuuAeBSlOUru5UKcY8sbWVv&#10;xOY+KrWkOg6lGIsTNKjxsD93YMY9q5Lw94utxokc85ctBGAxyercEDPSt/xdepbSX32iNZUYbsD5&#10;m2k9frzXhl74gglN1p9patEX2n5juLZ/pXTh4c0LW63OevVaqN36Wse/eLNS09tK0tFuiCUTcAAc&#10;BuQMjvisLxLqWhS2SWcpZSVVhKoAOfTIrh31bT5pI7Zoiyww8jnG7GOtcxJdDUrG9nCMLe0QRqx5&#10;3OvIx6k1tCna2+jM51t9tVb7jtLa7htbk28MkjJNCOAc7T0z+NaHiHSpl0yGyR9oKidiBw6g/wA6&#10;4rwUNQWa3nliBM0bKvoeM4wehFfQXhmKHX7TUdPkhWOW0ZVSY9HyudhpzfK79iaa50132PHPCviC&#10;GRWgZWWTb5flqMhAh4/Out8SavJol7a3ltFuVQpdFGQSRz06Vz+nW9rb62EaExuZypBPPy8cj0r0&#10;nSvAera7bapb29sJWMpMRPCYxim5RUrvYIRk42W99PkeQ+PIx4gni1O1H+kSLnyzxtYc5Ga53wiL&#10;y9ttQV8vM0wVoicYCdcj2r37TvhB4h0zTm/tKwhhER+Rtw5Oeg4OayrXwmUup7i2KoZUYnByN5wD&#10;79BVTrxlTsndIhUJc6bTTe6LXiP7VrmiJb2i5mgYPIw6fKu0KMV778KtLi0Wy061vv3txKgeRVw2&#10;1jzzXM+AfBSWazTPqKB9uVhx1wOhr2bwr4V1NY5L+KzEssuQXfhcexPpXzWJr8y5FrZ3PoMJQaan&#10;Le1ij418S6TBLLZ3GitOgXG5QW27h1A7CuJ1C1tItOjjtoXaWYHYSuGwegb2qjrN14gsLuVhZLPI&#10;N0b+WwbKH096wrTxncx3MMEsG+ZULLnjZt5Ge1ctKDetjpnUirp37bHkN94J1a1KQThYZjOGjU55&#10;Dcdua9R1P4Pa5Z6c8ltc29xKybnCDDJx15zzXl3iz4gzak9yPP8A37sAjNwQ46AHsTXpHhLxxrlh&#10;a6ddPGXLDaVduH5xivWl7RRi/wADyYKi5SWtrbni2ii+0vVYLZ7yMPHKDNkkkg9RXunjfwnY62th&#10;cxagqJFsDDHDHPtzitXW9DbxzcCLTrS2trsA+fkY5HP3h3qrrHw18T+GrqFkt47qBkVTGsgJAHUn&#10;PeidTmaezS1HGlyKUbc0WzxzxZpN1b2f9n2zI225EhdW4b0Gf6V5Lq+g2011qDXMRa8Tau0cKTjj&#10;ivozxPotx9tjuRD5Kt80kZb7uRjAzXnl/pMesX9zJblkk3FiSCAdvA9K7KVTljucNejd/D10Ru6D&#10;oY1jw/DBdYHllEkIXJ+U8/WvQ9TsvDvhhY7S2hEpu/LXco6n0OKofD7R9UktLi3kjXiQoCOpxzk/&#10;WustvCtpJqlnBc/LtnRsnkfLziuOpNq66HbSp+7FpK9rXZ5nr+omyVfs/wApnmEKKhyxTodw7V6D&#10;8OtbsdA1CZYEjUXKiJ3x8+7pjPYVzXxsjs9P1dGtfnkOCqqMkA8bjivOLfVP7L1KzkmiZ4S4DADq&#10;WH+NTKHNG3chVPZ1Omj+4+k/GfhvSr+7tnsbiNLohomdWBY59R7eteBax4pv/Bl5pMF4j/ubsRzA&#10;DcJYGPXJrnG8Jau3iG01SG9EMDXLAndgKG5yavftEXBe4tLZLvzmSKMs+fvdc/0rfD4aPtacG+ZN&#10;a+RliK7dOpNRcWmreZ4/8Tp4P+EvuDZ3D+XOTJDt+6iv2FeqeFLA2unXc0b75be3fYAesrjFeTeF&#10;Ug1+WOOW2Z3hcRKw5bk4r23R2SLXYLC1imCwzx+YgG4bk5bJ5rtxslGMY21itTiwkXKTn0k9Pmdv&#10;4L8LLbaTHDe/NdyQCedGH3c9B7GufstOvBfzlBsySqnPzbTxge1e3eEv7J8UahdFHWzvCpjcSBsB&#10;M9Tjg10/in4A3uk6fLqH9rJdrLGdhgO1QB19ea8aEneTtp5dD2HSTjTSf/BPlvX/AAq19DbWZd5I&#10;/NBQY75+Ye9dBB8OtN0m4S/igd5VkRcbeBgc8VRt9Va0uNJ+2MwWO8UJz8wZm+VjVX4leOrqG8vj&#10;bssghviW8tuQyHBBU+terTU24xT6O550vZpOTWt0cR8SZLzU7m+klDbS7KUb+7jAwKt/s66DFY3c&#10;kGMMqS3LE8hREvT61wMfji81zxBPHPC0ccoC4xxjr6/rX054ITTdI0DV7vzAk5hnhAcAAeYAA2a7&#10;a/NCioPrY56CjOt7T+W+rPCNF8QyahH4iaKdkkUyTKeMlienNd/8B476z8QieS3d2u7OVPMODtbG&#10;d3tivAfDmgXiRSSRNkIZfmBzuGCc/jXefDL47ag95Y6fdiPcC0QkVQMAjA3VpXoylTqKCTVlcmhW&#10;jGdNzk076FjQdYtH1aa2uYWeWC4d3kIHJzkgj14ql438TvqQm8ttiM4EYA2jjtVrUtNhsUvtVDkS&#10;3LMxycZ3dcj1ryK4aRLRpplYxzSfuyDwCKVGCdn20CrOUYtd9T0VblYYrmEuFfyUVyDwN55r6T8T&#10;arpei/DXUbNJhBe3UCSR4OGlA4r5StdMuLnRZrhAEWS5hjfPJ+QE5B9MV7T8ZY9EvIPCV4Z8oulK&#10;HGeAytx+Jrmr006lJdOZv7jWlNxp1WkvhVvmyh8K/EU9oY7u2UvPb2cmEB6ybeM14vdWmtazpOsG&#10;a0mNy2oRM8eCxbJycVq6Z4pu9Lkaa0jDb5NoQjsRjIr2zTviZJpHh6S/i0xfM89YfNkHzKW5JBq6&#10;l6c3KMU22rfIygo1IpSm0knfQx9E8JeINV0vbOHs2QCKNcElF9xXseofBLw9YWFjcX/iGQERDeWH&#10;Ck+3Y1wDfFzVbXTmu7WdJC+HbOPx65pG+IsOp6Gsl8/zzSkBT82O3FcL9s5J6KN9bHfF0VG2rlbR&#10;slTWodBmfT7a/a50xv8AWumVYKT09810d6dMMMN9pcpRFmXbGO5Xnn3ryGTSprdJ3tJQ4mKE7+qB&#10;euc1u6/rOoaXoIxDCAsgl+TksOuW+tdDjey7smM7XutEtPI9e1HxIdaW1vrjarzrtTAwSw4JA/qa&#10;57U9IfU7ZEnuDH5CkNIMn5fqOpNeZab4juL20slcGFDG2RtAVATzj1rU1D4ml9Ogt7FkjWBwxlf7&#10;snbawqVScVZdzT6xGV+bt95cS5XTbWCzlZ2sriVhGD99gnU+wry7w/4ihhu9StVhuJFWQqP4hyeO&#10;vSvrmDwFoPjrw5Fdw6kxuLaM4EfyhXA3Mo9a+cPD2i+VcalbWVpNdyE4yq5LEcdKdCcWprqtzGvG&#10;SlC0lboMh8uYLbXcLvA7AbN3mHOcjA7flXZ634MWbS7rT4NNupHDiXPl5fpxgelb+ieMbfQFRLfQ&#10;sagECl54+IyehGa6O28VeJLO5ur+6u3EjSeWCUwhyMjB9Kc6sk00tnp5ijTi003e6102PGvA9jpO&#10;ieGtSeTTxFqMkrL5jKS4xwBz0rjUsmT7UZJAUZQGYZzzyMj1r6Gvf2hItPmFtfaFb3SE7Zl2qzfN&#10;/ECal8R6Z4R8aWDTaXfQ2UkYVpUk4dgP4QT+greFaad5wdpPfc550qcopQqJuK22ufFt+8kjIGDm&#10;SB/lZjww7cVrR6jLZRLKhL+Y7CQNjHzdDz6V2niXwPfaXKLjyxJayIQLhTvBJ42nHSubi05bhbSJ&#10;oy6TONwxgYWvQ5k0rbHBytNrqSarA9zpGnxNIv2iVtjqeC3pXa+H9C8Sa3Z2mi2s8UJjQ/Mx2qmP&#10;Vqda6dDrXjXTdPXakUNsBk/xFBwM19IXngKa20+ONzGJJvmLv1RByAuP61w1qvKlprud1Ci58zu7&#10;bep4dN8Otc0do5NSuIZwmAjRtvJ+mK9P8I+PNNE2o21lYR3OqT7U85wD5SKOn19qw5/Fmj2P+jWt&#10;yLqVUyVC4QEehrlnu7SxVdVsLdo7kSCR4EAJIIILE+lZ6y3X6G6Sh8LXn1PGviX4T8jfeSXKyNLc&#10;Ody8YOeVpbPVYEsJLaKzja5VRKJCMkgfwmqnifWY9SgmtSuTJK0xf0bqRWj8JPs8usW80sTSMrhG&#10;Z/uBSfSvTvamr9EebvV00ucWddv7m12yrJ58lwXkXHzYHAHPau2a4a3gESyYZ0yoPy8nggnuKm+L&#10;0AXxk89qipahlH7sjHTmqmp3WmXWp6bHAoIY8gngADkHvTWqj6XJ1Tkr9bep7548u4f+Eb8P6W1w&#10;P9Gtz5xB5LuMg4ryO51JY5bVSysDEm4NxuxwawtX1EG4gByUiOSOwOcD61Wk0y+1q+it4bdyY2zl&#10;AfmVvf0rGnT5Vv3ZrOo5PRdl9xDq1hJbatHewQfIdrbRyvB7e9d1d6amqalNdR8F9m0uN0W08Yx2&#10;IrmjbahoN1JYzRLIcbxvO4RZ9ff2rWW9bzfsb3yOwXzBtICAdfmrZ3aVn0IWl00ehz3ei3bX1hql&#10;mXNtGoiaIZUEDJK+1fNOs3t/qmvW4iZ0tvOVFYcLgcV7HbeKpWl+x3Swl3O0OBg4+vvWjd+H9Q+y&#10;ywDSzJFGVm8xMfIuc/Nipprkv5iq3na3T9DybUraa3uTbeaCry5K7eyevtVnWNOtFClcxqTkBB7Z&#10;/KrurRm5uJ2tZVlGzczHACnuPwrmLnUfmWISgF0A5zyR1GapdDKbVnc63w9bx+YQl/PCUXzNwckt&#10;7Vp6lcWMUsMrynzmIH707CQ3qcHNef6JrslteugYbCArE8DHsatW2kSaw11cxyDcq4AHJU+2avlv&#10;uzNT0Vu56fqlxpViA8PJgiVnBb5SzDt715vqvim6vbO3DSZTLFB0JPufaqGqwT6eqW9y8jSSRoST&#10;z39PpWVcTwpcGMAOgACjGRz3Hoa3o0lu9Tnr1XstD02Fz/ZYnQFmjXa2DkEv2FZ2l6p5BSPOTKMF&#10;SeB9MdK0PD0Vxd6I1tCpcG4G5hxlR39sVfuNETRdY06S9hBDMp8tfmIGeD+Nc7tzSXqa3dov0uem&#10;weG5J7eZreIwmOwLgv1DHvz7V5PpU+y31LzNzPwJGPOfpXu17fw3ra5tnk8l7LOFOOF7D6V4ppOr&#10;sLSR47VQGIDSPycdMVzUrvm9TrqNK1n3OusfD91rNlElsojRl43Ag7R1yK1rHRrbQojFKyK0iMRO&#10;OGyK53wprk9ndFnMnmMzBSpOEU+np9K6nUb1pI0inO9kPzO2Mc9O1S4y5vIanFxTW4mteLZE8MTQ&#10;TTDE06nludo71V/4SCe60+ymXl418tGUDLKO7GuC8X6dMZNz3CSJwQi/MFH19ay7PUfJjji884L5&#10;GRtHtXTDDpxuu9zkqYySla+lrHQa4t1qWn2wti0TQ795Vyuc9yO/SuK0bQr+6lVV12dGZSN3BwPT&#10;NdNu+zxOWZpjuywU9N3901Np2qbIVVUyA33gRlR34H8VdlNOMdDkc1KSbPL/ABFa6vYXLIb9bhRy&#10;Nyc4xXl9xeiW/SYx7SQQcDALCvb/AB+ALiE8IHiXknJAxnP1rw0MDcuAdzD5v8a9/CXdNadD3aWk&#10;KWvX1N6G3jYqfmz64zgVpLa42qE+b2O0kdjXOrqLqTyRzgDsB7101qxeUNv5ePGT6DuKtnsU5Rex&#10;PBbr8rGTOWOOeCR7elQa+QNHu92QQ4YAHjcByfyqZZVQKqKAAnO4feNZ2pT7tGvySM7hjI6Z7VdJ&#10;e/H1OHM/4FX/AAs8aul/0Uvvzk544x9awLFi27aOx5PtWhqEpFttIxzzj1qlpAHzAp/Ca+ijsfjt&#10;V+8UJAcsd3H0qzaOkSODGH3KeT2PqKj2n5/lHfj6VHkMqiqUTFj42ChQ2MnkEeldGJleNSDnjp6G&#10;uUYY4DYHanRlk3Ycj1xVWFzDpgDMpPI5z2q/Gils4xxWfFES4JO7Pate25JDHnoKLWuI9e8FXU89&#10;qoklAiif2J9q2tZkOnxxyJKshkYqfWovCOhrb2MbOSHdsnAzx2zV3xPpKtbybAW+YvlegP8A9evO&#10;k06vlc0toeP+LNdN+4JYHYoH0/rXJxybGyO/5VHdIyFsjkMRWZvcHlulepHZaGZ3FoYmI3Ej+9j+&#10;lW8JGrfNltxHHeufsMEg459TXSWoUyx7yVUYJIGSPei/4FI4O8MpndmQ9cdKs2Mu3jGea7vxKkO1&#10;zE6lepwMYzXJmxCgMjgnHNQrDtY14CuX+fGR0HOPpWXOhYnOen5e9XLFFDZyR8hx9agkbDZLcVLe&#10;xaKU0f7oHPTP4itfw0yBZiTtbqD1FZsin516jFT6Y6Rtx3HfgZFJmtJ2kjprGQvMpJKnHU55Nbku&#10;nyzAfwqDtBPHuTjrXPWcwdgMnJI75ya66+u2KFN2zaoJA54rCdz18PZrVkGqxvHaLK8u8hBHkDt7&#10;1zOj7TcKCM/MMgdeKs6nqAktWQDZjpnuPWqXh8M1zASMhjz9BWbXus1571qdvI2dfWKTVIEUnaqA&#10;H8uK+uPC9xZWGk6fDbFRMI98ko+YnPb6V8txWsVxrO6TOwcnHHQcfhXtWm+Fr2SyS4s9WDrjBj2g&#10;kYrw8zinGCvbU/XfD11KeIxM4UedyVtGrpL1Ow1HxLeXTNE9yUUAlQCQvtj0JrxKbUPOnvradUMb&#10;KSJZMs6gdAD2xW9c2eqRJIrTLkHOGQggV5/Kf38ylBIyxkNtGBz0/GuPCQSbPo+J8VUmqPNTlH3n&#10;u9/I9o0O4iGmRC0nEscYCtjglj1rQkg8wDzM/IwzkcYryrwtHqkoIs1jA/555Y9O5FdbN/a0ih5Y&#10;YSTx1I/lXPXoqNR+95npZXmUp4WDeHnpG10tNDktYmj/ALWcgEfOeR2GPSvKfE7PIuE3HDHPHPOa&#10;9t0bw7e6hrdr50YiiZmDy5wmAPU1wnjW/j029mjsrxJNjlWKDKYB457mvbwi1iv7p+ZcQpunWcrx&#10;TqPpqZHhi3kWa2DI3CjKkEHpivfBp2+ZZQEYJAFGDjnjrn0rxvw/e6jfSxq94+Dzle//ANevofQv&#10;h9a3qyPNd3p27dyq4G7P1rLHSUXq7HHgKMp0oqEW15nm/i1tR1N1aDHmwWrW8jD+NQ28BcdTzXtv&#10;wse1g8IWSTzLBcxSScMwVsMfunNfOuuJDZ67qlg9xOEiG9SZDtIx0IyMke1dR4X8P6fd2EVw9rf3&#10;C8kyo7Hd7cDiufG0Yzw8U20rp6DwFSVPEzlGKckpKzfmeyePfFtvqGlnySFu7dlki2nJOzjFfMN7&#10;pMupatd3d2sKrnfgn77DovFenanolmBa2kWmSK9z/qwJC0gweS3cV0DfC7TNC1mTWtcASwhtt1rZ&#10;M/7y5mUZ+712juaxy+VGguVN3d7d2bZjTr4mUZTgmotJ62S9Tzzw6q6fqdvJcyqzOjSSBfmxkYx9&#10;BXsfivXRe6LFLDbGcxSbCFG3KuMLx7V88+Crw32uzXDoIxPIxEechATnaK+odIgE96bMxM3nLkbB&#10;kKU5HH071jmztUi2tkfd8HRlPKsW4yUU5Nba6nzD4pW/TxFePLYNb/6F/qW6qrLwTX0/8INSkuPD&#10;1l525jhwjAjcQMDv7V418bNYK+L9Xc4ga5tFCxkZIwMc+levfCSzVPC2nShRvVnIYHPBPt0qc0lz&#10;4ClJq1+Wx8ZlydPMsRFSbs53v6nveg6Wda1AWu8AOAXYcfKpyBmvHf2i9Kb+x9ZX7cJfsaxRgJ93&#10;LsOvuK9Z8KR6s88ghkjgaQBBMST5fqVArhf2i9Fl0XwZNa+eJt15EXkZcNIWPLV4WVaYqj/iRee1&#10;nOnVTenLsbeg/s7eGNQ8F6LOmjO880Cu87zMpyeSeKwtE/Zv8ISRvNLPdKsI3Hy5WH3umM+lenah&#10;8SdV0NfC/hTw3oxv9WvbGGSKMH5IgVGSfr3qjqHxL8d+CrueHxh4csJbOTHnvbLgWxJx8/0rpc8a&#10;3K1Z+824py1a8j5VwoX1gnbRu2xxvhy6j8P+KIfCFxfy3sU8RubMA/MnojMeo4r3WaDTbS2juriP&#10;bdRzA+Z/dQjpj07HNfIPiZmvPjNodxaSoqTWIeB0OQy4OMGv0RvPB/8Ab+k20jIscir5UgfhZARj&#10;ArlzHDcroNfFOnzSXmXQmv3i6RlZHlEvipdUsLWFXCvctJEyhcldpJVjzgg+1Y+kR31pYzxZC28R&#10;b99gqS5PIBPX6V2F38Nb/SInnuLNLWKPlJFIcLjjkZzyK5/UPsV3HaJDfS3BZvL2A4XLdcAda8mo&#10;mm9GjS97anHa54fhtzCVuIZYgQwIyuVbkg+prW8PTxQTMFYKHUkeUceXglcH610eueDF00fZZpIg&#10;qYeNpCQVDDt/hXn7xLpuobd6zo3zFz8uQOcc1k3dEP3Xc9U03xdaxNbeZAjSqphkYnA2dQcntXR6&#10;x4s1OOOM2U4Yo3L53R+wHrXg76nfXEuf7OjWISZ34yAnYdelb8HimWPdCtsGjj5YR8KAe5zUrmRr&#10;Cae9ynf6xrLXEhSGLc7SM8skYKFickAfyrd+F2qXH9oiXU5E+zAFpeyk7sHH+FdDoUcOtymOF1mL&#10;4QI/ypHu7n3o8eafB4d06609IPndsCQgZZuu4e3pWyeluXqdMe/N02OJ8a3WzXtXayKfZnUShVGw&#10;lO+K7Dw98WJJ44YLNriPAJyqqM8dD3IFZemeE59SutPupLqaGMQbJHwDuXGMc11sFn4b8Pi6isbW&#10;QzbP3krne3rke1DlG3Z+RtTjK/keM67c6tqutS3M14TLuxl2JRfQgHgGuq0eCfTmLT3mEuFbzZMk&#10;bmHGEGRTluv7Xtnik091ZZC0UgGd6t/C2M8+le7W/hy3XSbeC9VxFEnmPuxuXPOTW0U2iYxs29dy&#10;z4da1sNP05LSOd4mm+XcS2Wb+JiO1erWOoW9vOLttEcy8q5dt24D+6Kg8MaxbWulWktvaxzqyvtV&#10;AD8o43V57pniy31zVpJbr7ZAgzHDbwLuICnG5vTNdkF7NR99Nu1lbRfeRJubkuXRLe+532q3WqXF&#10;j9tsC8ZWfBiiG0kt93J9K5XxX4L8Va5aQ3N7DNGzEL9mXlSM/eY16jBrUMcEsFtcAyeZHtG0b1K9&#10;cgcCte4v9buJUml1FlijGWUc4+vauqVGMtXKT0V0trnP7WcdFCKWur3sc14f8B3Xh+zjht/Jt7VE&#10;Ejr0LMeTk1oWGu6rPeRI6t9lDZyMlWOe/wBKp+I/GtiGhW38RxqqoWlyBIOPavNtR+Phgmggs5UZ&#10;SoxIE3KfwHrT9yLtGUkl21uEYVJxvKEW330sfRWtXehyXTy3A82aJMlVDBQFHr0NYSeK4dUhmNmh&#10;jdoxGkbLg49R/SuZt/Gx19UiMLyjaNzKNyqp6ksf5Vb8MSxWkkUYeFY1lbCMPnwfQmtXV5pqzVnu&#10;7WZh7Dlhqm5R2V7lZJ73RLK5knv3uFL/ACIE4iBOTyOc1D4fh+2udSdGQbWTzXPLFhyADzXdyXem&#10;Ti4i8xPm3bATnc3p9K8DXxBaWianG1znyJzIoV9qnIxxnqRWNVKDh710r216o1p3qRn7vK9Lu3Q9&#10;i1eTT7RluPPQOYdqooyxPsTXzbexCx1Rr2CzEchlAVW5JZhk9f0rptM8Ux69cw2csW5+gbo3HcEd&#10;xWF4+0e4juEtzNLPJGfMVlHQdvxFcteXPFNLRP8AE2oU+R8rbu1+BpeJviDPLEpuoohLCygvLwsY&#10;+nc81rR65qt9aRwWF3G8kpGTGQqH6Zr551YKsq29/bzTCb94Vc4Ix3+tdppjqt8tu+LSF402kHLR&#10;qB7VzKvJu7b13N/YxS0S01PXNU0cxX+lSXlvG1782Zh8wGBwxPfFeO+OvEE9pfTAXom3Y3gjBYD0&#10;9DXrF5qln5trI8m0xlYkdn6rjG4/WvnHxnOj3kk4hTGcfKd29lPX6Vc7OVltcqldbrobep+MY7OG&#10;4XyDGZ0XGH44HGetcTp095dauGF66SSMAgjQBFGM/nXdeDdS8PhdRmlt2aYIAhcblVmHJGemK83g&#10;1W00jXXuCZ2QHlYxvBVl9+lOMbdBzaXoea+NPt8lzLaJGJbeG4eNW3Y3HuTnvmpLpILbTbe0Zwjy&#10;fMQhG3aRgE+9Sy63Bquqxqli0Qu5/LKyYYIM4VvqaqeNktrPXdSgjACWxEO1hjJUdvr2roT1ivI8&#10;9r43vfQ4O11aS0jYQxtubKNnnOeM17J8MLy20zWkijdZBIhDnHQla8ilguHtwIUKkE7415ITsSeg&#10;rofh7NcWTXMaWqyzTNtTeegUdqdfWEkGGj78TufEF5pceuWU6QFXyd25slQWPJ/rXM3XjnTrS2mF&#10;rOEDTOGufvLEuepUferz+18N67/bl5Pql5GE/eAQIwkZQ4OAcdK9m+G/wTs7y2lTVb+CwjJYxecp&#10;DSqex7VyTcIJXlfY9OEKk2+WNj518deKbaWJTY3M90ek9zLnYQf7gPQmrWn65YWWnytPAd8MXkyN&#10;uyxZx159qsfEnwalle3dhA8flWtwoXYcRlcZ59TWTr+nWFto8Mk5K+fcEl8Fiqp0J9jW0JRcY26m&#10;coyjKW10Y+j3Nwt7Giyho3QYLAgE4yCf61P4ktm/tK0i+0EK5DFwxGCSRjH6Vv6zmfTYbiALMEUI&#10;Mfu96noRnr9RXo/wd8KWniW31p9QsTutLUCCdSSVmDZX2471FSajFyeyNKdFzkoLdiaNr+o6Jdx3&#10;s4dXjQxQShgSUUY5HUVxsF617e3Nzez+aUUzTlmOz5TkEiu98baabSSKC3kAEahCTgtu7jJ9Sea4&#10;DxPp39lW7eYyR70Ehcjd5yqOgHesINNxfVnRUUoprpF6+pkeHtRj1jVLi5v4blLGZ9oMRKq4HTIr&#10;t9G0awuPFs97b6tGBZGPyY5mPzkDsD6VwXgHxXr11f28FghKhCxSeNFWONepA6Z+vNddB4IbWvEt&#10;1LbXZEMcD3BERBd3UZIx9a6KtO3Mm+X3fUxoyuotR5nzDfGl3rQtNSm1CF0keYOGbpJvbqvsM1m/&#10;CHwRqWq41S7DS/ZpFit42b5T359AM1P4h+J2r39lZ6allbvb5RX8/wCaVTn9DWgniXUdP02Qo/lx&#10;Q3GwJFhAWPVvel7Oap8tkmxqcHU5ryaS/E6zxz4a1e81gaZo1huu5Y/LMobgDqdnr7muZtfFsmk2&#10;F3oPimAX9tArHeoxLAwOAFJ9+DSeE/FWrafjxKmtowhuAghk4ZRn5ue+e1VfixqBk1rxm4jWWBQk&#10;qKwxhpQGOKmlSfNGm7W77O4qlRcsqibT7PVWOn1XT7nSbUavdGKP7VCn2SSAqyxR44XJ/ix1rS+F&#10;7w+KLa+GoW7BnikVQ/R41B5bFeW+ApNN1fTbHT5bwkSFtiO2RG3Ucele2eCNSudOvNVtmhVjbxBU&#10;dRg/Pxgf0rnxsVTi4v4r7+RvhJ+0lGX2Wtt9TzzQrmzt3gsppHSKJ/k8iPzJpGAwFGc7QMHk12Hh&#10;X4gadDeT6faxtbiLex8473lI52uR3roPhd4J1DQ9Y1fVdZQOoUGK1i+Z3ixjcx/hIHeu4j+HPgiE&#10;3Ooz6TcQSxlpeZsqxk5w2Olc869O7i7vTS3c6aVCryxkrLXVPsfMOuaD4n1PUV1s+CoIbTb5ksqs&#10;R5ygnkgkcH6Vl67Fc6lcPY2OlafbRyRIcDPnKWHRTnGK+lW17w/L4XvrG2tZLK38zaN8xlUMzbis&#10;Zbnb7V4PcQP/AGpPJkQbgURcZYgkBdvfkfpXfh8S5X0ty6Lc4K2FUbWd+Z3exgWFrbeEo4IHllvb&#10;qRGQxwnZGmfVuprtPBOuXGiKsF8gNjdthjwxTd2Jrg9anlu/Es8MFtugsY1jLrwZHYc8niun0vTd&#10;Q1CyttPuINsZmJ3DqVXkZx3HtW89Y69dWTS0l7q20R3nxkiXTVsVe5doWIj3qTuaNx94/wC7XB+I&#10;2gtfCukW1nDLHLhpmmIySijtju3X6V0XxG03VLqG3nu43a2gtvItFVCTI/csR0FZtnrEH9k2KXtp&#10;crGbZov3QEvysCOB14rKnpCHXU3qq9Sa2uluZ+heL9YsYtP26i8lnLhSSQcDuSD+Vey+HPCenX2v&#10;WcCwWuoNNIAuAMxykfKOPU9a8K8H+EbPxBcpYaXJMsVtFJI8042mJV+Ztw9+1fSHwIs9E8PeJ0W2&#10;iubyQv5nnt8kYccfKDycZJrhx01FTUZOMrdPM68DTcnDminG+7Z9efEbwTb+EfBY0fw/YiXUXYXF&#10;7JGcbix5Tf2x6V8V23jSfSrie1vr6OS7t4WdEZQQpbgAH1969U+JHxG8c2fiQ2V5ZQ22izow83OH&#10;lJGQSewr5F0600vVvD+t3ssAhMdxi3uWYtIeTkc9gK5cHSbcpSVou1rdOn/Dm2LqKNoxk21e99F3&#10;0/Q5U+FLWCaS/iikiklEmIiuVkLdTntzXJW8N1beF2tX0pkee/L7ixHmbBwVHfGa9a+EWuvqfiLS&#10;9HnufOt55mi24yWCrkHPavQfGHw9kv8AU76yt4YvsonEu192VUcZUjvXuyxnJPkl2vf0Pnlg1Uhz&#10;xfVq3mz5w0PRNRPhTxJcSHbZO0MTFxy77siFPU8ZPtWx8N9H0XWdHu1uZJRd2l1DLCgOFCknPHuR&#10;+Ve5fF/4ca5o+iaJL4etftGk2kDySRIMyLNIPnkcfTgV8t/CfVnhu2mNonljO4EknrtH5VtCsqtG&#10;covqZui6VanCUb6PdaM95svFUV54pf8AtCMNcQ+ZGcYI2RoTg+tcx4d8RXniC71WzlwgaKZYWjXY&#10;AoyBgd8Vy2jaL4guL7XpbLSLi9uHZgDBG0oUOwLH5fYEfjWx4Xt9c8OatDHqdnJa27RApC6bZSd2&#10;TkdRXPyQSeqvZWV+x2KU243Ttd3du543N4S1TULyC1soZbmeFGLnJJYDqa63QtQmsfDniORkeK4W&#10;5tRGTw6urfd/SvcPCd9b+Gtc8QeJZz/olnCxgt0I3Ss/Tj0HeuE03xB/wsHWL6/khhtYC6yXMMQA&#10;+7/FzXQ60mpXj7qSu/PexgqEYtWl78rpLyta5h+O49Rl1t9VQbY44I5JB18xiozmuo+D2n6fr1xq&#10;hvruCytA/mBn5IAHO0fzrlfivqU8tvGLa0aOGNdmzgNIoP3ic8Cuh8FfDW4tPCK3Oo3P2V74FIe/&#10;7sgsd9FVqOHg3JJtpLuKnFvEStFtJOT7Fv4h6Rq48TQG3mS702cn7LcQ8IwIxtz0GK1YoLvTNC1D&#10;UMIZUuVtsKMliFOw47465rs/C/hMaNob2OqanFJYoBLZyqcgMBuIx7noK89s9evJfh3qV3cTmWa4&#10;1jY3AHlqsYUAY+uKwpz5kkujS9TacOW7d02m7djlRZTX2mrKweR5OqEYLMTxwO4ridBnkjvriK5y&#10;gjwWVucKBkqB7mrF94hazS5VZJAUjQK2fulgQQvuc1zGmXc8gCNG2ZC0hd+qjPIyeor16UfdZ5dS&#10;aUkr6nWeH/Esl5HqNhcR/uZ3ZoFb7wYfwr9ayPEEyRafaWcjhfs0hJcIcsGP3TjsKSznVLmzvoJY&#10;1FqczdyzqTk49xxXsfihLCSylma3RZZk82HfjaEk+Y1py2ktDNXcWr6o4vRNQ062v1ne2ElpPAFZ&#10;ZBkA45I9BUHi+80q4uLcWGiwebNhhcBsLEi8dK8k1XxItjHLYtbHduJ8xW4Uew96r6frtxcQxxWk&#10;ScqVEj9ffNdMMG7qf6nLLHJ3hoT+JdMmkvba20+R52lb95jklvUn+tepaNpum2mianpMdypvjC0t&#10;zIFBCBR90H1FeUaj4rayTybULGSmx5V4JP8AsmrXh+U6Vba3MxzJNZBVLdmkPOc1pVjLkin8vMyp&#10;Tj7STWumvkvI9Dnaa90Xw7o1vcFlkG6VjwTzwceuK9A0R0+12UceVRDhWbnCrnOfy4rlfCmmzzWO&#10;hXhnGxGcSMB93g9fqKraLrzC2kvEI+zzXTKD12xgjr6ZGa8StrzeTf3nsUrLlb6pfciLwrqyhNdu&#10;FlkDSXbtEUO0sFP3snsD1qpc65e293K9zIJGC7nGBnoCOR7V6rD8P0h0eLxFYIJrebi6tUBZoEJy&#10;zhfT1rA8ZWEOsan4ejsbYFHtJDPInQK2VG4+vas4TjKbt/VjWVOUYJN66fO555qU8a2N3cRO06yI&#10;7FRxsLcZPuK4yO2e3axuJotoaIBFz95RxnI9a7jWEgsb+HSTLbuYwNwjbLb1PRj/AErP17UBY6Zb&#10;W80O+ORmDMVzsHHyrnoa9KC8tzjnZ3d9vzJxLbyz2JkJOxvkVuHZc9T7DtXU+MrgW5vbd3aUIqsQ&#10;BnAccD6iub+GemRax4lW8tYle2sbTzMXHyoGXpv9h1Nei+AILXxd4njstiyNcTmack7VkIOAo9EH&#10;YelZVJqm239hXfkaU06iSVvfdl5ngPivQLPTtMU+cweQK4BPTcMgGuy+Bfjiy8GX8viWWOOWexge&#10;OyQjO65kGA30XrXRfF34U+MbS91qPUdNjiiilYworqcRr91gOuMU/RPAdlpfg/wfeanbjypJrrUJ&#10;Q2Q0/lsEiiHs3WuueKpTw1pT5ud2snrtexxLDVY4m8afKox3kvOxznhvxbcaNqOo+INet5rm4v1J&#10;S2cbRK0pz5r57DsK9U8W6+ZtJ0aAM1vNdkXUixrsIiXgDjsa888UzSeKZRqLRkMLuG3SH+GFHxhQ&#10;Paus+IkiQ6pHGjea0MaQN/tbMZ/I15la0nB8tn2WytsjvoxlGNRc149H1be7Nzw1q9jY6i5trGN2&#10;nAjUy8CPuxb145rkvFvjK+OoC8sr47Yn8iFlXarNnDMRVG1hnaNJXKiOKRi5z1ZuCufoa7vxnruj&#10;6tF4b0+zht4o7CIs0kYyryHBwxHUn+dZxh760vpZmspNwtzW10MPVNRWyjW8tryaAyKA2P75/iP1&#10;rnvB3xU1nw3qky6hqBuYLmTy5IpMEhW6OvpjvWzqWmXV/wCebqdDFLb7SikBgV6ED2NeWa8ujCyS&#10;WRLiS6iwn2jojbcYFdmHpRmnFq99Dnr1JwfMnZrU6j4uW9veX632nruYxbplQYzg9VH86+cPtc6W&#10;7SRNgAtn1BbtXqll4oaLUtOE5wro8bYGMh/8Kz/GHhuC3uLl7SLYkp3SJnIQY6j617mFj7OMYNdN&#10;DxsYnUcpxezd16oq+GdVgg8N67wSzxRL177uldH4g1NLbw9o8fkDMsKksRnBBzWB4S0hZtK8RxxL&#10;5n+iRygH+DZIM4/A10nxHnjl0jS1ChV/dpEFGMBUXJqalvbRSX2/0Cm5rDyeitTt+JsfB+5nsPEV&#10;1elWdfsEuMjJGQOB+de3+CfDd9Z6cuCtn59w07ySc43HP3fYV5f8C9Fkv573zdQaK1hgZZ3HLBR8&#10;2F9zXb6Brd7e6vrz5c+VbBII5cjEZI5Oe5FeJmLbq1UuiVz2sBFKnTdt22vnuelfEKe70Tw9fafD&#10;La6gbpFea7xtnG8/LkeleH/Ey6mgnsNIkZk+y2UaqP7z43Gukn1C0lvRNeXIcwKBFHGchxGcjJ78&#10;15F4rvrzUr06ldSMWeT5Q3BUdsZ6isMJTalH7/mdGKqe67eS36FxbttSttL0+GJftAzg79pIHUE/&#10;0rkfGdqthcRusYjuY02SAN909q27Pw5dArcrPECrmQiR9jc9/wDCsTxlp80jXUx3LHMF/evzzjpm&#10;vbwsYqorM8nEOTpu616fIr+G/tl9aTiJ4iIFMxLIrEuT0yeh9643XJpvP3AMFxy2D1+tSX8YW2tr&#10;a0kkETsCWPAf1P0qCd54Hu7ZoC8O4kZ4xivYhGzujxas24qLvpbXfUrrat5bSSo+GIUdyc9+K2/7&#10;B1K1tp7qTTLi3iAGxzGcMfbPaus+H1y51qxuW2Q2ls29QyiQZjGeQeterar8f9Vu9Wi+0tE1scAw&#10;ogCSYPRl9cVzV6tRStGCel3qb4ehSceaU3HWy038zufC3iAXdmtywZIlsfOIGBhwNpP41xGp6w8O&#10;maIEkKrJf3Kow68L3+prvtZ0qJtP17VLdVht3t7SKKFBt2SSSDKkfQV5tr2r2Vvd2NutsJY7ZpJl&#10;H8IYpgD35FfMRSlN6df0PpZNqEbvtr31MuDxXqd7YDRbmATqZA6SjhkMp5H41Rlvnaa42IQIFCgD&#10;kccAHNb3w+uwIrvU7gri13AtwMSP8ifkMmtfwb4G8Q65c3uoaTodzcxGUxssalhtUZDMx6Fu9W+W&#10;LeiX+ZMeaSjq3f8AI6X4aWaXOna8k120Dxw+bHjgM56ZxXM+PNR12+8Mwi/mM/2aUrEynBjz/Ca9&#10;A+HVnb2PiLU9O1GF7cTadLFsnG0h5Gxx64zwa8quWlutMubZCxcExkA5w6dGPuazoQTrN22s0/Xs&#10;a1dKSWu0kR2F3ps2kw3lxY+f5i+Wxb5WV16Nn09qyprplmuNjXPmykFXAyu3sAKcviFbDRr3Q7mz&#10;COZUlYuOV4/hPbNc/dWOq2kg8gzXJkgSQFNz7UYdDjpXs0oav8Dy6lTRddNfU7Wbw5fXmmyeZEjs&#10;3ztgiJx7gdDXH6R4IskmlnhuYzKq5UStgIfZR9411ei6x532LT753SErtBUEPH3JPqDWbcfCe81v&#10;UrmO1jvLZlOV80gLIoP3gcjFbRduZOVkY1I83I1DmZ2WmT+FbLRrxtdguG1OU5t5JcEfL0+UDgVx&#10;WmTXe6O707TA0qo2XQKwCnuBms3xZ4RvtBRoZ9VhuVMWFw3mMpbqC3/165fwlcXQvjFZ+awERznO&#10;wEDknFaRprllJSvf7jKVVqUU42/M9G8O/EDU49Qj08WqIsrqbiUggsoPOcV9AaJpV9qeqmW3t9sS&#10;SBkDD5WhTq3Jrxb4Y2MUTasbtGeRoJGEn8CjGSoz1r374U+NtPhv7WFld4bfBmHUHAz+XtXzGdfb&#10;5IapanuZc9I80t3oux6HafBd9U1O9vJys7T/AL2OGJipGRxubpj2r4L8f6NBFrF7DMx0ywgmdBD9&#10;+R5AeSAe3ua+lfF99rw1m+1LSNSubS3SM3LOZG+Y54RNuOg9K+R9au4r29uLjUXk1G+kbf5cbfKu&#10;ecEjkmvQ4UwdWMpVJVE04pJdUziz/EQlCMIwafNe76lHw5aWN3q1pZWGn7mlmUefcDeVHdto4Fep&#10;eMb4TXEpEgBwFRgMBRFwAAPXrWn8OdM1KOOS6mgitI3JigjCgHkZZj34FbWr+F4Jy8gVOF6qSMn8&#10;ema+3WJgqlm9lY+cWHly7b/I8US0UscockY5P6ium0mwjkuYHmfbFAheXI6bRn8zWlc+FZ7ZYn4Y&#10;DBZMgnAz71keILpNO0aOBH8uW+nwWboiDqT7c4NdkKim1yu5zVYckXdDNM8E654i0rxH4lg8NNe2&#10;1lcKLiZ32Qxb/uDHG4kVy94+qCNvtGpWumoesVvhWAPbanP51vx/FObTvDes+HpdTkntL2WKV47f&#10;92m+EEBs/jXkc/iayhAFtpsSnjDyZkb9eM/hW0Izble1r6ehwznG2j16mvHHpLSsIre8vpAuAW+V&#10;c++M1cM9+u1bfSobVQcgsAWH/fVcNc+L9QlBAmKL2WP5R79KwJb+Zj80jE9c59a15Tn50foN+zTB&#10;Lcad4qku9Q3s8aIFUjCgZJzjvXjNtD9nF8Qf9ZM5AzgfMcAnNemfsgW7vo/ip2VWRnAbd1GIyQR7&#10;15nfPlnAIy2489MBsDGK8Gk/9rxevWP5HtrXD4f0f5m14ejRLgGRwfLHzbegGPvZrqbRbebVTISf&#10;LChg/bjsK4rRt0FtclSVJXaDjg+1dToxdbVmY5Rdx+hI2gCumctX9wopWPA/iQ/+mk5OZGLMfXng&#10;ivPY4jkHbwB3rrfGl59s1ab5QAhAIPt/WueRO3IyMjHeupPQ8er8cinKm5lOOfSn26hd+3t61ZeH&#10;aw4wPUc1es4AzOBz3Gf5e1UmZmayEkEg5/SvUPBCg2F2MMck49AQK4BoQgAPX164+letfD+1Y6fe&#10;GP7wJPPJPHOKyqvlje5UVqMTS3lj+YkEnAPXJHpXOX9iU3bixONx47evtXplrbvJs8tGLdTgHg1k&#10;arY/cVjjAJ5HJ5rkWI13NXDQ+fvEh827Q7uMADPXivRWXDW2du1reIN2wQK4vxPZOl6oY/NkHI9+&#10;31r1PVtMIYLyVVUXd6kjofatZ1ElHXczhF+8ZmpW4GxUXB2jKt1wPQ1xs0BSS5dhtKRkgfU9K9L1&#10;KzYk7kX5FXOTzwOgridbdGjchSC/A/3ff/CsqU7tFTWp52gco7Z/izxWhattwNoBz1qE4GR/DuIx&#10;6/WnQowwQ2Nvf2rsMrmvHKxYsoyRk4Pv1zmq17bEOQfm4DfnzV23+eCSTcOCuM/0pLlmnZNwyQCu&#10;R7GpT1ApaUHaYZJHOfbiukEgMm4R5AHQcAE+uOa5uznkS5j4zngY6kmu8e0jYyZBDNhsnHOR2q0U&#10;tjmPFUwnSybyipAOQfUnsa5uDClOmd3Oa7bxRcQzpbCL+Bfm46e1cioJ2n5Rk9R2pktanRSbp9Le&#10;MXb7Efd5eTtz9P61zsCIoVAeC386ZNLImYwTtPcDGafYR+Zw3Y4zTQhLQBZuCMhv0rYO4OGPTj8A&#10;axVgVmb/AHq050JTOSCq8+1UnuJolmlJk7sASOe9LaggHLYBUkE/0NMmlUrEcnO35j/eNalhps7K&#10;WeP5COre/cUWbbJbsisZy8ciBjgjOW7EVk2ufMTjGORk8VvNGESZGG5wePTFZMbI4UFehyP8+lJo&#10;dx3iwjyYG5559favYPgYqtoHj1SM400kD15rx/xKim1Q5JJYfQ/SvYf2fCk8fiKzkk8mG4tNksva&#10;Mda5ca7UZeTX5mNTYqaVCCifd5UDk9ewrVEIIJ2khQc8k9sZ5r1+w+GnhyNljTxbBs2dnXr6mtGP&#10;4ceHiJAfGFqVA2kDAznoGPf61531ym2/i/8AAWbKZ8+X8UjW9x0yUZmweuR04q74Ht0LaFw2BP25&#10;GT1zXtD/AA00FkuFHiyAgoQwbIJA7ZNT6N8NtH08acbbX4bqRJQyxIck/T6VFbFQ9nLfbt5GUqyP&#10;TPhnqHjPxBqOpW+nyxW6xzGFiE4K55H1r0ZoL7T9SurK7nInt2CyeXDEu44yB06+tXv2aoL7TNcv&#10;ZbUuokvzvGA28MeDz6d6674jRySeOPEfmFd73O4sox0GAQK/O82wTlJ1udcrfKopeW9z+hfBvL8L&#10;mdX6vWjO0aUql4yau7pfqfOXxu8U3nh3SdOupvKuPPdhFDLEp2lR6ivlgfGmVkOfD+nlh6x9K+lP&#10;2rYJH0DQUwrFJXOf4ulfBkUOJAu05zz/ALJr6/hvC0pYGPNG7TZ8T4r4CjhOI8ZRp35IRp2u7vWK&#10;b3Pqrw/42e60sXx0u0j2v5Zwgwc/rmi216a4lJcKFCkgKAACPSuF0t/I8IxZj+9dqMk9e/SrtuWl&#10;u43CeWTgEDoR6Y9aurTinOy0uz84ioqL0PVbHxFeWNy9xZ3RjZwob+649CO9Qpr0+ovAZbKwZpZC&#10;PmhDElTwSahuIYI5Fj2gblVhkfd3DnP0rmtOVnutACuyt57cKPlI3Yzz6142LaUZtb2PZyGpTnja&#10;FOpdwctUnYt+Lda1XR7oJ/wjdjLChw0qwYwxPpXpHhnVfEUGi3V6dLtLWE4wroQJtw6gDvVm40VE&#10;urqJn1G4KsSWRlCZboMGqmreGxf3ug2aahdxiRi9xFO2GCx8DpxXzE8ZUnCMXGOmrerufruGybL6&#10;dWVSLn2jFStZvTc5y48V65p327Vl0i0U2sLSrKyFSp9FNGl/E3xr8Q54bbUNWCRImMbiVVT0BB4z&#10;Wt8bJNNs7Kz0HT45JbuZ1Mn7zcqg/dVjVfwB4bvvD1pFZXcQNxN+8UsOBg5AJr3MM4Sw/PKEedv3&#10;e9j5nOKcKWIdOlUk4297XqQ+OfE2o+H7HTo721s7torqS2EDjmMKAVkX61zFh8Y9UjwIdEs0Zfuk&#10;ZGK2f2iNMiub7SL+E4XyQJlPALA7cipfgt4Mju9b0LU75YG0iC7RrwM2SIk65X0zXoQhT+rRnNLr&#10;oz6PIMFTnRlOdSUWnaLTse6+L28WeFI/Cd4dUsGfVovN80ggW4IBwzc8c12Pi/4Na/b39rJDDpOu&#10;2n2L7ZcXiR8WzN83ClvmB/vYrvf2qtW8K6lqXw6sfBcEJnBlVNkYKHzBtQNwc/Sun1rTbr4NaLb6&#10;jc2cY0/VNNaxuP3qsxvj82ccYB9AOKxw9OUaeiTfVx21PmMZKnXxVW8qnLpyqpK8u9tbnzj+1N4b&#10;vo/D/wAOJ5ry5Z7iGQGAqEEbYyojx2brXnk/7IGsyX/gu2u7iHQBr9u0ltPfkyRyyDkL8gO0/Wvs&#10;vx34af4t+GPD66TC6zIkbW0tw2y3QxjYygjkkV8yeKfiZ8UVlvfDEs0mpy+FNkdrNaRiZFIPG7PJ&#10;PbNetg51IU4xg1G3f/gmUqUb+vzf4Hw38QPAureD9e1fQ9Tm2z2M7Ryoj5QsOhDDqCOR3rm7JIYJ&#10;ElnQyfxCInknsfw9692+LVp4pi1Mar4p0yW2vtZAuP3kW1JAoC7lDY59RXz7qUg+0skMDgMQo3Z3&#10;E9Pwr36cm4xbd9N13PNqJRufdn7HnxCmj8ZWlqdi2rNNd3FmgxHN5MeFDD68/Wvr3xLqGga58VPD&#10;1tr+mW6y6tKJYOWihRCnyL8pwWZh7YrzX4IfBnwDY6Po/inw9428m9+yfZtRtrzaSJWHzqAcYNM8&#10;I6doHijx94ce21yS9XRdQVriORcSSsSdpXH8IJ4FediLOo2k7W/E7qHwN82tmvl5H6G658O7Kx0e&#10;z0bS9MtLrTtPukuxA7BpIyjb5HU8nj1Jr4H/AGhtB0TUm1vxZZaq82s6fPEFlQ/u5YDgBCncpjg1&#10;9ceJdSGq/EW/Ph+RjFpmjzQ3tlnyftMknO3cOh96+I/iDoNpcNo0th4fv7e48lFvdNkLoLz58YWQ&#10;8cdzXLtPfqa4GDcfebbsn5q+up9D/Bz443E0cMHhHX7WFljHm6beISGYrk7QPU1S/ae8FaFrvwj8&#10;PeJxYRaT4hm1mPzrqNDG+6aQxsrtwfLwcgdK8v8Ag/8ABbxx4Y8aXnizTvh8PsOnuy3FvJcgqglX&#10;l4w3LBetdN+0f4aup/FWl2uofETy9BvXtrg2b7f3MrH7vA5X+VJx5WuWTt56mk4xnVVlFNO8mutl&#10;s/vPiL4h/sjfEzw34mOiWEUeum/szeRz6cwkEkJwXDBjkMCeR3r5k12+aPWLCJ7d4YbJ1jkVAUbK&#10;nDgjsw6Gv1p8Q/Ha4+GfjFX8LWtjqa6JBKbqYHGYpVwADnn6V+VGpm88T67reqPex2xv76a5KyD5&#10;d87FyOOgya9DB1qk03NJHLiqSg0ou97O/wDwD7B+MvxH+G1/qvgTVdALQG2eNrq3iJDMsYB3OT/E&#10;MYFeWeNfHd7458bW174a0wxzy3CxW8SLlpJM8dO5r5wubC6tWeOdIWKHcio4/Fhjk16zpMviP4dR&#10;+HfE9raXdmRP5trJNFhGbqTk8fSuuNKMUrPW1lcy9rJ30st2fsh4z8Q6l8OtA8F2/wDZd5fatbWB&#10;+1EqePOwH2+p3cADtX5U3EV5rp1y8vEnyNXYG3lQrMn2lvvNu9Oma+3Phx+33ZXNpBP4oVPtpmSG&#10;MNHnHmf8teeiCrfxy+GOtXN/qmvWHiTTJrO9sw0sjDbHCTyCcdSe1cUf3cmmrX6s2oXas0r6u6d7&#10;tjNM8ewfDTV/D2k6cya1K1rHIIpGVDAOOMjIJxwAa/QvTPH+lalZodP1nTprWWP7TNFLJsFs8YB2&#10;PjoQeor8LdU+FetW+pwXGnatNezgxG4kjhd4YVb+8+OBX3v+zl8AvEWt+HfEN1qGjJG0ly6xIXMS&#10;3IUYPHvWc4JJOM7t9C8RTpz96o+VLq9jxP8AbD+P3iZvHPh6S40tZdB06+srl2C5huZ4ju+VuhBB&#10;r0P46/Bez/aT8SeGdV+HraXYNJpDtq0sv7tUYEeUrqgOH6jipvE/7NHjT4w+JdL8O3utrpGk2Gny&#10;bEaA7YJY2wqn+8SP4vSvAv2XvF+v/CTx34p0WLw9Prl6xmsYba0BMzvAcrKAOdh7mrg06cZQlaS3&#10;8zCrS1lCNvdj7uuiv/wx8N+NvBfiLwf4h1Dw3q9in2jTZzDM0eGAPUMp7gg5FdPonh268Qzy2thH&#10;aSsiZDSSCF3A7f8A1qu/tB6t4j8S+PPEmq6zoU2lX1zNuntJlZPLZFC4+YD0ql8HfA9jriazey65&#10;HY/2Xa/aYQnMs86n5UUd69RTfsoyk9beupzxi1Pl3Pedb8Ha7oek2n9oeK2MZiAS0mkzJA2Okbel&#10;aHgS1tda0vSrLS5clpnivg6AySJktnfj7q5wc15n8M/Fniy58QQeIteElzpMc0kN5PJbi4iVnTG1&#10;QRgMc9ulfXH7IAs9RuvFnhjUNFa3hvp5J5dRU7GjhPKxqAOCfQVx1VJRadm99DshVs+ZJpWe+9j7&#10;N8JeBfDZ8N+HLmynmv0tL8TTW8GdpV8h0CjOAOuRXB+N7/xh/wAJ34jvvAcxvEt9Oit9Qh+6trGx&#10;LbYj/fAHPesbVvivdfBzT9RiWxNvbzK8WnkyB5GVRgOx7571z37LHxu8a2XhvXtRstAt5kubiecz&#10;3DFJZmweSMfMo6AVxKm+Vytpexac+aTup3XupvRpvqeZeHv2odc1qXUtP1OKZNCtbWSOeN2VGkK5&#10;+UuAMnPavrnwz8R9GPwt0q/0O4sbe8QIYQFVrpyz4Mbng7sfe65ryP8AZW+HGm6iNQu/E2hx3dhr&#10;NzeSu0iZhthIxaRh2Trwe1dH8S/FEfhbQtcstN8LQXEWmLNJpFyICPNtwBiRX6Er698VnUSvaKtf&#10;3TpupyUHF+61N2SSZm/FP4LfDP4nfEnwdfXGoWUDyW7JrGm2uyGV/JUshYjufuk9cV8uftYeG/h3&#10;4DsrzQPC+mafd2+tJHdxzK32ifTpFba8YY5IVscDtzXzh8C/h74y+Lvje5sNF1Vbe8uQ8s127MBG&#10;p+8xK8+2BXrniD9hX40Ra1qlkNHjufslsZVuoZlEdwqckxlsEt6jrXoRiqU4KdbRdNTjk4LRO3u7&#10;NrVX3PjvwDr134O8QafqK3IjMTKCqHlkb7yn61+s/h25+H622s+I7/UZ1vJbET6ejHIiO3gYPqet&#10;eX/seaj8Frrwv4j0bx/pdhHrTXL/AGSe8jy4KDCqrdVYMK8s8DfFTR10/wCIGma5PZy3tsJobaSR&#10;QF8pSdoT3HpRXbqt+58PXuiqSUVyptbO9ra76M+yf2fPB1q+sWuvTapcyXGsWclkxl+eCRpeXUZ6&#10;LjpXo3j74WaH4d8OTk2sN5BZJKtw06ZnSFcsBHjn/wCtXzt8J/iZrWrfCnwxo+jGC1nllkhXU7lN&#10;ojmiO4LCfXtXtWj6jq3jSLRNNuXnl1S2L2+rSNAxR0HUbBx83YmuWqkm1u72Ki586m2ox3foup8w&#10;+C/C9h4d8e6Z4jj1mGWxN1brCYCJQqTYGyU+oDcGvrpPFt5J8SNU13TvEKzyXssdpcxeWVNvbRfK&#10;I+cbieSMetVn/ZPha319fDWsG2gW9ib7M6K7NLGMsG3fcUdhXofhrwQ8GpaFrOo3sEbabI4ljVRt&#10;3SLtDs3RsdR6VhUUpPr019DV4jDtOV03ytOPrqcv8Xf2gPhhrVnf+DPEN1HYxR3kSTusXkv5OcnY&#10;wHB7EjNTfBez0HwV4l1HQYPDu3wdrEAm0ua/IbzGxl+WJxu6rnBNeLaN4Jj+Kvxt8RXHiPSrCKw0&#10;by1aJRv+2Qt91944yetfUGp20OlWvxC0Oa6g1LRbGzjnsLSTCyrCV5RdvOUI4NOSa5Xe+q9DnnTp&#10;xi6cU1eN2k9rtap97n43fHTSPBV1458dJaarHYm1nZ7JSvmJOQAdhYE4wc81w3ww8ceLfhpqX9tX&#10;mnXMFhqUMkRuFT5Jm6hVbsM/jVP9oLWvBl94muJvD0JggaOJHWNcLKyDLOR2JNc54n8U+I73wfpU&#10;dy182mxybUDQs0CMnGQ2Mbsdq9mmv3cE9nZNMio7SbvrH539T7d/ZQ+GnxU83VfHel3GnjTLgSy3&#10;kNzPseRVyflwCQwzkE190/ArXPB3xdtTfJYKh0m7DTQSOFZ7kZ3SNtwCD2NfF/we8Y6RremQaBpW&#10;qTRaedP8u7j3FWfcuCWx6mvWfBegQHwF4h07QNPfT5Wc7GsnxI7R8Kxbqa5K1nKTa1FKjNxk1USv&#10;a0lurnsXxe8Kto/jvStRtNHt3trqye3jihIV49xyzOe6j1rnfFXwzij8BzeDfDk7PrmoRi4uUedj&#10;vjJ+YRr0wBzWnL8Lr/VNIawn8VyDVHsYliupfnaLePnRgK8j+CFx40+E/jjxXp+qwyaisVgr2Wot&#10;GZvkz8qh+wPQiuZ09G9NNjWFV8sYqfNKK225rbHnnhr4d+C/AHh3VrnxT4Tl8R6mlwq6dGm6dHRc&#10;K6uvRdpPPFfOvxh+CXjTwTeWetJpFzFomotDc2sXmGVIjP8AMkLjrkdBkV9z+NvA3xcfV9P8Q2Nt&#10;DaSXDTyRo7hom+0csZFP3T6V6x4S0Xwl4+8G3LeO72eO/wBGUxy363GEE8fzR7FXggYGBinCtKLT&#10;et97l1ZR5eZO6ur8utntpY+XtC+M2o+GvDlj4evPCY0y5up5JNQnkTgs5yu1enGa4Nfir46luNXk&#10;022fUNKgaNbqEoBNCp4zABz9etfVcfws8QfFP4fa5q2p6xbT6lYLI2nrAoCzRryDIB/EwH4V4b+z&#10;14k8MeDraHxFrXiCNLh5kkfTlTIZIyVaOQdQ4PTNVGatdRvfoVeN5JO7i9bb3seP+J/EXiPR9R0L&#10;Wre2u7BLm4WKRbv5VljboCO/Br6E8X32i+FPCfha9/tXz/7PmuGWzVdzNNcHzA6qP4VPGa9O8Q+A&#10;vD/xn8LeLvEtpqBazgv5Jba3kYpNF5YB5TJwMjp6V81/BPxJb2OkeKPEGtXP2jUbQC2W1lhG2OKI&#10;5jdR3ZqtO8Y6Wa3Rm2m3a7el/J22/E+b/iH8QdZ1fxPNFc30lhHdmKZ5JInjaTccKypxkR56+1fe&#10;3hF4bHw3LFYaiurXDQxPHcFgStyowApweD718l61rMvxY1Zx4ig+xT2Fv5kOBtuGjY/Kg6cHvX3T&#10;4Cs4dEsdEfTtOhWyvGis52T5WcxLy5HA3D86eIkuWCtZrf5ip3V3v2+R4z8CfEr6T421afxQI5L/&#10;AFBMCYspZGU4KYXGWr7Ft9FtLyY6+lpf3WnOsi3USTlZPlUgEDI/Gvj74f8AhXw34q+N3iLzrXFl&#10;o6iWNlyonPTc3oc8GuM+L/xN1Hw54n8ReGvDtxf2k09zG1varLlCkoyQufXms3Hma0Xf0G5Jzsm0&#10;7W17dvU3P2g/hzaeP7DSbHRNDMF7Ak129zd4iFzADu2mQ9WUDvXn3wkm+E3g7wLpln4r0DTNRuNR&#10;lmJdAssyKp+6xPKjsKs6X451/wAQ+KvCumajILS1tR/Zsscr7Zs3Q2sSO5Haus8efAvRPhDcW840&#10;weINDi1VZJI7gLJcoEXIOEAyu7sa0jzRgoNu101YuooN2tq0+99Gb3xY0j4a+DYfBninwrFa2Ona&#10;texQX+nj54sKpZZAD90jGDUfiLxzey+MrJ9CkgtNK1B0T7U6BI2fZnC4xn7vWs34S/HHRvGXxH3z&#10;eGYL+yuEkK2Zg+S3wNo3BhjOK0vi7c+KfiPeeHfBen+EhomkW+rMljrSD9wvlg/KrDHTOKza95KS&#10;tpq2OnePLGzku7f4HzFH4l1XSL/xHFNo1/Kl55k10bV/KSSLPzklex64r6r/AGY/BfhDQL661zSN&#10;Gjv49TgWGCG6xObeUjcyvnoMHrXA33w88baff33wzSzj1TUZYTOl/G2BNE5++WOOB3HavT7X4Yap&#10;8LtCjN94gjWF4wVK4UeegOUdfvYOeorSpV93R2u+nUfJGdk5fEtPmeoeAvg3afDd9X8V6xEZY7y7&#10;H2aG1UvDBFKeRjtzXE/tTXHhrx/p7X2nEW97pAWGFFnCSXIk65Ht270ujfHyfS/hxdJki83FZvts&#10;geJwTkCEHoMeteAeHtA8A38fi7xNd3gur6Y7IbFG+ZJJgMuADjAPpWcd73elul9RQoyUnKfxXsrN&#10;25X5H1j+zJ4ftLjwTc3hI0vW4ZmsomZQrRRuwbDE/eJ9TXS/F3xh4i+Hniae+sopfFdpPbq+oxQo&#10;u6xjiGAJFXg8crWx8L20F/CmmS6Y+GitlS++0uX82baAdyknDDGBzVy0aGLwd4tkOkzaZJKXMwec&#10;Ezoqn5g46bh2qL+9e3mYyTdSbbbTfLZpdbfgcv8ADBNF+Ktl43tbWW60ptRgiUpcN5i/MMqyAcDm&#10;vBfE/wCzlqHwdsLu+1P4hi4+02VwI7V03qLgDKBS5ONw6EDg96+h/wBkax07xL8PNMltU+z3kU88&#10;qKq7JQsch2hmPDDHHPFW/iv8H9G+JV9dWuq+JpdOvZxHDuLrIgQZx8h4zn3rKcWtEt5fqdNOvGNe&#10;d52hFK6td7WXyPl/wf8AFnQvEHwsufC934aurqVnEtxfyyfuIyPmRmb+8M4xXo3wP+Hml+NdF1DW&#10;vD97Nqeq2UL2J0++dYYoz2Fue647+9fBX7UPwQ1z4S6va+FrXxadQgvoFvFjtwVLYO0BkQnnnivZ&#10;fhB4K+JGh6Wl5pOvrJqdtHGx0+JCriDA5GcZYd66J01CCfPvstjVyVRSdPS/vc26d/0Pa/gXofiK&#10;x8U+KbbV92m6baf6L/Z90dxjM3JaPPBFani2y8D+G9Y03wzDIkt0zPLLduoRoY5W4VSMYP0rb1Lw&#10;38TvG3xH8N2kmiwS2lvZJcT3EDlUZOC8chP/AC1B7VhfFv4E3fjvWdVv7Q2kb2bNCmnSybLuZY1w&#10;zRnIOARnpxWcrO13v29DClPlqO9Tpdq+l76GHD8eb7WLmC6u9ejtY9ISazvIUly7wofldMdCcda7&#10;u10H4aeJo9Ll8NeMHtpZlLQ/2hBmOdurKd2M+9fFvibwLZ+E9d8JRQ2aalJqKbZ7XaVO7OCu4/eI&#10;/nX1an7JcfiW+sNVbxDa6FaafKki6TcZR4sdTyRw1TyQdmm3fX7jWo404p83JZ208/kfWAl06fw1&#10;Y+Itbk0wDSCA1vEV2COIlSRk9+o4r5J+OfiifxJrL6po3w3FndxWQX7YkO97iJuVZQo6kdD1rqfj&#10;V8Mbr4mnWksPE8Udnp8CmKOOJVEkkeMrlcZTjtXuvhnxtrFva+F9IWFLnR2iiiuJYYd0ioiAcjqA&#10;alOyj666bmEY8t5L3nvZu3Kmr2t1PzovfhfpHikaZ411DRrzS9IsB9mvhNcA3Mlznh1XqIwTgfSv&#10;FPjr8M7ez+JOgS6bqbX8FzBHKZZF8orxnAHfivVP2mfGvhifVPEWn+G0azW1cRNbEs4vJAfvhT0Y&#10;Vgar+z78atZ8EaH4pv0VdMsWAiEjeVPBEeAzIcZUV1UpTjyylNJWaS8h1oQlpyu7afRO/Z+Z6f8A&#10;CjxVoPh+fXJ/GdmupC5hNulpkBV28I7enHORXg2l67pc+pR27Ca3026ufLklgRn8mMEsORxkdMmt&#10;T4o65NYa3pGiajpsSTPYQA3UUy7Z45B/rOPukYPHWvab34eeLtD8MX2safFBa+E5vJe4e4izKQOC&#10;5XGVU+vespSUUm/tarsdHLq1fZ21Pf8Awl8JU0iy1aC1s9OvNJuIcWtw7IZwZBksR1JHWvx38RDU&#10;9D1TUpLTVsRpfyW6lH2yExH73HQV9n6x8E/EsXgzxP408K/EC3vtPtwh8iGZldVyN4VSeNvpXxPq&#10;ngnVXhh1JoCd8y7lZvvF+pwPX1rtwaS5nzXT6M87EuTTS1afQ/SzwVp+h+PvhZYTS+IZ7nW7eymg&#10;dHbDtkn5ee2a+Svg14Y8Gf8ACaXdh4oR0g0+BmWFMsZrheQMDrUel+E9Y8MWcGqWtlfWazK6gOSF&#10;BUZV1PcE+1c1ZfDvxRa6tHrH2xJDdRG5nlj+Zow33/lPJwKcLLntJJPb1BxlaN4tu+vkj9cNI+Mv&#10;wz8e/DHxDoSS20IsraQIqIEltivClcj+VfG9/wDtHaRq3gPSdDsoILW5twYZZpz5sjyHjIyDhcc5&#10;rgvhN8HtUuptcttFle+j1KAxx3cmbePzX5yTjquM4FeoeNPhH4c+DukW2m3fhcaxDqabbjWbiLy2&#10;jlHaBTkqB2z1rLlp3avfaxMIcj31k3Jpu9nsafwlsfH2n2niVdM+MFpPpumWiT3EDApDPC4LPHGz&#10;9wOK8KuvEfgzxZ4ns7jWbvVXtbaN9lu7rtjUdGBb5tvOelfRPw68PaX4mtvDugfarFtGjczMIXD3&#10;Dun3Qw4OfY8V8j/tmaLpmn/ESf8AsHUGkt2soQzyYVhKuQ6YXgYxxWtBKUn0eu1kFR8vN167fqe1&#10;/CTW9dg1vxFqfhm1k1mG1iZZ1WXbtg6rtGecDsOa82+JsereNNR0vVbmUpKQGiiRSn2eFDlizE9a&#10;b+yZ4bgm0/U7218S3FrqKsVaJBuiMZ4O4HGT6V9LWvwAmvY9TsE8STy3d1Afs0bBS5DHt6A+lNyU&#10;Kj8gi+aKbW6ufQPwU0TwT4z8OqzajcXV1dwG3zI3EYhXaOP1rg9J+DXxRs9fs9stvcXmjymQ3VtK&#10;yC5tmPyI+RgMMdK7LwF+z6PBnhKO51TXZdK1aBGaSAEJAkeTkY/iZsZzXzb8WvG/xVt9VmHhzX5H&#10;0tYUeV7YgMR1O9uSD6GuaMOafKrLfVlwqSfPJT5ltZq6T8vI+xbD4feJLjVbvxj4q157e4gtJWih&#10;tiHNpFGCd+O/T8a8F/Z5+K3/AAsTxFFo9pBb6fqNvcm6vL2NQPtsCyYJKj+Ikj8a8X+CHxL+IfjG&#10;28R2q6bd3tntMV3qMYb5Yj95HY8E4zW5+y7oHivwt8SLzUtP8D3MGkXyvbRzXS8RxK24MrH7zHGf&#10;etfYKMaik/eVrahd8smnHZpK1raH1r8W/wBlrXJvFni/W/Cuo6ak+pWYL+aTEQwHzAFeAWq/+x/8&#10;VNS8T+CNU8O3uqGPWNKupLJHbG5YsdQP4sdMmvGtV/a48Q6h4j8U2KaFFDplm00U14svlt+64Ytu&#10;GMn0r58+E3xhmsfFkYtNMiTSZZUMstqgkYCRtu6RuD3+as1TnyyvHz36dhQoznSjGcldW5bLqurL&#10;P7dN7qXg6z0PwppniGO40ueEzy2qxMpWUNhndm4bceRg8V2Nl+y/c+Gfgno/iHVvE0kju6yeR5p+&#10;zwxSfdwPX1r7o+L+oeGvFuntp1x4astQm8OyC4uI3wzxqw4ZRjJBrwP4s+IfEvi/w1D4cFlZ2Fpf&#10;FYvspysyxL8wba2AOlHt/wB3CmtLO7a6lUfazcJWs7+9drb5dz541X4/S+JPBul+G4IItKXTbqC+&#10;srgx5+1SxHA64AHcnqayvHM3jDWrvSIHsDq8lzEt8qRqsUTMeMsw4JHYda9N8LfA/wAWzp4ffUNM&#10;tZIrZ/spt5HG6RFGC4XpjA4zXtHxO8YaPoel6Co8Mz6Vp2mX8LyXGVZmZWycbSTg1F0pe6vRHW5x&#10;Tskrtu77Hzl+zB4XuNF8a67cePrd9JsZLdkjtLkkRXbSnr5h4wmOBXn/AI4+GPhabXPEmp+FrxtR&#10;gW5lkgtnX926oMkL/exzivvI/Hz4W/F+6vfDWt2STaUrxskk58ou6jIAI569PWvlPwivw98H/F3W&#10;vDETXt3o0iKbKNWbesjqNyhhzjHGfStm23J2s+1raHLQqPmfNCSfLe26+XmeU/s1ftUXOgNq/h69&#10;8Ny3mnXw+WO2Qu1sCcO2Bk4HtX6eeMvFngHxB4Wthb65tEtr9jtBbzgyiaRcAsM5UDvmvnHwJp3g&#10;34c694re3+z29pP8sbyKEmgeXJCb26j0Ip/hXQvALeGdTMfhiRRc3wilmiJaQtIc794zhR1NZVZQ&#10;k21G3rqN0G3CT5rpp3XW57v8AfhPptvZ20EniK31i/s4pIoo/vpbLIeWlP8Ae9K57xn8KvGuqX8G&#10;l+FvF0V7e6cJIpRqGVisTIM/uyo5Yj1zgVs/CAWfwysPFVpcxNbxw5uTdMDi6Urxtc/ePGPrXxx8&#10;D/iX8QPE3xP1XUtIuDAo82+fTNQkaFZ4AOCCeSeAMjgUQpqWqW2rEvbOpXl7RWSXLe1tvyOJ8N/s&#10;+fGbwd4j1TULKKRmaZ0N3aIbjzmByzKv3gPfHNfqv4U1zw5pXgbWp9PmitlOnyyPJtxL9sCnJbPI&#10;bd29a8M/Z6/bIh8Va34j0+9Eeh3dvK8wtpWG0qnBAbjk+wr5p+N5+I3xNvvEFz4Y07+x/Dy3AeYN&#10;+7eaROGk29wx5qql5SSk0tLa6CVOpWbhODio2ldPR67ajLXx14Ws7nQ9d8T6tcy3cnmJC0jFUb5s&#10;E4PX613v7Wvw4svHcPhi7tLSwZ4LdBCIpwGkSQjJdeMgda8K8GeGNPeCd/FOkyazZWNi5DQqZYrZ&#10;pDt3kDocCvLPC+jweFNS1DXpRfyaKzGLTLokvESx4T+macIxinyy95fids6alVi303XSzP0g8KfA&#10;P4S/Ce1tr3UmRpvJSeaRpWdkcjoiknr6V8xeK9U1DTvF1x4m8NW9vaXzo8sX2ibak0I52kDuB1Fe&#10;d+IPGLQWurW+s66Jbq9aO5gjZvMcRgcKD2wAOK+0fBXwB8I/E3wTpH9oNcaHqUMZezlhwTKkg5Z8&#10;8Nu7gdKxle6cle7+8dPloQqTqTck7J6aK/kjyT4KftQ+FvFnxOtdRvtCu4ZDpv2e5dUa5jknDAZ4&#10;B2g9Aa0fiZ8e/wDhFPiRc+GtI0eyuYb6ZZRAEB8rzeTuK8hh1Ne7fDP9n3TvhRbGVvH0Z+ykyywr&#10;bIDJFuB8s87iT9DzTPj78PPh/b3Efju30GWK9uELz3MZKnZgAnyyQM4GeBWVScOd2i7dFfXXqYUq&#10;lKVWna7Uly3s7K2ttT4w+OfwE+Inh7WrHxnZ2FteoLmGeSS3X93EpYcMD6dzX3Z4x8Y6DrehXele&#10;Nlht/M01ZIJA29RI6/wFejCvkLV/2yNMjtJLXSL4zWalYBBeKcTAnBxntXi3xu8P+M/EV5Z6oNOW&#10;LSkaFY283Z5izYUfKT0Bq7SbipaJK2pvKi5qMp2undOO+p7X8BvG3xCtNJbVkZZvDmiLLCsk7fPO&#10;me285JA/Cvf/AB9468PeHNMtdf0O7vp9Ru7Ty4/IJTyzIPlLoOwNJ4y+Gerah4XvfB+n3SWo/s2G&#10;7hijQbJGQcqp9SetYfiS18TWfgTw7HryQHUrWaOG8W1j2vHaHvk/ebHP1rKbvrbZ7Ex5J1Ftq7ad&#10;Vbr3Pzb8ID4gWHjTxD4psbG+uJLXMt7cQRkcSH59w969d8IfFe+1K9e90vSr1rd5ljeedTLtdzj5&#10;iOQPQ19WN+0f8PtKifw54f0rUI45kaG7uZlwpLjBaRjz61D8ANV0jwv/AG9Hp91YXNtbn9xbXEqR&#10;SXPf5AerZPFb1qinbmhrZJPyNYSqRjNqL0ekXa7/AMj2zwV8S5vE0dr4Zv7iOa/1C1ltoxdKDASo&#10;wwyPboO9Y3wU+BPw88Ea54h0a+8JefePatNKbyPKqh+8IWPBQ9fauL8TeP7qXwz4g1yy8I29rcW8&#10;4eaWOVRcwbDnIx04r3Lw/wCPNW8T6b4G1a/s5prvUbd7V1XCkQPli+fUDn3rKEnbf8NGjjxFKUIv&#10;ljyKV00nZppXurdDjPAPxfufBujWmlaL4Rvbiza9KSXOzdBawyvgFsc7RnjFew+OofASz3r6xaBD&#10;FYEyfYl/fv5vCACP7xP8Oa880DSfFFtrt1ax3SW+mIGjKSsCTbr2JPAP0rW0jw/4T0DVLCSw1KZ7&#10;C8nLXyXFyJkkkQ/u9ucng9s9Kq75UtLbamNSMFVco8ybXN7j1enV9H2PmDwh8QfF3gh5/D8txqmn&#10;RXMm/T7d4/3uyQ/Kc+vrzXZ3t2NO02/sLnTNTb+1dxvbm6/eeeXHQ56A/pXvvxb8d2niCXWtJ0XS&#10;U1DUY7NhGGKqyFVyCh9c9K+O/Bl78WPE3w8u11WeCKyS9khLSAtewtCdoQDuC3FO1r+9sdFKpzqM&#10;pUVByack3Zvt/TPTPhd+yZ8G5dKuNT8R6Xc3bg7wJp3TyUXpt8kqSPrXnWnWnwn8Y/E2/sJr/Upz&#10;bEW2k3BndTBFCPu78jjPSvXfhL4Y8babNc6qtst/A+ntb3FhcPsJdR/Bn1968cXwPY2On65rl00M&#10;uqXH+kWNhFhTaMnysJCOg74NT7V3V+zsaQo+/WtWbvZJJ/DfyPLvilHF8BfihHNpviG6vbPU7ZV1&#10;MzHzmjiY/cD9c47V9Yfssa54f8TafqV0PDMGm263bCzvCgFxMDyX3EZwc14h8DPAfgXXbjUb7xfq&#10;ZuC8Dxxm4JMPnucgfUdhX3itjaaNYwWVzp0F1aW1uHgg0xct5GPmZgMEfhVSnFpaardmGLfLH2bk&#10;3JpapW+5/ofE/wAQ/it4I8F+MPF1jbeI3ivGt3lt7ggywpKyfNFIoyDntjpXi37GWseAGXxhpHiZ&#10;2j1LxHKsaXkx8tBAeu1yeu49K6X9oj9nXT/iNYt4r8PaRFolvA5ghtSpZ7vHV2C/d54y3WvOPh3+&#10;zvDpNt4e1PxxrCxnP2i1swRk7MYR2BIAP6VrSVH2LXNq+n9dDVKUuVO+iSvfW6XW3VHqPgz4AW1x&#10;4y8S6Vpni2SPStCkdra9Q5ZG/wBgjgkd69si+IVtBqkdpeqZdV0+E28mpuoYTjHysfTP8694uPh/&#10;4N8b+Er2IaYLLU57Jo4v7OleMRs2CpbbhTnA3HHNeF/Fz4heDfh94Xn0TWLGOW9aFY0/dfO/lrje&#10;GPv3FZqM2157dTnWIjNyi024uzTsvn6HxBqTeIbLx7ug0meWbVWmVb+bPkspGGYOMgbRXv11q1v4&#10;R8FRJ4d1CV4YbyI6lIWBVQ7fvHT+9XrngLxz4euvgzZW9vYM7Kks8/mf6xgSc8nt/Svze8U63ZeL&#10;tb0mx0vV5odPmuEju7ZjsRTu9R2PrXRCLqNK2kVq/Q0cvjutpWiu/mfsR8RvjH4U/wCEJsE1zwxc&#10;3mjXFuqiccYG3hxg5Unse1fjn4e+FWm/FXxhr9v4J0i9eC3kSVI7qcYWMHkO5JJLY4r9BvD+m+Gv&#10;FFumm6hqEDRiZ7OHSIrn5kCfKr9eVwOtfOPhixtP2c/iNq+oaxp101vNA0mm/Z5Q0bqx43L3I6c1&#10;thqqtU3UmlZLsYLDqkmoNN6uzfV/1qfaXwu13xHB4wSGHwymlQ6HbxWMySTKLR5gMYjYYDHuQOa2&#10;vG3jTxVrPjXTLvSNU02406O8SDUWZd8URTquzPUetfnv4y/aK1vXma/+z3gsbu/8yW2ijIUM2Arb&#10;8fyrM+KXjXxR8PfFWkWaq9hp91Nb3UsiIQ08bEF8k9T71gqMnK1tXd79i+SLfPK1+VR+/wBT9J/i&#10;J8bbX4X6Z4ueC0Osx3F0ZZhFEYktvMXGBnIIB64r8mLq7sfin4v09rKGKG/lZmit5eEuD/cz0BxX&#10;6/8A7TFj5vwP8Q39mbSSOeyjmfccswbB+U9zX4g/BW31KHxf4e1SHTLq5gsbpW8uFCWZscAEfmfp&#10;W9CnZTk3qtvmc2DnGcW1HVytK/VxNnxD4U8XaJq+o2Vn4DuYriylR5lgjaZEQHPJTgqa+9PGvh3x&#10;F8SvBfh/SU0WfTdOMSP/AGhMnlxxykfMNnXaegr1nXPijL8PtZ8VvpkE8t5qlhDLbGXPl+f0f5j2&#10;HcVn/FC9+JHiD4e6PeWpgICC5lWJijM6nB+TuvvWLq8/K0kmnubrmutFytrVvuuiJNH8BL4J0LwZ&#10;9stRq40zKvLaL5Kqp/i64+ua4Dxvrlx461iw0zwpeXx1O1u/tXmTuRFboPXPXHQCrXh/xhr7/Dvx&#10;O3iTW4NMihtdkSNh2kY85G316CuRPxe8I6H4etbnQtOiivr/AE1Vu7hicqwGF6dyanlbu7N6/iaJ&#10;SV7/ABLTsrHfftB/tLfEf4THSRZ6tY6mtxa7JODuhlXrhe/1pn7D3iS28W2/jLxP4huo7jV5Llik&#10;DHYyKy87s9Qa7jxL4R8M+Kf+EEtdY06TyobHzsxAF5JGUElmOcKPevh/4u6b4E8Q+I7Ow8KXWpWt&#10;z9q+zX11boTCqE7QCIgApz9c1tRcJR5eXXrLexzeztCXL7rktbK19e57H8JvEfhey+O+tPaNNoln&#10;fO9vMtqA1rPIg5USAEZzz1r9DdN8N+DtP0i91DWMy2kEzyWrTAggDocdCa4/wP8ACbQtM+GFtoia&#10;dLeWltGoVmKxzTPnJZiAMZJzTdKu/Ffh63+y3+iQatpVtiZ/LPmSQwDsUbqVrGtK7TtfSye/3mEq&#10;iq35JOLUrNJ2bS7PueP/AB9trjTtHbxZ8PJprqz8oS6kYmLAMnT7uCMDrivnO70fxF4m8F6Z4uvd&#10;blvEuHO6K5lwi9sADsK+0fFvxR0HxP8ACvXn8G3Uafa7j7ElqiBCzyNhlKdveviTxJDfeAPCvh27&#10;1LTENtZ6gQ1kHMkLL3MhHAyTkClBK1lFc1+h6WEnJwblok7e9u0tTrpfB3xn8PeF717PwrbXPh6S&#10;P7TcPHKDOseMsY9vJA64r07wV+1Hpev6XpvgH7K6XkixLaXJ4AH+2DzkV6D8Iv2v9B1+01TSFtUi&#10;I05mVbY+cqK3ynjA6A5rznwD+zZ4Jnjl8RQ6tdz3VzqQjtdRRv8AVKxwU28dKVo+9zJp8voZxnKX&#10;N7WCSU04ta/l1PUvjP8As72V/pNjbah4qaSZpUkMThV5X+JAOmKt+D20rwI40abVZ7qOQLOJ9vmF&#10;Se0jLk4rc0TT9L0XxlLpGo3g1C4EOIJZnKkoRyACTk/WvPfjD8LtG8HadPf6Zq1za3dyWlbymLGQ&#10;Z5iCtkc5pXa/4fYxVpuNOc21JXVklf8A4Y8k/aw8f6T4gSx8P+GfELQalq13DBcrCC0U0bnBLA9N&#10;o54r6U+HXgTTfgj8O72K2ii1iwtt8l9cGJfNmaQcoo6tg8YzXx3Y/AAfEDxba6hrujar4dtbaFFW&#10;IAI903XzUK549TX0/wCLvB/iubTJtD8HatFDZ2C7ZPtzmSSfeMkknpjtWsp+5GKfW79SqsIWhTU/&#10;dVm79V69zxjQ/jb/AMLBsZfA+jtc6RJqKujSrFjykc5CnHTjtUHhT4J/ED4PJ/bdwqa0tmTDHDDK&#10;3lvGx4aSPsc1xfwqh8baR4s8P6nqkVttGom3cowLOFB5OOo44Nfox4A0+y1nxDqOvnU5EikkaIW7&#10;tuQsh6lelK9rxi9HbzHiqjouUlFcnK29Hdtn5vfFX9qCeW3bTbyx+zX13KHeJYCqRAdD8w7V93fD&#10;zw74VfwA39hTGXUJbXz9yDLSzAbiG+pr3bxt4L8DeK7eCfXNDtb5rdjlliAkjA4+8vNfKHw11rS/&#10;hvdaxHY3cH2O5vpXtbeV9pG44WMM9S3Hlslr1e5xQrSrU5KEZRcWnbZPyufmB438Za/oHxHt9Xgz&#10;Fqt9cLbXFpIPkUudhyK/TaO00f4XR3nijxBrSXFte28cUkaR4eKZRnjHY5r4K+MNz4N1r4oaxrEs&#10;kdvfWd1HcFGYmGQryRj1z1r3P4qa/wCEPiN4f8Nyalqs0ULMzy29k+5FC8ZkxnH1reaTjSvFrTV2&#10;Olqb0ukm9Uv60PmPSfitDqnj6LVPD15b2N87TpC91EWMokPAZhn5iO5xX218aPEfiTWU8MWo8Ere&#10;3Nla+bcvefPBJx82xQTn2615NqPwm8IeE9O0LxZ4LvYb025McizuHBDdcHswr3HwdNrvivxrpl7P&#10;fC102xsibpkORI0g+VOemKity80OVaLRXKTXxtbXd9V5Hz/8E/CHwi+IHirUoHsrqwuo3UR2VvM1&#10;snmEfM42kDAPavUvHHwz0vw9rNvqeua7Jr2j6QWRtIuX3+XE3RwSeSPevC/2svhVavq9vf8Aw6s7&#10;kXVupfU723Yom9zxg929cV9E+C/gzpc3g0eHPE3jFDrNzYebJI7YdQ3OMnrg+tKra0JKfXbqiVLX&#10;mfMk0tLf5HxHceA7VfiJD4z8GeH7mLwmtyrOyRmX7KT1wpyfpX6F+BdJup/DviW81ictY3IZrKG4&#10;X96pIwMH+Emo/ht8OtG+HfgPUtEttZvLqa+ny80UJdo1bqwXkEgdK4349eMNE8GeHdKsP7Wu7+zu&#10;T+7nnQxPEykbgTtAI9uoqatRzst7Ky7sIO65EnH3lra+iWtjD8U/FXVPGFrpPg+70C7t7W1tzhpG&#10;DM7oMAo390etfn5qmi6p4C1KHUNDvra/N1O0IgKiVgc8qVIO78K+xdAtm8eatplndR3sOj3diyQX&#10;1vkuGXg8jotcF8OfD+ofDTxT4g0yLTob+ztrjdaaleR7dyt0KE9+xxV0XyKV/mn1NnFaRjHq3deZ&#10;znj2x8YeLvAZnm0iKxSymaXbIoto8KOSEY5zX1v+y74S8H+IvBlrrmvaEFNpb/ZFluEGzbjlox05&#10;9a+EfiZ8QtY8b63b6OkYhiNwyXPlyYRl6k8V98HxFpU3g3wbotpBvtLG4h0+WCF8F8cfNjt3NFS8&#10;YK63d0jOac/dTetk2tLH5/8Axf8ACFv4Q8b3GpeDIPNsblzFFAreYVZv72O3oK+ovgt4a8r4fX2l&#10;ajrCaLqt7NPJ5l7GJI5Aw+6pJ4/A17t8Ofgr4Rs/Heo+I5LhYobS6Cw6eHH2cS4wXbPX6V4L+194&#10;PuNa1PVLuz1m1gtluFWG1D4LyOuWwF4x9aUqrnGnB/OXoTFr2koxUtkz5U1H4Z+PfhDfabqk8EM9&#10;tqNyDE0D+Z5iK3OfQEdK/Szwr8QfgT4gvLXUr+3jjNnFHIzzIwihuFHzbieM59a/OTWPjvqa6VoO&#10;hXOjeZd6an2eMICZHLcDao7/AEr234Tnxd4d+FPj3UNU8KXE1lqO+MQ3EIV4mbq5VgCB71WJc3GM&#10;pJXT37jdNNNczXppY+2/j3rHhu10BfEujWMMllcqolIQBXL8K65rA/Z+8c6fb28tt4qt7dlgj86C&#10;Z33IwkOFRAOMivzGk+LHxDl8IaXp1zoMs2gxKTGADJIVXoSwzhR2rrPhBf3/AMTPEvg7RNOvvJay&#10;ke6naXhVCH5QV71SovV3W+r3E6UVRdOUpWto9nbuekfEP9mi08X/ABE1Gd9eOlJeSebCJANu3+FQ&#10;e2a6hfhR41gfTPBmmTbLa4Mjrqc8Zkgl2c7Q47/WvXPj/wDAj4gfEbxTpGj6Fc2gFtaCS71AEpEr&#10;KcBOP4j6CvTdR+KnirwlpGm+B9Z0eBtStI0jSWN9qTgKSGGBkVE5tQheV10VuwQqJ25FFyaTa5tk&#10;+p5Po2l/F7QvCXjXS9b8JxXyy27KNTjdW8uELg4HXA6gCvF/gLPreh+J/D8um6Cb3Tng8qS4aHmJ&#10;vVz71936V8QL6y8ClSgjvJI5I5VuJQYmZuMA55xXlHwHh8a6RBe6bPEJYr24aWOWEAiKJj/drLn+&#10;LzWxalLlqNxjv3tc+Ov2ovGNkvxB197vU5FEEcCpbJwsmPmYc16h+zd4y0Hxz4/0We3f7LcQ2rAo&#10;X24CjHsCfau1+O/7JcHjzxI09jqcayRWm6WdcHL9hIO31q58OP2SfC/wk8IDxTrs00+sQs00bxzb&#10;VXuFCrwQa6X7P2Ed+ZdCXiEoxipL3lZd9fI4z4reKbP4OfF6e+TV0u4dUK+a86bjab+CV9eK+qLX&#10;46aTZwabY+Cb+wnS5mH2iQAAZmOXYAd6/Gf9ofxvrvjbVBr99ZG3spyUteMrhOOK+if2VP2V/Eni&#10;AaXq1zr507Tbtg0BgbczOvTg9DWzw6jSjJy5ZbW/QhqDt7TVRir+enU/VFNe0LQdWjsLbxSWvmVp&#10;fIKAB5m7E44HNfJi+NPiL4c164v9U19LaC5u5fOtIhh0H94DuD6167pXw61y08eTaPq15Bd2qWay&#10;wzogExYHClm9fWvlf4zaP4s+Jfxci8OW+mOi6YIku7qBtytF3bIxgn0riUHJ9t/kbUfZp/EppwTb&#10;dupQ8bftV3A8T6XpNtrDTRCcS/aMbpI89R+NS+KP2i5tR8T32i219fy/2kiQwPKTGYHxy4z2r1/x&#10;D+xt8OtBudMun1c2GsR3Ec1ss8nm+btOSGTkNn2rw+Pwq/jj42vdeIbF47DT5RFAtrEYVuSOnJ6A&#10;9TVpUnJKz0jrd9TSFSMouSSaXl0PSNC12z+HdlZR+JPEL6g091/o6R/N5bN0Mp9q9O+K/hPV/iPo&#10;cd34fm065utOVppVuWBViBlcL7VufHP4L/CrRtHur+7urm1umCyQQuSyrt5woI/xr80rm+1u51S7&#10;l8NaxczrMVE0Vv8AIwXoBgVjTjzNq9mnr2JhUVRKcb9ldHffA3xO93c+JV167NlOwNuePKjIHGF9&#10;6+0vFN18P7f4e3GlPo07pFaZkuSS5Zv7zNXgmo/s9SWFvoTalHchHuYLieaYbS6yHlSenFfV3xZ8&#10;OeEoovCdmLVxpZ4vWiYtGyKMgOR696VVxcrrTa//AAAlNOVKN27ttOL0011OZ+GXxU0+LwjoWnaT&#10;pwaxbEF3etIAiKOufUiu48Hfs3eBzq17rHhrxBcwXMoMklwHMgDH03dvavmv4rReEbPUNPk0TXLT&#10;R9OXY/2SB94mYHksnQ5r6T0H9qfwJpFtBZaXA13NMqxbkQIPNPAGelELLmetn6mGIp1OWLopqUnq&#10;tPxufBPxV8S3PizXZvBGpatNNqgvmVbiXKoqD7uF6c12/grwRo2msfDVvevBrFpFI7aiAHgkA58t&#10;gfu56Vq/tjfDPULxNK8Z2lhFZ3dqga6WMFZWGc5zXxNdfEMy28WoQXz292jcozcse5Pr+NdFKlzQ&#10;iovTqvM6PaXs7W06dj2XTfGnj6xGum0vLa201JjFcBjuhc5wQobIGa9Svf2yVuvCd/pUGgNLMqpa&#10;wyxLmNe27cP0ryrR/FZ1PQv7DvbZt13J51zNEAGO7lVHrXSeCfDGteFbSaL/AIQy6MU11ttVdMif&#10;HOWJpz5UnzRV9rJ2uieTma6q97vXU+mb/wAP6AbLQvFiW6x6npEEctzKzbpJmccjYOMCvDfFP7SX&#10;iTxDepeWvh6KW0hc2zyAjzm38ZYdRXllj8UQut+IrPVhdaVcTKY3Mo+SPHAXbW58NLPVvhzrdu0n&#10;hyXULTVz5kd3MNp29Sypz+FZqlZPmXayLsrprXV69Vc07/4jWBIs/C8GoWOoQkiTksuW64Y1tfAa&#10;9vYdb1jxbeaFNc/2TaSLLPEBIgcDkn/aNe8aj46+FaJq1tLpZNw1o7ySCPbsZx03dQc+tXf2fPHv&#10;hDRfB/8AwjyaUwbURKZSVJVy2fmZzwfxqVJKMrK3mRUlKzag3bS3keI+Fv2t9d8ZeMdHt7mJ9NsW&#10;dkjKK0k8gb2x0qf4tapqN214uq2F28K+ZDD9rXy8A/dbb2HvX0V8EdO0rT9a1CzuPDME0ltK0lpd&#10;yL+9dcZwjH09q5r4k/tSfD3XNf0+x1O3maSGZoJo5Y8bADjb70nZyi4w26b/ADJjJxk48itb4tFv&#10;sfmN8KbHTrC8uNQ1Vv3Md2qElS2VDdQa/aHxXrulTeCYYReKY7iEFWDApsZcKpFfH3xS8YJ4s1rT&#10;PClj4Tgj0+7O6C8SMeYQo+6AOlfLetQ+KPC3iEeGba6uby0eTmLkspJ+6M9K6asHiLN2TtddrCtb&#10;luno7/Moa/8ACXV/C+qQ3tpqMTNNNgInJCsfQ+vav1Q8O638SbnwjPcKsWkS6TZ77Z8ApKEX+P3N&#10;fOWpfDTxPp9si6i2mwWN1ZKXu5X3yWh7bRwd35103iaw8Tx+AbPTbLxul3O7KsrOmN8f90YJ7Vz1&#10;asqkUm1dO1y5QUrWs1frr6nI/s7/ALZfji58WTWXiW4E0d5Jtid1wFx1IHpXi37VPj/SdW1q9jW2&#10;j22t1u86Ef67ecsCBXrviv4ceDrGyiivb+6n1GCFWDxKYREWHPKjmk8NfBvw/r+lx3F3cJOIMTkS&#10;Ax5VTkDd1bPpT5oe0jJJ6dEEaaipNJK6Svbf5GT4J8ZWmt+F5vDcPg77PpcsIlF06AyeaBnJbvn9&#10;K474aeJdC13UNV0e4vXsFEaxSGSTakiRnkLnpmv1Ag1X4M6JozXct1p9jMdMKNbl1RuVx8keeD9B&#10;X4T6t8G9au5tT1WORLewN0xAkl/fyRM2RtXr0qKbhOpNPRct0731uKFWTT5abWut1Y/Qv4S6Nfax&#10;cT3HhxEls9GunWOWfBjyp4GTn9K9l8beM4/FtxZ2Pi/UksZLBllC2RL+cjfLjcORn0r5i8GeMfAX&#10;gXRJYNE8R6hJYvbNJd2rcF5tvRSemTXg+ifFXxF4YD63Foc0cF65YG4jYowz8qqzdTU+zlNtK6Sf&#10;XqzVxvOMpWulo0tV3Oj+JvgOC38Y6hDYalPFZLMjpbzsfNcSAHgHn8a63SNd8e+Ery5TTNBvL/Q7&#10;oBLqFYckrjBIP864fwd4rfxt8RdPk8RL9nlvmjSCVfuxR/3SB0NfqT8RPHN14G1rwpodhFBcWFyo&#10;iZlUGQMw4PHrWri4KHNZ3076kyqaxUY3k7ve2iPxej8VaPp/iXUlGgSmyefzHt8HfGvcfh713/iK&#10;NPFULeJPD/h6/i0uydYriUqTHtUfNjHQjuR0r9VbLw38NW15bKXwvZyarMCZlkhViyvyWxjkfSvH&#10;R8Zj8ONS1zwzH4Lt7vQbqdwkNvFtSMycbXUD7p9aHWjdaa23vpoZSqSldKD6Ozsrps+QPgz8S/E2&#10;tahqs2n6O17Z6VbuyNO+PLGOPm9fSvf/ANmn4jQeIribTpvPtLyNnuo4JCdrl2PKkcYHSvCYfjlq&#10;fwf8Q6xbSeDo10++keX7AV2oRL93BHYelfTPwA1Lw/faJc+Jo9G8hiJXlCfe2g52D2rWUU483JZN&#10;KzvsZ1b2km9jI1a2134kfFi70bxBqT2mmadZsRHG+FbI+8h9aufAz9n/AMLf8JNrXmalJqkFnMBb&#10;efg72Pr64rM8ZfHfTfiRqdtZeC9EWG7SJ4Lu7k/deUp4w396vB7jwv8AGTwhq0F3pMaXcNhh5po5&#10;f3JB7MOv1xxUpSdotqOmt9ObzJivc00dtEraO59B/Fm31nwzp+vafey2aQNcPJBaxEKMMcjp0Nc1&#10;BoVhrvwrvZLS9nfWIY2eRI8uF28hOfb0r54v/C+veKvE9pLqF3eTWF45eWbY0cCS9Si57fWvuz4L&#10;fBOXU4Nbj1u8bTtNf5Lc2s+1mXGDk88UlS5UldN7+hcpqKblKyXbqfjZ4R8ZX2jXe+SISYn3sowG&#10;Yg5AOe1fU3g7SbvxD4v/AOEk1q2dYJISYrdWydwHAIHQGvrr4efso/Ce1m8YrretQ3JW4IspGl2S&#10;p6cA5615t8Z/Aul/Cfw3DfadqVxc6jKMCKQExqjfdxWtXEQk1yrWStf1Kindq708n2uer+BdX0rQ&#10;ZPsmjbbTzpvPvQ7ArFuHbt/Wur8f+CPEv9ianNoMlq91cbZUuQwiZUzknHr+lfj5e/ErxV/ZmqWd&#10;75kc1/KsgO0hieypivuzwD4N8deG/A95eeJtZnihurE+TBcswdAV4G7PA+lKrhnCClKSeuhKleSs&#10;7X79TqdK/Z5u11DRNc07xPFdanHKrTrLKGilfuo/riovH3j3xf4k+KfhXwV4ihTTra1k+0NNZSEl&#10;4wM9fQ4xzXB/A7xFo+oeHYL1ba5j1HT71hCysywDb0yRwSa6P4dahYT+L9b8ReJZ0a68wx28Qfqp&#10;4yCaSny1Jc6u0no/wNFF+69+2mp9veOoPh3q9lqNnqAKx6fbCZ5CwyyjuWFfMlpY+B/Fb22naP4k&#10;l0+wlhUu6S4yQeUYHBH15r5A1lXuPi5Dpmm6m8tjJdJPOly52eXnLIQeoFfUf7Qui/DW21rw5PMo&#10;tFuNscgtD5MYHZmC4zWNSn8F/tK+iIppwXKpSe6u3sexfG7Q/BXgHwBHPp98D5TIHtpX3i755yR6&#10;18weBvAWl/EHxVpN1pGnWmj2M6b5JIz84cDt6Gva/jj+zzp2veBLVtP1aeO3tbczRGTJSRsfKMnp&#10;mvzi+E/xS13wBqiaa9mznz0MgdiPlB5210YeipRqNaTT1jtoyoSvH4m9XaT6M/Rv9sLwF4rTwnoF&#10;vaXVrqCRXkUYUJtmfb047+9Wrnw54vu7bTNTudKijvoURrV7kYj3qvII7ivcNRm8N+OtJ0PXpbyW&#10;3m03E4dOVG0ZIIzg1wXxf/aH0FPBEsigajHM/koYzsaLsWGORiuNwXJZPXnbXzMqNaolFcl2nab2&#10;S9D8vZdE+IvjXx34guhpCXNzYl3uxbkbUjHDbPXiv0n8Oa/8Ok8HJrdhf3WmSWNoyi3jDCRJFXnz&#10;EPHXpXzxpXiXwh8NrA674dvNSln1QRiaOYblZGPznHXivqz403vw4vPhRFrFlpYU3SILia2XZIuR&#10;z5ijGea2xU7wjaGiajtrfyCV1KK196XT9fI/Pz/hpHxLrln9kltwVe7UQ3G1kkm56Zya+mvEfgr4&#10;gXOlaZe6lfafLpr3ETXFtD880CDHzNnqcdRXwzoieGftUk11e3YEADWSMpUFieCfauvn+IHjXTro&#10;6bZXG5r2RDId+QFbnOG6CtqlKPMuSKVtdTrjfR3W/Q/R/V7q0t7jSrrwy1vI4HlOcBESMDnI7mva&#10;9I8U6XB4X1SaOZRfbWJc4yrkdhXwk0PjvS9LhuzDGQ7qVkC5VUH3mJr2PSIL/QoLfWdP0x9XgvnQ&#10;TyMu1I88FgpPNccZu7Vt+3QmthoOMbyvrpfrbo2e1eFPiF4I8IeG1j1aKOCaRPOa4uEx5sh54Yjr&#10;Xhvx2+PvhTWovC8VvqF45kmV5Gt87fKX7wx0r6A+OXw2t/EXhC3vZfD4nSz2T+SRtDrjlSB2rx1v&#10;gz4e1K30vVLWO385Y1UQQEKkCHqAh44raSjNyUldqSdu1tjmw0qXN7ZNpuTTu72Z87fE3wH8LW8D&#10;azdWkTXerXsoe2UOZJUcfdUKAevpWF+zH8Z7rwrpMtt4s0W6ie2fNm13A4kc/wCzvGOO1fRumar8&#10;L/h5NrR1A+betOJIBKu4BwONnavmzXP2h774leIYU1PRjd6PpUjSPFaRbpFUdHfFbUpSamtWt2+3&#10;obSSlKzTt1b63OT/AGo/2sPFXjKOHTYrWL7G21A6IQ5Ofuk9Pyr9K/hfbDSfg/pK3+jtbTvbRs/n&#10;YOFYdh7joK+GfjH8SPhjrXhawOk2aRyw3KF1SPaQy9AW7GvpXQ/izY3fw/juNdgmaC1t/wDVM4zI&#10;AOMVhVilQ5VBx9+7b6smpSuqaWkVNOy0sl6Gd4b1bwPoNnrHiHV4FHnS7IPMb5l2HjaO34V8z/Ef&#10;w/q/xJ0s+K9G8QXMrW100MNqCRxnjb71w3iXRG+Md8sfhRzbw2/ytb3MpIDHqQf/AK1fcfwh+AXi&#10;r4f+FrKS4v0vbW0JuZYQoj2MOeD1YCnOKhGM2/eVrq2y8zoq1IJu8tZWtd/gjxvTND8c+HfBNzp3&#10;iDxDDZX96hbbfASZjI6K30618UaV8O5f+EytpPEd88+nRyRt9rgJlUgHIGOcCvsP9rvWbnUdS0nx&#10;FHBJNZT2ZSPzBmNWHVVx0rU/Z/8AF3hc+FtRtdQWO4nt4DJsjUbwDyM+tOhWlGnKo0leTXpZjtzR&#10;jeL5tG0u/Y9ut/iXptnqOmyR+NRpltBFvitbiFUEo7deQK9U8WfHbSl+HupaxB4tthdpny3BAyw6&#10;LtHXNfmv8TviDbePL7QdDtrNN5nWNZGUKyAnGD7V9beHP2ILbw/qeh3epXqahaqjSTWan92MjIOO&#10;9Nxapxcm1dnLWo0Yyg5tJp3Wzvbob2i/ETxV4r8HyCPxNbBrqA5+QKBnrmug/Zzm8NaRpWrXbAXF&#10;7ZMY7meZ8byBn91n+EV0OpfD34Xy6Tc20FzPb+arosNrnevb9K+Zvh58PvEGjNq9gNRslsoLpDam&#10;7TElyHP/AC0Iyc+2Ky50nUcd7epajCrCcUnBN9uU1vjT+1P4W0zXLGXRb+S4uX2r5AJCKzcYIPBr&#10;0HxppGpeIvBf/Ep0yQ6pMhaV7UAvGWHTI/lXlvxGsvh1pnxJ0KHxf8PViulh8+OW3IaCcryGKrjI&#10;9jX058Pvir4V82/fRrdo0eT94ACu0AcdelTTjT9lBrq2233uaVnKKhyU2+VK1npbs2flX8P/ABl4&#10;z8FTaxavcXJ1II8C2d5wqhv4gjcZ+oqzoHjPRtP0+BPFenTyuLlrhI7eMqRLnPOOMH0r7c+KnwNH&#10;j/W7vWtKvYrq9KCOVHODGo7hl7geteNeJvhW/gXW/D86zS6i5ljDq+GhUd1JHFdEa0ZRXNHlb3t5&#10;eZVPXltJXtt1Pc/gl4r+G2sR3GqXET6Xqs5wi3L+WwA4Uqpx1r1v4yeHta1vwBdXn9vWV19mYSJb&#10;OMpKE6A+pr82v2rdH8aeJvF1rew+GDBBbQKv+ijOI+7nHpXafAX4rpaxWHha88Q2kttPKxP2h9zR&#10;n0Y/WsnRdWnGUbXX2b7We7I9m1UU7u909Vf1SKn7PHhrxF4m8dyapbQxaQbTAkdVwr842hRX3R4r&#10;8YpY3F9u1CN7+BsBQQqvgdT9a6nw/wCDJfDNnrU1tptjPBc4HmxthjuHBA9q+LvDvh34a+HfFmrw&#10;fEDW547qWbz7NjKwQRnna2Kuc1WlHTl5Y6LuyE4TcpbqOyVru+58Z+PdO8WSePJ7mzuDJf3sm/bZ&#10;5IjLngZ6Y9a+gdT+BnxW1SzRZZ9Pe4hAkcl23KR6lQcn6V9W6v4m+FniO+t9O8LTQaccqTchR+9C&#10;noCfX1r174wfFHw34I8J3TWus273X2bDQBgW3Y4/Oh4uajD3EraJW1foRJ6xspe+9n09bH5VeGfF&#10;PxS0/WfsOoWLXMS5V45VKxsF44P9a+ko/wBlrw74hVdUbSZrZroeY0SS4VSeuPqea+Y9R+Nms+PY&#10;JraeYWEMUJcPFw7uOxPpXq/g39tebSdE02xm0D7RJbRCJpixzJs4zXbTo1G5Xjyv+6E5q1oyT1+0&#10;eF+C7Z9ctZrJIJJSw+dMfKfX5jXYeCfgbFZX9wzq0pkPClgRGfTiuoPjGzsLG3sNEit4YduGlbl2&#10;Prmquiw3sZeU3W4hw7yo3RewBr8Rdaai0m0nuj7ulQptxuuZrr0PT9a0qLTbU29wp2omAVOeBXDa&#10;dr1lfW8v2K2WV4Tt24BYY967/WrmQXlo3meZEkILhjncT0ya8dstA15NSvf7E00xoWLO78K5PPB9&#10;K5KaTUzrrNqUbLTyR62njWzs9OvLi8g2mO2IQkfxgfKKi+FOlXNn4f1DULogXupfOiEZIB6EA+1X&#10;rfSbS805YtXuIRdSFR5aAMAw4xnvXo+p6RHo9jCilmkkiGwcfIF+tefN6PTrc6o07yTvsrJeZ4tN&#10;b3DQzXFyjyHzVUbwflArptN8MX2qXuILwW0ZQbCO57g+hrpD44TRtNZ5rRZoi+SrKCw9xUuneKdA&#10;1UNcPYyWsyj5NrYBz606bXcuUEnY8X+J/wAJPEUF8t5ZgXMflCNwW3HI749TSWUEX2W3h+zFJYVw&#10;SccHqeO1eiwaTq0mqyX0GpvPbQnm3ZuMDqfcVn6noQvYrjWrLcgyySw91bOOnpXXz/D5HN7FRlJp&#10;PV7f5GNrVokEdifJbN05BcA4zjivQdT+IK+BPC1jBcMWub6URiLdkbR0PtXlGufFi80RNLt7fSIr&#10;uRz85k5EYXuvvWN8ZNCl1GHRL+5dN80LTDJx5fPAWtKcFOpTUno79TCrV5Y1XHdW0Mb4lanp3iQP&#10;v00pflQQ0ZyDjpvPatb4EaBbWmoTRfag0jWblgvKxtj9a8O1/wAQ3kenyRwIvmHK70YsdoHrxXof&#10;wNk1DTLNmRGkubgOS+ckIByK9XEw5MO0ttDzaFTmxMXbXueWeIZrgeJ5o5JhCiyEbm+VDk9TXeax&#10;4+vNItNFtIJQkTzbfMjyN271NYXiB1v7j/T7XzYnkY+ao5WuW8R6kt3qOjWMSEJA/mDI/hUcH61v&#10;GEZqF1dJHNzuDqNPdnq1l4pudV1DU9OnE0yyREIh5XK/xc9K1/2edEvdMbXob5/kQlwuc7eelcjb&#10;SXegabdXomXzrqb5MjkLnkA12ujXE/2bWdQtgwRbVJpXPTI+9+NediIv2U4rRNr8DvoO9SEpN8yT&#10;fyZ73f8AiBZbdIGlDCQsjIQGKLjsfavDtMtLQ3NxayXEm4l3TJyNuO/vWzaalFeabYXIZkEhB2ls&#10;8sK5bw5pEt7rl2yh9sW7zcfwxng49M1yYeny8/lY669TmdOyvf8AU8Ml0G5mtbkJbSHbOWjnGcgZ&#10;rs9b1yO00SG2llLzuU4kTDKPQGt5vijJp2s3VnYxQSWsZ2gP8zDtT/F13bapYNMLeIshJlkxjnHA&#10;Fe3zSvC606HkcsUp8stdmbvwU8Kald3d1cR3ImtXBTy5OGjYjnj0r0SS4m0vWjYSWubeNcbgv6g1&#10;84/DrxNcadEJ7S8lhdJMTo3zKw9QD2r2bW9autYWOaTUQfMRvLXG0PxxXNiYt1G/kdWHqJU4pb3u&#10;TfEvwnfzXVvc6Nau4kg2yOmAT9c18532qXC+JdEsbq0aGSWZY23DC4PHPrTvDvjfxNY39xH9tlaF&#10;M5Vn+VTnsD3r2u58JHUtNXxXchLuOzKunzYKsO9dNO9Kyk7pqyt5mM2qt3BNO93fbTc+cbnw7FY+&#10;IdYsFUt5DylhnGM0eC45tP1U7Y1MotXcYPIB6EV2nh901zXNXvCirJcKvykYLZNcbfTyN4xu1jVv&#10;Khh8olOM+oFeh8UZJ/yo4rRTi1s5O3oWPh9LB/a1lFKS6tdNJKR0wOx967f412yR6o2oQyBWhukY&#10;R8BdpAI4H61e0bwvDaXdlcmN4EzkNwcs1XfFXw7uby7vLuG7E8WVaRTnK8eneuRyXtU2+h0qnL2M&#10;o2u7pncPcK2n2l8ypJdzYcsMnb6cCtjwtf21lp12EuJZdRu5W8lVXcPn4x9K8Cv473Rktm8+VIti&#10;rtJ2jr1r1PRNU1aTUdIvLW38iASBo324BK9RmvNxEOWOjO2hUvJaWen49T0jRNGvbPxbp9vqdk8T&#10;yvFuUqQuT359a+y/i/430nSdLi0a1jQvj51GPTvXi+p/HSw1PUIobvSg12sRjeQjggDhzxwfpXyp&#10;4x8czst7OmZnd2hyckqtcNKM5TdtE0ltrY9CdSnTp73d2/RnpsWsQa3JLZXF7F5KxnyY0XO1h7+t&#10;eKWXhpLDWL3TUuGVXYs3UH5x7VT+F1xq+lIb42BkjE4LmXlSjHnb719S+NNBgkvbLW4olhWW2IbI&#10;HXt1rpqTdO63TOelD2yjK1mnf5M+efDOg+KDdXiQ3k3+jNhJCxxj2rd17QJPEr21tcXY+3wqGHmj&#10;BB9j716BNeWOl2sd1LqjtJcMIlj2gbmJ6cV5R4tS/k8U3Jt5BBNDCm4uxO7I4Ix0qcO3Kd9tNx1o&#10;QhBK7ldq6ua/9m+IdEGoWm9VRojITH8x3Aegr0bQ9XeXRNGmRGLOhadyvpwSa8Y8BeKdRtb5wl19&#10;pk8zbOGG4YY45J9K+krTUdEtoPEds0wF2tkdmOilhnAFcuOhJzS08zqwEo8rabS2s2eM+ONKuXst&#10;Q81UC3d0GiPTARf1r5s8EmEyRxzb1EczOSeAGXsPc17v4g8WXr2HhtIYDKzKyu7DK88ZHoa3/GHw&#10;90HSvB1jeRRSLf3kmxlJBBlz97HavTwlVUqXI07y0R5+Jj7Sq5Rfwq7v56nlM/gvVtNImuDJJFcZ&#10;aPccldxyM16AmkQTW9/DLIq/JFiToW7+3NdBaaxfT+BZXvJI5bq2mVQx7Jnofwri7e1uZZjAblRB&#10;NlkIORuHalKbd/J2F7OMWrJu6vr5jvsM+i3AkKFgyCWb5sqQvA5PrXlU+s3c2u3Mdu7LHkOVUg/M&#10;e1e9eIDaaf4e1JbqQSXDbIgOpDfQdq8O8L+G1sb8Xs6Fo2BVIc435HB57VdG1pPyMq8bSilte78j&#10;rbHw79sjDyhwXBG8PjJ7g9a4qHwTObwSNc28SQ5G08uw6DPv717ZoniveYrO9soogwZ4nwQAF/Cu&#10;r8B+INO1uW+t7rTIkkiJXzVx82DgZqoVJRTsh+xhPl97U+ddY8KSW+nyzRReZK2FES9ee59a3W8E&#10;Xln4ctdJeRbaeQ/aZM+pGVWvb7r4X3+os99ps+WtpfuscqyZ53D2ryHxV46fUreeS8ERkt3aBXHU&#10;beOK2hWcuVL1ZnOjGHNftZfqcf4Vm1Xy0ia0jl8iX7x4yM9q9OuV1Gx1DVFa2MFs8cc8ciHkNjsD&#10;1HrWb8IrCa9BkkjLQgsMM2MEd1qb45+JZLHW9LMcgZTaqjL2Cv8ALn3ocr1OW3QUY2o87fVWOX1X&#10;xFHdpBNBZo9xGcs+PnyTyaueGdS8Q2F3HKuqui3AfEatnaR046VyqT2+j2cUxiBuGJXBPDqTnJqz&#10;bzjz2uSrJvdRHGg6Y5z+Nb2TvdGCk7rWzLPxG1HxKsdpLd6rdXUUhO0eYdqkHv6EVm+Fb+8vTbmy&#10;mYyLIFKbjnB6n619C+GP7N1SwvdG1CEJJLGXjOd3zdV69BmvDvAl7babrF3A6PHOtxgMg/diRPSs&#10;+f8AdzSjblKlC04Pn0l+DP0U8HatY22iD+1rdRcqAqO6gFCBxn3ryfxb4+8QxXdsk1+n2WaQrsg4&#10;GO2c4xXA/EPxbqtzbywpciOOJY2eXsW6nPtXj91ealqd3cxw3JZVg3eytjqG968ahgHNubas7nr1&#10;saoe6k76Hqq/EW5tdYSzi2qZM7ZB8y8dzXH6r4sn1bXL5XjVLhlMbGMbUO0Y3CuR0nTroD7XcNny&#10;1HBxwT0ArbW6tNGvLrUrxC08tvtjh74P8XvXTSw0VflXkjlqYmckuaVle/yPLdQspJdL2WVmxuYr&#10;oMGiQszEHoTX04/gTxBd+HdPvbqZLeOMiYRyHDqR2IArybwT4/1eK3m+zi3tw0427VDMR3yPeumd&#10;fGWuvrW2Sa7K4aCPO1VJ7Y6ZretCe2is7mFCULNrmk2rWWh6R8HdPu4ItV1B7kJ+/LOSM4ixxWT4&#10;x1DU9UuLp9P1RZ0j5jdZgGJP8IWs7wBealp97JY6zFJCk9nIJIz6KOQMdzXrniH4DeGx4Ln1DwvP&#10;KkgiExRmyQRyRmuTl96Tv2Z1qp+6iku6fe55L4TutXt5XTVrUm3VCzlvmYkc4JP6V0/iHTINSsY5&#10;9HtziaHzFKnHTsa8ctfEmoTRXiXN60qSQhdmCGTaMHGefqTSXXia/wBFtNKRWby45SymNvvK3Nb+&#10;zehjGtHls7289zT1Px1/ZEtvJtkTcVhnVRjDnjp+Fe3eAHWRb+5ndnSIboyRk725HWvHtS0rTvEE&#10;T3TQmJ2Ifb7jr+JrutM8RvY2D6bD5fnOm8RMfm2KO5rCpG6sjak2pNt6dDmfFl/aXs91LKipLOFU&#10;AkEgKe1cNq/heKONZWv5GAJIUc9Rjn3rwjxF4guZdUtnmLIqOQTkhchq9706z1fU4s21r9piSPc0&#10;g4VR9e9byp+zjC73ONVVVlNcuqOU8R6o0elRpLJtYXChQSeF7n615NrEF19kS5uJnkiE5Adjk7MZ&#10;wD7VieLr28jvmimjdVWRhvY5z716v4d1TTr/AMLNp6hfMj3Me53GvWhFU4U5Wvr+Z50pe0nOLdrL&#10;8UejfA7whDcW17qn2hVMaMYYFH7x2I4OD3r6G+EvgyPwxbaneapavLf3rGVYuojR/wC8fXHWvm74&#10;Oxw2el2t75jCWC7ZUQk/vGHYetd5r/xL8T3+gx3DyRoZ9VMYK8FYozyMmvFxrnOpNJ9bHt4N04Uq&#10;bcXdRb08z1jxVr2kvc2unrOtr9oG2WOAANx6nFT6742vIfDY0u1/c2okcQyOSdzjnkiuD+IOjWdz&#10;pGna5p42yOn7/bnh+mc9q4TxHrMtl4csRJfIwtm8xwTw4k7exrlo0eZx13dmdFStbn0W10zzaCWG&#10;8166L3JZVeOZsnIBVhnn2rl/Feo2jeLtUgt7rdFdT+YWUZ3blHX8a2fEGq2mnabYGzaNpb2dvNPB&#10;Pl4zj868wWOEapa3G9VAJ3KOCT2r6fDwXN/27b7j56vLppvd/M66CH7Fqi2txaEO8RCuR2BBU5r1&#10;ZmYeDZRcRbllmEYPTCg8/jXnWtazL4gutHaNl823kMcoA6p6tXaeKvEd3/ZWkW0VkW8y53yJ0JUn&#10;HTsKnEJt01bqrl0WkqmultDmPA+g3cV1NHBIHhMbpuOc/N0P4d68j8L+Bzp15dSvN50lvKxjRc8b&#10;WxuY1+ifhbwHF/wjmuatHhEtrRweMDzCPX0FfEPhGxk8PNe3uq3YdLh2CKuWOCc5AHWtMNjHOOIs&#10;7bK3VkYjCqMqF1e19f5T2htMmutKhAs0ZmBZyeQufavLL21S8jj02SM5yzRlRgZzzxXtfh3VtJvo&#10;GUIwGwlGUjcfbr+lbPw18KXNndSXV0kSPK7rbyS4baDzwK4ViVTUm1s9Edv1f2vIls92fPMt0NP8&#10;KWMUhkJe/aJ0cYOwg9BXUfFrTjpmm+EYbO1Mivpqtz8xyDk5HbrX0F4w+HWgxWc95dXskg3GUDAG&#10;5/8AYUVznxd0yy87w04lzHFp0a+XnnrkZqI4qNSrTdmt2/mVPCShTqXa2SR5D4Sto/B2jprV/pq3&#10;l9cZMEMpxHEoH3iPevd7T4t6HdeCrnVNY8NW5C3HkyRRr0LDhgP6185+NdH8VT6mj2savbFV8iJm&#10;HGPr1r0OLRp/EehNpF9brZagHWcqv3dqDqccc1deEZqMm92m2nsjKg5RcoxTVlZJrRv1LieA9J8Q&#10;aSuoaOZ0tnH7y2Y/Mme4A615HpvhvVrq4McgU29jMGHHLKxwMHvXqcl5qfhO4tHsL4bEYKYOG6jD&#10;VFp2s317pOrXCxKkRvleMgbWYA5IH41lzNLdNN6FSjB2VmmlrbZkur2Yj029E0oBZgEVeGyPQD2r&#10;Ol1BhplzBc2ypJKAqrLxhSOOvevL9e1/Ur2aedUZI0k5Rc9T1GfevQbiCOTw9YXl8jPPczmMRuSG&#10;6cYxWifwkqV+ay2XU81ubg32q2FtGZWR4vKYLwA3tW14n0kW32mxhb/VKuRnnfjp+lQWXiZNO1m2&#10;R7Mt9m4Utg4PqcY5pLTxBLqF9qF0sSFpJSrowzt9D9a3OZNWfds9x+AniSDRtKlsry0QTTkmN3bC&#10;qWyOa868J+LJtA8T6lqEmo4Fo8myHhRLg8jnqKxH8Q2924toXUSxthwe/rg15te2cl9qrxp8hHHm&#10;E+/elCguao39odTENRppa8r0Z9eWfxHbxbHqSvpXkQy25cTKAxjHt/8AXrRsfHtrNpcNjd3glgVl&#10;iDuPn46YFeVfDu5s9Jh8Xi4nYKIUESnncSNvavHbXUpYbsK0bmJH3lVGQpB61nHDxk5La1rFzxco&#10;xg27t3T+87/xvo9pfCfyQfllME394DOVb2rzOKyvtHMEMczyJLIdzYwMDpz1qOfxPNdX+rFYpf3j&#10;YaMZDYH3X966cSvBaQm5hl8xU3qAOpbu3pXqQTiktzy5SjOTa0fcf4H8b3NjdmGe5MkTk77aYmRQ&#10;DwCc9K9DudXsYGlFnajarbgc7xt6/KfrxXhmi29uk9xMCfMmYqQc/dPORXe/a7XTYlt7dssFYNuO&#10;T83r2x6U5xXQqlJ23PSdBgXVLyARKY5XkB3qMMo7n6Vq/GD4hSW+otp9pLIWNssImJ+Xd3ArJ+HW&#10;pSwXd6ZLpUEdozKOBuyM/jXnMN5p2rrew3rszPKAjZG4fTvxXKqac7tXSR2e0ahZOzk/yO++Eml2&#10;13NfTajNDBBCo3AAb3cDkYrqdQ8Z+HpFlntk2SW2URH6GLpwP8a8X0qeHS9VVWd2gBYf32cAY/rX&#10;G6tfrJcXQg+XzMh/Xafem6XNJu41X5IJJK/U7/SrHRdU+2h45gzSZQxEEqT3Pt61sQWWi6ZmxtvP&#10;lu3XdIfu84/hrz/4dWMul2lzJGCJZwxWVzkoAOQB71FFfX1/qVs63IxHHkyA7cY7E+ua6WtXZ6Iw&#10;jPRXjqyDU7xUvDbXFvslkPV2ORk8YFLPppTWLQRAF1LhuMMuRgH6U6fUF1G6CahAC6tiO4Tluvet&#10;lIri01ZhA3nhlBVzhjxzg1X+Rk9X8yvpXhS11DVruznvJIQrYX+LIHZjXq2reKW0KV9IsjBBIsUa&#10;eYmC7xuOuf4a8qub4i4mn8tonkuV84NwRt449q63xL4WhvtcTVbCeKeNrGNZEU4ZGX+LHcVLSb12&#10;t+JrCTinyrW+vofRF94A8BzaJZG7uLiW5uI1bzg/Ic/zFfCurzJb+IruzXL+Q7oSSFIUcDNeiw+J&#10;L6K63tceWkK4BlGVGBxjPTNeJWGmXUmq3d/cuXEhbzDjPJPGPWtMDhnH2vNUb00MsZX5vZ8tNLXV&#10;+R6TNEz28DxIC2/5HByTgEjJ9B613XgTxvfa3CkEdy8ZTfFcIrEblIxmvM7eaUWKJbXCNHvYsV/h&#10;J6AE/wAq0/h5HdaPbateTQo5mBjCKcsvmdzjpWs4Lllf5GcZvmjbZrUx9OjubaXULV9oVZGUt1GG&#10;Pb1pNa0eW5KR2sbS+Q6lpB/DjrXruueHpX0rdabfOW33AgDlj71yHhrU9RijhiaNFDkGUjgkjtur&#10;KDvqujFOP2dTjE0iG6tX8+cRqiuATnO7HGce9ZPgvVxpr3FxJPiPpk+oOOlekRWKvq9xHa+W8O0l&#10;o39+teeajZwSTGG3XZ5kgEig5XIPYHoa6aaTTTOed000Z/ivUW1PUZBDdGQsu5QDtJzzjnpVbwxb&#10;WnmjzZH34I46L3/Or1zoU0t3MIYlYRkZxgsv19K5qRDZ3MjOxy54xxXZTScUl2OSpe7bPtT4R+Gr&#10;S8tJnudX8qJZ14Ucnd0WuH+Jfh7UbfW76MGVokw9s8jcle5A9MetM8J+MRoenafcOow0wWRQu47S&#10;CCT9M1b1zxWdS1W7BZ2jhgHkyH+JD2wa8uNOarzf2WjrlKPs4rrc25tWsovDt3Abofapo0VmHykJ&#10;9BWSNO0LT9Kto21JvNkkUiPPXArgrfT1b5JMbGZS5X+HH19q9p+Muh6fF4a0jUYYEjIKhQo5zx3/&#10;AAqp0VCcI3fvMI1nKMpWXuo8H1S9t7W4lhS5kkIYMWQn5cdhXrOixxaxYQzpK4+z/LOJTje6c5rw&#10;m8aOOdZAGwFDsOxJ54HvV+z8YXUfnRRsgjxkKCQQT613VMI5RjbdHHTxXLJ36npmo6tCshlaKSWO&#10;RMOrDaqjpxXKMEiGdycruUqdwBB7ZrW0fxBFdWKWU+Q85Lr05KdPwNc9M7Ws1uJImi2nZIp64Bzz&#10;9amnS5U01qTUqc1n3NPTpZLozblAG8MNh4+XnJqnr8VxaGOSOQBZmxlOoNaviPWLWW5sSlsEjij2&#10;gKcb89c+9cvqd1JEglMiRRISQ7t/D/d+tbUoO60t5AhvjQsv2YTBXYQgbvw4zXgF1P5N5gdcdB3z&#10;1/Cux8SeJLjVYzHCwiiQ4Mjj5mHt6V5RPb+VOAC7j+Ek8mvcwlK0EmejUxTVKklHZrU76FidpGOC&#10;CAR079a6u3mysQZlJOflXjH5155DONin+InOT7VtWt2Y1U4z3JpyhY9vDYlaeh3El0u3bwTkg5Xq&#10;B6Vj6vJu0m74/iHA4AzxWWdTYo524Ykkn2NNZ2udJvizKo8xCc9OPSqow96PqY5piE6FRLVuDPId&#10;Qc+UoDcmk0dgpPXoc+lM1Ujc4HY4yOlLpjhNxIx2r3orY/JanxMsQopkYZ/A+laZ0mNVDAdsdP8A&#10;HvVW3kh8xixrUOqxokigBsj3zWiRnoYFzp+1FfOT6fTvWfGQrfOpwDjHrW2NSjO07Cf6VUuJoZQR&#10;sOecGmiHYiRI5HAVcAe/Wp4VXzwFGAeP6VRinEcoIOB0/A1vWu1J0bGATySOMGkwR9K6TBGkFvCX&#10;CkIQSTwTT/EHyWp3FAuxcqDjkCsCz1/T4wublScdVb7vp1qHXvEFo1k8YmVi2BtByRg5ya8rllzr&#10;R79jU+c/EA23kq9gTisdBu6HnHetzWUV7qZgMgnOfY1nW0SO4Ur/APXr2EjJo0rAnjv3rpoZHjiZ&#10;gu7IKgH19q561XYx7/0rbt7rYUwBnHXsDWbeu5pFEd2PJiJfAYgY9s/1qpbMzgZA+la9zAZUYs2S&#10;f4TzjPOc1Vs7ZTG38OBxnpxUIrlaKsiMvIHJPQDtWZPkdD7YHWus2BEC8YBzk/TOKynhJwcY79QM&#10;0tiuRqxjbZOcg4P8qLMNuA4ycjB7VtfMx4Gex9KzbckXAGwZDZ+lF7lxWp18FoYwGXbjAJB6/hUu&#10;pTOXGVVSCAQOhFWp5wsYPmckAN6iuXuLjDZL8EDArOSPUTUVYr6tMqwoA3cjJ9f8KvaIwDRjrz+N&#10;cvdyb2J6jPFdToIKspBJGMkH+VRLZlYd3qwZ0lqf318HBYBSBzjnHWvYfCupfZ9OWNSVfBO4Hn2F&#10;eLW0ubi4U8HrjtnqK9S0yciMbVBYjnHfGa8PMI3XzP2TgJ2rya/la/E7t9eubnaktvFPlBjcMH8S&#10;K821B9IN/NHNayK5B8xkYbPoMg101vI6BsMQSvfk8151qs5XUJ856Hn1OK5MJH3n6H0/Fs7UaDdn&#10;76Wqueo+Dbywuo5TbWEhkizjccnYPXFdhJrzxgeTaRoCpyMbgPQ8968/+DyyJc4C/wCshkVsn3zz&#10;XXTXCZfeoj2sSAT3HOK5cUl7aS9D0eHZSll9GTdm73srHlmqardTarGZ7h3XacAE7Vz7CvMPEpUr&#10;c7QP9YMYGM5716LrcuzVYRGfuhVBHIGa888RsyGYEE/MeSME8+le/g4/B6I/J+I5aYhN3tVl+R3f&#10;gKMM9o4IztO4dMADqK9/0rX5Y7aSZFRmBIBY8KBXyt4en1V41a3gGEULnd2xXvGh+AfHer2f2ixj&#10;t1hCgF2cKCV68HmufHQi3eU4pX6jyutN04qFGpJqPSO55FrMLXXiLU5STKfs7SD8u9fQHwkvdfTQ&#10;4TZ3UVnAGYDChxweQc968dtI7rTNZ8TLerE0q2Esb7CGALLxtNelfDbxZ40t9Cs7XStCimtskAS7&#10;eT369smscxg5YdJcvT4nZbEZU408XKUlO7c3aKbe/kfStvf3FtIJd0f2gqFabyVDsfUcdPpXx38Q&#10;bu6ufHd4Z5HndbNgC7Z6Lz9K9Ov9T+J8SvKfDS7c5+TBCfh2r5z17VNSuvEcsuoW5iuDC28KOoIP&#10;QCuDJ8I4VJyc4S923utOx359mMKlOlBUqsf3kX78XFP7zoPh8ire7GUHa4OeuB0r9Af2edItNQ8c&#10;6bBcRvOhsrgbUP32C5GT2Ffnx8PbcDUIiGYLuB3deB14r7f+CiaxD4u0lrO4EGFm3ThdwWMrz071&#10;nnPxfJfmfYcJczyLG20fNo+x8sftFaJLa+N52eN0DoQSx/iViMZ9q9w+DMY/4RSzRcr+8kY/7Zzj&#10;B9q8k8c+Kp/FXifV7LVrJ4JJGdrUBSSSDjP49aZa/Et/BPhG1U2ytfCd0WN+gwerAelb18LVrYLD&#10;0oq8vdPz+GMpYbGYqvOVo+9d266H39Y6xCmm26fY1UxAnfwCWJ5rwn9qv4iz3fgtLICLy/tkWSF+&#10;dgOQc18ej9q3xgz5eK3KgghNnAxWJ8QPjPdeMtPtYJl8pkkBMagbSexqMBw9iKWIpTnyuKd3ZniY&#10;/iDDV6daNPm5ntdH1j8D/Es//C1F1Frl4xaaQqszZDKAo4X0r339p74t3+s+DtVhGnM6zWhWW4l6&#10;kA9R7j1NfnV8MPFOvaXq17LFbtd3DxBH4JAHbO2vpTxpr+vzeC9YfUrWG1meBiIZhjzImH30JJyw&#10;OO1aY7Av67SldcqcVa/Y4qGIi8PNWafva2OD+GURvfGPwmaa88qOTS2xIf4Nm7H8q/RbxTqmLOC3&#10;W/kLMpbah+9jpivx58AeKpk1vwM0sRMdnC6rtOS43sSf6Yr9J/DWs2finVGgjv3sj5ZVVddo3KOA&#10;Ce30rz+JMLUVSlJRfKou7+Zrl+Ii4y7tr8kSyW98ZJc6pcyhvmeMs0gA9CPaut8HR2qyWt6ISBBM&#10;Dtc4YbDz+dcemnarpssTLcOjRMwmI+dXBPH1rSvdYglQIzMzOW3TrhSQMcBR6etfJ1emtzsT8rHq&#10;XxT1uTV7/wD0e3V4WjDkoQxGO64/lXnstruv7UOryAQcuyAbj2U5qbQ7i2ihv4LWUh/KyrN2HepA&#10;6rJbwXRjcTqQZA2duB/OsHJtsatp/wAObeoXUl1p8duzARx8RybMAjptJOBXHnwdFcWwWOSQKhBf&#10;HyjHpk11V1bx2kVvE92+1jhVPOVPIGB1roLfQZ9RguLOElXZBjYpJODkk0QTbNkr3PnK3jvdMvnd&#10;3JxKPICMRk9ixHavZNS8Y2fiqy0yG4tmGr2pMdzKgIt3jX7p5P3vWnax8NdQsLLzJreZYhKTvcAt&#10;kfTkZqp4a0ZVNzPFJgSW+2OPnhl5Jx2zjrXa2rO6szanTaa7HeXdyJbK3gOIyE2+Xu+8T1Y47Vk6&#10;f4aTTZ23Xe+SfC735zn+FfYdzUFlpM0Npa3NzBLPLJOYUCgkEdck16xZ+E45ZVvJTtMi7VA52L7V&#10;lClKTdkdvPFJXZ59q/h46fZO0EvlzPJukJcBFAOQ3OeKxtY8X3UUcYF2ksmMqI8P8pGCWHWvV9H8&#10;OJfXF1bXsfmQ7A0SjkKoOdzE+vasOx8OfbdTa20jSY/NZjnBKgonfPetfZy0t10SM21d69NzzXwF&#10;darGdQ3XjRwSYVQcjIY8jHYV7vovhG8kZmk1JYlyPLkjIXHqOOuPStDTfA1zaRo9zKiedJsdMBzk&#10;e9devhi1izbRqQwBkM28jcMfdX0rrpUJbyj8r2MpVYpWUvma+l2lro63P2m5aUMATKcAkAV84+PP&#10;jhfxSy2GmQi3gyQ0rDzGfP8AEewFd9q3hu61Wzt7eyDI8WTIHbCjfk5JPOKsad8CWgs7VvtCNMil&#10;n4+Vl64BPatpOpJJQhZJdPMxkoR1lNXb69Dya20ePxHYSWpAhuniJjlj6tkd/rTvBHwyl0pI4Lp1&#10;xEGZ2Y8n656CvfbzwNb6VZ2U2nWbzOE+YR8ZPcZ7V41eald6pI6xzRW5WYLLDIxJyOzE9vpSinBc&#10;r9bdGbxmp6x7W8z6J8NX0jWlvbQNaeUx2HyiMkD6U/xPpyT3OLZQghjIOeGJ9q4XwP4JuIZo380y&#10;TuCZFh4RF7YJ7ele4avpU5sGjWRftXllVOQWUH/HvXTTUpwfNHY4K0406sWpLX9TwnTNKsWsJLpJ&#10;ZpZImbzYySxJ7BcfrXDXPw8udSlkv2gBB+VI2fAQHnovb610tzpOpadIIJblopJDlWibavXnNV5L&#10;PxtEb+6hmiFmil5Du+8qDJ4HOTXFZOycJaLWx3NtL4lq9LlDQdDsXSRrNs3AzHvjkJ2Y659K7mHW&#10;bXRkk+0xjzDASzkZJUcZwfWuP8I+KXtfD1tLbeHEtxfyszyFThG3YZgPfqKqa/qQvbu6S4idEIRI&#10;mYbi2znI+tHPGnBNP3vQhpzbTXu+upi6npdjJ4gRrvc0c1sJYTjPJ7YrA8U+JrC3tBIlooaO5QOz&#10;Nt3Rjgrn39Ks6z4ni+wNuQGeLJ8/o4ToBivCdZ8P6rMRO1lMImGQzJ8mTz+J964k027Wt1N9Ulpd&#10;nrkNzJ4lcWkcIgWSQndn7kfQV5f45tJdHuYbQSybl3ISRycjPHpVPQtfkSW5X7SIAgXJPB4OCD61&#10;f8WeMtO1+e3DMPPgym5uMgcZPr0ralG0th1JLl0a1OV8OS3EkFzEh24Uu7D/AGemc96xtQvwb4bX&#10;YkLgheSwPZR6mtS5sbKe3SNLrncUyCRljzXFpcTWWpwR+VGVgkzuHbA9e9dDte5ztuyT2udr4A0h&#10;b/xnoPmB41SRpGLD/nmC3P5Yrk/H+sWGpanqMsCsv71yrBirMSx+YgdfavQPAjW882tajLOsKQ28&#10;jQgtg7iCVA9q5XQPg5r+rWkd/HdRIZVBDO2wjv19KxdVRnq9lYqNCc4JRje7v9x4lrT332f7SNWu&#10;YIoSCwhIV5c9gO59c1LJ43muLZvs808WxBkkqjEHscd6+j4fDNvo1s+kX1jbzmWUCWVgJOH5JQ9i&#10;ap/EP9m46HBDqGh3Uc8cqD91K6kw7un1/Gs3j6TlyvSz36HXDK6sUpJXutV1R5h8Mdd07SNMvrm9&#10;jkiknmHlggkuF6HB9fWvqG71MeLfB1lqUc6wzWoaBYWXhSnTPqT6ivjv4seCLnSZLOOa/ka4t7FJ&#10;J1UknD/e2j27V6Z8GPFCHQbq3VmeREKrJMSFHy43H0x61jiYxnBVIu+v4HbhLwn7KSsrFWfwQkd3&#10;b3bnfKsqvMi5PmPnhCD09zXrptNKjuFluNLjklkwvADwxn+6UPX615FretR6NbwGPWhJLMAGmhAO&#10;c+hPrXovw/axOmX2sPqqubUgL9o4O9hwhHck1jU53CLv5aHTR5FJxSXd7B488D6VrMqwIgaQ7Iob&#10;SJvLUFjwxUdB7U/+w5/Dstj4Z0a+S3SwZr29jYnfMQMkFv7o9K2vhnqer634ol1LVbOO2srCBrmQ&#10;hQpcoOMt6AV5X4T8YXOvQfEfW9Q2lTE0UDIMMpmk2qM/SpfO005aK2nqDlT5lJRs5X120Wp5lqEF&#10;1f8AiWJtQuNsCuTEi55kkOQfce9e2a94Fs9avmGoXUNpb2kCIZVbJA74B9azfBvhFrOztNT1Z43D&#10;t/o0eR5kgH3Sc9EFefate6jqerSWptPPleQs4Hyx4HIJPTAra/PNKMrcqtdHLZQg3KN+aV7Hoeu+&#10;NfhBpWmzaH4elvU1B02SX8aAKxPUO55KnoQBXjPhjxdcaBd3N1pkSvJHFsZDyNmOcelVvEPhPw/4&#10;NjgvbvV4r3ULht7WltgxRE+rDPOK4S18Qf2RHPeTW2EvHZBGhwSD/Fz6ivVpYeHI7c0lLq+p5tSv&#10;NSXNyxcdlHojqvDF9Bq2syXCWvlxzlvPjPzMNx++noQeleka/otubgpdT+Ta23yq6DMsxYc8Hj86&#10;8f8ACNn/AGX4itJF3NFNAXZQeisegr1K78RG41GwS3sz++m2uZXUhUPGFHrSrL31bawUH7jvvzHm&#10;mvaBpc9y0WjalLJtaMyRzAKQoIJxivU/jRoOp2ljpTw3ESR3sLfap3ICkKMd65Hx1o2maF4gsJIL&#10;tmS+Y+bEeqbenPYV6D8d9FOr6T4HZbvdaR6cZjGDjdk8ZqOf99hbPR31aBwtSxV17ytomfK+jXY0&#10;owtbBiCyjcfvZB6r9a/T3UYLXSPBlklxYZ1bU7ZZ7xl48uNBlCfQ1+bnw5+ytd35mVHW0Y3Uag7v&#10;9ScjOe2a+nbb4v23i7StQGpXH2W8udpmKHOY4vT04rHPaE5ypuMdIv3n6mmS1YwjO8knJaL0Nr4d&#10;eOtUthe2a4mkntpJbi4l6rCn3UFcx4duLrVLi5vpbmaRJjhoFfCOT257Gul8Kf2bceH9Qu1jdYpp&#10;1gj3H940an5sj3rJ8SaxpOl6WFTTpPLScAFOgxz1HU15UGnOaUd3Y9ZpqEG56JXPZdMutMlXR9HS&#10;HT4NVkkZdkwDKmeVZQehFcx8S/h94k8Hq13ebL6GQlZLgJnygOcgDpXzjaaPoV94jsdUstckjukY&#10;SMjtl8gYGC3SvoLQ/i3q2k2Re7J1C2DsJopzuLbuyg9ua6ZUZU2uV3utU9NTOFVTUuZWs9Gnc8u1&#10;Dy9T0w3WiXhnmiiDNaKuzODzj1b1rk7zxPd6Zq1s89y5IWPfFkgKx5I4716tf3OleHdb0++02DED&#10;3PnXEZ/g3jkD2FfOHxG1yJdduryR28madpAvfnkAV6OEh7R2to1139DhxL9mubmV09bbep9La14y&#10;uHNu8TBY7heYSN+G9RnHTvVy58Q6Hd+TBexC1vEQbJOkTgdeO2a+WYNbu9SSznQSPGCU2k52bu4x&#10;3rqtM0DU9e0i4sfMYXC3IjhLA7jzjr15orYVU43lKyju+xVLFSqS0jzN9O59KfDPwWmm2mvX0sJE&#10;U91shIO4GNsHn1HFXIdStNP17Ur15JTFbW29EiHCMOQWA5yevFej67BbeCPAtxpjy+bcW9isasx5&#10;M7rk49eTgV8/fDDwLq0VtrWs69dGC3kgdIIC2JQgP3jnOM9BnrXzVOftfb1HJWukl3PfcXT9jTUN&#10;bcz8vUr6hp3j7xzpdndw3UWpTXDvH80mPsMZbP7wDGDVNPAC2UNto13raO0MbiXYMJljkkE9a+iP&#10;g7p8UiXmmaZAlnDJEZpmdt0x3ZGWPGOnAr5P+KHgPVB4i1O0e5d4kgi8hwd3mB3wzHHeu3C1nKTh&#10;dRS1WhwYmhyQjUac5PR6noPh39nzxD4O1PSvFsGsWk9rAC2xTll3DALD8aXxTrmpQzvrU8fmqrBY&#10;EExVJJG/iKr/AAivJrnxXrYt7vQtO1GY2iSJbSFmJBz6VnfFSexgura205GW3gtoEdmY5dzwxPrX&#10;oRpTnUi6jT0tt0POc6cKUlTi1rd69T1/wr8VNQi1iN21CaN7phGi7SImf+6AeNtcn4hg0D/hI9Wl&#10;ksjp8CODqZhGUHmc7o1/2j2HSsjwx4vutLkhWayScWqrJ+8GV2t0IPYirc+jp4z1LxBKt+IftkS7&#10;ITwSyc5I9PStlSjTlJ25Y26Eqo5xivilzaJkni34k6l4Z1HRx4Zml0zTpYfNWVQPMncdCxwePasu&#10;D9ojUPEMzR6/OlwoHlK5QBi3pkc139n8OrvWdOjsLm3nlh06MMJFiIIyO+ccVzWlfBHRFiuWujNB&#10;85yzOEGf4eD3+lZ06uGkrNJyXVb+ppOjilJNO0X0e3oe06f4e0bxB4VvtMs7WP7aVCsz/eUOc8H0&#10;xXhVt4Sl+G6arFPbrLdmFpo5iAYkVex9T7V6Lo2g3FhqLXsUcskGUWVhL8soThcf1Nesa7qNh4x0&#10;B9IuZYNM85yktzIudgzjGc1yfWHCfLe8JNXR1vD88ea1pxi+Vn5YN4rv9a1G2F081w0lyGPzcEZ4&#10;GOlfop8RtYttI0/wvFdaes6wpH5kJYgAuMsCR1FfPl1+z+vhHx9pViLsanaM6XEdxEMJJEvzMAfb&#10;vXqXxG1231K5+0+WFgtQzbc5wpGAK9DM69KrVw6pr3UmeVllCtSpYh1X7zkl9x614j0/w1q/hPVd&#10;TuIIk/0TbZxW7ERo4GF/E96+UXu59L8Iw6f9nEqeYJpwCMrIT8v6jtXVaHHqN34YlgtrsqkbLdi3&#10;xyyZ5H4VyV5LH9gYtvYyXIVwwO5VXk/lUYWHLdXv7xriJc1pWteFjyDXbW7FihkAUK4lJ6kksB1H&#10;am22orcjVZ3mwu1YIwOnJq1401KSSxuILPfiSXkuufkHRQfTNcnounquktbyttlkImBP+weh+tfR&#10;UorkTfex4NSTVSyV/dvc7c6NDZWM6PGwnli3tGO4xw34VDquv3V9o1nG37wW0RVgOTtA4/KsLV7j&#10;Ub0yXtpCzR2yKs5GTtXHOfas7TTNDFqM9pAxUxu5L8gIRg//AFq6YU769U0c852bSTtY5O4MklnL&#10;PJHwQFDHoT71Np7LHYwRqu53JB2n5cHt9ax7nW3ure2hkTMcQ4VRjPPfFE8z2kQj27Vb5kxxy3rX&#10;p8uiXmeO6qUnK91bViPiW6mjlhK7VwrdSAPSvR9R0x7/AES1jtle4uppI0VEHJ7AY9fWuS0G0l1G&#10;XEbA3JwoXqTjrivq7XNPt/CfgPULjTrcte7Y0a7YfNuf7yxg9MeteVj8TGnOlFWcnJJI9HL8K6tO&#10;vN/Cott9bHQaf8FvGtpommrfi1sFtwS6Szqu4MMgtjr9KxdE8B+HLCxNprHiNIYJZzJm2QybFznA&#10;zxzXK+GvEdy3h1bnUJ5Zj5Wd0zF1z6DPeo9Ju5NYtIvstmCko8o7sb3duAfoK8GpGp+85pJLm3Wh&#10;9DB0rU+WF3y7Sdz6Y0WLTPCmnTanpF/LqGkTkQPDMuyZAf8AloMdVPTFcd8StMFr4cI8MW2yW6ZZ&#10;rqQ/KwjXJEa56AHsK4vSn8QeDtV0mFr0M9vIBKjYKiNuSNre1esftIfEeK4Nva6fpkMqmBQJIwMl&#10;tvOMelclKnJVoNPmTd790u51VJp0pprlsrW6pvsfn3p1oUvo33nzGk6sMsZDyR9K908Q2c1u8tpc&#10;2rRiWIF0kBwjSDhhnpjsa8piht7rVi1xJJYuArLI6naHTkGvrifXdP1fQYP7Vh+1SvH5Y1K2XfgD&#10;jDD3r3sRNpwdr3PJw0Faav1F+H2tab4d8BPYwxQPewXEs187qCJo9uVjB6n6e9eJfs9atd3viTXL&#10;xLdciJ5lA+VUO7OB7Cr3h2z0k2+rWOmXtxNOsbymNyPmCjkgD261s+DvAHiXSdH002+kTwtqcczz&#10;MwKGNSfl3dwMcivOrOnTjioykuao1bmdjspqpOeFcYtxpp35dfJEHibxhf8AiH4ma3NdOJWu7ZLe&#10;Hbz1AVQPcGvt/wCKLfDCxsfCvhjWfDF3f6pFYQQtdwTGFbRtuRwDzk189+FPC/h7T7ew+zQLNqFp&#10;dhpbnaWb5OSX7YHatP456iZviRBOhUvJpsLZByGcj2rzp1I1KlOMU4qMLfcdyoSp0ZuUk3Kaf3vY&#10;8J8K20Vz4i1WyhkMsUF+swKDIVYTnn1rA8aXc8091OLb5BOW+YYc+a+Qa6m4jh8NXd9NFH5VwVXM&#10;aEktI3JJ9ueaxtViGoakfNaRmMMcjlORkc8/7INelF3lF9LI8+StFrrdnC6reMkMVvCXGDvbqR3y&#10;R0p9lcR2tncNK7s6ASKiBdpVjirvjWWHTZfK+zCWVwryEHCqCOMGuTnCoiRoxczRmIu3Rd3Qe9ej&#10;Qp3ijiqStJ2etj0DS9ZstWsN906wSed5VvMDgqoGfmPpVDXRa6Vpd/YXQE5fa4lQDbheOD9amfRL&#10;PTvDsVrqGxn/ANZmIfMh9CfevObrxDHcTDcD5Dx+WyHltuOCPp2rbD0uaT5U7J/kZ1anLFc1uZr8&#10;+5w2t3dxNPulXaNn7sryAo6CohJeCLBmdDIuGDd17cV6B4X03T5ruBkuUjtoSJJPMUg4Xrx3zVTW&#10;JLLWNZvZYYvJiAYRg92H+NexGavbl2R4s6La5ufWT0RQ8I3Ygi16IzkCTTW+7wAVYHH6V3vxT097&#10;C18No0L7DYR3Cr/EVkACn9K5DwfZxTDXYTFvcWbEL3U5Ar6x8a2Wn6/4vlsZsqbLSbK2VR8uzy4x&#10;zXmYzEqlXi2rpJt/kehgsPKpQlG6u2or72zzj4S+Krnw1oU0lpbRtc3E3m7ZwCCq/dGD1+ley6d4&#10;ql8WaFr13q8NtbzRqRFcIojY4HKso6gdq8l1TQJ1vZ4YrV44GdDGeAcoOWB9Kk8TtFa/2fFHcKyO&#10;ym4VDkKM4J+teRVUas5SS1k738j16TdKEYvVRVrFJNb8O6Jp0Vz5Ul+4Ox8jbHknoO+K9L/4Wp4d&#10;1iwWe+htvJt4xH9l8kIcdgDXB614K0DUbKK2g1IWokkLQvKflZh1zjoKx9W+Hp0m3tiFSaF2KzTx&#10;nzIzJjAwOuBWipUp2u5c1xe0qxbsouNl95t/EW18NeKLK2vtHsJ4BCoDDICkDjaR7V454j1uR7WX&#10;ThHuiUIAWHIYjtW94fttUsru4tblBDaxHzN3UE+3sa4/xiYo5bmeMkhnVShPPPOa9nB0lGUY3ult&#10;1PLxdXmhKduVv4tLbHOXrqrWkO8BYhyT02iubMdy8tzdxncxcnk8DJ9KLyNpyDvU7iFJB7e9d1D4&#10;JvdN0m01KbE0d0THFGOct6mvZbUba76HhPmqSdlotSjpF5JYi1uEbOFLKF5G88HIrrIPiTZmdbmP&#10;RLKK7hXmdkJVmHQlc4zXP2WsvqQNgypFL/yzKKEUBeua5KbTrF5L6FGmldDkbB1x1OO4rmnThJy5&#10;l/wx0RqziocjVvPuj7E0DU7/AFP4Y3l3cyCWeXW0Z2HaNFJyMem6uSuhpyXN5e3DqQvyQoTtUtwd&#10;x7nr0q98K0ksvA8EgncRy3MjGMjKMQNq5+teUwaab7U5bWa7PnNPuVD93LE5A+nevm+Ve1rdlJ/c&#10;fQqb9lQbV24rd9bH0n4JvvDM3hzyZ9KtIbi5uN0SFsCbaNu5z2HPHvVHxL8W/EnhC5fSdMvpILVO&#10;SEIKyK4HQEEADpXgWp2yrqTQWkpKAJHHgdh/9evoOy+G39r+EnN/cLHeRSEo8pAd0I5PzHj2rGcK&#10;cJKUtU3s9TqpzqSi4x0cVuutjjdS+Jmt2WoSSylLlpo8IZAGxvGMgmvF7PxDPbRyTQON8kzsx7Kz&#10;Hkj3FewT+HLPRbQT3F7HNtUi389vNMQYYYgD9K8L1azi06S3NtKlxFMOSDg5b1HrXqYOlTado/Pv&#10;Y8zF1akWm5adu1zvdR1TTvEdlLHd701GEBYZlGEm9A59aq6P4xnEc1u+qHTpnjSJ2CZ4iG0DPvXF&#10;3b3cDNZSlo9kitx6HoePSusOseFdTkiS6SUSCNQ8ikAOV4ywPSu9UrL4W1v3scMq138ST210uZfi&#10;PW5lltpfO/ewwhUdMFZBnqR2NZbePb2LAh1W5jkII2EE8N1GemK9D1RLOG1t30UW0whJZhIuWI75&#10;J9K4DxD41S5tJLXEaPI2ZWWJScDoobriuijBSsvZ3Ma03G79pbT+tR2na1M6RyTI212KkuM7wO4N&#10;aeu+JrfS7Bl0y7G26QqyFArrnryKwV1y3nisvJ5NvbtFhhgMSc5+tcrqMDQiDfas8nl524yo3Hqc&#10;UOmubay7EOs1DSV9Nz3z4WX8N9bjyVk8yK3lDhm3AnbjIr1bwpod1Alwj2LtFICXaNMbt/q3p7Cv&#10;GPD6NpMdlHagq1zbiRwmNw9Qc9M195/BTxVdaxBLotzpcEEZs2d3B+clelfI53OUFKcY3V9ddkfQ&#10;5bFSUIylqkfIfjDxIxjls4pGt4I2YHA5RBw2PU+leY2kV6VAsxFpduxH76T/AF0oB4Prz6V7F8Tr&#10;O2Z9JMUUcs7PKiox6sp4Zz/dHpXF+C7XS77WSbgyX01th5ZWysaEHACDv7V9NlLUMMpWtdXPJx0X&#10;Ksot9T1zSdJj0+0gtfOacohBdjhnaTlif5Vo3MLPGRtVHUg7scMFwM8DmptiuzHYDhn5/vHPXFRz&#10;zDbgqC+35g/Rfajmb1uaWRyU+6WeJNqLk44yTh+5+lfOfxY1iO4kihRlCxphCDklQc5P+8TX0zfm&#10;O0sr+cBYywKKTx8zDkr+FfBGuX4u7yVwDgnaPoOK9zKlzXdtjxs2nyxiu5kF+pzkmos5/pS9TwD9&#10;BTSOeor2z56+wpLEbT29aQ/Q4pCeetP9Bnp0pBY+uvgH8UrHw54e17TfJlN7fP8AuGA+UfIV5/Oq&#10;N2rBkXb9xEU4PfuPz5ryz4YwDzJ3x8y/dOM47n9K9Qh8+R5DtY8jB+vevJnRhCpVklrKzZ7WFlKV&#10;KCey2NmKF47UAMBn35bOM11N2VsNHYgc8jHQkr3+tZaWkbGFTkgL2POV5zVP4i38lvoqeUNjMm4o&#10;DyS3Q5Nc7bbS8zplpFvsj5nnuBcXUspIy7k8n1PSrMQQYORuzzk8Yrm4Y5Qqgxtn2GauwrIN37pz&#10;xkgjpXetjwW9bmtcKgkIV+Mcc8VJZquWLOM471ThsbqcgrbuecEYraTRb1H2G1fceOO/0qXUS3kF&#10;vIlSJXEhDqeB8xGCPwr2v4b2Mr6df4b5fN6qOoxkgn0rxODTrlX4gfIYjAGcGvqL4TWca6Peh43R&#10;fNyRg4YY/nXn5jilGi2n1RpSjeS0LllpKySKYM/MpDBh93Poagv/AA5OsLE72UEISf0+le1aRoBl&#10;ULHF5gcBcHjbnpXdy/D25axnWO2Hy8OFBBP1PH6V8rPOYQkk5Jep2qlJrY/Nrxf4ckj1SJdj/MRg&#10;Nyevc16jrOjvFcOpAKq8fTr90ZrvfFPgmUao+ASwKjYfQn5uTW1q+hMbmX5lCqQTlepxyOa7ZZrG&#10;Sh7y2M1Ts5HieuW4gMsixoxyCpbJJ4z8uK8T8R6jPeSqGYZLHO0AADsK+hPE9krXL7H2PuzyccN0&#10;5HavB9U00RzkLnHHXnvXrZfVUlc5qpyk9uVBOBx3zxTHdgNobnHIHQ1tSeWvVc5UZPbdmqsdnkCV&#10;gOTjr2+leumY2JrEZjmDZGCpx259aVsFsHd8pxxx3psFpIziMEA7dx3HGQKnRyrO2FznNK4FSNGF&#10;1FtU5zngZIxzmuolLhV37mwAN3XJPbmsViqyW7xEMT8pX/Gups2injZZlxx8v+z6fWm2UupxmoSZ&#10;kGSBx2HpVJOmcd/un1ro7iEtbEMo3FyVOPTjHtWRFAxWc7M4A47j3qxNHQ3Mi3drFEjIcKpxjG3H&#10;WsRz5BkUKuDgZHQkVPpyqrspOGZSqnsM03UFXdkJgKAvHfHeqTBmTH94lcD1/Or8jBmduCD+WKrl&#10;FMwAXggD/wCvWrc2UsSoSvUHJxiqiQzd0PwjPdwx3IkjYZwqE8kj2ro00eYT+bMXYNlMc4HNHhHU&#10;za2kyZ427huHGRzj/wCvW3d+K0ikT5BnG5l6gA12Rpx5EzhnUlztdjzOS2e2MweMr8xO08ZAPH4V&#10;k2aEg9M5Hpng/wCc16L42vo7278wyIirAqgY74rzmz2kOeRkdQOK5ZqzOmDbiro055RbPGZYYrlN&#10;pXY4yvzDGeO46ivS/gNEr2PjYcc6XKQvfA5z9Qa8lvJiwD4+UDHHGTXun7PkayW3i1SBltMn9uCO&#10;31rgzCVqEn6fmNrY860zSykkIDbSWIzjnmurj0wHyyuRwScdSf6Vp2mju4gdXBY7WVevIGc/nXoG&#10;h6PLLKAEBcblDHgYHXP/ANeuSVdb3NGcFaaMWDgOwBGF4/DPvXpvwh0kjXtOjYD93KeMckDHNddZ&#10;+Dg0TSYyyqGIHOCevTsK9l+BvglZvEyO9qDsRuV5+8Op/POK8rMsZFYas+0WZcjm1G27R9Pfs8eE&#10;LKy1y9uLqTYYpydgPBDYI/nXE/EKFbvxn4lmh3ENeOAfUcYx9K7zVvD2oafrVzLaO0R4feeh4x0/&#10;WsaDw7cPczSyDdKzeYxHfPcketfCPFTqU1CUXve/fof1L4L4KGFTxTqJc1LkUfnc+Nf2orSQ2Xh6&#10;HdlQ0rED8Oa+JZ7UR3GFXIDAM2PlOO1for+0dYL9n0oPGCitICe+4jvXwjrlnG8gKlshgc9iCcV9&#10;lklVRwsV6n5N4vYlVOJsxkmtof8ApKPdrHRdMVZLSay3wNOhVUBYK7LwW9B79qsS6do1vqNpYCyO&#10;91Lq67iqFf7zHpWzokV5thNtCrrN5XmuW27VC8461PfQ6jDewwxWiS27v+/bOGUDuD+teBUxUlUa&#10;59PU/B6uPmqjSm7WfUwbx7IaktsEkLtHuztLKMDu3qKzvCENrPFYSPFuMcrYJJUgbs8dPTNb93d3&#10;CXiwLEht9snnzg/MGA4C/wCNZfhBC1lGBCPml+TJwNv/AOus5Vrx37HbhsdK0ZKbT01udP4T8Z6P&#10;a3Ooi/8ACmpzLbysGa2myi4PO45HNei3Hx2+HehmS/tfhDcTy+UM3F1dA8DjP59hXlFqVhu9WyfJ&#10;V3fcqn75cgkEfjUTaNZ32mzW10XAjYuCoO0/Nng981z/AFalJpyjdO1z9Jy/PsS6UIqpsr30uZN/&#10;e/2vpME62UUM73kt4zxggqZG3KuT/Co4Ar0u+1RptP0/UYtzuiq+3HJGcNXFWummGLy0kzG8mUQj&#10;7o6HP1ruvA1lKRcQSjYqn93u4Xa3BX14xXS7JJJaI66WJlUldvVnj3x6ka6bQHjlJjkjd1A4+8Qa&#10;+/8A9if4P6V4l+H097d26M0WqyjLoXyu0ZUjuK/O34vw3MM+g28iEiPzREexAIr9R/2JdVls/hHf&#10;PHqTWhbUpsMq78sAOua97CQi6FNSV1/w59pKbjkk5R0nKcUn80Y3x7+HCaT4++FEHh6GCzuLgXG0&#10;xRCPYyYO7HOcDsa+If2utP8AiRoHiE2Xiea6nhuphLbXhjMdvJkAfJ0UsP4q+n/i94w1FviZ4LuY&#10;daN9dW8cpjW5j8qON8gEHH8LCvonUvirfX2r+HvDHiyyttXs9Tt3EphhV2iSThYUPOPQsa0oVIwk&#10;2ory7HzShUcpK92rX7vToeEa34TEnwv0+TwR8RL2ebRtOP2qzWMEFpcAqm0ZDkntXvn7K3hP4f6v&#10;4du2g8MzaZrDQrFLqcjHdJcR4OcMeSW9a8Q+OGvaf8JNb8N6X8PPIWOO6a5vtLmP8YUFRIx529eK&#10;+MfG3j34k38+reIVub21sbi4ZZlsyy20EjnITC9DxW8KUm9HHrfzNr81N6zWzT6o98/aSuPiT8a/&#10;EP8AwjNt4I+yXWgK85tpQI55tp2vImeCpwOhr815pJbK9ixpskcsDEsrkn51POQelfcvwZ/ax17w&#10;9qo1fVJft15BZva/aJRiWP8AubyevuK+afEeo6BrWpatcMsj3F5cSTtMCQFkc7iB7e1ejQ9pG8ZR&#10;0XVdTiqcunK+2h5RBqt07XDSTzh3ywwSBv8AcdDX6C/8E/8A4f68fEdxr+P9DnilskBcZluAN2fb&#10;aM4+tfnpBqcllOrGNpBDJl0f+IA9Poc19naF8Xruw8SeGH8I30BN5JCg05B5ccUgQICw7nHVu9bV&#10;+ZqyW/6EUrO95a7L5n2V8fPD+t+Ftb0Pxjo9pMipOkesQK5WRihwCD3VhW7+0Dqfjr4n6P4DPhvT&#10;GhdZzIGjIVoywGFc/wA69W8Mz2moxajqOqa7Zm8+zu8lpLJ5qrL347DjFed6d4/13VNetL+x07+z&#10;tJjs3iS2tjuZpf8AnvXlOSuulvxPSpwd/hvKGnM9LabH0BYaJ8Q9I0iz0K/1eNL67RPPuYxnEaj9&#10;4rE8ZPavzZ8e+BtR+I3xB1Kxh1CR83LW9lMqERgW4O4ufavtf4neLdW8K+EbKXUNfa7F5teabeFc&#10;MW+6PwrzT9nrw1e+PtY1maPXItISwvI7m2hRFaZ4XHOPZuhNQrrVJ32VzelKMITnOUUt20n6XfU+&#10;SviJ+x/4m8E+E9W8RXviG0ubESLFcRWrsszI5wHIPGAcZFZel/sYeIxoel60l7CttqFqtxMpO5bS&#10;MtjMnr619gftWePRJpPiLwU1g7mCWPULm6izyVYlYm44yOnrXnPxb+JcWnfAzwvY28U1nHcwC0gG&#10;4nzvLbc5cnnB5q4V6zSSlq3bYFCNoylFW336H5Y/EDSoNJ1y8gg1K2ujHKYvPt2yh5xlMduK99vf&#10;j3e+JvC2meGLm3EjII4UmfGxNnBbnr715J4y+E/iPTrOw1C70547e6hE8ckQ8yNVPQOUztOOcN2r&#10;F8GtaXuu6HZ6lKLa1kuY45pQ+1o42OCQe3HevZtGSTbvy9V3R5a54TmrWUrHvCfAW/1W51yHWddh&#10;guII4DavF88cnmjIBbsAK+lfgq1r4E/srTfE2vNc2F67x3loTlt0f+rIBOfLPtXnnxM0zQ/hTrWm&#10;HR9Vl1jTdWj3XEcriRgYeF2n2zxVTxZ8Ndc1GHQ/GeozQf2fMmIIraQTTBSpI3AdCveuWXNNLml7&#10;r206nVBRje0XfZ6/M/QzUvHuq6fpup6ullp9h4fhjZ4rUMDLdLH0JJxhvQDNZXxA/bTuvD1joWpQ&#10;2RtFngjuUtS2fNTGCXx93P514V+y1qOheOJtHs7xLvzvDk0rm3lXzkmjkyEaTfwOvSpLb4g+Bb/x&#10;ukviXw47WejazKIruK2P2bZGxRFcr8u0kDjpXN7NxlZp6b2NHToyveClZXV1e9/Xdl/x9+1Hf/E3&#10;VPDniOFNT8OaJZx+RLNazqTNM7cliOyjt7V6l4N0iH/hdur674ZjfVL4aNaSQSRSqBc+YMFm3YGD&#10;3+lRftG+EdE8eaIZvDtgumQXS+fp9vbxBBeXkYOV2r/fUHpXxd4K0P4v/Cq4g8T2tvteIx2zh2yo&#10;V+BE4Pv0HanyxnGVpKL7d0EIWpxSp2916Po33POf2z9e8Sa18QfEV/4k0ptN1BDFC9juB2AKCrkg&#10;nJI9K+QNP1BbNJD+9UscbkJUhf6191/tIeFPGviyzfxp4pgMWo3t6tu1um0KLeOMMjAAk4wcV8RT&#10;WUwmjTIGTtBx0x6Zr08NKLpxV72VmcFejOMk7JaK1j64+Gf7QkEXwy1jwCNG+1veT5tGK5bdKQOP&#10;9vPSvvz4X/A+8svAQfVby48NapZ3cReZnDYUgbSWz8wOa/Grwppmt3eu2Njo8Dyais+63EeA3mJ8&#10;wOT9OK+/PiL+1dqk/gu00rWbN7TWLRkhu7aZcPdMq48wegBrGvSvpFbu7Nablb4rd3Y/VGLwz8ON&#10;ceGyvLux1ieCAR3QmYSElh/BzgZ64rzaw8A3GjajDpujrHPot+s8BwMT2PboOoOcV+I3wuk17V/E&#10;Fs4uL22t/tSTXUkZaIKgbnB7kjpX67+NvF2l+AfE/hB7DWVlS7ja9YXE+X8sgKVOODkndz6Vz16H&#10;I0k0/QdCnJXtVk+ZaKW1/wBDsNM+CPiTwjZ+IdP0Dx7I2gNYztJBdRrJKpIJdY2GMEnjnpXjXxY1&#10;v4m23g7Sb618Oyi001N15G+0pJZMoA9yT3HSvUtZ+IF7r2oaXpr+H47azvbhblrtnMaTWwIyoI4J&#10;YjkGtz9pHxJ4isPCtzb6HpjnR72LynlkcMyQlcbBnI2DHFcm8k7bM7abnFQUlFtveyVradN2fB/w&#10;Y+IN+nxr0XV/C2l/YrfVlS0uRDFsil2r8+3PAPc19EftLftR+OfBPji+0H7RHaw2bC6huMZMkUw+&#10;6OvHvW58LvCPhyLR7HTLM3qWN1aHUtPeIqJ4bv7rRMx6YY8HuK+dv2jdK1zxRo2i6fra2B8RWs/k&#10;T3CyAN9mJwm/HX1rVqE5rmWm2/4jlRvPmUYuSi9137Hj37YXxT8EeNZfC+qeFLWOC8W12XpEIgUy&#10;k5yDxls968a8Nfs8azqnhKy8R21zFPJdXUqSwkjMWzoWJ6sa5/4u/DbUPAc8Wka1AYtRULLFggxS&#10;W7/ddCODn1q98D/FMGnXl5/aEdzc6esDgxo5WNJD0c4616SThSXI9n16o5YRi6i5u3fY+tP2RYtR&#10;aDWNA1EJtsFGpWQkwx8wnAEY9CeuK6b4cftY69pPizW9Ov7L7JNJdCCW4wGZOcbmHHAr5/1KC3tZ&#10;vBc3hWe/udUmlRZdrFUcFuEU+mTzX0TpfwZbUfHXiP8A4S6CGyvr+BZLWNf3qMEGN6uCASD1Fck1&#10;FuUmt9ujudE0klF6rs9dD0bxD8Qj4Rs/FWtXniLUbrWdWkaLTDDIFXynXG/y+gPXrz6VoWfxEuLn&#10;4NWk17aXF1EkiR383nbWAEmGJA5I7GvX9S+Cc9naWVtZhL77NBFI082EUyD5QCBk4xXodr4d8BXP&#10;gh9MvNOjtoftAWeCLMXzk8qGbkg9a5baWtZ/mRKvS91xXNeS2Wx+Ztxo/iCz8YXt9oYvbTQpog0Q&#10;lldPPi29YmP3gD92r+vfFT4qxxzWltZXU4urU2kM5tdtwySDgdM5x3Fe1ftK/Ea7k8SxeFb+KCDR&#10;LTT0/sq4hAEig4ySRjlSOlVrjTPEfiiDQL7StaaGHSZAJNQuDsS42jcvy9QxxjPSjZpuKf8AwDth&#10;NyppvS/n/mfljqGgXej6hN/aNs9jcd454yGDZwSM1+lX7Pv7VPh7/hDtO+E2oaNaSw3hngm1GUKI&#10;lEwJEqq2f3g7V6/cav8ACf4mav8ADs61oqytqhv7MXMjgNHICAdwHfP3TVH9m/w/8JPDXxh8e+Fv&#10;+Ebiudk2NLW7Xzn2pEd+C3bqc+ld063PCzi7o8upCKTbg3y+9brp2Pzg8aWMvwS+IF5plrcLqWnl&#10;FcENjzoX5xlehr2/4cXEHjrT/Et3pHja48OyQoPstiZcBlx0Y9+fxr5b8b+H7q/8aeIIpGKQR3ty&#10;iF23eWiyHuewFbHjrTLHwpqOnRizjglhtkn82As4uN4yCwPb2rdJSUFf3mrmijOKnr7qdj9LvCPj&#10;DUfEHhbQ9NsIIpdYt90Mw80eZJGgwzg5ySe1e0vrXia8sLHwvb28tpdIq3DrMFMzRIM5YnrzxX5B&#10;fAX9oa18CeKLXVrrSUuXAkBkjJDHze2OgC1+ltp4ku/F3i3w5498N3/ny39p9ieKZtqwhG5X/EVx&#10;16HI3du3kJT5mrRi0k3dvaX+R2Piv41aZc6csmoarIl9pDyC4sYlMizNHw+cc7fSvNdH1XTvE1od&#10;e0LQ8aVYajDd39jcKyyTI+C0yr/cAPTmvfpPhP4AF5r82vuBfXKSTySpKY0jkdMNhxjKn3ryb4E/&#10;BHwl4s1HUNRt9cviltaSW+La4aOA9R5bHjJHeuflT82zSnXpwpyaTjGO+mmvY9T1/wAH63Jer4y+&#10;HDtBbSRm5OnthLeeFV+cop7ntivyiSfTPHXxSiQKbfTb3UEluIPmhQsG/eKuM4Oa/VT9nLVtQszd&#10;aFbzyXdtEkn2fzn58nkMsfstcf4B+DXhWX4h2tlY2VutndLdyzK2N8TK+SUbnFOlVUU7LV3S6alW&#10;cHUjUatCKlfd8q7n1BaeFLLQ9XTXdBtrS60oaV9mu9IZttwwjHLR54ZsevJr8z/2rEg8Ml9e0BzN&#10;a6yVe3gK/PbFDyHX0HSvrHTvhV44uvFmvwv8QrMW+iF7W0kC5mEcihgXXpkZwT618+X76B4ZnZvH&#10;mpSR31l56Wyun7m9RmO2ULzhTisoyalF8t9du4UIL3v3t3ypX626XPg/4n69JrUPhzX7S7Md/clb&#10;aaGNsPtj+9wOcV7n42/aUv8ARdM0SPw+7NbWsiS3KTDDq6jBUD0PrXPWHxP8Aan4pS61jTre1tbe&#10;RpXnto9xnAPyxYH3QfWum1f4cWZGo+JEsVGiaovm2VvIwEsS5GDkfw+x5rvnKK5FODVtr9b9CoUn&#10;JzcZJvr5W6npPwcsdQtfFq6lcagXi8Q6bLeSWsLAPEF+bLkfwiua8bXa3s0HiKPT5rzVDfpFYXNu&#10;N5Ywn5UZfT3rqPg34xsNT+Kt3pEVqiC30mW2WUdGU4yDS/EizuPAOv6Xe6VPI+nhpLpWRCfIlXgj&#10;HccZrNxd07bktx55Jdv1PJPiHpRg8daNrV/G73dxJFNLbTEr5UikEscelfbXxwg0mHwVd+Ilvha6&#10;jOyRwlW3xkv8udp74718Q/FLUtQl8UeHdZuY7uaKfSw97Jt37ftJLA+g96nv9ZtNN8I2kdzr51e0&#10;e8Uxscs0RY/6vk5PFNw5lTe/Qp73UrWd9Ouh6Vp2naj4Z1nRNN8LahB9kex868uW2gln5dl7n6V9&#10;BHwf4r+IXwxn0Lw5qVvc2UN87R6tK7QzRvnO2ILjo3BNfmj4r8P6ta+JbEPZXFuJNk0cSyHK27HB&#10;A/rX6sWXjrTfAXwz1uzsbv7GsNt5ts1wNiTeY24BX9f61lXjyuDTu3+JVVy5fdim1Jb308zlvAPh&#10;vxDp16uo+LfEsuka3oejNbWG7btlEnAcE/6wNjnvmvKPDfirQ/ESzyfEOG8uI7Kd4J9St38yFfMP&#10;ysQOmPzFd/4ekH7SejNcav4buLWazUw2N7aXJSESIMncG4Iz1zXcab+zZZa/4F1Xwvp89xpurJCR&#10;cTXMZEM7ueHCnjbx1FZWto97/wBWJVWMeZzdnypO3T/gHhXgfSPCPj7V28EadJPqtlp2pfbY5kg8&#10;lbm3TkxtI3Vuwx1rrfGvh25vtXS6udFttE0cTfZrKO3CQ3QSLgbwB3/2q4jU9U+IHwl+GCQ6DeaB&#10;qGy+eyulskZryJwCC27uCQfpXA+DtZ1DxxoFvJ4l8avbRxLv0+G3ULK10f8Alk5PJz0xWijdNp+7&#10;c1i26ie9lbQ9B8Walf8Aw/1Swt7qSe68Na55aPJEqrPG6tgElAPl9zX1r4q8AaJ4r0e+8N6Pqcgn&#10;1G1VxK0pZoQmOWB747VwUttpmlf2FZxXgvri3sUmmtLmRWZH2hjjIrD0PRtQuPiDZa3p+sQW630Y&#10;ha26bEOAx+oNCs7aakVIyabUmrXd+j9T6Nt/Ax+GXg/T4La+nv4IIhb3EsaiCSLd/HkdQO5r4Vvf&#10;jAvhNPEFrrnhmW8tbsGKw1KEho8A5BMh6yDPNfWXxL+JvxLvNS1fwb4c0jTNViMS+dPJMI5IYW6n&#10;B65HeufsPhZpF14Sv9K1zw+6Q26x3ERikM1tM7feGR0I6GpnFJptaMjCTcIN1WuaUk7p6tdHbQ+D&#10;PEPhjUfBXiLwJ4/sPEC+IZJ3VxFIPNaKNTgIV59cY9a/VPxFLH4v8V+Dr3T9bt/Dt80AkmsZIAJb&#10;iN1+bcRwMdga+VpfgTb/AA1vvC+o6fYvqf8AbYljhd28yKyZF3oUjGfu+tdNr/jnxB4L+F8HiLW1&#10;s7rUzcTRkzxlZJN5IVt46bfSlUk5WjbaxdVQqOE4S1bkr+vk/Q34ta+IHi7xxr2ieF9Qk8PzeHne&#10;Gadxlb+R+Q4BBAUivjZfHPivwT8Q/EUuoXKz6rDMEurgDzNu/qVY9A3evqb4b/G63Hhnwj4olsvK&#10;hSd/7VkjkPnXManaDk9VB/h6183eJdZ0nx78XHTw7pZ/s8Q+fJFdNmabJG9WIJLZyevIpRv7ycdE&#10;jajCzfuqzVr2Wtn1Ppn4peFvF3jTUvhFrGtaVBpGjQXolk1C1A8+NnHyGVR90Ma7fxP8G9G8Z+Mf&#10;Fbz+JbuSaxskjs5kkElu4YbiMD+LsR2r6YHhuw1D4TPBdGWPy7UMkJzmLy+VjHcjtXwVe+PNUf4f&#10;KvhLRhaa3FdG0hVG/eASE7nZTx+dKKl7l2rNLfzOGlUc+f2fuuE3HRaLW99Twv4Z/BvWfFWjalfe&#10;H/FE0c+nXE8EkKkqZVPGwvn8gRX1j8G/D2qp4WstKi1ybSvEMEsxmtnGGlU8KpB/h9DXDfATQ9W+&#10;H1np2j/bI57vU9QkfUIpcRlJQC52n36VN40/aC0e1+L2m2R0d59Te5itlkRvmRAMEY/rWtROcmkr&#10;pfkaylUu1ZJWun59nc+dPiDpQ8PfFvwLcalbQGe7mIlWYCNfMDYDt+PevtbXta1jVNC8XaP4r1/7&#10;DaBPPthahT9oEZ3eSAuTggYzWha/sy+F/E+veJ/FHxFs7i9SKUi0tjIypb238LDZglvXFfNXi39n&#10;w+FNbjuvC3iS/wBQEt8kcFpeM7FIpOQqsx5AqKsPchq9Fa3cdHFU61Vxsrpp8yWiemzOQ8QeO/hZ&#10;q2u/DjUrn4XarDb6ZO0N/JdWrJHNHj5CSfvbevNek/tT/H+G78ONovhK9STSb6LbIZFwECn5Y8nt&#10;Xsuuatq9jY6lJ4xnX+zG010t4fKVGEhHA9SfevyksLy38YeLdG8PXF8NP0maTaSRtZADwOehNVBc&#10;1rrSKv8AJGvsotqT1d3bW6bb3PbvH/wb8F+G/hVb6tpXxJVtRYq19p0bbY7h5OSqIDkla818PWnw&#10;m1fwnDHN4u1C38TIVkWPa32eX5uIR8vU+vSvq7SvCvwI+EPiO5uryCfW7q3RHtLW9Rirz9CUJG1x&#10;z/FwK8q/aL0r4c6jc3HiHSPDi2mo25FxfLYTgWiFz8qbTkbh324FONVaR5pavRrQhxnJ6QurXu1p&#10;3t0/I6jxxfaVpMlv/at5fpHFaRqkBXO3cOGOPlIrzPRviZ4F1/xHZabqF61raJaSRpIgKZlxxk4+&#10;6axdH+LcfjWy0nSnhWC2tSXnuT80sqDpGc9FFdF8ZfDHwi1XRPB2oadrYgu/7QWzv1TG9YW437R/&#10;dx1pwgovlkpX8ugpybV4tWuSXH7QGk+Dj4d02CxA/s++V4JEZyTGTyw6A56Gux8fXWufHDxLCtnb&#10;3N1b2UsUwt3kKwOR1j8zGFOK+Zfi7ofhaw0m6hsteXVktJ/Kt5jHslZPcAnp619Jfs2+OvFmqeEo&#10;dCtbq20mPTl+0RSlBudV5Ysw7mtlBKKmk7pnPO/NZJXtpfpc9u+O3wm8K2b+Gdc0qaz0HUNPYLe2&#10;VhKPNli29eOrA8Zr81NGn0vXPHccupWr3GjyX5adfM/eYPAy3XGeuK+ifEXg3QLyG217+1L2VXv0&#10;OsywM0nlQu2G2f3fr6V3/wAXY/gRb+IPBl34G0z7ZJNE0dxZ2zko+ANjSDqrA8kit6ErKW7urdrG&#10;Li4ckXd3d7jPj58FbX4XXHgnxb4fW2ttOmnihu7SKVmOXxiUhu2K+9f+FZfDHSrvw744tdTvZry2&#10;jV2it5jN9oLjP3AetfEfwq+PHg/SLXxDYeNiJ7snZ5NypmRIlbIWLg8gdKxR8dNPk1fXdQ8I2GoW&#10;2jx2uIrho84kXh2bJIUDt6VEozlvHbS7IdNyaj7RqzvppfyNz9rr9ouP4k6Dq1iLK40aXTZz5Dys&#10;VkuVH8DgdK+O/gxrV34os7bw4+uf2e8m/cXnMYnY9N59R25rnPFHifStQ8b2t5rl5LcWHmqb6OM4&#10;aYHqVK55r6f0T4Y+CfEut22veC40+y6c63lxBdHeyxJj5ZBtwM++a6JONKnZxeut7bMunBKSUbJR&#10;0tfdXPrn4bfFHT/hvYWvw8sLZZLwW/mX08ezZsk6bdvLMc962tNs/HHj/wAV3VrYQltP0a1RlWad&#10;4rfewwCMYy2Pyr5g/aj+Ifw4e78MX3hfw7dab4idAs3lRmPfGcAADjcTzg19X+AfhZ4o+G/gUa9N&#10;r1zbpLC11eWzN58UaMM53dd3qK45RvFSbbv/AFcV6dO7UYwnJ2XN3PJfhH8N9A1fxr8RdV8WWEVz&#10;YW86QjTo2Jtp7hBlnyCCcelfEnxs8baN4S8R+I9E8HaStlZalJGzox81oSesaFhnGe2cCv0Z8Cze&#10;DJdMl1r+07q2+2XBlhnZBHBLKnONp6g96pfHz9nE/FeS81+yuLSKXTdKIWARiPe2N4ZWHX1BrWhU&#10;Slea0NHU5Zt8zV9LvRL09T0z9njwZq3g/wANy6/4jntrm+vLSNbhes5jIzGGOSGxXJS/s3WHjm+1&#10;LWtX8Qaz/aDTf6MLSQRi1A+4ZFxyK+Xfh18SNSsrS30S88Um/vYvIZGRThYkPzJKT0Pavsb46eN5&#10;PDvgDUtfsrgW9+Sg+zwZ3XLHjHH93rxWFSnJTfnt8xyjOM2+bWbSvbZLoeMaZ+1LongbxXPo95fD&#10;ULezZYri+IPnYTquz1B/OvEPG3irUvidqOs2WgWc89neXn22B5SVSOIcDeo4X6V6R8J/2NvDGr+F&#10;YPHvjHxBIdU1Itdx2ICmJt/RJQeSx746V9I6L+zLo8UA8NQXEmkW2ow/aDJE2ZUDn7qk9PbNXKMI&#10;uPKm5aa9BrE0VKrJuzV09H0/rofOnwd+Gnw88Lyaiuv3gnuoT9rjJXCB7dcshI7e1aviBE8ceJbT&#10;xpqB0/QNP0hYQn2dQDqCyc4L/wAJA9a+af2tdKk8Fa9pekaNJcXFtpYNjchpTK99I53byg5GenFd&#10;p8KvHHijxr4W1vwnb+HJ7bT4zGJ99tiO3Z/ul2b7mT3ocJuPO53ve/5Gy5JSutG0rX0Vn2Njxl4b&#10;+HGrfGvRVi8Qv4ksNWjKzWav8sEhHyKxB5Ar7o0Hw/qPga20vTNT08RWVzM6Qi3w8bAfdQv1DY61&#10;85/CX9lbUvBPjrwrHcSWkFzJEZ7m4J80Nt5AhJAznocjivZf2r/GnifSPEPhzwxZaW11HLG97ZTo&#10;cfvl4KuOw96ipLmaUW9FZfmYu05UqalFqUXJvrZbNWOo8XeOvEENhb6BB4et9VuZrrzLW3UeYyQp&#10;zukz6GvmJVv9W8Y6r4k8fyJBHYRNa2WmWrPFMxkwpGY+ce1W/gt8aL/Q/iFcah410K80q6Nj9ntp&#10;ZUPlSDPO1uhz6191aR8R9C1q8ih0iKyMl7dZMsxGS49B1NZtyi2rrt30HUtQSUaLd43ck7at67nz&#10;D4h+Hnw0uPEHgTTbvwg+lRzebcRXLRlZLh9vCM3XPc5rqP2nk8aaPoFpFpMlk+iiPyru6hbFwsZG&#10;ANo64713vxo8I61rmt6bHqF0qf2czuvk9GV1xhT2zXxVp+veKfhV4X1K+8RFpbS6kuGgtLtC7rvL&#10;BA5OTtIGRilZv79B4W1T2M/aJtauLd/ndno37IHjjwp4T0fVNHuNTgujeRmSd35+QAjZz1+ldP8A&#10;HjUvB+l/COfw22nsJNVdm0oQrmRHZtyFlA+UZrgP2YfhXoup/D/QtfeK4Fxc308wdkDRGR3OYx3C&#10;g8A1vfCD4y+H/D2s+JZL24Oq601/LaQWlxGqfZYlO3EbHI2+vetJt3fWz/rYqVKEqlScOZyUo3in&#10;ZNrY+dfB/wAHfCHjPwfoml3ui6knjGK7W3uL+3BmTySRknBxwvA9K9h+Mj6l8LJfh7oPhXVNRurm&#10;xuWA+3oSGZvurgdRzXG3nxT1L4M/ES+u49FeTTtYzJLESY4/Nc7gUYfLx7V2njj4v+NPiHFbagfh&#10;nMsCMZLa8VfNkAXgMpHG3Pes6jk7NpNX0R2U6cnWS+xZ31vdv5Ecel+PPHvjJ5vFckehWUUKpNcw&#10;R4d0TJOxX4DehPSpPjh8PdW8Oan4Jn0z4hXeoaNrBNrB9rKTFJCMqpEYAwfpXun7OHjvWrqHxPoP&#10;xBazttSs18y2L7d5hZchsdCMV4BN4c8ECX+37e/vY7u0jmlEHmmW1Zt2AY0yQjd8Vzt2nstnsOnO&#10;bqWScYwsrJaNNHceIv2dda1TwFNpl7ZaQ1wl4jW0ioInVVO4jI6ZrV0/9nS78O6tpXifxBp0viDT&#10;rW1VJ7FZG3W+RgOI8gPtrE8U/wBvRN8OtcvvED22h3u97ppTndKnKKwHTNa1p+17Fq3jCW3tvts9&#10;nbRGGR4YSbcYGcyH+VOza6/5GMniHpFwkm3fdbaWT7ne/tL/ABVtfAnh7RNe0ONnNtMjPYsu2RYJ&#10;Bghs8gV+Yfin9tPxD4r8aG/uojb6fOiQC0X5tu3gEnufWvtX9pbwG/xC8FJ4r0bxBbxW8pNteNJK&#10;EDJEfkVE7kEc96+Jv2cv2dfBnjjTPFn9s67c6bqenLuspSfLtyf4W5+8SewNehhY0HTm6iu7/mZK&#10;DpqDT1Ss29WtbtH6dD4faNrWkaJcavc2NraxW6eY0MarLM0gyC+eSBW9d/sj/DGKxn8UidI7+CEy&#10;W11HhY1GOoj53Ej/AOtXhnwk/Zm1DSNMg1Hx74hu7q5nQRabatIyQjdwpJBBz6CuK0H9pHWNN8bT&#10;+C9R0+K5gjuha2u07vKAOOW/irj5LOVtdPNBJVaiXs8Q1yzV1ZW3vZM8T+LV54UkvGj8JajdxwXK&#10;LHqEckr+V5ucecQ56knn+Vfpp4Y+Fdz8OtL0bUzrc2q20dnEI3kIza70GdirwQfWvmn4keG/DWpa&#10;DqdxFolrKujap5VyyKI2mebhlIA+bZnPNaum2viXRrGOy8DeJJtZmumRGtL4ZFquOSFPQDpSvdRT&#10;6HRiISnBKM+VJ2kpK91bq+g/wH4A1+z1bxb4n1LxGTYXbSyIC3mYJ4VNhOFHrXz54O8MW/neIH1b&#10;X0SG3R7iBYZ2DoSTwozzx0r0b4hfDXX/AAr4N1SHVvEiI2pXH2j7NbsVUEDLjJ9fQV81eC/CXiPw&#10;74ntbzVtIVdNv7ISae0o8xZovQAZO4+lDV03fZfeb0H1TTUnZW2SRZ+NnxZuPBeo+H7/AMJ+IhcC&#10;e1jljlbBuEmPDpJjqp9DXWfDP42fF65gu5vEMMUGhzFpJLsQj91J1DHb0z6mvZYPDWjfEVg7fC+0&#10;bQdEZnvr2H9zOmwZK7evWvlzx5Pc6BrHivSNEtNSl0nWrVI7W0IdwGf+HnvW1OUHFRUUn3M5Lmk2&#10;9eW2js7ep+xXw+8daNceHNB1q9e5u90Ry9rGWTI43OEr5p1vwV4Wm8bz+LbfUY4kvpg93pc5Cq0S&#10;DGVHQMcZrhP2UfEXiLwBEnh9dF1S9SW1c3EMkbAWbsOhyOlP+MmneObz4f6tFdaDBbXMMu+wd/kZ&#10;4wdx2np06iudybny30vbYwpYX2VST5rc21pLZ62SOk8W/FvwR4f8SaFc+HtItrm1u7v7PLZRoHOQ&#10;pPmbecEHvXqfwi8YeG9e1rVIf7S1GwntwGuFeLCpHIeY1Yc7Pevzi+GPwH1bVdGu9WXxa9rrohW5&#10;sIFA8uRicbSe1fqL8NNd0LwprGkaLqhWfWdX0+JLhIo8kyY+ZmPp71pKnFONpJ669gxUFGjKKjNy&#10;5bLW7aWvUofE3U9HtLvS9G8D6iTc3NzsKQDz4Y2YAfMzZC461+ev7SHwz8evrusxG+aa0tHit1tl&#10;AEkjNgkr9a+5fFemR/BmbV4PDU8d/d6leLdC0uMF1MpwQhH3dvUCvHv2kNe8N+HvCcuuWWq3MXiq&#10;O5imeG73usjnG5CW4wO1KjKSqJpK97W6LyRNHlVONuaUJLSX2pPu/I9Is/2gLfw54B8OS2eniW8U&#10;xWjWQjPnyPGMSdBxt9TXomh/EHwZ8R/FOmXl7pWn3Mum2YAWcKzRSSkFgVPdcV5L8Mvi8/hvRNI1&#10;fxNosUrajImyGOAM8ckn8UbY5Brwvxj+zB4y8PeKfF3jLQNX01ba8imu/sUsjI6o65IYAfeHpW0H&#10;zN3ktOnQ5KmGpqcvd5W72nzavm3+4+sfjn4L1Lx+msxeDF06OERC0uZkYDBJ+YhVGMj9a+AZf2MP&#10;EPhDVN2na/pmuWLIsl8zZgMGDyCOv4ivSv2c/FetaJ8M7q5j1hINPaeWa9uEy89q+eVK9cGvt/4P&#10;a94a8R+HL6/WEXi3NsEmuH4WRFP8S1SnKDnFPfdikpUYxe8Y2SS1fzPDfg/8O/hxo+s/2fo/ghtS&#10;uXthNc3obL2sjEDfGxPQHsK8A/aU+FOpXusT6bNeXGsapcSJHpf2mQQrHG3JTaMdPUda/R6z8H6J&#10;pUt9eeFoLRbq4sm5ibCDAyM81+aXxL+PPhjxTq3hi58T7bfUNEmdJprKQli0bcYx2JFZwc+dNXb3&#10;01OjDzVSUmtI2s+Z2afofUP7M/wRj8OaZrOmeJ9XjjZ41mvbIlHUEDghz0Ue1eH/ALU+t+GvGHgS&#10;/srKS31C90yUm0mikUtHGDjr3yB0rxz9pH9pPS/FNwLjSFvLKKeBYROBtjlQcEH1zXiXwZ07wpJp&#10;Gtza5c3NuZJI47AWylkEjNjfIw7e1b04T/iSb0l9+pCpqUk3LVxWi2Wlj7n/AGdr+w+Jvw1fw74l&#10;jmtLbT7RY3kmk8p5T2ZM9h2rh/gP8PYfD3i7xNpdh4guJotHuY5bcZXLxyrkmQ+uOK5zwR+ztrep&#10;6jrd1rV+LvTbZAtpPHckbs85ATHT3r6J+EfwDttE8SXPiOx1Q3AePymtQpT5yuMyseGHpxUynHmm&#10;k9Hr5EySipPn+XZ/8E+hfEPirwdc6ih1YWsgj05vssEpXaZmOCBjqTXmfhj4B+NvE9tqEWt+IbIX&#10;LgtawwOxNlav9yMKMYH15r88f2xdO8XWev2N+vhd9LkicrH9mlMySMpyrKF+6a9x/Yb+MGp+Nr7V&#10;vD+r+Kry31eb50dQFZo4xgqWOOR+dP2LlTUtH3S0aMbSpRfJO1o3Ta5l8jz/AOM/wVvvhj460W01&#10;7bqWl6vt2eW8jCIKQHLKT1/GvV/CX7ENl4v1+DVdG8Q/ZNBgmWRoTmVy684APQZ65r7G+HNrpeve&#10;JtXkvNVh1WbTGewitJtryRA/ecA+vcmvmrVfiB4t+Enjz/hGNN8N6he2Wo6qJlmjG/dHJ1jUDgH3&#10;o9pOys2tH1KVZyjOCkvaJKV7aanh3x7uviZH4q1bTNKukgXQoNruWAWcSDPyj1I7V4r8JvEviD4e&#10;6feXOpaQ11FeyLcsFiLknPDMQOlfoZ+0j4/+C0Sb9XtbvT9ZV0kkwjrKyj+FsfeFeCfs2/tI+D7f&#10;x/dPdTyGzvF+xW0HliWNY2P3nz0FVSnL2bXs049Wv8yozTp8z5lJL4XZXZ9ReC/iJ4e8caHpWoWu&#10;tS25sCDJbQSg5458xR2+tdP4h/aZ8C6BINKg1mG4vrsiIIGyFL8Au3oPSvmPwZ428M/D74+eMtM8&#10;L6dZ6rp2uRLLOpZY0tmOS6r2I9hXyH8dPA1h4E8baX4lgRbiwv8AUzdmNPux7Dkx4HVacKfNK17X&#10;jdeZzexi+VyT5VZpPzNLWPgx8RPDfxb07TtG1qL7Xq88l7bSxt/o6b8li6HIyoPGQa+7NC+Eem6D&#10;p8Nr8Sr9rwNP9oeQys1rIycjzMYBHseK+ctE/wCEp8efETw/4isrxbTTl24mChAsTffCr644r9A9&#10;c8N2Wrrfadc6t9ssjASkUoAdn9z3FFSo5KK0ul/VzonVcLR5mk07tXv8jwnw9afDr4kePtN1fwtb&#10;LpUVkrWMxgQQregHPQcFRjr1r6m8I2umaPbanpdzb4sdMvC8bjCjeRkNn1FfJ3xJ0vXPBfh7wtca&#10;N4UjtlsrlmDxEJFkg5Z1HJzXwp4i074/+JDfa/8A2Dq8mn3M/wBo8q3JMbCM5yVHO3is6dNzb95K&#10;38zCcFKnFc8nHbTV3T3ufoN4+8S+BvDuszeJreaebXWCrHbysWQjOBsHYEV5bY/FnWPiD8WfD+ia&#10;5oT2unW48+QqC25iu5MuOAMjpXO+M/i7rfjX4XRXv/CL2unywgWt1MwBuDt4/dqRkH19K+g/2IbD&#10;UJfD93A+lzTnzPtMWpXAAEiyAARgtzlfSnGOjvbexdVqlS9o07xWl2rpM734l3viPQ8+Lr7Xg1pa&#10;zC3tbCMBm8knA/4FXxx4e/aO8S+MfiDdW9hpqi0n8yJ5SD0XjJAr7g+J/wAEbLXfGNhcT6lJFbm1&#10;dFtJmItzcn+M/TsK+dP2Zfgdr/gjxr4iVksxapMYnmmJ8pgeQyDtmoXKlNSWvT1FRq03R51yaQva&#10;1tOx4R8SPCes+GoILOTW1/0m7Mi3Cyf8ewck4PXAx1qP9l7x1d+C9N17WtY8SSy2ral9kghK7kk3&#10;HAlXPrXTftp/EPSNLttS0y3EcVzM4BWBMKy/xHPoR3FfN/hcxfEHwe2kQSC0NmPtLO/ChFHQZ5Jr&#10;anG9K72ct0bOfOknu43t6n3ze/HTWL7WhY6X4stbWaZvMSCNFaRowM/Pk8GvFPD3jK1t7tNU8V6X&#10;fXdzpepS3M1xKu2ERSHC8EBSw7ADNePfsZWOoy6jqsdv9iaIzlPtko3XKRjg+UT3NfT3x/0aPwX4&#10;XtPsfna1bzTs97bTjdJg8grj+EVnUpctTl31WpnTnT91WSck9l+Z8/aH/wAK68WfEzxVqN7JJbaT&#10;q6GO2uJYNsSyyAA/Me9dL8O/hFrvw61rxU+lwRapoWYxLeEHBiPIXB7c9q8E0b4afGjVNL02507w&#10;XcyeH7u6a6t7UFOApzyWIKj64zX3zr3xU+KsvgiGbQvA6abYadCHvvt6jNwIuCsY9B6muiq5R0U1&#10;Zq1r9jK65lyq9nbV2PC9B8MeNNa1GfUoPC8Nh4Yur8WbWsziL96xC+dt6gc596+n/iH8EW8GeDXt&#10;fDvi2X7fLJG91G7IYNmcnB6qAOnrR8MvHKeL/Aya3ctFc2FvcNPeTuGjMciDlPT5OnFc14d1nSvj&#10;Vq2qWWm6h/ZtvZ25mlZTvM2zocE4rkk5X+Haw+Z31klGLbelzoPiD46s/CvgwxwXCvPqEQtrf5QF&#10;85urbvbrXxz+09o13a2XgnxdZFJ1tRFFeSRT+buljOf3m3oM1sfGT4Rap4h0SzXTvFEl81mztHbw&#10;x5WNxkAs/bPevlz4ZSePUu7vwpplmt3Ndgi4idspju+WOPxropwTSkpK63T00LcVHm1ervc/UT9n&#10;D4vWPiPw7qeuTae0d1cSCOLjeC0SYzGD2+teC/GfW/FXjzTby/1zQJ10vTRMbeBEH718Fd7Y7d8V&#10;534C8c3Xwx1y2judKlhj00eU9uf9V8/ViTwTzkGv0k8efFT4dWXw4vtStfEVi09xattg3h/nccrg&#10;dOtZvS7Wyd0u5g/cnGSp8zm0r78ulvuPx3/ZV+Ll1oni2Nb/AFG5i0yJNnlRAtuZjtVAOwJr9Tvi&#10;P8XtIvVTQNd8NmfS2gbMsS7THnvuGMY65FfmJ4F/Z4+JunWVx4ut9JtLnSrqYMkZl/eyJuyGjQDJ&#10;PpX2RrHjvVvFWmzaRpfhu50Vra3/AHk2pRGPzYsYJQEEk1pirOWlulyoRjNq6u02t9j5et/hb4Z0&#10;g+ItZ0bxtZubWQvDZ3J/eyIxzjOclvQgYrc/Zfmm1/4q20d47jT0je4SFJAivKv3d2T6mvkbx38O&#10;bvSteS1t9ZN804DqYgScseVwCeRXo+m/DPxl4eu9H1TSdC1K7SOaORniy3zqQSCF+6B6Vq4Jxd5p&#10;trRvQet7Wa6aH6kx/C/TJPGGqXPimC/isVkM6RQSlYAi9DLt/hrlf2s9E8K6NB4J1GHRythNdqAL&#10;aTazEjKnHqcda901jxVdePv+Ed0u8svskV7asbsg7HAVd20+1c/4l8I6ffeH9Mur62W+a1llt7Q5&#10;JRSvCE44yK85aPa6XXZhCpLnpuUnFrRxTuu1/wADw7w78NPDGgeLdP8AFVtA+s392VAjc7xY7/QH&#10;kMB3Nfa03xv8Ca3p+qeHdZgnjhlhe3keaIokhcYKo3qK8J+CHwH8U+BdX1PXL+a01G11CIySfOTJ&#10;bsenXgkCs39oPw80fgi5uTqMRghuDcxyIu1lYnJyT6CrlKaW91puiasaFepFXbaekovrc9H/AGbf&#10;BqadY+MrKx0tJYLVTbWETFSsse3I3E9zXiHiz4NfDTwD4cu9Yns303WbRGnmlt2YSb3JO3jqK/Pz&#10;wB8e/iP4S1ma60zW7t7e4YlWkjJikA6feGP0r3y08Y6r8U/B/iTSdWkWDWLu7jbz5GIDgHIAB6Cl&#10;7JxldvR2T16HQ6bc5S5tG0/PRW+4+lv2NPixqPiTwp4pmvJJmisr53guCP3k2eQpA6gdzUHxl+Gv&#10;inULK+8azXEV7eT2+LBLZs/ZscBefvHAr2P9m/4Wadc/DKXRZ1ayubV3jmu7U7A5A+8PX8azF+AO&#10;uaQ1q3/CUJc6JZSGfynkbf6knHFaVl76cY3j01OOnVpRrVffUZJpO63VunqfPH7ImvW0n9vw/EZY&#10;0nn2iwt7xOD2PtuJxxX0nqXivw54Q8c6ZYWmux2tnLbAvFEuY4j2DEetfOuq+CvD/wAUvG+q23h3&#10;VTNFbWaqzxnIhlY4OT/Wua+Pdhp/wwsbC1/sO7O7yxc35Uyx4Xgkse/pTkm5K0Um+ysb+zhOprUl&#10;eUNYt7ab2PqHxP4SY6VfazoM48u+uf3jwsSJAD1YelfGnxptL3Vrv+w5vE94YrlfNhiz8ke0YK4/&#10;lW9cfty6D53hbQdCsZltcJBLI6BS7t8oOOnXk1T/AGgv2ZNbPi7RdVvfHUUEN+YltljBDI7DpwRj&#10;61tGnyyjze7pdaCpc0ZJSs7tpa62R+buu6Xr2mXKWOqPNPptldbFQnKLk5H0z3r9WdK8P+MtQ8Oe&#10;H4vBt1aaXFHAJnuJZQ6JkdEUdCfWvPPgv+z4fEnizW9H169We20y6Ebeam43bMMg8YG0etfQ/wAa&#10;fh+fh1d6XZ2CuYNUC26RWqkIhzhdy9h61riKqlyW11+RMXH2qp81pNXV9djgPhJ4T8XXniua+8Ve&#10;M5bu9RwqG3cbNiA4GemPwrH/AGkj4x8GWGu32keIIEjkdGcxr5VwwY8KXByR7V9V/Df9nnX/AA3p&#10;+uavealBeXFwFMcTAgxIB90HtXxJ+2N4Nt9TstOkttWSHWY3/eacZciRAOOO5rk0c482mq+40w9a&#10;M6klCacUuWy11PHf2bvj1qOrfFfRX8QTnUUMXkBrp9wgAH3gW6V9o3HxI1zVPHGoz2ehSSeHbW8E&#10;supJH/qwg25HquR1r8wvhZ8KL7WdO1nWIb+WLUIJWhhsYoSxk2j5mYjoor7p+GHxh1L4T/DuOPxM&#10;IJ3n3JHaRtiXy2zy+7qcmtq/L7RKLV0rW8zedN8rko3dra6K1z7t+MWh3njnwpZzabJbzMsTTRG4&#10;UcqB0x1ya/HP4D6lqfh34lwahqmlyR2iXckcgRCIRN2DH29K6i2/b/1e01cztpiSWkaPHBaxSYwD&#10;03djXWeObn4oT+Br/wASTeF4rWy1JlugkaKH25+VpF5PbilCnOm3dJc9tW+pzUYRhHk5k4q9kt9e&#10;h94eMPijrPjO/n0h9Fjk09YMoWxGzsRwc9xXxlL8UYrMXfgE6XfRaje3JjhEvzA7vR26KB615h4C&#10;174u2mhXfiWS32KkZNt9qBXcFH8APUDtXr/gOz8a+N7Twn4gvdEWS9F4GkvGi2Oq5x+VZSpcrk5N&#10;S1to+ptRjCEVGMVGK11XU7TwX+xpbSR2994w1+VriU+RZ28coBh9y/8AQcUnwz8CeHvB/ju90i/i&#10;F63mhraNV3tLgZDHA4IxnNRj4jnSfjJc2Hit5LjSbZo1hnt9xhimIyCx7ehrsvFWoeKrrxw3i3Sf&#10;DgXSIlMRmYqGkXBBIxWEpTurvR628iqbbck3o46PbV7JM6j4j/tIWU/iDVvDyaLDqNotsrz+YQFt&#10;1A5Bz3r5D+J37PGl+MNCfxZ4emjS688SrYKBgQqe4HA6V9m2n7POleL7i21S10v9zqEbLe7XKs4b&#10;s2f4fpXkH7VUesfCfRrfRtEsQbbUIhAskZ3HzDwEA757V0U3NSg1e7dtTCEqCfsoSV1q16fqfFPx&#10;L+IUmi+JvCN+2kRQnT2ha5hgPyzbMcEDoa/VOz8aW/xI0Ox16w1afS412hY5owI4jjGVB6n3r5X+&#10;HP7F2h6vosGseOr+ZNTmQs9skn+pz90nHf1FY2t+PvEHwu1XTdGHh641Pw/HCywhV3+Yx4VsqOPp&#10;RiJQnaC+JXv0TKj785NPWL007nsvxm+F3w7bTTq+saml1dWTRNKxIV5WzkcA/MPrVL4z/EDwa+lW&#10;/kveytDaxNC6ZJyegAXHAx+FfA/xd/sjxKZJNNlv0128l3HTVDbB6KB6gV5vZ+P/ABH4Y+yaXrdl&#10;dRBSNwlUpJt9BuohhHJR95335X+hq3Z63bWz9T6P0b4ri01JdGttFkuYtXTdObiEiZiPRm6gCvqr&#10;4P8AxB0HR/C/i61bQy1xYIZIkmxuCnoBmvFvAXxNt/H9vcoLGa0tNLjAtLww/OhC9396zfBvwvut&#10;dsrvXn8UNLeTO6pbK3lhwhwDJ7d8UpR+JNcrS9RVLSVnqm+mh9geDfiBqfibSxMLddMMMG63uXTc&#10;Az5GMCvmr/hlU+Or7VdV1nX4bFbSORozZlTczTjkMwP3V/DNe6/DK48TeIY30K3vbebyAPPuEiby&#10;YjHyA3GK+R/j549n0TW9RsNOkkl1FeJruAkRsvTbtH8qmnz+0XLo2nqRKKipq6WzstR3wk+GfxV8&#10;C30Pi5rFbvTYJngRZpAJzHIdvmYOQK+1vE2i6dPaaR4l1PTLG38iXznZZAZQD/ex1x3r5G0zx18a&#10;IfCtheaxo7WuhR+WGuJVwWVjgEqe1dP4J8U+DvH+o+Jba/v9qCBYLVPMKozMMMVGeTW1Rzle9na1&#10;7dPUmKWjvrfzvbsfadl4z+FHjfw7qtrdS2t1FEjQyPIV+QkcYPc+leLmysdK8Hvpc/h2a3RXP9nz&#10;KfnmY8qzHsO+K8a1r9ljwZ4Dj0/Vp9ZuZdPmR827S7As2MqwAxmvRfgp4g1DU7Kay1/WI3MW/wCz&#10;xSjc0an7h3fTvWNVLo/wsTRgoptNtXvvtbse66D47sbrwBqMs3hE32yMQy4UeYzgY4PU/UVyHgjx&#10;F4G8b6TLZ2I/sibT42EttMpGD9TXx34z+KHxGuPG9h4es5k0eFZf3Mi8LOo7475r9DvhdrPhzVtO&#10;uNGuLK0e8uFMd5Om3zHYDqMdDUzi42bs7x0JqR5VOUVL4r6Pb7z4s+Cn7Pmg6z4o17V/EeppNa/a&#10;5oER/nDI3Ruc19c6j+zx4F8K2s2q2tuLqKOB4C+4yFVkGPlVs9KyvAvg7UNBg8X2twllFpsBkltp&#10;WH74Y+7uJrxK6+PPiDUNG02zimtfJlcm5lUc4U4AX1OKyqylO3p6GsYzlUvCpZJq68mfP/wU1DwR&#10;4V8Zam2q2U19LHdMbWykQMjITkFge49+K+qP2lfGcWo+F4YbTSYxZs4mENuokaEjk8jpjvXDeBvG&#10;eh+F9R8Qaxrnhw+Zd4itZpLYnzExg7SRjk15N4V8barrusXvhbTreXOoTMIA67RCj8sSepAq7SnN&#10;NXaVm/kbcsee8k7pWT6fccj8ONMTVLhJtEgkublt3zygosJUZ2gjvXY29t4s1W31zXr7UJLG60aE&#10;yW4Y+YGZDjaa+v8ATfgbc+H/AA7aQNq6WMUat5lxbgeYZCO4r4R8EeKrSTxPqXhGK31HU5Lmd1SQ&#10;SYMozkmX2Het43m5NR2V9ew4VoT2krbX8z0n4HeLvGr6VqPjvU2MsguBB53DMV6cDsor7w8JeDtV&#10;v783us3kUc85UpBCgwykZBJwc/nXnvhPx/p3g/Tru2m0WP7HGCLm3CrtLIM7gD346ivlbxD+38f+&#10;EmuP7H00W9rcmO3jknz+62nBYj29KyhT9rNuMW12WyMarqfDZR0spPqb37Usev3vxK8O6PqOkxtY&#10;zyxoXiUZaMdTntitPUdb1O2HiPTPDmj/AGKys4trZbDvxgsAeDXs12LX4o6j4dk8PTJe6lp6b769&#10;Y/uk8wcqPVvT0r5i/aZ1Xxl4Pnu2vdMijtmHkxTof9cOM5I/lW0byUIpd7X6mLkr2cldLZeWhzXg&#10;XQLfwZY6hbQFr6/1r5woAUoe44+teifDi48RaH4c8QWGpO1tazmWRdz73cKMtz2HavnY6P4t1zRo&#10;ddt9QisoIowqD7skikckE96808S+NtUsNBubNbnU54ZRs82RW8pCx+YbsYyfTNazpuba5027JjTS&#10;3TsfoBL4+0PxB8JPIh1QQtACHCD94eoUKBzmvlj4GftKXfge4vbTxEt5NpEZLwpJGzSCQHgDPY96&#10;yPB/iHXPBnh/T5jpFrKjBZhOy9EPbnqa+pPAvxS8D/FRf7I1q1t4LYgM8TDaWYcdRtpKCgql48yb&#10;37WJ3v3d2/mfPniXT/FvxU1ibxv4R0j+ybOGcM8zyhY96fxBT+vvX1X8VfFvh2L4fXun6/r0U09x&#10;YBkJcSSPcjkEMOgz0r03UZvhtZeD9Q8JwTCCCCNvskMT7dx65yDyT71+RHh/QdN1bxfd295e5jjJ&#10;EUExLE5Y8flUU6ca2ifLGCurastTklZx69dNkcT4btvGN7e2mt2mjXWpQaddIQxjMkW5DkKQOtfu&#10;h4V+NmgeLvDcGn+KYYooLm123JcFBCQMFPmxtNfPn7NkV74R1DUYE8ltEmO63jiAf9633tx9BXJf&#10;twaZqN2mkpoV5FPHdMRJZ2yguZQPvHA/Srr1/aThFWSva/ZPuZeyU21JPbmi10Z9MaN4K8P6D4S1&#10;VPDEIn8OnfLHPKoIjY/eYMeSM+teLQfDPwrcSW99fWxlhSLzmeIEqMDPUd67P4Yalq/hz4MWMGo3&#10;yT2/kFbu3lHlvCjnlT9K9Q8G3uj6J4Xv9Qhl83RkhMk0HDBQevzelc1SNpzXNe3U1jJwhPS/vWX9&#10;dz5A1C3+C2vPZ61ZaVcSXU1wtszCUxmDacb5ASMeteNftV32m2mp6XJb6zDfJaFAqlCdoU8A5ABF&#10;foj8JvG/wW8XWFxYadp1lBuJEtuUVZGz/EGPavJ/iT+zV8N/G0+pabpOuJNqVoyGCBJMhcnlX9VH&#10;51pTfLUg5SbS6dUT7VPmXLJebWj87o7Tw3qOueOfhBbCaSUQXMCFXERQAoe3sa/Pj9pQac2peHYY&#10;LVRc2sAEwCEPJs+nJr9ctL+Meg6H4b/4Q3UR5Gow2ZiEQTapCrjKnp9K+VvDvhc+KPG0dxYafbXP&#10;2VQDNcHBi3cH6nHSppzhCs5RbaClzyVVSgoR5rp9Gu58feBf2l7ma+ttAvLX7LpExSGSNQVfB47+&#10;tfZnxJ+DWjTeDWfwfpDGaRSfJdt2fU5J4Jr49/bL+DUvhbxzK9leLeT3aRzRRRoFdWPYBe4xWZ8B&#10;fjLrnh6PV7XXNTv0ikACFwdsci9Vyf1rocIVaUalLbqut0xqUrpX9H0aa6nqXhizi8C+HdL8UahZ&#10;yPLZTeTc2V2Nyt6bAemK+qfgV418NfE7RPE+piw2POZIktWA8mIqODt4BzXw98a9R17xxb6KTaX1&#10;tp8rbfPMZMMrdARjjJqp8P8ATfFfwZhnub7TbmTTrvh3jYiMY4DdODipnTU6bvJc99EKXM3bZW38&#10;9z6BvV8N6VJqVlrWj2k8ccirJeEZELEcAY71xPjfw/8ADW70WLUtL1JRPHOiSKJMySJnkjPSuM+B&#10;/g66+LHibxJdtcC18PqHnuhO2F3dFAzXC+Iraz+FviaWZ9Hj1LTnLiGZPnjZD274IodOSaXN71r2&#10;/Q6nVi2323P0a1P41aLp/hbS003Qb3UrMQC3+zuDgcYzv71418c/ijJ4F0vRbCw1hkaZBdCFCHaF&#10;ichHxXDwftl2WtfD3UvCeheFrlr+fK2zRx+Y0Kdc/Lzn0r5a8F/s1/ErxhfyzTZgaBfNVb1ykrtn&#10;IUK3JJ/Koo0pOcvarlSatfeVznTUU1GL1b1vf5n0/b/t4+NbfQJDcrJcRMhUoUG1O3Ne8eAPiFqf&#10;iXwxLqGl28EUs0A2pIPLLt3Ir87LuLxH4b8b6NpWs6Etkzyos0BUGOVCfvdwc1+kXiDUdR8O+VC2&#10;nRW9na2q3Rl8vCnvgFeBWtenThGDS+J3uncdJLZKK12tbYn1v4N6Lqmk293r6XD7D5stzGjYiYDk&#10;Zxziviz4f/Eqz+Fut+Nba0eG6hvwZILt8qzAcBQD+or9C779ur4aaj4OurNNQVbuS3MfkNExAYjG&#10;TgV5TofhnSPid4WuhqlhpfnOpitmTCbAR8pGOlZQbjKpFxlyWSXS9xQlKcHKSSafroct8Pvhv8Pt&#10;f8OWjTwq11qDCaSNHAHmscngdK+idV0bwV4N8NXGl6haC6W4jzEZDl0I6D8O1fMa/siap4EsLXVh&#10;4klDRHbI0SkKiMeo+nrXaeLPg9pXi/wnO9p4uv7vU4Yne2TzAys2OQV69qirb3lzu1+q2+RtZSUZ&#10;c7tf7Pf1WxjfBLxB8OtM8SnTtM0y5XVLs/LI/KFj6Y4r3T4+/HzV/DXhzUdELokssDLJIy4Xa3ZT&#10;3NfAv7L/AMLLuTXTrWseNbfTW0q5ZGtptolkKDkcnj616t8V9WT4m+K4NIk1VJdKS4SN5gAhQseT&#10;u6Gqq0k5qHO5KycvQh01UqRk4L3VdX6PocR8O/HiePdB0zQbrcu+5W2WaQ5CAH+EdMnpX6Aar4b8&#10;G6Rrdhod34TtNPg/s4LHdqUUSMRg+Yw5LV8MfGv9jC88EPoFx4c8Ts1ldXcKIm4mSORjw428YzXr&#10;nwj8QXlr41vNB+JBjupYAr214TiIgDj8fXNTiIRcYuEtFJtp+hSq+0UZXb0dnHds8s8Vaz4J0DWb&#10;y4kAmk0tz9iYRmPc46E5649TX0Z8Fv2wdF1bQYxqWqRWl2kjfafOPzFc8YJ4x9Kl+K3gKz8aC/1i&#10;zisLy0t5BFESQBIyHopXrXw7ffBt5/HMN9rPhy8tdKMqxq1tEXSWcdF2jnBowzjKCUnKLtfX/Iqt&#10;GNaMbxT11T3TPdfjJ8driN5B4Vmge3lb53jHYmu58L/G600u80vTtZ0KS4e6hWW2EGJXklUZy47C&#10;vp/wl4O07w7ok8V/4DtJjNEzRrFGjOxAyBk9Gr4e8b+Gr7Ub/TfEen+EZLC6t7holieTDADIB29f&#10;zpKUG3G1rdQpNTuktE1rf8rGHq3iHxJ4w+MEY8V6UdNtvs+bZXYAhc4Tb9fSvozSPg/fWmk+I7iX&#10;UJQlpI00KoNpkjAzgkda9Z+HHwhk17RV8QeKrFptRiLNAhxmNVHygYrX0PWPGmvG5E2jQWFtsaBR&#10;K2XdRwGx71lN6Rgo8to2029RfWtWozXutKV3t5I8O+BLaf8AaLjVNC8S+TYXpaPU7ZclkIGCQzfd&#10;PuK6rQfg/ay3V2tx4mltdHgu/tMAeQMZhnJG5uce4rzq58H3+hajqVn4csomndszW4KlJ3zyQDzm&#10;pNS+H/iLxh9g0K6vLjSDbgXE80keG/3IhyPrmr91uPpbVmtS/vSVVRuk7pK6R1/xq+KfhvwtDKui&#10;3kjzTxiFpivmxAHgbia+SL39lyLV/Cc+s2+mSzamkxnZoPlV0Y56f4V9A/FzwdpHhTR9Dmj1NNWg&#10;juAbhJisbHb1yK7v4fftGaPqekX99ZtFC0My2h09+F2khdwx/PpVYe8YznC972dtiXPlpwUI8/nL&#10;fsY37Meg+KLi/wBPvtTvZ49GijCfYZSTudeMsT0HtXJ/GP4E6H8afilqyW2rHTrWw8qEzBQQ7EZZ&#10;Y8+lfXPi28tl0+1t4L6PTzeR4ikRl2L68evoa+GvjFqUvwyhttZ8OXEuoEzt9pk3b1eU9S+OBVRk&#10;3VjJRSaTSS01fc56c1UlOb91uLUVa6VurOpsv2cNA+FvjHTrPVIZdXsbtQIb37ht27M4HFc58cfh&#10;tofhrxjDr11DL4gtgiGKyZD5JB6lyvp2BrzxdR+KHjGGPXtQuLxLuVQtnZxpmAoORuHauz8NfHnx&#10;iltq8nibQ4ma3gNpFbxjb5pIxwT1+lQvbRac6qlOLd7dm9joUWlHd+7quj8zoPHH7M/wtuNI1HxX&#10;pHiOHS5Ra/aJdL81XhJIyUAzlc9OK/PjTviT4dt4FiTwfIyqWAKncD8x6E9a+jfFfwD0rWvBUOv6&#10;Rb31pcyz7L2C6LJH8zYOwHsM9a+gPBH7JNpDoWmpEtzOnlZEhCjcWJJ/InFehRqwvUbnJ6pcqXw2&#10;MFHkbbkkruzf5HxLb+FRqUgtpd8OBwR8o9vauvgng0fRdbtWyZjIoCsc7lHoa6F4bee8hMl4NkYC&#10;iNeDgdyaz/HUlvEY7gybnbiMJ83GMAmvw+LvY+65ORSa3WlyW08VJZ6b55VXuWjGyORshR6ketaN&#10;j8RfFF1JpVvCWMF1IEfCgKM8EZFfOmraVdXlxMHuHddgyAduCPp3rufAur6i+taRpEF4oj80HcP4&#10;D7e9bzw8Y05Nb2uZU8TKU4ptpXS0PcdatLOLxrpUFtyY1DyDPBIPpXsPxu1A22hmZSY5gFwd3GP6&#10;Vo6t4P0PS7yPMaNqbxhjLnLcc5wa8U+Ml/eXel3dp5bSCaNdpHGGHY56V4UVzVIxa3tc9upF06dS&#10;V9dWrehqaX40tNc0kO9iWaGMFgBkEjoa+atX+Jl3baxK43COLojjAx759K9G+G2oT+Hrd47jCkKj&#10;u0nzZ9ABXj3xY8U6VrWrQx+WkTgsHbZhZAemMc16OCw8XiJw5bqx5WMxMvYQlz2lfba53Ph/xXc3&#10;cM10ksirNuPySEBmPQc9R7V79pPjcaR4ZjuHEUck6+VJGTnk18meHJwIIISVHkqwAHTI9+1eo+Jb&#10;q1n8L6dcT2wJWcEMG4cL2FXiKMXVUUtCcNXkoSd7tR6kerwm4uWaK2ysgPlEdi3Het39oCeG2m8N&#10;29+ji3tNOhVth6OxOc49a6XStGh1a0026spBGDg+Ux5J9q43xvo99rurzQZaX5BE4z8wK+5rPDyj&#10;7aF/s317F16b9lOyu5NWPNYPGUCvbpY2UJjcYUyqSeO4zXuPwVKT60Li4kwohkzGoAGMZ4FfMkkE&#10;2nawy3NnIkEEOwqw2lSv8yfavRPgydUuPEFxrXkPb2UcTxxxHJaQEYzXr4qK9hJp9L+p5+Fm1Wim&#10;nvb0PfPF+k6HY2tvK9gzQ5LxgDLc85OPWvl/WtIhbU/tFoTiUAHIwUwfT0r7F0/VLC8gMNxFJsiQ&#10;sgPoo6V8+6jaRi7upXiZYCCVKDDAk9K48LWsduKo3s9PuOj1bwZb6/o1q0cJzCnzNn77gdSK3/hn&#10;oU+meFtci1NUjiMBAWTgPnOAKz/CTajp7QoCfsko8xSy4Cj05rmPix8QZL+CSAyqYUIQhOKmSc/d&#10;vpcPdjabVna3qebXPih4LmCygcGKAbuuAQDnAr1rwj4z/s8ag8cQPmoZZQB8xyMYrwO2nimhtxsB&#10;MkuGI/u+hNd74hjhsplltF2mW3y6KwOcDAxXRUppuKOaE2ry7HpXhTxV4F1O6Vda0yC0Ekm3z1OD&#10;lu7Y7074lfCmPSdMu5LS7S4tpJvMilV84Vux+lfIzpqN8I1ltWaNpFCc4Yc9MV9RWttqFtavp895&#10;+7SAHaPmI/A1dWDhytS+QqdT2ikpR9GcdpvhKGSK1USxPt5uAGALAduf50stg2pX1rb2VysiRS5K&#10;jqqZ5/Kqms2lstncPt8sxod0hODg9M1U+HOuw6DqljKsSlXwzO/ICn0z1pu/JKS36EJrmjFrTqz1&#10;Wx+EUF1dutqGImbJyPun29q4nxN4G8S6PDq9o1/MY0UyCBGGyTHP3a7HUfiNeyXN3NZytbSAsFAG&#10;5do7+ozXX+D9bXxDpW65kjed/mMpYAt6gk9K51OrBKUrNXW518lCpeMbpnzF4Z1mD+0rnZCHkhgG&#10;R06DOQKi+Hd3oev6rqcTM8dwJCQe7AnHBrW8TeD10S81ma2lUmVHYKvPUdAa8Z+DupCw1u6bbgyq&#10;w9W+XnA/GvcpRU6dSSv8KseRKcqdWlGSXxO59H+I9KvLW3RJlfZC26Mg8dcVk3/jh9CitBCSxuxl&#10;lX5VJWsp/GMOsyTaZcOy7GJVwx+Yg9M1x95GLS9igkmWRo8lA/UBxjBzx+Vc0Ya2kvkdEqltYvyO&#10;j1u9TVILdgnmGRg3lLlmLE+lfTOl+Kbq68PxaN/ZsUcdu4dS3+szjJHHNfIPgfVZI9ZSQfL5R2be&#10;gBz1NfYfhCO5dJXlaIy3ErMMfewO2a83MFyqKO/Lrzbd/XQ5PXrh7e2u71iplCLAFA5JJ4x9K8Dk&#10;168sb1o3jDROGD4H3Dnr717Hr1mJoruLL2rve+WisM4cenqK88sbaRL77Jdxs5kG1TxhsdanDJWJ&#10;xV3JGha3wtdCvyLxjLuDRDdncBycCqo+IupYtItWumnEkeFiU4ULXZ+HPD3h0z3txq0vlwxOVVQc&#10;E46E/wCzXdeE/CHgrxZNd2NvasbiJSyXA5UnsBSqOKTvG/mVCFR2tNLpa+55DaW0urHTZzIPssV2&#10;pdCeVwRzn6V1/wAVtGu7fV7nUhIRaTRx+UyjqqgDmqej+FbqzvGtJxkwzOGAzyM/Lketef8AxM8Z&#10;ai0gs5LolIfl24wFA9M9avDx5qkbWtYyqy5aUuZNNv8AFHSfDfw5qEHiy1mhxLaXSfvl642jdu/O&#10;n6c1ze+K9ceR2CSrcKCB02kj8uOK7P4Daf4kvmiltoQUVCWDYCqCMAE+prufFem6bpE0Iby45SzC&#10;Qx/MdzA5FYVZ3qy0vpY6KNNOlB3taXNr5nzhaaxdvFbWcjeWFVhE+MlXHTI+gr1bzpta8D225x9o&#10;tJCcyAneYzliD75ryrXdCWx2XYnNzDBKXygGRu7Nj9a6bUddbStD8MWbP5Mt3cy3kh9I2XAGPetu&#10;Xm9mkuplCfK58z+zb/I4228WXqY0pgqLcSbwx5xk5wa9n8O2kRFlcvclRFMqSRscqN/Q468mvl+X&#10;V54p9UkR/MeKQeSzKCQMda734feL/wC0NG12IzuL37O0ykc5MYPY1vXpe7dLTS/zMqFb3rSbfb5H&#10;a+MzA+qPcQSCa2jkJdlI/wBbnuOwrN8R6tb2V1YxXCASNKsiOBwsXTC1554JvraLwTeF3/fX0kj5&#10;6kBSOKoeItTv7ix02K/iJKKPImUdumKPZOEpRf2W0KVbmipJfElL0uevavefaL22MaM0ZR8MccZ7&#10;CrHw1gk0+LWY54Cs4jeRXPX5RwSfSuF09b2S1hMb7WTLBmONp7V3/geHU5Wmmv22tNA8aluAdxx+&#10;tZVfdga0vemnrck/Z28e6na+IL3z45XswjSSEg7R75PrXN+JtS8PS3+oQ2+n5Rbl3IXJHzHPNela&#10;7rUdlp16iwLCJJo7dhEOBkc14u+q/wBnSXEMVoBFK2xzj94//AucUqUlKbklbYKkeSKi3fzsdnof&#10;iP7HBGkWGhnk2AIOUY8cEdPeuq+IXgm3mm0q7urzLLACqMoO/wBB7Ad6j8NaFpNpa2aTS75Vb7QI&#10;gQCWPTcK67xhfxara2kPkqZDCG25wRtJp8371WLUP3TUnfay7Hz7L4Yl1i8SSa4hhQZyobPA7ACp&#10;b7Tl3pGmoKAjg4U4OB71HoyQyXJkGI1jEmU6bWHGAfSsHSobq7My27BVwzsNu4sF5+tdze559l23&#10;Ot1fSdVtWs9VW9IWIhWlPQqOQCaj8EJb6p40mt8b0mk8xiBkZA3fhXO+JtWmh8LQwkOIZpBMFxgB&#10;VPIrsvgJBLd3F1fxREDy2jU9Oox+dZzv7CpJ+aLhZ14RXdNknxH8SeXaSWe4bLuSWEgcYK8YJPcV&#10;4/8ADc6patGshlERd4sOSM+nWuu+ItrHLb2Ng8b/AGlriSYF/wC8ZDnP1HNTXei3mqXGk+RPGirM&#10;u8lto4PJPvW2HSWHS01vf5GVa8q1+36nuksOlaf4SsruaIsZ7p0GD945IGT6V82eItdkvbrypcK9&#10;o/7pu7xN6e1fQPxlu7MaNoemWU0bRebLv2nOCoBJ/M18/wCvmGytI9QE8UhRFjkGOU3H+H1rDLY6&#10;Xe8pOxvmMre6mrRirlHStVudNvrF4CqREjcO5J571694b8a61d6nPFbuYVt2EztGcb/Y46181TQ3&#10;fnRzqjNHISyAnv1+Y+lfQ3wtuYdNuLye7mXF9DtAI+646YPvXXjqaUU7XdjjwNSTna7Sue/XXi3+&#10;2dNv1u/KS7tgGikx858ztk+3Wr/wW8danBBrdvcYEcOFXccq24H9K+Y21SO01OW3jfDXADku3IB4&#10;qu97rll5unw3ReGScSOqn5ircdfT2ry50LLfV6npxxF2r7K6fmHibSJP+ElXWbK9UW88rqYOCwKk&#10;7gOxB7V1k2uaXc2dq4gUeTJ+9Uglhk9QOmBXg/xOupIJ0WDINkoKqPRjnJx6Uuna3O+n3F6i7/lj&#10;L4PcnBJrulQvThJvyOFYhKpOKW+vc+nbCyS9uI/smqkTE7gsY4b0zmpFt7iPV7mGWHy5sbfNHbPc&#10;Z7etcH4E8XPdxQWUYRJA25GYYaQdcZFdP4vS6e8SdbhBPNIhCA/dHQg9s968+cOWVj0YyUoKS7nl&#10;3j/w/BJHMWt3laOU5dOjY65xX2n8EfF3hmfwOmnIAk06PFMh4zu+Uc+tfPOrRNbWkUZ/ekDAIKqm&#10;4nHJr0zSPhTePZT3WnPEqzRgjY3G/Gd2e1YYmacIpytq7GuEg41JNRvdao+aNb+FunXkGsfbvEH2&#10;R7MuYocby209COtanhj+wtN0TT9MtLc3F7NJvE6Jjdn1Pp6123jr4Q+JRLBM+oWaSS/M/mNweOef&#10;WrXwr8Nah9vktlMMkkKuMRgFSCM/LjrXc8SpUFapezWi0scKw7jW/h8t1a71OKF5feGFt5Y7dGhi&#10;uXkyeQHPDAe1erayLObw1pkeI2lcNKRkYV5Dk15v450rUUfTNLubSZfOvGdy4OCueQT0rxnxT4kb&#10;Sdfu0jEiQLsiHOcKB2H1rGnQdZqz139TSVb2KkmtNteh9TTPP/Yy6cmtIEQYaJSMAnt07V2/hX4G&#10;+HNU0lDq+sAoq9N4G7/PvXyjd311PYW00a+XHJEXDjK5I/xroWj1C40LRriK4dnmZsqrHOEIAH1o&#10;lh5RslO2prTxENXKlzJR2ueleOtD+Gvh42wj0yWYBwiPk4z67umK8h+I2ieHptLN7pti1tcRsrb3&#10;bMbgnHFU9Yvry/szbzyHYjNw5yAQOo968y+MeutC1hp8AcobdWO5sg5HSvWwWHk5QXO2+99Dzcbi&#10;I8tSXs4paWSR2nw+0K4tby7vPPRsIHCrghww5CjvXeWdreT2k1/ASCJSCHGcJ6Y9a8E+CGn6rPe3&#10;JKy7EiI3ElQm70zX3D4V+H87XKIshlt3Xd5Qb72Rjr3PvSzSoqFTWSdrbBlsHWpxai1e+/Q8R+FP&#10;xM8Q3qaz4curmSS3mDiWM8AE9CPapNV+F76jZxNDqCxyIWEcZ6hR1xmvX/EOh6R4We5ltbNLeYMA&#10;xJyzFuvJ7Cuin0jTJdFF68aTRrEX8zfgK7de9ea8X73PTjyqT28z0IYX3OSclJpfgYvg/wAKWNho&#10;6LbCJpYUHmOBvbf3+lO1Kyu7q0sphdSRSQPlE29RnnIrz7wd8RtK0DVo1ihlkjmmXeGwQcc8DrX2&#10;B4x1q2uotJuraKKO0uXUHIw3mddtcmJ5lJts68O4yhZdNNOh5Axj1a8srE+cZXbgkdPXGe1cN8Xf&#10;h/eWDf2m16tyIoxGo42rjscelen+F/G1ja+MJY5xGiROy88FQRjJrz+3DvqOsLLMXs/tDuquwILF&#10;vfPaow0nGSZVdRmmvO1+1j5u1jWLzWvCySAy/a7SZVVhlc88/lWrpHiqUQX7pdF5LZYlMufmy3XJ&#10;rsfFmnRXuoTWsE6WrKhKxIuAwPIzj1ryTSfD1xZ2+oQyxSIZpVDZQjdg5yCa9yMoyh0XVI8SalGe&#10;9+jfobF34g+1x3EqQhJ0YAyE7s5Pb3r620HUNKvPDMWn3MaRSrGHWUDAyeh49e9eDeIfD+m6d9gh&#10;iKtJJH5pXrgHp+NVxNqc+maMZG2GRWU4+8VU8fWuWolJR16m8G4OV9dBT4tXRC9ktvHLdSSsULoA&#10;oPrg0fEGUW19ppuNxkS1W4QrwokkHpWFpvhuTV9UtZLghJLd9oXruUdPx4q18QNYutW8TS2sKJHa&#10;xQxQs7kIoCDkgn+QrRfFH01M5N8jv3SRxtikUkt5NLhpJI9q7j1diOn0rZ8G6ftl1adfl8iCSViw&#10;4wi+h96mk8O2800ym8iiRAZFMZLcIODnmup8O6xp2oaNqmn6bG0189q0ZYjIO41tN2VzGEfeV/O3&#10;mz518HzTT6lK7At825nA4HfFejaZDZ+ZDNK/ErbwexUnv6Gpv+EdbRIdQkkh/wBKVMGKPnduXGQP&#10;auK8Oy6hm2sJrVEeXDoXGCOen0rpUlK7Wmxx2cOVPV3Z654iSOCPWGiuYlTbG0i5/ebOgwKwvCv2&#10;qS2uJLWNBCYxvdh/D3Ir1TQPhs2vS3bXURSMRrvc4CAL23E9q4f4h+Gtf02wgttPaBrZnKJ5LZBj&#10;z/FWdOpFtxvqdFWlJR5+V2/4JxUV5LLr9teW8cbLjyicYUhe5q34vS8TU7U3UL7rlQy/LgAdsVs+&#10;GdKh0wwuwR5FOVDn5V9SfXNdXqHjjQdQ1WOfUbmNQiBMBeFx/dB9PWuhS97bRI5lBcusrNu/keOv&#10;ok6XReeYwxZ2b/cc4Nb8vg2KbUdJNjcFo7mRY5tx3YZuhNY3jfxNp13dQR2dwwtWdyGA+8RwM03w&#10;7rElpd2MkUm8LOjMSRtGw5JP4Vu+ZxvtdGSceZrfXc7D4i266Pc+RBd7UjcRmQfeK45JFeO2+u20&#10;Wo3EckYZlUGNm4r2Hxio1O3ku9gaVpmDEjjHWvD9L8L3VzqVpMrLIrSFZATkYHPNTQS5Xd9PxKrt&#10;qS5V1PadF0231W7tJJ7lY2CFmRfl+U8HJrYmstBguJI7KJLkRfPKd/IHfBIrhNQsDDfQujqwWVYd&#10;inoG4zn0FWWMXkRpbpMkykq8iH5QAcYIqOW+tzdStpZHrq/D611+0F7Z3ht7d8okR4C7epNcm3gn&#10;/hH9Nlty8LCXO2QPuzn1NM0LxHrWhNY7Sz2zfeQqSpXOCcjoa1NS0rTr66uNQsLtYikqBraXJDh+&#10;pXPapi5XtfQ0lyNXUfe6nzpf2GoW01o86ny0dmJXofT8a6rTdYjt4pJ4ZRt+8EGCwPrz3r0q/wDF&#10;1nZ6ndwT2qyWIwkybMkHHVTXOaj4ItbMXd1pcqPbSxiQc5K45xzXS5aK+mhyctm7O/c47Upbq5hi&#10;mY8s2JFHbdzmnPrV5pGppJbIsaCEbt2cMRXZQWti0ljNIwWO4T58r8oOcAn86zNSjihv77T2QSjy&#10;8IUO/cD0INVBeQST3ue+6Rb2N18PNX1Ge0WZpc79oBwSOv0r4tGrNbSTxYyCuwEMdqn2r0HT/iTq&#10;nhDTtT0eaIS2d1GQvqrEV4y15FcsFCYOPp8xPH1rpwGGlCVVyd1J3Xoc2KxEWqaTtJKzR6Dommyp&#10;p87DfFhgSx+6270962vAN2Gh1a1jjlkne4RVHXgdfpWB4V13UYllhuMi03eWzsu7GfT3r3Twj4Nb&#10;QhdzxskjSkMqZx8hGf8AvqqxCsp33voVh1zcjWyve51PhvWYLPUobfUHRoliEchY+vQAdjXMeJtN&#10;FrfmKzZTDFL58ZznBb+EnvXnPiKezmubiC4lKFm+Q5xl+uMnt/KrdhqpIS0nkUGL5gUGcr7nkmuS&#10;NC3va6rY1lVTXLZaPc1/E0LWk9tNG4RpE3SHpx3x7VxdrY2j31zctIskZcOAo6eorV8X6jLPb2qS&#10;+XsIYB84Y55P41yOjOU1O1VGXYIty88Hn7p9a7aNP3LnHVkuax6FqvgK9WyOqQTGKWLLMvVWjbnB&#10;xjNeVX2nPdaWl8kisyzgbO6/UV7VrXjd7fT3huIQ8bxlBt4VwRxXkOhQiKCRVUbJAC/cjByMfSt8&#10;PGXK2++hjW5bq3bU9l8JeKdO0p7WG7s450mTcxk5BbsAKw9W1aS61SS48pQjqyqqjGAenFcV4hSP&#10;zbNlcgKuc554NbOkeIYzKtnNGJE3Eo2OVJ9+9CwqXvpO7WpDrP4e2xkXGqGC5RkYFgBuUnjrjJpv&#10;iD4naxf2jWcrgwxyBlTHXtkE1m6hosumaoI7+IBHcFZR0I6j2+tcjrkZjdmzuMczLx6e3rXdSoQk&#10;4uydtmcdSrJJ627o7CLVLe6VZMOCgwBk88dBiqE7NcwrNHEq+XkHcChPoD60zweyTO8UZJduowBg&#10;HsM8Vasxbst6ssbDa+0hTjIHfHQfWr5Um1bYxvdLU09CtI7nZ5kvlyKCy7CT09+1djba0dQimjuE&#10;SSSMfe6ZUcfnXD6bE8S+XEHZpUZBuO0YPIqy9vc2scTMwwT+8C9euMg+lY1Kab/I0g2rHUA281za&#10;LczkKuMov930rkvEyaddahuGpmSJXAELghY19fc1v2GoRxugMMfDEh3XlsdjU95r+l6PJ9v1CCN5&#10;HyY4Co3S57+wHaojFqSsnsdKs97WPOviJpSu8EmlXUUkHlbSm4Bt3uK8mTQtQljQEr8pLEk8D619&#10;Cx/DefVWbVdRjSyhmxJHbp8uVY8E/WuW8VeDLKxmeUXQUBAFgByST07/AK162HqwtGPNd21PQ+oV&#10;KkFNwdv8VtO9jxiOaZEzjCr8pPXmrS3U2xSHGAM/e5xWhpMEcjTRuMIvXIzzWuuhRzlfKjHAOc84&#10;HvXY3FOzQUaFaUU4u/56HIjXvvHcScAYPTHpXWaZcS3Oj6gVztBXg84+lY9/oFrFuCqSV5Lfw1ta&#10;NqchgvbYxqY0UAALjHv9aqEU7NJbo5arrR541JbxaVjzW/O9zgnOe/eqcMTOrAHn06VrapGRK5xg&#10;AkAdcVQgQgc+n516UVsfD1F7zGDPK55HeomlkXgntiryRgdRgVnyDHJfqasykiZZJRwqgjHNK0so&#10;A3JgegqKIFurcdM9qash3EEkgUE2J7R1+1RloiyhhuUnqPSvSvGmvWt6LRbexS3SKMAKhB59z3rz&#10;eBkJH14rTuzIsfzcE9iKQ1sVTcO2cNjvTjPIVIJz6VRDsSTnpxipgee1VyqxaWiK88zseeSemKMk&#10;Y74OeOtSN/EcD8KYoJ59uKfQhblqMybgQ/PXmuv0vTZpQTkkY+ZhjgfSuYs3VWYHnI49K+qfCIgO&#10;noMRpI6AEjqcjqa4MbiPZRva+tjqw9JVG1fZHilxbDYoEefk3KwyMjpzmq0dr5YcuoYdcdMHtU/i&#10;C6uLa7uoCoQhjkBcDGeo+tc291OzMxfAOOlaU5XimOdk9tjpdQQSCI8jJ+c4xnPFZbwqNyg8j9ao&#10;macjDSbh7HJqq8sxJKkjtzTuO/kX225YNxgcgHj/APXWLbuiXQJJwHq3AkjOuX5bj8TX0Z8cfgVb&#10;/C+Twcbm9a8OrWYupVGF2Z/hHXisZ4mnCpTpuXvTvyrvbccdWtbHj2rriLczL06J1OfrXBXF0xAy&#10;B612Gr3SFWYRrGhyBgZP51xEVvLdOFjQsc9AK0bOyeskiBRllboBzXYaM7+bnbweenOKzJLe2swR&#10;NKJJR0jTkA+5q/LLJPbM6xGM44xxz6Cpla1jooRcZ36rWwy6vfJv5hjJYD8K9R0TW4RAiFiMqWz0&#10;HHavCBp90zbtrHHLHk4HvXYWOm3EiSSb8hhhcNjGfauOth1UWuh9Zw3neJwVac40W009H2ep6nLr&#10;8AQHzANvzHnOTXA6lrMUl3NJvJwmQD61gDw5qRLDzRxyfmyfwrPvtKuIWCF2LSdM96zoYJQle7Z6&#10;edcU4vGUkpYbkUXf57H3j+yZo1pql2/2qSJVIK5lOCu7uPf0rmPjppcPg3VP9DuRLayM+1s7ijA8&#10;g+vtXgvgPx3eaPbSRRW8jhiMsnXK9q6bxMuseIdInebS5Yo1YyRySHkk9eT6150srm8XKpKXuPSx&#10;6WE4sdPL40qPN7RU9NNLnmS+KfNuGnLH5fTjArAvdSW7hLsDu3EZzVM+GtQtRtki/wBavy4IOasW&#10;/h+/TdbNGElHzEMQOK9ynTjG1ux8JWxuNxF1Vpy967enVnvXwLs7Ca6J1C5SGCIKzBmxvGeg9a+h&#10;vFXxUiaaSLT5EjhxhkBwRjj5cdK+HoPDV/HISLiNUAzzIOfb61Xl0TVpW/4/IFUcYLjP44rixGAp&#10;1anPKfyPocJn+JwmGjRjg5N9ZdWdVr3iBJ9W1mT7oniKDHc4x+te2/CjxncW+n2USuoK5BzxjnNf&#10;Oa+G38lvNv7cy5GHEmQoHsKupoKRrG//AAkMS4ydu1hg/hVYnC061PkbOLB5nicPXdb2V73drpbu&#10;5+oWgapDNGh87IlTGMjjPY18ReObKC0+JMiRyjYtoxynzBflOfXkV5pZWYiKed4muEQn5jGW4zU+&#10;h3Fno+rz363r3Q2NGpmQnluMn1rzMFlX1WdSSqc3NG1rWO7MOKvr8aNOWGVPlmpN819js/ATtHrF&#10;uIpISXYkO6YBH+0COlfWZ1qTTLu0m1DxCYo1U5g08fM2egPAwPWvjbTPFVpdanG9xIzHiJWVdqou&#10;ewr1nxylxpcEUcl6u+UCSN1/iX2NcWZ0XOpFPS6sfoXCGaYf+ycZDnTale1+5558WfEdnaeNUvVE&#10;oT7KGRQ2GAbIAyOhrzrV9Th137NFLNtu0ThpPuygngf71M8Q2q3ts0kVvJJNu2kygs5HXcPQD0qt&#10;Y/DrXNU05dQgtspH8mSSpz2x719DhIwp0qV5JNJK7PyLOJVqmIxEY03KMpOdki/J4XsZ4lijSYXH&#10;IYbRtGPT1rDtvB7pZmcqfO+0KgjAJO0dScdBU+ieJNbsLlFkmYRKdjM43lR3xXZeJPH91Bbm306d&#10;limZTK5iEZf278V1upK9k07+Z4HLTa5nFq3Sx9IfszfDqw1688VXd38SrTw4tuQquyqfPLdSAxHA&#10;ry3446NJFf6rFB4nfWo4IgBefMFceq5J4rz7wfqWn6datNJp73Vw0h2xlT5ajtk9zWr4judT1HTr&#10;qRPIt4XjOYw4JwOwrzVB/WpT501orWWh3xfNRa5Xe1zyrw9HLb3Hh+bcwSSRkVh1HODivqDT/t32&#10;a4jkuJJREVMeW5U59favmLTLeaLS9Ou/NGy3ugNueQT6flX3Ho2ir9iaSJSEmAfJHr1GKMzkko36&#10;3DAQ0lp0T+9HpfgbxJeXdnHp896d6pt2KSXcN9K7o6D9mmkh8uRZ41BYyDkB/pXiuipdWGt2b22W&#10;mLKsYBwT7H/GvtDw9YXBuLiWSJp5NoaSRxnB64B9q/Os1pqNRcu0tbHuUocyt2OKj+Ht3BFHqUUo&#10;nhZG3bxsK54wPWvOPsG+4WUz4Z5TGqhug9vpX1B4itZfEVhGsNubXyB96R2G5c8/KK8ivND0mO63&#10;eYwMZVskgDI9q82St10sXKlbZHdaF4XSO5hS4vEzGoVSeWxjIxnpXsnhLw5ZafEtw7yiaYlFbOCv&#10;qwPoa8N0qY3V9blEaVQhHJ+bPY/SvRdK1FQsq6nfSREnbbBh8rn0X6V0YeUYte795vFaHeeKtDvZ&#10;44o47jzRGN+6Vic/QDtXL2mhLJKLpVVNq4dU+XGP4sHoK1rjQ/E9xFFDFbtDG7hUkkb72ehwOcVp&#10;3nw91qxsB5cCz3PSUzOQQvcqo4INdTg5NyVKVktblKaSSdRGjc+J9Lh0xUFqkyxsCmODkDrn0rAl&#10;8Xz3uow2lraxLGU+XYDkZrqNP8HwXFltuG2TsoG+IABD/nrXe6F4RXSLaQjyycY8wqCxA9K6oQqy&#10;trZW1sZyqUodG3fRM848O3U6XfkzwLIob51ZdpCjuSOoHpXdRa/Y6VeRyNFHHC+SjBQCQSRiuY8S&#10;6t9k2zABpCcKigbsepwK1df8PWWuaFYzzRvHfwKdqrwMHkE9sVcJNcyjK8o66k1FF8rkmlLR2MHx&#10;Hexm1W4tUadd4dVzjBznOawr3VpJ7KFGiaKafLjGSu4dAT717honheC3060T90h8v5lYZ3+9cnYR&#10;sxu7W6to5PLn3KF6DPTpVulJWvK3MiadeHvWV+V/M8F0q88UWZ8q9sGWMtlm3FTgnoMda9OsviC5&#10;uIrMxZRY8MRnvxgeuK9HaANCy3Fhk542gk4HcVft9Dt7a3gnh0lpJnYlQ/Uj+8SacaMltPTroOpi&#10;YO3NTV76WaOHbxxb2Lw29rIsjbwXLDAQHtisTxv4X0W8lgvku0tndw88a8tIPUAd67i5sNN1ZriK&#10;WyaCWLl50XPI7L61wOq/D46htNsJg6AkE5A3djuPSlNTs1ZSXTyCm4KSd3B9fO5PZeNrWzsbtYLW&#10;aNUIReADx0P41wOoa94jvJTd21tNGqxBAzuFye5969q0vw/BdQWSXjqTbKA2xcKzn161dTw5eKsj&#10;eZCYclgWGScfwgelL2dSVrydraJFqvShJ+6r33Z4D4X8O38zJcavO5UsfkbJ4PTmvTtZ1S00yxvM&#10;BWEqgRRJliQvBzjtVfxfdK9lGA6qZWCxjoygHkkVnQWsuk6bNI8sZKo7s7KMlfQZ5xURtTukul3J&#10;mz99KT01222OBtfFd9qjZaPZFGNsUaYCDBx+dc98R9SmtrG2WIZmEgY4OAFxg7fzrpdLt/twubuJ&#10;o44TtcqOrk919MV4j8UNXgjv4TH5juZI1QFuir1z9a5ZNtO7vf8AQ2lyrZWseT3OqyabrF9CzM0b&#10;Z81G+bAYcE1uX/j9rfSvs7Xs865Bk3rhY1/hVc8muI8c6bIdfluLmJ41bBUH7r8ZyfYVyOpai0W1&#10;VVWRvmVXydw9qmNNPlduhze1lFy16s9Z8UaRay29hewzrI+F86NOQCBnLf1rznyJr67IsrZCxIDO&#10;Wwqk855rqPhnpcmoWWqXbs2+MHcm4jg9CRXm7eKbmzu2iWGNMsrbRwDs/iPbmnSfvzV9jWs04Qk1&#10;a/Y7DxFp/wDZSxRToC7EuzCQbelc9eXt7Ik00tqjRK2IjENoxjGO+fc1lXOpnVFmjMGZ2cERxsN7&#10;t2AHTFen6vp11HYQW8KDzY7dIW3MFKmTliQfT1pVZ8trjow5lJrY858IeHbrXrPVNSmvUjtrSMql&#10;sh5yrbcH3Oc16ZqcOq6L4fsr2WdrlsAwfvNu1FwMYHfnFeF3OivoE+oQu8iNLMpZocujIvOWxXsl&#10;9q+j634bmh+z3T3FtF8nlRt8rH+hrlrO7i91dHfhlZS6SSfXqd18OtbtfE2hXovvLWQ+ZHG5OWRw&#10;PlYk9+1eQfDH4iyN4huNJvj+7kIiPJbGxsHOfWqXw38M6g9tqHkiTNyi7VYFfnTkE59+9dB8Ev2d&#10;fEN/rt/fX0scG99qT7wyZz834+lcjVGKxCk1suVdbnoQ9vJ4bli9L8z6W8zhfiBqmo+JPiH4h0+2&#10;xMojW2t1xjy0ReM+uDzVCz8JiK6s9EtteTT4oGJu7mRDI1w7/e2IvYdBmvbfij4O0bwXd3p0M3cm&#10;pTOBeahOPki3jG1O/PrXh+iaXfaTqNlYT26vqN1IXaa4O8CPqCo7Zrrp1E6UeWySjt5panPUotVJ&#10;Kabblq+yb2G+OPAGn2Uge11Vp0DEvHtIbcoxu56e47VheHfF0GoaSdJvUVYTP5YuYySVdT8jMB97&#10;FfpFZWPhy9h0qw1rR7eJZYSs7RAJuZhxzjjJr4e+JWh6f4Y1HVNO0XT1NtbSo7XB5OG6AduPWlhc&#10;Uqi5Xq09CsVhXSlzR0T3Xe530mp3eg+E/EFtc6j587KkTOOphk6fmK8z07WJtM+H807QgQ3mqR7H&#10;bjzfIGQgHfnkmsyyvW1drm03EK5RrqZvuwwqPmdvU9gKPit4gXVNa8GaTFarDY2dkxt4k7oTw7D+&#10;8wGTXTSo3kotXu+Z/JGFWto5J2tHlXq2JpXisXt7bT3OTtQxXKMSVVQMjb6A0/T/AIlC+ihjLCIP&#10;HMoVcDdt4GT16V53a6ZsPii5luG+Qr5S9d2OuPf0rjNP0fULSVLn9yqkMy+c2Nqn27muyOHg3fts&#10;cMsRUSXne5kXegXxvLdpkc2vmH5mOEJJ6Z+ld1rUct6l3JJYxTohURzxHIjRB90D+tcVrMXirXlt&#10;3uLxGtVICeXhY4hnHQV7X8NrOOw1DyAWlt454oTE3/LRn+8QO4rvqytBO6bS6HnUI3nJcrSb3fUw&#10;PB9pqesSPJY2MuY7YRKVU7VJ46mup03w7qtjPdypBFLexJhTI4PkuOS2ema7rxJ4p1XwtaahpcVw&#10;0UUt0FAiUJ8jHkA/jXnevtNGMQzMZpj5bxnneuOMse9edzObvZJPY9FwjBJXbkt+hxGrX91rFvLc&#10;3WWlRjncOuepBFN8b+I7zUfDHhyBbpYvs6yRBpH2kpnp9BWl4f8ADWoPNdxxWrTm7gcCEZZg4zkg&#10;AcVlfE7wrLBZ+E4P7IltmWGX7TJOpQFt2e+K6qfJ7WmrrRtr7jjq+09lUeuqs/PVGnpen2Gi+Fbp&#10;mu4ZL7VCII5EPEcEeCxB9+nvXR/CD4Sah4hlg1LyG8kzbYyTwSnJIB6is3T/AITy6t/Zg+3RbFRV&#10;QZ42nk4FfYnhLWrXwdaTWsSkPaWTAkcxxmU8InqT1Jrzs1xcoQkqbvKT18kelluCU5p1I8sIrTXd&#10;mP4o8TaTY2F2kNrC88TGLcoBEZ6HaB396xPGWsaNbeBtKWCJ2u4P36gD5WbkEMT35zXSeDfBthrm&#10;han5to1pqCl3jeQY3FueB3Br5e8XeILrT5obO48xrKABWKjlpe4ye1ePgqfPJK7undnr4uq4wbdr&#10;SjZeRR8KxC91EajPaFSAVIUAFti9fzIGa9ht9BtZYFvfOMbLEcZbd8+cKAB16Vyfg2a21tWurQMY&#10;bZGEwCYYsRhd3Tj6Vb8YeIbn+ztLttLt/NuPMZC6r2x1X6eterUu6llpsjz6SjGm5PXqvM821TWt&#10;QjuIt9m8YBPnSOCd+PX868n8SXK3F89wZg7+ZuVD91UI9677/hJJ9EaK1u5mnuLt8FZGysWT1Ynr&#10;ntXl+veHruO/bzGzE7bi6/3fSvcwlNRabVtN+54mLqtppa66rsTt4ra1trmC2UqrbZEKdS2cda+/&#10;f2Sfh7rj61pt9q2lXMVtKBPHNcD5ZCBn5ff618B6tr+mOi20RMcsOxkKj5crzj3r9XvgP8a7jXdG&#10;tEnuE/4l9liQ54DHgY+gFeZxJOdPDK1P3ZS95+R6XD0IVMTK9W7ivdS2ucv8atUsrnxXqcpjBi0/&#10;a7q7YV5Uzt9s5IrgdN0PxRr9rdas1yktm8heEPwjiLgszfUcCsK98IeJ/H2keKtQt7I21iblpWvL&#10;pvJi2xPwQzY3E44pNQ8Wa5Y6H4ds7XVDcx2cLeatvj7OqqeA/qPb1r5enTtSVmm76n0M6qlNtxaj&#10;a6tpfodT4c0HW9N0fxPe3WoPCb+JUWa3Bdg2chcEA89D6VR1nRdd0zw5NfynzLg2rJG2Pm2kdSD7&#10;dq9e+D/xa0XWtOu7O+tQlzAxZVIysgHOMH1ryH4k6xbXq3VuuqoscrhUgjz+5IP3c98Ct8OqntrO&#10;PZvQmt7P2PNGTejS16nL/DjwLJ/wiDX16fJLmSSMSYDNsXAcZz1PevG9S0910rUbi/Qyltmxh94q&#10;Dk4/xr3nVYYjLI1tfzXSWFkGSPGYyEXkD1xXisMlzqWksHbdJcjazNn5VY9CcYAFe5h7uU35r5Hi&#10;4iMVGEUtk13uW/DHiqy1TTvLu7f7PDGFSNerSEdAaZ4c1KPQfG6XnkusKPuAzuHIBx7/AErxzVbm&#10;/wD7f0vTtMTzI7ZlwAM+Yw+82e4Fd741u5oYY4uoklDySAY2v6L6/Wu2pQTVntNPTtc4KWJd27a0&#10;5LW27P0c+Knxf0iz8E+I9VtZG+3avBawwRggbCrBXb8BX55+OtRfXY7j7RdS+ftV0wxXJIAAUdzn&#10;H4V3njXVlbTbaK8iEbLbRSsg4BEoGCv5ZrE8U+JNH0/w3baukW66gza2qN91pnXHmH2UDj3rzsuw&#10;nslGyvKUnZ+up6WY4v23NzSSioK6/Ml0DxnqOiWOhaDb3MTFpJ4p7iQ78TcEqPpnAr1K01K4s9Hn&#10;E8kUgnk8tG8vG3kk5J618mfDjTJb230+We5EKx6ixMrHOC6Ek89SSOK+rvijrOlv8NbSztX23Vvd&#10;xmY+o6Zz2z6VGOoxjXhFWu5av5iwNeUqE5ttKMPdTfktDJ074hzi31hZIA89hEFtdnRlkOOD/SnT&#10;6vpOtadcadLpyWciqn2iVTySeRj8a8n8MXzW/h7xFOCjXESweUMZGcnOPrmtuz8Oaxqlrby20Sqk&#10;qr5ryvsUsOvJ60pUIKTe1mhwr1JRS3vF6bnBeJGvdLuLVI71h9nDx5iOVKE8fU+tWbjVrsWLAwEB&#10;CCrA5HIycn1NReOPD/8AY93AJPEFmvl/L5aAu3PPXoT2r0HTNFFylglvewxxSITKjx8sB1wTxXqx&#10;SUKbPPafNNdTy688Gatf6aNSsWV0giMrpnlArdecZrzaSxvvKiuXDJAQQZR0LjLbfYmvojx1YLo8&#10;lrI15cJbvE8L+SgwQ/PzYyABms7w54PtNWsr3Tz4kt/szssoyQDE2MBjn24rso11GN29L9jlrYbm&#10;lZfFbueYeC/El1oP2+WG5EqTK4ZHG8MACPm/OuHuL2SGG5Jct5jFMIeMYJ4HTFe2eJPgP4hsLEnT&#10;Lq2vkDsN0DjzGDc7SD0rxSWD7LDKLiArKpZZc84YHB244r08LVpVOZwmpaq9t9DzcTSq0rRnBx0d&#10;m9jztb97WON4+C5IbHp0xXe3OngaJYXU1t89/My2xZukcfBOPTPFcZcwm9ube0t4hukkVI1UdWZs&#10;Cvob4leGZ7C9u7F4/LXRls9PiiAzvkZC8jZ92JzXVXrwhKnFtJu7+SPMw2GlNVWtYq0fK71/Q2/2&#10;ePBRW7v9VuHWNY/Mt7fcMl5scY9h1r6L8eLYaXpOg2F1JE1xFbNK4kOQXf5iSnf2rFttQgsX8Maa&#10;tvDJHY26vOoGP9IlG5s+pFfK3jDxDdap4o1m5VWZIWcLv6xohwBj0r5KUJ4vEyqN2Udf0R9bB08F&#10;hY04q7k7fqz23w62k61pstvbqUjjlGMrkDv0r1v4ReGjDJe6oL22vLW0yFhSPY7zgZCjPpXznpF6&#10;9rbXyWybbl4YmjAbALOOf0rU8K6nrUsyeTdmKeJ3YwrwoJGN2PU0sRQlKNRKVr9y6FaMJU243a7H&#10;RePJL7+0p9S1nYkl0Q0ccYz5Z7L7j1ryjWfEFtJJDMJZYwF3OoGDwMbh+PavoX4m+D9R1HTLK9ml&#10;zfRcxbceWcgZXAz8xrxbxf4KmsbO3v8AU4ZbfeFjWMgEMznPUdBg1vguXkhrrt93YjExlzT003u/&#10;1Ock1LUL6OO3stQguIHibzBOowTjjBPem6HrGtaZo7MXktEhcx5XpljjBU8GodR0rTdFhupZpXe3&#10;ZS1sqDDkso5PsDWBN4lkntYoPJaS2crzJnIYdXz617EaXMlZJo8x1FGTvLW21z7c/Za+BOpahr8X&#10;iHUZYre1S2e4MgILTDghQB0GBzX0J8ZvirYadpcF1bosn207Ih91Qfu/pivnP9mzx7qGoWOp6WZx&#10;GlvgJGDgmB18tj+Bwa9G+LU+gILbQLlf3cVhDDZEf89WOSw9TxX5/mkqksfy1Fez6duh9rlyhDAu&#10;VOVuZbv+bqcD4d0qK00ie75il1ecxWqhssUj5kfn34rxjXt1vfWjxKxkS4IDS5O8BumT6CvRPC2p&#10;QR+KZPt08syadZ+XZQgcIueSR6nvWD4kuhqt2byXakcMofcg3FVBxgAevSu/Dp88rnn4hp04907W&#10;9DzrxLFc6tq2rzMGwzfKV4+70XHvVSe1utLsJtZe5DmXEAQDG0gcVLqXiySLE8JSYyTt5cajaQvT&#10;JzWL4ovrg6GbcjKmdZCB0zivXpp3irHlTatJ9dzltWEk1+ftCk77f5Ap6k+/rWYDHGrl1LmKDcue&#10;ivxzXdWN5apoMxlRCcFIn6uuRxj05rw7VbyeIQRklGL5ZQOvua9nCU+Z2PMxVVU1zd9T6C1LQZvG&#10;Og2Z09sXzNHD5AOWkZuMnFYvjD4ZxeDII0voWupwq+YwLKiHsMjr0rptZ+KWm+EvC1hB4TnVdQvI&#10;917KyBpUbHO1j0x0GK+Y5vEur3kXl3WoTTJJl3EjlgW9eTW2Dw9eTevLTUnZPdmGMxNCDSa5qnKt&#10;Vqke4aVpeka61hDZXLQXksnMIGd8h6D0FdZ4/wDhjqFnMY3svstx8siS4wrkDkHsK+Y9H8XX2j3t&#10;hcWrCKWKRZFc8kHt+FfW9n+0jb6oJotaX7QFXalwFAYluox6D1qMbTxVKcZUlzRS17l4Kvha0ZRq&#10;S5ZO1uxx/wAJPAUwn1qZrWYyNGm0n+LdKNwH0x1r6p8U+DbKx8T+I9fu7lc3KRGKAHbhUADFz29q&#10;ufDjTrbTFLyss9vcP5iHBUQw434Ynpye1cx4qutF8QajrEjXk6IqZdWB8vYCdvU5GD0r5XEY6eIr&#10;ybdlazPqaOAp4fDw0Td7pP5nT+BrHR/iDc6jpt5ItrIbbzLKWEkE7RwjZr4z1zT5tPlMcSsyQyuJ&#10;GyACynGPXrXR+EPENxoGri/tZCzQbkiIOAzDIz+XNeVeIbhprvzBd75Mee65Jw7Hkn3NephKDjOW&#10;vu2Wh5OJrpwjp719zpddZRpFkUcmWCUtGw4C5OWBrp7Ow1ZdNludNulIZS6hTznqSMj+dYtvDGll&#10;LMdpbaPPiPIO4cHHrXIjxHcaawj0+RmWWNlkRs7kx2AP6Yr0qVPmVl3OKpUUXd9uhpaJ4q1PxBcz&#10;W2oXe5kRipAAzt65xjNeZa19onbyVXecFww52gHGKfpt0tvBLdLJtIdlwDyM1iRaiytK6vsLd+QO&#10;PSvao0FGTaVkeFXxHNThGUm2935EVukityFVlG5i3f2r2Cy12NfDyW7XG6VDmPceFY9SB+leU2az&#10;uCJo2aPI+Yf/AF6sXmpwxxOAe52jqRkYx+FdM481vIwozVNSd90dt4UsbbUNUg87DxwK8koU7ThR&#10;nk+hNdl4xTRElgSw0m4hvlZT5m4BSrf3vrXC/DHRLh49VuHdo7doAks5U/IrMCfx4r2yKw8Ozi6S&#10;31ee+miiaZyybVXyxwqk+/pXk4ypy1L3bsum3zPVwlPnpL3UnJ31/S4zUdYnj0jT44lEa7Y1KAYC&#10;HODx9a46yt3+2yTKpEkdtJKWA5Xt+uRXWeI9UspLXwzGseJJELy45BcOeT/M0+XTJrPQtUuVn/0q&#10;+ljt4UA+byh85J9Pu815EWlfpdnrNXt1shmiwafpP76dhLKUQpGei++fX2reufGWpTNcgxoRH8xh&#10;k4LqFzj3yOa5dNBn1DT4JIXR7lCoaNm42xjGR9KZrfhrW4GifSrCa5kYkSTsCQj91XPbHT2pKMJS&#10;1kr+ZXPOMbqLt5dTiPEeqQ30Ez21q0MCKFQFs4dj057elYFjoxKQ25nM0/39qD7ncZPvW7qngfxY&#10;bOONrFFUSu4VZFLZbn5hntWfaxmS1a3haVNQPEgb5CpU8/WvboJKCUWt+jueLWk3O8ou9uulykLT&#10;U4mnuri2lBlRgruQclemB2xXsXwW+GFjr/g/xRftEslxBIMZHKgDJNfP93qmsWZkth5rpuKl3BIJ&#10;PBxn1r2n4H/Eq58LprtmgRlvImjkWQ/KjEFQw9cZrqnGXs201utjijOPtFe+ie/dnipu7yx1K5t+&#10;QMEFc9vWuVkRpGlZjtLHJxXSa8H/ALZuiZRIRJs3r0bisbzZGdwjrz3YcH2rtgtE/JHDUd21d/Ez&#10;ovCcOgR+ZJqkkxTI2Ig6n3PavTvDVpZ3+oC0huDEk6ERLgFm29Ac9q8l0WRhcRQvAsu9gOP4TXus&#10;NpFp3i2JYAkbwmNEJ5+8vb65rzsbKzlq9melgfhWi3s9NSe6thoI1EXQRb9ti2/deO1ey+G/hx4z&#10;soF1nTbxHdrcrdIH5VXHO38OleEajfGXUQl6Em8qYtKD95QO3+Ne2+FPiZLHdto2l3CNHq0DRA5P&#10;7kkYzn2rwMZCrKMeRRbvrzLSx7WHnTTfM2u1nrc+dPGOrajp4mjunzI2Y4jjJwTyc9ia9G+E+jx2&#10;WkrJJlZrs+c2cglVOEH9a4nWvCd1qWp29sDJKkVxsmmJyAueo9Ohr3p3ijjtwCg2xqgwOQF4XP5V&#10;70JKNCMV1PN5G60pPZKyNrUbqKOFuT5hwBxk81mQ3YlVFJ34746+oI9qyJrvfIxdlzgrkeh6Vb0/&#10;asoYkeXHvdjkcDBAFZtWidUdWjzL416z9g02O0Eg3Y2BR1DYyxP4GvjZl/TtXr3xZ1xr/WZYxKHS&#10;LAB65bHP8q8s+yO3IjZsnjAr6fLoclGPd6nymaVOevKy0joUWTHIJwelR4xjmumt/DGqXBHlWUpB&#10;HBKkD9a1Yfh/qDE+bNBAAcHe4OD9BXoJnncrfQ4ICp1yFznqcV6AfB+nwZafVd+0/MIl6e3NTR2+&#10;hwnatpJId+AXbgj6ClsrjUdjtPh5C1tpczhTuuCQABk4HHFehaAu1w0hG0Aj5vfgVkxRRw2aQxxr&#10;HksuwnAGOOPrWvpIhSUKxAAQFQRnoSea8ys78zPaoR5YxXkdisT7ZIhCu4OqjB4weoFea/FzX/s8&#10;4RehYKAfRBXpGnT+ZcKVbGwbifoOpr5o+IeoefqTKz7ti4z6k81zU43n6F4mbjSZlQeIbcOS4faS&#10;CcD0+taJ8YW7NhoFBPAIXB4+lcOihzkITn0rTt9MVgGlcKueB3yK7HFHj8zZ29v43RlVRDyp4IGW&#10;Neg6dqktzHFIbRsDrlAGY/nXmUcka5KWkak8ZHJBH1rpbXUriXad7s235EGM8elebioq2isb07pq&#10;7PXLa+TcSYAoKDJVRnPqPQ19H/DTSI73QrtxEDvbj03L3+pr5H0TSNTnEbGFkQYO5uckew9a+4vg&#10;sostJZEuPMDT7mB7sfT29a+UzibhSdpapo66estV0PdPh58PJZJrYor5ZARuXv3H4V9jRfBa6urJ&#10;T9m5YY55P48V1XwC8MW9/NbsVHzANx/CAMn86+8bayit41jjjCqOgAr57L+Fq2ac9eriHTg9I8q1&#10;f3nSsbTwtk6fO30bskfiN8RPgfHpxm823YKMfOT0xyCPWvn3X/AOpT6fNfxW0jWvnMhuNhEfmKPu&#10;g9zX7UftIeFIJNGS7iQb5ZVibvy33Tj8Oa8E+MUFr4T+F2neEjH5t1lJlKLhTncxY/Q8fjXy2cVM&#10;Vk+Mq4d1udRhGdNyXxczso9LBiKlB0VV5uXm0UeqfU/BvxtamFpFVAF/i4+bHqa8N1IFz80W5iDk&#10;9O3FfU/xP0+4S7kE0TCLOAwXHTuPXrXznqtuqRuSynACtg5PB4r9SyPHxnShdrmaR8vHFxldN6nl&#10;t7DhcEDqTxx2/rWQZQpQ7TkDH/1q6u7jyzhWDr3z79qwjaAO26QDaAcDByDX1sKiaNlK5DdsT5Jx&#10;8zpuJHucVWkx5sidQB3459a6HUYrM29myyHzkRFaPHHB6k+9Q6lHpru80TS7mx2AHvTjVTtow5kZ&#10;1nboAG3c5GB6E966C5UxBAH3GQ8DHI7c+9clCvzq2TwfwrZ+2WquzF2LdRg4AP40qk3dFXI9Wmlt&#10;wkcbEhlG8HsazINRuEDNHgbuDnqavanIJkhHmFsZI9TnuayhuG3AGR3raMvdQ2XGkmdkOcZP5Gny&#10;TMS6qcgnqfUd6ckBLRLyc47dz0q3qOky20vlN9QR71Uaqva+ormdHeyxhxuGG64FWhqkzrMu84cY&#10;OewFVWiJcEgDjH0/Cn+SNr/Ng9hWibJbPQNAT7TasucEYXjirEemqsgKtwzhSX6kHvXKaVrT2X34&#10;UdXBHJwB/wDXrd/4SlRKGEQPzA4Jzgema6lU0SOCXPzPsVPFkAjZJApA+YFvXFcrZodrYySSAo6g&#10;Z611Woaxb6gczBRtJCKo7+/tS6Lot7cSAW1rPOG4HlRM3f2FclbEU4Juc4xt3djRVowXvSSK91pg&#10;ltZViGWHzY24JI9K91/Z402O2/tuW7njRLjTply5wYyvHT8a09M+DetTwJNcotjCMttkk/esAOy8&#10;nr2IpnhnwhZK0jXKtPsDx4ViueeuBXzeKzjD4iE6dOqpPdtaip4qlUl7kr9zY0LT2TcFjieMMUEy&#10;fx8cYB9a9c8N+HDPJEoYFQMuB3/H+lU/Dnh/TsMPsz7FI4XPyqOwr3fwTott5uRE4i3LhSeX4z14&#10;xXh1se0pWudkHzO1zQ0bwudpMcas4AVACM7R/Ovpf4L/AA8nGpNKIwQSPNBxj26Vr+DdFsLqRT5I&#10;yDgY4GD2+tfc3w38DWqBCkQRFAZ9v8Z7A1nQhPGNU72u9fQ1dJfaeh5Xr3w9Eu6SJBvI/u56f0rg&#10;Lr4fvaoGaAYbrtAG38AK/Q99NttpU28eCMY2jOPr1rxv4k+GjFaFYH2K+cexArszDI+SHPCWi3R9&#10;jw7xbiMvSpxl7t+vY/F39oa1TzbeNVU7GbIOCG3cH8a+JdejtoDGrBApLZbaPvDtX6wfEbwDbSmd&#10;5IDKcEnK88envXwb4++F8DvLLDEMj5cZCkP16dq8fD5lQpfu3Jq33HxXF2dLGY+riZVL8/6GLo0F&#10;xPptrJb6gsESujybV4kwMbBnsabrVnO91aPb33kIsm9oxgrJ22knvUumaZ9j0e2iuvNYxSLtRf4S&#10;Omapa3aWeoRxzSxBjCwlVACmGHU4HWvIr1E6kmnp3Py/EVE5trv3MXXbecXMEkF0YIkVzJAcZlYj&#10;tmuW8PPMbW3kBO3DM6+nOOBWn4hNteeROySsYSfs/wAp+8R3HrWTosHlrasyMZVibHQfK5yTg0lV&#10;0tc66Fa0LX1uil4wbUIru9mimwjSLgEc8gA9axrXX9StNW0yO5vC9jcOFY/3c8ZzXoV88eotKxjA&#10;2Ar8xyDgferzrUtJjutPmjY7JI2+Rs8ZXuPWumlWSe+h9HhcdyOPvHtumedc3F1ayMryIC68cEA8&#10;Yr2H4aI95LcwTSRNNCRIoPPBHpXhHh7UCsOj3m9EkEXlzgkA4xzn39K9R0vxBBpuu2d5byR+UY9s&#10;24gEA/4V0tqUd0fYYDMaejlUj954l+0dqs0+q6TBOgjlgWRTgYGCfav0J/Yg8VWVn8O5beazkmEd&#10;7MWCLkHzAOv5V+fX7Tc9tqHiHSbrTwZ0a1G8xkMNxOcfjXHaP4r8QaTavBp+q31mrHLQxuUVieuc&#10;V7VCvy0KXLOKfmfqWDlhsZlKpfXKcHz396XY+4fEOiwfFH45eF9DsVNun2eYzmTKDZGckDHOe1e0&#10;/Cr4W2fw50n4j+LNaSS61HSruX7LEGMhtobdsxjB7mvzc+HfiHUPBPj/AEvVJ9RuLht6NI8ch3r5&#10;3BTcf1r7O8bjxZ4S8I+O7O8N3qGp6/K1zLG8nmAWg5EuV7beCK2oyUlvfu1tqfLUKntKuIipxfLO&#10;2mui/wCAfCeo/E7U/F3i3xF4nax8+eeTM390b/lQKvsBX3l4k+AXirUfAMOuL450210+3S2lltIo&#10;yoYtztmB4LKfzryyxHgTxh4o+GS3GnReH4IrJotVNt8ouGj5Qt79smvrf9pmDwdpXwh8Q+HvDWpv&#10;dyNNaTwkMXmkMZ/eAEdSARxXRWn71JR0/rzO6m2k1q7y6LSy31Wx+CnxW1zU/wDhKNXWfURO/wBq&#10;ZTKnyo+3AGFHYYr6R8I+FopPhDfa7cHdN/akVvBx1xy5/KvjTWn8zUZcKw/eNtLdc57+9fY2m69a&#10;aX8OYdAur1LiA3jXUbxcOssijAI7gete9i4tU6Cj/Mr27Hz+CqXrYhy1VnbXqfPN61zczTySs2xm&#10;PzY4C5xn8K9B8PSafosVje22oedqS3StE8RxsC8jj1rG1iysPtKH+0JGgaIGZEXBD/3cH9TWVpkV&#10;vNrOnw2qiEqWBkLDbhBnd7E0PVHQtGn52Ppbwlp/jP4s6nr8+nX9pZvp1g93dzSyfZ45NnRSV6sx&#10;Hevun9mm41Pxf4WOt69BNpum28PkzXgZUF15XDRoOu0+3Wvn79nvxjovgbQI7Xxd4fePSfEU8kq3&#10;8e1jPGvGxx129x619PSfGbwP4z0fUvDHhnw1MlnakfZ/KTcqEH/WKq/1rhru6a5NFsz0cPKd0k37&#10;2/p8ztPjp8O9F1nw94eNlA8Fi7lXuJ2JSMyD92Mc4/GuD1TXtC+DHh+11LSHXUdYEKW146kmGJXb&#10;5SGIA4PbrXm/w48P+LfiBquoeEtZub610ZZ/tEs+0q8qQ8JGExgH1NfROs/B7w5D8HNe0wa3dSRw&#10;I9yVvFAXahyHGQCMdq5uRRtrdXvZHXzqNoSk301632ueIfFT4uaNrfw01jXLfUIW8SarLam8to2H&#10;7pYXyp2nqvHNcRcfDTxT4/8ADfggXVzFa6DcurwO6ZladiVcRg/dQA8Z6muz8A/Cn4NeDNKh8V69&#10;rS69pmp2y2r7FKzWkrLncVU8Z6AnnNfecVjp+q/DrR9T8Mac9xBprw3dnDJjdcQR9gx7DrjvUT93&#10;4d0279SnWS5U0+VtR7Jdj5R+LXgrT/hT8L9V8D+EdM1DVb3xWZIEiZRKytB99xjoSvTFfildaQEk&#10;ukubeZLmFzG6FTuV14IbOMY9K/oE+GfiuG/+KGq+L7jTNUhW30+Rry1lUNFb3MYyCi9iy+nWvxJ+&#10;NniS41vxn4l1AMI2vLySUoRjG8/KMdjjrXbgqrcpq2m9znxFFxiuZa2Te27/AMrHAW2rRP5VtqNz&#10;IiR/cmQmRl9hX2D8GP2idE0HwndeGte02a6sgzva3HWUFuxB6Cvhi30yUXflkq7g7gM4Axzye1dX&#10;dwNc+TPPC0YKEBmOSc+1d1SKkrM5KVSSbZ+n3gG40yfwzqd54bTy7rULZomdgV81U5PQdhXKfDy7&#10;t/E0OieDvENvFoGm3Al8xll+eSSMblLZPylscZqv4D/a+0LSPBHhrw3c6WLRdOgdVkjjDefuGMEn&#10;kE+tWIfE3wV8U+GdT1C9s9Qi1WF4pIpo1fMrIw4VumPWuD2couV4Nro+x6UKylHontpr8z6g8KeL&#10;fB/g+/vbLRoZtT1SwtEXR7feZGE//LRk3cAkVR+PZ0TXL/TltItRiutQlt/7VtFZm+wzqNys6j1P&#10;BFet/D698Mahq1zezeF5nvEtUksL2FAVjXy8AgjoxPWvD9I+Mni/RJ/ilFfeALi7lWWNL/ULZBK0&#10;Zcfujn1A546VytN7BGVqjfK7pJau10zyj9qf4cafoXw00e7v/EUk/jGznRJ7ZpiA1vL90CMHACL0&#10;PX1r4I020h1lrHT7qAGWaVD58R+dSBjb9D3NfZvhTUPAHjvVfHuqePtQu5L37BHFp0cxMQAQcE9C&#10;X9jXxXNBJpmoSyWqySRKZCpiUsdnTnHTHrXXQ91Sj13uTUi27vXo/wDgFHU7LUPBPisSRvLavZTb&#10;o5m5Z/QjHWvZfg5YaB8SfFPidPE2pxtqNzbiPS5rhtqrKx4bnuOwNeZaV4J8T/EmS/fT5zdNpdoJ&#10;WjmYKwiXrt9SK4zw34J1vUNck03TNGvLq/C58m2jZ5l29XAUdB611aS3kk0tX2OZ36L3W7q5+mnx&#10;H+IepSwaH8MZ/C8EXiS0uIljuQFWK4hA4k3IBjI7Guh+HvwN8N+Ib7UW8caLNNeaRp7PDbW918jx&#10;54xg5JHYVzfwo+Eus6hpTXxvnuvFNs7QT/bm2/Z4kHEeGAKHHSvpH4A3UUB1+1k0GdtRezlaa4kc&#10;O8TQ52qhHG1iM+9cbmklyv5ltOMJ21e9lpa7L+j+NofHHwyudO0fTU0210xPLEF1GTJB5OdoyeeR&#10;xmvl/wCL3xwh8WfDO302HUgbmC5W2uUikKmRg2AQp/g4Fe8fAb4ja34ssvGVjpeixWeturz6lcuV&#10;8qWFiVUIGyMkD0GK4v8AZr0n4eaveXqa3o9raT6RdySx+cioHJY5w3GQfpU2s22npY0g4wU/d0i7&#10;pLV69T3bwJ8D/CMPgy3WSa5lnaCC9nVJD5dtKE+YKwPyBu4r538KfCrw3438UePLzSbiCewlWO1j&#10;jvJHlLzpgO0UgBz049K9p+LPxG8L2mqaZZ6bdXSWU8we6tbZWQTxSfKBnsvrjtXhniv4jeDvgbda&#10;kNBaeK7vbiOa3gEha3tgeXBVh0NZw95tJavt1Kh7VQnJyleWsebTl8me8WvwD1S/+Jeiat4h0mxv&#10;9Ksbf7LboYQ628YTrLHID36nJrwDx5+zr4L1DQfitrvhy/bTZrSeVjp8aqlrMmOPLDchSemOBX1T&#10;4/1zxJc/DzTPit4Y1V4hZ2rzXOn3bkxXkMnyk4B+UgngelfjlomufEfxxrKeHtPSfzNQd5I7F3aN&#10;Nkzbzyf+WfNVThOV2p2S79iKNTmu3JXXutR6NPW9z03w5438Jx/Cexso45rfxDo9z9qiuthfejNl&#10;oxt/h2nkmiT40eI/i5478IaXo009tKJBB8uAVVvvEHrgCsD4S/Df4g2Hj678NxaLcC+g80XsMEXn&#10;eUjKR34ZW7VufCjXNK+HvijxbLrmnXWheIbe2MGnNNE0JUsTulkU/wB4V1LkvOy5pWuvn5Fz+GNm&#10;r+Z9VeDPFXjqL4mX2mS3IuJwyWtvBJKQG8v+Ir2+tZ/xa8dXVh48+2eLNNAkiH2aWG3cm3iJ4Wdh&#10;wN+K+fz8fNJ0fxHonimTUDd6miSJJIvyvKJDjJ9h2r1/4kpqPijXw+saU0ultp/2lfswLOSRu3Sk&#10;fwisJQ5XHmTSfT0Gkua65bpWut9dT5UbStV12e91M29xd6c9/La28rsXl4yR5fNewa3afEqfTLLw&#10;5p3hi/e01MQxwyyqQYnRsgkrwAT19q940vWPAmt/DnSdP07TX0ye1uzJFeBtuJ4+VA/3veuW8U/t&#10;BeKPCOkWF3HdSXVxfhUiVR/x73ETYwMdN3cGhTcpJci0eiZopScZdPN9RNH+EniL4PeL/h/P480/&#10;T7PSppJxLqFtIZ1Wd4yqhgQNrEHj3r6o8T/DD4dwajBqFx4kjWW/xFYX9m3l38BVSVBP8S84PqK8&#10;4+Pb+KPG3gWw03xzbxWkd8kN7bXdid/2eWMbvLkzxn15rzj4L+Jda8ceJo9OS0CWOn2XkPqb2uVW&#10;aIYj3k45PtU1PeTa3Xcxoe0cIynUUVrfl1Tt6nydrnwu8SeBbyWfxRZzRWNxPMYb94SzSsCSuSSA&#10;C3Ug1rfCLQfhH4x8W+Z448V3MVr9nRXTd5QeQnCgOMkKB2xX3T8TNY1ee71rSLvxJo9xHBCpuba6&#10;I8oRuuMqW2EH061zfxV/Z48N6/4I+G0/gfRNMfWba5CXNowRGvoyvzb3GMgdR606eJ5tHdO1ro6K&#10;kEoQ7SfTW11c8F+If7IuleCtW8YajoWkya54dj0wz2V5K42RecpGF7yMD0I7V4f8BfGep6FPpt1d&#10;i4ki0i8iZreIFQqOcbnBxkdueK6fx58bPHmgatpkEfhm80WPQQ6SWciytBNk4yysNuz0NeofD/wB&#10;8QvilrOk+LtN8MWE1hqONPmjinSIxsp+aR4yQceh6VtefI+dpp9b326GcVTgknJJLRtq179WfTd5&#10;480b4p+Kb3wrplq15ay2ivfTwuFEAI28kHt6+tO8B3KfBfUbfwlqOm7dN1R5AlyrFvMmbgAH+9iv&#10;mzxR4nsv2cfiH4itLXw+09xcWKIs4bYu9juI4yGANeyfDf4nab8QtB07VdYaOfUdMuGvYVMgVLVk&#10;+7uB6g1E4WjdXszJJSSguVw5dO/qfbfiCz0fwrBp/wBlsZLQraypYqMDeWGSCx6k18f/AAl/Z68a&#10;XmvabrNj4qt7eyjjnElw7MzrMzEmPZnn65rtvhr4o8YfECVfGHip7ePR9KupHsrFVw0hTjzlXuPT&#10;1r0DVPGXh/wb4zTWNQ14W+mazbC5hsWG1PP+6Cq+vrWMo2ltptZGMXUpwlBS5qjV3L4lddDmPh5a&#10;aFf+IvHFnq928l5DeedcXMT+VHJGgwu5QehxznvXknxo+FXhzxr4j0i013xPNaaJZwKi6mQG8kOS&#10;RCWPDEdBX1b8X9M8M6/4S8WapLpZ0iebRWMWqKBH5yqNyqwHqema+Jv2V9d1jxB8G9eN9pFvqttp&#10;t7tWGdvnmRuSefTtWKpuMXOLXutaq99Tso1vaq7UldKLi7WT0V0eXfHD9lD4TeHPDF9rfhvx5Ne3&#10;GnXUKyWlxtC3qFhuERXvj0r3H4U+Nvh6uo38t3pktnZXdnHbx2N8AAilcMYo2OPm745ry/xZ4H+H&#10;/iG2n1jRriWyuI1b7XpkjFyskXICA9M46HivqK21b4cfHrwl4cttQji0i/0Z0MIfYlwzxLt52Z+Q&#10;+hpVZ+0ilKTdn+fTU6YRdC7tJqWjezXnoj5Ztb59O+OVxcaX4YgsrLU7NbOMIw2oEAJl4/vY5r6v&#10;8S3yaxoebv7OBB5sUEBYYlOPvZHtXm+geKPhb8NvGni668SsJ9W00htPhBLwzIyfd4yAT3r4a1D9&#10;qOC71bWNQuLFYzLczSW9vAcQrHLxswe4rqoqpUVowdkkjmrwh7SMm7Jap+vQ9m+CnxV0jTfCXiOP&#10;WJ4o3uNSe0ljYiVdpGzcoPavCfhfqXhGLxjHoGoWb3atqcZ06e3O0Al+A4PGK8C0XxNHPq00KWsU&#10;kdwzL5ciBioc7iwJ7jsRXr3h7Srfwb418I6paSxx3Mlwj4cmVUPYkNXoypRjz6u8lojHmckmrb6n&#10;2j+1nqGkab4v8P3NnpEVjKts9sbuTLK6t8vK/wCzk49TVzTNGsIrjwhourSya/HcIJDFKrC3aBuj&#10;AHpsLfnW9afEiLXvilYQ6ollryS2smbQIuy0dcFiB3A7eldDb6n4f/4WzNFBcmCSHTpI5IOsUUS/&#10;Mvl5+77iuCaukreZdKTglFp6R731OY1b4mav8NvFml/DfRNBOkWxuJLkebiQSwyZf92wJ4z0zXv3&#10;h208c/F1LptO8RrpUUNysF1PjdJsj52Ljr9K/Ov43fHjQfEvjrwTqdlaXs9voUjwX1w2C067/wCE&#10;+g7Zr9Lfh94+0Pwv4Un1vwzo95e20lw093YwESSoGGdw56jvUV6fKqbd1dXZm3L2cnCEfaaJOysj&#10;fbQfCHwnWHRp4oLs3YluGZgu6Wdz156EmvzM8TfAb4p6b4f1DXZrSwtdKk195ncSgzwZcASADjAz&#10;xj0rsJPGGv8Axp+JOra/FYC10nSoWNtFesYiHA6+7ZHAr9AfgbrcnxS8O6ro3iLwnLawWM6xMJDs&#10;W42jkr0+tRaVN9NenY0UpU6MZyk27r2jv08kfKX7KtroniHxVNa6jONT1DT7lpVdlIM8O0Y3E/wk&#10;9q9u1nQrcfFG+toPDyWc9zDE6gEgWyk7Tnthu2K+apPhpqOm/tI6toPgnWmsbWKGCeSZ23JHn5mg&#10;JHUegr7l8VaxOfiLYT+KrWC3i07Q5LkXMLYWfDdJMH2+WtHbR97P7xylJzbi73pO0bu/k7dT41+O&#10;Xgzxj8K/GN14i8L3MOpG4sduoKiMxtY09eccgdTWv8AdbuvFjSaonjL7JEhY3GjFS0fK4w2455PO&#10;RXlHx7+I2i+Mr2+vNA8TPYaKJoRcwvkST4ONpXqQvXHSqvxG8VS+Dz4N03w5pEF5LcRCQ3kChZp0&#10;J+UPt5281o1eytr06aI6I05eyipP3nFXdlv6H6KeA70eCEe41BZ9XaRQySRHzFhVv4I1JOAPzNed&#10;/HrTvD3j3w5e6RfRGyuWt5rq3R5ACqjkMQOh+tfm9qfxC+NHhPX7PWtR0O4FrFeHygilrd2I+7tX&#10;pj1IFe3+NPhj8TviLeeHNS1C9sNKvNVzHbWcbEy7ANwkkxgbfbrUSpctvejby1OOOGhGr7RyfN3+&#10;HbyPjPwT4Y13W9O1/ToPF6WcekWpuorO6+RJzuwyrj+I9ute4+Hf2YfifY3nh7W7HVbG1huZYfL1&#10;BJTuQuAxGwdh+VM0/wCA2r+CvFcE/wAQdPuLR5L5IoZoQXguEHUqwyDkdjXvPxT+P02h6xoNhcWK&#10;W/h6K/UNMikv5JTHToCRVVZNytCzuux1xleKaene99D2PxD4i8Q3evXHhfVPGDPbW3h6SUahp7LG&#10;DMv9/qDtx0q/+zD41stc8IXkN9cW4uZ7dYre/hjAeKSMEkSH+97mvzB/ag8T+ANP1+1f4ea1ez2N&#10;/al7+N3c+XKT91d3Y9xX6Cfs1fDvxHffAq5/sFrUXEqT3MwLbJFYDPlknvgVDoctNSe7e1jnqzi4&#10;ON+X4ddI2d9zzzxl4b8T6d4l1aKHSLuaSKRLi3uoX3LKzd3JPy5NeV6H+zv8WfGXjW98TtHbH+zn&#10;jdpY5Qrvs/gRh/EBwTUXgH46eLLq31KC30m71C7gUiSKJWkAEfGHA6V9f/Dz416fpHhLStQkt3s7&#10;u7yhsyhwshO0ApwevrWseanfRK6t3Y685uC5UnJW32L/AIo/aL0+bxFpen3F1cW9vYQst2JDjfKV&#10;G2PPRj+ter+I/D2u3fgW98RXTwqLEy6lbuG2TGFEOxHHYkcV85eKf2fvEf8Awjtvr+t2dpDDb6gd&#10;Ru4FO95QG3rjbkjBNfU3w48VaZ4+8O2SmNrlLjMdxYyoYgdnBQZ/h96nkT0u726nFXqRpxpyo8rj&#10;GVpNa+p5r4a+HWn/AB++HvhjUdS8QTWctujuY4MHIBPyuD049MV8zar+xhF4ju4L7wzdfYocyKWn&#10;JuC00bbVZMkEIcZr3/4//ERvCz6RoXw8t7LTtbu0ktJ9PiCqscQXAfHQN6HvXTPr83g7wb4RtbrU&#10;oLTVXgSMWMh+aW4XklW7gnqahpp3TLpVK1tNpy9yLXw7t7HPa/8Asy6x4mi0Oy8Ra9I2p6dAGt7k&#10;2nlxTeXyUGc57V+X/jm58U6Vp+reC9S8M3P2y7vTKkgQ/aJ1DfL8g5KntX7j23i2+8Yab4aF9Pca&#10;Sixtc3nQkNEcFUc9sj8q/Or9oXxPq+kfGjQ9W0W3m1i0ZEntGmAVAQNrIZP7vfmpUVGSa1W+r+Zr&#10;hMTXnzQqaOz0itN7HxZ4U04QeNtP8P8A2F7B5o47Z0nwhSVhyzfWu41X4XxeCfF7Wsk9tfsgS7l3&#10;Y2xPGdwBB6qRXc+Dvidc618cIr/XPCcUX2m7jjuw67li2dCrHg/hX258df2FdC1nX9H1XwvqM0L6&#10;pIVnguXZ4eBkbT1AHpVVJyvq7Kyulre5o6tOm4Rlu27N6JW3Vz8s5LO/1i8urMWEAS+ulmMsKDEU&#10;RySAPXiuCnfVdFnvINO1J/7OnkeN037JTGOv5+1fW/xK8HeLfhRfx295a2izbJfJjBEjMoPXnkA1&#10;8c6jp2oXOox3t7aTD7YcQvGj+WM/w5xjNdWGlftb/Imuk1Fp3vrfy9T6O+Fst/rt42i+D0uYYpNM&#10;P26OSQFZfLzudienXFfQXws+BrT+Fbqfwx4bmtdeMx8jUpGDbXJwwbsEHI5FeX/Bu3svAN1Nq+la&#10;fe38txbSQ3kK4xFjByOnHrX0b+zt+0doOq6uNF0wva3M08k1wbjleeyYPX2p3bb5b26/8EwrOcVf&#10;lje2iPzP+N/wk8YeFPHiaPrc9rc6hdFJjNC4ZG87uSQMc5610vj251T4c6NJ4ft9csr1b2DNzNZ7&#10;jGGbh4Sx4YrxnFeqftIaLr1r8WLi8vHjZLi5HkzqMqU24OFPoOorjfirrOneINL0TQtC8O+XYWk+&#10;0XOMtPMww5B7ZPauqNS6p31VrvysRGLtJ31f6nvn7C3w6+Efi7Q9fh1jQ/tms2qSTtJK7BY4mGBs&#10;5xu/CptR8OeDrXR9Wb4Zy6hb6np9vMdaN1uVWgTJIDHAX8OtfQ/gHTfAvws8IrPpdgItRewDak8x&#10;+ZSq8jB/QCvzq1DWvHeqW/i278KWtxPpN1DIb6SJOVicksrmuRt1JtqWl+r0CnFxcm7rt+R3vjj4&#10;ja5rGqeC/H154XVtJ06BbKKSV1zLIM5faMYAYnGK+3/hnqvinxL4e1TTbfWnvdJvrYLNbXOU8lZu&#10;qxs3XPavzR+Cvj6/urKTwrNpkGqST7YdNtrhtqW0hO7zEJ4BJ65r7Du/i9qtuB4e+IOgTWMwnS2W&#10;bTHETWrKvyy7VOSP0oqw5Wkla21n0ZorST0Tvrqr2aO1+MNnYXnh5rSdHtrbSITFbWYIUeZCMF+O&#10;uO3rT/2WPjJa+ObS+8NX0zQXAja2+1vndLGflKgDuB0r4wv/ABFrkmpx21/eHVLHw9cTXHmnIF1D&#10;nIEhHc9wa9H8Hfs0/EPXr/TvFHhOxuNF0y/YTQ4lBmV85LoOMKexJpxpxcWpS80x1JLlSul5u2/f&#10;U+7vHukaB4M0xdJsNBivINPjP2u4gjCXLBhnJbufUmsPV/2jdJsdHubq58Hz3L6Vab4I44vNUNKu&#10;1jM2CFwD1qnout2vwii1YeJ9Qu7q/vossl66zvKCMZXbkdeorxv9nn4ganZy+L7S7sZb+28T+cA5&#10;OBaspO1JA3RSDxnis1BatvRCim4pW52rNSvvfdn07pPjm68VfDzRtf0jw/NcuhUQ5YQmKXOCy47K&#10;eM9K+a9Y+JWq6frGt2/iSzvtJ1O5hItbyC48wEsDhsg4OMc4r6r/AGf/AALrvhXw7Y6F4mubJEnZ&#10;5rOKKXL2qjnDEcN68V86/tEeM9f8Y6/pPgTw9bWV9cLc5S44aTYPVscDrmoUY8zVtB4ar784qCtv&#10;fyZzH7IvxO0aDX/E9z4k1zTWnjAkinuVDPLNEf8AWKW+6R/M113jD40eO/GHiyCXw7p0NlBfxFDH&#10;GPMbUUjODJleM49K+Av2ptC8RaV4iWLU9Bs9NeKERM1r92Vl6ufc96/R/wD4JwaebnwTe6uLxbm/&#10;hmlhhiZd5giVc7F9NxrarRioRndWk7W7DrVKcJVKjjdqKtrpuYfxt+KPiTwz418AXuuPd21jp2mT&#10;FfOh2L5zqFKbx97pn2zXkvwM8W/ET43/ABC1m/fWEEFrAiK0g+SJWbKqMdM45rT/AGq/2o9P8baH&#10;qnhjVLCK2mtL6NNkiMZiEfJdDjjgV9a/sWfDf4VR2Z1Dwz4gcyToBPAJNoZl67g3PB6UlCCov3Hz&#10;S0TfYUqzpUudxjFqL0j71r+nQ+trq4OuaJqtoLXTxf6ZaKEWdRJHwuf4ugOK/LTxndDW/EPha7so&#10;bnR75dQQXckCfuYQpwHQDqcjjjFe0/G34uNpGs/EvTNVlgtLkxW8dmInwzRdRISO3qK7DXPGXwI8&#10;XeHfCdrD4thj1W3e0Ia3cJcSScb42JwME1zJS1bXTqGHvQUdJSU7W5deW61+VzW8Z+K9XisZrmTx&#10;FLeXFnLClzL9lCO8MjAZBHA+tdn8TtA8IeJ/BetaesEV5qdzZMkM0ziUozD7x5+XpxXU/EaDTvCV&#10;jqMxg8zTpLRWdZ3B8xh0wT39q+aPgzpnh7xhMjW9jNbW8MU5vZ7ZiPMZR+7idj2A54oSa6f8Axpq&#10;M4RqXcVB3urK/k7W+41vgVpOq6R8N7nw/wCFg3m2MW/zrtsQiXO5uOc+mBXGfC/wh4e8cFtMTSBY&#10;6t9sabUb5SAxc5DqCecZHFcB+yT4q8Rnx34v0y4Lz6WJ5mjQt8qYYhSxHqB0r7bm8I6VD4rstVa/&#10;t7C3e1IWGDEbO6Hgt68VdSDW7vff5mkq6pzqqK5XJc0Wlrddzs/Ffh3wffeHb3w9r1jDqCwW4VXI&#10;DS78YVlHUY9a5Tw5b65pPhORLPUdPkfT7byIUb5Qqhc/N6Vh+Hr+w1XX9V1C21FUuAzRRNeZUNjg&#10;gDoR6V4/468A+Ir+e9a31k2WlXFyzarNn5wF5/dZ7GuWUm2vmtAw9C3uSqbuMmpK+vVJHB+DPhn4&#10;s+JWoL4u1Gxhsb6O2mtkSRiHuUXjeqH+HHQ968l+DPhi01HxadOitTMPtCloBLtH7pjksCce2K+x&#10;/hv4gh+K9nqlj4e8TNE2gL9ltrtRt847MbmBycdq+Ifg78M73wP4p1a81XV7lfE9vLMsenxxlxOh&#10;bKufQOaa2ne600Xc9WjWlL2sbxulokvhvsfVXxo+GusalrtvY61qdppvhbSrY3PlHDyM54Hyjt2r&#10;S+G3xs8F6Ro2qeG9H0mOZ5Qg822hwqiU7PMmzzxnmvcvDPiD4f8AjJzYeLrazh1b7MhntZpSAyfw&#10;kEEZrxb4i/DzS/g/c3+uaYbeWG7hma3MnCwgrnZ7qO1EY3Wmz00/VHBSrKpajVjJSVmltGTWt0zQ&#10;139n/T7LSH8MnxQkqrfJfqAiuvzfMF8sH7pPXqDXjKfHgaRcxaL4v0LTo/tF21vGbZFC+WhwrsOo&#10;rwHwr+2bPpGsQrb6ZbXcl5GsTs7fMjrnkH0rx34waHqviDU18VW8xd5pWW5DHKxYHAQHqK6oYXla&#10;U/dvfzOnkk3Lmana2q0d3u9D2f8Aa/8AGXjeOCGfTdTnl0aAqsU0c3+oYcFVxzir/wDwTe8R6Zce&#10;Jtci1q2tZmit2vEuZRvmBU4IBOfrX294e+GngfW/B/g/Tb7SpFtfsMNzdyyqQZ5HQF4z3yf0r5Ff&#10;4Y+H9L8e65rHgXUrTRLe3RrU2dyx2yALlmGTuqFOPs3BpJt6NdTNtVXUpxcklFxfTyOL+G2v+Jbz&#10;4n+JNKvxNpOj+IbmZ47q/hKxbV5BQtxk8V+kPgTS7Xw1rkuvQavDrFna2Bjk+yIGKeWMlhjqTjkV&#10;8C/G74/ad8VvAei+HbGyWDWY2PmFyqwoYfvFJuBzjIp//BP3XL6LxHrvhvWfEMtokMYeOBWVftGe&#10;Cqs3X196cqOnNonGytt8ycRKcqUr3StK8d7r19Dc1f44ab41t9VudW8LXF9aPfSC2uM+W1omcYA6&#10;4HevXbiy8T6XoUWqQ6nb6noyvbiwjgCPc2KLjJVVzn3JJqp+1X4F8E6hon9l+F9Kng11plEt3CWV&#10;ERjhmmA+Ug9yBXMfs/fA268IQ6jo2q67bXC3UkWJopmBAIyY13fLhhxxmsJRjyuz1TtY6qNZckJK&#10;nyx31XRaaI9L8EfE0DxDq9to9zKJdaniS+t54lW2ikI++xUdWHGPWvoD4zeD2mstHmuRBa3OnqZl&#10;uLcfOdinCMoHIJxiviTx1400Dwpr0drp8S6do1ncl2wczXxB3YUnrhh1r1DQ/wBobxB4rvL6eSC3&#10;hfVIEgs4gQxghGQZHHrz1qYS92V1dPZkV8HJ1aNWEUrR96+/ZX+R7H+zvrH9oWU8V5qQkureTFyp&#10;cGV9/PA/uYrhv2oPFGqaIr6pfvZ6h4XtXVHtANrLOeVHvXD/AADm0Z/iD4jun1rMFrbLEGGIg0sb&#10;ZcN67RxmvLf2/r9fEkNnDpV+J4UYMsVq26NnfGfMxxkDpV0mpOEG7a9yJYe2NlJK65L6rRehBJ+1&#10;Jomup4aYeDG02EyLF9qiHK7mADKq9hX0dqXhDxBqOtSyrdwK9mYrq31S3XMksbDAj2n+Kvzo8Rav&#10;rei6l4C8O3sMNlAYoXW6lUfMm4O449OlfoF4p8R6h4i0G/1HwhpOo/aBEEe4iQ+W0cfO6IZG5uKu&#10;vBJx6X89zpacOVQtbVNvW1zdim1TR01BfG3hlrqzu7tbiDUldd9ttxgHkEHvxXT694K8HeNrLUtK&#10;l0yS8mvrfduu2KgRnhXHUqw65rI+Ffidovhfd3HjnUXNvN5wuJZ1Mbwg8BduOvpivn/9k2XxZrF7&#10;8RLnQrmY6LE7xaXcaipUsnOEw3JBH5VhCDtdPRfeclWX8R35HF2um1B7f0z68Ogpc6IPA/iK3Md7&#10;pVqtxpWoW0WI08sYST/eUjn1rxH4e+MZrq+eCNkvbu8mFtcefxFNImFMucZ4715B4V/aG8X+E7u/&#10;sNa8OaxKlqGiub+WIlooyev+56Guj8S/2fJoOjaz8OZXv9SS8aSWSEmUbZRly4HAwTVKL3uXTpKP&#10;tIy15tVba/V+R2fxNmt/AN4+mQ+EYbnUtbgldorbb5cwUbS7L6DNfGn7Nmu+ItN8UPod7qMmn6e0&#10;kyXSEHbGqncqr25J/Kv0Ok+CvibUdY0TWLjxFZNfpZgK11GYnCuP3iLg8ivjrxd4P8ZfDr4hvd6s&#10;bO+027lE6iAhwFPA3L1AFbU5e7NNbrqRCVOTilUUpW1t/wAE+s/iP430zQvF3gbTrFNltrYayupI&#10;v3YCAZDEd89K8++KnwR+A99488PaOLWGOTU4nhnMMmzy3Q535yAGP61q3mjJ8U7my1W1urazm0Bx&#10;dK0hyrseikD+DHWvh7w5dWvxP+JGv3Pi+/hsI7KZ4Yo7IFSHjIA2uOSDjrSpbSa0tq3sJUWuVOcr&#10;xi043vq9r9z2P9sT9lqx+H3gi3m8Lag09s9wlvJbXbK7EyHCtGx9+tfO1p8RJPAXgjUvD2taC1nP&#10;cIqxRNEDHOCBl1kI/l0r039oLwB4jsotImsry41nQ12rJEHaR7VAw5PPPH5V71qUXgT446TJ4O0/&#10;RriSKyiR7HVHf95bSAAMozjJ45FbQqLkjzK8XK7s7tEckoxV5czt8TSSsew/soeA9K1TSdJ17Ste&#10;uzC1l5L2DD/RwpHILMDls15F8R9D8SfCbUYZ4bi8lsL2V7p7WFt6jc/Cnq30ya9F8F+DvF/w21/S&#10;tB1XxMbnww+mmKwLbLZjcqASr7TknHAJrP8AG/gP4hajrDR6Zctf6abImW8LrIbQluI48/fIHesp&#10;W5rJdTGjf2kpyqR5JLS68+5f8D/HvQvEviCSwvbK2iuItvkJcqDIcjLMue4rCsf2RNDvNe8T+JLI&#10;3M9zNcGQywSfZXgTqwi24BNfL/xg+HMvw9n07XbzTLi/vjG1yl9nywoXjDgVt/Dn9qTxrfXmmWkN&#10;3N9lvZUjmWCEFIQ33lLHBzjvW8YPlbje1tXsE6Tv+6nFX6PVH1NbfAjRvAv23xv4QnuItRiAW6W4&#10;naeOWJyPMZw5yHHXNcleftRaTeeONM07RbCXVrjY+YoWHEuMli56KtfJv7QP7Tuv6Ze+IPDunxvD&#10;bSqyzCR8yYYYJBGOCK9O/Zo+FVxpPhTQ/HHh3TII7xkkMv2lmeSeEOQ5RTwCccCm6UlDnlfW3Kty&#10;YxjFSU3Fy1V3pv0OJ/bq8G/FTxJqGg6xqmg2UsMqm2s4dOYzyKeuJMclv0rwX9mD4IeMtY8S3Mlr&#10;oZt2sWSOV7rdEY2c4JUEZYgZJAr6j+IX7c91feKdHsfD3huR3027zMIwTJOD99Ao5x6196/Cn4jX&#10;PjpLXxBp1n9ns2n23UTRhHEij5i2QCcetU6lWFNRcbJ7d9TGUuSF+WKsu9kmtkfmn8RP2Ob0/EzT&#10;tL0vxpBBBqSs8+pEbfIlXlkKg5Gc8c817J+1B8DX0nwv4Y0o6sl3FZso+2bPmBUcswHaoPit4F1D&#10;xt8f4IbTXJbTTH3TxSQDcPOhjXcqjpnIzzX0cfhT9q8UwaV4r8YXF9o9xEq2MKqIpGYj5g5H86mV&#10;SX7t8ydthu0eTmk9YXcbXb030PzNu9a8X6LpQVP9I0OzmUHU4QQIJD2BHb2NfR/7NXxc0xr7xDd3&#10;mvm6umMMVlHddShwGKKe9eofHrVfDfwe8L6t4b0PS5r/AE/UbuMXKyruSPdjILMPvHHHFcF4c+EU&#10;usT6Zqlpo9tZrpvlTM7Pk+WwJ+TA+bHfmj2icG+Szu0mapKUbt2i0tH2Z3nxD+PukXXjfSLfXZX/&#10;ALKtrhRBbIpCyyfdLMO4B6dq+kfG/wAbG8K3GlW+jQG++2xCQW8JVPIg7tjvX55/HDRbuw1nU9f0&#10;bUILq8mSO3gtzF5pQKOcD1NfK1/Y/EjX9Whu/Kvre6+z/Z1kZTGjY4ITngU6dNTV/aJd2+5M8PTf&#10;s/cbSWkejv8Aqfov+0n8Jtc8U2EV/wCEdTW1dV+1yacFw1y7febdnkj0PFct8Hf2ktS8AeAdKn1D&#10;wheSQ2kkv2uR51j3SbsAqn93PavffDvxHg8PeEPDB1pIILyJYbHz5JASyy/KxyOh7mvkz9qL4veA&#10;Lu0bwfZ2Um63lVBdRY8pfMYFicdetRFXtFLS99Bx5pqVOpBuPRt6aH1f8RPip4k+Jnwdudb0W0gS&#10;PLTF0bEsQXkhP6mvnjwn8Q9U+HHhPSNf1O/bWtP1JY2u7STJngdugUt1A717p48vNJ8HeFfBek+G&#10;oY49Plgi+07XGJIto3M/ua+HP2hfF1n43m8NaN4Viu5XgcrLbKhXzCT96P8AvCphHnny20vqzXDQ&#10;iqTSjyxcnZHv3j7xZ4T/AGlNc8K6TpmkXGlxWZ/0zUpIMFEA+WJT659a4f41fsv2GlW2tXMfjU+X&#10;ZxiNJIgI/MwOUYJ3r7Z+EeteH/DWnPY3N/ZQi2gQSW/l7XaTHILHG4j2rzPwTd6d4m+HfiuyfVLS&#10;Rr/WriOIyY3R5k/jJ5z/AEpRqOPw3SV33JtZyXK+VWjr1u9/kfmJ+z3oHivTtfs5bBblNkpdIyjK&#10;sqdzkjGK+8/Hg1bxlp97KmuWlleWMJ3QtKCojbu23v7V9W/Ejw54i0P4daNZafb2yus9vai9gVQY&#10;1kbZuJ9Oa/HT49/DDxF8JPiLp9vql+bxLuRLnfASEmRmwRt7n2NdMZ+3qa2i+i7vcyhVgoprXVpO&#10;/RaH6f8AwA8QDUvAv9j6dqWohNPLG58zO52XnCd9hPQCvN/jb448da34Q1O2sLy3kggs2eey5WXZ&#10;nbh+hDDtXqHww8R6NbhprcR21vJaRSCQOI9oxnDA9WrwL4r6ufEfxNsVgvIV0bU9PkS6nhYI8qxA&#10;9T656Vi3eT8hQhapL3NN07bNnReBZ9A+GXwMtdO8Ta2pju1aefTkcCSTzuWVSMH61+e3w50zxNrP&#10;iXWJvh01xDHbxSSbHcqwhPITjqT717x8Zrb4fWVlDbNpl1NJbW0qRXE8xlMjEfKAueinvXs/7DPx&#10;j8MeGvh94je6sLXT1tWbzbgFTNcu44JDcnHQAV0RfLCc7XcnbXYqpFwUrK7bvbZ9j0D4Kzadonw0&#10;udY8Vak2mXV4JN1nLhVn2nHydwT3r4jn8Q+Gda8RX8vh77RpcMK4O+TEkjE8lWHb0FfXfh34mfCT&#10;xdpuu6pfaDPrU8Lb0tpifLTdx8q5wM+1avh/9gLwF4h0TWtXk1q5sby5Vrq1WJ/Lhs0xuETA/ex6&#10;5rnTjFycrp9uxU58nM3dptav06WPCNH8H+K9einEPh+71qzZ1dZjLuIKDgsGOWH4V2uv/Avw/wCL&#10;/B5S81KLw/r9zM0KRSxk2x2HAAAJ5968r8K/tRX/AMJGv7XR0ivoTM1u6zvlQy/KZFIx9eOK+1/g&#10;r4p8N69daPLbavHdybGuJI503x+Y/JUMRgYz0qJxqw5Zctk9maSl7sk9lrpv6Hz1qXxM8RfAm38I&#10;eDL27t9WlVEkVofmj8snuG5BFdd8SP2mvDniPUNFlltp7u0hUwalIm5RD5nQEjG76V9L/Fb4A+Af&#10;iVrP9oXVx/ZniKCDbBiQBGQAhcL3Br5A/wCFZ6P8MvBmoHVpU1fUbi7lVbJCAkO4lQ+P4mHWr91x&#10;1ve/fR6nHSlCU4yslJLtrqvxPKdd+BC634oh1fwD9rSz+0r5sj/MtsOpI3V9+aJ8XPD/AID0s6FG&#10;Al7NBj5+d0zjBY/Wub+Cl5B4d+Hl2VuJLhlge4lHlkO7MSdgzycdK/MX4y+LvFvjPxFZwtbeXGkq&#10;xRiIbXR3PG/HORVxTnJLm2T18inablGULpNad2j9ANPjvfFOrRSeIft+mWVhG4ZrbKSXTN6+i49K&#10;n8F/FbRfD+t/ZbPX3fw7C2VglXc6SE4LOSMivoDwz4vj0/wlpGj6lDDJdQW6I0rqGJZR15ya+YPj&#10;x8MLTxVqVlBoun2kRNo9xdtA4XzcdAUHVqwsrrU1hVc3OMqbS1S1VtOp7N8VfipeX2r6VoWkXyf6&#10;evm4iYS71PQew+lfFn7TWq/Ezw1DBp/iKzN5YvIrRNChMKKDwDj175rvf2TF0mbxNex+IdBljv7A&#10;m3tWbI+QjBJ9T719G/tFfC7VbrQL+50fXbu9W5mjY2LLv2Kp6LTceWSdr66hzQpuFNe7pdO27MXU&#10;/G6+IfC3hPRLG3s4WeCAzoUChYiBxkdM16BB+zt4Cv8AU0ax09LO/iKHerEDIHPA4I+tWvCfw90j&#10;VtPeDVtP8nUIbWGNZIspIgCDB9iDXgGueIvGvw71i40kXa3kt6Q1pczH50QcH6kdqxs77bmrnGac&#10;Kc3GUW36t9TmNR+JHjaLxFdeFtLvvs0KagyT6iG2xiMHlSK5r9or4o+KNLhvNBk1hbWBmUQXVs5V&#10;r2LHIHp9RX1QdC8NJol5Yx6MLqbUlPnuX+cSyf8ALQntg81yXxi/ZEOreANPuNCZtV1K1AUeacAL&#10;jDBc9MdqunpON1e1rlzq0opKSs27Jtbs/O79lfxV4o0bxtPDpVrdfY7yRRcEfKSo53FuuK/V7xz4&#10;g0xtISfVkmbRtkkcz7PPQswxhz6+5r4r+GVp/wAILJBbeIIDaXcqLFCjDJRRw2NuOvY19p6f8ZtC&#10;8HeGodD1DTjf217cCFMR8kzc/vN3161tiJ8821pp95lXg7U5RhzO+2zsz88fh98EPCF/8XdHstIu&#10;muNMf/TNs42spU52qfSvs344+Dryy+IPh2e+1WCfRltW8uFjmSKVeij69jXx38T/AI+a78LfF+vp&#10;o/h+0MKoiJLJHuZEkG4DcPrX09bNoXij4PapreoXUQuG083LzyOcrOOVCZ6c8DFa1o1HGnJrS1k7&#10;hK8asZKXupWslreXU6m7tdf0nUdP1TVNXj0ZHQtamMb2lTPCy4HLYrU/aPl1vxB4Z0/UvDGrtcai&#10;XjWNIcMu4dyf4QOpNN+Ed7ruu/Drw7r+qy2WpG3izLEFUusA7sTgBsDpXV+H/jf4fPjPTdIg0uWz&#10;tby2IhDQCOKVh1KEcE1zqPLJx7P12OecpSkpKKcoXTtp8u9yj4x+KXiT4e+EPDttqesWV3NMsX9o&#10;PG4ZwSPm2jua8F8Z/DX4cfEe90fWtN8bPFdSSGFonXEgJ9jzkflXtXxe+BnwvvdNv9Y1G2ktJQzY&#10;uBcsFdj7E4z9K+LvgkdV8S683h/QbdG0jR51uZpIk3STnORlj/Fx1rRU21KSeq/BG2G5OXmT5dXd&#10;2Su9z6t0zwR4m+GmlX2kaJ9hutOtYJL2W5nAW5eRudvOevYCvzr+JOkX3xAF3qMbOL5H3T28jbdq&#10;t0WPtzX7DaPq2j+KfFk728TlrW0+y3aTKQq54OR/e4xXzL8dPD/gvS5fEFlZWMqXMqI/mlCixcZy&#10;CO1c9Oq1U5t30ZvQq39yULTcU3ZW+8+Mf2R/hj4W1PUb+fU/B93qs9rMqtHsLRQjuX96/Y/wzZWk&#10;K3UJthe2c6COOzGGS3QDG0A9q8//AGaPF3hjTfB1pdadBFFdTZWdGGGuCgwee/sa85+PXjfW9Ds5&#10;vE2h38OkyW5Aks5SrfaFY4yMVtOpKVS+/l2OGqpVKjgo8qWl77s0PiTrWjWPiS18ETTRra3SrJFC&#10;4y0RPOwegrjfFvj8eAbDULKx1uO48xhFbW5YboZDxtA714lo/wCz7qnxR8V2Xiu88XudPmVWeW1J&#10;MyOB0Q9sV5x4w/Z78R+GPi1pOm21xNq9vcXKXaNM2+URIeSx9RQqUHa8tbX/AOAdMHFNU202ldrv&#10;5nc+H9J1GW61KDVvtLrqMPmywvEVKMoyDuxwP0rA8Z/tGeMLe40rQtP0qe30sAW6iSJkSZxxu3Hh&#10;se3Fem/E/wAVeIU8cmBdTW205vJs7kMvPv8AQ11fxevtS8Z2UvhrSDYqmnWwuI7nIL5QcAbe59ay&#10;g0pRcopp/gdErtQ0879vvIPhZ4r+JUQ8R2outsiQL9jhh/ePI7dFA7YrgLvxHq8+l3Np4sSX+2bG&#10;eSeM3Jyy45AAPc+1df8Asz/s/wDxP0rXrLxLqPiSw8trckQbyXyemT0rJ/a30GK2W412516G81Ul&#10;lNvGQoCKO3uK0lTXtIq907aoxp1qbqySSva7tvdd7FD4P/H+/wBYlA1UQOsZlyjna5IHy9eDXtvw&#10;4+JltBY6tdarcWkht98y2yAOy45UH0rlf2ePhh4THw80nxBq+lQXDTypIkrfM0eW75/UV3Px+PgC&#10;7svEEelaabO4+xITdW0Q2SleSmVrmruKm7aa2sNSU248jfRtLRWPyw8VePNZvvin/wAJdp+l/Znj&#10;uvMXam6PA9QOhx1rpf2jP2hT8X9R0PT4vCY+0WmAZLFS8shPBHTOPxr0j4BaRZX3i63u4rpJLSJ9&#10;lxZsvmBo2+85XpVv41+J/Dfg74txeJfAVrbi2hSOCeCMbIWmPBAA6H1r0IuHtKceXWMdNfIVRWs0&#10;ujdzrfh54pl+Gfga78Paz4eltrjVpVMQnXMkgfgKccce1fRug/AvwT/wj10NKFxLqHl+dMtpLwWY&#10;Z8sqeleKftJfELxJreoeAkuLSyvGlRJvLt13PCW9f6V67a/EXS/h34eOqRRBnkHnXMIcLNx257et&#10;c0m5WevvMhxlycy0ldbencX4E+K/FnhtNV02x0IxR3L5McoAeMsMZdxXyd4z8Fa5Z+Ktct28N313&#10;KxLtPaxGRQWO7PFefaj+3FqlxeapLFYvD9pnV0MZ27EU9OBz9a/SH9mn9odPF8Fxc2uj3UUECj7T&#10;NIqsZmxyq4AyfetJ0KlN88lo1a5NWpZSlCMW9G0tHdeZ4td/HJvFHw+v/C15pc17drZ+VFCRsdSo&#10;wNwOORX5keCfDF5B4iWG7s7iCW3LsEQmNgR7+1fSnxE+JuqXnxl1QeHtPMIa4ZVjK48sZ+ZyK+2v&#10;hx4S8K6hpN5qGu3dncXjI67nCoFBJGRnv71vT/cxvb+JFPcG4pN8rVnrZdWfnR4k+NtleaVY6Pqc&#10;lzP5d2C26Q7owh7k5r7z+G/xQ8K6h4P8YXWoaQbW3t7NFtLuJhhiBwCepYHrXy9rX7OvhC38U6hN&#10;a6ib2zaPNvu5jWZuodv4gPavQvglp/hzw5N4hh17VIJNPtIG2xzgi3aU9Tj19KxrezlB8t9P1NIK&#10;VrtaW0tvofMNx8YL288RaHqb2T3z2YMUJAPzN/DX6E/ALXtF8K6TLf31mv8AbV07TSwTkJIjMchV&#10;Ddq47w5+zrotnF4d8QwyusEsv2zCKTGolbKjJ9q8r/aW+AXjS68Uw6vptxIsVwu+Bicsu0dBt6E0&#10;5yhOyXupLdkuOjTfNdvRP7z7o0Tw0/xSgt7zWtCv7S3ad0bypWjWSIdCcYyDXbR/Aj4X2V3JFbJD&#10;BHboAIzJjyz6gHqTXyJ8If2yNRt7eHw5q5FrdR24tQyAks443MeSCa5u20GNfG5v7rW7i6jmkBZG&#10;bMW8epBrlklF2str69SY0a05StU5IrSKj+tz7N+KmuWWl+CL+WS4tdQSNljj81FXylB6AetflBqH&#10;x5vbf4haDrNnIIPs8gX9yBlk6FTx0Nfd/wAfW8PWnw61Ge905o3m4iMLkZbscHrX5D6T8NfEmoXd&#10;o9hY3M81yxEUcal2wfX0rqwMIt1JS9F21QR92Nld3bbufp34e/aQtbvxNd6vrHzaOkZJiXpHIo6k&#10;DqTWr+y3deDPEHiXxv4n8NaA899MXSOOT5UiRu69hur5c8M/sp/FOLRLvTbyyt7Fr7dII7htzuAO&#10;gx0NffP7NOg6P4D8PaVFb3IWVkZbqNQMRyJ1Dt35q5xowjJRnrays9LE1JPkfLD7NrL/AIBox+DN&#10;Lk8S6NeeIpo00145EuIy2Fjnboj+1eBftffBLR9K0r7P4Y8Lvf8A2txNEtnCZXg7nLrng+nWvnf4&#10;3fH/AMReOPEGraXpVuDZR3LyMiIN77OM7u1fYv7MPxJ+L2o+EYLbTtDsoLGJ2jS9ujuc47gH72K5&#10;Y0KlONOTVmtbdX6m1SctNfs2aekdfkfl78Ddc+L+h6hqMHg6G7V5JfKuEYAorHjDhu4r6c0b4geN&#10;/Dfj/TtO+IaQ61EihntplEixCUfwjBB96+h/F/7Pl34TN54gg8av5lxN9s1FIYAE808nG3gCvlvT&#10;fhP4s+MmreKNSsdfiWTTwFE04IeQYyAMdOK6vaxqSbaUbRu+tjDljy8yk2tux+g+p/EvwB4p8JeJ&#10;NItbK20WGCDanmoqbSw6pjoK8T0D9pH4aN4AvfCr6VBdTRQm3Ee0MkjHjzFPXJ61+c2n21xp2n67&#10;b3t9Lcah5ht/KL5G0HG4+wr6v8LfsXab4W8H2/iXxB43tIGu2QxrGMqd3ZGz96sq9GnTjJzqPWyV&#10;utxRhCKUbO3Mnq3ued+LfBepXmi6eLLV40iumW1EMzf6jJ6j6CvGL74Z2/gjxD9lg8T2+qMIwXkt&#10;mJVHbqMjuK+vfj/8CbEaHoV/oWs3txZhUNxiMlEVusmRyc1Quv2N2vLPT7rwLqy373EY80T4jC8c&#10;nJOevatadVKNnLe+lgklLVL5vQ8xsrHwzo13aDVrsxzXsO4sHYvF7+gzSP8AB/QLfVH1HTNUknnZ&#10;d0ErMCruRwp56e9cF438A2vht7vQfF1jcp4ha7jjhmSXMKxE9RjAx65qbVPC13o4XVtNumTT4pVt&#10;i8jEwluh59RVw1Scaj127Mrp8KdjuvhVqvjDTPGM1ssMjShcyQI/7oFu4zxk1+kGj+C/D3hLSR4i&#10;u9PdPECxnMl4/C7/AO5uOPxFfEGpap4E8LaXZ65pfiJ0vzsaSYncZmHJUKf4RXY/Fb4mW3x08BJd&#10;xaoNNfRY28xnY4uHA4HHTPauWqnKUWlZaJsVpWir6Xu1fW3b0PUvBZ1TxXYam2ovB9luJJd4BADI&#10;c9q0v2YNG8RifxBo97bQyeHg7+S8vWbn7ijuBXyL8Gvh5c+JYvD9jfePfsv2kMzwRNyY16gEYwfr&#10;XqHxP8beNvh2sdtoi3qaRaSeQuoPFuDFuCAe/wBaHTSm4ppt6eRtP34Sto7aHoOrfsa/Du81bWLn&#10;S/GM+kykO6W8TgLAw5OeQce1fHf7Mtxe+G/jQ0Ed9LfuskkPy7j54zjcd3QDrzX1f4dv9Ot9P0xr&#10;uFvtGtLg3zqY5d79dwJ6e9eueFvBGh/DSSS7ljsbl53DG6XH2g7v4T6CnQxTp86k73i4+n3ilDl0&#10;3b2Xf7jp/Heht8QPG9lpsfh+1jXTgk13dzsdwQ9FAGCc/lXlfxm1vQPg7oGtxaXP9j127bz4y5Mg&#10;K9AqjsKq+IfjPfW/jq08Qx3VvDpjJ9ncq43Sqv8AeHtUP7VvhzQvil4Kj17RALm6tMeVJFyzqeHX&#10;3xXNTafslL+b3nbfUlqcXBW93l/HzPkr9mLxf4k8bfEk6rq0a6lNtUvNOuRAE6FT2PoK9R+KGv8A&#10;hu51jX7LUriNFec7Q8e0kk9R715B8JPF+hfDPxFpWqm7mRBCsd3buw+cnjIQcnHvX2B8a9F0z46R&#10;+GNb8E6RDcR6XcKb6TAiknPB2be+K7sTpVp8sXybaaKPmONVxdtGmtW3sec+GP2lZpX0nwlBov7g&#10;hbaF5kyFXoHwa9v+NOpS6T4RtzeX8N1EMQ3EJAw4bjCj1rzH45eALJrCy1y5WOzutOdCbZTscqnU&#10;HFO/ZS1vwl8SZPGdn4jgVxCVlt7iWQgx9cAZPOMVlyc0XNbLWV2EpRh7zV7NuyVy9N4CsNc8L6Ro&#10;GiWcnh77TiX7RMDGtwuMleoJzXjU9zoHw+s9Zsde04ZYvFDG4MiyjGMxs2a9rTVvFHja+1rT9M0G&#10;O9t9JU29pemTyU3DpsJ6n1xXkniDxdLeeHLvwvrehLc31s+x1ZN00ZJ6qfT3oV3e6dnr56mjdr2a&#10;v2fQ+TP2dviYPBPjDUdUinWC3dXGHAYbCcgfhX1x4s/bhuLy/wBMubDREEynasgILMB1YD+lfLfh&#10;74OeF573UbfWNRexmdituu7hSfXrmuMX4eNp2rtp9vP9quFmVIpI5QF5PB5rvnClVldt7ehzWaS0&#10;XX8eh6b8dv2jU8Q+ItG1a3iWaS1ADhlwc5yRX074o/bS0nxF4WstMstsNxc2nkXKTLvABXacGvMt&#10;e+B/wwXwrf8An6zINfiQZCSbi0rdtncfSs/4ifBX4aWPgKy1HQtUb+2LERtdCQkBpOpAQ8msv3Lp&#10;wSUrc1vW4OMrp2VlsrbHuH7GPg/wJqWneJNP1Dw/DeXjk+ZPcxn5U7bM9PwpbP8AZ51rSNUm1TQv&#10;H62tj/aGxLa4yU+U8IGB5HpXnHw0+I8fiHVfCbafPMuowqY7i0gXYjxqPmZ/8K+kvFXwLttdtdQu&#10;7vXp9KsFJuUSJ/l3gZ/PNYVJyhOTbauvXY1iktebtZeh23ibxX4+1XV9N0+71iC0WKZYjBCnm+ap&#10;H3iem32Nalv8N/GGg6yNfj1KyVBmNF8jYzRt1PHAPpiviDSvj5/wh+gWsUGpw3V+t8yvdXH7yQRZ&#10;wCR1OB0r7w+GPxZ0TxnpTXF94lP2a2TBEybCCRycenpWE6coxu+r32KqVGlFQjHlt7ySu9fJHK/E&#10;Pw94Q02/s20exgvNd1EjcbhcRlm5yWPA5rxDw58EvHF7e+IrnV9Lg06z8xpjOzAIXX+6OPl969D+&#10;J/izVIbePVtB8Mpq+k2khJvI5QqZH+ycHjviua/Zy8T+MfHWm+Kry6vlubSeZoW02Vdiwp6q3p7V&#10;dNT9nOSta3X8NC/aOMI+/qt+Ys2Xh74haTp2k+J7Sxk1fTYG/d7ZhNhs43LH3A7Vyn7WnxS0qfwr&#10;aXBsvK1O4QLKPKKmIY4yR0Ne/ad8XdI8AeGdQ0GwUz31vvkNsGzGqDnqen0r4Lh+Kd78QdT1RbnR&#10;Io7G9Yqzv90dsbj0qaSd7tXjFpsJOUpSuratRa6o4T4HftE6rpejLpMk6NHFdCSEOcNuc+vcV95+&#10;MPjB4w8I2WnW1/bwXL3cqTWi2q5d884x6+hrxTRv2DfC91DDdtrc8bY8yJY5VdXPUDI6Cvon4cfC&#10;bUZdU07UJLa7v76wHlwscNHCF4AGep9668S6U5RlBPXWRlGdk+dx919T034f/tA6h4ple0fw7Pop&#10;tgDJJdAby3oF759a4T4h3+gSeOtOivtcZ1uIcxxRHaxk9eKqfEDxLdaH43udT1SzghkitfL2Fssy&#10;gZ+YdK+Y/Bnj3wZ4g8WHX9SvrpbiGcC1iWD90pzyCeenpXHTXO+a2i3a1NKNOMGpJJXjsn3Ptf4d&#10;WXxDj8X7LmO9h0AtiNvMDM+PVeuK7n4+eF/EDyvqen+IvsFtb25yoxtkI6ZBr5+8V/tc6PpusRWd&#10;ktzcSx4VvLygJPQY6V6/8GfihD8SbjxHa+JtJhtbC3jUKrNzyOSfcUToOUb7KKck3ocs51IVFVcY&#10;2jG0ktX/AMOfGWl/EDxRaeG21fRUs5dSs7pjKJWL3Eg7ud3b06VwN1+3F4gvb21kvSRcn5HQLhFx&#10;6Dmvr7wh4B8JaNq3iOawsdQbTJ2IzKp2XCA/wk9B6V4p8Q/Dfw9v/Evh+w0HweN1jOLm9kA25Rv4&#10;G3dadGdN8vNB2lqulvU9GT55RtHWy1avY82+MOuw3Gi6Suq6W0U19m4jm5VWU87V7Zr2r9h4+ANc&#10;ttf0s2SG5Vy0iS4chegINekftW+GLvx54a8K6XbeH00vSYmU/wBrMVZLfIwB8vODXyL4W/ZJ+K/g&#10;PW7eTSdTtJtKvion1S3lC7YiecgkHIFbYOpCdKrDmUXzNK+it0bOWvJ1EteXmVr31R+mOqx+AXEO&#10;jXktuf7P+WGNjhwSOyntXx58UvCmoT2+o+EfClhJPDey/aLh0Iby+Pfp9BXXeI/h7p/hy90e/wBP&#10;8S2OsNFKBKkrhZVz1fcDzj3r5++Jfj260bxXda3ofjVPMEiRz2icMc9gO9c9JSco8sr73ts9SqMF&#10;GMrSbTX2tNST4a/tG6l8LR9g1W1e9MDmEpKrB1IO3ClhjHpWd8XLK18dNdeIotUuNKZSjR2xUjDn&#10;+LIxXs/iD47Tf8I/pup33gzTri0NwgmaXaXUk/eww696+gPHui/Dzx74Ksb611a0SONQ06wSKrAA&#10;ZKkDkU60/fhO1mna/ruXzcsleD9/TT8Ln5ZeMfil8QYE0jw1f66ps5QrRtFwHx93eetfb/w9+Ovi&#10;DRvDul2FzrumCWCMo3mn5/vEjP4V8hap8NdH8XXlvP4YvlR7OYxsbhmYqqn72B2+telQ/ssw3qLc&#10;XPjGF5pPmdljyCfbmvQcqdrJqL3lpr87GcoNOXNFSTel9Uc3aaPbzaadWmRoGKhYwekz/wB4r7V5&#10;b4k1mMGKGa7UOM4OCp569K+jvGXjLTLhHEMUSLFvESKOdnYivna7t9KuYLSSYKWO7IPOSemc1+HU&#10;W2kz7jEpJpKXTU5GfxH9mgnuBtKlHRCc4yPrXf8AwR8KXOs6vplzJvV45g7FBheOetclL4JXWDHa&#10;StsRMEbegDV9KeCl/wCEL0zUXhALhchupUOMd++a6MTWiqXKnqzLC0W6ik17q1OR8V6zqLa/rWo+&#10;c++BxHHluAucf0q9ea1d3+k/a7iykWKRQN8nGcf41yfiS9kbw9DcZ/fzXLE5xkYzyc1l6d4m163s&#10;5bi/dbiKGJvLhONuB7CuSNJNRfKrp2N5VmnJczs1f7z2XQfBFr4pls7jTbpX+yr+9gz8x9frivif&#10;463yX3jYRWke37OAuAMcrXuXwO1E6jrkzWN1JbGVsyxqSMZ64rj/AIieBIj4o1W9D/6qUrgfeLde&#10;grqy5qli6t7/AANfecmPi62Fg4pK8038ir8PoFujdwyXKrM0BCq44OetdP4h8ST2EenaabZPJig2&#10;5ZeCxPY9al+FulRSyTGaJd7jKs/Uf4VznxE8SSXd7fQXUHlxQgLCyr1xx+tKS5sRJW6Dj7uHTvZv&#10;Q+iPAMEGoPZyWhWXyU3NCh+dSF6AVs6BpflT6nPdq8c+9nIb70ajsa8//Zknv9O0/WdTs1EzWy4Z&#10;SMEcZAzXfeKPGNzr8M9yyC2uJ4/Kfkqp9OR1NeVO6rVI9pWPUpu9KnJrW10jO1az0zxXDI0iKssK&#10;Ekovzuqeprjfhr4x0+KbxFbomyGzhUrIeQC3HNbsPhbWPBlmNQu5Elt7iIxoQ27AYdTXifw7gae+&#10;8WxgDyZ4SCR/Eueor0or9xVV20rWOGVRqrS91KTvf7j6n8E6rMftH2kJNEyZ3J8x/wD1V5PrWu51&#10;S7hhhaYOAEA6cnpx0q94QnXRdKO67MnJAPoB0WtvwffN9p1G/WwXyLMCVt4++xGQBWFLRs6Ju6gr&#10;2b17nr/h/Qo7fRmh1WXajKPMZuAofoAa+Uvi9p2lW7SWmmQsYd0YMzDqSecmvV7zxp/bKTl7obpY&#10;lHl5+6WOcY9q5H4xIp8P2dhZvvkmfLEDl9vH6V0Qb9pFWtqZ10nTk09keVabp2nW1vEkjbVViVw2&#10;C2PrXXS2ekWl7YzzF282MlVByFxXCpbSWd7Dps1u5WKJSSeoGOv410viPXoZdQ05ILYkwhF2kZyO&#10;pxXVPWUdehxxsk9Fujb8PpY31zdTG02hPlg3DHNcx4X1m+1XXdQjljKS283lAgnkDjk16c+tXkyn&#10;yNPiEZ5G37wK9yO1c/8ADuJ9TvbifyfKnh1JfNKjG/Yc5NZuXuTbKULyppPq3tucZ4tE0nhnxFdN&#10;GHY3Igxg9jzgetcnpaSXlnpXyYMcSpycE46V0/j/AFf+ztEu4NzRF9SlkVQcM4OQal+HeoQX1rbB&#10;o/JVGC55zgHPWuhP9zf+8c1RRdVRv9n9S8lihilO8xPHE7tnnOKh8A+IBd280kUbQwwoSecK7eox&#10;3rpvFFojQ3V3bTtJlGXlfugg8V5JYQS2XhuaBGKtHJ5kpJ5UNzjFXRgp03fuhTk4TXkmber+JDqc&#10;wbBLKNqgjHGema+eJdM1PSPFMedy75Aw/wBxjk816zFrBii0+5QBQZCm1umM9a1Z72LxDNcwvBie&#10;2TcJQeo9K9GjU9kpLl0ascdaHtXF8zundG7q3hyDQ4L68ktyBdKGt3x/E1Fv/Zd9bRLLCVucDDED&#10;5eOufSvUvAeo2niPQjp2o2jyfZ8+UzqSq4+Vc1Y03wjNFfLBdWQEjdORtC9uleVPEWck/iTPUjQv&#10;ytLRo8l0fwJn7eksyBmXKuASfYgg17paav8A2HpkEzN80MYVFI+bcO5Poa858QSxafe3dhbTCJzm&#10;MSZ3FW/wqfT7e4l8O3Ut+rbUXywxJOS3pXNinz8rZvhn7PmUVqk9fQNW8SC40eK4llRGe5kmD/e+&#10;bGOMV4zP4keXUNKR5HEivuL5wPy/nXZ+O7JNJ8M6XYW8ZkkaUsXPYSDPA9K4Hwz4SvF1K1uby3by&#10;kRuc9QB1I61rh4pRbv3OXESk5xXWyues+MtYsreW0VdknnIfO5zk47DtXX/DnxbF4dW1axJ8x5Cx&#10;yPlKD+HPY14TssrjWtM3sGgw2D13N0/SvZ9K8Z6Rp1oYTpfmyo7MGKjBHY+lTVguRLcujVftJO6X&#10;Yz/Hfi2+1HV4ri3f7M058yXYcgkHvXiF34vlOsX1reWqTbSeT1OfSurFzPqqmbakbCdlIHG1XPT6&#10;VBe+CZZNZsXMcYYnEhDZ3Yrpw6jBO6+zZHLXlObTT6q59XeGNbfTfB3iA6XCUaHTRJx1Mr9APpXz&#10;T4F13VdSlke4iad423Sbycknpya9z1jxfp1ro+p2aSCMz+Udyj+FMViaXBpt6lxqFkm2JiqzbD1K&#10;fxYrz6a92o7bvc9KorzppTXurZHLW/idtNNzaS2kRS5uQMH5iGY9Pwryn4w3t6/jWyheF0gt4Y44&#10;8j5QMc4r6X0Dwdpd7r8Uk8gbcPOUkYXC88+9e6fFLwXpOteFbKU2SfbBtYMoAO0HB/Srhio0ql3G&#10;/utP5jlg51aTXNa0k18uh8j3PweukNslu/my3kS3W1W6oOo9DVX4feF9PTXNWNsrQPFA8MqNz8zg&#10;gnnse1fZmh+CYdmjX0l00AtLURxxkcv7VwekeD7P+3dVvr+NraK4kG9N2N+3ocVh9cnqm91odH1C&#10;KcZJbPU+LtH8FXsl5bWEEXmeSJA6x99x5x/hXrfiLwnapC2l3A+zoEDIXyHQ46ir+s3kWl+KbmKw&#10;tljELFi2cHB5yCO9emW3jiyvkNvrmnpOrgLFcRDLqD6n+VdU6kvdlbz+85IUoJSjfVO3kfPDRNo8&#10;fkmTzRwqITljkdeO1d94dmEsunMJjMJHwGzhVK9iMZ4r0Gbwx4c8QaZq0NjMW1G2UmIMMSDaOPrm&#10;pP2f/hHdamYIr2NhLCzySZOMDP8AWuatXXI9072sbUsPJVFbVWve47x9ohhTTT8kjSz+a6oMq2OM&#10;/hXl+q6dbmL9zIqb5WJBHBB7An0r6Z+Is1ncXy6Tpaos8QYeYOrAdVBr5F8XeJn0oXMDKCsW6QK/&#10;3jzg4PapwMm7a3HjLRuzrdA8G6j5/wBpF/E8TQFR8x69gQe9ee3tvf2M6yXUjxyiOWNiG3EY+7+F&#10;dx4X06J/D39ryzmEBd8SliN5b0FcRc3N7qd3bbLKYiRgGaQbV+Y45Jruoq85PocNZpQhZO71XXc4&#10;/Sbq9l0yWNsyuFZUKDHJ9a9U/Z/tFnvLuS5+dIoZUIYdWZcVPZ+AL+yu7hJpILeEkE4cAgE9a6fw&#10;V4Ik0O/CPq8Qjkud/mbsfu2HC89eaqvWi4TSerJoUpKcG1otzz/x/apqtlZ6THZiCK2geSSUnG45&#10;4Gaz/hNqT2dpdxG8ZLeGAsuOMnPNW/ivoWsnZDa280lnlt0kK+YMBjyShPHsa57wlq9vcW2o2cMf&#10;kqbfyQzrj5jwT9ata4W1yG+XEXtZpFr4jst3NoF9HG7QpEVLrz8+eprib3U7yOGd49xjhG/lcYYn&#10;qa95u/Ad7ceEtHs4mZpIrsxylRnepGR+XrXjHxC0rUfC9k9nPZOLm7m27T8ymMdwa6cHVjJQhdXT&#10;asZ4mnOPNOztZO/mdJNBHf6DpMrTMJPNDE9Plk7U34l+BVi0JobZS7GMToD/ABMP8BSWehT3+kWl&#10;pCkkR8pWOMZG3JHU9ax9K8ZXcM9tbanLu8qZYQGUj5PU560UG1K8X8Mm7E1UnG0l8SSueVeEfE++&#10;GOOcozqCCr5JB6YFezXsSQ2mgIIelwsjkc4YnofwrxfxB4Wkt/HVwkURjt2cSpkcYbnivqTwbb2h&#10;029af95jPkhjwCOhFdWZOKUJR2avZdLnNl0Zyc4y+y7X726njuomEeIr6V5iczrkKOg44Fej61cz&#10;TzRyblUI+I2C/NjqAcCvONJs4rjX7NWzi5vkR1PJwG5Ir6euPDsMniDyI8YS7KspHBQD+lePianL&#10;KP8AhPVw1OUlO38xya+FvC0Ja5vx9pubmNFaFuQCRkDGBxTNc8HWcOp2VtHAkH2i1x9mwNqg+lZn&#10;jKUprz20EXzvMhU+w7V6Jbwz+JPFMKwpzaLsaUj7rAYxWHtGrPme1zpUIy5o8ivzJade58zeFbKT&#10;SPGN3HtdfsyyptkOMccH2Fd/Z6rYfLJdzvIm4DevVWX+7mr3irQbeK+lvrqQ+dI7xuqEZYRnAzn1&#10;r07SPh9pfibw7H5OpR2rwHGwKPmzyN2eTWtSonZvyRlToNc0Ulo20meN6pbS6jaJLbW8vkmUFQCS&#10;zjPf0r3L4d/F6/Nxd6fJaxxSW8SpGgwQVTjn1rn00TVPCiA3Fk8j28R8tFORKvuOwrkvD1kw1q31&#10;C+gEJuFLugOCQTnH0rnqxU4vTbY3pc1OSs2m91bofXer6BpPjqz06KS6ywL78DYUbbwfzr47n8Da&#10;/wCDpJ5IL5oYpJGSOZSdwIOOPrX1VovizT7nVY4rPTAvB2Pny8EDjp2rz7x7ZWerOLVrryZJn8za&#10;uSgI7/jXHhakoPk+y90dOKownFSXxLZrQ9P+G3h6yu/BwGqaodTlkmJDvy0R68GvhvxN8Fbq68Wa&#10;jZQ3az7pGaMt2B5x+FfQml69dWdhNawNt+R4m8sYwV/qazfiA13o39n6nbQMbiOEHcTw0fcn3FdW&#10;Hqzp1Hy2Tloc+IowqU1zXfLZnA2Pw+u7WJdBvryNjGpljYnbgd1rat4rXSpbGBnURW0UjDHKguOp&#10;NeN+G/itLqfih57u1RgitsdclmJOK9XMWs3VxczyW0UltIhVSmFbB/hIPevQrwnCSU+qv82clCdO&#10;UW4JuzsvRHhd8891rEh8ovHG5lAU/KNw7itT/hDrXUJJb6+si5QjYAx2jA7j3rpLrXo1t3FvYLB9&#10;nPzRkAFz6k9xWR4L8aWcQ1T7Sp8qWNhs6gk9PyruhOSTa6I5OSDlaTvcxtY1y4mlgEUPkFvkWFAQ&#10;GCnGeOK+qrbxbb+DdB0i0LPLqV8wDFeREh6AZrA+Gnwcl8RQnUpkfy0X9weQBuHU/Su2sPhDpWn6&#10;xbHUNSe8aJg6ndu25OMEV5eOxFKdou+m/qelhMLWinJJe9s30Xoc74i8Ix65fQW95M0cIUNcNuwX&#10;J6BSf1rzHx5rE2iRPpsNsw0/YANrbhgf3selcz8Z/Ft7D4pFlBMTbxz7SV9PSsHxLrV5ClrHG2PO&#10;faAwByDwQfatsNhmo022rNXSMMRXi5VEk072b7nXeDfD8d3q2m3GzzYUkVznup7fhX0x4w8X6dHq&#10;+r6A0aPE0EUqNF8yo4Ht396+ffCOnSW0sOJGXEXzIvbHpWr8NtQtNQ8bWkpTkySpKCeCE4C1y4mH&#10;M5yv8KOjDy5VBW+KWvobv9gR3/iq0e2jk/fInnSvyBt7fU0zX9NiX+2YJ5ZITErFQBkEg5GcV60S&#10;sOtiZNkdvA+Cm7kDOeTXzb45+Klst5qTyw3C/v3QFQPmGeGOTWGFjKpJJa2RtiHCnFtu12z0PQPA&#10;jav4k0O5i+eOSJFmOedsYzjFeofFbUZdXt7fT7fT4BBZAl5EC5AxznvxXlXgmafT9JXxO180SC1m&#10;RIWYAuR7/jXi3w18dXz6xdrdMxhlSSQnO44J5FdkKcpOUr/BocsqkI8sWmufU3FuxcX9m80DGzEn&#10;lCQk5IAxj6V6c82mJcieKPK2kL7d3BLEZCgGud1bQZLW401rcqdPvDG9qx5G5z8wPpj0rnfFVwmk&#10;67PY3MhmiXAkK8HJ6Y9qvSVjKzgpXXVah4f1G91K81O5S2eNxGG3BcL7496g+KHhC1vLWxvPMkhi&#10;l5AzyWA54rLtL+9klK2OqEQE/wCpkG1uPRh1Fdg19e30FpZSxJMIgwjbpkt2PvWqdpJ32MdJQcXr&#10;f8zz/S9L32dxNbuHaOAxhQegI5Nex/BbwzaaX4Y1jUbRFlm+z5aSMfNkdjnoc0zw34Hs/Dcc2qeJ&#10;L6O0t2BP2VP9ZOB/KvqnwprvhfWdGtbXTrIWltcQ7gqp1U/3j6+tc+Kr3jyx2bWvTTodWEwtpJys&#10;pW0XXXqfGtn4X0/VwL2bxJHYyxn5xgu+0dTjFQa9oXhLR4ZtSGvTarPGmVYR7I19s9M17nrknh2L&#10;UPKhCP8AZZQkilQy4bg5Arzfx98J5Jrea20y4/dXc4fa5wqIeSRtH5U6GI95JyaXYmrhrRfLCMpL&#10;rqedXvxPnl0PbbwTHfGVXnK5/Cuv8B+Mra70R9K1GA+YY3kilK5CEdAf8a811XRL7TtLitLOKIpE&#10;xAkBy7sOp5rt9H07UpLWXZbn7ULM78j5ScZwD613SUOXpve5xxlU5lq37tmhtrdW9rYQ3F1aRFmk&#10;+63X1+XrxXK+M9J8M69Pt+xNG0o+S4ibKqwGcYFdx4Vspb4WNtfWR2y/u8HHDY+8P61xF34bvtLv&#10;9VtrfLiDfGHXHUjIAB/StqUrTbu00ZVYNwXupp90eH+I/h/PY29r5dwWQkhnYcYP8Qrp/CfhK01C&#10;fT4Eut0gkBYHoyr15q54e8c3sN1HpWsWe63mzuVkwVX2Ney+FvC8Nlqsl7ZiMWccMuzc3OSuFHNd&#10;1SrJKzfmn3OGhQhKSkl1SafQ8jiaJ7XXXMxItr5wozw3YKfY4ruvD3heW10uW68hoRMAwk24RQew&#10;zU2m+HvDvh7w69/q5lmnuJ2l+zIeXYHq4HRa4fxt8Q9Q1lbW1eU29tEg8q3iG1VJ6Zx1NY6t2W1z&#10;V2ju9baL1Oi1yDw/Z3cDNKZZCUfahwu71P0rE8O6/aWsmo3BCEROwWNucknqfUVjXmlQN9gmZA3z&#10;7JSx/ixxyK41LuOPUobaOElZZiGbcM4z0FaKF7ryM5VOV30Wp7+93qeux21xbXaII4z5sapwB2Ps&#10;a44X1teXVzDtKFFAftjB4b8a19SvLbTbWK2065YSvkz4II+X1IqrqmpFLbTJVsizSArM4TCuB396&#10;iEdfyNZS3116m9pHiR9KuZJNONpcN0kguYxKJCOuB1rqtC+OV/q9/JpN/wCGNOtYmVslIyrKvsM4&#10;r5GfX0sdUF6hbcGJCqdu0dOfavb/AAZqcXiHUrLfGollDKFUfeBHeuieHXK243037GNLEyclFS67&#10;dx/xA8I6h/Y5Frgss8n7peCVAJHBrxqPVHjs7YorJNE2GIHzYH+HSvrHU4b6xvtQ8x0eGyiHQ7uS&#10;PT2ryTU9DgnntLkF1juofMy+ABk+1aUZaDrQ966bvscRqdpPq8bGWFXi2B3ZT8wYgCvLbG0tIbpm&#10;uN2IpQfYgetema3Y3WmxSeQ5WN5Qy7T1x3rj/EmkZjSaOTaCuWU8Z/OvToLZX3POxGrvbVH0B4Z1&#10;vTTpU088KyKzgQQgDCqp6ketbEPiOwnuVnZrgLsy6KPlGfSvnrQr6zjsXR4yLhpgIwH4YY/lW1qu&#10;vx6e32aZ237P4cEc9jisKmFbk1Z7nXTxKUE20tC74qsNK1O6V7a/MTK2SsnUn1AFZ2l6VNavM8Gr&#10;24ZjyWPLY+teXahrcZnZgjKG5yrf1qs+sRlOY22FsbjxgjtXowwkuVRvoeVUxcOaT0vf0PWNYs73&#10;UTHma1G3p5Ug4/PvUtl4S1J5LSZEhPlHBUSqpIxivKor4uAEEm08gqOc+1bKWmoGKKc27mM/KSQC&#10;c+vINDw7ikrpAqylrZs9W8a6Drd1YWcFtYghG+fEinOOnOayLXwjq8MapNpxIC5IVua4q0tNRkJZ&#10;El285baVVfYnoDSR67eQFsalIpB2qQxJI/ka0p0mopXT+RnOreTep1Ov+GNX2ebBYSYX7yFScAjt&#10;mr/h3SLiG4gmv1nAXDGJEZuT644HFcvF4q1hSM6tOXB6F+PyrUg8e6yxJa/LHgAEY3e1b/V5ONlY&#10;x9pFSu7nsWrWHh7V4EtpJ7qKIFjHuTJjJ9T6V5Hq03hazDRRzvqLqo2sqlVLelD/ABB1X7rXSSAH&#10;O0op2kemacnj2+iGEtLXPUlolPP0FKjhZx3v6XJq1U/+GOKS91b7Q1zaaIIVGFGMgevNU77UtXin&#10;d5rGPfIM4XpXcL8QHly0ljA2Cd527evsv9arReK9MzJnQoAMff3HIPrz2road9aSOa1/+XjI/Dw1&#10;q7RGm0e6KR/ckKYwT0CmtW41WB5o4mm3nlJEHDBh25rMtde1N9C1u8bVZx9nmiiiRWOFEh5/SuS0&#10;+Hw62yS5u70TM25mUAgf/XrJ0LttrbTRXNVO3Lr56ux61bRXAaBHkiETkHfIN4TnGSR6V1PxX8Ny&#10;311bFLa1vmkjUJLbnDKFGOQe1cZJr3hcWTRC+vJflO3cgDA/XNcJNqSRIXtryaM4wM5/yK51Sakn&#10;a1vI9ajyOLT1v5nvT6tqM8UCarbvbCOJY4+nIHt7VxepeHLObzHN9Izn+JhySexrC8KS3d6ZS9y8&#10;oU4/eEn8ea6iWzhzJt3sNwySCAT3IrjdWUJys7WP0TLcJTqYek3C6a3f/AOdsvh0lvcPJ9rhMRPT&#10;OGJx09quX/hS7dGjh8pIiR8iP8x+tatwr5SNF27O/wDjQJSo255OQcjGQKFjKrafMeh/ZmGjHlVO&#10;y8jlrT4fXzXKJcYSIuoZlYHap4OB3r1LxH8DDpUEt3psclzFIM7sjhcZzx6muO3CSWFCwGHUg7j0&#10;9MV6xfeIbvS7J5INXmjcAFIAMrID1JyMYpvHVozp2lu9ujOvCZBgK8KsalJtJaSvqvQ+Edc02e1u&#10;pFmhZDz1GM1hJEDjlR7kV9mXHxHhvt39oaRaXB7sUCN+GBWcbjwjdB0k0MDd1CEcZr3Keb6LmpfN&#10;M+Pr+FMK05SoZpFJt2jODVvmj5Lkt14IIPOCR04rPdUBPyn2r66l8LeCbiNibWWEpgHHP+TVGb4f&#10;eCJQW86VOfunqPyFbRzmn1hL7jgn4PZld8mMwr/7fa/NHyXKw42LkZ570RwMWH7sjHNfW3/CqvBQ&#10;2suoycDkFsAE9MnFQv8ABzw5v/5DmGIyB6D3NP8AtihfaX3GE/B7PFtPDS9KiPm2zmity5ktiWxx&#10;3rPmMlxIX2k98etfUn/CmNBcDbrQGRnIYfrUcnwNsVyP7c2AEAg45z7ik87wy3bXyOat4T5/T/5d&#10;UpelSJ8pmNwzgjGT1qMRvgnua+wZf2cVKZXVdx6heCxHrispvgBbwMVfWkXjJzgHn1pLPcLpaT+4&#10;x/4hXxAkn9WhbvzxPlQqeSD9akRck7s8civqBfgHbbmxrS7D0YEHcx7cdqG+ANnHj/ieIOcdj/8A&#10;qprPcK38T+4S8LM/e2Hh/wCBo+Zo87hnivVdA+IbaZGFNkJCMBdxx/KvSH+AljuKrrPzf3sDb+Yp&#10;G+AluHhDa3GVbjIwxH5VnWzLC1VaTbXodtLwo4ki/dwsH/3Eh/meL+I/EK6reNcmLYxAGM5wPc1h&#10;Lcknhsg9QK+in/Z+sypA8SQjn0qzB8AdFjKmbxNGQxAJUdD9KFmuGiklJ/czSPhFxNOeuEgu7dWF&#10;vwZ82rlieOex9qFiy3zOB+OM19g2fwU8FQsDNqjyKMqWUkj8iBiung8GfDrTEjeOCW6lHABOFYD6&#10;5/pXNUz6jHaE2/Sx7mE8Ds5nJe1xWGpx7qTk/usfI9t4Q1Ce3t57KFroMekYLFWHYivUPEfgn4h+&#10;K1sr3VZ2nNrGEijnfBRB0UA9q+sPBnijRo7z7JYaJHEZVKggZO4D2FZuraXr2oiWKRHh82bZGG4w&#10;o6sK8DEcS1HUXLSgrPdq7Vz7HC+DGW0aU3XxdWtJR2p2jHmS+bPz8nsLW3vHW5leaVX2iGPnn61D&#10;PbazdXElutsbWNOqgbdgPPNfV+ifCa0026upPtluZVcl5JR5khYdkHYe5on8KgtcSFkkVmJ3OM5P&#10;bJ9a9hZ9Skly6+Z8NS8NsSm3VnyLmfux1dvNnztY+DIopIgEMgJ6/wATn+grobPw79pCxsdqr/CD&#10;wSPQetepQ+GEDK0spLgZxwOT7+lWJtPVduAGKjGVOAPYelJ5lzaJn0OG4Rw9JJexVuq7nnUuhCG2&#10;YLF95cED+Ljr9a4zwvpttItzFIo3KxOWPAxXrF5DJGWff8u0429CfQV5RYpI13e+RCSzN0BAFdWH&#10;quUZXZ5+bYOlRr4S1JNXceW3S3Q62TwvYna3lBSpI3EnP1+lcJ4t021sZbSSJCORuyTya60Xesoc&#10;+XkHI2Fs7s1xPieS6ZcXC4wRxndg11UG+Ze8ePnfsfq1Tlwrg9LScbbHBXzzQzSlHZctnA44bmu0&#10;8LS3V9LBbXepTrCScAuSAe3BrFSEzXOwx7zsAOTjArp9L0iSJ1kWwcup4y2eK6pyST1s7HxmX4Wp&#10;OuppNxUtVr+hveKtGt9Nitp7aZ5MSDcWPU57VR1COM6xpzMQVkQK564I6898U/xE99Jask1qyqcA&#10;FsA+tUriaQ22klwG8o/LgA/p3zis6fw79z3MbyKtNRg4x9yVmrbM9ZsvDsNzKtvDEuB8zkDOPcmt&#10;66sNNsla2S3gdgQWZgM7hzya5Gy17WwrLbQIEIPKg4z6Cqv2XV5XJ/s8ZUFipOMH+tedPVv3rI+p&#10;pTgoK1CTdt+U0riK3bG6HaN2CBtC+uTxxWXq9pZKrSABmIB/vZ9PoKjvYNaIZRpigcSMpJ9Otcxd&#10;LqxVQ2mK27JP3hn6H2rSC2/efieXmFW0Ki+qz1W/Kz0b7fsidmtkZgVYbRk4Izz64rK1XWI7pBb+&#10;WA0jDAbqvrgCuCEmuptBtHA4wCCRnt0rStZLxUvLy4tEBhj4LcZPToTWrUf5k/RnwscPU52/ZzVt&#10;btNEHhyyjm8T6dbvtMZkAIJ7Hufevp3xHpH2hL21kh820j2yW5iUs1uTweewNfI+i30z30Nz5X+q&#10;lDZQYJPXNfpd8JfjHbWvh3X9GXQo3OpxofOchnQoMH6A/nXi53UlTUJRV2j6bhKNSVWpZNxk/vR4&#10;b4R+G0CgXd0GihUbsEklwPUeprP+K1+/2PTrW1UpAsiEoDg46549O9eg+Idajt3aW7vVt4eIwpOA&#10;uORtHfNfJHxF8UXmqarMlsDLGm1QY84Pc5FcmBoVsXO7k0rb9Ee/n2Nw+DoOMY+9J2st2fsLoPgf&#10;4AQ6TZSy/wDCPu5iUuZp0Zy2OS2WJzXyJ+2JdfByXQtGtfCsmmC/+2AzGyydsO0gliOOuMV8X2ei&#10;SXEyY01AzjB3cY/PpWD4hsVtb+G2MMeSBlYjkHPqRX5rw14JVstzihmFXi3McQ6dSU1TlK0Xfo9X&#10;dHjZnxlHEYedKOW0IKS5b729NEfqLa/E34AaF8NpNLt9S06e+OllFxC0kzXBj67tpwc1+beivY/Z&#10;bwzSEnyn2rsJIZhxzj9a0W0+2gt1V9GWCQ8GcKzFs/73A/Cq+raPexfZwbqRkdAyqpCjafRe9fbc&#10;H8BYbh+eYOnmGKxEsXW9rOVeak07t6WW2pxZhn9XGxo82HpQVKPLFQi1o/VnnGiWc1zpmrIoJWA+&#10;dkdgDX15oPiZ7nQtHZpC6mMAgEAb1GcfWvnfwdE0cvinTwT+9tmKg85IroPh/eF9LtYgfuTZ+boD&#10;yM19pjafPH0d/vPCwlTlcV3i0/kz6d03WQDb3uzc0coGOMnA6V9ueC/F93Pp9te3FpIIJMALu2qM&#10;njPr0r8/tJO+xOGxJuBGOFOOOK/Q34RQu2iaVHewCXylXaM4DEd8H618PnFJXg1o+a3yPoMM276d&#10;DotbuZL27dTPJbIrhPMY8ZAyOB1rnovh21zEZgA0kzfKyfdY+vbFezeHvAkctxd+cjSCaYyqXcMg&#10;OOBVWxXUNOlNssCL85CBdpUkHufavJWHd7zTs30OpOLula67lDwr4DezjZWh82ZVAZF4I+vNdDrX&#10;h+x1CDyksma8t3EsYkBCqcYx7V3vhfUxdSzo7rDMpzIqnDufqO1al94i0yAmIzOJW5O0ZyQeMnvX&#10;oww9L2a95JPuYOpPnsovTscP4b8b6zeBbeS0SO4QeXhQc/KcZya9UvLozWMttekh3j2iUDofXNcz&#10;pFjE0qX7yYbkMoI4GfvGu0vbmG4vLVLa13jbgyv93jnAHrXTSjJRfNO99PVM56rjzK1O1tbro0cZ&#10;D4dvobe2W2aX92D87HaGPqfWto6JczWm251NcAYOw4PP61pXviLUo5WEttGIwwVdp5x6496xEMU8&#10;8huJxCzfMpAzj0BquSCdld6Ws9B81SWrsra3WrKOieG7JLiO4DPtRmDZGQSO5LHrTbu0P2J8SM2W&#10;bCq2T1PWt25sFigfNw0qlScBdoz/AI1qQaRDFp4zNsRtpKBcvk+ppRoqziopaXCVe1pOTeqSOeXR&#10;mnispHmITjau7B//AFVzuia9pen69cKUkljIwGPOWHUgV6fq+gWtvaCRNwZuFJ6jjGa8s1JbfSRb&#10;ypAC5fHJBJ3dMk06kXTcXorat7joTVVSV209Etj1CbWRf3ST21udsYwNwK7h6UX3in7Z5KvuQEc5&#10;6DHGOK56bU7hrOGWEHKY3sxyFPYYz1rntQtJb8rFNO/lfeVIjhnZurMewraVaWtru/yTMoYeLauk&#10;ktN7tHr+m/2XbxqYgMHLYZuWJ9vemanq8UUWZDuk2k7RzgV5FcaAbdFW7HlQgB4zHJlh65J61Pb2&#10;to88M1reCRFXby2773dvSh4iVrciXzJWEg3f2jfnb9Rl/wCJ5IZWlFs8pMgG0Dp6BjXP+N/i7pnh&#10;7SYrp7SRyJcNGOynuPxrq9Ru7XSicwyPKy7t7D5WP+FfB3xh0q98RvBdWwYQvJIk/wC+2RqE44Br&#10;zMTiXSuudXf4HbGjGcebk228zT1n4x2WpzatcXR8krGPKQHqWGQi+/qa8k8ZeINQu7OwuX1C6CzR&#10;eWIS5G7joR/jWTo/w6upLC6tILn7Rdq5W1QELvXj5R6nrXP+IPCWsaNDJb6tFsSWPKmRvmVlPQgE&#10;4rzKclKpdyu7hUlWcLONl5B4X8fajo0VwkjvIkkiINrZ8p+gx9O9PvvGt99vmmlmG0PjzNgIB/vY&#10;NeXzIbe3jtifM80GVGVcAvniun02F9avIdMaJVuZioZ85AHcj0xXVKS1M6Tk7K702Na/1WbVJ95n&#10;+0M2UViT8uPasTWk+zweSZRKyqCXQbwp9K9j1bwjoFjFa2UfiCCAImboxkPcOxPHU4UepNe4/DDV&#10;vhB4csLr7YIpp2dUMssgkYt2YAcAVzzxagk+Vv7z1KeBlNu8kvmfDfg3UdQ0+9DKblYZQElQoUjc&#10;djz1rN1u2m86WMkKsrAnccMFz2NfXvxc8I31o39vR6zDqOkSMPJWOMAwq3qBXzjpniPSZGujqOif&#10;bY921JBkHbkY6dfpWmGr+0vLl7aDxGH5FGDl1e5zfw50JP7ZuRFdptiiLl+4OMdT6Gu28J+HbSO5&#10;id9faYtMTKqjJc5+7ubtV3xF4Qm8J2F3ri2si2OpII4i+Y/L5BKsB0zjA9a6b4Y6ppOpxeUug/uA&#10;cs7KFjB/ixnn6VjiK3MpOL00R1YTDqLjGUbO9xU8J+HYbzUBPqN2Y5shY5fmRT1yCPSuf0yyfT2v&#10;XtNZjuQhxiE4PHOCPpXr/ivRrcyta2gXyBF5gXPIPtmvhbUL77BqcsjMEH2s5CjgDnKnisMPCVWL&#10;947cRy0ZRtFfLQ+9vh/dSQjWLrUGeSyuQqxRsCrIASDjjpx1r019S0jQ7GDUIpAqH5obRPulm/5a&#10;N64FfJPgDxHd3GmX80PmSSXs4hgiK4XaTyQPcmue+N/j/VLfxMfDVvOudM0+KCcRAEPI4DNjHpnF&#10;edPCSq1ZRS21b7HqU8dGlRjLvsu9x3xi17Vdc8V3M+n6jvhMcYlgYZT5ehPvXq+maW0AgvtRgjee&#10;CNfLnC9Aw+6T7dq8RvNFhS801jJI0vlrK6pxl1xgN64r0GeWcX+irPOzSTI87RM/7sCMZAIH9a9C&#10;ULQpRXRM46c/3lWUt3JadEe3+HfFHhm4Ej3F3LJMNuwSjaDnjCmvIviZ8PtV1G41a90yIpYSQCSW&#10;KV+cRfe2HvXzfovipLuVzJds8s7MWjPHkEE5Yewr0m5+I3iaTQ77SLV3uxdRlcRruZYxwGT655rS&#10;OBnQmnFrzuYzxsK0GpJ+VjyPR2/tW7urKGfy47pP3o3Y3RxdBn1J9K1vE/jHSbnU44oNIjiuLeBY&#10;XuHyrBUGPlH/ANavMby3n0ou0kUsM5nRUAyCi+v6VseIXGrXiQxwSTXbBFPlKWd9o+YYGTXsxgm0&#10;77I8V1Gk11vrodToejzXrW4LqkM7MzOTxsH8Xsa47U4IHhuDdyySIjmO2ZeA/Pc/1rv/AAc00sd1&#10;HLaMHhTAtjk/u0H3T6EmuOutNh1TV/sNoksdtJFuCzHJjf8AiUntirpy9+XkiKivGOm59x+HZ/AF&#10;/wCGrSzFhZxBbIBnj4OQOW3cEsTXxlqF1Bp3iC1ube+8+WGQmHywTkDoGA716Bqp0zwpoenx2k0M&#10;rS2pctuyxkPRce9fPXw/mvzr1vDhhdTTE4AydpOTXNgqHIsRLnbTvZM0xdfmlRhyJNW1R7v8Wb2/&#10;1DUvCtlOha6e1WZoox87STnoR619Fn4AWDWekHUdT8jV5drvbREF7eILyTnqa53x54l8MeD9bGuu&#10;6XniGe3iht4Mb47NAABIw/ve1cF4W8X3MHijU9f1O+nluTaOY0Y8EAenp6CuGftp0oezvFRX/gT8&#10;jvgqMKsvaWm5O2+kV5+ZxfiK71bRNStoNJvLgzwyuolQfvH54GR29a901ZrvWvCtjceKWjupopij&#10;Iq4fkcE/hXjGhaR4n8U6/psOlq6TyuZSzEYjV+WLH6GvXte8d2vhWS10C/tTeTmWXzp3GcKp+6Pa&#10;tMS5P2SSvJau24sKor2jbtB6K+2p5NLejQteutNezk3RBZcYO1IcZUnucitjx3eX0nhmwvX1EWIu&#10;5zJAU+86JwCwBr1b4h3Gl6n4f/tOwMfn3MKW0rt/rUij6KO554r55+NNuunzaPpUc6yR6faxwSBj&#10;wsjDL/jms4SVWVNtWaet/IurB0oVLSvFpWtpu9DtPAOrXM1wVk1m4vLhVyZWPKKe1c/4xS5kvPsV&#10;usd2kMhkMkmGLBzyVHTiqnhS8+yaHI24xGbfHJKV+6o4UVN4P09U1M6jP5ssZgMcEbDCs3TIq0lC&#10;pOWiE2504R763uZvgGy1aDWNYkMYFlbRPlkXaJM9sdz/ACq94q0rUbbSrm9w7Syxb1ijb5reI9Bg&#10;dOOuK9n8L6ZceF9CuYrkGZt0spxghC3zAE84461mSXWo3WiRDy4o/tULoSi+YF3dcntx2NL2/NU5&#10;kla6XqU6HLS5W3ezfpc+a/FvhmA+GdLa7Z/tDFHg4G5Y2559fSvLrvVjqML6dPdIUQfK4GDlenNe&#10;/wCvfDW4DWVtBqDSzvAzeY5O1AegXPHWvILL4P65dMFuI4rZF3AzynAO09sV9Fhq0FC8prR39D57&#10;E0anOlGnurPzPCrzTLp7oeXG53OEXjkt6fWv1n/Z9+H7eGfDGny6rCjT3KGRbfdsCoegk9T615r8&#10;EfgVZ6XcHW/EEkLWlirTQKTtV2XnzmJ6gdh3Na0nxaGo6xH5ELC1kSd4N3Dbei5Hv1rwc/x8sbFU&#10;aNnCGspdH5Hr5Dl8cFJ1qralU0jHt3Z638a9Zs/H+gS6ZBr8UTafhPsdo22FcdQUGMmvO/B/gfT9&#10;D0O1v7WKa806WEw3RX7ynPO4H9DXiXhGwvrHWbe9vbQxR3l/uzghnXnnH93NfTela2+n31rYxR7o&#10;rtmT7P8AdDKvzHd9M14kqcqMVTVRyTd362PcpTjWk6koKMl7q/Q8c8TXnhfw/c3NzpBuBNHEvmRz&#10;t9zzDg7ffFeYa9NLp2qSJcYMd1ErQqfund/EDVfXNQ07V9T8RSIAn7yPy1U5DPnnr2renu7efRra&#10;HUZ4pzEzFUUjzoyehX1B719JQpcsIXTba1ueFXqc0p2aSvpbbsanhfxnrfh+8SL7JHeWLptZSMMq&#10;Eeveo7K4t9dXUbLT7ZYQHzjsyk5IJHSvO9eu20DWYDIztZXdmhic9WUryeOhq1pjXY1GCDRk80gi&#10;VuNpwRjHHPNdSopWklutzmlWfwt3s7WOl1X+ytGhNlbMpkkBW4uFI3KP7ie1S+LNF08aToNvLc7T&#10;tE+7HzYJ+Vfxry3xDperXmuJBDYzB2mUTxkfd55OfT3rufGVrfX949tIiyzIYoYAMghTwu3Hf3q5&#10;Qty+9ursyU2+f3OqSM79qPUXOraJ9nkACaRDHKI+imPjBxWVrvh+ztIvh1plwS80+nPqF5G+cKLg&#10;5Td6YUV9Aa18DdL1PUfBVpeXz/aLiV4JogSxkMZyzHr0HWsrxVqOiat4z1bWbyKNrZJFtbG2VNry&#10;21qPLVmP8KkL06muaji4KnTik24qTb2v0RpWwknVqTlJJTcVZ62S1Z4doq6fHpCzXkqi2j1ICOKL&#10;gEx9M9+a+jIl0DWtG1iN7CVluCkrpDyI0U5Ayf4jiqem+PPDOt3Wm2GleENOg083ISZVj5EhHDkn&#10;p/WvTbn4xWFpY3Wmnwpp8k0jBYJYY9pyp43gfrXm4upKU4vlad7npYSlTjCS9pFq1ttz5c1DWdNs&#10;tI1eOy037OFuEiUSPvdvc/SuY1P4jX+m3SWb23nwyQquGJJXI6r0wa9B0zWrLStb1OO70+OQtLgx&#10;kZBZxk9e1cH4um0ie4m8qJku2QybiRtjUD7qj+Vd9BRlK0oXVjz6rko3jNJ7WOa8Z2sc9uzwKSxV&#10;RIG5IPXIqS6vjNoFgvmMLqNghA9emSfSuJ8N396biTMcrDyyHwpYtk16R4W0bUku7gSaVcNBKgUf&#10;u2+UnkEV63s1GKTe2pwRnzu6T97Q7GTxxJo0LpLawXPkwqGEvKsxHPFdJovhrwzq0EOvalotxpyz&#10;ruEUDbUdemfaqmg6NpVjdK+tJHKtvl4YZCVLt2Dg9Rmrvxj+KNudKsLWELDcs6741wQqMMbVUfWu&#10;JpzcYU07v7SO1SjCLlUkrLaLXU/Rr4f6FoK+E7e3tIfs8d8u6WVudqRrnIP0r8XfG/jGxt/F+v29&#10;qySadNdOEIXHGcZH1r77+IXxL1rw54Dh0uGALeHTUtdw6JHJxI/17V+Ty2LHUzBhZG8wKx7ZJA/r&#10;VcL4GcZYmrPbZedupPFOPTjhaVNap3b7XWx7B4W05bPxlotxLbbVE4nt/lwkmzkEnpjNfVnxj0yC&#10;41TQN+A86Le3smf7gyMV7b8QNI8OaV4Aj0qHTluZ4UUW7quXiKgLI2eo5PNea+KUsrhru5vgESHR&#10;/KTByXZ1C8e1cGKzJ18RSnyuPKnG1zpw2XqhRrQunzNS2/rseH+GNYiS/STzC4uZGkVz3BPf04ri&#10;/D+k/wBua/4lu0ZILUzGLY5yzEn3x6V0WlW0Iscxzb0tFHlgA5569PrWlEDHE98karDIrAKeqOvX&#10;P1rupSSdS27sjiqQcvZ3ezvb5WOyew0vS0ur2a/tDcvGE2KfMGFGAOOhrD0Pwpqmv2qy2SRG4WX5&#10;gr7W2juc9q+e79zctd+ZcEqJQ6AfxA10Xh3XdftLzzrKGZmTKMingjGTwTXUsHLlbU9fM5/rceaz&#10;g7eR3+oeFvHWiSz3MztJFLLiJkmDgNn7u0nPFdzp3xAmeX+zdYhiu4gqhzPyEk9iemPSsrTvE8Ot&#10;G3nurj/iYQ/vIojyu1e7+hroPGXgafxqZda0azPm29srX0Q+WPci5yPVjjms3pyqolHpdaWZvBNp&#10;um3LybvdHgPxIFndaw9sbr7PFGN6kg7dh5wPx6V5jFqxVIIwwaNXY+YR94A8V0fxI1rS77xJprsz&#10;eSIYY7kA8Bhwwz6Cvqu2+Evw21bw6H0611UyuuY5w/mxBj2xjgDvmvWq4unhaVJ1IytLqldI8mnh&#10;6mKrVlTlBOPd6s87+DGsXVl4k0N7aAgXsgtJD/eikOT+NfYet/Dazh8ZPdyLNdWthYS3KmRiQk2M&#10;RgD/AHj0rw/4b/DDU/C/jXRYtQlRrSC3ku4ZwMB12kAj/aBr7Q0vUtKtoNRhutSJe6cvGrjnEQJO&#10;4+mTxX53n+Ki8Yp0pJpwtdH3mTYSSwzhVi01PZ+Vj4l1XSbjw/ax3QVnnZNkrDq/nckivLtU1u6s&#10;II7d4uLm5V2XO3IQ8A/1r6C8X68szaiDt8qAF5HUZJwP4RXyrrNhqGrXVtqS3avAhAAXPybemc9/&#10;WvTyy84c03ueZmFoStDX+tWdyNP03ULu1kjulhuGJfy5l2pjPY074gaI9tDcK9qqYPmxTxOHVvZg&#10;O3pXnVgj6tdCSRpDLGxjUR/3R3Ydql03XVi1fbqBcx+WIwc8AnjOK9eEXzLyPLlNNO636lKw1KPT&#10;4Ld3WNh5gYrJ91/XANeZ+NPENpqd9NNbxbFXACDpxXtWsLYQ6i1jcxCRCu6M54KsOoNeAeLNDi0r&#10;UI4oW3QuwYSdR15H4V72X8rns720PDzNzVOya5b2fc1NYtre30+0DFZJRF5jBc5G7sfemWfw58V6&#10;rp7aha+HLkW0a5LhDtIPdSetY11qAmikkBBeNwUPqB610s/xh8Zy2ENnHr90kCjiJG2qAeMDHavW&#10;caqilDlvfXmvt8jy3Kg5NzcrW05bfjc83kjZyqygq6ZVs8HjtzXpfwk8HprmslZVItrciWZiMjaO&#10;i/ieK9Asr/SfFWiRWGqWUdvqsOPs12gwZieiyAevrX0z+zz8OW0rTfEt/LOlqNLljiuTIu5Z5JBk&#10;BPcdq8rNMy9lQqrlansl+p6OWZX7TEUpOSlT3b9OjPqT4b6bYyQL9ottqyw7o7XOHdU7H0Ht6V87&#10;eNJ9SvbjxNa3drBAZZg0bwqAkKoeFOPQCvOdd+JOpXnii7lsrg20enlUTaSS7yHrgdTgV77Nqmn6&#10;1oOoWVzf+VqCL9pyqj/SMr+vHWvhlQlTnFtfFZ+aPvZ4mFaEoxbXLdX6PofJ+sab5KvEso5m8wKe&#10;rhh94e1cd4B0bSoLu8mvtpYxukYc8bieM11Wt6q940E8CqRaR7Hzxn1zS+DrnRItSurTUdrW8wFw&#10;ryjgADJyfQGvpKTkoS3+R8zUSc46LR9Tj9VjtbCe5xDtJX7m4nOOhz6V5/LazXEct3AdjxyZDc4B&#10;A6V7bo8UdxJrlwZgwlidLU7QVxnI6159p1hcPo140CLuQtJKSwUcV6WHbS87pHDXjzb7Wb0OM8QW&#10;OnXtg1/bbYJ3wJYN3BI+8w+tcRpNl5skSGElmbCjPT3NGpXbPteMjZ90jHQ967TRtEuS8YgcfaUT&#10;fD/dk4yR9a9yK5Y6s8CVqlTRLS1/MrpeHTrw2l/bO0ZOCe6+hWprXQbAXUziQvGqB94wcA+3HIrn&#10;b/U7nU5XdseYcI27H8PBrvJbCz07S0tPPBuJVBlKc7d3IB9qJOyXd9i6fvN6XUdU3+QX3xcnfQR4&#10;dstPhht/tImklUESS4GMMf7vfFGiWV6Lhp7O6Ala33bO8i9GAHc4ril8OvZ6hCvll0lxsZTlTu44&#10;PrX3JqfwlsdLvNHtLexDT3ECW8RI+dJ5OufpnOa8PNMfh8KlF7zu/W29z1stweIxLk3tBpdrX2tY&#10;83vPCbtp1j4suYdmkQeXBGCdjTTdWVR6Dua7vw38Q7lr2zMekxeUFaSTcodGjPBDZ9RxXofxQ8La&#10;34yk0rwhosSjSNGgSFphhYxcKP3khPqT0rzPVfAN5pVjGi3Vq9vbr5DhZOUK/eZ8etfOUcTCvTjz&#10;SXM27LsnsfQVKE6M5cqfKrXl3kt/keqvZ+H4pL+50y0hitxEkmyUjCs54Az2rldW1XUp7V4HiGUR&#10;niEDgBj1+UDvXzl42+Jt3BctbWpXbNBHDIcBgUjPykA9q4XWdav7e8tLlbuUyjHlkMQAe2MHvXp0&#10;MpnKzct9r6nFVzSmuZJbb20Wp1XinxYiyoU1GSUPn91Im14T2BYYyRXADW77UNQBnt5HZAEjZfkc&#10;ntuatbxrcQm8jvWti3mpHJIOg8z+LI7H2rnb7xPcC6EikscgqCOPwxXv0aSUI2XQ8DE1vffNPS/Q&#10;9Mj8RJaiS2urYSMq7AHbeUJ74Gc4rM8C6Np+o6jqwuFYr9nkYbG2/dGeM981yll4ijS4SaGLy5uu&#10;Xzjd39etdR4O1YPc399NZMVSI7ynAaTPAB7HNVUi4QlZdDCVSMnHVM8yFskVwqbXXByN3Ukeor6k&#10;8AfBTwhd6KdR1TXbhnYMTBbKP3Z7bia87+IPjyw8TabHObJY7mFwjFFVWQdPmKgZBrzrw3bzzXtv&#10;DbahNbrMSGAJwfXg8UVlVq0VabpNPW2uxjS5IztyqafyOsgh0nTNTlURmWIvsWUn7xzwfau2urhZ&#10;fE73iWbeQsiOHx90IOMZ71k6Xp82uXn9nQW4nNsS4lxhRt/vVQ1y5msNVvYzmRU2oxJ4Ukc4HSuS&#10;fvyte75dfmejSfLHbS/Q6PxBEIdM1iWOyYtNIXWZvvv5nbHoK878IvJbXEMx3qYoGzt4IbNegaOt&#10;7rdzaxAPJtJO8dwvAGPSrMPhy5sddm0+7VVnZPMjPp3XPrShFW5eu/3GzXvKXyOr8LQ3Mdvq905Z&#10;ftLEJgcrj5mb8K0BfwMr7IySnJz1b/61bOtyvZ28MalGby8Fgc5J+8OOma8/WRiUBQAovDA9/eu6&#10;nC8SeZJnSx3LRh2OC2c5PfPQVvWlmzi1tdqtJdygs2cYjTrk9q5bRkkvbqCHfwWK7QPxPJ7Cui0f&#10;xJDb6te3bbZEgRYYVbvzzj3rnxV1GTitUjrw6Upxv1Z6xb/DfwhazwR23hq3mllkWPdLlsmQ4Jya&#10;8p+O+mXHhyO5tTosNjPay+WQiBSAf5gjoav6v8UJbV7e5glAdHEiAtjaV5z+deE/Gn4z3/jWa6vb&#10;64D3M7L5hHGSowMAdq4ckw+MliKc58zinrdm2cV8LChUjFRUmtLJI8ku9evps77pyp9GwPpXPyah&#10;yxMhOOue9c8bh3O3Oc4xV5tFu2cqxCAdc8V+h3Z+dtksmoKpIzkevpmtDw7c/atUtIycK0gz7AVn&#10;nRoh965BOeRXa/D/AEuCPVDKzZWNDkHtngmpldIumryj6nsGpEmRYRjcgUZPGSBzzU6w7FbGcsxC&#10;gEEj3/Gsl7rddM5k3K5bJxjoOuPT0q+twgICHDYw2RjOe9edNHsxOp0xjFBqcygHhI9/Y9SefTiv&#10;le5tjqd9dXDP5cZlOG7EZr6Tv7owaKIjII1nyGAHBB4H5V425AbyIPuJwQMDP51lS+0ycRHmUU2Z&#10;CxJZoxTC/wAJwdwb3qjdzodw8sLnnGc1JqFuYpOMlJPXg1z9xcLFvDkk5xW6VzzqumljrNFt7i+u&#10;Le3t1yzNgn+6D3r6F0fw9ZaMVEirLI6cM3XIrivhlpa2tl5jW+6WVd2Sei9ua6nUr7z5B5jeWq/d&#10;3D7rD0x2rxsZNym4rZHoUqVoKT3Z1Y1UNGgVQpDY4OB9TX0f8H5EGloWIGJSrBuwY9R796+HrjxC&#10;iRN5oAfdyAfmfB4NfUvwr14T6E0wQnbMxbHOCPSvn8zw0nR20uCdmfsn8CPGUVl5Ev3Qmdqjutfd&#10;1h440S6g3reooC7mDcEe1fhh4K+JS2CRYlIdiASW5I7cHoK948P/AB7uYJAksv7tyT2AI7Yz/hXP&#10;knEMMFhnh6+Gm+STcJxdlZ9znr4WVR88Xr2PtX4z/EO3u4LO0tJQYvPDO5GNxX0z2r40/aI8VXGp&#10;yFslnSIgMvGMdB/WvC/jh8c51RJYto2NuG4kEGvAtR/aJtNeijtXJhnI2/McBvxr814rwmY5vmEc&#10;VGjajBxtG/SF9X954mL56UmpS2W3qcf4g8TPBcSL9pbZkKRJ8y7sc8HsK8x1G/0q7LGfS7SQscE7&#10;drHPPVeldZrV6kxP7pieRnHyjjnmvN9RsbWeVNhBPG4A4HXHPfFe5h5uEY6tO3Q+Vrz956tehi3/&#10;AIV8LybnjsJV2nG2Obofoe9ctc+BfDMhwst0hYE8Mp249c9fpXQXmm25jmUK4YNnAJXj1+tYtxp7&#10;BtizkkDK568j1x1r1qOZ4iNrYia9TCOMqxWlZr8TBfwBoRZtmrXisRxmEHGPU5qH/hXWjPHgeIJh&#10;jgBoe/rU6WcqsFF1LuC85O4E+mc8UNFcr5v72Q7l6915/UV6P9rYlXtin9yOn+0a3Sv+BUT4ZaSY&#10;wV8StuAIYeS2MirNt8KtOkYIfESqzfdUwn5h6g0iz3ikMbxlAHKlcZPtVG3vdQ1LWLGwF2wR3y0g&#10;QblReWxjFd2GxuLqqT+sqyV3ptb5Hp4OvXqW/eX+Rvp8KNEAxL4hK54I8ocfr0psnwo0XIKeJNyD&#10;j/UkZPbBzXpXwS8Kf8LF1rVNO0q1tbSC0VpXuLlDcOI16s29sDpk4rxHW/Ha6bqV9Zvpmn3UVvcP&#10;Es1uDFvVWxlSpxg1y0c2xFfG4rCU8VetQjGVSGl4qeqv6n09TA4iNClVekZtqLfXl3Oy/wCFa6XZ&#10;glNdmBAzxDlvcjnmsS9+HenSJ5jeI52Oe1vu4/764rUvlIn09oLqQW99aLNCv32XnDKCcdD7VGIb&#10;nEY+1yNIc56DGP5VlWzTGUkn9Z1fdL/I+YzGvWot2qfgZsnw60CMgvrV43A3ERKBk+nJq3B4A8LI&#10;RuvtSkLAlUCIpOO5JIqdtObagErOCecdQw6DJ7UQ2ZYACafeBtwGGCfY+ntXHLPMY4v/AGyXyVj5&#10;avnOJu17dr0Rah8D+ES+WtNSdVXI3OqDP1AauusfC/gq1lVv+EbknGzP764fGPoO/pXHro8Py+YS&#10;VwQcSNz9c/yFbemaNafM32YYGOrZAB74rhxGdYnkf+21trf1qcUs0rtte3m7+bPSNO1/w1p+023h&#10;zSoeMB9nmv8ANxjnv65rcn+JThHjtZpo0TaRHBCUUev3VA/WvP7TT7CIZGzOfvBAeCO4611Fg4ij&#10;xHErZBDADblf8PevmMRiHUldzqS/xM4vbznUd53/ABO8sfEEUweeVGWIpnLHLbh7dq810vxR4aia&#10;SSS+dS7FsFT8hzwMjv61j+N/ifo2hZt8PNdBA3lIQUViP4j/ADFfPVz42W+YOloIWbLSEfdLMeqr&#10;2Ffe8N5NiZQc505RhJKzelz7rJqNRR5nFpPa/U+4fD/ivSpor2S1lkmZAp2oDhSBjPOOtfQXhTUJ&#10;SbecRqqyN0bqxPbjOK+PPgSwk+2sVGCihgRjaRyCfXOa+uLaU2yK6tsDMC4Q4U49CayzC1GvUpq+&#10;lj0a2K9jUl5H1/8ADe82XEcbk7S24fXGMV+kfw2v4JoXUNyQp+uM1+OnhDxZtuY0VyrAgsfT6V9s&#10;+CvH0vlACc5jGcocn8a9PIcbSpVf3mikrX7G1PMPawTir2Z9/Vw/j+9tkshFIw3ZDAdxjjivNdO+&#10;J149qj/aAVxwxH9a8a8ceMrszJ5YkndzkIDk819LmePw8KFTlrKbaslHzNqtdqKaW/meW/FFyn2l&#10;lYsCcqB2Hb8q+LNeul3SyPHjudvJbB5zX0Z4o8WxyNMsjbXHykHnAPUGvnbxLLFJJ8qgj5sqP4sj&#10;qDX4/iqkZVajWzZ8lm001vc8r1W2nhjSb7HIkc+QruCN+DkbexxXn17IRF5YyJGTOMY5XBwfQkV6&#10;T4ln1OfT7WGd7hrRTug3ghVPfYT6V5RcX0rStnDuoPPpn+tVCraMdeh8vVqXsr2MC7Zf3ZKGNth3&#10;ZJxkcZA+vSs3V4LrTpo1uoJYXKBwjggvG65VsdQPetS9XeN5JaR1C8Zzxzn86y/EWpand3Mb6k8k&#10;kixqsTScfu1+ZR+vFDrPuTCvJdVaxzks0cpbe5VWAIx1UMefzrOLuTwSPLPI6jIGf61d8wFV3YLN&#10;jO4E8Dn+fFZhS5kiEqwTSRRNmWWMEopPTcegzW0ZNpHVPENJO5BqNxIInSNgUIUM2eQSM1kvqFwx&#10;BMrZxjJbHtn3NHmuxfAwGJIH9arrH5pACgsOSv8AhVxb7ng1MXVrVtJys3ZWbJvt8ohBEpLKGAJP&#10;K4PFVHvJXf8A1756g7vbNXGtXg2+ZE0LKhOxoznnoeaymmQM24AADqOhI9a15Xd6M7cROtHlanLR&#10;Jb7mvp/myyW8jh2VpFEkgzhctjP1xX6F30njSW68Q6i0krImjRWel3LDMU0LcuWXnJHSvz+0G7nS&#10;CaMO6xSSI0ygErtU5XB7E1+23w8XTD4e8HWSXMc9pfaM5haT5vnhOSvPfk19RlKbi9T9p4CrTeHq&#10;Od3pHr5M/KX4V6ZpM/imzsNT1WR/OmWOJ4wdolJ4Dg9s8V9Y6hoviWx8ffZ72Nxpmi27Oz2MZlRV&#10;dd5yQDy3Ss/4uav4bi15IdV8J2mm3+jL5tqY3Mb3PmcoJAnXJGfasnxD+2H8Rj4c8SDTvC9rZadq&#10;U8emS3MabjbySJgRqT1YjoTXsNSm1bqran6DGoqcN763tf8AM/K/xxfwaj4q8Q3EdssSS3s0ixKM&#10;BAzk4x7V6Hp+jadcaDAsaMt3v87zHY7VWPrx6H2r6W+EPwnSPTfF8mv6PbQXkfl20M9/FkI8nUgv&#10;xux0NO+NXhvSNEl0G30/w/d6eBapHPPMcxXTMPmnh64T2zXoVcfF8sIr4ba97HjQw0oKdR21fbuz&#10;5NudXtWlhH2HzTC+55V5R/wNM1KwN+0dysAsknyI2fKqSvBxXsfxr8FWfhbVbLTtF1yLVbWS2jne&#10;4VMBXkGSoHoPWuE8S+LNb1fRNF0y7iQW1qzmA4CPluuWxnHtXRSqqpGMo7M25X7yf5HSeM/iQ+r+&#10;FfDHhxrL95pCsPtIIO5PQY4+ler/ALF/xEubDx3YaRYWQefUyIS4JAjVcsSfy5r5PsrKM38cDSSv&#10;KV6Eluey+5NfQf7MzWFt8WvCYu5n09ftLLKxBj4xjGT0B6GqklyTXlc1pylzRatvZ9T9ZfG/7U2k&#10;+F9YOhawkVqttGJXu0QlZvVFYDOTXUeAdA8BfF3wMNU1TUr1obmV5Ps0dwyhEiYgQhU/M555rifj&#10;N4I+EXjrWLTSbu4vDDYxGd5rZlGDkAqXwcggVj/s+a/8NPCN5N4c0dbiSK81GUxm5kzIE2gEoQqg&#10;9OnWuFxg4q1+a/yOpRfK3CEoOye1m/vOg8IfCr4d+LtRl0nTp4pNAj8QxS3tozHdOEhzGOcMFDHk&#10;c17/AOOvDLfD3wtYaL4VuWlscXDJaNLyEB3RxpJ1Cg8Eelfjt4t8dWunfFPUf7H166hiOpSxDYfK&#10;8sLIRsGOpPUGvpr4ffFK08QeJrrwfqEV1KX1hWgjEjNL5LoCxY/3RjJ+tRUoySWl7q9+x18nNUhJ&#10;1Hyx0cWk7tdX5noXiz4R+NfG+iNqXgvVrjSzHalNf064kZXE9uPnERwSWx+BFfJv7SnwB8I2ngLR&#10;vHvhPxc17FdSR2+pWF06eckxGN6hQMFSMMMe9fpZ4g8aad8NLnTHk1UiBLfE1ouGubkM5A3Keox1&#10;J5r8+P2rPgRfyy3XjPwp4eEfhjWJYgtvEx81bl/vOY/4VY+lXhnaa1tYmrOU076xfwvv5O5+Z8Gm&#10;Ik0gmvcggkhRk4HrXTsdMv7RSk7W17CFC7juilA659Divrv4z/sUeI/h/wDDzQfG4nW8gvEjF/bB&#10;fnsjJ9057r2PvXx3PDaXaIpURTBDiMcZIHGa9KNSM9UzznG10rPV7O+zPZ/gR8L9I8ReJlTxNPnT&#10;zblRLAeFckYbj+Fc8mvv74oaZ4NbQtR0Hw14duby7sWhjtpbP50kiYDc7Y9c1+YHwd8eS+D9biur&#10;22Etv9yS3Zgu5T1A68V9r/s3fG7VtH1LxfqNv4Nub211DesT2ylktYkDbVUdgM1jXpSbUr6Kxvhp&#10;x5VZO7vpt953lh8TNT0111rwteXiWvmwWMWkAeY0rgAEBT0yeBX2hdeP9V8AXUur6no9tp+k6nAo&#10;u0lkBn+1lcBivI9q+N/2WfBnhf4ia3qWnQS3lvb6XGt6t/DLskWYSbsHPRuePpWj+0Hpmr+L9K1z&#10;V5pnuW8NapFFHbuQ0d3CSuWUgjLAda5pwtOK1WptLlqNp2asuZa632PH/it4a8RfFvVNL1zTtIkj&#10;lvII7c2iR4Z5IXI3nOAAy856V6/4A+B+p+AvFlxpstzHpM72ym485o7gvAy5YYbg/QV36xN8QvE/&#10;h+xfxTeWRFuJxaKFQrtGCilAoAA+teg/H/wT8N5PCniC+svEqy6jpcsO0SXTSzHYNrREnofTFcla&#10;cnFRTsrnZzwhUhFp3a6Juz6a9D550zw/pqeJpR8KNKjnOp2csWox6phYyY2+ZoSSNu7uORXx1of7&#10;RHiDwF8Qp/FWm2lla3W02k1iiEp5aHaR8xJByOTX6Y/Av7Pb+EPCsc00mpynVmktLWyjVvJRwfmZ&#10;1+Yrg8j1r87/ANrPQ/Cx1rxPcaY7Q6lJq37+3ChVjG1vMzxxluetbYSUXNxkr3VrmOIg7Tilolez&#10;63I/FPxM+KfxY8T6l4t8O+Fr+EwpELv+zhK0KFBt3yEk8nqR2r7Y1Tx7460/wdY3FjpqW2sQ2Hkz&#10;yg5a9HH3AOCBnrX55/s4ftK+IfhdqUbW105s55lN7bLnbPGPvK34dDXt+m/tD674u+JN/L4f0VjY&#10;3aullYsDMLfcBuYL7EE46V21aU03aEeWKvfv6nPRcfdTv5eXyPVv2f8Axb4Xk8JTQT6xdx6pObg3&#10;0FuDuuJN25Yzgc4z2xXP/Djx0LrX9R1bTfhxc6ndrdi3s7VEby0EQy+5zhc+xOax/id8LH8EX2n6&#10;1oOs2kU5ZN8LjynlyMszDop7YFfUPhP9oCw1n4W6/Z6RPFp1xJBMYo1XLxTxjJdGHcnkVzzs7yir&#10;p/h5HTeSSS1f6bXMNvH3hHxb4m+269qZ0i/MawzQxL5Yswh27GH9/tWL8TPhl8PNH8bRXHhzT73W&#10;9QisS9zBrTefb7zgpLhgNwwenSvjjw58NPFXiXRdY1OESNOJUmv5pVzI0jHIUfXrXb+GvGvjC58Y&#10;aPpl1azG/nuI7MTzKV3pGQQFJ9O9N0rc3LPXqaWT9m3JqKVlFbH3j8WPEdjeeCPDmlIPJ06a1MV/&#10;pNn8pxkMBGo9CuRivDvjDq0ereGPhrdfDrSr2TW9ORoVntYvmWAceVIy9SGGcGvoLw18CvB8vxJt&#10;bifxrPHcW9vIZbR9qp5kgClVc+3TFegfFeKw+E3hLUde+HmqaXYC1VGfTABcNcTIwGAAdysw6+pr&#10;CKaSas/I5XWpRlThGMru8k7NJ37ux4x4B+OWpp8ZrO08PaXDqF1qWkQxatKzBHWSJC4IPYoeDTv2&#10;4/DfhW/0rRH+ICSRalhmtNT0hA7SRE4ZJA33gmQa+Iv2cLr4n+JPH3iDXtA0+BNQZ7ia+adfIhh+&#10;0/My4OMMegFfopf/ABB0HwPdaTceM9YtLsRxKEhu4gyxLKcOIUOS2O5Aq3D2c4Wbv5MVWnG91FaL&#10;b7T7fI/Fb47/AAw0TwNr6WWneJjrlhLYxXUE6x+WyNKOEfkjI9q+49E/aLs9R+DGl+GrbXIbfVor&#10;Fo5HiG2VUXjY7nrkda8i/ao+CZGt6nrWk3E1xoOpSpcabIkR2uJAWeMNwFC/w18QR6Pfs09zYafc&#10;tFbr++YIW2Y4O7Hau+6rQj7225g4um0+TR2avv8Agfpx8PPgd4mu/At7cayVbS7l4zayWz/6QTww&#10;fyx/CB1NN+H3gi88L6kItTjF9Fd3kkmntcbSjeWNwGTnDnHTvXN/Db9qeykPhazi0m7vZrWFbb7H&#10;a5LOVTaBjpya+k9J8C3Xi7wXoN5PcrZalJrDR29lNIoMShshmxnBA7Vx1FNOV1a52U5pJXkn2a/I&#10;7e9+M9j4R1bRLPUL9byDWpg8Fk8YP2FiAAGLZ+XNetan4wsfF9lqOk2ep6ZavFcI2oR20gUtCP4t&#10;qAc188fG34E+CdT0SK+snvNR8T2ssduw0y43hWz8xaMkjvya8P8AH3hjQfga9vq3hm7kufEN1ap5&#10;kd7J5mBL/rI9g6t2xS5IySSbu+hlGEZNSSs03Zvy62MH9pv4f6lc69Z+H/DC/wBuRqFmE8SjzIyx&#10;x5bPuwQPU17/APsofswatGt5PrXjDUtG12xlMVvZwumyFWAO85DdR3Br518J+EPi78NdEm8cz6Ck&#10;mlXrIbu3lf8AeRrK+RjPzL1rjPjN8ePEmv8Aia28R6RPNYxpFEzwWhYpG0HAWUjg9PxquSTShHl5&#10;e50ycprSbvy2ctG015fmfcP7Yvx30kfC+XQpr6Nte/tFNPvY2RfMkjtzlmY9Qp4r4tsvijqWgeA9&#10;JudL1q602/01iVRBsjmD8r7NjNeba5pmtfEfx3pN/rECxL4gdZIrhCFjcgBWPseOlfo74g/Zn+FE&#10;cWh+HNa8W3Uct2ZWiiZ1HlYTKMMjtwOalqFJU4t8zum/yKhGMFJNWTTsrN+fTofk/q+tePfi/rEl&#10;xPZXmp3EEYadoV3GOMn7zAV9pw/DfRvDcvh9dJgY22oyQ2mpCI7m2kfM+T096+L7+68U/CvxR4hs&#10;dF8QeR5E727XcD7ftMan5enXg9O1a3wh+MerReIre21e5nk0+e78y5iAwxB9COevNddWE5R91rlS&#10;ul3MaU4xaTvdu19D9aLWB9J1qC9uUlj0CKBVjjiywiRTtXd6k9SBWH+2Hp/hXVdAhuLvV0ES2qva&#10;RhTvt5GI2ycc7W6YrtPgf4Q8RaneHUbbUhcaJLt+yxX/AN3epwAmRg9OPes3x34b8G+NPHFm+r6t&#10;bwGxkCS6VuBil+znqSOPwPauCnLlkn5/kTUnH2+9+SDvbXfuu5c+HfiTWPEnwwWK50R9Y0+4sVt4&#10;45pFCseg4POOM15NrHw6vtNuLPwZoumXdquqt8l1BuiSEkZKyZ4+TtzzX1Rrng7V7bD+FbVFt1hM&#10;FvBblI44VA4ODwce3NW/h54+n8T2GveHtXtrmWWwhUh+I3eZRztI6YNZS1bV35di6eIcIyqU4xav&#10;eS2av1aPmn4bfBrWPhj4uudKluI/E8kZju7mYDaYUI6Hd1zXSeP/AIfL4t8Y3d74XsrOzv7mxQJE&#10;zLbrCoHL7VGecHJ6msj4MWfi2fxX4lvy15d6ddWKr9sEJUm4WQp5Sk9OByTivqLUfhdo3iQeGJ9W&#10;srmx1BbaS1E8TmMjC7SMpgHnkVnJXd+7v/TOieL9jKPNO7UOW6113vynwz+yL4U8E+ItX8TXXi63&#10;W6uJrxbO3SVtzeZEpDsueoJ6V0Hxp/Yd8Hf8Ibfp4f0CVPE017IYbcyFf3eScDt05Fcv8KfDul/C&#10;jxf8Qor/AEPU9S+wTrDY6mR/o1t543b5f7pPdu1ewH9pXxNrnimxfRvDi3dpZWbLPJE+8CUZAcN7&#10;1cpTjPmhLb5feU4zqzitXB73ta/l69T8rfBXwINvcvqmo6zHZz6UWknsiuZN8LYCk5/iPGa+i9Y8&#10;bQaVostyPBN1DfXE7ytPNEzxEoPl2uRgj6VzvhX4ay/EH4gatZ6jezaPLcCa6uC45Yb84I46noRX&#10;2Z42+NdrofgbSfh1q9gt5PeXYtbS+jAZVg34BIPO7BwDXbUrOXJfVtXt+mhnOmqTcYQ6q+vfS+p+&#10;cqWXiptU0XX9Ps206e8cWJkU43Tzck/7pHeuyfwn4i03xqtt/b8BvppFhupZmKhN6/Nz3AHT1r6h&#10;8faJp3hux8PaFLHJvSaMxXLnEaqRs59+eK8k+Ok2j315oJsI3k1l0VmuLcE7DEQOozwPetoVHKSV&#10;ktLdznkla6fU9L0n4V/CLwXp0iyalda1Jc3CrPHswqljgkAY4B9TXoFv4i8J/Bvwt8RWsNbVr5TH&#10;9j02R9xk83DEBRzgA81zfh7xJa6r8N/Emn3VnGNRhnS2lkh2/vDLgiQEdx1Pevz/APjL4NuNA8SR&#10;2q351GR4l8qU/e+bgrJ7iuaMHOTUpPcpu0HZO17a29T6d+Fnxym16OCzvIrf+07zV45obaCIJ5aA&#10;EhQO4OOleoR/G/xdB4h1a48RaxLo06X0b2ditufInVflO5mwR+B/CvNP2bpPhzrGreKde1+8Nl4h&#10;sEjbSo4v3aLLHHtLbDwxJA4New/Ey0vb74V2uq+L/EcTXUVwZLWJkUSuSfusRjbx0FOpGKk0o7pf&#10;L0NadRNK6Ts7Xa3/AK6n0f4y+EOqeLr/AE7xH4M1iwfxFBCl3dQyL5cdxGR8qEr3PQV8laF8a9D8&#10;X+JtSuviPZ3OkNbt9luIIlkMXlQfKVyeFBbniq37G/xt1NvHmr3gtbm6kOlrBDHAchVibhnU8bex&#10;Pavr6W68G/GXRvG+naZYxabr0wIne5iyxCtj5cj7pbuKzmuW6a10FTqSpTbldw5bKSSvG76+R+U/&#10;wl8C+FPFXi3xbZt4iFlaNdOdOLgHfGzdy3oK/SPwt+xU2i+INL8YeGPGP2qPT4QJLW/Q5cAZwjZx&#10;jH3c1wsf/BP2z03wVcNqniDTI7y2PmW15bbo5Y53ONsjN95PYV9JeCvCGpeF3ufCeu/aNR0y70tr&#10;iPWklJImVeY8r90DqozV1qt3o3a1tQq14zj+7qx0vdJXvbVrpsipeeIbLXX1PV7hpPJkAjitnbCm&#10;RBtzg8ZzXz5408V6h4FsNH13W9PWfyJjIYojuuIIycAn0GK4LxX8Bfir/wAK20LxLcawLmziuTNN&#10;b25KyxxlsRykjhveudv9A8Y2GreJvOD6mIrKMyxyPuEibMuQW4wM1PLF8rck/wALhRULNRldax72&#10;stj9BNI+MHw3+LaWGh3urpLJFEl5HEjAMHA459R3Ffn38Z/iHp2tWer+DL+3t187VRtvpNuY44jh&#10;Tx0rzz4GWejxeI9I1OOF1nvlaARov7u32ONykgjJPNd1+3t8MfAXhldN1PSdDure5vIyZJUcrGzj&#10;knDZ+b1rdQXtkru/frc56NOFBqCvaV2lfRW1f3mt8TP2LvD/AIE8P+F/HGjahJrENpe2smpW8qhk&#10;aFyOUA6gHrX2d4+8I+Itf8OXNx4emGilrUXB+xvsMkMg6SxjAHHGa+Sf2QvihBqPhu303xBrRurV&#10;ZvISzOfMiwNycDqCcYzXq3xx/aw1v4e63oR0LQxd6hPZG1uVnj3QyIW+UDYR8+f4RWdRSnUUG7tP&#10;1/MTjVjy2XNq3dqys+mh83fDz47eHvhzc6pc2Om+cReJDM1sQTLsHLv5g4JPoK8x/aj1TxxqD6d4&#10;sto430+dxPHc2mSseTkJJ7ivNxqWq/Enx9r8mtxQ6ELkmTUI4Ixaxwqox/qz0OPxNfV3hTw34wj+&#10;G3jCz0TTY9U8OabG6mbfh2Xk7o0bOcDk10NRpSg931T9DSfvKTdo3sr/ADMLwh+2t8Q/EPgy806b&#10;QoZkjRIbq7RiJZkH/PNP7y98V9OfCbxH4hFxFq9nrtnNBcWi+TbzZZ94HAJXAB9c18r/AAH/AGTN&#10;b8ReDhrWo+P7fQsym50q0OySO4yfm8zBDKc8Yp3g74haZ8O5dQ/tOze4tdQuiftEH3IWi4O3sMms&#10;6jhKdoWuuiMqUFyTjy6faut2dD8U/ip4h0jxDbf2l4Xso9WuZikl8QNxVugVh3rufjTqUXi7wXoj&#10;6bpMs2vwbfIjY5kgBx+9DHsOtfDmp/EPUvGPjO1uYILm+toNUjkijk+ZipYDGPcCv13PibQ/Gtvp&#10;UFnp8lvdW7RR3LCHyzFBIQrRsfU9qdSnyKGmvU1jU1T5XZPdaW0K/iHXfFXgrwRplzaW9v4naGxh&#10;F5Hu/eJKw5EYUHdjvXzjqt58QvG8A0uTwgLCwniWeOR2WJ9uclV9foK+1PDPw4Hw11LVH0u1U6dP&#10;iSSOWVpJgzdWAOePpVfwbqOvQPrerf2XbazpkkrrBZFfLuLcL1bcegHUgisGtUmmc8MQoqUoKMtm&#10;ndK7fT1PJ93hjUPhimkJYwwX1tc7Lf7QgheZ4iByzYbBJxmuYvviV8aPAuseHLLxdqujvps0cklp&#10;HacPH5a/KNx6kdOetfRXii78KeIvDct/qt/Zaf8AZDm2lQZWOSPDnd1OTjHNfk7+0P8AtAeKfihr&#10;enaamnW0Frpe5g8YI+UdXLHpnHSnGmm7eW5dJuq9aenPJyUtbN9mdzdftD6ne+NZPEd7LaPdRwSR&#10;fZb6IPG8WcDB5+b3FfRWr+KPiB4x8AWemJ8KW+zCdb+0u9LiyMo2SjpIVPI7gmvhXwj8M9c8Yana&#10;y2unfaIljigEUhWF5Gdvl643DJ5x2r9j/g14w8Q23h+7tvFRi0i90NZIo7eKXAKQx5Rz67u1TLlT&#10;ik/U1xTdOEWoJ8trLbTysflp4g+IGualp3iOXRLBobmNGVhJGIhHGvEiLjjIr4f8IX+ueG7xNWsZ&#10;vJvg7eUJAOVk4JAPU+9fa3xf8CeOdN8OXWqw+IrefT9Zml1WaGPHmEzHJ/SvDbD9m7xV4n8Pr4s0&#10;eY3FtZbBc+a43RnI2hfXPpXZh6tOMHdq0tP+HHiKU5OLSu4+fnbQsJ46k1J9Al14y3MyvL86ZElu&#10;WONzL/F9K+5PG/gq18a6N4T8P+FdMm06ZZYrmSWSMRqCvPmEdeTzit74d6dp9hdaDrVz4WjklZTa&#10;SSNgwOyxhjkHuK9Ck+I0OteKZrmKIQQuq2sflkDyyhxnj1rkqVtY2VrMtU5XkrX03vbXazPzZ/bA&#10;17xBb/EOTT7iYpHDb20E4ib93Kyrhm49a9O+BfxC074eaN4msr27j2ahGW8iQEqy7ODkcYNe3ftQ&#10;fsuNeatYXWjxKXS0kurp5psmYRnLYVv4hn9a+ePDvw/1PW/ht40kt9JjvZFvIRbzkqhiG351Rm6h&#10;e9dHOvZwjtZ6nLBxmnL4k9jn/BPwffSvAfifx3cLZXEI2m2jjmxPCrt/rFA9O4rmPgd8QYNd8V+X&#10;fwPe3FzkOJiZHkjQfKodq2/hP8NNV0q91PQ/EFqNtxabwzTloIIzySgHys5/HFcZ4FhstI8fbdBu&#10;Y47e2uWjS7mTzABKNoLD2J7VUmpe0V76aMuMZLka0V9V1PrXxB+zVfaboms6i2qjS9O1GbegkdGS&#10;NOjCYk5Cj0FT/DD9raDw7fwaFrWrq2nWUHlRXNuxMcqx8AAdSD2rxrWvCPxKkg13RtRivtXtjNts&#10;GRXeGV5BvIQZGTyOBU/wd/Zjj8W+AfHMptGj1rSirLbXimF1ePllRjjGRkYPephyW9+d9rW/MzqJ&#10;WaaXzXyPuTUvjF4Ku7K01GSya+gVzex3BtfOW3IPSX+7XC+MfE2ieLNI1fxEpie38vEkNiVQNt+6&#10;7KuCMV8MfCD41t4b8Ia94fupUgWaWRCDyw3HB5/Suq/Zo/Z98f8Aj/T/ABrJ4Z1q1t9PXekz3m5R&#10;KAN2FA7471s6CSleVrPTzHCUYe9otO+x9xfs86XrPxB0qW3t9YhnSKykSS7mkO9XYZWPHO0D1r2b&#10;xXoX/CF6N4d1HWEj0efTRh5LNVZ7ssCuIyRlj3Irc/ZL+CHg7wb4G0+Kz1CW5vdXjP2+ZJim6QDB&#10;EY4IC9u9eR+Mf2jYfC2tS+GvFkKX6addlrC/kUucEYCDA5fBwcmuN2lJ8uqexEK86tWUYpcsd1s3&#10;0dmz4yv4bD4nfEDUH8S30cFtNbSzaesh2CUr9xWLdCe4r6O/Zft18AfETTvDuk+KrR9LvdOm1Ce1&#10;iK/urgfKVZj+nNeH+N/A03jrxba22mpbvY6xOWcxkbrPPXJ/h+leF/HD4Dw/D7xSw8K6tc3y6dAk&#10;8z5G6KXODyvVc9a3jaSS5raaLodNeCcZR5VrF/cfoP8AHn4AeD9a1u8vYne+u9RYMVjeESQAcPgE&#10;ZIr174WfAD4UaRpNpbaUmy8EZjklMrJLGxH32Unkg1+VXwX8PeIfHWvW0kWoXsV+GBuYtxjV4m6s&#10;mMfL9K/ZHw98KPCtpo+mJrdyCIEeOJlcwyyMwIOXyCTWNWMl7rlddnsjnrzUKdNe1kpdHFLmfrY/&#10;BbxvobWvxR1LStQ8UvdwnUzBJfsxlzED1OeoHTFfqXof7G3wgh8M3OrS+IEuGkjVoL6F2D2zf3vL&#10;Q4OK/On4u/CGDQxf67bX0F5bTajcQJbq+94NrEBt3cHFdL+zv8U/F2o6xoPhixijNvcymOVnADMi&#10;jcVye3FdEm504OEtFHVbG7pu7Tly6p3snp8z9DPDfhBvEHwz8X6VJ4ou9Vv9GuD5P2gHybiJRlNu&#10;eeR+tcB+y94zv08LeJWMyWBtJLmKeHABBC4U/WvoD4oeHbnW/h/NqWg66sOo28kcEqQNhFCHYyMq&#10;9Svqa+V/Ffw58WfDWbwt/a9lBqXhzVLkG+nt3/eXErDdmTb91R+tcsbWkr9UFKUZxknLeTSi1rdW&#10;/wCHPnn9mLxKtpN4+kl1u7hvJnfy1jXKqCxPmOT6+ldh8V/DnjDxTqvh2/k1SS9+zRqJ7a0Jikgj&#10;HPmMCQOe5r23Vviv4I1rxbpln4D8M2kTWlrLNqBaLakzR/cCk/ewfWvtvwJ4o8D3GhanPqD2Ca88&#10;GbnzCC2D0HP8IHTFaVa8lNS5UtNn6GqmoQ5vZSld20tdXZ8W6ReWWteKPCyveX0NtDZbxIUKKJI+&#10;zHoxNZn7ZPxv1IeHo9EspRDtb/SWiUqzqehYds17dfePfDfjHw5qmm6drlnY3GnXLTQsfmPmW4J3&#10;ISM7D3rhvgn8JrjxVpt3q3i29s9Tt9XYs/mR7WikQ4Cq3YYrmjo727adzVuFueaty3tfu+x3/wAP&#10;rY6f8HNJ1D4f6La6drMMEc86nhbrZywcnJJbtXiGi2vi74l+MtU8aXMo0HVbe0hgk08gNuWA9c54&#10;zXM/E34oL4E1e/8ABvh1rq8ub3ZaWyykIsO8AfeHXrgVTX4J6nosF0bTxxIt1CgXUHyZF81x91WP&#10;NNJ8t27c23mXRoxi5tSu5O6dtVfo7nV3Wh6Frfi7xrPFMt3rlnaQrZiNsoi4ycAdWz1qX4seMdK8&#10;X+ANI0fxFf3UOowuh8uIEGIA4ZnUfeUD0r5A+Gnw38ei8vr/AMLeI7Q66J5o57R3HmGMHAdQ3XPp&#10;X3x+zj4pl8ZXOsx6z4Zhk1zRbT7G8kyKHMvJZdp6nI54rWVDkknGpeyXyFUrJQvKn8LutvQ+jPA/&#10;wB+D3gP4cTXs1jY3tqYhcf2jdIrShpBxhiMj2FfKfxE+Cui67pkOn+DtUW4aLN/JMZdkEJ+9hs9f&#10;YV4n8YfGni/4k+KNM0Wy8Mz213ZXHlXGnvIyxSBDy7KSAqgdzX118ZjcfDPwjYX+naTZLd3Vukc1&#10;uSrRyHvs2dcCpqKacGrXZyYWm6cpe0rylKd2ovZafp5Hn3wM+KviLTtD8R6b4hnkvbjTCbi3Dnqo&#10;Hyqpxk15d8e7e+8TeFtQ8YaD4eufKaNW1OZAd0Uw+XaFHAUdzXvOjeH9A+KGkeGtYSw1G0a2JS6e&#10;1B8+VVHOccFFPavEfF3wo+Ktva654f8AAXjCPWfD9+ss06Ntt5YXbgwsSTlvxopv31dpa7G83Tjz&#10;NK0nu32MPwz4KuPDnwdj8d/bbe/mlhVntmtQYVRuAqFQCCO5NdJ+x38HfDHxaOva/wCJDMdUjIih&#10;t4HNt9lVeFfK4yTWl4U8UfE7/hUEfge08MqgtlSwla5jC7SG67+hA9RWZ4W8U+KvgFqOj6JqunWX&#10;k69cxmfUYWMgCjAwD7ela3u52V3f8Dnn7VwlD2iUm/c9Lo9Zs/jBcJ4luvCN3PE2ofaG01JWT5RC&#10;Vwpdx1+vevib466X4zsbWfRnV5F8OTu32i3fja3IHHNfq94c8NeD7+w8U+KZbe2i0aTMkd02FkEy&#10;fKzk9QM9K/InwR49bWfiq1pbXLXaarqLWspmcmOWJmIBOOOg6is6Kd20r8qvr5HRTqp80UuXZS0t&#10;q1+h7P4w8YaB8V/hR4ZSFETxHpluvAADyuOCFHfIr3r9l7w74Vj8Iwad4l8IX39o3SGQ3qllkCg4&#10;C7s5UD0rA+Gn7NFxpXxTM9lo8aadp94XuJAfMVEA3AJ6Zr2T9pzxzq/gPxNofjDQb23vNL8rZdWC&#10;MN08nRQODjBPNT8WkdU31JqVtqV3zOLlzRla3VbdzqvhPoWneALrxDDb3NpqUMcj3WyaArcIH6h3&#10;x096+dfCHg/TfjT8RvEq2monQTG2BZRR+dDKwGd24YGPpX6J+H9I8San4OgvJntYNQu7aSdrdYxI&#10;JTIuVjZ+DntzX526fq978HPEcV19gaz1C4Kvc2bKSjyScfIy8YPoKiMXFrTdfmLD1/avEck17RR5&#10;d76owPjT8J/Hnh7W9M1LV/C0Gs6doE0dvGIpdxHnHAk24ywPcHpXtHxM/aBm8L6Rpej2OlyWlzaR&#10;LcLbxrgbHOfm24GPWsP4h+OfjDpniTT2n02MxarIlwLWNciZVGTGM9wK8F+O37QV14o8QXNhY+C7&#10;+0v5rNbJYZYdrs3fPt71pyuSin08+htGPN7L2kYvRu625rdj7f1B/C/xc8DQ32m+I57XVdNiFzNa&#10;kALPIgzsdGGGUngGsrwd8aPC1ho1zZ6iTYaybbfdWu0qIie6KMbhnuK84+DvwZ8S+DfAEh17X7C2&#10;hciaRCf3ioTlkL9TXLeKtK0r49/EGxtdK1BtNi0fTCoukTa9xn7uc8layUE5ys9F1tuc7hDllFzb&#10;gpOT1+C268zkvGWq/EbWRenxD4zt7SzkjJtIkRY2u4s/dJbtin/sb+K7jQPiF4j8O2e0abdIsiGM&#10;blEhALYI6iu4WTwvqmv+E9B8ValaPN4ed7eRpOWmkPCDHTB6819P2aeGtMt9av8AT9Otra70K3le&#10;GOCIFrkFc9R1z6DmmpaM0xEo8jh7PdPbbXRHk3h3xY3iLxTrMOqeI5L99Pa5Sws7XB8x1+6pXAz+&#10;NdjP48h0/wAIaLrkPhSM61HJ9nvbSWLLiMEq2M8cCvhv4H/Cu/E/iD4gTeKf7H1iO4kltNLi2mR3&#10;lbIWVH/v54HatT42/HPxp4t8KSy6XYXcGrwSGG8hij52Ly52CqVJcyUZp3S19SJ0ryXuvljulp8r&#10;edz07x58I/GfhLQr3W9L8S2ga+maaPTShJAn52AjjAz36VwXwM8EeFPCGnXV14l0LUzrdxcySmRY&#10;nEDFv4I3+6w9a+svhTpd5b/Dm31i9sBql1qdin2dS2+eLYvICN0x14rwDw78cNYjsb/wNq7pefaU&#10;aW2a5QRy2qlvwziknJKUVppdmqm53V78s0rp8v3ehw/iDx/d+HLCXRVn8u11C4BjmJGLRZm+4/09&#10;K9S1z4iaB+z/AODdKRLMareiR5VliiKRu8vPzOO1fG37Qem3Wqahp+ixmCwgjtXnN3JL8krJ0JI7&#10;mvTvh74h8Oa74V8G/D+7up72bVV8y4ldvM2NEc7Ax5GQOMVtTpJRhLV3d2l2QsRaUnHZL8T5g1r9&#10;pzxz4t1m6fU7p5oNQLRRWx4jg8w/8sj1U496/Tz9lv4Qw6d4bhvn8RajMscjS3mmeeQjgDIGMk5r&#10;56/aH0bQ/DeiQeGvD/gGbTooXRxeSIrZkY9d7ZPXvmvYv2VovEstrqWkRyLeT2xjkuLhZP3TtjPl&#10;bx1YdwK2rSg4pxgkr2t1ZzVL+xfv8ui36I+ldQ8PfCj4xwrJONXdNOmxc25LoqheAj+ntivGviN+&#10;zzb6a97L4DtoXWVY42jnb57ck43xt649c17pruh654esfEesaFIkeqGIzXtrLhYAka5Iz2OOhr8z&#10;f2Vv2invfjJ9p8Q6jdOuoLJFFF5n7hJSeMg8Yx0NZwjOcZaWtqznoRcXKdOq5RjGyi3fXf8A4Y+n&#10;fGP7Jvw9tPD+san4hE1zqzQ7kle4behRc5jAx8oPXiqPwgvPGUHgrRo4/FWmW1jMGhWPaqyxC44B&#10;BPcZzXWXPxgibxn4q8M2+kWl9cGQpCtxICksUv3xG3r7V5x+0l8BU8LReG72HUJ49PLJJcWFvE0j&#10;24Xk7dvXFQpStZtrbfobq3uKbTlJ3jdLW25nWXwK8P8Awj8aQ2ieKItT1K6gN1c3ZQebGrn7u0Z4&#10;PrWxqX7UOmeGY9cs7fUUa4tU3RhUCRhW5KEZGWavKtM00XnjLTr/AMKafdx3pT7Q93qcm5LiNP4E&#10;Q5IxXi3xq8Ea18Vfi/penJoJ0S51BBCbm8ieKKZl6yAKOR6eta04qdT35taX9B1IcsEnFS9f8j72&#10;lubPxj4J03xLoitZXcV0lxGLPJc/89IyfUjirX9pH4geMtF1yy1Wa0XSlX/RnQ+W8qn5kLHoRVjw&#10;Fpevfs7eGLDw7q4ttWUSySpNaAlmDngbSM5+teafGbxJ8RfH17pVp4I8KtptoR5lzJMVhDv1IZRj&#10;r61g0nNpPS730OaEpNp8vu2fLO99H0PZfjX4Y074m6PelzdWptbqBZtwCRShTz9cdjUWsfHHwb8L&#10;odYsf7FuZY7SGG1jgkB8oq6ZO1mz165JNcH8WPirP4Y8N6Bb6pZIs6PE91a5CPiIZP1zjivivVfi&#10;AfjFrWqXo1JIJJZlgtNJILPIAMA5HHFOnTk1d/DfVlU6SaUXtrZX+47n4XftYeD9D8dT3kukiaO8&#10;VliV/m8pmP3cGvqvxR8SvCkXiuzvLvTXg0qKwM3ych55eduK+KvhvHoXwZS81LWPh099qUUjxSXt&#10;2Q1sqt90Rof4vUiu/wBG8XWPj74b+LddvbiCznspme2sdnyuD90Ix7ntW04K6cU+VO1y1FucnK97&#10;WVm9maGlePtA+IvjzQtCg8K3UqRXbStEqmT9wDkl1PSvXvjj8Evh3oOqwatp/hxJZbgG3OnMxUea&#10;3Abb2PueK/Nrw/4o8aeEfGOja3aveWkt2IzHJbAh51J4jIH3s9Oa+7b74tav4r8Qw6v4v8JXWiy2&#10;ICeTJE6C5RhgyYP3mHfFXVg4KPK9PUJc7qwd9EnddzofAP7KPibTr2zn1zW0lspIPNFnM+9IQTlY&#10;1OeceteiftH6lpXgbQPDGsWFlY/bdOvI0hC4WQRy8MARyfxrk/iH4shijsNd07Vrq5kh2xW0Ck+U&#10;Rj7rDvXzX4s+KVx8SrvT9O1LQ4rNdP3G4uB/rAx5+VT/AFqI3lK7WievoZQhVcoNz010t3Pqn4x+&#10;F7XWvCg8QX3iCSHUHtjKkCkCIFlyMHAIP41+M8Gv6layhre/uinn+YURmJLA/e4r9DdF1LVPF8Wp&#10;+FpbhNQ0bS4VaS5Rtskxk+5GT2x3xXuegeB/BnhzwjBb6BoVsNYubpY3nuMSGEMeeueBV06ipKSc&#10;b3toaODtFczfvWVun/AR5r+zN+2Bd6zKPDniq9SWz3rHaRsvzySdAHJ6Y9a93/ap/Zc1b4j+IdF1&#10;Cx1WNZrPT8pGrh2Lg/KAO31o8Nfs2+ApW/tO70CK4vbq6ASeBzEAR1IXtXkfhzUNc0n41+Jrbw/4&#10;ouLW306OMva6gGkEv/TNcnqexqY25+eC5bK/6GPInUfLJXV73WjOL+J/wY+It/4H1Nbvw68N5ods&#10;GmlSXy1kijHLcdT7Vh/sp/C3wrrng+81vxDZ6letlrdHZmWC1XttI9+pr9EE+IPiD4jeDPGGm6z4&#10;Xm06fzPsuxWCvdxn+4QeAe5r5m+KHhzx58HPhbJ5ep2QsDIIltIEOY0l6KzfxEetP2kuVw7ta+oK&#10;fNdScYyvZJPfq2fNvx00yztNCvtKh0eGY2AGb2E7nEb8gMx5yT1FfJvw+8CPqPhLxDqTASNG/l20&#10;SlvMLAdcDjGPWvsL4K+PPhbpvgrVrPVdCm1aXVH/AOJrczOQbfJ4Kf3cdiOa9d8LS+B/hzFFqPh7&#10;RbptKkBZriYGUfN6lskCtlWdNOCve61sayjfW2y77nnn7Nn7MPiKx8Gah4kuLyO3u7pVkt7SVsIq&#10;RnrIT0J64r70gsL34iaPaeGn1IW9oYgb65smCy8jG1cfr6188/tBXPizx34IsB4Viit7ObbNNOr+&#10;UAvX5R6etfnp8P8A4sa14C8V2kE3iW7VA4juvsrbwV/HisZQlWcnzJt9DKzlTs7Jp+715WfTd1+y&#10;v4b8PP4y8yUX9vFM0MBuGxIvH3uP4s19OfsuSW+i+EGsfEFtbaXBJmG04CvJtGS/rk15B8GvhPpH&#10;xb1nxHrFx4s1KGwWYxRx71JkdhkSNu4AHYVV+Ifh6LQSmhwazfX+vabdK9sJ+Unic4XacYwBUynN&#10;q0pXfn0NXKnO9O+qSbsj6I8e+KpvGHhtNX8N+Gzd3ejzlI7lPkdBGMb2z1XvX5Q+GPipqMni7ULv&#10;WrxHu5ZWZpZDujyp6Kp4Ffsd8BvGS6LZXvh7Xbyxh1G/dme3hYHKSDGPf3r54+P/AOy54IvdFv00&#10;OytYby3LypMkmZHc8+WVzzn9KmlOMbqWvNu+xnJ2m4Ri1y6xvrzJnzqv7UdwWurPTrO5volAM0yg&#10;fuQepUgD8q574jeAdQuNBtfE/haO6+zJMJr2UtmQydTx6ivDfg7qeneDdQ8T6J4sjms4tSgWJ2UZ&#10;eLnORitSw+L9l4O1yXS9L1u6vPD8j5eFySZdw5ODXZ7Lll7i2V/JkKqre9ZXfzRvp8TvHc95p8V9&#10;ayQ2F4h8q5kJGVA657/So/BvxG1LRPGWjTy6vKkUl0Ip9pIZoi23gH9K9KvvFuoxabZWS+H5b+1E&#10;i3cKAAtHBndtzztrM+M3xD8OGPT7m38E/wBl6ncKvlscCML2OMA596xTu7KCV9NC3otZN+p+mvxM&#10;+H2lt/ZOu6Zr8Wlm2SOQtKQBJu5JfvnFT+CP2h9MvNWh0tfEVr5iuAAhDeaP9n2r4K8IfH/RNS0c&#10;af4h0m5vS2yN5IfnCBf7pPTNHwo+Kvwo8Laz4pA8LM4llDW8kgJmjXuFY8jmsFGXM97/AIESjGVP&#10;lcue17Xtc/TXQfG1nq3xIv8ATU1a3lhjgVpVTaJWkbsR1OPWvJf2l/2YdW+IUx1LS/Fb2eoWWY9P&#10;gZAsZ5yQzjnJ9e1fmH4G+Klv4Y8deKPF1jqIgbLrCk+WZlc/d57+lfor8Iv2jo/HF/h5WjlgtlmM&#10;e4YJPUkCrlCUOVr1v2uc6pSU1KEkko2t3sfAmsfCn48fC29k1u9YmDcsc80Vz5qKrHGWB6fWvqv4&#10;bftQeIvDGoWljbrLr6XMe/7LZAyuvHLHvX1z4iuPCHj/AMO6vokl4/mSQO0qI3zuRwB9M1518J/h&#10;54V+CuhJq8ejGTU2jYF1UvIB12j0FVKcZWckrrqv1Nva/u5QlBuTduV/ocb4L+JEninV9YudS8P2&#10;oW3kLQw3o8ueIr1BDDI9q+d9S+JM2v8AirTNMltJbmSW+eWOytQMiRWKqA3dRivqeC1ute1EeKrf&#10;wpE8mroUupnbcluqnClxgAH6ZrwhfhJb/DfxrYeL7rWbSWC2dneCJiCqv/c+lc8Wm3e+2h2wla1k&#10;uayVr7W6FP4raPFZ6locutaHPaJNuS4spUBknKHcrFjwcd6m+IV74j+JFrpmgaJa2GlaJIghurxl&#10;CYVTym1e4q58TPironxVS4vxPcqml5XT3kXnc3Use4NfRP7N/wAFbg/DK9nv/KutU1BJmt4nI8sb&#10;s7SPQn1reEml5x6NGdWrGFOEqi10WmurPL/gzcaP4L0/VPDFvfPrMUG5XRSI+gz17iuK8XfG/wAG&#10;apDpImiktNU0y9/cWq8bVzgjcOu4V4WNQg+Gr+ItJ8SPPp+rSswIRS4VD02N/F9a7H9in4Z6d4u1&#10;TxHqOoW5ufsqEW7XQJjPmAgMfelb4pttrv3uU1CL5/LXX5Gh4y0DxT8UPE8cutx3Fv4dt4d0Nrby&#10;gA4HBfHT6mvsz4A6VZ6Z4avdP8OWMNoLYnyJ1IaS4YdTIw6n0zX5wa38Jvix4E+KlvocV9JBDfE3&#10;COJS1u9oW5U9cY6Yr7t0u91TwfrjWzWha1voU8iW0ICrIvXd6VNZySh72lr2WlvXzKlTjUpSUbd4&#10;9nY9dPiVfCyavqOsaV/ZshhM08jspNwQOq7TivmvTf2g4PF+sXkfh+4069S5hZZre8TMirGp56Hi&#10;vWv2kbw3Xg65sNdureKO5iCxSO+GO4cFfcV84fsmfBfV/Akdxqt/oMN5Zak/7nUldf3cQ4AK9Ruq&#10;KcE4zfM7rRGVOyhzyhFt6b6O21rnoP7NnxXtrBru3vfBjxxWssrNebD5R6ghN2MV8v8Ax01CD4he&#10;P0htLe9bRkBM626syozH24B9q+3P2k/FUp0Hw/4a0+CBb26uiwwwRVjx1dh0FfL2v3WqfCzw6kGs&#10;I8EuqXYdbuz/AHke0DHLepq6fMpcyV3skVDll77VnLz3SZyet/FK3+Hnh37N4f164t5LbCxW0y4b&#10;BOOQavfCb9rnS76XbrQb+1UBLX4TdheyLjtXz58ZLu28X3XhwXE6pb3E4ie+CYIUd29ce9dLF4U8&#10;IeBfFUI0WI6xBcWiRmSUgokrdGJ6e9bKnD2fvJ87uypfF0tszE/aT8d67e3UmbbzY7w/aYpIwwlX&#10;sMj0xW3+xrpvizXL7xJ/Z8j+bHZgMJGyZCT93Dc/jX3DeTWuteKvAktvJZ/b4bYwXWCpDqwAzjvj&#10;0qDxp8Lb7wL8UV1Cxtk0+G4thLNfxZEUrseVYdmrOOKiqSg4WvpcJJ+0VpK/K2k+y0PddL8aWtpL&#10;p/hjVLEWV1cxpHBCQQWwMkg1xHxm+HngjxWda0zTrSJNX0203RRIMmckE4Yd8nuao/EL4j2E9tBq&#10;9/pH2yfTgyw3NuQZU3jBI9M18wfspeOrqT4jeJGuLhnub5B5f2ondtzwAfaojG7bXTr1OeNGUbzs&#10;4ys24p6NlT4OfH22023h8F6/pLQRWcpiniLbRu3fKpz6V+hWqfBi08QaNFaWTtZRyoWSAP8AKTIM&#10;ZbHJ4PSvkL9p/wCBenSeLNPv7VIprzU4w32eE4ZpoujZHTPcmvJbj9tHxV4Bv59Gk8OvHPCqLcJc&#10;bm8orwGzyMH1punGbdo3f2lfYpynKEZwmo9VfZ+p9eXv7HmmeBbyDU/DV/dRXkMGLuFfmSUN1IHp&#10;XzV4Yi8Fw+LdUjvtIQQ3EoTfJg7ZM/M4B6fWsrRP2yfix4gvL+70u2tjAiDzYiCx2eoJNfMHxU8Z&#10;3ermfUby3+xu5Pyr+78xs8nHFXGEnOzfTvcqlCqoPnkn2aVj9U/BP7PFhrt7L4nstdRrGBxHHFGv&#10;KiPqVZuMfSvjT9s7wzbWN+s9uyXSO20g5VzuHTA616r+z98ftKg+HLaVHPNbzOeXlOxSe+M8V8tf&#10;tE+I7i9i025S785nmMULLny3z7+tOnH9+kotJaakwjVvUlKacdoryOa+FXwY8L6noGrzavJMt68M&#10;htY4hlkYD5eOciv0r/ZR8Na14Z8D6WqaS7LJmVQUKnd759a+bv2Y7+08NXcdx4m06BpoYhHbTo28&#10;GWTkIccBvrX6VeIvjnp3hfSINXurSYW0MLCZYY96xe5C9KnEVpScoubtfSxOKclGMY0ruXyPyl0D&#10;wnquofEfxjrVzPDptwJpITAAGkd25G1T619XeFPDfgnwB4LEfinSpLm6v7kv9omQtliei46ACvMb&#10;TxV4F8eate6joYeTUpJ/OlLArhe4HNfS6nRvEkGl6NrEEkoK4KSDcR9COhFEpysovS0Yqz8i63wx&#10;3te8rPU7bwRpngWW322NjB9nvFaTayg4BGMKDkjP1r88PiH8HPG0eoeINL0nw95lhOxlWKR1LMuc&#10;/KTX1hNZ+E/DfxH8N2Gl62biyhtZGns5JOYnUZAzxXy/8Wf24NV0Lxze/wBkaZbTW9i7JHFM2d/Y&#10;kkUqKlKUVFJvXToRSUotyTfLKN/e/I9btfF3xRs/Aem79IshFblLWW1yRJbovyhiO+PWvT/hrqGp&#10;6pFcrqivKlmgktltzvMjEZOT2Ar8ptX/AGuPHmr69e3ziO0S/wDkkQqfLRD1wK96+B3xI8RXPieG&#10;y0bVDNBJEEkEeVjOeOWerqYacbtpdetzZcsotKyd99jE+IeiwzxXHiG0t3kubm7mhMSIQUkRiB8w&#10;6GvN/CMl3f31pYbtQSMtm5iQEyJk9frX6VXf7PlzFdXVtceKhHa+WbiZYpBDgn5sY7n3HFfnX8Wf&#10;EsHhvxBYar4cllSGKUR3EhfLTCM4JyfWootuShbW2hc505NSjLRWvY/RX4g/DC4+Inw8g0i0tbqa&#10;5tY0eFkGwqE/vbsZY+lfnT4M+PXin4a+Jm0yefy7W3l8q7Jt185AvB27gMEV9d/D79sm/wD7T8Mi&#10;Ka3FlcTpFLGQRIC/HLdK+kvjJ8MvhZeavpOr6taWT6rcSs8kcjBjcJjP3T1xURl7LScXZvZ9+6Ob&#10;manbSzva2vnZnn3wx1rx18XoXv8AT/FhsNFilaOFpYg1xJgctk8H0r4W/aL8OeIPh/d6lbaf48uN&#10;Se+lZXiiGNx7khOhFfpV4N+HngKLR7698PXd3ZzXE5jW1jlIjhycHZGDgD6V8p+HvhlafDT47QHU&#10;bhtWtri2knReJWiLc/PnPJ7VpRlFVL20tfXW44Ts5paaaRStr38zzP8AZI8AWts1rrct6plZCl3B&#10;IPmUN6Kec19zz+H7/TUv7fQdQuNkcP2iGy4QDf1HODivJLb4h+DtS+OstymjC1a0sjHHEFCBpOpd&#10;lHHHrXk93+1gll8U9YvriffZwxSQRxpzu5+6OuTmsqinWlzWeqb9F0NuZ2V0l7uz2v2PpP4f+LNa&#10;1vwXqeh2lhdX96xk+0TFBsid+cMfavHNC1CH4Kwa/Y3t1E99qSFxKo/cqSuBu989q9d/Y+8Q67Jc&#10;eJp7i0FjbXd61ykbsFdhL1JU+le2fE3wH4T1wPa3kEFzDKzlnYDKcZzmplBwa10aSaucs66jVnB0&#10;9Hrpfc+bP2Xfgx4N1jT7nXdT8P2V2Zg8chmYsshbknB4HtxXiXxo/Z/vZvE8Ftp+pXd1o0bmSPTx&#10;LmO3AP8AAT2FbPxK1yb4deHtL0zSNYV9Mupym8HJjyehI7V4v4j/AGtLvS4Lywawiu5CnlR3SNtC&#10;KRjj1NXGFWcuaCv2bOj3YylKUtHay6H2r8OJfETaJa2k9xCYLK5AeM4+a3jPHtwK7/Vfjv8ADiLx&#10;I/8AYOpxNdmFbZbS3wm+X12jv714N+zv4/0HU/B2qx2tyrXL/wCtSdiZSzDlUHfNfOum/CO9t/iT&#10;os4H2ZtQnZ4h5ZIRx0DAetEqa5neTTV38yXT5pyfL7t+miafU+kPjN8FtIurvRvGV7DezXUsge4D&#10;EyRqAOhH+FfGvx/+JGnLoS6FoMR/suS4M3CEZl79ewzX3V8StM+LN9rEOhJa2sOn29m0igyfLOf4&#10;gM9DXzF4s1bTpkfR7nRIHs0jHn3cibGtWB+ZQR1OaVGfLKF1dLZX2Kir03qrvt1T2PjLw34L1DQ7&#10;7Q9U8VeGdQbR3kDKdhVZVPTBzivvOb4X+HvF81lafDuK5sJXaOe9srhiIWTjk5zz9K+ffiB8ZtUf&#10;wnZ+H5pVudOiuFaIDlhFG3yg96+1fhn+1X8PkPh1BpS6ZOyLDPLsG8BB/e4yDXZVnKSi7PfptYx0&#10;SdtWal/4O8MfC4tbeIdPt4tQvITLa3EfKjb1UHsayviD+1rpsfhW2tdQ8PvJEzJ9nUxgxyFOjEng&#10;CvIvj14b174gatqPiEeJLaG0s9xsbaeRQZIl7jJzz9K8Y0PwN8T/AB7NpMK+HVfTlnR3VnVFKpwT&#10;k84IrkpU+eKc5rXdX6X0XqbqLSXMveVnfomSftI/GrXvHt14ccaZFpxSJEt0hf7wPRiRjA9q84+M&#10;3gTxx4W0zRpNX1PzkuUDxOJSTg9iDiv1d8R/Dn4MaFY6XNr8lraz2aKVieT5cf3T7Cvkn40eBtN+&#10;JfjrQP7IvpLvRQEWeQNiOFc4OwewrWliIxlTiopJNtvfzMr81+VSt6WRw/w60fwHrHw51TT9Y1QR&#10;3UEDSghvnifGRz6HvXU/C74j6l4T8D2emaVBDd3Ek2yISEhcN7H1rnPEvhf4a/CzxRquy9Ot28lq&#10;Y4rQHJDsMZ/CvI/AGo61qGri7j0SeeyhlGFzxGpPAyO4qb8/O1flvfXRNlxd3Hz0+R9aftd/Dm31&#10;TwJouvXumRQ6lbBDL5IC7t/8Jx1r55/ZQ+PWt+BrfxDPBZ3F5ZwESGCOMmONjwWcjpX2j8a/E07a&#10;Bplv/YEZtrpFE32lircDqPQisb9nPX9O8G+AvETWvheS/S+vnVI1VX3sy7QrEckVNLE/uq6abSl7&#10;v+RM6bS+G9918zyjQvjL/wALe1zxBaQ6JOJLq2Cliu9RJnGPYV813vhGT4ZfEKyi12wuFhJy8QYq&#10;rKxxkEYyPWuluPiJrXw/1m6tLK3i0S5+0efc28qjcdx3BB7YNfSXjfUfBPjrT/DeqeJLt0uZwPni&#10;BGCf4fpxW8OamotRtCa1W7NG78trXXU9G+IPxI8JeG5fD8WjWlzCkyJJOkbYQ7uRj1Nctp/gbSvF&#10;PjltWtPENxBLcKPM8wBMgjHy564ryf4zeHPAmi6fpmsab4t8zVRPHHFatJvQqOMkc4wO9ezfDLQN&#10;b+JXg+7s9Qe3srhmKWV5bHYzFRkHPtWHKlByT62d/PsHMop6vRbsh+Kdl8M7G3vbC5ntrq8skaR2&#10;jXDSP9VxzXw14r0fw3cXFrdR6hJFJJGCY4+Nnpk+tdPZ/steNbjUtYS+1FzZ6ZeCO7mUmSSVc53R&#10;r/H9K0tJ8PeDLLxRe22u6351qTEkDbPJYHPIdTyMfSt6SjC3LUcna9kYu7Wq+bIPAajV/HHhOewV&#10;Ls2O37QZFxnsN2epr72+LPwl0wQSeKZNHjhMIXekPz+YR/EyfpXiPjbw14W8FQprXhrUI7iN3Xck&#10;TB/lA5yeua9M8DftAarcaTNdTIj2sYADFM4b0bNTOp7RRaTSV0JqXu8rV97PqcX4W8L2VxqOj6vo&#10;KRWdxcXG29laLaiIBggKRwfer/7Tlt4n1TS7nTfDM0stvaQGS8l3AK/f5Pp3pND+L8ui+I9QhfTP&#10;MsL6MSCQJu8uR/vAE8V3PhbXPD2r6xe2j3XlWcqENbmQEyYHJYg8D2qG3eLttrqaOO7s9F07n4xe&#10;FvDcOq6taxX1yI45LpYpCXwVVjgnn0r64+LWh3Pw2srO006+NxaOQwlwSrKf4GbvXsvjf4OeAx4k&#10;XXtA0uS4i087ri15FsXXkEt/kVpfGj44+HfHHw0i8PQWNst/56CO2gTzHDLwdoTk10YiuqjpNRcl&#10;dXXzEm0l7u/XZniWifEPxZ4m0fRtDl1r7NaXN3HCkEPAEchwSMdce9fTev8AwZ8XfCKJk0rW/wDi&#10;nriMSXZdgJ1JHJHqPYV+Yvgvx7qHgHxdp93dWUlyNOb5YJozEQwGOjdxX6BwXmpfGPwjrWu6A1/d&#10;6ijDfp8k5KRnrhR0II6VrWoKCXKlyN3fbUUauvxLS90+poQ+G9E8TQa5c6RJPKwtQXMqnfIcc7PU&#10;/Svz91bXtd026k0uGKeC3WfDxsCCAD1II4Nft98OvBF7qPwltri5sv7C1SGAk/IFaMw9+PXFeS6L&#10;qvhC08LeZ42WwElxKW3qB5k56B375rip1VTrVY2u1Z2v32NHUVRSab92XK7K54NY+BJ9U0/wtd6X&#10;qbWJWELL5QK+Zj+8R/Ea+xfBfx9/4V1ptvHqsLKudgkk+Yynsc18p+DG0Txn4kHhuy1yaytEuBNA&#10;Y/kwo689uOma+3fFfwP8G32mNpM+qT3qxwZExcMUc9CT60Nyja91zdOticRKjJck1zX1tZ9Dx7UP&#10;hf8A8LD1XXfEmq6j9i0y/jO5/vSADjcAf4cV86/EL4d6RoOjWNl4YP2mP7SpSXcu+Qk43N6V9iad&#10;8NtX8KfDzW9G1HxDbT+dFK9oznEoTH3R9K+K/hB8PtC06PU7nxV4sltbSZM2wEhi2sp646fmK5cP&#10;y026cfdjBRsu5rSkpKUr3jsrdELon7NnjPxJ4hKtPbwbE81p3bakjgZCHoc1zvhD4z+N/Bl94i02&#10;78KJfWFtM8U91GpKqycHDng19vQeJfCOuaNDpHhcXBt7lNs9/JuAEmMbi3r+lc5pHw08SeEvCGt6&#10;brs1le6LNcebG8b5k2nqZD3FbxrSalzJWUbJbdSLe9a/LdrR7s4bwT4q8N/FR1g07xFqNpfRQKWj&#10;VSI4+cZK8gj8a+ff2kfhr438Aa8lzoupXesxXkIW5lWIkjsVbbnivQNd8d6P4KEdz4Ks7ea+uCsc&#10;+3HyLnqPbNe//C/w38SNRbUdT1bXrae7u4isFqBtgt8j70uAP0pp8nvqOivo+ppU5lvUtG3pqfCv&#10;i/8AaD8Xaj4PsPDNjpt3bWyoEuvMO5XYdNpPQV5f4F+JvxG8La0um67JqEthcWpKWkjny2Q9Cvp0&#10;ro9c8LfEfSPEuutdaHcaxYWty7zNZJ+549PQV7p8ONYPiySLUZ/AVxbwQQbDPcFpVYA9sjjHpW1P&#10;2UYtxpwkpK8ne7u15mdnf4nFp7W3PGfDNlNreoCaz8O38imTa8USM0nJ6hjwK9F1T4P+ALrxBZ2O&#10;naT4mtvEJ2yyW0+GyfcHOB7mtDxp8Rvi14P1aO90Tw9ex6aHVoJFtz5cgHY4HP415J47/bC8Zz+L&#10;rfXILA2F4kKQzCWPBbbzzxxVwVWUoOGi1vaRLnFN3Sfqup9Y6P8AAXxDdalqWleJDeabb3sKsjTq&#10;rRoF43EjjNbOqfs0eGtL0uLRdJ1ya7vNzSRSQOI45OMnzFJIIqv8Jv2nLDx6LmTxjez27RRDySuT&#10;C5Hr/hXil94u8W/FzXDoXhS2jspbO5kj/tBH8hQp4GSORxXO6VaU+VpJR1k+nY2hN7yf2ei0fXqf&#10;S/w+8PTeHtOGmf8ACP6b59yjJcXMcoXHsxPGa9CX9nzUrVVii1y2RFUFVILY3DOMjr1rzzw7o+r/&#10;AA08G3Gk+KtMOrXonOPsSSS7lJ/1jykda9/0PxR4Pk0+zZvEkkZMa5R2AZfY59K58RpJv2kZbaky&#10;qzS5oJ69Uua5+SC6q+pL5sAUFSWbcMjaegxVZbOS8vLAbF4k3MqgkNwcZ9K810KWULJ5chCKGDnv&#10;kHGK+nfgV4NGtyXcl47RQeXwwIVuPpX5TiIqneyPrMPetKOu+5y0/wBshM9xaW22eYBYgoyF28ce&#10;/wBaztXvPEekeHrt9RtHeSeVdrg5yR04r33UdPsNNvorWyiMjB8Rk8gk/SrWuayYNI1AXSbZIxuQ&#10;OoZVJ44zXm/WLyS5Uer9WtGXvtWv6Hz3rMkq6Lppki2yOCSCOdrc/NWObu3Fk9lGcgRb3XP3Qe1V&#10;LvxBeTHzHOE3FS7rkAeozitXw34e8n+05ptjGeH5JcnZg+hrujJci9TzneUtO1vwOl/Z80y3t7jU&#10;r8QgvA48sKfmKk4wPeiw8Gat4m8ca3ZQgrEsryl5DtVS4zg+pFa3wu0tdOtzMJlxNON3qCvb8a9S&#10;8b6GjQTJYaotvqVypON23A9MjHWuJ13GvUaesrK/Y9Cnh1KhTutI62XUs2nwv0zw/Zzrb3S3E8Sb&#10;t+ec99vtXz/4ot08TwzqLOTbasFe5XuP7uO571zlnYeM/Dl7dJcpMrTRn967GSPPsTmu98R6Xdxe&#10;DtMS1udiySZuWj4LM3c98CtYqUKjfPdt7mcpxnBpUnFJao9b+B0C6R4e1i2WAyRXCFA/CncBx+df&#10;JPiDXvE58RXlnKRFDEwBjXBAHYj3r6QuIJLqwsYo3eFTGgTY23O3+I+9cTeabDLrRmmhWVwiR+Yp&#10;IMrA9z7d6jCNKdWTjdyvuVioSlToxTaUbfMxNcubv/hGrpJneYCP92u4kq+eBU3wF8AX+jw3Ooam&#10;4RLlDsic54YZ5re8fSBru0hispFwgeWZSBGmOxA715xpPjnU9dnutNRjHHabn68lR0/Cu2Lk6E0k&#10;rNq/kckuSFeDd20rRXme0WmhaeiX32aRrp2csqAbVBP1p/iq6ksvC8KrKIi0irNx8zHPXjtXBeDv&#10;E4t90siuGRsbwPvEdse9asXxk1W8v7mzu/DUAtY0JeRky2z1zWEKUufulqbOtT5N7N6aI4vwVpou&#10;LrWpU3MWZQnPDe4r0XxhpyWninQbdt0sAWMnYOASckZri21e0J+26fPtgZ/miUcgD+nvXt7yW11P&#10;ZEN+9MEcyEjjpWmKk1O9raCw8Iyi4p7NO/fUo+PtAtINbvZJHSMyWquG6/KvRa4rSvBE2r3dpc6f&#10;askqnDbjuBA7Ae9d1r2tyPKkMgWZnwqtjqp7H/CvTLizu9D0GO7ht8N5wKleDj/CvPlipwh7urPQ&#10;WGjOTb2W54Z4s06bQolM8Jtrhd2Ym4DgjqK5n4VavHdasu5mjZ2CjB4O3vXt3xiePxd4UtNRFoft&#10;dj/rezMh6n3r51+E0tgLuEXb4ALPG6nAH+ya68PU56E29zirQ5a8Fst0U/2g/Asslh9ssd0621w5&#10;mjI6bup+lc/pWlvaeA4p95HPmowGGIc9M+ma9I8dLqDR6iInLQM5CkMGyOuDjqK9L8HaJ4X13w9B&#10;b3E7Wk6IvDDCZ9ADXY8Ry0KaavaVzkeGjKvUa0bjbXueA6gl9pGnK32ZnjuYww39eRzivmqy8STr&#10;JrUeGUtglM5GQemD7V95/tMQW+laPokKzr5okUOyfdK4xkV+fngmxuLzU71Y7ZpEkLqZT0Vc9Sa9&#10;fK3z0Kk2jy8xThWpwTb/AOCjutQjuYtD0t1hU7r9HKnPRgeM+nFen6b4Ma9Ek8G+1nfPJP8ArAPT&#10;2rYg8OXQ0FLp9PeSK3J/e44XHfFVvhXrV14j1drTcBJFkQsT9/8A2TUVKvuSa6bmlOmueCf2krHs&#10;HgXV7Tw3pV8JUiurmVlijA67sdPaorrVrqSW1vBGElTPmoxwcDoOe1cvfWV3oMqpJaJFcm4JO5tx&#10;LDphRWp4hN9NqGmK9i6vcxB1UrjOO49B9a8aTvK/c9aLahbtbQ8ng8H6l4p16ACR7Rblyfm9O7D2&#10;r282EdjptxpI1ATMMhd+OMjtWd4j1v7Neae9uUSVYzEApB2568+tcfeWW++srdrh5BMdwb0I5I+t&#10;XUbfL6EwiqbkkrtvV+pv+KvDuoXfh3RZreZI3SZoiB8zBR13e9ZF0mpy3S2IjVoDbqC44JJ963Jt&#10;ZTUYTaq4VoVcyt0bKjgkD+ddB8OfE2l2/heK4unSScX/AJBDH5gg43c+nvRGTUdhuMZT36LX0OA1&#10;bwj4csILEbZGhc/K69VkB5B7it+HV9NvbG9srKGFbmMBFkYfMRjPSud+IepWOhKbu3vhM/mF0ibH&#10;Oe1afwv1fQPEbx6gFFrKH23UZOA3+0K1kn7JSs7Lr5mceX2zguVNrby8jgtDsZTdyWiWTY24lfGd&#10;zE/eruvEHh66il0+KSZBI0W5NxwQQ3U47kV6t4G8RW+n6jeXbpCVnLLHKy78KhwBn1rnPiXoa614&#10;l054p2hjit/MZlIy2Tk8Vgq7c7bKxr9VSpt/E21bp1Oa8WaJYmw0+2cbZ5ZCjEcB8jrntWP4X1WP&#10;Rbu1spJQY3DxumN2VHHOP516ddeFLbxHc2EMupmG1hYSYA+ZsdTn3rnPEfwgsp7+SbSNUacDoMrk&#10;H0BpQqx5OVvzHUoz5+aMVpa1up7N4S8AWps9UuFvvOQW7KseMFcjFb/jC++yaFZC1cRKCquWOTt9&#10;K8m0+y8VeHdPeG5vtsM+GbcMkbei7uvNe4eGdKtPE8UNpcMpaKHz3B4wMdz9a8jEztOGt7vc9ahb&#10;kfuuNlszyrw74ivPEGsxTSXTrZpJsULjA2eprzb9pDxZfSS6YtpOU3zsmM4VkBxkn61wM82raJ4q&#10;msFnKW0Lu0cSnAbPQ+9emeLvH3h6K20Gxu9IjvvMiZyWbEsTZ55616VOk41YSUeZNXsefPEKdGrB&#10;y5WnZt+p4f4qs71/E7lLneJIbcqucD51yTn0r0nWNJGjw6U0s3Iw+Fb5d2M/jXH+L/7M1TU7WbT7&#10;hwn2ZY5FJHATjk9c1z+n3WqzalA0sRkgs4xDArHKkmvQa0j002PPulKfW70ZpeHvEWvS+LIZ4rWS&#10;OfH7sBSBuJ4DY7HvX2h4g+JSeF9Pu48S219eIsUjopADuOcE9q848deMrjw1Z2Y0xIGulhSSSTYG&#10;ZSfWvRfBfjSLW7Sa51bTYp5JBGHwBwcdfrXlYq0lGTjZHqYWLh7SCqXlvseK+GZBJqdndi5fKg5c&#10;n77f/X715/8AEbwslzb3paDdK0rMwHUDcOn4V6z450ey8LXlwlvePI1xCbgL2QdcL715lrviOHUd&#10;P0yYsImOUkCHDEf7XeunBr3k0rLocuJSUXFvUl1jxXaj+yNK+yRAQ2ITBbhWA4Y+9eLeIPG2pXNp&#10;aLLfOqxzAblPJI/oK0vEugxo1nPa3ZuTK3JHbHXJNcjqFjHd6VdbJgGjlDFf93qB9a9nD4eKSa6v&#10;U8bEVZtyV9j6Q03SPtcGlT30rzBrYs7seePmAP5V0Om6hpWualPb+VshjCoHztxtr5t0TxjeT2C2&#10;hiwEgYkt2wOldB4Dhv77w9czQIZC83JU4YbeuP6VyYjCtKbbtrZfM6qGJTcUo3urvzsdh4l+I2p+&#10;EtfltrW8URJDny3/AHkbg+3vXNXvjO01fe39mRwzTY/1Qwrk9eOxpfjb4Wt5NC0nV45P3sEarOqn&#10;LFW4yfoa5bw3p8l/oV6tt80qPHOHAyyhBkrQqcPYRklrezfoTOc/bSjfS116M+gbXxTrVp4V01YJ&#10;CJ1vRGRjB8tlOCc9wa9N+Henab498O3FrrjxNf2UzpH/AH8Dnv0rxDStTlutU8MyW7KYrmVDIh7Y&#10;HavZdNeysdT16+iVYFhZ234CpIx9PevLxUnFWS13T6nr4Ncz1leK0ae225C3xL0PRJZbDUdOtpoL&#10;NljVwMMNvT8q3fin4a8G+LNN0DXNKaMSGYF1XG3KjcN35V5he/DK0+IOm3Gp2OoLbzYPnQPgOxB6&#10;/jXSGy03wboumac7YSaQMWkPCykdsU4SUfZ8spc99UXaU+dTjF07XTOC1j4c6rfy3bC23XDqGQ8q&#10;dpHuK45rPVNNuLS2uLSW3G0owkQhRnjriu/8WfHHxr4a8U6bBcRWrWgiDxSYwsqkevr7Vv3f7Qeg&#10;eIYXOp6JJ5nmACRQCufXnpXpzdVQi2uZPaxwclByklNxknZ3Pn3SfCGpwa/ZXCDjzNys3AX1Ne8/&#10;2pfjxB4hu1XEbPHGrIOMsgyV/Oqh1O2LYhuRJFOMKcHMZ9Pp9K9A8RWd5BZaILQ+ZJLEXmixwR90&#10;Z/LrXm4iq5SV10sdWHoqKdpPe545J4I1WfWbOa2QZ88yPK7bkRO4J9a6G38YwWepPpmkx/aZZ5D5&#10;8kROcqeorZ+Gdxq+kXPiefULSRNNgiYkyDAUn+6T1rV8B6/4R0S3v9W8PR28srsxdpSSyO3PAPah&#10;SvzdbWSsEVa1mo3bbvvp2PC/Hk/iGK/EEumtEBHhJ5FwNzdDz3rrPDniCKx06ZNQlEs8JAUoNu7A&#10;4/KvQNc+IeoeJNNNzOlnfCFsNsO0KT2I9q+aPEbW+oBFtRKxmmYsgGQuOw9q66ceeKTVuhzzn7OX&#10;NGV79z6D8Z+ONQ1LQIxHCXWSPyyQBkKeM57VjaL4VtJ9Itr+a8bzY4mgCM2QWXnmvI9Fk1C4sbmE&#10;tN0CCMfdTHXFe0eDrjS/7Jtre8vAGYuTGvUM3GW+uKiUeVNLuaQqe0mnLt1O98ETW1zo6NJDtnEr&#10;KsqHBBYFfyGa+Z/hNrFvH4i1xLy8kZoYZggYkknfgfzzXfeIfi3pWgz2mlxWz7o5VkC9OhyM/WvJ&#10;PDEmnS6nruoRoIhcKyR+qFjyDW2FoNQrOUbKVrP5mGIrp1KCjNNxb5vuPSU+IFsNSe0gOXaVNmRg&#10;MWOCCK93+K0yt8P7azFukd3IJI1dv4AuRwffrXyPpWit/bxdkIEgR4mzgBlPTNfQ/wAUby6n02Jb&#10;ePzH06FZOTwSy8g1jWpqNajZdmbUZylSrOXofLPh3wnc+HE3TKqyowcOeQwbnivsL4OWq+KTqPn3&#10;cdobWASwRd5Q3f6etcz4I09fHOjJ5sawXCSbIzgYIwOFyK+mvB/gvw54Xjnifdc3M8W2aQfKVXH3&#10;RV4rEOo3zaSvZlYPC8nLyv3bXPh34nQxwQXkkVlumf5V8sEgFCc8V5J8IfCur65qbP8AYBJFAvmT&#10;BlITIPAr7L+IXxKj8KQTi38OII1yDNIvmbgenP8AOqvhXxfdWehS6ji1t0uFLMqoF2qe+3vV068o&#10;0LKN76XIqYeEq93O1tWrHqfhW8k0aynmu3keCXaUtohnaVHAOD0NMieO51yGaQR26Sg4wMBABkA+&#10;+a808HJea9Zw3UWqyEtMMhz8hXPXFeheKLbw94etprzULl5OAMRudoJ6A8141SEr289j2I1E4J9L&#10;Hxp8Qvhrr+l3l3r+oW/m2aXT+XIv3Xz0xXI6VZSeKrKZHcxTPIPs67xmP1IHX619naf8XvDtz4Se&#10;yvLX7WInaVIsgqvzZGTXjvjm90Oa70rVNHsY7SWXInSIBRnHDD0r3qGJk4xi4PRaO2iseBVoR5nJ&#10;Tunq13uen6X8PNOh8GahdytJNqMMJWLy+jMoxjHXmvnHwJfw+FdetYmtvtFw7tPcIT90N0T8K7jw&#10;P4q1mO1vEto5JZLZi8hfptHU5/GvMfDnhbXbrxVqKCykmlmQy/Kf7/TBrjpRf+0KUlY2qyT9g4Rd&#10;z3/x/LdxW8d7GMDUpBNGF6Bff8q+U/Ez3Et+kiwiVWQhj1G4d6+5/EPhHUG8GaJDdwss9nDMwSPD&#10;4IGVXP4V8O6vqqNp9vd4aAmcJNFjAVjxkdMitcps+by0IzG/u30urntd3PCPhotnq0DReXOWRl5Y&#10;CVug9q8k8HapocF1cW5gKxsvlyEtgqrfxfQd66fQfHVw+g6pZXtuLqK3nXex7Rt0/Gjw5ovgqWe/&#10;kjE1vPMqgRsN233BPrXZCDhGqnfWTat5nNOSm6Ti1pFJ38j6/wDDmiaTr/h+Kwt7+2aCONTasWC7&#10;XQcHn1r5C8f+ENb0XVYnvIfMnd3jMgJIcdQff611P/CG39lFClnegIQz4UhSQOck+lUtG+I17pxu&#10;YL60a7Uj935h8zaPUGuWlFq7TudFWSkoqUXF9+hwOoK1qYyIWMxGd6j/AFZ/u4969Qt9fi8OW4vL&#10;tScxKwg6sd3Rj6Yq9Zags1pfajLYqCuPJBHDMeenevL/ABRr1jNFqcuoTeV9ohUxlvvHA4UDsM10&#10;Qh7SSjby0Ody9mnJS13R6fr3ifSviT4cawRdtyhygJ3OpA/DipvAMviPTtNgt55xbvCv2YK3QqAc&#10;Mp9TXxH4N1nULFkmtyA63O3zM85I6H2NfdPjq1lTwr4euWu2+2v89woODhxx9AKvGYRUZQpJ3i5X&#10;V+gsLi3WjKq01KMbO2l0eQrc3fha4v3uT57XMwa5kJ3KkZbjn19a+sfCXjyNpbK3AiktXQMzSDCq&#10;p54PrXx54J1GyuI9ct9SMrwyziMhOWCj0zXqWr6TquoNBZaNpF3PZW7pmWJG27V6hm9a5a8Iudno&#10;+5ph6soJuOqey6lX4iaDaxTanqlrf/bIDMZEEecRkHpjuKt2/wAYZrVNHhulht7Sd0WZ9vz4Pc+1&#10;c74AuL/Tb/VLC7sZYYZHlPlToVO0n5cZrivHOnm21DS5ZLTfCYwwDcghG6Y9K3pqMrRlrbZmE6k4&#10;3nHRt6o+u/EUui6VdRG3HnWsxDCRAfkLYPX0qK003R7dtQuY7pGlklWZ1PJ+gNeMeN/F8l5ZWVrb&#10;7Ukd41VEwFTHc1nW2qtptxdm6uVDXAEYX++wHBAq4YeXL28jeeJipPRNW37Fe8s4odfubaeOOa3Z&#10;zmQLkRgnge1b2v2EVtb3KW6+Y2NsaOeEGMhl7V43p3iWWzk1iKVwS0hdlY8gYx/Ous1HxcotNLkh&#10;G8bBlTyVz1GK73Sl7vkefGpG0ujuZmntLa2cjX5+0CWTAcfwk9Qcn8q8+12C3C3k0rHz/PR4wOuw&#10;cYOOBXSTajdyfbrIW8sryssiIqchR64zj6Vhar4anjiiNwJlfgKjA5AHQn2reK1OSq7r0JdP1a1u&#10;DfRSSneHVgM46elcNBNKdTaK2017mVpCy+Xnco65yO9dtp3hVIJry6mYSbEVlVRnr1PvUfhbxDca&#10;dr0kEYwZkf5wvzLuGM/StYq3NZX0MZNvku7anW+A/AF/NdmW7O1W3SS5BPlqDySaoeOPifaX+tw2&#10;ljNttrGPyooivD44JruL7xn/AGRplwo3M9zmM47D2r5tjtFm1eO78sYkmJYBecdyarD0udylLorI&#10;depyRhGD3fvHT6/4Kt59Jl1WOYq7MAIF/wBrrUPwtv5bGe7lQFZ7aMiIkkEE9T+FdF4r0TT10QtY&#10;6jItxGd+xhgHB7H6VR0rV4GtHklVfMaMKzAEZPXmuqOtNre8jCyjVT2sr+pRuPijcWV6wcllOVlU&#10;4PmMe5r1Q6hbajpmkTW8gGH2svXr1H0r5S1nSZxN9qRg6K4yAO9fQXw9uftugXECQhJIW82NuxC/&#10;erbEUIwhGSXqLDV5znOMtuhi+IcNdCFTtiVwW9Mj0z0rzPW9diubsosZPkjlXPIrrr64+06x9llY&#10;jzyGQgfMGxxxXl+u6Vd6Lq5+2QHLjjPfsK7MLBaX7aHNi6rWq25rPyO38O6Ykt19taVfJU5QEfxH&#10;29qhvbYT6hdu7htw3D2I6Vy+na1cRQyxKF8x87AP1Fbg8yGKOaXaCy43Zz83pW0oNSb+REKkZRSS&#10;82cJra4aLapDL1yePpWK58wTIzFTwcYxg13WqQmazW5kCby4UAd/c1V0jwtFc3Re8vFtoCBlm5Y+&#10;wHeumE0ld9Dza9CTqO3UZ8M/B+s69qPlaesjGPkkH5fxJ4FfYq/DO38O2Pm6s09/JjzBDafMigdi&#10;e9HhBPCtrpi2Oma2kJmjIkLZRnb1OO1cD4b8eSJLfWdzI7YDhJkO4LkYDfN2rya9WvXqS5VaMbaW&#10;1Z7uHw1HDU4cz5pSTd73S+RjfEL4kWer2gtdPsTZxRDDR7Qpc9s4615pDpWoa9PZQtbpCBtG/bsA&#10;XPXPepfEet3AnjF4IWlicMrID847EnuK6Ww8bapHLvlgjkTbiP5QAB6gV7mHoqEUoo8avV55Su/k&#10;egar4L0q2VYQYndPnyGwTjoeK841XTpF837MivIBlWAyFJ+veutmuLfVofNRSsqqSecHp1PpXl2u&#10;ajeWitFDM8cpGSqnKj3z7100oNtHPOSs9PuMEWgt2kkv75Y2xny15Zj/AEpE8TWMBIgtDLkfekbB&#10;B9q5A2E87M8kmT3LGrn2ELEQE6kcjk49a7nTT3OD2k+it+JqHxPM7u32dEHpWXfa/cSsoVQqKBx1&#10;z+dQXRRF453ds/0rCnmwVwOnr6VcaUeyMpV5r7R6ZZ+MrWHRL7TkQA3JVpGbnJU5GK86jv2WQhiS&#10;Ouc1iSvknvk5pwkIAbPIpKlCHNbrqyXiJTav0R6r4WeGVLrz2dmwdiKcc+tdjp/hea/ZBHKueO/P&#10;696zvhT4ekuop7mVf3e4KpI5PrzX0R4b0C2TUbdF5YnIQZ3Mx6Zrw8ZO1SVj6/J8O6qoxa+J2+9l&#10;v4Z/DDWFmkR4R5Ybhgf4j619Fah8B76S1WVFDn7zcgkfTjpX6WfslfAPR9W06TVdWtVmiiYRRW54&#10;DMBks2OoAIxX3/d/DrwrcRur+G9PwylMi2jVsEY4YDI+o5FfJVMlzXG15VI4qGHp3tbl5m7dT9Lx&#10;XGGUcP1f7Pq4OriJ00lUnGSiotq9knufyx694LvrSaXdAwUEgsQPwOc15vcRHaygbjnG1Tk1+n37&#10;ZnhTSvDfijVNLtPuG2huIlJzsWbPynPoQcZ7V+TfiGbU7SR2SdQSOAqZO0nHWtcBQxCqVqNXl56c&#10;uW62el0/menneY4WisPVpSlKnVowqxurNKpFSSa9GWo5Ua5iDNhUcdBljtPevQvjT8WtM1y38PWu&#10;n6WLRNOtzEzcAysepO2vlrWfF19aSMCED8gkL1+teV3Oq3MkryGQgsc9eK+gp5NzyhUnK3LtbzPj&#10;MV4hU8MpQpU3JyfvN6Wse6XGtly2ApPGcnNNXXIg2CqggYz614UNXugCPMPNSW+pyB0DH5cjJ9q7&#10;Vl0f5jlh4k6r91JNvU9vGvorqfMGTyfU/QVoR65EythgiqeM11Vp8NPDut/ZW0bxK0ztDl0dACrd&#10;xjnFeefE7w0fCc9lANRW6aVCW2rgJj+E+9cMYU5VORN83Zo9ufGFalGU/dcVZ3Tve50B1lZEYsVJ&#10;9++KlTWgoQiYA/XB/CvE/wC2ySCY+cY44AHpWtpVzc39zFbwW7yySHaqqMkn2raeD5U23sXh+PHU&#10;kl1enU9ai1BWDncGzxu3Hj9a9j8A3M+uPJa3l7GtrEq7MqOGz8uDXndz4HTQIoW1BfPl8oSNBGQi&#10;oOwduufYVhTfGOGMrBb6bCsSkYUAgZHr3NePUoyrRapq/mfQ4fiuhhmpYityJ/Z1bkey+Kb2LSrp&#10;YYL6SK4jco7kElge+T29Kx/Feq2dxdWgtLvzHWCNWcDBZiOc151P8WodVnjF9awyAr5edpJQDuvv&#10;XqfhHS9J8P7tS1O4gVJFzbmfqi/3vLHJb0Fc8sNOnFc0XzfmejS4rw+Jm1SrR9m3q27ctu47T/Bm&#10;o6hGiWlrKrIctcSt5aA9SBnrVbxJ4S1bRrZbmZ4pow20yRsGwT2FP8TfEHw1qUiQSatNcSOPlO8w&#10;qvp8qjGK8p1fxXBpulahZi5lJkIJjdtwU9QVPvTw+Fqykvda16oeJ4py+ipP20ZWT1jLZpaKxqjU&#10;SxXcQvPzY9PelbUY23/vCyk8YPf3rwl/FfJOWOarnxKAyn5vTr1HvXr/ANnz7o+fXibho/Zk+59C&#10;xaogP3wvOOCDmrCajbCTLknjPy9a+cm8WSLt2ljjsTkD86t2vjiRHLFDg9ah5bPujrp+KuDTUZRl&#10;v2ufS1tewBQzbzz/ABNxirQ1O33kpajKjbySRzXzY/j1sYWNsY6E4FSH4hykcx7jj6VjUyyq+x6U&#10;PFnL0kve0/u7n318Obx3ktLiOFYRG7K5QDJyOCK6+9vmhtruUamvnBmZvMOSkZPOB3NfGvhH4qS2&#10;OjTStZFz52AQSATjkCtbQ/i7rc00sVnp1rD5xwWILk/Uk189XynEc03yqy63Pcp+JeWVoQjepzTW&#10;iUW9z3bTre3uLO5lEAmJYlp4jjr/AHgcn61n6jobrDzkY+YY4H4j0r6d+B3ws1LxLFZG0smeS4j2&#10;yxxqVXpy3GcH1r7CvP2HvET2MrC2h37T8m8AnFeLTr4p1ZQo4SrV5d3CN16XPQr4/K6EKX1rMKFC&#10;VRJxjUkotp9T8fpLSVMPJ82AOnJrnJ4GO4uhBLFgRyMCvqP4x+Cv+ERmlt7u1kE0P+sjIIIx9K+O&#10;9W8baehBYyqASy4GOa93K6k8RzNQkmnZxe6a6M8/NsXg8HJKpiIJON076NPrcztXvnit3Az0YjBz&#10;ke/pXCeHYGDGQNgkk/Q+9aOqeKdLltJVVmUk5GeuT6+tcppniCyiiDSycjsM8819jhaM/Zy919D8&#10;0zTOMHPG4aSxNNxim7p7HpQaU+YC2QMHIbrntmvLfFL+ZMsZDDBzgHOK6O58Yabn5Lgg9eh4+oFc&#10;Xf6zaTTljOGyvXGOfQ966MNRnGabi7eZ53Eeb4SthXCGIhJtrZpjPDiobpt3GCAM89K9VjbymPyM&#10;fkJ9x2/OvI9G1KBI5S0iqQenrnvXcL4q04LuF6Bt4HX+Va4qE3JWTPP4Xx+FoYeSqVoRbd9Wl+Zj&#10;+IDuKxeYQSRkH0qnotuHv1UAqse3gnjk+lVdT1S0muEdJlPJFN0a+hjvrjdKCrAcn254rSnBqFrd&#10;DxsbiqU8cpqacedap6WR7La3MiIY1DDy2IZQdv5fStmzvZWxiUkgAKG9/evOR4rt2eeXzBg/KA2O&#10;lZ03xCtoGzBA0nHPmKFGfYg1wywlSb0ifXQ4jwNKMeauvlqe4B33qvmLtB+7nn61VF4Y7iH/AEYz&#10;qx5BPAB9K8Zj+Kd022NbGI7j1JPHpit2HxtO0kKeUXJI3Kucn2GKxngKqTutDVcWZfNe7Vd0/wCV&#10;/qfQ2iaJZagZ1iifb5b7kc4aN8ZDKfSvBfHUcqwWVtFlnlZmOASeOFH41698K/FcL+L1huI2KTwy&#10;LsPXLL8oxXbeK7bTtMuXNvCtvqMQMglnG4IqdQg6Z9682HPRxCTTeiaHmGZYfGYOahJJNuLdtjw/&#10;QtEk0zR2huriCGViJPJAJlJPRXPRa6aHxzo/h91knnj3JF8sSkFix7cf1rlb/wAV6b4ihuIxq/m3&#10;MjZZJkEbOR/dYcfSvC7u30iN5A4YSBiPm55FejHAe3b9pda6pHztbiP6nShDCqDSjZSb7HR+KNd1&#10;XxhqaBbZpBv/AHUecKua7O78JyaNaW6f2ifOkIDxp8ojPU57n61xWgeL7nTFU2QiID5AK5IPTPNX&#10;dT8Z6pPI8srZcjDcAAj6YNerGk48sYpKK6HyFTFKpKdWpJyqS1b6G7JpkPlzMdRuW2gKpz99iei+&#10;wrkf7K231xCZ2LoVCbfmYmqknjDUFYFfLQhSF2jAAPpVHR/EF/Y3pu0x5jHO5hkVuoNJnFOtBuJ1&#10;Xi2/1bTYbaKTVZmJUsY242DoMfWovD/jS6mu7RLy4BgUgElQNuT7c1yOu6xNql01xcne59OMY9Ky&#10;IhFHuD5ZmwUweBz3pqmuXVamTxElK6k7dj1rxXcSaZ4ouDp9xgzQjPGdwYciq3gO7eMX0JyCJQTg&#10;Zx3p2sWrRal4ZuhytxEmGPfsfyoaxbTPFV7B1SWMvnPUYzXPJJwt5fkdkZNTTvpzW+9H0H4MuNzx&#10;DywPnAJZsgKDX6GaPepcaTC1slxKU2glFIUcdiK/NHwmwe7TahG2MlCDwG6c1+lfwMstcXwzaTI8&#10;reY5ZkdMLsJ4C5659a+Fz+lfkt36H1WWy+L06noHhjVNXiRISht4wS5ZyS5x2UVq2viKK+R5pIip&#10;jl/dlfvYXqT6n2rtfEGmWk1vb+VYGOdsM0mf9WB14HeuB1OwhuYEjjtVtwshWMhtuc9WavBnCdPT&#10;muj0qfLJXtY2v7ZvrSQnTXhQzn57iVdzPn+EHtimq3iWa/tbXeCoGHmROFzzk+9VND8NxafEkBnN&#10;zcZLRg8RofUn2r1SDVVFmqPqkUUgG0/wh39BWlKDkvem15JhNpbRT8xIZleznjS7ZJBKIihAyGPG&#10;4kc81K15qNgsMU8ivgkAg8qPrVXTdagFz5k2nWzzZIZs4ywHUgVq/wDCPx6hOk87iN3XcFVgQfrn&#10;+ldSTaXK7vbrsZPR+8tN/mal1qd/cMnyKzsAFPcqO5qz4eukhuJ2lid1zkM+OCv61aa+NnasE2Q7&#10;ASznByOwGajttd097TcssbkZZivVm9B6mulO0k3PVa6nK7uLiqej00Ny4Sa4SV97I8uB8oztz29q&#10;p65ePpNtHFFcCR2lTOB09yam8Pa3ZC3kl81nnYEGLumPYfzrgtX8TPOTIdNZ49x3FuAxHcU51Yxg&#10;nzayX3GdKjOU+Vx92L2elzS8VajrWpJPCkjR7E35DbAxHv6fSvFvBHjC48R6teJcsggsovKEbKVX&#10;zM9QW6mvZbLXtMuYikm1XY8qGyPpg1x1zp9//aqXgjgmjLhbW3RcMueNzGsZu7Uubmvv1OylDlTj&#10;yqNttD1LWLpbbTpY9yIsiqdxwoz7Vg2F+scbiKeMqy/M44OfrWbrlnd6hDNZmLyFQ5MjsBg+i1Dp&#10;NvNZWMUX2WJoFy5eQdf/AK5rWVSXPtZJbmcKcVB6q7exJqKXF7Mm6+i4G5Qp3EjpjB61vJo22zle&#10;GTyN/KkL88hH94f3aFnR2SVLWFJBETjqVGODivAPhV+0B4j17xFr+kT6bBLaWbtHHcqAGDZxtxWM&#10;61GnK02/e2aNFSqziuRLTo+p0fxe8Y3Ok6PL59zmcp+5cHgexr4X0Mf2zM81z4gLzWkbSGI5C7zk&#10;Djoa91/aI163W6MF2eLm3YRqQdisOp+tfB8FrfvDqmo2GoLssSAyKcsyjjOPSvJn++nUd9nZXKxK&#10;dJ042vpdpaeZ1/hrX57TX5b3+0NssEoZFychwcEivtD4nfDR/FD2HiuKGZ42sUknjT/lrKBg/L/O&#10;vnz4G/DeBbG68WeJFSKNEke1tnOPOJOd7e3pXReNf2lfFNiba2W2jgjmiI2QrwiMPl29q5ue9WUY&#10;6tLpbc0oUuSjeropO9mnsfPPiu8Cx2sNnC3ySnMZGGDHsM+lbGi2NroNy73dqbq+nBYQqxVEVucS&#10;MOcn0FXdMsJtTt/7Q3vLcHeymRR16lhj0rlryxvrybSUe4h+03EzqGdgEP8AtEn0rrUt/wATOnSa&#10;tK2+w/XItT024J+z2I85FmMESuyxo33cuxzn8KxfF+m6hpktoZJVSO6jScg5GfVh7ivoSLwppV1p&#10;epyy6xbTzWluscjIxZQV4FeX+Ida0691TSXv3dILO3SMpsJDKp5OT606VW79NzsqYey1a97Y6LwR&#10;q+oQaNeLqOozm0nXKQE5G0dDt7e1cn4Tjv8AWZL0Nd21jpUTtvuJiA4H91V6ljXfvo8eo6hcLaTx&#10;NHLECschKEKew96+ZtX8P3mnXOoW8kJUfacBW6lV/umjD2bnbS/lsXiE4qndXS033PvLxb4+0nxR&#10;8PLnQ7aR7uaEwQ75B12HcGGfp1rzHwpdK2u6FZRsiwPKu8KcYI7e/NcHpdpJoXh1XhkUO3zs7N8o&#10;yOF/3sVY+Cekx6l4nstQlkMj2IaeQKcKMA8GuOVJRhVSk2kzvhVlKdF8qUmlex1f7SGqT6V4utpN&#10;OvGE0FqGmSMZRT6PXystlqXinVLF7axb/SbjZtjB2hyeSfQd69f8eSXWmakNduZwI7+5kcoBvMse&#10;cADNe+fDLS4LTT9Lv9MiUwXFxmbaMyKSf0H0raGIVGhGSjq1oQ6Dr15pysr3aPV9F+Ga+GrHw7E0&#10;hk8n99K6j7iQDeePcivmCbwjpFrrd/4l1O8/0zUrlljs/vOCW457cda9j/ag8e6xpmjySWW60cD7&#10;PHIOfND/AHgPSvmnw/aXmsaLo97HZvNfo5jkiALMxJyGx2+tc1Gm1GVRTtGT5X3Z2Vqsbwpcl5QX&#10;Muy6EfxF8QTWMZMAIklnbLAAFUHQCuf+HPi21EerTTsZHSBhGkhyzs/3lU9qv/HDwN4usb1XudFu&#10;Vsm8ki4SNiqtjLZx2rzyeZfJgu0txkyiIBeMhOpx717OHpwnQik07vozy61WcK0nZq21+p0HhDQr&#10;fWNV1Y/Z1t42UPGV5MbMeB7+9eqfALxjf6R40Vlsy4s/NMxK8AYPHPTPWvJfhFNNd+LDZxTeTFNI&#10;7jfwFCjPNfRWiWD6frPiSUMCkoM2SMGTy1xke3FLG1OWUovflVgwtNTUJLRczueC/Fzx9dfEDVxP&#10;LBHaL9pKwhECkKpOC2OprP8Ag/fX2h6ncagk4jma7NvbOfm5YfOw/wAa19QS0vLeDULezwZLkttJ&#10;xsxw3SqvxI0WXw4fDM0U6KkenC48oD+KZ+ST61rCUUlC1r6I5nCXN7S97Na+p3Pg3StU0LUtXuNV&#10;nRxctLIk552ljncfWvFbXQvE93f3lxat/osbyGaVej7j0XPUntX0j4w+HGraxb6c8N8sFobeOWW6&#10;ZsqoYZKj2rh7jwpdzaDb2tprIxYTvLFEo2GX/aY/yrKjiFrK6u9Hpsa1sO9FaVlqtdWeZ+JZNDuL&#10;VbB7eQXUeNpOVIB578fWt/4IeC7rVdYGqSQyfZ9LiabCAlpyp4VQOcHpV7wp4P1HxMLn7TPtjicN&#10;IdgyfYZ5NfQXw910/D1Z5oriK2keZQkZG/avYN9e9OviuSnKEXeT6b7mdHDuU41JK0V12vY+W/iF&#10;4b1u1vpdVvbK4gMzBsSoQdw6KCe2KZb+NZby3e5lt1QLGVyzADnqc8nFffGv/E218frBpOt2to1r&#10;dLtFxbnlZv4evTNfmb4/8OXekaprGmSBk8m6MWwnlgTwB7GrwVX2vuyjyuO3oZ4um6S5ou6d7+p9&#10;8/s+28mj6RrXiC2kt76+kQvHHHJ5hRSO47D2rwDXvFlp4j8WWVzqsrWrPGWuWjXcQ2TuAFfQXwqg&#10;0bwV4d0jT7+8jhv9SG5Yk4wmON5r5i8YaTbRePL2GyRjCdw6bhz1rlpa1at77Oz/AAPQrXjRopW3&#10;V157nq2rQeFvDdxpV/pV21/AGQmGZyuAh3lmX04r5l8V6x/bGpXesTS7vM1BmkUD5G3HPHsO1ew+&#10;KPDMAtfPvNQht18sqyK48wovbaK5rwGdLtbUvbQLLEhZkSbnk/xYPpVUUoxctW72Mq15yjGyitw1&#10;TTJzosEEAkIvJQ6x9ARnOTX2l4bn0Xwx4V0u01RYlufsrTyKUDtGo6fTNeZQafENPGpC7NwIIx+6&#10;jQDy2bnn2r1L4caJpU+k3uvavI97GH8273j7vl/cQe1eRjKvOkrfaPXwtHkbfVx0OY8C+Cp/FF1d&#10;3d7qb2wvUIitpwU3IehVTjOe1eV+PNL1jwHK1taXTTWrSYZ9u0x7j1PsPWvT/H8GsXul3Hi6xuRc&#10;TNNtgt1ba0EK9FA968U1nxD4h1LwkL6/vFjI3RyRuBg5+7W+Ebcou6tdKzMcU0oyVnzWb5keR6r8&#10;S9Vg1LydQaBo9u2Nz8uQRkHIrovh7c6v4q8T6JoBdlN9cLEsqEsqZ5LHPVcV4PrM32+zhWdsCNjy&#10;vb0Fe8/sueOtI0LXp9V1CRRJZWk3kheW37cAgfj1r6fG0uTC1JQp3ko2SXc+Zw1ZzxMIynaLad32&#10;6nrf7R3i2KzvNM8K2NwLlICkVwztjeqHaqADp6msn4feJFj1ZrFdAsnis4i5mkDbo/XDelfJV342&#10;vPEfjGfUZ7diHunI2jPfivqvwbaNa+GNXuF2m4v5JEQk5Y8YzXk18H9Xw1KnJe80nK38zPSwuM+s&#10;YmpUi7RTdtOkfU19a+PkFtcSTPocUsBuktYlPLkj+JSew7V02ta9NLLeXkFhvxbPDBPGDuVpcBiP&#10;p3NeIr4h0GXT7PShp3nXVkTLJNIAu4jqQfQV2nh/xTBd+E9RtheJAPtBBePcWw3JBPvXn1sNCKi1&#10;BrWzv2PRpYmc3JSqJ3V16o8gi8LWkV/cWdpej5QoaSYBSSvzHGe4rk9T8OafpWpGIBzORzcO5KDf&#10;xhfevb/EvwSubLw/Z6jpEp1KCRhJJJC4JUZyQwGTXl3h/wAQfaNQhsNV08yWrSkRydGiduBk9wK9&#10;7DVVKDcZXsrNbM8evR5JRUoWbd090KNdku3it5JYgtsnlW5cbvlP16GtbwzreoRXS/v0cr94RqAw&#10;56FvSuT8T+ANQ0i6Uw3KXUDzsUlhIJJbswrh7C/+wXoDuyhX+co3IOcciuyMFKOjWxyynKEtbrU+&#10;mtN8SWV0Zl2Ijq5V1LHe3fIIrhdE8dmbX9Ot59L+dL9YzMuQ6DdgDFct4305beSHULe+8hpl3FVB&#10;w20dfqav/DHyb250m9nDnbeeYXJyzBOv4+lZShFUpTWulvQftJOpGGzvf1R9C3viq40mXV9bjlE1&#10;xY3V/bwowyV+0KFBNeD+DPEVtq+tu89pG7TSRQLuJHloRg+nAruPiDp8tx4YFxDGbe6l1KS7kGeQ&#10;jPhN3uRXgmnasGu4N0qxy+cqM2MSFS3r3rjwtFOlNpa7ehviq0o1aa6aO3c+pvFMWi6R4itbPRbV&#10;I4pilxO69/LXgn6mtnWvENtHfrfW2kliYBNHGqlxubglsfTHFeQ6hbXL6/GGWR9uyNMDJKA/dwO3&#10;NfQsGt3VtqsOkWdjbE+QG82Y5P8AuqPavLrK3J10PUoyvz/ZvJWsj50+waxdXz6s+mxQx+eXkMw3&#10;Fsdvbg19DjwLHrujz3ml2NtbTG2ywkRZC5AyCpPTPpVvXIbmC1SOaK3Khy5jhfLFu+c4rmNK8SaD&#10;d2893byX0C2pDyQwvlsDqcHim6s5KLino+hKoxg2m91fXRnynda5qmlTzQ3q7JCcEphWQg9MLW5a&#10;+OdSsArpNLIUHmE+aQQc54IPpXufxa8L+CLybS7601WaGS+VZQt0mckcbd44Brya8+GE1veTzFHS&#10;KRMKy7ZocNxyQwIJr6GhiKVSmnJWfW549WjUpzaUr/M9Z+H/AMQdG+I6y2OrQRtcRj5GkADsp7Aj&#10;qfevnL40+Bhpni3TvsFtceXJ5a4kO8LLnAAPvWXpWman4S8VWuoWtmLi3jOJSOEAPByOoxX0jqes&#10;22tal4U1nTpd0ZvUhuoX5XO7OcHuPWh/7NVUqbvCUHp2bM/95pOFRWnGa1tuk9zxf4qeMNY03U7i&#10;K6YzpG5sxvJ+dQozke1fN/he2k1TxRp8UMeWmvYwFPT5m7+1enfEjULPxB4h1GKW6ktpBqFyVaQZ&#10;jYs+OT26V9K/DP4TaZ4O+Ges+K9Vtkn1bULhrPSecrHGq/PKoHUnsa9J4ylgsHBte9NKKS6tnmzw&#10;1TGYuSUr04Pmb3ske728EdxNrmrS3zjz43sILfH7pQSAz59GIzW3e/DHw3rHhS983VGP2OEuxhbd&#10;IdvG0fU8YrhNQ1tNM8LaRbXLKz3oiTjkxgrk/jmvGPhT4luLbVryyactbQys7jccOF7N6j2r4SNG&#10;clKcXbleh9tKvCMowlFPmWvlcyNV0p9Jg1GOyiaWHYjIxGCBnv71xt898vhTUvPyoNwrKDwSCa+g&#10;dV8QWl34k1ZdPRWtjFEBkZUtjJ/nXnnjqLTrjRnsbTPnvOpk39h1x9K9nC1vegpLVtNs8jE0Vabj&#10;LRJpHzvqU0aNZONsZGwNu6eoFW5vGWpaYl1DHIC1226SUDBCkdFPal8b2cVoETzFabavyHnIPANc&#10;nKZo0WI5kMagnjJHqK+npRUoxuj5urOUZSSdvQ2dI1w215FdsSNvy7x0P1r6z+F/xBuNB8D+M90m&#10;6C9tVJH8S+axQlT6ivi+6mjZIEC4VnyfYV7tqNssXw+uBBIXfcrlOh2qc7Tj3rLHUIzVNNbySfob&#10;4HEyg6jT+GLf3nzf4h8NXbNLNAryQhiQcdAPWn6J4v1a0SGyh1GaC23b5IlchWOecgdScV6lqlt9&#10;n1O2l5SKaxW4kiIwF+TDA5968gt9Na4mxDGzGc/IQvTHJr1oSU6TUkrKPU8erB06qlBtNy1SZ+4v&#10;ivSrPW/Bvhe601gyRzWCqM87JVJdS3868326cmqtf3Zkkt4lvAyD/lr5RVUQem45r0jStATTfgx4&#10;K0wBmmmAeeQdVXOTz2wDXgfiL4iz+CL3w5pVzY291FdwtMFxllViQrFu5PWvxiWGc8ROMNXq/kfs&#10;LrqNGE5+7e33nm+rXV1fXniKObT44jP5UMJBOMzkA49gM14rHLP4fnvNKuIw3mP5QYLnHowP0NfS&#10;Vx4t0vxB4n062h08xIZ1W4kV8qzJ83A7EGvO9Z0+wvbzVZBaKF+1MPNLcsBx3/u19RgU4wScbaLQ&#10;+bxaUpOSlfVpM8Y03S9Z03XEjhmwJW3Zh5Dg9quazbpcarcMduyAqcnk578e1d94Xli0jVRcXhea&#10;y2PHJIOoQ8Blx/EKPHeg21vpDXOlv9ptbtiFu+FIxztf0969SEvfj+Z50qfuSa1s9jyDTI7W/muI&#10;7mVUk2YhbqVHtjtXHeN9DutOZYrskoHMY9MsMhhVyeyOhwW9/czqsjhlWLqSD/EKytW1yXVba1in&#10;kkeOLLxkKSQfevocLBqaa2PBxc04OL+Lt69zg0tZLaK5Rk3Fgu1+wXNYsbNvO1ixwAAP5V614a0K&#10;61/VrLSrZW8y6dUiIGcA9civo3wb8FfA0HjrRvDketNqWpyT+VOojAgjl67M55I7104rMqeGUua7&#10;ai5WSvojhoZXUruPK0o83LeTtq+nmeUaL8PNQ8O+Ho/Fl8gWIyfZ7VS2S9wy5wR6KOTX0j8KfEvl&#10;+DoLPUp5Q9wst/noqlN0aFyeua6H4irYXniC28Ex26SWXh8pOi5G26uF/wBdn25x+BrZ8d6hpOo6&#10;HpU/9lC1MkAgeGJcYCNyMV8XjcweJjDnjrKXMn2j0PssFgFh5T5JaRjytd5X1Z8w/C74d+I9VMkr&#10;pEiyOJt0kgVnx0610vxK0fWra+aJJka8WFVYQODgNjpXRRWMdraXchZ1W3hUAE4ZA/I4/GvLPGHi&#10;BhdWN7E5jwAOB1x8pLH3ralKVXEJ6W7WMZwhSocuvrcpaZepFexpIzOl5A6XCdPLcA4H51l+IiBo&#10;PmI5VWcRk9T5Z4wPxFenvp8b6JaaotsCWiLIQMqCSQc49K8M/tYXGmaksmBtkG0DlVPbFevhI809&#10;OjSZ5uJkoQs38SbX3FO68aG21GeGDO0RpEuOAMDn8609fup7TSFj4UyfPKE7q3TNcF4e0K6vruST&#10;KqEcs8r8BR61d8T+Klkme3tpWaFQE3MOXwMZ+npXufV4qUEltueKsVL2dSUm1e6ijiFnCljxtY8V&#10;6hoU/wBq02IwJieB/kweSD6V5OxIRxsB54Irt7LU7ew0coJyZpJA+VGCgHvXVUTaSRw4eSjJtvSx&#10;oaxoTxXIuFMcZjAbGPlkkPJHPpXNS3kly0/nsUk8snIH3iPX0qzda+Lj5UY4X5vm7k9fzqXR7CLU&#10;mlZGUS4yVz1Hfr1pXtG7LdpTtDrv5nXeBbSaZdIgnY+WbtJCw5KJuAyPrX6b3Fvcav8AE7UWN1Hb&#10;2eiQ+ZJM/AjDxjkZ781+e/wo029utetLUxEZmjYJ03KjA4H5cV+snh/xJ4M1rVtX0nUtOVjcSkTh&#10;xtEwRcAEjn5a/NuLKt8TTirfA9ul+p+hcL0f9nk27e/Hfry30Piz49fEs65cQ2unSfYtIt5QoEI2&#10;vNz80jEckt2r5sZm+xaskd4+6dGVYGOCqo2ST6k9K9d8S6JFDrut6dFgxW+qPDHvOQIeo5HsRWPf&#10;WWhaFHc3sdqrPEp5dyxYngAA9Oa9HLIwp0aUYxeqTXzODHOU6tSUns2n5HzjrRSVIHAxKBtI6Hnr&#10;n8q5qO8nIgYZbyWJweRuzniuo8SSbUkjdhzGJAe5bJ4rkdMilKzQtkMQGGeg5619pRtyI+QxF/aO&#10;z/4dGxqGvvcIrTvvdmBJIwSO4r25fCWt+MTY22g6YkwS1jmbIUMmeCM9wSDXiuoaQy2cVyjiTLFZ&#10;FXny/wD9dey/DzW5ItD1RbW4ntGAiSRkJ3bN+eD1/CuXGScKblC109Ll0VKU3GT3t6s0F/Zr8XyT&#10;p/aEthpynLO0s6ArjvgZzW/ceMptN8J33hC2j0+6hsnS4W6t0JaSRnALMx6n0Fet+JG0KTwc00KS&#10;NdPEqyu8rMygdSc/ez/Wvnf4UaZ/bOq6pa2kLTTXUIihQcfOWwBz3BPWvnsLnCxGHxFatJKFB3be&#10;iVup7Ob5LPL6tCCkpSrQUtHfR9Di4PD10lzcfY9Oa7QnDTxAvG24ZKkD9K1PFeiajBBp5ghuPMUH&#10;pGVMSDpux3r660z9lD4sWCL9ktbe2O7JK3BUnPcgit2L9m74rxJd/aHV1cclZxuH0xXzdTxW4YjU&#10;S/t3Buztb2iv2M48N5o07YGsk/7rPjXwn8S77S9Nu9Ojt1IkBDMsW2Use+7qfpXHapcO9zePcxuH&#10;YA8HqR619LeOfgv440ez/tC5hRoWcLJIrhnDDgBhnP515/8AEjQdL8M/2JNeGWeW4tRJIsvDsTxn&#10;A6D0r63Ks3wGPSq4WvTqxm2uaDvqjlr4avQTjVjKLivtK25zfhTWrjSLVrtG5W3kCNnPzfwjFela&#10;ZqOoarc6Vq99CvnQ2hBKYIbcflP1rwnVLieGzUJA0cM/zxEnP4AV6zotxJa6HaW0rjcVz5ZHKlj3&#10;r2lRvd2VzONTZXdkkXtSuxK24xHb0AB+b1JNUTdqg2ljnr8w3YHuRWdPKeM/RecnGcYNXslshjmM&#10;gfJgA8V1RjZIXNdmzbasum6bqV8/3zmGJTxgycZ9uK+X7/xlfiSRIbgrGrHoOW9znvX2B4U8Ef8A&#10;CVXU1jLOFtoLaR2I/wCehXCD9a+L/GHhLUdD1a+sZuWgkIyO46g8VeAq0JVqlNtOaSfL5GeZwxEK&#10;FKok1CTauu5k3erXc4Bed27gFun0FZTMxwSSffvTmt7gcGovLmHX8696NklZHzUpNvVt+p0XhLTx&#10;e6xplu2Nr3KZzxkA1a8RxTXOqagyuxj89wpPpu4FWvh1ZNNr9hG5wpY5PoMHJ/AUeIPEYa7uYoUA&#10;ijmkEXAzjOAT+FUtwXw/M5JrORMZJ4/lXpvg7zLezncJuLnBHU4Xv+teftfLJ8pyK9S0hUt7WEEN&#10;jAzg4JyOamezLor3joLedmdTglVUEnGM54H0rcjk3xbC23DegJOfQ1zNkhO19v3mJXGQPbn19q3b&#10;eaRxEp+UBgMkZx7Zrkmj1KeyK/j3UUt7RY9xLALGgPYLya8/0iAXAYsMv1zkg9PUVa8a3ayXNnb7&#10;s7FOSTyCD3rU0e2XaozgBNx46gcYqFDlQr8032RxWtzCF2IbKcE+uR61wvnNJcKTzlq7bxvKMLhd&#10;u49OPlA7cV5+jnep9DWkdjzsT8bPr3wvdwiGNPNLsiJvCgcDHH5VPr+lTXEbeTHlwmQwJL4zzxXn&#10;nhLWEghiEWHlf7qkZ5PTJ9q7O+u9UaFS0yKSOqnAGO3evErU2qj16nsxmnTj6Hjd+7id0D42Ngkj&#10;Bya+tvhJfNH4cKLMEDyHauecr618d6xdzNeMZeZM4Y9M4719E/Dy+QeH7dSu/DufTBzjH9aePoc1&#10;CCt1OCjK85I+kIdbWOWKN+nGWYcn3yK2IPFscW8pjOQAx+8AeeoNeLzaiCIyrlVwATnoV4GPrVeT&#10;WZPMRkYBucNuyemByc14UsujLdHdGbRufFLxNHLJCvmkgJhWY5J39OfavlDUL9o52DTHcrEqx4K+&#10;h969O+I2pfJA6uCXRsAjAbHXj8eK8GvJllWJ0ZjIhww64GePxr0sFg4wha2mx4+OpxlUba3R7f4c&#10;+KG+1eK+RnMWCJB3UdAeRz61buvHmjRjfI21iNwBXnPqCM/lXgFo/wC6udzkBVUkA/eyQP61Ve8L&#10;zJuAYKAMHocdqxrcO4SrOT5Wu9nY8erllCetmvQ+g5vFmkTtldSG4JjLZGd9V7rUrGON8XsYKBQw&#10;3DAB9/WvA5NRCFgsaryMnHp9Kzb7WW+zTRjBEjde+BWD4TpNpqpJL7zinklN6KbR72+s2PlgLqFu&#10;wJ+75i5GPTJqrHqVirY+1xsgJ4EoH86+Y6M1a4UoL/l9PXyF/q/S/wCfkvwPpWbWLfy2UXsYGehd&#10;SP1rL8NXaf8ACU2Krcxnz45IVbcMbpUIB6+tfPtSRuyOrKxDAggjgg110MhpUY1FGpL3k1r5nfhs&#10;vhRd1Js/SD9nr46fD74T292b7wpeT6ldQvaagGlK7lJ6opGNp9K7DUviD8APHHhvxLpmmeGk8Oat&#10;cKos52j3q7A5wSucZ6V8R6d401oQrDLcpPlRnzlEp/8AHs1qSeLtTQRmBYYXAyWhhRT9d2OtfA47&#10;w4wVbMKmPWIxVPFTnCbnHESUW6fwpx2cV2Z+jYXPK8MLGhyUpUlFx5XTV1fez7+Z1vifSm0C70LS&#10;rpkWex0/y5VLcCSRi3DDPbpVRbmMbSbuMZ4LNIq/gcmvI7wTXFzNPPK0kkh3sXY7mOe+a5TXAdyr&#10;gjgmvr1kH1iMVOt7yV20t29WfB5rlcMQnq46+p9EfbrYqQbq3+VhjfKp3A9eh71bS5sVYk38SY5U&#10;K6kA+vBr5FzSg1l/qhT/AOgmX/gKPmXwpSbv7eX3H2GfEWmSNta/t8EcncowT1PvUY8WaREcHVIQ&#10;S/Ij3EgfhgV8m2TEF2z0HT1qzHJtDMRjLda0jwJhZK/1ipr6f5ES4VoX/jT/AAPq9/iH4ftMFr9j&#10;hjuSOPLY9Ax7VzetfHC0itGi0qCQTFSnmSqo2j1GO9fOs0pl8wnnms5cFhxXXh+CctozpylGU5J3&#10;956P5HTheGsHSalaUmu70NSS5muZmllcyO53MzdT9a3NFBedVwOSBg+ma52J+47V0ugOnnqNxxx0&#10;7ZOK+tmkoWS0SPfppXSPoTw3qt9YsWt7sQZ64HDE8Djoa9g0bxxrNwzqL0gsuGLKBnHfpXj+lwCS&#10;JA65JjQgY7E812unQLEN+5uc57YAPavmcRhqU224Rb72PUjhqU4+9BP5H0FpPjnWYDA39o4HQlkA&#10;yPUYr2Hw18d7m3nEClSAfLaVjt69zXyKuoyKE2ENgcAjA57VzcXiEC+ulU7ecc8Dj0rilltKp/y7&#10;V12I+pUY7U0vQ/WiP4029tZQW9vqAmctlwDhQPauX8S/GqWFkkgVVlH3X3bSMd/pXwHomvyIA4mY&#10;EEEk/wB0dx7Vt+LvFDNax7ZP4CA/duf51xvJ4XS1aKqYSk1rFHp2v/GO7kleWTT43YElzv657mvC&#10;dT/aAvUkkUadHtDYyx/zx7155q3ioIXaOUgFD8rcgE9TXiN1d+Yzb5VBySMdhnOK9DDcN4KSbnh0&#10;/vPFrZXhpyd6Z9Nat+0pq97aQWs1jEYYmLRoW+VT321xMXxulZmC6XDncd3zHvXgVzdnfyeCMjjB&#10;U+v1NQabKCwBJYg5yOMeua6nwtl//QOvvZzf2Bgm03RX3nut/wDF+d4Xzo6Hfldwcg8+46VzN98X&#10;rm7lgN1pokaNBGrM7ZCr0Fcw9pv8klsqcZU8dDWddWKfM3HQ/KB0596X+r2XW/3aP4nX/q/gLf7t&#10;E75PidK9t5pso1JcrjJAx2rJi+P+p6XY6jpcOnrFBeH/AElVb5ZgOmQa5U6SLi1vMk5RRIMdMD1r&#10;Ml8OrNZMwjJO0n16d6lZDgNvYL72X/q/g7WWHj97NiP4soxJOjoARj75zjtj0rq/CHihNRvoIvs4&#10;h3c+Zuzg1xHgfwCt/MBMpbBX5BxkH3r67l+AdinhqW/tEaO5hjaZWXA27BnHNeNmWEyyhKEOTllL&#10;RNN6HdhOBKeLg508LFKCvpozzT4i+MNTuLqK5vpxctFEIkkCiNSq9AQB1HrXktx4+QBSNNRgB3bv&#10;9K6XQZ7XV9JvZdVuzBcA7VdxlZgPTjhhXCatY2UMExjkDovRhwS2fftXbQynDfDOldr1OerkOEa1&#10;op2XU9i8L6wUg0J3lCWmoXSJNlh8hQ9ee1fdni74pNd2Ok2X9nXGlabbg/Zr5XAD+X1MZX+97V8J&#10;/DDxRoejaJ52q6LBqcMNwwWCfcFG7kEFSDmvtHT9P0S68PaJLfWlqdLkxLBDbTl/La5bCRNu5785&#10;yaxVCNFySi0uZo93hzDRoRqRglFdEeKeJ7bUrfXbrxPe3jP5Nmk9iLwmY3UYPyo5/vdcV9g+JPg/&#10;4s13wJrcsTaNZ22pLbat9mmm/eM0K7leIKCOvY14j4++Cni7xDr13Y+HVF5ZWKxQr5soVYWChggz&#10;121DafAH4rtp11GJmmz8jFrzIUD+FBnFeBjuMclwdV08Rm2GpVIfFGdSMXHrqmfT0sDjZX5MHVnG&#10;Tumotp+h9b22jaV40+Fmv+HLtpJtTngthaXIj2RRugztB6Eg8mvzhudM8WazqA0rV7g3lzZOlsnn&#10;tgFEOFCZx8pAxivVF/Zu+M1sjPFMYgy53Nd7jj04zzXzl4K0nVodf1nTr5pbfUbS4xK0rGT54yWG&#10;fbjGa3yXiXK8zVeODzGhiHTV5KnJNq/V26HHjaOJpOHtsJVpXdlzJpP0Ps39p1PDnxDsfDcnhzSr&#10;fS9X022jsNRs8rE7LGAAc98Y4NeBfGf4AHwR4R8P69Y6+mrSEA3cPlc2Uh6cnOVPTPFcT4cvrPU/&#10;EeozXwDLO+ZH3nCemMc9a7rRfELalq+r6Y0iNYIbeJFlyYg0jhQW9s16dPFzpVIwjLSHvSVt79D1&#10;4Zf7SgqjduZ8q11/E+cNHjtrq+nu55mjfcuFQAZk65Pp+FfUnxQv9N8UeFINQtNNns7vSYEiW3WM&#10;qpduS5OMnd1zXjfxae68OfEC9s7y2tZo9PvI3Jt0xHIu0MOf55rQ8XftE+ItRh1P7PboiXzqjKAp&#10;wqjaqj0OK+jjzT9lKK89+/Q8x8sPaRb2bWxY+C3iPW7fxd4fsGvpJrXU5ES8hQly8OclfUcdcV+n&#10;2qfBm2sDqXiVryE2Msnl6coXy/swX5QqsOmfU18JXPwm1b4X+D/DHxBg15bXVp51jFpNEGEQdcgj&#10;14zkV96x/FHwNq/gzQdIbVTLbapFIqkNgNcKBI4Ydjnpiprrm1jqmrad0b0ZzSjb+ZXXkfM/7TPw&#10;B8IaXpvhPWfClpcPqk+oKl/GZWeJnI3Z3twDnjI4zVj4J+MtI0Hxpquv+ItBvLOSPTAFQY86Q5wG&#10;Q9/wr6p1L4vL4v8AAsol0KHR9ISL+z1ncAneOkuDyAuOO9fGfiJ7HX4/CVvFrIuJNNvHtVuoBveZ&#10;H4VdvUkms1U5tHsuupvSpvllzJptvS9/yPsnR/hpoPxAv4PiFo2r6hc/Z41igOpruhO04ZGTAOAe&#10;9cl+1P458VeBvDPhuzjurKO3vbh22WjllAX5iAG6A17b+yb8FfHvgyLXdL12SNrO43T2nmS5A3jI&#10;XA+6R3FfL/jvUdO+I8OnWNli/vfDupyHUbWcEpcGaUR+VC47Aj72elc2ind35Vf7ghNyk0pRfLa1&#10;rPdHB/tQ/tRaL4i8FeGvDnha8uTaTxJLq8MuT+8AGI1z/tc+lfnrq11banDDFJaQ2M8D7WZcmSXI&#10;6nHQV9v/ALXn7MHiHwh4qsb3w94NYaZqdvEsUFqGnEF0R8yce/SvhHxr4f1HRpRaatut75H3S200&#10;DxyrjnBz0H0r0cM4WSi9e3U4auzaXuvr0d/M5298PTvJM9pa3V0kKBmk8tsIB1zx096+wv2V9a8U&#10;6jZaxpem+KLXRbYQb5fOAIYtkDbnoeea+cvCHjs6Tp+sWNw13JFqUKLujOGVUOcAnnb6+tYUV8Y7&#10;y6utMunQH90luuT5hA7gda65Rc4uP3GEJKElJPfdH6afs6eILH4fjV/Cl/Pbx6jLexsJD8v2wyt8&#10;rAjkgeleqeJbjQNV+M3h3SL23nax09Jbh7BAyQXcwXdvwvBGeuetfKn7OmhWniCzj8R6vtOsaZfB&#10;UjnO3yo4BnBB5zz3r3Hxp8TtRj8XeFnntRb6dNcAPqaje6tMeQOPlz6dK86t/EaWrtqd9NKSvqk1&#10;8z6m+LXwlh1K407X/CE8ei3d7bOtxsjB8ph0wo6ehArwXwp4Ou/AXwx8W23jXw8gvVnOoC9DBjcF&#10;2+U8jjPcV4r4703WD4zvbTwl41u5Hjuo5bdJpfkdW5b5B6H061b+PPxP+JXxCceE7GGXUrmCJS0U&#10;MRVn2ABjtPUA1j7PmaV4q+r8jekpwUFzNxi+t09NUfZXwU+HVh4c/wCEY126urfTZ7otKLeFz5Ti&#10;YbtvPAOK+XviN4J0Lxfd29mYBjWNdvLi6vYlzNBBCCqF8DhM8HNdl4f8X2vjS+0XR5ZrzQfsGl+T&#10;c2k4wzXduuFCg98/pXoPhjwZFpGh+FLO5uX84Q3N3cOgG65KfOYSe477a5G5Qem61R0QS5pSk7uS&#10;ta2iS1PkjR/2WPCfjXwVr0dn4kh03XPD8s5a4uGHl6hEgPyKuRjGOCK+av2adI+KdnqWr6p4J0SW&#10;/uLGMQ3DoofyRIcAc+tfbH7cvjHS9e8MeBtQ0rwpJpFrJPcKt8QIjKdgBR9vbdnrXzt+y78fdJ8F&#10;eGfHWi3t3d2EmrKhtr+0+Zopo+AW9u9eph5VJUJyfv3eiOOtBc8Wo8r7NrTp0OY8ffDf47a62rJr&#10;XgHUzdRMbmV/Kw8ccgzkAdV+lfQn7Df7O3h7xdpZa/8AFl3YX1xJKsdvGBtLwno24da+svhz+2et&#10;/o3hGCG0k1nViz2V64P75ig+V9uBlT1I6V8R+FvFWqfDr4q6xY28Mk9xNfi9jSEb0jMh3OgVc4bn&#10;mslXqyjODilbXRW06j9jK3M21KzindPXufWnwW13/hE/EfjrTfEckdtefbti2zrlXWD5RIAOCSO1&#10;c1+1V4nvrbwx4R1yzs1lTTfEQvJxFHskWEqVzuHIz0Nc7Z3mr674r8cmPwteTailtJdiW+Bhw5G7&#10;aueTnt61tXHivRPHPw7t9B1DUzYaigjmvIIzkROW2HeD79jWdPRptadS50ldNO8na/ket+EPGWm6&#10;/rth4kijto9Gu3gV7d14UpxvLnH3e/rXn3jP4KQfDX4sf8JRDrkGs6dqhkvYo327beUnIBCnaV54&#10;OK2fiX410HQ/AFl4YvdRjgl011hhDwCFJkwMLkZPQ5z614prvjbwtZafoEUXhe4uoZJQ17fyTu8S&#10;Qr1XapJAz6dqqKetlo+v6BCLcoyd0lePL3XRnfy/E7+wPHmuahNbw2p1ScagY7X5oWWGPb82Mcn0&#10;r6l+Cn7QHwy+Nlqul3vh+0m1G08x/JvrJJkgUcbwT2Psa8W/am1HwVL8EtMv9Kt7G1Rp7ZLSWLid&#10;4ZOJAueSMetVPh98NPh/aeALvxP8MId/iSytfLET3Bd7lWH7xXRiBnuABWnKlG+7b+RzVVCrTj7s&#10;oNPlT6rotuh8/ftpftDyaet54F0XUYJ9OG3zvLCgW7KcgRFcce3avjHQ/C3iC28I6zrUIvIlRUS7&#10;lGRFJDKcDcO9dr8XvBZ8P6LbzeIdDubXXNXkM9u7oUULnJBQjvmvs79mrwNYa78LbnwZ4qvbyzk8&#10;UyNPY3UK7hDFbKGIYNjB68Gr5o06cbPeWt+prKNr6N2S2Xfqz5f/AGUvhxp1wmo6+detYLsO9vJb&#10;s2wxxMv+sU9ie1bXgLxP/wAIl418VtoofVYZNNkjElxJuEc7HJbPv7V8R69oupaZrGtQWmol4bW6&#10;lheTO0SKjbVJUeoFaugfEjWNJaRBbRmFirOBwpYdOldaw7leV78yVkcyrqNouDSTP1B+Amlf2Yni&#10;Ge/e40/XLm2R42ZioVG+bIQdz61yseqyW/i231OBLPWV0mZbmLz8B5y3LspbrtNdp4a8Qwa14g8L&#10;3TAXOo6hpsa2vk/dQFcBZR6e9UIv2fvCunWOtXPiLxPcLq1jePPHYI/l26lmzsyOu4V56a5pc2nQ&#10;7k0vO/Y9T+NniTx98XPhvDqPhzU1uILi4WCbTLeLa28Ngrk/e2963fCmnaP4Pt9A0zWvCsduf7PS&#10;XUo57fGWT+MMMg9O9bHhrwlL8O5odX0nXgNH1KBpxp6YxaTlQd4PPyn04r3vVvi8qGxudY03/QJ7&#10;Qxy3Bh3I5bpndnI+lRKzTXM9766nPGpKHLGnTi4O/wAL5Xc/OPW9T+H3jb4vWGkx6PJodlLMFtbs&#10;bo7eViQTJEDgAn2r039svwbZalcaOLe0u7kaKywfabIfvriKXhVZh/ED39K9R+OPw/sfiPb3lr/w&#10;kFtDY2dos2mpFCqTwyg5wj99w7V12j6XqOqeBrXQtK1Jv7WsIIXeW6XZI8anJZlOcsP1rGU2uVrd&#10;f1od0JL3JS+FKzT+zfq35Hy/+zF8JdBsdf8AFXgfxx4MN1qOo2a3Nq97zKls6kgqx6Eeq96+TvgX&#10;pNr4W+KmpW2oQr5NtqFxY24lUSsHLFUz+BHPrX7Q6L8PYvFmq28HjK3c6ounY0vV7UtDIIwfmAYH&#10;5Wz1HeviD4s/CW68Z614zfRLvZr+kRQo9sz+Q0AQgGUnHzFgd241pGtJud9FJW9LGNOUJSfve9FJ&#10;tX0+Rk/tJftAX3w98LnwLBJ/Z+qaVfwXCRFxJvicbxsYfw55ryj9kjxTFMPGniHVltbi9uXWOJpm&#10;HmsTy6xqfbvXzD468F6lpXi86H4se3lv5XhjN95xn2q2MYfoSB2Nek/EjwR4d+Gtxot9pOqf2jfI&#10;Ha6shll8gj5ZSR0J9K7IUoRhyLeXXyJSfvSdrX1tpq+p+px/aN8M6dpcqWcbSy2lsGaNOdoIwcgd&#10;xWZ8IZrPxlbw6h/aKWP2ln+zXEJ5kX+LKn+Ie9fll8HfG8niJ/GbpCsEX2R5TngRrjC5I96+sv2Q&#10;/BFg/h611rUNUuZFguJDDEJCiJuOHYDuM96xq4dRTu7tW09TOKgqcnC65uu73Pp/VfiH4w8Hi68L&#10;rpsd9ZQ3CyLqFp8zRxSMW3yp2bmvQtd8afEOxs9Nis7ayu9CiCS3GqSttlAPIBXsfesVLjwDYx6o&#10;bKSZ766hdYJEkL7pYxkDn1NfFPxW8OfGT4W+HP7Yk8dx3mka5cot7ax4doDP1UBwc49RisIU+ZtK&#10;VtLIS9nLkvTV3K75lZydtWj2P45/tLWeleHPFtnZaIqPrsAia4J3xzSsNnf2r1T9ifTNJ0XwvHaW&#10;fhD7LfPb7r17hzidcfKQx4yfSvjvwT+yLqvxdtLu6tPGf2ezDH7FDcRHynYD+E54OetdnYftN2Pw&#10;28M3nh68F6Nf0xXgUMvmxSzwnaCD2B7Zpyg3GKi23dt2R1VI0HGpCFk9L3lt5s848Q6x/avxpvrb&#10;X7ObR57eRbeKVHCLAgyyA+o5zW9oPwN8Q+OvHUFxB4gsZl0a5adRcybIbnByqI44yfTtWN8O/hZp&#10;/wAQLDxF4z8b6tLJrOoRSeXaK7xSxHojvnAx6DNcx8NNT+JvwoutVmuvDs8umMq2wW5hLRjd8wZH&#10;PGSO9DaWkZrmikmu/odEryi/dfdaOyZ9TfEPwrH4q025XVI2tbt8eVGWIVHt2wChI5GfTivjrT7q&#10;9sh47isNq3FhbEurcsAR85QnofcV9r/F39pjRfE/hXw9JpiJ/a9nGTJbhQ+0suNpI71+dGkfEE6R&#10;4lu9c1QMpmiInG3cpA6xEVrhlKSlfW2pwy0SduXfS97dNz0n4ffC641LwhpWpWF4ILq5jkur+6aR&#10;w0LKcquwfeJH5VF4k8J+H7fV/D93eReZcSRlLuK3bzVcYwJS2TgjOTW6t1eXmvaNfSat9j0PXEVV&#10;EKhAsSjhcDuaveLfgZZx3aQ6frbiW7vCkRdz8tv6ZPVj2rS75m3L7itOVK17WPB5PGNnp3iy28W2&#10;htna0mNnJAyg+aACFlYd/rX214W1bwZ8Q/hhrdzrdq4u4rwyzSO2BHIDwA3dSO1a/hX9nf4XaX4u&#10;0x5LaSabydr2Nw2UMij5pHz1B7Vt/tDWfhnwx4C8Q6J4d0SNW1KRVEEQziSQ4+U8n6VM3F2tvtcw&#10;jW961pa+9ptocF4m1PwRpSeEk8P6a2l3mpzJAuq2h2bYBw6nH3ie2a+uk+Fmnxvf6x4Y1yS31KLS&#10;DGtxIPNjlC/OvmDs27r9a8H/AGbvhXpI0G2bxH4Ru/KtUVZp7kkrBKD95F7D3FfTi6VdaTd63p3g&#10;6yF9A2liR42k4RpDnI/2sdq5p79+nmaVq+rjGTTSu725dejbND4ex6R418F29x4itftUd5b+XfeY&#10;xTy7hThmAGMc9K8k+J3iC2+Hvw48V6L4T1F7i8trQzCOYmREjlODtJ6HHQZq5rHjzPhNtMs9Ekud&#10;fvYWitNIi/dmZ4j8ztnAAHevEfDfifxra3NvdeMPDFnCbNGkuoFP7yKOPjZJuB+X6ZpLSzsn38wo&#10;4eTnUu5Jc11Dppscr+zD+1TaTeAdT8K+INZaCS2hkW3EoyZUx8qDOOprn/2kNYvfh7ovg9E8Svd6&#10;Zq1lJvtpIsXkMhHCs4+9Hk8CvmX9qLx54T8c+MbGbwtocVsIDGC0Q2LKQQdo6d+nFfSHwb0bwz8a&#10;PiBp+leJ9YuYbfTrB4EspMDJIAwGPQiu6VOMXCbjo912Gkoc0l7v2paXvp5dT5n8PfC/4q6JrXhf&#10;TLGCPdqDJdQSISI2DHdiVxwuO/NfpJ8YPhbL4hsfBmh+N9asZheXapBJbuFWOfbypBzkY6GvK/iD&#10;8PfiB8MPE+tafoFjLq2m21osthezuBOsf/PJeRvK9OM18J+PPjd4r8Qa35uoQyRT6fCQ1nKCpVz1&#10;9waHzVpJqya6rf5hG8lTlGS5Wr6q71XQ/TFPAfwn+B/h3XbNWW9ll/ePPcEfaICv3Su3tnoa8u+M&#10;iXkvhfw98QtD1BLSLQSJ7ZZow/2reRlxnI3ehPOa+G7i21TxRqS214yiC6jgDS+aX8tSRxuJ7V9Y&#10;fGvw1b+FPA1h4di8VztpbQkpsUMjlRkIW+tQ6aVSLcrybs/QcacopLnbe7b627LZHFfHxLL4u22l&#10;eLdH0kaaFsXF8zkCS4kjG7LkYzmvbvhZ8WPAFz8JY9D8Ma3cwa1PbOb+LyWkZEUfvOBwRgYBr0H9&#10;hvS9C1b4fWkOow2GoypcuDEqh3gVT1b0J9K+nPht+zt8NvBniHVNU0K2mi1DU1l2i5BMals5G09F&#10;OelROKknB/Zb5Tlr4ynTlblkuWz8pW/Q/M/9hBPC99438QS+INUad7KLzNMtHkzDKHJDjYeM5IxX&#10;ReOPhXrEfiXxPNqHge4i0G7d7yGNXEiRDuVVTxnriuT139kO68L/ABU0eTWNcit7LXJ55IbmyJiE&#10;MmciLnGM9q88+Ivxt8U/Dnxbqek6frVxqllZ3GImvXM/AHzAYOMVXJz1G4buOvQ6acre9z3XrdW8&#10;j3z9n7QPgbp2pLPp+p6vZTRANd3F1sKQuOhU57H24r608UW2j/D7Q9V1uXx5ZXthcTLMLpXRrgIR&#10;lY8LkHb2718bXi6JBo2ga9deGp7SxdTJNHGhK3Pn/MxYY+UHtxXyf8Wpl1OWaDw14evbLRt4kkgn&#10;jk2A9cjPGPpRCPtJq8uu7LlT/vXVtrK29z7Q+Fv7T2heI/FV297qOq3MspWGDCl4/Jz8uQowM+/N&#10;fWnjfxLJ4hc6VE66bptvIv2yMk/v4wNxC7Of1r83Pgl4l0jw74U13ULLTtim1Zbh0j3NG69CCa+k&#10;f2afAsnj3XdN1afV52tra0MtzPNlftO/gAAnsOKqpFKUklZXtr3M6sYJe0nZckbq2y9EfQOj+DfA&#10;uraU9rZaaPKn3vaiRmIaQcF1Vj0FfKH7Tfh/4ffCqy0s6eCmsXsii/s2fzUuID95/m+6fSvvvQdK&#10;8F2V9HdWVyqW9gzRJDISqRs55Ibvn0r5x/a20Dwf4v0uz0qPSLafW5pgYbtHy8Kg8gn+6R60lypr&#10;mtbyOWjXnKqoxdRxer5unqXvFPxj8Ia98O7m48DaSl1rs9pGLbyE/f2kluvEhxzxjHPFfMPwOuJ/&#10;ifeSahqHjWZ/GETstzZak3lW80MfAQKuM/zzX0P4Q+Gdv8DvCb61oapeaoV3XFvyVMJHzKvGd36V&#10;+ZupfEuzuvianiK1002DxXkUhhZ9oypy2/A6k+lTCnzOouTS2j0udlNRSThN77tt69fkforputw/&#10;ETWJPAmofDSXS7uzWTdewEmEJF1VfZx0rwX4zfFnStB1WLSPC2kT6VY21gbPUrAZ8ud1baswXOSy&#10;5zur9F9A+KN9faJbeINA0w2l7czILizuE3G57ZQ+vpXw7+174H8X+H/7a8VeIfB8Tx6oyRx3YkUv&#10;bs4xtZE9B61z8seeCUb/AJF0azbkpyULJ2Tl7ze70Pn2Dx/qeo6XDc6XfPFounXkfmRSzBZGaQbS&#10;4A5bv9Kj+GfiKOLxXqWnvellhu0njZWyZzndtz6DvXz5rfw61rTNDy6ywQzBJ0AYMFDdC2Omewr2&#10;nXP2fNT8KaN4Q1a41NvN1OEzqJV8jygvOOfvZrZyppcrkve0RaVS6fK9NX8z9BvGVy3izxXpWrf2&#10;ottKulSWaWm7IcSjliAetfDHjn4iX3hnQ9R8N2sRhaG6eaUE/Lg9Dgfwk8isbwf4s02HVLrXtTv5&#10;PstvbyQo0b5kE6jAVR/c965fR5BqsLaQqvc6tdyfaVkP7wzRscqrZ7irhHW8le1rmcYxjFRjoloj&#10;6C8X6jqmtfCvQbj+zplmsnimu22YU254YhupB61wHjzxD4X1PWNPbwl4ditoIooBcXCHb50sZDOe&#10;evXBr0j4r+PtX0/w3LpVxrIiNvawwfYPKETz7hgqT6DvXx34gu4LePR41Vi1y6LcCHKbCTjaoopR&#10;uvmU1brsffF/8WbnT/D+m3mn6xDa6ra3jSLaTsCjR42g4/GvP/2i/wBpjxxbQ2uixaZa28d1bRSX&#10;9xYsG+0F+SCw+4fXvivHPAP7PHiHVviAtpew3kWlACZ5nUl/JAyCAeTX6WfDr4T2+n+KnnjXT7nQ&#10;GsfJeMKrSeYSMblPc9+fwpxUISjtI5qrjacmrNarQ/LO++Cdprmt+HLXRd8lteCE6ncRjfHaNO+G&#10;55+7nrX6n6/4Ns/gp4P0rw/4N8RvLd3UibvOTc04kIDbcYH0FeweHfC3h/UfG2orLpMejWotlgzE&#10;RFHf+V044G4D0rzn9obxDB4M8W+CYbZ4r+3u5VaGAkGW38s4HPUrmirOc0tbpGNOcZ16cbNXjzOL&#10;Ss+yMDxv4C8Q65optra8it7nQUmmWLTyYpiJVyA5yMHPY1y2vfBDx/a+CNH1TxDNo99pskSNOkSP&#10;9oZ5j8jSM2CdmccV1mseJJ/C/iddWj8O3bnWJgl1eJloC7DZjbkZAHc966jxrpmgeNnvvA914l1n&#10;SLoIs1kjExqoXndGnRhn1qI6WS0On2tSDi1blvzOyv6rQ8x0L9mn4oeHr83Ph+30mawvoFV76WUq&#10;0YPP+rPPHsa83+Ffwu0PVtf8dDxxqUF21r+7eG0kKI5foxKkE7ccCvu3Q/GWr+HfCmgeHrlU1jWc&#10;G2ba4RkReksg9xzX5n/tD+FvEHhXX/EFvaadHZ2t8RcNd2xJzIy8pkfSqg23b8zOnWqTVSM7Lflc&#10;d2l1Ppr4dfATWdK1UXug/EiC20yKNhDFPao7xxHqpbIz9a971nVvDEmha9b3MqapbShLSNpX+Xzj&#10;98xMOevp3r8t/gt+0bpeneFtR0LWNXktZ33wrcHLMUbg4PZhUPw28Q6JDdaLFezai+nQ6oWt72Us&#10;I5ADuBPaqnSl711qtPUzVPnleVS6VrWtfTufYXxK/Zg8M6b8OLm9tLr7OI7OWdrBzkzZywwTzkV4&#10;N+z5+zZYeIfD3hzxH4W8QPBrizs0MNxhI90Jw+SMlgR271q/FD41W3inWdaUeOEsdKEH2W1UWxnd&#10;SRhioX19TXK/Bz9sTw/8ItE07QpNBXVEsrmRl1KPCMIpW3HIbkMO4rSNOfK1G+rX3FyqVY07uScr&#10;dbaeR9ZeCLk+Kr3xRo9hod1pviOMFLy2E3lWu6P5d6joVY9zzXwh8RfDvxD8L+N9L8P+MFuo4buV&#10;JIIRdGaBo2bDCPb/ACxX6o6f8V/E+rtD4s0vwrG1rfWSm3kLDzJEHI+VcnJ96+VtHNn8YfjH4ftv&#10;E3h3UNJu4o5biGaRivmtb8oI88BQeoHWsaVoyl7t9HurF0alRc0p8qhGN3Z8zTW6NHQP2fPBc+j6&#10;xr+l6D4j0jWrEEwQvt23Ij6qqMMc98HvXnsc+t6jfW2q3vgu4sCJcykxOZJAFxyCM49q+pv2hPFW&#10;teFvCF3Avi/Oo2UxeP7rOVzuwa6b4W/tDaTrfh/wDrGo6zYrNc3Pk3kzbRlgCMEdqykpNJt+V2a4&#10;bEVIRc1DnUm7JO2lt9tj89Pgl4N1T4ueMdc0zSbaOwhsI5WlSQFAVkfac9wea/RX4U6TqvhLxXa+&#10;FfEWn26WC6aBarHiSOZ1YDcfQiqXgGx8OeF/FOv+JruOaObUb+SOK6hQrG8QyEAC8Ec/jXG+PdK1&#10;Of4ijxPNfXgtbSwDokb/ACzNu4Vh2rKdVXTSt5bhJ1K0pwdlB0207a8z7PyPmr43/CLxDd/FS+/s&#10;XQN6R3UVyw6/KGzhGAJGTXl8moePfFfiPX9Lt9E/sibTo/NvIL0lGZTnaxHcccGv1C0nXddsHm19&#10;ri0mMMJb7C2PtBDjJC4+bj3FfKWs3+r/ABg1TWbdwdHTV41WW5CBJ/KhOAq9wfXdThVtyppO2iut&#10;kdVGrPleiUYx96XN1XyJ/wBgLw14GsbfVNTvJ7W71ya4ke8J+Y2saEhQpPTJ54rs9M0Twl4e8XeM&#10;fHtrrbJHN5hjgkygMit8z7h1z0xXx/8As+/DC48IfHHXfCek69BqFvJZbri6lbasSj5iGx1ftivu&#10;HSV8R3/jPXfDeq+GrP7Da2Svb5wIpI/759B7V2V0+be91dO3c8t8vPUlzvWKvG+yWmnqb/h9/C/x&#10;cj1nX/DY8gwWv2a+nEZjaaTG7GeM4HQ81+Yf7Qv2Hw/4t03w82t3RsI/LulmlkMhRXXJxk+tfo18&#10;A/HjRWGueHLP7IRBfSxp5WI4xGxzjjr6V5F4/wDAvw38T/EiWXxb4dSxg0i3IlUS7RehuQ3bIFRT&#10;nGMlJp9Tooe0hUrQteKScVu7I679hu/0W21jUI7DxV9sE6L9ktnfa2OS/wAvT6Gp/jZrOn/Dvx29&#10;8lu1vpptzPeWkcnziUn7+Aepr86fiH8UfB2g/Em0v/h/o82lxLshSPc0Y3KcbwT/AAnvX6NQ69oU&#10;3gew1rxhZ2Ouajd3Pl3PlBZZEhfhcYPIHc1NWPK4trRu6vuW4v2kp6vmioOC79Da+HWuw+K/D+oa&#10;yt1NbWF27yQB2ACRr13exxXjDwal8XfGekWOhSWuoaLo0e1/MAZYZJCfmJ6knHFdt8Z/gjpOhWXg&#10;fWrO4vo/DTTp9q0mNiqOjkFeh+76j0rp/hrqWn/CgeN9RvdHtbGw1W9W5tEhYCXytvy7VHYe3Sk5&#10;pN2TuTBPklUprmd7RT0s1o/mdL4T+Gk3iIeO/h/qfi6Q2ENsJhZ2MQt5AzggoQ3JA4OBwe9eIfBH&#10;4UeA73GjyeHLnQvEGlXPy3U8RSUGI7VcMw2knrxxXzr4T+MXizX/AIm3Xjz+zNQOj/ahZtfxK22N&#10;VOFBK9a+wvDH7RWp6t8QLmz1xbeezhTZBG8WyXDD75YcfiaJRcdPK71/Mc6de02mn7qfu6NSS321&#10;v5kvhP4g+LvAup+JbHVtRt7zSZ5piuqW6gyK542uFzyexr41+Mfwa8V+HdOsNd/4SV7jSLxmuJIm&#10;fP2cudyKG75Jr9C5PGPgX4eQeJ5o0tbmzvXMrRtIs372Tgoev6V8e/C747Wmoa7e+FvEOmR3mnIx&#10;l02K4Q4Yj5semF7UUeZO6V7LXyKpu/NKNJq9rvZy0PSP2dPjZLb3cdhHqjPM9irSDUpipgkx8qx+&#10;ufWvSP2k/wBpbwDYQ6Do19bPfXk19azXhSIuYI4nDEq3U5PTFfG3j+60H4hP4mmh0iGPULWB1tXt&#10;smTEB+RdsfU59a9R/Y38S6ZpNp4ok1u0OpanM6Wym6j37UQcKrNkjHcU3GPI29uq9S6+Gi5KryNz&#10;SWkep+qOr3nhHWNP0PVbiMiWNEksTKDGyBgOgPt1FfPfxY+LOkJrWpWSaGLnUo7TZBLHDudXYHa2&#10;cZAHrXf+MvDmveKvB50/TDZm4EKXEElxkCN05WMY5IPQmvjSx1HUNcj1fV5Vmg8VaNGLXU7a4iZY&#10;w4JKmNVHcdOTkVFZt9F0+Z5+V0afM71G+VtKPNtd6fI8A8W+ENW+KmhaDoWl+Jp7/wAU/b3+0RSM&#10;yRW1u2eXbGNoP4k9q9Xu/hYnwW/sKdL3UHvJkSHVZZ/khJUDPltj7uenPStn9nf9p8ab4pv/AA7r&#10;Hh8WWoXKOU8mAF2kblQQBkZ9TUq/tfmfxDrPgr4p+DJvkk3WapAXJjz8kjBe2P4hSUZ8vKtLa/I7&#10;q1Sqq91TTglbfV+nofPusfBpfFeqa7rtlFqc1hcXu4yRg+VcZ5PznkbT0NfWXwY+CR0mw1DXr7xT&#10;eTXltbO9tp80gNvGoXhTuGSfU5r3W11DTdfsja+DNYtrOX7Lumwu6M9lVU4AJ6GvlXQPDN7pfjq9&#10;074ia7NHYS25a1jtmYwnIyQ5Xn8Kz55Nb6ba7DU/aKSV4Na2SvK3p5md8KPBI+IGu+JfFlpb2pSM&#10;BJ43ZjGJ4x8wRexGMg1wngD4/W/gZtTvtVsIZZI7147Uk5aSNmw+T9Oma9n+AfxT07wz4t8WaNpX&#10;hqTT9LdDPHJeq0QuJSduYw2NwYc1L8d/2fNK8U+JfCr3nh+W109bd7q6Nm4EMz5DAMP4f8K2go3T&#10;bf6rsZSrS9pUhKK5HFcvTprc+FtR/a71ZfFutajo0E6WlyXW3cHaLZW/55p0Hua7f4jWFj8ZLbwX&#10;c+F7wQ+LyPs17EHEcRhwT5jOM96/Q7Vv2dPAvjFbe5j8LpYXscR+yyW+IoHQDpIoyDx+NfJXhX4e&#10;aLpXxBsLjQfAGo6ZdWt00HnFnNnO7ZU/eOAD2xW7nCFmotPp1uKjUVVSV9t76W+Z9VfDf4J/D+4t&#10;9I0TVtLsNYuNOso1vpZHEp89hluQen1rwUfs2+GtV8U+IdS8MI+jSeHWeWxnOTDcSMMhXJ5AXoMC&#10;ve9Gu/ht4R0zxL9llaz1qJpbjUY5CxMzyD5tufvD0NdJ8OLC01L4Ziz02TfqGoQPIrk7yFkJALn1&#10;ArlUpdH32/IydSUeeTc3dxiuZaLW7fofNfirxbrfxIbwroPiO7s4ta0m7+03BjjKx3cfRUQfzzX2&#10;Bo2g+HvCtjJeadDHYC3iaWWNPljaYjkk+tfLsH7IuveE9WtPEcHjWS/kaHypQ6ZnVf7iA54964Lx&#10;l+0Ne6jPe+BtE0hri/hZnc3HRkK5bOM5ro3bS10v6EVIRrKmqckoKTTS82fRfwf1XxF47g1m717y&#10;xpl1cSofLf5pYs7QDivmD4y/sk/DQeNbaDQdc/sWKe0+WND5x88H3PA/WqPw08deP9M8EeKb+20x&#10;7OKzd7eZHgKxq5XqCenTrWP8Ef7HlttQvLnS59Y1e2tnuLlZCUeIdVK5PPtTjJwcuV2sdCoP2spc&#10;3uWsorTp18zxHXf2XPF3g3TR4zh8Uwi902782GCRj5kvlNncCc7i3p6V+p3wr8b/ABn+IfhjQNcl&#10;/wCEf06F4hi1uYWke7BHByT8ua+KPhx4tm8epcWOs6M2rS6gsi2nlDAsNhwuSOAfU9a+0fDPhjxL&#10;8NfBBOpRLINIC3CgSZUQrzjP94elKtUk1aV2/IwxVKLUPg57+7za79j54+F/wh+KB8Y+KfEt5ZWU&#10;UdtcSpBZxSb1tiCSzRBuAG7iuH8d/Hnx7q/irTZpvC8dzZaZNhPsikTo46u2TjaO5ryfwN+1l4xu&#10;/FviPVbK2vNQtNQujLPawwtsjA4XJ7YHWvePDPinQI7DXPEHiSG4c3suHS1O37OmfuvgjA7HtSqQ&#10;lCS5op3Vrf8ADHVGLd5OztazS1133PUfFPxm8E/EXw+1xryXmm6pZkm3njkCx5QZGcH+deI/Dj9p&#10;H+wNVg1LUDNdaZKJIm4zhh91hj1p/wAVfEHwu+KZ0/wzp1+mhCMedJqQjMcbJGP9SvGHdvXNcb4D&#10;0/4cm0t/DtvZX91eQXpEhun2RyQBwA4PHb0qElFOTTvuTGlHl5FF2a2etvJHnvj7wnrHxH1q71/x&#10;BZalbaMbgeRLHEWJVn4XJ7Yr3345fC34U+DPDOha34fto9L1S1aJ7W5Vixk2L8wmVupI74r69+OX&#10;jHRPh3o3h+KDVYILfUHSBbaYebDjAyQSeOPWvmGf4eeLviFfXGqW2r6NPbhvLXSZYmCPBjBkV8kZ&#10;9gMVXtm7LZLSxyUpKaVRvkim+vyVzxqw8G2n7Qt14VtI/FMtrM6SyalbbwypHGQNyDpubPeuz8Df&#10;sp663jPU/Bs0d1c+F4IDJb3R/dr5p4Bb1INdV+zl4L0LTvFevS+HYzaz25K30Ua5RRHkFUz68niv&#10;evD3x/0e/wDGEgh8X480fZbewK8RSRn5nlPbPTFWqmlkny3ukPEOrGc1HldofifnzPpH/CnNc1jT&#10;fELGe/SZjZqCSix4/dzI1aHjr9orxDb+GtBt725j1RGEjRzKgM6lupJGScVz/wC3RfxeI/GTXdrq&#10;AuYoALbEfIR8ZYEjtmvtv9kT4U+D9K07wfq13okT6s9rMkqSnzAgZiAQrZHIrVxioQnLVt6/I0q1&#10;eWnGTjqorbvY+JfgZ461XxxrVvp0Nvi1s83F2+MqFPGR6Gvrnxv8L/h7P4P1HxLZx3b6lCrlZbcE&#10;oAvXeO+Kr/EH9ng6b8V9c1HQNRj0LRbuJH1CBCMOXBL4XshOM4rq7Txl4c1jwv4g0WDVbVoLeNo4&#10;FtHETSyj7oIzk81y1pK94q2gqU5TVN3e6dvJn5JeHPEfiLQtfRLG/Mb3khmmiAxuKnpgV+iv7Nni&#10;nzTqV9c2sbyyzsY43b5lZRjJQ9ia8B0n4aeFtF1nQdWt9ZefxGDIJdGnw21mJAw/AHy881z/AI9t&#10;fFureI1u/B2lSvf2zbL7yG3LGw/hYd66pyVRpLTT4ma8vLGV02r7I+1/FvxH1zSNAuZLq5s4r37W&#10;DbxJhTEucgsAcnNfFvh7xj8Q7z4p22t6hpQQTXPmt50W2GZVHARzndwM17j8IvgjcePrG71HxPfX&#10;Fpqtq7xCNoyFnCjkfnxX174w8KeF5PhG2i6bcpHNYxDyjctmRXByfLJ5J9q541fZcyspXVr/AOQT&#10;cFKCUWtUmkrb9z570n4++Hb7xGt/r97eWmoRXuFtI2Yq0a8LtA4K/Su3+Jv7Y3wv13RL/RtSMr7p&#10;wqwmPdntk+mK6n4qeB/C974O8JaQj21nrCrA0Uu0LKWYDcN2M/NX56ftgfsvJ4EsrPxCPEFvJLeS&#10;qHslUiSPI+9u/i961pRg5OLk1d/ezmqOnL2cnHWLainppHseh/BfXvg54O+JuvWt6sN9oWpQQrAZ&#10;R5kUUpyWD+o5r6n/AGhPHPgXwhpGi6n4cv7C+0yadYptKVgVeE9Wj64A96/FzwdJd6HcWOrfYGuI&#10;7SUTlH2sj9sOM5xX6a/s/aV8LPHHgvxB4g1Szt11aaWbzLGKZlVIkwflTPGfatsTS5Vd3a0uyFZy&#10;UuaSa05Vqnfy+Z5N43/bGsLeeTTtJ0tRpU1v5Itg+WiDcYU/ypfEXwl8OeK/CVs2l2kNnFKEaKdu&#10;HV3+8ZCOTzXL/s3+A7XSficmp3fhNl0+5llisI9SiIhHmg7SGfqRX3nqP7O09vr+oqnimG3ikglm&#10;kiRR5UK4yAinoAayqTjCUXBu+jv3N4OKup2Sd/wPz6/Z88a+Kfh54w/4RbTrKO5jubgK/mufKBX/&#10;AJaA16zpvxOuYvj9e3XiKSK5Ow2ybflgQqvBHsK+sfgR+zpfX3w41Y3GkW5v7uWd7fUJTlimfklT&#10;HIzjgV5J8JtB02y03xH/AG7Y2tzqqPcWs89xjawTIGw+/qKupWi3JuOrjb18yIqDlNLVwtF2tdX6&#10;HzP8XvENno3xgh1DRXk1KVQJ4YrXMhDkZ2jGeK9v0HwvN4v0iDWNKttUtr2TVFk1DzN37kE/ONpx&#10;+des/sWaN4E068uBp+ivc6/C7sbiRCypC7cYJ/IetfUfxY1C5mu7iGHU2t9NZl82KILE0kjHBUsM&#10;YH0rCrNPlilsrXJdaUanLbpe587+K/hX8ENdkEmoafHPq9g3lvEJm82diOjIDk47E8V4Po37F/gL&#10;xxqo1S0stQ0ayRJY2t5ZQCZ4zwVzyF+le3Wn7LXgnxF4p07VNC1jUNEmtWL3cZLSNcEDqGkJ6nrX&#10;nnjDTPiH4l8V2ng4W11p+jres51phs3xgYI+XuewqrzvFKdlb0MI8r5tbvf3le1+pQ8Waxqfwn8O&#10;XdnFbWEd3BD5dpIWE0kyN8vOOhPcV8TeLtM1bxVpNlqmt3UNtcLmOGyAIkYseuOwPrX6ba3+xz4H&#10;soLRdR1G/wBURlaP7QZyoikbo0nJ/CvJdI8N+CdD16z0rXJbe7WC8WR7iRw0oQcJHuOAEopzUfW+&#10;5vGcasW07q332PgTQzLYRXVozCLZKo8tT85YDqPY00afqWleJLJrnT0uItX8tYUDZZSzAfMR+tfo&#10;t+1d8NPhmmq6DeeHp47DULlh5rwJvhZTxyeleJ/F74LWeleGG1rQvGUOoz2YRb5AuPJ39CmOlaQq&#10;JtetjGKbhGXK0nt/wT6g0T9kj4fWWuWeoXaw3slzar5tkXHkpxyxXqT718y/Ebw54T8L/E22tvDS&#10;nTikRaRll3RxgHJU+gIr139lSzTxlcWVlcS6otpJA0U07h8SSKOkch5A9q94uf2VG8Hwas1rD/a3&#10;2mRyrSsDMqMMbTu9vepc2pNNt20/4clTjColKortXSei3Nb9n3w/4LFpqPibTr2a9urkFN2/KxbT&#10;yoB9+tWvjfdeI1jgvbXTN8aQsw8o7gSB1cV4t+z9+z18QtP1ya3uv+JVppnluIrZjuwG6E4961/G&#10;/i7xjqHiHUfAOm3lrDc2cJupdQLAxGIf8syOu8+lTKKvZDSviHJTjJpXafReR1f7PvxwGp+Ebrw/&#10;eWB0++G7d5qbUmEhPzRg9fevzj/a0+G3i/wdrdql7q/2iw1INJbFCRtGcFSPb1r9KoPA2qfE34fW&#10;VoZBpOo2oK+fGuH3L3B44NfI/wAcv2aPGmsaNd6tL40gvRptrsMBdmc+WPmxnODxRRqKNRN7foax&#10;5Oaqoys3L3l1b/4J84/B+98YaLp1yZNPa/0JykVxMFyIsngBu3vX6e/AH4h3V74g1/SLKaKOC1so&#10;BZBn3KmRzn157V+U/wCz2viPWrfXvClvr0dlaThZpridyFTbwFVe7E8V9bfAP4E+L/BOrXOoazHO&#10;+lzyKgvF6Oo78HIFa4lR5pNtJmskp0+V9Vpfubf7bRvfElnPcyabZ3D6fJFBPcwH5yzH7pz1x7V8&#10;7+IvjP4z8DCygsli0+CS0jixGuN68ZZ/XFfrXrvw6+F+taPcW9zaLZrMnn/aj+63FeQxJ6/jX4g/&#10;GG9tfEPi1dM/tUzW1pL5EVxEuVMZPBOKyw/vNQkk0ru++4qVWMovlUo2tGzVj9ivgn4s+HXizwbJ&#10;rd9PPrtzDCIbi6kBMkLKM7Fx90CvJPBMCfEDWPEwl8Tf2VFY3Cx6ei4G+PGTI2ePxr8/IPEnjf4M&#10;6XqejaLcLcadrUqgsF+dXcBeCehPSvtLw14IWzWCy8fxf2Ha3WkosFxHJuSR87mVnUYDe3NZVqKj&#10;aSknF6I3h7vtLzkm9Ut7eSR85fti+M9J1dNH8NafrEmq6na3PlhoyXB3cAAr15r6l/Zs8G/Eew8O&#10;WGiar4ltUed0Y2D/ADvBEOmT6+oFfVvg7wd4E8OaBa6zo/hGznhtrTzGkKq8+1f49xzyetcTa/Ef&#10;wr4ltT4m0HQHtryOY28+4YM5HOBj+Yq3WXso0+XbVmDqSnz8sHppdpaPzRm/Grwr4ZNje6X4p8RW&#10;tm0se+2khwjl1HDFjzgV+aehfHfUpPEGi+FvEF7HqegWd4Atx5ZcukZ+U85yDW78X/GFt8VPifYp&#10;rVtcWemWQMH2cEo7Mn94e9feN14o8LPo+haFpegWn2mOJZB5cALQrFwGzjj8a2ajTjqrtq6XbsTB&#10;VIqmtW7622Xc+Zfj34g+Hni+NfDvhCyibVr+ZAhMbRLEcY5BAxxXNaz+yvrvwV0TTdd1PWbfUra8&#10;lSC6tU6xu4yCvqK7f4+6iNN1HwdrMelC5vIJXNybaIJIybc4OPTtWfY3WjfGS3Olw+JbyGWE/aIo&#10;JlcxxyKeVycAkCo5nGmkvhcveNFGV4vn273baPJfgT4Jv7r4o32oQW11ssit3aR7WZGJONre2K+g&#10;Pjh+0NfeIvEN/oTrBDNDblE+fdH53QE+49K7W2+KeveAtVU6NPZ65L5AtJIYdse2UDq3fj25r4a8&#10;ceLEvPFt/u8PLJqV8WFwiKVkRzzx6c1nb29SLlHRLTXqupSXJJOy8n113P0W/Zx0f4a3nguXw9rd&#10;2/8AazDfeTSkj5if+WTd68K+KljoPwt1rV77SfCV/q2kuilL8o2LaQcN+8UYx9a1fgJ8DtY1e21f&#10;V4dWNve6fH5YsZzvSRsbsMewxXJ+Nv21dd0XwpqXh648NwQrdGW2dmXdH12tjPU+ho5uao4pJu2y&#10;0uZK8Zzcajd2rxb0j5o6X4CfHK38SF5bmJ3fcUSQJkwJ23HvXiXhb4y2vg7xP4y1bWvD51ew1S7+&#10;zvNOu/YkZwdoNcZoHx+8P+GdDuYvDejTNql9HiSLyy0QbGC/1HtXqWg+H/Cl14V8PzeJ/EEiwOWl&#10;u7eLCqzN823JHXPWtHDkbbi0npbqbNpp2abtrbY9Q1j4OeAtfitNc0/xEdANzIkq2iOqqwfkBlB4&#10;PtXa+Kf+CfsPi2ZNVvPHFzdwGANbwpAoJYDocdR+tfNH7Nvww8E+NvHuuSXUc0+lwSOtrC0jBWGc&#10;rk5zwK+nPFP7ScHw28WXPh/7a62dvGhs13FxHnjBLdR9aTTi4pX5rfcc9WVWTtCaT3s7Wa2MnUfg&#10;NY+KrG10+xuJbKXTLf7IYUUAM/TLAj9etcXP8P8AUPDeh6H4H8V6RaXlgL4tFewg+ehbkfU+9aes&#10;ftJ6d4IlvLxWk1HUNTY3StB8+/fyFK9qwfh1+0/c/Evxe2nX+kjSbl4j5Ms4yY+MHAbox7UowqOG&#10;idr3ZrdqprZq1/M1tH1Twb8F5dX03WrWXVrK8n+02VvgOEf+HP8AtD9K9S8HftLeDtO8KeKYvEOl&#10;slpqCPiFVMjEOMBWPbFeE+NvAv8AbVmvheSwCz208lyNSkkCyyISSdu7qa3vhP4mtLfQ71bnQftN&#10;tY4ju/PXkKDwx3DnIrOVpJN3v19Cp0ea91fRWs7bHjH7JGt2NtqHieGw0V5IxK88MrDawQk7Rz1A&#10;r65+F/xHii8VXMl2wUzIAImGGUL1IzW7qnxI8I3ulacNC0ezt75ZU2KMJuhQ7ivbr6V8ZfF34221&#10;941W70rRjHqoZbeKzjG9GPQscfyFaSlKrUul0Dl5oNSg0mranq3x20ay8YahJd+G7d7a/gmPmTIM&#10;JJCOXDH1rt9G+I/wSi0KXf4KGpSWtuq38gtg7q4/vN3r5dvL3x7HrkllKzpHcSqLnyG+4HHzADqP&#10;evbNesofhlpukLp+j/aTqm7fCVw0rKM/N7Uo6Rirp66WsVKnFxirySXm1e3oexeCbfwT46sE1WDw&#10;baiIq0dvFPEu8IvbGK+hNJ8PWmhaZbQ22iWOny3CHCxxKu0AcE8cmvzM+Ani3x7YeL763uNIeK1c&#10;tMqkbVhDHIVAetfRnjf9pnR9S1G30qW9Y3CsVYQ/69SB0A7GqlGzaWunTXQ5qlCpOUbO0et2emfC&#10;PSJ9AvNSuPE09nePdXMgguJMsTDnoR2xWf8AtN/Cr4eeJrDQrGSzisVkkJSa2G18dTn2PbNdt8Pv&#10;FvhAfDjVb1oXnFqZHl80Zl3IckHpg18F/tA/tT2vih9Fs/B1jJJOGUzwiLczbOigDtTVOUpRUd9H&#10;e1rExblXcpKSUW4vs9NNDovib8C9unaJp2g6Lcx3AkSGzLAKpJ/5aO+K8R+M/wADPiz4a13w2dY1&#10;CS6mdARLFI0iRjONhbAA+ma+3vg9+0l4g+IEx8NW3hi4sL+CBWnuLldoiC8fKDXW/tC6hr0XhQR6&#10;lcxFLVkSSZDiQgnllxUc84PVXd92r7l80pThFuKTvs9dOp8LDQ/FGj6q90/iqPTLu2hVoyW+V8j0&#10;9a7H9mfw7c+PviFqGsa340QXVp/AvCTDGMluwrwzQvhjqnxe8VT2Wn3t1/ZkJKtfSqcKwGAufrXr&#10;fhf9mnWfh4+qLqk01zBJ8iPaNkvnjAC85reo4xUk2ublWlvwNGuafKna6etzzb44W9uvibxCbHUT&#10;Pd28zIJbQ9Yh16dcV6p8F/2NFvdIsfFd348tIopkMhhZM+WeoyzHrmvL9T+D974ZvrC/vL17CDUM&#10;oyNgzRBv74PQkevNet6148g03wlc6P8A2feTadbINtzbozAk85Yjpn3qXVapxjCV72VynTlJXvyu&#10;613PVPiz4S8T+G9O0zxFYapbtFaxlJSZChuF7MRUf7Pfx28MeIbTUH1qWfZaIXnGfkjB7g9TXxL4&#10;3/aVvvFWnWGjHS/9HgTyogWO6VuxJ7YrotL+DmrQaaLeO6ga81e3V2Vfl8kD+E471P1dRi+fRvbr&#10;oRJzknG9772Ppj9pPwnpXibwhbt8P0a9tElkup3UF2D46A+lfmF4W1K2u9TsNN1YYTz1jmUjG3Jw&#10;ea+7f2dvjNJ4BZ/DzadcXMcU7maRfnRmbggDvWr+0L8Mfhv4kutOmswNJ1S6ljMiIu1djHLFwO4r&#10;ooVfZTcHs9mZOlOXLZt2t8TvfyZ9mfELSvCPg74a6Pd6HFY2stv5H2a4jxullboCw9a2/hFfXHiy&#10;zNzr0sMWuaaxaF4IyflxkZ9a+WviLqvgrQPCvkaC0uoafYpHGTIxkjS5A4ZQfevlTwx+0Hd+Hbx9&#10;YTUpp2n+We28w4GO4H9K5KcXJ1Go3bdrs09naly87u22m90mfrv458I+KpLaDX4S+rXsIcm3jIjK&#10;rjsM4r8vfFPx+ttc0q+0J/Dvk3896yMCQuzLY+YnvmvbNF/bggtJPOSJ5DcW+3YS3BYfw8n9K+Dv&#10;iJ/xNfFxvvLMCXTBpCBgKCckk/1oo4dOb5oNK19+qJi5xjZyi10suh69F8INR8L3ck15Z77W4tiH&#10;JYSLG2MjGK0/CPwi8IanpUWuXniKa6nhSWSSEYRI9n3UVV54+te5fBrxR4ZsZ3j8aaykOleWRas2&#10;X89zwPm5wAK5XxZ8CVmS4l8KPc6hBdyPMYrVCwMY57elaubsk5WfcppbKLdl1PG9V8KWP/CMSa3P&#10;rYaebCwW7NnYM9wK+7vgX8OdU8OeEH8WHxGl7Y3luHktLclmiZBjj3HcCviH4X2FtqR1S11nSWFw&#10;rNbQRvG4Y445UdDX078NPHv/AArDw1eaPqNg8VuZJHR5SdpDclVFY4jWMo63urFKEnFNJef6nJaF&#10;8SNL8catqUdxpkdxC+6CBJuWLj0z0FeCWmvavonj6PT4YJ7GK1Uu9m0mxHH14+Wqfwy8X6frHi3U&#10;4Le9jsLVpZJYjgbpJCcjGen1rofGnhuLX/C2t6pqWpRNrUFx5ETgnc0eeOR1NaxpqnJxasmlp6lt&#10;uUU77P8AI+pPC9l8PfEd9HpLadBFcawhElyFDNGe4Rj/ADrP+K3wDg+GVg8th4kk/sMOryc/vopB&#10;2wPvKfWvJfhX4k8M3+l2aa3pt3Y6loESi3YBo2nPUHHcVyWqav8AEbxTdamNReaTSo5fMkiC7mZO&#10;21fXFc/s3zNKSsrXv1Ddpr7rHs/7U/xRtPH/AIL8I2mj3arGQkbTuCjlgMc9KxvhB4K8UeG7zRND&#10;l1ySXRnuEnuLi2I327t0y3pXE/GbW9Q1Xwn4aisvD32SLTsPESoUy4/vAdfesz4GfErWrK9uLSHw&#10;9qeonUB/psaIWGAOitjpjtW1CP7mrbbmbaepNlGVrenzPoT9rj4F+AF8P+Idej1Y3+oMyMl00m9j&#10;twCoxwTXD/s/+LfC/jKz0vQzZiWaAL5kTRFxHHGMFi3AGa+0/h3B8PviV4W1LwbqPhG/0pIjnM0R&#10;Vgx6MsnrXxl4q0Lw18LDrUeg6lFG1vlEJb97Iy9dxH8qdOouXkd2949jKk3eUW2mlq2rXXR6aCft&#10;d+A/BCafpen+H/DMVrqZcyNKhwxX0I4ByaPCX7QeueBvCenaHq/h+J4oYClvLDy4zyTgd/evC/Cc&#10;V54ovNU1PxHrbostsTbTyPtCkcgLn0r0f4L+NfDWty/2XdxNK1mGE1yRv3jkdO2a0kmoSi9Und+V&#10;wUFZa+l9b2Pbv2dP2mtKvdR1GKTyLZyAE+0PjzDnoc968S/aZ/Zt8bXXjW01wabbXsOpsCqQyBQm&#10;em/OOPeu20rQ/g3f31vcWkQtrnT53nU/MC7KeAdwxg1yQ8a3PjXVNdk1HV5baW2TNtDHMVj2L0G0&#10;delYU58suaCei69EZuHNK+mu/nY9g8C/sv8Ah6DRJLabX57a5KhpYCQ6rI3ZRySK+f8AWvBHxE0L&#10;X7bw7CEubCdnaN41/h/vMB6V5y2q/FfxP4nCeFxPeTrH5Stbp5aJt65PQfWvpb4L/Av4n+HtZfxX&#10;4xaRZLeM+VbifzJJM8cgVvCDinKU4u6btuF0ml9y2OyHiK18I/DO6/sayk1i/td6al50RDxj+8M9&#10;AO1fldr3j9b+6huLC6ks7qQMs2CwXk9uetfqV4g8I/E7xMdfv/C0b2jOpjeBtiCVGGTuyOTXzpov&#10;w/8AAvgzw/aa/rWmztqsV2y3KzqAN6n5lCdMe9bYerGKlKSvJ2skFSDbaT23v0Nj9mvUtT1LQZdA&#10;1HxOkFnc3K74sbppw3ofevfPGXiH4W/CLVrSTR/DypqMWI5JGU79r8MxZuma8S/Zn+Kmj6x8W7h7&#10;TQbS3iuVD2ryrhbfy+4XuTXefto/F7w5rPjbQvD2sWMbRQH/AEy9tAEZg/RSx6gelc9dP2tFWa5t&#10;XFdhKTvFW0tvc9J+Ip+Hnxs0J7ey02CPUhGvlXYQK4b03DkivDv2VYpvhh4x1rRrrU3W4kAVo41z&#10;AAvQsfU14XcQ6y+r3ukeAtaku4HZY4VjfbI2R0JOOntX0DrN94m0XQ9D0Y2oi1cA+dvTLSk8HcT1&#10;PvXQoyjBR5tJ7J6Mapxfu67PfU+r/HnxP8T2BF3/AGvHfaVNMLdrC2ixKWbgYbPT1r8z/wBoDwh4&#10;jnu9R1C/RNOigKmG0clZGRuQR2OK+4PiDHc6X8PtAi1dV067d/OE8XBzHz+tfNvxfe68W+E9I8S3&#10;OtW11bW3yywsdskig7ev4Vx4eXLVbsvj5b7mkVFU2lZLy8hvwk+Ct1bp4cvdK1V766v4jI0H+qCc&#10;cfMOcDua9v8Ahb8YvGGiajeeH/E/h/dYmZybiL5mj2nkk9wK739nm38K6hpmn3tlrscl+lt+7tYn&#10;CiMY+4Qefqa+UPi/8TPFGmeLLjUZLCCACcWzW0chIkXoWK+9bSUqlWzSbae/qHNGzir2Vr+p9N/t&#10;F32qW2lr4s8J77uwFsImdiX2A9SoPT3r8sPEPj/xBrcBmvLCZ4gpG9UPl5B6k44r9lNM+NXhjwT4&#10;GhS/itEtrq2L/ZJQSHLDlcYPWvgnU5tK8V2+p3+lWsGiWsjhGtyufN8xsfIv+FZYVqFSpaldX+Ls&#10;+xpDns4t7aLXc5z4A/HHxDbadd6Dc6hbWmm3K+WZZIwzIW4+U9q990r4P3sN/o9lN8Q576yuJgPk&#10;nJRYm6jaSRn61o/Ev9jTwBpPw7hubDUbmHWHkiAaebCyvJ/CF/lXGfBz9hXVvEy3Pm/EZrExDAjj&#10;3Fw3YHkYFVOpSlKTT5X1TV7kKrZOVrpOze2p6z8afgt4D+G8NjbRXty39pOpWad/uKDkhccc17Hp&#10;0jx2AvfDmozzyTCO0WOR/wB0wIxnPQV+c3xUtfiTresR+A77U01JNC3eXOpBYovGcnnOO3WvtT9j&#10;f4h6PoGi2Ph24uh9qS5kkdbkfeGex7Vi6DdJylUvd3Vv5XsVzzjC3LzNfK56D8VfFd58KvA1xY3W&#10;jut1qco3X0LboFMnBJPbFcVof7WfhPwvpdnps89s+Lcfu1XcrEDqWHGT719dfFbxV4O1vTJNHmjt&#10;bx9SR0ityQx3AfeX0xX4jeFP2QfF3jDxnrOi2MK2q2DGSYzvj5GPy7B3JFTgqFKU6vNN97rsunyM&#10;lNzpXnDd3d9Pmfotcftorc6FNdLp1qtrCCUiYbmBXpkZ6H1FfJ+meC9X+NviZfEOuzabpOlyfJiD&#10;CSOo6dRz7k0/Qf2UpvEN1PpdnrpjTSptmpLNxKAP7i9DVT49/DXxV4P0zSBa6pAdDtnUhA4E2M/M&#10;eOtddBUrx5J3ctm+iY1TjG6UUtOj38z7MsoPAXhTSbPw5ZWcV3D5wUXbqG3M3ZmFcD8H/gzfTePP&#10;HdtZ3/8AZ2myRiX7XCvyGVv4FY91qT4dWd5r1voWreGtKjXR7SLcRcjBnmUc7A3X619b6D4m8QXP&#10;hlrr/hG57KPLFnWHB3A9SuBwfWsqrlT9q5XfutO/5sJzlCyg7t6XbWjfkSQ/E+70cW3h9LJproR7&#10;PMmPnPMicF+eefeuAutR8ERTSrf+Bbr7UGPm/uerHvx618teGvjBrenfE/Ury6jN7O6eXbREfMAO&#10;wA6Z96wfHv7aHioeINTA8HzxbZAuxskjaoHNcU6OIlCm4QjKUld3tt8zSGGjGTWsU1dtNq7Pj7wl&#10;YC1G91AacbmLfdU5r1bSr63tJjb2t4wz3QlS5br07e9eO+IruKC5v4obkPDbt5RGcZAPXivSvAEW&#10;neIZEe2JS4iKjaxwGx6V+XY9Wi30PrsE7TUVa56doniU6X4pDFR5dsiMxk5zuHI+vNdN8UfE9trG&#10;oLBbuix3TxqyoRkEevsa5Pxl4Xmt/EFzgb/OhiLKp9vm596saD8N2N8Z48uFAOG/gY9Mk14ftEmt&#10;fM9zkqWlFR67+Ri/Eb4fRR39vbFylubUYVTlmbucDtXnOj3V2Le90OOCRvLOIXGQR7ZPavsVdJ0b&#10;S5YrnWLh7i5YhFdD8sS+h9qbqMng+xZlsZUmlmzIS/qPQkVvHENLldtDOWCTlzKXLff0PI/Da2un&#10;aZbJdTA3EWGCKOpJ5J+lePeMtcN94g1tluJdkMA8jsQ564r0meGW4utyWzROY3ZlPPIPBrzLXfDG&#10;r3Oo3zpaH95BjKjLMMcHFa4WS9o3L7znxPN7OMYp2T/Q5n4beN/EGpPPaXk8kscCkoWO48fWvZ59&#10;PuL6xW2jnZQGALdASTyDXmXw28Gajo9zevJG29+vQfLXrOr6u9v4buE24mkn3Ar3UeuOldGKcHV9&#10;21tNjPCKSovn5r2e+5ta7faVoWl7bq9eW6cCOKOI/dx/QV5RdahfXep2IW3JL52KoOF/2v8AGq/w&#10;2nttZ1d473ZuZ9qO7fcB7V6bPqVxpeuLb2WnRytDJsMhPWPuRWMYckrNbo1c/aRUr2V7Jbs2Ly++&#10;0G00uxtgYwu+6kY7QrdySe1Q6bo+gWst3JHDF9olXaZl53A9wK9d8Q6f4U1uzSW2/wBAuPLBlAPy&#10;NkdcCsHxB8Ol8KeF7PVci5V2zvA4APpTd7NJ/ca8tpXaXzM3wT4S8H6gLi2Ou7rgPwHG3Den0rmP&#10;2h/snhbw5cQ5WS5uNiCSMA/IevK96+f9WgudS1G8vdO3QKY2eQjgb17fWvIdH8UeIdeTVLWeSWaF&#10;EaR95LbAn930r0cPgnJqfMrRabueViMbyxlBQd5JpNao9W+Etra3erWVncQO0d3HtwDgKR6+5r6/&#10;vvB8+papZ2+mR/PbRBFDHgBRz+Nfn/4N1FR9kaCZoTHOhhkJ+58wBFfePg/4nx6F4gY3DBldBG7d&#10;AN46j61z5vFqWnY6MpnFwadlqjq9S+HTaNc6Rm5Nw0y+dg9dy9QPpUGseNLrUH+yvFH5cT7ItpOc&#10;nsc8Vt+KfHGl6lZXF5ZXJMmmWsqq2MZL9OK+dfg14pgbVmn1STKGMuc8DfnrXgwTnTu9NlY9uVRQ&#10;lGKfxdT6r0rwxZ6/pwspb2OO8aJgIQdoIwf1r87LC8vvDuo6rpl3AY2gnkXcR2B4YfWvcD43nj8c&#10;3V3Zvss4rremDyfX8K5rxbcLrnia7uG083K3J3lh8rIw4/EV6eAXIpKS0aTPNxkvaWcXqpNHlF74&#10;g+0X2kRR35fzHLOi/LwPXv8ArXoel6xJdyakZP8Aj3tWjAwxJB7gis2b4ULZ65p99/q0ZHCDqGYj&#10;gcVo+CtKhsbDXo7jUEL3MuMEYKBST+Zr0KnI4x5e36nBCNRSfMrav8EdR8WZbTWtNt7RV3FYgylu&#10;x7V8++Fra60zR554QivC53Rkct6Ct7WNZn/tmKOaQm1WEZHuCcHiub1HVmtLiCPAkiYkkj+MngZ9&#10;69HC0nTpKHnc4cTWVSq59dj1m9+Jus6TBp0aNDLFdQ/vbdsHGRjoe1ZWneI9EthDc29msVykm4GE&#10;Y+Y9dxz0rzzxNdzS31oTBs2omAeCCT3qT4Zra3OvXthduhimZScdVI7ilOlFU5O3S7sVGtJ1Ixv1&#10;sr9D3vSb6TWfGWhW96d8k7Bzxwo65rqP2j/Hkekam01rIv8AokH2dD0PT9K4PxD4lTRNbE2nIryp&#10;E5R8A4CL/D6EV8+fEa/m1SyhuJb3zJrhfMkDZLLu5ORXm4fD8+Ipyl8NrWPQr4n2dGrFfFzXuej+&#10;F47LxDa6XcT3XlytudQM4DZ759a6Wwtrj7dZ7ZR5qzsqMG3IM9xXmHgaFIrGNHdgPJY8r39q9A1j&#10;TLrw1a6ROzqsMrGTzAc89cfWqr2U5JbXdjOjdwi2uzbPQX+Hcmn+IdckkujJCIlyCNuTKuSQe+Kw&#10;IbbSLDz7WE+agY4JBAyeM89/euS8QfFHUNVto73c375xAVXA3BBtHA+lNttLuBeaXMdixnBcKx45&#10;6EGskmlq9Tbmg5e7H+mQap4F0dZ/3qz3d7JgR265cnd3HoPavVvhL+zd4hdprx4BboWO2GXKH8q9&#10;v/Z2+HsFv4t8Y+KdUlURJiK0RxkA4DEgH64rrPH/AMbBe/bLXTogrKxCMo6+p4rOWNTThztpWvbf&#10;/gHdQyymv3k42d3Zf1ueb6v4bs9Iuba18pPN27nRGyoJ4NZfinQINTmhX7QI3iKqBnafpmuf1S/m&#10;0OWzluNzee6h2PQs3Y96i1W3S91aP7ZIY4hOpLn5QAOmKwjvddTabVmuVPVXWxwvxS1xNKAso8pK&#10;kXLDIJB44PesfwNfaf4f0GHV3ebzFO9mZjtbHXGa6X4z6VDaavYyOg+z3FvticnJ3YyBmvGvEIvN&#10;S8OX6MwLRxhY4xx3wTivQoQUoU03ZSep5FebhVqO12l7qPZNM+Jz+M7cMZfLSS72BTlsKP4s19a3&#10;c9tovhnUzA6eZd2YhgmjOWbI+b8q/LvwtI3h7RGlnjcAqVCk4G5yBmvt3wv4E1fV/hhERO9tLG5k&#10;heVsFw/XGa4MxwcI1E4v3eey+R14DFznCSlFufKm/wDI+Wrs3Ca5pK3d0XlBKb2yWCj1rO+I8QXW&#10;7DZLhhBhWB6jPP4171pXwa0u5nsJNU1zy58gDByW/DrVX4nfBSbVrjbpOoRTNbxZO7j7p6V3U8RT&#10;U4e9ZctrnFVwlb2c2oXd00r3Z4elzDZJpd+9uWhG5ZRnDNk4z716LqB+x6nFPbozWssIIV14Ruor&#10;ynWdL1HTk0+1uxtkSVty8ENnnHHavddAtU1BNUincxxPHGEYc7CRg/St6trRZjR5m2rWej9GZFrq&#10;AudT82crcRzADDkkfL0AAxXoniJZY9NSCC2dXunUJ5XRNnfj0rxu208aLPdWW4sEnWRM85BOOvvX&#10;05PbTar4C1KWxQpd212mWXnMbdQDXBjmouHa6O7CNuNS+/4nmGlafP4j0iae7u/Lu9OnaEburxdz&#10;n+leaw6fZrrVrcSOWtkfmIf8tO1ejj4gJoWhlGsixkKq/AyGbg814fq2ttbXzIqOkLK0se77yjGe&#10;tdWDhK700exz4qUEo63elzp/iRp1po3iOYW3EF3a+Z5AOSkmOB9a8D03UmurHVohhJFdWDDp05FQ&#10;t4nvtSvZLqd3MsUTD5urZ9Ko+C0mMN9sjMksgK7EG45xX0NKk4U7N6qx4dWqp1LpWTbZsfDF7zWL&#10;zULdpAGWNgS3AwBivXPDWj+IrbQtTs4IzGYGEgaEhuPp/WvNfCOimztNTkZdk0hwQ33lx1/On+Av&#10;FV1YNqEiXE4DKq4U9BnkVjjI8zqcqVtLIrCPkVNSbvaWvqeu3WhapcaLN9oRmSSMBg/OQOSRk8V1&#10;XwysrbT4bqzD4kks5mXIxgFDiuwtob3WrXToY7lAMjeXXkg+386zrLRzbeMxHqUhjeKyljR8bY2b&#10;HykV4cqt4Si/U9uFHlnCS12V35nl/wAHbeWPXtCWRW8rEhXPOMcfhmvVtW8KT6ho10k14+37TI6I&#10;vTlvWuZ+GOmNbWV7f3RYJbt5RYdEZyf519JfD24g1HTLnz0iYneQB90Y5B/GvOxlVxldbpo78DRU&#10;qfLLqm7eR4R4M03WtAnM0MyPEigNufOAP4dpre+P99aXOkaO7SJCGO6Juu5sfOM+1eP+ONWupNXu&#10;Ws8rLJKQkS8KccEmurubOTUvDMdlqduGlR90QQ5Idu+K7I0vfpVG/UwdRclWmk9na5mypY+JtFi0&#10;68ldrmCPfbOeoAHfFc5pnwjvbjy0S9WWK5UkRq3RgK09E0afT7651CJ3jjtYR5sUmfnA4+XFeu+C&#10;9IvNQs59XCi0s2DD5M7mA6la6KtV01o9P8zGnRjUa5o62/BHOeGvBP2GyFreXIlmQYJQ5MXPWvXp&#10;td8MaA1ncavcPdzxwjyRuKoNvY4614g2qC2+0x6faSsJ3yZsMxbnuDXV+ItC8OzadbNqk4QqB8z/&#10;AC4L/wAOPSvOqLmnG/XsdkGoxlypadW9D1jWfFa+OvDGrMtzFDbSbUKsNiD0GTivmjw54BvrSz1a&#10;K2ntnEcbvmNh365HevUYdOs9H+Hl7HDfRzWraggjyQcFgSBmvmnT4fFdlfTXMRZjNuULu+UL64HY&#10;V1YOk+WraWl+vWxzYmouak5Qu7a2e1znNK1S88P+GtcBdXd5Co/HrVDw5caw1ppMcAcGaTJz2z61&#10;2T+C9Y8RWstjBp7NO9wvmbBhT3zn2rqvE2h6p4SksYJ7XygsO2Pd6jqTXqynBp7czld/cecoS0ev&#10;Ko2X3ncWEul6TYauhJeWPYWOcYZq4G0i8nU7a7ht55YHOGVQT8x+lV9MuXubHUpZ2Dq7qJAeM49P&#10;WvVNN8fTabp1k2nxQMIh5b4ABQ9jjmuGSavpe52xcZct3ZJevU5nxz8Dhr9xp+t2kksUhAV4peOR&#10;3z2rz7QPBOu+HLe/lexBIumDgfOdhPBwOoruZfihrk9xpMV7fviacl0Q4PHbAAr2XQtZlhl82W2R&#10;o5mYbejEKcYII61DxlanFQk7x6eSRUcJQqTc43Uur87Hy0mo2rPaf8TKWcfaxvDjbs56D6V7lrfi&#10;DfNdJBGZNwjTDAhWAGDuNaXizwh4bt7FruSyFs0jmUKAS7nrjFYuowvqFnPHaafKrm2V1PQM5YLj&#10;n2NYVK0ak4S2SRrToypxnG6vvobngnwza6VbX2qvdXE06lmt7eHIjRuxyOtWNS8Vaxf6apOoG2uJ&#10;JgXPIbj+H6VynxT8bar4a/sXS7eXZLHEPMVVXlyO5IPFc/8AC/xg/ijXLS21iVclmjbjHHrwO1XG&#10;hKUHUaTQSrQhJUk2nt5XZ36X+o+ILb7G8amz+dZnJ3E4HPX9K4/W/DFvNBa29tdN5cS7Zd2WwPQk&#10;V2fjPw5eWnimLTLO72abFH50zLwSAM4z6muHsfGd9DE1nb6ex88kbFGXznqSKKblZWY6ltVJO+1/&#10;Q7Xwf410nTtmmxRTq4+UccbR3A7V2+gaRpeuQ3er67If7LR2PlNkCZhxxXlPgvQtR1LxDcW+q6c8&#10;Ihi4lPBXPOD65rpfjp43+y2mn6BbWRjiWNsAdiv09etcs7Oqkt97nTCbVGUpbLRK1jwT43w2mmzW&#10;zaFby29vLlwj/dx2/AVz3g3Ujc6faXF9fYaS52yMMkwoOMgdxXVXb3WvaTqdvcQySyWtsbiNgM4V&#10;ByDXDfCa7gvtKvbeVE+aZVXd0G49c9q9+m/9mf8Ader9Tw6n+8pp2Uouy6aH338OdItbLT9WiiZZ&#10;3u7WVopgBl028cfWvP8A4VfDzxlrGh3S27JHeQO4Zo2HmBewrhPFOt3OjWjnTrrAEaQecvIBHYe9&#10;YXwx8d6j4SumuLS6lDTtvdmYlHHcH6149Km3Cs97s9SdWCnTTurJ9dNT7n8FaNqml2UdrrUjYXBE&#10;jHO491YHpX52+NTY6jqnii1njK29hdsEWM4ySc5r9H9N8e2viLw296zIiOpDqxBAYj1PevhLxRYW&#10;y69eCLTzEs8BEjHkSN13ZqsqajOdn0+e4ZjG9OHa/wCh4f8ADHVGvz4lsLhsNcRZQsMnCnH54rtR&#10;ZLba1ptntJD4fI5LBBkVn/C65gS/mElqhl37GbGAUBxj613HjTXYYdSuLpYFUQgxqYxlgrcYGP51&#10;7dZ3nKytfoeNRVqablezOfu/FUt5e6nDGzxBE8vn+Zrb8C+Br/xJDfXFxPhLYKh28MS/Q47iuOvR&#10;BIkt1Y7WM2z5W4YnOOma9w8J6ra+FNJnWW/3y3i7ZghBVXP3fpiuGq+VO250UEpSXM9Dy/4garD5&#10;lhp2nSOBYusMxY4Vn6dK8k+Kng24jAZ5nd3j3qp547hT/Su48W+XYfZZJZS8qyO0kij/AFm5uMn1&#10;FNsPHTXuorZXUUTK7KsbMOVz6114OUoOMo621OXExjNTjJ25tF5FH9lXwDa654sgs9TTdB5TzyR8&#10;5Hljg/nXuH7SUZsvOS1yfLgCYX+EBuAfwrS8L3R8Fayl2tpbRsYWUyRL94N6dOTV74oeC9W8TWEd&#10;9p832iSRW3xDAJB6fWuHEV51cwjVb9yysulzroYdU8FKkled9e55B8LtFj1X+zTdQJGtzMXmYfxK&#10;vYD196+uvEX7Tdz4Waz0Tw3pNraWSFVMrLudj3LdPw5r5wtrS70LT9NtMGCbydpUj5gzHBrK1XSY&#10;dR1KCyZmMwiDcdPkOeaJR56rldpa7OxMakqdNRS97S5714i+KQ+IVpPYaxbwwzrKUtryIbCG/uuQ&#10;FyDXnPxG8My3emQW0TBnsYiJlcY2oP4voa5N9Mi1W3nEB3GHDhQ23DjjBra07xEt7YXhupWDraGF&#10;sHO4dNp9aUKTjKLi3vr13FUq86kpJXa322PlPQNbnh1HUrtnykKEDdyoPStzWfEcl1H4bmZsMLnM&#10;pA4OTxmsbxAlpoVjNZzQyM07biANu0A5GSfWue0iUTWiEMSY3+VG5znpgd6+pjBNRlbyPC9o1eN9&#10;d395658R7Gzs9euJbf7l1bKdqjcAT9K565nS2S1SPcrbVwAeWI/ln0rAi8XyzTGN4i0wUqjEYIx9&#10;e1P1Eur2SSkj+Mv1JJ/wojCyim+g5VE3Jrues+FfGE15Hdy2pWKfaY33AbgelcfrOvX9jeCS8Xz2&#10;m/dtk5G0/Wq409bO7t54yhDRAnB2+b6g1v8AjTSRrOn289tGI5EBbBb7rDoMelZqKUipylyPXVFf&#10;QJbm7a7IR/KigOFbqBnP44rFa+0aP99JdGO7WQAqq4ZlzwCe30rI8I+MdR02WSNrcPMoIdX5Df8A&#10;6qx71rePXGa6TEj/AL0r2BPOK2VNqTX9M53V92Pr1PWNDey1OfUw8eSsfmxq5wQyCvNrPVlMzgAH&#10;5jk+nP8AOq95eTWskUsJBknVyBjHyntxWP4dtvPtpmV9rq2WXqTjmumlQspO+mhjOs24r1PXvscF&#10;9YTbVTz4AWAbqQeoPrXLHTltdFnuAwLOpztHCk9PxrzW68YXFpqM0iuwBO0HHU128+rzLob5JZ2l&#10;XA/h569OtbKhKPL5tMhYiM+a26TOEa8877QjTiP5R8zZ5wPavpP4Z2dqmhySW0gmRU2y7c45BGef&#10;rXgWra3fwGFV02Hawy22MZb8RXtHwu8TW37mARGAS7oZ7deuHH3gKvGL90rIrCSXtbN9Op4j4i1W&#10;4068i1GNC05G2PjOwKcZPvWNq/jC68RiNb6fzSn3flAbPTFelfE2/tdMnl0q1kWExgtIQm4ux6fM&#10;e2K+eGCpMJS5XPzZAxzXbhYqUIy5dbaHn42o4Tkk7pvVHbGKxRod0LNKPulTgKffFXdRiX7GXEhH&#10;zk7DyST3571zdhZXuoz20drG9xLLIqpGnLMzHAGBX6Qah8HvDPwl8Cvq/iARXfiG+gH2Wzkwwg3j&#10;07ketceYZhTw0qUHeU5u0Yrdnfl+CniVVkkowirub2/4J4D4Y+E1rqOk6ZcT6hFb2xcOzXGAeBjG&#10;K8Y8b6U2nalq1q00b+X/AKlyCNy9Rj2rtwmpXVlJPM5Mtq6TMhPG08/KPX2Fa/xggs9QlgukiLS3&#10;FujohGHUBeQcdazwlWftmpSunfTsa4qnF0fdhZq2r69DwLQdci0+ZJTG0jjopGRzVuyuo2vQgZlR&#10;2O7B7N2/CuQaG9t28zZJGmcHcDjPpWjE8Rubd0JOcBvY19Eqd7s+ejXkkk+j2Z39p4YN3fwrLlbY&#10;Nnn5mCjnn2r0TVLKGGKNwqnBOxOi8dfrWfpms6TKjAbo3ACEg9xx0qPWY7mLYxOCBkMTu+U+nvWs&#10;UVJq7sc1dapcWYneKBFVhypOD9R7V58xv76eWRk2gjk9AB6CvRLnUrNgzXUoURJypHLnsCa861nx&#10;G1yPLgGxFO0Yxx+WK6qcfI5azWl5fIuq9hbBvNk3N1KjrSyeJLYho47BDxhWxz+NcxBYsr/Oc5HB&#10;9c1ZlHlxv8vOOCOCDXRY53Ulbaxm61f/AGmY4hCAAYArmJ2YnkDP8q2bhcRHJJNYLN8h45zzWi2O&#10;Oo7tu5Xc9Oe2K7rwLYaPcXEh1HeY1HAXua4PAJ5Neg/D7Sftt6yt9zHJ9KwrN8svQrCq9WOifqfT&#10;elR6VFYCHTJCqKd6xseT7nius8KeIDZ38crod2Mk4wM+xNeTXNlDZzbreQYUY2Hnn1966C1gneyN&#10;0JgAcqecFcdSa8CtB99z7fAYp0pQktHFpq3kfr78GP2yI/B9hHbJBHMG2lo3faD2yD2PvX1Fo37d&#10;D6yJYrTw1bpIFz5kl3lF9yNoyPav5xrjxUZI1jSQFMYzk5z68V0tp4pvzb7EnlUjBJB+XH4dq8rN&#10;cHmGIpKNHHSw8tFeCWq+fX0PpsdnuT4+t7bFZPTqVtOaalKPM13SdmfbHx48VzeLtc1jUL3UIjLM&#10;4DZcDhOmP9kdq+KfFl9Y21s7vdKzL90REEse2c1w+ranKfNfzJCucFs459skmvI9Rvw0kuXL+hrX&#10;JcklhYJSrSm93J7t92eVn3EscR8FFQSSjFX0SSskvQx/El8bmdiudpJIB/nXHuOa6C83NtBz7VjT&#10;x4JGfevr1H3Uj86xDc23u2VKKftOOlNxWbiclj2H4Ma1Dpesy3FxJthWCQtzjJxxj3rM8Vaxda5e&#10;yXMh+XOEU87R/XNZPhnT43R2kyC+NuPTvXYjSxCEbGQegHXiuGfLCs5W1tY+vwOHqVMHTje0dWzl&#10;odMG0r5WT3YdR9K+p/hD4Ll0qxfUyyR3FwfJhdyAYVY8uM98dK8m8PaQ93dQpHaM6BgcHv7Z96+i&#10;vH039maXZWrNHDdzx/vgpJ8peyqB0PvXjZrjJNQpJ25nr6I+hyzLoU3Kpb4VZfMxpj4TuZ4rY+JF&#10;hYzbbiby2keU9D8z8AV6T4V8I/s8WOrWtrrZvHhkOHuN7MuT3IXpXxhqGloshEbu4IxyuDx61veG&#10;NKkYy3ktu7wWw3Et90sOi/Q1xzwt4aYicUuidrndHEXlyyw0JPo2r2R9I/tF/s/eGvB01p4k8HTi&#10;/wBInUNGpO/ymH8R9RXyb4g8S3+o2Oy4lE0hkHVc4GOx7V+j3gL4i2vinwbrMet6RbWdvHA0UDxD&#10;AA29Ao6fWvzs1PShbXN3GyZUnfH6Fc8VhkuJqz9pTrazpy0b10Znm+FUIRdF8sKsXdJW17/M83e0&#10;mlwW6gDHGAK0Z7i4ns/s0yA7CGRu6+xPpW6IhkbhjPTHOMU5rYuHIQ88ZxjP4V9N7ZXWmx8tHCNJ&#10;2k9dH5nnZsjwdh57VG1o4Zdy/hXoX9nSMSPLbOPQj9KjOksAx8rAXqdpOBWn1iL6oy+oT6I4B7dh&#10;t+Ug5/Spo7N22/JnPQe1dqbBRsLjkg4OPyqHy0QrtUkk9h2p+2RDwcluzmlsZQeVGOta2nad9plj&#10;i+ycsQFwev1zXR2mmXF5MkVvC0jMwCqo+Yk9hX0JoXwtu/Dc1zf+JbOTTEto0dEcbnmLj5QvbmuP&#10;F5lSoqzmuZ7Rvq/kengcmnWmrJ8qesmtEl5nnK+HtT1a7s9G0vTGnNsm3bGpbMrcuxPYZr6B8L/A&#10;TxL4dltLvV9IEdrIwBlUhlXB+6cd686034p3dvc3MOhW6adA7fvJBkyYPUsx7mvoXwj8bb688LX+&#10;gXN1JOQwmhYjcSVOea+XzHEYvlXLFcr3W71Pucmw+CVWLlNyknp0jp0R+3/7GulaJp/h8pbiMXEy&#10;q2f4iAOQK+0ndUVmYhQBkk8AAV/OJ4J+O95o9p5TOpRwNyO24fiOcV68v7TOsa+0NjFJLOY1JCmV&#10;jsH4nAqa/FNbCYeEcNl8asktVKp7NfhGVzo4l4EpZvmNXGLNVTVWzcJQu42VrRszs/23fE2kap4o&#10;1J7UROgiWMuuD5jqp3N9B0/CvyA8TabZyNJIwB3dAP4cHt6V9Q/E7xXNql0wkYFVJ3YPJ29BkfrX&#10;x54vvVieXzZBheWC87iew+lHCqxVT21bEuPta1RzagrJX2S9EebxXiacYYahBtww1GFFNvVqCtdn&#10;j3ihbeJpESPazEY5z+Oa4d2YIozjBrX1O6a6mZnGcnA7dKyWXdKilgB0yegxX6XRj7qPyTE1Lyk1&#10;3KjyE/jUCg89almbDMFbIB4NMU9f84onqcV7yFUcdacGZen+NCxAnnODWxpmkXmoTrDb27SOTjgZ&#10;/wD1UkrLV2NIxbaSTv5FVLcuowefSpFiMbcjp1r2yy8O+H9Etyl3cpPfHAOVeSOA9xhMbj9TivMN&#10;dKSXsriUSK33Sq7B+Q6VFOpGcnZfM76lJwgrtX7LoYqZYjnpWvb220rlB8xz64rMjY4yByB3/rU6&#10;7wQS35fyrc5bl27IWQbUwVrd07xZPp8MzWyiOd12+av3lAOePr3rmLiQyDsMcc1jiXCEY6nj2ocV&#10;JaotVZQd4ux9F+C9fWe5OpzzmE2kMhlmPVy3C/jmuW134v3OuSyQT26pEy+WJAS0gT1JPWvMbS7k&#10;j0y/O44lZExng4OelYSkkjHBx1rjeFpufM46rbyOl5jWUIwjNpPWS7nUyWMIkRYZTKxfCsgPPuO9&#10;egy/Dj/QI728u1toJQCJJAWllbuEUdvc1D4TuYtH01L+eJfM81vJ38knHXHoKlu9Y13XmmddVimb&#10;acRr8jKB2QHtUttysnZdWXGEFHVXb1UV0NbSL/QbUPHY6dzEAPMu13GQ9+OgrD1nUNPuZA9tbeS+&#10;MOgOUz6rXPabr01lHc291CZN2QQ3BU+tZTTxDP7wD8a3jT1vqY1K/upWX3WsWZznqoOM1uy30T6b&#10;axIxBR2LAqAAW6c9+K5aPUUyw8wc8DvVvc5I+VgOmKto54z38ypON33Dgg8cVWEL70OMjvjp+NXF&#10;hb94w3HByT6fWvd/CvgWaXw+9quF1HWCpgVgTstkOWZiOmSOKxrYiFKKcnu7GlDDTrSainornBal&#10;4thudI0CyC5ms58hh/dJGK7T4g6c9rreh3bx4E8e3nkU7xb8Grfw1Z/aJtQkupYXVZI4YzjJ6Yb0&#10;9a9q+NOnQyfD7wZqkFiYVEwBLctjbjP415s8ZTcqPI7qbav5vU9SGFqKNXnVnFRlb0ZzHgeGe8vb&#10;eJW8zzCFYBcLydvB/Cv1A0fQvEdrZ2dkt46rFEu0BsBFHfA6CvzN+HOrtp+oQXjfOlsFk2465Oa/&#10;VlvF8dzoFnfFcC6RGYKMM2egPtXyOf6zjdtJLofTZX8Ltq7ljTNGvzIj3GtKsx6jJ2ge3rUepWEu&#10;V23KzLG5ZnCFgue5PYVDp+k6Tq9yjPq1zDNkBIuQo/Hua0vFWo3uiJcxJKccOigBllUdcnoPevn2&#10;vdu1p3vc9VP3kk9ezVjX0+z87YkEzZ27nd2/1jHrz2FTTeHYLlZc3kbyK22JcfdY+ma8bj+Jk26O&#10;2h08mSbHKoQDg9d20cj2r0KDwT4j8USO8J+zzRqP4iQwHORjuKcWpJJQcmDi43bkoo0fDnh97O6u&#10;EuWEQVSSA24nHWux0yaC5keSSVoYEyNu75m9CD6GsTwr4LvZrgveag5S3AjYHks2ecmvQJfBempJ&#10;cOLhUjHKxJkscf41vQpT5U1Cyvs3qRUqwTactbdFscVdxS3h2T3KLbp0jQ4dgeRkmuv8AWVhctM0&#10;ckvlg4AKggeoB/rXDtI8E5VrMMpJVFI/esT3wO1dLottrFuiQhoba3f5pEYhX9gPrWtF++nyt9xV&#10;leDSla+x6bc6pYE/ZLJ1i2kB1ICgkerVmX2lzXelyiKdT+9yfK5BA7EmuLuoooYJZ0t1JhYsMsSx&#10;PGCoz3riLvxHeiGOIebGry72jRt7AnpkgY57itKmISvzR3WyMKeFenJLZ63NRPDJ+3rJbw7SrgN1&#10;4Y9ck16RfarZ6RFBFks64eaRSOPYE1mqdYnSEw6XLuKA7iQo/KuO1e31aygd7/TkJlYkQMwyQPao&#10;T9kpOMWr63tohv8AeySlJadL6s6WHxVFJLKWtWmM5+RFYNkA8E/4159481vX40IhuWidATDbouRg&#10;dSa3dC1h7KMRJFHHLN8zOB91QOFHsK8+1f4halZeJLi3k+z3LNZebAD6A8iuPF4j9yr1Gm30Wx0U&#10;KPvu0FourNrXPi1/YvhCC4Nk0l7cREsCMMBnGT6V8S+F9W8Yy6xI1jqH2M3d0GliRVHmCXqzMRkb&#10;cdq9b1/xPLrGqrbSxiSe5Ty/s46L3yMdOa5P4c/DPxnoniWK91WzX7IvmMxZgxTj5c4P5V5UsRKo&#10;pc0vhjZXO10XFw5U7OV3buZnjaa51HStasZ7tbiTTpHKzEjcC3BGT/IV86/DvwvAq3E995kNjMTH&#10;iNj5kxzyQOgX613F/pJN9r9tcXgEKyPvnGQp3ncFX1PqarL49sftC2FhDHFDGu0uV3M/HGCegrsw&#10;8ZKk0uur8jysTKMqqlLSysl3PpzxH49+HU2hWNnN9rYQqIQkGX8tRx8zDjnvXn/jLwjD4uXT7rQb&#10;2KS0ht/KWFOJFIORkevavmS41aC/+1QG6VAgbaCeSw7Z/pUfw/8AEmtaJOFs3KGXK7XBwD3ZSeKI&#10;YB005wl73nsy/wC01Wko1Ka5X1jvoe9jwf4g03TrW1udKlgEnIkyRtZj157etee6h4fXTtRMFzdw&#10;zFNzxhfuqzj7ua911f4g6jImix6pcEiO0Z2LnLOw6E/XtXyvrd0JrszwLuErl2Gfuk+/apoc7cub&#10;8DtrRppQ5bv1PWPD0sdl4S1axtoUklvblFdh/cU5J+nHFef3vjfR/mnjieRpMJKWHEYXjAU9qpaZ&#10;4muba1mkiVg8QLbup4747jmki8IxajJqd+LZzbbQxVOwdeDj610Qgk231YnJyUUuiNT4geL7m2it&#10;X0+F/sgUGR8ASMB1x6VsfDDwVN8QtVs/stzK5ch5VZslVB5356e1ct4XD6xaPa3NxGZbNsIGwNwJ&#10;4z613/hfxZpnw380aZMZr67O24uUAMMJ6hAD1I7mr5WoSjFPmNIOLnCU37m7PbvjR4b0DRdR8O+F&#10;ZztijK3NzMBwPM4C59q4j4c+BY7HUvEtzp18sltPpdysCLlWDoM4IPUnsaz9M12+1SPVr7Uof7Xk&#10;mQiNHHLMehz2Fd78BfCOv2d1LqfiXV4LCFwzC2Kgld3AA/DsK8yd1Cav5WvuelG06kJcmm6aW1tD&#10;5/8AFmjazq8mm6edPk+x6RZxF36kF1y241694Yu7zw/e6OJdUgiguYEdbXODGnbjrX014j8K+H9V&#10;th/ZOtwi2MnmXca8G5IHyozdh7V8N+KPCmu2vixtaupVkQybFiXhFUcKB7AUqc/awVOTSSjp1uOV&#10;P2UueKcrtX6WR7F+0NZ33iJ9B06wtZJTPIxXjK/OPve1UNTtZ/hnYaPYR6hFI7MvmMMB3fqQT6A9&#10;q0NbvvETm7li1H7LDDEp85V/ebWXlEz0J9a868E+JNC8Wa1Y2t5Y5uYsm1SeXevy8HefU+9FPndK&#10;zV4Ru2iqnJGo2nackkm+lj6H8a/tfvpmmaZa6ho8MsN2PJN1F8wTaOdyn17V8y/tN+HtL0jwxp+r&#10;6VcR+ddOpmiiIPlhxuDEfwk19b+Jfg7ofi7SrjTpFtrYx7gPJILJIPRT0NfGXxF+Flzo0ul6Tc6r&#10;JqE1zOhmXHyrDF936muzASp+0pu8lJPVPZpHLjYVPZ1IpLla0a3i2cl8KfD40bTotd1TajyjdEXO&#10;Mj+hNO1z4sy6rql69vAkEbQeSwVs43ccf41z3xf8R6xqV1b6NFpci29mSVKpt3kjjn0Fcd4Q8PJp&#10;l5BFqIczzMvABCjuOe9e08PGd6s7OTWi7I8j28ouNKF1FbvuztdK1ZBo9zB5boIrgh26gt6Cvd/F&#10;fg/S/FM3hkXF4Us00VTJIoyXWM9B9awvhn4Vk1+PUnjtYDFbXiqIsfLIrttbJ9SP4q9LvvDF7ot3&#10;qVhe6lDFHGkjaVG3BKpywIHUAnAJ6141bER9typ2knr8z1KOHk6V5K8WvyOR0n4haPfxtYQzSR2k&#10;MPlrHIfmcLwCfTFYVtZx3P2u/gvP9DTKXCYw/wAnI2+lcj4K8A6hPfXEtzAceYeMhC/OckHkL716&#10;xffDbX9SvLCewkgijBKTIWVIpAeD1xnitJRhCVoy8yIOpOF5QvbojP0nxvZy3Fk2nXEEauRHNEyj&#10;eoXqQTwa9e1e80eS6stJ8RaXBEl6gFtMgAfLAcMR3Jri2/Z71rw1Nea3rmnRx2CwMtqEO5UJH3si&#10;uH+NNvcy6Z4NbT52muLcxPIx+/8AvD8vP+yRWEVCpVSjJru+xpKdSFGTnH0S7Hk3iHRZfB3im+0d&#10;52Cxyi4tSGO7pu/Guh0Pw6PEvi9NU1eY+ULeG5yRkSN0Gc9DWd8YtXtdU8Z6XdTTiO6jtIklUD+L&#10;k/yxXofhu/0i2023s9k0kkabN7tsLLneFBHp0r0605Rowa+Jxs2cFGnB1ZxbXLGV0vToeZfHKO9n&#10;8UwCFt0kRGBFkMqkYX6V2qaRd6faS+ZbTOJYVM1zKCAG/uqe5+lel6WtheBkgs1tjMSWd+XJUZOS&#10;3JPpWxd/Euzs0hspNJmu7YqQZ5MOpYdwO1crrzcYQUPhX3nWsPBSnOVT4n9xyngDwzpBWafbbXjN&#10;CVKSALt3dS2410Q+CmgSWontr2O2vMofJRzJEIwc+v8Ak14F4u161uRa6lpEAhhV2iuYUJAI65z1&#10;/Cuz+EXie2h1KzF+s6Wc0hHlqAu/cMKCT159Oa5q1GrGLmpteR0UatGUlTdNP+8b3hLw/qU+q6/J&#10;K6W+n2+4XPzYDbeicdzXt2i20Nv4L1a1lDxRyK888ZOAVfnH5V8yeKNbs/s8mh6MLm1tJNQluZ1c&#10;73kQHI+b07H3r9HtP8NaDqmg2OpwTqI4rFIp7Vv4ieof0NefiVKXLt37aI7sPKC5lZvpfdXZ8j2X&#10;haSDT7W90W7+02jx8RNkmEEfcI7/AFrz/UrbS/Et5BpcoaJeN3ln5AwPOa+nNZ+KHg+11JtEkto9&#10;GiihASSKPmUngDjqK8O0jTtQk8fRRlIv7OmiciZVCjODtAz6961w8mm3fZXT2MsRFNRja+qUlufN&#10;XxH+AF9a3stxo16k1vj/AFGcMAOp96w/h58K3t08RyurBv7MlKhhzHISCPzr7M8VaXZ2ljcOb2Vn&#10;hkEk7RxkhVYcoD7V5xd6DbWkeqanZ3UrrfWiLtJyFTAB47kda9mnmlWVLklLtrbc8eplVKNbnjHa&#10;7tfa58wLpVrHZ2BMBwCWJUYJ98j3616J/wAJU9v4cXCkfZ1wmeu4nJ/SsPxbBpanRjbXslrBcNna&#10;6ZIyeQfTk13uv/C69HhZ7a0SOeeV9xJf5wg5AHbJrqqyjJUnJ7s5aNOcXU5Fey6HrX7OHwE8B+P/&#10;AAfrGr6x4jvLLUYXkwsW3YAeg55Yn0FcD4Z+GcVhqd1ot1LM8SXSziTBDOgPG4dqh+DthrPh6BLT&#10;ULORZdjSxx84UoOGbtg19K/D918cSancJMv9pRqAIwMFwvRT7ZrwMdWqQqVfevC+ln3eh7eBw8Jw&#10;pXVp9U9NlqfIuteN73wl4mul0rItUk2sMkq7Dlht6AfWmN4itPF99KXtoLW6kcPDKmFUt6MOn415&#10;78RYJbHX9caK8S6uQ7GVPuhZVOCoB6AelcX4T8S2KT6bNNCd4ldbhDxlWB5X0NfRYahF0YziteVa&#10;rroeHXxDVV05PTmenTc9U+Lfg/VvDd9aXD6Y1obnYHnicyQMxGSY8HoeteMajpQ1C3leJ1WdJVSQ&#10;LwpUn7/0r1eL4y3bS3Onyxpf6Qzn9xcclVx/ATyD6VeTwfCLLVNQtIHt4diMsFwPmTJ3DaT1U5GK&#10;6KdSdKKU7J9H3MqtOFVy5NV1XbzPuH4j/CXTdb8AaHJFpey9hs0fzYACrtEMMCfevjHQNM0zRbjw&#10;7atKsst3OXCrx5eWwQfevc/C/wAeNRsPhJr0dzIzSWN3PFFLuwziQYA/Asa+UfBdhLOuiatLIB5E&#10;gkYnlizvngegHNeRl1KvCniVUk3FSsvN2PRx9WjOph3CK5nC78lc9Z+JWs3CJ8RovsgVovswifqF&#10;jBxxXlWkfDJtdsdL1JtRijcBJFwMtgHGG96+mb7wxfX9v4yus5srxYoxlc7mB3EZ7V4faXGnHxg+&#10;lfdghg8tAhPL446Vtg63uTUHZx1dtehhjMP78XPVS0Semt2z0/8AszULPVHuLeyluk8tC0sa7ljw&#10;Oc4rynWNX1S41P8AtG2WZLi3lBQbckAcHPtXp+m69rOlahPBZXFwlu7eWS54fjHH0612ng3wLrUO&#10;sXtzrPlTWc8f+jydPMZuc5HSuWU1Btuz008zqVN1LKPMve18jx+/8b31pFO8QG2aIlXYnCSPycA1&#10;4z4T8XS6d4iRWdmiKyGaM/xhh0/CvqPxR8P7AaldSSa1aq80g2wnG2MY4HPp3NeP/Ej4V3dlfw6v&#10;9pt3gKxxrHED8xTGckdvU124OrR1i1bmj+JxYynXVmteWS+43Pid4dvZdKtL62Jns/lZGx/q1PUf&#10;SuK8HeOG0nWbaGacy2rXMOM/MoViAQfatbU/ihr0klxptmqfYUhInDJmPgc14t4FsrXVtb0vSpbv&#10;7MLi+RTPIfliQn73PpXo4ag1hqvtLWSbVt0jjxGISr0+Ru7aWump9J/G6wtdB8fyeQjCC9RWikTl&#10;QzjG0r0Iq54F+G0eleItEsdWvZI4dSuc2t1B8wEvUBlHAU17j+0N4Q8E6XZ6bcR6jLeXFpIokZ+k&#10;zKoHyj+deCfsweNpdX+J1nbXU+Y2nlcROMxxlVONgPQ152Gqzq4KUlf3ItS87HXiowpYxRla85Jx&#10;t0vufNvjv4X67a6zqkciie2FzNIl3H88ZXeckkd/UetfXHhifX/EGjaRpzaYfsOl2K2sC5BaRxyW&#10;A9T3q/o3gHUdM13U9Ms9S3299fveXUTDcqwFyETB6l85rndEawTXNc1eG4eO1spjBCoyvm3CnBKg&#10;HoMcilicf9Zpwg1FqCVnbqThMH7CcpXa9o7SV+i137HQ/E3wrexwaCkkRh+zMrPnjfu6gfQ15H4R&#10;0D/ipNRmuw62jwSMZI+BHngA/WvtC20uw8d6NpjXU8kd9Ex3uWyWA5GB6dK88ufAWrHSbuaa3W3i&#10;ZZgfMYRIEXo7H19q8yGIjGLjfyPUqYZylGaV1ozy3wpP4Sg1ATRz3CL52zfJwnH867fxtdeA7u4E&#10;SahFHJGQ8jMpUZ7EY6+9eO2enaFpsUa6xfPeLCu7yrLCbnByAWfGR6mul0b4k6brhvZ7TwBYolvH&#10;lri43Sk46KScDNb+yblzR5nbre35mCrJQ5Jcivrazb89j5a8YeHri11m5linFzDKcpKMlSBz+Vc5&#10;MZzLEY1ffnllGcn8K+yNV8SQ+I9IN3b6fY26wL5U0Nuu0bvpXks9vf30sMWjpBBgbSAyg57g55Ff&#10;U4TGSlFKULOOjufN4nCRjJuMm1J30PAb23uJbhEFrIHz0Cn8T7CvRPD9zqP2hrKAbhcoyMpJwoA6&#10;81iPrviLw3rEkt4T5oJV0lA5H+B9q+pPhvcf21c2t5p81pckupktpEAePP3gpPUCunGYj2dLmcU4&#10;9GcuCoqpW5VJqV9U1rY+VtQu702OsyTvKxiiW1QyDlsnp+GKt/CqziN1dLdxlkitzOGBzgr2+nrX&#10;oPxQtrZdd17TlQ28S3+fmGRjquPrmvZvAnwqt9C8QeGxHqcd3Bf2okn8tPkghz8655z0xXPiMzpw&#10;wrbVnON0vkdGGy6pPFxs7qEuV/Nn1R4T8SDUfAsAlnbdbwPJt6cMM4/LtXyl8cdYgXxFpNre+Yt7&#10;BZQBXRciIMuQpHYc19neEbaz1aK6vI7dUiluDGqDuhOBkfQV87fFnxRF/wAJPrlsdIjma4nEImK7&#10;XcxAAAHsPSvz7LX/ALU5cvR6XsfoOZx/2WC5lvHW172PK/DGmSafp7XJkUNG8k2S2d7Edq515LuL&#10;S2eWVGQtk4HO4nOBnpnvWhpzRSX8ENyJtro6GHtGSOM1WTQ73c0EjSYCgwpGvysT/E2eOK+np2u7&#10;nzU3orIwJtTh+zWmnXN4jz3E5KxKvyhW/vH+lezfDbTYLvw5rmmSAG2TMbxt/BL/AAsKh+HvwKjh&#10;ttQ1nULiKa+3H7MsrAIrnoSvX6VHbfD3xZo+rS6je3lpa2U8OJkD7lmycqoHqT0NaTrU5XjGaTVv&#10;m/ImlSqxtOVPR3WnReZ8maB8P73W38QyvqZVNLyAWBbcc4AA7Vz+q6ff6aVtpPlZ4vMZfr7V9ceA&#10;vBsmm2vjU3rqlvqVwkcEinPzklwo7HFc78SPhBrt4NK1G2szKhKW0pBzhmOApA6V61HN6ca7jKaU&#10;NLPzseVUyiboKUIS53e/V2uYv7OHiOw0WfxDr91CrHTNLd4+BkMx2jFO/Zhv7KT4qDXrty7F5JYS&#10;nQXNxkJ+Wa9z8QfDv4bfCLwdexayJ7/UtYt1R7dJNu4KwbIH8Kg9+9eUJ4j8A6P4Q0W6sfDl5a3N&#10;3qXnRFJsuwtcc5PGMt0Fc9XExrLESp05v2toRl0sjelhXSeGjUq006N6ko3d7vQwbueWTxQ8llua&#10;8iuZWmd2PILndk+5r13xRq9zBokMskflyzX0ao55TKjO3vXS/DDQYJL+8uLmEeb9nMzZP3vNbI3A&#10;fWvGvjPdX8fiv7MLRhp0EiCLaCIy5XJcdt3IrwYSjUrRppfAj2pUnSoSqN355Wsuh0sfiyxB17+0&#10;raO4DtGsSbjGQP4iMD8q8g8carpmo6JeCy0uaAxMNjNIHQlepq34lQWI8zYWWZ1dXJyW55B+npXE&#10;eN7CQzQMjMFWNfMiGQB6nFexgqSVSEvP8jycZVk6c1bp+ZrfCTx0baP7BPH5sCoWC+mfvD6V5B4n&#10;KabqV/DAGWOSUsEPTaeQD9K9h+HGh6Pp1rc6ne3isvmMIoF++QmTlvY14t4t1KXUtUlvDEFVnY7R&#10;0AzwPyr6DBRTxFVxjp19T57GuSwtHmfvdPQjjkuWtHgjdhkbyM/wjnmuJmjdYywb7x6V0t/dSyPI&#10;UQqGVV47YFYJtyHCbwcN39BXuqJ4VSV7JPbQu2k0sUYXjbgEgDrmriaYbslIl/1abnOcVGJTGu5l&#10;CndhF/rXT6P4TvtXvXjg/dIF3SzH7ijvk+vtUzaS3KpxcmklfoYB0wzmEwLyxxsXlifpXpvhnwBc&#10;WupWo1ELaBsMrbsv9NoqxJ4gtfDymDT4Y5pgNhuTy+TxwOgqtffbIZoluZZGl89SxP3hvH9a4K9S&#10;TTS0TT9T06GHgpJvWStddD74+EXhbSLzxnpEj8w6Zby3ry4+8ka5y2O2e1ZPj/xhY2/iTTf9GESK&#10;zTuw+8/2h924/hXuHwX+Hc6eBYrvymWfW5I7GJjwy20Z3yN9DjFeIeN/A0fifXvGE9tcR5s18u2d&#10;ThB5QwM+vSvyZVVVxlTnk+WKtd+eh+munKng4ckVzSadvxPDvjToraBc3GoWGoebBdSu6qwyy7uQ&#10;efWvmHV9U1JpI1upSi3C+dv/ALxHYV6L411TVTaWFrdkuix7twOcuvGM+lVLPwnqni1rGzsLTzRA&#10;TukxwicE7j29q/Q8vhGhRg5uNv5n2Phcwcq1Wfs1JN2tHze55priTTNYzEAqUDcc8jrmsyDVHjuV&#10;baGORu9PYGvrzWfhhbR6cu6aKxtIcB+R5kr5wCSemfSvnHxFo3hbSp7pYdSmvZT0VAERSeuWOc49&#10;q9bCYmFVe7c8rGYSdKSbklfXfqY1neGG7aN1PlluWU9mr6F8EnT79NQshAYmljQplss4U/erwhrC&#10;yi020vWVnWRjG3OMEcj8KzpdTuLeRHtZWhxyCpPTsKrE0FWi0nbzMqdZ0rN2fW3qfUms+G9cu9Mm&#10;sxcxoI3IDHC5U85znp+tYPwq1C78A6jcaoJbSZrSSOWNlbepweRjg4rzHQNI8VeNprhLWeWQwR75&#10;WdwiooHX5iPStSz8LvpOmXkN3vTzpI285udyAdvavFq5ZQeHrYaoouFXScVpdPc6quYVatWlVvJu&#10;C92Une1j7juv+Ch2tchNJtBlPvAZy3rj0rj7z/goJ4w+YJpWnkryww2APXt1r4NvtARFvnkmAClR&#10;Cd3rz2qPw9okt3e2tnG4eW6dUGO2a+NpeDnBsPe/sanKy3k5S/NnpPi/OG0vrclftZH2L4h/ag8T&#10;+MNLv9LkhtoWvF8wCEH+HnjJOP5186/EnxDfay+kz3rvNPFAkBDcZ29MCq/h3RpBr6xgki2RgXU4&#10;5U4JFb3iM21zu1NLVpPKnCOmeuz+IAdM96+xyTIMvyuCpYPCwo07uVorrLc8zF43EYrmlWqOUtrv&#10;yOxuvDcb2GjmVCptsSMf9rG4isK61OW4cNgZYk8DG3HYirbeIpLrTY5XJxIzMATk+nT0rmWdsqCV&#10;Bbq3XIr6SlDQ5nM2rKYylg5C5bIywBYfT1rbtpGjlj3xgoqMcHGQR0B9M1yCEvKqKhPH3mOPyq7q&#10;uopaaaWJyS2WXvjpVzjqVCdt2e0fCTxAILuceYVDFWcDqSPX+lSftVfDTztPtvEFrFgqFFwR1ZWP&#10;DHHpXknwluJZdWkCuVj3LkYyST0NfopqXhWXU/DV5azOzJc2zopkXABI96+DzbEzwObYetHrbm9O&#10;p9tltCGNynEUZLa/K+z3R+IzlipIfp69KrFyeScelausWD6dqF5ZzjbJBKyH0+U4/WsctkkYr9Xh&#10;NSjFp6NXPyeUXFtNarQ7DwKJTq8IT7zKQPYkYFaniDw3HptwYvtCyOQd+D/EetZfgC4EGswyFgNi&#10;s2T/ALIrDvtTnluZpfm+ZyRk5zk1V9Q6fMfHY77iNBk4Oa9OsEUCIr8w5wT3PYYrz7w87zXDZBwv&#10;PB/zxXo0flo64AHTIBzntSlsa0N36G0sDQk78H5twwcLzV+xbaHVcgYOSf4vpWEbwPKyO20ADBzx&#10;x2qzJM8FncXEz7dsbbcjAJxwB+Nc0kd0Z6eVjyi9uvter3rBiR5hCk/7PFeraaTHbtkbTsyCcYx6&#10;c14t4ctmvLzYZVjV2+eRui57mvoJPAt4tk0tvew3iqpkKxuN+0egPas6jskZYVt3dt2ePeNfL8i3&#10;YBjl2BJ749Mdq84B5rtfF9/5vkxYII+bBHrXEChNqyOSu71JHqXgXVjC+CQ2AQBjkZ7176lzHLCo&#10;Undtzwu3j2zXyp4YnK3sSAA7jgA9M+9fatg/g7TrCJbm9urm4dN2yIARJkZHzEHNcWNik4tJu524&#10;Sp7jT6Hyr4zgNvqG4KAHAIxzn3r2H4eTMuiIScku4C9MZ7ivNfiPf2VxMrW2/CH7rYJGe2RXX+C7&#10;thocQIBIdiA3Ax1or/wYX8jOk0q0rHrMt4Iw+JRHgYUdFHH86xhOFfADYJ3bVPf1Fc02pFsZ+Y9i&#10;p5OfXNV5JSW3ZHzJyAcnPbmuPksdnMQeOZwbiyLE52fdbsM/5zXjd+zx3pVWyCeT616L461PY1ru&#10;wWKEMOo/CvI1vjFOkmM4BxkcVtRjaKPOxXxnSx2WFugg3btuD2XB61imGUXCjYTngH1zXYeEtGn1&#10;EiR2BjQ8Dpuzz+VcfqWqz218yqQwRjtzzitqcrykk9jBxdk+5X1CGSISROmxzyQe3FcuzE4z24rU&#10;1bWLjULhp5SN7AZxwOOKr2doZ2bJwo5JrqV2kvvIKNTxRb+M85wB61LcMhbCrgCo4pShJUc1rGKi&#10;9WJvQdJb+WcMefQVLBalpYRtOGYCoDKMHj5j3NbOhO8+oWwZv4v1om4crtbYcE7o9Osrd1YGPg4C&#10;4x+HNX7m22DBj6cAEkfTNXUkZJduxQ6noe4PWpJ7zczJg/KQCeuK8GSba0PpYK0TnpLYMRjaW5Oc&#10;Z6dq861gbrpkAzxjrXqgiyzDjamDnOG2+leOmcm7uG/2mx+dejgV7zPNxukV5sx5UKOykdDTKs3K&#10;4kb86i2g9DXW6erseZcfExHA71elVkjRSh3AnOfTtWcpKMD3Bz+VX7rVbi4kaR2yzYz+FawqJKz0&#10;sTKN9hfKIR+OwqioIOMcit+1VplDIfnBzWFKzmVy/wB4k5z61VR6xZMb6mgrDHCkZrc0dzHKWyMA&#10;fzrnkbIwDXTeHow8wUc+oPt1oqW5WKnue+jUJIba3k6SYRcdO3WrMHim4lxmOPCnCnk9PU1gauUH&#10;2dEyE27vm6kn0rJtT+8wTnB+6PQ/SvHVNNbHqKTWlz2vTtRd4bi4eNPlBbaOnydq8rh1d7q7muNn&#10;AJYhsYVf610n9pmHQdTYEBTCy7c8gnvXm/hby2RGlZlTcA+0ZyKiEPifmDldxXke+6LqJnt2JYIE&#10;ChB/EQT29qg8Za0fJtYigwu4r6VjWTpFMPsjmdc4UFcEjue1c/481mV7q1jVVXbGSFxgrn196yhD&#10;mqLQc5Wgc5qOoRiGV2kPK8enXGP1rzT7Vvkf5B8xyfritLUL9jAw4GSe/XPU1yqyLuHHToa9mlHl&#10;RwSd2dCdpGQQcDueTntVa2f94hUlW3Ak+2aptdYK8d8YxVSG8/frhu/fvitNwueuTgyrFvO1CELY&#10;HAJHQelNmG90Bdl4ABHpUGmytcW6sAVHQkc5x7HrVqZVXB5J4HzZxz19K5JKzsdkXsW9ItVM00eM&#10;RyIU4ORxk9PWsfT/ABnHFDPCtsAzIY92MkA8HrWxpt/HBeRupUHcAQPun3rB1vSV+0E2sQx5pMjD&#10;kkHkYFZ2Tvc6oXVmme1/B/SvtUsIKFi78FSBwe/1r778X6eml+B9XgOTNLZ7UJ4LM/AH418EfDLx&#10;joOjTwfbdKkwpCmQkgr7gV9kfFr4q6Zq3h7wxNpk3nRw3G11XCykJyA2fevz/PsLVq42g1B2T36b&#10;9z9E4fxVGlga6c1ez06nwp8RfCPiDw7FYw6jbW0cxgVvKyGKoTtGQOM8da8ZnvYJYfKe1fzN3ORx&#10;9BXuHj/xp4q8YaveX+oXFvETGUCbBGFVfujA6V49Gk0kVvPLcRsGcptzkoR/ER6V9jhVLkjzpc3W&#10;x8PjIx9pPkvy9Lo7LwRpEt3Y6jYSOIC8tsxkkwAilsFufrXo/hjSpV/taez8Rsy6bdRbLaJDL5pW&#10;Thgox8q9c1nfB6PTde8T6bpuoK80FxD9nvEVtpYRsSGB9OaNS0620/4kanZeFpZdNto5AoBczBNh&#10;/vclgxGfxrCTvOrHbTm20OfDe607X1sfUXgL46eKfB2o6lZ6rpq2sWqXqFI5lIkd5FA3AddpHU19&#10;hal8ek0TRNOZIbd7q4n+yW9qAfnlzj7w96/PfTvHTXHjmU+I4DqN/OiQWzn5jGsPQAdjnrUvxb1/&#10;xRqt7aWWjwLIluVvYhEg/dMPvMXPoe1fn2beG+QZljKmJxOXwlVqRXPNt2dtj7LBZ/i8NRcY121F&#10;2irao/ZrSvDXiTSrOO88W32mw295Enkta5UxSuP9W2772M9a/IX49eC9U8J/E7xYj6rDdT3cRuYp&#10;Yk2/JIOMj1xX0z4G+IHiz4u+CLO18RawlnFpYkS1FtGZZbq7jGBv9uwA718gfF5fENt4qu7fVCFv&#10;Ro0WVDklBj5dxPRiBzXXkPBuU5LVqywWDhRco8smndtN3s36nPm2Z4rFYeDr1XJcya0sl2/A5hfD&#10;U0nhvTxaafHFcecC9xkq0iMMZP8AWvT9f0rSZrPSNE0TTIJb+GGGKeaCQ5u7hnDZdm6GsP4E2/jr&#10;xzqFrYWOlpeNpsX2h1GFG1D39q/Rj4ZaL4NuvCGt6Fr76doesXAeS1v3KJJ5u7coZz3DcD2r6GpQ&#10;XtOnN6l4Wu/Yr4nFW0S6bHxH+0t+zV4l8L3mja944e2hs9Tj8vFjJuWJ40yI2yAS2B19q+K/BXwk&#10;1LxDqsyaRIsxQB9rv5YUdic1+yek6DP+03oln4c8T+KbaKbwzfSCRbHBecAGMN82eCDwRX54fH74&#10;Sz/BT4nxaH/a7TWZEVzHOjbHNrMeY5cfxKBzivbwFb3eSLd1or+Rw4iKdROpyud7vlv1fmafgXwf&#10;4v8Aikuu6VeeJ0k1HQ5IYrOylYFJ25XjtgAdaTxf+yl4m+H/AI48C6VruqW0MOsyNKl1bTbUjWPH&#10;mLk4w2Dgeua+mPHXgawTTPDer+BvBX2e7ttQgzPazkvcQSLlTNk/xHqcV8qfHn4reM/E/wARfDNn&#10;4wtYNOOj3CRxx5O2NWYMSWBIOcDpXXQqylflaUbPQqonHkv3s7776an6/wCr+Bb5pPBmr6Vo0P2G&#10;FTBcxTkGCRdu1ZHQ/TrXw38VvgLqxvfE3jq08QaJpa6c++0tIXC+dLD1IVeAxxxXpvxp+Mviewm0&#10;uHw5LPfW0sKNdWUTecDKeUVIwc49a+dfCXxdurNvGUWs+BhJc3KGcWdyhVYyFIbAP5159JTTco/N&#10;HXBSslJ9dNHt6n2L8FPjbp/j3w9bw65qV4NStIHaVGGyAuq5BPOSCO9fEngPTL7Qry78U6fqkL6T&#10;JqG+5ttzRSMIZidkZw2QDzmvNfBnxO1LS/COpNp18VvZpHVbSKAzZToFYnO0YOK+kPBPw48JeM9M&#10;8PJFqA03VYLVmmhL5jhcDJeRXHzFj0xWk6ahz6WUnY1puPT17JH0Nrv7Wmt29x4e8Xwa6Dpcs4tn&#10;0m4HljegPzRv3Yd6x/2u9D0f4ufC+5+INnoiWWp6aokkmaQMZ7ZQQyAjgkHBH0Nfn/4w+I7alomn&#10;eGb7TrWc6TNchpI24kY5VZFA9c5xVb4IeM/E/iq98KeAZdQCaPd6iqSW0hKx4U5OW/unuKUMO4+9&#10;tZ3Oar7FygoxS0tdL70fM8k13bNaNc2iw4RXiM2cug6YI5p2g3raD4i0rVVuIHMc6ShFBI68/Ka/&#10;TH9t1bzwmui+ELvw3pk9nbo17pWp20WJBF0aJuPvDue9fl3rcCC4hmSJFDQ74wpzjPr6GvTo1HON&#10;3G255taCVmnzapp7HufxD+ISabrst5pczZvszXDfdRnbqoX1Fe1fAXxLrPxR1WLTNSDvp2mxC9uR&#10;CQrSJGR13d8ccV8RaRo+t+IEvRFp1xdiziM9wVBYRR5++T2r7e+Evh25+F2i+HPFk2lTiz1ZJbaa&#10;QSA74nGBhOoyelZ14rksrc2yfU2oVJynzXtF7ntfhW18L6N8cdL8V6XDOdFaMLB5jbtzuu05B5AH&#10;vX158XvFeiWHiAan4KtZbrXtUthEkthGJjDKnPzgdFPQ1+c2sxTD7Pa2wa8uXuvtsFvaPueSE8+W&#10;VX+IDtX2v+yteXvhXXtYl1bSZdLtryFJrUTDbOHA+dSDzyK4K0dE2+x3OCXNNRbaT93o/U+MPFVx&#10;4otfGlpceIdZjS+um+2zKnOxixXa+OjEjp2r7B13xB4S0qDwEmtXt55dxFdXIdiTGXMf7vYy9y39&#10;K5vQz8Ml1P4r+JNajlv/AO1r77HBaxjdcWzshXzSP4STyK8H0PwF4lTW/Bmm6pY3psdkzkapG5hR&#10;F+ZVx23AdelZTjGdr6WX/BOynJ7JNa/8DQ+tvhl8PvFcdnba34q+yanpEDtdWullfN2q3ysSORnH&#10;P1rzn9uP9jy3ml0nxX4I0+CKz1R44LqxhXaqTSD5ZADwu48Eeter6P8AF3wgLDxVcWF5d2cdrgHy&#10;0Oy4KjBaJH/hz6VjWv7TdzqnhC2tdb0V4bJ9QtkF6soCShZA27HUEYrKnOpTbkl6epnVhOcoNXsn&#10;aS20ev3o+Pf2Zvh0/hn4paJofjrTr7Rhc71t7hnNrtkVCARMMcHpwa9R+GXwNuNM+P3iC30u2uNV&#10;0KLVPITUVkEzQbwJflcH5iCdrd6+u/2r9f0b4ieCNSngiW703RjBqkdw4zv+zsDLCknYsvHPFfHX&#10;w1/bO8AeFvG9umjaZead4WuJ0nEfVoJmXEhUZPyk9s10OVSq6kkr3VnZaGCqS9nFtcskm1Fvr5n2&#10;n47+KGkax8R9a0bWtD1DS59P0sW0F7KPJW63McSqRwcA4B+tfC/hP4RXK+OfFE1j4jgQ+bE9k9xh&#10;vtlxCRJ5QB7nGc16B+0h+1R4V8TypNfi4F3BvTT4yhAkgc5DsO5Ir558R/GbTby11uFYIVto7SJh&#10;t+STzWX+HHIYetXRpzt8Ls9HfqKklGnFNqLSWid0mfRv7Qvh+3+Ic/hHV9SltIbOzmSLU2gJmaMI&#10;w3vLt4Cg8ewrs7H4a+EfGNrZyaZZ/wBn+E4Z5AWhk+d3TCsozz5TdQDXw/8AswnxNJfT6Hdzxw6T&#10;rduUma4cFFjb/loWz8p/Wv0D8dfELwf8FtC0TStGsIpbC/uFjupWmMwRgMNKVOcAjpWlWMoyUOZu&#10;21iY1NI8sLX09Ecd8b/ht4PufDmj6JHYy3kblhpt3G5H2VLcfMpAODkV4pL8efh7o/hrUdHtbW4s&#10;tQsrNo7G6tVCyPNjrMy7S3SvUPi/rPhfRdU8L2dl413Wd3A13PKY90IaU/dTb0HavIf2g/2Z9Nt9&#10;B/4T3SteS6szMr3MKRBVWPHDIR2pU1B2VRtJ6rtc6HNRirS1b3d0zlp/2g9b+MLfDzw7qFpaQ3Ok&#10;3aPHezLxNs7N6A45r6d8f/tWWGlfFPwle6p4Va38P2SNBcXlqPMiuDNHjcoUY4J5HWvmPwxofhvR&#10;fEHhS8guJ9Qsm064u54LSDfcwPIuxV2/xYzX6EfAjxBH4q+FV1BqPgyK2h08XNvEZERzLuyBlW5D&#10;jdms8Qo80Woe7bYmo+Wmu97aaaSPys/a/wDBWqHxPqHjmx8KyaZ4c12dXsXBCqxKckqPulyCcV4d&#10;8MPC2manqmmLqM6w200o8+WTK4iH3sf412/x4+JOtveWXha68Qtf6TpLKluqZUA5yQ47shOK+lPj&#10;F4i8Ma18G/DcGq6xpj6xZCJ9NNnEIXMPCtHLsGc49ep5r0Kc5Rp0otfFomuiOKVOLnUafwvVN9Rn&#10;gT4naJ8JPGV2fBxbW7K6hELtcIX+zOD8mxgM4JNfWcFn4c1X4f8AjHWfFMsjalK7XaLP+6/fR8qi&#10;BsfLxgV8NfDTxr4X8CW2kNpWuJqFze3MS3lkY9+xQc/Jx1r239qD4l+D7tJZdSj1JtQAi+yxtmON&#10;wuDhk6EYyK56sG5xVn69zaKSTaklorteT2PqHwNpOi+P/hu+n6RqZ/teTMRYkqkMW8Ag+2OBjrXu&#10;fxv+Eeu+JvB1hpVprcUVlBbok1qjbS7R87tx5GOeAa+ELHwr4q8d+HbDxj4UuY9P+yJGbawtsQZN&#10;vwTOc/NuUAAV9U6BrXxL+IfhWe40zQ2guAwt55ZZAjRlcb9isCSPxrHlsnpr5b6GNZSc4T9rFRjK&#10;75rWXMeF/CPRPCE134h0ue/v00ILG00s8rebaTJwRC55wSMjvX1pdfDTw+Z/D+u+BPFl1NdyD7Nc&#10;TNMLnzYSOrhvukHriuT8L+C9E0keKFudEl1K6u7cy3R2kRJIoxuxnIPHUV8O/BDxzN4L8Xy2d619&#10;Y6RezzSpd7WSIk90ZuwPFY8qnzdXv5na3Ko24VGkla1k4yuuqPsweJ/ir8O/EIh1CCDXII5pI7WG&#10;ElmUSjcHOeRj+7XgX7Rnxe1nwf4ks9c03wfcaZrOpwvZ6jd3CBoLxJANqhgSNwAwPSvpX4aeDdb0&#10;vW/EutXesT38F2BLa3E2fLaOToV9xU/xw8W3mleDtcvbTQNP1rTILm3zDdPvlRjhCUTk5z0rGEtd&#10;VdX2C8eaNqcXLlSlJab9LHw74w+DFhpvwXsfFt5CGljuALyyuP8AWpJO4G+Njzn+le0eB7LXm8Ca&#10;h4isvAK3WpXWmPBFFHGrvNbrxkq2CRjnAr239orwfonxH+D2nwyXv9jXNpCt2GI2xiSFM+XKPRs8&#10;V+dln+2SuijwPqv2zUftOm2X9nzWqkLAYguzK9M5x9a1w1NuOl2+a+/dB7eVSMr2jZta6fC/Lc6f&#10;4H/CBtG0DUH16+g0228SvLaOjL88DICQPbPpX0f4E8KfDrS/A7Wek69czXSvJafujvMrA4OE7A9Q&#10;a+BPGP7SVz4w1vR5ykFjHa+YVAJcMX7yA9/evoH4A/D5tAT/AITm88RLMr+bP9jg+6B2OT347dq7&#10;KkZNNzdm+hLXurlb0fTqfQXxD+KGkeGLzRdE0Lwndx3llahjNNDt8w4wAXbggnqa021i7ttAuI9a&#10;8JnUNRvQ0bwH95BCj8iUPgqAPbmvju9+Pt34m8Qaq011c3BZ18gOrMkEY/vEdBmv0G8A6r4w8SaB&#10;qmi3WoJYTyqJEuTCJMQsMDYQcMCO5NYzp2tpZ2J5uSEXo7P3rt9+545o/i/WfhHoc9pfZttOu5FW&#10;wfcDHEJeXK44BPbJr4z+JX7PfjS41LXPF3hGxu9S0mMi5ivJ2EjsQAzlVfO4A/nX6E+I7afX/CWv&#10;fDaSJtTuo4kQXkkACDaQyumTjI9RXgHwj+MkXgHVJNP8Qx3fkWdybJJZZdtqnHG5R6Diim3HWOr6&#10;plJuUaj5EpXvp9rsz1D9i3xtrvjvS9ZstVv4vt8SK4MsIXaApVS6rjIU9q+rLq6GnfD7xZbeKJbb&#10;Wo2t5UuWhwQxIIjYY+6R7dK+QfH3xn0HU/Fiz+HdJtbW3uUW0l1G0/cqHJCuSYwMjHcd68q+OusX&#10;/gnxJr/hLRdcMegXdlb3zRyNud5JWPyqxycAjOPesXTcm/dtv17kypym6bbtzcsuW2qcbX1R8bLZ&#10;Wfh94biPW7iOZ5SphtE3O4B7nnBxWP8AG7XLePQdPm03SJ4re5dg9xO+6WZ+rbgehrsvh1oesaz4&#10;yktdNsYg8RMszSsCqqeSRnjnsK+uvAnw5+GXjrXdeh8U6i1vFBCBAJG2JiE4dlPAByOcV0PEKlOL&#10;ab66Gk6LlSqWdumzf3HyJoviYnwL4Mkk37rCGeWKQ/cJRjhMHqcCv0Q/Zu+HGj+N00nxRr3iy1i8&#10;iye4Ww3qrxTHgFsnnA6V+e3xtsdJl8U6fovheZ5/DIu4YYJEIbJcgOqnvntXs3x+/ZU8TfBDQ7PX&#10;7bVVvLC4lXCDKz228ZCPz8w9xRNqVrOzbv8AezOTtFR57Nq19ndLszo/HPxW1m2+Il5fYeOz06QL&#10;BuhzLIvcY7q3rXFeJP2j9W8SahHo2j6TGstzL5gknUrtMZ3qUY4wRXOfC7x3rHjPwtqsM1zbvqcD&#10;F7WaT74iQZ2H29DV7U/B+q6ja6DealehRb2jB2gRRNHk/eIUcgHvVJKMmpJXWhS2Vtv0P188E+OB&#10;Z+E9FgvJYri6urXDRtiMSy4G4EHvk1+b3ir43/Ez4SfEXVdUSBLOwvWkWKORd8M20feTHUjvUng1&#10;bmYaRb/8JLPPeJZTLbSTruVJY84dVPIOO5zVX43fDX4sa34GsNT1fWrOW00u0lnC7f3g38HcefvD&#10;vUUmnOzt2MlQhT59Fao9U/PoeefDvxxrEnjiz8Z6t4kkWWa5aSDyFLpEs/DbIz93P519zftYeDbn&#10;xZ4Z0iDSNQkXW5IFUSRP5a3UMrAOs+SMqDzk9K+bPhf8APGPhv4ZW/iTTn064TUog/2ec5kiB+7s&#10;B4yTTdX8Q698TNY8K+GRK2natZ2bJdxK5QyBmU4yOxx07U6nxtxtZfp5HQuWbhJNe62pa/gy/wDD&#10;r9muw8ERNpviS78zU71I5ZI4djxzWbnBETMMhu3FfZFj8AfAGpTW15obzaQ9u8akynH2gQn5l3cE&#10;FhxmuR8b/DPSG1vwmtjqt5qF9ptqiqknzxx7RkhmHJIPQVxVz+1Fq2p+Hrizl+GlxOtpK8UrKCHM&#10;iPgyAdQK5Kk5ScnLXX+thv2k1TdOTXe2mj62Z4z8Wvi3rNr8R49G8Pa9dW2nNMI7e4vVMgtpMYYK&#10;XHKk9K8W8J/D3TfEfxmS18VaxbOCryXDxfKt1tXrx35r9DvjTdaJ4u8G+DDZ6E9vdXEqS2Mohztk&#10;UHerA85yMYNeVfs5aPpHgrxMPEPjiwt7aW6uH0y1a5g8sop5DYbrnoSOmKujXirpWTtb7+pcub2E&#10;pckrq9l1fKeW/G3RvA/wm0y50DT9Ohv7XXXd4boyfNABztU+3avFv2fPDjeMrfXra+0PVL6weULZ&#10;XbMTbWpH3ssf4vbpXf8A7Ynw98Q+IvGviPSNL0SCSy04Jf28qPt/cTDO2Md2zniu7h/ax0vQfhdD&#10;4U8P+G3tbRIFtZ7pePKkl4dnU8kk9z3rtgr09NZSeut7djDmmo0+Vc2i1emnVv0Pbfgb8GdG0rwr&#10;d2Wka1OZH1OUJdW5MXnNj/Vvjqy9OteFaZ8c9c8M+PPFd5rPiEw2Wl3Atre1mJ3ygMeRvJ9MVd0i&#10;5vPhb8KLmfR9U1CfVdRHnxpPtljjZ+VZAvIPHXrzXr3wC8D2Pxd+HEepeN/Dcc0MU8jT3Mh2TTSo&#10;dxkJOCBz92s1T1lJq93a/Xvcxq1FTU3PWN7JNfKx6jq3xU+HviHwhcat4jtI9Wt723doLaIM8ybl&#10;4ZUH3SvqOlfh94L8VwaD4mg1WOUTLb3BkRZwZDs3dGDZ7HHNfvTpfwe0my8NTXNhpsc8NlIZbIoR&#10;za4yye+R2r8BPHDQ+KPGmuR+GtBmWK6upXgtFQs6qCSVCjn6CtcJH+ImtGtyqE6XvcjejtZ9H5I/&#10;Wn4N/tFWXjHxTd6TZ2LGxuLNnmcIr7JApOVB4CjHQV9D+KviFYafoWhaRaaQ+uajLMyxRwW6hJwu&#10;SUc4wOOoNfJX7G37L93oGkab47GqyfaIRObrSZ4/LjEYyu0k87uM/pX2x8Z9J8U694aEngBYXubl&#10;Y7nzYSiDKkN8jdm4wa5KkEpNRbt0M5VaftYJrS+rvZKS7/I/Nf46xXenahqkVtoKaAl/br59jEN8&#10;Yz1LKPun1r2z4P8AjnSdf+Etp4Y8OX0kutWGXmjjIjcIrcgscfLitr4meD/E2uXuk6lFcR3Gt2Aj&#10;TVLW4iHls8oA2Nj7wG0/ga+e/HPwysvh5d29zp2pRxT6hBM9+sWYtkRI3qik56ngUlJPTW56LjGf&#10;s9rqz77evQ+prjxFpbWum6PrWqCwaS5iMiMQQJQcKpYcEV3958HfEunapdana3thqFyxSW3iWIKh&#10;iTqmf72K+Pvhrr/gXWPCw0m78UWmnwLdFmlvELSSiM5xvPQtX0Fr/jiPw7dwajDrOoX2lRWyGO2h&#10;ZUKqeAexOetVr1XYwqwmn+7ktm2mrp/My/jT+0P4h0GzmutR0+xt7m6h8nTraNxKxYN8yyEYwPXn&#10;ivymudb03UL261PUdAM0hvBLdzxDywjE/dVRxj/aNfaHxX8M6L4mjh12xkjc2yl44YCZZUnkO7Eg&#10;HACjk9ea9b8F/Dbw34m+HuugWlumr6vEyy7gFCtFyAMfdPuOtb0pJJvVvrqEoxpRilFJabI9oXxj&#10;qPh/wvoWraRGbho4I5rm1AWSRYSvDj04zivHf24/inbeKfAHhC603V4rnTvtSNeW7sDKsp5wV9F7&#10;ivk3xZ4O8S6HpVvc+H9dubi2FusGpvGzf6OqDG1x/dHStn4CeBvhHfaNd3fjvxNI0d1cskGmwzMr&#10;5zxPxySazVKyjLnurrRCqUaalzuN5Lmtp3PfPGHwd8K6R+z9f6zceLWuJL6GO4tVjVRCJGOVVMjd&#10;gdOtfnzPN4x+I+l6LbTX+vapdQHyLO2ERaBABzsfAHA619i+AfHHge18X33g/Vr+fVfDNnKo0yG9&#10;AMcaqMoG6dO2a+5v7V0PT9Os7fTLi1sOPtFvDBtBRM4LqPTpmoi+T7Ot7pim53s+aV32sl5adj8d&#10;5P2PfH0I0uJ720jE9xsli8w7rdmG794vuK6/wp8OfFnww+JGg315pn9qSzZS3ih6zcYG0eo9K/Qe&#10;2+ML6t8SoVcWps/PEckyqF81YkBBDd8Gvlr9pD4/WP8AwuvS9Q8Ko9y2niJIJF5Vps/vCV6DA4q4&#10;Vak5cujVn0GocujhZ8t99E+x3n7XvgO61S98GPqOmPZX9/NDFHGy8pG7DcSR3X17V4Z8dvgPdR3k&#10;kthdQW39l2iXCBnG+4A/iGO4xX0f8U/i7F8WNT0fS7G6klupkZQ5DbrKYJuK7QOgIrzrwr8PfH/j&#10;C+vtM8sXmr2qS6bJaygQxqij/Ws57elEW01raz2fmKF1Tjz8sdLu2ysed/CXxX4zj8JavMYLnUr/&#10;AFFXit54pgskXGATuPAH0rkPhJ8QZvAWj68PFt3fW+pNqCTRI43FhH97KkjrnrXG6p4k1X4cv4u8&#10;O67Nc2OqWNzFDBaRuQo4yzbv7p6571cvx4G8Yp4JbUtUc394JDqUsJJcKvCDJ4APr6V0KlfmvH3Z&#10;O9195m6kbpqXvJbN6an2bH8dtC+NwbR7OK4sprUCSzmaTYxkA5PFYdo/hTxR8QdK0XXZrldRtLdo&#10;BKWIKGIZ+U9yeory3wP8F79vEcKeCNAmle3TP26aXbGUJ/hfv71m/EkeM/hD4ntdX1qHTZb07pog&#10;375yrjbuBH92s3BOb5W7WsvUcKipx5dE1+CO58H/ABA8a3fiuTwnNrEsmlWEo1KLegMjW8ThvnY8&#10;8g19HftN+K7fVZfDHirw9b3GozWqLbmS3BKwqx6bl/i+tfCvw58b+LfEmu6743XSwlnDD9nupVXE&#10;ZVj9wL9Opr9MfA0dqfAXiubRViSC7hEy2Z+XYwTJKg9yRUzi4ySaWyv8i3KKcZrvb/wJnIXXxk8O&#10;ad4k1JPF2lvZ3Y0yCSCaEkyfMuSGKfxV5L8FfiJ4R17SfF+j63q8lqsdzLPZpfM32phKeCpfrjsK&#10;qfDaG+h8NeKtf2LrWosgnRpUDyWjRkhVOf1Fc18bIdMsdMu/Fev2txBr72cMNnGAuxJccP8AKACC&#10;OualKLdrXbHKmknZ22+Vux83ftL/ALO3hfQJ7G98HatPq8My+feQMyytFL94/d6DHrzX6P8AgnXf&#10;DPiv4Vafpd6mn3sMOlI8kNuBG1rsHPPBDDt3r4H8KfsveLfFPwkl8baV4imOqtdsX0/G1WgLbdwY&#10;kc98elfM6xa34VubzT21EpeNk3Dwyna6nqrD1Fdjj7RKPtLuLscCjG+ie6bfmevfCv4hab4F8Y+I&#10;9R0yAS2dtFI1rbaiu5n5wACeQfQ16r8OvCsv7Rms2zweGtG0+XTJJJb55j5QuRNkhdiDLY9TXyJ8&#10;OdK17VL/AFLV1sxf2lgUNw8/3V3HA4HJPtX6K/ssfB3xJ418XyeKP7Dii0aO3eFngkNt5shXGVUY&#10;LbTx6VVZqF39qyW+palHkbdktd1oex/s++C/it4N1nS7eO3uNQ00XUtuLUTI1tDAh4ZGPK49DX0v&#10;P8TNE1Tx2iWunwTa1pUEkMNo3EsTzHDMcdQvc1434aPiLwlq2l6P4QuhNZT3Ehu4b12L25VssQRz&#10;jtXR/Emz0v4d3974qsb6wXXtQieOaS6kymQMgKR0HH415zlfXXfy3HUpqdSzSvKLUbXV/wDF5HBa&#10;T8OtP8T/ABa1a78X6fBMtkgivIVcmGeaYZXCk5IA615b+198LvDelXOjaD4TsEWGc747G0bBjkOT&#10;lvTpmux8N/tafBm38HTXt4ZF8TokjSE7mmkuf73mAY2E9B6V8gXXjO+8TzXHiy1vmk1iWYOtsp2+&#10;XHH8vBJ64qkpLlurJM7cOpyqt3lGKjycvR26pH6C/sxeKvEniGyfwt4w8qOC1gVonLoxZV6A7ehA&#10;HWrFvZeF/ipqkukaS1xDbW9xLby3iXDI58n5SAufmB965X9mnxp4Z0LwVBrs00croXivvMyXD7jn&#10;5m9Sa5TSdZ+GnhnxDeeMIdfm0e41W7cLaBSI4Sg+Zth6l+ufeuWSvLXe+y9S0pKpWcE4+7ZPpzW3&#10;scb+zH4v+H/gzXfiBL4w1jGsaZqE1tavPuEjW8YxgAcZyOlet/DP9of4Xa/46vNfuFu7eyt0ZYJX&#10;i/0d2PUkDpXwxpeh+GfGfiPxdql9ok2tMk015LJCzRqoZujBSOor2vXfD93FbaWnhTw4ul6XBYNP&#10;cSbfOhk4LYzz83atqlOHNF6qWj1tY6I0ub2l5O0o8t09vS57h4R8GeDvGHxN8R/EbTdVS102OIpK&#10;sQ8tbiQcbsHHpmuj8PfFf+09e1rW31SO1igj+xhbjG2VF5BFfLOqPqvivwxZQWGm3thDvdjJFGVt&#10;5JccAleAD6mvMvhn8CvEfxVgtrWCSDTDYXhiur66ZlVGPUL/AHj6Yq0+a157fMxeFpRU5TenKkr7&#10;JLf7z2z4E/CxLr4g3PijUPHQsoJZ5pjb2uAhLnAUsflx7V9H6lF8II/iMb/Vr6XUI4oDme7Bltlx&#10;xhccGuO8IfszXnw2Se58Sa/pl3FExaCJCfLuw2AGYyMArfWk8ZfBjSfiBcIZr6fw/baVE+PsLrMl&#10;wuPMy56cY6U5zvJJvbyMXyVHKcak+VxtdWsm/Pc/P79o0WE99q2paToDXOjyXhNrfxoYxHGrYIx6&#10;Z4r3D4XfFfwLpnhayuNL0g3et6r/AMS7+yY9zyFzwrqvOM9cirfwT+Jtj4k1G/8ACniSytl0wzyC&#10;0mkhaFZVU/eHTJPWvafBuieBZ/H7XenzLpupaYrQ6U8KiJJsYDFiRhgM4wKpzVlCUXp2Z0z0Umm9&#10;u259B6jE178PrLw7480i6t7l7WUxbjhQsa5BV0OAy+lflRJ/wl3irwnr2pxare30+i3H2UJKd4Nt&#10;ngbfYdSK/c74raZYeMvCF9pGo6nDFM1sfJkGN6zBf4ceuK/PLwd8OPAngvwjdofHtxBrGoMq3NoA&#10;rF5JDtCKnXB6Zqb8jl12t8jiy6up02+Vxk5u6V2lfqjxq8/aF8Zxaf4T0rTrCxtI763W3NrbRLHG&#10;zKPvPjrnqT1rq/D+l6/oenz6rqsRMl1K1sNQKZiBfhVJPRR61q+Jf2e9T0K58O6ppeqWypNcOrJI&#10;hk+x7htLtnIA9zwK/SD4ffDqfxP4C0zR/EMdvdxQyt9p3IDFcoOm0LjH1qZe9ZJdL+e504jHU8LT&#10;57RcXOz/AFPw0+KP7P8A40H2m90rRDeW1kBLd3lhMZo3ZjuJ9OPavWPhb8crLRfDaofCg1K9iIMt&#10;xOMtbpnBwQCcY9K/ZDwV4B8K6DYar4ds4i2l3DSK/ltgQZGCpPtX5h/DS40X4Z/F3xPpQ/4mhe6Y&#10;WM0UPn4twOdyqDyM84rRVG4qMlsr6GVHGKv7Xlg9Emltft+J2fh+8+Hmj2snjDwnpYeec4vD5jBQ&#10;zdY0Q8hia8C1r42aVZ6TcWul2gsJWvpLiVLsN5yySHl0I4IHvX0j4q8Y/D+/vLNLa/8Assl/fEXc&#10;EaLGHIOFZlxxXV2Ph7wvBrniEaTpun3Flb20LahuXeBCwJkIJzzweKyur6xvtY6YS5YX5ZJ2vr01&#10;2PTPhB8XorHwX/a914it9Zt/lAZSqTQ8Y2sB1INeXeJf2qNAsL23gvZ7WB3uBcQmBRJJcD+FXcdP&#10;evz71nwVp+r/ABDvn8EpfL4LS9gk1ER7tiAH5wF9Pp2rrP2odE8IT+PfC2m+FrWPSoxCkMsjg7SX&#10;O4Oc5JPaur2Kcoxc9LN26r1OejRpqcpey1l8ke0+ObbxX8OviDafFzVNEt7qxv02lbQ7vIXs75HG&#10;RXEeEv2jNe8b/FrSNUudHW5iv51s4f3A3mHqF3dlHevrrQPBiWfwp1HSvFWuNrUKWZkW3ify2BUf&#10;Km3AJGfWrv7I2h6f/YFxq0mkLAqXDJDG5G6OKIAFlzyM+1cymmrWu7Wv+o5VVGNWo0rx91WW6fRH&#10;0p44+GFpcWGnTabpsdjfSXiB/JOyJ27mTbjKivjzxv8AC74qX3jHVPD9v4v0kPOsckrzAB4oHPBi&#10;yOSP7te2fF7xjeeFNQ0G4k8aFbC9mZ1toYg80e7gYHJ4zWPa+HfD+vfEfwzq83iaO5CQOplIWNiy&#10;8BJRn34rmlZPSOt7dLGWD9rCleVRSjySafK2010JPj3rng7w0fCXhXWtuqTLZBy8p3Th1GA+R0ye&#10;gr4bu9IOkveT6t8S7yO+uLhf7MVZWKRWuc+XKh4JxxWz8fv2eo0+KNgbXWtQupLnU4muJxLvEFvK&#10;egB9B0rwH9tLwfN4L8YxabFqS6hBFClzb3Ibc6K3WKTHGVI712YeEZNJS1a1VtrdCk/Z01e7fxJ7&#10;Xvq3bpufoH8L/wBoJvF3iCLw1ZSNBaaZGguLtMAyk8DYOePWvpC/8JrfavJdr4s+z/YmWbylVWR9&#10;o43+9fgb8MPEvivQdXs/EGnJMzTuYREFIMqsOT9B61+q/wAOF8T+HfCl74j1HTbx4bxS91IoE7Be&#10;x2g/KB608RFU1rqvysc7o83vQkoN6WstbvzN/wAXfBrw78TdcfWJvEk+lwxkwSxw4R52HUndg89q&#10;wvina6J+z14f0zUPDWu3nm3kyxPFdP5yyx55OP4SPavDfjR4g8NQ+Ebu60HxBfanrV1KsilUPlxR&#10;L8zBcYAZaow6x8Kfj5YaFYXGu6jo2s6bbJHL9ok3QzkDBOG4yKzpxbipST5VLVrobyjJSjacnFK3&#10;I46P9Wfe/gP9ofRb8LNMpdktA9xcA7kiTGSwOMHPevzi+M/jPwF448ewa34MivtNayUtf6oytHHP&#10;5Z+6hHH+Nfcvgn9nb4aQ+F38MRandHzLORpbp5sSqG6uuMYHtXyr+zP4y03wp481nwu1lHr2jwt9&#10;ngu1tgUeQtgB+xf1Na02rSd3pt6eZz01TjOcoQldLWPf0OL8EftE2XiLW9W8Lap4xum0XUYGdv3Y&#10;Uh4xwG9c1u+FfCl1408Y+HdI8MXU9nbzQSW+p6o4KxXMA6KQDz9BXuX7Wv7M3gyPwhqfjjw9Yx6b&#10;qSSBpY4V2hy3BXA6Gvjf9mbUvi5qRhPh7Sr2/jtJP9ZFGpSCTr8xJAI9q1jCDvKPazT/AENaeJVS&#10;DafLe+trWa7n1BafCbXPgD4kuYNKtZNXt9RO6E2BzPDt5cvE2eB2ry/4m/GTVEGuaf4k8XXBhu0V&#10;4ISpBiWTja+3oR3Br73+E8epS/Ey41jxJMi3q6clvHCq42sv3gVGRn3r4x/4KDfCnwrHqq39mXGq&#10;6i+9IYDlWB6h17E9qzptSnHme7t5kU61pwg4RlNU1LmS0v5H0No15a+EPhz4ej8DW1jLLNCDNHIm&#10;Xu1ccuWHcZ714f8AtOfDyfwv8MrVrKd3vrxi98Io8J5ch3MuT6H8a6/9ivwJr1j4duxrNhMsNoyl&#10;ZLp9oiQ87Vz1Fan7WnxltbLRI4dU0kXdisgMQgPyH1LkdOOlRP8Aid3fTz1FGTVZQi9LuU3futF8&#10;jxewk+GnxH+HXhTStS1630WSzjy8ke0Sq8YxjJyTXw3B4Uk1HxPrOn2Piq4ur20k/wCJZOmcTRL3&#10;YjoQK4CPWtE1vxrY+XYGHTJZ1Bt0YgYPOCfT1r6++E/hRNL+IltZ2mhSypIzs5tuTbwtxuY9gRXR&#10;NOnfzV7HXBJtu+l7bnl99B47+KXinw74Ml8RWt/DafPbTXLeQm/GGUkclu1fdnw31HxP8KtMvbDx&#10;hpxiurBXS1MB8zz4MYDKR94e/atL4o/Bnwb49S1n8N3tnpmr6X0Kt5RJQ5ywHOfeuf8ADy/FHU9T&#10;v/EF9cW/iSy0DS3t/II2MznhtvGX2+tc0qinCKSSS6GaV22/has09HrscN8CdOsbfS/HPxBn8YSa&#10;dDbXLCOzVhtmSQ5Oe5OTivorwX8E/AUdjceJvD18P7W1dC2bnDxnfyx2npn1HNfDnwU+GPiDxlqk&#10;7WGjL5V5PKfKmYLHG+epT/Z9xX1h8MYvEPw28VNb+N59Mn0ZojaQyIytGzZwNmOjetVLS9n5EVoP&#10;W0/e+JR0u0lseWftBfAzTfAtlpF3pCXF9dapcKl3CCDE0kn93J+QZ4FeTfDZ/irqHibVNBs4k0U6&#10;fIjSG5k3NAo6KuD8wPr0r7x+JF/4D1q8Phy/1aa2jcie1csY3OOQEc18U/tWfCS98IpY+JvDGq6n&#10;cxXEH+mTPMWZNnQkj1ranJSXK0tdm9bGUZy5YqTd35WP1CtfDEN1ok+p6tbW0zCARXVxN8izIg6g&#10;E1+LusfDi31L44LoWg3MllZ3FwJd8TH5IyMtt/pX6j/BWw0Pxx8JtLsPEGsTn7Zpq7wJSPLOOHB9&#10;a/ILVdC8X+F/G2q3Wi3s8j6VOYYZpF2vJGTtTG7glu1Vhl79RcyT5WvmRhbqVZO91LTol6H6e+Pv&#10;g14M+GXgbxNNoWkzSa3qNswMt5OZmIUckMxO314718nfsDLaf8JMLu78XJaTPMd9rI2DMEHAOevN&#10;eOfFfxP8V9bvPD+l65BcaY90Y4lWcsjP5pA3uBk45r9UvhZ8MvDmijwrpdzpWmXN3p0ICagkI4Yj&#10;5i23oT6ms5p06bvJNza2fY1j7lPVttp3dvyR6p8BfCtxqniTxfrV/qDCNb+WGzsUA8p0H/LUZ9e2&#10;K+Ov23tE1bwN4pstejgu7nR5kJ2gnbaXB7nHAz2zX3V468R3Xh19NsLPSJNlxIrJe242xw/Nghz2&#10;rT+IKeHvEvhzxHpHiK/t47NrX97NLt/d5HDjPoa5oKK5fd238zjhVqRrKpd8slypLWyXXQ/Nr4cf&#10;GTTfE/h3WfE2q+VLeafZeVaxSAFvMj5UqBXrvwF/a3+GHjvw/FoXjjTIJdTmdo3juYd6Op6BSfu/&#10;hXzX+zj8FvBt7Jrdt/wlltbnzpYIbrzB88YbAIVjjn1r2eX9krUvBWrW3iS3OnXtlGDHHM3Ayejt&#10;659a3k6cXUsn5f8ABO2vThPkjOdnps7P5M9N+Iv7MHgmXQdSj8DeH4Rc32FjjaZjEue7bicAV+Zl&#10;2t38DtUuI9Z0Z4NZtvlt1Q5tZUJ/1mR976V+jPwk1XxFd+MdXl1BXtLK2h2LNASYQzdME8V4f+07&#10;8CLvW9Q0rVte8cRXdmspQRLAEkSM8/K4Y7qKc1ZqW0nr1MEpQnyc12lo2tSS4+Kvw68S+Dxd6l49&#10;nur2URbNLA8sWsjfeaMAcAdc5rX/AGafAWm+IZviNcXet6prtuirbWNxHM3mqm3cQATgnPFfBHhn&#10;4e+EE8T3s01zINEs7kxM8ilt+R0yvIPpX29+y34Sk0HVPEWueG7iea0MgWG3kLRyBAecqeOe1XUp&#10;whGVm9bbo0bm4vVJ30dz7p+GvjnVPD/guwk1LzLSO3fyik42OsEZwu/PU464r8vv2ofiRaTa4PEO&#10;kThYrudovs6DKsAcGQgdCa+92udA+OmqLpl9PdaemlzL5qI3lvO5P3COhHvXyd+0L4E8GaHNrDWG&#10;ox/abacW8WnsBtHYlcfrWVGS548132JpRSdT3eWctXbZa9z6K+B9hpXhHT5fGWma99vS9sYI3t0G&#10;7ZM3Y46Yry39pVvin4e0y71iPV7Wa1u5llWJYjmFWI+83TA716Lp3jrwN8JfAOnpp8MNwupQbpoF&#10;YfK5XJdieledan+374el8I6lYS6KpE8PkRRSKJA2/wCUk9RtH1pwhJyuouSvta6BylzNqK1dm3ZO&#10;3kec32nfFI6FF4n0XxHLqiRKh1D7GoVLMAZOM/eAHpXXeJ/iP8YJNP0O/wBK1PTb+0jRbl7a3Jed&#10;1Ucgg9/pXrf7IvxY0DTvA+taDqV5pumKhZrfdKqvcJIM5cMR9MV5H488ZaLpnjrR5/h49ul35Hl3&#10;kkQ3xkE9dnQn6VEptTtyLrqVFc8ppx2at9xb8VeL/iZ8QfAF3e6aLTQLW5mAMM7lZpGj5LFuAo9B&#10;X5e6lda3aeIo47u4a7bz0V2Ehlj5bGC3Sv0d/aY8Tarp+k+H7j+0Lm6sZmZbiBIDGhnbryowv0rQ&#10;+CvgDwf4i8CeJtIk0CWW6t2ivFuM4ZXk6YHqtbUKyhFycVZ/eFWjZJLo1/ke9fGKHSNC+HOkWdjc&#10;J/bN2kDQW4VZCy7RkjrgD1rb+BaeEfCvg+7m1e/s4RfS7rmK5KnkcYOa/Nj4weD9a8D6npWr2fiJ&#10;rqEsIXLyFzDnqpB6YHau9vfAPhDxtqmi2Nprl2sE1t9pugGMrSleSVHQZqVBWT5tHre21iZ024Sg&#10;5O7le5+l3jL4vweG9MvNW0Fbe+02ztPNhFqVVlI9ulfE2qfHLUPHNv4enXWr+wv57tpWELFgqdQG&#10;AyMn8K6C3+Fnivx14G1HRNJs4dMtNPO21ut3lvLGv3hKedx9RXQ/Az4QeFfA2lz6jNd/adVtQyNJ&#10;cDy4wRzkJk8+5oio8rbbcr6ehEIQpXSSk1ZPv8z2T4mfELxda6VDrkd75EENuIY1UFpCcctJ9fSv&#10;yG0vxPea1411S7u9dmhkJM0skLlN5zkpnI4PpX6A/AGz8U/F3x5rur69MV0PTJgnkxnbFcODwoA6&#10;46mvcfix8OvhPoHjfTbi10CxW6uoG860UAAoo5dgT1+lNWpN31bVvS4ozgpxpxjaVm3yrQ8qH7V+&#10;h6LodulxHNN/ovytCpbYf70jDOK9I+EFtreueE9Z8SaZaQXdtqalB5mTjbxnae3rWxB8LbTQPCet&#10;2Nlo1ikOrkvHMgMgiDj+PPYVr/svaT4g8D6frdlqWoQXOkD/AI9jAMxqx+9yOgrC0Xe90+jJqVLU&#10;6koKPxJ+tmfl5qPhvxD8KfEssmoWNmTeStcpz8rqTnbX6M+FPi/431zwTpU1r4b+0S6uxit4eBDA&#10;idXdjwBxXnvxX1rQ/E/iXVXn8MpqcWmW/lQoG2hN4yW+tey/s1R6neeCbS4VooLexaWGKGUYAUHP&#10;3hxx0rac1ON+uiuuxtXVqcZTinazSfRs4341+AovGGkyx3t3Pb31vbqDbwElPl6jAxkV594e/Zx8&#10;O69r2jDQrWKwtI442uVmG03LR9M+1dz8VfinfDUYI9A0p7vVyRGYFGPOjB5Kk9R6mvHfDvxy1LxJ&#10;qV74fuNJm0XxDGzKg67Mdge9YwUkm09NyoKailpFtaX2R9K+PP2bvD3jSKKzvL2zD6ZerPutyEYx&#10;pyUbP869rtrLwB8RfBVxps5tLu0093V0ciRoniyByeQeK/IzxD4oi8AeJLnTdX8UagTfzRm6ukVg&#10;8cZPzgZ4I96/QaK3+GT+AZrjwnoN4Le4t2dr23LqsuB8zSyE8k1pKDVO7tbotTCvTd6V5yb5lZpL&#10;T1OK8J6rH4ztLrQLy+utD0zypLPT5Ldiv2xkJUIW/ujrjvXnHhy9+JnwT02Rbzw9DPodjelpLuUZ&#10;84MeGAHINchrv7Tuj2XgjR7efw/NZXFmzfYZUG5DIhwGz/OvYdI/a3TxPov9ka1pf2pZbMSh4E3l&#10;mUc5X60KM0tnbT5nTU5m2lCLTesX27o8dvv2hPB/jLx7pmtpoUMF7goI2ABlPYspA/A171rHxgsv&#10;C81lNbWUFze34EL/AGeEv5A9iODjvmvk/wCKniS1i0yz1iTwy9ndzOI45HiWNxGDjOcZ/CuV8O/F&#10;TUdJN3PbKks5QJAtwxIDN1bB6Vty8yTinbbV3InCKsmtlt0sfdPjn4bT+JtLstQfXUttuAyRIEIV&#10;+oY/yrF+Lni/wL4T8AQaYtrHYXEabYHijEcssgH39w5OT1Jr5htfjJ4j0O/0O41BkeK8ZvPtgf3S&#10;uORz6V7T8TvDfh74y6HHLda9b2N7ZwPIiRMGTgcKx7ZrOcUlG+zevUlRknG7bUXdW0sfn3+zf8Rr&#10;fw18Tnv9fu5Hs5WlZmkO5TIV+Ut613Hiyfxv8UfGmreK/C/hqVlsG2GSAYDrEcAjPU+tP8KfB/wp&#10;beH/ABZceMNRks5rR1GniIhhI4GQTwePevtP9l74z6ffeHYoEawt1sgXuHtyEkfZ3ZR6gV0TlFS5&#10;4rZW8iqit8MW32OF+Ef7QdoNB1y21crpGpbRBIDlZGduOQcGvdfCvgH4X+NfDNj4Z8Sagl9Oknnw&#10;vCTFKd3OMrnNfPN/4Jn+IPxI1DxdqPhDfoxBjtVUEG6YDCvgdfqa8nvPBXxZsvEF14l8PeGHhtNL&#10;dgEYhtiDr8oPb1rkShz3Vk2r67BOLlB3bTdtV+p6H8ZvgTpPwHS61LTL8Tx3h/0eG4AMkUZ6qH9a&#10;+CPFPxqm1Gzk09bZFtWcuoYbijnqc19z+CPE99+0PqzaR4j0mUwWAzI8TFSh9WzXy1+0D+zlP4X8&#10;QXj6Pp839koRtlc5BPcA11YeUFPlqX5r3TZDVRU4pSTaWtl5nIfswapq1r8QdFe31AxRLMTLydrJ&#10;3AHc+lfpl+1Kvh3xJoqSWuhwjU442JkKDzXAGQB3Nc3+yd+zd4cuvCH/AAlN0StzAzFYzhTvXoBn&#10;sTW18bvh14u0BW8S2ti09xLAS4iBcIhH8Kt0x3NRiKl6mitZrUVKNPmUXPVX/FbH5u/Cz4hnw94s&#10;W9vdOmvZIAywwBdxyegx7V+gVh4ik8UeJvCd03hWOykvz5UspTa6DrnOO1cd+wzdeHNQ8XeLNb1H&#10;R4pLm2tcxxyDIb+9gNnDV9a+HfF1l4z1gwzaPJolvJOzRNdDaCq8ZUnFViJRdRK2ttRxqOPNo7JX&#10;uct8aY59PNudE0mK/vbcfZ47ucgQKccruP8AF7ivi290D4g+I9b0xdZnfTl1C4EEht22wGJTyx5y&#10;2K/RL4z/ALL/AIh1HSLoaVrKy25/fJGjbct3Oa86j1PQPC1n4a07UrUS3KqIY2m6s49C3vWUZuDe&#10;iu+6HQqxlTjyz5+9nrfzPJv2lPBth4X0K3XToZZrYWeLeXG1kkX+LjtXyP8AsjeFtc1bxf8A2hY3&#10;g+1wq7b7ld6sB97ax6Gv0k8eWPi/UNJ1S5tNHW8jazlT7OMMwUj+EHvXxR+zP4k8VaXqdvaPorWl&#10;hFK4uJXQxsA/Bye+PSqpTtSqqxtBuUY3knJK3z8z6h1Kx8O6VPrV4+vCTVL8FAqsMRTHghQOR+Nf&#10;N3xO+Keq3l/4X02514R/2W6xh5FHOThixGDnHHNfKHxnmufDvjrXP7N1OWVPtbNGzZGd5zx69a+o&#10;/wBn/wAK+Cdf8QOvxAkiWxFqHjEpMW+QjJ+YenvThh4wUJt6NXL9po1ytuOv/DHrvjXT73Vdf02H&#10;TPGEUMU0CHtlcDt3Oa4/xp+zZoEWt6ddf8JN5lxPEyzEttcSAcODn/69Zlsvw+0b4zWUfhu5aWwh&#10;XFuJpPPjEmPu85yPSvopfAGl+K/FU194jQWNpEVDPbttUs/AyT/SslNxcEm1zLqrFb6taJXs9T42&#10;1HSPF+g6JdeC/D+pS6tdX9w0twtuC7rGwxk9cD1r6E0H4Vv8LtM0D7NpEra2wSe4mkjDF/Vc+gz0&#10;Ffot8KP2bPh78PNX1PWdIaX7Te2+0z3Ehk2qeflzXyb8T/DXxn8eTag9lJappWl3JaK+K7ZJkB5C&#10;Ac4HrWtebvGMb95O3bvY4aGMp1JyasoxSV5O2r6K5ieI/wBrK00jUBbS6L5dzMqqZFQI7MexNeK3&#10;vx78TalrWseHdU8NC9h1OIpbDeMKHHBzX0L4z+BvgXxR4UuLmWcjU7aJSk+/c8k4HTGQAK+SvE/x&#10;XsPAOo280unq99Bbqm2QBgrYxuH/ANasKfK3ZRblb5HTGEPeaVrO2x9b/s36d4o8FaN/YOtW9hZR&#10;qzzpJAwdtjHP7w46/WvOPi/8Wk8J622vaRqUV9JG4CRSLmJCwxuHbPvXzX8P/jemsSX+savfTs07&#10;PDNAmW3IRxsAr0n4OfBDQPiDpt1d3viGS2tzcNHHaN8rJEvTcW5zWjpPnlKppa2xnaKvK61jZnyp&#10;8Zfihreu3VnPdLJG95OJmdmDxlif6V+zfwn13wSfBVpphltnMlkv2hVKupLoM5Havx4/aV+F9tou&#10;ujR/Dt22oWVvGHUfekQ9wCOorJ/Z48M3WrXptzq10pLbnsrY4kZI/vEsTgVrOnCVBOLSWvQmpTdR&#10;qLb6NW02Oh+JOh6D4M8awAAXtpHdrKYwOERj0z7V9A/EP4l6N4Ut9Om0yyQjUYSw81w5VfbvxmuM&#10;/a11Hwt/ZOhQWHh260y5TIZ5v+WygYyf7x96+JNAuX1TUrC1v7ljBKwjGQSUX/Zz29qdCkq1OnKT&#10;fu6PzsaSqSi7WsfeHwM+FXjDXtXi1fR1SezZ2aQeaFQnqQxr23RdC0fxfr99Y+LGS0hVjFEsb4lJ&#10;XggP159q739kDwEltod5YDVHi053dIz5m2aQnqcDovpT/FHwN+Hl3rWs2ep+IbmC+08I9rMshU/N&#10;yOR1rnnO9XfToyY1EnODeqSeivufCHx3+GMuh6pqGjeEHvZtLQCV45iSiseDlu9fIGueHNZ0gwjU&#10;P3SyMPkbqvfIFfbHxn+K2peCNXk0rT7tLuD5WknmXc3HbFc54ZsLPxpr+iXF6sd5PJMskm6TEARf&#10;U9j7CumjKSinK1u/Vms4RbSUnc8TbxB4b0+4sjA0twEiUSB0wUb/AGfevTF+IhFlqVpBBDN5sDAz&#10;TRZkjUj7uPT3r0L4n+FdQtfiRpWpnwOJLESRiGCJlRJhF/e288+p619OfEnUNBPg4zzeDUtLzUrp&#10;bczrGoW3Vvf2rOrUiowfLe/mSoP9D4a/Z68QeHJvF2nDxLfrNa29tIsMDgeUJMcEg8H2zX6mfD/4&#10;wa1YeFr278L+CYTbW7yJGisELr/fCL2/Kvn/AMC/AL4LeKsRzrHbzWy+UzW82GkYDlyfWsnRNa1H&#10;4E/ES20DTr9dS0bXDHDEk7Etb+Ycbs+1E37RpRvttsYuKd4uKk13vY+rf2dI49MGpa3rc8F5qmqy&#10;yXUVuIwRGT/ACe69zXW/FLxr4RiltdS8QaXa280Vu8bwyqrK4k9B68V4Tr0XjLwP42jvYfJuNCgV&#10;2Z2UblklH3Rjivjb4ifHLxP4h8XNewaIHe3kES28sRmbYTy23p9K54wlU5UrJJbdEaOlCVX2l3qt&#10;Hf8ACx0Hxq+FPw5j0fT77wZpl++qXNw0s0/lv5aBzwgXgADPGK+59C+FmneGPhppkseh29zqcPlT&#10;yKwDPI7YJAz3ql8QPiPqEXgPT/sVnbh1gWeby4grxBVzho+MfjXhvwO+MSbZtb8X60RG4zbQZO2P&#10;B43KP0puc5KUW9pLXsVOMuXRNcsm7btpf5n014g+HPiLxa2i+JNT8OWNnYWELOYwB9pJI6tgAYFc&#10;x4K8E6D4Ysv7fs9SF5c6jcFJraZsqqbj8qL3x719G/C/4vWfjLTtQ3W7pZE+Wrtwkytxx6V84+O/&#10;hfrFv8Q4NS0q1WC00q289bct+7c/3gOlVK3NdPS3/BOehUcnKnNKHLqktrPpr6ni/wC09488KWmj&#10;SR5iXU5Jdtuigp5S/wARwcDFYX7KPiq60PWohqV+UW8/1SIM717Y9D619W618Jvh18VdEs7vU7qM&#10;ajMWWO5CArE3QrtOM180fDz4R+H/AIXeJry18Xa/FczM7fYJoZSAsOOBtz8pNOhKMYVLPV6+prdS&#10;Uo2eiaa6/wDBPsL4w/FfV9AtILW0ksYri/nWC3DAFnDeuPSvifV/hf4Hs9J8br4q8WWE2q3QNxat&#10;GTiGTGSueh57V5Z8fLSa98c6L9i1O5utGtZEZ2RiXiD9QSOg969/8e/DTwdd+H9P1u0mAFrH+9jL&#10;B1IPQsD3qeZRhGfNrK+26VxwoxhCMUra6u1r+p+S/iDWL/WjHB+8aC1UrGVO2Mgf3elfYvwC8FeE&#10;9EsNNu9avrzTpL5Gae/R/lRc4VAvbI71gz+BNZ1zwyLmHSIvsxuJWWWBR8mDgA4559K9o+Auuvq2&#10;rDwdeaLb3tu1i4keRSPKwO+Rwa76tbnhyxtpur9ETy2bbT20Z7z4wT9nnVdJiGl6paRanbRbI51J&#10;3uf7zrn5/wAa8k+H/wCzhouqrZ614f8AGkN3NLcmC4gnAwBnkqnWvkb9oD9nhfhdrcH2rVD9jvkk&#10;dPLOWTPRR9KPhr8WrDwtoEVtbE/aBdiRpCxBZfUnt+Vc0KfPDmp1Oa7ta1tt0Yx03fnd6n6l+PPC&#10;eseDdP0/UtG1CC1nhkVTbRoE86P+Ike1ebXf7Vnh258YaTZ6pdh5RFsmcMRCG7D/ABNeAeL/AIpe&#10;MfE2nQ6laWn2ayEZT7dK+4AAckL1r4L13wfO97b3I1lJlnmxJcAEBSx6nNPCYW7nzStroiqkrRV0&#10;pS77aPsfo58cfi5r2meKrSHwd4mWJNSQtcRxEMsG3upB7jnmuz0T9nhFtNK8SeJdfk1WynjWTyZF&#10;K7JX53ue/NfFfjn4Wad4Rg8O38OvOscxVLmYt5jBX+86DtX7jfB3xD4E8SeALDT4JmvNOtbRIxNK&#10;hHmmNQMkkcn6VpWap4Zzi03fdqxlUlKDgrP4knbV2PjvVo4D4x0nUtD0O0u4dLiZp0iRY2K4/U18&#10;n/te/GT4ceKLaC3stGa21hZS13IItpAAwEJPU59K6v45eKNX+F3jeO/07TZnsr5CLZZSVSQ5xx64&#10;r5l+K1zoMtt9t1NS+q3mZJI4SAYiwyM8/pWWDpKr7Cpry9LPW/ZnRUik99tNewv7I0Utr4muNYtl&#10;ke7tE320Q+6XP96v0g+Fvi6P4oeLpG8Zy2WnXNuCLOG3cFpCvDFmBwMV+a37Iei+Ir/x3DbaSd0E&#10;w/0x26RQ55Jr9I/iH4i+Hnhu6vYLDwibtrQqb2aMCNj7qe5PpXdjre0jpduOi7HPFXsknez1VtDi&#10;f2+NK1i2Hh2yh3PZSAiIsQVHHJLdq/ND+0bpZbDRVt7idHZRKgGS7k9FA7V+mmjaNZ/Fu7t9P1sa&#10;vo+i226eDzV27yeFVWbnj0rZ8Ifs6+Gfh34tsbzUNZe8gncrYKyjzE9GkPQY7VzYSrGnFxla7bYu&#10;RpxV7tK+nU8g/Zs+HK2/i7Uotc0i90KWSz2WbkGFDjqc9CcVS8M6FrPgT4gveyWEHiae8neC1hnH&#10;mER7uZQvPQd6+/firceGPFkXhqxu/EYtbiG92rHFgyyjGAuPetiwsLHwHewiw8KTXNzMdkcqLvZE&#10;bryeR+FQqsnNz6NONu4/aWgk4vmd7Ren4nF/tI/C6y+I3gVG0PT40vrBTLJEigZIXlOO4r4S/Y9+&#10;C3iPxn4qv7fxHY3n9n2cQ8qNl8keYh+UZOOmK/Z7TTotkJLhgYTcIVuASFCE9SRXyFJ418L+EdW1&#10;K9ufGr3GmNvWKK2wJA47Ep2qKFf2UqisnzRb9H5E4eUpU5qF00vdbV9z5V+Omi6hdfEfTbHX7y4t&#10;9G0qRZfLB3fIh4LEdjVD4kfHKW3082/gJA9vE5EtzFkuARjDZ/nXzp42+Il54x8Z3keizX13Fes0&#10;SiTLsV9CfSu80TRvFPhLTJYv+EQlEe8yTGNSfOAHOevT0rKlh+SnRU7c1r8r63fU70737dWjxTxZ&#10;4H1zTrYa1/wlcY1O+O1bOB98zCTnBx6965ew1DxX4Y1Oy/t3Sbu02LhHeNk+VuCcivfP2ZtF8D+O&#10;fiRv1G8k0h4w0ttg/K0yngHcOPpX7Q3fwi0m606ObUlh1P8AdsrzqgDbMdABmuzEVPYwfMr+620t&#10;LL5HJWnCMoe81zbW1/M/MH9nTQrK+8QSajNeSXUkQH2NCxwokHLDPpWx48m8S+GviBNremarfPsk&#10;XzobKMysyKOUYAHivAPGTX8/i/Ubbw5qDacUnkWKTdtfbHnjb+FfV37Dfw0+ImsX2ua5qOsuLIEx&#10;KLpSHuGB5ZAcfKPWs6FFTgq6kkvZ3s97M3rNU4tyei0v0PmTX/2kLxfG2ta3pFvdWbahCIZzIo3b&#10;lG3JU8Z/lXEXkXxB+LLxwWPh271CG2yn2sgxxg997Hg4r9hfEUvw61y41Dwle6XbfarvdHK/lgOG&#10;/vhsdfSsZvCek/BPwS8dxrTnQ5JHLMV2uS3QFh61z0sbRpQTVJRatGDezvpYlqTitGm9VF6XR8na&#10;P8UPHfheHSfh/BZ2V7M8KRrJCvl/ZweCxPoO5r67h+PfirwLpn9l67/ZJ8qzLRztP/rWxwpX1r8x&#10;9U+IN74j8d2D+G86fbphRdTncXQt+fPpXrX7TvwYmvhoOoWfiOCczKq3UUzGPDgdRnqK6KsOZwjO&#10;XL7T4inSpy3gnrfbr6nA2vg7xzH44s/Ge6EW13dLN9pVw0arKeRgE/KK/YW00XQ7mCGa50OCWV0V&#10;ndoASxI65r82vBfwl1fxZpGlWMuvNHbWUatOtq4ORGeAD9PWv1O0PxpZjT7MCCVQsSqAwyfl45qK&#10;kv3NOEZRTi7K/wDKkc2YXvHlTbu27PufiB4H+Ffh/wAdaPqN1ZTiKZpGEjZyQ3uDW58Nvg3LoGr3&#10;EU+oRrME/cjp5p7V8q3ljrGgRXf9nXd1Gssny+WSPl7nAr7I0m8lt7nwVM0oJMKtIW78c596/Gcx&#10;5op+9dO+nax+h5coSkm6fLKNrvbc2Lu8vbfUL64uoV89XESRgdlHVia6TxF44l0/w5F+4SO5um2q&#10;B29z9K+hNa8I6Nr728ttCFlkVd7LxyfWvC/j58MDDpsErZ2xSImUPQepxXz0ZJy20TtdbH0FSEow&#10;k09Wr2KHhXwJJqOlGWfWCwkjLGPGevv1rhdfTTodNuLGS3iElo+VmI+ZQf6VZ8KPa6Tqlqkmux4k&#10;VcRGQFT6CsP4gW1vf+KL1EmAH2VhIqHG7uK6YQ97tZfecdWfubJvbuclZa3NFYagLdikscO9H6hh&#10;6c1q+A77V/FFzYWlpst7qRMPI3C89a8/unuLCCSPZIVkjA2hSR+LV6v8ONasrSGDZb7bi3kSQ7Bn&#10;cvfBraaajJ2uclOTlKKcrabHnnxI0vVvCHiFbOa5Mr7SxcZVWGOT1rMn1uZNEgK27SyiCUnjPLnj&#10;A9q9n/aNOl+IPE3hpGlYfaBHEUjOWYOehI/Wsjx6J9P1e40vSrWBBbRRxpxkkgelbQldQJnTknV1&#10;stF31ep8r+CLPV0uo/NtJ0iklBZihBJzxXvnxH8S3Gm39hDbgMHQb/lAIA7epNfU/g2TTdT0KK31&#10;W0jS7hIbIAX5u3SvlL4u+C7q78ThojlGQYKn9a0hiFVqu6SsmTLDOjR91t3aHaDrCJFEt8W8mRtw&#10;ZAcAA5OfTFdt4n+Ll1ruk3Gi6UfNshtTjJOV7Cs6+0O0sfDtpH5hwTtmf+IA9ql/ZO8F2MOt66Lw&#10;5WLMkPmdMHkE+4rWXKqU6nWLSS73Jh7Rzp0+klq+q0MfwZ4E1eT7a0Nq2xo8tGeFRiOvPes3wnaw&#10;Wlp4ogms4kaOFo3wMEsc55pfGfi+9t/Guv2FneSR2wxuUMVD+pH51y9nrsllBq9qlsZWuWy8jHPy&#10;+mfWt6CnKF20r8r0MajpwnZX91yTb6nkngrSoL3McUZIWZRlecFTXtetmS11e1LWcjBZFTI/iz3J&#10;9a8q8FR6vBqciQWvk26yZYEbQAecmvqG7b7fZoXcF4ZFOAOpHcn0rTM373yM8tp3i+jT7dj3C9+D&#10;s2paC0+l4jS5ti00f94qM/nXyHpukMtpqJWIqYWKvgbvunGBn0r7u8MeLLuw8OBEmHlx27YY+rd6&#10;+VLe+W00LXrwoCwkLAgYVjnNfMYabknve6vf9D6LFUoXi9PhZatvh1pVxZ2WqQ332cKoEwfI3kd/&#10;rT4tb8PwahHZ2F6sjsCGyQTu/HpUPgnxXZ6tpV7bmFt7jdFk8I2OoFfNngfQdPPijWo7+aUyRO/l&#10;OpIDHPIr3MLS5/bcza5UeXXrKHsOSMff3ex7jF4sRobKCdxGIpTEh6kYP3h7Vwzacstlrs/nHy4l&#10;kRmX5sOeVINcl8U9Yt7e50eDT5AQsgzIDnjPO73r0q7lutB1i60qCz823v4Y/NBHAEq8NXX7PlVN&#10;99fuOKc+dyT15dLrzR8baX4jvJIUkZmdg/lEgffT3r1SW7nH9nqIF8sYJ4yRk8ZrTT4GzaXcSxnU&#10;YzKJNyRg7toPTIrQ1HRZrANA8gaT7wORwR6Y9fQ17NXEUpv3GmtTxaNCtBWmnfQyfFhtL3X9Qea8&#10;8mOG1j+UDkkCub8KW8H9u209mks08kLBSATgjvgd69c8M/Cq08RTT3l3dtDNMBkMcYA4Ga+hvAvh&#10;KfwDA+o2GkwXyRqQ7nD49cCuOtjIQg4pu7SVuh30MDUqSU2ko3vfdning/wvqdzd3FzPZny1gmwz&#10;ggEsMYwelcTrvw2uNQ1Iz3DLDHuVFgiGML06noTX3j8O/iTB4ytruK90S3hdZiiKFB6jPDDBzXhX&#10;x5sNO0i/ga3W5M7IWjH8DMvrgZNeTTxclW5U9WvuPVqYSm6Kle6vfXS4vgC18IFnt7qwLQW6bHI5&#10;OR1Oe9el/Ff4a2DeGrS90VftVhG4kVSN2zPGBmvDvh9pUepqfNuGguEt3lkjk+Tcw549c13UPxJg&#10;Gj2OnySzwwhyHCHMYb0OPWpqN37msLOCvZXQ74YeHPCeqRC2W1V5kfe+/HBHXArjfix4ftZtShg0&#10;QSRbX/eSdCGX09qf4V0i58PavfapbhXtpg2Bu3MN3T5R0rCg1vUL/WntYY33u2EXHy5PUsazUWqk&#10;pc11Yd4unGLgk720R6fr/jXUbTR7TTtMBmdo8Tv2Bxgnjuaz/hLp919ongnQtLsZ3P3iB2H41uWm&#10;qabp0cumLEPtzKzyBl6Y9M1wfg7xZbS3lzKtw0VyyusrIcBMfdFYU4PlklHdnTKp+8g3PyS6I2NW&#10;1DXrm5dxpck1qLkK8ax5YBPQdqt61rY/tK8DwILdlXiRM/NjkAnvXl2jftC69perPFJmZI5Cki4y&#10;SM4DEcdPWvqe9bw94oiW3u4kt5nCTwsn8THscetbVYOny3XQyo1I1efkndp9TxHxPpx1bQYlkAKw&#10;4aJJOMbTnGayrfTrPXNMbVIrRYJY2Ec8SDhCpxkc9PevU9f0uOw8O+IZp0DNaOhXvhWOCRWV4Z8M&#10;39jNexxW32jSNRs1dJ0G8K7DODj+dKFZqm9bWegqlJe0V1e61/Q8u8TJ4dsn33oE8EKJNt4C7hz+&#10;NeheB/iJqXiTQtR1tZNlrp1wsEEf8IHqR7CvO7n4QTeKJrnT/tCo02ER0JJO31FaOp+C9T8AfDyf&#10;RJ7nDS6izZQffCDIz7V08lGpThHmbqOa07I5IzrU6k5ciVNRb06s4vUPGVnrfiy4vphLHHGNi4wA&#10;zDqcGvSLb4l6F4dvkjvo7sJMhZjHydp65Br458O6zNqeracjpiNZSGfP3vf3rrvFsN5DJcXUkpma&#10;BhG+4blC9sH+depWy6ClGL2tseZSzGooznHdyvex9uf2N4A8WWlq3mStGSSrEbXXd79q88+K3gnU&#10;vCNr/ojedp0ka/vRnczA5AYiuT+BviqO9ie3ljTY0b/e4GT6D0r3Dwt8dtC0uTWfDGtwLco0f7pi&#10;N+z0XmvMcZ06rik2o628j1FUpVaMZtqMpaX21Pn3wZozarPcSSzg5txIkQYMTg56ntX2z+zjFajR&#10;fEAuwI7dDvIbnP8AD3+vFfDPhPwnPb/EFbmymMdlcpIIo2ODsxnGOwr6y8Kie50zWbeImJGtnGBx&#10;uZW5z6VnmtPmdOz7P8NisuVoybVmm16+Z8x/GXTLqQ3Rsoi0K3Tt5i9FUZPWvMPiTbSRW2gXAk+X&#10;7CrSDHYZxXuPiXXEvbSCytpypQvDMo6HjqT3FfPXi+TUZ5JYJ3fyUs9qEjgDPtXqZemlT8kedj+W&#10;9Rq7vY5HVfJvbKG8t41jZIPmB43KO/1rvfht4Se00L+15LoxySZMY6Y2nOePWuH8N2101jLHPaSA&#10;JHlMqQrL2rrNG1S8uo47T7O5jijKADIVCxxyK9io3ySSfXU8uklzRk1rb8Te1APN9rvpZIoX81MK&#10;vAdSv3h6k1neBLWA2niCfygzMY/II74bnNekfHb4ZWtqNPhSZg40uGQYJ+ZwOeleP+HL0WVq0ayF&#10;MR/vSqnII9M1xxkp0rr+rHVJOFazW19fU+kLPxs2k2FheTQF9r+U20AgtnIPNWNetfEPjO5guLDR&#10;JSgJKk8cY5IPvXntr4qspPD0cgk8xluVkkDjsgx096+kPgF441LVvE9jLGQtuZNkkHQFAPvD6V5G&#10;Ki6cJTtaz39T1qE1UcYObs0tEXLfTY9B+FH7+yEN5c6qqNGwy7bRjkGvQ/A2mmz0K7a305BGsTNI&#10;hXLZI7VxP7Ui3EWt6JYNcmKMy+aXUcFpDgA/hWx8G/FV3H4hv9DlmDoIgVVhgy49K8fkbiuZ7t38&#10;j1aU1GVktoqK/M+LNVnu57i6vZtNa3KrIEJBwX3Zzj6YrB03xRfR3FpPPcKzzEIcYGAPSvoH4weI&#10;4Yby8sRFGZhdHEeeYsdM47GuY1z4JL4hu9M1GN4rGxgiD3cjEKHbqSor3MNKPLHm0utDxq9KalLk&#10;fM1a/Q9I8J+FLDXbt5NU1QparGB+7H+t77CRXX638QdCsp307TNOldYAE2yKdig8HGK46z8Z+CbF&#10;IrG3lmlt4xtEn8JYemMZNc3D4/tftbTwad8rEotw3ONv8LD+tctSlJyd07dDuhVhCKtNXe/U9h0r&#10;4vaXpls0VtZJNOCWYug2LgdK8H1LxdD4+udWtLqxiSOZODjmN1OQRjoK8C03xje6j4tkjEJ8trhs&#10;hMkA/wCFPvfEaaBq+oSM/wA07ERxg4xkdTXVDAuLtrzWUkcVTMHUV3blTaem56Tq13bnwFa6ZZ2c&#10;0LpqTtcM53IGgQg8jsc8VgeGvEt7pxtJkUHMeU87OcdDn1HpVT4leIfsPgfQ1gZczXEjSbT8zZHU&#10;+xrzzwP/AGjq5RZpGJliKx46gdOK66VBqjKTSs5M4qlb99GKeqimfoF4W8baJp3hua8WZFeaJm8w&#10;KNysRjn2FfM+neIdR8QSNe3t39rezkKlHJIKscArjg/jXb+N/CeneHdAsreVir3tuEQMTxjqxFeW&#10;/Dwx6Ul3FPIhAHyvjqCeuK5aMEoykru70OytKTnCL6LX1OrtL/T9YTWYGsubVl24YKDn6frXj3g/&#10;xnbv4lmsXjjit3Lxl2Yj5hnA/SvQtR1qx0u9uZomDCcLlVGDhf8AZr5itdH1C5165khXan2gzFm4&#10;UAtkda9HCUYTVfmdrR0uzzcZXnCVHlV3za26o+ydBXQr8mbUNJSFraQlbjdtCt0APrmvZ7HVtFhh&#10;gneKSYKwEcanblj3B9PWvMbvRLW+jtru/mWGzSNWZEODIwHXFO1Dx/pM262srEiSGJvs4JGG2DI6&#10;96+enFzdlqe9TmqcXdpafNne+MvFl1fRGS002OGaKUALgSM2e+Tx+Fdh8Pr/AFm9jupdTtUV4lXy&#10;jtCA49q8A8EfEPUbm2num0wTtGQAp4BYnBFerp4mtrbTbi7u55Plf5oR1TP8PrWdWm0uW2tzajVj&#10;J83M7W16I4P9oHwvaalqVhqI1W1sc/64TnIc5BBX8q4rw/4A0i7uDeQa6y4+XeowuT3Arfs7ePxD&#10;p+pX1po66hGJQGgnyzxjPJHPAr7I+Dnwg0mxsINQvQkcEWJjCwyC/wDCvNbVMU6NFQu77W6fMwhh&#10;o1arnyqzs+p8z69od74Jhe51q7a6tp7X9yQf3rKeApHXNeM+G/jTdR+ILeHTtPggTJzvXc7AdyfW&#10;vpL42Xi+PYtSntbcrdW1x9mVJPlCAcfKPpXwjH4dbS/FcEMzvCsLBXJ/iI9K7MvhCpTm5fFZ2Ry4&#10;+dSlUpqHw3Wu/wCJ+hfxD8ZSw6BbX7wJFfzDykkHHmp2yK8R8TRR+KL+C4S5jimigRnRupJG0/qK&#10;0fjxq4TSfDlt97ZbmVQejEEYz7V594avTrE82pXEMUflRxwgIfLUgHJH1rnpUfdU+t7HXXq3m4dN&#10;ND3rwFolsul6pI7oW+ySxTMhyduOOPU18peEvDv2CWUx2bwj5mAbHzjOPunmvX/Dfii107+2onmK&#10;faVaKMk8fNyOfrXU6ha6bJoTsd73cNozEMwAyB157elNSlT501pJozlCFRQat7iZyPjDRre48OaT&#10;Gn+slunuJFHDD5TkGvMbS2srpNOsnlO7zNiD1Xd3r16116HU9G0mU7Qzh48IvIzx/k14TcNFo2s/&#10;axMs4tnyQR75xx3rTD3UJ/MxxFrwaejSPULSXW7aW/0qFtmnWk4mYHO98HoPyp998RwdSSP7AHsb&#10;hSgLcshUZPORjmu78WazaXE2k3tvp/kf2jbbpMnJJ/ya8osZTca3c6XEh8oW7yOQM/MBj8KnBNPm&#10;biPEXjyxU+q/4BxmlRRWuq38trcZQxtKqEcq3GScdOK+fvE/ivVodSuo3kO1m3MT0YHpX0xqKwaZ&#10;r+k2UKGES2pMwxnJbgZrgPi54JEtlbmElpHQRooX5t47E+lfRYOrTjWgppNSVrvp5nh42lUdKfI2&#10;nF306+R6z8LYbI+EPEGtTQI8626wW6vzl5OMgetc1Lplxamx024jYNcsJGyMk5PT8K3PCXh68h8G&#10;S2xDrJFb+c7HkK6djXSeGrmz1DUrCWTFxKlspG5sLwOR+dePXmues09pM9GlBuFJNWbiv+CWX0iJ&#10;dP1G11KOH+zpSu2TGWjZPce/evHU8JWFxqJEF7sXACkkMcHv9K9z+K+pNqlg9v5MMMOFBhAKEleh&#10;B+tfKmleBNTv72OSQSwIEYZbLAgdADW2Xu8JNz5dzLGq04xUObzPvKz8H6Zc+EzfHUTebSYY2OMA&#10;oOcV5j8NfiibCDU4GUvHGzCIr95gOo9gK8X8N+J9U0m1vLJpHMAEqJEScZx96ub+H1jeWsOoSu5D&#10;OSMHo2/0FL6ukql5J6q3zNPrLvS5Y20d/kfY3i64nh8L6fqhRLoPqG5Mj5hGwIx+B615noV0upal&#10;cXKnyyInQMBhlzx936mqXjfxBcHR/DFsLjylhR2kjHO8nGD+lUPD2rcJ5UQWVTkvnbuDdMjpWNGF&#10;oP5ir1L1V2sixrWmHT4kWxYjGTKH4MrVV0q2ntNKvrlJUcsQN2ON2eQB6gVq674knvr+OzMaxyyr&#10;+6bHy+m09h9ax/GNzc6BZaLafYyZGLPcIoyshPTn1reCu4rS7ZzVEk5PokcDrHg3+3bj7RLdMYeH&#10;ct7cYWsBfCcczaktnH5f2eHcHIOC2ccY/Wu60zU5zYkLb7yxfK44jz0zVDQ4rqTTdUgUO1xLtTcv&#10;ZO4FexCckrX0WxwOCb23PEtHhhS7N3cgsqYAXuTXW3bR3Ru7iTKKFVY/QZ5p2reE5rO9httm5iij&#10;b25HeotQ0aQRxq77YoSGIzgN9a7OZNxZzOLSatt+ZauXntdBi85gzly8Z/2PrVzwtr/zQiUq8Wxh&#10;j7iKT6+p9K4LxRetc2+bdmMKIAq/3Rnp+lSaLeibTIv3m1oGyOMD6e9V7P3b9bmLrWna+yDxKJNK&#10;1OSSFQVdd28ZIbJ6Zrf8aeHWvLDTtTjiZCUBYdz3xUlnqAmmmhmQTIwKKMcKD/jXpU628PhLTLaf&#10;afMdyAOTmP5RnPT6UpTcXTstb2CMFJT10PBfDeqtLcR78YXftPXaDxg1l+GrgR30gdiytP5Zwccm&#10;q+m3cVhqN5BK5UPuAJ6Y7ZqhYzPbXM+Izl/ulegY9+a9VQ306I8/2nwa7NpjfEOnGC/uEYlgSGUA&#10;8881paRfSzRrC64AlUH5st8vb6c1jXmpC5mYnIkVRz7im6EWmuHTc+8Zb8uua6uX3FfojnU0quj3&#10;Z6vq82mCNpJL2ZTGAFCgED/Gun+GkD3M1tcRsrypIGLDhihOCDXiGrqJIbpS5Lrgqo6Y6Vt/DfXZ&#10;dP1mzQS7UeQAgZI44IrlrUr0pWep3UayjXgmtH+Z1vxOsbSLxLqPnSefcTyHhDhYk7D614t4ntIb&#10;cvAjFniYDOeTnnnFbHijVDPr1+3zB3uZCG9t1dt4A+G82rXFzdXJ22NqGmnuH+5heQoPdj6V0UZR&#10;o0oOUtor5mFZSr1KkYQTbk7sPhF4yb4d3kGvPYpPcurLbJL91GH/AC0x3x2rvNW1bxF8SfFml3LX&#10;bXk077mRydsYHJAB6ACvH9Sg/tfWJJ5cxQIhZUAzhF6DHY19W/Bfw9daV4fvddNtt3ThLdpDtwDy&#10;T+ledmKpUn7fkTqtcqb8+h6OWKpUth3Jqipc1l5bsyNR0mfQm1C4vXZT5hWKMKWLH2Ar598QeNtU&#10;ivoJxbvEEUoryDczKfWvufxJr41DQjfTagltiQJO3k7gzdAVHP518j+LdYltpHgu4/NRwWRio2tn&#10;0NYZPNzu5R12OnN6aikoTaW/c821fWbnUIAqzOyOxZwxGPbArltMWSW7ihKj7y4B+verJbymyoBD&#10;fpXYeGTLdyQKLDARiTMFyeOcGvq46LyPlpe9NXeq+Zt6noMNsOwkkG4EnH607SriWbzbeQvu6AZy&#10;MDuDXU6jcRMEZiXfBwG6HnvXBXyyRTIY2CyEHOB8uD7VrDoipPcoanYojsJZQd3IDenoMViRWkBU&#10;lU2jrg8fic1Ymi1C7uYy8gYgfwjhR6kVs3S2enMDPKJmOCEHf3+ldMXaxzuz1at6mfHYNIBznuMd&#10;PrWXr2lSWcMTNKpVyDkHJPeu/wDHOq3LNZSRQQQJLADthOQAemfevH9Qu5pdu6bcEGMHoAO1aQm2&#10;tjKu0k1bUxbx93QjFZEp65596uXLDcc9Pbmo0tjK30OTmujoec9WZ8UUkrBUQsx6AcmvofwHoM2n&#10;aXJNcRbWlYFeMso9SK8y0F/sV1DKsSsy/d/Gvf8AS/FkV+PLuoUgOApY5+bIxXDX91W3vud2BpJP&#10;mvqZWobi6b0MYXO3BJJHrk1hXwluYVEcrDJxjdy3pkDtXS69p39nyssk8csRAIdSSBnoOa4+fxN9&#10;iR0jgBk5+f0GOK44RbtZHqTmkndlb/R9NRXkG6Utn2PtipD4pupEZYwFzwMDHFcTK89zIJZZCzMe&#10;p7VMjBBgMx7cf1ro9muupyKu+miJdRuXZCxYk98+tYsrj5u+as3k7OVUcsTjHU813vhr4P6/qc9u&#10;LhBZW5QO0sxAwnsOuafPCnG8mkiFTqVp2hFyZ5gqiZlAHPT1rWPhaWNBNcN5UbfdLjlvpivtzw18&#10;LvCGl2spTWYXVgA8oAeQjv8Ae+7+FXrjwr4D1Ge308nUZC7lUIjUK+BkndjPH1ryavENOL0pycVu&#10;7Ht0eHJtLmqR5nsr6H5/3Ph6YW32uMb4dxVio5Qj+96CucWIhsA55xX6n/DD4C+Ery81y20vXheJ&#10;NZy28lvjd5bNyGz3IIr4UHws1C21O9jvEMUdvM8ZHdih7VphM/w1eVWPNZxs9dG7mWJ4ZxEFQlGH&#10;NzNp21St5kWj6Y32a2Y42AbiB79q6BbiK227V3HOGDDHHbArpYtLeVVkityMYCgdOO5FbXh/wFLq&#10;eqWlmJBmdxlhg8dT27VzV8ZT9+Tmkkm2fUYXAzhGEIrXRHc/C/QdT1G+06xsLQTXdxJ5ilj8qqvQ&#10;ivru/uPDPwqtZLDVNKs/EGv6mcztKBL9mD8BUDZwRU8Ogf8ACGeEdQ1TR9P2ywxtGbt+ZCduMpno&#10;M18KQ6ncNff2ndyyy3DSeZlmLOXI46+9fFe1lmNWclJxpxey0bPpZ4dYWnCLSc3rfokaXjvw7HDr&#10;11HaxhV3blQfdUvzt5r2v4h6Jp/hb4f+H9Itwj397J9svGXG5FI+VSfQV4V4e0271LUL6+vN5MKS&#10;XMzFslsdOPrisq+udRv7p5J1kkLrjLNjgdOvavTnSlKVBe00p6td2cMJKMasuRpz0Xkjo9IvZLaw&#10;vLVJmLTLtKnpz1IFclcaSCQrRuTjGW6sPoK39L8PvzmcKTnGTyD0rp4/DGowqo8vKocZzg4PfqK3&#10;hWjBy1WrMJ0JVFFWdkjzYaLGkYYwoAcbcfKQM4yTQui72UIFyFyPXPrXqclpI0exbAlt+3hgd2Oe&#10;3asm4t5oIw0loVAyoCg5IrVYtmbwSXQ4ua2u4y5a4cMRtAz8v4VV+x3csTI00rK/G0OT+OO9dFPP&#10;KxYqmUJXkjgg9hn071Na3cKK0bxyff52jGAOwz1qVWKWGTZyEugMRGkkTR4wVyoHX1outCMcW5oG&#10;TLZwBya9a1BLOWS1UW8qq0BbOeSPc0ltoM1/YWLK9wsbTvsYqWGwcZJFZzx/LZt21NP7PTulqerf&#10;s2aVo2h3t3rl/Yrcy2rr9nhPIYYBJx3xXtn7XXxL8L+PNB0aSxjD3q3AeUbceQijGCK+b9Kg1LSI&#10;5Xts3ka3Ct8qnIRPmJb8K5FtUk1vUr0+WVF2HOADjcOmAOlfNyi6uLlVdS6TT+49tUoxw8IKNpWa&#10;9bnF+N7MQT2Vva2yhZolkjCDHzHrn1FVNLv5bW4dom2tGmWbphh1Ga9wg8JQXk2nm9l8mCysi08o&#10;4xzlVHucYr558Y3sT3t3cKnkpM48qNey+pB9epr6PBVFWXL5anjYyEqDU9rvREmreMJc7mZVllPO&#10;0cfUAVFpXjC6SCZ/tTo2SBtJUtXAOkkzl2kBb1I6j2HpVq3hZVMgJJA6diG/zzXrQw1O1uVfcePU&#10;zCs5N87+8dq/iC/lndRdOVH8PPU1haiZX2K69jj3z/WpriBEmLoQ2QD1/TFQwTCWeIjJ6kluvAr0&#10;qVNR5bJaHh4mo5OXNLVv1PPtQjaOQqwK9/rXOTMN3A6V1niCXzLgvjAPQZz0rkZWyxOa9qD91HyW&#10;JSUml3BVJ5z1qe22hyGAORxmq6t0yf8A61dDovh2/v0muY7aY20GDNKqllQH+tU5qKV31MqcXJqy&#10;bfkW9PslnyXZY4lGWZu309TXt3gDx/oujxy2cVqY1mUq87AMznsW9BXgl/c+cNijai/dH171s6Nb&#10;Pd+VaxkGZ+IkVdzO5PCissTTjODUnZWO7DVnCacEm/PqfRNh4211r+30s6ZFK15In2d4V2M4Y4H1&#10;B967r4l/sx+OrWOWfUPDMVv0ZLjekfmBucEIccdzXoE3wx0/wl4U0S81XUEbVIULsu/JhjbDDGP7&#10;prtPib8ZT4x+DGoLFfzStps8UJldiHkDHH1AIr4aeaVvbUXhofu3U5JSa0vex9vDLqXsa31id5qD&#10;nGN1e1tj4i0Pw34H0uaSHxDqF7LKg5jsguzPpuOc19DeAvhv8E/G/wBmtLW51XTrrd+881lfK+qj&#10;vXxPBAqklyMH7oJ7etfRmifD+S3+FGqeLbVSLqPWrezt3XduQNGXbbjuelfQZpTkowaxdSnKUlGL&#10;T0u/I8HLqsHKSeFpyhFNtNe9ZeZ53+0D8Jk+HviqXT4b9bu0lUSW8vG4oem4Doa8AaQRF+Msf0r1&#10;W+8K6/q9/HBdzlr6RSwilY7+mQDnoT2qrY/B3xJqEcksFmzFWKlDwwI7Edq9PD1fZ0YRqV4ymkry&#10;2v5nlYuhKpVnKjh5Ri37q3t5HHPYyNpNs2MeZKxXI644r034WfDTU9c1KBodKmurePLSMsbOg2jP&#10;JH8q+kvgr8BoNe1fRrbXS0Njpdp5s0GMPNMx3bPYf3j6V7No/wC034j8Oavq+n+GdN0620mOYxtG&#10;tvnOzqVYdTxXzmY8ROMqlLDQU5pe9J7L08z6DAcOpRp1sRJxi2lGPWTW9/I85+C3wa/4SU6nrmqW&#10;scNjYs0drDs2NK69SwPRRX0t8V/B/wAM9b8DWl3JoT215a2r7dQtQsQEi8LnH3gTxXzV8Vv2hW8R&#10;6TrFnp7PFOGVmkhO1SCcsML1zXmvxH+JV5/wrbwbpD3uZLgvPcKvUKrYUGvChgszxWIw9ac3TvUU&#10;eRfZitbnvTxuX4XD16UYKpaDbm/tSva3yPAfEEwv9OeR48XdpKI53wBvVs4/EYry9oGbJbk112sa&#10;qLq6u5IiyxyMG2euOMmsIbiTyeOg7E1+lwjpqfmlZqUi4dN+yRQyKuZW5xjOM9PxrvP+EeuorW2l&#10;1CSO3jlHRzmQH129anXWxZWySW1qst0yrumf5jFgYIUf1rEsNG1XXroII3nkkZdzsckZPU+wqZtJ&#10;XbskbU4e8oxTk30R9afBbwB4RvbmCCZ5LxI2W5mMgxDsAyOB1r374naLdtq2lXulWjpaTxNGgt8K&#10;yCIbsFey4/Guv8L+DJvCfgq2srOWy1C+EAUTtiKNA3PBHLhelW/2Y7HW7jUPFya5fafJp9tptxMo&#10;t5BJslYEZA69OtfmWYY6c6tasp3jDRJvdPQ/VMJl0KVChQcLSkrtxWzWup87eIvFxubiCLT7w3EU&#10;SILlDtLFyMnIx2roPipr9ldfCqwjkMpEV95TFVHybOc4/TFfMvjfRb3wN4vsrpdQSay1JGKzxfdd&#10;HJXOOxHXFLqHiy6l0u/0YjzorOWYEnP7x25DkfhXv0MHeOGnF3Wkv8z5etinzV4SjaSbjb8jvPDf&#10;hqa9vore3uD+9WMpIcKChGST9K/S/Qb2K0sLa2yv7iBF3feD8dwf0r82P2fPEgkR7+8jWRLNCJEV&#10;QpIJ2gL719U+EdNn0eeWXxC0pk1CQTqiyj5YBwq7R0NeHn7l7VLsvvPUyhJ07/zH1lp8GoX88ZaF&#10;fu4RxjjPsO9dxf8AhZYrJoZraUrjmRiCWHsTXzLrHxJbSZrdNKR2XI3eZ8pHHf0rX1L4qXd7JY5u&#10;pQ8qqNofehHoAK8ONSEVK6bbPTlSnJqzSS3O4jbT9NkBhc+UpKtLw20+mK6Pw78XP7Jhvre1iN1c&#10;S/c35VRn/aHavLLrUDcvGLvT5o0cFTEMLv5++wHT6VzviDxjp3huVPlj87cWhgzu3Y6Hb6ZqaNSS&#10;a5NGaVKMZJqauvM+1dKvprfT4pL8RQtKu944z8qlu27vXBarrN8bqOWzEQQsE3RNubBPfPH1r5ft&#10;/j/KbGSTWSHuY3JEEK7W5+6AMjFQwfGmWdre6a2a0tg+AMbi7HscV11JzkkkmkvvOanRjFtu139x&#10;9a3/AImc3lvbjVreORADLPgBif7ij19ayPE1pqEjWyw3W9ZAS0h+8Ce9eb+FfE3g/WJWMMQkKgvO&#10;0jfOjnrjPevVbvVbnSNKhuEiiZpnxDG5DbIx03Y7mrU+aMuaXnpfSxahyuHLHXbW2phjw3fyK1s8&#10;8rMxBV3JPA9x2rc1DTtWtrSGNFtN6kFGZ+AR3GBn868yn8aTvcNJLe7HY48oHAx7iuX8Q+Mrd73B&#10;ebY6jOemR349a5fawinZPtudPsKjte1t9j0ZvFniPTb+GW+kEloDgbX4d+wArhfFfi+A3GoXmoa4&#10;omnQIqRE/uiOign9a4TXNe0nWJrdzqMyQ24425Ad8dvp3rw3Wte0m3NtJdyE20kpLY5CnP8AEevN&#10;ChOqmuaTV79zmnKNN3tFPa+x7nqvxZt72NGs5ZbjbAYgiHALL+e4/WtKPSNN1bUPD2tRyPC1pb77&#10;vdkDy27EGvi3xJ8RLOz8SJPpVosenqFQCNtrkuAG2t2z2r7LsLC5k8LQaXokkkkl5GJbmecfP5fX&#10;Yntz3rhzCnKnGF/tPqdODkpyml0XQ4caLJqXi3U5fDru8s25pJI1O2OIDkqx7n2ryXwD8UdXutcu&#10;bBb24aySOQXHnuXJlRiNwJ5Ax1rufh18dNK8JePU0S8vVntDALEtFjbC8pwS57+hPau++MP7Lx0C&#10;11e/0m7SOLVZg+7d80UWNxx7E1zygqb5akH78Vyu2mvU1alP3qc0+ST5knv5Hyn8SNXtHgdrPV4p&#10;RE5byoW5yx43Y61yMNxbG1bUJYmUxqqZXGCXOPl9a5rTfDsVtpOpRQwpLPNISHJ/ebY/vbfrUFhN&#10;bReHWs3laOZL2NgjDkq5yQa+jp0Iwgopt2Z8vVqSnNyaSurlGbTt+oSolyzRB9ymM7Rn3Pb61r6Z&#10;rFp9rNutp5k2GEchO7BAz1/rXLSa00d5dxMUhiVzn6eo967PwZo9ilvHf3kzxQ3DtFGUGWbI6nPo&#10;aua90xo61NO+p1/iTXLy6ltiI8v5SR4x22jmr2l+DddfZJb6cWMp2r5uEQ575NTW9vBey3doniXy&#10;BCQoLR/ICenzdhW3e/DrxRpMpdNbt7pfK80CO585tvqVByPwrz5tKyul6nu0YNu9m15Mpy/CnxLp&#10;140j6aPKeIqfJkDnJGOg6Vj+Jr3V/Cnh62lWO4trg5hcFcAoM9fX61v3vw+nuraYwYE5j3OImI2s&#10;euR61Da3cum6M+naxNJeJ5Z8nzcsd+cLgnms4VE7NtS1V0dbpWT0cdNHe4nwn03TdH8Eaz4w1WxM&#10;k9w7Qackn8WfvSAdyD0rwr4f+IILnV7y01SRFRw+GlOBuY5B+tfQvjvxF4e8QrpfhkXDJb2EESI8&#10;fyjzm6rj618t+IPhnqGi+IIobkHyXcMrnOCucZr08GozVZzvGUtYp9EtjkxnND2CglKMdJPu3vc+&#10;7fgxoLWsV/rGqyMbeE7IEX+Pb/F6VD4i8QeXqU15dwOqXTqI4hICyRs20cnoxqHWdfvPC3hTQdOF&#10;6rCVH3NjOcDNeJX15JqV5psNxOAYwrtk8nLZA/CvBlT53KTtZto9r2qpwhBXukm/Vn19f+fB/Y3h&#10;/StOB+0u0+OS6nHBY+/c1v6T8L9a+yG217UrVJWYvDskDNGR0znr+FN0LxcLe9eaxihutUvl2IFb&#10;K28cScBj296+Y5/Fmo3+tztf6kZ5o5HabywSqGL5gqHrz61xYehKblbdas7KtaMGm9U9F2PT7zwt&#10;LFc3mm3N/dLM8gLPPhoXB6HjpXjnibw/b+EJtUIjMd6YolikA+RwzZO08c1e0P4uWk2oNc6mshd2&#10;3MFbCpGOmB3OK+mZvFHww+I2lwwC5kacL+4eZdhh2denGPeuyMa1B+9B8r3OWTpVl7s1zdLnyd40&#10;1nX7q6t9XW4ubaEWQMrxEpufockcsxFbvhDStR8Qrp2ty6hcKNxjhZjuYrjGT6c12HgnwBP4v8YQ&#10;aEl1G1nEJco0mVEK8FuOvtWnDrPhDSbmfw/FfXOmJazyLDMUM0TkHC5I5AzXSqsUoxjD3u9uhzxp&#10;3blOfut7N9T5T8QfESzm8R6hYX9sQIJTEJonOeD1+tekWRh1GwYW0i3EEC7WaZSXC+vHateT4UaB&#10;oOoHU9QuLXWLq9dmgFu2Y4QefMlXrmuF8K+Ltc1LxRNpdpa27wzKw4QR8Dp0r05zhOF6asox1b28&#10;zzoQnCdqjTcpaJK712ue8/Bu4t9DsNYRUxbyhdrAgqjjqBn+tfSNp4e0LXNYt9f1p1Bgs1SC3YZT&#10;j+NlH8q+a9P8PrptrJpzBftELiW4AJw8jDIz/srXMeOPiFcaDYadK+DLNdyQSqDwY0QbSe/Oa+bl&#10;h5VsRJwfvS/E95V40aEVNe7HX0dzofEfwT8Q3XiHVfEWj+J49R8xiWtGBRgg/gQdAFHSqXiiaxmK&#10;2Wo6nLYxRxLtaNWwsh6rtyBxWn8O/iWbuayaFUto42bzyGIwuOSfrXjX7S3igj+zdOt7gyHzpLgh&#10;RknJ+UZ747V6eHp1Z1YU57pWvbZI4K9SlTo1KkNU3dq+7Z9v6D8TpNT8JzeG1zcW6wbIZbnBY7Bw&#10;cZPFfEGo+J5FEWoXF/ltPSWJk6CaXd8px7V1OhweLoLDRLqCxuDst1nuGUbgqrz8w9cduteB+MdY&#10;bW9bv7r7BJFBKdx3KVyfpW2W4SKqVFdNev4GGYYpunT91p+m/W4tv8VrnXriU39tZTylgVdUxIp6&#10;YyPavpWy+HYtZNN1SXUYTapG1w5Q525HRx7Gvk7w74fhtLqTyLfIWNpfNA5H0zXb6343/s/wnY6d&#10;9pcvfTmeVsdIw2AmT0z3r1MZQ5pRjT0Tdvkefg6/JGUqurSv8zr9W8Yz6rr8C2ce2KFd7yM3Cbvl&#10;B49fSuMu/HviC6l1bSJLpRbwBirrhCR+Fef6zDfQW73FnIdkkyyOB6LwBTTHvgmuA6tPcE7gT8xA&#10;6gYrenhKcUlZaKy8rGE8VUlJ+81rd26pnrGjAReENOkjVZLgXLK4J5fdyCfX2rr/AAX4H1GS6tbr&#10;UrV1aJzPEqHaCgOcEDoa8httSnjsbJ4MssIVXB6gg5yBX3Z8O4LLUdfe7PIW1iQoW+TJXk4rxM1n&#10;KnF26tnuZXTjVnG/RJHiGq+FdR/tHRtRt7uNLaVnkeMYymGzjtkV7gvjLUdC0y4aCBLiK9Ia43MU&#10;ZIgANyD1z0rOtLHwP4o1YWx1eaO4tJJIzH5ZEbEt0z6GuX+Jmiz+G9dluNT8QQ2lukSLHByzyrHy&#10;pVew+leG26kqaa1SfQ9eypqo4vRve+1up6jJZaNqdvpMt40F2BPGgRl/eBCerZ7j8q9v1j4d+Crj&#10;UbubTpzNc2duRCqO2AxXgAdK8F/tXwnq7aVr62URaW2JWUkoGZePmAxnNZtt8QZPDJ1y7uoWuvtc&#10;ajTVtSxKyHsQOwpQpy1SRpOUd29O6/M8Ri+JPinw/CumavC08z3XlLFKNoAc9W9Qa9jk1COxtLH7&#10;ZpEDxXHyRrCQ3PT5R6CvnTxS8txrs8+o+dc3F3HG1wrA8ORwFx0Ir0Cw8SaTYHTluZZkmtF2JDgl&#10;EVj1Yt1NenOmnGLUdetjyqdRqU05aLRXPHtf0OOz1uGW7LyJbzsRETnryuc9DV3w98V7GHVNUe7v&#10;JwLgrnYoIj8sELj0Fanxngg0291ThmULG5JcFg8wBBr5YksvLbdHIcPy+frXuYelGrTXMuiPHrVJ&#10;Uar5ektfyPv/AEXxXpmunTbi31M/aJT5IDZ5bp83tX2V+zhoXh3wtPeStKs0t9IVaYjCqU6qua/K&#10;TQ9Znsp9Kkt7dFilVZSAOhTjPt619j/Dfxtqeralo9vKyLYRidll4y8uM5OOg9K+bzfDOjCUo7LX&#10;XyPocsxEasoxmveeia89A+NnxF+Hvhfx5q9g3g4SzHFwbhcAsZBnJz2r5J0a98L+PtW1C31URafM&#10;7kWlxABGBz8ocd/evaP2oNDi1H4g20kBBmk0uLzlB/hHr6cV0vwRufgFeW95oF7pDWmrOjRnUrmT&#10;eN+OGjP8OK7MslClgqdSEZ80o6tbR/4BxZjKc8VOnOUOSM2kmvi/4J8qD4aatb2mpaU2nGVoLkOL&#10;qMdUJwCx6AEV6v4rludSn8O+HtOXzPLCC7uCN0Ua5BBdun4V1Gm61qWgaxqvhK+vhcWd2MWt4nJm&#10;jB+XDfSuy1jVNKsxp+k6da2yqyyTXCgAO/lDOXY8kmtquLqTqQvFPTmVvNbmdHC04052k0tIyvvo&#10;9jyHxDo5gv38Oy6ZObO4nMkb7P8AWheN5xwNxrU0n4dWtmws5NTmRhteTyoQylV6Dc3AxX1VH4S0&#10;34ofBtdbt7+LTrm0DSJJ5mG323VG9uOK/PTw5rmt3epRpd3Jmg8xVLM/948bR3qsNOpVp1VflcPi&#10;T6sxrqnCpCy5lL4X5dj9KPE3jvw/4a+Ftvp8cKTNdON7HlmJ6kAdwK/MvSNduZNR1XUIkSHyt7Bt&#10;gBPOFzn1FfTXxQ1C3Tw9pVtGQpjkLKn3iMdW/E14BqEVxN/agwf36qrs2AQ5HZRU5VT9yba1bt8k&#10;zTNJP2kEnpFX+bRp2WvxX93pFvfXMnkSyENtf7srfdBIrsNO8dvbR3ug319J5H2ry7abdhoSOm31&#10;rxDUtGudLtQ8zx+akkUi7GD42n+IDoab4k0XV9X1KfVLXTpJofMBHkjOxsckgdK9CWEpz3dl0fmc&#10;EcTOOy10+49i+LPgvWo7+0aSJpPPg2pOg3LLgZ3A9iRWX4d8cxWjDRdYVYxFAsSg/MGVwM9e/Fa/&#10;gjx7d2Njdz3skl3Z2ih/JmJMiY4IB7Vz2jw+C/Hmr3mqG1uovsIEz7sBNgOBuYVnSptRkqkbxitJ&#10;RXXoVVqLmi6c0pTfwye66nq9t8J7Sbw7eQ6BMJ726bfNbTMFk8v+BUJ6+pr5X8JeD9TsfFFhHf6Y&#10;8Bin3XCuh3KsZySAfpXrvjOQaHMmrwaq1wIGX5Y2KMC33QCK5rT/ANoXVvEz3lreRxgxREo7DM59&#10;i/pW2GjilRquKU4STu3o0c+Jlh/a0lJuMk9EtU7FX46+KbrV7S11FfNNrLdSIhC4G1eB+Nc5+zpr&#10;k1v40065tLRHmgSUsp6HKlc/XFfUWp3Onw/D7w3JcWUN3bXBkhmXHMRPcDsa8l+EPhy30XxRc+Qq&#10;ND5OIpQfvBz0PoRWVDFR/s/EU/Z25bpeeoquHm8dh6ntLqVm+6Pc/DHjy4l8Oa5qklkgv7rUHht2&#10;Y4KpbIev0/nXzzoeryWWow28elw3beaZA0wJCPKcs23pnnuK9f8AHMmm6a2h6W90ihLiWeV143yX&#10;H07CvnvS7m9/4TMWkLCaISkO/Tcorz8HSThUklZNX+47sTValTjfVO3fV6nvEvxIbTdamSf/AElI&#10;WjKCACNRn7wyuK9A8VeJbe806G5BkXyleRYxITvA6LjOOa8Z1NXgOniG2ifczNLtGRtB5BNUfEV7&#10;5WlXrGUFS+IlBwQ5GcfQCpjhozdN2szo+tTippu63NDSfjBpd5MYrfQbaSR1MebhA20jrg9q4Xx1&#10;4p1q/wBJmt7BLW208yfMkPA3d8/Q15v4T8OI19fwzXSxzrEZYVY8butZn26SZL6DMg+UyOo+6rp3&#10;IFfQ0cvpQqe7d2s9dTxauNqTp2lpe600JfDerXtncX1pDeK7MPMAU8MQM/mK0PFOl31zpcfiWwD5&#10;Dqt4IvlUOP4zjua4IzQ6ncEQTLa3wXaHBwspI/Qmvcf2dnt9Qu9Q8L6rfCzivf3Lu2CRnrgHgn0r&#10;0cRalTdXl+GzkrbrqeXRftpqlf4m1GV9n0OF8e/EWTxtokdzPpsUNzYCOJpkU5kUDHP861v2doZ9&#10;c8Y6LpbXhgiKthlO0kkZxmun+LHhOLwJYanpmkyJqOnTT4e86vG2P9XIo+6R2PevnH4f+MP+Ee1u&#10;wvlJP2adXTHBODyDV0qcK+CrKjHRxfIvkY1JzoY6g60tU1z9NmfWX7QGkTy+JtStBaMJY7eJmI6u&#10;0Yxx+les/DwDwh4ale/ty18ljEm1jxEJmLbceuKvavpN94t+Iel6zawK9ve2Mc8aO4HzqMn61r/F&#10;zw9qOg/DjTrrUIlXUtY1iedyTykcabVXPpjpXxtbFc9PDYf0b8uh9lRw/JVxOIV93bsdL4K8d2Sr&#10;pN6d0dpuklm2fcyq5Ufia8M1zXHvPEd9cNOkkX25Z4xn5wzNlFz6dAawvD0slrHp8Ekb/Z2sgUUf&#10;deRuefT1rtm0G013Q9JuIlSCZb2a1lccc7f3Zb3BrKOHp0KjaTs9DeeJqV6aT3WpzcPiCbT9Qcy6&#10;ekgSdjJngbid3GOp7CrNz8X/AC9Mk1Frcu887LDHtwIkC814RrF9rMa3VrJqTM1tPscYHzN9euc1&#10;c8XXmqabdaZCtssUS26ImQCHfGXz75r3KOFjNxulr5njzxcoqWrS/U821zxXe391LctfXIYtluSA&#10;DnOK9h8afE/W4vC9tBPdNJHP5bRl+doU9B+Wa4zQVup2u4pooXF44UAYJDMcdKj8b28Ot+LNN8Mx&#10;XQtLS2CwCVwWBbHLHHavV9jTlUgnFWgnJvfRHkurUhTm1N802orpqz6O8GeLpH+Dc+oJp8Nz/Z2o&#10;FLmJ+jJJjaR3DDsRXufh3xm8Og6Be2yRpZX8RlZO6yRHOOep4rNh/ZvHhf4Pa3Fa6i+oTXl5BJFE&#10;qY81xwFX1zXiPxmN7oPgDwnpt7aPY6hHdyulueGVcc5x618rUpUsRX5IP46zs+vK12PqaNWth6Cn&#10;UXwUVf8AxJ7XPDv2qNVfXvGI1BJ2kiuIY1gznaiqMFfzrM+Kd7b6BceF9EBEj6bp0LOR0Wa4/et/&#10;MV6P8JPHPh3XJLLQPFWkfaBNdRrbzJ8skZZsda9T+JXwr+G+k/EzVrrVdZuJ7NWjH2GMBpMogADP&#10;2UY5r6KOMjh50sPUpy/d05WsrqXQ+feDliI1sRSqQ/e1I35tOTqzrLXVLqDRob9ISEutOt0kkUbV&#10;DcHr6nFcH8RPC13rkmnNaavGJIoYpBaSttO4cM30OBXrUUw1Pw/eaXY2yfZvtCy25Zid8Y5Va8F8&#10;a6bY2t3a3V/cyrLwWij5kUR8BSRwBXzOE1rya0d30ufUYtfuYp6qy8jy+4sdUkubi0vdPuTmUiEg&#10;4G89Cua948Lfs5eKPEpu77UIFsoDAoRJickoMYwK5zwn8bjbxvHdE20e8qoyGdj2+Y9DXuOm/E7X&#10;tRsdQ/s/VXmSFQzQTnZKgI4bcOCBXo162Jhblio+Zw4ajhZ3c5Sn15Twe5+D0OlXUcF5qdvKWblI&#10;pViCEDAG5zn614F48+HWoeHzqU09ur25IMUsciyKMnj7vevW/E3iu/mg1N76NLqe0IaZZVAEsb8h&#10;hj+Ieor58+3NqNpLLh0illYJEHLY2j3r6XJlXfvSkuifmfM5xKh8EYNPVx8ump59LrUsJuI4xxIN&#10;vzDJHHaoYY/NVQh+deSe3PeqUkLSXD98546VpIBaiNHwU6tt6k/U+lfTJbnyF29zpPCvhabW9b06&#10;yjBYyuNxXqqjknH0r6C+Kd4ujStplnH5MSxopAIHJ53EdSx71yv7POq2dt4vhnf5R9nkAZugGOtd&#10;xoOiaT8QfiBc2+qaq1vFLJJJEYwGLMpwqGvLxdXlqycl7kIcz6nt4CjzUkoNc9SfKjyLw14TuL5r&#10;yRpgq2oSVgB6n19a9RtLKCfx54ehmdNt1qNs0of7oQEAZr6e+Hf7P9v4e8R6rc6vKtxoAUBmk/du&#10;0mchCB2ry6H4faV4t+L+n2+iJtsEvI5LkqTmGKI7mGT9K+ZrZ1SxE66hP3Y0m+ZdLrb1PpaWS1cP&#10;Cg5Q9+VVLlb1dnv6H2N4y1q50f4mWul2l3JPDaacxNrEcKrHLHH1BFeU+GPh34jvItWvE0uaG3uC&#10;QYxwWQHJC5xnnrXY/CK4u9e+IfiDWmSNxdXNwLeNuiwwfuw+fTArpvip8VL6ykezj1eMRQ4R2jdU&#10;wW/hjBGCa+FpQkqnLFK7S27n2suSVHnnKyUnb0Pl0fs/6VLDc3uo6k8EdmrGWBXDk9T8ue/rUC/F&#10;Dwr4S0s2+maTNBFdJmSaNdzuU4BJP8qu+NvGumx6JcSXmnTXKmI/IPkeIMMB29fc18w3fjW8tYrG&#10;aG3gms9u1Y2QYGeSre9faZdhK2Jhas5OKdkr2R8jmOKoYaX7lRTau3a7Om8X2sXjG1uNRtNbaYuo&#10;laJxtMJzg5HoK+XdVsXt5mjcqW67gc5Fe6alHpyRJqmlRtHDNETd2wPAU8OEPp7V4JcygvIwUhC5&#10;25647Zr6/AUuSDjryrZNbHx+Z1Odxk17z3abs/M9D0VY10WfzrYTQxPvZQ2cswIB49K9b8M/C+y1&#10;/QrjVrDV7aJoWjSW0k5aMN0IJ7cV88ab4im06J/Iw0bjZKjDIYdq9H8CeKraK+dbHT7nE4AljXDj&#10;Gc8dMfjRjKdTkk4Ss73+XYzw1ak3FSV1a1uvqjoda8GatoSXdxcRz+XvCySRZ8s5+793qM1kRo91&#10;pVwI7uW6Zp0HzA5QKvQentXv3h/x1ZeGv7Q0r7e2pxX8JVYJhv8AJdhnhs/w968y1qzeweG10qPz&#10;ypE0uwhuWxnIHPFeTSr1HJ88bWatLZNGmJhCKi4y0tqux8+pY3U04Q2sjlnKhOeD0z+FfWP7PHhW&#10;0svGLalfwqbfS9Jurj5yAvnCLYgGfduK8l1ibW45jp9kC0lyVjLqmCWc/dT8etfbnhH9nvSPAHh7&#10;U7/xXc3N/qE9oBJY2zkrAsgyFcjvnr6VjnOaUqWH5ZVLSqe7FLVu505Lg5VavMoXjD3pSeiVtj40&#10;1HFgEkhmQyTpglTlgrHJJ9/pXHW9lqzTRtDJuUy4ePkDY3Vj7V1Ov3ttqGsaXDpWltbQxMySkksG&#10;XPT8K6bUpJNNt79orYLD/qkYDlieo/CvVw1RRhBNq7S0e5xVVeU9dn0Of1eOKB4Gt5FFsEKJnsO9&#10;clPfiNXZGGFbAJ/wrvfCHh2fVre7kkuIEhRGUGU4bdjI4ry20kYySCTaY0JB7ZOeoNepQqRtLVXW&#10;5yTq2SNrQVvtTnaNZdsQI3PjAAPv7169a3mgxxXlq0CGSRMRMxySy9/oa8tufE6WiLDFGSipjaBg&#10;txySe9eJ6lrd1cTOVdgMngU+T2nXlRk8UoW6s9u03xHIsm+zuTbsDlSvBz159RX1V4T/AGg9RuLR&#10;dP1Q/vWjwkgGNzAdCPevzx0bUJoCGYZwcjd6ivTvDuqR3U6Xl4svlW5/eNGCSSQQB7V5uZ5bQrRT&#10;nBS5dn1uaYbOsRh3+7quKe66M7DW9J03xLLfaheWzKTcPl4uGxjPIPXpXzlqNhHDcypBNuRWO09D&#10;jtXvJudQ1oPPaW4tLNJQu9zgyZ7E+wrzTxzoqRXjS2gLKe46HHcV6OX11F8kpdNFfax5+Iqqcr6X&#10;b1fczfBlgZ9SWNj99GX8xXS+J9ItrWXbEyYIOQpzg59qwPAV29vqaylimxGyxGQOD1rnp9RlaWQ/&#10;N8zZzXqqonLSStYwckkdfoMawRGRgQWbt2Aqe41JtzlZArng984qsrultCNw4Hp1zXY6V8LPEGqQ&#10;faY7YeTjdksOBUVsVTpxvKokvNjVRJboveEraIW0l5cc4+ZVI+6Fzzz1zT9Z8c287bJGLwnpkA9P&#10;UV9iaT4M8MP4MOktbkXvkFXlAGQW5BBPpXxH49+B3jDw8n2+40yX7G4LxzkYVwPT1rw8DneHxFSp&#10;GUuWSlaKbtdd0djclCLWqauzj4tPgFzvt+QzDCnvur0qwumSEtH+5dAV4PJ456dq80+H9t/aet6d&#10;bSMVR5Rkj0HWtfxLq6wXuoRQOTHE8iKf7wOQK9ecoyly36XIp1lFNnAeItR+2300oAAzgY6cVh0v&#10;WkqG7nO2222amkTeVdwn1YDPpmvfLbVLVm8iRiyCJtp6EkdM188KrRGJz3+YV2H9reUA8bASMDk9&#10;Rg+nvVSpqcUm9VsVCq4p+Z0769YpKJDaI2Omen1NfQXwu0+PxDG/mObO0QhVkWPeXJ6hR7V89fDP&#10;4c6h4x1mOCFGMIYNKR6DkgV+o/w++GVrp1lARCU8oeWiDkY69v1r4/ifOYYaCo023Wa0trY9jh7J&#10;swzvGvB4Ciqlfkc+W6VkvU88tP2avDV40cg8YXEe8DaPsnT1ON36V7np37IXwiNnevN8WdTSRLfc&#10;kaWKKDKozjlWyD6D863j4RJ3CJXAzkqT/Wqx8HyR7CGk3A8NnBA/GvzKeZ51OUf9pqpJ3ty7/dY+&#10;ul4T8a09sqb72cX+p+euk/Cee91WVtVQPBbyOIuMCVSeGx2FdfP8J/C/yk6egbG7by3GfrX134n0&#10;BoFaOJYg5UEBjwxHA57V8ca940YyOTbiCQZVlPKg7sZ49q+gwmdYvFyf7xx5fdsnY+OxUJYPEVsP&#10;iKCjVpycZxe6kt0Lrfg5oNIlXStFd5AfKjEYLAsf/rd6+H/EOjalYXci3dpNC+7H7xGTkfUV+jPh&#10;D4j6tJp9jp2nNEl294rJJu5OSAAfbiqHjXxx498CyrL4p07TtesLt3/cTqrkAdcNgEV9Nl2Y16Tc&#10;XTUnJ7OVpP0OXGyg+RpWVumx+bhtXCF8jA6/jV5V/wBEVVByzjcfXHavUbjRtJ8S391c2sS6ZFI7&#10;SCEkskak8Kv0rWuvhbHDpsl3aaitz5bqGQrtx696+qjmNCEoxm3GTto+lzzZTS3Z4u1jJLNFbwxl&#10;pGIUKOpJ7VRubWa3lkiljZHQlXVhggjsa6KykuLfVre4hXMiTq6jrkqcivX/AIhJYMPEepyQDzbs&#10;26QqeqOQGkP4YratilCpTi18S0a9Q50reZ87Yrf8NKPtqkruCgnFYRGBXR+GWC3Dtnnbj862krJ+&#10;hrB6r1PXIp/NZVyVK45I5qtJOFiLZ3Hoe3Q1zpuAxUZbKn7x45qWS4kJAyO46dc15/Ie5Gqmi9fz&#10;LGkhVssoyPbI5ryeyOWcknk17N/wieuahZb4bNiJAyoSQNzDgjnvWFrHwn8QaHZrd3FmXh48woCf&#10;KPo/pWmGxVGE1F1Ypt2tc8zGV4SlFKS0PMLo7nYgdKgVS2OK+1PDHgn4ca9oo1zY8V1p0AN1p/mb&#10;VuCBgMM9PeuC+JH/AAjN/wCFrJtL8PrY3UVwzO6MXEiN2yeuKunmUJ1VFU5p83K76WZyNWXqfOYi&#10;BVgWBP8AhVZoT25+lPEEnoePSr8jKFx7cmvVcVLdGd7dSxoUyJcIkg4LcnuK9avfhgl7ILhbzZ5i&#10;btoT/wCvXkNvdxo6gxjOMZ+texaH8RLm1jWKeEXCjhC/UcY6ivOx/toxi6Tu1uNPTYqv8HZxHlb4&#10;Fiu5flwPoea5HRrGbT9TWGeMpIHxtx94H/GvcIPiKkcRVot2QPlBwFxXrHgnRk8TXGnSz6ZGZS+Y&#10;VA+Yj1JPT8a8CvnlbCxk68Lx2VtwwqnWxFKlTpuU6klGMVq227JHno+GviPV5HmtLQMgRRlmUY+l&#10;NX4L+L1ABslwDwPNUE49etfeqfD+aFIki3LtALHaBk45Hykjj3q+ngK+MRVJmGRxkbiQeoznpXzE&#10;uLsSpNRoq19E4u5+ix8K+M5uT/sWen96K/No/PvxR4C8S6bpJhurQKsi5/dnfwOmeK5PQNIazRD5&#10;4DcZyOhYcDFfq1D4NR7D7LegSxlGBJySABnqK/NX45fDHU/CGpQXcMjyabcuDHOM5QtyFYj9DXp5&#10;PxIsTWdCrH2dRq8dLKR8/nfDmaZLVpU8wwroznHmjFtO6vbpcsWsY+0RBsLIQSJFzyPcdvpXlXjW&#10;7Z9TKmVWMLsu5eeM8Zz1NbtlqzRXGxmyEBw/ZgecmvKdXvzLeXTnozsVJ4+XPBFfTYVP2jv0R4lS&#10;rdWEv5QIgCOSOw9ea5lXQYwTyOcVp36yx2iynIV2Krnvjn+tcxE2D15PWvYjJWOds2nlztO4k/y7&#10;VCApbcOx/OkjAdlXfjJA3fpRNE0UrqxG5eDznODWisK56hp96EtM7icAZC9evT2rMvtUCFipOCcZ&#10;yc8/XuKydMnklCqmN7EKvoT2zXqWhfCjVrmSG5v7KRLLd80g6M3XGegzXn4nEUqF5VJqP6m6q2Rw&#10;ekxz3EqyPuZRxgHp713M/jCw0wqqRLIdo37z1Nez+Kvhvp/2BZNHURSrgNDnO4YyCGHXmvmzxt8P&#10;dXshaS39s1pI+AwlG373Q4PrXn4bM8NinbnSeyi3qVh8fCUbRl73Znp+gfEqyni1BLqzUgw7IlH8&#10;LHoRXqmgaXpmo6FKbvUvs3kAPHwSZXzjHtXx5pGnTw3uySMqw5Hv7j2r6b8PWepanp8OlQeQEluT&#10;M1wwy0JiQnGR0U+lY4+MINWla7Tbv2Pcy/EuTSa2Vkjm5bKa4try4jjVraJispdsgHOMgnrXFlNJ&#10;jiuZbbczq2ARyMjuw9K++/2Y9R8FeDbXxFZ+MNMGrLqtlGlvaLF5oIDkuRjkE8EGvn79p/wZp6+K&#10;Lu/8N+HxpulXUcbW0SHCj5cMD+NcdDM6cq0qbaSvo77jxEUo8/Mt7NdrnhPw/upbbxbbMFZXmkKY&#10;HYOvGPbNewfCTxR4X8MePLO41qSdrW2kkmkeFd7Tzc7UIPSMVxnw38G3xuLq6N5apcRSxogeQZUr&#10;yfzHGa9j8UfsyXb6A3i2fxFDH51+sbWwG5kikcIGDDqeelbVsVRVSSlO14pHJQ5780FdqVz64+Bf&#10;jX4Z6v418XaudDglmkjVbCOQcqW4LAnoSetbHwd8GJ4T8X+JNa1l47+KPzF+wQqXWDJ3/MO4Havg&#10;345/D1fAevaPbeH7+4ImtI5mlycg544FewfBP44S6Z/ZN3cSTnUpL4w3jSAsZ4z91hn0rn5kqalG&#10;V4vy1PWoYqLqShONpLW6eh9Y/AbxJZeK/Ht5JpzG2gilkljWKDbDCH6MV6E56mvgn4x67rV/8VPG&#10;8mqXkN3cI72xnhXakixDC4UdBjtX1HpvxQn+HHi3UH0mRb/T9XSS4niRFje3JbLAkdMZ44r8/Pil&#10;4rt28Ta9f6fDcpBdT7oXlUqTv5OT04qqSjJtRW6RnmeJXskr6qSR97fsE/EEeGLzxDqCW6yNNam0&#10;kAIXyQT8jZPXJPIr7x+A3w80K6utf1jxHcQXYknRGtpFWS2j5yJCWHBya/O/9h3wXB4q8Q6rp8ep&#10;pGyWPn7CgdZTnAwD3HBFfbnhfSNR07wr408Lf2bPcNNqNxDbyZ+fzV27Gk29BnBFRVdql2r2/Ox6&#10;eCcZ4ZRU+WTUVJre1z5W/ai8Na9oPxy8Ty+FdPj0F7bRUv4ZIpRAl3FGnzyR4wCTzx7V45+0B+zN&#10;4m0/4eeG/iXrPjSPWptZliSaMks0JkUsi7ifmxgg4713X/BQC5+IsviHwbJ4g0xbOGPSBZQSQyB/&#10;OK/6zey4xy3I9K9g/ZFXTPiV4a1f4deOrqE6RpkUdxYoJRGyMcgkP/sE5r06U+SEJ9NttdzObk4p&#10;OV7LV6yTVuh8ffCvXPiR410jU9J0rU1tlghjkac/IP3P+rRSMkN6AV4t8Wda8VXvl6V4iFvHeWLs&#10;zluJ2dv4nY5JP1rE8Z6nceAPGXiDTPDWvTS21rfSwRzo2BKsbkA+496818TeKtW17UWvr2YM8r8v&#10;gAlvU16VGKupJR5WrrTU562JiouL5nJOz7M/UL4P+M/hr4U8GeFNZsL4nxY9xDC7zy5AVjtYMDxt&#10;Hatn416H4g8R6r4juLe2vJby5ureGGeFAI8zAAJu7A18HfD7wha63pckz24vL+DUYSYUO0vb8bgu&#10;O+e9fpLqmq+LfDU+nTTMLETy2y6dEnzwy78DZcSHoUHNedXhyVLp3d+p6WFqOUHdJaaHiun/ALP+&#10;u+ANN8QWtx4pXSdTmEbPZRiOZXXqAXznnPatLU9Zt4Ljwba32i+ZqcSSZu4EMSahDImNrdjsPevu&#10;XxF4UK+LbPxVeTWP7m0EUDXX7tbrHzSEepGSATWz448HaP8AE+30DRI762srC3vGuU1O3ChgQv8A&#10;qo37BicHHWsHUcm3L8h+2UFC0dLXk03ZW30Pwp13wpqB8UT2UdmVuLm4KW8IyuS3QKT1Havu3wZ8&#10;N18P/B/xbf8AiLw6LfUdHdEtL9GAeOQP8pGOoJ4NereLf2PNQi8LDU7C48+/0PULhpZLhss9sGO1&#10;xjoQDur3/wDZ4Ojan4M1rw7rJtPEUMCG2dmbHmLuyjOP7y55PqKqrX5owS+YR5YxnOL5rSSdn3fy&#10;PxQ+K3xr8ReMptPm1XVpbmG2iaOFWGNjEcjA7Gvn+9nupJg07bN6gYA5C+1frj8aIPhpbfCfWfCu&#10;oaTZab4t8NTqttHEu2aXe+c7h95WU5OT1r8uv7LMcyC7MYZuVI4Vs+pr0cJUU4K0OWxwYqlLmtzd&#10;T174FfFay8K6R41065ilZ9WszFG6fLuxxhj6Vn+NfjZ4i13wro3h+dgtnZEJHGi8sF6c14pqNijT&#10;x+U2xuhXOVP41MbqO1tEVUuBNv3FicKMeg9a2VOPNe2t7mKnJJxeiXU/Un9h74Z2WnaHeeP7KO41&#10;DV7Od4rexDDZHCPvM+ep9+wrgv2rfiH4ttvGc+oPqctubhYzFHE5cRRP2Ge5NeZfsn+IvHmq6/N4&#10;W8Pa5FYJqsbG5klPyKoHVf8AaPSvvL4n/sk+HdWe1uNQ8XXB1Owjih2Lh0unjPACntXDP3KzlJ3V&#10;jrpyio6NKTtbvb5HgvjyLTfD2hfDbxpb6AwH21ZdTaENumCjIMoJxknpX3BpX7RHgTxxc6NHdq+n&#10;3OrWUgjlnAG7dwF+Yc+1cL8WvhPdXHw/uUtNbtpdLSwRpi4EawNE4PbOcLkGvgnxr8QrPxlNpcxu&#10;rWwt9CRLaK1XKOU6CWMgE4Oc1jGHOkrPR+vodaUKuqltdJp2afU+vPHFle3Wv+E/Dvg6yj1i8aKY&#10;PKCv+iqrbWZ1OBke9cN8Xv2N72XxD4Z03/hYi3l1fXkaajpsuIhb8Z3oqdV/DNdZ+z78bvDXhewM&#10;urzrY6lZ3Cw290F3C5t3x8zN3Prmu71O+s7j4zaX4qmWe70q8kEQvVUhfMKAfKR/CPX1rBOVN22t&#10;1NpynNtauKi35t9jjv2yPhve/Djwd4Z8K6FZzlNXcQySwyM0Exj5ZHB6Hv8ASvz1+Kn7PF74MtND&#10;vIdUW5tLuEvcvGoMVvIDgorAncf5V+nPxE/4S7xF8b4tAt5G1Tw+tj9rs4Z8mONmTbIgYfxA9M18&#10;p+HtYvtf8TX3w/v/AA80Gn6bqv2lLJwfMVUJ3R88sD1HrW1GtKmnZaLV9bkUo89OHPJObW+3meP/&#10;AAe+AN/8T9K1e80/X5Z9Y0fYyWMse5HtVGfkf+8Owq9+1H8MdB0a10XWtBmnmiuYES7llAVBchcE&#10;Kg9Oh96/XP4eWOm/DtfFsMmnDwzpF/Gv2e+hhMjB2TbgkA7SvUe9fBnxl0D4YD4VaZAfE1xfapFq&#10;rYeN8/aIySGIQ9gMGnSxTlVjrpd6GDSaqK11pZrXdfoebfshQG9SPTNV8P8A2i2u4XeC4b5o9yHn&#10;zPT2FW/C9tpNr8fLbQ9Ssbq9sVuoxBAyl0Z+oJU/wV5V8O/iNq/gPX4dHsmjudOuZl8oSOA4Vueo&#10;4GTXbfHG98daT4htvGNnoN1pmpIFk89WDqsYG1WVe+a7HB+0d7e8tNQ5vcWrslZn3N+2T4L8J+G7&#10;zRNR1jQrO6h1W6ht7SK2PkeTtI371Hb3rmv2p/jr4Y8NeC9MsdBayvoJ7VrSewGHiiBXAzjuK8t/&#10;4aE8F/EvwM8Hiyxkhv8ATo981wwYusg6NH/vd1r5r+HOjaD4xv8AX49WnlttNispZ4piu1JTFhVz&#10;nHzLnvWMaS1clJKLu1/kTSi3ClzSu1dJ9/Oxc/Zo8ezaX4sjmjS6vpJrRIi0UTSPboW6AKMfia+y&#10;PEOoeJ/Bvjnw/pN1qJj0DV5ZNVtmkH70zLwYti9Sx4xXlH7OvhOXwPrPjW/8N602paXDpcf2meDC&#10;7JnUkLlupUZ5HrX0PL4i1fxLBZWN5aQXWsaLbLfafcK6NL5cgyeegrLFTi6jaTeh1QU7LSNk9XfV&#10;Hzyvgjwd8OvC+v8Ajnxt4PGqf8JHdzrZW2NjWzFiR977p7+tflJq5e+v55IrZ0iaRmWP73lqTkDJ&#10;HYV+z37SP7Wnh/UfhU3hG88M3P2rVIl2S3UeFhkVwfNVjjJ9CK+SPjj+zp4f8CeCfD/iHTPGkWoX&#10;N2kYntFCllDLkvuB6DoOK2wlblcedybm7R7aHFiKM6nNePIova97mp8Ade8E6/8AD/XPCi+F7S38&#10;URx+dpuoSn940oOQEPXd6CtrWo7PxFfJ4a17Tbq08RWux4Ptb7kDAZYYHUEdK5r9kb4O2XxH8UxT&#10;6ZrcumTaSUllm2q5YnkFQ3HYivEP2gZ/FHh74keIft+vrqV/a3ODeIQN6/wjjpxxW3s1OrJKTTSv&#10;6MSqqEV9ra/XT+kfq18P9a1XUdS0WP8A0HS3vE8k20ZCqyWw279owMnrjrXW/E/4mfETwB4hsIbj&#10;VHTRrldsNzFCihpCceWxHU+9flx8HPHPiTxZ8RPDiwwm42gkJIwGxVX5sH2zX6Q/tLaZq1rZ+EAd&#10;Ui1I2LNd3OmH5XSMLw4/vBTWE6LpuzerV9HsEpRnUp6Raelmr7dT3LxZq3iPw7pVrqen6pa3N1qc&#10;fkrCcbmZxnJ9vWvlj49/F/w7r3ww1vSBhtU0WSIsqgbVf+IqT1HPNfN3xV/a2s/Et54M07RrdrOW&#10;OZY7m4mG0xq5CkgdsCvqbxn+yI2qeEfENxo1/Hqt5ebDbsSF3EgHO4dfSo9i4Si5K17aG1GVKCXN&#10;JJqW+3otDwqL9vCex+HsPhSTTXDyWIhS8jk+aE4/hGDxUX7PNl458MeIk8Ua1o19caA9r9puVuic&#10;uh+7MI26gfyr7J+H37PH/CKfB/UdDk+HlpqOuS6e0n2gGNnFxtyfmfn5SPlArwH4zeMPE3j74d+C&#10;9O8PzT/bxLHpt8pIUq+3a4bHRPUVMlBu0YKKbs2+x0UKkKntORXXM+az8t9D6U+OsP8Aws/SdJg8&#10;PahaSKzpcsIZQuYsfdbHX6V+HHxQ8OzweK7zTCiypFcFPKTCkY7D3r9SP2Yvgd4y+FXiad7yx/tM&#10;7EeHY/yCP+NVU87vQVc8YzeAfi/8WLPVLfQI9NstAhc37uBazXVwrZCtuHO3HfFKlL2U6lpXXoCh&#10;7kKcY3io3umn12Z+XV/8ItetoYLx/D2rCFsgv9kmaMgjpvx2r0H4B+KLxTrGj3F6DALdxbRyyFVD&#10;nr19u1frz44/aM8SeGLqx1nTdCZtGMQtZTqCE24YZAZCvynd3I7V+Ymr+FvDOs2fxK8UX99ALqe4&#10;d7NYR5SrLIw5RR/Cc1qq6mmmtLqzQU6c/i5FHyvf7y/+yr4u1Pwf4t8QSRadLqcd3CbeWZSvl26b&#10;up3Ag46Yr2r4oftIeNL/AFjT9C8J6qyy2tuxuvLTa3lDqp7Y+mK+KPAHj4WmkvoxjltZUn+1NLIp&#10;XdjnnOCQa+1PDXwg8THT38e2VjaBb+NLVnEmJPKmYIWVOmee5qqrSk5NdNOzJpxptRel72u/yRo+&#10;F/2rbG50u9sDbXaakFWK3SEtM80hOCB6ZNczqP7LfjPxt4ksoNbtv+EX0u7zI63Uu6SRiM7yvdj2&#10;r741OSz+FOgaRZ2nhW0KWdl573LqnmB+u5W5OSawfHPxm8MeKfBVvrmo27RX6yxQwF3AeGTOdyjP&#10;IB7VkpqOsN/M5/bVJNctJcknrJWfo7djwS3+F/gTQfA97ZabfXE2pWFy2lKt2DETPIdwcDvnqMV5&#10;3rv7E/jO90HVfEV74ku5vEVsI2NsMSK9s393PPAr1zwjpngm+S98X+LvEGo3VxYXLSQoiCJQVwUY&#10;Iv3se9ezfCz44R+J/El7rlvFfKhtAkYu1Mcdyq9DGfu49qhSa1vvuzonOqlJRV+VX107aI8s8BfA&#10;/TPDHw58US2E1zrOrahFC6KiBZoXTjaOnyjvXwz8WrG/nlmsbqOX+0dJskT7NbKdkn8TkkdSB1r9&#10;ZdWh8TX+teGtTikh8OpfSMjyFlZGKncFYD+8K8Y8deAta0X4j+JfGcmnpPplu6q7xJ8geaMK8sef&#10;vLz8wFc6lyyc7Xa/E6cPVUnyOa97VK+z2t2L37LHgv4aeKfhjotzr+l2EWy5JgnaYQypIvAbGQc5&#10;/OuS/ad+F3i2wvvD+ma3rEuveGr1ybLUGbbJbMg3LA+3g4H3W718EfEr4e6z4P8AGthY3d5ZG1nu&#10;0vmks3YxrFI24hgcYx3r7R/az+POj634f8F+H/DfiBI4omjuJXjVmCOowAx6Ad+Kfs7Ti1rfVPtq&#10;YyjUVTmU24t6xaulp07XPzK8K/Y7TxLf2lveyDdLcQlU4dFUnnPGRXu3hnxleWnh670q4v1kdrYw&#10;xKzDfLubgYBznNed+HvgZDrur61MNZuPtakyD7HHkuX7Lk9D3ry7Sfhp4hj8X2VkQ0Mqylo1uX8v&#10;Ow5xn1xzXqN06jfvapJs5n7SFr095WWvQ6fQvFOraA3kXd5La3ttcqfJfIkPPIRuwxX6QeD/AIia&#10;j428JXumwWc00WsQyW4M3AXYOeR0Ffnz8UNY0XWNQ1RtU017XUo5IrdJMl1JQYJDDrmvqX4Na94n&#10;i07w/pdnBHKqy5maAgzRwseDgdOKirBOMZWsxwv7ydmvPyPSvgj8BvFXiXwzrdpJ4wvrWDT7hobO&#10;zVyIfNQ8gn0FYGjfs0eKrb4l2SN4ma11COL7TFePnYUjPzKxB5Hpmvp/RviDa+C7z+z45HlsbmVp&#10;PPIywlftIO2TxWF8EfivD4i8ceMGu4FFsLVbWGSUdWQndtB7cisXKV5W67k+0qxVR2XLa8e9zYXx&#10;B4q8HQizstOtZdQubkyQXxkLRzSk8789FNeQ+FNR+LWkeJ7rXNet7JYrjVlS6tQ3yqrfekRhwVxz&#10;X6J6H4Y0N3jtIJ1E72XyWzgMME/pmvy2+L/7RV5oL+MrGx09I20zVxbpFcgyKcfK+0ntXO6M+Wys&#10;77eRrhcXTqzl+7s0vevpdG98Qtb8feJ/iQ1h8NdYu7i2050uZkbYba2uJW/g3dVPoa+Zf2jPjX8S&#10;fFmvx6D4xUJf6JMybbcLGC3947SQT6VB8FviH4q0FvFfifTdQnhnklHmKkYaCXdyFGejDtXjfxV1&#10;XV9T1z+2dU067s31DE6zzKT9qz/Hn+I/yrehSUZ2aWn5nTOOsXZWto3qz70+Bf7Q0uu6XJBq1jby&#10;3sc0Vu5HLTpFwpOOhFed/Gj4b+Ko9d1vWE8LvYaNKyFzL8kbN/z0CdfxFdx+xN8T/hBp1udF1PQn&#10;bVLiczf2o0RdkCc/Nt+7X2V+1J468L+MPCVrDoGtRX0zu0RhRTllQjkDjv2qFP2VWTSSWis/My9p&#10;J1IwVKVne891seTfBD4E20Wh6LN4ga7OrW8gurV/tHmxRRvzGHU5Gw56Gsj4geMLXXvEWnfDGFru&#10;1vI70Xl9dCUrDNEDudSoxww/CvgzxB+0H8QPBs+paNcR3cE1zEE/f/e8kHgKO2O1feXwu8Mw+Lk0&#10;ea3vY7i81KNEu7sKN8USrgrnqGrqnFpJvW+1jmaTlOUqnw62a2Ov+NUF/o+lXGk6B4tOiW8yLGqE&#10;mUOnQ7O64714L+z18FvD/hSPVPHFx4y+3XdncNGiwqJAUfhi46hjmvb/ABJ8FfCttreq28Xim4sb&#10;PTrVobs38wmB3gNvQnpgGvjD4FeEvEmr+Obvw5oGu2cdnFO0/mXgKwX0YfCvGo5PFKmvcqJSsNOL&#10;pxfM1s27dD7v+M+habY/DXW9U0zxtrUsl0yyRQW8wdZN5y0RRf4T+deIal+11pek+B9Ni8K6n9g1&#10;CyESz2ckTFyg+/tzwTmvQPA/hXxRpfxi8SaTf6MskNpax3UcmnsWgtnccFFfAJbuO1O179m34ceI&#10;71tf1u5uLC7nuJJZIY3CLcxR/eRwowrHGcisIqEWlJPvoVCUFFJy51pLVd9tEY37N37QOmakdcub&#10;y8mub/Vb0rFlBvYMmwZB7L6A15jrnwTv/Hfi7V9D1rxRHptzp1m0lnqc0eyG4DsSIGJI5HbPNfTf&#10;w6+AXwqsHsNWupri2tzcK2kAObdsHoCOrlfXvXjnxwKeFviw2m+JfFATS77TvM09rSLc7gnAWZcH&#10;LA9x1qHe6lBd7dzanWpSq1I6pyjq7du3ofC3i3w74esvD0Oii5WfWbS+Z7n7P+8iLI2N5Pqa+kPE&#10;emXOs/DzWo1mnt9T06wS+eS4/d/aEPGIgeWGD26V5XZ+L/Dtt44upTYYtJoDDJMkBjkVkPyuyt0r&#10;7n+LXgDTvjD4ZsNQ0XVS174Z0vyTboAPtTSgHyyByc1c6jbhf/Fc1mlC9nu+V+Xb7zx/w38W54Pg&#10;/LoVvothbsump5U9t88ju/BLk87j1Jyan/Zf8UWvwxayi1F5NRub+5B8jblUkm4BB549RXwbdX/j&#10;jw4+qeHL/RZrBvMiS43oVeCNznt2xX2DBoWk+GdJvDYx3d4n2dZlkQmaWOTGQVHpmrs0t93p8jGN&#10;KnUjKPK0mnzdNz9PHktoLPxZZLpWnRzX0p85IVG1zMOhz1Pr7182aT4E+G1xbeKNO1Dw3otvqxk+&#10;zQGQjcykcNEeqtz2r5l0fWfE1r4P0Dxc99dTLcXQE0DMWlDK21nZf4VHYmur1D9jC08a63d+Jpvi&#10;KtvYXBW5eN1zIZOpTOQAPfNCirvmlaye2pzeyjRg/wB67NrVX3X3mHafsTeMdXvvEMXh37ElrblW&#10;82/cmW5ZBnhlz9K9n8P/ALK16bzwJqGs+JTaTXnnJMiE5j28CL5v4TivftattLttN0vSNM8SyWUh&#10;SKB4oW/eSxYxv2sePZua5m08DmG8jGsavJc2WlgvZIFbz5GHOGI6/wBazlN6IuNebUn7RRXRcr5n&#10;b103IP2ifC3gHSPh94h8Mxi303VmVXtblDsdjuBLBhkjjqBXhvwk+G/wT8SaNrl1o+jTw32g26uN&#10;RuLhi7yquWKpnackc19Y6p8GvBvi7wjrN7f2Ys7+eNpYZb5zm2ZRkBQx4B9K/KL4eW/iSTxBrMNv&#10;qFpGJgsKQREKj7TtLSAD7vfPWhQvGVnbS/k+hWFn7SLXPNyjK0pS7rt5G1pvirV/AHia81qxW3gk&#10;vI1JLrv8xX4BUHvxniuut/izrFtdXmtQ6/Pp+qqryz3KrlDkZAYHgg113jr9mnxfb+JLJbnV4Z2s&#10;rNLxJiMwuueUVfUDoK6/9ob4Q6hrXww1vW9Hg5s7VGvY5IvILBBkkDvgc004txT36mk6kbc2jT2+&#10;Z+S3xF8ca58Q/FFxrmtSi5vpiFcqu0MsY2ggemKoeF9d0tb+7tpNPkDKmy3WP7wY9efetf4R6nJ/&#10;a1pADGAzr5s7Lnaucc5HA5ro5/BGlyeLvEAUyrbqz+TewkmISdcD1U167cY+7aySPK5W1GS6vX7j&#10;6q/Z18aeLp/A/inS7DUZ7ee2J+zsedoPOM1w/hDSLX4gajjxX4kubjUn1MWzqckCFeiq38IJ9K9N&#10;+AnhG08O+FH8Sya9II3SdZ7dyCrAcZGeprxePxd/Y+o22qeHCtzDPNuniZAQozu+9jhvSuHedTl7&#10;6M7EoqMW/mfUw0W68Gy+NNFlI8u8smFpawRggoownCjGT6mvK9I+IXi/TZvDl94murvTdFtlVLiJ&#10;W2yTBTgMAME+nWvp+Xx9e+K/DcOp6NaWVtrFhavIJSN/nQsMMrt1DD0ritL1Hw5PpmiReIZIryFY&#10;jK/nYOHY5KhD2z0Fc6l3V/zN4Xa2162Pdfhh8Pvh94u0tta8M6vOpLmae3jmMfmZbIWVOmTTvj5+&#10;zv4q+Kuh3WvWdtDaz2CE2mntKNtysI53dlJ7ZrxifW9C0S18UarpKz6HdTKAFCZ+1IBiNIoxwCe5&#10;r6Q/Y88TeIfEHhC5u9dN1b+W7I0M4MfmJ13DOOKqlHW6ODGyqU4ualqnomuj3R+Zn7O3xi+JD3b+&#10;BLdJJomaXNoq4lyvBRG7Ae9Ynjn9nTxFpFn4l8V65bzafbwuYjA7BrpS5wjsBwQTxX6H/EX9nbQt&#10;K1S+8d+HvEGowa1K6pp8FvgCSTPMZCjOxh1rw39ub4sTSDQdPngEc8lgranb7sBnToD681r7W9Rc&#10;is3a/wCppBuSTVmtXfZn57eB/iZfeCL20cIJvOuI7lot2I8oeN471+lK/tkeH/B9jYXenWa399ew&#10;srWMDtFHbO/UsB169K/MvU/hB4w0/wAOWPi37AJdLa5KQy43Luc8Aiv1l/Zf+EnhvxV8G5bN9HsL&#10;fWZY5ZTfTwDzllxkYb72Pxq8T7J8st3e2hTfLGXMtLrfpc8b8J3Os3+l+IdYsPEl5DqEUbXD8qy4&#10;b5sY5JAPWr+ufFTxnq/wwmk1X4e3F1Lcym2mvJbZvL8o4G9G7exr3D9lv4M/Dvw/4ejm8WxSHU71&#10;7mN4J3fZtRsAwjvu7Y5rvfGX7QniDwb4S1i31zwlL/ZtwWttMkKZiMZ+VFk9OK4m4Xsl10N3XlJt&#10;Rp3cWk7+6vl3sfmHrPwY0jTdW01bbTWW5vdLM9tah/NEkgHzFmbhcV2/7O37OKeO9Z1vRLu/l8P3&#10;Mdks8W5TtkcnJHJ4HrX1z+zklv8AEPxG+leIPBTR29hpzbL4MVEW/nbGw65FeUeItCvtE8feMU0b&#10;xHIyWOnOttcHDhYx2lHcj2q5VpbN/O503U5zpx92Sje9tNTpfhn49/siw8T6ZqejafLo/h673Xij&#10;BRpIujqf4gcZwa+fPjh8Wh4g0q6S6tbOabVLtZNJ2KFMSN8vQdMj8K4v9me7bxnqOveAJ75BDrFw&#10;s8tyMlpFjbMiJ7t719ceL/8AgnddSeOri70nU4NL8OW0VvJDLdSmWSGROXEansCM46VpGiqc/evd&#10;WaMpYulF+9JJyTPnrwV8MfitomnaZbw6YtlpF3OkF1fwkMJgxwQSMk8Hg193t8V/hj8No/EfhJb2&#10;+Jlt1Bh8l7ol2XDtGvOB7etdcPj34URW8BW2sLqmo30ZsoXii8qKJtuPMJPAI68ZOa/Pz9njzPD3&#10;x7vY/EXii32aas9k1xcHJnc8RAbvvMT+tZq9RycklaN9OpCbqwlzxkkndRvulqn+B9L/AAWtPiDH&#10;8OriaG6mS2N9I8NrPAY2S1B4c7sck9q858T3etDxDavrcy2/hmXYt8toRat1yXwcZ9xzX2h4p8Re&#10;O7PxZJomjW0kv2iNJYZ5YRJDGh+9vHbFeA+Hv2fRffHK8PivxRFrMUMC3Etu64gZ3GDHs6DbXNpd&#10;306anXQxCUJOXJZx5/d+K3merzfBb4YeO5LK30r4k3Uun/Zkc2ZuVuivYHe+WQ+w6V0F/wDDz4We&#10;AtEh0D7feztLdKxczNJJIXPRmHUCvlj4r/B/w98KPiVda/o8M0Wly2DSPFbkvFGxPzLt7D0rzLwf&#10;8WdO8Xy61q97FPptrATDb3CKWCOB8rtnp+NEopxaiuurJw9CpP2U3ipuDjzKNld/NHoHxTuJL9rn&#10;UYbzTFtPCjyNDvQKzluiOR3FeIfDbStZ+J/2PXdSU3M+m3wntdJsR5bTRlgWZnz93jjvXNeH/hzd&#10;+KtA8QQ2Hidrq7ubs/Z7FPmEsZPLuepr6K/Zx8BR/Crw7eeKdS1ST7Rb3T2clpkABTwAgbqc+nNU&#10;nGCfva3ttsjprSnZWXTRd30PtKLxYuu69ottH4EvLd7GBPMMhXC7uq8H5iK+dfi5+z1YReNm1FVu&#10;YdVvJ1vLRHjLRCGHBfLD7p44+tejfHfxpqnwt8OeE/ENm7tDrNyI7kXOGlhM4yGQD+7XDfB+D4r6&#10;lqGsau+oLdWccMyIbzJnkjlGQ8YPah1HyvXW+55uHg4e/GUYwS5bNvV38/M+trb4o+G9IjsTqcdp&#10;bLfxuZ/NUfvFUc5I449K/Nu0+PPjTWPitP4f8Ea/N/YM8jpt34hRGzvIZucL2AroL3w74Y1zX/D2&#10;iXOsGW8sbtfOtJ2zFeM5ztBB+UV+i2t2Phax0a4srHwlBENPw8ktrCiJa4GSytgZx3q4yum2l8Jn&#10;ONLCzilTlN1HrfZWej1Pn3xXpfin4f8Awl1F7nX4Zw983nOpKlbaduFjY87xmvHNEHhjwMfDer22&#10;gX9q2oaVMRqVwwbOSMFic4JFdzeatq3xC8PXME8Fu0j3RhtlmzsMIOBLs9R1Brm/j38OviDonhCx&#10;0mz1TT9VtIrMxsZGEIhA5wS3f0rKO6tfodkPdXLUceeUm2lpfTyML4YaB8P/AIph9S8U6fNYTaVu&#10;8qWMNC10DzvOwZwPatz4i2nh/wCHvwx1TVfDUuYNSkmt7nMpm8xFHOC3IPY/WvlHwD+1R4p8E6j9&#10;nu/CLLcywiC3klyYo0xtLgYIbP5V9ufAL4R/B7Vjb+JrjxIbm6XzJLnTrq4H2ZbhzuZhG3X+Vb+z&#10;knFN2XTXQivUUOed5OKt7qV9fSx8dfAf496BrT6L4bN1a6JpzyhLxCuA8Q6/N1yfWvvvxPpPg/xX&#10;daUdI0mK9tNPmQrfRqkhlMf3QCeCMjmt/Vf2Zvg/8VLWSW/0KzjmaR44JbGQQyxqDwfl6596+V/+&#10;EYtfhzqr/YdcvZ3smltrTRrJmlfCcK88XfPbHApVXFyur6kYet7ZySvGUFs1ZXfdI9e+OnibX9Gs&#10;B9u0yys7WUrbx32Qcq/VVC8Bh618Y+HPipp/wY1LVfs13qF99sjCFLg5iRXO/K9v8a1fiZ8X9R+K&#10;GhQeG4vDepf239qBS2YFIrfY2Sz5xjI9a+XvHGg+M/Ec7eHE8OTvc2Z3SkqQ8mOAE9R6GnTpq/vO&#10;191fodFONqSi4Rvbpdpn2Dpnxq0Lxhey60NKnW+0mxluoryRT5OAM7Svr6V4t8M/Gvh3X9VbVNWk&#10;livGv1uY7a2DKLgFslQB614p8FL/AMQReJrbwPqBvLQXc4inUqd8CZ+YFcc5FftN4U/Z/wBF0/xT&#10;peoXJgih0u0+z6YfKRHdWXBMx7kdqmpTULxSvzbNPoS8bCmk27WT0t26I4bxF8B7/wAUNdeLNJ1C&#10;707KBn0+X5TIiLwRjOOa+F/DnhTW003VdN1vQZp4LvUHaO7kQsyFmwS7nnBr9FfFvx2XwY88Mur2&#10;cl+8/lWtjEyymQ5wAccgV4z8aviR4n8Y+KvA/hP+z20NNT2i5voAJYwCOV6Yz9aypNpWS37+REKt&#10;Xm9+KcOjvsree588aFqljqmuab4bGnFW0ScLayxL8rA8MxIHC1+jy+KPEXhu+0rw9Bc6fd2E8LR3&#10;BKFn/eDoq9D+NYPgT9kbwp4R1ZdQfxXqD3cMLLNOzRpDKhHQgg9Oowa+f/E3xv06DVRoOl6hHPp9&#10;reGOC6th5suTyS0g688UqqfNpe1tdfvM41aeJsopStd6qy12fqjyFvhv4r/4TPxP4U8LWcKpDC8i&#10;X98QIoVuOWWMLwOeg9K8s+HH7Lt38Pvi14ctPHSxy2moW880c8LF4S6DIII9DX2vB8Y/h7Ja+I9O&#10;TxB/Z2osh5n4kkkC4GCe3tXOfs06hYfEbS72S71qXVPE2lTSpb28zDYsC8AqvYGt4VJxhJJKzVn5&#10;hOck+aWijptrfv2PmX9of49aZoJbT9CjuE1OHfA14FZBLbnoNv0pv7Mdr8Sr/wAFzW2g+FnSdNR+&#10;2xXlwBEk7kjjLDkD1r6Z+FcOjWPiXxHd+OdLsoTCxEMV0oaRQc5JPTHpWdr37bXgvRJJrDRoLm+K&#10;M0dv5LbIwAeFHA4rWnNOnyxp32be5FaVRTtGN0krN7a/mdppXws+MNrb38HjfxBZxW95mW3ELCVN&#10;8nUEtgDHpXsuk+Lh8IdEjstJ0qwa1t1BaTzPJ8/IyWPBy1fHXxy/aZ1bxZDpHh/UbUaCos2vDPLI&#10;JfNKrwqFehrhPh43xK+IX/CJ2uqLcW/h8RyRwXxQK03HAbPBrJQldyVkh8ntKUYV1G125RWx3P8A&#10;w1jqOvavqeq6TKtpqAndmVgsgEajGE3Zy3pXzT4+8Ta2dftNd8Q3zF5Ha5jjuFG/5eVC+mad4t/Z&#10;M+IPg3XtKu40hnjudU8q3MUuNu5shpF4ABFfV/xj/ZMM+m2HiDxTrsF1p1sqK8NsdrRO3fd3AroU&#10;qdOSd7q3zVxRqQUYJcqbso+dj5s0X49fE3xVpGoWEepQJZMwa4iZS7Spn/VqV7Yr7L+J2pRXnwT1&#10;qNtMt4idPAVrjA5I4C55yK6T4f8AifwJ8EPCdvqUljCYJSxQoBI8pf7vJHHTJrzLwD498N+PvFPi&#10;PWLhY9RtpUWU6ePmgt416jyzxk92NZVJXknGFl6fqR8Tfu2UXe9/ie2x8G/sWfDCTxf4x1DTYra3&#10;aZLVn8+Ubo4o3IBIHdueK/VKBdC+DXi9LaeGKG51W0SN7yVtxdI+AI17ZrzjTvA9ymsar8QvDNjL&#10;o8F0gtLTT4rYRm88o8Nk8AMe/tXzF4y0b4p+Kfib4RPjaOTS76+vVgsJeGiS0wd/l9s/XmqnP203&#10;JO2gKEm+Vyj7OzTj1uZn7WXiCCfx1FHoDyurwBhHZqVeVjyQ20ZNfaP7HfxovvFfhuy0yx0gwTWd&#10;0sd2u0EFE6lyfUjmvW9T8J6B8PLewjuNHh1PUYgFh1Tyx9oAz0fvj6V8rap8W9H+BvxHk12TR9Rt&#10;dK8QWvmTW6JtD3G7JcbvUdRWcJKUVBRfMuw5NVaTcY3XL7rl1scJ+1n8Xde+HnxnSTTrP7PbTRrt&#10;hj+RHZ1w7AjvQn7GvjDx5JpGoWvjuGRDOLww3MzPBHuO7YFGec9asfE3xtH+0tGNI8O+G/7OgjuW&#10;mXW9RG0RlR/qlYdN1fQP7K/gvxh8NvCfiXT/ABdYRwxWs6ta3e/c8qnrj29K0UvZwTWkk3fvYiTk&#10;qSWnNyxsnq9NDwj45fDvxhLr+mHUxpi3ujxtMscJJMsKYCsoPYnpXO+JPjZZ694Vg8G6nBLb3lzl&#10;2MIyJQASNxPQetenfGzxf4R8b/EC40+O7vTqUVtDDbtEjKTkZ2kYyevPFeL/ABA+Alz4V8S6D4im&#10;0+e40i2h8u8Ly/vPNbjleoWim72Ur6K8f0N1G8KfMld208z0TQPiJYeCND0jS7m28tILXP2lclV7&#10;/rXpejRaN8S4tK1a31hXsLS6SWZVTy2fySDjzM5x7V5D8Z/Etrb+AL25s9IgubCWDyyDjdDu/iz3&#10;ryT9mn4xazb+HTozeEpptMijcx3ECYAZjjLHv7mqVHmhOet0+5nO+0VZtH1R+3rqnhS38DWOp6Ve&#10;rPezzwwRsTueBBydp7ZPWsTwD8fbD4a/Dy5sZSLuf7EpinA3uS65w/fgmvoj4LaXo8+hahFeafZX&#10;13MTJGbhVMccZ42gn07180aRqHhG++Ns1rd+HreQQWhDAH9zI4P3gvQ4qIWcXFrZuTt+RjSsoypt&#10;OXItG+ttTk/hr+1V8TNb1HT0u7Qro8kf2do5kKiRe7I57jNcV+0Voqarbam1lcX9hJJf29nCk85a&#10;O68zkkBieBX1N4r1zTviVf614M8L6Qnn2lu0huZG8uG2bplCvfNeL/Dr9lzxlqWtaenjS8mv7HSG&#10;85IoCCS4OdxYcsOKr3VNSS5Utlq7/ebKrCMXeNm1d6pfeef6F+wB4o0SyXUdR8Q2k0cIE1xbWzsJ&#10;FjHJKk4yfWv0P/Z2+Jx8caSbSC3hk0fSWMKNMQZpHi5AMY6gDvXhP7Wn7UOk+FdBl0bTRJcXd5B5&#10;aTFGTyEPBBJAy1fnz8HIfjZ4KeLxV4e0K/ktrk+WJBGZIJi3+yO/vW6UqsXUlJdo30TOXllOjJSh&#10;Z3uu67H776z400zTfCOp3d9YxGK4Zo5AiAYTkfMtfnxoOtQavpfiGW/06OTRbKR2tYpDl5gfQ+3Y&#10;VhfGL42waz8JVOoX32PxNFOons4n8vkt84ZPYV+fnw51/XfEfiu20SXU3WykYsQJCqpkfeb29awV&#10;J1IylorFYWiqKmtbyl/wx+gnxt8PaFBH4Gm0HSbeFoJory7hQAI0aDJWQdC1dF4d/ai0TxXpHjC1&#10;0Xw/JYXFkrGS4SMbkbBHGOvSvk25+KEnhi4l0eWykv3tX2GUjcp3HjDdxXA6R4M8R2vjeCyivjpu&#10;na/KZbho2yCnUggdeTThRUoPmduqZu1H3N5Weur3P0V/Zn8HS3HhK9ub2+d5795ZopVYecA33d2O&#10;hr4k1j4A+M7bxBqM2pa5Db/amkeCWYmdsg5C7eoY1b1Kb4oeB/Fn9leFtSuLm2kcLA8kf7tQ46kE&#10;dB7Zr2X4Ox+MvBPj83fi6b+131CBmt2jBkhhkYjOQeAaF7jclKKuvwE+a8nZvsttkfEHiH4l3yas&#10;liNIjJZFtJoZELCRz8pIU8g+wr6U/wCGNPBmjWMMvifxXNFqV0FltbeFR5KgjcFbgn27V9RfEO48&#10;ER61rVyPD1u99aQ/aHfYBIhIyDXj/wAGPh7pvxUn1PUP+Ew1VmKkGIONsAYn5Oc446Vr7eTS5E42&#10;3a6kyso883Zb2a1KXgX9kTw98UVu5J9aGmm1ZYIFgIw+wfeZOgBx2qj8Mfh9ofhzxfrloYo7a+0m&#10;bEEryYjYRjOX3HkNX374U/Zz8NaD4M1Gy8PXskGpoHmOoSuWmSQA/ePQ/SvxVn8F61q2t30mp+Jh&#10;As08iy3DglnaM4OAepNYNylKUXU0SJw2IjUc5RjfW1rWsfsz4P8AEOk3zaNquoa7pd5bSqyf2XKU&#10;MYlzywznketfJHxB+IOo+CvFvivUdGii08y3QlMSgS2uxVwOmOteTfs8/DBPtP2nTfFlpLFbvIbh&#10;riPzGcp04f7or2/w78FLP4meG/FU1j4oktdTSSYMAoe3YJ0Cg/zzWMUozV3obvlUZyb3VrdFc+Xv&#10;DfjvRvFvxAsNT8XafFZ6XchnKxqwhlmyAH2E85r7DvfCUN94y0SfwvHYaZbC3khNwyY3x4zkKO5x&#10;ivzNPgDxJFp0kGs3zWk1rchLaOddoGDjcG9PSvre6+AXxg8CaBpviy51OHWNPjeGRIbN2dwkncAd&#10;vXFdVWMdLSSRz3eiejastt/Q7jxJ+1Bd/DjS/EfhuaMNLG7x200IO1y4+8xPfNZ/7MXhvw948ivN&#10;W1zWJr6eRmQ2HmFYFJHG4jqxr5B+Kvi+48Rajqdrc2psBcL5hN2uxjx0Uetcj8E/jpqvw7F3DZ2Q&#10;uCZi0eV3IWHGcdzWsaLVPRe9p16ETlaUkna/Vaan7k/CD4PWnw2stVnbUHW3vbkzJZiQeXCf7qk9&#10;RX54/thReL/C/wASrfxIT9qtr6zYWgj+bagGChx371y3hHxb8V/jt4q02w1bUbvSNIRy8k6IYxGn&#10;X5AfvE17144/Z78f674/0fw6PFiy6VY20c0F7MF89UYbWUgHknHIpRhyyXM0/J6mFOLU3KU/ea7W&#10;0Rq/sofHbxhb2dvPqkg1C2vj5UOnyx5kC9Dhjjge9Q6P408bar458c+GfC+iT2dizNNNBdHalvuG&#10;flHGA3apLL4b6F4N+IFnoOreOpENzE7KkYEaRuPu4bsSe1fTPwt+CuuaAviHUJPEvmvdMXluJgGl&#10;liX7pJ+nSuNxblN201suxvOpShHmurySu317H5W+GfEOoL8RL/Qtd8TNokDSsl3IQHLuDgKue3oa&#10;9e/aM1f4g/BzR9E0axuLiTw/czGWC+U83CsdxRxzg89O9fYUXwt+CnjiTWraCzXV9VETTSXURzNB&#10;cfwgY968X8UT+PvAug6XD8RtD+2wQXkZsbtwklskY4CyH5trfUfjXQpr92/ZprRNdGXz8z5VO2v2&#10;tzzH4OftBXfifx/pIhkjsvKsygacAZOBlV9Ca+pvBWl6FJ411DxFqyRvdm4W3hkRgqwJ3dj3LV8g&#10;eKvC3gq+8VpqXh++tkuLiIMxT5rdHPJAwO3tWH8Q49VS40qwudYa60+QZnkslKOsme4Hp79qmSi5&#10;rlVtNmauDcZcz1atdHvX7cGvWGpeKfBenXS2ctjHcpPNIiASlAfuMw/hOK+n9W8feHNB8EPaXl7b&#10;6ZYT2uyCOMBWKsuMKB3r8lvHGmTyeJ9F0JtV86K+miiiu5nGYkzzuPXjNelftAfDu8h+waNpetPr&#10;EUcQ2bW80RlR93cOtRN6U483xXv8yY4ZOKjq+Rq3qj6nTQfgoPhJqGmzakbi8EEj20jfvJ/tD5Kj&#10;5RgD29K86+Cf7E3iaFdE8R6f8QIcuiSPaTRMcIfmCgdz65rhv2ddfbwr9hstS0e3mt7uT9/LKA72&#10;rDpu9BX2zq3ii/1PVIrrwzq8S2lrABJ+7KKxHYHGOKam4OdndPSwp0p391tO91KWqXkeBftY6R4k&#10;1DX/AA8+q6an2Cwws5jO3zCwGML6V9d/Bf4Q/D3R/B13NPoUOovfoZZGGJpCCOEUnpj2r4X+Lvxh&#10;v/inqFn4G0BEXUmkYXF/K+I8L1wRX0F8NNNl+CukwW12NQ1UPEnnvDmREkb+JPRappqnZ6X/ACfU&#10;5q9KcoKKfLJa2Tte3Q+T/il8HrDXbi2i0vULiyh+0sCkikmJc4wQe4rT1b9mTVPh/oC6hD4lTUbe&#10;8by/I2mKQr1JVjxmu0+Pc3izwjYHxEssTQ6hciSNYgd8Yc5CMD1z3rg9a+NHxZ1Xw9HqWt+EmGl2&#10;sX7mQJ5eOMZ5pXm4RV9Ox16c0LbdXuYum+GtL1nRUfXJ5obUzNGlnIc4WPuz8sf0rx74i+CtN02O&#10;GfwHb3TSwhlvDbhpAyH1xmum+H2j618UrPxPc2Opx2xtI0YwOcFkJ+bnsa/Un4b6X4a+H/w3tb7R&#10;tNSK8uoUjImw8kknQnn36Vpzez5m3tvHoTVn8KUG3KSivX9D47/Z/wDiDqXiDwzpelGXUoJIJgtx&#10;LsIRY16gN2NfXngLQ9QsT4ju9P1GSbSEQjY5yZdq/N1/nXP+B9X8X2F5NptvpVrJbanK5lZkELb3&#10;HPUYrp5vB/jOx0PWNBlvoNLtreF5LWa1y7ShiSUkJHfoa82pJPmlytfobVY2bheHT5rv6n5NW3xB&#10;bRPiDdaf4Wurqz/ta6WO7UkAbnbGPQrzxX1rqvwc+Ies3knh9vEEd5YFzKrOMeWB/eA9+9fml4ki&#10;uk8YvcWKySTRy78xjBDqeSM9s1+3fwE8OXs+haVe+JdYNtKtsGQQtulaPrmWu6tT5YUZRtflWr3C&#10;VVR9o332s+vofNtn4Vt/hPc26az4skt7wS/aEtBzDNGOhGeM/hXb6l+3L9p0/ULf+xJrjz0NvayB&#10;CEG7jcQaj/aNk8L+PdQsXe4hSfT45kiD/fnUcKcenFfKs3iP4geFtH0u0i8ORTQXBZoGMLOyjPbg&#10;5/CuelNzi77tu99Lo1nQhKMJThqvnYbJ4D17w/ZI+nl0e8uvNkuUBjZd/wAxBB6gZr6b8XeL9b8N&#10;W+hjxbFBqOnXMIjgvR+7EWR/Fj+dRt488FeNvAn2VRNb6/ahFkZ1cAN/EBx0/CvCPjRpGpWWqeGL&#10;HXdWnutFiijlmKA+Wob+FsdOnetb8zs/wCCjKz5bavfy6o+vP2evF3iyDVtTtFtdRvtCkgMsFxIW&#10;wijsrHqPQVyXxz+Knh/xn/ZOlaPpgvb+21BBGZVKhSrc5cdvWu28d+MtWv8A4eaGvw7upX3skTxQ&#10;gFTEBgqW7E16P8P/ABxpHhvQtKbX/AsdhNM2yeRURykuOp288+tCbSvfQ4ZO0nUVJuV7JJ2Oa+Kv&#10;h3x7pfw9Se1jjt2tyZLmWzkLOkW3tn0r5m/ZX+Num3Lap4f1jZcF5TMssh5YdSTX2F+0L4q8YxfD&#10;XXbrSdLiNhKpSSTJ84RMMZ2/Svw68LeCde1HVrG9S0njt7ibyfOh3L8x427h0zmtKEFJ1Lvlsla5&#10;WGi50WpW1k78v9bn6NfEz4IeFPij8VrGc6nHb6bZW8RlFumN7bvuhh3riP20PhLp/hwadDaR3h0+&#10;4IQI0RfYBxkOB+le8fs1fBvxL4K8URx+IUcRPCbi3AJlUgc4dsda9i+P/wC0j4Q0nwrrEN75V0Z9&#10;0SQuoYxt0GPTnvUVariqXK3JxbaiuvkNSaqxjFOUeRcz/W5+Edj4RRtQ8vw1dX09xagyMgBVx/uk&#10;da+tPAH7TmnL4Ul0DxPol1dXBlCearbSpHHzZ5yDXQaZpll4Tbw59iu7SfUdUlSRpgPkgjnPy7j6&#10;DvmvSfi9+xPcx6LqfiW01q2lmgC3DoB5au2dx24rqqVackudad+pu0o8qUkm3sfd/wAE9U8TTaVF&#10;Be2UlxbxQr9nLnEjRkcA57gV7l4L8ZaCltewui2Vvbs0dzFOwXyyeuc9vevlj9mn41at4h0Uy6no&#10;V3piQIsaTTIypKFXGU46cV5R8bP2Xrj4h6+LvRPGlzBBdnfqKs7BF9NoBGfxrKT5Z2b3un1PHxFG&#10;M6lVTXItGnHY5CXRT4h+IXi4eHtfj/4RyyUymYNkeaxyyr2IFdVB8EfDnxp0/VLG0MCx22I/7UZB&#10;5iyKOhB6/nXN+A/gZL8ILzU7CXV11HQbyyklnmZSjRSIOe+MGvMT+1YbCNNL8CeHj56/fPllIFCn&#10;iQYwWz71EUlL3FdJJJ7fM9WVSUoe69WlZvU9f/Zf/ZP0/wAGan4k/wCEmMCy2bOlrcAjbLHjh8N0&#10;JrxP9pPxp4M0e7ubeNZbVgm1Gtm2Gc+p215PffHL4keL9au7W7uEvL6cbUtrVdmNnO3aO/vXtHwv&#10;+CN/42i1lNZ0NZdUiaNo1uVKGNM5K89+K1jhp8znUknZbJ6szg7XbnbRL+6j4a0JJtTlj1S0F7K0&#10;L/OsamUonTLda+h/D/wH1mz8ZeEm0/VlWTVQZnVnKEKBuIb69xX6OfGGLwr8PPC9lc2WhwaRO0Ji&#10;ngVBiQYwScdfrX5yaXruveJfFnh/VrPTJmiE62iOSwQFzjOeMYHSo9s5SmkrRjdPz8i6LU4xkur0&#10;v5O19Do/jJ8I/GXiTW1Gu+ILGC3s5RFEigsSo6KnqTXl/wAStIi07xJ4ftdX8LroqQRqsUv/AD2T&#10;tITX3x8Y/hrqPg/xH4Y1G+1IX+j21wtxcxSADYxGFOR1ANa/xe8NeEPivo0N1HfB7qFT5PlnciDH&#10;3cDpU0anLGN3s2rLoJy5lTcVdS1cuhr+ErKy0T4e311bvFHHMBNHMuSXAHBz2zXzRdePtVvvi94L&#10;sZtDgd7y2CK0bB1uFIzuOem3FehfDfx248FP4Yv9MmE8DPabQpw6r0ZSeoNdN4U+H+m+HNSstbvb&#10;Mx3cSgWckpwFjbqqk/WppyjGs76opQlGM2/icrrzR6l8XfhP4E074e+IG8VaBbRQPI0iXkKgyRSv&#10;0O7Ga8r+DX7Jvw61Pwjpd3p2r3FwrMs63hBj2kHOFHpVL9rCfx54m8OHQ9E0y6nhZ1lmiC+Z5vf7&#10;w6Cu6+Bnxcg8NeDbCy8RXENjcx2G1bV0EW1kyNoWtOZqE352S9EcKjiFSum3Nu+muj6alj9pPUvC&#10;3hLSLSdGxd20a4ljG9WK8AP9a+FPib+02vi7wnYaRDZrGGm/fMvzfjiugW8tviMNfsdS1Xy3mlke&#10;3AbgDdgdetcn8SP2UbfwPb2U+la/9ovlhFxMpXMYHU5YcVMIwivf0ba06HaqcoxhG/No3d7+Z8kz&#10;+ItU0LxAX0xXMiMCiP0OfUV6R4ts/GHi1NM1mS7mlv4sMtvGuHhA/u7e1eoeOfBvhmG2+0i9YX0l&#10;sk0ki/MFk7rn0r6d/Zm+PHwm8MpcztHDDfiyWF3ucsHcfeOT6n0rqlUVlJR1Savb8CZQaUru+l0k&#10;7XPOPFXinxXrPhvw5Fc3MuRsaeBSWZig6sRzk1zvwW+JVrpXjibVL/Q5EVCdzn7qBR0IPc19qeD/&#10;AImfCrRtSn1/V57R1upCYvs/zIhbsFNc58afBfg/V9aj8QeHtVs0smVHvbdcbmLHqAK8+NTlUbx+&#10;Ja2+yatpz5bS2WttDN1z4q+HvEg1HxNceHryzREMAg24+1o3G4r6V8yeK/hx4I17R/tmm6jNbMJF&#10;Xy5XO6PecABB2rr7vxv440+/utP0zRbTWLCQfu3jYPJEp7MM4yK+JviFaeLl1y422FzZKXBG4FQz&#10;Dn5c8cVrRpSu7SUeoSahFLlbS0PoCz+N/jv4d28ngu2ksp41cFLgthiDyF54Br9DvgrofxC8QWl5&#10;4m8cTW9lYtZi3jhVyjrH/eZge9fmr4V+B0Or6n4Vl1DUjcXU2Z7mFjzxyua/UvXdW0vX/B9z4an1&#10;qO3f7NgrHIFOEHGQe1XiXTUHywi592tDCsp2tDS8rN7tI5X4oal4R074darbaXr+z7OGmguYWA2M&#10;ewI6/SvmL9l74WaX8R9Kn1DUoL6/1G1u/NE8zF4p0U5CGus1n9nLw/ZeF9Msj4oIvb+Nmt0DgxE4&#10;z05r0n9kz4l+E/AnhmTwlqfiOHT9UgmmMnYOWJI2v0NRTlCNOu/taWsuxVSU4UnyXk77vu2eo6/p&#10;HgmLw5rGpM0OnXiyC3uYBtz5Y42BT3x0r8mPiLa+LPD8viD+x9PvptDuP+WjBmRUPQHsK+w/H3gL&#10;U9Xm1C5tBdavBLI07PCmGyen1rhrP4qtpXhHWdCvtNlWdFMXl3Hy43DjcDyKww11afLdtK8eh1NW&#10;p8vNfW9+q8jyr9gvXI9U+Iuk2N7rrQJGJJYLeT/VSSjttOQT6V+mPj/4OeIvDXxAuPF+nLbvZXsB&#10;S7WNAhVl6E/X1r8XfDWhT+G/Euj3em3wjvZHMkar85Qn+7jpX6Oatqfx2GjrdeJdYVtJljGwRgJh&#10;W/56EV15goJwnF2dt9k7nEvaSnBXjy25Wnrc+AP2n/ilc+J9fvFu4Av2ZmiiUfNkjvz2rjfhj4O8&#10;O6x4n8G2kryXC3EyfaozwFA52n2r3/4r/Cbww2n3NzFeK18wEhVG3Bc9ueprwBPEWmeHJdGu7KB4&#10;dQtpVw2/dvA53EAcGu3ByioQ5U9N13FJcs7u1j9Yv2pfBvh/R/ADNpGnpFJHCPIhgbCeWo5ZxXzB&#10;+zx8KdJ8X6Muoavf6fJDMskUdirhJIpBwrn1rpPj/wDEOy8U+BdMvp9Kv4He1RVkVtkZL9iB1Hev&#10;O/hxZ+A/CUvh64msFlE0ZaaR2b5j2wB39646cXGnV11ctLdNApxfKk3qlq3r1PlT4v8AgbxMPGSe&#10;F1ZriYTBIYzIWBBPGD0wRX9BngPWNN+G/wAN9It9b06OG1srBElSJd2G25PT3r408ZeFvhjctpPi&#10;PTzHDq4uoTAyz75GyfulMn9K+yzpMPjbSZ9N1Oc2yeWFbaeXOOPwq8RXlUw0aa0t8XZnLWjFuEpJ&#10;8vPd91bY+Dvij4D+JnxqsrDXdJ0i2bQ9Lmeeyiuz5ckiD09sdKi+DvhGxtvC/ii4u/DEK6rO7K91&#10;eIJI1QcbYc9Pevt/VvBt9p1rp+ir4gMNsIcCGD93u29j9a+BfH2s+OU8RQeGXjhXR7uSNDcBSpCE&#10;4KjplvWufDKWtGkrRd7X1l3d33O66qKUk1a6tbsSfDLxhoXw3uruTQdAgvNQ1NSgkEoQSOp+4hbA&#10;xntXlPjW3+KN14007XfE/gy80nS3uFUPEgdCWOF3bScj619PfGD4G6P4f0vwdJpWmXElxHfxsrou&#10;SgJ3F3PTAr7h8OfE7w/c2sWm6j4isZnCoDBcMgJI9jV/Wkm5LVpuLcv0MKtRR5JwhdN627I8v8Ze&#10;Bhf6foRvtWCRworr5biMLkfe5r4e/aS+L194Yht10aWSWO2uAPtLlZQ5A5GcV9e/GfR/DnirUb7S&#10;9V8QRrG8O6IWUwDxr0Gdpr8xPHXh648O6bqPhW2tmvITP5sUr7nZlb0wDyKih70o3tq9hwclBXb2&#10;v6XNOx/ag8Nan4y8La3LpotJ7dvLuJN3yktwXx0Br9KbL9qPwq3iWDTbbVjdy/ZhIphTeF4yctX4&#10;qfAH4Nx+MfHS6Bf5hURtM7dCAOnX1zX6M/DvwL4F+GfxAntbaNprq4iVQ0h3RhRycdgTXdiadOHs&#10;43afK2ra3MHFVX7yTsmeUftC/Hrxt418Rz6N4X02/a3uf3WyGNleRuhYEc16R+zh+yT4o8NX+ojx&#10;fpkrw3Vruig80MpL9QxORu/GvdfC3xm0S6+MS6XpWlWrSC2YzTjG6IIOQmPXNer/ALR3xFOmeG7T&#10;WNI1Zg0d0qSQMd4bnBA9DXNUqqlQpRjTSdS/NJ6uSvZMtTkp04Rja8b3/l8tD4C8P/By6+FV54x1&#10;XUNDuoUmlP8AZU8BWZLfJ7nsfrxXgujfH/X5db1uHUNUuL1SuxJtv+rB45A4r7y8Z/G68j0TVrDU&#10;/Cl+9veW+Y2SMuC4HX6Z718z+HtFk8L+GdT1TxFp8SWeqeURLaKkrxL1CyejZ61nSafO5rmdoxVz&#10;sipLey1e2x6/+zd4Z0uTV/7TbS4I08ptkkqhZWc/xCvtbwp45tPA1vdgy32pvd3IEdvGhdYgTyc9&#10;Ao718Rad4n8F6pceF7fw3r4eea4QSwycOFAya+tPF/irS/CehXMsl6VntxujMY+Ziex9vWniZuKU&#10;vh0t57mNWnGbineSl9nbY/Or9r/xbDoXxYi17StNitbgRJLtkTMUpA5OOOtfSHwI+MfxP8faBcXj&#10;2lrp9tJIIo5k+UY6FlXrxXwd8S/ijcfFHxRJPq8INnpynkAKWC9vfNfp/wDs4fF/4bWmi6XaWemT&#10;RzPDjhfMC9vujOKunQVLBQjON5K9r62TdzXEPROMOayVlv031Plf9r3QfE3g620XUNJ8QLfOMtNP&#10;BE0c6Z7Pt421tfBPxH8R/jBZ6XqGpww3mg6S4hWwk+VbuZRySPb1NfpJ8TrSzHhXULqWW2+yTwlQ&#10;ZIwuzfxzmvzh0v4paT8PbeSz0bVoIbWB/OYYzG8567R6H1rmpVafLOm6N5wacJJL3b/1oaUZyqw5&#10;ubVaa7XR7nrHwYurbUG8b6f4VtNMewGDp8uGDherIBxn0r51/anQfErSbG8/si50QwR7vtc0TRRy&#10;k8YGOua+oh8bH8QfD2DxKIvtM7TbBCHzGGJ28AcmvRfh58R/F7+FXh8Q+CBLbMDsmBVwB1BZSOKw&#10;+sTpSk3J/upKy3syXB8qbpxbvy/FbR+u5+b3wdg+IHwg0lp9X8O317p18UaC5hywEef4l6gH3Ffo&#10;HpXxH0/U7O2u4NeghjlQMsbttZOxBHtXg2l/GH4o+PfEU+kW/hYJodjIyTXHl87R06+3pX0bZ/st&#10;+Bb2FLiWwZ3lG9m3lckn07V1YupKpaTilfX7/Q56rhTSU907JLXRH5HXHizTjZSmWXdKFJCDAOR2&#10;J9K7/wAWLdSaj4O8rOJrSNht42qcEj2+tcL4du/C+t6munyKpumBZoxgZxztyK+g9HVddu4LmO3E&#10;X9kW0kaRH7xGMDPtX41mWltGv+CfoeBTnf3k9UtPI9o8D+Obez0i58272vHkkeij+tbnjPx7a6h4&#10;TWFkVjcRFo88njg9etfD2k2+rJZ655xZ2ugzoi9Y89B7Vb8GjxrdaRbQ6pYyeTau3kykZ+Ru3HNe&#10;LTwjSlJVdL7X7nsPGtqMXSeq0du3c8on8LXkOpfb1DiPfuA4IAPf/wCtTfG3ifWPD2oLqlm283hW&#10;Hc4zhU7YPTNfRFrNYFVtLgNvZwSrDHPbiuQ/aEvdNt7TQbZYljRX3zOo/ujoPc17GElzTipQuvzP&#10;HxFDkpzkqjT0fzPSPhv8UbC+sXs9Q0dFuGK7mAHzg16F8TvDukeH9Ci1CxiWFmIEoPdW55r5u8I6&#10;jY3VnLeJJ5FzEmMEbg391iK1vF/iXXfE+kWdtdxhUjJHmK2AxHHzD3olBt2st7GkKnuJ3u+h6F4M&#10;0OLW30vVggmjtW89GkwGUL1HvXjV34pW88Vx3JlBkmkLOfbNHws8TalpNnrNgZCsGxwEPOPXFeMa&#10;DbT3WsYMm+JGKo4OTj3qqeHadRt6LRfMzrYhSjSstW7v1R9n6Jq9nPq1wWu8bYmdQeACBXm1z4mt&#10;76+mEEmJVJLNywJ9h3rDs7gG9uXhnAjjt33EjOcLjrXn9npUslzm0uljnAZh6t9D6+1KlhkpSlfo&#10;FXFSaikurO78Labe3t7dR3WpMlq8jSsB8zEA9AO1el+Adf0W41u9sradkWSMJzwW55zXn/hfxPH4&#10;Xs9Qur+yeSaRCke4cbveuM8H+I9J1DUIL+OExXMMnmMnGDk9farrYaVSjWajeNrXW1zKjiI06lHV&#10;Xvdp72PVPFnheT/hZUli8CvG8ceCOMrjJz61hePrSxbVJ9NhhW38qIOAvA+Xuf617Lr11FNq2n6s&#10;8IhKwCJcklnJGN34CvknVLu/1bxJrGo+aGVAykL/AAx5xiqwF5JPZRikPG2hzJK7lO/yOtFr/btt&#10;FH9sW0urZgNysBHIccA/0rdkj1jRbWeaNVmOxUdepY+v0ry+bw2xuLTVLe8kFnuBm55ZuOK9tgjO&#10;pxBbeVXQkDbkh9vcEVpi7aPdEYRXb0al013Oz8Ma5eT+ErTcMvPchJADjaO1b/ijSjBG1nJZgbAG&#10;KkYVgRknA4roL7SzY+EoJLNUVobuMkNgg4AFZXjnx7dSaHeXklikktvPHAB6lyMn8K+foRUpK3WR&#10;7s3yw1d7R1Pnlb/TI/EccFjuiZVO5D8ozjHFcBqHw+1ma6uZLWYoJJGZpFPBJ7EjpUWpapcanPcZ&#10;jC3ESGXcv3gFGTVHwZ8W77w/4lSJkEtldlBLE5+Ug9wfUV9ZRozipuNr8uzPmqtanJxU7qPNo10u&#10;V7X4dPp11aXOpSCWDzCTtOAWXoDn1r6z1bxdpMmpaHPNCJRLYxhEXqoQYB/E9K8r+OmvJ9t0aG1t&#10;kWBidyqBxkV5/r/iy4iu9AxaAGG3KK2MFgDwcenNYyg6qpuXVMpTjh5VIx6NdLnveq6toGmm+1Oa&#10;BHupVIWMHLjjgn6V80aNfQ6/qDmQSM5kEoTHbtn2re0fwreve3c+oOSbliY/mOAretSeF/Dktnq8&#10;l3bRFliQK0YBGSOvIHQ1rRpxpxmlK7tuY1qk6soXjZX2Ov8AGdrbeHpFlbCqNsj72Jzx0Fb/AIM+&#10;NdmLediWSOT5AgGUJYdTXyr8XrHxNc67Il0XkgbLxxofuA84NehaX4Xit9JWW2tJJcBS8Z6KQOor&#10;Wpg6fsYOUrt66EUsbU9tUUI8sU9n1PqWw1D/AIRyxtr9oAqm5a4jKjAO4AYNcf4s8R3PjD/TWgG0&#10;OQGGRgA9PxrH0rXJdd8PW+mXGV+UiNB97dkcc/TivUfGPhRfDXhOELMrGQp8g+9GNvWvB92NT+9c&#10;93mlOGnwqKv6nzhFrUV5qLxyqY54kwHQ4wo7H1qx4V0khSlw5MVxdErzhiw5Xg1f0nSLK9tdMnME&#10;q3E3mEYHLFT/AFr0nw7YL9pthqdmSibtqjrGw5B471rUmlc5qdJyab/q5wvhfWjd6xd2sVz5UbfK&#10;4ONu4HgLnvXp+i6GngSC8u7hXur24kPlnaWI3HHbpV7w18OtGiaa+muBAssjSshwXAzxkc8V6LYe&#10;J2AgtrXTPOheYjzphtLY/iwa5Kte8rLbqd1Cg0ry36eVz5xW31LUbzVbyPSbkOkEn71kJG5h09SK&#10;8U8O+GltvN1P7Q8EjNgwyZHKnn619lfET4n63FJJbaZYZZSFZkHC47e9cN4k8NWWsaBFqZu44L1W&#10;w9uTtJZuD0rrw9Zx9JaHJiMOpPRtuOv3nzbq8FxeeJ7SS1tm2SBXbAGGJ69PWvpS/sptPKXtxdxo&#10;m1VjQE71YDjbXkng7wvc23irRLW6m8tRcxs3l8go+Rz9K+3viT8KG1HRP7WsrdZYLZgkgUZYn1H0&#10;oxlT3odlHUMBRfLVlrdy0v3PBJ/G9nrNlrVsl2rLcWxiKEcq8Yyc12PwF+JaaP4fsrK5hHkRll3t&#10;kqVJ5GOelcX4q8FWj2d6dM/dTNbbhhcbtq8j6mvnr4aazeahok9uZ23falhUH7qsTwcevFTRpKdC&#10;q09IyT+8qtVcK1OMle8Xt1Pqf40ay3hHXrPWNMCiOQJMV6ZD9T/9aud+PV7c+KvCmhag06xrlpMj&#10;qVb+tef/ABrup9aufsc92d9qlpBsAx9372Pc13uq+HrS68JMswkWC0i2W/J5L5rooxjBYSXVvUxq&#10;tzeJgtuVfefFnhn4f6yssd0nFvC7PuVhwM+pxzXrtlLai4ubaRlmWRR8rngn14rzPwv4R8SCWW0z&#10;KkDy8vISqbfXnrX0pF8H/D62dvJb6sPtWMyhcsQPw6V7+MrRjJc0r32sjxMHh5OL5YWtumzhvhJf&#10;mz1u6t5VjUDeqsRwGIyBXkvjU3n9r6hdeW4EgYI+M5ZTx06V7/o/wy1K4uJBa30bAy/u8AZODnJr&#10;urn4ba1La3dje28TiVP3DRoAS3qa8/6xShVcrp3smjs+p1alKMOVqzbTPnPwhq+sySaFJFJJNNHu&#10;LYJO1fcmvr/wGt/exyRQ3Adbi3u0ZicEMEJH45r5c8eaXc+BVtrWHzFadVDMVKgZ5JXNfQ3wX1xL&#10;PRLW9xuYzt16AMNprkzC0oqa2udWX80JypyvdLU8O8MWU+oanDaJEwnZWSQYOdy8Zr0+T4AavNPi&#10;8uFtYDGFDsNxyTXA3muXI1V0tbr7MY5CWkT5WYnsOvStm/8AjP4o1Jk0wz/aIlYhQMB9o6+5NbRV&#10;W0eRpaGT9irqab16Hd/GTwlB4T0SxhkvYXie23RTcAEpjsOpNfIXhb4hOupFIygWYqJFHfB6819G&#10;eJZbPX9Ph0p7ptzIrxrKPuE9QAelfJPjj4eXnhTV422yGJ8FZccbh2+ma9TL1CUJxm/ed2rnDjue&#10;MozgrxVk7H6B61438IT6bY3l+rPqSIoRyCUIHQDtXkvjrR9NtxaalY2yJDqEW54fvKr98VzdxYZ8&#10;NaaZJd0hjRsKQcbh0wf51q3uusuk2unZGPI8wtkEoPTPv6CuWNPl5Um+zOx1OZS5kldJr1PEX0u5&#10;sWvvNIbkAKnzDDHIr2X4L65JY63Z30NwUhSF1K56MOtctqTaNbWqtdahJ5Z2mTam1mPYD1rc+G8G&#10;kPqEM1nHJNGzEsTxtOO+OB70sdaWGqXX4GeEXLXhZrfufRHxOWfxFq2mXUrM8ENukpd2PzMDkH8K&#10;4S+1uTR9WttUhDPcQMC/lnt3FehePI4jqmgWbXHkxnS4XCDgbm5ANeORX9pb3Ws20nzyFT5Qx3Pv&#10;3rwKEHyRT7Ht1pJSbTtd7+iINQ1bw/rfiO/vVt5CsYEtyXPLN2ya8a8ZfFLUvEhl02DMdmgMccSH&#10;aCAew716X4lsYLayaK3uFV51PmADDe2a+XnkFlqNv5iMJIpQNyn7wznNfQ5fSjKza2WlzwcfWnF8&#10;t7X+K3U9E8IaPcSvpwcgxwscqWwN3cNnvX0T4N0mfTjcpPB9ptZVYt5eG8ov9K8506x0y+1CVp3V&#10;YxGHQ52ncRwMDFel/DywvrbT4LuTUnDMWTaOVIB6NmoxfU1wW60PN9C025s9aNzaaeVVFcF5B8p5&#10;7n1rkfizodtdz2V1EGQRhTOAR8ofnrXvt7q7ahqUVoBiIMyv5YwG9Dip/Efw8tGbUZZpFltp7SIL&#10;H/FG6cZzWUK/JJSejtY0nQ54SitVc+ff+EJj8RaPMsd2IzaxF4w3Jfb1x7V2/hfSrTT/AAlpGoxA&#10;yXhaWNVH3QUPX2q5pmjsdCmv0wFs7iRE29WzhdgI7Vxf/CVTjSTp1hZTbLad3kIXdnf1H0rSE3OD&#10;jfRS29TJxjCSk1q46HX/ABF8Z3XinRNJjaJftdhGy/L828MeSa838WXJTR7aRF3hUCl+hVu+fxqr&#10;4T16O8v4NkZw26HYDznH8zX1X4W/Z2m16HVbbWHks7e2tjMFXGW4yPw9aitWpYZR53ZX2HTp1MRz&#10;OOrta/Q+ePB3ge412Lzpr4xukakqeSxbnAz2r6C8KeAdAggS4vYxL9mYErjKyf7JxXBeF/Cd/pun&#10;faJZGQXE+y3B4zEoIBzXsmgJFp/h2K7vWSPdKREGORjPJ+tefi8S2/cnpJ9D0sFQil78NUr3Z9iW&#10;ngP4cePtIt7O4hW1kZEKxg7MY6DH+NfK/wAWf2Ttc8M3UOq2U4vba3kyoVAW8sjHzA5Bx+FcOvjb&#10;T7y9eWz1F1MRHIBBA/CvZfhf8R/Ek+uyWsupveaVJD83m8eWewHqK41KpBX5UrbtafejpqQp1Zb3&#10;V/Vr0Z8l3/jy50S2+w2elwrIrlSpUgqx7kGm+Kb3WJNLsmtLOe5kuYcXPlxlsv6DFfT3x00TS4ri&#10;SaO3ht3RNzzYBBHZSa1Phl8Wv7D0sWzWkVxELYTARKCzDqcHvW8auily6316mDoO8oOppbQ+T/g9&#10;LrTyxW2mQ3NteSOY3iK4OB13g19G+OPiNqMHijQPDMd5tjRUN2+cmSQdUB9q9D8K/FDTdR03V/E8&#10;GmQ2Yt5FTzWQBm3cV4Z4k8Fadf8AiHTPEllrUThZMyRysF+YkMdo61PNGrUlzwtvb1LjGVOnFQqc&#10;2qv006nH+LviOmh3M9x5CFZ9RkiJXqoU4z9aXxLYaR4jNr9mkSRmAmjm/i44IP41wvxE0hdZ+2RM&#10;Vtj9vkuA78L8xGelWdHn0vw42nLBM9zIcZfO1fmPTtxXp0qcfZxlG/NqcM60nOUZW5NDpfiR4R1u&#10;XSrQwhrqcKqkBdzRoD1rziXRJ0SytzgGFTLKG43465/wr6eu/GsKWdw8N6FkgXG8jgsegI9K+f8A&#10;XtZbxLbXD28a2+oR7ssThHT6ep7VGF52lFx0T3NMVGmrtS1a2PPNGW2v01KAE+ZEDNEnTn6mvXtK&#10;vo9T8I308sOw+WEJ54ZeteA2rS6Ld2UjTI05JQjsM9Qa9905VGhXUEo2JLM0qnOVOeyit8dG3J6o&#10;5sHK7l6O5jXFgdJ0fQXtyWF3Gdueq84zXJeFPCeoavrE0VysUSA4ye6jrn6161pGqRQW7j7KkwtY&#10;iRK5wkYbk8eteV3VtcReI9OubbzS85DAKfkIJ44PYd65ad1Cp6M0qJXpvdaafgfR3iK+05JdFgji&#10;Pl2cDRkqMEn0+lVF8Lw+HU1/xAP38s1kGihABCkc/Niuq1jQprX7NLOd88xQKqAEAY5rjPF2oa3b&#10;TyWss4Szayf92Vxk44JP1rjwjfMl33O7EJJNtbbeR8hrq91ret2GorG3mmVPMAHCrnpz2r6P/tC1&#10;1DUprdVRW2B13jJV/SvnvwJZS22p7UlDIXJYtxnPTr/KvetTt7e1uorj50ZtoJHTc3p7V7GMdnG3&#10;Y8rC3s2+r1PZdRs2XwjrtomwztbbgVOMv/dFfJ1ubi0O9FCG1hyxyCdzfw8elfQ+iJqN1qU8EdtN&#10;cDylIZUbaWHP0xXG+OfhX4tWW7mOlLBDcOJCZH2r7gDrXm0pxTa5lqd1elKSUlF6aGN4R1+y8Waf&#10;NZ6phpogQXHygr659a9L8LT2Xhu3nivrf7VpykAnblos9+OcV85+GfBviexu5o5LHzbVyWVk9B2w&#10;K0tY8V+IdL1GOOy0e8KMcMhjZ9w6EY75rp9kn7sZqz1tcwjV5YqU4O60vbU3/GHhrwrdXVxJo+ur&#10;dfaQZFjRsNH7HNcb4csWS5isjaOnlgli5wzZNdLa/Ca9tL99Yj06e1huId7QmMhkZuSF9K1NI1tG&#10;1VNN1CF4rt4/3LMu3CngE+prdVYOMlCpz2XzRl7KXMnKHJd/J/efVXhX4Y+FJbq6OtR+bssk2NnA&#10;RcZY/WvjPxXd+Godfa10eWdrXeywPIMEMO3qa+pvEmuXsespp0SJvuNLSIt0LHB5+tfL/wDwhrWk&#10;99NPDvKORDMQNsZBwQfQ1yYSfxXfp53OjHU/h5YLfV27DItFu9Xu4LVWchJ1XPIbJ64PpXZ6t4jt&#10;LuXV9Iv4fLS0YQ+dnD59Vz1966j4Uup1q9aZ98VnCzyORgKcZBrxb4mxtq1lfahZXCSSSsSW45Cn&#10;kD3rsw756qi1ZK2vmzz68OSlzp6yb07pHIXXhmfRZ544LmS4UruzkqNrfXOax9E1i6ttQiUOI4mz&#10;t+bcSK5bw5rOsyTxCa5diflCE5OOmDmtjVoLqTVBb6fatJO6qVQLkZYcnPYV7/I07Saeh4sZ6JxT&#10;Wuxta94hWbUZp4yWcOrOX4zgY/Col+2anI0cETSJcKdiqCct36eldho/wL123tG1O/0y4vJSxZ7K&#10;FvuD/aIzWdrXxJ1jwvbLDpmlR2CbSVYoWkUnqMnpUqtGXu0nGTWm+hU6Uo+9VUopq+2rPKLHwPr1&#10;neTadNpcoZzuXcu0gev0ruF8CeJdblXT9IsIFW2AVvNljiLMepwxBNUYPir4j1aTzLjUGa4RQQzA&#10;D5ewGKxYfEdjq98RqDNbzhuZosjJ9SK7Y+2erUbpa211OGXsUrRcrN9dHb8T26H9nDx9brGTBYpg&#10;Zb/SEyT65NedeM/C/ivTptMtJbIEx7yWjcMAWPXitGy8Capr0ktppGvm6kCNIqNMyA47A5qD4heG&#10;Nd8PXGhQK9z9qaySSVVySpJOeP61zwqS9tBSqQb10s1+p0TjB05ShSnFaauSaf4Hj+s+G76S4ld7&#10;bGB8xJANW7HR7swGN4xuZcADBJFe++H08NX0LWuvtIrTY2XKE5DfWvJfGHgK68O3SPY38l1C0n7q&#10;RTyo6/nzXoUsYpvkejWzto/mcc8K4JTWqe9t18jkLXwxd6dMss1uUjYNzIuPyzVnS9PC6jK8ZjTe&#10;hG3BOQfQV9baRZahDpOmnV9MW8srpQqyuu8ROOcPjkZH4Vz3ib+wdyyW9rBBC/yBwoDKVOCBx0qI&#10;5peTi4eV1sbvLFGKaltrZ7nzZfWthbxygGSWQHDdVCn096h8C6G114i09z8qrOCx9ABnp6V6xF8P&#10;NQ1mR9sawwswBmmIjUD1Gcbia9d8DeFvCGjavp9ssi39277GYdCxB+6PQVeMx8KVGe7fK9gw+BlU&#10;qQvZJSW/c8K8P/BiTxTqN5qV1qUGnaZFM6/aJFJMpznEajqa+vPE/wANI9Z8Fabo3g3UopEt1Ms1&#10;u4CTXTD+M47VwXxj8aWmg+G30OFYEu7iUuWwAYkB4AHYmvnf4QeOtT0LxFp93BKzv5yxtGD95GOD&#10;XmXxWKoOvflVPWEWtGl1PR5cNhqnseW7mrTknqr9DGXw5qem3Woi5haN4B5TwkZcN2FekeL/ABJr&#10;dj4Q0zQrptr3kgkjhXhkVv7wr7X+MeieHY7/AE/xIwPlQ2bTTxBRuklUZUe9fn/4R1i58a/EWxvb&#10;61dovtSsYzwFQHhc1phMc8bTdSVNWprmfquxOIwv1WcacZvmqPlXp1bOj8f63feDtJ0TRVjjYXMS&#10;3Nx5nznPYHPQVh6lpNlqGgMZpxEqMJEbn5d47d8fWuy/aytbOXxhbDOxUtxtUdMZwB+leK6ba6jd&#10;yLZadFJd3U4CCAZclewFepl/L9Xo1PhbXNJnn49S+sVqe8VaMUcg2mLAzQCVGz90+or0nwv4ltdN&#10;gFtKpXPIPQNXN+MPhP4s8PToNVtBA7qXVC2W29ccV0Oi+Cru+sraD7G811IMRoqmRuemAOle17ek&#10;4KftE4909PvPIVKqpuHspRa6Nak2q3hmlmlEQ2EgIVweT0z9axXUGZFchCw6McDI9/Svsb4afsW+&#10;MFtxdaze2+nWci7lWQhpCT6jtXQRfsw+A4bySXWvExe3QklInC/qea8uvxFgqMrc8pP+7Fs9WjkO&#10;MrRT5IxX952sfn/rmtQWa+RZoruR8zrk8+1VvDPgfW9cm3xadcSqozI6RkgDPc1972/hb4MO91Ye&#10;H9Je6v48iE3TnEjdirVx/gb4jeKtN8Y6ToV5Zizja6jR7aNMEhjgE55OfWl/rA5U6vsqLUoR5mpu&#10;za9AWQxVSn7WunGUuVezXMk+zZ8l+JtLvba5+y/2dNGETaN6MpwO/NcD/YeozGQpYzMDknCE1+r1&#10;h8FfFHjHxB4xGrXxtrO1lkjtp8KG4OQR7V4L4++DOt+FpVvND1yW9ES75EK7d2373FGF4poTcIOU&#10;VNru+W/a5OL4YrJSlaTgn2V7eh8M2nw/8QXfzrpE6xg8uy7FH1JrWuPCy2MDNcXSebjKxRgt/wB9&#10;HivrXw18VPEU3lx3RkghZivzRDAf+44I6Gs7xr4i03V7G4trzR7dJYCWZowYyyjqRjvXrU8zrSqK&#10;Mqat3izzp5TQhByjUk3b7SsfIFhZtLdxIzDlhz0xXquq2alCmAwQfK3RjtpfDvgi21CZJ7O8AUDc&#10;BNxj2GKj1JGhkeGS4BOTjYcjiu6pUUmlfY4aVFwjqt2Zwu3uoljkAYg/LnuAP5iuZurtI5BG8e7j&#10;j+mRVq4iYBvKkOSMg8naffFWPBPw/wBd8TaitvYWr3Ep+Z2HCxqOrMT0AqZThTi5Skkl1ehXLOco&#10;xhFtvtqc+HbBbZ04xjj6V0em+ELq4SGS5P2eKRvlG1mdh/sKASa7vxNeeHvA8otoJotY1KM5eTrb&#10;RHuoX+Ijuaxbj9oTxXMqiP7HblVwHjgTcAOwJBx+FZ+0qzSdOOj1u3Yrkowk1UqO60slc5TxNrUf&#10;h6ZLex0treZRnz7lcykeoU8LmvOR4v1kTmX+0JizHklyc16j8VbfWL3S/Der38jTNdQuPMYYJwcj&#10;8OeK8SurWWCUxzRsjAAlWGDyM1rQtOKbs3s+pxYyVSFRqLklo1031PU9H+ItwhzImZAwJKnhvUEd&#10;K+0fhtdHXrHUZNNCW4urCVGQH51lRe3ocenWvzx0O1WedVMyRA9Xc4UCvs74IeHprSSO6TVYBCk0&#10;b7hk7ucFQPQivJz+jTjh+dJKS123PoOHcRWnWUZNyjbfqjqP2YP7S0DWbm8aMpEjlWL/AC78HBx7&#10;19LazomhxeJNUuriKKVZpPMij27lTzFBY49c1mMNPF9PF5KBg25Qnyr9TXpPjfw7ZQQ6JeWU0aC7&#10;tdv/AAKP7yj3NfmuYYl1q8qvLyuSV7H6TluHVCjGnzcyjLS54R4v0N3ntkg02KIMv7sBRGWDd29v&#10;avdv2ffhFHYm81nWIliRIyIQ2MgD7xrg57KC61SCR3Lp5SqoLc5HbFemTatfMk1ncNstFQIoBxjP&#10;fOSMVw18RUdH2alo9z0KMIqpzNap6HM/FTxpe+IrHVdPsIUhsVKxxcY34PLGvnzw/wDBjVtVmdId&#10;mVGZGxwg68gj8q+j73TTFYzG3McpLIARyuB2/Gt2fWtTms9NsrGzFuSw+0OBjdj09q1weKqUIOMe&#10;vUK9NVGnLU8K0/4ZrbacbV2AW7lIlONv7qLPQe5ribjwuLWeXdCHx/q1UbuD0Of519X+ILUie0sR&#10;do7OA2SfmA9ueBW9YaN4IzHaXMs91ckHIXCqD1Iye9bwx9WLu3e+4qlCmlFJHx2umGNQTCMsAFG3&#10;gepx60lxHLbSbUyqADcOQTmvrHxB4L8HvGG0mW6incEBWGdh9ga4ex+E96zGS8nhi9PMPLH1x1/C&#10;t45hGV2zH2VvmeLWfhkyBbq4VY2+7Fjgv9QOn1rb1jwbKdP8yQn7UnzbVOcqfWvZNP0jT7e4kX7W&#10;bmRFLAKvBx6Vz2oTXdmsuo3GmMsYYJ8xyWDcZx2rP65OUtO5oqUEnp0Pn2x8PlHYeRvdxhfMGdoJ&#10;6gCttfhTrFzJJdCydYtwRpXXy09uvrXUaj4vhtXZ4wI1STJPlcKvqSe/0rudH8b2+rWdzcnVLiWF&#10;W+dpoiCu0dE9/euipiKsI8y0MYRp3tcr6P8AB/RtSieC91R5poELskJ2hVx03entXafDCbTrC+is&#10;p5ka3uFaGNDg+Wg4HT6ZrjLzX7Ww0yQrFPE10jCPHZT/ABMepzXmPh6eKYTywaXciMYimumfGCP7&#10;i9q4JOpNXk3a/U39rTg0opJ26bnuWmy6VZxawkDK0SSSpuULljnAHPpmtjVvhFb6BYabqE1pHBeX&#10;gEkMPQMrfxH3rvPgx8BtC1TU7Z21KaTTrFlvJS5GHP3treoFZXxO8Za74u8dXzwWAGkWqCCzlGAm&#10;B6Z78V5sKjcpcsn27XtubSr3lGPKtFdvezex8m/GbUodKsTb8PJc8D5uBsPBPsDXy14fsrS5vIJN&#10;WaQweYd+0fNgDoK9U+PGpww+Jo4LmGXy4YV/hyAXOTivO9UuraKe2ikQ5k2KuAcDf2PvX6Dk9Llw&#10;8N7yV7nyOa4jnxE72tF2sbfj2HwMfKOg294oAxI1ww7eg6/SvI9QkjZHKAKiqTn0I4AP1rstfn02&#10;GWVLa8SRo8Kw3cZ7g5rp/h78L9a8X6/pNoulutmXWWWSQFYzEDzhj1/CvXjUhQpXlN2SveT1Z49R&#10;SrTtCKu3b3Vt0PnWS4cqTjlzxntTLW6jimVmB3A5BP8AOvqj4zeHPB0vjC/02wYWCQYRZV5idwMc&#10;+nvXyN4sSfTrh7cNExztDRNvB+hFehgsRGvGMkmrq9meHmNKWHcryUuV207nLaxcb7iQjgZOPzrD&#10;cknpVtreY7t0T885IIr07wl8DfHniW3S60vwzeXMJ6SIvHH1r1p16dKF51IxXdux84qFavO1OnKT&#10;etoq5xXhTQ/7Wv0heZYYVBeaVukca9W/wFe5r8XpdObTLLRbMJpdi2SpH/H2/Rnk+o7V9G+FP2bp&#10;dH0B0v8AwXqF/dk+ZPtXYoHYKSRnH1rW+G/i3wTJfv4X1v4ex2dswKxTzFXlST0cjGB+NfOVs6o1&#10;3UcKUqsab1s1b1PqcLklbDxpqVaNOVTybfofMHxV8Iaf/Y+keKdPs/s1tqs0sTWo+5BLGASEP91s&#10;5Aqh8CdFiu/EsUhQl4ImlTthgOK+kfGvhk2nw98U6W1tJtstYW4sVxkeW/HHt2rwD4N2l1YeIoZ5&#10;YJI4NreYx6bT9KKOPdXL8TeWsW0rvp0HXy9Uswwz5NJJOVlpfZs9C8X6fqMvhTV9c1S/cy3N2LG1&#10;iz0iibcxPtxWJ8P9U0ZvBPi+wubryjPFG0IPQvHyTUvxJuNW8W61BpmmWVw0MTssCBDtYt1PHrXX&#10;eDP2atQs7p5tfdIrC3+Z9pJDtjoQM8DvXHTxNCnhI+1qqMnJTUVvptodk6Fepi37Ki5RUXByltru&#10;zxLwf8MbnV7Nr67uorGzU8XFwSFb/dHevvX4f3GgaX8I9Qt5fESrosOpK7uF/evMVCjYMHHsa8v8&#10;Q/B2z8R6lpkdlr0l7E+I/slrHs8sdsdgPU19D6H8MPCuhWEuhajtj0q2YTX9xO4+eUcrGmeDjua8&#10;rOM2p4qnTXtJX50+VK1kvPuelleUyw0p/u425bczd7v0XQ+JrLUPAw8VWs+mS3k0MD+Z5zDMjNnn&#10;eXxkV9f+LbB9UsbbVvDNtJcXDsvnQ7SjOoH3wvGfTNeg+BLfQNUfU30nwtZfZkT7qxKC6r904PPN&#10;c1N4nu5fF1oP7Pmt5YYGEixngRLzsROleTjMxlUnBxUlyRt7zvdHsYTAKnCXNKL55fZjaz8tzwn4&#10;mavqMVrb2TX0mn3V0m2WMLiVmk42krz060vhL4aXOn+HtRNnYyXN0bdoAyAt5Yf78zemK+hrTwZd&#10;eMZLi/0zSBeqzFTJMg3RBf8AabGDmvYPCnh3xBoKxmXTUafbtEAnVyQOcFR1rg/tCcIKMY/au9Nz&#10;p+oRnUcpSv7ton4nap4fvPCeoahaXWQJItyMwIV8EEEfXpXFa7qv9oSWyoTthiVAW7AdhX6JftY6&#10;Vo3iBiUsriDWZZB5cIUeXIBwUXByCPSvm/w18D9OtLK4m8W63FpDfKIolUzzYPUsidPxr9JyzOqM&#10;8NTq1HaW1lu7dUj87zPJ61PETo0tYLW70S8mz5vMCqVbt/exjpXpXh7TdK0zRb3XtTszMpJt7GE5&#10;VZZyM7z3KoOvvX1PD8M9DitoLrw7pVpq8NowjnurxiVjzyG8sfePtXzH8cPEOu6/qub2yMFrZr5N&#10;rEkXlRKg7qBxzXoYXNIYuahBWX2m3Z+ljhxOVywkHOb5m9IpK69b+R5JZah5pZQzAs3IB7GvdPhT&#10;ptxNqiv5rpDHEzOFBYlRyVwO56V886bZzzXOy3t5JnPRY1LH8hX6K/s8/CTxC9na7o006aeVZpLi&#10;7Ozy7dOp29ea0znGU6GHqXmk2rJD4ew06uKpvkbUXdvpoem+HPD/AIk1u6W9tLe7aTBMRYeXFDH/&#10;AHcHjH6msdNNufhzZfEzVTGIWv8ARLiyADfdmn43J6ivtnUND07VLSHTNA8aIb512szWkmxio52O&#10;SMH3r5L/AOEnt7jxIfBut2UhuXLJ+/2yK5jGeoHOcV+XUatWc5qUU4XV4rqlqfquNq0qkFtCdvdb&#10;01asfmZea7qt/okFlPG7RwyedBKQTtY8FQfQ11nhS7GqTTNGkhmeMGdezEcE/U19v+CG8GeJI9Rt&#10;NPtIYHs5WDROg27lOO/rXkuk/Czx/wD8JTeQ29vALcuzq8aoiBScjJNfdU83pNTjKCpOKvZu17n5&#10;/LKqsXTlGftVJ2vFX2PPPgRoeqS6vcwJaTvEJcugBCnHTJ9q+v4fEFl/wlaJe6c108KqiyNIFjhK&#10;8jg9cVwXhv4X/EHRNU1K8i1SI23WVElBYHuQPQV0/g1tTvbnUJbqaKLSrVi15d3SKWlXHKR+pNfN&#10;ZtXhXqucZRa5Vsz3ctw06FOMJRknzdV0R9B+C/D9n4sF9dXMriGGTdPkiIHHCgZ/lXJ+MfC9lJ4g&#10;017DdHHCFYKjkFznA+lcx/wsO3nupfscMsFhBbF4o2wN2flVmHcmtDR/ERsrS0uy8T3M8TTSSSn/&#10;AFXOAc9gK+daaex7cYp7u59LfGY21r4bjvre6hfUIolka1VwZG2rhgoHJNfF2i+Gde1+5XVtXsbm&#10;K3kOxJyCkkYJ6c9uetaEfizSdM1lL8SHX9Qc7pHQs8Manogf7oFfRvhnx1oXxLWfT44/s1/AmWt1&#10;k+UBehX1+lbwvTUpW36mU+SUormWnRdT5u1Lwho5kb7PrH9pRJIGvBE/72JR2B719u+ENc+EFho9&#10;msAiJhjDJHId2xu5JOcH1r418Y6Rf6Dd6jazR28MmSyxouzzFPdm7n2rg/CWmLKLmWAq89xMIykp&#10;AU567QOprtg7w5rp+quctSCcktV6Ox738ZfDfh+4uEutG1NbJ52DSLp437yT/Ew6Gt/wcNR07Qri&#10;G5ZiUyY5JHLs3tz3ql4W8J3FhaxCECOS2YyfZnTjPQnd/Kuv8OarZWjz3l28l1PFlooD0kkHRR7A&#10;1wVqr0V7a7npYeikr2u7HjHiD7Vod3DdXlkwubmRHhMgzKwJzkY6CvWtI1m0tbXVku7FVuJt80Uj&#10;LyEWMtgD2PSk0zxTLqdxe6t4gihieLK7HXI56RxE9SO5rifiH8aPDN3LZ2tk0qXELbR8oYqjDDEj&#10;nFRBTlJKMW/PcupyRjeUkr9Njy7X7fWrHTdP1bzkNmIdzW4ALb5WPP5Vy0nw88QeJUmks/D721q3&#10;KTXDDbKe5BNe8+CvHWnhJrZ9G84EgRmTBAxxu5/SvUdc1Wy1LT1NxdmBIYx8jOpG0egHFegsRXpp&#10;WparrY8udClUd3V07H56ax8KtUSXSNNvJLZDHcqz+VIGZYl+8Xxxn0r6b+IPxIh8JeGLr7JdedqV&#10;5aAQopwY4yCCSO3HSuRm0fSRqd/q+nTPcAJsVXI27s8n3A9q+PILXXPF/iLVbOzWWe6luSAzHjap&#10;wMnsB2FQqSxUoupK0afvPpvuZzqPCwapxblU91ddjyLRbtY9WS5mdyRMjsR13buTzX6l+LPiXqWp&#10;3ej6cbiVoDaO65JPyGE4GenJrxzRf2R9G02ye+1nXIkmwD5bSBFLDkrzX0JH8PdO1nTLSOHV4YLl&#10;bV4LE+YAp3rtySeuKjOsZhsTVoOKuoaXa0KyjA4nD0qyk0nPWyer9T8/NMkvNWl0+3s4dswX7PFh&#10;uWI+Yk+3XJqe4kkjvWhuFWafarPIq4UFD1H5da7LUfh5e/Di+N1q7KGt28u1ET5Wdj3yOcVxuux6&#10;jrd7a3y2AsI7iRRulOAUHse1eqpRm7xfu23PDqUpU9JJqV9V5HNa1p73+uRPHCDIzAvkdd3XHtXp&#10;PxEdtKl0XRrObZHaRAn3eQ7iMeozW/b69otnOIxI99dWy7MxRbM+g3NisTWtPglnN9JZfZy75aRn&#10;MrBm6ccCs3JuUU+i0NIUlFTaabk9bdEU9Llks4dTkuW3IiFtijklR8pJPqeK3dOeXVb7Q4bayaO8&#10;QRKk0JO5i/HzHuO1Lf6vItnJHJaK0DL88jkLke/vXpHw51XQrY6d9luz9vEJdeQQm30rixEuWLdj&#10;1MLDmmlzWXme1fGCwk8OOtrpyzyXJsVL3J4BcDJJP+NfPvwj8R33iCe6XVLeNoLOF7prnbgx+V82&#10;WI6/Q16/Pqetz3GoxztPfyXVp8okHKufTFcvqOg6j4Q+HHiFp7X7J/aYW1hkcgM5kPzkAeleXQmn&#10;Fxtq5KzPXrQlzqV3aKba6aHyT42119S1WS/gGIXbz5FjG3b3ANbqeOdUvkgWWT7TGD5qiVMjC9UD&#10;djjpXnOoxva3kNla3RnhkVUJIxlmHIr0b7Yd+jWaLYxmJ/LG1vnbPdvc19ZKnFU4+6nZaHz0KknK&#10;ettdV3Z6/wCKvHumX1hZSHTZJkS2ZU3/ACmNiccYzWS/hePWl0xI28mWQAGTJAC9do9/erniC606&#10;8i1LT1jCT6dFHIkowBgD5lNdj4buY4Pssu+Nz9m3wAchXcYAPvXz1SPLDRPqe3D35+809r/I7nw9&#10;c2vhTVr+K0liW1sdFnLMG3N5gTfuc+pzXx1pXi+aOa2lEoMcqFDtGSc8Fm962PF+malpFjrst3eI&#10;J7piXSNt33jgjI7YryfwBOzxygIpWBj8zdg3XP17V6GX4JRp1Kl+ZuyPPxuNbqU6fLy7tI3Nbunh&#10;naFf3ZYgkY5PsK9q8IINOtIY4ZC/muqNtwMq/G0H+deF6zp+p65rOnx2NpJIZiqrt6nB55r6c/4Q&#10;mx0+G0sbu/lhljbzDCcZ6dcitcdOKpwjdXeticHGUp1Hy6JpX2R7XYeLtE8DSwS6fGiXkaGK5VTk&#10;OjfNjIr5h0/xlfweMdQuVdJFuwybSMKkczdAPUZFXNG0W01vxJcW4aVoY0aRiSQCIx0H17mqUPhO&#10;zOrR3MutLGGkXyrWNCzSmMZA3HjHevNw1KEHLq3HX5nfiKtSahZJJS0sc54Y8VajZXV+9vDHPLas&#10;8Uz9WaIN09xX0F8MvCml6lFeeIIo5NPuIA0g8z7jt1BHtmvz31XxNfWuraleW2YTNO7ptPGC3AIr&#10;9AvgBbav420HfDdEC2ZZpPNwIQV7N7e1ennGFlRoRmtFKy0POynFwq1nBptwu7P8zs7DxJd6JE11&#10;eWC3s9xEz3U7fKVjfP3R/jXzp8dNPmuj4U+zRlYbqOW53dAF4ALHtgCvbPiPoDeHLabVr3XkuHu7&#10;gIyJkI2eiqD1UVpeKvDltrugWUmoQM2YdkPkZQYfBwM8dq8LCTVKpTqNd1+B7GLputSqU72aSav6&#10;/qeI/DGLw2Iriyl11oU8pXuDjhmzwm704r0fwvH4ZsdQuha6adSnQF5LmV1dlGflCA9K8a8QfB0R&#10;aFq82lahEiWS+dfQytiQcfIFPf8ACuRsdb/srw/ay2zO19PGvzDJbglefbFeu6KquUozertbY8yn&#10;WdLljKnFWV77/cfox4c+LVqim3EJtyyb/JCgl17tx1rw74teMtNulF9NGLmHOCLcDbhuBz6juK5y&#10;1uFvYX1RJPJl0/T4VdemWxyK8j1/xpotrYR21uzvBM/mTrnaGc8lcCscHhf3l0m7PY6MZi37Ozcd&#10;VuYmnapDoS3N3ZZvknby2jm+/HEeWG0dq6n4sJaX+g2c0UAAtXCZC8sHGR+I96si28KajbxmzYWV&#10;wApbzlO0g9gfevRfFGj6dPpaWcGpCSedACHHys2ONrcce1elUmlUpuz0ZwQpt0qiumnE+Q9CvZpp&#10;jp8UYYTEKxOSwJPXHsK5O+he01DYzNhJyC44+UdeK9JHhrUPD2vxXE7xON5XdGQdrEY+Ye2a1G8J&#10;atr+pXKaPYLM/kuWZuDt9ST3Nd/tIp3vpbc850ZyVrO6loutijpOoxSXMa2sxnSfapTHKjPWvofR&#10;fFt/4a1CTTdOlRtseLm4ZC5HGcJ6ccV85/D3w9cweIbaOWCSEw5MyDqSv17Zr3/wu2lXeq2lrqLy&#10;RLczuZGRSz7AevUcDFeJmcYuVmrqx7uVynyp35ZXsdX4C8b6F4W1m9XVCG+2guhHVfm4/PNa/wC0&#10;Ldw+K9W8NE2ySr9l2s6n7+CSoz6V1fi/9mTw94keHVfD+qySTw7d9tIQyvs6jPUfjXMXF/8AZtSW&#10;xNmpvFVlCr86x/7oHpXhPk54Tg3zW18rHsrn5Jwmly3VvM8pk8S3VhbX1rezwkQxFbZAAo2kjPHY&#10;DtXqHhDx3ounwf2nqESww2UCN5R+bzSxwNo9TXNxfBDSr+8e41/VLm3JIyVVVAJ5G/OeK6/Xv2fb&#10;s2cyW0i39qqI8O1wWbacjPrXRKVGVtWr7tGKjXV2op2Wl9fvNv4nacviq1XUvD15aM7KskkUeFYZ&#10;6D8K8Y1jRb698E6pJKqLf28qq6k4LInJxXS+B7a60/UrpZT5bCCRrmNfuxMo4H1rzfW9c1ieEiwh&#10;3sbkSMARnGepz6104eDuop6Jp3ObETi05NO8k00cP4z8QDxLqEFwuYo3tUh2f3jGoGDnqcmuLsNI&#10;aSG7iMR8xHQBepG3NdbqOnz6dPGs1jI0jOzquOF385yMjNegfD34U+I9curi8sIB5bSg+ZM/lwx4&#10;7kt948dq9eNWNKm3dJdPkeS6c6lTZtvexb8E/C/UY9CutUvXEfnboLaI5LMW9B2x3rD0rxTqPhO4&#10;ggUCa5Fykad12ScdK+2ovBOsPZ6Np9vcW15cWccryrFICWY/dIXqcY7V8PeEtMa18d6Zb6jYzh4t&#10;RQyxTDB3GTIwp7V4sMR7dYj2iTSTfL5I9WrQdB4fkbTbS5vM9X+KvxA02wee9udD+03m1YHMxKoU&#10;AxwR2r5A8U69cSvBKNItLSGZSEa3U/KM+pr7Z/a7060+wWX2VQCLySKVscHI3Lk/jXzn4z8Hz6b4&#10;KtyrI6oqzNL3QNwFHrmu7IJU40KL5dZSasceeKq61dc2kYqV0kekfDL4gLqHhIfbbCKXUdKkb7Ne&#10;vglYdp4x6jtUms2OlajPoGuWF432W8tmguQSf3czAq3Pqea8l0JobHwVE6nbNeErIc/wN8vH1rmP&#10;hzcXbtLocmoeTBJLl9wztODgqPWuieBjz1qsXa0mrdLdTCGNfJQpyV+aKd+t1ax2nhHx5c6L8PfG&#10;miRTsfM1ARwZPRT98D3IFcP8O9Yjl1q2hkQlfOUgH0HHPpivqzTv2YdINqz/ANqvOLiJprOZTiOS&#10;dAf9YPUHjFcF8NvhO2k2C6hdh59Qm1AwfZ4xkrkcEn0zQsXhXDEuL96UtdN3Yn6nilPDJr3Yp262&#10;S/4ch1/xvFdXmol4GYxzEA/wBE4HTP1rj9K1qz1fU45/nOASpxhW2irlx4c8QaX4muoprGWO1nd1&#10;LyISijvyPesLxVqdpB50ViFDpGd5TIVCP8aqhTilFR6roFacm5OW6b0aOKS9WaK+XcQ5mk2knkex&#10;r074Y+PtX0vWIYrK88uIQkzxld6seg3D1rlvB/hj7fYSzuAVik3P2bLjqawfCFqttd6+zyfu7dtp&#10;Y+rNgZrv9nCcaiaOJVJwlSadr9Uex6p4j0+3s9duYrXzEu5t+0cIOzfh7V4o3il9H8C3GnxKsZ1O&#10;/NxK3SRo4uFX/d5zU+s+NPIs7iytoUKTzlBIRkBFP8A9z3ryPxjcvLdRwmQMkEYEbDpgnOBXbgsE&#10;krSWl0/uODMMZZNxeqi4+jludvp+vXVzp80czM0cmHTJ6NGDgE+lc/4ZmRNajjjLbpSysfwPFeh/&#10;CLwRb+J1exl1E2fmoxjdoy67lGTnHQH1rH1n4b614V12xRkiu0kk/czW8gkV1B6jb0/Gt/bUVOvS&#10;TSla9jllSrOGHqcrauve3PZrDxRqGn/DuZJIC4WSaO3J+6DkAk57jNZf7PesXU2qHDGYW6NNMg+8&#10;FHU/QV6v4i0OC7+CMRsUMtyNWuRtQZJXOcGuA/Zy0K/0K616e9tntxdafLCryLtIZ6+X9pTeCxr0&#10;UnUat1PoHTqxxuCWrj7NNvsZ/wAXNW8+9t7yFZBFNODGFGcDPIJ9a6bwn4FbT/FNnrAy8c0Llo2O&#10;drY6H2NeheGvgzq+q6FKsEqXTpMpCZCgEdSSenHSu70X4d679nnhu4RbGJAUZ2Gzap+6SDnmuB42&#10;EKSgpJNJxfmmd0cFOVXncG9VJeTR5Ldatprm2W3aSHyY5JLhcZJJPO32rgfEV1aajo9+Iw0aifej&#10;HncVHA/KvQLLQvDNz4kj0661nc7E/aZEH7pI1P8ACe/vXa+J/ht4X0stb3OuBj96PymBAU98e9bU&#10;q0IOne991oOVCdSM2uWy0ep8FaDqctjfS3ExMrRtkBictjoufSm2es3F5cLLIgDTzMjbeBh+x+me&#10;K+h734M+G72OQaV4pMtwo8yWGSErsB9G71e0n9kHxbqVrFqegahZaxGrKzRW8m2aLn+NG7ivov7S&#10;wqTlKXLdW1TR4Dy7FJxjGPMk23ytM8X8QeDdP0W1N5cElnXavPO9TjAxWl8IPA+r+LtUhu7G0Kxa&#10;fKslzcKSMRZ5GfXFV/j3Z31lqlpptzbzQvbl9ySIUwz44Geo7Zr6Li8I618O/B2lajHuEM1pEzRZ&#10;Kh5ZupbHUYPFZ4nHRWFpctWLnWfLC70ZWHwfNi6qdNqFFKU7b3OO+J1wulapdy6c0TWNyxidCA3m&#10;oOMOD1YHvXysnhKHXNetNO0tJFluZggjPITPU59BXRy+N7zWZms7q4LRlmaMgAFWJz19K+nP2d/A&#10;cMVhfaowR7y5kWGCRh/qo8/O/wCPSt5V3luClKWs0rLzb2MYUFmeKhGPwOV5Pslvb1PVNT0238Dy&#10;6Dcz3LmOG3js7TaxyrHgk/XrXafHfwvdapp2n2kPiQXFtbAPtkIJRpFy6qe/HavYrfwD4V1278nU&#10;oxcmAx3CZcgI4G0bQK82+MHwzv54b3W0l8vTbC5kkVFG0SBUCkDH3ulfntOvzVqMnL3ru7Pv6mG5&#10;KNaKScXayTtY+fvCOk6peazJBHp9y+nzxKqzuu1YjGOG56Cuu8NaNqln4a8UaXeKpll1JbqBlO75&#10;UOCxx0rxbQvFfiK1ubd7mdbeGQF44XYkhM8BV7fjXu2geOWtkvJFUJFJAwIkcDcTwTxnvXqYlT6J&#10;PVfgeXhpU3a7aeu/mj5tstFlu9U1cyOrxC4R2b7rFifTuOOa8k8Va5PcXc9uZXeITFosnlecV9S6&#10;vrdnpzQ61HpUbLd+YuXP94dcehrxiD+zdS1Evd6eYWlXKFDmMqecgjOa+gy6e8nHRL8jw8bTXwqe&#10;rf4Mx/hn4h0DTL28utQhbzYoSIOSRvPf6iuIvtbbVPEdmzzrElzKqNMBgpG7YLfgK+idQ+CfhO6s&#10;0vbXXrq3RlIzPGGjJJ55ABArzHV/g3q4hjudPmtdShhGAbSUO4x3K9a9OhiMPOc3zNNrl97Sx5te&#10;jiIwhHlTSfN7u7+4/UTwL4ptrJ7fTrdzeafpKIlm7NlpJgm4s3r7V8J/GPxRd/EvT9R1q5Yx3Vje&#10;SLg8BUX+ED1rP/Z7+Il7pvibSdP1NXjjM6gvICAMAgFs1v61J4cSw8ZsJZvIOqSM6rj5iTzgdlPa&#10;vmaGDeExsr3bvFxa83Zn01bGRxmDSVoq0lKL0tZXX3HjHwc8Kaxr3i/wtcRxqkQv4RJK/C/K2ePU&#10;8V9Zz/s/6x4q8c6neXCvbWP9oy+feSHaFUH+HPU4ry/4Fag1/qcWpMnkaRoDC6HGAzKPlQnuxrvP&#10;2hvjJ4i8T3klhbv9lsZreOa2t4PkDGQfeb1J71pmeJxE8coU3GNocrfZMnLcPh6eC55qU7z5l/ea&#10;VvuPu7whN8ENG0iXTjPeTXAfyvP5Z8L/ABBhxtr5/wDiH8J/AU9jqMcHiK7tjdy+dHczR+Yuz+7z&#10;0FeP6VZppmgWEOxjK9piWTOeQBn8K7DSNV/tDw7bW97PvVYl/dAbjy2FH0rwY0ZwmpRltKzaVmz3&#10;XOE4uMorWN0nsvI+efEPgL4W2NlN5nivU7+5jfjyIBGCxH8O7qKl+ELiXX2jtrlmsoljLmVfndTk&#10;svoeBXWajH4XTU9LtraAG1icw3nnZ82IyZB/A9qfpnhLTreynbTdSj0+CS8kgWaU5wRkKCffmvfV&#10;bmpuMpSbe1+n3HiewtUUoxgrPXl629Tzb4qeErrV7e/1m1ylu1wyLGOoQcfN9ewr5SF/NbxrGGCi&#10;FiB6HPWvriLxhe+EH13RdSljubVrZ2jm+8ryH7u0/XivkjxBtMqYGEbk/wCye4r6zJedQlFpNK3K&#10;+58fnvLzqUXaWqku2pz4SaWdsKS7/dUD88Cuh06wSKSA3MihTkMueQfpVe2maCUGLKMG4P8AERjp&#10;n3rHaVmmcs/zZ5IOTzXv6o+dVlra51du0Vld3bQPJt2bVb039c16x8NNB023vorzU9YexeOSKS3y&#10;MeZg5rxe8Es1tB9lWVyQPMYj+IdhXX6Poriexu7+QmDazqzksC6fw/nXJjIKdKpHmtzK2m56GBny&#10;1qbUL8rTXZXP2h8UePfCOp6bbg3EZ+0WO4IMHDxjkkep96+ePgBY3EDeOteS1+zwC2uJYHIA3rGh&#10;Lba2Pgr8EftPhmw1m7crFcMwkJ4ARgflB9TXu/g7w3Pr0mtaZBYeVZxWDWkEQPGJRyc9+nJr8SxF&#10;WNKVelC8uaVr/wCF3P2qjTnV9hVmlHlTaW+663PnH4GalDeQeIPEVxHNZ281n9mhVG2qsecyMPQk&#10;968A+MF9pestqCaVemWzt1RhCM+arAdSe/ua+2vjv8M08L+A7SJ5ZbaxSVYWNogfzXPRXP8ACoPJ&#10;r847vwyNGmj1rT9T+12DTGG4jxtkjU9dw5yD2NfQZFShUrzrWcWmlGLPn85qTp0adGykrXlJPvv8&#10;jnrXXJ9R0a9tZb6RHtYzLHk7ty45VieSPavHNN1C4+zXkJnCwysokXr06EV03i7ULe3nmitGXYU3&#10;B17q3bj9a85spgrlgOMc5r9MwlJRi7K13ex+bY6u3Uir35bpnbXush9Mt7LzWj8p3KMBj5GHIPrm&#10;uXs4oyzJ5gw2QGfoD7065nMwJJwSePTBrAuEdjtU8nrz1rsjFR6bnFUqNu+9jXtL97SQx/IRz85G&#10;4A16HoHjW7WNLE2oKE7pZIU2OR7kV5elrcIyKUB43EdTj1rq9Ae3wY7rUWt4ScyFVy+D2rOpTTi7&#10;oVOpJPex9HT/AApvo/B1h47LxCxl1FrRERgZYiB8vmDtu6it7TfFGkWiPfJpx3BlR3DKCxUcrknn&#10;1rR+GXiZL74O/EzQbIZFre2WogzYaRo/mjcqPYAZr5umZrUKrKx25bKuu1j0z618pTjOtUxMKkvg&#10;m0lt7tk0d2Ppw9nQcdpwu353sz9Gvg3r0fiPxVY2kumRuq27XYbarKiryCcdOa+tdI8MajqOja48&#10;89tHLdTJHA8gBGOrbs9TX5K/Cvx/rfhXVbS6tL14Y7xlglLFfmjDHI+meK/SrX/HccHwr1y6W9X7&#10;YJUe3ZsYZ3PCjPoBX5bxdluMjiF7CaUqi5abvopWtqfa8HfV1ga8JqXutuS8mb9t+zzq8F+YobzS&#10;FbyjKG+zhSv6DOfWrT/s7eJb+CJmvtKcEEhTCjZI9xxXwFf/ABj+IPjG409ba9nks7SFVuhZ/KIg&#10;eCGkXb19M13UHxo8R+EDpl5DrMktoQVaFG80g5+6xYmvk8bw3xmoL2Ob0XV/kSitvPleoOGR3lfC&#10;VlC/xc0tb9dz33Xf2XPEFtdWsiaZpk/mH55IyEVD7g9a2Yf2b597wKuiLjA3sgKs5/hU4xkVlD9o&#10;u+ubFr5p3uIzGHijTYdrY6e5rxzV/wBqXxayyXGn6tCHR1b7NNbRKy+6EkgmvHhg/EnFJ0o4ilBw&#10;eknJJv1shYmHDVKnF+zqyUuib/U90u/gTbaT4h0vTtTOn+XdWU9wzwQKSohHKjI5zXjHxw8E+DvB&#10;dl4eubTR4bhNT83O6BVeNo/XH615zN+0/wCOLrxBp+tX9ulyba3lgjilVVQrN97IGOeO1cl8VPjb&#10;rXjKDSIbvSLe1hsmlVI42yG83li3OcmvqcgyHjajjsvljsS5UuV/WHGrpfWyt93Q+RzjGZM8vxsM&#10;PRlGrKS9k3ulp1KEeu+HHyj+HLZmHJHlrjn2HWrFr4o0aCMxxaTChkIDKsQAYA9DjrXjJ1CRZCfJ&#10;ZUIwFGMfT1qs+tON7/ZiTGvAzkfn7V+wU8BUdrylb1Py2lhal03OVvU+gZ/GOiXMiB9MQKgI2qg2&#10;nPfbUa+L9DgEbJ4ehLqf3e6Ne3cdq+Std8SXcuCu6JdwG4NjqeTXqmualotpptkbBblrlygc3DZE&#10;isMll9K2nlfKormk3Lpc2ngFyP35O67nrsPjXQwZyugWZaRCWKwLuJ7iox4v8OgbW8N2Sr1z5Cbj&#10;j8M14ENZkVSz25UDbjHBIHYfl1rK1HxROkcjC2dSQQrYC4z689aUcqqyilFy1fc4/wCzpuCtOT16&#10;s+lLnxboF5Ht/sODjJ+SNc8DgYHSvO9B8SXmipqK22XhugA4xkKM5wB2yK5f4a+K9IEV59stZnlD&#10;5UqeACMZY+5qsutqLq6kWMlS2AVGRj2qZYKrT56bTaVm77M7qWHq0oJe9ue5+Ftc1LVtU07S7axj&#10;FzeARRkv3bo30r7V8S/s+fErxBpOl6PqOqWL2diPkiYE49ea/O3wR4vfT9Tsb+0ZfPsm81EbjkdM&#10;Z6ivrl/24fGzbmNjaNhcMNsYyfrX5B4gYDjSWKw7ySNFU1T/AHnPbm5r9Ln6FwtXylUKyzBVXJy9&#10;3lvt8jtY/wBkaw0hxNqDWtu4ZViNvFzhu5p+q/sfwyzq9tb2FxATjfLEAz59RXnv/DZ/iHUYXi1H&#10;Qbe4LkMgVgmzb2465qvfftneM5ElW10u1ghcgKCCxXHYHIr8/hlPiw5KSr2k27t1VyW6Wt1Pq/rX&#10;CHJb2VV9dFK/3nXP+xQ5BxpelkAk42AAg1LD+xXIeDpulEHkApyMehrh4/21/HMeIfsFq5HXCAY/&#10;HJqjd/ty+O1C7NMtQRkZ25GPqa1WXeL8nb29B+ftDmnPg1q/s66+87jxv+yxbeGdAn1S90zS3gtF&#10;3+WFBZs9lFfNnm+CPlx4eiPGTuhC5x6EZq9qP7Ueu+O9Rs9O8SsbfT4WLlLKM+Y79h3zXm/ivWbR&#10;NZuRpollgP3eF3DjkOCcA1+qcHZZxRh8I6Wc4jnxLk53py91R6K/c/POJp4KpWX1CM4UuX7W7Z7D&#10;ofiTw7pm5rWzNrlDtEKbN2euT3r0Cz+NVtp0AjjibaR5gLDOPr9a+UG1ibysLaP8w6qBjPocmuR1&#10;7xDqCmFVtSg2hcphtyg8k19G8mq1pXcnfu3qeVkmb5nlVaVbBYqdGq4uLnHez6H3knx2s85MRQYB&#10;bg4BPp0B/Opk+Pdgv/LI+n3WYEj6k4r5Xh8UaXLoMaJDL5hAAyvyyZ6hD6isuzvZfkSSylJbn51I&#10;HHQ5PeuWWUyhb41bTc+uXinxnSatnmI26tf5H1HffFDS7qSU3M7/ADpjaELYyc4/wrzq5fwheXK3&#10;UsLF1BQrsOMnoxB4NeUC+lLJi0dgMjao+UD8+adNMNu6OxuVD5PC5wRx+VPD4KVJTUW03t6nytTN&#10;MVjMRUq4io5VKkuacnu292fdVl+y7DHp+n6lAI4XazbUUCsN/loNxIAH5V89eJLvw3r0MCajdyTo&#10;pbZFJzt3dTxX0X/w1b4Zg0G2iTw9evqEeiPpqur4X5kCZKnoK+E5LmM5R7eVk7fL0PX2xXz3CVTP&#10;5SxazH2iUXH2TlFRfnsfVcWywEI4RYOd24v2m+j07m5e+E/BdnZyPY2xLD7qvu+b2zTNL8MeGpdL&#10;db1ntw8gd4lyCSO3esSDxHauJogkhQfKNqbufY1y2veJZYFZkjl3KwIBjPavu6NHEzdnOTbe7Z8X&#10;B1Lau/qb914c8I6TJLNExI2kgYyR6bTjNcnodjDq2l69byW0UpnOIWkPMbAcMp9a6P4e3+gahp9/&#10;HfhmllRhyudjHux4wPSuY8IyfZJryN5F2pKY8dwM5B+lelGVWnGpzTk5wa1Y+eag9XdHH/8ADPmp&#10;blzqVsFIzkOGx9a1rD4Fy2jP5msW2TwBuxk/jXq0mrxwo+6PqM7lAwT71zmm+MLT+3dEFzaw3UcU&#10;m57eQER7uxYA8/jVRznMKjsp3STvaK6HPDG4pyXvaX7GHD8HlIKvrNsHAJOH6fVamh+EqRhZk122&#10;LqeVLfdx3r3rxbeaTa+JPD3iFdDsrq0DBZYUOxDznJx3WsfxXrVnrfiXVNSttLt7GO4xiNDknH8R&#10;7dPSsqmcYuyfPuuyPQrY2tFNqpre1rficnDomqR2sEUOsWe9XMrMHzuJ/DivS7W91jVtF8QaQdSt&#10;yt+IftJYDLKhyCh7dOfWuQumjKGMt5idUyMsPYEfyrF0+93TTjd5ahApAb5iegP+Iry69WpP3ut7&#10;3OCdao7yT959TrPCX7Jmt6mLuTS7p3t2xHwu4NnqpPH4Vmar+ztBpFzJaXerRxyW5Pm28hPyn0Yd&#10;q+5f2fviT4a0jwFdabf61HaXA1JJT5oO5F6hxjr34r5U+OXijStb8e+ItSsdTSS2uLsuso4BVQAM&#10;+ma+HyXjLiHF5xj8LWjyUaSfJNU3Fuzsveemx9lnmX4ahkmCxFHF82IqOKnFNaK2uh4437OegyNu&#10;/wCEhSNnGVRXVwfbJxUTfs4eH14fxEVyOGJUg1ovqlqj3BLIy55CtnAI6kmuQ1fxhFBaqsKrI2ck&#10;DOVz061+hUcdmtS0Y4mdz4H2mMdkqrOgg/Zu8Lsw2+JDuB5Viqn/AOtWjL8CPDcQ3f8ACRZUkcKe&#10;SO+CoYHFWtMk04eH5Ln+1StyNoMJTkk9sjrWY+sRiJB5+0gfexnK+w45oljcyk7PFT00ehvKeKfL&#10;as1probFv8GvCiukh1zeezOx6Dvj1r2vwJJofhmdZItYWbnJLD5sYxgdsV873/iaJlUgMVK4+4QS&#10;3rkdaqeBvE9pd3dwdTkEaqwUDbk89NorlxGGxlalJ1KsppdDpwOJxmGxFGvTrS9pTkpQa6STumfe&#10;Z+Lej+WxDBgowc4H096jHxc08BZBNAFAywO9W59ex/nXxvqmpWq38qoUw2QSnOFHfb3pbe7hli3R&#10;Tt13E4bgDjHPArzJZbO+s5/ez9BqeMfGd7f2zV0+R9e3XxhsZVaJZkVSDh1U4II5GM9a6+2+FOqe&#10;OfDdkTBbz2N8reR50gQsVOOh6e1fCZlVmBCu4bk4BI/Ej1r9A/hP+0t4O0Lw34Q0/UftiSabvZ44&#10;7cushJ45HYV8NxjTzjCQwtXLadSdX2qUnGPM0vxsTlmfVOIcbUqZ7mEp8lK1OUpW13tofG3/AArj&#10;4f2F1NbOW82J2ikDMQpKHBHUZrPHwz+G2NpilVX/AIlQ9GPQZJrJ1zVILvVNTuMOFluppRkY+SRy&#10;wzWIdRETbYwzFTngEfQkGvu6U8zlQpSliKqqOF3rbU/OsR7V15Wqy5Od29Ln1tH+wxa3tjaeVpcT&#10;QyxrKkkrnJRxkcDpXJ65+xLp+jvZtcaMHjllETPGxKIW6FvQV20H7cXiqwsbO0i8N28n2e3jh3HO&#10;SEGOT614x4v/AG1PFHiUppc6w6XbNKPOlj6lR2BNfk+Eo+K1XG/x1HD3d5SnG6XRqzufrkXwmqKa&#10;dZ1Elprv8z0/Wf2FbLSrC4vH0qBxb/vNqSMzMB2Ud65fw7+yxoOvQR3EGiCJpnwFuA6Nn1IPatbR&#10;P2sfEHhq1is7F/7StZEBX7crO6Z+h6Vo/wDDa3iyDCrolgMt0CEYHqMmtK3/ABFGnCpGE1Wk5+5U&#10;c1G0PR7s1X+qspRcpVo6axSb19Se6/YV1CSE/Y7KxhkYt8+8nb+FbN1+zz8R9L8Jz+Gze6TPGN12&#10;UWYiYrGMkcj2rzvxB+3L8QYbdxHp9nF1CuF5Ge9eceFv2jNVc6hdtqlydRlicGTh0RJBhkwexr0M&#10;tyzxLrKEswrYdU4Si0nyzbfXZaI4swqcNRjbD0sRJtPVtq33nEafdXsJjK7Y3hkWQAncMocgfnXo&#10;XjTxbH42v1vvEdrHNiIRpHGu0IR34ryfTtSUtdGRSvmEY24J45IArZbU0lQFopGQfeDEA8eor9Ln&#10;RrKUZWakuq01PyTEKorqN1r0NYWHhB3SSe1m3RqF3Bc5Havq34P/AAIXxHoS6jpU6WtnLdGDbJ8v&#10;mOfzP1zXxpJqypuxbvgfL8uAF9AQecV9n/Ar9pbR/B/hddBv9Du7t0vVuYWhaNBnryWIOK+Q43qc&#10;Qwy+Lyx1ZVudX5Up2jZvaXmfVcEqg8bP69XmqXs3a8mveuea6zLpvgjxFfWbJNHe6azQSlAGCZHR&#10;T6c1w2p+ItE1RYknhllXDOizfMuTy2B71Q+KfjIeJvF2v6zFp/kpe3PmIryxkruGCDzzXmrald26&#10;AG3Q4DKvzpuGePXrX0eUYfGVcNhniOaNX2UfaX0albXY83MsTOeKxNKlNukpy5X3V9D7V+BnwC0T&#10;x7YahfRRRWi2kgiA8ndksM9OlfS837OASKK1k8TxqmVaOGaFApYdCB/LFflfo3x18Z+D7OeDRtY+&#10;yLL/AK1BJEd23/ezXN6J8d9Y1fV5rrxFfXF/LuVY088oo+mwgZFfA5pwNx5icxxVbDcS06OE3pQ5&#10;eea8rNL8z9EybPMmw+DoUqmAlOtFWlJu1/Pc/WO8/Z18UNfB11e0eIYjLyRfMq46cg1wWpfCTxIP&#10;Eq6JB5EqeSHN60CiNCe2dtfJ1r+1b8QkBhj8SlYoxtjWSVQwXsD6kUqftV+P2lJfxJg4ySJVUkD8&#10;/wAK4cJw34mUJVOfNsJUThZXS36PY9apnfDzX+7Vlqno9/vZ91Xf7Pmq2tldynVBLcxQnbHBEPmP&#10;XAJIrhrf9kuDXNKt73VL2SG4m5kg8vzAoHTr3r5Hb9q/x8YmI8UEq2Rh7gE8dMgDrWVqH7TPjyZI&#10;0HiJ1kxhFEw7+p7D2pw4a8THeMc5w95S5nJu1tdlZLQv+3OHKjXNgart0vdfiz0nRdcH7Pfxc1Rr&#10;V0u449HWVdyiM5nJAGB0PFdd+zl+0HqF/wDFrVL27luTb6mkrNbJJuKZ+YuO5PBxivkPwh41tLjx&#10;jdax4thbWIxabGUMSVwcKDjsK6vw3YXHiPxYkmjJa2AtAziZ3aFYowCcserEdAK/oXKsPiKeDw8M&#10;TUVStCjFVKi2lNLVq55lGtTqO9OPLCU2lHqo9j339qr4keLPF3hCC7ufCNxBo9r4guJLTV5skSJI&#10;DiMhvmAP5V+fGo+ILiEF4pnilK5AVmTK56ZB5Br9tPBGryfGf4IeNfC+qweTfWFu5traKIqWe35W&#10;UA9d2K/D7WvDes2tnDevpt0bNZfIadkIRJlHMZPqPSvcwE4tcr6Mqu5JysrW7eetz2aX9nfxGvgK&#10;Lx1qFsItFvC0aXkJDMk4OAsi9QGJ4PrXz9FpVnFo8t15g8yOdYyGOWbPdR6etfXWt/tHaVcfBHR/&#10;BlpFdJcQ3Uj3MTH/AEdt38Y/2u4HavirSbSXUpxbW0U0jqCxREMjELyThfSu/DyqNS59LPT0OTE8&#10;nNBRSba6eZ65pupeI/DBtNSFnNZQrtRGIK+cD1Iz1r9P/B/j6+8YfDq/urzRhcWUds8cSzMFPmkY&#10;DoT0IPSvz61b47J4stPD2i6torSpYlYmZMI7RJwVX0J96774W/F6TRotas7uLZoNvciS2tpm3YOc&#10;hCw9Kwr05TinyWaf3o6aFWClbnvF91sza+M/7RPiPWvDHh7wxqumDOl7fLu0Y7nAGPmI7kda98/Z&#10;a0LVdWg02bxFqtzp2lxsstnAFYLPLESyFO3FfM3xP8b6BqVpqmraZKq7yqxQqg8oE9eDnmv0p/Zs&#10;v7jxr4K0TwrPLBBL/ZjS+aNpNuo+4+T/ABZ7VliElSilC1317m8J2c3zaJXduifU7P4yeMvE1xru&#10;jaD4ZlhWXxFYSSSNPlE/ccEOOg3Aj8q+OP2S/gH41vtf1GTSfEBsbmxuJLbU4GkRgcsRlY3+8uO9&#10;ei6P9qtNJ8SaV411S9kktbiV9H1ey/18sUXBK47Z618u6z4m8W2FhpviPT768S8tpvsklxYRtEwj&#10;Byvmsn3mIPOa5YLSUU1727OqNNxhaK1S0uv6ufYX7TXwH1r4t+Hv7W0PQbOXX9EvZLK8aIfZ5LgR&#10;MVwd4APZuvevyQ8beGtT0FLrTtXjNjdWpZGhbkh88g96/Tyf9ojxd4e8A3i+HbG4ureOQXF3eXa7&#10;fLklHzZ9T718a+CLHSPiR8RtKh8WaiscOqO0lxIjbT8o6ZPQmt8JOcYNyd0tfMxr0Hdp2V/htfbz&#10;PkALaTW2UZ47gkBWZ8K3uc9K7vwjoZvIrlFsp9QuIl8wrADL5agckBQefc19e/tf/CD4SeBtV0u3&#10;8Izz3gvLItPE0/m/ZnU4DBj2Ydq8f/Z9+Nj/AA01vV7zTNK+0QSQhJN2MoQc5B7iu2FXng5RXojg&#10;jT5ZR5na69PwOE+EXxau/A3iWHWIbMDypDHIkgIYoT0Y9se1ffmj/tSaaNdufEOs2U18sKNJAuAs&#10;JYfd29M46V5P4I0+8+J118QfFth4c0sQSWfkSac33pXPJdem1h1z3r4muvE+taFKNMvLZvLhbcsM&#10;4xjJzgZ7elJ0oVW7xs1a+pbqukleV001e3c/ZDwtpHjrxZ4UupbCVV0nVWmvZdNCKzKkjE+UhY/d&#10;Neb/AAt+FHw3j0rXZZdOfUtauILiMWV3HsW12nja3tjOetaXwr8Ra7ofhzT9d1DxRb2On6hp2bVk&#10;HmGEIMhAh6A9zXsWgeKLqLwbpGvx+H5Ly1a3kWa6gRfNCu3LFeuDXBLmjdJu1z0FK66atWto/mfn&#10;7efD3TNJ8RRWEv2m+tGhguprWAGQ7Qf3irj09a/WT4Q/EP4b6/Yw+HfCGnXE0NsA7QTDaYnA4AD9&#10;68PvvjBoem2VxJ4W0W2uJ4LFp5Jpk27Iz95Sepz6Vz/7L1lFefEWG/tbeKC8fTFv7j95i2m8xsqU&#10;I7jpipqNyte90KvFSpybXLZNpXt+Rrv8PPjfoHxS13U7K8sFSNPtUcE0nyGBRgqqjqfWvlT9pb4r&#10;3GueMtP8R+H9Pns9Us7JXvr2FMC5mj6kD0CjFfcvx3vfEfje58RWmoyf8I1Zac7PFeRy4mZ0Qnae&#10;mVfp1r89vgt4h1DS7uy1Oe2hvhdudJt4pH3sftB2PIFboQOlRSdry0aWlu5tSXPGm5RXO4rVdPI/&#10;Tlf21Z4Ph5pGp3/hiSCO+syqzMgmi8xRjcy+/UV+E/xR1qLVtW1bU0mjVJ7gyxpbAxKjN9/ap+7z&#10;2Fftn8VvCfgrwL4Jjs75LrVoLi7ieSON9txG8YwFA/hAzjFfi38QvB3h691K8Glm5VGkfyYZSDNH&#10;zkCXtXRg5e873v8AfoclSjCNKTpQSUpPurnnXhXX7ew1CzuJPLYRzJKAck5Q5BYEdK+8/jL+1ja+&#10;IfD1pbW5jk1dZQiuFBQwkcAivzTHhe8jL5GxomwzE7QPXDVsFN32XaIyRIqM4OGzngk+lejKlGUo&#10;t9Dz6deok7ws+nzP0EvYTrfhDbruiz2Or3HFqbeH93KyldrYUHJI9at2fw6+I3g6bw9ovijQ4bfS&#10;9VRhA0kib/LcfPkqTtfHO017P8Gfhxq1jqGofZvG/wDal0thbvZ2/wAhzIFDCP5umPavJ/G/xF8Q&#10;ar4rj8T+LliWDQrtbd9NnJ3pJGcHYBxz1zXJGTfNFJW3Xq+x6Sk04a7bn1/4di+Ffw/8G61pUxe0&#10;tZbSVJ3Yl5ZpCOW3fy9K8e+B/wAR/g14O8Gx6naX8j65IFgk+0sztKVbLRjPy7celeweDf2zvhjc&#10;eGr291HS7NLmZ3ijt5oQwmUDAZiQRjFafw9+I/ws+IumWGn2Oi2YXRpvt1wptUWKPbkgZAyRWE4S&#10;SfMpb69DPmd5LklZtX1Tvp+R8Wftt/EDSvHM3hgWlzPKYk2rA0YRIw5HEeByB0FcL8Wvgro/h74e&#10;fD7xMl1qBW7uvs99ZSnKlUG4GM9umPxr6k8U/Crwf8WtV1CfS9fh068tPNlidR+6kKj5EQHACZro&#10;/wBnm5vde0a803xnaxXtl9ku4YYlj3iC5gOzzOem7oKUa3JCDT2bvfrc6qkVrZbJaW1tY8D+IX7R&#10;Xw3vvhnIfDmjHw3rlvcxW9jJaHYWhGGcSbevOevevzImeTU3uLiVpLqWUnc7MSxOepr3Pw18HfEv&#10;jfx7feFdLsSmoefIWRyEjjWM8s5PQAc1+jPwh/Z+034c6ZeW/iDwpbvqUczpcX8gNxbNGRwFYcDj&#10;mu5VKVBaauWv3nHUg6kmr6JPTd9tmfnj4Q8IfEP4eHQPGFtoN5HbAs0bsv3lxg++K9J+Hf7SF/L8&#10;RtE1vXneQCdhIZiTGsTDoR3Ar1fWv22NX0Ke901ILS8gtmlt41QAxmLPy7T249DUHiP4T6f8VvAN&#10;r4t0iey02+itpxNZcDzWi5OCMbWx09apzbs6lO19FISjbRNadDxvx94Z074o/FzWm8P6xaQ291++&#10;SQr5allX5goHoelfc37FWqa94dutQ0LVfEqyojB7SPcXJIO0quecd8V+d/7OnhnW5/GnhibS9L8w&#10;rchQ9x+6ilbOCu88fhX6P+N7C08AfFbTzeWUNtNLFHdXrRSDy44geAvpyOfWoxUnG0Vqkk/mhwpw&#10;mpRekpJu1/0ND4o/teeO/A3xB121uPDbLYxRiOJixxiXIWQ9ODjgV4j8Hfgj8WNa1U32lC3hhiuD&#10;qIeaUJ9pVmztIHQ9q+sPF9j4Z+MfjC3srnxTHbRR20VytuEjZJDE2QWY5zj0611Vt4v07SZdYlfX&#10;bN4NOCxTpat5ZVIuMlc8k1ye1SSSjvo+p0UlyQahBKfKtLGR8M/2ltMfx74jTxHoFxZHQrMRySSA&#10;P5U7HBAx1VuNtanxO8DTXOsw/E2PTDFotpbx3lzB5ap9sYjG6SI43AL61leHPC/wm+JHi+/8Spdy&#10;3DHT0ilhim8iN3ThZJF/iYCvsPwtYXVtoD6Rrs6SwlHe0lcDyZIAMrGw7496zkt0tNH95hUrRo1I&#10;TUGptRjKLv8ADf7PmfnZ+1d8dnt/AukaVDpVm2j38jeQm/5kQ/dGB/dJ/SuB/Zm+DHhDw5o/h/X9&#10;VaXXtZ1CWRbTSSAYY0BI37T145JPau+i/Z00rXtM8W6hF4gtLs2U8pXTpRuhtfNbKNBJ1yO4rn4/&#10;DEuk+N9KOjeJhqOvaPayXCNKBBbRBUy8Zxwc9BWbqXp8qdr7/oepGhTacYO3K3darfXVnmf/AAUZ&#10;8J/EG98R2evXHg+Cz0uHTo4Bc6cokjjjLcGdkACk5wAa4LwHbeO7v4W2thoHia31VriQq+jwkm+h&#10;iDcsgB9f0r6Z+C/xg1v4u6v4h8PapfyR6XrFvLDqVpGoZYFT5SY2PZq8/wBI0rTPAGt+JbLwB4qa&#10;2eCRVW5uYv3yBM71OVwQOxrT2rUFCUdYy9bmNCi02rq/Lpa9u3U4f4iT678MfDFrNqPiJ9ak1JxA&#10;1jcsxktUxnaSfTofepvGen2Hjfwt4Ss7TS7mNW8tvMQ4RWYAyFj3OTXj998SU1TUL221pTqAvbiW&#10;OW4GMbmbIkTv17AV+n17B8N5/CvhLw1o+r22l65DYLtEyfu5wR95yf4iec9aUpOHL7tnv6l1JKPL&#10;e8k3bRXt5s+LPAHwa+LFwb/UdKB1Sx0NnsntJm2m6h25ynGGIB65r7W+GviLwrJ4M8NwXl29pFDf&#10;GCbTRHzbuM7kJAyPfmtvwFFq3gD4f+JUa8truVEmlaFZSFd8ZJVvQ9q8C+C/xcXWvDZvJfCTX0Fv&#10;dCWeNGVpf9ogAgn1qqjlON7bdTlhJz9prpGS5bPXbXc9y+KXii20vxPo2lYAtIpop4bfPmJHbsQj&#10;SOfXPIFes/GP4s6VaaHZWdnatqMIkC3RtgNnkxsNyFiMA845r5nElr4iu7Xxl4Y8PzySwu9sbCbP&#10;+koTjaA3CspOfSvFvHfxB8YeFLDxDFfeGntJ7i73xWzLh1ikHzFcdR9KxiviWmppDD06joOTd6av&#10;a/XzOr+JfwPg8Z+JNQ8W/aP7P0yz8pTZgGZp1UDeG7Ko9q43xZ8ILTxz4sktp/E9hpOjWVpDNGzK&#10;IZGjAzypxuGRjNel/sX/ALQ+g3+j+I18V3sLTRzhI0nwB5bDHIPX3rzP9ubwJo1/YWPirRvFcNzJ&#10;G62TadEQpMTktlAvOFPrxUOnL2kP3lraW7XNVXd50/Zytpyy6P8A4Y6fXvip8OdT+Ffi3TNMvLHT&#10;dWtZglpPbgRTyiJgm4HvuUZxX5gePND8TaY+l3k2oPdo4kezvFO5nIOCp9xjpXf6z8B/EGkeBrPx&#10;VqOmMmn3FwIUnzgox6AqeRn1r66i+Cvw9v8A4RWF4/iC9tb6CEtBI4zbLcN8wQjH8XrXRCdPDpNT&#10;c03Z6GdSm6nNo0730be58h+AvGmteK9PbRtT0+K4srQPcuyRKJ2kQZ27jzya+qf2dPGdnofim3ig&#10;0W6RI9Jke8dUJwwG6MnP5V8Z6j4C8V2FncarBrCFZvkZY2+dlHfC8AV9TfAnx/MPAeryXV3ILppG&#10;tS8aAtt24QEj+tdM7cra2v0MlHRxkntu+xu+CfFnifxpD4m07VdPH2lUeW2lH7pxhsj5h19Qa+sv&#10;gh4R0zwbpHhvU9TCRPevMIdzCTk8/vGzyx/SqHwD1PwxDa2sLyW7zmFY2d2V2kYDBB64FeC/Fzxj&#10;4k0hNZs40tn0jSNVSWJUyzQvIM9ewOfasJtttKy128ydZ3p2aSWr7p9j6J1T9pGKx8b3LWFgl/FG&#10;FVhasd5K/wDPL196/Ov9pyys73UL7XB9v0671W9ubmWyvVKj+8CvrnOK9L+DHxMfV/EXifXm0xDL&#10;a2amyjRCUMi5JH1auS8ZeLPil8ZNE0SfWfB13Jpum35aS+tbb5hE5xtx1JA/OtYQlCTu0kt7vuUl&#10;GNrQWq5b67I898F/E/UtN8DyMPDC3EFjfKWkwRCsjAEM+OCfTNeseOPiLqnxWHhSBUtUTTktvssK&#10;rtEsjsMoa+v/AB/8OPDngb4cWs3h9HgW+ELXdpd4aMEpjLFvuufT1r8yb2aS+8WaJaWFzFaiylQq&#10;0Z2h5A24Z9SPWs4pSlNpWau7+p0U63PBPeztqj9StUHgvQPip4WbT9BstP1OHTSuoQRYjjmYruTc&#10;Pw61n/tGfE3xbpeiWF7pHgaARanbSTLcWYU/ZSjDLbQPoa80+JVj4I8Q/C3VPE2r3ptPGNkqJveQ&#10;o7bWwqKo6hxwK5fw9408Qy6D4P1bxNomoNb2tvLDHZ2+Uae1lTZ5nUZ5rBO9na6vazCNNcy1d4rV&#10;6+vU9f8ABPwFvJNX8N/ErxP4osPEEctqqxIYfLgicLjDseDjkc45ryLxp8afBvgfxFNrPhK7liju&#10;mljulVgYg5POxT0wemK8Mb49eNYfAmv+F4tYNrpcU8otrKePErwyMWCFvVfbvXBfsqfDvwp4s1jW&#10;YvFKvcLDFugtUm8sOznGSa9CMNG5vRW0RyWaltdu/pbfVHTeO9c1Xxjqmnx2dpcpa63cKXvrkFY2&#10;ct8xH+yM1+jerfAPxHouj+AtY8J3FndXmmxx2LC5wqMJcJv/AHfJA69a+CNe+CepaZol+194pZbC&#10;2klS1sYn8xzEM4AdjwT7V554R+J3xh8MeGZItOmvjpeoS/Z7WdkeYqRxsj7A1bipxShJWT6iqRqJ&#10;6O3yurdj9MvEPgb4hfDmbxR4h1/4j2GnW1wiyXMMP7ya5YjH7nfyo7Bea8L8K+G/F/jbxFbXp8X6&#10;jDoVrLHcRx3FqYpZFYgfLkYIbox9K6rwd8CLWbQ9A8V+MdY1DUNRTyzJp2qz4jgAb7wB5bnpmvrH&#10;4sfERdd0COy0S6hh1WyhJijRQFkR1wAhHauSbSulZu1r2HCrNciUea8rOSVrWPGvi38Q7bSvihpm&#10;k64bddA0yyjubacMN0RkB5KDuSMGvja5+Nkni3496JrOk+HZNcltswWdmwz5pUEKeeAvfPavYPAH&#10;7GcHxI14y654m1FTb26m6JkBYzMchVY5G32r3L4vfDn4dfBa70zxZolq1prmj26iGO1V3hvAOD54&#10;UEBiM5Y4qrU4p2Tk2rdldlKtGE4Uk7zUe3zu+1zrbbUNW+INh4h/tv4aWmjahpd0hv4pFXMlqo3l&#10;Y27k8c12ln+zR4Tur3RfFfhjUri0jaON5LK3mK+dMOQDz07EVmweOtP+L3hC21pLIq1/EPtcFu+H&#10;YRkZUYOSa+XPhN+2Bo/h3x0nhq8vEsdC0y6m+yXcwO9exil/2fc1zKlKTmuS6trbpqO9RUVKMuSa&#10;fw/Etv6se3/Fq08J3/iWay8XR/2dqdzNHKIfMKyS28YwBnHIOO2a8X+FXw78W23xOvdWj8OXtv4a&#10;nheJJJkAjKjJGzk46V9E/HVdP+KNz4f8eeF7i31GXwxBMRGjJILkSMpKEHggAHHPU1l6x+0ZYeKf&#10;hf4gvbvT30WWwjWC2jjlYNK8nHKDGOe1a0/duk7mXtakqdNKFm2ozV/g+RveKfiJoT2MMf8AY0UT&#10;vK0cLIFxOsfLAr3Nec654a1L4hfDrVILHSI9Pu7e5aS3dvkRo0BOeD39K/Kz4o+I9c0HUtBVdRnm&#10;toIxKituX5z1K/Wv048dzz6v8Gfh3r2mazF4be6xBeRibLTI4Ksee5xk+laVKTioO+5aUIOMIp35&#10;7Xbv0v3Ph/4p+A/GfgOXwZ4vTxPHe3UsscCRxqR5cv3vKYk8r25xX6reGfEHijSZNCvfEUunrJc2&#10;Q+0rBIHMczcr8g6Y6H3ri/gR4K+Fs/h230nWp49RRx58v22TKpIp6oCeD7ivkDxPpeleA/GM7+Gt&#10;Qm1K5uNaU29mS87Lak88HOVFVKSmorS66rr6jvGrOpBxa5d3KO9+zPsv9tHxlokfguz1HUw1xFLC&#10;8Iiicr+8AykhAxwDX5a/s+aZoV7pPiLWdWjvpHtH8pGtZSjqZACrEjtmv1m+K3wx8OeOPDX2HXbe&#10;aOOZFkN9AwX7IowWyrcD3FfDv7Pv7HNvfXvjfzvGs0XhmKT7PBdQEI92w5VtrZwB0960pzh7OpG7&#10;Um19xjhpxpU4/wAsL38m2fZHwm8E2XiC78M6us90sdvpwfypblpPMxwN27OK6Rv2ufg3rA8TeGNa&#10;mki3JLZXsYy0ch+7hSOrV4VdfBL4keHPDF3eeGviXH5dnE8KWt5ajzGizwvmr0z24r3L4Z/sh/Bq&#10;Xw/pS6tpkF1q19/pdzPJI0U4klALDr90HpXNCEU3re/YxxlSi/fnKTSklHlvePU+WdT/AGd/gnae&#10;F9d1Dwl47NtM1u6+TeSRlQDzt7MDX5v+NkvdEa10i0u8l4VM7x+jfieMV7p8WvCml/Dzx14y8KyW&#10;X2i284vY3ERL7UlHAfnt0Jr6bsfgPouiHwPqmv2EEmj3+ny29u8DFla5kT5XnbAz/s+hro9p7NqT&#10;baaujtVJShFKd77X81eyskfCVh8V7PS/DXh3SvsZvJLaSeWQSZVSsmVAI75xW34D8TPongfUblvC&#10;83k3Lyuk8gPkkNwQPYdAa9o+MnwC023+G1r4lRreC70+6ktY44Bzdw5wCfUiuc+E3xXRvAep+HdQ&#10;tVZoLOUw+eMRuGH3R9KiNaFSm5Qi2ubVNhKjOnJxbW2lji/2c/2lL/wjp+o2I08S2k0pKjbvZS+f&#10;lOeq19e+FbvQPGuix/YrCyS/+zzW0qSHyzDKfunB785BFfmH4A8D6trl7u0xGBBbEO7BkZT9wH37&#10;V9waVq2o6FomqTHSbWwlRY4TBLIrv57DAcHI5A61WJSUtN2LCxk076aXv3PFvG+teN9H1PQ/Dd3A&#10;z3ennNtKMyhsHgnHUV+pvgzTtR8R+FvDi+IvE14928XzG2byFGeoKqMH3zXyt8OdaS68P643iDTo&#10;ppNORUg1KPlmYncW8z1XpXReBfFWo6nr0mm23ipZrd4onQBAVLn7w3fwkexqJ1LpLkWm9uo503Jf&#10;FZp3TfTQuftn/FTWvh++hW+lXOYZ7X5ZdufLZPRh0P0r8yPiP8X9d8cz2t7rapLPDGERli2hox6k&#10;dfrX11+1H4/k11YPCPn28lxbXDM4f/lkqc7t59R6V574V+FWjx6bYFtYFzNeB4ktoHEkqGVcDavc&#10;gmtqLhCKk46u5EYS0jzLRan6d+FpNC+Ivw007TF0lLHw3DaxSzo2I2eWJM74yOwbqe9eFap8Xdf8&#10;N+AodV0c6NNHEs0E4jUrcKvKqTgj5q3P2PvDNxpuk6lJrTTiOwL2htLltq7u+UPtXp2qfs6/D3X7&#10;bWAqOY7xjO3lT7IoWA4AC8deea4Xbn11SYc0KblFrR2e2l2fnvpfxh1i+j8OX7X1w09hdK1taynd&#10;CXJ+bnsMV+pCeNNP+IHwzmvfElrPHYQ5uJHjXcIXi9fVc96/LD4w/B/TvB3hu1uLTUAZ4ZGBCsSk&#10;3zdPY46mvVfDv7TXjS78CT6HpGjpua0XBCBo2SIhnxng9Oa2nGMkpQWl2jarDmcFpzJpp/nY99+G&#10;/gX4o6zoEGvaAl5ArzGNYWxGs9mG4IVsclec19G+DvhL4e1HVn/tXTFt5ljVbopIfNdj0VwOx7+t&#10;Znhr4++MNQ+H7+KV+y2Fxb2yiS0eMCP5Bgc5GCfyrzj4U6N4l8fm+8Q/29d2Oty33mvaRTgR7EwN&#10;ojcYK47jmsJJX+G/kc7qV5OrJzjTS05le6fmef8Axs+EF54d+Nmja14G8JRWlrbWca3HkYhVnkBB&#10;aP8A2gOtec/FzWfijd654d0WLxiPJ1S6dVMkih7UryQ3TPHQV7L8avhl8bL3xrHLZeIoY7UwhBKs&#10;pQwZ+8QCPmNeHa/+yX42vFvrltb/ALVutPYSQ+VlI2LckljyGraOrTk1p0tculOHJC84t2XvXu/v&#10;Mb4pfsuaj4RubHWfDfxKS/8AEAikkkgCLFLs2/OyFSf1619laV8AvAfif4Z+HodTtYbfW5ktroX8&#10;UQW6E4w27J569c18rQ/FDwvrb+HLS2tJrLW4gbG7mCk+WQpjO5h1AYd61/gZ4h+IEnxFbRfF2qXM&#10;EAhkt9LupIvKgmCtxjI5yOlS5VJb20Xo7eRrVpSVNWqyum5N97eh91fEnTfF/hm38Itpc9xfiW5j&#10;ivLwAFoogOSfrXh2qL4j1r43W9tpNh5WjG2ilu792EZJ53be5JbjHpXpXxq+Nd94R1Hwj4a/tOO1&#10;mumGLqRcxSCP72Sa6HxT8DtG8VaTqd+PEt1p2r3MQaO/jlCxLjsU4BX2rCcbvRNrs/0OfC1/ZUoy&#10;qOKc1JKUVe93pzI+Hf2sk1fQvHl3YC+ubuzurRXjjhzIYvM+Qb8cAE9Aaw/2T7DTvC9/4o0LW76b&#10;bdafNI2n3EQ+dwPlcdRjntX058ZPhX/bOgv/AMINqFtOdGhU6lMHJmu2QYdA2Mbj1z2xX5ieK/FX&#10;jH4h+PrO20SwuI7q3IRlU/vBGhAkVn7r9aKUXJSjolu36Hs0KkZUY6ybSUXpZ/d0O08P/CTWbjxL&#10;HY+E9cl0u6+yy3FxO4JVUznapUHHFYHgPwV4o8fSala6rr9zIsEyrA7ylYHlV8Nu5AHTPTNfrxpP&#10;wo0nR9NsHvJLiOfUI47Pz7UiN4N4w6k88Ed6+R9N/Zmtfh1q/jd5r5L21S4UafZ3kpQ3CuNxZcfx&#10;AnGfakqzUZXteys+ooVqU6vu3tqrdH00O4/ahuF1vwPoGiy63A97pgUJbhlYM6pgEH1bjFaGgeLP&#10;iHoPwoa51PS5H1WS2MNvLbkDyI8cb/oOtfFR+E/xI1P4kR6lD4XMsFm8cxjuJdkKjHDj1C9q9z8V&#10;ftBXmheBrqz1C22ahNdyRvFIxyqA8MvquOlHJokmnfXTo+xlOgkoxsmoTu7+t7nxJqN1o0Os2+pW&#10;eo3731my3N9ISQJXDfN5WOmK/UL4dftT6Pp3gTxJc3lhdyCCAP8AZ747ZLkTD5c56g+lfk/8Sdav&#10;hZ2V1plwzwzK3mzCEJuIIJ2kDOB0r6N+HHw2+Jnxr8ISyRxWNpp0BBkuWj/fTmLgYCkZxjHNdU4f&#10;C27W0foZ1fZzUoz20l219TzG6+Mfi/4jeLdG0jw8k2nSX04t444SV2xMckkjsB3r728YfCzUvB3h&#10;2fTLzxjPeyeU92j3rg28jRjmIMTkn8a8F+F/wZ+Ivw11Sx8aXPg0X1rGJbZ0tn/ehCMbwG6bunFf&#10;pdrPwy8GfE7wzpq67pU88bIGWCOV45bfcOemMEd6iryNxjBJJJP1Mq+LlSlGV+aN7O2tn2PjT9jy&#10;5PxUXxDbPPNDCR5UkkqiYK2MbVDcbcdBXzF+0l8BtW0T4qSeF/CSXF3cyWyymOFxEgyOvGAK9P8A&#10;FGva1+zRr+p2mi6deTaLdN/oM1wPQA5ZgOWGcVwZvvE2vXUfxHbV5YLv7SPsxdNiSlPvISe1VTtG&#10;blHRO9ru/wAi1KrOTbmnFxVlazv3P0e/Yf8AhJr/AMP/AAPqGoeJJkN0zu8kLndJbqn8O49T9K8s&#10;utasdO+KUvja31VHhjhZLlViw5hPLFc9ceoq34N/bJ8P6he+FvtFx50uozJaS2q42Ry9PMYHrzwK&#10;8t/4KF+ORp+oaFZ2eiXtosPNzewxYtpIpOPLGBgn+VZSi5TWtnf03MKEZRrVHUjf2kbXTukktj0v&#10;4HeJNI+Ifxa8b+INF1VY9PdYoYDJFgzYHO4HBC5yM1774g8S6RZ+JYbq/tl/tK3YwMIU2oFHCFeO&#10;/rX5JfstfFDQfBvjCWa6nnksbxBHHDCCdu45JbHTHvX2jN8WNC8b/FPT7I6ksVhFbxx2wkPlm4nz&#10;9x2Pb0qa0GptK9kkXLDXqJtvk9m1pvp0+Zd+KnhzQvDnj2PxzJfzWWpXarb+VDCJEIkIVCXYYDjP&#10;NTfHiLW9FvPCFwPE9w8d6S1wWiacxsBkEomMr7V0/wC1d8Q9R8MeELbT4tFeO5vLtIUd1EkMQ6hi&#10;e/tXFfCX4x6t4S1aytPGep6dd/b7YS2l0CEVSONmDSUb63621FSlP2cJxgm4p6K3vLpqfGXxu+GP&#10;iTwt488OeM7u8Op6beXCzGeCFoHTYOhRuRX1B4U/aOsU0jTdB0/Srq91CS7aS3DRfvWWQ5JDH8q/&#10;SK41Dwl4w0V7TWLG2lidSoRtoGSP4T/Kvyz8RapqfgzxNJeW0Vm0lnObOzs+FlMKnO4H1HArWq21&#10;BOz0smtCcFWVdVVKnKMlK7T2+R0nxf8A2uvCk3wf1/wzdi5h16R3gNvhlkt23dd/+Ffll4Ei8U6d&#10;fWEui3c63F0cR7MMWJ9F7mv0ntv2IvFHxn1fU9d1TWrDRIrpQ6BF+1SOWGQGwQAR35zXl5+Cw+FG&#10;tajpWrmO5u9PnjWxuo2KiRX+YMB/CexrqhOnTpvS7klpv0CkqbrShGSTTcmk9rnzL8YPBfivwxc6&#10;Y3iNXFxfOJS7L+8Kt2Ge9fXv/BP/AOK2h+FdR8URRadK9zMf3M7L84B7Efzr9HPCPg698TaVJH4z&#10;8MaXfw3UKtBvPmzW6MOu9uhHXivPvGXg74YeDvC2u2OjeHXtr+xQEX6LmRPO6yM/8SjqaxqV70bN&#10;W7dNiHWhOcqbTlfR8uqs/O5+W/7SP7S+seKvE2uafIRFFsktWVYwC7Z9hn869O+AH7HWtaj4Wl1G&#10;XTLlL9pNsiTr5QkhPOI93Ofeud8c+C/hn4VstF12LxBJd+IHuDcSucPBOp6MAR1BxjFexeAv2wNS&#10;8J3Fr/wkusvfWV6ABJFgyWygdQB61spfuoxpxaXV9Wy6kZxbceW8dk9kj6d/aO8OfDzRvh/4cvtZ&#10;QWd3pZQQRNGrSyBVwYznqD618ZXvxe1z/hCfDj+HtWW2sZ7kqtq2MoCeBu521xP7TXxwg+LfiPTL&#10;rS5Jho+n25iDzRk8jJLOo+tcH8OPGGmaBrvha6eEanHbB3ksoFZEY9m2kdR15pRo2jd7t7ehnR5o&#10;wtJ36/N9jptf8ZfE1NKl1nWFvZNLWZhbOzHMLdA+eOPQ4r7r+FerW+sfAjW7/wATXaXgRjLGd+Xk&#10;IPyDHqa+G/2gf2srjx7pdzolvoz2drG3zq4XcoB+UEgDAHpXHXXgz4saT4GSC38w6TCY7xzHEy8N&#10;yAW7gdcUSoXiuZRi29L9gbcktXo09NdmfW3xZ+CXxO8V+DtIKeH4I7eVBLHbJMPNVccAr9PSvhPw&#10;B4/1X4V+IrvS5bCaBLp1ivIJVKybc8Y6GvqXwr+03L4X0qW81DxBLd30MEcdrEH+TaQDggV4sfip&#10;4i+KHxMvtb07wDHq2ozwokNrCnmCFYk2789AcDqe9XSU1GcXH3ddwk/ei7q9+i6eh+ifxv8AiyJ/&#10;BNnYaTeT2cUNvEf3XRGcdfWvhux1T4lfF/xNpOgxeIhENAiElvdynmNl/iU9yTXIDTviLqHjA+Hr&#10;22vNKmlaJZrSZclPObapweoJOAa/YXR/gn4c8JfDuSzkso49a0+BZReQj97K3Bx+PTFcvKqSvdSb&#10;VzWc6cIwVmrysu7b6/ifMg8TfFXVdY8PeH9Te0a9swWmv0B8sRp0kkPqfSuuPxD0zxl450zwx4pO&#10;n3kVi3nWszxbt0oGMgYPNeI/FLxP4+0TUNDj1DT5I9O1G4Tf5hEcypu5U8EgcZr7L0nx58JvDsFr&#10;Ja6bALiHD+bMgDgY7M2Sazaas9rl11yxXLScnqlyLbzuUtOhWfUH8KWukW50lb1pJrmLETxyKdyg&#10;rgZ+tYfjXS9V8XeK9Xs77xXdxpo8aNp0Nsu2AyAdZM53NXnPhrx0njfx3r2r6Teq1juhjmVMxtGy&#10;d17H0NetWPxis7TW9bt7WwivJYLZpY8EBm25B/Gkk763M5U5p3Uby5E/STtd3Pz88MeFPiQfHum+&#10;I9dt10qS3v8AKXFxhGlEZxgKeSCK6T9oX4tp4z+JuhaC2ovBpd7e28WpGNvkkYEZIx0HY10em/HT&#10;w14xms59etbiK9tL1mRLgkKcnAUDvXs/wR8C+HIfF2ueK9f0W0t5o5Stsow0flgA+YYyTlj610Ob&#10;U1zK1lZLY6KsYxpqpy3ktNNb36H1D8RfhP4N8S6L/wAIVoUFusjWZU+UoIWMLwSfWvw18Y/EzX/D&#10;em3HhO2uPsk1jePaPBCQCwVsZJ96/XH4r+PptE8eeFbnwddWenzeJ4WgmnuckIIh8riMdz0FfO2u&#10;/sWWY0rxg2q2FzrHiRopb6O9tWIjaVyWTC/pzTwclBtz1V726eR5tN8lOF5P3lf3viu97mDZ634g&#10;0ez0TRHuLcadfWsYn8o7ZFZ17u3GPWtXUvBHw3lltbS81V9OvlHleZb3GXKN/ec+teA+P/g58ZNP&#10;8H6K+sTwfZp9nlwwsWuCcZVXGAQR3rw3wH4xaHWn0y20+S7upj5TRzjLIydeW962jSXvOM1dbpGv&#10;MrdVd79z6u/Z38fx/Dzxb4k8G3F3BKk9wfJuvvuyNyBu+nWv0M8P/Fqz1TXrTSo5T5yQlUlHyZjT&#10;r7V+WfiD4USm71fWr5o9O1W1txLHCjZUYGQQfWvMtD8ZyS65pGs2ni+WG4jvI47i1CsxIBG4oBxg&#10;+lOpT9o7qXTX1MKkI63WrWj8j7T/AG0fg1ceNtX0yPQLyIXMUTs9tONi4HJZW7k+leh/sq/G2y0L&#10;w7b+EYblLi5sbZjeG4fattIp5IDdQPavrGw0dvFI0a6At5bWONvNUriTLL0OORXxj8ffDcPhK6s5&#10;/CHhKHUtQ1CC4tpkskMrAN/E2ew71jGU3FQe19Om5lSnTqx9nNNtLW+ux8zftReDNN8bePtHutK8&#10;Z6PeXWqsI5orY7TGU6tIf4ie2Oa+wvgx+xV4P0a6OqXVzLeXV0qx/ZuiBFHzEgdM+pNfD37Lv7Jd&#10;/wDEvxFrdzr9/PosOlz7JYIl8u683G5Qm7IA966bx5YfGP4X+PrNLDxLPeRXUjRWsly58twv8DAk&#10;jdj0roqRVo01UWi9E/maSk5e5GXLJWe19z3r9uD4B2un6MniLw7NcWzJH9nuLVxuDKvQqa+M/wBm&#10;z4a+MfF3i3Rbab7RH5MRmWXUN8USwjrs3D5j7V+rngK++I1x9m03xzpdrd2F1tlWeEArGSNwVwfS&#10;vbvjx468M+HfBcU9xBHM0Lxx24jXcwLcYBXpxXMqzhSlGyMvrE4TpQtzyb+JO69T8+fiVrcWhX1n&#10;p41iOUeYUE9uQ8kSjrz6V5T8Q/2l4o7jSdN8MxXGo3sciqmxNxkPcEDrXu3g/wDZ58PfEW7vdQ0l&#10;o42eUGWLJEJB5KIf73qa5PxbdfCH4R+LJ7K48PzWuswbBFPGS4QMo3F8kjH0FRTjHS8HJ9j0XVi2&#10;oJpyS18rnxv8Vr3x3Lqs928d3ZT3ww0MikOeORk8FRXTfsN6h4vHjLUtO01QLdIHlvfNO2NQOrHH&#10;f0r6O1H47WvjzxLbaTaCC4lhtn+zSzoNgLLyR715T4a8AeIPhbPr2t6Rrz3d41u32uExHySjHO1T&#10;3I7V1xre5yShytpW6XMakJNX3et1ukfeHh34n+I7/WksLO0s10tFkSe5kclpT0OBxXV/C34UeALF&#10;Zr7UtEiuHgu5JoZLtRsw5z8oPXFfJvgXVW1fwdFLBvstQ1KX9yskZ2+YT/D7V9EfFPTfiL4f8OaN&#10;p1raWurzOmf3TYn4GSSnpmuWzTemqdjCtCN1CM+RS7aXtuzr/in8J/h5qnh/xlNoVvb6dc3Fq9wz&#10;wDywHVeoxwM+1fmh+yz4a1+/s9ZGneOorO8in2QaW/IvRnnnOQK9e1P476601p4T1XwBqa31zCY5&#10;dqeUSr8ZUH7wHrXz38G5dR8C/E77Aumz2lw7sLUzxYkTdn5sMO1a04Plq3tqk7adDSjFwio+0ctW&#10;k2z7n/aD+BfjzV/DcMv9lWN09iguphvwmyMZZVPt7181eCP2wPG3jXU/D3g7STp+i2qvHbsX+eMh&#10;PrX6yfDHUb3xB4fu7rWL6K8WLehjjHEmzhg2OufSvzP/AGt/2bvCenahYeKtFu49KguLuJLu3i/d&#10;hcnO9MdCO9LkhZJrRrTyZzYfESqVHCaV4S6LT8TH/bj/AGcbjRX8O+J73xNFdJK+y6ijQRmIAcNH&#10;g/NmvgG8tP8AhHNY0a9QCSGSdHjK/MzR5zgj1r9ZvFeqeHPiF4ItNO1PV4p7tYmXTorb5pZwg2qS&#10;vJ7cmvzDtfh34h0rWRHrVle2b2Nws1mLmJo4nKEEBiw6HFaYap7soy0s9F5G3s5JK/xX1drbHsHx&#10;O/am1nSdX0e4sLB7GW0UkLIMCZXHdeOK8L1T9oXxV4o1u91S6127t7koAhtiyBQvQfL0FfXf7Wfx&#10;g8O+KvAmg2+r+GdOt9ejwyy2WCyIo6Fu+fTtXg37HfxG8EeFNa1Ea5pqzvfKkcRdRIuSem0jgn1r&#10;Sjyqm5ey1X4mc3P2ivL5dTyx/jjrsuo6dql0yXdzYDYsk6lvM92zzn3r75+EP7ZeteItI8R2U+iS&#10;3d41r5cAsgdoZhgbtxr4z/a10XT7Xxuws7GGyhvAkscMX8IbuR/CfYVl+AyvhRZb0eIRZXdndJI8&#10;Ebf64DsK0cIVKSko2utBJvntLVJ6+p9bfsk+JdR+Hfi7VtR1Gwuj/aD+QIolLeXM7ceYBX37+0F4&#10;8tNUDaB4n0sPHqFmxtELbUDY+8T2YHpmvjPwz+1d4bgvbS7i8NTCG6njWW4cAAS/3voK5IfEvSvH&#10;/wAeIIfEutLJocBJtyX2xgheBuHQVzzjOTbatZXfyNfZ0+aM3G/Kt76nvvg7wDY+J9N03wtdadNp&#10;0NjEpNzCA8hPXggd/avM/jJ+zHr/AMO/P1fw/wCJZdSi2iR7a4X96FPZccE+xr661X4kfDrwBNqm&#10;s2t5FdWvlITDDMHcMpxlNx4+leIw/wDBRHQtf1cWkHguaWwnlSMSyIWO8nALEDA5rOHO4ykl/kRK&#10;tUnVi4wajbZ2TufE3xHXSLjQdFFz4fvLPUnkLCeeNowS316ivvDQfhx4R8C+DvDms23iCD7VJt84&#10;YEm9pF+YAg8YHuK+kPjloQ8UeGtJkuLGC4e3lWRoZlHlquOgI7j0r84fGXivw3px8RaXc6bN5cUf&#10;nWLRtuMMmP4c54z2Nc05Sm4wS2d/kduHftIKd+XWzS8tLHr0Or/DnW9O1bSZ9MktJLy5BN0G5kJP&#10;BTjg+tfRXi/U73wZ8NHudMt7XU4ra38n7KqiNvJA5JYclq/KXwH4c+KXjfSdQksdFnvI7ZvPSQYQ&#10;DHpjvXO6D8aPiBDb3vhO7eXMjODE+TKCeNorsWHd2lKLturkTak4rXe+utz6X/Zn8M3F3Nc69Jo8&#10;Wm2UzyS2t1N8xGfvKh7+le1aP8Qvil4f1fUNW1vQHfw0+UjmhQzqyp0bHXmqPw78HeONC+HVvFqP&#10;h68kt0gf7NFtywVxnJUZPX2r6Q+DfjPWJLTTtAms5b22NkzTjlZYM/wsrDp6dKzqVouc/uQqqahd&#10;WlbdeR8++AviJ4p+Jkes313oqS6da3anTY5YtvyKfvgEfMRXqX7R3i3QtQ8Lalomo61FYGGxE8QI&#10;2ebIRwpx29hXRfFxG8K6ZYPpHiOCNpp1hSykUK4DHktjuK+C/iBZam3jwWeqPFq1vdxokzsvMaMO&#10;Me4rN2k9NPmTThGahLZJu2g7QfgF4S1bwZbReCtfvW8XSxpLNFHclYhu65GOFHave/BfwY+L/hy2&#10;8FNr+v2cz2F+HGnFi6tGOdzNwSa+WdK+Mknwa1fWtGs/DwuZ3YCxuWOJFR/ujjrn0r7w/Zwh8XeI&#10;tI1XX/F2q3CanA5aGzkTmNByoI960qc9ru1m003v8irqF3fRb777WPsIeMotLsoL6/0hhvk+RmXK&#10;RueMLnpmvJP2gfjFp+jaBdXdvq0EGoS22Ft3ILgn/Z96zfiJ8WbKfw5pUWpQyRkXKMyISFyvPJrx&#10;nxRpcWuXvh3xLYaBBd2dvdGO8dsPvTOAQDkNj865JS5tL6dRYTBxupzjyu7W915HxR8CPhle/Enx&#10;Lrtxb4e73efcQr+7AiJy2D6nsK+rNb1aCXVrHStD8UDTL+RvsUtpMu4qo45+lfRPiP4i+GdP1O3j&#10;stKjsr6aHbLPAoiZYCOjkAfhXyt8QrjwfrPi3w2kGoLBcWM8bxtHgvOWbO1iOoqqk3OpFdErJdrH&#10;Zh3OTblBxTXUz/jN8Dte+H2q6J4j8Sarb63pbskM62oKXKhv4VXgEH2r6H0n9sL4YpdaXphtr2wg&#10;tbbpewkkZGFXnP51yX7YuradNYaXFfXj2d3AscsMbj93Ix+7z7d6+MvD/gfxd8QdRnWG602U3LCN&#10;ppT5axbRkcEcj6UqbdRPm0SlZW7I5/Z+0pU5Td5Wb7LU/Rizm8G2Oi6xrkt1bwyXUxkjEyqpMZ5G&#10;31z2r5d1zxddXmotov2u2PhrxDKFuprkAyW69PkJ6e3pXyD8SfC3jqDUtR03Ub5Z/sSBcxSYhZUH&#10;8HWvor4c/sM+LPHfgmx1W58RNp8rgS21vOC0bRnkfQ/WtVTjGHNzq22mpcXGnzSk203pzNfI+rPC&#10;2seCfh1pMOk6deyro5c4vky6szHlSwyM+/SvRvit4C0zUvB8F5oGoSPeBllgaWYsjsemc8V8g+EP&#10;A3xa0vT9T8EXPgr7XpigiW6kdSNpP3os559K6r4hnTvEmh6D4L8M61cW+p2h2z75GxCqdTIc9fai&#10;Ub29699UzDkfPBxb0lrbqrdSh4U8c/EPVfDeq+G9UdEjaSSKWdW3sB0PHt2qx+y38IvFOl3fiCK6&#10;1FDpPno8IkTcXKdGAPTNfmp4w8SeNPAPiS6jj8QLNKmQxRzJGSOORX2x+zB+0x431y7t7K90prz7&#10;Spj8+JdioF9v61boTjFyTTjJJmk5rllGCtLfU/VuXx89rotxqTwo8nNugHRscdK+OPir+zJa+NIr&#10;JLa8DX85M9yv/LBQedhYd6sfEr4iP4AsLWTxBpd7DFHeLLGz4aOTd2+XOCPQ179pv7UPw2XwgPEd&#10;pqFsLcr5f2UkJLLIf9nr+Nc8G7c+1n+JxR56WtOHNzPptbomeC/Cr9ka+sibfW9WsJI3XbFEsZIG&#10;3oN3UYqb4ueLo/hxaw2msYks/N8qNEbcD6EjvivKdT/aTOqa8ft9tqNlaX8qw2ptjiOMngcjua9F&#10;+OHwBi1DwVqmo2Pia5vLuK13/Zrv99k9cKDyDWzTfK5JpN6nbeUXH2k1roopbP1PZPg/8W4PE2n3&#10;Nu0kU9hBEEJwNxZ+mMccCovij4m8OfDrQ9Sng1cFxCXWGY4YsRwoNfkH+yf40bS/EF3HqlzfCwss&#10;yvBFu5kJxyK9C/a68T22q6/oWqaTqFzeWhWOWeC4BPllT6DtiuicP3yhb5+RzSoLn502ovVxW1/M&#10;+o/hKtz8UNCudU8W6hKYI/M+z6bEfLJA53P3IPYVi+DfEa6f430rTLe0tf7OuIXhS2SELKRnA3H1&#10;rmr34+eAZ5NLS21JZnmt41kW3jK+XjgjjFeo/FLxD8M9V8MqLW7t9PvLCOOSO6jcG4bvhT1JPoa5&#10;6ikpfA4rsdN1qld3002R6ppPwI8O/Dqbxb4ntrSCa8CG4TLf8e4HJCn1qj8NP2sPDXja/t4oIrlL&#10;+QGNsIEB29ckdh61+eXxr/aTk8S6VpHh/wAN6hdNK/7u4ycNOTxtNcz8H5/il8NtZhtW8LXD/wBo&#10;oY4v3YfaX4zn+ddMMPpKUm07e6m+xzujfSbUn3X/AAD9iPjlqunXunWVjd6cl5C5Ba7ZQdoxyEPq&#10;K/KfWfE/jXUvEUPh3Rb9otOW8XyZBDnylzwSR2r0/wCL2mfFbSPD9rdX2vwTMSVitLdS0iBvvZ7D&#10;HrXqv7E/9reMEluXtre3g02byXdxmWZsZ4z1965Ywf7ybtJXtbsbU1CjStzO0U230ZxviNvipr/j&#10;Gx+Gmt3VvJJdBGOoA8m2I6keuK+l7j9may+FNzp2o6Tq002nJIkV3bynJld+N3tyeleM+NvgH8Sd&#10;W+MOueJNK8TWmk3FrCv2M3WdlwR0jUelfKPx0/ac+MFtdvoOu3dpaz2VyrSGBeJHQ5B3ZPH0rSnC&#10;VSnSjFJNpuQlOd6bUlype8t73P1l+K+lnSotO1yx02MPFGwVCgy74yAR1z+NfAv7Vnx58QDwroqa&#10;loUdrK5JVfRh9OaqfBr9oL4lfE24IvnWa2sUwBBERljxksK6u58e+ENQ8T21jreiNdX1nkGCcbt3&#10;+0AaKNJ0qqjJXs+Zq9wjT9yN2nJbPr+J9M/sW+K/DXi3wKpbXLmPV7eMtcLM2R8vQqG/hxXlXjv4&#10;J2fxHvdS1HWNVe0aPeLS4ikCoqp1O3pg159qPxo8O+GvH9nZ+FdJjE98qw38bALFHHIMZAHQj0r6&#10;Y+JvgzS4/CN0ltrZtHitTKqj5kYEZO5eTtNVOnONT2nwqzsjJR5Z7v8AeWWqvbufiVr/AIY1nQ/E&#10;ICXU0lml35H2qEHa6K3JU9Olftr4i+Jfgrw/8OXmNr9qS5tUiRGXdK+RjB618T6d+zt491vwCNS0&#10;ua2FukpkCSc5BPzMmclfpX2r8L/hXZeGfDOmXOo339qywgTNhQ6DjlQvaqxE1OCV1db97G1RU1b3&#10;npJaJ9e2h5f4g0SPx/4FsbDwx8O7NmvFAMknyPF7hyAfyr4m8dfCHVPBml3mma5pMfmRLmSZBviQ&#10;t2EgxzX1Prv7RnjSy1TXZ/DfgiVLG2BJJQlY2H8WB/IV5b41+Injj4hfDXVZlvbBnIZ76PI81lXs&#10;oP3cVlT54tO+javqXGLu7xS0vZ3bPhLR9c8PwWjQ3qufs0oaJCflb2PtXaatFqXiDTLy+tbqe22l&#10;c28eRER/CTivvX9mD9kXwlB4bs9d8U6OL99RVSrTOPJiRunH973qx4+1PwN4T1HVfCGgWbOk7gGB&#10;Yw+DJxjdzwPauutWSqWim2RTalNx8t1/mav7E/wH8W6Qq6nqr21xb3gWUbH3sI9p4Poayf2v/BEd&#10;vo11qR1GWOWO8K21o69d3TBFe2X37QfhH4T+H/DukxaZKzxoFkjUYcOw7buTzXyt+0b8W/H2uaXb&#10;m/8AAk2n6e83nwysPNklXqOB04rglzzrQmnpza9ETBVOebcbRtZdXoeTfs66br11LcNHa3D375eG&#10;WQ5CBeMDNc3478P+KfHfxMtdAt1iivUA4ST5Tt5LE+9e+/sl6H4o8WW99daTPDFIspT9620Ip6jF&#10;eMeMNfvfhB8UNZutQtUmu5cqlwr7vJ8zqwHeuqMm8ROyV+V29TVSXKldW3f/AAT7GT4Aa0LjRn8Y&#10;bGuLVNlobaQ+TtH/AD04r2bVfgj8IrDRJrrWLazZHj3SXe4YhfGQxIrwDwn+1o2uwQ2j2UupLN8j&#10;SRpgxg+uSRXAftPa7r6+F7ay0vRZjp97II5pGUkq/ZR7VyJTb5W+Vt9ehEoVGlzSsl/L1PSv2ff2&#10;mbvTtVv9ItNIe60238yOLUwMRiND8pb+leDaj8K/iP8AHTWdd1GyFnb263bo9zKxh3FT8qjuT6cV&#10;3vwv+F8epfDsW0t6NPv48iKG3faFYd5f726sT/hcvxH+E9rp9vqehQyaeJMpLAeGOe+O5q4WVWXL&#10;q0rLX8S6kElJpJSe7aPJbT4Pav8ACvWnXXlMF/F8yXBYOjRnuhI/Ova9Y+Ldn8T/AA3qFrc65NZW&#10;Wkx5aBJMfasdx69K9ts/ix8PvjhoOpza3aFJoY9i7uJIR/eTFflf4/8AhzfaVrGqyaVHdzaZA+En&#10;2Mvyf7XStEvbStUaU1qr9OxknJRi3D16r5Hf+LBptrcWGqeGlutQtbeANcxyDeIXHZj3FegaN8Z/&#10;Bvn6HcXPhaGS6bCvJKgZQ3qvvXsH7EP7O3iTV9G13Vry+jtNKu4XSO3lG5p29celfA3xa+FGveDf&#10;FF9DqGny20PnObeR9wjdQchkNdUZQVf2Unqopp33TM3JXdnqnqux+1fhn4aR/FXwdPpFvLZ2yLhk&#10;L/OVBOeAPyr4r+O+madoVlb+DNb0sWt1a3Km3ltRkzITgsWPQHPSq37M+mfHW20YeJfDVtarZKCB&#10;cXb8OB1IX096g8eX+qeJdf1PUfHt+r3UMIFsbEfIHHO0iuarzwxEYxa5VrNdfJoIJ3nqrduqZ9A/&#10;BH4V+ALS3NnYXsk2qXMIfzZiJfJHYAdufxr3b4Q+N1lv9f0bUJS1xZSiN5U6FR0INfOH7NFtZXKp&#10;qcl8FuWlJdAQv7scDPoa5bw5ZXWlfHTV7C01FpIbtGuD82UyeQG+lOacpNN9H+ApJPnXSy+R9Q/F&#10;H4i2fhPx5o0UyS3UV5Hi3blgj+hry347/FTwrpEXhxrt/wDSTfRzKB95VVstkfSl/aW+Enit9N0z&#10;xJP4gQJZyAwiOLCqzdCSOtfFuhX9p4j1Dy/EtlJc3NtIzPeAtypHy/KOAB9KnCXjPnjNpwd3bdX2&#10;Nqbi4ws7u1lLpofqD8bP2o/C2hfD8tdSKZNQtgLNEX5uR19gPWvyvs7bSfGTpqaaNeSQ5CT3jOyR&#10;K/sy9SK9o0P4Y3nj+C+ttRv0utPtsG3UgB1QHkCv0Q8I6Totz4Sh8I+H9Os1RLURvuQKkeR1Pqxo&#10;oyjS9pK7nVk0rdLGMoxoqKUfdbu/LzZ+a/7Hng1j8XNXskuUureC0LSPKTIuCRgZPevt39pKOfTv&#10;sf8AZEsNnfINxlVAwdB/C2a/O/48fAzxz8B9Rg1ew8REreSEs1sSCCDnaw7ivEfFP7SniPxRhtRv&#10;HaTyxFkNtGB6Ad62xNN4qVCUGuWFrvzXkQppSTvpyuy736nuHwi8cr4D+JV9eeLdP8z+01WIToRx&#10;5jD5hjsa+zvjn8CNUeeXxHpt9AmmFUd7ePJnx3KMO3rX48eKPGjXV/pU8kbSC1EfyuSc7OecmvuO&#10;X9tLx3q+gxpp/h6GysAixTzspdWAGDgnpW2LpOUYSjH30reSMVJ86ael9U+x8+fEj4gS+EfFuk6h&#10;4faS2ljT5rjG7zd3UH19xXvXxG/aJ0HX/A0VvHLKNWeWJwgjKB5cjJ57V5P8Uvi54N8R6JYRLAiX&#10;9pIpBSPCuc8/ga6Tx9p2o+KLbS7+w0e2VNMs0m82ADhlHT3puEHCjzwas7X9NTdTd52kn5H2xoPi&#10;Dxdo3hS2vPEt5bGK7tlhXOAyGUYWvGr34A+JNK062i1DxME0K8cM+3LZ3nIAB6E5618f/E341674&#10;lk0a3WCcfZ/LJtpMhXde4HpX6F+LPieNe+GtjG9q9nfw28cogPR3Qdge1cFenOklJWvOa07K50wn&#10;zOyWz1Zq6X+zL4Nk13w5qGnXs1vc2PlkIAAJAvOWI6k19cahDp1g9x/bXh7/AEGUbPtUm3axX/ZP&#10;P41+Vnw2+L3xAjsLvVJtIMyNL5e5/lKbeAR6CvoPxt+0lpk3gqS2BebXJNmVkfeUxzgZ6CniIzfu&#10;2vbbruYtNyj7+n3P8D5B/aa8V6JbfEu0ax0doNPQRgxInk+ePy7+tfrJ8KvhR4W0PSLa50EWsN7e&#10;ojtG/wAxGRuxmvxH+PHxI8Qa5rWhXesWyBY1TydoGSAQSDiv0h0b9p7Tlj0uG50OVEa2jXzoD+8B&#10;A/hFaOlKnhKMLttXu776mmIl7RytK2q+6x458dv2htbuPG974R1WT7Pp/wBpW0nEJ3BgcfMB261w&#10;fx38Mw+F/Dl3pdvYQyWY2SRXL489g3PPqRX3VpvgL4EXEtpqLabJc6jqkomebUhJkOT1BfAH4cV4&#10;L+3B8H/Ca6bNr2ka4VntxEptBJujcE44APWuWlUhH6vHrzJTa6y7m8ZXUoqnJaO11ZWPgL4UeLNM&#10;torCK78Q38AS/R1gXJhLIc5Ir9XIv2s4JNO8ReH7bUES6ex3QyXJC5LL/CD/AFr8SFuNRsnS2XTt&#10;7sw8stGRyf7ua+hPhZ4Es9W8TWg8dNdaZE6+UpkDRj25PSvWxOEp1rqU7Jp6X3OVS0UXBOzvqnod&#10;B4C/aK+MKajPoGhalJJJPIxl8oKXYd8HtxX0x/w0/wDEjRQthdadcpNbgI6+VnBxnqOtfQ+ufsM+&#10;CdN0LSdY8FarLa36srLN5hfz89s+9fFPibWfHOnarfWs1vc74ZSjbsE8e9eZiKtGpNxjFLl0d9Lt&#10;DpvnTd769r7ep5zovhCzs9QRlt0jvDGJCV+8ufT0r6r+GiLaade3qxu8yriQnnIHUkV4Zo8thqsk&#10;k9mSbooG5I2jjtXufgLUBpHhLWLm5Ql7uXykHXO3rX4tmsm3G7Z+iZdGMb8q0fY3fDl/aW8Gpapc&#10;wRsu44UgDoOBj1ryO7+Plyk6pcQIsTyERQx4L4z1OK4PxP47uNL0W6sirFrmXEe5cBd3PB9a45fD&#10;tpaaJa3lvcltQMhctjgAc96jC4aMleS66F4jGSTSg9ldn274hfRNc8Iz3A0xRqKRB4WC+W5PbJHe&#10;vifxn4U1DxDb29lJDNFdGPcCw3AV0cfxJ1/7GjlwJYgNyDgN7k1oSePWvbSC88vyrhJFTlchyeuM&#10;114eFSnJPS6ehjXqU6q1vtr5nMeG9N/4RWO2N/cxyHGPlyTnoMg16HqNxbX1ndTs7RRjG117sB14&#10;rkNfEtxLE0sHWRS5C+o7mu80Pw4l3HLa+aIoXfPzZxn2PSqbd7vuFJWvFLTpc8d0dLiA6sTgM8DE&#10;OBjI/wDr1zXgrSZ7KJpFhDSyOzfNx8vYYNfSXivw7JYwWkUcaEbCXYDO5egAx+tUdAuEkuIoYbFH&#10;cD7pAAAHqaPa+7LTd/kR9W96Kb22+Z47Z2mqGz8QXUmnz5fakCY4GevTtWb4LhltdXWQwGMYL5ZT&#10;gEemfWvrbxX8TdS0PToLW00OOSWY+W8mzOAeMjjoK7/W9M8OTeAC93CiXxs2kgcYU+YRnaPUVlHE&#10;vZx0loing0tptuGr0POvi5omkv8ACxnPF6FW58wDnrz0/lX54fCCA3Oo3MTyNhnwADyxznFdFqfx&#10;m8RPA2mXcf7sxeSuRw34Guh+A3hiJdQvdWuVbyLGNpNo6PI/Cj8K9uhhZ4PL8Qqkvid113PElVji&#10;cXQ5L6aO/Q958a2E+q6ZovyMgtp/KYhskr3zj0rovhz8NtM0Cw1Z9Wl8/wC2SfukHJCHua9X+AHw&#10;/n1XSBea6Ps0BuHmiDnblc9Tn1r2q78V/DzSjPDbWf2mbO3KjdXgUqsvZuKklG71vvbtY+lWGi5R&#10;qO92lZdrnwrceK9C0XQ9T0ptLYpJcMYmPHzds1wXhnXJtPla8S7haN2CkLyVzxivrDxRodlrlyZR&#10;p6xoAWDbADx2xXIt8MtAuLRSmniEuxZgpxg+pHvW0a9PkknF67mUsJU54tSj7u3Qg8Ya7bp4RiCX&#10;OGluY2KqfvfT2rE8Zi6Pg69jjYmSa/idOwKqozXW+JdA0+LRtIsntDkMJFJwOAeDXlfxI1C7tYkt&#10;oUb5pElVcHk4wBXBhYLmhp9q504qTUajb+zY8Bsy7XNw8IYyNC6OpOCPUGuv8O/CJvE8Vo0WrWi3&#10;CNu8ssN30/Cu3+Gfwn8Savd32pXVqsULK2Dnt6V7B8Nfhv4ZtANRe9hE6uwViwXPqBzX0MsTy8yi&#10;9dNTxaWCdTlc4+673u7HgPi/w1fWkdp9uikkMUwRZU5UDoc1B8RtItn+xyRszrFakhu5BPP1xXuf&#10;xI8SaRpt6lna3Vu/mOCYnYMFJPOMHiuW+KPhe2QabdwO37632JEDlNz9PrUwm/3d/MdahFKrytO1&#10;rnC/CrVTqy2lrLubZuAc9Mdia7rUrxLGz1cI0bESrEki4+XPvVW2ntfBeg3UsqILmeMDC/w/L2r5&#10;8i1u+i8PRSud0Nxfkk8swyfSmoc7bS0bMJVfZRinq7NvyIfFGoTf2jBbKGkLR+YrocEsf6VJ4S8W&#10;+KLSJrdFLSeaUZGXccN3J9qf4r+2S67YtaxEFABux+lfRPwU8FXK3GpTTQGZGuQWkxyofn8q68TU&#10;jCirxT02ObCUp1a9k2tdzovh74T1DV9W06QeWsVqUaXj77DsKzfjZ4nu7bxndWVyM281sigfwjAz&#10;ivetHs7vS/EN8scv+jCFpFjGBxjn8a8Wbw/d+KL3VH/s2S7UnMLDA2YOMfMRzXzKklVbaPqZ0WqM&#10;Yxbu399hfCUKJ9nuLeFABHkAH5VY+3atHwxb3Gsa9emaRY4bYeZIScEg8YB96NK8IeJdA0q6MmnE&#10;BScM2SAPf3rmVD28ZiibM9wQz7gRv9h7VUnfmIvyxhdep0Fnqmn6de3Mt65+z7sK4YOFUHhWA6mt&#10;zUviFqV4PJstPItmIEczJtJHqBXyPraPprSrdSEbrnJUsWCgHOTzXvfgv4qrNcaa3G0yrGEABAAH&#10;XP8ASnPCPlUlr3MaOLTk4t8v4m/a6V4ptHmSKaOOOYhmSUA53d89q5nUPC7X2sHRJtTWG4ZlbcjA&#10;/ORnHJq14u+KNsL/AFO3t5maRnYbHBzG2eg9vSvKINMvL7VrC5juCZhKsruW2s2D0/CtMPQmk5PT&#10;TQmvWhdRi3LXXU9I8J+E9eh8TmxudtzIsvlySoQdm0ZBB6/nX2V8P/G0+j6RrOhXkeRMsskZ6g8d&#10;K+c/hpbtpsXivXry7LuS6xlmz8zcce4rprLWYzZWheXL+WfnIwzEjpXk4urJ1YtNppW0PUwdOEad&#10;mt3fX10OH0zxNdW2pXX21AtjGGMbbcMB3HPWvOfBOh+G4dQgSzkcw3WoLIT0KEHIBHavUIo5Nft/&#10;EkN5EbdrOzdkLccKPvD1zXh3w/8ADFzbJHepcq7d1A6c5yfevQwn8Ct71tlbozzcQ26tLTm1bu91&#10;qez/ABR+EF9q3i1tSsZFmjadGManlCox2q541urLTNC+zSagJLmIY8g8fMe59a9W8LJeprOpTzZi&#10;URJIzdiuOMV8k/Hqwkk1Z7tSE2yFVXOOv8R9arL6sq9WlCT0jsaY2nGhSqTitZPU8G1vXvEDT3Iu&#10;V8tQRtCjcoz04rb8PeJtU0eZpJEUCRNquSTuz6gdK6jSdLmlF/bXN/AJVhUmQkBgGHAwf51m3nhw&#10;W0dtPcXKuYwPKVeN5Hqe9fVVJRbS5UfNxjNPmUme5/CnxRplxK1s+qCO4YnkDCjd2Ga9V8TeH9X0&#10;ZZdXtLxrsRqCkBO73JGOlfHh8KXd5NbavDaPFayMBhQQARwWwK9k0XV73SvtC3V/Iluv+qU5YMGH&#10;Q98V4eMoxUnKMr33R7GErycOSUbW2lsX/GfiGf4h6UlhM0UNzy8XyguCOq+4NdX8P9FW1XQtNm+S&#10;ONXEiHjc2MmvFvBOkTjXIr8BpoppmZZF+6gXqv1r3Ua7aanLOLeDZLDJtdgQf8muXFOy5U7panRh&#10;rSfPJWk/d9VueI/FuytdF1y3gskDMcs+3knzORXkOiG9kvLy4jtiJ4OPKQd2717n8ZvDV7e63b6n&#10;pkRkWNUEuznlcenat3XtOu7K+tfs1pm5nstxUL8xJHp6120MTFU6aum2u5x4jDOVWo7WSlpZdzy3&#10;VLW+tdF+3+Ir3fOAfs1umAVXsGI9aw/H3jKHxB4R0pJYNs8ZyhHcdADXs2leFNOufKj8QoiF48CN&#10;j8wP19TXiHj63i0q7tYLDSnEaShYzKMrhjjiuzDVIynFW1Tv2XyOTE05Qg3fRqzW7+ZreHLbUZru&#10;O38kOv2KLI6AHH8q1vEPgK4jk8x9Wit1D4AVdw6dOc/lXM6h4su9P8YyWTzZh8iNXGNvOOBx2Fcv&#10;4l8TIialEszoGm27s5Cntx6V1qnJuNrWaTOf2sFGV9Wm122PSrXwZot3pU0Tie7kVuOevPYc8V6j&#10;8NLHStDkvdPtNjt5RlkU4/dg9c+9ePfBDxLaaTpuoalqd0FRCYoscl3YdT9Ki+Cmrfa7jxzPJhpJ&#10;JF8tgeilieK4MXTqOniLyfLFr5tux2YWtTU6DUVzSv8AJJX/ABOh+MHxGRtRMkk43xQRxRHvhPWt&#10;z4RWMGsaVNd3Em6eUs0bEfNvHoTXzT8Rla58QbjEEjd/vdnPoBXpXhTxE1j4d1BvPKmCTC4+U5Hp&#10;jtWssHGOGoqC1djkhjn9ZqSqaxV9D2i9SOCK4ZdMinliBM4c5LY9AK+XvF1n4e1PE4abT5UfIRx8&#10;hY8kCt/R/Ht0l9FILoN5ilmLdW9qg8W2mneJGaEXiWz53P8A3eB1+tdeCoSpS97TzRz43FwrxvBX&#10;8mLbaZBdRiNb7ZdMilWJ2qRjHJ9D2r0xtU1Wz8PLaPgfZ4S4kHO9x1IIrwLwv4N1bUIGi0+95jl8&#10;vecdB0+or2HwlYaxI11pV9dFipKnuDj09qWJprX3k7O9uo8LVlb4JLmVr9DZNk6+G0vptSHnzYyE&#10;4YZ7Zro/hvqsN3G7fbjcoAIZUfcSM8DGf50+5iOnIXi0xjEqgNuB+VvUA1y/hOH7HrUd5p8ygE5m&#10;gY5LZ7jPFedKKcJnowk4zp/c/wDM9X8WW8Ph7w9f/Z4z5KyF1D8ZJPp7GvJvg5pVxdXc1rcuYEuy&#10;7s2M4wMgfj3r2L4qKb2xtLbzSEmZw3HfHTNeO2S3nhy905ZJSymQRHf1OegrDCtulJLdtm+JtGtD&#10;TRWX3mTeeCYtN1xI43WCNZtwZPmDDODn35r7n8AeNVig1S1mulljeARxySHonQjPcDtXwJ4+vbu3&#10;vmi8zYIZtwOerHqPpXrHgDxAX02/1K2sd3ksI2Z1ypI5xmsc0w/taNNt7W/EvL68adWcVHR3fyR2&#10;XxX8Z2NzqFjo1tMo8uMIGXomf5V6J41+xDwhaQPZJJO2WgjzjJB618reEba48YeJXnvhDEVudojV&#10;dm4djx6V7d40mtNb1OLR9LuS93ZReQFGeXavOrU40nTivsq7O6jWlVjWnb4naK7nz9ofxHi0qWZD&#10;pixLJLggrvY47CvpbwbNdarLb3djDKIJm/eIqlAhX+76V6X4a8HeAvA+gD/hKtKW7vWKvJMwztY9&#10;FH0rrfCnxR+E32fUG029e1uljYpEFO3cOnBqp1Y1Y+5He93qFGlOlJKpNdLR6nhvxviH9iWss11I&#10;ytMVkRhjIGOBXicV5fQToLVQY0jD4yRtXrgYrpvHfiO11OWX+0j5lveDcuGwEkU8bR2zXK+H5xJr&#10;YtI4yY2Cx+Z2LdMV1YeNqS0OTFTUquj7I7DxzpmtQWGjWnmGO2u83cygcFiQVDD/ABrz7xPFJd3N&#10;jdQw5FtIokUZUgeuOhrvPEPi6Z/iVqmmXE4+yWVrDCg65YD/AOvW/wCMfCcNy0V9FqCyPHjcidAP&#10;Q4reK9m0n1jf79SJR9opuLvZ2t/hOW8SmymvriNpFAESyBQeSGHIryvxFowkubaSBHMcLDIBzj61&#10;6FexaRFr5Esm9mgHDHjGP51Oi2jx3LW8mI0I+U/KR9M9a7aLtGPoYVVzSltv+R43rOtQ5vzLI6xF&#10;SreWc52+9cJa3V1d2NtFbiWQysASCVYAdOldxo/w01fxx4k/s/S43XMpaUnkKPUivomz/ZY16yg1&#10;G203U7YzIOfMGGJHOB6V1vEUaaipTSk7O3Y41RrVG2o+6uvc+ZlttOU6ZaajK/mi6AMy8g7jjB9/&#10;WvpfxRFZW+oaTp1uEaJIfnUc88c145ZeC7+1iknv7XzZ7OYnkfKrDgk+vtWvquoSiVZ5ZUTyI9xb&#10;7pOeRXNirTlCzvY6cPenGd42vb1sj0/Up/CemR3tkl7meRAJrcn74649jWL4Lt9Ikuo7gwSbIiVQ&#10;knjIwc1w/iuODxDp0ElvGIblHV1lROWBGMEg817p8DfAV/pcNxJfyJIsoLGJx83A44rnqUlGlL3t&#10;X0OinUc6qtBcq1TR2135FlLHNc6iJi4DxqOApPTPNeL+PtV1LVNYiknhKwqyxlQONpOQa6fxNoNw&#10;dQuL5Z33Mu1UOQiAdq8x01PEwh1ewvId6zuHhkOeNvU7vSsMFSS96+pviqjfutP1OEufBl7caw93&#10;bWzi389ismMqOnH419A2MNvY20s95Ebh7ZFaOPokee5z1rpvg/p13b6K0E0yuJeYk+8yNnrz2rHj&#10;8ETar4meUam7xtE32lCflVY+cEV04mTk/TQxoUlBJpay6djttG/aG1Syt4YbYQQqpAcJCBwfyz+F&#10;cb4+8Sal4iaFrrUpJfKfcRux8jegHWshNE07VYbqCziZpUudpZhtypOPlNVvFPgzUdKuoIwqKlum&#10;5pG53L6MPWvO5Ip+fqdbnNxadmvI9W8J+FdKsYk+2Xzww4Vo8P8AMSecnPrXd+I/2iPDPhn7NZ6b&#10;p8dxcqPl8w7QT6kkcmvnHSf7TuoP7V8tZgj+SqMeiAdQP6Vz3iaDTpdRS/ukVZo4t8AJxkA4wc1E&#10;cKpTvJtmjxDjT91JevY+ybv9oW6j0mKa8srVJJm27Y4t2N3TPpXyL47Nlret2GoybIbuNmWSUHCy&#10;K3t6rXbeDvGOnNrcM2pWiJYeRtO0lwGA5NfMF9rmnal4r1K0huX8h9QzC2eNu7j8K6cPh5RdTfSJ&#10;jicTFxitGm9ttj7Tu40ttYt72VAU+xRKz9SCVyfpWdrEHh1PClmkPmtLqMk0ju54STdwCD2HaqB1&#10;aU6l43so1wLYweSxzxmMA59q8nj1O1axMNzcM0lpcM+1c5Bb19vSuWnTe66NHVUrRSastebc9W+G&#10;/gGW70n4gl70Tv8A2ZwY+ANg6fpivzti1rV9EcwSWshtJ1yAVwqsTwQa/Uf4U6kx0PXLWwAK39uV&#10;VwPmBPBH41reMfgf4KXwtFZa5qS27wwBnkVgrLnmujL80jRq1uem5Jy+63Y4sZlU69Ok4TUXFO3n&#10;fufmd4b8B3urazbtbzLDCY/Nnfd90A5P1Jr2bU/iLYaLby2/hmwWWdlEb3bYZm9QB1r0+7+GfgW0&#10;0m0t9I8YrbmWT5LiUbjI39zPpXl974Q8X+DL5J4rS0u7VpUcTworgc9/TNez9ep4jVt6bRlpex5a&#10;wVTD6JLX4pRala/Y9f8A2avF+syJq+mXMzx3simaF3HDZ6oc153pU154l1qax1LTA8cE8rXZkTaF&#10;RCeh/lXura1bW3xL0BLi1Itri3jlHlfKc4yx4rd+PGqeGtX0vVh4LuB9puHVJzGcyAKcMPX615MK&#10;/NUlJJR57W12v1R6M8PaEYuTl7O99Pit0PkvxZ8LfB+vQ3GqaNdPp00OQluiHa23p+Jr431zTrnT&#10;553kdhIy/MD6+lfon4Y8JvpOjXNrLPEXdd5BHKnHOT6V8PfETUbW61woVIRQVBU8E+tfVZBXqSnU&#10;g5uUY7NnzGfYWEYU5qChKW6XczPh/r+padd211YzFJFbK88jH9K/Qzw98Wx5tjfaxLYC2XbFNmMG&#10;b/eBHJr86PD/AIe1uzezuv7LuRBNKFjlKHY4J6A+ldr8R4ZtLSKAyfvkmBkGcgbhkDPtW2ZYOliq&#10;8IcyTaeq30OPLsXVw1GUmnpbR3sfXHxT8P6D4y+1t4elWJhywh3Y5/vgmvmn/hD/ABF4SnhtdfiZ&#10;LW7RmgfcCH2DgjBNeS2HiHUft8UdjLMLmVlDbCfnNfXXjGWy1bTvDqalJcPcabAxnU8/L1PWsfZV&#10;MF7Ok5qUJd1qjrjUp4v2tVR5Zxts/deup3v7LviMXmn+IItW5siVTEh+QL3IzXIeOfh3eW9rfy6X&#10;ok12kE7tBOxxHhu+O+B0r5l8X/HPVb67ddOiSxsUURRwxDYDju2O9e5fCP4xazF4c12S/wBRkkji&#10;jZhGw3Z4wMZ7UVsuxFKbxCtaTXuGmHx+GrJUG5PlT9+3+Z4Jrmr6s6LDcXDhghR03fKGHQgDoa91&#10;/ZP8Ky3vjbRZ5GjcQzI/zNzuzyfyr43u9UN5dzzyO3mSylsZ65Oc194/szrp/hKOx1G5uFM2oXkU&#10;cCPzkEg8GvRztungpKK1krWSODKWq2KTvpHW7f3HzF8aUNv468Rrfyidft843Ic7cOePwr1LwdJ4&#10;c0zw3HrN1BHBfTgx2SDr8mAXx/WuI8ZaDZ+KPHXiGNWEL/21dF8nAEQkLMa4Dx54gW68QAQJts7Q&#10;Lb2ynldinr9T610U6HtMPQpczVoJyt2tsZSrOjXrVLJpzaj11e7+R9GeP/jE9/4RW0Dst45xGDyC&#10;nf8AHivnfwBrWsR+IdPia6eDfOm5mGMDNfX1noPg/UdO0wNqKC6e3y0RQA5P90+1cz4h8H2kM2nw&#10;wIshLqqu3LZJ5GR3FebhsRRpUqtJU2ua+56eIwterUpVHVvy20XU5T4/6Rd6x43kDkxxRxRpvJ4Y&#10;HkFT+NfRXwUTwp4G0OW/ex+0arv2wzlhlM9M+3PNeafG7wW1p4ntbOK+eSYafHO+452sq89PpXHf&#10;DzUZ7iLWBLAZJUtmaBTyMryWqat6mApRU7KMVdLqa0UqeOqycLyk3ZvWxY+Pt/4r8Ta/azT2ZE3m&#10;LHEU+66t6V9R+DbvTfhrpUVxaLC2pNCrXd3MofymYZ2xr65rzfwT4rtoLTTdTvyJri4i+yQbhnyz&#10;nBwDxnHevM9fkXWdae2upXNrFe+V5cZOcEjqa5adSdeFOi/dp09W1vI7JU4UZVKyfNOpZJP7I74p&#10;ftE+MPEivbJrMi26v1UkMx9M/wAhXm3w28W30mppbDSH1G7nBUGVmcID3A6cetbvxq0zw5pevvZ6&#10;GXa3ijVn3cjzMdAam+H/AMQbXwjp2pXVvZiXUJVMcch6Jn0FfQyo0o4Neyw6bklZPR/NngKrVeL/&#10;AHuIfuvV7pW7I7v4T3ugeHfFhgvtJmlu0laRp1PEYY44HYCvaviB8bfAek+K7HUraOCe9QLHLNtE&#10;jAIcgL6H3r8+/EPje4jN24lMt9eNumlP8AbqqjtXm+lZjuFmI3OOQGOeawlw7CvJ1atSS921k99P&#10;yKXEMqCVGlTi/evdrb/gn6c/tA/tUSaSHg0JcXF8iyyO38AcZHB7muZ+GHxw+IGpaZLLfeGDc2oj&#10;cG8jUZTA7/1r5l+L3hm6htvC+piN5n1KwB3fewYiRx+GK+mPh18Zl8OfDTV9DkgUXbWsm0twPmHf&#10;3rzKuW4eng6CpYdVZynZye++ux6VLMcRVxdZ1MQ6cIwuopaM81g8bXuoXl8b63iw2GVVA9fUV6ro&#10;fwp0n4oWNzDaM2nX1qiqsi5eOY9w3bP418o+CNbvr23u7hY8twoAGR8o6cUmiftI+MfD92tmbmNY&#10;4pVykcarwD0zX0FTAYhwf1e0Zwt1seNHMKCs6zbhO+tjsNb+EPiLw7cX+lny5XgbZmE7sg85I9fa&#10;uH1P4f65I+LPT7uYgAMwiKnj2r0O7+Mw03xTDqUUZmjvlSRwx3YY8HPvX2xZfFXNqrKtvEJUUq5Y&#10;Ekt2A6msMXmeMwipOVGMrx1e2vU3wmXYTFOajVkuV2S306H56aX8E/F17cW0H9hXEAmdR5jIVxuP&#10;UnI6V916L8KNDj0eLw4mvTaaAqi/lgQCSU91Mp5APpUd18Rr21ure5125lt7dXCRSqRGuT0Yr3Fc&#10;bqWlaX4kmvbez1CaeYOJHYsyCRfUHuK+exua4nF8nM1CK191aXPewmWYbCqXKueUtHzOzscp8W/2&#10;Kolgjm8J6gs6RZZo7l1Ej564bv8ASvnl/wBlrxZBBGzvaRu7dJJAuB7Z6/hX1lq3joeHrrS7OEPa&#10;qkLiSVskHYPfqK7n4UXmlfGuy1+0v4kiv7AbradGKI4HGW56HFdtDN8fSoczlzQT+Jq71MMVkuXT&#10;qP3LTf2U7LQ8K8Q/B3Ub7Qfh7YyxwyJZXRN0ytkBOCQD3BA6V8u+P/g/4k1bxHrN1FbxJHJcN5Yd&#10;wuFHCjn2r7osfjOPBMGpWWoRQS/ZL0JsTEheLoWU+1dH8WviN4aufA13qGkaXHILkI4WUAtGc8kk&#10;fyrbAZhjKTh7l4zlZNr+Z3MsdluErpp3Vkm0nr7qsfnZ4a/Z41qe6jS7ubWOPeNwWUM5x2AHevvP&#10;Qvh0+lWcNrb2IEUS4z1JJHJPfPpXxdZfEzVFcvb20UDEgh41AZfpXWR/GXxOJSF1Bz8nQEjDep/w&#10;r1MzwmMxainOKS6HFln1PC35IS16n1vd+GNR8zf9lIEnTLgkY7nH8q9GsrBb/wAPx6dcpJcyQyF4&#10;Vj+/kjBJPYV8a+AvEPjXxhrllotlqDtLdsEL5JCDPLH2Fff2neOtG8Ja/B4L0iD7fdwQh77UJG5a&#10;THKrjt7V8VmeAq0HytqTSu7dj6zA4qFW7SaTdte55lp+imITNNCloYMbAD8xI7k102jw6VeaZLNc&#10;ySyzYfajcKfQ4JPNeJ/HTx7dard3TRaXJpildkhwcMU4DA+9eDnxRqEWiWEkN7L8shidgTxxkVzY&#10;bL3WipcyWpvWx0aTa5W7H2NoMMtsl5A/zlGymTgZPqTTrrUTYwX95LMSIotxbdhUA/nXgvxH8SSQ&#10;eBNMmjuWjnlnCs275icd68K07xhc3Vnd2d9qLm3lAZmLEnIHQGuzB5NOtBz50kpWa66GWIzJU2oq&#10;OvLdO/c988Da3qupakNTdfMDS4VHbG5CffpXv+v6jpGnstzJDHNduRmFXG2MnoDivzUuvE1za3OL&#10;KaQRAgKWXcf97HSq6eJrxpZZDcykknczEn8cV70uG41ZRl7RJdrHkQzxxTjytu+7Z+gVp4zuU1SK&#10;6mZJEiY+XCpH5Cuq+IHjeLXdXluQY7NUiiRV3dMDnIB4NfEXw90VU0y91zVb10gjVxAgbaZpccYP&#10;oK8gk8T3ks8j+bK7uS2FJzk9Tms48OU6kpKNT4dG7dSpZ3KCTlT3136H6Ev4uARba3mjg3KUMqgB&#10;j7k9jXA3F3d2witjf3t4zkqPmBHsMN/Ovi6PX76MN5c8ig9genuQvWo5fEF65+e5csDksHO73wO1&#10;dEOGlHRVPwMqnEDbV6b+8+utU0K8lWVWSRIyQT50i/eHOMelel+Fru28O+Gt13CIprrzNrNyzL2O&#10;PQ44r5W+Dnhw63e3OpapfyjTdOImfexLTOPuxjPc11fiD4nz+KtZis5tNWBWmEeQeYoyQAq/SuGv&#10;ljc3TUk1DWbWljqpZjaKqcjTlpFdz11NMc2s2ryGWS3UbTK68IB2A9KdrPiHRr2zhisNbRpBtJij&#10;XYDnrkjqccVxOvLrngU3/hXUrkzw3asAd3yhCMhl9DTv2QfgxceLPH0But7adpMkd3csRhXVGyq5&#10;9yK4quDhGhUrSqaR+C32uyNJY6cakKap35viv0sfdnjHxivwz8CaTZ3AVbrVLVDIhfazKRzz6V5j&#10;8LPFmm61p2uC4lTFtbkwQRPkqeSCPU+tfIP7T3xD1L4h/E/U7W3UtFaXJsbOFc7USM7c/ietem/A&#10;TwlLpsGu2hUG6IVFYttAfPqewrzpZXTw+DhVcr1J2dvJ7G1DMalbEypqNoK6b80jzjxMI9V8Ysi3&#10;PmxCXbJLKMrHgZx+Fdfd2VpqDXX2TR4ZkRhiTeFY4GCy9yav6/8ADfS9Gv7e3Gtwzfbrl5LoxtkR&#10;Z5K5rqF8I6NoGsi7szJPbQ2yy7icRgt0I9a9D63GNOCjJ35Ul8jneHnKcnKK1ld633H+AfgT4Ssb&#10;SXVNUtYocsGH2ggrxzyuRk16Rd6nZzTwyQa/J9mOFWKLbbxhB2TPJz7V5xc+M5Vtbq4bw/BcTGUt&#10;DcXeGESk5GxDwMY614fZ+JUvNWnutVuFM0rFQW+7tB4KgcDHauSSqV7ynNu3zNY1adBxjCCV/keu&#10;+Lvhho3iSWeXQLEOnmbZleQBye559a4+P4Q2WkSQK2hGyd3wk6wi4bjvyTjNXdO0PwTeXLTajr01&#10;vFLKOIyy7gvB6dK+krJfDGi6RFNoUTO2QLZpyXMh7kbqKmNrU4KEasku2wU8JSqycnThfy1Pk/xZ&#10;8DdUW+fVLK6+3iLyw1pOg8xweSFA4+legXcDS2cthouof2Lruo2+37O0rIIY0H3QOgY+1e2XfiG/&#10;lv0tY1InZo55JjxtdfmKrj0xWO9l4fu5b2+1LyZrlJTGsj4Uxv13A+2awnmNar7Pnlzcm11+aOiO&#10;ApU/ackeXn3/AOB2Pyu1HWPiHZa5caDe+JdV81HdNqXMjByoJAHzcg1keHr+HStatYdWdrmLeGuA&#10;Scru5Iz3NfoHrn7Pfh3UNcs7hNfuGuijSboxlQD15wa8E+Kn7OB0pZLzRrxbkSDMvnNudB1yOB+d&#10;fb4PPMFWUYaQlONnaNtfU+IxWSY2jzVItzUZ3V5cz5e1iz4w8E+KtU1ezTQ76W70vUoQsQDE7CoG&#10;UkHbHvUejeF9Q8PeI9O0ppj5jRyPckfMCVz8oJ+lej/sva6LBrmykvJJp5WXy92Qm4ddvrUXiTRN&#10;aXWdYvr24ijiLN5ChuSsp+Y+o6V41bG1IzqYe8eWMXZpWcj2qeEhKnTrpS5pSu1e6j5HrWk6PqXh&#10;TQl1jXYA817Ios7WEgSSBvutgdvWui1PwFf+ILay/tHxDZWlsse6RJGZ5iXOegIA9K5rRNZ/4SWa&#10;1cXCCK1jEKzSH/VgDHy56CvWvGHw+09tCsksNRtnvnk3GaNywIHZif096+aq1ZKd3o/yPcpU4uFk&#10;m420Xc8n8NaBqNvqyR2V5L5O5kRoCIiFA67jzzXK+ONKurqC+fWLV/IgVooRI7ZZhzvAB+b616lc&#10;+PZ4b2zgXRQ8kcaqVUg7wBgnitfVNaT+00uLG0hdorVixm/eKrn+Fev41UKklJS6jlTg4uKfU8B8&#10;D6Xqmj21rrUes3EMRAAjJ2BlQ4BIP9a+kovFUOpLHrAtYSiLiTPyysw7rjoDXyj8UNU1LxRbaTp7&#10;u4adRc3LRjakeScDHtitzwnJ/wAI9e6Uf7TR7NItkyXB+U+m0dzXXiKHPBSb97XTyRz4ev7Obgk+&#10;XTXzZ9M6ZJ4k8R6rc/Yr02On2Vn54tYTsVnkBwz46nirc/iSy0mOwzJtmgRZru9JJYt/dUH0r03w&#10;i2kwaRq0sF5mW+RCWjX/AFap2x6Amvjz4v63o9jHp8Je5nBZgpVCvmsOSG9hXlYel7Woo23PSr1P&#10;ZU5Sv16nf/EXUNE1i90vVbb5rq5fY05+WTDf3B/CT61z178P/DGoNc3JJhkjVkmjiyxJ9SX745zX&#10;BfC3UfF+t3P7nwtvslYFWlQxRwhe4dq7bxkVtbsy272kswRi8FvIXClBnqPvE16fs50pqCnquzPO&#10;c4VYSm4XTezVjj9E0lbO3vrbRo7z7JIQzhk2JJtPXJ7+9dbqHhexvLqEeINea3iZUeDT4o0YkAZw&#10;xcc59MVFq3j650aO3it41imYCW6VRvEeeiknpXn+t/Fey1m/jzZiaUAFZGyVUj0ReM10Q+sNqUbp&#10;d+pjJ0Ipxdrq1o9D0b4b+Ifhxp/iSez8KeHPIurrKtcSxlwWTkhA33a9j8S/B/xJq8tzdC+gujdx&#10;KPKWTy3jC9l9RXkvwysmFnrGsXzM077LO0RISuGkOcgKM9OpFe1eG7LUw1tCun3E0Maki5aTy2Dd&#10;Noz/AA15uJxUlXclJydtW3dndhKEXSScUle6UVZI878B6rrOj6lfWjxSS6haRbbcMdxXIIwV6cGv&#10;OPilpuo6LfeAfEGoWrpeQanGLqVuMpI21v519Fy6GvhrW7jVomkRXKrdu7ByrZzuB9OlYHx91JfF&#10;dgNPtfMupF/fAKnyOBydp9R1rfD4vmqJ97J/PRk4nDvkkrX0un6O6Pym+MMup+DviB4stLO7lhRb&#10;9pV2EruSQ71J/OvtLwv4qh1L4YtqT3Et1dzPiUrJtaNkwOQO1fL37SGha/4i8VXOtR+H7lY7mCFW&#10;EcbMFaJAhzgdTisf4Tz+J7BbnS10i+kt7pCroIHJXHccce9feYqhTxOCw0ueCnFRb1V3bdHxOExE&#10;8NjcRBwlyTclHR6XejR9X+CfiaDaMssaBCRHIGzuY9xge1WPHvjrwtc6U9nbxCFjMuyPJ2/XFfK3&#10;iLwN48W9he28PauBFICTHBLsz2OAOte0+HPCHiG0ha71bwlfXJKEiQwFWBPqSOleBi8FRglONRO+&#10;tkz2sNjKtSUoSg1bS7XQ2W1NDBY20Z3z3LAHaPuonPIr3GbwN53gKaJb+3hvdXl3rLePsKW6HHyq&#10;exrw/wAFaN4gk1C3uI9JLXN058qOL5nEIBVto9cd69k8QeCvGXie91FrHw+3l2ESW4ilBJWNFPAH&#10;qeteLKzkkn8z1V8DbT7W23I9C8D3GnaQumx61oJjI+eRbnY34/KcV51f/DNvCt9HrFp44sor2KVZ&#10;olt5RIoJ7HAGRXGRfCTxdqVvvm0SVLGHf5jB1jUOvG08561haF4VvZLaWERK1y5KpHuBwVPAyenS&#10;u+jTWv7xa77M4K09l7J6bas9E8Yy+MfHuqjVrq8trrYhSNYpFhfjjJXJrvvhh4cisL62W5mi+0Ru&#10;HjQ8kP3BI4HPevCbf9jr4vXVmt5ZwK5kcsyCeMMuOhHIr1fw78KPiT4ciM3iKUWNtHHhp55gxkJ6&#10;KNm4nHeuitRgqXu14W7LRnPhq0nVXNQmn3bVjrtf8Y6rpfje7v578rACPOiDZjRDwePWu7stLmut&#10;VBtvNYSRm4V2BCqjn34/CuAf4ZXOtax4enuHSWyW5hkuGBwJYoju2t/vdK91+IOvX11P4d0ewnFv&#10;A19NLcuqckBQwT2A6V42McH7NJq9tfke3hYzXtG4u3MrfM4LxF4it7mJ7Rcy/ZEM5BX92pHQk9zX&#10;nnj7xBpl5pVqII7ZLx3QPIkYErBux7gVo/EXxGui6RqBsrcQGdmUMylmdnHRR7eteTDSrZksRqV2&#10;Iri+ij8lV4ZJE6F/Q115fRvabvo9Dnx1Z3lFW218ix4lvZdHvbq2mJWSKKJhjoQ3Yn09a4DV/HM8&#10;9qICztKBmQB9oVewX+tel3elx6R4ksbTWLhnXUbUQXMjchGYYjOT0yR0r5lg0W7s9R1GK5DbklkQ&#10;M4PzBWwMD0OK+jwkoyjK7WkU15nh4mDUo6dWvQ948T3U9t4V0K3t8wy3JUuVbBBbv9K3/DEdl4cW&#10;C0V543ly11PGu1pjjOQ3YVLq1pay6foCwWzXF3DGr5P+rRAOSwrHufiPrRjAvYrExgbI2Mf3lHGM&#10;jjJr5uUJTUlFdXf7z1ouMJJyfRW08jwn4yjVbWS2e6umuYbgmS3kaQvsCnlSemR3r6EuJZtc8F+H&#10;Y9PlDNFZtyMqUPU9O/pWLHe6F45hsNHvLaGJhKWt2DbUWQdUf1DdzW7earP4JkkhjhVLq1t/MYRR&#10;sIsLwODwQcdqeJleGHp8lpxbdujM6NO08RPnvTnFLzViprOkatL4UtNcvt0v2d1jtI7teWccbgD1&#10;+prwPV59Yvr+3utQBZlZCi9GwehKjjFejeKvi7rHiLSbe91NkthFJsigC8E9d5U9DSfB+8i8QX14&#10;NRiS4MMRktz7g45/OuqnzUqU5SS0ve3T0OKsoVqtOMJPVLV9fNnM6bLLBqmrTYWKV1IBB3fQD3NY&#10;mr6qYrmzhYFju2lS3ByOre9ew+HvCFtrOqXkByhtmL/L0Zs45PpXU+NfCmj6A80zSRCZ1Ee5jvdu&#10;Mjap6fWsViYe0UbatbF/Uans3K6ST3PIfFclsdBjsgP3zqJ3GONqngD2r6O+Bv7Pw8UaQb5hHbOE&#10;TyZZCVwoGS3HX6V8geCLK98WeIXheYRqjFWdzgMg/hPoK97+K1p4o8MHQ/sficva3ACBUYxxhUH3&#10;MDqBjj1rHGxfNGmpJSer9DqwPK1Oq6blFaI+gV1K+0NtR1KS8hm02xR0dQMM7x8Jg9eT1rzTX/Gt&#10;34h0Lw9pmq6PPqRu5HuIhESGUuflI9AKg+JOu6CLTRtJnN39okSKSS2tQDG8si5+ck8+1fQ2i61Y&#10;6JpdtIuktJcC2EMRXGYlX0rwU/ZxhJrW9+2x7rTqOcVLRJX67+p8a61+yN4oXE95qFvbSzOWjtVb&#10;dJHnpux39areA/2WPEdvrUEt/cWvlW75Z/M4BIypY9q+vNW0yz8F6FeeKfE17Lbfas/Z0d/MvLl2&#10;+6FX+FK+UfiB4/vb3TNPa2uprZJ/3i2xb5eeQ7n+I49a9vD4/GVo8qaUZaXseZVy/B0pczi+eOtu&#10;Y910P9lfUbk6pd3PivSWN0w5hV512j+9woP0rc8SfBk+H7c3ljqlxc3FrGDGkFruR2AxjYD0NfHu&#10;hftPeN4NUtodCYMIwEWPaSp2jkke9fZC/tKaxe6SkklgkOqphWaD/VyA/wALDpzXLjMPjKbi5NO/&#10;RW2OjB18HU5uW+nXXfyPjPxfpdvZabezazHfQG+uAyiSEoEYdgD2rzTRVsdFkkiV5pYruFjuZQoy&#10;fxNfpJ8QPHNp428DRaf4gW20/UlkDwFtspKjjPtXzV4j+C+r2cNnJGbPUraVVkiKDawBHPAyM16O&#10;CxydNxmnF3+TOHF4B86nD3klvbVXKfwDu/CMms2UetyTpp0UvybHIZ3HIU4GcGvvn4weDPBetaJo&#10;GuW1ukamYxymJgv7pehOa+O/hF8P7G40jV5prN7V0vPJYyZB4z8oz05FevazaF4LOKO5RhDybbf8&#10;h+q/0rycwlz124yatp9x62ApONBKUU7lO4sNFSzvhpsIQ3I8pZiM7weAARXHa78JtQimub21sI5o&#10;bTTpQjqQGEzLj5R7Va8TXqRW6XcPmH7KgaSOM4APchfatrwT8WjcwecGEkFsPPkh25345BJqaDnG&#10;0k7oqrGnJ8r0fQ+C7T4TJf2mlTx3qnLMLxF5eJRznB719w/B6HRNK8D3qW9yLG0tb0EyyNlpiRnH&#10;vnuK+fLPXF1zVlkuYBDc63cSTeVGNmyPeQq4HTPNexTeD5Y/C2iW1zMkW2a4uZVbpudvlyB2UdK9&#10;TM8VOpThCc9L7HlZbhoU5zqU4K9rX77Hm3xxibUNU0tzd+dDM4KKuTtHdgD3r2geMceEoLCxsits&#10;iEGaQ8h4/r3pn/CNac0Og3pg891WQCVlyQU4A7CuWtvEujRWlzpN1AwSYSS+ZM2WZlP3Vx0rhi+e&#10;NOKT916nbKHJOcnJLnRymnalpl1pCadOssh1DfvdcFmdux/KuLu/Aer6M881zNb2dsrqsa5DyGNf&#10;8aXSvEltFcmW2hHk+d5CFhyu4dQO1dB4jlnlWKG1u44ZoxzFKqutwCfvAsOo9K9SnzRlZbPV3PNn&#10;yyjd7rRWNTVHGgfDzUdSUtNNqF0EgLLyMDAyK+IV064gMomlImMgJjPX5ueRX2pp/wAR3vPDN1p1&#10;/PCktvcgI5jAQdgwHqT3rwrUvh6s9zDcxamssrykSRMpDKSc4LdK9LLans1VUtG3v3PNzGl7R0XH&#10;XlW3buaGkzWjNE29TOsiLtHO4AdcVpW+qfarCeCVJoJILjzI2wcFO4xXJabo81n40W3ViZIozsDf&#10;dDFf5V6Wmu+JPFt+uiT28aTRoyKyJtyo7jHU1U1qn0tf0HSbaatrflt3MybRp0iNxFGWZiFcyjJT&#10;d0OPSut8L6hdWWmzzRKygsROyghkCeh9D7V7toHwE8P614Zmg0HxVcXWsWrbGEpxFG3RoyO49Kwv&#10;h78NfGmm61f+HNbsLeO2EBm+0zSCONQ3G5WPX6VxVsXTkpR5ldPZ6XR3UsPKMou2jW61SPL9P8R6&#10;frninQ5bTKPLbSQyqo5JHc/WsBdEkg1ubV7y4UeXIYoYlJHA46r0r0G/+ETaZrsetWkyvBDNse6s&#10;3BifPGAB0965zVz9lhjSS180veMVIOQFz1IA5NctarFyjyPTlsddKlNJ8615rrsy54IvfE+jatcI&#10;XktLK5iaWSfzCCYs8kD1NT6VruvyeIPN0vTJVhmcwwkDLBM8uzH+91Jrp7dbvW4LNUtNxiHlIz5A&#10;IB4G3uB1NfQnhfw+LKN7dAcAZmnY/K7nsB6fSvNxM4x15Vdqx30aUna03ZO9zyX4ieHLpNCupEt7&#10;q6eaRfPCZClgOW3EZwK860v4i6rpNpbJYI8biFGhBYnHY59RXvWq/EnW9N1yDQpbGG4guQRE7A8g&#10;8fLj8ua+Yvi3d6RaQgQyeRdwyhDGTlhGT9zHoOuavCU1OUION76meLm4Kc4ytbR9PuPUptPtbfwt&#10;4i1yXUme51MCGWQfdjd+oWvnfRra0sVW3M7yyz4RFO5enQg12Nhq8mueErnTLeTzJbGQXLwqeGjA&#10;+9n29K5Twj4kga6s3vcMGZmiXHMSgYr1cPRlD2ie99vyPKr1YzdJr+Xfz6nTeFrabWvEujadZSMj&#10;Sh0eORs7vL5JPt6V1PjDV7+fVBFdi7g0y3l8qJbRtoTbwSQPvZNeAXvjrUIvENjrmmjyo7RmQsnG&#10;3DdCPeum8ZfEqfVbuzl+yrC8w+ZISdrM38R9+5rarg6nNGVly8r+TMaeMp8k1d35l6NH1rr+m+Kt&#10;C1bQNT8P3cd2bSFHaNCFnKP8w3p3GO1fSnjXSvCPxT8K6frotHtdc010a4MahJDsOSDj1r89/ij4&#10;gvrLX3msr9knWKKFWjcqVaNQDu9c4r3X4M+Pdfgtbx7yZiGXzCE/iXH8Xue1fN43DThh41E1fy0e&#10;p72DxNOVeVOSbV/VaHBfHbRNf8QaTqltZ2nnh9RSdAh5jjChfmz39q8w+Os8umaH4c8PLFvaSCET&#10;FDuJK9q9m+KPg/xXqM3ieXTbseTfTwXNrEH2MXA+cEDpxXkFt4V17UorCeayIljc7nk+8oTg4Jrv&#10;yytGFKg3ONoNu3W7RwZjRlOpXShO84pXe1k+hyvx18O2Wg6L4ftYZP3rWsTuq9FHbP41l+CNN03y&#10;rNnjZbqALOzgEk8cKf8ACu3+MWnRnSNImuFL3NxIiSc52RRHgAVwWneL4JtUs7OGORTlmdFIIbC9&#10;uOK9rDylPC9W7ttnlV4RhineyVopI+nvhV4znvr6bw+FVbeUNeRNIeUkz82PatDwXrS+EvE1/Ff3&#10;LT2s2op5DMMlWY9M/jxXlGh20epXrzpoE8slkgBkt5SsgXqSV9u4rpfHVra6jo0V9BK/7m5R3STK&#10;OGXs1ePUpx9o0lZSSv6nrwqS9mnu4ttehx/xC8c+IPD/AI28RwRak4gN22EPzoqMMjAbPBzU4+HU&#10;ni1I7q1tC7kf6XFDy5xyCB71wvjjSLi81Fp7u5y1yFdWXBB2rxk+nFe3/szzeMdPu3vrG2LorG3m&#10;mYZRVk7gnjcO1dtap7GhzxsnFK/nY5KEfa1+SSk4yk7eR5JY2Wo6ab6FLIrC75aN+HIj7YrxnTIZ&#10;7iLX4V3RmWbedw9/TvX1h8c9DsJLu/8A7OupRe2sm64y3IZuSR7V8i+DtamfWZxcyZUqUABxg16u&#10;V1XXoOpazaTt6Hm5jTVHERp3urtJmV4Y8Fajr+qpYQE/Juyx42Adar+J9O0zTL1oRHJczxOUO7hM&#10;rxkCvTNO8TJY+I5bmA+WCfKkC8ZyMDivGtWN7q/iAwQxnzSxyO4Hcn6V7lFydRt6RUbnh4mEI09F&#10;eTnbufRfwpf+z/AnjHxDcSgSTMtlCpGMA9dv/wBapP2ZPEWj2kniSO/0v7RK1sBA5b/VnPJAPTPr&#10;T/iX4Zh0/wAHaL4f06/EjRRi+un+6jNJ2U98VU+EOjNFqFlYafbteXt85iVIhuLRtgt19Oxr5/EO&#10;E8Ljal3789OllHY9ejCpDE4SnZfu4ave8pbns9j4wh8PaNBpgjY22+W5wSA4MjfKufWtXwl4jl1a&#10;0lki0vyhO/kRgsZpJG75J6KOprodc+Cf2nxBFomuxuktwrTzCA8W20fJGzDvjlqtWxj01YdJMbWJ&#10;tJlijjjUlpFJ5Yt796+UqTpuFldzbuz6WEKinrJKKVl3PGL/AMYT/D3xFdpDdTXV9JCSYkkZYYw4&#10;+8cEZI7CvW/hp8XDcWkthrGJ2mQsgxzgjnd0Oa+Y/G9jOfG94u8PIxK72IxtB+VfqBXYeKPA2oeH&#10;/wCzp5Lh1aUgqyHAJbsa9OeEpTp0k170o3v1ujz6WIqwqVWvhjJ6djI1Twm2n67dzpIot5jm25wc&#10;Zy2c/wAq4nxp4vt7ibUImxITAqsM8gr3GK9cbWba/wBOtRcfMplMLB1x5bJ6HvXxp4jgWz1y/QSB&#10;495GQfvLntXs5bQVST5t4rT5HlZjX9lBctrSlr8zrNC8RakbiFbaZpD8kcZH3ix459a+y9H8ay+F&#10;IbsyTvp+p7AontnKNI23oQOK+NvhtbCHUfPEgiigYS7+rAj7oUd2Ndv4qF9byvqmsTnzJmykD/Iw&#10;HZmHYmurHYOnXqKnJK2/m2ZYDF1KNJzu7u/okeh+P/2qtb8b6Lp+j63oGn3l5Bdxj7cYgtwwB6HH&#10;r3r6V/aF8VaffeAtB0GC4IvDCJFGPvttwFz7ZxX5g6FeyyeIYbkTKoSfzNx6BQc19k6tYSalfeFt&#10;Rdt9vBa3JZmOFBBOMn8a4MyyujRq4Lkjyxg3Ky197+kdWV5lVrUsZzPmckoXf8t9/wAT5I8NeDtT&#10;ur2ztls3E73IhVAueSeSx9BX3/4BMWneLNYshc5s9H00+c3ATzCPmA9eea8w+CX2W117XJrW7W6t&#10;baFprmdum98gBW7AV9efCH4VWaaVqlxMiyQarcb5AzZ+RffuD6VycQY91OaDWiSt6s7chwUaMYTi&#10;73k7+i0MP4By3Zv9RuJR9p+1DzLWVz1Qeg9q1/2ofjCmh2tlodlPEzoga4Vem6Tkpj09TWl4j+Ju&#10;m2Wu2mh+FtIQxWse2e4k+QbgOiY9K+H9RtG8T+Irm9mtWaOImSXcSdoQ/MSfftXgYfDuVVynZRST&#10;9T3MRX5aChBtybau+ncfZ6bHfPdSx2jz3t0VW2QKXZV6tjH5V6HL8ObpYNO0m6k+zSTspnM524Rz&#10;0A9q+n/Anxn0Pwzo7/2V4btEuo4FMbOoJKt/ER614j468fX3iPWUxbQ3Mt2rO4BG4lBjC46AV0qv&#10;WnJr2fLFdWYSw1GELupzSfReZ53+0zLZRxaPpNjEBFCqIuOCUUYz+NfP+nXSWkKSXlz+5hj/AHSZ&#10;OUAPP4n1r0jUbm71OawsNVEccheVYbluQoBxg464rxDx9pdxpBV5SsuxzEwXjIX+L6HNfVZVTXs4&#10;U29b79z5fM6v7ypUS0t9x0nw5+LVhpOpyzakZZrS6eSJ4DyqRuMBgD3rnfHGlTaZe3Oo6LNI9g7/&#10;AHo8jy93O1sV4zdv9quIfKAwxChR2r6usPC7G20qw0mYzy6tGY5oM7tjIOX9q9jEU6eHl7Ta6tJd&#10;LI8TDVamJjKm3flfuyW92b/7PHhjxd8QdTtpoLBHtdOlXz7yVQscadcE92OOBX2v4f8AhD4Hi1C5&#10;8PbhqF5rskkkqLnaiRHczE/w7c/WuNtfENj8PvCvhbwNojf6ZqFz9ovJEYbgVGdxx3PSrul/F/Tv&#10;BF3eeJb+1ia9TS2hTyV5M0rY5J6E96/Oc1xVfE4leyjOMJaQUdG7M/RMsw9HC0OWrKMpx+OUtVG6&#10;1R67rVv8I/Anh+50U2xkuZPM8m0t03gZG3fIT3+tfDHxos/7P1jQLiCJ5UFjEqIR95V7n8K6/wDZ&#10;98QjxN4rvP7VgWaSd5J2LjIIfJAP0r2bxnp1rHe2WsXEal7a0eOJAM4LHCke49K5qUZ4PF8tRuUu&#10;X3vNtHZ7uLwvNC0Y8y5fJJnzH4e1G9udNuYI1bdNuVHz9wHkjB7V0HgywuovENtNZ3odAyW80TnG&#10;7PBIBrf8W3ulaPJ4cKweZd3oaScRHG3PC5HoTUHhnXGm1zT1uNLe1Pm4edYmTzMdMgjt616ileMp&#10;JaNM89RtOKcrtNE0em6XF8RvEumTwq7TW0cm9uP3oweP0r5t+IGq3GmaZb2Uu7zUvn81DwFZM8/k&#10;a+nrtTca74q1TVLRLdNPRnhuCdrTqRkAA9elfMfxV1OHWltdUjTEbIPNVhgB2HUetepliTrU7q69&#10;2/qeZmjaoVeV2leVvRs5TR7qXxH4c8QpLtZ7TEsbbck88CvONAjS8d7eVGd5EGf9j1xXr37Peo2c&#10;Otatpt4q+TeW7hnY8AIN1eIahIbHUL1o3+TziEx1MZPBHtivssI+WrWppWSs18z4nFPmo4erKV2+&#10;aMvkQ6xp8dvKYbeRmXdgs/Bz3Fc+bbynBAJI4cHqT7V0LyyuEmRN6byRx396qSxzyzm5kZQzsc9A&#10;AB7V6vY8iSV2OtbvJ8oO2D/ADivbPhF4cvPEepQ6ZDOGgAM1w8g+W3iX7zsfavB47iEuVC7SD94d&#10;a/TH9nLwJa6ja6F4Q0OJpb/VlXUdfvtuPJtFOUth9e9eLn+NeGwk5JXk9I+p7nD+F9vi4J/Cnr5+&#10;R9l+MXOm/BXTrWxga3t55YbewUnLvHu5kOOfmPP0rjPDuvnQLW8e5WWeeK3Kl422/MB14r1jxnFN&#10;4l8TeGND0+4iSx0UsLojlQYxgKO3FbGvfCu+v59VmsreM25ijhhVAAWCnkn1z61+HqcpvW8tdXvs&#10;tT9s5YwbV0tLdkcH8K9cXxP4f8U2ur2so03UrSZGS5fcBLj5JEJ6H6V+bepfC7V/DsF1FPf29y21&#10;ppYISzEx56YHWv0B8PaJejUNR06S+mLtmKKDZ8sHvgelfJ/xQ8Pa94C8UQape61NPZOfLyY/kPGC&#10;jDtX0nD+Ica0qcZJJ7Lu1rZHz+eYaLpQm4tyT1kuifU+E9fsLe5iuLi2QJtxuToQM9MGvPbaWNYp&#10;0I+Ynk46Y9K+99Z+EPi260R9Y0u3stV0vUGYJtwJFLHJUjjGK8AX4D63c29+9tp9zDeWhBms5lxl&#10;D0aNu/0r9Pw2aYezUqsU07Wb1XqfmmNynEcylClJ3V9Fv6HgqSkhAV+6QBnuK0r+zLyFolGxBuPt&#10;njNVdd0a+0q5a3ubSSCUc7ZAQcGriTpNbuN7IgwrMvJJHPP4168ZKSVndHi2acotWaez0KYSUHbG&#10;4Vsck+/bNasvheQQmQ3CSYAON3UnqB9Ky40tI9ql2lLN8yg4Na8McCQSBdQUEEYjIO/NOYQine6v&#10;8z3z4OeJ7Lwzb36y6RcvLewNbSSv/q9j9Fx6V5bZ27y+KodM8maUpeiNkxyY1b5uPpXTQapNoNtY&#10;LLIlwsyLLgrhlDHjn2r9Bvhf4F8NeEIvHPxH16KMAQRQ6Zbnh5ZpEG4qD15r5DMcXDCSqzcW5VU1&#10;G3Vo+lwOWzxjow51GFJpzb+ymX/jV8IfC/iTwhF4h07Rru2stEsCpit0wzyNzhx1wOTmvU/Enwr0&#10;vWvAnw5mNzBa6Xp2nx6nqSu2ZLl2TiEAc7ucV6h+y7e3l54GN1rlyJV163nuyuAViXJCrj6V+bvj&#10;n4oeIE1O+h02UyXF/cG2sIlGdio20sB0HSvzalHE4urGkqi5qcpO7fw662/O5+gVqWGwtOVX2VlV&#10;hG6S+LT+lY+itF/aX8Hx+GJND0z4QXFtpqyHfGoJYnvIz/MSfc18neM9Ftbma/h0mwFrpV1H56h5&#10;TLtK88OeQT6V6j8O/Guu6J40srWVI72eCSP+0wTlEQj5kJ7EDrXf/trar4as73ToNAsUhjbS3lKx&#10;DAd5m9uuK9XAQjhsdGEIv39buV/O54WYwdfAznKa/d6W5UvKx8zfs63cN34q0nRreJ5EmuBujYlg&#10;B/G30xXLeLPB2m/8JN4ss7JX2W1/OoXzShwrfkRW3+ztJJ4L8YWOrahbtLIbeTyoUbEgLjGWFU/H&#10;ct3beILy/uLZl+1zyT/u22ghjnaSOhr6nnccdUcHo4L5u58PWivqVO/xKb07Kx51d+H7Oztpp3s7&#10;khQGIQsWAHduelcrD4h0JQS1pcc9PnPBHqPSur17xFcXKN9nt5YXb7ztMzkr6AV4z9rVH2mNwxYg&#10;k/8A16+iw0PaRfM3958rXipaHY3uv6Iy/LbXCkgnLHOPw9KzpvEehEDNrKTxzngY7da58q1y7RxR&#10;lvp2qNfDfnO6iQqUAHTOT/SutUqcVbmf3mMYQj1Yy3ure4kjXaxLTDGegUngV694t+y6dZWbXCSF&#10;d4XA4Yrt469uOKpeE/BtpaHzpJVkfYCu7AXJrZ+JcsM2n6cLhmAiO04HJIriqVIzxFKMb2TIcouW&#10;l7XPOD4r04mPb5wKnq6Bzt9OorL1TxNZ3LkxrJGoP3Sd2R71yDyKCwXkDgZ61EWGePrXuwoQjZro&#10;dEaaVtGe3fDmytbol0SRykiswDEB8HgEVzyavocMs6zR3IzI4baff8K7j4VwmK0NytwFjG5ZMjnd&#10;7fSvOddgR7m6MRHysWIPBxnpXlX5sRWTbtZbOxbinodbb+M/DjMoktZdqRhVGOuPUgj+VW28S+EG&#10;dGa3ulB5Kjpn864C3soIYmLW5Z5o85PIAPoO31rATTi4cZIIPy570Rw0HezkvmJJJWR7KfEnhCZg&#10;FtLleTtCnHH51eTW/ChADQzZHTqc/rxXldu8VrDDHtEmxizEdefephfh4XOwnkcf1FKWFjaycvvH&#10;Y7XUNb8PG6gCCdYAp+Vsk7vYlq5O+8QWMkbgyyb1JCgggBR24NY1xZSzx+ey7Qnp/wDWrO/snfIG&#10;MgAPJz/9arpUILq3buZW7s9L+HtnBf6mxQyBVj3qc7SCO+as+INR0ax1i8iuBLlcDEeRg+owR+tb&#10;fwvtVtL4S7UcIucHoV9P8a81+KBhfX72RCS0jbmB45rloxVTHTjd25O4tG1qbn/CR+Hcn95d7ec5&#10;Ygt+FMayt9Ttmns5SsanaRI4DN6YryMD36dKswyyZVVcqMjHbmvUnlsYq8ZNNd9ROilazZ9WahZW&#10;Fh4bjmczeQSqKUcnODh9voPWuQtfEXhZSwa+vACuCp3cfTB5Fdjqan/hEIYLhVYR7T6kBsH+lfNc&#10;1g0t08aA56j2714GFwcKyq80paTeqNHSUtz1288UeHDEFh1GffjCswYBSPXBrX07xV4S+zL52pXp&#10;lXgkM23n0FeFapFatHAIYHWRMiRj0Y+tZCxBSDzx+ddTymjNL3p790L2Ebp6n1Al34PuFBGqXZwu&#10;SXdhyO1RR614YYFE1K5RMHcctyfWvEba4to4I0dCWPQjmpr68tYgYwjsSOOOh/CpnlsW0uaZnOPM&#10;z02w1PTtReSI6gYyGby/KYxgjGefeuR1i/slVlj1S6YAj5WdhzXLaJa7s4d4yBlyV5GT2q5qFgwH&#10;Mm9QcZPf61ccNCFTdkNK6Vz1zwRoFrPos9zJO6AiTecnEoXnn6Vg+E769kW6NlFBIBJtPn8kg+ld&#10;p4DvIU8G6sr26uZFlRGYn5eP4R75r5sg1aSC3lhV2U79wZSR04xXPhMM8RUxUb/aW5Hs+bmR73qF&#10;1rKL89nYgHjBycY7jJrzK+GoS3USlII9zYDJ0P48153d6hcyEbp3I9NxIqbSJZXvLZQxJLivUw+W&#10;Rw7k7pu3YujhPZ+9dP5H0k0+pQ2lpL5cYUhY9v38snUgdOa6CF9egKlZbPay5YKmQP1FcP8AFWaa&#10;20rRAF8sqzBivAJxn868Hiv7hmJ82THQnca8nD4BYilzvlWr6XKdOMk7pbn1jcR61M0R+2Wa4Ixi&#10;MqDnvTZV1OK6kWTULOPdED8qhAy5x3rx3wil1cwNK0HnBZV5Zj34x1roPGFpc3kNzI7InkJuOXwN&#10;uR8o9T7VxzwSVaMHJW72Od01z2sdwt/fboJE1RAJJDH8xGYx2Y+o9qr3V9e+Zeh9ViDW6Eh1EZEp&#10;AyAK8xjFm4jiSVSTiTAOecYxmsfVRCwEcSAnpxzz2ruhg4N2sv8AwE35bqx6g2rXLxRSP4kt45D9&#10;5V2EqfTgVx3iC9lkDv8A28km0AHauCfyryWSxlMjqq9D+VbQ0mSKx8yVSpbBjB4BFdtPAU6Tunv5&#10;IcaMY2aZ9DW2gyQ+HzcLqcixtGs+5gDycDislNYhiWP/AIqvDqvBADDB7Hit3Vb6MfDgwbf3xjQk&#10;jptBGR9ea+UHfpxgVz5bgliFWcpWtUa2QlTv1PddR1naCY/FDOGznGQMnrWf4PjiutRkJvGkYFdh&#10;HUtmvE95HSvX/hNZyzahHLH8zI6ttzjgHmvQxGEjQoVWnrZ9EjSNLk1PSfE9zY2V9P5GrskqlEki&#10;cbOCPm5qnJ4g062VTFr4lbeodXYhSnfAHf0rnfi6LT+273bEfOkCHBPJOOteb/2KDDl1CHA5J5Of&#10;SvNoYOE6dNyb1RLpRd7vqe1Prlibi5jHiaVYUUNG2SNzHsQO1aena7pF1FAr+IbiOQfeWMnAPse9&#10;fOF5YTwuA5VvlHIOeK6DSXtYmMjLgFRk56Gtv7PpxTab28ioUoxu0ex3moWv+mxnXJSF5h3ZLE46&#10;OR29KqN4n0+2itN2qMWk4nL7iyD/AGOO1ciLyxEckucBQE+UbuSOOtc1qVm13C8qKpO3cWPUkHmo&#10;jhac3aV9/IzcFJ69zt77W9DYOser3bAt93Jyfcn1rC0Z9NudZtYRPK6kkMX6EYJriU0iYhHMiKM9&#10;M8gfSum0KGGHV7LyW2kd24JJ711ypRhCVm/hZpGKT3PVPFqaRp72Jupp13xE4DHOV4rmP7c8MFHx&#10;PcZC/KMsMH061a+ON1517pp8oIfKKjb/ALJ6mvBnl+UjHWnl2DjUoQk5Svrsy29T07UrzRFVCkk0&#10;hYZ4Y9+xzXf/AA707TpbGa6kSb92jGTYeq9sj+tfNG9sgZ/GvrD4Xq1ppF5cPIDC1u5HGT7/AK1W&#10;Zw5KDSb3SLuznbPxR4Yto5pd03m5yoKkqp7ZFRReNfDzvGs8rvH5R3goQS5PXcK4KyIvLqeQxEq/&#10;PlDjIXv7U3xDZWN7KJ7ePyUKgbAMHPQk1xxwVK9m5a9b7HO6cLtO53t7408OhYktmlUbsSq4ZgVX&#10;pjBzk1atfEegS/aC8cskLACKNFwVA65Ock/pXii2qWroxfeCSuB3P9K3LXUYrdVha2O5evrz61X1&#10;GnBe7zfeUqahFKLZ6Yms+FAUJ06bZ2z1/EZNbtppWkajC8tvp4RGYFS3UD1IrzBXjadWjUIgkHLd&#10;s+1eq2lxgxQuAUYLhl+VsjnaRXn4mioNNOV33Zyclpc19WYXirwja2Wnm78qFIzJ5YxljnGQfoTX&#10;P+AtAs9Sa7jkgDEYYMp5B9eO1e4a9G17YXdsIPMEkGSq8n5Tng9iM15d8M5EtLyWW3IDKrDaw64y&#10;Bn86ujJ+xnq76HZT+JFO/wBW8PWl5NFLbh5IztLEZ3Y4xUZ8deHIVCLpKOFzyFIOfQk13/iP4Gi6&#10;0y918azEyOrSFI+qyd1PpXyq0MmO7YOfrXfg6VHER+Jvldnr1OmpTlFq68z2QfEjQVAxoSnud+GO&#10;R0xxTx8U9JMpYaEnzD5jnnJrwp/vHqOwzT7KJnuAiDLHiu1ZdRTvZ/exK62Pqz4a+LtJnu9TElok&#10;UT2ohIOM/vXxuz/s5zX3b+z3+ytp/jPX9XtLDxSs9jbTKsW4HMpCBn+YHoucA1+Umm2s0brGUKsx&#10;KSA8bsEfKa+3/hb8S/GnwOXRNahihKXjyqLSXIYAKCTx6g/pXNUw9naMvi6H1WVTl7G3LrFO0n0f&#10;mfpp4n8ZS/Dvw14TPlz2t2upy6Yy2qhrh3ifDs3chlHA96+DPiT8bG0/wp4o8LabpqXularqctxH&#10;LcrsuoJjISwMfUNnP4V2/wAJv2lfG3iHUdXlbw/ZX2p6hdPd6fLPmQ25fhii5yRgfpXWftBeAI4t&#10;T0/4mabpay2tvJG3iC2H+tS4I2vJsIGFOcVy0qXs5pSWq6X6o+iiuaCdt38Vu58p/tE/ASLwNovg&#10;We8gFtqmpRPJNt5gkj4wc9mGea83/Z1+MOn/AAt8f2muvax3KxgwM0Y6I5wx2nhuK99/ay+PWmfE&#10;nwx4IeKeNY7KS6j+z4PmxAkBFYn1AzXxd4j8EanplpY3d/pd1Z2l2p+z3E0LLHLt67GYDP4V61D3&#10;qXLNvW++h5eKi1O6hHRXdtUdn+0R420fxZ4+8Taz4ctxZ6ddT+cq7RG2do3NgdNx5xXC/C7U9cfV&#10;INHtVt5Bq0ywn7ZzCpc43E9sZ5NcR9nRSNlzlD1LLgjHHatrSLmOynhl8uZXhfckidc9QcHpXVGC&#10;UVFdtDzU26ile2vc/Q7wp8ELqy1nU/h/eabbazDJbx6h9t04YSJCc4LkAivu/TvAmgaTqdto8djD&#10;p+ppp4+xLBKTujIIxMQBknvXy58FPifHrHhLxdrlnoUz31tpYtZLiKXO2NQSf3YGSSSOvvXM6d+0&#10;JdTXOnX1tNHe6tcFYkjjRp7mKGMZAO0HA9a8qvGc29Ntz26TSWkla2j6s9v8d3fiXUb/AEXww2ig&#10;NpzC0uZ4WwyxXmMY9jVfU/iLr3g3UPDPw4ufCT6VFNcZgviuGu4MHGM4yx6Zz1rzrwD8ZNasviTr&#10;l/c+H5LpL+K3X9+xRYnQgK7Z756DtX0z+1D4W+IvjLT9C16GDTzFpdk13GyNm4gkjO4ouepOMVzy&#10;hy2TW6OqNR3gmo8t931fkj2i88B6T4LtbqK6aW/0zWY1LWt5tl3HZhzx0A96+FviF+yPYRfB5vEm&#10;k6fJe6h9u8y3FoTvt0dyMKB1QDqKLO6+Jnxk0jS7y0m8ieCORIrBXxgKPmc555xXU/AX9tKx+HPh&#10;S+8Oa1p0s99b3UkXlqNwRyxznPbNVTjKLly9HstTOrGpGCd1Kba5ul1+h8VeI/AmrTeAL6zj0m81&#10;C/t7pbi9a3hMr2kAHV2HIBr5T03Ur+INZLIwt3cRB5EwRk859DX9Gfwo+Kvii+1+8vtA+GB/s6a0&#10;SbUJnVYpW3joF/jwB0rwHWvgZ8Ibn4o63cX12bezcRz3dtL/AKOkct2pJyDjC961o4zl0lHd9O5l&#10;VoudRuzjyxvvzNrqrI+PPCHh7RPCenLqHh/xVNNJtB1K3ZgFmA5yFHQV8kfHn4pWHjPxPNefY1jE&#10;USRRELjhOuRVb4omDSvHXirT/D+oONKF9PHDsJbMKsdoyevFeVXOnIPMmVGJJ2NvPPHevQoUrS52&#10;2211OLE1ZOLjGNknrfXY9o8J+OPF3i2PSPDUF6jw7zFAJAqJGCPunPav0Y8Ta349+FXwvXw7qczN&#10;JqFrjTv7PUuXPdWPUYHpX5Z+DvDkl8kcsV5HBcq+BGrFpGHXcoXmv08/ZoFz4y0uWx13XJbiawBS&#10;ya4Xd9nB6MDnnjv1qMXGyi1ayeqWlzXDNuLctdL33tY/PHw9pfxH1W8mGkWN+/70W8pRTtDSdUkP&#10;QH619ReFNT17wOIdSOrRWGraUWjGmXgP78x/MFTbwQc9D3r7dutUv/AOuv4a8LaRbao+oW6yTiM5&#10;JdxhmIHQjqDXqPwx0rwvrA1bw/qOkWNx4iaAs8l5EN8RY/KTLzhgfTmuStiXKy5FY0gvZpy5m00u&#10;vR9bHwX4++M+ratbpqfjuzlEl5aSNBbCJ0UmQZjfnAO08V45+zBqllqPj/RNH1jTw5e7EluZvkVW&#10;+8GB47ivub4u6x4qfTZ4dZ0y1vr7QSyeRFCLmO4iXG47xyO31r5b8cfGnwj8QfEng1JfDf8AYB02&#10;xZHkibyvKmTGwhgAdoPaohaUZpRep2xcv3aulpbTax+ufxF+J+ktJJpq+GYZtT02P7TcpMoCNDjO&#10;VdvvEgcV+YSeJ/C/xl8XR2dt4CSye/1VHNwCsbLbxDEm0jGc/Q1s/EX4s+ItK8A6BqV5cR6xdamk&#10;9sblhsIgOQvI/Sui+GXxG+HWh+FvD9zf2Za6W0uHt44PmmjcLgKMe9c/LK7lbd2TWlvuHh6EaUFG&#10;N3o77vf1OQ1D9iO0j8T+MIY9C1a/8PRKz2eoW7DNvJs3FSrEb1HcgGvy0vtKC3clvISGt5TkquMb&#10;CR075xzX69/CX4u/F74S/DHUPF2q6WmqaFdzfJ5sjCSFp/kUsMcruIFfk9a3V3qesvfPaNI1xLKx&#10;I4ALksTj2zXfhJVOafNK6X9aHn4iKuo8q36b/Mn0n4geJPDOsW1/p15NDMpDRlGxsYcZ9jX04f2k&#10;9L8QaL/Z2raHEvnyKbuRRud+ctKXPJZq+Sb7UY0RZZbNw247uMB29c9qsaNpmo3V5ZWyReQLqZFV&#10;mGVPmNjPuOa7HCLtdbGdObjJ2le/S21z7m+DH7Il38TdD8QalZa79ktIpHFgrRecCRzhwORxX1X8&#10;OP2BtY0Owt7vw/8AEQWeovaSNd7oSUmGMmNl9PTNe2/st/By++ENzqtpa+J5Luwu4knjt5FVWjlC&#10;/OWPYHtXzn8aP2kvHPw/a4uF1RbZtRvJhboqLMIomPAfHQgHI7VyTrTqPljK6b2F+9c58soJRSd3&#10;r6niXw68SWOk61LZeJLKSK4luDJGIFz520FdigdAeor6C/Zp+IOkeIdb16K88SQ6LaWVpLZxW92Q&#10;ksrsSyuVOMkY5xzX58ahJ4p1u6lMImu5rSP7YHt13yW8LnO8leg5r6c+DP8AZen6fq+taFYprmr3&#10;IS2jSZC08k5yzMvJAPI7dutRiKCjFyaTlp6HrfGnFSaVt9LmF8WPE2rfD/xnoXiHT7Vvtd5HNDdb&#10;UaJruMHAcZ7Fa+vvD37UuqaN4E1TU9Y8PG20nyHt7e0eMs8ssy8Oxbr1zXFaxfN8WbXw5Neaxs8T&#10;6Gdz6Ytv80UcWQ0eB1Zj1J9a84/bA8c3b6P4ftUmi+wSQn7TYD/WxTION47Y6VzQfNKlFq0lo35C&#10;qU4zvzRTW/o+5+a9i2j2+tC7vYxPayO7yQo2xirnPB7Yr07WfFF3eSTDw8v9nWYtljEAkCtIh43E&#10;f3vU1+ln7NF1+zt4m+HfhTR/EuiaY2qRCTzjJERMXBP3m7gj1zX5qftC+G9I8F+Ptd03Q76O40t5&#10;A9jLAxkEUcnzeVkk525xzXqU6yqT5XHWK0v5HB7S3OuWUUnu1ZP0Z9mfs3/GbQ5/h43gnVoY7C5s&#10;JZJ4bwqocMTuR0bruBrY8Y/FfwHPqvh+68TXM9/qs1qbaR9nyOiH5GPua+P7z9lXxlo2neEte1XV&#10;ba20jU2iDXKyZ+zLN90sD6ium8VeEtP1jxvY6Pp2qJqhtIAYruMhY3CKM81lUpwcnLmdtb2KpNq7&#10;Udb+p9EeFv2b9W8X+J7i68MasdFs4FjlWKTdI85kPK/e4Ndd8Xv2XvE0/wAQ207RXgWWTTYRLDny&#10;vNJGCz9iDXuHwgsbTw9Y6vfWVxLg20RtreSQyM8sS4J49T2r4P1r9obV9b8fW+o6/rN/HdxyGyml&#10;tkKYhVsAAd9tYQdSTunsvwOqMpe0krpRts77/wCR6/4Z8CQtrOn6FeeENT0qx0ppbLVtUhLRhp2G&#10;ACRxsB5zX0R4R8SanafZPA/iLWZry2sI57uwkjyTcW4HyF5PTtjNecfE39rTV7fwvrsCeGplsY2h&#10;hhuWGGlIG3zn3cnca8r+BsV7feHxfX/jv+yJ7kP5CzxCSTy34Hlk/wAB7+mKyqRbi29tvW50Qcnb&#10;nWq1VtbdLo+o/wBozwlfT/B6DUNH0YadJB5Ylt7UECWEnh3IwSB1r5y+CnxX8yyh8OatpNrJaxh1&#10;mvrgNE8rOMiLzPUjp617T8MfjP48ku/G3hbVXtLp9M0kushw8dxGM4KAcHIr5m8c/HbTvGvh8eFE&#10;0OK1nF9A63UCgBig6H3FRGDty8vZt9h0nJXUtfedtej16n1/8NPhX8IvDbR63psd7HfTRSPDp7XR&#10;CyH+7GRwSewJr588aeGv+Eou9T1TTtIWTUt0GACYzbQbtvlNEvJc9yQc17h4a+POh6D4Q+H3h3Vd&#10;OgfUIQvkzMowjKSgZx2I75r478V/GnU/gt448bWtsLe/k1MpL9r3bzE5Aclfzx7VlTp1Jydnd2uv&#10;M0g+SNRzg171ld6JeVjifiF8HYPCWvx31rfyz6cy+dLIkTMLKcH5kkIB2n61yeqz+J/E14uoDxDH&#10;OmmSK0QYhJHXuoI9q/Ry1/4KCeANT8G3NknhFbnUdWsHh1C3ZVRHcptDMxHPr618o/sneCje61aS&#10;i3sy8NyWn0+6IKT2znB257qOlbKpKKvJaqy2Mac3UVRunyrW3vJ3t10Pa/h98d7i4vdO0K68iVtR&#10;tmt7cuwMS7hjLe49O9eta78FrX4I+GtR8U6fqTXkc7Rx3ludsccbvxvjA7D0rzjwP+yb4M1vxr8Q&#10;NUvZJotFsNQaCx+zTFDBL1O0jsh4FZ3gPXrbW/Fmr6D4v1S5mtNJkljt4JCfJuIzwsjnoTjrVOUb&#10;K17WV9Tmd5T92SXLrJct73R6p+z18ZNMuk1+xl1azitQ4lgmLBDlxlsenNZ3xU+PGhX/AIu8I6PJ&#10;c213BbborifiUuJD8pRux9a8k+Gvwo8GWPjPXLMarZNpzxS3EM7kbA7nAjAPBUZrsrb9i/VJNfS6&#10;u7zRINGiKzvdIWVnHUBB0+pzxVKMHdXdraBL2VOp7STSl93lofLPxH+HHhW78SeM4LGCdGe8X7He&#10;wvgRM2Mq6DquehrE8OfD7x/8N/F9nquueDbjV7PTRvucMJI3hZcqw5698EV+uHhX4f8Aww8QImmK&#10;qicpsieykA3qDnL7eoB55rzn4j+EvG2ra74q8MW0tp/Zun2kQe+eTy/NE0PEZBP3h/Ws25rdJp6d&#10;xxxdOc+VJxaV25aaX3PFPiD8VfEfx38FaLonhXwDMltaXoluJLsCGB9nKQoeMnPU18LeL9E+IGnv&#10;5VzpF3aW5nMS28ZbZBKnB2AZBb3r9mP2YPiVqeseEbzRk8HSRpp2YElj27JTCdoZOm7BFfFv7Rnx&#10;Q8WXmnaxqEnh37LaWOqxpHIybZDMpwcqTjB7+tZQbi7KK36/caUr81SDjyqOt1K7112PgfwZoVr4&#10;g8WWGhXWuXulwSziO8knBGwH75YYzn61+p/iS5+BPg/wPc+HPDt9GbyxZFe4C72u/MHzPI3RiP0r&#10;8ntT+IEniTxqfEGsbYWdVWdYTszsXauB2rS8Z6zOpN/Z6e0VssW5977hMegbHau6SbUU+q/EiVJN&#10;qXO1yu9l19TotCl0eHU9al0ya7gELk2pjYjzJAMtx2B9K9M+EfjT+2LXxLa6upuY7hC5tpH2R71/&#10;vk9Se1eD+GvEPh4eH7u9lEtpqEUrPbqhJad5BjqeAorJtLnVdFsZk1XdCl4fMQsOOevI71Uo810E&#10;J2t2tfyPunwFpw8KSWN3BbQ2tjeOPtcKkHyd33QQe3vX1hN8QdX8N22o6fpAs57UWxnePcPNVR8x&#10;KoPvV+UfgnV9b8cSP4a0SbzmklSUXUuQYliGcE/3frX054PW20TUL3W/EWpzXWreHPmaKFfLjeBg&#10;VCkH7+4c4rKpRad3PXy3IbjO2l0u+xztl498RfGpdX8Maa9wLy4vDM7sR9nEEf3d2fuke3Neq/sM&#10;/BPw5b+NfGsniwWd3d6UwhSJhvVGHJdc9a89/ZA1hdV8deMdUsStr9oDNDHGuw7WYkYWvfrbx3a+&#10;CPizZm3061nl1EotyoIV3+1cMzHtjHAp1FyuUUtN2RNuUXFO3u6W0dz4I8YeF9T+JXxf1TTfD2y5&#10;abUZfsqPJ5aGKM/e56AGvSf2ivilqFpbxeHftd3Z67pCraXUQ+aM7MD90wGAO/vX0P8AFZ/Dnws1&#10;/VZ9D8HFLie9jvopc+ZLGJl+aONhztDDha+GfEl/q3iPxdqOs6tBcR3N1cRSuwTYdsZyQVOecU4W&#10;m4XWkFp5s6INtJr7S+aPNLm28Wau0sOotNFNAollN0vlOEccEAgEg16z+zv8N/EF5rcj2nhqXUrW&#10;2iMt01q4yEOSGJyMAYr27x38bfB+teMPDOrave2s9hBZJaXEMUe5mRehI6bga6bx/wDEX4beGtN1&#10;OXwm+oWN1NAuDauUE5k5CMB/BTnXm4qKpv3vIcaaTvzar5nxr8TfHg1K/vEtr+SO3gnb9yCefbn9&#10;a1/hh8XvH2i3ulQ2+m3t9ZwXAlhtjGzgE9QmB3r3/wAE/Azwl8RNC1O51DxZY6de2Vh9s4QRyyyP&#10;lijA4yAR1q/8Lfj/AK54K1u10T7JZXUdxbpHDNuBILfKrI2CM5pqvGzioX5VrcmVOWrUuv336HSf&#10;G7xbqvifTdB12/H2Ly544biynBhnQM3Qq2MiuM1jVT4h8R6HD4Y1B7MaVGba9E8hRfLY8OG9O1fp&#10;z8TfhnDrt18NrvV7S1uL6MST3kDbSzRKm4EoPvAHgHHWvNPH/g3wVFqjajrOmW1rps1sbZZ7U+TO&#10;krfdjkUdvTNYwrqy93+mYQrxskl0vZf3exzv7N0HhzfrlpqXjCa3vLa5yZFlEUcufuqGbO4euK9u&#10;+LLXepm70OwkY29/aC21Kfy0ljRXHDDOcZFfmf8AtO/D3Svh9Y+HpLDU7u6s5gbpLW4IQhW4xuTk&#10;17v+wDpMniDwt4tv9X1i8itLmbyWJkysUUa5yC+T1P6VcqV4c6e7M6lWCqe0bbsk0mro8H1b4lav&#10;8GNLv9D061uY7ywMqR3TxNsMEx4bI4BNekfsf/sjah4l1E+MPG3h4tp7xNeW0UnJvS2WLOg5CntX&#10;u/7WfxV0Pwl8Mm0vTriy1OHUXNnJLHtllji/vHPQ1B8J/iDe6B8M5tJ8M6pd6xdppZuYrmVwZIlY&#10;cR7T2TsPSmqjVKTStzPV9x1JVasfctF6JX6La55T8b/H3g/4e69ps/hTSrnTrO6uFknVNwt0ZDtZ&#10;QhOMGvLNb+Imk+HfEyeIbhPtun6zAXFo0f7p1PAdR2avV774i/CvxF4O0u+8Z6XLPqtnatHJDFIU&#10;juGHzAsFOMk+vNQfCr4JeGvFlzpV/Hq1tJM3mmHQpXEkMNo3Rwfb3qYpJK8XfW/mdcJcsWne0bK7&#10;1fqfnh4u8Z6/4s12OysrXcjXBNkjJvZIyemfQV90n4ReIPEcGmeGJri11JdNgW7u5w4gW1RvmZVy&#10;cZ4xmvMP2fND8OaF8aL6Kd57mODUJoEjgQyKU5HB7Cvqb44fCvwXeeF9S1Dw1oWq2E8UzSSXsl6V&#10;WbaclXQt0+oqsTiIp047Ws18yqEZ80tG3Lr0Vj0b4UL8IfDlszXF9DeXc3ENvy/lhRggev1rxyP4&#10;2r8N/iHeeJdb0aO5tZImg06YosckUTHOwqOuPWvNf2cfF1x8QdZXSm8KQhdNjijjkTMaGQtwJm7g&#10;/TJr7EH7MnjPxbH45eaTSbO4NwbaC2nQ3ESBcEPGw+6COccVCbjNKUdu25E40YxqOVVvnXV6JXtZ&#10;IwPi38afEutfD7xFJ4e0yzuYNXt2muABiSKF1+YjdwSK8M/YT+Hur6po1xc319qAidmNnbO7CAFe&#10;S23PBJ71seOfh54s8D+IPCOleI7RIdPt2jf7VBKPs97Eh+dHUHjHXFfT93+1N8O9H8R6VpellIne&#10;LaFt0+UnscDjitYzvCUbaNpvvocteLp017CF+ZO0lt95zvxk+OUnwmtrKS405nOpRsggd9yiSP8A&#10;iyfX0pnwb+O6eL9A1Bp9Isr29jkd3UOVkCSdNpPp0qh+1f8ADC1+IU+iX0u+Iu6W0LqCwXePmcJ3&#10;56+lafwY+D2q+FdKbR9L8QabJrUlrIszXMQVo4Ez5fy9ST6ms6iSg+W/Nf8AAKCpOlCU4pSaTett&#10;t7s+G/DH7POr+P8AVfGOoz+JXt9Ksb9lKtIHnKnll3HnA6Zr76+HvwtPivwzb+GdR8V2F1oOnywS&#10;6ekcgaciI7grOD68V+Plx4c+J89z4u1Ky+1W9pb3ksd9JA7xwblOGLAdRXvv7GNv41utcubjw9op&#10;1a3WMrLAZRHEk3UOxYjI9utXWpy5buopJJaI7KqvF2fK73Umk7W9T9I/2jPhdotz8M9fjt9LfT10&#10;mJpoBH86bgOSfrXyP8HPij8JNL8J6bFB4RttQ1W5jMV1HdfMGGPvqSDjPtzX0V+0d+0/p/hr4Z6v&#10;oGraBdW+rXtuba4hVCI4i3VkfkMtfjt4Hsb+11XRBZQ7kaXeVk+YJAedznt7VzUKKnGo07LdeoqK&#10;qckY1E783e7a73XRnu/h/Sdc0HVNU1zw9py6fZPesyx3KHYhU5wshHSsj4geEfiF8Xc6lofgya5s&#10;YpNtw9onyGVfvsMkbvqK/RrQvjhZeK/I8HeFra3S8WzR7lLuMJC6Y5YE9SfpXV/Dr9oXwv8AD4aR&#10;oNtp08EcVzMbsxqGt0yfndCvUA+1CxEoyTcde9iqtGo4ScKV3drl5lt38j8mbXwr4n8JW3hq6L3Q&#10;8P3eoR2t3DdjCCZGwyOD2r6P/aO0zTvBdppmqeE2jhkub+MFY2/dRs/dR2B711fx3/aO8JfFGHXf&#10;Bw0ZjEb77VYaogCbVU5JK9ia+MPiv45huodP8Mws2oSWsqG28kEv8o6MB1NdVFyqShzQtrdq3QiU&#10;Gk3fl6WvfUvaPoGr3nxDln1b7G3nSYml25iLFc8E8V9d/Ar4PadomuWnimae3Q6TNK/mZBWbzeNo&#10;zwCvavln4W+BNQ16d5/EF5Pbwwzor2DAxud4+8SemOwro/Gfwm+IXhqS7g0bUpLjSJHMssBbLxID&#10;nPPHTvWlT3pcvOlol5GMoe78L1fzP0Q0bWfD/iL4kNDPMotriAXTqX2rL5fGHHFfN3xR1vxZ4W1/&#10;4i3XhOxjS0nlW2NpaBpQvy/6xAAQPf3rzb4C69YXHjOy8QanoF5dQSqtlZxn/Vq0eFLufc9hxX2/&#10;qh0bwT4qur+4kktLTVrfbBDkfZopSfmXPYn3rknDkktL9xKSUuvwWiumh8S6r+0B8MfEHw5Gg694&#10;QmTXLaMxIYOGWVefMYnnJPUGvmzRvihqOnWdppkVwlmbr9z9oC+Y1rCThht7Z9etfRXi7wjpXhrx&#10;0n9lwwzXGvJN+7mYGNi3Iwen0rgdJ+CuuWGtapDfQ2RN8iFI0lAkicnjaPet4umo7aPXU0tJPd3b&#10;PtKBRF8MJrO/uvNs7u3EI1SMlo3LcZKnBB9K+Ifgh4l8S+FfiMZdM1Y6lDpJbLzu6xmL0IH9a/QH&#10;wRrOo6TpXhLQNatLSxsHvhCyXGBJuAyGXPBzVf4geD9N8AeGvG+sW9laf6bdGOC9j2u0sUp+YOP9&#10;nHGKwpy+JWvfT0G5Lms0tXf1Wx718Qdd1u58JJ4ntdRRVnRXMIG5AX4UqevTrXiWo6p8R9D8ONa6&#10;dqdvqEtzllhtom892bkg5/nXzJZ/HK+1LTIZdKkmm0HSPLN0+OFlXkDb2Fe3eJv23fDn/CLwBNBS&#10;O6dVFtMsgWdGfgtgc49aHTl2foYqDgopQhNc1+isun3Hx5r3x20zwz4jSe28MtZ3NsyHUbOdADK8&#10;R56c5Jr0e1/aE1f4z+L9FuRpqhNPBktNPEoSMSp92QnjLDsKzfHXgjwV4rudNudFupLvWrwsHCyG&#10;Rnk/vNgkIg6V6lY/BC0+FmgSalrtrNPq8hjWza2XKozc/MV6+goqVKSp7NSseglerC7T7fMofEn4&#10;5eEvFmr+GLTxTpTh9Je5We3ddwSU4ChmU5KgjNbviX9rnw54S0bTPD1lZtrsEkXzsZSu3ceEJ54H&#10;514b4/8A2WtR1bx9o1lbeLVSPXbX7e006FZbQ945AOvsa9B/Zh/Zi0m28beLYPE1j/wkFvo0qw28&#10;kOTA5ccvgdcU4Ki4xbk3pt5k1uSmneFlHXTyPpfSf2jrpPCXiDS9P0q1W+TSxNFZ2UDbpDKMYOM5&#10;Kjv3r8/Pgb4i8R/DzxAniG70e4YXqSxpF5ZMhJOSNvXk1+zPw+8NeF/Bmrw2+mwrFPMM+VImZGQn&#10;5QC3JVa8WbR20b4+3F9rt7ptpYtbCS0jkAUSSPwcZ43Dqayi7J+enoY0MbScqyjSaTg567y6bHSX&#10;mpaxrngjUr6XQr3Srm7gilWBmJPl55kX+62O1fN/7bPi3QNN0L4dGK5nu4I4ZGUu2LhXIwJM+xr7&#10;r+K/xZ0XVre3sdD1KG5/fLBdOmCArnDBG6E+vpXxB8TvgpoPifX76wsnM92sbMXDl0s4VXJBJ4Yn&#10;0FY2hGe91pe336GmXynOEZSg6bTlJJ9rW1udn8J7Pxr4g+G9paaReS3NtPbMv2m5CwtGXHzHf1ZR&#10;2rwvQNcvtJF5puv6Hbk25eBbq72zKoAxuUAEj2zWV8Hv2tIvCHhrUfDM9vd6pN5zWunwQ42b14X6&#10;Z9K6fwt8HpfG3w68b+MNY8V3lrrcSXMI0uNVVYPLzhJEPJLetVGD1urev6HTKryOblypOSS5Vu33&#10;Pkbwn4ca58Syacs0o08TeXdPEFJRZDnEec4Br9FvhpZ+F/hPYXlnN4gna9vZybSzZtuI8cEovQHu&#10;e9fF3wZ8PWt/4R1BtG028nvl02Sa4eNTuVovvMhPXp2rzn4e/C34geONd0Ge1mupZdQbyhdXMmce&#10;X0DE/dUdq1nBzlK9TlUdNerJm48iTV09/JH3p8ZP2u77wj4j0yx1nQZo9LECMjQfMkkmM8j1FdXo&#10;njOT4kW58T+G/Flxpk4UwLZsgHmMOQXU9j61R8P6FL8P/HZsfiFptvdtJbxJZSS4ltXX+J0Z/wCI&#10;dCK83/aN1nS/Ckd9L4e0SVY7xzJF9miYKrDneG6YHpWT1svtXtuc1OELrkj7rjdSSTTT3R7n+1N4&#10;18YQeFvC9hN4d0+e5ltRMXYCU+ZEATtRxX5X+NP2hvFvxCfRtF1C9srGFrgW6GGLykTc20s4XuPp&#10;X1Vo/wAJv2gvGXh2fxdqmoWciRaY4toLmXY4tivVQg2qcdsg14R+zr8ANI1GKHVvEGpxwm4nZ7aL&#10;fl3WM4YqByDn1rqpKFNTlJptWsFGMXGMYWvFvmt01Prz4Y/sTeBLvxdb2uk+JLgtoi215czxlTFc&#10;SNztVj905FfY37UvxXsvh94BubGV4LqS8i8hHuY/NikZuCrnBGcdK8o+G/hzRtPtdZ8K22sEjUQ0&#10;6yxt88e4cbmHesbxbd6LqHwN8eeG9Y3TSaWH+zXUwLbpYjlGVjn5q5XU5muZvXrf8DOrh3KrB3co&#10;05RtC1t9Ob7+h+YPwt8E6hp3iLUG06S2nnNrIyyqP3as3ONp9Ogr65/Y4+Glz4r1XW73W9FWOLQ5&#10;lnuGmUgFyDwhPqOfavzu8Ja54ottPm1PTLS8aS0Yq1wqnyQT2Y9M+1fZn7Hf7bth4Tn1fR/GsMkl&#10;nrU4Et4P+WWRtJcdcV2VqMpKdrPRbbm9es40/cupdO2v6nrn7cWreOdctdFu9DgF14e3s8VxEdzC&#10;SLjYw7D3rxL4Y/BTQvixqPhs6n4hMC2UJjvIHl2yvKTlVT6ng17V4j+C/jm71yyuvCvi/TNa0KW/&#10;eS00svgwwvzvZTgEjsAa+qtF+CHg74b6KPGWhWu3UWwuoyXJYspkPzmOE8Kw7ACsKdTljHVXWra8&#10;zKrOEKfLBtt+7FNdel0dT4W+DWjWF5J52nXFpbKVS2Mk5kEQiHEgz1Jr4m+Jd6vh/wCJ15qni7w4&#10;b6zuoPs+nNFwxVG+VioI+Zsda+9vFlnqWr6Pc3Ola41sLuNJZVfDxvEnJG5uUJ9q+V/2jdC1P4g+&#10;HrObwxZT32oaeiM3lqNqlOwJ6kdacoxTSWn63ObB1arfNN3T91/3bf5ngfhr9oXVvhTqk2j/AGe+&#10;gjvZHuLW1vVI8lpD8oBPVa4V/iT431bXdR8c63b2ci6POFe2mQiO5DnHyZ6kV55+094y13xVpXhX&#10;WLqFA1hEbR0cbJo7mLAYFeuBXU/sqeG2+NTav4Y8TeL5rKxgjE0UFuiiSdx/EWI4VfTvW8ad6Sn8&#10;nf1todc5xhKblFJ8t7pX0P05+A37YXhvx3cppaaWbZhERK8hChSBnAHp6V5j4w8f3Hgqx1VdeiWy&#10;hv8AUpordbhSRcQSMQmGPbB6V83fBb9kprDxdqtqfE1wjQTtDZuIGRZ1Tk7m9a7j/gor8RFfwr4T&#10;8MzXEU09pcpLI7IS42DA+auRWnUjGMrq9r/mYewhRn7tKzkuaSu9Lap/M+D/ANq34W+IPA+t6ZDe&#10;S28lvqMQnshCCBCjtkIAfrX3H+zl4B8I6T4F1rRPFlpYX0OrxfubyNd81vI69CW5BXtjpXxZ+0d4&#10;81Dxxp/gy7llWWLTLCOBJF+VSFx/hX3X8EPg6nxD+HiahYatsu7aLcI9mcOe2e5IrvrOf1en3u7/&#10;ACB8qc3OVlpqmeW/s96DoHgG/wDESxTGdbmR7dPOTzBs/hIDdcmgWcvhfxHBZeHNHj1DUtUjmuLp&#10;Xtx5sUf95D02+1XPj18NLyw1bRLbQtdEk0UET3AB2tC/T5h7V9c/ArWNM0yzi+2+Vea8ztAZFA82&#10;cY4x6D9K54y5mnzX5lrfyHWqezg5Qpt2Ssl1Pwz8a+MtSu/E+ou8CW7ST7Z49gAzG2DkdulftP40&#10;+L1x4D+GOk6pdxx6rHd2VurRqAtsVxkocfxEVi+KP2DND8Zz+Idf1VZtHv3d5mCyKUUEZBZew9a+&#10;SPFur2A+Fs2jajc+YdPu2isngk3xyeU3LFew+tdFSpGpGklFrZNGNNRm5e+pWd+/Q988P/sreFfi&#10;Tf23jqTT0tbW5CONFhwyTZHcqRtzX0J8AvAfhX4T3/iZ9N06axW6ukKpN8820DhAf7gJ61+XvwD+&#10;NHxFsNdtTomk6nqWnx/ufIto2aMepBA6iv0hh+OuqeJEeCw0y7WaKVIriB4ws9tzhtwIByKyqcyd&#10;ubS2yJdOVTmVouL36NGv+0R4C8XeLPH/AMOvFnh9bOeS2mSM2jkQysEbd+8fnK+gr6E8Fa14y17V&#10;datb/RbfTjCCpkSYTSLJ1Xj+7XmnxW1lNJ0u2tNB1sC7tdlyrlgzmSTjD+grpfAviLUoptHmu9Na&#10;2vNRm2zumWViozkntmudW2vs/wAzFwk8PH3Y2Sajfdf0j84viv8AHrxPqZ1vQPFECXF/ps8ttCWi&#10;C4DthZAw56AHivev2bP2bdOn0vUINd8RyXt7exLK9ui+YscJ5XkjNeGftteILDWPGq6T4cgWfUPN&#10;zM9uMv5nTa5APFb+i/tAeNfAfjXwNp/ivw6dBMVsI5piQEu42Hy/MOMj610KL9mrLd3eurt1PRm5&#10;yopU/cly3ikrWvrY+w9Yi8BeG4F8PaJConlc+akKeXIHxjLe1eH/AAD+HkOj2XiCdrFr3UJNTdJH&#10;L75ordDwvPTPU4r58/ag+ME158SNK1HRpWtLifybZB/yzmZ2xvDdO9fc/nP8FtIXWdV8p4rqESzy&#10;Ku5hMw6Z5zn1qWmknfSXYyknSo8t26kraSere71LXxk0H4a69Y6DE3h+L7bbXsUrGCMLLEqnnftw&#10;ea+Xviz4Et/AWlav4107xbM16zeSNKuWQ4jc8bV4xiuW8afGPUrnRo/Fq6VdQDUL1UlmYbd8St8u&#10;cdFr0LUdV8LeIfA0fnadbahrGqlrYSk8RKRknPYAVC5k02tL2fyN4UpU6dNKpJ63fXf16H53eOh4&#10;7s5dL8ay63BeN9oSSMwSbxbP18tl7celfu98KvilqsHgrSPEOp6C9jFdQK8qlgzKWwN5HoetfCXw&#10;z8K/BW/WF7TT5pG0dCl1ZzMVt55+hYBj1JHFe5ftH+JvEOj/AAo1G/GnzWGnMsSwRHDblJxtbB4X&#10;HStqlW6jFRs72T2OPFUo1HCMkrN63f32Kv7WvxM1LwBDb61Bpk18ZkLWkzR74YXcfxKO3pX5g+DP&#10;hr4liez8c+JLP7Ppk979smljcJO2454X0J7V65rf7ZN74v0bRdC+zw2lhDPBFI0jeY8gUjIGR93F&#10;dH+2B8U/CNzop0zQJg6xJDuMAJi3ADPI4qqUJU248tnJ7+QL4I6/CntotNjzv40/G/T9f8PXdnou&#10;niK1llzlmLXDgcELjt618z/A/wAN3Wp6xJNZw7pbNfN8tm2bmU5C5Pf8K4D4UeNl0XxPaXdwPMhD&#10;lSpPA3d8GvVPiBGmka22s6bqaNJeHzlSCT165x0IrtS5E4rS63fc5uf2ijLs7WP0s0L4r6YPDfiR&#10;3urjQ9Vht8ysrth2HZfTP9ayfFXx51HwlaeBtb07a1lIU+0WxIE11xk8ntn86+Vfgv8AEHTNQl1S&#10;DVbUXG638yVZz8kjD619XfGX9jvUvFfgiw8WaLq73eo28SSHSrUqYokAz8oHcdxXBFKM7S0XX0N5&#10;OKhdtatL5nL+DP2x9W8TeO9UePQfsGmSK3meXEXnV1GFLFO+a96+MfhPWfEvw98OyQg3xspxdyTB&#10;dszKOSVUZORXiH7AHgqCzsPFHirV9SxdJLJAYJF4URfeLD1yK+o/hX8dB9t8Q65rD21rpah1tSv3&#10;di8FnGB1qq8YqaS0sjnblryU9YW+d1sfNnx0+JviXTNB8J6/p/ismxnlWKW14yqqOc9weMEGvfvA&#10;Hxw07xV4H1XUNL02WZrQLuglh81ZjHySuRgj3r5o0f4f+GvjMnittAjnYG7lY3BJEEW85yiHgsf0&#10;r77+Dfwn0Hwv4H0vTptZNrJp8TKZziNWJyTvz1qGouFrNS6300LxVSEFFPXVOy319D0n4Mazo3if&#10;w3a6xZRWsERDOyxRiEq68ENj0Nfi34xh0b4p/HjXoNc1F4bdZ2gEsb/M4Q7QgPvX05eftPar4S8S&#10;Dw1oT6XfQ3t6Vghh+b75+YkjjPevA/2gfA3hzXfFMcvhC1e213T4/tuqqW2IdvJCgdWz6U6XuzTv&#10;a8HZ/qXhsNKnUqN681rLeyE+HH7M+uaN8QvEGrW9nIujaG8jRm4zvnhwQCh/iI716dJBrXxU0zxi&#10;3hK7i0uDT7HMy3RwJc5PyMeh4/CujtP21tLv7bQLGLUGgkhkiiuvNjGZBkBhzXrvx4/Zv0XxV4i0&#10;bxHp+tNpmjT2sa6pZwboBexg7uqEDJ78c03KTnFz0aS3RrOpy2Tt717Wdz5Z+EXx20rxF4Qg8JNd&#10;mz1eAJDBcOgfa6HG7K5z06ivZ/hh4pufDPiXWW8VeKZb7CJHaX0jjapHLAYr5W+P3hPwz4C17Tof&#10;A1sFkvIhFEisZbjfN8owck19DfA39nvxd4cuYrnx5awtaOoKxbvOV2f+/wChredOLjzxdk3s97oy&#10;lKCjJS05k9t9T6R+IfjS3EMXim21GC7vLazaBJAokAhzuOCOhNfAM/jC51v4jeHfE3iCPbpTq8cV&#10;yylBHhf4jzn2r64+I/xR8GeFr2fTNLtYILKWPyzEi7leRuDtHr7V+YPxq8X6xa2cWnvcrFp/2vzY&#10;LfA4QnPPfj0rKjC8n53X/DE00oU72a7X3S8z9fvBnx28AeEZL6ws5JDb3IEvmBH8oM/4d68J/wCC&#10;jhhk8PeDbu0YJHMh3RhsBi6gh8e1d38IfEOiX3hvwt9mtrSeS8hEU0TgFQoXGeea1/2jfghpWu+C&#10;Lz7VKsl1BC7WcokKpAQM7AW4xxURk1UjfaLXyJhGEK0ZapvTX7WljzT9iz4ZaBoug3PjKxvItUki&#10;H7xShaZSo5jX0xXn/wC3H8Yr/WdHtY4r2BLJ2LtA0ey4VweA56ge1dp/wTv8ap4a8PXelT2oEt9e&#10;Pco2cgog2kEdun412Op+PPg5F8SvE0Vxpc+rXmo20iTW/l740bvtVu/uK1qu1fdytq/kVC7q1HKm&#10;78q5Guz6Hz3+wj4U8A2lvqXjTxNqtpdXSSG1s9OutrgbwPm2vncSeB6VX/b6sPAGmjwXeWHhyDS9&#10;bkme4uGtEEavAD8oYLgZz04r174Jfsh+BNUuNF8Raebj9xeSXMsUrfIgDEpFs7bcV61+0j8Lvh9r&#10;114c1/xJqsENrps7R3NuDzNC3G3HUY9aJVb1YSu7drWZDUPbW5m5WtZbL5H5Q+L/AIdzeNrjTr/Q&#10;5Wu55V+cSNgIcdcnjAr0D4JfsqXlncw+KvGduj6NCzieCXJYnOMgDtnvXrfjDU/D3hkppfgq707U&#10;NOurpTCYyTcwiQ427+hAr61+HFjr3hK31S38b6Esul3UaHThv85T6hvQmlLET5LL3Vsm9zWdKPMn&#10;bXe3f08z4a+OWv8Agbxb4bl03wxojWX9n3ixw5wokQjG4e2fWvje68D3zqIraR7i6jkWN4UU7lz/&#10;AHCOtftj4y+Ffwq8NCUavpaRWmrKJIY0/wBfHMwyNpHRR614Zp0Xhj4feH/7RtooZ2Esm26GGb5y&#10;RyeTnFOGJdNOKi27lxpqok7u3c+ZfhF+yVL44l1EPq19Y2liqrdhtrMXYZ2jORgfnX7AeF/CPhX4&#10;ffC/UYY7C08m1siUuGhXdI4X5STj7xPevx4sPiJ4mmi8W2Ph/VmitixvmXOXfd95SR39BX0RonxH&#10;+LXxK8CaatjokUGj6cEW68yYL9saDkqM8inW9o4Pmas/wZzVaTlKCUrLmTfnY9i+CM3jPxf4Kaw8&#10;QaNcxadPJP5d6SQzbidpwORtNfjt40trnQtf1Wwj1ea48u6eABj/AKwBsDr2NfvL/wALe1q28OeG&#10;o3CWj3Y/fxbRsiiUcjPRT7mvz8+J/wAT/g5rWqND/wAIwjahDebjcgKRO2e7KMEfUVnhZqNSdot6&#10;a6HVBT95yikubTX77nQfAjxn8Rfh/bWgt7K3eMwCSew85TNOh6bU9a8U+O83xAuPiBY+Lr7wbdaS&#10;800clonlcvsAKrhR19a/Rnw9+zXpt/4ft/Emn3scOqLbrchZH3RRqBuCqfXFZPjf43Xev+A7XXIb&#10;Mo+mTbZXddx/dnaSnr9ayVZxqN8qu1+Y1KE5+5rraT2atsewfBH40a5N4clvfEenG0vrhV2ROSCQ&#10;vAOD0HrXsmm2sEMeueL47pftEtniaBQAqRxjOVx396+F/APie98SFtbs9Fv75bmzePdcDbE7L2Qe&#10;1eZX37Z83hq+1Lw1eWccNqI1iG774J+8pwegqacJzlJKN2lt2MauEjq4tR5mubs12O1+D/jXQ/GX&#10;xHFre28sllMZXN1OhYFg3CoTwK5L9ou4bwV4/wBa0+1sYbm3uLZHhLN8yFuwbsfSvubUfFvhnTfh&#10;zo15pcunW0bJFIu2MO755P3eea/L/wDaA8RwTanrGvQXP2yTzIgsknQMF4VV7BfWpjG9VRS2/G50&#10;Upym5Ts0knG3o9znfAaL4w8caPp+s6atvcRkSR3G8tIPK+YAnjdnGBX28fh/8RPFfxAt7dL650TS&#10;bdI2umJw9zHjgD3Pf0rzT9nLwTDrPhtNYvr22a/iu0ubaWP5riRm/gLH7oHoK+hE8U+K9X+Kz6Pq&#10;FxPZWyW6ODIuwvF1+XHBzWspXqRVtlbyHUbSlaSTUW23uuvzLv7SPhVj4dXT9LsJbq4mZbZEUb2c&#10;Hjdx3HrXwt8Wfjz4h8G+F4fB08E9he2JUDgKHReQeOvvX6MfHvxBLo19o9t4du0glXaZ5ZTkhAec&#10;E9yK/K79o/ULD4lfFjRdLhlukW5kS3e4aPcd3d1Xriow0YyqtNaJu/yROFlN0Kcmr32b3ufQv7JP&#10;ijxx4703U7m48O2upw5ZftFwRG7bf4B64rmPBHhzQ/F/xc1BbiP+wr7S5l8qzJBWSRG9fwr6G8Le&#10;H9T+C2jf2bp1nceJIURngitl8uRC/PzHOMeor8iPH/iXVtQ8b3l7bwXdlqVzdHZASVljmZsgD8TV&#10;06fta8+VJJJmntXa97p2s11P2l8Z/A+bx347tV8SKLmyghWfy1fBbb8uOP4fpXj3xT8B+H7O5S18&#10;I3aW2ppci3t4IyfKweCGPUEfjX0N+zT4T8VaV4c0o+LZy2rXgP2id5d0scZ/1cZ9MDsK+AP2lvhh&#10;498IeKtX8Taba3I0yPUEka6Vs7fmyGK9ga5lTlzqDkt5a9L/APBIp1k5W5vhikktPU0f2ztI8S+G&#10;NC8Jpc6X9mkW0KT3kLALLKSMqfXjnJr7r/ZV+J0es/Dy1SfVj5dlZxpIJhhgwHb8q8V/an0m9+In&#10;wj0DVH1GOF7ZIZGRyMPuXBY+h5rn/hl8FvCWneCbVpfHV695PBuIhYKoOOoXuF9armgqE1pdSdvQ&#10;JR9pTSne7lbRXtJM+3PAmnR6ZpurXMnief8A0yQyRtc/cTPRVJ61+SfinS9P0X40zy6vqNzHp19K&#10;fOubVtrPIw6KR9etS+H/AIp+J7n+1NF1fxA1/YRzm3t2Kr+7+bG7CgHOO5rZ+Gfg3QZta1671XW0&#10;mOlvD9ljlwwkXO4gBup47VrTj7Pd7Qt95dOi4ucnK7k10Wli18dP2O7bw74p03WGguR4evXjklO/&#10;zJEQ43ZbnnvXpfwt1HwppPiMWHg3VUk0+JgdlwCs7OBkncOwrnf2jP2tD4gNnoukK6wxKIzAV3GQ&#10;kYwK8F+H/h3xHqE9o3hHw5Nc6ziT7RbocKgPck9/SlCNSa96Ttf3bhBNQvJK9nzWPtn4weKrz4s+&#10;EfFWjWmmpNLprgyTTNtVWXkBc9/Wvy/+FvgXXAl7M3hybUo0lMXkxNuJYHqo9vWv0d+Angf4gaNd&#10;eNo/GOj/ANmNqECpEkhBBJBBPy5B4NYPgDwR4q+C+t3viS0ht9X05zs2q20ojHJZd3HFaQn7OM4q&#10;V02vPUyhyL4V6I4y38cXngTw94Q1PVtNtVDXrFbRsNNAM9WU85FfqR4W0HT7a2t/FCTttu4EklEv&#10;OxZBnOD9a/I748fFzwvcfFLTvFF1pMF7aNbr5tqSGAZec7ema8q8VftefEDxBNc29nO9rpTSAJBj&#10;DbAeFJHWnCMpU4vkV229XsOvRlVUVzcvfrp2Pv39pbSPCMmjapf+H7dLWW+lCma3xmeTv8o71+Wu&#10;lX/iVb+60m1sJ7u5nzbpC6EyNu4O0V9I/Dnxl401+7W2g8KPOJECQMWykUh/5aEfwivf1+Gvjf4Q&#10;atH421pdM1WQRKEjgBWRAeu0Hr+FKi/Zc3Mk7u6NKkIpU4qbb1S5t3Y+fv2dfCnhnw5qXiCG6ikt&#10;NSgt9txbXsYJDHrtz0xXlWq+AtM8S+M4bC+1CTS1k3zGTHyvGOQR9e1fqP8AGv4J6T8TvD8Xi+wu&#10;o9I1S6t0eVpCAGAHCtjjIr4m/aW/Zy1rwN4c8L+Kj4mt79lCW8sW3YVBGRtxnd71tSrpzu5Wbsu5&#10;zxlFxStZ3tbzW59K+K/2TvhkPCmmaj4X0r/ibxrGYZ1lI3v2L9ua9JtPhl4xh0Pw8da1JLSUfedC&#10;JDyOFx/OuP8A2fv2kdPHhq2gfRJpHjTYYwvJbHGK7z4s63rNjpPhu6ubj7M93dAtbOfmhiboaynU&#10;95ptvXr0MoRrKajpyuTtJ6tnssvh9z4XWDVLe3m8qMhp1Awi/wB4+9fmT8QNX8L+CvEVm3gnxS0F&#10;0S8l1Eju6mT0wOpNfRnib406Fo7Dwy+ry3zaqQJmU7CIsc4b39q8Y8JfCb4X+KvHFk3h7UpraewJ&#10;eZJlyrY7c5rNRu29UrfebUYShGfNJau/y66HnP7R/wC1peeILbw3pEml3VpcWrRzXNxuMTt05XHO&#10;K1tH0Hwhr3he71vxNpsT3aSrLBI0w3NCB/GSea+mPjp8G/h1rFzDNqUEjPbwHmJwrsB2OOor8j/F&#10;9qk/iBNM8PajdtarIfLSc5WHBwc+oFdFCmqkVGLcZK7bKhNRhdR917K1j9aP2HvHXh+0uvEa6Vpq&#10;x2M042jaNwYADOfSrv7UvwQufFfxM8NXegobW6eMG7uYVyFi5ycD+LtzXn/7FXgTTNAtNa1W88Qw&#10;6jJcqImiXCiNl7j3NeoWPxt8M/DPxprVjqGpXCrfLHLE9yxbAb+HJ6D0oqS5a0OVt2Xr0OeatVqT&#10;Ufe5Fpsm/I8Q8b/sb654W+IGla1orz6jZSwCRzcsN6zDscds81614C8ba3eeLX0248LC61QxtHKp&#10;fMIjA4DFuB9KP20fiD4o8NaToPifw74jEaXMYia2kAZSpG7coP1r5t+GH7TGk3Pw51Wz1HVJY/El&#10;9fkRvbrtky5ADBgOMfjThKpWpuXxcsnGy3Nacn7OKkk216avQ/TL4f6VIBe+Hr2yltplO8xwkmJV&#10;f+HI4r56/at8e6b8L7ixTTZHs3lt2jaNckSP2LA8Y96811j4g/FL4BWOlXWqX8Ws2tzIJBJcuXZQ&#10;4+5uPpXJ/GTRrP49DRtTvNbTTriQDEK/OjL/ALOfSufkj7SDl8KlaTQU4TU5SUk01eyd7vYv/s+f&#10;FvxJ4o8Hajp8F1bSXEtxN9oJjxmM++CCfTNXPGmhatY6YLHRvDVjaQ3sDx32oR/O6rjnI7Z7mvn/&#10;AFu08TfDaK48P+EojcRzN+9vI8FtxGOR2r1L9kH4mXLXmv8Ah3xJdtJdIrGDzTneDncvvWlSkm5T&#10;i1y9F5ehtzckX7t21d26v1PJfBsPjrxRbX3g3S/iJmx02MukbxkBsdhjoK9x/ZO/Zf1m3uL3xD4i&#10;nuYL4Oy2juSysqn75z69q5DWNM1Cb4pQR6LYXWkwzyJHfXUFuXiaPdydyjAz719ufH/UvH3gnRdM&#10;bwZaHXLRRmcIpeSMAf7Pb2oqTkuS1rTt6r1MKja5YrSUr2v+J5H+2Bb6Fp3hnTtRv1tru/huIyhC&#10;bS2081z/AIY/ax0jxXp1mv2a3n1NilnY2UnzIS3y5Yjp+VeC/tH/ABL8T654FsrnV/DUUSTgJvXI&#10;MLjsQcEE+9cz+yB8HPDeqQ6Xrn/CSC11K1vd8sJKhlTpjB9aI0F7Kbm3pPSz8i1FxcISs+VXfkeo&#10;fE/4W+IfhxYS6xb6kYL24m814bFtqQk85ZR1Ar1z4afA7wz4r0/Rte8ZaE1zdyss41CSYhZx12vG&#10;eNte1axqwurvVdEhsk1oTRmPz12/ujIP4z7V8XfH348eKtKfRPAa6HJaX1oEhLK2RKH4TywOoPrX&#10;FS55tKPxN77aeprzScUnZXt/SR7n8dvDngSbULWbw9rNpp6W0WySyttsYJHT7vfNeIar8cPENzp+&#10;naC8FvFFA2ZpZOW2joee5FYnwD+HuuJ45fT9R0WGe5nRnbz+TAVGctX2zrvw88I6BBc6br6QSXF/&#10;G0qyFfmDEcKG9B2pz5acdXzdfU025I3be6vqz80NM+M2meGtZvLiBpbqGR2384U47r6Yqj4//aab&#10;xlBpOlSaYghiugyuCSSScAN2r3fxf+yBZxWU97d61DBa/Zmli8tdp8zqASetfAWv61NFpy6cqwkx&#10;3GxpQNsgIPB/+vXdhlSnJ2T5la9zOrKStdq2trH69fCj4O6KsFl4gtmX7ZIERrCJVWJh6N6k+td1&#10;+1P4dvdU+HckNtpLW8/nKJI4QAXRASRx1FfCHga88bX2gWMHhe8klubCPzpstyc9Af6V0y/tT+P9&#10;b02a0u5V+3W262ERQDDAYJOOprCcJNu2rTXXsZS1qRd9LvT19Dlvg5+0U+maxPb3uoGzsLa1WK1t&#10;XfA8xDjjHrXqX7dnjybVvDXhm0ktI2l2eeGKkMVYdQa8N+DHwy8O63cTS60ok1SO6M6xlgm/Bzg5&#10;4xmvrX40fCXVfHdvo1tdajb21jBHjzolz5Xoi92NKv7P29JtO0ZJvtoOyau7X1t31OM8NfG2bTv2&#10;d4rzS5YI7mAi0ltWkw+AcEge/WvgST4j6/4rlitYbGM3DsAig9ST1r7Yu/2RdK1Dwymg6Nr5fXFl&#10;3u0pKxmMdyvavh29+GWvfD3xba2WoqkUiTfNMrfejz1B9DXZQ9jKrXkvicrq99kuhm30XXVnp/wj&#10;8Q3nhDxK+l6lKFuGuEaXawZdvdcrwfwr0b42eJ7HT/HGn39nbzRTXIjRism0BM45xW18UfAnhTQv&#10;F3gm91iza30y6i3yzW7ksxxkAnseea9I1T9mXwF8QCdX8O+NGzDIhlspZN+yEfexn5s1l7WDlCbv&#10;Zpp/kXe3u9nueseL/Efif4b+EGH9op4g0vVbfKQyDebYsMkAntX5x6v8RLpLy2ubGaANICGjLbQD&#10;/dP096/RD9qDwdpnhr4XaZFoOszC1YohRv3jOwHB3HkCvi39nr9kZPiTcXkuqa5NZLENxjWLDNnk&#10;HntWOCnCKrSk1o7fhcJTUoqUdtW3a2zsU/ht4y8WQa7LqBvfs9pMQlwFX91sHuen1Famk/tT+IfB&#10;3jS/hs5ku7W9nGxpOinOOD6V7jpH7P2o+IW8aeEtGuEWTTIFdbiZjtlA6Io7dOfSvyz8US3ljqUu&#10;n3sRjubWZlYgg4ZD0FbYWpRrz0ad4JpdXF7MmvJwSTevX/I/ezxH4bm8YaaLjxIEubWW0LBc4WI7&#10;c5A9a/Eu/wDC9kPGNtp1rbvNG98I0RB8xBfHT6V6JD+1H4purWxsrrUJxZRIscqx8F0HBGe2ajT4&#10;gW/i3x54f/4Rfw/9lvY5EWAD5jI69znPNb4PD1KdV6e609E/xMqlSEuXVeStbQ9//bF0fSNF0nw/&#10;ZJ4TayufIz9pVVCSKoxg4714V4C+Itq3hZtCNysMSxMWWQZDMeeDXsnxL8OfFDxD4s0jS/E2lXN4&#10;HlTahOEC55+YcV654a/ZF+HGpeJ9a/4SPXk0+3jth5VnDII5Q5HLEnsPTvWUJQpUWqkr/FPR32ZM&#10;VJty8j83NG+FHifxddv/AGN4dnvGG4/uRkEL6HpmvoD4P6HqWnXV3Z6ze32j3qrtWG7Row6D/exm&#10;vs74F/DXxRZ3erW/g/xDZwaTp966xXk65kuFxnBwOa8A/bM+OcHiW507SFSLzdMcrNcIAC0vRsN1&#10;I4pzxcqk4U4x0nFSv1SfUqNFQcpaXVrr1Lnwq+EDfEn4t2Vj5kRsdOVZruVDtWRV6Bfr3r7C/bX8&#10;FaLoWhWOoadp0lrPYsqxXEZJjYd1b39K/JD4UeNvGega4+reHkupJoPmmMKtJH5fcSY4xXW/GX9q&#10;nx74+jgsNRvS1upIFtEu1C2MZIHJNGMw9Wo8LGDSUGnJ331CM7Pmb0s1a27fU9X0z412t/pi2LXD&#10;O0pHnJEnA/Kuq+C/hHwFp3xIS71q7EtrcQH7PBM2AZX/AL2entXln7NU9npaXa3cSw3E0oVDOuw7&#10;QCeNw65r0n40aH4V1xYtQh163tbu1RVeIHDSuD2PQEVpNKNSUY3Satffcbu4qTd2Xf2qP2abvw3e&#10;nxJHLv0zeJfKiBfy1c5wBzx717r8A7DwZ4/8LTRLI0eF2ySHas1ucdvavR/Cnxa8G+Gfhbcfbb2X&#10;UUazMf7397vldeFy3oa/G3wta+I9Y8RSWHhm6niku52zHEzKNuc8le1ZYeMq0Z027ezWk3t6ClOU&#10;b33bt5vzP1x+GPw38O6/43sNHm8US39tozM6RStkyk8AHHXFe+ftEeCfBHhK68P65cWML7LqOOCD&#10;7ytITxlO9fAfw28M+OfDusxabY+HLy+uoow93exDLRK39wkjNfQHiz4VeP8Ax9pWn+JLNJpLfRpz&#10;JLbXAZZpWi5JRG6muavRb9h71o02pSmu19WdtGbUlN1LRtyuL01Z6/8AtR6D4U1Dwt4f1y10DytV&#10;tr2CSKCKAgyuSMIcDvWp8YfhfN8YdM8OwXEtnp+oQojvbCPJIxyM+1TfCL46r40gj01rFnCP+/M4&#10;G5GQ424PTFegeLvH3gDw497frdiO5hgYM2GJVscYNcsoukql7t87nFX3draGEpv93BQbaTs/iVn3&#10;8jyr4VeCIINbk0SPxPqQGmRqPswb92rDjjsBXbeKv2ePCd7qt5cTR3LSSMGc/aSMkgZNfIv7GOo6&#10;v4q1vxhqeo+Jkt9MeaQKxYfaJiTn5fRQK84+I3izwvH4m1lIPijqZiS4KrjcfujFb4/DuM6UOTmk&#10;6am+XVq/extyTnUfLVt7q0t3PnvwDBbaZJCVvnkchQ6BcLj0H1r7Y8YQ+R4b0eOxtElQkyyqGxtP&#10;oPWvz8+FGtzXKPBIFW5tz/qyuCw9Af71e7+MfFl9o15pyI8hR4s+U3bP9a/Ic5oN17H2WV4iKoOX&#10;Q6n4kTaXZ6Npzx6XE7zyE/vOSMdTzXgb+LHu50t444yxJUKCQBj1Ir1L4g3ovbTQbeW2dwwLOyc7&#10;S3TFeR/FO907w5PaRwWwWdIASy/xfUe9VgIXtG12y8dUs3K9oqx1mgade6lcG1aOKLc4ZvmznHf/&#10;AArpPHnhXWrK9s5ILB2tYzw4XIHHUn1rI+F/hXWvFPhvVNStbfY0KkRtkqzNjse9dR8OviHrFpbX&#10;Wk66CEVDgznPI7ZrZv3p2s+V2aFT5XGCd1zaqRt6Bq9lqMDNcsF2JtdVwxHuawb9/wCw7G4lttQ8&#10;+P5mWNvfsc+lV2t9Js3mNpETNcPuyp+9n+7S+JtMubi3eCBS5WP+982fU1npc3bfK+rXY9v+Dfiv&#10;7dp08mqxrI8cZVA65Kg9Oa89lkt9N1uSZldWZjIo7Aeg9c1y+ha7qei6dE0tqCyx7CedrEd89zXn&#10;Nv8AGVn1SOV7Ev5AICnkLj61HspNytqhvEQjGmpNqWm57v4v8c3k1rYTqsS+azxxoQAwx9a8w0nx&#10;Qbq7vYZ5zKVjIjU8hSewrP8AH19c+MdMsJYLcWZt3Milhy3HQY71znhHw/qiSRyz2TBJTtYHhW7b&#10;vlrSnTiqbb3TOetWlKqkrtW37nzd4jt7ifxRdW7B9p+4o5PNff3wq8EG00PR7WdEUzTrc3JY8cfd&#10;Bx6elclafBXUbvVzcb7eJAoZpWPzKPYHvX0DPpkWkaZbWsuqQqvQlDukcN7VpnmZxrUKVOm9t/ki&#10;cnyydGrVqVI7t2v5kv7Tl3dWfhPRotPu2iikdlYg7Qyp6Y/SvDPg9pVrOQ0N+3nFgHV+RuPfmvoX&#10;xd4YtPFFvomnQGYiBflD+/evK5fgzrHhK7W6s5VBcHzAxJZW7YyOa87A1ILCOm2ue99uh6GIpVPr&#10;MalrxSt6HqiahLatrkVw4trlbdxBv+6eCARXxNZeIfFTpK0mqhZBKFmA6gE4B/HtXWeMvHviOWaK&#10;PUrV2MDZhlUckD+E4z1rx/xDqb3F5FeRwtGzOruoyASpzgivUwmH5YSvZ3+Zw4vFc0o8vMrfI+m/&#10;EvjG5TxDbaagLRRafD5sjdATzkVu6m+ktaabfXM4k3YUMRycV4LZ6lc6lqi3XkSN9qjRHxgbAo24&#10;r0vxBosF7pD2QLpJbp5sanIXHr71xTpRjOml5XOiFaUo1Xv2ub938UL67ivLGxkFraLHgsPvOMck&#10;V8f3HiKK2MFnG7yBbvcjEnIGf517f8PbGz1vwxrkUiGKeP5WkXknac8V5K3w+iTWE2ySARqGjUjO&#10;T/8Arr1cI6UZ1Ivp3PIx0q04UpLW9/kYmmPBq+u37XEw3+bk5bJODnFfUmo+NdNvjorXKsYLBUj3&#10;KcZxjjFfntdRanD4hcSK8b+bnCDBPNfVPgmeC5eW2mXLoofP8JI9R616OY4dRVNp393ZdDzcuxUp&#10;e0ja3va36noPxH0a0u7x7m1ujPYz8srHBj47ZrkfEC6dpfh5bfT23pLKHBlAG3bjJ9qXWtYBS4hg&#10;iw7MAMcgY5PHas3UPDOoaz4fRUljSMH5pD0IB6CvOp2XJd9Ttqu/O0tbHn+s+Mpr3UNPSHMTKUAd&#10;ecnOM19jW2qeMdFRrSw0wXBv7dSSBgA4+/7GvnjSNHPhtbe6SzjvnRARb5y24dCc9BXvemfGrxIm&#10;mz317pL2vyhU+TKAdO3Spx7bUOWKaRvlzUZT56jUnrouh2/w/n1F9SupNYlVSEWEop3Fj3/GvXde&#10;ubizmtItP0torRSHMyMB7nIFeMeBjHqc7yTArLcoJMr/ABcdRXotiniC3viLK/hktkwrRSLy4PWv&#10;nZX5mfU0v4cdWztr3xBcXVmsYutyvlXHUEnivOb7wlZ2s0MsupxboegwDt44HUVe8ReJ9NOhX8um&#10;xtDeB2jaM8q7DgkH/Cvk7Vphq8kFrJrU1rdl1JLKSrEf0raEZTTvIxxFWMLWh8tjW+Ifw2Op3E8l&#10;o6zswO7GFwPwNeD2Ftq+ia9pFrcQNHCLhPvdAAwJ/lXvfiLwN47hmhu7BxLtjwGGG3cddpGBXkeu&#10;eIddu7/ThqcCs0bFWBwCCP4gB6V6mDk7cvMmrfM8PFQjzc3JKMrr0Zi69frPr2rXMYEcn2t9pPAY&#10;H1rsvBOoRR63DZzuxMgDRyKSCrH3/pWH4i0a0Vb29uZRthZZQq9XZuMVF4BtH1TUbBZZNqNcb0OM&#10;Mq+mfwrpqpeyfoc9Nv2q7t3PV/H7TDU4tJXUNkIZJNo+RNzcncR616TJqi6Mum3V4Q6tcRwuuMqF&#10;cda+Y/iHNeaj4uuVjJVEA4bp8n+IFex+IPEpn8P2GneRumLLMGPUrGOSPpXj18On9XVt1qepRxFn&#10;Xd9np8j2fxgqQarL5MitDcaTdIF/2RyD+tfI3wo168mt9VkBZkzlM9M5+7+Veh2Pi3VtQ8T6FOiC&#10;W3trKSJ07YZSCTXJeAPDN5ZSEW0INr9rJDk8KM8g1pCl7KhWjK3M7MirU9pWpSinZNr8j7u8Ra+1&#10;hDoJW13yanp9urKOMKCAx+tfDfx4bU7q/heKAlI7toSq9wTjJ9q+9/FTQf8ACP8Ag1mKpJFJNH5h&#10;G4kL84GfTJrwv4c+ENRuNQ16fUZA6XMrOnmAEBSeMehrjy+o6NV1Hronbbc9DG0nWhGmm1d6vtY+&#10;Mm8C+KNa1B4dP02XYIlEkxJwSvf2+les614PhsbC0t7+GR7wDAbLAKfpnHNfYXibXvD/AIOsmvHC&#10;vNs2xwxkfMfcivkvxv8AEnV/GsUA+yi28hy3yDJI7Divap42tXnFuCjCJ5lbBUcPGS53KbW1hvg/&#10;4raj4fGn6ZPaQy2m4pjvtLc9c816B47NprWk3F1awxqVlRlUHBKpztr470u4v1v5odQtZYEaTLBz&#10;tZc9x+FfSXgi6ke4eHy91qwVoSeoYdc565FTmFOMJKS3ersZ4KvKacHqtlfodD4evIIdCWSFniOx&#10;i8ZBwD1PXv6VX8DafjxLpUsGoLKkzozx7RyDkYYe2a9T19/tNpJp02n5zGCsgG04HQgCuG+E3grU&#10;ovF0LJGJUVGaV8Y2ADt7148pq03fc9XkalTW6R7GkdkLqcx3UcKQ3B3R4yXwefwFL47+KenQx/uL&#10;ZYp0xDHOF6g9QTXzJfeLze+M7qCFnRYDIoBbAYg8596TXVm1vRtWtwSZDuZCDyzqOAoFa0aWsU2k&#10;nZk1cTzRnyq7V0vkc1q9zJL4lxcszqy/aInLbhIoPO3PHFfQOk+LvCviKz+y3tkhKMjpIDjYy9MV&#10;8seCPBnim9trL7TBIgiU+XK4wEA6g9+a66Syh0S6uZEmiLGNoxHjcSSOvsa9WdGM3yqesVZOJ5MK&#10;04pycNJatSPGPHOv283jLVJGUgNc4RscBVGP6VieJoY3vfsEOHeaQSBiMgFhgfnXO2l1HdeJWjuQ&#10;MmU7t/3d3auu8SafP/wkMU0UojG1Nvvs9PevoeRQVNdoHhc7nzvf3zqPHHhp9H8DWFpM8ccsxaYr&#10;0Ykf1rnfhL4fvptPmNlIfNaRVYkEAg9x64r6ZvfAlz46uPCemwQeZM0XmTk8rGBwSa6+PTW8Oyya&#10;Z9hjtzaOVDdnA7gd68KrmC9hKlvJyu/I9angU66ne0YxSXnofEXje7nGsxQzAmO1U5AHJb/PSuvj&#10;0Py/CV5IWAa5lUrnktuz8p9K2b3TZdX1nUr1rHEIkKF+ihs/rTtTkWXQ9UTYVCSxgYOBgcAjNelC&#10;alGhFdLXseRVhyus31TseL22nTNAsqARtANqbuRXovg3S4Lmw1C5vBi5CmNQB8r7jjGemfSuVtra&#10;e4As4DlifmboACc85rdm1S3s9Je2kvDF9kbzPLjHzFh7mvRqJvRb3POotR1b6dS7PqX9gXBtE/0d&#10;yA2AeT7/AErofDniB1mv9RjlYSCL5ie3HGM/rXgnjXxAmoS6beQsZGdTv3HLAg/yNdfo0twLACBA&#10;6yJtyTnk88+1Z4jDctNNrV6M6KONcqvLHZaqx9B3vjm6tdK8P3kkZm+2JIJQ/G0ZxxXJw3umahe2&#10;wtG8qIPsO0+vJroz4akvbPQIZLqN2jjbdEpyYy3PSvN7/wAO6hpS2NtA4MxmL9B1HPNeRCCaaXme&#10;zOc1ytq6sj628ZTxz2mhwW8a4jVWmTOX54B9vevIvGlzYyeL79Li6H2d441AXkiRACCB/WuZ0fWZ&#10;odXsZtQlmDC0zhCdsjhiOa4PxLr0Oo+JbiSJGXzZDhv4twHArnw+GcG1e9k9TorYlTV7byWnyOj+&#10;KWgX97eXWo274iNugJIxlj1696+ifCetafoPw/8ACei+X+8vpHublwAGP1B7V7L4L8A2l94R0m31&#10;K2Es06K8qnruck8+2KPiL8LNIvLWJ7ZEX7JGYlYN/qygzgYrycTjPaRhBxsoy3R6uHwEqbnUi05S&#10;js/M+dvhy1lL4hvtQO1IrXckQ7MQSufrxW7+zvDa6v8AErxFrEoaKDS1LnPRnyeD9K8q0HQdV0WE&#10;NdZWKe6llwx52x8gke5Jr2X4VNJonhnUdVmt9i3120hQ9W2E/mDmssfKPJWd780Ulr21LwN3Uo3j&#10;ZRk5yXy0OQ/aX+IWo+IL3y7CGeS3AYsyKcbifpzivJfhvbtb3cwuLVMNDuwcgqeBkivu6bwB4g8S&#10;eEptczb2Ftt8yKB/3Z2erY/SvHf+Ectbixmu9OOZnRQyP1YoeSCf60sNiFDDQhy2ur3736ixOGlU&#10;xM6qnez2PlT4hadMNesbS4u9sbDcMc7cc4x717G+qx29npsEUSxsSzb+jAAdfc1ra14Ws9WWbVXi&#10;JuEKlVPG3bwa8u/tW+nnitJ0RVDfunbG/aw56elejSqKcaceyPOnB05Tf823oaXgyGfUPG+p316T&#10;IwxIW24DbRwKz9I8UXc2sSvFcGOCa7kVolOQBnjNem+A/C+p3t/4guAM2vkSiI55LhcDAFcR4M0Q&#10;aLfaXc3enTKiYLBl6yE8k+1btq9S+/KkhQjJRp2uk5N3OG+MLOviKWa3kZSkallAOCVHb+tTeHPF&#10;Ul/dWtqrkZALADOQBk5rv/i9Ztc6vqc8AbhQqKF4O5QQR715T8LILjTJ1ZrdjfSS4K7ckI3U+gAr&#10;uouLw26ukc9VNYhro3qz7y+Guh6fNYJqM19Jp1usqh1gwskuPoM1754r+NfgHw1FZqrGeSbCo2c8&#10;+rmvz/i+Id1aW+s6fLG3kx4begxg5wQPzri/H+g6lbz6TczHzLM/NBJjI2sM4YDvXm0cFz1LyaV9&#10;nu/xPRrYuKprli24rXofoBo2g6H48XUIo7D7HNNlkVXBSU9f1r5O8UfCHV9N1yR71Ira0hQrKzvw&#10;cHjaO9dl+zZ4y8zW5j5ciJZxeY0hyM7D0A9MV63+09pljrVzaeILDWUeJbUs1rkHfzjkZ6is6ClD&#10;EOnfqvmmaVpRqUo1FG6tf7j5S0LxtaaJrUcNhpZnK/I0zD7x7BF6V9Ka3471nwf4cg1i/wDD0cZu&#10;pDGrFwSuRwWB71xHg3TdH8LWH/CQ6+8ImKk2tsfvMx5BAr59+Knxb1nxdf6vY6jcrFbNprT2cCcq&#10;JUAIz6se4r3IYSNWpFKOi3d/vPKnipUaTu9X8KtsR6H431/xm+oXEsg8tJ1KiI7Q2DyMV6yl8zTr&#10;tBjjMbR5znGRn868G/ZbWXULG9iSGUNG7S8IWUu3GDX1Tq/w38Vz2Mz6daRQyjafMnZdpz1OAeCK&#10;yx8adHFSpxioqL0LwE6lbDxqNuTkrs5/4datfWl0bWXYkDzgJLI211U9vf2r6Q0jTtN8PzXAZVkk&#10;uix3Mchs9RxzXxrb/D/xHeXyMzNcyWmx5EiYZZ0OQeOxr2ZH8dX+rrd3XhxoLMBlLNjCj/GsKlo6&#10;xabtc6aV3aLjK17I9EvPin4U03VbXTbKwjmvZJAsghXiIepPpXlPxo8frfpqk9tIEgt3S3JC/ekf&#10;gj6VB433Q2GrXukacYb5IwpnCYP51wGgeGtV1LwxpFiwEtzNdGeUOdu7BzzXHJKVpXS95aHQ5SXN&#10;BXbs3f8AAT4aWV5HetpNzKfJkT7RGS+Dv6/l7V3nir4Ea3rOiz6soWS6ttxChgSUHOMY5GK8a+Lc&#10;cumC62XLJLDMgSRTgjPBUY7e9T/C7496zosDJeJPcRdSj5/eDuAfWulYabgqkdfLY5vb01J0p39T&#10;zyPUprLULEmTKqrBo+gXtg8VzFg1jFqgV7NInS7VopFJOWLA4/WvsX4a/DrwV8SPEOuXPk3EEAH2&#10;hlIMYjdznaMd81mfEX9nuwsrpTatK06TArtyVA7VM8TCN4tNaW+ZKwtSS5k4tJ6eZleOvFU9h4zi&#10;htjtN2yyTgdXTaBzXlPiXVbuLxdqFxFbs8MyhZAfu4xjjHevZtc8OSR6u+pPbyl4beJSxXdJIyDG&#10;1R2rP8FeG9Z1XxBZz3CJaWrS/wCrkXL7T13ema5acoxh0+G3zOirCpObWus7ryR6X8ObS7sPDqzx&#10;yGBIXJ35xwT3r5u8f+Nh4nnvZTdPP5bFWdXOCinGcd6+y/FOhG30fXNNtVMkTwTKYh1DMvAH9K+D&#10;vhXoN1pZvv7Q0m5Cs21YWjIODwWwewrDKowX1mpL4oyVl6m2auolh6Ub8ri7v0MPx1fRRy+HbO1b&#10;dGsIZFAyNz881d0b4k6/pUzWyPI6MfLljbkfNx3/AErT8ceH5JNWhkstPnk04II0kVf3qN9ccYJr&#10;zkfD/wAZO0qQabffZxJ5jSvGwJA6YJ6mvqKPsalOKk46rqfN1Pb06snFS3S9259peJ/Duq+IZvD+&#10;uaTkxWlgYpWB+aNiOQQK8R8H29/4X1OS5j065YvI8czvlgBJ/EcdBmvpT4I/DLUfD3haDWWvb0TT&#10;ybPsLdCGPDMKZ8Wvhvd3X22TSWvGuWUO0cQyrtjkAV4FGcIVHSunG9kz26tGU4RrJNT3a87dD5Ls&#10;/iLrMlx4ihvGCeTBOgYdMdB1+vWvl/w9oOoeINRhtbRGllklAHfOT1P0r6Ql+G/jS6OpmXwpfBp4&#10;DFlYjhyCP14rovAvgzxb4S017nTvBd0+oSEqWEZYQqeMZPQ/rX1mFrUaEKjpuCk0la6tc+WxFCtX&#10;nTVRTcYtt6O9j6F1z4jxeFtE0XwjDaxXFysKLLI6grHn096+HPi5pV3deMNQs7OKWeY+WFjTLZO3&#10;nFdta/CL4pTa9aXt3omoeWZg7l1/HmvTNd8FeP7e4uT4e8FXayXK/wCkX0qZkbsQmfurXLhIU8PW&#10;i41Yyk4tt30udGLlUxFKSdKcIqasra2sfOep2cvgMWl408b6iV/1QAcQ47M3dq663+JWtav4S8Q3&#10;mpeURhYUZUCsS3bNVdX/AGcPiZqMcKweGLlnBLMWKjJJzzkityL4CfE99Fn8OJ4cczPKt1KNwJCj&#10;gYIOK9SrLDzjTcqkHPmV31SuedThioSqKNOahyOy6Nnym9oVAboGIK/WvdfhrqRXSdRs54VaN4jG&#10;SwwuX6c/yrrY/wBjX4tzED/hHSuwBiWlUD9TXoK/APxhZ6eNOuNLCX7MrxBWBDhOT09K6cwxlCVK&#10;KVSPxLqRl+BrxqSfspL3e258P2mkvPqqWQBR5JhGuf4cnHNfVPi6w1B/EPhzw9pELR/2XGGEi5Ie&#10;QDLODWn4G/Z+8TSa5Nqs9gFi8xo1wRnzOhBH9a+zPgJ4J1CLW9Usr8JJdW8E+zzEG9QQMAMe3zV5&#10;uZ5pDmhyWnyx282ehluUzjCfOnBSlvbotT85/CHgbV7tPEury7hi2nkeRs8szbT+tcXo+lRtcQRT&#10;5lXIJwuSCDnmv1UtvgN42h8C6/p0sNq1zc7Uh2kKCoYtjPrXz5p/7NPifQLCOfU44QpuFBVW3O2T&#10;jtVUc4jy1HU93olZ7FzyqzpqCb0vJ363OasLO00i4g1eeGFVmUCBCQxCgY/A12HijxJ4U0yDRb+K&#10;4k+0i7X7RGEJRQec8/rXX6l+zV4q1i8lCWcEMCkeX+9OSF7kds14frvhfWJPFkfhyaGNmdwocrlV&#10;OMEkjsK4G6VSz53s79ND0I89NSXIt1b1PRfjfp8ena7pvi46l58WpQBFjVeFTbjivnjwArXni60W&#10;LebU7mbYcKFHr7V9f+OvgXrut6FY2vnxiPT7UxBQeCy9SPrXivwy+D/iC5sr17LUIVydkpAIYLEe&#10;VGf1xWlHFU44Vxc1zW5Vft0M6mHnLEpxg7X5nbuesXfhXTdds7Ga1aOBdOvmYAdSq9wPevCPiBqA&#10;8DXcf2WNbiW53zl5FPBfuB6jtXsnws0OafxheWTzukMcodlx94lMYr0/x/8AsqReJJpdSvtWkCj7&#10;kY4AVe3/ANeuHAVY0q/7xuVNK7su53Y2m6tFuCUajdlr2PzS1LXLjV42mdSZZWUZxgsfXFdMNNhs&#10;LSHzoJJZnIJRT0zwAB1ya+x9V+Dfg3wtost1JogMiqPKkd2G5+3B4xxXL/BP4a3muatBqRtykNtJ&#10;I6SMm5XYdFGeoGetfQyzijKnJwi1GL0vpfyPBjlVSM4qck5S3trbzPj4fCXxXqc89zB4fuzEW3Al&#10;eQP613GmfB7V7K3E0vhq5mYYOWcKq/X/AAr9ZrXwheyQApeoMH7oHP0xVhPBkFwklrewbpXcFCDt&#10;Vh7gdxXFU4hxDjb2UUrHVSyDDp83tG31PhX9pXTtW0rwd8NprSwEEJt5ElKpuKtkd+wr508W6KXM&#10;l9ezlIEs0VQP45cd6/ZnU/hvp2veGJ9J1W1dYo43MS/d2hRncv5V+O/xj0rVor8WcNjPHYLOcSuD&#10;iQrwMVWRYznlTouPK03K76p6izbC+zhOopOSdkl2a/Q4TR7oeH9DnW2mVrqZ8BieFB7KPX3r5x1C&#10;ZhdzsxJ3Nkn3r3U+Ade1C4RoYJNgIAbBLNnrgDn9KrzfAnxfeXJt7fR5Mk5zIdi/XLYFfb0sTQpO&#10;blWim9XdnxuIw1eooKFGVo6KyucdplhcakLCGN9pYgBd2cDufavtTTfEnhHw4ulzandOXt4h5Y+8&#10;rso9P61514Z/Zu13TrNppr2EXcjiPETeZsT+LOPWsrxl8BvG+u6kjW9hm2hiEUJkbb8q9z9a8XH4&#10;rBYucYvEpQV7tOx7WAw2LwlNzjhnKbtZbndeMPj02uiO4FhaTRtL5UUUqFlVRzkc8H3qv4T/AGgJ&#10;28RWUEelW8MdwyW6mNTkZ4H4Vxuk/s1eNDAdklqvlg4zIcBz2B9a6v4f/s3eNNP13RZ7tLdljuEk&#10;wsm4jYwJz0rgqU8rVKpGE4yaTtrqenRq5lKrTdSnKKbXM7H0R8R7Cw8UafqFulizXOmyhZBnkDuf&#10;pXjeleILX4W6rqkn2V5Yb3TlUxRnYFEgyK9avPhn4yj8Wapf217CsU1wJXTd8si9CCO4x2rJ+L3w&#10;i1PxBqVtDHLBDH9kV2kwcZU4Cj8BXj4WpFKNOpL92/iR79ZRk3NRXOtE+58Lah4itLu7uLl7S4Il&#10;Jyu/gD8s4r3DwJqEGteH7rTdjxxeYM+YePm6AGutsf2aTCvnXmsbwBjyYojuY+mTXa2fwK1e6sfs&#10;1mgsYXyGkddzn/er3quY4ZwjGMvha17WPLoYapBycrapq2mtz5Pcadpt9dQPYtI0bFRtfKn8atRa&#10;rZFcDSpNz9TvIXP1r6Xi/ZX1OOWPzNYQKBy5jfn6Yq5/wyzOru8upyhTjfiPOD2yM8V0/wBs4VJX&#10;qN6dmRHBTb0ivwOH8JfEG78FaLLq1hpsEF1fO1rG5JZgoHzEHtVD4U+Ori38UQ3bWRErzBppC5Jb&#10;PJwTXvfib9nJLqHTLWDUHC2ygD5CQWbkk+9Lp37Ocei+dcyay1w6INiBNu0nua8PE43Cyp127807&#10;rZ7dD1MPRnF010i1bb5mt4n1+Pxrpt88OnmSWO42DacDAPf1rx7S9BuNUt/EehwaaBf24WaCM8bt&#10;vpXev4Qt/D0bWya2RK2bpcqAdy8hRW7o/iG21Kay1SCCIaq6eW5Gcts43bRx9a8KhVdKLcFdXuvJ&#10;nTWgqklzOztrtqv8z5h8SeJ7ubwzZQS6dtmivJFkVxwpHBHNcVbPevpFzqIsYV8p9i44VgeDkd8V&#10;9ha7p7+KNR+xagiISS5MSBWdug+ppbb4CaBJ5+nTajKgfbL5SYySOwPavWwma0adNRlGzcr6a6HB&#10;Wwc5yundJct3pqfHPh608U61bXk1jpkEsdqm52xgIBzxk1mJrmr3DxK62wQYBUBRtHev0BsP2ejo&#10;sNzHp9xfRx3UeyXBAyn41zemfsp6UAvnwygc5Ecw+b65r1aedUVzXi7dLI4fqUlb39et2fG3ifx7&#10;qt20cETxR2cKqscQj+UkfxnPc1yenvqV3O+y4t4yoLuwUdBzxX6Ef8MkaPnBtnx1z5wOB68mlb9m&#10;fS7eZYLbTiqzIQ588B3A7c9PwrWGc4eC0hJfIqWFc+W8/wAWfFvgrxrYaRq1vPfx/b7VTl4WQKHz&#10;649K6f4mWXhbXnmvvB6tBDEm+W2uPvKScsVPcV9Vwfsq+HxJuaxCYUgo1z+vBNd14N/Z68M6LeJO&#10;1hEY2Ro2zMHHzDH41zVs3o86qQVTmStbZP1NI4RyjySlCz663XofnH4Z8aalGlvaXF2gs4maZYkC&#10;gGXGMnHU/WuMfVb43pnN44Yv5mR25z+Ffole/AHwvp6W5hSIPdXXlNkFmVSeeM9MV3kn7OPw2jUi&#10;KxFw4/ikk8pQe4woz+tR/bdBOo/ZS95a7F/UZ8sI860d76nwv8TbnVfHGq6TcQ3HEenW8beY+3Lf&#10;dwM8kn2r7y+GOna78PfC9hpEmoQJNqal7wk4aKIcqM+uK5nVvC2maJrdvNo+jWsk+m26CIkeaqFu&#10;wB71lWeh654g1WK61W9UxzMfMUnGf9kY6fSvn8bjFWpQpqPLCOtutz0MPh3Tqym7yk+vQqWHgzYu&#10;q61o3huS4vby5lHnkZWJGJJbJPetjwV8MPFUWrWDSRKIHDbt0w5J54GBWl4j1HXPC9raTx6pCunw&#10;TojQISCY2PO6vbPCWtWEnib+1NwmsrOzkZUYkZBTJrzJ1ZuKTd09NfI6404ptpWa1stNz4avfBOp&#10;3d7NPc3dvbRRXs4CddwVsZ47Yr6C+KmkT3Hhvwn9gtldpreNGEbBYmSM9ya8P8OX+t/EnWLloNPv&#10;XsraZ2VYYikKxhiW+boT619XalY2N/oPgicXsNslo8+IpQWUIDtXcB1xXViObnpKTV4rZdDmocrh&#10;VcU7S0v3PD7n4Ia/4liR724t7FAccybgwHRFCmvL/EXwcPh6GO3XUGlupHLOsMfmiOMdAe+a+y9M&#10;ttHmeU3XiGKZXOQsMTIqY9FJJr0HwbpGlpcXV1Yz+a0URZy6fK2eAAOuapVqsVZNW7aA8LSm9nzP&#10;qfB114FsFg0iS4W4eMMHuAY2QMvrnHFeveH49C8Q3zQQXZt2RPLgknOxEQf880xXv2va94a1dLjT&#10;dQF0/wAuJEiTG0++KtW3hzwpp1hbPFo00rbNkb7MN7A5rKV6kU+daK+5rGPs5NKL102OV8L+A9D0&#10;iPzoNQm1Bt5AmlUhFJ+9tp+vz6PYXMKW/hwXSjdiEqD50jj75z0UHvXZQeIdIa3jRdPnimgyk8OC&#10;UH4nvXQeFviV4Rlt5BZaLbpeW2RO103zn0IB7fSs6NKEpNOpGK3vqzStVlCCtSlJ3ta6OD0nU7+3&#10;0tNPk8PQW63D75pEAJVf7qY5xXmnxB8N6ZFEss8V02nklWjjQpvOOBn+de+eJviBeyxnyVtYk4I8&#10;pADk+5z+tfM3xa+IbWFk63l1NJK/ywwxtu+YjqewArWMY+1jGEnK1rO1jOUn7JuUVG+6vc5Hwvb6&#10;NpsdmLfQW/tZpG+yxqS5VH4yMdB9a2tc/Z+13ULeaW7u4NKVwxae8kAwTzwg5IqD4Wam+kyafPCs&#10;n2maPMsyDMh3DgAn09q6TxT4an1GG/K6497dySBjBccOAeoGfSpqzlGs9fW5MaalSWia7I8e8JaP&#10;p+ny2VrbQ3GqRWkjGR4YnSKZh3OAc17k/iS6W+sZ08ENb2S8l5VZAOewLAfmKwvC12LK3GnBZYJY&#10;MmQSL95fQE1dlhkdHLSu+ThUXOOe2MmoqQUtWrjppxSS0Rta5FqE+qSPpnh62ngkQea6sElwR03E&#10;1yX/AAier3E4sbWxt7U7C/liTJXP95vU+lb1lCLO9d1aVlVAMZxk9ckVj634lsNOlaW4u1WRhnBP&#10;IHoBTpQ1jo2VUlvd2OB8ReHdb0CKWG8W2aCWOQGRWG9Sw4U/0qr4Z+Gc8i6dPqrwy26YkigB3OT1&#10;AJPYelY2s+NzrMv2Kz06VzGRIZGQknHPFdroUmo3t6s9xJ5aBUSCJeSzSdc11VnKMH0OakoSmvtb&#10;eh0UevTaPqLWtvPDIkxxKnQRqw4XNTT6PqXnJCsVuyyEtNJdsF8vB42AZypHTFVdW8LW9r4o1UI2&#10;IRGi4z0IXJ/E1peBbx9SsNWkVJGayn8mPzDzsHzVyQpNRUkuiv8AM6JVLylFvq7fI1bjwLdawssF&#10;74unS0RVAgtf3a7T2IAFZVh8NPDmkHzZ7bEgm/dgud6wj+ID1au+8L+MdFh1ldOldJp5Yt21TuaL&#10;v8xrhPEVvqWsT6i1gRa6lESu+XkLGDwQvcmqvJOKva4lGL5nyp/ibGgeBdC1u/vLt9O82yJWOONQ&#10;XztHzb++R6mrH/CqPDL6pLLb+Ho7C0tYXVGUDdLIw+8cntXi/hz406v4UmudO1FoPJuJNjvGmwk9&#10;yT3Jr6A8Narp/iKaG0W2u3UpvyrBVlX656itqyqU0t7PqtiaPsqknorro1qen+BLlNB8ESXN5BFA&#10;1qjiPhf3zkkKU98da8usfifZPFP9ovUijVWkMCr8wXryc1V/aU0a10fwhouoW88gtre8ETW3K/f5&#10;+cd8V8VXXiTQdaf7Qnli5ERTZghRgcEk0YTAqvHmley0089RYjG+xkoqzv3+4+l7/wCP3hS70/7J&#10;Bb3bW7PmYsixlsH+Hccnn86zPg78SbU68kH2R5UeWQRK3Mm054wM9BXxfL9uhmS1aUPPM6spRGYk&#10;DoVPNfTPww11vBZbUJfs51Js5abDR26semT0Zq7J4OFOLUE9djKGKc2nKS03PrH/AIWnb6XNdWtp&#10;pCzHzMuZgFRV989xW0n7RdvEUibT4yx/5bRIoTHofevlTVvidpE2p3Ut+6qblFy+QQPwFdJ4Y8a+&#10;GIpNtisN0RyyMwXeD1IJ4/CnSVSEVo18jOrGlVk/eW/c+mJ/jy8AKxWse0EYG7+9XMePPjPeX2h6&#10;hakpGLpPK3BidgbjIBr5gs9ai1TWbtoLdkEcxyjfdUjoMnv6VqeLILq5kjkM1tHDGwbyg4Ltj+96&#10;06+JqW5ea10RRwtJPmUNnod9oVtN4fvrKaylO2zsNglUAN+854PY1ufCX4pawg1iX7Q6teTOvly5&#10;DB1+UHce/FfPXxU8V211oVrZW180WAJ42QZEjL1DntjtXHeEdf1e5jiu5JH+zWymQQqxzIF6uxrz&#10;aEJKN+az6HoYipTc1HlvG2q7/wDDHsDeL7j+0b2NbJ0gt7jM9u7kiaUnPzj09ay7XxXHDqesXw0S&#10;zjkuHQB8f6tsYwoHH41s6Lr9t4p0S8nt2jS5gDsokGCyr0BI6mvnu/8AiDaaRc+TNDJPJIASEXOG&#10;Pb8K9TCUuaUo8uttUeXiq3Ioy59G7pn1R4R+M3jG2uVisfIkiTLz78qkar1OR1PpXmfxO8U+LPGu&#10;twRXd39lhZP3cb5UOvqQM8fWjxH4og0D4fy3kBK3N1PGBgZI46fUV8zXvj6/1dJZ3aRAgGEz8zH1&#10;LdfwrtwGEnUcmklGMmlfXX0OPFYmFPlUruTSbt29T668KeF/iB4f0eyvrO1S/wBNWVkuJUOQEJ4I&#10;z0xWz8Tr7U9Kv9Ounuo44VtnllUsAXyuMAjv0r139m7xDa3Hw10fTZr8Wyu8qzCd8GQMa5Lx1oWm&#10;C2voLqWIpZRGW3ldd38WGBz94V8ziKzeJanFaSadtL6n0lCilh4uEnrFSV3e2h822nxLjuNPuJJJ&#10;y9xGpaNSoaPnokZbGGz3ryHXbnUk1CC81RRHcMolUBgxhjPQnPc1Nr2nXD30trFMhgaRZlkRf9aV&#10;5AUY4A71zPxY1ZLK3021RObyLzJZM5bb0C5r6rB0IxnFRXxHzOLry5JOT+H/ADN9Na1HxXZ3D+a0&#10;kjXMSiRjlmCHOfwxxXt9l8PVMOj30kpvJ72R4gW6IYj8yn8Oa8P+GmlR2SR2zvufy3l8zO1Yhjgf&#10;XHWvqT4D67FDaz2bTpc+XI09vI/XEwKMQK4swqyp83I7JPp2OvBU1U5OdatfjueN6Bdy3us3McMk&#10;qRMzRuwH3lH8Ix2FePavqtld2t7bXJmjgs7uXZKoywAPevonwPq8WnXF9HcoALaa5QED51Jzk4Pp&#10;618V+LtRtxcy2MLM6STlncnlix4Brqymj7SpNW2SdzhzSr7OnF3Wrasdv4E8G3uuPaajDfxxw2Vx&#10;lFYhWcg54HU19eX+vq9hJa6hEscixKDdOPnKvkBTkcgV5J4L+G0VrodlFDdmS7kbzfkbCoB0GR3q&#10;j4+8QSXWnTSz3IuZYHS3Y9OAcDOOuK4MZJ1a6s9Iuy8tTswi9jRd1Zyim+qehRl+GY/s29jklS4R&#10;JN8UgJMcm7p8w7+1QfCHwvc2utboSF2qyyouSkZbjBPevSvA02oItvCJIgjxqrRHBMoPrnv7122t&#10;zaX4W04pp1qst0S088MRyI2b+/jn8K56uLn79K1+bbsbUsHC8KvwqO51HhOXTrGSaPTFhS4vZl8x&#10;5fvHBxtQfUV8n+IfDusXfjTVoWluJZ/MYyGVSFVjwAtfXPwT1e+8Q3GmyTaFapGshMsvl+WqLjhw&#10;x61wXjzxLLbeIPFX2LSry7l8/C3QibyEYcCNCPvH3rhwtSdOtUWjbVtfI7cZShVpUtbJO6srdDz3&#10;4k+DdR8IafpEkF9Hc3u1XuIYo8hd/AyR1NdQlrDLZ6fZ+JJ2wZknjtjzP8oztHoD6VveGfGMXhnS&#10;pdQ12B7vV3RnW2VS6QqOhlPQV8waf8QbrxD4tuNRuUjESZlKg85HQZrohCrXjO6Vqd3zLq/I5nOl&#10;RlG171LJQfRd2fePjXxrHoWkaffaZo2mJe3rAW6zosk5RBzjcCS1bngLQfEmuRw+I7vw9DFfD5bW&#10;Cd/LtwD/AMtpEHcelfPvxUufDniS98LappRkhvoYkM6E5jGOgX0OetdrqXxujfU4rO/1i5trTaqG&#10;KBQ0gY9SPQV5U6E3Tioxbe78j1o14e0k5StHS3Z36n1LfaR4V0W1W98aX8euXs7YMt0uQnokKDoo&#10;7V8bftE+LvBGvWVqmieG57eS1laLcR5YHphfQ+tfQN34X8LeIdBuvKvr+aazhNxC7zNlmUbhnPI+&#10;leEeHPEmmeNvCE0etWQgvLSUiCdVw0qg85OOelaYKPI41GvhfTzDFtSTpxsrx0vrex8i+GLjw/oU&#10;V5b3qTx3LKW8+Lrlh9zHavb/AAReQSuJnyqi33RpIcZxxznua8S+Ifh+1jnZ7CMxq9whV5jnzGTs&#10;vtXf6rJDPDMlyrxm7t42LA/6tkHavpcSlOMZXd5bnz+Hk4SlHlVo7diDUPC1xbX11farCxgfOxQx&#10;ZQGPQGu98KrPHGken6s0tkzEmKQtttwepyT04rkPCt3e33h6OK0vluLiOQq8T/OHj9RnoQK9Asm0&#10;ixtViht3dsF5GYlULf3T6iuao2tH3Oiko3Ulomr/AH+Z7/rdlr/iXwfbQeHNPe6vYb6FztIQvHGC&#10;RLk4BBrxKx0PWpg9wpkFxHN5cuTjy5AcFWB713PgjXrx7KW6F0bZbWZJcRMUj8sdV47H0r1uztbh&#10;9QjvUsS0V0iXb8AIWbk/jXiTfs1KNuu57Kgq3LPmfwrQ+fPi6tpoeozwwXskd7HFHIURCytkc7s8&#10;dateGtVittEiubmKGK51IZcBdhaFORhfc1vfEqWK/uI5DG7zXE4hPy8oSeCB3Wufv/hd4wvYdVns&#10;rETQRxhbd1x5iqg5OPetaco8kE3bzZjOM1ObjG/p5mZ8J/DehPrd1qN1cxyTxSgRQRHe8asNuSew&#10;AP51+i2s/CHSrqwuLGONYw9r5qTn5mBC5Nfjx4EmvbWHUZIFljuZNRtoW2grtVXzJnPTpzX2drn7&#10;St5Z+JNW0S3m8/7dp4jtHJ4jmK4IHtWmKoynU0Tlp9yRzUKtoK0uXXXzuzwfW/iPfo8dlepClpbz&#10;OIntc4CxnaWb8a828TwLNNYXG9pFcmRXjyVT049/eqEPhfxDoqrFq2nME2yZduck88H0NdFp6yW1&#10;raKsuDOCWQDog/rXbThGCSTT811OeUpTvzJryfQ5Gzu4IickxLLLvVj1GeN2K1dRWKbxLbRBt8cF&#10;iDuzj5jk5/xrpLKcanPqcMllHDtHl2xKYxgdfrXmGixMNe1s3MhT7JbL7Fl/+vmuuC+J9kc1XTk8&#10;5fkbtn4dPiPQb+3geMXjv5aZ4MirypB/POa8o8PeJdWgvE0u6iMc1q7Jk53YT+E+3vW3p+vahY64&#10;ksibB5RbyyNuyM8A4+lek+MPD6380Wox2zwzG2V47g9LlGHT/eHrXoUpqCcZJNS1T7M4KlN1HGUW&#10;046SXdFyzMt7cwanJGqtDEVaVQCCOwNcHr1/qUniGK9sLqRZVTYCvy7Tj2/nXQ6DpuqHSLy8a7+x&#10;RxL8gY/K+DwCOa5CXxVLJfWZuoFjfcATGcK2e5POR7UofE/uNJW5Y3ur6nv/AMGfixY+DzLbX4jk&#10;aaQNcLCS0qtn7wx+v1rvf2jviZpXjzQtKSxkdXtps4lk2sYvulX9TkjFfH2lxWa+JdWVyY5JMeST&#10;g4ye9df4P0y117UbrR4o3NyVk5IyPMJ7egFcVfB0lV9trdWk+x1UMTOUHTstbxXc+ofgv8RbbQLW&#10;90LUrEPYShCsqLuSEydM+9U/HehW2k6rGL9t1ikbyxrEcbi3PJ9cdq42x1W28MmPwm9rLd6tFMs8&#10;sajKg4BAJH90c17l4U13QPEVybLXtPjaCMArwd2/+teRiLRqudnZ6+vmezh/epqDkrrS3ZrofI+m&#10;eLfEus6sJm36bpUT7YI4/lYoOgQdye5r7F0DxhZ6g13bzXbwyiwbYqjPUY3D3rzL9oT4Zy2IOr+G&#10;IXWGSIIkSDcQ3TK5ryf4e3R0C3OoeILe4lnS1IRUP3Hc4GfarrxhXpKcbK2nKt/UxpVJ4eq4Su76&#10;uT2PWLHVYzqURNw8f9mzlIzIQWkAJ+7nqTXz98cPC17da9qUoj8wMVuDPg7UWVQdhx356Vq2eq6B&#10;pnirTjcTy3yzMsjmKT5Imc52HHcd69o8R6peT2evWSlTA8W5QECsREcgEjqccU6Llh6tNpdOpFVR&#10;xFKpFvaXTXofKPw91yfQ79polViAI5Q33GicYIwKveLZNPi1CKfTWIidGJz90MRyRXEtqS/2/EVt&#10;shcJheN2OPzFdNdaGslldOxZYWR2ww+YHtX0LivaKT3aPBjJum4rWzdjwXVLlrSMeVchllkIZR0y&#10;O5Feg+BHTUtc0K3md/LaeJnHcncOF+tcJZeCtTvnMdtp9zPznCRlvxr64+FPwk1Dw9LHrGpIsE8M&#10;DTRq3zGIL/GwGcH0rvzHF0KdBrnXM07Lqzystw1erXT9m1FNXvtoWPFmlyt4u1CX7L54a9doYR0G&#10;TtAc9gK+hvBKM6BGuLd/NU7pID5hG3ooA7VkeO/AmrJ4SutY0JftdvqUAE6FdzbmHzOhHT1r4+8A&#10;eJNV0B0+wTMJkkYcnOwHg8etfKSorF4aajNJwsrH1Kq/VcTHmi2p63/rc/VvT4rS6t2uom/eCJY1&#10;RhtPXkfrTINMt71Wilhj2qGEsS/wnrxXi2j6teW1/apPLuMtgJxIwztkfufrWRqPi/V9N13RpmcJ&#10;HqVpN9oiB5Aj4zn1r5yFJy0W59FKslq72ufMXxf1W7vvEkKQ2kgtLaQx7cEkhT9447elee/CzRZJ&#10;/HM88kgT5JNin+JiMACvobTPEGjavdarYC48i6Q74J+qSZ6I38q4TxJ4zfRdQ06W90+1tJ0IWKCP&#10;DM3OGkkPoe1fY4PETVF0Y07Pkt+p8pisPCVVVpVLpVL/AD2Pa/A0eu+Hbi3mtYi8kk7I6RnIIcgF&#10;ieuK2tf8VWcV+x12wNnFCcbfL3JcZ/iYHHSun0iSPUrO2m0jUYradn3puYFHXr91v6Vz3x2ebWtO&#10;tY3u7WW7jYZaFuDjqCDXkxbnWXMrXdj2pR5KLcXeyT11TPMfiHZ6Sfsd7oc0otrgYaPAKryTgKxO&#10;M4rqvA/jKHSf7Pht4p/JuL2LfEhwoIOMkDvWN4fSxSy1C1kgM1vPEECBuY5B0KkcjB6YrjrSW5sN&#10;OuJRE0V1CVLg9EdSTkg+o7114inz0ZwevRNnHRnyVITWnXTyOt/bAddI1fTbq0sNj6nb/wCkFThs&#10;qfT6V8LSqLTVEuEUoHIxnjOe9fbf7R2uf2hbeG9YkdHWbSQyDr+8bAavhi7mudQggbyndoiexzt9&#10;fwr3OG044KCm7Wum2eHxG08XUcbvaUVY2vFN1J9tldEw7IN6HqCO4961db0R/CvhjR7o3B/tHXEe&#10;RwRiSK1ViqjPbzCPyrn4obq5u7JHhJlm2BFUEs4BxwPevvPXv2eLnV3tPEfiCVkEVvBDZaagwwjj&#10;HWQ/XsK9DG5hSwvsueWjTdlre2yOHC5dVxXtnTi+ZWSb0Ub7s4Tx5a6lqnhDwfHHZiNp9La3RAmX&#10;YxoCDn3r6X+BGh6V8KPDUN5DClz4jv7YF7qYbhaqeiRDsfU1zfiXxNa6PFpN5dwic2rCOGKKMqkR&#10;cbQMn8AK9NtPDemeI7SOWC8a0nVlZg/z5IHQew9K+Cr4+o6Uaa92Dm5M+2oYKmqsqllKagoq/RHl&#10;Hgbx7c3HiS8uNVleR4llnlkZshg3J3H17Yri9G+MC6m928PlSfa7t/LL/eiZTlV+h7Va8S+HL+xh&#10;vNIjvI7zUZrh1YW6/OkEhJGcd+a5bwz8GtT0fVbWRPDGoyW0XzI4QkvJ2Jx0ArSEMOqcnKVnZcq2&#10;2OeUsTzxjGLaTfM7X39DxTVF1GbxfqpvIgs1zKjoTnYoFdFr+s6/d+VDdXAH2cER5OVJPQjv0r1z&#10;4t/DjVtMkg1gafciMxhMshBQZyN1fPniUGKOyLeY7O+4pg8fjXtYetCtGnKNnZJeljya1GdCVRSu&#10;ru+vW53vge5t7bSZzfHzriANMsXDbcHn5ff1p+v2Pw81i0jmubQWk1xkq8AYYb3AzXmOha5b6dqV&#10;tMwZyTt5PIzxt5rofHLWmnRQyojeQJWdXH8BYfdrphTbqRtKSbejWhzzqL2crqLSWt9Svaz2Xh62&#10;uItEi+36qqnyp5V3eQh6vGh43Y7npXzl4httXlF1c3TSMzNubJLEc8k12mm+Mm0rW4LuCY7Y5NwP&#10;op7V6148S1XT4dW0tsxzkiSHqPM6kj6+le3Sk6FSN1zc/wBp/keLWhDEU5Wnbk+ytvU+bfCOk6hq&#10;t/aWdjbGWd2GEX+LHPzHsvHNfb/7QtongvwN4G0a0na7uL+2a6ubiMnYx3EbI8fwj9a+Y4fE0Xhb&#10;Q57WyXy9V1DP2yUdYIOqxI3Yv1b2r9GNW+HFh4k8KeD7iTUoxcReFVitwRkRNliW+pzivJ4gxyoV&#10;8HVqr91GTdura6nfkGDlVoYylTf71xjd9Em9vXQ8D+EfgSVPh1KZo2iOoTiTaBgyKziNdx9PQV9Y&#10;fE3V7fRPBlro1pem2uZLYMNpIaJF4LH0yelWpbfQNF8OaRov9rbNR0uC1eWNlyJ8LuHA6EE5FfGH&#10;j/4gm7v57qS5U3V3MIkD/wAEKNjn0HtXzEJzxtec3s5uVvI+pUI4PD04LdQUfuOq+DUOseJPFtrF&#10;bZuFkTbIz5ATjBdz2r1rXPh6PC9nqWnQXfntcTD7TdKOCByUHt/OvP8AwhNd6DpM09n5lvdahdeS&#10;CPkZowMgj2Jr1Xw/4zuzeXNvftGt2wCrlcx7v4ZMdjU4nn9peL91aW9DfDqPJaXxO+vqfNevi7sP&#10;D+pXUM+yWwnWGZGXazJJwMV6F8IdN0/S9Budfviqfa4THCW5MMWcySnPcngVbu3tXgvrPX4kjvJZ&#10;Mlj92YA5XmvANX8V3En2yNmza4FosQ+6ATyRXq4eg68HBaaq78jysRWjh5qb1tGyXZ92YPxL+IM3&#10;iGdhZ2oi0ywYQwMBtd07vn1PWunht4vHHhIRBMahApAbj94ignH1GK8ouNQzb3Nv5a+UIXVQOOmM&#10;H3PFX/AOtxxWcEMFyY3h8yR5Rxjjua+lhheSlBQVuSSsfMSxLlVn7R3U4u//AADyiw8PLDNJDPBM&#10;s5J2/wAKrz15r07w743/ALAuNMe2Ehu0lIlkz1UnBAPpimal47NzHC08Id0TyztHJAyAa4S9Cl4n&#10;jBSRmyvfB9PrXp1YKrBqcdLanl0pKi705a3X5nql54kubf4n6Pey3DNi5hzk5wpIBHP1r6O/au0q&#10;GDRvB1sI1STUJpryXbx8gwATXzb8WPBN9oWv6At22J5tNtLgkc7DMd2CfWvoT9qA3/irxJ4M0XRL&#10;R55I9PghQDktuwRz796+RxDpfXMrqRlFRUJ3fRKJ9Xh/aLCZrTlBuUqkLLdtyOn/AGUNIjMV5qMp&#10;VZbq7js7dV6ru+XP5c16f8c5f7J8Vx6RZndFGiopByS2MsT9K9c8K/DbT/hB4Ha81aeJ7m2j8+VB&#10;yDcMMhU9ccDNfKfgTWB4p/tQ3OnPd3Mt01zJcvkJboeWG70x2r5OvW+sY2vWSfKpaX7H19Gn7DCY&#10;eg2lNq7Od+IcWoaZqGm3+mXn+kRRL5cwACKB2IOQasaf+2B4piZrS8hsLouvls8lupKYHJBr199R&#10;8JaXYR3c91bgFXW0gI80s2eoDcCvkLx9q1z4gWVLqxjt1h3+S8cITOemSte1gIQrcsZ0rpdWeZj3&#10;OjeUKur15VqfTmia/o/j3R76xn/cTTxOLa5dflWTHT3FfNF/4avYbPWtBubcmdYmVQRwCpyrjPY4&#10;4xWf8KfF0+mW4tr26VZJ/ktgTt2bO/4163PqOpeItVSO4gze+W6RerNGMqD04NehCjLDVJpfCtU7&#10;9jzZVY4mlFtPmas169D5f1G3tfC+jSKNsupXK+UWU58sMOSPw4rlfEGn/Z/Demyi3BlfcjydSQeR&#10;+Iqr4nt7u48TXtnyZZLnYqgcgnoBX0Jofwsudf1DSvCNncKtxM8Znnk5jhfkEsRX1H1mFCEJznv7&#10;8n5WPk1hp4iVWnCnblXJFedz5JtNQn0/y1DkDqy44Ga2tRjtZLaFLdmY43TyEHG5j90fSvav2if2&#10;cNb+HvjceG45TqbvbpPA8CEmVGBzge2DX1P+y98M9A0P4beKfHHiLQ0u5rG6+zWNrMMB7npgj2JH&#10;05rTFZ3QpYeNaPv8z0itGznwmS4ipiJ0J+4oq7k1dLbY+QPC3wT1yW007UZ9JcW88mIGf5PMwcZw&#10;ece9fur8AdV8N+E7eRv7JisnuYQr3AILMwXbg+gz0r5z+HPi/S9W0iaVrqO91WSQrO/lbYUZeiQg&#10;8BV9upFdz4516C30VobZI3UxRwsxO1ic5wPfivzLPM8xWLqRUlGCpvSK/U/VcjyHC4Ok3Fyl7SKv&#10;J/8AAIPAOppo+qa7c38JM32qWKGDPMocna2B1yea7PSfGGoQTER3CpJ5p8xMklD/AEA9K8tgki8T&#10;XGrizvBDfw28ECknLKxYHd35wOter6EbDQLyaW5Rb67kTb5zkAbjxyPWvl4QaUUnZLqfRPlbbte5&#10;3usRpLHpbWE9vb6sZS0hGC8qOP5+lfnT+0n8TL3VPDutaNf6e/2mzvvL85xgsCflyPWvsR77UbK0&#10;1GWPT4pr0Xgc3C8vbxnlSB6dq+dP25bq11Xw/ourWSIJbjKXqcKzzRL1P0r38galjaHMteZWW3z9&#10;TxM7i44OtZ6crv136HJ/sV+Jk1fTte8ITE+XJGbq0HdJY/vqD6HrXE/E74r+Jvhh4nlUrHqOlXiM&#10;9tHNyFOdrLu6/KR0rxX9lLXr2z8WWMkEpjKzNJKw42R4+cE+hFek/tdePvDWtaVoukafbYuYbma5&#10;+0ZyAsmd0efrzX19XAx/trldHnhUj73lfqfIU8dJ5Pzxq8k4P3XffyPRJtF8KfFbw/b3lzELUSHa&#10;lw2M28h6ru7rn1r4h+JHwx1bwLcXWnXUa7xKHgmAwk0fQMP8K1PBHj6LTdEh0l9REUc1vM8uTkLI&#10;WG0D0JAr6n8e32ieMfh/4emuI5ZLibZbrc5A2yRLtJJPY8V6tH2+X14wu5UZTaSfQ82v7DH0HOyV&#10;aME211Pg/wAPaW1407TSW0JQbmLcFiOwrn71bI3nybmK9XHQsPSvRvEvwyu9CthM87LG4IWQrkA+&#10;5Gce1cho2kXEV/aJGsUzF1wScqc819P7eMouUZJqx8xLDzi4wlCzvvufob8NP2OofF9lp+pa3rb6&#10;fc3NvELWADcBxkM+a85/aWjvdE8UWXh/U9TN1baVbGOBoCWhZyhBJ/2q/SuXxJb/ANl6JKbVEeW3&#10;EUkqcASIgO1fQHmvmC40Xwp480/V/Dt1si1G4na6s5hy0TbiMN7EDkV+O0s/qSxc6lducIN7L4E+&#10;x+s1sipwwyhQtCc7Xv8Aba7n1D4W0bTJv2ftceyvpLUpZW8NlKvDxqwXAH+8Sa/NXx3AfC/jyJbO&#10;48ryIEUyhPMdRsGSo9ST1r9AvFvivSPA1tp/hLymuFiis4vLHPmSRqGJI9jWCmv+DPGGpT6e/hxb&#10;W6eGQG+2jzIyvHT37V4mX5h7CtObheLTi+8m23f9D08dgPbQjBVPevFrtFJLRHyT8LfAPiLUbe/T&#10;7Nb266gxdGuZf30xJ+8xHIH1qje+FPGVrNf3VzPbW50wrFcNcpv2r/CIc9Qe1fXPwf8ACOg+E/H2&#10;ni6E14Il3zvMNyYc4AB6ds4969J/aO8P2V1r9pLpmnqunyWzxvGD1kQ5VtvfrgV6cM2/fuS5LOSS&#10;T+JJrf0PExeUWw9mp3jFttPTfY/MDWtL1pr+21O009oInAK5yZHA6s3oDXaveateNNv0xGs5wv7m&#10;SPJ3gcnNeiWt9YXuqrBHrEcTwkxus3VCOwArrBc6LBLdwS3j3Ej7ds0SkJGcdv8AGvovrL933NUj&#10;82xMGoP395bHymvhnS5dZh3QPChbLIxJRG6YrA8dfCaOz1CTyUWVS67QOwIySfr2r6T1nSI1MzNA&#10;qsy5Dgevc+prkLywWQvH5xc7Qd3fOOn0rvo4+pzJxk1ZWaPn62Hu309D5VsvB0tndyTIuxQCQrDP&#10;4VR1Lwvd6bdKZUAL/O2DnaTzivqObw/IFmYRmQblKkjG0dwfeifw1YyKkrjzGHJLdQQMHrXoxzKd&#10;9ddLM5ZYO/2z5g09HAkaVmC7chmH3R9Kf8RpgdNs1ZTw3c55xyc19E65olo9i6LaE+ZEVjJ7A8Z+&#10;ma8M+JPh1rbRIZTdwHYwygfcSAMZ/OurB1lVxFKVramXsHB9z5wSDzMgt83WoDE4cqoJNbmkwRzX&#10;CqWwGOCfSm3cscFzciFsquQv519hyqxsmz2z4Rwiew8t+9wVCnuSAa5i08LsJNQeWNZQ7sI2LYIO&#10;euK1NOvdR8N6Zb+Y8Ymu4vtcWOqo4Kg/XivaPC2reFrmytVmYRSPGqkNySW6nNfMYqpUpSqTjFtS&#10;dtPIqzb3PLm06a4WDfHxGoiBAwFHrkdcVlnwPdzzFUVghJ2sVIDY9fSvsHSNPtY4IlgELRRkgNgb&#10;jk8ZPet6WzsWHleWTh8vtXnn1HpXhyzycG0ofedEMJe2p478PfgvaaroGopPNEjqrTqD97cOAM+l&#10;eSax8LLi2+0xCIcMAkgO7ce+Mdq+yINMt47p0iBjDKCAp4YDqCff0rJu9PjQ4jRmTBYHgjP0rkoZ&#10;vX9rUfPdN3s9kdjwMeVdP1Pj9fBuoNp9zbeTlo03tzjGO49a4GDw3exhS0Tx7icZHBr7rutFfyvK&#10;gi+Qhg7tw3PJAHp6VjTeHYYjbyeXucIOCv3fp716dLOKiveKd2c8sD2kfMvhCEJeruhYERFcE4Dc&#10;15x8SJVbV7oqBjdjPsBxX07q+jpLexDy1im3fOxygCntXzr8WdBj03Ux5d2k6yDdlTnB7ivQyuuq&#10;mKlLZuGiOD2MqcrPozyneakjkO9SfUVDXQ+HdCudZ1CzsbYL5s8qRJuOAC5xkn0r6a7cZNy2Rq7L&#10;ofR3ipjP4WOwsC6Qfr6Y9K4jwvHHY3un3Hkb5URg6P8AMDnIBroE8SRx3en2E21reKVVkYHq0Xy8&#10;exxXr9tp3h/UGAh1JVk3AYwANw7fSvlJ1pUISTg7Sbd0ZpOVrHg194dluYHZF2srFmBH3954xVPS&#10;vhnqOo3CKsBRAy5Zzge/6V9h23huzRsyRJGWwAV+ZT6lfpXWjT7SSNl27mXo6jaMZ6GvFr8S1Kac&#10;Yw+b6Ho4bL5VJL3jxTxj+z9bjTbTUrGdCxTa0Cnuo4P414H/AMIHqIuY5VgO4ffDdiPb0r9CRZQx&#10;wBY5wuDwvJXn39K5a50oiQH5WL5wyc4XGea5cFxBibSUmpa6XOqtlMd07HxN4l0LUxHb3ltF5QP7&#10;pj/eI+tcYdOu5GK3D5RTzjtX3jfeGvPgcyKPLRhIseMhgepA9RXIXPh+yaO5iFmjhxkjZ8wx39s1&#10;6dHO3ZJ07+aPPqZXL7Ml8zxfwrCg0GWNs7QJDx2GK+YriTEsmB0YivtHT/DEghubeyiQRyMyh2ON&#10;oIyc5r4513TZdP1C7tpCpeKRlJU5B9wa9vJaqlUxEk/iaf3nDSoyjKXMjKdtxzW74W/5C+ncZ/fp&#10;x681ggZrd8Nvs1TT3wflnQ/ka96rdwm/Jm0vha8j6O+NcJmstJiUgj7Q446qAB1rzbTPDFmmlaqJ&#10;dxuMqYQnII75Ne1avJp2t3tnZh8PG7yHng5PArpbT4eTs8e0KEYlSBzgV8pSxqoUowd1q3+JzwjJ&#10;6WPANPur7QbZoGtjKJG3JIh4BI6Z9RUi2dz4m1PS7d7OSOMsQ5H8We5r6g0n4bwEyQ5LpHlkH+0T&#10;1AbjpXS6B8PrRXJSbaUG4pxxn3HvXFXzelGUpKPvWevqb0sFVlL4T5j1/wCDGteGLiGa9t8xyFTH&#10;tH388CuQ0HR2h1B4rmDdGc9M9vT3r761mfUb61toZf3qW2VDuOuTwMH8hXF3Phy0iuQXiUOuOBxk&#10;4zk/WsMPndSUWpRTbW60Op5ZJ3alppufEuu6NPDfSukTJFgFOMZXHanyia40xIZZVzG37tSMk59/&#10;QV9Ya14aW8iimMAUJlQpGCoPOQD61it8M9OuLdEdSp5LSK3OG7V6MM6i4xU4vTtqRLLar0STseU6&#10;qyr4HZXJJEIGR7Nwa+ZC+a+ufEfhi9m0a706zgaTYm2PA5ZVbP518k3NtLbyyRSoUdCVZT1BFexk&#10;lRezq2a1m3b1MVScb3RGzDtXuXwUuAlzf/LnMePfn0rwsCvZ/hU0lmby9lt2+y5EPmDhRIRkL+Vd&#10;+YJyw9TzWiJqWSN/x/ZRXHiLUDLI65hj8t8ZGQBwfaptYttN1E2wjtjEFtREGQbi8o6EnPFb+lHT&#10;9euNQmnlVHVhhWAYYUYHBr1Tw/4NtIleX5JVkXKhHDeWR0O0dK+frYj2UYJppxVrHHOd5dT5OuvC&#10;9+s3lFG8zA4XJP1r2v4a/CD+2YW0+7UW0/mh/OY9VboMV7fa+HtNDrIwUOMhRtAJJGeuenvXYafp&#10;dqkimOUAFiGIOcMOevoMV5mLzyo4uMVytdTajzTdmfL3jn4PXuj3eoWEAkc26qxkxlWJ75x6Vhaf&#10;4avP7NktJLQtcTYVFBGcjoeO1fcGvWCTzvuZbgSlZDliC2R/EPbtXB3FhsnUWtoVcviPkHJAyfpi&#10;sqGb1ZRSlZtWdzohgnL7XU+E5vDeoW8pSdHQq+1gw5BHtW3aaVE19YOHcOsy7V6HjrivqO68HyNK&#10;We3LeZhiecqe4965zVfBkbyfaRbkTwyZDhcAleQQPSvS/tfnVnG11bQp4Opv2PBPjQzR3GnIx3HY&#10;7FiME5NeItLnHFfUnxI8HS6zpj6m2oQxz2a7fIJ/1innI759sV8vKiuOODX0GUVFPDxUZK60fqS4&#10;8tuaJDvNfVPgKYS+GzGAf9VIOPf19q+XvIwcevSvb7i/u9CtGsW2rII0b5emyVd3PrxVY+lKUYx6&#10;uSJlJMu+H7WSymSdrVQ3lsmW5Vgfb1p7+Hjfo48vy9gLFyeHxyFFeqeHNX8O3dpatdyvCzRgMh+Z&#10;QQMbh6A16dpuh6Lc2qCGeN0AIU7uWx/e96+exOPnSk26bTvY47u/mfJ9v4GnbyZGG3ZiTaRwcdM/&#10;WvpDRfgvp2vaXf3N1cLbX6wiVEXoD6YFdvHbabEFdomYDIBC7xwO1dbY2kEYHkoSJUGWA55GRXjY&#10;nOq1S3K3Fp7o0pxb3Z8WX/wx1e3uFcR7QjgnHzA4/i/H0rurfw/fNbmaWIoYCFfPBcP3A9a+oLCT&#10;7PFKu3JViAWjyN2enPao769e4glU6SuTtAK4GSTyabzWrU5eaK06m0cJzWu2eHaTZNFOhMrrhe/R&#10;++B715T4ZtZrXxDqzPbNHliygjgZr7K0zSdJeUGVRmNf4+fm7kV4744jgOrW2WCvLIYw6jb5i9gR&#10;7dq6cNjHKUoW3R1Qw+js9j5ynuL+4u7nTrS7uttxMfNiAJXPsBWDpWnaNZancW+txXSxREofJAWQ&#10;HPcGvpLwTq8Hw18W6Z4m2/bI7S42zWk0W4kMeuenFez/ABP+B0vxQuPFvjm0SLTEeE362S4ASJV3&#10;Fnx0YjkLXvUMZGElFq0JL4lvc9Ghl8qkOZayjvF7WPmP4Q+FvhFqeqXknijVbu2s0LiKGNgsrgj5&#10;D05wetN0Xwx8PdO8W6Zua6m0me4MTgvulAJwpJAHFfO0ix+a6tLkFsqQMAV6n8HfGMPhnxNb6pcq&#10;kyWwO2KT5uT3x0r15UZWk1Uk9NrmlBwbhFwirS3P0M0XxD8NNYvtM8PW/ggXdxo18Gk1DbtMtpux&#10;l+5PvT/2yPhxoSeI/A8HhSQH7aLmeK2kYlUQ4J5brn0qt8P9dtR4ln+JkiI0L24tlsYlEcjyMMZC&#10;nhkI5zVH4wahrvizTdAj1m0trFhdiXT9QO6GW3s2PzDB+8McgV5tOPLVVnt36M+lUG4v1vp1XQ9S&#10;+GPg24fwVp3ii18RNYajY3D2IitYCsIUNjJcDqD3FYPh7x34h8SfECJPF1zLDpl+ixPIyhLa8EBw&#10;5OzCnPfvXjPw/u/HPiWW7+FnhjUm1FHvDcpfK5hQRKfvnrjk9Oa+om0oeHtKs9J8W3qXUekXEkVx&#10;bbFV0IGSwI7H1rOvDlcr2bex6OFlzNLm1Sv8uxqeNv2U/gp4j+INnp+mazNp1jLZGZ3th5tu1wT8&#10;gEjfKp9RmuH/AGldc174ieGrXwFoegvev4Xk/wBKZjGHYW64GxcnqvJxX0z4X/aW8F6l8N9Qtrbw&#10;sbDSNNjzNCVyLmPdj5O5J/OuI0r4P/CDTNbt9eXxDrGnw+L7b/iU2kEzRvBcsMFXI5xyPvcYojUl&#10;Fpyb93Y5eVWanB66Juzb6X07n4Z3BNvdECyVFjbDqAXIOcHNad/qk9nJ5KXKMSAx3YbK9v8A9Vd9&#10;8cfhh4h+Hni7XNB1RV+0wSZaWOTekiSfPG4P+0p714rHmMeXNaurPykp54/wr3oNNJng1HySkr9d&#10;z6z/AGaP2il+HWt6tcNDFJDfWbQy8HahHIYL3PavV/2YviNqfwz1XVNcufBm+TXbhvsOozxHy4VY&#10;ltoOOjelfHHwh8I2niLxZYadLfCzikJBkfBGQM9D1zX2p+1V4s8R+GPB3gvRDqtvdW8pMqvEABmE&#10;4UcdsVz1lFzUbaz3+R00HenKc7Wjf5k2i+JvH3xF1T4n3rfZo47aN7lYHHlrG6nP7rHoBmvXPgF+&#10;2pqOmy6WPEvlXtoyMuyHBdfL7yKexr5Z8A/EfVrnw94tv4bl7U3Fv9neOJd+/jBHtmvQ/wBjP9jb&#10;T/inpOtXWrane2Fxh1sPJICMV6s+eoB4xWNWnTtLmSVmkrb3sdXtrRi3rFxbbeyVz6C8W/F6fUfF&#10;lhq3gbUYdPXZc3FxJjbGsTjGwrjl/avlO8+FHiO21fwxrE11aS/27qBneIvmcfvMsSD1yTnivpOL&#10;9l6f4Uah4Z1FvF1vfNNeG1u7STCqytkZAyeB3rwfxboWoeE/E2oapf30ZbS9SSSx8l/MEquwcRgZ&#10;+UetYU+VOUYSVmu2rudsZKSjK3zv0R+m/ir9tbT/AIXeMT4Z1bw5dzWrJbqby1UdWHyqBxzUHxR+&#10;Iuh+LPDvxDni+GWpajqeoadi1zZkMYUQgM0mDgJnPrXLv8NrzxvrGleOPFWgpDpEmnG7ubRnG/zY&#10;RmI7Ov3eTmvXfgpr9lY6O+s218be0sY7k3EM77lkj3FiAM8HHTFcsmlyJX87nOqdOKnOMfe0TcW9&#10;+2nmj+dOKwgkjuDIrwzR7gjNwSeh3A981wuqQiOVWEjvIMZQ87R7/Wv1Q/aM+BHhXxD4l8ReJ/Bm&#10;o2UeixW8N3d27OUEc0/zMYweDnrgZGa/N/V0tWSQoxyspKEDJkHTk17NCtGauvmceJovlV1a+uu/&#10;/Dn2RB8RvAHw80Hwvq/h3QI31ZrUpdTswYM7r8y4bkH6V8+eBfj/AOJfD+rarf2LxwNeiTMe0NHh&#10;znCg5wR2xXhFray3FwYpLlIxnnOSBmta3s0s3lTyRIQ42s3GBnGRg8VapRV7633uc/t6jtyrlij9&#10;kbPVdQ074ZWvibQGSW/uo3nuJW/dXKRoMttfqVB6D1ql+zz4+1OHwjfeI55zePI0lxJHJj7RKqHL&#10;Hf6ntXwjqv7TOpQ+EW8OROggWD7MhUchW5YfSvpbRdY3fDCLXP8AhFL2wsUsTarc25xHPM52DI9C&#10;e9ebUoyjHWO8tPQ9GnWjOTXN01Od8CftU6jonijWdQsNGe8tJ59phlO52LncV5BPBr6J1DQPhh8c&#10;/wDS2A0LxK9ylsYxxBdnumcbS2OMjmvhnwr8MvG+heJvDSXNqVk1G5hS2mXlQspxhh05FfvR4n+H&#10;vhqHQrzR9Q8Pwu9lZpdRXFpGEaGZRkOrDo2a0qRgn7ltu5lOvyODmpc0nZW3sfGV78O/hkPGWm+G&#10;r6/CQ6dbGKbSZpCgEmMCRWPWuf8Ahv8AAvwB4P8Aiwt3HeTX+nxkSaaGYGMSdZE/2tvY1q638AfD&#10;/i7WfEeo6jq8l1qNxp8H9mqpLS+co5PHrXzJpXwp8RanF51l4vWz1Kw1I2z6azmO4hP3dwHqe4rz&#10;772nZPfqevBc6acndK3bfqfZv7c3xUs9P8Hz6HYmG40vWHD3MBwGiAIfMePcc1+bXi34Cap4c+GW&#10;n+OINRRoZJV2We0DbHNwrbu/fIr76j+DHgey+G95H8T9Yji1ieby7S6ZmMkau2FAC5PP0r5Z+J/w&#10;waD4ca3p+leM11KysdRt4QoDBYVblSTnHQ81rRrNSSva8te1jCFCKpTjG/up6tat+p8UD4sCeC50&#10;06NbSR3EPlnzkyUbGCykc5rJ8O622kahpc7gk2cqvFu+ZVOeuD1Aqrqnhy/8KXMi3VmzSE4WSRP3&#10;bDsyk9apy6kl7Ksl5cEMq7Y9qgKCPUCvXhyvZaM873l8XxLvpY/Ui+/aO0zWF8K6JaeIZJNZvp0j&#10;vdSK7IkiPIQr3PauO+LHww8Q63f+LbPTrU6mktnF+9dQrZiOQyr6dga5L4A+NPBPibwrc+H9V0q1&#10;GvIrJZ3MqhVfuJHk6rs9qX9n/wCMuo+BfE3jOwe/hvp2jMMck8hYMycEKx/hrnVPlb5Y2cV16nSq&#10;l4u32tF0R9f/ALPfw18MeCPDsk8Vust/Dp/mX7gNlQV+aKUZ5U+mK0v2e9X8E+I9AnNpoM1he3Wr&#10;s4vrSNLeO2ZeF29MgAc8Zrmvh1b+LvB8moajHPFc2+twia5mk+aOyB6DB4YYPArpdO+FniTUNP1i&#10;905t+i21q8sSeaEkmLHLtHtA6dcVxVHe93dlcsVzXnyq6S1MD4ijT/hV4wvvG3hPWk1dLyM2erwu&#10;VzHM3PmK475GTXw58Z/GGieKtRtGshHHK1xG8kwc/vDJwc59D1ra+Eg0IfFGz0m5u/7Q0m6k/fQ3&#10;DMBC2eVb1IPevsz4g/sleCde8fppug6Y6QRxpeSzRnZCFP8Ayz3Hjk9KuajSnG976Wt59DanKMU0&#10;3ryu8n/d816nx14v+H/h/wAO+FrrT0uGl8QvcwyItq+4CJ+Nw29OOorxb4pfDPxN4E0WwTV9BxFr&#10;Ma3FlNvzIqIwLbh2r9VY/wBknwzZ+L9G1LRvERtra4wtzbSyLcuJR8oVfY/pXq3xp8EXVtYXelQ2&#10;j6/b3tg9oXuod76YxGA0ZA+6c8jqKI4yVPW11fW5EpwqShGMrOSaXyPxln+L73nwuTwpfz3E90ty&#10;ph84lkSFcbQvrxxjtXO+B7XU7awi19dKnSz02ZUuZInCK6EglW7jpXD+O9JubDUk0eU7ZLEmMyFS&#10;p3A85zX0H+zb8OLnxVqk+htDePp13GyXV2oZ4bcgZDMM4auypJRg5LZu/wB5nCLc7NbK33H2Zp/h&#10;e+8Wvp/jDTdSn0nRJ4SoghOHUIvOOwye9e7eBvgr4a+JfhnQZbW6spbqwlkDu3yShSerY6v6mvzo&#10;0j436n8OfEo8Gy6jDf2GmXTW0dwEzFNC/QhQcZ9TXpWofFPVvhRrl5cQXyPHrCja3AEBH3WIH8Pb&#10;NcrpSfLbrtbqjWTnKD5ZpSTXS9rdzlfF/hXxD4l8VeJLe5kuDo+mRzQ27yNld9o20nb/ABHnivtT&#10;4UfBXRdW8Dx3PibWrkW1tp6/Z0t40IjQDIZgynlemBUMkt74a8F23inXfCditlquEmvYHaT7Os/W&#10;Zx6nNaWp+OvCfgbwZf2M2tJfMto09nbM4jmljfkKTnHPpWNSUnZW229S5VXKNoSafNZyWvqeP/By&#10;+8HaBrq39/qGoaiY0e0SXAAeAtxlVxwe/ArzH9oibwnpfxL02TwlokWmWsdul3dLjKTSq2dyryN2&#10;DzWJo/7Q11qWrRWmo+FRDMyCEiJd0aQNyMkdz61F4N0/wzpyXni3yJ9XgtNUa2bTppQVihYcjcep&#10;z09qqMJQb5vl53Oq0ZOM03e1rX008jt9b+AWneLNV8Dyr4he2bX7eaY3UzBVjaI58uNTnBIH5171&#10;qv7FfgXwzpupHW9XfV7+7szc2Mz5LkoOY1XJ3HpXD+EfGej+HbDTNL8TadbDR9UvWv8ARLuU5fT4&#10;2bIQOemD0welfYvw+jTV/G2o2ep3sOswwWMU2nSoAnlh+oBBwT3Jrln7VtKM7X0XQwxNacXzN+7G&#10;8pJJO9j8+vg78EPhnqKavaeJdPlsdVtliubKRS0fmgjLADoQOhFem+GfCVpb+PvA+qaReq+kvcPb&#10;37qis1vkYAfHZvWvBv25fGviy38cwaVPYrpI02E+Q6Nu+0wz8gsy4z0rc8E/tJeE4tJ8C2cGnvZ3&#10;KXatfXUCMy/Jxl175PNKpQrcsJ35k79zrpVIyUntzWe6stD9GPjF4L8P+CvDl9ofh+G5c6srXA2N&#10;vEMhIZpXJxtU1+fOlaTqOv8AimRbhJLd7SGSC5twuC0e35X3dCueSa+m9Ij8UfErxpdR6T4ilGgx&#10;2yxXN5cxqjkSc7ApHQH1HFXPGJ8K+LfEtv4P1rXU0qDTIWtk1G2KxPeAjBVmBxx3HU1PPafZPYyo&#10;wdKmoym5zXvzfXyPlOy+DttYfDnVtQmu4Ly5dpBFDAC3kxs3yl2Gec/lVjwn+0D420LwZBp+o6cL&#10;23S2MEd2kob5OmyZTk5A6HFe0aX8SvDXg74cfEbwZewPbGxS4jsb4Lta8Rx8kmW6574rw34La54S&#10;ufhXpN/cQG0vbe8K3cvls32ood20AnDBulehTk5Qk2rq6/EwWsrSi9H7vXTufef7Mvhv4TxabPrG&#10;jxGK8mt1kuLraymCTGTtPTHtyK808YfGrwMmpaxoXiG6bUYoVe4Q2YZjciVTy/l9WQfkK8Mb4l65&#10;f+HL3xHpqy6fa3iPam2Cp5JaLhQQozknpXlX7Kfg/wAR/EP4rWep32+2t7aCRLx0j2IMDaE57mqU&#10;eZSvtH8WcroRpynUnUbur/4bdjn/AA1+1p490S68nwaksunadJKsKfZjI4gfnbJ9PWvt34M/DKL4&#10;z+Bry/8AG93JCurzPPBBZyGIq6Hh3Fe3eEvDHh7wFd6r/wAI4tpeafI8kk0vlAukrcPGWA5B9K+R&#10;9L0PS/DPxI1t7zX9Q0rw9qFmswPmsscE0xJZYxgjHoBWU5R3UErPuaxqOtzqDcW0nzcur67HxJ8U&#10;PgCvw+8YnQNW1BJrS5jE9rdp96OLcfmceoA5Fe/+BPgXN4en0TU9P8KT+JdMvWiju4rjlWt5GB3q&#10;v8J4rkf2iPGehWLAwWd5qE9xBssNWuuAqKcEejDHUV718Dvjrq3iBZofClzdwtZ6RBHdf6P5kSvH&#10;wTx90nFZVp1HRjLVLZncoRUuVcrlpvp6mH+0p8HPC9z8VPBvhLw/aWui2V9ZrcK8vSFy3zImefoD&#10;3rtPi5+zrZ+F49M8OeItSgu9PFvJNHOpETMUGcln5DfzqP4v+FY/i3DYeLdQ8TN4autJnjs0EkJx&#10;NHkfv4W4Jfd24r4K/aD8R+Nn1nTNG8V6xfajZ2Mu2yu3RovtNuzDLLkc/rioo3quFqlmrt99zJwq&#10;UlaUdlyu+t3ZdTX0f4q6f4Eur4eF7W0YO1sJiq7pCEJVsMOO/NfTHjXRrbXdRtLyW6SGJ4kW48oD&#10;MoYZw2eDivb/AIpfst/Dm1+FFj4u8AaVE+oQ21u06LNuSVHx5hZTxuXNfJfxM8b+CdP07S7dJJhq&#10;FrAJb4PIds8pHCBR0Hpiup1YzcOVNO2r3v5nPRalGb6KXLr7tmj2vw18Ol0y5g8QQXUMelR2LxC3&#10;tGKySOuRkYJGfXB/CmXHwN1fUPDsnibw5qVpcaraN59zbzErJGq52oM5zgHOa8h/Zi+JWr6jYa9a&#10;TNDFYxlns5pWz5UkvSNc+nvWD4l+I/ir4dXWkATLeyXt0zSwj710CwwpK9vam4S5+VNN/mS5Plcr&#10;2V7nO+FZ/FfiXxXBeard3E+pW95gxxDeEAwF3DptHSvffibqWofFu4vdH0/T7bSLnRFle+vGxH5k&#10;qL/q8L/Cw7187X/xZ8W+HPFOt3dlpI02+vIxGyyxbgDL82AenFdn8ItKvtW8WafctcST3uoXTLqb&#10;oxEXl7epI4/CnUptWm7Ky0Rcaq+Ht1Kmm/ssy+KNN+32Hhy8axgihSaa3XJeZh8zKD95R14r03xn&#10;+zz4Itfh5DqNlrtxceIdPvIo2jkBDuVcAxmPsFUcV+xvgS6s9K0ux0+1Ajht0ESgKAB7kV+av7Rf&#10;gWODVPEviuwnlbUtMvcpbxoY4bqKQYJI6bh61jKpO8f3n/DnNhMX7epVj7PkUbWfdbankvxG+Kvh&#10;qPwpbXkvg6ye8trxYYXICtKiDlm2449q8z8NfsyeIfGuq2eoWlza2dvNElwsxHlLAGOVGCQTg9xX&#10;yz4nuvEd7JPJdOPJJLhyOFBPK8Dr719Lfsl+Kr7xJ4utvDl7r90Le7URIqTmIsFH3AcflWvs5U4O&#10;UXr1PQck7q1uup7D8L5Pi58PfGms65qelah4tS0spbAS2c4uVihRgwKDkgccDFfL/wAUv2iL/VvF&#10;ovUsLi0Au1lltLrcfMIPBZT0Nfsv8Jf7D+EU3i6wt23xQl7ycyTb5zGRkKa/Pb9onxXo3xMXw9FY&#10;eHksbT7XNfXl+iKJpImzwfcVnRrx5o80F1Xa1jmjBylUcVpaNpd1ue6fFnRfg/4p+G2n6jr2oFda&#10;vLVBZXEUjSGGU4bZtU7SB0IIr5t+CU19DpHiSw8S3dxY6dazrJFBaqYpLhsYG0DHy9M1g/Da70DT&#10;NTsfC9pZSa9Z73uGkWJmktUzn51Hp1zWx+0Z8d9DjfR10wxjULYPHgDIKdPm9SPSt4XkuRK99iFF&#10;Qd+ZvVt+XkfbPhD4FfD/AMcR2XiHxDp/2OOaFfJsjII4o2j43MO+evNYHw48AW/gf4l/2naKbnS9&#10;Rie0jSAbo7cqwKMcfwtzmvzr+H/7Scmmafexa5Fcak0qk2qmQiMMOxWvTvDX7VniLw54T082/hqO&#10;KWa/YfaZyxVwxztVQflAq5UKqsrfjuZNOXO3UclJW5e3zPtn49eBfBus63pfm2sOnBrmOKWFYkjh&#10;LlgfO6c/KMY6VxvjTwz8JvgT4/8ADGv22qzSWOo2k0VzbpKJiJjgqwUdEJ6jPFfMf7Tt94t8d/8A&#10;CK6sZY7eC+khtILVXDqHPBkZ14xnoK6XQf2f7/4ReL/Dlz44tLXxDY6pbvBZKrMzxyOOAEOR34qV&#10;FKN3Prt6FxhK1ODb0i1a6966/Q9n+G3jPS/DbeOdf0+10uOXV9UW6g09V86WNDwdrdifvY6Vi3Hx&#10;nit/F+qR3Ph42ty8ltdFNR3xpNGeu2Hoffg16t8Ovi58PPg3rOtaZrnge90S2uXEltfXVrvjZgM7&#10;UbnaPbNcp8Uf2m/h/wCP/Gfhy90zT0uL21Uxo08I3GPcCdpPGT2riqRvryt2/DzO3Dz/AHziqOjW&#10;s3Ja+SPnzw78QDd+PviSnhu8i0qxlX7TOVIXJTH+qXqWLHgVpaP8e/HnwW+IMT+J9Vubmz1GzS5i&#10;iL7/ADI5PuOy9iOhr6U+N+meF9Sv7bxZ4b+GF7NfR2jJey29rtQZXhmAwGI9RzX4wfE3xvP4j1h7&#10;6WOdo4oxbR+YxZogn8Iz0AJ6V14enGrUasrKKT9Qq1f9nV4WbesX28z6W+M/7QPjb4sahqGpI0ya&#10;XBN5NnDtygZ/ftX6X+CfCvh3SfAvhyTxD4es5L9LOJo7m2hVpYpMZw7/AM88V+S37PvxCkt9Pbw4&#10;1kGilujOJ5MgLkYIyAea+7/Evgn4pSfDC+1a3u4zpMQy7wNh3jTj+I8DscVpXfK1BRSS267nN7OM&#10;6VN+15btabfJH1dLF4nvje2K3yy3Wo2xbTZoRiO0AGeT2JH518UeP9C+J+na6+t3HiXzNRit0hnm&#10;gIWUIpwQB0b6Gu8+FCa3a/DSfQbvVzapcussF6Ww+M7tiuTkHtXK2Xiy48I+LrPSrPwnd6vPeoY1&#10;kjlNwrZ/i+fpjvWEZau1n6mkaThzXS8rHiP7QOo+LvBtimm2F5era68vmzzyRlFmyAGUgjbnnnHJ&#10;r6t/Y90DSfAPhO21V/tMSX8Eb3DFm2rIM4/djrnPXHSuY/ao+E3ijW73wPYT+NJJWvpQq2s0SrHZ&#10;lVzlCOSF6VraN+zv4vuvAN9rOq+NpbC4s2aG0tU+WC48g4jdxz96tJSj7KKUknfUU5wnGLm9JtJe&#10;fofc2l614Y+ITR3+r+HTd2zxPawIY/MSRM4ZmU85z618N/E39nbw/wCHb7xLfaDv0vT5UVY7aWTb&#10;tYYLjLdB6Cvff2ZYfHOg6Tbz+IEt44kDlWjfO4H+LHYV2viTwh4O8X2uq6nqepR6tGd0wt2mUR+a&#10;i8h8HkDFYN2Vr631fc56T9jiHZtwSSSu5JeXkzxD4R/s9fDi/m0XWoNUn1G5too2RYZt8cj9TFKV&#10;4Iz1Fei/tYaD4f8ADNl4Z1Gx0yOyvZpZYJIwu2Dy2iJLEeoOMeua8S/Zp8OXHiGXWBo+pW2g+HbS&#10;ZjKsc2Z3kP3gjHgAV3f7WMXw8i+FN4YvFj3t8khNq9xOZJWdD8yn2+lTyttK3Vavc63JwxtP97OS&#10;vrGKdtV1Pxw0JNTu9WuZoiyOszL5pG1CGJ2jPTJr6u+G/wAOPh7d3N7daj4luPC3iKyicQGEjEjB&#10;chm34yW9jX1D+zDb+DtF+Cza3rOn27QzXEkshnj3NKytgdenA4Fdh4e8NadrN14m1278E6Ta6eIE&#10;milnJZ2tnXG5VJ25HXFFfFS55JLbTQ7IKm1K99GldpWb8rn57aDcanqXiDXGtP7R1KBoUeZ5MNIz&#10;qpw7fd7jI/Kvsfwbe6zpnhfT5NRiim+2o6yI/wA8hJ6I2e1eKfEnw78KvD/hia88M+KNSsdY8/EF&#10;0ZSTcRMcGMxjAAPY9q5Dxle+MtLt7HUmlum0uzs0LkDPkSsMgyEetdKlzqNtOmuhyVKdpNNNpO+n&#10;Y9a+Gz6na+I/E5u/Djvp2k24uLC3iU7lnfkLH6g/kK+dfid+0/qvii2vfDfiDR4YLqOYpA8mcwYP&#10;5E+9fTngz42Wd/rGhxWt1vN7aAyRscBHUZ3FvTNeY/Dz9nnR/GnjzxjquvjzrBpJYrUJIN5mJ+9g&#10;dFXsTWtPlTblHbY4a10201676HyRc6d4p8Y6nHp7zS3F5aWxFp9nOZcKMjAHb1Nfpf8AB74fWniX&#10;wnoNk+n+brGnSq89zI+1hMnGJGPJXjkVy3wR+FngrwR4r8YGLV5Z7u1sMLOR81skmQ20+uO9fOVh&#10;8cbmL4hpYaZrN3Y2U8zeZebMvKxOA2w9jSqN1LqK0Sv2JjLrfXSzep+j3i74VeJdTvtMPiPU7G40&#10;yNHC2sY+aCTHD5P3v6V89fs8/Fn4ceHL/wAY6N4r0+a5s7S5kCS3DefDHDu2hVQ9uM8V5fqFv420&#10;vxl4il1bUL7VrOK0EgZJCgWOQfeIGMEenrXzx8OvEfh218RQwX+n/wBqrrkhtbiMrhoY5JPvIT/E&#10;B361FOmrS66LzNnzKCi5Wvp7q5beh6l8XNQ8Ax+IdTT4a+Iiulas4NzYlNkS5+9sBwQPrX6IfD34&#10;PfBb4rfDzQ9Mg+xQT6egWGZCvneaowd5yC4J6ivx/wDjv8GdP8BeOryPTbe9k0cGNwJNxZEbqC3p&#10;6GvTovh4NQ/4Ru80W1u/D321S1rcvOQjYOONp657VVSKUYtS3X9bC9k5wS5nGUbNW1v95+oXwN+B&#10;/hf4KavrcmoXllLe3RXDyMBGsR+6se/kH1rrPj98UP7BVbHR9OsruS9sS6+Y67LYk8Ofp1Ar52+D&#10;ngr4paxrEmm+Jvs9zb6bGWsdWuYjtVyOCQcFia9I8K/syabrR1ey8ZXxF/qczpbSQSFR5acZj7fh&#10;XmSUr2cr3e/cqMKSrKrOd3FK8Vt9yPOvglb6X4vi8SeIvEfilZL+0s2slaFQBDtBwD/e+tecfBz4&#10;52HgbwxLbJaaheXd5PPL+4jOZcsQAT/D8orzTRdZ0j4MfEnVtIsm/tuzgeWA2zAhjI2MFmbgkV6n&#10;+0P+1FF4k8L6bofh/wAPHSrsPi5miCKVAHKoyEda0hTtJWu09Uzvrc09HDmhK3VWjY88m+PXjPUP&#10;ij4aS/uIrTyUDKGzI0cZHRsY596rftkeMvF/ja80nSY/CbxOjIYbqHLiRpSVUeZ0GepFbXhP9jr4&#10;g+NNR03WdTnl0ixjtkje4fC3ciYyHVcYwfzr9E5vCd7ZaBBZmCF9M0uASSXNxgySrCMZJ7N3zW8p&#10;RhKMoq9lqulzkqYijGSjo5K8VZq6T6Hi3wv8D6t4T8K6Bo2r6Wlm1vo8nmyHDpLOq5yG96uHSbDw&#10;H4Q0TX7PU5f+JkoF3GoBiDTDvnPJPvXyb8Y/2rLHxaul2mlalPC+n36DZMdsc6A42HPODXoX7THh&#10;TxZp3hLRBqGuwQ6Vfyxy7YRtS1JIZQcdQe1c86crq6td79jenzNQ5ppXesOkrX0E8ffDPWBFbeMW&#10;XRoLXTnWdbSKMRzygHhsjqfQVk+LvHeiJFJf+FNQMmoarPGL5JCWCqBl1KD0FeA+K7v4ieL5NXj8&#10;IxPqWmaPCkU8m5XDGQclCTz+HSvjjW4fEHhHWvLkFza3xVZCu4qRvGenfNa0sPzLWav2/wAzpnW5&#10;XfdX9Nz9dPAXxcl8V3Nz4M8JW8Ok6jEpT7cIwsCeZwy7QDnNcrH8IPG3wqvrjQtf122ez1CYT2l9&#10;C7BpbhmACAHGzk9utfLH7J/i3xFB4yjuNL8Pz6tciQXFzbxv5e8DpuJx0J9cV+vdz8P2+Jgmk8T6&#10;ZJoOr2c0U1irlZRbnquXB2vk9cVFWm0pRXW25yVMQqVSEmoqFm5dXe/Q+PviZ4jb+318J/EmaXVd&#10;RMMY014mEcMAcfLIWHP1Fe7fFn4z+F7bwDe+ELDV4EubfSFLQyp5gZHG1kUnq2Px6V8Y/tm/Avx/&#10;otzJ4zvvEunahJEiRS/ZP3ZRVOF2qSTn1ryr4TePYvFXho6ZqrWhubi+WP7XOQJYIRjLA9eO1N0v&#10;c5ru3XuXCNOs6S0fK1KPLpF2M7xX+1brOi+GdG8OaDqN7FBDB5N0kpyHA4woPIGO1cl4U+MXjvwQ&#10;+ja/deFVm0pA4sRPERGQ/XDfjX6W/Fj9iPwTqmkaJNYa0hMLRyPeWypI7QnBcvt6n0NeueK/BHhD&#10;UPAMXgmS7lvVuFH2OTy8u6r0KORjjHNae1pJW9mvO71+Rl7WL1hJ2btpFq3du5+cvwp+Kvxm+IWt&#10;63qXgrwxbSXJRTcKABFbqo4C7sCrEH7SF7oEV54Z8baQ8v8AaNwBqPm/Itu5f5iAOv4Gvsn9n7Ro&#10;PhxJrGh6V4gtLXz7oEQygGVAo5zjGc12fxM+Bvwz+ImjXep63dCO+hZ0EtuVVpdp7qRk57UualJ6&#10;U/d18mOVacJtS291JpN/pseVafrvgS/8IeINJ8HWen31v5XmvbAiMO+37xPUkV+fPhb9jzWPG3h+&#10;51TTNct/7Vjuyq6ZIQsaKT0Mh6EflXhnj61i8F+J9a03SdUnS2Ei+VJvw+M/dOMc1+uvwa8HeFtU&#10;+Ai3N59rsLxInnGp7/LlmlXncMfwg/L+FaShKjFThPSVnr2WoqkoOPLKLvzJXvfVux8v/Cyy8QeC&#10;/GVvPr+h6mNR0+MR3SwAmNYz8qsNnDKa0f2hPFV14ZuNNv8AQvFl7f6delpJ7SdiHtZW/hC8YU54&#10;Fej+GZfiJqMVt4g1bxLA1tZW48iNAGNx5fKrKfftXIfEDwRrHi34da94lvo4IbyKZZLWG1IdpYyc&#10;kPt9K5IvmqptJrqd0otRu3ZrTTqzlpLH4ieIvBGi6DpKX8F5qWoqZLmacxxBJBlUUdcDqSK+xPg7&#10;pPjX4H6fb6H4ya1uHuJmmtryGclW3dVc9eK2f2evAkHjb4W+GdRuIrmDVYozcW73DFYJWQkLtx1W&#10;vmDxJ4P8T38usX+v+MIory2Z2TTEkab5EOMKPpTnKatHSKvdM5EqdeU1e6j7sk9/Jo4H9rnw/ZXO&#10;o6XYw+TObi8a8nvrcHMSTnLqR7evpWj8BNK8MeB9T1EW9+t0l3YlGvYMedAzdPl4+tcp8S9f8dWU&#10;tqY9Jkt7W5twsVyIMxFSuNpyDtPr3ryT4Wa7qdm02kXGiMPtySbZIR+8kkToV9h3rphFuhbm0XS5&#10;bSVSzu9LXPqP4J/tAa1oPiq90mS/mv7SJJZTMCDOd/THoT3pvxz+HUviDxhZWOr6qdMtp7X+1JLq&#10;+HmYjDY2qe57AetfK2s/Br4g+A73Q9fh0q9El6N4TyzIQoP3nx0z719afFv4YfED4geGtD1O0lW4&#10;u9Pg829V3CBEX51Vc9f92s1GCqU5Rmrd+zL5mlPmhZuyb7rodd+07+yXqniHwj4IXwdpVr9qFuDL&#10;bQ4ga4B58wgkDPtXrX7EXhb4k+EY73Rtb0iKA6c2Y4DKoZmbnnHXrwa+KvCv7Z9/BJps2pwzNdab&#10;MELpIUXavBRQeQT9a/QSy+NfxC8W+HtH8UeGPCUUvnuFkRiTIke/HzsMZOBmrqupCnyyTUVK6e5w&#10;TpOUZLmjLmi029La6H5f/tW+OfFWmfFDxTK5+w+ZcHzIYiMSccfWuJ+CfxWutJ+IXhnVPEN7cppk&#10;U6s4iHzAdAM+metfYH7Q3g+z8afGSCe38L6ldTLFDNPHbRNJG8sIyyZxjnjNV/iL+0X4TvNDu/Bp&#10;+Es51cyqjRi2CSwspz/yzG4H6VtColSpwVNSfLZv9SpRk5JvS9tF0PpLx/8AHuW68e6Rb6VZahc6&#10;LdQq91G+5UlB6MxJPA9K+f8A4i+EvAfiPxh4ztNI1aGw3WEYMSICnnYzuVfT1xzXI+Mta8a+AtP8&#10;O6lqVh5Ed/B/o9vIAvloBjYwHOfrXA2fw81G98R6NPvW3m1iQyQTI2WtyOcyD09Kwpxsvit2Zoqc&#10;IqPKrpK1v66n2P8As3eLtJ8M/D6G0s9XWGbS5GN1uQJ5kvUjB5+lee+Lvi1rmj/EnQ9TtYYDY6qw&#10;nkCkby2MEH0Psa9Y8f8A7FWmjwPq+rX2q3i6lDE90t7btgSuBn96i9QT6V8/fsjfBSXUtUOv+MZ5&#10;7OOORIbKO5iKiQtzvQP1Hvitbbty17PzOSnVov2so+8vhbXl0OO+J/x7h1b4tWz6do72yu8NnPv+&#10;7cOD8rFfY/pX6/8Aw88W6rMWi1fTLe0t4LYhbiPgFgOdue1fkt8e/Asfhz4j+baXFvf3M97FLYCQ&#10;eUFxj74HY9zXv2teIfiUulTeH9Ns0m1XUT5kS277oI1flsStwB6Cpla0LK11r5s0r0FVpRWlkrp9&#10;Un2PMPgx8J7HxP8AFvxT4n1DX2g0OC6n3tDIIneQN8m7/ZHU+tdn+1r8bNCstVtI4BZa1FsaFLy4&#10;i84JC3BCtgZxVf4daDrfhiLVbbxf4MbTbYvF5hBMkc87HqGXgKe4r6S0vTPh/wCJJNFgi8OaekVj&#10;esLn5FKMWBwFH19ayT9+KbVo2XrY3nJRmqvvSjbSyVlff7z4n+CPi/4L614ok8KajbXlzbX0Mf2O&#10;7uD89rcr8xMX90D+E19k/B7X9D8Q+MNd8Jalcf2xb2reQkWpbWLiLphTwfWvTtM/Ze+GOjLrdzpW&#10;gW0+rXCS3CzSnJhZhkBP7qjsK/DXWdU8a6NrM/iG2ivlvE1KW2iuoAWAmBxs461rTpudR2dklfV9&#10;TP29PEwquLlfRbWt2aP1F/4KD6bbaD4Pt4NFhgtEl+V7YAdF/ur2FfOf7C9mmn+H73WtdktxYNK8&#10;SGfqgA+bZ9a8kuPhp8XviB4v8NWniye6kn1PbHJMXDtDF1IKLwhxzivs8fsnaUdXl0jwx4qDS6Hb&#10;AzWrszRTM33g4JwDzyBV8yhTcHJNuV9NSILkpwjOo01F3b7X3/E+Jf2iPGPw9svF8L+DD5lso824&#10;jWRlieZWzn3NfoLefF/T/jZ8Ftb0xtJmhu3tVhtLeNt0jPEB8+Bxt+tfCeqaJ4N0G/l0q6tbeLVL&#10;u5UvMSGSP58FQO3SvsHwn8WfCeheItNttMitTKYjboseOZB3KjoPenUcZQjaL6O7FVoX5ftOOsde&#10;vn6nx143+BvgLTfDemmKC403XrKBbi6gnLFZQvUEdAW7V5bpnxJaTUdHk0f4cfa7a3LRXEDISt0z&#10;jkMcflX6t+OdAGsaPrFvfWEN/q2o2szCRFH7mMfdQHtj35NfF2g+APG+i2HhXSvE2mXehaY9wTDq&#10;cO1laXqgkI+6SfXrQqje6u13fcalHTXlv26+h+cuvaMZ/F01u+itpz3M+37LICph8xvfsO1fTfxM&#10;/Zh0fw1p1rqOheJ5tYSKJftw8vZ9lk7g84Ir9Jv2nP2fo9ft/DGt/wBiJqV9p1m32h4PlknKAeWZ&#10;Qv3ue1cR4ruLWX4Oa1Dp3huSfWZ1WO5sLSEmSJsAMxVMkEelXLFS91JW7p9TnhGnKDnveXTp6n5R&#10;WHhDxLexXlzpdjLqEEABmMShmgXrkgc44r778IftM+Jrvwvb2Phjw3N9utoWF7IjFEaMLyTjoa88&#10;/Z8/bA0v4bpb6DeeCPKmnlWC9mnTy3Kk4O8MOozzX0l8YP2gPBHwpnv4/Allp6nVbffdhcPD8/cA&#10;dDzSqSlJ2dO+unmJtXstVvfpc+XvBvxr17wr4c1G0mhWWHUPMZ/lGIGc5IzgDNaHwd0/WvHOoqmq&#10;pcLoQJW2kZcQyyY5Ge9fH3i/xPq3i2aeLSrGURSZmljtgTGG7tjsPWvuL4FeJtYv/CGk6RbaZd39&#10;xpLieU2+AsaKdy7s4H59a2qx5Y35dXb5DhUblJLRd7bnoOi/EvSP2fNS1LR77TbtbOXdPbyovy7n&#10;6E46ivn/AFz9on4rfGa7bwzpUcL29yXlEUa7HaNTwZGPQVq/Fb4/X/iPWbiTWtG8jTHtjbSpKgct&#10;jgYPRWzXhnwF8T3OgeMvO02GYQ3Uwt0WEZbY5xwfaqpU1yyk43ktddURNe9Fuyls7Lscj4Y8FfED&#10;TvF0z6Tpk02o6NK3mNEBmNhnnDdRX154I8TaLY+GdU8SeINNvbHxOszI07u2LpXyCWUnj6Yr6h+I&#10;vhXw3pmly6np1tcaHd28byreAEG4lxlhJn72T3NfM3wR8TeAY01q68e3a6vqDN58Nuqs4x1+6OM5&#10;rOpUdVaxWllpuaU5KN2nL00OP0T4L+CvGXgPxDr8Ej2Os28gmiLEqkoJ7A9QfWv0P+FXjuLxz8Kx&#10;pdnZtqV/bW3kbE6RSKuArMe9dFpfjr4YeL7XTYJdBtYormNI44CFR9o6AKuMVw2l+L9E+HeveMbD&#10;TxDpWliNXgRXVHkkxyRuxz2zXPUbk7OTdtvIiU3O/wC6cZJqSva2nofBPwJ0W70n442Fp4p0+5tb&#10;lJiu6cFhCf8AZY8c9jX6L/tQ/Ffw/oVzp2iTa15djcPuu5Y23zQjHyqB2z3r1rxN8O9Ig+G/iq6s&#10;fMvb++snujJdESyPMUypVuo56Yr87vCf7HmkeL/h3f6x4g8ftba/EskohncFIyvRH3HqccGrqVY1&#10;LOUuVRSvbqYwlTqT9p73uPl1XVnHz/ADXrr4l6LpNn4kstTtr5De28vm7VhU/dEnUg/QV6J8Yv2Q&#10;PGjaVq0o0W11i7h5Jt5w2wDugYL09+tfmPb+KNa8N6lffZtXmWZD5YuI3OcL2Uj9K/cP9kr4m6l4&#10;f8Eaa/iBDtvEa4DM5muLndzvfOSCfStaqlT5Jc2ncqrOdpcqTfVPqfEtv8I/iD8K9AstVlmF09zB&#10;sjtU3B7TdznB6mvrbXvD/wARPHXw2jM0YghjtI3KyHbJMByePevnT9qr9reTxPqK22llbSGwdkMc&#10;q7XZs4x7Vq6N+1Vpup6LZaFqWuzW7NDGrSQox254K5H86zanKPM46t30RrT5uWF1FNPVPWy8vM+/&#10;PAHws8EeGPA66otpDZ3X2QSPK7bdrgZwN3QE9a8Y0PWPB3iltN1S2GlXGowzGKaQFElVCcH05965&#10;7WzZ61Dofh06w17ZSKZJb935RIxkJs6Zb3rzOy/Yr0S/1+8u/wDhNZLKwdPktbciNg3bcc8g9+Ki&#10;LjKTbla3zJUXTcpTqSfNJtbqyPqL4feOhF4l1PSNOsY00i0LLJdBvmefqck/e/CvjP8Aae+Gkmse&#10;IvCoF0zRaldS2jSMSwWQHg7B2A71zHxvtfFnhDXdD8PaVdrcJDEt0rxEorqh6OR34r7c+AfjmxGj&#10;WWu+IrS2FyLhobcZDj94235c9zVWcHCdzR8sXKUU5XSuv5j4L8FfsI+Krj4hRafba/ElhBi5F4h3&#10;DzYjkIV9a+s/it+0rcWF9D4T8TG2ZbAMkk8a7WlYDC8V618RvHGj+HvGJ1LR4WhjhiWe+iX5Ukd+&#10;uM8BsV558afBXgb4kDTvFGqeHb7lkgUwuIdpf7pl9h1JFZur7S3PJtK6duo4Qm5U5ezVmrxvupHx&#10;58YvirD47WyN2biC2tbbyrd9pRnQdgfeuc+HH7P/APwlfhpobS+1i+85pDa2luQI0x/ePTjueK93&#10;8VfDa88OeONAs7w2WteHAg2QMv7yFVXLDcK+/fhlZ2I0Cwu/DMENgYnPkWcYxEUJ5De/vWjqtRSg&#10;7de5VSaglJxunp2Wp+Jn7Nvwjn1H4h6l4b1nUJtNitVZLxWYRSuucbRn+dfoNrfxL8K+Cbu68A6H&#10;Zpa20UHmK8zHFyvcqT/Ef1NeY/tHfATxBdfGTwlcW1tFbNf3CPdXNsTgBTuZnbivpb4p+EvAN9/Z&#10;s2qWKXd7ZP5MNyOPM29RkdcGlXnz8knLpZpdGjJcq9muVyTd1bVep4d8SbzwNqfw1ivtE1Sa0voS&#10;Yn06+lO66OfmXB7ehFfMlh8Aobi88L6wVtLKxlIkv1hO9wo5KkHpn1rjv2rfFuiWmvWS21oxEYBZ&#10;W4xn2Fdv+y1ptpNdXPivxJcvHYIpS2t5mJjbbghsf0rWjTlCnzqduboazkleOrtrruj9Cfjlreja&#10;Z8IdbGn3MtsDaLHbGI7SVYY4Ir8xPDf7Vd0vhPSvDUekY8mRY96jf52TyGB45r9FNY0my+NNlf6V&#10;Z67BBa+TlAAFRf8Aa+nFfC/wjhT4V/EC68Kag2narGHYwXMaiTEhPHJ6f0rOhGHLVcld729DKgnG&#10;0ebXd31s3sfRXwz+OOp+E7zSNEuLZ7QXoZYVkGI4g/8AdGPy5rf1X9lz4fTeLdJ1nU9Mu7yO7mYz&#10;JLkwuTzuJ9K86+LPx58Mz6Fe2+oWcUl/YXqm3KjkqDz83bHpXefDv9qo+M/DI0e00C8ur+VWht47&#10;ZS21fuh2boKiEKi96EWvM2lZy2V29dtu59r+Ko/Anw38NHU4tHs2tok8uKELuCBhwFzxivwr+Jni&#10;3UfEB1uO10V3+1XbSJ9mQsFXPACiv1a1fwV41sPB8mj61p0uoLe4igWMCR4jIMDeB02nvXy7YWfi&#10;r4J+I9FtNf8ADCT2sO6SOa3j3l9/8TS4PT04qqbcZSla70sjPDRjCMl7bnk763vdI+df2bviXr/g&#10;nxNoFk1o7QvPuaAglg2Mcg9Md+K/SG9+OI8TGfS9LtVvPFj3O23EWJPsyKfvMQeFx+FfnR+0j4jl&#10;0/xdPqmltbSw3sf2hjb8mDf/AAuR0Ner/sL6Xe6TbeJ/Gx0aa8vXDR2TeZt3heXCjvk/yrepSUo+&#10;1fu6bLqyqnLvy3aWl3+B+r/iT4L6T4u0eK21e2MGsrEjLPG5CiQDPPYrntX5p+FPFWleD/iz4m0z&#10;Wobf+1mkjtra5K7lVR3QnpmvdNQ/aj8SPdaBqEkgU3F/HFd6ai/vIVBwd3evln9vHSLG/wDFUXim&#10;2tmgtpI40eRQULyKOfxxXFBxlUitua6/UnD069NOM2nFq9ltF9UfcnjvxPrVillPot9b3TxXEYuQ&#10;pAwp7Gvym/aan1B/iWms2Mam6klSVPJXKpKvTnvXdeIfj14X8W6f4asdGjm024t2iglIJIYHglj3&#10;/Gv1Ws7bwfq3hFNPubC08mG2QG4jRQ5cDh1fqDmrop0puUtN9GOtKFOnBRi3d2urXPx2tf2oPHc+&#10;v2d1reoPC8MixogYrFkcZZR1/Gv1g+CnxEt/HWmTaTd3MWp2tyrfaJZQvT+7jPT8K+Ztd+DHhSPR&#10;PFw07Q4r67urLEMsxzLvJ/gJ714t+xz4i0HwTq2uab4tluLG837baMZxg9Qce9Vy058zUbWW3e4V&#10;I+409XvF21TR1P7TP7PviDwfr2j2ela/JLo+q3iRi2Lkrbl26EZ+7ivvf4l/A/SE8Az39jeLa6jp&#10;ullI50IVW2Jz+dcn8R/hLpvjfTNOMPiC4eWJ/PHlN87f3Qc9q8T8PeI/Gur23ibwbdxxs1qPKUXT&#10;FC6D+In6VyzUvZONlfVoqE5VI0mq1nF++npdH57fBW/a48QyhiLi4aXakBUkSYPP4mvtnx18Ooof&#10;HXgxrnwfPZx3PMzr86SKo7qucH0zXG+JNJ8K/CK70PWrW/tbq5tSW8mNApZv48nnNfafwH+PmjfF&#10;bQtaub5DZyxOSjq2TEnUEZrecnJ88U7WtqaV60oKLUbrrbc5nx1+zR4OkuDrejLLp+rNb/JDIMAA&#10;DG7nOCa+E9J/aDv/AIQ/EW2uEsChVfJvotwKTAHllPrX6F/GnWPs2gKuj+IWvdUnjMNsBgySE9sV&#10;+S3xZ/Zu+Ldrc6LcazpDzLfkMrwnzGjDn/lptyV/GpwMOarJzlaKVtxNt0Ip3k5N79Ufqtrn7Vfw&#10;38f2MN/ba09vOqbZoJztUA/XjNfIHxw+Jtx4jhtNC0m/xa7SwdDuD47DHWuv8O/sN+E7fw5DeR3E&#10;t1erGXnhuJDDE5xyBjkY9aq6z4G1uYeF7Kz8NW9qkCGYLbnBjWP/AGzyfepqunCVk3a/WwYSjFRc&#10;Y20072Pjjwl8GNd1fxHBol7p7/aLlwqyspAiDfxE/Svqj4x/szaB4JHhfQI9WE0l1IHnuXG0gDqB&#10;7elei6ZH47u7fUvHNikFzbaUu2SIvhpDHx264rrtG8fp4+hj1LU9LM/kqpaTyzhV7pGSO1OpiJcs&#10;Xa1ndm6hLnVmnFaSW7ucB4CtPCPwx8btf2niOe70xLcJNbOwYK56scdR7V90+Jvh9o/xU/sa9h8R&#10;+TbLAXWFcNG5ccZB7Cvyb+M2qvc67JdaJFDb2QQqgfgE9yy16N8Nf2kfGHw38MtJq/gC+vIZUYW1&#10;5EhEG0jAGccCkouUYt2k30vqY4ilK6lBuM4q17XPvDwXpkt1FrngvXljnW1DeW8GY0kixwyn+8K+&#10;ZviOfDOm/CfVNHvFvNQuYLl2s/MDSPGEb5fwAr4Ut/2p/FOp+I7K8utUfT4BOVdVBwImPKk96+kN&#10;S/aS0XSfFtxfRPHe6bJZCN1Rd2W24Jy/Q59qJYWcXD3dd3byCkoNybno7Ptr3+Za/Y18O6t4u12+&#10;1iWSa1sLWM7fLXcjSJ2YVzXjf47+ItV8Z3X/AAkunfaLKyu2t7QgeUiKpwCfr15r51+E37S/ivwB&#10;4k1a90ebytNvXctC2DHgknIX1pPGvxR/tya91C5u43e4cvJFt24z7d6650ZOsm4+64/czCFTVu60&#10;20+8v/FDWZdU8UQ3WksFuEIEkoO5EB6bR2HrXC6gnxB8N66swt7qWYkOZ4VKoyt3yB0rP+DPizSU&#10;8ZQC6bNnJKrMr9OPX2r91fHPwq8TeMfh7dW3h+DTopp7cGFmwGK44AI6ZFdE17Onok0lrc53iY6N&#10;u3M907JH4x6l8UtWPiG2uri6uJ0yiyRbiScdRX098Ov2ePDPjzU9T8S6xqU2hWbhRb28TCORyRyx&#10;z0B9Kq/s4+Evh74B8RajJ8T9661psoWKwuE3RbT/ABgD7x9DXuvxs/aq+FWru9pouijzGHlR+Uoj&#10;JJ4BIHQe9YVKvLyKkm210Wljo9pJyUGnZ682ll957t8JPAXw48G+HbuG1dZLW1mMsl3Kd7TMPrjp&#10;Xw/+3tZeDrxNA1fTL157+4y0u1vMVVH3QfT6VrafpPjfwp8PhcXGnWd3pfntcXVsJWeXyyc7m+te&#10;szfsnwfFjQdD13Qpk02G8iVvs8mSpyPvZqOZxqKTd1F6tBKEIOcpVX212XkfCnxQ/aVm8VfDXw74&#10;ZvtJ/wBLsSuLknJKrwMfhXmH7NGmrqnxM8OWs9skwMhKRvwm5eQWr2b9oz9kTxP4AtjdwM97DFxd&#10;Sp0QZx+VfIXh/wAU6jomp215YM0M1tysqEEgjqea7sJKnKFR038Td/VhUaTj7yto00fvr8TPg5c/&#10;FnRjpviLWWt3ttxsrewX93uUYDSFuv0r8yfiJ8JPjh4K1S2s7TSnu47eEmM2SmbESnq4HQ19pfs9&#10;/HPXNd+Hsl5Awv8AWYZCp3DYcZ7n0rtPCH7W2oaS+oWy6Dc3+pM5WZ4+UjbHIBPpXDGo6DlHkvbd&#10;WvclU6jT5bW0sk+U+XPgFDqXjDQfEDJLNFqtvIqyQyALsz1PJGK8O/aD03X/AAt4qtpNKBnktIA8&#10;1zbozEMwydzD0ryTxh8V9e0vxzrGpWF5NbteXTCcAbHKsclfwr7P+Fnx48M3Xh3V01dwH8pkdZB+&#10;8uDjpk1fs5Ql7VRVpLWPa62Oj2inFx5rNNWZ95fsB/FGXxd8NpzdabFH9lkeOWZ+fPYcknPep9A+&#10;NugeCfDPxK1d9QizBdS/ZomfO5lGAij618AfsyeNviDH4U8Y6f4X8KSXmnSzSyLNFIA0GRyoU4ya&#10;8x+Dvg2f4qeM/wDhGVu/sMECvcajPcglgM8oqf3iaVXBurXqqMnGPsrO26W7t22Mowgo13PVTcW/&#10;+3Vf8T334m2b+OPANhf6vO+mT6sDdR7sCHJ6AKeue1fPfwD0fwL4Tu9Yj8U6lJHMyZhueRGV/wBk&#10;D+L0r9QvFHw1XVLQ+FdSe28my08LZzou8so4XAGNrfjXyx8Kf2UPCN9411DS/E2pzTWdrH/pEN1I&#10;ImLMMhgRjAHrXLQxEGq0LtQcm4ryR1zjGSVSKSajf5PbQ5FvjL4F8G2Orah4L1+WXzsfaLe5J82R&#10;v76Men0r5Cv/ABH4++Ifig+IrGxmmn0/y5Mo2ZAsZyGOaq/tO/CDSPAvjK6tdCn+0aVLOfsRD73x&#10;n7pPcD1ritL8aeJPBl8whmNlNcRqknzYBQ+1dmDjTnSjVp3fPG65tGl6GMpvmtNWtvbd9j9d/g34&#10;quF1S58SatpFxHf3NmFVFXfkKOelZv7QHxg8Ma3o+m3vlM09uxjlUHBix2bPevhL4N/tL+M/CuqW&#10;t3azG9iaYxrHMAyuD1A3ZAPuK/ZNPDngT4o+FdPvPEOm2ULki5kWFlVoWHOHK1wzw7jZStZO/wAr&#10;+Y6leEZRnyvSyuunyPx58YaZ8YvFXhM6kum6nLocG5lkCkBEz94jg4ryrxL+zd4s8PaDofiXU4Ff&#10;TtSkRY5Ypg7qz9BIuMj8a/YPVfj/AHfgKG4g0rwrqGraJPJ9nWcIfIC/dwD0xXzt8a4p/iV4P1Kf&#10;R2OljQm+0yWDYVARzx2raniZRa5YxUW030aJcJycnKLSVrNv+tR3gHTtc8BaA2q3PhuaLSljRrmV&#10;+Q6AccDmvmP4k/Fr+0tTutS0vwZc2mnXQ2QzrbMFlbuwfHOa+wvAvjfxj8YPhVFoj3NvaWluqi6k&#10;bHmXEcJ5A9jirv7Qv7SmnaF4a0Pw1pMFlLaCFEKKFLJsGB04FQpqNSa5HKfMkl3XVg+Z20W+tnsu&#10;lz4Q/wCFK+Mr3SLPV7KYfaGJKxrIUeJT03k96+h/Dfg3xd4X8LC+1vxhcpOV3wQY82JHHIznrn2r&#10;h/FPje41bwze+ZrQt5rRRLGkI8tnB7EjrXouneI9M8ReCbF5JftV5BbFjNO+58qOgFOrObjdpW5r&#10;bbFKmk1Zns/7O3iS91O0uvEes6ZbJPIGiW4DhTMBxkLng18z/tZeE7rxR4m0R7KKe51O4UiOyiwd&#10;sMfOTjpXzrpP7QEtnq8cV5p0j20IZFjjYrtc9Gx6190/s1fFTwp4b0u/1zWVzeSSM6Nc/NKE7KpN&#10;a+ylTqKo0kle1tdzKUVacleTtt6F34RePvhLqMFtpXi6KOfUbaIQSW+oRACJ16gbsjtXu+i/s+wr&#10;d6tceD720srS9i3x713nP91fRa+JDZ/Dn4leO9X1XW0ltY52EoiUiIMq9CehPvXr/wATvjRrXw/0&#10;NLfwcjXtpcL5dtOjec1uoGMAD09645pPlVndrVbK7IUJqTlGWtu10dVH4pl8aWWv/D/UYrCzvrEr&#10;AjhtxnkHIaIdR71V8R674h+HDIov5fPtoYluFhtgyPEO7N2NfmNpHiTxZZazP4hiuZUvskzPjD/M&#10;eSQa6xf2hvF2pawLS/1NJYLt44ZppOiISAee3FW8vm+W009nLXrY6FO11yrll0t1PWvil+188Fzq&#10;a+GUNu11gSXHSTJHOP8A9dfB0Oma14n1O4EFpLfXMsnmPgFmy3UsRX6seI/g98MXN3Y6V4auNR+0&#10;aeZFvEDPi4IzlT0xXwZ8JfHN/wDDbxNNOtvhBKY7mBh8zKD0NdOAdFKXsqb5kuu7sRiqcpOHO9Ge&#10;M614autMEkF0hgn3bGhHJB967f4YfErXfhVrB1C2sk+1SR4ja5j5Ct3Umt74ieMNM17xXcarZ2hC&#10;zy+b5R5Cmtn4p+PPEXxC0bTvtOjxGHTF8qO4gtyny/7R/wAK7qdSo+S8bXXva7XOWVJatPVLTzPr&#10;jQP2zP8AhJfBOp2Ou3aW+sBi0MyrtAQ85BHcV8Qw+JE1DXV1bV9fu5CsgyzKSX2njn0r3bw1+zT4&#10;K1/wFFq1hr9y+qopM8HBQEDoBjIryH4HaHHrXjKx0LVF3acJWDrIMcr6H1rOnGlGVVpapa+XoKMW&#10;uVWSV9Ldz6s0b9sq38Ou8NpprG0EPylY1Qs2MH1Ar5j+JOv+CfESprOmJcx39xIzXEEp3KWY5Jz2&#10;5r7h+J/7Jmg6l4du9V0fUBawRqyiOUZVyvHyk4x9a+ZJ/wBirxDpvhqXVo/ENm0qQmVrSImR9g5+&#10;8vB/CsaLw6kpptO1t+jK55NvZpvV9ma37MepvFfrp+n6mtu92wF3AADmNepOa+kfix8N9D8N2V54&#10;ik8P2kkEbrLa3MC/MZVOcOncZ7ivzQ+EEdxN420mGPUJrEmYJLcKpbYmeTgV+m/7RnxFl8J+HTYa&#10;JrdvqcbWxDPPEG2Fhg7RyMkUsXTftadnrJryNaVS8XbZX6Hk954R8b/G3wxe65p9lELoyeXFb/JC&#10;HCDkq3euI8Cfs1eJrPSNUGtaWhv2batrPsZlI77snGa3P2NPjHaaVqNhZ3eqtZRo7mdpjtjbeeAu&#10;a/SbVvHfwou9Ru7R7wahfyRbiLbczEHuSvTFXVc6TdOKSV7r0M3JOUXyOV10X5n5VeHPgNqv/CQ6&#10;boXiu4vdM0m4cjdGwZFkI49sE16VoXwwsfhRr92y3DX0cbnyJoiA5BH8VfYnxj/Yv8TeOl0zU/Dn&#10;jFbKCG2Mn2a7LMS4GQFI6fjXxL8J/gB8SvGV5rjXmvQWLaPKU8u6z/pLL1C/4miU21NTqqFo3lHy&#10;vuFOdOV+VXtu+3qdHYftzat4G1a9jtLNb22uWBcS8MmOwNevaJ/wUzvVkRE8Nolv1lAkDPg9cCvl&#10;PS/ilpHgHxuIZPC+n3qTMIrtb2IMqtnBYGvdP2kPDOg6xrfhnWNL8OWhge2CzR2QCxYboQV71hUh&#10;T5qPuytJbp+VzRQjK94RfyPctU/ai+HWp3FvqPhWwMFwUZrqOSPyDK7DoP7zZ9K8Wj+PNv4pkng1&#10;W3ig09XYXEDgZf8A2mJr5+u/h/HF4jhuPD3hLUZ5UUP5JRmQHuQR2rW8feBLrTLcX/ijRrjT/toH&#10;lxRAlST2Yds0Qo0017zd3p3T9DojeNtFpp6/NmV8NPgT4k+InjDXm8E6m+maJbyNunZmCqOuAB1r&#10;qbnwt4F0CabTdVuDeXts7JPcRthZGznI/Ovvr9k/4m6Do/go6BZeG5EuLUFriAr5U0u/+IB+TkV8&#10;a/E/wP8ACq98Va3cMNUs2ln3tb7SPLYgEjH1ox2OlDERjTclBU0r/ak1bV+QUIzU6lo2tazb3vuf&#10;F3huGe11W3nMjKzP0J4YjvX274i0GDxHoU0vmKbmCMNGezcc/jXyX4G06O8vLW4bAwNw38kDFe1e&#10;EfGNzG15a+QrLJvUMxIUdsrX5PnEW6t1utz6XKZKNJqS0kdLorJq9rY/bNsM1oAoK8A7fbvUOtfA&#10;PVPFHiay1SYwy6cQocI3zAD2/nTbKePybgozskY8zhM7Meter/D3xFJcxt9md41lBjYNkYJGBx6m&#10;vKlWnSTlF9Lfeep7OFVKMtdU/WxufFnRl0jwYsHh66EEVsNsiRcEk9uK/P2Bb+4kubW6kkYSEMzl&#10;dzqvsfU16h4j8YwaTq1/YS6xMyLIxlh4Zcg89f5V6dpPizwdPp/nGNTdPGqr5g2J+Y/wrrw8JUqe&#10;sb8zvdGVVwrTspqPKrWZx+h2ltbWCztHKiRny4ldssffHWuf1jVo41unGouhfCRhT83HXj0NbP8A&#10;Zst9qxSI5RsElWyiqOp+ldzPf+ENEJkvovPnKkQnBKI3b2zVR+JaBy3i9VFLqyp4N+JFtby21jrM&#10;Yns1iAYMuGUnoc1o698MNPtTDqVrp3n2dxKSuzqc8jFc74Q+KMWqSXun6zpcEoOBG5GCFJ4xivoW&#10;LVRd+H20i2uNyRPugKj5g2Oh9qyrNxl1R04eCqQ3UrbX3Vjz/QfB2oeIbMRrp32e2DnBk+UgD6da&#10;9oHwj1LwwdOuxLBe20xC5QbgnGeh6Gu/8HWU40VLa4lUTKDu5AwPSuN0/wCIEGm3Op2ltOswK/vI&#10;iciJ/f3rjnP4U27Ps9jshBJ9LrT1PPJx5eoXcrWgmBboOcdsVrS2/hrTd11c28cUzAHEhztB9K5z&#10;xdqzaC11cwqhEq7lGcqCOor468UeL9T1+4d7uUJbhsLg9fpTw2BlWbd7JPdixmNhQila8nqkfams&#10;fEq00byLjSBHd7hncp/1eOcZNcLqvxktfEJt7nU4Xt8P5UjR/dVj6+lcTomuaD4X8N6XJIhadt/X&#10;kFeo3Zr5d8TeNLfVBfRxRSIk8hwMkAEHgjtXqYLLIzurSsnZSPLxeZOnyvmi21flP0Su9BstQ0Vh&#10;pQtrxlXemG3c49fWvIF8NWV/FFDcWzJK6kSfLhg3f8q4f9m+C4Om63L9rlhSNSgPIBY/3a9D1aS6&#10;tmtTd3QZopVaRgf4D2PvWNWm6M5wU72e50QrKtTp1HC11sXNb8Kjw1a6ALZRNHJEWORyAO7Gr1pY&#10;6hrOkalfpbR/ZmQwsFPzJnp+FVfHXjq3htdIgaRdrlhub7ix9uPxqlJ8T7Hw9oBtrcLPHcklnHGP&#10;m54rmhGc+V2u7lznTi5Lmsktjz74MPaxDxBaO5Uxo4+boxHbFbq6tFpqvdR26+YYW2cZAf0yelch&#10;4tspdN1yMW58v7VAs4KcbxIM8/nzXqWjveWVmtneaS/+kcC5YZ2ZHrVVai53O+/Q5KcW48m3LdXt&#10;3PhG4tteufEJv7y1eHLb9xXC4z29q9S8N3cKxalKobcGxu9T7V9par4P8Lad4e1O4lh+1NBENzOP&#10;mO7pg18dXenaNNYF9JvGAaQO6N1Ug8ivaljvrNNPktypI8d4F4adufmbu3cqW0Cu23cVeVQSScAj&#10;vg9zXR6jrMek6QW8zCpJtjj/ALw9e9dJZeG01C1hUbWllUbcdAg5NYmqSW12wtTbRyRQnA9gPesY&#10;yV4mjg0m9r7M8YF7cTaeb3zJIHEjKzZIyBX0N8INR1zVNPIutSaSy37dkg3Bl/GvO9V8Gt4hOiaZ&#10;pkDbrm92IncjufcCvf8AWPAOqfD77Jown3LKQ27byD3Aq8dXg6XKvib7bIMBRnGtzO7ilq092y/r&#10;d5Lp10rxXSwLGuAcgbcDgYpun/EvUNZ8P6xdufKaJCsUifLvYe3vUGp+FLi5N/curIQFwjnqMfeN&#10;b3hrw9dL4XnhjjVvPl3xArgFM4rwHayfmfSxdTmaV0rM8Vi8W62BY2kkyguvmFdpz83cn1r2XTNH&#10;vNYgCRaRDNNEBIJMD5/YH1rjPEOkaf4ZTfcXiLJIuGIyzKzdAc9vpXLaZ8btV8M6hp6wRwmJoixH&#10;UH0zXeqMpxXKjglWVNtVJP8AOx9SaHruu2UJE2nOI24eIAuyEd+On0NeJfFzwdNqOo29/p8RYLb7&#10;mCjaAf6mtDwp+0frOqj5oVMryOAADt49hivTdP8AH+kzWFy16yw3GCRGmBweuMk5rCCnSne22hu5&#10;068Lc+m9z4Y8Qy3NjeWkdzBmORPMaNuoA/ma6fwLrcGmXLXMyB2uHWG2XkhSTX1N4x+GWm+ILazy&#10;0as8GRIzAEbx1FeR3PwE0zSpLFrnxfCBayCQRKOp+lehDEQnTad07HBPCVac7qzV9Hex478QIp4f&#10;FGpKZtksrDB/hUEV7b8VbEQweBpbCDzpI9O2TeV0DP1JNN8QWXhy4uY5YgjymRFmnkXccE4wM1s/&#10;HyxuYbHT4tIRo4lt4yDH1zjJ+ma5ZS5qmH6W0NlT5aeJd072emvUxfhV4UvNLu717mMS/aHBQbhu&#10;VT1rF1/QdWit7yOyDhFvWBhUcFXP9K81+HXjHV7HV5WkSVzGV5Y5wvevrM+IYNS1WwurQbZJUQzx&#10;4xgg4zg+tLGRnCUm2ndFYbkqQildWb9T0/w/Bb2HhK1g1GZi9vB5r+ZzyTXg/wAafFFxbaRHdafq&#10;MlrEFVv3fVt3XPvXuXjhxN4e1+W0lVpPsjREHGRjnIr5h8BX0eo+HLy01eVZpI2BUEZb/wDVXHg4&#10;Wam0mlJad0d2LnePs07Nx0focR8LtZHihr6xuZo538oyJKxO5SOxFdj8AntbT4iXdnPeefuBxEw3&#10;Y21Z8F2XhqO9vb3TrXZJb/u7lU++A38RHpXpvw/+Hum6Hqmp+KvNhlklhYRAdA57/WvUxFaCdZJO&#10;N4qyt1PNo0ZtUW2pNSd2n0PmDV/tfir4ha7czuqWsF08JjUchVOFwB616domrWo1W50yZWt44ocx&#10;KwKlnHQk1zng7Sbm11DXry8hKXFzcmYMflXbu7VneNbS/wBU8VyrHcsrOytExGdqlQSOKzxNRTkk&#10;tlFIKEXTi5bylNtr1O8m8fXObo20weSC3YnBxho/r2r37wP4rE3hwXkU8FtqN7HhMnkqBzn0r5+0&#10;L4ZSLrK29lIGnvbfEwPKx55Jx6Vy+oaNq1prNtA1wzqqyGJuisiHGR+NeNVhGV0nsejTqzhZuN76&#10;HrXhzwHFBqTXzWCsZN5mfqDnqQfeuP8ACFxbSTMyocC5nCJjhSp4zWl4X+Jt7aSQWOpQSSxTsVBA&#10;PysOmMdq8T+L2tXmhWdtDpCvGHuHZ3AwVLnO05rrwdGVWpGHNZvRNnPia9OnT50tI6tW1ufSV9MB&#10;pWvzG9+zbIgolc7hGzDqB29q+a76ymFrpty96jNG+2SUDhvQ57mq99qWrj4X6hJdblmubvbl/wCK&#10;NVGK8m8ErqeoxR2jO7RIuVP8PI44r38Bg3GnVlzp8s7ep4+OxfNOlHkfvQv95xuvbU8SSLCSQ83V&#10;eTjPWvadZ8AqyQXR1XDhchCdpYfhXKeHPhXqt94yhtVm8tZgHeY9EB6496+vfid8DdK0/TPta6+7&#10;yxQZO4AK2PTpXoYzGU4SoxU9XBba7nm4TC1JRrScNOd2voaHwx+JT+GNJ0+Xy1EpGw4j5ZTx1zxV&#10;3xfqreIdZWSM+bcTAHaTwM9hivmLx34zurHw3ocdmVV5YnUyd8DsK3vg7q16kmmG6kdirtls/wB4&#10;cCvDrYO1OVa+rbVj2KWKUqkKVui1O612W+0jRtWiaErHC+Sh5JP1rwa9199Y8K3kpHlfOgUejLX2&#10;Rb2ceqa/PbjAhlc+erYP3h1we1cV8QPgPcW2kalJbxwRWpkEkYZ9vI6ZH8q0wGJhFxUtHzJ3Mcxw&#10;dSabg7pRcbHyLoOqvZ2kyxu880wIII5Q/WvJ9f12WWNYZkdHywY5+/jp+Ve0aL8M9chv/JluBCZA&#10;WL5BCg/1qjqHweOrX7WljqBuJ1J3D9e1fX4fEUIz5pSVt7nx2IwmInT5Yxd9rdzxLw1pd1fyC2ig&#10;yWG7nmvdvAGl6tFHqIuImVIl+UtwuR2BrN+E3hTy9UnS7Vh5Uxh8sHa8jA9B6V9t/G34fHTfDWmX&#10;thCEEkTGSMZ4KrzketcWb5lCNaNKyfPs+x35PlcnQdZtpw3Xc8mt9YgtJLR1nVZZokUCMZGe/wD+&#10;usfWdait9TWe5yI4VPzAgk5/xrmrQ3UWn6POigyTBVQke+Me1c38RtI1PSr1LeZRJJOA6cY+Y9c1&#10;59OCb9bnsVKklG9trHp2mXSalPpbs3dljBGQMnIBqjpvh7SpPHEdmW2r9rDGUHjOQW/DtXbTeAbj&#10;wv4X8HaxNdLJNc3cm9doG0FRgA98V5DBYawPG0tzay5jVzKrMPlyRniuelJVFV5Z6crV/Q2lGUPZ&#10;qUNeaL+TP1wdbkSxw6bZrNIiPKx3ABVjT5VxXwx8PfEWvp4waLULxPJvb12lt92QozjgetepfBfx&#10;7qXhpEvdYaQSX7uFZjldp6cV83DWo7r4g6hJBMqtFK80agDBYnJrxqOETVaLV2lvbRdrHt1sS+ah&#10;JNrVaX1+Z9I/FcWV94hgtrZ1MkFsVKoeivyciu007wRcX2oeFNKtTtiESmQHkbSwJyPU18ceEfEd&#10;1Nquo6msJ+2XExVRjcqqpxn8a/SH4Q2kj+LP7YvG8pbawWMRngb27142Y0nB0qfN2TfbXU9TAVVV&#10;9pPl1v8A8MVf2rdRg03QtJ0S1uzaCeVYB5Z25Udq8c1G00208OPavAEkt0iiVlbLMH55IrO/bBN9&#10;J420K/z5lnEN23quQNwrh9a1e9m8BzXskQF1d3Qwq9lTrW7tLkatZtpei0MOfldZNO6j+epPHZ3R&#10;tGsp42RXQiKYDAUt3NeD+OvAV1pFxp7G5BkMp+YHJA9/avb/ABJrTz+ELFC0qM5jiDn5QWIyCTXM&#10;eKtG1Q+G4ZHiVnIbe+ckrGcDmvQws7Sjr1ODFQUotcruopph8GNevrW9uzJOfK3D5UwCzd9w9K6/&#10;4nx366m9uJGSGQLJvCbtpzk9OnWvAfh3q9xot1fXRhCwGIlZDyd6npg1d8QfFFbu7065S4kRplK7&#10;nYlXIOPpXZVoylUbS0sctOtFUknLW/4XPQ/GOna7Z6Za3P8AZ7XMaYaWReN6HgMPpXK+DVn1TXBD&#10;pmlNP+7LHAwGyMYJ612v/CWatfaTcxrfAWrgRyHkdf4RntXReHPHeqeF7O2SxsYYI5SF85E5XHUs&#10;azjVcYNW1ehv7OMppuTStfY7vTfhNZ2ui3FtrSW9p5uXKu37zk5+8OlWdO+GukjSRDFK95axncjP&#10;JuAI7DrXx5+0D4k8QXq6fqKX0nlzM0LMrHD++KxPhD8RfFukXTW6rIbGFSzvICQSR2z1rop5dWqU&#10;PaxrLV35b2B5jQp1/Zui7Ky5rX3PuDRb/SY49SFnbRwTRW5Wc4KnZ0ySa4D4m6P4XHhOLVvOkuI4&#10;c4Ik4Q56H2zXIN45XXdE1RGdftjKduwD50bgKcdxWX8XvC2pnw54M8NR7Ylv909y44CrEu7affvW&#10;OFoOOIpc7ad9fRF4rExlQqcsU1y6erehw3h3R77x7r0W2C4SzhCMsrnEK7RzkntXWf2F4G8PajfP&#10;ea3aaneLNuQR8pFu42N615X4a8RaklhqtpBcyC2tWNvAqHaGOOpPevm27lvtCuJre4VlN1uLKwzk&#10;t0NfX0MDKvOcVVcErJJaXPlquOhRjCTpKTb1lLZfI+2fC83iFNcurTSTbW1t5m6WO3wAUbkcda9R&#10;8SXWpXC2fmedJIJNo2E9Pdema+Ovhl4hdNQtLie9mgnhjCyEfxgdOvWvsSz8fQS6VHP5Evyythmf&#10;lsehryc0wsqVde6nZb2PUy/ERqUX7zV+h81+KU8RaLqN3qdrNcW32VBIRuI8w9OQO3tXTeB/2gvG&#10;CoZdc1nFgx+aNl+YA+gPWvUfGuoQanp2yXDR3UI3MoG5MdM+9fD/AI50K6VHlknEiRkYIPQdq7cB&#10;CliY8lSCT2v1OPFzqYafPTk2lrbofsVp174P8U+Eku7O+jd9hGSeN3owHeuAvdVsdMfSmFh5q5VF&#10;K/Lt55Nfnf8ADLxhqHhux86NmaOQgAFiFBbjOPavuCw1vStZ0I2Nzcf6VAqTxEdWJPJPfArwcwwE&#10;sPV0d43sme3gsaq9NdJWu10Lmn3HhKHX7i/1a2+2KjkRxINwK5zyvtX0TH8bfhqhEo8NRglAqgQA&#10;YH5cV8VXOvadZ3i2cLYv4JiEAG4yA9iO+a9HvdJgurC1udQiGmzbyG+TJkHptrSliXSUVyrXq0mT&#10;Oiqrk1J3W9m199j6g8MfGvwVFfiwtdFEbX0+dwVUXn9abrHi600zUfEEP2FHSZlaMNzscDHWvjFb&#10;7SBf2ktoxCW0gBmmYhh7gdq9j1i7nudRiTTw1wrwK7sTuwx6nNceJxctEkvLRLc68Lh42k7t7dWz&#10;2HQPinbWVu1u2jxyyK2S7KD17jirrfEmzvra7hbSooGcY3bADg9DXzxqetabFczw3Uz28yxZUHIy&#10;P8a23vLP+zNIuJpQhnfZACf3jj3qHiqns1ZqyVtkaKhT9o31um9TvvDN039u6YZPmjdGV9/O54hx&#10;yfasTxZrNxrfiM3KxQJFYxSAqoHzn8PWn2D2170lCS2g82QN97aOD9KrRQaTq10UguDblzl5GIRA&#10;G4O7PWvOotq6vo5XPQqpXT6pHIaP/pemzxRWQaV3Mi4YIFwePwrZv/jNq4tdY04aZ9qubIeW2MIV&#10;BHHWqfj82Hga70u0XU0d53RopuobJ6cdq8q8f6p9n8eXEy3SpFfRrBcgD5SxGATiu+F1K1+mvmef&#10;Vl7qd+q/E7Lwz498WXCaL9miQoocTkybo0CHof8Aar3bVvi9caHJo9xHp0Uq3NuGcfxbgcHHtXyl&#10;e69p/gzw+saarFb3UzSqgYcbSfvYo8T+PtI06Hwyl7dSzXM1gXQhT8wLdgO9a0aU1JSitOnyOerV&#10;hySjOWtlfyufetj8Tr3VbJpbeGAHPEci4x/9evNPBnxE8Q3Go60lpp0bFrn962z5UAGM5rF8B2d9&#10;P4bW7FmUSZgyrJwcH6HIzV621dvD+jajZfaEsri5dpFD/edW425rOONqzqLnm9L2/wCAbvBU4w9y&#10;K1tc7O9+KN7cahaWcSI6g7ZpAcAnpxXD3PxS1wTzpEieXFKVG5j0HcnuK4L4eWuoyXsKsUb96xUn&#10;Jyx/pWD481DTNLvHsbvV4Uu5JDmKM5YbjyD7V108TUlP4m2cksNThDZJeZ09/wDGrxVds/8AZ0UG&#10;1Ww0kwwpx3XFd74J8YXmoPf3cqLDfQxASBQQsqjnjPevKtFtdOuo0W2eEiH5P3fv7DPNHinWL3wW&#10;5vLiylmhkgI/dDJxj1966/aS5lvuc7prlb/Q9Qb4ia8ysRduM5bacg47cgHNcBe+LL+78RafLLcF&#10;ZI4ZACByd3b6V88eFPjzmyeOTS7yaV5XO1Iy5AY8DIrZsP7cvNVtL6XTrmzgAYZlIQ4boOaqspWd&#10;29O5OHlC94q9+yN3/hJbjStauIhellW7Ej/3P3n65FezfDPUINS8VeJ7mPUPMZdMkUMeACpzx/Kv&#10;lr4yXA0qHSbkDEs84MrLk5ReBx6U7wRqFxPcrFYx5a7jdGZGwVjcYP41wyj+7UvM7FUftHB/1c+t&#10;7P4l32radLZ2Vypmt+XaTO0lR29q5bTfFuvZU6wkM8ImVjEvyBlB4OTyT7V8s3XjCz+HviC4iFtP&#10;cSKoXJfCDPXI7mvUfBPxUs/FF6sE2nPGI1aUqON2361tPB1fZqdm42TuzOGJoufI7KV2rI+qvFXi&#10;xpb22fS5vJE0eShOdrHn8q8y0LRopdS17U5YVkuYY441z2Zjnd9eK+e9b/aTtbXUJI7HQi6LuQO3&#10;QkccV1OpfGmz0jwhJqC2iyXV/exBrfccoq85yKt4LEXg3H4tlfuZRxVBKpaXw6t+h7Tpd3qQ+1JJ&#10;M/7yTdlj2YdK43w1FqGmx3MFqI4ozPMzO/UhiT0/GvBbf9oW+1GSWCPTGiZs5kdlJAHt1zXFaZ8W&#10;NRjuZne2acGQGMsxwoPGTVPLqyTvZW8zOGOo7q+vWx9TeGdWsNBubu7LRm4Q7naY4BOcqPzrsbr9&#10;qW2e3EVvoySXWACwbMXPQknGa+Zrm80+70zWrmZ/3oCk5yASTkY+lUPCep2b3FuvnxyKSCdpHHse&#10;9bYXCNRm7ydtLegsViYuUFaKvsz2Xxx48/tyyg0u/toxJfTptZPuqq8sBn3xXu9h8QbDwnpUWn2O&#10;k+akRAVlIAG4c5rwLxJ9ln1DREe4tQkaMd+4DDZzg1oT63pu2QNqFtyQM7wBkd6ShJWsmRKcW3zS&#10;R7qPjlJDGM6O0zn+BcL19Wqv/wALrtIyRc6DJHI2W3BgwUD6BiPxr5+u/F+iqGEmrQDf8g2yqOPW&#10;ueu/HOiwwkrr0TAcFXlBIx6CqdGtb4ZfcT7aknfmj959S+MPEereI9H0w6bcNG2yQ7iwJPopxX5M&#10;eO/jR4sOq3+nagYna2naHleFMfGVr9Hfhj4o0p7DT7hLvzHieUugGPvngCvjv4y/CK31/WNY1HTp&#10;PLnlneQox4c9x9fSq4exFGljKyrxW1k2tmjPOKNaphKToytrdpdUz3n4Diw1DwpbapcWsc1wzsrZ&#10;5wFr2R9QiuArDTYxtHAJ3DDe3pXyx8GvHWi+GPCY0vVrlLa5imb5ScE7u49a726+Lnh/7PK1pdpL&#10;Kv3AAR/31Sx0ZuvWai3Fydn0sPBuKpUrySfKrq+p7XeNbQxQwx2MScKrGNcY3Vdv/F2maFp9xI4j&#10;nnMPyRIMhAPX3ryvUfi/oJ8Gx3rXRV5Jf3ko6rs64rzYfE3w/r9mTpRjmYy7PnBXJ6k85rhhQqay&#10;cHZOzdtjujVhoudXtdK+rH+NPiB4wjsVNtbQWMEriTy4xuYr6k9s19HaB4hnNpp6lYy7Qo7OU6Fh&#10;nrXyBr/j22164tNI0ydm1KGbEysMoQByOOtdv4n+Len6Np0UN+kkVycQKkfRn6Z/CuqNConCKptS&#10;fTrYidWEk26t4p7va59QHXZUMpQQMq8jcoOT35rCsdamMEkzIkcjbizuoG9cnaFODxXzNpXj61Xw&#10;/qAbzRcRAkSEkKxboBmn+LPjzo3hqTS9JurSXz4rGGRmUA4Z+eMmtadKrUkoRi2+3oZ1HThDmckl&#10;pr6n01H4lu5AQrxhdoyxXP8A7KMUtv4munMW5vlcEAgDOfXFfHz/ALU3h1pBF9junzg7vlGMd881&#10;1eg/HhNXnki07wtfXTBgSY13DA7n0repgsTBXlTaXd2MIYijPRTT9Ls+qZdavSuftQBXucc/SsnX&#10;b+7a0mEs7E5Ug/w4yODXlKfEiYzpH/Zcn2jAXylQy7Se3HetzW5NZGkM1zaPYIZAFWePDMME7tp/&#10;SvPnJ29TspRV9Oh38t/dpCpjlLM2GwTgD6iuT8UaxcQQPKZJZN8Z3gdAPX8K84+FHxitNek1DT71&#10;ykkAAWdwMtzjGK67Ur+9k1pdIvfD8iooJEiuSkyv911I7VhiYTi7SVrJM6aE4tJxe7see61pSX+p&#10;NdS3AEQs440c8nJz0HrzXA+BdOOj+NNNjNyXSVGIOeV4zX0nP4Vssi2kgnhXcNjAZXjtzmvGtb0G&#10;z8PajFdwWl7fXEYJBjGYVDdyf73tUUcRpKN946IuvRs4yttK7Z6TrF0LzULlRFsMcZeG5jGwK4Gd&#10;pPeuM0K7vZoTNqZMoldg08bEeUvuRiuP8Za14khsLe/sYBLKpJa2YEblI9PUV5Td/FG4XQ4P7RS5&#10;tPPMiSBUwASfToa6KGEnUScWnd231OatiIwbTutL6rQ+ytI1DUrW8jhluGuLKUAwSc5TsA3tzXUP&#10;qDMzx7nWMMcYPLY96+BfDfxS8QWVvc2LodQRIjLZuxzyvIHGOlY3hz9onx1r149hb2NuzktnhuAO&#10;pJJxxXp08pxHvW5bLrex59TH0IuCfNzSeitc/Q+C5MkzgZjQgfNuOG+g71j61Ncw+XFGZEPLFpV2&#10;/QAZr4l8EftMeJLq/wD+Ebms7eWSSUwwyqvzq4PQe1cr8Tf2nPG9l4j1C2YwpJAwiIYb8bR0rphk&#10;eKlNwtFO19XpY5Z5xhoU/aOTcebl0XXsfo5Y2jy2cdxLcsRkK6FecnjIHtV+0QSRZhkPykkEnPTv&#10;ivhH4D/tZXX9u/ZfFDxm0uIzGJAoBjZujfhXsXj/AFrxe+taVL4cuA9huWOcKoCuueG/EdRXFjMv&#10;q4efs6lotq6bej+Z3YPHUq9PnheSTtZLVfI9XZwdXWN5mlEZMrBR93I6/wBK6S8eOMSLGN8rqABn&#10;PDdz714dD4kubLWfsT3QN5NDINuMZJHGPpTfCN/rF3O2nTapG11YbZJpYR9wnkI/GPwrxpvR+h60&#10;Jq60d72+Z7HPbxaZr2m6ZHJy7xyXRxxyM4J/Ct6fTo4bzTCvEQZ1C5GC5JClie3vXwpY+J9e1vx8&#10;tteay8HmXvlLEDulkCnq2Og9K98l8eaXYaj4c0q8Zp2mkuhIA2Qgjc4JPrg1eJw0qThG12482nYM&#10;PiYzU29Epcuvcv8AxKsdSutPOn21uJnknIcqcgBOevTFdnoGi6l4T8AapreoXym7e3dbaBh9+QjA&#10;XnqPWsfxPf3lhqel2OlyFILlwwwNzNG3JH0rotZ+J/hvWLLUdB8UWDWrCZYrWaPBAiBySxJwpPfv&#10;XDzzfIlHmV7vvobyhFObcrStZN7XPFfgT8X/ABzqV0be/wBZFnp9llpbeCJIVcHkBsD5ia9lksL+&#10;PTrC/kZQt5I7hccRgHO39a9QHwL8Haxp8dt4V1IS3UaKzPuA5IyNy9x718hftc6/qHh3w7oGjJdO&#10;Lq2uJjK8RwGzxgAHpXfC2LxlOEIqHM7Lt95x1HLC4apKcnLljd93f1PUJ1DXO7zlLs+AM/d46V6h&#10;8LtXjg1mKMOTHkiZQ2RwB1r8jEvNaZYnN9dbjjA3nPP0r9NP2df2eBc+FJNX1/W7iNJdsi28MhDk&#10;ryC59PavUzXLFhaSftU5dF6HDlmYSr1bKk0urbPWdVudEsPGmppOpjSQeYhz8rFug+nrW7pN9qZj&#10;1CGNEMEgkk8zO4IV6ANnHzZ4rwTxH4E0rVUs77Uru+JMrQI0b7QyqcDnvXawX0Hw2s4rKaCe5sb1&#10;9rNLJvxvHyn1BFeBSqxnGLi997Lue5UhKLlzRVujbPULzWA1paXTRBZZV8r5mA8wr3rxTxHawa2z&#10;272MazKC+5TsYD6jrXpXjbwpLe+DLa4hvjH5MiyxPGNzoj9VH1r42vNBh1LxdpVrFqdzb2wfz7h5&#10;ZSC6rywPpnGMVNP35NN2srhWfJGPu3u7bnvi/D/xBolrbyi0u78IjMCudqZ6D5e4r5L8ZuYr1r6S&#10;3v4JHRh5N3GxAcnDMpzyK9gk8Xa9LN4kv7TVbuGziVhbKrnZtTvg9fWvnA+PvEXiKKKa91W5vLeK&#10;UjZIRyR2+XFetltCXNKWllo/meRjq0OWMddbtfI5qD4i6/pt1ALW5cRwN8rOcbffA6D2r6+8D/En&#10;xTfCMX1vb30KKHeZ4vKKE9AGHXNedwa1o9y9veLptvBdxAHeUBjYjj5lPc19TfDK30vWLDVl1kR+&#10;bPcIUJO1dmP4AuMVrmVSLjH90k9mxYCnJSdqjfXTYqfEO/1nV/ANhrsVsllqNpOVZAm/zIgcAn8w&#10;a+ULXxb44N1DM16gBfDSQrn5e4K9ia+qvG9pY6Lr0thp9xKtrJGGVGkMgwBkk575r5xXU5lt2voI&#10;0t3hl8qXaQRL/d46VOGkuSV4p+ZWJg+aPvteRU8X/FvUpZ2eGFn6CJSNiKFGDnHU565rw6+u9evr&#10;9Lpr8l2cEHbvA7/KD0xXpmpT2d9cTtHaSQSqPngPGGPVlHoa2tK8OXDzW0i2zqjcZCjDEHjOSK9W&#10;jKlThpFJ2PMrRqVJpczevQzrLxNq4Grm3v3id44rd5AoBYE4O3098V6B4a1xNI1n7VcXq/Z7eGJg&#10;mMLnb8o+uao6h4Yuf9IuZLMxrJdR7iANikDHI7Zpmv8Aw7ji8JR6rBqCzbLxEOF5HOCG9favKryg&#10;9L2vp956NKM1ra/LqedeP7vV77VZ7u01i4ImYuxGQAW7YrG0TWfEOn3fmjWp3TYTIN2FfI6Y9a7f&#10;y3nLxzFXlEnRPlOOnze1YOr2xEloAmAzgAZ5Yg8D/wCvXp0HFQULJ6HnVYt1HK737sv/AAK0/wAR&#10;XnjK0M14264n5CEE7TnG4n6V9meLmh0DW72TUYpJ2SFJFMZwCEODn6V8ZL4obw/Na3lmxW4SRNuP&#10;9jO4D+tfRvjnXdX13wtp2ozhB9phVlZOyv8AeX8687HUuetTlaydo/cd+Bq8lGaTbau9T5G+Lnhm&#10;4XWLnUjcM1hLie1QncVEnYH1B4r2b4X+O57aGwtXWcNbAlGQncQOee5riNTle70extpJUU26uP3h&#10;wck4HJ9MdKTT9VTR9c05vMHk3ERhLEcD5cLknvXp1KCqUVCSvZafI4IVvZ1nOLtd6/M+x7zx1Jrf&#10;g/xHHr2jJd2azxeWhYmTyXGC+7s2elfEU/gvRF1addMguI7dgHHmnkE9QD6V9b+GrsXnhTxhDchn&#10;+xWquSBjIz8ufp2rwPVJrewSEtdRILj7gOGJ7lSfT0rhy+LpyqxWivtfQ7MdNTVKTs9N2tS94B8I&#10;L9k1ElzFNZjzI7o88d1XHrXHX2hRXB1G3u2Es8zpJvDFsKfbpxXvHhyynvvDE0du372WUxpt5G0c&#10;4YjpXneo+G/sOpQwPbMrSxb3PIIVeMD2zRTrc1WonLZ6FVadqNLTRrf1Nrwz8HtI1aCPUtZlEVpF&#10;DsAUgPNjoBn+dei+Efh58LJIZJJrpbCQEhArEkL78da8qg1O4knMJKyqucDG5Y+4AHpWHrFxAi2y&#10;leJpQdmcgjJ5PsKbhOba9o16CjOEUmqafqejeK9BudOvGg0PW47yychgSqrntzjBrI1Dw9b2lhZT&#10;z25aeadpGc8fKnGPpmuy8F6hZTS+VcDLKB88ZO0D6daxvi14lggmbTYZkWKHy2J4bcDnIH1zXDKT&#10;9pydUt+52xjFQ5779N7HPS6Rb6jpV9bvZC4lEwkIiYK6RHrgd/pXmfi3VNQ07+y7rTwDp9spSUKN&#10;jSq3yEEelaGg32qWmt/b7OMI7qAdxztA/hUe/vXsfiR9B8Q6Pe/u47a7jjYSIrAbuPmKj0pRbpyW&#10;l039wpJVIuz5Wtul7HlHwsghuPEc6zZt7SC18zYTt3M+QCcdfWuUbwlNNe3ReB2DTsIz0G3OM568&#10;1oeGvEF4iLcy2CO1vb+TEvQsc8MPXFdt4Q0KO71fS2jkkjZ5FdlLHAwMnivUw7cZ1H5fkeXXipQg&#10;vP8AMPijbQmDRtJgANvZRhiF5DSEZPPc18wa/G0MCRIwBaYDHAbIbocdq9+1+9hiuNSMjfunnkxI&#10;Oi8nHNeE6n4d1K+a2mgiEkaSBvPlbYoAPTJ6/hXu5bFU4JN2V7/eeRjpOc20r9LLsj1vQfEd1ZaV&#10;qGnfZpJcP/ooHBWV++fQd69xg+Kh0T4dSLrD215cQzraMxUtgS/Ng/3mGK8g8E6TrFzNAht1upn3&#10;onlqSOepDH+7619AD4OaL4a8JW48QSNcxmdrhoo/ncyY7Y7ivnMxdD2i5ld86em7Pey+Nfkbi7JQ&#10;au9kfPdq1k4mv0kOEinlCbvuso447ZFeE+Mr2bW7vwvA8ajZbiR2bqwBJ/pXs/ibwy1xaX0+iW7G&#10;K4YEpJmOUxjoD2HGRVHwZ8NHvWhvbiRvN+xCJbbGWCoOrN2z2FdtHEQpWm3tt3OOrQnV9xR3tfz1&#10;K3hKOyujHbSvmGTexZBjPGdjN1Ir27wf4a09NetLvTmURlEVoQxyqKcEZ/nXOX2hf8I9a2E17pKt&#10;gfuoITkYXkl2r1vwB478LatpUl1B4fktLhZlRgvztIGOCM8cCvLxtVyjJq9melhaai1GVrrU4H4z&#10;eDJbHUb6XT4zK2pJlgrDdvzzlR296+NNX+BnjcTJef2LLNE2H3wusmB77Sa/QXxlH4fh8N6rrSaZ&#10;JJdWAIcMdowe+ep6/WvnO3126H9h3Deb/Z+pKEDLKQ0UmcevQfrXXlWNq0oNwS10d/yOHNMFRrTS&#10;m3p7y5X+LM671TUtJ8PxR/ZZLUpCdxIKkZ4zn8ag8I6HBq3g3xFaqyy3OwTiYf3Vwfz61Y8fT+K/&#10;DBuLRL9ryJSDIJFEqbW4AO6ofhpqzML64u7MwWzQOkzxZQMCMABfftUzk+RyX8100Ebe0UX/ACtO&#10;6sex/A34c6pqMcd2qPY2ZKh768xhCOCVU8kelezfEn9mbzNVsLvS9f8AtsN3jzry2OERR94uB/Wu&#10;d8NeKtS1ZbWVLuFdMSLyLa2+6YyBj5x3PpXZ6VLquiWH9l2F2Znu1ZrnGRyfT0FfPYjESVSUtn5P&#10;Y9+hhockFvH8/M86+KHjzTPBdnptl4esWuooW2u8jnY0qjl2VSCwB7dK6P4Z/GDVtX0TVNZ1+4tk&#10;0fShmNIovL864PRcdwM9PWo9W+GDXWnyxyR/v2G5QxB3dypJr4++PniG20HQx4ctpX3C4SaSJf8A&#10;V7gDk5B5IrTCYeGKcKST55S1l5GONrywynVk/cjHSPmes/Ef49eH9Q8La9Y2tsq3l6mGGwKFUnOR&#10;jvXy9onh6WOxtvJgVpbllUHPOWHOfpXGeHrRbu4huWDiRl3MH5DcdAPevdfhY41fxUbIyLLBaWkk&#10;r44QFV56elfRSwsMLRqxhdpe9K54NLEyxVWnKdk37sbeep6vo2lrYWr2a25nliiVRtHJLDOM9jXD&#10;M1notveXwjW6vrVxLMG5ClmHyH3Ar0COKXRtLsLxb4edcXCsFIJ2qi5bGfauB8JPb67a/ES2kQDc&#10;iNHIOAu5ssSfbArysOr8zvdXV/vsetW05UtHZ28tLo9B+CvxfOra1rlrFCQZyo3OePnOMcVu6pLb&#10;pbvo8NoVma6khjkPOFz8zY9PSvlz4fXlv4Q1C2u7Im7lt3E05B/dsV6DJ7CvrRvEVze+EtT8SwlI&#10;ry7kPmYH+qX0X8Oa0zDDxhVTgrRdkvUjL8TOpRtNrnSbfoeI+L/h94hspLG8mVLiOwYGOJCHwoyc&#10;sAOT7Va1Dw/favZafctJtM+VniK4EbZOD7HtiuZ8K+P77RNQsGZZB5riTa3KyqeT17n1r6V8P2cu&#10;s3s8un3O9JEM21hlYpQvK/gcVriak6cU3bTZkUYQqSfLfXdHix0b/hENOFhZqJb64JdvLXMgH9wd&#10;8+tdSNHtXsTf3k7wzGImSLGNuB0PvVaz8PeI7W4uRcTxSXjtI5uCN3yjAxGfrXKahaTQWWoWs1y9&#10;xfXQygLH90B6+lKLcre9dvW45NQ+y0lok+hd+H9rd6xot/pjzm1s7u6jaK4P8EaHLBjX29c65odq&#10;NK0Kz11Zjd2xgZjwUKoSHXHTpXyX4Furi18KXtnJbrJFCqRmRwV25bccevPBqb4WeJLkeNH+0WAm&#10;s7ZOXxnYzDYmG9DkcV5eJjzyqSulys7cLVVNUo2bcklcv/CDw5q9y+qXGuX7tBZzyQWzu3LlWI79&#10;q+mvh18VZ0/tKO00dUt7MlPMdiTKR7V8zePfElxq3jBvDGnTrFDFI0883CkkDOF9l/WtvQdasvD8&#10;C2gu5pVlmJOw5d2PBXFZYmLklJqzaTSXRG+FqRg+VP3U2nJ9Weg63Zad4vv5k8t9LvFbzN0KDbIG&#10;+99T61Y8Q6L8MdJkwri416K3XYV5CMOhGR1rg5vFJWO7uhvgR7jyUaQESBQp3HH1r5D8Z+MJ5PEV&#10;lDp6usiBQ85PMgUZAye1aYHCzrOyk0lFszxuJp00m4ptyS2PZbLU9V8VeKT/AGpdyiG3glAjlxgs&#10;BhSQOp9qr6dp/wDpMPmyRqIkb5sjLY6D2rovhrYTXzSX91hDK6chSQ5Hv0xgnNacY02c6y88BBja&#10;bIB4wgwBj613qXvtLokc8YNxi3u23r1PHV1nUo5XW83xQszAMVzsOflwe2a7zRvBC3msSX8lv5z3&#10;4SMfMNodR/EP7vrXFfD7VLvV2e1unyFy6I4BynQZz3r1i3146db3lrIBE4KpHOo2iLPBCZ6E9zW9&#10;STTaRhTjGSTe3T1PAviVoOk6NqV/LPqRuLtlCSKgwi+ir7V3viqW4k8HeF4rhwpg2pGPusFIzk/n&#10;XUal4AsWglu9Tgad4z5gdslWXO5Srgc56VxfjLUIPEdzpF4Y5EtVYwQxJ3OQoPvWkcSp8iu3y7v9&#10;EZVMO4e0dkuZaLrvq2Z8/hi81bw4qwyqRIx8rnPzL/C3vivPtK8Dazq01raWWkXNzPHKgIijMvlk&#10;d2xnAr7O8BeC7jTNKna8tBFaeassZJ2lSPc9zitKT48QSanFovhyAW5fc000KBSzKM8kdfrXKszq&#10;XmqcFK3Xobyy6CjTlOfK3ZW6s+W5fg1qWkeJbJ9V06+t5ZJFcNInykZ9e2K9h0y5/szWrkaALNbq&#10;aZYpLydRsiY9gfU+tUdU/aD1bVr9ND1q9XcJNoKLudM8Ak+pqh+0d8RLP4da54f0nSrS0mvLOwjn&#10;eQrlA03zbZF/iYjB/GtVHFV5wg4e84uyW1iOfC4enUqc9oxkrvrd9DuvEml6u2sW+vWloE1FLWW2&#10;vx5fE2770gI6n+lZei+JYNI0bCWHnXW6QyOME7H529iK9t+G3xtXxRYafJ4jsYbab7PGwnijCwO0&#10;uSFYDoSPeuW+Jkfh+W6nGmmO3kkTDFVxG5I+8pryZSnz8k4/C7HqxjHk9pCe6vb1NXRvFja54HFt&#10;KXhe3uQ6t0VozzszXjXjfR9PvdNvYfNKh1DKIWy24dh6g1LYa9faXoF/Z36RyR7TIJQwIwvQjHc1&#10;4J4p8WXNxpYu4Q0MrMvlbOON2Oa68Ph5c2jsr6HJicRFQs1d8utzldM0ywtbqztHumgcSrvAjLMB&#10;nj6Gvo278RXGn+JFtp0Ty7keSquedrIMMT+NZWg6CbnX0ukuoPnt081HAJc46D0rvfGHwuufEF5p&#10;dxaWzSSPCF3FtqQ7BwST096eIqR9pHmfT8WZYehNU5OK+0rLyR4TP8MxH4r0KxuZlAmndXK8AD73&#10;P1FZvg7S9QufiJfWMZX7FC0kbecf3UUQ6sa95ubOG91SMpIk17pcTpOsbfK0h4XB7k8CsfUvhzfW&#10;fhi3Mkq299qcrPIh/wBbIvUIB6DvW8Mw9180t4cvpfqYTwPvXjF2jPm06pLY6RfiZ4S8LDULXQJB&#10;KsSBpZwv7y6lfhYYx2XPU+lcVZfEmW4n1XSIL4SzT2U019OxDHzJBhYU/wBlM1s+Afhk2jR2mvan&#10;Bst7MGWWAruNwZD5aoAPQHJqzp/g7wP4a1nWbTSrO4vNSu4nuPNuRtW3jk5VI/X3NcUXhr1NZTlb&#10;R+fmdMliWqd+WEb6rbR9j6O+CWqpJ4ZtdAh4mW2J3OwIUAYBwfXtXwTqfwk8YeFNZn1G60F3077Y&#10;6i4iIdGLnjfgkrn3ry7Tfizrel+Knvxd7GimEbxgYUqpxt/Kv0Bt/ifrviLxNomh6XbLLp99ZJdy&#10;bFDbEYfO0meMA960rYXF5fKUlyyhWhd36dbHPRxOHx6hG8ozoysrdehb8Zaa9j4a0q8gVxc3Ait3&#10;Qc4GMjHpWL4v8J2l9c28MJeW68g75VbGwMuCSO2K9N+LU+raJPp8Uixx28yIY2C/MWHBHPTHU+1f&#10;JHhHxGmoas7apHOIbueRVKHb8hOOvrXmYSEnGUtmmz18ROEZKL1vb5FuP4D6jZ22y3BcJJ5jzKck&#10;gcjBFcr4p+G0muan9uUM1xBbnfCw+eRUHVR2r29W8RaSj3HhPWhf6cr7JIXIby/UOOuR9ah8Z3F/&#10;o8mn6ytqY3x+/ZD5kWehyR09hXp0sVVUl76bd19/c4amEpOL/dtJNN9Vp2PlS3a/ufs9vAWhmtVI&#10;Kk7ce59K1/CuqsGnV7lpvLIRix3EnrxUPjLxAG1QGFVEV0cyTYwZGPODjtXAaNqkOm6pdrGxCyEl&#10;cjPzeoHoK+lpUeeltra54FSqoVEr3V7Hsdpq802oQrbny5yTGq5P70A88V3tpHaXxuhLdOxnT7O6&#10;Y5LZwSTXzzr2qgWlq6SmO4gmb99nDBXHNa/wZ8bXP9sXcDo8iTKSxQZ2FSMNz69KyrYObpSmui2N&#10;6OMgqsYS+09GfUmpeBdO1/QfCOl/aRHGJbiFFPLfJxXr41fwh8L/AAzZafpOhNcXDBlubxLdJ5Xb&#10;+7mToPYVxh06HQ/Dum6mtw5eSWdbSU9IVkA81z7joPc1Q8BQ6dNqVvafaXuJAxeHaWYuxHO76Z6V&#10;8jOtNxmnN8qk3yn1FOjGNSDUYqcopX+Q/wCH66L/AG2Ncv8Aw7C97sZkunAEcOOdrRgYDj1rwPVP&#10;it4s8W6yLuTWfIhn1FrWyjAwiRocM2PpX294U8JaPa2XiDTt7qVeSWRnO7czjBxnpzXwY/wm1YeN&#10;tKs9jnTY2kdHX5cBuv8A+ut8urU6jre0lqoe5za2t0Rz5lRrU40FBaOfvqOl2+rse9+O9Xs30Wxt&#10;WvjO8l9CsiMOqoev9a9U8bQw6Z/wi0thIxj85ZSpOTGNuMtj+tfK/je7hgtEjWJ3+yu/lkckkdz9&#10;MV7R4F0lPFVpHDc6nNboYUaZ4WCvIoIzkkH6VhUp+5B9m/xLhWvOatq0rfI8E8Q/EHUbnxJ4hv8A&#10;SLxrW6tnJSVB877BjPvmu3+GH7T3xGuyxk1/ZFApaSWVBsZj0Q+leOQeC7q31rXLGwlaUz3DojZz&#10;5UYbqW+lZN5PFohHh9SWhikLTzcHzXPBx7ele/TwtGpT5eVN2Vn1tbU8J4ivTnzczSbd1fRs+oPF&#10;H7RWt+JbTUbR9Tiu0tFjkl2rtSQE/MB9K8X13xGJIEvvD1wXRGHnWksYJibvtY9VNcNq2gyQC+vL&#10;eGSGIpIqqvy+aEONxHpWT4E1hLZr1ZCzrPbEoo/56Ichfp610UMJTpq8F8tzCti6lRpTfTRnoXjH&#10;Wbq80/TTfabZfNKChWPy5FJ7kjqDXoFr4a07xBYvperD+zpJYthmA82JFP3WIH868Y8ba1PqIs5J&#10;IWCXMAaEDoCBg/lW38OPEOqf2ZfQPHLNDbof3o7H0JP6VVSnNUk4uzT+4yjUi6jjJcya7b6dTkvi&#10;P+yd438JQve29vHq+lfwXlkwlHP95R8y1vfCzwQl/oOpTajExi0qIyyxMSuZW4Vfr612F/rvi7wW&#10;um6h4dvpwJEV5rLJlQmXpuQ5HNdvdeORdPLp+oWccF5c2rvfSQgBXu2XOwqOAFH60VMfjJUYxk4y&#10;1+KOktN7oxo4HCwrSlFSjp8MtY67WZ8RfD3wnP4s8d6bpbxMVnu90+3nEanLH6Yr9bfh9d2p1vxt&#10;p0un/ubVrextePkihhHzY/2j3xXg/wAFvh1q3hi8g1qS0ikgmiijl8tczRs7hVXPbcSCa7fwN4yt&#10;vD3jfx5omr3gc6it1dBI/mMMiAlRnsWHavB4hzJY+q403eNKnp11vqz3OHsD9RhGVTSVSpd300to&#10;jzvxrqEkGqpeQbXfU7xlXjOIy23kn2HFeKeLfBum6VrZ1HUY/NCSKLa1RsiVierei+1e1aVALbUY&#10;rm9YNb6XpiPt6/PLlgMetef67p9xqeo6dqOsyhFkuomRUXGYgdwAHoMYNXlc3FRs7e7r8+heNpqV&#10;243966T2Xn956Jb+J9NsNQmk1e2lmnSJBHGSNsW4ZXb6VueFtDk19dSu7d0jeObfKpUn5MZAyP5V&#10;wl74dt7621jxXJekST3QW0tiD86qdu8n0HSuM8L+Ob/wJrV5LcSNLFdx4ZRwrZ56e1dDoc6lyfF2&#10;/Qn2/I48692+/k+p7N8QvCNv4v8ADtlqdtdo0tnM1vKVBVmC9Bg18Y3CC0sruPcd8U5UK3dmOP0r&#10;6s+HviZJZfFM9pA7RJAbswt0LDqPp6V8yfEVNPOrW19ASIrxBI0Z6K/cAV7GTxkpyg1otV+Z5GcO&#10;Mqcaitd6P/MxNfV7azmW3jTJ2pyPUcn86g8PeEo9G0O61HUpdsVzGYolU/NI556dwO9dJDoF7r0q&#10;QwzQR26gSTXLnCwofU/yrD+J3iWG8kg0u2lElvp0JiibrubgsfbNfQwcvdiurvL0R8zWUY803ula&#10;Pqzzew2yQy8MsgJCnPUHtim+DI5dV8R6Rp/lv+9v4I8Y55cDpUXh20K6nYSs+cTREoT/ALQ4NfSn&#10;hnSLu0+K+t3VpbrINMkmveQFQGNcrz6bjV5hiFTp1u/s5NPz2ObAYd1Z0N7e1imlro9f0Pu34i+F&#10;PD3iTxtLp95pSq1i1miXBziWNMBUNWPGdlpvhrXbzXVZGLyeVH5Y+W3WP5R06EeleE6f4v8AEHiq&#10;bwNc2Uv2i2fXore8uANp83fvxzztAyRXUNq+u2viLXba1s4b+Czu5bu5+0AmJQW7jua/Ha9CrBxj&#10;Kff3b7a7H7Bh69KalKNPdr3rbu1162OK13VfE3xB12KG7E/2Jsxo7IwhC5+/7muS8f8AxNtfDS2n&#10;hLwwD9jgkI1CfGHu5R1+b+7X3Npv7QUOo2Uq3+g2K2URWJHs8sDkfSuUu/2WPBnjfSr3XdE1CWyv&#10;ITJN5f34mA5IwfWu/B1qcatpw91J6Lv3MMTSn7JuE/flLWT3t2R8PeM9Du7zwvYapHCPLFwNoQ5M&#10;eT0Nbh+IttY3U+k39mk1rcRopcgBoSV4IP1q1czW/h23fT1vDPBdMGnGcqh6ZHpXj+sWt3dXL+Rs&#10;MgcruboqDo2a+jwUY1ErrTVp7HjYpundx+KyTW+x5rrtnGNXG4n90GEar3IPBr1zQfGUmi6v4ZeY&#10;N5/nJNgtlgBxk49q5C6ubKKS5mhhUyW64kmkOQzKMnFcf4P1a1uNYF/dr5zyK0caHnDvwDj2zX0U&#10;6HtKTbWkY/mfOKv7KqlFq85p37JH0x8Zbfw/4f8AF66/Y25lnvow1tGB8vmyDG4e4zWf8N/Fd14N&#10;1eW+uYncRT7L1uu6SVcj/vnNdKlpH4l174e6esQc6dPtuCOmIzu/oK4nxe8rWHiMzED7XcyShR1J&#10;Vzx+VePFKpSVCTbvDlfezdkenK9OrKtBJJSukl1tdn17+2BBfReKvg1440hhI19ZxQtggo0g+bb+&#10;IY1N8Vp1X4Y6r9hkH2O31CS4nMeAPPmAUjH+yetfINh8TdU8R6l8MdHzJ9h0tAQmdy+bg8/hX6C/&#10;s0fDnSfEnwi8bw6pOHj1C4v/ADN+cR+Xkqyn8BXi4/DVMLSwiqNXhLp1V2/0Pay7EQxNTGezX8SO&#10;76SUUtPvPnb4KRC08KXktvPut7JBJJIVz++Jzwf9rNeieJbFLrTdNiub4xyGaGVEY83G/qAPVc1r&#10;fBrw5baN8G0jnBEup3JWJsZ3F3IjOPQAV1Gu+EgniDw5c3K/urC0aKFm/jmxkuB7V83jpc2IqyTu&#10;m/1PpcDSawtKDX2Umjk/Bnw+ttO1fVtYvb5reG3HlWyKxVWmYcGQdW21gzxXuvS6g1jqNvsC7Fuf&#10;MKF3HXYOhNYjf2t4tu5tOuWaPT4rltpUkF2HLNIfTHStC10GCdw9pLCNPhcpGoBTDjqw96zp23aL&#10;fZKyb9Ga2gG80BJbS78SSS3cyD5B85EeecsfSvnv4swXEn9q2EkE13bG4SWMzMEznnJPAAr6Qv7m&#10;z0yOaeHTxcStGNwcdh9a+Vf2lPF13qXh7R9QsUnW3ila3ug6/KJO2fQHtX0PD8G8ZTdt3a/ZniZ/&#10;OMMFUu9ley1bXzPni7+JkFhDfado9otl5uUmmjIZm7EAgDAr0rwX4JstduEt75DJA0Jb7Sx2sJCu&#10;ePxr5d8P6HcXuoWaLGQLmUKpPGRnnFfWNvq9zoumO1pOqSxSeWEbBJyeqmv0fGQ5HFQ0k+p+c5fU&#10;dRTdRXitl0PC/GPwnutOt5rmzlW7hi3CUoCHiIPRlPP41qeF/Gl03hyz0dn+SK7MwBYgbAu459sg&#10;V9LeMPBF5peiWviFLwSRXkY80Z4+fswHU18w+IvBUVvqIZZylvmM3EY+9GsnO4Y/hp4XFRxEeWTu&#10;4vR26onE4OWGnzU1bmVmr9GfQPh3xVGum6EmqLHOt5aOWiYb/kU8MR9OleQfFfwlaaDqVpf6UVGm&#10;XSF02HG1x/AfQ0g8faYdQvdRS1RVsLSO2toyeHUHGfrWPb+J5te8O65ZMiKUlN3ApOTjOWAz6Cqp&#10;YepCpzK6i9JL1CtiadSmo3TktYtb+7/mfenhH9oa11Dw9oHhm48maF7SFprhCDLFMeFDenQZr0Pw&#10;38LIdB+NWkXCLcSW7aOl5csVJjjKLk/MOPm7CvyI0nz9LihvY8ykvhtpI2E9M+9f0M+FZtb0n4Z6&#10;fcXzD+0L+zgW4QgEwRuuFHHfFfnXFOWRy6XPSfuVYSU09dj7rhrMJZhHkqR9+lKEotf5nnHhuXwb&#10;rieMvF16PP1vT5J5IbZz8giyDhf9rArI8NeDtN8Z3Ot2+j3/APZer6raG/jVhkxIwG1B7mvjjwx4&#10;61RG8U2kBU+TqrTDjl0xzu9sV9UfDLxnH4f1PTNSexM13fqJBPGQAqjjZz2A7V8hVw8sP7OMrNJJ&#10;6dU9b/ifS0a0K8ZOOl299LPY5/4c+I7+5h1SG8nX7Rpl3HYSsQMvIcggeuMVo/FH4k3njbxBaeEt&#10;DvEs9Wg0oDzN20NKfmMY9GIFP8a6UdI8ceGL3S7YvousSy3U7gcx3bHO2T0PpnrX5eX/AI/1LTfi&#10;zqWtidlmt9YLll/uI+CB7YGK+gyPKHi6lacd4UueMVreSelz53iLNfqdCjTldqdXkk9vdavdHN+J&#10;9M8QaDrep2mpJPBexykS+YSGLZ5Pvmvdfhr4ylvNPNtLIGniOFdm+8Pf1Ar7L/bR8O+EvHvw60/4&#10;h6LgXVsYorhlwDKknBVvdTX5U+HtZbTLyC4WQ4Runqp7V99ltaOZ4KT9mo1IPlaS6o/K86wDwOK5&#10;ebmhOKnF+TP1Jh8D6jrr6YBe2sLPbKpMjgDcozgV5LqLy2NzPCQnmRsyZDA55xkU/wCHdxLq0v22&#10;KFXt4kyR91WZunTofesPxNA2m6hcwsgR94bapycPzgZrwcLSnGtOEnstuxpWw8ZYenNU2rtpu+5a&#10;uLw7MeWS6Nu4JxwP1ogvd6tKyBHOAB1yCcnPvWKup7Mq7MML3IP5dPzqGS4WQOp3E4UhR354zXpq&#10;n5Hnuj5HaaDZ3WtTCGOzLSFSNgPVV9B9KvXnwI1LULG+gPh3Yjox3DnAHPBr0H9nXX7XS/FqXF0i&#10;+WsDj5jnO0dOa+8Z/Gw1ya6trG2iiszYO8zmMblcqSqr6A9zXi4vMauGr2i7WtbRu7P0Lh3hXBY3&#10;Bxq1VNyu1pJK1j+a7xT4cudCubiGSPHlsY1Yfxd91cAhJb3NfU37Qkvn6lp6BBH5qOWOM5Icr/Sv&#10;mqIi0vELgNsboeQcV+q4KtKvh6NSWja1PzPGUI0a9aEdk7I9G8cadrFtaaPPeLwbRUiwPuxgkjP5&#10;1TszutImVTuIGD+Zqfxd8QNT1qzWG4ZQi7cADoBxj6VlaK4NuqBgGOcZP8vespwko+8le99Djkz0&#10;XRfEd/YPaP8AaZMCUEDJ25HtX214d1x9UWzEKY+0MinB53nqCe1fn3JOYnTOMggnjOT717N8MfFf&#10;2O8WGSZwJmxGc4w3rzXzOcYD2lPnjFcyTenU6cJW5akb7No+77j4ea5b2mqXfnWwjii81syrlgOy&#10;+9eS3OuMxjTaNhXdxxn2Ndp4bsLi70y43ATx3GUg3yngr97jvXksszCUoWHyZyFyenBr5LLqcm6i&#10;k02n0Pq8bRj7Oi4wcU1fXU6OLxHM5ceXlYgQOPvf4UyTWvLQDylZiQQB1z6VycV0P3qoMqfmPzYP&#10;5/0qP7RsaNgvBHUe/evXVBXtY850/I7YaXNqKSSR6es3OShXec+nNeWfF34O3moaK066ObW4jG+M&#10;Fdu/1H+FfaHwC1/SbDTdRa+hjlImXbGepHTj1rqvi14nXWfB+oS/Z1t447oR2oQfvJFzgs59Owrz&#10;6OZ1aGNjGMVpNLrrc+6o8JYTEZYsRKpLmdJysrWXKfgLLE8TujqVZSQwPBBFdv8ADqxv7zXLKKxR&#10;jPvDKV/h285PsKr/ABEUL4l1oBcYuWGB7Ve+HXi6fw7qJu7dgJNu3nj5c8iv1NNypyaWrjovkfk9&#10;RKLafRhqv2mx1i4tpl2yRTnd9QcGunklMW1oSFIYYycZ9zXL+Kdck1PWmvZQu6V9zbe+T1rordWh&#10;EhyTHjPOPz5rjrRfLG61tsckpNbHsPgPxfNpmpwM8m9WIUo3IUdwvoa+1tPWS9lKx7SJE8xGbjoM&#10;jJHrX5nWMwE8jE8/IV9j619hfCXxg13avp80jebGD5TN94oK+H4iy18vtYLZe9Y9zIsUvbKEnvse&#10;+at4f1C20sajK8LRecsRVWG75xycCuE/tdoDLCFZlBxkED8K9d1XwzfL4eMot43ZkW8dzJuLRA4y&#10;BntXz/cTMLpvmXdnJI+6ue4r53LF7SMr9GfY5tg1SlBcjScb6msdVnZHG3bhuGYj7p69Khm1W3Ei&#10;kwE7wR8h56dSfSsBLlkX73mFicHOMkf0pTO0JBXAcjoT0PXivXhSS6HgqKutLHVr4QutRgt549Gk&#10;u1Y4Rohjkdc+tfMn7QfwZurG2TWIdLlt9oCyoUAyo/i471+vfwe8V6fpvw60yK6gAlbznUqoLKc5&#10;yS3rXkP7SOqS3fh3Tjd2cSXEkMzMkY+UxMp2hv8AapZdmlShioKMk7ys1rtfY+1xnCuFeXzrPnU/&#10;ZqSd1a9j8GO9emfDLXLPS9Wee6tVnQ200YUjJVnQgMvuDXnExG98Lj5jX0n+zbqHgiy1PUJPE1k1&#10;wjwGO2AzhJG4DH6V+oYidqFX3XJcuy3PyeNPnlFcyWu72PMIdZn+3WzCYCQfeYcE9+tenaT8Qtds&#10;bm2H2tnwCDzjluxyDxXlXiWxhttfuY0yI/NYp2+XNdRAoO5o8thvlHcCvNr0qcoRbgmmuqOScpRe&#10;jPp3wZ8Tje6vGl7FtixtAHJDEdd3pX0dZ+Gpbl3NvaM2Y9zhSGYDHDADJ2jNfnTp8zC6kCu4ACsV&#10;6cj+dfefwg8a3Wo6csKXRN5ANrZYFjH0yoP0xXxGfYL2SVSmtLarsexk1dVKyhNnS6lo97DbpcyW&#10;D7GcKxddgbOegNc9PdRw3DRsm/qX4zjj1969o8TTard+G7fddXMrsxn8p0AVVBwOa+dry+bzpEeP&#10;hDywwTz0AxXi5VUdWMm7aOx9bmmCjhpQjG9nFPXzNaTVUkaVJYiV6oQu4AH+8R61WupVikjSS3jA&#10;BZTtGRjqvA9TWfFIu7duUYXCoe2O5x1NUrmcrI0pY89eeua9eNOx50Vp8yTVNJhuVEht7g7Rybcl&#10;fvewr5P+OXwmm0sRaxZ2ci2svEqtklH9Tn171+v/AMH9Y0WLwnp73UKtKPN9mODkAnrXkvx0mg13&#10;QbYx6V5NuzTIVc53naeee1TleeTo4yMFBWcnF6vVI+tx/CVGWWvEe1fP7NTSS0uz8REYgivUdN1S&#10;/wD+EXuLZIiLYXi3DPjo6rtAz+NeY3CBJpVAwFcj8jXuHhr4gwW3hi90h9OWRJV3B84If1Nfp9dt&#10;01aPN7y0PyOojnPDl6k1y65KK5+Zh1/Ou40/V9Tspz5N1sAH3gCMj/PpXl3hhh50gDYAUn1PHpXd&#10;JKdqM+VAUEMG7D2PrXkYqCcnotup5tepytn0J8LPF4nvXtb0+Z5oOyVuSCv8Oe2a+s/Afg7UNced&#10;bOzTbbuBLkAAE85yfYdK/NTTtQkjzJ5hQ8hGXjoa+4/hX4/1LU9MeKC9ZbtnjjcIdpdiNoJx7V8V&#10;xBhKsKc50rJ+eyPRyKpTniYwqJtN7Lc9j8X+DrrwwbRL2JA00RaKRSGDKDz9CDXl41FUVnPlg4YJ&#10;IVxg8cn3Ne0/FLwzOtrp915M6fZ1W1uBLJuw5/iA7A18zte4cmQbhudceuO9eTklWWIw6lJ3d2mf&#10;W5vliw2IcFFqNk438zRk1icyFRGu0OTvBJGOoqNdTdnj22gUNjJzuznjBzWHJeXEcbLtw+Cd3X5T&#10;UlpebSGOcHue3/1hXuKGmxz0aXvR06nbt8LtSnmAHhnzFfiUnblWPfBr4W+PXwlu/CuqyXC2bxwy&#10;tuZCMeWT/LNftVf/ABKsptGtRY2qtdtHCPM7Z6c18R/tlXMl7Z6q6kEG2hMm0fxIefyo4fzSssXC&#10;DStLdan2vEfC+CoZfOrTlJyjZptp/kfl5bxvcPCigs7OAoHXJOMV7J8W/Amu+FbjTBqjBnu7SNlO&#10;eQqKFAPuAK8c0TUXsr23nRQWjcMoPTIORXs/xU+LOr+Nrawk1MoZLZQiFF25FfoOJdWVSi4pclnz&#10;dz8ntBRne/Npy9vMxdLmD20KNH0U55xnPOa3NPlu7WKQG7YKzbflbB9ea5TQXja2QscleME8n0xX&#10;V6ncQiNiRkrFkEHjce/4V5tdJyatuzgnPWyPq34PeLkvtONvcHEtupRcY+dSc9+pGa+s9H+E+o6j&#10;aadcw6lbIt1tdFbKsoc92HGK/L/w3q09ncpMkux1dZOMgFfTj6V+iHwdt38Zapp72pSZEhaXYT1C&#10;A5Vm9q/NuKqFXC06lenNRS1el9e3zPf4bpUsRioUZ0nPmaVk7W8zG8YWd1od9d2FxOjSQMY3IPyu&#10;RzkenFczLeTKYyIlXHJb73HrxXpPxf8ACc2m3i30yx+TeI0kQU5DFeCT6ivHXumjiVw20nHyqOn0&#10;J7Vnk+IWKwlGrGSlzLVruejmOXSwuKrU3Bx5ZOyfboaaTFRk/eOSNo28duDXGr8PtV8bXBtUj23C&#10;SeZAynaQo6jJ4zWhJdfv7gbmJKYV/Qtz37fSvUvg94mGm+JNOnlbcnmAMPf3HpXsOU6UJzgrySvq&#10;dWTYKnXxdClU+Cckn00ZT034FeKjp0ttf2kcqE4yWBcrjuB3FeI+NPHesfDqH7Fpr/JcxSwSLKSd&#10;jDgk9m68A1+qV18QZdXvoEtyttb7XFwTtxIi9h+Nfk3+0PDaXPlIuxpft86DcdvHtW2QY2picTyV&#10;EnFa2tbU+34jyPD5fhqcqHMpSdtXfQ9K+DWl/B7XPBeo6ZqOk2v9rX9k7LqEhObe5XJHfgZHYDiv&#10;nL4NfA5/GPinVtNudQS3lt4JJotwG2R0PG4/3TXiljDe6ReSFXYKF3nbyo7A8e9aXhe51i61UCG7&#10;lWa7dYi+4ggE9eOwr9BhRcVUtUeuuvQ+HUot0+anqnsfsD4mGlJ4f0ZrjwQfEF7pNmYVn0khFilj&#10;HDOqngoRXC+M/A3xP+J+j6RZ+JdMtNGNnY+fBdsCJ7iEdI1TOOB1HUGvJfEB8cfBXwzYrb6/Y3Wn&#10;atJ+9Ef33BGWznnn1rtPiJ+13pOpfDGHSbBpZ9YuZo1hd/vWUa44Dddx6YFcEKc048mt3pLserdL&#10;p6q/5HLfAfwzqXgf4y6LDoep3EZliMcrXkQiYhhkqAOME96/WnxJ8HNI1KXxLrGqJYX11dadI04D&#10;geXhNpJJ6Yr8/wD4G/B34keMdBbV9Qv47G8gJayaVN08wIyufY18d+N/jL8R4rzX/C2r6zIhuLor&#10;epGNmGj+XZuHJX2qXSlWqfErpf0zdyUWnCfK72emuutmfS/w2+D0viTTZ/Ch8dfYZ3Mstn8oeGWA&#10;cjuOtdX8ePE/hvSvgzoPhXVrdoPGdm8a2d7E2SYo3Kly45CsD0r4e8BanrNq8rWmorB9mtpV86Zv&#10;+WbnaVHTDDtX6Ra5+y38N/E9z4Bh1vxRf/2ncwR+dMZDtntzwArAERlSePWitFU6kOeV0m3oludM&#10;5pwb1W1tXpZeR+QHjWfWri/ul1KeS4uF2s08jmQy4HBLHqMdK5G7NzNHbvJMWVRiNewzngV+y/7W&#10;f7ANh4d8MaDdeDbe5m8mUw6sZJPMd4s5WcZP3hnGB1r8+v2kP2YtT+EWt6RBc6otxZ39l9rtJCu1&#10;/lPKsvY5xXoUsVCVo7PseA4qonOMuaL63tsz5suJ9R0y6W4CCGVH2lRjcnHpX13+zF8N7b4m+Ibe&#10;DxauqXeixxMEaMldsrnaqhzwOeeK+QJIZtSumkIJlkySvUHaOuT0r7d+Bv7Q0Pg7wxbbrgB9JuDN&#10;BY4AFyzHklu/9Kqu5cvurUMPG8pXfutPfqe0fBL4b6B4N1b4v6DK1413EZILLTzAZZHiwSrkgcFw&#10;RX378D5/BuqfDObRdNH2PUbOyJjWNitxHK4yDwQck8V8M/DP9snSk1Txd4uNiYdYvI440QN5hAjX&#10;C4J7etebfs1/E65t/HPj3xDqMyJeThrvYxCLIzPuIAzjHoK8+pSnPnlJPS1/PodnLzQhGLtqpRaf&#10;VdPQ7OL4U+KPFfjCbQNQ1G2/tOyihurpTIypCmc8kHJlboeeM10EPwJg8Vi4Nj4S1ee7g1BYQ0E5&#10;KKEbbmQS9TkZ47GvnOP4p+I7D4ral4keUpcNMJ5I0VpY3iPzKjBc5GMD619Z+CP29LXWNSsmk02W&#10;z1C1vDMERtsMzfdxtHtxzVTp1YpON7JLbzOznltaN337o+wPCnijVb7wn4s0vVtMFpcadYXMESTM&#10;PMISMqWl9GORgVyH7N3iPwBeaVpN5fr5VtDG1lOl3xE1ynzmRweDuBr4NuP2gNe8S/E7VZrq1m8v&#10;XtShs7u0tjvKxKNoCeh4zmtbVtAu9J8Zw/D+K9E2lXWpHUFnuPkkeN8Aq3T5lIrL6u00pWva69Bx&#10;ppxmk3HnevL0duh+lt98L/gj4l0bUDFDDbWl1d7Lq3tH8oXUucJgDBA9AMV+GHxt+DOkaV8S/EGj&#10;aDfNLZ20o8gYZmTKglG91PBr9E/h/ZXdn4n8X6TqqeRp+gWr3mmXyvt2zIQU35PIrjv2QPFk3iD4&#10;i6/r1y9jcahfgxz2TxK4kZsAuntxyaulOUOdqy0W3mZVcOrO85zSTaUvLsz8h9b0ZrPzUGTJvKkg&#10;8hlPI4qjeW+oLGrvG0cMjDLEgscV98ftqfA/Wfh14zmT+z4I7PWZ5by0niGETcSXiGe65r4YurWe&#10;43o4CmPhyTxluM/hXqU6nNFP+rnkVKcbXi3ZpWtsx0UkVuNrwBpGOwgjPUYzX3h8BfjDq3ie68Me&#10;DQC6wZWKFzmGQKM/OvTgDj3r4EuI0twvmnejOVaWNs4I6D8a6jw74p1Dw1rEd/pN69vcxKRHMnUZ&#10;/wA80VaSqRt16FUqjjK+m6uj9yPjV8PvFnirWdBS0vdO06Oxtd8QSTYzTRfwt9O1Nj+OXxC0CfRb&#10;C60KbUPtQaO9SJC22MceYzYOVHWvIv2cfDB13wrp3irxPdi5vdVuWhsZZ7khkk6A7c9TjoOa+rrm&#10;4/sTT7W8129edtLkXfPETh0Y4KFR39c15kouLa7HoJwcYpxUtNP+Abr3fgy31Kx8TeFrlZ3jQWt/&#10;bQqXaBlGQ+3r7GvkrWPgxeav4kvfEltq8UEsrR3t2rRkSyXEsh2xop5ABxkmvrDxN4v8OaDc614k&#10;itI7Czhs4WaWFQVuGc4w4X+LkV5p+0D8ftI1HR7izt9GEd1dLaoJc+VNA6MJUl246YHUd65Zqzdn&#10;a/RG2FdRShanJ3snKTV0uzPyk+PHxA8Va94y1VPEMb2tzZsIlgYHYmzowz2PUGvNtP1jVUuI7S7v&#10;J7W21S5i+0Fw8cbqGwXwwGcA9a/TDwhqfwpks7nVvEVzFr/iPUbpVDXduRHbqCCCwYEfL3PU19A/&#10;Hpfh94z+H2q+Gmu9Ol1S006O+sTHAEeMKBjbgDGeh+tdP1qCilyJWVv+CdFRyUoxUJP3rXW3/DGF&#10;+1KvwduvgHFYo1gLy3jt/wCz/JkV50l4BJPUgjrmvwZ1aK1h8yO3tZmVGG5idwb0av01+JX7Lmma&#10;n8J9N8WeGtGlsvskJa7W+uSwlVFy3lg9/T1r5b1n9mP4i2Xw+j8bTaUi6TLGrEK2JdjfdkK/3fer&#10;wU6cIpc2+m1jjr0Gub33L3nrJ3ab6a/kfNtzqUzSRyRRLEix4O35SMf3h71d8HCZ9d0aSJhcbrlc&#10;wqCScn7vHqKpR2X7qaW5iZYpBtDK/wA647la++/2dfGHw50zwDeWzWdtY65bXS3I1CcBpZMH5Nmf&#10;ywK76lTli9GzlhBykvvOh+L9p4x8Q+KNA8E6HqFzp73skcUmnyDb5DIm/kjsBX1J4b8e6v4P0TUf&#10;h1rOoae+tW9hLHDMrkRfOuVJb6da89uPCFzpHxJ8N+I7TxzayahqOnyyyxyL5jW8pjCrxno3vXnW&#10;gfsyfFrx5441nXNUkhtLMyhbm6txgyI4xi3TqTxye1cd4TjFc1rRv6s6al0+aSjy369zmPAf7Bnx&#10;Tu4rnxE+tadZ2kkUkjXCuZmSM87gB/OvsL4O+OdV0v4ea6l3runXGpWUEsQdmwZFRSIzz1z2r01v&#10;COt+E/hnPYadBdXum2FrOHkabazbMnDDup6Eelfl9r3hDxR/whg8eDVFee6kwNMSMvHFByu4gdDx&#10;kZGAKhznWfvSS6LTuVRtKE7tNc2lvLvfqfoV4LGiaD8O38QRRQPcBA88qMz7HDhmfnIAycdK+oPB&#10;fxA0/wAQ6ZZWtlfpqUl0oadA4BAxnc2OmPSvws8OfGW40LwTNpcztLDdW08Jh8zcqvIwIPGfu4OK&#10;3P2Rvjb4q8C6/dXOl+HrvW4WjZri0gBd8dA7YB24o+pySl5O3qViKSnF63ldyXlpoj7m+K37LvgP&#10;xz4r1eCPVrnRdWYl5EkVWiYN0cFyCQfauR+GcXjP4J65pfgO60e1u0168Kx38ALtcW69WCqDtKjr&#10;XAeNPAHxY+Kqr8Tp7lLbS4J5IltlkKXFrEjfdYDG7Br76+A/ww8aWOtzXviBbbUp7rTUOlTng2cY&#10;5ZOc7SeOnWspXUVDmuu3boFSooU5ylJOys1dbrU8q/ai/Y8+FMml2PiiATWX2cCCeOGdkSZrhsI+&#10;DkhlY9Bj3r8/Lf8AZr/4STw9r97qvjdLK30R3t7TOZzM6/MFlI6L0A9zW1+1T8e/G+owa54QvNQY&#10;pZ628ku9cNbvGTtj3D7y85BrptZ8Fp8I/hXd6jb+MYvEFjr1qsgWJRut7gx4PmDJ+XnOa3pScIwd&#10;7XdkiIU5qLjOfM9W5d1vY5/U/wBq2HxN8JbjT9auQt/p0qW8FkgxBcRpgB2X6dq8d8K+GNU8cXs0&#10;FwTPeTRL5ELMAqrj5WU+3pXxhapqN2spt7VpiCd5VSwx1PSvqn4PfDTxvean4W1Tw7qEc9zJOq7Q&#10;xVYdp5WTPQV2SpxpqbUrN9+hnh8Q52Sg7LXtfzP0B8Yfsz2Phr4ZpPo1/JNfpbj+1PPfngZ3Kf4c&#10;HjHpXJ/sIroDw+L/AAtq0NuzX0zzSPcAOBGqheM9wTmvoXwloeteKW8Q+E/EEkNpc+ej3iWs4ZTF&#10;wVKt3BPUeteS/BbSfCfgj4neLfDbwnXf7SgDRyKoSS3yTuhcjpzxkdq86M24zT73OibfJKLlzNK6&#10;a6J6o9/0LwV4M+J9rrOgamAmn6Ji3icqI0BhBG6InB218V/AXVNWk+NE/hk+LJodPtFnhtrkkbnS&#10;JsIoPfIr6J8Q3knw18XavZa+sttpuo2amykBaaNEVsYAQckZ5z1r4y/ap1m10PxHoV94WvooxbWi&#10;yiW3jMb5f+M579jSoQ5m4tbrS/c0i37zU24tJrS6Pq/9pD9mvx78QPFmmXpvbS8tkQWcUiZSTYrZ&#10;LPu4yK+6fhH+z/Z/C7wpZWOgWkGs3J8yVlnSEgswycMwz9Bmvl/9mD9pHTviXp0WjaxE0F/b28S2&#10;3lEnzWYYZ29/XNfRWm+DvEHha5u7dfGFpb3epk/Z7eRywESnDFOcq3cYrGoppKMk7Lz2ZzTlOX7t&#10;1IxtsrO018tvM8N+APipvEnjv4jWeuWR0WbVwkcdi+YZIhF94qh6FjyDUHx7+H/hHT9I8NJdaFBd&#10;7LuVxdqcSwxqckynuT3JrwL4n3Gl2/7Q9zc63fXF5a2ljEpks8q8cjRlVDbCDnIBz6mu1/aI8P8A&#10;iB/BGjaxpGk6jBfQyfZL22OHR7aUkCRh3Y8ZPvUOkuaGyut+x6SXvwqczUXy+6tm0tDtfCfiTwV8&#10;aviTc6P4nsrT+x7XSIbbT7VWw9w5PLFlwcgdK5/9qX9nfR/h/oFrp1gbqXQ7gObaANhra4zhVHdg&#10;c1zH7N/7I95oGv2/ivXLubTpNJjN0NLHztLblD+8Djvk9K9F/a6+MvgPxP4H0bxNpPicSXNjKVNm&#10;zkGRXPZP74IBz6VvZKXuSvqv8mccpT9vBRb9motS0ul1Wp4T8LtWn8EwaH4OvNPknuZbmO+OP3gS&#10;ADLZHOSCa+u/iLqGi6XeWC6dp8lvaarC5u5bdvL3OBwwxyCOhr8tvC/xtt/DRsvE2mTz3+ptG32h&#10;LsFooxnJRT159BXfaD8adf8AE19c+J7eAJdO4ihtcF7ZJHO3aynpuraVGTu+ndlSSdSHknonufY+&#10;s/EDWvC3hxbjR5rWKzRXNxHcDcrqnqRyGPqawfhVpPw6+LOgwav4hGoKjGUbLufZbRsCRmHI5x2r&#10;zfU/COs6NBrmkeMgLP8A4SF4Z1dDvi+8N8a9uPQVmfGa58P3HglvCPg20ub220JkkvSikqYuS23H&#10;JPPQc1lGK0V9brUtxbXuac2rlHy8zl9OtvAsviHwfpL6bNr0Wk6rcPcSSzlo2tm4Rdg4wvHrmvuX&#10;WrmP4eW3jSXwZ4POn6ZPppuZFt48FZNnLcdq/Mj4YfErUbC31uz8MaXBKs8SwtcXCFpYlUdCT0x6&#10;d6+rfC37Y2oeKfAniXw8bKCzuLGwaO4u5Dl5lA2lY167jUVqU0t3ZFu85xfKpJ6O70tvf5WPBvgr&#10;8cfFHjnXtC8ETzQ3Nl5r3IeeIEoV+bhuT3719n/FIaR4f8T+HpfFOnnXZjaS24REH7i1GCdq+g/O&#10;vy4+IOiW3gmHwXqmhXdza6pcb2uMEq8ZBBH0B9K/Qz4MaV4e8cW114q17xvcW00enTaeBdsmCGGc&#10;jPXHqKyrUopxlFWT/Q6PatN87ulvZXfvdmtT5j+M/wASLP4f/b7nwnqzNp+todunsTiFD1AB6EdK&#10;+UG+IlrqGom61Dw9DMr23lvEo3Z2dCfev1g8f/s5eAvEnwp1GaKUC5tQJ7XUlHAx1VR6NXiPhf8A&#10;Zq8e+F/hxpurweHdLurWQefc3LDddQW7dX2nrgelbUKtONNXj736HPXqJTlaXuqSjrZe98z4i8Le&#10;Hdb+IOq3zaBpDaZYwvbpcQxSHyUycFznHJx0r7Htvh7pFp44ikiu2uG0qw861s3O8G4UDJLN/DWX&#10;8DL7RNM1bxPog1IQjUJRcW0zj91cInIAI4zXb+L9V07w7d3et39wlubVWggcrjzkcchR68da6KlS&#10;TkklpbT5nNbdN6mxqr/8LX8NW8Kxw2tybxmY7QJIvK6+556V4p8EfiTJ4X1bW9FutOdLyS82Wkfl&#10;EebLnGW4J5A6CvELD9oK307xnaXVo88GnMpW5XkNIrnkj+ea+jvhh8WPCN5rmp61OIljhdTC0z/O&#10;JE/jHqDmrnSlGLvFtPX0M4Ti7pNPfQ+p7fxb8VJY76XS49ORoQbl7dxIGaNOWCluA3sa8e+M37ZG&#10;lXPhC60vyGlv9Rs8SqhDLCf4gxA4YeleseN/iy3irwdeHSrqO2ic7XmiO5nQnDj/AGR6V8d6j8M/&#10;CLzvpmnwzs0KebfRqN7yqRu3KT6+1c0VBP3rteRtRp3tJ0oxfQ9Q/Y++D2o/EfwjqMniDSTPoAUx&#10;xyRNsuSVOTs9R71658WV+CngbRfCusaHZWNhq2kXO+MhAk84UYxLtwST6muO/ZP+L/iaLw5b6B4f&#10;024zY3ckKTNCfLWGR/vy+4Brkf2sv2N/FtrYw6rpOqQ6zFKVEqn5JvMPLMB0205xUptXsupnGcva&#10;+/UX9yKe9u53XjLxFoun67o3js6bqV3Y6rADJBLC4hSdhgkN3B7Cvhn4vfFDVJNZ1WCLTUs7aGUS&#10;ralDCfLfkAg84r9GdC+PnjOP4VeF9G1rwjbwtPKkFtfTSRmCNrU5DMvJyMcYrzb4/wDwS0v4k2tr&#10;4yfxVZw3cNmYp7aKNg11LHnAz6ngCsqLjGXvK9kdPNUcWlG3vcq1vdLYpfA3xPqvh7VLrW7iKyjl&#10;17SoHt4LFPMB2DAWZsccfe6V4N+0D8DIJvDcvic2UEN/d3X2iU+dhCrnBSJRkDHfNcJ4dj8RaBql&#10;zaeHInujb2rNcW8pw8akZkCr3x2r2zwb4p8LeMLHTrTUbuZU01POuLcsTu2diG4/Ctk5Qaknp+hM&#10;6Kle6V3vfqeFaH8NLTxdY6JpunSQWTQymF5Z2BKSOM7mI/h9MV0fxa+EPxC8K+FbLRpNJN/ZxXLT&#10;Q6jbMZEJHXjrj2NfRnxu8UeA/D//AAgfiHR9NtbiSJXja3j+SJlYcEhcZYE17d4A8eX2s+A9f1HV&#10;mh0s5IjspDgyREcSJ+J5q/rM1ZtXV9L9yOS6VtOj79j4z+COlTapp1mmq6gbrT9Ps5bvy3JU290n&#10;3VYdsdqiPx9nu9b8N3WoR30l/pl6rWzAGSJgGwNwboMelRfCXxRr/hDXtf1i40L7XZTNukQLmIBD&#10;nce31r3jT7fw/wDErWNW13UriPw6XsSbOAALFcuOAc+560p2Um2rrpbzOiney9Oquel/tI/tiw3G&#10;g2+ky+GrW7Mk4DwXChyZNuQ0eeg5r4//AGUPAmlp4nuNb8QWkrRreBIbdfuK8p4A9QM1wvjvwXay&#10;eGNXk1TVbgalp0wNusSFkYP2Lc8mvb/2QvgX4i+IMFzcv42h0uy064To3nXBdcODtLKAPrR/y5la&#10;Wr3fcFGjQi1y8sEm9Ojeh99fHD9oLxV8LLPTxZaDnRpJY45LySMlbdZyQQ/GDXivwq8B/DzwvceL&#10;bjUtO03UbG5Vr+O5nkUgmYbmG0+hPavX/i0/xE1LRL3Qda0PTdc0K9/dxanA+PJ2L9+WJs/N/dxx&#10;mvwy8b6FrUN1qrW0t9PpdhKIxKxJAXPAIHArKlS9q7c7Vtdexlh4xhQl7kby0bg9X533P0P8c+Ov&#10;h9P8H72bQ4obS5N+xgthCPMZ1fqj4yFx05r588F/tYeJvDumRaUdWkNjKzq9rJHuiw33ixb72a+q&#10;fiR4u8P6l+z9YX2peFYLa4Fii6e2nxhRFKCAplIxnIySTXV6D8OPD3jz9nnSPDulWunXevXdqlzC&#10;H2JPFPnL4cfN7e/eiHLGNmm9bHRKokruDfvdVdevofnPefHDXdTSPRdPt5poFvPOSCyRpfMjHJ2q&#10;Mniu38Nfti6n4U8TxTxaMHPMZikDJKT0AO7oa+xf2c/GfhjwP47srHUtJt9MudK09rNw8ahhc8Bl&#10;z+HWvYviR4t+Dnhz4p/btc8M2d9f6+to0M/kBo7QBdpfHQsTzW0KtPb2Wnr+JniJ1OblUXJON9LW&#10;fSx5rqnjy18a6Tcy/wBkXseq20SSy3Eq/NArfNiLd09yOtZfwK8RXWr+Cb2fVNeuLiyt7qYLBM3P&#10;yngsewzXvnxk8Z2Pirxxpvg/wtZo1zf2RE2oD91D5SjpuA5KgYzXGeOPgfqWnrb2aana2lpPGUll&#10;slMSeUvDpKrZy3+3XK3Fcyeqb3NISjOFNcvI7XUXqz5Lk+KPi3xzfQeBrLWINPgu7lpPtiyHckMb&#10;cxk/7Q7V1vj/AODWoeGPGGjBYmGkTBI51ViEOBjzGAPAPWvN/i/4G8EfC7xJ4T1jwpNd3csDxy3f&#10;nP59u2/qQw6N6Cv0P+EPxA8I+OL0Tpo9xeXaQGO4F1G2EjYZyqkYI961qOPu8u1rai9rOlebhdbt&#10;LR/ifA3wm8a6z4Q1Hxx4H0exsL0TNPPaS3TmMEH/AJ5gg7z6AA19DeEP2TbPx94DXUtf1BbTxHbs&#10;zBZG8uO0jjOQrx9MEd8V1/hXwf4YuPGBuZdKga4tdReOylRfKlSNT84YZBwK1vGiHW7rxho2nPdW&#10;jRoqT3G0tNcQyAny4wP4vc0OezWjtv1KnKTk4wbjtJu11bsyxZa/p3jL4UXXhx7SzSaAiKWYfu4J&#10;I42xvQ/3jiuE1/wjrnxU8Pmx0I3mlX3h3bEohOI9QtlHzAdA3TvXxf4q1rUtAsL/AEGLVZbZtOQP&#10;HayrtkuFY8Kx96+1f2X/AIt+JdK+Hdveanod8q287KLpYWKLD0Jc+grCUXFKTatft9xvUp8iqeyj&#10;eTlzJN6Xej1Pzj+Lfw/8QeH9Ttf7fsby3i4kgluQF3qGztGM55r7u8U6r4K8Q+HNM8O2/i/7JH4h&#10;sg94jKG2yW6ZX5uQoPQ4619vfHjQ9H+IvwtvGazs7qRdLmntXdAzCTZlSh7Zr8Qf2UvB3h6+8T6p&#10;YeM/EjaasUJWydpBhpiflVSeAPrXXdVIXb1hZq3W55tCs5tvlcW21Jb2a/rQ+tfjt8B/AmjfDDwf&#10;qlmzvrHlrb3Mtk+1ZOOCYzyOO9fEXwQsvE+j+L9PuNMluZLCS72XEZJYuBywIGfzr7M+Ji2/hsar&#10;ZS6nFqvkxx3CXkIAWI4+7xweOpr4VXxPfaNf2V7Z6uYYvtSzOEJIAc5PHTpW+EUpU5pu9+5liIRU&#10;4tbXv23Z9ofEH4lm0+J0RsLdhZX9olvciKHD7F5YFsfezXH+JrvwFMUv9Lhk0zU7JmaN7iLBlOeu&#10;G619S6V4y0yz0uDxDPFHcWMihn3RjcmRjzE9vWvzz/aJvdFvNS0fVbDWJGtprg7WZc7AW+Ygegqa&#10;a5mltpYylPlT00WxoH41+I9SEujXl7PjXZBFJMVAbyxx8nTio/B/wqZ9Zv8AyZGntNJAZL+P70TA&#10;8g47iuWv/FfguTVpbBhLPbQWxNnqDPiWNgOnGBjNOtPiPqnw98O3dlazpMupqyybv9biT+P0+lbu&#10;DtaKs2TCorpzldI/WL4o/Ejwlp/hDSdKmhW7kubNFkujEJBt25+Zj0J9K+QtZ1NdH8D2cVvodxqv&#10;2MPeWjoT+5XOd8mOQB6V698ANX0vUovB0+pabCdGtrPbKJOW+2L/ABSZ6/SvpH4lfEL4c3Frfx2l&#10;xbafNPA1pLGiqpmifj7nQn0yK4LXk9dnt6HTCbp8sVTk+a75uiucv8Jf2kfDGq/D/R73W/EVvLdC&#10;Hyr3T0YLK5PA+UZI+tfEn7RV18XNJ1PRdb1C6nt/Dq3J/si4t5Q7RK/KoxXkcetc34x+F3gHQNbt&#10;57fQ9RgsbWNJJWec7bnccblz+or6K+LPinwtrDeC/BVnYagtlq0kJulfJ8mEjOYQT8rHue1NRipp&#10;pXVuqKp0lFvWzcrtmm3wM+EN94Wtda+06tcT3dsbm7u/OLBbgjOTn7vNfC2raZoj+LIo7O/ntrSx&#10;RHlZyW3SZzyw4JNftlqPgnwDZeHLD4fWU01tp0kSwuWGZIUYEfM56sT61Y+DPwP8G+DtJ1DwxZaT&#10;bXqrc5kvLxFkN5nkFmPfHGO1RTk05a36IlZhGFNtxl8V0nvy3+Ry/wAKP2gfCureDIBrOurDb28T&#10;Rxyyv5byMg4BHXHpXjnxP8U6Jrnwc1Say8ZyRXMzTFAJgDJsP+rZfQivhn9tP4N674Q8WXmpvp8l&#10;vpt1cBreOEOYIscYBxjJxmvXI/2T9Mm+FE/jq88Qi8H2D7U2n2o2NCxHU7SckelP2MFGEnPyta9r&#10;FKFGMudac0otdm3/AJnwH4Ugg1LR9Sj8mNtVjmWRTIwUoinkjPU16j8QPin4j8XeHLfTNd1iR4bP&#10;y1U22GWQLwC6g8EV9D/sKP4akFzp2teDnuLy5lN3DezR7i8KcBeew9BX0T8e9e8Jy2GqSXngu206&#10;4091SK9ihRCydVDeXjH0NdNaqlU+G9np3LhNuShyu3LdvSx8YalovxZ+HWh219pCyw+Hry3hYSCN&#10;UeQt082PAOa+kdd/ZitvFaaZ4k8V685u5NLilYomwR7OVV17jHXvXv8A/wAIDqPxH0f4aahfeIEX&#10;TriSMtBaJgOEAKBs9Rxmu71r4dPqPjfxtZa/4kNvaxadBFp9rCwVRE6/61v9o9MVyuTvorPa+xCx&#10;kdnNaXbSTlaztofGXiD9ny98F+Hrjxp4K1aa0YBSdOTd/pCg5MiMSeO4Fc98J/27573X9PtfGt60&#10;lsZVjNyV2sgU/wAYHb1r70+3W/h7QtM8Maj40slMLq8FxcIqAwrwAcnrX54/tUfs6WkVhqfimxgt&#10;/LglDGW3TYlwjdZDz696qm4N8s09bJPz8zWnLnUr8t7vlure75M+kvjJH4Q+MnjPSfD+j62sdjf/&#10;ACR3Nsdyq8YyeOhr5I+HPwA07w14v8d6brlzaiPTC8SyzcGWN+Q6DIr0T9jS78A6nBoOkyXc410S&#10;TTKLclBbRqei+pIPJr7v/ae8PeH4PB2rxa1ZwQW97CI0vVQPPAw6PI+O561nJypqcbuzlr8y1XjC&#10;rQpq79yyv/mc5+xf8S/CeqaRrug6ZarEmnCR3uJD8sgA6/N29q8Q1r9tnTdEtNV0I2UF6UvnEF2p&#10;CCJWblUH8IHtV/4QfsvQ+Hvh9dXMHjPzDdPHcTPCAitbdWAJ9uua+dvi58O/Auk6i2r+ErhNZt0h&#10;C3QuDiJJWPJC4BPtWNLk9tKLcrW93bW5apU5ym0k22m1Z+64+ZyHxr/aC0/xV448LzaDpjjULSRI&#10;5XhYBZgeigjrj1r7o+FvgzWY/EVrqOqavbyT3S/PAORDCRlQQeCy96/G/wCJ/iW11DxHaDRtMkgl&#10;ijXb9lQ73YdThRxivuD4efETVb7wxqPh7R7u61LW7ixzGfLO61Y8FWfsc+td2IpJRo2Vu99yW+ZT&#10;hGS7fL5n0p8Mfgt8MdR8VeNNYnsbPW3XUZYbtbrDJbqR8zKOx96teDNY8Eaa/jLwxoXh7U/EWhQT&#10;7y0LGVI0k+9GnP3F9q/P/wAJfB7402Vp4hltFubS52P9qtl+Y3G0ck7c8+ldb+x94p8XeAvFN1f6&#10;zJPpejbW+1/aBsLEdgp5znrUyopwl++UuWxzuLbk7Sba0Wy016EX7Q/jOyh1K6g8Natd6fpMQixa&#10;kFAZF6qr45K9MZr2rSvB+j+PfBo+w6zPomoT2iiVCWCyKBhmYA/Mx9q3/jb+2H8JPEvhvXvDreHF&#10;vIZoWNncxxIrxTsfvjoQc14t+x94s1Lwf460q08W6NfmG8t1XSVkiMibnPEhHPGO/QUKj7kXazj5&#10;WubRxE+SV4STtor3bt/mfSn7PXxz1HQvFtp8Mtd1iOS0+yi1sL9IvsqxRqOVw3c56+tQ+IW8M+CP&#10;i/dRQxNNZzPFFAJD5nnBvvLub1PetH9vT4QaP4i1bw3d6fdCy1uSJvKkB2xNt52lh0Ncl8N/gD4k&#10;1jwld6pN4rsLvULeQIbZcSmLyx13E5ya5pwU7O+qumv66BhqkFD2tnCNRL7338z661u20DWl1bwv&#10;4ut4rDT2UXFuyS7RjrgHtivCPg5Y+A3+ImkWdlbRw2dssu2WSQSghOB85z96vy88Y3PxR1nW9Yv9&#10;RttVvoNMk8qV/LkeOJVONvy8Cv0B/Y2+MVr4raLwla+C4I7uBC8jS8AAfxuSM5ParnhpRinzKXXT&#10;9RLlhGp8SvG29ltq0fcPxs1DxHoPirwjKsdqPB0ku2+m4MsJP3QM/wABr44/4Srw6PisX0nWGvdC&#10;DMRZxy5RpWBzlMjcB7167+15aeJodM0LTr68SLRlEjXTQcTLgYGM9QO1fn98GfDHhyLxTpSSNc6a&#10;1xORazzr1Kjq+7j5qmNOL5322W48FBKhC8r3i02no139T7f+OHwq+Cvjbw8GksrPRL4Sq5msoljl&#10;bB5BwDkH6V9HfDTxBaeGfhhNDpejTw6XYWcos5n5M+wEl/U59TXyJq+m6x4ctLi3aBI5Lu4dFv5U&#10;DQurd8npXQ/CD9r9vCXg/wAS2fiDR5tUtNIZ7aN7OLzIihGMu3THNU6k2mrtdPvOavg70oqN6iU0&#10;9ZdF5/5noPwP/a28JeLtAukS1uBqGnDewWHc7c8sWA4Fee/GzUG0n4geGPG+m2aY1GOO1uXEBJVC&#10;eGLYxur5U/ZX+L+g+FYPiTezmK0Opy77WEj5vLds4x6DNfdHjXxzb/ELwfpHhvT9f04z3TRHy0K+&#10;eoUZGzsKKsVF212VhqjyVuaMPdk2pO+iT8jz79pT4Lw/EG3txovjOC4vgySvb3MoLxDI3mNf4cCv&#10;mDx9+zR4z8JXtrqvg3xn/bMawLHcyTlVS0B6gnoF96q6D8G/E3hnx+8fie+lFxJNthdJT5dxCf4G&#10;cEY+grvvhJ4wXw+njyDUtaWLR/tkgurB03syKcBYj1Oau/JdRafy7msaTtC1RtW02WnyOR8LeJPj&#10;VayXuhahq1zahbUXEEjTCS1m3ngBhxtPpX1Z8U/jZY678IrfQr4W48SWfk7hE2FhaI5Mgb+H2FcJ&#10;ZeL9M8YaPY3VhfWdm8t1HaWVhuACxof4z1ye9cH44/ZK+Jmq6nqWqO9jeac58ySLTpMSrt7Nkc49&#10;qFZ811ypb6ClGlenzOzUrq7tqZ978JpvGvgGLULjxO8usNFuW5JAS3RDna59TivLNF/ae8W+BrfS&#10;7W0SKWztmWCa4kO6RiDjP49q9X+B2teFdY0fXdFv7l7ZLW7K3EAfa92g4CZPTBrwX9pz4XWvhtdN&#10;stEvPMtbndMVf70DnnZuP3gPWtIbpS26GrtJtNX+R9HftA/tY67qXh3Q7nSIx/Z6tG99NLHu/ery&#10;FHbHrXz38JvjB4t8e+LG0bTYIbaPVLuN55Y/lEQHVlzzzitj4QfBfx5qHgiy12eW3k0C3uyhjcks&#10;0gO3O3uM9DX0d4z+EXiX4f6FF4z06w04xQqsl9HEW+0mMn7wJ7ipUoLmi4cz7hanSSjGUYq9redr&#10;n3wngu9g8K+IdI0bVjeXzWkgS4dsSRyMv3dwr85P2Y/iR4X8FanL4c8c7n1NrtxbTYLJbSMfm9lY&#10;nndT/hX+058RNLk1XWtM8HXupaLcSbzLPlDGOjMCeoFZmkfs8at43+IWs+Ib6aOwiu5EuVs5IiHl&#10;iPJZT2Hv60oxScr6aaddVsctHDyhGspz92VnzJ2fmd1onjS08J/Fy4ZdSMyapeEW1zIdypgYUr7e&#10;tfavwS8BajaXnj2PUJobi6v7sul3FgAhxnHHQgnkV866x+yT4b13xDBeyaoLGy09F2IXO5gDlmZ2&#10;OB+Fdn8F/FFxoWq+JbCHTNTbRLWR7mz1O4RmSU/xKO5Hoe9QktLro7k42aq0pqlLVRXTXe6Pm34y&#10;fsX6+BrOorpH2u/tbpZkuIpM74s5Y7TyfeofBGqaT4OF4PDvhqxvtWmgQy3Mjq3lN9OqkelfYfj/&#10;AFzxdrTanc2uoxwWVxp5FveEMiRseqMpGST9K+CfiN8EvHnw102z8SGS31M3CkyeQhIQkZ3+9a05&#10;PltzOy0Vy6UueMfa8l5Wvy6H0v4K+NGiafLNc69cJa3cigHrmRs4wAOpr034mfErw/bWr2+tWU1x&#10;a3sCTWTOpaN505VR2BB55r4S/ZD8Aw/FbxVd6lrmtyW6aWwlhtkXJkk/vMSCAvtX6ReMfgX4m1zR&#10;NStZ9Qt1S3JubBigKt5YyA3pmnL3fd3fU5MQqKrwbdtt3bTpY+X/AIifHTxB8PvAl/dakqf2pqiD&#10;7PFGcqo6KB64HWqX7Kv7QWqP4G8QahqGmpb6pbSySRu0LILhSM5bjnnjiviTxV8Wb7xPrejXuqww&#10;LNpOoJbJYuN0TKhwxBr9evhJ410HxrcXFnBYi6gghTzEaMJHG4HTOACK25LQStq9n2FioxhTbdNN&#10;PWSWmx+Tf7Rl7q3xh1PwhPNo1tpNxeXTQ+aV8sSlyBv5xxxXkXxO/ZR+I3grW4LGHT/7YinwsE1k&#10;nmLKcZK4PcV+33xS+CWj+KfEfg+7sbGOT+yvMIhXCpubpkHuO1fC/wAS/wBq3xZ8OfiU2h6z4XX7&#10;PZPmADmUrIOHUjqKmm5xSjGN92T7anWtKOjt8Leqtoj5/wDgV4b8deA/EsV1rPgu+stOlgaK7aeD&#10;y1MR5IDHtX2XrHx0+G/gnw7qUlroiwJfmMQG0CokwXhdwBzgV7H4thtfFOgaBF4juxDpWrMGQo/l&#10;ypJIMqGP41+Z3jP4C+HdK+J1x4Wutau7iwRBLA8TByoPOCSccURkpybk7adEbwSnCMWne/d20Z+o&#10;8/wN0zx54T026MVsG1WBWmt5gpQgrwVPUEdq/P3VPhL4s+B/im11K9sAmkRu8cVwE3xRKejZ9a4b&#10;4qfE74g+EfsQ0DX5pND0dlW3c/JKf7yue+K9AuP2o/iN8T/hrqOl3ltA+mXU6W91dtEWeNM9eP50&#10;kqkU5K3LLR63JVOako8ylbWzVmlfS3c+hPh78WrX4n+JBpH9o281jEM7HjDtKO554r5m/afvtM8I&#10;+KdYn0/SUhk8kWxkSIKpiYchh656Gua+FH7LPiq18U3VvpXjKPTru0i+02z3UTeZJGRkMFyMA/Wu&#10;A+K3wu+Jmo2moa9rutxXcodo3TONyxHAIHFaU1T542qXXn1KcXG9o8vu7K1t9z1T9j74CnxPeSeJ&#10;NS8RNpwilAs41/eS5HViG+6MdK+l/jb8IvB3iBP7U17WBaJZK+blSI5Lgx/73f6V8e/ssfErUNIT&#10;VtRukhaGGEJtdyPmX098dK+u9N8HeBvjMkkmtafqlvPbDe0W5lVVfowAyDmnWb9rJt26XRilKPvX&#10;9221vvPknwt+2zrWj339lT3b3GkxyGNH3fO0QOBnPtXtvxf8deGtN0y1F9pCXljqtv50ccUm1izn&#10;OXPavjDxb+zzZah8T5vDnguafUbeNhvmlQ7bc/xF8DotfVHgn9lbwbD4h0bSvE3jiS+/vWcbbNrD&#10;+A5OcVU6dBcrTa626l0qko87cV30PnrxLp/hf4ianolp4b0yPRbSMLCz3Hy5lPXnnNfoH8Hvhd8R&#10;dBmOk6nZWxtrSD7TbaiG8+ORV/5Z8EEZqD4tfs+eFPBmi+KTp8MEdq0AmtUdi0kMqjqpryP4DftX&#10;Wnhz4b6tp9/4imfXWkdEW4VpcxkYBBOQAK56knOL5U2lst2Dk5JOLXvd9D5p+NHg9Na1TVdSttIv&#10;VcPLJeyvEUiDA9UJHOK+oP2NPh3oNv4V1Jtb02NZbqcSRS3MGHaNQMFGPIH0r9EvhBoFlrvw5sF1&#10;ewjvXng81mwDu38g8V438a7D4jaILGbS9NtEiULGsjAeSIV/hb0JFZyqy5Iw9NRQrQnVnBaNO26/&#10;A8s+MN/4V+H2t+EdX1CZ5rKUMv2KEjcAeQ5B5Ir6wOseD/HHg3UfEPhuzTa9s0DllMbgp3IPp618&#10;Bav8MPGnjTx5b+I/GWjQ2WnQWubCIcQuU6ZycjNfR/hLWb24vP7Kuo10WzuYCBE+MXAPAVGU4BPv&#10;zQ4qKspXfX5jr0nPknzO8dd+l9T4c8H2kMHibXF8Ua+91bquYmDEMqvwRn0HtX0B4W+CesRav4W1&#10;PSNZgvdJW+WdbZJg2I05ztHpXQ/HV/B0VtZ+Hda0630oRmIqThZJYs87XHUHvXz58ftQ0zwb/wAI&#10;nf8Aw81f+zxbqfljm3J838W0nGfWuhScrW0e3lobcz0aW6b7n3f+0D4st7jTrWxheye4jCzvkDdw&#10;fukV86/HfxJ8QJ/C2na/bjTrLTLKMYs1bD3eeOn9K+Y/jl4e8YazoWgatcyCK+nQM8lsSVmRud7Y&#10;714lrnjrWNCXS7qHW31Q2MSs1ndEukUnTIU8cVNCi5q909dUSlGlGMbP3db+u9j7X8Qan4sT4WeH&#10;dZk0KPSp2uS0k7vuZYpOhYHkA+npXgfwy/aa1/wR4ospNckuJ9HaZwqQfLG+7+JCcZFfpT+zFdXX&#10;jH4XQa54iNpeXN0ZH+zsnyKo4VdvrW38VPhPpnjvwFeaFd+EILOfyi9nLCqqsTryvKjIq5OMG1Km&#10;nr06HNPFXlKOukrPs7kHj74h6DrPhyLW9PuVmEzLGIkdWZUcYJJBOMetc58H/Cug+HNVsHkN1fJq&#10;Ub3ItZj5qo+MlwW6V+Q3g7x1qnwx1/U9P1u0wkeYTAGyDt7+hz617F4M+NEF7r6eINW1S+s9HsQV&#10;gtbdiWL9QCP7tZvDzjLmWqtdPudHLHk5U2t7rqj6D/bi+Ct3rsd14utdAhsLTS1y8JwJLlSckgD0&#10;NfE3ib9pmbUtI0vT9P0cRtbosaxKoIOBjAA6191fFz9quw+Jnwy8R2GmwNbz26rtWYEPJEDyQen4&#10;V8NeCPE3gjQ7XSNSh08SanAT5iMAVY9jz3H0rbDOTjNTg3yy91euupCU+SN7R0t30RZ+Dfx7l8MX&#10;N/batZyWyaiPJZgrI0YPHyjt1r274V/BzUrK48S+JNP8PTazp1xA8NtPK3lvGWIJlG7k4PGa97+D&#10;+k+Bvj3pd0NYggg1K2lxaurANk87j0zzXuXjLwD4w8HeCr+ODU7a7srUfPIH8qQqP4VX29azxFdR&#10;uuRxbVmFOdpKPOr3Vr6aPsfLsn7JWg32jSb7u4e5+zG5vp423iJmGVU5+9j2q5+ytbaL8PFvtVtP&#10;FsdwFjIkTYFTrgDua8E1r4j+MdRk1aHT9b+zLcwhHhHzKyYxgtznPvXpn7M+jjxzpv8AwhSWgsrY&#10;ORqWpBd+e4CN/e+vSrSmoO8u2nqaScfeTStZ3draH6c+E/iamqTTanZW7Pbi0ZpJ85jLgZx7VyPg&#10;P9ovQPGp13TdYtrUSwM0UtuzLIkqdMjPXNeN/wBpS/Cf+0vB13rMV9p08bfZpIQDNhxjawXP51wv&#10;g74SeG7Pwzr1xZ6Pd/bHikmiYFt7tzgDtWKm1f8AA5PqNFqUnpe3LJPWx0OkfDz4e+NNZ8R+HNN0&#10;CTSLC5y0sqKG+foShOdoPbtXpPw9+Ap+DFteRQ6x/adk8hls4pGCtGFBLKT0yfWvhz9mTx9LFF4i&#10;TVPEP2F1mOYmIR3Knlea9M1i00nxr4lur8a1qUel2UAZYC7qruBy2T60TlKPut6b3OmVFzlFKfuK&#10;Nmnq38z5i0P42aaPjTd+ItVs3tLQzS7oUO8bl+UEjvjFfWkmraf8XPD3i+4/sS6u7FGfypsBdoUZ&#10;G1fUda+Gvjh4Y8L+HLm2vdAZn8whnWYFhu64JNeZeHP2hPGHhNroaVqbW0N4hEsCkNHzxkA8Zq50&#10;VUUJQdmkkvkbymoNq2yP0/8Agf8As1+HrTwzplxptzDdLezkz28yKx4/2uoNed3ej654G+IzaLrQ&#10;K2t/cCextRITEyA/czXjHws8Yazp58P6jHr5WVp1eZSf3QBOfmUGvdP2ndK8XeN/E/g3XdFu4Lpr&#10;IAs8PIiwQdxHcH0rFU5c9pPfdhzS5o2ty9trfcfXmu2uveJdYtGj021tba12K6J8ruv+w3fFfIPi&#10;zwr4T+HXxK1m6ur2DUTfIrRW9yQ7w7+q55wfTNUo/wBp7xDHPdQatGDHF8iPASp3DgkrnjNfPGk6&#10;ZoeveNJNQvZLie1nkLlS5eQSdvfPtVQpu8r3StfTr5EQVuVaWWlkfqz8FNV8H3gxFbmMr8jQq3zI&#10;W9SO1fOusW2nS/FfXtM0zUrjVWmiEjpC2fJVB8yM46151D8MfibaPcf8I3HLbQ6tL5UM9w23YuO+&#10;a5x31z4C6TqazS28viC7nws6ndlZOSeetZqPMuW9+iS63CMPZznOM7tx2b2seE/tYaD4dsbizGn6&#10;dqNvdlmWRZtxRj/sk964/wCAHwf+KXiW71a28M3hsfITdMkspiZx1AGATzX014v8XQeLdA0S516w&#10;dJ7Ib/tchykjsckn7uD7CtL4Q/GLTvD+uSyeFtMvNSmlgH2qXPyRheoGc4FdNOpKNJx5b23e46kG&#10;02rJ2082db+zn8AfiR4h16717xJrBsbvRG8mztCofzHxjLDsvvX6H+B/G19pk0un6zFaJeCYxwkv&#10;vll/2h2A9K+LPDPx81LW/H099o8hgsIbcC+juiIx5g6/j6GuX+IX7XMGgeIdROq6XE8pj82ylicM&#10;Y27ZPvWHNJzVo6pWsloYVaEqqtO3K1o+qfqfa3xG8aaNruq6zoSo1pNb2JZpyuDluynvivyk+Jnx&#10;a1DwzdHSNF8Q3wgvdsM9zex7WQt8reWeDsrf+Hv7Yc97rmpa1rq2soZVBjCleFPG0+9fofqP7PHw&#10;++MUej65rNvKge28y3gjby1G4cM2OtJUnz3nC5pGcMPRik3y2Wu+pQ/ZygsLHwNcaJY6xbas00DO&#10;GXAMjOv3XB71yPhTxJb/AA88KXGna4oj1S4mc2tk6hYyufvbuwFV/hp4U+Hvhq/1Tw5ourm28RW0&#10;7rbyTMWznoMZ5AFe4+MP2fNP8d6CLfXfEs0mo2sbstxGiqI2I7Ag8VnUvOLd+m/kTUrU6cpczfLN&#10;ptWd/l5H5nN4+h8NeL5LnxNo1vLpWpxOFNqN5RT/ALXTJr9EvgZ8ZLXx14R1XSrXRT9gsR5MazKr&#10;KIwMgkEcmvyH+KPh7U/DWpjw/qWpLqdkWUrcoPmiAbt1wa+xv2VvihouiTaj4dlvCtveRMYZvusM&#10;D7pPrSnGLppp7rpszsrw51J8t2rNd0zznxn+xjZeNLjxHfeG/ESS3ETsWsRH91j2OOlfMnj39knx&#10;54LbT7WSAXk19HvSK3B4I6hs+lftf4U8UeEfAt0sljbmN9QPlvxzK3Ykn+dfJn7Tnxn1u08VaVcW&#10;UjXD2+RHAi55fgqpA5JraGJmvZxTv0aMKcXUrSvTaha/M97n516H+yj4zmknbxJYXej2cEW/zghk&#10;UlumSuQPfNdj+z98FvDP/CcRw+J72WXyLlFhtUXLXgzxyM/Ka+39N/ae+JGn2usWOpeFxawy2pZV&#10;1AEkgjjavOa+GfCPizX7bx1aeKE08XssFyri3t13IFB7DtitaderOU72St0tuCw8Vq4630d76HpP&#10;7c3hLwHb6pbz+HdHTSp4ol863WLyVYdAR6n1r6d/YQ+OTW+gSjxH4l3LaxMIopGwY4kGAAD+lfI3&#10;7THxu0L4i6/A0llcQyBQgEqhPLcdfr+NfPPiPwRf6ElvImuJ9muBny4pMvjGRkDPFVh6c3h+Wbak&#10;3JpvXS5nVpRlCzjdcqTs9n6n6FH4AQfFzxLP4v8AFOuyW+l6rdSw2O1cS4Risec9uOK+hrL9hbw7&#10;4E8J+JJvD9+uoalcQna18iyAKOy+nrXyt8Bvjjo2s+HbbSvEmrvFZ6IyGEKv3z6k9eK/RHRPHXhr&#10;xDpca2niz7NYPG0fnBgrSLjoHboa5qjlCn7NNpRSjHXotrmdZVOenKMrK92lG+nqfl18fPif4s8L&#10;WmnaXbzWMn2uw8q+jtvnUhRghs+le3/sr/GL4nx6l4U0qbw+s2kvbFrcIdojRRwzn+76V8nftSfB&#10;zTPC2u2Op2mryz2V1cEyoX3sqA5yG7g19caX8RdG0OPw5rdnrax20emJD9mZgm1MccdzXTNQ9hT9&#10;27k3dnU4e0lUTt5J7H0T+0d4nm0jQfEF9qUdpqFtcxGL7PDIHeNyOMrX5+fCn9gTUPGvhyXX9W8Q&#10;nSIrgNLZwbA+UblSxJGAfSvvr4DfCLwf4/0vxFrYv2uhqpKIzkskTqckqD3rb8Z/DrXvC+mNpd34&#10;jluhcjyoEhUKFjxjOMcY9qwoVJ4enNKOsra328jibpuXsY1Fzp63WjXWx5T+zz8P4Phz4Iaz+2RS&#10;XMl44lkK8OAcDHtXzh+0r8SP+EC8SI2gRRxy3sHm3EZGdrdN3tXafHb4QRaL8MLa/wBP1u/l1K1u&#10;PMYLM20ozYIKnHSvPrH9jL4hfEGz0nVTrtjPMLZXmTcd8SlcqpP8R9a2ppTnz1J311XfQ2Uox5pR&#10;lbpd6L8T86PFl3cak8l3lpvMcvJIg5DMc81i2GlalfTW1rBbyzyufkSNcsxPbAr9JvgX8AdQhl8S&#10;WV/qdpbw2d2qSRMgfzSD0Ga+xfA37Ouk6X8UNN1LToYmD2hecOAm0ngeWvr613LERTSS0tozOpaN&#10;25a2u16Hyr+xN8Xovh3Hrfh7VdCvIr2VjN5RR9x4x0r9D/hhq3gLxHqEmrafoVpDepGResqCGQA9&#10;FccZNdx8SNGg0fVNG1K08MrPcplXljRWfYexzWHrUvgXwZeyap4jjFpNqzA7l+420dCV7ivJq14y&#10;quV+W+nqyOeNSleMZc01pyvV202R10Xg6W81O+vDAHE4U2zoTiML0DY9K+dPEH7Ft14w1vUdS8Q+&#10;L5orlpB9nNrhcgdAwHUe2K+gvB/iOXxhpdxc+FNdt44lkaOLem6Mhex5610fjO9vtB8LXmrauYbe&#10;8tkx50DblHbcM/yrGahSXtOVrli9+z3FSrV1N01OKbaja2q7bn5DfFH9jfxl4kkv7zSUiH9kSG3f&#10;LFmmZe8YPTiuo/Z6/ZH0eO81LWviHbrexx24ijsbiUrIsi8lsKRn0ArqvDf7ZOrR3t7pthbLdM05&#10;eWcLkbc8s1ejS/EPw3448SaJbolxLezSK09xGR5KBPUegqliKsIKCvbl6rvuezOhKUpuSST+1HfT&#10;yPmn4u/BWz129uLzwv4YmsLbT0LkMvkqE4+4O5rmvDX7QeheFLyx07TNEurya5tlguYmJzJJnrz1&#10;r6Q+Pfxm1DTDf2GhaXNqkFsWiu5YVZhHx/Ftz+tfHvwV+D/iHxX4t8M+IbTMMM18BLmPaI0U9s11&#10;YOEZxXPK6S913tdmM49eW2iv6H7JeDPjv4Sh8HW8HiOG20iLyMNaXJCZX0APevgbxh8BX8VeHPE+&#10;v+Gtem8u6vWNpYxP8ots872zzn0r3X46fsqXHj/U7aC98U29paW6BIpCgd2J655FeI/DnwL4w+Fp&#10;8V+G01u2a3bLWlzKeORxxWDd5upKfvbJW6JnFho07z9lL4rSavdeZ6zcfAbVv+EG0fw5oN5FbXUV&#10;sonmTgmRhyCRjOT1r8rPjX+z3448FeKtN0e8gF1e3uGiFuxbeScd6+obT9qDxD4Z8Q2ltNqls80j&#10;+W5TPlq/QMQDXWeA/ANz8RPiFqWuav8AEF0ubIgxSJhmXeOAueAoq6XtIVHLRKV279fQ35HreSaX&#10;bdHxYsupeB1v9J8VaQbeQRlohJ8zEsMZJHUV5F4X+JN9oUzzWkx2ByRETuAHsPSvYf2pPDd/4e8V&#10;32nXPiT+2I5nEgui258Mehx0x6Cvr/4a/sffC+88F6dq+sC5dpI13zRSMiKzDjpiu9TiqXPJK0t/&#10;6ZlUk4ta9ku92fDr/Enwnq09jPeaGIbmOTzJjGfllI/2RgZr9G/g78AvBPxG8FXviC98Qy2kypJ9&#10;mhQ7Y4AnA35+8Tjmvg3Xv2c5tG+KkHhuzuIryObbNbyE8NG3IDe471+pPwe+AHiW1soNO1KCG304&#10;Sv5ixyf6wHpjFY4p3wydN6yXut9DVytFuclHVPbe3qcj8Cv2QNN8aadcya/c/Zk85kt5bNwJJFTg&#10;EnHQ+lefePP2dvEfw+8e2R0tmv8ATIlyJC+FTP8AC46Zrf8AHXhmTwX4n/sPT/Fuo6cs8wkBckBV&#10;PZCDyv4VxnxG+OFrp8F3pEfiiS8nijwZWGVYj19689TlV5HDazTtrd7O5ajL2jnzrkaVlb9Tzb4h&#10;/EHQNFivjst9Rv7l3EsBUIqDpgY9PWvhLVND1WRG1CPTJoYJZSBIUPlA55GT1xX3X+y74I+Gfi6f&#10;U7nxlcnzbq522zKx+U9zjtzX2N468LaFqGpyeGNNntpNJ06yMkrTldg4+UcfxfStfawwzULOTe/l&#10;pcbftJJNNaXTtp958DfCP4/eJfDt3othdaqosgPLU7dsSBv4mI64r6+0/wDZO+H2seE9S1I3f9oa&#10;hf75k1Bm8tUbG75QP4favl/w/wDDaHxdrOk+GjAsBmncQSwruUqp+Yk+1frRBFoPgnwbLpxs4bu1&#10;sIFhIB2szAYOM9TRiZxjScovkb6+hGIqShKnC3M3JaeR/Om0SeGPEDTmJZ3tZiqxuMo2D196/Qf9&#10;l/Qx8Q/DuuWKrb/b5pJJI4F+VVDDjPtXgHxU0Dwn4n8R6lLps7aRtyWt5iCA3WvJ/ht8XfEnwy1i&#10;S50S/C4JjdgQVdfcV6NJqrBXT5uX0IqRlDmUXvt6nuvgLU/Efw68V3vhnVNFkhZ7oieQISAvTcCB&#10;jHvXC/H2Cw0jVjeaJeOsjSMWljGBu/2cd6/Wb4IfFXS/HXgSTXtbt7V5Jy1vcsVG7d0z7Dmvyb+P&#10;OvaFpWoaxpNpE8qxTkwyk5Gc54rlo1G8Qote8o2lbZ+pjFuzTTVn/VjutC+MOvaP4Sj0nULCbUcj&#10;znkmY4VTyB/+utb9n3x7cpHr0oSZba8YwOBmTyUfg7Qe30rzz4GeMdW8Ui70i9ghaIQqvmBfn257&#10;5rX0zxra+C9fvNAji2W0s4AdBn5m4OTWs4p+0jyK71+RaV0nfTbVH2L4I+APg3wyl1e2Wvx3M166&#10;sYpANwQ9V9RWH8XpvCEej3OmjTopr2XEduw5VSeOo715D4A0zUrr4hXGnSyyz2yRrMrREkRRt1Lk&#10;VR/aK+HcWmahe3+g6vFdWNvGskzxEuIZCcYb6mueS5qtPmnuk0awuotXb30/4Y4Ow+D3hqPQrtdR&#10;W6NwjkvPbuGMYPfHIxXtXws1jw14B0uR/B9lqGuatcgJcTyxho4gOw9DXzd8OPE/imz8KeJL2HSJ&#10;LoTo0b3DH5FTqTg+lfSn7B3xC02OHWdLkKC8upDIWlwEVcYAHvXbW50q15t2touv/AIdktI9PvPr&#10;i9+PvifS/C1hqUU8ds8zCF7eY4IZuCRXSeC/G8Vvrkn9s2cSw+Up3AZSQvyWL96+UfF/w68U6r4w&#10;06wlVLuw883EQPyKuDypNT/tAat4y8JmOc6S8ukmNUdIY22xEejjr9K8v2fM466y7vT0K5aajJWS&#10;v20Z6P8AFDxP4El8QzzxeFtF1K2jO0SNJGrux/hAPJNfE/iLTvEuseLpLFLVtD04uHhtoXzheoIw&#10;cGuW0fS7bxfc3r6Npkm9oy7RIzIRIO4Dd/pXc/D4Qtc2dhqNhqsFxHOoku/LcmFVPzEs3Qe9dcaf&#10;I97tLZ9LjjZpL+mfXvwo/atn0fTdQt5tMhA0aJ4mwhSW4VeMg+teGaH8drf4m+KbK01vUvscRuT9&#10;nyoJDk/KGzxketfpB4Ds/ActpdSaTYWF1HFBiSchS7cc789fevzh1rwB8KtS8Z6vPK8tuqT7828n&#10;lx7x1C46VzUnB1ZXTfutp9iqMrzk1Dla0d9Gz9EPBk3hoayNXurPbJoEPkyahj5Zg3qR/KuL8V/t&#10;R/A+bVr17jQo7mUuN83lA7yABmvNNP8A2gfDWjaVbaTa2JurC3xGzTsu6XPdgPvY9TW/N+y3ofip&#10;hrMVrCiXyrMqquAAwGMVwYvCPExjGfPyRe6SXvfMqPLTnKc5Wv7qvJ2tv0Pye+GktpKk0oVgYl4D&#10;Z6d6910HwPe6x++jjEFoqljNJ0A9Frx3Sbe10mF4bG4M8hlEbS44B749qseJPHfiFHito5w8GMAJ&#10;n5h747V+f49OdWXK/vPoMG4wpx5k3bse3z3tr4M8M6nPp1wJzct5aTynrtzuIB9K8B+Gni/xBcax&#10;ZTprCzx/aA5tzjOB1JFd/wCJ/EYuNF8P2t1pqTbAzFM7Sue+Per3w5GkXut2sVl4ba1nxy44U+5r&#10;mhyxw9ZuF209Tqm3OtSUZ2Stor9TwzxJd2OseIdUlkt2iledyV253n2+tekWujG40uzRoHEaktJ8&#10;hyFHQV6pc+M/B+lajL5mgwzXEcjIWZQWLA87R6V12k/Ga38R3ltZ6dpMMe9xGQ6DkZwcYFVXryjS&#10;TVNpRj18i6VCDm71U3J7JHh3ifxFZeCtCtEt0kknvSXZs/dTsnPQVwOja3LqtzYedHvtxKr5JwFO&#10;ckEY5r6S+N03h3/hONJ0R7NZY1REmRF7v1bNcP8AEXSdG0CWay0JonLrl8sSYiecDHarwtSE6VJ8&#10;jTmua/kyMRCSnP31ywfLbzFltIbTUdS1e8aOOBkC2sajDcd+KqSeK5ILtJHmCSToCiA9F9wK8t1V&#10;LhtMW6uWbfCPlBHy8+gPQVD4O08ayy3uXHlRuSGyfu981q6CabevQz+sSTUY6X1PTNV+LN1Ahjt7&#10;+4EmcM4b5EA/rR4R1+e/l1XUIZpVeeEJIcZcuvf0ya+etf1S1866ljUru4CHgZ9RX0X8EfD5m8Na&#10;lPGzuZMhmH8J6nGanGYaFLD8yjZtpMMNialWvyuV7Js9K+IviW1/4QK0cyhL5ZVVieoGcEn618+W&#10;01nrdpHbkgXKy7FZQOnv/jTPilJK9nZQKZJJZJNqquDkg8DjvXtvhHwLofgjw/8AatYlWS/uQG2d&#10;XjJHTFTQUaNBbtyeiNKsp4is9koxSk2fP3jq71Oyt4/stkZIrcYZyu8Lj1Jq34L+JegDSt2r6Ujz&#10;hyI2VByf9rHQVu+JvjK2lERRadHJbysRtYDBz3I703xFa6RrPhxdSsLGG2uI2/eYbAx/tYr1qCvT&#10;gp02k3pJM82crVJyp1U3FaxaPQbXxdo9xpTiC4S38/llRsY/3QKm0mCK3s0a9lZ4nk3xo+ckjgEn&#10;vXhvgrQvDLNDc32rs/l5Z4o+VH1Nes6XNaeLtYkt7DVow6qI7eF22DjoF9zXn47DqDdua27bR3YT&#10;EyqKLly32ikzY8YaHperaJNd6hfPbx211tDLzwRwMVzWleGrS+06NH1MGOMnymBHzqenWuo8TaDq&#10;mneEPHFjqFrIk8Mkc7KRwQpHIr5qnE2paNZx2sbbdxIZM/Lj+9iubBLmhL3rJStfsaYqXLON4Xbh&#10;83qfoHpvgnQZrPRtav5jM9nbG2RQcgbeQTjr7V9D+HLiLxN4WIurNUfym8ssuCu3hT+NfCfgbX0t&#10;/hxqNvIX82C4RomJzu9c19B6D8ZbS2tLexUKUeBCp6bSw6k18vi4V1Vnq5JSaPo8FWoKMG0o80U/&#10;nseOfEvxvY2Oi3emLua5lCrJuGAFHGf8K+ZvBcFrHHrERUl1j+UdjnqK7fxyVPiG7mnKl14KdNwb&#10;kE1Q8JaQVmlL5w7gls/KR2wfavp8LBQwlPzSb9T5nGSdTFPTa6RveB9Vl/tSOH7TuNtCwww9R/Ko&#10;NA0u7v8AUboICAzMCdoxnPHeiTR5NK1FryGE7Jl2kZ3cng9K37O7u9Pa+u7eD5hCfLjbPJPf/Co5&#10;ru6fRBGOylfR3foeifCuXS/DvjDTxd30bzwynywp43HAwPSvYvitaS694pTXpr0+Rp7LH9mUcZbn&#10;Jr88rvUZxY2uttIEuEuirccg5zX2mdYiuPD82o2901w1/bxiRAeFcDrmscdCUIxlfSWj9UdmAnCb&#10;lHl+HVejPONe8a6nKutysg2S3JWJuobaMECtKH4jvI2m2qIY2jtlUqmSNw4NX7TwbFc6TNc3UvnQ&#10;WkTuI17yt2bHWvJtOuI7SdpCnz+WwYKOF3dNtc9FRmttUdNSdSm43lo/yPOvivcQz3Nw0czussqj&#10;JbocZbrWDDqljazRz3IaXbGsZIGVx6Dg1n/Ed4rized5Anz4VMjkjjPHeotK0+bV9Phit5AgRMlT&#10;1JUc19JSglh4PpsfO1ZuVedt7Jo908D6jBDA14tn5cEsxSMbedzDrk9BWx4h8Oafd2r38V9vMbEv&#10;BkAoPTP4Vh2l1HB4VgiibCwSRu56Eleo965/W9OvWurV7PJW4O5wOFAPUmvNUbzbvbU9FytTimr6&#10;L7zstH8b3zSW13emRkijEcCEHhR3NQ+INe0nxVcqzhI7iHBAjb/W+xx6VmT3t4mom2ksWls1RNpU&#10;hcE9TXLaj8PZtJ1eS/tMvYPlwxbBUkcq30rWEIavZ20M5VKlrfFG+pqrBaG+VreR50ZQDEN2AwOM&#10;89K9L+I3xCSxtpm8tpDHZxxfL8wB24JP0rwuy1d7G5wiBluMCNlz97PY+lfTQ8MpqV7GnlxkPbj7&#10;UpGAFx1HpXNiJRjOlKWqRvh1KUKii7N2PCfhff3k0sVxcLGtvKWVSw+ZiemPavX9LsL0XyajFvTM&#10;7RqvP7wKeB7ZryHxdItheW8dhHttYn2xgHgMO5rv/gv48mk8UR6LcwmdJ7mN4933lcnn8KrGxc6c&#10;6kVpy3t5CwslGUYSk7p7+Z7J4bvJbnXNcspS0QNqw2ydu5r5Nluv7K1mRsOTvIPOQyg+lfTt3rVv&#10;a/EvXbFlyZHmcZ9AOlZ/hv4MwXVlc+IbiKWeSR3EaL8yRjPUDvXNhqkaF+frFW8zsrU5VklHVqUt&#10;ex83eBtcvE8eTbIcQ3Ykyqn5dm3jJr6Z8Za2tlpOnaNDKVlREnkZD90scgfjXmWl6Mllr1m95Etu&#10;zz7EdsL8hOCSPavd/i2fB2jvIJbpBdyW6bSTwVxwwqsdVjUrQsvsoMJTlCjUvJL3uum55yjx63Zs&#10;zuFktpgNxPJU8n8K5PWNXjtdXstTkhBjizE+08gAEDHqSTVHQrVY0ju7bU4THJJ93qHB4Oa7eH4d&#10;3OtZ03T3heaY8kuMAE5JX3rCaUW7vQceeaVlrp8+x2nw71IQ2PibxCuPuLZws+QRJL/ntVOy0GXW&#10;YbPUJ/3QtUaF85AbLZyP1rtfif4G1XwV8NrCzu4MBLlZZ5B0cg/KM1yVnrV5rehvdzwtBp1tFufB&#10;wZXUdBXmtt3a72O2NlaMt7XfrcqR6ZaeeJRcBboOfIjHOBn0r5u+Lk1xcalDbXzNu+1AZA/g9SB6&#10;V7h4c+NGnuG+yaNEsm7arSLuJ7de1adtqFjqupCbUtGLzpIOFUDHtn+ld+EnKhNTlF3VzixChXhy&#10;wmtX8jz74m2AbwxaxBzOn2RnVAAAqjAyAPpXzX8E9VCalPbMpAUSSAHnewHT2r7h8UaR9h1Bo/sz&#10;ratp1z5TMmNu7BAPuMcV8SeA/BOo2oGpfaBGcSKUP3mVq9/Kq8XhMRFtJtq2vc8XMqUliaMop2Ss&#10;7dlY+hk1ZUtdCuBGonaZ1cqcEqzE1m+NPG1xq2rPp1xG6xqgXDfMSvRTz2rwvxbPdz32lWduH/d5&#10;eNVJ69817bq2q3kNvpE19YxQ3FwPIR2wSR6n0xSdCMXCW7advISrOXPHZRav2ehyniv4X6ve22kW&#10;kduxiibMkz/INme1ep+APA1hp8779RWV4f3scY6Z6Vr3dxqD217HLNLJujjSMICQo9RWT4d8Krpl&#10;4upfbTIoXBDgg7sY21zVKs5UnFtWXReZ10aEI1YzUdXa7b2SOy8PTX2l65f6hdKhjchnjJwyqOB/&#10;OtbW/iAupvbi9gAthJhI25PB4rynS/F8E+sakbp2YSjGFJ3Db2GSPSrHiays5ore9tNSUo2NnmLt&#10;kRh2Izz9a54UU7XR0Sq6Pla32OH+O+i2l1JDdRW13ahjtMsRJjx2yB0rpv2cfAdxpWuw3ZuPPi8l&#10;n3tyBkH9as6J8TlvLmTQdSskfcMbmwAcdM17x8NfCb6Beap5dyG0+W1JTJGY3xz+FdeJxFSnhfZP&#10;S9vmjlw+DpVMV7aOtt+lmfHOt7tF8ezGOPzUiv3nORjIYZH5V9v/AA28YXninR9Rh1mISQJHKIQF&#10;wCOmPrzXw58R9XGn+NllkdponuFQnHynnkD2FffvgyK8WzFskEQWJHk3oPlKsM1y5637LCu2ritf&#10;Q6cmiva4lX0Undep8hwaRBGzTgMtraSnyIcfeIbJBz16Vx3inxM2reIklvYAq2g2qpXn5xxn2966&#10;Lx3dX6ajIgdfspdggPqDk5+teRXOo3V/eKHYfuhljjggdM9z9K9nDxfIm/5TzMRK0nFfzffY+7/H&#10;9hFc/D3QxkYjuUeNQem6NsY9+a+U7/XBZ600acSwWygxrj5mYdx65r62vdW0qTQbCxm2708ieNf4&#10;RlcYHNfHN/8ADW+TXrnVGmxGZOVPzEDHqK8vLJRUaik7b2822ejmEJXpuKve1/Kx63YXU914cuLy&#10;/nZ/stqrQoOqse5HrXhXgy+W58XNNbWW4yRtH8+eC3GfrXrujKtzYXQ8wiEvtVM/M4UY+b61zPhy&#10;a00WGRI41N/dSO6gMC6BScYHatabsqunkZTV3Su9tT2bR7HT/DmpLaWciz3ExJlGASu4/wCcV9gz&#10;eILS3XUpmhMRGxSpPXA4+lfmx8J9M1e31zVb6aGV5Q6vuk9Ccnn2r2D4y/Fmawi8gnablNx7HHav&#10;n8ywc61eNKLu2lr8j3MBjY0aEqko8qTdketfFjT28Y6TYxwpJ9pjV9uMsGHvj9K8N8fQeJLDRdGs&#10;4oiojVizsOmAM/pVXwV8a7i2h04WUp3Iw84yDOQevJr6r+KPjnw5qXhvTrHUrbfNcWxk3Qj5l3fx&#10;VioVMPKnTlG6QSlRxMKk4ztJpX1+ZwXhTTbDXfBSJq0o8iPEiheDkfdP51Hq9lBZeBtB1FZyI0nu&#10;YnRu8TsOPqK8k8OeJX0S9t9MvZEaxuV8pCeCq/wnnvW18afEEeneEdEsVkZhJcykFRkbRya7KEZS&#10;q01Z6vQ5qlSKpSl1jGz7nh+px/btQksEnTyvMA/d5yAxxnP410WtfBa5NnBYx7Ea1nEisDkFX6nN&#10;eO2uuGPVdVjhU5S1V1wcH1wTX2t8OtZi8R+HdM1C9klMLRmF0jGGLLwc+1evjalSgoyTsm1+KPMw&#10;cKddzi1rr9yZw0FsNdv20fRk+0JaREygA4eTGN2f5V9R2Pw60yPw9AdVukjZowrIGxt7dfWvDPE3&#10;jyy8OQX0fh2zFrstgHKr87YHOWPOa8g+HHxB8QeMHuBcyNK0QYrETj5V7D3rjVKUqcpLZfqehHEU&#10;6dRRlrKXRLSyPqLxR8I/C6aKLWPU4g6AzRGZvMY89BkCvz6+K2pa/pcttCzg24X5WQbVk/8A1V9K&#10;/EfQb+90G0utKhuLea1JZoySxWQ/3fUV82fEm61ZPDWkLrKFLp7jf0wzJjHIr1covzR95NN25evq&#10;ebm84uMuWDjaN+ZbMt/AzStWmnk1RoWNvA/JY4BPXj1xXvHiH4ppeaPrd5ebTdWscotzjI2bcDFc&#10;h8OPEpv9P1iaBWjstL0/iIjaDK/ykn35qxq+hWcvgp5VgUrP8gf+IhuSOe4NdFXlnik5xt76Ssct&#10;Lmhh+WE7+6279eh5R8N9V8zwrIHKlriWWQ5/vDr+leR+Lbyz1C/v7q4jLrE/lQkElRsHrW54Xiut&#10;GtbaG7JMSyzbB0AI4P51xGsXsMlrIlvAVh84SMp7N7H0NfZYCilVnJPRvRnzOJqt0aaluo6p90jq&#10;PheJdQ121dn2mM8p1yo9a9G+I3iC50Ax28NyQk8jM6jgcHkVxHw1xa3UFwm1XkViC3oPUVr+IdCu&#10;fEOsaZaCORlEjGSTBIUM2a4cWoPGe9blUep1YdzWFXJrJvc9t8A/EZbGK6uF0uO/jWLcLec52BsZ&#10;P4V33xg0rSNZ+H2larawRQGXafLjxzvbHP0NeRaNp+kRyeKvs96DHHYmBAv3iw/iH41qfDfXJZ/D&#10;Xh22ni88W2osEzyArc5I74NeDWgo1PaQTTjNfij26VRuHs5NNSi/zM3XdL0fw3YabZ6tbFmRVcRq&#10;ctJIecnHb0Famhwaxd+NbXU5QsNkYMLk8LGw4GO5rzi5P/CQeMNd1TUZT9kiuXHPO0KdqqB6V6T4&#10;r8Yqlrp1jYwyFrgKTM45CnjAx0xXRiIS5YreUk7t7K5FCUbt7Ri1ZdXY0fiR4yg0fxnPdaTaRreG&#10;BS1w3zEfLwVB4Brr/g6vxL8dXazSkS2SNlpZYwB16c4zmug/Z9+E+meIvG02oawnm6dp6Kz7vuzM&#10;BwM9xxzX0F8aPGeprJY2Hh8x20c8hWO3gAjCqvQk9O1eHXxlJRjSjCMpWScnuj1aGGqScqspSUb3&#10;UV1ued/EP4MvHLIlzLFDC2GTb/Aff613PhTXtK8J6bbGZd8iqq+aw+8cfw5rwXxMdSuYZodR1ArI&#10;AUk8xs/MD1GACSK5+PUri40xNNnl+0GBv9G5xtOOCfWvMqxcuvU9GnUjCTfJq11Ps7xDrI8T20LR&#10;6fbCOVwgnkRWkXufcVS+InhLTTZ6JdwTJNFpEqvI6cMF7rgdMGvDfCd5fQaNOG3s6g8E/KH6Z+ue&#10;lcHZ6nqNtMJbyYvGzEzIp+U+mfWqUZOD66FSmk4trf7j1jT7Jk1LxBrMLEC/gdUhb7wiJHOPwryr&#10;xCmrXKecIwFj2okZOM9/zrT0TxVPPrF8BHGBJHsQEkKF7fia7TxD4W1m/wDDr6hociXMkbkPAuDg&#10;qcfjWCi0/kVJxlB2v126nManp7eJrDQkvcJNZXCuC7cle+Pr2rR8R+ErK51C8lMgYefvUEceoBIq&#10;r4L1C31t7C3l/c3kEgSYHADMvJrqvEN+lq0tlDtknkm3S7eduT8oz6e1WpNNeX6goxcb2ve3zsYe&#10;v+BtGu/Ffh/WdRgW4MPk7bcj938nqvevrbxn8E/D3i423iDSLOCO9jgCp8vyqoGdu08A18/6LMIy&#10;VukzIpILkchvYe1fZfw71OU+E74uojI8wqw7qRxiqjiW2ouTS5XburFLCxs5KCu3d+d+58q6wuoW&#10;GhWVmbmRpri8CADkqB6AelVPFd9per6k1u90k8tpCqIBxg4+bJ6cGr39uQP4eil8zM63M45+8vJO&#10;c/SvhrxDPqEd1q13GJFZyz4YELjj9OKnL6CqybcraIWOr+yUbRuj6e0D4qa54Q1ext5LKO9sZJNq&#10;Sxgfui3A3N6j0pfix4D0O9eXWJbaWK4kJaV1wWwe3HeuP8BeJ7M+ANbhuJInmgRrhRwSHxkYz39K&#10;p6X8Y5rSzEt5Es8fl75I5F+ZeOufQ+tepGlJVLpNcrs7dTzZVIyh7zvzK6utjjNK8P3X2lTpOrqE&#10;bh0H3lA6Z9/U1Wku/Ev2u8tRdzECI5JfcvB5GD7Vy3h/xUsmpX91Zr5MMrb0C87cnvnpXvvhy80+&#10;/vdPa6wjXCkKQMDI4JY969Gr7q1V9Dz6cVJ6O2vTY5nRPO07yHW7McU6jaAAHBHUdOOa5jxZFd3d&#10;2EXVrlnU7jHLISMegHcivQtQ/s+MtFC2Y45ZNjMpbk+h9a8RmtL7UNYtF80HyWkh3jJZBjIJPrj1&#10;rCEk2/Q0mrKK3u+h6X4khi13TVs2OZ4LdWRgfv465/Ou0/Zv8Hwz6nqVxKmILaIR4Pq3pXnvg3w+&#10;kqXTtdljC5IJbooPP1r134TeK/IOoWMEfy3E0qpJjORGOTXHWfuTiu520FepCTSvY8ZnuNPvte1t&#10;rmzUkzSIjMOSFOARR4Q0dtO1ctKsap5MpDluSuPu4z1rg7qd2kuGPMokJYDBKjd3Ndd4ftrm5hu5&#10;RHLJDGgXzVzt75yenevfdPlopc2jikeTGfNWvy68zZxEulxNNJED+6ZmdWwMZJqfUNE2aZBIwLok&#10;pIHUtx1rqDp1kP7TnkR/s1ohYMn3Wc9Fz3yaoLfalf6ZbQWulvLIHeQqFO1V/wBquxVLOnromr3O&#10;Lkfv6O7WhxH2JXieRQyun3SQP84rX8LaPEdLE7TqXScI4K/dGamjtg/2hZWxJsKlccBmIwPfFaN7&#10;fLoFxc2LoQLqBZosjIDDrWOJq3lZPqXRp+7d7WsYGs6rL5d9ZRuWV1G5gMEYOSK4YWrRDdDvjGQB&#10;sPP1OK9TvLsXVgsqRbH2FpCwALAHAH0rl47Fz5hAUBhyB90ceo9K7sA0oS0OPGJucTJ8QCeSwtYv&#10;Plynz5zkup9z3rzi7t7x0O66kCqcKoBOD6n3r6f8J/DmXxDc+dd3QtNFsok+2Xsp+VR1KJjqxFdB&#10;qt9aeMbS60bw54cFrp1s6taOw/fTt0MsjdefSuyji4wSSjdJ+8+iuctXDuTbbtdaLq7HxPe6TDLC&#10;iSMS6ZJPViBziuWtkgaUqInG08Bj3r740f8AZG8R+IbS8a1voftEQJNvL8u4jtn3r4717wrqHhvV&#10;7iyvrYpPEcSJjkD2xkV7Ea0ZwumeXKladmtVufdPgDRLCDwpDq8RaPybePIBJyQxBBHqSKwfBfiY&#10;y3Gpx6iI44bi4laGQjPLZwue1WPCrXEnwsIilMYlu413twdibnJ/GvJ/3eoX1jpy27W0FsVkkkbh&#10;nJPDD2r80pU1Otirv7b19D76dVwp4Wy+ytO9zQ8RQ2Go209tcaYss8ExEd1CvIB6AgY6+9L4XvtC&#10;ttE1XS9UtmhuWVhbyqmHVz0Bx1HrX05pnhZrPR7lNIto2kkjO2WYgl3Azn15r5j8PeFr/UF1iXU5&#10;1huEdcRtj7wPJyc8D2rppYlThOLdkmramNShKnOLsm3F300PC/iR4li03QdH8NwzK7SYkuZF9GP3&#10;a7D4WeH0sfDlzchSrrK4Qn+8nNdHqnwWttMa61m+tWbzADbO4Iidj2UHqfSrGoaVLpmgJDBFId3m&#10;zSr1G6RRyD7+lenVxNKVCnThfWScm9mzzKOHqRrzqT6RtFdkeH22vXlr4k0nX7JDJJPMUlRBk+Yh&#10;5H4itb4w+Jx4i1uGWJDttZF3p/tHqSB0rivhrd3SahdQHKmNzNGG/hcccD1xWF4KF7Nr5i2u++Zh&#10;MPUA9z7V7zw8FL2llzQp2T7pnjRxMnTjDXlq1Ltdmj6o+J2qx2ej+HNMwY7i7eGd8d4x3+lee/tL&#10;W2/xtEQVZJLK2KEf3VTFdp8ULKHUfEvhryydtvZwx7QOThmP617T8QvgxceJfFPhqXSrdXRtOjeb&#10;C7juQfpmvEwlWFGrh23a8Jt+rZ7uKpzrU68e04W9F/w589/DL4CT6yDrOrz/ANn6TCm/zJDtaX/Y&#10;Qdye1dv4f+ON74QuLmDTraD7D5n+plXazKDwXK966Hw/aaiviBPDvi6C7t5onf7J55YIE7Fc8Hpg&#10;Gtn4jfAPwvY6vHLb66z27xiW4WRhlGH3gT6elbVK6q1ZRrvmi/hS2sZ0qbp01KirO/vN6O5f0v8A&#10;ap8Wai13DZaDZQxn5vMQNnA7hj0rtLbx54l8QZi1YxKGXKoX8zapHUHn5q+T/E/xJ0K0QWGmwEQw&#10;kL8nyLIR3Y9a6rwf8Z9YeC4gs7XT7dnHlh/KDSMR3LMDn8a48dlUvZudOjyLzZ04TMY+05Z1nJ+S&#10;PVNB+EGoDxAViOy3EAZJkB+c5zk+tdJ4c+ImuWOq6la3M5m+x70j3Alxt4GPrVLX/ibq+gaHa2Me&#10;qi81aUjzJcKot8nooHXrXkscWuabe395qFyrXcrII8MCWLnktj27V4taNSavUttZedj041IU2lBP&#10;R3l5X6H0la+LrrUIAlxHLHlTIsjZ2xuOwJ9awvB8Vz4nj1Cztb1Y7qKKWRFfAWVwegxzWToXixbm&#10;e3sbhI9qShW3HlgTkDaelfckngDTYroy2PkQyxQJNEEVVwwXLcj19K8ec/Zu3LuepTj7VL3ttGfB&#10;3hXxPcXdi4+0os8cjRSxTDDqy8EAelTeKr/wqggt/EEMcsU6feEf3SeBj0r6Zufhr4X8TeHLyC10&#10;tLe+kdpFvIjtcynkHOefpXxbc/DzVtCuHh8VaxGQp+WNo9zOF6c/4V0YatTlJy5+W3Rb/I5MRTqQ&#10;SjyqS7vb5o7XXvgppMek2l74cvxNBGBMVDHen0FeGa/qFh4W0/UJdI0pv7Q1UGCRipYwf3to7Fq+&#10;gvDHhyeWe0isb2W3WRleKQHcu09VIHaoddfU4vEGpf2bb28FtD8107qHfKDqM9CT0r0cNmEo1LSk&#10;5Ja2bte3c5K2ETheMeVvS6SdvNHwl4X8E+JtB1CHVn0m4gkjO+J5Btyx781i6x4XvpIfEOp3+mSm&#10;SSRSskjY2tIc5HrmvZfiff8AinWdGnvopppIVuW8yPOWQdAR3wfStH4VeMYdQhg0jxn4cur7TiAs&#10;c4BSSLsDngkKK+4pZpU9j9YcINp2kk9Ul6nyE8BSVT6unNKzlGUldNvTU+PE0/djajbvbmvrD4N/&#10;ErxCJl052lnt40BLH/lkF4BzVr47fs7QaAINS8M6q17p9zgpCfmljzztJHX8a8h+FniXWNMvptMW&#10;Io08iiQOvTZW+OxWGx2BqTglJpXs94vqYYKhXwWMpwnzRUmldaqSex9yaP4fSTUbTWJrlZLrEzoj&#10;fdVAOTjua890zxdaaDqtjpUb/aJ76eW9vJQcEYUlV/DFeg+DdcsrbU7qHVZgIbZBIX7nechQPevI&#10;D8M7tPGt3rkTAWxMphLnC/MCAMn0zX51hvZSlU9rKyUG4+b6I+3rOoo0nSjduaUvJdWWP2ffgh4t&#10;8S64vi+2MU0cOoO5gkcrK6huSCfSvSPE3gCG/wDGiXtxqdvp9pYNKhQnM8jO2Wwnp6Gvqr9nR7Xw&#10;loF1Ff30Ut8isY7aFvvEnJOPQeteN/EXRrfUvGlvfGKOG2ubITzseNgRyG/E4rjxObVauIk20vdc&#10;IpLaOx3UMtp0cNTSTbclOV39rc9T8W/B/X73w3p154YvIpI0iy7T/I6Ko5Ksa/PX44SanD4K8JWM&#10;rNJfXd/eXMxU5ZlVtiA4r7S1P9pUXR0m1lt4vsMChJY1bYjJ/CGx2Ir6H8QeFPB3xH8KQLDo1vYX&#10;ogL2MsJVtqjqAR0B6Yq8vxjwtalOdO6TvZ6XduhOPwqxVOpCFTVq2myW58X/ALP2r6to9n4buorm&#10;f7eh4LA7ZI+yn1Arvv2kbz4fW+rLruuKx1K4jUxWnOzzCMFzt4HvmtGxsrrwhoRm1KaGNLYuibjg&#10;uT0A/Gvlz4z6Jd+M9LWWPc11G6NFGq7i5bjbmuvCyhWxkZuXJGUm21pa5z4qLo4RxUVOagrJ63se&#10;u6joemaj4ct7y28PoIXkj/06JNgORk4JwSvqSKh8L/EK90u/t7dLxnsSfKlRWLLz378V1WneLNa8&#10;K/CG2/tCziM8UJgEEgyV3EgAjtgdq+M9E1u6u5AkLOoYEIV6KW5IJ9K9CGGVeliOZ3jFtJt3OSeI&#10;9jUocqtKSTaSsfrr4rXw/rfg6zt4phH5UqtDIuNySda+avG897cabc/a0Jt4WVW3NnG3oyntnvWl&#10;d2M2gQaJYLcLJLcWyXNw2QUUngfjXyx408Z3mmaoYpJpJ47ibe0OflZQ2OM/pXz+U4SVSXLF+f3H&#10;uZjiowg5ST10fzPs/wCHnxdsLjS9T8OEM8rbTGwywBToOf5183fEO3t9G8VQyyyLKkhBkTJCR8/d&#10;New+Dfhxa2y2Wt6TIWgumV49/VWYfMh9xVT9qvwjBeaPDJZRxx3KXCLcqCASrDtRTdOOM5Y3s9Hf&#10;o2KtCcsJzOzcfeVtmkZsmvLq0+p2RWMWMljK0JGMkhMkLjoB718e6IbOyvZLO3lYRXaAo3ZJAefz&#10;r1vS7V9Ltr0TEuLfSLhy5PC5G0cfyr5h0LVAyukkgGCSrHqSOmO9fS5bRtGtZ6Kx89mFa8qN1q7/&#10;AC8j16e9jukubRZFglWQb5D1YrzwDX154B8OR6loJludRaL7Nbb45Adu4+g96+VdY0mC/wBN0nUV&#10;AVrrCPgc7oxgHj17167a669jqXhLTlikkjDRmYA9UJwSQO1cOZRc4pRdmnd/I7MBNQk3JXVkvv2O&#10;dvPFV1aX08k9w01n5RMokOZARwCvoB+tc/8AD2/uLh9fsmAcySR3Vo6fckQHkf55r1PXNe8G6Prk&#10;7XOgDUZPNdfLLFY1jY8Djq3pXV6xpvg6OCaSPRJNPkms2nhhjkP7vd03Ad+OaVKoo00uR+9sEqUn&#10;O/Ovdvf5nWeDvhr4P8V3Ed7rHimKyuyQiLCw3buw54qW+sNE8OalPpOp6l9umi3NBHEuMxn+IkcZ&#10;96+RvC0F1ca54YZrbyyZNzEZAlAbqPYDrX1r8ftORodIj0Gwa4vmsGRhGoZ2UkknPoB61lUg1Wpx&#10;dS6lrq9i6U7wqTUNV07nCPFI+lah5FvIwluVaKMtuyoPXPrVzWV1ay8PRWaafsi+0C4dlXcCAOQR&#10;XN/Ama/iS4mvDPFFCiBBIhOZBnIAI6e9fUkn2ITRat5kcdoYvNZ2OVLDqD2rlxlX2dS2jSkduEpK&#10;rS5tU3Gx8WaL4908QS3FzZIHaX7PMyJh1Y/d4PrWRrfgi2ujd6nZalN9oVN3l3DEp7Yx0/Kuq8Qe&#10;Ghq3iLWr6wkR7S9bLgYULIpyrKD2rH8P6m1rd6xaPFHL8o2qW3AA8En0r16NRJc0bp2TaPJq023y&#10;yta7s/1PKNf0+5g03R1uwySzSOzuOjBhwBivRdR+LUt5oWiaLHCUS3TbuQZYnuazfF+tadNcabaO&#10;++GIM7S90IHb0FYnhe1H2PU75HVgtufLJGNq55x9a6ZWlytrZ3RypuLlFPdWfyOHvPEEmpyNa71U&#10;o4CgjBIBxz/Wu51LT5bvTFtWkDXEIBBHzYZeSOK8wsGK3E01sYlZlK5lPTPeut8/UooYEtiXkLA7&#10;lA+Yjk59jXoU+hxS2d0fTXhrU7ubwB8TUh3K02ixAPgjJ6Ej6V4R8C/hPc+IlvLvXtVWDRLJlknk&#10;mOCWPUIa9/8Aha9le6Jr8d1fGPz9Oa1KHtzu/wC+RXDxRWCW8Ed5LIdIsvuxgFReOOflx1Hua4qc&#10;3F4iK0vJa9fkdUqak6EnraL0vo9ep774o8WXekeGLG68NWaWOm7mSArGPNnjTjezsGwG7d68GuXv&#10;bq/kukvJi7WqzTLK2/cp6gE12fxl+IMGoeE/ANzIsllC928gsYzg+Uh2qzD044FeOzahNqmpSXNj&#10;IVjS32SrIQhK9goABJNcGFpOMXJrq9Wd+IqJyUfKOiPS9HnS3stWv4o1clcQoTjdgfMK5HxB4ksd&#10;SmsbiS0NvvwqgHAVgMdu1fU3wB/Z+t/HHhe4mvdUezihnOVUZkfHGBnp9auTfs/eA9H1Dy77UftJ&#10;TIjgjuleXJ6blXpn2rleZUqUpOSlu1deWh0wwk6kYqLjsm0/PU8i+Auow3nipraUAwC3keZsbiQo&#10;6Z7e1eXeM/C+p6xr+pvD4fvjAAFiwhGVRiQee1fS1r4S8XeEtSkt7TwzZpFM2WaJw5ZB0LE4PTtT&#10;bb446rP4gs9EuPDlpZxSuyyXU6soVFHJz/KuGeLk686lOKa5er1R1Qw8fZQhUm173be58i6BputR&#10;yTEW3zNMI3hLAykD09Md6m8U6J4li1oTtZvPbxRZDhfLGSPun6dzX1LcR/DrXrjxFBpDSWl7ZqXZ&#10;95Auj3Mf415C+hw6/A5M+oRratscCQyA56FgxPBrppYq7u42738zGeGtGylfXSz7F7wVpPhzWtBS&#10;TaLLWLRJBtkbCTbh0wM/hXG/Da6mi1t0n3BrWKeVzjIYKuAR7VnaGLYC5Sx1GNZNzRBJk+YHp2zx&#10;713vhXwj4iMGvJD5X2mDTnUbf4y5zwT6ivRhVUOe8vita/mcE4OXJZba6eR4zea9p1wspuAZDvLC&#10;Lbxwcgsaw7LxZdXl0loBmyuHG2JOqsOAyjsa5O80zxbard/2hok1s6nIKxnDqnq3Q1638LfCtqs1&#10;rrZvo5bcq+xduxjIByMHoVr3qk6dOlJtqWllbXX5HjU4znUikmurvo7fM+lfDd7a+DfDNxdmcy37&#10;QlrmUDc0KDgQrjoT3NfKviz4teKdYsbO7gv91ukxEVmzDZ/wI9ya7/XviE0t9DdaEYnhjLQXVo+A&#10;s8Z+9uz0Poa8F+KcEMFvDY6XassUt152xDuKE/7Q7DNeVgsOnUUpxTk316Hp4zFNU+WnJqMV06sn&#10;8MfFUeIJZdNvIri2uBlY4YnLxEj+9mvovPiDRNBitJYC0U0offGRuVWHTcOgr5o8XeEP+EZ1SM21&#10;sRLqMEbM7ZPkLj5iMc7jX0o2u+b4d0+yWZokiYKs0+QZQRwoPQiqzFU24OmvdeticulUSqKrO80r&#10;XWl0YWueLLZrfMVvceY6iL538xQema7j4eq1hp9uxdFS3ut29yIyzHnLe1JpnwytykaXusQ2izsH&#10;8k8O0fUnd71h+NtP0eS+Wxsyos4cH5ZgzMR/M+leXPllHkV/U9GKnF88rdki78QdSvbqLxBplleR&#10;7tRiaMowypDn7yAV5AfCV/oPh6KzktpNSSF8u0eRHE2c/ePv1r0TwlZ6pdTajfGB4ZGPk2qvyygc&#10;A57EV7d4O8Y6fqvhz7Jq80LXSStFLDgL5mD94Ad/WiVeVCnZRuk033FHDxr1Lyk4tpqLe1rny/4Z&#10;8L+KfF9zqPlW6XIutkUkUTbmj7KwB/hHc19K+MPCWk6BBofgPRrWKbUPKWXVbhsKPMxgAsey1Kms&#10;ad8MbDWfENnp3n3ckXladBtIMMp6s+P4R1Fd98M/GserwWmqeI7OzXU58JbuqBDMzjPzDvXn18TU&#10;qNTStT6LzsdmHw1OCcG/3j+J76N9PU5+48M6T4R0a3lS1LTx4LktuVye6j0rwrVfGnibSdWubozx&#10;/ZBEJSir82G528d66z4g+N9cuLjxbp96IUNspMGQFGB2U+nevnKbxdd6tpFqzygPE7IwVs5Hritc&#10;FhudOU0nfv5meMxKi4xg3G21tNtD70+E3ibSPFfh671We78izj3RyNN8jB++D2rhvjBefDa4tp7O&#10;18LWl/eGBR5x++in+IHqfoKwm8MDWPDvhrSrIW6RSJ5l1F5oRiz9GcCvF/HHwk8T6VPeG5097lZX&#10;Rbe7tJg2wD5RuC56d6WHpw9o7S5NXbvv3HiKlTks4c10rvdbdjye48HLo013cNCzW/k7VDcGJlP3&#10;T+HSqn7Pkz20muXW4R29w627se6u2SB9a9C+Il5p1h4ZXT4r5rvUVBWdxkkKvQN75rkvh7azaR4S&#10;huGhBd7iS4CuMcL0Ne77ZywtXmesnFLztqeF7JQxVFRWkYyk7dG9LHsF21/q+t/Z0jjNrZknLHAR&#10;ex4rzG4tpINe8Qad9oWCO5heMojAYJXI4HPSvSfhX8MPGmtR22u2Fsrw3LMspeQLuyemO4rxb46e&#10;G77w54juYrqH7PflFaUI+cZ6FW7ZHauPBKLquCktvxR1YyclS9o4v4rv0Ocg0tbaKCKSRQSVUqpz&#10;gL/eHvX1Z4G1Ww+xaloerWby6XPgrJCwBi+XBPvXwb4ZlZtRjklmJAb94GOSSe5zXsFnPqCS3U1p&#10;fsoBPyB/kUf/AF69LH4bmtFy21v5nBl+KsuZRt0tvoegfEr4a3enajpF1YZ1HSYFOJo+WUdg4r0/&#10;4U+LI9J0LWdZls3SGK3dHTONzyNjgeuOK818A+I/ES6jYRRzq32nczBs7BCnUtk4wPWu216F9X0K&#10;6itNQt4TPdnAfCLLjnj615uJTkoU5tNXSv5HpUZKMpVIJp2bs+9jzDXv2g/NvZbq008xRoRGm7kA&#10;HngHpWJaeKJL0NcROHubkhTk7mG7r1rlPE3gq8060jmu4fLCjDIfuM2eCCKp/D+eCy16JnhVo44X&#10;uG3fdGwZBr1vq9KNJumtl+R5MsTXdVKpLRvtbc+520q+1Dw14I0u1ykt3JLE3Ge/J/8ArVofFnWr&#10;Hwpp8Ph3SoIleKISX1wuMtIpyBn69apeFvirpXhnwJoWoQq91rt4JUs4tv8AqjM3Mo+lfNfiqaWa&#10;HW4rm4kEinfIzHJZ3OWyfTNfJYejKdV8y91Senc+kr14wpLld5OEdeytsdF4ZmF34+vrzZl3tY9p&#10;Y5KybAPl9jivQbPw9EniS8JnVTbxGVJMgJG3U9fSvF/hh4hgTX/tbwMYoocOxPBEY6/Wuy8TX5k8&#10;6WwZ2S4K+ZJjEa7v7x9a7MRTcqvLt7qXoc2HqJUlJ6vncj1i+vrHXtZFjJqkUL3Fn5Sk8hHb+I1x&#10;Gr/Ap49XvVuNdskS3g/cSbgGdmGM4+lcB4d8PWGjXgubrXDfX0vzpbWwz5Y7bnOAKwNb1qSy8SW0&#10;h0nLzA5EpLMh9j6VthsPKLahP7O9v8x1q8ZK84a83fp8j698D+KdFjtLDwlbQ/aGtoZJLi5Knyx7&#10;Bu5NeCeLL+0sl11pHZUklwSpzgE45/Km+DvGdxBrepQ3l0i28NlJICEC5lI+VBjrXkmmeITczTtc&#10;LGYppXkcScghT0+ta0sO1OTe2j+8VTErkilvdr0todR4Wkt7Ca6nhxI6wlo2YnA46D3re0f4jWya&#10;lp5u7Xz7O6xBcRMxJRicbh6V0ei+ET4gsBZaSiGa6kBjccxqO5PoBXW+LPgZ8PfBdmtz4l8dTPcx&#10;At5NigLmQj7oPJx9aipXpKXJK7lLRJasqNKqoc0bKK1bbsj7AuPhj4N0fQ5dLXVJyJbYtGJZQ4Zp&#10;V4CBug9hXyT4P8PWWnXEDX0ZNnYyOlvNvAZWJ+8QfTGBVrQPGOk+I/C2lTx3srzxX4to1kb95sXo&#10;xPrisTWbqS8v7bwtKn72WOa7+9jhOE3fzry7T5qkbNfzfI9C9NxpzTUtuXs29kdv8b/GPiHSIdGg&#10;v7eHUdAuCrRSqxjfAHQkd+3Nea+D9G8L6ncXWoabrM1jcW8UhSG5QCMnb0V16/jXsejxS6z8HdS8&#10;Oajsi1CxBe2D4ZmKSccn1r5+8OyJDNrWjJColtljWSUDrIw+ZfwrTDNck4xVmnq11XcxxDftISls&#10;1dJ7p9jy7wR4HuBcXFxeIZrm4uWlMincMIcjkdM9a8y8eeK7u78b3/mWSXczSrEPMXfnACjFei/D&#10;zxFNp3iDWvMmkyVO1F6HaeQBX0P+zX4d0TX/ABLP4ov9Lji/s95XUMQY3dR8u7PcV9F9a9hOpUnH&#10;m9xJW0tfY+f+r+3hSp058r9pd3V9IvUt6h8Q7C1HhvwlbaUk9ybUS3pH3FllGMD0IH5VvQeHdOWG&#10;eyvF3kxqUEjbhEw67cc4x61zE9xZQ6jqd/Bobi+urp5pbwH93FHngJ6iucHxFstMu4vtYjYMAiO3&#10;3FJ7vjk5rw5U3O3JF3au/NnuRqqF+eSfRdkvMpeKdNbSZLyGCJmjkhEiBQXBx2x9a8gu7TXLzToL&#10;kaRdSK3yFBCdvHc9K+o9P8aavqd0scSxRK2TlFGMAfdX2NZEOpanqV5NBK80UdmGYIr4BI6sR0rp&#10;pTlFWcVffcwq0ozekmk9Njy/4e6Lrc2q6bLFaTh5I0glJ+Ty8cEsT7dq+kX1e6h0fxK8c58vSogP&#10;sqk7sE4LMT19zXpfwh8BzWeiDxJe6rJcRPveK0SEbwB3LdzXnGg63Z6v4j8TaZfaQ0dr9jecywN/&#10;rSegl/lgV5WJre0nLRWij0sLQVKnDXWT/TyOi+Hvwma5sJNRsbmM3uqiOWMsvMEYGeR3bmu88E+P&#10;tG0vXrWyv9Oa8uZJfsdvcSRb9rRDD4BHHIrs/Bd7a+EfDVvqlwy/Z0gYhO4CDKJk+uOa8T8Gyalr&#10;FpqHi66dPtWpPNNptgGysEZ+Xd9cciuSnKTTm3s+v4HXVpwjyQS1a1t+JqfGbV7mwvfELQ2sUmmw&#10;aePKMZyRI/JyPXP5V86aD4xXU/DfhjWpWSSexmk0/UJMAM0IGYyfp619C+IdUsbLwJ4jSQRxzJAY&#10;mmk6GSUfex7V8kfBvwFDq9vr1tBqSzW723nbUyuZFHGQa7cLCEqFSctHzL7n0PNxcpqvSgne8Hv3&#10;Pj3VFXVdc1AWkRkee8YIijOQxwMV+lmn3tn8MdC8OeF7W6SbVb17dtauxyYY2O5bVSOe+CK80+Cn&#10;7OWq6VqM+t6m0enrCGEKuA/Lfxn+laiaPo9vr2pzpqU97KblGYshw209V/2vevWzjMKWJ5KUJc0K&#10;cU3bq7HkZRl9XDc9WcVGdSXXSy32Poj48aveap4I066ng5t9Wmt4z3cMpPHsMDNfMWg31s+oaXps&#10;9qPJgsXclgF2lzuU+5Nd9418Rz6tPZabGbjaLkuVZcIq4+ZwP0rxu1s7jxDrd3f282LW0kMbx5x8&#10;sfGfqe1eVgqTjTlzM9bFVE6q5VfW36su3Xwx1NTHN4VutRy5M8qmTYCf4QEH3q+jfhv4o1TW/Bni&#10;Gz1/RLhnhiMLzRwFgcZwX7ZHrXB+DdDvr7Vba6ub+SzsdLje6umPyPs/hVf96vSdD/bc8QaY9zYQ&#10;+HrRbQqzQrNEP3sZ4/eZ65raanVXLa9teZLX9DOMo0XzLRPTlbsn5nwBqNjaWe83zu1rEHWJo8Eo&#10;/T5vSvNPD1tHcXb+S5Y8lXY8hR/WvoP4wvYazqEk+mRR2lrcy+ZcwhcCGR/vKMfw+leV+Jxpul2K&#10;2tg6rmLJf+N8/wAXsPSvs8DK9KF07vp2PlcZFKo3pyx69WcN9oOq6pJaLc7YUdiCRknAqKOW60e4&#10;lt4p/Lk3gh425IPUEj19Kp6dph0uV547rdvhYqynByeCOa2fDlxpf2u0upom4fBYncWf2HtXpVEk&#10;pWV422seXT5m43aU3Le+yP1X8G/EHRtM+Hvg3/hKtKFwJ98dqoTeQA/zMw9yBTdR8b/D7w947g1D&#10;TdUhhsGVVmfHCEjkL6E14d8W/FEEXh74dwaePPW3s5JJS3GUkODx+NeE674AmvtC0l1KRobh3kdj&#10;gseo+tfndPCQm+acnFSm7+iP0KpjKlPSEVNwhFpvroj7lvfidDq/iDUPsNslrbukbQMGwzxeoHcn&#10;0rivGPjfV9OtL7V/sUVxBCgVZsAMBnB4FcxDpEY8J6fcpOUvYV3bz8remBU66Pd2Xhnet+twrOBL&#10;DJ8+5X6hh6V58KcYy766nbUrVZx1f2eZNHI23ieHVrjTbm2ltrdOY5YXHyyLIOWP8q7jwyzaHZ+J&#10;DC0bKiuIIlOSqDnH+76VxFt4SS31aDS47NRFqUDIsnQoQOAhruvC2hQQ2Nx4bnvAuqKAQ7EYyGyF&#10;3+47V01LWVtjjpqXNdrXXXzseEeNPF09nPbw6XGYBdbDcMRjcAvTPoe9ePz3iLqE0sjK5RlYg8jG&#10;ckV9WeMfAltLqtlHLa+VJNGyHA4Vz1I+uK+LvEFk+j3GsQs4MqyGE564zwR+VfSZXKFRJLe2p8/m&#10;SnT96Wqv92h9aQa3YQ6ZJeXqB47mMQW4PRcjOB7nvXhGtWulaODfSyStIMuLdMcFumT2FM8RS/av&#10;CfhyyTJltZPPmGcYEpwPxxXUa94TsdZ/sm0a7e3knm3GY/Mm3ody9sYrrp0o03dt2cnf0RzVakpp&#10;pRV1FNerOsi8fad4U8IaVNfeHIb1ncLEJuDGGG/gjnvXmnib47vqNkljZaZFp9pK48yOIZ3HPQni&#10;sL9pDSr7SbnRLK5vUlVbXMSINuFJ4Zh6muJ8J6RZ3FrBHOzK7TKwY8gKOTxXdhsFRdBVpJybbe+h&#10;52Kxtf6xKjGVlFJbb/M+0vh54lsD4whsAvmQm3jilkkGQgVAep71D42/Zo8bfar3X0O7Tbi+LW7x&#10;NuKh36v6YFcb4egsGuvEswQomm2D3jsxKtI7DC5I5x6CvXf2bviJruvafpmiS3M72UsknmqGJxs5&#10;B+lfJ4uVaj7SrT25VGSfmfSYaFKs6dKo3dycoteWh9B6l4xuvDcOgaBp1slxJeX0VxfzPzJFFDja&#10;oUdzjivORaadaarod8fD4a+ayuGuXA3yNNN8oL56kZya7rUfD4X4raLPDmSOLT5GmOfuOinkjvxx&#10;XzP4f8UaqninWx9rdooJpJY89VJH3fxr5enTdpNO1otvz1PoqlRKSunrNJeVrM6v4ieG1utOv9Rg&#10;leCJ7hIZo+hDheGI9PQVwMYs/s2mafrV7I7xJnCjdIUIxjPavZNX8U293peqwSFRcyOhZAvG8gYP&#10;PQ+9fINpdnSLrxLJMkhlhZsmT5ixPTP+Fe3lV5RafS1jzswcYSTWt1r2PTrH4haBda5FpVxbPa2l&#10;uix2qltwAHPzD3PWun8WeAZdZuo720W2uoBGQkiyZji9TtHJrwODwmlzdSXstwqRtCOSfmZ27V7B&#10;4B8ORafFqGsS6i0UVpCQIt+FbjpjuTXr1aSglKEmnbbe7Z59Kcql4zimr3vtZINKM/gnwxqr30YE&#10;2rkW8O0dE6bvYV8weKdEuIZbSB7hNm4liTjYo5HXvX2EbyHxHaaZqVzFJNZxyIsqyfdj2N0/Gvln&#10;47tE/ixktQP9I/eJg8KD/wDqr08lk3WldWk7tv0PKzpRVBW1irJLrqcf4g8W3j28Fhb7o4EJBSM7&#10;RKw6FgOuK5TwbKJ9SYSoWciQlmOFHBJLVirJPa3zTM2GiY8+3tXU+C7hDLe3Mi5kfCxkjgZOWz9R&#10;X1UoKEHZdD5DndSrG767PsjFkV3nUxIDKZtpMWfX0r9U/hH8M7h7zxnqMM1tdPqEUcUCBwWwIsNv&#10;9Mk8V8ieD7fwlpmkNcX0hinmJmwFy8rk4VR6AV69pXxTuvBqeOFs8JPa21s8BC/KN4Hb/gVfF8QV&#10;6mIioU4S0dn56o+x4doUsNN1Ks4vS+n2dGdj8JtE8Q+BtXvvD+saFLZ/bpI7vTjkMiyxNt3qw74P&#10;P0r0zSWXSru+064tjnUV2tLn7xkZmJz35Ndl4O+KN38TvBWiahNYRpdaTvklTjey9A6E9j3rh/Gc&#10;0n2GO+jQrMk0BRG+UMxbIDZ6Cvg8bVnLFPnVpXSfqtz7zA0oQw0HGXNGzcfRnlngvXdM0bw9qdpG&#10;Fnlt9VkEig/8szwcn27V718M/G/iDw6lhZadZpPYrcPNcOwzujlOdi/nXy34H+Hmr2el+LrjVNIk&#10;KGTdDLEwcMdxPBXqOc16Vr/jdZvh9Pc6IiGWIrbyrIcNGV6sMV21aX77ljK7ckr36vzMaNW1JOat&#10;aLaVtbJnmnj3Q5r7Udbha3RHu7p3jRV4Tcc7BjvXnviHw9NpVlbwX05hhL7ZJmGN+0cLn1FQeDPH&#10;ouLuCO/upv3DmYzZySQOcse1VPj941ivLaGzhTdCVjZWblju5ya+rwFCqqtGlbTqz5vH16Lo1qt9&#10;eiZ89+Pr+2urySLToiluuADnBfHG5vrV74S2lvHqU8roHkSNvK3dA3t7151Lclbl137gDj8K6rTd&#10;Xt9HmDwEnem6PPJDe9fa1KLVBwXax8HTxCliVUlok9T7J+Fl5JYaxo0rW+ya5jmmkbqwlVSCPxqD&#10;40fBXWvAtho2oajqsUyaogeSNT80cjguV5rQ+D2p6hrtzpF55SRr58fmyOuVZweQfc19u/Eq80bd&#10;ZXmreGLSYQyMHN7LhWj/AImUE8GvzrF5lPC46EVG97KUUr31P0fCZfDFYKUnK1tYyeiV0j8gfBup&#10;LpHiLRG3iUm7VVw2OHOMn8a/Wn4BeLra0+H2ooHVIIvPSQdQ5MjZ+u4cV+WVwmgaj8S7IaJFs0/+&#10;0oxbxOcmNS4+UnuAeh9K/Uay+HH/AAhkllp2BMl5d314YCcL+6lzGp9sDNacZ1ounh7pqUop2fS+&#10;mv3mXBUJqribNOMZct1rrp/kcxf3/jCWHRNO06wiSNTHO+8ZEEbfdwPUg8CvQINW024t5fPuXe/t&#10;o5YAmSyea6lQR6HFP0XVZ7nWdRdFCSyQpcxLnBMdvwBj6g1a8U2unaRJpuoXKpFbXc/nOwwC5k5H&#10;Hr2r4eLutOmmp98opXuz57s9SvvD+mzowYSjeZc/eAzjjPqf0rNtLWe4/tB7iSMLFEqRxRNtVS4y&#10;DXuXxosdH1p7B9Ml2eZaFZFHoDwW9zXhfws0B47PXBervUmLYz8ldhPWuyC92Xkzz6ikpwjrazPD&#10;fire6gYNCtrTUpUnjhLTxFzuLE8E1y/ij4kw2PgG58OyTC8e/mEkjnhkMR71H+0xFANdEtnP83lR&#10;JMRxtYf/AFq8C8Z6xBe2Fq6whZ0Ajd16MPX61+oZHgYTw2Ek47Pm7an5rnmOnSxGMjF68vLrqrba&#10;EnhfV3aaNREAsaM24Y+XsMeldN43ncxaOsc7BSryk55zjjNcDoUyf2dIsKfOWBkY9do7CvU/D2lW&#10;l/PBFqN49pbXMTJBcbc7mQfd9h619FWSU4ytsfP0HKdFxvq7anXfDDxvqfiHSZPCbTg2s00ah35K&#10;ZbnbVz4/adaaDrNvfaeSY4ybWRGIIlijAXLD36GvO/BWlnQfEsnlXiyxwOpSZPuMT0Jqx8XNfGoa&#10;rLaLbmWOI5MoOCS43NnPXBrjjQti4uGkWm2l1bOmVeTwTVR++nZP02PH9X0hbWKCdctDcEvGF5AG&#10;eh+lfQPwW+C+oeKY7zU/NFnpcIaGe6KliC46KO5rE8EW9trejjSpVRmZ2WH1WU8ocjtxivYfjF4l&#10;174deDNE8J2t9HDHfxO13EijcCCrZz/tE8/SpzLF1rww9FqNWcrXfSK3YsvwlCKliKybpRinaO/M&#10;9kUrX9ma5FveTaLrkd/JbykNauPJYhTwRk4+ua/Q34dpqGmfDvXo79p0llENuhlbzGVh8wCnvgDk&#10;1+RHgzx7d+EhLdw3cj3NwnKMdyFTzz71+xRvNQf4c+CoWi3XupbZpABwHlhygH51+c8dLF0VQ9tU&#10;U43fLK1ndqz/ADPv+DZYWo63sqbhLlXNG90uqPEvgN8KLG50rxFf3V8kVzd3Mixhh+88mN8A8+p6&#10;+1ej/FP4I+J9L0jTZ7Wb/RXmjIdOAI34J46Y61Q0yOOzk1qAxGGG1s5YYhIcZkByTn1Jr3j4I/E1&#10;rzw8+garDJdpNCRFKAWEYYY4Pt2r5CWLdSfNJ2b0i+mmyt2PqPqqp04QjG/81tH5tM/Lnw38c5dH&#10;+LlzYajOV0drnyAkn3YwvyrIAa80+Nf7P3iLRPFV7PbxfbLXUpXurSeE7kZHOQCRwCM9K9pi/Zx0&#10;5/FHiBdeuZJpTcObfYf3rKp4+X3Fey6/rugW+nWfhvUry7s47Z4zZStGQsZUfKGJ7HvX6DQzSjhq&#10;mHnhYayoxjUVtH5rzPzzFZXWxVDEQxc7KNaU6b5tV5PyPlHx7/wkXhH4bWXhu8u0xfTrcPCrbim0&#10;Z2t6HvXygVVFUbuMYHGea+svH+mzatc3n2TWrPUTEMNCMrJ15256mvma7hDmQCIRsrfdJ6BeOnrX&#10;22SJKi24pSnJylZW1Z+fZ3JuukpNxhFRjd30R7n8DfHcdhb3WlTySbJXEkeCPvKOhz19hXqPiHUE&#10;1G8DMnzbVVN3I+XoTiviFJ2gnWVTtZTlfUGvU7Tx1rEsls32jKAbQVUd+o960xOUxdWVaOjluPC4&#10;7mpxpS6bHvMsrKU/0fGWAbA6KPvcU+UMskojiypAwwyTjqP/AK9eFr4wvBcMputoBdmLDJyvapIP&#10;iLqJTDzIU6H5dxP4HNS8qqPVWNHOndan0X4b1IWU6TiQM6AfI577cHg+9ez6V8c9Tshcwxom94Su&#10;N3JUgjJP48V8G3Xja8M0yRX/AMoA5WLAyOoptn8QtSDqFmUn+IlBz34rmq5FCq7zhGVkerg86r4R&#10;ctKq4p7+Zr/Hiyu/selaizRmIM0X3hvD5LdOpGO9fKDuWYk9TXq/xN1ufUX0+SSQkmI/LjA+8Rn6&#10;8V5S4wSK+jwlNww9OPY+XxtRTr1Jdzq9NtI7238oyqJB6nBIrbHg/UreMSBGIXkcdfpmuNsGCg44&#10;PUGu+0LxRqdmyiO4JXAXD/MOfTPStK8ZWTVvmee2tmZ7SSh4Y5VKlWBOepArQfczRlZSjK29WHPu&#10;D9a63VNYt7naj2MUsrKAWJOR/umsGe0uG2iONTEIyc9SMVwJ3tdWIi1dWZ9sfD74i291oOmQlj9p&#10;tiyvKB1yc8ehPc1zl0ZPPklCLG8hY4ByGBPWvmDw3rE+nXQEMmzcMnn5T9R7V3EnjjVfKn81owI/&#10;u4jHevF/siNKpOUNpu+vmfU0szdanCMt4q33HuenhTNK0iMqiL93gBvm759KyWEr4yu0h8YJyB3y&#10;RXklh8QdSFvhpYmZSAEMQyQ3ftS2HxA1WWbyJrqEDBcMUGF4zgitP7Nqe89LDWIg7JdT6H0XXZLO&#10;3IU5G/OTnHPbjpXU638Q57/RjY7VWLcCNoIxg54ya+Ob34kaowDCYIxPKbQAT61taN8QtUmkjjxG&#10;AzHcQB6YrJ5Orqcoptao9SjnlWlB0o1JKLjZryPnv4isG8Ta4QMD7VJx6c1x0blWBB5Fb/i95W1v&#10;VGlILm4csR3Oetc5X1NLSMfRHxtTWUvVnfroZu44ZoSMKgHHUt1PFas2lajaohkDldoHzqcCuT0+&#10;dowrqxG3p7V6noHiu+kDRyPGyquf3ihsGufGJp30Z5s35+hhW5dJA8isMZU4PUdTXUaXfm01WwvY&#10;JDi3HKhjhx3596oXD294f9WqqCc+WTz+Haq8JeCNY2jCqxGBncT1x9Oa8+cVNSTW6s0KhVcJxlF2&#10;s7/cfqLJ8U9Ju9Fhls4Lh5J9LFrtLLsVsYJ65xxXgN3JJGi7YxuccnIJGPf09a8J+Gfi8Wt5Lbzz&#10;eXCqnGehJ9K9V1HxjpZiZVuQpU8kqAuMeor5Wlkv1acowTak7n6FLOnj6cJzkk4q1thGe882VQp2&#10;rgkrwrAen1q1bPNMTJt8oBeCxLAe2DV2HxXozwRBb226DOWGMj0qrN4l0q3zIt5ayEfLtSTrn6Dm&#10;r9hO9vZu/oZJxuveVj2bSfibcW+jxaX5SmMZ+bv9azvH3jt9e04/aYkVobVgrrnJXGOfevHT4gsw&#10;7v8A2nalAMhFA3D8QK1LjxBpt1YzqlyhYwkYbgFiD0p0srhGcZ+zs1JO/me9LO60qE6UqyceS1tN&#10;kfm5M2ZHPqxrpfCWqx2d6nnAmJ/lYZ9+tcxIcsx9zSL1r9AtdNProfmjV0ekeMne51WSeMHGxcd+&#10;3Sn2OrzRFFlgJUDOAMVn6TqrW4HmIJVOMqwznFeh2GraVeuPM051458s/wBDXFiI8iSs2kjiqMxL&#10;G9FxcXDRjapTJQ9T9Peu48OeLtR0bVNNu7WQBcBZAo+8p6isq9srEYe3kIO0HlemW7muftrgxytD&#10;ksd2A/TjqTXnTpxqxkmrpq1n2JoVJQmpR0a1R+wd3470i+0nTJIbgOfsJV8chgV6Y9RXyabveA+C&#10;iMSy5GWIzXj3gXx1JpsEsFyplgAyqbtrIQB3ru18d2V1byMliVEbbWy/UY7GvksLkrwkqiV5KUtG&#10;foOIzt4+FJy5U4q1kdVbskkN26ttVQpCHhiTwf8AGoYj57KoUgKAA3TP1ribXx0QpmOl71L7AVfn&#10;A9cd604/G8TeYsWl5XbuJLYPHXr3rveDqK/uGEZxdnc9k0Pxb/ZsLKqF0Vm77SQfXNaHi3xx/a9p&#10;b2wjYeTG2PmBVtw6V8yX/wARZIhNt06MbcEZbO4HtTdE+Jk0skafY4AZMpuBY4zx0PpVQyhKSqOm&#10;uZPc9hZ9VVCVB1W4NWtY+I9Uj2Xl2vpK4/U1a0qUlmjHO4cCodaBGoXwPUTyA/8AfRqpbHEgOa+7&#10;g3ofndRaM7XTdIukcFGw7Elff1Fajy3cUpUrvIODjt7DNUtP1CaHayM3GDngjI9jXpuk30N5FN51&#10;jHIU27mB2847++BXmYu8ZN20PFrzalqkzltOdjHnaV5JKnsP8a9D+H+t/wBieKLHURdu9uJ4zIoO&#10;PuHOMe2K5G8iYSZtLZlDKW2lg2fQg+lZKzOzmMxeS2MtzzkcfhXnVaMasZxktJRafozPCYiVGrGp&#10;G14yT+4/VXxv8YNM8Qafq/kmR/twjkVgMKm3nH4V85uC7HADgEspJJbnrnFeDeFvFlzbRzJAUIUZ&#10;+7kg9OAewNb7/EDV0hQB4GZl5HljK/0NeJgcihg4yhTbacr+89dT9Jq5zPMHCpUtdJLRWPXAMRSM&#10;QCxbBwcgD0+lTGDI+QcE8EnOPX/9VeVw+K9XVIpPOhdJACxVNqofQ+9Ou/GOtvHOd8eFYbVjjBZg&#10;fWu1YKTfQpJJxdj6AtPFN9apsWSNwAMLyvC9Me9ea/FvUpdX0XW2mDCQ2bSbh91wMV5YfiDfopZb&#10;1DyMqYgrA+2BVTWvHmp6ho+pwXFyNhtZNuQOTj29a6KGXezqQnyq/MtToxeZznh6lOVSTjy6LofI&#10;QOK7OxiXULVIzOiOrdG/iri629MYKDz/ABflX1O6sfD1trnaDw7ewqSFcYHLAccent71Zma9aJkZ&#10;FI6EEYPryTUdjrN3akiO5fHbBz17YNeiza/NJBbmbyJDKAGDR4x6HI7ivHxDcZLRPU8mrUaaf6HP&#10;Wrrb5WRiqvHhipz+VfS/7K/xkHw58Qgzlp7OZZEZNwGDIMZGelfN91pd1Oi+RGivu35LYXnsM1Se&#10;UuczRFTu5AIxkdxXl47AUcdQqUaq5oTVmvTY3y3Ma2Dr061OXvRkmj9M/ir8SY/E1npFpFZ+XDZi&#10;X5mcOxEp4xgdK8TW6uvKkhKq3Hy55GfWvA9O8b6vFZW0aXLlY15bjK1qW/jnWpCNt75ibtuSgPXr&#10;kV5OW8O0sDQhh6NlCN7J+Z9rWzV4+br1Xec7X0tse0XFwFkUJGqoFAPmHJz3xjtmug8NajFY3kVx&#10;IoI3AkDnHbFeP299q2G/01toOQPLGGA5H5VSvvFmqKrSS3DBg2GcKPlx0+v1r0PqN7R010OnD1fY&#10;zhNLZ3R9c3fji6sgrwTRSDDDAXP3jkZ9K+WfjQIrjSrKe8hYJ9uJlZfvKHXPSuSbx/emMBrxmRhu&#10;yFwc5xXOeLfFslzbRrcu0scUg4I9Rxkd8V24HLFRqwkopPq11PSxmbVMVBxnJ2WyeqRzun2+qS6d&#10;fyabZSz2VuCJpGX7gb+96CsrQdXfRdbs72UIyshjGw8LuGOfTFdJoHjnV4dM16w06Zl/tCJEnXYA&#10;rRxnI+lR+BfhrPrkOtvGgnexjWRhuwru3RQe5+lfSJpKTlZI8qzbp8ur38tD7o8YfBW18cfDXw+v&#10;h/WzeajFcYmimkGNoXOEzXyF42udNsV0W1j0JrW8sUEOoI3V3B4Ye/HWuu02fx34Gt7C+hs5oLVM&#10;gOYz5asR0JPBJrSh+Gfj3xtc2/jKTRjc2kt0v2jy8HCp3KryB+Fc1K0N5px1tr1PRk+Z35XzOyfk&#10;fRnw7/bG1eVNG8LtZvYwZVZdQcETrF32/wCNdJ+1XdeAvE3h3wTqPhm1a51jTNSMF5IkfzXkZIwZ&#10;COpJrrYvhTD44S1vtQ02K1t9IKXF5dwuEmS1RM7AuBkHuTXzd8IPF8Or/GzTYbKWNdNttUH2dBwk&#10;6wthXZfUjn61xxUXJ1Ixtyq7R2pJe45XvLpp06nlPiiXRdQ8V+JUhtJdLeVVMVu/ASQAbkbPYnmv&#10;0m8J2fhaP9nzT9S1I39zqUM6xQy2TF3Zg2RFhTnacYNfMHxX/Zv8d+KfGvjbXIdG+3JJfyuHgcI2&#10;Ou7yxyBj0r1PwP8ADrUfg3p/g7X9W1e7utLu9WVorWJMxM6puWQbvQ5zwOBRXlCcafva2Wm5cbqT&#10;1t719Ha/W3zPrvwT49ufiDrGh3/iUtpnh1tNlhEErlNk8Z+QzZx8wIyAa/Pr/goLfeL9Tv8AwrPq&#10;WkR/2NbwS22l6jGSy3yZzuP904HSvrX4k2Vj8eNBmsPCGsJY6wLl7y908gpFOyEYzj7rH+dfLn7W&#10;f7RGleI/AfhbwHBpptL3R7gfbVkXaLaaEbCiZ7HqanDpqomlfXU560I20go6W5br3d9fmfl/MqxO&#10;252DKcqo9D1zU9ra273SpPckRYyGHQZHTArrg8115obyfkG1mO3Jz6cflVHVbR4kgSMp8ik7doJ+&#10;re9etc8v2PXp2MN3/s2SdVyNx+V1OOnTiv0T/Zv+CPhTxD4IuNe1i6nGpNMUtT5pEcTA/KCo5Oe4&#10;9K8P8Efs6eI/E3hK216DT4ngnlZGZzzGF43/AErtPCfhjxf4Y13S9LsreeVYQ88zRMWSeNepI6Aj&#10;tWFeopRajNJrfU6qFFp3s+V2t5H6T/DG88NfD3w/4tuNU0uOGKSykee7uUEomkA27Ym54z0FfPXw&#10;h+Avwv8AGnhnUfEGs6pJpVxa3E0kUMEqRyIxOR7kH0rgv2jfij4qi8J6T4f/ALGlg0m7cSRySRlm&#10;kIG4pu9ienWvAtb+EviRPAD+MreaR4GYLdwqWU25VsK+30rnpUfcTc7NuyNpJ3qa2u09Oy9T6x/Z&#10;+1n4deE/GCaPc332y/mdwk0kO1txywYv6n1r50+JvxCuvEHizUrlW3NBfSRGc8eQobgA12H7Ndt4&#10;E1Rri/8AFWttZ3UAVrdSmPMUHLEsOSO3FeafHmS01HxvqDeHtIaGyu1QosKsfNI6y7R0zVQppVWn&#10;d6bvudcZaXXkem/F+HX/ABjYaEuia0l5JFbLZvaWzESS+ZyfMbofxr3b9nf4N+IdK0bQvE/h3w1N&#10;/wAJNpl29rd2z/JG0ROGEmehHY1Y/ZK8NadYeOtUh1LTBZhtNiYoxKYbtIA/IDV9QeOPiXbfBjxx&#10;Hdz+I1bSvEFtvjQKZSkkGFy2Oxz1rFt25VtfpuZV63vSgoJycLpS+F67HzV/wUg+LGpy6X4d8Ka9&#10;oMENwzLqkN1HIJNoUbDGMDgkmvxt8R6nc3YEghCqEEblR1C9CRX1/wDtl/FXTviP4zg1a01Nyq2i&#10;xSq6kJG0fJEQOPlPU+9fI84uiiXIjLQsDHvaIrGWx0BxzXfhoWit7vXU8urDliopKNktI7a6swDp&#10;GLZJkJ2upLBiMDb6e/pWl4VtbOa+sIZ5X2yzojO/CqhPJJrGknu7VyDtB2/KMZH5Uum38LoizGR8&#10;sxdF4APbFdNvM448qktLW7n7AeJNJ8GarpVkdB1SPy9IthJ9jFxsiEsYBEnYN+lGqaN8RfFej3/i&#10;RNchis7KzE0diCzG4CjLDrjmvyXfULqJk8q8ZeMbEJAAPb3r9NPh/wDHTw9Z/D60tf7Rmimgt/Kc&#10;92JHIA/irhrUXBJr3tex61LEKbt8Nra3Pa7P4m+Hfid8H9U0wX/9lSedaW7+chjWKTcCGyeoyK+W&#10;viL8NPivqKzi+hlup9PhRmuLdgUlt4uFKkfxY6jqa43xH4qSTQLaQwSIqP5jWjptin8o/Lv9Nw71&#10;+lfwX8Za58RvhAYbS0jsb/U5TDZlAWji8g4w7dg+DiuWtCcFdJWbtrrY6qVeEF36vW2/U/OZtJ8Q&#10;f2J4X1zS9Gvry7tbmWG7cQsIo/m4V9wx+NfTGi3fxFN1Fr2vJY2scdpLaxjy1YmNhkqSvUivpbxR&#10;4q1jTdPg+HusRxWUtwkTXk8ADnyWOMqR0JPeu/8AGPhPwp4B0XRtSk8QtcW0QEMdhc4mYyyD/WJ+&#10;HWuGc5S+ylbr1R2wxEU431537qWqatvddz8ovi98afGsfhvQvDN9BM2jvMZ7W5VWjS5RT0HqFr6D&#10;tPihr/j34MSaC2vxaQ8ELR2kDRl/7QhiH+qDHgZ6V5vrv7Uk97/YOjav4e02eDR764ns5HhO1opT&#10;jY6AcEVwV74U1bxJBrOsaFJbJoyzu8ltuw9m0nDGFeoX6Vb0UFyqNtb7pnR7FS5m0nrpFWun3Piv&#10;UtMcrJvlJK5DBv4WHY4rO8Oz2cGoRNdB9iRkrtP8Q5X8M13PxI8O3XhjUVs2kSZWUSCVcjzVccE+&#10;/wBKl0PwDrklvDew6PLOtyfLgYDOT6AHrXuRrQcU+dWez2PAlhp+0ceR80Xrpcwz8RNdF/bXEV7P&#10;50RwJvvEY6DnPFfe37OX7TXjnw1a31rqkOsOL9gtvcSoxhj3cEgnp+FfIGmfDDxlq3iNNE0vQbpd&#10;TvMGO3ZfKcNGMk84wPevZPB8XxWn1abSNau/IGhTg3UF9NsRDEfugDIY9/SoqSpyVuaO199bFqlO&#10;75oya81dH6R6h8QZz4T/AOEZgEkqajvhuJZJTuDSn5gPzrqPjE1/8L/BnhaK1s7UJc7YrpyvmLJC&#10;B8yMvuK8T+Dvht9f8SpqEkkd0y3Hny38b/KpVcKix9yRxxX1F43+OFm1ilrdeEJGutMlMUyXG1Rm&#10;X5ANrcYb1rgcbLUqakqlNQgmm3Ka9dmfG37RXwO8KeOPDcXiLwFo0Nvd2qxz30EeIk8sLhticAnP&#10;p1r2DwF8GvHmo+GdI1rTtbj0Z7PSdr2UFovmzogydzg9Gxn61xfhmXx34Ptb3U77RbZ9GUySCKST&#10;GAGyFz7V4V4h/aZ8V6x4WtYtIubmyinvpo7q5iDtHErthEMg6dcVpGM5JR3Se/qdCjJfBLqt9dDz&#10;qT9qfx7puieLPCqWiLaXc0mIyCJI9x+ZlPck1N8Lv2kvjPqmtaLoGhardNc/ZDbwqoDO0fqS3Qj1&#10;r2Lwf+y1p0uq+FNT1jxfFdSNcodShhkU7Yn5TJz3J5r9DPiTY/C/whqHgbWoUgt5tKu/Kd7WNVla&#10;2lG0+YF5IHFKrVprRQT038wqStNRUW3Jt2S0du/5H5N/tWeM7bVbLTdIHhWfTNejGNburkASXUy8&#10;eYcdenB9K+Jm13U7zTpNOl1Q+THHtEO4qGUdwO+TX6Pf8FEdL03SfHVtrGi6ol7Dq2ni5IeTcIj9&#10;0hfY4zjtXyn4C/ZZ+I3jbwufFmkadFJZJJIjlXHnYTqwQ/w1rRq06dKDk0lfqZVW6ji0neUVo9N+&#10;mpZ/Zi+M2l+CtK8V6beadFLJfQkQSyAAggY25PSvofwF4+8P6B4C0KXw5cD7dHLLJqULMAZA5O5c&#10;tjbx0xXxymnTiVLcaVuuoVPmuqhwoXg7vQ15Db2bJqMqpdhAxbc5JA47dauVOFRyd92n6kpyoxpx&#10;tzdOx+0E/jPwRqXg+3n0WyuYLjVENqxJYyxzAg53jqtfLmrxa14W+Mli/h66nilVYYbmWWMyBXYf&#10;Mc/xA9a8n+Enx0vLTULHTdQlihsYIGWCTywCGP8AF9fevqCw/aD8N2TSQ+e11cSzfPc7C4jbsS3p&#10;XPGnOnKSULpqxunGUfi69Sj4tvfip8TPiAltqunGeDQVLI8ieRAVzlWYE85rxv41+MpkmurLUtOt&#10;kBt3toPJwyDPXaexFfTXjD9pY638P/Genx6dJYSRW+xb8EbZW/2T1ya8Y/Zs+Bdz8ZbLQtNaJ7XT&#10;YZHkv9QGGkVx0UbvWt6d9JSjZR0JVVU4TTtFJN+VkeXfs86R8QfCuqaT4ssdDvxpKzrAb7Z+5AmO&#10;zLE/w+p6V9l/Evxtpet/EnRmkunS/wBKDC4midmt1U8hyR0A719Z6X8TPDHhDw9q+m3Grpc6Xou+&#10;0uIwistwYRgDaOhPQ18feDPit4ctH8favofhNbp9bgbyP3e8W0Mi4aOUc7fUVyVpuq3Nxa0tob4S&#10;UlJ/u/Rvqj4a1XxXrba54t12FrmaJr0l7pWzgbvlBPp6V6RP+2j8QWtLa1uL8JFNH5e8R7nKLx0P&#10;Fel+G/2cvEGo+ETc+H9Qt5o7lPNu9OSQK55+YNnqF9K+mvgt+xb4F8Y6VZ654illFm8Rit0s2aN/&#10;MU7WJzzwRWrqUdLw5rafcXXq+yi5Opa1tN9X2PLH+OPxwvPhKdb03Rjd6fpsclvPq7nMjQOMEMnU&#10;hfXtXhX7JPgXRPEWsWWreI7WTUILWU/6FwElZuhfJ5Uc5Ffpr4RsZvhP4T8T+CvtC6lAZpI7Gzug&#10;qvcwXXT5v4jg1+UXi74d+KvhppEeqJFcwJdahNAiROGC4OVBK5xx61FGrFqcY2i29CYxk1KTjaHR&#10;x0vdXv6n13+3j8INNXT9JfwnpXk27ci3s1O2NjwQ+PUV5p+zv4Z0q0k/siexeBhbJcTSPKSTMp4C&#10;j9a8T8WftOeMNR0bTdF8tbEWgEnnu22R8jr714PZePfGOk30s8WpSGWYHexIbcD3Oa6YUpuk07LW&#10;6MFaFrylJpW5v+HP3Yj8Z6F4o8QWGga1brPLCvnWskuCg28AqRzu9a5b44omk+H/ABHB4UtbG1uY&#10;3iF9cwhYWgO7dvKjG/PQg1+XPwD0vxj4y1C91W18YR2t7pkySpHcHJkIOcf7pxg19seGfiLrvxGt&#10;PFMdp4ejn1GeH7PPEhCKHXgSDOMjNc1SHLpdNpq5NOkrxkm1G17X03Pz38T+Pdd0TUri+hv7ZHkv&#10;C1ytugTzCBw2OmDVfTNfl8QX/h5NGRRrc1zI04BCrJnld3bAru/CH7M/ivVvGcdj4k0ee3t4Lrbd&#10;uOrA85Q9x7ivevjcnwu8FwXvh3QfDZsdTtnguor2UMs2D1CN/ErDtXZOcE0opN26fqVGb5rNuzOg&#10;8B+Hp/7SuvE3jLwnPqNq9nJbhgm+JfLGxmCjkY7Gux+Inwi0/wCMkvhC1+Htv9kS30xlucMViLLw&#10;FP8AtHnk4r0v4HahqOsfDPStTM0kZlllSNHyVZd20q5/un34r3nwn4Lg+Bugalq1ndxXd3qM/nG2&#10;jb5Tu5EcagHGPXvXk+8qjb0t5bdDapX0SjaU23GMW2k352Pzn+JHwk+I/wAPvh9fprvjM6cum3MQ&#10;h0rzQftMRYbXQDnGe1fb3wv+PXivxF4H0S3srO2u7eaEW1zOrbvK+XBWRR0BAr84f2y5fHOoeIrL&#10;UPGhmEd7bvcabGCB5UBONoI6kH1ryr4JfGPxX8OfDutXWl6jGLe/lMM1tMm/b8uBJ7Hmuh0XOkmp&#10;at9raMierSnCMrWe90mux9L+AvJ/4Si5g0/w/cSLHdSkEwiaCzUOQPLI6JnpXQfGzwmPGV/4Y0tJ&#10;fPt4Lsy3ZOBtAHIx718TXHx98Tx6Np2lWl0IWtZH23cRZXkR23bSe65NerfCDx7p0l4b/V/E1wty&#10;wIKsv7nA/hb6+tbKjOPvdvmZT5Zf1Y539pHwVb+ENX0aWw0lPs7kxwhiGjz6e9e8ad8DdG8PSaHq&#10;t/pcKadeWSLKQwk/fuAyhV6j613nifw94K+IWm2EekarDc3Fs7yraXMmArdyG7V6VrKLqNv4f/tC&#10;2kihtmVxYouQHtxgbm9P51pKrLkim3dbnIlad1bXyPmjwm+s3+q6rpGh6VJBp8jA3UxQhMZ259iR&#10;6V71ofg6z8NfEXRptL1yJrgadMLmGX942EXgEeh9a0bj45alputW9o9pBDpmryCBCYgGVsc8ivn/&#10;AMY/FCHSPi/4dsdG04MY0e2uJGO5pkm+9k+wrHllJ6R+zf7jdSdmn329T9LP2NvGdl/wgV5dXEEV&#10;oTeXb3EuAglG84bP0r87/iL8WPEnxA8aXfhLwtqPkWUEs0jSGbAkijJbKk857cdau+JtQ8aeH/DG&#10;qw6JfNeafqKyRy2caB/syliSVyOvPNeE/Ay48PeB/EGmatqOjyXInjeK6gulkUorfxrjg59+KOVN&#10;Se9lovUihRVOtUne7k0/S3Y7/wAI6xOPEWlWltrE+qWS3AxDfyqhtJ8kPxk7h6HvX6V+HvhPceNf&#10;D2vpqWlJYWTzvcQeU/lTvIFwJEOOmecd6+SrO6+EGu+K5L/S7aDTNPjiZ/JkOzzHddp2DpX0X49/&#10;aT8P/B3w3o1rpCXXiG4lhb7K8j+afmH3W29Mdq5t5bW/VnTXlV5IKEfebvr0XqfmH4ts7/wtea34&#10;cUu+o3mGt74ynzBHnO0le+BzXc+Af2UNetPCQ8a2Gv2+pSPcIlxYIp3bScMCxOCR6YrwfStd1PVd&#10;Q8Q69q9pcQ3DCeWGMo2N0jZAGewr7h+H/wAWPC9h8PM6V4uNpqMFt9qvbW4U/Z5JE/5ZxJjJb1NX&#10;VlOEUkrt6O3c3aUnFp21urrofKH7VvhDStD8caTp2hQzYNjazTW4JZYbiUfOAOxPesrV4/iz4Qt9&#10;Rt/EOlzRQ31kkMctyN2yAjjy/b1r1v8A4aT0jV/iDpviGfwbmzubMWd5LLGwRpT/AMtFJ4H51+kf&#10;iHQLb4v6ZozawZrbRUhk8mdYxJG6hem/+VauvKCpxlBP1MXHaXNp1fnbt1PJv2cPg9Ld/Dy4tX1w&#10;SS3NsYtxTzVeOUcj8B6c1p+JoPh58PbiwsSYZfsMAhvkmBkWRmww74UfrXpf7OMPhjwX4ZW0ttae&#10;9SPUXWKaYiN44WbH3M8Y/lX56/tx/EKz1f4mNpukvA8aLGA9sQ4lkY8l8fxDvWMYupJJPe7Y6fP7&#10;aopcyilp010Vj0yfwHaeM7HXru71m30H7QXlsrWMgpfKSSi4PI9M18O6L4Y8d3es65Jo/h/VPLtU&#10;33S2sjKm2LjPH3gO/Wvsfw1oukeJ/CGsWuo3SpLZQlVdf9bFtGcR+xNfUHwTv/Eui/CRonsRe3X9&#10;nyi0iQCNhE+QA5P8Xc1pSm4KSsn5M3xcuWzjfdJa2Pyu8KftC/FeEXGm6be3csTBv9EnczAA9Sob&#10;09a+3f2cfhpo174Khv8AUUa9urxna4RshJEUkmMDpketfAT69rPwx8T2TzKtzLLGy3UDDaQsh+ZA&#10;f5Gvqn4X/HXxNH4S8R2MHhK6ubWeQrpAtYz/AKLI3UFh1Fb4qneK5YpJ2d1pcmnOSvaT5k/uKK2G&#10;naTql9batrcqeGZXnkOmgktCoyEQ+/0rk/CL23gKbwz4p8PWms3treTS2zuUf/RiW48tkHUDsetf&#10;Y3hn4d+G/GXhOPT9HtvP1MmN9cv7r5ZI2A5Rcg4K/wB2r/wtTQvBGv6pp+lfEBjbWtr5y6fOqNF5&#10;/wDEdzAd+wrmcrR1N3WTcuVaro9/13PFfjR4T0ma8stWkvWt5pbdrqa4v1ZZppB8ygJjknGK9F8Y&#10;+B9Ng8CeBvFOpacmqr5kcl3CzNFNhzgInpjniu2+MPhbWfiumgajNrmn2974cgOprbxp5qXKA5Ks&#10;wxgYHpiuBuP20dA8RaL4fgurFbdor4XE0IC+WTE3ygegGKztJwXLd28i6c5SnTi0l73vq+yse/fE&#10;TxxoN9oFl4r8EPHDe6ZbtE1jep5RhGOVCnBVvfvWx8NNZl1v4L634mmv4tTu5rWY3Vo5+WHB+ZQB&#10;yOOlfnl+0B8a9M8dXT39oJYr6aaOApFGRG5zgFyvH4mvVf2aPGmoeAtW8UnW9VH+jqsep6c+1o5k&#10;YDYYiOAwFZzp6NtdfTyuH1flpQipaxtLdN6a8tzrvh98N/D15bvNcXdjd6dKqpIGkynnt1Tnuo71&#10;71B8a9B8OazpXhy0WC2vBF5aybwBsXoSB1ryf4Y6j8B5NY8WJPqctvZSyrO1oCRCxbk7f9r6V8/f&#10;HzwZ4Uub7XdV8Ezu1ussL2wlZjJ5nRgjNyF9jVQSTir2v95FZKvUnGUJtKN9rR/4LP0t8MfDDwf4&#10;g1nUbWZVl1O6jN5NcQuUZCfl/d4Pyjn8a+ZbT4C/F74U+Jtc1rwvqsHim0kctLaX0hW4QE9ST97a&#10;O4r5C/Zzs/ilb+LbO8uNWewRYJdlzfOfJJI+4JF6Z9DX6Yn416d4Z0aylv8AxHY3GsRBzeQpLvDD&#10;BPysccelbNKLauvVHl1KeIhJKEnNNWcJL+rI+dPjR+xxfeMrWTxnF4rVdaltjK1r5YEatEu7Yo65&#10;HSrH7Nfxz8QXfhh/CXjTSxp8LQNBavc2kkSXIAIYF2wN3oBXbfD79r6PxpLBNpukS+TFcPHdMEBF&#10;uT0YkdVNfUPiDxhpfiTRbSxutRiheckR7gGbjjIHak72kr7dxyq1o8sa1JOLd04v4bdrdjxK1+Il&#10;z4S0fQtG02GO9mVyIIZDsDwLwVz/ACr431T9lSx1u9PiO706K20i7vHF+XlAW3fPOzHRTX6Q/Dr4&#10;ZL4Sge/kvbfVraNyFmnQCSBDywBHavhP9tnUNS8YWNlL4DSeXQ1lc6pHA22G5mjPGwD72O9TShJO&#10;P7zlvp6G9PE05VKip0lJbym1u+1u5gzfsjw+JPBni+bw34gEYNyILKPeZVmVMAhm6gelfJr/AAY1&#10;f4W+MNE8JeMdKsj/AGxJH5d40m+JATtLZ7YB6V9mfC/42Q+BvhJqepwaetneWu54LeYnaZScBV/v&#10;Z9q/J/44/GzxX4+8QDV9duXa527Yo0yI4k7BAc4HNdmEhVk5py93ZvzM8XUUHKTSsrW9NND9Yfjp&#10;8AfiF4K8N2dzYanp994YhjSN1h4liD8Akchl55xX54/HnQrWCLSbZPLCw7maCIgsDjOV9qp+EPjL&#10;41TwfbaHqb3ttpV9dCNdQnWSSHavJjTPBP48V458Tb+VtdF8mrJeb+FKZBwvAyD7Vvh6MoS1ktPx&#10;OOpP93d63t0tb5CabLa61BY6fpemme6ac7giFpNoOR1r0v4twS6Zqul22q2StJFbpujBwcMOFb/a&#10;9a739kmxtR45tNRaOOKUI/lsP9WsmP4vrXW/tDfFnRbzXNS36Zb3V0F272UjJU8ED8KuVT98opXs&#10;rmaTtq0ap1qXwV8MYme5Cyamhkt4423vDJndl/Tdmvl/w5Nqni3Xra7vL9Zbv7RFDDGXwzknGSew&#10;FejT+Hta8d2WnXimLT4mIiWNDlQoGGd/SuO0bwJ4ch17yPt0rW1ijS3l7AxKgr06d6mlGMVP+Z3b&#10;8jSU5ScF9lW8j6ij8SazF40k0vWraM2cN8kMc0nzqFwcbfx5rD+KHj2+8GeMbDVbDX4b27gY7GnU&#10;bVTso7E444rSv/Gmg3PgGF7W7jubiOQktcHbIo3cMx78dK4Sx8Q+FNQ8SLfaro9hqemR2ogRJHK4&#10;dhyygHhs965YR1u46JNNHbKo3Gyndtp/efrt4C/aA8BeItBtdTnvLSYTWkbXspYLLa3CLk8H+FTV&#10;fw38cvBE15Ht8R2bwozuVVxiQj7pwOn0OK+avC/wI+Efh6w8N6pNdD7NqrNHPaibchDj7u7IPFeP&#10;ftC+BfAPw61nww+iSpHpt+rC7jjk85okJ4IB7+lc/IpSai3vpoTGjTV/i1vfeyt2Psj43fHvSLrw&#10;rP4Xv4f7U/4SXMWnSxhQLaVn2qrEgAc4wRXXfBf9mq58NaDq2k32sqyR7ZL+zh4BDjdxnsa5D4f+&#10;B9S1X4R2cnh7w1a3H2Wdru0uL5gJpFRy4KDHXtXxF4s/bL8SDxDcS2en3SXjxmDU40RyV8s42sD0&#10;xSVOU/dSb9dCpQSi405xj72v2nfTtsbP7SPxv0/SfFUj+DdIutKl0+18mMSRGON1HDsqnr061Y8J&#10;+AfG/wAS/DNhd+K9cjXS7zF01taJtuplXkFj79K4X9oPx/4f1nS9GbUrstcyQBgkABZN45DdMUzQ&#10;fjpZ6VaaXHp0k01pa2oiYq4G2QjAwvUn1xW8YPkhaGt9zZq1057JLXX7z9I/DlxLa+A01Dw4F0u3&#10;0SLyrK1vBvwsYwTgclj0FfnT43t/Fuv6n4e8beI9ekS51m9W1udOgVo5VhjJ2fKDwDjpXuv7HHxc&#10;tte8TahY+IRG8HkObUXM4jjWVckkA4yT05roPjB8KdF1+0/tzSNRaLWJbxo4EV9sLuGwEXnr7is4&#10;twm1K3n1MqKjGbtG/VO3d7X+R4J430bXPiN4907wNHcfYSsRkSe4US/uASFI7n6GvRPjr4M+KfgT&#10;4ZNpEmuW3iLT7graZhgMc0CLyAFBORxXuNv+xTcNH4T1nS/EU+keJbZ1OoXMjG4zGw5CA8cdhXrv&#10;x1u9W8MeDk057VNRvRiTzRhXeNfvSH0J9KqcuWMNNE+vclYyFStGMJJ3bTXWy6n4qeDl1rwe/wDb&#10;vh2Zl1WCRVeOMF2CMMn5e4Oea+7JvjV4z+OXhix8LzWUekPeBor68uUOzag3KVzjBJHNeU/C/wAM&#10;61e+Mf8AhIPDUynT4J1m1DdHuEXy8xE9M8V+hnjb42eDPEfw91EWGn25vZYnjto12JKk68bgOvHW&#10;jE1E2npdWf8AwDokmp07UubVq6t7vmflX41+HPxm+FSaXdax9qudBFzGpktrgyQvCjAkFQflDAcZ&#10;4r2z9oP9pf4UeKPBVgPDdo1rrbzwMymIIqqnDLJjg5HSvKrD9tfxTa6LqugeJYhqkJilgiBQeYu8&#10;YAOeCB24zXhzfsr/ABHtfCuk+LrvRxBpV5eRxoj5E6CVtquY8Z2nPWupUabalUtFpppq2pMp1FyJ&#10;u7u1ZN9T7r+H3i258L3fgDUIfCdib0Q72vJogWmEv3/bGOldv8QfjNoFr40uNb8NeGWsLidUt9Sa&#10;3TbDKwOd/wAowG9T3r6h0LwX8OvC3hGwtfGutQXIaBNsjOEbAUcKVOQR7VUs/Bsngfwjq1x4Q8Q6&#10;ZNomrb5I01GMyzgSAgqr5+frxntXlSa5rt/JCeJpSqL91K9+RSd1GV+lz4R039t2fRPHlwNWeOex&#10;RCENsAGw395vUd69U+I/jfwzr8WjarbaIL6xuC1xdqo3SIuRjcB+tfGH7RP7G+t+D9Ak8VReJ9K1&#10;C3kkVpo7VgjwGU5C7QSCPpTfhV8YNQ0jwtDo+iQJJezwm3ljddztuPVT9K754eEoRlTd+4qTXtJS&#10;cbaWVvXY7H4zeBrXWdf8K6j4b0YvDNbvGsNnFueOReRlV6mv0O/ZD1nWFXyNb8HanFfWFokX2rUb&#10;YRsYmOQseecepr50/Z4+I+ueD7+Oz1rTYbGxhkWOW/Zf3qtKflJXsue9fc3xq1jU01PSdMsdcEM2&#10;oWTM12xLeTGOh2Lxk5qHJpRTa0MMa5zl7FRspxb5m30Plj9useIYZtEu/D65mupGhNmxVtvmDAaP&#10;PTmvgT4OeCPGVtqsE76zfabGbrbdtHIUCuG5EgH5c1s/FzTvHfw68UXlxrV9f6jatItxa3iqywyY&#10;5GN2cfSvl/xJ8S9W1u61W8h+1QxTsGuYkLhc9ifxrSlRfJJR5bN3uddFxp06cXJvlWi20P388ffE&#10;K98D+FLH7FZWk1nqUhhnmMm+SUsvJAGc57V5r4N8GXureLta8TaJp0djPHa29lbzS/IGOMksq9cV&#10;5/8AsifDETfDvSL7V4r/AFFL1nlt9zFks8cbhk8E19F/Bf4Z3ejzX8kfi9r6UzvJ5EuCBFu+4Md8&#10;d64ZQam1zO22hDnSp06u3Nu21dO/Rn0vL4PsPFfhwab4hhhvJxEVnl4zvTnco7Cvi34r+IvDuoeD&#10;7me1l0fzdOlfyrjYDIskJ2gbR0JIr5p/aE8a+L9BvPEXiLSPFU9qsV8IpbCXMTiMjB2Z65rwT4aW&#10;2oaxpGr63qunT2mmXjkWs7KPJuJu4Pr6mtfZOVNz0SWnmGFwvJU1qPdSUbWS7/I674gftMar4v8A&#10;Dh8J3ukyyBfLeSePttOdwxjGa+mdJ0vQ7SbwrpmmXaeH4L/SZJbuO8AaO68tQMkHjJzzXyadAXTr&#10;qDVXYXV9A0ZFtAQYFiPDb85+YjtnivpT9or4YWvjTSdA1mx1v+zZrTS1jjsrgbi7M2Qqgcjd0rOs&#10;4ScUpWXX1O+MPZvSGrbtbY+HNU+E0PibxHEltqdpaGSSXLzN5cO1CQCv17Cvsj9kj4a2+mW2opqm&#10;nWpay1Et9qXljjGCGHJU15HbQaHoM/hu01rQzGkFuWnaYkMzdwfavpf4H/ET/hJ/E9xYeH9CEWmX&#10;OxHiRcgFTtMhPYYFaTqylGKbvFdTmrwsptWTs23fp1Nn9tDXrjS9I0bTdI0eO/l1OTbHbp882ccM&#10;mOfxr8+rP9kr44XatqFx4YvLe2x5s7ySAsI+pOM9RX6z/HD4b6N4GGmeNbSTy9S02dYmW6lMkTRT&#10;nawUHptzkU/Tv2p9H/tS80NPtWqXclqZFt7QecsqsOcMPu/Q1dKryKXf0ueVCpUdKl7KPPHW7bs9&#10;z5a+HnhbwP4G0Hyte0uC40+S0I+2M+JPPlBOAAeGHrXM/Az9qnR/hxb+JY21aWe386Qw2zZdn3D5&#10;W3ntjqK+Wvjd8XNajhv/AAc3hG5tIpbxrtFnjYToXOQAORjFfHl/pur28phuLeSN2+b98rRsR/wI&#10;DNbYfDc8Lzk7vU66k4tyXLzJ6NdND6M+G+gQ+NviDczXWttpcUjvcjyfmeV3Ysqr2HrzX2p4G8L2&#10;lz400DTfEOpLqBtroSjzHDCUH7q/X1FflFpOs31rLuQtDLG23cDg7WPGAK+3/h54C0jWLaPXvD/j&#10;a4g1zRFS9mW8y0RYHouavEwScfeskrLTY2ou6aS3+R+s3xk+GGp33g9tM8C7IHGqLdXEKt5UQUHc&#10;wxXy9qfx2n0a7vfDnimCBkungt7lPMBVInHzFe2R3zX2b8PdE8UX2kJqD+MYLpby03TSww+WY225&#10;wgyQwHTJr5X8Zfs3+DfGvjrwvFqdzK6vYyyzvCWiN4yHG3PbHtXm3SavdJ9jnoS0qRlKM+TW9ndW&#10;3uchpOr/AGe+1rS4vF6XPheEJHpkNsoLySMNxiQjliuOlfTMPxxurP4eSeKtc0iO1tEjW2thkfaG&#10;VThSRx1rwbSvhV4H+Gnj/Rb3Qr43MemedcPDK3mG34wUI9/71YHx11uL4yvNBpt4m+KNpfsVvN5a&#10;nHA35wM1cZrmVm7bHRVwyrKHuJq3M5PT5W03PqZZ/Dnxs0SxW11K7htoQGnlsmMKuxA+RnwM7e/v&#10;Xp/hjxpp2gxvp5ljWG2ARVlkD5A449zX4i/2n8ZPhBoGqQ2WoQ21pK+JbaJ1mki3fxDHb3rmfhR+&#10;0qdM8VaFqPiK3nurOwzK9uAf3sg5DNnqc12KhPWUGn6bnn1MLC3s5uSjvGPn6n6A/tZftWeEtT0q&#10;Tw9aNdRXUV2guYyhiBXuR0z68V5j8Rv2p7X/AIR3SvB2i3yzwXOnGK5vJ25hGAcc9+xNav7WnxG+&#10;EPjX4dRahHFbxeILp0ltmjwsyLn5lYjrxX5zfDX4V6j4raKVIHjtDJ5Ut4qNIiknAzjoTUUowcZS&#10;ldWetzWlHljCCpWs72e9+5+5f7L/AIo8AeG/BNtfW2y2ia2LXE0ke0t5Y+Y5POPSvJPDn/BQFda8&#10;T6r4ZstJudRtZnkjtDapvlKdPyrivB3hHxv8NLWw0L+wB4o0VHE11KYyknlyjGwhyQVHtX2T8IPh&#10;r4Gtblta0/wvaaXdxysySwLsMSnkofrQlFt6t9tbfec1aNOHPUnDn5rPvbyXY/K5bXwsnirVoPFG&#10;gy6SbS63RW8jMshJ7nAPPTmvtfwH4t0/QNDuLTRWaKK+3srb8SyM47E87sdK+rLzwZo+n+KNY8T6&#10;nZ2d3bajZr58k0ayLGsWQPvA4GOtfn38YNBu7nUTeeFPKk0ySTzrPymX90w6soz90VXPeys18zWn&#10;VhiHZx6J3tpfsVLj9oPVfg9rsNncWhnt9RIna5uHZmtuxDHv619N/Db4jfDLxxr6axbzWGo3TgeY&#10;bsK0ikDqu/oB6V+cXhHWbvxZ4ou7XxVeR3KafE7puUbJWXgbvoa8T1Xw5rt/4k8QL4e08TuULB7c&#10;EeSG44C45rZU02le1lfXbUdahGV5JWctG46M+u/2jfiHpHxO8bjw5aa8mkJp8vlWzR4MEku7GSR9&#10;O1fOPxM/Z98WeCrxLqbxhbXctzHuimty8j8dQQc4Fem+DP2FPHJ07Q76TXrC3uJplmeKfcXAbpll&#10;zz7HFeseNPh5B4c8ZraeJbGYQ3OlfZ7BLNmYzy55KAc5PfNLm5OWMZXXXQdFwdo3V49E9T895dO+&#10;JHjqB9JstGvNRW3JaRrWMsGI7sat/Cz42+IvhnDq2lx2AOZP9ItrkFTFIp5988V+qHwm8dWnwC8C&#10;l9R01oX3yzmC44uJdzZXB78dq/J/4n+IX+IfiPXtdstMbzLuRpfLjHPXPOKulP2jlF0/cXXYTT5r&#10;/c73v/wx9X/DD4san8TfHumXmteIYNIW4t/s0ZhGzYo4C4PXNe8/tDfsnfEOeeF7LxpDPozoB+8Y&#10;RyAnrnHB4r8XzrM9s4cRmGSMjpxswe3vX9IH7NPxG8JfEH4YWOnRT/atQSyEU6StmRJQuN556e9L&#10;E0/ZLnjbTZeZlOs1y7uN0pRS6PqfjtZeALnwpa+ILC9eO5tg6zqySbTlDXtmk/tPWcekao0F/c6Z&#10;qFtGgs9uG84gYIdsc15r44h8K3V74gt/EWt3EF3ZXEsMMSHCNtYjccdT6V6p4Y/ZV0DxddfDxNB1&#10;d1F/GZLz7YQUIUZ+UcHJ9PSqUoyjCU73dnt5Gkk48yVra+eh6D+xf8X7u71DxxqZ02GLUJ0RvNIB&#10;DEZBzn1POK+Jf2h9a8UWvjq61a6R7C6uZftCuh2hgDwy+lfbnxI/Zi8S+ENYtFsj/ZtpJLiS9s1Y&#10;qipzlx05PepvBmm+D/FdhqsHiyGHUp4LhoY7mUneVTjgiphXgp8yWlrW7GfJzJuOrdveXWxxHwx+&#10;LUPizTJrfXNTd2t7EmAudzXMrDGCO5HpXOaD4l8J6bfQaHeaYhuL0lLy5YIXVWP3RgfKB7V87eOf&#10;g74ht/GN3pfhOwvrqBZR5HkAlV3cj5sgYrzvwdaalouvXbapZl7yJ2hmiu8h429TnuKf1eD5pRlu&#10;r2Q5YmUXFcm276H7CeAZvGHgm1ni8FeJrXVdKidJLm3mILW6E8pGx7gdjWh+0r+2fpMei2eiaFcf&#10;ab6TY00gjMkaMOqnAPINfL/7O/wa1PVE1y+tvELIl3hYwk+csvJ3qO3aur8NfE238K+KteivvDVn&#10;az6fYl2VguLjbwWQkclq5+Rc1tZLr0LjShJqTS5lrt+Z6H+0z8a7m9+DfhaO5tplnugrCcDCllXJ&#10;x/dz2FfB2jfGbxfBbwWtwJr22m2Lbzy5ZoCDwVI6Yr618Hyw/HawvZ7y0kg0iwvVFrZxcCPd94kj&#10;v+le8+GToPgnxBrHhRbKwI1mFUsFZA2JHG0gBs4NUpQheLpXlfW5pC0E+V/3rLzZ5n8R9a8JfEPQ&#10;NF0fxDLHJrVlApjvMbWIxkLn+deLaF8EPCmi3Oianrmrw3cLlvOs5JM7F7EDv+FfaOo/snxWNrBe&#10;Xegy6hdAYXypisWT0BxyBXnXxH/Z71g6Hq+s3nh7+zrnToc20Vs32hNqrkFupzUKo0rczXcIVaD+&#10;GUd3bU+Yvjz8arXSFt9H8KZSyjgYFpV37A2OE3cgV8N2fjf7IdVeRA8s67drjIcHr1qp4p8SrcKz&#10;M7PJIfnz1Y19l/sM2fw/g8RajD48sLZ4721WK3N4uFHqAT0J9a7oRjRg3b18znlUb6t2V+/9Mzfg&#10;Z8d9b0G606K+8VW1rpcRDm0iXLyD0NfpV8OPj7J8SLC/bQp0tIbZ2hf7Qf3kmehUe9eTfHe0+A/w&#10;z1/Q7uy03T7mHy23RQ7ZxHnocA8n6182T/tWeD9C07UG8P6HZxrc3B2QD5XJY/fYL0HtXNJ+1TcI&#10;PV28jO0ZqL02uuZans17+zZ8PrfUfEet+Jkn8+1j82KBpN0UrkZDdc8n1r4N8OaoLzx3JGmlWZin&#10;lWJY5DiFVb8ufev0eufAOh+MPCcGo6xPeJftZK5dJmUNuGcBckcV+V3i34danP4nn03w+898QwYt&#10;EMlcckfL0xSwuvOnPaNteh0cz3td31t3P0L+LNnNZ+GYNL0rwjaqbxlt5LuBN6x7zjqB3NeUT/8A&#10;BNX4jS6U19FqliSo8xLUFg8gPJHNeteAvFPxF0vw9pJ11LfTtG04xGaRk3SSIh6sPUV9I6/+3D8N&#10;9D027W01SfUZzCfs6Ih/1hHAz25p0pThGSi7u+61MMXKq+Tkinq73b0R88/sjfs86bd+KL6LXhdQ&#10;S6coEQgkMSRsOCrEfeqz+254H8W6PDcTWmuzy6CnyrGJDkyHsxHUV3vwV+OjXrWp1hJLG5vZG2Wj&#10;2zQMwc/K4dgA3vXyT+1P45uIr3UNKuPE8lzFDeCSGCNs/KfmIbHBxULmnWhdK63uawjJVJNytHlS&#10;SJP2ItPuPDnxC0W78Safdm11O3kSD7RCxhY9sFhg/hX2F+0x8Trf4cJ4otfD+kR2cd2oaOa3Chd8&#10;g5wBznPavhzxd+27qt34Z0fw9b6fsjt/KTz3IEibeMIR09jX2x450vwnpfwt0DWdUkm8y5mimiv7&#10;zMjOznk4PYDoPStMQ5OUZTjbXZdSeWPOnzP+W3Te6Z82fsYXsGra1fJrep3EGqXLGSJ7pSxIXrs3&#10;1+lGvawPDCxyX2qxsUDS+YqgKUX+E+ma+GvHXxA0zxJo+l6R4c06O4mtGFyL+JRHMp74I7GvJPEt&#10;p8WJ/Cl/cXU0c0EqgktIDIF7Kqnv6061VTb0UXoOeEdSUZOT5VdWte5X8AfEf4dD4n6trmozRNvu&#10;HMUUi4SPJ5bngn0r7w8N3Gm+Mr+61SyCSaVAw8zytoUgdiB1r8dvgTqemaJ43iufE/huHUIHlEbx&#10;TgbV3Hl+OCRX138dvjR4Z8P6hd2ngjTG0oXRhd9rbYn2kZO0cYNFemuenFXen5DalLy0av8A11Pq&#10;/wDaP0zwhbaEPtnh+I6aCLhZo1CyB+mMVd8M/sr/AAu8WfDFzNoUNpdTQm5juLcnzEOMg5PH1Arn&#10;fi5r3h/x78ImtRKtxqkdrHIn2c8eYB0PtVT4Vvq0vw8TSNQvbiymtLRWOOJJUUfcJ7Z6ZrCckoya&#10;l106GfJU9lGN5RcZat631PzMk/Zz+IiPql5pmnXN9YwO4EsWAdqHrtpml/EPx54Z0kyQXdxbMrbH&#10;QIcbTxyexr7O8Xftp6VZeHJ9P0LTpbfUirWaBuFRjxuPY113h++8OD4Q6hp2s3FtJrVzEHbfh2Z2&#10;I2hMDNdLrTULzgmtLdGzdLdpNa20137mh8BPhnoXhPwM/ijxJpkmr6nrMTSLb7POESHkED+9618T&#10;fC7xLb2HxD1NrfRL2YSXDNb2iQu7KSeuMcYr7V/Y28Uanpmt+INP1TxIJzDBHHaW7qCYx6LnkDti&#10;vvGeW0Ggvc2tjbm/ST92qRK0jMTzyBwO5rFytKo3rdbLQwq1XTn8Ld3v2v0PPY9f8Q3+lJBcaVfW&#10;skiqLZpohsikPRjjNfjf+05Z+N9P8bzWfiu886eEK0TxcI8Z5U+1fp1+0f8AHDxx4F0iyuncy20p&#10;CtDtGdw6ZYfyr8dfjL8btf8AiHrgvbl98u0QqAm0hewH0qsFCTnzKOium2aU01Bt8qT1Si2zr/Cv&#10;jAeIfI0mbUGiRygVWJKFicc56V6v41i8WeB9GuNF0+wjsTf3KiN4SAZs8bw3p7V7l8Fvgj4MOhaD&#10;fXM9v/adqPPbzsbSRztb1H613Hi/RvFnxhSyaDwxYxafpkj7GEm0S7Dj5D1BPalUn+8so+7fU22T&#10;5pW6Xeh+WWp+LPEXhu61XSdQuQTdIEmZWyMjvn1rtv2cfCmg+JvHNna+J5pJbQRl8byS4Q8LnnGa&#10;/QL9nb9mfwt4j8V+L9V8daQI3gdIbKxmbHGOXP8AezxgV8dftC+Ab34bfEKaW1s2tbJz5kPljYWi&#10;J6D+VarER51TWk5xumtrroZwheclzNqNvkmfSPxl8HfDvWrm/wBK0q0tdGt41iAl8sRq7joM8Z/r&#10;Xtvha4+LPhc+FzqN/aT6J5aQ4tFzIIgOCcdOK+Y/h7rHw8+JNzZ6f4j1JtPtPMTMaMEkc4AClz2z&#10;1Nfp9o37N7aNqFhZ+HdfkfSHt1dhdSGcwjsI8nkGuLkqcvLre+z6eZtWrUafKpNWte7vrbz7njnx&#10;Y8H/AA/8NXlj8QbORY2i4mXf8zZ6lQeS1fnn4/8A2rPiQbu9fSbt00y+lKxrtDSFW7Z6jNfUf7bv&#10;wa1vQLLQHgeW+tzdHzJNhRBvOQr7eg967/4WfsZ+BL22jutWvLi4kmijlQxOUhgIHVT161vQdNRc&#10;pR5t1y9iFVpxpRm5uS6Sa1Z8Q+EtIk+IGp6fp9zpd8t7s2kQA7fXMldNq/wkfwfJqNhrWrQ2l2Tu&#10;gikIWQxHnKsOM17zpOv3ngX4sa0YFnm0TT1SOS7gjBwWA2+Ye/ua9E+Jdn4a+M0N3NLNBCNPUiO7&#10;A+Z3xn5m9K551IPka91OztvY39rPnT5bwau5bO53XhKLR9a8MeFIYtPMtlDGH3vktIU/2zzyasah&#10;8Gb/AOInjfR9RNlFY6TZIPlhfLvIh45r53+H/j+w03wzNZSa9Gh09zEiRndu5zuyP5V6j4M/ae1b&#10;TNMubi50eW20lUPlXqYJkfPUDg4PqaGtVoyKlOrFTdOzbva72v1PTf2qvBmsWGreEdUjv7VoLMMj&#10;C4A3kEY+YdxXimg+GPD3hvSdT1mO5tluriZpm8ofKFPVUHv6VxXxd0rUfHdvLqmqfEN4Lb7M01iG&#10;woDDoD6g1DofwD8ceLPhZYQ2mp2STNJut13Hdcf7Rc9M0qMbQbbteW3a4Q/dUqcZyV47vZM+etc+&#10;Gya3rGn315ZPa6RqN3810Fyy7j19q/QGf9hvwN4bXQ/E+iTTXQs1El1Fdt58U6EckA/dI9q5vSv2&#10;XvGtl4A1AXmsCW8tbdpEtZPmjLIMjDD1r4W0b9sb4lRsvh2eWSW3iJhkigjLPgHHBX0rdyqTcqcX&#10;rFX3tp/kYTl7RxdOorKVn1T+Z9G+MPhPoXxR8UvF4Vhg02GEkajOoCAKRwNnc0mjfs46fo+mS2UX&#10;i5NQt475N4VwsaHPzLgnrXxfD4g1W28bC40vVrnTbXVJFSeWRjjDdSV9u1d/8Xfh/pHhe3e80j4m&#10;zXc+4TNZs23L5yfunj6YpuEv3cXO19fma86Tuk7LT1sbX7WGmRx6y+mwiWSOC3UQhUbBUDsDW58F&#10;v2cvD+lnwrqni+aa8XUMSW1lGpdWBHCOO3vXFf8AC+PF3iXwXqP9p3ENqtvF5dvcxwgvJkdC/WuV&#10;+A/7RereGNVhvdea4v7K0RkhVULYPbH1rpUKvs5RTS5Xr1uLni5JvW60+R9LX/xs8R6N46vvDfhD&#10;RprKC3n3xWVpCZkXHXKjsfWpLv8AaS+MOieKrjVtY8PyNaxJ5LJPFtEanv8A7P1rU+D37ZljceN9&#10;Xv7vQ7TR0aMOZZI/9IlUdATjp613XiT9q/w7431fU4mhK2k0Ekf+qBLlVPzMuC2PrXFZxcIui5Pl&#10;95v/ADFJKUl7sbOPxdfQ5/wn8Srnx1oup6lc20bafJLIirtKKQnUZPB9qwfhf8WbbT9Z1dtJur62&#10;kMQi+zSMSrAcblHevqD4T/CbQ/Fnwqs7JLuS2ETmWOAjy0ZgcgMO49q4r40/s9+I/DPhrU/EGiix&#10;e5igXKKhaQAcYTNFRwjKfutRdrPovUIVqTk6ba5k7ONt/Q+A9avvEvhrx1qd9bXMk32mQOjE71Es&#10;h/iB4yK9G8EfF34t3PxX0ZZoHvZLeNlAhBEJjIyckDAx6182eFPjBNDb6hp+p2bvNPeKZJ2zlfm5&#10;C+mK/SvwzaQ6PZ21z4ZjdRcQhp5JfnfDDkr6fSu6rL2ajeCelkyG07tPrsz7gg1y5ufCl/f3sb/a&#10;hA+5VOdp9F+lfmz+0b8UL7xN4Y0q6stKu7m10x/Lkkddo3jhsDqcV9YeP9K1HXvBVvpfhHxcLDXJ&#10;k802lyQGmXHPHUe1fnh4S0T4u6bqbeGfE+m3q6ZdO/nGFMkE/wAauP5V5MaKnVcm17ri0n1trc0w&#10;HLBPTVt2fZbH1r8M/wBpL4c6F4dsoLbU47SRFSWS1yAXf+IAnofrXt3i3xlofxQXT4LW5Z7UItxP&#10;biUfvVX+BgD0r87df+BHgCLRdcWxkmuNSgjeRXkbZIpXkqRxW38AfDkW6B7Rru18q3UXUhc7nY87&#10;cf3a6qsYycpK7ad9TaNFc7ne0tXf1P030r9mb4VeI7GbUNP0hbC7uLYwtJbPt2YH8Sjg18weBP2N&#10;otGs/wC3n1ScTwzzIxV9u6MMQpVV7kV7x8L/AAbqFtpdyY9WmthdOXcEHCg8DafcUeHfFF78P9Wu&#10;bG9e41XTbghoXI+aFm/h29x71xzk23dWTjZ27mEZ1YupGnX9o4yuk1rbqk2eReE/BnjjQdQ1mPR/&#10;DyPo06ZuZrgAyyFupRe/XkmvrD4aeEfD+h+H42tNPkLQAyMxHJLcnArwL9r346DwD4e0bUNI1o21&#10;7cjDQAA5Q+o/hrwL9mj9sCPxR4kOj3sLWxlj3xsGaTzJB2A966MLF1IVHCLag3Fv07GWJp1q0OZy&#10;Ub2bSum7aan1HH8S/C2s/EKHQoopt8q+YGfhEkUfd57189/HT4f/AOl32pyXV0ZUugrQRKNkiDjq&#10;a9T8e/Cbxjr+valrmmR2do8caiJ1GGYr/Fjsa+Qfif488faWtnZ6lqEV4qSf6RIi42D3I71EIcyp&#10;23130NqFKMeWUJq3KuZXu0Znwy0jwnc+L9dv77wzDG9vEn2aKfEhyOrc96774kWfjLUbUQ6D4cCW&#10;cu43FxaxgHJ6YC8ivizWviBb2Op2D284bdclriUN1GelfuX8IPir4Vi8GWF2buErFArShSC2QO4H&#10;euicOS0pOyS23CtXlTV4U3NuVrLzPxj+Gv7LOta5qUV/qcxgeC73m3vsr5qA8gZ7H1r9NvHvxF8F&#10;eBvDdnba1awraMmyG1i4TI7f/Xr2G78XW3jzTtXOpaC9kvkt/Z0wA82TIwNrDkN7V+K3xI+CHxSv&#10;7e4ubuxvrkQ3brHDO+X254Kg9jUym6slGU+WNk9Vbf8AUw5XU+Km4uL2Tvr6o848e/E83XjW08R2&#10;UbRi1uVkigLEDyozwuR29a/ajw7+03Lqfgay8Sw6BcXEbBWuYY0x5Sr18vua/F/TPA93oOo2UmpW&#10;qF4XQzwSENjPO04r9Pvh3+0jbuqJqfhhdL0+0jEaqF8uNkx9/aR0961xLiqNKEJNKOzTubV6KqW5&#10;oczTvZ6HwJ+2B+0RD4/8SWmpaXDcWKWcQiRJeHJ75Fet/BLw78C9S0DRbTxTY382p6oS09825VV2&#10;6KjDoK4j486B4BVfEOswWI1O3vrovDd2kpQW7v8Aw7RkHmvoD9mb4cab4y8LjRtcsSs0EqPZOSUl&#10;SIc85wMUQ5IYWEYJx9677tvVmkkknzOyUVt0SPefGvwM+E3gLwFfTaNttZY0MkFw8m53bqMk9a/N&#10;j4O/EAJ4k1m8v7qO+JQxJFK4wxbpx0r9IPHvwu+C2q3c+han4mumuwViSE3bN5bY42g9a4/4Z/sE&#10;fDjUrDWop768a6SZkt7iOTa0f907ehxXJh3Fqs5Tu5LS3S3mRTxEaUE3KTSd7yTW52Go3N14N8Oe&#10;DtQs7GzjkS5y0SJvkSKbqVzyAM1yPxS8SSeN9Z0LQZp4odL/AOPm4mVxGZCOik8Zrb+Eksvw71jW&#10;/CviK+i1qxtzia7mO6WKMj5VIOcLivyz+PN0df8AiRqFj4ZluPsklw32SMOcIp64x0FZYKlzzUE+&#10;aOs+Z3srbG9SS5lJwu7aP/EcN8evCmn6R4u1W30+/Z7eOQqCjbzg85J7iuU+FWmadqPizQbXULdp&#10;4JblY5Yo8h3GegxX0hpP7IHi2+lsx/bVtiT/AF0koLIh9PUmvGfiL8P9f+FHi23MWoob232ywzQK&#10;VXn0Br26NSKUYqfM7fecbkuf4et2j9LvjnY6X8OPDqaN4Y8MXSSanEZGtEZpBEo/5a57H2FfmHLZ&#10;6Pcvcrq+oS2lwrbhuUksfxr7Y/ZPfxr438UHX9f1Ga5SOFl/ev8AJs6BVHStb9qn4Zaf45lUeG4b&#10;WO80uJ3viMABOoJPrXBhuajNxnJSlKTvJdOy+RXNdJJa2vY+evA+t+A/Dn2cafqlw9xJ/riy9/UH&#10;09q8X+Iup2994ilvYLp1DvuAPHTgnHrVTwV8I/F2szyHTtBvL0oSBLDHmNtvXDdK4jxLYT2FzLDc&#10;xSR3MTkSxuuGQ5xg16MacVO/NrYlyfK7xtZnvnwe/aV1rwBrF9NAkdzFeARyNMmWCjsDX0rofxy8&#10;E6ld3+kW1ixbWpUkuWcbYiw/hK8V8n+HPgbrmp+D7nxHDqNtOsbhFsxl5XJ9B61o+H/2d/Htzolz&#10;4gTRZbeGFiCjqUkBHcA9qyrU6Tldys1puaUpTi9t+5+kF18GovC+jTS6lZD+xr7tAd8SbuhbaOK+&#10;O/Gtp4V+H+s2Gq+HSTCmC8RY/Mc9q7Gx/aI8daX8NJvDE+h3sxlUxi4uEJRVH9096+IPEviPU9Vl&#10;itpp0+VlUhhtwScc/SuejTnKrWu/dvbfcupJqKb3vpZW0Pv3wn+2BGUvry/0qVGGPK25OfoK+nh+&#10;1VJ4w07SLbSrZGSZtjR3EYw23qMGvk74b/CHWtPiSYXen3+nxW4MrqRubeOVXPeup8afCbUPDmnW&#10;mv2aR6dpyES+SZdsodvT1JqJRpvRXWumuhnKCcouSTs9L7n2drMhs9MjvNP8P2QuOGdAoUjHUjAB&#10;q58MPjPpfiIagLmyiWW2UpNFMFUY9ct1r5j+FPxIvPGdtdi11UI6fJI0o5wO+D/OvIP2hPhloug6&#10;bHqWkeJLltQlkJnIk+R/XGKz5Xdxbs20hypxcUnr10vse8/tOfFrwzptrYweHo4ba7uspKYG2qR0&#10;wwWvmLwB4y1Xwr4fnuJ9OsZ5G1BVxIgdpFc5JJ/xr5K0yyudb+1PNdGARD55Cd2T6n0FfrF8H/2d&#10;PAF/8OLPUY7uXUdUaEyF/OLq7/3CpyOPpW7pQo0m922m7dS1NQUdX0SvqfO/7Zq6bCvhbWdN0mbT&#10;2ubZWlIwI3bGcYHcV7t8LP2unh8JaDFeI7Tx2wRyqnB2kgYx7V8Z/tUfGGLXrHSdAitZLebS3Mcq&#10;P93IGOK5/wAD/H+PS9C02zfQDK0EWwuIwd2Cec1eEhUdCyje821d9GaSVOTtKzXnqCX9jI1xDaRI&#10;ivmUqPvhz3HfFTa7pkllodjJCQ8zFFKjGRv9TWJ4H8Pw6hrVyYAZHjVkbPTOMkj8qb4ostemjt0W&#10;3fyfPBOzkdcY46V+R1H+83totz6CF+S9vSx7Pbahpo13STeRKYo7aESKRnn1r6ogtNGS8s7m2tVD&#10;SqwDIABjHBr4f+M2o3eja1bRJGgj/s+A7QOckdCa9V+F/wAUJ9R1Lw9pLbmmbhxxt4HGPavOr4Wp&#10;OhCpG9lHVdjvo4iKqSg97qx87eL5rfT9T1KZlkDC5lyegbJ6c9q9C+AOt6Vba3JfOrbIA0m0jjOM&#10;j8Ku/tMyQyapZabFYqj78yGNckhj7VF4A8HOttexxRrE0kTLlslmHTOO1d9acZ4Vc2nMrfI56alH&#10;EaWfK7/Pc5f4k68l9rLa3ZzF7t5H3A9Ng6AVB4WurG40nWdTe5AuTgNG3GB6D3zXE6zoOrW9w0CF&#10;QtvzK/pmm36/2RpMlyyxvudc9wT747iuujSjGnTjHyS9DjnWk5zlJd2/U6/StRW9tooru2d1LZ3E&#10;ZXaDwMCryarut9VsrK3MMixuiKOMg1yvh3x+mqrbxpEIcAqDjPOPXtXQaZaXV/dCSzaN5pR5TuW4&#10;G09c06sXDmurWClUU+Xld7rofP8ALpF7dW/lSI5ZXwvB4+tfe3wMgvNF8JX0d9btG8sUrxoRgsqL&#10;1rJ1P4QaxpGjwapJqEMkH2hAY1XJGW7mvafiZcS218DFF5Qi0NQM/dMkhHJ/KvKx+ZqsoUopWve/&#10;mjvwOB9jKU5XvZK3r1PkIWq3Nvp9zJI6OrMylRkxHPX6muV8ZSSyWodruWeTzgNz5yB6H610Osa+&#10;IruG0WIRtAN5x0Oc5PNJ4ahF6Lp5YswwgyFm7n39fYV6NP3YRb6HLNczkr7nkGu6Ffa3qNjDHEfL&#10;jiJ3AcALyevWs3xX4jay0dbOGYL8oVlTjdz1NfVN4i2ng3W9UhwszRBIjjAUyelfBWuQPNJJJJPl&#10;2yT7V7mUTWIWq92DsvM8PNYPDpuL96cbvyR6F4WkVfDl7KoA/eBScc5Hb9a9/wDBOipoFp4R1NbN&#10;Gmvbg+YzfwhW4PHT1r5002Ax6PY26fxSh2K9M981754d1yW7tLCKTd5dtcoVbtnjisM4v7OdtuZ3&#10;9Njoyl2lC+6greu59ieMPiC/izSPFkM1qrSWcTW7Sou3zE9wc5I9a+LdLlm0/wANSwwWzSXas4Ij&#10;BJCtwCw7cV9eatPoulafq7pNuaaNHePk7mYkk56YrwC/8S2UNpqctnLie8kDSFRhkUDoK+Wy58sZ&#10;rl05k9z6bHpylFuavytFbwRpepSeEfFPnWrRqkcRAIOQScEiu38Paxpdpo9jbKim7bAMhOWH4V6n&#10;8LLhpvAXieG5YO3lfKCvzHnIGfrXiGk+BAuri8u3aKHH+jxtwzBeprgdaNSpiU3ZqenmbqlKEcO4&#10;q942d+mpP8btChj1ewlacDFj5kxGBuI7Cuf8Ma4twtkjpsSOMhXxwze9e/eKPhTb+LIItSe9MOE8&#10;uKMnhsfzrgNF+HdppjNFcXyMVJYbjuJxznAr0KVeP1aEb6pGFbC1PrEpKK5W73PQ/DdjDH4a8y9g&#10;VpI7iUxk9Gz0Nc3qGiXnhzy7rVbLfZ3n3XDEBN3Y5zXReJFs/wCy9Jja6fFxujjjj++zE8EAVS+P&#10;uvzy+BNN06acxzPMqqCMH93yM+lclCTc0m7czOitFRg2teRL5niH7QfgiCax0y60SNfsskQcqrZB&#10;Yenqa1fgJrtxe6Y+nTxFYrZQuW4Ys+eKi8NTG60B9P1O52Ih8yBlOBIe4PtU3hyFdEmurncZIrgA&#10;rj7xPQGvRxFT/ZXTkr8rumcFGKWJVVO3MrSR6v4v1t/DNhb2G+LfeKSVTqRnAyB3rwnV/Dl9c6g0&#10;lo372SRCijJOw8NnHGB3qH4gXl23iyC283ey2MUkZPHL5rQ0bWNT0Nb6JMM3lthpFwULehNclGl7&#10;OMH1krnTXre0nJPaLt6WPFPjlpsNkIra2hGy3kAdwc5c9q0vhDdWwtLhyXXClDxk5IpWgubyDyrg&#10;by8+6Rm5HHc16r4Z0nTbOC0i020SfdNmRs/eJ/oK9+dZLCxh1ve541Og5YqU1omkrHGXlhO+nSi2&#10;aRlc8hmA2sD2HY16F8P/ACRptml1cvGJW2+a3OPUk9q9J1nwbaaZouoXCQEvLkKAc5Y+39a8f1DW&#10;odK08yvB5oVfLVFHTPU/jXmU37Ru3Vno1aTotc1trnR65aPaaveQLerK6qpidOVIPqa5zw1rGr2V&#10;5NBcqs9vKSroecA/y+tX/gn40sZvt9hf6arOjl7aYjLLnqCD2qfUZrK0uL+4RkE0k2Y4s8KpHf8A&#10;Gujkabi10RjzJqM4ytdvQyfFWhRx4t4GdzARKML9wE5wMV9FJ4ijsIIcRrunhjDseCMLXP8Ahfx/&#10;odqtvatpokN2vlyMBk8dc+orw/4teLLiCXULiGPERdYoefuqvHQVxSoutOEGdaqRowlNSvtp2sen&#10;anYeHfEMrRR3CRSHnK8AOPWvNvhDps9h8SbZjcAXMdwEw5xvj7ECvAtL1/VP7ThZRLH5nzNnodvo&#10;a9f0e3v77XrS/MhimZAS46sEIHHvXbWwzpUqkHPRwscdPEKrKElDVS9Lnpfif7VffFvVGjtnfbI8&#10;JK/334wMV+l3gvxNo3gTwnp+lX9ujyAGZk4ON3JDZ5r5L+EEGk2Wu3Gq6hMHkg3yxwnqXOBk571L&#10;regS+JPEM2oz3LxCUklCchlHTGOleBWxM1OPLo4w5drnvUKCUZ3V+ad97Hdav8N/B3jnxja6tpup&#10;ggRv5to2PlfsQOorxP8AaY+Etreizui2Hii8kHp909CR/WtbW/BsulazpF5pN+sAu7pI325ByuOM&#10;969W+LHhN9XuNOSe63RBcuqHOWQ5OfrWUcTKM6c1J3XVdPI3nh1OFWLgrv8AF9z4OXwkml2luPtD&#10;EYDBVbv6celex+FvH9hoK2yxxgSgb/MzhuPX0Ndx5fh7QrhNX1qJXkd/Ks7PsoTjJA9a+L/iB4sU&#10;eNtdl2L5V2/yRqPlUP0xjpivUo0niee9/hv6nlVZLCuLTWrtbsfscnxM8P8AxJ8FHRtQRBcCJGO/&#10;GNo/i+tfNnjYR38sGlaVDGdKtojG/lnByOpNfPseoXGlaat7FK6ReTFHgdX4+79Ko+DvGN5pf2zU&#10;rO6lWMyYETfNyeSMelebDDTk+bn5rJRV97I7HiYRXJyWvq7eepzeo/DrUtDvWubeMyWiuG4yW65x&#10;j+te3SfEPT7HS9LuEgSScSgyxH+EjmuQ8VfFrVNRW3SK2AEmDNIsecA9Bx3rkrrX9NPnwX9kEDou&#10;2SIlcP6svPX1rtUJz5eda+Rxc9Om5ezlo+/Q/QTwt8YfBuvRxaZe2WJJYflaRQDub+EetfG/7Rng&#10;f+wNQ0/UdPt3W0eQLIh4CkdCvtWVHBdx2FpdwHhMYYHLwsP4qt6h4l8QeMLWa11JgtspERaQAF2A&#10;zuArWlzRkndWWnZiqtThKLTu9UXfA/g60vLy316R4RbpaHzSwxscHoPevnn43eLG1vxDavHui022&#10;JEOD94jvX0to/gd7iI6FHeulo9u0gIPdRyT9TXgPjnRbewtV08eW7eWxG88hs4P+c10YSd6zd720&#10;XkjmxlNqioqNle782eoeCfiT9iNoXjDSGIEHZkAAY/H61J4k8Q3cegJfSNFvluZG8vGAqDkGuP8A&#10;AGpQnXjaTbdw0xmwuMDb2Oa5rxnqs2r+F9ViVSZbS4BjI7oTg/hit/ZJzStZNq9/MPbSVNvmvZO3&#10;qjS1HTpLr+x9QgK75lIcqMLuPPNWPif4ggbS9AtUscToHMzoNh3L0HHat7wzEbrwXfRSRHdB80Rx&#10;hlK8gg1z+tybtOF1dxqxnjDRAEcZXBz70qekvRsJR9x/3kmcdL4I/trTtP1m0uB5synzVzt+dDXu&#10;fwq1G+bSPEtpqF1IF+yfugxx82eQD6V5D4TvL4aY0dq5g8v5VQ8nJHUfWu0+Eug+I/t2qzahIZol&#10;t5XjLAFQ6cgEVeM96jJNrR6X3M8IrVIOMX7yd7bA2hJd3dhe3enrLHbyo7R45IU5r6807XrZrfW7&#10;uMpGiWfmCPP3EA4z6V474Y8UIJksby2hZpGysyDcHzyRg9MVv+Njptp4a8QTxSIWuIBAI1+U5bsR&#10;/SvEx8p1Z0Yvo0vke1goRpwqyTvpd+qPlDV9ds7gyl5tyTBmjKg5V261y+maG0B2POvlSpgSZBJP&#10;vRoGh6hqdxFGYYra1U5Uv0wevWvc/DHwb8JSyWl3P4wRroOwEUPOPbp/Svpp1IUoWv06anztOlOr&#10;JPlW/V2Ib1mtbbQ5DI8oLJDnnaixjPPpXVaDc2utR6uVkPlmEsig8Ag9a9y1rw5p2n+FzDBcxNvY&#10;sRKm1twAGAcdTXyrp2lx2NxsW5lik/eBgOV2nkAke1eJSqKcH0aZ606bpyXVNa/kOtLUwx6SyMdt&#10;xOy844x3A96888OabbXHinWvLhdpIywS4GSATxjHvXvHhjS9Hl0u2hMhNxG8rxqclkJ4zj3zW18O&#10;fh1FplxqyGXzJJruKV/4SYxyf1rb2/JGpvd7feZ/VnN0u27+48s+HJ8Sw+JbnTNQjZQ8eRk4+XHU&#10;V554+1+DULzVPtMRfyX8tMn5gqnpX1bqGtQ6t4x1KIWQV7aI7JV7hByo9q+P/EPgu9l1XVY1SVrk&#10;q03loCxweTx7CssNJTxE5uy91CxUHChGMW5e9L/hjrvBkOn2nh2380fNO8rLuXB6cAmvQ9b8RwW2&#10;pxW+zMS2NvCZDyFBO5gPrXi1wD/wiWmKZv34aQEcgqBxg113ibTbiPSmLMJJpJISNvPyFcd/WpxM&#10;VKone92zOhNxhZLaKf4D/jtpyCXQr+3mKwFSpBGNp/D1FWviHcQT2XhOwe88oGIyZJzuU+o967se&#10;Gv7a8M2trMjtLaOZFTHJx1Az1xXzH8RNYg1TWNFjeNoHtrcRbTwSQeK6MuSqzpQ6w5uhnj37ONSd&#10;v4nLp+Z3MHgoT67dNamNxLB5LDO0cjHH4V9y6ddeEvB3h7RbS8uZrdUgAWJFyXbHJP1r408DaDJH&#10;qul3kd85gSTM6nkjaM8VJ8a/HieIPF1lHDMRDAqrF23E9ePxpYqjUr14wu+WKbflY1w1aFClKfL7&#10;0mkl6npvxCX+1dKmi0kgNcAuCcBsA5wfrWPoPw5nsfBk1/b7EkibE0YPzBj1II5/KuJ16VtPsH3O&#10;VaNQ6FeOCwG361s6J4/kk17w7prS7DNlZkU5UgjgketZU4zdNxjqk7v0RU6kHU5p7tJL1YfAS78T&#10;a9qWpW4v5Ba20btL5mSQOwHvWz8Y5rW50GBbi1S6eNndJXO1to6Ba+Y7j4ma14f8R6omn3IgV5pY&#10;mCqMsMkc16HrL3883hO2k33CXcbMc9MnpXrywE6delVdlFq6S8kefHGRnRqUlduLs2/NnZeF4dP0&#10;/wAGCyt7kfaNXfzJI2yG2r938K6PXNDubXwJp9shVpYZHllAPUk5B9sV5NrOsiw8bWGlAA+UkcZJ&#10;6gkciui8VeIbq38WTW04McRtsRIOVIHc+xrb2E/bU3ff958iFVh7Oat8P7vToeM/FC+SPwzosseD&#10;IZ5Fc/qTXhOlSyanOY1cjLbn/wB0da+tNW8IaV4w01ZVutslscNFENoPvj3ryTVPCK6PbSyW8cco&#10;xtdlBDr9a+0yrF0vZ+z+2m738z5fMMHWdX2l/cstnvY9R+GnhuPWrbVzGFLW1qRE3/1q+hvhj4Zm&#10;n8D675kQS6VCquFBZc8HOK8V+AWogW2qpHGWd4wCqj+4M19YeBE+zeHvE1zcSNHE8buEAwfkGf6V&#10;8BxJjpxxdaCe042+4+zyTCRdGlK28JXPnPwp8HY7OwvpLi7YSSAqeDj14/rV/wAF2y2NhcWUBBlt&#10;0mlBx0G3gn3rt9R13+0fKjtiHBXeETJYA+tbvw+8EXsd1qd+to0iSWzRyY58ssv8QHY1xzzGdm5y&#10;3d7eh1QwEXKKpx0WjZ8fXeiXOm+F7G7Eg83ULiQuWJwQpzn863Wt9SurjQFjZnkZNuxV+9g54x60&#10;vxrfyV8NWME6sIbd96p0Ry3pXvfgXXbPw3ZeHNUeyNxciFniQr1b3r3q2Ll9WpVVG7m5WX5HlUsP&#10;H286blZQUbv8z64+Ffwq8VWejSxtpzJ9pUOoZgp5H3cV8u/GyXxn4R12GfUtM8lUfMDdVK17ov7X&#10;17pwja5uBEHG5EVM7QfWsG7+JH/CzZ5hNc/bIooyVikU/K3YgV8tRoypydadGdnu3a3yPoqso1Iq&#10;lCrFWWlnr8zxLXprjxPYaddQSFpi372MDBA7sSa0vCmjX9ijXbxtIIJVBRh82G9DXv3hHTbZNLtY&#10;9QjiiaZgjxgY2AnAJI6V2ni/wzJ4f04PYr5yZDSDg4XoG4rKdbey0uaww2qk3rY+Rdbt9ZsrK+vX&#10;v12sWaOIHAGeRuBrxjQtUvtQvQlxeSOS4VYs4Hze3pX2Cnh6z8RW88F3bk5c7cfKM9Rg147D8Nbr&#10;w34otbiVPNhkyIyOkY7g5GK7KNeCpzi92tDkxGHm5wkruN7PUsaNPBb6jIjhd2z0zgp610fw0+KM&#10;mhaxHEVLWtxOyTAAnGehxXbDwNBLa2l9Z/8AHxeTlGWToyg8/hXrdnpPh7wTod5cahHaz3twjC3i&#10;2jcrkcGuL2ib7abnSoONtdL9j59utMa68cSyxJ9nUHeHGArL6nGK2oXS2hkm3oJslmncdcHoq96j&#10;tLiK7iluLy8jMrJsLIRhSTwmP0r54+InxUm0e/htbeNQspCD04OCfaqp0J1ZqMVrYqpXp0YOUnZN&#10;/mfcPwr1XTjf3R1W3LQW0DTuzDG4dc89KwvDHxm/tq51i8tInj02VmjtoOijYcE5z3rwnRvGksup&#10;TxPLsgjsCboc7pEYYOKw/Cc0UFtBFZyNJZee8kQxgBScd+vNTWw79naS1TuvmbUsUudOL0s016Hr&#10;/iK7JaEQRmMSOzeVECdpPcketeV6j4p1Ows7h9Wtra5teUIC4cIePTrXReDtdvbTV9S+1xt5LcLJ&#10;1KY7gVN45s9S1TSJUttIeeRpAVcDhlJ6munBRVNpOxyYqTqJyV766Hjen6TYXlpcjTLsqZxlYJRs&#10;Zh6E+lJ4Z+H+parcmG4QJGeZGcfcA4xkfpWDrejax4clliv7KWPfHx8vHTpn2r2X4bfE/UY7LTw1&#10;jFPbqwglRuGwf4h6mvYnN2vFp+Z5KjG9pJq3Q4MWuhaVLdw24crGWjLN912HPK56VreBPE93qsnl&#10;zpEgtUaWNVXaBjgfhWT8bNHstUZNT8OzssSyH7Xb55BXkke9cF4Y8WXL28zQQgyMvlg45XHY10Sj&#10;zU79fyMVLkqJbJdup9H+HS1/p+p3Txo4hzsX+Heedxryvw34nVdQ1MSonmTK3A5wema9Y07TjpPh&#10;e1iLu02oHzNo9SOnH8q4jwd4Rg26rdspRosJ5jg8szcjBrz4SXvvpex1yjL90utrs9SF3o9lYXU8&#10;cRjje1CKmODL3I+tZ/wygks1S6MqRpHDcNJI5+VWYE9Ksf8ACOjURdI9wBZiLcc8bmXsCelcDoM8&#10;V4L62u5yllGWMSxcOzdACO4FY2unr2Oi7jKN10djN8DeFtP1uxnuWu188SszwH5PMGfX+Vdrrnij&#10;UlZ9HtLX7Fb20fzW4UAOMZznvmvnOG3ttM8QR3T3s8MquBtOf3ik46HgD2r6c+IbX903h++s9OE0&#10;K2xFywGWII46V6mIlZxTd01pfocFFXjKys09bdUcTc+MhfaZZW9lYG4Ekm2ZT/DIvPb0r64+CupW&#10;9vp2oQyadB50iggIAeMc7j/Svn34ZeHrW00bXL2508wMELojnkKxwT9TW18KNet7jVorGzieKAqw&#10;+Yncz9Q1Y1a9lLlWkfnua0qXwuT+Jbeh514p8P2Eeo6gsExt2S4aZ2IztBOeM1mat4WuNbvrPUY7&#10;mJ1iiZUGcAluMHPrXsvjDxDo+natfWusWSzRSsUVyAGRu4z1xXEaj4Zi0eO4vdBnM8bp5z20hLED&#10;r8uetc8K8koa67Js0nh4ty0TXVLc8T8YWN5oix3upaa/ljao8s5DIDyK53RZZvEyy388f2TRrSUK&#10;235Rg9h6k96+kPA+s3HjhGtVtF+zEMLh5cAQ7eWznp9K4r4t2i6vbabpehGCDRNO3CWRcL5sp6n3&#10;Nexgcfr7KUUpP7V9Ev8AM8rFYJNe1jJuPSNtW/8AI4vx/wDEl76Wy0q1swmm28SeVboxjVuPvOB9&#10;5j6mvU/gl490/S7hJXsD+7R/lBznAyB9K+Ub7w3fT3Mssl20e0BEIOCwA/lXZ+DdDvY5PMgv8Exk&#10;KW5Izxk4619EqUFh4pPs/meJ7SbrNteVvI+3tY+N/kPBqththEn37foR9T71+eXxg8YprfiqTUkX&#10;DzDEwPTPSu8Hw+1aWFvtHiA/eIK7+wPGDgmq1z8KNKtV+2Xmqs6Lncrt97sME810qpToxvKTenRd&#10;zn9nKcnaKWque4fC3RJdR8Pafp090IYppJJSB82CF4P+AptxY2lpptx50scbMhhFxP8AJllOFIz+&#10;lQ3Fvd6KPD1rZqyCTy33Z4CZ5yfXFeMfFTWVv9ZvbSe+xawznZDEc8/7Zr8+wNGVfEVbSsnJyf3n&#10;2WJqxo0YXjdpKOu2x9T+GPEth4PXc92t+8yqS6SAoinknHY1c8WLpC3lv4gto1ktG5lwckE9Dxx1&#10;r5F1rQ7mLQ7eKNlhjun/AHjqSMoOcFjXqXw6vXudPv8Aws9yoLR5UnpyOAM+lbPCqMXJSv7zT9CI&#10;4jmlyuFvduvU93+M3jbRvFiaLG7qlralXEQxjlRjGK8lh8M69q8WpXNkim1hQnEnyKUHZc+1cdfe&#10;FJrC/t7KS6DixVS3PDZPfPWvqn4neMoItDgsooFV7m0VeMKqIF5P19qc3y+z5ZXbZMEnzXjax+W0&#10;cLjxNc3JKIiTkOf4doOMcVPr/iFLDXvsmnWKW8UhUyMP9Y5buT2Fc1qsN5qOu21kFe2tHuBGkzKQ&#10;h5xktXsPxU+EsljrGmtbfMlvDGk86ciRuu4n1r7OpiKUXTjKa96np8j5WFOrONR04P3aiu/Xcq+I&#10;NbVPEGmKvz7bNAMHrx0Jr9DPhv41XRo9LvsxlnijiBkI+U5z19MV+ams6fDb6lZMzO7t8oYcYxXr&#10;XxD0+5tvC3huR7ySITSysSpIODg8V5VWkpVMKk7aWuevQryhHEtq/kfqt+0Hqfgzxl4TgvJ7qwXV&#10;bJQ9tIsiq6vkEgEdc46V+cHxditpraVoL1MOiiWMnBY4BLL68183afPaQXdqzX8spkk4GSR9TXqf&#10;jLSbSdIZ7mZYkjhwXc9c9NorrqU7Ymm2+nbc56U0sPOMVpfq72PneDwjcXM7sZEjhRsFt2cg+le1&#10;eGoLDfZwQx5RHAd9v3gT614BquvF5zHb7o4N2ME5Jx3OK95+DOmW+ouVF+qkDcY5BgP7AmvTzXmW&#10;Hk29LHm5Y4Sr8sVrfU1/Elitl4ivI5WKorq8ZIyGSTnIr1620XSp9R0uW4uVjjkd5Gdjn5lXIHNd&#10;74hl8H2h0m8u9OlnM9uI9y8hBGcYINP8N/CiXXNRub0WBNkU/wBD3sFAJ74r4TFYpSpwbutLep9j&#10;QwzU5JWld39Op4V4o07VvDrNcRhy95diRJiNwCYwvXoTXoPirx/rvhay0ua0177XLeWzLOoIYRce&#10;nqPSvVvE/wAMbvU/ta3l9YrGqBIUEnCFFwCwA6596+cE+Hxv9caOWaOCKK2OJBnynZev0zXnQnTq&#10;qPMk2t9DqnTqU3LlvrotTo/hV8T9Z0exInDXAmdRHE5xw/JI+navpj4leMLGTw0tzdxJcsVUJEyh&#10;mUngkHtXzF4V+HOtf2sztbpc2wKLE0LhwMnjgHpivpD4geDrzwrokNjOILpr8BvkG50HXFc+LjT9&#10;snFdr2N8O6nspKV9rK55/wDCLXLa+1XAm8tIbZ2Zd3yiTOAQe3HavTbzTtLg0fX5v9bdMpaGNP3j&#10;FiCACB1POa4Hwh8MZRba9N/Z00QmRcYU8gHNZXiq4tH0nybaWSG5hAYhCUCdvmx/KspNSrLl2NY3&#10;hS95K+pgeFdLgOmzWtvY3FvcQRF5BdgeZIDyxx0GewrlL660ldA8UN9nleaG1ZNx5yJBjKjsRXUe&#10;FPGEqPN9oCFinlu5BZnJ4BX+tchq/jy90K8v9O+yRyCU5bdEoVg3bk969Km5+0ktej3OCfJ7OL9V&#10;t9x49baDLcabaSWV3PbwuuJPPfJEg6NgdQfSvoLw1ZaTe6RDcXpjS/s4zGZkiAB4+978dK5XS/ir&#10;a3Nte2tj4UtY5IkJZpPnYY9hjFfTPwB07wx4utZ5PEFwPMjXeFhAjVAo4z61eKr1OVL4de9t+5OE&#10;oU2/dfN7vZ9Ox82ztbCO7vbOGOX5gHluCBJJt4ykZ6e1dfaadf69Bo8kagI90hdGOSqr1YivRvG2&#10;s6LpN7eXOl+VcQ244S6gVlJ7DBHNcvfePrfUdAjutN0y2s7lyVka2HliPPBYKteW6jlqo9Ts9nGM&#10;mnLpeyPmLxDpvilfHd5q9tNcWwjutsYJIyEOAAO4avqf4hfa7zw217KgE06RQgAYQB3AKn6ZzXiO&#10;o+DNaijS4fXHNxPKIoEJZtxf+8W6V7F8UPGTaVc+F/Dljbw3ctpBHJcGXLRiQYJJx15roxtR1ZYZ&#10;K3uxtppojLCQVOOJbckpu+rvrI4jSv2b/FusyzXNu8UVvLkN9ofAUf7Kj0HrX2Jo/gtPCum6RfRa&#10;is50qweGW3tss8rYz0PvXxz4l8WeIorq9u5tVksftBUyHdhWHpHH2Hpmu38XeM2t/wCxpra5aJTZ&#10;pJLlucju3qT6VhWo1qvJdprp5WOijUoUudpNPS99ziYPi3pU+p3lj4ospr2wvGzkZ3WzFuAq+3c1&#10;neNYLzw759x4T1FZrOORCkhYGRVYcqAe9e9R/C7wn410G38RJlPL4mCnDMB1BHcg88V8veKNIN5L&#10;5drpuy2tJiiShtrOT3Zcj8utehh3DnSimrfEnsceIU1CXNJO/wAMluejeGbX/hKvBmoWdzflrmXc&#10;8Ucz4+fueepPavVfgX8KdV0O2uItS+xC3uU+W2WJZWQdyXPQn0ryHw54aurm3tndDIYwdjxqV2g9&#10;Rx1Nev6H4w1Cw1DSbOW8KWZdAq7Ms244xu9qnFVans6tOMvdk7tehrhYU/aUpzi7pJJ+vc9J13w5&#10;pN/rMNrZui38FltRmz5ZwcbSO2fWvkD4lfCjxNJq0Uc0Db7dTumRD5ahjuxux1r3zxfPc6T4m125&#10;yJHE+LZhnCLtDZNa2uSeKda8I/2pbvIZbmzkKQg/IsiHHP1rnyzESoOEo21012VzpxtGNaM4yT0u&#10;7LrY82+C2qano12bHUL7dZ3JXCMQQrr0b61L8RPENpruv6nHHOFV5WUFz8oxxn8MV4r8FvDfiXWN&#10;b1STWoXWGwhc5OdrytwqqfWvpTw58HN8sUl7YEFj83nfKqxZ6knoa6MwVKlipSck3ZP3drs5sHKr&#10;Ww8YqDUbv4t7HjYs9OsbDXtRGoNdxW0SQ3MKYYSg8bTnPFe/fCTQtFl019Rk0LT2t7hWZIxbruK4&#10;6dOterXfgr4XeC/CfiTUreJZIHh8t1dtySTdgmepz6V+ZWq/E3WLS1to2upYftMzERQtgRRDgAAd&#10;AK6cLGWIhJQdtVrf/IwxE4Ydpzj02t5+Z6944uYW1maLTxBpulOSCETLRSDqo9CfyrC0/wASNba9&#10;4e8qIGO6mVZJnI3GNT83PYVrfDWxXV9D8TahejNrbQSFXcZLvj5Tk968D+E+n3t3eCOYtJEGaRST&#10;kjAxxnsa6IwTjVTf8NWfnc5ZTkpUWl8buvKzPYYdP/07VNSCxC2iu3MBkJYh88DPcd66b4YxXV5P&#10;qt1fXQvJJ5YxIQ2Sse7BUegqX4xoJtOstLsmjgu0j3TxAbVVsA5XHfFfP+h+KrzSvD/i2ysIZIJ/&#10;sxLXTEiR8HlAONo96rD0nWorZNtLXtcmtVjRra6pJt272PofW7i3i1JJLW4jQaXdP5UkfKcnG38O&#10;ldofjPY293YtDbQz36jE14xZjAHOCqqCBmvjH4VXF/eaRNFO7bBciVs9WDYz+PFZXj/VYLDXZLrR&#10;5GkAwLqMj5ePQV1QyyE6zpyd3FOzOaeaSjRVVRsptNrqj7p8b/EVNam0yy0v/XTMVkkUgKmV7DoK&#10;9s+FqQL4F0iHXp0zc6iYlLD5SASu3ntX5/eFvFums2mX2GbY+DAnBBPAJ/Gvpv4uC7ux4U0a3byn&#10;QC6kiyQsYcZBrwsxw6hVjT23d2e5l+Ic6c6l7tWSS8znfH1z4Z0jXda0QW0jW8kjqsoY4RjypGOc&#10;LXiV74Nkht4b3StV81WmET4PO3/arob74g+GV8S21tPYNfXTsYpbkuQinGAFHf61wuo30nhW/uo4&#10;5jPaXLeeIyCpUYIK8+nrXfh4ygoqzTavr1OHETjJyd00m1p0OfHiOKwvZLTUNKWQI5jGVyHDd8+t&#10;djY6zBJpbx6ZB5EZcjZKN6o3Qn1xXO+I7zTte0exuNPVsxXCxt5g+aMk5wT/ACNXNS8YafDdGG3g&#10;cZwS2BjIABX3Ga7m3ppZ9jhVtfeVraPvcydPg08L9qntCZVJWRTwrY9Mcc+hrhdGk1i18RTX1pG/&#10;lxNvYfeXYedor2PwxrK2L36y2vmWd1zcROOVyONnv3zXHXgsvtN1baRPKIHhZgG4kVvc9666FV3k&#10;rdDlr0k1B81rO56DB8QhqF8k8UYiQxeU0bYCjJzjjqecVo+Jvi3aPfwW4052nOxBER8oHbaB0rxr&#10;4WaVc6hqF3FeuFSOM5nkBPllT0XHUkdq9U8Yatp0esWMtjpikgLGZGGDIF9+31rOpyxqNWvoXRcp&#10;U1K9rvqex6H8JpPE1wuq+I9Zt9OsoYhDFaq4a4CA7vlHRc+9e76dc+FIbKXT/DGgRs0ibZbu6O6Z&#10;+2Qx6fhXh8XhbTnshrOtXCWtmzjy1QgM59B3J9TTV+IGmWf2n+yryVojGWWRioxIvARV6nNfOYqN&#10;WsrRk7J7JWSPpcOqVJpuKTet27yZ9DRfEHU/DOnXFpaeFzDbQw4kfftEueCxbua8Rl+Lfh2DUUuZ&#10;rKdHiG8R2kYI3Y5LuSDj1rH1e08S3OlC81XVmeBnjMiLJnYX+6jKO59K8e8P6feXF7qRitjsV5Fl&#10;Lf3ccA54FYYfL6M1Jz32umXXxlWLioqyetmj9E/iD4lli8MaVq8d48b3U0YZl4YKV3gHPtxXkepf&#10;FLw74q8NahcQwLDcRkQyCRdzEsdvy59a6jRtH0rxJ4S8LafqV8PJe7WNsPjzWt0Jwvue5rM8b/DD&#10;wnpHkx6RZTJcXUuYrRH3B2Tu1cVGhGMZXvdSte52VKk242tZxPHLPwzoGlx6fdrqkccsc0juGfDD&#10;Azhq9A8I3mgHxNqFva3AkOrae0yjIKB4snOe2fSvm7V9NtNO1C6aaY3N+JWV4VGVhY9mPQmt/wAF&#10;61FpN1aStYwpcRXId5WPAjP3kT8K9P2DlC/M22ecq6jJLlUdTjNM8F3ttNeag8sOxp3IkRtw2q+c&#10;DH619Ey+Jxpnh/xBrVrcK8BtoYTg5IIYAsPwPSvlS8+I9roWsX8VuwaKeZzDG/3YfMbJP09q9F8V&#10;eIbPUPh1f2Nv/o11d30C5A+R2Vs8HtmvTlhZylh+aL5ZSSv5HmxxEIxrqL95Rel+vQqaN8Wft2mN&#10;Be33ySbjA/8AEwXjac561Y0mPTYrPTpheNEXuS0cSgHezDB6dvWvnG58Oz2NsdKZ/MvUulaMLyMn&#10;+6ffNe4W+m3aXnha1lj8gqymTeduWJ5Bz0r1cbh6VOPuS0bb/A87DVqk2uaN2kl+JwPi3xlYm+1O&#10;0Ol+VPHJ5LywcBz0GR71Uu7+Ow1TQUsrV9u8KzOd2XPXj0rpPH3hBNP8Z6lIMn7S4k8oc7cfxH0x&#10;2rAUwpd3E8l4Alq7sCw4PGNy1FNxcYOPVfoEoyUpKTSfN+CZ13iXVZdSvrlMuX2MwkPOOxC+mK5H&#10;xDPqKLEkl7utFjQBFIYq/fI/vCtXwBrOm3V7NcTbpbdUZUc5B3se/wBe1cv4ins7bWrxUfepKvGW&#10;6F26jj0qFG0+W2yNHK8ebm3fc9lu/ie2u6HaKY40msEWJOfmdO+fevA9Y1q8GrwSxxOSQGYRjhQO&#10;5PrW1JbwG1kVR5cz4YsjcEZ6D0NeseD/AAjoOnS7tW19FN0mIrdOPlPdm7Gs2oUlJ8t/I1/eVnFO&#10;SW2pd0jVxFaXs51GWN1tkliG4gmQt1A9RXR/BfwVDrfjQzoT5EbLKGJ4kll5Kn+dct4q8feGdOD2&#10;VrZWtz5Az5nlsScDpvPLH9K9L/Zy1Yz6V4j8XX0QtbLTB5cMa8CWWThQPUivMxcZrD1ZKLV9PPU7&#10;6Dg69OLknbV/I6v4q65bT+KZtKgi3KIwtqT0lA4ZiPc9K8J8XR3sVzYm2utlxaL+7id8FfdcV0nx&#10;Pax164s9d0/UjbXm0KRgrn0C+wrw/wAc6hvtbC8b/j7VjBM4JBO3pSy+j+7ppqztZprqGOre9U1v&#10;rdNPdH0R44t/+Ek1LSjJHsmvNMaOVSeS4XBPuDXzDoGiXLyvb2uIRC7LcqV+cFDjI/nXdfBzVk1P&#10;xPpf9r6xIlnaOGLDlkRO3611HxV1fS7Dxhdf2QUjtpFkdpiMmXzQc4/pXTSi6NR0bX929+hhUlGt&#10;TVa9veta+rMSyuje3k8Uku+L7McOpwX8sdfXP0rU8H/EnUtOhmshcvbwNGQFbMu/J4OGzg/SuH1N&#10;2aOG8gVfISFd+OCSWwePStmS6t7O8uvMt9w/sxpIjnADN91lPtVTpRa1jciNRpr3rf8ABOm1HWls&#10;bS/S6tIH8hUlEqrgushP3h2NaUmuNbQ2ceq6LBNaT2zGFoWw6IQDgj9K8X8S3Nzc2C3luHcT24cj&#10;1Vcg/XB5r0bw7qMuv+FbCJ4VjmELR5yMiOP+JR71nKnaF7dbMuFW8mr/AGbrzPpz4X/Fu20vw5HY&#10;wQm2jRkePPRVY+teefHPxL4V8Qaq89zBa30rQp85LLIxXjarDivDNIubnUdXg0mFvKj8sRSbmOPl&#10;XKtn1x2rWsEeS3vrT9zLMh3QoyZzg84NccMMoVudTemtr9zplX56fLyJ30vbsee+Ffhuuq6/ZxHS&#10;Dp63NwUiMj5RyRkc+ldZqvwq1aw1a80y9K2lxGNxIJEci9ljx1z616Xp2i6vpumSR3USoZh5kbZO&#10;YuOApPTmpr/4rDxLpsekalHGs1lbhYdSUZZGHGHP90+tdrxlac7xs4rR9beZyRwdKnFJpqT17X8j&#10;i/B2lwLp8Fu9xFE17KyuS2THbxn5h7bjVn4u3GiWp8P29vcrHY3kDmLYcvHKhwWPpn0rCu/BF1o2&#10;gQTm9Fw93fdVHIUDOPpXz38RNQuf7Wt1ll3GAKY0I6ZOT/8AXrqw1BVq6anornLisQ6NCzhvZHbr&#10;4y1uwjmstQ2XS+cFRXXcroOSQa6rw7oFhrFprV3aOscssCwCM/dBJ+b+VcX4gt3k0vTdVtULRspj&#10;jxyY5GOG49+1fSfwG+DniRdKv5W04o07xmN2kjUhACTkMR1zW2Pqxo0JSTs72suvyMsHSlVrRhZy&#10;Vr3fTTTU9F+Gnw2NvpWk6hdFN1lFJDHu+7lj1GelfNvjazEsutrJcAbZGlz/AM9MH7v419p/FGK5&#10;0fwhptiZQtzPKUwPm3OPTb296+YtI8FalqVlqlyNOmm8tAJEaNlIxyWJYDivlsDWblKcnvL9T6HG&#10;UEowpxjst/kZHhnSpE0C6ZYQGZGB2j+FxwfzrgdXkuraeOyvruS3t1hPyoceY3YAV71oHh/Xb1ob&#10;PTkjWSUjKM4Xco7c8Cm/ET4Oaxbn7Rqvhm9ja3cGO5jIkV+M4wmeM12xrwVb3pJX2OSWHm6S5YvR&#10;JPseGWvhu6t7O5uFuZC23aqbegPRs12Xh7xppVxZNZ6yi+dENsF0QAy8fxZ/nWLHrV35V7aGNo3A&#10;+XcNu0kdCDXjZtru6uY/tKbWDhTu6MF+letSpc17/ejhnU5LcqvfozZurnVNTu1vorYyQRuUPlKS&#10;GC/xEdhUNjdS3KyKcGQykNgcASdR+Fey6de6XbavD5ym3gm09y0S/cRlB6AevWuY8DaBZ306CSVv&#10;MkkEmOo2xZJJ/Ct5SXK/dskjOMHzL3r3ep3/AIO8ZXXg/T/7GikaKWSMNdTIMyJ5nO1D2x3ry/xB&#10;pN/JcX1qEmvZWkWQJJl2cN0x71yuseNJ5NX1GVGH7+bcydgOw/Cvsnw7bxG9t7qML9oNgpaU/dhQ&#10;jmTPduwrjxCWHtU5U3JX+Z2UJfWL0+bSOnyKXw++GFpaaVPpks8aXLSLdKkfMkXHIY/7NZ1x8Lb7&#10;RNe/4SNvEEWoK6mBlRwZEDjGGA6e1d/8NplXXvEviG72xWFqY7YOxznj52P1Nef+H/Cd0nxN1SCx&#10;nElreW0sx3HKeWw3bj+PSvDVWbnWbnvHXTe/Q9Z0oKFBKntOys7Wts7HqfwitL+5tH8Ram0cNlpy&#10;TI4Y8yRofMwPU8Vw/gH4fap4w1LXdS06RY1vdReaNCAW+buf9kZ61L4h1MxaFaaVbaiJYb26SxVI&#10;uRFubdO59SVFcN4a8Rm91LV9OsrmW3SGUojIxQeWOMYHp0qaNOo41JRdm/yuTVqQUqUZe8lvru7G&#10;54j+CFt4I8SQJdajFdXlzHLIgjYYHGSCB6V4xaz3fhz4e3t89wyrcattCoc7QpztIHrVf+1dQHjG&#10;8uUhd4dPkCpuJ/eDdyTn+9XP/E/WgNDhsI4jHbXupT3KDrgEDH5V7+GozcqcKkua/K36bnhYmtCM&#10;as4R5bKSW+70PY/h949vr3Tr1rpldMfKFG3EbDBA/Gue+Inw/j1VIbhLpVZ1JRD904+6AfUnrXKf&#10;Dm2jsQlrJcbwyAbSpz846HPavUvCenXlxaz242zTQq0of+EIrdee5qakfZVZSg7WZrSk6tKMZq7a&#10;PLvDGuavYXdrp8au12h2xljhAR2969j8K2GuWWo2upanOrq0kjTxjkbF7E9MZqkdCj1XWrTDi2kg&#10;ffJMePlbHzAe1el/GGxl0/TYtP092YNZ+a8pGQ27n88ZrnxFVOcI2S5tzrw9JqE5OTfJay7nTeKv&#10;2h/Es1g2iafp7afbGAkTNHw6DsD2FebTa9baHYRyfaCLy7RDI+fl2joteyfBfTvEfiLwXaX8rRMj&#10;B44Yyqlj5Z2gnPuK8G1j4S69f68bWdla5DO8zsMQop5+leLKUOeUXpbT1serapyQnG8nLbS1rnr3&#10;x98WXs3gOz0W3dWe78q6Z14JVByg9ua8d8F6tqekz6PHZXhcv5NmkMpLBfMHPy9Oldp8TrMWvh3R&#10;42cmSImFJcfwheB+Ncz8HNAa11nTtS1mVBZpcRSLcFsBHTIVQvUmpw8r4aXXV2uLEp/Wo20dlfyO&#10;21y+1HxVb63p8lqXSFpLZio2qsqj734VkfBa10fwfF5Mdyss3K3V2x4wTwir6Zrsdc8TWdv4t1a6&#10;EyjSJp3M1tGMFtw+ZifU143fX3gWW6uR4Xu7hIZGEtxHONwyp+4hJ4yTW1GMpUp00mouz0Wl/Mxr&#10;yjGpCpeLlG61etvI+o7bxt/ZMjLFdRz3F1Jva3l/eK8Y/wBntXkeq33gbWtb1K9SefRNS3AMmSLd&#10;mHAwp6E15X4w1G1uHg1K1uJIzJIsfmJ/yzAGCo9zXO+NkjWXSZruREuGKSBAfnkA4BYDoPc0UMEl&#10;9qSbRFfFXfwxaT0ueh21y9rHqNzeXsk8zEqgjzlYyfvY/CuXgv5hbNa6Xb4WadT8uFeXccndXPar&#10;4ovNAvL/AFG3Jd0RNgIJViw757DFdzpF1pXibSTr17ZNp81u6lri2PyiRwMHZ2AzXoKm1C9tL2OV&#10;TU5WTs0m/l6nVeJIPEE+mJafYpCsrK0oJwXCdFP0rxibQNWuZrBLjT7orDNw5iZlwDnazDsO1e96&#10;zc6w994ShjvDNELBTMyHKygEkkkeoFepfDn4tSyrcWiWEENtKHQQO2Rju3P51z0606auoprc2nRj&#10;Ukk5NPbXqfnj4z1eL7XeW8TqvGZQq4xu/wAK8tmsbi5uIYbS1a5kCZK43Fx3/Cvcfi78KvEPhXV7&#10;rU7ywaWxvCTHcQfOiqf4WA6EVlfCX4WeKvFN5PPpdtIlshAe5J2xg5+6G9favscLiaUMOqjqJRtv&#10;5ny+IoVald0+R8zdlZa27nl89naXxkglt5LS+KrGI2yV9MAdRmpvGfg+PQry3sIWaaSziV5nXhd7&#10;DLYPseK9u8SfCu98KeNTd3cZeCyh+2O78iQoOFU+pPSqvwv+GXjDxPJrd1HpoIuoH2T3R2J5kucB&#10;Sap5lS5edVVyJX36sz/s6o5cjpPncmrpdFr+JtR6TqF9B4EaRmeKWyk3DGVCQZLDPuK6jxNr0X9n&#10;aTbyHZDPLiKVh8iHdgYP0r65+FHwo1jSfBA03VtOQ3VnY6hEki/OCLhRtCsPUjr6V8p/F7R7Oe40&#10;3R1tpY7Sy8pNsfeRztwv4nOTXxsMZGtiHC3uxlKz7rufXTwkqOHU76yjG6fR6aG1pGt2lvcyWOpQ&#10;yS20ixmFhwSw7qfQ1tQaQ02r3V3p+riW2KFZbNuGBI449vWuc8YS/ZfEFlY6fZebbxWESbsZKFRt&#10;Jz2PvXBLZahY6w8lrMYJAd6+UfMMrf3Sw96iFG+qaV1cJVnF2cbpPpodJp2tyfYriwvp5Uuba4Zr&#10;SU/K4GfX0r1bSvBTavrGpSxXzhoLKGeYE5LN16+tefXGs6fc6vBZeJbR4ZU2Ot2VCrITzt4r6L0u&#10;0tPDVtqL2tx9pvNRRpIAcbWVVyqjnt3pVoONtLX+75FUrSvrdJ213+ZwXjW90zWnieKd4prEhnH8&#10;XA2j8M18R/EV4otXub28t906fci6B/7rH1HevVvAniaW/wBXJuXLXlxcMtwvACqDggfSsT9ruG3f&#10;xFZpYW7FVsoVLJ/FgctXvZTSdLERpvW6vc8TNKqqYWdVLZ7W3PGfCuq3EusRG5Ys0oUyZGRg9OK9&#10;TkujPrulRRTbbeB2nlPcJEdxH/AvSvnnw1ds+rwKsrAKoUk9lzz+lfS+lfDrUtdsri7sMPLNqdtp&#10;1uRwp87O5j+AB/OvdzJ06TTk1FWtqeLl8p1otRTk0/vSOO8WfCz4kfEq4utesfDtxdxOztGUwSI4&#10;+BgZzgAV4T4Wu5LfWbO2m3Rv56pKzdgpwVx2561+5vwV8PWfgGTWbKS7ke4hsJLubLcJGgYAewJG&#10;a/EfT7BdR8VtOZRtkvXlGP4jv3YrkybNXiYYqm4pQpRfK0i85ypYaphainJ1KsveTel0fXnijw/q&#10;MWk+J5rFY1N75EEhzgLEq7mJJ/lX0f8AALR9E8A/DW8vYbtbzxBqwU2kCjOxc5z7D1NeR+LL0at4&#10;U0zTrVcz6vqhRWPygQ242n8M19OXWgaN4Us9Fjhlj+3z6YyO3VYIfuggepJr4zH4yfsuS+83f5aI&#10;+xwOEgqzmt1BJPtzO7see+GvHrz+J/FF9eTILm10KeaYIMKHK4BFeM/CqSGXVStyP311AwY/3mbo&#10;31NelQ/DrTrnSreR7V4pr9zDdyhihkgjOR+BwK4DVY/DfhrxhBHY3cqmIxxEMc/OSM49gK4aMYy9&#10;okndxOqtzxdKUmrKX5npnibQLfToImhXfKJy0j5zuAHQ57189/EfTYZ99xBKuLlQZoz9+Rh0x716&#10;PceNLmC/1jQHcSJlpoXYAEl+cZ9+1ea6b4XTxFf22ZwrLcCUxnIZogCMfXIr08tpypu8n5/I4sfO&#10;NTSK30t2Z5Ze6kFETSZVYV4GcjKjHQdxXH6t4y1GeWztg+2zJEjjJAcnufXHYV2HxEsljvHgMZtw&#10;ZnAGOThfQ+9eb2+myNaJPOMspMcUQGNzDufavs8JCDhGTSPk8ZOpzOKbVrXt5H0r8MfiSLXR9V0W&#10;4tmey1IFYpwMFJYxwBXzN4hu5mvoC53PbrIoY/ewCeTXvPhLR9QOs+HbXUAkdrBay3IhQBW+VSAz&#10;Adyea8F+IMrR6tPIWG198OQOobufetcvpRjiZ8q3VzmzKpN4aHNf3XZfgzzzUb8XRYhvTjHX1rsf&#10;CtstxcW6IxRZZEjHrzwazNW8B6hY2+n3UcTTW88PmBlHp1B+ldL8L7cTeJbFUTHlB5nDfdXy1Jyf&#10;pXtVakXSm4tWSe3kfP0qc1WhzRau0dt8QbeH+1GggACwTJEvbgDH86+urH4bDVPDHxQaR0W9vFtI&#10;bOPuzoFzz+FfDehOnirxHvnkYRqWnnOccRnOa/Ub4M+HNM8QaR4pnnvW+2W0Esi5bGCI90ZA/Cvh&#10;eI6s6EcNGMveW/5n3XDdKGIniHKPuu6X3W/UtaJoB0Gy8Oi0WQRx6dFBdJARulKcn6cmtDx62p+I&#10;7aXR9Nt7cagY1fbIeMdsn+8BXzr8CPHuryeJdd097zzLZ5fIgyN2+QEk4P0FfWnxN0ZbcaVcwoIL&#10;mZGWR/4lcev4dK+JxVGdKu+ZpvST/wC3tT7fB1qdbDrkVo6xt2tofPfw/wD+FqeFLe6t9T8MSGIH&#10;ahVcxsO5yK6O+8e+EI9HuFv9OhsZpk3OnkBicnqxXHJ+tej+H/jnLoFsFuLtp4p9QhsIIJTvV1kA&#10;3Fs9BzXhX7TFtpdtqk+n2durvdlCipztL4P/AOqvSoU1XrwvFx5tXyq1vQ46tSVCjO01Ll0XNruY&#10;nh74e/D7xKj3FlrRiZVcvAuf3uOyBievfFfIvxK8Ea/p76nNeWx2bgYWU7lCD7o9uK9gX4W6vo0t&#10;oXuvs6WttLeEqcEEduO9eS+GPilqdpq9/wDaGF9ZTzFZoJxvV0J5x6E+tfZ5XSqRnOdOr7SKWz3+&#10;TPks0qU5QhCpS9nKTa93bbqj50uI5PNYnCk84r134d/CDX/Fuo6f/Z2nTT24uI45pVX5U3HJ3enF&#10;fVfif4I+A/GelQ6l4WuXtX8vcUdtyK46owPI9q9z/Yg8P6rpN5rGmXqBEM8TDpg/NtyMV1ZjxDGO&#10;EqSpLlqp8vLJaq+h52W8NSli6car5qUlzKcHo7a2PVfFeheDfh1baZpepXEMDxRpdRRKMO7D+Ljt&#10;mvOf2iPhxqfxa0VdQ0W8Zzbwq62gbBk4+7gdzXkn7cvi23vPjnd2ySGQWUNraMg7/IGwPTrzXh3j&#10;P4ra54Z1i6TTNSmhZo4wrI+0LtHQjoa+WweS4h1cPVpVf3jbn722j0PqcbnND2WJo1qSVKKVN8j1&#10;2PPPg94HuYfHemW14BbmxmW6uo5PlZBA2SpHrxX7S674g/tS4/4Sh7JJ45dsNnFnCxK33ufU+tfk&#10;n8KYvE3izW9R1ODde6jdKYHO35nAOGxjqSO9fsv4Z+H+o3Hhm3sb/FotggluIQCWVQOAp75qOL6r&#10;qYmnDmTnGCvFdJLU24MoRp4epJRahKd1KXVbHG6XY6ZdWOs6/HpEtreabamNWZs+cgP3EHc89a8N&#10;+KE8Oq6d4cS5DJBAWk8sckFui4rupPEWrXesavMo8nSbLzLa3CcEbBzkd2bPPvXM+OdBsZfDGhal&#10;d34soYpC8kjqS0m/oFHrXx8Z80oqK2WvnrufYThaFS+t9k+ljhNGD/Z9WdhhIbVmizgYKLuP5elJ&#10;8HLmS88F6le3MmLiQTMoYYXanIY/yr12Cy8PWWg2dmbSWa0u5P3lyW+ZC47rj0rxPxBo+meGrDxN&#10;a21/KEtIFMZPCnzvuoBXo0NU421bRw1bwak3ooyvr13PiP4pZke+ZH3LOY5S7HJDHr+FeB6rH5cK&#10;KZNykZGPWvdPiPpwh0me6a4AkaYRmLqcFQQ2RXhp0y5n0o3aQloo5ArEfw/Wv2HJrRw0Ffsj8czx&#10;uWJn7urV/wASGCRreGMQk5mXDf4V9AeNtatYfAPhfTLdBJOS8kspGDE390H3r5+0aQsrjbuODtyO&#10;BUsmtzzQPE5BEbAle5HpXq1KKnKm/wCV3PLpV/ZwqK/xxsvI7X4VaoG8RWlpIN3nMFCnkMw6A+1Z&#10;nxMuJjr19byxgPFL5fXGPYe1SfDKbS4NdW8uXkjSGNnGAThsYHIra8c6KNbEutQ3JleWfEin5due&#10;lRypV72fw2v5lxcpYTlTTfO3byMHwh4kfSL2NYpFV5CMsBwpHT8q/TvVP2ePDXjq3t/FXifXHt7W&#10;TTIXzGR+62Dk892r8xNG0O4uLqzeaNAdwAdf4tvrj0r7Q1WbW9U+Ftw2m+dPaWmrJazCPLMoZRsX&#10;HcEnpXzXEymqmGlSq+zk5crntZM+j4d5HSxEatL2kVHmjFrex86+NPg1dWvxD03RLOOU2OoXUK2U&#10;jkMXhkYDORxnHWv241FrHSLrwRpexjDpQknkkb7uyNNiAn8K+R/2d/BUMN3okmuXUdxqWmObyG0U&#10;73tkVC2JT2x6V9QeIP7N8R6n4kjug6hEt0hRSRndHuOAK/N+Lc4niauHoOSbpWV/5mvev87H3/DG&#10;Uww0K9WKt7aV+X+VbW/E4uzu9Baxk1a7017wme5lVGbETEfMc+oGeK80v/2op4reCw0mK1spp2Cx&#10;w2se8xj+6W6DNdjpENtqngvV9Pkl8i4hEhthn7zcbuPQ1w/grwXoGo6GI/NWxu7VnnaVgAQx45J/&#10;SvBwiioxck3dfZ0fzPbxTqSaUGlda31+4/O74+eO9WsPGsVzBqk/26JQ89wHILSMc447KOK+29N8&#10;cj4pfA/U/wC2PIbULe3k+zzcK5lg5HPvXmP7VPgLTb3wtp93BBaW93aSN+9yFa6jA75+nFfnha+L&#10;dVg09LCK8kS3Ds+1Tgbm69K/W8twNLM8uwUqa9nOjJLm6tLofj2bZhVyrMsdCo3Up1oN8t9Ly2fy&#10;Oj8Pa5Lp93a3asTJDIH5OeRTLzUWvLm5uZAA0sjOR2+Y5Nc1FKAikZII59auC4xjbyCMYr71Utb2&#10;1sfnvtLrcZdOPN3AYzgACvrz9mf4MJ461yyslmMZmRhuPRfevjiWUknk59+1fqF+wLAkfi3R5yWx&#10;FC8hweMqD1qMbH9y7NrY9LKoqVZ3V7RbPjjxz4LTQ/EPiDSXuo3fT7yS3eQkDdtOB1rgUs7CI480&#10;EjI4YHn1qj8TtRk1bxr4jvJQ8huNQuJSFOCcucVx98irCgEIhOc/eLMfrXZh6UuSN3rZGdasvaSt&#10;FWTOymjgeVvLu1UYYsScDHtXrnwq+EN74utL+9S5C21qyws45YuegA/rXyfk5PJr9Ef2QgX8La6n&#10;m7D9viOc9gO9cmYzdLDylHe6Wp25Zy1sRGMo6Wb0Pkf4w+G7rQNZWynYMUjG1x/EPWvIic19KftR&#10;XIl8XPgYUR8fia+ajTw0pSoUm3ukcWNpxhiKsVspWNG2/hPvXRWcm142I3cgYPfmuahOOnpW1ZHM&#10;kSk/xjn0Jroq/CvQ8ipKzZ6WRI0+UARio3dCBip97IjsOASep4IPb61jR3Ujq204IBBwM7smnpqJ&#10;aJoypULj68dzXmKD7GVNsyLe4Y3IBAGflJPoa+7PhT+zePGvhDxnqMepLby6bZfassN4dEGcex4r&#10;4PBBkByCWPTNfsZ8IduhfAP4pamp2XEuiFCq8YViEH86nGJ2hZ2dz6HKFF+1co3SS/Fn5Vy6dcXU&#10;EUkuox/Om4bpFAUD1FYl19laZf3yKQmGO7OfpiuCstMmnhdoraaUhh93OB7Gs/UYZYmKuAp4yvpX&#10;rU6Oljk9trdI7gSMsjoLhWVu5IOPx9a+mdI+ELnT4JVuXjneAXCYA2OretfDa565PWv1I8KSrc+F&#10;9CkVCJBpiRkg/wAO0k1wZkpU4xs7XZ6uVKNWdRSV7LQ/MvxFv/tO+3/fErBvqKxa6LxcANa1QAcf&#10;aH/nXO11R2R5E/il6s6KyO1MZIB6/Sus0cjznHy8DduPoD+tcXaEKAfpXa+H5dkxYOMkEKcZHzcY&#10;qMWtGePXfxHUpGrKRG6h2BI7Y+tRXcvm5Gwblx82flO3vVOEnawIPzHIye2eeajuZCqxEt1yNvt7&#10;15yg72OenKxPpFnNc6iUUFS3G0/7XavWfF3ws1jSPDlprzQPJYyz/Z3YDgP/APXrzzwVBJca/YqC&#10;yqZF3MvUZr9Kv2qnj8O/s7eG9NhkH7/WA3mDktsG4k0VFL2tG3lc+nyynCWHqylfyt6XPy3/ALWF&#10;rMWSNMDnlcE+1dJaa/pc8QV4xE3Ug55z6Yry+71XUJzJLgyDozFcADtWC+q3G4fOOBjgV6rwsKi1&#10;0fcxhWcfTsep3UYWS4aO4BU4ZQp657V65D8ONft9An1R4g0bRbu4KAjgkf1r5V03UZUu7ZicgSKS&#10;PXBr9h/ETtc+G9fiW3wj6OkqnPC5jwcV5eZt0fYpa3lqexldGNdVnJtcsdD8XX+831pB1pzjDMPQ&#10;0yvUPEOhtzhAfxFdVopLTqQeg3de3euQt2GCM4wB+Nb+mMfNGGAOOM9MVnio3TPNqSdmeiReREii&#10;NjiRsHHJ5960J1hNqVkcAqpC9yremRWLb3JLLyu0DnA4X6D1qtLcogJQAcnBbk59OK8nkdzGnNNk&#10;2lSSzXqIpyZAFB/u4OCTX083wuvx4ZfULEPdRQXKrdShCI4mk+6CfQ18p6MrnULdScZkBbHQAn2r&#10;9lNKkjtv2SficbM7Jo7pH3MOWyQP/wBVLF09adu59Lk3L7Oq5K6028z8zLjQNZ86SJ7qK168gZyD&#10;0xisyfw7qNshUaorHb3z3+teR3Xj/wAQSAedrcgbaBhFGSB2yMVyk3i3WZG2tqMxA4GT2r0I4GpK&#10;15RXyLWMpr7MvvPVU0zVDIhe0KqrgNIDxj1PtX0XH8HFh8MSa5Hq6G5t5AXssFWaEjPmLXw4viHV&#10;WCo19MUY8ruODX6paZcOuk+HLmBGlS70WNJQBlflUjmubMKU6SgrqzfTyPQy32df2qabstL+Z+Sm&#10;qMWvLsk5Jlck+5NVoPvrWjr8PlalfoBjbO4x+NZkR+da9SHQ+fqK3MvU622C8Buy9B3rvPDkkf2a&#10;RGLHcwUkdPbPvXnkLAAfT8/yruNAY7JBkEcZPUAVw42OjPAxXw79Tq5VQeUBGCFDLg8YGSeKzNUU&#10;Qqu7ldykkD29e4rSN5+8mxtbJAz7egNY+qysRFGHDAnP19vavPpr3kc9N69y74cMcl46FiQWGGHB&#10;weTX158Rv2fbvwd4O8B+JhqoWHXCVEcigmMjJHHcHFfJPgqEPqkZKIBgnHc49PXFfqH8YL/QrfQ/&#10;2eX8S3lx/YwjmkmiT58jscH1zissU2pxtfa9vQ/QsipRlh22l8aV30Pz9uvDOqXUFxO94q2of+HA&#10;I9+Kr+EPCLa5Jq8X9stF9jtXniGM+aycbfx9a7n40eH00x/EM/h5HTQLiUvAsj5IRuQATzivk7wH&#10;4o1Sy1SAWsck0sjbEiUnLsegx3rswsZVaEpRaXbT8zvxMo0a1OEovXc9NtPDd414kXnxNKzhAAfm&#10;LN+X616j8SvhZc6RoOo3ZJR4rcrMpGQxI6g+teA6hfavb+N7e41DTpNPuBdRu8MiNFtIIydrV+g3&#10;xr065Hg/xKxJaNoVcHqcFRnFTiZyjLDtS0lYdCjCtTxScWnG9r+SPyRrY03tzgZ54zxisetOxJ4w&#10;QOTXsrqfHV/hOmtjtBOMccH8K9W09Fa1jJ42qpY91yuM/rXkUTcZB4Axj1Neo28my1UyBlMgVcgd&#10;QBXk4xao8TFaWN1ShVAOAuDvHPHvXK6uN08jAggqCR6mtiCYRY2MQCvIHpnvXP6jcnzmIwxIIzjA&#10;/AVy0U7mKZ6f8NfDaazdwQOXUsRtCdyTgZ+lewfGX4Yj4eeMV0a41iEy3FpFdqwAXCyDGMfhVX9l&#10;LQf7S8S2CXEpWHeje5KngGun/wCCjdmZ/i7bjYZJE0S1RADgcbjz+daU4uWIUebSx91g0oYCE+W7&#10;v/keMtp1jlN/iQiTBPyuqqPxrm76c2Mi7NYtbhG+baSCQPcgmvmfUEkSaTdhWU4IU5GfrUESu5x3&#10;PvXtRyxaNzb+SIWOvZcn4n3H8Hvh8njbWb1RcRpFaQtM0akEOPb0qp8Z/hNB4cW0uI7nfBdrvhEn&#10;PzHhgcelZ/7GmonT/Hn2CZmVb21ngkX3xkCvoT9qfTLkeGdLkFi8Ys9QKKQMgJIMKSfevJrurSxl&#10;KF/cdtD6DBxp1MLUk4e8tT8/5tFvIRP5MjbRtWQDIHtzivSPhP42vfCN9uVY5Hdtyh/mUuOgI716&#10;1o/wxuNR8DXQ/wCEjt4JWdrmSF4wGUxrkBnJHXt1r5JvYWMZdpism7KqDxnoea9eHLUUovvZnLOL&#10;ouMkntdan6D+Iv2ltU8S+DJfA8nh+4nnubjz5/LTeVVW3fJj07V+iHhLxv4C0b4e6bf6bZmz0+1t&#10;ljuIpWZXlAG11cd29a/HT9l/xPcaN41sLiS7MJ5EjMd2VAxjmvRP2kNT1rwpNBbxeJGvNO1rzrkw&#10;oMBAzchvXNcdTDLmVOOnU61NSp+0m+uvT7z9DvHl1oOp6PLd+GdTZLCWFWvIIRktA/3oieuD0r8z&#10;/i34Zl+HvxKtbjT7y3hM1vBqEPkgqkQnBCrz3GOfc17R8PfGXiv/AIV2t3o2j3UkMborTJCWSTyz&#10;zGx7ema848UWGo/F/wCIWl3zW0VnBfSw2s8auC1ukP3yfQelRh6TpyndrlV0zrnLmhStdtNNM9V+&#10;E/7UfiDSPEU1xFe29rd31ksUss2ZIxLHgK4OeCw/DNfQH7SnxZ+IPiHw14a0u2s7HU2VTfMbBCxi&#10;ZMxnOejHdkjHSvQPF37Cvw/bw94gvvDF4RHZ2GL1ZpPOLFBkvGw+6R2rx79mzVPCN7bR+GbzVngN&#10;pLO39oyny0MDkE892I4rCpyX5oR0W6exvRnTqNt7r7VveR4j+x58aIvCHjLU59euhZWVzFPHPv4k&#10;WUjqO/G3FfJXjvUB4h8Satei6a4ee5mkaVusgLEhvqRX3F+23YeH9b1KZfDehxqukos1ze24Aikh&#10;cYDN75ryXUfhpYfD7Rfh34iW4iuNRncXU1qSrxbRyob2PetqdSKXPbV6W9AnScvda0srt7nx+LKS&#10;GYvKHxtIGeDn1P0rV07TS0krvKDgY+U5zxX3/wDtwfB3Q00nwv8AEPQ9ShkTxCY1u7GMBfJl8vJK&#10;AduMEV+erwRRw4tZJFmPUthQvtiuqlU54p7XPPcFGTsr2ufT/wAMP2nNf8JaGvh3dE+lTThpWYfM&#10;qE5YKa+u0+Inh1vE2hPod2qjVIDFPErgLEhARWGeh7nNfkSbadHG6729dynoKqwanJbz70uShJBB&#10;HBGOc0qmFhPXbToJYxw0cevVo/fPxHBv8R+GvD/ji5gbS2iL2lxGCu2ToAx7E45Ndt8ZtC8BaXot&#10;n4ZutauLKLXJSkqrIGEtumCBntzjmvKv2QvB1z4q+GV1quuXUGp3l+0sUP258soVNsQRmPHNePeE&#10;Pgvqt94Q1HxX4vibUJbC+m0xrNX/AHlsqNt3nnJ5OR7Vxulyt3lszZTUpxXPZKya2Tb2NPwx+zto&#10;mn+NbvTD4kie2aBTpkfExaH/AJaK7L0I6ivafEXhnw94R0rWl0G6s7TXoGjt/tM0u7zxjerJuIAP&#10;bFc1f/s5WHgix0/xvpGuTg2QBe0uGG0l14wSc/hXxBqUJ8W/FDSrXVkuYJdW2vIqtgRyH7vH93im&#10;oupJtyeivsdcHdJqWidreZ+jfxF8WaC/hPwRrWu31vY67MsdtK5Kia4hZCcED+EHoa+BvEvw3tfG&#10;/hfxN4ktvGl1dX+iS7ntLkgRtbGTBEHcYBz6V+p3xo+A9nH8PdIfSNM03UNT220EtzdAO5jQ8+Wf&#10;7y9hXwL+3XoNt4en8LzaObO1lubH7NqMdt+7MhTBXeg7AZ5qaLfNpo2TTrU5U2ottc0vlZn5z3Wh&#10;yo+pB2LELwSdwAz/ACxXr/gL4o6va+HNX8Kgxz2l4g2pIisiOuCGGRkN717T8Gv2XoPiB8M/HHiZ&#10;9YmsZNJjJgfaGhnKjewYnnrxketfV/7FX7LWh+JtFh1DU/CSRvHGwlnmdi8koOUZFPA7V0Va8UuV&#10;q7vZGSioqc3JKMfi+fQ/PT4tfsreLfCPg/QvGV7Aj6fqTBWeNwXgZuVDL6HtXyfqU1tBcQyxxlsE&#10;bm6A/hX2h+0p8UviCv8AwlHgzUtRmGnWmryFbORRmPymyhU+hFfFmk21vJKGvPMEKt8wHUr1zXTh&#10;pylBOTv1ODFxtU5YpLrfp+JJdOHl80JsLnJ28EelfoDo/in4Qa38MdOs7qye21nTLKRvNjG0yTsM&#10;g5HUZ618ofDr4cTfEfxbBomjTRRqyNskkO0AKM/NnuKu/ET4ZX/w9vILDVVjZ3kKhlYr5katgmtJ&#10;KMmo8zTWuhNNOPNKycX1P0v+EXwum8a+G9H1C80ZZbKRd975jhVWOLKqM9s46V9I+CfsWjaBq9zp&#10;7pBbWEwm+x2rYSSNh94HsT2r5Z+BH7TngjQNA1Tw7eyPJZPagRws+VLbeSG689qr/szeOtD1P4ha&#10;RpkrBtOvN8b2287QSxKAj2zxXlVaM7ydmkrvXY9OErp36W21ulq/mdt+0p4m1LVk0y78OabJd3ws&#10;pI7pYG8+UROek2ORt/h6V8p+MNWbTNU05VXUFgjtUZYL0szi4UfMdjchQelfqp4h1Tw34V8TfErT&#10;tD02aa4nsbVmlVRIVmOQAO5x3FYn7RPhnw14z+E+o6reraWfiOCzTbJtVLiSSMcRkdefSsYW0ulp&#10;e50U8Ry+ztTkoysovrrqtD4O8QfEz4Vz+Bb6zl0lJ9YuoQyXFvET5TkYG8n7pDda9o/ZQi8P6D8L&#10;Na13WtDfVLWS6IeNUZjhCEIAGRxuHUV0Xwn/AGYfAnxa+F9vd6lay+GNYtI5IXu1G1ZSv3TKrdQT&#10;Xyb8I/HvjXwXrk/g+VobvSrGaWaW0faUuljbDbHxyCBkCs50k4S5XqtdbdDsVb2tScU3dSSe6euu&#10;jPQZfEnhTUvB9p4dn8Ey2ekz645k1mSIyOkZbOxJCOGC8DHArevPid8NPBWuaVpKteXPh63t2FjN&#10;IMSWtyxyWP8AeX0J6V6TB8U9SuvAnxE0+DwNJe6XM/naYsKeYLVkGSpAHr3r5H/a98WWnjSx+HGs&#10;6faww2h0/wCz3KQrt8u6XAZX45auTD0I1akYSb5W+/Wx2ValSnGo1Cz6dbrQ9PvPifqPxC+MMQ8F&#10;3cEGpyxxW1teSnYqrCuWLYBwG9hVfx9qniD4TeONYs/iNodte3WubLr7dBIJVaBjsfbkA9u/IrmP&#10;A3wI8YfCO08O/Fn7LBqOko6GeNMmWKOU7TIR6DPWvSvi9oJ/ap+Kling3U2+yWuhRxzT3CkRwOGL&#10;NkHk5yOld8KdONRdadtZdbnmSq1ZaLkVua+q0t8z6e0XxX8OtZ8KR6d4WZPNhUTWIshtkjMfzlmI&#10;9O+a8J/aL8SWvjHwZe6t4f12FLmwhU3UTHMsywn+L/aFdt4I/ZnvvhV4b1K8vAkWraZfQWkd3bMR&#10;DNDdcCQqfrzmvzO+MHifU/CPiP4i6PBBbSxahIEmeM52hhu3IR0znOK7cNCNSb5XotdVvZnD7kIO&#10;XM+vW+rWp+xv7PF7pPiz4YaLa+KNTtp49UtpnuY5DhhBuO3BzwcdTXPeMvGvws8C/DnxRoHhzTUa&#10;1vY5Yls/JZyJW4Eu5h93vX5P/s7/ABd17RZYtNluw1rsc28Mke/azdcHqAetfqh8O/iTb6LoVw3i&#10;TQrm6Yx+ejvbgRSxrzsV8cn2NFem4Ts7WeqJhS5o+0vKWqfJe2p86eDPD/hfwh8LvEmr61cquqX1&#10;o5090kyZT/CoXsRjOe1ecfs6SaTPq4u/FsV1q8caRC1twXeWdZvmbaVOSyjt0ra+IWv+EvG/h+41&#10;q2sriO3g8/zbeOEslmrsTGTjgD1x0rxv9mD4ja54Y8SWdzpiT3BS2uHkhXGEjA+8C3r0xUuLcKre&#10;jvroeiviWrd1or7dDnf2tfD1vbeP72GyOoQ6e0KS2aX4O9YmHKg44GelfXvwG/aA8TaH8PdO0TVb&#10;GWDw1JC9pDqsEAVTn5cOw547mvU/h/FD4q+H3iXXPEVw06313dCN3txO0O3+8cfKg6D0ryrSNNm1&#10;ubwp4N8O6rHd2d5MJRYzHdFbM33j7g9s9K8uvXjUpezcH7u7X/AOilQhzym2mlb4tdV6ngGl/D77&#10;b8QNS0nwd4lS4gvkz9quDtByMyAdyR+tfSfxm+A3wh0Hwnrq6vodzY+JNL0sJbSW8hVNQkHHnkL8&#10;pIzkgYOOtfHvxh0D/hWvj2503S7y6N5ptwskwK7FjlPzFE9YyOhr73/Z3u/HvxH8VT+IJPDtjc2M&#10;tnIscN3KCBhRG21DnG7GK39+1KUZOzSXmYVHT5ZuTSUby028tdrH5b/Df4Qw6/p2pNca7DAYVUwm&#10;Y7A4bOeT0I9K7f4VaRrmgaZNqNklrqA+1FGhkwwXHygntk13fxP+FtzB4h8cjVrebQ7GC7xa2Zjy&#10;jsf4dw6A84NfRvw98V+FVsNO07Q/CTtpktgV1WBF82Tzox8sqHqSf4q9B124tp3vbTojnVNLlajs&#10;nZ33PGNI+A3izxxbXk134c1fT7RGeeUR4MEhH8MY9T69K1fhh8JvjT4S0DxA3h6SWK0nD7oBKEnw&#10;g+8QOBjua+h9Z/btvZ/B19ZeG9LhspbT9wReSANtQ7SFUkckflWT8HP2u9c1uDxBpVn4KtbmR7b9&#10;48suyPc4wQdozgnpV81XlfurlXR9Dk5qj5m6avfRXvdeZ8sfC3wN4g8d2Wq2OlWtzDqGxzqc90T9&#10;nVlJ6sf427D1r74/YB+C1vpEPie6u7uWG7EohltbqL907IOpz1BJ4rhvhvonxH8OeGpdH/sWJ7jV&#10;b1pbdrSQFkeQ5+c/xAep7V9Tr4s1PRtLubS68P3cMxuY1unmUBWTgOysvt37VnWq35lpy7lVVOUO&#10;WLSk7JO+tup4B48tNa0fw5rd74cs4rTWJtWkhkitwI9sbuVb5SAMY5HAr6DsfhzrHwr+GDatpOoR&#10;vcRW4ubiG7kLRhm5Oz3JPT1ryT9p/wAA6Z4isLHU/A7xy6hYL9svil8zPPCi9GUk/MMcYxX0T8J/&#10;FUXif4Y6PIbGY2slvG7TzfvFiZGzkg9cNziuTkXLv318zTEV5OFKVtOdc8ZJbdj8hLr41ar4g+I2&#10;l6r4inW4giuSzRhjGqj7pT2xyRX6d+F7zwVrWj2Gn2OjW94s160l0Wk3RWpmzsyzZyPpX5F/tFad&#10;f2nxC8Q2M9tG8jXLyJ5CbI3hZchgB3x1ryf4e+MPE0QuvD+nalPbQalIkJBJ2MQePm7YolhlNcya&#10;VkenUqbR1t0s7H7SfEf9ijwtqcGshfDxuZjo032R4psRQ3fJUoowMk461+H3xF+E+veDdUfSdWtp&#10;rS6Kp5YkP3w/cH0Ir9UvgD8YLvwZpvjrS/Eni4JeafbK0cV05kLkrwYWyOR6Gsu8/ae+H/jjSGst&#10;T0GLVtYtoJI4Li6jCbC7Aq5c84GOlZUa1SlzJRlKKXqvvMXhpzdpuL1STWj27M/PH4Y3OveAtTsr&#10;+SzHlSymKR5BkFSRkfhX6Qaf+0B4fitdU1q0uLWGXTIEMbWwVPNB5Kv65rlR4P8ABPia81iDW7fV&#10;Le3i0JZ1uLNSEjvB94njBAFflodVvtLmvbeCVbuASN8zqGV17Hv1FdeG5cVdv3WrXsTiKSoe5Zyj&#10;5n7EeNf2jtBvovBWus0iT3EZfeqkBl7ofXmvVfi18KPD/jjwa2t6noky6pd2CzWd1EpdrXCblRsd&#10;c9PrX5D/AAX8Jav47WeeTWTaWOknAiVNx3SdAq+hNfrN8Gfif411m/i8Gtp8axQ2iyS38kmFZVHy&#10;gA9z0x2qqtFQdlJtnnSdlCUUlGL/AA6nlv7InxTtNG8H6d4X168EQvtQlt438wKyhTwjA/dr1n9q&#10;qPw14b8W+EpPLkg8yB0eaS5bylx9xgM8HPU182/G2fwzp+qePIp/DqxPbfZkLxLw0znmQMOme9eh&#10;6B8HLb4oatpOoatqhTSxZwpCshMjEoMEdcYPrWLXM9Y7t/L0OiLjCUaynZKN2t7+Z8LfGn4teJ/i&#10;tqcFtdxm/TS0lhspbOM7liU9SO+eua8h0C4vptLu9BtNKaaa8uolDFcsrj5Qme2a/VAfBLwx8Gfi&#10;bodnbaq6abfRyTmeU7mO8Y8k/wDAgNteReEPgnfWvinxLfHUbSGwfUp4rWGY7bh3c743QHHrxWrr&#10;KMWrbaq+90XTlGoouL0a3SsrM4zxh+yd490z4fxx3ej2Ktb26zqkal7pmPVTjnNfH2r/AAO8eaP4&#10;ObxBe6LcW2mNOEaSYeW4ZjgAqcHmv2N8WftHy+Arbwu95qY1cPepbXgkH7yOIddw5yy+9c5+178d&#10;fAg8Oaxok2mvqD6ysdxbJuwLfcmEljPIPPYdKyw+Iq3Ste8uxzyU27Sp9H7yei+8/GHwf4ivtCup&#10;Z7LUFgRtvnK5+cgHoCelfaUX7Q/hTVtZ8P2MWoXAtTNF9qkk6LgYIHP5muE+Gn7P2mXNtaap4kvI&#10;bW3bcfJL5lkBPy4AzjHfNeQfEnwQn/CSSxabp4tLaIsguVQpEy4yCx6Zr0JOlUk1d3S6EOnUgk0l&#10;vsfb3i3w9o/idp9K07xHG91FMbmxmMnEKjkggDOfQmuT/Zy8A2k8XinVLmKO81y1uNsUtw5DBMEH&#10;b6E14f8As++HtZji1m+SNZLNbSaOaTcN5dBkKD6HivUfg144j1zT762lWSz1C2dpC8PWRVPyn3wa&#10;xlFxjOKd0rXHo+VtNN/oel2Gqtp1nqFnNfXum30dlLI8Mygb1Iyu3jnNfOd38btSv9Mjt50inhhj&#10;WADJMzZOcn1FegWnjvxp4x8TST29jHceRb/Z76fZyApIBbPfFeT6N4U0uzsr3VY7lodXttUPlxEb&#10;kkRW7L047+1JQik+Za6GkJSdreZ6b4M8GWXjzx/p1hBoctgZLXc0crHZEYkyWPsfSvrzwP4Itfhf&#10;4nvL/Vpze2ttCh3KvmrHGwwTtP3Sp71x3wc8S+IfEGv6pJF4Ut5rC7hjS41WHMckRtwXAUE4BY4B&#10;+lbX/DSMM2h+PNCudJI1OUSQJFLHsLx/dU5PU964q3NJpdkvM6I/a6307PU+d/j74u0Z/GFxf/Z5&#10;l0bCyWcXIM8h6hSOCOc+1cR8E9CvNT8TRazc+DLm70K3mka5/dO6wqRnoMEkZ+lefnxdPDq2i2mv&#10;lxa6TJ51rbsgK7wQxDk884wB0r7y8V/tbah4J03TryDRtNU6paEoq5GUf5V3oOc+ufStJU5RUIqN&#10;21ZdjXn0bvorbvX7zT+Lfxaj8Z6Z4c0Hw3Y2r6DfTJaTzSQKXhcHqBgHPHWvv3TzqfgrwHaafpGm&#10;DZaxxw7NhkBSb5RIyj0Jr8DvgzN4s8UeN7a0sNRFjDLevd+aFJhgbO5gvbPoK/enwTpM3iPTorbW&#10;9fuhAsgiBgYRs2OMsRn0qKsHCXLfW3Toclf2ap0217kZXaet/uPzm/ai8Kv8NYtC1fRPEz6lFqF2&#10;VubN12FJCMkqU6A56V6d8X/2dfBXjfwp4J1Dwl9j0TxQQs0sxTyxPEq/O7qOrA9DXvHxn+CvgjXo&#10;NQ8LXeuS2axeXLDM2DM0i5YeXn7xOcYFfB3w41nxavj6x0PxhqF7Z2+nLLFp0z23lNIh4G7p8p65&#10;ohL3fdaUo3v+B2U71acXzzf2r2te662K/jL4Va54G8ReGXmiaSe6hLBGfHmvGMsxHdW9K+8PgL4j&#10;j8WeFk1PUWNs9xcSQGyXMZKRnaGB9O5r5r+Kfj7wZba5fG51M6vqdgI109HkyI2ABPI6c9awPgz8&#10;TvE/xR1qXTbXQrUXVvDKVRJzbKGTnLAfe3HGafvON+W4q8OeCUpKL3utLfeerab8KvgtaeNNV07V&#10;zFPrMxmaxa+nMsEaP04bA3L2zmuz+GviyXwpFr/hPTo7DVYdPk2pdRAKhLqWwrpxuHt0rx/4UfBJ&#10;2s/HviLx1psN0we4tTAwLTWLQ5JCse3OQVPIr4f0P4qah4R1OHTPDcb2C38eHlvHDxnkjzF9Cema&#10;qNN1LqM22l8jN8t5qXvL3b37n0n8LPjHpHhTx74u8Ma/qLTWN/ciVpo2Ks0hGSuRzkdPWr/xf+Fs&#10;13df2zpGh3Gr6Rp6K5EEnlzRmQ5IkDfMyfpXxh4W028f4j6PZaXqdvql8939oW4lTCo4BZ93r7V+&#10;iPg/4w+N7q+8bEwxLHp9hKYpIoyUnaEZKH1x0rSvDkcLfy6/kaU5Sk6jja/NZp7afqe6fCb4Z6n8&#10;L9Cu9Xn0pr611q3WJbaL52tPOU7UYnqgzya+PbD9ifSpLXWr7U9YS1nned7MXKGKDYPmO3ntXtHw&#10;3/am8ZeMrG4nj8Q2McUVvvlsre38yYGEZO8dhjuOM1J4F8Z6Z8YLHV73xn4utLDSljmtbW2YhZ7d&#10;06SNnoT6VzKc4OVm1snsVRjUUnOooa6txu3ZbJI9F/YZ0Dwbq/w28V2Mmh2sy2c0kF3PgPJMYl3C&#10;Re49q8B+E/g3R/CdlrutzeTrCXs80ssF04228cRYKQTnLdsV9KfsYeBPDPw20DxJLe+MLeayvZCz&#10;ZHlrIGG1W+bnkfzr8nL+aLwv4teKed77QrvUp0e3WZzmBpMBzjHzbeaqEHOUkpbr5uzFTcnWxCfN&#10;ZOPey02X/AO88IeDLXxnPqt/a6cfs8ty8dvFE+zypDyMnrgV4f8AF/xV4j0m5i0aSaZVsJRhZMBk&#10;Y9RlPvD3PNfa3jH9mC0/4R3SdY+Fuq6ibm61PyUgkm2RxoVLMxZuy471xXxA/Yz1rwnZrrPiHxnF&#10;cajE8Fzd2cjbklQkFgG6cdxVUXGNRylLTZJrYupV50oR0m97aX+R5b4e/aC8RaLp/hbQbsiWyNx9&#10;rlkkAKyIeSnPXHvzXo1povhv4x6xPZ+HYbmyujN+68pCYxEOGMgHQH3r6r+B/wABvAHiHwp4nvPE&#10;Vqt9bSXgaB432x2sZA27ChBXHevX9E1fwH+zzZXurp4cnW0mf7JazJHuDnqu9/4VYjGTUVaqbThF&#10;qV1qv8iJV3B1YKPM0tFaybt3PFv2e/Bui+HfD99okISG/uL6S3nnRshjE2R9OlfTfxK8B6j4k8Pr&#10;r+hRRpq3h7cqrHgeeiY8xCDwcivlP4W/C/wp8WbvWNWm1a7026ubl5xHZz+XHBKxzvAHU+1e/wCt&#10;fEzxN8K9S0HwRb6FJql/qFuwgvnkHlbM7fOkx06/NVJuS9693v5M5cVJ+2XsmueNnyvaz3+R67N4&#10;K8UeJ/hxrdlp2vw2FzqenGVYDHv8rcnKFs8E9Ca8H/Zv/Zcu2+DtxpGoeKHtr7UHmdWTB+zkk4UD&#10;371o/FDXNZ8FaTsl8WKsl1HhRbZDRFxllwMkpnue1eGfBP47+L9O0vWI76O3uUxI9gQdvA67m9fS&#10;mvh1Wml/Uy9jXlCbpVI+9PmVl0W58oad4h0zwfcnwl4otnurjS9QuIjOGEmxlJG8Kc8Yr9Ef2bP2&#10;X/gl4i8M2d/caTZazNdyPJ9rlUZVs8bR2x6V+Xn7QngzSl0nwv4nsfOF1q0Uh1GN23YnV8bs9s8g&#10;19dfsh/AfV/GXga1u9J8b3mltCxjntVX5XYn5jzz+Irrnb2aknq9GvMvERvGSlW9mo/aS+R5t8bp&#10;fF+vxeMvh5Z6dp1zoeg6s8tteRAB4do3BB7461+bvhaOztdZnfULAXMMcbRmJifvtwDmv0x+Nf7L&#10;N58LFN4njm8ePU7h0nMafuwrd3PPzDPeuJ+GP7Afi7x14evtestasbSOGWRrVron/SfL6bsdAcdT&#10;Rh60IQleWmi2d721M66hKEJqSte7k2kndmN4e1TwT4O8M2I028je9kUXd2xOVQr91AOue1fJ/iHx&#10;vpmteMtR1KKNZYp0O1ZBt2MwwSPoelbGseLfE2n6frNrPHYW4SYw3UccCNIxjOzhmzxn0rz74c+E&#10;7rxN4hh0+CFPOuNxUMuAoUEkmt6cFFyk3ut79DGrGV4JL5WPR9E8a6foFnqE0UsjyPGYUy+VweuR&#10;0rnte8P65omnWtzZGRLfWFGIlGS27tnuK19f+Fa2k+lxwTrc7pBHLGzBQjbsE5H8IxXqWl2kutaj&#10;b+Gb6YQfYcT28lu27HTYB6e9NzitU79X8jPkbbT0ey+Z85+DPBupX1xNZSwNEyn59wI2jOOccfnX&#10;65+L/A/gvwV8BpdLfR9JuLq6gjYahGg893znOBySOlfDPjDwzqthqetjS53lYQKrmRSJn6btv/1q&#10;91+DemafqPijQGv9TSXTo7RCLO4l3JFIx6Ek43Vz1pufK+ayWtjWlSUfd10/Gx9ReF7HRPA3wSut&#10;R8SWUF7bvbZ+WPLQmb7uzPII9a/NP4N+A4/FPiXxJcp5up2Vhp8l6gZzjJ/1aHPcelfUX7cPjrUZ&#10;/Ex8LaNq6yaZJaRPLaoo2JL2XK9eBmvlX4L3/iXwlqF7a5NrbXa5lnUFdsceTjBGT7CinBxhUaer&#10;2NoSu43Ttv6dkfvJ8FbHVtA+Hukavq0y7bHT/ONtDwVjUbtpzwTXl3wd1Xwp4u1fxB4i8K2UJGrX&#10;W/UZNQiCrDKgxtBPXPcV5V8Dvj14y1+1bQDbQeRLCdl3MoJaE8comQD7E19G/DnwZovgPwlq1vdR&#10;R3UVxJLcy3qDarMxyCy9vTiuRw36aHNU5qftW2nKbSgl/Kz8T/FPwjm1L47ajoeqSW1m02qMXRHA&#10;h8ljnEbZ4yOgrI/af+GHhfwT48ksPCWoTy2yxxidZDvCSH74DDg+1fZvi/Q/hD8UPG+qm8mutGuB&#10;AEtb6FGigaSMYLM7cZ9qr6J+zXfeIfDmkaTbX1oXjuJ7iW8++0scIIBz1IatYYizgm3orNfqd7w1&#10;4uTaXX0bON+H/wACvC934Te41S+aa5nBmijtmKyxADhSw7k9a8O07TPiDoOo6daia6HlStNa2twW&#10;KjYeGGeor9LdP8I+HdM8HaUdKmaPUdNwwHktsuATh/mxg8812XxQ+LPgbW/ClpptxrOmw69bYaJQ&#10;gEqgcsAB/eFZ08Q7zvaV+jNW+WVNRg7c3K2tLefmj84vjV+1L8WbTULGAeIzEYoElZYI/L2k9Q2c&#10;k143qvxX+KvjhJ77+3NQu5EtGEwjXiOEdS20dPc816L8fPCUXiHSX8ZWWuW/2ZXSyNsUdZnZODgY&#10;59fSoP2YPEuoaHeanZS6SJ45rFmUIP3jJ13Y6e1dEGvZqSinJb3J9mo1WkrLpY3/ANg34h6u/ie7&#10;8HT6xNb6LqsM01wka5eR4xjg9Rnua0Pif4R8cfs/eNNN8Z232O4sbuSaKz3KJGVO6up6Ng9RXnGr&#10;6n4h1rxdPqnw+0O4knsx5lzNaxYaFhwQfTPcV7X4gj8X/HPwFc6hqOj3kUuiGKBbpvkglYnEhI6B&#10;h3NXNpTUnZJpKS7EJS5uVNerW76HinhD4B+M/izZ+IPHarbW+nJPLLOOUeQqct5a9OK/YTwr8f8A&#10;wV4e8G+G4J4J9SE8MNrFFMPMaKU4QK4P3ea5H4G634Z8G/Daw097u3ktbWM+a7EAFxyxI747mvz6&#10;/axsdU0zxx4f1LQbp59N8QywSW8VtwvmEj5EHYnPFc0r1qiipJKzt5Eu1RzjVpytGaaa0uUP2lPh&#10;X4y0X4iPd6tLbyW18PtUdpHcFo4kY42AZwD9K+kPE3xH0iPwB4X0/TryC+m0aUGbTImwX3+kh9uM&#10;V5z8Q/iND/wkmk2Ou/D7VvP0qESOOGMi7c5bd6HvXYfs5eDPD3jwa9qtr4RwJJ/JIS42yxrnJcoe&#10;MfTmsZpunBOGkVZdT04yhBKUpLR8z6eXX1O4+KHw4ii+E2u2Om+GYkfVEivXaKcXL2S53MWI9Pav&#10;Uv2fP2a/gP4W8BQ69d6hb6jdfZQ9xfPPuaCTGSIlBG3mvjf9rH4yTeHtafw/4dluLaN7FbS5IU+Y&#10;4HBRT1KnPNfGPwv0C4vr+LSdZvNRtLOe5jie3i3A5lOBIyf3V6mtKFCfsZXnypu/f5nDiv3sopTk&#10;m3dtaO3bU/TXTfG/hzXNJ1Xw+8MkyTTMy38ZHmyhWzEMtnAHtXW/ErXLDwFp/hvxDptjNeXUJSC+&#10;uZ5WeR4x1HzcE/SvO7T4P+Gfgv4hB13xlb6np1zp+/SpW+TZKxwdwHUjtnitPxvr2p+PfB2reFfD&#10;OPEs7eW9tJDtDQc5zuHHHTrVRUU4pO60VyW+blnFO2ravo7n078RLSD41eCLeO31GC3VCjqdgfYy&#10;jOD6EdxXEat8DfCHinQtJsLu1W2uTEq3lzYqq/aBF/Ecd6r/ALL/AOzz4ks/hhqGmJ4gk03xHJdu&#10;00c43pCzHBV16nj0rx7xn431r4U+IrXwz4ivUdthJurNHZJC4ygCDLAt0xRJa2jr2fc5qDSc6cKy&#10;jyu6j2v+a1PpT4B6r4e8K23iHw3pWrPdaKWKxTXk2JY36PGA2PkHbFeWfB/4tarrvjPU9OsYo1Sw&#10;vGhiW0QP5sScFiw4FfB3ii/1iGDxddeJLG6sJjJvjRQYiQ/TAHSvvv8A4J/ah4f0X4aWFwYE+23F&#10;3O7yhwZHy5Cg55xx0rT2CUXKUutl+ZtiYqlCrOMOZzitO7Wlz6T+LHwv8G+PbmKw1nS1n82MEAny&#10;WBHGSRzkV8z6B8MfCVpqN38P59SmvI9MdbiwLN+6jDHf5KgcMw6EmvYPiHrGi/FqDXtLtdQfTNRs&#10;90f2mOTy3ULyeR602PWPAehfDI/2hdRCW2tXW3vFdWuxKARuDDknNYTXMpJS639TDCzqUoQTU7u0&#10;eXflb637HvqHSY/DWs/aPDVm1rDaMzw+WoOUXntX4+q174l1e51eI6lFa2l0ECxRNMYUU5AUd6+0&#10;f2F/2gNN8ReGNQ0zXL9ri+tZpN/2kDc8ZYlSfXiuY8H/ABf0vwbda/bC8a1S+1VyrNFvSJGOMBcc&#10;k9qxnHlmlLe1vQ6sH7Sn9YSi5NSi1d2TT+8+c/jd+y38TL/T/wDhI9U1BLwXimSzjY/vljA+VJFX&#10;5Qcc19K/Cf44+Avgf8N9OtJRCdYuFy1sQC8kh6sz9kB614D+2f4y8d+DV0me2164vtK1BS1v5kJj&#10;FsT24wBnsK8e/Zg+CV98Y112XX4J7x7eHFkGkaO3D4yR8uPmNdNOm5Q5pTtBO1lqwquE6bVS1nq3&#10;qo2W1+p4x8d/2k/FHjnUtTa/1B1tHkYrbwyFrfI+7tXOePWtP9lb4jeMPCFn4l8Q6HbwTvZhWuVu&#10;BuaReyr3r7n+An7F3hrxD4dvo/EPh9rab7VLE81vJl0QHChB29z1r5H+JHge6+CPxOvtBstSlbT2&#10;VJYiV3maJx/GB1K10KpScXThG3bzsRJx53HmTSVnFLa+h7r8E/2iLr4hfEDU/EfibTrJPKso4EQq&#10;PkYHOADz+NenftySaR460vwZpGi2Vvea9cXAFstqoLLFjncR/D65r4P8DeJdE8H+ODqqWsl1pd1m&#10;CSSeM5DSnJIB9K/QXSNS0TXtU0y78K2FrHqGmnEr4aHMcnVCSMZPXmsprklGSWmjRCpx5oPW8U1v&#10;ZHx/8Kv2YovDni+1074naXJbW11E32N45MJJL6Fh/KvvDwZ+ytpnw+1S01J5bS40W8uRHcREZmVG&#10;5XJ6FfXFWPiv4ln8SfYLJvDVxrsmnEy3trb4/cSDlQH/AM5r4K+Pf7U2veI7TTdMmafSI7a5Ik05&#10;hteJQeCx4JOOlZydSvKyfVddDWDmuRuSjf4vR9mfoJrtn8UfEupXVt4Q1OCz0K1vxarLFIjhISMH&#10;A4PHpmvVl+FPhfwf4evbHXri5vdQkjc2twJGZ1LA/wCr/u81+cf7LnjvxiPGK6Z4VeX+xr+RXuZ7&#10;rPlZQfOVz/FzX6Q/EWOezu5pNUu4Uja0kitHaTCt8vzNk9CKwr03DS3367ilz+1hGM1GG/uq0nbz&#10;Pzj8PfBH4p2N89/Pay3NhrVz9jNwsm6WK3B+/j6UeMPhtp+veMbjwj4VtTp72qoJbuSZllOB8xyO&#10;oNfQXwi+JXje/wBK8SXq2kt1p+lRn+yooOWucZ3Er1x714x+zB8RdP1n4jeMte1jUIbK8ntvJitZ&#10;yFbzGJyqA9xitYKd7vTlR2VKriqmzsnZK73O48ReHvh3oGjaBJNPHctYzLBqaszSTTqvB3Kef5V3&#10;vxv+FGgfFH4aaTceEfDdrGkE4eOaIKkoh6HKgZP+7Xzj8WtSTw5qPiO3a0kaPUXjE90iFoo9xzsk&#10;bGNx7DNfSK+MvFPwy8CnUdK0C1Fjc2yxQRNIVlikYY8wA/yqIykkn1e3yIxFO/s2p3aezejuflV4&#10;p+ElrJ4jbSrHWIJljh4fkYcDlSD0PFfUP7L3xktPDH2XwNbeHprr+1JyJ5QwbDr/ABfSvBvDdppS&#10;3PiPV/EkEy3V9FJ5ICsA0j8+YCO+a+nvAWuDS9A8N3GneFrSbU7TbGt1nZsjc87j3NdFWo7NS1/D&#10;UiVJSu+Venker/tHftLfEXwDdCbSvD8iWMcKxSXcyb4yV4xxwD7mvFfCP7TPxi0y3XVfEHhG5XQ9&#10;Suop5LgREKIif4QOcH3r1rU9Mbxtq2raFe+K7hNPvrZW2CPfF5oPIBYevcVT8RRfFTwMLDRk1m11&#10;C0lijhRWjD4iJ2qGDfxY704ThyJOKb7tmHskmlpe17W3M/4+/twaHq9sdB0CS5tba4jWKeWdDGqq&#10;eu0da+ltE+AGgal4G0y50nUJre9mtGa3u9w2OxTup6Z9a/O3xF8MfFun+PLjxfF4COq6VprI14jq&#10;PIfYPm4xyB34r6i8M/GTVPjhe/2d4QzpdwluElgfKQ2kfTf8v3j6CtZQ92PJqrXfWxjKPI1GE1BR&#10;bbfkj88fD0XjC28aXegSyObzzJPtTRruZUjznHqDX6Rfs26Lqd3cLa6T4dFpfkbNUuZUKBlB+Rl3&#10;dSe4FfJfjDw54p+DvxKsr3xFNFfpImz7VAOChODvHbFfQvx8/beWK88N23gxomEMKtesV8sTFR91&#10;T149aVfnqez5EnotVpr1NNOVpaqV9Xsl09T7C1aPWtM12/0dpIprrbugLjahU9BxXyCfij4u0H4y&#10;aZqPjawWGwsIpIIflLxpvGMhjXfeAv2wtA8fyWlpqVuLHVZjtjWMbmjKjghzk5/SvlD9q3S9ROuW&#10;5j8T3F8LmIO0EgyUGcYAHf3rOnGSmk9HruYU6d4vmgvhs2up9IfHbwDrfx18RWs9te2tvpaugjme&#10;TBaL+LYndvSvSvCnws+GXwXtrj7LNJNqd2jJBa3wVpHyMcDHAJ9K+Vf2X/H11d+LvCPhy306W3WK&#10;Vi1xek7QwGcD69q9a/bXj1/XPit4N0y5WOwgtgHtr1ersRk5YdPpSk5cypNtJtu/4lctp0oRk1FR&#10;2WjsrKx4B8Gv2e7K48Ya/wCK/GujW9v4dtZ5hJbyAEyzvyFVF6KCa9E+KHwS8S/Dm4Xxr8KLa5tL&#10;fUrZhNYgbjHGRkuqnsf0r69m8KWF18P7myuVkl+yr9oe4jOVDqdxZv71eD+I/wBtHw1pHlWNncvf&#10;+TD5JUcIrONoyT0HrVOpNy0i3ZLS11bzCPvNtPaTTvp8z8cJ7+613xGjak7qbu7UXDseQWbDk/nX&#10;7ieFY/gx8N9L0Hz9VIFuA4uZ3ZpnyOqqvQCvjnxH+wn4u1g2eveHtRtL2S9ZruS1k/deWWO4gE8F&#10;fQ96+Jfild+KYNevNM1dGSe3/dmEkkLt9D6V0c9PFKk4VLJLaxnOK95OTunbQ/Y/4iftb3XxF0i8&#10;0fwrpE81ojN5ty8RYSRR+oPTP1r88/DOieLLo3s728sNhFcCeQxKVYEtkDoMD1r6L/ZaNt4K8DWm&#10;tS30rI8xubmHGFaNTjbnvXsnxQ/bP+H/AIgW3uLDwvfR2tpGTdXCW5VHJGPLO0YP1Nc8puDqKMeZ&#10;3S11Ko0owcIqNo6ttPZ+Zb8HfFjS5rWG1t0ZtSDKEWFQiMF6Bj/Ovib9oCxmk8aahd3enfZ57mWN&#10;REp3iXIxvGPX0r561z4n3Eevzajo3n2tlNNvhh3/AHMnkZFfYfwt+IGl65rMet6tp8t7JawKFPlv&#10;MsJj6kEdPqa25JU7Se1vzBRhNyS38zx3w8fFXwv1f7NdSyQ2l4yNLJGcmMNzgDtX39N+zPYePrDT&#10;PEeu37jTXiEUCKpS52t3LdMema+drP4k+EfEfxD1tvE586G4RI7BgvEeD3UdcV9t+M/Fehm0tLCL&#10;xC6fZbcSLCW8oGJR+tROTUovaVvS4rztGMNnLV2vZHBaJ4a0X4GWGoW+lie4s79vNVZpFLLtHrxn&#10;NfIPjj4tHxB498HeJbO1IhsbpBKM5ddjZJ+lfVPgrxH4H+I9ta2mqMLh4b4oEYk5jQ8AAdjXyX4u&#10;+HWiXnxvg8HaFrK2WkXM4JbPzQ8ZZQW9e1Knf2jbfR7+htT5Vo4+9ZXfRn7H6/451ybwzaapY3e+&#10;NYxL5cK5aQ4yF+vtXxJ8Nv2nPHeufFCbRNZg+y2N9DIjxvESVwMAlf5193+HfhfD4FsNNstPuJrq&#10;yjQEvM+6RZTxuHtXxR8ftMvPDvjhNW8GN9p1lowlxC6+Yqb/AOOTP3RXNHd366as4cH7GXPGEIvd&#10;xlbp5n5u/FX4K+IPD/xFuoLfw9dX1p9u82KWK3YpKrtuAUgED6Gu7/aYn1TXV8LaXJ4LutDnISOB&#10;7qPyFlLYGSw449K/R3w/oHj8sbrXdZ0lbia0Z0VAWj34yB82AK/Nv4t/FPxl4g8UafoXi3V7abTb&#10;K43BrYj5AvQKw53V10KkpzirL3EdaSk9JJ33sberfsIeJ/B2gReKLjX9O1OaLbINMiV5pJM9QuM5&#10;Irzv4t/Ef4b6joei6ZpHgoWl7DIj3V0YxHIJF+8pH17dK+/PgXdeFfD2vwXmmeM7xrV4My2l/mWQ&#10;v/dUNyM+or5G/bfubi/8WwJJ4Qj0yW5G+CW3ABuEPAkfGOfWqpV3OpFSez06bGbo8ra6b32+R498&#10;SP2odc1O0h0/TP8ARoIIhHlOCcDBr9J/2EPgvq1l4JbXtZVLeHUGaSOQgec0b98ntX5WeOvgdqOi&#10;aRbXluG1BobcS30lqxljgEn3Q/ce9fr7+y78c9NtPhTHpviHWoHl+yiG0t2Xa5VhhVFXVdOOHqez&#10;Sv8A5EYqNVxaWjul8m9bHnvizW9Z0/xP4l8L6FaLrtrPGxJupFVIHcdNzcE+1cv8Nf2CdMTSPDGt&#10;63qMlpqa6qs00OUaIIrZEYHII461xfhzSb3RvEHiC6k1L5Q4neBSW2AHI3P6+tdb8Vv2hNd1rRtM&#10;0qDSWT7bcxIlwSU2LnlkPHNZ0eZRUY6Npa7GtalNOnyyS/mbWp+gfxUtbG88Pa5Dd2aXqLH5cOxF&#10;8wEjA2sOhr8B4vgN4k8UeK9c0o3yWUtqzHF7JtZx2GT3r9fvBt/FqdvJpdpdSC5s7Qv8snmC4kRc&#10;5b3r4P8ACvwqf44Xnj/WNR1h7LV9PkEUNtF8u8oMAkcfSlRlyuo+bZb79TKlS9nFwk76310PLPg1&#10;8B/AOs6f4tg8T+KmsdZ02by7ePePLZV7g/xfhXA/Gn4seLbrTrTwrda0b7SdORfJRFyI+wLMB6dM&#10;17jrP7IGgaZ4C1TWZPF9xPq0DHdDCFWNCP4WzkkjvjFfV37C1r4I0D4b6tNqGix6lf3MkgujLF5h&#10;ZFHCYbOBW0qkfem58yVrJrqOonGErQd79NfI/O79nDWYY78vca+0MIwZYTxvVegJPav0p8LfDfQf&#10;i7o9zd6dfm2ngmMTCGQAKqnAwq8civgbw38N/CHif4k+I2v5l0XT4ZHmFkW8lpEJztQ8YFe6+Cfg&#10;Veaneaxe/DzxTdaJBCpJgd2xKy/dPHUGufE8s/eu02l8vmdcHOMLaaPf/hz5l/aO+F9z8PNW+x3G&#10;rCdd5aMJwzKTn58d64Xw8sPxQ8W+GNBSP7CsjpC0oJb5V+9n8K/YLwBovgrxHpstj480qG+8QJbG&#10;O5kuowny9A0Q7/73FfnJc/s46xPrHjDWvClwsNjodwyvtkxMI++zHPSnh6yaSk1zKO/TsZVINyej&#10;UU1fTf0Nv48KfAHiCO18LSywx2ywoAWJ850HUj39KsP8UfjX4uC6bHpE0V15OHDQi3PlsOu5sdfa&#10;vqv9m34c+EviWfOg1a4/tHTdkirdxE+Y6DGfm617v47+N8WlWc9lqlpbR3FlcCKVgwDEA4BVepz6&#10;UoyjFKMknLXdXuZ1aslUUIJzatzdLJ9T8Z/HxudDtLXQtXsVh1GBzK7Kytw/PLL1r6M/Z1u2n8P6&#10;xri3CXF1p0qLFbTAbXUdMHrmus/aX0T4d+KNHi1awK/2tdXCxoYyeQODkV8f6VPc6DqMei6Zqs7R&#10;SkNNiPpIP6CupNVabS0aevyNYXUk2tPxP0f8bfs9eK/HVvonjbQYYdI1EIHuLViYGkCchgema+kv&#10;2ePitY22k3jajBFY30LFbszyh8sOMqemPpWV4f8AFq2XwN1e58Qaybq7tLZhBJjYyjHyhcdTX5v6&#10;f+zT421nwNqPjez8Vxxs6vOtlIWErxDnljxn2rnoNzck5KKSST9TKvHmjVjLbmtppt6n6qeKfij8&#10;PvE13F4d1G4tWvpnDW7zoPLDHoR2JrzD9ob9k/RNW8D3zeHNDtItXhdbgPAm1pmTqFI6bh2rzz9k&#10;jwd4N8SeDtF1/V4I2v7KVg5lPLOh4x9K+wvib8XI9P8AD5m0yNI3t5ULhuAyKemaucI0pNX1T3OK&#10;XOp06dHmavqntqfHNj8A9L1D4WaUnif7b4fvoF3yOj7WcLxht2QcivSf2MfBGuLpk3+mPLp0Nw4t&#10;lf7z4PBJ9DR8eviHba/oNlq0Nv8Aa47OMSzQhwUZT1XaK9v+A+bDQLW9s5Zfs06rMsBwVUuM7Rjs&#10;KSlf2na5riHNYaTekpO1nrYm+Oll4f8AD9/oOu3kCW92kmx0DcOo74HX61+RH7XfxZuvH2uWl1Jb&#10;iOwilWFVXBcpnkjGeo7V9Rf8FFptdup/Cs0usRR2Vw7RmOM5aA92OPauN/Zl8F/DWXVkntll1gae&#10;UmuDdE7lf/YHcZ7Vz4WknarJaqckl000uzrwsOShBt3fJq/LeyNn4FfBH4TeNvD2u2unaIW1GKHc&#10;ksrsskLBeCWJ7n0FZVx+2ZqfwrttI0dfJunsCUmjzmQFONhb0r66+Lf7P2o/ETXIdU8J62vhlmhC&#10;SukW0zKOgIUjpXyL4m/ZHj+GN283ixbfxFb3pMpuIsrMuD8wKkkn6ilHkilKrKW9kr6v5jp1qdZ8&#10;vu3kr8rW1ke06Z+2N4j+JsEFpN4IaPRdVT7NcS43iJW4Lqa+hfEA0P4V+CWtE1KSaCSMfZFkbexZ&#10;hkAtXkug3/gfw14V0/XNG8J6tFo/3ZVf/Vxr03beuCa8t8Ua14J8Z3txJYa1PNcxxj7Nb3BzHAW7&#10;IuMD9ayk0+fl0X3uwlRjJ04qLjFO7Vlq16HC+BfE2ua5d39lJYtaWl/Jme5IJ3Z4AUGvePFeqeCv&#10;hf8ADbU9NZEu2vEkBBwsrPIPvAe1eHeN/H/iLwp5Ca0lmUtY1dCg+eYD+EY718V+LfHWufF3xbD9&#10;isGMdsvEG7GxFPVjV0qDmrpWilq/Q6Kt2469b2XUj+BPxUi8M+Lyl0sYsnfErSDLiMnqM96/Un4f&#10;fDP4b/Ep9fa21Sc6SNqKkErKgmIyT+H5V+Y/ij4MeIDFJ/Z/ha7u7sqGlktF+0RoAOhKhufas3wB&#10;d/FD4eJBP9nv9H0+9mCyT3FuwgYr1B3ADP15rtqwjPlcWk7aJvczm5xUoqTj5pbfefT/AO0F+zvr&#10;fh7xfo+jpc3eoeHljDxsgLyJ6q2P0r6K8d/tE6D4V8H+G9Ktrf8As24R4I4ZPvCER4BY468V53bf&#10;tbx6jc6DodszXV9e3KQtOIyye+3jpXz5+3h4ev7LWdMmh0iWKx8nP2hQRE8vcexrCNOUlRhU0Tb3&#10;0v1JaaUea0mne/R28j7R+NH7cunaT4XbT/DeqJqd/NBtnlSPeI1I+ZuO/wDKvkv9m3xB4M8WeMdQ&#10;uZ7waPczWjwoFYfvXcYLZP8AEa9j/YL8HeB9M0KHWp7u2udTvN6XVpcMreXGPRT/ADr4s+PegWHh&#10;D4k6tdW2kiO3urgzwRxPjy0Y/wAIXpzVRo03VqQTlzuNuZ+XQmk1TvGMbLd6dX2PSPjVZeCvClnc&#10;abHqMlxrS3uRIT8scX94n+ldr4O+Efg288JXOoazqCt9vhPl3kvyFGA4K5618/eO/wBn/Vbu00bx&#10;H/ayyWWqOFYzthrc9fnPpX0R4r+F9xP4C8LSL4gTULCyvI0eKLCkc9FJ61aUYwppVG9dWbatyvBJ&#10;bI9Au/g/oF18MbPw/ps+yUgyJcSAkSytnBZsdPpX0j+yx+ylr2ieHja+KRps1m0gkgESLISOuXLC&#10;s/4ZeDvG2p6hZWlxo9tBpiRF7RycsuB0PbJrB0341eMWl8YaZBrC2A0+V4kRgHB2cHA96mOI+OPL&#10;e+upliKU5JxpVIp9XvZX6WPdvi7+y74a1/WPD91qDxQxo5RJbeNY8jHCsa+KtV/Zw1q08XeLZvCe&#10;owahLYqFhg2DG1xkhmHG4dq9o8ceIvGWoeEPCdzqBM2lXMvzyRMUmXb13LwRntXS/BnUtS1iKSLQ&#10;NKutH0iKRvtN8qh2uPXa/JB9Selc9Ln55O7SSem/3jjTnTpJyqKTV1fZXTPMPCPxhufAPgydbvQd&#10;Q/tTLQmKSMhfOc/eDHjFdr8Cv2jPEXiez8S2OsoltLaKBCJBu8zeD+vpWR+1v8Uo/BOneHJrZBfw&#10;i6UBpwHPuW9TXsPhD4d+HorGw8cLewTO8KzywqREq7x90jvim6d4ttWTla99ht03BTlH3pPtd36e&#10;h+XPx18Lz/bB/Z3grUVYymWe6+zuYyC2S2AMfjXc6j4k1axXw1DpWqTQ3bIqBVwQwAzk9vav2B1f&#10;4iWniGy03S7JwWuMeaY1BTy+6ivxf/bG0R/h945s1sr0wQshljGM7M9vbNb0K3tKsKXLovhk+ugq&#10;U3UjJyjySf2b9O57p8Jvil4ZvPGvm+JbI2eqWG3N2JDmUgYPToPavq7xz+1F4S8m/l0vVxfG3iDt&#10;Go4G3t9TX4o/DzwB4n+ImpzXUOqrbedMsLTPk7tx6ADnFfoprf7N1n4C8PTagPFUDNaQqLkRwhQ4&#10;9ec5NGNhCk0uazuio0YTnTc09NEfU958Mfh98XtL0nWrFTaXhCuTtZI5SBysgGM4rCsPhJrXhvVr&#10;o3E1tJa/6x3gXLsB0jC4GKn+Dnxp8JS/DwtY6rFN9njImk2bTEw5+7615B4s/ag1/TYra/07S57+&#10;1mUo8wiIRD65rlnNc8oxvoZ06eJTqJW5L2XNvbyZ7f4g+IU8+kIRPcaZcCddm/7qoDjJJ4NZHxf+&#10;BvjI+Fb7xBoni6S4njtvPJkOMhBuyuK/Pvxd+0DqfiK70rSU1eGWCWQmWJlwY2zkBj1wK/WP4Uad&#10;4s1zwDf2M+o25eS2MVrKUzGwZcDI68VM6VRQlJxvK118vI3rzhh1CUJRjFSSn5p9up+DscOv/ETV&#10;mOt3d1qDoyq4T7y5OPpivp/4E+AY/gz8SrW51i3LxXyLFaXC4dIVkP8AF6HtS+PfgN47+EMqarLq&#10;qGSafEywqRG6secDv9K+qPgZofhv4mR6xZeIdRdHFvthjlUxMnffGWxkiu6WIcYtQsotNNLTW2pb&#10;9m6c5t3SV7rW626H1V4l8RzX9pf2nhq7S5v5yPLUSBUXPXJ7Cvyc+MHgjxTpt1rMPi2+Gmqkq3CR&#10;h963EQ67XyeT6da+2/gT+z9f/DbW/Ed+3ic6laTMEtWkctKqjqWHTNeu/FvSPCXjjwhq1v4mtx9h&#10;t4XcXOMSo6jjaetclOUabUk7uyb06eRxwmqbUIrmi931vsfBOi/szfDLxZ4Gk19riXSIWikeO4d2&#10;KuUzz82eOK5X4R+B49bs/Dtl/ar6dZNPIkt4hJE6xZw3PrjpX0t8C/F/hrXPh9c6MjwSQaehtzZz&#10;kZdCcBj3GazfG3wk8Y3uraZa6R4adfDkMG+WC3bYQDyWQjmrrV3GpJa2UrpS/U9ClpOXM1Honokf&#10;ZVlDaTa1pWkxSPPa2sEcqMhxuKnjkfnWZ8Y/iDpK6tpunLYSx3NwTCrnCnp1PsPWvlv4QeC/FWoe&#10;L7O90HWZrewhje3bzm3FDHxgg9cH1rU/aH+HfiiDRtZ1XVruW+1TTgZrG5tmKIidxt9+9cUq05cm&#10;ml7s5fqdKFeN6qbUNFezu+pseGPhr4Ds9b1u6u2bUZYyknmyEFFcAkg57fWvof4f+JPh18QbNYbn&#10;7KkoDRLbsVB29OAa/Dj4aTfEbxX/AG/LpuoNDFCQ928j4O1uvHc17zbfDS18L6Pda3cSzahd2kPm&#10;Qsk5ix9NvOBXRUo+zvFuLdlpYqpS9rrzzi+ktrfIz/2lP2Wdd0DxLrb+CVnvdHsSt5OrSDZC55K4&#10;6HpwK0vhT+1i91PYaXqAjt5ZI2imlSPbsVRj5SDkmuc+Ef7V1wmk6t4eeB2k1q68qNrglgm/jO7O&#10;TioP2nf2U9I8EeHtI1nR9YvbrUGO+8BIKjIySNo4A7V1xp2hGnWbtooy63e/yCcork5XzXtp3svw&#10;OT8NzWv/AAm15qUcD3sov2jsnbLyeZ1DMDWv4j+M3xZ+GXiybWNWjntUvjt8vG1HQccDHBx361l/&#10;sz+N7/S7y2hg0+wM93KrR3l2SRDIO49/SpP2zPij4x8Z+KtP8NXdpbXjWZUxJZqZGdmHt/KtZU17&#10;anDkUo2s79EuqJcnyXXd/f6H2H4AXwZ43u9S1LURcaemtWIzK853SMRgnk8V8xeIv2JvH/hjQ9W8&#10;a+H/ABLbXcEbykQ4xMbZW+8GPGcelalhNp2q6XovheHVRHq8cYzA4aIx5HKLkZ3V9gfAnxlLfQ6n&#10;4YXT7i7h0eArL57YLSY+4V/irz1XnRdZQ7Oya05Ua4hNpNPa3X77eZ+e/hf9s9NGvbSKTTHmggh2&#10;yhvvtKP4gDx19a8N+MXxkufiJrEmoT26QhdiRjGCEXOPqea4r4+6hBceM9cmjsBZsbqQPCF2hWU4&#10;xgdM149bPNLEXOSc8j/D3r08NGDjTmoWbin95wupapJbvufqN8BPj5ZaV4ZOnXFijPCdkMcKnzpQ&#10;epNePfELT9d1Txc1po1jqFquqgEghkDK3JDDuBVj9jnwvqtz4iv9SttNa9Ol2TTTRjBYLjqAep9q&#10;9oT4nRfEzVZL23uZLCbSZAql2ERC5w3A/UGseXkxEnGF/du32udkYppbJvXz0PpTwrp1no1l4d00&#10;XU2nfY491wVbHmbVxk46kmvzR8feAvEPxC8eeJB4U06bWXEru7xADAz/ABZwK/RTxJout+LoYtK8&#10;NSR3mqG3MiurKF24wdx5xXxl4A8XeMvgH4zmi1WGSyeRtt1FncJFJ657+xrHDRcZ8z0lOL5E/tdy&#10;JwdpW3tt+RwXhv4cfG34fCHU00We3gspxOyuFlCMvcqCeBX6b/Cn9qvU2htE8YGyks71QyXabduc&#10;dGTsRXqDeL7Tx34OvRp8qxXN/bt5bkcjcOpr8Mtb8NeIYNW1LT1gu5GtZG8xI1ZlXHVgBnj3o55V&#10;24Sko2V/XuY0afPG1SDdns+nofq/8af2o/Cl5m002+sbg2SNJHH5Q2EHjA7Zr8fdXt9Y8ZeI7mTS&#10;9MkkuLiRmW3tl/kBUHh7SE1TWLe2YS5ZgJCCA20dce9fYHw1t9Q+HWq3ninwtpd/dWEKeXJ9oh3e&#10;Yw6qCvIHvTw+Gp4VVGpOUp63b6nVON4RilaK7M+Z9Ll+IWj3UmiTS3WnSOwLxXBMRz2yD2PYivqD&#10;WtH+JK2Pg+Xxdq9tdaC0ymMLIDlRxtcLg17Qf2dfil+0YG8cOumWCqBFBauzb5o19D2I96+i3/ZJ&#10;ufE3g7TfDd7dxWL6bIsiyHLMpHUH2Oa1quaVNThFT3kt7Lumcjq0oOSdRXVtLnwF8VPEtpBp9uvh&#10;2NdOVpQiSx8Bz71zfxOmv5fBmjw3Ukf2u2YB5V4Lh+5HcV9WePviR4M8HarbeHvEWmWs66TLGpMM&#10;YKyBejD+or6G+PXgn4V+M/hZc69bvFbSNAs1rOg2Y2jhcd89CK554iEMPCulzQ5lqtbp7Gs6nLKM&#10;bN8zsrbL1Ph74GeBfDNno0zMBdveph3kXqD1VfavYxpWqeFtKaDwlcNbs7gR2oQyMWJ7D1r8/wDV&#10;fjHrdpaWun2WbAW67VdQRvx35r2X9nf9qLxB4R1eHVNY01r7TyTGXB+YMe4z3rpjhZSlKU5e63t6&#10;DlUUU7K7t6Hv/wASfgjoGgLouueI7C8uNQuion86PCO7dTgcYryrUfDdjHczLZaC/wBnDfu9rBRg&#10;+1fs/wCIfG3hPxv4AS9uPIlgu7fchkwPJJHU+hFfm/afsp6tqcYu7P4n6aLeZmaMM3IXJGK4qHtH&#10;VrRlNJRfu69H0sZUcU5QvKHLK9mrHzt4U+HGr6OlxqulQ745l3NEwzgHrUvgvxgs+n61DcJGT5o5&#10;HVTnH4Yr7fh8YaR5MVpHbLDEi7dmMlsDoa+JYfDOgXfizXTHehI2lJFrHkBX98dRX4zSxLrRqOfb&#10;ofolXDexdNQe7tZsg1qy0/V9Dv4Lg+Zd5MkTkhnKrwM968k/ZmaZPiTbG5balsrswcdl/lX234b+&#10;BPhS6mWf7XPDdlflZT8u71xXL6z8Dv8AhFLu+1SLUInmNs6plsGRmHQ120MdCNGtS1vNWT7M5auC&#10;qOpRqNL3Xrbqif43+FIG8RaVqQIAutygqMliw+UDFM0bwzL4dWR9RJt45FwuQf4ueuOtc/Z/EpNW&#10;t/B+m6lauLyK4Tz3H8AT6ZwK+iPii+ka1pV95l2g+yoHUZBJ2jjHrXJU5mlFu3l8zppuHNzRVz59&#10;1X4RWWrQPc2uoARuSZd/ypj1z6185/F/wA1hpunRQTxy2yu7tsP3sVbg8d6hLcyRy30v2dkKLHuw&#10;AuccgcV1XxYvbBNH8OPCFEbyeW/UEjp+FenhlVp1KScrroeZiJ0alOq1CzS1+8+Q/B2kyLFN5gZY&#10;wSVx3r1fwSt3HZ3b6fPGHEyLmTgZJ7k0zQPCOoReJP7Ph5SVC8HOQQ3rXu3gDwa//CPa1Bqdgqyf&#10;bApJXHCnOa9DMa8Xd33tscWXYaTaSurJ/ge9abYONOtdM1K/SV5prfCxnK5JyeK5v4oXq3Hi7U7L&#10;YTGPLhOTkHb2rG0M6bpXlXQneR4pF8lj1yvYDnis+eG/vtUudTlAJnkeQADOPc18oqKU27fM+lcm&#10;4Ky/XQ+eNJ8I67418ZX+n6XaeYzuUMkg+SJV/vMOle33vwJ1jwjYSW7XaX01xJlxF/q0x2r1j9nK&#10;0j0zw541vI2Y3DtI2SMEgenfFeBaB8UrmGS6ia5d0aRt3mfNt59DXqSrzqc0YLSFvnY4YYelTjGU&#10;780769jn/jfqDaR4F0uzhLu01yTKwGBHsH3fpXwpqk89y/GFyAvA2j6Cv1Z8Sa0ut+FBLBYwT/ZW&#10;8x1Zfvxjvj618wa1qnhnWoxMNEijmR/nEYxnHp6V6+SZh7Gm4uk37zbkvM8jOsudaaarJJxVlbse&#10;VW/g+az0OyvJZApKksGPA9K9Z+DoT+y5rm+haZHuSyBTtwBxk+1dhb3OjazoMmlw2DqrFV8wj5c+&#10;gPrUet+ArrTdJuLKwQkkoEC5GNvJJ96zxePVWEoSVpOX4FYXAypSjOPvRUPxPWdGS01PTtXtprMN&#10;cSMPLK9dp6DmvJNT+HQsC0V03zsdwSLhgB2PvXuXheC6sPD8cluB9sCDzpWG7GOw/rXOeIJE1byU&#10;si32xyJH9FA618/h6jhJq+lz3q1JSpxbXvW/M9e/Zx1S2t9RsoY7T7TZyDy283+Fge4r6U/at8F6&#10;XHa6HqdtapBLZTfN5aja4YcDFfPnwJtbW2k1CCGFmlSBnVz90yf/AFq+uPFUSeLfAtjI5Ek8TqJQ&#10;DkBlOMGvNk5+1qpaqWvpbf7z04UrwoN30Ti1012PgWPwZ4j1m9S6j1GK0thEW8gfKM9cj6968Put&#10;eg1TUvsUspivLdvLL9AQDya9d+Nuqalpl/Z2GnXWzznWNiOApJwQPpXK6h8MrfSorG7aRZLljgsx&#10;wxVupr1KdlGKfayPNrxblJRT0fvX8zjfEfxCbSNb0rULW18xLEhI2bJV2PBIrs/Feg3XxM00ah9v&#10;htTDKS2/O0Ej2ryfxbLFawpZBtwEu7Yw55PU+1Qf2ZrUSLY21y0dnMwWZs5UbuRz610Rgl7NrR9z&#10;kdVv2iknKL3W2phePl1fQ49NhluElj+ZRImDH9c8V6d8PFGu2kMTXIfAQMy8kN6D0xXJa1AlnYXN&#10;jJOJwoOxmAZcL/jVb4V3k0eiyJpe8Si7VuMErg8iuzFwX1NtLVPfuc+HlbEq+zW3oelfHbwbcaZ4&#10;m0e9iDGIxQxlsZI2LzWZ4mnuE0eW4WIsY5ozgAkMp4Oc+1e0/F/xEbq3jnmjIWIBVIHPIA4HrXiY&#10;v7tNHv4tpMcMqyEH+NPTNeVh6rlClfpp+J6Namozq2+0r/Oxw2vWs0tit1CxiV2Cnd0wRXSfBnTp&#10;9Kiu5bmQnc42qTx/ve1dZ4X8F3uvuEgSV7RyrlmHyI3cDPau9ufgd4k1K1u/sF7a/KdsaBtu7Hv3&#10;NejPExcOS5z0sNNTVRRbt+JzWqfFyCXxFBpVtsuoEiPm8fdZvQ9OK8Q8WXUsdyGs1BRJS0iMNwUA&#10;8DFdHonwx8SeGNXvrm/0uVdwCvMUyqj1FbF7plloV1bXGzzbW+Jd37gnr17e1VSVOMoqGqt+JFeV&#10;WpGTn7uv3Ix7DWJ3sr6f7BEreXkuqjCnruBH8q+fdDvdSuL6QwW7SHzCGJGQc9+a9yvdQsbU6rAk&#10;6m1aPeTk/NnsK5m38WC0gg8i2hjiIwXUfNj1JxXfT0U/cvfuebW1cPftY39O1iTRLWe4nQh2XEXy&#10;9S/UDAGKk8L6fLqMz2d0ylb2ZQhYbgFk69fSuv8AGnk3/h/wuzoEjuLlgx/iJQfyrX+CcFhJ4yt9&#10;P1BTJHEw8vHy4PYg+teViKvs6M6ltVd/cehCnzVIQvo7fieKf2RDa6td20UDGW13xiEjJbacZFdL&#10;p99JBd2s/wA8TqCNp5wal+LEstn481WO3Ty3jnYK/OcMeelWzaXCXOl2aqtxLOwV3cYI3dx7CtnX&#10;56cX1cbkKHLOSXSVj0jT9K1O+06fU3cRCWTyFZjgEE9ciu9stLn0/wASaXGmuvJE0EaBc8u5649v&#10;euY+LesomkLo1ioVLTbkpwGYD5iK1LK1Vo/CcpTZcwWgV8HOMHNeHWu4Xa3ue3S5VPlWtrXfnc92&#10;+Iul28MUNpHGFkZhOue5XGWHvWMniB2tLiYMJJktisYHOHHPb271594z8W6rqGtaXtUSQxjypEj5&#10;dQ3ciuj8OWF4LbU52jAhhLKH6DnoK4Jw5VHp2PRjU5pSSXkfLPi3R9a1O/EkrSSSKRKUALFV9q5P&#10;xZ4P/tS4064WIwuzp5m8YJC16BeeNNQ8IeJJLqRHnikUxnd90Z6flXd/Cn4kWni7UbrSdSs4p7q4&#10;m/0eVQEAX6e1fQ0Z1KdLnitFHVnzsoUqlRxlP3nLZ+RzXjkeXpWl6csmCYppwQem0KFrzHwsbi5s&#10;ooA7JvYySe+OMD24r3v4wWsWlancWdtCHNlahS4XOGc5wPrXk9lJYSLaM7rDchDuVThcew9ajDK9&#10;O/mGJVqr12VjrNE1e5sJhb2ZjaEoFlRgMMemc+oqHUrrwjr/ANohlSS2vIsIzINwO098dq4iwvrE&#10;S3h89lO/gk88d+K4AlrHxE9xCWc4LNk/KM+p/pXZHDpu92tLnO8Q0krJpu2vT0PcNGsdTkvGs7OZ&#10;biEtliqhTtxjnA/nS6x4TmudREEOuOZUYFLbkZA7EnvUXhL4j/8ACNeHtcubawWS9Zw2X5Qr/jWZ&#10;4B+Mlrd3MmoXlmsVwj4UqOoPYVmqc7SkldLT5mnNS92Llq9fRH0xomq2eiWM51KY27zQeUrkZKGv&#10;lXxultPei+e8BWI7UA/jB5y1exxfFHT79kS40p9Qt5pCpUHlAe/TkV558Xfh7PDYre6RtNo+B5ZO&#10;5hu6Cs8LFwqe8rX7muKlz0/dtJR+84fR9R0xpbzUklCTeQUOOAqjjHtWv8N/Beoaw2o3t1IYNNJ5&#10;bIO4+34V2tl4EtrLw/FE9kFu57YCRVIJJbufpTvD+my6T4YvNJuZGJLBmw2CI+2Petp1vdnZ6/oZ&#10;UsO1KHMtLX+Zf1aaLS7GCKzXct0GKs/Hyrwc15/ZW0F/cXNuASiRcsO/Q4H519OapZaFY/Dhi8Re&#10;4tjGqAjcxWQ8tXyZ4SWWw8Taiu1zE2Csb8kK/fiscJW56dR9VffqdGKpctSmns7aLoed+OZb3RdU&#10;iWBikcpVyEPZRivrH4NJrut2N2um6Rc3izxFTtUhSWGCAx6V1Ph3wzoOja5Y6t4hjgntnVzFDKvA&#10;44+U17VZ/HcS6VdW/h37HYWoYoWC7MH1wP51WJxaqQjBU3ZWvJLcMNg3TqSlKolfaPWxxvhv9nSx&#10;0N3vdb8RLYARkxwAhpImI53GotG+Huh6un2O31U3KteLI74ByqAjHNHgaz03Xl8RvfaoL7MbFTv3&#10;Dd7Z9K+gvgP4FsNBs7ZZCJZJH8wuQOFY5x+FeFipylUiua0r79j2KFKChdQvFpnzr8cPg7FpmnWC&#10;QhEeaQASEDKx9wMV8nyeEk8Pa1awEM0D4cMG53Hr839K+w/j18TbOTxpJbTrJLbWAKhY/wCLfxyP&#10;avnvxB8SfClzG8DafKzRSjYxYZz9favbwk6ip295xd9e55WNjSlUveMZK3/DHozazpBhs7e8vxgy&#10;tsaRsbTjgcdaXSfCFr4sfZFcsrRS4SYcKXHTp1Br5/8AiJJa65pOnNHCySpcOS+MYjUdP8mvWPAP&#10;jdopvC1naqwt2dhM6jIV0XjcfUms3T5aaaet/uKjWUqjjJK1lbzuYMN9feF9QkTUUQOpIaUAYxuw&#10;pX1r2/T9XttSsJ762ZUvliaF0bg7wOPlr4u8Ua/qsXhtbifzLl7jUpI4fMG4MqP2r6J8OX9xpq6R&#10;cXVkftN1aq0tuq/cI6Eeh9ajEQahGT6tr7hYWreco62ST16XOo8L20xu5ZGiWO7e3cJ2C5XknPvX&#10;gvgnxPc+AfHVhqmq77maeZQ0Y+YGNjyOfbjFfRPg/wATR6vqd5LqNo8JRtqHORt6AfL+teX/ABJs&#10;ftl4q2kEf2hXBiZxnGG6VzUZ2dSL2krO2jRriYXpwnF6xenmT/HjTNC8S+OJbvSI1tbG4hicwqdg&#10;VphyAvasf4mTf2cqW9oijZbwqM85K96f408RJH4j0y0NukU88cHmjGBuA2/lxXQfE34a6zCzX89z&#10;GUkjVQEU/JtGQSa15v4d3pZs5nFWrKK1uk/uOZg1LVRp9rJYbWvVbfknjbjLcetfPPxe0+61Lxrp&#10;7C1ETT2sVwVXjnBBP44rtb3Wb7QNQ0JRc/vJVIwPusrnBP5Vj/tE38kHirQZLS42TNpiDPbBzx7V&#10;6+T03GvF2+KErM8zMpqWHd2/dnC6Oh+EUDxQ6tJPLkoJDgH7mBgfXrXzr4qvJ7XxSFLbikiuhx15&#10;yB9K+h/Bt3Z2Pge5vJMrLM/lAnq2TzU/hLwpo8uvWet6iBJHbRGUx8YkwPlJ9MGuyjWjTqYmco3V&#10;mkvOxjVoSqU8PCMkndSfpc9H+Jvw6v7PSvCl3M6hdTVHePHMeBnmvnBJZoPGGkSCBU8ucM7rwwUn&#10;vn0r6u1fxxDqmq6cbyWd4mlVUhA3bUHYfhXYasfhZ4it7qx0sLZ6gXChmG1wy9jnsa8XDYp0k7wv&#10;dNPyuepXwsar92olZq1+tj8tfE0/m+I9XZXz/pDPnpgk5Nfbcug6iunfDeaTiKSCSXcBgr5Qz19M&#10;Dmvjbxt4Z1HSfGOr2V1EEmjn+ZV5DBjwR6g1+l3iHRry50/wvZx4At/DshQhsbXkAByPpX0GeYqN&#10;NZfZ6OP6HiZPhnUljbp3U/8A24/N3w1qtzrHj/8AtGecnzdQ3Bj3y3A+mK+jfibol7J4u5BEflgK&#10;exVhnr7ntXBaR4E/4RjWtEvru4ikt0mVlROTk9Cw9K/US7/4RlvCtxqU5TAh3GXjbgjoCanNM0hC&#10;vQlTSlH2fKraGuWZfJ0q0akuWXPzM+KPB3hC4mtL3yl8pndFUgYzXmHxU8EeLbK6murTSbhoVjCy&#10;BYyV+XrnHrX298DtGvNQ8P30lzCELXDNbPjLbM8HntW349+LcMWlR6Do8k0l9NPtkl2AhSOMHNef&#10;hc7rUcbV5YxaXc9GtllKphYXnKN+2584/szeHY9N0y7vbrTLgPdN8ybPunHGM9ua9t8VTXpiNrar&#10;GPOzM4YfdjPylTxjmuW+Ctn4yiutbTU5J4/nZ1Z1DKQP7uOMVzfijW5BceLHnupIk/cRQ545wScV&#10;4uYVJV8wqSdm5Nbao9jBRjRwdOKTSSa10ehx+k6+3hzTdRuNOWK4nM22ViMbVA5A9q+gfhT8Ybaw&#10;nkYWwmlvLVvMgHAAQA9fTmvi/wAPahJLFqtjPCVEwJQevOMivqT4Z+Abe0ltbyRgZEtTjt8rcc1e&#10;NiodXfozLBTnOSUfh6rsfPHxr0+11XWLG+0zTyt3K22e3UZU7zwwHb3r0bxNpEOlt4J0mO5+0XLw&#10;tHL5RBCOwwFH0Jr1/QNLtbrzr2OAKUZlaYAEgA45HoK6/wAKaF4fswk9tBDcXEUjym8m52FuSc/y&#10;qlm7dKjT5dKaa9Wy/wCy/fqz5leo0/RI+bPjB4U1b+3dK0vSdBubtba2ERZUJyxHc10Gnz3/AMNN&#10;Fu7vVLDy7vAbykHJBHTI96tfGj9p+98KXtnLp0sWoJIpaSVDhFIP3eK9b+B37Q3hb4pTQLeWMSX8&#10;UeyW2mwyumeoJxn6V6cvrf1KnKdC9FO/N1evXsccXhvrlSEMRas1pG22nTufNGg/Hi78TabrEs37&#10;qaWPyYo4+GyCDx719TeEPijDYwRaRqchdrmJY93XY2zhT6Vyfxl+C/h2x8ceHtU0W2hs7Zh5lzHG&#10;NqlgeSB0zjrWB49tbMT6dqWmgNM15+8jPJIXgHivNryo1J3px5VrpfY7MOsRTi/aS5mra7XW97Dt&#10;a8ZJpNnHcyzGMW148JJ6HPTgd8Vv6p4lt9S0q31EOWSPDEr2DDPIr5K+OmkeJdb06azs7GWSR70z&#10;FI+pVRjO3+tM+EsOvab4Ynt9SiligSUEBuC3bv27V2fUKcsJGt7Vc3PyuHW3c43mFRYqdL2UuXku&#10;p20v2PX7T47OVtbC0USPbiSTey/dB9K6HV/Gunapp8bymS5mflS3G1z1rybTfDWnxzy3VvFsmbkn&#10;IJIPtXU+JvC11osFhqaj/R7rcFhXko2O59TXHKlTU1v0LjWquMm7P/Ir6fpvmlp2lWBYjvCfxNt5&#10;5x615f4r0OPxDqNsGmSPcjSxsVyRWFonjLUopp7faqszsGaTqqnjqaj8d63cWd1pyeYNptSuUGCM&#10;NgHPevVw1CUKmj1s7HDWrQnT200vc9Gv7K8sl+1PcIIp7b7OJCQGlfHaup8CanBc6OGlgdPsdq42&#10;pxnyzljXkOoaPBq2iXlxb3EvmWUCXON2VzuAJI7Zr6S+AulpqNq9lIo8vyZ3kz12uvQ/WuXHtRot&#10;3+0deCu6yS0vHS/U53wTf6n4itXlhAjgeRiWY8hB1JNdze/E3UfDZs7iC+3Q/cIZQeR3A9K4O2v5&#10;9D0y9gaaGxtnXyxJKMKyA7Tt6E5rzfxnNp/2HTVs58wTy4MoyTx3x6Gs8PBVGnZ8r2HVrSpxtze8&#10;t9f0PtYfFrwX8Q9Pk0y/tQt8YW8uUL0YDr7V8u2vh6Ky0DW4VnUXVtMzLNnCurcZGO9ef6FrWmW1&#10;rLZWaqbjzMNcD5WPt711g8QyWmkywi3ikmYYI+8Rnpx611xw/s5WjJ2bWjOeWJVRJySuk1dHltrp&#10;t9b+FLrUWlaKQSbI1Y8yN3OPSvfP2fPCxv8Awx4tu7pIYpRaDy5WXAU9WI98V44virU9Hjt31GSN&#10;nBzFbEAsoPcjsK+ufDetW2r+HNVkgthaRfY4ouPlDSM4yfpzXTmNWUaKVt5bo5cHCLqLXaOzMD4p&#10;eKv7A8I6Z9kKtKixxJLjcSGxkqe1edaj4jv7jSIILCMyyPPG7yngAAcE+9bnxCXT5LZEvGxbRqu3&#10;OdvmDkBfWuGi1wwaJLc+R5EW35C3yoSP73eufDxvCOl22dNabUpe9ZcttPI9KsdOCKYtQ14NKw3f&#10;ZVJzg/xYrmNN1XRtLurq6kQzRQ7n2JyeOcnNef8AgCx003N3qeqeIvOmmASMRf7R5GTXSaumgaRN&#10;eG31AZA81kYeZjIxzWkqXLNxu3tfSyJjV5oKSSW+7uzqdQ8feFvHllI9poxtGgjYb5cAsBzmut8E&#10;at9j8MRTWuu213Icolu/zbcfwt714xpd9oMFrdXty6XMEsO0lBsyD2UDA/KrXgrwto2gWl5rtrNN&#10;LbNcIRC5DBA2Tg4rSrGKi0rpKSstxU6k3KLfK3Z3a0072LFnruqWkmu6lqk8rQ/cERbAOSei+npV&#10;z4N6obvV5bsXLqyNvUfdGAaz9fhl8YyOum53eYHClSBtHOCP5Vb+FnhPWi2oW32byXQszMeCqqc/&#10;jmsK0l7Ka0TaRVO/tI7tXfzOy8cwrqepzB90htwXVifvl+5qf4VeJ4h4ht4ZoBhYdmW5UuTwD7Yr&#10;yfWfFd0fFMkMUWRcFIgvYrnBIx0PNe6z2lrpNlcSxWirLFFxhe44yx/GueqmoQXdG9N805ST2eon&#10;jW4/si9uorBorPT9UuFW5aEfvJSeqA9ga8v8V6DNc3WlJG7W2k+QspBO1Rg8ge59TXodpeWfivQF&#10;ea2xLYyEsw7SJ0YexqxqWl6hrvhW6+xxq/kxeWob+5nLH29qdCq6U0+q0bHXpqpCVtU1dL06Hxx8&#10;UZL+11WW7hCtp2z9w5Yc8DI4PPNQfD/xBeFJ5JCcLE2xgOhau38d2Xhabwzb2d/rMkF7avmIKu5G&#10;B6jH9a9A+DOm+Ck0N5buO6uRCcuqEAOD7V9j9fUcHFuEm00ttz5eODcsU0pxs1zb7eR86Q3WpfvX&#10;uL3Yu4syAnGPcivJfE/jO51C8gijkfyY3GOuTzX2n4g8bfBRprm1Phq/Yk5YxyZAPpnP8q8ju/A3&#10;gvU7+GXRbO6ihJDASEMUwenGeTXfRzWnyt1KE4+7pdaHBicvm2o0q0HrrZ6n13YS3epWWjxMYvP+&#10;xwrsfoq8c1+dPxchuNG8da7YmQErdHLg8Ybmvu66v7C1vvMa5aJxaqixMpXlMY596+atS+Dnib4h&#10;+I9Y1PEEAVg7bm++oGMoO5r5bh3E06FbEzqTUYcj37tnuZ7QqV6VCFKLlNTW3ZI+jpvCM998PdMu&#10;m8sb4CFjc8y8clfpivn3w895pZvZreT95asJPMc9gcYP5V6V8UPG66Z/wjmnafIw/siBY+TyWAw2&#10;QexrH8e/ZrrRm1fTov3F7s3xL/DIvVV9jXPhZu2vw1Jto6q6jf3d6cUn9xqySat4pjGvW9rK7Rxk&#10;TlB+7+UZ3c+ldJqVhf6+NA1NWJt7cbJ8Nk5IyPl9K1fhX8TdZ1Tw/Lp8ujpbWFqmGlA2BlPG0+td&#10;zpeg6Vp0cTQan5hcECD+Jd3QcVliarhJqyXLouptQpKaT5r82/TU841vWLDU4/D/AIXu7hIoIp/N&#10;ZI4gWLE5A3dqk+KUEI0/7PA5KF1JwegXjr3NdjN8Fr2+uIJrO7hW4ZzKYZkZm4PABAIBrjvifo15&#10;DYrb39x9luoXBaNlwWT2PTntWFCqnUormej19SqtOUYVLx3Ss/JdDw/xPALqy0TyoS0iyspcjIUM&#10;ehI710vxzlnn8P8AhfT7VWleNmYkDPQAYr02G3s9L8PtBMwWUlJo16l1xjj+teX+L9c1e6k8qzmS&#10;1ZYxuBQbjv8AevcwuJcq1J9ISe55lehanUV9ZxV7bnmfhb4fyRIl9qM5iVFLBNwDM3YEdq774ieJ&#10;fDcdlaQ3GnS3dw8f7lQcKqr3Pqa50eHptPjslmnaWaf948fPCjv+Ne9TfBazfw/DfXtwsE1xEwee&#10;U4jt4Dz8vq59K7q+Oh7anOc3a9lY5qWFl7KcYRV7Xd9T4a0TwlqXinWI7fT7IRvK2AinhV9STX2n&#10;4b0bwZ8O47dLqNtY1lFO0IcW0RzjDYPPvXMRWGm2cUMWkIYQjDdOWxLKBwW46KfSvPrS1fUNW1KS&#10;SYNGJNoc8DavUYq8wxk8WnHmcacVflW79WZ4DCQwr5uVSqSfxPZeiPWde8WN4t03RL7UX+zRjVXt&#10;WjhXZGikdBjt0r0n4cWU73VxHb3E89ulpKzRo7fJg4BFR/C/4PX3i3SLHT2n+x6XaXxuzdyADJI5&#10;Cg/ez2r7d0jwV4Sh0d9E0yWSGJxslkhIN1NzyS/IUGvjM0xtOCVOPnofVZfhqk37SXZa9WfnvL8O&#10;dduJAYtajmIfesJkO5FJzjA6n61ga+/iWLVTbwRtvukKCI5JK4wT04r9E7T4I+GPDdxFNZP9luiQ&#10;QZQbidvXknGfwryH4sfF4aReyxQafBHMrAebcQlBjpj65FcmGx051VGNNPTS9v0N6uDhCnzOdtdb&#10;Nv8AM8a+FvhRvCF9a21kLy8v5/308o3GGJf7ijpmvdPFvxDQ3FmJL+2sP4S97KoZmPHyqOfwr5qm&#10;+NetXK6vbTXywyrAXjW3QRhh6ZHWvmTxn8Vry7m0O7m06Nol+RjIm4SMDzya9OllGIxNRuVk3q/M&#10;46uZ0MNStG9un5H6Zaf8QP7N0+6a71uW5LMqZgj2RjceNoPJzUuu+ELK60oS+W6rP9+SRQhOe/Ne&#10;Q+Bvidb38cNjfWEcAXy5FaNcquMHmtP42+P7C4hjiiuDutZSSi5w656jpwK8l4epGqotNPoel9Yp&#10;ypc10122/M0T8LorQRXZJSNcp5xIJUsOHYeleL/EX4fal4bit9XbVV1NZz/x8wguI2zgA/3cUngj&#10;xrrMt7PPNq7y6a67GQ/Mse8Y5r6T+DOqppGnahpaW0UwupWKmRdwbauA+D2rpqVJ4d8zlzWtc54Q&#10;p4hKMY23sfP3wp8AjUNU1G88TxxW+k2dr9okmtHGbkt92MkdzTbLxzNrWt3ttY6eulad5RSytY02&#10;u+O7N3Jqf4k6/JoWn3uiWVqxuiXuG2rgM2SVCr7V1v7P+hXNx4buvEXiCcP5C5jEo2smB0PvWlWb&#10;lRdSSVnZJGdKny1lSi3dayf/AATXsdMaGRkuLWGWaa1VHik5Vt5Kg4/vCuQj8ET+E5blgP3NlH55&#10;L8KXb1HoK9S+H2sWE0mp+JdUdLeGPCweYAoUZKxg59znFPPivRNaTyri8S7W6hZZWCjbuPTOOntX&#10;nU5T+V9TrnGLSfW2h4Cvj3QVEtzBqK6oY3EmBEVMMzfxAn+EVX06zsZbJtTivi+pyzyCRpSV3E8j&#10;B7D0q5b+A9P8PWWvC2VBHJKrq0Y3kLnpVVfDtq/9pm2mMoFjHufqRK3evUlGnq4t2vuzhXtNOZRv&#10;bZfmcN4h0W91y3T7SXbyjgscA59Nw6iq+oaHe3lrbp+9kMUaiUL91T2JruNZ+CHiLwXDHeXmopcW&#10;tzsYCPjyifmwfeovDuuyXV1NAqJHDDIEJB+fB5w3rmu2nJW92SaRyTi+b3otN9zq9K10eHrHR7dr&#10;77IgkAWM8+aW68fqazPG3i2DUNVVZTEsCFXkeNACxHTJrk/if4ptLe/sQ1tE0wDBEJxswOp9M1yv&#10;hyKwv4757qUruZY41XkAt1/LFOlhdqjW46mJetNNWX6Hr9t49nuNciRZUhslj2wp138dTjq3pVvx&#10;HfzibTbRGgRbi4jaGSQkSAFsY4r550aWW21i73wNKYW2ooPJA46+tdOPGuv3A0S4SCCSziuVRgV3&#10;SoQ45Jqq2Fsrq2i6+goYq9029z6c+KWpr4Ws5be4BnJu0V2H3sMobv1rqPB/j6w1NLnRYpQFktvN&#10;gYN93K8ivK/2kCL3WbiJ1IxeKGC8bE8oAE+9effBzTgt7PGrg7RtilB+bcCPlb6dvrXm0sNH6rz9&#10;Umz0Z4qSxHIrWbSPZJbu48J+EbiSWCQyXd9v2yHkLEcAg+ldHo8HjT4m6b9n/tRUhZmWWRchLeJR&#10;1Y9yay/i1rc95JbWf2JdthANrDkuxPOB6V694ZjvPCfgeGx00LJf37LPK7DbFHGTkZPqM4xXm1aj&#10;5ObdtnZCLdRx15VGx8zeM/GD3kH/AAiNhp4vNLspkhSRY2aUyoeXXBHJNeaavomn+DNbkOv+Q092&#10;AsVoqiWRVY43MTjafWvrnxL4n0H4b6cHttHhvb/UJGkRs/KjvyeewBr5G8JaHN4+8Qavfakdkwy8&#10;zoMybV6BSfuge1e3ls/3U3qoW1tu2eXjofvIxTUp307JH0da6V4N/wCEW0+wOoNp0V9cZZnYNG+3&#10;or+gNfOt14Bu/CnjizeaRPsNypdGj5haMHopHpWD490GGWZIkubjyWib7LFywYxYJJIzWjoet3qa&#10;bp322/NzbQSMpibkx/7OK3oUnGM3z3Ur3TMK1VSlFOCTjazXkU/FniGU+K7+9SUOrMwbnjB4AX3F&#10;YlgLe01C9JU3Ud3bn9yefMzyVOK4jV7a61i7kdEe3gjupEZycbuegFdbpWu6Tp8kaSbyttHu8qMZ&#10;J/3m9a9JQ5KUUtXY8/ncqjb0V92dr8OfAms3OvpdrarHbldwtW+VFH9z6e9WLv4Saauu3lxHPGjF&#10;XZ4UO9cd+a5eT4j67rO0Qt9kgMLkJGcMwHYn1NcrdJqkdpezwTSbWUIy9Tgjk5rBTq87ftFBtWN5&#10;ex5ElTckne7O6+Hfwr0i21yPUV1lJY0kDm0Xk7s8KW6Yz1r7Y+L+g2jeD9b1i5wmsOIY4Gj/ALjc&#10;FVHoK+dPCuhO/hjTIAiRs8RkZmwGLdACevvXufje41YabpbWGmyX0sFn5cknWKPaMbiD37ivCx+J&#10;lVxCblezsvke5gMNGnhppQtzK7trqzzXQf2VvCcNhYeINd8XtbPKFmQFVVFbryT1rh/iTb6Trnij&#10;UBa38V3bLp4iWVEAVTGM/L2JJ6mp/jLHeeIPB2hWL3GTavGrspIXc55Bx6VgaBYaZbT6fpQfbIsq&#10;RSMvy7lkIBx6nHJrsp1ZSipyqNtXSXZHHVhGMnCNJJPlbfdsk+E3wHvZ7NoU17Tg99lhGWLbc9N3&#10;YEV0d/8AAtvBIUateQXToWmOwfKFPG4fSvof4px+GfDHhy+06x8q0uFgGWUjzC3BHPXNePReOLTx&#10;hoek6VrGoLBMFkaG84G0xjGGPfI6iiGJr1HKTenNroKWFpUuWKSuo6anhniHQBpmqLeWd2koRPMj&#10;H31dm5H1r2jRvB/hPXpPJuwlveOqgXhYR4dxnbxxXkeoW9rpemzvFK88ERZS0fzZOedvoPes/VZL&#10;m60uzmiKJ5lukrDliNpwTkV2JykopTa6XOVcsHK8FLrZnU+NfhD4g8PT262EgkgEjNIAAxPuMVj6&#10;Fptu8EF3cb572KXEVoy8Ek/xYrm313xZOQttqIs47dPn+Yt5nu2a7nw/4nvpmEsbxfbWfEMzLkKV&#10;4zj8OK1fOormkm+60+8mKpuXuxaXZ6r5HVfEz4P/ABE8Rwrd32p2lgmxPsVtuKeWMdABwAa84vfh&#10;t4r8MRaRdalZ+ZLDJHskjAZJMHOSeK9E1HW/EunySX+p+JJTEjoQrsHY4PJCGvbvCfxRufE+kakL&#10;mX/QoZo4vtUwTLqwz8o/hPFcVXFVqVJWUXC/RHbTwtKpUd3JTa6vsQ+FfBRmTW9Vu3WMbkuBApyi&#10;t7jpkV85fFvxVbtdf2PpbtDG8oe4dcq0xY/qK+kfDOoW2h3k0V/du6ak7pHz8hjUYDY96+T/ABH8&#10;Q5YdZurS60S1dreVk81l+cqDwQR0/CuPA3dWTadkro68a4xpJXs29ep1njnxTdR6T4Qt7f8AcJYy&#10;zNGVyrO4IBP1r3xfGcyWej6nFOI7hV8ppn+bG4c//rrxj4iTx3Ph7wzex2S3Bl80hAcHJHArZ0nT&#10;v7Q0fTdM1GExyvKrCOM/cAHSqqRTgnaz5mRCUlOave8UZnjnw6llJGPLSe5vpGmZ1OC5bruHpXCe&#10;Kp7O3v8AwqktiGaXevJwysDjGO4HavR/iZp62V1azLeMkaRCKPcOpHUZ7V5Pa+BfFPiS50u6t7OS&#10;eKwuGCMPlyhOc7j1H6124RLli3Kys9zhxfNzyjGF3dba7NHzR8X1jg1FYxgOsrksPTP9K901ow6h&#10;8MtMkgcB4UEpA4JKtjn3rT8RfsdfELxLdanqkctioLM8dv5u6THpgDAzXBSyal4f8P6hpN7bNBd2&#10;oETrIAQBnOFHvX08Z0qlPBxhUUpQkm16nzPs61Oti5TpuMZxaTfkcroXxR1S21nTL1Y4pDAEDCRQ&#10;xfZ1+lfTvibxrN4h8U6W9pocaLctFJ5f3ghI+aQnsPSviC0hEs0SgHBYA4GBkkDk19V+MSLePTLe&#10;B2+0SJCHdTtIDc4GOtdGdYamp0uWCTcWiMqr1JU6vNNtKSZ23xSWO21y5eaUZdVjQHI2gjl896+f&#10;NW/0HT71b5JJIXjlMax4OUBwrewqvrXiW+Ea2NzIZZGujBlzkhCeOfWum8W6W0EF1ZpMpaKxSJXz&#10;kfN8zf4V5lCn7KNJN/PyPQrVPauq4rvp6l74K6bBcafZxtJ5Zcs5AGSQOgrN8W+G4Y5JrrZmKObe&#10;y5yxXPUVH4Iu5dOvbOaQk+VbssaJwchflGO/vWSvjGSHSImuQs32mWWPY38A3ZPHrSd5VpyT0b/M&#10;UeWNKEX0X5WGXNuFuWjsbVm8xPMHO7HcGp9XZrzR1neQfuco2RhlbODk1uPZRHwy1/ZTy/aN7RbV&#10;ONqEe1emfs3/AA/t7/UIz4l0p5bKZW/dSMVEhPQn6VFetGlTlUl9l/Nm1GjKpUjTS+Jb9Edv+yp8&#10;GvDfiLQNb1HxLczRQq/lwbCFMgI/hNdB+0J4X0/wN4P8M6XYanILNrtp5LQHMknm8KSe5HYV9hW/&#10;w18K6TFbPpcjBBwtsDmGEdyM96/O/wCO+pT6l4vi1CSCVIogREkudo8r5d2Ow7189QxM8Ri3fSK9&#10;5K9z6DEYaGHwSio3m/d5vzNnxv8ACINomk6hFqUkXnwoWDHcFz0JC9xWN8Sfhbq9n4KTWmtYruOA&#10;IZ7mN+MHhS44wa9F+Gk0l9DlNRWaOYCIQHkRlsjJB7ntV3xpqNlc6TrvhWyv3BaGR5LecFcSx+3H&#10;A7V0069SNWEd0pXfoclTDwlSnJWXNGy16nyz4JuNNl0XxDKlo6OlsoZwcklj2J6VheOdXE9lpLqr&#10;71RUJPTafX39a57+2r3QfCOoafEQHuZ18+QjkKvYH3rUg06bWfB1zqQVm+yMIwFHqMsx/KvenStL&#10;n6OdkzwVV5o8iXvKnzNfM9h8P+H44NItftkYkE0Su2055z0B7fSsHUFn12+1XTLe2Z3MKpbY4Cxg&#10;YIYnpjvXAaL4huhpOnRxzsPMBbaH5AQ9TmvYPA2sC7ttXiKLDI8G0XA4YP7+xrjqxcHJ9UztpSjN&#10;QS2t+hb0LwM+ladZR6lqlvNDBuj2RNuGH4xn0FZumpFo+p28KkNbRo6xsBjhuQCe5rn/AA3JeTPN&#10;4fupIzCN0sUwPUnnGfT2rnPGuseSI7SKeQNA+AGPLECudxbm03e+przRjBNRtbT/AIB0Pw38+bxt&#10;MGiZDK8hiVuuCu1frXuN9JqHw1s9Gu7vSba7vLmWQbpOQqA8DI9KofDiXR0u5b+SLF1b2MeXbjaQ&#10;PmwB1471w3xq8cDXtT0W8sp3axjPkQRsMco2CcH1964W51MTy8vucvvfJHauSlhnJy9/mfL82exa&#10;14r1nVbKZJrWF4L2B3mWNfnhDDhk+lfK/gnx7ZaBHqNhcWyy7maNkkGRIvTDfhX09rtvB4UMF7cX&#10;xKz6eEggA5LyH5jgdMV8L6tHZX/iW7bZIturB7hkXcUjHX8TXfldGNSNVNPltfTyOHNKsqc6Tuua&#10;9tezPre7utI1Hwa8elzvvjuEEaSH5o2kOBg+gr5I+Nuiaro3ie5t72Ml444jvA4bcoOeK/QX4O+G&#10;Ph3rGgapb6XHObx4Q8RuDh1dOUYqOOtfKWrS6xdeN2t9buWEhnS2l8xQ29ScA49BWuW4hU69Zct1&#10;FNtS0ephmWG9tQpXlZyaScdtDlvAWizSeHpvOvFgeZ82/mn5UPdiP5V9efAr4V29zaraanqrpLG5&#10;uRIrNiT0IxjOK6+7+GHg24tbuLTRNcz2qZeNjtVW9fp7VwHh/VbnQfGvh3T47vyobkbX8w5HQgAE&#10;9Oa4cbjPrMKiimteZp6HZhMEsNKlzO+nKmtd9D3D4h6FJZzxXUTyTrbqCjRsrEq2MkA9zis2LXdT&#10;8QWf2O11cMcc28zCNHHpkc/Wsbxf4/MWv6rpNyfs6IUSGVQDkY4ry/x7a3+keHL66hO8iPaJ4eAG&#10;znJrycPh37qta70+Z7FXEL3mndJe98js77w7ZxXE1reaZJpWohdy/vPkkPYgj19q83n+J3xJ8MQM&#10;n9pzrDGWKiQmeM4PH3siofDvjWXXdF0ye9D3F9brkMGyX7c5PAFdkdWh1GyuIQN9wUd4o3bdGSg+&#10;ZMHp9a7VRjztSpqVnbXU4pVOaN4TcW1dW0v6nhOk/FCXXNQubzVrSCeecbTIqhMMPYd6y/Ed1p9t&#10;fWkggkTMu3JO5ckfpWTqmgRyWs+uaSgEcTkTwnrHIOvHpW74k0pdQ8I2V7HGN0ahJ1B+ZWPO78a9&#10;2lCKatotrdjyJOTUr6ta37iW+g3sl5viuoJz5bL+7OWXcOMitf4U2N9a3up2c6PH+4dA7ofvN1wT&#10;6ivGfA3iy8tdUSQKT5Y2nHoe5r9PPEV3oix/DYi3EMuoW4kDlfvuMDn3OawzGrKhaHKnzLf0NMDG&#10;Fa01K1nbXz0Pzb8GfCXU/FGrahFn7HaQSs011P8AJHEu7uT1b2r6p1Hxbp/hizi0nwoTfvGgS71C&#10;6Gd5A6Rg4wB610fjXTEl12TRUm/dpdiZrdRgEkZJbHXFfKviLWJrvxbqOjNPtiWUwKEGwEngHjr7&#10;VgqrxmstIxhzcv6mipxwd1HWUpcvN1v2R7J4vmv9Q8L+HbZJjbLrV+VcrllkKEDjHYmvRLS+s/B1&#10;9aeHra5W71a5Cpe3PRYYR0jX3ra+M3i/wt4G8J+EdMFy6z2dmFjRY8yMWHzsGbo3vXjHwv8AiDp/&#10;i+4kttO05bWRELvLIfMmfb3Le/evKp0qlTDyqqk/ZpvXa56UqtOnXjT9qvaNR03atujdv/DS6Hf6&#10;DHbxSPL5t1dyHJKc5C14Ve3N0mu63JHvUsQAyDGHxk4A96+p/DOoR6hpviy7ulYzaZY7YeeA7scV&#10;4RP9rsWsXSJGafdPISOrAZA9jkc10YJ/Erbafqc2LirQabs3dL8DxXwfrN/e6nepcLN58qeVypA3&#10;A5y1ezeP/CsEWl2tvG6TXFrAJi3UKWGSor1aTU/Dvijw9PqEMPl3tufmKjaynoVOOoPavF/F2uan&#10;LLeXUFs0S3cSwhWGAEQYBB7E16ire0qpqHJbp6HnOj7Ok05899U/JnBeE7ue0tZb5tz3Mj4VT0I6&#10;ZNdxZ+ItRSMSWMc2/wAsi4jHIcnqcDHSvPNRuLrT7CyCKZWZ8suMAEdq6Hw/rl8Lj+1kVREh2SoD&#10;90dMGuuUOa7sjnhU5bR5nol/w53PhS8kudRsbW7glEe07HLYLhuTx616h8XPH93pXjPStJtyWgew&#10;iiWM88yDBP1rz74a3lpfX05uZlWS2uS1qzDgB+g/OveYfC1nc+L9N8QXtv5z2Np+94yDM2Qg9Mgd&#10;K8THVKdOsnNaKDsvN7Ht4KnUqUWoS1c43fktz1fxP8H9at9J0C40vWIo4reJGuIkJXcCcnbjjIzz&#10;VkeIPDGmLfw39vqNz9reNZLmLACgdgev1rubPx7Yy+FZ7S7Rbe8iZ4vIRgXiB5XPfJrM8M+BLV7e&#10;0k8Q6tDASd9pbEnfJjnLAV8tUk5Nel2fTQhZadzgvi74L0lrXRZrfUnm05bpJdjfLI20f6v614wn&#10;iTw7rlgsGlQTWLWFzytydygk4+THU17R8ZLXU/PtZbix8rT1B+xMp3CTA5Y4718maDdT+GNRtPtO&#10;nqF1C+6S8hIx/Gvoa78FDnpuy1T0W35nm46pyVVtZqzbRh+HNTlvk1tHPMcm0Me+HJ/XvXN+A9Cs&#10;ZPEd3bhi8MW5lVOAHZd2D7CtPX9eWztPFNzBEiRCcpAwGN2W5b8a434TsJEu5pbhomlkMZlzjgj5&#10;vxxX01Ok/Y1HbR2XzPm5VV7WlF6tXfyPZvDGnStoE9xNGgVZpFjVgDg5yr4PcV5xJpBuNatXlvTe&#10;zpIqvvJJwDnp6CvoHwLo1vPbzWrTyG0kikaOXrlwOC3pXj93AujOLmWWNZEkf5+SHXsfrXNTV5zX&#10;9anTUXuU29i98RFhvriW1SQoZI8Oy8L8vK7vaqng/bZ+F/E1l9tQG4QxLuIJBjH3gPSumvPD6zaf&#10;pGpWeqLd21yrpcA4DwSLzgj0r54uGW11DVrePBaU/JzjCk8n6V2UKHtION7W1+4561VwnzW3uvvR&#10;9leD/EqR+HrfMse+Wxt7C3DNtDOoJkCj2Fci99pd1b2d1atItxFcmOeHODmMZJ46jivMvH2oW2ln&#10;w3YlzDLpcUNxEwGVYv8AOT9a6fxd4/k07xboWpw2SrBq9sskhKfL5pGC4HY+tc8MG3qlfmu7ehvP&#10;FpaSfw8q77/8E9D8afFzWL3wNJrumIqW9tMLee3mAdZFb5cEHt716T+yL48h1rw7daKp8iCItcrG&#10;nAXJywB74rzTX2s9Y+GU2jWkcSyTzmZgnDPhuWPpz0Fcr+yVp+oeHfEGqQTHCyWUiorfKdw5wB3J&#10;rOtCmsDXW0o1LpdWjSlOr9ew/WEqdm+zPXfH3xEHiibX5ozamxtQtvEkg+YtC2ckDruNcn8Q/iD4&#10;ktvDlmjWixz3SAW0NuhUZA649utcNc66t5cahbjTY7Sa9vo4xGo2hdp5J9z3r3/xh4V1Lxhqdha6&#10;dayPb2NuIdyjndj5nU14ylGFSm5K6vdpnrWlOnU5ZO9raep7H+y1rmr6f8Prq78UXMzISy5kOWWO&#10;Q7QAfavG/ij4UtJW1YwXOSMmCUH50Vjwfr6CvqPSPh7rJ8J22ix6dJ5IjVGZiGLMDkZP86+S/EHi&#10;yz8PeJdT0TW9EmGxc787gw7Eetc1GU51pOMLbtJK27vp5HRUjCFCMZSvoo3bvrbqULu3vLeOCyst&#10;OSREtFj8+VsvIMclvcntXhHjvxFqugrC0SR26I/lrtXle5P9a90vPE/hjTrad4DPbSPAZFdQXAJ7&#10;EHpXnPjy+svFFp4ekeRdpuI0lQLhZFH3m9ie9evg4vnXNDTqeXjWuRqNT3ltZnzR8Rb6+u9W0x5N&#10;Ree2miSRRuwoYjk13vhn4k6pb2UGnyy7xDOJI5R1iU8Yz3zW54zg0GTVNa0yVdkccCTaeYxyoAzg&#10;+tfPEt/NbRRyRSF/tAZCDwVcGvqKNGFelFSprS1tD5mtVnQqzkqj95u9n+B6hqmkrb63dzWdx/H5&#10;mc7tu/qcipfiXq13eaBp106mJrbMIcnJkjJ6j6U+xvI9Mslu5FEnmQrGcDnPofcVlfEjU44msrbe&#10;v2a7tUjyedrNyWPuDXTh6f72npe3X0RniJpUqlna629djwPR545btmL4KpnKiv1T/ZDubaXQNFuJ&#10;ICyW2oXV0o67pREIowfzzX5X6P4bvzqF3bQH94FZRngMD9a/QT4C+LdN8BaX4UGtal5dr/aD3Fwq&#10;c4WJc7ffJ61lxPBzoRUPek5KyI4YnyVpOekVF3b73R1XxD+Jc8d58bb55GV4tNt7BccZMrBT/M18&#10;OfAKxTVPE9pbNCHOyV1P90hc5rqviT8XNN1ePxlOkbF9b1ESJGD8qQRNkZ9zW5+y1obzanr9/arj&#10;7PYFVY/wPMdg596yw2HeEyzEylFxlJJfgl+ZdbELGZnhIxnzRjKT07Nt/ke2Wus28+u+B9MigG2w&#10;huC5zgllJOT+Ne2+F7SPzvEepaqzSYsFEEecn92Sdo/GvmXxD4OvrXxp4ecyEsUcjy8lWYcnJH61&#10;9GwXlrd2lwd7+eYWjjMecZHXr6GviceopUnFp3jr63Pssvcm6vMrNS0+5Il0bxZceI/7LDxMjQwu&#10;NmMYIPp9K+SvFNyreKLmVFZpI5/mG3pjjPPpX1B8L/EQudbhc2+xYbWSFmcfK7g8tmvma9sL+81b&#10;X9S4LPcTRBQedx6YHpitMtivaz/wkY+TlSp9XzP8EdPrOjJdazcatDK2TNAxGMgAEZ/CsD4owXXh&#10;eFLy1uiksFwXhZeBtkJbacdat+KtUfwrZiGM/JcWkakk5ZnPJI+lcdpaXPjPQVs5Lgh7dHZt45JX&#10;oa93C0XzRnLWCaXyPIxNRWnCOlRpv0Zk/EqZ9au7DUPMBluLCNpmJxtlwQSP0qxaXmk+H9E/tC6l&#10;F5IJNi44IZuTtJ/U15BqFvdR3lvaSo5lSZVCHOAmetdJ491u3ZYtNsbVZGhJ+8M9sZx3r6OlQ0pQ&#10;T08tND5+riVetO1pbLrqd18MrzV9Z1e/1meQKZUePYeWEZ7gdgAMV5F8SY0YxzxMSjyvjPYg8/8A&#10;1q9P+FfiF7KO+EyFrpo/LXdxhVHzDHavNvHcwOl2khjG03D4APAPvW+GjbFTsrKySOPFu+Ej7zbd&#10;2773Pb/BevW2q/DW4t0LGXTXzLkZ3o/XgdhXC+A3h+1a7fRoF2aLdEqOcEpjca7f9mTwYuoNq9z/&#10;AGvGsBtjGbbPzsz9Dj2rpvCPwvuxqPjXRrg+Q09kVDIuQEJ3Z49e9eXWxuHw1XGwdS2qn9+56NHB&#10;4jE0cFUUL6OCt3Wx498KNBhWytjvUXOpXYiTPXyY8M2B7kYr7GS2vdNvv7YS9W0tprPyZgW+Vgjd&#10;GUVT+AH7L8PiDxNePPfSxaT4Yt0eafBBnlcbvKQ9vc118es6Zr8eoaZaWwMSNJGkUiAsyA7WIb+V&#10;fK8Q4+FerGUJNxavc+m4ewEqFFxmlGSdkr9Ucx+y34Dg/tHWvEs0zPZW2oTxaauCPtFw3y+Zj+6A&#10;a+gfDd/qfi7Xde0nUpFF/bXkbWgztDBycD6Dpmt7wqdO8OeD7S/jQRxwBrWytMgbZD1bHcnueteU&#10;/DCX+0TdeKr2U2e6WciQfekCtt+X+leDicTLEVJVHHS6SXl0PosNh44eFKmpa6uT6PueP/FPwfD4&#10;e1G2u7+8SRrS5y1rC3AkB4NeYprlzr3iKbULmVkuMp5a/wAK7hxz7Y4ro/irqlx4mFxctbi3t43b&#10;yFOfNlI43P7nvXl+qX0mhQ2E6webG0MfnHrkA8Y9xX2eV4e9CnzK82relz5TMcQlWny6QTUvVrqd&#10;b4w+JdvqH26JJZNsFq0TkjBL9f5jmvnHwtoN1qbsLJMu5xzxtyMsx9hXTyzeZqusQo0bx3kP7uQ+&#10;/wAwyP71Yeh+IpvDk005JUNG8bp3YEY49M19TgsNGjTkoLVpHzeLxLrVFKo9FdPyPYvhz8LPFDWt&#10;5qGg3slxZxSiGbaSBKR1Kj0FfXf7MuvTW3iPWIr13WaGe2TOOCm7PPvXgH7DnxGiTxYdAmnZbXU/&#10;MCxsfkRwPkr7p8PWGlX1t4l0OxRLXV7IXNyzADzLhoc7T649K+F4nxNaGIq0ZwWqTjJaOy7n2PDd&#10;KhKhQq05PRtSi3dXt0Pln4u/D3SvEHxTu9bhvyLh7/dNAw3bl+6pX24r5V8W/DXVPFnjzVNOspoY&#10;o4JWM9zKdkMKjnLH1HSu/uvEFxZ+MPBd/cXLEqoF0SeM7yDmvRPj8Lbwt4AvoISRfeItTa6kdf8A&#10;nlH91c16mAr16NTBxU+Z1KahBtXUdf0PMx1GhXp4ycocsYVHOaTs5aaL5s9v/Zx1Lwx8PtC1Cx8O&#10;XsWrap5ym5vmQAR7yAFi68epr6p0nx/qkmpWEN/NK8upTGIL0HlxKTj6Zr8tf2Ltbi/tCfSltw0t&#10;1NCQx5Y+WcgD2zX6L/FrxJBp3iONRdJENDMEUZXrJPKMyj8M18fxFQq0MxrKVWUtYu76uWp9lw5i&#10;6VbLsPKNOMFZrlX2VFmfpWjyWN/GtzJtt57qa5n3cjIOFU/XivEv2qvElzrGj2/kp5NnZ3SKqIfv&#10;bgQCf0rtvHPxLlvGtbfTLdmF4+6aVhgKIweB9eteZaZod/44N/YROI44FSZQwyXYngZrzsK+SUW3&#10;omvmd+MaqQnTiryasifSNROpaBpcVtcs8XnxByTgpIUxkH615d8Xrqwn1KGGS9kMcsoLxpzhYk5Y&#10;+vTGK7ddYh8PajBpjW32clxHIH+X5uoYA+9fO3jHWXbxNO0ihHhIEcZH3wc7iPwr6TKMPz1720s2&#10;j57NMRy0FG6buovysef+KNRTWtD1RBaiONcywMBkkR8YJ/Gs74bQwP4L8SP58XmvGMxv3VT0Hox7&#10;VJoXiW2jsNTjmsN8ReWKJx/B5h4yO9YfhqB4dI1exWNSs4JVWIXcV6HPqOwr9Kw8HGlybWlE/OsR&#10;JTrRqb3hJM86XXIpXW3jtBGrHBfHOP0rRiso3uG2wpIpVixwcgY7muRjt5YWYNJ909RzivQPD2ox&#10;xaRrTOwMyxqFHc88mvc5bI8CnLmdpf1Yw2vEttLkjht41lnlKFgScKg68+uantLi2060w0qySSDl&#10;VyQF9z6msjW9djuRbwx2gRcbzjuW61NouoafZSl/s3nMVK5Y5AJ9BVqF1t1IVRKWjWismdl4V126&#10;vLq2s47ZEWWQIpA5VQMsfyr9MtD1uLwh8H/E8um7YRJZGRZHGGachY2lGe4JG33r8zfBz3Oo6pbR&#10;22I5g53SBcBIiMOT+FfoPeaAPFFjomnax51tpt/LDZW0aYjYQx4ZXIPGWIzzXwfFzip4VSfuqalJ&#10;LVtI+44WcuTEuOsnFqLeiTZm/sPtcXVz4vv5Laad7gQ2kbMSdzThslievAr6p1ONtL8eajslzbi8&#10;s1Zs524jUEfUZrrvh38HtA+HMqW1tfzh4H3omQyFcYDP7jsaxLrwndWGsatrUy/aLa9VZI4k3HE4&#10;Iw+ewwOa/KM+r/WcfVqxjypyVl1SStqfpeS4eWHwVCnKV5K933b10PF5NH16a5s3toDbxyzzo80o&#10;4ALnaMd+Olew6h8KPDulaPBe6jrMhZhxboMhpGwRuHXjsDXBazoviS7v7bXX1MjT9JdJFtI+RMyn&#10;nd612HjW3iSO0EDSzeawvmIUsyxgZIx7VzU+WMbfFp10t0+Z0ODble619bnwp+0X8MPFXjKa2utJ&#10;mluoY1ZVtnAjbaO6gnBr89NX0LUNKuZbe8tJIZUbayuMYI7e9fsl46/a38E6JLdosMc5e1Ea25hI&#10;IJ6tuI4zX5e+OfiKPGviC1aaCO2slmARIxgqhPc9zX7FwViMf7L2VTDctGMfcnazf+Z+K8b0MD7d&#10;1aeJ5q0pe9BO6X+R5jdxy27CKRCrgDIxg80kbgbQQB3rsPiTLFJrlwY9m3agypznAx+dcC0gPQV+&#10;hU9Yptbo/PmrSaLW9i5wvfqf61+tv7DdmsF5e3MhCi30WZhn6Zz+dfkRE2WPY5Ffrb+yXdTR6D49&#10;u0Q7Lbw1OhbsWKVli/4Xz/U9jJl+9l6H5j3jC51eVnVzvmYlE+82Tnj3NZer2bW25GtPs53HCyHc&#10;5/QYpySM2oxkCUkkcJ98+wq1rtktvH8umvblm+9O+52/DAxXpU42S9Dhm7yl6s4QjBxX3B+zBqnk&#10;aBq0Xk7vNvYkJ9NwPaviFxhm4/Kvsv8AZhW6/s7WHhIBiuYGG7oTz0968/NI3w1TyO/KHbFQ9Gjh&#10;v2nAg8SKAuGCYYnrx0r5lr6d/aitXt/EiI4O4xqxyMdVFfMVY4b+BR/wojMv95rf4i7E38q1LZsO&#10;hA/iHHvWPARnB+takUoLod2OR0710Td1c8WsrM7GGTYTwVB56de1SNIjkudwBBxg+nrWb9q+XAPJ&#10;PUnAqZrlUjZgctzwOg4rn5NTmhdMt6Md99axsquDIFx0PJr9eddRtE/Zu8dncB58drFjuQ8qivyQ&#10;8DDztb0zzAADKhz16HNfqZ8W7qWP9nDXrmSQEX2pWqR47BHXP06Vhil71HTeSPpMsdqOIe2h+WHh&#10;fTZb1blUsr+5IxgWpwo/3jg1geKLL7M7K1sYW2j5JG3OPc10HhueFILxXOoMHAJW1YIpx/frl/EU&#10;yNM+yBlTau1ZG3Ov1PevZpr3n2OBLRHLKSCPrX6TfDSf7T4f8MAqdv2NlLKf7rEHj6V+bGetfpD8&#10;FrVp/CHhS4WTIEt1DIp7rxwPcZzXBm6Xsov+8erkzftZ/wCH9T4E8drjxDrA2BcXMnyjoOa5Rcd6&#10;7v4oRlPFevLjGLp8DrgdhXBVUHon5HnVVac15s2bUZC9PSuk0iRY5DjrjgHoc1ycD4UYHJrbsG6j&#10;d/D0pVvePIrxb5tTtN4CZ35K4IX0FZ010U2ZywLE+4yKrNOdu0kE4+n4VVllZVBAydx5Fc8aZyUq&#10;dtz2f4NW7zeJbVQS28kHHBIxyM190/txTx2/wu+G9oihd1zO4A5AIAH6V8t/sg6INU8ZqnBVYJCw&#10;POCwIGK9/wD257Y6TF8NtKuZ2ZIUmnbIyqhmGQPrUP8Aj01bY+swMLYN67v/AIB+b+vWhCRD7Q90&#10;2Pn2gqkZ9K4S5UrIQQOOOK/Q/wDaC8M/Di5+GHgnV/DOh3kN87sL9w+Ymxx8w7HPT2r89b5VEpCo&#10;VGOlelg6vtIXtbW2pjisP7GSi2nonchtyBLGfRgePav2At5U1bRbeHlRL4fR9ysRlinH16V+PicO&#10;Mdq/VvwDdTSaL4UlLxjzNCkT5jgYjLV52dQvGk+0menkcrSqrukflNex+XcTpnO2Rhn1warAZ71f&#10;1RNl7drnOJXGT35NZ9dq0eqPGluzXtiAPf0rc06RVkyB1U/hkVz1q3HI7ZrQs5sSAAdCc49KKnvH&#10;m1Y6yOzkkjMYwfmxyDwM/U0zzA4ClhgKOV55PY1mCRHLE53YBAxkcetQPKV3HHHcdjXOqRzxp26n&#10;ZeFl83U7eMrtLMPu8Yx/9av2w1XSltv2V/iaoDDzEt2IcY53oD+Ffh/4SnEmow5Jyo3AH1z2/Cv3&#10;x8UPaXH7LHjQKDuNlEZGPUjKnP6VzYmHvQ1Po8qusPUst5RR/P7czeXYwL9uSPJb9zHH84Pu2Oc/&#10;WuEnIMhO4n1LV7KtrPFpUhe/toIFkaMAQh5nPXGcZH5147dIPMfDZ75Ne5Qa1OapBqwZ5Qbs1+mf&#10;w71s3fg3wa7SuqrDLAgBwP3bYIPrmvzHiYBozx171+jHwMli1D4apsmCyWOrOTkfdWWPOAfXg1w5&#10;rG9OL7S/NHqZI/301feP5Hwv49sHPiHWRDC7KszucDOBnOeO1cQg6HPQ19geJ9K8RaBruta1ptkl&#10;zYrAr3SPjHluoJBB7YNfJ2r30V3f3dxFbLBHLK7rEn3YwxztHsKmjWjOKas1ZdepzY7DulOSd7uT&#10;0a6FyPt/Suu0mcpGSuB+p5rjIj0z6c10WmyqUYHGCw9qzrR5j5fEwvF6X1OtE4TaE+6vPTrnv+NZ&#10;d5NtC7BjLZ60wTqp2/eBI+YemKozz7TF+73YznPTArljTs9jmoU2meq/CvTZrzxFZwRRs+SSABnl&#10;umK/Qj9rC2k8MWnwlttXP+jGykibIztBIyFz0PNfIX7P2qWd14r0aKOP7LsnVmkBzwB0Oa+z/wDg&#10;oV4Y17xlq/gnStIhlvZILGWQIMYVRgkj696569KMqkXLSya+8/QMoq1KeGShHmbd9ux5F8fPg3p6&#10;+C/D+saZ4pW5luUWP+z85Ko3Ibj06GviLwv4V1HwZr+j6zqlpILS2uVlDxYO5k5A9q7rxHF4m8Fz&#10;2mh61bPDdoiSeWzbgquMqQRkciquq+IdJn1aVtXlnS3WNFEMLZUsB3B+tdGHhKnTcb80Xfbqj1MT&#10;yVZxqfDOLW+iT8y1+0X+0Fr3xX8Qafq17p0UUVlCtrA0ce07AcjzG7tX2d4j1KXVvDWtphHSTR4i&#10;gxyC8Q5989KavwVtbr4Yp4w8NeG73UtIFukF9byIWdJh1ljBA3KD1IFYfw3kfxHDp9laRf6TJpDR&#10;vngYiVuB7iuCviKcoU1FWVN633OvC4ecZ1W5qTqLorK+x+TxXDEe+Kv25CuccgV7t8Yf2ZvHfw70&#10;rQNa1nTFSw1lHltJonEoAU8h8fdPPQ14ZBZyLEkzDCOWVT7j/wDXXvwqxnG8Wmj4TGUZUuaM00+z&#10;NNCMgnv0x7+tegWlyPKjQFiygg55B9K4/Q7KK5kAlYgZGAP4iTjHtXTX5FvPJHGTtBOwjuK4Ky5n&#10;Y+bxcm5KK3RsfaiQVGQCOq+3pWLdSuskgPLADGOeKjW4jUoQxHy/TmsGe6ld/u/Ln7uazp0miaFK&#10;Tep96fsfXlrb6xMJyVZFSQFv4cHPNW/20b+51j4lXk15p7GEWECrNGDtCLnBZunNeT/s16giXl8Z&#10;cHbAG2n+IhuhNfozD+154eHgDxJ4fufAL6jqGpafdW4CwBiCUKxnOM4B5BHNYuEoV+Za3P0jLqaq&#10;ZdTi1s+na/mfOX7NP7Dvgz4u+DvHzpr9wmt6eC+nrAymJsx7lEisOQTxkV82eJ/2ZJfB/hC41DUr&#10;gpqtvcFZbRl+VUx6+tb37HOn69rXi/UNI034iTeFZpbVmSTJCyshGUYbl6DPevqj9tz9mXxp4W0u&#10;fWovFNzr+jYie+mmA86O6PHzbR/q2PT0r0Jzq06sYuto2m1qFGFCdNvkXNyvlSVttz87fgLrR07x&#10;zoVzuPF9GDnqQ524H51+q37Slnqh+FviC1vbWQf6bFc6exXBeNWwQp/zxX4q6FqdymrWlxHJtlSd&#10;ZFI4w6nIx+Ir+hj4u+O9F8Z/CDRft9nPb6nHbF4nf5YyhjB3fjxj3rLN48tWjO/9XO3J4ynCUEt3&#10;ZvtdH4IXc99dmZZb2SOHO4x7iOnHIrqPCPwm8QeKY9Rl0yEOljCpdScM+7oEH8RqprGjTQ3sKmdQ&#10;8vzKjD+I9qt+EviDrvhHVBNBdSCVWx5fIXI/pXoPm5Lxtfpc55wipe+na+rJvEWrjQ7KDR30P7Jq&#10;luSJ585kOeRkf0rW8OeDPFPjXRbnWJ5jPZac4idm3M4UDcwUDoABya57xPrN74p1qfVL26SOecky&#10;yYBJKjAAHr6V2Xgf44eIPAmieItG0yMRjUE2ymRfurja2M9yDVuMuVWS5tAuuZ87fJayP0L8BfHr&#10;Q9c8EN8OtBvo9Mgli8tbpl2lSeTk+pryf4KeE7n4aeO7jxDc+HrrxDoGnM0F9dxpmBGlwCzeu3Ir&#10;5r8BeB9PlTw/J/aZdrydPtQC7fKDcjafb1r6Y07xbdeEPFyeEF1fULjSdTXF9EWxHKx/jjI6kd/e&#10;uCrDk5oxbaau0/I9Gk00m4pXfTzPUtb/AGgxN468U6F4AsVi0TVLNhLC+U3ApudlV+VOc8eleWfB&#10;PwPofiDWNasm1SNVjt3miif5F3DgxseO9Ufi/wCHpPAPxF8SaZpGjXN9PrVlBLaTSMPMgMg+YqR0&#10;XORz6Vzvwn+DHiKHxRaaJqUf2Wa7DyyXMFwrkpjeVJUnn261jKEVGVtLpfM6aU9V+b+5H2X8Pf2d&#10;NM+JXwt8T2liZptdgaQybZjHDDsJMcbeqYHFflvf+FfEGkarPoer28sdzbE74ZmO6Pb02knoe1ft&#10;78NPDHhJ9CubC68TXGhmZxBA1rMIjdspwHc9znsa+Of28fhfP4P8X+F9YbxFDqUt5brC0ZVUkjjh&#10;AHzheuc9e9c+HrNaW3v95cpRdRpzd+is1p116nwr4j1LxJr1la2N093MtkC1tBGpcKv97C9frXAQ&#10;aY7wvI5IKdCOT1/zmv1m/Y58W6V4H+Ixs7uKG+i1nTYnR4gshtW3H5Wz7da/Pv8AaEuYbf4nePk0&#10;+2SO2Or3TLHs2CNS+doHYc1thq7lNwUUluicTTSld32WrZ4TqdnHKgffsccHPQn+lchDaTNdwqQC&#10;0hwgODnPAA969q+HPhNPEviLSdPvdR8iG7uFjmkJHEfViPf0r6b+Nn7KHhz4TeI/C93d+IGuNJvQ&#10;0oO3EscsJDbSRkENmvQVaKkovdnl1qXM4PRa9X2MLSPAHxc8L6bp1imtCzd4/MsrcTDJ3DOOON3p&#10;1r6C/Zb8NaxrekavPq/i2WG6t/tJe1DYLSLnDSk9WyK+afjP+0Tc+JL3QxpVqumpYf6t2fe28dSG&#10;9Mdq9l/YZsdL17xx4gufEU5mRovMWIOVjmLnDOfXFFWLdKTkop6HR7RRejlovXY98+AumReINM1H&#10;QvE3jsyNcXP2g24YFjHG2QMt0zjtVXxj+y1bwfGTw1rOna3cLo2ozq0btJveEBCJFBPTpxXkXxD8&#10;GaZp3x9kj8PahGmm20Yu7WFnyJCF+eJSOoBzgelJ4o+OtvafFO0uAJ30/TIYpjbI58pXYYfAPHcH&#10;8K51Td24vWUbvQ3g3K0uZpdn3tufZXgzwnd+HfiDqXgrSNY1DU7WAw6jZi5B3os3LqWIAKDORXy9&#10;+3Z4R1XS7nR7HVtCRNSu7mT7LfI+UmgdguCfUE/hX074S/a11a5k8Q+LZPDSzbLaCO1htwFn8hOp&#10;YckruOT7VwGpfGW0+N1rqOqeIYbaKLT4zb29t1Fv5hAM249WOOBXPfkk5WekvuHTjXc0pKCi6a5n&#10;1b8jY+Cn7MupJ4e13wtd+Nme1n0betvB8qidxuA4PzBTX0R+yVBrOkTXXh/U/E8NzHYwrA8RASVW&#10;AyrgjqK+bfGXwu+JnwztPDC+DdWkvbfVpJBm5h3SRFk3ZDjJxjtntXun7OnhzRvFen+JZNY002ev&#10;6ZEbW+uYWYzs23PmA8cHt3rnq+81tdu9tjeo08PVbknBpJWjfle1z8avjy9/4g+IviqOOdr67fVp&#10;Y1kUbshW2qpx2rgfH3wQ8Q+BtTgi17TjaTzQpcpExGyWNxkYb3r6ltPDXi34OeJ9P8VXcNsdMvb2&#10;Zba9kQTJNJknY/8AdfAyK8b/AGjvi9e+OPGcGq39u6RrCkUUBcvEhU4Oz0B5P413Yeo7U4xs48q1&#10;7ixNBaykldP7jI+AXg3WdR1nUtW0S4W2udPUSxRK6qS456vjK9jXl/xf8Q6zq+vtL4gvHkuWcs24&#10;/wCqLnkL2x9OK9P8Sada+BrjSNQsr67tZ72w8yYDBX96xwFx0yMHn1rzLQ/DzfEHxLo1jPfPGb68&#10;jgaZiG2Bu5rsp2bc7rltppqrHBWp8sXBJX7dDo/HvgfwppOkaTd6N4iW6mmtwbiJyAS3fb6Yr0L4&#10;J6N41+Huo2XjCXwvcXOiBB50iYP7t/41IPBXtX0J4p/4Jrano9xp0tn4otp7KaTYUZSHXI4I7ZNU&#10;bn4h6z8OfDPiXwxexzma3LWcKSKCnlyjClgOKmVVTjyxfM3unpowoOMnzJxVtrO+25+g9m2k/EMe&#10;H9b8JazNp889v5guGiBFzJHzsmDj5gPavH7Twa2ufFDWP+Ei8QRXF19mEsVvjy1aeP5SgXoeORiv&#10;QPhP8MfFumeDfA0ml6nataWoia7eRv8AVbjllTHBBzXL/EXwnqviLxNf+KbZIYYvD8nkxSAENcsQ&#10;Qzoo788eteW4pX/q530J+9y+0VkrX6xd9jm/AviXQ7vxH4wsdR1q4TT7K0R5Lfz9wVQTkHHXFeye&#10;H/hn8LfEfgx/EOia6n2yWN4DIMblR2wYmVskfXrXl/w0+G+geFPFdtqMukrKuqu9teQXJw7+dyGC&#10;n9frXzhp11rHgDx54vttFuYrfSbzUvINnIFMzRs5wI1PQ9OfSsJUoyjLley9Ds55yqpRnJap6ap2&#10;9T6w+CnxVb4ZXfi3w3a6WbmRNssXnvmJkkHzFj2U1514n8d+A/F9xoPhHRdFs2XU9ajnnsoR/qZh&#10;lpHRvRu9angrxzLrfi3xBZ6foUEEr6dJbXLzqZF3Kp2gMO5zXNfs+fsl/a9KufEkWuz6V4i0+RpY&#10;S4BhWRW5BB52nvXPF/FeT02XnudVVUqbdRpJvl5nd+i0Pqi0+Jvh3SrW5+HU2rxBLkTafLbXsRLW&#10;sbjAz2IGeM1+Qfhv4m+Jf2cfiPrVv4fv0uPJle0kWeMiO4i6qSvHPcGvfPjdrWq2Hxv0671por29&#10;it7F7jyhsSRF5IwOp29683/az1eH4y/E/TLrw1o8sSTW8ForeUwDujbAWwOxOM16ODspKM9YOOt9&#10;LHBXw/KnKEE3O7lazTbt99z3ux/a41/4yaxo3h60sXM99PGmogbY4nSM5H4jtXI/tdfspaD4Qt9Q&#10;1qx1prGbzYUmsbnEjSeacFgx5964rR/gD4l+Gl9qGh6t4fuptamgS/gutOcsEtgcHdjoynrXtP8A&#10;wUJ8K6bYeCPhXHa3kl3f3CO88zszSSIiKQWz7mt4ThDERjSdk/PockoWp022kne0Ut3bujlv2WvA&#10;OgeG59V1Sa1i1NbZ4wJXX5o1cfwDn86+8fiJ8VPCl74WvvD322K3l1OMpb+YoDRjHJX09q/Lr9jD&#10;x9qV744i0BhNNaXdq63ICktGI1JyPTPTNYHx80mx1X4nx2FjeXkGmWpfz3Xc5tljJJVSerYHFa1K&#10;cpVpRcul7kOnTnyS1vFppJ2W5+g3gn9nzQLbUtA8I3WuynSbnSpbu7ht3VHu8nlS3XB6nvXgnw78&#10;D6Cnx4Hhq00+407w+YJ0jkkO2WRB1UP7mvmjQ/HXhOPx1DDpvifWZrK4tUthcXDlZYcfeCnso/Wv&#10;0Q+Mnw+k0O38E6/p0fm6FBCkd7qglDSKrd2789zWFaEo3W91fXTc1jU96N6265VtZNHQftEeItI+&#10;Enh66sbrypbG/ilj063t32lHx0lHdT61+Q3wp1XxbBql7r+iarHb3ek5mhBPJUnOAO4Fex/Efw/B&#10;44+I0ul6Pq13f6dKFeL941xtOBkJnNcnqP7LnjDS/EGp6Ut3Hps6Q71aeUIro65RAR1L9MetYUqd&#10;OnGXM7OSTd+3Y7KanaKvzWve2jb9Do9K/au1jUPiHF4k8QaFp2p3k9slncRvAPLkQf7POCAetfQd&#10;gPiR4Zn0zxV4Q0DU47BGmmlg0/E0EcLHcRgnpjrxxXyro37IvxYudBuvEtn4cmSHTXImaVxG4Mf3&#10;mCuQSB7V3vwz/bH8Z+BrC50e5jS+hKOnksMOA3DHg4x+FVKjGTTp2dt1chVP3c42XReXoe+fCjx9&#10;ZftBfFCTSfErXAttQspVMMeFaCSEfI4Pf3pmv/DDxH8EvFFv4Q1DxfBp2jX0cslrrQg3Moc8ByOh&#10;7GvlzwP8dxbfE/TfF1roQ0+K1lTz4rNSxEPRmPUnI6k19m/G74ueHP2jfHvhTw5p2oJFpFvDIWub&#10;pfLYTTJyPX5cDHvVThyWXK0t31MJKftKfK17PkafS1j5otP2frS+8La74hbWrTUvsE0skwBZWu4V&#10;bh029GbqM1n/ALIkmm6dD4h1gusyi4MKWruA/l4PzfUeteZ/EvRf+FZ6t4u8Mx6+8ktmNlvcWzkx&#10;3CP2cA4zg4Ir3v4YXfw20XwFd6lpevQWur3FisEkUxBLToOWCn612tv2T1b5mrOxnJrnT7LX8j6d&#10;+DvxV8RW90b0aVJq1qkkiqIP9bboehZT2969ivP2jbwaVeau9tDfxIJIoLdQfM39AjLzzX5Y/Ar9&#10;q3UPB2s3VvcThbe4UxTy7csBnhl9K7b4n+P7/T9KtNd0GC6igmumcSbPkGD99/ZqzlRcZJW327GN&#10;qdSUpOKdlv1P0s+GNz4dGkT6t/wjIsNS1K1aa9Tbt2KR0+nsK96+FmteDdF8Nz2dhcZ05bYsUUEg&#10;HBLbc1+XnwB+L3jX4gXE+kxQxX9gYAdSuZV2eQGP3I2BAycHA9K/RTxPp2m6z4UEsztLobR+U8Ni&#10;DDcqijaSrJw3I6CuepBwbulohV6cKiSc5WlNde2xV8P6V4G1i3ivl0myvhd2lwFuW2vMUbI2j0b2&#10;rwzwL+wToVx4eDWniKaHVd8t3bW88amCJiSUVu/1I6V3Pw3j+Fejxk+H9OvUs4wspilSRmMi9XBz&#10;gH1Fdjov7SNvrOneL9R0/RL+WTT1mgSWOEiPcqkjJPQjGTnpWC5e/TpoaT+txf7rnWq1mtr9NT82&#10;vgB8EbDV7j4mX3j7wo2syafcvaNbw3RgmjkUkF4gDlgB0Jryz4aeDvBLXPjaKS1u1u9MzLYpFmVy&#10;rPgRvtHzYFeC+I/jZ4ol1+61G0vZLWWUuJUhYoJCx534+9X3l/wT8+K3hPw9b6xb3EjS+IdVvAoS&#10;VN7OmOCuf1rWtRrQpylKVuZLRdD11VjG/LBzkvlf7z179m/9r7wTodjrum65DcyQRh8Lc2w2zKRz&#10;Gc9h0wa+ff2Tv2f/AAX8ZviR441Z5/smjQ3bzw6UgCbopDwvH3VHtR8dde0rxx8Qri2udIl0CF7k&#10;WDTyQGO3aVTgzdsE+9fSfwj/AGV/EHgb7ZrnhXxKLq5tYm82Lbsjv4RztXtnjg1jTqKELJtNrT06&#10;mOKpq06nOoTmk7vVKWy/My/Ev7O+jfBbX9f1HRtOu9R0LVIwsaJula0P8UbNzxnoxrJ+CGuWia5D&#10;bS6Vdx6fLMzPdXAZmLAcRbx2Feq/Cf8A4KH+ExD4rtfFmh3NtBCSIgkPmqUAwVcD7pJ4Br4s+DP7&#10;XGqr4kuNKtNOa+tLm8naygZRmKOY/wAXuPWuiMaklJ8rdld36Hn8lTlcZx1tZSvpLz9T9VtRsfh9&#10;BfwKNOge1uo3kvoZsPE6kYy+7NfAmpJpeo/GnQNB0HVrvT9C84ttgYGIRry2ztj+VfPf7Q19Y2eu&#10;aZDf3XiBbqUkyyxz7YNrH5VjXGMDNd58Lm1nw9qdja6n4dkvIraGRrS7iUNKiNyC6J1B7mrUPcUr&#10;LW+gqWF9nzL2km+W127n0Z+0lpdx4B8XG/a8l1Kz1q2gi0yCZvNkjnicHCd8HtXx54+0/wAeX/jj&#10;QYNb0i+0a8lUSWJkBVptvKgL90n619K+Lvipb+JLnwb4r1WMWq6BfK5WaJl3qvyHbu6Y611nxo+O&#10;XhPXfiF8O9Q03VH1e/huPls8jZEjrncG9fSoa3ajqky6LqwjRhKN9HdrutvvPy3+LWgeIdL8V31n&#10;qjzvcufNInUoxDdDjOPxFfon8Hf2P/Bvi7TJ5tf1+4u72LTIZoYfM8vyjjO3K9QPSqHxN+F3iH4z&#10;eKI/EniS8stFtbE/ZY1mwGuY43zyQRya+R/i1rvi/wAGeKbu70+01DSrGBgtpnf5csSnhlY/eQ9a&#10;lSlJQSaTt6HUo3jK+j0vb3rdXud1b/s/+JLPxLdtaaRPLCjuYlaX5XRf7oY1znxCvfijZ6Hq1he2&#10;MBtJwpm+QCSJAeB9feuQHx58ZeI9ctdRl1n7IqBctnbHxwcKK+l/DfxDtNU8XeHbW58RAWE8e3Vb&#10;xovM8oN90DPGD+lYydanKLmoysvPS3mdLjTnGfK3FPa3n5DfgnY/D/xT4G8R2U882jW9hZtLJPbs&#10;RLNMq9HB7etfJnwN12zfV7/TpdTfTk8m4CXQXLOxPy5B6A/pX0d+1H4QsPDuuQweAfEkOqxauqyN&#10;HbIo8t14wxGF56181/Df4Rafb63p3/CV60dOupbw77ZwDuH+8CQN1dtBxdObb+LW270PKrJ80Gr2&#10;t1VkdD4c8Yf2B4X8RWFzq0gv9S1CRN8WVfj7rBh2Ne/fDX4DofhX/al/ftBqkmpeeGlOflXjac/3&#10;s18v/Gj4dQ+HLi5vxqIu7dpX8hIWAMLKfl3g9c+or1X4WfHrVrX4cX+m6joU91bXUrLa3zgeUrP9&#10;5T6+1VWV4c0Hu9SI6TSfRfgereEP2mNZ8LXkumLo8N3BDE7mC3UAlkPLzEZ/DBr6S8M+KNJ+PXhh&#10;7iPT7ayvlm3B0ULM3l/w7upFfn/4C1+40jxPBbWkcEv2+yktmWdgNmR3Jr0H4T/ETU9I1TS/D0eh&#10;Lp7JevFLqNvk/f6A9iPSsKtBW0jro9zVT1vez6afmd5r/wCyxb3M9tNrD3djrH2xTG2PPt7i3Q8E&#10;t0DD0rzz9tLwx4e1HX7aTTtVtbaWw0iETIWwLlhx8gHR/UVq/Hv4neKIJovDaeJJLmCaZvO8niaL&#10;a3UOPulqxPiP8J7LTPB2ltdeF5zqVzMDFPLKZJXQ/wATn09qmk3GVNyk/I0Scoyu9fzPWPgD498J&#10;aj8KbHw1bvFZa7b3ZZrggD5JDyxPUkjivXf2eNe8Q2Xxd1Dwrp7DULdkEzyzz58mKIZYjPHzGvyt&#10;vPBNxpd9O8EqpcfaUtxAhO5pJcbMY7Gv0V+Gf7Mvjv4fWUfjjU9cto5njVpLWN2eURoN3LcA/Spr&#10;0oxcpp3vrb5lqp7ns5WTk7K+quz9QdS13w/4nkFpqOnot7p10xjbYQYnXkMr4yK+OP2z9Fv5b3wN&#10;rNvPhGEkLTt8zYPQcdQK4u1/bB8PapPcXcdpcyTQwM86Rxk5dePm2jOK0vjD4uvPFPwt8Fa9djZA&#10;szsbeFsSKr5CNn19q5pSlfWOt10sVhsM6NSk0/d2s3dK66fcfm38JtOtR481TWvEdjcXOl2d0/nS&#10;wnagd36v7Y5xX0nrHxT8EeEPiOuu+BbPz7aBI7h0jZsMP4oz7HvXkXhFtYhX/hGYrAyHUrxmxIMN&#10;MrnJyfYV618a/hb4K8Fa/wCBZtBuFtbieaOPVLSV90ahCCSxPr6V2VZxlLVvbRJ6WR1KFmlrrdP5&#10;n09488R634m+FmqeK7PWLWytdSvUkvNMAxLtchcq3XJAwfavnL4TfBz4Xatf6h/wkVjLcRhkgh/f&#10;lYbcMMghvXpXuX7ZvwmtdXu/AOoeEpbf7ReWUqXNvbvsgdFAKkKOAfevzQh1nxfE+peGdPsprySZ&#10;28y2iUySr5fDDI7CooU21JRqJO+uuxheM6afK0m3ay100Ov8b/DLS/h74+uL3TPEkkuhW8pEN/bM&#10;GlVyMlMjuOma+wvE3jR/Dfw48MeJPCt1NcPd3DpOrp5rXEc33xt9c+lfkXqM+qWc9/bTebAm4ia3&#10;diuxhxgg96/TD9iv42+GdB8E3FrrOuFp4J2ktbFlywHpDju1deJovlhJvmt+Rx0q9pShGL726t7H&#10;vn7Gmh2PiS28fX4tH0D7ahSYpZsjkY6qzjpnkgd6/OTV/AfieHxX4gfR9MutRj0+eZ3aO3Lq0aH/&#10;AFrL0APWv1P+Jf7QFxYeD7jU9E0S8RShEiyQhIoS/G+Tae9fMn7Ov7WV5ZeILjQ7nRbQvrU4hafz&#10;NkQ3DHBPBBrnpSlecoxuup1wc7TlJWk2uWO22m59CfswDxTP8OYvEl14XttXnkvQ1rG21JAqnaxy&#10;33FWt39p/wCGvhfxVp+n28mlQaV4s1GeJ4biZlEaxofm2lTgqB2HWvpzxN8S9E03QbrwfpWkK9+u&#10;nyiKzssFk3KcOmO2Tya+Lf2U/iD4Xt21TTfGl7JH4vila3jTWizoYmPypCG4X3x1rLl95uLStrp0&#10;OeNarU56sqclZ+6r3cl06n1x8CPAEPhLwfHouqXCarBHJJNDeJHjLnk9PSvEP2vvDHiXxxq/hDQb&#10;We102yu1CXOpTECPy2OSpB6seMDvXsXgH4kx+D9F1r/hIdRsYbK1vLhoUMqh2iY8BVJ59q5/UbDR&#10;fjD8IfEupzXQgs3E01g24brcQH5Wb0PHSs23aLW6d9UZUuaniZ1J6pvlUk3a8lbRfmfk/wDGbQvG&#10;Xwp1i48L6VqV1Hp9yFkmkjDC2uyv8YJ4wO4zxX6F/Cr9oPwJ8RPhvB4J8T2M87Ibe2uyzjE2CCHV&#10;uw6V8s+JP2jNF174Yab4Z8S3Ama3P2YXkCDfheBy3I/CvHvEfwV1tNO8OQ+GZjLb6g4aW6JYbd33&#10;dxHTArZtNLmfJLbma0fqetLD8/xK9mmuV63WzR+oN58JPBfwX8VWFvoGkXEWm+Io1SKWaUzILhP4&#10;EY8ruHNfH37YnxA+Inhf4nWE401rO0+xItq8sgkjnUH58emeBivWG+EnxK8M6D4Z1bVPFUeu2+gT&#10;rdpYu5wIwPnC5/iUdM14z+1n+1f4E8Yr4Jt7O0mu4bC/F7MZo9vy7cGIZ6itKCUql7c2p5vLKEoN&#10;TUtHFzv2/rU+7Pgfos/izSLfWdW062jnuoEj8pm8wGLqQSehbrUXjf8AZB8L6nPc6ZY629jFIWvP&#10;sMLBVUjk7WHIB9K+fvhz4ruPHfh66/4RbVXs7SQEFWyDEf7qemK9Mk8QzR+EtX0/RplGsJbmCa6n&#10;fe4YLgsO/Paoatpy21MZxrc7lCvo7K1rpJ9Wcn8OYvhnI0tjp+nWmsW2lJOLmC5bfJbdjuU9W4OD&#10;Xw/ZfHabw78VoYvB/ic2nh+4uFwkoMUdtvOHV+MjbXE6R8C/ifpnieK08PRXM2qy2TXVzJbSBgwc&#10;nIb0J964Dxb4R8Z/DmO2m1PRo4Hu3cuLmAM+/POdw4/Cumlh4LmXtVLmWi8zs1bd77K6309D9J/2&#10;yNcltfhmbKTU7m5S8vVuLS6ZAqznO5uf7pPIPtXz78Nf229f0DwU3hWDw7FqFxPGbfLSGFUEg2j8&#10;R+tfPfj34k/Fz4q+HrGI6Pd3GkaLEBvtbdhAigYyxHU198fs3/sLzwWugeLPEfiO0mSeGOWLThFh&#10;kJ5RiT1I9KyVONOlKMrOV3ZJ/gY1HThFc6Sjda23e6t5nx14c/ZB8XeMfFtlouoaJL4fMmni7M83&#10;zpcLkDzASeevOM06f9lPxB8N/ixb+HbvxAJILyzeaC7tkK+ehGCq56Y719W/tI/tiiH4g+FtPt7e&#10;QyeHr1ra4uo2AW6jcgEH2Ar0H49+E5tY8Z6Z4wHiFoLBNJWO3jkKll8wZxHjpnvWMMRX5o8+kZJ2&#10;VulgdJTcG42fVX1Tv/kfPn7OugWljqHi/SNU0mO6NpMsSyyLuwhBLMM/XrXjOlWunyeIvGsmkQiP&#10;yAUt52/2DyAa8u+KXivxv4a1SeO0u7iBbvcyyqMtKvcE+lcI+jeKvCGgQ66mspJHfuVlgD7ifM6l&#10;x612RpttvmXvLRHNOpytrlem77H1/wDCxmu9d0vUNWvJ5DeRSJGp4xHECTg9NxI6GvOPiPpk1v4z&#10;aDRNPSG31KAtDZzMV8rYOQzf3iea+ePh38QtVGv6PaO0t5HGx8i1U4Ac88Hivvc+HdN1vQJ9c8U2&#10;93bvaXAt7eJR5Tq03G7PfmicHTnd2tYdOoqkdHszy34C61eeB7GLxP4g0xLrT/7RMLGcea8MyHG/&#10;c2SQOgFfc3xK8PeBPGPhPxF4j0ny5JJrXcJYlABk28ADseelfE+k/Dv4gapqR8D3F1BPotpcLOs0&#10;zjy5Fb5lXcvVvUV9q+A/gXqTadHoba/H/Zf2lnBiXa6uOise61hW3ut2+nYqNlZuXLZfefD37NXx&#10;qstAl8Rafrk88K2kLPAYTht6DGDivuD4f/HGw8ZaLFaWF/AqXEpMkMnMg2jkMvp71+Wvxk8N2Hh/&#10;WPE1vInlXsOqtGJ1kwGj/wB30Nelfsg/CbXfFuv30emWl3A/lkxaqARbW+B824H7xboBW1WlFwc0&#10;7XtoaKaVuezS6vp5n058TPEiatLbeD7fQXuYvtIkN3bRZgBJ5KkdSO9L+0D8O5fA3w2s9X8Iazqd&#10;sPMVL0NIdsgcYY/7I9qqaJ+1F4q+CWuSaR4i8OR3NuHk8hoiIiyn/lpgg8Hr1FeZ+Mf2lPiZ4o1i&#10;G5m0g2nh26kVliWAGNot3Jy2dze9cEadTmi0lyrXyZ2Opd8q0Xfrr5HrHwj/AG27LxJotl4NudGa&#10;C+ltlsIr4MAgLDaZG9DXNXP7C3i3QNQu/EFhq9lr0EaMXZ5sTxY6so6MQOlc38ffgj4Ig/sTVNAl&#10;+yXeqzQL5SybfLaQgF8D7p9hX6QfDBfDOiaJdeFtS1aHybe2jt2k3bZJNw5BPckmrnVUdabtzKzT&#10;MZKUEmo3ald6O7v1PnPSfhu2ueHLXwrZeQLG6ZWmu5f3gV2HXH8LA968L0b9kv4neHfiLa2UOp2c&#10;S58pL6Ji6yQSHBBBxhsV6re6Xq/hzxdZeHvD2lz3Fpc3u6e2mkaN0gXnJbsD2pn7Q2v6n8LPFmkX&#10;+l3d2tjfqHmSabzntXTrs3ZIX9KwoVKjvGL+I6KiXtI6paXWh754I0HTPhb4zg8J200Rsb2Nprm9&#10;QCN1mA+cO3fOeKxvjb47sfC/h3UdB0a6+3R7JpJLeJM8Sncd+3pn1r5d/Zt8S/8ACf8AjrxN4j8S&#10;62JNKgjkbdP8sQZQdkjY4Bz271X/AGf/AAeLn4npc2Ovx6vZ6r9pN0hD+XHEpOzk+vp0rWNKSbUp&#10;ar9ehg6dNTVRtu0U3ta6vZntnwj8D6t8SfCMa6D4chsbW6jMU19cODhujIFI5FfA+teMfFfwv+KG&#10;gaV4jeHUrbw7eK9nBjCBezLgDkfzr9h/GMniX4fRafptprVhFYagsnkyRpsMTdSmCcY9DXy58RdC&#10;+Gfhy8t/Ewt21DV7oi0u5bjM0caycNMqnIDDtWtKcYSacW7p6f5Ewq1KzjJSXK37nLfpvc9vjtIv&#10;iath40uJPnnjK2seNirChOfM9ckVc+FvhvUWnttS0M6ZGJ5Jo7uG2YpsIPTuM18PeEf2lbvQvEcW&#10;lX4kTw1DI0dtetEyI8ZHBbjFUPCGn+PtQ1fxNeeCtSZdM+0PPAd+xbjPXbkHH5VhKhLdu2l73/U6&#10;tfZzipK2yVtEu1mfUX7bvwg0nXdKtNUg09odZt4QFmi/5alW+63v714X+zP8Ctf8S6h4b8X3mtRQ&#10;k3Zt2DKJHCp8vzD1Brj/ANpv44/EfR9M0XwprFv5F4bcXM14jg+dG44UY6MO9fU/7GPiHQh8PdO0&#10;2fUIBfu0krLI4BTJ/MkmtffjReu8tDmlN06WnvSit9/T7j5t+P3wm+Kus/EHxZHfeH0urO0jIspG&#10;Gy3lhxkGIE43DvjvXhf7KPjd/A/ie61S48QNpkNm48+zJYC5KtzEelftT8fdQ1Sz8ArfGze6uIoy&#10;EuY/m+zKeNzD09a/Cv4n/CvVL/UtBh06aCW51y45VW+6zHgt7VrRqqV6cnZWWuzIoTdSlzuKdrxa&#10;XXofoV8YP279JS50rV/C/k/2gEHmB+rZ/hYDg/WuQ+Cv7SFl408SeJNU8S2FvLrjGL7C7RBvs6qp&#10;zt9Mdc19AaZ+wr8Hdds9BsrnR5bLUbO1i+03NrKyRXTqB5m7sST3r85f2pvAmlfC7xww8H3k1vZy&#10;wGKZHJk2SdMBvQ04KlL3Y3u27NmVKpSblGMLcqs7Kz5b9z37xzpejeNNT8Rm4lk1G5WDLIrbVix0&#10;YgV6F+zinhU2FrpbwfYJGc4ZcqrlOFYH1NeI/Df4SC7+F1xrOkXVw+t38DK9wJiNhJxjHfFfKOj/&#10;ABB+INhew6MLW4votJu1mna1iaV1CcHcw5x9aFSclOKlonsztrVouCVmr6Xj0Z+vvx6+E2g3vhu+&#10;Hhe9W210QlwyybTPj72/HUkV+ZH7NXhzwBrWs65p3xF8QX+nzRSKlqFmO0SEncTkEZGBXplt8f8A&#10;wpf6lPJDcag99fqtpAs52m2eU7CR/Wv0Oj+BPw11Dw5DaPpunR6rp9srxXixqszXAGdzE5zk9c0R&#10;cqcZpxtfbo9DmlNU4QvVlO91da2ufDmq6lceANc8YtoWg3N3BDZiNNait2EYjbGHc4H41418FPEW&#10;peO/iZoFprWqH7NHcmaWQDdsxzn6V+iMXivWr/w9qHgzxHOtrcC3K6he2yAxm2k4VQpH3iO9fmpc&#10;xx/A/wCI8AtpRf2dwiESuu0mBjg8euKKPLJTVrz5dLnV7SVk3ok9+/Zn64/toeLdEHgmy8NXF1a3&#10;Ntrki29tdS7cWzxEEMSKwvh/4Xg+Cvwy1XU4NU+1CGya4dlwEkwOCvp6V8K/ELUNN+OuvHTPDthd&#10;x3EMscsKs22ExDG/C9j719G/tXeCNatPBng/wZoQu2ursRQeR8zqQwxhn6DJ7GsIwfuqTavLVPoc&#10;qpQjGnTTTu7vu0tWez+B9U8XaZ8MbjxFa6nY2N7cxi5hMg8yNwyghSPU9K8M+BXw68c+K/F9z4x8&#10;VJZtqMiiOG0nXaZYmwS0anI2jFePWH7Nn7TEGk6R4euraF9Mt7uOYKbhX2+WQR5hH8Ax0FdF4u/a&#10;J8a+HPiVp9hrWmJafZpYYWvINzxrG2ASv+yaudLlbUWn/kirxl7RxlC8uq1t2Wh5X/wUEksk8R6D&#10;bWVultcRxuJILeMKpfcMHAwM+9VPg/8AFnxn8L9OjgvvDCzNezNMstyduCQMD2wB0r9Kf2g/gZ4R&#10;8Y3Wk+LXv4pjBEjjZgLKqfMN+O1fBnjfxbpvxD1keHlK+XHbM6iLBIdeMjHP4VrCpanGDjdK7bMM&#10;Pask11STT7rpqfaPgL406QPDNxrOgWQutWmlE2prHxGJMfcZj1AFfjz8ePFV18UPG+p6xKtrYy3D&#10;Knl5Cpsj+XdnvX0b4a+Mvh/wNol9o8OnS3M21o7mIqYiGUFd2DzmviDVdbj8W6rp1nYaNJNcPO0c&#10;UEYJdt5zjC9avCQaqN9LaG06dOKvvJvX/I/Qe88IeJo/h14cg8N+IbeUMIYohGptSSx2s+4kZ55z&#10;Xfa94H+JGn2yaF4lvP7e+2WBis5gxC2r91LcfnxmvPPC2oeLYLLSvA093p2mTW0iXVrPdYLKyciI&#10;jqDmvq74XftTaddeIb3w54rigN5bRNHNPCA0UrrwBGOuSDXO4yu9t73sbzqyjaSjdpWtfV+hwP7G&#10;Piy58Laz4g0u9sEW5tUWEoswfDdl9MGtyx/YNt/E+sXHiS41iWw1dtWa92Ioa2Me/cqgjv613uv6&#10;r8O/EOka5omhaGunXkSGbz2BgmDA53AnBNaWkfHLV72z8KaDpNpc21y/7u6mmhdlRFGGkTj5ievp&#10;S5/ebv06ee5zVFWneVOPJJ2UnPolszwj9tDVvGnhCCPTLTR4rnS55I5JLkR7iZosMBjnFfKvwj8S&#10;eOfj14qsvC+ra+LOC2RpHKpsMaJwAi92+tfoR8WdabwCkF/rXjNJ40lEkUTrukkDcMGTPJx7V8Df&#10;HT9rXwnc+I21Hwpoh06d4Y1e6hQQyzOnc7f4f51pSUnFxVK7v8XY0hJ8tN+0VrP3rW172Z+r2raP&#10;8NvCHw9i07X9Mt5Y0hNqsjIrTvJjA255DGvErdNB8H/CF76bT7KORrOQxyOxdy4yQr4HHGB9a8K+&#10;H/gDxd8WfCk1/ZznVdTaP5pLt/KjhLDOxB6+9cDdeAfFt34V8TeGvEFneWd3o7jLpIHi5OVJ7EH1&#10;rk5JRl70tFZDpUopTj7Zyk5KbV9u3od/8Bfjfo3iG+s4NRt4/wC1LaMOEaPYVHXavqMVzH7QX7Rf&#10;h208QXssVhcCZJ4xFcY2x7oh6Hvmum+F37D/AIl8EadF481XWoJpDbCW5tkU/uo+u4MTzxXkv7QV&#10;/Z+OfDMNtounwzt9uHlyYClmIwWPtXc4U/bKP2NPxM6bU25xacknF2d9j6n/AGWv2gtc8bz31tfe&#10;GJhpU+5ftTJ+7kLLj5j05NfNGh/EfSPgD8QvFVjBEge/viZJFBdY7d8tGFA9Cea+l/2VtMt/Anhz&#10;T9J1XxFK0s0Zla2OBFG7fwRsPvE96+VvGPwC8UeN/ig2rar4Su7fQBcFLi8QjDRZ4PXIJ9e1ODj7&#10;WavaNn17GKiued4pJpbrRnX/ALTPxCkTwiHktYLz+2DHcJdFc8ddp/utjtX59/Ca20nxR450ay1u&#10;6aCxu7jyZGiba6Kx6KTnGfWv0H/aY8LeGPC3w/OiWdys0d7dxx2EEjZkjcd1NfS2gfsLfD648F+C&#10;31PQprW9tLFbi5uLaTZI8jruy574NTQqKnSej1bV0a169OPI72T0Whj+Jf2UvBnhaPRhpUcqS2s3&#10;mJOWDvsYcbyMfnX53/HTVde0fx5BH9ogklaOKKGZTuVFz/6FX0rY+FPHGlTeODP4su59Pt4jBayi&#10;Qy+YG+4jKeQQOpFfA3hqeK/8WW0mt3U2y2uNzl8sW2twp5qsNHmnKTley9dylzRhGLldt77H6H/F&#10;+ePw3p/hHXdPnEVzAsdxGu3gSBRuL+teb/Fjxt4p+Kvge/1oaZKsFpMDNd4O0yJxhT2/CvZvHHgP&#10;UPjf4c1C48N67Y202mgR/wBnuApuQBn5X/hz0FekaHZ6n8M/AVtp/iPwy9s15btbQwIRPCZZB1JA&#10;wWPqamDirSt7ylp5CnU6aOW1uupj/CDwF4h1vwJotlq13f2NpcwrtW2my8i4+9Ln+VfMEv7B+o63&#10;8QtYs7PXI7fS4mVluSN0m884Zf5nvW34F+M3jD4ZaXqcPiAuLSEEaercsu49D/sivob9mX4y6Nrk&#10;epibUJptUv33XMgGAobhVX0GK0vOHNJPR9ehzVfaJVGrPTRfqy549/ac034PeMdG8OTv9ss4NNij&#10;muIMFhJ0AIH06Cvy2/az+KekeN/F0up6Vp7W6uoXJXa79clvzr7DPwnvZvjf5g8NtqVtauZ3aQ5g&#10;2jnJZsjIPatr9rzTfCfjmbTovCHhtLjxJAMTRWicLEnHzBcKPYnmlh/ZwlStu03vtcnltoldtayX&#10;l3PV/wBnDxJAfgBqOmavoKotrZTAySqB5iEcMM8554r4+8EftoHw/De+Hb7RrCTR3jMDxCBS8i9M&#10;8969J8fWvxF8PfC7R5NYuLOBJF8q4s1YpcBMYVWHQ4HXFfnHY2MUfiEXEumC8haVWigkBVHyeFJ9&#10;KulQjUdWUtU3ZWfYtWjflafNK7vqaWr6JJ4x8S3Fr4W0S6MTuXhtY1Mzop7fLXv3gKD442eg634e&#10;0nwbefZFJW73QbJFJ4xubBx7Cv0f+BPjPwZ4LeBbzQtO8PXVzCskl2pG1x/cUnpXsV7+2P4Mn1x7&#10;DRM3DsPLleJN2WPG48fd96zqYu+nJdJddTGSqqo1GnJvvdJH5veEP2W7jSNJn1HXdRInnthJJ5YL&#10;SWu052r7+tdRr3xg8IeLbnwzoA0F7pNHQs15Idkk2Bjy8jHH1NepeOdRu/AvieGW81Jr7TtaJKmJ&#10;vNNuzHBUj0OeK/Pv40afrPgTxzqU0Gm3i2k67keWExI3mjOR2yKmk/au8nrbT1OqUuSCaV1c/RH9&#10;lWx8KP8AFO41OwRLe2gt3RLVxjBfksAeMj2r3v4rfBr4eeIvHUnicWbR3tgySrJZOEWWRRkGQDqa&#10;/AfQvFWqS6nbRx65NbJLPtLKzBkDnk8V+tPgbUbv4f6ZBBNetqsV0rToQ25wiDO5j6GjEQlGUHzd&#10;zOmvazc02mo8tum9z55+IP7dXj0eMbue3lWGO23W6whflZV4DsP73vXVfD34rePb/TfEurXQAN9G&#10;00krJgkqPlCnv06VxGiwQ3vhzXNbs/C6Xt5PeTXE800ZZYUY/dH0r7+8DeGn1vwJ4ciNhp8ltNAj&#10;SRyfu2464I9+1VU9moJRp2a3ZpFxgldK21tj83PiD8cPiH4z0Sy03dBa28eQmGMcjY/iYnk1jfs+&#10;/BvT77x3baf44laGJ7Vprf5sLMx+6VfvjrmvZP2nNd1HS9UiVtCto1gP2eOUAKxDjAUbeor7t+C2&#10;ieDrTS/C8F2Ib6+gtFkDXW1yhkGSq+mOwq4VbQVoqKlcxqe7zP3nZdF3NnwN+zf8NtO1PTLy1unv&#10;LpGBDvMzAFemAK63x54Zt/Dt9quq6hpDa3JewPFE4jDfZoyOEUdh9KPip460Tw3Jo8WhLaveyz7p&#10;beIgkR4yWAHSvkLx9+3LLrkr6LpNj5MwzHI0zBSroex6dfWuNRcrpK7XVbGdFVpyhNv3ZaNPR/gf&#10;H3iD4s3HgGz8T6bbQLK+tK0VzGyn/R1VjhCD1OK+O4PF+syXVnIlxJGIpV8lieEbPGPavpz4i6ze&#10;avb6+dR0WN7+VlMXlJ+8Xb1Zcdc96+VNEsm1PUbDT3u0t/PuFjLOMbNxwWPpivVwlOMYN216ve5p&#10;im+Ze8z9Ar/4V+LdEsodR1jxNF9n1GASOlu2523DIzW5N4K1rxf8O44bG78+SCVjG0h2Y2dPLbua&#10;+gvHn7Ofg3w18MSsni+6XUIrVWhuzKZLaQ4+6qn7oOa0/gH+zV441vwfodq/jHTxpUhaaJ7ddzpv&#10;688fNXIq3Mm4u7i+wvawjFuTtHZtmp8C/iH4X0bwjbyLaXB1XTLSSK6ZosM823kl/wCKvBfgF8Qv&#10;Dd3JrNyYWi1+4u5JbjYCFlTcdq8cCut+K3wV+Jek2/ifSdKnluFsoxIsiJt8+IDJwR1PtX5a+F/F&#10;utaPeyqk0kcgfDp0JcHGD3oow9rGq01d7GzVOLi1dqWt7n7T+IPhtH4y8JX11BeRWeoM2+O0hUBX&#10;2dA3qT617b8NPDll4C0PRrJtJMmo6nF+8KgFBKw53egr4S/Zs+P9/b65B/aqkrMhhSRgDlyeBgV6&#10;58Ufi74x0W9Op6XcecwmAaCWPKBc4GPSlyuKt1uc9WnUqSlFP3N9dPkfNX/BRbQY7PxV4euPscdl&#10;dS2QjmaPASQKfvce1Zul3/iL4ceC/DniXQ5rl4b3al3LdxMYwXOFZScYwM4r63+If7PNv8TLXw1r&#10;etaxLe6jLLGXhVwsUadfLRfQdzXTftReBdc1Lw7ofhQXlrp+n3SoiN95W8rgIcdDjpSlUXsqcWvt&#10;69rNl0p/DFNN2s/l6nn/AIH+KHwStdYuNR1rxWmo393bxo07IVWJ2HKjbgVdn+E+hQ+JoLzw/rci&#10;Wl263FzFDJuW8TP3SOxFfCvjD4OaP8LfGuhW6J/aVrKqLPNOmY42k4J4yOO1fWGneINA+FWqynS7&#10;3CXVsZVa5JkVe+I8+vtUShGLjya38jog5Nylza20V9L9D9IdS8Z+D9C0XS5BZQafdGRY4I40Cyux&#10;4wAvLZr8QP2w/iLfL471FxpTwSyANGZY2VyCPvgGvUtS/ak8N+LLiW+1WGaK+05fNsipG0SoeGH+&#10;Fed/ED4nWnxy8ReFbKe28i9ji8prpsKZfbd6VtRjP2qlOL0vc5qOHVNaSvKW7bvbyNK8+KM3i7wd&#10;4c0XQvB1rBdWY82adMGaRh1J9z1NfSH7LWr2iTJpV3pumLcyrJJeXc8ayNCx6IcjivKPh58H/EHw&#10;x+KNjdaJos+t28XyS28eGARl+Zix4GK/RbXfi/8ACuTRfEI/sC3F8LdzNCkapKJSOhI5JBqMRKKT&#10;5XvqvPyNalSStH2cpX6prS/U+Y/i/p95rJufCWkTWm2NS0sjY8sq38SY71yHwM8WWOqvqXgu6vLd&#10;7SwgERaV1jMjDI2AEjd+Fcr4b8X+Brb4fNqkV+bXXEmdXhdjLJKN/wAq7ewAr1xPgTofxL8PaM+m&#10;afbaPqB8uUalbxlXI6tuAxk/WlFcqcWna/4mlWSVNu9rbv8AU0fGt7c/DrwddS2Gk2JtIn2+SMqx&#10;DH731r8/vip+05qPim1t9H0kywmdljaPy/lBbAxuzX3P8Vf2JfiLMLXzPiU99pzKAonjEe1gONwX&#10;g15dov7L/i74a3+l3U9np+vQTTK6vCuBCw6b93St4zpRcnKXM0/M56dSNRRUZrW+p674F/YM8NjQ&#10;NKaT4iX8F80KPexl0aFt4yQEPSvrDwJ8JNS8HWbW+leKp7+MD5EulBjUDsMAcV8F6Dc6l49+J95p&#10;dxJdaddIm4JDLiJQnADnIH5V+h+neLZ/BdrbwatfJcMMhfLAG4DpnNS5Ss3LZ66HHiYVV7sZqTbv&#10;yWPyZ/a0+GPxZ1fxRc3509LqyiYCCO3bKsT12KeprL/Zr1S08LSasdRmk0y9trOSYpMrJ5kq/wAB&#10;zxxX2z4vvfF/xRujY6XMukWNtOZUvhwxZuipjr718cftX+C/iP4S0GzsdVih1C1eXcupwKfM+b+F&#10;wB196ik5OmqaVlffbc9KM0moyaUuX4b3PqD4Iftk614mkvW1DREe3sgA1zGcAZ6DacEn6V4B8W/j&#10;NqUHjqHV9Qllk0edHSOOQ58vPBAU+lfJXwL8VN4X1kXNzcvJZOm1484G5sAFgew9a/VKP9nbw/qt&#10;rNq1/qSX9vdWZkit3AKxFxncpHpWdWkoVNU3G2hVKNGmnJJRk9NDnPAHxFvtJ8CtcTSS3uj38jC3&#10;AXeRk8LjsK8i+EXgjwro/jy8vfE2rJGLw4t4UbAR5DkZI6Eelep+A5fE3g/w/wD2FZeHV1fRpt5N&#10;5E674lJO6MBvu49a+Xr2713xNa6kNC8HXN7HY3TPE0il5ISh4BIOTjFZwhZyS0TXXsdDin7S6s+6&#10;PoT4p+FPD/ibxrovhjXLu4YJOzwi2AE1xE44J9gK9Y+H37K/gvw7471e00G+aJLnTsyQ3XzSRseO&#10;CelfnR4M+M13oXxT0jW/GkV1bzWETbEkjKyAlSo+VuSuK+l/E3xM8eeNtXuPGnhnTntrL7M0O8EB&#10;/LTrIQa3VKUIQjzNxs3Ls79LnJNSlK0ZWtFq/n6H6AeAPh4vgCFYo4xK8DM8jxfvGuN3OMdAAKzP&#10;jsPDvxb8CzaW8ciKsx2QLhZBIvAPHQA9a/NfRf22dS09LrS9L86+v79lhN1Jncr9MIvp7ivf/AHj&#10;bRdL1NLeC7nj1soZb0yndEWYZYFQSAwNctelVTjdab/cTTwvNJzlNSmrWffTW55v+zF4M0bwR8WN&#10;O0e+miW5tbWVle7KhN7/AHdhP8WK+sv25/i54Cf4e3vhya7t59QlkVo0jXftI535HSvjXwt4a1P4&#10;o/GDU754rV49PBVS7iNXboP/ANVfeHwj8P8Agnwd4i1PSvFXh7To9TuRvjuJlEsMsb/wIXzyK3xK&#10;dRUeepo0pPzad7F1IwjUVRpuUIu0I9Vtc/G74ML4Q0jX4ZLzXHuIrq2cXKqrR/Z27NkYB9qh+Kf9&#10;k2moaTqFjPPciG6DCedWHmR54Hzdfwr72/aO/Zx8M+AfEl/4pfTk/sPUpU8iG2XiOQjODjgAnp2r&#10;O+Lnw+8c+OvAWmz29hpTx2gS4FnAg+0eUoyPmHGcdRW8MSpThNpq+kr9GVzKUYtNWewnizUPD/iT&#10;wEltdobSedQ8MYGFOB/Kvk2z8VXEENt4emuTbWAu4RKydQobJIP0rhPEPj/xN4gurZWilFppqKDF&#10;BGXKAHkMQOv1r7q8JRfCH4paDpWn6fZbdTcKslvGu2fI4LsewHrVRpumldXV09OhTnHVq+/9fI/Q&#10;/wAN6bp+uaBZDw5rj28MMKxi6U785XBx2Nfmlc/s6+PPh98YtFvp7uPVNJ1G+Mkk2eWXqfMTtX6O&#10;/CP4W2/w/tNO0GzuSbBg0pjlbLMxOTz6189/tV+PNL8PeL9LWyuWe5a0bfbb+FI4GB2zWNKahWi4&#10;q/M3F+lrnm4WcpVpQjK8WnJP/Nmf+27rPiq50fTR4f0FI7ayBmaaAZIGMH5V6AV8i/s4ft36t4OW&#10;Lw3rcMUljLIxM6ITMC3UEd8+tdzY/tg3GijUrPXmVrK4tHjijiXdIHIxtJPGDXjfhPwJ4Psde8Ne&#10;NdPs7m9tCsn2xbiLdFBOemDxk8+laYelGmqkZp2k2792+h2qg3SjTaTUbK19/P1PdP2mvjDomreG&#10;obG00CIyXF0jW8bfNIG3ZHHq3pWd+0b8RPE2hfDjQ9Fu/CEljNqESMblH7KOVAXpX114S8KfCHxf&#10;o95qM9pZy6ptMkbBgksTDkFR2xUehXNn460S406K4tr+7011H74DzBsP3Rn1xXIpxc4w5eZp82+j&#10;8vwNPaRUHaMoqErO/TzR+f8A8H/H3xUs9Ji8RNJY/wBm6fbvEsLvtJ2jglepPuaoeAvh7bftG3Gv&#10;ahr+vX1vqNvKEiSHBgVT0GWBr9JP2l/h54f1n4V3NrBZ2mlXyIpQRgRYcfwtjrmvyz+B9t4y+HMn&#10;l2l1BnU5/KmtshnGD98ehFdcZqUqzSUZxso27PsZU6jqwUop2d1d+R96eAfgvB8FPD2o2enD+1bw&#10;r9pQyhVZT7e1ch8Y/jNo+seE9Hnv9CMxuf3d7akNGYexfjrjsK77W9A8f2enwalYE6zLPEYxBcsF&#10;2DrkEdhX5efFr4z+N7i9l0/Uo4o5IJvJliVflUg8Zx1FcqpVMRPV63Td32NqXJC0nJSa0vH7rH0j&#10;4O+MHwx+GumLotvptxeR3F8LuS4IADKf4GD4OB0xivqH4f8AxV8L/EmbXNGsoprLTjCWtmEeyFXA&#10;yV3YxnPbNfP3gv8AZ28OWKeH/GPiRrnV7bbGXMcY+y8jPzDuFrrvjv8AEfw9fLY6T4Fia4XyXklt&#10;NPjw0RPcleOawqOlOrKMHKU72nd2tobyTbSs0tbNa2t+p+bWua4fCfjuW/toreYxXLxqrLlWAbG6&#10;v1K8Iftza3pOnH7T4ZS6t0gDLNbnYgIHb1x7V8tfD79kufxVp2mXwVpby6vXjmt5vkECZ5z3Jr7O&#10;Phrw34OuNC8DazoEpihXzXliUsszHkAsBkj2Fd9erBqELu9rN7XsY+whLmjUjGX2uXdo8G8XftVn&#10;4g6p4duJrVZXt5dy2asGLHsCp6mvoTx3F4r8babo5sfDMmn3gXctwVEaRr0OcYJ9hXwH+0B8JtR+&#10;HXjyw8Q6R4eubOxkuFlthKCYyT2yM9fQ1+uvwSu/iVrUlrda74Yt7WwksY3i2zBmVvf8KzlRiqUX&#10;BPld279H5k1KqpQUkoe7fl1tuuh5/wCK/AXiHwR4LsL2w+1a9fwoHuIIeGIxk4Hevzq/aN+O3ifV&#10;9FtrOza6srS5G65tpFKNuXqpPUj2NfpF401vx3468VXujeGGfTZLJdl1MWGx4yex564rkvih8DfD&#10;njOXQ7XxTqMeiNYjy5T8qtcYxzn0PrWNCUYShKcdJO6vpp3Kg5cqVSUedrmstWk/JH5ufsR/B/Vv&#10;Fni641e5huDpVjh5QGKCWXOVXA+8B1Ir9UtT/aq1bw94hu9Fj0dZhbx7VJ+Uc8AY9q8/+EnhjSfh&#10;f4nn0nRNW+2W97L5kEaMHYoBycZ4x2Jrsvjz8JrPULjRPEVhdPHcG4U3EEnyGVepyfaujH1o1+SS&#10;0jazto2Y8sPbQhVipRcfdv3e54hqf7SGk/CnWr23upomkuwbuYRDeyyyc7AuQF/E12vifxTJ8aPh&#10;zcnw94oNlcSbiUn2o8v+x1OF+lfnr+174O1bWdcXV9P8MzQQXTRxLJGpdbh0GCwx3NeleBvgr8W/&#10;h7pXhzxJqHh2U6IrpLdQxEPNHEecug5A/lULDQ9hCbnaWmj2VjWck613FReiT7s6T9nHxBZeCIde&#10;8L6tpbjV7olHYAMsuTgfN2FesfEz4NavbeHbl79ZLW1Zd6mI/dz0HHb2rf8A7Z+E/iLXNWl0W5mn&#10;1C/slK20C5dJAOCG/hOaxfB03xVHgvxjYanqEMiKWSKC/GJ1XHADdD7Vx16tnKbupcqflfyNY392&#10;yVm9U/u+8/HzxQl1oOuIkMm97OTejdOCcjp3r9SP2a/2sNIuvs6axbWk00kYhuPteZBjoNq/zr1b&#10;9kL4MaJoWiand69o1pfaxNdF3+0gMEhboAW60/4hfBv4Xr8UdGjstKsLc6rtkkWMbI4zGckIg43N&#10;XrVq9OdWFNSu3opLa9rv5HC9KlSLTta7Vvyt1Pnf9siw8HXepaNpXgYpNqFyfOlgsRhYyecYXpW/&#10;+z98M9R+Hmr6drmvaNsuLkiNLu6YsVz1Bz0r6D/aM8CfDT4THTfF2iR/Y9WaVI3hPzLPG3DE5+6R&#10;619DaPF4P+NHg7T4LfVJXVl8xzGMhXUcjI6EfWueFWo6MlRfNyVOWbem+rt5JMI4iChTlJScZJq7&#10;3S2ufEH7VXxl8BWnijSNa0vw7K+q2RDXFwsXlq+Og3gYNfIHw8/aN+Ieq654jn8L6KPtFzI9xJIo&#10;wF2jGM9zivvf9p7Tvh78N/AUNpPO2o3ol+SG4AYNt4IbPQV+ePg/4ygpZyeG7S10xIpT5sbfdQN1&#10;b1I9qnCQhOFVqnz2bXM3or62OiNlGmlNpW0TWrXzPl3xnrl3qepX15fRE3ksztcZxkvnnirPhHw/&#10;aalFfTXF+YPLQukapuLY7kjpXuereDtN17xkl/qmp2a6e1wrTC3wrSDqQor6Y8R/Gb4b22sWemHw&#10;SIdLtxHG7BAGlRe5A/x5r0oytCnZa22XRGKi+a7eh80/DH42T/DSGe+soluLie3aFXBKD5v7wHDY&#10;ru/2Pvhvf/FHx3qmoXNu4trdXnueqRStITheOPwrO/a31Xw3r+r6VdeGNAex0byY13IgUFv4jgdD&#10;X6ffCT4ifC3wf8O9Kh0+7TTLGK23XJmXEs8hGS2erNmsnXhChUqcj9pNOEV+oVJSWsU21Zbd+54d&#10;+z18YfAfwb8Q+O7LVrl7ed71miVVMmI16Rhq+Vf2vP2hLD4t+JrF9N0gxeX+5iJwHmBPBPtUOofD&#10;jS/ipqXi7UdN1FIruOaSW2ikfaZhnPANcP4A+But6IsfiPVpYbeG3fKQygszlD6Dp9a5qdGNb6rW&#10;rybq0YK0XpaTVjWNPlqTko6ySTfkj6u/Z68aeK9NvtP0bVbeK006CA+ZeMhCrtH3dx6n2r9J5bvw&#10;7Z6VZ6hoUdrDLNjzboRITKh67261+Z/iv9qHQE8F3WmjSEkurhgYz/ChH8XrXn3w6/astpJLHQms&#10;mttPndUuAr5aRmOOC3CrXPiKNarF2pcq6sXLGUotztZ7dGvM534gadpepfFi+ksLFbyKO6EzxWoC&#10;+aV5IXHc96+xdC/aqs7bWYdKvPB0+iQoqxCF49wctwNwA6mvBv2mLPw54E8TaTqHh0tbzvCjJhvM&#10;Td1JBxivZfhjL/wk8EviW98YwNC1nslDRJmKRfX0+orKk4xw1DdxiuW97fDodM2qk22vO3qfWngT&#10;w54w8AR3d3pl/Hf2N5Kbn7CV2fZRJ8xOegHPSvlT4r/tQeItF8Rz62t7YNE4ET2cEhcgL3YEda9H&#10;8T/EzxRpPglbjw+/9srMWhBjQ/OOh5HXFfm14v8A2f8A4hSaTP4mu/CdxZ2buzStISSCTndjqAfe&#10;nTp06knOcmox0V3rr0OeFGzk5xg5Sb1S3XmGvfErwnq/xEs9T12xicXg3tg7kQvwCV9RX6Bj47+H&#10;X8C3PhWLT7bULiGLbbtGA6YPKk46EV+P3/CstQurGW/WGR0QYWQoSqjp1GR+teofs/aZ4s0nxJb2&#10;+n2MdwboEYl4Qjuc16NShF0lTUrRSWl9NNipRcpRcoaJ3TW6P0Y1v4E6V4h+B9xss7KK/AM63ExC&#10;OsgOSu7+Qr87/D3jzwvp1hptneeEbi7uNPlZZyGPlS845ABr9gdc8EeF9C8GWNzrLXlxNChdLN8v&#10;FLK38OwdfavCvhf8fbLRfEllo914R0vRobskq0yCPZnoWBA61hCq+aqkrq90k7HMp3jKUbv3na6/&#10;BHxnL+1jeW1hqeiweHkh02YERQSAh493YcCvIrfxZpscar5+oRf7Cu4Ck84Ar9S/HPgn4ZeOPiFp&#10;MbPZ3N+TueW2ddh2nIBC9xXp/iX9m/wjc6ldSi1tcMV6BeygVh9bo04KSpNczs3fdr1LjUiuXmlZ&#10;tX1R87aPaapZ6Xdalc2Q81ombdJwEyODz2rzvwDJpXhiSXVriFLyW5+eSRgBgMei+uK39B8V6v4k&#10;0safqx2BECuiHG8Lxz7V57q2teF7vVbbTUaUx2vDRx5KYHr71+M06biqiV/Ox+i1KiahK67K/c94&#10;g8ZWdreJdrA0FtKuSx6KD6D0rw74z6td2+rYi1ATQ3Me5XDblUY61oa7qA1+G/tLazlht4wgE8gK&#10;AIvBxnqTXzf478T/AGq6W1t4z5NsBFGFOSwHc1thcMubnfTdHPjMT7lumlj6Yt/CsOjeFbO9SVZr&#10;q5+ZmK/e7gD2qlofh291W6ulikMv2q2ZQrHhSe2Kl8T+L7XQ/DegxzOSy2oXBxnc3PvzXiWi+OtV&#10;jeSZJSis5EYUEHB6Ypxpykm136k1KkIOC121SIdZ+G+oeHZQsts8iyNggrtCkVxvxJSNPBs8vnsX&#10;guk8tW/hDdxXvl34816aO2k1Hcyu4Xdxkg+orifjtpC3nhaZYIVD+YJW5G7B7AD2r1MJOXt6Cnb4&#10;t0eViacPZVnC/wAOz8y58P7uHXNGs73TbpUv4YVjZiecjqQK7PxH8RwdDg09ZAb0KxmlXufT8a+K&#10;fgbcTWuqTzQ3JhREKsrHOc+gr6MvYFbZJYyEXBVvvjqa0x+EVOvJXulqgwOLlOgpLRtWdutup0Hg&#10;bw7qNtLFPdQuYnBZi5zjPQ16ZqWoLaSWRW42mSdQuMDCk4rye2OvwWlu885njck428KRWPf3923k&#10;tcB5miuFdfUAdB9K8ipC8mz1KdVQppJPXufRFp8UPDnw/wBe1u21G8LQXECqUK4wHXtj618hajrW&#10;h6tqmpNpTs0byEoMbcBj1Ir0L46+EW1yaO9/dQLc2qPvlYAqVGMflXjHw/tND09LqLd9tkRfvDgA&#10;+1elhMNBYd1bvme66I48XiajrRpOMeTVp9WfXfwptZI9LSa/RFiFvKuxuC6E4Iry608E6ak9z9ha&#10;IRySMWWY7VrU8beJ5x4U0OONliLwSMg6EckDmvlSLxZqNgHgkuH2sxIOdwqcvwNScakoytd7ehWN&#10;xtKm6cJRvaK19T9A/C1pEdOWwgS3RopNwaIB16dveoNYubb7AY3uVtzNu2ksAGYdcmvG/gq+p6pN&#10;ehpvIEFuZCy/xL6e1avxqgtm8OaWIQrKI5GAbrnPPP41xVaDVdQb6nbSxClh3NR0tsel+G79ZNMd&#10;GmXzRE8XXdvG3BY+pq14YvdJsdCnv7iA7FjMRIX5z9DXx18GLy7m1iEi4l8tDhkJYqR39a+nfjN4&#10;sOjeE9EhWFCl3M+5EHAVeMmsa+FcMRGmncuhjFKg6rVuVW7nsnwMljuri4ltmbyTaS+WD8uR1ya9&#10;Q8FfES20bTryyuQIklLSKGOP3noM9Sa8B/Zs02RdPza3Lut0HKu4I2qR90e1YnxZsInTTklnCiKf&#10;LbQSc55IxzmvOaaxEl2k9fkepCo1hoyaWydjm/i1J/aMUeoqUSSK5L7uhxnsKoeNPF0N7Z20m3O9&#10;I+hyFYj/ADxWLrOlNdWc8KXLiJQTC7ZznrznrXArpMtvp8iy3G5HlRhxjkHn869CKslrseTWqScp&#10;6fEtfkcF4re5l8R2gWQPlIzjoFAGTmvStV16YWbwYRnYjJIxnHQA1qPotsWfUTiRjJhTgdAME89q&#10;k1WxOssbaGGP5It6SgbQCeufXFdfMm6atscag1z2esnofOXxM1+7gighQNESMkjk89ia739n/VJo&#10;NOnk85Qry4cHt716/dfCKwNtbNrt15inDPtzxkcY9BU9n8PdG0nQ9VvNNBWG3/efNz5iD0J75rux&#10;OLpSwipcr5uda9PQ56OBrxxTq82ii/dvqj0HxFrmgavY2FtJqIBaXyXkPUNjAq38OvDVtBqd1b30&#10;vm20RCiMEt5xHTAPbFfGEV5O+iiZ2IJud24n7pLdRX1f4Uglhgsr23vDGRDvklbktgZwM14mLw/s&#10;YKKd9T2cHiPa1VJxWivp2PVfiZ8VJ7JTY6LpUVva28ZDMcKVwOeleVeDviDf6WbYNcpLDKxYoGwQ&#10;Tyck965bxDcT69BcyW5ZmcENjox96xdQ0WCG10q2BTzTGruo6hgOOTW1OmmldavcirXnzuUZOy2P&#10;sJfH8rqsz2Jl2hlZGy0boeqntn3r4Y/aG1aVbFbiyjeGFbgqiddgYZIB9K+1fA2sDVvDr2qWxEsU&#10;RWU8YzjqK+Zv7NtPEcEulX775LaVkcp2zwDnvXRgJKnVjKSuou7QsyTq0uWMrOS0fmfO2mWH2jSk&#10;uGuC7zWZyCOh46muCXXTBpl1Cej7VXPbaegr6c8V/DeXw9aXCwXJntfKbYxbhT1wcV8+aV4UfWXE&#10;CJysmWwCQv0Ne5RqwfNK/u3PnK9GpHkjb3rWPYPG91cWPh7wGDJ5kgjEmz0DnOce1ev/AAzs7j+3&#10;L++jiU+UkUikjkE896868WeHNasjb3EVg11DbIioRyIxxkCux0rxZHbrulRopjEEzn+FuefevDxM&#10;XUw8oxtd3/Fnr0GoV05XVraPyR2HjfwHc6n4/hucxm2eVZpnHPDLnaa818SeKIbTxQZyNoi3hGC5&#10;XuBj6VPrXjHVbbVpJIr79ybVM4HUnjt396871rwpf3Cacu12ea4LjZyduO/41GGg7xU2rKNi8RUV&#10;pOEXfn5mafhW61LWrmcR+ZLG0uJGYfKhJ5r3q4jistZtIYZg4tolBXP8RXOPevDfCZuPDC3VrIzo&#10;WlyFGcsDjNdm99LeandXUSwqzJkl/wCA9OD+FRjKacnZe6loXhKnLFX+K6uaj+Iryw16eaRgyXfC&#10;qp+7t4wa+q5Nbi0/4ZhVCG4vLo+TkdxzyK+PrjTobu8itbgsJQAyvGpLAnnv1Feg6GL+6v7Cyu5p&#10;JYoXZlPIVd+QDzjk15NenzSj5I9XD1GlJWer08jldeGqeKLOOxltIUu5G25XBz/tCsvwD4Gi0PxF&#10;aSzXE1hNauN5K8My/wC16Gj4gadq/h+8kl06KVZo5cRysc9Rz16c1P4G8SeI9Wu7RNYkiulSYMdn&#10;VlHbjg169prDO0lytWa6nne68RHmjLnT3tofaV14L0HxZ9vv4bsBZ4Arnn52HRv/AK9fG2ofDmWz&#10;vriC5VDLE58lyThkHc++K9q8F/ELbqOqxWE6wKZ2VI2XggDlQD6V2Nrqll4ttNShWLy9Qt/4yvyu&#10;w7e9cNCVSnfszsrxpVOV6dj84PHGj3FpqfkW+VaRhllP3T6n2r6Gi+GWiaL4TbUry8NzdPEnl4Yh&#10;CzHnKjrj3rzn4yalJHq90cq/kIiyFFxjBwPrxVX4XeObfUb+3tdQElzCx8uKJj8qMfUcc+9fQWqT&#10;w8JLZK7PCUqca84vd6K/Q6258G3mpaasdpthDYkIfjOfpXE3HgSHSNEhE2fOaQuSoOMHtmvT/iD4&#10;pVdRt7KwtiJLaEK5TPygYJJPeub8ceMbrTNP0m4udK86Ns4IPykDoT71y0pTfIujd7G1WNNcze8V&#10;a/Q8+0/Wp/D8ll9lLMsk2QT/AAZ7fjXvnh6e51o3Ls0qmaKQIw4jBUdga8T0W+g8SxM08KxCWZUi&#10;iT5WDdQQelem6P4nuNHuDp3lN+/yhLcBTjHaniYtuyWqFh5Wtr7r2R2/wevbi9e70vU5d9xYxny5&#10;SeChPXPtXm2qa7LffEL7HbKWhPlw7OzZbBNehfC3TgNY1ieWUsBp5R5D3Irz9XU+LYBaSIk0bgFs&#10;dCo4NccbOrX/AMJ2Nv2dBX+382keza5eaLL4jutEuXLJFYO0kaHgMg3fngcVe0fwZLpFva6rMBIx&#10;DFEfr5WMgsfavmrQ7y6h+JtvtQPLNMyybxkfvVK/xfWvoLxJ471mbWbzTL0JHDbwPE7KMKWUY4Ha&#10;uarTnCcIRlo4JtHTSrQmpylHVTaR4r8S9VuNabUL/wC0ErFEGSI8cDg4rlfhpp8viKB7aaZ4otvQ&#10;HDc9APrWsLV1e5DTAwyI6ow5VweCG9xVHwnPHpl9EougX38kdAvY/WvbikqLivkeS23VUpbPc+iP&#10;gN4VsoXvbbTpppI1yZZT08wH7mDX0J4o+KNn4MsI5r1mfdMkIK5HlnPevnO0+IFp4c1DQNF03apn&#10;nW4urjPIDHOK91+N/g77V4X8QGOGO5t7xoJ4XX5ipBGcemK+XxNGUsSpTUrSer62PpMPVjDCzjBr&#10;mitul9z5C+OviPSY/GDPZTu7zxJLIzHCgkZpmhaF4Y8TxW7vdpbySLlyoydw+nWvPfjZ8N9Wttc0&#10;q8td08N1bRgbfmKELgjFbnwb+AXinU57W4/tO3sESQ5WRzvOT0I6c19QqdJYSDVVJqP9I+dlOrLF&#10;TjKhdOXyt6n2h4L+Adh9lN9cf6XbRKWVBwCcdGAr0XVfCXhHwtoM1zPbxQNMAqEcEPJwMVveG9B8&#10;Q+F9K8S2stxG8M1oGgK8iNlXmvmXV/7Z8UaVZrqkrR2cLrIzH7zshz+FfPQquSd23utej8j6J01B&#10;e7BLXTz9Tq9d+FGkTX3hHSo2DwaXA15MVOd0shzz71498UPHz6RqU0MVqkkjD93KD90fQV7pqni3&#10;w5oht4riYxvfoiiTqSiDk5/GsbRPhv4U1cXN7EGncuzL5jEkA/7J4A96VOTb12WyFVpqzjBpSvqY&#10;Hw90c2fh+xklnN1PqA81j02hjwv+NaviPwLcxmK8tAs1wHAKt0Kg8lPpUGt3S6eBDbqsSxJtjDNh&#10;VIPfiuPHxE8SWMyXSrEhjUncclCg5I/Gkk3JtdyZOEIqLT0XQ5H4kaK0vjLTb1oY2EUCByGxgjrk&#10;deK9B/4WtZeJtOh02Fmae2uskH/loi9frXk3jLxBo2tXNtqj2h3zSATqjHC+5xWf4P17wnp2uQSQ&#10;WczXBlwrM429emATXbOHuRuneMTzVO1STUo2lK7JvGPwquvFkryWc8cP2EmRVb5fvHOB6VZ8X/Aq&#10;LVrrTL/UdYSO8ihRRAF5kQd+a+hfGvgW+1SabVbS6+y2ht1uHUDbuK/eX6VzdrrnhbXw097qTWN4&#10;kAVDnqiDsKnC4+s1H2c/huvRM3xGAopyVSHxWer0dup8h3izaZY3VirpLAruYfMGAC3cDnJrzy48&#10;Q3qaXDEAwZspI3Yqp7CvUPE/hbVtTsNaurOcXAS7UQEHb8nc4NeN6xeSadHHFIGJYgAuPlz/ABYN&#10;fSYaPPF7Nt7HzmJbg+qSW/zPp+af7Lp+hXFqm+ZsvkgdMYxmn2uh6ZpNyuuXxMs92flgA5Vux+lZ&#10;VjcveadZID8sMLbNv8TEZx9MV0Wo6beWGiXCzW7SSyWyBSwz5YLZGAfXtXzjnaTSejdvkezGN03b&#10;ZJrsnY8w8JfDjXfiB481W6trcvDZMjXErcqik4C57n2r7o8Q6Jc6Rdh7lR+709oo5cZ3KB0+tYnw&#10;ljuPDHgjXBY2wFzq01uWlZvmVc/N+QrovFviyyl0rV7ORmeVIlEbe5IBxWOZ414mpSS2grJdrM7s&#10;vwcaFKo38U25NnyHqusRKb5Lmxe4RI1ICj7oPQ1yfiXxNJLD4btlu2OmDdLLb5KrlTxn1r16+1CB&#10;LS8zbsHdEjlcYxtA4wfWvKLnwtBqFxbMAWRMsvOFJxnB9hXr4JxtG62PJxEXqk73/wAz7n+Cfi6D&#10;WbBRGAhAAijHACjjOPevzw+OPxc1Lwn8VNbW0kEtujqHiIG1iBzivpf4XT3KWN1dJMqog2kocAc/&#10;dBr5o+OXw10+61C71N3lMrS5YrzlW5BPrj1rfI4YeGYV/bJOEotK/dkZzLETwVJ0ZWnGSd/JH2p8&#10;CfiJJ4t0e8v5rURxxxjAVscj72a5v4++E5Nf06P+yDF8txEzIpwXHf8AKsz9niG00Tw7fmdibe7V&#10;TlevAArv7h7Nnv5ophFAjKYXJ53AZx9K8PESjTx1V0kuWM/d6nuUIOrg4RqO7lHXofOWieFLmTV1&#10;hZXE7Q7WJwwRR16V9IaDbf2lDLpduzR3RjVPNcbUZU7DPrXMT2114r8T6Za6Q5STy0ecoNiqpHJd&#10;v6V6RrWiRaRq1pCLzzruNA+YuiY9+9Ri6jmotovB0lDmSel/vPQPAejWlpYTWJtWijQbLiZ1xlu+&#10;O5NeX/FEJqPh/VNL0LS7i3iBKtcFcNKWOD0P8qfc+P5tRv5I0u2S3LES7ThsngNj8KguV1FIZ2hm&#10;mlQNtLHgkeq+9csZOLhZLe52ztOElfSzWh+duseHhHFd+G7q3fzEDNG5G0qwGecda5HwBrQ8FSxT&#10;6ZbyS6t5u3ew4jwew96+stb8NWVx4u02ea/8tJZVWWVuWVjxjH86l8S/DK38Ka1dXsxVlLE28hwQ&#10;2ehwO1ffUs3pyoeykr88buPRs+Hq5ZJVlVjZOD5VLqkezN4invLG2uNTuDE8qoSqdckcj8TWnqMu&#10;jaRPYLFKrXF0dwUcgZ7mtKeTQ4rfT5MxyTRNEZB1wGXNcJc39hpHiyO+vmBldMxW5HyoH6GvjoRv&#10;KWnfQ+tnK0Vdp7K7OSt7q7sNe1zVJSDDEcBT7jp+NU9Q+JnhK+8Na3NqCtBcY2wxLyWYHt6CtT40&#10;eI47a31VYbfczwI6gYPzHucelfDEmgalcRtdTjMDSBGwwPzkZr28DgadaHNOTjZ6HhY3GTozcILm&#10;une/dn0/4PeC/srX90yLK2Rt6sg9TWvc+OIL+H7MRM8NjL930IOAee1dD8BfDVnb2EV3qV0Wiic+&#10;Wo74GMVrfEn4eLDbXurWFrGlvcYBWM58vHUtivOqVIe3cfPQ6KdKr7FSXVXa8jzZ9K0nxHIq6dEj&#10;XKv8wA2k57c9a84+LthcWX9hJLYvDNHL5Lo/Tax4P0zUXgDxLHpGtXjzxSiJ/lEkJ/eREHgjHY96&#10;6bx34tXWXjSKE3KlgN7jL5HQk9sV6tFOFRdVY4KjjUpS6Sb6Lsbevn+z/BOq21nar5zhDOyjO5Rj&#10;I+les/s2a1De6trEkIco2lhiccJIFx8wrxywsBPokm24YTyoYWhY8ktxXrnwB0XVfCl5rsV7YSIs&#10;trsaTGV56c98V5eYzj9WqLrzHo4FSeIpO2nL9255D+0FpeoMNEt7u83wwIZPKj5YFj3rOi1CBdB0&#10;uWOxjAjPyo/U+pxU3xuvre41G6tbefM3kbi3Q7VHT9Kz/DPh77b4Vt5y5Z4rd3XPO0Kc816eHVsF&#10;hr9Gjhra4uvbW/z2Os8GPobCeWWxijOzfuPb1wPWue1tjpUg1xISyyP5cSt0x/eOK7Dwp8Hb37Id&#10;YvZNkScrFyNwPaue+LWnXt/pkcFvaMsVsGY45A5zjis6NSE66SldbPsVVhONBtws0rruzwrUr99T&#10;1We6ugx55f8AhA619DaR8ZWudJnsdOtIXTYkRLHGNv8AFXybZXTT2168xI2nG39MYrrvB9oo04xx&#10;xENJOCpwVzk9M17eLw0JU/eV+V6LoeLhcTNT91/Em33PYPin4s12Cx0iO906JFlQCOQZO4+3bNY/&#10;iC5nfwXcB5ty3EQYt1JYHgD/AAr0D4miTXNGtdKEgZ7GZTlRn5gMYBrzn4hWF3o3he2ie3dPOki+&#10;c9F46VwYXl/cpKz5zuxHMvbNtuPJ9x5xoN59mh0yyX5WMyb2+8PmNfQMPhjT72+1WOSKQG5iSM5O&#10;AwzgsPSvE/DWnWsdmkwdWuWkDA/7K8nn1r0bwJ4zuLnU70iJQsEfmSO5JY7etd2Mi5NtdDmwjSUV&#10;Jb2sdx8QPC+i6JptlpssuyEADEfLbRzk/Wuv8HafYTeBLo28wMKahFvAI+YYxjB9q+OvG/i6TxDq&#10;N/cQvIECEKGbOMc4/KvffhfcWQ8B6fDNcES3OsxbgD8wRQTk+xNceKw0oUYOUndyV0dNDERnWmox&#10;VlF2f4HpUd1qHhieDUo9MkEXmAxsi888AOB2r6btZrWbTn125ZbaRoSZRjYh3D9TXydPpfir7ZqU&#10;lhcy+TDiQxyHcjr3GPSqvj3Xde1bSLCwtImePK7oou8g6gj0rx61JzlDVebPSp1vZqTs/JHk/i7V&#10;Ps3jGOe1PmQGVGVh0UKcivpXxdqF5rmnLHbMFa45cL2RR0OPU1zD+CtDsdOhi1PT2l1CZUJtYHOY&#10;i3ADkAkfStzwz48GmXraeNMghW2TdIxYu4AHRs1tVfNycq+FfeTRXK580rKfTsec6Br0uhW8sQWV&#10;2lXZOq8rnGMA8V638JdSumvbyDzWW1u4PLEIwSmOpPpxXS2/x3s0YR3fh21nt3BJIjCkkdCOORXY&#10;+HLe11ubTdf0vS4lgWVjIARHll4xjvisa05JO8LX6m1GEXKKjVvbpsfEvjvwhpYMwltwZFuHRhnJ&#10;CKfvVx2kKkYltLdikQkGwEkAgDpX3V4/s/C9u+q3TXEaPdhw1u4BYFhgkCvi/S/Ddn5dxOmoqZ0f&#10;C22cEjPbP617uAxUqlHVuyta55WMwqp1LpLXe2406B5LwzraxLAjZbPzHP8A9eva/C2hXh0C91LT&#10;baGNUfLoyADA5Jz3NeOapLe2EMV0kUrxYIkgCliCOuak8NeNby7EFnbtJBbvIoaLOAB3OKvE89SD&#10;V9jKi4QmrpnsGh6nrN+Zbq7t1uYY3OE2rlgfw6V33gWx0y81mwuLWH7KXlYGIt97aMkAV8/6F4vv&#10;rfUtQtYoJCJH8qNB0wTt3GvrpfAmq6VeaFqktisOmWWC0pIyzOMYA96+VxkXBtW37dj3cHJTSert&#10;37nLXHhfwhq9/cPeaejNK74baNwwcd/SsSD4U/2fY6omkXq31srmRbbgyIy9iDj86y/iIs+la3Ld&#10;2E6N8il4c8gHnIH41y4N9cayt5FPJYS7I5CqE5ZO+feqoe0SXv6W2KrOndr2fvXtddmejLqNpe+B&#10;7m0k2WM7TN56sm18r90bR1rx7TfEyNepbGA20TMsc1yTukkB4H+6K0b/AFC6Or3L4WRbhsxLjdu9&#10;fpmr998OfsNrcyNEGjlhE0MakkgqeVz/ADrqmuVa9dTnTcvhXw6M9W12/vba5hGnXDpNbQq0bgnZ&#10;IvcHH864fSviRbfELXZfD/iWSN13AQvgKyn/AHv5Vt6h45tdNvtPt5Y41haBUkTuhxjAz2rxVvCU&#10;Nl47i1iNoksYnDxgMCWzx81PC0laV7p8t4vzDFVHzR5WmuZKS8j2D4k/CLWpzaTaJsvodNBjniU/&#10;vY0HK5HcHHauN00jT9ITXrywd72Njbm2lj2LgnhmyOg9a9IPjYabqL3OmagLi9dCfKhbdkDnBXPa&#10;uA8Q/HPw/wCOdLms9dtWtLuKX96VBCMQcZ2j+KtcO6zUVy+6nq+tmY1vYqUnzpNrRdLo8Zn1dr7x&#10;J9tvJI/lYOAv3GK/wkelavxJ8SanryaNC2oiON5CirHny/biu7X4ceHoILe5tri4mt5PnVMCRn/r&#10;j8a5rxdoCXsFqbYiHYSxBGNpHQfWvTjWp88Hbba/Q4JU58slf4tXZ7nmqQHQ7ma0umJkCgk8gPno&#10;fpXv/wACfgpceL9T3uRHp6hpbiTHb05r5xvp/tF/pb3cckzuSiyEcDbwOa+67jxjqfw88CW9lp9p&#10;Gr6oflmLZZVxyQK5M0xFVU4xpv3qmnY6MvpU3KUpr3Ia2PLv2jfFEo12x0jTL77Lp1hbhBDE5VTj&#10;jJx95q6n4ZfEg+DbN5bkNcbovNjBbDkDivmm2+0eJNRu1aPzJ48guwx/+uutk+H+r63dTC3uVmNi&#10;EhlC8fKvJX/69ctTDU/ZU6c7aLV+Z0QxFT2k6kE9XZLsj768J/GG28YSy6vBaPG1rF8288I3vXyh&#10;8ZNWGu6/qNvIBJEbNpSc9HI4P+FS/CDVo73w9f6VbF45R500wb5WlZD9zPXAFeUfD8t4h1zUkk3o&#10;Bc+SApzhQPuknsK5sDg1TxFaV3aL6+fU6MTinOlRjZNy7eR41pElxJGyk+Y3MSY+98xxzXmvxIm8&#10;uaO1DEeTMVUdge9eqeGnks/FMG9MQQy3HAP3tjEAn1rx/wAQH+09btGDbzcXgLAe79AK+8wVlVu1&#10;oo3Pj8a26LXVy5T6Xh1SbSbGJ1cMywwL6Zz1xXq2satpcumHVSiK1qu2W3PO8+lcb450BbmaCJCF&#10;SGKOQ5YKGZR0966r4daDp+rwanb3EebidmJUcgjHGPyr5XFyirTffU+iw0ZOTgrarS/c3/C66DB4&#10;b1u50q0j3yRbzbSn7pbua2xr1xplzDewv86WkMAj9CFySK8T1zT7/wAOeI7rSWlWVGhV28teIT1A&#10;eur1DWXbSbbUrecxvBITcRkD5gnAOfSuapQ5mnupanTTxHKmrcrhp9zLXxL8SsNX0q/HmeY1oC5X&#10;DZIOSP8AGu8+NXi4aL4F8L2aJ5b6swlnA6EDnP5184fETxHLcRaPFCQjLIrBgecSHJBr1r4xHU9Y&#10;1DwnoMFsrwNbw/vmGSu3k4PYcUPDpPDqSVlzX+QPEuSxLi9XypfM1fjl4ouPD3g/wno1okYa7txd&#10;3BxksuOBXhfwn8dvZrqdrIBtkQvhwMrjsMD36Vp/F7xIdSs4JbiFxNFm3VgPlRY/lA9gcV5NPpdv&#10;ZS6ZeSXO5J4gfkbkNjBFehgcHF4ZxlHVtv5o4MXipfWFKMtIpJLyPePH/wAVtQ8OaBo/2C3jeN5m&#10;87cNwdT0De1bPw5+IcWs6RdyRaYkZaRUnRffptJrFg0uxl8ORTXb+dHKkiLERkYUZBPv71yvwQks&#10;LfT9TN+Whso51aRlOHYk4Az6Csp0aX1eaUHzxlv3NI1qqxFO9T3ZQ27HuPxi1jxVqkWmx2mns1qs&#10;YDjdu6DHA9a82W1fRXu7gadKNwWaQSYyzYPA9OtegePfEsfh7Sbew0/WYbiK9mBifO94164JFeUa&#10;3qCiZpUneYJtZ1lb5SQOFx6VOCpNQiuWyv8AeXi5rnk+Zt2XbQ+XdZ1u413WZLy7LDMxSNWPCqD0&#10;Ne46OrWFgtrNtMrkN5icbd3IOfUV4TpV0l1qrb4hiS93AD+HceRXqvijUGfT78xRBnS4RUlHULjp&#10;xX0mMhrTilZJLToj5/BS0qTbu23fzOsfR9WvdREGlBDcyNw6sMNgdTn/AArpfBdrqmjXelu1gJoj&#10;qCW85HKqyNksR3ri9F1XVbX+w2uS6yIDJ8pKsyHp0619Gfs7eIDrN/NpMvlMj3Pmxlv9ZuzmvFx0&#10;3CjUdk0l/wAA9rBxjOrBczTbOQ+Pur3XiPxN4lu7SQwwfao02NwzFRjj0rzLwnruq6F4n0iS6GI1&#10;mVii8KT2Jr0P4hWN9puu6pDdFkM2pSSqT3RjgH6VxerXTXuurawx+ZE0iBhj7v0PtWOHUXhl25Gy&#10;61/bt3aamvzP0p+GOjHx74ul0/VdNS3WKFL6aSHgeVjIBPYN7V4v4+0g63rWv2Wia7LParO6rbqT&#10;iLbxldte/ReJtK8CeEfEryX62bX6wQT3rfNIkKIAI0HXJr5J0jxyIvtVr4at4tPtMb3nmYG5ud3O&#10;5mJ4z6V83Bc0VKKbs227aeh7s5OM2py0aVop6u3XQ5Lx14P8RJ4UfTl097ieN8pMX+YID2z0rxDw&#10;Lq2u2t/dWuLqGaSIxTcbdw9T7V7j8WtS1+DRlaTU2Ek9v5qYJHQ9q4n4V3UskY+03GJryBkG7liw&#10;6Hd2zXt4KVsJJtLVs8jFpPExSclZLc7XxT4ms7JtOsIpNrpp21p1XJVycnH171896Q897qN3lt8U&#10;SiYxg/M+ew/rXG393qVr4nure5Z2dpzGUY4wc45zXo3w60OafxQUZtrLC+B0UBe9erHDqlS3veNz&#10;z3iXWq2s1aVrFqH4oRWuoQabe2Edw0jgpGqkmNj05wOfpV6Xw1Z6v/aDaRayRXULh5lZt4cn+Fc9&#10;BXk9vqMlj4wuJIxG0ksrLmQcqAPvDPT2r2D4P+I4dNn1h7mNnRogd5OC7k9vatMRFU6acVryp+rZ&#10;GGm6lRxm1bma9Ejk/Nid7lLZWR4BtfzPlYN3Ar2LwpY28+n2EJfLu4MhJ7E56+uKoXOladqerR6p&#10;bhE86J43tjwA2Pv+9dB4Z2yXOlwKFldZChiTnknA5Ga8jF1P3d1oenhqdqmtux13inw5dXN7pGnW&#10;Ehgh85Ukdup3HjNfRvxLki8Px6OfPKRXKxWijONzscA/lmvOPDUUt/4gns58GW2cAkHKhgfX2rlP&#10;2y9euHg0DSLcj7QF+1Kq/e/d8Livn6SdXE0qfdbn0E5Kjhq1Vd7JemhwOmXUtpqPiHTHjVooZ/MG&#10;TnAPzZ5rFg0K1ufHui6ml/5dnNCs43nkupwVx2o+E3iq71I79VhV55gY5P3e3CKuAx9+K5S18PX0&#10;HiDQIopHljN+VTPO2FmyeO1e3GLjOqrpNRt5HiympQpO105X7Nanu3iWLQdc8Va9YQu09xFCkqmR&#10;sDJGCOa+RtVttUj1g2EFuQ6XOMHpuJ/rXX/tG6pB4f8AiBDf6XKyRu8XnBTgFkOG6dsdqfqGoXXi&#10;Pxha3llazbGlSVXUYXgDkmvQw+HdOlCf2Zwur9GjkxFaNSpUha0ozs7dUzvvDd3faZ4kvtGmERt7&#10;uLy2j27gGZOue3JwaveHPCEE9i2nXbnFkZlXy+Cyh9wPI7V1EukW+iTXep3ExmuJMsdqljGo5+UD&#10;vWL4B+LNhHf65ONGnbdAwSSVcsxPXPYD2rn5pNNxW1jojGMZJSe7ej7M5+H4SXPizVbqPRPOJKeb&#10;Nbo2SFT+8e+az7PQ7zTo7iSQC3YuF2scGPymx+fHSu78FfF59A8URXNnI/n+VmcKAqpEeSrCug+O&#10;Vpovi61tdcs76P8AeTKDaRsd8pz8zKB6VUqlRTjGS91rcSpU3GUov3l0OH8aaVpvnxWzziSMobl5&#10;HPIV/mGK9mi8E2Os+BdFsNHiVYb/AFCJ5ZFODGsancSPavnD4gWtv4nggEF2tpdWtukRgclWYINo&#10;5HGDX0R8MQfDng2GKVzbbnyk27cimTg7e9c+NdqNN3d1LY6sMuarUXKrOO/6HmXxG1Oz068EZEsk&#10;FvEYIiD/ABwjsPx615/pmswaxJ5sNrFNODmfPQBexz6+lff3/CJeCNTW1tdVaJ8FZYzjHmuVxjd6&#10;V8weOPhU/ga/1SXT2h+y6uwMCNy6MvJ2e1RhaseSzWpOJpy9pe+nXQ6Brmw1T4dXN3BBHGLW+gjY&#10;KMGMuwB+lcFZ3GqahZXgt1RLyC1maMg5YkjP5ipPDFhrGkfCjxO9wyq11rVuAGGQUB5B9KwvAt5J&#10;eazdW9rE5K27qZR0UbcfMf5UoJJVOtphKbk6V9LxSseNeEvGOp+JLfULXWtTWRLb5oWcbXLZxgHv&#10;XXeDfjR4w8KzNYPqha0aTMcAVSqqT/CfWvpvw1+yxosVrp93rd+kMC5kCFljV2b+JyTk/SuT+Jfw&#10;h+H19cWttbeKbO2uCQLZ45VdHcfdU8969eOIw8pNeyfI+y2OD6liqdOMvarmXeWrHR/F7xDY+IdE&#10;fTrUvJeMBJuOVVG5J+przL9qHxPpOuXN20Fqkd4sUazMMZPPTA6ketcLrV5qWk+MLnT7yZreS2tU&#10;TIPzBhxkex6iuZl8KalqWr3kME32mdYkkbPJbef4j6+1d2Fw8KdSjO9klf1PPxOJnUp1YWu2+XXp&#10;Y8Z8NWUlxdQRojyMXUCNQWJ5HQDnmvuk/By+1PxVp2qaxqUGm2UGxVR2BklK8gKo6Y6c1oeGLXwp&#10;4BhW5uFgu9ZMa7YVO3yyf7+K+WfEfxC8TeJPiHDLeXcrfZbkCKJM7FV8fdWurHYqrjKkuT3Ixg/e&#10;e79DjwtGlhIRU05ylNe6unqeneMNF+EZ1uZLfUtWnmW7YbgoWLzSegyM8GqOj+XoniYT6lYLdh2d&#10;o0bhVIX5Tjvj3rxLV7S8sPEazTx7can8yEE7iGB4Hev0b8b+C7TXPEXhy4srOSVo7QNMgj/druX+&#10;M+o9K8nGVlh1Ri5ympRerex6mDpe3lWlGnGDjNaJb3PimfTry/v1NqwiaaRtoZsYaTp+Rqp42+Hk&#10;vh2XQre6sHm88F/MzwzMcEjHWvoiH4F3kEt3qOo6tBGsZJiiAKlTngnA6V03x70nW7Pw/wCF77Th&#10;FcsEEW5AGVNvQgnpmsYY+PtqUYtNPR9NTaWXv2VWUotNarrp6HzbH4uufDME1jHDE33TEWjBGQec&#10;g19S/BXx5o/iDU57Se1EN41udu0ny379CeMZ7V8O+O9cutS0uaW5t/KnhIUyAjB9RxXS/AIXsWoz&#10;zGQlprFjGwOAmP6124/Bxnhakno0jnweMlTxVOCTadvkj9J/FmnT6dZS3VlKPMdHeNDnD+X2ABxX&#10;z1H8SLDxQI7DVNJR7qSExiRjgORxggd62vi/4x1K20fSrpZ8ahZvBC8YHyMkvJz2Ga8BuNSb+2V1&#10;JCCxmI2r0jwPmHvXz+Awq5HK2t9H1uj6DHYv31FbaXXSzPRPB/grW9BuLd1t1t0eXdI2cn9y25Sa&#10;6f416xoOsy2OpyWP763UC6ngIXzFQkMrGvNNI8e63rVlfQfZJBAhaNZmyAMnvmul1PwNfarp2oaa&#10;moxW0l2I5mMoJ2L1JJx0NdTTjVi5yS16HJdOlKMItq19e58/eM/DVreCCbR4jc296ynyn+7C/qxP&#10;8IrYn8S2emeFZ/D2lXsbtLJm9uEGQ5CkbI/9kE9a9zvvhfplp4V/syz1m0luGj2SO0wQyZOcADoK&#10;8dsbe78M21vHBpcLGOcpN5UfmDY3fJ/nXswrqpFK7fLLRPqeTOhKE27Jc0dba28keffCTQtP1mC8&#10;sNWa4ijQ/uJ7eIuwOTwfbvXrtr8INYsbG7isZpJzIRksnlDaOn3jnJ/SszVfHF5Y28txouowwL5p&#10;8+3CgFPfj1ruNF+JdnLpcLzrdCR5fL3FywZlGSQPSscVOpJuSVk3sVhadKKUW22lZSMD4Y/DPV4G&#10;K3VixJkyHZ1YRAHufWt742eANJ8N+INO1W9VmgmtYjbW4x88o+8WPp3rn/D3jWxjv7mNbKeC58zf&#10;Mkb/ALrygc7j7n2r6bvdU8PanY+HrzxPpCXdlczny2bO+EHgBFUjj1ry8RWq068JO9mrNLqejQo0&#10;p0JRja8Wmm+ljwH4cPHqVzq989spdtPkaNU5GSCMe/HWvna08a2csjJPaiX7HcDyo14BYtnJ+hr9&#10;ZtV+EXgy3tpdX8ObLWIWUiSLE25NpHLAc8+tfkL4i8DypBq2oaTGz2tpKDJL/ePr9K3y2dOrUrp6&#10;PRRd9DlzKFSlSotWfxOXdnt/7Rmql9V0NRIBcPYxlgDgIWPAAr5tv9Tk0+8vLVgS82BIq8AnHc+n&#10;PArqvF0F/qF5oc9yHMs9nA6E8gL0BFYUegzX/i6GFhuZFBc4J5XmvawNONOFm9ou/wB54+PqzqVH&#10;JRs5Til6WPafhR4gOgtHMJSt5cZP5nAyPYV6z4y0aHXbtdZVQL0weZIgbL7uzew9K+bLSZr7xJqO&#10;0GKG0U7B1bjqPxr6S0nTbiTw5NqdxMIpby6CqudskkYOMIDXlYmmoVVNaSaV/n0PTws+em4tXim/&#10;w6nVfCiKTw/4Q8Q6xcz7rq8DosZJaQFcgE+3pXgPirQNe8RT6DBpqlpFQO8rNgpznqelb3ibUbu5&#10;vdQtYLVrRwFSGBXOAUH8R7+9eeeKtS1CCHTvM1KZbqYgMsb7I9vTovWpowaqOWl5O/poVWqRcFFp&#10;2irOztfU9I8W2OoXWpW9sp33tu8TT3ancnl5BOR/s459q9Q1/wAS6PH4auYrafzpJJYwEcfKQTks&#10;VPavnjSvE7+HdfiaW5K20kWxgeclh0avV/E1hbXujXn3Iri7O2BhwPKHOPxJrKtD3qfY2o1NKtt3&#10;umelfDO30e/0+VVt4h5e9klQAb/M4G4dhmvn7U7HXvC91pdvdQg3R1CRmdTuVom9GHavZtB0xdI8&#10;MGwkvPsbRw+ZLMBkOx5AJ/pXIr8RtF1O1g0G6nZonYr9pk+WXnsp7KDSoX55WXMrmldR5KacuWSW&#10;j/Q4bT7nS0t9cazctNcX8e4ZwGydxAH6V58dSmttf8Q2kSNJbzwLGE6qGYA5b3Faa6Unh/W9TiMz&#10;TxCMsswHGV5Dcd61PCJsnW3lvHjRrlywGcMcgjJHtivdguVSe+iPIleTir8rTf8AX4nafCz9ljxB&#10;qAk1G4v7C1tJk+XdKGkI/wB0dPxr7U+I/wAOojo+h6rZ6rFcf8I/EoWLG3YoAyEHckivzX8PeKNZ&#10;0nVFt9Ov5IIzI7yBXJD49c9fxr2b4ffFjxbe297aQ2sBfUJ1igkcHBKHrt6Y968jMqFeU+eU4tJa&#10;dLXO7BToQjyRjJNv1u1qbnjLx3dX3ia5WNBFcu0MsQVdzhduGVsdCRXpvgr4M+GdN13+2/EWqwxa&#10;hqko+xQHDGJQMliP73HHpXY/C74lLp/iS/8AD3iTRNOS9O2P7YIwrStjIGewA9Kyv2g9KtNEmsZ4&#10;nikd3BhmRtwj7sAfSvJlUmuWnH3VKNm11TPSjTi+ecvecZXV1s/8zhv2wPgXq/i6ePxBoF+moRRQ&#10;rE8C4HlKg6jn8xXyT8BNG8R+EPE0d5caXKsGxlkfKlMH1Oe9e/eF/iDql/458PeHtMeaO3e3Z71Q&#10;c+cXB3Ej8K8g8P2dz4fufHzXSzPFDcS28COxKhgxwcV7eFq14YSphpuHK43S62kzyMTSoyxVLEwU&#10;+ZSab6Xij3q81sw2Xi+6sY0fz5kl8leQydG474ryAeMZJ4JnaxjCpg4Y7iSw4wP6V1/hS4s5dNea&#10;4PlzLbEHGcH/AOtXll5p4aKGOGI+ZKwAIB7nAH0rmw9JRbXmb4iq5KL20f53O9+FMGra9qgldIoL&#10;K2BknZF2xpt4VW9z0FW/HOsWN7qsNrHKrF1O0D7i9sGq3iDVrjTNFbQdELYGJdSlVs+ZPjlQf7q1&#10;5ZousQ3qadALMCaJXEkrD7wBzjn0rshTbm52tbRI5J1VGKhe7erf6Gb4la4tCILhNxabarxHcoQd&#10;uK5vSSHuL+BborG5AMY4yD616HqGYLeKQqjRXLSL5bDIBBxwfevKLfQ9UXUbyGO3dvNygZRnJ68e&#10;uK9KhZqWttDzMQ5RlGybVz2b4c+G9V1i4tdP0l1+2SRsCzcYVDnA9+OtfpX4X0nSlk8OeFS3mT+f&#10;FfancHjcy4Oz6ZGPpXzr+z34Ft/C2i/8JPqSudRuI2isbb7uwE/M7elW7L4ryjxVdKiJ51xbzIjL&#10;z5Y2FQSf1NfIZtKVetJR1jDc+uyqKo0YuWjnov0Og0qbwxrnjHxFrdpFPK6Xk0USKSY5DHyWAH8O&#10;OlczJqUmqa5fzPcEzWokCxnOUyOwrofgAssOtaBpcep20EkO95IQvzT5JZsn3zj6V7f+0P4K8ibR&#10;NWt5oLaZLvkQjHmo/UMB39/SvKlG03vbRHqwneC0V/idu5zXwo+IPh/WPCFz4f125LzwNJtZ/mdS&#10;nI21+fnjDVrhtd0uPdJKrXUmxnycJnjGfSm6wdThu7/UbUOytevE0yfd255Ax0+tXtU0uW20fRdX&#10;lj3qb9EXn/lnnt+Ne7hMIqU+a6fMrJdjwcXinVhy8rXK7t90Yuvaff6pp3iCFIVKRjcFXqdjEHj1&#10;rzj4cSuNG1ISl1EU6leM4JBz+PFei+GvFD6Z4v1ppndrd5WUpjOUY524/Gt7XTaW88yadAEtrhj5&#10;e7jDep969mEnGnKna6fLJPseTKmpTjUUrOPNFp9TqvAHiK6s9DWNEOXmaKNerHA5Y/4VJbpFd2t0&#10;9zCskWx8ErjBz93HrXNeH7uCCPw/biZmcrIWKj7xXJZmP14rn9a8WrpPiC+t8t9mmxJ3+8eOKwpU&#10;m6krLfU6JVUoRu9tPwOettU/s3TlKyyRxNOzMD3XOBxXD/aLXU7yVY4G3SXagSL91Yx2+pruL7w1&#10;cXul3RIaQKrOpXIAQ89T3rh/DVpfzokWm2EhiXBaVhgAr1JNezRhGNOq76nmVJyc6cbe618z3D9o&#10;yx8zxbhYyYoNIglWNFxuZUwCfb1rg73xNe3GiabBqNvta1cyW4z8xDDbtI7DvXuvxQ1q5udlyYEj&#10;Enh2KFZgNxmkU4wD6ZNfM2i+ApdSabzbiYylSULfKpI7Ank1y4BxdCHNZcp1YzmVefIm+bpsdZ4S&#10;8VTW2r2zzo628cgidD1dG5z9a+w/hfZJfeIodQjVkCMwjRhy3ODx6dK+fPhp4Eu7m9XTNTvkS5ll&#10;Cw2y4dztHBPoK+t18beGPAUd9ZWMv23VnVoTecGKFh0VM989TXh53NSkoQWrXTsevlMGlzzeid9d&#10;7ngx0saf4n1O81gxpLHcuxjA3Eb+hHvXb6r8W5tK8O2KaVcT5nvNsjqpVIoScHnrk1raNpkMllc6&#10;1csklzf3bRq0nchcMa81udVjiuBpkUSCKZwpX73fqK8aK55K6vZfkepK9ODs7c19eup6zqnxh8Ve&#10;EoyNM1FjAkPnMsjeYpzzxn2rxL4zfGo+NdQ8M6zPZLbnyfImOTgk8Fj06V1vj3RZJWmtYIJcm0YZ&#10;UHbs7cnofWvKfDPwf8R65pzeREFWJdnz7WXcORkZyPrXbgYUoRUm7fPucWOnWlKUIptNbJdjJ8QT&#10;3Fzfpa27EkoYwAc8E/e/LpXIR6zf/wBqw6aHCizV1GACDIpG79OBX0VovwAaC336t4iis7gxqCEj&#10;JK7e3OM49qdpnwB8F3tzP/Zniq+1O6SQSMkarF8w64LcmvSp4uhG+rdla9jz6mFrtr3bXfVrY+Vf&#10;GPiHyfEkl0XAMcKxlcdscD8BXAIq3Ykljk2uZGeOM88Cvozxx8AxqlxetpOqsbx5cyWd8pifI4IR&#10;jw2K4bRfhl4h0K01V77SJY5TEY4jIvHHdTXv4TF0JUly1FdWVnozw8ThsR7aSlTfLq7rX8jFkupo&#10;naa6LFJYkTy1wVzjv6EVzvi22/tGwtJy4QQOykDrjHGBWXo638sLFY2ZlkZZEbn8fauj1O0lityy&#10;+WPtEfc/KpXjj0r0IR5Zx1W5xVJ+0hK6dmupiGaX7FZan8zPKVifthk+6SO+RX0t4x+F9/r0PgvT&#10;45AsI09728kGPkUthse+eAK8R+HmjtqyahYSFiqRJLGQPlV4yT1/GvtO78ZWvhyX7LOomlfTbG0t&#10;YAM+ZIZGfB9q8jOsXOnUpqnrON33tdHqZPhIVKVR1XaMlFPps9fvsfL37RPwR8P+CdE8K6jpupzT&#10;SagrZhlAwuwcnj61f/Zv8Talpth4oFtbI0c8USyZG0HYxI59c194fH34S6d4l8ONp9xbBLuygE1l&#10;crzvYrgoMerCvjDwL4d1vw3Ya5Y39k0M8MIbynABGQTkgdea4qeaxr5dUpVJ3qqSun1V76HRLKpY&#10;fMoVacOWm4u3KtmlbU9x8GeKL/xU1xaiaGGSdHUBU5QIOSCTxn9a7mDVdH8MHR9PltHczbskc+WO&#10;m5j714X8DdQtBrmj3DRMJJZvL54Uq+ev49DX1F4p8FaHb6rey30+xLkZt5vvgbTyntntXymOhy1L&#10;JaH1OCqSlT5rrm7vtuY/h/wnp48S6Uy3iy2EzyrKsRwBkdf8a+MPiRPHoviLxJZxLIBBdl4XVsfu&#10;+x96+w7TXdN0K9FvYyH7OVVnaUgtk8YQdh61gfHHWvCWj+XJN4PhvjdRgSXbO6kMw4U7SPwFaZfV&#10;cK1uW91YjHUlKjdTUeV3fVK58PfEZr26hsrzzjLCbdNknZMnkE1q/DiPVpbm2j02ynuBKMyuiEgH&#10;HGT2FfSngPwrFe+H7rX9aRdF8O2o2WluU3TXkp5G1XzkVycP7XmpaDbXumW/h208iZ2jZwAvmR9A&#10;CR0r6KnXqzhOnSoc7T7ngVKNKnKNWrXcVJLS13/wxn6/8NvD+kxSajrmuxxahg/6NakSyDP8JPQV&#10;5MngLwLq4EmmeMjZ3shwU1BDGpJ9HFfU/wAELz4P+KLnUNJ1zw15WpXhMi3EMzBWYjdtBbvXP/EX&#10;9jS0kum/4R3WEE0e6RbC8YpI38WIjj5uO1OhmKo1PZVq1SnN7NpW+7sc9fBSq0/aUqNOpFPVJu/r&#10;fuePa18B/EvgCzfxDcX1nf2ckDrus5fMKlhwW9q+aLqdr/QH2I0jJcdf7pNe1fDy01iw8WQaPqtz&#10;NHbTxypJBLu2ISp4wfSvMNbVdC1nWNMhX90800QXrtyflx+Ir6TATl7SSnUjOVlJSSsmj57GRj7K&#10;LjFwhdxcZO7Umesfs0Mun+LTDKnzNDyRyFYDOK/Tz4b+HYdcXX5zEsVzcQJBC7YGA554NflT+z7B&#10;dReL7SdxtBWUANzvZB0x71+oGg6ZFp1tca9LeOzW8RWNR92J8ZYgdMivgeMGlj07X9xXPvOD03gL&#10;bWnK1z3m+0W50PSU8L6EY5L6+fzryXGANox0+leCa18I7nwVp+h3iaakk/nSRSRufveY2QT6gGvH&#10;tX/aGisNXEljJcXN26AZORtBHVj716za/HFvEWl2Vv8AYJpRHIhv5XcZhVTztB9R0rwK0WotyhKO&#10;i5ddEj3aFSm5WU4tp66a3OH+KGo31vrGi2F0sVvCpad40P3mYHhcnmuRuvESanYQWlmiW0Np84jB&#10;yoxk/nnrXQeP/Gv/AAk3iGXT47QNbmVhbzMuGC7SRz7V5x4mmi0aUx20SYfTuFH8LMPmPv0/WunB&#10;UVJxSRliqzjzyvpszwXxLqV3eWV9ILry9t2tvtP3VVgSWFVte1OC38DQmMJI4jaMKx5XDY3L69Kx&#10;NK1GaKHWpLqESK4jI4yN5GBx9M5rJ0nSpdd0C4iLkvCWYKBxknnp69K/RsLSUYwvolJM+BxNaUnK&#10;3xShJI4O4Ep06zutp+5vjYccqefrWc/ip7kTQXVrHKkiZdsfMjHowNacd28ej21nKhAhnbIPGC2c&#10;j8a4i8uwhvSEVdxx9dvQCvpKEE+nXQ+axFSUeV8261R6X8GbbUYvGehDSZM3KXCyxg8DCcnJ9MV+&#10;mfhXVH0v9oh7ua4BGq6HOzR9B5mz7uPwr85P2ctdXTvGGlXckQfO+FQeNpYfeP0r9Hfi3JZaZ8Sf&#10;g/qgSOO4uInhaQkLGysuMv8ATdXxHFF5ZhCCj8WHkl6rX9D7LhmywDne3LiItq+lnZfqfL/xm8G3&#10;PiHT/D3iO3tPs3228e1eOMbUWRJD83tmvO/2pvEk9xrGjaazHybGxjRSf4yV5b+lfdXwz12y8VeA&#10;PiBYzLHJNo19drblV+XMjN5bp7+lfnb8etIee08J3od5Gaz8iQHO7fGehrHh/ESeNw9KokvYqSj8&#10;1/wDTPaKjgsRUptt1VFy/wC3Xb9T1/8AYM8PTS+KtS1zy3eDSrcFVUE7pJThRn8K+8vEHh/TNa8Z&#10;QWdyTLPeJLK8bjBhlIyGf14ryf4MeHtV+Fnwc0W9aEQ3Ws3DX0qEZkEZxHFnP13Yr0rwjeXb+LLP&#10;Vr18qxAMhAzIzRnOfxFfJ8SYpYrMa9SLvFSUV6LqfX8M4T6tl2GpSj7zXPK/97UzfHNlZ2/j+68P&#10;WKgW6W1sGVB93dH82D2Jr0b4T6fpuh3Pi6/nUeTa3SogPG1YVHArzDxLrpf4haqy2haaS3FxPtGM&#10;ugCoA3bhap3/AIxjh8LvaXQ2Pqt/cyMQeVVTsrz1BtrlXW6PVVRQc3J3s3/kfM3jHT9a8caj4i8S&#10;x3sQE93ut7dmw3lxtxivEvi3rsx1XTIjahJIrZTK+MEseDz7V9Oal4U03w6bCbT71mtn1C3idWOc&#10;RPwxJ9Nxr54+Lciah4guksQLnEvlI0QyDvOQM+nevuMiknWjfZR32Ph85pyVGWrUnJX1vd76Hh3h&#10;TVIpEnt5W3AyNuUdSDzuHuK3PFlvJa6cbezjMqeYspmP3k4wF4rrvCnwj1PfcG3VUeQENcSD7rA8&#10;rEO/uaoasJfD9/NFKvm2yny5EcglgB1IHSvuqVanOp7kk7a2Pi50KkKFqkXHS1zwOY3PkZJxg9Om&#10;TVmzvxBKpaMbXQo654Oa7RdCg1KVjBPshbLKSPun0NcoPD6m+eN5lCB9uScZPqK9lNbfeeBKnKLT&#10;XfRlHUkiIyDt2gKcelYVugJO1scd+tX9RLQ3E8eMjcc9+BWx4cFqS+YSWOAjHoCT1xWkmrX7IxUe&#10;adttT3L4QzXnh3R9V1kWaO037iGSVdyrt+Zmx3A719ha/Be+M/B3hjVLe8/1d3BPJLu2ERxjDY9D&#10;kVw/xFS10j4Z+CLSK0UuNNlubg4xkzHBB/A151e+IL6P4JWU1pKYlF19hKqcZ3s7k/kAK/NcbP68&#10;6VZLlcsRyK+um36H6ThIRwMalFy5oxw3tGlo76N/mfqV8IPibpvjm01C9iZY9PtVFreswJfcg4Ib&#10;vmqA1u+ttRvZbaSSW1xIyLMDtMI4GM18cfsxyana6BY6XCXQXW65mRPuyKCQhf0JxX1dDc6nqd/4&#10;gkV2NmkwsBJ91VaNRvK/U1+W5xTjQxlWnC9oTaT6/wDDH6RlNaVbCUak0rzim0tjLm+ItrpngPxJ&#10;evF+6iufKZUX/Vu3IyO1cx8Kfi1HFpdxqcqK7PC8Mav94o4wfz9K5/QhdXEnijw95cTaff26SXGT&#10;kpKjdfYniub+KHizwvokegaTZaY6+Tb7VcHHzMdpZvXFdGCpqpKnBXc7qz8uyObF1p04yqOSUFFp&#10;preVz8w/izrUesaxe3KxohjmaMIgwAgPBrzSIlVLjqTgfWuxsYpH1u7uJI9yLI74PQsT8o596wtd&#10;8jzcwyluSWGMYY+mK/o/BUlTo0oRWkYJI/mrHVJVa9WUnrKbbM2WVnYM2Sc8k1Cz0wkgcH2NNDdd&#10;1dqZyqJZtPmljABJLAD3Oa/XH4AWk+mfCX4yXU6eUw0YRKrfKcyYyR+eK/NX4NaVDqXjDRreRcp5&#10;u45GR8ozX7qXPww0nVPA2pWUu6NLlAJNh2k9x9a+L4n4wwmVVsPRrKV6i5rrokz67h3J6mIp1asW&#10;lZ8qT6vc/n+EgF3Ht8z7wA2n5j7CtvW7VEiLLYTW43Y8y5fcW9gNoqz478PJoPifVdOSVnW0uXjV&#10;h1YA8Ee9c7qTMAG8mRfmzulYkn2r7zDVYVadOcdVOKkvR6nzdWnKEpxktU2mc02MmvtT9kuyF6ur&#10;wNd+SpmiYnrnbkivipjlm4xz+VfqJ+w/oOnjRrqZ4laWeXLEjJwhIA+lfOcWZrHAZbia7i3bSy73&#10;PU4fwzrYynFO2jZ80/tbPfXHimOe5jdVMQRGZNgbZxx6ivkuv1//AG+fDdv/AMITpN6sCh4LuNAw&#10;HO2RT/hX5AYrz+E89hm2XU68afJyycGt9YmnEGCeFxk4uXNzJS+8sw4/HrV2JiG9ifyrOjOCD+dW&#10;o2wRwa+mb2Pm6sdzcMuwgsABjih59w2rzVGaRypBxjqOOaDMhBAcj6irSRypOx6n8IBv8VaMCAcy&#10;cBhkE49K/UH9roGy+BWh2rQiAz6opEScDCDPT3r4E/ZT8Fx+IvF9uWlaMW3zgj19fwr9DP20fC2s&#10;3Hwu01EvFngsLl7h3wMsGG3qOuK+fxWdYOnjaeHnVSqe7Zer0Pqsuy+u8FUqKHuu/wCCPyN8NtYt&#10;Hdi8kv8AG0YW1xz/AL+c8VymuvbpM8cEcqITkCVgz/jjFfSvwn/Zo8eeMfBvibxXpVkx0rSQftLq&#10;5WWTaAzLEmDuwDk182a1AqyPhGHAzvPzfU19NRqwnKSUrtbo8udCcIQbjZPY57Oa/Qz4HzmbwDok&#10;YkyYtTlwg4PzAc1+eeOuO1foH+yt4Q/tvT4bGWRlWW4M5fJAjjj4P4mvPzuqqeFlOW0Xf7j08ji5&#10;YhpdYnx/8XrKS18Ya9HIuGFwxI+vNebV+sH7bvwFsbPwbpvi3TNKcpHcJBcXqjKyBxxuPfnoa/J+&#10;uDJ8zp4/DQqwjJfZakrNNGea4OWGxE4tp395NdmXrcjAya1bZsE8cjpWRBjHuTV+2cqSAeor13G7&#10;R8/XjrI2Vl2NkHnH+TRMQuADyTk49ayzIwYbjx7dqHlQAFZOc9xS5UjmUNj7W/Yt1n+z/Gs7kBib&#10;VwOMkntivav+CjV3LcX/AMP93Er6W74XnJZgOleXfsSeGbm71+bUnaGG3YrCjSHaZJM9E/rX2T+0&#10;N4dI+JvhrV9asY59Jt7UW1u6txBcx/Opf2z+deJiMzw9HFcrqLmtpG+rdj7PL8vqVcJTSi0ne78r&#10;n4/2Xim+04QwzyzywI4LW4ZkUgdiKj1Xw5L4h1G9vNI05obQAMd/CoSORuPGc9BX1d+3pqfhfxB4&#10;9F/4X8loBptqt2LZQkf2jHzYA4ye9fOmm+NPE2geDZ7OCSJLG7uv3isA0gfb2z0Fe7h6nPThNRs3&#10;0fqcdSioVJ05tuMVe6Wuxx/h74Za9rB1cWtk8jWCbpkUZbHsB19a++/hlHLeeFvA/AzHHdwSeoA7&#10;fiK+KvhR8RtR8O61JfvPO1u6st0VPLKwxjNfo9+yvoln41js0sX2SwXNxIzXB2Rra4zlu2a4c4k4&#10;QTa0TTVvM9DJ4U25csndp3v2T3PyX8XxCLW9WQDhbqUD/vqucr6U/af+D+peBvFXmXE0c1tq6PfW&#10;csZBDRs5GD6EEV811tSqxqQjOLumrpnjYmlKnVnGSs02XIHxnjtV60yGGDjrVVIQkSPnJbPH0qWE&#10;kOOcCui2qPNqK/NY2llY52jAHWiR8xsQSFHb+dUopwN+c4pfPLJk49KrlOW3kdb4QkQanabydpbB&#10;x15r9fvFfxUuLf8AZ/1nQbDSJZZZrTZqUxBEcCk/K4Pckdq/HvwRaT32uabb28LSzSyYWNASSR6A&#10;V+5t+s958FPGGjwaMz3t7paqrKOpTBIPowxXgZxi6dCthuerGCb1ufW5FRc8LXtSc/e0S6Pufkr8&#10;OvBHiTxpGmmaVawuVLSOWOCwUdMnua+wNP8AgLpPgnTNO+I+sR6Pdw6dLbrcaEu0yOpbaxkUnhh1&#10;r4s+EXxD1jwpqtpJZ/Lc28pKxspYsx4wyjqata/4qutV8WyXOpM8sd87StboSqsx/vr6D0rtxNOt&#10;Umkp2ha+m77no5fUowoQly3qcyWuyPFPHd/Z6n4l1u9srNba1ur+eWCFBhYo3csqj0wK/Tz9lD9n&#10;zxZqHwg8a6lc7LGxuY1urFpSA8/2ckuVX0I4Br4L8UeEte8TahG2g+D7wQLEcC3gdlfyhlnBAPFe&#10;0fCDx18QtT0OfSJbvUnsLCIxRKN/lwiRgpR/RT05p4+fNh7QnFWtzXeqOXA0HHFz5k9b2dtH1Z57&#10;+0JrWpW11pyW9xJDbXmnReYikhXwNpDY+lfLIPIr9Jf2oPhbd3GmWdxIsdp9htEYLjiT5egIr83G&#10;QqcEYrLK68KuHi4vZtP1Mc+ozhipc20knH0NCNgPxFa9i+N2Tjnv61jpjaDkCrtvIVDfxf0ruUby&#10;Plaq3N1JssCRx39OmK6e08RWlvYND9hR5H4Z2rgUnOcMcDtSvKPlPmAgH3olSTsc/s7tHvXwRge6&#10;119isyrGzYU4bPbFfqVpep+Po/Gfgow6UNRkGkTJs3Au8bDHPutfn1+yF4Oudd8TSSRWkssaJhVi&#10;GXdxzgf1r9Kde/aCHwt8YaBqMfh+YSw6dJb3MU648gM2QwJ7GvKxVpVXFO7tsff5KpRwsfcve7V9&#10;D4Dh/Z7+JXjv4hatHNayNf27yTSJev5ZMS52qufQcAV2Pw5/Yj1fx54Z13xLPr9paGwnukitnT77&#10;WmSQzcYUkda9Mu/21NY/4XBJ4rvNFh1CKC2MKW9q20BJOVGe7eua998L+ENC8YeDf+Ejm8WXVpJ4&#10;j1zzW0SG5MFvbwuT5sMwXBYsByeKmrWq04R5rRVlt2PVp0KdRtcusnd7vX8D4x1z/goz4/HhyDw/&#10;p9vZ2dk1qtkyW6gEiMbMgDgZ9utdt8Cvh546vtM07U9M0w+dZxCBkZtss320kZA9gTXjeu/szaP4&#10;h+M9rpXg69ig0a4uv3EtzLlY2i5dARyRxwa/ZH9nPR5/DMOp3d9qcLW2kXpt8FgxljReWbPUr2rm&#10;xiw6jCNKNnNXk30SHhHXg606iXuy91LTmb9O5+XHxA+KHjD4bXmueAfGXhae+gjUy2tu7G4WJJeQ&#10;y5BG3jg1+bHiXV4b3VbmSC2FvBvJSAdEz1/Ov6HvHH7a/wAO7X4yLdyWMK2d1pQs5b+6hDAsj+4P&#10;y4r83fi5+z7p/wAW/i541uPhQlteaXDDFeXG1xBFC8o+YIDjjIPSurAOFOMmo2i18V3Z20T+Z5ed&#10;0sRiIQjKPvLXlstG91fyPgCxZI2Eu4EKTlOp5rTur3zZWlztBHA6Y+gqTxJpdvYXctn9neGWFmjm&#10;y+4blODj2rn5ZM8qMrgA59a9RQTaZ8BUpWm7rVaO5rfaVG0HGR37ms9pWMjFuo6VAk6hMNkNmoVm&#10;jRmKnOexqnCyQKFtkfQ/wiS4MWomFeEt9+4diWHH6V+itt4k1vQPE2i2Wg2Vr9o1XwrHsilUHM6s&#10;dpUnvzz7V8j/ALJ/hJtbm1KaaQLB5ATYRkMc816r+1Je6hputeEn0LTb611DS4EgilUZQ73yhB/T&#10;614tXE0amL9gprnSu0+h99lalTwVOXK7eXqed337IfxksdM174iPonlR6ZfPcTws2JZcSbmaNF+8&#10;o6n26V+lXgH4u237RPwsfQ7u5/suTVdRjs78RgNI21dymLPHJHeut/Z/+KPiLVvDdjp2o6leSGyV&#10;oNbjuolCP9qU5jBx6HrXyV8UNHtPhFNr+raEgsBDqCLp8KtnbImHDD2IODWlbE+0lGDXvJ2i1p8j&#10;vw+D5eZ2VtZd7eevU+bvi/8AsKeKvhvYT+J3uUm0e2v/ACjvGy4ABxuK+h9a/VCz+GPhH4x/DzQ7&#10;7wfqry3NjpsEJs5JAofChXjkU8hlI4NeuJ4o0vxx8G013xNbpqtpJYefq1vb/OYwF+ZlVe61+d37&#10;BmtWll8RLx9LvHj0yMXBtraZivnoxygbn74HSpq1fbU/fk3y218noOhTlBVHTShJNuy1Ta6anxDd&#10;2V54g8fWPgi+WC0ddXNkbplG+HL4O5u+2vuj9sH/AIJ/WngjwfpOueDDeapFZgtqzTOJMIq8zD0G&#10;eoHSrX7dfwU8LWqaB468L2fkPrOpNBfK7MCk56MAfu8jrX0Z4J8KeM4P2dPGdz4l8ZuD/ZVx9iki&#10;mEsUMaL/AKpwOG3dDWjxLaouM9uifVdfRilRk1zOVk52aa1d9EvVH8+kN1DBqEF/CBKI5Fby/cf0&#10;r2H4oeN/DviTSdGWy07ydSiYvcyYxlm6gnvXdfDL9kHxN4w+HGt+KtOvoRJZ/PHZ8+ZcIoyQvbcK&#10;+SsyIzDbh0BDhx1IPv6V7cXGctHrFnlylKEWmlaWr/M+/v2XNS8JajrfhyDxHp7R24aRQ+77PFIc&#10;Dnc2Acema+tf2qvBkbeJfDeq+ANNtJ7TSEzM8kgGHY/6tMn5gQeor57/AGdbvwN4y8G2Wk+MtUii&#10;gtXfyIo3EB39pC3BLDoB0rtvib4E0TSNLstO8N69Je/ar+H7JsfLIJDt2MRxwa4K38a+qtprtY9K&#10;lC/K+aXw300TPTvh18QbDW5fF2q6pZTwazZWytLtjMs4ZFIjVMAnaPQDmvht9J+KWkXdr4j1Gxv9&#10;Pt9S1CXyLuVTFumbqCnUZ9wM1+g/jb4ReLvg1YWfjXS/ESanqotVttSiaAPGhP3UO0/MRXmPg/8A&#10;aE8ReN9B8W+BfFlosd3eSLd2F7PCYPIYsD8qH07YrG6iptJNdbm0JOUouOq8nYwvj74V0q18CeBN&#10;Qv8AWLiHUHXzTKu4RSAnLcDoQeh9a5/49eFbU6FpGpt4lk1Oe40+GazEw/eFQcEcnnAr6p1b4G6v&#10;Fo2j+INd1I3lvYxPELeSMGGKNeS7Ljp3r4p+Ingf4j3snh/UrPw1f3ej3CSvpcqQkoQ2chQOgPUC&#10;uenZ8utra6+Z6CmrN897tr5nFR6V4i8H22geJIy8SS7TBcBTs3ckq7Yrybx1b65qWrX2q6t811qh&#10;M2dpVW3YAZc9uOtfph+xz8Ttdu/DV78ObnwvbXl3d+dJA+pnaqEjhWBBOARxXx7+0j4h1TWdXttP&#10;1bR00jUtBjaxuo0OIyVbgpjquOlaUJyVSzS7XM6tpcytayTSvv5niHw6sYrfVraXg3CtiPeeI2By&#10;GOPSqPxd+LXi/wAXCKx1rUhPHYTNFHwByp25z+FbNjHbLaRixgcXLfMz5z+JrNufgb431W11O8t9&#10;Me7h0+IXU5iG7ER538dQO9dMZRU3KTS7XOGtTk6doxbfW3Y5X4Q+GrXXvFWn6ZqN4I7SVwZmY/dU&#10;ddvviv0m1D4A+Il1Tw5pnw/v7P7JclkaeSQJLHGo3OrHqVIr8qLMCyuLeSK4US53nPYe3+FeoaV8&#10;cvFNhf2epQatNA9s2FWJNseDweB6jrXZKnOVmpK1tmcdOoqcbPR33PvjUfhMbfxnaa3HpN3LPZSm&#10;BSn/AB7tNCPnBP4cHoat2PwI0fxPczXsd5JYXl1dm6ZJ+Q8QOSmOmARge1UvC3xO+IHx3aTw9ocl&#10;npU9np6t5qFla4c9CuMbSe5r6A/ZdtfD/hHwv4o07xnd2114i0m9eJre8uhGVVRkGNj1B9a4pOpB&#10;ayXMtLeR2utFJ2je+ult27Hfa/rum+DfDkesaloUVpqs0MsMUMLrturVVCBlz/D0PtX5n6d4T8dX&#10;uhXN14d8NTy2Ly7p7Xd++kXcSrqOpUdzX338XvGXh/xzJ4ZstN0yO/hsUMpWRwnLgjyw57dzivHh&#10;rviXxDeWTS3gsxpjrZB4SIwQ7bQpC43emaxjUUU9F8zoo05Sj7103f5Hqn7Dfw+8e+NYrHxjq3j6&#10;78rSNQmgj0ZiXdSi7SH3HAznvXc/GRPHHw6+IWraxZ6tIf7ftFkjhhILSPb8NG4xjIB4qt4V+FWt&#10;/CnU9a1mTW5NEsr2eORjcSbxcsByUB4Bbvmu413xp4U0jT38ZeMJoNUj8wCwtwdwSNvv+Vu6v3Nc&#10;9WfNPSO722FRhONRzc41IOPLZK7b9T5c+J/izSviB8Ff7SF1BDLpms7m0qYnY7ufL3N/dcbic18l&#10;2nwEbX/F/hWwvHns7TUxGqXjLujSQNiRU/vKO3rXqfxZ8XfD/wAQ+GfESaBpYsidSW8tEjGPPRj9&#10;yT6k19efEnxDJ8N/hH4fPiSySe4mSC506WCME2csYDopYdBxyav34RtBNSd0r9Ox1VZRTimr8zWm&#10;nqz8tP2uf2fta+D/AIx/sq911dSsp7dJ7K6Hys8J4AdOdrA9ulefWngrxl4Em8J+ItY8M3tnpd3c&#10;Rz2Vw67UnXOeD6kcgGtX42fGfV/iV4wXxNqhUTuYVSIcxoIeyg+p5r73+Ln7Xmg/Ej4LXWg694Sn&#10;fUbSNBZzQgCKCSIYSbjp9K9BSrQjRThe+kvI8fkd7p3atd38vM8q+NH7VWo20nhcaLqjtJbt9oWN&#10;jvTawwA49RTvFHwa+IvjXTtD8RatcTzwavNG0qwpkRxDkcjpx612H7KA+HnhH4e63qvjTwq9xqOp&#10;B4rK4uYd8UiMvyqjHhee9eieKv2x1+Hfgnw9pUVhBc3s+nuApfEcCsTtAx1IFTzOMuWnDVNq+41K&#10;Wr5LK60emjPuvQvDelaV8M7zw/4buJWnhtVEaNLuEjS9FYn09q+LdL/aRv8AwxezaPr2iwpPYyRr&#10;PumAVXbnJHqBXzx+zl8ZfHN4uo6xPqUUOmwMwYSqGLOQSAMYOa8+8f8AxK0LxfqMd3rOki1vLuZY&#10;45oTgMobbvYd/qaiOF95qSvpq0zanyqMveTUnzK61Pv/APaK+PGna9qOg2NgsM8saLMmqW4/1Uvy&#10;kDA6jB71yH7Qfwt8IeFPD+geLLLVZrjXLm9hnuFuTndtHzFVOMDjpzXS/AX9nnSvBXiux1M61b3k&#10;M1s0hjnQjypCMpjsVp37UfiObWtH8MRQWceo6o+qvFbxWqF1MJOHyOeg61yyS50ou6e72udOHkou&#10;EYXUY6u3zPX/AA7pP9kfDK68V6H4eMmq3kn2opGd5IxnkeleT6t478W6p4MvtZudHm0m5tbsjUY4&#10;smGGGRAFYsO5JBI7V9Tfs/eEbrwL4Vmtby2vL6A/vZzI3yRK/OwZ/hX07V8O/GC6v0+I95pHgi/n&#10;m0m7tXnv7IBpYXdssCRzx2yK5fZp6XS0e/kdWErKdeqrc1pXUt1bTT5HXS/s/wD/AAk2nf2/DqCa&#10;rO9vF5NuAEmaUqAwVxgsBjgHivLvEvjzxDpvj3wF4cuPClxoYtngs2ZwjvKruDvyuR1GRg1ueDfE&#10;mr+ItRXVNN1AaZqVi9vaQ6dAMLIOAzsOOw9K+j/jxf6Z4d0i48Ra20mqSzyw2thcbFDWdwMbkYDH&#10;fkGpgraON7aeh31KkoyinNWltpr/AMMcHrPxU8dfDH4sv4j8W6aJvD95YjS4LsDMTgtuXcf4WyOR&#10;V39rX41/CHxN4Dt7BJ7eS6SWJrR4iC1sM5cZ64xxivsv4WXWja/4NsrDVLf/AISCD5bmIXEIJ3nn&#10;G1uPlPQ1+ZP7e37JNzpWpy+OtCtrO10y8aCCayK7TbTNwHx0wx7CumhTjKcHKXKmlqjwnWhKvyuD&#10;U4O0bO0ZJdLGDoHjb4b3+r+BE8HRNpuqTSR2epXNsgVmgchWJ/2sc5r2uz+Afg3RvFninw4/iqOc&#10;+bBc28iOHkCSrykuSctwCfrX5A+DbrxXo/iqwuNDd31ITeWogiDsJCcABT1Jr2ebxf458P8AxaN7&#10;4q0i5g1W8C+fFKnkFg4ChwvTGB2rvnhrTsqn2b2b1djR1pSto4q7Tdr7+Zk/Ej9njxY3jTxo3hvS&#10;ZL2w0iQzzXCpsWNXGcdufTFfp38PdO+H0nwf8PaVrOuXxS9tF3FpZBEHJyVYLxgH14r0D4ZfEzw3&#10;pnhvxJqV5K+qSbSv9nRgBnZV6Mcctj1rI+Guj+HvFvhHVLwyzW1tKrmHToV2pC7nhOmcg+lc9atK&#10;cYrTQ53FRdS/PFKa1XVvsecfFqx8EeGr/wAM6/4NvIRqQkSxWxswsm9Shy7BcnP+1nNfLHxn+Cvx&#10;CtNa0bWfFV6xh1eTbbyCY7kaEbljYHG1h2r6q8XeG/CPhy90e6tdBvW8WIIlMFhukjG0/wCscLwc&#10;jqTXIftdaB4i+I9rpSpq/wDZ8WmHfLBdBkIcLgyA9+K5ou0lra66o76UpKMElzLW7k9X2PH4v21d&#10;TuNBk8La3eXTWcRkgmvLcKZbmNeFV/8AaOAC1fG/hLwzaeKtW1t/7f8A7OWENLGjqS7x55XPrivc&#10;/Bfgfw9YeN9HsbkWmoWrWnmSCTIBdBnPHqa+ifGXx5i1nXdPtLDwVZ6PBaWU1ssvlJ/pPG3CMB+l&#10;dEWqfNyLVxTbLUNYx5UlzO9tNfkM8L+DNP8AhhLNrXgTRX8XaPqehlNQVisjWEvcndyQfTqK4z9i&#10;/wDZu0r4sR+NornVJrCGDbJDJAdsiTSMWU8/wgDFedeHvG1xB9v0qxkvbC1n8q1a4sNwhZmO2RZc&#10;cbmBxX6gfs1/AfwbbXGvWei3V9DEsMa/allKsJSpyGHcDOaiTlG6espNa31aRhiZ+ypuSnypJ62v&#10;b5H4R/EvwRr3gzV9Sgu7KeZI7qW3ju50bZcCM7dyseDxXnFroAllgkFwm5ju2bhwSeQfavuP9te9&#10;8a6Dqh8F6zq0d/a2T+dZyRKo/d44JHJBPfmvg/TbBJZrRGjyd6+bsPO3POPfFerhpylSg3vY4MRF&#10;OpouZbr5n0T8IPh7oF14x3axapeabbqrT24l2tLnjCEdx1xX1H8Rfi14V8J2dz4V0aKeazk2qLWY&#10;ea0IbnaMfeAPrWb8cfhx8DNN+Fmh+JvA2t3dvrCTQxz2k05aSUv8rkoehB54rzX4H/A/xlo/i7St&#10;d8R+Hp5LBYvtjrLIA8sB+6Vyefp6Vm5QmudyaS0s9NUOno7KFm3rpsfpl+zv8L/Db+D7fU4pYbHV&#10;DE8lybZ1VEDfMFljHVjn8K9/fxzpOh+F72dbWSa3tYiwEA3FZF5YkDv3r8ePB3gPxR4kvPGOt6Tr&#10;FxpvhqKaQXTeaY5PJVsmIjkMV9K+yfhJ8SvCfiSPUdAsNQNpayQrDNJKwSWZMYdlPqe9clWm073v&#10;38jdw5k+ZtpSTS7W9DzPw98S77UJ9FTRdUh8m91t5LhHb5nidsgH0HavpTxz8NPiX4STU7nwRqNv&#10;cWWqrNc3VlNhVhlWPlEYZy0nTHTNfnbZaP4M+HvxG8QQvNM2m6Zdx3FtvJzNHwcAjqO1feXgL9om&#10;98W+LLWx0a6tLHSbqFr2O2lPmFngGcbs8bj1FTVgotNaq250ynUlytcumsk9tD88f2Sv2fdM+Ker&#10;eIovENxcWq2w3K8DBGSQklsg+lfUfwh/Yx8Y6f45hvfDV5bS2GmXxW31i4HLhxz8o+8Vzg4r6i+M&#10;ngK3e+sfE1klrourX9mIWjtn2RzlhwZQoG7HY+lfNP7Mnxz+IWmHxD4KvNbsLUaa0s9p9pYICzNn&#10;CSH7w74qamJnU9p71lZe6t7Ptc0hGpKnCVNxu9Pf2TT1u1ue1/tlfDTxxp3hy5urhrHVdOsttxd+&#10;WNk6OeN+P7pPftXl/wANf2x/FHivw3ZeEfDWjhNQSyMbSH5ndfu7YlHU455IrkLL4y3V7qPiy28V&#10;3t/qs91EIprW2P8Ao/l7v4SPUe9faf7NGtfDs+HLjXNB8IW+n/2O0vnT+WI7gBeW3dScj3rmTST9&#10;1+TKrxnSoR9rGNVxa0Ssr9PxZ7P8JfgP8OI9Gu7QaZa37Xtqragt1EFmV2UBw69ufyr+fz4pWD/D&#10;X4p+KYfCt1A8FjdP9nkUhh5LclDnup4xX2b8RvjR4g+OHxIv5fhvezWH2HTSHYTG3NwFPzNt/oea&#10;8H+Dnwd8J674pA8XeLpbAATy3kkhASSRCcqJDxuJrpw0lSbcmrWa5erv3MY0K3LKcqrk5JStvy90&#10;rfofNXxV+M9/4ytNEiuVZLjTy/7w9eTnGPSvevg/+1d4msvEXhYzxwyQ24W3llZPmMchAJbrVb9p&#10;79n7wdoFqmv+D/GQ1e1lP7+1O1prdc43Fl6qfoK7X9ku18Mala6ZZmGH+1EWYMWTe23k/N7Y6V3u&#10;pSlSTULpdOxz8k+aXM7Jxvqt0vI+gv2zf2nvDN94bm8NxaHb3NzIodJYyAIi3POP5V8lfsheArTW&#10;fFGjXN63kPI8sqyhsFBCMhVHvXV+Kf2J/iLretaxrtvBayWTXJdIY5d0rop52oe/tXrMGueDfCnj&#10;TRlh8L3+i6tp8ICW198kFxhPvg9OTWUnFUuWLbbV2RQjFNxg17t0tb6vqfWOqeAW1jxD4ZjtNQju&#10;9PtL17i/juRtAbA2xhf4sk5+lVP28vGXhk+GPDvhPVdsNxfXERW7EY/cQIcMAOuPQV5X8WfjPdX+&#10;m+VpOsObmSSK536ehllhYDmM7M9+OteR+Pf2cfHFhcaB428f6tHf2NzLEXjE5860RiGUspx+IHSu&#10;JUl1bVnfTyLimp0XOavqlHu2fGPxM+DuseB54nPl3mlSIWtL2E7o5Ff7pfH3G9jXB2HjLULKwe3t&#10;5mcXCpHIhH3gnTB6gV9MfGT4/wAEVp4x8GaTYWsuh317DcRzMCJImjwTs+pFeOeHfCk8xW+vdOu7&#10;bTnIja+e3Yxp3GGxtz7V2Qk7JzX/AATokntHQ+gPih8KPEfhvwD4L8e21jb2VtffuJo4WeR4txIR&#10;5CeAWxn2JxVD4ZfEL4XzTCHUfDzTXsq/PdX0rSKkicjaD93Jr6l8T/tCfDm1+HWkaFZa+Z9Om8oX&#10;NhOCzqYWBbax+7uxXxt+1N4t+GvjbXNP1LwXod1aPHaql4m0JG23owA7+prCjKUlyyjJf3iKyd3q&#10;nq9PJbHSaf8AA698dWktzpfiOwaP7dJvtpDtkAPIKgcFa+bfFenX/g57ayu70zLDeiRraCT5AY2y&#10;Qy+vv6VzUGo6v4b1kPpmoz20zIhzETjJ57dvWtz4aeFT488bLFrGqPaxyFnnmPJYr1C+5rsUZR3m&#10;nG3bU5q1RPRQs9vL1F8a+NrfXfFCataWH2UNGsaQLkgtjacY7mvtH9j7x7aalHrGjalbxqbWFpku&#10;XXc6sx2FXz3HUVr618DbzwLqWiX2n6QusabMCUgCqZVAXO88dBXknwBd9R8feMrTS7NIre8hkkcS&#10;Da0bId20Z/2uDU1HGdNpR2V0Y813dS3PpHQv2X/Dusz3qC4v5JprsTLdSSYDQfxHOOP1r1/4xfDT&#10;StO0PT1k8SzTyISlr9smwqlRx8/+NYXwR+KXia91GTQNY0hI1QSQ21zDgAFef3i89fUV558UdesP&#10;EWvT+G/EF3GsFpIDIQCjqrd155rikndJtu34GlJ1HP4kkunc+dfEOl6z4Em0fxbeyaXqU17K0RTe&#10;JQmOF+UdwOQa/ZW+0bwv4x+H+kzaxqUwsbu3gjQW8oUkyDIweeTnFfEfiv8AZn8Fx+A5rizae5Y7&#10;fsJd+EPo2eobpXo3i7w/4Y8P/BezuYRdPPCsYito528uKfORt9g1Z1Kqkkkrvz7dDSrD2kqTU5Rt&#10;PRpdep9J/Cr9mPwFoVneQaRYPbbpCWuZVEk0oIxgswzj6V8NfGXTdC+GHjTSdLs/EDXlld6hA0um&#10;yNvMah+SAegJzxX3V8IvizZXvgbStVmu8CKBPtTE/cZeHz7V8CftRfBq8uvF8XxJn1KC40e8vLaJ&#10;YV+SaINtVCmeuazlGEmr72dx4CrXjXqqc/d+FJ6a3/yPu7wHrngDUfGccVjpFvJqMUeVnmjCtGgX&#10;gqD3Oetfnz8fLnRr/wCKfi7TdW0qKG6nSOG3dxhc4O2RfYivvvUPhlaeJtD0/wAQadcppuux2xSG&#10;SJsJIAOFYDqTX5HftK/FDUPEr+Rq/hye21/T7tbaZxkuyRLwCQO+cjjvSw8XKSW3W603O7DqHtKk&#10;4ybsuSUZtt3X6H6p/sweFbbQNL0i1u1stRtboSGG7YfvIwMDy++P/rV87eOPhd/wzt481bxuZ4/+&#10;Ed1m4ePYo3zWzv8AMOv8FfOP7OfiTxj8QLRtOl8Xp4eh8N2BntHMPMhQ4CNnBIPeuE/aY+MnxS13&#10;wvoukeK9P8nTrhvPs7pEyl55XHDD8yKqFGSqcnMtXrZrbqE6Lc5VFK8WrOLT87W/U8Q+Mnh3VfG2&#10;teJvFunaXd3GnyTecZobZvKVOm5yOB9a8I0FVt9T09leW2DzIDICeBnkiv6Df2FfFFrr2g6daTaG&#10;LWxWyFv5Rw0dyUXDO6nqDk4FeJ/tbfDrwzpdxBaWnheyWxt9RSRPJjxJGgIdxhR9z2ruji+VOPLd&#10;L3fNHDKjGeJcVdSSU9dmfKfxG8efETTNA1CLQ1e78NTwJHeXJi5KgAOuW/nXxhcahc38W/T9PeO2&#10;tiMvg/ut3G4kdK/XT4o/tE+GbrwqmlwaPaw6TcQm3mmhdSp3DHyoOQw968M/Zk0n4V+JrnxHoE1x&#10;LHbXMiLGssnll9oOenvyKWHq8kJP2ez3OypGTvJvlvf3d38rG38Hvil4R8EXOlnw8dT1jXZrQRT3&#10;Jk875yMlVRznZntWne/s86v8WU8QeKNR1qWy8W28xk03SpYBALgRchQG+9kdMH618lfE6DxD8IfG&#10;Oq6doEky6cs263u2gyTxnar199fst/C/xT4qt9O+Imo+NWvbpbeaKCxVmaSNmyAASxx2pzhypTjL&#10;f7yJVYcsm7Ratrb7gX4Dab4s+G/iG28bX507xbpafaLhbpwqrnIjxg8qwHGK+V/CsPxp8ceAJ9K8&#10;Pwrb6Vpayq62jBXulTO5Tk/MT7V93X37In/C5r3WL/W9Z1jTL+EGGWPzMh2A+VTngqK+ZPhh+z18&#10;b/BXiq98O2GryR29t+8ZlGUmjZsAH03Dv2rKlKKhe6u3dKS0+RaxEJTqRdSLkkm7P4dF+B5X+zR4&#10;L8Gah4C+JZ8Q6dbz6jbW7mwMzYlilUcBVPQg9T1r1/8AYx/a9fSbix8L63psDwLOEM7qCxzwvHtX&#10;qvjf9iDRLuyOp3epjwvdoJDPdxuZbeeWVuA+48fQV574I/YE+JXgnU18VpJpeuQ2iNPFBAxDzLjI&#10;O1uM0OVOSqyk3d6pW2ZVSrQnyx9pFxbs7uyfofZnwH8QaZL8aviTYXEryWzGFrO2nO6NVmTc21T2&#10;INfCnxN/YS1jU/idqWmabfLaWl5cTS2Ruk2p/eYLj+Hnivun4Fat4T1LXk8R6dDbNrl5b+Td2nmA&#10;vCynaQM9NuMH2ql+17+0TrHw01PwQlxYW0qzsztnO4bSAxU+uDWFGU4OPJdPbbe5zVW/rEo2WtNX&#10;5nazjfVH5lXZ8d/ATxdb+CdVaJo7jy5llsCZWMUzEblAGc8HjGa+/dP+GVlP4WvPEOn21/ay2yeZ&#10;PDdsUa9jHzbyp5A9K8O+Lvx28A+H/iJo/i7QIhJq0umtHcx3X71Q8hBTAOcN24OMV9A6L+1Xc61p&#10;dvrep6HIUjVoJIwgAKt3x3rpq3koycWrrV9zL9/ywUYpvS6va3lYm8CWvhJrK18WaDqbQ3LFY5Mk&#10;/OCfnVAeQBXUfEP4f+E/jQZtFn1+RruCMSLGijEWeRvVh3rxj4+6lYzW3g/xH4OCNfQyKs9jaLlX&#10;gkPzF1XgMOlep+G5oFv08Qm3a0upkjgvXVSpUHoso4rCOjWv3eRc4tx51zKVmldL7n3PJ9J+It98&#10;DfB3i3wN42YQz3MMr6dNbxgwzwS8AbuMNnr6V8J+Iv20PiJqWlW2mLqENvDp4xbyW6bZCqjaPn74&#10;HavubxJb6n8R/jzYaP4t8N/2npGkWTS2bRqTE4kHytI3fJGMetWf2p/2avCHhr/hG77Q9FSGWWUx&#10;vpwUOjmTpz2HXitv3cXzThdv/MmjNc9ODaVSfvXSur2sfjkmrT3mom8vEcyThpGklU7JW655/mKl&#10;vvibr97Hb6akkq2byKDBEzO2FOTtznFfpt4o8e22rfDLVPCuq/D62E+nzJb2d0IBGYpMjG0jBH58&#10;18eeLPh9aaJpdzq+mf6HrGkPsv4nJKSCYYxD9M/NWsMXCVrxtZ2RvUwtW0tdnrbqjqta+KvhLVYd&#10;OtotDkhuUg+z2ssxMxRiMcJ79K8k1zQjq2s2Ph/XLO40IxpveeSPGcjKnbwMH1rMfXdOi8OpqIeI&#10;Xcsp8tExvRl6MD29c16N8K/EGs+MZLm71fT5NU07T0VNQuOHljhY/eyeeKlydNOVtFv3+Rh7NVJq&#10;F7835HgXw18K6u/jWY6HdJO+myNKk+NqsiHG7B6Zr6U+InxU8cnS44NZije1vW3x7HUqwj5J47jF&#10;YPxx8K+FPh5A0vg3UbqdNY+eC4Z9vlREfNEw4J56E15J8FvFcMurfYNetJLyN1Kx72JEJHOR9a3j&#10;NVoqolePTucns/YT9k9G9fLU95HiO+0Hw7FqqmdpLdxPCxcgh27MD1GKydX/AGh/iVpssd1bPPYt&#10;cqrsIj5kYB6HB4BNeO+P/iWt/rEoliJ01ZSFtlbGFU16f+zz8StMv/E0GjapGh0SYSf6PIF25YYB&#10;Zj1x2qvZpR5nBN7/ACD2yvy89iPS/gz4j8daFrni3UtchiKtI4WZDI1wV++xK/dAzxXvv7LX7R/j&#10;7SrWHwrp2ji/toomKfZ08uTanJbI+99TXrviB9G8O+A9XGhl49N0xpXQg71kL9Vyc+vSvjf4JfFi&#10;40XxC2sW13NZRNthnaGIMF3sOD6Z6VhzupCpeOi+HyOnlSUV3Wqf6nR/tHeMtV8Qatcx634eawvx&#10;B+7Eo5VGOc5z3FcZpHxsuNI0mHTQhayhCskUilgXHUD2NfbP7WcPgy3u9DuNY0i6uWubMOt7C3D4&#10;5AYZ71+d/ivxLGbe5TRrSWC0kdcxSKHeNf724jjJqaajKMYuGi+46qc7q97abddD1o+Jo/GVpDdT&#10;208d1BdLL5ESkKIh6dwRjivsuTwyvijwrZ67pz+TDHskkkkP+qeJgFyT3Jr4x/Za0HxbrHiVX0fT&#10;JtUfy3MkKkbih4LNngUumaX46HjZvDF3p11ZWz6liWykdk2IrbtxAJBwD1rCvRTckmkoq6OmnVS5&#10;ddXufSus/tB+LIfiBHrOqWTG10e0S2uvJK5utowr7u4HoK8S+Ov7Qum/EUKGsI4nlydzOWkCjorH&#10;GB7gV6n+1P8ACZfD1hY6zb/aktL5RHt80umY+DnHTPvXh3wE/ZI8WfFK5gWznt7CwnMpF443HEfX&#10;C96nCKnyqb3T/Emq4xXMrJKL17I+pPgn4Z17xHosmjaJ4bgFkWihvUXHlTblBDn2xXe+H45fgP4x&#10;kstTsLXTkvYWEMsjArLt5IRu3Xoa9Y/Z90F/hr4b1izstTD6ha372lwJBtjmkRsAgnpxXmP7SE0X&#10;xCt7qLxHGJvscazwTW44RI/vfN79MVkqj5+vK3cwvOpOcHTg4KNrvdvQ5zT/AItWnxR8blr6+i/4&#10;R7So2eMsOA5+8WbsPSvefDM/wv8AiRol/ZQG2LwM8MMhfnKnh+Oo9K/Mn4rqNa0M6n4P0Y6fo9vA&#10;kF75R8sPz1Zc/MM18l6N4l1HRL6OfTNSltz5ZIdWK/MOcV3Rw6ldp/J7/Mwq+6oxTcbbOOiP3A+J&#10;XwJ+JvjLQbPwnY2mmHToZY2luSET5IzkGPPQkdRXp3wv+GUHgDSvFVrp/iKGfUIbQ3ENrIAqK6jl&#10;DjHXHavmP9jz44eJPE8pttYu7q5tYoCWdfkAZem5l7EVw3izxP4RPxO1qwlv71dMdWKzI7ggOOhb&#10;0znBrncWvd7X0uNxnLmjKaSaT0jvr1ufLP7SF/4i8VTQ+J9V1qwu33i2MNq3+p29gtfUP7DHhvwB&#10;daTfNqskU2sT3giiEkpQwwjBDAZ656V8s/E/wt4G0ZR9i8Ri8tBdF3tEP7xtw4bcOPwpviL4Az6d&#10;4Y0LxTpGpSSRXDLHcoXKS25bowA5IArr5Iygo81k9LtFSTu7aaLZ6r0P178cftO3EXiq6+HWiaFF&#10;rF4YVjimEgWHaV+bzTzjA61w+o6JoXg278F+JfEPhG2sZLJ5pJXhcShGxgemQKd+x78C9I8C3smq&#10;3trLe32oQI8N7cN/yzYAnZk9T3zXvfxM8E6J451+LTr7S5bfS5I2FxcibasjY4ReRt9zXHUjH3XG&#10;TfQ5Y1oUqns1G0VG8pJ7u1ujPl79pn9rCFtH8OaV8P7n7XqWpOfM8hNw2N/Ao676tfFZLLT/ANnm&#10;bS/FFqjapcQhoppoQLiKU85Oefxr0y7/AGYPhB8Ikh8bWge0fTiTm4vGnViegUMT8x9q9Y13wF4T&#10;/aG8Jx3b6xJHZSQsIngIDxORzn1HtTmoxcFFPR3be4liaapwsmqalq336I/N7xcr+DvgT4Yu/Dl2&#10;bZxBG1xLK5Z5DJydq9Ov6V8/+F/i/p2g+EpbzTr2KPxHqDst1eMN2UJ+6R6e1foH+ywi+EtX8W/D&#10;/U7KDxBFpu6SO7dFdBAeAoVs+vIHSvyp/a58B2Xhzx7qX2GySysbnM8EMbZRQ57Y6c9u1dNKUJy5&#10;e75r9zeVSUbrl0STXz/yPJ9a8QGXV59RQK05+YOnG2Qc7gK/bH4E/C7W9R+E/wDaM+ry3+t3Vsbu&#10;BXcKCwGVTd7ivyY+B37Ofir4iaJrF9oywMLaQK0bN87ELlselex+A/2w/F3w/wBJvPCw0xJpLcPB&#10;bmQnMW75T0xn25revFTjypXa6GMXNJNS5W2n38/xPrb9nL4nP4lvdRFzcDUPEV1N5U+msuBEkB2j&#10;5j2Hcnir3xn+GN/r/jVLTxV4KWKO6tRHp00UoCoEO5myvOR6VyH7PHhLwr4Fg0fxZq2qSaRr92jy&#10;uL1sLJG5ycJ2z2NUvi5+2OmrfFrwk+n3Ud5YabIIiwGUZ3OGceuM8Vy8l5v2d9P6Z0qUlNXjGzVm&#10;3ffoj6H+CH7EXhLTdF1bVbqfUIL95GkspFuXtmiSPlQQDyCR/FWbe/tS6vY+JvA2k6xoMSQyXmx5&#10;5JAxZV4V1PY149+1p+0nocWjSHw74mu7nULxtlwquUWIDrx29MV88fs1/A6/+Nraxa6hq89vd2kc&#10;bWlxIWdVDZ5ABFXRw7lzTnJ2WndvzIiopTdVp/aSasoLZo/apfifb2XjCaIzzizuLVZPLOZN208l&#10;cZwK8h+N2iy6xqV1r2m6XBc2UNskl3AYwZSI+cgdjivnrw78OPiP8GdUutCvrybxCmqwRLZ3dqjM&#10;8GGwUZWyQOOoOK+l/jt4u8ZaF4Ylbw54aa4v7vTfJnjbCMuVxvx3Irnqx3V7+9ozCjThTqUZUmnz&#10;Rtq90up57448La18W/AMmpeA5oIYFtTAsBlMLyY4cAdAR7mvgr4P/CjUPhZdaB4t1rVHsp4taFvd&#10;wyosihMkFtyk5rsv2GJ9Xlm8VaRe+LbrTLu+kKraFcbWXO4gN0/Cvvjwn+w74UvdB1Wy1rXr3U5b&#10;4s26R9vkOeQ6rzz71rJOnzU1s92jolWpUrc87K3uqzej7nyN8Tfih8MvFfjK9u7K2tr67dzGlxFH&#10;8jKRjLD1rwTw5qvhr4W/GHStXh06JLWVPLmLrkQmTqyHsa+oP2Wv2ZNJ8J+NPFdr4imin01ZJbS1&#10;lwFWSQH72f72K4K5/Z70D4kfEvxN4Qn8YxWiWuZLGeMBzJnkL15296ypOCm0pNxatvqdEmuRxa+G&#10;Kltpb1Oo/aEm+H95HJ4lsLO2ufMgKEB+Q2M+Zn+9XyP+y34U03xF4whGr6pJZvIDJZbj87MpyAWP&#10;auOutH1DwZ4i8Z+Gtb1qOeLSleKFxhkldTwVHuK+4/hD+yfqPjCPwnr2pa8sCJbpPBYWSeTKiNyp&#10;aQ859eK6IR5YSSd+bZnPUqRgoycuVJWuz7w0HQPDQQvqenWk9/ZEHzHfnC8hs+/vXpGoeMPD/iZL&#10;KDL2hjP+sdfLIBGPlJ4Ir54+KekS+GoYre1klTywCHkUyyXLnhU4+8a5Wy+PdhYeGri18UW5i1jY&#10;wkgdNjLD0V1z2rPmaXLb8Nzh+q+2UKsZSlrpZ7X8ux+Rn7W/9r2fxB1S2vby7u4oJ3+ytISoePP8&#10;PbHuK9D8SaR8PfHfg/wfd6MIrLVLAx2s+n4Ae5kkYfdx19zXsH7YWhDxRb+BbWzX7TfTJ+4aDDkR&#10;HG0Ej1z3rQ+Bf7Gepw3em6vcxxWWpaTeCdra5JCXCgfKM9q2hUSpU/ecXG9rdT1G1Ftzatpe59qf&#10;D/UdY+B/hOTVNd8OMmmPGgke2cPLHxwWX0NetfDz4ifD3x3oeveILaxa7huEPnBhmUeWvQr7V5j8&#10;TfjZBqfwt8Rw6hpTh7h3sjAR5jf3SRjsMcGvmr4VfH7wX4M+GviKew0a0stQtoPswViBJPI4wGx3&#10;9TXnzd+a0W+3zOWOFlUhOpOPLUcrPle6TR9tfBa60HxX4W1Oz1HxLFfWkjSRzWQk2rDDkgI3Qk46&#10;1833fwZX4Qz32vaHHHr/AIbunkC28SCS5tCeQoJ6rnj1r8gvDfiDxhd67cf8InHfXF1cOxKWqM24&#10;nklgOB+Ne6/D/wCPnjvQNRt9Fv7+4glluRFd286EMgb7x2npXZ9VlHlSt8KvrroNUWqk5Ko7Sesb&#10;afgc/ovxA1O/8WX+qrI9o8N6zJbyjcsKu2MKp7iv1Y1X442914HeOHxJFFAlvtneTaJG45AB71F8&#10;E7X4TXst3pGpeH4DdXp3BriMMZXbjKN2NdF4w/YQ+Guq6JqkUWnajFexI8sVwbh8s3UAjONvtiir&#10;KM9UrJK2hnXxFGNSMasJXjJOLktGfAfgSbUPEeveHrrWvBcmqaPb3nn2rKNrKIznzDn7w+lfqPZf&#10;Hbwd4pjvHe6ktbWP9zJFIwR8DgjaOa+YPAPwj8b6RcW9vpOpjVPJss29uzCJY1U/Mjn9BXyN8Mx4&#10;h8U/GDWNKGgxQTJcvLe2cr/uohGcEAjuTWSTndLRJXSNsTClWcXKWsVe6e1z9UdJ+DfhvSZbm7jt&#10;v7Qs7ydJo4HbdGmOhYHj8MV+bH7W37NOmP4g8S634Uvba2gtoEubu2Vv3YkPJVT2PtWr8fP2lPHC&#10;a/d+D/C2n3FnLA5WaNQG4UdVPYYr4y1H4k+LNA03XNL1O1W+XVIw7urs2M/xEjv9a2hCfuuNl5X3&#10;Rnh6ck5SqzctLLt/w5wHgr4yeKPDVtq0OnSuj3u1XaLPmLj+5jvX7Yfs8+Kda+LvwlstP1yGX/Ri&#10;Ct7KBvLxHgn3FfnT+yvq3gfQrW71+awGoa/BnyrWVd0KJ32543HPU1+hvwr+KcEUmtXmrWD2Gm3R&#10;Qxw6flmV3GSu1OmfpVYucFdcttdWOrSqSheKu1ZxfZ36Hw/+0NoqaJ4sXw1r1+t+k3lyrMjYCo3R&#10;R7+teI/GSx0HwGml3XhPWLm1vCw+0wKTtOOhzWd8dPEOk3XxEvtZ00XBSK9WaOG7LBgEP3Tu5/Co&#10;/iDoOrfEwrr+m+H/ALMNmGjiO5ZpF4JUdj7VrQVo0m3o1rfa7LqRk1LrI+7fBP7Vuj3HhFGtopbi&#10;9ht185VAT5sckk+tfPvgLxzcaj4mvNZ0uO7ttUup1EUJUNHMgPzAGvibwprs+gC5jnhKOHdJUbKs&#10;uOxFfr5+y54ag1XwrDqWjX9pG8KFik0O+RH6/KeKVSjGmpNJ66XOdTSi20lffzueO/ts+J31GCyh&#10;1Z2tHhtN8aY/1jnsDXmvwS8GXninwiZdUsYrO3jJaz1CX7oUDHUV4v8AGzXfEninV9cW/mmu5LaR&#10;s26oWECA4LAnoK+8P2Dfib4Tl+GV/wCHtfntnkS7kjitZ8FpA44Kg9hmm4tUNHre9yPaeztaF0tL&#10;I+Cfjd4J8TaJ/Z95eeI4tYtH3C2eB2KBV4PTGK9G/Y5/aU8J/DG81h9W0svcz4CShQ2U/ufN0rvv&#10;2j7Twb4b1efSWuXNpFaloIonDqkkh5HsAa+L/hd4Tsdf122tbu2Mlt5uZBu2kqT2PrjpWlP95R1u&#10;vTQqq05aO/MrNPzPvL9ov4neGNd1HStS0+2ubZbyPzJ2UEqrA5BTtke1exfEf44eEPEfwzs9A1TX&#10;LWSN7QP9onUNOzKOAo67qqfGj9mzxZongE3Phxre80m1tg5tbhQ00C4yShHWvzM0X4GfEPxXpV3q&#10;2meFrufT7cl2lC4AbuFHVvoK4qVCMk05cvKy/awcY8vvcui8nseSy6XGnmvGy7FkKqxOTjPfFfTH&#10;wUvRf3cYu9SuUtbORDKELESxA8onOAT6V8/6x8MvFGkwSNd6ZcWkY5bepUA/7QJOK+zfhTr1l4a8&#10;LeGzHBHJJK7yPkDkngBiewrrqu8NNegYVOMn7vLZH7D2PjDwPq3giJfB9pZSecvkfYpFCOrEYYuv&#10;XI718V6xonxU8I6Drd5JpO6xt932Zo2wkSjq23qPxrifDvhfUtR1yz8R3cV1o8FuTIb21+dJQnOw&#10;Acc19GeNfjBr3jL4IeNX0qVhPasySPJEVLwKeeTxkj0rzZrV97L0Q6VOVJO3vKU/ecrtq+h+SPi/&#10;VdZ1rQ7rUb3XheTFmYwyZ3Rn1BNfbH7Inw9svFHw6uptW+1tcXdy0EEyTmNlVONy/SvzqtPE2mXG&#10;l6lZ3Ony+cWDJLnAAHYivX/hd8X/ABX4dt7WWwaadLFPkhAO3B68dxXpT+CyS3Jbbd1J3sfXWpfs&#10;Oa7pPi/TrpfGlyullwZJpGbzynUqh5zXvvxb0T4M+DPCsptPDVvqN7IUjfcu+WT1ck9DXyfN+2p4&#10;j8VE6fLdR2iqmDJIAGUkdBmuW+GH7Suh6RFq9h4ghe8uHdzG+zezg8DHpXNKFVpXj/nb5BTXw807&#10;Pqk7JvzuejfErxj4O8AWuheItA05Bd3dq0VzZXD72CsOMDJwRXlf7Kvws0f4vy+K7Z7K2hu5XMiT&#10;ScPDuOcoPbtXlvxA1L4dL9h1TT57mW6M294Lk7vKyejD0r9C/hXp/wAPNZ8KrqWis+m6j5B33Flm&#10;OeRyOFA7jNaL93Seju3vtsaVZPZP005rX6s+qtC+AugeH/C+m+D7+/XWIJELS/amBIVOSB6CvNLT&#10;X9F8EaH4kudF1MpYWc5jgskPCn+LaepB/L3r8ytd8ZfF+51Ky0tLm+Hm332b7YwPmYdsYc5AHHtX&#10;1J8XPhn8OvAXgi+8rxHcf23JDhlknaRbhz1JU8Z+lYOg4pXavJ/Z1MKcWtJScrvXSy7n114Y/as0&#10;i/0i61DU4WsrJI/svmjEgMjjGcjoPXNfjT+0t8In8D+KLTVjrUN/Y6tI1zBNanLDJyVcdiM9e9cN&#10;pHirxNa2dvpqW862E7eeWkyI3YdW5r1Dwx4b1L4gXzRXup29pY2Cqybjy/PIArshh5U5uXOrWt8j&#10;SNOmk1GLTdvvRxfw41G7ufGPhy1sfOiimuod0s4KIq55JJ/nX7CeKvDNhYrPYaVqlvqWr3gDwoxD&#10;Auo4HoK534teKfhnL8J2CR20V3YQRRRvDsjn3gY4OM814L8FPhjc6jd6T4h8M2OoXVzEA80sknyI&#10;O5x0J+lZSqKSbcbcvXe5Ku7ttx5W9HpfsV/hpo/xVtviSIPEETQrp8bP5ZJ8tkfrsI4JrO/am+Ou&#10;laj468K2MgmtbKwz9oMmQrvn2rM/aR/ad1eDx3p9tp0kk06Qi2lCDDKxbDceorzD4zeF7bXPCdxq&#10;k6yteQsrbyN0jk9d3pRGKfspOKtLa35lJSactOaK1X5nrPjPW9H8W2WqrBr8S2VvaKx2uG34H3ee&#10;lfLeu6P4q+IHh+S7trG4a10lRb2zKvySIB618uT6frVkrpDbzorkMysSo2+rV97/AAk/aDlT4fN4&#10;eFsEMCFdy4+vQdzWyoukrx97XTyIjW9pK0ly6HT/ALNX7N3gz4neEjp3217PXbadxezyIX2L/CoX&#10;gGvJdU/Ze8aaf8SLjw14WvIdXuLIiUToRHHHj/npk8H2r9A/2Y/hL498OeGLudpbaxh1CR7lpSu6&#10;6UP3brwB0ru9Mu/Cvw8vdRuTqK/2jPvnmupipeQgZ6cflU+1lGrNdNSXN3nytSaSSS6PzPIP2dfB&#10;3xy8I+LL6TxRZx/YmCiUC4B3gc/IB1HtXLfG3wf471j4lW994a8OR2xugo2yEKHVTyXHbNcvp37X&#10;vj/UTrmq3GgXtxo+9vKuVgPlxhTgEMao/DX9sq/1HV7aN7eWaSe7EIkRC3lI3HJrGcJ35uRe7utL&#10;al0ufmu3HmtbRs6b4ufCK+0bwnr3iaXQVs7yN0juxbfPGY+7A9s968x8Fft8S+G7fQ9Mjsi2nxMP&#10;tEoUecwH8K54Ar771zxl4XXw54x0rXdejMF3HgRs4DHI5FfmH8O/2Ov+Fj61djR9at4LFZwcn5yk&#10;PqWzgN6CnhpRnzRneytZlVOaUJOSjZO7vord9T6g+PH7ZFt460qCy8PanPDBHC00mQEbIHC5rh/g&#10;f8XPGuoaEmnlJ5rYlzJLLLjk9D64FZvx4/Yw8BfDPwpqOq6f8R7i41SAgLazGM+Z6qAgB/OvkK0+&#10;Kb/8I3b2GmC6/tN2xKsIJDoeMYFDpUpxn7PX3tZMMPUhFQsvdtou/wB565qvjHxB4J8RSTRC4Z4G&#10;LSTqdxYOeBuHUfWsjxr8S/Ffjq8Ej+KYIooogVjRjx7H3rmrn4ialfaamk6pYmxZECMJgUeT3JbB&#10;rxy+eHw7dywWLmaO4AODg8nsKukndd+nUqcry0en3NH7B/A/4r6VdaVo+kw3haW3jUTu3RSO5r61&#10;tdY/tDXsmKK8sRAE2yqHjZu+M+1fjNYeLZbPwOy6XNbx6tOvlERf6057EV9P/Ce1+Ldj4Z0Ca08P&#10;3d9BA265kiGWVTyRtOCfwrnSl7ze1ycRh4StK9ny79Lv9Tk/22fgzbeJPHWiWvhnw7BaXVxCTN9n&#10;YRxtg9WAA5qh4Q+O/if4QIvhvxZDDLAlt+6mGXO0DhPwr6Iuv2g9H8Sa/pum2/hm9d7Hc11cNEY/&#10;s7AY3OT0x715f8S/id8Jfsoi1OC31GZ5HDSt87fQelXCb5YwcXJavzLhStGN1Z2SbbutD1Gy0fxd&#10;4g8P6dr2gRLPoV7C87wh/JZQc9D7eleo/siz6Dp1rqNhpU6yarNK8txFIcmOPPc+hNcT4J/aU8AS&#10;/DmTQtB8u0jtrVkaOZigRO+31NeEXP7XvhuxuNN0jRLKI3l1silvYVEJXPyn5gBnHqaUo2qVFGMn&#10;FbX3Jqc9anVjNRjeVou+67s9Y/bi+C1h480ubX4BHZ6no6MJdy7UmjXtu/lXNfs1eLvD3jb4ew+H&#10;727fTpgPse+L5AyqOeR69816d8MPiJN4kutc8I6jZ299p0UG+a4ncEnf2Pqa+ZPih4O8OfBeLVIt&#10;Oe5dNQt5Wt1kyQkj9CvoBSjUvBw1bbTj+ooUeV+zbtZaNdlseHxfA9vCfj+/1zTL6G70bRbsgzuQ&#10;c+uB3NfQP7Nfjz4Z6f4z8UavrMouFvABAZV3bHJ5AHvXvv7FHwX8KXXw+TV9UuTqX9qZe4imf91C&#10;ScEAevrWR43/AOCf3g9PGEesWeuPb6KB58llG2WMi87QR0Q1tXqKnK059Lcy/Uj21NudPVPr01a6&#10;M84/aX13wt4P1XStU8NxCGe9xI4tCSsZzwx28Z9a7XVta034l2WkaHqMMtzqF5t+zanDkmBgASxC&#10;+lfaHh/RPh1pWmC6j063ltZrYxyxyKJdoAwSN2cV8QfD/wDaM8JfCnX3s5NK3aTLdTvDephvL3HP&#10;lkeg7VzNpuMVe6Td1r8jajW54TtTk3BWXNo2zoX8EfEstp/hPxheG98K2sg26iMLv2HKq2CTkdxX&#10;UeMv2gLH4X3J03SvDN3qsl5D5Ns8MZ29Mbc4Oa+h/hP8VtC8X3Wraog83T7yRVhhI3KSOrbe2a87&#10;/am+KWneEbrwqulRWsJS7WS5yoLRp/s+9ZJpuKlG9949de5knOdRQnT6Xdtr76nyb+zZ4Jk+Jsfj&#10;DTPscnh++eWXzpWj+YGQk7SDjp6V1C/s6+IP2a9ds/E9pcR6za3uLGVIYtkgeU8EL6E+ldNYePFv&#10;rjxN4kt9VSHT1ZJJmtsK4ZR1GO/rTNL/AGhfEPxA1jw7b/6W+mW8wljbyCxkcHC7iOK6HUqO3InH&#10;WPN6dUdFSnVc1zSi4cvvRfoc/wDtzfFDVdMsfDptdUubPUniNxiIlfKGPu/XJr8lILvx9441a4u4&#10;Xv8AUrqFMvICXZE9Se1fu3+1P8N3+KOlWWhWOmO2towaOacbFjGMncR618IfAttY/Z48Z3+h+ONE&#10;EFnfsm68UF4+OmG7j1roy+KhCpdJzc207br/AIBhGalTpKKtaPwp66Hw14Z8OtrXirTdK1u5mtBL&#10;Ltkdwcr/AN9V+1vgyxg8C6Vo1pbaZFd2EduSkzPvSJjwXK9zXjPx30/4RePvEkWpPevDb2qpi4sk&#10;ARmPPLD0r6o+GXwi0uPRbO6s9de6tihMe6USYTt2qK9Z1owsnFrdGspxhTTmmk7dNfTQ8X/aEg8C&#10;j4ZibSIfI8SX0uIHs1Ildwc5YL0X6189/Cnxt4j+H1rYW2r29ol5eYaOV3/elicDcF9fevtP4kfE&#10;bwX4Ks0hl0GO/uZ28tbtsEx7jgk+mPavzS1ZfC9t8cdKfULrUDpLPGUkmzxITkYz/DmsaMeabi3p&#10;fmul2WyN6Mr03eMrN/ad7pn7E/FTxZp9r8L72bxTZW14k1uNrwgAmQjIwDzkGvhD4c+GrG/tY/GF&#10;zEsluAI4oEJXyBwCzZOSTX3h4j8FaP8AFGG0kt7ry7bTl/cx/wAMr4xl/avyo/aQ+H3inwt4p/s8&#10;aoI4Z18xIIJCsRBPGQPT0rKnG9aV5crlpF+SOXAzgqbhf3rtyj2uff3jf9p7wLo2lJCl0ftiqsS2&#10;sYIbBGDx6V+SPxk8N6jrUmreLNKtf9BmnO9A4eSMr3IHavavAnwN1b4htLrV9eXEUWkhDIfLws0a&#10;feAPXJHev0E+HFh8Pde8O614c0XTYxBLHi7mACNbrjnLHqT7VrKsqM1KPvTt7y6JFqlSowmlF2vq&#10;73t5s+N9P/bI8PWvwEtvC0Fkz6isHkTK3BAJyWA7188fAX4+J8Oor26ttCSS4nASWRj86x57Z6V9&#10;deMP2Jfhvq3hjVNd8IXd60tsXjlV5twDJ94quM59q8Xfw3pmm6BoGk3fgQyrc8CZJMXLnOCzjGfw&#10;ql7GM60oqbdSS5rvp5eRrRjz81rLV3TXV90z9HPh9rWj68dJ1bTn+ywy2onl42F5GH+PU1gaD4jt&#10;77xdqzlvtupKWSAXTDZGvqB/KtRvhTYxeF3g0uK4VLfTuFaUo6ttyFH0r87PgRZ+IbfW/F95OtzJ&#10;cQAx7Wb94MdMZ9azirObtZRTa876DowhU9raT1XLr06n65WGgSa/pH2DxHbw6kzMSYguY4QvIAJ5&#10;JrhJviZ4js7l9Ijsm02wWB0FxMMrhOAE9zWN+zRqfiPVfB+tXM1sYruKaQKjNyoToDnua8X+Kv7S&#10;rzeJ/Dmjazp6Wdrar9pmkyNs7DgKD6eormrNSahfWSV10t1ZxYfDydepFxjKMZddOVtbpHl0H7T1&#10;p8OvGMt3Ibqe2nwrwICpZ1P3snrXoeufGLwt8Yhrb6/PPoQt4ALPaRuKH+Jjg5J9K+Yf2rNH067h&#10;fxNeapCRfsq2FnbYyigdWA6D3qL9nPW/CmvW0mnaze7JfKZEhYjMqkYBLGq9lzUKb1bireSPSdvb&#10;SlZKTjZNb27DPgno/gweJ9Wnn1nXIZLWJxb6iGKxHHc9sH0q5H8Z/F+p6nJDNqR1DTdPEitPcZRF&#10;TpkgdzX1H41+HcLeCdG8OeCkjk1RmYmI4fKdf3j9vxr88PGWs+M/CVtrvhzxB4Pe1vrx8yPg73Cj&#10;AKY4I+lb0Je2d+X+6r9bbsmcoxaez1ex9EfC3xD4/wDGOvWy6bf2l3a2DGe1tGkVVBU4woPPPav1&#10;c0nxP4ksfA1/qfiHR3QpA/mW6sGCrjHIHavxR/Ys+LemeCtYum1Lw3cXckal0eFd0ifUV+xXw7+L&#10;vhj4oeF/ECXOryW0LF4542GzyFI+6xPU+tY5rS5adVQaTUHaTskjjrNv2UnT5oqScnu99bWPiD9m&#10;T4a2On654t1zTdRsblblGmxGN0lrCWJ2k/wn/CvS/i7rdr4l8Ox2WjS/bplbfM9sdzqqHPUd68zl&#10;8aaF8PPCXxAsfC+p2tzLeK0cLxrmRjyOfpXnH/BPjVJdXj1rSLkCGBLn7Rd3LsQxzx5a4wQauOGq&#10;Yim3ze5GELc2+h0VnGE3Ua+FXSR8b+KdP+JTancXFjc6sIzIUVMycY425FReJ4vjLYaTpepX+gaj&#10;DDayb7e8eNtyN656j8a/Zz4r/BjVvDGnDXPB2oCa0imWWWyuGDqxY8svqR71ueM/iRbW/gPXJ4Le&#10;DVwunn7VBkfu2K8/L2xWn1yyl+6i5R6W1Mm41IwlTlNqbs9fhPwH1fxP44+IGo6XZX97d6nNK4WK&#10;PcWKrnnjt+NfvD8HYtJ+FHwyPkWE2n3MMJf7PO+ZZZSOnvk9MV+cn7JXhDSfF0+vRKosQZleG6I/&#10;frnqEPoK+oP2gPiNb+D5fCnh/Tbhta1OKRHjupWEjrtPR19K3xVWfK6FP3eZpPl+8hUIScFKTd2m&#10;/RGn8OPC8Hxy1S/h8c+B7mytYYSYmZWiLySHJc5wTXyDrH7Emoad8RLrw7oiFrZ2JjuZG+QRHpvP&#10;qK/Zr4afEC68XeF4b+9tYI7y2yr+Qd2So5HFfBHjD9pCLw7q+q6hbbftySSJ5UgwCAehBrhjWlCs&#10;qdNNLkk+VbPz9TVOpVlVc4pciUUuzXofFfxn+EUnwta203XtNidnfzLaazJ3Sbe2TWzpnwq8f6zY&#10;v4lv/h3fyaRLbFIvKTzHCj+PZncfqRWfd/thXmq+PtO8Q+JtEg1K3tMpFakDbHnuM9fpX68fDP8A&#10;af0yfwLea9eI9pEznyIZgE4xgKo9K3rYmrhsMp1I3nra2vXRadTOfN7vIuba6va33n5z3kWk3Hge&#10;x1LTYoUFjGVOnSgb5DF1LL2r4vu77x38VtRtre30eWS3jkESi1iIihBPTI44r6Q+MF4lj4hn1bQB&#10;aqdYWSSZXGUjD8ltvT8q+p/2aPE+neFvBkIW8LJGWmkuIUG1nzn5vaunBTUaXtZxtJpO29m90GJl&#10;NKSWrXTuRfCL9hfQ9GvNB1XUBqG+1w04MmxJG6heOoz1r6l+J3gbRfDU0OuRKWiS3ZTZMgl3KR/C&#10;vrXz/d/to2PiLb4csLWSHUp5GzOG+TK9OT6+leW63rWuaPp99qGrald6nqm11to45Btj/u4Xuayl&#10;7Wcnf3bbN7u5hh6daUuacuVK6cUfl98WdWOqeJdRureNrbzJXYQY2bFLHC7e2BWt8Jfg74n8Y6vG&#10;dCijna1xNOJGCoiKc/MTX3Z8DfC/g99Ul1nxhbrNrlzmQwTR5VIz/EUHQ+5ra/ai+AH/AAi9lb+J&#10;fBl/Pp0N7gXVpZyOm8HkHap/Q11zrKMYwTV7JJ7pMpwV7u93qvkfJXxv1/X0gsYryC1eziLLGsMn&#10;m+S+MMN1ec+Avi1N4fsL2xS3MsF3hWUE9z1AHevZPhDbXfiHU4vD2pfZfsV2d0vnBfNz6qx6NXde&#10;DvgnN4R8Sa+j6XC9uZhHYvcMCSGPG31rODhTioSS01VtnqayU3OLjLy9D9PvhfdeGofhNpd1JE+n&#10;WkFr56PL8rq+Mk4PYmuCvf2m7Dxf4M8QWdmsN0baDZKZMbSPp3zXnvw9kutB8PeII/FMb6rbkskV&#10;o/BKvwAg6HFeR+Ev2VvEnhyfVtbtdKlfT7uBpIrdZVcxq3IDAHGRXm4mmqs8Qpz0aWi2NKdKMXeT&#10;v79029m+x5TqPxkfXtG1fTrHS4IG8pUNvt24C/xIB9K6H9kHxhrPg3xZZLr+ixTWNyGh+fG+1D4I&#10;k5/h45rNtfgrrd1qb3FhIbNooS10ZlAKgnPIOMj6VyWsaXrH9s6PHdXyst+TFDMp+RlU4OPrXcp0&#10;78sXG7V2t2bzjKV1K+qtp1ufcPjP4zeKoviMum6dbwarp6SeYj8bIozzknpx615d+1ba2vivw59u&#10;PhuWbUFnUC6gIYqvphe1fKHjK/8AE/gfVb2GKZlhlXBZfm+XHbFbXhr47+INEs7eKPTXMErhjJMj&#10;MHJ9654UZQjS5XzW6t6s53SgklazWn9WKMfg/wAV/Dt/C2o6hoDIt+wW3ZHKvkj7rEfxEV9kR/tL&#10;6jZIlufAt0TGoUnOcnHvXI618WofH2l6fpeseG5xP5y/ZlViAW6BlPtXQyfsV67dN50nxBvLZpAG&#10;MO8nZkcDNZYqUGk6to+87PoRJqMVzNavRXPGvAHi/QLLW5LuYzyQzx7ORkICPx5r5I1fxdc2HizX&#10;otLkx59yTCx9HPArovCnigtpsmny26iUxhkweTnua8d1AeVqTXGwrMjArge9fn+Hwsac6t+qsrn0&#10;eIxTnClZpWdz6HGo+J7hXsZr1mMYUyKfU/Sr/wAOvBCan4phguYGlT77quQ2K53w/rDfaVvp5XBa&#10;MBt3qBX1N+zJZW9xr95qk8uxNm1QRkN64rjxcvZwlayvb8TtwsPaVIJ3et/kjvfiv4I8PDRnt4tP&#10;UzMoEJLYKn8a+RorCS0lLeUBKihAhAAU9M4r6A+OHjqU+Ky0UO6K2h8oITgMDzuryDQZbXxffSx2&#10;Vu0Mhb/WHJUMOvXmuOm+WPM/hOnFKM5pL4lpY8/1vVb6y2wTzF1klV0AIycHgVT8b/FK1tbqK1kA&#10;kUALMF6hj3969a8W+DtE8PzJcXBe/aL/AFpU5Vc9vwrH8O+F/hb401a2t7WKWOd2BZXDLj8TxXbh&#10;61O6qShJxXVI8ytQqpumpxUm1o2eNePPB2maG1lqGm3DrHeQrMVPBP4V2Gh6ys1pGDGwZEX52zjB&#10;7fWvSvjHoen6J8skQu3jIjiY/dQDoK8u0oTRyWbyRqbc9QTwSaPbOrGLbbfdluj7KckrLRaI+i/h&#10;jqumuv2TVfLjUn93Ic7cZrM8d3mnie8ttPSJCPmjlhHLlezZ7VlX1tZWc+nOY1aJwDtHTHX9apa9&#10;rWm390fsNosUR+UKTtYE8cfWvPS95u2h6Sk1Cza7HHfFeO48R6LbSwzR77e3CsgOWYg84FeB/DCF&#10;59YWOO3LFlKsgGFJFfX/APwiFhBcTbXCGGBGmzkAFuuevFafg2Xw6mtWdnpljC0c8wBkQ/Nu7kd8&#10;V3RxypYaUVFvS/octTBOpiITc0tbNdzwX4mX91ceTpV/EkZtIsxBOCQ38OO9ch4Z/Zq8X6/JBem1&#10;FnA2ChmzubHoK+7dO8FaBbeLNc8Sa6qeVbOsMHnDK5A4IU9TWlrv7T/hawupDc2kqpHxEFTarY9+&#10;KVDMq8aUI4endtau199yq+W4edRzxFTS+ivbba5454L8E6t4N1N7e9vYhFLbEMdvzMPpXmHxLuhH&#10;pUbBnkEcrDnptzx9BXpHiv436L4hvJr1oZIneLyoAV4VT3HvXB+JJBe6X9neAGL5FwOp7kn3rL3/&#10;AGsJVFrfXoXJ0/ZShTkmraa3PpP9nPxp4Jm0wWDaPFbnygoldQfMdupB/rXz5+0lodxp+taZavMB&#10;aBCwIJb5WbJ5NPsfDlvo9/BFajHlCM+Xu+VncgY9utanxntmvruK1ZhJLAF3KpyFzzgZ9KzpSX1u&#10;NtVq/PUqs28LKL0astNtD239n7xGkdnp9rFjy+UhA6keh965jxxbXCau0l1BsgadlPqWB/lXnvwj&#10;19rTxToEUgjjSS5EZyeEwPT1NenfHDxfa21lezxuGNnqDAg4w3zV5lWi1ikv5ndL1PQjXjLCXbty&#10;aP5HnekXFnLqF3awFGDHncCdv0rnPGltb2l1cwRsZVIGwg8bsVk/DTWUuLia8QeWJJyx3YOFPP61&#10;d16y8vX7p8ZTzsRqzfKWI7/WuyUeWduxw86lST7yMrw3p8t7JtuH8uMEKAeMZ6/WvTPGWt6f4e0O&#10;Q6cgZ1GzzOCN5/rXmc851CVYIZMSu4+QfKsYHBIIrJOsskk+iamVEQuP3Mr4yzfyx71cY3qQ6pEc&#10;6hCVt3pzeZymo+NNTmsYZb6/llJ6RKMYr6q8PSrdfDGedIVdJl2ytnc0Y6Yx/OvPfEnwr0y/s7Zo&#10;71o5lUEHICn2rO8P+KhpNrrOjfaALeSEBQv/AD0Hc/WurEShUjDkVrSuycOp0py53dSjZPfU8+0z&#10;wrHf3v8AZ8M5a1eVDj+LA5Ir6JkU22nXcMCoYUj2IFJJwoxkV478LI4rq8u54JBut9zSg8nB4GBX&#10;Ta/4zWx0ySzWQxOxI3sMnax7elc2NTlUUfNG+ElGFOUtrplbQtQudOWDybUMkjMitu6N34qt4pcR&#10;6pZTtgpKpHT07fnVzw/4QmvLO2P2ob7Zy42twWP07V0PxFsvJ0WzWVfm2tKPUADnB9KOZKqkLkk6&#10;Um9kk0cz4S+IcunajcpBqfllULOnGGA7c14jrPxIuLHxJevbbUSU7yTwTu68+9cx4iBMlncKQpdG&#10;34yCQenIrR8bWCxaNZSRxJJvQASD5j7kn1r6ChhacXFtfErHiVsTUcWlJrld0fR+mS3ut6aiqhkW&#10;4XaAfuqfavJl0vV/Dni6ysyohjumQKuMKcda9I+DPiiKTTrW1RwTbRmWVm524GBxXQ+LxDqdxp16&#10;siK1tHJKEzvfdjqD2FebKbpzqQto7r/I7lTVSnCfN7ys/wDM6+7+IGnWul6hpkwAmYkZGD06Zr5b&#10;054l1i9SZnkhZMrjnntxXltlqmqT61LKAZFZi23IJbnp7121xetZ60rrlHcICoORg8YrenglSuk7&#10;uUbnNLG+1ak42tKx7L4vsIo4rG/WD915Kgr6lTwMVv8A/CwBp2owaZcQRtGbZZFfO7Y8gzyDxiu2&#10;8I6dY6jolhb3kDSPIPMyeRgHpntXzN468G6lq3ja4tk/debOiKoPGzgDmvLw3JUqThN2UU3c9PEK&#10;pThCcFdzaVj0YQpqUVxrWozFLOGf5MHHmlOyipdF8Q6X4juxFPGdPtcqkYGATzwWr6i+Inw18K6R&#10;8K4f7TBRo1AhZe0mOPz718wfDn4eG+gtfNdTHLiQPnOAOg+lTKcJUpSd1rZehqqVSNWEFaV1eXm/&#10;8j3XWdBuLfxHpc0Dxsn2cKpXoSONxNMsrO3stalkkuxuMg+UZIZ+uMdgK7uHTW06308XcIMVuDsZ&#10;D1B6A5rg9Z1X7fcQzQ2saQQyYYgjcCDjn3NeSpuTPalTUVe2rdzp/Gnw+1PxZHfC3jKsJAfrkckV&#10;5p4D8Ly+GrzbeQYMUjRgA8/N1yP6112hfF29Ou3tpAZfNhkWNgeV2Y5JFeveINEh1OzjnUYlzuYg&#10;AAn1b612VJyjTUXez1sYxpU6kudbrQ+UrODzrfWtVigWMx3cm4dwq91rBvPiVren6UL2AlIvOVQ7&#10;Lt3e4/xrsvFyzaTLBNBMhjLMr2q4IPqSo6/WuBntrjUomsGiEtvIwZFbgqW54+ldNGzjdq6PKrOU&#10;W0m0/Lqzz/4q3NrcWdzeXMzrLdGNmCjHUdK808A6BOl9Fd2ztLEJQR3ZB/exX0Br3w/mvmWC+EsU&#10;BVVZipO3b0IxWXqfg3UfCeq20trtksCiq88Yzwa9ajjKfsfZqWrW3Q8qphajqqo4Oya9dT0DQPDc&#10;dzriQyXIJuomAaUYPPp9Kk8CaBbX+n634Z1acSqksiqG++hUkq6H0Nek2mh6lYaLJfT2wvbOZFKz&#10;RY8+3J6EY5x6ivnfXhc2esi9MkkMzfIpcFVYe/vXkU5ucmlK1rWfmj05RVNRbjfe68mcS/hvUdJW&#10;W0Sxlb7PdlwcEB1HA2n1rsNQ11pJ7K7kgHmAiNwx554z9a+wPh7cxa/ZRxzIgW1CuzYBJ9Tz2r5T&#10;+Imq2Uvi+4tohCiCZRhOBkHk4relXdSbTjqk9TKdFU4pqW7WhR1mPVdItfE9xZpK0bQxySMMgqH9&#10;64P4fO66/a3GHbzI2dSzbslR396+qPHt9b6X8Lr6/iXdNdzQwOGHysinkflXi+n+Gn0+3tb+NlRZ&#10;YPOjHXbuH8qdCanTm+W15OPrZIVSHLUhZ3sk7drsk0izurr4h6Q74JmeOSTIxhYzk5r1/wCJi/Yr&#10;PXPEThTFf6gIFUk7mPTAHpgZqj8IIjrGpPqyx7ntLeWLL4ILEYrK+I3jHTrbxJ4btNQXz9PtHE7x&#10;KeGlPU474rgnzSxSSTfLHVeh1wtHDyk2velo35mb4S8FXl1Z3c8NvI0G8s0cicbT3U+oryfx34Yj&#10;0BZbxZn2SHLK3UEHpmv0t8PfHPwbBaomk2wltpU+dGQZjJ7V80fHPwVZa5FdTQH93MfNQDClB1JP&#10;0rpo4xqrFSejeqtsVXwMfYylDVrZ33PlOw8UQJYXt3cQgmApGrH5s7uR1r7g+E2uT67peq6dFqGL&#10;B9OM6gnOxycEDPavgmPQYv7Gls4A0wluwuTwWx719UfDXw/f3Gn3K2jiGSG3jWY52gKh6D61pmEY&#10;cl0tVL8Dly+U/aWezjqZknie7v7IWlppUslxazPb/aG757jPSvCNDtNek1hbOS9mjuFvVjC7yNu4&#10;55x3r7A8Q+K18NaLPcRRWxWWTDSNhizDg4r58+GWrWPiX4maRfSxiONrxAEXgSOo64rTC831bENQ&#10;SXI7PfWxpio/vqEXUblzLTbRn7P6X4cjs/DOmWsrBpmgQOzfMGHfOetfnP8AtJfEG1vr5/COixlJ&#10;1kQOyLt3ljwox29a/Rbxr4hh0nQ9Rv3XEdtAxTv0GMD3r8t/hvoqa14vm8S6tGQi/PHHn5vlPGa8&#10;qkowWytGKt52PVqylNKKespO/kuo3xr4emtb7T9Mv7hJJ7azjdG7Bm7c966jw3ZSxidGnuIhDtbB&#10;+UEmvSPHPwm1PxMsuqvexL5knmQLGQZAo5ANcjp/h3XDFK7W7tHFGS7uTjC+p71lq0rrzGoWnJnk&#10;PxM1jUrLRdVk8pnG9Ss2PuHPTNeG+EfjKuo3V3bakpEUiYjyeQyjv6g19Oa7fNq3w2+IKzQYaKVW&#10;RcYKKtfmZpd1JBeRsQf3XOcdRX0uQ4GliKFdTV2paPsfPZxip0a1FxlpJao+2vAdnDNc6lcI4kJl&#10;XagGVCE85Brq9W8PaJbRyulhtuUdZWbcM4zyRXl3h/xTfeD57a9nt0n0+9jC7lYbULDqfcV6HH4g&#10;sbiW+unZJ90I8vYOHUdj71xYylJTk+n+R0YecHBRduZb3X4n1Jq3im0b4bXlyrnbAJYev8MnIOPx&#10;5r8808S27zWkC3G7dCVJxnBznivXLPxPqWpRXGmmxMGnXa4cEEgYOeCa898TeDYote0q0soQxcME&#10;x8oPGeawyvDxpe0Te+v3HRmGIlW9m0ttPmz0PVfCz+I/C9qdGlME8bAuCxXzCnXp1rXsvAeleIPh&#10;1HHfokNxDcSqZl5KSIOVY+9eQ+E/G8vhoSWt1FK0lveMdnZh+PavUfhx40fxbF4tto12xSTrdRgA&#10;KBInRfcGu+qqsKba2jJNNeZy0pUZzUWvelHlcXsQ+HfB5ttIs/JndtsZAPB6e3rX0VaaCNXjutQU&#10;O0drbxiVWx8x6V4a9yUk0meSJ4YC5R9nQN0OR2r6n0Czim8Aa3DBOm+5njiDBtvGeea+dxc2mrPr&#10;qexhIRs0o7JaHxv471XUV8T6NFaXU4s7d2mlTONoA5VgO1O8K+Ir7V9Qurhiqq7nAU5UknOBXXeK&#10;/gnr1ne3L22qpM88RhEaMSSHH8RPBNavg34Ta5oGnFb2wREXJEme/qcV2TrUHSgk48yVrW1OSNCv&#10;7aTcZKLd+6PDfiEL2KOa3Kqy7xKGU8hPT8KpWF7eR2avD1aIopfoFx1GK9D1fRP7QkbZF80TbXZj&#10;hTg5I+lUfEBVrWSO3tVQhQNzH5Qq9lrvw8tIo4qsPek727GP4J0LUtN0fUjNqJMUoDpEOm4/xY7V&#10;3ks6usP2yaPbLGA5YAsNo/hHvUPhCSM6TPDGPOublGREOOAgzkj0z0r3j4T+AdLukZLxY59TltiX&#10;Q/MkOB29K5a9bllNta3OqjSvGCW1urItHitU8L3bQugEdpIy4UAr/d/E1534RsL3VvCt9qUsGI49&#10;hZ5TsQFOuAepIr2rwzo+haRpOpJrNwFt43dzbJ/rJtnRcelfNHxZ/aCutT8MyRQQQ2+nmZYoLZAA&#10;yovHJHqOtcmFozrTslfmktTsr1oUopzla0Xp3F0P43X+k6oiW62v2d2X7QYx8+3pgn0rvrr4j2mo&#10;6vNLbW29JEWJXQ4I3dSa/PSHWbuG7ltLKzLSTyAhgCWAJ6Cv0N+GfgJtEs7SW6KyzylJZFY/d9V4&#10;r0sywUKMYPrLY4csxlWvKUU9E9W1t5HOWRmfVry1SBo7cx4VudzybieQfr1r6lWOT/hHLdGj8tt6&#10;pjHzEHrms3V9WhlJK2ESssZKsFAIA96878f/ABX1DR/DtkbeBZbyaYIiDqE7mvLScpJJb6I9n3aM&#10;ZNy21M208DWWqeL4NlmzqGBMjfdDLzwK5n4m6mmueMIbIRL9nhkFtHEegMY+ZifTNegeHfG19oGk&#10;Nql/bxxSXK/ukbsD1Yn1r5BtfE73utXd+84yjTOWDY+9nH68162Cw8pScn9lW+Z5WPrU4RglvJ3a&#10;8vMZp3jO6j8T61coN1vbTGMAj5T5XH5cVS1DxAfENzq9y8+ZZHQJg8qowDt9K8wOsTC0uijkh5JH&#10;47nuc+ldt8Bbx7jWbtUgV42t2WRXGQAeuPrXs1sLCMJz5VeKt9x4FHEznUhTc3aUm/vPSPiLbNb+&#10;HoHE5eSWAQqO5A7muO8B6Bv+Hk3lQN9rvfEEFvECpJK8Zxntmvo7VfE2sW2i3by+HUto/KAt55oc&#10;opXpkHufWvSPgdNPdeBLjWrvTkknt7l5oX8vbGQo6ovt615M8RKnhlp9tHsRwsKmI+J/B2+R7V4F&#10;+BOgaL4XsxqCln8nM2G6SMM9K8u1O00uDS9X022klhh2Fisy5ADe/vR8Mdd8TeM4jeoS4nu3jS2Z&#10;tq5Wu28Q+EluNRuU17USJYiqLaooRVV+PvDqfrXi1qilOyhZxer7s9mjBKC1umtFtZH5g6rD5Hn/&#10;AGVlVvOwy9C2D1FWNOsLmS5VmjOAQ4284GP1rZ+Ouknwt4ri0/ednmqQ4x86NwOnpXaeDC8V/cwz&#10;RZK/NuOPmWvoeZ+yhPuj532f72UH0djS0+306LStavmi/wBIFtIQgbhT2au9+HXiuc+Cbia9vGuP&#10;MuIokyfuBuQue+O9eW67cpaWXiQRW5iR7QkL1LktxUHw/uPsXw30qRoRJ9pv5/l7/u1JrzsXR9ph&#10;5f40vwO3D1uSqvKDb+88p/aIvI7bxCZIlHmTwKCV7huM/wCFd58OtVb+xdOt1UFmiYsvUkds+1fN&#10;vxO1mfUtRiaVvm4H4DpX0B4T0i4trGxktQTK1sG544/+tXt16XJgsNF76/geRQrOeMxDW11+J9Cy&#10;apqTi0tpLoJCAC0SjqV7nPavOrrx1FpOo3FpckTq+XdQMDYf5Vo2w1Fvs29s3EjAFz3X0rwz4vWm&#10;o23iLVtQygiMKR5Bx14Nebl9GNSpyvt+p6eOrzhT50no191jmfF+o2VvqF46aNA8EhDxspwAD247&#10;ivQNH0WS40uG9tdhI58sn/Vj/GvnbxyZIbYQw3QaIRow5wctyQPpXpfwn1uSy0aeYS7trDeH5P4D&#10;0r6XE0WsPGSfXlt8j5zD108TKDX2eb0Os8C+MtU1zX201bOOD58uzruJK9Celdr8TdRhMltpniC7&#10;VbYOG3RDJyeMjtVXwlrtzrWrtJpei+XdqMM5XavPSoPi78HPEriS/uPLlMu3EStuZG/DtXmxcPrE&#10;L2grLrd3PRan9Xna83f5W7G74e+EfhbVHX+zvGKW7AYWOdcFwewPTmsG++DniLwvqc9+LRbq0KMj&#10;mGRfukY5xXiWmQa/peq21je2jWm9SwycZT1FeleEtWs7hpkuNZvICsu3ERLofcg11VadWLb9rzR9&#10;L/kYU6tKaj+65ZJ97a+jMbTfBumXU08sky29tFDK/wAx25Yg4Wu9ksLbRfA1ncWUYdvtERDdc889&#10;a7jUNA8Pi2W0uLkTJMCUZsRhs/1qbUvBn2vRJtLkkW1MMiSwj7wIA4HHc1x1q7nyXbtzbeh0Qocv&#10;NZK/K1fzL3w912613QryZ9QWO4UhYQp7Y5Are1W1h8H6RFqMGpebLclgoxwHxk4968F8IRapYw3l&#10;vHZMGV2DMRt+Yngqa9b1SZDFbR6i7SzWwSVU4HPcj3rkqUv3tr6X2OinU/d3a95LcyfA0NxPdi8v&#10;7qVXgR55NxOXI6K2fTtXmnjTxfHcahcyW8JxcSgyOOCw9Ca6WLVpZxrQilCCVhtLHcSCeVB965FZ&#10;dNSWbS9QsGaEkOsqHDKcdBXVRh77b102Oec3yKKfXd9zobTxDcCWysoZlmtpRjDAFkzxtzX0H8ML&#10;6fRvDepXcFxJ9miYsiN1BHXg+tfLPhuw0yw1BrqO7cENtWNlB47fjXquueIJD4eOnxysiBwx2jG9&#10;ic/Me+BU4mjz8sUuquaYety80nuk7Fv4qX8/i7TNOe02RTqd/n4xlf7nFfK1pdiS8W0uJd00bktj&#10;grzjgivY7W6uLPQkm8wlI7j5EPDMvPb0r5ztNUS71jUAYdknm7uuDjOTmvSwNHlpzilpH8Dgxtbm&#10;qQk3rLT10PpnQPFuoQ6T9khSK5hgZklkYZLemc9cVwVm0+q6z51sscMgZcpGMAjp09a7/wAFOmkT&#10;ut2w+yXca8AZw7/1rynQXfTvGV7HaSkpHcEMAexOeKzT/itLpc1k/wCFd/at6HrmgeDta0rVbOJ4&#10;yZJ7gOkhyY1JYYGf6V9g+P8A4l6pfnT9IvowscQzhVyGeMccd81yPgLT5Nb8S+HrbzZVtEWWeUty&#10;PMjGOp716B4z0WCPVPtxu4TDbsFZlPILV8Xi8ROc106Ox9NhMMowdu6tc+XbTwfqOveLYLpWkHnJ&#10;++DthV8vgD8ag8c3V1pOqRacs+ZSxC8A7FY4698e9dr4E0XV7afVHubO/C3jTtBcyKVijxkrsz1z&#10;XzJ4/uyboTec/m7SjTAnc7A8ivTwH7yso3TSRwYp+zouSTTlJtl7SNbv4tStwzgm0unUMx+8CcYx&#10;6Gvpi48Pa/c6bc6qL9HgYKiQxtkrk88D9a+SvD1lMILGeTJk87ewP3iOgJr6E8JfEu60mYCCxS5j&#10;EqrIgOFQtx1P61146Dv7ttDDBVI2fM2kzx/4i6q58WaxGUx5cyDDDhQo4wD61p6r4Cl1PTrO6E88&#10;WSW6/f46kdqZ8fL2ODxRcXsKjZcTKHUDI3BR8wx2xWH4c8cTImrEX3nFYtyRMcopXpXoUISdKlKP&#10;ZHDVnFVasZO+rMzwcbjQrkXMUx+2mQiAEfgSfarjaBBqV1qE1xE7XIkZpvLG0OW9Pxrk/CGqrqni&#10;OylkcRzhmMkbZCye4969Y1n4hWWmaw8scSSPsUPCTt3MAAev5101YyjJ2WtjClKDgrvS5p/B7UdU&#10;kE9ose2Ikqu/70ZbIGM11niXS9Z0S3/s/UJVupW8yRZgo+UHp+FeCap41n0y7h1OOUI0su8Wy8bR&#10;1G4V9F+Dtaj1e2F1fz+dK6GRt3ICvwVx7VxYiEoyU7Kzt9510JqS5Lu6/I8s8OTvqTWcEuzKS4UB&#10;dpYZH5EV7t8a/EVvc6odL8xBHpdnFGuD0kcc/jXnv/CsLm31L7dpl5vjO6XnpHjnb9T2riLaBdYv&#10;9T3zbp5bgm4MjYb5TjAPtWE1GpNST+FfizaLlCLi1rJ/ekenfD7Rjaadc3ExVTJLkMOcohBIGPWs&#10;uw8VfZdVvZrcrE0sjhwo27gvc+9dla+F5Hj0aG0nLWkE4MyhhuJ9SO4rxLxboWtaNealI1hIYmum&#10;lhbBIwT/ACrOmlObu9+5pNyp04WTVuu5P/wsiPS7jxB5dsHnuFbaVO3YHXDe4z1rj/h/q11ofh3V&#10;bhOJyzsZCc4B4z9TWdocS614i1WAspmltVVV/vO3UCul+I3wc8T+F/C8TLcrcwqoe6NuciHPID+t&#10;eqoUoSjC6Tm4t36nmudWSlUSbUFLboeZeBb611LUJmuZtgjt3bB5J8wnmsWPw1FbeLtKcq62DSqV&#10;bB455GfWtXwHDDbzXBOS9zZkAHHysCCD+lfSGl+E59T0C/gyFa2kE6hhyF7n1ya7cRivYSk+jXL9&#10;/U5MPhnXhC+8XzadbHN6XollqOoarbwec6ujeRuOSXQZB+hr3P4WW1rpNi17fQ+XtgZ1Vjhtw4wK&#10;8/8AgRe/bfHljMUAi+0Sp83QKFIPFbPxl1X+x9F1242Eqt5tRScZIbIAHpXy+JcqteFD+ax7+GUa&#10;dGVb+W/ppqeT+L/EQ/4Si9eWbYs6POV3AsVP3d3viq3hK7SfS5gys7TOSYuwXOOa+ftOuNYhub+4&#10;vbNjc30YeJmGdi5yAAe3tXofhy81WOPUbGW/2TkI5k6FdvzYGPavoKmDUI2Uk+VLVHhUsY5z5nFq&#10;7ejNfxLpMVxqOnolx+8muFSONeoxjrivsTVrZPDc+rXlxuY6dpCxoG6RvKMA/hnNfJtnp4uNR8Pa&#10;tFcLEPMzISpJzEw5A98V7h+0z8QY2tYodOBnlv5kNx8vASJOh+pNeTiKcp1cPBdb3PWw9SMKVeo9&#10;1a3meCeOr24vPDUFys2+H7SUd/72O+PrXi9vqH2kwRT8RowXA6jJzke9et21tcazp+l2SxFIxukm&#10;B4UBe5HoK8m17TDPq9zJagvbPjZt6kDgn2r3cEkoyW1rni4qUrxkle9lY90m8RzWE9vp+0vBc2qM&#10;meo3dx7ita9vdEk024EkZWBbeUzIPly6chj7+lcPp99EfE9r9ugfyo44ER2zti6KfqSBXUePvCfm&#10;/wBtW9g28vCzMADgA8/rXPKnFTpJ6Xs2zpVSTjUa1tdJHzFp3iae81KzVCzKswZUznbjpXtos7y2&#10;0zxC+pW7qXKyoD0xuAOPbmvAfCVjqVpqDTxW8ilASrbCR8vvX1IdY1LxN4MvW8tVnjBiYFcEgdMZ&#10;r2MxjGM6aily6XZ5GWSnKFRy5ub3mkeC+CdMvLm6iMK7FMp2byBlse9eheDNKuo7fUba8z5gucsh&#10;5ztOSa5DwV4f1IJ9pnikx54iA+hBJHt71774n8Iam1zeXNrFOFKRsxVCV6c4biubH1UpuN1Z219D&#10;oy+i/Zwlyyur6eT/AOGOfu9cin1kMg3LZw7HRuCyY5xX1b8GbLwlc6r4UGlFFure688uvX5h8wP+&#10;FfE1tazadr032xWzLa/xDscD+Vepfs2eGbu7+IEVpHdSQIymZJBx8pB6V4mZU1LDVHztcsL6dT2c&#10;DVtWppwTvO2vQ9H+Pusm78T2Fw8Hmx+RKpbdtBZHJx9RXiHg24vLzxHp0MDqPPulDKepG71r1D4g&#10;wS6TOIbtWfyr6eL5v4Q3OfxxWN8D9IsbTxMdcu0k+z2ELOmf45j0Vex+lYUbQwSV7+5ZebZvUvPF&#10;drzTfke4fH3Q7jxhrU+j2lwIYbdEnuZScxxlFySfzrF0/wDZ+sbPw5Fem+e9YRl1cEqMA9QK8wuP&#10;GIN3rd7eXe/zb1pHReNyNn5Pp2r7CtPHWkSeFYo45R5dxCFiij+8vGCv4HrXl4hV6FKEE/deui6n&#10;fR9jXq1JSS5vN7I+avj2JY7Lw9mUANHHBtbphgRmvM/AWl3llpmm6jLGQjpJsDc4ZXx19KvfFTx2&#10;mu+JPCunyQtDbWhjDGQbSzA4JOewrS8V+O7HTbbUrazkE8enLHNGT91y5y49xzXp4WlNYejBR1nr&#10;8mzgxNWm69WblZR0+5XKXjLw7J4q8WQ3FppWwQ7HubkHCMqDJ/Gu9t/Alzeatp+qaQkkdrAWjuJD&#10;3JOcnHbBqTwT4t8O+NLOVoLgWjxoW8kNg7iOfqK9j+DmrwxWWv2jQq7g4Zyflwx4J/xrLGYmtRjy&#10;tOLhaNn5m2EoUqslJSUlUfNdeR4LeeCtG/tO7leMySSOXXC5JwcHFSa94T0OxtkgtLzzJLg5kt2b&#10;MkajnJPbmvovwH4Y1G8ur3TJLuOULdFVby1JRD2BHNL8Y/hVo3hcy/ZyWnuQiyMxGMk8Y+ua44Zh&#10;OU4xlKT2/E6pYKMYyajG7u/NWPmj4eaA3iW8/s60UidJdokJ2qM8Hp6V9z6T4E0T4eactrHLA1xk&#10;PPc3GMqByxHGfpivlP4I+Edch8WeILjToC8NhKWSXpF+9G7Ge5r3HVpY7XT5dR1KWR7gTHzQ+Srq&#10;ewJ9PSpxlf3nFa7W8jTB0lyqT0epw2leIoLbVNSawmee6vpGeN5UKAZPBGfWsfxr4IudY1ltd1XW&#10;VbUrGKNvsyIViWEdgT94n2rlNNudc1DWtS+xRQfutjSLKf8AV8BsDPQYr2bxhqFzrdhp0FtaAxWy&#10;A3UqsOM/w/TNc0VKE4yju0dDlGpSkpJtRd0ttbnwd4m1LV9O8U3DWty6oyLNtBGCGXIGK+hvhf4n&#10;+0aTZ32ps2x2kQ3EajdEynHFfI3xBv3HigqFdQo8pSOM7TxX0v4XuPsngDStzhBi4klyO+eB9a+p&#10;xlCP1ehorysr9T53BVn7avaTtG7s++h3nxE/Zqj8Y6NNqeh6l9qwd/ztlvXBGOK8m8GadqOg/wBn&#10;Q3kLWiQKwuN7Ek7Ocn2x0rzHwj8ffF+hatD/AGPO4WWXa8B5SRM/dx6mvon42aB4t8XWtjeado1y&#10;ouYleSMKV2MwwwOe1YyjWoezo1akeSV7NvYuE6VZ1KtOD542TST1O40jxXp9xHc6tb281w5Vgg3h&#10;FkUD7qg189+DvHmp2Hja5sp9stvMTK8BUHahUttHoa734YeFPEd/DcLe6fdWlvY24iVmRkRiRjAO&#10;MV5XZ2dppnjFBeGRZGidUd1IJbGPxHvU0FTvVjdS93TqaVZ1GqUtY+9r0KnjW9g0u91We13Z1NWe&#10;JcYMaHgKR61654E0jTvBHhC31/V1D6hNk2Ns54iDD77KepPWvArGK+i8W6PZ3zErdXUbRswyvlg9&#10;PxrV+IFxrWteLpY57aWSJIzEq/wR44yO3Fdc6TkoRvZWu33toYQrWcpKLb5uVLs31Pe/AGpW3xAk&#10;vZbrSLKW6DFdyyCCQgdHQAdAetei+M9b0bQ7TRtBbUULq/mSzMPMSMn7qv8AWvnD4X3DeHr27uxE&#10;d8duYVQcMWLZwfy5r2/4j+HIfF3hWy1u1cebJIgeIAZGCQdxHpXl4mmnUirtQv8AcelQnL2UmknO&#10;2vmjrNa+JHhHXbOHQLq/ga4jUCG4hBjCn0BHU1nfF3T/ABC/h3R4fPVzpT+d5rNl3icYOPU+1fJ9&#10;18PFtLiIzXLRB5FMbpgAMT05r6h+K2m3cvg7RiJy1806rNJC2UEfQBs+vFE8LCjKlyTbT3uEMRKr&#10;Grzws0uhv6jpq6v4ETQ7edhNqNyHcj/lkijO6uRvvF/h3wDpy6bbFZLm3VWaQ43yygcZ9aoaTr95&#10;a2yvJMIiQIwpxnftGMDP618UfEOS/l1m9uLldxeQgsDjJWtsuwPtqrhKVo3vp1Mcwx3sKanCPvWt&#10;d9Ees+JtZm+IWmS3V3rcyXkTlo4XkISQeijoCK+aIJJINWsYZ7ye3iikzuGWZDn+Eev0rZ17VJRp&#10;+mwqvlvKjSApxjacYqOy8Y2bi3S/sxJcpKpWTkHb/jX2uEwypU5KMVyu9l2PisZiVVqR5pWkrXbv&#10;Z9bHtXjC1YeL/D940ss8dzFHHJcSscvtGMt6AV6jNqdv4Y0m9udOiDXMmSsjfeJB5Y56j0ryLxNe&#10;xi9sJ5rgpHHb7yCd2B2BHvVDQ/Fj65aXzXrnylIKD+7gHGT71wyw7nGk2vdWj89T0I1ownUSfvSu&#10;15abmd4Wub3UtSuLiVmlaU7mbuWz3NfQ3hDwrp0niC0msYs3UW1mCjc/PLZz29K8B8G69LZWrtLH&#10;mGeRti4wqbTjLf4V9n/CLT/7KspNbMccl1Kh8pi3J9E/wrzc+xDp89vduuVJHoZLh1Ucbq/2nfod&#10;7feBPDVzqbavLpqE6epkeSVtqSTKMgc9h3ryrUfjj4inu7eLSpEbc3750TahBONqj29a6vxp4g0y&#10;CW0sdcmkka6i837NECEIfqzEdTxXOQ+JNGs7jULG10lY4YdPFw90n8Kg42/X0r5Wi5NJzjKX8t9k&#10;j6WryptQnGF371lq2W9av3g0/UJW06bUbxSrCJmIgLNzgDuRXe+FfGM3jD4U+IV1nQEiFlcFPIhJ&#10;iCIq7sr71wfw51u7uJphq8Jm0qUrLaOx6Adj64rT8SX+meGPBfj/AE6waTe0ayO+7IbzQAoAPTgV&#10;so2ahy3lzrVeZi3dOfN7vK7xfXqfAmpeFNSP2mOytJ7uymZmg2guV9mA7jvXofwBtNSi8S6ZpF5Y&#10;zQoHZm8xSny4zzntVv4K/GLUfC+pWmpRtwsi+coAJkibAxz/ABV+j2teJbHU0udUtlKTPbsQ3lgy&#10;EsOACR+lfQ5ljJ06cqcoJqS3ueLl+DhUqQqxm1y9PLc+ZfH3gXxZ4ytrlbG2w1xeqAGYJhU+Vcew&#10;HWu8tfgZqHhWwtrX/Q729Rd8srsCELdlHf8AGuJTw/4ht9FudU1DWrq1aJGZIs4dk6gk/wAJNeBe&#10;HNa8RHVzm/um5YyHzCx45wfavJoQqTp2VRJRf3s9OpOEKik6cm5Ldvb5HrnjTQfF9wdPgTS7hYoZ&#10;w0siqUQjPJOONtewfGXwzrFzpFmujTQo19aLFczvIsf7tBwgZiML615Povxk8WXMMlszfa7J43jU&#10;OPmOOOo7+le43nhi38a/DpdLgYSX0A3Rbj8ysoPBPqRxSqucJ0uZRVnuaR5Z06vK5Nteh8JxfC5N&#10;H1ywub34haSDEVDQxO9yRjsAox+tfR2h+ItK8P6jHeR6mb+F9wmjMXykHuBzXwZrFlcaTrEUFyss&#10;UjMUZHGHXHHzA/SvaNG1+CXRrj7RcBRHtUbV6cdK+lxWGlKNNufMmktEkfPYXERjKqow5WpX1bf5&#10;nt2q+GfAS2Wq67HNfGC9dj5ccaqiY7DPXFc1ptl4f1DSdGjsoLsK8jvmQjdxx29faq+t69Zah4Q0&#10;jS9KkHmKWjVSCWd36qV7Vq+Efhrr4utFiuLqKxitcgsz4d2Y5xtOOM14804wlzTaabsn2R6KtKa5&#10;YJqyu0ur3O78Q/CrwxoenR6nqEd6gmGx5oiNwyMjK1f8T6BNrXh7w/Np2oKlhGmUec+XlMYzj1Fe&#10;WfGy68SeG544L7UjeWlzGXTaMqAAM5Pr6U3xh40dfht4aeGPLRxAJnsM1wewqyjQlz83NKyfQ63X&#10;pRdePJypQu113PoPwJ8VLbw3qmjaLFbyLaTQndLMQwaT+99DXl3x50mw8MtO9nAItM1KCQsqjCme&#10;TqorzLwPq994q0DUIZIQ9/p4UxyAZ4Y5AA/Cuy+K8HjbxZ4V077To80FtaBDM7gI24Dbux1II5qa&#10;OH9jiopyS1tLX8Qq1/a4aTSb0vDT5WPM/G0DW914QiiUFRo9qUIPO48/KKzfC3xFu9O1W7jOg20r&#10;RyFWkb5JSe4zWx4w09v+En8JwxN58VnpVopdedrBd5zjv2rxa71CF9Q1aVZjl5i3Gdw+g619BQjG&#10;ULNX9382eFiJuNS6dvft06I/QHwj4h0PUlntB4MihknG6bywN5JHUnrXGfFj4KeKnu9L1fSHa6t4&#10;k8pbUnmMf7A/rXkvhPWdR07TrWa2vWS4uJVRpAct5eCT19K9H1X48+KdHg0yfTNRS5h8/wAgxONx&#10;Lep7ivClhq9Ou5UmmnpaWp6yrUp0Uql7qzvG1zwn4qaPqukXmnXDGW38vbMA7EMWPXJ/SrPjiQzT&#10;+Hb1rYlLhFIAHG4ntmvfNT1rTvH0d9Ya28Iv4tzW8iDamQPuN7g14NrbSf2XHZTXAf7BP1I+6zdV&#10;B9K9DD1XJU1JWlG/4nJXpKLqOLvGVmvVDL2XSrnfHfMsYDMS/wDdDDHT1Fd9YyWOsaVYWscc0UNs&#10;cxzuMu/PU/4V5jfeFr3xDFc+UY4oo9hds/Mce3pXplvqNp4S06ztWleWeZ0Ksw+VI2HYfzpV7csd&#10;bu70KpX5pXVo2Wvc7e+KahHDDvFykTrGQ2Qg3d2x9414/wDHL4exeGr5pIt6QPEuxlXHJ5OPavo3&#10;wVrWlaVcpcXMUbNImba2GMyEEjdnp24r0D4xW+neOfglq9x5cY1LRL3edo+cxOeAcdRj+Vc+HrSp&#10;16enut2fzOnFU1KjLrK2nlZHxz4f1pJtPaxkEa3H2XEMjchg46H2r5f1K41Gz1ZkuHHmwt8uOAQO&#10;mPau/wBOvL2C1s5LgqTHFIgA6tnkD3ArR8WSafregQ3yw/6ZAAkmBjqML9ea+vo0vZyfupqTsfMY&#10;mbqwVpNSjrbudT8NbNtW1O783bu+ztOTjON3GfevWvBWv6dpmq3GlsHtZ7dVkibaC7Ac7QPU15t+&#10;zvatPa6o/LXEComP9kNu2/nRruo3dvqV7erE0k0snliZxxG4/hz6gV4OYRUq9WF9ErHtYGdqFGol&#10;q3fU9Zn8F3/ibxrDrOqazHaW+fNEZOGOOmfrX0R4r8OaX4nsv7Fj8T6dZ3BCvEj8GVuw384r50+G&#10;t+JdW0+1uIftJYq0pJLLk9SfYdqqeMdDjvvHd/aRyFDv3omDgxjoeK8CqnKrFc1uSOmnQ9mk1GlJ&#10;qN3OeuvUl8N+FPEfw3+Iup6nqGnk/ZtOZI5DyJN4wrJ61w3iOefUlktY7+OF5pTPetL3ZjnFfoLo&#10;t/peveEIdEnRhexxun21vmYKOAwZuWxXyp4r/Z20EWVzDpuq3k9+mZZGndUSUj7wHf6Vvh8cp1E6&#10;mjSUVZdEYYjByhTtTTabcnd23PLIb9TdQ2yb3gjhZ3+XAYKP5elVNe1uXRL7Tr6WyEkc8ZVVHWLc&#10;Mbvc4qz4JuGiWdJo8vGjRbT94Z4BHrUOoXp1CwuItgfy1IjU8tvQ849K9KMbT20PNbbhvr0OBivm&#10;0nUmhtLr9yxLuZOMqRxnP1ra1iWwt5bS7NzEyNFhjEcgOemQKxdf0q4vIkaSAJJDCvnbe4HXmvPP&#10;C9g8ms29kVdormUKyHrtU5JPtXo06SavfZfeebVquEkuXRvTyPqbR/CC61FZrIgQwZuJNvJC4yq/&#10;j1qp4qht7a2lFpfQaezD97PKxaRh/sgfdrrL7xNpuhFLV+JZAA4iydoAwA+O1fJPjnxnqbeIJQ0c&#10;M0YJ2BFGCOxb6e9Y4OjUq1Za2SV1c6MZXpUaaurtuzt0PtHTLu81LQ/tEmr+a1tp3kwhAURsfxc/&#10;qa8k+HVte6vfXd00gSOIFFYHhx/Fz6GvSvCd2+o+FLGWVFMJhAeOMbcEnnOOgxWjLoOn+GtOEKs8&#10;sF3ceaFRtm2Mds+hrwaklCVaNtW9D3IQ5lRk/hUU3+h1/gGwTRdd1PxUkReZYfJgWXhVBGGZB/Ku&#10;h+LXxVvbrQrGWFQ11DE/Dj5UJHJI9u1cP4s+P2jJpwtptHWK1t4gsEatg5XpvYZJNeFaJ4ybXdK8&#10;R3csIVX/AHcagkiNT1JJ6k1xU8vqzn7ScXyppK52VMwpU4ulTmuaSbdunmXdM8UvpkM9tFCGtL+z&#10;VpN/8MjdXHua6vwre6XcWNnZXqs0MDsYweY1AOR+NeF6tBvs7GAy5ItosL3Us3Q/nXSeEvFGnaap&#10;t75Wa385lWTGSueCcele26Ka0Wvl5HjRrtNJvTz8+hT1bTorm91OeF2hL+YwlXBBK9Ca5fSdRZ4o&#10;o5I3YoQvmk5VX9a9C8TWI0qCYCRXgdHaOWM7g4ccdKwfC+t6ZB4d1OC6iQtLt2qByCOrV3078nfY&#10;5J2597aNs9c+E3hU31pNel1EtukiqCeXPUgD0PrXj/jDR5NX8ySWRo3tEfPHUOfWqXg3x+2nXGVN&#10;wiGMorYOPm46VD8RNdMMTWFufnu1MjyZ6KPuhfatMNRqKv6vTyRnXrU3Q223137Hkuk+PNUsmvLA&#10;3skkLZUDdjGOhFeoeEL/AFnWLW6tmlLWsKBCijZvMnrjrivnEwSW0xLnkHBb1zX1l+zp4fuJbjUL&#10;y5R/skce5FIJ8584AA7ivbzNQp0JySSdvvPEyqrUqVowbbV38l5n1D4x8EyaxY+A9NtCqWaaeTdT&#10;DjaEbhc+5rs/EnhWwbQ5Ei2QvEoj8yNB5v1X0B715j8WPFd6PCvhGWJp4pbieaGSO3GAfLOMDGOK&#10;474ZXuoDUtWubxrn7Ho9t9qlXzMiSX+CFjk8seozxXxMKNSdFVFOyi3p3dz7b21KNaUHBtySu+ys&#10;a0vwzk8Mz2n9n6yq6jebWup5WzIkRH3UPb3riPiL4L1a4msUs8COFWkZwcDaf4yfr0rK0jWdR1Px&#10;pNeR3CyrqMXnyRE/JA0nDD2x0r074r+LZHstK0e1k2yEwu8yAHeVb5UHsPWniFVhWpc0k5Natra/&#10;+RFL2U6NVqLjFPRJ7/8ADnYePIpbLQ/B+lrMkckVsu7+9JI53Mf1rK0vwC0GtWWp3t2EkGPJgQZL&#10;E939BXY65qMl7p/9o6hpKyPBbrLEufmUEYLfQV4vLda9b3965ikU3Fks0GSckN93H0rxcPeTlra9&#10;z1cTywcW4tqyt5WOk+IfjnXL7UtS0wyrHbwRKUSNfvn1JqD4O+LHvNSl0S5uDDuhLW8mccntnua8&#10;18J6hPPPqB1GYtNHHsG4fMNpzj8K3vFM9rFf6TJ5cdrKkHnYTguDxkntmvYhhE4+z7rdd+55UsVL&#10;n9rd/Fs+3Y9QvPhRquk65bXEcz31o4ZZBMfmy3X5v4gK4q50CS01OS60kYvYciG3RypAU8k1S+EX&#10;xm1aTV9L064u2uYpNR8ryXGdgLYJBrQ+Mvg/Vrb4lapp+jJcSi8iW7t47cfPukGCMjoAauFKpTre&#10;zqSivc+TRlOrSnS56cW/f26pvsfRln49l8W+GdT0024S+trbczsoEkbqOefT3r470jW9ftb+z07U&#10;td85buf/AI9cb0Ke3oTX1VZeAdR8M+Bb06rcRjWriHZPKjfwuMrET3cDqa+RTerb6nalnjBsoZGS&#10;Vh84wpJ/Wt8ppwcsQo2avZGWYVJJUG207alj4gfD/T5Z7250y8WwkkyfKdvlJXqCw6E1R+FPgWXx&#10;BqOj6Rc2ZImYsxblWjXqcj1rK+HWt2GqaXq0N+u6UlzC7ZJBY/8A166n9ne71iDWdahs9Ria6tom&#10;S0tpXChznJCFu/oK9nESq08PWXN70Vozy8P7KpiKEuX3ZvVL7z1/xZ8QNI8Fa1q/g+LwjHFKiKkU&#10;sbA7kYdW4qvZfDC41vU9E8TXN8sZtJvOkAU4CwLwMnrjFaWjfBzVG8Q6x4s8TXSyXLwM8duzB2Vw&#10;Pl3bcjA7Vh+Afihca3oOq+Go0Lzss480kBQDngY7ivlp1EknQbbSSqS31lvufR04SbarxSi5N0o2&#10;tpF3Wxz/AIX/AGg/Fk8MNhNqdrPaiWVl3D96ULluP6V3WmWV7r2u/wBqPM0sV4EjYscsdnJyO2MY&#10;rxn4cfs269J9mvhIjpA7NcENnCdlHvX1T4e0DUfD11M/leekzLiNWCn8u2ajMp4aE37CSemrS6jy&#10;yniakY+3jJK91d3PDtF0ePRI76Qs2Xu/IiJ42RpnJFezeO/FiHw9YWkUf2lopEB9JAf4QfX3rS+L&#10;GgjXIbY+WLGSNgWVTnd7tgfmawNQtreHw/ZzecJPsbFiUwQMDADe9eTOs6jjJ731PTjQdJTgtrXT&#10;PIH0qa61mIXBaNZY/wB0qnOGA469ea+ntM+G9l4n0jw1canKc2kwF1Axz5oU8cf1rxnwUlte6lBd&#10;3E4FpGWcE8soHJH41y/xV+MF9Ellc2cAtII5mEYBKu6Dpu+tbUqNSrVhGG/fYwdWnSpznPVPp3PU&#10;Pjto3iGPVtE1G8vYo9Pjb7PZ6aMeVGn3Qyr3OO9fFHxH0O2sNeazjKyRACXKY+Uvnj8q92/4Tm28&#10;SzabdalPPcLEm9nLEmDAyR/hXl3xi+G19p2jw+LNOvTfaffyjdIB80LHorYr6jJ4ujVjCpLley83&#10;0Pn84mqtOc4K6vzPXWyPMtCd7fUVliudrrIpjPI2hDkHivpv47/tGReLJNItoLZrfUbaGOQTB8FJ&#10;VAzgjHXGa+WvCWhX2uap5NvGxcxlpC3RVUZ7VzXivRtSsdRmu52BKFMKRtJB4AAHYV9BUy/D4jEw&#10;c7OUEml/mfP/AF6vQw81Be7N2b8l2PpbR/Hesavo/wDbOrQG8aK4a3llVFDr6OSB2rzr4v8Ag+4W&#10;4j120Mc9pfbZN8fLo6jnIH512HwuvpXs9Js/szzwy3jJPGoxuaQFufXGK4D4g2Uuh+JGtIZ5Ps0s&#10;p2fNlUYH+EHjHrXJhrU8dOEbKybt0aN8V7+ChKV5XaXN1T7nsf7Jvh5NSvNcu5lbyYIgkbnjbNL3&#10;Ge+BX3L4U0H7b4Q8Q2l1dE2sKOC+cHLHJz7mvBPhw1lpngS5e1skjuG1KITvnaC2OGGO3New3Gr6&#10;j/wi2r6Tp0Kia6QDcepMny7j7CvzrPcWsRjqk2rK9kvwP0DI8MsPgqcN3ytvzucDoUXhPUvDuoXG&#10;k6ekt5Gghad0wBIeNoNdX/YWh6ZYaMxmjS9nRPtUEZ4IH8RA9KzvEem6X4V8O6Z4d8P6hE93CQ0k&#10;ZYb3uCPmk+n1ryDWvDN3M+hy+cwvGlKXHlkkEYJPPpWEoKc2udpX0v2No1HCKfInJLW21z1jxTFY&#10;SyzTafcCSO3fcrpgkNGucZHc18lNd3cMMOpX1y0vnRtB5f8AcODhSfSvUPh5d20E+vaBdXhgMmWh&#10;c84aQV48mg3sA8SaTc+YZEi3whu7A9foRXv5XhvZzqRfRK3mmeRmWIdSNOSW901fZroZ1nfWYsIz&#10;JCh/0HzJAOMsSQv5Vm/BC9DXWqW0uNrJvXtyCePxrFeJN9iHlKxvEIwvTaVGcEe9c14U1NYNfhSJ&#10;ygZGhAx1J6A19tQo81Kou+v3HxlavyVaLb2dvvDxbYC1mv7UZTMjSEP168c++a8bvnfzTnoeRn3N&#10;evePLxnYXUgLP5siYPO3bwM/jXkkNvLOruXAEY3EevtXv4Rfu0fP493qNI67wdri6bqZvFOBbROU&#10;B6s7LtBH481+h3x8MGp6p+z0JJ9oubOAy7j/AHygYn61+dGiaXcfJJJEDtxIVYfeB6Cv1BGmaRaW&#10;Xhe98UaTd3v2SG1WK4XIjt+cqFHqTXyfFVWNCvha3K3LlqR03d42R9TwxSnWoYqk3aN4S12VpXZ3&#10;vh3R7T4Zay3h64QG213UbmZmxjG/5YUz3A615345/Z78TeItV0q1sYvs9vZXrXE9zOAsMETN1yfv&#10;H0FfSHjfw/afEbx/4Q1jULhNM8PaNGt7dSSEIZZU4SMZ/WtX4ufEyLxyltZ6Uzrp9rfpI6W/S6Re&#10;zMP4fWvzxY6VL99GrebTTVvl18j7/wCpRqc1GVNqCs1rbs/zNH4j+Hbjxs2naPp8oYWNvEisG+Zx&#10;H1IHoTzXl/xK0S/8ObbGG8VkijV8yLhll+8wz6DtXpvw8W4j8R+ItV2vCY9PjaBl+6MHoO3avn79&#10;pTxtdXuoWk77DIw88qMfeVcEFa8rCpzq2d7uT06WPZxDVOnKVlorX63IZvHtvcJcwvFm61GBR9oj&#10;GGBiXgL71zttoRv/APhCDcEeRNc3cExYjEbO+/OT6CvKvGer6lbTeHr/AGRxtBEJ9qjAxgcEfjUl&#10;n4g1R/C9pdzzGKC01OS483HyMs3ZT3Jr3KeF0TXV2PHni05SjK7sr/LRnofjldLi07xrpuiQzypt&#10;jS2eblmkRwWZfRc9K43wr4c0rT4RcS3YlmYLJMgTcA+3lVIHSmeLPE0baLprwNc2trdSbJpY8723&#10;c5bPavHU+KfiPwVqmtWi3IkhnZFiMoDdR8rDPt1r3cvwtWrTnGGkr7dzxsbi6VKpGU1pbe10r6nX&#10;a18XdP1LWTptpeHT5+IreQQ58s+hB4FfKPxB0PV9LvJ7idt7NIwkmRtwdvf/AAr1jx5f6B4r1XUL&#10;21smg1G1ijmkKfdlKY3nA714n4p8SX3iPULudIHAdlJhjBYDYMAnHU193lWGVJQtFx91cylvc+Fz&#10;jFOpz801L3nyOPY0fAet22nXcctyA0DYDhuhDcH6VJ4n0qxutSllsrxXj3eYAeAq+9cNqLysbeOO&#10;Ih1T5hjBzUiQvCnmM/zSIfl7DtivfVP3ubq9DwfbPkUGk0tbnOajeyy3U7lgSzckcZpbBphNEyse&#10;GGQPrWnbSRQqEWzV3Y/ecng/QYrpLDTb6XUbGKRURJJo1YxhflBPfH9aqsuWnNvpFv8AA56MHKcd&#10;XdyX4s+wPjT4C8fa0dF1Gy0a5/sf+zLS0SXjYXZPmyM8cnrX0n4X/Z5i074ZW+m+JHjcLeJcKtu+&#10;9Q+DwSPqa9kmSbRvCsOji/3afqVpCQGI/dsMZZCe57ivX/Dmkp4M8CXeoXcMc0t3eMY0mOViDrsT&#10;g/nivwnEZ1XrUlSilCNJuXMlZprq+5+3UMmo0a0qs25yqpQtJ3WvQ+YfhRcWunw6+8FptSGyYJng&#10;b1YhF+p4r0LT76aHwDqPkxssaXKmY99zfeb8a4rwb4B1WwhvILq5V5NW1FXhUcBIoj5j8dsk9K2P&#10;FPju40zQvE2mXECAFn8rGMsCpCn65r5PFp1a6fM3zaX7t6n0+FfsqCurcqenY4/TdcS08PR6w9gH&#10;luGlhmki6uu3eg/DNeP/ABgv9A1rTvD11PdCzumKCKXG6OQIvRz2JJzXq3g/Up7r4GX5VT9rhuH8&#10;sBfmUDC5P4cGvDNM+EN3rXh2PSNSlWBb5ftNhMT/AKuQH5kOen0r6LKqNKnXc51OXkmlprpszwMy&#10;q1alCNOFPm56fNrpr0Pk74v+CZNKvDfRr5FrdQrNGF+ZJHHDFSO2ea+c3fdjPWvtfX9Jm1TwhrOg&#10;XEv/ABNNAc+SC3LRZ+ZU9RjmviY5GRj86/bsmxMqmHSlK7i7X7roz8Qz3CRpYm8Y2Ule3Z9UPByO&#10;RTCBg0uSBwaURuWA2nJ6CvZbueKkfSH7K2mG88c2RH/LJS31r937uSO18M/vX2KVJXPbaOhr8Wv2&#10;MbRv+EqunwNyIq4PGAT2r9PvFFqJdWa3eeWR4bBp4YVJIJbruUenav538UYurm1ON/gpwX/gTP1P&#10;hBKGAv8AzTbPyg8H6b4c8QfGeGPxFdmHSZtVeS5fO393nOM+h6V+rX7S/wADPh38QvCWlaZ4Bs9O&#10;W+t5VnEkG0bYAMMZmHOD296/DrxPeXS61qksasCtxIcgcqu41+lf7N/hnVfBHwf8S/EVdUSY3EbI&#10;LGVj8yRt3IPU9hX7rycmGwclNpqEEl6I+PoONWtiIuOnNOTfR37n50aj8MNR029vYL1Agj81A4Py&#10;eZH2zX39+yHcR6ReaZpLyCVrqLzFZOQEJO7NfMdrquoeJQ13eCBLW+u5JIUByIXc7SD9e9fSHwm0&#10;a98B+KbSPUY1P2iSNYnU8LE3Qc9q+a40c8VleMotJy5G1FdWj3MmwlKjXpVYJ2bs2+zPoD9ufTTP&#10;8K7uRj80N3DIARjqwXj6Zr8cvAGjQ6pfTW010sETREu7DOFU5OP51+637UumQ6n8LNZAdJQBw2d3&#10;OcjFfiR4S0yN9F8SOJEjeGM/Oxxu9h9a+c8I6k1k9eErxlGu9+nMkiOLaKljqErXTp6+fLdnA+IL&#10;K0stRu4LW6FxFHIVSUDG4Cs1JAXGBVYH2qQZyCK/WFuj4KaTb0NLzCD71LBYzXTskELu2M7VBY4/&#10;CqW7OcmtvRfEd/pMjtaTmMsuGPXj0rdo5VGzP0E/YP0KFZteubtlhClIGZyF+/2yfWvpr9p7xXHp&#10;3gjV9C84uRCRGdwO5WOQBivk79nH4c3fivwxLc+c/mnUFlK7iqyBO3FQ/HXXtZsfFss1+sSJZmIQ&#10;2553IvGCK/GsTgqOM4nlNVrypyTcO3JayP0zBVHRyuEXCylHf/FuzC+Df7Unjj4faRe6Fp0pS1vP&#10;m+xumUZ3G0k55Gax9D/Zlvbu+0yfxRdjTbfUHWQMvzOyE5Psue2a8X8e+Jl1jxJd3to0sZkwSIl+&#10;4QOwFdD4o+N3j688PWui3NxJ9iYqI3kjxI+zp855wPav1mNCbjenywlNe8+qPnXWp3aqJzjB+7Za&#10;M9M/az/Zj0PwFfaZfeE9ZfU9H1GJ5IVfBngEYG4SY9z1ru/2bdRisLbTvMleGMRSGaRVLbVdSMnH&#10;YZzWp8APgbd698NPHnivWDfXr2UD21napJyZCuQxznCA9a+4fhdffD/T/ANtomnW224fwvt1OSOP&#10;zWeZ3+9u527e5zXzWdY5xwlSi5c0k2nI9zK8vXto1ox5bpe72Z5b8VrnXfC/wA8d+H729bUbe4li&#10;ezMw5hhEquPxGfzr8P6/ef4wNa6j8Lte02CVrt0sEIk6kgDIZj6nFfgyR1rzeBMVOth8Upv3o1bd&#10;rKxx8XUowr0OVaOD++5Knbjj1q9GSp4571nKxGeasRtnrxjvX38EfF1Y3NEN0yOuKifj0/Gow+e+&#10;cdqbKc4BHU1q1ocyg7n6o/st+BLN/BWnajc3SwyR3ZkhLNhcn1r2X466zBqj/wBm3F4dl9EHtFQ5&#10;826T5QoPuK8y/Z/8N6Vf+CdA07U7lvsdxIsm3dtImzwMjqD6V7/8Tf2b/EnjjU9I07wdJb2/9lgX&#10;Us9y+1YwB8qqeea/AJ141OJ5802+WckutrbbH7NhoqlllO0Vb2cb6nxvpOleH/h3D/aHivSI9Qtt&#10;ct5oIvKPzWsydVbP8a+tfKnxc8L3+oa/FJpfh+6tbG6VPsaSfM0qngPnoS1e3/tYeJvFV1daTp2r&#10;aPDa2WlyOim3O+Ka4PDsHHUtjNfPfhvx7q8VzZXFzqE0sFo6iJZHLeWE5VU3ZwBX7PllKTgq3PeU&#10;1te6t0sfIZhUhKcqHK1FNO6Vn53O0g+FSWmhRQymY6jO5jmtI13lXU/KMDua+4/gl4Fubzw9e6VI&#10;t3poMKRysEaGQDGCpyBwwrA+AnxegFqNRg8GwveDVVli1RwJfImcjPmqQflPUV9J+E/2hvF134s8&#10;S2GoXOmasuoHZFLaxBIgIxxtx3GcH3rweJ8RiJYStGMlFxTlfdqx6mWYanTnTlGKakkl5nxx+3P8&#10;PLfRfDnhGS2llkis3NmhkYsVQqWC5PbivzMUA96/ZL9sPSdUvvhTLLqSAXVrfrKFjGAsZOBnPsa/&#10;HKK3kkEhVCQg3NjsKw4AxtTE5XF1G5TjUnF337/qeRxVRVPG3SspQi/0PfPir4G8O6DoXgy40/Wo&#10;7ye8s2kuI4znym3cZ9Cc4/CvDI5gXB2gD07VNLKStuPvHywPoMmq+UQL1zmvuKdNxSTm5at3fmfL&#10;VpKcm1DlukkkXgwHGc5BFQMoBI9qaM9yMn9KcxGDznFbteRyqNme7fs4+I9W8N+N9N1nS7eN7i0D&#10;kNKm9Iw6lSceuDX7HfCLXJl8M6pepex3iXPmTsCduHblguegz0Ffit8EIDc+LNMtzIyxSvtkVWK7&#10;g3Y1+8GleHNH0vwxc2MNtFDA8Ww/xcHqTX474oVIx+rQV1KVnddkfpHBqtQqN6rmaPw+8ZjUtG8X&#10;X17FDDCs13JJExwwGWJ4PNfUnwA+BniX4z+LPDrXqvp2nxQTvcX8cQUkAfdH+9nGa+5fiB8GPhJ4&#10;V8WeCr7WdHgvNO1XSbi2htkZpS92FBjmVTjnqCelfInw08efFrwpr3iWLwr4evpTaI8UsBgLJBbE&#10;5Ky54U46d6+4o4yU8PSjFcsowSvJ202FDBqMqklJtSldK2idyv8AE74l+Nf2bvF+r+DNH8WJdWtr&#10;aFbK6jVW3R3Q8zkHIDjOD9K+hP2XPjJ4GtvhV4lnluorzX9Uuv8ATtPncQtIWbgqeBt6E4r8r/iJ&#10;pus3t7c6nqzNIJ5y+QQWR26j6D0r3b4a/BG0TwHN4ht/EaPfteRQvYMm0bS4xiTPU/pV4vCUFhU5&#10;SUZyerWqbaIoTrSxEouLcIpeTsmdpr2sSeJNM1nT7jzJrq4SRzGx+aNIVISMfTPbtXxv4VttIstN&#10;vn1nw3ePDPlILlUZQJOdu1j8p+lfrTL8H9OtJfDd9Jva9OlSNcAIVBeRiU3HoQBkfStDx3+1josH&#10;wL8VaDrGn6Zqeo3UjafZ2ccCr9l2rgT8D+HqpHevLyrH2qTpU4aNpt9jfN8Cqip1W78qas0no+uv&#10;Y/EPXrC2tboR28u9NitkjBBYZI/DpVO1PDe351Smcs7k55z1p8LAnqM9K+xiv3h+b1I6Murz3Ge1&#10;fcuq/Av4dr+z/oHiqDXGPiee+dLi33gp5QZhgL2KgA5r4UHGeM4q8+q3RgEPnuYs52ZO3P0p1aEp&#10;8lp8tnd+aHhqkablzQ5rqy8j+if4PL4F+GXwm8H6h4Zsbe6v7nypJ73IM2JeZA4HUDstfOP/AAUK&#10;1bQ9c8LaZ4osHnWTUHWBix2j930AX88/hXm37FsNvc+HVS+u1ig8xzJNI2VjQDPANfSviz4SfDT4&#10;g6d4fuZNWvrixtp5zcWw3RpGFP32z93P618lCtOGMqJu8IT39D9Do0IPDQkrqc4aXvZX6eiPym8C&#10;+INF8P6Xazm9N3fzZzCBwvdefUd6/Q34BfAjxH4s8GT+LLLVo7eL7WZodPlGFufKO1wWz8oPPI71&#10;w37bfwV8F+BfCngvWPDWg/ZraSdozdx/MrhlyN3ucZBr5Y8P/tPeKYPB2neHIrgRWNuW8swMY5Mk&#10;k/MR1BzzXtVoSxFLmpreWtycPiFTcYuolZK2j+Z6h8JPhvqHijxBrun2eupp+pQX92yQksDbiLnz&#10;FI685BFfSH7M/hSbxM3iHT/E/jefSL2LDFn+ZZVQkOTn86+TvgZ8Xbrwb4had7aCeS6MjXDNy/lz&#10;OC53+rYr1PXPGNg/i7VZ9J1BprO63MA6hfnmOSqn07V42Y06rlKPKmrJ39Oh7WDceVSU2nf1tfyZ&#10;vfEXwX4L0X4gaM+t3iar4e015GNwy7FunBLLGcV9nN8OLHxdp+o+NfhF9g8PSXnh6e0udKMePtoX&#10;PzoFYBXXGA3evjD9q7Q20b4Z6NpGoRCO9nYahBtwR5YJIXPqA1eD+Hf2lfGGj+ELLS9BRbWSKPat&#10;4gxMRIMMpPTb6e9LA0q1ahTa3UnFp7W7nLmNSEas1f7CkmtbvZppeh8O65NdNfXX2ncJRIyyBuoI&#10;PIOfeq5PA9AKt6vZait9OLyORZ2ctIXByS5zuOfX1r7w+Kn7Gmk+FPgR4d+I1v40ivLi9lgSSxUL&#10;tAmOMKc53Keor6dSUXFS3bsfmssLOr7SUdotvXc+BGwQcZz/AErY8KW2mza3pSanM0Vi91ELl1GS&#10;sRYbyB9Kw9x4xx1qEMAT3/rW9WCatexx09Hfex+2XwZ0TwZoOo69P4dv1uNHaVfLlk/h2jkc/Wud&#10;/bO1uWz8PxTW97slVIthT+JSdwB9xkYrF/Z80+G1+F8Qk53xu7AdeSGGfz4re/bQ+HOlXfg211q2&#10;8QmKWSK022Ui7d4KZLR+uP6Gvx3KISqZ9UbqOXJWs23q+h+nzlbAx5YpOVO6S2Vxf+CbPxS8UeKt&#10;Z1zw894srNEb3N1H5omMeFCk+vcZre/aU8M6z8U/iNdaRcaPNa6jb+WJbO1+b5YV5lAOB8wPBr0T&#10;/gmT428IaH4R1bSbn7JZ6xb3zz/aWUK0sLhQpZyOi+ma6/4o+NH8IfHrSdV0fVbPWn1e13XPksrS&#10;RCLCtuK5+ULyBX6Dim1iJOOjTb9NNziy+c2uWcL+4ldp6u+1z5S8JfDj4oeEvteh+HfFkljpGrQS&#10;xyvclQUcKQ8LKeh7YrzP4Di40LUbmw80rNFdY+0KhZMocYz0/Gu1+Ndr4+8X/EltL07WrVbfVbo3&#10;4aNtqxIRjJJ6EAdq/V/4Y/BTR9I8H6TpOk6ha3qJHuuZzAvmyl/mfD8k80qylKhy3TlNX0Vn6s9O&#10;VenQqJuDik7a6o+aPEml2vxW0+70fWtZezW1iSdJ7eL93ujOMkDI+tedfsS+JLfV/E3iX4e6xZtr&#10;OhH7TFHhW2yqpB3suflVh0r0zWbHT7fXdcitNcmtJVbyFtCBseMDqARz3r4b/Zz/AGi7X4SeMdW1&#10;zULQTStcmBlT5Q8Q4I9icD8a8/AwnLni7y5XF93vZnXjLezbg7Xi7dLO11r6ieIde1v4G/GbxR4P&#10;0ua4i0T+0DBEkhz5Mdyv7twT/dB4PfFeZftN/s3P4Im0nVbLWYLqy1KQja+DKhblmYd+vWvTf2sf&#10;iHo3xX8QjxppwNjbzfZrWaJmDShkyBJx6Ka7Dx/8MfBOofDDR/EQ1WY3ujyRrP50xYzRbsYwf4u4&#10;xX0lCbi6crNN6S87HjTpN07T30fo300PF/2TbHwt4f13WNY1zSrTUotMg821t7mRVVpR827B6kdv&#10;c19R6B8RPhtZ+A/E2u3EEaajqF+1zbRxN89kzNlNnYjivyt8USQXN5evZMVt5mLovcD39zX62fDD&#10;WfhPafsp3UGs6XbtqJjuYgWA897sk7GB64HGK1xkFeMnd8zSsY058tkoOy0uvX8j5p1j9vHVB4et&#10;tCtLZ2AuxdXVxcEM08inPGOg9q+gPhJ8bovFnjvQvGV74Gurr+zrd7UFIWdJZWAK4ONoKjkZr89v&#10;2f8A4I33xO8VWui2UsVuyf6RPPLyERDyAB94nsK/TXxR428afC2eP4b2Zsmt5JY723lZNjXEakFo&#10;0IxgnGD3qcVSpxXLCPvPfXZF4ecptqXK79NnZ7nt/iv9oDUtd8I+PZotM8wX1pPaLZRqS9spUrvc&#10;dj9K+RPhR+1Z4+0zwDpmjQx213b6PGzRGXKlPK6KxHYDt1r0T4ReLdY1b4sz6pd2C6XpTrMbi3Xl&#10;GYrhQwyfmYjivufw/o3wm0vwxfyy+D7SLSJ5jqN7JcwZkfyjuLbeuOOAOMV5yagnGyk/U65+zpcq&#10;9g3tsk9duvU+Zv2etc8K+Kbk67byhtd0ou17MFOIxcjIEY746Adq77Tk0DSNM8X63400DTNQ1axh&#10;aeG4lUM93FMxUEqf4gO1fJmj/GPwvb/F74iXXh2w+weH9ca3jt547d1Q+WgWQxoB1Zsn8c15D8e/&#10;E934M8U3mgXF9d3WxIZLWa4Ub0Rvm2k87gCcDNL2DlJRStpf7zSyk3KUnG9tOqs9rnAfGvwda3uh&#10;SfEDwzCul6dPfNZTaeJRuVucOq9lOOnavZfhFrmvfCbwt4d8XaZq9trUviSC40280q4DSC3jUnaz&#10;KueOea9g139k3wx4t+BK+INLi1KHxDbWIumtxIwjnYcyKYz7Zwa+OP2OfiJbeDviboz6tPBLp8gM&#10;Dtc/OkBk43DOcEdM+lbcvPCVteV3s+xPPHnnaLa1i1528+58y/Ezw/NoevTCUDE5M0bCIxxlZOf3&#10;eewrh43jVJRJOzROMBVbq1ftH+3WLr4h+DPEA03T9Ke08KXyXbXyyqJXgnjOViABBBOOM81+HBje&#10;NAxQgZwD0yRXp4Oo501fRo8PF3hP4LX1s+lz9efgh8OLn4Q3/gbxPo19Hqk+raSz3dk77GiV8HKH&#10;PboM963b/wAF+A/jvr+stpFlNpMlqS99dSktLNI/XhjwP0r88fBunfEfxJZQalYrfXNtap9hRkOS&#10;qgZKIO571+hf7Dtx4Sj8OeNL6XTrmTUdPbE0hkYFwATynv3FZVoOClPnvJdunqddKaaVoNXWnn6G&#10;p4di8AXOgXvhC11Mi/0WKeO1uydp3r1b8cV778H9G8H3PwfuNS1dc39qpuUuI/vmaDlGPqcjpXyt&#10;8B/2c7L4keKfEvjSz1BtJgF87WmnqfMd2HzOsmekZ9fWvtzwp4v1GLU18O2nh22udMvFlEbTRhB5&#10;inDAdmArgxHKnZNu+rv3Oy8pJ2dnFpuztotT481/xv8AEz9pXTrPR9O2F9PmQ3MEh8pmAOPMH4V9&#10;1fEr9kR/E3grwbokOpKLfTJVM8DjquMMA45BFeW/EHVbv4UX1hY+H9GEWt6iyvFcxqohCE7XSQjq&#10;B2PavHNU/a08daOL7QL+JzqH2n9/MrqyhGOc4A5x1qPenpGLVrta6o0cK0vZujKCitrrf7ja/aC/&#10;Yt0v4fWY8TeHIri50aDyUv8AT5JC0yuzBQUJ6qSRkVg2Xx/s9NtbDw/4xt/t+lbCbsyIZVtlc7Y0&#10;wBn5R3rv0/a68YyfFm00DXNHhm0+K2i8yNE+V1IyLjB+9zx7V4x+3ha6D4enWLRoWSfxHvuLpSdy&#10;gIQVVF/h65pyjJzipNu/n3KoOooclaKcrNqS20/U/Ov4laXpkXiTxIPDUQudI81mtGkGCsXXkHuP&#10;zrzkaheWnmwW9+6q6Df1KsvocZr1f4OeHdJ1fxXoGnapdTW1rd3iwXTI+DsJ6Drgmvof9sT4A+H/&#10;AAHJpkvhjVReWt/vUxSyeZNBImPlyOTn0r1VWjGcKbvdrc5alNu716nzdqXx78Q3fgmx8G3LgWNr&#10;MZopUX593ZSfSva/2efgLbeO9MvtY169eQGN4rFDlyzr1yM5GD2r4qvo722EUNzayR3C8lZFMZKn&#10;pkNivs/9jr4wNp3iXSdMv5RHawyzSxhiAiyOo5bOOOKupdQk4addDjpzvO0r7aJr5nLzeDvEnwyX&#10;U7+XTzcaO0z2x3HG2THyMYwePTNffn7Mfjv4LfEPwdoPgvXdIs7fVEQy3FxOgR2mV/lET+rdcV8k&#10;ftHfER9U8R+J7Oy1drvSZ7hHnVFG1HX7wQjjK9a9x/4Qixv9B8K+I/BlrZNZ+H5UW8vJ8eaS2C7b&#10;e+3PGawq+9CLlu+q/U6FG7aUrLT5Nn0p8SviD4b8FQarZPo99Hbx3H2W2WVt4ePGBIkhxjB7V4b+&#10;yj4Y8U33xTlmurab7MYpJ4DISCgY4G0HoSK9S+P/AMQPDX/CGRSXt5aXzl4JdhILllYdF9K634D/&#10;ALSvgfVdZhhbVEs5WAEbShYkQKvTf0/OuSCapytHfRs0nNqlOy96z0vu+5+itpO3kyWMl4sQciMi&#10;VRkk9QQeoI6V8e3vxA8JfC7x7fx6jqtnZz3OyzQrGOFDbgT3AbNfQnhrwbaeOtUk169klubLCLYO&#10;khjWQITmTAxxnoT1r4K8Y/swt4++PPie4i1yAppsVsk32s+YZDtBGxR/cUAZ9awaUmr3W9u7MMth&#10;SXtoyqWjyJ1Fsk2/xsen6b8HdM1i68bm18TWmj6lLfg6fM4D3G0fMCOVyGJ7c4roLTwfq+l/DfxV&#10;Z3oi1K+tZpXlF+A4k45dFHQkfdrCtf2VPEWueLZtQl1NINQ0wR+TcStuhkA+4QqZPQcg1x3xK1fU&#10;9MsfFl3rF4G1WyjeBrmzn8xG7KSh6L6jGQK5Emkvdet1c96NWNWXLDExmlyyaSu1a34M+iPB37RX&#10;wx8P+GtGRI7h5Le0VLyOCJnltU25LuFz8o9a/Nb9rP8AbTuPH9jB4U0WQXGnfb4z9qwA8xVsRrg/&#10;zr6U+Ft1f2PxH8PC12LYT6bFHqrRqreeJBwrZ7Enn2ryv9pL/gntcWut674o0LVbSz0i5uRL9jRW&#10;8y13YO5QB03Z6dBXVhpwTvUeiWllp87HPWwtCjiLRXvz1Upu/XZX2Z9Dfs6fsiaH4R8Mx+J5WluN&#10;UuI47llZQWhlXkBMda/Ov9u/48WPxL8V6Dd6VZTw3Gk2j2lzLIhjZpA2TkEZwK+nfgt+0j8X9N0u&#10;S3sLC31W20p1tpSyHfIg6MB6mvz0/aE8df254s8R3Mccaz3c/mMUUII+MEY7EVrhFzV+Zttpa69T&#10;KtQqRc51Gmr2hbRpPW1jr/gt+0zqejaFdeF7uxL2885bz4MCYtIcFcnsa/SLwzq2oeBbSK6+wzvY&#10;3sQK20YEhRwMgsB6+tfgWba/ikglEoWTcDHtPXB65r9B/gl8UPiXd6TqMMMkdza23lhXuyxbJIGx&#10;T36114ugmuZWXc58PVc4yhKN9eq3PqvxB+09feEfHdprus+H49OguLRdtvwzmNPl3Ej3rtf2jPD+&#10;l/Ez4eXHjfTfED2kj23mR24OVmAOMMOxFcj5XhHxXa6yfEdxaLcm3WG43lWeEhOAmecDNePeDvCw&#10;1LwbDptr4tlg0u7vHhkklQrHHChwNrH1IxXC0rJ6pp9djq9klKLWjirfLsfP/hT4T+JPFfizwt4a&#10;t7q2s754QY7p3Kq4xnr64r9gfEPwI+H2ifD19L163SK80+yne2vg5Mi3KoTkEep6V8FeFv2ezqni&#10;p4n8evbW+lrE7XRYKYyvMbwtkZGOua9K1L9rfRdK1DWPCviuT+0EMLRwarCisJuMKxU8HPrVT5ql&#10;uVXsia8JuUbTaSabtu/mfLf7Ovxu0DwxoGqaZq58101E3ygqMsy555BySa4jwb+2D4x8MePb3WbS&#10;5Jsby78y5tk5jMZP8I7HFdP+0DLp/ivwx4b8VaN4TuNPSMy2t7cQR7YcR4Ck46EmvJbH4IeJ4dL8&#10;L+JxYumgahdwwSXjkMsfmPtJcDkDHNdkYUmpSktXpZ9Gi6l2lH0+aPtuD4aeHf2lvHvizXLC+nso&#10;v7PhWMYH7y5K/wAW7oPUCvimy/Zm+JVz4r1fw1p/hWSfVtKLCeBSoBRvusGYgHI5HNfqV440jwV8&#10;BLnw54i0OZBb62q293ao52r0/eqCTjGa+pF8YaF4EkvPFmo30M1jqNpbmW/yPObsuMckAECuSniZ&#10;wul8Oyv0+4xxD0UoRUvd91LR3WnU/nd8QeCNR8O69Y6B4y0q40q7hmRpVlwpETHJbK5BGO4r9oZ0&#10;0Xxrb+G7WbXYotPs7NltkjYfM6oFXc38S9yK5X9t3wfa/F74ZWXjSxaK3/s13e1Mse2a8gkO0jd6&#10;8ZA9jX5U/AGLxd4n8T2XgmDU/IWeRlDNlhEFG4lcewrpv7emnzJOL1XdHPFOLi5RcXtfR2a3R6zr&#10;vijxB8INf1fwzf3qaha3bNdCC2fMUpnOeR6kdRX2Toth4E0zQLHVL+1t7CB4UeK4EZY+Y/WJiOR6&#10;V5bdfAS1+E3xU0281rVE8SW0VoZY5HGGt5h0VwTg8fd5/CvpTxF4t8B/EL/ih9P0uFptY2zNPFt2&#10;2pB3F2H4Y4qMQ1LlsunvNdTWFSfImr8r1TXRHtPjTw34S8baZp6Dw1pc1ndaSYN0YVn3uvyuD1G0&#10;81+XPgDwtofwW+KmhSeJrmRrKO2mcPGDJvZuFG0ZwB0Nfa2o/sht4H8X+GtS0TxXqd1p6bY3s0yW&#10;jfHsf9WcH6GrP7V2keA7VNHubXwi+q3sIdZ4IELyBcZ3PJyRg9QQa517ravdPdbblYavCXIotyUl&#10;Kz1drd2fPXiP9s7VNW8Y2Uvh7w00mk2LFIYZkDM6MecEg49hXh/7Tfxw0Px/4t8PahD4TazTT4zF&#10;dxqADMc8gBBya9t8K/BXW/GeiW/ia00S203TPLc7I5StxI6dBGoGCfevf/CX7NU2laZ4c1zRb23O&#10;reTPPdWl+gkUgrnyypGdxzgHtWTcFJ2g07d/kepCVGCh76091fnr/wAE/MbwRrupav4ivE0TR7gG&#10;5wsdvHl5Ni9SOD0HWv2B+DH7PmtfDnwDrus3vij7XbTwrqDwrEFki2fM0bsSdw9+DX5U6p8WdS8M&#10;eKdaaLRv7D1HzfLie3UFUct86HPr3Fff/wCzt4i1r4n/AA08U6bf+Lma9uhLCtorCPyznGceh9Kq&#10;pCXLe3utW362M8ZzSiuWoklNOd10uez+JviB4J8a+B9b13whpVlG8cPmX6RBYLnzFGC2VweP1FfJ&#10;Pg34l/DlbDRriLwk1xZ6WXfULe5xIk8jdZFJ6n616z8ZvCXhz4OfB+OPS9HMWr3zpY3Mw+9M8gO4&#10;n8AcV+bGk+I47LQ57Z7N1mlmha2bkYkB4ZezA9CPesFRc3KXmjTCOmoNRlJx961277W3/I/QP4v/&#10;ALGVj4m0G98YfCa6Atbq2ea+0qR8oxA3HyMjqPQ/hTP2LPhD8GdQ0bRb6PxHdWni2C1lfUPnYqmM&#10;h0ZCMECut+IPx8+Ivw7+FGk2Q8LxJHdWyW0WtaZJsEE7j/VvGVOG7c8HtXyL4NsvFfwm8D6pr19Y&#10;31jqGsTYgNxbBY3Rxn5XGclhzzitaU5yhrNatWV9zjlSnJTXM7RbUZKzdl36H2T8APE0WpXXibVr&#10;nxWkNvZ388NnGkgGY4zjzGz3PpXLeMP2sPAmr2uvaZ4x0K01x5mMNneLBu8hScDc45UjruB5r82P&#10;AN1qdhZ65OY7MLcTgstxKQ6bifmCj617VD8VNM+H+ia74U1Lwx/aFtqQVjeCMRvh/mGCeu3PBFdn&#10;snF2vf0OeVGDbm1rp5W+4/Uv4b+C/hB8NfCWpXljd2cU11ZKwlllLySbxkABicnPQV4t8Z/E8Xi3&#10;wRND9ttriAskKxsGRiX4A3HgGvz7i8daVpEVzp8S3OrxyJDPvh+cRohyFPUgjvX6kWOoeCPFPw7n&#10;0u009IY7zTvtMG3BkE5Hy5HUOGFY1YSTT/EiMI05KT5pty/8BR+L3xG+GH/Cvr+4tZbhNQV7XzFA&#10;UnyWb+Fj7etfszN8ePBNp8AxHeRR6lanS47MwxxhhHK0fRuwIPOa/Ne8s9U1KXUlivhqRtAttICo&#10;EzHGOc9RXrnwp1+60r4IeP8ATdWeG3tpLqeNFljz5crEBRx796uqnKKu9dn8zqqwUuTf3ZKS6bHA&#10;fsVP4Nh17UF1nwWmrwXriFBJtkaEeyHqPUiqP7bXwT0Dwd4ws9Q8LqbPTNVhz9mjPyW86/eT2B64&#10;q/8ABnwbceEba28ZWNxO9/ZF/Pt5EAgmiK5O3PcAda0/i9f2fxh1G3u9B10W6+UJ7qK7G2Dz/RT6&#10;/SsnOUa10/d6/cW6LlJO722vpffYf+zp+xpH4m8IS+KNS8Z6bYSyNKsdldHO6NOMs2QVJ7V4NpjS&#10;weN2/wCEflhs/spaOfzVSZHaE8spGBg/nVvWPgr8S9R8Iax4n+yLFp+kstvcIpMRK5x5gXP3eetf&#10;Js4ltbjakrB1yQysT9cVvQi5ynJ1b9LdEYVE4aNaX07n0fqv7UHjTTPEmoXEt4jyiKS2jByyRK4+&#10;8imui/Zrh1f+2NQnvo7i2a9gFxBcKh+f5tx2t6GvnTRfA+r6jLbX02mvcWyzRmYpjeUzzge4r7y1&#10;v9pNPDdtpGn2mjQmGKJENsQPOgj9GI710Tty8sUrs5eR3vbS+x9V+D9F07+1F1pLsSJHGTL5Ywys&#10;o54HUmvknxHbaPJ4i8QeJ5mvmvppZYrdbqI/Z3BXClWPQj06VveBr3X/AO2dU1OzW6tNM1qL7XFB&#10;Jgn5eDgHp+FfQPiK6sNX8K6bY6rpTS2ktwm5VO1lKsckN2P41y/C/VamkYSTT31sj5f+JPirU7H4&#10;ceCrdvEdxLfmZnntgpRFUnKDI9KwfiD8edVsfD1tYaZcw29tNCjPFKvmPFIfvMCf0r334neG9FuN&#10;F8PeHfDdo05guWkleZtwMfXb5jck+lfn5p3h+1Hxa07TLmPfavqsMDQuS20FwCpz1zmtKUYSu3G9&#10;rstzaSsmrvr0PdfA9r46On3wuvEwstP1C3aO2LDyxeu44UDAwD3atTR9U1a78M654V1zW5ZLjRVF&#10;xawPJmF3T7qoRjO2v1N+KPgrwxqXhbVbA2EESJYlYXUANEIx8oU/w/hX4jRWmoReJYrW3he5jDAP&#10;I5+ZgOpY+grn5uZy0S66I2w9dSjFqL3trqfpl8AP2l4ZfC+m6Lq0IhuFR4zeSjCI5GQT6Gl/YutY&#10;7jxr48126S31IRXYhguwd6swPLAnv2Jr418GLeazD4i07SYG1WW+CKLJF+aOXlSQewHXNfS/7Mnh&#10;Lxr8HteufDWu+ErhoNWKzCYSDy4jjoD0+vvWEkkpPazWhrKN6dRQWs4tuzs3bRnsn7U1lonjnxx4&#10;b0vSN1vqceBeGNQgkif/AJZsRjNWf2hvhto2rfAe5tFVox4fuS0KOdzxyj5eCexzX0R/wk/hwa14&#10;msbnRR59lp0dyl0EzLG2CV5H0r8ttBfx143tvFOhtr/2ZL7WhIIrh8K3mcnjrgCuaDfPzNrdv01N&#10;8PHnpUYKMoxp2euvNdf5HuP/AATh8X6TNpV5p13qAguIG2RrIeCrncdpPQ5r6U/a8+EV7P8ADDW7&#10;vQNUNzeRSbpd8g3ukjY2KRgd+lfO37PfwHTwjd3i6k7WtxI/lIqqJIrtj3UNyM9iK7/9ob4/RfDq&#10;e00U2ZKajbxs4mJAi2Nh8g8k+nNbe1Upz5Y3vK6fnuYV8M1iKc4VrPlXMullpufGnwn+CHhjwBoH&#10;iq6+LHmWFw9kZNMtWYOt00g/g25yw7jtXwLZ/ZNK1K0ZLp2R7xXiNuf3qxhvu/XFfZXx91t/jDrm&#10;fD3myW2kWsTstwxOS4xiMHpkjmvJPh7b6d8Ovij4fm8YaVGIIow7RMu5V3jhsd69PD6e0k5NyevK&#10;FVSUYXSSVrP8z9B/2pfirZeJfgTaQrpE0IaW3WJpows37v7zkdefWvlf9nXxF4/+G+hHxHaSibQb&#10;iR0uYx/rImA4ZQ3Qmv068Va0PEE/hC+sNEgMKsYfMuUAiELgEMQeuOwr4s/bc8Ta3aiTStL0qS60&#10;kbZri6sbZ/s8Ui8tGzKCox65rKnUbXI7NOW5jQUEkvZ2um2m721Oo+Cv/BQC686DTL6GQvfXxWK9&#10;c8RIx6vnriv0B8feJ00b7V4wttRa5tls0S4EbAiQL0KAdTk81+FfhawTWfAtvqNvqtlbS6bcu8Vt&#10;NCS1wT0XeOK8wsfjP4m027lttRN2LV/uWscrJEoY84U8YNaywvO2oO3K9vQKmGo88ZtJc2kmlo0z&#10;9+fBniSz+LXgXWbKYm3tL3fCryjeEbqXJ6ACvjvwv+158SdUlvPhZo9hBdXsExsINVtW2sbWI7Gc&#10;dgwHSvT/ANn7R/7S+F9zF4b8QJZT3geSWzmPmeV6j1yfyr5y+E37OOqeFfGdxrd74s+w6isyXEdt&#10;bKCZ43b7vfAauNKCdTmvpGy8/uNaeHpxdSKUWozuotbNLc9l0P8AYyh0DxDd6z4S8W6t/bNhEZJr&#10;W52I08jcv8/QA15f+1t8Zbr4n+HdDuNM+Hl9PHoHnRalcSpvELldhGRngHnNfWnib4qn/hOdWW4v&#10;xp1jNpiWLzRSKWSeQcNn2zXceA/h3oPgbQH0RPFLX+matBNvLbWmMrAsz5HUHvSjV95Npu2n3ES5&#10;oRUpq8nFONvPfZWP50tH0PUxqMN/5bhImSaPzfmJ2kYBHcV+t3gWPxeLW4XWtNWSwaFJ4pVj8uGR&#10;GHKc/wAR7V8rWOi6DqfiHxJ4Ss7uWab7SosbmNd/l4bLMxHRAOK+y/jZ+0HoNnoun+D9QSaWaxt4&#10;5xJb4+eSIYUNjoD3rpqVnNJcjva/yNfZ8kopO6lL3nfY8I0bxZpXw68Vz3OmxzRPfn5bRzvMe1s5&#10;JPT8a9l+H/7U+neKviBeaZq1vFpvn/PNKWzHIUHAx718Sx+E/Fni3xBFq1/epplndO32VziQfL0X&#10;PTnHc1hfE34b6Xovjjw3Y6D4vGo3Wp+W186IB9lkDcgheBxziqjGnJ2cve5b+WhFaP8Ac392/kz9&#10;cPjBpvjtreXxB8P9OkYwxbLqAOu+4iAyGt/Rh6V4r8EPiFqeqaB4c1DxHeSNqNxrs+YrnlyYyQE5&#10;6Y6Yr2v4g/FXxR8NPhu0+i6Z9tuIoRFHIp3AKBgysK+GptVtPBPg7R9W1fTrufWJL7+0/tJbMKvM&#10;24hR2OD0rOcU4qyV2195x4bnd+ZLlT5Yvq15n2t8YfhnrHiyK3ezubfThLdiUiYYyU6ZUY5qp4N8&#10;U6J4E8A39z4v8Nwahcx6hIUcxI8k8YbAd1PIHpmvAvjJ+0lqfjix0fRfBljNf3n2ZL+eS3BaW1Zf&#10;4SFI/Wvz38VeLfGX9oNY3U9y2oXbqkkUoZSzucBCrDrntWbocz3S9TrowlKjy1G1r9ltbban0R41&#10;X4TfETxpeXWn6AlnbaneRopMnlPE7YVj5YwMV9ueHP2FNA8Nf2na+FPFV1C0+nmQtIyvDLInIWUf&#10;3Pao/gj+wr4U0TwNZ6v4m0kXevI6Xlw7SEG2AO4IF6YHen/tb/GbVfAFxoC+GLm2W51SAW0kJwfL&#10;jbAUqB3PrRU1bgrtaaHJGt7SrGNGSUo3TdrrS3U/KzX/AId/EDWNQvLjXfDt5HpVhM5ubz7M8dkg&#10;RsExvjaQe2K9n+Ht/wCB4DO0Gmh3uYDFCxAyqsNoYgdD619/fFj9q6x0b4f3XhzW/DNwl5d6WtvJ&#10;KU8y1zKnBaRcgN7HmvyQ+DHgvxTrMl1FoGmT3rFtgMY3RpuOAWPbGa0hLmpyV+WMUttEdLjUc5Xh&#10;aTbtqpNrufPninQINJ8Qava3DecY5WAIbsTmtaaK2vTbjRtGuAVUvLIegCjBb5e1dh+0Z8DdQ+Gv&#10;iWDTb+/ee7lgW5lXBym7sf6Vx2lS3djpKSW+uyWnmBzJEeQw7YHvXpU5qUYyTueTyOE5xcUra7pn&#10;19+z54W8c+MvDWtWemX8Q0lt6SQ3HzeZKR/D6Vj+G/gN4rHh3xjYQanbRz2jiS503b+/douVK+3o&#10;a4v9mTXPFOt+ItI0Kx1uW2sYJDeTrGNuVU/MDjrn3r7T+J/iOSHWhPZ2xtNQmDwG6jO0vGwwAwPr&#10;71x1puE2lbXXY66Mufr0PkG80j4nap4ctp9Qe7ntQq/ZvNUMFCnBBJ7cV7D8aoLq58A6U1volpFJ&#10;LbxQ3U1q2AdvA+T39a9c0HUZNP8ADuiWcri7Fo7m+8k+Y6xZyzFRzxXu/j3wDpvjj4fvbeEUtUt8&#10;CWKYrhi+eQfTmuZ1byjokk76HS5cmjb1VrtnFfsgeJtB+G3g9LScR297eM0/2hmCs74+VC390elO&#10;sV8R6/8AEWfXD9m1FJNsFxfW4yIwf+WY9K/OH4veE9d8HXdlo+su5uSokyshZdrfxL9PSv1R/ZF8&#10;Fm2+G+mO2omHzLj7UzIQWkJPyhs9eKdWjdRlzXu2JzhS9pJQ1aSb3+Rq/tz6E9t8N7KaKcxQwXcK&#10;PGo3Aq5wSB2xWP8AsvajomieEfD8eha6DeJDNJLDMy8K5yQR/D0+tb37Svjfw1e6z4c8LahqaGBm&#10;Se8gYhfMw3ygsSMV8o/FT4oaZ4d8Zazp/g/wj9tV7ERMtiGmADj73yA4NZ00mpKMftXHQTlQhGb3&#10;T6dL7M7D9pf4n2/hbUBFb6lHA9/E9zKA3mDzD7DPJryHQ9Ua68B2dteJcmbVYXXdHvO9QxOFznBz&#10;1xXlvwA+Ecmv+MNEudQM95LHctcXOnzEo6xo3yoN/Uk9q/ceBYm1i3On6LaR3KwmOS0lREFsMfeI&#10;HT8KdXlp8sY6u92yniXT5U46cvddO5+I/wALfEl7oI0fw7e6Q6QajqAScXQ2pPEG6DPevu79qj4Q&#10;eEdf8O2q6D4esBqy3CRQ+SoUOvQKdvFfGn7aGm+JfC/imODUXjujdy/arC8iGwBScHA/hI6V5T4Y&#10;+P8Ae+GLrSDLPcXMkUxdoHk4c/3ifWtHTnNQqRVm90RzxvH33yrbs7n6Ffs5+Ep/BevQWl3prW2y&#10;0El/E7r5UhQ4A9zmvcPjr8Dfhv4l0/WfEGotLot9JCpSVpBGrrGPlUL90ivjbUP2pPC3im0WUwH7&#10;chVkO7axcc7SeuPWvXvidq3/AAtb4f2097q0FpJZASQ28aZMsiDO35sZzUNTi25Jq73M6sJSlTlG&#10;VtLSSPknwP4Q+H/hmy8S3evwrJPLHusLQqQJj2YBhjH419vfs5/D3V/iXa6P4ov7PTNNt7ffBb2i&#10;IXWVY+FZkPGa8a8U+Drj4j/DCLULi2ttN1LT0xFFJy4Cnbn2Br0z4LeCfiH8OtG0yG113S76WfLQ&#10;2NxcbFQyjIcd+PSrm+aLbbbuFbm5ZKElF7K5U/ak/al0bwlpd14Z06bGtQyASNHkJGQckIR03DsK&#10;wv8Ahb+i+MfglM93OsN0qMZIYptswdedwyc5zzXxprfh7x3ofibxP4n1DQLO91C11No5Xk/eIsj8&#10;lkTuuOld1+z38LJfEnxFsta8Q+GJ30263zxfZUKWwlHQSgZwvqKv2VNQTvqt338ghGMEnbRPm/4J&#10;5n8Avh/4p+MesWnh+51+8bSrZvMunMhbyovbdwWr780zRPEXw3+3eG/hFqg123nErXUV6RvtJYxg&#10;hWyBzXrH7Qfi34efDjS7fUNOksdP1xtqSQ2ShVmh/iEiDHOO9fEv7Nv7T/g3TPiP4h1DU5m06xuF&#10;eS2Ocr5nowHr2qqjnV1UEop7LYIVPaQcmm9NIyW7X9aHffs+fCf4y+K/EmpS6nfL4YmCSRvc+WPP&#10;lLNuIMWRlc9zXyt+2jp1xomr22g6vKk2o2OQ92nSeOQ/K2Ox9RX6G/FP9tTwdataXVjcPfNPE4mN&#10;tJseA4+XPavyZ1rUV8Z+PdHWeaWVLy/BMlzmUsGOce49qKEJOopuNlFPpZGn76SfNZcySUd3e/c9&#10;a/Zh/abs/hlpeoaDHpDXLahMWe7Bxt3Ltx+FeIfEKSK78UXl8Jkj2Mro3GGwcivuT4nfsN/FbxDL&#10;p0ej6P4fNvHA9xFPay+QxVBnY6n+I18IW3hK1a8lt9aWSzuI2ZJsHdtKcbVHvXTTdNzck9WtiY2a&#10;aTi0mtV5aH6CeBtDh+MXghJ9Ss7251IW72yXbR7UjI+7t7Y+lfBN9+z78RNO1i6srDQ7i6mgzKZL&#10;UeZiMcBjjpX6o/s/fGHxJ4a8KaJY6l4Pkg0ZyYLG6ihJGGHDufU+/FUvhl42tfB+u+JZWu7wLd3S&#10;wR3UykBjI2dmD0PpXFDEulUklbV7HSsLUqwnJw+Fe609zsvDX7PPgbxl8INH0tYYYNTa2DTXJjBu&#10;DdAZZWJ569Qa+a/2Lvh746s/H/ivw7Dqsemy6VFm6kcb22g/KIwCMk+pr7Wh0KbwT/a1xFi5/tWR&#10;7uIbjujO3/Jr88PhB8SDpXjvx1q19qkkN5cxu8cnmY37P4Dnr9K2ozlL20baW28zCnTlKM3Gaak3&#10;yuWtr9PQ/Q7xN+0bN8PdU0Ky17alzeTnN3I28LErYznsD1xXOftaftOaPodnpGo6TqgudQuLWRYn&#10;t2DRorD7xHqOtcP8NPGPgL4teHbeLWJorjWFWS3d5o87A3C7K/P74xfsr+PPClrrN22jX1zpVrcH&#10;ZdpygjPRto5AqKdKLtCcmrO/rYiFGkqilypSSa7J37eRz3h74/2Y03WpL63n/t15vMtdShba6c8g&#10;46Zr0y2/aq8a+LPEfhrTNK1i+0pLloLO7k88N5u44L5OAPpX1h8I/hH8Otc+BNst3pmnW1xdW/zX&#10;zBZJ1kJxuLHkHPatT4K/Cv4M/DTw7fxeILSz8W6tNK0yfZoPtDxIPuhTyUI7mtpSoXleGvTt2NXX&#10;lr7spcrSaS1fodX+018FNY8K/DpE8Pa3eXge4SW7kaTMm9+6Hg5NfOX7Jfg2+STXb+R4zdaGRKzy&#10;k+Zl8nDE+3Wv0z0/4caXrPgW4nk1aeSzlKXUNvK/NuqfMqbupK+9fF/xquPDvh7wT4o1PQtWh3Xm&#10;yG4hZtkkrE44A54rzZ3inFJLms0aYLEKopqU5SlFuLfLofBnx8+H1zf6trHibR9RXVI/tLXN5HBG&#10;xNuzHJ3Yz8q9M195fAz9pSzl0PT54tTee/jsf35lUIuU6qvT8BXI/sofHLwxoDNpMVjb3cerw4ub&#10;UlQRMOMEt1B9OleRfFC3k0ya5sIPh9cW2rDUmmtxp8fmpNBIchQsWcY75q1WnyqDumtntoaVMLGT&#10;leKcGl1vf/hj6V+IHx18eeL5vCn2XTY0s47jzp7iE5kj2nA3g9K+Yv2yvjnD4j1i0srHShJJYWxt&#10;/MmBWQyuRlhjkgduetc/8L/i3dad4g8QR6o1xp6zr5UkDKUeJgP7rd6+Z/EXiQv42tLqV5LxYrhZ&#10;HZBl5QrZwffFdVFSctdbK5lKjTgo8iSSbSt0ufon+zD4C8ceEk0/xLrPlyafJEGcBPPnhUjiQDsB&#10;3Ffp5H8Y/BL6e8/9t2MkGze3nMqO2ewB5Jr8kLD9ubTtLvHln0+Z7B4/KEanJHGDuXsa8+1zTtV8&#10;TeOdC1/Q/AOqyaXcbR5FzEwiy38S9sGptO7cvduupx18LGu1zy+HZxfTzP1O1jx9oNzZ3D6elpYT&#10;OG+zNeoBAysM598k8Gvxa+P3wF8V6DJcX++11G0uneeSSwYusZdtxJPoK9k/az8Q+ObSWx0LU9Li&#10;sbV0RrdImDHcRwM/w/SvlHXfF3i6206PSriUrBGgRhC5AfPOHwdpp0Kc7qSktdPkdUI04wcfea73&#10;ufQf7Fnxd1XwL4z0uwtdNM9tqdwsbkLmRsjAw3YDua/UP9pX9kPRPGWrS+K5tTl0+9SCPmBBtYL1&#10;3+/PWvn/APYr+C+n+EvClx4r1qSIvfR77ZgSxijA75zz9K+sdF+Jmp6/4H1D+zXfUZS8kWMbty9g&#10;DSxNVKT5b3to15HBV53Wg4WSi1CbfZ9PkfGfxc0rw7aeLPhlp3hvWraynNuFubhpfMVXUja0nPDc&#10;GvaJP2pPil4T8U3Xhm50AeIBNthsL+NDbJIzDqxOV+vNfnf+0D4S1vQNa0jXpfCdxY2bSKZhJklp&#10;kPVvTPav0OtfjH4b8U/C1dYi1K0X7PGI7uzbmWEt8u5QOc9xWOsacZb6O/r8jvr0YylGMo86va71&#10;evU8W+E37Sup6L8S9Qk1CA7oFkguLaJvMUbnyxUj0PSsDRfiRpkXxy8V6xpUMsen3wM1yxUbw6J2&#10;z0G4814N+0L8DbPwFa2fi3wx4guJ7G82piUkXMc0g3Hcpx8prxH4Harcah4pil1G/LKfvgNhnZzi&#10;uiNGPI5xltG3zIfK6lnHVrlb20P0F+C/xN0XV/HHi3XIdA+0zwwsrXVw27zEzjlT0/DtX0L+zLce&#10;DNS/4SqKGx024ubi7neUbRIoR+w3dF9q+NfiLoB8H31vH4Y0ia+v9TjbzrK03SuV6glV7e9fK2na&#10;/qngLxVb3UN7d2uoTg+dYyI0BjZj9wqcH86iFP2ivF9LJPUmvDmi1ezatdaW10P0Z8efAO6+Hl1N&#10;qfhmLTL7S76RpNQ067ZYth6gI/8Adz0Fe7/sweANU05tVm1yK3t1vXS4sLaFvMSPjpk9QOlfENjp&#10;/wASviDo66JqHhydzczeet75vleXEvPOSM11HiT40eJ/Adx4d8KaTZXN5rLbI7Rpn3KvbB6ZHvmp&#10;cW7K1369vMUozdKUfaa21drP7jzzxr8I/wDhPfjPr0+uQ/Y9LtNTSG8EHDybsbQpHTI6mvX/ANrr&#10;4e23wosNE1zwJHNFYIClyikyQjd0Y56H3rM8Jav8R/D+r63pvjnw3HCmpOb4XaouxnH8IccH8ea8&#10;68X/ABs/tae48K69qRWxlkMQgGFVkx8uT1/Gi03OC3UbXtrp1KUW+WSnZaq3RnT/AAc8d/Cbxrom&#10;rW3iHwzZW8j2DB7mZR5ktyR8zK/XJra8CftU/D7wz4GbSjaCzv8AS5vJtEthzMhONzE9Se+a+V9d&#10;+E8OnfDw63p+lNAbW6kha5WXeZ17MV7Zr5D07ULS31HT7uQEPHKHcv8AMowe4NdNOjCo5tTdr2t2&#10;MqsO9m3ZvU/XzxLeQax4f1TUPDsMMM91avJdPLGAzA/wnPfmvkf4AeG9I8H3d1r/AIms2VWLC2Eg&#10;/d5Y/ez7dqdD8YtRvJ9VN8SkNxAq2/lFfKVcYPAPevqv4XePdD8VfDW60fWtPs/Lw9vBLLt3kngH&#10;1z70KMqcZJ7OwppXjZN2I/A3g74VfEXVNUEFr/aF3LHskYbjtLd19CPevDPiJ8CJvg3cr4k0q8+0&#10;WsV2qGyu0+fI5HIABA9q9K+HLyfCSyWDRgL1GYy30qECUY6BSei/Svo3wx8a9C1PTr5/FMkF7JKp&#10;eO0mRQyKBwMd/rRCoo3s215mNSM1JO17L538jwi8/ap8U+OPDt7aaPY+SYLQtexb9q8joPqK9A/Y&#10;u+IK6h4ctNImguYVtpZJLmZwRC4LZCA+vtXjf7Ofhb4eeLvGfjK7u72W1guJjFbaVG5QFCMFmI9O&#10;wr720H4P+HvAumXc2mavdGzjUuLGYAoM9SG60SjGKem9nrujKpOml7O1m9rLS7M/VNY8K+L/ABRq&#10;Gn3OgjVYdoi2bB5Q28c/SvzI/bT8L/8ACB6+NI0rSWsrG8hWSJBkgHPKqe30r9C/gU91dXviPU4d&#10;SiuokuNsduvBUk9CR2H0rrf2nfE/hzSNO0i88ZaFa39v5yLH+53mLP8AebtUUrQlF2vrt3uX7R06&#10;0acW7KNrX7I+NPgv4w8f+Hvh74bttR8Mi402SRpYiJN0zDdxuTrt9PWvcLX9rHwrLpur+Edc0G40&#10;s3GPNeOIBBG/OW/u16V4+8c+AU8BTtptxaR3UdqLjTxnax2jKgDvXyH8KY9a+Lviq2uZdHgt7byT&#10;Bfy7MGRWHUZ43elYVIucpvl0fbzOmlKM4Nyi48sr66bdTyL4u/C/waniXSzoF4l/YyIshaL5sMei&#10;SN71461pD4c1XUIWmlRwpEQj+ZUU8la+4PiD+zxo3whkv21DUrqXRbtDJDOoAkhm6hcDjA9a/MRt&#10;Xvk1K8xeNPDI7vFM/wB5lB4rSk2+ZXbS01GpRlCMou/N1Pu3wx+yx4A+K3w0vPEOma09h4gsmc3C&#10;Ow8k7OQrDtkd68X8G/A46deRatdXtpfxiMxz2cLbpZAB0XGcZ9RXqH7JN3Hq0VzoM3hW4mtp45Xk&#10;ngdozKeoz0yB6V1P7Kfw40m7+KPitdSeVRocTyWkMjlDuBzll/iwPWs5VqkHVjz6RV7GsacI3nJX&#10;vZ9raHy5428DeHtQhJs9IutJElwAn2wnA9Rluwr3k33hL4aaDos2leKPteoW/wA00f8ACpIyDgdq&#10;4r9oXXdQ8RX1/ObhU083LEIBlgw74HQV7x+xH8J/hv4uvb6bxC8N1cwqjwW00gAMSjBLitqdTnoR&#10;nJu29gxCVNzaWiWtup5j8NZ/iv8AEvxJPc6XOihv3yNcxbIcf3gcdfSm/tQ/s1+MfCunWPinVvFN&#10;reXDyhZLNeDGT3UE/MPXivsP48/HDwh4IlTSPDerxebFcLFFbQAN5at0AIxwPxr5s/bFtb3VtB8L&#10;m3vZL2+kYmWJecFk4HHTrToV3KVNqCim7bdDnSlJJ3su2tzlrTwtp8/w+8P6vc61E2oSSlB5hAgW&#10;M8bGXtitP4TfsSeI/Eq3+uXXiA2dkknmWyWJLNdrnkIARtFfK+h+CvFXhg2F14j0m6j0idWVWOWj&#10;VmHBzyM1+v8A+y/pGtWWhWVy+rumm4DwgKThD1GPSuifNBStO/M+nQmtO0HLRNW3/wCAfGX7QHw1&#10;+Cnh3w7qVqb/AFO38QhMxC5kd2dsZG4HjafWu4/4J8fHZLrS9U8H3erTW97Oc2OwYZUC/Md38q1f&#10;25f2ePEGveJ9P1TS/L1GO6hVRGB+9VhznA/h96/MOc6l4Y13/Q7qey1C0ZkYRHDxEcHBooU1Uozh&#10;KV273T6GdlUgnfSVn8zvP2jdNufDPxP1yO3vzM0M7HzRy4JGck+vNbX7O8N94q1vUIr7xLOm3DCJ&#10;sHzs9cg8cV0/7LXw50L4ieIfFLeKtSN3cJaF7TzZNnmTOcBmPUkelffV9+y98IfhhoWkahqk99/a&#10;M+A7wyMvn7uq4Xoo7VNfEQo01TabaiknY0jrOLber2OK0TQvhrceGNe0PVbsm/urwJCJQA6gcA8c&#10;Yrz34g/BvwL4Cs7e4sEminUI/mxElZHQg9DnrXoNl4g+B1j4z0cyatHLBbklhId+C46M/fbXh3xO&#10;/aF0m6+IqWmjxLc6PDPiMsNwY44UZ9TxXPQVRyVubu+mx0Tcbq/b7uh9PeGP2otd17QnsbbSJ7e7&#10;mTZI8sbCKKPpvz9O1fDnx6aTUtf0OC0vkvZpbkW7ur4yzNjB7V9lftDP4j/4QVNWuNA1HR4zBk3E&#10;YHlgMOA23lRX58/BH4cXXiDxLp15q0t6NLt2+0tPBztIOQee2euK6cNFOU6l7W0sznXKo8sYr3nd&#10;2P2B+K/xDt/h/wCBdM0XUdKtvsfkKsluEDb1C9OBgZrx34W/Enwdq/gy7udI0Cx0aNLhlYGNWcsP&#10;TvivddH8T6J4700w6XNb3y2h2kXEe91wOCxr8+/2h/hVqWgeJ7C50oxQy32X+xxMVQsB97A4BNci&#10;hzXTbV3ozHCpLRr3r3aW7b6nzr4i0OH4gfE6LS9LvZLZL65VZnuZCcMPvY+vYV9weMfhHq/wl0DU&#10;NX8JeIgYobZRd203LMU4Z0Pc+1fN3w48GTeEvHvhjxV4oSG2gllllkWUgbXUHBK/4V+r+qWOjfGH&#10;wFrFnbJbyC8geO1kX5WiJGAT3x9a661uWmou6S16p2KrVJQkm4+637z7H5a/CL4c+NvEusaf4017&#10;T1m0t5PNVrt18ubtjbnpmvsax07wJ4e+Imn3Wj+GrO1knQNdMuHBdxnCkHjHtXhvh5dc+Cdpc+FP&#10;GNhHqVrfOI4LlJi8cQ/u7T93rmvZ9O+AVx4v0yPUbDXItOWycSRqV2mVF+YAOfWufEpyk3HSPS21&#10;kdF48jlKWm2/8x9ca18LvAPig32sa74Yivp/KKRyXEasEGOiAd/frX4V/FL4Ja7H4sudN0zw1eSG&#10;Sdnt3RDsCZyOegwK/VT/AIWD45a90nTdC0Ce7McLmaR2xEHIwPnPH9a0vg78RfFIuNW0nxToaWV9&#10;GHYSkryGPUE9fwrKnJ05J+VrGdOlOEZp+9s0r6pI/ODwh+y/rnh3UNF1/VNatlit5lMsCHdKrgg7&#10;CB+tftL8NfjLo76TdTxXttAsC+XskcJ8wHce9fnX4k+N3g74fHxRBJaLqBvpHILYOyRj6H3ritB+&#10;DXib4maTH4g0eKLSntCbiPz3YfamHOAvTFauU6i5m7La48Vh6U42lpZp79z9OvGGl65qPgbVrjSP&#10;ClheXd+rqVLCJpN/G4sOcjtX4PfGf4D6v8OEZ/EFqBd3LM8W1iVjBwRyetfo3+y34i8baxdXt1f+&#10;LpbRrG5eG405v+WYA+8Af0NWvHvxy8D65fPpfiDQU8QxWd2xM74UAZ5BJqaU/Z1HZNt2TtrohwpS&#10;XNH3Wt+qav6n47eE7HW9Xvba2swHkuCF3JyoAH8QFfa3wr/4J8a74luVvbvxVb2kAVmLxqS6t6c4&#10;r2HXpvhZ4dgvfFXg3T4rcMDG9gCRwe6bh1+le8fsmN4h8ZaDe6ldkWml2t0yLAw2l+MnDegz3rq+&#10;sTldpWS0dxV4qnRcm0pK2/Q/Km5vNS+GfxAm0ptfmuIoL5VedGylwEPG7BOR7V+jr62PF08lxf6r&#10;pl4qWjx2cUqBi7lchSvtXsn7Tn7PHwx1zwdd3tvp1rBqMcbPFLE21i3qT1OK8Q/ZX/ZRl8PSxapf&#10;eLbW+s7i237YlLPCzdeT09KyquM4vW04pbbMmjio+z52mo3e+6/4cwvAfgDVNZ8FXul+GtX/ALFv&#10;BdsL0tIyoXJztQD7ox6V8WeN9R+J/wAJtZvbTUdbvlEoIDiQtFKh4ypNfaXiz4neH/BV5ruiWG7U&#10;5LqdksooOZZZnONvy8kg18ufGbwl8Ytft1sfE3huayjsYzOjzjhYyOBvBIzj+HqKijq05RjyvrKx&#10;0ybu7PfZf5mR4D/bE8SeHFijGnfb4NjIySd93fNYWq+LfC3i+3S3ijlsrySV5ZgwymW5Kp6CuVsv&#10;hV4Xu9CEtj4ruE1SKEyTW0kf7ravVVK8k0nh34caf/wj8upT681rqAk2xQdPMB6ZzXTakndJpp20&#10;uEJTTezuvI/QH9knUNZ8LeCvHF42qKlpaL5tukiq5dwOo9BW98KPACfFA+Jb7xBqiXN+QZFAIXYC&#10;PlGO9fD2hePLTQ/D9xaavPeM90rIFDER8cAcelepfsd+O4E8RvpdvdMst6drSNlmAU/KPasXRtKt&#10;Ucb6JL/Mnmfvcsknbf0PavEHwC+Jui/DzxJZ2RsfIlzPLB5ZWZ4x3U+pArO/Z+/aHjtl07S5LM2r&#10;2cAVmCclkGM4r6q+MH7UmleGfD2o2k97BLfWh8qWFgBLIo/ugdq4my+C/wAP/E3w+i8YHTzb6tfR&#10;m4g+yttx3VWXkY9SaxhWap1G4u26l5h7STivaRS5pKNl5na/Cr4l/FXVtZ8SazF/Z13p9tGSgCZk&#10;baMhcgjFfIXxZ+I0vxE8Z29j4lsDcLc/LFpdrkOrdiG/nXpep+PfEnw4s1ttD8N+Tc3tqRKUYvCQ&#10;f4mA6dc1teA/2WfE81/pvxAv9Rigugm1bSLBEquPU9Cc1lh6q53Jt2inbybN3Qp0m5uMFe0Yvy7F&#10;nwL8MvCHgvTn0S58PTumpSeW7zsH+z+Z2yen1r6avvDVj8PfCIfwhpkckCRbfJaQs7Fur7mJr5F+&#10;NHwa8aQ2mseJdQuSlojB3iilMgRUHBYDtXkXhf4y33iyfTfCr+J47ewnhLyywhg6bRkIM9fpT9q5&#10;8yveVrt9iJUFUVOSmmr6papnC654T8Z+PvHVhHJMYIIr2N5omPyrEWBP5iv0L+MniPwBouhP/ben&#10;aXcmGNEtoECmf5cD5T1z61wNx4TvdG8Faq2leIft0rRlZJ5UCzQpjA2j27V8F+OfhRf+HtDudcud&#10;UuNTZWXbK4IVWfkjB7Vbn7RQi5KKVkrLe5rOCm1JN2Tfkfov8CvivBc6JcahFpz2mmRO3IJJwvUn&#10;2FcJZWfw48feLdZ1u5naeC3UJblp2BLd8gn1r5e/Z+/aL0LR/DGpafrUrW6TCQKI4y33hjGelZPw&#10;t/Zs1LxBq2k6lY+Kn/s25umnmMRK+TGDkZP94+lV9USqSbbXLom+pk2k6klpzJXaex9nf8NBeB/h&#10;nf6vpEzv9ju7M+REB5m6Q8bfXn0r8z/HupfEzw/q1xM1tqGh2upMWtyQ0STI3Iye/Ffqvqn7JngL&#10;+29N12zv55763IkZ7mQyRkxjqUNfnJ+1f+0b4j8d6lD4bnWADTbl0ieH7sm04B9sUYKnH2ytDmbV&#10;pOWyS7GMakJJyhJ677pt7I2/gx42+J/w5s9RvDZi80q7w8gdhtDH+MZOea9I8ZfE/UPDtrpfiVtF&#10;nV7icTBmify17gKxHSvcv2Ev7K8RfD/Vpdb077TLa3TQvNKcghACFUegr9AfDepeGPF+hyWtxYWk&#10;tnGhWO3dV2qAMZOehrbGpKtZxV1Z+qsS8cqTklSk9lKWnU+B7rxZ8afFXgfU9ftUsrOKeAOiAfvG&#10;hPcD1I6VyP7MXwZ8TeNb6418XlxFBaSeXcRzkoZ2QcDHtX0N8WNY8TeCI9Fgg+wy6RczrCIkYLKo&#10;B4Ax1FczL8ZPEUF7caf4O8NyrdxEfa1SQS70bklB0J/lXDCqk6toWvsnrY7VzulL2UYq/wALWiSX&#10;fzPcNNm8OW+o3WkXOsnTpJV2yiOQRlie/wBa/H79p/TNM0TVr6zWX7UhuHWOZpjIQOoNerftK2Xj&#10;G0iPiKDwbqVuqgefLcsZGU9y2DgD3r4Gm8U3OsyXNxLaysQpYnaXDDuM9qihhpVKkKrsnHRpbsI8&#10;tLnjzuXPFb7XOXlt7y6UO080saNgZbOAPQHtX0D8Cv2dtU+IXiC4s7LVGtJILfzxIc4b0APrWRoP&#10;gjQ9a8P22owSyWkonKSQFx84Hpmv1a/Y+1PQpLOcWOiut1DgefIAPM2jsR2r0q1RxT5b3/I55x5Y&#10;ynbZXS7ny9+yn8frf4O+LPFOj+MI7iWeWRYIZ358sxkjv296/UvxL49+FGv2Flq17f6VqV2APIYl&#10;XkjDdVwelfDn7dXibwXrujx2X9jRx65DOGE6KoZPUEjrmvySsGGmXyg3nmAMCQhIOfSsoRliopuV&#10;mklto0uqMp01JwqSUoyslvrbsf0X6Va+CYvEllrNp4atbd2iMYlgVVLE9CwA5rM+KXh9JrqGay0C&#10;C+vLtWRoY2ESMCON2OCa/KLwf+2BeaVYNpktnOJlhMMc33mRT/Fz6V9rfs/2s934T1jxEvi6eebB&#10;eFZW3LCy89DUVMK1BuS0X9aFxSjaaqfCuWzuz4x8T/CjxavjF9MTS00m/tGNwyyNmJYWPBz3rf8A&#10;g9d+Nfh342vk0/R4dTk1Jg0sABYso5Loq19ifCj4j2mra3rOs+MYJDdMi20M0tuUhlhXOAm7rz0r&#10;xTVfCPijwD8SbXxbZNHPZ6k7wwxMxVraGQ989a0o13rCdkuVp277pHQ4ttxcLuy9G3uj3e28V/FT&#10;x7q0dhbeEr210yNwJzIVjT3C5xz9K8d+Pv7PEuj2gOj+Ir3Tl1O9jt7u2mYeWTIcbs19j+Pf2kx4&#10;A0GxneW3vGncRFEIEiMw5JA7V8U/E/Qrv4l/a9eu/GTvb2pWWGwjynmH+6D61hGrGE4P2aUb+9J9&#10;X2IwrrTt7kYU19lbyufU/gP9kPwR8Nfh5rcq6pfXN5PbF5rtXyVbHAiUdBXj3w1/Yp+G3jbQbfxC&#10;nizxB57M6TXHnKhcqcFfmU4FfMepfG/4m6H4fu9OtdTSOy8va0dy4Nwqnj5Q3Oa+4vg94kbwN+z6&#10;urR6c11GPNuJiG81sMcliO3PWtMVOVOniK8qlruEY21+85506kabiptydRWeys+hP4K+HNx8G7y/&#10;1TTtVvL7S3hbMUjblRl7sD3PrXj3gv4U+DPirrPiDVPF1lPZNJOTHFExXcG535Ar4Y8Q/tT/ABG8&#10;UvqUNhcslrcy+SkCEbjuPAFfQXwU+P2peENOuvDHjmxubO6uEb7JdMmdoYdGI7VU8JUg3UdnLksl&#10;fXU6XJ8kl9p2XNZLqfPH7XnwK0v4W61BBo2qC9s7tfOj3EGSHHY45/GvNPCvifWPGmkDSrrUXjsb&#10;Mgsy8MoY44xX1ZoX7LN34xs9d17WL++ureVv9BvUO9WyccqegH5Vmt+zj/wp/wCzeIm1my1OxMqL&#10;d2ozvRSQemcGujDYinGMKVapzVE07td+hg4tSWumzPVdd/YTSLwNB4i8P+N5tTeG182a1uCAjRYy&#10;wRuoI96+Mo/iDp3hazubfQdXuw7r+9tHUvGW9K9//aN/aOl8Zi3sfCFzdWOkxWyJdeW3lK3qpXvX&#10;MeBfAfw90eTw7eXl+LoSyLLKXIGxiehHcVnSc1Kcql+Ry9yFtVbuTTjK2+t/uv0O3+Cn7HPxE1q4&#10;svFkvk2rGL7ZAjMPnBG7GO30Neef2n45bxVrN5/wioubpJCgVnIRDHxkY6/SvpT4u/8ABQGPTNTG&#10;l+F9HeZYIvs3mLlELEY+UAHI9K8W8D/FQ6prFta3Vvc2c0rbpCwMRLHrgnrWEalapKVRwtT5bRT0&#10;e/5F02ne7Sd9EtfvNT9nL9ofT9M8a63H400uGJrlRG0kigbNnRee1el/Ez9rrStK1e/svD+kJqm+&#10;JhCE+dIMjBx1zXyZ8dvDcV/rdpNJqEJ33SxeUmNwjzyzt6mvrLwX4a8IeD7VWsTGjyw5MjqC+MZw&#10;CexravGm4U5OLd18K0RCTTlrr3Pj74TeBl8b3l9dWlpfXGrmYsLeMGBEctkfvCQAB3r63fw/qWk+&#10;PPDOleNbV4lmiVoX84yK5j6D6+te8fDS5ttOtxKNKS1+3yl5LkAL5npzXyJ+0b4ydvHGnaq+pM9n&#10;a4jhY87GPDUOalUpWjprv00IhUldrRLufoF+0Npd9qnhCax0donvkRZIwNq4UDOST2r88tP/AGlf&#10;jZ4U0BEPkyxq5jEsg3EKDjGf611Ufxn0fUbG90+38QNcXt1BsO0E7RjtivKF17X4vDWqae8Tqlqz&#10;Src3ETCMKf4VyMjNcbjKMpt01ZyWr0+43oUocnK5cyV/PUoaJ+0Let4nvL/xTZzNDfW/lyeVlQQB&#10;26CtTx5+0H8L7/wT/YelaNdQ31tc+baSt95CTnO4V4XfeGNfuJrGOSwmkS+IKtCfMIjbqQB7V9fe&#10;LPgH8O7LwpbafZ6RLLeyR+Yt04McyuBkgk9RW1f2UHCTvdtWUX2OiPPJWR5H4I+NiLo08Mvh5b/U&#10;mAQPKpchTwTjnNZGu/G7UvD1vbad/ZcLQON+HH3d3ULwNuPSvD/C3jHWPBHiW2v4rfz4rKbBRsEu&#10;qnlTXa/tE/HTR/iFdWdzYeGU06YR7ZERtxkP0GKqpD36fuXUnr5Ee00etmfqB+z78G9L8ceGNN1m&#10;y1xbfXoUaSKF3Eir3GBXPeL/AAh8VLfWL6J7uXcjgHZJleg6V8B/ALx/qPh+zgmj1C6iinm8l/KJ&#10;Vk+h7V9oJ8T9RCjfdzSn++5JZvTJrkxtKbnolb0uvxMFzSbfOmnsrar5rofmtpsN/H4iit44lkmS&#10;Bj5afNtXGQxPtTBYm+1K5cqCrgPx1TnFTfA3WZW8UXs94hWU20iAdDzWhoM5OoXtvagqTIxl5yNq&#10;nPAr5CuuWc12ivTU9WhJThGWusnp6F/SNE+1i433PlqnvwxHSvuL9mvwhqCW5uZINsIDOjN913HA&#10;z7V8OaQ4a7nhVTt8wbBjrk96/VTwJo0um+DAj3eHt7V5AucdBkV83mtVrkgteZ/kfR5TSTlKevur&#10;8zyjWvDGm3Wtz3mquq5XDKp4Izzj0r2Pw78G/B0enomlFYmnO/eXxuJ7E1+ZVj4p1O/1uX7XdvMJ&#10;JmfYJMAHOAD7V9ceA/ENyttctPfAGJgFCHhB6fWuLGUZ0YJP3l22O7C4inWnK0OV66sn8Z/DDVo3&#10;u9IneJYpGLNMo+VEHOc18OeP/G1p4YvH0rw+6K6v++uG+/IVH8OOgr6w+MXxL1B/D2r2gvWdlRmB&#10;z82w9h3Nfl3r9hJcRx3ck+5gO3XJ9a93hvC+1i3U+G+i3PnOJMX7FxVNXla7l2XY+9TfNrnhyxa5&#10;kyZUCzF+Vz2I965HVZIdNi063mYlQNwA9jjA+tcH8P8AULo+HLa2MxLyN8oxkdeOa2/Htvdx65pU&#10;UsDSFbYbV9SepNZOlyV5QT0UpGirc9GE7O7irn0CNRg1Cyju4Y1xGoHl9WzjgV5j4RTUtVv5vPtB&#10;BKZRtQjHy5ql8MtZeTXY7SVQq7t5j6klOef6V6H42m/fi7giEcqsQVHy5xwDXPUpuEpQ7q6Z105q&#10;rCM77OzXc6TxrpaX+qXml2V4Fu5rdBJ83CgIAAfenfCn4ajw1rGlulybmcSHc3ZCeorw7U7K7t3h&#10;1R7ki5mZNqhiCVB5Jr7I8FaXJDcaRcR5JuCAxJGMnnArlxkpU6EYqWjWp24aMalWUnD3k7rXozwr&#10;9pnWrrXLqDTrGZo0tizuQcAuegb39K+atLnvNasbjTr61Blt1zHI3LZB7Cve/HOu2178QLy3AXet&#10;wYJFU/K+On4ivLb/AMPXFr4tSzM/kvJMPLlOFQbjzv8Aavfy+Sp4enFqz5Oa54+Oi51pyT05uWwn&#10;h7wvPd+Q5nbcjbQH6HHUgdq9lt2tLTT55JZA72g3hcbt5HH417Jffs169b6FcSWur21xM670EZyN&#10;vUhcd68Z1fStT8PeEtTkNv8A6QEIBk5ZR0PFeVia0atSFnu/Q7sPQdGErraLbe+x3PwQsYtca8vL&#10;mJGluHEo5yVCMG/pXy/40+IUlx4j1t45FjRpH24OcmPIHNem/BnxdfWOh67f20WxLe1yzgcbsY2/&#10;/Wr478QxCKZHwQ7KWOOQQTnkV1ZThFLFYqUtV8KXY8/NMY44bDqO71b7no/wV8RXus+NtIE+Ny3Y&#10;Zn9VyB0r1n9oHRJIP7ZuHuGMVzdvtA6Daec/nXinwH8u58b6SYpFiJbB3evtX27+0TolqLPSLbYH&#10;ZkLyqOrkkHJrLNpRhmuHSjZci+WossUqmW17yu+d6/Kx8/fC+CC5giMMyhltgW55G3hR9eKmu9Xu&#10;LmzR52wVvjlwMtkDuKqaVDNaRyC3AQBVL7BwiDsD0zXa6XoCapZO1uyuyTrIFweAe3vnvXBWkueb&#10;8zuoJuEYrsdjpHhS3u9JttTSeEzFcgA4yF5GfSvmr4sQ6lOto5tSEaWR0dgQGwcEKTX2FbS6fdQD&#10;R3h+x3EagqyjHOK5L4h6MX8KuhVDBb5LZ5LOvIx6Zowlfkr0211NcVh/aUZpO1l07o+WPCPjS91W&#10;2jsZpgPLIjRs4K5OO9bPhzSg97r8bzGRYomTzT03dRWT4A8LLdXOoz/KFK4wONpPpn+ddX4HtIUg&#10;1YXhKZuVjwp9Ttz+tetinBSqcui0PNwkZuNPnd3rr6HP/D2/vtKvbqUREl1K5BwC1ep+KL3TrzSG&#10;u3tS08O1SC2c4HPJ61ra94Q0jSprizlm3lY1khnX7rF/4SPWsHXrZbnQ7YQxNE+7axdWUEDjIzXm&#10;yqxqVYtaanoxpyp05Rbvo9C/8ENW+2K0fnFVWQERk8nd1z7CvY/i5cxStDEdhMtuIEU8bSV+avE/&#10;hd4eP2540JjYsVD9FGO/0r2vxB4Ss9TvI7iXUi0kEu1FQ8cDBzWNVr61fodWH5nhXG2t7HwXqkt/&#10;G0RcKYwfl7bdvYeorq/DKarq9hLZ29k9yJSTs2jCk9GHpXtUXwb1PWNQvobdoI4gP3bycce26pz8&#10;Ldc8HQTFNWWVyc/ugf6dK+gWOpcqipLm7HhfUqqk24y5OpzngD4Xa/4divRNPDE10Aux2+Y98A16&#10;ZpfgO9tb2WRyrebauGAbIy3SsaHW7l5FtNY8z7O0eUY8Hd6g11PhPULfRbHUZryVmtHOYy7ZYt0w&#10;DXl16k5ylKTV32PQw8KUVGKTSXd7HzFffDaPS9XnW4llAzvAj7A1yHjFXstTt3jlBhjRCvqRnnNf&#10;VGr2V7r0BSwQtIoLr5mN23rtB7ivmXxF5cscnmW7CdG2lT2Oe1ephakp2ctWlY8rEUow0irJu6Pr&#10;fwp4huJJtOtIX2C5tmVQByMngD8K9q8E/DtrzVNRvLhl8y0LZf1CivB/g7oTXuo+FZZI3Xyo3YZP&#10;zHjuPSvqJb3U7GPVjBHEsE4dXYnlQeCa+Oxr5cQ4q9no7H2WAjz0YylrZ6fcfEnxo+IHjbxXeXPh&#10;ywDT2K3AGQBgMvGc9hX158KPhVfaZoOkHVb+2tvLt1BTOWwBwTjvX5u/FD4hX3hvVfsOi3JjRZCZ&#10;JF6u31r6a+Deu32s6dFJqN5JIUgYks5+bPrX0GYYOcMFh2oxUHrpu33Z4uW42nPHYhSlOVRaa/Cl&#10;2R9qXkXhrTtNAv8AU/tStJiNO7eg+tcDZ+LPC6TXdjFpALTHdGpO5gw9T2rxPTvC+pPZ6fI94Xgk&#10;eSSJl4yFOMYrzn4c+IJU8W6lFdRtKnmOE/h2juQPUV4dHDqSk7r3T3KuNalBclubuc42ujSfG2rX&#10;6M6uSRsj+YMO9fWHwr8eXes2ommZHKEgkfKCo5GR618zXJ0m11meWRJWSaYqAB90e/tXrfheWDTJ&#10;I9tuUjluORnA5Fehjop04aa2Suedgqso1Je97t3dep1Wo+GdMlvNQ1VlDO4LKh4EfPXNef6FNaTP&#10;M7KqNG5ERViCG9q9BHi+1uNO1oxW/n4SSN4x1GPX2FfLvhTXvteqShVIEBJJ7bvQD1qMPTlKnU8k&#10;Ti68IVKdkvebPrG/8bav4btPs81pFezSQ+apdcAKR0z/ADrotD+IXhjW9BSyutIht7h1JMQwfLfB&#10;ORXzV48+K0kfhg3lwh3tC1rGAOQWGB+VfN3hjxnq0eowwy3CwosIJlBJK7h/hWmHymVWm5t8rT+8&#10;5sRm0adRRT5k1t2ufoxoOqvqehSaZYS7mE6qcthlVTnmvIPid4c1BLaZb+1/cwyF4225wT3BWvnH&#10;wf4ivtNvFay1J3jnkYnHIyD0zzkmvq+w+M0kBhtrm1FyZX8l48Dj86VTCTw9TT3updPFwxFP3vdf&#10;3nJeH7nVNO0DUmhdlMkAKsPuso6YI7V8pSXl3c61HMULu25nPU9PWvsfVbzT4GFhocIuI5C6zWuS&#10;FhL8nHtXznOzaJqF5aLbt50hLcoflUnoDjn0rbCyV5trV6mWIWkFfRb+p6h4o8URSfC7QNMmYeZd&#10;3ZnCNywSPI5/OuMn8TPqqT+Xg29vZeRGqcDcCK4r42aVNoB8LxorBnsWl5PO9+TweleVfDHVrmKD&#10;UtzP+8y3IJGa78Lgk8K6ql9q/wB7scNbGNYhUmvs2b9Fc+rPBV7qOm209lp6lnkTfIvu1cL4yWGH&#10;U4je3RknZdqxkA7WPUYr2j9nyFrqw8QX8wyVtmA9VJ4GK+S/F141n4ukaXEyRyEkE5JI4IrjwUef&#10;FV+llv3OrFS5cPRd3aT+SPq/4GQ2qXkbyHbEuGbONp69fevRfFvi3Rdb0nUr2zmRjYGSK4gztJ3H&#10;j8K+bdO8Sw2fhPV7+FHYLOAuzjALdR9BWd8ONJk1u31ZVZokvCrbjnjnJBx2rGrhlKU6jdrSsdVL&#10;GOMIUopPmi2zUtDFnT57aILEI96qRwpf39a9Y8Mahb2vh/4g3kUpmiSCK33btuSzDef8K43X2jSO&#10;OztVXbZWxjJXqSvbA96wPhjrUOg+BvF0Wrxl3vmTZEfTPLfUVrOl7SmuvvR08rmFOfs6ltPhk79t&#10;DivGcnmeH9P1CG83xW0pQwnOGBGSfwrb+BaQXnjPRGhtmjKs0mSf4jxgfSuX8VwwG1tTbvmyMvms&#10;h4ILrjbj0rc+C8ZsfE9le3TSozMzW8a8HB65HpXrVYJYSrG32X+JxUpN4qk/NX+R+jvxh+IbNoQ0&#10;2Eh0kcBpnPylgelfHWpeKDp0dxay3jo8+EG1egrvfij4gs2g04NCZf3+dqvkfN82T071W8R+CIPE&#10;nhewurVRHJG5JY9eT+tfMUElFcy0Z9HUlKTmovVLb1PVPDevCHQYr2ykcpHaAEyHPzEdx7113wq8&#10;W3mqabfaTdjzBKrPFJ0MZzwD7GvMvC/gxdI8PXsU0xCSplFJ4JUDGK8i0Tx/O+u3sVq6Rrbwb+Dg&#10;kockNjtWNGEm5cmyv9zNqtSyp8+7/NHs3ifSbyHSPGlk1skTzIpRegkK8n+VflXqq3D3ci/YyjyS&#10;nag5ABPTiv0f8f8Axcn8UeD7y7tdqXNuB5oH3xk7eSPUdK+G9DS/j1nRZbaHzXmu0MStyGYHO33r&#10;6fIJujSxLts9E/JHz+eONSph0nut1ruz9HfgF+zXY6n4PtrvxVbSiMKbiG2bgKAM8j3rhtV1TwJr&#10;8Fy+j6NJF/Zl2kDzKCqDecY/SvrH42fHqHwn4X0uEIp1C4gSHyI8HYCOSR261+fPgiTWbKXxJY2p&#10;UW18i3bllyVOc7vwzXiKUqqnOV9db7K73PVkoU3TpxSelnpd6bHqGtXdrB4c1+OSDy5LYo0bjk7W&#10;zgfpXjvhLxDHqGrabdvMI2SGRgSOjBdvevTPF2saUfB/iJxex3N15EZkCdFZeAM96+WvCeu3slnA&#10;lvEjPGWkcEclcdPpW+Cp3p1G+9vvRz4qrarTV76X+5kXxY12LV9JXUF+WVbjyZXXgHtuOO1U/g3q&#10;8mj2Oos0ZKzgbXVsbdhySK9A0n4Sal4n0i5tlKWsdxMjyOynbgc5XGTXsFp8I/C+gaOsct99omjI&#10;JBYIHx/jXqVcVRWEdK9256ry6Hm08HWliVWtZKGjfd76G/4Y8QvdJoZvEH2e7lXnA4DcAn6+tdH4&#10;o0DVdK1l9MivUjtzL9qWMMcbW9QO9TWtnpPibw7FEtu2npbssfnqMgbTkAH3r6G0ex8OaT9ju9TE&#10;k52L5LSclgK+SxckmrRvrp5H09CnzJJy0stTqfAXh+20tIdQ1ADYFVgX4HI7A15t8U/iJ/bm6Gxi&#10;ENujsGbHDEdq4H4p/G6TUdZg01xFaWUZVt6kNgA8KfevI4viXFNe6ppt9BttL1SLO4A27XHHI9/W&#10;nTwdTSSjaO/mzatjaWsU9dvQ5nxV4ttbSOKfzRcor7GVVwqH0YDvXh2s+Ob3XLxrSzYQByAMDPT0&#10;9K6/wqtrPrOq6c54mfcg9WH+NVdJ8DX+l+JH2WqtbzEs7OMeV3xX0WHUIL3t+W6Pmq0qk3Fp6OVn&#10;Y1fDem6hoepwXTM8m9NqhR1OOeOwr6n/AGZL6SfWvFF7OnlERLgMc5Xrx/WvOLbQL+zn06+mYG0d&#10;ygC9UXphvY+tavhGa60q81LUJGWOJ0e3I6B2b7gX1615GJnzKVmuh6NGk4yjuld/luY2ua1cLrqz&#10;zQ+db3DTJ5mcAHOMivIz4E0vxBrVtpcEzOTN5m1fujmvV9Q0S51NLPSoDnZGWkZvlVQeDg+ork7H&#10;RI9Mu77S9Ls2e5ZdpuNpZiT2Dc4Fa4afs4XTs/61Jrw52lKN43/pIveI/glrdhrUFxZWySW52KzK&#10;QMBe2fWvao9ch0aC3tdRt2jmkJQDIbOOQAa7L4MeGfFumxSQa/CGs3A2OzgmMDsa4H49eHNbj1fT&#10;3jtVFqjyvDJ2eP8AxAqKlaVVxjJ3tpc6KUFRjOcItN62NfV57bU7cXVnqgt7q1Uq6Akhh2ABrz6D&#10;TxqWjRX2ozLJcW07rGy8jaD3x3r510DxDrN1rLQIXDM5RhgAbff2xX0N4d8Tw6VZzQS+UH+0HAPR&#10;+Mbj+NbSw7hazv1MY4uNWV2rLVO+1zyT4janrOrRWsc95vt4Y3CRjgqB0z/SvEdKnkNvqKkEN5YC&#10;4+bI9K9d17WpLq7voTEiuZCHVRnGehHsc1n/AAnvNF0LULuW+kTcWCASDK5z717uFnyUXaN7dF1P&#10;Drr2lZXna+l2ea2WgTmyFvbxPNPMpOEGW54wAa+gfh5aWngOztY7xTLrU5JWFB/qUXu57H2r6sk8&#10;P6FoHg/WNZ0mS1e/ubV5YXQAhOM4U+tfEmlXU2qeNbWa6ulYXFqdxJw2/bjP51nUxLrRnFqy3eur&#10;ZvDDLDTg07yb5V2S7nZfGT4i65r2kWE88wEf2gRGFD8rYHQ4r7F8TazZeEfhDp1l5vlefBEhYE8b&#10;xuOcflXx3p3gC6k0TU7W43me2vVkDtyGV8cqPXsa9y+NYXUdJ0WxlJ8pGhZh0XKJjmvHxNSDjRgn&#10;9p39Geph6dRe1qS35Vb8j379kCK11LxU5tBmytLYS5Iwgdx2HrXBfFvxAi/EHxDaXEzIxJlUHnMf&#10;TePasH4YeK28LaCk9vKtu8kjRFVP3h069xXzL8dfio0vjG0mjVvPS3ELyno3m8jHsM1wUMPKrWnB&#10;RfxSlf5WO2rV9jBVHNaxhFL73+pj/HpDrKQ3UcjGe3/dq2OqoeD7VyXhe6u/EBt4o4j5jw+WxAIw&#10;exz612Otx6hrSadDBaeY+PmZcncD6iujsrK9021mgtYDaSRxhWdxh2YHqo7Yr3IytQjHTQ8apHmr&#10;SlrZ7+Ylv4dNleWVtqV0sqFDDMwbAAPA+uK7SHwm1jbiztAlzp9sGeBEIJBfqc15l4hmgWythG5u&#10;ZXIZ3BwS2eR71b8Taxd6D4W0w2d7JFJ9oHCtuDBhu5B4zXHUjKUYpS3Z0QnGLleOiV79fQy/Fn7N&#10;0WrWVxfaddBrpBn7Pnlu+PrT9M1v+wbzRrGe0kEq2TRTB/lKmvdfAvx20SfQDLqlmyXUWAZIPl34&#10;5HT+VeV+OPiH4e8X6vZXdppTG4hZYyxwpJBJ+b1BraFbEyi4VYtxjez7EypYaLVSlJKUrXXfU9z8&#10;PeBYdQi0/UrmfyWRSRGOCwUccV81+Kr/AMI6VqdxM9tcagLifc3mHdHHzgjHavUvE3xevREtglss&#10;UreWgeM5XYTgge+K/N7xFPfy6vdQvctgTt94nHX0rrybAyqzm5S5Ukc2c5hCjCmoQ5m3Z6dfmfXH&#10;ia++H7yRcDD9MIGAB7Y9q77wZ8J4oll1FzFBpCR+YFI2tMVGcY968n+GHgzQ3h+1apHKyQFXhQrj&#10;z3Xt9K9p1l/GGvCwe/uLTTtKifMdpF09gzeta4qTjKMI1HbZuX6GeGSknUlTV3so/r5HgUPxTuLu&#10;8vLeBlsonmJURHy8hehJBBzXR2/xIvIWmtrt3ljQ7mwxZmUfmcVvP+zgdXtTcWmt2YZJWYDcNzZP&#10;YD0riNV8Aaj4c12PTtWkjJu41MEkQzHMOg5P8XqK3i8PN6NXS2sc8liIJc17N79NTU+Lctlf6lo1&#10;1DOXt7e0DYc/Ou4Z2/T0rnfBvgTWdcgudUhhjt7dc8A/vGxyDiuv+PHgAeG4NBnjvDNNcW+XRTkx&#10;lMY4FUdB8Tyano0dsPOguFUn918u8r1zWsZ/uIcr8rsicV7efMtd7LroX5tUifS00vXLQ+e0mLaQ&#10;csMHjoeK7bVri80zRoGuVW3eQ7U7sWUcbh2ryTwtBdW632pX0sc1zEStrHK2cZPXHrTZ4rnxArLP&#10;fv52HkRMkrvTqfyrJ0rta6J6lqo0tndrT08z0/S/Fmqz6UsjpG752EFfvc4yaxvGN/qcd/cxeXE8&#10;zwjaR823aORU/gvVJEtY4Psi3AQhTsODxyck1j6rrFjFrgZ7SY3N1klGIAUjjn2rHk/eSsi5T9xX&#10;l2G+MNRsNEgjt4GDPBAkjtngySDP6V4VceJ5NWhtAVc3AZgGXuT6+9ev2vhiDU9R1GK7RlMsYYEn&#10;Pljpk/lXSeG/gJJZbJ4tYthbM+TKwCtjrgeldlOdKEdXr0OSpTqzkuVe71PHvDnhm4tWNxeNI86n&#10;KLk7Rn+9mvVrSO/u4FybUF2+fDg8emPWr/i7QppBGywbYrVztVTkSZ/vH1rx7RtCuLszGOCaKUMc&#10;Rrliv06cU2+fUaXs7RSZ7D41ZNKtoVmgV7P7OQCgLYfrXy74P0WCbUrm9mnfZJuI4PH1PevpTR9c&#10;v4dNnstY02WWJUbDMuWCj6V5Hc+Io9O1EiK1WKBsHaOTJ3X6VvhZSjCpFdd2upniYxnOnJ9HdLsz&#10;1+01S3s/D+LyUTFX3xYXr/dya5Xwb8PPEt1rrT22jzSreDzA4U7FL9Msa+gvhD4e0e601dT1i4iA&#10;kZjHEy7o1wMjI9c17XqPxjsbPw5ff2Zb+TLBGRukAz6ZAx09K8HE4+pCU6dOndt2b7Hs0MFCcYTq&#10;VLJK6S3MHTI9Y0PQv7MkhDXeCspi+8m/rg+9cxpXxIazuPsh0t7lrdVLGYgjA4Bcd8VxGqeLr640&#10;eze3knElzOsjSN/EFGTk+ma4+a/uNWa7u9JuQ85wt5A33uOhH9K8qGCc+aUl1evZndUxfK4Rg3st&#10;PI/U28W48SfC9by8dILi3kVykXCqn90A+or8gvi/4UvVjik039+pmcrs5ZgzccV694a8YeLtTvDo&#10;0l8yJIojCAHBXGecHPSrFv478J+Crp9OtYjdamQwN7MNywsf4UQ+nYmujAxqUayaipSUVfW90urM&#10;MTyVaLTk4xcnq9LN9EcB8P8A4c+ML6USSaPJ5YgVST8oRjznmvffB/wP123vS9xYCdJ5kL+WwO1e&#10;/T0rk9L1/wAc6dpdxc2eqf2jaT7nkbqUP+elXvBXxG1+LWdEhF4WSVlaZIjjClSxH6c104v203Jp&#10;xt5EYVUY8l+Zu+lzrPiz4Bs9GnFw3h83MTzEAlDiNfrjp714w2k+Hbi6vIrfSISJ9scrRAgocZ5F&#10;dnpv7W+oi/1q0e5863aaRI1lUEqoOAFJrxe4+Jy2Ov6zfQWHkKxDCKPnzSeGbnj8q6MFQxEU1JNa&#10;aamGLr4eTUouNr66DvEfwa0Zfs9/purGM7CYom6h0+9zVjSPDfhzU4bUavojieJCk0ry5MmejCuJ&#10;1Hxx/pdjaWkyq7Pv2NzgP8xP4VJLNPFqTJLIZGl2uQG4GOcYr1HGqormm720fWx5qlS5nywVr6rd&#10;GV8SfAVjpd1Z/wBngG3ccK0pdlA9c9K7bwprkOnWTwyT7xNtKMq7QmONue9e8eJfh1p194Bt9XQM&#10;Lpj5YbPCgg/e/Kvhm3e/sLyWK5yyzEbCMgZHTFcmHrrEQav8Ls79TepT9hNNJWkr6bI+yNC8RtI1&#10;7ZLLiNLcuSOAc8/nXmnhjRtTOuyXcdgwtJZDIksvyoQOoOetbOiHUNM0K21C7iit4p1aNVI+aTPT&#10;P1rnvCvxB8R+Irm2s2iQW6TCJsDpg46/4VhGD/eNWt1Z0ucX7NSvfdKx2+tWoPjLRbq315YPJIZ4&#10;s8EnscdQa9Ei8TeIYdUubPV7MGxlZtjMMo6sOMHsa+TvFd+q/ES/gRClraLsY9iQOea+gPhj8YbI&#10;QGz1OI3mmMDiU5LwEdz/AEpV8NNU6b5eb3F8r6jo4mDnNc3L77W+jt6nzbNZvp+sXl5A62xjnYbh&#10;zjngD6V+gXhrWdP8VeGra1ZVZr21eG6C/wAbbTgj6mvjTxrZ6TeajdtoWqJc2nzEkqScN1+bjmug&#10;+CPj1NE8b2OkSuXjvUhjjc/8smbIwPr0roxVOVSkppPmjG9utkYYeoqU3FtcsnbR3V2fMmg2+qWG&#10;o3kbW7mOGWWLcRj7pIAzX2x4T1aP7DpeoPKGSWI212QcgE8ZI9feq/xr+Gx8OmGCGZZVe/aUgD5w&#10;GOcH6Zr52+Gfjm00LVtX0HUlkEV02Y3AyY3xweexrWrN42k6kI7K7XktzGjFYKapzlu7Jvo3qj1v&#10;wl4vj8BeOL+0lhWeykkG1iuXDSj5cH8a2vjjCJdPT7UyJ5jrcJEGyXBPH5159qemsdZ0i/jZJvst&#10;wvnMDnKryHatf4u6n/wk7WsqoFeCII20fIATkc+tcEoR+s4eeztq/Q641H9XrQt191ep4Reavq0t&#10;zqF9PZlVWLyoiFO1WUVy3hrXpBPvnZnllZhkck7vX2r1nRtZ1Sayv9IFkJ42i27uhBBz+tcBpemf&#10;ZpUlaNgWk2KApZl56Ad6+jpzi4T0XlY8GcJKUGpPre/qeqa9qMtlbWFpaSBP3C+Y4HIJP6V9Haz4&#10;dh07wrobrFHLeNb+aZH+Z/m74r5nl8H6rqF3bEu6LvVRv48wZzwO30r0j4n/ABHlHiq20m3iDLbW&#10;saSyZwEfbyBXi16UpzoqPS8peiPWo1IwjVlJb2jH5nP6lq7SWRt7SFnublCp8lclEzyDjpmvONN8&#10;GQaZdQy32sQ2+WwLZSZZTz0IHT8a2fHkmpada2sUMk0UcsZkcRsUxnufavPPDugzyXdtdRAiFZF3&#10;SN90t6A+tenh42py96yZw15/vEuW9rGp4u1jT7e/mmW2lnkWYBWdztG32HT2r0jUfiBPcQKqOyGW&#10;2EhIwGJAx2FcZcfDLxbqGo3VxpmiXWo2ZlZ5PLjJRSe27vXqMngU/wDCP2bfY3iubRWjmEgw6DuC&#10;p9KmtUov2SU02t7O9vUdGNVuq+VpPa6tf0Z4RpXjHUbWfatysse4/u3wQQe2MV7DomtzawAwVCu0&#10;5iZfLxjuMV4hrngafRJ7W5374Zj/AKxhjd6gCs278TajYXyRW2EKNuLHq34+ntXo1aUayXI1tucd&#10;KtKlf2ie9rb7n0pq+n/ZTEsOLeSQb4iTlTgcg11bfE3xR9hMenak6TxRhRDGBgeu3PWuH8N+LtOu&#10;7dbPVnVlYZJXrF7qfT1FSSFrG/ZY284qu1GjBJ2dsf414tWOqUo3a7nrU5O14yav2Z0Gs+LNY1SL&#10;Tg2oWkxKFZPNiRpUbHO04zmu2+ADpF4ps5DEomgbyyzHGU968pi8PRalKs1lbypOHG+MHDSE9h/W&#10;uxK6n4R8QaLeSWL4DKXRcvlT1DFa5MWouhOmrJtPTY6cO5KpCcrtJrXc6vxzoekS+I9ZTXPEMMTS&#10;XTSwhnAI/uoF9K9X8XeGLTwl8OdEhhjjlN7M0ocdX3chs+3pXzL8TPDul+MPEVjqNmJ3FxMn2lEH&#10;zJt5PWvfvHXxIg1i+8PaTDZeTYaZa7Ge5BClgMZHrxXn1ab9nhkpN2V3HorHdSqJSxD5Uru0Zbt3&#10;PgPW7x7UXX2kAu0hZVHQHNd/8H/Fl7D4l0C1tJjOJZCkyP8AMiCTuB6io/iFovh6OeeeBLu4VXyG&#10;VMID6etdf+z14Mu4tbi1l7BhaQiRvn43MV+UfjnrXv1qlP6lUcrfC7X7ni0adT63TUX9pXtrpc9T&#10;1L4Zf8JV401KW0KXJt4j5QUZXd0OfpXz78VvDH9kaZrENxZukqqAHJyGPsfSvv34d6r/AGQnnf8A&#10;CPxNNPIROxJRY1c9sdSKxviZ8HtN1y11l5xK1oii5t1hOWx/y0Udfrg14GX4906tLmbcYtbbqx7W&#10;Oy9VaVXlVpTTeu2p+QPh5biyjja3uZBOxyRGcYX04r9OP2TdItrnQvE19cTTCRLVCVJ4zu5I96+T&#10;Ljwf4fs/ttzoOuxTQoo82CUbZkx9etfaXwRjt2+H/iJ7KclZYjFlhtw2MkfnXvcS4mNajGSi9ZLd&#10;WPC4dwsqFazknyxeid18iz4O8S6npHxJvJ7dQ1leYXHcMowPYn3ryf8AaH8e6p4h8RC1spSpVypB&#10;bAaQcBR7is74b6hJY+M/B0F7dvNGkjvtboXzxn1Aqhq2ki/+LM+mTkQxRasbiQ9ggO4nPbivCoUI&#10;qrzNJ8tO/wBx7Nau5UrJtc1S336n3z4OtpPCngjQdI8xDf3kBubt3YISdvAz+grx7xFp9/rq6dAm&#10;GtoG3zGQ4G4HPHrXdaiw1nWbm4hhSVJCkUbyDKxpHwAg715AnxhsbLXtP0iRZVWaV0EgAJXb7ele&#10;ZGE6sm0m7a/ceo5U6cEpO17JHkfxI1G3tvFGoTadNKtzOUiZV4TaqhTu+uKyvBMniHS9VuW1C9b+&#10;zzF+8DPwS/3QB610+p63Y6v411hFuIpLWHyyZY02F8cZb3XvXyf4l8QTXWp3xTUJfJNyXI5AO04H&#10;4Cvp8BhXVg4WS91XbVz53F4lU5qaf23azsdj+0DogsdT0+/iVm87BO7qD26VlN4l1G/fQ9CVwkMi&#10;qZTjOccj1x716N8RI477wppkvm+YITGxdeTz615YbQHxzo8MTqrSLECQcAM/Ga9ahaVFcyu4Rlb5&#10;HnVk41W02lOUE7ee59IfDb4d6T4P0y88RatGGn3j7FHIuSzA8bF7kmvvnT/FWsWPhNNS1q6Q3MsZ&#10;dLcKAF3DKoMdT614jLoSePddsLW1lgGn6JEsMLu2BPcdHbA+8FrA+O1v4q0ObT5NV01hpljjyLiM&#10;kRSN6n/CvjsRVnXqLnk7t/JdkfU0oQoQfKlypaefdmr4G/bj1gQ3lvrWgwPZWc3lzR8KUBOMgHrS&#10;fHXxR4R8TaHqdzp+nNPvRJrW4ZCgtyOuCK+U30HS7u+TxT4lc2Om3ADw2yfNLdt/ujovrXofxI+N&#10;X9o+F7fTtJ0qO1tb4BJJGADrEvRVAyBmu2rhn7Sg6alZNXd7pW82cdKtanV55LVaaavzseb291pr&#10;y2a38qzwoVIKcSxHIKsrdiP5V6N8To9E1PTNOuLG5kS8tpkMkSttEkbcFuOpr5jW1uJr1oxlfKUP&#10;IuMfKOBj616f4S8u91FLC4nKvaoJI2PAeE84bPXHY16VaGqld+70OalUveNl7zsL4ont9Me+Y/vG&#10;RFZGVs5kboD+Heu40vx3q1h4TXTrG2R5rhlkuEYcxoOcD0rm/G3g2bUWtjb3MQt5JGleUttCgcAZ&#10;P3ie1eTWerX2m63a23nyeYWJc7s7l/h9sVMKSqJJq9tfuHOpKnJ9L6XXmcnrPiCRNcsHnuJHZ7ob&#10;oyTgDd6V+gU1mNa1Z9IsNajgtfsYkJJyHYjIX8K+aP7K8JeIdSkS5jEF9br5mS21GPvnrXSvd2vh&#10;ttCudPmeUvNtkz912Y4wD6VeMSqKlaLUorqtCMI5QlVcpJxk1s9dDOvjOsN6ZrrDWEwXqcSuG6Ad&#10;hgVzPxR0a0mGlXCMQs8pLk9iwzXXeI5NWml1/UrjRh9neZInCgqgBOAB/te9ZDPbajZXVtcbVe0V&#10;pljlHzcDtRgrxnGXZ6k4pKUZR77X8mfLWs3cUmsWoDYihfZzzhehNcveR7Nas3RQyeaqpnocHArp&#10;PDnh+81ybU5IxsV0bLsMJEM9TXQ6frWjafd6XZ2tnHqNzFMqi8kyEBJ6KnGcepr7aM+WLSV2o2Z8&#10;ZKHPZyfKnO6b+4k+I5061ZrVIpWvGCNIxPygEZwP8Kw/D+ptZaTc7WKhpArE+h7V13xN8YalaagV&#10;t4oSCwEjmJSzHuMntXfnwnpni/wHqd1YW5j1KxHm3CoPlcAdR6VyOrGnQoua91ySvfa52eyc8RX5&#10;HeUYP3bWuZ3hqa31Xw5oFrFg3D3EkUmeeQ2ckDr1r7Gg1KKLQ4YorXbDp8IX7RMCAz92HqK+NP2d&#10;vCd61zo48p2u9TvPLsoz0RE4klP8hX6IftKeIra01rSfCFqygm0SKPao+ViPnZzXxPEdRfXY0Y+8&#10;tZXPreH0/qjqy91uKjbv2PnPwn4H1/4jXEmqXOsxWtrbAwxXE6hfkXksqj9K+lbb4SadpngXxxdR&#10;6pBqEt5pSW1r5Y+YlQeFz3r4m+0CHxDbaaZpzZo4XyVYqrIp+b5ffFd23jrW/Geupa2tzcQ6bb74&#10;47WD90oVBtwCOp9q5K9Cq5RtJKCV7bWOmjWpJO8W5t2ve7Zy3hrxXqukaL/ZWpRhEjQJDg5ZR1Oa&#10;wNTvJNS0vUfIuHnubhVidJPuhIzkMMdBXn3jLRtW0meSXUkuYLZZCUh2Nzg9GftXOnxPPrSG2sl+&#10;zgR/cQ7VbnuSeTX0FHDRf7yNnd3bWx41XFOL9nK6aVknuz3D4c/BprewvJ5wk7zlQilvlQKcsB75&#10;r6f8JJDHZo0+riO43bYYFILNt78815S15FofhMXCXRVLCBYIc/8ALS4mGWI+lcr4ElAutPW+jMyT&#10;zBVIYh0YDJIPp615+KU66nKTvZ/kenh+Sg6cYxtdd+52f7Q/ijxLaarbWNgYZIvKjJSRw0jMR/dP&#10;Wr8+k6foHh+98mFZdRe0U3EiDq0gyQo68d68x8f6o0fia61ifDvYsIIIlG4q7cIST1NW9Rv7vw/Y&#10;WUsM80t47mR5H+Zm3jJGPQU6dO1OilZd7dX5kzrfva0m2+i8ltoanwfsXsbPUtV1PzLeGYuLSEcO&#10;WI6kHoK7j4FeMZodR14xSlVjlDLvPOR2x6etfGOr+Idf1S5l+030jEyB1Ynp7ADoK9Q+G16YNajv&#10;XnKRmJo7mDBJfj7wx1PtXXiMDzU6sm1dpNeVjno420qUUnaL69bmD+0toOpHxLda3JdpLJPIXkhU&#10;YKMOmB/dI71zWkeH1n8ICSclZrrMkY9kNepfEbxZbanPC1rC7NEjRBZl+YxP7nrivNYfESgWETSR&#10;iCFfJAUEkA8Mw9celerhpTeHoxa1jb8Dy61OmsRVknpO+nS76nafCXxLH4a09dauLPfK7tHYquPl&#10;dBgyNnrXr6eOLa7jeTVJPMlusyozt0IHQEfyrkbTwv4fuPsGmWniL9wvzQO4xueXr+BNeUfFjR9S&#10;0SWzgeEo9uWGCCeD0we4NefOnTxFblbacu/Y7FVqYeinuo2vbXU7K6+KlprKz6TqEhkST91ExwSg&#10;J9faul8bra6XpOnad5L+TDbGJZnHyyBxkMvr7GvjJLue11OKWSIo2QTnnJNfbl3pGnaj4FtnuL6Z&#10;xFayvCOpDDsc9hTzDCU8M6HL8Ll07meX42eJVe695Lr2Kv7Jlttv9TUiUSXEsflOBlSqH5sn37V6&#10;b+0d8cvFfg7xImi2lhEkF3ChYzoHaVWOCB6DtXQfs3WzaXoqyzQBFcIVZiMvjkYJ6V5D8SfFv/Cc&#10;eJbtbu2H2jT5yVKruZI4z/e9DXkxcKuOqznDmilt+B6jU6WCpwhU5ZN6P53aOZ8Oa/CfFsUtzbR2&#10;azId6dvMAwpyayL3S7O7vdQJ0gmZ3YLIgKjBPsRXU2ep6U2pC7m0kTzDLHzXwmR0x716r4Y8VXsc&#10;Wp30elQGaJfN8p+Y5I/RR2NdcqjjZqPRLc5o0lO6curex8+3UUti8N0ilTFbtGsLArh+mSDzXKWF&#10;pdDUNJVkMavMq/MRsJY54r3zWvimniXSBNq+hR2lm8ojW5hAEhZT0X29a3dM+FMepzWF9pM32qK0&#10;HmOJSNsRxwfc1LrcsJOa5d/Mf1fnkuR32fZmM3hKxEst+ZHj82csu75QCf4U9Tk15h8WXg0TW7Wy&#10;mBzfQJM68ABzwufevqTxr8Kb3TtBtbqLXBNFEwYqw4Qv1ZQK+Pvil4J1W+NtrEMxvJg6I5TLkGM9&#10;QOoHtUZdUhVnfn01V/PoVmEJ06bSp66P5dT67+D3ws0O8sWvr7zDNOwjIB+6FHTFdJ4r8KeD7zVd&#10;POpQLHbW0ojz0LYxtyfesD4Yawur+HNUhiSa2vrbZLg5BLEc4zXc614d1HVPDNzPb6VJfXEVuz7h&#10;0Mx4CgHrg18xXrVPrUk5Ne9a99kfQUqdP6vFqCfu31W7Pj/45a9Z6d48uobOQRW1jEphUcqSVG5Q&#10;frWRH8bFa01fTlVk/tWzWCVQeFZOQc+9eMeO9B8QaHPNDrtnMl4Q0jQyfeXfz83f6V4fKb6Fonfc&#10;hIJUHrg1+m4PKqNShR5mpcsVZrqfnuNzerSrVLRaUm20+lz1fXNVe2ju8ssjInlx46J6n6muVsfE&#10;b2toVaMmORSG543dQa1fDlnBcmNL1sLMh5HX3I+ldh4k+C+of2JHqOkTrf2JOSYgTIjDg7l/rXpS&#10;lSp8sZSSu7XPN/fVL1IJv3b26nqv7P17Ith4iuo1LPPbqqgdnB5J/PrXU69rtlYR6Tps8SzCd2nn&#10;lPKxkgAHP1615z8FBNDoOv2bS+RLLCec4YKvJxXReJNC1ATWKRmFobi0QBX5J5GWHvXyWOS+t1f6&#10;6H1mBnL6nQ01tr82fQ/wl8MxWupsElBiucHcvX5fmwPavQPGWhWWm3OoagvzXNwSHCrl0ToFB7Ad&#10;azvD9vFo6WNrBCWmWFVyoz5fHLP6Z7CsfUdWvIryWGGdZLi4lIkkf5lhVemBXzLk51G/6sfSxtCl&#10;FW/4DPPvh941ub3Vp4p45UggJW3DZBLLxu/H0rxjS7DU9UuNZurm5ubaO13szuSCZWOSB9a+zfh1&#10;8QUfVLi01zQIJLSMFVuo1Cy7s43Yr5h+Oc8UXiy6sbS4aXTxtmhkU48wserDufavWwmtWSUUm0n3&#10;2PJxelKDc3K0n0te5xNtG0N7aXcdw8jNF5koY5Jx2P1rvzoVsdEsb63C7zdsJ1JLMPM9P6V4Kvjk&#10;K15EIWTa5jI74A/SvSPAOvCSaDdISm3cuOpYcYI7mvUnRmrO2x5VOvCWid7nPeJmlt765sEmZQ6E&#10;uTztz2rG0VbbTFF9M+bgKY4855AIz+da+prPf+I9Uu4Iy6QhWuCcAIq9Sx7V534j8QSagPtkcSrD&#10;H+7jUAHIU9fqa78PSc7R2TWpwV6qjeT3TdvkdYvxel+2TJJZ2zozlRvjBOOwJz1rmZdLh1y/Go2E&#10;Xllm23FuH5Unqyf7P8q5if4eeJotJm1ebS51tHxKJccAE9T9az/Dt3ewPbBJzC80gAfPG09j7V6c&#10;cPSjGUqUldKzszx3iq05wjWg7X5ldW9D9Bf2fvCmoWvjjTrVWa70yK2xIrD5cOvGR6g1oftHPNFr&#10;c+nQRrHFDCGBAxyW6Cs7wp45n8MWq3aEF3iSJNvBZxXa6xr9v400LXY7yGGK8htjcRzqfmVh/CM9&#10;Sa+Dqt+15nHrufodKMfq/s1LVq9v0PgzV7ZNS8Tf2fdSvHbbgzEnP3V5x9a9CfQ7fR7S9trOaSSJ&#10;UEhLcBsNnJFeaXunTXGraeI23ysNzMO4U8lq+m9X06K8tEt1fbI1miytj7inmvXxc2oUY3duVaea&#10;PDwdO8q8nHXmsn5PoeOa7FFdzW3kYQNDEzyHsOGJ4/Ks7xB4n0y2s3sltg0xG5pTkfgBXvV18Nrv&#10;T4bAi5i8q7tykDNxvwOB9a8i+Ivga4gtYXu4dnlW7PuHTk4A4rLCVac5RV9PLubYqlVhGbSV/Mg0&#10;rVG1LR7WESKqMnlQITuYSDkn8a5rQNx1S3gS1W5WOQu4I6j+IEdq5bTFm02DRZwMtHM0idwRnoRX&#10;0f4VbwrpWr3t/c6hEqXkQlClsOjEcge2a9KrFQUrJvexxUZSqcl7Rta7foUT8TfDd9I+maloLW8u&#10;0+W6gKDjoBjoK8N8U+IYNRvzcIUjXyfKiXH3FBxn6nNesfG3V/DmtWOlXWjTr9uhJWU4AGwdOe5r&#10;xyx+Gmr61Pp8dvbELcNjzwcxjjnJHpWuCVKEVUk3De6k+xhjJVpN04pT2s4re5gaT4eguJbi6v5G&#10;FnGVZivBkbsi57mvtH4faD4k1eyisdO0+cTzKsoEK4WBMYAHcgDrXNaT8GoY7/SjNdi4igkjjt7a&#10;MEpLIOWdyf8A9VZvhX46eL9O8W3OoafbzKthI8KxQIxBVTt2nHZqxx+MWKpyVJp8qvqbYHCrCzXt&#10;E487tpq31PXfjZql74P8LeF9PvvDk45lQLMrJ5jn1bryea+fvjHqkfhrw54d0LTUNpdXG3UdWXJ3&#10;edIP3cZz2RcnHvX63yQXnxe0vwkviHT44YLS7ivpGIyyLGN2056ZPFfiv+0NYzS/EPxVBE0tz5mo&#10;O0Um0/MpOFA9h0FeXw9Xp1pxg07Q5pNvaXy8rnocQ0qtCjOaes1GMUt4/Pzsd14C0LVdK0611Ke1&#10;Eh1BvKAxlQJOQeK+3vBfw0Osazvn0uOWMCMRlB/q/L+Y4Hpnitj9nX4UXuneAtLXXofLkJMkSPzg&#10;P93r3Fewa7cXWnRR/wBhzeSYjunAUF5ABjan9a+ezfMPa16tnopNJxe68j6TKMtVKhSbvdxi+WS2&#10;dup554t8F+IptQg1A6KyWpgaCWBSNvlE/IM9iOvvXy/4lHiiDx3pMNzaNFa26MidNqpknkjqOa+z&#10;5/iz4mjtWu7EwG3jhUSQtjLtnBZuwBr5L/aStdVbXNO1/SbV3gu7RY5tj7hG/fArnwFnUsnumve0&#10;N8xjak5K+kk9OqKln4b08anrF7cxqY2iyF7JluM/Wvk74u6Vq1nqkV9NMSk/+pVT91E6AV61B4xu&#10;ZbBbQTsrTyojuOcbT3NV/wBpTTJ49S8Li1O6EWsZ4OSfqK+uy2EoYiKl1T37I+RzKUKmHk4p+61t&#10;3bOl/Zr+HU9pNa+Jr5Ps9vHMGBnON3qy5r7ig+KngXQ7K51GW+T7Y25Mom64KA4UA9ge1fnnN4o1&#10;m8S/gkv5Rst4wiyHbGmwdFB4qXxP48s9Q0nQ4X09YLq1TE1wTxKqngcfnU4rLqteupyej006IeGx&#10;9KhR5IrVK95dWeufFH45ab4i8P2f2GF7eJNaKuJDl5FjjyGb8WxXxbrninff6pEFaSGTO3PUA84B&#10;9q9CZ9NmurO1hiMscpklkycKjNzu/LpXnN7osC3U7xiaS3l3AtjlMn/61e5l+Co0E4xi111PFx+L&#10;q1Wm5L5HcfCQ6fd6hGstwkcMCGSVm+UFR/8AXrzy3VdY8eZs5G8tr3IZDsyobORjpWdrtiPD2nTB&#10;bnM12FjHbEa8/rVj4NJINZF3jd5KlivTI/xrurUuWliKvNo4NI4KVZ1KuGouO0+Zn6QXfjq2tvDe&#10;vTyQm3WyjW2V3bPnPIccE9/evFr+xjtpJby3tfsZXT2klaMFVmYqQWBHHf8AOm/EeG08Q+CLtdHe&#10;QtH5c/ksCHba3P1C5qDQfEzXCWUOpzAxyW62TgYVUIXla/PqVGMKTknq5tNeWh97VrudRRa0UE1L&#10;pds9s8Dyy6N8GtLmt5ZDcXV2XbblmcO+3b+oqrp9/d2lzrEsimKeCRUQqdxDEA9T6Z5rmNY8Rrbe&#10;GF0fSDLDbacwcTSc58x+x9uxrn7bxbcW+nzTTSEpFuRXAzuLcBznqfSuB0nN1G18U2/vOxVlFUkp&#10;P3YJabXSsz618K6xaXUF21/dLNeX0efL9E24JXtjIrxTSfFdrp0+pWd15cIkleJE25UlexX3rwfw&#10;pqms6pqN0RdstxdbET5vuxpng/hXqnhB4j47me8hRrCKJpLqaQfL+7GQVPqTxWTwvJKSbvZXLWNd&#10;RU2lbW2pvXGiT3vmLpfk2txIu+VMfLKQNwC5+6W714F8Y7NW0O7iH+vVRI+4dGB5H1r6DL21x430&#10;y5sb2NoXlP2jyDujG8naD6Y9K88/aEhis9S1OzuYlktZioEsR2vGcenevRyttYqirdmceZRjLDVv&#10;nHy1R8u/CyCeTSfE13JcsohsioUcg7q9r/Zu16/8XaH4s8Et80M9nJPAG5CSr39q5y5+Hdxo/gzV&#10;rnTrsX0F0seTED5kaDk7l/nXhnwh+JF74K8QQ38EgXGY5AR1R+CDX2FWisXRxbppOSknDycT5GNW&#10;WDq4KNRtRcZKfW6kex/BjVbnw9r2rq6ZeK0liuB2CqeGP0rxbxP4lt9YvL+6mlYKW2oueqL0r3Px&#10;jfWOlWut6gSsf/CQLHFGynJVQP3h46A18hXIhRW4ZgP4jwD9K9LK6aqSnWcbSajG/puedmtV0owo&#10;pppOTt67H2t+x3qdtP4jvrWeXMYtzNFu/hcZXr6nNcd8e/BUmm+ILKz+0MzKWibJzvk3Ekj25FdB&#10;+y5ocdpqFvqatviul8gKOqMDls+1a/7SWy9+IXh25sZS63QSI85Alhba+PevnK1Zxz2tyPT2Tv6p&#10;HuUqKlkdLnjd+1SXpJo+lrDwobLRNV0mWB2kikgJkQYG0AYz/jXsd9Lb6ZpEMtoQ100blyvO0ovy&#10;818rar8T9duvFP2G3Oy3lcLNjkyNEP5DNUPCvirUb3UtV0uO+YxXF2o2jPEYOGI/Cvg6uEnKcpO2&#10;vvH3NHGU4JRino+RfI9S+BGh6MkF/wCLdahjuJnldI2lYsSwPPA9K9q+IPiDwxJZ+H7i3it7S8uJ&#10;ZI1jB+aTKnnHUD3r5/8ACmi2MD6zEboR6fY3ErzQMTkY+6F/3q+d7vWp/EPjm0u52wJLpUij7RRL&#10;wFH4c124bBvEVZtytGKvt22RzVMWsPSppRvKUrb/AHs8xvdevrbxD9pnDK6TvG8mcqSG7Eele0eI&#10;fFEdzql1ei3DtcWA2rk/wgE9K+eviM1xphvLJCxgGozkMehIPGD1r1HRxNc6Dpl4zD5IZo2YDgI6&#10;YyT+lfbyw0fZ0alunKfH08TL2lend7qT9TiPGN3Elp5nlMgLq0MgPAb0NcAbwW2owXkZVmBDjHQP&#10;tz+ddNqpe4sJPO/1DIXgwepX5cY+tc94U0R9X3xRkeZFEz7feMZ/WvdwaUabv8zw8ZNyqpJdmvVE&#10;Hi4JcvLMqsocoSB0LNySa56ztIo7tsnCk7mA7r6VtwQXMvh7UJ3mCNDdLHg/fbPGPwrltHs5nmEg&#10;uVUqQwV+5B6flXr0FaFu2h49aXNUi+XfU6ybWLq5ubVootwEi42jkHOAD719weOtT8b+IvFngzwu&#10;GJihhtrua3LbYyYhvYyH2xgV8u+E7m0HiTQ7GJB+/v7YPt/iO/09O1fq94Pg8JzfEPUfEer3G0wR&#10;CzsrZFz5rhiWPvgYFfC8W46NGtQTgv4crN7Jy0v8j7rhXAyr0a9qrSdSHMl2jq18z5j+KOh/ED4t&#10;XmmaDpGmXUUFvcOZ22mKJAe5JxkACvYfDenv4K8PXthO4gleP7KigfOkcR5Yj/aPevqq/wDi28f9&#10;u/2baR2i2cbHIAGOPvMfQV8jeG/EF94kmu9Z1iVbmRh82FADKvRcD1r87r45zw8KUbcsG9lbV9T7&#10;+jgVTxE6rbc5xW72Uelj0D4WXmsQeC9UaWVzHO7srN1SFfr/AHj2r5M+It19q1zTb1QfKfzIQzZb&#10;OV4yPXNfQviHV7nStGnhBxczr5z2wfAjhXkKR2NcT8FPAV18QI7Oe7ga2srZnnu7lvlVdh4RSe7d&#10;KnLrQcpvaPu/eGOXMoUk9X7135WPLpPDTXuk3uq6zcSWukiUwvJ/HNjrFCD3JFdw3jTQo/A13oxt&#10;4THPHGbaBOTAjcqxz1Pqa9J+PPwg8XeMdNijs5LG00yymLW9uj7mCdN74/iPWvm3xV8Kdf0az8PX&#10;GnxjUZ7Zbi3uZLb5z5cg+XI9RmvdwcqdaMOarZ8zajtbt955mJjUoyqctK65UnLdu+/3HR3NvHba&#10;S9pcuk6zWS3Nuzfw5GAAPXIr5h07Qr3x3Hd2dvDJLdaTK/kyDgPGTwCT3Fe3aPqzW2kWC6ookmtI&#10;2geMnBRGkGAx+p59K5PQPjJounalew2ti9lEkjE+XgqzE8lu/vX0mUqrCNZ0qfNJPR9EfO5m6M5U&#10;VUqcsGrNPd/8MXvBHwiTwaLzUPEV+pubu3eCO0iYFisuMlj6+1ec+JtR8OaG8kFsksLoQSkUgywb&#10;szDk1a8e3l1rKrLHqf8AaMBBkMXKSxjP3lPf0xXgHifwrNpkUV0XaWCbnBOHQnna/uK+rwFOc2p1&#10;anvS6LRHyuY1YUo8lGl7kftPV69Slq+qWv2uea2ZwGbID8kD0z3p82q2l5Dtlj2EAAbTjJ9a41mM&#10;yYQHGc460+a1k8tOnHU9K+ij0PmXVeumj1+8syoUlC7yo7HPb1rV0bWLm2vLZ1nyyyKc4znBrAto&#10;ZC4XKkE45NdJp+j+be2qowO6VF69cntU1/4dS/Zhh+bng1e/Mj9IPjJ4yfU0+G+iLO6FILeSXyzj&#10;gnIBr7g8B3kOp+BNU0HxBdGa4ErSQux525yuPpivzHj0W5uPHmjJJJmI3NtH8x5ARRgY9K/QPRlt&#10;54710vllmhi8jZHzyW4Hv6V+AZ3GND2FOCTTjLmv15j96yZvEPETnf4opf8AbqKFtput6TcaL9ul&#10;DRWzXAhmJyZBJkgnk8gVn/Gux0OwtNK03V5W/exqyS26/vRGxzvfHHHSrXie41HUtVt4dQ0oWlta&#10;RhY7i2lIKg9cg98V6Ja+HPAvim6RpPEjtcCIRqLpSgZvx4INeBh4XqNR3urNtJ+e57ldpUmunmmz&#10;J8GeFvCMejQ3GmaneXdoqH7QOFGW4wcdzXg/xG+IN5p+rW9pomhPqUlkUEdrGplMSP8AeZgnV8dA&#10;a9S0qwj+HGo3F1d6jDBEs2ya1X5lkTkfd6c14h8cv2rtO8LRGHwjpkcD3kpNxeIuGLDHO7ufavdy&#10;jBTr4hKNHmbbXK7r8Txc0xcKGHvKqoJJO6s7eiPDP2gtP1vw94zn1648K3dvpmoW0UazNC8ahwOc&#10;nHB9q+NPiF4XisZ4bu1dJLe6BceWdwRu4Jr9X/h7+2O+oWUGheKL611zT9TgaON5o1M0cmOUcYwc&#10;Hoa/PL4h+ILG3v8AXLLTNGXTliZg8O4yRyc8uu77ueuBX6tw9WxEZKhUw7jyRS5uklsfl3EGFw9S&#10;Eq0a6lzybtu4vf8AE+ZAcEGuz0jTLvVre7kSPe1tGZWYfwqOpNY19cWd028L5LY5AHymoY2vLWOU&#10;xzMqSLtfY2Nw9D6ivs1deaPhbK+up+oP/BN74Rr4tvvEN3LeGL7KibVVQTIxOevoK94+Ifx41L4U&#10;fEzUdWFlDIIbL7CbWbBEqkZyfQjNfFv7GviXW/DxnvLG4uFilmMUyxDgKBncfpW7rlxZ+PfFHiO3&#10;n1Dz7l/ltDIfvt1wfcY61+d47LKOJzepVqRvyL3nfW2lvuPtsvrzhgqcIu3NsvPqT/s+/si+JPjr&#10;q3iTVIryDSNMe7kM11ICy75CXMcSjqBnmpNU8C6d4P8AiHd/DPVPGstzoSNsM8UjRxl2XPzITgEH&#10;rX0X/wAE+PivH4f1bxD4Q1aURs8+LPB/drcRkhgfVeBzXNftzfC2eHxjbX+rw20WpXCNPE9guyK4&#10;ghXqc/8ALReh9a+tlValGm3aKVo+WmhyUKTUpSSV3Z69dfeOF8Q/CDw94K8V6X4X0nUDrCTRxTRz&#10;MymMyynAQFRjjvXoP7SGma5oPja2hvrVYmGm2m8gghWVDnb7DHWvLvg55l5HrGsx2c80el2yS27s&#10;p5nRl5b8Old58RviJqXj3xhp3iHXNHaPTlijtrV3OYZWjG4JJjpuIrzMTC8tdWv1PboQcVTSty2P&#10;J/FHizxj4Z0zU9HuVeez1Ow8y1GS4BbkSLxwR0Ir5K0mxtJX0u0uInjhlmKXD5wXLHv6D3r9XvBf&#10;xc07T/iLpviLUrWzvor2OaMac4UiNnj2qyAggLyBn3zXjX7b/g3S9Gt/DurRWKWj6llTaxjEZROV&#10;dG64bPIqctlGnOcY0VFzd5OOl2luRmeGU0pylpBaJ6p31sfnb8WPBWm+F/EVxYWd4bmERpIrDnHm&#10;Lu2574rp/hr8Atc8c2Go32mNFHbWccjyy3DbIwY13bd3TJ7V+zXwZ+C3wx+I37Pp0iaz0+48SyWs&#10;kltKuEuVuMkxjceSOcHtivyD+LWnfEP4Qatrngq+vJLIPGn2iGFhsmRhlWyOoPrXq0MXUqQ9mpRV&#10;RPd63SevzPmMbl9GjVnUcZOn/Js03tbXVeZ83y/I7DuCRx04pjsOfWod2TRnrXs82h8/yn7X/sRa&#10;a0HgKyk53SSOyg9Pvdq+Tv2sNPnOv6xdzSqxab92QcnA4x+FfbX7L6LpXwy0S4Y422rNjHHzkmvC&#10;/DvwhHx08davYNrK2On2pzLcgK7Ak4CgEjg461+GcOSlLiTMq7T5VUnd+srI/R8TFf2dQp9XBW+4&#10;8F/ZZ+IXhTwfqVvq09lFcz+RNBeRXK7kZZOF2Zzg+prpfDXhTw38S/HeoxanLc6dpVjaTfYY4U3I&#10;sxO4AkcbD61698Hf2LPBi6V438Rat4pW8Xw9rclqtmCsazRW0gDSSck4YZwAfxr0T9rD4veHrH7L&#10;ZeEv7LsdOMMMf2a1RTNMAOWZh91fT1r9Yq1HKT9le8la/Y8rDUrQSqJWi9UtnY+SvFn7R2veFdNi&#10;0TQYI7fThmKZiuTcjodw6YIrorv9pnX7+3ik07T7HSll042EkdvGsazIRzu6kkn8K+XPF+vx+JtU&#10;toTaSLbW/wAm9Uy/J6NjrjtX9CPh/wCEHwn+JfwsurXwn4W04aoNGgtY5vJVWinHRy/XcTnJrLGU&#10;KNOFK9BSk7tt9X/mdFDFVHKo/ay5LqKtsr9X5Hyt8LwB8OrPSryZXubrTpssBkswUkJ6kgdK/HXR&#10;fgl4017TvE+r6Z4fubjT9G8xr65C4SBUPO4nHPPSv1V0/RNR8G+PvB3h6eSSW6s5djon3FkkJHzn&#10;1+Xn2rlfhtceO9H+LXi7w1FoB8UaJqay6tf6ZafJBJAeCw6fcJ2gZ5NeFw/g5YOrjZpp+2lz2elr&#10;dEbZ1ho4iOHu37nu3Wu6Px5FTo3I9a9S+OFzoFz438QTaD4em0bTXuWNvYzFi8IHVfm5HPY9K8nU&#10;4Nfc0p/Dpa58JWpuMpRe6difeDnOaC+cfXvURYk0oYkqOPStebzMeXyP3P8A2dtF0pvAXhv7TEpe&#10;RA2duTnHUfSs74g6v4q0XTL/AFax8Zmytvtog+xyMUe9QHnntivRP2fLMr4E8NvgYWzDEnqCR0Ff&#10;Af7RHxovU1ZNNaKOeytBKkSuOQZDyw9/Sv5w4SpVcdxNmUtGo1Jt310ufrWKrwoZfS5nb3Yr52Ox&#10;+JXw3+IXi3R7zVLfSEXw9ZotzHFNIEyTy5jLnmvnP4RfDVPil4t03RYnj0SCQs81zIdyKq8ZUHbu&#10;J6AV6h4/8efEHx74Q0ltG0q+tNG0zT8XARn8qdo+GcfT0r2T4T+Ddf1H4c6J4wGlW0dnoZYuuCJJ&#10;EjbLyHpmv3enVdDDpXineyS6HzMqca9fW9nq29maa/BjV/BNtqmnWuoSyaPa6rarqcUqeUbqORtv&#10;mRsOQPYGv1l8Cfs2+CfCmoaXrGl+HVj+zW5RRvL5aXnJB5JFfLfhay0r42qt/qWsfYY0SGURowQy&#10;Tx8RDnjauOfWueu/2ktf8KfFvw7e+IbowaLMHtgsLloiigRCVl9mB59K8iVVTlaorvV6+R24ijNx&#10;5ab5bR1Sv16I1f29PEug6ponifRUurdbmPTw+0kK5bO7DD1GMCv57rC5EVvfqqkl4gp/Pmv37/aM&#10;+EPhrxtq3iDxPYa9a3cd5aswSBvn3EHaXHpgYr8Dxb3EbSwoow0vOeCQvrWnC/s+bHKMrt1eZ6aK&#10;/Y8jiGjKNPBPl0VPl1307n0r+yt8JPBXxE8R3uleJ/EkmjwfYmW1mQAmW6JCxq2c/Lk845rw34r+&#10;BIvBni3W9Dh1iHUo7G4aEXcClY5SvUgNzx0rZ+D3iXxLpHinSZdC05Ly/NyGt7do/M3yAEcL9K7f&#10;4vfETVb3TP8AhG9c8L2thqdvqtxez3Jh8q4LXB3GNuPugnI9q+haqfWPiTi1or6o8ZQpPCKVmpRd&#10;m7aP5nzhk5z7dalDYHPpX2f4E/Y7v/EPwb8TfEA6vHF/ZwaSO2GCXjQ4Yn3PavinIAIPWtaWJhUl&#10;UUX8Ds76anFXws6ag5Je8rqx7n+z8A3jPSyzYUODmv6APDGh3PiTTLrT7CWLzvJyGcjAJHHNfiL+&#10;xz8HfE/xA8YvDolukhsYPtM7ScIEU8Ln1J6V+yXhjxr4U8NaZq8uo30tlJPH5W5fleOVCQeR0Kkc&#10;1+dcZYGni8zwUZ6xUXdbXa1sfZcPVJ08FU5bc3PddfK5+Qeu/F/xP4Y8daaNfnnnfw9qU1ulnPkm&#10;JVfnAb9K/cn4MfGPTLfwdqHi6bQriCy1iRZZDtDGY42AuB2r8tfHPwJ0ptTtvFuqeKF1hNaklWHa&#10;heVQAcStn7+Mc+le0/ssfF46tqcHw81aY3eiXNq1vCgO2UrETtUAdCcV9LXoQq0qXIrOMbOystjV&#10;UqtqntZXi5XS62TPhL4t6SureMPEP2pG02M3sk9vE4KoYZmyCvqPpX6Cax4/8FWvwc8NadBp9pZu&#10;zRM2xdzloP4t3XJ6819D/EX9l34f+ItWGma2urQw6fb7NLuGwod4sM8W7HzYz+tZvwt+G2i60fEP&#10;grWPA9lHbxaZcC3vHfLqcb0c+hAxyD2NcmIq81OhTtbl0fyPRoQh++qrVNKV9nb/AIB4V8JPiy15&#10;qWh3/igrJbTyCFgxwBbwjCcd+K0/HX7OmjeK/HfjvW9LuLfTDMILjTra4UCCUOuCvsW9K+UTeWGp&#10;w6NoUWmzpLp8kiyTRvuMiF9qgewr7g+D02i3XxEg8N+JLxoI440vrI3bgRyNbqqJHuOME56VxU6f&#10;sqjcY2clfTsdVaMXHmb0jbz/AAPF/wBqH9hk6tojeJdA023gutN063S50yxjLSXMmPmkVVzkjvx0&#10;r8X7m1mt5pYZUKPGxVlYYKkdQQehr+lz4m/H/wAE/B/46aFPNq0kVpeaXImsWKFpUtpQQYrgDnqO&#10;Cv41+JX7ZsOlX/xM8Q+ItFjC6Rrlw17ZEgIXR+rbOqgnpmvpMsqVGlGSbWtm/I+IzrDRd6kYpOyb&#10;t1v5HyqGPQE4PWvTfg54d03xB428M6bqT7bO5vY0nIOMpnJGe2a8pDEd6kineJ1ZHZWU5BU4I+hr&#10;3GuaDV7XVrnz0I2lF2vZ3t3P6b9W/Z3+Her+HZ9M8Homly7AplRi0bbeoIJ5r5E0v4r/APCKXut/&#10;D3UBBOl1G9o8443Owzv3ewrjf2T9Z1y50CzVNUn82d/Ky0jMAD25PFfSd1+zhY6F400nxBdXNtrZ&#10;uz9ngs+AVuDkluSd2FFfC0nCWIxEeXWDcW11Z+gYd8lKlzTupWaT3stWfDX7TnxY1CDwPpXgUQm4&#10;toJFC3btvWTbyuz3Feu/sd/sY6Dex3N545sZpY5YY3sooGIG5uSWx3xWP+2h8FE8L2NhqUmtbruO&#10;/Xy7BkAhEbYJCsOuD1+ten/Eb4563of/AAru+0/UIZ7SG23zragISwjxtPXofmr2vf8Aq9OEbptv&#10;m9US6UatSc12XK+1+pF8Tf2PdBuPHNtBolpeaJo23bJcmN7krLjo+SQAa8J139lb4i6U+n3dtpy6&#10;ppt3cLBDNauN2Fb5dyAnaTX6j+PP2ifB2n/DGz+w+J1utQuIVwYmyHZ8eZvz7evSvlfwB48sLaw8&#10;J6jqGoXK6W+sbZIY2b5NgIzx0yeteXOVZOzbkrdejZ6GGTnBycOVxe2t2l1+ZQ+MHh3xV4ps7Dwv&#10;qvgy4FzBaf6KWAzFGigE7yegr5F8W/DXxT8CLuC613wda6vp0sKNHcKXe2UuPlSRxxuHpX6K/H34&#10;0LFqOh2F5uh0UtJNbahEwacI4xsYnp7V8G/Hj4k+OE8AHTZpp7nwtrOrHy7ibDyqLU4EbHqM9cHr&#10;WuXqSkoJ3i5depGNUpUvaOKhNR6dLn0B+wt418MeOvHniLXfHmjaRDDJYR2mnG5iC2qbD90GTjdj&#10;gc18Oftm+HE0fxdro0DUzP4Vm1GRrKGKTMEEh++ioDgAHoa/erwd4T8EeN/gcnh7Q9K0tob3QmWF&#10;TsAjnKfKzHqGDck1/NF8dfhJ4z+GHiO68M+JVKTxKkq7HLxSI4yroe4PrXbgWp13O6Vto779L+R8&#10;5msrYdwtNu6Um3bbrZdHc8a3cDFMJy3qM9qiL57cYoh5kQDuwFe7daHysYH7e/A3Rz/wrbRohbvM&#10;GtyXWMZO0jlq+LPjN8RNUuyulG8aS303zI7YSjOwO33Tn0r9Lf2c9W1PSPC1lHaTWsLnSFeE3K5R&#10;3Cj5T9a+Pk/Z1vPHvxWs/D9xcR2L3wbUbl/7se4F1Qd+vFflvC0KCx2KrOXM5Tm7NLRp9D9FxSks&#10;PCKVkoJX+RH8B/hN8RdI1Dw5eiHT3ttSiSXEpWSPyc8lh/Svpn4o/BPxxpvjG38RaPodjdybobWM&#10;acuxVSU4Pyk9h1r3n4pfDvw/8HvDd/faTf3d8dFtkVLW+cBNknB24Az+FfHvw3/4KL69e6zo9lp/&#10;gF7x45SXgtizPIBx8oGelfbyo1q0qk1Fe7dN6HNRxSVOmqbvfZSum/Q6r9rb9lLV/BOlaT4ij8Wm&#10;W8udy/ZQNsisRu8tSnJFfS3gbQvi9p/wz0fVdXiSx2We6KG2+aSKADIMxz1PpXk3xs+J3iDx54j0&#10;3VdH8L36WWlW4/tSO5j/AH1tlsviM8nA7ivZ9J/a28NS6TqZi1SSSzktTZxwupODIPL5Hrk9q45S&#10;l7Plk9Fs1uvU9FRr8tN8kZTveaa0+X3mF8QNA8V+PpNJ8Tad4SWM6TYiCWWOVD57EjDgcEgDsa8s&#10;8Hfsz+ApviDf+H/GGoRxf25aO0NvGQkkcjJlnZj90jORU/jf4W/HvwHpbz6BNcXOhzvBLKkchkZW&#10;fkHyj8xVe/Wvl74z/EzW9R8J6Hrly8ias13cw3980eGCKBtUeh9q4qcZe2j72s2utjsi4ypVYxlD&#10;kimk46tfedP8L/2QvhnL8QfGug+IPiULW10m426eiOubpMbt7Z4wo4OK4v8AbV+IXhAaHB4W0eWC&#10;9uLHUEAvLYbUmgjTaA2OrdjXyc92b66vLp7kxusWyJ1PmHOPvN7GvLvDFzcnV4IgEzNKI2eQAKhY&#10;43ZPAFfT0KL5uaU2+VbHh4mSjaMU/f08ke5/svWOg6j8SfB9vrCBLOS+DTRTfdbHIUk9ia/Tb/go&#10;x4p+F7+BotGsNPtbPX4LmKW3+yqE2x/dfdt4ORXyJ4o+F3wj/wCFYXl3F4qu38Y6YrSu0I2W5w3C&#10;gnqoB4IOa+C31OS4KXlxdzyyou1xIxfdjv8ANWijGvUjO7Si9vxOarTdNxTk9E7Wdk++h9jfs9+G&#10;fiD4WOm+JPD2li7ur7NtDAvzOQ3JcgEYHueK+tvBfh7UPHXjezvPG9jqNpc+HZ1nuo5Dn5Qd2xTz&#10;x+NYn7L3idtM+CnirxBfa7ClzD5kWmDzFV4Co4G3uSentXCfDPxv8SPiCl9baY4vrn7M1xeXLTsD&#10;AijADH1PYCsq/NN1HaKtpc68O46JaK1rvfuex/ti/EweLpHTwHoF1IdI2y302mxMUIBBTfsGeB61&#10;82eOv2wtd8aeErjR5tMEF0YIrceWzBVRSBINp7nHOa/Un9hO30zTvBWt39pptxa6kty0OpyTksZp&#10;I+MAHsM1yXjf4E+Bfh38ZND8W3c6DSNXhnlulnVCkNwf7o/ut+lcVOrCOjgpWd0/MtVoqbprm91W&#10;V/eb0u7eZ4z8H/iT4Ntvh74a8JarA13qOnXiXglghJ+zxSHdvVhjd6HFfLv7atp4fuNU0rxDp+qt&#10;eXV8DFNBknyYoOEIJ5ye4r9LPjh8IPBGpx61r2hz/wBm3i6P9qSe0GEVxwgfHBQg81+QHxS+xL4Z&#10;8LodaWTUoTNHqEITOyRjksG9D2rTDrmqX+81hKMoOUeZX6Pofp7+xj+0BeeLdMj8M3kSRRwxJE9w&#10;TjfGwwQD2OK9V8cfs0/CH4NWnivxsug21/psliVm0+6ZZRFIejW+/PzMe3X0r8avgp4o8WeEVutc&#10;ttFub7SYOLtkRhFhTxlx0Nfq/p3jrTPjJ8MtUttJ0V7yS6tW8uyL7pIZlGQAW9+hrOpDllLtey1/&#10;AynSl7SnOM3FP+Itr+dz468C6VrngPwZr3ijxP4NOpeEfEBeGSIuVmtxIx8hnQ/w44BFfmX4jgWW&#10;6vXt41+zmVzEpOCFJyvHsDX6g/tQftBeMtc+HVh4Um8H6lp1npogt9UnuLdo2juYh8seQMbDjINf&#10;lFf74lZjKxJPJHv616ODu1J6b9Dmx8pW96NtXs+nzPT/AAN8VvFfgmG1NjqhiiS6F1HbH5kaTG3c&#10;w7jHavtn9gP456BpPjLXIvECQ+drNwXeVyFhBOWIIPAyTX5u2qWt00abijcbhnPPqAfWva/g5+zv&#10;4n+J2qajb+Ho4Fa1hEkklxIY1G7oo2g8nHFbVYRcZXaXmccJTskneNrWv9596+I/2j9F+F3jHxRd&#10;6B9muf7RvnFwn3liVuhQLjp3r6x+DXxN8K+Lo9PPibVo7Y/NLatbyCJef7ncNXxj4G/Yk1vR/DGo&#10;3WrXem3OpKHkbTZSWfEfTEnqfTFfK/gm90W38SKdWE1vDZ6lGfsYYZQbuce2euK4JUKU4tQk24/O&#10;56UJqSetr6XT1XzP2k+Mmga1pGjiTSdTs5FhmFxbXeofM5izkr7nHtivnX9qvwD8PY/Bia1FGkuu&#10;3kIktr+2kMcbSjBbKAkYJ7GuG8WeJL/xb480S7ub1r7RLbOxAwMcKFSAhXIyeOa8+8RaD4s+IfiH&#10;TPA2i6ZHFBb3Ul1ZzupWKK37l/RQTXNShyyXvWsrs7oQlGEXKW176WuW/wBnfxV4u8b+KPD2r2+m&#10;C/vEij0ydnUBY0hGVLE85Nev/tZfsv6hJa+KvEdx4hN3dWNus6QRriKIHhkXvx2rxHwVBd/BDx7c&#10;LcarBcXFhmWWDTXMkdwzDAGD0wOtfcWl/EB/jBqOqzaZNFZ2c2jsLiC+BHmyjsMeneqqu0+aN7dB&#10;TdRODvHk5fefzPy1+CnwC8T+MANTj0SSW0R0R5Iw3mKX4Vzjkgetfrl4V/Za8F6dZ+F/7Xld/Emj&#10;SC4DSZMM5POHGNrAj8a+a/gh+2hpfwte88LXugBglyUjeMjLM5wAxPbPSvtaw+OOknStXPi6WHTr&#10;a8jPl3atvkgdx8oYdtvUVNdynJXbV9lbT7znxCrq6hC0YtO8XeT+XkflV/wUg+Juga94p03Rv+Ea&#10;t7fUtJbEl1BgCWJ1yEwv90+tfmeifuJbiGcBskbR94e5r2Xxva3Op+KvEt0NW/tN0uZcXY/5eYw2&#10;A4z6jFeUa9ppi8uXzDbNIhDKR1xXrYaHJCKv5/ecNenyt2Wi08/W59x/s+/GHwbp/gifwxrmmpOb&#10;y+x53lCR383C4B6g1u/tH2MPweaDQPDV9J9h1pRcSiRj5iNjARgeNvevzqsjcWrW8iXDFUIcOnJU&#10;joV96+sPC3w38Q/EfSbLxLresSTWCXX2PzZHJkBUcZHZR3NTKCUuZvTqn3HTqSkrJWlbQ8ofRPFG&#10;r6dqNzJA8qxOEOwmTfnoVHPA9q+5P2eP2IdQ1Hw5p/i7XrgyWEkocaXCCZZUTq7MDwPavkHxHrev&#10;eAb6OystYiIVWVBCwkRs8Ak/Sv0J+C/7XOreBPh/pqXemvcp9nmAkjw6KxJ5bHQZPTilXlU5Vyvd&#10;9NxxjLm92zlG1+bax3nx5+PmveFYfBtl4FmZLfP2Z7ePLRHJwqMezZru/AH7Omu2mtW/jzxN40lj&#10;kaJ5bu1sVZH8wj5Y2I7DvU37EHhqPxpofiHxHqOnLBdLdlrR3wYsn5w2w8dT1qn4y8YfEfxLD4y0&#10;rQrF28QQXIhEFpzFIin7+G9RXnS933bJbpvudkZ8zlCm1FRs5ye9md3d/taaTZWLQaZ4d1G4kVmW&#10;+j8tml2Lxvz2PpmviLw74XHinSPip4jTV5oNOQS/Z4JWJlQt8zKwPfNfTlh8Sbz4Z6F5upeFrhtV&#10;SHbqEc8eCsuOWLH7y+hFfMfwZ17xDrni2S2urFbjS/El5jUIY8ARDOVfHYEVzw+GT3t+h61ClTpJ&#10;uELJ2d735jndGudesbTTYvBl1c397d2sMm6VtkluY+qqTwwz0FfoX4W+P/ii70PVfC3jDQ1tdQh0&#10;1pJr0OGW5EgwuB2bPWus+KP7Oi6n4k8Er4PbT7A6Q6TuACv7pP4G29d2M1+fP7b/AMWrW48e29rZ&#10;W8lndLEianIhIidkf5TH36dT0o5HOXKlZ9WZ/WMPifZvlukubfWL6aeZ996X8Gpr34bXcPhC/jsN&#10;beyEzjblmdxvCtnGMjgGvwhl+FepRePhpXieO50x3uR9vE42yIjnLMp6EHsa/SPxTrHjfxR8TvCt&#10;r8O/FohZNBtvPluZisG5Odr7ev41578Q/wBk39o74keKtV1PXba1vbmyVYfOiuEjW5hXkCDaOR9c&#10;VthJKEpe9FXjr38mc1Zcs7VKifvcyUna1/0K37Uf7Cvhzwr8N7Txx4M8Q3N/YW0kRube4wWWN/lM&#10;iMP7p6j0rY/ZB/ag8N+GPDn9janb2m9GdCWi+Z/M+67MeOOmK+v/AAH4X0+9+DfiPQNF8N6lf3r2&#10;kmn39neyH/RZduGAVuhB5GOtfg22kXemjU7eQSQtCWhlYjkGMkZHrz1rTDy9vCUZS2aaOd0Veope&#10;8uZrpFtbrY/Qa8+KHw4g8aaumooLtNQiPnXO3aiyckDA6eldFo/wh13WNS8P22gSXE9pexy3HkvI&#10;phCLyo2qcDFfCPwD1nRtG1q5u9VsxewtbbFLkEIzHbvIPp9K/X7xT8TPhZ8PvCWjTeG7yIXyogle&#10;KTIEUnL7jng+mKqtS9m0lfZedzR1Z2i1C7ei7L1Z8Uyax4vTxhrvhO28ONHc6hC9nDiPGGUckE8Y&#10;r2Twj/wTt8b+OdLa18R3un6FeWa4t5EQXD3O7oHKsAAPzr6h8VW2j+OPC3h7xfo/imCHVLErKjna&#10;mYTwyk9QSO5r29/ipoVhBMs+txxw22m+ckm7LbyOoPc56VEKrj8OlrbHLia9eUF7OKu207pux+R9&#10;14q8T+GvCvjj4a6zYwSPY3QtWa2J4JIIfHdSP516bpXja6+GHwn0/RPEpiaJr+NlsyRIREGDo5Ho&#10;a2v2Pde0O/1/4meIPEk41DUHmP2dGTzJGZiQDj3FereNP2X/AAn4t0HW4bhbiHX94ntlmZi8SzHK&#10;oE5ynP4UVJJNRlot3be9juTSveOqa1to2+vyK37QulfDf44eFNEudI1uLTb23tpHhI+62xMlCv4d&#10;a/H+18aavd/2XbavqlxdWdnL5MUDSkqAGHylf7vFfcXxl/ZO8WfCKXwZar4nj1Gw1ZhHJHAvlTQE&#10;43bVbkjnrXgv7Rn7LWt/DZI9es5GvNCubhYvMYESwSMM4mGMc9mrejKnG8XJO+2lrGd4qEJQk3Hb&#10;e9+vzsfrP+0eqeJPgNFbxaTfWFsmmpdwG2TdFG0K713Y6DqPxr8MPhb43ttB1VNRjv5LC9gDeTMg&#10;3YZhjB4PBFfqx8P/AI9apZ/C+w8EohutQ1nTzbW5mkDIiyjame4/GvzC17w1ceCNd1HQ/E2np9st&#10;CIzGmGGTzjcO1c2BlZVo33tp+Bboyjy3SS5ped76n2T4L+Jtt4007V4PEFurt5a/6W74Tfj5X9qJ&#10;Pgn40+EmnWfxE0DWodQeJj9pt4kyIbd+24nkYry34Ha/4C0/R4LtdCTUNYS8eO50+8c/Z5IHPyyI&#10;OhK+hrpPH/7S+qzaxeaXpWmR2GgCREa3XmJmTgruxjGe1bN2m1FadUypQlKMO3X07H3D4K/az8Ue&#10;K9c0HTdD8B3aT3MKm+e4/dskRHLxk/pmtm31Y2Gp6xp1vopttQW583F3KJPMV+SS2e9eFeG/G2u+&#10;NNSj1zRrx7S30+z8ueeJdqjbzsyOCaq+EPiNH4nh1PxHebLhdHme1eEHbNIAc73/AL1c1R3astgp&#10;YWEJNRikmum9z9DfAnj7w3c6B9rFmlzBp11tuLa1QO0Fwh5+ReTivmD41/HjXNZ8f2Nx4U0uZILa&#10;xeKVpYmgYmQ9WVh/B2r5W/Zc/acGmfGe+t7TS9mna9P5bWwORFOAQHXtz3r9iG8WeGrKwv31G0il&#10;upll2okW+QZBG3gcUVYSVk7LS+pxQUMNWclRlUvolfvvofzu/HbU9Y0iTVNEv0iuLm51YambkDLv&#10;5qdF9B619G/s12WkeHfD9n4gjk+23ss2ZrKLcXsl3cyyAZ+X2NP+Hv7NvxE+IfjlddfQ2hsItVwJ&#10;NQxGrW6nGFU8tgegNbvxBurr9n74kePoJIR5GsWKvYrbHK5YYBZTzwa1bU6apx3sm7dX2PVWIh7S&#10;S503b4eyPur9pXR/h34t8IafJdamLq5mkDW8tvcACOXZ8pYdAB3z2NfMn7NN9pNj4r0BfEB0660+&#10;yhfy1aAS+VcRkIr7u2evPpX5h+E/ifrlhdLZ+VJcreTFfKmPyuWPHXp1rsvFuh+PPDVpHqSRXGnw&#10;XkzxRmJyYjIOoLetZPBTjNpzjdtNLpcMO6cMPOCdRqzTezSfY/oU+P3hbTNZ8PSR+UJNLllgvpUi&#10;QuzNAwYbVQEknFfnb+3X+1R4Z8R+CdD8MeHL8X86zrLJIE2mLyAVCMGAKvnqK8m/Zy/bS17SNf8A&#10;C2mapeRfZof3M7uS5kB4Gc9D9K9f/bp/Zk0rU7nU/iR4buorcRWMV3eWipgXMhIXdGRgB8dR3qI0&#10;eSsufS9tttNUedCkqSpxb5uXm5Jeb018z80/F3wQ+IGieHtP8U6no9xHpl2QftK/MqNnAV8dM13d&#10;p+0BZeJkls/FOlrcf8SwWdpNGmGikB+ViB3Pc19yeNv2k9F0v9m230GO4tdUGpQJbRpI4821Zjlv&#10;NU85B6GvxxvpPsF0u9JCwdX3DjPfOP5V3UKsqqvONmnp0CpNwlKysr+t10Z9W/CnWV8D63qOl/ZF&#10;knuoEEuF3sAecD656V906t8OPGXhxtN1240ea1ttQkjhiCyYWCN14eRR0wOcV+aFl8Vok1221L+z&#10;/LJhEDSxn5vTJPqK/SPwz+0PNp2maLZ61fvqCzqTNI0vyujDgDd91vU0sRF6O26HTm1ZRs0n+B8r&#10;+JrSXwnrupQyXHmC8uY54bmJirDdyfx9q9W+Ef7N3i34weHdeuItXntLIXk8sOflW4kHQn1/Kvtj&#10;x98NfCXxS8LWX9l2diniK3jElkiOAsadAJCp5B7mvnj4K/GzWfgrNrvhbxpA2nrYq00YXLi4MhyB&#10;GR1U+tRGpKULrfyInXlKMuSNpr7Mv+Acp4H8JeNJfCfiHw0nlS3kFtJGZTKOSMxuIx3OM5Nef/s+&#10;fs7eJvGeh+LY7e/aLTdJaS1ddgEzyrywTHUgivnfWf2itV/tvX9U02J7dry5mKbWPyRyHp7Gvvz9&#10;jv4k6/4c+FGs6sJEmMmpzSyIR8wJA+Y+ucc1M6VSEG5NLma272OqdWX/AC7Scuie3Y+EfF3xS+KO&#10;hwav4N1TVbyGCVRBNZ3KgMYl5TORnpXg3hfT9DlvVGrTTw26/MWiG5nIPzAenFfozZeDPEH7WPjz&#10;VvEa2Fvp0OlW0VtMCx/fNESVAI6E/pX038DvgP8ACbWdQ1LRtZ8JRw3NlA0Bius+YxPDOpz27EU1&#10;WVOy5bN9tNSJyTjKUnfkV5RXvNXPx0uPEl3Y+edLhmWzSQiKVyd/l59uuBXUeOrPw3F4b07WtP1x&#10;21GaaMyRMMs3+19AfWvYvEui/DnwdrninRUujIlpPNFHI5Mm5DwuPpXQfCH9mq38U+FNf1qeS0Sz&#10;igla1nkm8po2QZBGeGHqKbxMUlLlklp03NvYPZSi7q/ofNFt428X6gJLmHX3khtQD5RJj2g8lQBX&#10;3l8Sr+O48H+BrbXJvJjvjHKVR9jFthIG4dASwBNfAXizUrC4sdOsdF0AvPcuqrdgEM7jjGMkHPav&#10;sh/hRr+oXvw2j1+9muzbW3mXFvcLsRFXGEyOmAMVvJJqL239Tjk7TfX12Ou+IPxKs/Cd1pUd9psE&#10;YZFhhKNnCgdSa8a0Bvh/e+NLLVIr+dtVt9RW83KpeJo4iH2/UYzXoXx4+Fi+IvEmmaif3VhbKok8&#10;v51GDxx6V4X8RLs/DvxhBrNlZqltcRiIERYBI+8R71NKCcbJvmaY3K6TaXKmj9Rl1yHxleXemwXR&#10;awNmJ5ZSpQyK3DRofbua1/BPgX4Q6bpsl0gt47i1c2yXFweT5vG056nPFfOP7MHj7xJ4l0+W9NvF&#10;JYRu0KSOBFyeq474/Kum8XeDLez1TR/7UuBqfhm51ANLt+R7SUnheMZXP5VzSpqLattuZqN/dVRx&#10;W65evqegfCD4YX/w8+JGtR6ZpAlg1PN098BiCCLJITPYkngCvsf4j+NrC48NXBeGKUtgQs3JDjun&#10;HPPWvjj9oX4qW1poqJ4e8UwpBYzp9ut1YGRougVWHT3rqPgX8WL3xyJbOLQYTBZoIoB5gV2DDqq1&#10;D0jLXfTuDoSqOlVcdY9NnZHz/p/xa1P4e+IviBres3RuYZoLZAHGWctwqKT0AHasr9mjWfBfjz4i&#10;reNAryy3M2yxkYqoQqMNxjJAz+Neb/tQeB1/4TmfT9M1xNRN7bJ5ltctxDcMdoUHsR2Haud8L/Av&#10;4i/CDWdK1q78NSXDRyIrzWTbhGkh6n296xdOHIm5e9b5HvNpx91KLnG19n/SufpHqPkaX8aLR2Yx&#10;QW2jZtIQS6oWkw20c81kfHD4k/CzVvEsena/fW/2kQEwyIBujdSCUdv4SfQ9q9Y+Hl5pV9r2iavc&#10;NGt01jNEgmILAMQxx7givgT9vXwXoH/Cw/h9HaRx2s99vN6I12eYZHCh2I6nH6VNOmnb3tG2/wAD&#10;zaU716cXGSnCny3+ep4j8ZtAsfCvxAvp/At2YLG502ORzgzRmYDLKvseuK+N/FFh421qdNd1azvL&#10;iBZQrXbRN5aBT93djAFfpZ4D8M+EfCPifxJdal4qZdPso1MK5ws7EcgFvvEegr6e8H/tAeCr74N+&#10;IINXhQabcG5hBlQRi4R84wFHDV0U8XyfYT0tzW38jrxNFqMElOXvK+tt+py3hTw74/8AEo8KXOkP&#10;DqGh2UdtdT28Mqbn2rynPfjpXs/xM/aO8JjQbvR/C8VtLeyZgvNJaFQ6hvlkDI2MMvevjX/gmf8A&#10;GC/tPEHi3w+jRpp0e69RHOW252jDeuMVN8W/Bvgvxb8T7nWrN5bae7uQLxEcxO4GFLKPcDrUTjyS&#10;abf3fccnslXxFpU/dhacbOyfe/6HzP4N8C+NPEni+PwboqR6Tp8ckl1I08YK26A7iSf4iegFfb+j&#10;/sP+FtH8X2Ul9qba9Ffw7rJbhQixyRjL+YF7elbvxnn8IeB9E0LWdG1WSPUIp0he3b55bmNiNynv&#10;x613fjn4f3ni3Srfxbo2r3lvNFZEpArlVyRyQB0NavESe2no9wrVHJwaqOEJXj7y2fQ6v4u/DHQN&#10;M8E3erWqNpF9pEDSpdWYEfnCIf6skfeVvevyq/aC+M15BpmhwadcMsstnHJJfRt++8105BPoa9p8&#10;D/E34leL/DF14Zvb2A2ErTxAuC0ytHnIdiema/P7RfCd/wCIfHOl+F72CZfMvfKd4xuxEpwzKfbF&#10;a0KcHOTdvdV2t7m1GFSjRanPmcpe6+y/4JV+FFjN4m8Safpt9e3FzBcTqZv3jZUE/M/fkV+wfwY8&#10;FXXgHRfHWoWuk3OowaezJpd0ZjcSSIBh12HPy564rgPDt18N/gncan/Yvg65uSluIL3UbnE2yVuh&#10;APQfSvQ7b9oC18Madb6ja6lapdSaS0kVsZVeO6Zm7qeQfbioxNZ1JLljaJDVR02lDe27tddj4g+F&#10;vwV8R+PfEvijxD4a1yy0fVbcNdJYrA5Db8komSMHsc8Zr03xx+yL4q8Kx6N4w1iWLUYrlVOqwM/z&#10;RtJ1UAfw/wAq+5fhx8Q7XT/Bepa3J4VlsNXvQzOxj4Mkn3TuHROeK8K/aX17xh4B+E/2XU401GbX&#10;ZGRr6NyVhWQeYFCnoR0zUqvKVore1tOhnzz9tbljGPMtJbysrux6d4Du4vHl3/wjWi6fYWmj2ljG&#10;63DjPlyKPuRjufWvyv8Ai78BfiHo/jTX9a0qwkuVtJXkaa2GFjVf4h659qwPh14y8cNdadBpE13K&#10;sMiSPFEpOOenHWvsS7+K3jzXfF2m6NDdTW97A+y6tCgicxsBw6N1GPrTtOjNtWd07+htKkpJJaLT&#10;1v3ufPfgv9rTxVfabB4YuYY5JborAt1M2NgPGCvt3r6R+Mf7PE3iPwFY3emeMzezaYgNxascLKSR&#10;kKOxHbNeDfHL4S+Fdf8AiDcW3h64TSbu1tQdQMzYie4H8URHc15Ho3xY8U+Gy/ha4ugRNcKJLsMd&#10;zJnsfT3reKUlGVNWe7TMZRcXaT0vv3Pu3Q7zR/gH4j8MXMIMB1S1D31sVDMBjAIK9B9TXumpfDjw&#10;t8TPFWleM9Tm8gW0qm2iiYRNK3VHLYGa8Ph8OpqvxB8CXt1r0OqtqFi1vIm0YhiC8Mev4+9fWHxc&#10;8daL4O8ORWw8NT6qthGBH9ljyqMBgF8dBXM27J3fzfUzqT5ZxSi+eSs2ukfn5nXfGL4h6anh7WvD&#10;1vriRXctpIhkQlrjKplenXPrX87/AIp1zWL+W5a/urmWaAgCWZjvjKnjGe1feXgf47aYdVS/nihs&#10;9Qv5Pl3HzFVWIXYc9OOK9Z/a4+HXhDU9C8Q6pbpareRWUc0MkGAN6nLBgOGyKujP2c25R3aNqVCn&#10;RUYRb1u2/M7v9lb4ufDjx58MJvBniWSLz5w0LxTEtLcZxiQOe/oe1Vvgz4RP7PTa2I9et7+2mvVd&#10;4IB5kqWzcA5H3mUda/O79mf4BD4hzS3Vxrb6VZwSmKW6iA+RsZGckYHbNdf4H0Px74c8XeJ/D2i6&#10;vDc/ZbvYbp3EiOp+6QT69wKivTb51Gra2tmOnRhKb5k5Ke6337ep7p+3B4y0e71HS/EcXhu6nttT&#10;t41ivrhdu5YThlHpgV8S+NvGfhHxVqVvcW+lW8UEdpt8hFFvhwMAMe/ua/V+H4Iah8Z9GtNH8a+M&#10;Io7fRZDCtlpcQDxyuPvSMeo9AOK/Fz44fCCTwB4w1/w99pWc2U+2KcfxIwyMjscdRXRgZR5Unfm1&#10;f3nHivcbhCzUUk11VttbGn8EviL4i8Jarrc2jabBPcXFm8XmE58hAc5z+FaTeJPFXjG+aLU9Tkjl&#10;yZMg4+YepHSvN/h7dazY2usx2FvvM0XlzELuKr1PSvb9Ei1mW60ASeExHE6gnn5plj5JbuBx3req&#10;0pSdlcWEheEb31308z039nLSvEPhrz9au7CWY3UrQC5LlgoPGWXuCOlffXwk8S58BapbwIFYSzxn&#10;Z8pDAk/gRXxJo37QcV1d+MI7bw9LabVjFvDF8ywpEu0tg4HJ5xX2FpNlod/8PtF1XSfE5bWdWlWG&#10;SyXYxMnQkhcFcdTXnV3Jyk5K10dShDlUU21dJaX2Z87/AA18Uan4n1vWbvxJov27T7S3+xvJJEDI&#10;n7zHBNfQGs339iTnw74d0hvs0tr9pje5kMARmPQZ6gV8o+OtT8UeEPF1hply9xPbfuLpvs6FQ7K3&#10;If1HGK7H47ftFaN4ksonsLpoNSgVosA7WQd1x3zVOm5WstHtbYftEuu3n9xjfHr9nzxhc+FD4t1N&#10;YrmRYlUXENwXZIlPLbAOQB71k/s1fH/wl8HRezSStqZ1BU80Ivzx8c9fSneH/wBobxW3w9TSILdL&#10;63ETQuWPz4OWZdvXjPWvn/wB8M9R8c6ustnoMsMLTAMyRsYCRyUJHAJrelBqNpN2TM3LnTuk+b1W&#10;h9KeHP2xNIHxAn12/wBNgtLOytnNmsMWZZH3HbuPrzyTXMfCv4m+NfiD8U9V1jT9cnt11CZtpncp&#10;EMfdVz0A7Yru/gn8O/Cq+D/ikNa8OxpMI57YSTAfuXhGRsJ5BzzVT9iF/Fug6F4g1OXwhHqGh28c&#10;sjEsA7OF42A/e/CoqRpqFRxXRLXzEpNSTa6dt/L8Tvfi34Y8L+OovEFr4o1TULbxFocZBkXH2Vwe&#10;VCn+62eO9fnnN8O01HRbm+s0L3Nm5E2W+aONeM4/rXrfif8AaE1DxCfEttp+jSK+pE7kA81vLT7q&#10;k+1L8NfjdbWfg278PTaEGvrkSwNIVAkkL8KD9KujTq04LTW60v8AeOXsnK3TvbseyfsR/sn+D/ij&#10;a6xNrWt3dvPBLtiS2YIRkcNkg556ijxst38GPGp8J6zd/a7C3ufOgvWXmeBuR17jofevLvgF4i8Y&#10;/DrX4rNtKv5nuZD5NpaDfJLI4wvH869x+Ifw0+Ivijxjouq/FPRZNM0uBcKxT5TGCSsXy5LEk806&#10;rfO+aScPX8iKalGovesnG3LbVPqfKvxi/aCv9c1O8TSLiaG0kbZgEqZF9PpX60/AXS/D/jT4c6Pq&#10;mreUmrW1oVE4GHRYh/D7nFfF99+y/J8WvEniKXwXbWdpp2lIIWLfelnxkCNOCvuTxXEeFdU+Jeh6&#10;ldeFo7Ex3Ono8PkgnLqx55PH41GIlTVNWsrb3NI0ZVpOKqSTutt18j3rw/q2mXuseM7K11H7abiZ&#10;pMyRllQqMZINeiy/tWeHPAmi+GdIikiuJmZEuILQf6v5ucf/AKq+f/hj4/0z4WfE6NtfmVLLUNPx&#10;dpIoYwzehxmvYNF8dfCbxX8XbnxLb6QhtrG0SCOUx4g85s/Ow6D61lCK0lq4uJOIhaUoOnflV/mu&#10;h137V/wx0jxT4l8OeJ9Q0zzrGL7LFcRQsFDK7dJMdznBr074y/srfDW5+FmrxaNo9ppO/wD0yGeN&#10;RuWTHA3HJ2nuK9A1LQ/B/ji4stOvNaWG2kzJJbQSqqS9wSc/liuHvPgtpviDVJ/CUfiW/ksApdXE&#10;mVSNeAgPXIq+eSSs9L6eRxQlG1JOcoezV5aOzj2Z+eX7HX7Jmk+PLrXL/wAS6g4sdPuPs7wQsUaY&#10;gZ3bhzgV9neGf2c/hD8Nta/4S3UtbvVXQ53ms45GVkbjA4x83510vjP4Gad4OTQ9G8NajfWskUwk&#10;mvBIY0mAPzq5HViOOa1/iTqUfxH8G+JvD+laA+p34gNtFAAALd8cPvPGT1zRUxEpVPiaV7WO1Q51&#10;GUZv2crdk153ZzUfjK7/AGhtTk1Pw14jm8FWWmwPbPfO203jMTgKg4246ntXzDp37Aet+IpdZuY/&#10;H1ndTW16wMjRHybgA5zlc4J+lfM/gn4ra/8ADiDWvDWq2rtaLM8T2bLl4pwMcH3r9oP2atDtm8J6&#10;M1teC2S8iW4u4ARJtkYZxu/nRVU6VT3Fo9b6a3Najp0MO3GS05UotN8vdnY6r4ri8H+GrCxu7eze&#10;4sNPQCHBaNmXgBfrivzQ/ad1bxJ8VNb8My6VZHRbXyVjO/5YzOG++2Onsa+6f2sdM1rSzoFxolzb&#10;q11PtYOA4bOOSDngVm+BfhglxF470fU7n7fqF3puYVJwi+anBjHbB9K4/aThVTdnZ6fcbYaNCOCd&#10;d81566O271Pm74k+IPE2l+BLPStI11NW1aCBUnURnzDgYZo27qOlfOvwh/ZO1/xp4jsrzxzs0/R4&#10;oi8ohIQyE9FLZ4yepGa+svAX7IV2ttdWrePNRtGjhRZm8sMUkf8A1kalzn8q+stC+Gfg/wAF6bpN&#10;vr3xD8+CFWSP7SUg5x/Fycn6120q/JzJNavfZnHisRCMeWMm5dkr769Eea/BHwL4D8IS6r4b0mzN&#10;tCLjekzkGYh+d5dufpWpqnxh0nxDL47+Hy3TPeC2liWc/NGyldvJ/vDuK+SPjj4K0/Srq61vTfFN&#10;w2l3khEkqybmSMngrjsexr4R8A/Fiw8JXmvPI11OGdjbz7iWLE/KWPXkdaKUJVYSd23/AJilhIOc&#10;ZOT2TV9LNdT670P4eeHE+GHiTSLvU/JvdGd87p9iSSK3y/L3Br2D9hLTPDx0y41tXBvJi0N1AW+W&#10;NEJAYZ9a/JLxL42l8V+IL27uy1krjdsjyVyowMjuTjk19Kfs7fG7SdG1fw/phtHihWY+YwZm87fx&#10;hsD+dddSjKNNvd7vyNajVSMoqVrqyf6H6k6l8dPhp/b8fgi3uZHuJbvMYTKoJGPKlug+lcH+1z4F&#10;8MeF/C+q3d74bF5causdtZywqc+dnABA4zXwh+0p4S17w34//wCEr0jRWtdOnngnilkwSjjB3beo&#10;U+9fpT8c/jJpGmfCjw74iuJ7a9vgsEsAH7yLzQORt9BmuKpCKjTktb2/PYwgpU50eRy5ZNqV+ul7&#10;/hqfm98Wf2KfHfw28D2vic38FxCEWSYRBopLPfyCTkZPY8V9HfsR674ih8IS3mn6jFrN79rklW0m&#10;yXQbRz5hzyT2r5Z+KP7c3j34j6dP4d+zgWt0AjxwIZC478Dmui+B3xZk+FgWw0iwknuW/euz/JGW&#10;ZRuRycYIxV1vaNT5o2vL3Vpex0UoSnCafI3Z7Xt5I97+IXxO8H+MJPEmr+JNDsrXWtPikt7SE4Qm&#10;RgQS2PvMD3NZ/wAAPhZ8PLzwr4fn1uS2juo7uWWaQsEaVXOVBb0FfnN8WPEa+IPG2pXscRtxqE6s&#10;QfmjV2+9j2zzX6dfA7w/8PPD/g+xstYFtrcoBaWaQnyot/bdxjHrSdL2dOHvb2Kls1GLstPd3/E8&#10;f8Y/su6ZqOra3qWgPC1hHOZFQncJCh3cEdVPQ19f+A/jNJeeA77TrSSKy1a0RYo7SEnygw5BG7tg&#10;c14L4L8NeO/EFx4pbwDaaY1jplwzQiScjzgvJVBzuHua8z0nUfHnjDWrG/1bw3JpcP8AaMVlcyQp&#10;5QhUnB465ODWc+ZxV5bbXYOlTm+Vq9mn/wAOel+IfHms+KvBWpav4j8JaddYnFnJPnEkW1tof1x7&#10;16/8SPhH8O9b+EkksOl2OnSWIieC/gI6jAfLc5z6Grv7WfgvwsfCmneGPD2oLaXtzPGZXQ/I6KMk&#10;yehJr4I8P/ELV/h1p1x4d1+BLvSmQmC3YkB27lTyD+NY0pc3Ny7qW3+RPJzwpNXjFO/a/lbzP1s/&#10;ZksfDWnaPZaLa6+msRSQBx5igKisOQo9K8Y+KOpxfC3x1aaT4bnaW31S4Er2MB3GEH5pTgcg45rn&#10;v2LvifovjO3utL0vS4rCSxAJfPAVuQqk8ml/ag8Ljwv430vXNN0/zb9rKXzZ0YgJgYBY++4itZK9&#10;k1s2ctGCWMmnJyU4Xs9U7dTL/b++KVve+A/D9vp97A8NxKrOCR5oA6E9xX5B+BvEeseGtctLqHfJ&#10;FLKPKDxnyHfPByRhsGvsz4D+LtKtfG9wviLwDJ4huNrnyI4jcGFc5LLH0wPXtX1/8aP2lvC3jfwS&#10;fCVh8PbyK9vJ0ttOM1ssawSKwwyn+Ej0reFT2acXDmvq/M35HCVOFOEnFP4rrTXqeceBfC7/ABb+&#10;H+s3/jDVrezns70ySrtEZEUXTjvkdK8c+N+i/Aq18H2l34W8y21iIgCRWJb5f+ei+/rXM/Hn9mT4&#10;w+CdNOqXv/ExsDEnnPYyMTGWH3ZYx6etfI2gaDqFzqekWd9p9xAb112Ej5ihOCRn0pQoptyVWyTv&#10;yr/gl+35na11snpbTTdHsn7P37SWteAvHFpq89tLeRp+6m3Al2jP8IY8gV+xGsj4X/GmPSvGcejx&#10;JrFijBYblVUyAf8APXHYdjXh/jT9mjSfB/w0vLjTjNcyxbZFZ41kdWHORjnivzg0C9+LPj/WZrLQ&#10;rmYxDEck0Y8qNVPHz4x1qtK13G0bb3OWcacrSUm5LS6/FM+3db/aT8TeGddknvrC2i0+0YxRCFty&#10;EE9Aa8x/aD/aC8J+O9V8J6tpVtcNq2nSK/kxREZjXkqSP51554I1G78JajfeCvGWmwXCSygrcyEl&#10;Nw5G0n617td+GNc0DxLpmp2mhWi6bfqtgjRp/Cx5YkDPSqUVG17vqnfRm6pwfK0knt5nj37R37ZN&#10;z41tNE0yCzls4rQq0gk4Z2HUfSvkG01GHxF4x0+W5sLu9tnuF89YATIY/wC6MV+k/wC074O+Hsz6&#10;JcyWCWd+GjXy40JSRQeWfFdt8GPgvpsWt6hreqalZWNhHAqLDaqsbOCAQ6N/Srp1YxjdR1szLliq&#10;eitFO9ktT3L4v2vw70z4QT6bfW/9mO9kr2cG4CRzjjOevvX88mqyCKe5VGO55cAEA5BPWv2j8dfs&#10;n+I/HtrrWryeJ3SO3EjWqz7pN0K5KgjtxX5N6V8M/EWqR6zNYaLdX0No7LLPEhKoVzk5/CjBQtKp&#10;Jy3tpskRG3K4qfM7tt3u030P2W/Zk/YX8M2Xg/8AtHXrhNZvL+0R4rd8GK3BGfk9W9zXxV4m/Z2t&#10;fGvxUvtE+H9+2l2llDm4+2yMEjmU4YIO+T0rU+DP7XnjHSfCNl4f0vwxeX0lofLe9RZJDGhP3W2A&#10;4xX6Qfs1anpWvJe62+m2olceU7RpjbjqCTzu9c1c/aRqSldJWZy1XKEa05SuvsJaWPz5+Mfwd8T/&#10;AAc0HTLm/nh1Bp5ArXcDEqSD90g14h8XfhV4ou7ebxHHeJsit0mkWM7cKR2z3Ffqh+3x8ONBuPhh&#10;/atvrLWs1jIskVsZd0dxubBXBPUZzX5I/wDDSbyeD7vRLqLdO8ZhBxjC470sNKbu9G1Kz9GVSqKd&#10;OLb3+WxkfCHW/FslnqEPhbRrq5vF/etcxIC0YXk5NfV2j/te/EQeGJptS8GTT21vH5U9yqMq4HBJ&#10;z39awP2TvibaaB4M1WzsLONtSmkkCFGCPIXHy7iewNcx8S/HXi4eGTo95eRRiWTEkKgKy5OcnFa1&#10;LSqNOK33NbNpX+R9H/Am28UW1heeJ9MvraytNSkFzJZzcNIg7g9sVvftT/tF+G9f+Gc3h+G5huL+&#10;eVd+8Z2FDnrWr+y9o+i6r4FtR4jSO55ZIHDEAJnCgjIGRWx4f/Z1+HsnjvVprqFZrOAJ5EDMCMsu&#10;ST6+1c0/dqPtfb0M7wc22neOt7eR+U/j/RdX0YaFPceJYb2aZFdIIDuMKAcKff2r9X/2Q/HMviDw&#10;jqDx6WLKbT02q+PLaYoNxZhXz/8AGH9juW08ZwavoOkXt7oSxmaQQ4zFJySqj+6MV4Hqnxj8UQXv&#10;9n+GNTl8q6lFtJC4CyHJwV/pWsr1VFR3Wre1jabjUhKz0drH1/8AtJ+Jtd+IHw5hiksHa/8APEmc&#10;7FWPp07jFfkDfw3No+x2aPywVY9cGv3xf4P3/wAQvDem21rqkWnNDDse4POCRzjHX3FfNXgj/gnJ&#10;Z3niLUv+Ek8afabeOVUVdPADy9zuyTiuehLk5rvRu6JVSlFWTty3uu2phfsX+JdZs/DMV3PFJFHD&#10;KYbWd48JKj8kfn3r42+Kvinxrd/EvWTpsk0N7eTmJPIYoZFJxjcMV91/HjTb34efEbwh4c0i+kTS&#10;YYQtrbvh9pb7zEdz9a3/AI1eL/hhY2B/tPRlbxJbKotrmAFJACu4PkYArKDXO6nLfmTSXo7fodTl&#10;zQha/TVdv6Z+WWqX/ieK9/svX4JYjCSGVwVZj7nvXt37OfgfwzqHxD0ax8SeIH0/TriFmYQTG3eR&#10;s4WMsOQDTPHfxYsvFt74ctLPR1j1H5Yp7iU7vM5GCxP86+21+AeiC08MadqHhVNU1S5uknurq0bl&#10;YR1QEcj0GK7XV5aesbNrYXLrbmb8yj+3D+zD8MvBHh7QNe8NoLa7juF8yITtIbhG53ncTyPWuK/Z&#10;q8feG/E2pQvf2xjltyVYSvlGQDjr3r0fxr+xBqfiPWmnTWr+207eBb2mouZpIVHbknA9M1zHxP8A&#10;BXg34deK/BMOmXtrd3zkRXtnGQg3cYkIHQn0zXJRqJx5XJyk3dafD5GMFaHKp3dtXu356H3p40tP&#10;DHiDwDrlrJpf+jLAxhUAEIyDIYCvhz9nD9qzT4ri18KXlrO7bZYd8aF04PyjC5pv7T3xtm8HaA1h&#10;ZMI579WEojbohGMfjXhX7D9tBInibUrsoBabJYnRd0qs2Scdz0rrpU70qk35Jepx0qXJGUXqm723&#10;Z+p+g399BoN7JfK0UEczvFNMcSlB0Vc84r8ybH4KaT8Yvinql5BrUNvaW9yhurU8PMinkZHY196X&#10;1lr/AMafBEbWN3FZw+Y4LEESkQnG0DsT3zXyPoV54a+Hi6rBBpM8ep3H7m5ujyTg88DpWVCXJezf&#10;NayOijG6l8Kd9V27H2F8T/hn4AvNFt9F8N+CzbalaSxslzaR+X5YU8sX4yOORXknxZ+LFrpFre6D&#10;qGn3Op37WgjswU3BHZcE464zXP8Aj79o+DSPB0EGi6iXlkKQiUH5w7fXuPSuPu/inpWmXWnTa1Ab&#10;gzaUXa/cZxL02L6Ek1zOnKUm2r3NMMuWNpSvZ3Tbu9fM+FdG/Zy8Ua4utTPaiz+ywNNsmwC3cjHU&#10;V4nZa0+h3+nRywBUtriORx1Y7Gyea+i7z4/Xn9rXdxZ6hhFheJVm5UhuMHFer/sUfC3wF428b6yn&#10;iyW2v98BaC2kYruLckj6V6sKk4qUppJW2RnW5Iq8L6Xu99j7E1b9q+H4l+DW8NeGNFvNQiu7RLe7&#10;DR5FuuMMcnr7Vu/AK98NaBL/AGJLb20ht4zHDFuHms3cMtfL/jPxLB+zj8R9ZtvCVo0mkXcAAinf&#10;cobuEb2NfIPgXW/GfiD4lR6v4d8OXd7dGdpxbIpK5Y9WJ4x9a5qFLnUpxb5Wrpvq/MyagqTjy25n&#10;fS99ep+0mu/Enwl8MdG1mXT9Lisr68O/yYlB3OemSccV+bnjn4u6t46ukvJbuNJoCAhiXBU9gK57&#10;45+F/i7qN21x4n8P3tgZf9TAp3op9ipOK4+y+HPj/wACeHoLzVPDzRW010skcjcse43egpxpx5U3&#10;NN30V9h0YqGqV77yOA+Leu+KJZ7Wx1LUPtKAgoxABTceRgV+nP7KY0BtNsLPwlrlzJfRBP7SjKsE&#10;VT1OG6H0xXwXod14F8YeM9DXW5TbRsSJQrfJLIei8civ1P8AAuveBvAM0kMctjaiZAU2NsYqBgbm&#10;J5PrWkpLlUWmtL6aF1XK1TlXM2tOpz/7SnwD0Hxpquk2d7qV9YSPnE0fzrKR0yOxrxv9oj4s6j4W&#10;8HaX4FsNJnF1DsjR2QhphGPlcY6575r1J/2gre4126mS+t5ra2lVAC3mNluRt9q+X/2pdR8cPr9p&#10;4iNpIqyKFs/K+Zo1A6kY4zXLCMpcsWvd5r2ZpTpSShzJaJa31uj6X/Zp+Oci+DL1NXMltqtkCJVu&#10;cIoPUMa+OP2h7n4xeJrmLxbeeHZ7fTcGK2ubZsIUHRiFOQD6mvi/xL498Q6reyvf3c0bO4SYg7Mg&#10;f3gK/X9f2gfDHivwdpnhHSvEEYgW0jjuN6kyttXBCj+ta16fslzqCk72t0S6sULSnpHWUlzPrY/F&#10;y+udS1W/FvezZkLFiztnB685r9N/Dv7Rv/CJ/DLRLtlS8kic25CS7NhQYAKjtXyz+0H8JdL0IW+p&#10;2Eu+CTKsVOMsPb1r52u/EUlxplrYNCqpESWAypYnoTmt+WNaEbbX/pDk+RyTs35n6qeCPHmn/Fy1&#10;txpkb6brCzB9QubVtqJbg8iU4G7I6AV738WPAvwJi8FSjT5Yft0cikmGb97NL3388gntXwp+wrHo&#10;048XWuo2lwttcLGklxCxBRMHIOOgrxj44af4b8P+ObiDQNQkawhkWRVdiQWHJGTXI6X7104yslZ7&#10;Xf3j5m+STclZ3snZM7z44eI9Qjk0dILdorW38oM0UeEVQed3avui1/aK8PS+FINE8P63ZW1q9n/p&#10;chO2QMF5CA45PrX5++NP2lYNe0zTdOvNM8pYoxERCQvnHoC5YdPWp/hn4E0Dxl4jsNG1CRNPhkjY&#10;wTW5yGk4wpJFa1KClTtNNWvt1NpSjOb0Utb2fSx9IeHvDXxB1/wlrDwh57Z222jSSEEp/eGev419&#10;C6LeHwP4H332sGC+XT3jmtgAEyB8pX3rtda8E618PPDvhvRj4iW5EvytceXtKovIBxxz0rkZ/FPh&#10;Q65f2WsaEbkRWbEXsg3I25ecA8cVwTatK3caqe1SaXNG91brb1Pzk/Z68baFY+Pnu9cDzzvKTZyD&#10;7yTOeHr9dvHf7SWgaFpp0/xxpKz6ZcWzCO4A3+adv3Sp5Br8wfif8BdXsrXT/G/hDQrp7ZHZ3Yx8&#10;IVPBC9cHsa9g8J/CCX4k6BYap8Q9buoGORb2SkK5HbA65Pp1roxChUjFudo6JrqZVKcHrJXcdn5/&#10;I8o+C/jHwEfGtwltNHbwTGRbdJU8wIhJ+Vvwrzvxt8L/APhKviJqlno+r29pZ8yJJO+yPIH8PuTX&#10;64/Avwd8LvDVp/Zui+HoJJUOGeeEPOSf7xYE59a8L/af+Hem6j4g0/S4dMgtYbphtktYgJEk7g7a&#10;HNU5KUJN3XLrr8yaeJVSo6bg4vfsmUP2Vvh5pmmz6RZ+JobTUL4yslq52TRxIOp5zjPrXuv7Rmha&#10;foHiLTjp3hVULQ7pL7T4QJEJ4QMVHc1812Pg6b4bSNpdybhUvI8pcy5jAAHVT2Ne1fs2/E9JIvE9&#10;s9xcajArFcznzSWUf3u4FcdVyqvqlF3bWl/I1cHGftoy5ko25b6M/LH9pX4a+NfD+otqfiC0+TUi&#10;zwSK27eOuD6HHUV+gP7BngO4i8GT6prurvLpt1hYbVpSiRgcdSa8J8RfEdviv4lu9D1zXbXTrRbn&#10;7PEJY9zCNW52t2Y19FfHLwX4e8D/AA+stP07WdTFspRYHjBCeYehyMZr0HVfsYQcVe6+7oKp7zUe&#10;azl1S2tue+fFf4Z3+l6F4l1Ww1O3NksIcCZN7RJjnGOor5tsLvxZp3hDRLqfxdDqkMriWG1hcoUP&#10;UE89B6V9TfDb4NeINT+GD2GoeLGubi9sSA2wYUOvAx3r82vhra+D/CHifTNJ1m5nGsWepGERsx8m&#10;XLYBYHgCuWeGSnUVmnZO2+zNMHibqcHUU/Zys3bXY+2bf4p2fjvwHrWiTNFBqJBjli34Y7uBgH1r&#10;5a+En7KPjHTfEOl67fW1raaRbTszykhnYjoCB2r9KPE/hW0vn07VdI8K6Zd3sLje0JVSyEfxFetU&#10;L7x/pXgy0v5NbtiNM3B5o1QMEdugA781nRlyOVuqs9NzD6y1C1KGrbfLfVeh+Z37W/j+XRJri202&#10;5uIlucLOyHEZA5XBrY8YeM4dU+CsNtJNHd3r28XltA4JBXs49a7/AMW/BK++MjJqOmrHHpUsrXDW&#10;+P3vl54+Y9PoKwJPAHgHwNfabe3GmXaWVgpF1uBKMR0DDua3k4qlTvFqXNd+Z1qScuXmu4pXXVM+&#10;K/DvxCF34dtfAkfh60+0Xl0scl1PF88LSH727rxX6Y6T8I774S+BFSLVJblYoxKuCPLmcj5gB2Ff&#10;LP7P3jb4U6j498aXGqIUe9fdpiBDgkfdxjoRXov7TGv+OLDwzbLbeIIZrVHP+jjasu09NwyTRi3O&#10;ThCKcea0nfuzOKbkrNNJ66bryOg+Cn7U9ld+JI9K1W2YC8fycBeIy3TNexab+yT8LdG8d6pqmsSQ&#10;3rX4Z7e0YkLDu64x1NfjZ4d+I95Lr1kP7PQXjyKglU/6vJxu4r7M+J2p/E/wFFbaxqdneX8N1bkR&#10;TuhZYcj1A4/GtfZzg4qLSck1qxVadOTbU3Ho7L7j6E8aeJvDXwM12Gy8PyrPp+r5Y6eWDtFKTyRu&#10;zwfevV9E1LRvi5BqK2lzcaWIoxE4GYQGIx2xnFfMfwq+A3g6TRPDfjXV9TutR1a4lWXylk81cseF&#10;IPYd+1emfFT4o3HgrxHZSy6baQ6MYwJmt2xICf7w9ayxMY8yjfmkt+3yCnBfZ+JJrm9D5E/aW+HO&#10;veC7y1tR4v1C9jQAxyy58kknop7EV9pfsmeMfDXhvwmL651gXWtXa/NAzDcrJwFBPrXm3xs/aC+G&#10;viH4cyWr61E8s9zG0cW0POkank+3FfMtx4s+FeswWdpp2jajpojVf9LhzulI4yc560Rc3Sa5GrPd&#10;RNZr2kHGbte11e17H603nx90fxBHJpWt2qWcNwjQs25bhW3DHIAx+dcz4b8J/BfSNDu4ns7ayitI&#10;JSbyYBfPDduev0ryDwf8GvhD4n0G38rXZk1G1UFzJcMztxnBGf5V8x/Gbwrf+KU/4Rfw1E188E2N&#10;kkm3Z+J6/jXOlzT5OZLmWrt0MIUKaU1Dngk72V1qfH58G3/iXxlrNv4UtWmV5ZGhjVvlEeeD14zX&#10;uXwn17xd8Lbi/g1adtNnlIjCS84U/wAS/wD1q+mv2avgLD8NtX1JfEluft1xaoRJBJhIc9Uz3Y19&#10;9fED9nzwh4+8LQR3GhTR3BXMd0uPNQjoTnrXpVHB02k3KKST7s562JjSnT5lZS69NT4u+APwd8D/&#10;ABKm13UtW8QS6rKJB50aZUY7cnpXZz/s2/s/6D4iij1PRLl4tQPk2yM7lUkJ7bf5mvnW6/Zi8X/C&#10;PWzeN4x8rR7+dYpJ7dvJmj3Hjco4r7Pg+F2n+ELaO5uvEU2speIJYJbkhjE5HBFc9RtSp8krRVlp&#10;p06mlWSn7zqO0laMY+XZnzJ+2f8AsYeCPBPhhfE/h25ktvLYK9pM/miUN/dZucivn79jXxX4O8Ka&#10;hdXHi27vIre4ZUhgcP5D55yR0OK+9PiRosvifS9B0y8t21eOzk+1OQ+MBTnle/0rrLy5+GXxG0Rd&#10;Iawt52t1AaCNAksRXjHTIow9WpGNaM5OXNO68kDXJCk3zSumpOO68zr/AIjakvj7wZqcXgu0trlY&#10;UH2V2AVRInIC59K/LP4q/tBeLNc0y88OeIdLW21DTgqmSAEOoBwS2PavtrxH4OvNH+HmpQ2Wqy6Z&#10;cW0jrZBDh8DkKcYr8ZPE+veIrTUb6e4mkaeZv3rzEs7kdzmrwVKMqtRtbWdm+prCCpwtF3Sbs935&#10;6n6p638HPhzqvwdhmsJ9Qu9UjtRNHcb2cGQjJBXONo6V7t+zXYHxH8OLDQrjSIbG5+zFFMkQBcqf&#10;vq3r3qj8FxqFn4J8JzARXMN5p3llFAQK7j+I9K+h/h3FdWOniK4itraW2DMQrhjGvUdOmazxFpOv&#10;GTfK5Xtt9xjiKsowm4tt89077Hwb4z/YWaz1O/1jxDqzNYR5JUMd7L+Hb2pPhJ8W9B8Hi98Ezy7v&#10;DmploY55iT5HmjBDA9Afevp/Uv2i/D3ie91HSBqcMlvbMDJNIwG51/hAPavzX+MXiLw1B4znikW3&#10;ubW/kHms33UJ4BB7VjBOquSXvQa0T7WNqfPKn+8ilJu91t/w52fjD9jW18CeMNA1mw1xbnQbmbf9&#10;oU48rHIyQcH619o6z+zrZeL7DT77SvFdveybCFe4jDCMMOxHpXz4njHw7rOm6X4e068YW1hbbGSY&#10;lg5ccYJ7CvZvht4x0/4Yaann2lzd2U5I2r92N/RGPBB9K3lOUrc99FZd7CqxqQppwn713pZWZ7X8&#10;L7DXvAWgN4PvtCN35cbtBfR/8e8oY5H3uhHpX5M/tKXmqW+o6zZ39x5E8vMUAYbTjvn3r7q+NP7Y&#10;mhjQLtV1FrV44z9mtx/rWY/3j2Ar8prbW7zxXrUmpf2dPrszAxiGUEohb+Jmzxis8Nhp1K7rSvor&#10;XfUyp3jF3ilKWrSdzitA+AXxK1PS01K2gC2s7lUWWVYt56cAnms/TLeXwt4u02DW4nVLO5ie4gf5&#10;sgEEgY4xX6jfs9fDjTfDehzJ40gE19LIXgikl3xQK33QvOBX58/H74calpviPVd1wJklLSW7A7sK&#10;TkLmvUjiLV5QunpdNAk4q6T0aeux+j3xT8A/Df4r3PhbUfAxtbW9CgXElsQny4/iQdWU18x/tZ+A&#10;9Y+Fy+Ere311LyYQySFio81SSO/Uj618jfA7x3N4M8Q20/227toJD5d0UHIU9dtfZ37Svxz8Dar4&#10;NstMtbL+07oYaK/mOLhfYnrXnTw9WjOio3nFzu/+3t/RIiDfL8VtNb6s+AdJ8UhdQaS/MkpkcFix&#10;6EnJNe0fFTxtcajrVlb2mob4SsOx4zhQMDOT7VyHh74DePvENmb218FXv2ZozIswU7WA788159qf&#10;hxomBhJiZPlkWQ7SGBwRXrNRco6q8U9PUzTevb7j9Irbxdc/EDT7fwppjX39oQw5ea3XcrbRxj+7&#10;Xzhqngjxnba/o+g+LNCvYrT7SdsssR/e+ysOOa679j7446f8LdT1Vr7Tp7qW/wBkcbwASOpJ5wvf&#10;8K+w/wBsX9oO8vfDFpaWFrercALLI09k0TwA87gxHBrkxU5UHTUKXOpNK70s3vZ+QJScl7vu2bbv&#10;+Fj6M+DHwB+DyWOn6tYaDbte2Y+ZpTllZeTuBr5M/bL/AGptRtzf+G9LtLA2N1GUcpH+9HbAPSvh&#10;zwV+0v4v0TQ9RtIZXMkzEm43fOAeoFZfwc8deFJPEs1x4vDzCVx87c7eeSe9ctbBVata9STdKF2o&#10;J/E/+AOiqcXJuTcn8PNtH0PQ/wBlH42XHhnxAba80w3PnARwNKC3lMe4zwK/Xifwb4i8eQxXaaPb&#10;QGOP93LIQqSHHYCvz28Wf8Kx8TeKvD1p4EvI4bt7mITIU8uFgpyWJ9f51+wFx4oFhbaPDFYBoYmR&#10;H8ptpAHBIHelXdGcKdWVGUZSm42elkuti5VqkeRQs5a6s/JPxF+wf4niuZdS17VLSySe82tFGd2I&#10;3bqCeBmux+Nn/BP/AEfwtoFtrnhLVmkuoVXdb3LBzLuHJRh0r6C/bji127sGuNO1NjGqoyQFj8h7&#10;kgVwPhv4u6HpvwwM+peJRJfrabEiZ8skoHQA81y1MXXnh6klFRlCpaKWraX53NI88lRk5rXWSS7/&#10;AOR8QeO9P0iw0DSUFxHaa43FzbRnC4HAZuwJrg4fH32VEhmaR3QYZlfg/SvGdf15dY1V55LlnuHk&#10;bJJ65561pW3gDxPcRrItk+1uRgdq9NUOVLmlq9fS/QHNNsh8L6rJNfTNbWEUcjcMwPJJ9a3PDJlg&#10;1K6zIqFwS5Rc5x2rtvBfwo8Q3lzJdzaZJawNxv8Aulye4UZOPevoXwx8ONE09pGnHlvId2JBgHHp&#10;k5NfmOKxlNOSTUm0ttT6PCYGrJRb01vdq34HmHwb8A3eqa/ZXV3G/lm7DBegAB719zeO7PUdW0nV&#10;NPsD5DyZiV+nyisnwZo0FtqFpP58bwkrs2EY69TiuV/aB8eeKNI1Hdp9uqWigMJxHkMxPTPSvkq9&#10;WdfErVK1kl5H1VClDDYaWjd9W/U8I/4UFrFmkKNdRxNvyzquHP1r0LSPhmthayxLdkFnDydW346Y&#10;zUMPjzWtZ0Vp0uQbpEyynGT9MV0XhvxjFr0Nha3Eey5GNzZxnb2AroxNSpJNSd7MyoUqEWnFbrS5&#10;87+ONASzaeaWRpGkBR9x4QV8v694Xm0ayEscfnW8pyzdlBNfc/iK7uba41qC60p3jmmbbkAkqehG&#10;entXg8+gWFvnz74rbsxDW56gMeQea97J8Q6cO/ddz5zNsJGpO60evyM3wbcxR6VppiXdmQbQByBn&#10;JP4V6T8V9M1G9l017OzJYRKTL0x+NUPC+mxQbP7JtWS13dSpkzn+VUfiNr+sWmow2krPGJEChTkI&#10;Mjofc1hJ82KTXnubxXJhWpX6LTyPNPC1trNrrMlxLJGB+8LMHBbAHTivX/DXhi9160G2ZJXLEfNJ&#10;h8ew7gV4z8OtJ+1aswkcR7/MWSMZbbj0z9a7t3vdIut0Ujq8BJhCdCD1rXHfE7b2RhgLKCuna7Oi&#10;+I3hLUStpsheQQlUKpyTjt9K+kPA2qT2mm6V59vIrwAMAvO09gfrXC23jtb/AEWCfUW8soOOiu1Y&#10;uleK0nuRG1/mOU4jaJj8y+/uK8bE89SmotfCe5R9nCpzJ/EtjwP4oag+g/EV9QjUbJ7oXBHpvPzD&#10;HtXtmrWll4r1ySwUeZFNapP9oU8RkjOd1eZfHzw9bv8AZtQDlRGpDE8k+n51meBPEMZj05YbjZJI&#10;gjdScYUH9RX0cNcJTnH4o03H7jyZPlxFSErcsp8x+jnw38Ky+DvDM93daszoiFl3t0jHYA18s/Ea&#10;K71uLU5DcmdLj5rcJ/d9SK+hPiHfDXdC/s3T28uNbUIRnBfAzx9a8U0rWLS803Q7a3UQ3MbGKZmG&#10;McYxXyFOvaSmk9Hd/mfQVaStydHGy/I5vwdov2L4R3aOpQ3l28foxCcZ/HFfKGo6bawlWkZW8obt&#10;rjIIHrX3p8cdHvNH0nw1ZWyKAYHkUL/z0bABx6c18g+JvhXr0GhtcXkoVnbL7BksOuK+iyLFRftZ&#10;TlyudRtL1Pnc5w0v3cYwcvZwWvQ4/wABXNr/AMJpoMlpCqW80yKAB9xyeelfav7QM4vdcuILWd0l&#10;tLaMAkcEEc4z+tfE/wAHbO5bxJYlI8xQzKxDcY2+mehr771t7fV/EMlykSrJMmFRzgnHHHrmufPG&#10;o5hSkvs0/wBR5NBzwk1tzVD5v0GGFtKYMkzBm27EHMh6Et7V6J4Xvk8NSabazwYknjdjkE4APArs&#10;YJfstxHbSQwxFn5RO1X/AIh2U1s+k3ssSlIR+9bGeO44ry6lbmm1bc9alQ5Ipp6x8jx/T/FEk/xD&#10;DyBEV4Sqq/AyOmPevQPFlisWgXMFxGYvtLyMgDFyVP8AFXz147uoE1m01G0kDvDOAy54Knng16pN&#10;4wu9cl06ycBI/KZlf1P92uidJ3pTXRa/Iwp1larF7t6edzk/heujDQ7u0QkXMZfzg/fHTBrzbUrS&#10;8sbS58mPcJLgPzzxWlo10ul3msl4yvn3IDgnHC89q7uKN9a3LYW0Z2sMsf4vc12zmouU3qm09Tnh&#10;HmjCKVmk1odx8NtZTWQyS2Md1cW0QwG4A9M7utexa29hCtnbT2LTidgGZV3JGfY9K47wRBp+lW1/&#10;bC0ZGbAebGN79wD7elfT/wAPLHT9Ott2pLH5Ey74kYDccDqPevnK9W9R8rsj6PC0v3STab6nyH8X&#10;PBr+FjpjRSGAzDzldTjcPTHt6VyVjf3lypdrhhbAeYWZtjSHtjFdn+1d4/sb3xJo1jbnK28J4b0f&#10;gD61Ysvht4w8SiGDTtFcW8diqea4MaZ/vZ9q9GlJKFJye/XuebVg3VqxgnpbRdz568V/ELWDLP8A&#10;Zr1kiA2BFP8AMivLPCXj7XXe8K3xyrYIYljjuAK+1P8AhmnSVt521nXZFNpGDP8AZgCePc8/lXnN&#10;tqHwM8JOzWtre308mQTNkZP0Jr3cPi8O4OMKMpS7pfmePiMHXVSDnWjTjv70vyKUOi3+v+EI3F1+&#10;/SUuCRwAOduaZ4WsG1fw9qulXknlvBcxvHk8yeuPau51vxskvh/TzY6Stpb3V4FiKjjaMHB+vrVi&#10;0ki0jUHvbizhRZX8sxnknIyDz0NefKb10td3OqNON1711ypN9Gmi04Gj2sd7EdkUTBWUcngd/rXx&#10;94g1pmv5JDaMfPuSowc5BPFeq+NPialxFNpu1YQLg5bdngnjtWLpWgP4hlWKALFJGFWOQnr7+xr1&#10;sMvZw5p6Kx5uJmqk1GDvY90+C2oS22sm43sjxQCIeZ90F+OPpXtXxl1QWWiW8cbSRM9wAxXo+e5r&#10;gvhF4Zl0zWru21DbL9mhEpc8544z+Ndv48Sy1xLKIgKUd3eQk7fpivkcRJPF33V0fXYWMlgmtm7n&#10;5w+NtPkvtSvoIrR5SioU2jOCerZr6O+DuqmDTLi3ltSkkEIRx6nrmvWfHPwsv20CfU/DaW9xIkPz&#10;xBv3uB1wB3rw74eSXUFtq1xqUTxzYEYD8HcRjGK+ixeMjXwqirLlaVup4OHwksNi7vVyTd7aH0Z4&#10;uuEsND0CRrryoo7SZyF4yXPCivE/AvhiGZHv0m33SoXYFvmBPPbrxXVX8Vx4ph0XTYUDrHaGNkfk&#10;byetdz4O+FGk+E7S8u9c1TcRwkMTYUYHAyeSa8jDtRpyTdm2tD1avNUqxly3jFb9nY+LtT8Rf2je&#10;y3KzPC9veBTF2IzyQK+pbu8S8h0VoyUiklDsMYIIGOTWhplr8HtQulWXS54ZZXAZySvJPU10/wAX&#10;PAw8J+Hob+K9aTT8MYivJ5HAJFdWLqRnKlBRafmefQi6aqSc4tWvp5HiXijxRZ6F4o1aCCSMGS38&#10;skthCWHQGvLvBEF/ZSXTXEGUIaRSCMEnrXA3so1iEoxDSzgvG4bkH0rofCrT6fo1xFLdEugIYA+/&#10;TJ6Zr144eNOl5uyZ4lTFSqVb20V2rdLnVeMbRdX8HmKMos1vdhimc7s15noluhWczwBmcHYOmSoq&#10;411dWwnUnJmVXCqdxAHbiltrae/Ek3zQRqAvl4wzZ7iumjHlp26Xv95zVKnPNNrW1vuOg+G0ET3/&#10;AJSwlE83eh6BWHUfSus1az1c69ZG2ZXjbc6vnjePcV4TpviS8S+jThFWQqD3Kg4OQK+j4bqS2SUR&#10;ld+wLF2BkZQf61y41NVE+8fU68FJSp2V9GUvtUuha5BeFiwjIaRgcZz1FfT2raro2rxaFflUMd4B&#10;GrxqGdGPQ/QV8XWOlXOp30WnPvkuJW/ed9mO5r7E8JeGo/BXh3dcTC4cSeYgb5ip9ACRxXh46KtG&#10;z9497L5N8/u+7vd9GeLftTfDHWJvEGkusTG1S0SMTkfKWUdD7V554J1vR9LthBeWKW77iqvsJUkd&#10;z9a9T+K/xnv5vECm5EjWTRKqRNjYvGDXC/2VpurQSwGIL5uHRwT8pPT6134apU+r0oT0SWljjqwg&#10;69ScNZN63PadE1oaN4H8U6hBbnN2oVNgwB2BFfJHiXUdMPlXlxCzyycyMRxn2NfWfgvwRs8G3+l6&#10;hdyJI7N5QJOWB6HnNV/Bv7Gt5rVqral4kQWxJAjRSXQfVj1/CscBXowrV25fa6a3R04vD1qlOiox&#10;2j16M8q8EPajwyYZtpFyzhI1GeWHGa9j+FPhO50+1u4ZLu0t8xEReYwGTjqR14qLVvgFefDVJLSd&#10;zeaddMHgugMPGR0yO1eYfGz4feIdF1jw3MFaOK/iQKQcgnuWoklUnOCnZN3u12FBSpQhNwu4pKy8&#10;zvrX4eJZyS3c3iG1mM8hLiHox9PrXiPxJ0C9sbO7js28w4LjuUHoK3NbsLnw/GlpI6q5BmQbsNgD&#10;rnGeT2zXQ69HBL8KLXVWkdrx5pImYjacN0H5114ZShKlJu6ckloYVuWUakVHlai29Tw/wPYXmpad&#10;cxzxOPlBZm5wU9PervgHxDdp4wjM0EhaFWVd4ONuOw/lWd4M1bVxpy2NnlnDgzM3VSfrXuvhfWrG&#10;HVP7M1O8RrzCmIhQqDd2Y9/QV62Jdo1Vy3v0R5+GjeVFqTTTV2+p6Bo+oW+raRfyovmbJgOOileP&#10;mFTaLr93bRW0DRjyVmCrGvIZmPr7Vc8N+To02sW8OksYL9jvbP3ZBwCo9Kx/DsOmx6vbWzTytIkh&#10;cFz8qsPUdq+UqxXv9j6alJ+5rrsz1L4w69bRw6fGZGFtBJHHIY+SCRz+VFt8LfAGo2r3drcujPEd&#10;zZyfm6k0vibw/NLb6XapFHI8sjzXMmOx471xtz4isvB0qw3UvmW8cZ8yNQOh7MQK48PJvSN7nVWj&#10;G7c0uVW1a2PUfEHhfwNYeA7230eNTKoUTyAEmQd85618d+BZrS38Y2IvLfy4tPkNwp29Qo44r6Zh&#10;8YeDdQ8PMdOjaITSBmVyccHnnvXifjfxV4auJr17UFpIovKjcDDM3pivWwUp/vISg/eVm10PNxyp&#10;/u5qcVy6pd+p5h8UPHI8VeLdQullEaFCkQYngA9RjpXt/wCz34w0azBbVZNyMjWcjnG0I54JPavk&#10;WxlWR5LuVFZ5HCeSmVbP4V9U+EvhvLqcP2aza3sxMoEonfaXBHXB6/nXVj6cYU4wWiVkedl9Sc6k&#10;57t3f3l7xP8ACrw/Je39pY6yiwTNhRuwGBPX3rVl+FUfhiyuUmuYQSiNCUQDdGOoz3qS1+EMulRX&#10;VrdeI7YzxLuVVO5gO2DmvU9R8BXWr+HtFm1XXo1t7PBMcS7pZRnvg15Mqso+6pO27PXjSTu3TSdt&#10;Ne54F4q+ImoWelQrpds8MYAiXEeWYk9sU7wN+z74z1uaHU9Wk/s3TD+9eS6by3dcdkNfR/jjSbXw&#10;5oVrqmnQIjb0MbTDzCnYHB4Br4x8W/FrxP4ov7u21DxFOIYCAFKBFH4DqPSunDylOMuVJd2YYjkh&#10;KLnJy7JaH1PcXuhaJZ/2bpqym2lyVnl5Esi8AgegrJ+MusazYeCbPTtRhUm8kRknQlDEnY/U189W&#10;Ns+q3OjodbaXymC4IK/LnNfUfxWaDxP4d02xt5hPcW2NzAgAEdq5p0uWtSu76nTGq6lKokraWR8U&#10;6nZG30J42YPO8g/eMclRnqTXdeA9OsNU0oQXEjSzWM25GA6DqTVbX/B2rWltKzWwaJlPmopLlBjr&#10;3rN+F/jNNCv0WW2V4pJ1gbK8DdxkmvVqPmpSs9b9Dzaa5aseZWTVtTzX4k3K6L4vuJra5Kg7XBHT&#10;JHTivcvDPjCfXdEt53kCzEPHKAPmbngnr2r6W8U/steH/GmnzT6b5cWqSxly8mQvqBivz+8A2up6&#10;Lr2paPdy82U8kbgHjdH1IqoVKWIw7srSgle/YzlTq0K7T1hUb26M+4PEej6fF4QsLe2lczTASSFz&#10;k8dvauf13wvqX9k6LaPsgg8yO6uJ5T8ykHIVQawvg3oep+I1u7q8eWOyspTIyvn5gpztAPUUz4ra&#10;h4h8Z6jBZ2MciwRuDsTjYF/vEV4bjapyuSVup6zknT5uV6qyS6mD4n+L2k6Rdz2sFosoicYcMVJz&#10;1OO/vXpeieLP7ctYJtM+WRyPOMShT/8AqrzRP2etYuC8tyiqky9ZTkr9R1/Gve/AXwQ8R6NpvnhF&#10;MDnyxt4Ax3yK6asaKppQd2TSlX5/fSUWch4q0fX7CKTVG8RXH2eD70StkyMfb0rndQ+Jl89ppy6l&#10;dlopY2CljnYe3HrXtK+KLa017+ztQSFQX8po5Bw56ZGa7HxR4C8EOjz3WjW80yANbjOFwOo9K56S&#10;je7ijompa8k9+h+Y+q6k+maz9tjJEcjnIAwWBrr9UupptOtNQSMPE7sx74287T9a+qvEWgeDbuLP&#10;/CF2xAQ7dhAUn0NeJapc6dpls7jTmt7dDsSADciZ7+5r0oVVU5bJ3R5VTDSpc15qz1OY+IeiTS6N&#10;pmtIgj8+BDMigDaoPB/xrxDxhavd6GtwAIzG3zAd/rX12YrbWrjQtKluilvcWKhTjg7znpXk3xm+&#10;FtrpCtpdvrKyy7i4RvlGD0Oa9DA11FwjJ63v8jjxmHcozkldctn6nSfADxDdXmk2lvdAm0MboC3P&#10;zHqAO5rqPAPwu0nxA+oGJGV7OdyJWO0xkdFrj/BFnPovgTTjMuJILppFkHsa0fBHiOOW9v5ob6aG&#10;3upA8qoQAsh/i2j+Vctd808RKDsuZ2t5HVh7KGGjUV3yrfzR9O/DLSrTV5tUtZpGimCospkOBmMj&#10;kHuCBWL8aLvRbq2h060y00cjHcW5yowce1ZdjZSW8F7qZ1J5LbKxeao2l5G6CvONN0eRNRmur+Um&#10;O3ZpOTy7seFz614Tl76t3PdfwJd/yOlgeay0jTA8UAGFjAfooPVjnvWnN8P/AIfaxZTXOoarG8sH&#10;OYeWIH9BXmmveLTr8t1HBFHFGpOBjKpj+tcL4Tg1GfxJawWMHnofv5yqKn8RJ6Yrup0JLmfNytan&#10;HVxEHKMVFSTsrnsWvXNjo3h251LQrk7LdDhtoJA6ZJrwTwd4mv8AUrrV7rUb0zMwRhISSSO+B6V1&#10;fx38RafolrLo2k3CGO7IW6WPlFPcfhS/Drwkmo31vY2MecQKssgG7KuOoPrXdCPJh3OXV6M8+rJy&#10;xEYxfwrVLa7PN9ZW5si+1HcmQFVUZ+UnqK7TxD4W1Cxi0KV45Gt2kEuxgWILDoa+ro4tM8Ma1awX&#10;NhbGKGIERnmRu2WJ7mtbV/GAh1ixKaNHc2jnzHDfN5an2NcP1p2jaPnqdawatK897bdD5G0rRNRs&#10;blbYaPPJDMzSABT5YVj/ABds1j634Ju9O1czWEPyzhQ0MYyQR1Iruf2gviP4vfX5E0+3u7fSvs3y&#10;BEBAbHXKg8V5d8GfHeo2STz3DSzAEgMwLYz1616iVSVH2l42a2T3ucEnSVX2fvaP4mrWsP1TQ7+1&#10;ilvY2YSLLiONiCB/n0qLwH8DL3xjqNzql2/kx/aR564wMAZOPyr6Sez0jxhYFIoDDM53LPGNuD6t&#10;iuT8aS3vgfwdNptrcvvuJVZp84yCeQD796wpY6ovcg+Wcmo/I0q4GnfnmuaEVzb9T5R+KninUrbx&#10;C9rpnn/ZLZgke5TjK8AjFevfEfTb+Lw14eknu5S1z5byICdpLnp+FReAtR1zWLz7OYIpdjKrq4UZ&#10;B79K+ptd0ey1HT7dNSijSGBlwwHCFf8ACuzHYhRlho8qvDdrVs5sHhXOOIl7R2lsnoonnnw2+BsN&#10;npjam+sSCZg0sManAXHavOviN43/AOEmu9FsoY1LabcB2uWO3A6FR+Ne0eNYpp9IhbSLgNpqf8fM&#10;qth9o7KD09zXxvqfiq2u72O00+4WK2gkBfd9+Ug/xHiowUJVZyqS1a/AvGSjShGnHRO3z9DpPEHx&#10;GOva5eW1yI40gQiKQncUOMcmvcvgzpGk3Vrc211GnmvmRH7jHQgivkaPS7SzuNRu9Q3O8+Sip1we&#10;9dL4X8dRJdxWNpHcyfuyqCLJIz64616OIw/NS5aeiSRwUcTy1Oapa7b38zX+Ndg1hdQiFdsZd13D&#10;ryeoxj0rF0u4NkmnXav5kUMTxy4+8pkGADXqHijwa6rp731xvRlyUYfvA2O4FJoFvpkyT2d3Y/Y4&#10;pwIjKxLt+FEKiVKK3sE6f72T2vsc58LJVupNYXe4dk3g55Cjk0WHiS1TWz9psAZgV8o4LH06dq6x&#10;PAiaNeRQaNeJdNcgxgk8sp/wrhvGujLpk8r29wTNE2LmUdQOnArGDjKcn3RcuaMI+TN+Txbbpr+p&#10;XDRMsaQFfLAwWxyetanhLxbp3i2xl0+7jEKqd0bK5JXPt3rzi5eDXRHZxMsMjQf8fDD7xPZql8Ke&#10;DL3QGz5azXkbbhtJVQvrk8Vs6cOV62krWMlUnzqyvHW/+R68Phd4h0m2mvotZN1bbzgjLEE/7PtU&#10;tvqsGmhZpXYFBySAfm7bsjOK7Xwj480PVIRZ3tw+nalFyEZtqzY/TNeZeP8AXvt2qtGtvEZAuzdn&#10;5HAPOfeuanzym4yR1yUIxUoy+W5rP8Z9Ovr6407yoEmlTC7AducfxZrzDUfB0o1a2kdBdSSONwVP&#10;kiXPA4rl9L+HslzqVzdLaMhbhedq5HcE9q734d65qlle/ZL6EGN5WEJyQQw7k+ld04Rpwfs301Ry&#10;wnKpJKovtaNdjR+I+val4bl0bT9MIiBheYgAFd3HXNVfDOqT6xZyS7ne4nRklJ4w447da9s8VaZp&#10;lzpwn1q0CxrtEc9u25oz6EjPHrXn/h7VfD3hzUfItbWS8W6lLI+CqRFh2ryFVUqT9z3lq33PQlSa&#10;q6z919O3yF1y8ktfCVolsB58cgEik/dG7aevsK8c+HVvfX93rZtEkM7cARnp6k/0r3vx14Sl1Kx1&#10;O60qUPNCmbiH+4vX5R6+tT/CX4d6v4e8PWWpRExz+JH8mFtuWiUdW+lc8a8KeHqXkuZvRGk8POeI&#10;p6PlUdWvLQ9q+D3gr/hGNBfV5UM+qSgK7yncLfcecVw/xS+CPgfSZbbU9Q1y7S6u3LssA3tIz88L&#10;2ArZg8eW3hvVNO8Hm5SW3njeO7uy2XErjIY544PavLfHmrO+jXpsNSSa50wlWl5Z2GcYXd0zXJho&#10;1nVjK7XNbXyO7EOj7Fx5U+TpvqkefXetNpt0dP0TULn52XeGO3KP6r7V3vh+P7Lc215FksibZTtK&#10;lGwyk/N35ryL4IFtT1HUJLmRcyxMPOcglT1Gc+9fYI8D6jpmj2CSxfPMjO7Ho57H6V6eOqRpSUXu&#10;edg6cqsedbdD86vEU1i94i2avuSdwZM9Qzenr711/iPULfWfD4is32XGnlXH8LADqCe9e3eNv2eZ&#10;LBLPX4JYpbQS7po1zuVj7DrXz/oujXN/q/iPy1RLeJf3jE4Xnt9a9jC4inVjCUXflSbPHxGHqUpS&#10;jKPx3WnoeRWepfbNaFw12WnZgiIBjPQY+lez6V5v2p7idC7qCzE8jOOBXgWkWIstcnaFC/ktlS3r&#10;616f/b8RvZQg3ttBwRwD3r1MfTTcVHVci6Hl4Cq0pOVk+dn11dfFtLzwSmj2jokvmLIy5yF2nJ59&#10;zTPB+neF7GaXV/ERUxwjzIohzkkelfMmi+JLea/tLSytVGSGkyMEt/tetes6raWV/tWeURwpH+/5&#10;G5T/AIV85LBxpXhFNKTu++p9DTxTnaTak4qy7Cap8TNQ+Iviq2Dolno1nJ+5jVfkVFHU+pNWPB2l&#10;eH/7dvlt9fntp/PLxLPgQyZ5HI6V5fpnxEtrvWYNM02IRWlsTltvMrDgk10/hG30zWrq9uGBEkIf&#10;G/8AjIrqq4Z04uPK4LlWnr3MKOIVSSfOpvmd36dF6HRX3g/V77W9UuXgR1cAeZGcq5HfjqK8l0q4&#10;v9JttfigfbHEroxGDuPpiuph+IF5aW5S2WRpWIjZVYjjOOnqapaq88XmwGzW2eVN3I6dzk+taUoy&#10;StK1tLfIirKDd4t31/E3v2ePKl8RadE8Wy0vC9u2/puYfzrzn4h6bqNj8RY9NhDrNaXSRRyR8HaG&#10;yjZHfmu38AaNfvY+ZHcbJLa7E8ascMzf7Pt35r2i/jtdT8X2uowbTMUi85/vZdeoqZ11SxFSXLdO&#10;DVuzBUPaYenG9mpp3MO68Y+LLvxXd2kUZvpTMWkL4kbCfXhQPWtTWNV+Gt1HqN1q1stzqFoP3iad&#10;mPB6bWZuMjpxWN4h1yOz13UdI0uOQz3peW6nzjbuOcEjoPQVd0v4MW2g6c13fXaNHdsO+1nY9hnO&#10;RXE+SKje8XZWUdLnbFzbmlaWru5aqJreF/HfhvULOzk03Q4tLtzKUkaVvPdwP7xPWvaf+F333hG2&#10;SCTwBY6hEpXbcmMIGDDIYV88rqfhyxJtbDw20U1uMhpDuDv6le9e12ukf8JXpOn3V34hUSQNvu7b&#10;A4jXsoFcWJpQc03FqLezZ14apPkaU1zW6LT8TofiZ+05oGm6FbXdp4K0hdRuvl5gDFAep6c18p+H&#10;PHM/jHU1jj1O2sJMs0cCwLtPc7W6r9Kg+LkSXd3CI4CXYsxCgYji/hH1NeE6Doep22tQmCAxqSdj&#10;MduSehzXt4LL6MaMpJWk1e7PKxuOqyrRi9Yp2srr5n0JceKJtNlmtNTdTcqSYMuDyOhXFeetpFrq&#10;2pxTJqSwzllZwxzuI6n616J4q8FTa/f6ZKkVvFLHGDIGYLlgMceteZ6f8INfg1G4vTc27qkmRslU&#10;seemDV0lTSb57SsZVfaNpcnNHm37eZ7D4hiW7hu47qMMBAqb+nbGfpXjQvptOih00XGY4H3KuPvB&#10;sc8d66bxD4jfyJvLkVzA6I0eQd23g/UUlnptqZIpdhDmMbHcjA3c4z61NJWjZlTd3pufon8G/iLL&#10;4P8AhJdatF5Bm8uZkjUgsZACFBz3NfIXhPxtdaxZatdX7+bdXNw7Su3Xa2AMD0znNdx8IHt9W8P6&#10;nbyRxrAbsCRnb5UCj73tmvnWW2/snWWtftXnedK6Qx243lgGOOPU5rxcNG9XExlundem7PUqpxhQ&#10;mno42frsc5481Lzks4w+Uj3KC3OOecV59puh3OrXxS3JaSVlVWx+GfpX2LN8D7/VLKe4v2XTLVVy&#10;z3ACsgA5O3jr7VkeDvD/AIN0VW1CC7u5IkP2eORk2vPIevljsvoetexRzKnGk1HWS08rnDUy+cqi&#10;c7KL11dmb3ws/ZsjUxXeq3jXLId3lQOIxgdMk19DeJtKtNB0z7Jo+iLa3l1lXu5x5snlHjCN0H1r&#10;y7Q9Z1W4j1KW30420FmoO9yR8p7Nnqe9dl4c8ZWk0yWNxfG6S7iCxQO5ZlfPY/wivCr1q1STcpX1&#10;+R7NCjRhFRjG3nfX7zmvAvw+063VsWgkmFycSszhpW6kZzgele1634kvbTNsukWiwqoBIUsenRmN&#10;eA6p4qbSNdkhnvBbwRlgIUb7n+3k9/evZ9Fu5te0WBm1iGFZziJ3Yb37Aknqa5cRGo1d316nVQcF&#10;eMbXXQjS3tofLWK0tR567mSBh5hz1PFc/ZSaK13ciG+jeZC6tbz7d8OBk4DHp718462viTwbr97v&#10;jLxo5kilQ79qt1x7+1dH4K1rwX4r1t7W+0qWz1GRd63iNzJu6lxWssI+RSu3G26/UyWMTmo8qTva&#10;z/Q94svD/h27tL2WO6a4Zj5myPbjK9ATzWXJeaVaRXGoLc+UY0DTW54C+WOAMcdK+WvFkGvfC7VJ&#10;nd457WeU+X5UhKtuPGfQ46167qBi1/wyoe08ma7haQAHb8q//FUquFcVB894y0THRxKlzrktOKu0&#10;e0+CfGuiXsVtZ3UClpY0kfEg3YcZHHXNVNa8WTeF/EmlIuovcaXd4DQyADYrttK474FfB+n6hqGk&#10;6vYXUYzNboIxGAdxxwMetexap4oudWe0hnjAa0G8yEckyfw/hWjwHJJNO6a37GSx/PB3TUk/vMzx&#10;l8N/A2m+ONTkh1EW0bP56Js3I6ygEqD+Ne3aLplvpXhSXT7N4jEJjNEq87lYZy3vXz98cvC63HhH&#10;SPE1rNzaTCyuo1yNyN90/mP1rV+F3jdYoba0uyd/2dggZh0PII966cVCdXC0pe0crPlaf905MNUp&#10;0sTVj7OMeZXTXXmOx1KHQbC90i9aOaG4jZVwM4HmH37cmrvxE0yGw1fxLryx4ubqNYYD1AJAJJrk&#10;dfd/EMcUKusTSSoqbvvDawyR+Vc78afHk0V/bW0Q3LY2gRyW/wBY7jknHescPSnKpCKfTX0LrVoR&#10;hUk1omrepV0zxz4v065s57q8LSRDKLnEYXPQgd8Vh63ot7qvjzw5NbsM3aiQY/h808/zrnNA8VXN&#10;2C173AQ4Gdq9ifevrPwl4A01NT0vXYZxJa2UEbTM7beFPBwfftXbiJRw878qTcWtF3OShGWIjbmb&#10;SlF6vsec33gF/C81/wDZ8zysCXB4yDnk+uK+JtQ8yYTfvNhSZ9+OcEkkY9a/Sme78OeI9d1Vf7W3&#10;S3SDESc7AvoR0avmPxf4Z+H+h3y20Fvf3N7Ju3jeAEYHoV9TXTleK5ZNSUnJrsY5nheaMXGUVFNr&#10;c5b4ca9HqME+l3ILGWEr5h4VT249a8ymhubrxvFBDJmRHVMr/CEGCQB3r1nVvhvJZLYXtlaXSW82&#10;WkAO9lYHgHHIpngDwBdxfEPTb0xOLZZ45HduOAckHNej9YpQjXndawdl5nB7CrN4eDi9KkbvyO9i&#10;1DV/Dt8LiC4kg2L8mOvXG0+hPev038D+IrLxr8MoNO8UyJM92hkjRgOGQ/KPWviD4taExt/GNyq/&#10;JZ3izxA8AoRzj1xmuN8FeOdUF7ZTF8xwRoVBJC8DoB3r46tF1oc8bJ7P5n1VJxpVOSV2t15a7nkP&#10;7R893pGtWemXl6l3LChaMgbRGjE4QDtjHFUvCmlS6vFoCb1EaMwmLMcbIznOPpWn8VtKt9U1vUNW&#10;nJlaRwpz/AT0/Kuk0/T4tF8LWtwNpJ3KobglWYkk49BXvxqxWGoRWsvtep47pyeIxEnbl6LyRzOn&#10;JBquv6iLWWXbIzAnplQccH0xXa2WiPbrd6lIm6UwNbIqDIZX6c+oxXm9n4hhtLW7/s2CZmlcGWbA&#10;yFHUKOwr6x8CaHaz/B3xVr93jzIpPLtQ33VZB29z3NY4qtyW82om+Fgpt67JyPB7vwvdy2NtFesC&#10;I0LRxoSQvoD6k14vq8d3Pr3Knzo403gfLgD5Sp9PSvdbKSSbWNI/0hQq2yl0JIDP94Dj3qjeeDJT&#10;4uuZvs22K5K7xySrvjIH0PNdGHmo3v8AymVanzctl9pI8O1WwuHv7h5ElAki8sMM8kdMHvWxqniS&#10;50q98PxXG6SKzhRreHIUFz3P1r1zx+1xo1pp2mvEFiWaVvPYZYndjFeKeMbNLzVrKQj5VRMA85Zu&#10;gx/Ou6jNVFFtaWZw4iEqfNyv3rrfzdz68m1ya7+HnifULyDjeknllsFSSOmK+cS0Oruuqxv5bNyF&#10;DdY1FejR3dpJY61pF1O0SyWkUjgkjGzrx6GvGLPVrfy2xGkUME3kqTwNpBBOa5sFStz7/F+B04yr&#10;zezu1ored0xdRe61TT7i3090SBQQbaMbZGY9ye5rf+Hn7OHjCSyF1d+H7hF3bkZmWMg+p3VyOuaa&#10;miSLKLtnuEAKSKdqMjcqR612nhb4xeIdWj8lNTm8u3VvNR2L7/fk9B6V69WeI9i/YuKjfVyPJpww&#10;7rxdZS5kvdUWj0vVfgNI9ldve30CzuuMREyZY9MsehHtW98MvCS6SJNKtZTch8NevGCyqqj5gdvf&#10;HavVfgV8Gta8dw22veKNTmtPD1uAYooj5f2qTPb0UdzXvPjP4oeG/CN1b+H9D0m3to5ELS4CoSP9&#10;tzyc18fi8xryjKl7VT8l3XY+qw2X0U4VvZ+zT0u3q0z5c0mPTfBeqQ63OTHeeXLb6VYgHFtBnHnS&#10;HsT2Fel/Eu80nTbiHX7yNfNuraKOBpvvyNIufl74Oa67xF4rv9YtWk1XR9NudOhhPm3ywhWt1xgL&#10;vBHJ7dee1fHXxp03VPFuraJdaStxNpkNoscUTkFo2j+/x2HHFeZh4fWcTTc58tlZyf5HVWn9XozU&#10;Ip6q0Utb9y98O/AN54w1i/unIto97K7k4CKnUhu3Fem+N/H/AIT0ux1DQPDdqktxY2+576McmY8A&#10;IR6dzXliweJb/wAMXH9lXGbTfslt4/leUDvgcmtz4W/Dkaf4cutdMLTNM5ingK4MCg43lTyeevpX&#10;qVYJylOc9ItKMV+pw06jSjCELNpuU328jz3wD8bNWXT7j/hIdHGt6ZgpKlwzOw9SNxPIr0b4gfs9&#10;+F7OPR/FnhuR49Ku7UT/AGeRtzh2/hHtUfxM8J2cukWC6LDGs9yTE0cJGwEnnP8AtGqFhqaXnica&#10;Mty76V4a0ny2jJ+Rp1GXb65NdftJSXtKLdNauUVtbY5eRLlhVXtHpySe6e5wPxK1pbHSdPjdop47&#10;ceYIc8mXGctjsKxUuLu88OaLfBDCskzyqy92z29AMV83fEa7kk1K6zKzFZduc8EYzXtukarcReDN&#10;IjOCg+UbjwuXZiRj9a9ytg40sNRle7lK541LHOtia0bWjGNvxO1sr+HVtct8W5XGGCsciR/4pD7j&#10;HFdF4t1CKxu1LL5haNmXHYc4B+tVjpEFkLC/+2K6GABm28Ir/wAQHf0Ar0W+8G6dr0y2tnFNJ/ov&#10;mCdyFXaRwQB3rynNJxb2PWjGVpLrc+aTLbf2lHdpPsaUAtAo4Q9Rye1Pi8aSWHiS1uXh/wBXIJEC&#10;/wAfPTI6ZrP8V+HdQ8PyNC6+aki7Ay85BOQc+1cs6L51r50b5UfP6/LwCK9qko1IrW6aseZUnKLt&#10;s00z1/xreQ6sJr6Kwax86Rm8vJIGepX615PNqdtstfJgOIEKE54yT1r1/wAN6lrBureOR/tNqyjc&#10;cD92h6Bm7Yrx7x9YxabqupQCF9sgXymU8ZPf3zW+HilaJhipu3P9+hJcX8+mX8LQAMVjBUepbnn6&#10;V6K3x3vXsYGuNOgvJkPliSddzIv90V5ZrMnm22mbD8wBBbPfAzz9ajGkw2KQpI+RNEWZwMEbunWq&#10;eGpVOVzjd9DD6zWg5KErJ7nrjfFa2uBLGNFsEf5ShSIOF9c5r274Gah/wlcevaPeTpLI1pM6eWoR&#10;VBGcDHuK+KNL+H/iGW5VLKxluAx3K0QLLj3Ir9Av2YfhNr+hXOp3t/pc9qzwARsw+U+oB968jPqW&#10;HpYWfLJc2ltdbnp5LXxFXEQ54NR1UtNLGDarqzxSQRXYtrGziG+V8qsQT+Iep9K8X8W/E3TtQ1Jd&#10;P0ENFHcuou9QK7Zbt+hDY6LX0/pmnT63L4r0+9tmEctm0cMScFMcF2z3z2rwrwD8HPDunahJt1eS&#10;5fG1kIAC45IryMulSUas535rKyW2vc9XGU6zdKNO3K2+Zt2at0RwyaDqcXi2+juMN5ax+VF/BgjO&#10;4j1rurKDVYNQuGE6yy4IWJW5XPVT2xivc9S8BWl7q17cxXoimlhTCOmNygDgt2rwj/hW3i608T2N&#10;7KYpLdbgrEqygLhjjOD+tdMK0aiu2laKW3Yylh50npGTvO909rs5HxzpV3B/x+Xyyl9jwwR/LGis&#10;egWuu8DePdX0SLUYLGT/AFgVNv8AeYnpjvXsfxn8M2el22mx3KRi4NofLb7wynT5vX0r5e+Fcc97&#10;faleyMVjiIKq3qDgVUUqtGTa0XRkTTpV4pN3fb0Pql/iZct4WvYJ2jW4XoDwflORgV8r2PjjULme&#10;5tJLgxwPMW88LkZbpn2pL64a78SaksrusauFOQSQH6nj+Va3hrQrW71K4s1mZw0kaKAByGPXHqe9&#10;GHw8KMJtLRq/oFavUrTgubZ8vqfYHwqgms9E1PUZNXhkkij8soAWKMPm57GvONC+P/jjR5rCC4vs&#10;W9xdmRlZABHFnHHoa9N8N/ZNHs9P0aIbvMuDLeMMZzIwUA+xr5l/aA1+y0DxFeRph1jASND13NyT&#10;7Y9a+fy2lHE4qrBw5ua9j18wqvDYalPn5VG10eSfEnWNW8S+NNa33kt7cTz7Vc8lsdB+FfP2orcp&#10;qF3bXcRWYN5ZBOdpHavt34S6NpltcrrshLxi2eXqDiRjgjPf2r5I+Idqp1q/ukODLK0gXduO0nP4&#10;V+lZbWXN7FRsoQSv5n55mtJuCquV3KbdvJiXaG2FtsY4jiyT3zjrX1V4SN54b8E6TrdiXnhwxvow&#10;3KEnAKj0r45t7yaWFYy3DKQjOcc+lfRXwl8N61qthe2Vr504nBVoU+ZQxGBk+lTm0UqMW5JJSV79&#10;UXlVS9V8sXdx08mddBqujavPLe2kEcLu6Bx03CTjAH869q1b4f8A2jV9MvGuQIILZVds7UQIeef5&#10;V4P4P+Gk2lXy6Zd3CvcLOrOtswfy9pzhj6ivu65uvDkFva2UelfbmaMsxmb90Ch5yB19a+IzSsoV&#10;V7OV01o/I+yy2m50n7SKTutPM80l8dafpdvJHapvlvWKw7jkyyL/ABtj9BXj+pardxac12sh+0Tz&#10;OvTBOO4Ar0/xX8VvCdi0M1zBFF8zRwrDb5IAOMj2NX9Gv/Dev6fdRQXEcF95TtErwjESt0J9M+tc&#10;lKLglJ03ZvdnbOSqPlVWN1skcj4c1e21KCKOzuFfUjEIpFyNvP3ifcV538Rvh5c2YOpC4edbNgux&#10;eeOoJPcV58mozaZeCQwQxOJjHK8XGFzy2R2Ne4Q+KdnhXxBZgiYy27MidXXHII9RXsRoypTjKLup&#10;WPNlVhVhKMt0nb5HyZ4a05H1C+uJWDpukMx7AtwMVR0W2vI/EUVta8tIzbWBwqDu59gK6v4daa11&#10;JL5ZVTNayM/mc/MhJP8AKu88MfD7UbqW5EbNELqYrLc7SCtuDzGnoT3r2Z14wlPmfS2p40MPKUaT&#10;in8V9Dm/iXrsGmeGEtrEKBeTsskgPz3DRdXP+znoK+Z9NvLomC3iZiZJAVRRksxPAAr3n4zPp1xq&#10;KWkVheW0dlEI4vOQp+7A4IQ+vXNZWmwW/gDRLbVZ7cSaxqCFrBZBxb27DHn4/vH+GvRwMoxoxSje&#10;Unou55OYQnOvJ8/LCEdWunf7z6ib446d4f8ADJ0fxBYnUtS1C2FvJaxnEdpCowqsR/GepHavjuHR&#10;1S5Ek6GEJIrRxqdwwTwM/SvMX1KWYiWSVjKZCzOTk5PUk16RY3N1eywW8UrzNKUHy+hOMfnVU8vh&#10;hYVXGWs9ZdvkRPMZYucFOKtGyj3+Z9JPfpZ30VqD50ask0WfmALL0Fbq2c2mzX0t6Qkc0JKJnLAn&#10;p0rr9R+ETeE/C9hqusyBZZNrCGPkkN2HfNYvxC0b+1bvRZba4kkF1/yyVeY9mBhsd8V8U5xlNWem&#10;uvofbckowd172jt5PQ4afwzDpb2+pRSKsbwLIUPYdxXM6F4qku73VHVTicAFjyAqdCPSvdfEXhKy&#10;k0kafe3TaagkjKzshfcg7ds12Hgv4bfB3w/CmparfahqkRO7ygywgkdwqknFXPFxVNyalJ7JJERw&#10;s3NKLjFJXd3Y0tclstT+FO8MDcWXlzQMDuZHRu2PUda+avEWr+K9aSxt7uSGCOaIlXlHLp7+lfZG&#10;vfGPwYtjdR6FoVpBpyRkFly7/wDAge4r5G8RXdnr+lzJZSbZYZFmWWQ4BAPKLnoKxyWMlKfNTt77&#10;av0ubZk4tRtUv7iTS62PJV8PqbybT2vCqxgMGXozj09a9I1T4F2+p6LBeWl/GNQdlLebJhXXoWA7&#10;V5ZZWOp6lq88cUDSSKgDbOg+h969H1i317w9o9iZ4nt5VbO2QZyj9Ca+mqualDlmk3Y8KEYTjPmp&#10;3SDU/h74sgs4bKw0+K8jXAeWONGVPU55JNeo6JDqei3Gm+HLJftJmO+/lIB2DGXCKOAAPzri/CHj&#10;S+0XTrjVYZXdrhhFHbKSBnu6+1euvrR8H3i3N5ZINQu9NFwse0ghJOzn1PPFeRjK00uVpPe3mz1M&#10;LRp351KS2v5Ly9T0Pwr4Hh1HxBEsGq3NtbpZvBa2wTdLHu+VpSCevOa+jPgj8A9O8LNPBBqf20Mp&#10;llikwJZs8FiK8x+Dtp/wi9m3iTUc3V7rFu86seBDkfu0UdhW7Y+PoNDsbm9l1FEvWuI/LVTlt8zA&#10;Y+nt6V8nUxb55Ru3G+qWmx9RQw0VBTcVGVm03ra56Z4i+H3iZdNvpPDd/JObmfFxDI3lNBETztB+&#10;9ivAPhz8KEj1fXLjXIY3itLvMJkxl2QZzk9hXey/FK9udZOqvI9vEJ1ggVD80hUc4A9fSt2Tx1pX&#10;iW21eE2oaPbIkyuCjMSOSMeua5oVOVTUbq+j8/8AI6nSUpQcmnbVI5Vvi6uvXkSWoVtPjkaPz84A&#10;dOAAPSuO8O+NdQu7/W3iuIp7eOSSFCONvGNv418w+K7KLw1Olva3rJbxhpwoJLYY9MVW8LeLmhF3&#10;b2C3Cu228V248xk5KkHt2rsjgE05J6va5wPM5RkoyVrPVL0PfNL8S6jZ65DZxPCtlf2jwThxu8sj&#10;1PbmqXxH0a+fwzHbaZerPLbzI8ag9ADjP0zXgvinx3JbXM2o2K4TBEqsCV81wC3056GvT5fGsuoe&#10;Ere6lt/LeOzLEDgkqAefXOeK6KeElCdGSWl0jnljIThXg272bXofMvjI6uLx7mKMR+TKq3ESJhQS&#10;OWA9DWr4s1ZvEOvaRJC53QWyowB/dlVFVvDvipbPW73+14HmgvIhEkinhfMPDN9K53xH4an8K6oZ&#10;BOksU4328qnKsrfwn3FfdUKavC6Sajo+99z4uvUbU2m3FyXMu1tjX1rUlne8jjlDkIYss2fnx2Fe&#10;PReKLkRLp80CoYz8zjqMH1Nd14IDXFxP9pUYMzMD3GRXk3iWVm1S5JiKZkO/69q9WhSV3G17aniY&#10;uvJRjNNrW1j1W38W2tjZTkxK7SEJbgnDOT95mOOAK1bqaO7sp5rMLGAAEwchm/u5NeIQWX268hXe&#10;Y4UTcCecDvXdvZizs1guXX7OwUkK3zE+wHenOjGLVtyKWJnO90rbI8z8Y3k9xeASx7HCjcGOTk/0&#10;r3T9nzTL7yNTuzYM9pFNEskxXKqzcBc+9ebeMbKwjacqVZ2VfLBG5vQjPtX2/wDBJpY/gLdQLAPN&#10;utc3g9GdYlC1w57i3RwCtFe/KMPvO7IsL7XHzvL4ISnp5FrwGYbzUNGO4R+ZPNGTjhR/dFeZ+KPA&#10;v9gXPjS1kka4a2jWeMqc4aU5yfcCva/hXYwXUFlDc3KWtxFeeY3nkLgKfuj1zWr4t8MazP49vJLT&#10;T/MsL2BVvDIPkCgYyP6V+fqu41ZRvpa9npex999W56MZWu+a2nS6seN6/r8l94b0CxtrWR4J1UTT&#10;KuMlf4SaoanfafdadeWUUyhra33SBTlfl7A+or1DwpoFlHeSQ3N8621pcOILSFSzSE8Y212eh/D7&#10;TJGuRYeDjG80rDffSbBj2X3olWins9NSY4ac/tLVWt6ehxnwR8FWX9mWWt3bN5EilHUfeAbjn0FV&#10;Pij4fl0q6n0zSJ5NQm1d1e3iB4jjTkkkV6zdxT+GlFpLBG0Lo26GIgxx4GQOOuaz08P23iCNL2HU&#10;Lezd4SBIsoV1/wBnB5x9Kxp1n7Zze19vyNp4dKiqa0klr+tj5v8AC+j+IfCUDfaUGJpvPjbPy70P&#10;O7HY9KyPjJ44+33NrOAIiQJJBncoLdAM+len6v4D8X2dgIX1K2vIi7OzxyAt5Y9jXj3x48M+Vpvg&#10;66WXm500mVAM7XibjcB6ivoMByVMTSm3Ftt6o8LF+0p4arGMZJJLSR554S+JmreF9QmkilMkTt+9&#10;jkO7crex9a9sl0fwV8Q7bdFoEltqBIJmtm4bHXK9K+OdUnlS+t3kXGY1BB9PevoH4a6zHb3FzFBc&#10;+TJNgxEHbg+lfR5hhlGn7Wk3GemsevqeFgMW5zlSqJShfaST37XGfFDRtRtGt9Ln05BZKBHbybW3&#10;IRxyT3PevnXWolZhC8gUwEr5aqQoI7nPc1+iPirWLh7J49TtVkt1jAM0S7jA5HU/418MeJNItbKe&#10;4Vp1uRIx2yoTz6D61rkWL54OLVmu3Uwz3CqL5lK6ffSy7HtH7MPimbTZ9TjRFYgK3rhScHAr3v4Y&#10;aHpms3Xihb63MkthqH2y0kk4aPzTzn2NfPv7KwtIfEt5BdWpkL2xEa9MEH+dfeng/QLWXWfE4WKO&#10;ET2CwqB0YxkEc9ya+D4txfscdiYxunOMLNH2PCmH9tgsK5WajKaaaufPs2l3Nt48tGeIxxyzMVUf&#10;wRj5S34nmsrRc6H48g+TMMF+UJz1SRuproPEHiqefxTpLyzqGdjb7cfdWNsD+Vdovwx1jV7fWJ4v&#10;L25JDZ+dmj5BBFeUp2hFy6wsep7LmnLkV7VLnGfFD7Vb+I7htuyJp28zYeG3fdzXzrFrUNrrUjZy&#10;VuNyMOBx1Ir7GuNKs9c0+1vpnbzr8CCQ/wBySL5ScV8efErwxBoXiPVLCGZX+yMAHyf3ncj6ivdy&#10;Fxm5Qtrynk5xCcLVE1Zyuc545u5dQu57cx5VXM8bkcbWHJrb8F3V/FpqWci77SYFdnclu9Z2om3u&#10;Y7J42YkxhX29vY0vhm6u4y9q0fmE3AwTkFV9a+u5f3UVbbofNKX75yb1asela14KttQ0eCKGeON7&#10;ZCrqeWGe9fOXh06jp+svFaFwzuY2OM5U8EmvU57uWx1HUWFzuMmMx5O7j0+tcpLqV/PcNcwKqXCS&#10;ZZgMb1Pf6jvXdg1JRkt011PPxkVKcGrpxfTyOS8Yxi21O7tgdrK3Kn7pYjk1woeWAkODv3dfcV1H&#10;je9ifVFYSea8kaNLns2OQKrWOs6XHcbri1aQFcbQ2CD9a9mlpCPoeFWs6krtLU7n4IrNL458OzSQ&#10;mQC7Q7f7xXkCv0/0zWLfT/FGrLLZ/utItRtbGSZ5jvYc9q+EP2dfEdje+ONGtzZEIZQYIwQQsg/j&#10;/Kv0V8Ztb6a/jKeRUaa41GGBFP8AeCgn8BX5VxxUvjacbf8ALpfmz9T4Jgo4KpJSv+9bfyRX1HU5&#10;f7D8Q2vltnVLQtJJ0KCT3rP+CGivP5saRbbLSoPPkLHlxjOP0rFggup5J7SRg0d6NgKtk7R057e1&#10;ewfClorGPX4rdN8W2OAg8gyKM7Sa+EqStBK7SufcQTlUT6pWOH8I+Ff7S1K51TWrryW1PzTHAfv+&#10;USQGIPRQO9eF/Er9oqGxu7bQNEKLo2lyiNApKi8nzzI+PvAdq+q38OM6eO/EM0E73MOlC0t4zghZ&#10;ZQRiEfQ5xX5yeAvghd6/eR3GoiTTdMtbjNxNc/LJwclVU4+Y17fD2Hw041pVpXSirLvd/wDAPIze&#10;rXg6cKMfebd36eZ9NfELXPGg8NNPZTfY5gwlkuBhYBbFc4bPGf1rwTw58UNUS1hn07UpiyXCpPOe&#10;C+48kLjAFfVvivxlo/iW1vPD1vBJPYNbtFGscZwDGMK7N65r5S+H3wg8TaVa69aS6XLIrqHhdRuD&#10;OOcY9a9bLVQ+r1lOMYyUrxTSV0zgzB1vrFN05SlGUbSabdmv8z6Y+PHgeDQ9NmvxpW1NZsRhlHyC&#10;5A3qwP8AtdxX5H6jdtHPdMwZvMOOmMsev5V+9PjvxRcXvwd+H93dQKZYXh8xmGfL3KVO4Hpivx78&#10;a+HYdJu724fYyrdHzUGCBuOVI9jX0XB+KX76D11Vn8j53i3CuSozTSVm2cjZalqOlaXp13FCpeCf&#10;Klvmxn19QfSu38c6Mus+HbDxC8jQm5YmSEcKCOCQPQ9qS91DOjxpLpKmFx5ibOQN3TJ9fasPV/Gt&#10;qNCi0cFpCQMqB/qgDnC/WvsoXcotLXmd/Q+SqKMYyTlePIkk+55jAttH8sSK2B1Pf2rC1O8lnCIA&#10;AvIwK15rJLYTSG3nBYALxtCZ9etYpHAHqMV6sWmeJUTtbbyGw2hYbYwA3c56iuo8FWZm8QaTGQzK&#10;LhGYDsFOTVcaURawyIN4kz9QR9K7vwdHHpt40nmbZpY9kbsM7c/eNY4qa9lUt/KzowlF+1pXWzTZ&#10;9deFbSLVPGGqTQErOmCgPOzI4OPpXuHw9vLnQIba9eHEFo2VRlw1zcMcHPqB2rz39nzSoLTxigMg&#10;YTwIS7HOS6E17Nc6imu6v9ljULZ6c/muV/5aMeFH1r+fc+qyddqL2SS9T91yWlFUYyeknJno+r6n&#10;e6pbxXk1jHErciMfMZCvJ+ldZd6V4fvLvSLC30xZLyOGK4uWX+BXwccetcVBqM3266h3qltaWEk7&#10;nH+rDjkms/wv8WLLw/psetQ2IuLu/RLYhj8xjiXAcD0ya8ii1Jq70bs3a+3Y9us1Fb7dLmB418KH&#10;xcusi8szDqdjdsVgUkC5tD0wfpz9a+A/iR4cXQ7PUNAu4jKJP9O06dwclTwwJ9gOa/RfW/G00er+&#10;D50tstdWtxFLJ1KMxwN57AV4F8Q7Ky8V+C76+E0cl74auZd4U/O9q5w4HsM5r7HhrFTo1oppuDlq&#10;+z6HynEGEhWozs/fSe/VdfwPzduNMk0XRdOvBMFuZLzzIjnBCRjqPqa+n9V8EL490yynsXhF7JZ+&#10;YcHBcAfMPzr5/wDiFNp+oCzns8BI4liSJjyBjO6sLQfGOueGb7Tby1vRutuUAO5drdVP171+uToV&#10;akYThLlnFtq/5M/KKdanRnUpzjzU5KKdvzPMbu1e3nmhkGGjcow9Cpwa77xVY+GLXTtJOl6jNc3M&#10;kObtHTasb+i+tdTrWiaT4rkub/S7hYbyeQvJZyHHzHlih6EZ7V5nqGg3elzGO8tWjfH3SOua9Wm7&#10;2vKz7HiToSp89oqUXtLsj9Ff2YbNtN8AzXoQ5m848c4C9zXyRqPiV9M8S3OoWzhCspZeOu2vur4c&#10;3Meh/CWSYSJHm0ABOMFn7D3r4V0rwzbeJvEEFgs7jzyTwMsz+gr47IpOpjs2qSXu+0tfyR9Ji4uN&#10;DBwj8SirH3P+wT4F1lfEWrfEi/soptNtkudqPzvmkB+6PbPWvaP21F1/xvYeF/FmqaTdaXYWhltU&#10;AQ7E83aVLHjrjA7V8tar8Y/Gvw38Iaf4a0dRAILlraYNH80rtzgDua/S74r6B4v1r9lq+vvGUrW9&#10;5Baw3aWcI5Xaw2GQdSR1I7V71dTcoVOZWb0XktB0FTp8sXFc10ru/XXTzufA2k/EPWfDvw2XwvZe&#10;FL0XWrF7hbpIyWmth1IAycDGa8buPFepXsFvpsEnl6a95Hc/ZPvNvVNrMPRRjpX6Afsw/DT4rahc&#10;eHPHV9dQJp8dotpBbzjc/wBjuBtaRQOgNeg/tXfsV+EPB2g6P4r8KtPbva33/EyYnzUkhuM/MF7f&#10;Nxx61yynFOV4/Ndz0vrFNThT59ZaJenR22On+HPx7+BXjVfCmmeJtEtdNvbTT3t47qaLylH8IKOP&#10;Xrz0r4P+Nfhv/hZnxY0rQrXxZHqeg6LI0UV4/wAscdrH87DI+8QPlDd6+WtThh1XWbqH7U3msX8s&#10;yfdCgZCgdq/QT4U/C2x8CfCweNbm9gTVL60kgjsn+aNmZsRhl6lz0ohRhSakn71rLTudHJGT5ZN8&#10;smvdburp3+R7d+0r8dvhj4Ls/hdL4X0e01KWCUvt087GW2iTYwYrjv6+lfiB+058XdW+JPj7Vtd1&#10;GzNq0u1IYD/yyiQYUA/Sv3s+Ev7PGneOfhp4Yh1e2TRdXhE3mLDCI38uY5ZTnsR0r82PjH+yLJ4d&#10;+M3hjTLm3upNI1OZDBLOMb0jOGTPTPtW+DnRjKV4WlZ2l3seLmVJ1qcaUKrcoys1Lezf5H5b09F3&#10;Mo9Tiv0b/wCCjvgfwD4d8Y6Fa+FtNhsZo9OVdRt4F2osi42sf9ojrX58aLZtPqFjFj78yLj6kV6k&#10;JOVPntZWPla1Bwq8l77W6bn7leHlbQfhDaqrAOuloRn+865xX5nXfiHxP4Tm8zTxdWL6hBtD/MDK&#10;mckg9+a/SD4w6sND+HlpHnaxjijC4zjCjjFfKnjb4gy/ErQtItUtlS/0qMRRKMIqg8bge+ewr8n4&#10;E9pOeMrezThUryu30tr+p95mEVy04KbUowVrHlejeE/GWmXNhYapBPbLr2HXzZDiTzThXkA+uea7&#10;b9oH9lpvhXceH76bxbb6vb6g4jkWDiWJsZKkZOR71+sXhx4vBHwjfSU8IXHiDWbrSn+0yPH5gQum&#10;d29uQEHQCuN+EHwI+Dvwz8LQa/41um17ULyMNGZ3MywNIMiNI8n5snk1+kRxEk73S7pdTy/ZRtZw&#10;m7O0Xu36WPzQ0rwvo8b6lc2dylh5EP7p3+YySY3YPuO3vX2J+zZ+04vw60+0tbWCO5e4uo4p1J2O&#10;iynG4fSvlr4p/BDx1pU2t6/Po0tro6XPmtECP9VO/wC7Y47Y9KPgV8ILbxd4juIJ/FI0k4WW2E8R&#10;IuSDnGTjCj1rKqo1IJuptZrumejTirSi6aaas79Ufdvxd8F2EHxYS0g8QMW1mSLUIb64YEbol2yR&#10;5HY7v1r2rQhpWleGrDxroumQ2Or6JF9n1WOSTykmtIGYlBu4IwSy+tfmv4B1nWfFvxZ0G1mkhkbT&#10;LuSCIMd0Mewn9DjivuD9pK28aeNfDV3ofhrw/GLMyoutXRcKkZiG5UHtxya41QtJJu11f0NqyvCM&#10;L3Sdteq21XmfmL/wUQ8ceH/GHxFstX0XVLO6gn0yEutqgUQvkkoxH3m55PrXwHX7Cfto/sYaP4b+&#10;Hvgzxh4a07y4PsiJqwikMqiVgMSAnoD09K/JCWxCswznHTFfRYaMZ048ktt7nw+ZU3Gs2tYvZ+mh&#10;lVJFjen1FWXs3C54PrjtUNshaaIY6sB+tXOMorU4Y6tH9Bvw7vl0v4YWUoVcwaOHBPTcU4r8VvEk&#10;dzqF4v2icPMzAA/7zc/zr9ldTRrH4SvtOD/Zkce32KYAr8pv+FR+KdU0+bxHbWqNY2snkPl8OSfQ&#10;V+I+FHL9bz2tKybr8qb9XofoefKTp4aCTaUbtI/X7xF4zHwy+AuiWul3EGpJHprRLCsQZR5wy5kI&#10;7Ak5NfnDq37YPjjV/DLeH47SGHTkiWGaG3QIHRf4SffHSr/hH9pHUdI8HeJfBGp6V9rhvNNaztmj&#10;+9HKeQWJr1r9kbwVbfDrSNX8X+K/Db6nBHLBFFbhdwgkk5Dyg/zr9bdKFOEpVIJu/u67nmQcpTSp&#10;tpauWi3+Z4ro3jPxePDunap9gnh0VJvscN2q7IxKo3FWI6nFexeIPH9lf+FPBltrlhDdRywSRi6P&#10;DRJKx+77jOc+teg/tN/tAzeKtCu9BsPDVnY6VcyR3ZS3BLeYoxvOAAPfFfBUfh7XNffRrC1uTMJk&#10;aOGNjhIgDnHsK5PZxqLmaULNvQ9WNSpGNpRbdttz9G/h54Gns5tdtfCGLyLSYTd3NxeShI57aWEf&#10;u4j3YZJ56V8gfDP9n6+8R+LreLUbDybTWLtkjmPAh3sG+X3xxXqXhKw+JPw9k13w1feHr67nezRp&#10;WSN3jjtpR8r7lBwDXuF6uveCPhZqVpq+g3b61PdwXGkzQN5hit9wf5SvQ4HNebQjPDzrck43nZc1&#10;zorQhWjT5oN8uqj2/wAz5G+IXh7Sf2fPjJoep6ZIL1LSYTwxlg2EwUOSO9eQfto/GjRfij8QW8Qa&#10;Xp09sktlDFKZhgySRjG4D0AwKw/E/hLxTqR1DxI2j30thFMUWco0ipIDkhzz07192fDT4U/Dz4xf&#10;BLXP7T1zTdL8TaXG09u7qItixZO1sfeEg4r3pVIUY0akpOcrKMmnt6ny+IoSqRrQjFQV+aK5d/8A&#10;hz84fh98QPHFzaDwZpeuTxWOsTLbyW2f3bmQgc5r0348fsc+Ofhnqul2EtsdVa8txMj6fG8wU91b&#10;A4I/WuU/Zg8Q+G/C3xO8P6l4jBNlZTPI2F3ASKDsJHpmv118Q/ts3MHhfxb4w0kWk8CFLa1guVAk&#10;D8qGwOcc5rtqyqQlHlgmnZvTe55FOi6kfe1tfVvVWPzM/ZB+L3i34f8AijUrLSHEEmpqtndLIvzK&#10;A3b0ZSa+wf2uJU07wNp9tAxLSXalv78m7JcnuTk18EfAK/n134lJe3LAy3Vy9xLgYy0jbjgfU1+3&#10;y2/glvDZbXrXT7i4gneaO51AErAy8r8oOTnp0r43O5JZ1gXorQ5rN7vY+hylf7DVSvrJxulrY+YP&#10;DXhrXPiR8JvDGtTzHQD4VSS2RWgYm6V1UbugwpXqelaP7IXw60bUfiBdeI9GuEkGi2LvIj8hZQcY&#10;B/2sV0/xg/b51Xw3pkuh6dpFhez31uCsyBTHFGRgjYB8wx0qp+zJr4h8U30fhRrRNNj0lb3X7ctu&#10;WWR/uCNv72SQa97kqxjKTTUWrr7zrhO8akGo8ydt73uj0T43fFr4nfFTVLKx8PeCryGHRnc3LxqX&#10;JmYYZww4wAOK5vxn+0BZ+E7i+s5gzXdxoxi87hhvkjRJEyCfmGDX6aeB/ifrNyNFFj4HkjF7JJHL&#10;ysfk7BndJ6fj1r8UP20bLxBpfiPUItV8Mmyiu76S6tJlX927HIIQjrnPNcU6UZyi3K99+h6GAxGk&#10;6XsY01FLlXMpdddOh5jN8NtSvfEPhbUfDV4wi1ieOwQscbJ3f7rewxkmvqz9tH9kbxJp3hO08RX3&#10;iO1ml0+4iSeS3Vlb58BSo9j3rw74I6z4iuH8MWWiaM11d6XqL6p5TLhcIB275Nfq3PL43+I62mke&#10;KmsdJ0jWF3Swx7TL+7GTHub7pNZSlKE4OzbjordttSsVF8yXNBU2m5p76dj88fA3wB0HxR4M+Ije&#10;LGV7i30hNSTWXmM9wHWIYGT/AA8cjNfjRe22tX9j9qa2uZbS3PlrNtZo4wO2egr97fjH+z34nudT&#10;8R+BvAcSLoE9tDNeXLzZdth/exRt3yP4TXUWnw7+D2gfCDxi/hporm/j0mWF7GdsyGeNSpOw92Nd&#10;mHx8qKlduXPLRXsopHmZlgIYtwkpuKSWyu/eWl/I/m9Bp2c0+WF4yQykEHBB9qjwa+i95dPM+F6n&#10;7T/sZ+Bf+Eg8C3UMl55W1HMTBijbtuQQR6V4b8NfG/jTQPGtjq+pve6ja6RcSq0KuXkBkQpujHcg&#10;nNd78CWktvhtZSxyyR8SBmRipHy98e9Yn7Mmnad4z8b3ugX2vSWKS2s0gaJgpd0HyqGPvXxmW14V&#10;MRj0oawqtSfe7PuZK1LD80tHBafI+qfGuqN8ZPgpNfx2UrXcF39nKlRI0fkuGldj2+Qke9ch4p+B&#10;Pwm8FeB9Aur+z17VYpQJEl81lt3kPJASPBUE8DJ7V6Z+zP8ADyPwX4p1bwhrupzXcNzO1zJbwuTD&#10;Gp6eYw7njPrXrfx38Y6DYTjSdJsYjpJke3nSU71iaNcEpkkgc1686jTsm7fiXRS54QUXqua6+G3Y&#10;+K9Y+Bvh3XPh/qWrW+gXHh5bcmeAS3bSRzu3VdpJ2/414x8N/FeqTeX4esBZyiW8M9uJGypmCbdv&#10;P5j3r3zULuHxf4YXwHoNxJeN/aCXCqrH50A3SKpPoRUnxX/Z+Hgj4Rxa/aWR2nVbd3mBCTwDO0qu&#10;Oh9a55VVdQle8nomtvM9Je4780V28/I8++CHh/xR4r8RPoWtJLLNazS3rwXCfu1MR4wT/AT+FfWN&#10;7+ytf/FWO20DUb59J0eFJ7xZbeNWZrxuFBB48sDsMV4z4l+Ieoa3HoL6bcNF9l0sR3txajEhBI2q&#10;WHVq/VX9ni8TT/DdtEyTlplWRPtJzIQRyCTWcW3Ui/ha1svI480qzpYedkpX01PzI8H/AAA8MeBZ&#10;LKK2+Jl/YpcJLbzxZOZ57duRGB0XjPrXwb+2xqni3xdrltr96lxcWNnaxafHcPHt8vyycK2OhPXm&#10;vrb9sGysT+0hbwWGoPJC1tb3Jt4X4gn6MABwCQOlfqdH8MvCF94N8R+FNQ0RbmHVbGXUUBXeS5j3&#10;FgeodW6V0QlKnUpzdnKSd+nkceL9nVwqg4ySdrWSutmfy4eCfgjrniTVdDsIpra3bUmRY3mfCrvO&#10;Buxk+9M+KPwh1P4dePrzwpqVxb3F1Z3EMcklsxaNvNVXGCcc4bBHY1H4H+JOq+BvE9tdmIT/AGG6&#10;DeTNkjMTcDnpXWa/46m+KfxcXXpbCK1bUtRhkkgjPyoFwCefXGT716VepUh7Wbf7tU2/mj5j2VG0&#10;IJP2ntLO/wDVj9V/GTx6T8ML5gzB4NOCxuvGJNowR6da+JfDP7VGqeH/ABt4b8QLbq91DpY02VnO&#10;d5Hy7xnoSQCa+rf2nNVTTfAQtcFTcuqgZ6gf/rr8ifGUxEtuCwBQD7vfHevzzw5oxrYfFVZR3rSs&#10;/kj6jOsQ6LjGL0UVdH6LftW+P/iXqnh3RLfXTA9ldv8AaDdW7bpGVvuq5BxgZ4ryPwFqd98CPFPh&#10;rxRpGsRXkl1ARIhiIWNZcZQluCw7kVk+C/HWu/EuPwZ4CkngtY5bhEFzcMAsadMnOOnp3r97fD37&#10;OPgHwf4EXT9R0+01i4WHZDPeRgmWUj+DPTPbFfoXtJUKfI4p3b5kuq6HH7fDuSl7zvZRVr2fXTsf&#10;Mdp8V9e8W6pcah4c1fS31XVLLLsWCx23lDIVwcByc8isj4I/D/wfaX+t+IvEMcdtrVhe+ZEAu61l&#10;lAPzRxcgpnnJ6VwXxl8Jp4k+JOj+HfCOgJaS2OnCfVxa/uyqpzxtPXGaevxa0nSdSktPDcr3cc9u&#10;YBFKhkktw4xIzNwSM/lXi1VKK0vrqz6ajCNSPLFct0rbJ/qR/GX9tv4ueE/EyQNdrbw3dutwsLRI&#10;0ZjYlFwpzwwGTnmvEPip4tk8UeEdO09dLcpdyC5urgKNsRYYJwOxbOa9l8T+Cvh/4x8XfDfTNa1K&#10;RClnenWbiF/l55gVGOcHtX2H4V/Yl0DwzpGpWbeI52l1GyljglucGOGGQjAXPU4xmubRujPlblHX&#10;fuVKdHD+0g0oRlppHe3ofgx4R0a20nWZLO4u5Dbed5Vy6R7mWPPLAc9q/VnwR4T/AGdPEvxpjsbb&#10;S4Z9OutFhislUvFF9qXPmM5yMuRjHavln9rP9k3Ufgq2k3S62NRstWbbDeLiOaOVRlkeME5Ujoa4&#10;vT/2nvD+mfBK58F2/h4JrD3nnHUicSRMrAhlPUHAxxXszpyrqM4OW9n5HlxqU4xspJRteLT/ACv1&#10;R+ksnwN8J+EJPi5oelf2PfaYul/bYLXUMSyQTFGyPMJyQCP5V/PxrWnK97ILOQmIjdh+OvUYr1XV&#10;fFtyjSy/25KzT2xDvvYmVv7rc8/jXnNzbPaQWl81xFIXLZiP3lB9q7cFg5UHO8+bmdzix9VVFDd8&#10;qV3+B6P4S+GXi/U/Dep6ppun3c2l2H727dDiOIr1OD19T6Cv1l/Y/wDiZ4OsNCe40LwoyOgii1Kd&#10;QCz8ZLsOSQCa+Bf2ffj9Do/gvxv4f1GVFs57OWSOIZUyySLtK59xXB/Bb9oTUvh9pesR2FnFJNeL&#10;jcT80ZAwMjoR7VtWjOrGUbWs9DKnKnypPWMl+R+wtl+03pt1/wALCtfDhjjbTrGS6MhTahnGdwb6&#10;EAV8y/FLwH47+L1p8Or++10SLcQoJooPljtoZHCtgd2APNfl7a+P/EFtfa00d26f2mWN4g5Em87v&#10;m/GvoH9nb4pa9aeJtJ037ZeLBfyCwLpucRJO2GKL0yO1YLCeyTlFq67m9CtSldKNm9Ln9C/ifw/p&#10;fg/4c67plvdq32PQmsY3mUYl/d7QT6kmv5+/iJ8N7TTrPTbyw1Fb+KbTllvjH832aVjt2sfXPSvs&#10;r9snVta8AaB4S0P/AITe5v7qzkkBjKeXmAjIaU9XIPrmvm/4Fizk1nS9W3JcWlpvn1KG5kVY3kB3&#10;jAPX2zXNRUqcZVL6Xtb0OjC07RtzOTk782x9Vfs+/GrwZc/CK6+H15FNavsEV3JGoEk6zNnzFz39&#10;RX6D/CHQ/AujaFa6d4Xhht47ePJu0ZfOVx3I6nPpX5EeKda0HxLeXN1Z2Zsm1K9LGRcIypnjy9vX&#10;FfSqXXhT4J+Dr/WLLxHLd391sS3adQ25urxlQeGx0Jrncryej16F18HGUGlNrmd3bZvzPor9qD4n&#10;+Br7wb468Ja34kt7fUbzTEntyw/10i/OqnaCAcriv555rA2kySwyRyfaVYGNkJKhSQT9eK9X+I3x&#10;JHi/Xxe+VK17dTujF2AUhjhVHooNe/8AjP4B6V4U0Xwk39sA65cSEXEUjqbdIwCxOfxGK64VI0Er&#10;3vLoYLAxiuWLuk07n516taxW1xtk3iTPIxgAV9L/ALNX7Rj/AA6uNWZrZ5vtYjRmV9rKI84P6159&#10;8ZfGg1T7BYTaVb29xp+YXuIRxOnY5FeRuEKqyKCV4J6du/rXerVIe8t+lzyptUq0uVppeW5+xXgn&#10;9o8QaJquo6jqMNzDKHnjGS80ZY/6ts1k/B79m34afEDw3428Wa7q9wt9dW9zdWIikCiJwCy7h3OR&#10;jFfkdFcXUUewTFRImQobIavr74CfE/R7PQtT8N6nK8EN4PnnD4KqP4c/wisJYfkUnBtO627HXTxC&#10;qtRcVHrfzPsDwT4H08fDTTrBdcEb3Si+nnQBpBInAUHvgDkV9F/s9/FUx6tY6JqVoNS86E26vbR/&#10;OET+/wB8Ecmq37IP7JvhmDwnHqmvSXF1c6s0i6YPOYJBbHOGCg4yeuTVHwn8T4vh98XL7T7vQgNP&#10;tgLGK6gjzkqM72I7+tcFWN5Ozur7s7ViI1IVacYtyitv8md/+0b8GPCfheKz16ysLaC6mvQC4G5l&#10;jmABVh3/AMa/OjSfDHxB0LxLrmiabry5mtJ7u2mkBVSvVkGeh5r9G9S1/S/iFr/i2eeKWSWwiX7K&#10;kYPkqy8rKc8b89q+JvFXxqs9X8ceGrKSJmW1lMF55Qwzs52sqEevSijdcyUbq2z6JHVh3NU4RqTb&#10;kt36nrv7Kfw6+HvjT4VarPqXge41vxB58iXF842yQyZzEYpCf4epArwGz+DL/ELxBe+GZte1E6vC&#10;zIWuWKwrIikiNk6DaB171+3Wg+DvC/w70OzXQ7ZNOs7kqZbZDu2vIuN4znkd+a/Kn476kkOoanZ2&#10;O+51iTUbeFr+3HkvOXchScY+6p2n1FKU5KpdO3byM8BiFX9qkny9HK72Vtj8ufE/hrVvC+r6tpd7&#10;Isc9rK0DbDnc8ZP3T/dNb/hb4I+MPiJY+IdT0u2kvbfRohJOBxsUgnp3wBzivd/2h/hPc+EPHWl6&#10;bPeNO95Zxzz3Ew+67sdwJ7kcV5dY/EPxV4J1PxPpfhLWja2uo/IxiOwyqAff0Nd/tpSiuW3N5nNU&#10;pQTd03C/Q8f0Wwt0tnjuCkLncUAOCGzjGSelfcf7HHhOfx3NrHhC51j7JoUcRu7sI2JJgxwVQ9sH&#10;rXwEIrqS4YNIskm4swdsks3XOa1tH8Uar4fuJJ9P1SW2uGXa7RPtzntx2raSbVr66HPFuMdNNGr7&#10;nS/G7wLD4I8VajpqlpI45maAsQwMefkZvqO1U9K8canZ+GdVtYS3l3coiZD91QBnAB/nXLT3M2r3&#10;N5cXkk1zM67mlZslTnrzX3V+xX4EtIPHmk6l4u0pW0qS3meyFwAYri6GCuB0P0pTmowXM0xRi+ab&#10;je1nolqfT/wM8HaxYad8OjZfEOeKO/0tpp0EYFvCSoIRier8819a/A7RR8PNV8YXkniE67d6hKs7&#10;yIg3QqBjaAP4a+fv2mtQ1LwzafPaxiwmu1djawkR2UMp+cvjvjpXkekeFvFU+oxax4e8YmC2nC2k&#10;M4/1FzbsOjE8bh0HevNu3eT0udk6Kr0rOWklqv8Agn6P/tD6p4euPhlqV9qWkEvqNu0MdwVwUkkH&#10;y7j1xxXyJ+xz8P8Aw3YfD6bxLrUgNyzSx2E7yFEREcqmPqR3q98MvjiNJ1+w8LeLJJryeSf7JbRy&#10;LuWEEYB2t/e9TXxl+0ZrOuQeM/EfhqysWsNL065LvCj/ALkNcqsnAXgZJ4x0rOMZTbWivq7lUaPs&#10;6bo+0lvdNPpfZdj9XvjL4/ufAekzahJbfaP7YSKyiuIhsWK4Py5/3fm618z/ALVP7GdjrPh+HxDZ&#10;66Tq1pp6vMtww8u5SNcqIyP4vr1r5n+Ieq+MfHPws8O2WmeJYNQitI38zTgf9KjSI7t7t1J4rpv2&#10;PP2zZ9GvBoHjCZpbKNC8H2gGVgw42c54PYGojTkryT1Tt5o6I0p0oRUbN3bkrW50tl5HnX7Jviaw&#10;8H3WreL7/Tpbr+z4zZR25yd0knO7J4A7etfqL4I/aOl1XXbF4tOuk0fUrRW+0+WVFvMDhgQecCvz&#10;r8ZftJ6To3jXxDH4Y0+zWy1q6DkSRARxNjDDHY55xX3t8LtX1DVvDbBNCVbmxVCttbHImWQ53L7H&#10;FYz53NScbX1XyHi8PRlDmlTUrJRbb2v+B5R+0B+2BP8ACzxb4u0uHSQ1xeWsUtrdr8kcu9dvmP6l&#10;TxnvX5N6N4wgttas7zUY2lWS5LzBkBVklOXx9c1+qH/BR3SfCmt+AfDWvyCO31izuI7VIGwJHhbO&#10;5WX/AGSMivxCur2aZFa5ZpTGmIWB4APrj0NenhaMJQlbrdN+vY5qElGEWoWdkn/27oe6ftN6H8Pb&#10;DU9Jn8CeYlheWQe4+diFmJ5XDfd+lejaB+xH421D4cz+J59XtYh5P2lLKRizvCBnORwDjkCuUsdb&#10;8GXGg+E9Nu5RiSdX1AEAOhzyA3oa/UT4rL4H1b4a6Fpmj6i+nNePDaWswlKjBGMEZ5GOtN1ZUowi&#10;m9L6vV7jqwvKDS+JpO2y01Pzh+G/izSdF03T9Kv/ABGktvcM0RXBHlhxwHPoDXtnwVurzVPEtjq+&#10;rabNc+H/AAwk8U90IiyASE+XuB6j868o/aT/AGcLf4d6B4a1XSdZ+3vNJ5NxFKo5c871A6L2Nff3&#10;wV8aaxpH7O9zq/8AZSxiXzIdk0QEEynCeZg9mOQPpTqNcrlHr3IqYmSUUo7tRW60eh802Px/8AeG&#10;vi7qviLTNJW1sZIYRIkY2hmU4aQL09zX6qaFrPhjxqD4p8IXVteXkUBjefcW3lhny89ivpX5RfD7&#10;9jfUPiH4f1aWwubeW/DSht5AjgfO6MKR2I6g1v8A7Gy+LfB76r4cYNDfNfTRlWcCJHRSMgdwSKyq&#10;QptXTbate/5oqpS5naMkpRj36PpJHofxh8H+LNe8Y6Poj3q6lqWpif7PG07LHYBOSxUHP49q8e8d&#10;eK9Wb4Y/ED4c6xKyavo96HiljBeG5RGBKFm5z3BNdje/s9+O7rXT4sk8Z2tnJHcsqvHK6SCSNiHj&#10;RjwC3PB61P4q8JWPiDTNFvE8XJDb32oGPUbq8ceerjCZYd8Yrkdo8i363PR0mndqy00XVHlXwg/Z&#10;78fwaL4Z8cWdpHesl3DH9kdz5gQMBvx6A81Z/a9+Fd7B4+k1bUbaC21HUngK2xkDRypt+Zwemc9f&#10;SvetW+KWvfs1X1rpEF5/wk2iajE81tM42eTLIQu3eOMd8V6T8ZvEVz4P+EN7J45stM1i81q2f7JI&#10;oEjxtcLlAp/hCDnINZtzjOMl1026GUajdvdi1f3ej19ex+J7adcR+KI7fTpk2Sz4VS3CsTgjI9+l&#10;fpV+yBe+BdRPi7QfHktl5FoqrEkoAWXzCcsG9RxXyf8As9/BnxBeS6T4tt9Itb+2g1EwiGRyVDL1&#10;LKOwzx74r1749/s16tou7xra6C0ehT7HuDDIZFsZCdp3AdYyfyrbEVYSqezctbb+aNVTfsm+Zx5p&#10;dHZq/Y+yU0PWvhHbeJ5/D3haO+8B3oFxbiBhNOkj8MCrHJTNfmZ4W8VeMfHPijxZpXhTwwXm1ZnH&#10;2aKPYY+cDJJAX3zX6d/s6fBXxL438C+HtfuvFs9xbWMsslvpVuQgITKgbj1Pfmvzu+H2heO7Px74&#10;m8W6BaX0c2matOkqQoWdjvIKkAEEkdRWdOtZT5krpaN7N3HGEbtQqJyUveSWytpc+mPgv8JfEPhn&#10;wjNpmleGUt/G6awItQmunQtbRA/fiI3ArjuK+mfF/irxtpmsadDp+n/alwsF7IwERklXrIPY18+/&#10;tAftQePtL0/w34n0uK1R/sz2dzcFA7l5ME7hjgg8exr2/wDYbg1Pxf4R1PV/EV08k97dy/ZpZznj&#10;AyUHsTxWkFKrH2l92c2Jn9XTdWKfKlpvvp9x7Don7UOmW1jqn9tadPHeaajI1mvLgjoVPQg+or5j&#10;+OXwi0jx1N4E1XWvFccD6lcjbFAQ86pNyFLN2Xp0xmvPf2nPBHjfw9r1tpOm2r3011dRvZvH88ki&#10;SAgxuB1HHfpVGy0i5t/C2np4lt20rW9HvghMmN6Rs3ON3scqaapyXLLms9V5k4ehRT5qf21d9U15&#10;Hy1+1x8EtN+F3jHSbTSNdluWaGO4AmILQuzYGSOOcZr6S+G/xv8ADt18GLbSfE9rBqBs9RZ2gk5a&#10;Te2d5NeJaz8FfFnxb+INnZabfG5kuPMC3kzZjWKD+PB56cY9a9f1f4FRfBzSL/w34g06PVLrUHR/&#10;ttu+MxFgAqA8hvWuqtaVOCbbl3Q4WVRwk03bm7Xt1seieKP2CPCnibVLa+8Ia8umPNaRXsEcuZYV&#10;kPIQNnmvIbST453fxN0vwRrWoG4ntZraX7Ou37M1ujAh9q4yCK/SnwZ8OY/FegaEbCaLTprFVWzj&#10;GWkwmMrJnA6d6g1D4daz4q+IKeKkt59K1HRUGnS3ETJJHPCpywK45IyCK45Tk1aWt1o2rmUcSozn&#10;aUfc1d9LNPS/e5+Un7fPhrRvD/xOnSO3WKa6hivJYxFsiWRhgqqr1HvXzNfXkP8AYVxcXnhqeUSj&#10;yoLrymWNX7DeeMV+nH/BS/wnFrF34J1GCQSXNvFKkoZMTPFwQxx1wa9i8bafJ4q/Zk0HTNOmsIG1&#10;CSwtra0wFAdpVG0sf4h1NaRqKEIK97N3d+lzN1ZShCXJbnsvw3/A/nrGoT2iOgkKYbJRuM4r2FLz&#10;/hJb6CGygnCQRCaWF2yGC43FcetfSP7Q/wCyDf8Awh8MWv8AbmlG/vL2UhNRtpC9vEVPKEEAgkdM&#10;9a8i03RrDwjpEWuweJLf7ZNGsf2MRlnVT94MT09q7o1YyV13sc9OnKKvzJxaTVnc93/ZE+LUVn4y&#10;1O2iJjikgCxxyyYAEZztBr9GvHnibwB440PWV1JLWW8ktvKWMOGnwv8ACp7Zr+f6/wDEpj1K5m06&#10;JIPNwSQcEjvivZPD/wAQZ5H0fUc8WchgMjDaWXHzJx1OOQamdByd07XNKU4Sau3zJ7rTS5+i/gP9&#10;h74eeMbayvxrN3YPeJvgt4iCI2XgBgwPcc14tN8Xh4Gg1fwHc2KNImoPazXSgrGoZsbmHTOK+mfg&#10;p8b77W4beDwP4WF20NtI0v2pxGUdf4u/BPTmvLP2ffDOr+OPH3iLSfGehrHcaxdNfStJGNrrA/zb&#10;OOAKzabT59bdL6m1OUoTqSlJciV1a2lteh678MrjS/gTrfnjXUudJ19UbKrtVJlXqMdQc4+tYPxt&#10;/aY0Lw/4ij1SLRrt73Z5tpO48pH3DBDA84xXT/tXeCL/AELW7JvD2krd2ttBteFsMlsqAHKjtkA1&#10;8yeP/hK3i638K3OrawumSzu8TzyAyfJjKDZ79OOK4+WMpJTel/yO/DRhKKrwXvygl2un3PizxHY6&#10;peX1xq91pU8KatNJPEXXAkDHJMZPUU6Hxh4hvdPsfCx1SRNNafzViJCLuJ5JPp7V+hXxd8EahFND&#10;BqmnY0TRPD6sAPvjsGU++K8E0L9nnxB8SfDjanoHhUpBpETzyyyHb9pTdn5O7EAZwK6Y4iLS5o2S&#10;0XkKpS5U2prXzsega74Z8E+GPBdprWg6bLPq1l5Uk0kbmSJWHJyDwprGs/2+YLu1Iv8AQwZ/MVE2&#10;8/L0O7Irsfjzd/ELwP8ADHRbX7JYS+Htas44HvYEwWb76Z6Mrjoc9a/Lm4tYQvyTNu65x0rbDR54&#10;tu71ODFL3la2lz9xI/FGm6nopuNJureaW4iVvs8eDtY4r4f+Kun+IPFHxD0bwrNqEclrNIvlvImF&#10;jWUBi3GMkdBXz94R+PfizwzDY21hNAgiwqZjBLBj/nNff/hK51zVfFPhDUdVs4NkMDrcTqFJDSJu&#10;CnHIwelWoum7u2qdiVrFpX6Nn0hrvwlsZ4bDSEvfskGn2arusSsAklxjc6jrWJ8boxpHgKx0mwuo&#10;pmCBRvILGQ/xcd/Wvmr4n/tC3GmjWLWDSJzeuzQxjBIaMHhh714J4Jn+IesRSX4tlmRJA8cLSbpH&#10;28nC+mOKy9lKzbsl5kxUlKCcr21skci2paXZR6gboXX2tWMVycfKSehGe1fY3wX0K/0a98P+I9B1&#10;3a8MWbi3zwyOMBvYV8N/EjU31bWhqZ067trcjyZ43T5TKvAUYrU+GvxM1ey8W6dYR7oontjZyICQ&#10;SpJYHB70VaLlDR9NTenVSlyyV03ZH7B+D/D3wu8Ravrms3fh64vrzS3jm1CaP+CRuQVweTnoBWd8&#10;b/G3xCXw7Nd6NdLcaZLG7w2kke242J0Dnr+HWsP4U+EbnRdXhuvC86RWxi33EVw3mGSZhw5HfHvX&#10;oWgfEbWJPED6LqixTPODuZUCiORie39a8xrbtc6dqknfm5UnZvb0TPiK6/as03SfDukY0C5TXI7p&#10;HX7QpjVlJG7B4+WvT/2hf2sfhv8AEzwBbxjTW/4Se2uoGtY1j3tGVOWCMB8y+1fTvxl/Z4074oab&#10;ounR28MV5aT/ACXijYVUDO1iOuT618u6z8I9D8NW032fwst9rmiX0KvLaRGZD5eCfMc9M10pUoxX&#10;utP10CnVp1pxlpzR1XdX0LvwQ+CKfFO51mw8XaggtbmwVoFjXy3gcjIKA9GHevnfxwthpXgWPwtp&#10;lrd3l5pb3C34kXdA+HIR1I4DY7V9RfBS78S/EzxV4kj0u7n8Oyo+Lq4CCQxPGMbVVu5Fdx8NP2er&#10;3wjc6xDJ4rh1SwknaXUmmCjcZjjcMdPesOZw1fR7dDs9tFVpc1X7C93t0/E/Lj4Aatqvhnxbo81n&#10;YSW730v2V9zfK6k9Oa3f2ntV1bTPHxu4r+ZZ4yEJUbBGYz0GK/ZD4G/DrwSNP8SW17a6fqFpaX8o&#10;s71SriDPOA3YjPWvl7wd+zB4e1/xlqMOu3xksNTkmWDfLl42YcMpyfwNaLHRdVSlC3S299bdSIyi&#10;1Wirrks3K3lfSx4T4ej8A/Euy0m51TxXcWmo3cItLeDlj9qzhTnoNxr7c8FaJ8TfCOjaX4emiKzW&#10;5KSzTyqEnTquAMnnpXzl4H+FOl+Ar3XbiK6s9ZHhm/eCe32rukt85Eyn+8vf6V22v/tAX+ta5FLY&#10;/abuKMiG3SMFsBh3PQ4NTfmvy35ehFaMpuKtGStd379Dc+GXxY0u68ZP4fHhsadq6zTLdQeSAZdx&#10;ydpUc565Jr5q+Pj2Hwn+ITa7p00kyyq4dWi2NbGX78Yz19c19K/BbwP4r13x14g8Y3UCaNdxhbOG&#10;3ukDNIIwMNuHqDXgv7UdhF451bxXYXS3EF1oloHaQKZPOlbnnb0UjpV05R54q+mzMo61JpNX5NV5&#10;30PJP2kvi9pkMGnt4anSaz1XS45LxHO5lkU8e+fWvvn9l/8AYa8EDQPDvijWrp9Z1C9sluDBMA9p&#10;Du+YKi9ePU1+HXw7+GHivxNdrFp2kXN41vKiMADgqWwAfTNfrlJ+0p48+G+grY3lulg+mJHF9hli&#10;Al8o8BkJzkfhXbVjCmowi73ve34HJiI4itTapz5Hpv2tqfR3xj+MGi2eraNo11eQ6NpiWrtE7cLc&#10;GP5TH7AY4r5M/wCFxeEfjBo154b1zXDbRWV80lrNkM8sC9BngA/rXXeG/hFZftQeGW1LxJfXWhw6&#10;XPP9kWJVDMknJkbcMkZ9hXxX8A/2UdV8Q+PZNOieW58PadeyR3mpW4wpVc4Kk9zjn0rGFKDjJyk1&#10;JfoVScKVoJK1NXk+qb669z6v+CX7OtpbafqHjfwt40e2XSpZS1nLEZFlS3OWVskYyBXzf4g0/wAc&#10;fG/xN4m+IOn3NlC+mGOJYImaCaSNeF24PX6mvrz9rTwhffCT4dbvBOp3Uunaizw6hGcSYTH3gw5G&#10;e9flV8LvipJ4fTUCt1cW+YwSITkOR0DL355p0YTkpzTu17ups6lKfK9LN3i7WaXVfej3PWPh34k8&#10;D6p/b3jqwvbaO9iIt52O9cOOgPdvrX2Fpv7Ll14h+HEeoz2+n+RfQeZa3Tn9/ZRkZVyw6g+lfOvx&#10;/wD2lvEXjz4QeH7HXPCs6wCRTbam6lRM6jAx27V6Tof7WnhJPgBpHhbUGubbVtM8tXgiyPtESk4w&#10;/wDtDqKmSq8ilb3k7aEyqSTjGys5at6+6+vQ+TfA91qHgTxi0d9qrXM9jOIIhDJw6ucbgfT2r90N&#10;F0rV7HwiNTvJIJBNGC9mxG8o4znPc47V+JnwxHhbxNc+JNeu9OnD2JhkgSWbEZCtnaRxk/Xiv0as&#10;/i3beL9P0i8uLe4srLz1jjkbOD5Y4QEDABqqr11WuzM6tFzjTUWuXmu+rseK/s5/A7TvFnjrxlda&#10;5a/ZtN3yNaxFQDuY8YB6Yr7N8ReHIvEnw68ReHNFstMhu0ieFFkUbpAnIJPXccV4xqvjHQfB+sNO&#10;+skXE8kYigL5VlY4J56V9ZeH/EGl6fpOoa3PHbvp8kXnP5YBlJxg8Colq9un4GOLclKM1dq8XFeZ&#10;/Nyde8S+GZdY0u2vJ7SJnMNzAGO0leDnFU/Ceo6rJfW0On3lwLm5nSItGxGCxwD+HevqZfHul6N8&#10;S/EWu2lrFcJcTv5dpOm5JYW6g5H/ANevO/BviSXwd8RbDxCuhQfZpbwmO3I3xp5zY4B7jPFdKndP&#10;3VdpP1Z38rXXZn6PfDf4Z+N/gFZ3Him/8RRazZX/AJXmPAGlaFnOC0gPJx6ivh34zfDOXxd8TNX1&#10;PQtSl8Q6XPNFdX17Am4QtLjdG3YEDt1r9NfCP7U/hv7JFaWumy3aXV2tvNaOoYhpTjnPQe1e/eFP&#10;AA8HpriWtpBaaPfXAnFvCv74tJ95cdAO5rkhNxm5Ldq3ockpuK/ewXM2uWz+JJ7ddrnyR4I/ZQ+H&#10;3i24trrwN4g/si3hRI79Y/37vIg6ssnQ561+fX7QuseJ9A8Zat4d/tiKZbFz5d4sflPJGB6V9vfF&#10;fxRoXwH13U4vD16r/wBqf6ThZsvC7/wMvTGelflj8XfiBrHjDV7m/urcSXs55KDn5TnoKrDQlKpz&#10;NXVnds3SlZvnvBpOKtr8z7b+AXgW61bTdT1uApC81sIDujBMu0ZOD7159pviOx0PxXpkNpqbWV2Z&#10;CgDINu/OM8Vk/An4la9oekW8N3qDLDtYRWyxMCxPXBx1rq/CHwT8WfEPxI82iaFcz2crO0N3MFtx&#10;FIh5G58HrnoKVSK5pXf3DjeMU2189LLrcvftODxbeaxZyaS9zKLeyBujgbVB+82T19hXiPiH4b+B&#10;p7fw5caMNTur64dFuldSivI3UDd0r6z1DwTqevQ31l4o0TVLE6dKbfzRvCXEkfB+deGH6Vm+DPh5&#10;c6Bel0uze2gkWZC3PlPkAA56YFEK3LBLqvxM5U1J3VnF9ex89eG/F2i/D+21bOmtJdpcOv2Ygbgr&#10;cEFjn+td78CviB4ku9Mn8J+GrCe21O9le6SVn2qm47l3HHCivtH4yfs4+Crfw9f+JZr3+045rYy3&#10;NvGwRoZcffBBzxXyl4K+G0nh2bQNaXxjBLpc6P580UgSdIx91DzknPWtFOMottamKlzKyeiutv8A&#10;M5L42abfaF4BvbDXtZMfiGTUXkvooXyHU/dYbeCp71jfA74w/Eay8CaxY6Ja2z2Vrbsr72xIu8YL&#10;KD1r6E+D1z4d1i48e6Z4iso7qyhjkNtc3PM+2XOG3Hk89K+VtCsCmt2OjJrNvbWy3TWqvFxPIshw&#10;pYDsPWlo4yi0r3uWtXG99rfM4n4B+GNd8YeKbLSNPuY7Kcs7+YBkkZ+YYHNfSPxR/Zfi0zxZ4eji&#10;8RmAXl4sFzPMFjeJv4nHp7Vtfsym5+E/xW1i11PTxMgDiO9ZN7Kj/dYbc9e9e8fHH4yeA9a8XRyr&#10;oD6kwtd5uF5VWQ/M+09DjpmqrVWpLll0FT5nNRcfdtv5nUfD3wD8MfD/AMULY+GPF9ybnTLP/T45&#10;2+0Cdj/HG56E969K/bK8Xa3B4AubmfXbeIx3Cm2gZATMjDu3Zh6ivycu/HV5eeO7u78AaRNHDMyM&#10;YH5LyJyWI9DjpXMfFH4x+MPFmuada+KLgzWlpPHJLYgeUAqNlk59aPq05Si2+zavr9wvZL2lOd7u&#10;OibS/A9f/ZP8afFfwnq+p+ItP8HarqOk3K5u5Y4mWIx5x5isfvbfbNfsTrngjSPGvhjTIry0it7q&#10;+2XDXVm486MHkZcc/UV4+/7fPwx0/wCHhXSUMdylp9mh04psVPl2nJHGB+tcJ+x1490u1j8S6rFr&#10;v2iymQPLaS5d49mWYR55A9q5sUnNtuFo2s9BU3V5Kk+RxlCWmusl8uh+Znxn+CuvaX8Y7rwmslzq&#10;k8kyG2ErZeWOQblyT3rvvCuiatoEfjvwrJosljeRYnaKTh2GORk8Y9MV7N4Et7fx74/1nxnfrqls&#10;0eqlrW7bMaw28bYA3H0HBryz9qXxbpsHjzWrrT9Zmlmu4o4jKz70dT8p/wCAgVtTrNqFO20V953K&#10;m+bmet9zuvgB8KG+Kl5Lb3xngtrNI0glidoWLj7xDjrtPav0G8J2TeBNRfS7q6knnCrHbysQN69s&#10;nufWvzu+FnxPvtATwzp2gXZuJ4G2TpGp2T+YQSQfUd6+9Piv4B+Iviyfw5c2b2UltYzR3c0CsUmC&#10;pyRu7/Sqk7t+Wxw4m6moznFQlHW+mqOH/bu8E6lc+DLfXW8WvZSWAVls4BgSljyzsOeOwqp+zB+0&#10;V4cXwJaW9vG669M32d44lBnnm6Bl9frXrHxF8GeKfF/gvWJgtjb2zQMFF9lpDgdAo6EngV+Lvwr1&#10;7V/gp8SNF1jxH4cuNls8kkCSHarb+A6EcHFXCmpqSvZrVd3cyouLoKMmpJPVJ6XWqTP0/wBc/ZNs&#10;Nf1K5n1vT5ItRvbgXUl1JIBKyDqNo4ya+pNH8C6F4U0TQNO0+6kaAT7UUNh/m65x1r82/Hv7RPjf&#10;4leOdPttGun0yK8tv9GeRgRuHOQe3Fdn8S/ivpPhLTNF/sjXr258QWsRNzHcSedGk3Q/LxnPaueU&#10;JXUXq+l2dc1VqRpuU1HuorS9u59CfGH9my+8RaJ4g16TxFd297pxaWziW6zCgQdMEfKTXx54I+Mf&#10;ivQ38Pa0uoTTakL82skt2CIpYyAqoH6V8hah+0L49m1HWV1rWr+A6ipEtuxaONweB8p6D6V9I+BP&#10;H3hLWdK8MfD8s+oW89yJ5XcbGt5jySj+g7GreElBaxut9Nbdzqw9a8HCc1K+lmrKz6W6n6/6F4T1&#10;j7Td67ey/bJLqET4Q4jt8LkquOv1r8HP2mfi63ibxnrdpayk2i3LDdk8Op5I9Oa/VbwN8QfHNjqm&#10;s+HtNu7eTSoLYQx3Uis/lsBjYSOrVZ8B/sl+B/Fvgoz67o9pHqBupLg39uAHVg2f3mRx7g1hRlGn&#10;V5nG+jfzOWL9gqkpyik3GK5V09DzHwt4R8N6j8EdGsRrEE2pzwFbkx/vGiVum4Dpj3r8yPiF8Lr/&#10;AMF69pkWv6VIdJmmRGuouYpY2P3gw43Cv10+G0fw78MeLr/SE0/7dfao+xLeFhIrrGMHHoPrXL/t&#10;efH7wdYaNeeC5/DALRvHJsnjC+UV+YBT9KeGxE4z91X5unU2nKXNyqEne8uZtWSZ85yfshfDyW4X&#10;VYdQuJtHliRosSbWG4dQQO1fcP7P3wu8JeBdLlsNP0ZbhRJ57Xt0iu5Dcgbsc4r4Ki1bxTPpej6N&#10;oSqU1Patk8zBYId/97NXtY1/4z/BqS20HxlIJNK1HfsvbZhMu0cttfggj0NdfPOV/fv5NnNi6DlF&#10;Q50m/lofdXxb+H4+JEeq2CapEGuoGhjVUyq7fujP1r440jwjdfD34ZeIPDWueHxf6ms0kUcr/vY0&#10;jb+JD/D9a7b9l/T77UUn1L/hIp4ba5un/s9bk4Ejg4zk9c+1eH/FDxd4sj8R+LtIfxIVvYHNxLDK&#10;o8iVI+cRt1yR2rP2cn7t+t2PDpQfJzXUUrLZnqn7G/w1is9A1nXtC8GTLews0f228w0RjH3jCCQS&#10;V/WvVvjz8DvCWueAbvWrO9LX/nLNc3BQQHzG4IJXBx7Vf/Zq/aksvFWkLpFhp5t2iVYSpX93uYcs&#10;f8K2v2lv2c5bLwFeyaT4zu4pbi5jkmtHYeROWOeB/Diorxd7vS3V9DCFdxrqMmo8zSikr8y8+x+Y&#10;XjD9mebwb4q8K6X4k1eGe11eITwTQcBAeoYHoRmvS/Dvwx8U63rWs/DrwtcLLpckWW1C7Vo1VW52&#10;hwDk56V7pP8A8E/dZ8S+GIdRvfiRLLewW3mQQyktHFtGdiN1ANfVnwU+N3gL+w9C0iLULSDUbZPs&#10;1xC+1G3xcM2e+SOtaTrbe9dpdvxLniHyT9nHnknZ26ep8s/BG20T9nLXJ9A8aX7pd3qI1re2JMqE&#10;E4246gk+1fZ3xN8EaJqHiXwRqlncS2st7Pny532wTcA72T++B0r8zf24/inpeqeLdMhsIrW4k025&#10;SZ7lORIy87GPcjHas34q/G/4ofEm88FLBoL6cFZPsLqfkkKAZIfPf0rOUJSjGTS96V7vTYunRnKd&#10;Od2mo2kl5ra3qfTP7YXhHRdH8S2qRo8cywm5mkaVtsmemB68dK+Gvj3/AGl4t0DRNdTTTaQ27CyV&#10;yw/fuvov0r6s+PaeItX8L6fLrXh29s9atYwEIBnW8VfUjoteFeCfF0fxP0qw8HXdqmmyWc8l7LfD&#10;t5YwIlQ45PrXJQU1JzVrKT+SOyCSowhKV3y2v3aO3/ZY0OXwzo2s6o8fl6rcyLHZWxYjeoHcDpzR&#10;8SPF/j6a6u4NW0u6sZ0iEqKxMkT5PHzDP5GvqL9nX9n3w/ZCe+v/ABvN9s8pjFBdYVABwCu7r+Fd&#10;hr/7QOmfCiKyF9pdtqtpcSlbr5leVSTgMVfPy+grWEuao27O+xhKrytqnBylHe+n4s+SvhT+2J4G&#10;0XXr66vdFOn3ZsPs9w0KbmuZV9GxwPWuY+HfxgXxX4l1NLqxvr21e4M+nwwAk27g53OwOcV6p+0H&#10;8MPhN8SfEFn4g0Mw2cdzpxWaGxULm6bmMlV4B7Gvlv4Qy+IPgb4zs31zS763sb07PMaEqj84UgkY&#10;+tdMYU5Qlyp81tv8hwnNSU3Gzkvn6M/RnUfjr44i0eaw1DRkEd0hSCcKT8oGAZFbqa+Bbn4QXtnN&#10;deK59eNz9llLLBGDuUnkhQOn0r9mNAOkay9pqmo3dtJbxRh4Y3AC8jOTnrXy/wDG34t2mm3c0PhP&#10;w5bm5ldTKot90bJ/z0GMc1zpyh9ta6eplha0JycI4dxe7a2TPi+H9tTxasV9aaYhMUce0W10m9mG&#10;MEknFeTfBf8AaItvDmn63HJvt7u5uWnyi9SeygdhXv37ZEen3Hh7wzrdt4YTT7uRM3c6AI0wxjEg&#10;GO/SvOv2ZfC+gxeEJ/GNt4dj1fWrO9bZbOplwqcjCDOD711wdJUJS5XZtKyZbg1LZJu7atuereGr&#10;Dwp8XNPXVdVv0S4gu44XjMgjnAY9VU8810n7TfiDUfgXfaDpui3r32lzweZ5VwfNMDkjBzj+ZrN+&#10;NWkeDPGUHhHxHfaZN4b1m5lDTrbxtDEFXnDYABb3r6S+APjyz8UQeK/D2peFo9UmhhXyftW2Tzo8&#10;YU7nGAayhKOj1sm9GTWjUjFS5dlqtD0Xwn+z/wCFfHXg7Stdvi1xevAl0V3FRwN20gdq+PPjF8Lt&#10;Y8evp2s+Fla1axRka3QlVdozwu3oTxXZeHv25dP0ee/8PXmhNYX9uXsUizhEA4yQueRXN6P8eVsd&#10;Ve2txCkknLMZAowecgDvTgpc10mla9jlowq/veaV9fdu9vI9L+Fv7SDat4Q1jQtQnjtdcghlt5ba&#10;Rgj5C4yBX58eCbHxppr6totr4hlgsb+OR98QPlh+Rtb0PrXLaj8Ure2+LGpeIRo5ukLNGqLyDK3G&#10;5sda/U34TaRo2haDZzC4R7y/LXckRAaONpPm2egx7V2un7NN/wAyW/QScKfM1F3ctbdT1H9k/RdC&#10;0HwHoVlb6naxyRbvtKLHgzzOeS+eTmvNbebSvhz4k16WbXLaD+0ryaf7MzBIhu9j3NczpP7V3giy&#10;8Y22kHSxbXcTuJtijy956FT3zXjv7ZMOh+MdNsb2S9htbw3SLCvQyxucEY7msOVyqR5tObr6mcaT&#10;9pVbT5ZrZ20t0Pi39oT4yap4v8S3ptbl4dOikaP7O774/l43Kvv7VW+FfhrVLX/ieXfw8l1GwlXy&#10;JZriLCkHug65HrX3b8P/APgm54Z1jwxNf3PiK5adovMRISDtIGcEYr31fB3i/VvB2k+HNM06KNYl&#10;ESzysFKiHjle2a0rVYU6ajCOn9djSFenKbSkvdklLXb7z8Z9M0jW7XxyqaBplxAtxNmC1YEbgTwD&#10;7Z710fxA8K+NPCuuavN4u0SaKSZMxgH5DnoVPORX6W3HxC+Hngy7tp9RSC21nSpRHcxsuWcgckE9&#10;Qeor2rW9O0z9ofwlaSaXPFAhd9tzIuWjwMYxWP1yfuSVO6svn8y6jUZaq0bu7fT5H4n+Ffj54gtd&#10;L/sKxuRHbl8qehHrzXsfgbx74ln8TaRDdSzQ28jqvnKjIp9CxPU14N4q8GweAPHC2d5HHdfYL8Nc&#10;bDvjkWNuxXsa/V3Rf2j/AIU+LbAQWumBbsW7N5RjCrEVXgqT6VWKmlGMo01JSW/qaxunZ6u/Sx7x&#10;p/xjtdAtBZLdbmWHa6Bwcu46kHmvz2tPgNJqXjW/1KcpJYlnfMLbHV5jnHGea82+C/wUn+KGveJ7&#10;u78X3NrDbTFYjGcyMSfywK2fHWkeKvhjrtrp9rr1zPpt1NEGu5sgEscEccZFXTpOLsqmrRywjTjK&#10;SUdXqzuvEPjXxJ8JfF/h62tJpZ9Ium8s2zOWwT3x/hWBr3x+1nw9a3l94e8Qqb2a/L3Vsy4eM5+6&#10;mf4exr9HfAHhzwVbT22tanJFeyRqhU3Kh0i2jJYe5r88fiboHgrxvrvjLxFp04sWg1AQpEgwjhep&#10;CjqTUpwbXNHbfqFOrzSnFR2Wrei9DpND8CeJ/wBoPWNN1/UdYfRBaKIjMIiXduv7v1HvX0D8T/2c&#10;vBl74Y1FNSu5tQ1uCLbHfRBgcKPlDIpxxjmm/s/fEKbwr4Sup9MW41KZGG+2mTYykcYTPrXgfjT4&#10;0/GPxF431PTdG0aKxkubQj7NOAMK3fd0LfSsG3JtRsrXt0sP94p66QVtutj4M+KWhroGpaLHY6lB&#10;NKsAUyw5BDZ6NnuK97+GHxTvNC0nVtXTx1IusW6IkFrLkiRR1Aya8XsvhxqsHijUdJ8WaTdi/CNI&#10;qA7WDdm3DgivXP2Yf2YJvFnj3ULTxBp882nW0X7ySE8oW+6CfWu9Ri42ctUr301NlVSvK2nW+ySR&#10;9L/AL9pnxl4x1a6uNXurq4VV8mKO32gh26A5/nXtd0/gfT/FbxeI/A66VdvBujuZsTSTF+rl+f8A&#10;61eqfBj9lj4afDlvENzHq7yyyMWhSeQI0CgcKQTgn3r5v+K3xP1fQPCvilPHPhi3uYL1nh0W9Qh5&#10;AOg3OOhArz7J1VyLS2wRqwnCXKrWsm9vu9D51/aL8J6Td2+q3dtcPexJJtVhk+UT0U18k+BU8Z+F&#10;tb0SOwFxYrqciqolBWOQMcZ54NfWP7NHhb4g+OdDk0bQ9Aa4tpbsyTXdyDHFt9A7dSK7L4kajD4I&#10;1Cfwv4ksBNeWAWa0DDJj3fxI3cV6fO6KdJpSu3a/VWJ5YSkvftJJPfU+ovHXiPVPhzoGljTteRJH&#10;wZ40A+d25PHpX5263478UnWdQm0wreXF4jSzo0e44JJICDp7mvbvB37QXw8sPGFne+ItObVbY2wj&#10;UyMWNtJ3yh4P1r7y+Fvxq+B02qnUtE0KOO6aCRZH+z5wgGSuTxzXJTagpNwvfuZ1JOC0jKb3vGyu&#10;z4W+D+n+EvHcFhe3s0Fpc6U/myWgABmdR3U+/evGPjNqPifxdrmrWOlabLb6fDKgdRGBg47D9eK8&#10;5+NGsNc/EHUNY0KFrc3OoMbeC3BG05wOnGT6V+oX/DM3iW38CQ+Lr6aabVRaLcG2iAV4325B4zuP&#10;rVyfs4xqdLXs/sg5xTSlLlu7etz8fNB+EkGqTahD/bEaTWyNI8brtZtvYZ71w1vdato+pxz6d9qt&#10;50ICOrFWDZxwRX6O/Cj4JaD4rtdR1TxTqbQanqExAtIj5TR7Tjc+PWvpnXfhx4R8M2EGhIdJOmSQ&#10;F555WBnQgZ++ecmuj29m7q5Dir8q0fofM3wp+A+lfEe7s7HxZ4nvxqS2X2glJAyDf0GT39RX3T8I&#10;fDNl8JtCvLWK2bUpY5HBuU2owjHT8B3r5G/ZDl8K2HxQ1vzNfzp5i/0QXByzsp6Bj2H619BftrfH&#10;vTNH8MS6VBp02NQVljuohtAx1HTqa5cZGbioweslolpuc1WUpVlTcW4NK76feeH/ABC/bMs7q6vB&#10;qqfahbXJW3hAztxwDkdT7V85fFf9o7XfH+kxaTDLHBbGQFmP3tvv9K+H9btLy3nWaeO4iaYgqJ0Z&#10;Cw9RnqK6DwwpLlVuSj87lfkEeoreGFpxitLta3fc6Y20SikltY+7Pip+zF4H8H/DOx8Q6ZfXGqX8&#10;qxNcXcbZit3brgDpj3r3L9jG0+Dx0J9Z8T6zBd6rFuD295LvWNF6FY2+lfIR8YRaX8L9R0qHxCGj&#10;uZ1LwHqTnkc9q+O9Mdb7XLK0EwgE9wiM4JUYc4yfbmowtOpJVYuo7uWjavZBVjZKPM1zdU7PU/Wb&#10;xX4D8LeOvFWv6/4KurTSbTTx5jE/6m4lGT8q/wAI45Nct8PvjUni20vdN17UY/tNuXCkOEyE6bSe&#10;tfoN8PPgx4F0jwzZ+HLC3ixdWGLu7U58xmXljn1NfkZ8OP2Sb/xr488U6Pp+riGDS5pWe6cnHDYV&#10;cj1FY0pRbnBzdoq6b1fmdFOotbKyj3/M8L8c2Mmu+Lp7WC1muJPO2tFAN0jrnqMZzxX33+zr8FfB&#10;lnrc032G7tJ5YFi2zkq6k8sBnvxW14n/AGePiJ8NItK8R6R4ctro6cjfapIQJJmixjeFPJOO1b+k&#10;/H/wrDpFiurtsnu5S0E4H74M5/5af3cV0Oopxiot9jPl0nKLTfRp7GD+1Xb/AAw8LPpwjtHnu4R5&#10;gty5MZcd2HTJr034L/B34cfESy07xFrXg9PtksIDwxZSFVHAYgY5OOa9C0r4D+APE9hK+tW8OrNc&#10;fOCspLRb+h3DnIp+kQeFPhLpWneGrbxOTJc3+Y1aQSylWPEZx2AqbpRsm73OKVVyi4RlJyXVrXzO&#10;c1b4ceAPgfpXi3xDot4kkFyfmtGcEI3QKM9hmvxO8V6laa/qupam0KwWryO2EJIVmOcD+lfs/wDH&#10;/wCHnh74heIvDjSzS2+nWsu3UUThJ+mMgfzrxD4xfsb+Frr+0NR8LXRt9MtAkk1hD+883bySM9/Q&#10;UqVSnB80pNyenokbQbUYKTd33Pzstv2evFtz4cXxFY2xudMJLKSQZML1O3rgV+vP7B/gjwfqHg62&#10;nu7eO6vS7iRymDCxP3QT3ArxXxR8f5fDem+Dx4W8GvLa6ZHtuEMbNnjBRgoOM98189eNP2upbnVJ&#10;rzRNMk0aQqA9pbfu0Z+pYgADPvVS9rVTioaX/DzNJ01aUFNxut0fQP7Xmq+PdP8AiBa+DNC1OS7h&#10;1URm0gdh+5JOOW6gDGa9Z1j9mLxhZeBbOfxBr6B7KRWcWrEZTHzBmPJr5k1HxZ8YpB4e8Y2PgmR7&#10;aFFczSYkeUkY3MTyB6Yrc+K37ZHj2y8ItpGq+HDaT36kmRmzhG/ur2Nc7oylThCCXPd6pre5rzzi&#10;ocs00rKV1+R1uvftH+NLnw5B4d0OwjjsoyYo3QcsiHAIJHeuS8NfEWTw1r+nah4mWRXhAaOGTj/g&#10;Q7V8teF/it4on1HQv7L8OzzPFiLyUUsspJzjp1r7n+ME114p8MxDxT4Kk0W4trfCMwBZcj72QcED&#10;3qKsHRcU1u973ZvT5XdRW92+i1PoOf4yWniDR73U/CQS1v8AKr9okjBVm7geprr/AAR8aNFtde0+&#10;28TXEN1qZtxs+zwfNuPUjrk1+W3xI8AeI/hBoXhnxD4f8XTanpV0VkeFgAY3I7gdjXf/AAH8Sa98&#10;QNZPiSQQWq2WI5Sn3yG4wg9TSkp2c4yuv66HPDD0Z3p2afe+tvU/RL46ftP+A5vCvim0ltI5pvKa&#10;3iS4AWQMwxnB54r47/YV8MyXum+JdTN8PI+0GIWe7G5cctmvmv8Aaj8BeKvDer3Vzq3hueLTNRff&#10;bXOd3JHQkdCfQ14L8H/jB4t8Kz6nFoFjcXCzR7CiozKh/vcdDV0aDdOcr3lK176LQaVOjGcIXSez&#10;+I/X3T/2SPh3OdQulhk+2XUzSeZ5hLQ/MThR616H8Y9ak/4RXTdFhsXuo7V4nUPbs3EX8TtjHFfn&#10;t8Ffjbr+laXd3d3dvcXiz7/s0/ys5bjAOeg9K+8vB37Vs4sZtN8eeGzbWt6QkTwgypscYwdo4pVE&#10;0mm9U153JtUU4TtzpPmS2aPc/hz8TtMsrWwDapDJLdoqxpuHLnqFUdhXy98S/wBki1Xx8fiNrWs2&#10;95YJN9oubQRbMY6cjqB1rxXxpp3hT4QeLoPFNsmoSWMyu9pbzklFZhk8noPrXR+NPjvYeLfAN7q8&#10;OtEyTnyF0tG5+fjOO5FS6s7qavzaxvbTXoXSoKNTmhKyk7yvqes/Cv8Aac8G6h4/udE8KWDxLcp3&#10;yI2ZBzgGvLf2ifjzozy+I9Av7jZOgKTKcYznjbXyx8DP2cPibrOrzeIvD8MOnzWrM1ubolN5A6KO&#10;+a3dN/ZT+IfxXPibVtV1GGw1C1uXh8qVMvcSJ1IKngelOFGm5r957sY3fe5q4wp3nZXSSu3917s9&#10;F8K/teaf4HvdJh8P3tvJpYhVbtJMmSMKOduetafxJ8RP8YreNPD2pxS/bZyxtM7HwoJJxT/2XP2O&#10;7rRZNYfxz4Jhktp02RSTEMQQcHaB0yK9v0z9m7wV8P8Ax1pOs+HNRkjRo5fNs5G3BAwxxnpWtb2S&#10;cbN6apmca8PaSfLFycXdr/M/E/RvD97o3j+30+6VUNve+XIHbhDnBJI7iv0i8CfBmz17V9Qs/wC0&#10;DczXQJjRySiqoySp9a8y+Lv7OeqXvjXU78o8Dajd+ZZMqEoRnOWbpnPav0/+EvhjSfh1oMNprt5D&#10;fTS2vmGTYIypI+6pzWmMxEZUoNTSaWqHCToqXu3cneK3PzW1L9nSLw3408OeRBCc3yLgyDJZG3Zb&#10;1Ffs7p632tWl/pGrKk1peWLRgCMMoG3B6/pX5C6l8M/EPxR8UaxeeH9RNrbaRctIJLhshGzlU46n&#10;iuk8Z/HX4reTaWdhM8d9Ahtmkt1DKxHAyO2a4/eq0qSerlHVN2tfuXi8P7SStZON9bdT6c+FfhLx&#10;V8OPCuq6Lp2g2jFrqd4r26cSBg5+UKo+7gdjXwv+0F8JfHlzoV1qUqTXcruXvHIJC88bR6V+jv7K&#10;niPVfHHgqfTfElhPHqNm7K90QATzkNj1Heofjr8OPiQPDFzF4U1e31AFG+0FgEcKPQdKK8Zwrxqy&#10;lzSSSv6GdPFRjOpTkoxber11VtD4/wD2Wvh78DPFXw+j8NeINJS18Uzu4juZAROXb7jJnjaPSuJ8&#10;bfs36l8JfEOkLqF7/bWkyMxlhjTywV7Kxr431298X6B4gtbvVJGiu4HARQdr/Kc9uor9MtV+K3xF&#10;8S+CtJvoNDV7YSRiS4iXzHAA6kHnA71rjJVYzVT2iana/b+vM3jRane7t1T3Xp/kXvhnrvw/1fw3&#10;q6eFPCNwuqQSM0ahfmX1Bc/eHtXw3rPxj8QaPrepwHw1d2epyXQ2EKQyvnGD611vjj9oPxLpXiC3&#10;tfDFlNBcwtmdIYvlmb/aUDNe3/C/4qalqetkeM/DUUE89ozxHYN0jg8YzyG9KIxVNc8oKSa2b1L1&#10;u1GT39fzIbTwL4x8e2Fvquu+JJtNuoBxCCEzs5X5s9c+tfpj8LfGU0nhGxi1PV9t7FEBhGBLlRxn&#10;HXPevxb+N/hn4uwWyeIvs0lnpUlyRArOrSKGOFLr3rYj8FfGzw7JZarYz3Wq/bLFZSYskxLjOHQn&#10;t7Vpyt0mueCT6dmc2Ko06tk01ytNO3Y/SHxX8Nde+I/icnUNRS00mCAPlPnDye4PpXzh8efg/wDG&#10;K2j0+006YXNqPktTByoUd5c/dGK5f4JftAaymLLXb77IhkK3DNgMCP5V9Z6Z+1Nb30t/otiiTyeU&#10;UiupsJGCRhck+tc7Xsox927itOt2VP26lFRUXCyVlo15nxp8Hh8QPD/jS+07VtVR5bq1MQZWJUAD&#10;kqT0xXrHw2udC+G3i7VgLkzyXADNNIoG5ifmCn0ra+HH7NHjHWJNavPFOtWttI8m20mjZpNqsc7k&#10;2kAj61zf7RnwO1nw+ujNJqkV6Ioy0ckQ8p5CpHBXnk1NSpKM4OUlHmstPPobRnSm3SU1J226/eVv&#10;2qv2kLExWGnaTbfaL+KVZJhxtVD6noa+Arjwn4i+LXii5i07TlE4VDM0KkxoPfHGfxr6D8P/ALNs&#10;fi68tda1rXRpolmAlspiY3kiTjgnue1fqj8O9E+HfgnQ4tM0FBaEqS1ztyzZ7sx610wqwoxuvem3&#10;q+zMK37qmoqLaW0V+p+ftt8IdT0Lw6bFfivcxPYwFxaECMI4H3V6n8Kn8C/Ffw78OfDpOpXt7eXU&#10;rb7sTFwz5/uqxr6j+Mn7Ol/rnh+61LwnePfavcSrLlgqRttOep7+lfmP4h+E/wAaPH/igadeeGJI&#10;72EeW3nYiiJX/bGVOazlF1JSU2lrrtr6GlDE05wlaXN36WseDfFDxJbaz4nvNSto3sbK8n8xEU4I&#10;Q92Fd9r/AMItR1nwZd67pTtfWNp9+Qh1YBcZPIwQPar1z8BNZ0D4keGNA8aaZ9nFxKp278xOmezD&#10;tX7j6x4D0/UPB6aBb2FoNKEQWRI8IuxR91QK2rV4wo0/ZPms7LtZaamFavGLjzL43v28z8cP2O5P&#10;Dtl9u1bxjps0tqqmOCZ3IT5eo68+1es/HD9t7Q7uTSdK0LRwNFsJVcxEBTMUPQHsPeoPGnwludfn&#10;HhDTNTj07R9OuWnb7QNpkDn/AJZkct/Kvnn4ofs66PY6Vqeq+H9cF5b2E6wXNvKw8xTnlge4p89K&#10;tUpzlOSV04x6abXNJUXFppXcVu3+Nj6H+IPw58JfF/wFqHjKx8zTdUiQstkGDBhHwRgd/erP/BPX&#10;X/Cen2/iHQ9bmtbe6nmJSSV1G7A24Ge/tVPWfjZ4N07wt4S0jRo4baeSBVu5FjKlF2/Nljwc18P6&#10;R4ftdU8e21ourRW9rLehnuycKqZyWFa4OU5rEQd1Bu0b9O7MalNS0Tab0v1R+tHxl/Y1vb7TrrXd&#10;H8c3XyTeabZyPK8sc/Ke1fnpeQ6/4m8R6NpAuSI7u+W23uA4+UgE5r9tNS0HSfEvgyfR9J14eS1q&#10;sYnik+VsLggn3r8tv+EZTwbcS/aEeJtOvGaC+JB8gg8MR3B71y4OvavJT1ircq/M1w/vQd3qpa3V&#10;tOh7f8QvgJ4b+Cv2HUbnT5tWa8Q7oyBLEpA7rjj2r89/E3gmw8V+IftFjcQac1xOGW2d/lhGe/8A&#10;hX7n+Ek8N/GfwXEl5eSTPDCsclxbMfvY5cEjGa+VvGf7BHgW10fWtf0vxbLdXdirs0ErxncVGdpw&#10;AQxqY4iVF151p7Xasto9rHLGak1CXxJ2eml36Hylf/tN/FH4Q6lZ6ZcanZX9olsAsUTCSPaRgZx3&#10;rtPgv8GNE/aH1OfxF4m1y20mFpmjFjYKsUkjDud2cZ9cGvhKfwH4g8Tazc2FppskcyNwlw20qD0J&#10;z2r7i/Zj8GaX4QtNasfEio2szSKlmkUhJ56bSnvXptwpxk1GLny6eV/IShJymkrXW9rs+wNX/YV8&#10;J+A9U0LxH4elvLlLa5QSRzOrld3AdSAOlem/Ffw3br4c1VofN1DV72AwQwTrvwH7D6eteaprPxj0&#10;O5tYbu1jk8M2pDs9zjz5MchAAckj1IrvLv47RXcun3q6XF5THy/NL4MR75H+NeRVg58vO+bXTvFC&#10;pwrLkakppXu1ZX9T8Y/HH7JXxY8OR/2jqfhSaGzmc/PF8+3PTIWvmfX/AA/faNdvbXltJBKSPllX&#10;D4PfBr+orwX4ouvFlvqolmE2mxvsdgQS/HRT2xX5p/8ABQT9nrR9Hh0XxJoxZRcyeTKszl2LHkEE&#10;9u1djxsqdWnGaXLNpK26b2uYU4+0c4tWmtbLa3+Z4F4HsPC3hbS/BuoizOoXMMiXMqoCrN3xx1x7&#10;1+qkPxFl8UeDNR8Tl006OCyk8mwlwsmQOrn+9xxX4keFPinc6bqGipPpkQjtJEQ/NkNtPrX6EfED&#10;43aT4i8HXMEVkkErqFKwkFn3Y4AHrXNmdCpODg7vmvaV/hbfkehQajKLts9PQ+O/Bf7SfiG21bVL&#10;jU7ibUYHZtiTHeqen4AVs614e03xO76tbQLKnkF5IHbapkPOFxxX3t8LPgB8Mdb8IPqVj4JvYL9L&#10;EpMkrHMj46lW4J78V+c3xR+LPi7QLO68H3lstvawyh1VkCyKv8OSKXt4vEexpR5ZRSb6JrZlKonz&#10;c13yu3z3Oe+Bfw1sfHnxJ0vRprMWUUhJlAboi+hPev18P/BPrwVD8kfiLWUUdFEmQM1+NH7N/i7T&#10;4/HFvdazc3Me0EQS2/UNnvjtX6pT/t26NpEjWLXcspgOzey/MfrXfjar/dxirNJttdTzsRzzUXTd&#10;t77a/eed+IfiF4E8KWIlnupr6dhhTH1J/PoK+V/GfxIbxBFcXEViHtk/1Yydyg9eldb4i+Gll4f1&#10;qXTJtRkY4BwVEikH1zTPDlnaX2syabaWUSJEp3OxKqyn2Oea/EaEKcIpq7fd6H6XXqVakuVtRW1t&#10;9T134E6np1zohV2KHzQPm/hz0ANfTtn4Ng1a1ubS5ZLqEgkKxHye4r410qVbPUho9vbMVLhtg4wR&#10;6kdaltPjLfaDqWoWyO/2veyojZwqr0GTXjypSlXk4q/puerTqxhRipPbTyubt34ftdP1W6jSAReW&#10;zIqqNvHTNeWa7dxaZqlobeIm43D5VOAM9/rXZ23jVvEV6rXVttuI1zJg9zXD+L9Fmj1L7RMpRWIw&#10;x4z6Ba7IwfMlLexy1ppw5o2tctX95rWq67qNvczBI0iWRFbkkAcnPrXhVr8NLnVL97ix1mCRVlP7&#10;uV8SA56EGvR9N1c6frJe61M+VcxFAGGcAcAE18p+Iw9h4kvXjunCiYldhPTPtX0OV0pPnSdvd7XP&#10;nszqxXJKUXL39dbNH3Roceq6JJbW0dkNmVWRuzH2OelavxF0u3vvEiNcwnhUwBj722vGPBHjHVrm&#10;906JX86NGRscjBB689a63x149hHiTVla3cvFjO7lcgdq4o0p+3emtnseh7em6Cu3bmWjOHi+H91p&#10;Wp3V/p5Oxt2EIJJJ7itDRIdWlv7G1lyis5MrMoORnpiu28FfF+0vUiiudNSKFSeue3Wuk17UrbU0&#10;nudKgl8po9pfZzHz1b+lRiatRNqas+4UaNGylTnpvY6fWvhZa63ov223UbVV0YKcEbentmvmbRtA&#10;Fr9nUBjJHMwUqOi5wAfevoj4W+Lb/TrDxDpM0bCN4Wmgd+RvH3ue30r5o0bxNeSz38MoHmysz5yc&#10;jn2rDCxqP2qb2ehpipUn7GSVm739T3y90HS9SWManuFtMgjfaOUYcAk18WazdWHhvxRczKpIs2xD&#10;G3Ak7Bq+vfDfiBbjSrnTrmNUcoQrA7uV6EV8f+MLeD+3JbK6O4TYERfru+te1lMXzVYyva2x5ubT&#10;XJSnG17rXzPonR/EMs2jaPey3DG7vmZ/LVj8se7AP0rkNVkvTqshsZGZjMCcNgcHmt9tEmstS0uP&#10;arW8GniLk48tmGelb/wj8O295rfk3co8kzfNMAQuf7teNinCDk7K1tjuoxnPki2733/U9f8AGPiV&#10;tfstPU/vZ7WJQSDyFGNwFeYeKfHcBnsLO4n22wQFzjO4j+EGvo6f4P6X4eur2VdRkkSeNmjB6hiM&#10;4+lfk78SNa1e58RTMw+WKUgKOAFBx0rbIsJDEVJRTsoq+pGd4ueGpxk43c3ay7I+mvDGo6dFcSvH&#10;aCP/AEkLHk4J3nqB9K7H4r3k+ja3o9yl3FEBCuA45OCTk18t6Nrr3GradKu4ZZFf8D+gr6R+OJ02&#10;W8sFvFCo9quyY8lGx6V143DJY2gnrzRfmcmFxPNhazWnLKNuhqa/pFz4i0j+3rKV3lVVaRUfuPpX&#10;XXGu38psre7VxAbZWkY/d3Ecg/WvOPgtPdWNvdWZuUmgZwYyP4gOcMK9b+L3iyK10ZYYrVEllOHw&#10;uSAB/KvBrRtiHBbJ6fM9ek70XUbabWq8z518feEWivLUEgw3Pzq6nhTjgfWtPShcpJYW9rE0twkg&#10;Td12g8EcetRw6kl/4bhh37jCzMWY8nHf2q38GfEdudbnkupwzSDbCvox4BNepUTVKV90jggoupGz&#10;tzfgcX8QWFpLewCAbo3/AHmDnJ9fwNe1/Cayh/4RWF0b/SLmQnA5IA61w/xu8HW/hy7Ro7ozG86I&#10;o5U9cV758AvD+mz6PFby3SRSng85YBj09jXLjZXwcGusjowsGsVKLWqQlv4wutN/0G4toplc4jiO&#10;N249waBqmo3GqWJvQ6izJJjJwiA9M19L+MPhXpuk6HDexRK93BICAwzkH+teR/GpbPwz4Tku2Cpq&#10;eqKsaxqcBQRgkD1rxI0pTqxhy2crfiey58tOUufSOv3GDb+L/h8b6W+i8Px6tqkXzK0mG2AH+EHi&#10;meKP2uNZuybCC4W0iKbI7eBAHzjvX55eE/FE2m69AIdwkE+x/wDaHoa9o8d20CSJq8ESCW2lBkUY&#10;5DDrxX0U8rVGpGEpSa5dNbfkeIs1nUhKUVGLT1svxMTRPHfiCa81spdzPcMXkSNv4sdeK5nQNd0b&#10;xPJOmp2SRXgJYuPkI44IHtU3jXxTbfarPVLZhD5sYV0j4IYe9c54/wBLsza6drtghjlZlWYAj5fQ&#10;kDpmvew9CCStDlclZNdGujPExFWbb9/mUXdp9U+p9KJaalpeieHzdQExC/WSJm5WSPGf0xWB40W5&#10;1mKK8DqrPfBmQE7euAOfavoDQfFll4h+Hfg23uYl823Y/McAsR2x/WuJ0jQP+EgmvJoZo7aztZTN&#10;cyN0Aj7D3r5x1Ep6rZ/jc9p0W4RSd1KKt3Pml/BN3N4k1SS8mjSFlPkt/DJnsPpXQ+ENLurG51KS&#10;PcxHlrHnhSzcAg/yrz74l+KJ9Vurm9099sMFx5Ue3gFc4z75r6KtJPL8NeEYYtvn3UnnSN6+X617&#10;eLlJUKba+JWt2sjyMLTi61RL7Ot+93Y7mW81HSNB1OWR9l5KEhZi2S7HnPPpXBeOdf1PTtKtbu6s&#10;5UdxkzDIVsjGBXd2TT32vQy3tupSFvMVDyuMfe9zXpv7Q+oWHib4W2CW0A82O8jhj2cHcxwBxXzF&#10;GUFiYc1rXVz6mpCbw9Tlb0i7L01PlP4O/F2+tvHenW1tdFre4eNHRz8pzw3FeqfEWwnh8YXdo8QA&#10;fMpcdMtyGNc/4f8A2MfHHhvXdG1W7iS4tcJPM8J+aEdcGvcfibrWka9bR30MbJJBdxWpYcMEXuT3&#10;ruzWpQWJpqls4JPS2pyZdSrvDVPaqzU21rfQ821jWLbw5c21hZlftIgLtMD/ABEZr5v0T4gal4n1&#10;e8i1K+kbynICKcDg8E16d4lu4ZvE1zCAp8yPJk7ttGMLXzt8P59ItvEOspNA5YFx945PNejluFg6&#10;NVuN2opp9jzswxU3VpRU7R52rX3sj6C8NuNV1JLJYd4jlTEuMhufumvp/wCJ3i2xjSfwdcOuyS22&#10;gscqvGfz9K+fvCl/9gu7KawijVZ5gCR8zL74715Z46v7++8UapfySF/3zbWfgLsGPzrjlhfbV4tu&#10;yhG/zNFiPZ0nZXcnZ+h4xBol/YOJ5beRIorlo1fGF9ua9B0Wxku1uYIwo8+SMbuo5PIr3DRbi38Q&#10;+BNdF3IiyoyIjgAcgZycCvKPD9pJYaDDK8yLI1yrbjzjb0zXqfWHUU01ZqVjyVhlTcWneMlc9k8K&#10;/AjQdVtrny/FSm6iYBkbjPtn2rg/iL4JufDes21lcu8jOuI/LBCvuGBjPJNcV4d1K4s9NvNSTzHW&#10;XU1XKZwQhzn6V9z/ALUWq2d/oPww12yt0mniZVcBem5erY9+lcDq1qWKpwdROElLfSzVtPxO2FGl&#10;VoSlGnyyjZ6Xeh+W2l6LLFq+y73xypKAY2BBKlv617xqk011rNrbwoylZQ6t9Fx/SuovdRtNa+IF&#10;td32nh5pVQeQuFw2cDdjqa+m7vwboWnXhvLizdJSMLGp3KD2IxWuY4y0oOS3jZeReAy66moyVlLV&#10;s84aew8JIi2dqbu+ljEk7AFjk8lenA965sy3fiLUE1LVNTW3WL5oLKNsBgPWvo+z8P6aIoEdEVbk&#10;kzMWwzqP4QawfFPwv8BXZsZ9J1AQXTuBtJLBtvbDEgflXjOWrb3tuezKjLRK1v5dkfOeqa1pt3qM&#10;qSWQleJQzCXlSc9Md69z8A2Whzk3F/bR26xKDDjgNnnAUDrUV74P0/wlFe3f2NL28CFwztkbe+B6&#10;+lcB4n+II1S106OKymiOeqLgjPBBxW/8SKSukTTXspOU7N72sfTmmeKdEub3zI7eERRvsDzEAEjs&#10;orN+IXiu7uhNb2k0unMUBWSMDEi+or4juvDup3d7cQtKEtbH9/kuQSzD19favo3wT4ysNQ8PxLrF&#10;wpaA/Z4rgklgAeFYn1rL6q6aupXTe1jpp4v2jkpR5XbR3F8O6r44v5f7M1e7jlst6lZX+Y4XnNen&#10;/HHxNaQw6RJPZvcSROqw5XKxnbjOPSvJPiH49i8PWkSyFZmChkdSNmD0GBXb+HPiDpniLSdOyjSt&#10;JjeoXdhh05NKV0nLlsnp9wJRb5FP3lrrqfGHxK1CW58StOxLpGgVv4ueCa+ofhnoOk6r8PonuZkm&#10;Z7mYGJmH7tiRt4/DivQrv4e6eXaS+giVZOVYqN5z64yRXq9rpfgnwzosdqNIjchvMKRkHLNzzXRU&#10;x0alOMEuVxs7sxo5dKNSc5STUr6H5j6l4dm0h9Rt40iieeZj5hOD8xxx9K4bVdH1DS9WtJ3jkdrd&#10;BudVzuI5Br7W+IXhDRNa1Ca6tYpIg/HlSD5UI9DVCzk0aweGwuyoulQBGdQVYfU161PHPkWl3azP&#10;KngrTa5rJPRnn0nj9L3T7e8ZZFCIDMBlcEdcV3ltqUD6bDqllJE8dztV0ABfn9a84+IGgXU0lzp1&#10;nEDLOpKKuFL8ZPoBWL8IJGjtYI54ipt3Il3cDA6n6ivNrU4+zclve1jso15qoov79tUfSfiz4gnQ&#10;dLiurxURZFVIYUIaRj756VydvP8ADjxvpsw1Np7G4lwJJHPysx9SOM15b8Q9b07xYdQXTopZWtFw&#10;hAP7x144rB0vwvFZaYj3cLGdkEnlBs4ZBxnvUYfBxhTUruM7muIxkp1HG0ZQt1PQ/iT8FrXwT4ey&#10;uomS1I3xSIectztNfHmlax/aM0Vulu7eW7M8injkn73tX2b4812bWvg81wYwPLkAGTjJBxXx18Ot&#10;AkdblFgdWkVQWP8ACGP3q9nLJf7PWlN3lzHh5orYihGmrRcLnvPwH8IjXPFE9ykcTWlmEHzDlnxw&#10;B+Oea+zIfBXhyLUlv9QvpZ7liRHb22Sqheg4r5I0PxHHpSDQdIjkeSVP3skZ6sP75HNesW/i3V9C&#10;s7RIlRZgp3NIVYD/AHSBXl45ynUbturK56uAcIUrb2d2137Hox1zwJD4gl0/UPDdzFMyBhMzEn5u&#10;nPY12J8BjQ5Yr7RdRMthMD5tvJyY+OqjnmvnLV9bntNOn1S8SWeRsE3DgMAW6BQO1cx4D+NOpf2u&#10;Ue5LQkBNj8D8q5Pq0pxk1Fe6js+sQhKKk9ZPT0Pob4jeOvsFjFHcot3E64ZDg7B2JHrXxx4w+G+r&#10;31lDrltE7W0sgZtowwQcjj2r2rxZpVxql9Hqdy22EZJiRuWJ7MCMc1peFvHOuaesNjLbQTWDKf3Q&#10;wWVfat6H7uCcdXfW5lXSqS5ZXS6WPmS/e6FlpotHc3H8AXggDtXvcOvWY0rQo42aCZosOhyN7d/z&#10;PTNaWv8AhC0me31vTYVMCM3mxL1jb3+leTaA9vc3lrDeXrSMsrYVMnknIwK3bjNJ9tTCMZUpNd7I&#10;9f0hXuo7hI7hhGPldS/OO+fWuN0PwDE8t9FICkfmh1bpu57Zr1fw14N07R45pk1TeZCZCCvTP+FR&#10;v4g04sFQPK4LMQOM44JHArjdV3klsdnsotQct9T2Hwj4vNgYY4JfmWMJuLZOD8vevmy++FGoyeM7&#10;uW0KFLmZ5Jp35aMHlmP17V3Fvq2nXfnLGXinTAYNw2PUCtGw8Talqk15Y2NnGFJ2TTklGPboP5Vz&#10;UXKHNbqtTeryVFBPvpY1PEuvWGgaRa6f5Ekkd3IkUSx5DuOpYkepFcFd/HvU/D11Lp+jeGYEIIR5&#10;nPX8x1rqpFXV4brT7fWIbe/iUwQPKoIyvGEHY18g/GP4f+PPCjWlxeXIuUuXG+VOQD7+ldOAw0as&#10;7Skk+l3b8Tnx1eVOF4ptdWknY+sfD3xF8Va3rsAuRbfZwCZQrLvA9fcV9e6d8WoZPD93p0c0SMQV&#10;XPHI9BX5LafJqOlz2N6t0ymGIMxbgEegB7GvtHwvoU2t6XcaoyfZ4zaedDuY7Wc9cD8KvEUXTd4P&#10;R6aBh6qqq0ldpp6lzxZ9l8S3NvaXdrm7WEtHOMZLR8dR618p6/4g17Qr+7trmRpYmaNPJk5Ubjgk&#10;H+ma5CP4x63Y6uitKA0Mpyf4euOc9sV7p478Q+HfGeqaDYQXAgkliQySYBVd/GPrmto4WdFpzipJ&#10;q997GFTEwqp8knGSaVtr3OMl17UvsF2wm2eQQ6QKwUEDrXP2niGa+0+5lurcXCmRI0hdtu0kZwPW&#10;vpfVf2btL0QRQT67KIrpWwXIBBx6j+tfKvjnwxcaa9jaxtvWK8Ybh8u/A4b8BWtGdOcmo7owrQqw&#10;V3t63PT/ABFa2o8R+HhEfKFvp8Y2LyQT/Dx/drsfFXhew1UWd5IUnlEW35c5wOmcHtXhGna0736X&#10;DOTuRkUt1wvvXYeFfEl3byXsVxPGLaRwI13cg+n0pVKMlZp6pWKp1oO6a0k/uNnxWDdeE9GtpNsD&#10;NcsrADAPlZ4I7A8V5LHqiabPYXMECwkti5A+7jGM171rPhi516HYs8FpviDr5x+ZvcDjAxXlen/C&#10;a6juM3PiXTrksceUHwdo7YpYacfZyu976eo68J88XFX0Vn6H39ef2T/wgtkLCFW8+4STAG3gruBG&#10;a8p+JPhC3j8Mahf+WkTSxA/L080HqPf6VgeEtfv0tLTS7uMv9knwoQgqEI45HpV/4waq1z4aggtp&#10;HkgimUsfx9PSvGUUqiT7qx7TqN0pO32dT5p8AeD7uN9RuNYvltLJtpaZuC3sg7/WuO+L3xu8pBpX&#10;hqI2trEoVrj7s0ue59qZrfjG+1a4voC4mtwuI1I2eWEHQAV8y+MLu4+2LILf5Gj27h0IHGRX12XY&#10;JVa95pOy26HyWPxro0XGm2u8up2em30DwW01xJIHnciR8Zyx9frX2N+yf4x1m58RZist1qqtCzKg&#10;O0jgMa+dvBGjW2r+EGhXaZt6srkfdx1JPavuT9mrwhc6HpMj2jKEYl5GP8ZzjiuXOK8IwqRt73Ok&#10;jpyujOcqcub3eS7+44f9ovT4dF8X2eox3ckslxE32m3bnyxn5GX/AArI8c+MGs7fSmsZGkI8lpie&#10;g55X3qt+0Q+s32u3l8tsTAltHF5h+6rKxLVkIItS0O2h8wJexwF1J4UjHevPpwi4U3bS52zlKM6q&#10;Tt1Oz0f4/WMLXNhLaRK0coLbuV2OOpBBq547ufDUunQy6ehgVpTIXgT9zIxHO7HrXxG9mV1SeZSz&#10;M4ZdvXJ9Me1fengm2TTvhjZ2+rQxiaa53RqPvFTjFVi6EKKpyi2rtXQsLiKlZzjJKyTszzb4aaTq&#10;U+mXGsLvht7GSRwuTiU54GO9dR42v7nxN4NvYtWt4oFT98kqcNlecY7e4r1XU/DGszeGorXT7RoQ&#10;yhtuducntXhly89npd9omoRS+fFE05ZhnL56Z6GuKFXmqqa0fNojqlS5IODu1yu/Zs+aNMkh07Xt&#10;NiOpPbNAUdiSSxB52kd819U+PfFN7Y3lvp0kAlguoFkR8YAY8GvgrxNqA1vxzdSQty9wOnAwvH8h&#10;X1T478RvLd6EyyBClvsDMfT+lfS5hh/3mGb3cLtdjwMDirwxKWiU7JrrY47wd8Qrrwzrl7YahMrW&#10;krPC6ueNr9Dj0FZXib4NQWeti6tL1prG4AuFKjB29cf4VxvjTwxrd9d3F5H5c5I3F4T0HvmvSfCV&#10;3qOgDQ9NuC13Bc4MkSnJDseEB7VrL92ueErOStJdzNe+3CpB2i7xk+l9C5dfDmS/iE03+i2rLtkm&#10;Y8KOwHqxrf8AA+teHNDma00PTSP4JtRuR8xPonp7V1vjvWrRNVj08xsyWscbvD/DG+ePxPevL/iT&#10;q8NolxthWETqjmNBwZOg6egrGnKVWKjK9n0NaijSk5K146XtqS+M/FVuuoxrCZWhVw0k7ElnJ+vA&#10;FXfDvjTT76R9Nu7QRiU/Ix5aIngc+9eMapqlxLaW8MbJ80QLknkEc5rt/hv4aaTTbnX5bgySRz+T&#10;GknTdkc/jniuipSjGkr+iOeNaUqmi836H0V8PvC1noy65d3NyFktY3+z7zgF24G2vGtUNpqXhG/N&#10;3Okep2NwZmG4YuY2boMdf6V6l8YE+02lv5beU39nmV0HA3D+or5O8PMqxRx3LFAH2bvvF8+3pWGG&#10;i5LmvrdG9eXK1FLSz/E+vP2YNO8FeI2v9M1GDyrx4y0Il5AB/un1zVHxdpMFhe6jp1/diJw5it3H&#10;yggcgZrjPgNZxL4708CZUImILN8qgAdP8K5T9qzxDPN4nu7SC3YAXGFl5I3g5wK0jS9piFFO11e/&#10;YiVXkoubV7aW7nt+g/DuDWkhe4snjkgIJuWGEbIwME9TXk3j9x4ZvZhJ5NxLHu8tlI+YDuQetWPh&#10;f8RPG0tpLpksBuYIowqcHr35715j46sb/SLK8udQCNLcTl4yTuAVsZFVh6UvbWk09dl5l1asXRUk&#10;murbW1iW+8e239lpd216PtaoSU5ITPVQOxruv2e9PvPFQ1Oe4Mj7ODIB93cK+bfC2m6bqN1cmYtH&#10;GsfmM69EXOCTX3/8Ifstr4Tmi09ZYDO+VAGGmUdHbHSt81caNGSitW1r2McsjKvVjKTXKovRdTkL&#10;XTdZ0bTNa0S8nWRWDSxKDuYZOQWP9K53R/COpxWljeTxNCHuVdZGGBgdQM4PSvsDw38M4dQtrm+g&#10;kE0xi2sJT8zOvULXguq/EG71C4TSrm3E6I3lNC64Mew183DEuTlFLzZ7s8KoKMpS8oo9l0LwHpr2&#10;lzdR61HEL5CzbycuMdOOlehR6Lda1p2j2luWSCwtWhWSFSAD03L6V8r2bzaA2pWF2XMUBWW2UE5C&#10;tyVHrX1t4B8fTGwe7iBjjjs0EaE8FgO+fWvHxqaktWenhGpJ+6rrofAWofBt4vEVw8XiOF7hJGxF&#10;I3712bpwelYUmj6xp88zG3ijmSQw3EPmA+YucfN7+hr33xP4atdZ8S6d4ntnH+lSLHOqg/JKh5B9&#10;K8U8YhYPHHie1mQlnuBIGIPA2549q+gwlZz9neV2oK+lrHjYihGnzWja83Z3vfzNDwb8Prx9Yh+z&#10;6Y+xD5wGQEXuCx/i9hX3TB4kOozWMl9sRoYxHtdgFO3rge9fnFbeMLy31VriK/MiAqPlYqqhTgDH&#10;419Y674/0mLw7ZzsBLMpAZsfdJGTtJrPMaVSUoW1urGuAqU1CfS2up13xNWPSpoL2Jiun3A3bRyq&#10;lhjp6V8I332m38VmC00v/iWOSrSj7hLc7iT1wTX3jBd6R4n0mC2vX8xY4FLIGOQeuOOM4rwz4w+B&#10;rG+sba20m5WBY4iqw7ioY565PU1eVVFTck4/FdehjmdGVSKlGWkdVbd+R8c+LbC2sdQeKHI81ssx&#10;HJbPI+ldt8N/gV4j8QSz39zELHT4wSbiY7coO4B5NfUXh3who2jwaJNqGnxSXcsY/eXI8xVIHvXo&#10;vjnT7690E2080UUDEsxjkVQ69kBz8ua7sRnEvdhBbuzk9fuOOjlEfenOV7aqK0+8+VfCngDwkl/q&#10;X9kNcX8lgAZrk/LHluABWv4z8G2s2jz29pYrHK43yXDvgZP8JJ9KwNI8WyaDpmt21hZixhmztZTv&#10;87tlmPWvmO/8UX13Yyi8mmeVp3UuzHAHYYruo4arWnzc7smt9Wzgq4mlRgo8i1TeisjpPDfhay0v&#10;VSG1RG+YCQ26mQpuOCc9K+grbTvAujmF7bxLcM8fORB8pJ67gTXzh4Fzb2OofOU84BQRySRXoUFl&#10;FHp0JeLa25wXOMkDpmunGQcp61H26amGDko001TSvrbXQ9P8N2fgezvNQuTezzlxuQtHtG48kgZP&#10;Suc0CXTfFt5ewyTtEhdtjN1G3oTXmVo5S5eFUBYjKlepzwRXqfhVNM8OWsbXUKzTzDJhRslh23eh&#10;rGdNxTfM23ax0Rqc3KrJJPU7218BS22nmS4n3t9ojhhNsdwYHoTjpxWv4g0m/wDDGpeH7DS5BJe6&#10;g/mFtoKovQEVwng3xbqD+LLXTrKNRFdOi7M78bzgewIr1LVb+6ufiBfXKuQIlEFqwHEUSjDED1ry&#10;6imqjUmn7tzug4OC5VZ8yRpahpWheGnsLCMi+1PULoblAy0jMcsXJ6KPSud+Ndzcy38lhbyiVY2R&#10;o2A/dxYGCnFcJ8Q9avdL8QS6zYX8TTD91CMBipPBPsea67WbKWxn0aOZi0l1aLcTKP4Wm6Ems+Rx&#10;dNt3di5VE1UilZJrbseR3PhnxLY6pZXt3GXhkG8OvI4HC46V6toWlanp1i5nYb7iJpSe0KZzt9zV&#10;mw+JelXtlc6IUdrm1JMfy4X5STwcntXDp8TfO1C4svKZIxZytIW5ZyV6e1bNVJ2Tha35GUHThqp3&#10;vt6nhfjvW7k6q8n2x2CuysgPYehrg9V1ua5Nk7TurKdo+YknHNVde1gs14oXy1LFzu+9z6VyuhTi&#10;5vLZWXKIcn6dzX2mFwyVKL5dkfJYrFt1ZRTfvP8AU+mtYguf+Ei0xLeWRsWPmsNx+Ubck15R4e1x&#10;3vpop5WyZTsJJOHJ7/WvT/BGn3/iXxNYvZulrELcwNPOcRxpjG5/Qegr1f4ifsX+IfCGmrrlrrdj&#10;q9qxEsj2x5TJ6gZ5FeRKrRp80JySbSt63PV5K1TknBNrmd/NWPANZ0O9uVt0iULJKzFCflyM4yTV&#10;ttM8TaVGrOxcIh+UkOuB3zmuzSwl1KbR7RZNqiEhnHIzuJrLtPDl/c63BZW0U85ml8sHHDc478Yr&#10;ldZJNNqy11Oh0bu/vXdloz6X/Zv0qHUVnspZPMi1NC7wocFHXqT6AVb1nwvo3hvW2ewmdLi3lwL3&#10;buRHz90Cvb/gj4D0rw8NdsYbuJ7oWjtPPvA2np5cfsD1NcF42+JHhTwdKNPjtV1G4uBvuVdsIuR2&#10;J7+lfLKpKeJqumnJS6LrY+l9nGGHpKbSceu9jj/G+n+JfFGpacbq6mv45CpG1SiFV6k9uah0jR9T&#10;tn1G6v44YxDKEtftEiKgUcYUAnJrd8WeP7bUfDUMum3UkSiGRm8o/PgcBOOn1r5b+HEB1PxRbxal&#10;eu8Ef78B2JCgc4bNd+GpTlSm5JR5b6W1OTEVYRqw5W5c1tb6H2r4wVtD8L51CIS3Fwpljto3+UA/&#10;xnHYe9fLukXF3aTR3RuMzPgIVULsB7A/Svc9OvJ9b07UNTvpTi+nFralh/yzjPRR6E8GvBPGmiXG&#10;h3lhLJfLIDOSIlYZGPapwkVdxfceLbfLNbWI9Y0PUPGXjG8gs1eZ7d0DY/u4Hyn8a9l1HwN44vLW&#10;yj02wt5Rp0w8+AyY2kcgj3FZHwQ1O+0n/hJXSDbcXV3G7uQN22QZUD2+ldn4V8R6pZ6vc3sk7/vn&#10;fbGp4kye/pTxEpKXKoq0ErX80GHpwcVKUpJ1G726anm/jLV9TGlauL+2ks75/lDSglAo7A1ynwP0&#10;WTxBfzW0aCC58psTDoFHcE19Uaz4m0jxFu0u8VJZg6GSDjcqv7jqR3rnr/wJYaHca1ZWiyxvPaok&#10;UkIyyA9VwCD096x+txVKVPltJ2t2Oh4RurGfMpJJ3XU8W+IljDbavaw6xi+tI0XfJExxnOMn3r6P&#10;1D4b/wBs21o2m3HkPFEggRm+9HjpiuIsvAsCaRO1pq0d6ABHJavGd7qp5wxJwRVj4va0NNtraWyS&#10;ZZYrKLiJipXjt9BWVSTm6MYvVaeRpTgoKtKUdHZ+f3lG48KWXhq6i1PWFJukDRxrtyij1bPevjm8&#10;+Jerv4vmMF4FtjdGNEQZTbnHTvX0/wDDb4mS+NI73R9caS5REJS4YBSg7KT3NcJqv7Oui2eox3Mu&#10;sNHZCYNtQbnY+m7tmvUwM6dKdVV9ZOPu6XR5+Mp1KsaToaRUrvWz+Z7V4gsW1fwLe6f9mAadY5Cq&#10;85AYHI9DXheieHIP7fuLlY8W9jG3J6YX3r6y02fS7LR1trZ9o8p/s8n3yMdd5PfFeVrDDfaQZEuL&#10;YPcSFWZThWXOcEDn615tKrKMZrWzk/xOvEUVKUJaXUV+Bw/hya31u+iurdubc5CDja2eprzrxhpl&#10;9r3i7UtOt0M0s05j/dISI+mM+nNex+HNAk0m41aaCGIO2C3OAD3z/SuB8XfFe70PV5BpXkwXNww3&#10;3Ua5LMR6n0rrwnM6suRJvl0v0OHE8qpR521eWtju/wDhWeg/DnToLjW777ZqlztWCwUjajHgGTFe&#10;1/GTxfouj+B005IVN+1r5sgAA2sw4B+lfCPhLxG974ggm1qdppftYlkeQlmkbPyqPavoP4g+A9Ru&#10;7W51DX7uOwguZ8RSTH940Z5wqenpmivQarU/aTu92/8AIeHrp0ansoWVrJdvNnjnw0W5bWbe5sra&#10;RnjUNO5OIYFPV5H6fQV2vxcvrKFZL3QrNZry6IjuL0rkqo/55Dtn+9Wwk/h7VPDtxpNi1ytpbBVk&#10;W2jIaZuzOedxPpXc6Dpmi+HfD8dzJBLIGXYsV0214lbjp/KtJVkqqnZ3va3dBGi3ScOZWau5dvQ8&#10;V+E/i+Wysb+K9uWRFlV1Mp3kcYPHpmvUl8U3zalaNLIGjc741QDZKB29RXyfrD3LeM0gSMry0caA&#10;fL5b85+vrX0t+zx4Mm1Dxxp8F1eb4lEv7sjOCi5xWuYU4whKo/tRvb1M8BWnKUaav7srX9DsdX1G&#10;68UaLqwuYRC9zBJD1wqlD8p/SqvwP8BXGs6hYxajcRxQWsWfLQBjLs43EdhVmHw3qa3etTzQhII5&#10;ZfLZzgMRlsKB6Co/B/ipfB1zfsIPtVzNsfJO1Qp7D29q8JuToVIw33R7Vl7SlKpstHfrYz/iVoVk&#10;niTXNKV0EIQSpnCjd2J964vU7mKPwrDHLGjyEyQ7M9Cnv710/wAVoYtS1f8AtRd0cz2YaQ52hVzx&#10;mvKdct4V0OyKQtue54JJIJccn0xx1ruwr/d0rvtc4sQ7Tq6d/wAzoPhd4as7nTdbvFukjuYo9qwk&#10;fISR3PqK981fTX0n4IWmhzhRcXF68soB7lt2R+FfPfg3QJYdJ163trkvLsZlx0YgA5HvXeQeKhe+&#10;FobHUrrdcKV3O33ircZX6U8VFznGz0U0x4WUYwldWbg1fpqePeHD9v16RxPwljIA3QLt4GR/Kuls&#10;vG95bXdldXkyfu5FiUHuAcbj6n0rA1fQr3w9ca3NDOmVtuoG7fE/Vh7ivMNWne68N2VyXHnIcxhv&#10;+Wgz1I9q9WhRVT0dl955tWs6S63V5fce6/tIW/mjRbqOcLG7/O+eBuryqy0Z7nWBfGYfZdPgVyxH&#10;BbsAPU1Z8Tazcal4VnS+lX7RCbd48dCoIH5nNdP4Y03ybCXUL7EVplZJELYMpUHaOe1bU4ulTS6p&#10;tGdWSq1pSto7SHXWq6dF+8ktt11MuZM5YmM9Avp9K8ctNJtr3ULnSoyZFllHlMp5DdSCB6Cuv0GR&#10;tb1G6n3JGXYssCnJYZxgCpjojfD7xJJczsrzFfOigz82ZB1Y9gPSrptQco83vWul6GdVOahJxXJz&#10;Wb8n/mX/APhUGu+Ob610/TE2vbReXNPMwSKFRxlieBXtXh/9i3xL4cn0+exv7TVbO5mRLi4tXJ8v&#10;nnjHKjua8d+Jut6peWUDjUFgivYVeSCFsKGPXdt619R/sIeO9eisNUto4mu7WKXDiR/lAA/hB7iu&#10;TMMRi6eEco1UoN8rild69TowWGws8ZGMqTc7XUr226WPubxFq+geGvCTQyyiPTtItvlhAwGKDk++&#10;TX5CaxHqnj3xRYXFhPJPcapNlF6CNAep9Ao6194fFPTPEfizw146lgRZIxG4SFDjyY413cDuTXxb&#10;4D1hvBHw3l1eaMRapqMklpZA/fitRxI4HYseAa8PJofuqtVa1G1CK8me1nNRupSptWpxi5t+aZ7z&#10;8UviAvhu30Tw7ZwR3ukJCROy9bi4Q/M+e4U9K9M13S4j4B1TUbOyNuLvTmMDK2ChQfNn0zXy1Y+M&#10;/AXiCx0WxuJbm1vYYgg2ruRCx5y3qe9ex+NPEEdjoeqWEN9K9rBY/ZItoMgB43uSPWs62ElGVCLp&#10;yjNS1vs9SKeIUlWaqRcXFWt00PCzE9r8LdM1K1uDHdG5CI6NtMYHp7k9a7r4bfErXZprBdRWOQNG&#10;yTEfK7kjBLY6k15ZGYrr4d6TpNnMs0y3kkwDfL5gz91c96i8HWNy11Eu50AmRSg5YAkZVq9adKLp&#10;1br7cmn1sedCrJSp2f2I3V9DsbC1bRdU8SRR3YiXzHktxICQrSjCMM9CCa8b01tQ8LeGvEDXbH7V&#10;eXOySU8sccnnuG9a+nP2hfB1xZatb3GnlcnTxNKjgbMA4HJ7+leKaktlr/hzc8sFvJJhpPPk2hjF&#10;12+hq8HUvFX2k4376GeKhaTto4qXLrpqfIOqWUt5d20G4MZG8x2PbPrXuqxGK106yjiaS3RB0U7c&#10;k5LMfSvLNPMEGo3CfJNBbsJJGDZV+eEB7ivqi01Ow8SWVjFZxfZCXZZ4QQcBVyOn6V9BmlRqFFW0&#10;Wp4WWU05VpX95/khNamtjoLl8qskqQwIvQgDlv61J4a1W/vVX7PKweKRIyynGdnQD2rO8RXEFxAN&#10;KmUvK0RkRc4IdayPgZqMCm6SRiCkxwD1NeE4/upu2z/M9pT/AHsIp7r8j3bEOpSGO40+OZ5WIZem&#10;/wDvAentXhnj3wLB4WBkjtJZ9PlYiGUnBidv4JM9x2r6k0Pwtd2c0WrXjhd837mFBnK9fmPY13/j&#10;q30a+0fVrK8stxubJpcDDHcoJVsdeCK4sNjpUqis7xbV0dtXBqpTk2rS6M/MLXvGP9m6dBp8LSmV&#10;3CyyD5V2DsPWj4gx3TafoN3IDvmPlLjksqdCK5LxNc3M/wBlS8DZQ7EwMZC9Oa+nvCujadp2lQap&#10;qT7302MTCOblFL/dCjufavrqtaNKFKXLdtvTvc+UowlXnWg52Vl8u5W8JfsveNdc0621CfTBZ6fw&#10;4lujsLrjICjk/pXQ/HHwl4T0HwxoUnnzC4VyLmNIwMn+6Hx29a67wH8UfFXiKa3bXL64GkSllWKP&#10;hmC9NgHQfWvYfFegeF734davfNAktvuKJbXLbpIpDwJFz1NfLVsxxEcZQ9pL3Yy1jDzPoaeBozw9&#10;X2a95x0c/LyPz0j+N2o2lj9j05fsVttCqsJIbB7s3evs39n/APaGv9H0Ipqt82pQtIP9ew3RRjht&#10;nc81+bHizR5dMv2gfBC4IZfusD0xX1T4HtYYtBhaSyj3z7NrDoFBwM+5719BnOGoyw8Wor3pbrc8&#10;bJ8TX9vOM5fArW6H6HfEzxFp1jplh4m0mGKRHlH2hjgMI5OMOO30r5W8UeEdM0JTr2jX+9L24Ktb&#10;Mfnt2c53e6mukFiDoOpaS06JHdHkKDh5GHBOOled/DgQJqOuW2p2weSzjSAQkF95Xpj6+tfL4Ony&#10;Rna+m/mj6qvLmlTTS12fZnoXiK4lvNI2QSK7267r5Q3JQdApFcqni9bl7G08kukpCxs77nbjq2PS&#10;ur1SHQn055dIs5bSZY3FwjMWJJGAMV4tongq90nTE1W7vktlIcAsNzImc4XP8Rrrowi07/L5mdaU&#10;+ZW101fkdr8VriT/AIkUEty0wtkaQ5GW2se/sAKz9O/4R+zkMNlI5hKefIgwSZD/AHSe1eY6xrt1&#10;dSWzD/luuxVfnCE8ZP8AOvRPgn4Ju/FGtXCRW7pBaK/2qQA+Wox0B9c9q2nFUqLcnZLc5oydSslG&#10;N3K1jzjX9btv7cdbOD7OoIDnO6SUn3Gcmvd/ht8EvGmq64NU/s8adZoEkE05GCAc5HTGfWvefhn4&#10;B8J+FLSbXb+CK5vVjklMzASMqpnEcS9mPc18oeMP2pvEnjXxPY6bDE1hpzTKsdopxv8Am+9KR147&#10;Vz+3q4inUjQirRi7yZpOjTw0oOvJ80pe7GP6nuni1V8Fa9JnV4rt7/EjmKIu6BOiqo/Q18ufHX4V&#10;a1qd03iiWeOGwvTtLSgqYmUYwwPQnFfQ/i3xN4p0XxpcajaW6S21sqpIkkYdWQKCxVj09q57WP2i&#10;vAvi+HVdG1rzkivAAQEJ8t1+64x6Vy5RTxNGrCtSp8ytaTir2RebfV61KpRq1OXW8FLS7XmfGq+K&#10;WtdHt9E0+4DFpAXmzwx9Fz0FcL4s3YRRHvlPBbO44H0r6Qm/Z5gg06/udM1+21JLXEs5j4MUbfd3&#10;E9/YV88avLe6bO8dnvAl+6WALED27V+hYStRm26b163VtWfAYunWjBKouyVtbWMqw0SXVYbaC3kJ&#10;nVgvl44wT1r7k8FeMNO8HaG+l6CT564F5qDcPI7dURewHQGsTwd4Qs/Dnw2uvEV7cxpqep7ra3TH&#10;zAk4IA9feuOe3SHUbSNGBBSNZf7pyeTx6E14uYYqOJ5o/ZhJr1aPby7CywyhO655wXqk/wAj668J&#10;+GtL1HesOLa+mQyhnb94ykfMSp61De6eyw6TBHMWljjnWXbwSrcHHvxXF/DbT7tPF0M8E1xdfZg1&#10;vIzrn5WHUHpgfnXu0ngq4ZpY0aK2WN3bc0gJG/qGx3+tfFYuLhUSbunrqfX4d88G+W1nY+PPicfD&#10;un3FmbqK4luNkYjtowGMar3b6+ldT8NNQspfE0RFnJJBqFmUjbYQR8uCPfBFdJq/hHw9HdSNLqsE&#10;0p3BnjceaxPGBnsPauz+IOuaZ4f8E+DH0i4jjn3T2YkwAYwo+bcfXmu72ycKVOMZNvS72ORU3GpO&#10;bcUlZ2Wr0PlHxFfW+nprkCRr5JuDE4+9gA/wk965fRZ9XAgmsrZz9k3MScnfE38J/wAKgvPsTsoW&#10;+junkZmZEbKlh3P9a2/B3xg1q3hls7bRoZoojmZBGQWA7E9hX0yhJU1aKbW99DxZVYOavOye1tT0&#10;LwLYJbMZY7WQifzCAygFTLjcB+VfYv7NWg2XiTxRqkV+8i2mmWrSySj5YIjgcFzwSe9ZHgDw3ZRe&#10;B9R8VeJGGnaZZws0akfvJJpOiR14p8Z/jJcWeg6R4Z0eVtPivrIT38cHysyz8qHPXJHUV4TnLE1+&#10;VQbV3q9tD14xhQpqTmlZXtbXXY674gzaB8XfjXpul6DMLuwjiAvrgxAbvKbJAPcY4z718O/tO3U7&#10;fEHxHDMq4tZVtoVH3Y4oxhVA+lfoT+wX4Hj0mTxDqzoTI0awqT2VTk4r87/jkZfFXxM8Ttp1q8xk&#10;vmVVhBcsVO3oK9PJ60fr9SKn7lKm1d97q7PHzqjL+z6cnH95Vqp2Xa2iPArMTiVjFDuwc8jIx6mv&#10;qH9lnw82seMoImt2mMSSSrhfkRlGVyfrXoXwu/ZD1e7aObxHqa6Mkx+ZGHmTMg6/IvTPvX35YaB4&#10;T8F6RFaeHpbSKxtwGuZZWAuppPfv+Fb53xDQ9nOjSfPKSs2tkc+RcO11VpVqy5IxfNytav8AyPn3&#10;xgL691ZrDV1kuLjbiC03YEaK+Rg9Oa6j+3PBfghWl1K4il1tziKwiO+K33cBpD3xUHhTwkvi3XNd&#10;v9RvfLlnJayXdhlA6H6e1fD2teDNU8O+NtRh1qRt/mOxLHO5W+7yfWvn8JRhWcoupZxje3c+jxOI&#10;nScZRp83NK139ld2fa3iXWvCPi/QZF1Wad7mN9qSL8iIzdMKO1fNPjPRLzRvsq3VhutyQsVwr53r&#10;jgf/AFqk8Ka1aXOpW+nmfbJMCikj5G9BmqU+tXogn0a/jJjh1ALEzHO0A8D8a7aFB03ZNtb2ZzVa&#10;6qK7VntdeXc9Y0fwtp1n8P7Fb6weC61S4doJS2P3Z4ArwkQzWMdl++R4jdLERgDPPPP4Uzxp8S9c&#10;vdagOoRvbx2bJDFAPuxovGQD3x3rkb7U7jU9Q1G4t42FlZxiOIdi/ZvqTXo4LBzjeUmvefN/wDhx&#10;WKhJxjGL933e3zOa03W7nQ9X1FVnZPLncAqSD8rEDpX1B4x8R6jr2kabNezgtOqJmQD5VHRvrXx1&#10;4n1OC81GS6VRHvVd27s4+8Rj1NetnxjPdxaUksaLEgULxgsOAT716WKw11CaWqWp5+DxNnUg5aX0&#10;+8+/PgD8BIb/AFnRtcvJ4F0TTbcylJGAEs+eOvVQeTXb+MfD3gbxv4j1O4RE1J0nRLmW1ufub/lV&#10;BtOABjpXxn+0J8U5bHw9o/huwJiVoxLc7TtyrD5Vx+pr379lX4TReF/CkviTVdTOb1Vkjso13MUX&#10;kM/cV8PmOHqKh9ZnW5ZNtQXdH2mAxFJ4h4aFFSiknUk9k7aH0TJ4ZWXT73TF+0CO2Ci2ZssZAoAV&#10;QfT1rza+8A+FNKDDVtQE97JKsxjU7VgbsGPr2xXb+LvjRNpOl3cnlH7QbctbwqoLoWHy9Pzr4m07&#10;XdP1W4vJNZkuLlpGa4nRH2AMw7n19q8DC0ZSUpK9u7PcxVanBwjZOW9nsj7Bj8I2+uXuns0EUIg/&#10;iin3ME9Qo4Ga1P8AhWK6N9ra2mlka5uVmRh8rQrjB3HuteXeF/D/AIV1/wAM3l34f1OW1vRGIjZC&#10;QvIRjgk9q4n4L/EjxTp2ti31GWRbYjyJRJly5U4xk1aotqa7a+ZDxEVKndfFs1t95oftAfBS48PJ&#10;P4gt7n7XZTqnmHGTGffP8Jr5p0x/Jl025mDxrOZIwFPRWGB06Cv0G8beNLKO7vNOnK3dhJEEuI1I&#10;OxH9B6ivhf4heHrew1HT7GCQeQZCYpVbO1DyMH1r0suqSmmpJq21zyMxoxhLmi15rzO4g0zTJXiS&#10;W3+0RXaeSyKdpLKMdOmcd687N3bw2er2jXLrBbKqKvUne+Spz7DFdn4E8PHWLQR2+pSxy2kpki8z&#10;synILHtmvn/WLqTUNX8R2kbMJJJA77RnLxnnHsa9nCUueclfaz9NTy8VVcYQfL8V0vPQ4q61kQ3s&#10;3nqzRFiI1XoAOn4812ehC11u1aykumQFwIGfnYwHGfT2rxvUbO+VJxIXw0q4TacgjvXS6NePbGRW&#10;YAhQynHU+3vX2aprlVt0kfH+1k5yTX9M3vCrm11G+ErrugZhIT13A7eBXn3jZVn8yeL5R5gVuck5&#10;6fTFdpcahA8QNva7ri4/1pY7ce/NcprVvp72s/mahtmVgCAvyt7fhXTT+K5xYjWm16mTbSLHbLgY&#10;eMZ3dd4PUGt8utxNbzTMmyMrhQeT+HeuZ0+3gFj5jXDBncoFHO49q+q9K1Dwf8OdNsrq900apr8k&#10;IkjjmAMNv3Usp71jjcQ6SXLBzk20ooMDR9o3zTjCCSbk+n/BKHgf9njxB4j1C3vL14tPtppQ8ZnX&#10;52Q99nv7192658Drbwxo2naLpmv273lwWeOPdjfJs5O0Z2j1PrXxH4a/aF1XV9YgF2qBGYySyD+F&#10;R/CB2FekadqPiG71bTJkulmn8wSDDfPHHycMT2xXwOcvHVKiVdxSWsYp6Kx9/kv1CFNuhCUnJ2lJ&#10;7s7jwZ8E71Lm+fUry2nmSfHkedtfevcg84r3/wAYaJ4vtNJt10/SmvVRQJHRvmlYdFUZ4AqhqulW&#10;HiCxsNUhQrPNuLxqcMJF4yTXiWnfEPxfpRu4La9lS4iu9qqSWVQfp2r5+MpVZ3dro+jlGFCFo3Sl&#10;1WrOSk8NeJbDWYJ5TcafK/V5E2NGW5Kk8j8ad4s3tZf2ta6tcGWxfc5kcsJNh5A9K9o1D4xDxfok&#10;uja9CWuwrZeAYkJB6g+v1rmvFXwN1Y+A3bR9QS5STnZNiOUKeWBJOM9q7YTXNFT01S+R58qXuT5N&#10;dL76pnC+LtQv9W0Ky1u1swPMIjmCdFBGA359a85uvEGkW2r6dHcThREm6VMfKy9wfc+tdr8DvFWs&#10;Qre+GdX04tZyKyRMVGEk6n5h1968A8c+ENYS9vrlkiKQybHy3KqD0B9K9TB4WPtp05NJLZrrc8rH&#10;YifsYVYJtvSSa2a3O40v4g6Dc6kzfYXW3ebyUhV2LAE4LE+/pXvXia40nw2dGuPsouLO8DRwyYEg&#10;ikH8Bz3wK+UPhP4Vjv76ZpyrwwoZHYHaF7DmvTviprUUWn+HLLT78zxNciXa33QY/vGuuvhYe3jC&#10;DdktTnwuKn9XnOaje+mnmfVdt8JvA3j+yjS80yGRUCyGW2AhnVT7Dt6ivj74jfCb4e6DqcTeHvHb&#10;NJBP5U1neIVlix3z3AqCbxfJJ4u0JLSaa0njdQXiYqhUHofUV4D8eNXurrx7q9xcIolMiq5QYD8Y&#10;z9TXRlOX4lVnD61NQcXLl3Xbqc+a47D+y5/q0HNTUXLZ9+h9h3Wi+I7G20++t1ttRsbg7boK42mM&#10;8d+46g14346+H/8AZGqyzwx+dY28H2pSV3BtwyqfXPpWz8M/CXjCfw/LqCzTxaeg2qspKo6nsoPW&#10;ve/EurJaaNp9rK6tdpEsr5X5REo4LeufSvOq46pg6/LCcZauLt1O2GChi6Lc4yhopK/9bHkH7Lmr&#10;G98V3Gq6lokgwrh7jYVijVxhevvxX1po9+qWeqT6jssobU7rWRed/mNhd3+elcf4Q+I9he202mxQ&#10;orNAGJVQIyDyDjsRXW+Jki0/wlHYahEhiu2URXK/N34P/Aa+Wz2s8RinNw5FZWW59Jk1FYfCxiqn&#10;Pa7ctrtnz9caHY3Gsi8aUMIzu8piSCwO75T+tdV8L/Gd5b/2tKX3W7XDozn+DcMA5P0qGbwKV0+S&#10;1urkAWey5MgON6sOOffGTXH314dE8H7lx9luLr5WHJO7P3vQc8VpBc8IxWr0SId6c+a1rJyZ1M80&#10;nhFdTt7wSzGO5juIWPCtu5JyPrXyj8R9Ut9W8Q6hPbzo8UrBs4/iZeR+FfYPhCaS/gdtRjWcWYhl&#10;CsTtkHGFPsa+dfjDeeFNX1RrzTLB9PkNwFmiGDET3ZcdK+l4dSVeScXe1r7pHi53d0INSXLe6i9z&#10;yTwLo76j9tt/PKO0R8v+6rKen41d06+ubbVbHyXxPHw4AyTg4qzoeuxaY1/EnylX+VsAn5+9Mgvh&#10;pOqXV5lSpV1ZyvUMOtfZ8jfNputD5NNRUNdnqzmPFOqGHW/tCDLo2/B78mo7nX1lktkBCK8oYHH9&#10;7P8AWuX1/UYZLlpkmZlKj2/EVgpfmWbBY4QcMOSB1r1qVBckLrZHi18S1Odnuy94h0jzJ5LmORSD&#10;IY2K8fMO/PTNb/w8+D+u+MvEOm6HpVs1zeXsmEVOQq9WZz2AHJNYtm0V/cpbIuxWAGQSSz9M1+iv&#10;wMlg+FPwX8ReK8Fdc1yZ9PtDj5re3hH7x1P+0e9c+aY14WiuXWcmox9Wa5bl8cVWblpCKcpP0PdP&#10;hh8G/gV8LL2K3vdXl13xJaJ5twbPcyW7L94AL6e9U/i7rmm6lMur6ZCw067uWZfOG1/OPBBB74rx&#10;7/gm6XuPHHifVr8ma1trFyzSDcHlkcAZz14zX1P4/wBC0rxVLremabCIUF49whB3KGxghB6E1+S8&#10;SU508ZJVKynJNXfXa/3H6rw41UwcXTpOCadlst7ffoeG6lq/2Ozs0tdpmdfNkC8gKvGFNeh2fiub&#10;Svh/o89rZrDNqGr/AG5snDeTEcfiWxV28+Fken/Dz+3L23mi1ISLaaXarw7qpwWZfRq9N0bwPp2q&#10;XnhN9TtnUaPZpLNb/wDLNmPO0+26vm6i5rK9ua1vRn0VPmvJq+it8z034h2kj6P4ctYJFhkuU+3X&#10;AH3lZwNu4dgor84viNqN7q/xAg0qMPPY28xxHFyWkA5cgdck19D6p4v1KLW/Esl+0r3eoEYijPyW&#10;8KnEcYPrjk4r421v4jPZeIrvUUh8iT5rfcgwd3Tdn1r2sloudWpKMd4+6n6WR5eZVVGlCMpW9+7t&#10;2vc+nfhppN3pQ12xn0ue0ia0eSJpUIcv16/rXJ/Bz43SaNr9tpXiOVSl3MIhcDAZDKdoBx2NdV8L&#10;/jddEvpXiCQ38F2yiOYEFwH4yD6DvXyR8Q/hPfaL8QLe2+1Ncfab+KeBlBC+Rkc59hwa9XB4dOpX&#10;jWaUuW69Uedi8RKNOhKinKKlZ69z9FfjR4j0jSfDln4cv4/Is9TmeMynpvJwgB7EdSa/IP4t+HdY&#10;0GGGOaAmBnJSY/Msm04wD7elfcX7bPjnSb7w/wCDLa0ug91BezXBizysQXAJ+pFfHHgb4jXmr28m&#10;ja7YG706cnBIw0Dc4dCenPWvf4Xw9SlQ9uldNu8Xpoux4fEuJp1qzw7dpcvuyWur6M8GGv3NrbQE&#10;MwdJQwHUAAdPpWzpmvXWr3d0/wBmTzShcuFA6fw8V6V4j/Z+8SabvurRVvLF2LJg/MFB43D2rBi8&#10;SNpfl2yaZHDcFW3ALg5+o7V9vTxFKrG9NqXfyPinhq1KSVW8Uu639DfuFjfw4mo2oEce4pL5rZ3M&#10;p6c/pXmuj+HpNTnmD2vYFT0J3H09qXT4xPZ6gLm5LKoEkMO/jcT2HtXY+DdXWCd9SvpTiIBI4lGA&#10;wHYmtW3CMrPqTpUlT5lpb+mUdS8OWnh1/Kub1ZCeRHGO3fNc9KXW9sRbKf3+Nq99pPTPrS+LtbbX&#10;dTnvCgRScKg/hA7V2/wg8Jr4r8V6Xprs5QfvRg4dhH82F9z2rHFVfZYarUm9oNsrD03WxFOlTW84&#10;qPnqfobpVnY6a0TxWAhvLeyiIhDfM5A9fao/DDrbWlwgk2bWMtyuPvP2x7CuU/sm/wD7d1q6uWlt&#10;44omWOMnL4C/Kua9O0zR1i0qyYEySTw7Zd3UPxkfhX4Bj1dzd9T9zwi1iuW1rnVeL4FF9daej7It&#10;StEinmTrG8igIX/2D0NZHi74XXulxfD7RZGjF+tq8yyDlJHWTmP3GCDWrZf2pceI4iJoSt1F5bKw&#10;+5syFP611vx01tND1C0ku4XkbTIoYbZ1OSZCoJI+hrz8PLV76ySX5nZiUtb9E737Kx4reXlhrGgX&#10;Nzp19wI7qC5jJ+eOaNS2fb1FeC/A3xPpv/CR6xpktm8sep2b25mx8v7wYw/+9g89q9k8N/BmPUvE&#10;t5c6dfyWOmXUJlu8EER71yxGeCTmuS8LajY2Pi46dp/hWU6W0ght9QkJRnIz83Iwc9q+5yr2apYi&#10;MU5XjfXSzR8lmPtJVMPKdo2k497+h8HeKfhzq2g318dU077JH5jeWGPON2AFA615vezWYQhVfOSC&#10;pGMAdPzr9evEVj8MPG9vd6d4kuLyDUYJ2SDywAUBPDKw4YeoNfPvxB+GH7OWhGS2l1/XjeJ97AU7&#10;if7oxivvsu4mjKMI1KFX2ltoRbVu58FmPD8oOTp1afJfebs7n50R3r20iSIrKy4YEHBBr7x+BHxS&#10;8Ma5DKfF+jWV8NOaIxxyYRpUbIdmJPOPavCvjn8KNF8Lx+H9R0DWZNR0rVrdpYJpVCyK6HDRuo6M&#10;teAW05hdTnAPB5x/KvqI+yxtGE02l0drNHzkXVwVaUZWfdbp32Z9l/E74vaPrNprVrplo0Gnpcsb&#10;GMtwkS9AR6+9fKvh3xrfaHrljqlpJiW3kDqT7dqp3l0qgwwygxlRnnjJ5r6N+Dv7Ivin4j+GNb8Q&#10;2V9Y2dlYo5BupMNO8QyyoB3x61UMLQwtNpJJSd3fqxVq1bETjy/FHa3ke6eF/iyfibq3hXTmisrS&#10;aLVkvzdyDJDoQ3zZ+8TjpX7q/wDCxvC8DaAmt6haTfbzJE8cm0xsqLnoepGK/kp8MyC31azE0rxx&#10;LOvmMhKsqg8kGv1X+E/wCufjBp05tPEMqjTLfzkEs7h3Z/8AlmuP5mufG0YxjTtpH0uehgqixEZS&#10;qOzi9Xe2593+EfjVZa3ruseHfAK23kWBkWFriQhBDG2WSNTxyTx6CuZ/ak/at0/SvDmoeENYs5Pt&#10;FzZws4tSH8lw2TvPTHHHvXh+v/swfFP4eW9v4g8L6NaXRfTd1zbWzlposL80jBsZ+g61+bGuajq/&#10;iW+1S+uoZp2kt2Mr8na6D+hrz40VJ7u33HrxVFKMoxjKSejWuq6tnY+FJNO1vUo72aIrHbyFSpIV&#10;pFKfIc+uTk1+gvwl+KPgqe90+fVxC9ro91Ei2kxHDKeZip+9jrXwx4AuLG8tLTw9Y6HJcXX2kXN5&#10;eEEOkMaDeg54VQDzX3P+1d8BvBGieH/A/ifw9H9nm1Ca3t7mNSTBLDsJaU56sSOta1HFzSd/I6o1&#10;lFJO757rTvbufo98aviVpH/CE65rWia3EEltFgsriPGBcnhdh74r45/aC8d3Nt+zVpk/iCeGbXrX&#10;7HLY3LEC5jugwLOMj1644Ir0/wCCPhTwt4pvk07ULJ5dB0vSYr0RyAx26XrHLMuOuFPFfld+238X&#10;9C8deJ4dL8N6jI+nWTskQxwztwSM9RxissMpVJ2S05tbeR5lSlToKUE25Q95SfnolfufC/xF+IOt&#10;+MtbudU1i6aa7lUCSQjqFGAABTPhNpH23xj4fR8BPtSMxbptQ5qo2i3krzYhUmPIbkAjFUND82PU&#10;IHQshVs5Bwce1fR1oKVCcIu14tLyufM8knXhOd371/XU/Tv9q/xJEml6NDFIjBlDNtbOB05r879F&#10;8cXGm3V2LcZO8HPcbTxW34z8U3Gq6bBbecztEcNvP3QPfvmvc/gJ8IvhjqHgfxpqnifU7n+1kRot&#10;KhgcYMmzIZl6tzx6Cvl+HslhlGBVGUnN88m3be7PaxdepiMQuTSyXmfbvgb9rnUPB3wwbU5/E1tJ&#10;4gvcR21i0YkPlj5RlT6/rXkPhj4R/GPwnBYeMvEGlrLo+pym4uIpJN0lqjHO8RH7uQeK/NvT11L7&#10;bbSyuXNs4Rdxzs2ngCv1C8WftTeJdN8AWOk6pZ3N1e6vD926DIqxDjeoPoMV69ajyRtG0uf8DfDT&#10;lOXPy8vK1dvdnpcvxl/ty91u0Fz9r0SS3ciKdhudEQEJjk7Q1ep3v7Q/hHxzpeg+H9J8NWthrkVs&#10;0MV1OiwpGiIdy7gOcnHevgj4XSad4o0o6TLNHYQ2kUjT3YGZpmkJOOeAFHAHfNfX73l1rvwk1PS/&#10;EGmafYxaTppurO+jwJ1IXhsL1Jzg49a8irSjGTjr2Pcpr3YSS2d9G0eI/Bf9nHV9UfV9X07xFawX&#10;qXEkkdv5v7yUrIQwHT06121lY/HCfT/Eeh6RZzfZtUvHhnnHzNBt++XIOR9a+Q/hh4huZfFuiS2k&#10;s8WyVRI0WRuVj84GO+Dmv2b8M6tpfwk8PNrlhDd6lcXtsJ7tJpMtFE0hYu+ScYBFaVXKE9Wnp22M&#10;K8moe7Hmbfux815nhnxU+Ifirwt+zdqNpqn9lM7RrpptHUq+OmVVurDrX4EvbBim6Pb7Y7V+wXwl&#10;g0b9pz4q6zD4vvJodLs7Z3s7S1byVfLEAueeQO45NfnJ8dPhtfeD/FniW1tLa6k0mz1Ge1trsoTG&#10;yoflG/oWA616mAkqblFu0n/VvxPnM0o82y2bk0l36/geC3vlpI0kalBnG3tVLSo/Mv7RccGZP51Y&#10;ffI4QDv3rQ0hRDeQyvgNHKrKDyCVOa9Srdwkk9bOx4Mad5rTS5+zXx58SSaT8HyVG2SRYYF7E8Zz&#10;+lflf4Y+JN7ZwzW41SURzDcyknYregHv61738a/jDca94XsdNSVmi+SRwyhWWQDBUY6qPWvk7RrC&#10;MGRSrM5HIA6Z7mvgOB+Gp5VhMTGsoudWs6ja10aVj6rNsZ7XEU/Zt2UEjo/DGj614k1m4uYrmOJ4&#10;mEmZG2hyDkBR3PtX6+fs2/Ey78J+CfEUfifT0uGv5wIbeUhklRF5fHPAzisP9nj9nLVPhb4fs/H3&#10;ijwfb63HqAiis7SEh5LcykbJShIB3d/au71zwt4/8cfEqItotrptjp9kyNZIN8Z+1KRwoJHmHPbp&#10;ivfxOI9o7K3KuppgcNCMHzO93d66XT8ux8U6/NLLf393badPcaVb+armNSyAyfMEyM8elfVvw3+E&#10;/wAMn8JeCryXVNSt/Eup6lDcQwqmyGNWO4IAf4RjBPWvNPEFhqHwvuX0g69kLKJpQmSqyDgrIrcj&#10;gflXu/wr+Iuka/4l8Paf4lvLfyLKKa8E6AIFO3CIpHA45rhxEnyqy0+Z7sIp63eivok7mj8ev2kf&#10;Fvhi78QalbTf6NqFr/Z8kUkREgCqVDEjGME8d6+f5/j6bW1+F2vxzSmHT7dU1Dc+95nJw4G7PbgV&#10;9i/Hb9l7RviLpt43h7xkXlN9EFZz5kTxt1Lbe684r4Z+Ef7LUur+Nv7F1bXY5dIsLgrDLjYlxJGT&#10;8u0njB6ilR9g6d5t813879jBTTb9nC0VFX0s1Zdep9b/AA//AGivAPiLXPFeiaPBNpOi6kIoY1uI&#10;lZBcXXEjKD0Br4m/4KB/BGL4Yal4Qk0yGGKG8s3Rpbd8CfyW4Mij+PB5r9L7LVvh0fGeg+CI/D9p&#10;ZLpbCQ3kCJseSNfus3fOea+XP+Ci1oniCbw+raZvlmvJLO2uEO1GCY+6CcDPUmqw1WMMRB2dua3y&#10;6nJiqU5w5Ipq8L67t7LU/OrTfD/w+sfBQ1SeS5m1SQESg7TFl+gQcEEetfMa6zcfZpbXzXFvI+Sm&#10;Tg46HHrXvvxA+DfivwHLo8PiDSpLawupcRSkZRx/EVIPOBXKfGPRvC9nqqJ4ekzaiNQSGLb2Cglv&#10;bOelfS4acb6VHNSbafbyPncZSly/AociUWtm79ToP2XzbQ/EDSnc4QHnPGPc19T/ALYHjS40v7Bb&#10;wNuS7gPmZwc85GMdwK8d/Y3+F1p4n8Q6zNPrMdmbOyZog2N0jPwMbuw719Pfs4/BnTfiZ4l1Wfxs&#10;kp0nTke2MiMVU3Bfbw34ZNfPY/Lo1M2o4uTuqMEuXu2d2D5o4KUE7OTbv5Hgv7G37Omm/Fw+NpLz&#10;VZI7uysh9gh34DSSZ5b1C4r6X+AXgZvhl4c1a3W6B13U9RS1m5ysKwzAKCPQ9a+ZPiXJqX7O3xQ8&#10;Raf4O1oTW0sK+XIQHZYpCWVW7bhivoD/AIJ9aRY+PPGmt6t4h1531GCaK5t7Z22xP83zyPnrtyAB&#10;Xr4pVJwnLn/dtKyNMv8AZU5KMo3lG7eh+0fwu0vxTZ6jqN5rOtx3ZkfyYobZCiRlFGCAeue9fLf/&#10;AAUPt4df8DaYLO5imm0yZrhlYfPHngnPauq8E/Gfxn4u1nxXp3ha4sSmnXFxCZJAGjjlQkbyw6qc&#10;ZFfk74v1rxdZ+KNXtfEOsLdiSZ4LpRKTG79TwP7pPSvIUJS0va3va7vW56eGwv7/ANpNxuopJQto&#10;mra9j6f/AGY9W0fwnrMUl1eSS3E9nKYrmQYVBIoHA+vSvrP4y+E77xb4R0RtL1yK1vIBLc31xMxR&#10;VgA+U4HOSemK8R8D/s1WHiXw14ctrZXt9Y1DSheR3jSnbC0JHybR1ByB+FeG+K/H0WmaJ8QNJ1Xx&#10;RNPrFlY/ZJYpPkIlRjhYx3UDvWSpttpO9/I66koTqKUZJSjv101Rn+GfCfxD0XxRqOnP4rmsnt9P&#10;W4d7Z9/2oXPypGM9N3Qk9K9++DWg6T8ANcm1HxtcadbwX0AZkZ/tDSCTkEDGQ2cg18ffszWc+ueJ&#10;PDs83iSd724vlSaFyXPlKPkLE9eegr9Gv2//AA54OtfAOlX15pkTXOk61YSzM2FeaJm2yR56kEHO&#10;K2dF8/K3s43srXZz4vFJezhZv2sZJvsu976H4F/tHNY6r8QPFesaZp0ltpV7qM0tmTGURo2ORtzX&#10;z48Ts2QOP6V+pv7TX7UHw88c/C+28O6d4fNvf2WqxyW03lKoWBVIILDqTmvzEKM4GD3x7mvpMJKT&#10;pJSi48uiPisyoxVeThK6k2+/U/V/4ZsbH4QW86shAs5XIJ7leAfetH/gml4k8Baf4j8UJrenRXWq&#10;XSCC1eTB8uKQEvtz0yRya+PbD4yalaeDl0UxRiE2xRSCMg7c59yaxf2WtX8Pab46hn11ZfIltLmO&#10;IB/LVZXQhCxHYfzxXyuU5RWw88xqVLfvarnFLXQ9vE4iNT6rBX0hZ9LXP3b+AnizwBomh6xpV5qU&#10;E+sa/qlwk7M4aYbmKom7rhBXzZ4R/Zy1LXPi/wCO9BkvrrUdES0FxdEP5ckq9ECt2PB6dcV8AfFL&#10;xDo2ieIfC+veGZmguY285oC3mDMJxvz6vzX0v+yV8Tvix46+JHiO48OJHH9qsSl41w+I4Ru+UhuD&#10;kE8D0r1qlCShzp6cuvR7mtOahOqlO0pPrrHbc9w+JnxP0f4bx6J4c8B6ZZmezZmjvJ+ZYZCcFZcj&#10;JJ75rxn4p/FTxp4l+H1lpmvaVPp2mz3HntdKrFLiSNvm56e9ex+JP2c9U03StW8V614psYr1LwxX&#10;cLLuHlh8NMpYjJxyCODX1J8GdS8NeN/Amv8AhW/EeraekkqGdAoxHIMqyHs3vXkykrwaV3e7eu56&#10;rnCFNyS5+V2ff1PmXTvGnhfwh8O1tvDXht72K38u6m1FgHZznLCQ+np6VD+0N+09q3/CrI9SsrC6&#10;sZruaJ7K/tCQkB/uu3GCa6H4n+HdF+HPwz07wrpZufN1+6kt4hINzC2jbLn6gYFeM/GXxRB4D+Fl&#10;j4Uu1TUrfWbSTMU2Fa0ZCDHIhHvxVUItzho3eW3dDqqnODkkla9m29GfDXwA8FeJPH3jpJRrM0U4&#10;JvLq9DgyxqpyzjefmINfob8JtL+JWhftFRaHofxBOqWs9ol75t5JmN7dhl1KjIDZ/u14Nd/spvp3&#10;wah+I3h3xPdQXtvbD7fayqqJIsh2sImXkHDY564rM/Y1+GniTWfEGieJoNentF+1PZvcAlmhRADl&#10;s/wtnBr18TWjUjKSkrJKKTXX1POpRtaG7XM23qvmc5/wU0+GsPhn4kwyp4Yh0t9QtzdSPbtuhupW&#10;chpE9B7V8g/s9act3498PIpIIlLHHfaP5V+ln/BUP40W2oXWk+CLrSIptR0eRZm1PoTHMgbYn1zk&#10;1+T3grXrvRNXju7KTbOgIRx1GeuKc6E6+X16cXaU4SjFvz0PAqWjiqM5W3i5Ja7H6Qfth6sCfD+m&#10;K+RGhmf2LdK+HPhYumXnxI8N22o6X/aNrNeLBLbg4LiU7cjPdc5ro/i18QdZ8SfY7q6uDJdGLaec&#10;4XAxXz/ZfabK6guFmZJkcOjqcMGByCDXkcK5JPLcvp4eck53k5NbXbudmZ4tVK6ly6XT+SPqX9pj&#10;4bXHw/8AGaJbRyQxBj9nYlc7FOUJC8A1+on7Mni6bx94Febxjrc9x9g8prZI3YNbmPozheoPqa/G&#10;TQbLxP4816Gzi+1arqN2+2NCxlkdvQZr9oP2NtPfwJoXijw98QtEbR7m/uI4ohcAJ5y4xhWGQcH0&#10;r2cQrUoxck5I2wsm3VnGErOzSS10etj7dX4NeDLyxi1RTJBql/aeUbu3co5Rx1Yjua+SP2l/gp4e&#10;+EXg7T/FXhcO0s5FhMb2XzGHng7nXgenSvrrwVc+HvhZ4a1eTUNTh1CFLthEC/mSwxScRoc9lrw/&#10;4/8Aws8LeOPB/wDpvj+WG5hUz2Vmrqlu8zgsCytyQM4z2ry5KLWq9dTqwNSvGurVZuHNZXjdSv08&#10;rH5geB9TjtXutp3PcmFcyHcu929+R05r9Df2sv2iLXW/C/w30Hw/e+fq9zMsVzDCT5iFFC7Rjuxr&#10;877rwhY6XoPiKRtSd73S543fyjhXiIAOG75JOK+k/wBkr4R6brPxS0W7nuvNgtbFdRV2cb43YDbk&#10;enzYqPZptv0TXfsfQYjlioTkv4V5L8mO+KH7NXxU8dTeGRq2pTfYzKEdZH82SwUjBLKK+Hfix+zn&#10;4l8F3ly7BNT003Rs4b2Bc75Oyn3NftF4g+OPiXTviff6ZBp1vCIb9YxdzHMMyKucE92YdK9O+JUv&#10;hf4u+CPEltpkDQ6rp91HcQxwBSXvbf5lG0cMrdM1phsTUpu0ZKy6Nb+hw4pN+znUoK07e9B/Dfuu&#10;x/NFrfhq58OyT6brHh+ezvCgkVbhWiYK3IYKeoPaug8PfArxvr3h+/1m18Pz3Gl2qgy3ONoA9Rnq&#10;BX6s/tx+OvCXjj4beF7aTR4Y/F0FwsStwZYlgU+dG7ccEjgGvzq8FftHeNvB+lL4f8zzdP8AnU2s&#10;3ClX/hOOozzXrU69SpTTile/yPJqUOR2nCUelvmen/s3fsjaB8Q/CevarP4nS2vYElEdpt3DMa7l&#10;3HIOW9q+ILZYLO6uYZI95R2QoegZDivqn4N/tHz+BLPxFFHpEcs90SqSYKxqCNvHPJ5NfOOsrYtL&#10;cXS3IklldpJNg5Usc4HtW1PnU58z06GLppKLVtPkfrRYfsDeC7b4WaV4h1HWnXWZ0S5WNTiNvN5W&#10;EA9frXp3wY8b+B7bShoNz4bstKudEdnN5KIyzSgZDKx5/Wvy/sv2mvHo8I6b4aguDPDazZiZgZJi&#10;Oqr7gV9S/s1eGLtNfXxl8StLWLSp4zHHHcRH9/KeVPlnqK4qlOdpc0+umtzqpW5ZXvLW6srWXbzO&#10;U8d+A/iz8UrHxZ4kn8KXd4tm7L9q/wBWBbRngxoSC3HPy5r7G/Y8/ZR8Jnw/HqPjqO0e2lj8yK3d&#10;2QMrDrKM8kdq+5PCXxx0m58My6rc2B07RYpXt1kmAVJIvuj5R0FfOPx71n7Z4Z02bTbiCG1hvQ5A&#10;ZSrKVJVVI/hbisalV8qWllrYISq1ZOHI6b25lrb/AIJ+XnxA8IQR/FLXbLwxcNHo+lXrSwR5J2Qg&#10;gsEJ7GvrH9pz4ceDfiB8OdK1/wAIana297p0bSX9tNcf67CgEBDnDgjjpXyXpng/UfFfxJ1i1kv4&#10;9DtEgd55N29JDGAdin1OfyrwnW9Hl0PVdStjdfaLd3YpJExw6noxApwhdw9/VJdLnoyjdfFKyl3t&#10;f5H7J/Af4Z/CDxh+z5Y6bf6etvItu8k+pSx7JIrtcnzEkPOPSvxj8bavqFxq08MmpPctbuUScnId&#10;Y/lDD2IFfrv+yT+1V8Ov+EG03wp4h8rTodNtmR2uVyl0ozkDjkkdq/PvVvgprPj3xT4suPA3h+a6&#10;0xLyQ2irhP3IOQiA9eD0pUPcnPm/p3OVQm3VT5rOSabd1byPl7xD4F8TDTLfVpdGuxp0jeWt08RE&#10;LkejHjNc3B4fjSzWf7VCxYlfK5BB6cmv6GPD/wC038Ib3wBpnhTx1pv9nzadHFb3ekXduY1WSIYy&#10;Bj8eK/ID472HgPVvHusN4HjMGjMoCROCFLgZYKDggZ9a7KFebspQsrXv0OOphk5TbpyTTt72qfmj&#10;5ei0OJ0aJ5UjZDkEHOQe2fSs+8s7rTJGiEalpRk4+YYHQiujsPKt7qWPyIUYnbiRsHPXIFaV+NOg&#10;S3ltLmaa7RshCQVH+z/hXS5Pscfsk1daNaH2Z8Jv22fGfg7QdFsbiSC6srJGjhRxtmVT9Ow/Ov1l&#10;8E/AvRvHHhrT7rWdXuxFq0QumhicRyeY4zlXHzY9q/nx+FXw91zxf4x0Kyd4ojcXW1HuuI9y/Phg&#10;eoOOgr97fhd8TTr7Cysf9HudCuVtL18jyYsfKWjHoccelefioxTi0td3Y6l7aVKUoPkd9XZXtYy7&#10;HXfBvww1k+HdIkkvVnk8q6Ejb7hZhwofP9a8I/aB/ZrF9rnh3U4rSKxN/qMEeLQHzAsjfMzgcA/S&#10;vQf2oPhPpvhzxBL45jKPBdw/vt0hxFNGoxOcdT7Vw9p+0jrug6LY+K7J4dZgWLD21zjKLjl0YfdI&#10;9DWEG07pv/gs7qKk6cakGm3HXm3dj7d+Ifw28QabpvhjSY769u7ZL5PNvWdS/kIvIbpyMcV538fP&#10;2WfDmvNBq2janc2+qy2O+yIkIE8kHzAEdCffrXgk37bXj/X5bHQJfBEts+vRr/ZpkOwr5n/LQk/w&#10;Y5zVr4/ePfHPhDwT4D093Ztailn2SRfMUATLDPfGKmcbS0W+2uxGHhik6KdWCacrpfavrdiXH7EW&#10;v/EPSJZPFHj5pNVitkktVjjH+jueqv3NfL3xs/Ysj+Hej6VrU3icalem5W3e1EQibdIcDBB5x61s&#10;/s3/ALXWrz+LNQuNbvkitltsP5rbXmZfvexYelJ+1z8bYvEPiHwte+Fbj7e0sWz7OULYkZsAKndj&#10;Ut1YvlUrP8DpjCpKopSalTte6jrppY+Pvjp+zl4k+Hmq6KupWsSnV7b7RCqPuKjuCfWvof8AZf8A&#10;2fvh54r8IXt1rpL3pvymFbaY0Tsf96vL/wBovWfidcah4bg8e6U2nS6daFbQyLjzIJOQQwJ3YP4i&#10;uAu9O8c6PpunahZxXdtp2p4Vb0ApBJs7hvXtXTTqzdOHPUjfunv9xhVopynZNddF/mcv8a/Bdl4d&#10;8Za9p2kSyNYJIBB/ExXqQSOuDXoniv8AaHvNe03whpVvAtquiwxhZMYxKn/LRcdz3zXl10msSW9q&#10;txOHaGVnaUEHeGPHNaPjLwNq3hqG2u5IYprW9IaOdcbRJjJQkVu5RfKpO76X6ijTkrtJ20v5H2P4&#10;f/a+ste8F6v4e8Vi4vHlZpPPiIXzOMLG2OAOO1fRv7Pf7RXg3xZpPh/4e6doRtbiUeUGcLsjIOdy&#10;55yOtfkZ8NrbS9T8V6BBqLxR2Mt/AL5IuFMW4Z3f1r9av22PhZo3hGHwn4+8HyWWmNpxihWGzXy/&#10;OTPDsR1OOKzqRgvds03t2RLkmoRa3baa7o9q+JXhiz+H9/f3ZTTrrVLeze4ttVkXdcjC7drA5wew&#10;ryb4XeL/AA3q3geXUfEun2851RjHfzSgb0uDlRtJ6Y7V9KfBvVPDnxh8Ay6pJaxvEQVuFf7/AJsI&#10;zhs9ga/PT9of4faba2azWOsRF7u7jK6egPBLbdygdxXEoK6i3bX7jpw1ZTU4Sbc425n36o9z/Yyu&#10;fBmh/EPxOrPBiGxaAGbGXXdnd6HI6mvjX9qPQfDi6n4h1XQ7dUSPUniODtRlkGQY8ehr738Gf8E+&#10;LSWLSLmLxpPEJbXfdShcGNnGdqn09jX5+ftLfBTx94B1HVba9WS+0ZJF+yalEuYJVPIx6OO4rSFl&#10;NPmfz6lRxNGc6vLK8nFLlWyt1PAfCujavr1hdJa6Q9z9nYSNcR53AkcZr9Mv2dfjh4p0fVfDkZ1C&#10;2ntlhiiuETCS4wflYN296+W/2avDVlFrNnp+va2+nabqlu0sOxwAzqOAxIOOa+y/2nfgHoGoaJ4a&#10;1Xw7qCR61LZgRshCJeRKM4YrxnHQ06k1KSi7JLr2OiLgoxhKLlzq1raHzr/wUU+IGjeOtZ0XUdJg&#10;ufLgt3gvZlRvI87dwN3QkdM186/A39lLxT8TWS108fZ0MLSxzzkpHMPQEA5Oa+p/jB8aj4u8A6H4&#10;P8PwWsVrLBHaXlu0KrL9tU4BU8ck19J/sTX9+tpN4H8T6ddaZqGlxnZGhMLPC3R94/nW0akoUtLJ&#10;3/M5p0404u0LqMLJPXRHwZ+zt4LsPh94+8QaX4r8EXGu6jah4ILGOMTFH9WU5GD2IrzL4teNtPt9&#10;e32Vje6fPbzszWMwcLZSg/cVG6V+kPiHx/pP7OfxV8Vme0vdaXVbOC8tbi8k8ydQfvIHxkgYxmvy&#10;u+OPjR/iR438U+I7c+THeXDXCQN8pUYA2n3AFVScpzcmtLbi2iuWOjSad++ux9A/DD44ajrN7Oms&#10;tBfzPCYNO8yMEKXGG2gDg89a7PxZ8ZfG9xpH/CsbSRLxRCUieUeU0WDu2HscdAa+N/CvjWfQ77T7&#10;3R7dZJ7RQFjKbmDt95hX0bpyad4s8W6fLa6ukVzcxmYoMiQS/wBzJ6ZNaTik720tfyug+Ky3aZ9K&#10;/sMN4r8OQeLNKvtak0qdtrRq+HDP/ez9K92+D/hHw9p0+qXerakLnUW1S4mWTkK+/IG0jtyeK89/&#10;Z8+EHizxTrmsP4hsbjT7WCDyFmiYMZpM8MfpX2vceG9L8Ir4Ms7G2t7hGnl+1IwBbZjIfPbBrlq6&#10;ty01+4wqV6cJOEW+eSV7WTsl1Z8XTfFjTbiHXvhvqWhSCU3bSmd8r5okk374z3Poawf+GMb0213q&#10;HiI3MFvZ6o8ttg5Eto4yN2Ohr7L+LtvofiLXfBGr2htDJp175k8SbAyRqOjODySegrU8efEy48Q+&#10;GvG9jaxTRxW+mTSLJKg5kVScDJ5HHBrG/Z9LIpYupalyUklOV536apHzR+0xc+GpvhJ4e0G21Dzz&#10;bSR3pBAMksMR+Zd/Yivzu/aAknudD8NXdlrl2dCVDFDY3E26W3YDnAPVPT0qz49+MkV94E0a1Mht&#10;tVs3+yzDbzLGxyW5r71/ZJ+AHw2l0e91XxLH/bUzWyoYJRughSUZLAf3x+lTJOm4SffReiO51IU6&#10;M/il1dtXds+X/wBlnwFreiaN4j8QWmo3SY0w3VrEk3yO0gKkyIOCcdAaybX9sDxP4k+H138NprNL&#10;cz+ZBPePn94jNuIIPA9Kd8Qvhd4p8LHV73wbdXl5oM+oSWtrb2rmTaCThSoyePyrqfgV8Hfh5Z2B&#10;1/4jXMls7pKsVrO5TzJQCCHA9+lYOdOTdR2bltbdep1Sh7sFy6RfM01c5b4KftC+JfhBdQWWjakm&#10;rwEmM2LORHvfjI9DX6HfBPX7jwt4Vb+147XTJNT1yfUp4piCc3ZLHJ7gZ4PpX4y6nD4Rc30ukxy2&#10;ssE8joTJu3RlvlP1r9cP2bvhrpvi3wT4dvvEsNzql9NCY7Sa5YmKOMHCjaMZwO9FWKSi1dNu7voT&#10;XjTjCbmlbRNx122PSvjB+x9H49k0h9P1nzNGnYvPDDtVQH5LKR6k5rxHwj8SNV+Gvj2z+HFkkaaR&#10;FCXs554y5Mq8lQ46j1rwP4g3nxQ+FfjjW/COleMLuS2hT7RZhnGwRzDJRd3QjpxX3P4+tdJs/g14&#10;O8RXUqf2nZquyRwA7Szgh9x6kn1rSnNRVtlZu19uhyTpzcYe0kqsJNRi+XXVNps4W51/Xk8WT+Kk&#10;sIr66G6GNJZPISJV6lc9PXNYuo6r4b+J+qada6xo9pqN9MXJjt7ljMyx8lHChcqOnNeC2P7UGkaZ&#10;q9jBrc0XkyWbMBjc3nHgD/gXrXkfwx+KX/CCfFt/FGpWi6dZ6lFKsEo+dI0c43YH9a7KdJtN3a6+&#10;pE4RjtFcyjypp2t5H0r8A/hT4n8KfFvXdT03TX0qxi3xtp0z+ZthI4G71J5wK9y/aD07S/HWj3N5&#10;cXBsLnSv3tq7NtEjIckt6geldX/wvfwRqGp6ZPpWsW8109qzXFyHwjgdM5wCa/I79q/4meJJvGmo&#10;2sOqSvaE5h8v7h3D5gAOvvVQjKpPl5tevyMIRlKaqypuDUUl331+R+q3w/8AifaaLp1nrNhfw6tP&#10;DC4uEiPyNkcHI6GuY/Zg+Ovi7xjd+PrJdtnNayS6gIZ14k81sFRn9K4L9kj4C+G7H4O3+vT+I7ld&#10;T1G3M8kW4eVGU5RCmMnJ61694H+HvxTv9I1fUJfAljb3s2lyWvnfavKaZMHY3lqDggdMmuSpCzaV&#10;32a/4Bpz4eSqqSipcyi3PRX362Pzk/a6/aJuPEvirT5LFpDBYxNFIwXG2YcMpz6V4jF8bfilLoOg&#10;6WkXm2FtqEd9ZuIwXSSM5ABHGPrR4b+FHiTULHxFNe6dcNFbSyCZVXeUZCc7h1GfWuu8H/CPxpez&#10;eErO2tbmDT9Yl8uKYDciRBsPnnIIrS9OEUtHbds63Rk7WTjHSyXQ9e1v9ov4t/HQ2Xw/i0i2vZZH&#10;81gyCNl2DOS+4jivhL4g+EfEPgzxDqmk+ILE219auBNDIcqQehU9CCOhr9FP2s/hRpXwC1zwRqHh&#10;fxBcW+pvbs8mJMtmPo7D+6emK/Pz4o/E/XviB4jl1vX7yKS8uFRJHCjAWMYHA71rh227xilC2t97&#10;nLP2bjFxad9VZWVmeTW3h5r3ULdYRgSnCO33Rn1+lfbnjX9lIaX4T0rU7DUH86SFJbuFTlFLLndj&#10;+tePfD6LSk16xW92vZALIq8fO6jO1iOimv1j1rxj8NPja3hXw3oepv4c1A2rJOyxARPtTaI+cb+n&#10;WrrYiUXG2y30JoYWCjflvzN3a+zZXPPv2YdI8EeA/CWm3qardf2tekCfyyzKY+6Kg61zPir4469Y&#10;+NH1W3RrJLM/YbV54ygnt5SGdzkZBrxD4Xalr/gv4n+FPD5j+33FtrktsuUIimiU/eAP519+ftG6&#10;NN4l1q5sItJ8/Umh86ZYF3RR2yDIwezH0pVZpNN6qWw6dOPteXlesXe9tLdLdtT3z4ffFTQ9M0KL&#10;WNSQyWd9Cz3F3MAyI4BG056g1+ZnxM8deH/E1lPremeIbeOe0vWjitZThVTdgFU649DXkPhXwn4y&#10;1K4vvD2o67NDZGMyx2V0x8ttzYCqoIP5V3HhT9hnxFotxpF54ghQ6ZeXqRboWO5QzfLvyBwaTp04&#10;35ql+XVWW5rQowozlJaOemr7dkdL+0g3xJ07wrp8eparb6xp+r28MUNxACTHgb1jyO386xfg5+2T&#10;4x8AaBF4TfSY0QAwwXN1mNkjl6jGOQM9a+qf2pdB8SJf6R4asrqCPTdMhgu7VTGE3vGOMN3K4r8u&#10;vjP8WLvxRNb2dzaRCW2lfdMceY4PHJ9B6VnRipPl5eru+xcuWpTjOXK09UraPsfZH7SNh44i+HOl&#10;aXf6zpk+iz3C3cUFu7POMjcpBYZ25PNfl1LetB5cfyk56dhk9K+mvAnxHnWLT7TVNNlvbeKRV86X&#10;e5EJ/gVTxivpfxyfgf4thuR4R0S7tNVhiiXyRbfupT/y0LA8KfcVdKcqF4uDa7oK0FNpxaTe+h+f&#10;Xg6HT59Y01r6BorYyZlm8ssUAPUD9K/Rn4o/E230XSNDk0K3ih0+N1aeQjLTE85Udc+tfHK+O08G&#10;eIJSNEWTyFKPaykYGeAT717P8RXmu/BNhqN/cWumyr+8htU6zoxyUJP8WOhrpm+aVO60OZQtza6o&#10;9S+P/ja21DRvDx0nQLuPUzbi9tpQisJoCmHJ74Gfwry34OeMNImv9EvrGFpLqxthC8JJDb2OGYjv&#10;jPevbrP4jaV4x8HO3heIvqGm2QgihbAkTK4JB5wPej9i/wCA0WjXt74n8Q2jzSnIt4VIeJXJ+ZpP&#10;9qpckoST0aMJPkfNa6+85349fDTxDrHh+TUNOMaQPL5txEqglWHO/NfG3wT8IXXibxncLJeukkVn&#10;NOZ1BkkUxrgbRg89hX3r8R9Xnu/FvjXTovFH9naf9mWWCK3YEGVgcoM9vUCvmb9ifUTpXxntdp3x&#10;eRcqzYz8u3k4qaLapT8lp8x1Jawlbzt6Ho3wF1Xxl4f8a21jei+MeouYAZEP7s9RvPrXu3xW8NeO&#10;/DWo23iLRr172ea5ERhjXJCL8p3Dt9a+tbm88P8A26xkmaFfMlaeEEhWZ8/zrwr4hae3i/xZZ6DY&#10;andafcJC808kD4GM/IMeua5HK7Tsv8zopVua3utK2rZ9K23xC1D4efDzUNW1qQz3UNv9pKoAWj3A&#10;bQcdcHg15F+x18ZNF8QaX4y1Oe6hh1HUrx7ua3lOBjGFYA9q+e/i/wDDHx/4k87QdB1eXUrm1skF&#10;2m4AOno7E4BPvXz9+zRJpHw/+IWnyeKk8qBXktZrUnzWjnHRm28bc+hqowThe+q6CeHg1VW/PaT5&#10;dPNJH6x+CbHwxpGq+JPFlppkr3TBfPFu5WHc4+ZtnQ54Oa/LX4r+PfHd98RNU8LW95Dptn4lZEkC&#10;tuQpKx5BGcE56V+u9p+078Or+9fSF1exlkuIJCkUI+6qjB3+hFfihr8OhWfxfkt7h59S0pbrfG8T&#10;EMrM24BW7BaVKCu9mlBvbqa5fzt1HOnKDbik276LofVeo/BjxN8HdT8C6HZeLxqmi6ze7JIHQwOx&#10;IyyOMtleDzX078d/gDqeqfY4/CEkNk8sJBnkkZQrHsmCPXj3r5u/b5+JGoaHqnwg1S3vLd7e3gM6&#10;W4IMiOuB82Ou4dT614Bc/tea148v9Clt45ba60++WZrdJSkU6RnIXHY1nKjOa9py31306HTQqTfs&#10;f3vK7SUo669Ft2PlDxd4e8aaX4k1rw+r37X8dwY7qOMuDP8A7TeoNfe/7PHxfi+H/hKXTNRsGt76&#10;K43+XKAJpDJwCu7sD1r7BuvH3hs/GLwrqHirwzHptzqWhxrGY8OksjMCokb1HSuO/wCCg/7MWta6&#10;bDxr4ejtPI0mzb7ZaqCszLu3b1xkEDvXSsTKrDl5UkrXa39bHNUrwVSEKkHecbq792/a/c9u+LGo&#10;/wDCIfDbSNXnuZZbqWSOdJF4DNLztY+mDXlfh79o/QZvE801r4dh231nFbahePtKKVGU3MfvdcV+&#10;VHwd8ZePviD4j0TwpP4luJIHd44kuJGkt4UA5ITtj1r6D+L3we8TfA6bT7rUfEdvqvh3XZWglkhj&#10;2SRsgyPlJPT1FYrDOnLlclzaWDkotKM95OXke7eO/wBpLwlDY2thoTW1hrjXwgmdYwkRt42OJGYD&#10;De3es/wl+0tdeNtd1VtcstPnttKg8kTGPIuoyer7snK44r81vEPjjwg39pRWqzTgf6ozNtx/umuj&#10;/Zq8D+JvG/jMWOjy/ZLVojLcTyZZEiXr9Se1diwseSTd09NWQ50otbNa67tJ+Z+oPiPw/wCHPinf&#10;6bLo3xKfTI3aSG7+yybPPVQAqKvAwOnSvpr4K/C29+Hnw61HRLS73i3muZBdqAHdJGLAt6kZr8hv&#10;il8Gte+DPjjwZqM95ZzaZJfIySWzFCRvBIlU5xX298Vf25NC8FTahpNio1KW9gUwyRuDAGkXGwsO&#10;471lOk7RUXdPtpqcuJjUqxgoNON1vtpbqeM+H/HWneMfHGteEb/xR5OgTSeU5eUJI5K/N5ZfgKSa&#10;+f8A9o39lex+HUkeqeG9fOraC86wXEkgXzIJWOAmV4b6iuG+MfjDQNV0rw5aTeGLax1SeRDLewt8&#10;yru5Bwcd89jX6PfFTQvDVn8CE8P6LqEd0S1o7zllclnI3k8nGOvFNxdFQa0T3Xod1duVSKu30sl3&#10;1uz4C8EeJNV8deF9R8CNZXusNHNnTAMiOxkX+IHGORxzXDfFH4AeO/C9omnXekohjXzZ+CCFHRyx&#10;7V+ovwr17wH8DrLRNNsbxtRGsSefLdxgOYpGGArt2+lbnx/17xLLLMul2K62NVtdiK0fmi1yehUd&#10;jXPPFODbjHRy2ZVKHtKvJOFo8rtLa5+FfhvxpeaIl5a7WEU6iORHXNfenhb4qXOj2Pg+z1qKdtLQ&#10;xzKI1zt4+UuB6dqqftmeBI9G0fwdeXulWkevzQtDdJZjERiVflLr2kFeofCvStC/4V9o72l+RIbY&#10;LfG+Zd0ZPBCLycjt0q5V1OlGbha71RUKbhUlDn5ktnbuec/HPxT4Q+KniTw7p/hnzEvjPtubkoVU&#10;R8ZPPcCvqH4ey6f8Jr25nbVJdT0u8tVjt2lbzU3xkkrzkDNfAdlr8Pg7WtZL6ZLJpolYG+jhO8sw&#10;wAH6AYPIrv8AQ7nxlqvhCTT9EuIbvSPPecJL/rsE5Kqaqo2lHWy038yFSTvFq+lmvJH0b8SfhT4x&#10;+OXh9Ne0K3021TTpZHtrZIxHKfVSy8HNfAOmWXjTxBNe6Xpfh3Uby9snBuESHeIZImx8x6DpX6F/&#10;sSat4i0TSdXhN4ghkmYrbMSJIyTg4Br33x343tfhvoGs6zYaZJZyarJ5M1zgF5JWGBhRyfXNEZWX&#10;ezMHWnCo4KK1ty62+8wPgb4Tt/FGmxy3ehJpV9ZvDLIyBQ8jx4DcDnJr7M+IfhN/Fnho6fpetPpV&#10;zOpVbo/M6BfVSR+NfDX7L37Rfg1/D2q3niCUW2oaXK8Qlwd0yN8wfaOp7V4L+0/8VtS8bpoGr+Gd&#10;fuobv7QbZNPg3JcypIcBwqcscdQKqFNP3bK73OapQrV8SpXlGMNYt6r5FIfsJal4j1DX1vPiFazz&#10;2okkLj52l8vn5ufl/GvCf2ZvH/gbwH4qurvWdLbVbgS/ZYwyq6xHO3OD157ivtfx1qngr4a/Dux0&#10;RrO7vtcvoleSaaRhcsz/ADSBwCCF7Y6V+aOoSR+PvGujppOi2ulzC4SLEGQCytne49aKSlNTUn7q&#10;W68j1Ie9zPvpro2rWufut8TPi94A0Lwq9hd+GIor24txLaRfZlABfo4cKcAdTXxV4S+IPi+4CaVo&#10;Hi20tbm7uWNmkKBYY3OWLE44LfSvffi/JZWup/DHUrvVHmv7eZLV7RI9wliYAOcd+ma8+/aa+FGn&#10;adew69BAunw6ijeXGP3XlMFyCcdCa4FHVsxwrpRjGDu3Uu1zNtXXqfMXx2/aQ+Jvhm0t/CfiCCUR&#10;MzSPdr832ls8vHIOOvUdq4fVPjP4T1LXPDtnod1f2mmfY4hf+eTk3eMFdx/h96+mtP1a+TwBoV74&#10;g0y21GwiV7dWnAZ4Ec8yLnrmvjXxn8Jp7zwrNrekGGKye+YKE+8NzYG72ruoxg0k42e1+hMlKN2m&#10;t72SsfY+u+CrHxH4E1i5tPFU6i2CQvtfEUpJB2sT1wK8O8D/AAr0TxRNLodpqF3i12sJIk/dbOpY&#10;E9STXnmhfC3XL/wjHZxeK5kmmuB51tIg2Fl6FcGvrT9nzXtLtFj8OLLb6bqNuhF5OoJaYA/7Xr61&#10;aglopden5mFWcrSly9Ov/AOA+Mnwa0fTLvRZLPXbi2iMDWs0jkkkjH3sV7vrl58LtI8NWNgsVhJd&#10;Q2a/vzEvnM+3AYMw5Oea+kvD/g34et5tzbFNQu9pjZZn8xAzc52ngV8UftTeHtba70W0vNHtY7WG&#10;XzlvII9u3ZyEPoDVyg7JXVjlp4qNVxS5k4666X+R037JvgfxNr+q63danOIdOslWOKVk/eXDy88u&#10;2SQAMcVy/wC21Z6X4PjZNG00Wsmpw+V9pjwDMsfLKR2+tbPwg/abuH1ZfCzaLMTKokimXCooUZJJ&#10;9O9eeftqae/jabw/Pb3L7YopdkqBmU7fvKcemO1RyxU4XVupspVfayfNeNmkrnzP+zB8SNL8GeJr&#10;GfUo3lgUSOEQEs0jrtA4GSOa/Tb49fDDwj8U/hums6J4WjtdSsmFz5+BC8kacyRlj1JHTPevxz/Z&#10;60C91zx/odjbWct7KZ8iFGCltnQkt0Ar9LvFHjHxpoul6z4N17wffwRSzbomtGMhigkP32aLOcem&#10;aMXHlnFp2drmkPfcGpWae13t1PmqP9m3SPFnhGDV9K1l7S9jkYLa3ATY2zrnuOlbHwk+HY8SQ6/Z&#10;+HdXvrfV4bfY5XiKR1+8mB2OMCvYrf4V+GY73wzf6Cmo3NhbTlNVWQP84PI47n1HpX1T8IT4A8K6&#10;J4i12CIWk8OpPNLvyh2KMKNp7YNYSxF7xc79TrnJ04SlGLb2S83obfhjTfGHjj4bSaIvh9NCuIrV&#10;bN/tqhd5UYaQAD+LqK+BfGX7EfjPxBrKaYstvI9pFukvQ24OoHRR3ruF/wCCjTWfirWGl0Z73TpZ&#10;9sQD4KAfxD2NfQkX7SXi/wCI+mQ3Pw58DSO1kXF3dtIkYTcvMa5IySPXNS4VKfLJJr/Iwg68HUTj&#10;T5Xrvs33PPvBnjZPgh4WggtPCUGuzWaStBMQodSeqsME5zXWfAf9qBPFui6087tb6q3mG6XbsW2V&#10;ySApPp09a8k8P/FW20eW7g8QaY1vf7nla1uAUkUk5/i6g9iK4S0/Zn+KfxOtL7xL4WtbbTtKvJmd&#10;7E3HlSXRj4LEdMntWtCN4y5nZt35twxdKldymlZ2V2/8y38av2xLd9A1Tw/E8t3Mr+Sk6jaqDpn6&#10;18R6l8dodXs7Ww1a3W+jgtWtonlGZkLHOSe5zX3J8MvgBoOi2mp3OsmFL2GbdNb3A/1AU4bJPXNV&#10;Lzw/8GPFer3UOn21nDLGNs9xt2pHu/iHr9a2jVoxfuwcrL4iuVpNRtHurFH9lf4f+FtM0SPxxr2q&#10;PcSRQOthbliwhdSRyvqegr6UvfgHH8UtLvppdIHh3zpxNDc+XumkbGeF44avRdO+Anhy20nRf+EX&#10;jght7RA904fzkuwBk5HbB5BrlLn9pG6g8V2RtbRr/SLWN0uTBKPkkTgqM45HpmuZ1Oao5a+RjzTl&#10;F+y1drO/S3+Z8u/tZ/Aq98L+AdEl1qe3uXtp0txqESfvih7S9emOKd+x3/woe51+3t00x/7UtYg6&#10;XdzI+y4Y/eAU8A16V8f/ANq/4UeKvh94l0iOxmmvrwYiSVCvkyL0bJ7ivij9je204a1qXnaLPeSi&#10;P9x5QyVI5Jz9K6IKXsqjfMlF6dncqDlVUVP3ZNNNrdW7an7oeKviB4F8C+DdS1yC0to4rSUyNDGA&#10;Glf8fWvz1+Ln7dPhvVfCF8vhu9m0/XL91aQRJtjRTwyt2Jx3rudN+J3wt+LFzrPhnXoZNPt7aJUd&#10;p38iQSpwcfSvd/hR+yJ8F7fR9RtLfQ01Ozuxlrq9+ZxgcGN+MfhXOoRl8UW2mrLZWOem6WF96anJ&#10;33d3+Ox+GHgrxt4g03Wo9f0rU5Y721LNFKAWaRj97A/mK+qvhj8EfHHx0e98X61rMb29vdOsqTnE&#10;szIASAOw54r7L+BnwS0nwVq13JJY2yaNb6nKum3MrCUzCTgqc9cdMmvfPFX7P3giPWLjxFa6xNpt&#10;nHExnt4rgwwPO3O/A4H9auri1e8aaWlk+tj0qmJheMOaza3tdX7ep85+FPBHg7x8bbRoIbiK4sWU&#10;hYmZowIiB84XgH0r1P8AbH8E6N4s8JeHfDKaslhc2dwjxyMh2Im3aVPoSK+Zv2GviJq1r8SfiPoN&#10;rpv2+S5uZLiO5DgKiKxGWPoR0x3r0z9q21+I8qajcWnhtr5baLa5jTLAdTjHX2rCd4Tpb3bWvbqc&#10;6hOpiLOVowi5RTervo9DhPi/rfw90TwVpmj3F7qFtLYmNbe+gBKpLCuN2RwVPetfw9pvwr8c+GEm&#10;urhbqdol+0XCHbM7jv6ge1fEE9xrPiP4fTX8twZYldoEtJFywZPvEt7elfN1vD4k8LT28qyXMNvK&#10;oZSDtDA9V9K7VSun7yUkwk+Wy96z1vfXX9D9R4rLw54AuJjpOtJLbIizpaIgWWQr2LcA19F6H+0z&#10;4Z8Z+BdR1bU7MQxWYdI7KYjPmRjAJPfParP7Mml+APH/AMMJftem2Ul/CjiRQw86MnoVxyDX58fC&#10;j4M+F3+IXimw8X69LFptvO0cNsZvLaUucqXA68H865IpylNSl0v+hdd0pP4ZN093az76WMWP9vLx&#10;No0eq2MekWzQzSMsLO5zEh4wPUV8azXF9e6hd6nZpJMGPmXTrkKgc8cr0r9vPjV+x/8AAxfh3qN3&#10;Yabb2F5HblrW6WU5dgPlByeQa+L/ANmT4ePFpuo6PdWKzS38eViZcKu08Mx749K64VKcOblhronr&#10;umZ4aarJyScY3bd1Z3R8BeLtH1u0S3vbq3kS2nYiAsCRnrxX3z+z744k0y/8J6ZdafcajZRrvktZ&#10;PvxseRJHnnAr2X4pfBy8svDnkanaHU7LQ5ftks8AWNtmP9WQeNo/Oqv7Omt+AvHHjcXJEmnRQ6Wb&#10;a1z+7/eHOSHPUjtisa9f2lO3Laz+XkdtDli5SU7xcb6b26n2j4v+KNjqOv8AhzQ7S9tZp7mdABIQ&#10;fKQDLBgO+O1eM/EzwN8JPEnjbXGvbK6sL60jSJNQ0qNkgMiDpIFG0kHr/Ovm7xJ+zSvg2z17xTff&#10;FBbPXLe5lbSraMrKsw52CRic7mHB4r2P9lDTtcg0DxkniSJr7zkW7Vwcxjz13Nz6+tYWag2przuc&#10;0KdOEbxUrRVtOt2tT3jRv2abDxV4du7XU/Fk05ltmNvKGETwOvKspXHHqK/EHxtq+oWeq3um6nqL&#10;XEkNy9s0rPuRxGdor738HeJTovjSLWdU8TGfw7bSywiPcwVuMbVxwQCe9dx8c/2S/AnxN0fUvFPg&#10;K6FreQRee+nsdsUwAJJXPR29aVO0Wm7K6IxMKik7ybTejtZLXbQ8k+Az32nazo1jZzW5ihj+0yKi&#10;hlm3d/c+lfQv7Qf7SngnxDaR+EfEFhLFMkqZndF2x9DnIJwa+Yv2cfhvH4e0K88XSa/LcXluptRZ&#10;D5UjkbsxPOVPoKvaz4H8NXGv2/iDxdIkwJeWawiy7SgjAyR6Vs5RU3HndrX0XU1+rqbjNw1htrsd&#10;Z8b/ABHZ2I8ADSPEA1G2F7EXgtpQS0a4+RgOx96+sfih+0tpnhLwvLJe+EmhuLm0W3tXZVLiRl4G&#10;V5wDX5yv8INY8UeMtV1jwHoAt7Kwto5RCW2ohPTaD/F3r6w8T/AKx8c/CP8AtRPFd/c+JtPhMzWU&#10;Z81I3Q/NGyDJHHQ1MuSPIr6bvuKpCLSc024ysvV97HlnxxbXPGvw00G6vNGu4rpYt5WGMusnHWQD&#10;oK6T9gb4veBfCehPotxpVx/bPnu7TImQwJwFJ9B0r0P9m74+ahoNhpmk+LtDuALlBDDdyoCkoHG0&#10;j26V6o/7M0Emq6t4p8PXcMd04MkNgiKsOTzycZGa2jPlpziteqtrYwxM4XcakXCL0Tva9+nke3eJ&#10;vCuqfEbQNb0fULXT4VvEdrEkbnh4+U59fpX5LaT+0NqPwl8P+I/CM9rt1uKeWFNShwxQBuM+uB0N&#10;fQGr/t33nh2Oe3ufCsw1CzaS2ZTxGkq8EqepFflnPqk3jLxd591cOrXd07ywoDkbznj2rTD0Oe7l&#10;F8trtvqTThOCkny2bVkhk3iKTWpri8u457y9kdpHdRljk5LMRXuug/BafxZ4fGu6XcTWt0p2CNmy&#10;WK8EkHoK+4v2dv2c/DmgWX9uTyxXek583zJsKyzg4KE917Yr6W+Knwyg8RXHhgeGFttL+0pJIQqh&#10;Y5lHTIFKpi3FpQjbp8vQLx51GT73fRNeZ+BtrqV74E8Vxxakm8LJmXIyGyev1r7asv2w9M0KGyt9&#10;NsUu7fy/mGOYmb1r5R/aK8C654d8capY6s8M0sMokJjO5WBHGMfyr1n9nP8AZosPHsN5NLriW1xv&#10;Pl2qr87Z6frXdNwlGM5dlsYJuLktLXvqfWHhX4W+AvE9mfFByt4UL7Ul3GaY8sD7A8CvWNP1T4M3&#10;9gdI16Kzt9RCho5HJbylX+IMThTmvMvhl+zV8V/h6moT6jpsNzZ+YBGkUu9xu43AEAD3r1j4pfBz&#10;wzr2jHT9Ss4dLuyMJJEQDM5HDO57e1cM5R57c7t3LlOMlpPd391rS3oT+DvjvHBqc+j+GNRtr24g&#10;/wBSiMNs6KMYye9fQE3ixZ9Ka+kim0i6swZryOXPlvjrg9D+FfJ/wK/Yqv8AwRrMXiHTPEGnX0hh&#10;KG2Ytxu6/Pg8+lL+2B4z1rWdJn0GwhuIjbqv2p4hlZGfgIH6Yz1qXGLkoxk2npdmCjTqVVyxjday&#10;a307nxlpvwY8c/tB+K/E9/ps9uqQXDjz7h9okPVUUD2r2ay+NOpfBr4X694J1JI7bXLaSWOFEzvI&#10;kP3gw64r0b9nf4ov8PdDstHtvDCS6wdqizjIWW7eXjzWY+nevhv9sTwt40g8WXOo+JNLFpPeN5qw&#10;q/mbFPTLDvWzipuFNu0Fol3sdbjNTnzJW0a11uj63+B2jWGsfBWS9t4rAao11LPcPcYeS6bcfkfP&#10;Y9AK8Ef4P6rqlxrVxpyCxvgET7AqhTiXrs9q8o+Delw+ITLpen64dNndEjQTS7BLIxA3KMgZr9Uv&#10;HfhYfCr4TrPrepG8v4lVTdxnbJu7BD1rCupU5txere1jf2qikpO7k9P1PEf+FM3HwQ0WC4s9UE9z&#10;eQpJdQyn/VSY5IP9K+Ifjf8AEa91rT0nOrmYLKcW5IGxgeMAHIr0/XPj3aa34UvI7vULrULuZWjE&#10;bqWdR25H86+Cc+fdx+dbOkKzr5obOdpPIPeu3B0ppylU+K+hzVVaKV021uj9Dv2XP2mjFAdF19kn&#10;izmNnGSuPUkjIrY0mHw/4p+LqXOlG2js7H9/NErfJK+eWA/vVX8Z+Afh7qdtos2j6Y9qTZr5JXO2&#10;ZgO56mvnrwtpOv8AgfxREGhjRr2IyHP91ScYPasvcn7RwdnZqzJVOUbJq93qz9APiF8Z7jRNXknG&#10;jyCxaNgu4CMOwHBXFfC3gL4ja94x8dmS78Q3Fs8k3lwyj5REc8fgK9mtNc8Q/ETw3fxHQ2nlty8M&#10;BTnkHg89DivnP4MfDqS81zW4NTZreOxjeR2OQUkU4/HrU0YRjCpe3MvmKTd4W1R9feKfhhqOpy6i&#10;ZfiOLrUIIX2kKPMkXGdkjHP6V9IfsY/Djxj4Q0m9uNVuIzDeMJEiQnzFc8ZkY9R6V+cK+O9J02K/&#10;h0eR11OeQQFuWIQHlga/az4D+K9EuNA0y3gu5JmSFFlklHMpI5NK0krN7vTQxxdT91K0b9H10OS+&#10;O3wY0DV1Gs6nezboITL8spRRjnHHWuG+E+neGviRoN1pGoQR32iLMqxpIdzb17AntVP9sa90SLwh&#10;rNtB4gaK4kZfKgZ+GJP3eOxr81Pgj8Rtd+H2taVf3V3JLp9ndf6XaITtjDcbzjv6UUqHNzSTtZ7G&#10;lGc3h1Fyd2tG1a3Y/oJ0m7sfCs9hotjZi0tYYFEUcMeFCjgdK/Of9pfQ/APij4taHd63rfkyQyot&#10;wr/KjQqOFJ7A1754j/bP+GM+hpPpniaP7fcFFVXUkgN2YHtXDWvhTwD8ZLw6PcaY8M9tH5zXiAgz&#10;Oec7z94e1YNSdW7uuVvX1MMFR9nz1akWm003v53ON+Lmk/s2XuhXmjaTp2nwarOuyK4hDN5Bb/lo&#10;xGMj2r3X4Ifsj+DdF8J6WlvqlxNcCL/SrhW5lLjt6D0FflH+0vLc+HtfutMg05oFtwsXnquPMCHA&#10;OR619Ffs8fte6tp1vZQ61etDYWS+U7xR7yyheAxGc/WtIqXJe90+h1VaMlDlp1WpXveTvfyPoLxR&#10;+zL4c8CSBYbzz5rudp43mQFlxz17Yr0H4fftdDU9Lu9HFg809qTAzswAYpx8o71F4S0e5+Pa6hrY&#10;8Qy2empvg09FUeZlerv6D0r8n/jf4K8ZfDLxNf6a/nbo3JjvItwSZW7+xp0oud4ylZva5Dpwmowq&#10;NTlGzlZbNn2P8cv2h/B1j4p8Pz6fYobonytSRY8NjsDjqaxfiZ8Ig2i/29dxHyr9xJ5TEny42GeV&#10;PQ1+enwcvdZl+Imj3N4fOkjmV5GuRuVVz1OetfqF8R/idAul6mtxNHeq9uyGJjsCh1xkV0Th7NxS&#10;3FC7Wi91O2u9j42+DfwcsvGnxBlsrXXJbPS9PjSdrlQSf+uat0Ga/SH4xfBa38RWOhR3l/I0Gmus&#10;qeWu8zIhyM+5qh8KzpPhL4I29jBZWrXVxbG6nORvDSfMCxHJx0rsNU1IT2OharpWpi1EUCNOzHcH&#10;CjJTnoD0oxE7zVn8NvUhSm59kpNa9T83/wBtr4uab4jOj6Zb+G5Lb7CAqyTw+VK/GOPY9q+f7H9l&#10;34tX2jWOsQeELhre5A8pDjzWVuh2HnmvQP2m/HfiHxf4qg1OTSliMJBgjRch1U8H3z3r9W/hV+0z&#10;FF4L0rWfEtmunzxIIgjcbY14D47A1d+SjB31cne+oVXKMfchzPTQ+S/h/wD8E5rrxJ4TtZdU8QT2&#10;mpyDc1iyKFt29JCM81+Z3xO+HNx4G8V6lpV4F86zm2h1PB2nqK/flP2pvA2o3Ooz6ffs8YUfaJgd&#10;qKSOpzjj3r8ZfiXd+GvFvxWtlguLiXT7rUY0nZz85RnG/a3p6GowvtHXafw2fyZVJTlFynBJtrlT&#10;8zbsf2jPF3i+bw5oEOpS2PlhIGmt8gsvTLkelfrv4J+F+m+DND0aHwtdDWLq7mVr6dXwzMeSznuB&#10;6Gup8Dfs/fB/T40bTdKgtLyKP5XQASliOCxOc1n+FNKv/AXh24vr7VIoWtr2adwgADqTwWx7Vx1q&#10;kW+WMeVbtrqUsRzpe87qXwtWUrnpnjvxv4l06z194Rbx/ZdLdpRc85O3sPSv56/GPjCV9Rs7zWdD&#10;nSCSRpI3EbRKz5ySuQAR7Cv0D/ad+O2neMlivLPU1do0RHhgYrvCt0b1r6T8f2eneOvgk1pqvgsB&#10;o9P8+2IwHidVyrhh39aujJUoyqSTu3ZehfLy04JQSbavbo/PuflHf/tLXGmSyJ4Z1GW2E9sEmVRw&#10;G6EjPevnrRfGepHxC+p3t9NI+TvlYlmUHuCa6f4SeENDv9aMF/deXIbqOKBG4UqT824+2K/QX9p/&#10;4Z+FtA8IINM0u2jleNAoiHmNIg5aQtzznivRlKFKUY8vxafeY+87NtJ67eR5J8I/iF4o164Z7Ke6&#10;utOinEV1NInmEK3tX3P4113wvpPhXVLDw491p2sPASbiVCyuSvOe3P6V8t/sU/FXwf4X8GapaX+o&#10;QwSpO806suCwxwM/hWfJ+19okF/qt1PF9ptGdltoCoO4A8Bj6e9ctei5TtGG1uguZyte9lrvufVP&#10;7Nn7QXhnwT4DjGszxte5eS5RVDPK+fTvX5//ABSsNT+KXxGm8U+HPCyrZC5VmgbbEGMfJ3dBzXmX&#10;xV+LWntawTaPoq232mbzrkKxYKwORjviup8PfFS/l0u4vIU8hmQP5R+VJGA4wq4ya3jRlGftPtap&#10;J7K/oKKpqpOSb5na5+vHws+Nmma34f0yyvY4baa1/dXenqP+Pfb0Ge9fPH7Rnwm8NeOvF3hW3s9V&#10;htLW+LrJKGDsAozwO1fBXwW+MniSDVdbtRoE15cat8gIVj5TN8oY+3NfT3hn9j74waVNZ6lqESXN&#10;jJcI80cNwRLDDuDMQO3TtXPKi4Tb50tboUFShPmTa5rqzdlc93+KX7PMnhv4dWkHhbWXCWU6tLOy&#10;hXbB5bcvpXOfGzxCYvAWlW2r6hJez3MCxBY23hm9yKwP2r/j7q1ron/COeHrK6aERYuXjiYjGOAW&#10;9u9ea/CPS9U8SeBoINO0+LUZZJPKlklJDwSN3GfT2riqUm48725tO53YVvTnequ7vt0IbH49eEfD&#10;vghNCv8ATlubwOuILgbwAOi5rwPwD8RBaeMLGz0i4tLFb+8V24OyE5yOR2Feu67+wB4hZZrzWPE8&#10;Fo2Sygxk7ge24nGa+Yfjt+z3r3wsk0+SW7jura7j3W9zEcHPdSB3rppOi7pTu3+ZLryTbSVk73T3&#10;P2u8f+K9J+Ing268K6h4jsReBkRjEylsj+IV4b8P/wBlTxj4LstRTRrm1uYrogC7KgNhvQHOSPWv&#10;xR8P61qEE/nrfzLtI5Und17V+qeoftb/APCKeAtItLXUpdSmmVcLKWjeIAZOM+lQ8PKCdnzc7187&#10;GVKVot01GOt7S10fax4z+0n4V/4VxOmmxX7Xl5fL507SIEeF89RjjFelfsx+NH1eO11HVIjIbBlj&#10;zO+5W5+9tPHHavLfEvxd0f4oSz3mpWEjNb24Vd0nz5A5Oe+K9Y8A6L4Nh0/R9D8N+IWnvNWBN7FN&#10;gmFOpYEYxjpinKco0/ej7yd9jojq17ys1Z2P0S+JXgPwF8UbLT9KWeOW4KGQSI/CMBnGPf0r86fi&#10;ZeN8P/Edha/8ISipbxvCs8YARgOCwX1rnvhd4YuvDvjy6ul8frbLYXbxxIwJEqA46MeK+lvGF14T&#10;8Yza5quq6350mn2riFNwjUuB/D9a4pRcJL3rp3bS03NqMXGKXRLrq9zz/wAL/wDBQePwv4ZnsYNC&#10;a5uI3YQynGBn+8B6Vo/sp/tZaUbbxHdeIdSiW6lu2kjhYiNFD88bu9fGPww8J+FNSuNVF1qxtryV&#10;vLtYAu7zSx5wa8Z8caQPDurXNrLZ+WUcklThto4/OvQo06fPNJNScbXfReRjWpJwndK0371urP6P&#10;fB3xW0TxHZxCPVIr+adj5UUTiQr9QucYr5N+KnhLVR8TLO21e8ms7e9gUWQhPDyKe57V5P8AsCaN&#10;d6fPB4hkCiG5DJDGFJYc4GT79a+/vjR8PbD4iQR3I8Qra6pp+ZLJoGUskoHAP9amtTSnCzvy7nBR&#10;5MLWsrqMo6vez6Hd6NqWn6RHYabewi5mWPaJmUEdOvNfB3xw+H17N4+0uG8vLv7HdljA8bYRc9sd&#10;sdqn+GmreMNT1C4TXobu5Ng7xOYFJV5OgDHOM/SvVL/4kLZPp+jeMPDj6VFcy5tru+YYeMH+EjO0&#10;+xNcle0pRezWi7anXQoSw9RtS5uZe8v8kfkB4ifWPBfjHWNLh8YXFnFHM7tLGxPmueQpA4z9a9r+&#10;FPj3X7bQr6VTHqTTXwLmHm7bJ6sB/D9MVzv7X3wY8NwXp1zwtrz3gubkqbeMFxu7sjdxWT+xN4c1&#10;PT/H3mSX0luFhLMsiYaQ9hg+ld8VGVK+l0tfkdKqyjP4XZq/4eZ+vPwU0m6ie6mge7FzeRI9xuXa&#10;qEjptP8AOr3xJ+IGmeFdD8UTQ60EvIrch7Rm+Yse612mi6/f28l1NbmG4uUXDKTtLE9M+lflp8Uf&#10;Fvi7wz441Wbxr4a22Oq3Sv5zJmEKOiq3rivPrQlNpLfl+/yRx0Ie0rTlOSS003bf+Rt+Cf8AhAvE&#10;82j6r4mBn1MOzCNxgeX2yDwa968cfGPS/hh4NuV8OQx3qTOZfJB3rDnsdoIA9q898VWth8SrPQ5d&#10;A04Rw2nyYwsbHcPlGR2r1+3v/Gnw88Nyajd/DO0ls4YCjQxMrySDpvlODwe9KrK8VzRfKnZrbTse&#10;hXUXZuV5PaLa1sef/sk+MPDPiWLVfF2q6fZ/23JqPyJGmX8vGNoBya6D9q34txeDfE2k65b+Abme&#10;xeECSaSEJGsp6Hnoa+HfhV42k8I+Mk8aw2SlL2/LjSIBxHHIfyBHYV+x/wAWPE2n+Jvh7rtrr+mS&#10;20d5ZFo4iA5VmHykH61rjIKmoVGnypp8vbS1ro5ZylGtTfK3zrleu3yPxX+I37WPjH4jaVqNr9ng&#10;hs4mG2ONPnRQeuenFfrJ8HvHUevfDvTLvw9aG6mWyEJnbCL5ka4ZefevzR+L3wsmtfBGhW3h/wAJ&#10;3STyj7PJcxIwLsx4D47H3r9CvgJ8PtX8A+BNCtPEE8aLaxFg0BwqFxnDnjPvXZVlRlhpuKcff08+&#10;7FioOPLFpbqy6N+iPzg/aMk1nRjHrMngFrCSSR1e6BJgmcHk7T0+tex/Az4LR6p8NbrV5rI3+r6i&#10;3mJbNKUSNR911x3rm/2sPjR4v+I+jv4c0vwlcNa2k7s13Gu5HUH7wPoO9ct4G8XQfDnQdFkPjWY3&#10;csG1o1XzIlY9Fx7VnFyeFtbVtJW1bR0Lmc7tcrsvTc+nx+17q/ga2tfDGteC7iW9t4kWJosFenGf&#10;evOfj58f01vStGvJr2NJoxuWJD88bKc7SK8V+N/x48TWNvDa3uoWt1dzx+Z5zRgMqMOB8uMGvgrU&#10;tf1Ca+iuZpS7Mdyk9M9aeGwvtVCU3s/W5E3CjUlKMFzPd9rn6z+CPjZoXxAvPD0Wq2ge5iG0RvEU&#10;G5ehr2j9pT9pnQbS30HSdGW2nvY5ENxEF2Aqn8OOK/Lz4YfGPR9O17QNSvLiWE2dyHmjVA24YwT9&#10;K/Sf9p3wvpHxQ+GsHibw7okhv7QiSK5ih2uydwcDmoxOGjF03aXIppyt01017GdSpzOk7Xaul2Tf&#10;kfVXwg+LumeOPBMc9ldzWYXdG6wcNHInUcV29ppjW+jHWP7T/tIRZbBYI6gdTkdTX8/PwL/aq1/4&#10;dW95piWpkikuTK5LYZH/AIsf4V9wQ/EjxR8VNGa20PWrbTo7mB2lyuJFHQ7tuME+tTiqc4VKkkvd&#10;dkpMwp4WM0+WSim7yVtfNFn9rP8AaZ8CeJDpUGm6JLd6jYzr88nEm4HlFxmulf8AaKluPCM39o79&#10;DtlhIFtNG0c7tjqpPavjn9nLwpoui+OtQtPFYM8kBMtncKGkEksTfwY617b+1p8Q9R+NHhu1u9E8&#10;MyyRaNK0d0yrl8jjJVecVjUw8YezpR5pc8+ec9klLqdkUlGC9ndRWl9bFj9mfwY/xrGq3OreN5NN&#10;Gns1vpcduVWZ2b+Jww+79Kn8BfsI+NfD/j6dvFLNc6CpaZZIXLx3bg5USr1HuK/P7wneeMPDF5YX&#10;tutzaMh8y3/gwR3wetfc+m/t6/FG1TR7C+mi/wBIYI808WAV9Tj+deniHOM17KEUuW2lvv16nNV9&#10;tKV1NejWz8me0/ta3HhTSvB0dvr/AIUtxKTssJIEWIxnoucY4FfmP4GTwZYX+jvdW41LzZz5sRYx&#10;+Vn/AHeoFfc/7Rfg/Wvi3b2Rsrqa6nhhD+THzH9V9K+bvgp8GL7wt4x05dX0qf7VPKYLaJ1Gxnbj&#10;LOeABXPgpKNOac3zNvQuNOacE4q3V77nssXxG8e6voFx4T8EeErl7dbxmivoiRhWP3c8dPWvD/jL&#10;J4r8PWMvhvW4ZZNUuWR8I+4FT1ya+1vG3iH4jfBG0GkW3hdHl1CSS5tLy2YFQT1VuwI968N+CXxd&#10;8B6prWtz/ElTJqdy+1b6TI+zj+6q4wMetZ4dtTnKNONk9X9ps0nL3W1K6a6dfQ+gf2ZfiDe/Db4T&#10;3NpdWkcN65kkRZHCqFYZGTXk/wAT/iVpev8Ag7S7rTLkW2uTXBa52OVRwh5DY657Vq+Hz8F9Y8U3&#10;+geIPGkmq6Uy+ZYyiQ26x56qzKeSO1epad8A/gfrfgLV9G8N6kt5q8d2z2tw85aUHOQu7+7j0p4q&#10;NOVV1p8zk3F2t0XTUwhPklLljL3ra2fa34Hz14Vl0r4ma7oV3P4O1HyrONYdQ+wyfNMV/vEdq9r8&#10;ZeANL+H/AIggl8NaWY7q/RZYUuiXePB568g14DbWPxh+DU4Sw8MzCO9ulS3YDcsrjtx619qw/AX4&#10;x+OhbeJdf1PStMvorQ+XZRqzMoIzhz0BorKcYyrKUY0YXcnzWe19upfNGMk5tK+nq2cB8Uv2ite0&#10;Dwu1tcyRXF0xVvLK8ADqBXy/8NPEXiT4mavqdk9hHZ6bMoE7B8FM9wPWuA8U3esa5PqFvqOoLLeW&#10;l08aqh4ypwRx1qt8KvFlz4duNZ87TGZxEPM2yEYjBwWA9qrDWlDnVpNpNPyZXKoNxj7qe+nU/Qz4&#10;ZfBTT/Bui+KbYeP9QtmiiM8Miyfuc4yM7gea+PPHv7Sdl480KTw/4g1f7NdWEp8m5EYaKbZ0J571&#10;9U6l+0F4FX4by6fCZdV86AxysiAtGX6gn1FeMeCPgF8HL/wje6lrEE8TXSMYp5pQrQHsAq1Lpx9v&#10;VnVTaShy6faXUyjJ8t0le9vlbyPyzuLKKfUNs12vkiUDevTaT1FfphYfCbwLo/hfQNasY7i5XzoC&#10;L1mIIZj0K+ma+cPHf7I3iLSdEuNb03VbO/06I5wrbZFjJ+Ukc81xHw0+MPiHTorKxv5Hl0eO6XzU&#10;flF2+gr0KydZLkls9ehEWlNXXX12P118ceHPjvpLLrfhbULG7tja+Y1qVwyjGeM43HFfiN8SdZ17&#10;X9d1TUNWEj3T3DecTwEbuuD0FfeN3+3H43nn1LTfC0JvLIw+Xu2kyxLjH5V8Bazqk1zdXBuZXiea&#10;QvMBwWJPOc1wYSjUWIlKVOKjyWTfxXb/ACDdO7W/QXwJqUela5Y3DQErE4dkyBuU8c198p8JPBWt&#10;KuoGe0U3IEhVpBkbvWvApP2V/FC+Cbfxbp15aXNvIBugQ5mCscdOhx3qnp37MHiy7toJ49bs0WRQ&#10;wUzH5c9uPSunFODkn7XltpoVGNrrlvY+ivHWuSw+IG1i1dZ7OdSs+F3GM9ifYe1fPmo+Nb2PUfLt&#10;IjKDJjzFPzZbn+HtX6XeFdY8EJE9he6SIt4KyFVyvocH0rk/jb+y74RtNLsda8Oyvbqzbpijbi6n&#10;+6Ox96/DqeJpU1GMmvh+4/QsVhqkpLlbV3p/wD5w+F2puniG0nm3MXDJISejVf8AiRYadLr39qtZ&#10;tuQtlh93Kjv71c8KQ6Na3UeySQMp58wZZsd/rWt8VblbnR7iOzVpBMQ5wuGUjmuSH+83XVWOnlth&#10;3ezs79z508NvfzTvqFk2JHu8kdeOh4rf8d3+tNebZf3pZfMVST8gxjoO5rkPhRqF2l7fRTq0SR5x&#10;xgL/APXrqvilq93DfRXNoqsybQW7FTwa9Gqv36XkefCV8Pe71exkWtsZrOzkudPaYKxADHAjOe9e&#10;G634eZ9eupIyQhcHaOmPTNfSlterMthLcsBHcc7IzwSO/wBK8R1bUTaa4VuXEkLSrvKjAVfw9a9f&#10;L5OLnbezPLx1OMlC/c9H8MadJYfZbryWi+VssOxB4I9RXPfEjXI40ESWwku7oh2lXgFe9ex6zdah&#10;Jo3k2tuHhWIEtsBKox4G6vm/xJb3d9rNlHFIrGMoXjXk/SsMNNTqyk7aX/A0xceSmoq7vb8TqvDV&#10;mbGNL24umdW/dRxkdPXrwK+jvhvBeWOm3shB2XbtsjX5hhuAPwrCtfD1tY2kFxfaesj+XlIH6Y6n&#10;PvXpEfxCstYtkksYEsYoISrQjDfMvceleVjMSqt+VaXtf0PTweGVK3M7O10jxmBbzTtYa1vbxGFz&#10;uVATkpnucV4ymlXtt4wvLWNsMMgyfwkEcc++aw9TuNZvNce5jn+5KC25snGc4xX0xH4PluL+LU7r&#10;U4IvNgR1ixz8vr9K9NQVJRbafNFbdzzYy9s2lFrlnp6HgVvqGpW2rNbyzNH5BcBewz1PvXg+va3d&#10;a34ls13+ZIkyKmB717B8VZ8avMkN1824LlSCcn1x61zPw18HSS6/NcKnmG3UtjBJDAda+hw3s6VG&#10;VWWj5LI8XFKdWpClFtr2ib+R9BaUP7Zu5XdmUsuyTBz9zgn6CvVbfSV02O00+yLsRiSRz1bJyB+N&#10;dN8FPgHrk0ct7PbeRFMuTv8AvEHnOK9U1zwbpmhXcUIvg184DnzMFW7Af4V8FmKlNtr4e/Rn2+X0&#10;bQTl8X42IPHfiG5GkafMVAlRcFc5JIHSvzP+I/ha4nnt9XhuC0dw5V1AH7uT096/Q2+t57meD7RC&#10;CEdnIAGPuketfLPjLw9pk+nataW87NGrNMu3kB8859xXXw/X9lU9dH6HLn+HdamlvbVeqPnLw7aX&#10;EOo2DzBRsmGVB3E46Dj1r6S/abgltrzw/HsyWhBbjqCPSvEfB/hGGO9s5PPkkdpUbJ424PH4169+&#10;0TqAn8faPFhysVpbb0zyScE/pXt4yanj6Fne0JHgYWDhgq6atzSiemfDfwNBp2lW95cNsGdygfxt&#10;1CgU/wAeaxHaWl9qt/aibcViSIdgfaul8P8AiEvbqIghaUeWu4gBMcblrzbx9Nplxo2ox3F9tdJV&#10;ZcddyckfjXykW5Yu77n0s0oYf3baR69zg7nRBc6T9utYjHBIW/dN1DN6CsD4eaVHpOpW99eLuRG3&#10;xoOSzHnB+lS6B4umhh2TL8jrtQHLjDccD1r0PwtY6Q1jcrd3qNcAHy4QMEZ/2fWvZrvlpzXc8ykl&#10;KcGt1rqc/wDG7xQNTmt7iODYYZFYY5wDxjNc18HPFN3a+J5GaVkg4kw3OSvIzWn8UdQgB0qxtLUB&#10;VhXcw6E57/jXPeENMnstUxdJtN1GTEw5ywONorVQj9ScWt4syqTl9aUk9pK5+gPiP4+adb3qXep3&#10;BawiiX5cf62QDIXPYV8R/Gn4lX3jF4NUDsIhIPKgByET69jS/FSxne38LeEzIqXL/wCk3LN1TfyF&#10;P4Vxt/4M1WKOG2MQa234yoyuF6/lXPgMFSo+yqt3lJvft3NsbjKtTnppe6rbd3rY4/wdMsV5JMqr&#10;JIZS6kjOM+vrXpYu5Tq19bToyCW2JeMr1B6cH9K9u8E/Dzw/YwRzokInQDBIySa4Tx/qNgmq7pGW&#10;O6CMN2RlvTJrqni4160mk9EYLDypU43kldny74lsTHpstr5bLPBJvUEcsjenvXrvwcS38W3OmaPJ&#10;Am1kaOUk4c4GVY/Q0XukXGtRw3ojWYwkRy7Bjjtlvf1rsfhV8LtTtPGlnfWiGG3BViM469R9BXbi&#10;sbBYSque00m4vzOXDYScsTSkouUZNRkvIv2fhzU9Ju5bD7WGMEs0KhshRt4yK941mwj0P4fz6dav&#10;HPd3MO+aJPmYjucCofFOhG+8SaldQMTHG2W2AHBxl2JPrXgI8cLD4n1C9tSxCBFRCcF274r5ugpV&#10;+V31VpM9ypBYdzTWjbin5HAfFL4cRaX4S0C+sZXVL5v3sTZ3RuPXrxXW3z3cfibQdJ80otlYRpkd&#10;CzLuavaLPUdI1ye0ZWSaIoS1vJyI265ry60jXWPG12Ibch2mbErZOxAMbse1e59bc6bhKOsYyd/U&#10;876nGFRTi/jcVZeWp73oS3uq3lxDZRgoIEhDgZ2s3rXuXh/wXp9nYvp2oaii+YFJjIyBIp++uehr&#10;kPDsel6ZpEdvpt6jFpxLcyryc5ywPpXrfxu8IjWvA1zqel6n9kvNPi89QuMSADkZ9cV8vyc9S10v&#10;U+qi1TpqTV210Os8aeJPEGieGraC1lE8Ekio90vJCe9fHfxhsl0ybTFiuklS4lE744BOO2PSpfgB&#10;8eVt4IrHxNcPJFPL5Sl+cFhjJ7Cug+Onhizi0/UxEwe3jQS28gHzID6fnTq0pwxFPmbtokr3t6eR&#10;l7WFXDVHBJaXfTXfU+P9VvVk19LiNSR9meTI6AkkdfbFfOWjGQ+Jbi5WTAjy7E9Wyen1NfUlpEZN&#10;DidAofyTGCOvHJz7V4pHoEEdy8kgEcki9AcA5719ngaihCsu8bHxeMpucqTvtLmZ9C+D9Z0a4vIr&#10;je0S28LkEfLhtvU14NLqTnV4vMnae3mcvJnptY9TU2h6bNHoGr3BmYIZ1hj3DbnJOc1reAPBMp1m&#10;xF0pmtZYyHKnIA/D0qIQjB1ZXv0NJSlU9lG3me1/CG40yF9Y0CVDImo3AaF+igbc9Txmuyli8J22&#10;k6odUtFe1tpfL54YuOMfWvNoYbLw/wCILowSERxFWjLfw9hxWr8dGSbTtEit4wn2+VrmTaPlcg44&#10;HvXj1Yc1eCUmlLV202PUpP2dCbcYtw0s1fc+5/hh4H8Oah4XmvYrCCHT1QNHb7AcHH3iT3Ncfplt&#10;HqAmhlgBtI5G8tHAbYR3HT8K4vxp8RW8D/CvRNHCkahqs0IkiJwUixz9Aah+G2vXV7ZarZje72sZ&#10;eNj/ABZHQfSvBqUJpKp0bet93c9qhWhz+zsr22t5bHy/8XW05fG2nTaOTC0Cjzuw4P3q968aeI9U&#10;0i10KS2tRNFdW7KSxJKse5r5+PgbXrm9aQwxM8sr/uy20kIevNfVcsV1N4Y0C2h8p5QHQyPyVdei&#10;ivSxs0o4dc17RsceDpybxDs48zTR4jb6V4g1VoIfMnR4zujY8AK3Vue1deLDTbaCG1l8RIs8bdeA&#10;7ew5z+NZNrq+uaPFrEeo3UQmuJTDE/VYkA559Oa8T0nQp7jWLO4a5jdo5DukVuHB6fWtadHnV27J&#10;LojOdRQ2Tbeju7WN+/8AiBeWniB9MlvTIpyC7nK7T2PvV3Wl1Dy7cxXhikuc+WgX7ijvnuK5vXPB&#10;d7Nqt3JHFEyPN5gbq2D1Ga9ZWzmvbjQGNsDHDE0UpyOgHFdc1GKjbtqc1NSk5p330+88jt4Lqa1u&#10;5ZbuRnTILA/K+OzY61b+HUlrJp+sWl7IsrBhLCCflye4ruF8C32maRrctxErpM2Y9jcr7ADtXjug&#10;aHdXGnahtt54r2Ft8W5WVXUcY561SmpQlZ6XQpRlCUbx1s9DvtQ8Hf8ACWyQW9qkqquFmkY5VVHV&#10;lr1/wr440/Q9SXRbSGOGziiC/aWABBA55PU1Bovi6Lwr4ctxcxxPOI/MkjTj5iMgN9K+Ndc8Zar4&#10;y1WUKiwJglEThQV759anD4aWIU09IR1v5s0rV4Yb2bTvUlurdD9OdK+yXS3eoW98LxYE3Mu7dtHr&#10;jtXmHijxusNyLpJR5TjDQyD5w46HHcV5J8IPHU/gnwdrGoahMrS39wltCshzvSPJY1zfjL4iQa+0&#10;N3FYhPJj29MZIOfyrnpZc41Z6OUE7c3Q3rZgpUYWdptX5TubzWdR1kT3lteSQeWwEkaNgNjqQPSq&#10;vifwNdX0VjcJqBdgFZGByNvfkdDXH33iOS60i2uLSJLcsrJtUclx1/E13Giajf22gpc3CjZxtjk9&#10;fWvQ5HFK1lbSx56kp35ru6vc9O+HFjE+o6Xc3bi4FurL5uc/UH3rkdQj0Sy1nxVKH2RC4MoXqF3D&#10;kAVzGt+IHsoDcQ3cm+VAy8ZCE9QCKyfC9tp+s6fqgvb0pJdFVQtleeecn1rklB3u9mzqVRWSS131&#10;9DkPFXjKHStIkbTgF+0kMkinBJ7j6irXgi8kvBYyTu77o8kE7uH4PNeX33w71iLxVpGkffiM+1ZD&#10;koEk47V7vr3hW28I3VrZ21zPMY3VW2kchwecegNehXVOEIRjJNyXN8tjz6LqynOTi1GLUfnvocF4&#10;88TyDT59Ks932VJydh+ZNy+lNsJ7qLRbSOKIC7uVAJI+dgD/AAj2r0PUtPgtoLSWaAYeYZbAGQ30&#10;6VJ8W7wWmuaRb2EAL2wV2ZR9zvjIrnw9b4YJbtu/oaVqDvKblskrepZ8P/CcaDBZ6pLcyPd6lEyx&#10;wA4IJ9a6/wAWWuleHtEnW5kDX1xGP+Af4VQg+IsuiLvnj+03KxEQea25Yy3TArwP4keL5vslzLeJ&#10;uubg4JBJAz6DvWdKlUr1o82t2dE6lKjSfKunXofenwp1vRvFvw/1bQfsCi5t7QyGRsENgZr87Lbx&#10;RZ6Rc68n2cySK6AHPBOcEj/61er/AAM1m+0BLeYXJkF0ZIpl/wBgjbmvnrVtB1O0uNcvZI8RC6ID&#10;9htPGK7cHhlGtiIt3jol56nHia7dOjJKz1v5aHuOufEA32t4sXbyY7eNpkk5JYrgiu88AwNehJ3j&#10;OxAdwwQcdgK8R+DXhC41PUNQlZswTqh3k9sk9a+tfCnh69a4v4TGy2iqBJL0TPbBPeuXHeypT9nF&#10;rRI7MD7SrapKO7Zmx6mXur6ysJtnmoDOG4WMHv8AWvH761n0nUJX06xmmuEIB3LztP8AEvt716tJ&#10;4o8K6Xqmos87PFBEqFR1Zumc969O8L+EYvG0lveaZqi27CEx+SDkuD2z6isdYJNxdn+J0uKqNpTV&#10;03s9kfNZ8R3Ns0ypNtJt2dwzZC+31rovCesXV4ujKVJdX8tV6M+48k12Vz8HWhutYXUZmlvLE/u4&#10;UO1ZVbnLeuK5HwxrllZ63DbCZGunIijWIZVZM+prl9rCalyrVIXJODhzOybsj1jxf4dl8MCLU5oT&#10;LHKdkU45CMe0nt6V5/p/jaQxzfZyFumLNJImDuX+HC+tehfEPxT9v1dvDt6Ua3uLcRxktgiZev68&#10;V4zcaIdIuxbOAso3fL1+705pYeCdk1vqjSvNpvleidn5M4HWdd1CBrS7mtZIZoZD5kmfmO48t9a+&#10;3Ph5rtl430J4Dai48lRuWQ7g6D7rYP8AFX50fEK81C6tZLhr53MFwqeSpyCGzz68Yr6M+CniOTTN&#10;Lmuoy0ETKEB+6W2jcTXp4zDR+rwkl717aHFhMS/byi3pa+p2Pxz8Hxy3ejS/ZvItmiMUoAwAynIH&#10;1rMbx5qwsotOkgENjaoIlWI58xf72fbvXoHjLxtZ3miPfZjlIj3kEghyOpye9eR6NpLeL9GuLjTi&#10;I54XKugwdoI4rloK9KPOtIu1+x2Vf4j5HrJXsup85/Ejwc8GorewTCWGUb9y/wAQ+nrW74Nht4bl&#10;LpZv9ISFPmYZEfOc9RzXX6bZMsNzpNyAJrfex83jj1FeRqlxp8t4yhgyn7oOVHfPvXtv3qdm+lvk&#10;eO1yTUrbu/oz6s8Y/HxNb0QWV3CyXUEiNHL0DKvGcjufSvHdX1W6uvKmlYMHbKo55PHUVsXeu6Dr&#10;mg6Yltpytdl1SXg5GON3tzXnPjOzkfULKKF2xAhRih+XPv8ASuOhRhB2Ubavc6K9WUknzc2i28zo&#10;I9PulZXninVApKmMAqA3bIrWsfA2pTEXVncrv3KBGeWwT1ya8tHizUNMvoorK/LqyhcsdyjjpzXv&#10;Xw78R6tq6X95dW6fZdPTLTFcbm/hAxVYlSjFvTUig4zlyu+h6r8fNK1Ff7Ma3tyhg0uPDKOXfHKk&#10;DtXzHD4Tm1oWt09s6XRZQqr8rqwPcehr6J+NuszXl5p06ySblsINxjbAG5M5HtXhWnXOr6dKk0t0&#10;/lzMqB/vFd3c+9Y4NWpK25tibOpre2lz6Yh+HGt+GtMnku9QjeVzEyY6r5nGG966T4maTLoHhC5j&#10;nn/e/uiBnOA3Xk/WsXwUJtRkl01tRkuUCI5ZiWYFGBz9BUni3V7jxpoGsW3kf6RJcuqjtthO0c14&#10;cleum19pantQaVGSXWLsj5QntbB4XuLaRdzRmORSec4+8a8bXwjq+tQSQ2ekXVy8a4IijLAe/Ffp&#10;V4P/AGf9H0W0t77UraNmwGKtIEjAI547mvUdP+PHgHw4VstPslWQHazIoC5/wr3KeZSpSfJC77u/&#10;6HjVctU4r2k0k+iff1PzL+G0N7pem3NnPaTwtHKv7tkK8++etfdPw98d/YPDq6daWpnvvLchY0OF&#10;yc8HpXrMvi3wP45gu4ru2iaUMRGyqoKuBwVPeuH+H40/TbzWbK0lUgDErLjOccHI715OYYl1m242&#10;bdz0sDhfYpKM01a3/DHyHrms306XbT3E2bh3jdX+4jA9x61xU51BZohZr5riPywudxGfbsKn8YX8&#10;qa1q+lRSb2N2xLZyVbPv61cfw9qdvbJcW9wYpmjHmBWxsOM5yema9OiuWENtjyqsuact3Z2+46zw&#10;l4Bx4j057q2cSTIXeTyz5aFRzgmvT/HWvadbR2TWx8w2bEs2cqu32Peub8C/Ei8svDmrTz3CTz7l&#10;jiRhudMjufT3rzDxncA6DFcpcqpvJMqEHAOckD0ya5lCVWsubZOx0OrGlRfJu1zPufSngr9oKW98&#10;J+INQuIS4s3Hy5AJXtXD/Df40aR461ma1udKW2ikRvMLYJ2j3r5BfXNWXQ9S0y209tk5Bkki+b7p&#10;yc1o/B6wmj15CtwI/JRgwPBO5cE/hXb/AGXS9nXd9b+7rsjijm1aVSjHdfa03bPZ/Hn7Kr6Lr0Os&#10;aJdG60+djIzRfM8WeSpHp71514ru7F7VcRebc2rBUU8HbnkYreg+L2t6LaBdJv5naOdkuYJDuVhn&#10;qPrUOon+1NYg1G7igjM8IZ7dRtyexHvmummsT7ntpKXKrJ9bLuYyeHtL2UXHmd5Lpr2OWu/E1vLJ&#10;ps9lcGMSYjniXIdSPX29q9w0PW4tA0u81S9jS4nRgyhhgbh93ArzDRPBU8HjCNIbcEzwyzLE3IDI&#10;eOtdn4ktRfyLBcS+XbrKGuARx8o/xp1+RuEehdDnipSe60XY42K9vNWg1PWJwySX0mQjD7wBGPwF&#10;eY+JBIGt/ObeASDklunc12Wv61f33iSy03TJMRY8qIfw4bgGtXXvhrqulX0ul38KiV4+Xc8c/wAQ&#10;NdMbRcbtK6ul5HNJOcZWu7OzfmeTaIkWDazvt805Vz1wegzX0H4U0EHwkywuwMWpBnycb9uOM/Sv&#10;B/FHhPU7D7EsltwGHzpkgYPevpXwJBJceH57WdWi372Vm+XkjAIBq8a/ci77sjCx99px2ViXxvq9&#10;nqVkbq3uSzhvJkTGdsY4rygWfh+6sXMTSG7jIDoo6ADqK3Bptxomnxf6Su55wjt1LCsHw/BFaS3e&#10;p/aMyec3mRkfKUzj86xoq0XZ7G1RtyV1vuMbQNVXRbrUxmJIm4cNhm3Hj8a6v4k6hFL8PdFEsTGW&#10;O6WbzGGXaQjHJ9MVU8QaPBd/YriORlglcO9sZCFwTgsATXXfGXwdr1lpMUdpaxzaVJGnlzJlsd+a&#10;pTXPS1t71w5HyVLK/u27/Mj8MWAdrYSXjRmOzEgSJsGRmXJ/D1rk9I0bTPFq3mjatJPDMjj7O6nc&#10;UGckAHPBqp4Y1COLX4Z5GZ0itygVvlBbaP0r0D4RT2b+Mb27eIJMUJTPzgDufpWdSo4c8k9VG6a6&#10;M2pxU+SLSs5NNPqjxS48F22h31/pcErXMNk4lugF++ByF4/WvUPB7+NmEt3GwggmgIWJcDyoxwPo&#10;a7u3Gly+J9el2AC7bawcYEh6YWvStfvbLwpoOh6QcfaryYyzk8skI6L61zYjHSqKMWuaTSd3+JtQ&#10;wcYc0lLljFtK34HlOq/F6+8NWPhSSzlMRtZJVuWb5lYN/ez1Jqn8RPHOg6pLba5paKjPFtuMjH73&#10;HVT3ryL4xeHrlYNPupZsW5uWVIgeXyeuKzdL0+4EN7bRbTGZFwgx8qnpj3rWOEoqFOa31v8AeZvF&#10;1uedN/CrWv0Poj4Ux6h4rhfUru4M5gl8g55yuMYx3xXZeK/ij4d0jSdQ0sTm2ZSVXvkqOB+dZHwZ&#10;hbTY7q4WRTDbQEogH3pT1z7ivAfilbf8U815cWo8yTUCXJ64bnAJryoYenWxfLLbmVkj0pYidHCK&#10;UficXds7L4UfFi8sBewxyLi5Kt5bYYvnvk96zNd8Vpe6prN5JbFZIYWCysPvE8Dg9SK5D4XxWU+p&#10;aRIIRtL7WZGyR2APpXrX7RWkFLW+SAJE+YzGF+8+ByDivSqQpwxUYqNuZb9tTihOpLCufNdQe3fQ&#10;8r8Oaxo9wHfy9m5gJ0wNu/1P1rv9en0+Xw3dRImZHIVCRljnGcAV87/D+K/iumllsZGin/dsWXgs&#10;fTPWvoq18LywvJI+qLDHwCg+8qsP9oda1xUVGolfYxwsnOm/d3XY83XxrPcalYPa3DrHaPHG0PRm&#10;YDaTgetfVKeFbvxHdRrqssdraQYkjUsBKR1zxz9a+ZNSuNG8OapcJoejyMxCs15O6yOzDknavC+1&#10;Snxlq9tdalrqy/aBJZiFFZidpbjpRXoe05eS0dNG9yaNbk5uf3tdUttD6N+MfxC+H+l2MltLcyX0&#10;pRUhWIECPaAMk/hXzV9l8OX8Vu9pq93AZDkvIzOpOOmPQV4h8QdZhuPs0Zc+b5QkfHqeua5nw1qs&#10;qPsa5LRg5AJOB9BXq4bJ1GjGSk7vVnl4vOOfEcjhFry3R9lkWdlp9pbXojng5IuI1zuXrtPoa8a8&#10;YfCtr0PfWF9DHZuS0cbghsj6VleEvFF7pjxO674ZHfhuVcn2Ne83Gh291BDJbXxVZo97WxPHPXae&#10;2PSsffw87qW/zRvaGIhaUei0vqeZ+EPgN4vu9OjuNOjiuAcu0azLvA+h65rP8Radq+lNPBf2U0Cr&#10;H8qyIQN3HOelez6VoL6Zbtd6JqtwLq3AIjZ8DA/3eamf4/eJ5ZUstV0C3vUb5WaSEtjPfOetYfWa&#10;06jaUZJfJmiw1KEEryjp6o+YdFa9v9XBs3iEkasdzdORiprnQ2gvWXVNTf7Ug3/ugTkex9a+jbT4&#10;VQC6k8SavNbaFphJMe3O+Y91RD613emaZ8JPEqmO38+4mBwzBthH/fXeuipjYxV+WTVtWle3zIp4&#10;KUtHOKd9E3a/yPIvhJ4ysRrc6WWlgSRQeY08nzSZHGeOB7139hr29NZvZUMk0gVUVf7q9cfnXYHw&#10;l4K8Hf2+dNeb7XcWTIqTjGDjPGBXjHhaUX0mm2cMrqzRyST54w2MEAV58pRqTnOKaVludijOkoQl&#10;JN3ei21OG0y1lml1EwQ+czSrlH+YneecV9LeIPClzc6jrGqanO1hZxQQQwEjLSGNB90dq808DQS6&#10;J4ml1GdIxaqpjHfeRz8vuK8z+NPxo1DxFexQ2szxWMMnIJBZiO/0rZUKlarGMVolq+xjOrTo0pOV&#10;782i7/1ck064t4ddtnt4WhhzN153kqRuJ7nmtTX9IshpkF/aXBMkyFXB+8oPXH41heF7hr64sprf&#10;DMilgh4U4HP41n2Vw00WoJIznM4fav3Vyc4H0reUGpb7GMZLl2vfY83+MHhS10pNJufOZpblD5oO&#10;P4QMdK8/0bTIxcLJFcHY6cbepP8AdrrPinb3D30ElyWKFQA3YD6VzWlWskMllbQBpJ5XBQIC568c&#10;CvqsJK2FjefR+h8xiYr63P3LJNff/wAE+jvhHHHJba3a3IaOKWEbQ/Hzg4A/GvRfh3o/jbToTbXu&#10;pBdIMm/yjNuygP3Ao5JPpWa/hK/sfCzatqUT6dJdSC3EcilXOP4wp7V7R8FPCmlzwSSSaghihxIb&#10;hstgDrgetfG5hXTjVkuV3kltfVdj6/B4d81KLumk3vbR90cd/wAI/Z33iSf+yLd7ZcIvkMM+WT1w&#10;fTPNfS+l+D9a8KRwWc1pFNNPEUjkAHAfqB3B96+c7jVYtL8bS3ekXbXhmvY9gCA4UEZJNfbdh4kn&#10;8Z399BZkH7Gwj84kAu2PmAJ/nXh42U5RgtdUj1MIoqUn1TZ8ya5oVzJaX+n6cjWmx4kmYEln2nc3&#10;zV8p/Gjw1d3uqteQXYeR0IESElwE4GfSvsf4jazdeF9MbUpIVCw3ZVog+7cp7mvDIvGdprE92+mQ&#10;RxXdzAdjgBgGIzt57105S6kJe0jG6XUyzONKcfZylZuzt/keYaNo2uWnhOKOK3na6nkQKsYJLBzg&#10;/Sn+LNFfwpoyaYQReXt0PtEgB+VOoUGvQ/D3xC1uw0Afbrh0uYZ2QvwMAfwkVzupeL5rnUNCvLdl&#10;vp5pt00Tru249c9K9SE6jnO8Vbmb06s8+cKapxtJ35Utei/zO60HWb7VtY8P2qjybbS7TChemepJ&#10;92IrzLxn4S1Fn1C9uJXCWkBZgV3Hc/NfVugfEqa9uzbWvhHT7yQpn92fLdgv16n2rJ+JWqJZ6FqU&#10;134UntJbtSGjkYLuHfZ7+lefSqyhVS5ErtKx2VacZU5Pnbtd3sfLuhePbqO80G1gBWb7OQV9QB8p&#10;Pv7VF4G8U6pFr7W9wT9ljY7T1VOeM1y3hTw9pF1fxahp97OjrwUlwzqx/oKvSeA/Fvh+4luJz/o7&#10;v5gYf8tNx4PNe1Up0veV1dx66O541OrXfJKzaUvsu6t5n374A8IWE3iXTNTn8qCX5uGwQXZTz75q&#10;1rC3EWo+JENvIGswrxgZ3zt1Yg+hzXK+FvF5Gm6PfS6e8PkqC7suTuUYH51051W4kmXXbu+Ui5Q2&#10;8kWOAoBxnng+tfHTu569D7Onayae6v8AefPN945R/Eml32kWUto8DkXaZ3K7N2A6V738Y9GRtPg1&#10;OGBjJHErywk5BV/73sO9fPHhiLTLHxXNcNci4h8zAhjycsxwADX2J4q8ZeE9MuodKngliaaBPmY7&#10;1OV+6w7Yrvre7Ok0tkcVDWFXme8vkj4FnujDBLJbzhIWbDxxgKUJ5+Xj8q9K8S3dxf8AhrTllnZH&#10;VFO9Rt8xVzsdh/e7GvN/HVidC1KWFHD21zvlgMfLNk/dYdgK+gfhD8OG8WaDf3Ut5cXHk2jKseCf&#10;3vZSR6V34mUVCnN9zhoKTlUpre2q6aHAeCtZvNRW6hnmENvbR7SxGNx/2R396xb/AFVvDXiW2iht&#10;RPbkqUixkBG5Y8evrVXw5deH9J1jUY3leW6KGMwyAiPKHnnt061VuPGGmatqjSTaVc2FwimNXRg8&#10;ZQjAHrUKn70moaNXI9reMbySkpep7DruopZ6dfNZurm5Ik2gjO5wCcD0FfMOl+G73VJJiqwxkSMv&#10;mzsdq8/e5Fe+pp9hZWVrealfCJbXbgNgB1A6c+tcnPoF34unD6VLuhIyIkO3APc1WEfIpvZd2GLi&#10;58itf+6ivpmq+Bvh6sUtkY9X1uQg/brkYigP/TGLufc16wf+Ec8Q6XDqXizXJr66muEaO1g5Y+il&#10;ewr5U1D4Qa1o+pSHW4jDCpMkcrckD0rCur/7NJYLp88sksrBUO4/eJxxnpXTPDRqtSjVbf8AMctL&#10;FTpqUZUVGOyj+vmfov4S8W2mlXc6WPhSK0sYTks4BeRh6Y6Vy+p6z4Y8SXNwL5tsrsZI5GG2KNx0&#10;AJ64rpfCPwO8bXOiQ3U0kD+dGohg8z94wxyeTz1614B8VPCuueGrOV5NMLyWjhMSD92rNwMAdfrX&#10;k04KVRLm1b0Z7VSs40/hTstV/wAA6TxP4Z1iG7i1K2Nvd2oi/wBasShhjjK11v7NkEr/ABAvHABS&#10;GxmuMHC/vHTBwP0rzbwj8VNS8MeH9Pe+uo7x5JC8sBAAVT/AuK948JfEvwyZNWvrWxFpf3OnzoFL&#10;ZZm2E9B0AqsWqipzi43T0Ul5Mii6bnCSlZ7uL8yhoNwJdD1w3dyZDb3j7QCPlV85H0r5ss9asvEG&#10;pSKJvLaCUJHGesynrj6AV5x4b8e3Ud5debcjy7mGRTzgeZzjA+tZHwj0+TVNWsnvL0Wy21wWlJ4d&#10;sdl+tbU8vdKnVcpdFYxqZgqsqUVF6t3ue/8AxKvbFLKSIyfvtQLQQAdQEAHPsDXO6DoUraXDBJJE&#10;5EaqQQWyeQcEV3fizwzY6n4vt9SVG+yg5ij6AduAa4Cw0fVZpr1J7uSC2S7c7CMFgx42n0Fc9FpQ&#10;gk9dzWrF+0k7dbI3/CCWmjJeQXGoxu0u9gFHIOCu361QPhbVptD1Rm0adlj2tbyqu7IHVWxz06Vz&#10;XhDTTrPi3xFpkNu1w4TzIx/dA7g1X8Vp448C+LYZY7q8t7W7TeEEhKbQMfMOnFdXs25tcyT5VLXr&#10;pc5/apU0+VuN3G66dDt3t7DVbQpJeFJYbbEQOPnRly8ci9x6GvkLxZp0lnttTMkoiXKFD8pRuVxX&#10;2Lq+pW+rW+lR39oslyyGTzrbEMi913EYB+lfJ3jjR5AqTxxsV5RA3BKk9x7etellbfNqcGZ25HbX&#10;Q6fT411WztHdBtdEhyDnlTn8/Stz4gy3Fxa2vhy1d3uLm+j259vlUH65rz/whc3rnTwq4KS7ig6D&#10;HfFeseDNIl1L4geGmafcDqAMmOgA+YH61viansueej5FKSXS62MqEfaxhHX33GL9HudyfhoPhprd&#10;qlyRPdRoJYrljsjAzgBRzuJNfTvw70zwv8QZbqHXtIgutRDsGl2BWdVG4ZI9uK8I/as8VLqfivR7&#10;C2h+ez2PIA2QUXoKoQ+KZNBuPtsF21rLLLC6PGcgZ4Kt6givnpOtiMPRqSbVSS9Op9BB0sPiK1NK&#10;9OLtbc4f9pvwl4Y0XWYU8ORyRWzQf6RbNkrFIjEMVz2PpXtP7M+sR+H/AANbzBAv2y+lTzAMHaeM&#10;/UV8pfEu81HX/GGpNbW89ymclY1LYDDnIHua+pfA2iTXvgnRotxSG3jkd2UDGV+9+NdGZSlHAYen&#10;KV5OSb77HPl/LLH16kI2UYtJdN0fVXhvxQuu6beafo9yqLKrQzOeGDA18I/tMeGj9qnlE0X2e2UQ&#10;opcJ8yYyR7k5r6F8EXUOm6VJfxRmL7IrT89ZOeh9S1fPf7R3jvTNQ0SGO90hHlvN0ivF8rwy9iT3&#10;AzyK83JITWMpcqbSdvkduc1YvCVHJq9rnhHw8sILi5udWml2JZ2+SMYVmXhefetKT4oa7Y3t7Gsm&#10;y3nVA6uM5B5wAfWobC1a08E6fbxEtPqF2XYf9MoOQfoSa9+vbzS7nwhM8mmwtevGIxK6jKY4yPSv&#10;qcVVipNyhzXlyrysfN4anL2atPkajzPzbOD1/Qbq30vQdRism8nYx3x/djfrn8TXeeCfibo6xSjU&#10;tKQSxyLvu4ifNbHTI9a05/Glvo/gfTLC7hSeOOKVFfuzycg/QE189eC7ZLq9jaSKUqbhTJhchsH+&#10;Vebbnp1OaNkpOz76nY37OcOV6yirrsffXifXfDWvQRXGoQXRt4bMOiFDGSFORubjPWvi670ez1DR&#10;5obVV2T3sggLcvHn5kzjrkda/Sm71S20/QovtOkrf393bhbdGQfZ4Fxgb8dq/NLxToXirR9YvLlL&#10;eFLaSTdKkHKxMcn5R6DPBrhyyd3Nc9mtVdnVmEbKPutrZ2Xc8N8V+C73w/fJpl1bNHcPiaQ/wMP4&#10;Me2Oa968AeXpsF9cNJHE4iDAFdxkY8AYGcZr3270Wz8b+H9H1G4slmu7KPDL912VOAfp3rys+Fb3&#10;UCsmnwpDYhw7u7DfIUPfn5QPSvUnmaxMFGStKLtI86nljw03KOsZJOPobc3hMxWY1Ga3zczo5Zv4&#10;0LDKhfQDpXl+hWQ02x1C6ELxTRCV4nKkhien1r2CDx9KbaSGVBILd9hkjI2tk5wMdeaTV/iXBClr&#10;F9li2SfKYwgLnPYL6GudTmlblvdnRKEL35rWX5jfg78dbPUrP+zb6XE5TCs3TP417JHrP9pavpVn&#10;bQSSXccchlcj5TDIpUkn64NfKfxF+G11Z2o1prG100bd0cSPiZ+/Kjp9K9I0/wAY3VzqXhiKxZoS&#10;0EU17n5SyKpBDn+6OtY4ihSk+enezvdX2saUK9WK5KurVrO26KF9+yjretawsNrrGnSQJNvn2ybn&#10;t0J5zx2pnjnw/wCFp9RXRrbW5rz7MVV9kX+skTgkHptr3XR7OefSr7SfBjGU3LF9V1FiY1WM87EJ&#10;6n1NeSfDr+z7jxrfWti4mstKtiZnABMs544buBmqji61SLcpO1NaW0HLCUoOKjBXqSSbbvf0PcbB&#10;msdOSzGkRqyW3lwNs5VccFvf1r8/vG3ivxJoGrot425oJhIsBB8vC8854Ndb8UfileW3jXVJrfUZ&#10;UNtGsSEHKggc5HQ4rvvGkulfEP4XWd+gj/tu1l2yBcK8275c4AGSRz7YrrwmGlh5UqlWClCrZNve&#10;NzlxleOIjUp0qjjOldpd7Hn3xbvPC/jfw7pGuaVDHb38MyRX9svQbxww9uK66xu7WPTtTihhDJBH&#10;GFHbgZOK4vwv8MotI8KSyamsq3M7oPIQfP8Af65+lQ2eu3zya3bx6e0Q2rEq4zjPBwfXFdlfkcPZ&#10;wnzRhJ2bfQwoKSmqk4qM5xXMkuqR7VoWtQa7HFb7ACT5kfOCuwYZa8/16DVZPEuoix+Tzo0jaUHA&#10;/dDGSfwpNC0KeLVVnKywQK8ZRwpY9ME49K9Z8VeMdH0OwlubKz+1MHEZVuAGbnLd686K5Z2ir3PR&#10;+KF5O1n+CPLtY1PWhq2mWtnLvedBJM/T5Yuuf8ah+L0F/e28Cx3rvCrRmKMnC7nIyPc15tqnjqO/&#10;1qe8luGjlVQsaRjaqDGNtew+CvCGreN9b8MaXuEduZEnnbdyY0OWYe/YV2Sh7JQm1ZJXOeMva88I&#10;tvmdkd38GPgLq/jG6tL3UP8AQ9OsYwJW6GTjnbnr7mvtPwtJ4fNjew6Qot9KsT5TbBta5fuSR1rz&#10;j9rD4oDwfodnoejkW7zADEPDRQKMY9ctXnPgWe98O/Dy+urucoTbtdLAeHVDgLn3Oa8DHQq1oxm5&#10;aOXLGJ7uAnTpTlBLVR5pSPCvjnr+o2st9Fpd20VteOZfLBy0anjbx0968J+GNhs8WeG7mRdxt7xS&#10;4bnKg859a0tC1OXXhqYMytcSSZVeWKhzlgB9a7P4e2Opf2zoI/sx1ga5ZS5Ukkxjkn0FfQUorD4a&#10;dNtX5bPp0PnKkvrOIhUs2uZNdbai/G34w39zLrVtFdFA944AXHC9l/KviRvNaeXY+SQctnHSu98c&#10;sn9p3DNJu827uGOOoy5Arzm2njS4ZHUlTxjNfV5NhKdHDQUVvq2fH51jalfEy55bOyPS/DniDVza&#10;sE1B44II8SEsQmOy89Sewr3zwGukWenHXpoWubySIqkbjcAxOBgd6+Tr6+gkCQW0TJHkMSepb/Cv&#10;qrwDoNxcaHbtaHzp7UiaSMHa446rnqB3rHNIqMLpJXettLnRlMpTqWvzcq0e9n5GdqWqXGvT2pvn&#10;a3s7UtJFbseY0Q7mJA/iJrldR8SJcW15OoZMhljA4+UcDHvnrXb6+ltbSWlsy/aL67IlkbsRnJU/&#10;Wrmh6JpUkWptc7YN8+7DYbaGHzKM8da8RyilH3fQ9pQk21za9W+9h3wFvdR1B5Gu7y48uBfMwGIL&#10;84Cj617V4+8Q6nYW40yKY/abxhJcylji2i64J7nFcb4K1vTrbTL+7isipg2IoHG87gBn1x1NOh0S&#10;48WieTU7l7S1huMTOg+eXHRUzXl4mEZ4mVSUUop7HpYdyp4eNOMnKTW5y8k8st9ZWeiaNJcXVw6x&#10;LesNwG/jgD9a9Lu/C92nwy1rTtTjVtRg8StEpLAlC6fNtPvivR/DEGiaBrGmXP8AaKWgaZFt7NTv&#10;llxwCVHQ+tevR3fhKLT9fuzobg/bWvHe+OXMiHkrH/L2rz8RjrVKUYwtZqV+t0d1DB3jNuerTVui&#10;R8M+Ffhba+DUfX/E8RixIY7ewTHmSn1HP3TXTeDZ21nxfFJfWEWl+H4Ua7uVt05eKPoJD6k9a7K1&#10;8aJ46u9UF1pca2unRmW2lufkdsZ5JPbHIFc74w+LA8MaBFY2VnBIdVZnlLDcFTA2oO5Br2I1K1WT&#10;jKPvyVt9En2PPUKFOMWpWpxd9tZPzPuifUPBPxV8Ko8kBWDT3ItNO3MIWCkASPjq2ORXx5+0t8J9&#10;K0bVdJ1qPUyr6nEMQyDgeThflx0UDpXsPwB8Z6dB4Nigu7GKC5cyNhQQNgb2r5u8VeM7z4h/Ee8s&#10;72PNjaqEjC8COGM7mI9NxrycBCpHF1rNqME7+lz0sZOnPD0W0nKo1bTrY+1v2crlLPwjcyKHkklO&#10;zbEOGwMFgfrmvjz4mfG7TPhxfXtj4W8Lw2M0rN5t5/rJpXc8/MfugZ6CvtL4U/E/w5Z6Bc3BwWMr&#10;w28MQ4Cw8AADscZzX5Mal4c1fVNdmutUkYJcXMk3kqDIwG4noOntSybDwqYvEyq/Ar+73d9hZvXn&#10;Tw2GjR+N6KVk7Ky1PePHXxH1yPwlEkepSrNLaCaYZw++QZAB61xHwg8Iapf6c941yz3ayhyrMXyo&#10;GTkV9IeDPhlpuql2TSri7E0ahFnbYiqB19R+NdXB4ch8IzXdjpSWRmMR3mNt7Lu+vSrnjaUKNSjT&#10;ppScr3t0JWBqTq061So3FRta/wCJ8+eONR1fw8fDEkU8izSGa4cxHDKWPGT/AErN8VeIr7xpDFNq&#10;oVru2RSkijBmROPn9TXpNh8QNP1/V7/R5bCNntFZEkZQWbb1X6VrT3MNpp1zcNptpILQEMrRb8Y6&#10;7TkVVObhyJ07S7+pE6alztVLwfT0PnXT7W8t5o7qO1JujF+52gYiQ9wD/FVjQIJLye9tvLMmWSWR&#10;pj829TzivZtE+JGgXckVrJ4WiDSqBHLbhsqc85HI/Cuq0/wnoFhfadJcS7rfVrlgk0JyYyOgYdjn&#10;rXbLEuN+am1pp8jmjQTtyzTV9fmfIPx5izqdlLg757cFueSV4Febz+KfsOh29hAoVpWLzbepz0Br&#10;9CP2hvg/4V0HRNDvDd3NxcX8j+QxUNsVecfj6V8QH4XJq0t0unarA8g+dYZP3bMTzgZ/lXsZVjaV&#10;ajBu6UX1PKzTB16NepazlJdHseWQWAktxcSHcu/Doe2a9B0ORG1/w9ZzR/I1xGFBOcDIPNWofhZq&#10;Onec17deXuwDGqNICx6fdz3r6m/ZN/Z/k1zxzpmp6hGz2WmmSeUlWVXcD5R82OMmuvHY6hSo1G5p&#10;6NJLq2YYDAVp1acVTs3JczfZPU+fviLcafqHj+GItI6RMiTbh12c4Ffcfw7+LllpGnalLqduSmpl&#10;LGyAGI4yvAH4d8V89WXwrvPGnxgv9L0zaWvr+4adwMrbwxOS7Z7cDiv0N+IXiX4a+HH8PeHLXwxa&#10;6ld2aFbBJThAwGGkYd8kda+KzrEUqlLCU1uqd35XXofX5PQqQqYuo2lerZab9D42+MmvvanWfLkB&#10;Q/MkwOVLqvCLXlfw00W71yy1ONxi8kRJyp42oeC30r6B8c6dZao4k1S1t7Z5b5AscGRGMdRg9Qa1&#10;vG2j6b4ec2lusUZnj/0iZfkwr8Bc+grycNXiqKpqGrd7+h6Veg5V5TcvdStb1PG/gz4ssfC/i67h&#10;jP2oTMkMuzkEsMDHsDXonj20kjuRHveK6a4eVUHUZ7/h2rlf2fPhT9k1vUNXvpFNppxMquvIuHOd&#10;g57jNdbeeI7e58VX1zOscjqSeDny/MPAPtxiurEcjrS5Xe0Vc5qDmsOlNWvN2XZHOeMdPmt4re5s&#10;3cjyQszDncevOe9eN6bdPda5YySqWijQuisMhXBz3619D65qtvBKJLmUIkkbK0bAiOR+mcjpivJv&#10;iHLp+uaZptxpbwJdWaB2CNtU7TyB610YFXsuXfS5zY2ybaltb3e56hq+vWGqaBf6rZLDZzFljuYo&#10;fkZgP9kdzXiF58TrTw4t6bPR7cXEqAl9nzEMOpzWZ4k1yOB/Ct/YhY1uAftMYGQ0oOCSK8/+JF1a&#10;Pe2+oWZYpIrRumPunpgV7OBwi50pJtS/ToeXjcXJRbi0nHr69UV9N8QmSfTdXu5dyveiO4IHCqwx&#10;kDsBVn4i/D+70O9+2o6SWcreamCPunnIxXn2mQtfaL4gtI937po5kHfKnnP4U3wNqt7qEN5YXd2z&#10;WscWERzlVIPavqYU5J8ylZR0a8j5adZPljKLblqnfqtzQ8NR22qXN9FKuN0DshY5xjmvNNXuU82K&#10;3wWjTPTufWte18WyRagjwOI41/dhMZG09anvZbcalPtt1cuQEI6DNd0Fytu3Q8yrNTikn9qzdj1f&#10;9n/wZbXM+o67qluX07SlV9n/AD0lJ+VRnr613utfCtdXvf7UlE8sF1NKSzcFSVykYHcj0ruvh7of&#10;2Tw9PYSfJFYQtqN2rDIe5l4hQj0HWveF0aGwHwv0dVkuJ7hrjU7x+dqhk4yfY8CvgcbnFVYurKEt&#10;tEvJH3OAyak8JShOF72bfVybsfC3wz07TtDv76DUtPaWYuyxMxwI9p43DuD3r6e8KapbG+uNRUKk&#10;zr5NxGx+UqP7o/lXkniDwpq9/wCK9QEFk7pI5lDkfKAc/Mf8KuPIYX0+ytwzLFMyMQMuXIAJPtnp&#10;XPj6v1hqbesoq51ZdR+rRcFH3YyaV1a59ZeB/EryK7qoClnHlk7eFOBXE/ES8tdK1ae5UkNIqOLd&#10;OpZhyWNWL+3m0m4e5sLQSwraxRFFOS0w5LH0rO1Pwlqt+/8Aad7BIzFVO1McKOgYntXgU4Wm2tj6&#10;OrOTppWu0QWk1tZRTXLKq3t4VljyRuQY+6M9qj8ReJtW1bwZqM8d68Wo6ddL5cSNgTJ3OO9eF+KL&#10;W6OoyPPDII4wVQo28oexOK9V1PxxB4PttKt9c8NvewXSCRLsHyyF9OK9T6t71NqPNJu9vQ8z6x7t&#10;RN8sUrX9erserfBzVvAfxJtBZzQNo/iJohG0+fkmI6Ng9/Wua8d/CnxH4c8QtpMl/FG80RaFZ4w8&#10;VwBzwT0PrXkl94t8JanrmjS6Fa3CGNw77uMbTnAYc/nX21D8R9D8Y6Rb2+oQO8sQHksxzIjn7rK3&#10;t39qdaM6M+eMHFNXs9bE0nCtDllNSae60ufO2i+CdTs9CvrQW1uuo3bDzfJXAjiXouPfrXhfibwL&#10;PHfQGe5WO2tlZXKupZCfQevtX3DfLPAqx7JpWmk8t54F+aPHQ8elfC+peFtQsfEt1pmqZkdyTE0S&#10;5lPmHILfnyT2rpy6vKU5tyV7XObMaEYQppRbW3oamgaRpHlQyR3D3Fw0ZiM7MsaIhOSSeucV2ln8&#10;GPAd1qEuu6l4mhubWMgyQq2FBUcgN1bHtXi66Fb2mo22jWfmaje3D+UttEcAMT3auQ8beHfFmm6t&#10;Bo9zpdzBcZEcMAHaTjjHXNer7GU5cqxLp3jvs2jyPaxhG8sMqlntvZn1tF8Trzx/4hs9G8M6VJFo&#10;9hH874zuiTvj+EH35rX+JfiKy8ieFrWKOIWJAmJ/ezS52hfZV9Kw/D63XwT8GQWc0+dW8QTH7SqY&#10;JtoIeCoPqSat6jq2nXGi3uq3UPnpDEfKjbu3UdO5NfKYuEVWi6cf3adoy/mt1PpMLUk6MlUn+8a5&#10;pRe0V0R5l4avhoesw6fb7ZWNpG93L18veQRivtfwzqOl6na6j4Y1uRRYanbvLaS4w0Eg4VlPbJr4&#10;n+Hvim113XotvhgLLPGUm8pzhiB8u7P06V71aXc1lqWbkJLKts0KZ6IFJIU+/GK4MzjJV10air9b&#10;ndlrUqL1vFy06WMn4leFhaHRbWPUWeaKzNvMAdwmKcI3HXipbX4e6jeeCn0mSz3PDcPPcblyVjH3&#10;R+PWvTdRSC60Kx1yC1AuLFCyKgyGjccsw9jT/BXxB1G18NarrM+3ytR+0Rtu6ARxnOCemCOKxg5p&#10;RtvdbdzplThzSv1j+B8o+J9XuPDtlNBaTh3uLYI6HPCDpz6ivkyLxDLG15HdIZC4+XPUH1NfQGoe&#10;JoPEmgXEn+rns5SCoHMw3ZDHPavn7xZaNBqyyInDrG4yMDBHNfpWRYb2dNqUbTb1Pgc6ruUoyhK8&#10;Vay9S01pO1/EsmVjaMSNn+IGsnx14jWeKKziYMkZwWHt2rovHV3FdTeWj7X8tdrDjK44A9q8307R&#10;GvHhiJC/Pgn1ya+ioxXuyfQ+dxU5K8Iq9+v6GLNtUhSpJxgZ/hpbeO3WOTdnBGMD1966TxVp9xBL&#10;9nFowMUaiV9vp3P1rloGSL/W4IIAz1xXowldep5FSHLJrsdh8PrPS7/XdOtr2/azgd/ml27tgAyA&#10;Pcnivsb4h6tqVv4MstGRvtESxtBa5HGJJMnHqx6V8W2A0loWG2YTrysqcgk9M+gr9A/g+9xrn/CO&#10;rHYLOYWCxbxlWbJw6++6vlOKsQ6FOhWtdU5X5fNH1vCtFVpV6PNZ1I2utdHufafwY+Fh8D/BPUGt&#10;LVTqNzs3Oi/Nufvn/Zrf8B6XomnW13LqV47PFFEjzfdBaTkY47d67b4heIp/DWladoSzjbAPM1KW&#10;PBOZPmEYH45Nea+LtCvde0OTTtLkVJb9IbmNWABKbyMNjoDX49jcR7WvOc3edvfT/md2/wAz9dwe&#10;HVKjGMF7qXuJfypWX3nT+O/F1lf3VjFFciNEjCxzMQduODsHrW94a8C6tJpWpNbXbebqEiATzMAf&#10;JQcBR/tGrvhn9n3QtG8Pxz+Ioftc9lD5skhY4Rh0RM+9eXah8WJpmSabNuoQxxW0XSKNeBn3NRyK&#10;E/3sXeSvGKdnro79jeNXni+VpcrV29Vfc8l1/WoTd3sKO/2qzmMcvmDiQr1BIz+FeM+NvDunrous&#10;aj9gSO7GJI0PIOTzwQMfWvS/E2vQ2UGq3Ma7UWITzSfKzFs9CDXyt8ZfEmozrpd1LqReyv4Um8tM&#10;gRL3Br6XI6MpTppO3/A6Hz2b1owhUb10+6+lzpPhZrlrp1nJqNzIhdAV2LyVz0P0r1Hxl8RItRl0&#10;u5vZ9sWm2BXzUUB2VjkjJ9ema8g0nwtoWsR6e2m6sJZXC/aYEByI1756c1w3x/16xS4Wy01/3cWx&#10;J+PmyF6fT1r6GGEhWxVrSu738keBPFzoYVu8bK1tb3Z4x8Q9Xuda8RX93sk2z7dkYydidgKuv8P9&#10;RuLSH7DbXhDDcXkbao9c12FwYNPh8P3UkoSSa1EoI4yEO0jI7kdq6fRfFD6mUispme5mkKbWyxGe&#10;g+nrX1CqypU4qEdIq2u2h8z7CFWpUc53cne3rqel/DLStV1Pwzf6Ne3jreyRNFBMr8qmOAfXnrXy&#10;snw0u9HuNXfWroRG3Dwhs7mZj1wPSvpS3+IdxoHiPRYrOx+2ywZMjDgFZOvA6YNd/wDGf4W+D9Vl&#10;Gvavr50wCNftFtAvnOzN0zz8teThcxlh8RJSVoVdfdV3dHp4jL44ihFxd50dPedlZ935HwHB9iay&#10;tFWAs/mMS4+8Yx0+lbdpG940QaNUhCkKg53gdvrX1H4J8H+Gb9JJtH0R0sYEbz9Xv5MRhVHPlxnq&#10;R7V1/in9l7TdW8F2PivwTrn2y6i3LdWsYPzEdWQdQfUV6VfiHD0pwhU5oczspSWib79jz6OSV5U3&#10;KHLOyu4x3aXa+58OXfh1zcQC1k8xJhtC4+dGP8OO9fR/7PmgXmh67N4kOzydPiljdf4t5XFcj8DL&#10;WS68R67cX0RJ0vSLy7lVk2lZIwFUYPQ5NeueB/DOtw2flzSfY1niF7cJc/KDG3Q/iK5c9zJ+xq0F&#10;JaxV33TOrI8vj7WlX5ZaSbS7OJ7J4D146nody9wzfapZ2uCWOSi7sgH2r1vwbIL2ON5pEDAs3Jwp&#10;z0x+FfOnhBrNb6SZ38mGS7WMMPuyL7e1e6+F7s3Pjq4022EcliCjrt6rtAJAx2r8tx9Oyk0vkfpG&#10;ArN+z5n5f8E9/wDhv4RtL3WZLu7iMZjZVhUcAYG4k/gKg+I2h6X4veee2ulYCXcQD95y3zZJ6cDF&#10;Wb7XZ4dM1K+scRstlMCBzhy3lp+ea+ZvGfiWC28PJoMU5jneJZ7qZcglx/yyU+vPJrycJTdSUacV&#10;fW7fe+x6GLmqanOT0tZIb4p8e28X2nSrCBobe8uWRQvBJiABGR64r5mm1PW7PWGudR1Fza2ckhtY&#10;l6RAjO4gdQOldgNWa3vvBl1BCJbOO4iaQdSpDbDk/Q14X8YNJu7LXfE1uLlxbtIzoxJxiTn/AOtX&#10;6dw7g4xnyO3vLW/qfA53i5yhzq75XpZ26HmNx441G51NrhLvzJpLkshycden0rd8YRHW7S41N9nm&#10;xyeVcjrt/u4ryWxM2n7llt2KZyGK9CfQ12+g2BlN/bG6ZVudskTdQzIc4YV+kKjCHK4pKy0t2PhI&#10;V51E4yu77p9DQv8AVP7S+Hg09I3ddMvzMjsOQswwR9M14TPYvgsqZGO/+Feum/h06TWrJZi0csYU&#10;A9CynNc5cTS3LwERxqEBwoHB9jXVh/cUklo3f7zjxMPacrbu1FR08jzUW74Axz1r9Bf2fvjnpuif&#10;DjV/Cg0me71W8nY2scKlzIzjHQelfIVtplkizy3AkDAfdTBJ+lfdv/BP7X/D+jeOb64bSQ939m/0&#10;aabGIcfeIz/ERUY6UXSd4t2sx4GjKFVNNXaejPgvxfpV9p+uXkGo2L2twj7nhKbShPOCK+rfAT6j&#10;4ZsdA1K28VFV1CJpWgtsiWJ4zhUb3Pav1E1D9knwL8WfH19rlxdbLSazw0Ns+ZDcc/vGbn8q8w+G&#10;X7Cdxpuq6xa63NJBBHcyf2dK2OY1zsLejGuSrjVUpwvB3W67np4OjClVqP2q11ae6/zMG8+Nd/4Z&#10;sNB1/XvGGoQjUrWa2ks4lIdlUYGD04PWvjLwB4httZ+IGlfbp0s7S9uHWVkG2JFI+UuPryTX6Pft&#10;cJ4U8HfDrw1o7vb3lxLbuI/NAea3mU8OvoD3r8jdWt4VaUB2MrbPlU8Fuv5VxYZKUZPltfT7z1qt&#10;VPlcbJX7Wemh9u6BeeAvA3j3WEe9utRtWs5EkngOFneTG5Rg8IMYHtX6R+EfhfdfFfwH4KjTULSf&#10;RbOSGR4X5mEcJ/1e4dCR1zX4V+GNB8Qos+pTxyrYiUxtOq70Dqu4qT/Sv1m/YT+LFz4Z8M6xp505&#10;pYmk+0RxKS0pD8EgDtWVSnFSjzTdtm0x1lWlRbpRXPHWKa+T/M98/a3+IF14H0TV7Pw1HAWn0aRP&#10;ssce9iP9XnC9No5r8bf2PP2Rrr4xz+Imj1KOyOnwgxyupYmY9E2+nqa/WP8AaD1O7tNBufH/AIcS&#10;I3FnbNFMJFyjxv8AKQ2e4zX4v/Dn4/eNPh9eeIptJuPs/wDau8ymMAbXl7j0PPFdOGVR+15Xa8lb&#10;08jgdKEaNG+slF8zkr+/5nh3jjwprela/rGlvaqLzT55YLkwkMmUOMgjsRXlxlvI7pHRf3q/KqgZ&#10;6V7UNdhS9vLlvtBu5H3SGRwfNL8sWqoNRtUnaV7XljkHaPlxXrwqyUUmruyuzyqmFU5OSm171zy+&#10;68Pa2I/Olh2q5OW4z69K/TT/AIJh+CfD2qePLu91G3W8GmWBlSKVd0ayO20Ng8HFfCTamxjgSQd2&#10;Jyfl+at3wr4u1fw1JPLpOrS2cs0Zjc28m0up/hbFKo3KDQU8MoybU2rq1+qufplrepfDHS/2mtfv&#10;L7wlb3lmIE+zaeiKUkvWH3yg4z3ryH9tSx8TeMPiB4Rt54ItNguo9mnW7lVa1iZhkSY6Yx+VJ+y5&#10;dfDOKx1TX/FWquda+1gxO7FpAq87hn1PWvvLV9R+EXxO1RbKw086lqjRLJ50IJ8uMjDbn/h9MVwT&#10;Tpyja75Vb5nqx5OVc0ZNNWcuyWuv6nz7pX7FOieHBpGnXnxCju49djkBSyhDukqplORkkZ4PSuC+&#10;OngTxvqevf8ACMppI0+Cw8PgskkgUTRwocuPXcfU19r6n4W0D4T+L/BWv2tnJDaTA6aRLnEEki/K&#10;4z3Iqt+1R8MLLxXqVhrN747W2P8AZc0NraWgHnTADcVdgfu+tcMpy5+ZvVPr0OmhiNYRT5ozi7PX&#10;e+1kfjz8O7u/gjtzazJDPaKACuNxLnG73wK/Z7TItCs/Amrab4pvEmu73w+ZY3JCPJFGmNg9+mfW&#10;vzS+GOk6P4P8d+H7vXDaS2lwIyQW/wBXGQSC46ZGBnNfUvw407Sf2gfiZ4ubXdZXS9N0m2+zaWIG&#10;CPKsjZV03cEYq6y55Jrtv6mle0YrmbUY6trV6H50aFda94H1WHX9BtLq2jdWRndGCAMeNx5GCPWv&#10;pj9on47aB4n+AXh/RoZUGpi9ja6gVMNlCWZ2PoTznvX3F+0hq+jfDz4OeJPCOoWgmuLm2MNhKsWG&#10;mUHAlJxwRX4FTRTokRaYES4AU9cD1rroJVnGUlaUWvn5Hl15pxdo+672fr1M5NN0+xtLma70+YtM&#10;hFuzAgA+o9al1XVdFk0TSglgkFwjYZ05LY7t71vahrd/NYQx3VuJ4IZRhjwFHTFY0tj/AGk7ww2S&#10;YA3KMgAD/eNemp3379zzJU7XUUtuqOd1/wASxXc8bRsGCoAOMc9810+jPPYI9zc+WsUseVAwWYdu&#10;lZUnw7vYI45JVCKxOxtw2n6GtZ/BxgtYZp7+EGbISMt0296blG1kzOMavM5OOr87I/W74U/tRH4n&#10;+F9H8NTQSWd7ZPbxWUVqSwuPKULlvTHUe9ev/CLxzeeDfiv4sstUzNJNpiXdr959hi+WQMW6MoGT&#10;Xxd+wb4un0vxHJYWOlWt08BF+1267XhSP5cD/ezX6/al8LbObxxpnjPUhHcfb7I2D2duAUVX+YM7&#10;en94141aChN8qt+nmewq0FS5ZpWlFvTdvqj8bPj7400rxf4o1e/0Uy3dxqO5ZTKuFilQbTtPcECv&#10;Qrax8KfD3wX4Z1mFItT1G+s5I7u3DblUODtY+jKeK6T4+fBX7F8TrDwn4fs3thrd2b0z7cJHC+Mi&#10;Ing7RnivRvEP/BP7xtb6Nq13YatbNboVFtZzNtlkUcdegJ9KwqNcsU723fy7nrRr04KDc4x5kuW7&#10;Svftc534Q/tOQaL4fvo20Z7PTZbZYJbmJQxVwANyjFevfDP4VeAPHvirS7PQ/Emq3Gn21gt1cfN5&#10;e2eRsZBwDnJJIrm/DMeq/Bhb2LxL4csdS0a18m1u5kIdEe4UEDaQc4zzX0Lqniv4PeB20rxV4W8t&#10;JNQQQTratmJYSOWK5wNpPauSUI+9pZJ9/wAh1Jyv+7jLmqR0nFXje3U+A/jH4gTwjceLNL0GQ38+&#10;m6l5E7spcqDyDuHc5wa5PxZ8c7Px9Y+D7bVj/Zo0XPlKelxK/DBj2+tfbfxX+HeifCzRp/GsLiT+&#10;35o2ltXG9XmYFkkLH+H1r86fFfijwt4i+Gcmmyvp9tria1JcyTBAjeWxzhT6VthoRkl7rTTSv11R&#10;tVqc0YyUlK17aW1WhuftAX+u+P8AQIp1uBNZaDGfIhPzZyMF93fAr82bmUo5Q8ZHcY5r6Z1y88XW&#10;GgRWyyXsVld8JN5W2K4C/wB1jXz5rWnTQjz5j8jkBT/P8a9rLY8sWudSV9LHzebx5pKSg4u130Wp&#10;6h+zr4csNd+IWi6Ze3LxW07srlHKbsLnbkdia/S/wza3WifD7x1pFpqcNnJ/a5FtEWDFY5BtJ3ep&#10;4IPavy78AR6at4lzcXxto4Y9yyxffD+lfaunfs5eMNW8EzeNtO1J3txLiOBnbzLoA43qO9Ti7Opd&#10;zstFrsXgYqFKN7fF37nZT/8ABMXxzreka5r+peNbJXtrdp4YmDyPMqLuwWJGP1r2D9nT9h3wx4m+&#10;Dbaxt1ez8S3dtJPa3cUzRou0kLGEBGVOOc1xHh39tDxL8OfBreHrnSYNRvp4WUS3MhkWDcMbWUZO&#10;QOxNdz+y7+1pqmpR3GlXuowacNPswIVwWWTaSSI0HU/Ss6ksRyNyk+VdrDWGq88uXkUua6euq7Pc&#10;9Z/ZA+DHif4O3Hiix1W7jefUore4gRFaTzFTcDn0OTg188/HL4S6r4Q+IF9qd9o8E1vq1x5gZgzW&#10;8Msw4GR3JHNfUPwj/bBTxZq/iq51DT5bS2gX+zYpxExlU9SSMfKW7CvO/wBoHTfiBZeHzcaPqDa9&#10;aTon2SOeNrm8gYHlwig7cdAWzXBOpU9q+Z6vR9Nz0sOpRneSjG6W13drsdt8Opte8P6z4G0+LVEk&#10;S2guYhKox5u8g7Cp6KOorm/i38F9J+I3xTkF9pVuLWwjgkuTAfKluhK2XDdyRjg18R3Xjn4lLqWh&#10;WV5pN3Y6tIyyW0Ukbxvc7T2DYwDjtX1B4b+Kviq68VK97ZRjWnkCSWrL5Xlqg27eT1rGanTvK/W+&#10;jOt0lKd42vyNarre57Vb/s3fDnwx4mtPF2g6lJpFhpZM93BLJvWExcbjnkD1zXzX+0r8T9E+LPx5&#10;8J+G5vEkV94TaazeVrMcSOwIdS3c/T1rR+IqaL8RvE+r6aus3enS2jRxanDLMwhmjUZIKDAyD/Fz&#10;X56a7Y6X4c8TaittqnnpbXTLZzRPtKqnQ9fvCurCJVHN8zvb/hjkrUXFU23f7Kemz3/I/Rn/AIKK&#10;fsefDPwl4Kh8S+G7VtIuYp44zaAkxXQfAO0H7rAc8da/D+5heDgqRzX2b46+P3i/4h6LaaFrviqe&#10;4gtbgPH52GwV4U5pvxK8JfDf/hAfD+p2WsNNq7yeVfRDjyihIwfUHsa9CjiHQ5YSTfNKytrY8Kvg&#10;XUTl7VScVq3pzanx1dagDZ20RZg0bMTxgYNU0uJbnC7sBeQTxx9a6W5jiezjBtUKRswMi5BbPSrV&#10;j4bhup7CG0mZ5bqSOJEIx88h2jnvzXoOaSbOD2UpNW10RSsrqFJo0MjFiBjIJJPUD8a/VD9mjQNS&#10;+GvhO18Q32pQ2Nvf3ytcjDNKsKjlHwOA3bmvj74pfADxB8MJ7NvEFgsbTxZhYsD5g7kY9PSvYfCf&#10;x2n8RWWkaY+iXE8NjLbi4ghBdJ7ZGG4SqB+ZrgxMvaQ93bqexgKXJNqe9tFvufe3x8+M2oeLrXTY&#10;/DPhF9Ts5rFfPkaEANErZwp6mvmrxP401zwlq+jHS9Lk0G3uYImmtIjxIFYA5HqfSv1q8W6JZ+Jd&#10;J0e40a7e08u2XyrK0KxxNGV4UjHAFfmX8btY0qy8Z+GrvWgssOmy7ZURvMHspA7g15HL7yTjdO+v&#10;c9TA1IOk4xXLy6cr6ajv2rdR8X+K9K8P29ppGoaf/Y8c9wb1l2qyzgFQG7Hivkj4u/DDxPoOneE/&#10;EWp66viDTr62RjIshka3cDJikHYiv0T+K/iDWfE3g+we1tZjomovG17dPhSrK2FGOpXHWvkD4r6v&#10;o/hzUIdE0EPeR3kSosTgmNJpPlYr2J9K3wtSS5UlsXOhFpt+7rsndXO18BWfirX/AIfrBdTNLoF/&#10;5kUlrbcyRsOUdl+o7VmXg+IP7NvhmG6bTxeaLrsTNC7ApJbTuD98duOa57T9O8cfAjVfCOoanfJN&#10;p9xJ5ot4iSiqTllkU96+/wD4qzXv7UngF7HwnpzQQWN9GZprsiMeYBkog7jB60m3GXeEpbJf1qZV&#10;eb3bRikk+acmly6ab92fgX4w1zxB491y51CeK6vLuZQZHb52bYMV53ZRfZr0F4mDJlWXG0qehznv&#10;X0prdreeBNevbK2uUe70ucxysOUaWM8geopmr65a+IbI29vo8Ul/dEzTzYAO7uQK9eFe1oxj7tlY&#10;8WrgE25Op76d3pufNd3rTI0ioC3zHaT2B/wqfTNAudVilmh+ZkYBlJwee4FdRBY6dErtKz+aHI2B&#10;c8r9a77QdO0C/wDLkhu/IdWO9OV3EdDj0rR1eXZHLDCucvekvS+p9IfsD+JtL8A/ENtV1eRIIRaS&#10;w+dKm7Y7YwVx0Jx1r67+Nvizxb8avF7WWhG31Kx0+zM4lCeUIQTjqf4zzg1+Vk9ost00FtqEiThS&#10;CBlkk54VRX6D/wDBP/4TeLdW8V6zH/wlMmn28dmou0VCHZC2VUqwHIrmqJNubevReZ6VCMKV5cqX&#10;LFrneqS3P0V+Nvwy0zWfh88ttYqlzaW8d6zq+HdraIttY9yf614r4f8Ahxo/xO+F+lSaza3H/CQ3&#10;0IFo0T8Krf6nIU4Cleua+k5fAdx4/wDDvjLTv7fktnmE9haTwriNgg272Bxknoa+c/gtqlv8FPh5&#10;dW1zpN/eavbauba6nl3eTDCHwpjbkBBnP41wqMXFu9nfQ3w9aryyjGTlOM07Xtv0d+hwOjfsZeIN&#10;I1OSXxOkZ0KORFvI4nBPlIDtZgDkrnvXlvwC+CMPjz4qeN7bQ/GEmjadpS+XZtC2/wC0xOeI92em&#10;BnHUV+mPxhlm+KfgnxRY6HfNHd2tir+XbMC0ryrlUPsa8/1XWm+Cfw78J6bF4IgaSS2jWS7tUX93&#10;Nty/mEDO45PPrTg6cYVU+Zt2t2t1OiONrThGPLFVnKyivs6Xu77mfovgLw38Q9K8V+H9Wg8qbTpm&#10;togs5+0PNEvE6MpGfYmvym1X4pfFfwLZ2VvHBcaTHbXdzHb3TxGM3phcqcu33mGPU4r7q1j4w6V4&#10;dx4r0/w5eOS6Pe3KA/uwR3NJ8Df2stG8feNrDTdas9Og0qOWSSF7qJd/mscjdu4BPrWWHTirumpJ&#10;b329TtqqrB1HduLV+W+qaWqS8z5xb4B6l40+DGu+O38YW13eyebf3dtcKEliniOTtfOd2B+Oa/N2&#10;9vPtENpe3swkjbIRWHzj15Ffrx/wUhh0vQNUtDprKNM16xKGOzcKi3ELZ3FU4Of1r8h7aJ7xTaSB&#10;1SJdwDrg5HUH+lduB5kqjb0ctF2XkebiZ+19lJfagmk1ZryfoZ/m+TIstu6SB1OInGT+Hqa6rwh8&#10;G/E3irVdMstIsg1xeylU3nZgpyc5rnFvV0a2sb23O6ZXbAZclR6j2r6b/Zb+OWh+HvE761rzuslu&#10;h+yk5IMj/KSceldkpyUW4q5xNRb5ZPW10v8AgnoXwo8G+Ivgz49uoPFfhWKOORArXci+ZCB13xuR&#10;jmvsm7vbv4q+PfC2k2V/b/2Xpq/bnmXmLbjAVh6k1J+3t8SND1z4a+HXs/Emm3Vw88Vw9vA4Z/L6&#10;kHHpnpXyn8J/2gv+ER8NmxsNGWK9kk2m748mRJBwrsfSuK7n7zWt7fhudNDmnTi+XllZ79Hc/arU&#10;7Xwdp+iadoF/fWNxa3rNDcxSOgQjaTwO2O1fAvxS+Bngvwn4Lm0/TtU1CX+1tR26eZJg8EEqvlTk&#10;E/LgY/GvnD/hN1t/hnr2m63pQMxjaWC+UeZ807EoQ/PANc54H8S2OqfDW1hj8SIdRs7z5IJ8yOV4&#10;2qgPA56ms5RfK2n1SLw2FlTlrVk7tt36jvi3Jc+A9Di0yRrWS/1iIrelcSMhVsB0I6MMdR1Fc5+z&#10;14a1bSvFdhrmoeHmvtJ0+QQ3DXEf7pjOuBnIPqDXvfwg/Zzfxwvi/X/EskamOB7fTN8yqRMnBYJ3&#10;HOeK9d/Zm8J+N/Ddx47snktdVawhja5sbmdhmJlwGQMCOQAOaTmowaW73Z1Sqr3rte752/E+C/2v&#10;vC3hLTPHUx8L30cmnXEazSQwSBvImb70eB0HoO1fTP7HniTxNoEeg6lpupx3WnDVntJrIA/umdAP&#10;MYjn6V7o+j/s8+A9L1jU/EXhSK8m1Yl4oSonVDIMlEOTsIPevgb4x+Erz4Q+NPsnhfxBfWlhqemw&#10;6rbrvztE/IjJPUr0zTlJ1IKKdnun6ExmtVKEmrW95bnrH/BSrxPoOufELRTpTQz3p00xaikeBtmV&#10;vl3H12n8q/O631qXTIJF+zrlsHcDnGOtfrp/wT20vwp4g1HxGviLQYNS167zMbq7CzHysYYKG4Br&#10;5n/4KIfs9+GfAetadqHhi4CQ6lLKJtNQ5MEy8lk/2D6djXTh6nKlBq9m1fz3PNqzjF8i5rxgmrrd&#10;H58a9NBqBF+kio8rlJY8AYP94exqa+is7H7EbWckpzI38R9vrWTBpEqMLmS0ke2HDEjB/wA5r1WT&#10;wrDqGlT6rb3CoyoFltwMn0BWupyStqclOEnzNpJ/1qefWmtyxTx3J1mZTC++HBIcMD1B9a+8f2VP&#10;j7a2muXmmXC7xrDoheR9mZB0Mjenqa/PDYPOIePocAN2Pev2R+EP7N/wu8ffDfw9DpV+INRuFAuW&#10;RlWbzlOcZPIA9utZV3HlXMnZ9uhph6jXM3JcvXc9b8WWkfxP8I+P9AvtahS706PfbC1ffCwUblBb&#10;6jBr4E+EPw+1/wAYeE9c0KwhZNUgu0WJVficoCWXaeOf6V9b+Av2bvF3wq8Xy+G5NdtdQ0TV4JZb&#10;i5jbEkagYAfPIPPWuj/Zvi0v4f8AxkutPvNJmkgu4XTT70Izx7y2/wDBsDFcukVJRlfZpneqqUHO&#10;Kv7rtFeh8lax4t8Sya/Hp/jyS6sNR0z7PbI0ShDB5bAjZtwNxB5NP/aGku28R6b/AGN4rL2aWkcx&#10;8ycu6TEYc4J4YjrX0X+1R4c8Z+Pfibb6fOunWdgL6CGCW5BgZ0lIwxOfmGfxr7nsv2WPBieD5dDu&#10;dC0PVbq1bz2vUTY0TY5O4EkH0FZOSXJJK7107G/1qMIU3NNc1tv62Pye+FGi6TqtpBpR8ONepM7P&#10;d6gluzeQGHzEkDqOtfVX7MX7I1k3jK28WW3iZLrT9KuZY0BjAdgF+Xrn19q96/ZE8By6NN8RNKt5&#10;fI8PyzgWVyxVmaVhiQA9x6Vy/wAQPiLD+zRqsGl/2RJqNjqtqbhWX92jyocdecNzyK5puTkrX5Zb&#10;mtWvz+1owSVWKXL6Pf5lT9tTxrofiHwh4ntrvS8HTBH9iuZlAlDsRwAefb3r85rL9oLwzf8AgWz8&#10;Oar9oaS3jlW2gIxDBIwIDY46Z6etfWPxR0eH4u+HPEXjfUNSjhK2sJhht5QFikt8lVkX+Inpz61+&#10;TNxYi7u7q4AjEKDfIGGCTnoKmlho1YtVHK6lfTQ2f+zxpxpqOkUmn71n1Ov8L/Cfxtq+gXF9pmg6&#10;jd2cMzbpoYjJGjDuSO1fevhP9hn4p+Ivhcsi6jZuGYX9nZTswLADlA2Plb2PFWf2Vv21Lfwt4JPg&#10;238PyF5HkEVzENwLTdN46+1eh+MP2n/iV4A8rTdXtlsrO8hZftGwHyt3G6M5wCM9DVYmdeTjFJqz&#10;urJfqZUotRk4xhbRXk27q2uiPxyu9IuNLvbuIoLa43vGw6EMhwy+xBrsrfxZ4n1TS10/UNVuZLOL&#10;lYZpCVGAemelVr7UbJtX1YK66g5naSC6JJd2diSxHqc5Nc/q/ni4iCT4ZQCVI+YHPcd69iF2o33s&#10;ctkr8rdtVZH6Kfsm/tLWPhnw/feE30e4EdxcNLLcKCxAYc7tvTp1rk/jlbSP8TNBmsrmJ4bxFmhM&#10;DbvKVW3An0PGTXpX7A3izwb4eTxXaeI4orlbzZMLl4i4iKgh0JAO0c+tZHxS/Z3lF7b+JvB2uKYd&#10;S1E2ttauDujEx4eMn+H2rkbiq0ru2j89WVTaTa5Gm2nfoz3D9n/4ueKtai8V2euazFHo1vlGQyBZ&#10;2YfxIeuMda9ij8Z2fxK+GfinRtBMtyukKxhtZYDI0iAZYl2BHAz05r4H1z9m/wCJHgO80bVBpTuP&#10;M8u8leX5LkueQAc4Br9Pf2VvFGp3Pw71iOy8GGBGv7iCNNwjZjjlmJ7A1zYiELNxas1bTp8jWbjB&#10;RqKMW1NPdJN97n4ixa7rN5rOkwW2ltdSoRaxwhdxjkGRhT29hmv028F/C/Wr/TPBt742trvTf7CZ&#10;o7fR5sFr6IodxZ1J5weB2xXyP8c77w34Xv8AS9T8OP8AZdVhk2Xghcny7i3P3iD/ABE13Xwm/aA+&#10;J/xc8S+GY9T1WIwaVch1RUVZZnkUqMgfe966fZynSU4xSSWre50y5uZJPS7u+unY+u7CD9mnVPEk&#10;Gr3vh59JvZAFhglZoodyHG8r0BJ7969j+JfhDT28bfDq90rUA1rNFOtwiSYa4hRQyoWHJXNfIX7X&#10;Xwe1vWfBlp4i0qMRtpTONTjAwHTOdw/3TXxb+zp4k8TeJPHOjQTeIroRWIaR28wkLAoyUX69MVjS&#10;oc0JS5lpq79DD2cZTjKFWezjZvmWqsfSf7e2k6v4u8dvJoenTXUWg6QkV/JERttwzFgCfUg9K/Nm&#10;20qzsbO+uZGLyBtuTxtGfm4r+gR/jB8I/Bel3N9q+mS6U+tSskkVzGzm68oYErjGMnNfhn8Wbvw1&#10;qHiLxDfeH7nGkS3G6KKYYG5jkqB6dwK6MPUb922lr3RFOyjy8kouOnvW101Z7p+wPr/g3RvEHie7&#10;13yg8lmwtfPQMhT+IrngMK97/Zu+EXwp+Ij+ML2fVZY9Uh1Z/srwuEaGIHKOo7g+1fnH8ODptr4m&#10;0eTV45zpSXUYuY4W2s0OclVPvX1N4ii0LVvitpGn/B1bvSf7ViSCWC5J2rKT97kscEc1c4vmer1W&#10;/T5mLpO1lJpvqtbWP1G+FV1dWOq+K/Cltr8k9/FPC6XEuC/kOPvn0PGKzPj74BvdIW1ik8XC3tbk&#10;gLNnbMCpyVPqpr8yY9d8cfs/fGi4t/GeozSgov2ieNiy3cDj5HQnkhT27GvoXRv2lrP4p+J/sVh4&#10;fa6a3kM4W5bKGJOAVJ7+1ZTotQVtVvdGVGm3XVRTVmtdFeTtudJpWm6h4IbW9Yk0m4u9NneKe0vG&#10;wikJ9/apPXPTHWuD+MP7VN9GmsWdknl6dfW0cO1123Ks4yxHsa/QvxVdJ4o8KWmjT2EMl58stvGr&#10;hUhdOVDDt9K8w8c/sfeGvHWm6dqGueKH0+5KeU8kUaRpAwHCNkc4Pc1glaWuqsbLG0+W9RKM+Zpf&#10;a+eh+O3xLs47m5tpDb2xhglhdwjZbAGSjfWvqr4jeOk8J+DtIbw9cTRWurRHz441JVWx0Y9mbPSu&#10;j/Z2/ZY0TxD448enxVcpc6Lom6FLuB/LguJ1OFJ+o5IFfSng/wAA3+meHPE2p6hbWWqaXZ25k09E&#10;CMALcnAKkfeAA60V5Rbpq10tWddOtBSmr2d1972Py9+B3xC8Sx68sFr4gltYkcv5TPsU4+98p+6a&#10;d8bfHOq/EXWrbTdH0ye4a2ikL26nO9wctKvTHHWuw8I/s/6t8RdXm8Q3Lw6RpF7dySG6DfMnPKKq&#10;ng/Xiv1K+Hf7FPwq8I2Sy2lxfX2sXkYNteeb8wbHO0L8u31z2p1OVVOeMfeS0WyuFbFQpxUJyaUn&#10;a6V3b9D+e+XS9SsbwW82myW1xsJMbAksCMivvb9mj9sXxD4ZuNN0bV9PnvLCyjaOytIAIpQ2ehJ9&#10;Owr64/au8Cz/AAz8W/DHxosNixjH2G8UoGV3C/KWU9ep5r5Z/aX8ITnxwPFmqaSNP0m7MImZB5ZD&#10;uvyuAvr1onVU+WM4WbX4hS5Zw5ovmg+9tVsfUPxr0IfGvwTpGuaHJBpviO0vXElpLOplkizgByPT&#10;rXy3f/EjWtUgfwj41vzsssRMYSNuAAQwI6/WuS+K3jXwP4R8I+FZfC148viF5pBdz5ODBzgnsSeM&#10;V8ofEDxjLrWoGa3i2JJEkbsTgtJ65pUqLlFXVr7O1mae0VJuzvbpvZGD410tdN1S4ijZpQkuYJWO&#10;SEJ+UY9a9d0Rtc11fDE+taVcXejG7WGRwDgoG56dBXrfgj9kSPxX8PJtQ0zxDPd+JIoZLltNWPcJ&#10;UXgCMnkt9K9U/ZT+Juo6ZFb+GbrRJbqe2dneCXbGyBWw2Q46j0Ndzrrk0d3Hc5VTlzP3Xqr2Pq7Q&#10;bX4WaxBF4H0XRYorI2sk0ssK/vrZk53bz3NfBnxH+HtlHaS3+i373z6bdyWRyDK92hOTLgfdI6V9&#10;sftL+H7ezs9H1vw2P7PW/Pl6tLbkBogeMkrwMnivIP2c/H+k/D/V/HYhtrSb7JMJBJK+7cjJkLGp&#10;ySTnnFc1OUk3JO7WpUGnTvGLd+knqmjzzwR8WvG9ho3huS1jEdrFOLS4g2+WZcD5fMJBIBPfGK9p&#10;8ZftT2ixyatN481HTb6CHyW0u2cmGdgMYOBgj3ruLf48+FfjMU0jVbdNCnj3PbXSxBxIewYkYUfW&#10;vrvRNY+FXhX4c3FpqFzpeoW1vavFMrLG8spAOeDySaxqays42W+9iZ1+SMG8O5TbtZK9r9bn5R/s&#10;1PqFx4mJ8+e6fVfMupLWFjiJU+YPIO49a+3NY+KWj/D/AFq2uWsY7m5MEl0baPDRyLKwO6NBjawF&#10;eC+LfEN3q1r4Q17wxYJ4eVJGt7aWKICRrfaQTIBwUB5r4+8WeNPGWn+N4dQ1rUYXuLecLHOqfuni&#10;kPLR47D0rnqU+eo2nZ9vQ9Nq8I88fdas1fv3sfcXx0+GPgv4qeGdd8d6PqetXWqwQg2emXDmVgg+&#10;/HHEQTgcnivxUt2Z2lBtyjNId27j5l7e1fqH8B/iF4fsfipY3Vx4klihhS5lnuk+aNd4yY9vTB7+&#10;lO+KfwI0f4vapr3iL4aaLEYbS6KX6mTZHM7jl41xxnGa3wtWVO8ZR0/I5MThkmuWXuxW7tbta58g&#10;6F+zf8S9R8GS+KLPw5PNpS+Yxli5kAQkFlXqQCOa8w+HfjXWNN1GyuIb1IJrebcjynYV7HB45r9k&#10;fH6eM/hR4G8Kaa/iiG20tLTy3Vf3bytLzIgHUkZNeX/tH/Dfw/4p+GfhNvDHw9mtb6ArLPcLCkRk&#10;VlIOScM4JO6ihj5ObjOn7rdrlSwa5IVIVU90kne/r9x8I+J/jl4hPiDQdVW4t5bjTrkzRtGw+c9T&#10;kjk5r9W/2ev2pfDPibTL/Vbto7O7jDC4ZyA2OvB7gV3/AMAf2X/hvqnwq06xufClo19fWx8+5lC+&#10;esnfa45GPSvyz/bB/Z+0n4U+LPsOialPLY3FsrbHfc8Uo+8pPcdxXTSq0q04xUXH+V9DgqNVZVYN&#10;ttb302tqvI/T3w1+zf4L8fXqeILfxderNM5dJoSkj7s5BII4HtVPx38fofClp4k8Ja9dreato1xA&#10;dOZU2/bTLjy2wMgFd3NfIf7D/j3TdB0HWf8AiavDqRVikjFmjCKM7dvTNeP+MfiUs/iDw7qN0YJL&#10;671uK5+2yDcfJEmAjD0Heq9lecoa6XQo0Kjm5TleCs4JpaP1P2O/aBur7R/A1jrclxYSXMNsI7i0&#10;mQMZlnXDBD1DL1H0r8sP2Tvgv4Q8Xal4xvtUjtrl0LfZ452+WLqS23v6V+m+s/HDwPp1s0eurbvC&#10;zRs0twwYcgZx7GvCPCmteE/DVreSeG/h7/ag8Q6hItlcW3Dsr5I3bsYQevSsG7OVuv6EYONWFKUZ&#10;U3dNtPRb+vY+KP2l9H1rw5pHhia4+x2kF6ZlW3tsAlIDw/I4zXxknjnW9IvJ/wCzJZITKedhP7wE&#10;dT7V+q/7d3wN8Rjwt4Z1yeyNxDp/mLOIjv8As0L4I3Y4wDxmvyjsbyfSIJ721iiL3KvHEWwxRDwe&#10;OxrfDR5admrvrc66lZVXzxkrd4+R6NoPiq1tdIvZNZ8GDWpr2QOL5WbzLVzwFZhwPpXtN94gvNN0&#10;C0XWfD0V6xDHF4diLkYUIcc4HWvevBGl6J4b+FmhXP8Aalnc200cV9qkaFRJmMgsvPc15z+0Ja+E&#10;vEmk3+vaJqUhtzHBi2mk+aQyMAWVT0IwawWIUp25GlzWubKjZNqV3bb0PK/2d/Evgfw9J4hm1jxH&#10;caYLhiDbWq7iyf7JGTx2JNdS/wAfjoeia/o+iXeo/wBl3rSNbTOQZgW6gntmvrb4bfsk+AJ/glay&#10;TJY2/i6+s5bi1v2k81nLnKoVJxgLhSO1eCfDX9ljxRqf2vR/FFnaQaLZZkE8cgFw7HsmOcd+a6VU&#10;py5pO/Q8+65mtrO2q6nxf4e+JHhzQfENvd3On3GpwC0ZX85ipW5P8QPpXp37Ivia0X4waNdtb4Sd&#10;7gBc4MbSDgH1HpXOfGz4bTeGhJb2l3DeaWGYJ5W0umDwHPXI714r4He8F4lvDII5I9syylijLtPG&#10;D/Suh2lGTT0aIlGSkk3o+ysfqp8b9J8R6drenaxPqtvJBa3haK1K7C3mfw5B/KvK9e+M3iaXWJfE&#10;GnaMbeGCE2RlbjczdSP9oHvU/wATvEC3unwWskz3c4t4Lra7EF2BHQfyrznxP8LvEj+FbPUbjUZI&#10;bRZi4twcGIscFmHc158LWV7b6XO1RtZb2Wp7t8GvjZY6BqOparfXk1tb3VuiXczfMZmB+bgd/U15&#10;J8cfij4D8deOdDvdJ03ytKsUWCSbYVEkuSRkdT7V8M+MEvLK9ntBqDywqwKupO2TPXA9a9F+H+oW&#10;VqthY3xKwyXsTtMOTGpBzx610exSV9TGNVOo3bVKzb6n3X4Ni8OlZRoO2+1e486NZBH+8jaQY2lf&#10;7vvX0z8Gf2INLllsLjxBBc2m2AyNbliJppG5Zww7D0r47/Znln0v4k2d1awSXlks8oiuIY2YAE4V&#10;pTjvX6gfGDxp41tbaC/s/E2n/ardi8FiEBklLfLsHUkn2rjldS3bR1YivVapQpuEHK/vPo/Lc+dv&#10;2pvhR8O/BVlpNreWcd+upXcCW8lyzNcRojAMitnkc9BivF/2qf2a/BfgGfwjrPhCGa3vbqZXlsix&#10;eMKoDZVTkiv0Uv8A4e6J8QNF0qDxJprjVLIxXMc0ZJNvMCGBU+2Olfnx+2ZF4j0n4ieFr3X7x4rB&#10;o40sjGfl/dONzED1B5FTC6aSbSf3ehOEr87pRnVvOF+a9ve7NHSfBTxrr/xX8Ti28S+FlNhbRCOK&#10;VAUMk8BygZz90ADPFfobJ4Tv7nwh4oFjr8yvPZyxImfOCFVI2Hd2PQ4rxr4X/D3TFvLhk1qK5t7v&#10;bJbmElGWVhkuQP51ch8EfEvQrXUZ7rUWVJtT8uO3gUEz2bHGSf4XIqNlKXJ0exOLlGpUjGNZR5XG&#10;yktHrc8G+EHwK8E/D/w14a1PUbaS38S3V4YDICd678k7V6YIHWvCv2u9P8d/EHVBotzawxabpMZl&#10;spE+QXRYYLc/xete4fEvwf4u8ffGLwn4e0e6jtrPQrP7U94zbiiPx5bAH5nUjHtmvPv2uvCvifwa&#10;9kNd1cyWDwsLG6gQqPNH3o5PQntVU3KMoTbu2/WzNIypuaU5LmaclF9E9rH5c+DdB0Xwx4jik8V6&#10;LLd23lM0dsrgb5M4GcdR7V9reIfiz4g8Jad4LvvDmk2FpbrK0GY0AcGT/lnLyOMetfNmnapYeIvF&#10;HhPUNUtXnsYbuGJ/LUxxAKeFc9gT94mva/2gvhl4ij8QWOs2mnQf8I+0sVxINO3NDCFbnzTwA7Dn&#10;jivTc1KUebe2vYz5VFSSjo3/AFc+gIdW+IfxB0bVtT17QNFl0qOF1jHPmM69NqMT19Qa9n+B/hbw&#10;dp3g7RtFXwfb3zXaM873Mau8bscth8fLt7V674Osfhx4m8D3MtnLDCZIgN+4IYzgZAA718X+EtIk&#10;8I2/ii80Lxpc3k6l1WM/OkZGen4fyrm5736dbEWVWLguaPLK38vpsfUXiD9iX4KaveWeoXVpN5Ji&#10;2ukFwwDuehAHIYflXln7QH7N/hTQb3w9o3hTVrrTbm/tmSCIlrhZWUdHznr613vw4+JvgnU/BjeJ&#10;/wC0JrMaJbu7wTNg3UwHz7gTzk9AK8x8OftdWOgSv4l8RQWsy3bN9jtyMyQqBxsJyPqRQ5Tbtruv&#10;OxhSpVoTlL2rnyp6O0bt7anjGnfsZ/Hi0C6G+n2Cafdnzhf+cXSJ1GRu6FWNfZP7P3h7xt8M9Zht&#10;/F1xa3+qagEj09LSTIaOLhvMz0x1zXrPw3/aQ8KfE7woJE1l4ZDITLawHbKADwMnOCa/NT45ePPH&#10;nwo+ISaza3hkh1KJ2sBdEzPbI+A3XjcvY1nUTqSSVr7mmFnWqRqxrJR0cbK+t9tb7H334u8A6f4p&#10;+Jmpah/wj2biy8p7mGeQNBsA6gkEZb2r8mf2t/FDJ8Rb+40KVbeGUJD9ljXaiOvBXA6n3r1f4U/t&#10;jONZ0eTxZ4mZdNt3k+1wxQ5mm64DMOSM1x3xa+NHhDxR8WI/Eem6aI9GeEQL8qg+YBs83HqQayoU&#10;ZU6km4N2TOxyThGHtFZRik10toUPgH8QZNYvIfB/iu6Q6TLveVmAQr/s7j39K9b+LXgSD4V2EV94&#10;E8SJqWk3AbcGZWktWJ+6COoP6VTvP2ffCN1/Z/iu11xJrIyCK5sXbY+WHDqT157Vmar4f0sNP4X0&#10;+azsm1By8U8soIVR1G3ux6CqdSEmmlo9Wi1Tknq9tPU9h+B2teIdY0e21q30e2lKgl5/MCOpTrke&#10;9dnJ4jTxVqC6/qGvRQ2Gm200a2bkMvmYwTz3r5S8H/8ACUeENetfBl1MbWzuXG+dMMkkUhOTkepr&#10;7w+MvwA8FT/Ci7tNG0uO0uIJElWXcfNuCWBcdf4u1ONO90npe/yOSrWVOpByWsnyp229T8y/gJ46&#10;8KWHjvVofENs9zY3vnQp5XQMx+VtvcV+knwR8R+Er3xxbSaX4Ilt73T4jb/aXiVY2B6FQCcHHUgV&#10;5L4g/Yz0TU7rwlH/AMJIukTTWyrHDDGN6Kg3MZGyCzGvpTQvhV4l8IT/AGfTsXsWoRgW9/GQroYw&#10;BukA6Z7V0ztdNL1MZ1abhOLqq7Ttq0n3PlL9tH4s+D9W8f6bpl1pv2W4sHBv7uLBcqV4QEdR7Vut&#10;8H9W17QtP1fwL4Yt471ZUlglyImcD+JyeDn0rzr9o7w3oXw88YaW9x4HfVdQvXZpTcszpMW7I3Qk&#10;Cvq79l39pTw7rrxeD7Tw3qFrciR2MON4t4l6ksOig8UJaJpO3Ut1pUaEfZRUlFK2vSx8bad4k+Ke&#10;p/FrwxoPiKKPTL7TXaWV5AGUqOTtPQ57Yr9H/wBpT4ITfEbwroi3XiZ7T7MjtmJQVmkK/ICD714R&#10;/wAFHom8PnwD4jsdSgW4tZmtzGFAmMb/ADFvcDHeug0j4r3PizwTBHZXcp/doUmKExq/GBkD86wq&#10;N8qkopWutO6MlzV1hqkWlrrpsnoz81fEnj+68LaZY6VbW1xcfZMpfW87+ZG0iNycdAvtXvHhG+vP&#10;jP4RvtPt1ttBWzCyhEKssh7AIOnNfOvxX8VQ6V4t1+21JEF5FG8GIsPHKzc7jjoa+hv+Cc3wU0bx&#10;be+IdW1XUbuL7NiGGOByiHdySx9vSt7JU+a2uln5nTiJxipNy0V79bWOh8XfBTVfgj4f0HW7u+Go&#10;/b5kjuLuVcfYg4ztCg/MGrJ8J6FZx+IJPGG6KS1vHMcT5wJgy8gA9wa/Qr9ry18Ov8Np7DU2e6sY&#10;rmBWAba77DgYb1r8lNesNd8Y6emh6BFFbLpDPLbRtLtJi7BQO9RRk6nNd9dX5HJRm50lJrvpsbcn&#10;xTkHim6gtkvbAGQBGQHDHPBbtt96+zr74weHdX8M6na6vrVq9zHZNHNv5fZt4ZAcd+9eEjS/7N8O&#10;aZcarBA10IozOm4BwDwSB1r5n+Knw2uvE+oXh0KymhFmqtLHKwDSg8kp65HStIpSdtlbUucVy3td&#10;rbuc94Lk1qTxVbyxa1PDEMpDM4IEiY4Ac+v1r6r8MfFeTwvZ6TFe3CXNvZ3U4kLqG2l+QPcVk+Jv&#10;ix4btPAOlWdtaLLeaVbRxKDGCYZsbTuNfN/hvRPFGuwz6gdHkt4bdXuLgSfLHcBgR8mf4h6VrKPP&#10;q9EtCVLy1Z9C/BHwLpfiXxY/ibS9FnEh1N5ZJrFyggjz3UdvWv10svFWizkWSXkE2oJGSN5BkZD/&#10;AHvUV+Rnwx1bxj4R+HMk2iWjact7M3+m4zKd5/uEfcq0/wC0M11N4e+x6Bt1Cx3Q3mpyARiaXbg5&#10;ZcHB647VyVIyk3Z3S017ClRU3FPTqrd/M/QX4e/EODRv7WS/msYxBqMnmbiq4DHjgnrXzL+0Nqnh&#10;Xx/f2+o6NqQSCwn8u6Ns+wSlzjL44YD0r4t8VeL9bsLPxJqWs2cbJq7N5PBZmZRgFSew616n+xF4&#10;Hm8eRa3oeoXMWnWAkjuZJ3+9ODn93F6kY5Pao9hJQcubZqx1RVKnVdR3Xuu//DHxt8cZPDn/AAlm&#10;oJo9u32SNArA5UeYo+Yj8a/X/wD4J06Ze2Hw3WSC5WITX/2idGG3co9++K+evjr+zKkY1m20TSll&#10;06OUF7tVLSI68Fl74PcVvfDvxKuhfDuHRNQ1traISuHaM+W8o7be+fatquJhKjBK909uuxrVoutG&#10;XK1aVne3nfY85/4KaeOrDWvHNo2miNmsbdYriaI8hj8wyRXu/wCy/wDt3+G7PwNFZalcfZL2wg8p&#10;E24STHRs+vtXyv8AtT/DTSfC9h4a1ezN1Paavbfv7iTkSOBkHvg84rwb4E/s/wCu/Fa+ubHRJobS&#10;CIB7u5uiFjQE4AGMkk+1bUowlh4tyas3qvNmNahTcYxaTgorR/3ep+xP7RfxU+H958JR4hhvdNut&#10;Um2FWjCiV2f7wZRzge9fnJ8GvEXg/wASR3Oh2mgXQ1O6YzySRLvLgclQPT619OfGj9hTwTpPwtub&#10;3QdQuptX0mEfajAzTxXTqPmwnb1FeJ/sUeIdO0u90qOLTZo50lkae/SLLSLjhWOOAM1lCNONKo02&#10;3deXzIpSTi1BtqN9/wAl5FjxN8etf8JaTeeHNLsV0WJt8e+VssM8ENnv7V8ueAPE3izV4rvwxodo&#10;8t28jXPmW6kyTNnkknotfZHxh0bwH4l+LEU2u3JFlNH5kkauEzJ2yR0NfStp4n8A+F7BfE0FnbW9&#10;8gFpAIiitNBxhSRwzfzohVhCMbQ1epq1PRqLTa1S8+5+cvw7/ZR8b+LrrUxq2nrYLbzosi3B8tnJ&#10;OW2ke1foDrPwk0D4dWySeCZHs7nT7Tz76O5+bzsjHBPr7VQj8fahr+uWv9p6Hd2OlaixMRb5N7qM&#10;gt6/QV67rXw68M6bqGgCy8T3Ms9wubm3lmEiyp2QZ+6OelY1a9So9XppoTH3JQbbV09LXv6s4uf9&#10;lX4Raz4afxXqd1enUbspeyTNJtTeMHy9gH3M19LeLtMutb+HktjFr1to9k1snkTWKgvFx8oyT09c&#10;VzXjzTvClktlFrutWsdoiqBZAhGXIyGYeleTeIdB8NC0/tWy8TxzQWmZILGKcFZ1XnAGetTUlLVb&#10;q1tzmpRVXlk5y+PmjeN16HD+LPEulXnhvS/A0V1cXOvW8R/efMqfL8wck8DNfBnx4+MHirT4m8H3&#10;WpTNaIqSTGTqzHnGR2r9vfhX468LeKfDEerxaTbx+bGeZo1D7sEYz1NfjZ4t/Z78W+Pfirr39h6O&#10;+sQafPHNdIzCIFSdxhBb8hWmHjCNVOVn7t9ux2UMbz060HT5OWV25O++5B+xp8JPG+u3+s+JNG8W&#10;/wBhG0QwxybSzTZGdpQ9Vr9a9D+Js3hLRdH0/wATa9bXk96dhcDY0sjHAA5wOfWvkL4z+LfBPw80&#10;OzWwtJNE160t1LWDMwbzH5wT0I9xX5u698a/FupeItO1zVro3ElrIk0KMBtBQ5C4FEefESlNKy2X&#10;maTpQmot6rfbVfM/Q6y/Z6+J3iLVviJYWT6TptrNcPLb2c5JJ8zkOgXpu9a663/YI/tb4RSwN4mc&#10;+IoGaSQSuGgUxdYQOw9DXyvof7afiS58Y/8ACRS2saTrbLFsjPyMqjuDVj4n/tReKPs7arpt6tvJ&#10;fD97DAxY4PBLqeKEqsXGPLbzv22MatOpJtqrFJJN2TfqvQh+G/w48XeDPEnhi78N6TcTXUsrRzmS&#10;Q/Z2xwc+lfQ3gL9m9PFHxP8AEOpeO7VWcKpgtIGYRbj/ABluM47CofgL+0x4cHhaz+36zDDdQqWk&#10;+0fK7MTyQBX0h4o+NWs6L4Ys5LbwxN/xOJSsd1coFXaRndk8jjpmnKpKN297Wem5Fb2km404Kzso&#10;u+zPj7x5oV94L1Xxdc3guNT0mz3xWkLSF1i+Xg4/2e1fG3wY8d+L9d8ZeF9JtfEP2FJbqTy7kRiR&#10;0DZPTjPpX2V40+M1jceEPE9sNRTdIGiIYbg8jdQG/wA8Vz37Gv7Keo3up2XiR12q0Zl091YMi567&#10;x1FVh5RUJuUdXZI6a3NCKvJJJXk77n3H8YbvQG+E+raA3ijzNcvIltvMx5cs0znHCDtXzp+0Z8Nt&#10;R8M/Cvwjo9jpiqLe1Qm6hUJP5o5OCOec19neMv2cbnxYmmtd6hb2d7ZXCyrOkYdmC8gZ9/WvmX40&#10;6p4usPFHhrQrhmvHhk3cuCsx68ADAFYzvBX5d5L8Diy6pCpKEYVb2cpTT81bS3Q/Pj4b/DbUfixf&#10;2+jhLjSbuygc+bd75GuG6gZboTXtN7L8avhj4L8QWrafMLRcxXlzNEygRn5cozcEfSvqDxN+0B4b&#10;0rUYrXWbRJNRtriPfa2UQjky3CgFBk/nX1p8XNI1Pxl8Oru002ERrqFsI5Y7pSzxow56HqBWspuU&#10;L8ui1tYqtiZUqlKMoq03ZtvRM/In9kLxn4X1HVpNH8WXVuNK4aJXA2tMWyC2exr9SfH/AIw8HaXq&#10;MFips4NNmsmVvLwhJxhQhWvw2+FXgPRPDfxetdE8bGRNPjnaGQjKK56Rt9Ca/Un9o/8AZts9E0Wz&#10;8UeFZnmi0iWO8a0mlLxyImD8me9LHU4uUbOyaT0RpGUPbQ55TT1il9m/+Z8c6B+zd8cdc1bUjoGg&#10;zQ6PDcPd28d1KIFnAOVwG5YkdK90+FHw0+Kur61H4osvD1vF/Y/mW91a3rDEzrwyovfHYmvXfDH/&#10;AAU28Cyf2aNTsrm1ljiAmwu4BgOgI/wrKu/2yLWHTvG+pWPhLVLW3upQ8F3IrAKH4yf7vtU4h1Ix&#10;jam9rXtZioVK83VTppbWu7q19b2NaIa5oOv3PiC5tWsbC/nRbvbhY4zGvJIGcDtXgHhP4jXGvePN&#10;V0X4a3z2F5fXTPe3DANA69CyqQc1e0/9qvxN4s8C6z4dtdLhvXkLJJLIMMqyHg57k183fEL4ceNf&#10;2fNU8N+J9MV7UXkaynzPm/edWT6H0rCnBtyjLSWyT7noSXKuZxjbbR3ulsfcP7TVr430PRvDtjrp&#10;h1WSJy0E9rD5SLtHLODz9K4f4KftqQ+FdDi0ptIlur6GYpJO5JRwTwGPbHSvSdI1jUvit4Z0zWtT&#10;8WWlzeSxFo9PjwkQyMEMM54r5xe18EfCXVbq91WC8unvYjHIojVoYj1BXuSKKEnFSTT5r6dznr0Y&#10;VIRU1FpayS0R5v8AtB/Fiw8Xa7NqdroawTgMJoiQyPIejDHWo/HvhnQ/DnhPw14ilt7ex8RsA8a2&#10;8gdGGP8AlogzzjrVXTfA/hdvDGpeKZPElzbXV3cOllbvErxyK7fKWzkrX1l8N/2c9K8BaboHj7xD&#10;rsOsME/0iwk2yJAXGUMbZPPsRXS6kYxjq1Z6+fkKTUUlZ62jFWvrbQ8w8H/tJ6Xd+CtP8OEiaSad&#10;XvICpUEFtzBM9Se1Zv7VPxB8Z3c2nah4YmvLbRdLtkjM8Thmt2xjD45Bre+MfwM/tPX9K8X6TZ+V&#10;DqMmbiKFP9QrHCvx19zXovgv4LDw9ZeJ9MsL/wDtGPX7c5tJ3z+8A6570m6cWpct3/K0Hs1KO6Tu&#10;9U7a9T8rNI+MYle//tZn1HULpkAml+YnacgZrtbX44av4R8a6dr2n6U2nPCiI0bfNHIe5wOgNeq/&#10;sdfBifWfixc3F54cgmttGd2u47riNGBKjg9TxX6CftV+CvBWnfCvxBqZ8OxRy3V2qo8fIR84GCO3&#10;tXZWrwhNR5Lp2WnmebzSulJ6t6afmeE+PP8AgpVc694afSbLQpbS7kVd92jghSO6gjgV8yv+1Hq+&#10;v6fqWk+JL5GtjHugfZmXf67q+Tb7QdVt4ory30u8Fi7+WkzRNskcdVzjmut1j4LfEZrS11FfBeoN&#10;attZWWIsp/LkA1rHD0o621vu32HFKmrRp28ku5+qH7Gvim0tbC9mTVZmjb5RBLJuOD/Fz09q80/a&#10;TvdUS/1CLTtVktbCVWYr13OOTz2zXzBpuu/8I3b6DYmK60vUZJgbkMQFCkdOf6169ovibS9euL7S&#10;rzVGeG2y7TRn5pEYcqTWToqM+dbXvsbQiueT6tJdjxD9m7xh41Pj/T9QtLRtUlsXYsznLLGOCdx9&#10;BX6FftR+P/A3jXQFtxAJNaljyjNkGMryd3tXnPwB+Hnw6j8SajY2+i6nILlVaN9zRxrG3BIIrR+O&#10;vgTwd8PvHXgy6sYJdQs3mZbiDzN0kbMOPqD6VnXkqk4taJbd77hCEVUjGV3NJtPpZ9Cl+zZ8Evhb&#10;r2iabBc2xm8QJL58txvdDDtPA+XA4xwK6b9tz4c6hb+Gr65k8STzW1oUaKEn5W38fN70nh7xxF4Z&#10;8T6pEth/Z8M8Xnwx3KkSNjnCn3FeyfEn4beMfGfww1y9NiLqaaMXNtDGT5hRfmxz1wK5nVvKMn0k&#10;nfyNKlKUJ83OuV6Wfd9j4j/Zb+F+q+DL7QPFOrWdu9jfkRyQyJuKxE5DEngE9qm/bG8A+GfEnxLs&#10;5/BiwTMbdZ9Ugi+WOJoz1YjjLCvNNd/aN8aXWkjR10S6FoyraLCsRz5i/LjI5znoK9k/ZZtda+GV&#10;9qlx4k8J3ltLq3+rNzHiQRr1xu7HvXa+dSlVlJJ9EtSKsE5JK7tdWvZP7+p9OW37T3gLQfDui2V9&#10;4etoZLaEILcxBZFOMZXcBx7ivH9F/Z5v/jZr661pmrW9jpakxESgs4B/udK+mfH/AIv+E/iPRPM1&#10;fSrWSQsILYeUDKHPdQBkY9a8s0bwNaeFNGlttP8AGN3BbXkuInVgPs8p55PoO9cEaiipNN8xlCm2&#10;p2i4tv7Wuu5zHiD4Pan8ARdWX9pNfwXzCWCX7gVh1/Ovg74v/Elhq9zLpcC2MtxCUvCTvWRjyzD3&#10;Nfa/x58f6Dq9nodqfE/9opbfJNfFiV3oMFcV+WXjC1TUtb1CS0ncQAkhmz8230zXVhY83NKSd7kT&#10;UowinZu2ttC14c1640aV7x4PNNzG0KSAZYMwwNvvX6P/ALMDeJ/CUTXOrSXCW7Wu8LMM7d3JIHri&#10;vM/2afgn4X8S+HSOb2/MqriR/LWBj/cB6kda+uPi1+yV8QJdKtXsfiLALSBQJ7Vl2yBMc4bv9Kut&#10;UvdLTo2S6kY8qk172iV9xni60+GOs+HdU1GdILiB0dnueN/nY4BYcj6V8r+H7jw94z8KaZ4H8Faf&#10;cXGrTXDSXhkTKBM8yM7dhXc/CV/DHg608T6Bqnl39mjGRpbhgBIWHICk8YrvX+Jfhn4Z6Homr+GY&#10;rJbEyMbnH+uwewPU/SlTkldavVWtojSXNy/5nhGk/sYaz4D+JGgrrElrd2Uga4/eEImE5wSevNfb&#10;/j34x+IrPTYh4T0Kymit5Vhk+zYLxg8cAda+RP2sPjHqPjhPDUW5oI7lEkt5YiflV+PnI6GvvH4F&#10;/CHSdK8EaZLo0Uc19bxCSWaYljO55bj+Rocqk4qU3rdpLyRm5whTi6kV6dLsn8UfDvRfF/w9ubK6&#10;0uJLiaIu8lyMSxyOM7wSOoNfm98Sf2bNe8A+EftOl+MbfV4HlBns4YwsiZ7jk596/WDxH4gg1Dw/&#10;rWyF4rq1tHZt6/dYDp71+Yeg+CNc8f3t5qWsXl1o1vaQEv8AYwuZMdMrn0rOnK3NqrJI0w6lNSbu&#10;tXp6+Z84fBn9tzxf8LobjSrG0hmtzKzbZAQUc9RX7H/CX4jaD8UPA8mqapZ281zNAyyllDiNmGNo&#10;zX5ceFP2W7f4h+I0j0q5kstNZMvfajER5r5wWjUYz+NTfGrwt4m/Z/vItA0Tx19vsbqPz3EcYjMZ&#10;7hl5x+Brap7KfKo2U597kuj70lKWujvFapI8d+LHhXXfBXii9jW2bakpdJAN6RwyH5NxXpx2NfSX&#10;wL+ED/EDwvqbatdXEN552LK5lBSJl69DjIzXYfsr6FeeLdG1i/1G5jvBeIySxzEHay/dJz2r7T+P&#10;fwr/ALW+B3l2Womzv9IgE0MtufLD7Byny9QRWdWs4R5esbJyLrcsJxSfxtK3a5454K+DsfhjTrDQ&#10;V1ALqt8GF1JI/mp5I5JRT09q6S00iwv7/U9Aile4ntI1EaxLhW9iP8K/GjwF8UfEtl4ps7m+8RXa&#10;gNsedmZyF6bRnt7V+wnwJ8Y6fpXiZtYvZxFbPCipO/V2IzlvStK1CVNpyle+tyXKTjJxvdLReaOQ&#10;tPDq2vjK3svE3hm4hjeIoZJID5S45UK/QZr6S1vwjo8cckE+kQSWlzbYRSN5XA4Bqz8Z/jxpXiC5&#10;bw7ptxbM97GqPcPgiAH+IH1rzKy1rxX4D8XeGotSt5ZdIcEPeyDerqB/D7CuWk1s9r7mTdSooSa5&#10;JWvyX3PNPDX7JngfS/CniO/1sTwTXJleEeY0CxoMlVCnr+Nflz8OPhR4q8XeOv7I8Np59xC7ywu5&#10;2KiKchnPav1q/bA+OUXjy5sfCugzadcWYXzri+WT5V/2CR0Pt1r86vBvxtv/AIZ+JGutHsYLe7Cm&#10;1nlGTCwY8HBz+dejhnUbqtp6r3V6dRw53BSmuVttpdF2R2nizUvjH8OfEdveeI73zjbOrSQwzbt6&#10;Dtx2r3jT/jDY+PLnXrtJJorNbENLaSMSS5HzYH4Vr/CPQPFHxF8Ww6rqcsWrIMt5YQCFGcdWA6j2&#10;r1D4tfAyfwvoOo6jBpkFgyylrmaLLLIhPIIHAFebXfupSglLvHRHVTlGLjFy1a2Mj9mn4ZfBpTLr&#10;stm2sX10xK2t0MrbhePliIwfqc19ua74aS7tr2C9nWLTp7eQpEp2mFduBz2HtX5qv+0Doq2ehjwx&#10;9mi1VB9mSOWPCgYx1X19+K+eNZ8ffG/x14xm8PT6tJFNKvlNHxFGsfquMDBHpW86VSqveaVl9rTQ&#10;5p0W5uSm9fnZ+R0el/Cvwxq99faN4X0+41bUIrgvJIRt2LG2OHPrXu3xn8B+Nrk+H7+Hwhd2elWt&#10;uttNvIbkcFiBniug8D+JfE3wt1Xw3pfirw3Y2umTosMOoW3zMzjvK45yfev0Eg03S9etriGLxErw&#10;3kYOzzNyKD6c9aqpN80XdSttdhWrclny+73Xkfnn+zP8N9LuLbXdIi8KWmsJcTNLNJlVQbuAM4J4&#10;r84/j18JtR8FeOtS0KawNssk26GMfPtSQ/KFPtX7J3+t+EvglruLfVUEDxvJMm4bzg9scn6V88eK&#10;fgf8QPjh8QrXxYIYtHsDt+y/b8o80ajggds+lVRrtVOa75XdSv36WJdneVkoOKab0/M8M/Z38I/D&#10;C4mk0fVPD82oXUXz3M8xPlhR1xjtX1P8P/hv8Gn1XxLLZ38NuRiO2t7p1CwDHJjVvX1PNeJal8Pv&#10;FvhrUNW0vRra2j1SO6VZ5kIKSRKc/KW4Ge9c5+078LtZ0yXSNf1nTrWIX6pCZrd8FWA7j1p83tJr&#10;940pFSjaK1s/I9L+Evxy8JfDbxR4o0jU7mC6le4H2W7hiDRhOynHT619b65+1LCbrSNM0/UbMPdg&#10;tJ8wYqmOAfQmvyR/tfwb4dgzPZLO0kZzMh3huMc5/lXhPww0CTxf40sdOtdSktmnuD+/JIKx57e+&#10;K19hz395pJbvqYThTlOMpQUn0uz9/Ne8a6XNZKskNpF5pCs7bUDnvn2r5Q8KfEaw+HV/4qubtbeG&#10;JpTPA1sw8seikDua2fFOmeDtAgs/DF/cNeySQfLJuLP8vUvz3r87fj1beG7fMWjSTLAq7JA8u9pJ&#10;PYdgK4YU/aTUeZq5004xjTel0+7PQP2gf2u/GXjayZJp/slg5xEka48zHfdXyFf+N9X1j7JaX+pz&#10;z2sRBjErFhGPbPSv1N+Dv7MWow/C9NU1c22qS+R51lpjxZKowzgt6+9fJep/st+J/EvjGKw0K1tI&#10;hcxCcoZQUt17g59K2pypQnOmo2cdb9yfii+VpJOzW1vI8PufFltDHbw21oiqnD+Wo5PrW7ajxd44&#10;f+zNJ8ONdvHHktHFuYAd89qo+KPgpqPhjxfb+HrnU7driW4EReJiUBzg8+1frJ4F+Glx8HnsNT0n&#10;Wmurb7MRdxkKu9iMkA/yzWk501CM91urFRbem19lfdo8i/ZI/Yl0/UtLu9W8fSy28ZcxW1pHJ5Un&#10;HVnP8hXOfG79jnXPA/i+zv8Awbq4SKZWltg8uJUA6qDx1ru/Gv7YN8muR+d4Um0+1dt8f2pSkc7D&#10;+6cYGfWuV1v9tqOXxDo99daWJ2twQqIeIf8AZHqKznUqVJxahyq1rJaP18yYwnzpuaUbfD1VvM4P&#10;wj4a1HUvFui6PrmgTC7uSzvNJtEcgUZLMRx0qj4n+COs69falpHg3QJ9QeGdpLh43OyDHVN38hXf&#10;eKv2qG1S4h1m30MpeTN9nggYZDK/B2471+j3gHwZr0HgoW1rBHoct1biR5LfmQPIOS2ec1lyT0m4&#10;tJK1r6NnVVrKNNXau2lr0Z+VFn8HPE1lFZarc+HZrR4p1RJlAYo0XDEKnJ5FfLHjDwprOsa9cMVu&#10;pAZipkmGzcc8j5u5r9fZPinqnwh8QaNoOqEatZQQyXJmkUebK75JGOh+pr5+8a/Gnwt42Gt6rHpP&#10;lzW3mSRqnIhfseeM+uKVKtNTTUHJNb9rGklzK2lrXTvuVvgZ8atRj8N3XhmDS/s81swjjbaS4ZuB&#10;0rbsRrngLxBZXOkXs2pTXIZruyALbCe53dK+SfhH+1Sngq51mWWySeS6k8xHwNyuOmc16j4X/bVu&#10;bXX7jUZdBtWW6jCSMflkGf4l681WIo1HV5oxdrBSxFFRaum+vm/M/QTwz8cNe0SO/wBKg8I3D3U0&#10;BugpKgqzc5PtmtDXvDd38fPBGmSeLNRhsRY3Mha2t/kfI+XDFua8M02/1TX9VfXrTW1ktTAhcSjE&#10;mzvHHt/qBXOa34B8UeKNNfVtMuDpnh63uSLlvOPnFgeSFHQV58pXa5ntqr9GupvLDU178VGMm172&#10;+/TU4rxX4K8NeBdYstKfWbqLTGbbBIMShCwwTu7YNd34Qn8O6Tf6dJbeIFlvZC9uJvlcyRk5B9Af&#10;evTPGPwHtvGPh7RLS2u4hM0LCGWYYyB0J9zX5ay2mp+BPGGuabfhTd25dArZwuOjJ7mumlS5nrN3&#10;3t3F7eNt7rZ/lsftxB4r8J+CIF1Ga4llu5wqhCTJIxPQKK5r9rHR9f8AGvwmvJBo6yY2zxq4zJGA&#10;ck49QK/MrTP2lHiW3u7uzNxNENoeRgy/L/I1754t/wCCi1ldeEH0iw02T7XcweTLLIRtXPXb7UYi&#10;lU5GowbmmuWz00fU4HSgqtKanfX3m+i8j5U/Z6+JnirTtUHhnTkklu7+5jWJe8e09cew61+72t61&#10;4gh8LtoxWOS9uLMo8hOUDFcHr71+J/7IXxF8LWPjuW8v7YrezhkglPOxm44r9XtS1m41yzubW112&#10;A6lMjR2sZYZUnuQOtb5uoyp8lviXvW6+hdaLlUotWcYO97bH5qWnh7VvBWtWdhrfhyQm+1BBECu8&#10;vhsjYRmvvH9rtvHdr4P0WXTdPMccEJe4wPMaNFGRuA6DNeKeMv8Ahd/hGTS9d8UaJpt3pujTbj5E&#10;qtNIMYDgEEjH1zX1b4c+Mdvr2mNaXOoRCTXrXFur/PtWQYxz6e9YYibdGFleUJXSvZNpaJiqSk5U&#10;ZxUZJN3ad7X7Hyf+yj+01471q0WO+8ORanBa3GzzfMVNvqxU9cV9s/Eq3i+IGmxaVDPNpdvdsPPu&#10;FOzp1UZHQ+tfjP4v0DXvgb46tksdaZreef8Af7fueXuyQM8ZxX7F+J/ib4Sl8Ef20txCzrZjy4Xc&#10;AvIV+XA7mt8bZU4SirxbukvIyqU17WnJR969r9r9bHzB8aviOfhLpB8L30NvNbvbGO0uoVAdk6cj&#10;1H615Z8C/wBnb4cfF66t7q3vdRsIbNR5ySLujuJm65LdPwr4lj1XXPHfivUU1ySeUwK/lq+TjP3Q&#10;OuK/Tr9kLxtqngfwhdaJrvgfVRLc3TS2s/2c7Z1bgYI6V0xpexpylKV6js/J32RvXlL2c+RXk9na&#10;131ep2Gi/sIeAbDxFex6gx1D9yXHnsCiq3ZR2xXknjj/AIJyeCr/AEbW72y1m5s50DvbElWhXGcL&#10;hecfjXvfxT8QeC4dF8QalqV0+m6pFARFCkjeaXxlflB5rgPgNr/xF8aeAlgj1G3jeVGjTdGfN2E4&#10;3kNXmxq13TqON+ZK2m13sZxp1HGMpVUkmlJSikrLex+U/wANfgPZaxDr/wBq1FBqVpJ5NtADxIwJ&#10;Ab36V+xH7MetRXHge30TxHM3n2Ya0FrA208dNwHc18JeKvgh8TPhd4m1WOCyg1U3aecl2hCtGO5w&#10;ehFffv7PHg3wtpng9vEseqnUr6RfMvZY8sVkHVMeoruq174eq3OPLyq/qPERgoKyeslyuOt301Px&#10;w/ap+G48I+NNVjitfskEsnmpETn5WOcfhWP8Kvi3B4W+2qZyonhaJ9rD5s8YFew/tpldR8XXdxJd&#10;7mkjUxqTkqv932+lfBazG2STMStk8BhkH3rLLVKeCoqpdu1nfyNK8pQqSdraa+TP1I/Yy1S6v/Ht&#10;vd2EtpPHBHO3lXh3OEPXb717j8dLSYzaleeDNZitJb65P27TrbA3nozHHOa+P/2OtP1LQNWs/Gfl&#10;GWwt4545UUY5ZCMV4T4s+OWqQ+MdZ1WxaS3Wa6lfYBtIDMSBg0q9B1cSlGStGGt+7exSqKHJKXVW&#10;0+8+1/jHY+H7oaZZyTyPdWttCXbadwJGSDXhnxX1u/ZNAiOgSNb2Q3pJ5LM8mP4SAOleSx/HG7mv&#10;0uplluHZleRD8rOR247V+t37F/xl8J+Jl1Bb63t7We3j+dbzbkK3BCBqqGGnS1k1aKbu3oVXxMeS&#10;crNtdFu7H5Y6b+0r4j0PX31XS5jaRbAgt3UsvAweOK+jtG1P4pfEezsPEK26eRby+Z5ittIwckqg&#10;6+1ex+PfgT4I8X/Em8svDsAuLGWVZrie3OVtmzlx6bTX1p4v+MfgPwP4Wm8P2Fvi8ggEVt5UXDMo&#10;xuJA/OspYuh9WjU9k1Nq8Y9bdTNe0jKCS5nKz7WT6s+C/j98T5dYtdMa01CeS4smjWSCTcpDjqSD&#10;2NYkn7Nn/C1rG511dUhsb1o/LjhhQGOV1X7p+teDfGr4/wBx4ogFrPpcVveLIRJPCuHcA8AjsK9U&#10;+Hv7Y9rF4XXQLrTktEgjVTNajY7Mvf6+prSjQqU6fNGNne+nma1JJpxTXTfY7Pwf/wAErtZ1HTba&#10;e88bx6dqEwLLaS27Mo9PmDA/pWd4c8A/E/8AZ88Riyu9Ltr+CSQeVdqW8jnjLMBkY75r6A1L9tWT&#10;TrHRraVbe9SWFRHfecd8RA/jwOTXU/Dn4tH4r6b4t8OXEf8AaF/BbM8MkByGR+Bye9ZYnGYvkqP2&#10;TlFJtpK+i9DDC0eWfvSiltp/weh3Ou+KtU1jwhqX/CSX9pZTBRNaGCTcAVGQVJ9a/PO1/a7+KNql&#10;9b2Wtyzh8xMZEDlUAx8uOhryfxr411zwo0nh3XLK4xAHVYLjKun/AAL09K+kf2P/ANmyLxP4ZvvE&#10;MuvXVm7iVIY1tvMBI75bt9KzjQUcPVqzipRsnprdHaoU4SSdlr22ufBGhavq+o+JLyS33NI7szE8&#10;KGPVjW74h8R+ItMvJrNbcCeeIxkxfvPMU9vavuP4CfAPUtR8Ua7BfaG/2dWkiluoj5R3DODt6gnr&#10;XIfET4F6n8JvF6a3aWN3qelSQtvdo9/2bJ5yRngV6FCvTfLaFlyLl+7Q5q1FwbTfvb26o84/Zy+G&#10;/ii11qCG98Pyiz1FQWMsgjGPbNfe37QX7Ic2q+CYbzw1aSwalpx3yW4mLxzxjk47bh2rwS9+JOha&#10;94WuZW1lIzFHuh2v5bKQOBn1+lef+Ev28/iL4f0u30x1t5NLY+T9qeN5JFQnGSx4JxV1Pb1nzQil&#10;KNrdNTjlTlHltJWvrfqXNc8ezaT8OLmx13Tbm3vplWKMBSiyBeQT27V8Gz6Nry25l/sy5ispm4Z0&#10;IjY/U9fwr9eviT4Q8IeO/hva3i66nmxRGW2lkYKHbGT8g6elfn5YfFnX/FupeG/Bt9Nm0hnWKJIE&#10;G5jnaKvB88pzjGCcnP3lfa/Y00bWr3svM9f/AGI9BbRNQ1bVLgNHGuyIylc8Hk9eCOa8s/bI0jQo&#10;/Gl1c6PPFKtyokdYQBtY/ewBX1P8SPht43+CElhe6nJDd6FqH7pni6QsRkBx6+9fIPxZutD16e1v&#10;NE0q4AjHlzTqCySO3QAgHn2rz6KlPFyqc3ur3dO9rWYKMZRSi76Hq/wc16S/1Pwb4b0m6ku1uHBm&#10;SFiqRqB8xkB4GBX6Ri/+Gnh/OmS6nbeZbEo+YSfmJyeR9a/D34V+P/EfgPxXA+kwSRX4YoEmjwxD&#10;9QwYelfuP4Q1C+1TRtPvJvCNq8s8QeRiu7Lk/Nz9a7cVRnywdN21fM7XbbBy5krt2W6Ttr8z4re9&#10;ewuo5E8SWkiNKW2lgGHOcDJr3Pwv8Y/D+pm80S8uhE7oMfMCgJ9O3618LaP8FjaQSPqOowyumdqK&#10;Qc/VjXi3irWZNE1e1lhcMqOqlRyMdxmvw/8AsyniXyqV3H4XsffTzKeHSlKmkm9U3dn1n4/ttU8O&#10;avdiO5UxzcwSHkMPqOlefaT8Q9X0PU0jvpTcQzAEh+oHcfSvQ4vFkNzp9kzJ9otX2ukr9QoHI+vp&#10;WT4q1vwlqltIfs0iSxgBUZDkY9CBV4aFtHC/S/YVaV25RrW6pM9P0zWNB1OKRrW2RsYZkjKqwz7H&#10;rXNfEPwXbarpk32FGhlKgFSMnjntXjnhm8Wy1O2ksEZfNXY4I+7k45r2jW9cSzubyOSUpvA2g5Cq&#10;cfeFOpT5KumppGvGpSfMl20PDry1u9O/smKeIqsSDJYY5ri/H+nw21oxCjzLmXKNnJAx/nivZv7T&#10;TxFLb2d9h5GBRJV+UexrvtX8J+AdB0dRqMj3VwgAj8xuCfwrspVvZtaNvsjilh/aRlaSSS3fQ1fh&#10;ibe28D3IuZke6MGxcnGSF4GD3Fcf+zl4Ai1HUvEur6hFGVsYWVM8/vWHHNXU1nwXe2ENlZysZpOG&#10;jC42+ymvZPDeiyaJ4dksbNQZL+bzNvUjsPwr57MMVKjTqpXTm9vI9rA4VValJ6SjTj3vqYosvDt+&#10;sSapeH5MhzzgZ9MVQ1bwn4X0+exbTLyN45SyuqtuILdCQayfjTp1vpnhwRWsu64yGlcDJGOSDXgH&#10;w5vJdRa3Zp0aQSbTxzgd6wwcJyw/NzbPY0xlSMcQoezTbSdzK8ceCYdO8TvBY5lEoM2AeTnrk1Tu&#10;dWuh9nsr1G/dnEY6Fs+ua9L1bxTpdrqM800XmT2asg4PK9jXndzqY8UXdrJPOiS+Qzw7eMFOxr6v&#10;DylOMOZbR3PnK0IQlU5Ha8tvI+WfFF8YNSuowzFllzj+7z3PevrT4CXltpl42qySxymWL5kI4UjF&#10;fFfiycxa9fl2JYykNxxnp3r6Q+DjXVzGsZRniVHJx0OBwK+gziCWAh0ukeBlFZvGz0u1J2Pt25+L&#10;XiDxJd/urwW1vCSI4o+BgevrVvQL271y7uZ7sRtPaoQu85yO2D3rybwd4O8YahbMF0dFhiYv5zsE&#10;bZngYr2Tw34OubKUXlxdIHl+TyV549Sa/PcVF8ztqj9AwspNRun59DQ8F+Oxfz6hYahpQjuIdwXA&#10;xuXGAxzXmOlfCqGwu7xJ5n2XW8iMkALv5xmvYEsXgvjcAJNnClV449zz0qndWEOtXrfbZmhEUhCL&#10;yN4HYYqKVSUU0nY3qUIyUXJKTWx856V4S1201ZUi0VBZwTDEgG4kA9c9zXOfGTw5f638VNKtLO1Z&#10;3nt4DwM8dCePQV7Trvi7X7PV5rZrXyLAKUiZeWb0r0r4Q+L9O02a7vbiz+0ak8JSGZl3FEB4G485&#10;rvhi5QqKckm+Rxv69TzJ4OE4umm/jTa22Pmb4sfDHX/Cd9pEbo7qgbc0ZwIw3QH3rorX9m/VPEGi&#10;fbL25Nhb/K7I/wA0soHOc9s19aeKdOudf1bSb9lMiXAAdGORuXn5qv8AjHxro19JBoi3IDEbZdny&#10;gHpiuRV3zKS+y7xfV3OpYCnrzbPRq+h8YPoXh3RbiK3jh3gAFGkIOdvoa2YvCtrfwyXMSJ5mSSqk&#10;NjH8q9XvfgbDr4hGkyeQ8DkTSscqpHYDPWuU03whb+Dbq/fUbxXfdhgjg709SCRg11Sq80Vq7mKw&#10;zjNpwio910PmDxXqNlqN9BZiaO1nQ+SSU+ViOnzdM19PfD34OaeLfRri81Rbma3fzgY/m2qOcE1y&#10;fxG/Zp/4SPRG13w1e/IJfMuIZDntyy4/lT/hV4hutFa6itoxN5NuEZD3A69e9dGJqKWGpqM9Vuup&#10;xUqMoV588L32l0Pj74x6nqB8davfzJIpaV/KJyCFU4Uj8K958Ds1/wCELCS7vpFmuEnC8bhvXlSR&#10;6V2Hx21XR/EsegXa2SIyRFH24DFs/dauG8PymCXS7TyyixM7gZ4w3c+1dUq6qYaguSzjZX9DjjS9&#10;niKr5rqX62Nr4f6vcw2lx9rTmRipDDD56ZFeda7cRtqsyTwwvvBjyV3ZLdOvTFera3dW6w295GoO&#10;WKkg45U45rN0bSNN1WeSWKNGlDgndyob1rGgrOUraM0qJtRgne23mXPA3hq90PSrpkKTRucjAwcn&#10;27ivSdPgvXks7q2nwA4SRCoXIxisPw74iluvFJ0uxgE0KIFmduASf7vpivp6Xwr4dsbZfPvI/tYA&#10;ITeMD0wO9eXj+aTle2quetgYpRjZuydjhvFFpb+DfCmpySTB7/WZAkSkZKhuOBXwb4i+FWqaVod3&#10;qksyOBNuCqMlQTjnNfo/qHw8uvGuigNMiSW82YXJy21TnivM/FunRvo2oaVcWrxySIyJKw+VnA6i&#10;oy6vKkoWWjavfqkXjcMqrld/DF8vqz5R+DWm311dNm3byZEyDjHHoK0vHsqw6+LHRoZbYNHtkmxg&#10;k9TyKl8AeHvFGh3f2ecFLYHcXzncR2Feq6TaNqeo3MC4aSTo7Dv3x7V62JrWnOWjVjgw9FulCNmn&#10;zdUYWjaW3hzQ0MimWS8V5BuP38VveBfEGvXHh3ULG9maK2vN6qrH5kB64rovFOpWhkl32TOdLi8o&#10;fKcBu4x3+teW+GtZl1Ce1jmkSMuzZJOAnPGc1w0kpRbt13O2doSglLS1rI5288L2tpE7w23211Py&#10;IuQWCnnPvX0V4U8T3HiLwH4inv7FoF05o4fKf7xQ8gZNeFfEXxSfD15AIIhKgwJHUfkRjtXufhjV&#10;jr/gHWUFyiSXZCllXAcIODj1rfGRbp0W19rcwwzSqVYxl9nWNtzw7wnY2ep2F9FCwiMUrfK3zAqx&#10;7eleteBPgzoep2ks+qIJmiJVQvBVB0xnFfLukahFps2o24nYMv3uxLDr1rel+MWo2Glmexk35Plv&#10;nOV7da7MRh8RONqU2r28jgw+IoR1qQvZPzPf/itqXgHwd4ba0ksTKJQ5iixn5gMAsa+bvhld67eW&#10;P2jTtHcosnyMuQoQ8YBP1ruSmm6ymiHV5lFs8CvM0v8AfbkDJ6CvRdR+LPhjwnp3kxXkcoUBYre1&#10;AGR2FY0ZTp0uSMJTnKWr6G04xq1XUlUjThFaJaMs/DP4Hya1qzXfiBWSAN5kkRbJCrzkkdRXY6nP&#10;4P17xuzxyRDTdBI8tyMrnGB+tZvwc+Jlxq97razyBYZLRjGjHGCRwp9a4TwT4P8ALe7sopRKbt5S&#10;7dy/UAe2a86vOfPU9o7NbW6XOylCFoezV4u979Wjr/Fuv/D+/wBUn1a5tZtZvFdUjUkpHGo4BA4r&#10;Iu/imNJZZYNKFtECUCJjjd2yeTXkWozs2l3sXlbbyGUpKqDGSvbFZ3gbw5rnjrUTAsa2aWKCV3c5&#10;yw6DB7muung6Sppzk+WO92YPE1FO0IpSl2Rf1vx/bGGR5BMk4kZyuAuAfQ16/wCHIf7a8IabdWUr&#10;AC5JYgnKheDmvljxjDdw6vNaam5F3E5Uooxkdic9M17j8E/ET2PgvV4GTCvePh2PITuBRj8LH2EJ&#10;x6SX3MeDxEnWnGWzT9dDjfjO99e24s7Ibiu8M27gk4yfrXjfhe+l0+G2hui6+UhymfvN2Fdz4x8Q&#10;zWyQXsMbbVuBubpkA1Q8f2MM1vpOpW6q3nSZcEAbe+TjrXp4T+DCNtG9zgxL5qtSabuktPI5i88Q&#10;ywCW589kkkfatsjZJPY8V7T4QS61D7IZUuIZBtyrnGD3A/8Ar15JpXhcan4lZ2O1bZElwg79q9v0&#10;XUZ7rxFp0ayqNsm1g3QD69zRi3FR03tdlYRNy125rLz8yOx0/Uri81cQXUv7qUL5T524J7e1e2+C&#10;57mzSZb4wvHCm9mVQSATjA61H4d05pdd1C6ZykcDlueFbPFeuDwWkGk6hdFgwvMIpHvyenpXgVMV&#10;e0fI96jhuW8vNnzr408OaRrMV1IpmSOfk4HGF9BXW/Cz9nXwVZWrX2p3/nSFcRIjYwG9VHJNedeK&#10;PFd54d0zUv3IuAkgVBjPyZ5x6VwXwy8Q3GpeIbYQTu0d0xb5z8qjuuO1d8Y1fq8pRnaK/E46kqCr&#10;wUqacn+B037RHw5t3g0r7FcbrK2LRqFAJ3tzk49K8C022jtFjinYytGQMdnDHvjuK938T+KdAi8Y&#10;GK8nb7ETuK5O0sOD0qh41uNEb7N/Zk0cgdiduOR6YIr08JOpGlThKLaaunbueTioQlVqzi0rOzV+&#10;wx9NtLNbnSZIEjjdFvLaTBI3AfMuP8Ko6jdXL208cTmQQKCeOx7AGoNbv01JNOcyq93ajKoTjI9K&#10;838MyXaa5K0zMkkh2sOSMHsK1jD3ZNmLqWkl8j3nTdFjn8PJZ7G+1XI8wHbkoOvFcz8VVj0TSdNt&#10;4H+dl3OT32HOfrXYJ4lm0/VNMKWxkIRRx/AOhrR+J3hefxg1imlAPLbDG3bnfu7E9BivNUrVocz0&#10;vdnounzUKnKryskjh/hv43v5YLmSSCK5FjGJmf8A5aKoH3unOK5fxj4hvX1izZImm+1OgjYZOUY9&#10;K+gvh38HrHwjHqNzr18rfbIlU2aDJUjsSK9O8P8A9jRzGFNCtYYIASjMoLqvXcfes8ViqcajaV1s&#10;b0MFVqUoxlPle/c+evilaz2tpZWUUb5Kjnbn5yOcn6V5D8TvHo0i2jL/AC3NwFUBf4QPXPUHvX3d&#10;o9lY6heXv2q4U7sGFfRfXmvkL9p34GyyyWWsWbtJaKSLgjnYR3+laZRVpSxFKNXSLvqZZth60aNS&#10;dLV6adrB4O+H2peJ9Ivrk34MkkSNHyP4eSMnpXh/xfsb9bWBpIyBARGf8aw/CviHUrNGFpeXCQo+&#10;08/IQK2kuxr8mpWccDTS3HKTFidrqOpJ7V7dKjKjiOZtOKd7W2PGrVIVaHIk1KSte+52nhDUfs/h&#10;vTZsbXkJAOcYIPH6VyuqnUpdavtLeTfDO/mEepcZwK2vDHhyQ3HhvS7jU4cJc4facjk/dz719AXH&#10;w2Wx8XJfKitHsyoboWXjA9a5K2KhRqVNdWm0dNLDVKtOGjVnFP7j1n4S/Da3sNKtopYlhhgRWeRi&#10;Bz1xWb8dvjCttbRaLpcIjtBxPKnDMxHGD9a4j4sfEuWG2jtFyzyOEeONiFUDv8tfPHiDXpdY1i7j&#10;SHdHHFHvwcD1zz/OvFweBnVrOvV1vd2PUxmNhSpexpaWsmzG8UvdXtrd3U1zlM43YAHHH41z3wZ+&#10;IuueF/Fujz2t3IsCzp5i53BgTyMe9db4ugjt/DkaTPkGQgbeynpivNfhnpi6n4n0q3iLBEnDkn0H&#10;JzX10KcHhK6lFNcrPk60prFUHGTUnJddz9afFXizRr/UNXiCsupEbo2zxIHHXPp7V8deDtNl07xd&#10;rV5Mga3023luixHCt259jXs3g+7XxX4hubhwqG3DJGeBlY+AP/r14v4+1LW77TvGMFhGUhtlIuHI&#10;+8inOPxNfFYKnapKD+1ZO/mfYY6fNThU35W3FLrZHiUd1q1/rFlfG7kuZJboS8HOw7txGe1et/Ff&#10;xFejW2vHwoW2BUd9wGOT7155+z1Y3WoXU8YOUiTf8w+457/Q966z41ayL+zS2htYxcWsvlSypk+Y&#10;vpz0FfQ14x+uxp2Voqx4GHcvqcql3eTuvNo8ZsPFMLTX0EimSW5jzz3cnOP/AK9e4SarqN5omn6f&#10;p0XzPxLg8ru42/SvnaLSLqCaW5ls2UsuY37dK7/w3qUtpZRT3Uzxx+cAzLnLY7Zr0MVCPLG3T8zn&#10;wlSavzXV/wAj6Fv7e5j8L6hp8oh/cxoyn/Z6NnHeuF+Afim58J3WoTEqbSRQHU5O4eorf1+5jvtG&#10;u9SS6G5YAoic8SKeAwHY+1eR/D0XuqXp063Xy4y2ZCy53LjoDXn0oKVGtfZvU9Oc2q1Fx3tp5nT+&#10;OfGdt4m8Vzvp/G+JIgehmbuTWXpc9sbu7sr3zDNChVFXn5enPvULWtvo+uXaWMLN5TgKyqWYv3x9&#10;a+ovhf8Asx6hrV5J4i1XVI9OiuEx5bj5z/tY7CuhzhTgley5VbuzOEKlWcna75nfsfKmnWzaQbiS&#10;GOR3aXZCN3Unp8vHNavijSruy1O2tjCYmkiV5RnvJXvHjv4UyeHtSDxXDX37wNDJEQQSD0Kj+deS&#10;fEuW6uvG8zPHIxKpujwQFIQcVzUqynNWa2ZpUounF3X2kvvPF73TVuL6OHBLCby/kGATnHavsHVJ&#10;k0P4aX9vzGbmQQkgY+Yfz6V5R8O/CPmXry3BCsbsGNWIzk5JIr2/4w+GtS1HTtG0S12IxlMrljgD&#10;J5JP0rDF1r1aUG7JO7NcLRcaVWdtWrJeozxV4YnC+H7RZWknn0y3ZeM7Aqc59q5az8KaG0UNte3d&#10;yXhmDosSk5brj6Zr0L4g+JYvD0Wn25UNqP8AZ0VspTLYVBnd9K5nwJ4/bSbOY6x5UzMWVANpkOfT&#10;2FZU/aexvFenmbzjT9paTXnfVI9d+G0un6ZqeqX1qkrwLaOGBQ4UlTXheq6xrGk3LR6fauonlJEy&#10;n5iWOcDrjNfRPh/xNY63od5FZOLeFosSr0Zk6ZBFc7430WPwxbaP9p0t7vTwIwZh9+MknDkrz9a8&#10;2E7VXeN/JnbOCdNWlbzR8xeIfHutXkKWN7czxyLLsZWbJw3euCW2uraScN+8KPkZ5OD0Ir0vxr4A&#10;8S6hr5m0yaC5sshoppiFKqeSp7nFe1n4LW89lDdjWYvMLL5pjII4HzY9hXsOtCnCOyur6HlOhVqS&#10;lpJ2el+p87adeahp16z2wJVJkB25JJI9u1fR3wX8NamNQ1C/a6Dpeq/7nuD61Dr/AIM0LRVtIrJ/&#10;tMsv7yWc8qoAz9MmtPwfPeNr+i3OjRrKp3fa4wcIg6fNXm4qfPF2Vu524an7OSu72ey8z4dtbCeb&#10;xbfTXDtlbyUMrdihIya9X8N+PFstQmiuoQ1jLsjZuDtCjAYivpzxZ+ztpGp6rcaib77PNczF5YEJ&#10;wC3Uj2r4t8V+H20XX7rTkDyxwyhY8gqJVJ9e4FejRr066S2agtPQ8ypTqUPe6Ob173PqCP4dwWlj&#10;q9xpy+YtxEJ426k5IOAK8C8R6FdXdnNbbXWSM+YgUZKlf4cepr6A8f8AxETw34e8OW9k2JrmEHaO&#10;SoA6fnWFo2u+Rqmi3MhQyyRGVlK5+Zu5FcuF9pFc7V9Xa/kdWJVOTjC9rJXt0uefeA9G/sqw1o39&#10;q6pJAhid127c/X9a8U02/eDxPJcJsUSsyAgZAXPX8a+3ofj7o2tjxDp/iDR0MdoxTfEoV2UjkgV4&#10;n4i8JeFr4W+oeHr9+TlbeUAYx2B7134arLmq88Gua3oceIox5afs5p8t3bZnyKxms9R1OSG8Ibzm&#10;YA/dPPJ5r3CPWpDY2M3lIWMbAkjqAcfnXm154T8QSJquqLozmygnKSyYwEZj29a3/wCxZX0zS5JI&#10;3dCshcA8rz8oavZxDjJQtJPpp6Hk4dSjz+67PXX1PUfAvxNgs9TtbjUtNMj2yFUkVsFVbnPvXQfE&#10;K0ur+RrrS7Vp47pjLKQOI8jp24r5Hl1i4TUbeGFfleVVZm4xz044r781PXI/CtjoCny51ubPL7eq&#10;jPX6CuDFUfZ1KUkruS0XoejhKyq06qbsotXdu58i6DHdW2tLK4xJG6sqng7gc5+lffXxuWx8ReHv&#10;CmrhAsrwpE7r97PTn8a+NPtEGq+IrySEDBYJnGcnPXFe2eNdVuLL4e6tZyy5a2nDo6nkDGQo9Oan&#10;FQbq4d7O6/EvDtRp1lutfwPKQNQgvLgXV6WETKEhVQzMAenze1fVHhLQf7c0axuTGoddwYHjC54G&#10;K/PTWvGj3tvptyX23ETAs2T8/wBfyr7t+GnjWbVZ9JuUzBBJDkhwApK/eOPSqzOE4wi+pOBqwlOS&#10;Tvt+J5L4z0SOwvpLe5U+Sr+eGGW+YHABA6V5VYa5pt9Ne2k9gSEkJSUZHzOf4vQV9Ef8LYsrHxVr&#10;dzeaVDeWspMMa4zhATyPTNc1r3hjwz41vI/7AVdOlcbXhd9iuw9xWdGtyRXMmly35uiKqU+aXuNb&#10;25erPN7zVUjjgEbZEULLwuQFXkEE969/+CHxHs9asLrSJ5BLEELASHBII5zn0NM0b9i3xl5oe51a&#10;zSGWPCxrISSpHTpzXAaX8KtX8HT3cFv4fvLuX7X5bXCoQoGei+oqKtfD1ackql2tV0NaNLEU5wk6&#10;dk9H1Oju/BmjaFdXaXQMkV3IXilLDCrjofb0q18PbHRLbxZpCw3kYU+ZvQn5nUg9B6V6l4s8Jz6f&#10;ostyYMqEyu9SShI5HtXifg/QbK31CDVbhmYhiqY5IbFc8a3tKU25Nu1jplT5KkEoq17+hsaumleH&#10;/FEmqEecFl+0R2/3gwfoMH3616LF8NNR8f341WZWs5SgbL8qoz8oHoB0r5g8T6pLrc1lGo8pxK0J&#10;ccH7xx+VfYn7PfiGbS9Ru9DluJLlDaFg8nLMR0x7VNeDjCE72aVvkFKak5xt7rd/meI/G/wxHoNn&#10;pCSATmBZHaXHyMx6YrxHwXrlh4atrnUr+MyTOd8acsGkYZGfYV9t/tCa2lvaaXYX2lmSyk3M0ydY&#10;36AZ7GvKfht4M0Oa2vI2kW4STARZVBdc/wD6+K0w+Ith3z3av95lVo3rrlaTt9xzvgf4uabpGmW2&#10;paqgeS8mdljUYVUz1IrX+I76X8S9GMWjFXZTvJA2rH7segrzv4n+ARF4tXSbYItqttGrKBjDA5IH&#10;1ql438RXOgabFomnW8diu5f3ScGYdzI3enSw8ZVac6d1JvmXZIJ4iSpzp1LOCXK9NWzzzwXFovhz&#10;Wvs6XZuLmEZchv3W5Dj5SOtfReoSX3iK6hWynguNQ3D9zOBgbRkYNfIbWVtba+0qzI7TYcKv3cns&#10;PbNdLqGu3di9g8NxIkz3n72RflJwcbfpXp4rD81SMr3lbdnFhsRyU5RatFPZM+idX8Ua9ZX+nWOq&#10;28FopJQARgAMO4/xruLC30K6WbTfFltJFDI25Lu2GGkx0JPeuf8AF96fEGm213e2wJXEYmBwykDP&#10;evS/hf4Zs7zR5G1ppZBbEvsly29f4APc18/ia8YRTejvbQ9yhSlKbjfmurq/bzPKNS/Zhnvdct9R&#10;8Ka/b3mmPhZllcrIgbjkHrXovjP9ly68OeEHktna43v+/KclVHJrz3xb8V9S8Ga5ILCzUWzMD5Jy&#10;EQE9MDqa9c1345X3iXRLHTrxDY25YsViO1pePX9Kt4jFSjTle8bK1rfiEKODXtY8tp3d73svQ/K7&#10;4s6WlnrTCLAjeBQM9Tt4rl9H0u5kENzaxyyNsO/AyFr7J+NXwVhv49P1XQ5hdJLFiZGPzIfevl6G&#10;41PSbuW2tZpIkjBDqF5JUfNn1r77AYyFXDRUZe8lZo/P8dgJUsVOUovlk/da8zvbq3KaNZkxkyEA&#10;rx90Kc5Y+pr1rwzp01vYWqu4YTRmXcD84B9K8btvEk11b21lI6kscHI7noT6V6ZO89jp+nxrlzay&#10;nzCOflJ/lXlYy+i82evhratbWSK/i/xRqOk63pkFpIIA8IZgD94sf4s17Z4CuniMWpai4ZpAdkSn&#10;og53n1Jr538RINb8cWwWYtiCMgEfK2FJwfavb/iDbvYyWNtZNuuJId21PuspODj2rirRi1SilZyV&#10;2dVCUuatLVqMrJHjnxo8fz+KrueZJHeKIbIYScLEBxwPeua8K/CzX/sB1Xy7mBWQsoXIDDGQcit3&#10;xR4D1C4nt47OxWG7VN0kQPHzc5b34rb8D+LtS0m/26hdlTANhjZt0Tr/AHQvtXoxly0EqdjicFOv&#10;zVb+vS59C/BLwmdV0lp9ULzEBI3lYnduPIQE+1eMW0f2rxfeW1nIIvOupIEfsi9CTXqHh/4xR263&#10;UeoMiQGQyQQIuwMxGFPHH415boV/Jc64VjsGjjuZHKlR8wLdTn3ryoQnz1W1a607HqTnTcaMYu7T&#10;17np/jzQ1ujYx6VMWtrCNt8meSx4LH3NeIWP7P2qXts97ZXMEytlhGxBbd1xwCa+v9K03wwtqPDg&#10;1L7NdOfMlmHILE/dY+2cV8o+Ifh346+GmpXd2LpprB5GZXhYshyc846YrTBV5JyjGooy6KS+Iyxt&#10;GN4ylTcl1cX8Jj+DtB1bQdQlhu4tnkB8qT2YVwPhLV4f7Q23DKiyvgg9yhzXU+Fdf1LxDq++9uZN&#10;qqWZgOceh9a04vhdDqckdzHBLbSiZm3TA+XKByCP612XSc+d6tdO5xJNqm4LRPZkPxO0XTr3y7Zr&#10;2FA0O+Ek4LN2X619Bfs0+EvDvgTRbzxDqD28+qSAR26NhmhX/ZHqfWvn74oeDLptKsNUey2KknlB&#10;x3C98V1Vh/ZVj4QvNVSN1ciKBTK3G8klio9QOlY15ylhoU1UdpSs0jahGMMTOpKmnKMbps6L4++N&#10;NQ1s2ZmtZPsysSpHPfqc+tL8P/HWlweH49N+1LahfM83eQvmKxz19jXz7H4rmv5ZHhu5JIlPKNyF&#10;HbrWFrotNQTTEhKpL5jRze5YjBoWAj7ONKWiTvf/ADFPHy55VY2k2rW7n154e8XaTDfFdOt1cspW&#10;Fkxgu/AOT0rG+JXii68Hayllp11JHNE8Mc8ykgea3LAfQ1gfDHwXqqXdjdrCPs1vMjhiSN5T+Ek9&#10;c15f8TvEMmqPrKXcqR3b6i80j9NozhR/jXFh8NCpiVH4opa31OjEYicMPe1pXuuh9W+NvFsvj7w9&#10;rGmtEkXkBE83u82Mljivz30jVdY8MXUsZYoxdTubJK4PGPevpD4Z63KPBfiiKacGRDGyMp+Y+rE+&#10;9eQv4buNYksHubtRJKyjPtwAD/jXp5bCND6zTduTmW/oefmMp1/q1SLftOXf57H2T4bg8PeJtDW1&#10;u7Zoru4+cODhWbHLHHf2rxEyW2hS3kMJ23KuULgZ+XODXrul6zBp3g7xGEs5JJIpojvj6puGOD7Y&#10;r5w8K3P9vz35k3yDO7LHkEH27VwYSDbrO75VLY9DE1IpUVpzOL1O3tPHM1he7rdc3FvcruKjAUeh&#10;x1r17xL8VIvHujRW2oTok0DjyZcYXeONsnPT3r5f0a7lsvF+u2sgRg7sSfQKPlqr4eiupPEc+lzX&#10;Kw286M3HAPG4Hn3rtqYODals4xUrnHDGSUbbqUnG34Hbp8NfFGn6gt1b2E0dvL8xdEJVhnquMg19&#10;EWFxF4ksLvRdQjka3RQyzpnfkHjGOmTXp3gTW7jVPDH2BpJN4t2gEqDg9sD2xXlXju1vvhi3h6HT&#10;bg6heXjnzLZBkCNug45ya8WpiZ15cunNF2T228z2aWGhQjzXfLJXkt9+lj1LSrUWcel6ZNdxxxcL&#10;EjHDHA5yfWta8+HVpBpV9bLeMmH35duzHJxjGRUotLPXhp93LZbGT5vJY7GiYjpz1+taGpyMtrdC&#10;Fo5WiQZJbjg9ieBXjN+9qz2klbbS2noeJ6PFothcRRWSpMqzqzpGNztKDgEE9q77X9MTW9YvboWa&#10;SsoWKSZ84DAdAOmRXm03gOIakdVtdSjtjCE+0Lu3KjY9B1roZxF4ssUW08VYljk2mNFKK47kgda7&#10;5K8otSe2r7Hnxm1FxcVvorrU0dZ8KO9hC8umxzyQsUHAwFY4zuFfQumr/wAIp8PrjQtIH2O8u0eZ&#10;pl5IZxycnoK+Uvhf428Q6F4vuPD62y3dm0nlbyOCTkBi2D3rD+J8/jW38Wva2PiBJY7jnyCcmED+&#10;DaT+oqp0JylGHtElbm8mZxxMIxc/Zt68vmmchJ4N0TxDq0UjaxLaXSYjkXySfPb1z7mvVPD3wW0D&#10;RJhM+pPeSq2XXdhAx6DBzz7VPBaRz6eulhlbUEQtM8Yy0JAyC3pu6YrJ0W6ngjDTM7zNtM0ZGVye&#10;Bk/rW86k2mlJpJWsYU6dNO7gm31OP/aH8K3Wo22kqsvlRRsTIuCq9MDHq3tXmvwx1O9s9U26beNb&#10;SW6gfOe47Ed69O17xrJOy6c6pfQC42vgEsC3GF91Fec638LVhvpX0vVdiJKHaFgWmQHnnFdeHqfu&#10;vZzdlrbruc9eDdX2kE29L666H2XY/EvRPFtlLpHiaOO3vZoWiFwnzJjs3sfWvixvBq299dokD3MO&#10;nO8g2KW8zJwuK9x+HHgZry9s1v1e3s4pBIGlQ+ZKBz17A19QT+MLNrqGz03w6RFN8gFvCGJCddx7&#10;+5rznilhZSUNU90eksJ9ZjFz0ts7anyZ4U/aG8T6Re6PZ3ltNIwlCxjdhkU9EU/zFfSfxeuNT169&#10;hvI22p5Y8y0kHyMVHIOe4rn/ABl4F8Maxr+nu4a2vrNvOEUeDhh0DAdDXt/iDwxeX9gizoknmL87&#10;RnbIARXPOtByjKMLPeSOmnQkuaM583SL6n5pa9ov9raul5+6t4LXgRBsqWB6kV6J4GsI9O8U2KNM&#10;sq3ltcIzuNqLmNm49uK911H4d2z2klpY6fbJcbwU81cZOeSWNchqnwYvoSs19fedI+UWOIEEbh/e&#10;6AY4rreY0pR5XK2lkmcry+pCXMo31u2j4s0TRUi1eK0u2iG64YYY4I5P6V6z4d+H9kPFi+bqo8lZ&#10;FkSJAdzEetdxJp/hg6bqF3Ho7Wl/pbj97NGQXUnbxu6nPevNbL4q6gNWht7O0Xcxwbl1BJHXCmu2&#10;dadaMuTT3bPY4VRhRcOd3u01a/pqfWFuLMX81lBP/pT7nQSknZgduOntXAah4UgS7njubi8aZ+dx&#10;UiLnunb861bC18R65p8us6bLEt7p4V8DrIozuUj/AGvSuvTWLm60fTNUudKJsro7LhEJEtpL3x/s&#10;14bbg9H5M9hpVL3XmtNLHj3gn4Yavp/ibU7qy1AET2bAEZV0/ugn1zWvryeJtS020tdTWWV1LQ75&#10;I+QAemfaul8U6hqHgkQNHK15BeuJI7h87lHACtjgYFaniD4i/wBnaZdPcyLINgACfO5Zu+fftXR7&#10;WcpRk0m9EvkZeypxjON3G12166nyzqt1I+uwxQMxELBduMAlRivP9lzeiWwuQu+SVniORnaDg/Qe&#10;1fS0rS69b2Mul26ysjIZxLH5Mqq/HHTdjvivPPD3hLQrTUNZGoLLILK5fZINwJQAkp+Y4r1cPiVC&#10;Mn1S26nl1sO5ONno3v0seX3fhi40W6sFU7UjO9SDkkHqPevYfg/pBsLiPUZGBLXW8Z4ZVB5I9vWt&#10;WTS7XxJq9pdW+n/ZtP8ALAV37beNo9TmvpHRfhRa3X2WwttPUGZNrSyu24A9SAOlcuYZjH2fK780&#10;lqdeAy+XtFKNrReh+fTw+LPE/wAQdRk0qymvLqW4k+WNSy7AeOegFfWMnwvtdN062k8UX1taScAW&#10;iHe5lzkDjv7V9KeJPE3hL4KWFpZWV1A9zdZCLDCGmkc8Es5yeK+Lta8VJLqF7quqTG4WF3Wzjk6y&#10;zHncQOwqZV62I5Ixp8kYxsrbu3maLDUsK6nPU9pOUuZp7Rue/wB98V9B8Lw6Ymi/ZY9U8na8XlAF&#10;0PXe3WsK00/xP4i0nUrfQ4khnmcyTo5CFldslEJwMep618O22vy6tqMOo3KNNcx3I80rwirnGOK+&#10;+fFXj1W8AW1xpTCOaC6hgMwGCC55+pHSubH4V0fZRbbfW/c3wWLjW9tJtJJaJaNo4Hx3cTaN4dsN&#10;KedGvprjN4keSsKx/dQHv9a+Y5PGEWpaxdWGtWqSoTsiSIDcvY817xrF9IdStZryHzDc27KnYCQH&#10;BY18W6/oV5beLWjSTDyXihOeQdwwT7V6WR0IyVS7s+VtPzPJzmvKHs2o3XMo28j2X44eEL7Qp9Kg&#10;t45BYW1ioimHAPm/Ng+4r1H4U6DeeKNCFtDA03lx4eRh8qg9yfWn/ELxxG2p3um39kl3ZyumN7Ef&#10;NCNh2ntyO1ereC/G5/tzSYrRI7fTJIkiFrDhQj994HU0sRWqLDQ93Va3NaNCn9Yn73ut25f66GD4&#10;u+GIY6RBFdJNFDFtSMrmLevBZz6+1cT4WvJ0vtWt7q7hRbB1UeSirvPYV9YeObUWs4t4v9TLOCpH&#10;QGTOefavlLwr4Jk1M67vl+zwy3bXEt2/RIYWKqB7kivOwuIlKnUU3t+p24nDKFSHJHff5I5/UPGf&#10;jDxY9/YxatMuz5XLSmOGCPPVm4HSu98MeMNKvFHh3TgNRlihKXGouNqknqFB52g9Ca+eviRrAdHt&#10;NDQJYzJ/pBQ/PO6fxP8A0rsPhRZL4b0JtSuEZZr9kgtUPDMM5MhH90V6k8PBUOZJJ9Irv5nm0a8v&#10;b8t21Z80n27I+6fhj4I1XT9JvJtWsYYoFUok0B3Axg55x04614X8QfD3gu10/VDZayTIxYrDvypZ&#10;j6dTX1tDr17JcyabZBPsmoWsTSAjPk7o/nYex9K+Obvxd8P/AA7r81obaTUJI3YO5wVDjsmeDXh4&#10;NOVRuPM31se7jOWNKEXypXsmz588MXl9b39jpqQFoJZA7qUyF565r3hPhJ4kvtYa+sLeCCGKQMlx&#10;Lhs+u0D0r3XwN8WvA+tX72V34eGnyXMeyKZipEhA4U4HDelfOnx8sdW0GaG10HVLlLXd5roZDvwx&#10;6KfSvT9pKdSMLcja3ex5HsYQpSndzSfTRnuuqeGtINnNHq+uQy3HVWaH5Vx369vpXztpejaJFq+o&#10;6y3iWW5so5FV1SPaHZeNu5gOPoK5f4X+G9bjXVL6+tLrfcEx27TBjnzDjvxW54u0BtE0+004Xil4&#10;pfMaEJ/y0b+/ntSjSVOUoKpe+mm3mEqntIRn7Lltqr7+R3njj41afeeE/Een6XatYJNYsYmQ4csh&#10;G7JXsRXzB4A8c3PhXQUurKxea4muNuRkmTH972Fe3+D/AADa2sPnahpK30rhhErzEQorc8qOcV1n&#10;j7Xte0fwvbHw/oulFQ5ExhhMjQZ6EehrqozpU06UYKSlNNtuy08znrUqs37aVRxcYNJRV2r9T4n1&#10;HwT4k13Wby5OnSQGRjcMDxtDd+a+iPgzos1hOlvb3RkuCxDI0eSvvzXP+B4fFr3cmvavqYihBEbL&#10;L95s9FCnHWvofwtp2i61qNxaNFcWHn42XQby3DHtjrg125jjJezVN25UlrHZHLl2Dgp+0XMpSk/i&#10;0bv6G14g8M6XboqPePJPKQZWBz5JY4A2+tczovhzR7W/mmjM832fHySEBpDnknOABWjrHgeTwlrk&#10;rahM72NwNvmqSxJ/hH412kWhLqMa/Z7mOQghom3BWYdgw714HtmkkpNpnvRpczvypNP5lDX/AIiX&#10;X2i2+weFUhR2WMSTMH3MePur0HvXmHiCPQ/Eb3i3WnS2N1Yy/wCkJGf3UgP8Y6frXZ/FXSdZ0Gey&#10;1S2GDlVlhU8JjuuOOaxJLG28UDzU2xpcQf6TIrBdrJzhjW9GSUU1p5p7EVU3Jxevk+p886p8MNO1&#10;G5B0vXYpHkYBYJRhsjtkV91/sx6QmjaNdT3tkYruzlaExyKQwXtj2Pavkfw5pOl2/wDa01xP+9Uh&#10;rPy1JyQe+OnTivpnwf8AFvUtSszZ3carMiL+8C4Yj+EEnrW2YVKjpcq1SsyMvhTVW70b7HEfESCw&#10;0/xTrni3xPNHJNO4Sw03du5QfIze1cP8MdJ8W/E8+J1F2qvMqwTtKQkMEY5GPYeleLftEG9k8TXc&#10;13v+07k28nG0jjb7V9WfDbR9YstP0mEoLdHVJZYVO1pQ45LnvU1v3WDpVOa8pWt5W7BR/e4urTUG&#10;oRve3VvTU9f+F3wi8E/D61WPTbX+29XKsTeyR5jLdxH2Cj1Nc4fixBNr0OkSCyjMgm3Q27BpFVQd&#10;xYqAB7Dmu0+I2qW1lpksWnSyqk+yG4eA4ZGYZ2Z7DHWvkrwZ4Ftz4rnvNJk82a2tplkR1zslkXaC&#10;SOOK82g/burUqzbdtPU9CsvYexpUaaSurryJD8H/AA14u09oFR0RriV7e8UAPGc8bx3Br8+/iL4C&#10;1Pwfrs+n3sTK6nchIxvQ9GFfaXjqS88J3/h/StMkeTUYiPOAYlXdzljg9q5b9o3Vrjx1L4diltIr&#10;XU7GLyZkdgJJFYjB/wABX2GRYuvSqwjKfNRqJvX7Nup8bn2Co1qU3Gny1qbitNpX6HN/BT4d6BPp&#10;WqatrIDr9ndol7hl9B3NdB4GupNP1w6pFG8cUMJkjUdAB2P9RXl1/wCIr/RrjSdItsI8bgSp15IH&#10;Br074jLBHoNzDDeAMiCQshwSZOq4HauzFxlOd5Suqj08lscmDcIU2oR1prV93ubOi+KNF8d3c14l&#10;qIdRhY/uk+6Rn7y/1rV+LOnW72uj2enQ5kZSD5YLSSyk88CvmP4DrrI8WWJ0uIvKjh5OOBED8272&#10;r768b6i+jhvEtnp8Es5DCPkjyAB1QL/FnvXBmNFYfEwhB3VtE2d2XVniMNOc42d7Npfijp9I+Emm&#10;+EPBVpd+Kv3DOitDZxtmaR2OR5mOg9q8r1fwxf65CsGnXa2NvjfI0rZbJ6AGvn0/EfxV40u7u81P&#10;Urm7aPG1ixbygOgA/ma6yPxJ4n8GeKrSw1HTi0s0cLiAtuGJRlSfeuD6lXhKfNUTqO8rdPkdf1yh&#10;OMeWnJU9I36/Ox9LfDr4LeRrWm37uZ57Mq0eWJZ2HRue1fRfxZsLO00KC8u7mOFhI0ly0g+/njCn&#10;07V5jH4+/sI2U0Si4mkUyS7iEWNQOVA65HpXz9+1n8S9R1a/0DSJrnyrZNOWZ0XgFpTuyR7CvEw+&#10;Gq4zGU4yfz7Janq4jEUsJhajir+Xm9ibwrJqWta9p9h/Ztm1jcyN5siksFgT5nZm/wB0V4H4y1vT&#10;fGvi7V5rXT/ItLVisRjbhUi+RcD1bGa9m8J6i3g74VazrgkL3OuOdM01SMEQr/rpR9M4r5GbXJtB&#10;03yYQFmlfzNxHLc9/avscvwzdStJLZ8kX+bPlMbi1GFFSejXPJW+5H1Z4b169h8PytDLsNvC6lnO&#10;0DPTIPep4vDWj6VZDVrnxMFu9TVAYlH71l7qoPAz65xU3g3Rh4q0mUR3YNy9pHlGwAzHkmsD44eE&#10;dMGqeFpLq78m0Ux2ty0f/LPA5OK8ClUUsXUhzNXbvZX26Huyi44aNTlUrJWu7LXqdv4N8UyTwzaF&#10;pmmJpsYt52TLiWaRyMB2fsT6V5ZpDXj+H4LPT59mo29y7zyMwGdpw27d1Ar3bS9F0nw/4i0y906L&#10;Nj9mwrE7i/oxNfO/xNtLX+3NbNhLJHC02U2jaCZDkrx3qsFKMq1RJWTs9e6KxKlGnBt6q6suzs9D&#10;6EtZPGdz4Vg2eJoJTKwjSK3+RsnrlxUegaZP4e1C10+5LNeXULySzHJKgDIBJ6mvEvCcd7FLp63F&#10;3OsrjNum9kTaO+F9fWvpjS7l9cvrC81KRHa1Q28cMHEkgbqXb2H41y4mn7NzWlnd6I6KE+dRet1Z&#10;au/qfD0niu70XxZPd24CZnO8nqVLc/nX1P4r1SO10Gx1YjD38zYQDG5COSR6V6GIbXRdYCQ/CyB7&#10;V5FVLqYGZmyfvHrWV+0P8TfsN/o2lWltYqPIaWQeUD5QB4VfrW3t/rFWjGFLVLV33SMI0HRp1pSq&#10;PV7W2bPDtX+IUWlF4rDS4ommh3JcYO5XcdTWb8M49RuY9P1O6uJBZ2+pogRjnzJWPzY9BWQdcs9V&#10;gSKfVI7SYSMCxT7/AHAJxgV6JHaXFto+gaesiyRRTvPJNH93zHOVAx1+tepWpqFJrls5btnFTm5V&#10;E+a6jqkj6t/ap8Npf+C/CXl3ixPbXEjKD91g/vX5c+PLg6bcQ3VuoWThdwz8rDqa/RH49fE7TIPB&#10;Hh223LLcLOBIh5G1Rz+deBm08P67ZBJ9PthHJgeYmQ249uK5sgqSoUE5QbjzNHTnlONatJQmlJxT&#10;uVvgh8bLCx1fT7rWbRbyGEhpNuB7EsD97HWv1bi19dTs2v8AQDHNFeCMARAJiM9c1+O2ofCvRIUm&#10;lshNbMjZU5LKwXnGDzzX1f8As56jeadG6Nen7VMiCON8lduMlAB0z61xcQ06Uo+0ptruuq9DsyOd&#10;VSjCol5PoegWFvD8J/8AhLms4JLjXvEFw2xuM28Tc7QT03E8n0ryL4e/D7xM+qy6vrUUd7qtxgLs&#10;kBS3iH8A966z4v6Z4gHjZdcubnEMlsLVEVjsiVF+b8fevCfgJ4wbVfiBoVpbs5s4LqQlskbgASS9&#10;eLGE50K84yv7qvJrVLtc9WVSEK9CEote++WKejb6nv3jTwle2kZF3ay3DKTPsUfdcn5AG9u9cN4z&#10;8RS6tdpK2mDMNoqSM6ko0meo+leifETVdQ1fxBcakL+a209ZzH83yB9pwAB3zWXoHji5ttM160is&#10;4b3bMpjt2XeQhOC3riuXD/Cmlc6MQ/eava/zvYxZvGcVtc+F/DmmQYWRhc3rYwpLLwPwrwfxJ8QI&#10;vD3jS/tRZ29yLl0dHK8HbwF47Aiux+J3ifw214qEXeh300Sq88amSIKwwQV6gfSvHPj74KexuvCt&#10;9YyreQyaeoWeE5DGPvjrX0GWYWm5x500pxkterWu54OY4qpGE+RpuE4vTotrWPoDVviJ4V1oQW+r&#10;abLY3sY3xtBmSNwRg/L6HvXllp8OvDyf6RaeKkup7iQhEEZQREnoR2Ncb4Zt7rVdRs5TMoMVsVdZ&#10;OCwxnGKwEtJrHUby6tW/eRsQYgRyvevQpYSNNuMZteXQ4auJdRRcoJ+fU6/xVos2lM7GNZGhmjMY&#10;AxgZ+ZiD1rkvGGjS2ri/triFo2T5xnI3MOcg16VoXxgjm06bStdh+16dM2Wdfllt8ddpHOPavK/i&#10;JokOkRfatCvRd6RcJnzf4lOfuOD3Fejg1JTSkrPo+jODFyhyOUXdduqMjQtHbSrN7oSZF3Gy5PO7&#10;IrgvAuBLqKIoy42An+E9vzrqfCOo2dt9ibUJWEDSHYc5wp68elVZtISw13UJbR1a2ZS4YMCAOuQR&#10;xXt05W9onu7a+h4VWKfsZLZXuvVHj0UHl3Mm9ckMfl969k+F/hfUdc1K3jFq/kpIrtIw2hcHt6ms&#10;DQ/D8H+kXd1KoVTuRCQGbPQkHtX0p8CtVku/FumySyqLOBHkdfuoNg9KWaYqUMPWlG11HcjKMGqm&#10;JpKeiclp/mfRPhrw5a2lhqeJXuBf3kYleQfKvlcBfwr0/UUu477U5FYSfY7HbFsxu4XhPauG8Dak&#10;tx4f0N413pPqd7NJx97a5K59vSuAm+LXiSe41URLAiC5IlCxfvGUHABNfls4TnUnrs9T9ThOEKcL&#10;K10rW+/9S14TtNS86xup4ZIIURt8bsd21f7307V5fretppGrRC0ciRp5bqVmXICnhUP4c12o8a31&#10;xa6hFOoluFlCREdcnogx+tc/HLoEcf8AZ+twP58k582XkHcepyOw9K76ad22r+hxzaailK3W77nq&#10;Phm/04eHl1PV0uI2lZtrwyFM/NgHB/vVa+KPiW6sdGtl0m73RyRqxjlXcycZyWH9a3dHXQ9ZW20/&#10;7REqRRfZ44ZT8soA4w3rXM6vpl7LZ6nYyweRdpujMY+bMbjCnPp3zXHCNp3ae/U7pt+zsn0tdb3R&#10;4/8ADbR7241a11K/JjjEgZHHzI5z9456ivfP2s7C31DwnYzhHN9BKpRY8eSIsfM2Ow9K+Zfgp8R9&#10;b0LUprK90v7bp0TGO4jZctGAcZQ9iO1fTHx1SS60/Sb6ykW70tkKhlPCE/wuPUd69OtGcMZR2tdW&#10;t2PMoThPBVkr3e99z4l+EmptpesafKyiT7xdSMDB6k+47V9eeGvGHhm38Q3NvDdPJay+WFKj/Uu5&#10;wevQV8SQ3EVjrq3EKgxQNux1U9yBnqK7/X/G0WqQ6hcxWXkNL5aoYxtHynJyK9fF4ZVZeqseNhMV&#10;7GFtLp39bI+n/iF4s1fw94m03SNJu33sDKvO4OZSFUHPYYzXD+OfHcWs3GrxymNNThtPLN1AoBbZ&#10;yyZrLtL66uZodV1G7WCRbUQRTMNxTA4J9zXk3hCLGo6nc3MxWHTYnmmwM+cWPAP1rkw2GjGztrFW&#10;9Wb4jFSk3q7Se3ZGn4dluvh7ayana2oub+7YeXcygk2yN/EB3J65r9EfG2n3mn6LF4+1C2S7FrYQ&#10;LYbsZ+0XI5J+hNfFkmsSeLvB0otk3zWzgxoOGxIcBfcc19teK0F78DtQ0KSU3M+l3Fk83ln5omQq&#10;xXHtXmZzWvOlzXUrvma3sjuyqnaFTk1iopxv3PhH9oN9Y1HxFp9mzb2srOCGXsBLN879PrXrfh74&#10;dP8A2HfLb5nsEiUSTsdqh9uWCZ61nXvh43mv3qO7S3mqSRox6+SrD7vscCsNPFMOoaxqVhayTJBZ&#10;FoEjVjsk2fKTt6ZPrXLUr+0pUoRXwK7+Z00qCp1qs5a88rL5Fj4X2sWjeK9HhjURRsHdUYfMxAOH&#10;J/lXYalJ9pn1S8kDNbx3kiEKdrSFyQCPYd67/wAE+AY9dht9Wlljt7qyZoYdx+Y4HCn29K4vwNZv&#10;O/jKRoyZLZXt4QRlTM5zux7V5mIk5zb103PVoU3CnGPSTbX3Hc+E76/0m0W1uyj21xCyK6/NgcgZ&#10;7Y5rgvirZX2h/CLRoFIaMahcmcDr5byMR9KzdP1W+tryCzvTIDCm0kL/ABPxkfSul8b6Nq114bj0&#10;q7jL288p8yZTkhGIKyL9O4rbD2hVpOW3Mm/kTWfPSqJXvytK/mfBDXVhb64trDO5gkiJkKcncV3Y&#10;/PrVTxXIj6Xp1w7Av5Rt05yTsbqRW18Q/BFx4J8XvbSFZGXD7l6eW6ZBFeZust5BEuG2Ruzk+xPJ&#10;r9Xw7jONOcZXTSdz82xTnB1YSjaSbSXbYt6iqX2oabbsdkjW6oG6c4+WqUEQgnKTQ+XJFIV8wk43&#10;D2HepPGlzAkmk3FvKxZAAd3UFKm8bR3DJHexn9zKFJx0LEcmvQp7R6JnlVZWlUdruLT+TNnxj4vj&#10;lt4od5aR9gcqMB1HUE1Y8MeGbLVpftD2AS0jUsQTwzDoM+g9K8u0TSv7auXHnJEQvVzgZr1Lwx4j&#10;dLiDSraJWih4keTO3P8AE3GOKua5Y2i9VuYwn7SfNNLlei+Rt+JrLw4+m28GmWyW98ZSZpN2FEac&#10;9PUnFfof8E4LHwxD4VtbeJpLq4iidWBDKpJ3cH/gVflzr19JfatLb2FmzRs20sRy57nI7elfoL8F&#10;2msdT8N2zyNIbeFJckH5ScLtz6Yr4fjeUoYOl7z1lex9twXyvGVbQ6KN+m5714vk1nWbjXlmVo4X&#10;vQWmH3jvbbj+lfaGgWumaPrEtz5Qb7Lp8FsjHt5Q6fXPWvBPGtpcpo5MUiIZNWhMkhP3UU5zisn4&#10;oXXiZE0m1tJW8t7YXsmF5b5sZY+relfkNOs6LlJxcpJxadurv/mfq9SCkrdGrWXY9R1PxrP45vX0&#10;3T7tv7Pt7o/apP8AnrIgLlfoMc18g/Fe4ul1jQ3isibeZiGKjlvK9frXtHgNn0S/12QT5+zaXNcy&#10;pjA8+5OBn6CvAbHxff6jYeK7q7i3WtndpHayAYEYJwzA9+a7qEpVJ87u3d3u/usclZRjDkWl9VZd&#10;tWc3Y+E2tdVlu9QVpEuHRzA+THsB5BA45rovHPhbSPFMmoabYLbwyrBvtYsDazL1jA7iucsviasm&#10;rNEbtZEhwke7AG3+LOa+UviV4lu7Hx7qtxaXckP+kRPAwJG3ABytfZZRgqtWpo+VqPMn6Hy2ZYuh&#10;RpfDzKU+Vr1NXQ7u88DsGvbU2cjzurDkbAvQEdxXlvi3V7e4vtQuI7iORb4DJI6ZPJz619Pf8L6s&#10;viHby6Zr+hwm4iiOy5jQAnaOSQK+UJtHg36hAsSJGZAUJPQKentmvscBGfNN1afLPS/Z+h8hj5x5&#10;YqlUUqbva+jT8zQ1Hw5qk/8AZGlrYPeS7W8jyzvOJMenvXrnhTRrHwrqEOhpK0+tTx7JpbX5vs5b&#10;qinuwHX0rznRfi/L4UsWh02LNzMSj3cnLog4xGO2fWvaP2bfhxrV/rl5rEislrHE80l2ecM44AJ6&#10;nnmtsfVdOjUc5KMbadOZmOBpxqYiEYJyldc392J7PZ+AE+F2nanfavGjXkxjESE7mkaQ5VM+2ORX&#10;mnj/AEXQ/BrzXGtOt1qeq5d7cEhY0LbvmX0q1eeIk1j4keEF1LUPtFiNQGyGR9wIU7c5+gxXkXx6&#10;8M3958S/F1026e2jvRsVTnbGcFVHsBXi4LDudeDnUavBzfnZ2SPaxleMKMlTpJ8s1BX6XV22ef8A&#10;xL0vxA9tHqpv2lsNwVYIvkWJOwCjAx2q98LP2gvEHw6vt9mjfZpzmW2kBAbPcDsfQ17lb3uh6xp9&#10;5DCUENlsyHPy5YZb8qxNK8MeF7XTx4t1lDdA3BSztM4RlTq8h7g9hXrTxFCpQlRrUOdXslbd9Pme&#10;UsJXjWVWhiOR2u23okt/kfaHwt8R+CPGWj+IfFsWkG0u5zHYusqqounHz4IHB56186fE/WLm/ttX&#10;1F7l8kpEykbRhTyo9hWnP8a7GH4f+ENRmsre2WXxI04ihQIuyDAxgfrXUfGv4YR6p49tIY7iRNFv&#10;7Vb6No/unzVya+KnS9jiG5xcINyUbu/wva/kfYyq+2oJQlGc0ouVly351ucdeX9vJY+F4IGXZKVk&#10;QLjKmQ8V7j8Imt/D9/qd5NCDIZDF5ufu46/z4FfP0fgy9j1XTY2kiS3sZ0RWjH31H3Sfevo3w3bi&#10;00uCWVCrS30k7Oe+zheK8XNJWS5WellUHKpeUbW/yO//AOFo6Q/hzV7SxiaG6OqxITMpKLGo+8eO&#10;zc4r5d+LebhZf7MjH2hh5EskoIVtzfeX3r2r4YzWupeIdTu7iD93/ab+VCwyJJQvGR+teDftf+Kp&#10;bnVYLOKFYZNPljmmeL5WPmjgHHBIquHsO542irrta3bUeeVuXB1ZPqfK/hnx7f8Ah24uYbwG4RpQ&#10;kiMfljRf4l9819G+LPB//CbeA9c1S2uIZL/7UZnKgjMfUKK+bPHHhpbCzinjIubm4dJnCtuAEnzB&#10;MevrXpHwd1TVY7q50tibG3vcZmnysRYj7pPIGegr9UxmESjDEUrRlGSb87H5xhsQ3KdConKMo2Xd&#10;X8z5csrHxDYtLF5TSDOCpG8cVWtNcuFvI2bKuv8AqycYX619SfGPTfEnhzVJpGtYYIpBgGHa0bkg&#10;ncGHXP8AOvk2eJUXzGUtvJJ9a+jwlf21OM7L3lfQ+exdF0J8qk/detzqY7C41K7b90rO+ZDj5Vb3&#10;qrY6UZ71IYMeazbVycZb3rofDHxLTSNNntreFBLKCvmuoYqp6gZzVHUTaOkRtZV5wGdcjDnnjjn8&#10;K3UpIlKEtU03u+5t2mgz2TXdxexhGQYRPVugx6g1nReINXUhtPzC75DuMgnaMEZHasxLG9kkjleG&#10;SYQnBAbGMVrzXt6qQj7MqvI+PkIPPpx+tJu/mbQT80t/M/Tn9hL9ofR/C2l3Wn69qMlq81w0qXcg&#10;JX/dB64r6a+LvxT8fy+IdN1PSLstp11Iqxi5jzHGoXBkcDHPpX446V4avre5sZ/NZnjKPjeFQgHJ&#10;AA7e1fofJ8S11fwldX1rb3t9K0bwmCFWEUUjjaSzdAB1HNeZiFrdPRv8T3MJhocynKC5uVJ36o57&#10;9tb4OzaAND8VLq8dzHqenLLNbznc0cybSfLHoQwP4Gvznu1Nzf2hhMkjSldyLy27PYV9PW/j3xz8&#10;R7u18PSwrdS2dk8AgOGAEZ5Iz6gYrpvhp+xn8XDb6d4s0rSbWZ4bqSX7I8yh41tn+YuGI4yPxp0n&#10;7OPLKSv09BVE3ZuXXV7dTqPDcPiDU/D2l+EbfT4LG3hEpmnuiY1aW5fduy2BuAr6Y/ZR+Jei/DrT&#10;vGt2lq+qXqosUjRpwBD+7jKZ/hPLH2r5V+LGs+LNd8AyeJJVV7m61CeS4tLQtusxEPKZyMHC5Az2&#10;ro/2YvHo03wN4q1eWxW4uftcMRD8tK0hCKgA7AVxqMlefMtJfiehNwnH2bjfmivLS5+kf7Nmraf4&#10;48B+IPCMyx300SzNqBflP9Ld2Tb/AMBr5m/aL/YH8Cad4Kub7wst7FrNuyGK3lkMgu2zgxKvY+hF&#10;et/sz+G9d8FDxjq154du7PWL6Ga7W0VcRvGAPLC9icngdua+L9F/a88UXXiu01bxcJWt7K4uAmnw&#10;gRbZgMDcGPJWt4xk43g9UtNTyK1Cbr1Wpr2bak1vdvfc+B/Gnwr8Q+EtUe28Q6Dcabe+QJmjmH3l&#10;bo4PpXn1u9hIWna4d/m2NxwAeOR1r6z/AGn/ANoq7+JHibSLnVIDDFZW7QADDMyuc7pNp/lXx9c3&#10;EAup3KELKcoFXblexxXqUpScU5aOxwVEo6Jx319T0SfQbCGxdomS5nRd4UNhVBP6muahgkPm+ZaM&#10;mUx079vxrKOrSBCI2V124wvy8HscVqaZBfXtpOn2yOJUO4o7YOSOnUcVdmluVdNqy6dD6I/Z9+Es&#10;HxE1m4tb+6fTrKC03HYv7ycqRkDPqK/RDQdV0n4Qa9ZXOmeE2Xw0YVhlnj4mupQNwY7ucjHSvyB0&#10;nx/4i8KvE9pqbRPG3Drx8vpnuPSv0/8AglbePPiLP4RuvFWkCLw7GZbmO5uCBFLcYwrPjoD0A6Vz&#10;4rn918y5ex3Yd05RlGV9veXk/Q9Q/aF/apXxJY6ENN0hSdPmS7+y3AD+dNICkYyP7oJyK+Z9Z8Hf&#10;Faz1eS91nwxcIdQtWa3NqPMSNMeY4CgnBrQ8d+DNO8O+MtVaRGfSVjiluJlDOI5ixXycj7pwODX1&#10;38T/AIsTaZ4c0G7iaSCaDT1KkjcsMUhCiQ88sV6+leTOrrdJSbtv+R6VKhGjGnClFKOvX53Pzz8H&#10;eC9D8T69aWGsTzBbtVitY5MB/MkBZUJ98Yr9LPicnw60/wAMaLrsmm29nqegzW0SQwoEdhEdpQoM&#10;bsdq/M34J6hFqfxRsdS1abfbaZqEUilDhZZDIFQqD1AP6V9Nftj/ALPXxB8QfEr7PpSDUPtdrDet&#10;FatgwgDbtZCeTnv3qqqvOMZTsrK/lcxnaU4WbTV2rdbaO/3nzF+01+07P8VvEto7PJDpdkrQxJjD&#10;EHnc6/Wvi3UbiwkecjzTNCeM9D7iv0s8AfDb4Ma/4M8fadqkZ0TxHpqKIJbuXbMZYRliEbA5YYK4&#10;6d6+Br3S9GitXvLVQ02SMOQdxPtXqYatB6RTVu/W55WJpONoqyS0/DocV4beBkvrW4lIFzGdrP0V&#10;15H4VkqdUT91DLE3VduATgd67SPwrfnTo72K2DlgXkwwJGPYVr+ArTQ7rVImv4p7aPa23aeXLDg5&#10;bpg1089rvc4fZX5Vdr7+py2jvYweSlzPK68hombCgn0Fc9JqAupJYPJRj5h8rPUAV6wuk6XJql7a&#10;rA108CFvNbEYJ9MDrx3rj4Ihb6mbiztFJUYQPn5Q3BOT161UZLUUqbtFaWvqffmj+GdN+GHwh8H+&#10;MtJ80eItUt547pGy0bweZklhx2xivpD9lb9pawu/D01vqMd/c38fmXBjU5iaJSPunrgZ5Arhfjz8&#10;QbXxB+z/AOF7LTvCWoQpp1vAJ75oGjhjeBMFd2PmDHn0r5I+C3xKj8PaPpbw6gGE1xLFPDgKyq3V&#10;l4PDe9eVK84zla8uey+49qjTUlCnONlyt20vo9Nj99PG/wAOvDHxIu/C15fajtudIXzVS3YJIROn&#10;3WxyAK+cPFnjTQvCh13w/c6tPdXOm6jDfKy3GJPs7DJBGeQvf61xHhfx94Yi03UZtN1j/S9Ut0gs&#10;5XbcyyqSgyT3APevkz4yfCXWvBX2nVdWjN8NVumgt7tZR5jF/lwwPOCRXLO02tLPr1NMLhHSdpVG&#10;4L4E9Nd9DO+KPxmn8ReHr+w0GxmbSHuFn1GeVjMXnZsFtzYbA4wMcVvXg0bxV4C8vTgsc/h1ERIU&#10;+UziXDEnsemBXk/wus7m/sL/AMIRp5VzeajFaXDJhhHF5mWx1/MV9a/HXR4bzQIdC8L2tnpt7oyF&#10;NQjOI/OijIC4wOWJ5BJqpWjyxWln+B6cZ2cVa99XbpY+S/iF8bviZ418Hvpep/aTo1g6lStuX8rY&#10;MfO6jpWL4l/Zj8TeBfD3g/xzrFlDc+H9Sng+0JE+94g5DL5ns444r9X/AII/DvTPCHw61jw1M9vf&#10;anqFpI8jRN5qyGdeEJP90cEV13xb+Fmq+OPhFH4Ct2itnFpa+bJMCgiNsVcAfXGK1jUSTilaPl9x&#10;5eJxSUopQStO2uita7a+Z8P/ALb37RHw81P4e+F/CXhgwT3KNb3CGJR5dvFsIK7uxzjivyg1fSr3&#10;7OLi5hXy3C5KsMZPGQozzWl8QvA154a1a803ULN7WW3cxbXJcsQcEq3AIJ6Vzcuh3zC1t/3+HkCo&#10;rAgD2HUV24OlCjBcst9b/LoedXcm2nFu3d33fUwBYRWsiyOwKElhgZDAHvX61fBX4u+PdN+GGiQD&#10;wncrpaObW1u9hCsZfuyfQHvX5vjwhe2H2OO7nhjj3AGI4Z9v/wBftX6B+IP2zru7+HF94cttJSzm&#10;AWCAqQqwRwhdpHvkcCniffStFMeHpclvdVrq6f5nw745stZ0bXtfs766WSUzKWLkZJlOfX3r9Dv+&#10;Cc2p+D7A+L7rVLO0OqI9uLSWSNXdY2ySYs/7XXFfIf7Pfw38M/FPxBqaeJ/EM8VzKP3Tq4Bkfbk9&#10;c9K7Lwj4Eh+GXxU/e6ol5Y6PNDd/M+zz4R1T0zjNFWunCcNeZJPbRm6h7Rta2l2etrn1pqHj/wAU&#10;/Cfxr4yeXw7DPYa/qNtrDSlMKqbhkjggjjpXoPxT/a2hXxtDb+HhAy6xYEPGHXaJFXAII78V9N6l&#10;4y8FfErSIbbSltdTtI8COVW+W3Mg+aP1JXPIrwv44ax4K+FHhGDSbHwRaajfPOHtmRFebI+bec5O&#10;B0wK85q7V1tpva72Lp1acpQ5qLU3o15aa/gfPsn7STyaT4bbxfbML+K+ght75FUeXBHJ+8c45yPe&#10;vXG8b+B/FnxC8Q2mh29vfmZrZ2uwMysqoNxRuwB5Jr4h11Z/iR4MhNp4emj1RNVbaq5VQtweQobH&#10;FZXgHQfE3gvxDNb2VxHBqFtDIl2j/wAS4yQMeorOpTi4y1tK+3oejGnaUWr2tZfMi+M7Xdj4q8Sp&#10;pt/GJpJvLlLuD5isMn5+pxXyff8AhHU7a7Y/Z0mZgWCYySPUZr9GfDUfhmbw/qmnPpq/a7i2fUGv&#10;bnDNG68iJSefpX31B8IPh94i8KfDLxLf2EFqttLBM7ybUEsTAgpJ0yM8jNXh8X7JNct7LVmONhG0&#10;ZTctZWVlfV6n8/C+G55LWeebTfs6gbXAyGyP4lB9PSuG1J4F+zQXDiRFy74G0tz0Nfan7W62Vt45&#10;12LwxC8mlwXBaGSI5ijDqNy+4yOK+YLj7NqUEstzZLHtyVYnBxivVo1uaKlY8rEUl8K/FWMC+ktR&#10;Zy2gtTHnbIgLlscY5zWFp1xdaXPa3EltnyiJImHG11OV4/WuktrCOO2s2iUTTXG7CZ5xngfXBqW9&#10;121jtp7cRSC5WQEJIo2gjrz/ACrXn3Vro5XBaSbs0tD1X4ofH/xd8T9P0wazFHcCyTyoGRPugDBJ&#10;96/Q/wD4Jr6TpulWOs+IpUEtxPL9ieAqMKqcqQD3Oa/G7R728IdbZ38x3ywXnA+lfTvwz+MfinwP&#10;cLNp1yhWVlaS3kB+8p5OBjGfWsqsPd5Y2Wt7F037WLvJ6xtc/Xf46eFfF3hPS9f1fTbtS+pO8Vrb&#10;wuVaISchR6fhXzr4r+E+s+D/AIb6jfa5At7qV5b29yszRhltpd4yrHuADya+qPBXxn0z4tmz0K01&#10;SGG4NslzcThN4g2Y3AA9wa8U/a2+Islyj+FNK1dbq0VA/ng48zam1wf72DzivN5EpW216noYapV9&#10;ym7cyT5rfyrRfM+n/hpa6pZXvhq2bSre+L2ccUgJAtliZAxKIeC47+1eN/tteEfCngHwle6/oun2&#10;6z3F/DaTRMuWt5g3mebFnlSAMYHrXyF8Lvi/4rk0+zsdO1HZq1pqcIgvJWzH5YQIU2nqT04rt/j1&#10;4p1fUfAjHxFfx3NxLqd5JCwwhWW34IKYHUkbfY0opRkk1f3vuNXRqOqqkalo21Xc9r/bh+G2r+Lv&#10;hj4V1DQvDzP9gtFvL4lv3xiMalsAdcdT+Ne2fsSXsS/CBJU8iy822aaZw3y4wV3n0O0c+hr8x7L9&#10;r3x1D4Nh0PT5zcTvGIi+3cwhcFSoB61237MXiLxX4K1qLRprBp7TXoykdvKSIojKDnhunrVTcoQ1&#10;tu9Ou1hfVJzg4Xurp312vfW58Ma3pun3XiXXkivGuc3U7rJ1B+Y4JPvXE+JtKbQWtHtL9jNKhLKp&#10;+7ntkda+/v2lv2adN+GGt6asWoG8h1WN2JjwrKV5Kjbx34Nc1+zZ4A+Dli95deOdQM0EsklusGW3&#10;wswyrYXn2yO9bwxSUYys3aysRPDe0Ts1qm1JfofAtnqNnCVDxNJKSd5fBUgjr9amga73QTQCJGjJ&#10;KYTAk55+td/478LeHGv9d+yXEkMKXUv2HzPvywg/IGHZq5yz062toIbabUZXMsBICH/VsTwp+tdq&#10;qKSTSevRnC6MoScXay2aPfP2f/jH4b0Dxzput+IdAt7iG2UosJiXG/s+Gz0xX3X+1z8bLbQNQ8Ne&#10;KfDWqx2+rX8TJci0YeULcj5Q6jqx71+S8nh+LSI1lvYmMztmGPJbAA5z+ddt4M8A+MPFKT3dhoF3&#10;qdshKeZsJjQ4yFB9fak4Qck76LuXTi202veSa07Puj7h/Ze/ab8Zanc2/g+4RZ7W5uprlrlmKyQx&#10;n5m5HUZ6V+imnRavqHhjxLpMMYuLS4jmExJBJRhzjPWvjj4c/sq6Z8I9N8E+LvEXjNLe5upYotR0&#10;2VVGyK4YExgjk443V+j/AIkvPD9tpmqXfhq+hV0BlbY4Kjaufu+hrGvyuXu6K3QmdVXg4x5m5fFb&#10;S6fVn54fBz4jv8GxqGta/YXojnk8pDBlkkt0GEyOgI969V+LP7WukeJE8KS6Tbpdw3Ucp+yDBcNj&#10;JLdhXRfALTtN8ZWerN420154IbjfDFMmI33kkEY+8K+MfH3wq8L3fxak0nwbJLBbXN0oMUQI+zFl&#10;+baOwyKxVmnfTroenCFKeLcnB88F8XT7zW8E/EnxL8VbrVfCujCz0qwMLpe/bQC7ZONqKOpHavVf&#10;DH7BXh9/DNwNU1kQamb+IQXgBiVoWIDRMh6EdjWTqX7IH/CurzSvEMsz6mJ3+z3VtG/lvBLyUl3g&#10;/wAR6+lZfw3/AGn7OC8vdL8RtLNLJetAEkGTbqjAZDAdOOtJTabUE7W2NqnNVgpUqkN90lrZ+Zq/&#10;td/srax4RtvCWsf2x/a3hzTmW3aKRQktu0h+VuPvKelfnD8SvCqXfii9u7W8VbWXbsMfB4GPmFfu&#10;l+1re6R4q+B981rqsStDLayW4Mw5kWQcdeRjNfg7e+BfELfaL4Wd4dPicCa4WNwibuNxcjHGaWHk&#10;lJ+9ZLZepxQnWrUb1Itz5mpO1vh8jmLextIdRs4r8g2jlY5JCpZYtx6kds/Wtj4jfCrSNC1Zo7TU&#10;Y5tMmjSaC5U7gNwztyKx5NNF9b3tvJqMjeS3JlIRGGcZUc5NSv4UudW02RJfEMKRWSjZDyVKjpk8&#10;YzXZd86aqNK1muj8zOUU0/3afbb7jjGLzBILaRHBQgg9WweDWtbXPii305liZTBjaAFyoHqp9apa&#10;Ro9g9xCUvTEzNhmU7sc8gV+hHxz+IPhvUfBXhXwl4fsYpYbGBZJpkhEUshC4BJHPDZz605Ts4q17&#10;/gKKk+j+TML9lHxMvi/XY7Dxdo0mtWljaEQLcHZGjDorsev+zX1T+0f+zL8PLfwvbXXhHwvLaajP&#10;cRvcXFu5MUEL8sTk9s9qyvg7+zV8OfCfwog17x9dX0c+pPEzxpcOgt1L4jyEIzkY3Z6V9G/tM6bY&#10;av8AD+abwn4jtrORrQIIfMURSW4XkcHhsfdrGclfTQxVfnrU0ueybi39ltHyl8E/AkPifS9FTVpL&#10;t/7Eung0+6gcrFM6tuOTyHwBgivpXVfiHoXw9+NF8uowvc6d4n0e2s7q7A/d2s8JPySEcDdXCfsQ&#10;ftAeDNG0TT/Dl/IjX0DnyF2ghWcZcLnvnJNfTP7RnjSc2KaZolrp10+syJHNayw7j5bfefK9NvXJ&#10;6VLSi2332LnOdSuqUqb5Grc17LprfyPl39rDRfh/4Y0vwp4itLCOa1+1Ofs6sTHPj054POa/Ln41&#10;/EnVPGfiXT7rUAi29varBboDhhBuyi/hXs/7Qaa1Z2Nl4YkmkezsryWSBzlkjZhkxK/fHYV896Xp&#10;ekanrmhR6lPMljLdRW15cD78MJIyQD0xnOa0owSXN+R31ISjCMHLms93u9Tt/hN8XL/4ZeLtI1iw&#10;IdFhZpY3bHmIx5Ga9W/aq+O/h/4lz+E9T0mGWK+t4ZROpAIXzGyfrj1r2b4n/sjfCm98LXGt+GPG&#10;wEGmWjLMs0nm/aZQNw2Y+6T6V8D3/wAN5NK8NWGux38bwT3X2aSOLPnQv1UkH+EjmrhUpySabucr&#10;i3eXLsrXejRyy6k8l/cwGZQuc75PuHjPSqOoeH9dg1SAz38USun7loXG1x17f1rstV8Z6brtzp63&#10;OkW8Rt7UW/mW6/LLt/jk5zk1hXWhWEjpNbzI+wnCsWBB9smtYy8rHNUgns7pP0OWHh8y3TxyTFpA&#10;NwZRkfj6/hXpvhjxTrfw5u9NvbLU/KlFyksezkDby3HuK6X4YfBjxhruka14j0+3WGCwZkaYqXDu&#10;BkqF78d688vpZ7PU3Gu2r+cqqynIACuOGXrkHP4VampNq6dlqiFFKz2ufo74v/a70DXfE3hhdKs3&#10;hM1sEvbqcYIMnXA74Ne4+CvFMngzx7ay3H2vV9FWNZmmjjNw9u7rjcdoO1STX4gW/wBp1O+nuEuA&#10;n2bDKGbaygdNo71++n7IkGlQ/CR5tIY6jeTK73jynLvPjPllj2UcAVz1qUYpWLdZKlJON0/d7aPT&#10;cX9rj4L6t430631nTfESKI3S78jb86pHyoVsivzc8G/HDWvDusa5b6vrF9ai4hK+TGxCzHGBkeh9&#10;a/aLQtI0mbSraXU/NnW9j3HJ2RqCMbB059q+cLL9jTwX4g8cHW9dvmuNKSIiGzb5eQehYfw+lZxc&#10;bWlFNfimPDY2NKMlKT9za60aXT1R8gWnxr1zWdE0MW4OiWcVwIZLmCTILA8MUP616D8S/Gvi/wAY&#10;+Db5L29TWFtla2MskIjClMMHU/3iPSu38S/sxfDrSvFHjSW2ubqbw7ZadHeR2cUu5orps/Kvcjjg&#10;VL4R+I8nxL8P6n4NFidM01bZJ1uTCFm+0AFNrEfLj3681y1FHmTjpZnsUcQnGMlFO+7a1V9+ha+D&#10;3wn8N3GmWvhCSKadNRSDUJHiztKlfnyw6EHsa+Avj7+yr418CXOpXWpaS0ejSXMi216rALtP3FYD&#10;pxXrmn+JfE/hjWrfRPDWv3S6xp6S215jaVKIRzGG5xz09q+1vBXiLxdcaRqOkeO9TstY07WAtvCk&#10;zjfF5nAdQR09MUczpu/NvqRXjOcrpJxstOt/I/F7wXql1pi2SWcXlSxHzWlUlSwHQE98V6N8Wfi9&#10;ceKdNgstWv8A7QwX5GB+ZCv8Jr7w+P37IukaX8PtJ1fw6hOpxyyxSENiOaGPOQQf4gB1r8lG0u1m&#10;nVftqpMMnaw+8OuM9q6qfLNqTVmv1MOZqLUXeLbXZaaM+3/2LPAvwI8Vad4ot/G87Wt2qpHYT+e0&#10;LEt1KEfxA+tdh47/AGBrXRta8O2WmePbfUL3WYLmUwFP3lvDGNyPkHuCASe9fPnh34s6JaeFda8O&#10;Q+G7G41K8iHlXzfeiAxwo9RgnivHdK1TxTo2sx63b+JZF1CxKlJC5JVMY25PbHGKqMKspSalypPS&#10;+tyJqEYxs3J2V7WSTS6H7q/BTXLD4afCe5g1nStJ0m9traVJYpFUNdbMgOTwW3e9fBPxL/aNTxJ4&#10;Zh1GwlFpPpNykwCgLl4zkBAP4K+Wvip+0R4g8dixj8RXMJa2j2RND8ocH+8PX3rgPBVhrGt3cGk6&#10;RYNf3FwChghXzNwPTPoM9TW1LDbOctfwsc9KMYzm9G5b+XofpLov7aPin4n+FX8Pw6FK+oTsqNdx&#10;pmKIE/eYnpX2TH4T+I2t6LYaDofiCPTkawD3V2ijYtwONikdS3c18qfsdzab8OfDXjTRPEuizWet&#10;C7QiOWPcgScBY2Lf3cnH4190+I9J/wCFcT+CLmykle1vLkWdxC7lghdTJvQdueK5q0Ic3u7etxOo&#10;48sI04qTu43Wkna+h+W3i/8AY+1nSnurp/FETXE96sOoC4iZ0Uu2GlR+h9ea+0fgl/wT30LwlqVn&#10;4l/4WI9z9kPnRCBVji4HIYgnNetfH/4saGum3On2WpQxSXUbGYrb+aykjA3kf3j3xXhf7M/jO6ur&#10;YaJYaHc39xb3Gy6EjFI0LDIlkyentQ61SzXNeOztp+RrzYirQU+b2T3adtvnsZvxv/aQ0p/hrq9t&#10;p2srNJeXktrFEqjdKivh2dD0XGa9u8IfAz4Y6R8Prbxl4dsIYru00lpEeJiyXO1MssoOf/rV+fX7&#10;U/7OviDw8dQ1K90V/wC0bnVle0NgjPBcJNkkfKPlYHt61xOsfFj4s+Hvg9qPhaXwfe2GnxXZS7u2&#10;jdGi805ETkjgH9aao80Eoy1bs03Y6JU1yw9lO0eZSbjqpLqfdnjfXvA/xm+FM1heaXDbeIZbbFhN&#10;cqUSGVORskPbjGO9fhdFHHaS3dldQN58EzKF3DbvTgk+or720DX7bxJ8JtOtdWW8EOnxOtvf28bq&#10;IJl4RS/QjPHNfIXh/R4xrto19bPdxLIkjoi5knOeg9a0w7a9om9maSw8YcvLezd9Xe1+h57r7PHJ&#10;bmWMoZFGxlBI981634P1aDwh/Ynie28QvJe294m21jysqhD97d2+lfrh8QPgRYfFT4NapLoXg+Ox&#10;1S38t4YZIRFITDyQhA6sOMVy/wCw/wDsw/DPxT4F1KPxNoEV3qhupIZhcZWa328YA6qQe9S8XF07&#10;OO7tbujCVWEPaSbdo2T0u0/Q/PH9rH47QfGLx74WvLNp3h+z21qFulAZJHfDjjsSa+7tf+HmkfDQ&#10;adc+EvD06BbXfrV9jO9kGcxg9Fr4H/aS+Hvh74a/ErWtA0mFrhrWaN7ZpnPy7wGxn/Z9ayb/APa1&#10;+IdzpOqaNPqytFcw+RPKwxIEHG0Hjg1TpOUKSp3UbbPfUVOcIO7aeqsktNj62/Zi8ay+LPFfjAQ3&#10;c32m5zLYLIxMj7f4UXOPrXS6v8bviX4hGv8AgtYoYxdziyuJZfuWzn+Nm7Dj86+GP2Zfi/b+CvG+&#10;navJFLPDbRvHIYV3MA4/h/LrX68fAm98GfGOLxNe6barp8Mim2vFmHl+a2NyPuHG4HnPWor0+WV1&#10;HR2sTKvCzlKKcUr37O58I+JNK+J/wstrfwtp2uLqFnqV6rfuYsmSXHzgE5PHvX2H8QPixFonw5l8&#10;OSWf2PWJbYCSNf3YbI+/zxzXyx8ZPBfxW8EzeGdVltJGjtb2Q28qtvXKcBm9QwHWvp/4T6VB+0JJ&#10;a3d3o80UNpG0V1csMRySL0Ebdcg9ayqxbUZcqfR2NlKmkpSkuWPvX6XR8T/Afxxr2leKdHj16Z7f&#10;w5BffZ76J3ygEw4YAYz9RxX6r/Cb43eA9H14+G9Kt7m/82V1tbpAXVC/3VyeFQD0r8z/ANqr4U6H&#10;4L8Y22lj7YoezM8skxJTzEPRTwDgY6VkeGfihrPgnSdH12FrWW3jkVUtgQskyZyWz1zUVY80qc4p&#10;Jt2tY0lRhWhJSbcXG+/3M/Yf4t/CPTfHyRT6tdyNc2sqvHah8wqY+TuHv2Nflr4y1lfij4y1HwvJ&#10;q9xbaLZPvMTrvm3QfKVHqvpX6kfD/wCIeg+LdGikEwk/tS3WUm1+doHkXgEjoQa/GL4i6Rr/AMPf&#10;iHq801jcw3QmkX7Q4KCVXbKuMjuKzcLybWj5Xb1M8FKSjKnNaQa0tbQ479p74Jw+DZNAvbBHuLK8&#10;jYgKGZYdhAGW6biOcVa/Zl+CEHxL1DWbaWS38iOxbBml8mSKQ9GRe+3qa+3f2k/iho9x8DfCkN1Y&#10;wQzXf72HyyJCZYSM5xyNwOa/MC2mSbzLq2vbqzuFbKpGWB6cfcwefetKUpzopczv3N+X35PlSeqt&#10;6aXP0R+AfjDwT4VAPiXxs1nquhXb2enLZEp5iKcbpAM70zyQa+F/iX441PUviD4y1Q6is01xcu0d&#10;xaKYvNAxhlXqox1r3L9lFrrRPHUGp6h4csb15rYm3k1IfuEYnmRcgjd74r6u/ah/Yv8AtUVz4x0L&#10;VrSC+mtmnvrJVBglz/zwIxtHoKinOFKq03e61fY2r6xp82jbSinu7dEfMOjfHbT7XwlZ2Opz7pZj&#10;GtxCxzvjHO79K6jxT8INEWz8OfEr+3bVLW8lWJtHhbypEXO3cG9upzXifgbS9Ll8Py6ffaNFPrC3&#10;Xlqk64cqeCin8etfefwu/ZQv01/Q4/FU9pc6U1kZbW3Y8WpXBEb+tdS5Yt2bT29b9jmxFRR5XKSX&#10;XbXRE/w7+Gdp8NtTPieG/gvtA1iAKpcebJaE87m45Ar41+OOoeEta1fxLdaJBcPDFApV4QxMszN8&#10;0pA/h9q+gfFWr+Ko9U1RNG1PT7bSkuJIIrBpAYQyHadpAxg9QDX0h+y/o2keFNLF9fXGmeaJcagy&#10;RB4FSU5AJI6LkDNYwlaSk3dinJwpuTTb7Lz2Pi7wD+0xF4N8P+H9Pukt9asrmDyUmkGDZbj8wAP3&#10;mxxX2/4x+HXhbxppOkWN3pMdnpd6kL280SqrHJy2Xw20kdq80+I37LHhK/t/iB4rXTTNYu5m04Wx&#10;2RxP18yNe6setct4A+NXhfRvBNxofiy/uA13CVhiSEs0IxwYmIO0Gs6iu1ZNPcuMlOLlGWzSaXS6&#10;1+Zwf7SX7G/hrwtqWkjw3eXMOn3s0cDmQs6tIT91ZBxyOma+xPgZ4A8H/AiTV47nUWtbeaG2eX7Z&#10;MOSQdzqB1HOK8l/Zs/aCtfGL+HvBd7Al7HazStbK3zs3knCs7dsZ/Ouw/aI8aeGfDvia1l8beCWd&#10;LaJDZPv8xJUz0PvnsaUp1L2d91ZamcqbmlRkr3i3KUbXkr6f8E+Vv2zv2mfDms+PtHm0VbXVNO0g&#10;7l8z54JZHHIH0rxG/wDHvxl+KsOuR6TZXH2S2hWZoLFSiRR+uT24qP466Tp3xO8U6xqnhDw9Fa2c&#10;FvHI2nQYWUFFyzlRxz2xXrn7JXx08CfD/wAKa3cX2uX0OsXMclvHBsaSLbyCrDGBx611qEYU1KML&#10;yvrdXtd32NlGUIKCTSUUorby3PIv2ZPD3j3xF4x0/RZPGGq6LYs4We7jkJMTPwApPHJr6pv/AIb+&#10;Eo7/AMR6F47ku9Z1GwmldL8lt0toR8su5eAR3rD+Dvx28OX2uW/hbQfAcuubomlluLZhHLI2c7lD&#10;46Z5/SvszUdT1r4dXtz4p8W6dpn9l6npjaeYkiJ2SqCY0mznBYcEjiuStXqc8W6ahe2y1XqFRxhz&#10;RVTmumkrpczXY+THl+Evhb4Ys+mSHzldlgu0CySSqxwVcZAHHHNe2/s+/su/B74l+Hb+e3WYxmNI&#10;4z5u9oSeS3zZKtnsMV+HGvarNJqWqG1heG1uLqSWOFSSiqWJCgCu8+G/xy8VeBL+ZtJvri1hmPMX&#10;mMFJPGceo7V6UsJPl5oyd27vpf8A4JxTqvlcVUlHtJrmt/wD9CPiD4PutI8KeOPCOo+Fbi7TR5nW&#10;HW5IyqzKeUJfkZA4r2P9i/44xXnhrTPC1taxte6ejIjkbsRk53E9iK7P4K/EZPG/gW88HfELUZPK&#10;16MixuLcfNKhGeXHRgfWvEPiv4Xu/hf4P1jwx4VhEFxHABLqIAjmnhkbkbvX1xXKpbJvqlfzHUXt&#10;OanOKva6813/AOAfoHqesavr3hDxnoypDcyPZTIPNYAbGBDeucV+Ir+BPAVlodnbagJV1GGdwssZ&#10;JWWMn0/SvqP4LWmoXXwjmsk1uWfU7q7aGRhOXlVQcbUwcjjrXD33wR07wNcajY+ILeSa4Nv58E4l&#10;82P7NLwWHqwPWsqtR8z956aadTbBYWFGM4rl953S26K58OeLPD19puunT5I5rWC4aMxxTMQGjfoS&#10;Bxiv0g/a60r4d6Z8NPBWnadp1pFrwtbdlntRlZAqgEDHUn3rwX4ofDXwdZ2Xg6fSvE7ajqK20hu1&#10;MnmgLjKbSc4+hqP4ea5qI/sK51qwWe2N8Ps0k7ASICcYH+FOq+dU5X+F37bHRCF5PVrfTv01OU8C&#10;eNNY8K6Mmpa3a6hHpcb+XHPGpcrJ2AJxs/GvfR43tPEum2PiXRdY1MXNvII2iulP74DqCP4hX3l4&#10;W8L+E/Geiano2t+G420GC5Nw5kO3Dgbt6lcEH3FfMXxZ+Bfw/sfAeq6z4L8ft9otZmkitBKr7kzj&#10;ytnUN79atSUle1m38jjlXj7bkcZXVlte9+7R+Xuq2OiXd7c3l3qhWa6vpftFsMqVLt1Ar6e8T+HP&#10;h74N8N6Zqln4dudQuUiUi4wWiDY/i9KwvhL8MvDPjvxD4em1yxn061kkeG8uEU5aQDv6eua4/wAT&#10;+Km+Gni3xT4REUt5o5v2jEkmXMlujdY93GTXRKXO1FN3W67jaUd0tdnYzNR+MU+raha3TWMBvHth&#10;BFDtI8pgflANfXngDwDr97FLfeMNRa3t7jy2SxYDMmR8y47V8xaz8XPh7PrOlW3h3wkbaJGBnuZ8&#10;NKcdSBk4r7Mm8R2F5/Yur/2jE8QgUxQSncqtnAOe+axr+7y/u7XHTTk3afqeE/Fb9mXR0tze+H4b&#10;27aSUmG3YDEJ6klz0WvhL7NY2zvK8JivLe5yU3ZDDPKlTX7w+AdZgubGeCHWILnyw00mxSNu88A+&#10;uK+BfjD+yUuo2mqeIdO1uH7QtxLNciT5Iwucjbjv7V0052iuZ6P8Dlk7ylHlV4vr1Pt3R9e0+38I&#10;6Ze6HDa2s8FnDLIIgEJ2ruYYr58s/inonjTxNo2saRO9vrcdz8qzcIjEbT9BXwxp3ifxzAx0efUP&#10;KkSDKPnI2qPuDHqPWvavBuoaD4WksLwWay3SRLdPDKTH5o/i2k/xegrknR5db3fSx30XFNad783n&#10;0P1h+DfxF1eC71bSfEUySXXn5jmVNiyqw/hHfFeX/Fv4GX/xo1ZUaXzbfTbxY/3zFGijXlljH94n&#10;qfSvmT4Y/tN6PqPxI0O41fTZY7BZCdN3gnEz4UB9vB/Gv1I1vxXc2V5LfQtbXD3Lxp9lt2VcZ4yx&#10;zk+9Y2aa5m1bXQ46n7qq5UqceaUd3sn2sfn38PdF8aWHxS1nQZb+HTbHR4oLaIKctLETlZD6/wC1&#10;X1xrP7VPhLwtrGo+HfFHiJIbu2hE0DKuVnBHAB5+avIvjLZ+HvAdxr+parq7m61eHMVy5H7nBzsQ&#10;j09O9VdZ8AfC74jeCZb6SC2bWbbTzJDqSZSVnjXKiTnnmiDs9dDfERhWVKUk5J2V0tU319Oh8U+F&#10;v2jNYi+Kura1oZaJb+8w8Ibho2PA5446/WvSv25f2hD400TRvD9rZynE3nTBf3paSLgeXgdT3r4/&#10;8R6Rc2HhptSS726raXKxyvCmAkZHBPH5mvW/2O9Q8Ua/8QHS6vtOeNrF90t5jbtHZPRvU1tGMeTn&#10;jqo9L7tHTUpU3OLlD3knaSWyON+HfjmCz8HTeFLR7Zp9T3CVbhAGVj6k9MVn6J8c9f8AC/gvxD4M&#10;k1OApM8qyMVLlcjGEY9q98OjeE/jZ+0Boel2PhxNLtrNXj1J7dhtn+zcF1K8fMeh71+vep/s9fDC&#10;a1j0iTwhpUn2dBJCWiXzSRwCx6nPfNVGrZJuF76tPTU5MVi6NGUYTTvvor2S6vU/Iz/gnX4h8G39&#10;xrVlrImNzb5ljUktCU24bK+ua4yD4batrnxg8ZafpHii20LTp5jOq3RwHSXkoAOhFd3+1j8Mrr4S&#10;eIdO8UeCdBksYJ0ZNQS3fdBG5P3cfw57CvhnSRq3jTXDeTxXZkuJwsE6kqHlz92uiK526ikkmuvR&#10;mkNUneTulbtofoRqn7E1hpOu+FLUfEqHUbS7md7yyI8sKoG7ACk5Vjxziu2/ab/Zjl1Hwta6Z4at&#10;4Zo4JftCwADCOowwRlyQT6dK+YbT4Xav4O8QXUWsxXcV7fQKts6s8kCtjIy/ODXdL8Utc8F/D8L/&#10;AGzcJrLXkgzM3TngjNRNycotTu7qxMaU/dvUurO91oz5V8H+KvG3wR1dbY6VJG9wA0tvcQkbh/sk&#10;9/evY/iF46Pxg8VeFF1a4Giae0QtpLmfB2HOTkdj2r7GOoXHjj4baMvjfSrf7fczLHa6sFDDn7oB&#10;X+I14H8Ov2LJtZ8b3Fl4q8QeVpsTmSKGE/vrrJ4C/wB1fU1KqQk23pJdV1NEuSMm1ok9N7JHf/G7&#10;9mP4O6V8OdQmhiMF3b2pNjqSSllu5scBuxz6V+V/w8votIvRJLaCcW8hMqMN8ZUf41+rn7dOieJf&#10;Cnhbw14Ws7e3k0yeYLZhcNOfLGFjKgcnP51+Q8l34g8ParPZX+l3FpMnLwzxGNtregbtRQTcZJvf&#10;Sxz8yXsp817/AGrH7m/De4+EPj74e6RqF/olyRp82DDaKWLnuCqcsBX5C/FvV9Ni+JurXGh28y6f&#10;Ben7PbTK/mLEvBUhuR0NfVv7FcPivTPGlqRY6lbWzATRRLGwiYN/G2e2fSvHfj7fWuq/GXxRPflx&#10;DdXf710BhICAL+HTmsqFONOpJJppJ7HVWU2k25e8+bV7a7LyO0W91HVYB4zH2SCO0i2x2LTFpG2j&#10;GCPU9a8a0H9ovxfdeIba/u9SuXtYJsNEzfII1PAI9R615v4ge08L3t1Y22pTXMZfeojYZIb1Nef6&#10;jM2JJ4VYxuMPExyT6k7egrpoUl719V08kYV6ruraOO/XU/ViP9rHQ9b1Xw4sNobq9tZAkZz5f+s6&#10;896+9NI8ZR6Nodxc3FzO10WMgtov3n2VG65xngdSa/nN8F+FdWv7e7vtOUo9uQQ6knYBznPtX6ef&#10;BH4mXXw/inbUjN4kfWLaN3YJkRRJwwbru/GioknozllS9rBfu/Oye6vsfUHxxlf4x6P4ftdElhDa&#10;feq4vpcoq5GGPPJFeTXv7JvxJ0TXNV8WeEfHNmmppbLm0jhKCZVHKknjnFcf8ef2jvBTXmlxeH5f&#10;JF1CBL5X7vym6AFR3FeoaT+0BrWk+AZ2s/DGsf2ndxi0tpLi3fY7SfKHL44X3NQudK7Vr/iPknCn&#10;CNLRXXuvV69z4J8S+JviZ8XtTCa3bXE/9mOY7t1i2xWqq2HyfUV+i0Pxn+HXwy8MadpjmdLRoY4o&#10;pbaPzYrkkZZg/QNg1886h8PfjB8JNFjiLwajba7JvultwZJEa46hjjpz1qTUfAl7deA5tJ8Q2Vta&#10;XMF0s2m20n+qATnaJAT175pVGnyrRRXRefqdHLCpGKW3S3l6HE/G/wCNPwsvvDut6J4Q8CxedfYe&#10;81K5XFwGB3ArnkfWuu/YHv7jTfDXi+W51h4bW4dYILVAFZ3xy+49Bjj618maVd+G9d8ZS/2pItq0&#10;hMMgT/VMY1wFXpxWJoOqa1B4itND8PtI1zNd7IFj4U4PDZPt1q3BcjgvJ6leyjy2u7fe/wAT90PF&#10;2keCviP4J1LRrm4lht47AyBI5FMyyQDcGB5yQRX85+nePdX8N6u01hdSNOryRpMMkuDwPl96/WvS&#10;PGWgeGL7zPE2k3ttq9jYyxXMkAZopQy4528H8a8X+EX7Hs11puofEK8a3uNPj33VjpwYiR4wSylj&#10;22+lLB1YUo1XPVdjlqUHBpKdk2rN+ZZ+Hvw6134gWmneIPFmtS6bOsREMaJwFTkGTPrXi/jHxhrP&#10;hnUbbU5tSRlS6aLYDgyxqMBiB0zX1l4a/aT8L3OnX95qIggEICRxE/OcfwAV862PwpuPi/pvxD1+&#10;wtI1h0keevmuy5TGSFA6tjoKtSs+aStFb+Q22oyvo9LG1oPwd0/xbolvrNhrsdmty0t3NGzb1aUH&#10;IXb0A/Gum0Pxvqni7VdO8M36LbWXkmISQYIkK8ZOOnNad81onwVt4dNgFnm3jcMF8smVzgkn1rzj&#10;9nrwbqOjeMLO8vtZtriKG3Zkhhk8w/Nz83pTVpRk2722Jba6H118TrTUfhh4c0VrbVft7vKlmLaS&#10;PO5uoCgV84+PtatPEmmxJNbw6NqCXG6RJU27iB26ZzX3n4h8H2/i/wDsmeW6khNlcpcxqgzucD39&#10;q/NL9rjXnvNXvrOIIixXChg4xISv8SkdqzhTvJJaXe5FGrdau7W5ifEVtZ1OHR4r++tB9ntT5EMj&#10;BQwcbd5PrXQfDvxnceB5fA08ckct5Zb0aNTlJI5Dj/voA8GviqysbvxBrunaSLo3PmTRwo25nKhj&#10;278V+ix+DXgHwn4u8JaI9tq8t5MVc3c7/ueBnC/jxitK0Ixgot362SOinV52/u1P0Y/4TmN/FWj2&#10;s6g2moQpJ5YTd82P4scfnXwZ8ePhvdXPxQ1CwleVNJxFcW0kSD9w8px+AzzX0vptrrljDPrV1eRx&#10;XFs5WGAJkNEhwGz6kVxXjTxNqF7Z+ItXkiAspprOKO4ZMFXDZ5/2R615Sum393kddOCjJcvwqKT9&#10;bnyp+1Jf6745ksNA0CwlurTw7E0U8iAiOQgA8jsVFfo1+z34D+Guv+GrddBnitL5tFjimS1kG6OQ&#10;ryXHcg+teAQazJE/i3S/DekPey6ogaaaABhGSuGYN/KvgH4E+Kbn4a/FWFbzVX06FJHS8DE4ZM52&#10;sBXZTj7Sny2Xu627meIhJ35ZuLb0fp3R+8Pwd+EzeDfDuqwwanOJZxLI63XzxmUjknPY14z+yxoG&#10;keLNA8TSeULO5hvrmxuFtkVI2mRtzSRj0JIx9K6a1+Plt4r8JeJon0a9eIwvBbSQqwE5ZflK15N+&#10;wpaeOrXQb23l8MXVjaWkkgjuLpNj3DMxZmKnkn3IrGNODT6pK1vU45rExp4icpKE5STT06Hmvxt/&#10;YVsINCn1GzhuGvBISJXm3mRmP8QNflVpnivUNM8Q2SalcSNHpd2JUhkz8zwt90g8dRX7JfHnxh4s&#10;tf8AhHrN9akB1HUnSCFBwCTgM2OwzmvkWX9i/b8QdQ03xl4yW081BcWstuozcGQ5ON3T3Nb4bERh&#10;CXPJqOiV9ztcKjjHmlFzd37vZH0HB8evC3xB8OaPLq+pjTgk6sjqPlgZRjYwHrXzX+0Bp2vaPquj&#10;al4eWa6spZ1a3u03AzSdfkB/hHWvVbr4D+G/hfrn/CN6nqI1G31VRfW126ACJYuqMBkFie44r0vx&#10;b+1po2oaxo/haDQUkltFVLSWMLiXjG0gdPwrKMlzuUVzW79ghG1OCjs30dkr631Pjb4yfFm3uoFb&#10;WLC7utR+yCKS4fCtFx0AHXB7+lZvg3wr4fsvDGnXMN3cXer60DBDErbxD5gwDtU5GDzXrP7Rv7N/&#10;iPxHHNrMKW+nw21uWmBc5kHXGPQV89fBXwd4s1fVbCz8P6vbRT2ttJMJGG0qY/4D9fWuiCTpaSs7&#10;3aYufV2s0tmrH1Zb/HFPhT4Vj8OXcUbalpjZTzM7ZFJyDj0wcV3P7LP7WmkXmp61HdTpaanfXi3L&#10;YwqzEqFEa/QAV+X3j7XPF3jXxpcQalbxvqpk8koMLuMfA9q9A8I/CK78D6xc6j4y0mewkS287Tmc&#10;4SWbPADLn8q1+rQ9ndy99roYySqpxcFyt6/I/Qj9sX9n3xZ8UPHnha/Nzb2mn3dsIpLt04hCncA2&#10;PvMe1cj8E/2WdL8M+K/HGleIbJNctxbRx2l4Rjy94OTtPQ+te9+LP2hNb034ceH9Xs9Qsrpo4YTN&#10;b3Ccljx8vPauz+DXxX8N+NodQtLvV7aHWNSiJneLapjXGPl68gd65XKSpuKdo+f3hT9pTp6w2XKu&#10;W97Xte3ofAX7P/7GkHjDxb4s06+1trTTtNnaJPIIM8zk/KuD0XB5NfU/ws/ZA0LwN4o1k69Kk8Kw&#10;Mbdbja4eIHsM9T9KtfA1PDPgq88dzLrUl7ex3Uis6N5rrGpyjcdfc14v/wALDuviv4w1C01LXi1p&#10;bMq20tuTHJsB5U+/rXPWq1JxWr0Wp1wpTdar73LDl0dtb76Hy7+0jrfgDWPiDaQ+FdBawhhmEM8U&#10;MfEjqRkqv1619+eFvjDN8RLpfCHiFtOtNLsbIPBJOTE88iADaCSADivkH9tX4Pw/D7UPDviXwzqC&#10;i0v32Yb/AFsMyDkknkg19V/Dr9hq9+InhjSr/V/iGsxnthNFDBCqoryAHlgcn0NdjgpUaerenzuc&#10;1SvSguaTSSa5ZNPTS33nimoaVput+E/E/hzSvCAktIdQkne+ZxuR0/hjI+9/hWr8JvjxrWh2KXHh&#10;22WP+yYxbXOmTHiQqcdjkH3rV8L/AA41vwOdR8JapqUYS21A72hbd5kY5UkHnkdjXlmt/s2eLLvx&#10;RrHiHwy8X2KIiTAk2nzB6e9Yw5XdOXmmzrm007pNSSv2sz9HfFP7RTr4T0u51zTrvw/q96VCbMFC&#10;rc4OSeo9ea87Xxvp9l597e+RNj5reYuHkGRnIzk18w/tLeAviIfA/h/UtUvvtUqQZkEy7PI44Vcf&#10;eb3r85fDvxI1aDU9M82VmS1kGFcnaMeuaujRlVTamrp7HHSp0aWiho3uvXY+w/2fv7U134k+KI7K&#10;MajLcyebJdXA/wBSitlWGejV+12o6odP8PpFFq8Ud2UWMPKflZiMGvwv/Zku/FfiP4maneaXbGCK&#10;QE3kkfyoFboPzr6n0z4liDx5rug69pj3svlZtZYVYGAdAWAxge9bVm07W+yr/IzxOGVZ03zK0He1&#10;tXr59Dxz9vnwvE+q+E7xL2FpZ1Mc0sfB3IQS34V9beLfC9tb/BWZ9B8Q6pqS29ipkdZDKJlA+fg+&#10;ntWZ8Uf2OvEfxM8MafdN4rtfPs43NpbJFy+/Hyu5PXjrXrHgT4taR8OvBEOiXGjyXV3pdt9lntok&#10;3R7lHOX6YNY12nCCbaau9hKq3b2T9o4ySaXkfgQPD41C4u3Y3DurZjWNCzZHrivonwj+0b4v8O+B&#10;dd0CfRRNpmoN5RubiIgxswxgNjGeK+mP2V9T8HeIfHWsQ2enSLqd3fyzLBx5cUBJz3HQdq/RPxR8&#10;A/Ab+F9R0zXWj/sW6laf5v3TQSE5LJjGOa3r4jRKVPTTd2N516dKSjzNyltZXvqfi58DdC1GfT59&#10;VttcS1S2mNyUl4WYw8hc8Zr6p8V/ts6P8StIh8Oap4VWXy1KbnYNuZRjcvpXVfCDwV8O9UTWvCcV&#10;udRsdN1BpvtBPzGI/cGF714t+1pN8NfClvaQeGLaFtQJL74eSi9MPiud8tSprGXvWt0t6nRKUVyp&#10;x1gr3a01PIvg94BgX4k+HYNN1qWGC5uTHIQDtiB52fjwM1+sv7Tnw58KXfhFtOvGi+0Qr5kO3Cuc&#10;DBIJ6jNfkx8E9a1/w/bTakPCGpMt9PEY7s2z+UGzxhyPWvp74vfEq1fVobTxlZX9vPa2izQBt0Yl&#10;DchcjqD60sVGUppLpbVeRjCN3TfOlFXbj3bPmT4q6RZ+E/CVnpRvHnvLidZYFQ71WM/eU49K+1PH&#10;Xg2xg+Dnh/TbfRbv+1ry3illjtyxlJcA7nU9QCao/AtvhvrNve6tDEjyyzCN7S6zN9jA7gtyR34r&#10;xX44/HDxX4M8YoP7cFxb2RD2ptiBG8ZPyo698UpxlUUIJLmUubU6Izjzu7ail066H3v8D9c17TfD&#10;cGiappMovYbVY9qx7ioI+XfnofWvLvi98M/Fem634Vl0fxDbafc3MkirKxLAyMDxt/HFbvwg+Jk/&#10;x4WaOz12XQtVgtw0ksaZZh0G3tiqPxo+OPhDwavhzQNbum1XVNKvY5ZpkXDAx87uPXPSqcXzK8Xe&#10;+n/DHBCTVZ2t72s4r00dz4V1jW9Y+FV5rtnrF5cJqs1x5lxcQlhFcIeVx9az/iR+29q2u+Gbbw7H&#10;osAsUlSU+YS7SFOcAntX2b45uh+0TbXUPhmys4U2+VJLcqNxPYg9QRXy94l/ZN1bR/Dmr6b4hjjt&#10;ZbFC9hfQxF1uW/uHA4B9TWkZ0r3nF3Tt2NpptQjeKly81tG0zmdM+NXijxZpWlaPb6S9ppivvcpb&#10;+YoPXIPbHpX7ZfBXx7oF54a06yN/Z+akKpIpYAnA5+U8iv59fgv41u/Deoz6fPqqxIpBDBwyAg9P&#10;fPev0/8AGP7KV18SbJvFdj4g/suZrFFtorbKeftX+LbjBboK1qpxbSSUTlxdOnOlHnnb3r9tT84P&#10;23LPSk+JGvNpt6Xg87gbtwVsAttPp7V9ifspfCr4VeC/h7D4w1y/e81C9Qudx+SH0RU6E+pPWvkr&#10;xp+yD8Txp8d02kG/lMzIIIX8y4T3ZeprwvXLLx9ocR0q80++g+yuN8DxsFiP4cc1rKKlQhTjWS0t&#10;frYU4ptu7VusXqfp5rfxY8QzWTeIbLTbW1tixjiiC+W7wr0k/GvH/hn8fvD914zN7r2nJdOZAq8Z&#10;WMt8oY54yPWuX8I/EXUPiC2keFIZ7ayASNJ3nYDaijB25x27VN4l+A91pPjnRvB+jX8LWuqXSr/a&#10;A27iBgt+ArkpxUZqMvid7anc3Gy5dmrfI/Vf41WNg/hnSLmOzh1XUfv2ojjCyJGwySG9APzrwF/2&#10;xdW8JW0Xh3xX4ffTvtVk4sr1SAcAYG4D8q6L4u+Frz4GaLpeoWF1d6ygkSFftD72VsfdCj+Emvme&#10;P4l6V4y/tHXvF2grDewXEYjt7oYW3ReV2qw6Hqa5ZJzlU5o6Xs0vQyw1Om6VPlfOr8yb9exlfATx&#10;jdXKeKLOLR3utSE32qOUgKI8HI4PPJr6G+LHxy+HWr6Fo+palqfl6rp6rGbQHL7+jq49K8S+Jt1f&#10;z+Hk8b6PJJbq5aLbaWzBZEXjBYetZGnad4V8U/DiW88daBFpUrIz2eoQYEjnHBbjuex610Qinrqo&#10;tpNdS66UpQnrzR2t56DfGvxO8JeF5dB8TWOltcXUwaVI5JA1uc8N8g74rxH4o/tO2vjeMWOnaXHp&#10;4d/OkAJIaTvj0FeA+EIL6+8X6Roun3QuQ1yEid14VQecA8D3r9wPgn+zroFvpVxb6/pGnM1+zOXE&#10;YEjEjHGenrxXW6MKaStzPfexyV8RGlHmk7dO7Z+MGq/F3w/d+Ebzw5ceFGj1Z5k2XkBLbgvPK+p7&#10;182E3XnSQFXVQCCxyD+tfvDJ8JvC/wAEPEWpX0ng4anHOGktLwIJjCvcNnofevmr9qv4W/D+Twrb&#10;eNbOf7HqF22RbIo8qbfz0zkMKzhiYxk4KLSb/Ezb5+WSldNKzS3R8i/BT4oaR4OtrlL37dLKJlkj&#10;+zvsww6HdX2Vpf7QqeMryy8P2N3LLc6jgB2Y5jf/AGz/AFr4F+EHhW48V64mnWywma6OVefhE2j1&#10;+le4L4B1L4G+J7ka4I0ubiAS2dzDyiknt70V4Qcn/O9l3NoysobWRD+1n8JfEPgq8tjcWw8q7UtF&#10;JGxYMF6kn1NeF/DDStZ8W3GnaD++lguHwQASI885J9q/QeT4Yal8YfBN5rFz8RIIVtt5hiuTu3kD&#10;O1QOee1eY/DDU9C8I2OjW09lKt2dw+0AbQwPupPBNOjiJRo8srOafToYzjGUm09PwuXviQb/AEHU&#10;fDfh2fTY3kxHHDtIKlfuq2a+5Pg3rWqeHoF04Ga6ngBLnGFBYZCj6V+Mvxg+Itx/wk1xceZKJUb5&#10;FLEhF/h2/Svv39kLxhp1/Zxz3PjJoL1UYskhBBY92LdauorUoP7/AJkupGalFq7SPVfAnxQ8XReL&#10;/iJY6z4eu7qOe3eZGt4mZYwBjbzxzXlPgb4J/FLW9NudSTXodJs55gYYGBLyJux+8Hb0xX2Lq3xk&#10;0/whoU2pSs+ozPIURol3bz028djXgHwz+OtlNqGu6lqF61hasryPaXJ+SJv9j/Cs4y6pdky1Ka5n&#10;GNrfjY+477UdA0/w3Z6ZcG1ila3EAm4UISMFge1fk1+154r8Ef2rDo2nKL24iRRLf79xDEY2jHav&#10;q3SfgTYfF3S7nWf7b1BbO43m2McmxV7ZC9/pX49/FnwRP4M8XX+kJqYvVglKrJg7iR2I9aulh4Ot&#10;FuVmldIjDyjT50puTv71+jZ9sfsufB2+1DQNau724uYLW5DRW0sMxiQN0G4DsTX3ZoPi+5+HPhTS&#10;4vEmzUdLik+yPyZZJSTgHB5bPpXin7Ifx48P6N8PUsryHbLa75LgSIcgs2Qee1d7pP7QHgrxRqd/&#10;aTaC+p2Vu3ns6AfuD6qvUnPpWVePNKb7MqU5SbTp6K1tdX6eZwHjb9lGfxJqHiW98NeGNOsrKZFn&#10;Md053gkbjsA+7Unw1+E8PjTRr2MXSWkUDC2kRW3MzoOo9q+tdF+OPhLVPDeqXGlvI3k2skjRSjaS&#10;EHRjXxf+zR8WdMkm1e7mgXT7a5unNqGJbz5M42p64704uTi9W4xX3XIpTrSU/d5WrJXV20dPo37H&#10;Ntrn9rRW2uXNnd6eyyxhmDCQryN3faSK9otPGF3490u30G+1CGCWzVbWa6t13OH+7sVT0J7muZ8I&#10;eL77VvGms2vl3emSXeEEtzG0abFGMoT1JrwL4meAda+CmmP4s0zxAdSi/tgPcI3BIJ4+prKkpSlB&#10;N9dF31NZxXNaTV7Jx02dtT9B/Df7L/w98NaE9hd2MDNcRtuu3QKdxH3ifXmvyz8f/s6aat3rNgmp&#10;o0JMjxhFB8xkztOe1fS/xR/aBb4x+FNO03w3DqIaazM121vEzNCwHRivTnueK+EPhvpXxPtLK/uG&#10;0DUb2xt5ZYy0Z3TZTqu0ktj1OK6l7XnqScuWzsk+osLSqRTdZuTl03UTvP2M/j/f/DHWL7w9eRmR&#10;JLlWcvy2z7oCe59K+rv2uv29dKj0HUvDWiaT5kt5A0V0Z12mJWHOARjPvXy38Av2cfEXxA1I+Pvt&#10;EUEFjcsxsnBSV/LGAMeuah+Jt/by+IdTg1LwVIsjoQz3Aw5XH3gKVeNOpVUXdq15RTsOlh6cpc2n&#10;PHZ/loe/fsq/sU6fr3w4XV7+9lXUNRUXNn5RA8peq4Y8nPftXlX7UnhLUvC2g20r2k9vqVvLse6L&#10;YYqvQ7h1zXnvgn9rbxT4e17w9EfEhi03Tv3fkom5hEOApHQmv0YGm2f7Smg3s0slxb6Wsqos7KEe&#10;WSMfNtX+7V4mcnVjLksr6paqyMo+0pOo6lSLpv5cvY/JzRv2u/El9p9h4a1m1g1JZGVEnuOqAnHJ&#10;/rXH+I/iX4s8MS3Oj2Ou7IDLvjFu5Yjf2Ruwr9PLj4M/Dzwbqdtp39j212HjdJJ7hArJsHVT/eOa&#10;+H/jd8DNN0vxFo3iHR7aa50b7Yhu9/ymIhhlTj+H3p069Cc9IJJ9H3N3GXImndPZ2tozxrxLpvxK&#10;0Sbw5r/iLRrqaxWaKYSSAyoUDBuXGevvX6g/Eb9rHwJqei+GNS/4SVvMt3jePTrfjGAAVf2rpV8f&#10;61fR2ekeH9EsNXtJLQB7SZgVgB6M5549BX5G/tGfDifwn4nmL2n2TzmLmPbtRcnOE9R6VlJRxPLC&#10;a5bO6t5CV4vmtdrZN3avofrn8e/B+heJPh5ceM/C2qhNQKQys0Tn95uIGwAfxc15V49+CfjPxj4D&#10;D+KL2+321qs1qIo9wWQL0cDnmviD4T/tQx+E/A2q+G5NNa4kubhZo5txyjKQc9R0xX6jfsmftgw/&#10;Eu8u9Cv1a3uEtgYvlyrheDk05YeUb2urO6dvIxnNxg2lzWeqfbyPy98Qfs1a/daPa3NtPExMQxbY&#10;/eO/TgHpUHhn4Raz8N9W8OXut+HbixlLGVC0gYy44wR2619M/HL4VfFef4mzLoU0yws++2nOBGGH&#10;O0AelcR+0F4c/aB8J6Ha6t41S2ubdiqRz7ld4yOQCB0pqrWcYax97fpv0KtS5lp0uut/Q0tS0+a5&#10;vtW1e51mK2uzbyNbxyJuypGRn09K/NPX7y5/tOZpZDKfMYlgcLnqcZr78/Zh+IV/4n1h7CbQF1GS&#10;+Hk7nI2pgd89BXcftRfsht8PdM/4SS1W3ntCxN1CiFmhd/5r71FKfsJ2npeyT6al1VGahyztfVK+&#10;rsZXgv8Ab9vNK8KaTpL6cBIsYgkuAQcooxkfhWbZ/GTw/wCHfFi6va6xI1tqcG2YJ8kkDf4GviO0&#10;Wa8S3vLfTFFus6x7mXCZfqK/Tvw1+y34WXw/NI9zA09xah3nk5jXcM4Hpita1KnByk76p31Jpre1&#10;tXe/dnwj8SPGGnarry3Njdh3a73i5Ztziv2n/Zy8VaF4g+HNpdawkMoU7Hz8+TGcZYV+Mngb9mfx&#10;H418Q63pPh1rSU2MnzyySbFHOBg4Nfo18PvgRqnw7vPBOia3eQ/ZpJmlujbSNtlcgkK5OOKucIqE&#10;Un2tfsZVIKp7spOL+LR66dj7U+IXgPw18VvD8tje2kEcVshW0cAcEjhs1/OJ8VtAuPCHiTUdLuXE&#10;vkzNGNp4IU8E1+7nx88QeII/7P0nwNBBLPOSrrkYRc4GMV8teHv2YJfF3i6KPxvpENi1p+8uVifc&#10;11uOQRjse9cOHlJVJO9o6313fcdOnah8VtOaKa1S6n5neC7+9g1HTbuJpI2gnSS2JXEe9Tx7V+5H&#10;w+/bNgs73R9D8WaetlNc2gk88sBCx6cE+teM/HrwJpXhvU9H0jT7eyOhJBuVEjDSW7Dplh61rfE/&#10;9kGX4oeEtLvtM1FINRs7UBBJwkkWMhfY1q6/Ok78q1v1NKtOlKjBz1UnpfQ+yvD2k+Ddf1C51+xg&#10;g1BipV7qYB1CDqiZ7V8ffFj9m7wZ458TRan4a1NdLshKF1S2gG1bhgeSoBAGRwTXxf8ABH4leM/C&#10;GvyeDpbp7QRJJFI0ku+OMKDk4+tSeK/j7e6DZ6jYrqMn2gStmaEja4J6rj1p06c4zg4tNJXTWzX+&#10;RUKDjeTqtpJJJ62t3ues/Gf/AIJ82mr+KjB4E1eGO3aBHmhuG3LE+Puhu+fQ15F4f/Yi13TfFGg6&#10;f4xuoYLea78sCB8NLGByykdK+pv2R/i1ptp4d1DXfEsGoBnLSJdSBvLl2dlPqOldf+0JYeI/ix4f&#10;8Mat4Y0u+F55zLAh/dq0bcFs+nFN1K0bQTu72b7XIhRtNOVO8bL3npdnR6p+zn4T8ByafD4XfV5x&#10;dTLGA7edFu69TjArzf8AaN8MfEvwv4JvX0nRd2nSyhr6VWO+MDuB0IPrW74S8b/FPwJDpA8VaFOY&#10;dPUmTyVMoQ9tzDI/rX0Tqf7UnhAeA9cudS1S0nhmt3UWxYb9zjAVlPNebWiouTceaS15bXvbZHWq&#10;laMKSilOPWXW1/0PgH4MeJNYuNCvrnXtU1eCS3gEmnhI8oMdMn0Jr4p+MM2vahqGoXeqwvFeSMGe&#10;aQFWkB6YB7V9Yfs2/GjU7rXNTs4LOPVoZIwYbWRwuwK3Crn09KT9tWy8deJZLbXNQ8DvpsMFsISy&#10;jKlF/iyMZrqpwnSrwvTS5t+nKtzSvNSppK73172PmH4P/sx+JvHdhLfJqcUOnxS4maR9vTqB7+le&#10;a/FXwCPDWr3enxSFkjICyOPmI9a/Qn9l34VeMR4Nkv7zWRBocgM8UduQ0hkX1yOlaf7T3wtsr/4c&#10;6RrrWYkvISWlmQ43Ix4DeprepWlHE8r20Vl5nHGjB03bc/J7R9c1HTXS4guWinjOYnH8uK9C8G/G&#10;jxNpfiGDUBqEqzs43zBiGx3AzxX2z8L/ANhz/hKfAyand6yLC7lha5t4pQAFQDjJ96+B9e8BappW&#10;pTW0tsWaN2ww5D4PVT3rdVaU6kqejcVroR7GtTUWpNpNXPtn4pftIar4n8PG1vvE89wVQBEHAAP9&#10;4Dqa+bdG+LWt6XcafJ9ulNvbEFD0KYPavGRa3L3a2dvayy3LHb5SoS4Y9gByTXtPhDQ59A1SxfxJ&#10;otyIYwT5E8DKZCBkcGrhRpwTSitXe3c19q5SilpbTTZH3NY/DzT/AI36NZ6jqHiGaxuSHFszRFkk&#10;Kjvjuaw/hN8HdD0K5nj+Jr6r9lS4EdoWaSKBkBwHO3Bx7GvcfgL+0z4P1lNH0a38PLaS23muiKg2&#10;BgOOvQ16v4r/AGk/h94zgk8P6ha+Zf7mgaJkyBjjIPrWDqzhHkimvK2yuEm5VNYNp6XTSPJPjXon&#10;gXwLrOjXPgxLe7TULY747dvNkQLyGGMn869i+FH7fvhzUrjT9Cv9NvJNRiAhijjhLAleNxx0rb07&#10;4GfD7wTY6b4p06zaS6tImctLIWG1hzhT0NeS/s1/FDwfe+KtXv8AS/C9na3007qLh0DSkscseen4&#10;VFG15U5SnK15N+b23JqqFanflc1C9r6NtHrvifxH8NbfxvFrXiTw9dSyeSWWSaNmiRvUqeOK9VT4&#10;qWH9nWWu+GdPtrqKPMXkW5IZgT0O0Ace9Z/7UPhzVvE3hZH0hRe6hCu4xx4XKkfNnPb2r4+/Y8+K&#10;V9oGheI9F8S2H9naeZpBDdzKUBds741PrWMbulU95xVPYmlCNWlTkoSbSs4XdrI9y+L3xht/EEGl&#10;ifT0t7gSAXMcLBn2n+Fj6VS8DaBqMth4nsNDsr/RNPlh3ssiDY8rDhgT2r49+O2i6PpTSat4f8Ql&#10;1umABMmSpU5PB7V9CfBj9ovxD4hsIdJjuraZo7QRPG3LuQPQdq5VCcqM2rtvfTr5npcsYcsKcEkt&#10;Um+m5+SvxftNT/trU4Li+ErQSsjndu5B6g+lct4V8LpqNxpYlmxFJcLExCk8E4JFe4ftTaVHL4nu&#10;lXSXtJE5k8sEK4HeoPgn8OL6+0/+39PaaZNOnHmDquBztx6162Hny4em3pojmqR5q8tL6n6s+Bv+&#10;EK+Fmi6NBqWtQTaZKweJCoTY7DksOrfjXL+Kfg18Gfj74ivo9Gu0tp7eANJcWmEyW6ZUjBr4B+PO&#10;h3dzb6B4kSyvZNPeTy5fMY7Y3U/d29s1614G1641Qabq/h/SLjRLXi2muLVw5kk7F4+pxXNSi+VV&#10;b3evlZ+bIq0bznZtNr5etjwz4o/s3Wnwt+ImnaNrOqO2ku6yi8A2u8ftjpivpfwh8FfhD4u1uS4t&#10;fEWpeWm2PbG2wtx22812Or/sh6z8RBd6zr3jma9kMZECurKEC+xx+WK+K7bwv4w+GHxA8O24Kjfd&#10;xiBkBKXCb9p4rSi5VIwi616iWrSsmELWaSTtZNroz9Ufgf8ADy0+Hesa3BE142jvibdMU3uo/vYO&#10;SBXvmk/En4fXi6lcNBFdxDKx7IwZFXoVUEV5T4r+Knw7sra7ur5pIbu3UCdMMdzMOhHQVwOq67an&#10;4cazrnw+uLKafBlljl5MX94qOeR6V5kqjlZ3utr77hOkp2clOMrJK2n5H5u/tc+CPDmgeN7qfRNO&#10;v7K3uoxcKlyCPmbrtz29q+f/AIdeE9WvvEFi8WjT3cYkEjokZYOvevpn43fH3T/Gngrw7Z36u+p2&#10;zN50jYZien3uw9q+2/2aPih4c8NeEPCaiW0lDjazDb5qM/UMevFenRqzo0IqUXdPlTfbuVON0+VX&#10;a1smfJ2v+AbrwX4m0DWF8JTf2RdyrFPFKBJHul4+UDp1r2fwrBongnU/F9hpmqvpOp3gWW3B/dzS&#10;A/MsaH0PpX6hm48K+KNHubWWe0jskHnFw6khl+YH6ivyZv8AVPhz4u8b3d54j8QXEEumy4tGiTcz&#10;+U/AyoIIPYVwzryqNx1soO7i73XS69S8HPnUm4crT2f6HC6ToVz8Ur7VtR8bLctd2j/Z4otvlyAL&#10;0319ofA34g+MNI18eGdH1Gwl0q3slYNNHg24PG1SvBNfMfxT1vVNa8UvrXhcTGy+zos0mzDNs4+d&#10;fWrvxE/aBu/CWj6PZaRpkMeprCPPm2rhg/PIAz+dPCTc+Vcq5ZJpU1sjqrwU4tOKfm/TQ/SzTdB8&#10;IaLoniK6sfEf2fU7nfLcNNMBukPXCtwB9K9B8H29tqXw/ubawuYZLuWzfJlYTq7FTnPXINfg5Dpn&#10;xQ+I9nqF/b6ZGi7PMMspMTSY/wCeYbAIr6k/ZctPGnga3kvdRv7iGOXbGkDfvFbJwRj+GnisLUlT&#10;xEHUjFygocq0cbLocU8Nda1JSkpKd31t0PLPg14x8L6xrWp+AfFPgmz+yQXU7SSQ/u2WTccszcED&#10;8a9l0nxv4O1LxZpvwssPDlvc+FWl2vghiGPO8uev1zWh+1T4Z+GOlwx+KNKs3TWLhtt1tJEUhb7w&#10;cDua+fPgf8Ndb1y9+26RJbaWJJAwndizKgPO1f5V1Uv3nLNykuVRTV/dlO25rT5XFys7O713SPpb&#10;9oz4H+BvDi22lw3sem2UFqzW8fmHcxAzg5PNfmV8DvBQ1/x7EsWsrp72zM8czfeO3oRX7u+NodOs&#10;/D015qmjWutXNpb4zKgLlcckV+NOofDrxP4n1nVfFvhfQWFjbSMGERCrGV5wAcZA70YOpOMsRF1N&#10;4t82yTbMKS54Qly35XZvuX/jl8dfGeptb+Etb1GS8sbG667PllQHG7p1r9Jf2dfHfw0svA9vodlc&#10;WdzJNh1GFMsT4ycr14ryX9mT4reENH0e5uvE2jW13dPnzLmSFJTHngxgMDiu+j/aO+APg67vL7QP&#10;BsLatdbkUW9uA7s38Ix0B9qmoqSg6MYzm2ve9mruUzOspObgqcmtGmrL9Tk/iN4p+HOmahfXmoWt&#10;jdXbOsfnTRhZMDjjHpX2p4F8a+I30DSmsvD9o9sYB5LK4AZOxr8avin4Y8YSauNW8V+ALu0h1K4A&#10;sdwxGWkPyrhc4PtX2B4N8J/H/TNF060t1MUMUe2ONsEqmSVBP0ruo0Iwoxcnq3bWVkmt16l1sPCr&#10;FKXLZPRyZ8RR6jNJHJbsrYdCSBjdjvzXz/4ts4rq7WKS8xHG+UG7Le4avUb0wxahbm8nkGQQEU4X&#10;ae7VzPjTSfDzRPJAxSeLnCEbW+pPrX5Bg/dlF+W59FjG5QaetujZ7ToNvFP4a01FuM+Tz6EYHA+p&#10;rjtW1K4sZr2MWKvtQFZJRkkHrjNQ+DdcEOk2iscjdnbjkkdvpXOeKfGkBe4iljJ3sQijsPT6UsPS&#10;bnNLXUWIxEVTg720X5HS6DLqV0bR90UPmSD5UxkH3xX0QL+ymwlzcxu6gJLn+L0618deDtfebVdP&#10;s1JXEwOAMNzx8xr3jxhazabPcSsMhpMKAOgHesMZTtWSemh14CtejKSV9Umekf2Dpt99oayhUOqF&#10;S390exFeOXHgF9TtI28+RmjkbGSM5HTbnvWXp/xIv7GVXVcKrEmOM/6zb6kV2eieN9R1rUfMgt0t&#10;Edd0iYyqDuRnuayXPDW51KVKpa617I3fAPwMvV1DS7/+1I0AlBlViJJAvfpgCvrnxf4/8C+Eh+7u&#10;DezxxBXdcYX24r5R1nxCLaynFpdYbCxhwcFmbjrXCP4CkFk63GoN5kzb1RiMAdTnPWuKrQ9u+ao1&#10;2WmqO+liHQTVNb6vXS59daZ4++Hfi2NrW6tPJ89ANzcDJ7g1w6fAiy8HSXl9YXpntLjcyOSGCdwD&#10;jrj1r5x1fQ3SK2ktJkjeEDKYGX7cZxkV614X+JWs2emX2m3Ee62wWQt82zjsP6VzVMPOnC0Je7fV&#10;GscTGrNOpBcyWjR5/pfh7Tr/AFLU5biQ73Zk5OMjFeKa08WiahbLagsLScFsrkKrVPrFp4j8+S7s&#10;LaeTBbMgUlQPp61w3hOPUtf8TQ28o+e4bbKpbaPTJ3elfS4OHuSl7RNJartY+cxFROUYqm03LR97&#10;lb46eCCfEdjNZw7kv4EmZh0DHg19ieAfh9P4T8L6bcpbi4u5Yw6xA8YPc1qeJv2Y7o6Zp1z/AMJJ&#10;byyW53CNTuwB2BzzivTPDkOoRG3k1ORSoiEUUZwB8owGwOlYZlmcquHoUr6RWvmdmW5WqWJr1XGz&#10;nt5dzC0XxTrb+bJfzJBISFSFTggH+9Xq+i2MWqWrIbiNZIgX/vHI55ryCbwPdxX9zfXN1udjuUjk&#10;BB61V8ZeIbjSVgh0qVhM8e52jI5I5NeB8TtY95ScIty6feztT4ubTbuazijWWSU4jUdWb0FdZdyv&#10;Y2FneXzRwy7jujGCxA5wa+Svhx/afiPxhZXkhZEgjfeQ2MseP/r1vfFLxItzeahZx3rB7eBiu/jc&#10;QfUdzWlOheooX6a+Rm8V+6lNx+1ZLufX9ppeheJPDguWtsSSK7RTIc4boc56EV8kxeKb7R9WhsRA&#10;Axd1D9SPTr616F+zDdi00C1tNTvTi5uWKLI3Cqe34ms/9oK60TR9fNxIyooAVtmCSSeifhSjb6xK&#10;ny3tordSKrboQqJ8r0b+Z6x4P8TtNGY0laSZmKuqAssbe3vXiHjvw9djVpdQhmzOvylJDtLsOm0V&#10;6L8O/inoHhW/0S301RLDc4Mxl+aQM/XB710vx30VdRma+sZ1iUncAwweeSKIQ5Hq7XezXQ0qTVSl&#10;aydle6fU4y9+IdnZ6BE0OrSWt5M6pPFGQVDAd/evFPF7zXOm3UzO0jbw4MjZJGOfwrz34kWk7RWT&#10;2sYEqy7nVehx/Wt2ys2vraOe7l8qCIKShOCwHYnpXSqKik092eZUxc6kpQa2SsfT/wAG/GsuhaLb&#10;217erJa3h/1PQBH9K5D4hLYaH4qf7FDGsNxCQFB4JfnJxTtO8EaZc6PBrOsasIonbNvbIcYVBgHj&#10;p0rkJtV0m61ALbaWXh2MRK8m44UZ6GufkvLudcqn7uCaSeln1PO/EfhPUprU6mpIsg+Aijgt6gen&#10;vWU9jLeNaXFs24KFWTBwTzz9fpXttj4/t49NNlLaF1eL7oI4B7/hXjXifWrfSNNguLdcxxzb8KMb&#10;vY+1ejS55cseXrZeZ5NWMI3kpX0uyn42s7jSdShsnctbSKJECdcv7euetZ736aStqGZrYSSFWkQc&#10;DPAyfWuK1jxmNUlt5ywKeUV3A/NkdhnsK3PE9k1+dAR5SyXDLuHuw4P0rtVNwUVLTucjqKTk491Y&#10;6TTPFF/aajeaVbA3H2mEhZlzu3N0PHYVzmj6Rrumap5cl60z+YPPkZ2IjBPTGa9N+GPhubTvErXq&#10;zj7LDGVYOBgDHUEV6Xptt4fuDqzRustzKXkC9yPU/wBK4a9ZRc48qd0rno4fDuooNyaabsn2Owtv&#10;EviS50RDpV2FntVB8s8Foz39x7VR8Va3reraItvHbvLfZBKxcEH1HpXGeAvP09RfXsk6RwzPGYVG&#10;TKrYwMV7HafFNbCIG10OOFS2Dk7pMe5xXj0rKdl0Z7XxQV21dW/4J5Bi80HRb2e+t7ySdYG8sNzt&#10;JHQn+tbf7K80mt+IribULK4tiir5CuhCnbznJr7ctviJ4IvNIszcNbbXjHmrJhvm7jJHNeQ3HxY0&#10;2XV7my0ZY5IYwSjIMcD39K6cVWtTkopScraq+nUmnhlzwbqcqV0k7ana/FnwxBIY5YrHLTxt55jG&#10;QSOhYV886d4P8JaaX/tgSPJcf6mGNish/UCr2s/tRzfY72OztokeJjEXk5LH6CvBNf13UJ5NP1GZ&#10;wXdxtlxkK/UAVGEhV1vdK/UWLrUbK3vNdT6FvvhV4J8SsEjgvNNnVMBJvmSXHv0zXGL4YvfAmiRW&#10;M0bDypJmQZ++Dypz6V0fg34gX+r6G9lfZS5iR2Mu0BsAcMDUl5rg8YaFaRPc5vbUOC5HBXoMCic5&#10;uSjJ6KVyFCnZyirScXZn583OvPq/ia7b7MF4w7E/fPfOaihvLa01OS0LhraVgHU9I/cH1zXvEnwJ&#10;a9uJ7ia7t1jUHzDuZQuOeoH868Q1bwn4ek1ae003WIy8ONzyt8khPBC/Svr6FWnOLUekT5SrQqwa&#10;cray0u9z6N8W/D+z1ibTdKNyIxLBC3mDqBszXxt4g8M2Gma+1qt60sdvLsLHqzZ6CvsTxvp12Lyz&#10;s/taiS3tINkgOGPy45/pXyNdeGLr+152uA7NHcgP6/MeprLKZNRl7+ltvM1zKCco/u9ebf0PbfCW&#10;o3UtzKkLbISu0SgYYBR3r6a0/wCKMfg+y0G5n0+OSbUZSkbADICtjd+NfPEFna6bBcrHJtZVy56n&#10;5uM1veN9Bnn1D4T2LXnnLOZSGXsA4b+Rrx8XTjUqtPZKTfyVz0sPUnCm7b6L73Y9B+Kvhqz0xGvV&#10;nRG1W485cnDKr89K8Y8C/Em70HWUgFtmG4lWOVyeQp67cHivY/2jPD95qeu2FnbwyNHZWyqPLUsT&#10;kZPToBXgn/CFX13B5kFuYiuMKThlI7mrwEYVMMozd7rUeLlONe8Faz0t17npn7UGgWctx4d8Sx+a&#10;kOpReS4HQSRjGc+9c38BNMbVbs22p3WzT7YeZydud3HPqK938RaDqPiD4F6bGLUT3ljqgJDHkL0P&#10;XpXzqukXtjpEQx5NzcOUK7s7Qvbj6Vz4StKtg5U3Jc0ZyhfyT0CpHlxCqcrs4qVjvP2rk0qzW003&#10;T7IR4hGCvRgec/WvINYglt/CllExTehjGSeQCua9/wDFPgRPGvhXRdSk1mLzIYxDIBw+9Plwc1z+&#10;jfDmf7O6zyi6ibESITkkjjiurD1406NKDlrFu462GqTqzko6SirehzPhywitbK8u2IIucAuTjGBj&#10;rXYeEvCWgW1zDPLrnn3DDctvFyUJ9TXrj/syeM7rS5G+zQRWhi3RR5/ixxuryb4WfA3X9B8QRx6u&#10;VieZiFkHzY57VniJp05tytfZW3Rrh6clOC9ndLd9vuPcPCWq+HLLSL77WZplkumTLKT84PQkV9Ct&#10;ruiT+E3KRNs8ohUQ8qcYrndc+H/hzSvDN3o9qWu7l0MrEEFnkHOeOleF+H/FmoWdrb2E1t9ltXzA&#10;fMGGLdOM9a8KzTe19n1PbjLSKa0/U8w8b6WkVzZLJKXimhaJmPAAPTPvXKfAfw59j1jVIJIwy20U&#10;0qu/93bkcdq9I1u9067kv9LuZELbiqkNggjlcZrN8LWk2l6N4pvLhWEtrprxMw5Mm8naQe4r24Sf&#10;1Zw/ma0PIqQTxEZ7pXf3I+HvGv2nUrnUv+esDF0A4YoTnGPatzSi9zaW9xAxctEEZR1VuhJrz/Xt&#10;SuVv4p45CkiqF3g91HzZ9a9H+GEcsL73tzMlwxVQp2jJ5x/9avsa8eXDw20SPkKU+bETWuu/6Gla&#10;3KxKyzo7zRgqj56gepr0zwRq8Jtrq6uYVLQKoPRc7ueMelcB4w0DUr/zobON4nDghTwVHesfxRu0&#10;3w/JbLMWmVB5rDjkdveuRU1UjFJ/E0vQ6vaunKTcdIq/qfU3wy0N/FMurYlUmMKYCOOD613Xw702&#10;fRr2/M980HmExom7Ad/WqP7IkKS+H5L5wAVB7dlXFcjrF68/j6C3ihlmS2XzGxkhWcnk+4r5Wq5P&#10;F4mnfSH6H01GMIYXC1be9J/mYC6lr17q2rQXGqCWNdyxyK+CrjJA9jivof4PWct1p8E0kDNL5Tly&#10;3IYLwM59etfM3he4vLvxrrbJYNCkjHfheMrxuOeMmvrvR4rqzsvJs5IkCsWdzxgHt1pZklHljbon&#10;oa5YnJznd6NrX1PHfCN1f3Gra1I8bFgHRMn5Y1GcCszw9Z6zq+g6npFxrSGKQSmRXO4g5yOev5Vq&#10;eMVGjedDBeLF9qJLsjBjJu6kVrm10qLSrCO0IFx5WLiXcMndyfy71lC6tJLe1vkXypy5W72Tvr/M&#10;fJ2oeAJ/DdveWckkUyA+YCDjqODg4NaXwp0W3tPBmq3wcee87IvTPHoa9N8ZRLqEiRxW1vJtBEjb&#10;gfl9Qa4y/wDhzexad9ksbTarYZFDgsSe/HGK91YhyppSlZykm/keLLDqFVuELqMWl5XG/DbwLPqn&#10;k3JIjS1vxcTTnoET5sZ969P+PfxMt7e406O2ieG3mUnfGoBHoRVO/wBF1fR/C9j4b06Kd7q4lWe+&#10;kI2quRwmfQVxPxR8Ma6LXTvt2mb4UiCK5zx78VwNxqYiMpSTjdpI6WpUqE4xi1KybdtPQ4PWvEmN&#10;VtGh2XEUkShnIyMOOc+9XrrSzB4gvZ43QIbWEFB3UjnIrjvCumW8d/LY3LsykgxHOME+v9K7fxTf&#10;fYr6VpITEDGuHx/rAox19sV6ySUopbcp5N3JNy/m+4878Wa3aPp1tbySYj8xhHjnb35ql8IfD11J&#10;fz3MRChFfax4zgE5/Sua1OwglhtbmR/3Ulwyg+g6819LfDSxi0nRr6WCEzGUOscjHqWGAAPxroxV&#10;b2WElbeTsc2Goe2xUW9oq+noN8DWOpIq3K6gIFcOUQkgvk9a+nbT4fTx6BrdhdO6f2htkln45Vl5&#10;zmvmqfTdQiGhSTQAR2GG2oRyGPO76Gvs/wCIPws+IHi6PT30MFLN4IXkcttUll5Ax14r4uvNqpHl&#10;fm7Lax9ZhYR9lUbi20krN73PC/Cvgjw/4TguEtdXUkLy/VifQ+orxGWxtY/EuoGaPdAziVGkPysS&#10;Mmvo34j6TpfgKyNtdLHPfpHGJFA5bJxlsdPavHdC8O6lf6qdQMqG2kjyqY5UgdPY13YWpKTnUlJt&#10;tbs58TSjH2VOEUktbLodjpmq/wBoXH2CDwk9zHHHkPsyMGty/wBD0Q2sUeoaElrGCOWBCI3bNaQ8&#10;aTWOlwPbXEol3FHWPgnHPJrR8M3dj4s0t9P1y/CG+MhSTOGiMXII9MCtHNpX1S62ZrGMW2m1JtaX&#10;SNF/BXg/xLpjWcMUUU6w48yNsIT2Bwa85/4VnN4InsrU2vmyXPzeYnp6A9639I0O88Ba2kF3cfab&#10;B4wYroHKEZzz2Ga6zxH8R9L1P7DLaTmZrWcgpnOMjJAqo1JpNRbcXqRyU21KSUZI8ovtQ8MfDwya&#10;jPIJ7yZvmhADlAxznHaqrfGi08RXCmS+ubWMqAqncqn69s18u/EdNU0XVBe6ojNFflpI93O0ZztN&#10;bHwxnt9c1G6a4XbAYXOz+7t6V7Cy+DoKrJubt8XQ8n+0JKs6UUoq/wAPX1Z9b6LOtnqNrcxXYMZd&#10;M+e2SFzztr2HxjomgeM/tktuYku4CdrpgFwByDXyRouoW8ptI3Znt7lcrhiPLYDjBrX03Uh9sutP&#10;+1tFKWJil3kEnHRjXiVMO/aKSk04nqRrxcbOKaYXvhWz0COyuoN0MrTHKSMWJZecjPavHfix8RLq&#10;/umt0u5RcqVL7DhcZxgCuh1fxdqWWstXx51lKWGepGM7h6jArwaxtrfVPEaXQu/Nimc+Z/eG0/dx&#10;XsYLDqTlOpq4rR7nk4zENcsKeilLVbH0L8Z/Flw17pq28qK50y1jkf8AjwRzj0NcV4i0yE6FYPZk&#10;i5MhV5CTu5HU1J8fLhE8VadJFGvlyWFoy49CgPNReHfMm0+PzZCsaSOzMT1Ujit6UOXDUZfMyq1O&#10;evVi31se/fDnGjeGb3SYJBJfyaYCjHjLyNu6+1fWa/FjSBY6Tp+peVk2cUMwbH38beD0r4KFleXN&#10;jFe20skFzEqopI2mRemR+FZ/jSBittLKxXzjs3uzFgyc5BrwJUeepJ83xO7serGvyU4rl+FK3od/&#10;psWpW3jPWLGSUNaxzP5EKnJ2tzn6V6B4L1WxhuPs5iBiljlKp1DdjXmmj6pHY6zC8cY8+ex8vzTy&#10;xbGMe1UPHN7eaHe6RFBCyPBARI3IHPzbvxBrpqUnOUY/3V+BFOryJy7Sf4nomjX8dnDfWn+t2Sth&#10;eu1T/CCelYMCSpdwf2TdywXjnfhJRtdQfu445rxh/Hdzeaet1FM6CS4O5VPLAZGcH6VkXGs3sd7p&#10;91HcASQjzN56IueAa2jl8nzJuz/UwljY+7o7dPQ+sNT+KGr2H2iaeMNcRJkq/JIHXgdK4Pw7+0RZ&#10;6vqLaZq2hxNHP8qy7fmQnvzip/C/jzSvFzXFnJbt9vkgZFlTG2Q9s56c1dvfgwL65SGaBrK8gRZS&#10;SPvhehB964+SjSU41YNSto0b81eo4ulNOPVNfgcJ+0HZyW+veDLO0tsRRWZYSE4Eis39K868G+IG&#10;n8Vok0hdFUxBs4HHOAe1e4/ttxrbr4HZB5YTTtpC5znOcE/Svm7wn5FrdaScA+cjM5z93pya9PLp&#10;KpgqUrdJL8TgxqcMXUV+sX+B9A+NfANhcLeatbzPFBLbN55U53OnfFcD4E0W08S31hpmnu0cyujp&#10;kgd+c9K9Tj1Ux+GTZXB2eYsgTacsysev1rmfBPhbTbCe3vxfNa3SzoICGGTzyCB69Kwc5RoVtXdX&#10;5X8jodOMq1KyVnrJXsfVnxr+Ho8O+HLvR7ZRI91bxzMmcAt3YD1r5q8K+DoLbSbh7mcb1IMgxwM8&#10;bR719ZfGm8/4qPSb65vT5UekRQ7DyoIOST7nNeO3tgIbea8ivop4YgZkjC5BA5PI6mvMy6tN0Ve/&#10;vSv3Z6eKoQdS/L8MbW/U+RvFdroVveWSrbeY8twMKfkKc8nb616/8XbG0szpmqSsXgjsljjTf1z6&#10;AelWdf0Lwt4vudBvbRjFOrkThTlw/UAg9vU15n4pjkl1SXSro+asEeAGzwOvFe7CfPOjq7xTvc8a&#10;UOSNXRWk1ytHltjfzSatbXWn7tn3mweOvOfpX0D4+Ty/DM0TM0hlIckD5TuHevENHlit5dRRE8jy&#10;VKkAZDZ713d5Zapc6Fd2MEnmiSFXQc7mHXiurEW9pS7Jo56DahU63TPAPBWirrGowWkqOyLJyFHY&#10;HmvsWOya3kmnMnkWVrCYypbauOwAzkk+1fLPw2k1GC8vLO3hcSsRz0YeoNfb2i/DaHXtKSSaR1nQ&#10;gRlj8o4yQRSziqlUV3p/mRlVJunt73XpseDeGmsZNbMtxCWgVsyDI+6ehx617ZrOneGFs4LzTrto&#10;sPuXbjdu/CuZ1H4T6f4aN7f3PiOEO7ArCp3kH3rwrQri4OvanEl+7RohbC/dZSM5A6d65YwVVc0Z&#10;uyX3nXzOl7soLV/cfafhH4n+IrK9tvtdy14gwDLI5VYo/oOM19O6l8b9Cto7WOyMlzBOoEsg42Me&#10;Mj6V8BeHb6CPRzeM6TBJTE8O7720fer0nxL8QfC9rpOgw2MaJKh82ZV54HrXmzwVpvkp2vo7I9al&#10;il7P36myurvU+wfGPh6PWNLa3tL1ZIruM8oQSGI/Q1+fuj3EnhTUNS0jVCjyafIXUDktxkZNTfDz&#10;4kax/wATbUUSaGO2kaQqD8vltznB6V4Nr/i19Xu7rUHld2mlcMmcsQxwOcdMV1YPAzUqkXa2m3c4&#10;sTjYuNOS31+40be21C8aW7jQLAbovjd8212z+VdmPH99oGu29/ASGWHaSTzgdq43V3Ggazo1u6Ot&#10;u1qhZM8/PzWl4tsVlSM2xV18oSNzzlu34V6HslK11dNM4faNXs7NM+obvx9YeLfAsl7cYkWMMssT&#10;HIye+euR1FeS/Du/tba9ci7zCkAuC4OAwU8L7EV4R8LtX1Gyl1XTrl2j0+WQGYkZ+Un/AAr2nxLp&#10;vhsS2Fpot3JJY4KmZweh5YZ6kZrnnhI0uen9lu662RtDFOryTas0rNPq7lDV/Ha+J/HdtIiMq3L8&#10;k8AbewNeX/GO/huNVWBpFd1DKMZHfgmvfvg74Pgu/ERt7gjybEGeFSOMtjv6d6+e/jFLpulfEjVB&#10;eI3ks2DgdNw42j0rowEV7eMYp+7A58VNqi3Jr3p63PKPAWm3mqa/seTHkKWY9FjCevtX0RreiHUt&#10;GfyFV3EwkVuBnYeo+tc/o+hiytLmaN47aO9BCyNgFwOw/rWgvidNG/sWzWSOVJZlXI/2u30FdmLm&#10;6k04rZK3yMMJTVKDUne7d367HpHhC7fxlfw+G5nMGEUx7ehcdS1fYHifXNH8Maeglkj+z2AiicKc&#10;bnxjLEcmvmfwH4X0vT9cbxNDqUai3SQfZxnO/Gdze1cfFdR+KtdhtbvUxHZwSO87k/fZ+SD618pi&#10;8NGvVtzNRirv1PpsNiZUKd3FOcnaLv0Oj+Md/bXF0yxlXE8P2iJoxwAw45PeuS8R+JYYvDGku8QS&#10;4VVAZvY+ldlregW94ILjTZRcR2wNuSrZUIxwDjsa8W+Lp+zQ21rE0ZS3QJIScnLc/nXo4GMZKlHo&#10;mcOMlKLqS01R6p4A8XSCMW0lttW7LEMuCUPTmuP1/wCHEGo39y9/cOLhVISVcfMrHgNxjiuD+HU9&#10;1LI0Fmsr3BIVWUFvlI6CvpXXfg/8RNVj0mHTdBnQJIrzzMSqvntk9a65zVCs1Gajc54p1qKvBysf&#10;G0fhm40jVhCIHDJcKvmTAFSueq+ua9n+JGl3ekS6VHabhb3oLTSBc7jjlVr6j134R+JY7UR6poJy&#10;AFDgf6vb3z3ryvXfiPaRwT+G5dGZbtSBbXD/ADBtvXr0qHj5VpxtDVXuv1BYCNGnK87J25X+hw1j&#10;4a02wew1cyNiOMRXYYgNCp6Mfr61DrevHVfEFlMmDbwwlYwhzgZ45HqOteU65q9/ba9em5cvbFVh&#10;kUYwxIxjnrimC3m0zUrW180kmORoznC7XHBz6iuxUXpJyvpp6HK6qs4qNlfUw/F/j2SDxdcxecwS&#10;WNUYg9+wrlbXRJX1UqjEyFl2Zy3LfzrjfE+haims3UzqXRWGJT90+nNe+/DXSrm9nS6LlWt9rZI+&#10;YgDPAr2a0YU6NNxad4K/qePRlOrWqKcXpNtehb1i0ht7BnljzLa3caA5yW2jkfrW54Kkmlubi7xK&#10;gihOJC3C56Ae9c/4kaV9JttsRU3OpuVJ46dc1sSzpp8Fra27MZZsuwJwvAz+lee43gl3uehF++32&#10;sa/iK4n0XxJbX8U5EctqssqbsEEgbSD68V55b/tC+I7K9vEhumazlkO6CbEqkHqDn19qd41mubtb&#10;S683cxgMLA+q9MCvHrbw/eXeoQwMoQI25nA4/D3rrw+Hpyj78U9OpxYrEVYyXs3JXl0Pq65vIJtC&#10;uL3TtNjt32nzI0HKEjP1wa5Pwp4t8T66ohYT3UlptKpCvEQHIGB3Peuj8B6pBFc3FgwBju08kqe0&#10;g5BzXJ6jaat4GvL240/VvsbXBbzvMPXn7qjv9a5OVXnG2vS52Sk1yS5nbaVjq/iNrl5f6ZbpMfLW&#10;MEtB6SE4OfSovEdhZxeHPDnh2Vtj+WbyR2Hy75uFUnsK4Wx1eS8u7C23FhfJtdnHLOW4P519G2vw&#10;uk/tZ7/V7hZVSNBgdAI+ADXHXmqXs03azudVCEq3O0r3Si79D49bRp7GC9tYAHdpQqAA8nIzzgcV&#10;3XhvwNbpqFrFPE93dSSKXWL7kR9Sw6n1r7P8OeEbTVZdVvUsYUFvbttwu3zR6BfT1r54sF1WzuJL&#10;mW2a0id3ZIlGwEA4DEmiWPdSMlaz/MTwCpuDeq6aaKx7BqniX7PJ4U023VY4HuUV+OSFOM/TNfEH&#10;iiER+KNZN3a+bazXLoXQZI+btXrOr6rfxa/obEsbaS2aVHIyoY5zz3wareGPH+m6BrNxbamqbJJN&#10;xcR7mye4zTwVOVFuUY8zlC9lvuZ42pGryqU+VKe722NbQfB0mlaTqtvp9nNdG9g/dLtIIY9ABVvw&#10;J8BvEkc0F7rU8NjhgiwGQGRieR8ozit/xX8YtY0K5tha6jBfW0yeYrhQHQHoDjuK0/B3xPutXCXt&#10;7FCsOSA0eSxx1JGfvVE54rkqNKKU3q92aRp4XnpxbleK0Wy/A+o2/Z6jm0E6b/wmNlbyMu54ISsj&#10;Ybk+Yf71fAXj34Zn4Z+KorQayt39pQTRtCu1evRxXllj4/v7DxZqF/ZXcqL9pkAyxLGPPzZ/Cvvv&#10;4/8AhPQ7/wAPeCPE2nzZF1bGKRTzkEZ4980vZVsHVpxlO8Kq6LqCrUcZTnKMGp0npd9D4nsYopNQ&#10;nuZmHn3DEM3pn+L/AOtXs3wyj0qTxVY29/pcN1Fax7PPYkY83p07jsDXlelJJqWrNDY2Ind5RDHn&#10;pnH8hX0x8P8Awt/Yct1dalcxwPGCQiruLOvcA/pW2YYiMKclzauNkr6jwFBznFpe6pXbtp3Pe9X1&#10;DR9J0v7ILOVLmEsEtrdSZGBPBwOMc9a8qtPFgTU7G/k0+EPkCMSHe4MfUE9qqSXlzqkwvLK8Mcxi&#10;kWWMHBIPAJJ5H0rkNA0fU28N3Syoxvre9Z7YSdZY3PzYr52nGylfc9ypNtpJabr5H2h4d8f6b4y1&#10;C2tptNjSOEAyyIo6+mfQCvIPjN8Ol0XVLuZ715dNlZTbQKNu7IyS5B+bHauD8I6DqNq1jPHq32G4&#10;E26bzSEjMecnivXf2ifHD22g2YtljIeQgHrkgc7frWevtEtG29y5SvTbkrJK9j578D+HtR0mDUp7&#10;qzC2c5drd2bKkD1BrwHR9XltbqWW1chmmdgo7Beteo2PjBLjRFOqXfk+eW8uMnjK9CPTNfO8b293&#10;HexJMInd+gbOAOOPrX0eCoOTm5LsvI+axuIUVS5JbJvV6n1l4K8XlPBF5fLE/wBqN4czDG75ecZ9&#10;BmuT1PX7m7mudfjKRtsJUn72RwCT6159oE9xp/gPU7G1YyjzwysPXoag+IGtNo+haVpyMrySkGRh&#10;2FP6qvbSUVvJpegPGP2EHJ2tBN+pufCjxtd2et31xNmSS6kILA/fZucnPYV3/j/xJf2yQ2Vu+ZJ4&#10;sssQGSzHCgkc9TXm+gaFPo9vZ3S+XcJJhxKDnBPJAr2Xwn4Ve/12N/st3I9wyLviXetvETnLe5rl&#10;xcoRqOXRL8jpwXtJUlC7u3+ZyGhaBP4PZ01KB576MLcSiIB9pcfKoI7+tXNC1zxJYrcXw0T7Iksp&#10;kJePfNLuOc89K+rvH8GieHdT09bSeO4nuk2yhlBWJF7s3H615J4z8T6j5Mj6feeeJCVWMqMDHpjo&#10;K4YYlzesFqeo8Iqa0qP3dkkYPgnx74k8SX15YjZIC22OQrt8sjt/jX1jpd6PDugvHDPmWEj7XcJj&#10;am77wT1x614v4Q8YafpMdhC+hzXM7x7rloYjtLH+HcP1NbXjvxD4d1v7NFp9rd6XekKRCGJhlGfm&#10;wDxuFcGJkpTdkoo78PeMFeTk/wCtDzjV9K0oXks/hjVriSa6f/S5m3PKAeSR7H1NZ5+Knh/wzO0E&#10;/ibULq8YhDb2x3YOOj56V2Vhp9r4btdR23ECTXCN5zsRGNo9x3r42t/hvFoN7NrMuopc2jzbgV+d&#10;3J9AOtejg6NKqp88novd82cGMq1aLp8kI3b97XSK9D6x0L9o62vLjbcWki+QSpQAK+099x713kX7&#10;Wekm5gs7PQpbo7DvMwwEx03Ecmvji3kS7P25PD3Jf/WSPsGB2IrS8Ja/baVq97LdWDyRTJhdgw0Z&#10;z2FOpl9C7ai7pdyI5hXfKnNWb3sfU3hL40WfjW/1HR9d0Wxt7ZSwLIhQ7SeuG/nXGfF79naDRlXU&#10;tGiM9nEpZVV8yKG5LYHUVwmqa6LvWnk0uyG6WyEMzlMbnz8pOe9d14E8aeL9B1iHTkhF95qN5luf&#10;mWNW4A3H7tctSnOm1Km+VWTcW9zojUhUXLUTk72Uku+xyn7OnxQktNZNrcFI8hkA78c857+lfXGn&#10;avp9+2vXttCEsJHQtGRhWuADvcZ7+teP6R8GfD0XjEamLiJZthmksoDvETH7zFh0Ar0vxJaWyWoF&#10;jCpghQmGJ+A5P3m7ZJ7ZrixVaE5pw0va68zvwdCpCFp20bs+6Od1nw/Jr+jyW7MwSacyMwwAFU8K&#10;uemaztC8TeFdB06ZJNMsY3h4L3LifcRwC64IOK5HWfG2rw6FMbWzTzpX8qGAg5YHjIP8zXlT6ZoP&#10;gmztbu9ePUri7nRbvPzpBk5KY74rpw9JuOre+iXUwxFSKaaS21b6HovhD9qLTNRv7zTdSgszMrFY&#10;GjgKqOcDOD09sVY8QDRb3Y1zd2vnPLgxQAoZVP8AfB7e9cr8bPgp4egOneMdGMTG5jWQ2dsQvmNg&#10;YdQOgHeuu0/wFb2WhWGutb/adQniJmeXlI9w4UehFdVeNJKEqcpK6s0+5yUJVm5wqKLs7prt/mdz&#10;4KfwvFaMz6bIZYX8pwh3RgdgB+ua9J1fW9H0qylube5EBkG1cclMjoSema+Tfh54ivreSCW6ulie&#10;a58mYkYQKM4cD26Zr0rRvCsniDz7uPUGmsdzwzR4LZyeG/8ArivMxNG09Xp3PRoV7xVlrtY+Z/iL&#10;rmoa5rKQ3iwxLGw8kgbmcZ4MbfzNeS+JvDl9d3kcSalHNFbuEEe7YV3eg/Gvpzx18EvEnh5WuWhi&#10;msVbzIZk3Exqf4eelfDl7qtydT1KWLPySZL56BTivrsr5ZJezkrQifLZlNxb9opNyl37HqPwo8Ma&#10;jp+rXtjd2b4WN5Tjk7U5/WvVvBUt3rPgjxSpLhW1eKVFPG0BsVqeFLC5upZb2ykM850ZpMDtn1rd&#10;+F+tw33hnUtOVQszX0T5A5Oeqn2rix9V1XUfKr3jfyOvA0Y01Tjdpcs7X63INc09k13RpLiRPKLG&#10;GLJ65XOceua+cBay33xMiUR5iWfcx7DZ3Jr6h1bRotQsrrVmlG7Tr1ykS9cnj5h6elYFlregeHmu&#10;LE2Obi6T7X58q7iGY5CsfT0pYGs6cZ2jduLj6BjKKqSheXKlNS9bdDyD4tW8rxoYiMxhpVUdQWcl&#10;v8apeBfGupwQ21yhEe5sDbzmQHqvpx1qt4z1tJp5ZPN3yyK7MwGOTxgD0qD4Xxtd2iafGCWe4Cqo&#10;XJI65z2xXouCeGs11ODml9Z0la6/FbH6PX+sx63pto4QiXAMoHUZGAcDpXOat4c8OpZWtte6mfIy&#10;AtpAwTc/XDt1P0rz2Hxxb6G19o9pKZrgwqZZepyOqrXx98TvEtzJLARdMHjlYq+fnz714GDy6dSo&#10;0nyq+h7uMzGFOndxUns12Pp1vBOk21/cAaEsKby8c28yIy98jtXnHxpWcXuh6pBcp9mijCRImAEC&#10;nsPrW98B9emOneJr+6maa1s9N3NA5+UySHHXscc15Te6/HqdnHax2Me+a4RYju3suTwPpXfRpTVa&#10;V3fk0fzR59epTdFWVufVfJ6bH6DeDPG+lJb6dO16hlubWOI9ghZSuM+vNfMWqfCW00WbS5boobjM&#10;pYbwxeQtxjGc8VwvjHwzq3hbTHtrpGys0UhKfdAPPXtmumvPiNpF/pGiR22lzRyWsoIZ23mZ2H8N&#10;c+GwkoXlTnzRcrOx04jFqouSpBRlFaXPPvGF21jc2Rs2y/mfupFG4Rup+YH/AArs5rzXPFCoIghu&#10;41EqRjlmI7AGuC8Qy2treyi4+a1upPOPPzK69R+de1RQtHaQ6jo8ggluUSG3kbgIg+8frXdiEoxp&#10;uyv0ZwUbydRXduqRt6v4+8Q6NbWtjqOrxz3WyMi0jVc2+DlS59fYVx3jPxxF9rMGo2XmLf2mFlRN&#10;0gnUcN9D6Vp6x4d0qBbWS0lF3dEM93KymV2duPlPAXB5Nat5p1g91a3N1aTKYUXy2j5YtjoVHQe9&#10;cFPlTTt92h2zU2mubta+pwvw68G674gsZbS/1aW1hJA3KcMoX+Rr6G1GDSvAmn6XaWN5LqE07oki&#10;n5iqAE7z/wDXrzW78ZWC2Yk+zyqhlKlISBkj+8fX2plna+CvEBEMur6hYzuRiQnG30yfSnU5ptuU&#10;WlfZLYqkowSUWnK27ZoeP/gZqOq6rbajp98s8zxkpbdfs5AzlBnls968S0nR/GOkXLQ3ulajHKZD&#10;5csqNuLZ4yx4x+NfZkvwu17w3ok1xHrTaj5IDrLnpGRwTjt7iuq0TxDrMHhW91C9k4OAFLE8EcAb&#10;s4zXO8wnGLg0pJaLuarAwlLnV4Pd9UbvgDXU8U6PBBqGirJLazxw3U7jMbEDIYZ79jXjXxO0WbQP&#10;iFbxQWqR2EyrMJF+XC9Co9xwas+E/jBdWUul6Ve2cSWFzdPL9ot87pCegfscGvQ/GGu+FPEEl3p+&#10;rawlvcFWa2LfLgn7pDGuFOUKmsG0zq0nDSezPFdW+I9vqVrrttIMrC2FBX5sR8HrXk3w602TxHb+&#10;IGSVIbeyiYoSMEuASMiuX8cafrVhNrGmbS++23+bEQN6g5U5969W/Z2sZI7W0JtHZp1czKw4+XoS&#10;D1r1Z8tLDyknrpY4ISlVxEIyXe/+R85+DrzV76a78hjGFVvmPIJA5XHtXU6d40uP7R0O62kLcyLH&#10;JgdWT5cZrpdY1uw0fVdTi0nRWluR5iCZsiMB+uF71kfDW9v/ABh4gs/D8kMKvNIhhVUCrGYzksMd&#10;8Cu+pUToTm4pR5b6+hxQi41IQU25c1vK9z27xt4Am1fx5bXt+kbada2QuZ3bAUJF0U+9WfBvxJtD&#10;e3WtzO9xYu/lwxRg7USMZwT64rI/ar13/hEvCi6KL8TXd9cLFM8Rxsgi/hb/AHvSq1/4R/sP4G+H&#10;5LSb53c3Tuo4+fgA+tePSTnhsNOo9JzUILy7nr1JqnicRGnvCHtJvzeyMHwN8YL7xl4xuVWzW101&#10;DLLKkh+VY+mT/tcYFdNL4vsbHTPEw8Mb4I4LKa8a44Z3kRgMN/h6V5hpsH9m+FFWC3jN1qAKgrw5&#10;RBuJP48CsHwDbXOi2mt315E626WbLcRuciZWOSAM816UsJSblKEeWMWoqPc8+GLqpRjKXNKScnLt&#10;c9w8AaQPH2paFrbadv1W2tDMSeEkYD5Qe3Wvljx94U8Vab4n1i+8TWD2t1c7pI1HKhAONuOwrvNB&#10;+MmsaVe2sitDBYTH/RVhONoY/wAR6/UV7L8XvHFt408DpJcoq3dsx2Mo4cEcqGNXRlicNiYL2adO&#10;p7vflXkY1nQxOHbU3zwfM9LKTta7PgfxiqXHimzuhIczCNsL1+QAc49a9xsrTTksdSS9ZZJbqBVh&#10;DAswKjGfpXB6nIZodJktYIonVCZJ3A3HHb/CvpDwbqWiw2chutMa7kS1UxRou5mkBzy3pXu4+s1C&#10;lo20raep4mCor2lXVe87/ejzTwpqelfDDQb12LLqmqw7WJHzRxHoq/XuazPhz45fV45ra9feJmYR&#10;rkkKRyBj3rxD4ieLtY8UeKNQuLq2ZHlcJFBjHlKOFUD2rpfh/Fe6FeoptxJdncyRk9PritauESoy&#10;nN3qSSbd72MKGMk68acI2pQbjtY9G8J6YmkahcXjXtrBbuxWS2ZsO/YkD8a+vfjV4Dute8VabrGj&#10;rLcSvpdoqoke7aqJng+pr5f8CaLZa34ptZr6xe5kkfaloW8tA+D+8kJH3B6Cvv8An+I1voE+maXb&#10;q32ZXQXlyOrFsARp6D6V8vmmInCtTcXeSjr6H02W4aE6U1LSPNp6nk/gn9mX4l+I7+bUr+yhtYBb&#10;ypCruCTJJ/EwHTFfNH7Sfw81+6+J0dhJZvtaC3iRxyhSJAGYEfwjvX6qeP8A4eahfeGtQl0HxRex&#10;NewAwIZNiJuOSBj8q+Ef2mo7nwLpksV3qcsurazYQW8Cb93kW6KBM+T0LnisMpxdb69S9xczXKl0&#10;166DzfBUfqdS8nyqXM29G2ump8g+MviDdalcWlrCVax0iH7DZRZwmxSSzj1LHnNeG6lJLdXu4xnc&#10;7AL1x1qpJIIJ8eYeTnAPSvdf2ffC8XiLxSJbsKLSwia4cP0Zl+6v4mv0at7PB4epO2kY3fmfnFF1&#10;MbiKdNv3pSt6L/gH0N4L099N0PRPKjkMs8fJXjGD6+orzT496o0kk9pvLytFHKAD0JOOg74r6o1f&#10;yJrQlYnkuCkrRCAhETBydwFeB6f4S07xb4yuopZTHItnhzjKny15I5r83wOKisXOtNaK8mtz9Gxu&#10;Gl9WhRg/itH8DlPhQtxNp16t1fSFLa3zndnbzkqAenFen6N8M5viBqc72mo29haRRkNLdny0cKOd&#10;nqR61f8AC3hLR9E0PUPENxiLR5leJIW4lumjP3U9iRyfSvBfE3xA1TxPbtI8QSMMwit7dcLCgGAq&#10;gdfcmu+HNiK1WdN8qbtzW2v5HLaNGlShU95pbX3t5n29daF8PNA0+1efXv7SvIkWBEgbZEMDA3MO&#10;cV87aohsNSW7t4/sy28u6RYnyrA4OF9frXEeA7Rr5bq2uJ4k822aMIzYZW/hIHrmuu07wxf29pZL&#10;MFc7CjHfnK/41nDBujJqVVyfn1N5Yj2sYuNNRXl5H3R4B+I+my2tjDcfPHdqFTI5Q9DzXx7+0p8L&#10;73SdYvdXtbs3UUwym5c4Q8HBHoazdK8SX9lf28UllcrBFFti2jIYr3HtmvWrj4qW2o/2NbX1ooNv&#10;E0Mi55VJOCxB6n2rPD0amGrxnCPMuvp2Na1WniKTjOXK+j8z8078zfZJnlJ8xmG31PvX07+zB4mD&#10;arJo2oGR4r2DbDuP+rZPm4z6jPNZ3xn+DF3oF1d3lrj7A5V43GCcP0wO1ch8KPDXiKK8GqQW0lxH&#10;ZNvZoxkIADx+NfX4mrRxGDm1JarTyZ8xh6NahjYXjLTfzR9SftLeFbKHwHp1zpMP7uK4bzA5yxOS&#10;M89uK+Q/D3jJlsHitwqqY8sWBwrg9fpX114m8ZReI/ClvJKqosayN5Z6cHoR3zW38BrvRdR042Os&#10;+D9Oi03eo+2bArSHORuLHIH0rwMFivq2DkqlPmtN31PbxeG9tioSp1OVOC0t2/I5T4U3DeKYYWur&#10;YyiGEuJNpVMjjGe59BXR+A/Depa/8QfEFpaStBBp9orpJGcfvEX7o+ua9B+JGt6roXimWwie2tdG&#10;gt0ktIoIgEkDdTu7kVynwy0HULC01/xFHqzafYXE7BSSGe5k/ur7CvExNfnVaVrKStFb21Pbw1JR&#10;dGF23F3k9r2X5HuHgS4uNftta0DWruOR8PAJzhmVlGCFJ/U1d+G/7PHgvwk9xFa6k8t06vsJmCtv&#10;frjA/SvnHwj49udAPip2iim1CBDPEXG5eckH6kir3wx8dalr1lrOt6vcZlV4o9qYHltvwHVR90k1&#10;5lSlVp0qn8l1dX3fTQ9GlXozqUbxvNKVn/KluVvjRfaja39nDqv+iRx3ccSxZzkKfv5759a4bU9e&#10;vofFWh3+jyMq+YyFl5Vh3DexFfSHxO8RaL4t8OzaLfwJLfwEC3utv3QBkZP86+KPhnqcmj6rqOnX&#10;c7SGOUBVHKk12ZdSjKhJreK2a3TPOzGco14q+kmnddGuh718WvBGk/EnQhq2mM1prFsrJJbZAE4T&#10;0BIwfT1rwGS7Mvw1tTNOUvNKuDEo6sFLYAH581rale376Vrp+0MkqyM6r0IAOQoNcH4S12PWdPnt&#10;LqJfndFL5wA2eN3sa97BUZxopOV4wmmu6PExdWEqzaVpTg0/PzOx8O+J9I14Wo/49tZhhYRyjhLj&#10;5flBH94d64zVb6OC3ge8sWimxmVlOCxzjmqMvhy4sNehM6+XLHv+UcEN0Xb+fFdVoQm8Ww3FtMsY&#10;ezc+ZKe6rzgD3ruUIrVPTd+Ryucno7X1t5nmPjSwEcEUtuxXEYLYGN/uaytDguJrOOYBlhiy0gPK&#10;ZHbFel6/4TvLu11O5lfyIEIRN+V3Y6bR3zis/S4nEMNmFEVsykMG4Lt616FKa9mtep51Wk/at7Jr&#10;YuT+Bf7bS0ljkXyZANgT+AY5z6Vb0jwVbvv09Z1Fmsu2W4kYKrupztXPJUd8V1Hwt06G2TXHu5Jk&#10;0yzUSTMOGkkYYEag+teLvr0mpS3V1cSrb2xkKxQqeIgOAFH8zV0pSk5pS0VvxMa6hBQk46yv9y/Q&#10;9kfwJ4OhvIri+17zDjy2+TEYVegCoTXpWqav4LsvAGrL4ehC3ZkKvPs2kr0IBPavjjUNYcxtGszB&#10;ATkY+8or6f8Ahz4T0/WvB0hubj7LbyThZpFG47VO4sB6npXn5rRcKVOdSrJpTWnT7jsyeuqlWpCn&#10;Rgm4PXr959F/BjU4tP8AhZpE0yrlHmZCeSrO3y/nXkvhmdbjWdeSdwpctI3ToRyR/hXo+hano9zZ&#10;ajpunukltZiMw88Mo6t9ccV5NBojPrVxMmVt5HfLngeWOSM/XgV8fzXqV21bm1+/U+zs4ww6vflS&#10;X3Kxx3jOaDwtrNg1k0roymZyeSGPAWtLxkVlRrmeMo0qpIA3X5l+aqPiDSde1/UElsNNZ7cKQzZV&#10;VDKf9qva9M+E+r63pjpcta7/ALOUhEk6h939zAru54xjTu1e2pyKnKTqWTs3ppZHzh4Uj1LWbZLW&#10;wt5HlWUMuc7Q6njJ7A191eAPh1r72kEWq3qyXhKuVU5CIvRM+1eJ+FtU8V6HKdHksdO0uCAYMuVD&#10;naOCGyd1eg+FPF15Y/aZrzWZLqSUn5oYioUZ6D1J7Vji6nM9o28tWdOEgord3tZ30SI/iD4LMLaq&#10;NO09vPldmkmThFA5JP0r5f0fx8IYUsppJZrOWXEsIJPyjguB6mvrUfFTSIv7VtZS7NcDymiDAOqs&#10;OT9ea850/wDZ48P6+uPD/iqNZiuTbTgLKm7+laYTE06UZe2TSVrO17HPjKUpu9Jxb2avY+ePFnhq&#10;ws7hp4p1NtLh4nUZAU/w/WrvhTR9Lt7E61rMuy2jbEdtjlwv8RFfYHhD9mm707wd4q0DxBNbncy3&#10;FjdAgmNlHze46V8c/H7wr4ktrCCddIki0m0RYftO4FZWbqwA9a9TCYyniavsoz625tro8jFYaVCm&#10;6zhe0b8u9n5+R7L4D8IaT410qbVbonYt+sdtBnaBGvV2A9a87+L9tpXhWHxHDpEhuYbi7Eau55J2&#10;Zb8FI4rx74TfEZdJmjt55pHguikT4OAnPHFdn+0tZvYajpxhkDx3iPckKflBbaB+dawwlWlmEKcp&#10;e5LWK6aHPPFU6mXyqRilKKSk1vdlH9nO61a88UabFBKx8yUNKuPkWOMgnP17V9k+H/Emo6e/jyF4&#10;JM6hcPdysRkZT7o/Svl74D6nFa6XDaWsirc3ckjzyjr5a5wgPbJFfd/wy+C+ta1ZXpt7+KIRhmnk&#10;m5WRphnH/ARxXhcRz5sVOKjrayS62Pa4cg1hab5vNt7K62OW+HNjHD4p164hBmi0rRPtspJBLXV2&#10;u1M5+hxXy7pl0tzqcNtDZCG5G4DZ1lkY5PTvX6WT/D3SNH8H3mn2l19p1bXLlYp7u14ULb8jJOfl&#10;QcV5/ZfDzwh8LbZNWeCXVdYO7yFkw+GPJcgAbRXz9PFKMpq2vLHS97N9z6CphpSjT1slKTb8vIPg&#10;x+y3qF/byajr+sz2Of8Aj3t0fD8/xEH1r1K7+Avgm2kuYP8AhKprS6mPyqzhRJJ9PWvmq2+N914r&#10;kW4g1OW1ulm8uWOTIaMZ4I9q+ePij4vu7LW4CuszXExn2glvvNnqPSqpYWrWqOPLaXVtvX5IdStS&#10;pUlJSbjpayX6np/xJ8Gap4Z8UtpF1HcHMXmxXCPuWULjJJP1rttLmeWGMG4jnCwFJcvkxDPAAHWv&#10;Km0vVNTXXdd1a+lnayMUNqHYkbXGWC8+9eV+GfG0v/CQapLATCRGGi3H5CRjg57V6NHBzqxdtXBa&#10;nHPFKlJXT996eh13xg+F0/iO9/tMNLHPJE0eNpZCEG3kjocc14NZ/DvWbIQ2Mun732NsZRuMisOm&#10;PUV93+Mdev7bSTrWl3Xlahb2/n3Gn/fSdVHOB6jPOO1eP+HfH8mtzNqtqUiDpuUNy0UiAloxxznt&#10;Xv5fjsRChZJOMdPRni4/B0JV23dSlr6o/PXxfYyWd60U8DI0PG1hg/ka3fCviNJLWTSb6REinb93&#10;IRkIT619/av8O/C/xLdvtrBLgEZe2KiUADng9QK+aviD+z2/h2e+tdLB1NYypY7cSRDrk19LhM5o&#10;VlGnO8Knnt958vi8nr0ZyqwalTf3+jR5to9n/ZtxPZmGKWISBjcqNoCd8etaup2enzwancRKkUbA&#10;89MlPUepqDw7eWkEN7aOrNMqZQvxlh/CD6V5lHevdJNA/wApMvC5wM16UU5Sbvtb5nmzlGEYrvey&#10;/Qb/AGpNA0Bt5Nm0ArtOAvrzX6cfBee6vNB0vUBJGby6ZI1B7bTx+dfmjpvg64vUuJSxEcBVcngF&#10;m7V+l3w/s5NP8K+DLJUKTSX9uu89UG7eT+Qr5DjyUXg6aVr81vwPrOBo1Fiqzkmlyaetz7XtkTVt&#10;cs9PljYwpbmec9pJFYZ/AVleIdeur3WFv2fbbIjKFbhVSHJy34CtfStRvIbvVpYfLCNFHHE79cli&#10;Gx9RXNeIrW21DSjYyTHZdzyW7svULg5H51+O3bS1eru/O2iP2Gy1620R5TpWr3N74M8Za4YmkbUJ&#10;4bO12n5pFDFyR7AVZ0JLS0+Fuk2E9mrS32pPI8a/eZUPU+1cp4ljGgQWcEM7C0ilu1WJOhW3hOCK&#10;5n4b+Mo7uz1y8ZjIkFoZYY257HhfTpXo4aN01Fbaa+ep5VVpTipO7scV8bf2fbrw3LJ4nScGwK5C&#10;sfmDN1HHpXyF421j+09esZhCCiwq+1Tkkgd6+7vjH8ZU1T4P6VYuAl3JdMJed21cZ7+1fnFZ2pl+&#10;1XJkZVDqgdeBtFfqXDMKkqDlU3i+WN10stPvPzviKVONWMae0rTl95c0y8vba+aazZVkmBAUjIx3&#10;Wql2801/MJEI3pmRDxtZe4PvWlfJHZfYZknWZE+YlTyQ3Y+9eg6bFp3iHRp7WGJzqG0mJQNrSA8n&#10;Hc/Svp5aWdt9LnzqjdOPN1vYo/B/wLY69420DT9RK/ZZ9zzOBuKxoCefTPrX6D/GH4veG9N8NL4a&#10;8N2bIWVoF+zrxtXgsT6ntX5+fC7+3/C2o/aLoiJXVojEwBkw449wK8/1aS8tL64mW5mkRsj5XIK7&#10;uw/GvMxuWLF14uVT3YK6S2bPQwOYPC0Hy07SnJ3b3Sse9/F7wT4bsH8IXlpqE1qwsUkiAUtk7upx&#10;0OeteseC/EHwkvYLy58VQ31xNM4ZkhZ1Rtox2xXy/wDGXxFdxf8ACOWzCSL7Jp0aHB+YE89fXHWv&#10;KY7i5ubKZp3kaNmwGDksAcE5H6c04ZV9Zw1JSqzi1ezi7O1wnmkcPiavJRg7pNqS0vY/RTxf4v8A&#10;gHa+GdSsdA8MzpcyRbw3IBOejMSa8N8Y+MG1b4WQaTpvh9o/sc3mXEyruCJ/Dg9s96+ZtPLW9pqi&#10;kjY8caICeTk5/Ovqn4LeIWjjvbCSPzbbULN4ph12gDAJHtkVz4jLIYCl7TnnUcZqfvPsdOHxssZN&#10;03CNJSg4e6u55F45QH4WfDQBMAzX7Fj0yJMYr6zsvHF34h+Hvw8zc+TeQyNZOzHBdE+6PxFeCfHT&#10;RW0Xwp8M9GzmSK2uLhwBnH2iUlePpXqfwP8AgtrPiFAJZGKxTxT26q3yKU4bPpXlZrKjUwVKtKVv&#10;305R7u7eh6GXUqscZVpxi3+5pxktknGKPQrjX0tLa7023tluDb3CteXG7iMHkKCP4q9PvL9JEt8S&#10;hAlvG7J/d3tgcV658Lv2X/CGuR+KdLbxIY9UkuhISCF256AA9a+ffjv4T8SeBNUmstVAJuFjgt50&#10;HWKI8E+pr4TFyc1BqD5ZO3Nur/LY+tw1ZU3OMpLmiruPZfPdHpPhy/0+K7udWt4/LT+0QoA5BdsK&#10;zV8v/HS5tLrxD47muUW3aOaLyVHPmbVGQPbv7V6zb350Xw1cPdSAWUCs1uzLtYyEZ3Me5zXwD8RP&#10;H82sX6XyRSSESSecrZILPwTn3FfQcK4GdXEua0jDr5nl8S42FPDRi/ilrY8TvdUMmoXMzyShWkOX&#10;VsbT2yPautsvFviKKxng/tB5bOUqCpcsvynI4PSuY1DSdQ2tcS26RrO5YBjzhvQVJpv2u0uBEm1Q&#10;65ZWO6Nga/YuWMorRO3fyPyOMqkZv4ld/meqeJfFEur6JbL5rboSCY2YkHHGRntXnEUySyReZt7D&#10;cB/T2rvLy2tdkFvbWaP8plkVSecDOAfQVgC305o4m48xhj0Ge2PcUqSUY2Ssux1VOaUk29bK5zd9&#10;p2nBnGS5z1xjd7CqGlqtnJIwBGeEGM4Patx9NbYjOylFbqDzx/Wr82nK1rcXdvCI40YIWdsZb0+t&#10;a8xh7K75rJW1KWlpeXVy6Xk0kUZyWydoavuP9kbxn8F7Pw/4x0vxrY+Ze3RKWM5Ukou3jaw6NnvX&#10;y94K8e2d7HNp2s20a+chhiugoDLn1PfFdBovwuhe3vrjSbyOeSNiqeYwAGOQ2O+awrNNNO622OrC&#10;xbcHCV9766nqHha607RfG+hSxwvPbJeqQZPulC2Mke1fqz8cf2krH4ceD20vTdAsXiu1xNIkXy4u&#10;AecqMbvrX5Y/AvwvJ4p1PWzrd6saafZNIEtyMySg8AD0r9UdHTwv4j0LwrY3uliXR2l8u8mlwVmZ&#10;gFAfPYEVxV5KNm9bJJ+h7MYRnytxbs20uzt26n4oaD4z1Twx4gOr2WoiOVpCySLhiA5zgj0r9R/B&#10;n7dei6T4c1eGexmTU30h7XZCP3ck0mSXB6AnOa479v8A/Z18N6Lb+HdX8KeGI7eOV/s87WxxExfA&#10;iVUHGcg8+9fnNJqUjTWkXkt5xmUzQovz4XCkAep7Vo4Qq2dmraEwlGpDa8ZWaT9T7BsfEqeCPhtr&#10;urWkQlGprDZTCV8qJt3mOu3vnpW7oHhnT/DMXg3xLBqPnxT3NvcX9jEgWK2lzlQQOp5z7V8z/wDC&#10;DeIPHniV9KSxuLCEql1DDIr7EjlIUTN6A8c16pqOm3Pw+tZLHUmlbfcuiyHIjkaHGSoOcjkVyzpJ&#10;e6pe8915HpQd27q0V19D+hDxl4p0qPw/DqE9wttuhRkmJBaMSY/Q5r8xP2+vhf8ACvSfB9nqulQW&#10;1t4j+1wOZFYmW5SX77Ovf64r6q+BOoaB47+FFvay75FvLCZBNcHpImV+UnoEIr+fTxpqGqHWb+DV&#10;NYmu2tpngaR5jJhEYqAhPYYrqhFyaei0Xr5nzeHoKk6sVUmuSbVukk9vkcb4i02OyfmBCtw2VmTB&#10;YEdsHpWbDbWd9cB7i0nRguN4PDbfUdqpLavO05MzqFIK7hxn1Ga1LBhbwzC7triZ2PymNuABXb0G&#10;0n06nH3mkyzXBa3QoASAo5IArvPhD8LNS8c+M9F8PJqCWsl9KF8+YblRepJHfjoK3LKw0GKwSZ/t&#10;IuXBJReQh/2qwrXUJrS8gvLe5eGRHyJo/vLn6dqrnbTSM3Rje+vfc/WjSf8AgnDpWi/ELwrPFqT6&#10;9ocNvJcXfnlE3XEQyqLtGCpPrWX+258Y9U0u2i8F2lodLe7hWZ4goVFgHCogHQnHWs/9mH42/GjX&#10;dUeyg0k69pkNsrzLFiMw4yEUO2MFiORXyr8e/izrvxB+Ll9J4qtotHntYPsItipYR/Z8hV+pJ61x&#10;qM5VFzSvbVrfQ6qUJRkuZxa6PZ3fVr0P06+FXiDRfhj8DJG1pIdTfWLXzLqKbEjK8owpcvyyr7dD&#10;0r8jfHXxP13xWuqRnU7iSCJEgCA7UMQbI4Pbivt39lbW5vEdtrCa4lvfWWnQIIbO5G4SbmIAwevr&#10;Xk/7Ufw18OaVdtregRpY2U1ti5tYsbI5wxGCq9F9K56aUKzUkr7Ly6netHUScnzPmb/C33HlPwg+&#10;G95rPhXxTr1tqareaGn2pLZjs4U/eB9e4r6z/Y9/aDtZPE0mseNdfeO9gsyltISzeac9G9c1+fmm&#10;eIdQsLDYiS21reRpDM6hkFxCcHjOMjvX6WfBT9kv+wvHnhu/Vf7Q0GXTluJ3kIV1ZgCoUein8xRi&#10;YRd72b5rx8rCc0oSTlZcjT769rnyl+3PeaYvjE6zp+nPctqQE0l4yFI3Y8FfTOK+XJvh1p6+GbLV&#10;I7sRTPN++jdywCsei1+wGs/FrQLXxz450nXo7DUPCFpJIpgnCs8cqR7RtB6gHtX5Tab4fsdbW4dr&#10;kRafA8ziLftZIySUI9QBTwdZ8iWq5Xv3OSvSvJNx3irJ9Dy+/uotNuJrbTZ5JUdAGiY5UZ9DWRc6&#10;pHcyyLqMpjMSYjiQfKD+FJPpSQTF0ujLAJSu4EcjPBFa8+ltJPAL21gW1bcVkX7zYHG4+temmtDz&#10;ZKT2Xy6Cq93pSW0jW6sLhftCSO2Rt6dup9q6G31EX0Fy9qCpwCYmUDDA/wAqi8L3cf8Aa1rpqxLc&#10;RKjtEs3IDgZ2rnpVnwjcXHizxrotj5aRNfXsNmVQbdgdwpOPYE0X6lReyv12P0I+L37STePfAHhX&#10;wH4du9893BbWklhBHyZkwCn5jNem/HX4SeDdM8BaR4V8P6XZ2epWMNvJf+ZH5V35gXLOGbllYkjG&#10;a+i9C/Y78FWV74Yk8HRmx1bSb+O4u9SJLySLgh0AbjLZ49K8f/bP+B97far4V1fT9UMb6lqSWNzP&#10;PJl2LEBWIGMID2FefWaSVm0rrV6nbgsRRlUhGPaT5Vpe/f8AM8z+EvwM0uLwTY6jq/i2C3cSzzQW&#10;ylS9vMq5Tf32kjkVznws8V6t8SY9e/4SSPZaaHAtxbeYrFGKyZZlz1GOleX/ABV8GyeANR17TL+Z&#10;bi6srmAq0ZIFxFKAQwXtjPNer+A/jn4m02x1u2vtBji0X+zJkNw0HEalMIN3ck9qxlG93ZPz2PYT&#10;lZcs79UtLWZ774I+IHwK0XxbqXjVr9LS58uK3+zMvDPj76r6+9VtH0rwT46+KL6vNqZmt765QXEY&#10;YpC7MuUTGfnx1NfJnw8+AN5qa3kGt6beWButMW+sy6gs4cfKxz0z6V6h+zZ8WPCOneKtF8P6/p6G&#10;W3kZI7gIqxJInAYsD1IpTim/dd7PUzdLkVSacuZwstdfkesfFOw8WeDPFVx4c0bTdzo51C2ukY5e&#10;E/Ntz2xjFfW/wH/aDg+MOiX9rpdlJZ6jZAW97JcD5Y3xjIx1rTtYvDnj3U/HmpR3e5bGEadBOh2r&#10;sVA7Yb8cZr4o0jxTZ/AbXTf6TILjw3qSrJfBmBmjm5wQRzg96IKKTt1elnurnBVbxdLlcf31OKeq&#10;05mrnzH/AMFC/HskvjDT/D50aA3+kRsLm5VQfPMwyu3H0zz0rw6D9oLRP+ED0nwzfeCoDexXgnl1&#10;BGzKyjnAHUN7+lenfF7wXpmo+C9U+I194lDX+q6u8dvYlg0yQSMcMxznIH5Cvkqx8IrGspubpUly&#10;UhJ+ZnPUHHeumNOnUhDmTvF3+ZEoSptxUuln2MfxR4rtdR1H91YmGJSAvmHP3feuXlvLnUkeDzmR&#10;HfhVOV47571pa3osNlbbpJGknlJBiZSPLH94/XtWZo+j21zdLFb+eQnIZflye5wa7VbQ5pOTdnZp&#10;/LcveBNXHhzU4rmVZSEmR02HaW2t8ynHYiv1b0XQNH/aM0DxDaeHtIt4tWjVHe4lPlpCqABVLdwc&#10;V+Xd3YhGRCrM5kCswO5lycEn1wOa/Xnxt8C9K+C/w2sdT8M+JLvTv7VeCLUvNl3NIrDcGQfwle4r&#10;mxMleL15uljSnPkcaaklzaK92fJP7LPhvxdovxJPhJpJ8R3Epv7eB8rH5I++CP09a+rPgVpUnjLx&#10;hr2hXcLPrukatJeRXl0+8x2ZP+qK989vSvlz4VfFjSvAnxal1eG6ub6PULP7OJIUyzysR8oB65Ne&#10;gfZ/ip4Z+KGs+JdM03feXMTT3ZU7oo7VvmKuRgbgPyrOvHmd3o3FeWx2xU/fUbaKye439qbxzrmp&#10;a7YDRZorVdMkk+0SWn7o4jbBLe/pXjOn3kl413q9rfrJNLIVZpHzIyy8Fx616/45+HNt4j0zXfEe&#10;mfbtlxbNPP5Kl0Zx98Edh3rzT4T+APGmuaZZapo3hCS60vSo/MmmeLh0jbLquevFcl7w6XW/mdsY&#10;qLSvpbudL8JPFMUd/deGdQ0s3F7q8ZsrOU8gZBAc8V1P7XOpfEXwlp/hjwlqtxCtg1p58UcJxvO4&#10;gh+mB3xX3JrPjv4c+LtR+Hln4P0Czl1ZJEeOeKPyjblV/exscZyO4ratPBR1+Xx8PH/hi2nS2guG&#10;sLq6G2Xyo03ZjPTHpzURnBTUnBP8u5EqsnTs48vXldufeya1Pw+bxhrlik0E0/2e2cBkKxqyOO+S&#10;e9fRafsG/FjxL4Wt/FNhaW1zZXNsbuO381UnZAM5CHG7OOAK+YfEMlun2m2s0a7t1ZhGwBIXJ4DN&#10;2xmv2F/Z4/4KCeFrLwno+leI0mgurCIW7COPKMkS9gPbtXpyclG8Vb0X5nmV41No01N3WknbTrY/&#10;EW2axtWt7a4WSCW1lZpCoIYNnkYPORXQy+Cby4W41GAfaLJ8GSXKsY1b1GTzXpHxi8ZeEvEnjrxL&#10;rGn6DtsLy7aWA/cwp65UHjPWvL9H1Wyt5NUj05ysM4IkhkJKDbzkkdquEpuKbVnZXMJRipW0tfQ4&#10;TTdNayluZbeZiY3IJHBdT0IHar2jTebcQLfxTBHuog1wxIMaFsH2PFdxpPhXxDDGt+UtWtZxxsb5&#10;to9qzru0uJbiC2hcum4gow7n1Nac13uZQp2Stdb6H7J+NfgN4f8Ahz4a0vxH8Pp57cT2pF9eRzGR&#10;7lJVGFIJwMnnivB/Gf7NfxM8ZeGbbW5ntbMxiZ4IQCGmwMks46Fh0r5h8P8A7Rfi7R9Es9AudTE9&#10;vCyrGj8rEueAfXHav2pvviFbxeBNK02a+RLnUbeCC3CcmV3xkRj8etcVSMoyu3fTc64VKkacIr32&#10;52k9tHqfHWseFfDOmfBfwprFroktvqMYjYSO+1twkG8MPXI6+leR+Mvi7pHxAnsfCP8AYhMkupFk&#10;mg2OwNxHgrvbIGDycV9c/tD/AAy8K20WhzT3F7bW9jLAl7aRylonWfhiFPRsivNJfh6sOteJ/E2i&#10;eHbXRtN8NWSSpHcIV8/A4Kn+J29a5nNQbury6WPSwjhOClzaNt3lpu7WPO/2bvgbrXh/xNc3Z0qK&#10;7hWdraNXQSNbqWyrnAx9a6n48fFdPDtp4ttNRuIbXWLBVtbEIAWRn58xT6HFdr8Kf+Ch3hrQ9AeS&#10;XwUUvRJ/pIgHBQ9GYnv7V88fEr4XeIvitZ6z8RYNHt5JdQvBHa6fv/fSwnhfLHqOtRq2nVvvrppo&#10;EHU9pUapqMVFKD5rtt+R8fat4w17UbLTbjVNf+2SA5g8yQnKsckY7V7Z+zv+zB4n+L/iS7Qaha6V&#10;aQqs3mMPOYjPVFBHf1r52bwpNp2r3mm6loN1BcJN5LwyZV43xxgCvR/gh4/1n4ZeL7m50rXJoZI8&#10;KysuY5EJ5Vg3H413TaUXyW76dvI55Kb8papN7J20udD+1X8Ete+Efio2erT2+omS3FzaTrEUSaPc&#10;FIx2ZT1r5NuX1C+NzMbUeW537I1ztHYCv0k/bT/aS8PfE/TvBENtFHBqNp5v2mZ2Dja69F2+/NfB&#10;i+Lf7NhVbawWUlCpaT5ct64xWuHk+XVel+xyVlPTnspW95R1Vzovg78PfEvxQ8WeHfC8DLHKSZFM&#10;/AWOMZJJ64A7V+qP/Ce3fwQ8K2Xw4gt7OS/OqBhflvKXBbfvb6gYr8lPht8StY8HeMrDXray2XcM&#10;vnCMFgh4wwOex9K9T/aT+N1r8S5bC++wm2uY5Aboqcu/GFI7YFOpCU5wVvd8jKCW7SklrZ3Tvc6/&#10;4l/Gm68SfEO8bVjHrthZ3WyCIOYkZTgtj19q9P1v9oS1nn1N9C0mSOFLSOIMzGJsoMbMKcNwcc1+&#10;eOoWMVtHFPp+oPL8wLyHqmexFdJ8Pby4iupb5rqVVgvreVjnLOFcFjt74FdXLF8qa0RosRJNJadj&#10;9uNE+FXxL1nwb4b1rTdZXR7qG3WZbadGfzlf/nqhwAfSut8Cfs3+M/BM8nja88YWN7NJG8l+gtwj&#10;Rg9TG2e3pUPiz4qah4k0vTtV8NXczQ2dsLl2cYF2ka5KsPf0rvZ5dW8cfCi41G31KSyjvrNp2gT5&#10;12jlkIPrivPk3Z6aDlUrLlvOEVOdpK19H0POdF8Qax4o8aWVrqF0t1o8d+0pTICzRmIsCSMZwRWN&#10;rX7IHgz4nah41u9OvPs92L3bZSQHKWzoowG9VY54PNeQeGrjUBZeEhaXYhaa7mmvrotiMRRqVSPH&#10;8OQMYr0P9kD416TZ6f8AFiC61G305RdyXUEkpAAOMZHqAaiN07rpvY68TTnCm5UnZ2SUbab6ux8T&#10;+If2b9S0e91bw/4p8YNYa3BKtzaWJLNBfAfdZGHHzdD6V+zupalpF54AsvB08thYXWsaQbZLdSpE&#10;bvHg7x/X1r86Le58QeL7bx1qF5E2u6pHYCSwugo/0ZFJO8E/d45xXztolvrHjLRVn0zUtQ1XWm3W&#10;97DDG7Nbon3HUjpU1G5ptyt0+82qYRVeRSdpRfN7vVpaGX+znYWvh/40W2masbRo7S8ltLp3VZI2&#10;MZI3qGz1616x+398N9C8N+O47+yezi0vWrFGSCy2opljP7xnVeASCCMV8c6tqfh7R4dShme6GtwS&#10;EJNh0l81TgiTd3ryzXPEV3qV3a3c/wBoukijxIkjGQjP3iPSuiEJOand2sl6nJUklb3tr6dNf1RL&#10;4o8L2FvLbjQZnmWWPc2ezr1APrVfT11ARwJcTPbyt0fzCHKjnH0rS03V7drR91oWt1Y7XRgrLu/h&#10;571zN74qSV4on08JFFmMKGJJU+p9a602YXhF3va/Toey+KPiDrXiCwsbW58RXdzbRKI0gmbOGiGA&#10;T2P1Nd58EbWPxLYa7pt9dXNrYJayXP2iPLASw5KBvYng1896Rqix2V0lxbrIoKjsGKsegIyTX0vq&#10;/wANvHXhHwfpmuvYyWWm6qVjMUI3bYpOhlA6ZHrWcnoltd6HRBrTXdHt/wCxMngPR/Hei6vqupob&#10;547hpFuQBDFxhfKJ6ua/VXwprVvbeIb6/wDsltNDO8jWksibXaNv4UJ6ivz2n/Yutr/RNDvPB+qP&#10;dPdQq8z3WPs8Tbc4VgDgnpXqWuePPFN3L4e+HsYitddmVbeO4mi3RKqDBkRujAflWEnzSTTffVGV&#10;WlCpz2mtuWSvayXWx658Qf2ctR+ImieLE1Nbbw3ZXdxBeWDDE7JPDkbpMcKH4zjnFfB3xI/ZpvPh&#10;j4Oi8RXl1b6xax6iFuxbrglJDtGBk55r7o8WfD7xOdWg0XUPjJDeQwWCzTwW0CwsrJ03hWYba+S/&#10;2i/G94LLxF4ae8SOyjmhnEUS4WSZV+Yg+h649aT5ovl6X1NMK6krNVYSVrq0WrRXa5W+FHg3UG0e&#10;GbT/AArJdeXDNfLZ3HW5gY9dvHGDxXxB8SNatNeu7hLa3lsViBLWzNj5kP3SoP8AD2r7Y+Gv7S/i&#10;64vfM0mK0t4tM0UQ7rnhXUAAquOrcflXzjH8B9avfGrpcrDNe30xvEgaQwJLb3HzMyk88E8VNO0Z&#10;ycnqdVb2kklZW028jyf4ifDWPQtO8H3Md3ZPHrdt5peHmS3KnDLIO3NeZeJLWztZCtnqXmo42SFh&#10;tRW9B/jXtfx4+FviP4fazDp9/bvJZyxbrS5GWR1fkpv6bhXz5ceF2AQGUMhXewB3YH4d67aUm0ve&#10;ueXXjrK0fQ+x/gX+1H4k8M+EZfDNuLR7aF5GJc4dvM9DXlngPxmml/EO38S+IfDT3WnW7vGsT4dQ&#10;xUhDg9cE5rxjwxeaJZzRtukLxqzOH4JPbH0qvealNKt0Lia5YSPvRS21Bj+Ijua0UFzSdt0YJrlW&#10;293Y/Se7+Fvgr4xeDftHhbS7ex1S3aWeUxLgtuJIRvriuV8D/ET4kfCDTND8K2tlaPFqFwZVlBJd&#10;PmxIpx6etfJ/wm+MOu/Dt7y6tbwSQTRMjRAEYzyDmvfvgR8VzrXxBsvEmu6hD9jgtJo0jKgrG7jk&#10;EHufWmoWTWjirtXNFKLumtX0P0a8Waz4h8c6FYnSFtmsbecNgSn5z0JGPQ13tn8UbrwYlra69aLP&#10;C0GwX/IhjcjgPnp6Zr4C+Evxmto/GeueHtOnjittUvAbEBtwWRz3PRQa+5/2gvh54j8VeGJPBmky&#10;2r33lDerSbd5x1554rjlGzV3bb8Qlye5Bwjytt9rW3dzx3VPBGmeG9Lg8UxeIbm71TV5Xkgs0cPC&#10;8RYttkH90AnmvA7XVNel8TazrkrRWdr/AGaTHbpIyRyknbvx6kqM15F8ePCHxC+DNx4QsNXuniDw&#10;soML+bEueDsbscGvon4f+BfE+q6vpNze6VK3hptOIjeJD5Vxxu2Ofc8msalNRV+ZNNP8D0qddNXc&#10;763vpazPIPg58Hr/AOJvjjW30G++yPY2I+1aj5h2rcFvvL3YHuDX68a54L0WOfwFqmvtYy2+h2oi&#10;u5UACs+0KshA6qCM1+UPhrUtT8N2uuwaAYdLvLrWygeKUFlRsgK6elZ/guL4o+J4dea71lZdKsJJ&#10;o7lDKMbhnO1TyR7UqkHK7utLbkVIVHOL57LXZWeqs9T6i+OfxxsPEXimLwj4aeP7Haa1bXKSxgmO&#10;Qn78f0OT7Gq/x/8A2RJ/Empah41sLi2t/KFvEbVYVHmtnB5XpgEda/Pnwh4v1DT9ehvrKSBf7Mcy&#10;MSMB0U989zX7n+D7m81fwRpEdvaPJBrLRyl8E+WZTkn6elJwcW7N3a3Xc58RV9nCly2tzWd+qe79&#10;dD8nfE37LXh/wTJDq/il42tlkVWjtZNjqsqn5uTkgH0r5N+NVn4Mtrtf+ESlun0ySHMvmPvcvnpz&#10;2FfT/wC3nHr2meK7+w1fxFDewQxZs1gG0qH/AIXUdxXwr4Jsb681KSxs9Fnu7yRCYraBTIWOOSRz&#10;XXhYu3NKo35N6F1Zp8qUY+8k7pdznLSDSrqXz7m5bEXGxl5/Sv0K/wCCet9ouheJ/GN5PcQrF/Zp&#10;KOzbHxkFgp9celfn/FBb6XcXa6haNFcxMUaGZGUo47MO341+p37DGr/Cnwx4Z1fxTrUS3esSytEb&#10;NwGMMcXIeNcd+9ddaX7t/I4nG6l7nM2to7u+hR8a+Lda8ZXc/iLUJJtM09LgJBbCNiL5bRi8YLde&#10;PeuE+Nn7bPiDx9e+GrXSkbTGsriPG4hn84/JyemB2r7v/Zd8UXvxOm8Y3kWl2h0eO5cWKXKg7Gf7&#10;y4xgfWvg34p/BjUPhB8TrK91+w06+t9VmlmtIomwqszZGRjgjpWFKKu+aOttEdUa1OVRU+VKUErd&#10;7PsfQPxV+AvgZ9Bjv774mapbeIbqJJPOafzY38wcx7AB8g+ua5n9nnxtq/7P/jF9M8R6rbajpmuw&#10;rNBqFvIZeIuFyDyCc9K9EGs2/hD4Zawmt2UEepXDT3FqGUTbY35VeeQK+cP2df2Xda+Lmkav411X&#10;xG2l6Za3DG2igj83fJDy3yn7qZHQUUW3TnzS91fmOtyKMlUbak7a6XT9D9lYviLqOs3gkvrEQaJE&#10;q3EFw/8ArC2Mq/sor5N0f4va58SfFXiTQzpun6noUkkcVy6t5qiNcjcR6kD8K+bfF3/BRma20XUf&#10;DzeFkknhiazaQNmNwnybl7jPXFU/2APF9nInjrTYb82s12UnhlAwyPg5UA/wjOKzdCSg5Sv0t8zG&#10;jhlSU7U4prSKTvZLr6n6I/Dm28PaR4a8S+C7nTdPSzheU2dsQMvDMSwLDvhjxX5NfFL4Pav8MbrT&#10;fE2m+JbO/j+2OsdvEA8ts6tlcqDyvavvL4QXU9nq8+j+J/Ia4kMsrXN0BGxXP/LOQ9VI/Kuw+On7&#10;MHgXVvh1r+t6FKkF7BZS3EUkcgKySR8/MPQ1xwqtSWmmz9DtpqnRqNSlL94007Npyt38zyP9mH9r&#10;fVotF1a+8QQ30tnDc+dPPBaPNHCkgxglBwB3r5W8JfF3Rdf+P+r3kuu3dhoN7eXEheFmt/NCp8iu&#10;VIxu/MV9N/s1+GNR8K+KYok1zyNCk0u2mvdOR1YtJLHlnZDnIIJBxX5//EH4Fzx/EbxjY6IrahZQ&#10;zm6gSJShKztuCDI4K9B2ram6bck+2l+ht7FKrPljZySu4n6NfG/4WfDT49eDpbjwFa2H/CU6c3ns&#10;zMVleOD5Xjdz97I6E96/KGx0jRtXlaLU2SGVMq5Cr8sg42se3Ir6I+L3wy8WfC3S/D3iPw7rGpW9&#10;hqcapdLIhjms5sYaKR1+8rdjXGX/AINm1jwNqOsWHhue5tY2DT30CEiOXqzP9aXtPdTUlZtJNdAw&#10;+HjHmipuaS+1q/Q4j9nm6t7DxRcaTdW1slmDI0rbQ4d0+4MnOfSvsTx18YPGnw98B2ulW/hux0+w&#10;vJJPOuosF13nIOB90nPFfmt4Mmlgu/tTzSgxyq7KP+WioeR9a/Qe08Dax4h0i6vrmWa4sPEZjSOJ&#10;zuMI4556bccV04hJThJ6prVEU4xcGnbR3V/LYyvBX7WeteLtFuNA16289Z0NpZXs5CQ2+BwXPqa+&#10;gf2Kf2iNA8DaPqngTVra5lFrfSyx6hbjzLcGY52lx0IPc1o3P7PHg7w18J9Xjgvg8kaSPDa7POaV&#10;scgkDOT2Pal/Ys1bSrv4V65o8OlR2UUF1Kbq7njUyXBPzYyw4IA4z0pSlBQnyxtqrI4ans50mmuZ&#10;KWtrx1utjwv9tX4ia58WNc8NaXb+CtRga1aSK0naFh9qErDLAkAYIAPGa5z9srw7o8fh/wADaZpf&#10;h6fTL6KxjE8c6bGYgAEZ6H5iea+kfjh+1XdT6fo9xBY2scWkXazR3IYbpBGNhRQQcN9KsaldyftN&#10;ahptzotj9ntdMeMz3NyNoweWjB/wrGMn7knF2T37tnVG9OKUoKnFRd/e0SWx5z+yf+2B8Pvhd4Mg&#10;0a78OXSahHIVvJIl3NNIT948/lX3tZfFzwx4y0291QeFYNS1L7HI0dtcxozLbgcZJz69a/Cv49+D&#10;YfDPivxDbWN7FcGKfErxjiJx/CvrX6dfs9/DS5sfghN4lOrXa6xqMW6JVwrRRq2AhB/hbv7U8VH3&#10;FJO6d3Z6g8Hh1Pnd1OTik03rd7eh8u6J8DPHXxbPiG4so7GzSykZUivn+VlY5Cxqv3Qo4ziuh8Of&#10;sheNvB+u6ZaafqOk6he6pYShlf7qIMbgd2SCOxr334H+JfC8Hju+0WyumE2p6O7ywxEyFJYRk9ej&#10;Mea8B8RaB4y8Q+KbOTRX1KfVPMmijjRjE0AiOMn0BxXBztRhHZNHswjOVeq7xtGKaurvU+zP2b/h&#10;tr3w/vdQ8P39ppupsQLhC5DGAP8AeVNwPBx0r6f+JKQ3nw18Uf2Ho8AC280cke0oYyvLMgHXb1/C&#10;vws+KHxX+Knww8c3VtfXNzDqklvE3+lAvuUjsVxkfSvpn9lv9qvxdJqmpDxJqa3Gm3tsVmg8sDY2&#10;OWUDnpwa2WGfs3N25ZJ2fXU8/FYaU69OcWpShyuyuk3H5/cfCvxr+JWn6h4ittV0uI2UwRTvQ9Jk&#10;4dvoxr7z/YV+JN14n8W3CeLtVdI4LENDHcFlF0C3DDd2A/Ovnn4L/CTwx8QfjE0VoYYdMGozSwCb&#10;51by23Bdp4xntX6g/Gqx8NfDyWw1rVZoJryO1ktrWBIliyAMnaq9Rx+FdVSpBQjBR1SWr/IzxVRO&#10;pyXd5p2Ud/U+Q/21Ph43gXxdqOt+GrYCyv47Zp7JP3kQaRijOACSpJxgCvorw1oHhHWfBUF017PB&#10;c3+nGAWkaFBcOBt5XHLDPavyq+NnxpvdY8RWd+0s5SbbLBGr7goBGUZe+COK9jf4+/EGO00q91HT&#10;7zTXtwBp94bVoLcb+D94Y3HrUqjJRimlq38ricJcsY87vG133aX6n6V+BPAPiPwd4Mn/AOEn1Rbm&#10;w0+3laKyHIaIDIz6tjtXxifB998SjqN34r02LSNGSxkk0y5hxuWGFvlyvY4NfUHhXwLq/ifwNBr+&#10;rfFaO9SO0kuXt3VUjEhBOGIPSvFNY+JmmeCfCFpqFx4jsdZj1G3EEWmKQWiUHI4HY9KxkpKSSi79&#10;DPCVLqq+eLnz2klGyX3/AJnxL+zn4ki+GPxJbWVtpL/TrY3EQlyIRImRhk3cEjGcelfTP7Wf7Q3h&#10;r4veBltdItLmXVBciYRCJmaCGPPUjj8q9U0/4TeFNe8PaDfNLHNCb5pm087cRRuu4qMDJY5719T/&#10;AAp8JeE4WitNK8MDRYniaQTSKvmOvdRnPB71rKopyjKzvo/uNq1SlS/eODbScbrSyPwG8PfFOfTb&#10;K4tIrQW9+5jR9QDFZURP4QBjk+9fdH7LNv8ADTVPC/i7QdZ0m3u7i5C3bvLEdyBB/BIOc5OePWvr&#10;74F+DvA3ibx38TXvPBGlX9zY3cUEJeFWiCBTnaCNuSeSa6zXp/hn4W8WavpOlaBaLd6jZbdT02FU&#10;RYSeFdR0Gc8gVVesnC6ja7uRLFc1WVHkm5KKellbr3PM/wBnn4D+GfDHixr6yzp8FxFFNYSfeU7V&#10;O7DsTn6V8+ftQ/t5Xq2/iDwjN4cW5RNTKx3MseIpI4GI3D3J6GuW+MOs634M8XaL8P18TXNrpEgi&#10;uI55Dua285jwr9cDvXL/ABW1KPR/D2q+FtX0mLWbKWUmy1hSPNjkYBsjHUE1z017y505Xffc6JYZ&#10;Tbq3i2kuX3dI9bnyP4I+GviLxpp3iPXNIMQg0/EjQuDuLHJKoB14FeaeBPAviHx14lttHsdj3UrH&#10;hzsCc8k+wr9If2P/AIR+KNUkuLLT72O106aZVvlLbZPLUfwH+8wPNeva1+xXq+heN5PEPw51nSmB&#10;aWExahcGJo58YZEZAwYt6HmvS+uJSnH/AMBZxVaVNOmnNKW8kfLOiQeOfhX488IeGru6iv44byGW&#10;N0yVwx+ZCT93Ar7C/bQ+MVl/Ynm3dkkb+RJDEf45twxjHsc1v/Hn4eTWPwlstVvdPWx8WadNDNNc&#10;+aJBMyP+8wAOmBwK09YtfBXxA+CkniTxdYWvnR2bw2aLL++3qNoYDjJJ5xXJ7WM+W6tqr269SWop&#10;06iTdm4Rfbm008j4Z/Yyv7y18Vi+sZ5M/Yj5RIz8zHGMHv71b+J/h/xFr9748nivryG60+Mzz210&#10;MuQWyVj25AXBqz+yr4m8MXOnxaJqUkklzZzF47YRmLbGD/Gy/eB6mvuf4u+F9bufC0lz4Mjtnurm&#10;OSGXzhnzEk4O09cjFOtf2zdtjVVYwUVb4la//BPyo8Jw+IR4ZdrDQY5omuXlEvlMHcLwTu6Gunsr&#10;LxRqmi2d4mmT3lnZTpIYYYyDBuPfuT719S2vjS+0nwn4c8NXlg+n3tviO4dNpjXnkg+/evqnSvHH&#10;h+zGhadpa28qXNsbZhHg/P13HHeonPV6Lc2dScErQb6fJdT4r8TfFjX4NP1DTNM1BrNm09YnsJgV&#10;kZ5OCHzzu64NR/BT9kXVGs7S+8QeJrXT7fWELW7gkhZBk4fOMVwP7efiSwvfiFp721ykUsOmJDdt&#10;HgbpoyeTjvivj668deJLyws7WTXLl7a33GDMpCxk9SBmtqdGXslaSV+45zc+WXLytq7+aPZviNc+&#10;Ofgx4wv9NsvFC3JDh4p4wHhlVuhANe5fFrwr4n8W+HNNvrnxDo2ouLIXEr2qjfF8uShI5z2PvXwV&#10;qtlrl/aG9uLe4ureNgn207mRCeAN3T8K9lvNK0TwtpPh/U9H8VzSNNKgvIAflCnhjt9qucH7lmua&#10;+9txR0crq6t3/I+lfgT+z/4V8Z6dBcaTa/a9StNMlmvo95jaJ/4eD97PQV8++J/FB1KOLTNNs5pr&#10;Ozj/AHlwqnZH7MO3PH1r9mv2VPB/wltbS/ufBupS31zqMIGpahM7AhnGSoU/dxngCvjD41ab4X+D&#10;/jbxFpVjCZdN1doJWVl3su3mQKfQk5NcqqNVN3K+yv1MaFVVak4qPLypXfLa67nm/wCzD49ubAz6&#10;dqsxg32TLCMYkbYxz+HNeu+Ln1K68L297Y6tFJZLdPFe2jKP3at/Hxyea/Pr4y/Eefxd4re48NWc&#10;6RQQbN1srKSi9chRmvXPhL8A/HmoeH7TxKkWpxWt3OqWXlRieOeXODvUEkDPGWGPeuqrS05nK1/s&#10;lXjzWUe3vPrY1PiJdWnhGzsGh0+KZtShMYlZdzxyAglj7CvY9F0DVfiNYaPY6zYQPbxw+Sl5aRhW&#10;Ixw2fU1z/i74EfFTw9MfEPiHwreXVtaxfNtEbxog+8WVScZHevoTw18TtGi0ezfwr4bn2w2y3DRA&#10;/JHjk9eprB2ajrqt2TOpreKT6LVWPz0/aD+EsfgdtMsrHxJNeSrMx+zS/K8S9i3THtivRdHsJrGw&#10;0nVNO1fVZTLEn26QsTBbuANuGHf+VTfHjV7X4keINNvZriK0kZWT5yFLKOUUj1znrXnFjrfjT4f6&#10;Tqegu2LDVo1kkDKHIC9CpPT8K1acoJX1136jpT5Z3kuivbofU3jfR/DHja58CaRo2tz3+rQ3wku2&#10;vmOxvl3AANxgEfjVj4vXuv8Aw3i8Hf2npa7H1CSKS3gbi6TjsPrwO9fRvwb8W/CddG8ORT3VhLca&#10;hsEl4FCyRui5IB6qeMZr88/2qPiffan8Q5LFNQmutO0y483TicfIAd4OfX3PauOFPmlFPZLY3+st&#10;zmlFpd2t/Q/ZXwDZfDGXwdNolxY29nHq8LZtroKszeYuSFB54r8evhv8APGmt/EvWtL8KXcAh8PX&#10;TrJNJKse6JmIC8dcgGvE/iV8bvGfxAi0kX92if2ahWFolEJIPcsvUjHrX6qfsR/BbRLbwt4d8Rx6&#10;/MdX1VjLckyhlHlsRscfQd66VCVOnra792yOa/svaz55Xk+ZXu0mjU+FX7L9x4c1vVtV0D/iX640&#10;iK8CS+ZbxqBuOSeSWz0rzj41/FD46eA/FT+MV0CaTRBELC4Zirxb1Jy4UHcuMcHGK1fGn7a1t8P/&#10;AB/4ksp9NeYify2mhOcMox93uMd69J179vX4ca58PtWg1LIuJ7WaGK0nX/XPIpAbPIC81lTpyspO&#10;Llfa+t/uJqe2c1zUYSTsm1ZON9/keT/APU7zxbLq7eNmOo+GdelEgjkbbtYdCwHIT3rnv2ptH8Ff&#10;DTw9Z2OkWKx6cLwTWM1u+91bO44brxXyt8JvjXDMs+j3NyLOBmW1Mzfct4j/ABe/tX038dtQ8J6j&#10;4e8MWGmRf2tY6RG000qje7JwpLY4wcZrSdPkqWkrK6sjrkm5RcW2rNNdF5lP4a/tNRal4O1zSvEC&#10;jUpLm3lazn2kSHGduD2K8Gvn39mCTw5498a6lF4/vWu44I1jsrBsqbmZmwMYxyPWvebP4M6p8QtB&#10;0688KWllDPFbu1paW0qxlmY/N8x4zjk5rV+E37G/izX4G1Wx0zT9A1fSroxyx3weWeaVOS/mK2AC&#10;emBitlKKjO2jei8rHPNwje9RRS1lrbfS57h4wmvPAmv+GtJtTay6BHfxu1kmZ5LdCDtYjnCqTjNe&#10;nfEnxt4HXWNH8Sx2NxNe2eYUSzVvMuvM42qBwcV+WmlfHnxx4B8a+Lra+sItR1OS4axmWX5mVUPR&#10;Qe3cV9ZWvxx0bwp4VsNf1OV57iWYGWzCAG3Z+Bt9MVzyozVlunqnuKUIztK7bimnZ2vfe55l8ZrT&#10;4k/En4o+HDdWE1hYxv5+nwyEJMiRHJZ1JOCcV7Z+05p/gKWLwn4n8TWK3MkBFvNLGRuKRDOHUehF&#10;c/aftC6J4z8WafJFpN/NIIJBLcRR8wxgdsdSK+ZtQ+HfhDxt4huNO07x/qM00k8jlLqE+XED/C7H&#10;pk8CqV3vol2RfJpSaSVlt+lz9Rfh7+1h8Mr7T9Juokk8oqsEbRW5JhROBu2/dH1r84P2ldEt/iN8&#10;Vr1bOKWOC5+W1nt4TJ50p+6jhe57k1mfsVWt7pPjjXfDLsWHkzG6G0uieS20DHqT3rhJPHXifwn8&#10;XIbSXMFqNcBWSaF4oZQXxvCsOcA9aHTlGpJRa0Ta6dCaFGjC7SlzNJNNtrc4rV/2XviRpEk+o6l4&#10;Re2t7WdIneQjMpPT5ckn6iv0k/Ykh+HeiaVd6NqFpplzqt5KzO8kSyu6NyIzuB+6O1O8deKPFniX&#10;xrZy3Oh6nJoWm+cbxlRljmCrlJQD2HXFfMvwH8f/AA20r4kWWvXF00MKyzEpKMIoc4DgjvXPHEVJ&#10;PVaJ9Ff7zSphlKjNSbUmr+67arWyPPf2yfDtl8PPHuqWHhGB7PTtWtxNJCyFUSRvviLP8P06V5j4&#10;S8YeKdKsNKvDa/6JYwfZ4/KI/eK3Un+tft5+0FqHwQ8V+Go9T8W3NjPaTWjrZXKyDzojjcNhXnJP&#10;rX8+3hpyBf21rr7C3S9KwxSnHmRk8MMHriumlPmvFpO2t+6ZxUqjcI+7OLtbXuj0z4S/BHxH8X/G&#10;ca6Pp8KJa3sdxf3UrbI0Utu2Y9Tg1+4vxP8AjXZ/Dqwuba+tZZwlqgktwgYRqo2iRM9VNfkP+zn4&#10;31rQPGus2+i6tGrX48y5A5SRYRxuHY817R8cvF0HxBksbbVtflshFDJHKkIBZgvO3PdTXRUafKr2&#10;0Of6nOrUi2ouCv5O57p4l/bDsZPD8EVrpFzOb/bFDczJsSJXxySc9K828bahr3jGFLPStVs5NThT&#10;ENi0XzTrjBZHJrxWDSri58GXNjf3UPl2EGbNdwG6JB8rn3HpX2x+yLoPhuTRrPxDcWYlureIokm0&#10;7lUdSD3BrL2cb6PZ21OqbhhqcpRp+enc8U+HP7CEc/g6f7TaLL4mupWmMzyfLaAN90KOPrXE/Fv9&#10;mGDwra6FLa37afrdtewCe+WTCLHIcF89sV9K/Eaz1DUvFF5r/wAO/G722oJiOWz3ecs5bBY7W+6Q&#10;OKg/a48e6Q/g19A1LRpW1++gijimDBQZT3PbFS020+Z728hUa1S8IuKakrtWs4/8A8d/a8+IFgdD&#10;sPDGjXqzamqQC4ljUPJdlxgHcv3ial+GHxj8Z+FvhjdaJqOhNZMkUnm3N4CEWMjjGeuegxXG/Cr9&#10;h/VB4iSXxF4pe3jtrSO5jNkd0iNxwxOeAMjjrX0x+0L8cvh1eeAb/wAFm4a+uJIBbxXxXaUkjIIZ&#10;sjnp2rCtCKTjGV7u+nXpY6FUg5U6apupZq/aOt73Pwr8YXltc3948EW0iUkkH5Tk849q+h/2Vfj7&#10;4j+G2r3d1p0kc9vIFW6tZj8kyZ4/H3re8Dfsc+KvFq6mTqNhp08cJns4Lg4N6mMkoelfLtzo+teH&#10;L9oXiMVzbTksAMjdGf1FemnTqxcOa+hzzjJTbaPtz4zfEHxT448aRaXqckOkaRqFzFJKtsAI7eJR&#10;yVBxnHrXoPj74Lah8AfD8Hjfw5qkfiDQ9XCx+dOuJYQwyrZHVTXzn4R8VzfEnW7tNStTPOtkXMqA&#10;KLZEGDhe/vmv0/8AhR8KJ9V8Jnwzrfi920W505JYrWYLtCZycZ6YwOlcdWs6KjG3a6XUqVFNc6kk&#10;k93rpY8i+FH7TfhbW9G0qSfUxa37AxsjHHlt0GB6V87/ALT6MNf0a7eOO6tbydYzIiAPIw7Y9Dmv&#10;Kvi34t8JaD47uBoenQXdtpq/Z43ChVmCcfMB3HTNaWp+LrTxRJ4LktdTht3guFZ0l6QuSTn/AHRW&#10;0ItOEkmotX16Eeyir66nk+o6Hf8Awu8daVq/loiu3m26qM7Q3UYPcV9OeP8AUPiF4m0K38Z2+rxS&#10;2UbFlyNhhAbGVz619Fa98KPCeuyWGutq32i5sNrSEruglOPmCDuPpUvxwsDq3ge3h02CC3t7Z1kN&#10;nHhVlUA8g+meoqXWUlBta9bgoKDajs36NHKfDP4z694tM+i+ZFBGtvGjzyfOQXHLe1fWHgXT/wC0&#10;9IvPA/iLS3+zSxOsdzG2EnjXgSL3GK/EzTLrVfDd79pg1WSxd2ys4bKMmfuH29K+mvDv7Ukumyal&#10;ez6s0lwIBBA4cyBcL90KScAnnjArOthmneO2hs5c0bNpdb+fRn0V4O8S3ng74n6t4K0/UsxR24it&#10;7hMZCKN2COhIHevkL4m3XhLVvi5oQ1GZEtIL/be3CqAZdhzlgPU15t4A0rxH4v8AGtne/wBt/wBn&#10;NdO8zXbybXVR97APc+lfXXhTwJ8Mre71izuUh1f7O4mF/I2DufqD64NVaNGV223y208x3cuzba1t&#10;vbU/QTwJ8TfhpJ4f119HuYd6S+bBCp2FvJH8Kn1Ar2T4J/Gk/EKzuZ9IthaxR7opRcDOHXg4x1Ff&#10;hF8ctO0Twjr8sWlNdPFfWqtCc8bn/u+1fTv7KnjTxHb+Bbvw14fn+z6+t00ss12dkUSNyWZvp61K&#10;hyx5k9HpbY5MRhITUusujk7pH3j4G+DV/oPiLxPrPie9stYs4p/O00PIALYZyxQHo1aPxd+E3hn4&#10;iiXxC0byXlvbBLMGTywoU56etflN8V/DHxY0/TtU8R3Xi2STTjO3lNA5FtMUOCQM8ZNeneCfF/xL&#10;8a/DKTVTMtpY6YpaG4Vv3ksiHG049+1c06K9mndNLTR7M7XRqSrRm69pqyWmlu1rvdn2j+0j8Atd&#10;8Q+HvC/iHSLSL+0dCssR2CDLXKsOVBJxkV+E2v8AibxTD4yTWE0ma1vrS6GLcxFWjkU427etfu/4&#10;H8IeJ/E/hrRNTPjm/ttUjt4yA/3Azjn5OhHtXgPx0+DD6FY32oahrkbX13MHuL10VCrA/K4PbNXT&#10;rKnd+z0atuKnG7dJ4hOSbdkmn+J5KfjH428U6Jf2Ung7UzFPZhWVoGXLkclSRyDXyz8PtH8VPqd3&#10;LZSPpM2nuEMj/K5Vj9wjue1exeMP22/E0MWneF7HURefZfkkviArTAD7igY/OvnzWvjRrk99c3Fr&#10;aLbzSkK4O4Fz/eOc8+/WtadOok/cSUl1KTjs2tG/hPpbxJ8WPhjBcajcXfh1l1oQJEsqqEDToeTk&#10;8jPrUln8U9L+K91ZeHvGGhXix6dGJreGzcs0xx/E3YYr88LO11HxV4igXUboqsl5HE0jtjIY4PP0&#10;71+yXhH4GeEbHWPD954fmlFwZIob+R5MoYFGTjPc10ypRppb81tH2MlW5t1aN2fL37R+o+F9Ss/B&#10;GjR6ZqGi2cF0sEkkxxIkQPzBh/FgdDX1l40/Z5+D2kfCnVNW0d5Ib+2tPMtNTSVlllbAxuweVb0r&#10;c/aO/Zh0fxl4k8MPo0V1LKsg+0iSQiIxrydhPQ15R+1h4R1HwvpdjoukaNcfYLy2WMZJYJIhAHJ5&#10;HXmsr+7GN7a6/MmnUjVdNxm431S6tLoz8pNH8ceJNN1GZNPvbhbq53RsLckvLu7YGc5ruPhP8aJv&#10;BWtfaLnTt1xbzlyJMqyv33A9TX6rfBj9lq3+Flp4f8VXsttcT26NLcPHHvk/eLkkE5+7XeeLPhT8&#10;Lv2gvD11eWFilnc20kn+lW8SRzPKOu7j5gT3NbSxNOTnF07x69wddxaandJ2b3SfZn52a948g/aJ&#10;8X6ZYXAbTLCFd88gfc+B1KL03HpX6UJ8Q/BHwd+Fk1pbeIHnuYYmitA0oM5Yj5cgYxiviX4F/seQ&#10;abr8kWu6/LZz+e0cAgO0uBz19xX3T+09+zH8Pbv4YX9xa6VDa3enQmaO6L4mfH3gSeueuKxqypuF&#10;ot8i+8zrVIc9GnO7lJrRLTTa77H5eafpnxP8TzSeL45ruYy3IDyFWOYzxk9iF9a+utc+KHg/4c/D&#10;68sdP8U/bdYvpY5rhSwby5AfmAH8I/nXafsx/Eu71T4W3Oi6BbSz3lnG8CCRMqpPr6g/yr8jfi94&#10;W17RvFt5aaxapDevNukTBx83zAgHsaIQVWbi0oqOiSVtDsnJ6prRSVtd/M/dn4Y/H7wf8VLCDSL6&#10;8s7qeNEIilG3tgnnAyK/Nn9qf4L+END+JdsNDXdZXkkbSoThInz8w3dMGvDfhT+zp8RvHjXd54YQ&#10;oIm2h2lMIZlHIUjPNcdrfh/4iReJo/DHiG+e0u1uUt2+1N9wE8Ox7qOuaiOHUKt41+9112/QyhJJ&#10;tKDs9eVWsm3ufonqHgOPwRrWmax4dc29jJbKbi3jlx8yDOQO9cxN+1VNqXxAvJLOSCyt204W7tLC&#10;JJLgr1APY+lcn8dv2T/iX4V8OaDf6V4zl8RRO6qRbKxMRfHK4zuWvD9Z+Ceu3OtwRWrzTahbwRvI&#10;iFQC565x0z3pQhH7VW/T0NXJTUXGF0vx8j728UfHHxLP8P4bTwm0H9oTTeSuJQJIo88u2ehNYP7M&#10;fx3Twva+M7Px3e28V5CM+VdAMtwce2c59a+a4fh74/hvZLLSPDcjzRx/v5bZ87n9S3+NQweFNYKv&#10;qOu6L9o1WeM2sVtMmHd8YDYPX61KjFppzT10fU0dGm4tKNr6yPf/ANn/AFv4d2z3fiWyeLTtXm1e&#10;QvMhIENvI3+qRegUjua9S/ac/ar8CTWV5o1juv5Y1IZckLucdRmvyet/CHiDRby70i6u30u8nuFH&#10;kTHC7W6HI9+hr9KrX9jTQpPAVzqJ1N7/AFcWi4CgEPKeig8d+lbVKEU7ubktPuOeUqaqU6klytOy&#10;fS79D2L9lH4A+IvC/hG+1LyLRb25AvYpc5baw3eW3rivy2+JXxC0VPEHiD7PpO++nu5TceYoKo2c&#10;EIOmM1+jPwi8YfGv4YSaD4d8VeGA2lX7rbw35lDi338BWOevbFfNP7Y37OWieGZI9S052S6vbrMo&#10;8wMrCU5Jx25pwklW1e6t5akwqSvV1i7v3Wuy6Htn7Nv7WU+u+GL3w9rGpWFkNOjRII5IwHnXphee&#10;o9ua9z0r9mC38dX8Wr+KhqF1LbyCW2E8py1v1Ckensea+QfhH8RPhloFlpVt4n8OwNcWgBsb0xZ3&#10;yr1OQOo9TX3Xrn7Y9t4djgnnt0vLJolYSxEJJGvoynr+FZTUVNv3l0VjlrwrRjNUaau3eUtF9x5l&#10;+1D4Q8EeA/DWo67oT21hcmEQG0hIVnZhwxXqTX4banHr1xOj6jHOBdHcvnBgTuPBGa+4f2jv2gdI&#10;+JHxC0jUdN08RNCY4baORfMWaXdxvQcHmvbNO+CPxw8X+KFvvE3gy2mjtIVMO5ooYwMcbApJJHp2&#10;rahJ0ouTjrK7ts9NrHTTjalTVSs7pattdfM9Y+Afw/8Aiz8M7fS/EN/baa+myWqCSKBcSLGRkFjg&#10;ZOKw/iTrXwy+K2swa/aWkVte27tHcoAA1yqcYbPT64rzr9qr9qjX20GLwpYQTaYbFRHeLJwxdRjC&#10;kdq+Kf2e/BmoeLNVmkGpvaATIs2wkySB+uAPWohSnKE6kpcqT93zNKSXPGUoLnd1dP7K2ufr/wDD&#10;z9nfXIPCFzqHg/W7aCa8laRrYAFYgvTa45z65r5n8dfGD4t6RpT6F4j0vfBNfpYre7flXzTt3Mw4&#10;719ZaPbQeCLaG18Na3IrmIedBJLlenVgen1FeD/G/wAfXeqeCdZW7urMTNKpWOJxIP3RzuyOAa44&#10;tc+qvffUmDnKcpNRcb+67WaOd+JP/BOfwi3g+71XQ9euf7YtoTcOGIMc743EY/h9q8s+Ef7clt4B&#10;8O2ul6lpN1e31gGjR0kwh29NwPpXj8v7U3xF1Hwy+j20my3C+UbiJSXfsATXynrWk6ze6nDBJYOl&#10;xc4VFVdpkycZA9zXp0abm5Ko9OmpzOi+VqVpXlfa2nTY/Qb4AftwyyeNNZbWZzFbatOzJIflFsx7&#10;H2r7K+J3xV8NeOrWDwZo1lDfajqA2rertCgdSxYcmvwb8U+BPEvh5jHqFjPbjjBkQqMn0Pev1Z+G&#10;XjD4N6f4e8JXI1dLHVbOwKNICVZZGGSXYdcmoxlCnaNruPl5DpwXtFJwakuysfOfxF/ZQv8ATrzW&#10;3g1Xyr6xRXKRBgsuPvAP/er5csvF+oaNqcF8s90s9kwaLezsVYfXpX7RfBz9rHwx4xuY/DcelLda&#10;oHfySFyswX/loWPbua6rxN4b+HviWPWvCHinw7p2nanJl1vIlSMjcMqyOuCcdwax9t7NrnTd9rqx&#10;pzu9vZ2a1bTvfzsfnHqf7Ulx4o/4RyTVrjyHguIi4WRnDhSPmKE4zX6E+HfiJpHi3x/o1ifDmnHS&#10;Wsd073EYBnPQE59K+APh5o1p8IPG2o6XNoOm+JF1CdLa1uJwHjhR2x5gyD26ivsfXdC0X4feNbGe&#10;4nS5t9RtfMiVThLUnrGMdj2rOqoLl5NE9Tpu3GzWvK+Wx9UfFf4o/DXwH4du9EgurNWuiFhs0IKK&#10;W9B2Ffn58ZIdA8f+IfC/haPUI9Hs3tN0vlEOjyY+UDHevkH9qvU7K+8aTz2LLGxxuizlcjqRXM/C&#10;G/1bR/EmjataWbXcSRsJkx5iQ54zk5Arrw2FlGCqOetrpWsl2OanSUPdfM5X1be7Z6B8YP2TvFnw&#10;1WTXtH1hb2ztXB+0xNskjJ6HH86779m/4xfGPxpcTabZeIllMCKGadNzqns3rXXeLPEXjHx94Q1n&#10;TxYwwRaZE1y91vIMyvn5fQn2rV+BOtab4e+Hem2+gWLx67qF+LRZlXH71j96Rj/CBQ6vNTfMk5Xs&#10;vIHh5cyVr+XS59+674i8F2XhS7svE/i2ee6Fr5ckMmEZmI+6AOxNfkN8YPFNrqGkQ+G7O2mJimLQ&#10;eZncAegXPWvsn4z2EGj6JLYeNdMdta8tRa3NsAwd3+6c555NRaj8R/h34O0bQdC8Q+DVuZ/sok+1&#10;SgNKzsOWEnVcegrkjP34y5b9El5Cp0vZxlZ83M79NL9vI8m/Yw+E9vDd6fPqLol814HjgcYZViGT&#10;nPr6V+q/xQ0LwTrmnXN1rWg2lxc2cLeUkyhtoA9D61+Ht78QbPRV1Q2lzdTu1z5tnexlv9EGfuE8&#10;5+td9pHi34wfFQXNjoV1NqDadbh7q64QyoeQh9a1qQnO7st92YV6N5QkqjSiuh9hfAj4LxSeKIfE&#10;FzZxWemxtIsNvGdyssnGShzgfSvIv2x/h6PD/jvT/wCy7mIQXcInxwqxYPICjpXc6d8XNTa00PQ7&#10;iKfQtTigB8yRPlYpwQAeoNfmH8e/iR4t1jxRfXOo6oLiW3kMSOhwu1Dj5QKmhRdScbNe7u31FUU0&#10;3Jv3ekV+ZwXxcP2rxLqAjZXYsG8wcAjH8q5LwzqeqaTdoIg2Sw2r/C3Nd18NvhTrXxI1PUY7e8t4&#10;ZobYzvJcPtXavYUWfg22fVLXSbi9WKQTrHJeBv3SYP3l9a9OVlHlvstTm9lJyUrNdvM+t9J+Mmp2&#10;VjYWl5bNKkoJUFc5YdFAGK8p+IXw3+KMlqdbvvCVxBp9xMGOCCdpPGVBPBp/x18CX3w9vdAWPXP7&#10;Ss5NsttdxjDbhjIwO/pX6P8Awu+KT6k/hnTNftpYLeS0E++4zucoOFK9Mmuak1CKlFJ3ZvOc3Fp3&#10;03R9LfA7WJLPwrppjtYUSKxiRYIB8scm3kEevrX57eJ/gn4mX41abrd94daSwmleeSR490TfUdvx&#10;r7W8D+KLO0n8QRRSIsSys6FeAc85xXDa7+2t4V0y8v8AStRmZWgHl5Zflb1xUpuU3JXvytd9zni6&#10;kZ1HGmmpNN62Pnb4xeLYtY1e509dEiWw8lop7+BTEEJ45x1214z+z58J4/CviI6tr+rTQadMW+xs&#10;j/8AHwAerAfw/WvS/G3xDtfFF3cWfhXRhJaT22Jp5P3cYYnJIZq8i8LeBdX8Q+L9G0g38kcM+FjQ&#10;NkLj720dx71VNS5ZLa61Ot2tBvovuPdP2oPi5oZ0abSPD9xaoWUBpICF3x9x8veuS/ZJ+K3g+Pwb&#10;q+na3NaxXmmz/aLJpMAsT3AGSSPavK/2s/2PfEHw0mTWobyK6064O07G/eRN/tD3r2f9gH4L+GLy&#10;x1PWdf0i1vBMxihabEgUdGG09D71ooQVCdpddfUzVZNcy1SW6d72P0i8SftQ/Dyw8H22oTahYahe&#10;iANFFGFkcygdNq5K1+dvij9t228S+INKSfwVBcW8TlXtMblbdxvweMivtDx5+z58Ore3a60DSrSx&#10;kaJknMfAdW7fWvn7Xf2NrMa14T1Dw9OtoY7qKW4ErfKUU5OCfX0rChyczc+Z9uw8HHDwipK6cm/i&#10;3R9TfDH4g/DjwPPZaRZ26WY1dhcrbiPaqs/OwZ5/A16X461GHQdes9YsLeFknCxTW64XIP8AH9ay&#10;fGvgbRtUn8yaxtjcWcSsJ1x+7A5+QjvxXwH+1B4w1fx7HBP4UvAtrYRGO4cStG7tFwcjpmsKjcpJ&#10;c1tb3ZVCjCrNzjzO8Wpp9ex5H8WP2mtT8O+PdWm0dDDZ210We2R9iSnPO4LVaL4q6p8XZJtR1eOy&#10;sfMDJGyk7lAGBgdST9K/PzVLmUXtwJHleQth2Jz83419n/sM63odp4h1X+0vDz39yttiyQDdh88H&#10;ae/v2r0Pq9OEL8uqW50KdpNqN9Hp19Ln0z8O/wBiTwxc21jqetafqKTSD91DK+xJGP3WIXnHfGa+&#10;wP2ddBm8N3d/oN7rcC2du5dYUxGV3HggelfQunXpudA06bUQ9vcwIHjjcYUN2VjXzD+0h8D/ABH4&#10;9u/D0GiXH9mXE75v72EfKsRHXjk1wzlKUo69db7anDGt7X2kJ2infXTSxiftVeErbTrbULu1vYrl&#10;H/fBg4JgHfp1r55+Hcw8d2J03S9TV7OMot4roSJN33huOMfnXF/HT9lL4g+BIrG3t/iCL/Tr5vKP&#10;nBgTJ2BB9faoPGttF4H8GaPpUMh0nU0ZWzEci5kbryOxrOCpraV3zWsuh6NK7pwUZ8ytpJ9bH0jb&#10;aQ3wStdf1CGwJ0G4kRg6HfMjgY5I5KntjpXwh+1/8avDvxGtNCv7aymtzaExOki4LDuc12/x3+Ln&#10;jLSPCfhqy1O9ExlRZJNgyNo6B+xr5A+KvxJ0vxPbWwQ28c0Sg7YUwsrY/i9666EHOSk1dKWnyMpU&#10;owUnKUee1r9zx3WLbRYozc22o7mc/wCrxgrXZeAvGWp+HrxbrSNSkimmTYHjyGwewA617t8Mf2M7&#10;jxHptlqmoa2llDOweWNYd7RL6nkAV+ofwp/ZT+Enhizimtyl1eQJ5h1C4IfawGQQPurj6V1TxNON&#10;1bm7o5XU9n8Stf8AlV2fSnwC1PRbvwr4fe7uZJro2iGaa4JDCUjLZ34INed/EDxJ4O8R67d6Zr1r&#10;LqVlYMW8o5kiBxwW2/pXzz488SaH8Qr99HuteudMFtE4hvtOB2zFf+egXoK+Y/2WvievhPxT4z0W&#10;9vpdQt44ZJUkILGTYeT83PTtXBJ+05pxSXLra3QKeDUasqj5rzTsr7X7M6sv4f8ADGv6vr/gbVIo&#10;be2uN01iylSoB+6pNeg+JP8AgoT4E1LTdWtb7R7yZ7m1aGSORVMZcjHrxXypdePNf1u98UaZ4P8A&#10;Ca6jBdO010PILPGoOSS/Gz8fwr0n4YfFP4JxmGy8ZfDm3sZbZMSytEJMP/e55P45olQ254yeidk9&#10;fmdFVR0aSbit/wDI+XfhlFZeJLHW9NiuI7W1Dh49/OCx4x71+s3wr8FQ2fwl1Pw7cwvq+qSQy7I1&#10;yJDvHyAH0rnvHvwc8DeMfB6eJ/BOn2MS20e+KSEiJnVT/dHU/WvTvCQ1PwV4FufE6Ry3N89upVAR&#10;mMY+7g0sZVVSM43lFdbb/IxX8NW+LmSSemu9j4/8IfsRfEb4df8ACPa6/io2X9oOq6jZI2yaJM5x&#10;vBIY+or6e8RW+iXi39pqerSLBFBkOX+YFR614X8TviT4/wDFOlIniu3awefb/ZzxsY1+bu55/Kvm&#10;vxNPN4e0ae2u9YkvJsMCxkJADDsPaqUqlVycuVe9aKX8ptTpSik5WT1fu7K/qeE/8L58UeC/Gk95&#10;pWvPcRwXBWIStvGzNfdOjfH3xdrnjDSr7+zVnaew/wBLSMFvKTrvOK/MfwR4Hk8UamkETpbeZcKB&#10;czghFy2D9cV/QH4a+E2h/CrwNPqNjrkepTraiW5wil5FVcnG3JwK6saqVOnF2V1o++xhTrOEpOSu&#10;pO0V+l+x+ZHiz4n6rqXiX7RDn7JDMBKNrAuoPJAav0r+C/jtNe8NT3Tyz28Co6KHBRuB1HtX5weJ&#10;fjBqfjDxbpk9rYw2VusgMKyQiPdz39c19z6J8QrfTvGWlaLrRtzYXFn5s09tGQIz02vjgZ9a43BW&#10;jGyV0/6Z01veh3trb07H5neM/h7rHjH4n3kWhR3E4eYrJKr7Dg9SSexr9P8ARP2Z/hLaeF7KHVNB&#10;tnuII1N1KJPMkeUDksRjv2FfUGp/BvwXN4S1i88MxQwTmCSeG6RuNwGfmPoa/InV/jVq/wAPdKeO&#10;/hjuLm+vNztnIC9Mg1rCrNxjSS+GKs+5zqqq6lKMpQ5ZapqzP1R8EWnhTUtMtdO1bT7ZdJtFAtrR&#10;o8BwvAYj+lZXi341+GPAt/aixsZDZB1hj2ggIzcAIDyVFfLngr9rrwlczafa3sZS4WNRCWA2ux9D&#10;0FdjefEjRPFMks0liklxptxn5AMIOu4H2rCrKUXHVp33sOnhOaT5+aUHfTm0v6H33pHin+3oLiNr&#10;eGVJYPmR+pDDoQa/nJ+Pfgqa6+J3iKykspbSGK5ISK2QvnPTb61+w3gX49eDrjWPsi+IbaNkj3SM&#10;XC9OoGa/OLXvibpl18U/E1/b2h1TT/tPymB90oK/xoB94CnSm1XU4pu1KXpuisDhlSdSLVoyaaR4&#10;94Y+G2v+AvHXhS48LedqN3KqzCJ4zEUJPKtnqPev1t8C+OPEXxC1i98PePPDxtoY7QxiFY9yuzjl&#10;i/oPavzX+In7VIs/GWkat4dsdxsIPLeK5XYzHPORX3B8Bf2zfFPxI1ezt9P8GaejRJi7nluQjKo/&#10;uqRlvYCtalCtXjRlKF7at7GldRinyQV0nZ3ty+h4z4B8JX2lfEDV/h7F4iuINFhaS4RthRirH7q5&#10;646Zrz343R6t4O8S6Tpn/CQfb9CW4VzBMSRGQcjzO30r7a+N3xfv9Gu9Ql1nRFsoRA32aYICzNjk&#10;CUDge1VP2Z/iz4d+JsH9hXHg+2lgijJuJrgB/Mz9eTXPCM5zjNRvyR95vq+7Gq0o0lNrSybSa+88&#10;/wBA+MngnUrnVobm6jeNNPO4JJtQLjGBjv6V+XfxD0q4vJYLmf7Rb6PJcyfYZ+SFGeFzX2d+2V+z&#10;bo2g+J7KbwV4feO3vU2zRwMfIDjqM9BXwF8UNd8ZadDYeHdRtZIIEYGG2DB1Yk9cjvVYCMJS9pF6&#10;ttNS0ej1ZtOsnRvZ8rs0eofs465oHhvxg11fQLeXRkAtLhuAjk4GQe/vX6jftKeJkOi6P5+nWi6i&#10;uycbdrOYwORg+teeaA3gGHwBoK3Pg6G31mC3hEJaLLiXgmQFRz6816B4n/Y/0f4jWA1r/haNyuob&#10;U+SNUMUQH8JXrSq11VnLRpQkrt+XYwlyU3Tm9LNpfP0Pz11z4Y+LfGF0da8E+HZLSGPKytE4Ulm6&#10;nqD+VegfDD9hbx9fagLrVPESWbPH5kToxmZn7qehB96+3b39m7X/AIY6CT4W8QXOp3V1H8qyuqxm&#10;THOewr57+Hvxd+LvgzxHPpeu+Fp9QnCPNC1pGZkGfV0yAK6qVeb5uVq0e+/4kzfP70JJt6rsj6U+&#10;KPjHwz4M+HX/AAjmsR3k15Ja+QJDGwMz425DdK/DOy8W674W8WLdabczWs8UuELenuO9fuxrn7Rd&#10;p4q8LQz6p4ejQ203+kiWIFoGX2PSvm74+23ww+InhVNR8PaLPd6lChElxaJ5aw46+ZjANY0MRySr&#10;SknLmaTsiqdGpyxUoNSc3JtO6Oc+DnxN8e+J9fkS28cLHLJCEfdEjRRq3VjyP619u6Vpmjazbx+E&#10;ddksdWtrdBLc3Vof3bsefm5Yg/jX4zfBP4f6prvi600y1tLxYpF23TxMUZY/U193azr/AIZ+CGga&#10;nYeH76SW+vJf3iXY3sccYJ9KjGQ5YpRS1Xw21Z1uHNovddunfufM37UHw0tfCl9qNzo206VLMYol&#10;LFjGMds+9dv+wx8DZ9SvZtag8WxRahu8u3tlG4Knd5M9vQV87/GDx7qni7Shes6RCNgklqn3Rnqc&#10;V5J8FfiD4n8KeILe50Cdo7qV/LRjyOe2D2rfDRqLDyTd3qgxLXMuV620fn3sfuNe6Fpfiay8SeF/&#10;FlvbnUFusC+gQpviyP4uozXK/D278FaL4nm8M6BoMdlbQQs5uEUtFPKBwCWzz+tecfCa7+KHimTV&#10;b7xJvhimAjSdYgN2PT2rtjYaLpMljaaz4rXTlt5DNESAnnDvlj1rifOmouV9tnowjFWd302XRnZ+&#10;O/gL4l8beGryJrW0sUZzcRIudjMh/iHbNfAEt34z+Gvi3SLd7OJ9KkkWSaO1G9WKnndjoRX69fDr&#10;x3Z+MbC7s9Jvpbq3hO1p4zhiB6E9c14Rd/BCyPifVtW+3DTtMS3YXEUxz5zj+9uPGadOrLDuSlB8&#10;ri2+bc56VSU5TU2oyVrJdv8AgnSeL/EuneNPAt9JouoSWl7FatLG6pjBAzgivBvh/wDA0fFLwxpH&#10;iO/15oNX08MLV92Io3jPBYfUV8na14x8XW2r67YeD76EQAO88KEMrRqeik+3pXJRfHXxn4Z0mbyY&#10;3isp1C+W4IUN/FjFdVGk5RcopXmlbWzQ/ZeyhKEJte9e7Vz9ArT9n7xR8VNPGjzi3sdPgnJ1DU0i&#10;Bku3XqsIPXP949K8btf2ZdH+GPjb+wb7xxdppOpw/wCqD+WXB/hbHSvov9kf9p2PVdLt1ui4jjj2&#10;MY8bISOu70rkf+CivxB8M3GieGIoJre5v2uQ63Fu4Lwx987exrPFVvZVKFGnDdxjNbtt9X6GcJ1p&#10;VqinFKHI+Vr8z89P2sfgL4f8C6jFN4fv/tFrNj90TvZfx718faVqNxpOowP5b7EYnZuwDX6gaX+z&#10;jp/jrS2v/wDhZSMy2u/ydgwrBc4JNfM3wZ/Zb1b4m+INX0v+1ILWz0pz598eQ/PAUd812YKtzqpC&#10;VS8oJyldWsgqRsr9t2zofhH4R8W/EVZf+JwbHTHmSKYbiG2N7DG4V97eG/2L5fB3iSz1bwndRahN&#10;bW4d7bUAGikY9wccfhXi8/7LXxN+G2jald6Zqen6lpESGTfvKS4X0HTj611v7N37Q3xT1+K9njGk&#10;/Z7FDCZb+48oqPXaPvY9TWNWfNzunayV3Z2373Li5z5XTlHRO99UZ/7QFn8W/C1+dSu7TTIrO9IL&#10;21nwsZHqT/OvnO013RfF/wAQvB8F1bqqebEl2wwY2CnJye4r9KPEuk3fiXT7dfEWuRXVtcZE0SDa&#10;uG6GN/SvyxXw63hj4kfZdEhGpInmeSiEHBHGCa58stGTbglKN3G3bzOt35UuZdnbv5H75w614Ett&#10;LgkmudMa0hjCA/INqgdjX5XfGEyaj401FPAviI3UM48y3hV96RuByFB7e1fnt4i8bat/aeqR3qyR&#10;l7go9qXdVXJ5AAIr6ttP2ZvEuj2el+IfDt7cLc+Sk726ZMkSPznntXVUwzTVWpNX1S00bfdnFQwy&#10;oqdqkpXfVnx78UPG3jnUdVfStdvZEktpirxOPLQN3JFfZ/g7S7a2sfB9z4WvdTm1SBYzLbSkJbSA&#10;nJG4449K+gvi94P8K694Bi1jUNDtW1W1gDNcnKvOyDkHHUmsDSPhF438d+BfCus+DNdih1JAEewb&#10;92EReMlj0x6GtVi4VaaUYcvLJJ9FqjeK5FKUp79z0b4qfDf4q+IrnTbmfULXSNOWHbO1vIZsl/4W&#10;PFb3gT9jXxDpXh67eL4jPPaT75Z7O2iWNApHUdTn1r0/4Pa58UraGbS/H/gyN7W0A33kLKY5MfxM&#10;uRn615r+0V+0f4h0mOQfD/wvNe2P2do7m7iRgsZPHyjvivGxU6nJOlShzSqaJrZdbt9iaE6rcUuV&#10;RTu2tVbt6n5tfFHxV4P0bSNT0PTr66muhdn/AEgDCsoOMN3zXBfCW8vLbxP4e1KxsZb9rKVZXRFy&#10;wA6H6Dua8Q8U6nPc31y9zaNFOzFpNw2898qe9fUf7NV1pUMFxdr4oe0utwiFsqbvOVz0x9a9ehSn&#10;h8PFN807JyfeVrM6FVjOp0S6H6LfHLWPHXxJ8O6P/wAInNdX89ldxXUtrNEFiRo+Rhj1wa9E8NXX&#10;x+udMs5byysYZ2T5083G3BwO3pX1Roeoaf4Y8EvrFxOlmYNOLFmUIpCrkZHc5r8oYP2g7vXVbUH8&#10;eraG4kdvJEbAIAxUfmBmuPLZOrVr4eMIT9m+eXPtFz/zsZ4Wn7ZS5aVNRi2lz639Nj5TfQrddUE1&#10;zDI6yRhowwyF9zXA/Ebwc9y0E1ujKNhkIA+8o6/SvU9Z1OOZreJ7gGVY+gHKD61kWmpTmzmt71g6&#10;ybgszk5VOm0AV+Y0Zyg4tPU9yvTjNSj3OZ0W4iGi6e8KlfkkXG3c3NeOakzSXTNJNJG8X3WdecE8&#10;V9BanbWmk+HNLe1yQZWUORgsM4HHpXh/iDW21a4+zzyRRKoOCoy2feu7Lld1H5s8rMVyxppvWyPX&#10;/h34cgTUtIuMNI0sqkuo6etfUvxS8SeHrbQb77VEss7ZRQv3hmvkv4XeLLWzQBv3slvwpP3sDsM1&#10;6j4I+I+j2XixhqWmC8ivk2BHO4IzexrzcdSn7Zys3y9j2cuqwVCMU0uZ7vZH2d8B/hL4S0rwYviC&#10;+09byW5izEsg3BAeQq5/WvmjWNX/ALF1PXZby0gFs+ZI4osfu1boGx0r6vtvF+nx+GZrKMbERSUi&#10;HWMdcYr87viNJOz6gxllEUvyqzAjcSeleThJuo2pL17vU9arTdGCa76dthPtxlkhk2FkDGb5RkY6&#10;4Ga5fxr4wun8QadLuPlDBx12g9sd8V3+h2cl6tnDbWzRxR2212P8TDp+FeW39zDLq72F4Arxv99e&#10;QSO30r1aKXvO17RZw1LqK1tdo9Vt9Ss5rxWuJSE2htx6evT+lek6XLYXhggg533C4Zgfn3ew9K8a&#10;i02eBpHkhbYV+VuxGPSvQvhXqUNtdQXEoVikiuN3ygbTgdM8V5uJX7uXex2YaVqkU0tWfoR8QNQ8&#10;L+EfCdlYRWkYdoQ0rlRnkc1+O3jqdW1rU7izIi3E7BGMYFfUn7UXjKbUNLmMs+xo38yMhuCp6Y9a&#10;8K+EPgCHxIE1O+cx2cCLLdyux/ekc7B7nvXTlFJ0sM609L+7a3b9SM0re1rxoxV7K9/U9T+F32uD&#10;w6t/M0xLf6oyFjuI64zXrugySXcUF5eXLFZWI2SH06gV5jdePDq11DaW6rDZW+ViCLgKuMdB1+tc&#10;7qXiJfM0dGuHRBvb0HoDz7VzVaMpzfu2vqdNKvCnGOt7aep3XjP4k6npV7NbpEr2srhQSv3R6V5V&#10;oPiT+2NX1C3hYSNCNzhWwqg9c1g/F/xHMulLdxMPKyVQn7zkfxVxP7OsMrR61fKhLSRldw5wfeuy&#10;jgYfUatd7pqK9TjrY2TxdOje6acn5I+wfAOiWWmTXV3ZTSSCVTuXg4Y9hXgt9qWn6j4vuLS6Jg8w&#10;GEMw/i9a9j8Az3lnpWpXC25EcDFizdSx6AV4L4lTzHXVLi2YHexLDghs8D8a87Bu9Wo79LX8ztxc&#10;rUqVl52PQdfjl01tNt4r5ttqd7upwMD/ABrqviJpFj4w8IWlvGAbq3l85pWI3FWHTNeJfFDxI9hH&#10;psEts8KTxJuY9CeuPwo8O+KjDcxWtod7SxglQck//XrvjhpqNOsnZpuzOKWKhzVKTV00k0I8M1ut&#10;ssOJJ7Qr8/RlQd8V1U/xW8Q+Ipf7JggaaZh8hB9K4PW766lt9TOGgIIQ715GTzmvqb9nLwfpHhiz&#10;h17VXE97Kf3EfA2KfascXUhCm5uKb2QYaNSdTkjJpNXl6G1ovwKDWVpqviO6a2hhi3GCMgMx7gg+&#10;tct8QPiFpehW9jb2fh2I2U5wHkHLAdcHtXW/Fj4pN4m1OCx06PECn99g4JYc15d4u+GXiDxRpOkR&#10;2sbbYruRXeT+FD0Nefh5OUoubsjtqrlhONKF5Ld73O+vNX8Oa14Tl+zvtkMZPlL/AMshXil1qQsf&#10;D7fZ5AJFDKm4gkoeteueAfghqWlNNbw6mtyXjKyhlGzGPfmvFPiz4QvdJm8mw8uVUGHYEEIe9dFJ&#10;Rc+VO6vuZYl1FTU5Qs+Wzscpo2owXt1aRtK6Ki/KW4ycYx9Ki8WzHTbO4gudyqUyN3TB6Ee9c5pY&#10;N1NFEJlV1bEnBwSBxg/4Va+OtldDw1ol0WAVl8pwPVTxxXuUaaniKENrtI8GdRqhWla7irnIp4eN&#10;tpguiWckqQV5G1u+DXpcV0WOkp9mfiPO9u2P6VX8E+IbWy8O6CbuISu5IdSOAgPv1r1yHTbCS6tA&#10;qLLFOeCePlPY+n0qsW+Vyv0b/AvC01JRae6Wh5zfavqNlp6B7iQ28r5dVx8q565Havb/AIf/AA91&#10;HWdQtfsJjW1dVkkm5HyDrj3rl/GPh9p9QsLW0iZ4YEy6sOAG7A+1eiaF46HgfTbmHzgZniIUDpEh&#10;64968jFNyp2gryfRHt4Sko1H7R+7Hr5nq/i2xtopGjsoxLJEu12A4XH9a+UfGfiOWOYwhgsgk2gt&#10;xj3FfZHwj+KngPxDoVxBFZXLSbSLiUoQS2OTmvEn+HUtxDqmo3NjFLpMdzugmc/vF568elebhKMq&#10;cvftfrHqn21PRxk/bRXI9Oj6P7j5mvdeVbu+tb52UBAyMG2YGPb1r1D4Ias97eW8duuQ8E0RYjkj&#10;H3q8S+K3hKaefUboy/PH90r0eMdDXq37M2sWm2eVlObW3cynOAqYyT9a+gxtKH1TmW+l/I8PCzl9&#10;ajF6b2fc5m68CS2NpcJdXDQj7ZtaVj8rAnjmvU7LwgdftLbRtM1WGRogZGaXICkDgZrpfE+jjVPh&#10;8+oSujie6Bhx3APA+teLeEUvtEVruVmWSWXaUycqDXDhZe1hKV9VK3qzorQVOcVa8ZRvfyPonwpo&#10;9r4ct5pfEOoRq6qYljRtxkHb6D2qPVtU04O99bRNFsiG1QNoIPQ4Havkb4lw39xd2QW6klVpg7ck&#10;7Qa+3bCx04afoSXcwjSSxWIu3RW9TUYjD8nspc13J/dY1w1fn9pBRsoJWb1ueMfEXSrvXIIpba/N&#10;s0YBYKTiQHvivifxX4N1Sx1uEtaqEeRSrL0OD1NfoP4k08x3l3arMABET52RghR/D6g18w6f4ts9&#10;UZrG6RZpopDtH3eR6V7uV1ZU4TsrpL8zxMzoQqTjd2d/xR6742083kTaj5hinW0hz2ztHAHtXyJr&#10;Wv3lvqV0SWMcw+YHrkdCDX0T8Zbue30/R7oFlEaLExBxknsfavKdP0+3v4JYb0oWnUmGXp5f19q1&#10;yxctK71T0Ix95VLJ2ejPcdLsrbVNE1mQMfNk0k7Fxj5lwck11mkaLeTat8JZ/NTZbxy5U8EYI/wr&#10;ivhXo1/o9prX2y5EkQtWQAck7umK+l/hbpVnfaTpt+7K8OnaZdvt7xueASa+fzCp7Oc7a7r/AMCV&#10;j2cFTU4076PRv5STN2TWdR8SX2vLbSxxC2tJJI2Cgs5j4IzXwn8R31vS4tPvVvXJkJLx7j0z14r6&#10;Y+AOvtpGgePNUvmwsYMC7udvmHPH1r50+Mrw67bWDaZcmUhSQiDhg3b8KvJ6ThWlHeN93tsLMZc9&#10;BS2lbRJ67nsXgf4iPrPww8cW8bGKeBUZIwfm34xketeItqN3pukaZdXcbu7QSs+ezngEj1rkfCcW&#10;reG4b+FYnaaaIKU+917+nFdd4+e6kbSYXRcyLGpQc46cn612rCQoTqKNuWU3LT01ONV5VKcHK94x&#10;t+J3XgbTbi80axKTy24jkM1xzhmB6AZ6V9O+A73RtenYRXIs5bUgAsQ2Se7ZxzXGal4cSLw5HIZl&#10;iaUKsX8JOAM5FfOdvfrp2uGLz5A3nRsWB+Ur7+9eWoKvz26ao9bneHdNNaOyZ+p2veE/EbaLd3em&#10;eIp5bmCI7YSQYzgZ4Ar5nbxVqnibS2eQ/wCmWwZNyDDI69QRX1j8OtevbbSBesFkhlgZSFwVDgcZ&#10;r86NP+Jd9pWsX101p8j3UjvHEN2V3Yrgp1faqXKmu6bud037KS5mrPZo774V+LdVs/FUsNxaySER&#10;Ibht/ALcD73pXe/FtLK+nsJVBKB8BkOdjZ6nFaut+VB4duvEWlWJVbi2M05YfN+7GRXyf4F+Llzf&#10;WVxOYVlbzD5qkZ+Vu+PapowlOMpJe7FpP5kzqQhaEpXcrteiPnL4ga7MvinWnWTLpchYsHOMdTX2&#10;j8KdQPiPwFqdvf3wMUsi2qnHzbm54PoDXnWo/BTS9cvL7WbqYW1sUDy4O3OO9dH4iXw3ovhbT5rG&#10;+YWs77IljOR5icE5HevosVXhUo4eEIvmVle3VI8XD0KlKrWnNrlak7X3Pij4q/DnWfBetmxvomKM&#10;2YpeodG78d6+nNP0qwt4fBNlbERkQmViOrsccmu91nxzp2taBp+n3zRNc2xUw3EoDFQT3zXtHhX4&#10;W6JcyaXJNcl50jJiZBxzz26CtsTmlSVGkqlNxlG6dtm+jOXDZZGNSq6c7qVnr07o+a/2gCfDiaTq&#10;UcDYaMqcHbub3r5/hurXxVp8sfniK4+9tfp7/WvpT9uGJtP0zRLOVCZ2kZht/ukdhXxP4QsbwRy3&#10;HlPEVHyliV5FevllO+ChUbtLmf4Hl5hWaxs6aV48qbR9xfA/xQPDfgvXdNKkzhgYwvU7z1rd/wCF&#10;vwaejR2enI0inEkr43FiOdxrx7wddi90u/uJZPJnRVVz08x+2K9i8XeBdPj8Hx6mEKajtBkPaWNh&#10;1x/WvArUaUcTKUk7zme/RrVXQgotWhHQ8h8O/HK5m8StYT2saiaRlDIvc+v0rprrxjqWqyNZW1zI&#10;kDOyykMPmYepFeD+D/DTyahPfxTJus4JZn3c4A4z+db3w+1S3iXfcyhmMhlADYwRzgV6lXC0HJtQ&#10;u0vxOCli6/Lyym7Sbt6Gtr2kTW6qjXkkrg/Jkk4+npXLReILwXQSW4YBGwcE859cda6fX/EOL5Rg&#10;k3Em7ggAcd652QQRJaSHBaW8KnPHA7U6UV1RnUlro9mdrHdBHv8AypNyPCGw3TIHIzWb4E1TXdT1&#10;K7l/tKaK3soGl4PAC/wmsOHzLi41NEfaN+FycqPfFfX/AMEPh94d0vQYr2cNem8lEU65+XHfNcWM&#10;rwoU22rt2SOrC0Z1qkUnZK7Z8qQ/F7xaJ2li1ByCwLZXJ254r6103xJr+v6T4f3xBo5YpftHmJu4&#10;BHI+tc58UPCo0DxLePp2kxyWckKPFGFwVUjGfpWJJ8UtQ0bS9HaWJY1nnkiTHATA4z7VwVpRrKDh&#10;BK520FKi5qpVk1b9T5k+J+kyaR4hvLay8zaXDB1GfL3dQaypfG97cQx6bfRrcqnCSMPmHYHPtX6C&#10;eBD4Z1OO6m1nTEnRziRtg5Zu4xziuF+IP7Kdt5kmo+GdTgkSZdyWsow+D/dNduHzKnpCas4q1zgr&#10;YCpdyg7qTvbyPiHxto66To1pCZBnzPMAz8zBufwr0r4Za/fW/hqaGV1RDIPKLfeJbsPSofEXh+7v&#10;YY9KvrVoLq3fbIQu7OOAM17Bofww0lNBlt7ou7xxl05xhh61147EQ9hGD1blcxwmFqe3lKOiULdj&#10;1D4Y3Glaxo0kN3GpkhZlck85zng17/4W+Pup+H9d0vS5Ic2EgitI3546AfU18V/CKOHSI7+5upj5&#10;Eku2KNj0IOCee1ey/tE6zFHP4MOnRDbHPFK4T7xboMV8liKTlXUVJq+z2PpKc08LeUdkrrfS5l/t&#10;P6Da2vjrX7ie6zBeRQsrt0Qjkrn3rg9C1Zrezt2s3LqGYHsCO7c+lafjLxjdaha6rp2r6as0rsmL&#10;g/fjJ6bfWvmzVdXudIRpkvv9UCPLZiQVHH0r2MBh5VEo21ex5eMrxpSck9LavZn0Ro3iPTrqz1IF&#10;z5asxZsYyR0x+NeJJ4in0u+0e43sAzygjOPlYYyfc1nfDvxjpl1Z3IkuAudzvH0yxPGM9aw/Eus6&#10;dcG3hzJI/mkAjpk8ACvWp4N05zjKL+foefUxntIU5RkvK3qe3+KviC//AAjs+lyytNBHGW3yY3qW&#10;PysuO3tXlPw81M6LBNr88p8iG5CoG+7K69fwr0bxl4PhW3RUTc02kxkg9C3QnjuK8c+K2v20Wjaf&#10;4et4QqWyBpivHmORnpRgaUakVTS0m9fTqTjKs6bdRvWEfd9eh9EftC+J/Dvj34fw6xp1qsUlnJzE&#10;vRGJwceor5a+FV59mjv37tBJj3LLjmuO8K+K7/T9I1OwKF7S5Xa2fuoRWhpmqG18OaggwQ21QQOR&#10;zXrQy94ehKineLn7r8mebLHKvWhXaSl7P3vVHu3hrURa2+nwg5KONwIzjoeKzfFmuGHVbhooCAWa&#10;ZOed/tVD4V3NxrF2nlYci1ZZCRgLjuPpXc+E/C2nat4tg0+/maOKQMEkIwd3SvErRVKtPm+ytT1q&#10;bdSnDlfxNWK13YT67plzqdzHukS2IYDOfmXABx/Kvm/wZpSJcalO85iMEZYcH7zHivqb4k2r+FND&#10;uLY3JCveeWXBySinj9K8Xi0u2mjUQTCOK5kyWf5QVQZOTXZgJv2NW3wydkcmNp3q07/FFXfzF/aH&#10;vAmr6SYZgUXSLPdg8cArgflVzwTObyGN4/nUMmAAeGB7/nWF4v8AAX9pQ3dymsRqIIQ6QvnLqOwb&#10;+lc78KJdQtHulWQ+SrL06E5713ypw+oxtLWG/nc4VUqfXpXi+We2t7WPvuwurdrLz7lY8wkRj5tu&#10;70HpXmXi66t9U0S9jihWMLOrpIwOVboQB6VVeV7jzUmgbyXKFdhwu4Dt6irAtbRoI4LmV49jGQso&#10;LJk9AxxXy9Onyyv5n0c6jlG3keW6nrd4kVleC2ZJLCJi6kdfQmui8Y+O38T+BxqF4XF0oNvGyMcY&#10;Ck4P5V0vi3S1k0TUo4Csplj+Ug8kgdO2RWBZ6MsXwte3lsdtxDceY+eoDdPzrujKC9lJr3lNL5HH&#10;KM71I391wbfqjzP4fQ202i2kF40g3M20xrknHOM+9LqaTXt7c6fbI0SohADcsDjoa9H+HsQTQ1na&#10;NUUOzhT2AHX8a8N07WL3UfGE/lbi88xISP8AixXpwvUnXlorXkcE7U6dCLfxWj+B2Hw/upNF1jyk&#10;5ONxccHcvp+Nff8ApnxHt9ZimTU74C5toVkBkUAKGGOo/WvkPTPgt4hvTLdxP5bysehxjnoT2xXs&#10;Hgv9n7xvAZDeNHcmeMxsN3O3OR81eJmEaNW79p7y/E9jL3WpaKm+V/cbfx1V9c0uKS5txKjac6Qs&#10;OSHQ5Dewr5js/C9vb+HRFOwilmCDOcvtB5Ar6++J3hvVtF0LTxLE58olZQfm2oRg5Ir5c8f6Za3t&#10;rp8dm5SYuCZSxw4X+H2NLLm4UowvZc1/QWPipVJTtd8qHeKIb2yOiadpZZna0JdmbO1c8Fs9K6H4&#10;F+F7TXfFFlYtdvI9ofPnflgCpJwPpXCtfyfOzqXumCqxH91cAAAc4r6e+Emk6d4YvUuvLP2y8Tex&#10;z93NVi6nLh5q+rTSFg6XPXg/sppu/Y7f40aoNS1e3sYoHlJjQAFTg4yCB9K8t0vw/q3hjVryx5kt&#10;ZIg/kE5IEn930r1fxl8XdM8UW2o6cbiL7Rpx3o0SbZCU9/WvB9K8ey3OsRAXMbzQg8S5d2HXH/1q&#10;4MDSnGiotdNbo9HFzg6vNfd6Wf4GfrOlw6Xq1pdada7HkYH5iQQW65+lXF8A/wBt3d1eteGO92sg&#10;jcECTOcbec5Heuz077ZqWrJcXAitreU7fmAPPc+2K9i8VaXb2EmjNHcowLgpIgGAx4Gfc11uvKLV&#10;t7bmCw8ZJ32vtt8z4qm+Ht7a3c325WgmmPCHocDHFSDVLjw7brcee0oikSHGMFdw+7+NfXl8+bxI&#10;9ZteZGKRu68gnofbNeUeIfhfBco9qJTGWvUYBhgd+nrxWyxfO05mM8Hyp8h59aW41G7hurS3Wza4&#10;UGReuQoz6da9/wDCV6YdO1JEYHYokLE89MH8BXmnjTSk8NRRySTFZ1yihRxsxjIFJ4B16b7JPbyt&#10;5pa3ZgOhYZzg+1YV5e0jdbIunH2c7Na9Tw7U/Eq6rql+l1ZFkZ35j9VOMVN4GtNMtrzWJ45AZPs4&#10;AixllOMY/WsyOecXdxOsACLcPuZF9T0xVKE39/c+I7qwjECQQb365YJ1IxXrRjanJbbHl8z5ot6u&#10;7Z59pl5NbajfJIxCtvIViQAR3Fdzo1ybyxW4lvIwYZNvOACvpXAya7aXsgtbohfM2hZVGCufX2q/&#10;c6HF4fluILi6LZQSREcAqeRXrSirR0szghOz01Seuux9MaKLhdBuFuZPKiuIWEar/F6K3rXzjJc3&#10;Mt3tEYQQy+XgfKOD1x3r13wH4gluLe0hdPMiUOwZufm9/wAK+Z21y5utbcsdv+mMQo7ZbpXNhaL5&#10;qzt5m2JrxUaOr10PcPjWkseoafJJIULWMZjY9S0faqXh6ziVHmuXeRmhaTBYjcW6A1yvxVvNU1rX&#10;TG5LfYYVBbGFVSuec13HgzwwW0+K4uroxiVcJtbjjuM1Sgo0YXYudyrVPddlt5kmgSRXNjq/mOwd&#10;o8fTPy5+npXbabHCq6LaOQGW2JbbwCW5GasRaJ4etbYldWkd5AEKvHxnPbHaup8KeFNP1TVC9zrS&#10;26KBsO35TgY56YxXDXmlzN3svI7KUXotLvzLHgDV5LPU4rc3G4kmIADAwcdTXy1+0ReHVfH11Iqg&#10;plVVfXbxya+51+G7adqjX0V/bXcIjxGInHJxwTXxP8YraSDU9KaSIiXzJS/HBDNnr3qsrqJ4i66x&#10;a/AyzKm/q6T/AJ1+ZzvjbxNqF6mjJIoS2t/3ccacgY6sT3Jq3c6gtrcaSdQiRoY5EZMD5l5yCfWq&#10;mgTyy3ANyoaFZBJxg7QvYCrniiWHVrglkMcbINpxzkngYr0JpXStZJPVHJG7UpJ3basn5H1N8HrW&#10;DUr/AMRaheXDxaZPNFFGicCVsZIz/OvErK3WTxFeSrK0Ft/aMhEZBw6FsdOtfQWl2cOl+H/A3h6N&#10;0S4laS8uC3BUE8GsDxR4OvdcubnU9MtVe2tZ44S33Q23q3HfNfLwrxVao27J6L5aH0k6DdKkkrtO&#10;7Xrq/uPozwT8OrvU5IrjR7NoLKWDbMZVKgntgcV2fh/4T/D/AMEC5k1VI9Y1W6J/dyYbG7+6vavP&#10;PHXxw8QaT4esbOxlihCxBJLgKdw28fJjjP1r5cvfi5qOkKJZLQyzXALLfTEuWLHnn1HpXLh8NiKq&#10;bi1Zu1mdNbEUKTtKO2unS5972fiLwh4QUzLYWViHO/bGg3/TI5NR6h+0fPqE4tdJ02Ro4wHaaQjb&#10;+S4NflOfiFqepy3ovrzzHmyEOcBPTaK3fBnibxJaXMQstWdIHR/NAOQrp0GD3r0Y5NUhB3q6/gcT&#10;zeEpRtS92/zP0b8R/Gjx/d2kn2SayM/AETo20L77utfKXxm1C4tr7Qr7ULLZc/fkeJfkJbrgj+Vc&#10;QvxE8T2sMdymoGWZOZUOGGB0LV7n8OfjDaeMrd9B1uxhMs4JhleMAJJjggVlHD1aEueXvJXvZ6ly&#10;r0aycE3GTtZNaaHxz43HnSy362zGJJPNwxwDk5Ga6Tw7aWfiHxLpEcy7Y5LcuEHAxtJYVqfEPT77&#10;TrHW9Jjs3nupJlQFRuyFOcgDsRWr8Gvh34vvdW066bSwiW0TIWkITGRjkHmvZnVX1dyuk7O2uux4&#10;8IP6wo8reqvppozlfjVdWOlWb2ESIrCZSUAztUDIOav+DNUaaKyIbZ/o7EhRjI25wfXpWj8b/gp4&#10;4uWvLlNBklij25mg+cbVHUjrXA+Cn+zyRRNbSeZHCV2NwNxGDmtaMoSwsLTTlf3vIxqKccVUvBqN&#10;ly6WNjxLJ5i6Basp2pdTltxwSSeM+1Zjlz4jgDuWWNCqADgFh1/GpfE91GtxBaRqHliAlHXPqc1U&#10;0pPtWrwyhSu5GUgnIy4xkfTrWy2XzM5ayfqvwI9RuFTVYbbGNsMrSY5ADD71c1LdrprNNvYhVbZj&#10;gc8c5rqNUtPs1zd6vdRERsotokByXC9T+NeNeMbiW4V5IwRGzbiAeh9PavQw0OZxXTY4cVUcIylb&#10;VN2PUPhhrY1G6uGYBSzjaSctkeldZ8QrNdYMs0mWdFLJkY7A4zXlXwesmNxLdJGx8j5sAjn2r1u3&#10;1mOdp2uI8LFLvKdwrDGPwrHERUa87dDTCzdTDw5tb3MT4fRNqV5pI6mIklf7ojyTX2J49vJtAbT1&#10;V/MjECkmchQGbv3J5rw/4YfDJbZ9WvYL/f50Ra2hxhyT6g9BXbfHWyuLy0gvpEYEWkcUsWeEbnn8&#10;TXiYvlqYmmk9NT28Ip08NNte9p+BzHhf4r6/omttevb29xaRSBJo4nLMyyHsK9D8Y+L5b398ixXd&#10;pHcLPBGgC7Fb+AjsR0NfB2iW+r2urLPBaXAAkzJtzjb/ACr69vUitvClpcxRhJrlHkmUcrt6A/Wt&#10;cbhYQlS5bXehlhMVOpGpe6SfU9xttC8G6hp0V3qkbSiP9+LWIgAZP4dPavjT4u+E9J1pr3UdNBiC&#10;yfuEOSwUD7p9cetJ4f1m9uL2OCG+EbsgU5PVfRfrX0XrHgeCbwxBLEiRXSSyK/YSH2H0rmoxlg6s&#10;X7R6vRdEjasoYunOPs1ZLXzZ8W/D3wxc3sFvHMCFupxEA3Xrt4/OvTfAejDTpNUt0kaQWzsxU8AM&#10;pxz/AFrl7VLnw1rL3EkgEcUiOischWzxtruPAmrW1tpviK/yGe5mCLvP3ndscDvXqYqpKam1tJrY&#10;83C04w5IveKad+yPmPWNOvrTU7gsFZZZGLFe2Tk19oeJfHlvH8OPBekRL5hhdpFY9SehU+uDXzDe&#10;6bPqPij58h/N2MIlLdOh2+nrXtsHh8XpitJol8uB/NjKnAQHr/8Aqq8ycZLDOW8VcjLoTg8Sop2k&#10;+VHffs8eIdG0XxIt7c2CzTsyJFbgcKcnc319a/QbS9R8LeO7jULS70q3tbmMkxSJgEKeM59favj/&#10;AMEeGNE01zqGnQC4mWGQKwO75yOR7V4vo+peINH8VaRfRiaNri4w6zkhDzjDD+VfMYuH1ic5Rlay&#10;2fkfS4eToU4KSvd9Oh3MeiX3w68ZatDdIZYY5GlhlIz5yseFHuc1U1Txze3LareyTqlw8aso+6sI&#10;boo+lfSvxz8A6vrd7YfYYQ9yliXb055AFfnv8Q5YrTRVtZnaKb7SqSIexXduz+NPLY+3nFPfRMzz&#10;CTw8J2+FXaOK1rWNR8QanFvnkdSu0ksQCM4yOxr7e8Sapp954S8PWkiLLNLGixhD/Eq4LfTjNfKH&#10;g3w2t7c2ciOynaVROcbl/pX1xovhqK2Fld6hgvDGwiUDAG7+ue1ehmjgpUYr7PY8vKvaONeT1592&#10;z5N8T24+wQRlcSQXDBw5yeemB6V4AVEU96vmnLMRgcY55r1/U9R1DUNcvY/s5d1uZNqgYJAOAK8e&#10;1H+0ft95FJbiF2yGUrjaO/NfR4CFo2utrnzeY1E5JpN+9Y+kPAdpY3OlPAt3MkEQUrg/6xm68fWv&#10;LPHukTnU3uHnkmVn8tRnJjdRwjelenfC61C21vLMgKrbkgjplecn3qp4P0DUNZ03xpqc9oWtkuU2&#10;M3A80nAA/DrXDGp7OrVldaaet2ehKi6tGjBR1eunSyudH8NZdQWygtlBmaZ9tsgG4K+eWJNfotom&#10;pXml+GBZaZYtFNtVrq5dcF2/2fU18EeE9ebwvBp6vcQxyzOOByyqT8wUnp9a/YL4f+IdP17wza3C&#10;ESNCqpJGAN3l/wB73r5nNlKU9HZau/ex9XkkYqFt3ovQ/Or4o6JrMGmXLfYp3UoZpJx0PcK3t616&#10;V4U+H+mDwtZ+KDGZJJrUPNbo+I1QDn5fwrvNU+IUuiX+vrrlvBLpf2jyLePH70rIAMbR1ApngjVY&#10;Xa8sr1v9EvFcIq4UGPoAB2wK8iFduCVvmj13Qiqkne77PyPPdL/ao8IeHNDNnZ6XPd3HmbXkUBUB&#10;bjCk8nFZXhrxVaatrZuRIkUe8KBdEFfMbsGHfnpXyr478D22g+PX0a3vRLZ20yzqzH/WKfmA+oJI&#10;rvtPSP7FcJeqvlZeSFQcNu6k8V61bCU+Sm431X5nl0cZV55qSWj280exftGaTa6JplvrH2USxtOL&#10;adEywbzAeR+VfH8qJC+lyWszpb/bEAjc5KqRk8elfXnwyvV8TeFbzSNSuJDb3NvLLAknPkmE/Kcn&#10;1xXynr3l2RaJot7sWWAAfeC8bhj17V0YBcqnDqnYxx/vOM72Ukie/wBQtrzVNQ8mRnCphlBO0nPH&#10;A/WqFnLf6bqa7HCC4QSRbj8vB59eK9n+F/wH85NQk+0GKe+tw6RS/K545wOtcpo3hvSn1efSry7N&#10;tf2bBIoZQdmM5AGa6XUg3JJ3suxy+yqe42km3pqbN14zN6bewtooba6YfNOFKrID2G7v710On6zK&#10;8t3Fd6hJHFAAdsY5cA4Jdhya5DxT4F8Y6lqml3VvoUs5j/dsYANrAcA8V6d8M/hV4ofXpLTUtCvY&#10;PPmwFuEKqFYYJz7CvOxU4Rpt3W219Tvw8akqiXLLfdppH1B8L/AcVtbOmlBDcamBJc3DfMIbc9gf&#10;U1o6v8OLFdch0DSJ5Li7kAe6aZvkEZ6bfQ1c8Z+O9I8FaJd2tu7yLAREWiADs2OAAOwr5c+Gfx1u&#10;L7xjo9zDZ3A1JZmWaN8srxH1+grw6UKlSE58t7PV36dkfQValKm4Quk2tF6nWap8O7yz1OTSNN1D&#10;aVmVZ7ec5eNZDyVbsPSuO+K/g3SNNsdJsYIwYfNle6nPWQx9ACe5NfWnju78Pxaxea493Gl3NKFj&#10;hRwXY4wN4/ujtXl+q+BJfHSaXbWV5B9ut5XnWKZisRDcZIHU11YerJShzPS/Tqc2IoR5J2WtvuPn&#10;/wAGTeA7iO4/4Se+u7Rigt7BYJMBUPAXb25r03UPA2r6Do6WGlTm4tJS828tvwvcN1wa8w8Q6Npf&#10;gvUXk1Pw/LqGo20uXZmURIR3VSefavRPEnjTU7jwRqF5aSPbM5RsR5LMucFV9cZxXXVk37O17N/i&#10;cFJW572ul03seQ+FvDn9sHX2yCIIhFbAg5Yj5mP/ANeuS1TxT4t8M6A8X9oPBa3RbYIyV247hx3z&#10;1rqNI8aazoumRwTWKtLICqSIMMd/QEdz612fg69tP7Fm0jWtKSaAxSAi5T5omOTuXP15q5ytPWKa&#10;utDJQUopRm4ys9dt+he+BHxo1rW3l0nVJxdWAtVAkb5mBbggnvXxF8fPh+/grxdfRRRSCzuczW0j&#10;Dh0k7fh0r1vwZ4vstFfXbXTbYCO2tpA0gJbfLJxlQewxXo1klx458E+V4gj82RVcWzyHLxt0U+wx&#10;Xq4W+GxMppWpySTXXXqeZiILE4eMOf8AeRvJS6adCf4YanH4Z8A6jqXlI0w02OKM5ySzjJH0Ga8t&#10;+G2ryyyhVEaKZUmcrwTnk5r1CwsNPm8IHTprqOLylhhLRnIBVcc57+taeg+AdMtLEyWMXmb12hmb&#10;lm6ZXjpXOnFOu2neUzrUJtYezVow1PKLDxbdRnxPHDKqxFo8ZGSwLHOPpis7x1cJc6yTb3W9Raor&#10;vjhW9qo3WgeIodcuI2SGKBEKEZB5fjcfpWt8Q2ig09YYNPCCOAkz5/1ki8E++a64QipRtbVHJKbc&#10;Z3TVn1PGdchWHxA8KO7RSImXIzkY7Gus0S5TwdbyyYze3xwiE8QW5PL/AO83avQ/C3gWTxW/hSWO&#10;DclnCWupFwqkIeFz61634S/Zr8OeI9TvtS1PxrBcsZigsLJ8umOiM5zwO+K1q4qnCFpS2WpNLCVZ&#10;NSgk7vRvS10fKcniW30/XbXUVmZ1kjQbT/EG4OPYVhfEfw9KmoiW3geS3nUyI2DgkjnBr2z4rfBn&#10;U9G1Kzt4NKMtiJggbGZFiznJI7YNbOsNDqdtb+GrUurWWAJAob5zz5efp3qqVeH7ucXfTXyRFTDT&#10;aqQnpqmtN2V/hTZm18B65bHyxJcyRxybuPl25I/Ctf4Y/EXwloUsmjXXghL2783MF+igu2OhbPQC&#10;sJL+HRrTUYLWSG5vkKmRWP7lXPy49yK8LPirULm+1FEkVLsqRKy4ViVHKrjpzSp4P2/1i+zd97aj&#10;qYn2PsEmrpW2v/TPuz9onW47Pwct9PpID3MqKYi+RnHyk47V8V+Hr+OKGxu5X3TkyScHComMBQK+&#10;hvEGtnxF8LtWiulkLWFpC4Lc5kU7cZr4rk1HyrMKZzwgWNhgYY/4VrkmEaw9SD3U7MzzfFJ14zT0&#10;dNNHfXV0dXjsbdo/3juGweqJnnPpXtEWmTs1tKZpfsluVVEyQox2NcZ8H9DtNQL6lqMix2lugaSZ&#10;h80jAngc817BrXxn+HdxF9hkjuXitgCqxrsVj3YnuTWGOU3PkhTlLl3sr2NcIoez551Yx5rWu7XP&#10;Pviz8SriyW103SfLtIXVS5h/1j5PO5qi0nxZqdpYyTFpGdgpaVyflGM5B6E16JD448B6s9pcjwjg&#10;Qj91LIwIbHqPWvd/COp6Nqdm9tFplmYLiNtwUDgD1BrgqVlRhFOg7rds7qdCVWcpKummtEuh8V/C&#10;u+uNS1XXIbhGe1nt5ZyW/hkXp9CayvEmgS6bqUbSTJumtgVVTnaCep96+jPG3hy38NTxtpVtCrXh&#10;CLsbPLCvlP7bcPd3ouJWeWA+TuznBBzwa9DDVFVcppWTS0ODEU3SShJ3km9T9HfgZ8RNIt/Ddzo+&#10;ra5FIqWxFu7HG9SPuc+/SvIofiDdap4P8WxKR5VvO6RPnOdxwqr+FfIviN5YoVubY7I4gqAA87v4&#10;m+pr7E+BMNna+Dftd5Yx3ci3DeXau2wO4XAYk5yTXmYvB06SdTdyktO3U9DCYqdWXs9rQd336Hj3&#10;h4+IIvDs8YtZRbxgKjup/dnqSM1n6ne3HiDUIUuptipAsTSSfwj1+tfR2g3OpeK9WnsxCLSOGRYz&#10;DvBRiT9zPpivIP2jPhnqXhHUHfyn+x3KKyMp+4w6oT3qaM4upZpJv9RVoONO6bcVp9w+PSn1O50o&#10;294HuLRijvjIaIcDcfavojwf4iXTtVtrc26AzxOiyEEquB1Hua8X+HEcv9gSS2tiyNKrPtYZYIn/&#10;AMURXkXxB8daxeXum2ttNJHFEhlBjBDAsOBn0zUToSrzcE7JXNY140Kcalm3K2x2njr4d32oa4dQ&#10;0rV5EnyfNtW64B6rjjBrqv2WPBU2k+O01/W4pIIbN5REhGGmkcYC/nXYaP4R8S67LoSrLEqSRpHP&#10;McBt23JLH1Fdz4vjtrjUItMs5n8izVFefGTLIG+Yr68isMTjZxouldNNct/Q6MPgYOqqtmmpcyV9&#10;G2eJ/G/w7L400PxPJbRK1zFrhZ34wiqMfe7ACuk8SeJNKuvAuleGFWVhb2cccs8YyGYddv1r1PVN&#10;Ps/sd7BawrBBI32g/wDTZwOjDvmvl7xHqmqRKl1axCNBKUKRR/KuCRljWGXyc6VGlf3aUuaN+/8A&#10;SLx1NUp1altakeWXov8AhzRudO0zTdHub+cTBLCBYo0jcHAP1/iPevK7L4rxtHrAs7BGDW6q5uCZ&#10;GeNuqY6DNN+J+pXUfh+K1jKvLKRJKF4JHbIr578MawLeDV1cnfLGq7cdl6/jX2eBwUZ0pTlq29F6&#10;HyWNx7p1oU46Ll1Z2lvfCPUobeRVktLoh0XG77PuPVfcV674z0670KzgspyzW8ikrK/H3uhA7GvK&#10;vg80NzrJkvNpitVMq7uSfL5A/M19E6x400zxMqw3a+ZY3LlI5GHzRyjjcuO3tVYpSjWp2jeKWrJw&#10;bjKjUfPZyfuo+QtSubqOa3itrgDbNjB+631zX0ANZu/DvhhNTjlSG7upVjiHconBOPQ1y/jD4Q6v&#10;oF/C6wme1VfMadcbQvqT6+1clLr0N7dWhuYy9sjKhLeiknj2xW1WUKyp8rTS3MKUZUnU5rqT0Vz1&#10;zxX4d08ahouqTR/vbkKCuODJLwteoeIf2VZvh1bW/iC88TwSvKfNFsEPmfMM8E9hUHh3w/8A8Jh4&#10;o0WziOLKxki1C6kPCrFFl8Z9yABXsPxZttU8ZX1qQQsN/JFBbsh3COHILHP0zzXgYrMKsJU6aqWT&#10;XvLyPdw2X05qpUdNNprl9drnB23hiPTfDVt4gllEU+qv5MBYBSEP3mX2xXifjH4jXEWv6Zp9tc7m&#10;SZYlXG4gycFj7+lfRPxH1ObxSboWVr5mkaIqabYJGMeZKgw0nuAfSvkLQPg18QF1uTVZPDN7c7Ll&#10;JnkVfl+8DkE1OXeyqRrTrTjdJ2TZeP8AawdGFKnKzavJLot2fr14O8Y6bf6DbaNbmSK5tICd8gLb&#10;tvJwO+a+B/ih8Pb34s+LZdUso7lbeC1W2ke55VZI+Nqc9D+lfVwGuWXh+bVrLTlSeKKO3lz99VU7&#10;nfHavGviD4o1W38LQ/2NF5cl63n3KkkO8T8fumHGc9a8DLcRVp4iMqbSl8Kb6I9zMsNSq0HCom4r&#10;3ml1sfI3xR/ZU1bw3DYSm+jurmfAitbdSWPt7muk+H3wR8beFrW+u9S0a4gjuFRVcrlE5ySSO4Ff&#10;X/7LOp248OarruqDG27e2tWuD5ky7RyFL8k59K6X4tftEzahoGr6VY2r2lqsJzcSEMzMOOB2zmvo&#10;cTnOLqQnh5yjK7s3bXfyPnKOSYOE4YmEJR0utdNjxHw89pPdSSNO0oSR4ZDjCH5CSB+Veb/C20SD&#10;4j6VdPAzQ3byxypu5ZHXAz7eldn8KtQtU0y0M0wObouxbowdSGJ+leT+Otbl8PAx2Hz3U135iSDq&#10;kEbbh+BIrycPQnKrXpx3knHU9CtUjGnRqP7MubTc7/49xateawdNEEVlY2kbR2dvu3KQP5Z718ya&#10;jHfaNbpM1kLeaVfLCxdBz94Z9a9g8SfEn/hJpLW9njKzBTlAO568+1cL468ZWmoPo1uYy8wVtw9Q&#10;eF6V9BllKpShSg4bb/I8nH1Kc5TmpvXZvzPBE1O5ttY86N3SQEN8p5OPXFfRfw9urnWZ5IJb5hlC&#10;cqTkZ+bpXzLdQTadq0wnhEm7PAOBz06V9AfDZk0OdbyaB/tdyphtoTgqSerH6dq+gzCnH2SaSbto&#10;eHl1RqrJNu3M7p9D0628UT6ZZm0s5o72eVnj8xm+aJz0XHrivG/EkWrJeW08eXV5UEozl0ZTyDXJ&#10;+ONPl0q5jv7OR42Mm+RMnCOeciu20vxxDdRWtzNJi5DL5iKRhsDqRnqe5rmpYblipxSfMnf1Oqpi&#10;OeUqcm4uOq10sfZPxBFrrei6VdyWsqQRWoEsS/MZCAMA46CvCfhXqms+EtVuDc2LLp2qo+0DJCbT&#10;wPw7123hvx1PrmnXcMkoEc0gUFMKCVH3fej4ia+bDw0sDTLAI8PGcfM4zggE9+a8WLnBSouK952t&#10;2Pbmoy5asZNcqv6nQ+HPCmj+LPENpYiXyoL1iI4BGQJJQMlc9hjmuvvPB9l4h1aTw7e3jWlrZkRG&#10;KyGD8nQNnNeg/seJYX+q2moyhWEMbXMO7qmExn2zmvB/AHi6fSvilq3iTUMtpr3txGImHMoLlcqv&#10;qK8qUpupVSnbkTt66HcuVQpNxvztX9NTrPiV4BuNC+Hjoddludlztt45WDyRqTjk4rk9I8N6nF8L&#10;9HhllaTzLqe6QN22rwo+tdT8ffEul6l4K8V6jocknl/a4jH5g2naxyeD0Fc1qOqXx+GXgZYpSZ/s&#10;vnnHJIfiuaKqPDwbtrWs+90jok6arTSW1G69GzxfS9K1TWk1AfZ542ubVY4kjXLOye5r3Xw54asP&#10;AvhtLG9QG6uwlxdKWyFZclQT61ynh/4v3trcaMpskZ4A0IG1VbJ4zuHrXfeIfC99r2m67cXZEc0M&#10;8UrqzZDKEyUDD65qcTObSg9Itpjw8IK84e9NJrVd9StHoguvC1/qFxKwNyplXZwSP7h968N8A6h4&#10;btr+6lksYrqd2ztklKshU/zqZvG3iCGztBAm+ytX2sDjGCev1r50vdQUapPcW8TwM024gnOOcn6g&#10;16mXYOTjVi3v2PNx+LipUZKO29+vmj7X8TeHPDOuxTXDefYmVcOISJFIPXgcj3r5pvPC19/bEx8P&#10;aXJc6bHiFzENzEjqWFa+v+PpNMtWvIjuF1EIVCniMkYP4034CX2o3P8AbGm21xLDOV+0RThiAH7K&#10;fXNeph8PUoUKkm7paJM83EV6davTglaT1vHfv+J6TJ4cu9bt7SZUb7dZsEKyDDSRqMFcHuOxq3Y+&#10;E7Xwnp5hvHAudQnZmijJDhMggH29atav8b30+7hi1K1SWa3VfMkiADq2cHOKi+Iuo2msNpOqafdb&#10;xIxJSX5WXd1IPtmsIe2vFSjaD2N5eytJxd5I8u8Y+KB4wuXsiPsd5p+UiQMBFMq9jnHz46VzngW5&#10;udT1aT7QFjEcZjIYbdgXqwHc1Q+KuhXPh7VNLuYl3GaITb+uW789663T7j+1vD+va3FGtu9lbojE&#10;DHmzucH/AOvXrx5VRjbZ6LybPHcpOtJNu8dX5pGF4z+IUQlSzt8pp9sxyTkmV/77Y71z0ej2euac&#10;0kKhdn7whDyPTINe2/AT9lq+8b2k3iLxHqH9maBu4fIV7ll67FP8I9a+0/hrb/s9RLcWNva2X2eJ&#10;trXUsjF32cbj0/SuPFZvQwzUKcZTlFrmcdl6sulgK2JvOo1GEk+VPd+iPyGjm8uSRHhRSAN6txtB&#10;9K+n/BviU2ejvYQKZoFgclkXOO+SB2BPWvrL9oL9jfwTceFNZ8ZeC9YSXyojI0AcOjjuQTyMV8Of&#10;CzXtX8O6LrT2/k72QRtvXcyq4+YD8Kivj6eNw/NFNNNXi/z6l5fhKmExFpP3ZRdpJduh6n8CZbRN&#10;e0/zWC2txvhnAPA3DjPvXsPiK4t9A0PVdLku4HvZZ5JLWFPmZY88Bz2J7CvD/hhrVjocVrMYFmvJ&#10;S2134RFJwCB/e96+gvCXhbw9aR3Or6lZCa5eYKgLlzI7c/8Ajv8AOvk8bJRrSbf/AAT6/BXdGMVa&#10;/XyucRo/wz1K80u0muriW1Vo/mxxuLHJwP61o6pqPhuwuYdMtLlDKsBJmQ5JZB90OOM10HxR07Wb&#10;/Qp9UtJpysDlfL2sE8vHO0e1fKXg3Tp7+OZDaOxRzIrAc47j610YODrRcpS0T0ROJmqMlCMNWt31&#10;O+0v4qyT20paRFkgk2srqrg/UnmvcPCGvtrWsWZZwLGaMIzKAFilbocdwT+Ir8/9Rs77T9WvfPtW&#10;VS/mKApIKj+de1+BPFcsa36NZyLBFbi6idchFIxwfrXqYvL4KHNC2qPOwuYS5rTvo7fcfYl/feBf&#10;FOrXuhS2sP8AacDGMzRJsckDqPWvk/x/LqfgnxLcfZJ3juLXBil2gh0/2vfsRWP8RvtMet6N4s06&#10;TDXiwqTEf+WxOD078VzHxC8Uahq9/NqF4H8wRsjAeoGCDxitMBgrSj73NCUbOL6PsZY3GXjNcvLO&#10;M7qS6x6M+v8AXfiJJdeGPAvjBrn7PNLObPUYQx8uRSdu4joCKoeKvCGo6xpusabY6gJIMedFbySA&#10;o+75sKD+lfNc3xQ0PVfB9r4ej042sdvFlSZNxkkPVzxXK2GvXmi6GJftUygOAWDEkAehqaOVyptN&#10;Lkkpuytur6EVcxhKLT9+LgrtO1nazPP4fA+qQSXr3EFvZjLIyzOAwPqo9a9s+K3hizj+Hvgi9muH&#10;uby5WeNGzn5F6YFbvxS+HE954I0Hxr5weK62pOBxgE4VsV3nivw3YW+jeCLyZvOgsbHy4IxyGZzu&#10;JI9K7a+PUqmGnfVTaaXdLY4MPgLU8TDl0lCLTfaT3Oa/ZP8ACVq+rR/boG3Ro5MZ42DbkE+57V9s&#10;L8WINY8O69b6K32Ww01ZRJMfl86XOMD1rwT9n6ygj8S3V4pkYPFLPPCQAFXb8pH+FbPhm9h13S2i&#10;t7EWlrfasUiiA6RQnczN9TzXx+d1HVxFaeuyX3o+uyWl7LDUoK3X52Pb4PGdt4e0HS765gkA0+xf&#10;bGp+adpTuZvYV8leP/i7f65q9vfweZb/AGmJPlZsAEHpXdfFTxzb6BqtxiPzREBbPE4yGiGPlX61&#10;8+63p9tLfQJbXJkiByueTGGG7ZnuQDXNluDjrKSvfbsdeZYqVlCMttHY+1dC0vT/AIiaHdT6PZR/&#10;2lp0a/aHQBc45IbHY18JfEvTJby81iV4jGtgwkR1H3jnlc19Rfsn+Ibvw14z1G2to2eG9spEulHI&#10;RVHyufevGvjTaXFnay28So0M14wds8qZG4OfSvRy6MYYppN/M4cdOVXC87il6dbHtHiPxDby/DPS&#10;Gso8O9qs8jyHALDjn19q+D9Xe4SyQKSryHgL1xn+VfXPxNuNNsvB3hjwfaTiTUEslvJ2DfK7DkRg&#10;+vfFfIumWt1c6zpwuV5wRIn3doz6eor2slpqMasujk2r9UeZnNVynSj1UEnbo+p9cfa5H8LaRcC4&#10;IuobFklfn5xs5GPXpXzl4ItVsLy5mMcjwYMseThF3Agk+/uK9s1fxBHomlXMxjLwBGjj3DI4H3q+&#10;bLi6uLmGGGznmYSMXaNCdv7zgAf4dK7cup3jWT0TkcOYVUpUurjHbqesaJYX1xb3Oq6fcSQy284N&#10;vNE2BhRliw7+1dr4Q+KMPibWprXUbj7NeyIPMnQbSxx90joBXoHwg8C3lrPDDeWHk2fkpDAknEss&#10;h+/Jt/unpmvk/wAbWA0TxJ47mt5QxgPlpJ2j3H+Y6UYeFPEVq0NLxS5ZepGIlUoUqVTo5Pmj6K52&#10;3xT0ey8NalFFqFrFmV1eCWMfI6++OleBeNPDF7Y30l4sQMFwQ0bRLwM9vwr6p+EPi+x8YeH/AOw9&#10;dNu98yH7DPMocq46de31qpqB1bSNAvdK1Owhlu4ZWVCQCsg6rgDp+FehTxk6EuSUbyi7O73T6o4Z&#10;4GGJj7RStGSvGy1i+zPn+w03xBLpMFlHEBFdXCMpzguxPH4V+oPwz8FyxW2kyawoKWzLGiryWZVC&#10;5/8Ar18X/E/wZq2kat4CXylgnfT4LgW6ngb2yfyr9VfhpbWd6+lQuQ6zQKRjosmM/lmvleKsT9Zp&#10;YZR5bTk3872PrOF8IsPVxDlzXgkvlucJe22s6jquskXK/ZYJFMCRjH3OCM+1ZegahPJMkclqXXzr&#10;l0YY4wrDJ9+a0pba88H6T4vM0hluPtBWLJ3FmmfgKK6DwL4PvUU3U0kYmddxDMANzDgHPT3r80jR&#10;cppWfNq5Le2v/AP0Dn0+R8//ABHu1uIdM0qOILIbWaQuOWBlGzb/AI1842l42nT6/pFopDfYnUFR&#10;yMjaFr9I1+DWn61drcS3SwXySKN2dw2qMEAdDXzV8d/Aum+BtThtrXRiTeRtO967ZkYoegA7V7eW&#10;05wknKF03Zep5OYxupSU0mtfOzPz98atJZ2unWF600V467p1PzAf3SB6muWE0MWlTWPllsz74pPu&#10;gkdVbPavcfjjfae0ug3yRRSxtFsZicvkc8kd/SvBZ5Ybu8lh+7anlASMqxHUV+v5W+bD03y26v1P&#10;y/Mly4iolJPZL0sc5ZxrFfW0bqFg8wM/cYJ55r0LUPFc9/e313bwx2aabH+6CHBwpzkn1NcLdeJZ&#10;7TSXWK3jLRyFZGIzx2xXO6bqrXdtJ5kY+dGzk4yR3r1lTctWttDx/aqL5U9XqdhaeMbvU9Wa/mff&#10;OQrOOisDxnArs/DWhWdx4wXzZ1SGOYXFwzHKBAQxrxHw3qFtaw3O5gJ2PyluFxXbI97qt3oxVMJI&#10;yQssf8ZzjLY6g0VqVo1LaLlauLC1+b2bfvPmTt8z0r9oi8tzr8ErI2ye3V48L8rgntXnngw22pS3&#10;mnLcmLzsYDMAv/66+nv2gfD8kWg6LfPaxTwWey3mi6OikZBB9DXxffnSjmS0jnhcc7JCCOfQiufK&#10;ZKphIJX00v6HZmylSxc27WetttGezJ8JJ7CSEQyQXJV9xRyDuz2Hzdq9d+DelazDqmsxXemiFbmM&#10;pCoxuUjtx06V8NW91dA+cLiVJBJ8hDEba9j8JfFPxDpOoWl1LfvPHHySTnjoc+vFTmuBr1sPUgpq&#10;T5eugsrx9CnXpy9nKKUujutdNT7s+NPhewtPAdhfDT2nvbvy4zM2SYVR8kDPbjtXtfwJ1W4sPhzL&#10;eG3EM83nJGxGAQeVC5/Wuw1P4dXnxA+G3httN1iK3kkMUiuy7wqyNkgjt6Vwur+DtY0vx5YaDqt+&#10;ttodlFHJJIuCJMD5sY6FjxX47WxE3hlSk9Y1L6+aP1WlCEcVKpHVOmo2XruUPgFoms6JpV74o1KQ&#10;yarqlw39mwMxBbafmmb0Ve1dL+09rt74vs/ATXkqtcrfLDK8Y+Vwx6/hitPx/f3k2o2c8caQWCqL&#10;eyjQ/JFAOgz6t1NefPHBcRaPF5UrzWNxJMZCx8oZ6ZPc4rklV/etrZ2ulom11sdEcPFUoxau1eze&#10;rV99TK8ZeFJ9XsdX0cHbaPFtgXJJV1AOfw5r4J1vwNZ6eLpYvFEEu2fbPbtG0bYHdc9a+sL/AOKe&#10;p6idX8glrOIPCXhGwjfwWz3/ABr5h8YacpinUTLL+5PmSdSuOQue1fdcLwq0XOMpWTadtz5LiOdK&#10;qoSjG7SavscZ430y4uI7OW3tfMit487xn7q9civMX89GjDJkCPCKRggHmvYdGk0u9mtYH1e6iRUU&#10;yBwCGVRnr2HFJremabcW0V7NeoiXAl8lVXP3Txj2r9Co1uW0Wj4Wth1K81K3zPN9Dvhb/NBcNCyn&#10;dtkwQTnj5v5irN1MmpXTtFhgqlpQuAC3cr6Cu60f4P6hq3hvVtca4ghtrJkyM/64t/Cp9asad4et&#10;tJuYrz7GJYVUAJG43N9f61sq0HzWd2nZ+pgqNRKKasrXPNtQtJLFxG0DqzqGC+qN6VnppeoSoSZA&#10;sRclUdgFyo65PGa9iv8A4m+GrpxH/ZxiK/Irr8zrntz2rmNbu9NujLH9rBiWMNHJtZSze/bNXCct&#10;LxsJwhK9pp27OxSs9DSexjW3txdXHzSmNOSoHYe5r73/AGJP2a/BXjOPUb/xjrU+nrHKfK09ZvJL&#10;KBklye3tXwz4D8RTWvnPZ2qxkqQ0rnOB6g9RWxpmua0b68kknl+zMCTIrfLk+hNZVVJpq9ranTRU&#10;XytNptWTSWnnqfuB+zn8Mfgjotp4vv7G6jvWgu5reQ3LAGJCdo2ngEEdDX59fFH4s38Wu3fgDwsD&#10;9gOo/JImZQQz5BGOwPevkGw1rXo7p9NsZrxmul3JbwscH3OOua+ofgb4muvAeu3Op61pb2TGyaMy&#10;3UeZZCR0QMOQOuainBJK/vWXXd+Z6VGD5pyU5atb7Rt0XY/ZTwN4Z0LWvCdrpHiSW3mt9N2yw3Bl&#10;ALtCvDY9Vr8uvhvY/DXR/FvxP1XVLsy3mkXhl0hsblkWEs0gI6NuJxiug+B/x00/V/BHirRLu3ln&#10;1u+mmg0qR1Ks5nOAfSvd9J/ZTuIfBvhyw8T+HFtYnvmW/vopB5kEbYy7H396xlL2bakultPU2oUV&#10;Bzbq6TleKbW9ruyO1+Aa+IbPwNrfjM6hb6lNrNg8k1qYgDbx2yssKAjJwMnI6c18yftkfFoWGh+G&#10;fCup6NbSTTWMM8dxFjMElyPmJ7g4r1z4g/D/AMRfD7VdL0H4f61Nq3h3Up44bv5llNsc58kkHkt1&#10;6dK674h/s2+G/jV4UuNTlH9ma1aTCGe7kOGQW5wV8vso7VlFx9pfp2T7MiSjGPtNPeejaaautLr8&#10;D4t+GXx9vLTQND+G6QmS2ub1Yrm7tnKzwQyyASKuOmc/lXoH7YXwF8EfD2HwVN4UsJpJtecQeTdE&#10;t0HDgnoSeorwbw/4Ti8Ias1zb2k+oR6VqSC7v442aHZGwBLOP4a+1/8Agod8b9FvPDHw6tLFbC7W&#10;4K3sNzbybpLYouFVQOgPSt2nzpw62++5FeLjOkrWT5nP7tD4i/aB/ZP8SfDS30O+1mK3aDUyEEtr&#10;IWUTFd205HHHSvmZZFsERI5VOGG5WOeM+tfbvxp/a/0D4i/CvT/DN7pUlvqOnzRSi7eXzMvHwdu3&#10;+8OOa/PP7ZPFNH9ntPOjVTvDH5sHucdq3oc7T5r7nFVaVnaN+vL679Tbn8X3yXVwIbaNVUMFQrk8&#10;/wAX0rnv7QlQs7c8j5UHVqsy69KomIBlAKnKpg4B5Ge4r7e/Zw0vTZfAvjfVH8M2V/qk0witPtEi&#10;q9uhGd6q3QjrmtXJQV7EU4uclFPU/R3/AIJ/654r0n4WzQ3XgifFm7T25jCpLdpKC+SG5JGMCvzN&#10;8Ua3o3xw+Oes3N9bNpMc9w4kQYEiNbIEwD/eYrzXq3ib9rTx1Y3ugw21y1u9vbxWci2swVJ5T8vz&#10;Aduawvi9+y/4p+F1hovi66vLS8v9avFm+yWoYzJNMTIYwO455NZa3beja09WaU6EadXmfLeTXe7S&#10;XmcvL4Pufhl45t7STVGNi8K3JcMR5S+ZtAZjwdmM16TffG3wl4gu/EyW2kRzafutGkS4UD7WVky+&#10;O2MnFfN3jHxj4h8TeIPN1DSp2aa1azSwiUl8yNjacjkg816L+0V+zjrXw98CeDNZstHvraG/Ihvh&#10;MwP2e4J4yByu7+lROjGbhzv3mlqj0HWUOumtl306H6Wazrngf4v/AAu1nVr/AMO22lW2mXcUNpCw&#10;RJZZYBgICMYUlscVwP7Per3Ph3w94y1DxJqVwiCRH0qKV8KbdVKkITx14r8hH8R+JU0eDT5pbm5s&#10;4bzaiq58rzWIycD7zHtmv1q+KV7cy+Dfh7oOvaPNA7ojo8ibd+1Mon4Z5rjxFP2W7TMoU017NN8s&#10;prd6qy89z88vGN7pln47uZLW0a+a41CG4jaU71lk3h9h7HOele5f8FD/AAp4f0zxP4RmgsYLNr7S&#10;hNcx2Y27iCAF2jjvj3r578KfDzxDc+JI/D/2WU3AvzNIwwSq54ZW9hyK+vP2lfhto9p8M72TUtfS&#10;91zTpYFt2uZAtwYCRuCDr0qlJRqUtb6LX8C8TFuL6b+6fmxYaTp00U0FmTBcJD5yw3IyJAOo3dva&#10;m6XuKxJeW0vlocGWFg2cfw7TXHzSWzXyub2WdVTDAgxsyr298V1Fn4gubO2hijiSVCzyBQgDAkcH&#10;mvT1PKVu23Y3/FHhjRok0ptP1jfdyr5wLnYEUcKCex9RU3w6lurTxVp+uIscdzZXkTqCQVkZHGSC&#10;PXGK429+2zwWT3d5aohkPloyg5b3wO9YOmX8Lalbx+WZI4ZMvHuK7gpyQGHbiqUXa25OnMtLan9M&#10;H7Pfj6/8XrqmopE1pYQXK28e1ctczIvzbT6A8fWvzG/bo8Y6/B4qme88QkyQXXmxafAcfZmHQsP7&#10;2Oc19EaZ/wAFDdLj8OWWn+G/D8VhHYRQgRygZCoOVQL95j61+X002tfGH4myu1639o6zqBUM/Ee1&#10;+AuT0CjtXNGk+Zc17RV3daHRhqUoSqT5IRUvdjZ3dl1Pqf4Nx/8ACy41m8QeI/svlwN9pupmUyXC&#10;RfKEj3cgDiqerfHnSrA6HoU1tJc6JDqME1yCcyXMcDhgjD0bbzXI/Ef4Far4CsZbSWeWWSC5EELR&#10;xMI5WcfwN3r3zwN+wX8QtF8TeEtUvtO0/U9KAhvJI/NAbLDcI2RiMkZrJqk3J30V7JHpzrKEYc04&#10;rmStdo+l/B/iaX4yeMfD2qWOuxxosjRzaeo2BbOI5MTE85IrE+Of7Mvg+T426V/Y19HpMUmnx3d1&#10;bxRh0WZHIDAdtw6iuA+JfjDUvBms+K/EPhfR4NFn02GMXJuFDB9rjiJQCOa8U0n48eJrm9ufF0gS&#10;S4kvYjNKw2k5GFUIf4PauRRdpSivtb+XYr2M/aU3GfJGNPSPZvZvfY/UDwv8Nz4LvtO0C61pBpur&#10;pLcMvlgC4cEFoxjpwc18nft+6Pa+FdC0XSdM8MmO01i+G6cqAB5Y3FA2cqTwa97+K9/ceJfD3hLx&#10;R/bhWTS7iCURoMIZJMZBI7Vzf7a/g678c+GPDGuJdYtNNWaa5tzJ+7YbM+YP9odB9auLS2js016M&#10;4qKq+1oSnUV588JpaLmW3zPzA+HnwP8AFXinwVrl5beFZpodPWSaIl/lnCnJZd3BIx2r5j0m/kuN&#10;QkhvJWtp7QnJYdAOwz/Ov0Q0n9rzW9M+GsOj6TaR2zWkssBmlZQXhkBGzb7ZPWvzh32M8c4ujKkp&#10;IHmjGZZOwJ9K6KEptz5v+GKxStypW0890a8XibSb1pobpzcO+cMvUDPHX0FX7fQYFmNxdTPDDHkn&#10;6MODx/KuRh8KXSRi5fyVjRhuWMhi3sO+ea0dW1Oe/hkS7uWZomQLCRtJQgjj6Yrr0vozkV+qGX1v&#10;aW0yXUM4S0wrcv8AO8i/3c8/Wvd/iD+0F4m8X+GtC0u+jVrXTIGLEkszk/KC5/lXzGscN9JDavfo&#10;kaEt86YZc89RWprMsM++0guvL3KsYw3DgdCR603FNxur2JU2r2t5epv+DNK1PVfEmjQW4a3u57iJ&#10;LaSRjsh8wgK7Drgda/ZH42eALf4eeE7Ma3rz3091iJWgYp5+8AEsMk7R196/Pn4Jfs/6P4v8Nate&#10;trd4usWtwqIsJLKkajh3x0GehryfxVrXi2XU5dCvdQvdSlsn8uMBnn+QHnbjPasqlONaVr/DudtL&#10;njytOyvqrb6H9BHwK0jwv4X8Gw6Lpt02uG6hY3aoqtJidTnheijOK8+0v9pH4efCph4Zks7vTobG&#10;yO23aI/O/wDFn1JzXj/hG71T4XeAdL1vwjYrqmoXFqs9zO7F3jTjMZTuB6etfEf7VNz4istW0XxJ&#10;4nmWeXxHA0uIhtNvGhX93g9DiuWnLmnGK0aXTsSsshL20qknKEpX1lZ8y8vI+jf2K/EfhiLx59ou&#10;mjPm3d7cq4GDCZcAFsfwngD3r2X9t/8AaW8Aa34Ev7HSdXFzqcF35QEDFCiHIcMe4OBXmNt+xvae&#10;F/B2meOPDvjOQ3P9lC/micKYipAZhwclVBwa+Vf2jP2arbwTa2niOx8QQanYa1D9oKKQHEkgywXG&#10;cjJ4q6cIN8jejaltv2NalOhWqwrxm+eN4JLRXje/Q+5v2SvBWg6X+zf4n1XUtDiuYrmG7uLgtEDI&#10;3ljblSewxmvyF1rV9P03U7fUrAJJZh8iIgkLyPlb0yK+9vAH7X1nYfAvVvBAsLmTVHtpraJI4ids&#10;U+SWIHUjJr829V0t22JbtugkIOV5KgcYYeoreMLSk3fU55xqRU3LrO8deiSR1XjnXPD0kGNP06U3&#10;cqebI6cRRk9Ux6D1rwe2kaEySLclSThk7GvV4fBs8j3Nt5oZkUOvO3I6/NmuYnsfnuw0SY8nB29z&#10;HznNaU7JWTOKqm3c6LRtdnjgtYGkkCyKyk54UHquKzb67sFt5la6uFcM3kOpyCR1BpranbE2r2Nk&#10;/wAyKHLNkRuTjOazNZ0u8ivY7e5hkZxysa4XOepyOuapLUG7rQ59vPkglm3uYyQ5bHKnpz6c1+jX&#10;wH0TWfHfhVdduPFYiu/DIQaXZrku5VcszZ9egx718ufAdNAbxjokXiNRBYfbVW6RuFZP7re1feeh&#10;6bpWiweJbnw3Y3F1f6jrEi2Ulv8ANa2dszHEbYzj7xyTXNiaiWltejOzBUW9VLTqem+EPjtYahC2&#10;o6xFDeTX9zBayWsxwI3BC4O7uAwNfT3xQ8QW+veOPAfhXUNEltreSK4upoMhYruKBQUUEYz8x5Ho&#10;K+NvGHwx1O38caTq0lrZpshXUdQtWlBR5GG0lUHU/Svp/wCOkF3qf9majc65HHqqwM+gXFuq/JtX&#10;dIjr/tDnOa4HLSXbS6Z1zpRdSi1o2pJNN72WqSPmz4o+AJdBuPG1+vgk21rfgpZxoySBCmOWA5zz&#10;mtHSfD58L+K/DHifRby4ntYbJGMMzBIPNxho41PAPqa4Xw18S/EA1bw7Bquq/wBoJJHLPNFIoWJH&#10;mDIdwGefTmrWufDP4qXHg3V9Ra2eOz+1b7KxChzJAp+Zl9OOcVyTjJ9de56acVFKezVmn1GfGLxp&#10;pGq+P/8AhKV8NyWur3MUIs1mcSAmP5SwQHknpmvFvjLb6t4Fn1Sz8R6TY/a9ctjcqbZF2qsp6gDG&#10;Dn9a9f8AhR4OtvFvinw/4ZXXbb+z79GuluCg+020ka5aLPbnpXy5+1iLmDx5c6fLefaP7GAs2uA5&#10;fzQMFcZJwF3UsNTlKqk7ta6+aJxEoU6VotJpLTfR6XufPNj4fs0CMWKMwGz5csP97NU7u1kibCWi&#10;OWzhs7sH0Feh6bY6fc/2jJ9ivb+KzjV5XhQt5YPGTt7D1rzbUX+2vCmnQzRN5jbg/QqehGO4r36c&#10;mzwakbJO3oS2uuNJdpPqVvLcbE2RkEoI8DBHA5PPJNYza0UivEjsQYZmDE45CjtmteW3YSGOdi0q&#10;qVAA2/MRnkVmHTVigQP5sfnHhmBCH3rZWuZO/c5mSXfIr2cAiDsMBm4GK6u41WWG1+yF43mOAZdu&#10;CpPOMjqKz7bSWcTzxgOsLHK/3vcCt7w7o0WuiZZLuOIq4DbhzgHoK1TIjFrrufoZ4M+J2o63o2k+&#10;GfDagRC1hN2rEKMR/fKsP1r6g8CeMdWk8f6Z8O2imsNHlsWaJo0O7Kj5txPQda+fvCXwKj0zXfAT&#10;+H5Wm0aS2Et7N/y1dxyyYHJz0xX2L4Q+M2lJ4j1uTU9FuLVFma0tL2SAqJAq/wCrBIznP51yTUfv&#10;7nXVcnDSF3ZvTo+jOF/aI/Zo0zwn4GuL/Qru+1GS+1eLcpYkqrbtwVV/hUivNf2c/wBlE3vhrV9Q&#10;8R2Mtqphkiu0c/vDC4DoVHbHU96+vfhj8Y7Ky0e6a+mNxZ20zv5so2DbISxHzdNpbFfPXjL9vHwv&#10;4c8Sak2l2EU1tdW0cLpkhS6ZBbIyCMHHSsIuo7RitHq++hNN4pQqRes47Tdkmr9u9ji/G/h/x98G&#10;LxdK8IWst5ofiKJLa2ubgeZMZHXBjz2JH3c1vfst+KR8CrzXrHxdpUuk3d26zRyzKFFzF2Ckd1Jr&#10;6I/ZX+OGnfFma6tNVCZikee2tZCDsZGwCh6/L1FeBf8ABRi50Q+FodMfUYLvWbXVEmifzQ0kEBBy&#10;h7/hRaTa6a2v1uL23NJ0KlK7cLya6roz8/P2jvFGk3/jXxVrtpo1q9rqNyZY5FO9gT947R+ZrN+G&#10;vwt0DWPAHi/xXL4nh027sHK29lIgCXUZxkIezc9K8b0HxvqugzxTfZRIPLYOsiAo2eoOc02e6uP7&#10;HlZrGYWE0/moSreUj55G7GOM10Rg4xUU+2vc1um210W1tjnNHbSo42tLbS3nuZZd5kkkxGoHOQK7&#10;74R/DdPHXjzSdBkf7HHd3iwSsF3CJGyWbnvgce9c1dX2nalp90FiUXEbALLAuzCY6H1z1zS+CNWv&#10;fCWq6TrWny+ZJaXId1ZuSAfut9RW0rtSs9baepz2tZK1vI9c/aF/Z81L4Y+KbnT4zJLpy3AFpdSK&#10;C0uB8pAHWuvT47fFbTdHn8N6rAwszD8y3lsQVTHDKSBXD67+0bqHi3x5omp6os1xZ2l3BL5EuNqC&#10;OQNgY7Y4r9Jf2pvGXhfxf4F1bWre6gE1hYqsBj2kszEEKfUVgm0qamk2OFSzjo33a2TR4t8OPiT4&#10;/h+GOneCbWCW0ivnku7XUGJDukbbyoHYHt7V9ZaZ8ZPClroPhzXtc0FL+6sUa3Jgi3T20i/LI2eu&#10;PWvmH4dfFifxV4P8M2reV9ttYHQKijeiIMEj2Iq7+yH490D+0PiTpUwmvXcm6g3jrCRiUc9CCefX&#10;FJRbc7rZmlWFPk+C/M7+67N9D6U1Cx+Gmq6jFr3hcosFxDKLm4QnLSkH5Tu5JycV8peL/GPg7w9c&#10;zzaxAdTkvoYfNX7xg8og8A9CQa/Tbwzqfwzk8JmS4h09LfTLSRriEbY3yy/eBOMk9j61/P8AeO/i&#10;WZtVniCQyQG5YksvVF4Tce5wOfeinTdSTsrJK+heGxPLCUX7T3Xa8z9AP2s/Bfhbw74T0XWPClul&#10;ot7GQ4i5RkYfw+jik1T432/i7wXotzF4be/1jR7IWUYgiLSRmcbVZmUcevPFaPiTxtofiH4LaYuh&#10;+HM2lhIiRNK2+RJGUq4I5+UZ4zXJfsZ+I73QE8f/APEytrW7NtGEjbDhnQEq4Xr7GsWlyzv0ZcOZ&#10;Rjo5STfLd/jdX6HlXx58S+LLH4feHvB3jLQL2yeN/tlnPcESvKq5+TK56Z6V5B8O/wBmjxb4u8K3&#10;/iDw3brcJaBmuLQEeaUQZJAbqcdq+p/2ivh94o8aeBvDfjPWpp7rWZ7t4Le3g+4I0yRhB03bea9x&#10;/Z8/aO+H3gb4ZR6qbxLaZGaK9tMgSNOOMhe+atVJKEeX+bXqRWvZtQjKSVrLRXvrqfhlPpsaljLB&#10;InzNuZiR909Djv7VPdxwva28UcjERxl/MJ+8WPT/APXXqnjbW7DWdQ12/EqKL6ea5WDaNsbzMSNv&#10;p16V5t/a0sCiOWyhCrmONtgLADpXoRk2ldanBOEU3+ZhX+t6p/Z0dm0u2Att2hRzjnk1k6VtJeEX&#10;P2aOQZLNn5sdq6yLVN8ao5WdUfO0r8x/KuYvkZLlpTBhEYEZ5257VonbyOWcLNO9z9H/APgnfqvh&#10;Cy8Z6ja6hpEVzczWxNrcSfMYmTqVz0Jr0HUvi14m8F/GiwWFZddlF4C/zMXSOT5djY6ECvzF8HeI&#10;dX8P6gNX026aCeAhg6nbjd6+1fp78H7HxX4i0a78ZwW8VrqN5C224lAMVyUyv4H3rmrxSfM1dPT5&#10;ndhpRtJPT3UvK1zvP27NZu/GKaRLJp7WRgj3LA58zzHjbkKR6549q+yvhbrOq6/4EtNQ0ZEjEunR&#10;xxWLtsjEiDacf3T618GeIPjfC/gy0uNfjgtr3TL0Q3FufmkeRBjP+6c9a8xsv2rbPRrVblGvDHcS&#10;vJD9mcKIJAcYZWGNp9q5fZzkklF6N+W5pUpRcIRTjHltZPVWR7j8P/2aJdY1D4i6j4m0K7k1KBZH&#10;tAmYUEgUkOjDAbnpXzlqupXOsaBoWiQQPp09rLM2pTLlGklHdzxlWFffWp/tQaB4j+E+oSXWqTaV&#10;qs9syQqr72k4wCSBxu/SvjD4g/DTxXe/D/R9cgtPNhWISXf2Vt8u1MKGKj1zTTeify8jShOb53Nc&#10;utku58g634fm1B4PsJV95aN1RjlsNjGe+a/Yj4QfGnxJrtpo/gvUDb2C6fDbxSSxKYrgsigqUB6D&#10;1Nfkp4OuItA1Y3dxLPbzxyiWGB/3QOSCCc9s8mvSPFHizXbrxxY+JbeaUxsYtzjdEkojwGjVjx2x&#10;xVVIt6X0tuX7GM1qk3e/e3me4f8ABQFdGuNbUSPG1/ZoIvNU5knJ5Ej+9fBXwq+Meu+AfGGk+I7K&#10;ZUmtTtYooLPG3DL9cV9ffGyTRfiP4i8HDSHMGoXtxHBMx+ZVViANx7la+WPin8Pr/wAA+Ndf0qe4&#10;tpp7CUKZUH7tt6hxx6nNa4flceV63vp5GdelKPL5JLveyPpf9qz9oT4Z/FXRtCl0TwkbDWIZnkvJ&#10;ljWMzq4GfMZfvHPc810v7E80Gi3XjPVLqOytLd9PFvbTXYEi+agLFEz3bIr4H0/w9c63O12kbJLK&#10;j7YUGNzLwB6cmvfPhloSNrWkeHPFM0mmaVeXHmS3fmYRdqZwG6AnbWzhGNNxT89dzOjTvunb59T7&#10;c+CH7SeoeFPC2uM1pYWsiTzXO3IiS5yTgKB/FXgcXi3W/GnxF8GeJfFmk3KaNeXZ+ziUs0XHZC3b&#10;Ne1/Fe4+EHijwRpPh3RLRbnU9N1SKG0uLbh7qEnD7z3+Xr7iuC/aQ1fVvDB0WzkhZNF0hIJrJIQJ&#10;MSAj5XP8PvWVOV29NXffp6G3LBSlLk5b7vq7dT6X/an8O6f4ok0T7PY/u4YiWZJNsjxqR8gU8V6r&#10;8NdRHgfwD9n8I2hlsZbkYt3ORHNO2HQk9s9a/Mv4tftGReMLKwvtNuLm0lsyCttt+V2YANlwM/hX&#10;6VSfBLx/4t+Hvgi4soIdPNtHFezWyyEPK+A+CR2B7VEoTUdfPTsYVXRjClGUo2utZPR9Tzb4zf8A&#10;BP8AtdYSDxDYXx025uVkm1TALxISM5RRyPTivzw0z4beOtG1C8h8NzyeXaNh9RjV4FfHOHbtX7RX&#10;/wAeJrDTdK0K51OzOp38Swyxv95VPyyEL3IrufD9tpWgabd6UWjl06WAs91OFAXIwVPqMdDVe3ml&#10;yp3VtpamdGvVpxbqw5pOXu8ul0fjzYeD/ir8VraKa60nUZpNOhcmTJRZY16mM8Bj7d66z9mb9n3x&#10;V8WF8RWo8cX+j6Zp0htRGrFy8rDLKyE9PWvrHVfildaNazaH4M1GOV4kYRzhuYlJG7A+h4rk9H8N&#10;a/8ABDVLnVLC/ludMuLNb3U0uiEYXLE4dD7njFc6rN3TirJ6WWx6lRVXDli1GTXuX6+p6B8Av2T/&#10;ABh4V8Z6jc65dvdnTokit71Dhbi328IFPpXzL8aPFPjPWPE39iaNbrLq8d1P9imsgFuTGpz5c2cZ&#10;Ve2a+34P+ChfgZ9NsZzHM+oE7Ht1XCkDr87YH9a/OPxX+0tcQfGG88cWeixW1vLB5Uefu+YgxuU4&#10;wW9aPZ+9dXe+6sjHBvFSlUlWpKL5UotPqfVvxm8WeKJPgFcaV45sf7M1CSMIVkUEyyR/MrKw4ycc&#10;ivSf+Cduq2uufCW60g2sf2ZJ7i3uZHwWd3GQNvcAHNfNPiD9qfw/8VdIn0vx55SWRdZraaBSPJaP&#10;qSOuTXqfwu8ffDP4dQ+F7Hw1rstxb63KizPj5YWJwTIR0YjoDzWTfKmnF79e1iamCqToSioxjNu6&#10;5btXve9z8vv2mfhBqHw68feIdBS8klgScS2khIUSRTfOOBxnnFfUHw6+J+hatF8OtEm1x7SC3QR3&#10;UjfIEYDpj1Nc9/wURtHuPiudMBLhdOt2tpVByUYc5PseK/OTUdMutHvLWB2D5OS0bEtnPQ16NKKr&#10;UoXeqv8AgROq6aTtdOMbvs2f0/6hb+H7XwPfS+FjGz2UJkMkp3ecq8kbj3NfNNx4ts4dD8NXV3pa&#10;+GdQ1VpXv/PXFvOoHysnYkg57Vx37IPxF8Jap8M7zTfGPiKO2ZLnyooJJfLYx4+X617b+0FqHw/8&#10;beHrLSLV7e4CW7G2ud4K25BAGD/Osaqtvp00OHCKVOr7NxnL3m+Z9rdX1PhH9p74PaHfN4buNA8W&#10;R3cFym2dUZDDFKTguSnQH3r9A/2R/hV4r8GfCG8s7qxtppnkuJo4reT5pFb7rFu5I5FfF/ir9mS7&#10;8K+HbO4GqWj2E0yrJeQS7WCyHqyNwRX6IeDPGR0bwiYoNXWZorApHJGQFGxcbiM8HHapdT3eW+iv&#10;5HRjJSqU6fI4ybmrt9bPyPzj+Pv7GviiHwzp/jDSLuK/nmlkub+DhSiqdw6/eK96+rP2X/HeneLP&#10;A2rap4qSS1FhIls9wuUiJiXj5V49ulfnnH8avHWp6N4l8Kpf32oPNczL9mjXONzH51K8gDuK+lf2&#10;ZtU1TwV8Mdfste8L3rWdjqrrMzMELS4DDCHkgZFTVv7NKVvd2+49F0qk1JOV25XvH3Wlfz6n0H+z&#10;z4Sk8W694x8RXCQaZdtqix6Y6QhWa3VcFj7P3rpfiF4/uPCXjLTP7JsLeXVm1EWNwsRxE+RlS31H&#10;WvMfhf8AC74heOY9e8SeEPEthpS3jsBZTB/3UidPlXGwn1r4++Jvhn4ieFLi0nvfEsj6vc6q82pe&#10;UNzW0kRCAqe/B4rkVPm5dbX2eutjpjTpyr1r1VNRjZ0+qv38j9Avi78JvBniDxlpfir4geJrE6hF&#10;HHbQ6Z1hhxznIILE56HivSfg18OfCPhzxPqWreFfCNkbDUtsc92Xwg2/88Y8YUHvjrX56eDfhlqP&#10;i/VvFEWrahda0klvFLbOy4laVRkrgfdHrX3t4a1i6+JXgTV/A2iyT+HNa0qCKCaSSPaYR22jg8jv&#10;2q22mkpea3d+px4yg6dNRdS6tyz2jGEe9l2Nr4n/AA5+Cvw+1t/GM8FtpWomQzs8UvlqzY5JiBwS&#10;fpX5Q/Er9oyb4n+L57y6mh8q0kkSzxyqxdASO26mftd/sn+KvhjZ6Lr9/wCMJNftLu6+yytLuXyp&#10;dpYKdxPXBrU/Yv8AGVhpfie/srzwRZ31pqTRQS3rxh1to85O5iDjjsK39jBRlUbv+CRWBioKMozd&#10;ZpNKT3a8ux8XeHvCXijUvFMsGn6dLd3SSPOsUK+YwAOQ23sDX1n8fv20dY8Z/DWPwLqXh5LG9tpo&#10;o7glSrgwnjCkZBPevqH4o+EfDfwO+Kf/AAlfh3Wh9n1qCUnTljJEJGDlWJwUJ/KvkLxj8UfB+veP&#10;rrVPEPhRQbmWF1kTI2kEfOFU5bPcVrGoqkovkb5V07/qLkU4xl0bvFy310Prb9lX4oaDf6Ja6D4g&#10;0g2mlpYEyGdGjW42DkhiBX5leOW8NeH/ABjrl7ok4vNNW6Z7aNz90OT8vPp7V+3/AIIm0L4naRq9&#10;nrnhy4gsLOJUg+Q27mMryydCMdK/K74QfCbwdp/xK8Sad4m0rUbq2g3yWNmAQZlyfmbpnA596dCo&#10;oyqSb6bGEfelJKDUk1fsn0aPcf2SoZ/EWoXvimHU3is9Nmj8+2mbMe0Lyec9PrX1JrPxO0zxLFd6&#10;hpEV3ey6JcM5MGQhGeFwOCM9a/NKD4y6d4LufiFp2j6RNZWN+dttbu2fLKnByT6+lfXf7PfxisU0&#10;iHT9CsIJrm6g3XVryNjY5fI7A+tY4lO7fK1F2+R2U0m73Tktle3qfbXjL4gXfg3wdbanoGhfYdR1&#10;V4JriOKHckjN95Wbs2Ohr89f2pvBMF29n4x0nT9W0nVL6dTJJOzqilepyeo9MV9ufE/9oLS4/Dej&#10;aPbQx3l1cTQpcorf8erg4Jb0ANeJftDfErxLa+Dp9M1XQpNQlLLi4hXzbeCFuhbZ91h2BrFTalo7&#10;7ehhg6TjG8qSjKU5Xbl71lsz5b/ai+Gr6R4c8LeLbjxWup3V9aJFKhy+0qvVD2rF+E3hn4feMvDE&#10;egHVdXh8UbN7XLy7bZMn5Aqnqfp2re+Hvhy88S6IdPuZbGz0C4KQzXmoNiSEn5g0IJwMkYzXzF8R&#10;fDur/DPxCzadr0N7HtEtpfwrw69Aee+K2pWkuTmtJPQ7a0XBpt3XWx9mfAH9nf4izap4jgtvFP2C&#10;1tXNvK6q8ouJj0cKuDj/AGs1kaD8N/H97rvi7wXqGtSWEujzpqhkBIedSc+YjE5AI6V75+wt8e7G&#10;wEOlahqX2yW73XEtwfuxEnoT3xXqH7U3gm08bzNrnhm7ubTxE7R2+nzKdkOpRngwsR1XvzUTd3K9&#10;ua9np+JzKtVjW5HD9243jJa69j5m/ak03Wx4fs7mz8VXNxZQtHElpJJueQuuS+TyRmvH/C3xG1D4&#10;mz+B/h/qvg/Z/Z8pk8+yLLM8ajkMo4wR1rqNR/Zm/aS8VwG61Dw/Ft0kunkrKqOxj5wqj7w9K+eN&#10;C+NvjH4b+N49bSy8nUYIja3IlhJ8sE4Ixx6VWHpcqUbptXasa1a0Zxk4SV193ztsfp78afDXwx0n&#10;SNNvfDkdvB4hswIhawHbJOsYyySheSw9TXiulftc6Hp+n3F3rj3tqyxFVtoIWJSQcY3HAH418deK&#10;/F8viHxFomvf28Y7+6vWe9RE8ojcfvKgxn6V6/JdyyanHb21natbtfRx3dhdIBJ8zAmUnqM1vGmk&#10;7yWv3WsclOnam4uTk73vLXc4nx1Nq3iu68OS2Vnr99BqcuZ5xAyqqO3ABIALD16V9r/DP9la/wDD&#10;XiDT1vfGTR2AQvBA6DzoXcfxMOM/XpX134w13TdR8IQ2NlqUcV5beS0C2+FjjUdsL1z3rwX46Xmt&#10;XHgW6uYNdigktlW5LoPnYoRlMj1pTmmlFJWOWGKqVXouS7a11em1jz7wv8E/Cvh74teILHxJYxaz&#10;9vhE+my3MYlWZG+/lj0dT1xXrPxD/ZY+B8tvd6vFoMGnvDH88EeRCf8AgA4yfWvgT4r/ALRuoSRe&#10;D7+31KSO8tA8ayxIPlVxgjPeve/gP+0j4c8YRQ+HvEl3cJcXR2rdspJlbqFOOPxqXCfJeztsa1Kd&#10;Tnpz9q7xS5lHZ/I+H/iVpfi/w9af2VZ2V+vhe8ufOgUwMtu7uccMR26Vz3ij4AeJNKNmtvCmoRyK&#10;jyraEsYC3IV/ev3b+I3xHi8R6Nd+ELPw691ZPCiNMEGLdUwcsp6dODXc6/qHh/wv4ShvbS4sLOQR&#10;RRCHChZSMDaWPPTvULFuOmmi1dty54ptRboNSnK0Y3vZdPvPz6/4J/6BqmkjxIkyXETQyjzIZ4mi&#10;5x0w2Oa7z9oC7t9M+Is3iiK3W7k0vT0ElnIgljl80FQAvPPPNfTHxm8XG4+HXiibTNUtre7Wyjmt&#10;2jZfMLooZsYOSMV+Mvwx/aC8daj4w01Z4RqH2rULXz4CvMmxto4HO0Dk1lOlKbnJNaavobYCs5VJ&#10;TlBxuuRL0tqffv7Bnxj+HujReILTUdIttJ8SajqTtKXTDTJK2Y0UkAKi5+7xX394bvdTttYv/Dl9&#10;ZxqV3XcNzB/qzHI2Vwp6H1r5A8QfCTwPr/xZuX8VQ2wGq2SGG0sy0TW7wAE7njwQx6188eGf2iNa&#10;+HvxV8Q6Zb6rPrulW9yLeOe5fzZBapgBVYdSueTUqpzybTfup6dfM5q+BjVlKS+KUE9b2T6WZ9J/&#10;t1ftIav8P9E/sPSWUX19G0cjTLvjeFxg4z3r4m/Zu8bnVNP0i0ju4xLFEwvoY8bvKQ9R7iuX/wCC&#10;j3xYsPEGv6T9jAdDCrYVg2G9OOleI/sj+D/Emq+J0vdBtI3khAa5SR/LAVuuCetddGlei5Pe7a9O&#10;iIgo0kocqT5FzdNXrdns37RXw81bXtYGuaL4SWysbKME3U7LD9oZOQQp5Oe2K+QPE/xE8ReJLiG6&#10;1S4/1ceyP5hgKvHygelftDqeoTXeja/aatpsivZRsDG6/Iw25BQ9wfavyz+CPwC1H4ieNvJk0+eH&#10;TXkkd5l+VYxzgA+5q6c1aV0vdWnzEp3W9u+ulu5J4B0K00rS9N1jZaz3N3JvEczbVjdGyNoz1Pet&#10;z4l+KfDmsxS3Gp2k0GrTg/6hdqKg4UDcOfwr3XW/2IPEGhavpt7b3FvcwWEy3GyRjiUKc7CrdTxz&#10;WfoGn6X49+J+qtqelmDyolK20SgRr5fBB9Mn0rBv3ua72b7HZCpFx91pry16HZ/sOaHoWnN4q0fW&#10;dFhvbyS3hmQXMYJW2lGCMHOK9g+HPwCj0v4i3f8AY8N1caB55eezS48lYWxlTHz0z1FfAcHjbVdB&#10;+LGpvo93Ii3jjTxuOfl3bflPt2r9RfgDqPhbTZPFWnS65Lc3+8OxkYhh8vQD0zSqRel38STM6l4K&#10;pOLbeyWr+Zs3/wCzf8LtE8bQa5aNIb+dxK0F0ftCt2ZCjfoa5j4+fsGfDTxhq1rd6NI+j3kh824h&#10;hfbE4x1SMg7WPtxXseraz4Sg8eaDHPqSvqtzbebCEcFYwoxjHbOO/WuX+NHgTxT4v1fSdY8Ma/fW&#10;89uPLnWQhIgqnllGOTWftJRUmt72Vn0RywlOU6SdaSXI23JaN+f+Z8OeJfgZ4V+C8eoX17Yw38bo&#10;BHFeEO4Y8bsdGIr0f4aftG+EfDmmtjQrOVrvTmhEUUG9rhn/AOWZHrXW/ty3Gualo/hPwhe6Jbz3&#10;N0q3FtqcByWePhkYfw7j1r4s8G/F/TPh7rum3Pibw+ZdX0UiIQxKBHt7Nk8Mfei05q/vSlfbqezR&#10;cZ0U5qKTXR6O3ocR4O+J3xE+E+s3FzbWl5pUU8sksFtdoQiCQk7VB6AdK/RP9nr9sDUPF+p+G9EM&#10;DFxcPJqV3ECRJu5GW7AV5P43h8W/tY6xp4fR5PDOj2UUj2l7PbuRcM/TcwGP1rz/AOGnwV+LnwT1&#10;PxPL9i0x4beByzyzYeeMdHiAz19DiuluMoNuymui2OSapzajKEbuN7Np2Z6h+2l+ztq/jD4sXOse&#10;BIIL2a20tLq9jt5ArK8ZzkkdWPpXwpofiPXPHPjHQfD17p6LFPeRC4t1G53aJsMO3J6GvuH9nj9q&#10;T4c+HpNa8Qa001hrEkbxj7zCdudu3sRnrmvzu0b4uyaV8QJfFahHmj1J7tEUbd3mNnC49Qa1w3tL&#10;TTjaydvK5k4ezSipXSjHX+ay6n9Cug6RpcOmXmiaF4Yg0+bToQYxsUHaRztbqfevDvCy6J4a8Ga9&#10;b3Hhyzk1WU3U8/kqFZixJWRyf5V4Xd/tdap4Zin1HVvB9zaX2pweZYfOD8jDgv8A4Cvzs8Z+Nfib&#10;p91b6jqdzfW1rq9wJEkIKxuu7JAz04PSohTlPql69Tip4aUHLnk7XjLRu91+h+o37HvgKx8BeD7v&#10;x5rt6Y77WLlvmk+6kG47FOe5Nep/GH4s+DviNYppWk2On32vaZLHf26XIXGIzyA3oelfnF8eP2pL&#10;6TR9O8LWL28dmLSNiifMAcdz0ya8r+FEOpX1r4i1fTbXydRs7aIw+XJtaVpG24CjknvTlTlKMm9E&#10;zoo4SLr88ptzTdrPRLsfsH4g+IHxj1r4Sa+8Pw8OnXJtHRpHnQt5ePmeOMZJGOma/CS88DeKtGsd&#10;LvZdMlh06/3+RNIoIldPvKvvX7Y6ja/Euz+H+jya74uu2nvbVY1sLaOMeczL/q5WOTn1OareCP2e&#10;/FXjzRPDOmeOtPtdL0fSp2ms4Leb/SnkPQsw4H0qKcpRk7K+wqVSjSpyk5QjHnfw36fmz8TfFGl6&#10;5ZtZSTaJqMVpMoZBLE4jZh1254r1b4BfAjSfHvjjSdF/tE20FxmeYsdrLFHyyK3qfWv2l/aW8Mab&#10;4d8I6TpF2ZL+CRmhsXwDNBLjIYgdQB1NfOv7Mv7PfhGwuYte1XxAn9qWbtcLFvAi8sZ5kHrSeJ3i&#10;42kl0NnOFTDSrptxu0tLvtset/GH9lT4W+EfAd7rfhHRI7XU9IjLpcwyFnkH8Sy5J3ZHrX58eOfD&#10;Nlq914Suo7hzFqKEtJGBvkmPASNR6d6+8PjD8ePA2veHvEljY+JLHT937tyGy91jrhR2r8udB8T2&#10;U+sWtuks0pD4ibBUQIpzuj9M1lTqylOT5X5M0y/D1IUI+1k23LaW9jyP4z+F/GHgbX401Vp1kBDo&#10;pz5boDlRx19xXu1j+314tj8MtpVpptlbz+UIjPGpXgDHCjgfhXrX7YWjeN9d8J6JfT6BdLotuw8j&#10;UZYwGy3GH7hT2J61+Zp0JYJJgL1WlAO0rk5AGSM13UpKpBNpHHiIThU7r77Nep+qv7FXjz+1Vmnv&#10;Fs1vbS5LTXbEmYxycsQB1r7W+Kfw98P/ABoutPtzq66emnzxyJOijzZmXnC5r8g/2Qvip4V8E32s&#10;ahrxd7vCx28QHyFWPOfWvq74y/tGW+j+KtD1DSNORrSW2GwK3Dl+Q2R0+lZ1VLmtFaN7DhT9pKM1&#10;JqSjbm00v5Ho/wAbYviMlzLbaEt1ssYvs011FIo+0xr03KeQT6CvP/EXgGfSvhVHfx2T/wBtyXAE&#10;sd5Dv4Y4wpPTNfUHxA1eKXR/Ddxp6fZtQmMU73MjFoVQjLCQc5z2NdNY/GDTdY0bWfD90bbV5Dbv&#10;K7WKh1iKL8o+XODn8a42ny6HXTrTUYNU+tpWdnZaM/Nnw/8AE7xj4UsYY5LC3vYrJ8KZQVe0D9U9&#10;wa5Sz+FM3j34pabp9ndJJaaoUmuRAwJt42wSMkcc9K820Pwz8SfHep6zaaXa3U0azSea75WMKpOE&#10;LHgtUfhLxh4x+GmqjUooEhvkzGfMBLxqh5DAdPrXdCmottNczWxdSd07Rfz8j9jtQ/Ym8D+CvDNx&#10;faTDNHIAFvphIzyPEfvjnj8q+N/23NI0zw74a8M33hfxHc7XYwrCZm3xxFfrkc9RXo2jftLeIvFv&#10;wg8VXI1y1kvSCJLbeEkTPXb6j0r5etP2RPiX4u8PWd7Zu2rJc2wnTEv+qY87cNXNFL2qlOySto9W&#10;cuGhVhS/eVk3d2aslZo+A4Yry7uUAtzcbm+fbncc/TvX6wfAb9hjw7qng9td1jxrBYXF7CzRWTBC&#10;qdwHdjkE9wBkV8D+B9Zv/hN4uvhrfhtJr63D25huR/qHbgsAOC2Oma/YT9njwD8MPFHwyj1rXN8j&#10;TtM+17hlMfOcIqkYIrbMK00ly7Nb3HGMVCUnKSd1ooqT18meS+CvHD6poFx4bktrfTrDS3exW53h&#10;8kEgsnAyCORmuf8AiTo83hzwtdx6P4vtrqIwFJYLoBpWU/3GHQ10Np+zBZ/EPU9U02w8QJ4a0q3+&#10;ZJ2cSTXrH7rYJ4A7151cf8Ey/iyrX0lp4v027giY+QkzvuuFHI6cAmppRjKKbl20tcnEVYQm1dR6&#10;u7S39T5GvtZs9d8NWXhTSrcXd2bkM8gXEuSfu+uAa1/F3wftPAWl6NZXuiq15fyRmO5m6ozHG047&#10;UQvF8H/GNne6poU39s20xF3aSDCqv99D7/wmvuR/iBYfEfwyNYGkRkRzb4I7na5DRc59q2nO3K46&#10;xbvfuyX8S0T8+yPlX4jfBW68IXulXtneLf3DQ5kgjQ/I+P4ccEVzcnxMk1HWPDtxcaHbWUMREUqw&#10;YBnCHDeaOMe1fXl94nXXNMuL8SkXIhaOK0iA3eYRgug7gV8W+OPhNeR65bpFM3lT2ZaRw2D52Mnj&#10;1z2ooyUtJ72epcm0tPnY9Z8Y+BPGHxS1aGfS7e0tYoYxDBG5HCjndkdSfWuI0jwFr2geG/GcN7fX&#10;CXdvcrC/kOVaTAzkN3FepD9qHRtO8IeGtGtovIurBkWdkUpI204Ylh6+9ez/ABK+E2qaj8PW1azn&#10;mluL0rdpDGCXCn5hk9wO9ZtyjZNWV9BRlFvV63slueg+BvCl7pPwG0vSvEunC9tb90eO2lPzosz7&#10;lUHs3cV7F4Q8PeFPDnh270WzvVttMDGb7FPyyueWXeeor4MX9pPxB4l+Hv8AwiuqWX2zVW1C3t7B&#10;7QlZQYyOQo9K/VzSfBMd54c0/T9S0+NoXSPz1LbZEOBncRzn1rGdKVpXtq7mVbERpwjzaXnfTstt&#10;+py2o+MPA/iTw7p19dSzwx6RhibWUoWEYwAQpAYfXpX5+/tv+NNN8W6Jaan4Rv55rC0iK6pGxO1d&#10;x+Q4P6mvvrx98AfDq2SSaLqcun2m0xXMULbxKrdQd2etflh+0hofh3wdoeq6f4f1CWSO7kVLm3Zt&#10;zBV7H1FRBP2sE0r3XzNsGqEoSnTnU0UrJ6ctzwD9lH4Hjx34qtfts4t7AOWmuR0jCjOeelfXnxO8&#10;KfDTTZ7seE9aSe7gDwSPKvmx3EnQMpPAIPpX5x+C/GfibSprq30GWZPtiGKSCLLll7/KO9ewQ22q&#10;eHPDdq2teEtUgS8vVlS/uI3SJlU8hWaunE0JSqqXtLJbRXX1NqMoqFkumunX1OI+IHwh1/SpItQV&#10;xcJcy4C2x3yLIegCLkn8K+0f2fvhJ8XdW8MXc1vZyR20BKyy3UpjlTI+95fXiovgzefafEaatb3V&#10;nFp+lIbtpSwZpCozsAbqa9p/4b58P+Jk13SrOyl0tplIaQtgyqOCDjpms6uIqy9yME7atidPkacW&#10;ve7s+u/h3q2q+Vp+m7i95bQozXbkMpI4IGPWvAv2hv2s7jwdqY0nUdEt5bzqQTuQRnowJ9fSvirw&#10;l+0L4mtfFaReDYJbyI4WWzy1wwX+JkxkgCub+KGo2Xj/AOLOk2PiFZ9IidVimNypMoB5GPcmtoUn&#10;dKadrNu3kc8aFN1Oa0Xsl6tnuniX9sPXNQ0jU9K0uBHN/b+RbgHO1pvlIUHuM16N8ONC8b/B/wAJ&#10;tb63ZXM0d1ELoT2a7vIVlyUkPb61s/FL9l3w14T8N6Zqel3Uc72BSa2yAjqQd25gPvV9bfCj4iXf&#10;iPThYahppkmltFmkSVdoKEd89jXKqtOUWoprXW+5tiJKnFShCMo/aW34HyNp3xT0L4l6do62uoS6&#10;ZqaSgWjeXx5kYwrBvmJ96+qdG+B174ugjtfiJraX8KRq0cFsGtY5GHd+fm+leB/FHxb4R+EeuQ3B&#10;8HxWks532+IgEDE/eUjjmvVPGvxJ1u+tvDt5MsMFqkscjy7sYLjIXPvTcko/C99EzKUalT2apWim&#10;vi0ur9j5Q/aX+H978Dkt7rwVrs2n6Zc3A3xBtxQ5yeTyQa+d/wDhOv8Ahd/xN0Rp4Shtoo1kuFi3&#10;yyIg+Y7Rnn0zW7+1fdeNfH2raxqEBuF0vT1UKiKzRMFGC47Zr1b/AIJqaVaW8/jPWtRWO22JHDHc&#10;nG8AjkrmumMYewlPmXNd212v3OxupRhFzhzSUNdN/Q+oLK/0L4ceJrK40Wzng02No3u7eTdGXlI2&#10;7lT1wcmsP9q0fDzWrz+1fEHga5e4ubdRaXJPkrIAMjJ7n0zWR4q1FbD4mLqGq3PnWF7Gv2aSVlLR&#10;iI5yVGAC3WvdNR+O3gH4naJqHh7U5LWVll8qIAfNgdHX0IryVK1O/NZ3vt+vQVSlapQn7Jz920pX&#10;2T/MreF/EFjf/C/RtUt9Za1tdLVY2jVwhCp8pU/QdK+e/B3wpsX1DxZ4qstVLG7UDTRG24q4PBfP&#10;UE9e1fE2vfD7Vm8d33hO18RSppUbPcb2mIV4l5wFHVvavrrwH4Zk0rxD4Uh07Up7nT1jRrhFG5WQ&#10;dQvYGtJpwgnz/FG/yOinQtKWu8m9j1f4YfGDRvhr4hudP8Q3v26/v4leWS2AZIj3T3I718tftSft&#10;K6B438X+GofD139lFjOI2ugoEh3naVx7V6F/wUE1/wAM6NeaNeaFbWq3y2zecVXDgMOAR64r8ntJ&#10;utMlmstQukaOTz1YspweGyWOa6cBS9pFybdk2kvM5Zwp80anK1OSu7u2noft1+0T8KfCieE7bV7T&#10;S2uJzYhHvpxuMcmMh88EYPTtXr37Nhjm8AaTDeXMV1KI9zCP5vMKnIJ9DxXz5qHx7n8Q+H9H0LRY&#10;IL63vUSGaWU7RHGRgls9cV6L8E/GujeD47uzht0dIZWjVozwz9OR2Aqoe7o9vM4sTSqzoTi9ZKV1&#10;ruj6U8e2vhzxDoCf2tePDDbEyNlsFCg4Htivza8frb33wwuLGW6+2XF1qRiiv5juaKMN8jH8K+zP&#10;C97p2s6hqv223aSGRy8qysFiw341+X/x518eD/FGoeHtFEF/Y3E6XS+S7SmAA5KjHpQqcpTi1b/h&#10;isJGNKnKDb0s121Ppv4NfBfw1D4XMPiWe01WS2lkaDbLtaMEYHTB/DNeRftvfCLw94e0Hw3q+k6h&#10;defeAwzQ7i+5NuQQvt0ryr4lfFDSXXUb/RdQktr+9jjWS22lP3iLhmI4AJr5yvfi3r13Lpc09/Ld&#10;T6d/q1ly6xn8eK2pU5uSltqVUdpv33btujhPDc4sbuG6+0S288DCSNpFOAynOcnpX9AX7HPjPxr8&#10;QvBz6pr/AItjiXzfs9olui79qDG6Qt1JPQV+XPwm8OaJ47urKbULSa7mE/n3qACNPJHUDHOTX0ve&#10;/so/EjztZufAt1Np2l3D+ZbaYbgrKVHcDoAewJrSvNNW5dfMitCEqaTnGPZtJ2+86/x5+wxrni/4&#10;t3MGveLANOljW6Msa4mnQnGz0BHrXuWi/s//AA9+CfjnwzNpcpWC7ilgme6feUkIADnPTPSvjzw9&#10;qf7QHhDxfpI8Uamtslwn2dby6kW4VQnRGPOGHpXo3xg8K/FTVrf+2/E+pWtxpCMBa3FuNpXHKsyj&#10;pmuWcp8sI86stdH07GkacpyhequVxcWrWbbXQ+gP209B1TRbLTvEOj2cCbs2806naCsgwC2K/Hjx&#10;LfX1jpUUNk5X7SWa4QncJHbsB2A7Yr6a+IH7UPinVNG/4RrXZ7d7BF/doRtaTZ0O71HYV8WXfiIx&#10;lFsIiG37UMpEindwBycVFGEueTcdG7o3w1KVOlGMpJtXV12O98C2o0ptDur12+yFjIyIflbHUH0r&#10;7I8aQeDPH2s+GtQ0kCz/ALOVZZpFIUsidgT3zXUWn7BUtp8O4fEC6nLqesS2yXBskbZAm8ZKJnvj&#10;ua8o+Hfwa1zxa99pGgaJcWd7bhTdxs4HyZ9W4yadSp+8aT95DpzhNTfMrRbT12aHftN6adR8HXF0&#10;dcS7tY5kMKnaZATxyeuBmvlb9lHwDD4p8fabBPYWl7DFmWSG6bbG+OgYDqPav1E8X6Ra+F/C9np2&#10;qeH7MSWxAe2dFaQ+pOepPrXO/Dr4V/D228aP4mjjW0D2ibbaIlQjsMFse47Vrh6y9nKPduzMqrva&#10;erST21vY8K8T31v4H+Ken+JrHwPdadbWTPBeLYRGSGRV+UspUcZ716B4y8feF/G+iX1+Jo1e8nLQ&#10;vI2JYx0+bPK1+qHw0k0a2tzpcFrvtmUyB5UDb93UEnrXwL+3J8JvD40O+bSvDVtZXtxMnlSRYhVh&#10;n5iRwKwq0taV5dUrnLhMeqlacfZNPl0v1Pij4H/Dw+J38Q7fEZgFjvkieT5kBXI4OeleFQ+NvFGp&#10;+IHs31KS6niLKsv+s2LGT8wGOlcpoPi/xJ4VXU9OgkkhJUxzLkEMO/4e4r9Tf2Tf2f7Kx8KWuuqi&#10;Xd/q8JYxlQzRI2RtX29a7Z0pR55WTWiR1Srxirt2S39TwH4L/sueCvinp/iu4Pi24fUbW3LoSAMM&#10;wOMjuM19E/AHw1ongrStO0kwW9y+8Nes205kY4zz6V2Hhr4HeK/htF451PQtCS7a5gbyrZfvqxB4&#10;A79elfAPwE8V6xrPj2Lwvqsktil5eE3YkjzKMHLIfQ+npUUuerJx57JJOzI5oT5nzJp2ty9O5+wH&#10;j3T/AAJb6OlreaUbmS98zMdkoMnI6ELjOK/FjxD8V77wXqut6VBpUloPtJe3+1RsjJsPyOAcckDr&#10;X766n8PfDui21prGj7lnsgDsZy5kUDlTuzya/Gv9sz4g6H4+8W2t/JYfZWsYfKfK4aUjkg/Suej7&#10;tZQcVJSetui7mGGxCqQbhKWm7l37WPK/C138Qvixq76lr2qSLp9lJD51wRuRdpyoVfw5Nfob+0H4&#10;R+H3jLwNZ3A8XQGW0RtkiOm93C/cx+FfmL8NPjTJoWuolpYvJZXLbJIXO2NhivS/il4X0240a71z&#10;S7hbe4uZNpsUkWQEE/7PSumtB88VpFX0aWxrGPNFNSd4t38zK8O+FvFuuXjaB4K0r+0o5LcfaFdB&#10;8jAYLZ7V9e/s8eAvGHwY8N+Kb7xDqA0uOQBxbYDM5Xgkt6+gr0f9jz4s/Cn4feFLmSSwvbPU3jT+&#10;0Z3RpEeQDgK3QD2qX9p749+G/il4NvtF8NaTNf3uzfMUU4hQHJYkdKzxNS1oQ1vbmdjKUqk6nKqT&#10;5Layf36LseBXGtaB498U6DrI8TG4f7WsDwMMHY3GP8ivP/2g/wBiHxLZ6zdXnh6WK/t5vMuWtSSs&#10;0IHJA67q+FNRtdZ0DVbOa3Z4XhkWVMN0ZTkdK+yYv+CiPiKCyV7jSYhqXkm3ac5CsMYzt9fatvq9&#10;WlZ0nzCrVW7JpKx8Pabrmr+F9QkkspGV8GKWJsjIPBUiuz8Kaut7q2nxvbwkTSgSK/ADM2Mj2Fee&#10;L4vlvNdOoTqCZbkzOMAk7jlsV9v/AAs/Zb034nLqur6RqKWiwkGKCZstu/i5rqqzUY3lppqY07vm&#10;cZXSezPrP9pH4FrL8OdD1m31KNP7CKSRwPtYy8ZO0968q8JfGfRvGsNlZ3mqw20iRqhPCNGwGOte&#10;fftI/CXxF4YtNAtrHxdPeaZJAD9leU4SVfvADPT0r4n07TdT/tO3hisvPlMu7yYhywQ57c1x4Oi5&#10;wlzTur6eR0Seux9/61e3/wALvEdzfF5tTt7mMLF824c+or5U+PfjHUvEDQ3Go2FqjOxaNogEkWMc&#10;7X962/HnxhudWubNRbeW1qyq8WfmG0Y5+hr6n+Fvjv4d3uj6nFqen2jahPAV86VA5UFei56c9cVt&#10;C9O0nFv0Jauml6Gh4G18ax4Q03QtJ0iKWa6tBGi4GVBHJOPT1rO8UeGrf4J3Wi61b60ZdWWMRPFI&#10;PMCLIfmVf7uOxrif2W7G50bW9f1ee4lSwtm8qKRTwATnOOwr7aPwy8LfEDTruJNSiuJruUGS7dg7&#10;Rr/dUevpUXtNpPTf7yKkrJNrS3Yzf2h/FUOqeAdG0uZo7q71DbIsshG3gbyT/KvBf2Yfgp4p13S9&#10;Qk8+50q2Ez7fLbEbbOMjPUGvl743aFq/w/8AGB0G91W5uLKBSbIysWbyyMD6V92/Af8AaL0rTfAU&#10;EeqazbxPZxlGgBCyuB/Fjucd6cIONKV3dSYrOMP3aV/8yvoHwh8Y2/xC0+1ufG6X2jLPm5hVz5gG&#10;3IBX0zivpHxt+z74h8VeLtFll8QzR6FagSm1tmZHYp0DkEcEV8vfB/8AsPXdd1bWtP1a5CXEhlRX&#10;f5mI7c9vavt3wZ8QbmK2lgmvUVATvkPJK+x9aUZ2adtV5EYn28eWVOSdl1V9+qOqufCfgDT5VE0b&#10;wmQCIo8zMZB02tzzXzd+1j4N8HaD4Aubvw9YLZyQtvYWw2gow5DD3rHlvtC8O+IrrxDea0JLW4uE&#10;S2huGLmLPUjPqewr0H42+C7Px7pM39l6qlu0ttl3ZMRsoHQgmues1yK1t07ryCjTnCtSbrVGrO93&#10;pfsfz2XqyTTzXTzPGCcgcHcK6z4VeNdZ8PeJtOu9NuY4rgSjEkpIRAeMtjsK+kNF/Zpljt/E/wDa&#10;1yYvsy5t8/IHxk7hnsa+V/Cmm+HTrxttb1Ga3tUO12UbyDn27V6SqQmpWd9DqnFxcb6Xfc/fH4S/&#10;FrxV4l1iysNWudP1HTPswdriyU7Q/A2SZPBrlf2l/jv4t8IahO/hJovJtYPnE3IYd1UHrj0r5f8A&#10;2Q76/tfGr6f4Z1WC70eX5rhpflK7RgHB5r3j9tj4b+N76HR9R0e0jvBaXAkS3tkwzgDJJH8VeXJN&#10;VKSb91y19PMUaVNVleKtKDsvO5017f8Ainx14C0LWPGOoQabZRMlw0USHzh6HB9ewr4d/aM+FHjW&#10;2srTxVfTC68OvKFtrhJAZUVj8hkTqD9K+uvhB4F8ceOfDC+JvEGoNpxt5GCaVPbZhkWMYwwPIr88&#10;Pj78ePF9z9s8NPdG20n7QT9jC/u1wcDb3A9BRFP2/LFRT33vp1OlOKg1GUbRlqkrWvrY9e+FfxVh&#10;uNY0fToNGTU0mtGtlS8w/nTP8oIB4UCvX7T/AIJ9eD9CsbrUPFF617d3bM0cVk2yO03nOOOpHrXx&#10;z+zx480Tw34jsbjUkEsESneR9+IH+IGvr7TfjPp73Hiu9tNXkuNLlhykLfN5XXJyelTVlUpSkoxk&#10;k7ao2nS9qotyjpvdJnofwAmuLFNYsU02W60u1V7cSMPmXaDhSPcVn6Ze29t4E1gabrrxSyXMweJw&#10;Ds3EjaRXzJY/GTSPDGkahJpd9qFxd6gGURpKPL3Huc9K9S/Zpvfh3N4C1WHWJ1XWbuaUzPcvja2c&#10;jbk9feupwl7Ocmuy169zjmoxnda3tpHXY+mv2aPhnLoFtqGNUs5UuSs7KyZZAe2Tnr6Cvzw/aSvf&#10;Dmo/EzU4dFhfTLpcwyTQttjlPc4Hqa6L/hcGrN4yHhrQr57hC+zchwuFHOT3Fd94O+G2m6b4x0rW&#10;vEWly3DS3jKNg82MSdiw74q4JxnCU3ZuN0iXC06kua62t6H05+xTe6Ro/gLUdGhVf7Slmc3kgTMk&#10;rv0bJ5Ix0r4G/bF+CWseG9cOq39nMumX2VjlcD5WPZsd/Sv1W8VeMPCGjSWWoSQxaeYwwS4jQRqS&#10;B91sCqD634M/aA8JXmkyalHcxQSfvVI5Vh90j/GoTvV9rq5Ws/Q4FVacpcjUZW5r62srI/Db4N/H&#10;TxP4EnvbbS4vtlvOfLEcpZlU9mVR1r9NPhd8Tp/Gei62G8SJZT6ba+dJFL8pdwMkYPQV6Xrv7O3h&#10;PRPB1npul6HbRXVi7TpcsMudvJLMeufQ18o/CzxDoEVp4w1u50mFkgE0JaXCGZueAvcD1p15U587&#10;UNe/c9ChrC6ndX002seteHPh9B8afDFxPrHiMrfW6u1t9ncKkCqcBdvfOOTWH8Yv2O9M8L/Cy41S&#10;91Caa8WIOkoJKsx+6pFfKH7PvxMh0q912NLpYIZ5DIV3ktgnopyOlfoN8cviHqviX4ciy0O2muba&#10;1SKV2kQrvVOSAT1PtTr81NRjHT3ok+/KcWmnF7q21kflv8OtN1JtDG+wlaKB3AL/ACpubvnrxX6G&#10;/surb2lhqVpdajd20lyrG4Mr74vs4HRWcnAPcCvzv8b+P3uNN/tG01hYZgwjfT1Xargf4V6L+zL4&#10;b0zxfqN7ceL9XvdP0mK2ZkWN2jWZ88LkdvpW2IoOcJyclFely4zirw1fun6X6v4o+HN/b6do9pb2&#10;1xEqu6GzjVCnl9OV7nrXheg/EmPw9D4h0pPDxvTchy07fMyg8AEn0rD8M+MdB8GarfDw34Qe701I&#10;HRXd98kj9QRnmrXw/wDHcvjuxu7W2s49Pnupvs6OqDcrMdpyO+K4aMG03q09O25apqC5dWtHq/vP&#10;nLSvFnxxv11jQ9A1Oa30wDMqM6iMI/Tk5OK+cPE3ifXdS1AWOsywubUlAVXIJX371+0GnfADTfhD&#10;batqsev3GoRbA1zDMoIbHUgD+Vfmn8TbXT/Eusatq+m6eyRbi4SMBSCeoIrbD4qnKo4qKXKlrbW5&#10;Caa5k3q7+p5H8Pfh5q3xG8QRW2nXFrYR27p5pkbaAoOMj1r76+Iei+HfAVnq+myahJHeTafy8DEi&#10;Unjn2r84rDxY3h/VrDUbKxaSW2mDtE+5EkCnv9K+6L2TwZ8QtJs/EN6k0Ouy7UhsklPlrjoTnqKe&#10;MjJyp3b5OqXcqi/edvmfEnwe8EJ4x8eaRpF9eyW8N3OQXUENtXkj8RX7XP8ACv4I/CfTodQW0XTN&#10;RjwsVxNIZHm7Hdkkc96+U/gx8HvDniL4gPqGs3aWp0wIywW7eWzOO5I5x619A/tC/sjz/EN7e70n&#10;W5IrWGF22SuZAWHdc9KvFVZVI0oKXLF6ya6HNUlGFWEXNx69r+TZ+UXxv8SJ4j8caxfQ2SH7SDHE&#10;sCZEmeAVA7mv0j/Yv8MeBNC8HfadU0Ge31y3DTTySqyyYBOMZ7Ypn7Dv7K3h2yk1HWvEl19qvoZ2&#10;gtoXGBAYzy4z3Par37cPxPufCsa6Xa3sRa4U+XcxAF9n90gdD71tiaqpqhQpSUvaJWfy2LlONSdS&#10;nqmleTWlkz7C+J3ibTfEPw11aTU7aze2ktnaONxuOB91s8YNfOPw++P/AMKPCXgwDT7WG21CO2CK&#10;0QUs7j+9Xx14b8MRav8AB7VdTPiPV7TUUDtJHcyuYZkX+FA3GDX54TicXEkcLTMS2Aigkn1HFc1H&#10;CuVTERVW1mk7eRUaFOnT5Gm4uXN2+R/Rno3j3QPiH4PtIdJ1C1XUmuFbyiQDu75HavzP/bo8PT+F&#10;vFWiNc28HnIiys6cggHtXzv8FoLMyo0GsXMGsSXcccCqSoj5+9gdfpXY/tW/EjWvEurWulazaRLP&#10;pa+V9oTO+cHHL7vSphQlDERs763fTRKw1Dlg7P3W3pvr69j1+L9o+G1s9NvbSSGcW8ILwSfeHGDg&#10;19Lfs+fHOXTLXV9VbwTNPBrDhhcbwqpjg/Keij2r8SroW0MBKzHcG5QDhsH1r7I+Fvxet9Tn0nTb&#10;1pRBDAQyK+xRgdAPStq2FUYy5b3e/oKnUU5OMmrO2iP6ANQlt9Z8ILNYWYlkkj3FUfBUYydp9a+Y&#10;P2fPi7Bp1n4l+0qieReSRo91IPMJHY55xnivzI8P/tEeO9F1fVLDwxq2oTWJZtsMcZnZVB5C4BxX&#10;rvhH9mX4m+OSfEEWnS29jLMs0sVzI1vczbTlikZ5/E4zWVKhOPPJ+5FxSuQ6EFCpGclySlu3axs/&#10;tKfDH4ya3rNxe6bZKtnqwLOLXIjcDoGAH610P7CPhi50O38caFq9neyak5/d2IQmMArjeT7mvr0/&#10;td6F4QvNI0bVNNmjjUC3fKg7dvy19HaXLo8F62u6ZYokdzCHlZBhmTqDisOemsNKlFe401zWs7ep&#10;NXEVYK0qLTtaLUtHbZeR8d2Hwyk+GVxousypPJcuXF3EicgOcgKFGSAPevQviHrHgDUl8O6sNP0u&#10;eaecRsJEUScjo6nncK9IvPjx4c1HXNPS0cTSJKxeN1G9QBg5U81+SP7Z2m67efEDU9Z0jSmsoIfK&#10;cvG2Fckff2jofwrz3KcqtGna0Zcz5ukeW1vvO2mqlSUJ1IyjOMXezte72t5Hdftgfs3aTb2Mnibw&#10;9cRw+bJi5tU4RVI+8BWV+xn+y5oPinQb3VZr1X1S3uyLcbvkhCjOSo5JNemaN42L/C26GsvHqk09&#10;uFEqgKMnsfRhXLfDfS73wx4c1PXPDV19haSPLBSZAxXjlf54rvoVH7OrDm66eQ50520laS2bPof4&#10;qfFyX4WaTolnr9sJXuJGCmIYURqcZxzzXFa78Pk+IfifRPFs1mG0y0tQYbC4Q4myM5K+lcRr3ws+&#10;K/xY0jStT1QaPfG0cGBbaTaxU4Pz56H1Ffbfwuk8RWV3Z2mv6XDaukKxW6oQQxAxn0FOFNwcW5e+&#10;pPVdF0OZ1lCMmuRzW6T+/Q9n+H93pUPh0zQWkNm8cJYrCgjCY7YFfi78XPF3iT41eLPEMFvqE+m6&#10;ZZNsZQxKTOhwCQOucdDX2x+0B+0p/wAIVqJ0NLaMaldOsUbMMQ+W56nHWvdvDmh+HNB8IyBrKxa2&#10;uUEtyI8De7jLNnvjtVrncnWlqrcsW/5urMMPBYdSm4tupJWSd3Z9Ln4c6Po9/wCHdTFmzsEnRlSR&#10;Ts3KOCee5r9OPhn8PtP1rwNa2MGnQak01uY2t5SG8p2/iJ65zWt4i/Y68BeK9d0jVYL6T+xhEXmh&#10;ilKnd14bqPpXtOj+Gfhrouo6VF4Y1gI0KHzbVZ/mG0fecmuipWhKEby1k9UtNuppWxSaahzX32el&#10;ujPzV8RfsZ/Ff4YwTSxajaSWWpOYzBbysWy/IQ9OfevlL4qfBHVPB9kNRu9SniudwzazxOSAewc8&#10;EV+r3x3/AGrF1bUP7B8K+HLzUtR0uQS3MiJu8oJ+ea6b4YftK+FPiDcW2j+K/Df2e9tQGX7ZCrKW&#10;HGRkfKamjiarm5NJK+l1ZuKHGdVUIudK71uovb0R+FOgfGDxRo1pcWdlesizKd+1cYB+tdl8KfH3&#10;jHRrjdpAmbzcmZYyds4zk7h3r91v2g/2bPAPjpvD148drE1s5EiWYRHmiPY7ewrx3VPht8MPhH4C&#10;8RTQKt4/nGS3x80kLN0QN/PNTLMaKpzk6WspW5Vrza2DDz9pGL536W29TI/Z/wDimvih7ceTNdGB&#10;THcWrvuiDj+8D2r510z4UXfxX+KeuwQ2H9hWljdb7tI8+W6qeBgYHP5V6f8Asl+Ddf1JNWurXTW0&#10;sahclvtE6sgdGyR5fHOK+lNR8b638FtOu7K08NW+o/ap2Z7sks8rsOrt1JFTXqUcPVq3jJPktBJa&#10;cztudN5NyUOVzsrK9vmcb4utfEPhq+srK206fVtPt4ztkSI7NwHCkjtVH4afDHwh8QE1TUz4aTQN&#10;einKuqOVWQr3K+jd8Yr6G8B/FJ18L6lqPiW5hs1lhaQW/C7VIPWrvwW8I+G9S8LWusrG7tdPJKJ/&#10;M2so3HaBg/zrnp1JU+dXTfKm/JvoZ1601Sqc94yjJRUlrdvU8U8Qfs727eMND1LVfCmm/YrOIOJI&#10;Bu8yRemQfT3r6psta0W4DG3jhAZfLcJj5YwO4FfIutfFXxhrHxGs9LtNFni0uzSQyecCxuAOBtx3&#10;r44+IHxd8SfC7xn4hn0rw/Na2eqxkJFeqwTePveXntz0reEqk4U0tbqTjFu3X9TGrhZ1Ix556paK&#10;L/M+39Eh8MHxhrlvJeQ3+mqoZeQYIpD1U+9d6/xW8OeEdF+2Wqm2ia4aH9wm9VAP3gF4xX5ifspf&#10;Aqb4vQ+KLnUPFt3o1vDMW8uBsB3k+YnBPT3r2n4LeLNZ8BXPibwPd6fNrkDytHZ3BUBFU92Z+xq6&#10;tBQl7NTTkopuPfvqbTpxqXTcpOMY3V9D7H8S/H+fS/CGr3VzZzX1vNEzpNHg5Vh6CvlbRfjcB4R1&#10;LUX1e1+wooaO0VlWUnPQg/yr1z4efDbXJ7+6tb+cLDNE2LcAtDEGHQ56mvzO+O37K3i7wnd6jeWd&#10;u15p7XEjie3ViI8n7rKORU0KUHJxc1G9rfLoOHs6fPGEU3e52mv+O/hJ8RdYkuNR0Oa0dofLaaGU&#10;IA46MRXAfBL9nHWNT8YR6haahbQaTZXW6K5uWIWYqeAqjr79qp/sxfs6v8S9S1dBdLbtZRb5VJwW&#10;3dgPwr9L/wBnDXRoXhvUNE1Pws/2bT5pIIrny9xbrycj8jXRiK6wzko1NVFOz1snpoaTXNHm5U5R&#10;s1Z6nrHiv4yeHdQ8PXnhTxJHbXYaEqfs0gkEmBwAB0PtXyX4W8R+ArTS7W3i0+LZEGRfNtgzgKxG&#10;CSOtdJ8VNP8Ag/4C1rw1qpguFuNSn/fqsnG1uC23tX0T/wAMKfDXXMalba1qcEV2BMscd1hV3jJx&#10;9etcWEcIKdT3vfau0lq4/maKtSoU43ulJt9d/wBD8S9Eup7e9u47iESs7DOcnr6dOBXY+ItCv1sX&#10;dGCsOIlfgkH0HtWVqvgu/n1S0mhZ/Kl2uXDfewckYr1+81iyv3uY5bpB5W1sn+HAxzX5c5Waa1Pf&#10;hTupp6a6Hn2u2xtfCGgRTRF3DHJPTduyPyr5K126kstTmTK7pCSp68Z46V9q/EmR7jT9NhilQkod&#10;p7ba+S77wDqF5qJeMKhTnBOc/j716mUTglNzaS13PJzilNuChFu1kXvBc0ltqUXybnaM4XPU9c5r&#10;6l8J+EbXUr+1uZignQBtqDIz718v6NpN/wD25ErKilQFCA5JFfbPgfTr/Q9Lur6VVMrDy0V+vPfH&#10;auPOKiilaSu10PQyalzaSjon1Okv9Uh0ovdNKUaSQqQRnODxkV5x8Q/GFtfQRWVzZAs+118sYJwc&#10;Vd+Kdx5Q0Ddtldh5kgBxgj1rjfDGmw+INRmdgwUcgE5P/wCqvCoJRSl8z3a85OTgjttKk1m+tbSD&#10;SdKuJVQAM6DjI7E+tcJ4h8KahZa1Fe3mgzRuwEe0rty3rX0N4M+Lt54KnS1tbyOWONsmPGduOSM9&#10;zX2H8UbbTvG3w9g1dQn2loDLGIh828Dv6VbxipWuneXl09TOdFzsm9vwfofn7D4xs7e6S21LSA9n&#10;NhWduGj4xg9B9Kw/HfhYeHpZryykE1neJtjdeQmeg46YrT+H91q2rX13p97br9n24LPyS3oK9H17&#10;wNHbWP2H7TL9nkYGWIncF7jHpWdVpTV3p16mkYucL79ujR8e+KdL1bxeNA0uxDSkybJSc/ugOpPs&#10;K73xt4kSxfSfDeioRYaUgNzIv/LeT+ItjrX0Ponhey8M+CfFF5pz7rqaEp5z8lVIx8uea+RPDsba&#10;dYatNcKZ3eJgo6sxYdSe1ephayqw5bLlg9F3b6nm16Loyvd801q+yXQ3rbULNVudRtVKosZ+8wxu&#10;OQf/ANVcXHqNxq8MEdySSzYjXHIyOOaisHX/AIRZ5lXhZAXjOeD71Npmu4vdF/dqu4FZHYZ2kngj&#10;8K65w5VPTZP8DmjO7jro/wBT6s8f/DnSIPh5pUEsBnuV09pBt5OSuQfzr57+A1vDa+HrxUJWSaZQ&#10;VH3iAccV+gLS2N62nBEWSOOzRNw528f1r4c8OWVn/wALHurVJJY7SOXIjiO1cnrketfOYDGzlhMV&#10;Sk3o+e/oz3sbh4RxOHqJLbk+8+3Nd0BLHwE9tCVikmiZtw428frXyx4FsIP7Lufttws1tB+8cvg/&#10;MpyBX09rPiGPUbO5s0w52+XGAc4wMV80QaNcaPoE2ny2rFmd2lZRuHPI/GuHLuZU533ckdmYuLnT&#10;aWig0eF/GzUDq2gR3Tvny5NyY/hUHFdV8MrfS7U+Hb24CNJ5UbyEj7qgZ5ryDx3FdxWF1bKHJJA2&#10;AZ+ore8KahImj20bxb3VNgU/w+59h6V9nKl/sUI3+0/xR8lGr/tcpNfZW/dM+lvixf6NdXFrfW0E&#10;YgZDvwAA5U8Z9a6T4YeGb3xRClwH8iEDZEx4Cqepr5d1/TtWuJ7CyizIvlr8p4AHr9K90T4n3Wm6&#10;VZWGnoVNuqpIR1bsfrXz2Lw83SjCGrvv5HsUMRD2s51NFbZdWeyung3wLM2GF5csxIDZYK3r7GuW&#10;vPjjFNbyamBI0cMnl+QhEfzNwNx/CvLvF2pxBImmRnNymEdich8cn8K8VfUBFpOoKvzxmeJipGOU&#10;bqaWFwXNFOTbZWIzCVOTUEkraWR9PWfxE15plmCCK3ukZcjhl+prFDx6lb6laxxtiUEDcfukHqT7&#10;1i+H5U1qdBulNvgE7OArEc/hU/im+ttGt7pYyjF8KgOcn6YpwilJ2XUcqkpQUpSuutzxe1sL+21K&#10;8Nxp9wITchYJEBC4jPuK3fiRY3GsaRbQSFIYYJd43ctIACdtfb3wl8TaN4w0v7DPpjQrDETK7r09&#10;cfWvJvG3w5sSHhtWCQeaAkrchR6A10wzD97FtWcexzvLualNRnzKS66bnw1p+u3epta2BiREiysZ&#10;28DPFfUXwn8IareTL9pwLeAkqWPykrjpmu30n4J6JbxvMXWV1UHptH14616X4L8IXt1qNpbxxgWE&#10;LBpWGQGXrjFXi8xp1FaCafmPB5bUpSUpu/odVd6fBb6Zc3dztiVRhAcKXGO2evtXx18Ub60l0iIx&#10;RBJLiXOc5ZhjAqf9oD4nPrHju20lDKLG2dYo9mQpYcHIHWq2paZY3eqxiZm8mAKiqO3cnAp0qDp+&#10;yk+q5l6G1fFqr7SEbe6+V+p9Pfs8+GI9E+Hd1tlia5nDSTDv0+7n0r5v1b9pHVYl1vws0EKWc2V3&#10;g4wAc9T2r1uxkk0O/tlt7oCzvYtjDOMEjGa+BfjXoUmh69fQJc+aCxYODnKvzitMpw0MTiqqqddU&#10;9tbnNm2JnhcNTdN25XaS+R9UWskWsaBJcSLGXhiKgjowI+UfSqXwI8KQRW/jR8HcbJsoRhVz0z71&#10;5t8IPGNrbW0VnJH9+LY3OVJxwcete1eEvE+paF4b8ZX81iuQEVAB95WJwTTx9KdONanHrOKXnqPB&#10;1YVJUajtpF3+49R8W21rZ/DPSbe2RgYTHsQ8ksW5NfI+s2V/LLcPNqbx9SEdflbj3r6Cm+ME+kaZ&#10;pUlxp6TQXFuH3N91D6Y70zxV+0Bo+q6daWOqeF7d4HA2XEJw6enb9K4cvjVhFrkvdvU6cdKjUcf3&#10;lrRStZnhl7oV4dAguHneGRHUBs/eU85r3zWZbm/8PaRbqd2y2Uu6nqqjpXI2txbapoFxC0JkjQMC&#10;wIDBTwDWrqfiSPRLfwrbRQERXNi2cn5gw4x9TVVpSlOCts2Z0oxjGbvo4q/3nmtz4rvLLTbl7mXP&#10;lERopPIDdhXkOktpMWquAG3tIrY/2jzxWx4quHeyup5rflpsAgnG0H9aTRPD8Mt7odyimIsWZeMh&#10;sdM172HtGlJ910PGquUqkVvZrfzOg8f+IZJtKup1QyxcROsgyEOSAV/KvFdL1e6uNORJkbej7oie&#10;46YOOwr0TxXqkpstU0ySICUyByFHUbs8VxGm6RqemOv2qFzAOrEEhd3TOOa6sEoqhbS97nNiHJ1U&#10;7tq1mfUPwZ8M+IdY+3myDTxTWxik3fwken9K+u/D+n2fg/wDFYTuguL68FvM3TCk8hs143+yL4jX&#10;TdTns/MAju0zGpGAWHGRnpXs/wC0paCPSBBbBXZJlkb1LE5yPpXxmZylLETjsua33n1+XUorDKet&#10;+VnhXxF1zRPBXh7UdCtZPtR1G7jnmkPKqBjI4+lfKt/4pl0HUY30877eQD5XOQCRkYHavTvEdn/b&#10;1ldzGVSYVy27j5lHWvmzUNGvdU1Gzsrf5pZNqnYP4h/WvocmpR5JXfXVs8LMq0uZcq7KKR61YJ4g&#10;1ie41ZpESzjRS7527mPRRXoGg6FPr/iK2e52CEEHAPUdzn2rn/HmuaZoOiaN4ajneS9XY0+P4TnI&#10;BrsvCfie0y1s8JF2gB+T+FQorLGObpuShZWaWnTub4dQ9ooud2rOWvXsegfEfxnYNdrDBOotrCPy&#10;4xnkuR/Wvm7XNZguZ3lm2xqYCVYNjO3uR7VP4gt3uYLC8S2kdZNRMbhjzhBmuFvp1dtQh+zn5dzA&#10;dwh7e1RgMOlCD77hi8RKcpX76HpHw+/aN8Yw276Za36tbBjiKTONo647817T4f8AClvYW0upapMA&#10;9wg8qLdy+45+Wvlr4fat4d8P2DXrRJc6lLIVEbn5YUP3SPU12F149vbjV1lup/NEUYZEJG1SABhR&#10;ipzDBQVSSpU+VPfS1x4HFyVOLq1OdrZdEfo1qfip/CPwumuJ7OKYrGi/Z5AcEOcbf/r14hp2geEd&#10;S09dd8PqLa6aPzJrAgCNj3IFV/EXjJPiD4GtjA0n+izRo8YU/OF569DXlEviGPwrodw+0i7uI/Li&#10;X+4o6k14VChK3JZqXNZp9j2alaKlzaOHLe/n5GR4p8c6vqw1aK8tSkMS7CYxtQdgPeuS8R3y/wDC&#10;P+D7aND9hjWaSTA4EsjZJ/Ct7Q9Vt/F9odOmv1tJtwA42hj2yfc1lfFvw1f+BtC0rTprrzI5XcnG&#10;CMnng19DSSU6dO1pc23yPGqybjOpe8bayfrsef8Aiu2l1AafFaPtO0ggcbgDwTjOTX1x8B/Eeu6X&#10;pFxp8+Lm4A3WzKd7gHrn2FfKiyfarPTIoIljmaIDAOST2J9K9J+GqeJvDWtCe4B3SFEJ+8FViM4r&#10;bGxU6Li2tHddzLCycKqmk9dHbY9y+INxpWoajaXOt7JLmGMbWnPyp7Kvc14/rfiCDWtXtNHjhg+x&#10;ynazQxjeWAzjjpWP8eWt38YBBN5qmFZW3E4B9BUHwb8N6jfavPqcDxf6KVkUtwnXGPqK0w1JU8NG&#10;bk/hdkFaq513BQXxa23di3PBY25ubSFZY9r7W80EEFTziuo13x7cvoHk3DIyxR+SATklAP516z8b&#10;dGW50gar9ijEsJSWc2+Qr5OGOO5xXwP458SkS5txut5BlTjGD/jUYSksTJO2qd/mGKqfV1LXS34H&#10;remz28XhrXLuKIxi5EVtuboxYliB70aJ4JtNWi0y90sn7TZyL5ycAbWHJA7mvSdF+Gt74w8E+CNP&#10;0iI+dqOoNJNkYEccSlS/0FedpFd+B/EWqWdi37q1mEU0h537epxWqq8zqqL9670/AzlTs6blH3bL&#10;XzeuhautH+xeJVSazZ4VjcElDwD0P1rHT4Y+LtTaB7Lw9eTWqys4dVyMHoea+uV8WW0/hGHVzpxu&#10;J2fy2z12dyo7mvN9Y8T69K1tf+F9fmWNl8sWPRgw/wBk9R715lPHVHK3KlbS720Oypg6a155O/vJ&#10;RSvZ+p8/6V4e1K1uJ7Oa1lhnkk2ssgxwT/OvsjwDKLI6lpEUPlxSW6FUc8CVe+e2a840jXtT1Gax&#10;PiG1Q3cUgkEgQB/lOcNmvdobvQbFNN1C6Pl2167kPjlmXoCa8zM8RKokmlv0O/LqMKbbUtPPR28z&#10;z/49+LhBD4WlinkSaFfKuOP7h5FeUeNdNsPEmlRrZqZUaRfL2n5kZ+p9sGvoOTS9A8UR6luSP7NK&#10;TtZv+en+yT61yep6TbeGNOvEito1URh1ZTxhTnirwtW0aaSfMmVXo806jbXI1+R718Kf2f8AUrXQ&#10;lll1BZZ3iV/mHHA74rxL466FqcFmJo5prae2XmNGKbsd8+lfUXwG+L9prOgWTtcJuYbGBPTbxXn3&#10;xd8WaT4yvvE3hmJo47uGy82JhwWwOQTRTSVWErPmUveTRjJtqUVbkcfdaf3Hw98PPHLaveG01JTK&#10;YTkNj94OP4m7gV74mhWV1JcyxXckgaBkXGWAz6+lfFvw8jvdP1e6t50XdJGVyGyVZSBjPrxXpVz8&#10;WbrwtqsESwAq0gbYTnf/APWNevj8NKc7QV9LnHgsXGMF7TvudH4z8FX8UXha2SJkX7Vh5OowASc4&#10;9cV6d+0BKlvJ4RWMAL9jikDJwSVY/wBK9w09tP1HTLPWzGnl/Z2kmgx8qtjgDPevnb9pAC60vRdR&#10;jnEYhh2rB38tujA+xrwadVzxFJNLRs9WrTjCjWlF7pfgeY+PvFLTGwaKIA3zF9zHp5QGPfmvn/42&#10;6UYFSVHKxtGrFC3IY9Qa7r4l6j9m/sMofmSzEq8cL2P5mrXii0t/FGhn92ol8hXiI/iYDJB+lfWZ&#10;bajOjNrS58zmN61OvC95W0+4+Z/DOrC0t4ykYZi3QjOR3r0e+leyvreR7fZnZKBgcbgCK5HwjoJm&#10;meRo8CIFgp45HYCvWoru31K90+S6IQApGwI9OK9rMKkfaSa7O55OX05KjHm02t8j3zUvGsOnajb+&#10;ZCkgfTo41J5y0g3YA9a+ePG17K893Hb6K00zLuaRk5TvXoMemx3fjdIXXcirHDF83yxnGd3uQBX3&#10;p8M/CdlqekaxDeRRNNJhFkIGcEYHPvXzUMXHCOnLk5m1tex9A8NLEqa5+VJ2va5+HNzql3OXByq5&#10;K4XjkV7FoXhm5k8OTBuJZGXapGQV6jNa3in4QXlnrt/ajH+jXTlgB8pXOQa9E+H+uSSxvHJCVW3k&#10;wHVeoHavqsZj4VKMJU7PVSPnMHgJwqzVW+qcV+pyXwta98O62d7bE2Y2f31YdRmumv8AxDcyahq8&#10;yyBfKl3RuD9wKegxXoPjDwS2uzr4jMxto4INiR45kK+uKxPFnw5g03S7DUWkMcU4QNsOQxdcjPuc&#10;V87Urwq1VJv3pKzXmj240J06bil7sXdO/Rh4nspNc8IyTXLOju3nwyP0LAcj6V86eLLr7HbeH4BK&#10;dyKWlB7Mxz+Vem/GZrzTNB8P2YnbymR5EjB6B8YFeM+J4ka10SYwsivbhWZskOy8Zr18ro2hBv4X&#10;KVl8jyczq+9NJe9GMbv1Zo/E3WLiG5tEjkJSW1UkDjINewfD/QhZ6BaR7C32uTe7KRvU9VGPQ18+&#10;eNrdp73RggJVrSPBGT+Jr6H8M6htlTJP7uBSuOBlB0Fa49KODoJdbt/eZYJ82LrSa2sl80emTanb&#10;QxKgn3SiNt6L8zIQMf8A667D4NeL7e7tbmC8t8phoJywyCG4DD3FfMNlcwx30zTs2ZZGkIH+2eg+&#10;lbfhLXdR0fVZ5IpMWjXawup7l+ea8CWGvGSv5nuUsS1OLtpqu5vx6xcWWpXkcJM0dvdOmCfvR54/&#10;SvTL/wAa2Wq+HLmygtCDOyrLg52Ac5rl9M0YJ4q1JThluUJ2AZzkZ4961dO+HkllHrh3YDTlgScA&#10;gnt9K5qsoJxu9VZo3pKdpW2d0zzmO31i6a103TbeV3wEWNB8x3dc9Rj619H3Xg7RPhB4dkv5oI7z&#10;xNPbEKOCLZZByf8AeFO0OX/hDtHutZijWXU2UKGPSFRxkDuelfMWt6xeatcXuoy3DzPJzIJG5G7g&#10;5rpp89a9naCev97yJfJQWqvNr3e0V39Tb8NeKtVvPD+rSC/uBcNMu143K5ZsnFeh6F8UPEdpp9iG&#10;1i4lC8MDu+Qj1Oea858F3TxaZeJbW+9BKryN0AYcf/qr0HTLWGfSVeOPmFiXyOCf61NaMW5+6two&#10;SklG03flPr7w58YCI7WPUY4rmOaIBg+AWPcEtXh3xW8H6ZqsltqGl7UshebJbdfvIepOByK8A8UQ&#10;6hq17aW9gSDCSWAJ5zyTXtHws+JGk+Fl1G0u42uLiRFLSFd6ptHQ5z0rlnGVOHMpXfY64VI1JuMo&#10;pJ9S/D4VsrX7TLAiWcy/PH9oHVQPvHJH4VufDpL59bK3RjvF27wyDBA9Rnr+FfT3ia38KeMPBMOq&#10;/YofthjQKwGMAck4rzLwN8WbfSS8NjpFuRENqybQzORxxXn+3c1JOXz3O+FJRlFpW122ufBes2E+&#10;kfFTmORo5rzPljJDK55+tfqv4w+Dfw+v7DRdQTT0sL9YF2TRjbISoz0rwrV/Gnhvw94va/1nw/E1&#10;1Jai4h2jlXPXj1zXM6/8WNV1eKHxJPJ/Z9tbs/kWzLnfkgZY+/QCu2dapXVG0LWgoGEKVOi6qcr+&#10;85W7C+LbzS9PiS6WRT+92NGePmHG4g9K5y81RtS0a+fYDMiiWPyidjiPo31+lZ1p9i+J0Fy1o0Vt&#10;eW8izCLPEueeTVUwv4dguLK8gliYOG3D7rB+Dwe1V7O1k17yexDq3bafuNboa3ifVvEtrDe4YXFo&#10;vlSBmwWwODj2r0L4cPqPii3bTrqUG5tpl/exjO0E5wT715vJcvZ/6UyKFmjYMv3Vfbn5yB9K+hvh&#10;BqGl+G/Bmr+IHRYprp9qKehK8ZpVUuXa2ugqUnzavpqeNfEO+sNW117Gbc1xavsA/g2jjr61wena&#10;NexarevAQINjJujOcdgO9eY3Ot3javc3zLITIXMpPYE5H0yK7vwF4qvZ7mSbSpH82JS7wEdQPvcH&#10;rVqDjB69DD2qnPVbsseIPCH9ipaJ5+37dBK+WGAHHI/Oua+FVvLPpPjS5eMuyWLor4+VmYEYHrXY&#10;ftJa8j+HPD07ArMSwJTjaxGTxXm/gPxbc2On6hGkEmyeIRiPHQ/3uP5V1UHOeE5m9XL8mYVlCGJ5&#10;Vso377o+bNIe2a6a4uUJZeUA5AI4xivcvGV5pV7aRXFwTxEuDgb2A/h/D1ryvxDpM0OqXMhSMI74&#10;AjOduRnoPWuw0/R5dTtxDKRjbuXf0Xtn/wCtX0M5X5H5fceHSTipRt/wSx8PNet45biL5tr4MZ6Y&#10;I7ewrLuPCOn6bfX+oNcCaWRzJGq8JGSe/qayrbT/ALHq8dnbsFLD9433uB149637y3YLDlkMglIy&#10;T0Ao1Tk0/iWo0rqPMk3F6ep319okWt3UBuJZEQQo92sYGHJ6BmqPxT4ikuZbbT9L8lLa2UDaGG7j&#10;tXb2GtQaZ4P1ue7gykkkQB/ikK8FR7DNeM6T4O1AJDPp+nosc+WMkkgMgVu+O3tXLDVNvo7LsdVT&#10;Rq32ld9z0/ULx0GmrPZs8k0e5cDgAdScd6x7OK40yWT5yJJmMgix0DHoB71i+HPEmp2mo+XtM8UQ&#10;aPYx3bm9Aeele4+Ede0GzuQJ4k/tO4BK+a3meS3YNXLXvFPS/ob0kpNa29TatNFB09FurlNNkI3k&#10;StyV69Af51oeBvDvgXV9TVbq5e8flHW5QhWHT5SM49q8k1Dwd4ti157+/Vb3TZz89wGGF/DsRWpZ&#10;Wk/9pWa2kpdDMuxiuAik8ZNcNaFoztU1avp0OulJc0b0tnazOt8VfDHwdoOtXumXMc9sJ0BgeMZX&#10;a/PU+lcdrn7Njzxpfab4ltZY4tqrEW+ZivJGR0PtX1J4y+EviLx5b6c9mn72yuP3cshCRtGRhvm4&#10;6U3Uvg6nhCBSvibTmuGkDSRq4Y5PZea4oY6tGkpKpJvZ3V1+J1zwVJ1HF0o23TWh4BovhrUn1PUt&#10;d1CzVVs7RbWJGJONo6g16R8K/G8S+H9Rhns8pOG8tiflDE4/Gu7+I9pqV9Y2VraaVLPCYlecxDiT&#10;PXp2xXz7r9nbW8UFlAzQpAFUKBnnrjFckZOu/e62tbyO6Ufq+sdUk9+rZ0nxIMWkeGVklthJ5pcB&#10;l+6C3QD3r5ysAmuabBaSltkZZQgGQGIyOa7X4u6j50eiadayk28cBlkjJJZ3zgZFQeDfD8uqadFY&#10;WlvJBMlz5zSsPlYAcjjoK9zDL2NCLb639DyMS/a12ktla3dnkkPwzvNQvI/s2yOGLJklnbasW3qW&#10;PpXq3hfwPpfk3aWusLMuMyySDy4i/qh6muv1PQJQ7aZHbTm1Y5mkPWZumSeyVw3iTSLfQoIXur+P&#10;EZbywCSqjsoVe3rXVHESqpLm9DldCNJt8vq2cjcQWOjo32PWYblmYh1VGBHPT5utek+B/CniTX7q&#10;zYJGkflecZFj2iNAcDkd64SxvDrVxaquqW0jysFjigtwrO3YOeuPevsOT4j2ngvwrJaTOrX8qi3i&#10;iUD75zknHYVjjKko8sYq8maYSnCXNKTtGOuh5f4yt/sUltf2d75rykRSOpG5XQ4yT6VyGp6GJJzI&#10;188LyFQ5gm6se+TWPoF7BHo1/fXN43kPKdwbJO8egrnn8Ij+z7rVopWmhLjZhvu/gKzhTstZeWwT&#10;qc2qjvra+3menX/hPxkLOZtM8WSsgXmET5dvUEZrB8AT6ho2qwvdRRvOi+ZMsqB2Bz715d8ONXnk&#10;1P8AdzSO8ZaQc8jB5r74+FXhey1e8k1jVo/tAQD7Mqfuyw7iX1x2rKtUdGMouzut7WLoQVZqUbpr&#10;pe6PJviJH8P9RmgudX8PyxGcZ+2WgKjd/tLivIta0HQbOOZtK1AzZjIRZF2FOOvGcmvv/wAX+JvD&#10;urwnTLqfT4EYbPKTbmPPAyRXzL4t/Z70nTrOa70fxLHKyqzi2mIy3qEJ5rLLsUk1GU5b6X2NcXhm&#10;7uMIvvbRnw3rFtqtzaOu9GRPmyGy3Trir+hw2reB7xFtma+eYwtvj3Bw54256EVNMmm2OoBL22eL&#10;zUZ0cHOWB+7j1r6p+Ffhu417SJbmaNImikRreNsKioeAcnnNfRY3GrD0VNq6umeJhcH7eq4p68rR&#10;4J4K8MjStNnhhgWW5AD3LLyFH90kdh3ru/hJ4MtNc1S9vJrTy7aEDcm7JZ88fgTXrYt7SwF1p0vh&#10;prbzyQ8lvlnlPqzcjae9db4e8HWvhx4YLclpbhDMgPAyf54rxquaqcZ6tSlserRyzklBWTjHdHN+&#10;NTY+G4kbaw1SWUlGjbgJ2XaO1Y/i+TUr6a7tntBJH/ZqyrjswGScd685F5cf29PrV3cPI0dw0ccb&#10;r8rHOD16Yrs9e+J0bX2n36AnysrcxqM+av4dQKv2cuam0r6bjVSLjNN2V9vI8e1Dx1b6tYRW1nqS&#10;W93hUaJ1xnHBwa7r4o6hc6PYWWnpAQsenAmTHUnkn6Vz3iGx8P3GrWd1f2Udp5pEySwqANpP8R9a&#10;+n/jBY6T4q8F2N1pUqSNbWzCXj5iqj+lb1qsFOhulfW5hTpycaqunK2lu3ofnD4fe6XUtJvI4ZS6&#10;SBi4GRwefoK+9vid4r0+e0/suDMd1LBDNGyjAcEc7D6j0r490Lw1rzQ6eyW0pe3kbKYIG3PGfWvo&#10;65sG1+LTluJI4JbVQC+D5iAHO7gdqvMXF1Kbuml2JwEZKE1Zpu26PH/FGixatYi0lIW5RRkk4zju&#10;feovDuh/YdM0y0+xGX9+ZJGwSE2dOfWvpa1uvDsUmnXY8O/2hcxfIjysURtvG8r3rubf4o+d5YvN&#10;BsUhjcgLFHjJ9ckc4rhnmE1HlUW1e+52Ry+m58zqJNq17X0PhvS9JeXVrqe2YxyMfvK2SB0IINfT&#10;uneANQeztBDpktxLPnc7oVjGOnavYbj+zdOc6ouj2xa5xMdiByo7Z/rXVf8ACybnXrFRaXixqEYl&#10;YQMjbxjFcGMzKrUcbRslp3O3C5dTp3Tle/yPmnUPhHqvh7yp4/EUNlLy3k7+hbqMelUdUuJ9ViW3&#10;lRZp7XbJ5qjOcHk+1dP4wtJ5JDczTzopjIM7w+aEx13Y5xXhXhK21nQ9S1omV54Z4t8dxj5ZkPQr&#10;6f0rWjepByctUZVbU5qKi1F76n3Z8PvH8ut3N7K2GkhtgC4zuGFwFA9BX5q+PbKz1XUZHkaQP9ul&#10;A+XeGk3envX1x4F1T+wNKkmSRReXThlUHJKnjDf1rzuCzt9A0q5vmtoJb+a8dk80/KuTncM9xRlz&#10;9hVm0nq7RJzCPt6UFJra8j1L4UfDu20DS3v9WiRZ2XfhuPKTHBUdya8X8WfEm91HxNcRixltrC2i&#10;kEQYFfNP97PvXO33jbVHQXWp69FdS79vlK+1Ng/hPQYrurTxzbapaNGxtby32fPEG8zyuOTuxlcV&#10;1vD1Y1JVJx5ubr0XocLxNOVONOnLkUdbbtnyKdemkvbnUreZo5xKfu8jb6Cu38XadH4p0GDWLYf6&#10;RECsmBjzNvXPuKdf+A7Bb6e80ydWtZm2eTnOxj2yccehr1H4ffD7WLKx1S2a2C2jAmN2YZVjyR9D&#10;X0NSrGCjKLs1ax8/SoTnKcJK6d7279Gct4IuvPbTrEOuTEMx9OSehxXt/wAWtUGheHLe2tFS1sYV&#10;KlIwP39y3LEj0Hqa8h8OeHJX8TW5CGFVJ808kLGoyzD09q9Ctvhx4m+L/iM/2fcLYaLYL5ZupFJU&#10;AdSB/Exrw8Q4vEU5SklFe8z3MMprDzjGDc5NRjb+tj5HeC51jR4LmeZjcPOACewz29AK/Q/4MfFm&#10;18IQ2kz3zMt6Et3A5AROMj3z3r6G0/4H/D7R9B0nT7qwtrkW6EG5nfYXY9Wbp19K5u5+D3wxuJit&#10;vqMUVxGMLFG+VX2C/wCFefmOPp4iHLytJSbVmla56WXZfVw01JSi5OKTvfWxzvxkv9O1DV9JuIIi&#10;0coEYCgHJAJyT6jOa/P/AOKHxT1+y8VwX1heuIrb9xHGvACqcEEepr7e8XJeeH/tlnFYeZP5QW2c&#10;kEHccFh7gV4Jqn7NkGsXKX95qn2S1yHdh83PcY9axyarQoybqpctmrNXub5vSxFaNqLaldO6drW8&#10;zzW81y21vVLLVZrRxK0G5gDgFl6A11evWmpXHhprqys5nlnuEXCqTtB7AenavoWx8JeHoYrSHTNA&#10;+0CFQj3l6+2P/e2j+tcx4k8fafo8iTzajJcyxnYI7FVEEQHTJBH61t9bU3BQpu0dkzP6m4Rk6lRe&#10;8t13DwHpGtPBefabC5ijgtQscSLyxP3lB/pXU6DpMOnOb1fDHkzhdpuL9l+VewRegrM0X9qDTrKJ&#10;l+zm5HVQsisdx9QCa5jxV45t/Hs5ttTtFtUfasEscpB3twAVpKFa7vBxTepr7WklFKfM1t/XQ3ZN&#10;dttB1mXxNqDXOoXMabIPIO2GDPYt6fhXmXiv4zWurazZNfaRZRzXJwtzbf65VPTc2eawdLTVvAd3&#10;qtvcRSzx7dywSsXSRF/iIPTNebeLNS03Wryy1izsEhlBVZIUGET0wK7sPRi5NvXSyaPPxFeSSS0d&#10;7uLV/Vn1tpmji4gil0v4hGwuF+fyZH2MR3PXGBX1x4d1vX4vCi6hqPiGTUVIKweR92XYPvV+Y3hl&#10;NMutVsZtQgZ7cSj7QVyGKHqqn1NffHxlnvf+EP8ADVz4WhmhsklSCOFRg7X+UDH1618/m9G86cXP&#10;f5Ht5bWXLOXJt21/A+aba98U61q2pxywKschDxrInyoPUvx/jWb/AGh4h8Fapf3FppKmW/UodQIy&#10;Yw3HyDsPfrX2toFtpejaZptrqN1um+86ou6R367ABzxXyb8Y/GMV9rN/ZyaZdWNvEBJEki4MrDux&#10;PY+lVgsQ5y9nyx5UtUvIrF0FTgpucua+j9Ty7RLKWa+nzqTfbWkDrLI25nKckd+fSvv/AMIaDqPh&#10;42OvTFEtrqLYOD5ik98elfn94Y02XSpH1qexkIdWSNUXcI9/RgPWvp7wb+0JDN4PvdM1m7Zry3kD&#10;27eX91ScDOOOPTtXVjKV7NJ6LS3c5cJVUdHZXet+x8WfGyz8Vy+MNUnjmuZYJJm2SSZX5PQ/QV7j&#10;pvxFW58FPBEjrPYwqAoXqnTj3zXU/Gj4hWOs6fBe2diCBEI7ksBuDAcMMdQfWvAPAPj9LTXLAXej&#10;ANOAqxDpMoOa63F1sPTXIv3fbRu3c47qjXqfvHap31tfseleErHW2ms9d1/UIrPT4v3iRTcylh0K&#10;oBn8a6j4mePNM1O2TydPDeYCRNuK71xgttHtXsfjiy0/xd4K8TJYaIq6hHGrKHGZIwP7vp6CvhDw&#10;1ZXd3aSWjQNFNbsAVY/MqjrkGufDU41pObavF7eRpiKsqMfZq7Ule76sjh8Ka/r2k6hH4ftVZLbE&#10;tzjEToMcZzjIIrD8D+ONdXTZtITJnuZim7vFt44Neh+DteOnza3ZG6OJ7Yq4BOXYHjHfFcnNqmha&#10;HrunT22sASRticbCxLNwV+le/SbfPFwT2cdNTxKiUXCaqOO6kr6fIytfVdE8NX1pcMzvHO8uSerH&#10;g4+tdj4D8SXEmgXF7FNkQQF0VehA4ZCD3965P4ywaNI8ONZkXzk37RESuD2+tc14O1PTbTS5N924&#10;iJ2OTxnPYKK39lGVBNp3cuxgqzhiGlJJKPdHrreMNDvdS09oZz9onhBnB5CkjG3FddF4R1LxWsFs&#10;luy2kACvP90n5sbVHfPbFeBWnhrQ4NZgvl1QMoZZDEe4HYmv1O+DN7Y3ulza5c7IbK1AS2jK4V3U&#10;dR3OK8rMZ+wUHT6rd9D18tg67qKpZWe0Xuj4o+N+q2miW9n4Y0uQWaWgjkvXjYqrMw+WNj3Pr715&#10;r8PvET+ETPeBXDz3SCMI3DBjzz6V9PfFyX4a6jpl5JctNJdTTl5JLeP94xzn5t2BgV4S/hmW/txD&#10;bWQMLNE1tJgnainJPoOO9GFqwnhkpRdnvfqXiac1iOaMk7L3Uunkfa+k+MLHU9Lvrm/tGzDAbcsD&#10;ydy5X8vWvk3VtDfTo7u1tJWsI5yZppk+a5lRucbjwuelewaldxnSIoLaZmjfKQtFwxfGCWJ9K8c0&#10;bV7HSLC8tde3X1xcyNHGC/A2njLdBXNgafJztd9jqxs1JQTa2fvep59q2j6bYaSZHs7xImcBjLKu&#10;47ujEDtmvnHUoW0jXLm5ik8zy5yW54+fkDPevuL4jXmmX/wxnWWE2xLBIVJztZTkAk9jXwPrGl3w&#10;ECzb1WfaF9Mj3719Xk7Uo1L6e807nyucx5HT5VeyUk10Z7nq/wAVprPwpd6UsavDeQrGp/iDM2Sf&#10;wrxnQrKbWr+CzdlWJOGcDhQep+tbPi/SzFpegWUcZ82RSQ3Uuc4wPxr6I+GXw5j8OwWKagIlvLoK&#10;6q5wVB6ZHrW1SpSw1KTjpKTbS7+ZgqVXE4iKk/chGN+3exleJvCuvTWFp4f0HRLiUrCHOFIIUdHY&#10;9MtXlqfB7xdDdfYZ7BlmkI3YBZVB5+Y19afEv9oq/wDAU9hZ2lnFLO0X72Vv7oPA4rm/AP7T+ta9&#10;qrrNp0KxyoxDRruw/ZcHrzXmwxGNhRc4UYuD1cnuz1KuHwEsQqcq8+dWXKlovIi+Gnw5svCiX1zr&#10;l/CCn3F3LKqn12nv6Vha54nspdRRtItDb+ednno2AwU8sF6ZIqh45vZtZsdTF3GsV1byuZViGwsj&#10;9mXpxXmPgDWydPudPkTdGSZEkb/lky/dwfWuSFF1OarN3ldXXTU1lWUHClCNo2bT66Hv13Y3kmn2&#10;r6fbOLdJCXd23sMd/bJrwTUdKS0ucxymV5pizDPA2np9a+ofA9+LPwZ4gN0SXhhGwHjcWOSwr5b0&#10;J0e7ieHcZJZGcE9Mk9PbPrRhNPaeTHikv3Xmr+nQv2N3JrcctlFbmNzLlvUDuT6V9EXni3S9F0C2&#10;t7SUgwso+cYAYHr75zXIrqDaHYC9ubaJp3YxrGibevdm9q4z4maQHufDcaTmO2ljE0kZPzEk9c+l&#10;TUhGtKMXpFNv7kOnKVGMpLWVkvvZ9H6rd6rHptpqVoI4byS6hu9m7C7gOCR6EDOK7WDxtrnxdSbS&#10;ZBDJcRYa5KRgxRgdSG7Cvmb4sL4h1mHQtM0iN2QoI5jF90hAACx+lepan8W7PwF4dh8JaLY5vLmM&#10;Le3Y+VmZhjauOuK8+WGbhDls5ybaSfwpdzuhiFz1Oa6hGKTb+030R9aeA/gsLSO4uT4lsp4SqxrB&#10;bsGxsGNuPXPWvE7vwPY+INc1GwaEC+tQQirhdxXkFgOgzXn3wb0fVoZYbYX5WVC0xG4/KWHBfHQD&#10;0r6M8A+H7TRxqclteNLc3xdrrUpseZI54wgP3VHavMrSlTlJ8/vLqup6NCKqQgnBcr6PoebafrFr&#10;4G0+HR/7Se71CJw90Uy6xNJ2/D0rtfEOmXIu4ZJXQJJEj7mKxp83PJ9vauZ1P4e7bCaCGLY085lu&#10;JSeWUc53eprzDxx470nVPANuiXDx3NlqDAKzfOypwCM9jWf1d15Llvq0m/U2lW9hF81rKN4r0Pqy&#10;+1XSo9PiDyI2IcKYx8jtjAGf514H4c8PxSHUo5/m86VrtbdDkMUHCqe59RXhOn/EuRPA19p8xl3t&#10;IJYJcEbMnlgauaf42kGl6fe2Uj/abS5VrhOoA/vL/vDrXZTy+pT5l52uclbMKdVxdvs3t6nhXxd8&#10;XRf8J40wYKQRHLCv3Vxxg+9belfDnSdXk1fVLe8TbDbtN5YHyq4HQmvFPiDaNL4m1m6kyDNI8/v8&#10;xzivS/gpKIdM8ZM7ny/sI/d54O84zX284cmDpuEmmoxT87nxFOr7TGVI1IXTnJrysHjPw3caB4Z0&#10;W5ghQDUGaN5l4JAwcVxPh7X5ItNlizmOOVdmRna5Of1r23xzrceteB4oQyo1lKnlZOOOhxXknhrS&#10;p49KcHyZUknWQ/MOCvY+9PDTcsPLnWvOPEQ5cQuRvl5D668L+NbTxD4YfTpZC0MwG9cEurjqAeOK&#10;+dfiF4DfSVsoYJPMjdXl8zrjn7vsR3rU0WW10ZbizClTM6SFw2Cm49K7b4n619l06SEQgo0ajf1I&#10;dh1NefCm6db3dpO9j0ZSVSj79rxVrnWPrN34Q+EszrxfeICLcyg8paxBtwz2J6fStPwt451ef4bW&#10;8liFMiQLab/4k3MEIX8O9eDfEzxr9pg8K2aODZ21rwM5y7DBP4V9h/sTf2VZ6KW1RbbIvjJbR3BG&#10;2TByOD1xivNzGiqeFVSUVzOrfXsejl9Z1cV7KMmoqly6d9C38WfsvgXw3oVvZ3jWwtokEoXkGVxl&#10;mPqea574CfFvxdrOqvaRasbm3QF28wcFF5OB617d+3B8NLz4gan4TtfD1rHG19kXmDtii2D759h2&#10;9a7T4F/AnwZ8NLfyrW+vdT1SWExSv5eYlJ64AJwBXkx9hDCTi5p1HJpPpbuerJ4iWLg1TcaUYK68&#10;7bHP/HT4k26/CnxPfaaxS5mMVou3goXkCtkdjgmvI/Bnh3Vdd8FeFNNSONRHaTz3VxITujWLCqB9&#10;Sa7D4z/Cie6jnhiuXt7e9uIpHC/cWSPpke/eqPxY8W2/gX4dJbW8iyzy2JUzn5d5J2kL9D0riw0u&#10;dUqcV77qf8MdlePJKrUk3yKnb8bs8h8A2g1a70Ro52a30vUJ4p4/upI/OGUeprH+MskIu5NODiJr&#10;tjMyD0TgLWT+x59ola4NxOhiMpuJmmOAoUH5hnvTv2niU+IWi3KqptLq0EcUij5cDv8AWvZWH5cd&#10;KF78qeve2p47xHNl8anK1ztfK+h5p4R1eNLSKBtxCysHyQMAZGPpW38T9T0K50hb8HbIrLH8h++M&#10;cD6CuMmMllaXcc8CAoG2uowSD3J7VR0P4kWFraPpx8NR37qN265bI6dcHjFelHCXqe0im2nrZ20P&#10;LliEqfJKSV1pdX1IfDkEN/aPHGAPMPmYz8yk8Yx+FeaW+pSReJIpbmAsElEfA4KocYFdxd6rqU4h&#10;uodPgtIwS8SwjaAx9vSvcvCluG0u2vr/AESG+tlcNvEWdj/hg49a7J1/YKUnG99LX1OSNB1+SKlb&#10;ls720djxnVvBV7LcX15Z6Y80ao0r4G5lU8/oK5K68UGRNJlSGRTazIS2Djg1+jmk/EYafaTtpsGm&#10;osqYZJISC3H3ee1eGeJfiz4li0q9eTwZpkUYl+6luNr/AO0cZrhw2bVavuuinZpJuVnqdmJy2nTX&#10;MqzV1d2jfzPEPiRax6pYWBhXEtx8vHCseDn8a9H8JfsVeLrnQ7DU9Se1sYrvBiVtxnZO2F6c1k+C&#10;fHeh6prlit7ZRM80yMI8bUUA/cUdq/UnWfitY3GtBLlCbXSrUO23nG1c4wKrG5jWw8FTj7r0adr3&#10;ux4PLaGJm6skpW03tY/OnxF4Dvvh/bJbT6dLKrOGjkXjaegJXrmsDUHHi37ZaXMJSKziUoz53Ekc&#10;r7gmvTdQ/a88M63reoM2hXxmkcpCGkDoccDKHOPWqmhxLruoxpARHc3NwiyRqPusxrllUrQTnWpO&#10;Mkr8z/M6IxoVLRo1VKN7OPbyOj+FN9J4eEyWtz5UJsvs0jd1dwML+XAr55/aR1ybQdaW3t2MjeWj&#10;xykn5WbqQB6DFfSniDSl8Ky+KLeR1kht7uGONv495XkkfU14L+0HZG+vfAhT96uoMsBGMlGRlU47&#10;81llkozxSm43TTfrZXNMxjKOFcFLllG23S7sbWuarMngxLS8jAjvbSEhG4eRV+Yyn05qC48Rbl0V&#10;Jx5Vra20cNuq5+aNFwPz71B8VL+XUNW19Io1WC1njsYWPICRIEwo7Ve1bwteReF7e4aNZmsCDIgb&#10;5jGfp04rFpKEfOV/vNm3zSttGNr+SOc0GexvdVupETdtDsEUEkHqu012/i2/u9Mju1N48ccscAMe&#10;cqC6/wAX5VD4Gg+y6vYOmnrCLpVkijf+4w6571zXxEuZCLqdwzL9tYbSPlby+AB9KwaUqqXkVdxp&#10;t31uaFhHG1lZWUZ83dG7GRBndkgDj8MV454w8GS6dHeSurYlIywzhGHJGPpX0l8DI21HUp0CRgui&#10;MikfdKtXY/FbXdP+wXmmx2TShlZZWKDIPPI966sPipUqyio3TauZVsJGrR53K1r2Pg9tTtdY0qG1&#10;ZG/dkk4AHzAYFbXhn4hWPg7SzDb2kkt7JchpZH4VFXoBjuK8rs5fss19aMxQ7jtPpjpmqMDSX32h&#10;c5Cr8/1Hevt/qsJR5Wrxdnb1PjXi5JqUUlU1je3Y9m+JEFlIYtSswrQ3mHlO4lt7cnNM8MfES3tN&#10;JnguF81ElZdvfYfTPpXJaNHdiOO1mw0YX7wIK4bkZrnItHuLJNT+0qFVJFBz/Fv54qIYaDj7OTvy&#10;vQ0niJqSnFW5k73WzPoKexm1i0it7/ebZIS9rKTkrG+MKD7GvZ9L+Fcmn/D3SnlGdPub57h1H37g&#10;IAqRj2Jzk1Q8FXukanaeHbdJfKhkjW2uXOANjLyxz0xXsnxX+MPhHwtbabZ2Un22DTbVbfSrMEH5&#10;wMtPKffPFfIY7E4j2tOjShLWV7Jdj6TCUKCpzq1Jxso2u/PofO/xp+LniE2iaXd3kdtbyQpEltbL&#10;8lvCRwoA6MR3r58sdejuFtdMsdKniSMjD7sGQ92atzW/BeqX6JqlvHNqC6hMZJGQEhGY5xj2r0iL&#10;4at4athqWqXUUciKHhtFcNI3+8B0r3KP1ahQUVbmfRfzHiVY4mvXcndRXV/y+p12teL9Ss9FXw3p&#10;ty489Y1nIOVG7ghvb1rR8GfCyKD7fHJqttKtwgCJnbgqMAHP868q0DVftk01wsYijETZP8bs543f&#10;0r2DxZHNo8pkhI2DT0LJjcRI3GR9RXh1lyJwjaPM7vzZ7+HtO1SV2oqy12R7F4E8J+FbC+toB4Vu&#10;L2/aQIZpLkLaxAgYA2nNdP4u8feL49QurPw94XjtNMsH8oXAsi7MejOGbOdxzzXiPw41xET7eqyL&#10;LNH5K7mJVGc4MmDxwK928beKvFMWkWtvHdyfZyV82SJjkgD+XrXhYlNVbPXpdnt0LeybV49dDyS2&#10;8U+MJdbVNX8SAQTMFOnxgncrHGSMDB7mvHPFGpP4S8QanHb3E4iMgcbAMMH5AH0710/gOz1ebxFd&#10;6hqkVwYbZmkEpHBYdBk9jXsXxN8FHx3o9reWNtDaXClftECY3HB4IPvXZSqxpVIJ25XFJ22OSVOd&#10;WnJxT5k21fdngmj+LrXVrW4nuSpFuwV5GTG5pOiir8nieGxtrhNQtvKsyU3RbAVlUt03D+VeDfFD&#10;UbqwuYNMjgeGytvl4G0zS/xMx9e2KWTxPd6dpn2aYsY2i8yS3Y5BUnIPNfQxwakoNaqWx4rxnLKa&#10;e8N3Y+1zoGh614dk0/RLGO2muZYp7ZpP9Wkg5DK3bNfHfjHwB4y8NT39jqelzlZ95iuY1LpJnjOR&#10;2Ne7/DPx4LPR7HULJfOhBKyWsnACrySPf0r6S+JvjyY/D4eK/DN6kjWcg+1Wtx8wEXcY+tefSrV8&#10;NWcFBSTlb3naz9TqrUqOJo87m4uMb+6tGvQ/KOytLjUb6y08xCKeOURnAIyB1Jr2m8j0uHTb+3d+&#10;bfG8noWc8AD2rtdX8eaJ4vsYNVisYrC9dwJmC5AJGCQRjCmsO5+G0eo22naZb3ohuZLkXMkkrAJc&#10;Z7K3qOwr26uIc+Vzi4Nbre1jxIYdQvySVTmWj2v2PSfGfj+1uvhT4T8PvE0Nurq8xA+ZlhH/ALMT&#10;xWbrb6nMlnYW9lJMI7WB4Y3+VYtx45HTrXD+OfC+qxa7pNjqDSIGlhghiVfkdA3XjvX1Z4pji0/W&#10;/EtzcIsaDyreNXO1VjijGT+fSvn8TONN0lFczk5S+bPew1OVR1eb3VFRhfySZhfDy11NbTxZYaVa&#10;MZo9NSCa5YbFe6ncBlDHsozivWND8KPpFro6RX6TSPcxqoT5gu0bW/z7V5y3jOy13wmYdDvzFJcX&#10;whTnZ5hiXJyfQ5rV0X+1PD+lTXV0IkOl2sk10xOQrSnbxj+LByK+Zx3PKo04tNu1up9HgnCMY2d0&#10;o35um5y+s2aeIvFuqSrCkifbZQc9FGfmA/Cud0L4V39tdT3tzAkFj58s6uzgEbuFAHU5Fax1/wA+&#10;90CaG3SO2lDPuTjzDIvzFz68V694O+EepeNil4bqaHS1i/e2zZGGiOPkPce9XCtKmku626g6Majb&#10;tdp37I848BvqqPq1v4fgZ5r9BEbtlwqqpwQT2616rZ/AG3ubMpq94s7YAZMnYz56565rW8V/Ffwx&#10;8NdLttO02yWS+LbVgQj90B1Zj396+SPH/wAbfFd5fx3A1FxagrIFg/dqQOuSO9bUsHisS+ak+RS+&#10;1t+JlUxeEwy5anvuP2Vra523xE8Q+APA/iAWbPDPcwxKZcRGZkPYZJrrvBN78JvFl1F5CxG9mO0K&#10;6bGYmvzP8baxDqV/qmoys0kt4SRk5KkHknvXvHwB0+LTbG41+R0+1JG0dgsxwm7b88jH0UdPevqK&#10;3Dyp4WMlXqe0stno2/0PmqPEDqYuUPYU/Z3vtsl+p9L/ABF+Fui614jvPCUOqRQah5Svb2+/bHIp&#10;XdtBP8VfNXhLxdqXwxutS0zUNCtGvLe5ZU+0LuZZF6YPpXieq/EbWNY8a2Wt2shF7FLEsDZJLGLh&#10;WNHxC1a61zxBf3d3fPPKigPJIeWcjLEdhzxXs4DKKlOMKVWfNCUU5J7qR4eMzmFSU6tKHLJTcU1s&#10;4nv/AML/AIxeIvFHiW61XUtUdpWuoY4YlOFTeTwo9BxXiPje9vbbTNSWcB5bzVp2lz1YIe/4muP+&#10;F+vHRNbt55EYIGzuPRcd63vGZutTv5rqV12s3mcHgbzk7a9OngoUsS3GCUXFfgebLHTrYRJzbmm7&#10;3ffqcNoPiafS7yCUMA8Z3Iq9R+NfU+peOLTXNEF4XK3aKvmFm5Ddj7ivALnw3BBazzwsGIYAMcd+&#10;1W/BUEf9tT20jiQSIsapj77Mc8D2qswoU6kHO2sQy2vVozVNu6np6H7NeMP2cb34maP4K8SQeI4b&#10;K8t9ESFpHTMWxVyWY5GOuK+kvh18IP7E8N6VI+oefe28IYPDwsuzptHoa+XRN4j1vwxY6ZcTSaTo&#10;dvYxxMVOx5BGOST2X2r2DTfjGPDehab9ln+1RxoIlcfMGI4UDPrX5DVx9GXLGrGXLCOjvs3u0j9e&#10;oYKtGTnCUU5O76XS6M4ybW5dRj1C+vSkX2XUCZhIBhWA+UDPcZqjqnikvYatJbuSDZ27QEcf60kE&#10;/XivNviT8RLTxLaKYtOZI7i+Au4lyu1wcljjtxTfG+qWukafp9naWrmQwRxTg8kgEsuMdcCvmG9G&#10;+a6116u59D7S1+ySPThfXltYWHkXDO1wsqFyejIuccd6+N/GXiDWLzUoptQunL/Zyu2QsxUMD0B9&#10;+tfU2n6tHc3ng7T7V8qbC51B5OuHA2kH6Ma8N+NOh3Fld2jzJtlaFpFdeRLu52/UV7mVRSq0rrey&#10;POzSTlh5tS+F6n5/+OdRimt9PUS5kTJl5zk5x0rGsNBu7rdJAY3jDKkmGwVB/iYeg9aoTxbZ7tp1&#10;+ZCy4PzbWzn+dVNC0m5bUjuuJEE25y6A/KFHO4DoK/a8PBQppJ7I/GK83Kq24t3dtHt0Op/s3T7U&#10;a9i6F5FFEELKMAu3A/I157YaVFamB5b5AsrAbf7nrmvb7aDSNPsde/fwiK6hRo9p3MHQ5yB715Tq&#10;elQakIbqEFFgixNt5LnPH4nvXTRle+rtpr8jCvT+F2Ta6X8x3izwNcWk8cyooinQNAITvDetezfA&#10;rwa1tqdvNeXqh1UtFbodzZf5Qxx0xmvONX8aS2qaNBaPvdIj56OMqpPQVb8EeMj4d1C41NoJ5SVI&#10;EY6A5yDn2pYiFSdCcVu00h4aVCniYy1snd9l1PpL4j+MYIfE13pV3eL9nuZhYyq4yECIMS+xGRXi&#10;Xxa8HWOj3GlxafIlyJoiS0ZyDg8H61xeranDrGuz6pqbHbcxfIeQFkAxhj9BUnh7Q5NU1u2tRefY&#10;4iGxKHyEwCwGPrWGDwnsI0/etyx95dGzqxWMeIlVvG/NL3X1SOen0S6iz50TY2hsgcUeHNDa4uv3&#10;7PFa+YPNfH3VPBP4VtnxTrSWl1I9itzb285j+0Fdo3A8DHvX2tdaRb2ngrw3He2dvbrd239o3UwA&#10;Xy1JBUfj6VnmmZywsaa5OZ1Hyqz2Ky3L4YqU5KdlTXM7re59ZfBn4i2HgHSLTTZY5JreLR1vZbjP&#10;yg7gFAB7nIr2HxF4dsvFdpfa7ayMt3dNEpjc5KoRySD0r8428YTeIvCt5c2EB8u6uhaYA/hDgr9M&#10;kdK+j9L8e3mmeLbGyZ2CGSGOYBuNoTnIr8UxtOUatRS/nlePZ9z9awU6bUJR2cY2kuqfT8DpPBni&#10;v+09Qu9F1G0SZLdgjso4XnAI/LmvTPiL4Rt/D/h9Zoo/MiS2uHDAfK0jLgfzryP4T26W194g1tht&#10;BupmZ35QKrkIP15r6J8SXE3iHwqmku6s89yASOAQem3HasISppTcnqkmn6M7HGo+SyWrd/nsfkX4&#10;Y8SSeG7HU5ri2F1HuaOZAeNpPK/UVz+sC3lIt9hiSdTLAY/m81cZwx/Sv0w+L37E/wDYXhG8n0HN&#10;wz2zz3kL5JEmz5th96/OvwBpmq3UflnTgkWmhxJcS8eSjckc/wAq/QsrxtKXtJNOEo2upaaW0Z8F&#10;jcPO1OKkpxd0nHXVPUo6z8N9Kh8Pz6pv8iJ3iSRRl/kHDAfjUmka14C0+505DPLdQxW5jWNo92FP&#10;LYzxkmvqXxNpUukeA31CGzttS0e4aO1ZUGJIHlG3zG9snIr5hv8A4M6pZeHI9R1QCyMsjR2Cso8y&#10;cHkNjspxwa9bLsyhXjJVKjV58sVfVnn47L5UJJ06adoc0m1ojzf4j/EldSsYdJ0Wze10+CVpPLz8&#10;zMT1OKh0qLxOdMMkSw+VJHjzhgvhu59K5F9KvbNondhDvDOpxksBxn6Gm2Ut4GmQXU255AGxkKQn&#10;UECvqqdOMYWil311PmpSnKbcm9dLLRIx/wDhHY03Eynz1znJ4JPXnvXb+G9Liv7ae2vbiEJDycDa&#10;x9vrWPY+GdQv7iG1YsjB92T98ITyT9K27Hw/b/2vcRri5VF4JJAJ9cj0rSc/PzIpU7PSFk9PU2/B&#10;Xg/TNRuGhmT7PFyUXecvtPfnpXY6nONO1Y+H9N8LjUfNAdYYnZw3GSRt/WvI/EenX08ct5b2ptLe&#10;1cRttc/vGPGVr75/4Jtat4ctPGutDUcHUmtQlm8nIVTy4XP8RrOW12/kdMJWulC1lura+SI/2XdC&#10;sBo3iq8j8Hz3Gt2yTMURnVrZEBwRu9D1r9T/AAR4T8CeItI0C31/T4ry81TRhG08q+YFd1wQAcgE&#10;Z4qf4ifHbwt8NbDULWLw+bS8vbeZrfyospcZHzOzAds5Oa/JbUfjZ8QfBA8PTLryR28kcrwedGCu&#10;0DG4ZHbtXPOm5y0a36nfapVotrnpJW5Wmru63diXx3fQfCP4y2kShNQs9CuswxKACgUYwx9Rmv1L&#10;vf2kvh/4q8F6ZJ4k1zyI74CSaBGZFdD/AMs2YdCvWvwWurvxT4wa/vvIl1Cco80k6KWdsEku/wCf&#10;Nc9pZ1640e3ZtRZoY5mRLbkkE966J0FKMU5apWfmbOEZuDlGTa96Mo6NWP25+HfxT8ExeK9I0nwb&#10;YJcweeY4pGkIErMMh5M9SoB561m/te6dd+H/AIneDZ9Gup1uL61YXthahiJOo8wqOoPTNeM/sPfs&#10;z+Jrqey8YC4ggihkaGKJiTvdBhuP0zX11+0PCniYwv4Z1OVPFml3KwxyBf8AVsMkws+Mbe+PpXDO&#10;Cgmul9G/xIlV/wBsp2d2qbU9bve65j47+Anxxi8G2fxC8M3VmlwZricSRzJh8THaVOegXPOa91/a&#10;78KeANN+CGnW8XhCylmk8mOzvLKNd0TH5mYuBnB9K4jStX0Lwb4J8WWHjDTkj8TalFMZhcRhZzcS&#10;k4YP3XdyD6V8o6p8e/EkXgDSPBVxp1uY4Z/Pkvnffkc7Vwe9awTeyIr0oylzWlH3rvVpSVtNj5U8&#10;q3s0iePTIhHkZLEljj+VWrnxDYxxTyR6ZHmT5cYwCPr61seK7668+2e505owyjmMAIw7MMV51c6j&#10;ZAyK8EijccP6E11wV9WvxOKejK9zrOnZjP8AYjxyE7VePoT7jNewaVbRaJpNvJe6uc3KFtoA+UOc&#10;YbkZryhbnT1Yt9pL7FBXcuOevX1r9Hfhb+y/8N/EvwH1XVNR1JP7YYSXAvZLg/6IVYER7c4zgcg+&#10;tFRqKV29zP2nJq9ei9T5z+B/wW0/x14+02xk1N0sQsl5PJE2W8uABtq+mfWv0+0T/hHfEHjTQdFN&#10;1deYqmfTbm7y7tGvy4Vj0z/KvAoPAfhHwX4HvNf+Hett/wAJJZWEcE3mnckyyAM5AbqQOR+VcJa+&#10;JtY1ix+H1xpqywX32eNFuG+TDOTvwT2yOBXFiJtuHVXPRw0FONSzadrLTZ99T2n9sjw3/Y2h2Pij&#10;StQii1PSNUitnRArIByenflcnNfN/wAXP2lPEPib4bS+FfEN2JrqS8TUHuduw4U7ol29Nv0r6jX4&#10;S6RpPiG50LVNak8RHWYFvYbRn3B7xAQzOR2BPSvir4rfAL4qX/iD+0Na8MfZrC1Xa6JInyW0B5bg&#10;84HNbUnG6T0tqZwjFqKbU2rcrfn1R5v8EfiBodtHp1prunySQW+tLeO8ag8gfKue/Nfo78X/AI+e&#10;EPipb6d4e0ovcXkcMnkwyFoyjuMAgjHK9a+U/iN+yBp8uk6Z4n8I+J4brQLq5toijEiWCaZhGWz/&#10;AHcnvzX6AfCPwh8NNCj8XWUWk2wnsoY7M3XDTvKsWd6seQWJ5xTqxhJtptc36ahOcVyTcXJwbSt5&#10;6O6PErrwrd/BDQPDouIDry61aymXyIGe4troLwVK5yozx3r8vvEF/qPiC4gi1h57i4DOMz/umiTJ&#10;+/u6Yr9y/wBnn4i6gdN8K22uMryWYuom34eUFXwm4dvlr5H/AOClfhfwnZ694Y8QQW+x9Ugnt7tI&#10;RtZigBWTA7881nRgk+ZJXf3owq4mftPZTg72b5ujs+qPyY8QaJDo94Cqnhl2yR4kQg9jnvXQ2XiU&#10;/wBpwi1v45HljKFngAKjHQA0lvaWWnX8cLqyvjdFHc5OA38WKuQx2V5r+mxX3k2kRuEjnuEXG2Jj&#10;hnx7Cu2+i6majr0Wpy81xCwkidQ7RFjlhjB65x/Ku68LfA/xXq2jTeJpdLeDSxlEumIQFh2A6n3r&#10;9KvjZ+yn8DdJ8I2GpeHPFc0upztF9jQ3AmFwzHqUx0GOa4/9mz4ZWPxT8PS2E/iq5tiZpEltl/1Y&#10;ZDgkL0xyDWcq9ldJ72ez/I0p04SXNJ2Su9U1t3ucJ+xLf+DfDjePtd1W1tb4WVkoSK8CtgnORGrZ&#10;yxxX0nph0ub4PWPirw74XtYtQm1BrqJreMb0ldyPLBHI9MeteVaH/wAEzvEdxqXiT7P4othZ28sk&#10;dozhi11tH8QXgYPBr3f9nm30y4+FF34YvdQe3uNDe4lntoD5cjTwuTvZj0VT831rKu4STak22tmr&#10;GlKcW04yvaUeazvZeh5T4q+M/iG98UaA3iLRGsU0W5t2exlTkO4wZCejZByK+g/2hPj5aPa+H9Ot&#10;9UubNrm7jMBgU70A6DPoa3fEfwN074mfC+PxTquozNq8en71aBgoka3J++O5OOfSvzV+JHxT8S6h&#10;pWji7MUiWhaFbtIwA6qflKntxxmsYx5nb+ZJ/LodlKnQqyUlFOVGTi10T6n1Pp3iDwp4dvvE3hj4&#10;iTtqFtq8f2j7W27aQV3Llh91ga+E9K+GXirVpL258P6bd3OjvclI5mdQvlbsZGTngV9sfBHwtZeL&#10;fDHit21iC91R9JdrO0kXzZIYxncHJ6buxrj/ANm/4kWvhfxdBpesRBfDdrp880zJllG/pu/WnTbi&#10;pJJXv8jpqKLc2uZtJaLul0PuL4I/s3XGv/DC20+58aXEVn9oLBYUV2XZxtZm6815J8StI8S+FFk0&#10;e3e78SaZ5yWKQ2y/62SXnDnoBjrzXv3wV+LkFnper63pNjMnhdZzKkHlEtGrtjevqG6nFcF4v/aZ&#10;0SK31y70ayefRbe6gvpzCojlDyOQcZ9W4Nc9SN1Tsteu+v8AwDmoVMUq9f3FOGjirJKL03f8x+HH&#10;i2PVrXxBqdtJZyWcqXjh7SRSWgZD901pJfaDrFg0F7pwS7+cRypwSy87v/rV+5Pw5+FnhLxx8VPF&#10;PjD7D5cMFrYXNrG+Cz3DJveVgc5zjpX5a/tkaJYD4n65fWPhufSbS5ETWwdfJSTcozIq9g3XFdNO&#10;pzSSta2zvvY56j1lGz5kk5Jrbm6HyvJbQaZp8az/AOsnkA3L/AgPP44rlteTbdJLBOCWbAZvmJU9&#10;Ae2QKdcRRyXPlK5KkEMGbcPMHao40ggkhkn8xolJZsHv2Fdse5yy1Wwz+z5I543mkiZwwB2D7wPT&#10;P0qtrWgTfaoZXmQlmyQpxsI6VoeGNKv73WrePToZGuLhxHHDtyJGc4CgN619Ba7+y9420bxD4d07&#10;xFaR2t7rvNurSqEiC8nzMdDjtV8yurshU+dWt179j79/Zh8T3l/8FL3wz4RsrK08QZIvru4wPNWT&#10;0bqeOB6VQ+Fv7PHj34ZfELwzfCzttSfVIponZBvS3WT7+WYdVHSu38E/s9Xnw+8VJrPg2wfXbO20&#10;Nlk8+ZYoorwcnB6Nj8a09B/bi07xDp1roeqWd1Z+IWnMEcfyrGs0nCyB24C+tcs+ZuXK21bWy6HR&#10;G+vs4wkpfFd6pvQ+wfEPjD4d+CVh+wWqmexdo7yFVIA3jJ3EjBJNfi9+0/40vvGl6b+5aJtPF462&#10;8ESZMCZzyR0FfSHxh/aT1Dw3djw1d6bp8MrzLLczQ/M1wOx56ZNfdfwQ0r4eWXw2nR9H01vtNnO0&#10;3moryzA7iSxYZyevtXPTUo1FJ2StdLZaHYlHC0LuE6s5NQbT5nrr9x+PvgTxn4g1vSbLQ7XU7sxT&#10;xT2sMe4+WFYYYLnj2r9EP2d5NevtFvzrng62m07QNL+z22Yw7M+SWYIxwenOK/PLUdEu9P02STQo&#10;muIdCvJrpfJAbyoy+d0uOw6Ad6/Wf9k/xdqfjDRzcaetsYLK3itmVv3YZmXc2QOM881MVzy0VlK5&#10;05jU9nhm3bRq7btuelfs7zeAtd0pfE1p4Wsre/umZZkjgDSR+X8u1gRx9K+Jvjf+zh4E1vwxrniv&#10;wrp8dlq9rql1PNC7+SG+zkll2NwPYV9IXPxO8MeDPHWqppmpRWi29k13qNvCN8G7OByP4s9a/Mf4&#10;zftHyarrWqtcHyrC/keUiP5N4c5OcetRUjJqKhurrTTXTU8/C4dqrVqynJU5qLSm72/u2/U8Isvh&#10;brvjTS5tX0O1uLsQwtLeNDG5EJHYsBj6ivBrjSJSzwG+h3ouD5TbsE9Q2QK/an9gL4u6Fq/h7xV4&#10;ShNrplptnaHcRvdbhSHOTjOM1+LHi3Q9J0rWNcsTcm4a2vZ4I51ynmKrna4Hoa7sPKd2pdr7ao5K&#10;81zSSja1tb6STW+xhWk8dna38EpZp1O1dowB3/GrpfVdQuQySNJKI1Ys3ChcZABHIBqpbP8AYmWY&#10;xpOPlAjcFiSenSup1XSvEuxHubYW6ErhlGz5OoBz1rq6nP5HX/BbwD4m8aatHoen6Wl1eXMxlTJ4&#10;iCcM7HrgZr6n0rx749/Z/wBd8YeF9djtP38KSADLIxcYEkZ6855FeQ/s6eOR8J/FUfiaPUoLplhk&#10;X7Nu3NskHQ49a98+NWlfEX4y29/8Rf8AhBZ200WxSGYEAxwoPlcJ1ZR1zXLUk/aJNe51Z14dWS1W&#10;3V63ue9fAD4Q6h8Vre38SeI9ZMcFsY0tY1XMk8Q5G8+g6D1r6C8MJZaj49s9L1qyhvbKwM8drOP3&#10;SBiMBH7bsdq8w/ZZ1zxF4g8C+HZtJa2todPU6ddKAc5XhW+oyK7H9oL9n/WbbRNEh069lnlW6e7u&#10;pxL5TbnPO0epzxXLKna9ls9b+p0RrXqyhKslzK0EtHHTc8n8OeH/AIeeBf2gr211W4judMFuJoic&#10;tFbXEpyqkDOcdq+gPj74z1BdEtW8NC5+wSX3lxTxr8sUco2v9FGa+WfA8Vrouh32mrLbXGux6v8A&#10;vPtI3Suq/MM556V6Zc+IPGGtS65Y3l9ZWenS6TdzQQxnbIpRegz71hN2XLff+tzr+r81SnUbvyKz&#10;5no/O3c+WP2YvgTpXjDx94jsNR8Z3ukR2gZLaS2lWG4uJCeqlgeP519Za1+wJFbeFfGGi3+t280y&#10;edqWl6gy/wClt5alikxPUH+LFfGfwY1myu9Iuo7WzmXxOyH+y5YwzSSPGSS57DaBX6bfsnfEyHxl&#10;omp6f4suZLnxDbtJbagbhdmIiSqqOgwR2Fbcjcn0d9726WMcdWrUY+0hK8Lax5U93uj80v2B7y40&#10;Txpqaag0Ntax27PqNrcKoE1sByF3dRn9K+MPiXq9lfeMPE9zowFhaXOpztbQqDiOIthQCOg9K9P+&#10;OWrwat8SvE91psksVit21sltyjRQx/IFLL06VxmseBriyhinksLi2S4XzbYuNomjzglSc5xit6UF&#10;Gbm3rJLT7iaycoJRi7R/rp6nM+L/AA14l0bSNG1S9g3285KQzKRkleRuPX869i/Z2+C2p/Gi7v8A&#10;So7u3i+zQ72nuZCCgY8bVHBNea6mdRurCG2k1QvDE29I2O4I2OcV9H/sbeJPC3gnX9Z1DWtU+yoL&#10;QeQynPmPk5yB0wOldDk+Tz8jjqprm5e2z11PnD44/C7xD8IfE8nhzVViaTyhLFNF92aJ+hFeNK81&#10;xOklnEyMvUDktk19NftI/EdfiN46OoSzu9sm23t3b74j6gY9+9fNmpGzs5Ue2jkaWN/m3kALtPGN&#10;vWuik20r7mDjJL3mum36H6m/sQfHazs9S/s/xHdrG9riHTpJB0eQ8qT61+q+u+PPCmoWDWV7BFJM&#10;k3nwR7ARLIvRh+Nfhd8CVt/BfxC8Oa54v0GWCxktC9r5qEx+dIPlckDBFfpr+zZ4CXxx4i8eeJhr&#10;gNncXwhsxGAQoiHJVT0GazqU1e62fYWJoxv7WcpLlS1+ZxngiHwfrGmaqmsyWkapqtz9qtVcruHL&#10;IMZyAD1rx748eIvhd448HTNofgC30+/026hjspoLYR/aihw6ApgOp7+lfBvxQn1Dwx8WfFJmvVn+&#10;y645KhiqTgNzwOxAr9d/g5cN8RPhbrtlqfhE6a0d09zCY4hG0CKQyle4JHesqlJ01TlF7r/gnqRn&#10;F3nLmspJW5rJX0v5nz38AfAVtqfxK0C61KVrBPsMhextSbcIY14AYcse59a80/bk+B0HhTxxpeqa&#10;fE0mkatbM8e9y7xzqfnDFuTnqK+vvgD4t8P65Pf2EegXWo31pNOkFxEm5okXjIc9SO9fHH7SF78T&#10;/EFhZnxLodxZ20V3cw6WFUmRvLPzMyjvis6U5Od9F/kVXU3WdpNRUfhfV90fF03wx1+7825sgktu&#10;o3YLYOPavtT48/FXSLj4BeCPCGg29pNKJ0fUJFUboGi+bDY6Enr7V8tDwz8T9D8N2uqQWki6NqMr&#10;RLJPwjyDqnqDWB4J8Iax4i8Saf4ZtTCl7qVxhRETtjOMkt7Ac4rdxu021aLvp5HLOKs1aS16ux52&#10;lg2m2sF3IqPFMzJIn3Qcdh7+laOm6fPeeVcR2jsqZYxv/EB0I9Tiv01+Iv8AwTE8VQxaXHo2vQal&#10;HMp85Zm8ryZSM7vcGvzT8YWGraZrdzpEjbLzS5Gt5/IO6P5Tt6j6VUKik2k9fmjHnhJXjNSjt7rv&#10;qM8STWenQ29xasvmzIVlTbnbn19CK57Rdbc2OsQTzyy+ZGCI9xCHb0JHtXW3djZjSo1eVJWLbgXI&#10;3Bj1UetcNBL/AGWsKi3jQklwzHLPg9D149q1jsRJu++lj6//AGRfAPiHWtTvda06GNLTTbd0vTPM&#10;FwjqchQfWvoj9l3wzoWp+Lb/AFbT/Ei2osXeCa3VNxnifOQSf4WPcdRXwV8OPiPqNh4u+32aBre6&#10;t2iurZXYRsGGMsBjniv0I/Z4uvAPhDxvBe2199pvdQthsjPzQ+aTwAvbHSok2m731RonJ0pcutr2&#10;77dD6i/aF0PRNd8P2GhaVaWqGadI5HTEbIh5w2Oe3euM8Hfsm/Bu1086zP8A6dFZczQmXfvmXqrD&#10;rwewr2Hx38EdW+I2t6F4jn8SW2mTWlvJEbaFcLLIp3Rg8/hXhD/DDU7GW8utDtftriOU30MMpZZL&#10;g9lHrWTdlZN/kZUGpUox9vyyi/e67+bPnv47/EDRrOTVrXwxcT2em6hCC0SqEjinXgkDGBkda83/&#10;AGUPhhoPj3W20rWPt008s6hVtZDD5kePmZivJ9ulfTrfsQ+KfG3w8vdXvLqTTrzzJZRpsi5cxKc4&#10;J7N6V8ZfAzWP+EC8WW+uTa9Lp40knanV7ogkGAr2NYwT5ZqLd9z0PaxlpGSlypx1ezt1Pd/jl428&#10;V6Tq9h4B06y1BtR8N6g8NmYyXee2kH7o47nBxk13HgT/AIJ1eIPEPgu91TV3Ol6s9y00GnSgFZB6&#10;O3Yt2r3e4+JFx401zTviJ4Xs4IiqxrffaYgXMSHYR6hh2r2T9qD9rTw54W01tPgu55dUvLRJdPnt&#10;ULxR3QPCSHoPcU4zaXKrp+W7OevUr/uVCEby1k3qo7X0+e5+Rnx8/ZI8c/CvTotV1PTbaTTJpFXf&#10;byGUwEjgSAjg+/SvlNW025Xy5LghhkoSpCNn0+lfsX8cf2l9bsPg/Z2muwxSa1rKG3u7K4j2hVYf&#10;6yPnt1FfkXYWI8qNn3nZwBhQB9cc1105Np3+8zlGenPGKlrdRvb8Tk0MunyllZAvUFV3l657VtTM&#10;mIjBtVnDliMZ56c9K7rXknWRzBCiSMM4XngVxcxuIpQZbiGRWHJKjOe34V0RZy1YvbUv6TDZapf6&#10;bp7SeQJ5BEXzlQWbClvxr9i/Ha3XwO8DeDbJZpNT02NWjmOAAGmPOMdgTmvxm0jWPsWq6TetZxSm&#10;2nWQow+WTyznBFfeviH9sG38UaFf22q6OhmMbQ21sP8AVqrDBJJ7isa1OUnGybinqOi7yu2l6ryP&#10;cfhh8LvA3jKTVNN1G8WZ5286FBIGcpIOOeTla8x8Zfsx+BfhPqun6vqPiFdcsY7pVbSSBHLKG7Zy&#10;eF7nivln4Q/F+08D63NqcelNNIkBWPBYNGezD6V9r+I/Bev/ABP+GFz45udOgVo43lEjffeMcfKo&#10;7DuaTpypyXvPlb3OjSc03JJW0Xn6nuX7Nngf4Va3/wAJB4l8R6HaWunXN99nsraR90EShcHdjjnt&#10;716zo0Ph/wALXWveHPD94kvh29bf9rhk842zMMeUp56dq/Nr4QNu8NTaOLee7LXEclvbBiC8hODn&#10;2r1GP4Z/GPwz4t1TRNI8n7STbTxRQDMSCYZ/eE8AKOprCdPVrmWj69jX2K5+Z1H70fh6K2tzrZtP&#10;1mTVrPS5tItNRjhume7muolV1tRJ8irIfatX4walYx+GNa8L2+jkr9qFzYzCLEasSCEjccZOK5jx&#10;V8B/infeMtN8PaprPnPqEYkeezyEQdWU9Bj8a/SLx94M8O6X8PF8ITJHNdfZB5AXAljmjXckmCc9&#10;RWMlazutDevjIQlRXK5Ob6Pp39D+diXxJJoeozh0aCRJzubJDwSDngV9h/se/s9aL8YdQ8R6hruo&#10;XM6WzAsUfLSM/djzkivDfGfwvunvdTvp5F1COXDXdwwx5Mv3SCR3r1L9n34jeJvgXqo1K58P36eH&#10;dSXabnySFmdfusjdOK6G7x916+W4q0KvvpW/u37mPpnijwX8L/ir4o0x7O5v9OtxJaW7SKC8TuBn&#10;cD6fzr7B+NXgHRtc+EHhfQ/AOiDVzLKby9uEUM0CxAuzMxxhv4cV4L8K/wBn/wAQftF+KPH+v6fq&#10;NrpsX23zVmuYixeSQAhQE9upr9JP2cdV03w/aan8OtYlht/EUPmR3KQjaJ0YYEqE9iDWFSNpU5X9&#10;6yvfuiK2K9nTlHm5nFpuEXrZ9/I/En4EeLfD1i+t22pahJp0iMTaXSAboWGQcZ71W8b/ABhvJNJu&#10;dGe/a+UO3mSyKSzof4vriuy/ak+G/hf4Z+K/EWhWPm3dvMFlkM/+stJZG3YVh1z2r5WsdPtrnUpX&#10;VbhLcqNhB5YDsSa7oWk+a25zuvKyUWtV+DPXPgpeaVqXjPwhBco72y6hEDGV++inOwgda/dr4qfH&#10;q20f4e+JL/w1rUR1SxjZfs4Iby8DG3b61+IXwduPD+meP9D1CK9+zW9s7ST+chKjK4wD6k19E/Ez&#10;xL4E1Kz0/UdCjjivJ750vPLlOJUHXcp9e1FTWUVraxDw8KnJKbT5Xfy+4+SdY+JmteJb5NRvZGlv&#10;M7lmjJDowbdkkdB61+6nwc8T+GPil8NZbcXu2WOCOC7lIwVdRkqoP061+Wn7Pvwf1Hx58Q9Wj8NX&#10;Nna6baGNr03a702ycMqr6+lfqtYfs/eFfhgbqLSrzbFqK75Vkfblx3UdAPaoxMo2jaOy/PoVVqQf&#10;LF1LTveNtdj5Z8R+FbPwP4Zl8QTX0LGx1SOS5jjIJntw33SOuWFfdkum6P460fRfGFtOs0dxaLts&#10;J9rQGKTqJB3Ze3oa+XPEH7OejeO/EtgstzODJHsmSJ8JIuergcZHrXovjz4d/wDCu/A2saR4fuiR&#10;o9lJMsTylmZfvcehFca0i9Gb16salWjFVrT9PsvRo+Q/iFr2jeCtf8UyTeGNLlmYxxxQsAEXJ6oM&#10;8fhX0F4k/Zs0H4leEYJLvWIrO+S2jnsorYKY0ldM4IOC2e/Nfjh4+8d6r4011dW+zSpJsQMo/eFy&#10;vU49a+ifg1+0/qh8f+Hpr6aK0giRLOUkFVA+6shU9GHrXRPDzjCLWrWr12PQqTc1aM+V9HbSVvU9&#10;C+Gn7D/xK03xL9pudO064sraQSys0hkQqf8ApkR82fTNfQPxv+EXhTwtqHgtbC2i0201x+IYAVi/&#10;tEDoc8gYJFeq3X7cXgPwBqd3p1xdyalPbTieAwsHjkWXqhb1Br80fi18bZviL48i/tbV5bTSBqLX&#10;McCEgWyn+4R/F71japVd5X27djKhWrKd2oxin99/yPoXxZ4x8LfEj40+F9O8T6VJptrolnJZXkjO&#10;Qs7IMrl1/gz3q54++EnwZ8ZeGPEqeA4o7jxLY3H7u2Rydyo2CQTwwI6YNe5fs+fG/wABa14+n0mH&#10;QY9QJsUtrZ0hR1mjXgs+/kt6k18YftJeEtD8CfFvxIvhx5LTLpclYmMf2YyD548DHy56UqTlKSWs&#10;GlovxIqNKbgr2tfyaKPwW/Za8SeJ9euh4v0eXSLRYMQiQhElkHQAjPNT+B/h74+8IfEybTNL0+3v&#10;LdJpDDDPIpieA9RuYjtXQ/DDT/G/jzTdSvrj4jPbwWpf7HbKS7O6jI3j36V4T4Z+NWt6b4iln1aQ&#10;pf2bvChLbQSeDkY711Oc5OaumlujOMbNXl+H5nuXxr+LOr6pr2n6JqPhhNOg069Di3WVh5rHjAOA&#10;rDuMV4PdfFDxbJ4i13w5bw/ZZtTuokCsx2Rgdcj/AGh1Nbv7QXx2h8TaP4PtbWFUuLCczzzsMvvH&#10;QZr6t/Zn+EumazpnizxVdbL/AFuW2E8DdUgAXPOe/HJpXjCmnKGrvZeYPSyvZJq9uzL3wj1z4c/D&#10;zwpePZeIbW98SXyS288jrkKyHsDyvPevoL9j21ufGmkavp2uav8AarKG680BQVZ2z03HkgY/Kvyn&#10;vPAgm1b+3r6BLWxuZ3iKk7Mys33lH1r9jPCV7pPw/wDAsUFnqcNtOLYzR7gDvcrnGfU1zzjFat3v&#10;q7/kGKUlBxhdTk1yve3met+GfCFh4RvfHM8LTW9soWW2K5X+Hnp1wa/CL4m+PdaXx2JhqV1cW/26&#10;OZ2mVlE/lt8zAHtx+NfdFn+3fqF9d+HIbjRIZIp7ry7n94D5qKcMSvYjtXFft6aPo2paBoXibRpD&#10;GksjL5AwNoxywx06VNKm4VI3jumlfzZrhZTgpc7cpT5byWq9xbP13LPwU+IHi7WPi9d634XdINOn&#10;SOC4UwmVC23O0qOjH1ruviR4t+JfiP44xR+H7caHryWX2aKQEGK8jXktMRnCj+HjNeEfsS+LZrXT&#10;fFs0epJbwQ7ZEfGHaVV96+0/2c5J/FviDVfEY1mG5VQI2RyGlVwM5LDp+FRWbU3FLt+R0z5EpVnG&#10;OlPRvd36eh81ftP+CfjXB4M0/TfHniDSzpx1RZD5H8L84JbA3ZzwetewfsneAb/wp4X1LSpW0+50&#10;7Wbwm1vo5ATE8ibSH75AHArG+O37TPhvxJo3j7w/rkAYJNHFabxlkkjPzbT39Qa+k/h58LPhHP4O&#10;8JR6X4t8jSvJS7uIYrpQZZwoLMxPIINROcpQlFL3b3s9DKU1TpQ9pBRnJ/YTl57I8i+O3w/vPizr&#10;Xh7TNG0oyQ+HIns7wjCNIXUAMucZAxmuEvfhf8E9F8N2eqRW1xqXiTwvOjXENvuklYxvysydML1y&#10;ag+IfxB+Nnwj8b3/AIo07wzJd+EbhlCBU3l4E4EjlMsuf7xr2r9mHw9aahc+MvHd1ok+kSeIpJZo&#10;2mw0MsUicqAexPeiClFJuWj7E1Jr2bSdoRs1Z6yfVO5z/hz9pqy8a+KZ7rSIfI07S7TzLpWwHmEo&#10;wQB0wK6v4ceJPAeo+IrS+u4fO1PU4pDZzOmR5Sk7lUjjPrXmv7L/AOzz8PtVtdR13ULK/hubHV5o&#10;LiEM0cEybzs3KOqEdq5r9vjSrL4fN4P1nwJqkNrNNcm2/syLDrvPR4xyQexrWm1Oa5er6nFWhRpz&#10;dFc6ly2vFO3fc+Svjx8E/DOn/G690m71Sf7DqMf2tRGm9lllJPk8dFOOvaq3gz45eFPh5qN3/wAI&#10;5pH2a5gt5la6kzNHKj4+RgeRyOK+sPCP7IPjzU5JvFHiu+hGs3lsGtpBKDFbhl483gYPsK+MvEv7&#10;K+q3HjSDQP7atJkaIz3d7ZKXRQTzGQD979K7FyN2nJ2S+WhdKreMuSUZyXxPf7z6A+BX7QjPN4hi&#10;8R6BGX1WMtFMkapG+7nC8dTnivuD4SeNdG8T+Crzw9NpNzCyxSrcRbgs3oCzHuRX5IfH/wCGni74&#10;a6p4V065upZtLURmyu9m3GTyDjute6azpn/Evv8AxBY69cSGziimm8qYxl4RgMCF6msK1OPuuNrS&#10;urHRGKqx1bunFqV+q2Z6V8QvCnw78C6VpeneJrVWNxE5QIxk2lucceh6Gvz/APijqtzPdl7O2ebR&#10;7R1gjZk3CJX6B/fniv0Qj8baDqXgXVNdu/CgvboW6tC0w3NFBjAILZzjvXlnwN8Y+FZ/FMdobmzg&#10;0uaBJ7i3uEEkc8oPCkHofesqPuu/Le251VJScZJy1X4+g39n79ny4HhPxXe34uNOdtPNzpF9uCRb&#10;lUnDjsPrXDaN+1V8THi8OW9z4ed7e2uA1vNHasgeYAqGSQ7gSc54r9cPhdcaRd6j4hSa3tm8OoIx&#10;bo5DRlyfnUqeNvoK8k/a613xIujadf8Ah6GK3t7K584RSRKkJSMYDKff0qpONnKSTu/Sxw0sVKVX&#10;2fI0lrrstNvU4n4PfF/4hp4H17WtX8QytY2uqEzLMm2eJFYFlLHnpxXhX7WR8JeKtVsPEGlwbba4&#10;CRz3IGxJJFwwA/vE461lfEyNbuHwNoGravJoTarA19qvltmO7R/mVQDxnPrX1BZaF8FfA/wuurPx&#10;NfrrVq8RntbeeT/SIzIDjysEHr3rjjzJxfM029uy8jsbp0nKao3b0XIt723PU5fgP8I/i14JtE0L&#10;T7G11a3s0NrfWo2TW0wGQZCv3ueobNfjzr/w+8UeCvi+nhbxX4hjjn1CeIXF/AdytC/CumQME4wa&#10;4/4Y/HDXfAXiNm0rWLi20+e5LNEHOTAGyBJjPOOtezftLfHvwt8T9X0LUNG0931nT0Uy3YQ7I0jO&#10;75h3Ge5r1aNOpTlZrSS3toebGlKDnetzJyuk3qv+AfTnjrxroPwrlsNGsNPvHVpYXhuZ1LfaAxw6&#10;nvjuDWJ4b/aItdZ8TS+Fr/wWLjT7tyJhHl5wpGRhcY2+pzxXztd/tOab8QTpMevxyie0VTJLFFuC&#10;unAYY6L7V7n+yX450PRviFqF3qMaxy3Fv9ntbxl2q6M2e/RjUey5U+aOpU9Kba952vpu2j1z44fs&#10;ZeFtf8BXer+G7WSxuLCZfLtd/miUFgH7nBweBXpvw4+GHhvR/hTJ4fnGmjUIo3kW6k2LLCWbcGJH&#10;O4Z4qnq3xaj0Xx5Jpo1zZpt+4nZJzkNMOoRjwBgdKq/Fz4jeAdW1mGNHskEWnzSFYmBeWToobHfN&#10;ZuTcbXuk9jKnGs5U1Lms7SUlurdGaP7Ovw68R+HLrVNW1zxMl8btI4gpyCUjzg+hODVH9rvw1ba/&#10;4AvbzT5yk1pMGVlPDqeCMetfVPww8RaTp3guwuNWtBDb21ksrSyAMeRzXwn4L8XH4r614q8EyQzW&#10;ul3N289jdxqUAiU7sMT1z6CsbNtPTTUVGpKdarUkmlB2b6NLc+GvC3jHTLDwZrkeuaxeR6m0YFjI&#10;mXjZccpnt6V534AXxH4F1PSPF2mT2kkgcSIWYSMpY8hh2r7b8dfsXTT6lrWiw+T5kVm91b3UbHY4&#10;Qcqy9ATX5j33hnU9DkjEttcQ/MfL3MUD7TjOD1HvXVQqQn7RLS71TPXqS5lTakpR5U00+/c/eb4T&#10;+NdI8b+M/D2vRywG6m0+V76FVwY2VMZ57ZGM18HXvw4l+HnxUttX1S7tZtF1S6unhWGTzPKVmJKy&#10;LjjBPFRfs+/tSWuh+LNDmvNDT91ZNpzm2wTL52AGb6Gv0M+K3hrQotI1fUotBjlSLTlYwMm7fJI2&#10;V+nXtXEk6Lndb3/Ezk7VIrXl5Uo22ur6fifnT4+/Y/8AH/xG1TWvFPhbSLVtGiTMCvMEebaMsY0I&#10;55re+DWm/ED4V+bez+H/ADZNUgjhWPG1wUOMgDp75r7S+AX7Rmi+B3vNB8aJ/ZGoXLI0Mbt+58ph&#10;hAvYV4v+1n8eNE0jxt4c1LSL0y28MDQag6ZaEBjlWTH8Y9q64Vpvkj02tbt2OOSl7WrCVL3WtJ30&#10;26nQn4oS6VcQjxDfq0k8yk27LgBT/AT7V9GW/wARPCGgXul6PYW8UH2vMqrEnCbvmy2Ome1fj54s&#10;+L2k+OvG+hWcE7yWskqIWUEE5PX1zX15+0F8SX8M20C6Rpwguogo3lBtMajA57cVpy8ll1eupz1s&#10;HCq4rW2t+V6aH1R8UtL1i9nWe2ugtoYwrFX2shB5K/WvKdU/ZS0LU7K61izv7vTrh1ZlmhnO+RSv&#10;zrJnqGrwzwX8S9f8a6VKtzO8myMKXt2IQk8gn3Fe9f8ACzLjQ/DraPqOppNfPD5VoCDkyEfLz0rD&#10;mXNLRj+r1aUIRjKOjWy6HwHYfAC+uL/R54Wnuom1Fo5ZIdxaIRPyx6jI9a+nZ/gzeeFNO1bxD4b8&#10;VCW5gilncXcfyxqv31Y8ZJHrU3g7xVqR+EDW8d6lhqseqS28kqjlHd+Mn3z1r2r4Z+OtQgMPg7Wd&#10;AW6lvImM9wWXEiMMMw9fWnKTbSb0OmVSXK3GNrO1vI/Prw/8V4dE0vX/ABBqZP8Aa90sclou0mMK&#10;3Hy9xjFfZP7GPx48S+Kn1uz1O6E9pb2avbhBtKtISGDHqaPC37KGj63feLrfXGeSx0gGK1tkwDIC&#10;N6liORt9utYXgTSF+H2paNY2Xh37Hcampe3ndy0UkSN8wbH3iBzjrVVJQ5XaLu3v2Ro3CtGcOZO0&#10;V97VztLX+2/Eni7xhbSWwmisI1trdZWZng34DvGR05bNfG37UPwO8ZeHNe0LxFqVtbXWkRNBCskA&#10;+8sZyBKDzz3NfrL8GNOttD8YavNcTCa+1cGVGCkJ5SgABh2z+dfLH7e3jye1s9I06G2za3+oeUT/&#10;AAIw4I/wqcMrOLW7djGWLnKsqSj7iipX/wAvmfa3w++JGs3HhTQ5r3wzGthLbr5SxgDagGU+ToPb&#10;Fcf8R/hJqPxT03ULmXUpdL2xlI4EUbzb9yM/xEdDVD4gfEWPwx8Ip7likb2lrbxQAHAztAXNYP7N&#10;37WHhjxppEh8Qalb6Xc2iCB0kkC+eG4yv+FRGEn10XV9zilGpD2tWlSUWptaXel+3mflt8f/ANlD&#10;T/C2m2uqaJ4u/tCxVys0c4y8J9SRx68Vy2j/ALIWuPYaPrEWqWl2ryJOIYvmYwphmPue2K/Qn9p3&#10;R/EHgHw/HP8A2Hb6n4VudSFxK8QzNFG53YlH91ux7V8peMPjvq2pakmo+E/Al3Z6T9gNsttEDhjj&#10;HmADOR71ca+I5UrrzvY9Sgqc1dPmvfVLt6GB4q/aZ0TxB8QPCbX2niXTdH22iRYG07+NzZ/untX0&#10;F+0f4t+H/jK/03wjA5nnRDJBHb42RTEZHzg9Mda+BvGf7L/xN07w/c+JV0MfYn2XMoRwZEBOQSh5&#10;471r/D3TbnT9As9e0+eK51US5uFkwVgjPHyHqW9RXW6VPli4z20+ZhD3qi0+G+23mcJ4p+Guqy+I&#10;LLwtpsY1G5mPyk4V0PdSfQVjaDY6p4G8XLBqkk1nJaSp5kLMVIOcqfcCv0c/ZR8I+EPF3xB8c6rr&#10;d6FextIkheAlVUyjDS7h3HSvkf8AbRj07UviRJBpriSC1tUi+0qS3nhM4ZvcdKqNRynyNLWOvczl&#10;Jc8+VPmjZ+Xofad9+07oGvQXijVXnYWwitJGB2rO42jC8d+9fWfhv9m3xhqXgJp7j4gahJrUtt5t&#10;tztjt3xlUA6n3zX4d/A/xP4N0wa1/blrLdXEkIFgqqWKzg8YUdecGv39+C3xBkf4f2MuqvfQ3slq&#10;MtKpRyW4zz0rKpSjBtO9u7McbWqRpU5UrJ8+qSvoz8hvjzb/ALQvhW50geMJb87pClrNG29Hx1Xc&#10;v8RHavvH4A/DfW/DvhTUdR8UaDDa6Rq+nBZ5nl3TKrjIkdMfJnP4V6D8Tvih4b8EC3i17UpLyCIL&#10;d2NzdfvfJuuwyOuOvNeJ6r+0DpvxOvdN8J6n4oNxbaj/AKttIQ+bk/wydcDHWsZy5or3Erdl+Z2U&#10;51Z04r3VF2cnre391dz8gvHGk6ZpvizWodJu3voUu5UtlGWZ0z8pHrXf/C3xTr7XmmaXZ6X5eLoB&#10;7ueEgRNuG7cSOgHUV9oH4b237PHxRgurzSTd6HfyRmDU7uHzfsu3qrnB71N8Zv2w/DCeLLO70PRb&#10;e4ij81LgRosaXBkXAbOK3q1nPljGm5abs3hNXjJP3Wm7r1/U/Qv44eLU0b4O39r4ggi1S0ubVYJF&#10;txtLKwG1l/Eda/Hq3/Zslk0Lw74lsHsWh1a5eytbNpf3sZbO0yZ+706daZq37Uer+Kh4X0O+upLf&#10;RrXU0kuGWMuY4c42se6gV+m3wz+Gvh6TxZpfjPQbSxl8OxWbW9xK0hYiUY/epH0GehPWuLlrU2ru&#10;3N87JEpYenRm3FO0pSdtLt9vNn496V+yn4z1CHxU6WAabR7nZNFD8+VHzHaRzjHNfSfw/wDh7P4g&#10;i0XwdcWd4sslrvkureES/ZsfdL98DpX7NR3nw/0/X3tdJayS8vITJMsMiqGVuC7gdTg1+fXxcvdd&#10;+E3ie51XRLhhazh4hMiB4yW5A+ozVVq9RuKunr07kZfKE1UcaUoPkuufqvM4T9nrWZNE8c+IND8W&#10;azJeaPp0TWpdxuR3RsYx1C46ivb9W8beCNR8cQ6f4N0600yKO2LXF/En2ZJdp/1TZA3HHQ11f7OH&#10;hGS40CO91W2tlvryeS7uZJUDSOJG3Lke/evKP2nfCvjWwsVvD4aRtMnvkDSwsoAhByTtHIJrVXaj&#10;dL5HO505YiS5pJqLVr6N+nc+ofBvw90IeCtUbQLG4sluZHn+3Ft6mTPMir3WvyK+J76l4D1rxRY6&#10;1BbajFrMe1L/AATjdk5GejV+sHwu+M3hHxZo0lp4QurySeC1WF7dAVEAUYCyZ4GTxX4x/GyXVNZ+&#10;IMmka7F/ZPl3G2eQ5cKuch17dOlbwinPXtqZ4Sc063M3e+ie9mUfAfgZ/Elvqd/otr5Fnp8HlTZ3&#10;M9xMynG3tx1J96/Tv4S/FG3+Hfw802XW7TUbeOyEaSbUZnJPQ4HaoP2RvBZ8IWWr6fA0eraNdJ9r&#10;tLtQpJcgK0T+jcCvr6y1nwpp9rqV7rEJVfs7LLE6eekKqM87QeRWFa7d+bRFV68dacqTlts/0Pxa&#10;+L+lj43eLtSu/BVjcTmdjLI0y+WSMZLDPYdKu2X7O+uJ8KbjWNL1fUJNb0i/ZdQsYnPkxwrnlU7t&#10;jk1U8O/tF6j4T+JWtarpGmRPZAyRwQgCEmBj8vAHavZ/h9+01aHxTAbFTbXGq6pCbwzYjg8tQd0b&#10;A9D7mnJ1IxglH3Uk+/3ncofFaydkl5nxLpPxLWW8t/NfUXuYyqEmZl2/guOlf0N/CDxdLZ/D3Sr2&#10;5nxbLbRsZZn+fnvzX4OftPeK/D8Xxf1q90IQpbSMpmEWBGZMfPtI4wa2PF/7TN74i0iDSbg3Nlpl&#10;tHmKKB8byowN3tmt505TjBwja61OLE0lWioze0k2fQ/7e/jnw/4y1jTH07T83MEZhe+CfLOp6Lnv&#10;j1ryG08eW/hz4ZXtgJ4o5jA8KRA5bdJzvzXzDZ/FrxP4oNlotxdJ5DSrDGWTLKCcdueK/TP4k/sI&#10;6B4Z+GEmuafe3ms3cCxTzRSfKp6FlUDBC+x5pcipxhGT+1cFVpQUFHZ+7G58pfs/eFjquhf2sPEI&#10;gu9OkIMvmciPGSMHsa0NW8Rv8S/Hei6VpVzFEbRt32uMHDIOWYr3PtXlHjnW7PxLHYaT4d8OJoV6&#10;gxclZdkcy446f1r2v9nn4C674Jvv7c1LWbSISwMrxxtvZlbkcjpzWk7Lmm3Z/ZRMpO8YqOnVnpfx&#10;B+DHgy3u5brSL8ajcNsF7G1sqKhjILkE5x+HNdh8Mf2itdj1zVI7/Q7u30hbcR2zuhCKqjaDuPUG&#10;qejaTq2pz3b2GDDHcCeZWIyVzyc+mK7f45/FLw5e6LpWhtcwr9qaNSbdgWC+jEdOetcak2tdexbS&#10;vFWv3vZHxF4X8YT+FvilP4i0+1guYTfzxRKcbQD1dfQ+9fsx4Z+JVtrPh+S6luvsZe3Yyedxg46j&#10;1r+fbxdpq6bdrp0EzARXsgV85YR7uvvXZ/Fb4p37fYtMstaurmOONBGrEoygrgjjqK0qxk+XlfSx&#10;jUhTmvfWzumvyPp7xf8AtJa/qd22jReIoYLOGdowYsrI4B+9Ix4H0rQ+Nt78MfFWjeFrex1SEajZ&#10;wSfbZLf70/8AdDn1JzzXy18GfgWPHVrrF5c6nHatC+wDqzOR1x6V7V8Gf2YbK98X6ho+v61/Z8iW&#10;wliwVDOFGcZ9xWLjCL0k049j0oSfJflSjdvT/I9N+BXxu+G/hDWdFtb3QrLSpLKEiO/dVmkkZupL&#10;449u9foL8Efiz4Y+LNjrOh6nYWl+ltOzCK4VWSaMn5WCnOa/GH41/DrwPHKDomrvLewzNFJAzBlY&#10;xk8g+9fXn7B9kNF8LeIfFF55009vM6R20CFm2xgZBCgnrTUIuKmm/NM5sZR5lO+kklyuL2f9M4v9&#10;vv8AZls/A13Br3hC2Nnpl6hF7ZwuVSGQHjavYN6V4D+yt+zl4b+IcWsXmpeI0tblVEdpZCQLM8n9&#10;4g9vQV+gPjHUPiH8d7XxPpdj8NZbcMkRgmvJxHFH5eTknHLN6dq/Oi10vxZ8LfGGnWGo6CthqcF4&#10;hDMAyOScDDehrWjVl7KUeazvePmiYU9IKUrzUVfrZ97Hs3w80ofAXXPEdjd3KwalcKDE7RhmEZ55&#10;9Pzq5ffs0eLviy+oeLbXUI1bzcxq5bdMFHVemPavuH44fs5aF468UaN4hvbW5vXm0cR3S2sm3ypA&#10;AUlX6dMV8qeCvjzcfD23v/Dc12kD6dKyq9xkZQngD1NTTqyb5lzOWt/+AVCLnTXKoJ6aHzH4x+In&#10;xO8HvL4OumnmuGZVXfmSQjqEX2r6l/Y6+IPj3xBqvii91WO5aC1gS2dFGwBo+Qpz39a8x8FePbLx&#10;v8XrC+uLhDMimOM46ueflz619c/HrxxH8MtBnvNN0tWF2xFxEv7vDyD75xjJq6skkoKmlKVnfzZd&#10;S705736dLI+sPiZ8FfCXxi+Hs8jPPNfxWjG0mQ5eOVBkKFOAckYr83vjf4j13TvAfh7RtYWXTbuO&#10;RTMsvy+YifKD7Gvbv2WfiNeX/gO7ksfENumsPdMba3LlmVWbLBg3RcV7fZ/BWw8b+K9QuPG8Nvqs&#10;Yt41jQktHG3c47GuabnKpytPR69roihKGFjUcp80FrG/xLyX3nxD8DviX4s1+aTwto13b6hZLbGa&#10;4eaMsNi8eW2Bg596891zxHptzrltZ2tpJosn2wWl3HCW8qdS2N6r3xX6z+GbHwN8E4b230iwt/sV&#10;07zEWyiSVH/utjJ2+lfDPxK0Ax67N4ig0ua5+0s09vAYfLELMc5B9fbpXLXcI2SW6s15nq4HFutK&#10;cvZ8sLJqT+13PAf2kv2f/iLB400iz0qbUdeW8s1nt1SPy/KQcbSDgZHrXyDqVr41+HHiIPq2k3lj&#10;NnJVzh+ePcfWv1d/Z5/aO8X634/fS/FdzawxyW4jt5JJFTYIzkjj+I+9eSf8FGviZ4c8V3+m6dpz&#10;28t1YMyyXETAhxj7mR1xXXRqyShTcI2bs1bozz6kpOo9725ua+l09tUfMvwX+Gvi74xeLrt/D97F&#10;Zm2jEl3cXjlYwGzhfVt2Ogr9f/gH4t8KeHNKTwb4hnso9btC6ho/uzMfumNup+lfgV8KPF0+ka/Y&#10;vd6je2WnNMpu/IcoZYgc7eOtfYXir9oD4Vy+L31JtKvWt4xGbcxEK25Bwx5yPx5rTEqomlGN48tt&#10;iJQhXi1UquKeumjujyD9rS38Q6X8SdastXvWuFjlBiZlxmOTkdK+tPgB8KPg/wCMPhBr8er31jaa&#10;1H5jxyO4V4nH3Co7g9xXg/jT4iX/AMddc8OaNpWkJDJ5hhhupjmUxnhi7DrgV2X7Tv7Cx+FXhy18&#10;R2viBryLKxzJjyzEx/jGOozQl+5pwbcJbX3306F1KiTXvq8np521dj7R8AfCGH/hXOiS30iWWo2w&#10;MayW5XbKhOASBznFfIEXxC03wN8QbvSNR1ESQzEtHM4Kgbh0OOPxr5J0f41eOIhaab/bc0sEsIWN&#10;Xl4jHt6V9vfH/wCKfgbxP8I/CmjRWmmS6xbGINPEQ00QUYOW65Y9afsnCS5tebt+Zk5ztKzb977l&#10;Y8v8V/Hzw/o8movYXUs0cwkikjRjgs3Q++K5L9mPxLaaZcazcaoyRDidLt08x1BOcc5yPWvMfEP7&#10;MurQaI+sLfQiXYJUs1OW2+vvxXD/AAu+Jtt4en1Kz1qxa9SVCqIPUjAAHpXUqVN05qDvtcwlVkpx&#10;51Za27H0H8cvi/4a8Tg2Gm6PDJNNdoftwURNKR3BA4Br6Y+FGteDvDfw2voNT8IQT3l7JJbiDYp8&#10;2U8Bw3avzs8L+EdVvdZtF1G2uLCxmd3tDcRlUBblQCcV7d4j1m9svA1potqZDrlnqjyFVyxEfJD/&#10;AEqKtKKUIxfXX5ii3Lmck1pp02P0O/Zu/Zy8K+F/D7X961/b6tqQcsFf/VoTkJtHp619oaL4ot9K&#10;k0iKyibzChiE0/3Wx1GR3r8y/wBnH9prTtS1TTLPW7qYaukZilJ/1cgHoOxr7zXUbrXXePRFtQiT&#10;FfNnyUTP3jt/velZ1VJPVanHWo80nzP3fuS8jyj9oxPGNlpV/q1nYWupxXN0EktJMyEKepXHT8K+&#10;VP2i/jlrtr4H0LQTYy2Dz24lkgJDhgvYH2rqv2o/j5rXgTXPD8NkyxrFLi6Al8yKZARyV/hPWuH/&#10;AGnvib8Mvihb+B/sN0E1GeeKG7EIw6o3ylfxJrOlQfuPldnL1PWoaRpxai9LprS3Y+WPg18CPFXx&#10;jutSbTtYske2IJF0TnDD+Ee1cx48+A3iLwNd3dlfxCSeNt26M4Qqp6rX6v8Air9kXQ/B3gSPW/Cn&#10;naZqVlbmdpzO4e4UDcVcZwfQCvyt+Lfxp1TxDdwy399JLcxReQVxgDbwDkcGk3U9s4paK1/QqhWh&#10;VTmpXSdvmjr/AIeftpfE/Rnt9ItJjcQhTDFC43snGO9fS/7NvxX8R2PjFrxfECW15OpM9rdY2TAf&#10;w59q6T4Gfsh+Gta+Gr3kWtwTazqUX2kyf8tISBnYuDx718cPr2j6TaT27abJ9vtLiaBZWYhmkUlc&#10;5+vas6ihKbUY2fdF0HGXtU5J7qSa/q56D+0J8cH8ReLtWuNSvXi1KC8VYJLZiYHiXsVNdX4c+Knh&#10;i311dZtr8yRRQD7dCZMeYwHVQeMD0rtv2PP2VvBvxUtNQ8QeKtWle6+0yW62EThDH6F+/wBK+Xv2&#10;kf2f7H4Z+ObvRFluZdPQrPDcNGRmNz9xmHBxXRTpUo+zgm00nsYPER55U0leKWlraH6P+Av2w9H8&#10;SW2oro1u8bWNu0xhdSd6r7iviL4x/tAfED4yXenaJa2sRhafy4baJT52c4OT3xXDfC/4u6ToWrax&#10;b+HNMWF9St0tEV8OpI4zz0zXp+g+C9W8F+ItB8TTWaJIszbYYtzNkjDZ/OlKahO8k3ZXSfcdHD04&#10;3cYq/Vnolp/wTQ8a3F5pkmqeJrKK0uFAuCGPnQAjoARhq+2PDWkaZ8Mbfw7oGjarcubJvJlupVEo&#10;cHsccDNfAvxF/a31/wAM+OrPVGu5r+3EQK2r7lTHTBHrU0Hxh+I91Yap4y07w1ANOmlMroJPMKE9&#10;TjtUurWkk9FF7anKqEpSkqk01bWKWnzvc/VrxJ8YtE0jStUvJ/FNvBPDGSsJIDOwHA2nnn1r+d/x&#10;p8ZNXk+JsviixiRbtbsT5ThWwf6jrXSa3pnxQ+MmoXniKw0ee5VD5bm3GAm0fdxXzt4i0PXdJvJL&#10;bULOW2lVirJImxxmuzD0kpOTknK1uXsRTpxpRajfda2R++37P3jO5+PdmdS1H7Xo9vYy+Q0drIVF&#10;zJt5Jb0HpXB/tI/sq+FNLkn1CDVfNjlKxvHcOC0TN/GD1P0r5K/Zh+MXjLwjYWWgaRrFtIt1Nk+Y&#10;gJhZ+MZH9a8o/aV+Ofjm48QXuh6uBbzWs+GlhJ2ydCGPsc1wyg5V1GmuSzu5d0VGM4S5pTXs7WUE&#10;uvmcZ8e/hlYeFNS0+PTNRkukeJXwQAM+uBVr4RT+G7rXEm8R3Txxxsvk28GQrsOPm/wqb4TDStY8&#10;Tae/jrWlOm7wsyhishXHHzdh619P/GD9mH4d6XDJ4u8GeMoptNhKTppryh3ZweQrkg47+td06igl&#10;GUnd6XRVru6Wj6djFufFmq+D9QvdFs7OC5sLu6W4WO4xhYjzs3HocetffXgvSPhd4osEs/D17b+H&#10;db1KNUvYoGUu8afeXvkV8a+DfG3hLUNKlt5prW4muBuZARleOfvdMV4N8MvEum6L8StZu7a5jt4o&#10;4nWNy2G684964qlJzvdWsrtdzecL8tpta6NP8+5B+0n8KbvRPHkmk2N9BevNMsEAjYRnk4zIO1e0&#10;6D/wTqXVrGIan4k+x3phyY0AkQORwR3+tfLHjHx4tz4s1G4g/wBInaTck8nDF17j+lesaF+094m0&#10;q2sCupH7XOdkgbLbVzjjPQ11pVlSpqL1tqctWLlezXzVyz4J/ZWHw++IFvb6/LBe28UJkR1G5GJO&#10;AxHbFfcSfszeFNXv7MeEPE1xoxmG+/mt5N8b/wC6uQMn0r4u+KXiQ6hpH9oWd7cpdqhad3l+8rdQ&#10;B7V4v8C/jx410TWtO0nSJUf7ZdBf3+WBGemewqYqpNc7adt0/Ic4csYxjLlfTTRtn6IftB/s32+g&#10;i1lgvZ9Zikj8hn1C4C/Z8jh12gYHc18v/sWeAPDMXjnWxrnigR3kbPDbRAgrKnchj1r788cftGeD&#10;5tLk0DVtLEryWzx3U3VInZTjaeuc1+Sf7OTafb/Fm1W5uU+ypLNsaVto5zgZNLDq8KyT9211oRFV&#10;JUoqek7tcytf1sj6t/bI/Zq0zQdJi8S6RexyCWXZIUwCwPTgda+Qv2evghrfxH126srK7htxY2/n&#10;yySEqSueFA7k/pX0Zr3w6+KviH4lXdh4dsLjVrG1f7Qsc0v+hor9MljtB7CuK8EeNdX+A/jLxRD4&#10;r8KtHcagnG2T5Y1OT8jLkEGtYSnGk0mnJxbih6xi05Xklvt6H2D8Mv2bNPsoPEWp6V4iu5Ht7R/N&#10;065A8p5NpzkDrnsa7P8AYR+Efh+98NXms3z3K3dzfThFDlVg8tiOg/Svk+D9q06hL9ms9ZOl217/&#10;AKNJhQ7MsnBbfRofx18WfAifUPD1glprdjeH7TC7MQyiUev8656KqpSVT4nFWXoZ16c5Qkoztd6e&#10;R9F/Hb4FeEfEviy8i1DX5TeWcLOoyMsG+7X546d+y/rWueLfsGkz/amQ5CuSse3Pc9q1PilJ8YdI&#10;uYvGutaBd2lrqSDy5ckx7T0GR04rpPgN8VbmDxBa39teMtyxVWRmIVhnnJNKjGrSjJuqmrarex0V&#10;FGUIx5feWzemxzPj7wn48+CF6IdQttkc774Jrdi0Yx1UGuz+DnxG1z4peJ18PHU/7NW4gLNMvQbe&#10;px3Jr379rPxndeJdJsor2DzLd38qPZzsdurE+1fOnwT8AQ6Tq9hqWmti4s5T5zu3yyJ3x9K6oTjK&#10;nKTir62ZlB1I8sW7XWqRJ4w+FHinw98RbLRYri81OyWXdA9wCqy7Rk7ecV9Ht8d1tbbWrS91CG2m&#10;is2VIGX5g8Yxt9j7Vv3Hxb1Lxr400qxttKKxWshV7jaGCg8FgTj8K9h8S/sOfDTxbb6jqE11fxah&#10;I297pZdu5hyQVPymsXaokprS3T9RPExopcz1fzPhD4JfDj4l/HYazO3i9LWziPlkyctIeyhR2HrX&#10;mvgL4ZXfhr4sT+D9U0a1vry5YwCWQb441P8Ay0A7mv0K8B+ELXwfpt3ovhfVVtjbvvd0w0rkdST7&#10;18OeKfHceg/E6XW1u3W/tnCNJP8AMGZ+uMVdOq5TlFRtHkeiB83MpOStpY6/4xfs6+L/AIQa94f1&#10;LRtYt5o724ESrGPJZCxxhgv8PPWv0p1W08SaBpuhNc+N7ddTcRLFbyY8olwCd3f8a/Mf4keKNW+L&#10;t4ItN1VftkGG2vNsAx1Kg9T9Ku/CHxZqXiLUX8L+IdVghns0YR6k7b5JecbAzd/TFYVac5wi7q8X&#10;d9HY2oq8oqTvrrpdN+Vz9Wrz4933hXU7HStf0khrqIiCaBN9vK2OoI/rXz58a/2NvDvjuzjvbG5W&#10;31a8mEkskzHy40PJOxepqLxh8OvEsVloN94emmH2GEoBcymRZCO43etfmj8T/j/8TYNW1ey1G8nt&#10;pQ2GjjkIVf8AdI6A+lYwpVKkvdlqtU762Lp0YQTlBpX+Kyunby6HR/E39kHxP4PjefT9upWfniD7&#10;XGoQF242g55FY9n+yZ8YbG/+wIsNrHdwBmYSBo9pGQHx0rrdL+IHxq174bWVrb2Ul1pUVzuWaMb5&#10;fMU5GccgD1r2/wCDsPxXsob7W/FC3UWnNEJPKu/lS5K/cUEZIPtXUqtWnB80oOz17/cdDhGSWjTe&#10;3RFj9nT/AIJ1+MNRZr7xFfQRRwuxjtQS5lPYhhwAa86/aX+DWi6O+qLHps2m39owiRIHLJM3cleg&#10;z61+oPwb/aQs/Fd5a6Z5UulahGu2SCVCDgDgr2K+9eDftIfD7xvH4qs7yeNNS0ueUt57AEq2OEYd&#10;sdqK+JmqlNrSK38zz8L7T21SFVJae6v1ufAn7LfgVdKvZvEWp2oUW8bBVY5kYkfex6V6NrH7Vel6&#10;/wCJ7LTpIRYR29yBHNF91z0y9Zvir40aP4fbVbKWERTR70VNgBBxjP0r8+tHe21bXvIctsu7g7Sh&#10;wQxPB9hXVSpus5TqJpcvum+IlGk4Ws3fqfpT+17rdvq2jaHEmuxo6HJgVh84I+/n1r4X+GHxj8R/&#10;DnWTeaZMpViBIr/dYfStW1+CPj3xxqt/a6HbTambEbZH3YSNV55ZiAP61+j3we+APwt8M+EYLXWN&#10;Lt9V1rUY9ktzdOPLtnI6DP3Qv6026eGpSjJ8zlqkcz5nqoNJW21PDtL/AG8dQ1XxbpZutC86wnKQ&#10;zQA8uzccAdQT2r63/bF8GeCbz4ZSX80MWi6ntWS2hhAhEhI4VwPvDFeHeP8A9hPTvhhFpXjGfxxG&#10;kK3KywoqAhW+8u31Ar46/aQ+JPinx34jtobnUX1GJQEtTDEyLjHUqOpPc1lKFOq4KnJLllebfS2v&#10;3iTuozumk2ly6fKx8v6Hq1tY6taTO/mqkqGTadu7B5Ar94NX+K+l2Xw68PWlpZS3VvqZjVSqjfHv&#10;wCfU47V+E3iXQrvR28i9s2hb72106fSu18A/EDXLDWdAmfWn8i2u4SImYlVQMD0PSuzEUlVcPetZ&#10;39UZUaijPlkr+8n6M/bHxz+xZ4C8V+F4o4pzot00fmwXM6KpeTGfmB7GsT9nj4M3t1ar4d1y0tre&#10;z02QqZG2sLkZ4Zc9jVrx/wCNpPihoNvZ2OpQm03Bpp1IDR7RnI9K+U7Ky1HU9f0g6F4y1DUP7LuF&#10;F1bxiT/UoecMOp46VwQqOUpp/Cm97ndRoVfZTbqWlJWXWx9x/tF/DTQfA0UOvtroWJF2wwAKqoQM&#10;D7vavx+lT4lXkNx4g0PS70WdteSStdQLiLdnOeK++fjp8ap/i81l8PfCnhya8VJUkvpXUxsFTnB3&#10;crj3r6m+EyNY6Bc+F7jwPdQGBFiAdAUkUdyRwa1w9J04VJSXxP3Fb7JzqdSNGmpycpLfVJ2vufnN&#10;pX7afjCLwv8AZrzwvLe3UilPtcyMUYkdcYA4r5Z8H+LvEtnr76hPav5E0haS3XncuckBR2r+mGHR&#10;fCc/h86Ve6XbCCOLAjeNUCHHUZ6Gvk74XaT8LZ9a1vS59JsbfUbdGwzshd89CoBrmlKEZzUaS1Wr&#10;Ko4lVITlyzSg+y1v1Pyl+MT3XjnQv7e0eytre0smKNEqbJlI678dq4n4YtdRwwXt1fsHLYhhCk4C&#10;9enavu3x3+zp4gk8YP4cg8S2+l6LqaNcT3RQAgA5KntXXeLvBHgu302w0bTtYtZYtMaNRdlRG7OO&#10;vI4Oal14wpxVt/vR1qKlNNP7N/J+Z+bPijxjrOj+IoNctIp7eOdsfPnbIF4YDPWv0f8Ahp+1XpGs&#10;HTIYr8wRWsIWSLGC7kcgc18kftbSww2elWqQnylBYHGFx0yv9a+J/CN2ItUssZi3SrtZSR3712U6&#10;SrUk7uLV0rGdRLns1zLs/M/cWw8XT2uqS6taxSyWt9cBJLZRgKo4z9a+avHOp6V46+Mmg2WoiM20&#10;FwFW3Ixnbzh/atf4P3PiGy03Ubu7v1EQm/0RHO4Mcdu5FeX+Jvhv4mT4meGta12zlNpNdJLcTaaG&#10;wsanI3FRx71hguWGIjzT+G9n2Ohx0vGO+n3H6jftJeD7jXvAFzpdlpMUMTqkaNHFzGBxkY7V+KPx&#10;d+EV58JNS0eOLUXvLy9hLu0K52g9lAya/oD1nxdpEXhW5kOpq0f2ctknomOM18SfA/xJ4Z127u5R&#10;bW9zqFtK7QvPhtitwPvVFOs6VWpb3k3zSPOwDn7CSlBpwk/V39Tlv2eNG/Z20uy0nVo7mGfWptrz&#10;PfPzFL/ENjcDBp37TXiT9nrWfEWkXmqTCS6jfZcrbDiRAONxXH6c18ZftyfDi48NeKLXULdIUF/E&#10;Z3+yfJHu74A6GvivT7i4uYwz27OMkhmG4H61vCDryhUdRpJ3StqvI2ulUveTdrrX3dfI/og8NfCj&#10;4SfG7wCkVl4U+xabCTFbXMESxSsY/wCJSOcfXrXwb4T/AGRvDWkx6veTLfXrw6m8CbcjZCjYywHW&#10;q/w2/wCCg1/4J+H9n4es/C8MMscJjinjb5dx6kqO9ekWPxT8Z6V4b8NNoKC/v9cn3SuULeW8p6MP&#10;bNcmI9tGvNQU1B2Scmm5Pua4Wkuao21KzTinq0irZfGnwT8H/HlsPD1lFLYbAt7KUBeNmADYYjPH&#10;pX0n4t/a+0nxTPp9h4R8RxQ3LsC06r80anqNpwDXzP8AEn9gjxJqvhnWvER8QwNqqK11d2UUfyE9&#10;Sqtkc1+fPhmw1bRRHqljZyILYlDKBzvHsO/tVRowrRUXVbcLNxvpvf7iXKm6qm4Rny6X3P0U+Nnw&#10;d0+WG08Qr4jvJ73zAZpZABE7Zyfl7fWvoTw1+2po2k6VbWmraY9tKkC28VzwYpSBjtX5t+M9H+Pt&#10;3oWlanqFhM2jyYdGPyqoboZB1Ar0nXf2cL7XvDFstn4tt765iiW5uII87Y89Qp9q0dOPIoymrX2X&#10;Q1ko1lZwvZ3101+R+m3wu+CPgDx3Z3uvQyyf2jcK2LqKdvkZuchQccV8YeEfGWl/Brxr4u0r4iSS&#10;3ga43WkroZhJEQecGvpf4DaFb/DjRNOltPFcDWTW4N3BOQjpJ/EVryn4leNPA3i/X9avdV0j7akl&#10;u8drczL+6wg52sf0riruPMrJ25OV28th0VWdWvFybg1pe+j2aPI/GP7Qvw81jwZ4n0rQ9FaI3Msk&#10;lsQgU5PfHavijwd8UvF1hYXWn6fFczJId4iCmR9i9TgDivX/AAdqnw00PVrqXVJVmsjbuEt41+eJ&#10;j0Un+Rr2P9h3xP4K03x/quovehLaBJGQzAEIjngMW9K6cJCFP2nuytZO8vI0qaK6eqTdk9XY+hfg&#10;1+094HsfCcVxNfx6ZPEgW4tnGJWkXqQvua+XPGn7S/i74geJ/ItNSn0/SyxW3nCEFgP4gf8ACvo/&#10;4weF/g5dfFrRNfks4rnT79d1ykODEJB0k2r2Pes/9ofxl8PZ/F3hG30GWO0t7GRTMYYgkMingpkj&#10;t3rllioOVD93JyqSkn2gkt/Myo0lzqfI05K7bW3kfFviD4N+PviF480TSby/nkt3wP7UmG1REvVu&#10;SP8A69foB4c/YqutGurMJ8W728tLTa62syHy2K9VwWYAfrWd4QTwpZ+KdV1VNamv4pCBFbscwwj0&#10;DdgK9l8QftDyaXPp0cmlqiTSiKBiP3bE8Ak12/WX7OlBKKt2WupjXdfnXs1bS7b/AOCdDq8Kw6Hq&#10;6Wm5Ht48MIfugj2r4E/aI13RPAWt+GL2yhBa7txLc+WxBY9zx0z6V7X8QP2mrTwj4nvodSgeCC9t&#10;CGCLlfM7fnXw9o3ws1P43f2/rP8Awk9taJZuUgilzlkHPQdOKyoUm2pVFyxTu336WNIKUIvXVu+5&#10;9geGviH4Z8G6BfeLtMeGe+1ZI/OhZsuAh4UAf5NL8R/2ZfFnxe0k+LtFtP7K1GSFWS3eUoZ1xkdM&#10;bSfcVQ/Z9+AWieGNH1WeHV7XVUu4MTRugZ4nTrtzmvrH9nb+3ptQvvsmtSHRrf8AdxRScu0g6jPY&#10;CtoyTqStJy5Y+632S2IxU5RpTmmlJfFza6dtD5v/AGKPhJ4y+HtxreteMILgyMpgEVxIX8uNeScZ&#10;IHtTvjZ458O63e6sulTRyW52yNalQVeRDk4r788b6PcyarbJdNI9pcxkTKh449a/PD4pW3h/4aeI&#10;tUjUW0cEqCaBZlBOW7AkVy4vEyr1aMpRSa0ioq2xGAlCUue+rh30t8z3pfj0NV8JWGlW2kiwkFso&#10;RUI81WAwCgGMV8FfFPxh8S/DWteHv7R1e+u9Llkzm6UBIWY8g4GM4ru9B/bl8NTRix1/SNqxgqJb&#10;dPm2joRjpXBeLf2j9C+JNlHoYtSLSGXfulIEjop46d6pUZutKUqTld6uX5m1JwjdQ913cr3vdnuv&#10;xP8AF3h7xX4Un0XR9Stbm7lgUzs8oQKo649/QV57+z3q/ijwndXXheXWDI0imS0ifJjjTqSK+S5f&#10;Ddivii1ubPQru201pVRXAZoi69dzdq9z1uXWbf4j6HbaJqEcss1qoVD8+7PWNSOnFdMaUVeK1UtX&#10;dbNCcm1drZ277n1x8L/iH8Qrj4gXenSaJC6WyfNdg7QA3QjPXNUP2kPCfif4s6ha6WNWsLNdLfKi&#10;SPdKXPXP+zW3b+LbTwVpd5qetW8lrqEDAGGUFJHH+z6j3rwH4l/tU+DLPXtOvLSDelyFe9eE7mU+&#10;hI6GsIxdSdNxjdw102vYTS5nJJL3bJ/10G/D66/4UzbaxB4it5Zr24uFa2ubc4t5QvSMgdPxr6st&#10;v2qvg5q6XJuIEaZ4gJ4RDyrrznIGQR7V8Jal+0J4e8c+JtM0uTTxd6Y9zG6yISrpg8g8GvsT4p/C&#10;b4SaX4a1TWZvCCRstr+6uYZSHaQjgnn1roxatFSqKSk+y36ClyycL3benuvsfSvwx+N/hLxFY+To&#10;5eVYMLImzDoD0z/jXmPjv4nXHhnxDLYWMVtc288LSzCduI8jqe31r81P2N/Dvi/UfGsOq22qsNOS&#10;R/Ohjf5pEX+FhXuvxm8cfCXQPHV9DeXuoyi9TZPagMRDIewPpUYjDKNWnBS5m4u6W+hGHp04zlJp&#10;pNap/geH+GvjJD4J8a6lq9jBbMb24MVxDGSpVGbqMfnX7N6Hr3huKzttYtY4xDJbh3iAALEj0PU1&#10;8Wfs2/s5+C9U8Oatd2+nRzXFzd7oWvMSMkanIA9M+teVft0fEDUvC66NYaSDp0kSFJ0j4z2DA+lP&#10;FRTq0KUF70rK79P0KxDp1W4uTTj8Vux9SjXPh7qx1SXUdBiu47y68uOKZA0nmE8bT/D7Vqr4WaxA&#10;t4nv7ZI+EhJcmNeoXIPavgP4c/sweOddj0bW4fiBE086JdQwlyxJHIBAPUV+hmnfEX4h2ltDBeWF&#10;tPPEuySUZAcrxnFclalCmlHnu03eyOic5fY36qUu2x+SXhXW7y50KykkiDi3O0EZAI9TXLT+Ap1k&#10;v7qW48tbwkjceD9PSvtzxD4O8P6Vpx0uK7FsWyTIoHXuB/8AXrxm9+D13e2fm2eqLqMcWSsZc7+O&#10;3BxX5HRx0ZNy+FNn2VXBySiviaR5pbaVYm0sVudQYCIBT5QyW9q9Ri0nSIrYXyWkT7BtORyoHTg9&#10;Sa8Lv5dVt4J9OmgWJ4h5hXGH45xj1r0Xwj4mt73TUVnAVUKsjffB9RW1WLcE09LkUJRUmmle3U9B&#10;0ldJEkVy+kwxgkEOEHBPqOlddf2cjyEXEytE/OduMDtWH4Oiie8WEkyxGMH942cE9AFHeqMHjKH/&#10;AISHWdMuJIh9l2qpY8sMA4A9q8yalJy623PVpqMYq9ld2+Z4T8VfCWoJf2twl0Wtg34j607wXp1y&#10;5mQTvHOQfLCcAqeh4713urXElxrltDFM0kQRtyMPlJPT8K0rXwncW+tWrrL5aQxA5U9GJzjvWkai&#10;UErrRHL7G9RtL7VmdJqHw9ns9Os7g2TSTBfmXqzMepJr2H4VeOJ/DEcel3RR7e7LBQ3Kx7h0zUPh&#10;/U57P7VLrepRhXbEMJPzlD04964P4qa/Hp0FlPb6eyW5lUvuGWyfT2rmbc3FdtUdk4QjGTtZW1Oh&#10;8SeC0069vXhl3AuJF2EDg89ea4XSxrNzrFuPNE6M4SRVOdo9WJr1rT/EWieJdAWKxuDbXCj52uMJ&#10;kAc4+lcFb6HaeA4LzVZ70lrxhGuTkHP8S+lJN3ae5LWkWtur2LXxBlsrTwnrtwWbZHOkQRO7n+lf&#10;N+uWQg0NZpLKe084A73UqjD/AANejeIviLCUjsI48/aXDl2GQADyx+tfV/jvT4/Gfw0OmWdvbTSm&#10;JUkZQAWCgHKehrsw1X2Hs+ZW5pXfyObEUlXlPld2o2WnU/MCOKMabPA0hYSuG3KML9MCue0+xb/h&#10;IdMtt2AQxG4Hr2PNev2fwx1Hw5PHp2pqUiMgwxznDdOa7eb4eQwanYXt3gQ2u1lkzt3heQPqa9at&#10;jaUVP3r3TseXTwVSXK+W1mr3Pcfh7rFrZW00TzoxBCO3QDjpXPaV8NvC1p4hv9Tub7fPcTeYu05S&#10;MEevrXAWPifT7nUTdz2DR2cLFliUECVyepPevXbTxvp2tSCxt7KKMrE7lZF+7gcGvk5KceZxbtLf&#10;5n0cPZz5b2bj8JwlpqklnrOoW+xzZvLujmQZCgcnJ/rV+HVbbxFpup3llfDCT+Wdp5QL3PrXIN4i&#10;1XTfBniqY7d0cTjdsAHzcAr9K+Ufgr8Sbjw683nSYt7pwJAxBBYt97mvay7LZ16NapHeElZdzyMZ&#10;mMKNWjCV7TTd+3Y634sWt3aRSt5rSsWz5ka/zrz3w5rMFpYrLIjESHHP973r6/8AEvhldZghltnA&#10;WZckdcZHXFea23wne1to7a+CO6zhiB/FuOBivUjjKUaMYSdpJ7HnVcHVdaUorS2+5fWzuL2zsrqK&#10;MK/llZGPRgR0/CvNr2C4sriVI4pimBll+YDHOK+gNWawsbOPyjcHyWMZyPkUAd8V4hefFqJtWjgs&#10;rYGJRtY4BEnbPtXNh3KXPZXSWppiYxg43lZ6bHpWvyWslr4UZm8wPvY5GB0xyO1fPFq6SHXIZIdq&#10;NOCMcAfN29q9a8c+ILRo9FQx4GwElOCCx+YVzF19muoL0C1ZZVTO9iADjuaeGTVK/f8AzIxLUp7r&#10;Rfoe+/2S+heEPDd/YS/vriVg6HgOpHSuPbTW1DU7K73b7eM75YsZKMfT2roZPEttJ4F0GFGMjwF8&#10;hv4Tux/LpR8LvBNxdXEl9LMwtlyxZjhmHUgD0rzKd1Go2+rPVlaU6UYrTliz3LQNbFhp6jy0t1Z8&#10;hh/EnvXkHjjWNa1XUoFtI2+wRtuWNejDuTxxU3j3R5dS0i7utBknYQSqrRMCWU5wQMdq2dYeewfS&#10;LZjsee3UOQc7gBz0rnikveum3fQ7ZPmvHVJJO6636HoOgTJqOgOYk4j5JXqCvVc12us+O10f4d3l&#10;4wEUgidFOcMew5rl/hDZ2yW17pyREIwkJYnjcx6V5p8a0eDwsmnhfNVZvLKL1O1uprGjL97FX0bs&#10;zerdUZPqo3+Z8peE9Ut9Xaa4nCmVZS4kP3s9ep7V00DXdlqiyOuYpNwL5+QZHX61n2fhmTw5oNxd&#10;qo8x2OFbsr9B+Nb+s6Sg8Nzajcy48u1Ro0zgBm5/E19O5wlNcvwt2R85CE1H3l7yXMzptY+IbWuj&#10;xwSacl1H5nyseGQ9iMc18SeMppWu53d2LEkkMxO1T2r2rwzrUF9a2yXW9JWmAVlywOOcY9TXN/GP&#10;wvPbXUsMNk6u6I+89WB7e30r08qhCjiOXa/U8vNZTrYfmTvbZHe/DrSdG0/wkLubBupvnGT0UV6D&#10;4Z1kf8IF4reacM08yIm7kbPYV8y+G5J4LY2twhCpglck+9e9/Dm9t9b0TxHbpAAi+XCB/cJz81cu&#10;aUnapK9/fTv5XOrL6qtTikl+7at52N7U/CsvibwnpG2TZ9nCgtuwCgPOB3rz3xBYafZ2AtRNJM4k&#10;TZhcZKn27V7H4a1P+z7PSbBCJAu9HjYcBQev51g6lDa/arndDG4ckRMF5XnqDXm4aq0mm9L3R216&#10;cWovS7ST+4u+B7JofDupTF/LE05j3Hk7QOgrC+IV3aW+jaRPLKzSxuIEkzyRnoPp3rpNIgQ+F7m2&#10;E43i9O4DgqDyD9K4zU/Bser2Rjmmk8q3Xcie/ds1jG3tryvbm1sVO/skktXA4bxa0ZheFJfMiMId&#10;QBkA474qx4MjeeXSfMl/1boB6KCan1bW9A0cIklkHLxbFY8A446f410XgbXNJvrQRWUMcM5uFT5z&#10;lipPJWvZV1Q2du550bOtbmV+xHqkFm/i29cQu2yUOsjcLlexz1rZ8SG716eOSGyb7NGcykKQnHc4&#10;7VznjjWp7TUpbcSRyGNztwOvHU+9b/hP4y6npuEBhEAwrIUzw3cY60RjU9nCUI8zSDnhzzjOVk3d&#10;6Gv4C1Ka01O4it4mI4WPPUDOTt9OlfYPxL8O3r6Jb6z5jPD5aCWM8hXxgN/jXjPhe/sdXkmvY0tG&#10;jiTeZoYtjDjv716L4E+K0Xinw5rmixusq3COIy/VMDAFfK41SnXc3BpRevkz6XBcsKXJzpuXw+aP&#10;ANR8K30Hha+muJ4naWUSrPHwu0/SvCfDiXmiWWv6u6L5sbfuGxkDjHFfYGt+ENV8L+DdTt0YX0kY&#10;U5HzDnnAHtXhWr6TNF4HdHiKM8LEqyn55GOefpXuZXiFyNNr3p2PLx9B80Wk0402++p8i6d9u1Hx&#10;HaXV3IZfNbeWz29/pX0T8Lme/wDG2p4kGxIX5xwxHSvL/B/kGCR0iUSRny5Fb+8T2z0rsv2eVefx&#10;TqUyr8qRsGycKct6172avmw9d8tuWmor7zxcuioVqC5r89Tmf3Ho/wAVri6shocIlDhfNkk2jGGJ&#10;4OPavnix1U3Ot3CMrkSoylE6s2OM16n8etdQa3JHbTMFhIT6gdcfQ1e+D0ug6TFc6hcQie6MbeWH&#10;wxV24FebhrUsHGTjd8uljsxL9piZRUrJS1b8tD5r8M6JMdUuPNjZVXIcNzjmvqHS/h9p73WnzXKs&#10;YZUJ+QdcDpmsbx5Fe6ZPZ3AtIxaXrgeYi/dd+xru18Y28MFlYc5KAeYBjG0dvUU8dialZ05pWura&#10;PsRg8PTo88XrZ318w8D681nq6adauLXT3YhlkPykE881f+Lui6fLqCLb3AeOEBWZW4IbvXL/ABGS&#10;3sdNtHR9k0qgqcYOXOMADvXnmi6ncPq7WdwGcGLGMkl2A4rjp4Ryn7VPRb+Z2zxSjFUmr3as+xbS&#10;RDp2pRJGimJt4mB+ZyvHXtivdZfDtnrfhjw1Hq98JUaMspZuQ2eMetfJV5HqVtqlzbGwmWNs7kII&#10;69xXpurXuo2+j6FCsbsLfLKCN3TnArqxOHl+6cZJO90+uxz0cQv3icLq1mvme2WfwmjtrC/QRrJK&#10;qeZA6YBO31YfyrnPhx48GoDUNPvFLSLIqKQORg17v4M8WWmt6Xa3SReRmPbKhHdB0wPWvDtW8Jw6&#10;HrDazAHaKZiDIn3Bu6lq82FRyVWNTfp6npVKaj7KVO3L19GeKfF/4gXd9rMkIgiCWsnlZA+YgCvQ&#10;PA/j2PRLRbS0t/OiugpkCfejP1ryrxV4L1G31nUpI4JLhbgtKnlqWIDcjmrfw30XVxdSwMFhURNu&#10;DkZBPTPpmvpJQpfVYJNWSXzPEpzqfWZNp3bfTY/TXwrPaap4ZNneMCxhYSb8chxgE4r80rrwNaQ+&#10;JZtL+0ebZzzNGjj7quDxz2r7J0a31CLQrawvNYtoy8eMBgGdR0BPXivINO0yHwv420zR7/TGe1vL&#10;uNhOxymWORg+1eHQrSowxEovVQbS/wAOp6+KpxqOhzR05km359D9Mvh94Oi+G/hNtcuYEzp2hiC3&#10;TuZXGSR7mvzPfTlvEvtSu5VW5uZTI8R+8DId3PFfdP7TXxVjvL2Lw/Z3MYtrSCMyqHGX4449K+Td&#10;P1XR7TUI1uNHVnnYfPu3grj36GufBSajOWrv17vqzXEQi3FXS6W7djK1/wCIqaNY+G9MgmjMMKlZ&#10;mUdWJyWr1nQbXwx4gtfP09jb3ESjJQ87v73FfJeqP4b8U65rdvazNbXAlZYIj8yMU9MdM17JoHhm&#10;40Dw8t2GMFwmBtz98epqcbh4wikk4yetn1uRha8pTk3aUF26WPQtS0S205dRuby6e5lFs+2Y5yS3&#10;1q+vhS51/wCGNtBDcCeS0vQ0Uh4wp5wfeuD8QzXet6e/ktksI8spwCSeRiu70DxZY6boPiKwS8iS&#10;5giWV1B+6VAB9uleTOE7RsryUvuPQUqblJPSLjv3ucb4t0GHQ9N0OKbVnilupSUx907Bk1wXivxs&#10;LvSL+O5ny0QaJDnaGXHTAryf4wfEG81mTRJ4AzJZLuZhyF3Hv9azNDu4tUsr6RrncEiYuPVm6Yz6&#10;V9LhMtlGjSqT+Lt2PCr49SqVIU9raeasfS/wG+LXgbQtIG22eMjBllkYEKw6j8azdU1b/S/EfiiN&#10;hEtyGeOY9RGgxgfUV8Y/Dfw3e6tqc+lEKtruMtxKTjai98/0rc+K/wASVu5IND02QwafAvl+nmEc&#10;ZbHavR/sWLxDVOTfNrJvXTc4IZu1h1KcEuX3YpaNy2Nm1uVuL0TxSkO0wc9ywc+tbviD4eeJPFmo&#10;WMOlafNPJFIN0m07UBP8TelcF4QurYQw5T95G3yuTwy9/wAa/Qf4NfFPU/DHhi/8qyV0uM7VAHOP&#10;4h3JrHH15YWcZRWztqrnVgKMMTFxnKyau7eRV07R9b8OeEvEWl6uNtwkUUg2nKsvfae9cR8Ymivf&#10;Cnh/eFHm27ojA/dwetem+BviJF4o1LUrXUwGttnlsxGBFvPBPtWJ8VfBWnSeGbTTpZDG1rLM8UoP&#10;34jzx7GvkKDaxUG9LyPoq0U6ElB3XLZX8mfJfjXSHl1HQ0KNPbrYhFkXABY9jWv8P4LN4L2zbdHc&#10;QMTHnOf/ANWK6u0hjGn6TKpRogShRmwcL6e9ex/B74bQPrl3euxliELSbScckZxj8K+lnWUaXotP&#10;U8WNByqJrrv9xw1p8L9InSVbZ0tdUKiSNDwrr3DfWvN73wHeRXiPdQKvlXC52jg888itu8+Iby+M&#10;71xalFKSRx57Yzj6Cux+EnjWHXrq707UTsNx/qWb1B6Z9TRKdeEHJ+8uVPXzHy0ZyUVo7teTseJe&#10;JbqK18bWFxbOUTzlzz0Kjp+NfYemajPN4R1CK3uDBczyIyNnlQD1z7CvmT49+CF0DXrNTE7eaRIJ&#10;AMKMdc1gXfii/mvbLT7S8OydohkcBge3HSorYdV6dJp2sr6+QUa3sZ1U1e7tZPufZ1j8FrfxXMNQ&#10;v75khiRTJIp2mZlHJPtXqHhXSvB7LeQ6JoNvctGMSD3HBbnOfoK86+LXjm18GeDtP0e2vA97cQBX&#10;YdQp6/4V8z+HfiVc+FLS31JLkxXLuCqk/eAPT6etebhqFerBvmdr2SO+vWpUpq8Ve15PsfoTrfwG&#10;h8TeFLqTT38mZEJeEABVIHpX53fF2Wf+yksDhY7GSMM6dDsyOK/SPwr+0bpPinSLddOUR3s8XlXc&#10;QPRiOv0NfCnjn4g+Db671Hw1LA8Mhdg0ygFd/tVYZ8tflSm+VXkmvxFiVzUXJyilN2j5+R8u/G2Z&#10;r6y8JBVYotgQR6HPWucvbJr7w94VATeVmdChPXHUGvavHPw/uZ49KhtJTsWIIC3JIIyD9K8AsJLy&#10;G4S3chhZXLqSvRe2a+twNVSoQUX8Lb+8+UxdFqvNyT99JfdYvePdf1Kxi0+BdOiiWdMBtoLgA/dB&#10;7CvQPCGnNHbiaW3ZmKAlmP3uOgrz7xut/O1pNbxvKlumSrjIXcecV7n8OIbwWU95eWczx+UFRCMc&#10;Eds/pRjJL6tTSte7v3HhYt4mrdu1la60Wh45q0GWg8lXV5JsbRzgZ5/CvXL7Sf7F8JJM9q0zy6xC&#10;54wduO1bOha/bvdW1pJaW9jCzMVnlXzJSR256ZqLXLK98VWt/EJlRLWT76n5zt4GAK89yu4pqyTV&#10;zvhTspNO7asvI9euPD0N1qWiXNgyyfu1cgHk5HQ1v3Gn3bXZtfIl8uTlmK4CbRnNeOfD3VB4d0x4&#10;LZ5L2Qvt3lijxk9RzXsmh+PdXaKRbuNgvABA3lQPXHb3rx8RBxlvdLRPuevh5xlFXVm9Wlsj5u8X&#10;a8zaf4iDXLI8E0eznJJBxtPsa8E8N+Nljea3faVnfMhAywr7Y8b6bpev6deXVp4dM5iJM3lrgyle&#10;mBXh/wAPdK8OancTWl14RNlcpllkyzYx2YGvawVWCoVW4tu62a0PIxdGq69NRmte6ep1XhC/S28I&#10;eJNPaAwTXDRzwnH31Q5P515bovjiX+2rWwDMlswy0WMlmI6mvpWHQLTU7KSM6glvd3ClIVl4AVOA&#10;orxPwj8PbvSPEN3LrVqoMbhI2HIfceo9qyoyg1Xb3tp6mtaFROgo7aXfluXdX1ibTbiCS3AjupJE&#10;hXuFjPU/U16R4E0MW2uXF5flYbWQ7csv3/lIyAfrWH8Rdcg0DXLG9TT0lNvFuUEcZHp2rvfh3rdz&#10;4htYNQmYPM10vyyJ8qLnOPpXBim1QUraPS/qduFinXcW9U7peh13w7uZorfWNNuJjEtvcSIksh27&#10;4TyowehqzoAXQ5dQcDCoplV1GVwR1/SsT9oTw2s+iXt7pMzyXLlZbhE6jHoPSsX4QnUPEXhxYdSt&#10;W+0oCDuOPMQfdDVwQop0ZVeZWcrNdTvdVqtGlyu6i2pd/I5y8SU6wmvajcvNaN/qmf5nkyeir/dr&#10;xf4jfExr9L2xWdo41JaOMfKFHpj1r6E+LXgzxFYW8F6tkqQRbU2oc7E9f/1V8zr8NJLm+tpvMEgn&#10;dixyTknnk17uWRhKKk2nbRW6HiZi6kW4RTV979bnL+F/GeoeH723uNNZ42X77b8ghuxr6k0L4hWX&#10;iZZLHWizOGCqxO7BbkbSTmvnKw8KX0kl9bwWrPKsmwZHGB6VuXNtBprSCAtPdHaZGA/1ZHUc13Yi&#10;hTqdPe7rc4sNXqUtG7x7PY+hPjZaXthpOlQWdo4Q/Iz9QFxjOfxr6Q8E+Bl8R/DaDTizNIo8xGJw&#10;D82a+S7b40TDQNMtp9P8798sUqkZ3L0yCelfRvgn4zaFpN9p+nx+YqOhVkbjbnkCvDr0qkYwi4vS&#10;Td1+Z7VGrSnOUlNaxSs9PkeCa54O/sy31JJmYyNdKHIPXnGO9eS6qbrwz46sbaJ/KAMR3g4yjnnP&#10;rXvnxV1awt7y8kMjrDc3KyA5z93vXnvxEtrHVYdO1950AggMIzyN3Y/jW2Elf4tpJoxxUEr8uji0&#10;/lcd8d/FehX2nPb2jFnaQYcr1I5NXPgBpN1q/hDxQ6AGSEKFdufm5Oa4TWNCDeEX1ptkkkEwiPGR&#10;zzX01+zPYwjwDrN4RtWRy8gxgZXv9PaoxkvY4G0P+fiQ8OnVxac7K9NvTsfDK63banfypLYsLiCT&#10;Dhedyp1ziu+G97Uyxwsi45LcDGeg96w9NsPs17q14lnue5u5Gj3Nt+QHOTWhdSzXGmJI8jo7S5Kn&#10;phTzx6V9HzRtG21keJFSV76vU4cyiy8WyxbckxKSG7FuSBXRTM895NIlwiKzsoXHI47VasfD51LV&#10;rjUXWSW5dgkWxeEXGOR3NdJa/C28tdVgluVmihWQPNJIuMp3xjPPtTqV6cbe8k1EKVCq7+62ub7k&#10;dX8S2t7DwRpsDQGXJAbbwTI/JNeDWK6iLQut19nhA5QP8xPQAetfX3jh/D98mmWKuskbMGVnYKG9&#10;se1eZ+MLJdFurWN9DilhfCrJGCxX0GBXFh8VFKzWrbep24jDvm5r6RSWhzfhBIIrXzQP3kYYhiu4&#10;7mGAcHvWHZ3MelSXUqyb7jBYGdcliecc9DXp17oGoW8HkQ6eyTPEJSqqWyv97jpivPpNJt7mGS9l&#10;EjOj4MRB3ll7VLmpNtO4nTlFLS1u5s/C3VdalfUpj9pihmBaHzCWiVhydwPY9K9M0fw/4s8QpFDp&#10;lkwEb7pFGEBYHI5P8NUfhXrErlVvIoksWV2YvycDrxXtlx8YtS0m2j0vw5ou0XR8sXsgAwpOP3YP&#10;XFebi6kvaOKitevQ7sNTjyJym7fi7nU2/wAKvGn2aNdZ8WC0hxuMEMxXA9Dtx+VeN658J9dPi/Tp&#10;iEudJjdWYo+MheSXz61qW7X2m3rPfambu6DncS/GMd8nj8qsWOt65q8U1nHcRRGZHjO9vug9xivM&#10;5Zxu7q1rbdzv9yVk1K9779j2T/haGs3UsZ0p47S3tf3aAgMCF4x9K+bv2hWhsZLS+0xUaW5DNfIh&#10;ym89Tn0rzLxvrNv8P7m30yy1C4uNQLL50jE+XluwFfT0Hivw9faNaS6tptnhIwLl2bymKjuPet6d&#10;KdCdKpyuUXsu45Vo141KbkoySV30R8YeAdN1bxTr9lCUeMxKTuI/h44r7dsNLk0zy9OS3+y20YyZ&#10;HGDK555Pp7Ungvxn4QlvDa+HrdFIT5XlGXVe+3p+tcl8YF8Tw3Om3EMwubeQOZJM8IR9OlaYvETx&#10;FaMOXkSWzIw1GFClKfNzu+rWpjfEmXXHuLBtNZJLUqEuI0YLuI+9jPP0r418TWGqW2u3CaSJ7mC4&#10;kAERQuysexHbFewX/iOPUZTaxXL2twuWV1PyuT3B+tehfAHVb6/8Y21lqFghUxvFPcqArSBhjO7j&#10;5h7V6tGbw9KUmk+WOqZ5eISxNWMVKS5pKzWtjm/CGmad4Aimv9UltrjWpVBjtIyMQ5H8RHQ+tcBD&#10;fy+IPFQe9Q7REzykcxoW6H8O1ei/En9mnSfCXi29u7/xSkOlSPugSRjLcyY5Kn0+tZ+qeNdJ1Czm&#10;bR9MeK004jLBcGYjjLHqaanCpapBuXMtXa1vIympwTpzioKMtI3u5eZ5x8QprqOwttMhj8q1mlIQ&#10;4GZGP8R9K5zwX4ouNKtr2zmZ57WYGJlBzsKnqPrR468TG+azmjidA0nysTuzu9K3Phz4etJtRu9P&#10;v43VrpC8LHK/P2HPWuuVlQ1XmcSblWXK/I0fAGhWNlqtrIHco5/elR8qq/v616n8Yvi9qqwR6XbT&#10;jT7HywkfkHbI4Jzl8dqx9F0GTR5xpCSebJK24bQTsz2PtXjPxLtJB4qmsbxWyYlSIerYwAfSuShC&#10;NaveWtlf7jqqzlRoNR927Sf+R0vgS4vILzK3RKuhbg79xXncSav33ia91PVYjcXTyGKY4K9No6KM&#10;Vw3hHwhrNhfM32eT7Og+Yk9M9RXpVr4PW71GybTLsKTKHkV/k25NdNf2cJylppHc56HtJRirNa7P&#10;qewwfDez1nSW8uwU3ySiW1klHy89iD1HrX0+nhS28P6Tb2Ny0LXFxCZ5Tbt8oMQHyCvQdM8N20+i&#10;Wdv9ntyqIGa4VgXO3kjPbNfO/iKUHU7WDT5GjmmmbywxyEVyBgj3r4XE5hUnaMneN7pdrn2lHBwp&#10;x5krOyT8zu/h342kj8P+I/EOuW0Mel2C+VbF4wHkkwcDPp/OvCPFH7T8YW3in0VUZlwjsCQFxwUx&#10;z0pP2ovHsk2nWHhjSZB9j0uWIXYjGRLI3UnHYV4rpD6dqt9b2dzpP9oThfLgBbAHmcAn6V7OXYSH&#10;s/a1Iu7d7XPJxuLqKfsoS20ba3bN7T7SDxpeJBY3G6YBpEjJwp3ckfX1pmh+C9W0zXJ9MvtMlDXE&#10;RywXKLg8YPTivov4e/sw+FfDd/pFxqfxBEN2xLfZrVFdVbqFL5/Piul+LGraxourFnlhltDGREVX&#10;lzjGT6V01Ma1NRptOLVvNMypYT3eaonGSd310J/hT4D+H0S2q+IWS+lD4SGdRsB/2R6V9RePvA3h&#10;W+0SFvDdjYW80KspiXhXU/wkd6/PPxP4zWLwxZsbRPP3ncOSY8n731Feh/DT4rr4bubO+mP2i1YI&#10;WV+hJOCAfWuCvGryyb1u/mrdjvpzpKcUtLK++jv3PM/iDa6/dW6w20ckE1rIxlAwm5F5I2ivP/D/&#10;AImktbW6vpLtijN5boo3NIxPCmuz/bB8Q6x4W+KNvc6NIywarYw3fkj5hubqAPfipxrthoWn6e9z&#10;pyR3ky/apYAu4h353HjivQhCUKFFuz5tVb1OF1FOtWs3Fxsm3t5Hd+F7TRtWW0bVln0/epEMq8Mq&#10;sOCyntW5rfw2ubD7C/yywPOQkr4Cbe31Jryu1+OC6tZJbnRIocEo00h3yE/w5x0+lfS3hT4ladf2&#10;9h4Z1wxSWmoWxhY5wYXY8Y789sV51aNSDvay++x6VKpRnHRpuy12ueUaF4onfULvRoLaIXBI3NvB&#10;Rsj7vPr7VqP8B/F6ast/4ftAgVMtDI/CM3Xp1FeLfGjw5b+F9bfTU3ia0eN4Scq08D9M+49a4mX4&#10;veKYrwPYeI5ElWPYwWRiwHoQeK3jg6tSMJUpJXjqmcs8bCPNGcW2no1/SPtLx4l94U0YtrjW0d3J&#10;GFFvuBEp7rXzDpepWdxaXEkbGCJiSIFTco3fexnpXjF54t1zVLib+0b55JnHy3Dt5igdwM9Cat2+&#10;q3cUklhGvmIyKWc9Pz9q7aOBlTg7yu+py1cd7SSsrJaLudTbTmeSZ47pYorMrtAG0ux5JNHxjt3i&#10;8N6ZqKQpJGArDnPDHJJ9fevo74ffDmwfSrTXL2WG8t3l8mW3YAZUDk8d/SuG+JmnaZ4ksprXSrGV&#10;EtGaNIgMoFPYfSuWjiorEU9NFLUuth5Sw9RdZR0Pzx1KNJLWaYNuiZgzgHgE9vzr6C/Z98KQ3ehe&#10;LLiSciF7YojBsZdRu2n+tfL/AIm06XR7y7ssShDwQ646V9a/AO4sNO+GviO4u5l3faT5Me75mwuD&#10;gV9nmN1hE4u/NKNvRnxWWu+MalGzjCV/VHiOlSxXFxbQySuAxOMkoCQMg8flXrF3LqdtZxW73kqo&#10;p2q+cBs9Oe+K+eZ9QnupFt4EVyCxTHBGT0z7V654Z8SapNZrE1iHRCY5GYFzkdMUsVStFPt0NcLV&#10;Tm46+p9CfDXTtemjv1lcTGRVjRioVSrnGWbjgCvpPxb8cdJ8G+HrTRvD1uscduPKeXb8rOerAdzX&#10;zrpHii9s/Cdva7fKmu7ggEj5/JHXPpmvGfFF9Nqd1IZt5aP5Y0AxH7e+TXy0qTq1pOWkdtOp9Wqy&#10;o0YqHxW3fS569pvjbUdU1KynvtYGoReYJHR8L5O05GV6YPSlvvGQsbi4uYNPDSTszby2VCg9Bnp+&#10;FeR2/hS1t1R9UuJcyxlkhh+XkdAxHerHh3ULq7s/s8kOxdzpGh5dg3B59KVWjDWyVlp2Jp157N6v&#10;XuezfDPxZe3/AIjjGoW/nwPyFYnZDjkPn09a6v4nePF8HX0G7xHpt5Z30j7be1Xe8fbLE1zvhy/t&#10;NI09rS3twLnYUkZ+QufT6V8r+LfBUP8Aa7mfVEk/eCQMn8IHY+1ZYbDUqlSXPpFLotzeviatOlHk&#10;fNJvdu1j1/4ma/rE/wDZtp9vdYLmZSkMBwrL/tV0vgvw0ljeXkVzGv2d4fNk8wAkA8HOfpxXj3xB&#10;1h7S48OwwyFnjcAygZGBgDFe+6oI4ik5HmiaAbwDkuDzk10VIctOmkrJ32M6U+apUbbfLbc+XL17&#10;axuxJBCIVE7BVPVk3df8K6HxFpckj6RrFrM/32V+g2iPBVsDiusg+G8WonxJqN1qUaeTEzW8ZGM7&#10;uFVfU12+i+F4/wDhBJDeyC1DYlLt1Zh0XJ9fSuiWJilGzu9n8zGGGnK6asrOS+Rp+Ibi78S29g8F&#10;v51/FEI5IhlmfPK9OuQa4Ob4Ma74Zinv9T0yZVlQsFAysWemcd69O+Dl/cWskerWcwtlgmIjcqC8&#10;zHjnPrX2EsuuXGo6dHqVqhsNTm2SCQjJZhwQP84ryp46VGThFaddD1aOBhXjzybT6f5n51fCjwdr&#10;uqG8muUdbWK9WQq45kXOQFHrX3JfePJdIs7KC8kEaQZKQuOAw5zjnpXXfFjwfo/gPSbIWkRa4+0e&#10;b5rt8zjsvHucV8ZfHa+hhtEWe4L6iYUm8sNgBWPtXNWi8biYRnHl8l0Oik1g8PKUZczte76nt2h/&#10;tG+GLJDqX2Jrm8jbbvKgDr2LcAVF8Tvj54U8W2Qs5dO8u+n27RKgxG2eSHXOeK+CvDKzXz6havfi&#10;KV081AOMmul8Ny3F9eiPUIisyvtiPAzkYyMdh1r0f7GpUdVKWj5rXOBZtVqpJxjqrbHTarqN5c69&#10;cQwTtbxHaryEkhY1HLAfyr3bw/8AC7SJ9Muo9OuWuGMTuLic8jByWwO/pXz5rl5baXf3ZmuPKCuq&#10;RwfxSOFyS2f4RXcfs/8Ai/VvGGuXdo/yRFWifyhhfLk+UH2Iz1p4ijUdJzi7KKTfmRQq01VUJRTl&#10;JtLyLGjxW00NpJNN5kSL5csikjcQcdPSres/AXxpqniyz1fT0hudOt0EltLEVVEUDPIrhvGfiK4+&#10;G8+rWh0/zUhkMISUHEqdNwPvX1H8GNV0fWfC0F0t5JbWlypjnjgkI8kt3P0rKrKtRpRqxXuSvC/q&#10;iqMaNao6Un78bTstHoer/D74gaBDqF1JJNEs8kYFzGSFKiPjAz1HevzWufGVnH8TdfltXcxXN3KE&#10;JOE+9x+HpXa/Fzw9Z6H4ph0zTNfjvoliZhNnYI9/VHPc+hr5U8H6RLc6rcOZd8UExG7nnnqK78py&#10;+MadWo53vDRerPNzTGzdSjTUFf2mr9Ee1GW3HjiyeJtyuzOVHQhxt/Q155remfade1OW5ZYLdZSp&#10;YcgY4r1Y6PYQ67burSmaJVdcHcQh6j3zmvM/Hwhs21BASzXN0GAPBVGzj8a9Oh8SS6pL8TgxEfdb&#10;eyk3+B13jDw9b3uj6d9mm8x44QsZcYMint+Fc74Z8MG3sbu2ujGS7DGwhtr9wfeug1XX7a10/TvK&#10;wxihiXD9NzD5gP61r634Um03RtHuJ5v32qXiy/J/cA7Y9a0c2oJd2T7KLm5Wu0tfmcV8OvA1zqfi&#10;VrSW2ZAGAUsDgqf/AK1fe/jHxhJZrp+g2Vi0VpZwqq7R/rJCOXx7V85+Fhr1tdanqWmuI4LC382W&#10;eQcZ6Ko9yTXsvhrX/wDhJYYPLcyTpIhl2jLbs5OPUetfPZvUlUlFu3LFJejPfyelGlCUVdSlJu76&#10;op+LPBranYCHU4jbT7lMd1EmwKG4BfHY960fCPhKXRbFtNup1kgSMyNNG2dsfXaPTd6V9ReK7ABL&#10;W1uXVJWiDYGPlXHAb2ryux8U+H9H0XW7i0WOaaNz5jONwkZRztHp2rzIYmo4cnRPY9eWHpxnz9bb&#10;+R8j/EG08U65FbW+kaBfzacpLeZZo7EKT/FivKPFeo29hp/9mXEdxskI8qWUESQMuM5UjOc9RX6a&#10;+Bf2u7qDSnTTRa28iQkrG8QUZA6cV5P8QrC0+Kng5vEF7YwG7kkz9ot8b9yNgg9Mg9K9bDZg6fs4&#10;zotRUrNruzyMRgnU9q4VU243XounkfKPj+a71PwDoFokUkjTAF2UHAI6fj615NpfgjX9T8NzoZRJ&#10;9iuMqD1Xjpmvqay8b+JJFXwzocUIWwiXzV8pXZlwMksw7+1Uvh9pN3qmtT25R47eOXEyAYDydce9&#10;enTzGdCnNJRWvOr6vU86rgIV6kZOUm3HkfRaHq/wh+EOkyR6NquqQ75rCzUIW+6DkndzXj2ryrrH&#10;jnWtZTBhgBt7djwq7R87n6V6r8YviG0E+maDpLBVl3/a2UdFACqnHvXmd/pNrsk0mDV7e1le3d7y&#10;POW+Zc4X+ZrzqNWpNuc5O8k/krnoVqcIpQgvhab83bQ+IfiD4ln8Q+ILthLuw/lx45BVOBivo34G&#10;+Em8P3dpf3F5bsXZdsLHkOxHH615WdJ8DaZILdrqe8uvNxuhTYAM9iepr2XwPqfh+1v1cafczlJY&#10;/LMsuArE4yQPSvpMxxC+rxp04yUbdVa581l2HtiJVZzi583R3sUNa1CabxHqU05wZJnGwAdDwcn0&#10;71zOn2S21hqsalX2MJFIx84LZFdb4m8T+GhrOrrcaHcNcLNiR45iMknqq4x065rq9P8ACn9oWctw&#10;tv8AYNOMYL3dwwC9eF7ZPsK8vncYRumrpHqcvNOTUk3dmh4ra6TTLKKZ9v2u0hmc9kRQd1cR4T8N&#10;DWtQ+0WNlPHaWx+8o3Yx3/8ArVV+It1fWkUrSnzbbyEjhmXOxkU8AHv713fgXWo00aGRJ5obWNd5&#10;jQ4Mjnu2O3PSsotxpSa6u1y24yqpPornpFx4fHi+3t/DFqgNy8yywtMCgi2HLEntkdh1r0rX/wBm&#10;Kz1sm/j1jF7pqJCqSkJay7f4VJ559a4X4IeLLO/8WG4YJBEkbu00rncSBgKM+p611Hi7U/EetalH&#10;oujIWiWVrma8JPkRg/3m6cV4eJxFaFeMIy5Uld/Pc9zD0aM6LnKHM27JLy2PBjrfit9elt4/s9pY&#10;2YeS68oDhYl5UH3PpR8NfB9xO2p+LdbuYbO0MpZZ7nkRoOjKp6sewFfSngf4Z+FvDumanqnibX45&#10;oNQuCkMn3Q8hOCsZ7r2zXwD+034j8Tv4jk0q/ijs7KxI+x2kJzEqMMhyR94sO9exl3+1VFThyxTj&#10;rLq15HjZi/qlN1ZqUmpXUb6Jva/ke6eEPi6ZtcvbPTY8WjK0qXEn+tl5+9J6A9hVvV5bnSI4LyO8&#10;mmhKO7qxZA0rZACjvtrxH9m3QJ769nvfMRokOyZW64613Xxe8bvLfrDAxigs18hAR0L8s1dNfBwj&#10;ivZximkveuYUMZUnhVUnJpt+6jsdA+JF5cQ2Ok3N5IqfvGVnbqOoUMfQ14t8Q7SxW61OJJJPtN3J&#10;HGM/dUk9a4/xVFqCJpE81wVt40YQSEYaQkkk/rjNP0y6fVpTPdzBMMgDk9BGOufU110cDGlepHZ7&#10;pd7nJVxk6q9nK7a2b7WPqLwfbwap/Z+lmyQiys2jVevmbeSxJ757VQ8O6SstnraRzpv+1ZFvtwWU&#10;dMntj0ryjwD4p8vVrCeLU1gVboja45cP1ye5rtB4lkt9e1RopQEuZGaRiP4c9B6Zrza1GfPK3Vfj&#10;c9KjWg4RbXW3yseNfGfREW4sbhZR5uHjmU/eOxuuPeuG8BGaFNbG1t0ioiIM/Nz0IFei+M7N/EN5&#10;qcouIYxbzME3na0qsc4B9q9R+Fng2OT7DLcmELFEX4xudmPBY+gHQCvbliFSwcU9XZafieMsJ7TG&#10;Oa0X59CDwj8JRc6ZbSapJMlqX8wxIuXbn0PUV9HeD/hh8Db2ZrOD7Vb34XLJO5G5h+lct46+KdvY&#10;xxWGn2puLhGUecBhU9SB3rwnx543uhcXLgM1zJEFTylwQxOecV4a+s4m/wC9cL3tZntP6th1f2an&#10;y2vdXPY/iP8AAQ6JPPe2F2s6SrkLPt24HRVIzk181alqt1JdTWl7aMvnx7GdgWyMcMvsPWvWvAfx&#10;58UxW76Vf6RJewEgRoyksvHQdM/jWhb2eraoLy1bw/LbeYrNbXEiH5M9F6cD1rWhUrUOZV5Rly7S&#10;v0JrU6NfldCMo33i0fKnh/wze6rdCxePYlsWkaU52iJeWJPv2r9PfCPhCz/4V7ptzo9mJ77U5PIs&#10;9yjMUafKzj8ea+U/FXgY+EtBj066uXjub4rNcSxIzKYx0jz6d6+7PgteA+FtDBhdY9Ms2LMvHyNk&#10;qg93NcGe41V6VJxa5ee3r3Z6WQYH2NWrGS97k1fVeRBe+Ir7wnpGt2mo6issyWnlrdOeY2IG7H0r&#10;5yvviTrVlpUGq6d4jmtnK/Z7e3z885bjzOKu+JtNv/Ft1qX9qsNP+2Tg7XOPLQfMoGepx+tdvbf8&#10;I9or6HpVjZx3L7HCzyruZFRclgK8akowhFtXe9vI9aq5Tk0nyxtZPrfbYn+FvibxN4n0bVNN1TT5&#10;pLiI5812IA4yHyf1rwv9pTXYNX8KW+66R7mE7VEfT9yCG49+ua951n43QeDLXVtOmti91dQkQkDA&#10;JkHV/QCvhvxZp2pXWnG7ilKKVJJK54HBxXdleHXt6dVx5VzJrsedmmIth50lLnfI1LuT/DbWNItv&#10;DlhBPdTi4uZwpWIEZDHufY17H8fpb2O10xFfIhRFjJQFguMkZ7D3ry/4IaQt7rugwG3WfF2Gb0VU&#10;Gd1ekfGbxTFZahd3F1P5kbl1WEchgp2/L6DjrXrVknjbpX1b+88mg2sC03ZWSv6Hgt7qpubfyzIX&#10;DgK7fwn2zXlUmrNa6lFNsIaOTyipHVB0Jr3y21DS9W0xPsltHbqvzRow+YkcncOOfSuR8WeH9KuY&#10;YvJvPLv5Iw7CU4Vh7e1e3hmotpxeuh4+JhKUVKMttfU6/VY5U0oxs0UnyqyMv8O49PoM1r+CPHt5&#10;LZ/2NGCY4mDEr6Z5z7V57pF1qi6FqMMkMe5oC3mjnIT+VeJafqN1EZDFJJlhx5ZI/PFOOAVaM4t7&#10;PRkzx7oypySfvLVH6p+FU8GX8MlvePIkrchmIyB9fT61Zs/7DsL1tOhvorjzPlMcoAQr7EdSK/NT&#10;TPHGvWkM8FteP5ow20nJIPau80rRvir4nto7zTvD880ascSxYBXA7ZNeNV4cdNtyxMYxvo27fmel&#10;Sz+M7KOHk5dkr6fI+vPGXwN8Oy3Gma3oy25e2m82aOFsiURnP4EVu/A3x14Vu9b8UHxA5tSs3mFZ&#10;CQrrjGz/AOtXxTbS+N/DEDRXV/JYXJcyyQS/K/XoQfWuY1bxHBrt6LxsxyAsH2cCSQd8dhzW8Mnn&#10;UpuM6/PFfDJa26mUs5hSmnCjySbvKD0vpY9z+L3g7TLDx/Z32iWKQaZeBXiEY4yTk9fWug+AeoJL&#10;8Vbe2FzuVrpnIxwNgrySXxjqNw+mSGEyrBASmzlhsBycD0rtf2TNNuf+Fhalf3coWO3026ufM7YA&#10;7H15qMZRccHWjOabjTsr7vUvCV4yxdBwjaM6t32R6j8ffGsFzpfiaQLh2vzll6Ng7Qc+uK87+G2n&#10;zeK38KSqTPJZalC0is2SisPvfpUPxE06KL4P6PqMrNJJc6lM2CeoZmxmm/s5LL4dgsdYv7KeGCWV&#10;40mzhXLJ8vXsP6Vx06SpYCo4v3ozcU++h2TqOpj6cZL3ZU4yflrfU73xToNpolzqH9pWZaW9vZZo&#10;UdsR7geCcetO+GHiC51CfWLLxAkMUVxBIsRi4BJGNv0rW+Md83iiTw+bCVZjZxqk5TrnPJI/HNP8&#10;O/DqW4uYpvtccUpbaEVt3y9DkeprhU/9nTno3+Fj0eV+3fIrpfc7nV/Ch9JupruzuYy1xpUbC3lY&#10;fd7YHqK+f/Gem3kt2YLibybcXMkgDsMsXPYDmvpvUfBmpeHrG5XS2jmvrsYkbvtHQD0966f4a/s6&#10;Jr1leahqrP8AabH96FLZDtjIHvXLSxEFUlK7a6dzarRnKEIWs1u9lqeBfCuCHRJLq9ju1+0xWrIF&#10;lONmeASP1zWqmlPqckD3OrWyysNplLYWbnqfcV4Z8WbzU/B2vXFxHck3Uzt9oVhlSj/w/SvObjxL&#10;eavn+x7p4XJBltGICP7oSO3cV7dDLZV1GrGaSlqn2PHq5jCjelKDbj9nudF8X/gdqGmaxealaeXP&#10;YyEESRupO4jnC5zXkOnW2laYLg3VnehXGAcbVP413XiLTNRkure3uZ5gkoTdE/8ACehx9K62z8dX&#10;XgW5hs7qyg1TR51HmW1woYbR12k5IPpX0dGrVjSjHm9pK3TS6R4VajS9pOaj7NX3fvWb/Qy7Dxn4&#10;A0rTreI2Ms+4chm5BPc/SuM+Llgba10u6tbvzrO8TcrgY+70B+lfQGr/ALPvgj4jWn9p+AdYjtbl&#10;0Ly6TdSDKHuEY181t4S1hJ5dP1oyQW+mBkZH42hTkhfqarB1KE580ZyUk3zwnuYYuNdQcJQi4ySU&#10;Jw2PXPhbLFcWWnWrNg3BERzkYAOSfx9awvH/AITnv/Es8Sg7ROsQVB0OQvJqL4UyDVfF+iW0Emy3&#10;aZUAU+nPPuRXqtlf2z/Ey/sYW4/tNi2/kEI56e3FebinKjia0orX2bl6anoUYwrYelFvRzUfXQ64&#10;2t14T0yKHzDFbo6x3Gz7yjt+deXXR+1Xl4RiSK5P7ohwSAeAMnp716V8a7afVdfuYoHxbvE8kuGw&#10;F8tQBmvlnwjrs5mksIg7NCxwyjcZD6EDtXn5fGVWjKpfXd/M7MdONOtCnZqO0fkeoaT4b1C1l/s8&#10;tGj+aJM7hjaDkkn+le763450G2M6SymR3jzLIVyoCjAAFYPhbwvrd1GrQ6FLMTGZZMrwuOOvJrwv&#10;VbK9uLrW2aCXf8sO3adoOegrmnac9ZbHZTvShZRevfyPZPCGrINDlmnjkCSztKpRc7Y84XjsK+mf&#10;hvrkqrb6Ve7ZUuB5trIwxleu3nrXy/Pq2qaVp9pb2NjK5kjSIjyywZIx85xjoTXe6H4ou/ttk9xi&#10;MWc0RG5TujRvvAdsKBXmYqjzczR6eGq8rim3dJHV/tJzXukRmSxDrHcIokhXhFYH7341wfwv+Jdt&#10;pX9lw6ouYbiTy5NjEeWDwHJ9u1dd+0jq0niO8sY9MvUkgxGyOuArg5zn3Pavle/8QaTqEM1nJDPB&#10;dwjEYK4LbfpXVgcHGrh1CUe+vVHPjMTKliHKMu1r7M+2fir8LrExxz3NwWtsebbzbFkjcHkbhzzX&#10;x74q+F0OtQ3t3pt8s1yq5eDIxIq/3R2x6Vn2HxN8XWloulNcSPF5e6NZDuAReuM9K9G023sl1Xw3&#10;rCQmOWZ1WZEOIzv45FduDo18HH3qt7O8euhx4urQxT0p2v8AFfu9Dm/hBpdzPomqJIh226nco6K5&#10;H3R7kda+1f2VfgBpfjrwkh1iW5jtJLl45rRZDH5iK3Vj714X4s+KuheAtWt9Kh0mK5S4lNzOAcbd&#10;3HX+lfcn7Kvju38Qa2YraEwW01pujJwArZ+YYHcDoaxxVSpKUJSptQnNNO9jTD0aajKMaqc4QcWr&#10;XOK8Qfsm/BzVNR1HQ/Dnn6fLb79s5uGlQzD+Bg5Pyn1r4Rhn0a2bU9G1OCRbyxu5EjkJwUaM4X8D&#10;2r7K+HfxF0DVPjd43sVuB9kvrw/ZSTtUy22AQuOgbB+teZ/tleENJ0Pxxa65Y24FrqQzMuzP7+Ib&#10;SpHrmuHC4qsq84VZtqesdX1V9L9DoxGFpfV4TpRV4Pllp201t1PMvA13rmv674YhuJFe3gvVdmkw&#10;XiKngDPrXAftL+K59e1rWbE3bQpDcsGAGAzLwAT6V+knwI+C/hfwnomn+J/G0iLPNtltrUMQct90&#10;kdz7V8oftFeFfCfinX72e006TTkkk3h2PMuOd23gc1VLF01i6c20kk7JbrrzWJq4SpLC1IK927u+&#10;ifS1zw/SPCZ8MweC7ORyA6G9kAbnLdK9w+Jmo58AQ2kMr+fruoefLu6i3tuCD+NeP+NptTudW0Ly&#10;4WkVLAQhgPlOeO/HavoX4iaZHc33hbS0s2Yw6R9nYqfutIN5Nebja0vbUpvVtuXzuejgqKVKtTir&#10;RSUV91jG+BPhJ9a2RXCCOwsLljE7nkqvQe4r274o/tADQ7qTQNGdI90HltKp/wBXv64HrXlGueIo&#10;/C/2LSdNlWa8S3Wa6WMEqiKwwAB+JJrxX4vato2tazNrcAkiS6ijjduPlaIbSRjpn0rLDQVavaV0&#10;mdWIqeww9otc0bXbPFdZtrq61qU/apHLzvksdxXHfPvWheazBBYizuJC0qkKMdGBPBri4bhbS+vJ&#10;bOSSQkfKJD39fxq7r8y3FjY3giPmtsdh6tnOBX6DRpK1NW0SXkfBSm71JX1bbZY8V/DKPUJHv7Bl&#10;NshVJAOArd6o+L5EW0+w6bOEgby4rfPA+X/WD8TV7S9eZfDN5JJdeSPPlcr/AHn9K88kubzUNEZo&#10;SoezJmBx/A3JxXp0KdRtczuoysjzsROnGMnGNnKN3bcr6bbw6bqMlwMZhibJj5Acjk1zFpqErF5v&#10;LRmmcsu8Ag88kg9K5W78Q3DtKqKI1lADqv8AF7mrDPLH9mKSAK7bMA8gDqa9pU7avqkfPSxC0UVo&#10;rv7zqr3xEslrL9s8rzdw2BAM498Dp7V3fhS30fXDBFJqJhZk53cBSPQeleW3tjp0N6IpEZyVBDKc&#10;gkjNQWb2qYVWMcnPOTjJ7fSpnTUkrNocK8ozd7Ndjv8AVbW4t9aFoMyJBICmB8rKO/vXu/wR8KWP&#10;in4naTbxRhILWFprmTouIxk89jmvlW18TalZXDYmJTGMHnPtntX3T8APhxrsOk22txSG3iupVnun&#10;J+aSPOUiH+yeprwOI8VHC4Oo5TUXKLjF92z6PhihLF42mo03JRmpyXZI+/fEWqzWllpsNx4buNTW&#10;VxAkC52mMn7xA68VP498AeTd6EYYnt7ATxvLa7NvkxxjP867a38b6bpO5r1JGNvbiZfK6gDoFFc1&#10;8Q/ipPP4k8KC42NaavAAAWxsiHBLe5r8crRpunJupd6WVtl5s/Z6bmqusbRtq77+h81ePPPsY9Ds&#10;9Pty02pXV3NuAztjbjP1rX0mCWS+09JYjKsWkzSs7dSxBQZz35r320fSJvEDmDa9jpszJHIccMUx&#10;tFeWajPFLbXaiURv9laAlQThXc4x7156SXLZLRtaPex0uDvKV97WXY8D+HfiqbR7GRnPmTSGewtn&#10;PRFZ97HP1r37VoZ/iF4cjsrRka+tQrqcgYU8MCxr5z8d2kfhHwJpliW8yd9QndZDwwLcg1g+DfFV&#10;5cCR7W6aCB7TbeGI7dmerE9ua+mw2EbgqsZWXNp0vY8CeL5L0JK94K67XPNtU+DWv+GbnxFfalpc&#10;crQsrRozhg4POQB1xXMeGPA+sXFnf3It1hnvQyL8uRHE/XA9TXoXinxfP4akivfON8siGKQSsXVR&#10;2yT1NeK6vrGuahbNeWGrTeaFLyRRghQjcjH0r9DwFXEVKSblHWy5umh8HjqdClUajGTtd8vXXrc9&#10;88L/AAI0K2gs4dQmiPlssjh2w0nopPp7VD8Rfg9cMLiTRJtLggVceRDl5H9zivOvh/8AEHVNOgjj&#10;8QL9ssp3VFk+9Kpb07/Wrvizw1Ho+qwamuvzQRNLsEKtlwxGQCQcdK1gsRGs+atftpdMxlOg6KtR&#10;tsmr2aPD/HngW48JLY3csrStKcH5Cq5A5HPNZuo3tpf21tPo90Ypgm2e1f5cnuVJ6g19Y6149h8Y&#10;aLf2t74aElzaW/7udyV85VPU/wC1ivm7TbPRbHzb650JyjDbEBJnDHvj29K9vCV6k4fvI2mn9542&#10;Jw8Yzfs5+5JX6posWGpjUtGh0y40YbhlRP3Dda1vBekRaNpPiK8utNdLr90luXOcLuyzKPXFeXXF&#10;w9rcMLa/k2/eCOhB55xW0vju5ntprOV4sllYSHII210ypuzts3dmMKseaLl8STSbsdLrGtve2FvA&#10;LNYI57gS+V0eTHAYj3Ne6fHK6n1C58PWS3Mdtb21hbiVGyVO2MbVP45r5hupPKvRd310CwAZSDnI&#10;6jA7Cui8WePn14r8wmuJUAAXhU24Cn615uKwkp1sPNJWgpNvzaPRw+MjClXhJ+9NxVk90j9GfBnh&#10;G20/4U+B0jxF9u1s3nyrywDZA57cV5p478TWf9qJdWUmAbtVknYEBpFOSCfQV9H+DLSOeLTNOWTf&#10;B4Y06FGbqrTSR7mI9cZrxnwL4a0y203WZL0G6ga7MsQ4Kgs3LAeor8RnXcq9ecm3ebfqfrcaD9jQ&#10;hGy9xK/blPqj4EaRZ3nwy1+W4bcDGxVicjO4kn860/Avjf7BENRls1lFmAm1hgFuzAHpiuPsvGOl&#10;W3hi80XSX2LNKrMWAXKnrWlo+oHV9Xu4XtALNrGFWMfCxvH0x7muarJKVHlsmlbbdtt/gdtKm+WS&#10;k7p/lax7Ra/GvWxdyk3kCW1wvzIwDKm4dee/tWLo/gDQL6ODTLfToriO9mMjPKfkZycnIHWvzhsv&#10;E3jLVvile6JZqbiSa9+zRbo8pbxKfv8AHoK/Vfwl8M9K8B2Ml3d63PqdzADLJ/DjaMlRivRngKtP&#10;2TdRNSSndy+FS1a17nlRxlGbqKFLlldx0j8Tjor2MtfhhHpWsQafHp8EImCoYI8mKRF4yyNxjFfn&#10;T+2/4I8X6Rqy6lNc+bp8bpFAsQO2AA5XgdM9zXnnxS+Ivj+z1qDxbdalqNta3F5I1um9xsjVj+7P&#10;oSBX3l4b8X+FPiV4Ot/7UuGhlvIBaS2sjbtzOvyyDPoec162Cw9XL62HxSSnCcn1vZW2fmedWqwx&#10;1Ovh23CcYLpa76P0Pxd1vXmn/wBaBvjVFUR8qQox35x3rJ0bVta0+yu0it/NW6fcWKb2UDv7V3kv&#10;w7sNN8R6taC/+0i0uWhWNT85KnqAetdn4y8G3Xh82ZvI2sLq4iEzxB9xEUg+UtjoSO1frVPFUpKC&#10;TvzJSS8j82nhqt5N3XI3F216nA+Gb54tO1iXa01xMmx5nO3yEz83J9c1P4a8L6vBcXyWnlXCNGOd&#10;wVlBGeCetWfEOj+GUgtItN15pzMuZlKsN0nUgAelejaL4Q1O58OWsFnBNFEzZecAgOg6kE9KdSqo&#10;67cz66FUqTk9FflXR3OfMtvrtz4e8PRQOsjzCJHJwu9z/EPb1r6l+Ev7G/jXS/GOl319ILDSba/2&#10;S6gJAsh3dAq9cN0r5s8P6VFoHizSbuPU4i1tKp86Mbtp6EEdOa/W/UPiJZa18ONdutVuUt30iPzr&#10;Ry+A8iDKEAdSTxUTquKil1TOqlBuzttJK/ZEOp/EvxB4W+IlxDrkdpd6NDpctrZySoB8pwfMyRkt&#10;xg18TftZaiviq18JWVpYxlNOs2lmuNu1EW5/gyO3AxXhnir4/av4w1KPWdZuYGMAESwZxtT6e9Ye&#10;t/G26uIryzjlha1uYIkdFQttZPugFifxq6VGampHZ7Si4NNa2S08vI/Qf/gnxolnBp3iq9itVbUY&#10;LZovLdQ8Pk46N7sevtX2d4r8CfDjw58DNWM2h2dvE9i0nmMirMLuXldrYzwTx7V+Yv7Hv7T+n/Dr&#10;TPiAt5o81297a+YjQj7jqu0BgegJNeL/ABB/aa8YeMNMtdL1iRGjgBEMEZxnLbgWGcMV7VhXwtSd&#10;STT08+lzGzlKPvOMYuL0fxcq208z6u8H/tUeJvDOiWsWhadF9j0u7JbJP7x5OWBA6V9Ffsy/Ge38&#10;R+LJLe5tSry3739zIQP3k1woC49AuK+EP2VvD1jrGsxHUraS5mkHnSWyZMRiQ/Mz9gfTNeiadodv&#10;YfHrT9Ctbq4s9I1e+ivN/KMTGCfLDDGFPTFaOmm3Fbx11OisqcoVLxs5xd2lrrc9p/4Kc+GLK/8A&#10;G3w8e3aW4udRt5LVrVOGdUYFSD65OK5H9o79i3w/oXwnt/EeiXt79s02OOa+tp3zkH7wx221718W&#10;/Gvg/T/2mfCMGtX6JaaZpC/ZvNIKwzynILE9c18of8FAP2kbvX/EV7oPhvV1Gk/Z0S6liI23EgOe&#10;D3A6VtGMrKz6v8WeLTc408PFL3VTTlJpO62S9T87r3xDqssawq0jRlQoDfwKOuPSsi5u76KJN1h5&#10;8XPK9R9TUbalehomkvfM8tcbQBx/vetdlDJcTLJLdWUiIiLgRggOPX8a3WnQT16s4B7mYzKRA8bM&#10;A0YkHp7dK218S6iul3lnDcTBHdZJrcOVjJzgEjpW3dzz6tdukECxnai7XYBgqjtWBcR6eJgZJD5i&#10;AjYBgkr6kd6pPyJkn3Pa/hBPdSab4jV554RBBGsUavmNmLAncT3xnArvfiJ4/wBYivNC8Pajdtpc&#10;GnxDLKPmw67ozx0zuzWP8Kvi/ongvwzdabf+ExfS3F9FeyLKRgiPoAa57wxo3iv4xeOdR/s3RjPL&#10;O6Hby0cMSfKpY+iiseS9STklZHXTqcsIxT1PQvgh4y8R/CzxdqWpymXUfMtP3DtG8m/eQ+U64OOt&#10;ffi/FHQvjTP4D0dLi7tTf3Mi6hdyt5aiIDLQADgsxAC57V4ja+AfHvhXxX/aniMQILGwmtYIxjyJ&#10;GCbUHGcZ98GvRfAf7OHjDRrzw7pF7cwKuoXMV8t7aruFl/GUB6bsHHpWVSSlK730R0OlS0lzpOzc&#10;Zbv/AIJ0P7a37Otp8MfCun+JvCt7dx6ZbXcK6hpxlJiI3Dy5FHs2Mivzw8VeJPF16kGp6RLcswDX&#10;Vw8OVIZzkFvUjoK/Zj9q3wn4zn+HHi+OS9TUtLt4Y9sRjCzSKCNzHb1I7Gvyh+HN+dVuNVmQLpOm&#10;6daKjCU7hJIoxlwe5qakuRytFadH5kZY5VKEeeuptt+9H79dtSn8Fv2hpvhvqWoS67DLdNq9vnzJ&#10;8pJC5Ody7uoPetH9qX47+F/GPjLwtJbXc13ZWunjzRjJiuDzkeucc15P8TrW9+LfjHQ4tH01n8i0&#10;jtYY87fMZTg4x0rR+OP7H/jf4U2um3t/p6TWtwFIuLVt/lSsP9W2QCa1j7PRylaT3XqZ1oy55WSa&#10;2Tvq0tWeLeN9Mt/EmotfWJm8yRAAJCFKkcce1YOutcaZ5lm0cjzrgeY671ZSOcEd+9b2sW9vdR2E&#10;McDQSBeX5zkeuO9asV/qSzyp5TgeSF3so2scY53etbxVrHM4q77vqfRHxN/aA0rUvA/w9sNI0OSD&#10;U9PjWCe4aMMv7tCgKEdyeTXffDf9n/4veANFl8Uw6smjw3KJLDCw33EyyDtF2J6kV8rfCS9Wx1vw&#10;8+p3CS2NrqKyXEKryI1Ofy9q/ZL9o/8AaF8P6J4Q0zXhPbXN5DcxTWdsWz5q91x1GR+VZ1E4xtFa&#10;t9epaqz9pSvG8XfmfY679kb433+u+CL+71GFYpdLnkhmuJB5SS4BfeQehbPI7V8P/AT4tr4o+Ifx&#10;A0qz0i1kvfE+pyqtxu2oLXkNkehAz9TXyjrn7SnxD8Wf29b6LpEtnpGq3wae3to/MVpJeAhbHU+g&#10;rtvAHwB+Klh4ss10zR20+4CGV7tnwIVb73TuAelN0FaSlJJtaK5eHp04SqTj9ppttaaH6gzST/Cf&#10;wHLYa1o0l9Yi8lgivUlKpM8snyoVGNq84qf4X/B3wY3huz/trSbRlur+Tasjb0A3HCp7YrM+LHj4&#10;6T4I0jQ/EWnS3sFo6LLMsbbJ3C5Vwx9TzXyj4t8cave6INUtJ5V0m0s45CB1tpy21c/h1zXn2tLa&#10;/RI7aVKpVpStP2cpTvKUW9Uuq7XPs744fDrw58HfA/ijxh4OtDbTT2X2R0+8MStgNz0254r8T/A+&#10;t3+o64fKEkkCrGt5aH7kyxncw7cHqc1+wfjXwtb/ABe0HS/B0XjZrLZpsd7JIWDrcTAZUHnkA9a/&#10;Gjwuuo+FPFWuQ6ozo1o88M4ZSGYj5Qyg9mxx7V1UHBqpZWdtvQzw8akOWM6jlK7u2rO3S5+tdr+0&#10;42m+HdJFt4aiFjcWb3UixNgQFMRoreg9RXF/si/Du3/4SHU/Dur6ja6no+poLmRC3zl1PmLFjPC5&#10;PUdxXz58AvFcV8w06S2Nwt80cf7wDaqq24rj0NfQ3xH+Cq/A3Q7XxdbapJeahNeCIwJhREs5ynlA&#10;f3B61zSk1zLe1vzO6UKMY8sZ+znVT5Xq3dLc9s8d6l4W+DfxMlisr8Wttq2nrLHEXYx2zxuFKeyt&#10;nIBr8y/22vidqPivx4wvpy2lQQrFamNRz8ofj3JNeU/E/wAa+KPF/ijV9SvL8NMAFUyDCgAAdAOD&#10;XmmotrOoKLCeE3FzGwA5L5PUNk/liqpLld9LNt27XOGpTslduU1FRc39qxhnQZ4beFrUI7zAugPL&#10;n8ulXpl0ZUtra9F2kptju3bVXzOuDjnANdnoaaNpUxtLyG5TUJEEbxSMFELkfJ17VHrvw71ZrwxX&#10;00JIh34hYN16DnvXVCavuYOk0lZeTR2X7Lnwf1vx347sNN0y+S1jtB9skvGba0Cofvp6nPQV91/t&#10;5a0mm+HfDVslnJNqGmXaA6tLkPOwXnY3fd3r88vhJ46vvhx4lGp4nY7fInh5UNA3v6+lfUXxe+OM&#10;XxbuvDHhbTkGMlfNuPlSIuPvue5UVu370LL1ZlClJzT5kkk7LZ3Z9I/su/tiXPiJB4ebwnNFCkB/&#10;eWyPImVHzb8A4zXiH7QXwD+IvxP+IB13QtAi8m7hVbfyn8uSNbQbCzqRkHjvX3t+xdo/hzwJ4C1q&#10;x02YalcWc8pvbyBMGWUDheeuK7q4+KMWj+DL7xD4YsEn1Iv5s9vI2XVWPzAJ6+g9ay9r7Od4uys9&#10;NzKM5KrVUcP73MouV7Jt66nzL4g/Zn8D2GgfDiM6FJc6zFqNo9/eTOxklZTmWMhiSq57V6x4r1l9&#10;G8drra20FtpFvYBrmIj92qDKduBz+lTfD670vXfDCazda2Vu7mR7uR5eBE7P8y4PQDpX5LftBeLN&#10;Z03xx4o0W08Vz3WlyXQUNHLuSSOUg7R646VzwpSqbvz+49Wk0pSUrycVKLvfXm7enQ7PwP48g1vx&#10;z4qXS7W6S1103JexswCSBlgq+gByPoa+0Nc174yS+Fb/AFTw78Pn0S3SBLeRrSUB3CZBbyk6k9z1&#10;r8rfDV5quleLLyLw+J0unn8q1uIM70MuF5x0yTX9BEfhjV/hT8OI7+bxRqF3JY2sUl5FKVdJJZMF&#10;senJqqkOXVK6SuOviIxVKL5OaU+WKlez9D8Ofh5qHjTUtdGnx3yWqarcR2F9Jcj5syS7fmDfWvvO&#10;z/Ys0NbDU4/FWsLNYxFmiuLUfMI0GFYAg9+1fOtn4Pudd+IOt3es3UVuLuP7fDJHhI45HcFVIHc9&#10;q/YL4ceCdL8RxXU9xdtJdWkccAhDbY1KLnlPSsqklU5eWybS20NMXUdCF5vTVO6v1PxX8efAG9+F&#10;Xh2LxC1xPLFeSMtrdwRmMKFP7sSD+HeB1NfG+o3SX0n21pIxPI4dwFyctzk+vNfvN8Iv20/Cep6p&#10;4r8O+NY7WzXT7uWODzkDRMkR2kYOeeK/I39rhfBGp/EjWr/wJNDHpdyscm1V2J5+Dv8ALXsD1xXT&#10;Q5kkpatrdnl15VHKUZUeVQ2a1i9e/c8Zj8U32nXZSzZElO1WaSNXXceRjPSsrxhq2v396LPUNaWX&#10;eu8bSCv+7kdKwZDfxQwTzBhbSMQwYZLsOCce1XtLt4J7xUiWNuPNXcDzjqPaupJb6HI9dLs5eGKB&#10;b0LDJcbk+WVSOgHp7V+4eg/tT2Oo+E9E0/w5O1hpNlarbapZuFyIETayxZ6lsHFfi7JCI5rqQwKk&#10;crhnKZO1SccfTrX63ePfDXw78aeE9HGm6pFaW2l6ZG0Yt0ETzyiMAmU9Tzzj1rmxSTUU21c6cJTj&#10;zawUrO67J9DpP2I/iBpJ1Pxnp+nWkltpsQlM0crfxyN8j57YArynxp8fvE9/4ruNNjv76e7lvfs+&#10;kG3YOjlDtClT/CfXtXnPws+G+veFo9Uv9b+2aJbalZSvbSORGbtl5Xk9sdOK9l+Ddz4P8NeO9I8S&#10;yaStza3FiPs20+YYrwfefHYn1qJRgnLqunqdsU7zqKCcmrWSWtiP4UfAz4oJ8UPtHjK3ltEvY2mn&#10;njUTHGMKu5eE3d819N/EL4A2M/hnw8bnWYba70/7RtnG5vPDuMLJjnkY+hr2m7/ap8Kv4cl1i/he&#10;3h+1/YHj6SSbuOM9q+GPEX7RNzrL22maX4fYWmm6mlxeb33PJADjag6tkdawre/K6S232sZ4WeKq&#10;Nc0fZ8stet2Y1x8J/FHgXWLrWdAZbmLTjDItysRkeNJ87mRcYOO464rzrwR4n1m9+N+n6fbeJbia&#10;TWJw2oywJ5RWQEkjYQMKoANesa34t+LHge71DVNJ1VJdL1S5WWG0ZVeSOCQ5wfQLnrXm3xL8baNd&#10;6noXiGDw7/YuvxSOZ7m2bhlRcKWboS2fyqqTTT15rprQ9FRqXSaXT3v8z7O+Kvwh+CGs/E3wX4RN&#10;i9pfOksuotA5ja5iK+ZGJW7sz9+vWvcvj5+zvpPi7QPh74eeeKHR7HUQHZAFmEYQ4VX9DjBr8kNZ&#10;+GPxL8WWA+IGmXN7esIt127gxyARnAMJHVcV9W/Czxb48htIb74i6nc6botpbGS3hlHlGeNlwxjf&#10;+JlByBWVVRadpL0TtbXb00OGeDrqVJ/WW+Ra8y5uZtPX112Pzl/aK8OWPhn4ieJdN0dpoNOs73yY&#10;y585QNoJyTnIOeK4WSfRp4VtTf2yyMu35gUDZ7n0PvXYeJr/AEPUNc8TNpepte6c945gkmPzsh5U&#10;tnmvM/EKWN9cwrFpSYG1cR/8tCOhrthe0U27pGVRWcmmnc5LXxd6aijbbyAPuBVw4IHQ5FQaXc29&#10;9KkkdptaPEjhj8rbTkjn61X1bRY7S8RfsxUK2XQ9s9qtafqtlZrPDLBKpkOQCAcY6EDPT1rqj0OR&#10;3UtXZH7vfsyfF3R/irodzptzoSw3lrpzQv5iq8cCsPLBXPc5zXZ/AL4E614K8GarY2PiERXxuruS&#10;E44lw52Zz2Ir8O/hN488eeHtU+1+G2vciPybg28TSpsPdgOOK/WX9kI+JPiJp8nirxj4+mjtNHnl&#10;t7W1t9sQYj77Tdz6Up0bRfvadiKvNGM5c1otp6x5tfJeZj/tUeBPhL4cv4fE+ueGr241IwxR3KQ5&#10;8iWVxjzCeBnPevpXwEnjaw8C3PiGzjtbuDVLCKOK2LnesZXaGBxyeea+H/2l/wBqfz7dvDp06K+t&#10;Lm8cRvtErPFG2BkDOG9Km+CH7TfxLeaw8E6dZ2yWjyAW8l3C8TW0ZOSFySCAOlYTpTdNS10vbXp6&#10;HZThUdOMWoOXMuZS1ut/kfS3wI+L/hL4SDxH4c1FFt7yOaS9tiqlt6zDcyZGTnNeI/Fr4na1qWn6&#10;drWleKLe61JLye+EKEN9lSQHdAUPXPpX1hpv7Mnhjwj4wvtebxEdQuryzb7Ql2qv5c0n8aDsrdMV&#10;83eBdJ0P/hI59ebwzbxXMlxJa/ZcFVRAWUSsAQCT2NZWSte+n5muHdCpUrVIRu3a72utrK59OX1x&#10;4M8Q+E/DukTeG7rUHksBeS20QbaJCmCXC4AOWyM1+JniDxafhv8AEfRvEuj2MEUlpdO7W6ZbYVOx&#10;kJ7ZBxX9GN7pp8G2msapp+lwyPHZl5YLfLFlAySoPceg61+FDfBp5PjF4etNfZX0vxHf/arV2OwS&#10;xyNnkDoc9qKT5ZS5n9l6dzKhUhVpVOWLtzrWUubV6vQ+ifi3/wAFBjceFNHuPCMs1vrE8vmXkMqb&#10;0iCjlRnrmvyX13UJtd1Ca/uYYxJdSPK7OSNzOck1+kn7a/7N/h/4ZeI9Ok0zUDBo+qqzJEwBNo8Z&#10;+bY3cGvjPVvCHhS9sdllq2VjbJkc4IPp9K2pSgtUnva5zqEHBOmkotXXS54FeXcoSOKIRgxFuSP5&#10;GpJLR2itpJlDyMC5UcbVFSeI9Kj0+/SLduA2sdvXDV0N7byR28cqWMhXBIdRnPHQ4rrXQxSvKV3s&#10;fQPhHxJ4btNI8IaZYeH4Y9cTVEcXzOPLmjlb5Y5fZTj9a9r+Onwq1Dw78SvDr6bqOnx6pqk0Mhj0&#10;/PlWkpIzIAezEE4r4E8BWtnd65pv22OdLRbiMXJQ4ZBnk5PQetfrb8ZvhlqcOr6Jrng27ivXttPR&#10;45t4l+dQMOzdMnGcVjN8ko673OqhJSitt9Efo94R+Edn4c0/S7zWPEE08ybmlkncLHJK47jtjtUf&#10;hLwT4c8LXc9xby/vbud54LpGzGrOeY2wetfkt4i+JPiTUL5bDxlr5uFNrHPsScxrHL12gHHNbXw8&#10;/aT8ST61BpQ0WfUdN85CgjJeRUiOTtx1OKl0nq0k7a3OeWEqtPmr3c3ZxStpc/RT9pH4w6x4Z0aC&#10;802+8lZpBbXjrh9zNxhfQ81+U/xr+Eeq+EdT1KCPTDqNndm2uDesAXVplL7BnGGypzX0v+2BZxab&#10;ogu9K0yZofEJWcm4d820sGCG8vtxkH3rK8HfGHQ/ij4J1DQtZ1kabrj3VsqCMgeYkY2fKTwD61jT&#10;TT5/OzOylGNOjTjGPq7at3/Q+Urfxj4s8PQNpsUjJHrUlv5trHnzlUNuKgH+Nu1fsF4z8V/Dy8+H&#10;y6bqVjY6XusYZ7dp1TckjYIYMedwbg1+Y7/su+NL34iyeHdO8TiWSIf2mb+5+Qr5WQuDzuIHJxUn&#10;7Qnwl+LekeGbXxJ4ivIL7TIi0HnRqCqqzEByOvzdq0qRjJr3lrvoXUUJuF5tOLUkk7Nnjf7UvxYv&#10;PGHiKLTJbmGS00jMEE0Y/wBYMcuTjPNfNpngiVY0eQbfl+ZiGfIqvrGpWyQwPaSiV4hukVgRknpi&#10;uH1K+um8qSbSpovMyVdgwDD1B710xjokcdaslJt/0jrL3U5C6sqCNR6dX7Ek1yZjjZppnfaxcjHX&#10;jsMUlpqAVAsihgWK7T/CDxXRx6VIltN+7QEkhs9Tjnj+dWtDF+/ZjNE0SGSS4a44UW5aNScck8Y9&#10;cVmapcW0lx5MVu0ZjABOck46kfWsqON90QjLs/bknGfY1ftbO9u7qOHyG3l8mQHqe+T2q4rVGd9L&#10;KPU/Qb9jLTdFj03W5G0ZdTluZ47WZ7iPMduk3yrlj/Fk9q+6/g54f8YeGdVvPh9qVr5lgsMgtJIU&#10;zCVcb8M54zyMCvg34Z/tC6R4N+H1z4Vt9IlGsJcrctNCFdZ2Q7gW6dAMY7198eEP2odO1TwNpWv6&#10;xG2mCeaQx3EigLJLGpGPlPUY71zVaclKTadm7I3fO1aME9Lb7Puc54e+HHiXwz8RtO1PxBYwRWUF&#10;lcWjNbKF6/ck4AGccZr2j4eeAvFPifxTreqTaj5MpjhgiuFbaQIBj5l6MHGM18r+L/iuPG3hbT9b&#10;/tqVbr7V9lCQyMq7NxHKZxkgg19NeHfHGq6NpNiBHLDE9jHcRzMvlm4aHrhf9oVzyVrcxtOFVwuu&#10;XnkuXy+Vz6V8ceNIPCE+nz+Ipbeyhghdbe53ArM2Mkeufavy9uvjHr/jf4jx+Jbywu7LQfntLfUA&#10;h8rERIBPse9eV/t2/FnxN4rXRoLtJ7e2U+ZFA4GGLjAfI79qw7L9oyWXwv4K8N3FzEttZhYbiMj5&#10;ZMDjJ7Y/Wr9k3BSSvdvTtY0wWGjRa5klOyTfRJ9j0XWPil4a8OaT40sbSGK9jnkikSCYY8w53MQP&#10;7p7VJ4l+Otj4g+H3h3w3eyxm33CcrAhlCLGMKjDsQOoFZmsfs6eHdU8K6p4nTW2GsmDzLS3Vh5Ww&#10;P5YV1P1617D+zZ4w8B/DnQ4dG8e+Dkt7wXdzdrqMsIkjuDIOEjbsuO1c8uVK6u3fY9BztzS9k5cr&#10;6LW69bHi37E3xc1Hwz43vdEg1SO0068uPNkSUBQ6x8YUnoSK+h/2oPh1pFl8XtD8WWHii7tX1C0+&#10;0TzwyCRoWgGFK+xHUVwfxsv/ANnTUvAmta7pOkJNrt/OyWkaSPBLBIThTgdAOpB618Q/Dnwf8X/F&#10;Fre3lj4dvdQs7H/RHdHDKrOPuDcck+wq9ZqUubl73OenGn7aM3BrRppxtfseXfG34n33i3Vr65ur&#10;sXl6ZZPOmkAVnVOF46cAV4rDqt1eWmC4hCrsZeSWI6EV33jPwZdaE9wup2UllcRymOeKQYkXB5GO&#10;veo9OttG1C1uIbaWUOI9zF1xk9gOffmu2FklbY8urCTqNOVv7v5HMS3+pNbQqtwXWQfdjJyQvXNd&#10;da6RPbWVvfRMsrSsA8MT7iCf73oRWH4b8MXZ1dYpo1jCqTvU9u4HvXd3vh+QaeXtbp4dkmMDgOCe&#10;SfenLe1yYKW7T9PQ+5/+CdMUsV740eexuEtbiJXWU5EZaNuRnvX6s6tp2neMNA826UhrZXNssX38&#10;pzwT64r4XTVLjSvhv4RPhO5tPKtrES3IGN8zuPnHHfPOK7L4V/tD6J9nvBPeovk2QkPfDH7wXHfP&#10;Fcc6ik5O2nXyNZ4eUlGcW1KL076f5n0n8HoWstYkv7WVZTNY4kSQ42urdPr61+fP7UXx48Q+KPGG&#10;oaVFMmmWwD2cksXSZf4izd60vFHi3UXgsbXS7hlup7h7u1kjc58uU/6tx0zivH/Dmjta+J9BfxHY&#10;SXFlNeCaRpEPlrIrfMGc9RXLz6JJaLU9jD4GMasqz1k4pLyPof8AZx/Zz0LSfFtkxL3ttPoJZklC&#10;/vZnfHmLnptr5p/aa/ZzufB2ryzai9nGNSaSaF4AS2B/CwHQfSv0s1/xX4G8O6/4c1iwvEjhuXOn&#10;iGGTdGPOA27Rz3UV8p6Bpk3xB/aB8V6VqeqTCzsLGZ7ZZlLZHAUAN0HcVvTqzu3fVfijCFaTm5tO&#10;NPlu01s9T82/h3oc/h/xb4eudRsUa1lvYciQeassYOWx17dq7j44ap4f1/4g65N4b0pre0eUJ5Oz&#10;+ID5io7Zr9TviFpdl8JF0RbrQbfV4ry3kjtLlo0Vre46o2e4welfGHiH4V3Pw++Kvh3UTr0F419E&#10;99KyR70SRRuZGQfXitI4nmk5ONmotG9PkkoqDum7pnj/AIV0X4jfDAaJ45XwzcWmlJcAQ3UkYIc9&#10;1bByFYdCetc/48+LNx8TPHmq65caUxa5jRGWAMS2xdv3a/SHxP8AFuy+JHh7RfCszi10y+vwl7dp&#10;GBFEzA7UAPAw3NP+AfhOw/Z5u/FGoa34JuL7T7yTyU1NI1mVIYzkbQeinOTWSxcXeTj722wToVIr&#10;4E2rtRTV2vJs+YP2TfAN3e+IJI4dPvLWwJYvIxKFVU/MMN3rxj9obwv4N0f4j+JI7O2vdStpVU79&#10;+0wznqGPHFfqB8aP2jfCNxqnhPVfh/Y2+o6jJG0F3DnyYlgbkGRR/Gp7+lfEn7UHwxkvtV0zX7TT&#10;7i1t9RjDX9wFItftBYD5PQc45opVv3rcna5ilOcItwcVb4Xa6ZxPwy/ZyfRvFfhq58R6WNYsNaty&#10;1raafN500TsML5q8dPy71758avDHj74NWWm+HLVY0j1SEyW7WGVkC7jlJP8AdHHvXzjdfHy18Iaz&#10;o0+mWE+najpsawyTxvlJRtAO0DjDA817T4B/aM8XfFb4i6beaoPNisLOQxwLFjdGBj5Bj73Oac41&#10;ZNTlG8V9wlaLUYyja7v3+R5F4cl07xJeldVuJ7g6O8Un9mn5GuCOec9Oa++fjd4j0bxx4L8Nmxtt&#10;P03T3eMTEzL5yNGOVGO3HPevgX9pXR7W28bHXdPsGt43gSedS+0SFT8wIHQ+or02P9kvxTe+DtJ8&#10;V2fiWCwi1SRZIbIRtJEkU/Bd5M8Z6YxVSipRi+flXTTsOU4qdOUo6p2Wu90fK9/8PPEUNj4k8TWW&#10;ltdaVaXctrIYSWFscgh8nPy+4r1H4YT654iaGTxJNcvbCzK6fHICI7rdwUB6E/rX6s+NPgz/AGR8&#10;KZ9F8P20U9s9vA+oLAmGuQoHmlR3ZsZrC+Jmm6b4m8I+D9M0K5s9Lt7Rree3t54xHdRSQ9AM+/Wr&#10;qYlyi04q/R+Rlha95Rau4uTT7aa3Z+Yt58EPHvgbS21Kxms0tNXmWJrNZT9ojErYUGM9CPWupfTv&#10;iJ+z3eWWqQN9ph1GEl4WJwzjqHx3GeDXoLfEGfWfiHfWevTxWslrMIUkZBudlI5OO/XFfrf4fsPD&#10;Go6Zp2k3YstYWztW+0GRA5IlXAIzxnB5xWUq0tpRi72fqdFeuqCh7rkm2nbp95+MnhXxz8Jda1SK&#10;bxHZSIt+y3FxvU7Yp1+8hx/CxpvxS+EN1r/i7XNT8DC30/StNtre8jgZ2VJnPPyKeDnHIrz3Xfg/&#10;bab8TTo4uJbeB72Q26uu/wAvBJUH1Hoa/WT9m34M2C6l4sTWLmDWZpIoAssbbI44scRFB/ED1NZu&#10;SjyODvzLaWp0YvEqnBznfTT3evn+J7fd/EuHRPhA3inUZkvIn0RUmsn2osjsm0oAfft6V4Z8C/2k&#10;vDms/DqSfU5I7aC2C6db6eFG5mJwGUHnvj2r8c/2iPGmtxeI/GGhwz3SW1hq86w2jMWhRFYqpx03&#10;YPavP/hp8SJdKv8ARFcl7VblPPgc9WJG4g+pFbxws3SU01fl0W+ljzYYWheak370+a6Vra6WP6HP&#10;EmpaZ8JraHxPdXUsXhrUI1jubd0y8VxIPkfA7N0Ir8XrT4iWVx4o1W6FzFJ/aGsB7SS8UusKNJ8r&#10;REnjjtX3D8aP21vA0mg6LoSxy6lb7ke5EqbvJAGApz1Ir8gfF40e91vVJ7e4aOz+077eIN9xDk9P&#10;WqwVFNz91pW0/UqEJwTlJpybs/NLa5+tPxw1i48Narpt5qXj26ks9UjED2i58uNFUYPBwAe3esL4&#10;WXfgjS9I1HxFpd+8Zt3ZJi8pMci55Ug9+4r5i+Ifie38UeFPD8IvSli1un2mX/WS74xgAZ6HI6Vw&#10;i6vpNla6V4ad4Ibd5o/ttwh3SyROeHVV4LAfrVrD8yvdp319EaL3Icmlu9rXufr9d+KtE+I/ha2t&#10;X0621nSYpEM8uVXykHXLNyCD6VsvY+Bdb8I3mj3/AIbhs7O3kS3MthskaSPOADt+Y5+leG6N4Mn+&#10;H8Vvp+haVc3XhW+aKSaS5XLiYjnIPY8H61xNtfWfhXVNXtYlMaX7ve28e4gkJzgD0XsKxlbXqc1L&#10;CqUVyzaSaa5W/n8z3T40/CfSvF/gddB0QXPh2K3TZaJs/wCPxFHT5uQn618HeHf2J/EWmvomu6V4&#10;m02YQHzJY2UlY2RsMGH19a/SPwx8YvDnxL06+s7dQ+o20CAvnAQkYzn+lc34f+B194Y8NeJ5r3xD&#10;HfW93KZbqyt2w4Qg7zG2fvdxS55Ruls99BUavIuWbtJS0UtW7+aNj4B+E4W0HXbq4vFlhjvpHmtQ&#10;2Yy0X3tnseuK8c/bh8aaD4k0DQLOHWRptnPO0bv5nOFXpsHYV4z4X/aH1j4Za1e+EvDXhqTVtJu5&#10;fPhuGjklmWOflgFA5K5xzXin7Y3wN8UeHNZ0jX5dNA0W6EbqN2SjSHLI47E0lTvKmm7J63/I6YxS&#10;rTnJ3d2oLbRrXQ8z8TaD4m8Y3uiC/wBTw1ta+VZXEoyrwR8IAO2feu21a3+JGj6Mural8NpbyLTs&#10;2637xebGpHQ45+U9jX0P8PvC+g+PBcaNpDrpsEWiRyXEkrb/ACJI5OgB559u1ff3w38Z+G9F07Tf&#10;D0fiC3v2mCo6bgzSvjb07LxUc15JOKSW1zpr4qVGLdOMpSdrpdvuZ+Uf7FPwNtfH/iXUdR1bQrea&#10;wnSVZYJGeJlZ+piHtXyj8U9Pt/hv8Q/FOlaLIJraC6ltFBOW8pu2eeR61/Qx+0p8OPEOoeHrafwQ&#10;kek6tbQuxntkRd6Y5i4x19e1fht8ff2XvFXwyn03VfFxiujrRaRbiCRnEco5ZXJA55613UKj9pPm&#10;0T0t0PLpVvbRjKLSfRNq6tuz6q+H37KPh+78M6C6at9g1u+Tfdz5EkcauNyqR6/SvnGy0TVNB8VX&#10;+la3ZXv2OCRhHepGxjbYcbwem2uP0H4ueIdN0r7KL2aRU3CEryePQ+1fqj8PvHmifED4Q2GiXOrx&#10;m6ESpcMihpVPcexPasKimlK+tzqk3Dlau1dXW1k/zPiHxc7+IbzR9Hu4pbm3VN1ncW0REjKOp/Dv&#10;muF8OfAG8uPFV1NJd3h0lCqtdYwyyZ5jP+NfQ2rSyeB47i9uJLqG2s1ZIEZllZ8/dX0HvVb4O/tA&#10;6XqPxA0+0uZI30vVbZ2ljfACzqOjCs6Tmk7bW1N6vIrO13ul3PXPin8U4rbwdc+G4PEakRw+Utvb&#10;xGadlA4DEZxis39lnx9r8eh3E9/axodPmSFDs2s6MOp9690l8L+FIJbzV9FsbVL2KcEtGA22IjDA&#10;5Jya8j8I/HDQP7cmS5jESXU6hQqjZ6Dd2GalfC9DHSdOajB23aejbP0F8I29jrMMeoNcJFMm7cqg&#10;biG7NnnFflH+0H4T0eeTx7rGu+D9Xm+yXckFlNG223t1I+RmA7E9DX1xefB7xsvjB/FI8SLDpwVX&#10;trW3UkOyj7jjocjv616b8W9N1rxb4N1KCy0+3t5rq0C3Msx+SRMcrj19DQ3azs0126nJhmqVT3ak&#10;ZRnZPb3PLzPgH9nn4DfBjxrpXhGKHWZ7LxF9jN3fbJc4lQ5GAewNek/tGftH6RpPhvVfDmn619p1&#10;CO3jhkmQAbyrdeP6V5z4W/Zls9Y0vVZfA19LHrukt5Eqi5EYbj5sN7/WviPwNo8GnfEP7J4wjMJR&#10;3R43GS8gIChiT0OetCpxm5Scm0k3y9X5Hp8q50ua9mtH0b6lrwo2s/FXxFFpev3ZiSVSsV5P94FA&#10;cBWb1r0jVvFXgfw3o0HhTW7Oe++ytIrywPlllH3TvGTj2r9ivEn7Pfw9+IOh6bDJoVtaokaNHdWh&#10;EUiNjhkZa/Kf9oL4AeAfh74qu9KGvXkt20a3Kz3EqlSr/wALAd8962jVjKSuml0Ue5y0sTCpzRi/&#10;fV7qS1sn9xN+yb8EJ9Xk13xboUFlMtnKYY4b3lmBGdyk9CPwqp8QdK17xtrd5DEJWgsyftRX51Xb&#10;97aRwcV8f3/ivU/DbPaaF4jvIUkZlnigkIRs+gXqK9f/AGdfjFf+H/7asbiWcQ3KeWrkH5pH4zk9&#10;PetKtKalKfNfsi4VFdR5UmfXnwQ+HmveHpZLQXay6TeQNPJLAP3qYGQrehNfOPiPW/Edx8QNO0YW&#10;N1M/2sy2Mco2SPtB4y2K+zdI+Pnhz4daXZNdLJOtyBEskSbyzKMdeleHeP8AxR4k8YfE34aTX1il&#10;pbtdMYLqMfOE69eMN9azpRvq9bp6mU5VOed42StY8p1yfxNo8V5pF7cnTrm61HcbYleHZuAxr7g8&#10;JeH9V8P3/h7VfEdwZpYIXSKRCMESLkDjriul8Wab8Kb/AMTfY73TYLrUpCUdZFy6n+/nruqn8T/E&#10;+h6XpENrHp8t1/ZYEsRZyAgTuW749KUo6Gcazm4rklZrW/Yv6D8T7a21DxNCNTIudQlQQpKNuVIx&#10;wa53xP411vVZ9EtbTTJri20sybr1VLLFL/dzjpivgHVPFPijxD4ii1lrVY7S4Z47aVhhQg/iA7kV&#10;+rPw48N3UXg1tKstXaOPUITJJIse4kyjJIJ5B5pzotW13RcqlKn73Kr3S19Lfkdr8EtYupfB/iHU&#10;tQmS4vI7aZ4DwCqoCVUGvmb4NfEG7+Idl4dfXNKsb21W8uY9sg3SI2cYIPcdQa+WPGnxZPw5t9Y8&#10;LfadRkeC6MbTYKvLDJ1U/SofgdrkNhqWnPY2V3FBHIZVSV8F2lBY5UdTQoNQvb0fcuNGHtKlndy2&#10;/u6W0Prv4leF7bxP/wAJP4TGj3cujaShna8aYo6TBdypz9/HtX41WGouus2yR6e87w3X3Ilbcyq3&#10;cDqa/aLW/ihb/wBuyeH72K70w67APKlEZ+ZnG0H5q81/Zt+AOueCfiDqsF3FFeQXW4/aEjEjpGp4&#10;yT93dnP4VVGqoxn5rRGvM4R1srK76vRHpOn/ALTdl448Fan4e0bw1dOYrRY7wXKltgA5LIecV8qa&#10;k9uL3w9/wiuq7zGpTVVR8QxIeOM9B7V+w+jeH9C8P6XrB+x20RZmaS4ijCvtPUse+K/nHvLuLTPF&#10;PiqG117yrK4u7hWZcDzY9xIHoM1yxw/tJP3tlotxYDFU2qihTaXPdu+7Z+jo+Jfie603UNL0dodS&#10;hNqYpYLdWmeJMYLHGQB6Zr56+P8A4R8P+G/A+iQaNo6aXdiHznc7lllOPmyO4rqfAHxY8MfCnwLe&#10;XPhHVY/7S1OSMXa3BDOhxggA849M17t462/tKfDHQ/sUMGn6xpcipHI0uVn80bWUnHQ4z7VafsnF&#10;tvluldoucJXbVOKW7adt+rPzn+DfjPxP8LF+239ncRaXrUIE0oUMHXGQVz3HpXoHgb4seGtOttWe&#10;S1tNUuL+6KoLrCy7ZDgHJztUe1eqfEX9mX4zXa6H4a1y1sI7SFQlvemQtDkDhRjndX51eMvBWqeG&#10;fEGp6HeyQrLazFGcHKnacfKfQ16FN06rbuubrY5pTdNLlSaa3P1ef4V+BINN0HWLvwusF/bXEbW/&#10;2BzJHOxORuz1rp/jv+1n4kt7iz0GHw46SPg+SgzLJxwFIr85PA/xC8T6JLoyjXZbhra6iEcGSyMr&#10;HgA96/QD9oD4fePbfR9M8fm9sdIudOi82OJv3ryM/wB3B6A1lODjKKk7p7b/AIifs2ouSXMndX3u&#10;+xvfCz4Xa58RzeXPxE00aRpUAjaDT7wFDdEDmTceh9q6v4TfBjwd8OvEus+I/B8w1W4mJgttLYBm&#10;ibPO1ieB/tGvEfBP7QHiHxXdeBpfiBfxtp5u2Td5WyNnA+Ulge/pX6R+LdJ8GQaXNrmnadbw3i2+&#10;y3nj+QEnoflwC3pWVXmjzJWS8jGdSUZxU+aXOrJJKy9XvqfGv7VPxuuviJ4IfwqljFYXtxqEVs6S&#10;OrOkwP3fp71+QPxM+E3iX4fau2j6xEkc3liQFH8wOD0xiv2K/aE+Bdn4ssvD+u2GiyWdxbzxS6hM&#10;DsmdDjL4HUjrX53/ALS6aJY+LYGsje3Di2BnnunL+YOg2A9h/Orw82ny3bvqzqhSpKnFwjypNqyd&#10;7dz2v9g/w9qfiebWNO054JY7u1SHUVuYwypCSQwGe57Yr9DPG+pfDz4B6Be6Rodu+yS0kae0MzOB&#10;vG3zE3k857Cvz48I/svfGnQPA/8AwmWga2mmfaIhNJpysYZ2Q9GIxzxzjrXP2PhnS9L1u1f4n+Ir&#10;m+mvLUPClq7ssOefnc4O726Csa8U5Nqa1a06/IuFL204c0rwgrOK6y83+h9u/Cb4V/ClvhoniSW8&#10;mn1SaFpjcpMxmjJz+7AB4HtV7wn8VtP8V/DnVtA1bT7ayurMsLeG4BBnVfmR8nkN718byNpfgPxV&#10;p8nh+/mHh7USkjGWTzBvHUfNxj1rxr9paWRPiFFdRaw0lnqEUE03lMGCYH3Bt6dO1csaTnUsnZcv&#10;32O6UUoSc3KTdRSSvbl7W8jv/D/7VF/Yxazpi3bW1xKGjUMpcbQcYU54+tff1v8AHDw147+DLaHa&#10;+ItPtNahiSNbed/n3p1I3dQfWuUs/g18KPjz8PL6XQfC62GtWNiPst2B5L+ci8eZjqpx3r8ZRPqG&#10;lalPb3enGWSBzD5qAna5O3G4dea6oxhUTinyu2p51RxnLVNOM0+z8trn0z8OPEfjb4aT6vaC5ngg&#10;vbtRO9vHujPPJ8z19K+rLv4F6T44d/Edlr0t1cTGFI7C5KnzghywcnnbnvXrvw1i0G/8P6T4N1Oz&#10;kEVzYCS4lfG4sFyCGPQivO7D9mLxZ4NGo+KvCWrTavHbsRFA3zO6HgIMHnb7iqVVzbezt06mlXlh&#10;7vw6qzl17HY6f8RtE8HTx+CG0+PSpLyUJIkTYiTf1KseOfUV+i/gC68O2Om2tlYQQG1EWyRsh1Yj&#10;ruJzknvmvyn1D4WfET/hDPEniDxd4cE/mI0ksbBRLAP4GQjn5fWvG/2QdR1PWV11JfFV3aWdrNsW&#10;FnIHAyS2e1Um7Td720+88/GYOnWjG1W17t8uuvmY/wAbfDuj2vxs8RDSZ7R4BfRusAwsSj7zZzxg&#10;Vi+KPg/4s+NPj3U7nQtAGnRpAgkmlR4beQoNodWAwSfak/4VpoXib4op9u1+1urSSZysNlIBKwTo&#10;GHcV+2Phbx5ovhyxtrOdgLa2hRFjhTcUCjq2K1soqDvtEvFYidGEYxpubei+XU/mJ8dfD3X/AAtr&#10;V5pOsWbwXsMmwoQWDk9GX1U+tXtE+HfinWHFlbWZuLgKXFrGu58DqRj09K+3P2pvFF54y+LNpcaF&#10;o1zd3aJstbbyyGlQ9HI6gdwTX1r+yl+zxrnw6uJ/FfjLTjDfuwMCo4ZYo5uGDgZwat4i1OMutjSt&#10;y01eV7tfD1b7H49aIbPTrv7RJp8iXdrIEwAVOQeQB/eFfanhX9p34n3+g3fg7TrSa6huFIa5kOHi&#10;gk4IJ6cfnXs3xt8LfCbwr8SdZvP7RVor4JeNEoDxxzn7y5Hr1xX1l+zjoXww1zSNR17QdBgu55cw&#10;SxFgrIUH6e1c9Wup8t6V/N7BUlGFGM2m72aSWqv6n5o+JP2VYI59Mh07xhFHqF0u4pIRwcetdD8U&#10;/Cuv+DfC9sb/AFmCa5gQI7JkKyjoD7mvmr44+KtT074ka7i4e2igvGWOEPkwKG+7kVS+Lnxtv9b0&#10;xNNGoRXtq8aM8jLh1cdga1gpzVNt3Ts/QiquXmV9rnoHhj4ma1ovh0a99pRrK9naGeBJNkm1eO/a&#10;uL8PfFLw9ay+IXa0BE8TyW/mfOVYjoeuPwr5XkvLqONraKd2gPzFM5X64rsdG+FHivWfD19rtpYM&#10;bC3fZIykZz7DrXROlDVvQ41XndJRbaOt8K+AdV1rR9V8UTa0LOCzkCwB1MjSu38PsPesKe8/tCVf&#10;NMZuI0yrp8p45P4e1exeAvil4iutAg8FWvhiB1EbOzuCp2ryS39DXCD4HeO73WILUaLMftUn7uVR&#10;uj+boCw4Fc7fvPmaWunoaJOysm+++59VfseeCr290PxLq6SrcNJOLaCEdWkHO/HtX2J4y/ZVhhv9&#10;O1/U9Tnlm1JFtrmGJin2dmXAMbdsV4n+zb4n0z4LXFx4b1k2y3tzMs0k4YyKgPAXHb1Nfb3xa8df&#10;bdKsPsEkeoJPcIyiJhkbedwI6AVyVd5NddjojVrKdGmkuTq9z4b1/wDYp0nRU3Nql1DcJP5iTTYk&#10;jdGPAfA4Pqa96/ZH8U6z4e1XxZ4OvNDQ3LyedFNbYEJRxgHnqa9r8feF9Q1bT73VprkYS1UeUG+Q&#10;hF6/UV8Dfsl/8JJefEp7z+1GltY53ineUkHPUJ+GaqDk1O72Wl/UfNCrRlezdndLa61P1X+HkOqe&#10;FLDWoXaWRoJHnJBHyoeQv41wdxbaN8aPC/iw654fitbryiLWXA82PywSjq3XOa86+Ini3xbDrOrN&#10;c6na22h2kwMQGWlmOOjkcEE9BXNeEfixcaJFr91qqLbWIjyNwwCo/unvmuW70V3ZBDCNwlVsvaSc&#10;XdPp1R+cfh79oD4j6HrP9krrd2bS3mFvNcAB9qKdueR2FfamtfBbwZ4s8Ha5r7eJxql/HC0sdzNC&#10;itnb9141HQdjXuHwb0TQ9GtpdQPgYDT9cuRKt3tEmDN/fB5VTXz7+0n8YbP4f/ECfw/4f8MxmK/t&#10;o1njhTJbPcAeveujncpR5IWdumnQ6XN+0lHVa3vo07PY/On4BeIovD3xL8O3U9r88d8qo2PlI6Gv&#10;0t/a/i07xtp5j06C4EqRo8mPuuxOMAegrgfhb8AvBF/aeKdZ1lLqG6QrJpCuDGsUzLu2gdznqK9y&#10;sP2cZbTS9Kuf+FhibWdTdBPbyR7oos8gImQcDvmniK6nOEo/ZsPlpwl77d7tKydtVc/JX4ZeOLz4&#10;W+M7uUWf2lomaNoiegYclT0zX6wfst/FY+NbLxxqEF1PYwW0K+c8uDhmGMD/ABr6g8O/svfC/wAP&#10;+GdUXxFa2t7LdIWvb+VBGzMR1TH3QOwFfld4C+GXjHQviHrGl+C7h9Q8PR3XnXVuHwksDdFc+uKq&#10;vWhJy2U1G976GVBxxEKkY35FJLmcdN76XPbPBHhrxVo+qaj4ktZLpdEe4H20yv5yTozfMyg9F9q7&#10;H9uXxvcyw+FLXwqWjF+YoUaNSmA3TitvVv2hdP0jV4/BNj4aMY1Hy18pzhYXfrn8q+WvF3w7+M3j&#10;LxwsNjEJLbSrj9x86xxxCM5A9ea8/DxlKcOZpKyavonY9StBN+0a5eS6Vn0aW56f40/YFsX8Fvqt&#10;v4iu7fWobfzZ3lf907kZK+w968r8Xfsf+GNJ+Ex8V6trs1tqYhxHFG3mRzSdtx7fWvU/jJ+1V4j0&#10;XQ5vDuqaCkVy8YjmIJLt2+Xg5+tV/gb8VtHuNDsrOPzNQfe5nsrsb0h9xu44rqnOrZSUmo9/M82n&#10;TmozU3Fy5rpL+U/JG+CvMsUNxIxcgEdTn0AFRat4e1a1kgivbaW3YYYecjIxU98NjNfu74m8FfCm&#10;O80fxFPpWmLfCZHjaIhIz9U4HH0r0/4ieDvAXxM0eWfWLG0uboL5Vt5RCyIOgYbef6V0SxVmkkvP&#10;U5200m4ys3a/Zn4xfBXxvpHhTVLLW72dyLK3dYFhGG808At7V+hf7PH7Y+jfECS48LeMrK3ubK4R&#10;x59yQVOOisD04718N/HP9nOf4ZXtsk97HJaXgLRO3LIvoR6147rXhHWdJ0m91Gx0eZtPYL/pkYJi&#10;Vj13MOhqlGE7S5rPZN/5HTO04JaWWt1v6pn7BfFj9lL4PfEXw/E/gJ7Gx1uBysIhk+ST1Eq5OB/t&#10;V+eHwH/Y28Q+J/iL4h0G9u4LSTR5Nsz+YXR5eoVeMsCK8w+H/wAZdd8P6Ffz6RptxDcyJ5Ml3FuZ&#10;AD6/7Vfol/wTy1O2fTfEGqanq8Ums3F8CrSSAyBQMcjryeaaVWHPeat/X3HNOCVN2cpNJtOWrPJv&#10;2ntTtPhtNFosUWb1Y9plkX/VcY+X1U9hXzR+zF4U8N67reoXOowvcXsJEkC9AxB6gd/pXuX/AAUP&#10;+H/jfS/FcGtavcx39jqTBoZY1wEKdYyPYdK4LxD8QvBFrpeh3ulsbTVtOSIqLUYD7cEiTGOD3p0Y&#10;tUElrKTabXT1Bz5nGTknZL/gn2D8XfCWq3Xh68XX4AGjjDafC8ZiYZHBX1Ir8y7RdS0TxPZ3Ou3V&#10;zAQQwLE7pU/u/Sv148KeOLj4+XPgqbZJYWdihaWd1wsjrwyqeBg14F+2Z8OPDni/4jaLpXhiRLa4&#10;WNbe7YkeSiqPvg/3q5MLXlGtKDj7rbV+q0Kkk4RurTtdpbWv3Mv9kLRfBGozazqMvhuad/tbFb8g&#10;4XvsX+tfp9aeO/Dfh20mKWkVjaKpeVSMK4b+Kvzv8AfAzxvomj/8IzomqWtysFy1zuR9hf1347V4&#10;/wDFPXfHGoeL9H8La7qPkZXy7gxKSmwd8Z5A9a6efmm0ttdX2Rz1MJCqlzT7Xin362Puu20L4R/E&#10;bWb64udDi1G3/wBUsnJBkPUD3r89v2iv2etN8E/EnQT4ZU2UMrxXEMF2ThXV84BPUV9x/suDwrZ2&#10;2u+HrK6S71W3kZ0LjbFGWHD8V5r8SfC6azFrU/jjxGLy80ov9ljtMDYD90DHJpRqulNJN2v+Z00o&#10;XqSV3aMUrN3+aP0MsPir4Yl0WO21W8hkuPKSOZCAVLMPvAV+dUfh3wx8BtdYan4fstSh1u7Z7e/X&#10;948FvKc+WUYYGOmRXZ/Cr4O+KtP8L2et+I/LSzaMzRjJaeJP4BJ+FenfG/4P6T4u8CLf2kT3F/Zw&#10;G5hlV/l2KuSpHfNc0pSlOTlpbfzRjRp0aLcYVG4zlZ9k/wBD4Z+LX7SN14S8Rw6T4LghtoDN+7YK&#10;PmEuMrgdDzXa3/i7wXBpOo6V4n0mBdX85LqA28XziSQBtx+pPNfMPwA+HNn8QtT1SGaOUXFrKs5k&#10;ALOoByQue/pXvXhb4Paf8S/HXiW1vbqe3k0/5mnlO2WKJBgLg8EcU6sKcZKOui1fqenF2i5XX/AR&#10;6t8HPh1/bHjOyk8KeJI9NvZIxczBvnHH3vkB4z0r7F8a+BbzxH4h0/T/ABVZpdw48vyEXiRf+em8&#10;AH8K/HG88L+OfhX4kv8AxJ4fW/utKtLwJ/aEQIV1B+6/sa/QfSf+ClXhCTRIr3UdKmfU4l27I8HG&#10;OuT2q3SbUJRbknbVa/ecWJ9p7TmjGPwtWejV+qfY+c/2l/2Y7P4WeK7XX/ClnN5TSho7WcB40P8A&#10;sn6+tc/4P+LnijxFrZl1EwRCyQqi4+RXYYIYjtX09oPin4h/tD2jx22gQWfh1JTKt3NOBLuH/LMf&#10;41yGj/CvUPg14um1O88H3eqadeWzwi3t8XbSSYyC23O0e9ZS5rNT3+y3+RrRaglFtOaV2k9X/wAO&#10;fE37Q+nxyz2zhVe6yWk2fcIPTb9Oa+8f2NfBEFr8MNVufErRPY3ztttnbZiEjBIz61jfBDw54H8b&#10;3GvXmu2DWlw0rrHbShh5GDkAbsdK8X/aD/aDsLC2PhnRoebaQRh1PUKccV0JSnThTS1/IyqRUpTV&#10;2trvbTyPuv4OeBvC+l3utWHhW5jtbKWISYZ9+x26cf0r8+/2z/gH8StNv/8AhINelg1GylIhjubT&#10;IMa/whl7fWu7+DOkDwn9i1rVPiFb251FlcWY5k39g2e3rX6I+Ifi1pMfh15L1obyMQsCGAKE7eAu&#10;c5Jopr2ck+ZN9+5z1uf2i5Y3i9Guq+Z+Gnws8Rx/D9dQm1rTLiJ7qDdZSvEcMw6FSeoFeFeNtdv/&#10;ABLqt9fXN+08rnduPfHQHPoK+8Pi5ren+MfBWtve20EUllKp0yOMhWRGPzZ/wr5T0r9nXx1eaBHr&#10;ljohu7OZtmIW3yL7lRzXbSjBSlNqzemo6yfux3j5HiSX84DRysCWXqecflXo3gO/0FAIdba8NuDk&#10;C3k2gHt+BrGsPDlppOuwR6pFJHGtwonidSGUZ5Br71/aO+Cfw5tvBWg+KPDlls4RZdjExTLjqATw&#10;Qa1nUScU7+9szKCktevY+nPgv+xR8HZfA8HiHV7+e6lulMhninI+zB+iYXqR718c33wh8BQeKfFd&#10;jBel4I5YxbzXTESCNjzgdzXtn7CvjLwr4q1W/wBA1r7T5ksR+zQ+aUgjRR1xnl/SvNv21JPBsGsR&#10;6TZLMupaa5SW+VgfNiP3QxHUj1rglOr9YcHJq66dDpg4KU38WzSaSiltZHq+qfsbeC/FGu6Lpmi+&#10;MIlZLYPKyDzSB2389frWD8c/2G/GHgOxg1PTreLWrWBSXmiG2WNcfeKHOceorxT9ir4wxfD/AMZT&#10;S30qHTryMpPcTHLRDsQfT1r9epf2iNH8U+G/EMOm/atTsJFaIXNtESEU8NnOM068qtKCtJtq78n5&#10;MwqSqupTcYLlaXN33Pyn+CfwZ8WeK9N1PWpPDsWoac8LQrDJL5chYdWWvb/hN8HvB/gPxfpOs6ta&#10;Qqyx7UgkkB8qZ+MsPYdK+0tf8X+GNM8M6RpvhySKS4Sx4igIViFXoyjoc9a/DH4lXvi661TU7uUz&#10;QA3JYRyMQp2nt2NVRnKU3aVlb5GkpPknem7XaXR+p+rX7anhvw5Z6dofiXTtPQsLhEuVhGBNG3PO&#10;PSvBfCPwQ+FmteHfE2seQZJpY/MiIco1tIRlVX3zXxJ4r/ah8U674ct9EvB8sAGCM8heBz2NfSP7&#10;G/gHxD8RbLUYrnXHsNItplZ0jQNNcSDkDPoO9XGjOMJty5db6djnp1oRpqDk3y63a1Po79l/Xfif&#10;8O9Oi0vUfDUj2eoyyPb3TOSy4HHmegr8/f2lvE+oeI/G2uR38vmTrN5axht3lj0X/Cv2B1n9oXQv&#10;AurQ6R4jV44kgCQyyrlZEAx26Gvye1vxV4dHxeh8Q6ZZR3NhLqO9InG4AucbmBzkZrGjPmr8/K9I&#10;O3qXFpxl7iTdve3ujgPD/wAAPHEvgm98VJpiDSbSUB2nOJCFPLKvoKTUfiGfGy21v9gjt7rToM/a&#10;AcCRF7EevpX2L8bvEnitdN1lLbW4ptOeRZprNT1DjlR7V8t6P8JPEuu2aP4a0BbuW6RnkEDAyIB2&#10;I9K6KVV1VzSSWunl6g04ta6H6Bad+1n4P8WfArVPD2v6paS6kLL7PDBKvzPKBhCoPcH0rxPx7+yf&#10;D4O+DNp4jZy2q745PPtXysMcmCqyDPJHcivJ9e8IeGLX4d2kd14I1Wx1y1dknvXt38hnB+7nBFeI&#10;av8AFfx/ceGP7FF9eyaOJR8rKxTI6DPYVzxpylKbhNr30nfsuxS5YKVorV3el9zqPEPxlguvBmn6&#10;c94xvrd95Y87sn1+leKWXxW1Gzint7e9kWKQ4fBwxz15rHgW08u4821WVwcnPH4YqxoemeH7+9sR&#10;NKbWNpcSlhnaPYdTXpQgopq3W5hNybVmvmfqN8IfHnht/A9kItYis7y2jHmOWCluScknkmu/tP2u&#10;tH1CCLRvPO4ceaXHzn/A1+XPj3wB/Y1ql5pl295ZXcxjg8vO7PYFRkV6R/wx/wDEnQvC6eKZ0twh&#10;TzmtA+biNCMgn0PsK5ZUadpNzsn8gk9YpwT13Pfvjj47PhW+tptPMiy6hHuZI2wDwBkntWN+xhpH&#10;g7xJ4v1oeLtOXUbh03W1tOSYzznexzyR2FfD1xr99q0gtri7lmDsBvc8oB6GvTPhZ4wPgvXZZoLl&#10;JyYSnms2Cob+6fWt6VN04SS1lbcVSfNfWytb0P1s+LHwB+GvhWx1nxNoOhzG88liUtmzFAcckIK/&#10;H/RfBPiK6vH8ReRK9jZXYklKna/ykMcV+sPwm8W2ereDYLOx8SgXl7vecNiVhnrnPT8a8e+JmmaN&#10;o3hS40/Tbi4nv7uZoT57BEaRuMgenYVyUZyhKV9W7LXsXh4NR5ZSbtqn3PsT4UeKPC3xP8CNez6v&#10;erDCjK0NtkSxFB329/518TeAP2QdH8fy+L9R1LxDcfZjJKNNzIPP3qf+W4P8q97+BvwT+IXwQ8Pr&#10;Npscesz67AJ7u0TgWvy8bW/iPPNYnwc8GprsmrzW9/d6dfSzSrLE3ChyTuGPXNZzvCrU9m/d5bX8&#10;zWm+aFR86Ubp90u+h816b9q0fwzdeHdP165guNIeRLmKDLrKCevH619caP4l8c/GL4UadpfhqKGT&#10;ULO6RLkSHYqCHlck9zWf8O/Dem+BL7VdG1xY7W6uZHkF/IAVuUb0J6GvnTSfi7eeB/Fes+HdD1TZ&#10;b3t2ZIL2BwpBfpuHQgVLi56JXd1LtsddSXMlZJNW5W72v8j7G13XLn4M6bZa544tILrWZFEaS2QG&#10;yMKOIzn17mvDfiZ+3xpviXwzNa6fZTwalJMu2FuRx0KY9fSvqH4rfCW1+LHgS30q31Jbm/hgFxPe&#10;M2d0qrnGeQAfQV+Lfwn+FfiLV/iWNNDxwTaVL5zvMRgeQ3T3JranClVlP2kn7tmktFZGFJqTUmk5&#10;X5fQ7zVv2bPFHiTw9q/i7WRd6fdGTdDDcxFUmQjJIY9K+qv2Sv2C/B+v6Jp+s6z4maa7nYssNq4U&#10;QgcDJP8AFTv2sP2tfEGqeDpvDkmn2KoJEh+0QNlyY+pwK+U/2U/E2t3HjfTIv7ZntbJVZnCSFEcD&#10;nBHrXTh6tedKtJKMY3tG/wDKglS5nayhUfX4vzP2vufhL4O+GnhjVNM0vUmhknBkf5h51yT/AH26&#10;mvxj+KfxM0LSL3U7GyhlnEsbI+6Q5hkzzsr9M/APwui1TW7zxNqnisSxRXLLHBLJvRYumSSetfK/&#10;x7/Zm8C3vxg0saT4ggntbtRdX0IddqHPKgjqW9K87D8vt06kk7rZP8yqcOSEoKblNu8m1ZHon7JH&#10;xd0Lxl4ZuNL8WJJqZtgEtVn/AHnkxqBjI+teTfFz4/p4U8VSafomi2V9FZkOuIBuU914HGPWvdtV&#10;8CeD/hgkmp6D4burdJPlnlDF4QOgx6V8uar8INWvtWuPG2l69pksLFnkspJNshTvx0JroUaftJO1&#10;o7221MlzayTetl/wbHzv+0h8T77xh/ZzXugwWU8sYfcmAxU9ia+YrvQry0ijmNq+xerrzn6mv1O8&#10;c/sm3/xL8LQa/o96qTLFkWrgIDjk/N/KvgvUNG8Q6Z9j8Ox20xmuZfJMe3fvkJxxXbRlFqy37HFW&#10;p81SV3e1lddz339ibw74g8UeIr6xt9QWDTo4PNvnOSxU8BUH94mv0X+HXjPwx4P1O40DQ/DVx9qN&#10;w6yXdwoCsX55PpXjPwD+FV38Csya8onk1mJMLancYWHO16+iPEGp+H7e4j1G+SeDcg2lIz8xHI3e&#10;9ceJqKVXR6KNnbqzrhdwjF6x5enc+ZfEMXxP+Gfizxbr2h+FftC6pGTNMGBKgc5UdcDNe8/Cb/go&#10;B4U/4RPTV1vUWj1aJvLuE2YIwevNdz4t1V/G2gILHVntCyGKMD5M54+cnrX5M/Ez9mLXtE1XVbbT&#10;ru31FEt/tN1IhC+VzyD6UUKkZWjJ8tkkn3SM5UY1Yrnppvr8j9ddQ+PHw9+J+v6RZWWtS3AiieW4&#10;RD5aSEdEfHJFSfEj4CeB7rQLjXdMiWz1a1/exz27lcheSpUHkV+bHwF/Z80ua20+91HxlJbi64Z9&#10;Pb5oF9GI/Wv1C8N+GPh94a8IXME3jK71aFG8v7Sx3EbuiEqNpNFVRipOM9b+gNOiqKhKas1aKTae&#10;p8QeN/iVo/xT8T+R9sura30TT/36AFPMkJ2k8V5t4l8K6Hp+veGrCXUbgaXdzrLKjtnkc5U+lfR3&#10;j79mG4l0DW9Q8Dy/ZpbuMvcx3bfNMi8/JnkE1+a83hX4i6jZyXL6VdyJpwbeVBYoqHkj2ojFNr3r&#10;W6Puzs9orWUdu3TyP1H/AGrPhFN438AaPB4V0w6hPpK5DoAH8jbyv+0ePrX50fs0fCzw14j8WXdl&#10;4sge1itYWBi3GFxJnHOeRiv0o/Z4/bU8G3+iaHpE9ytnqCosDBlKhmAAyTjBzX1ZqXw0+H7a/BrN&#10;7YWb6heRiN2AUeap9fX60UqjpKqrv3nfXSz8vI81YiUJNShJrXla1bPzh0n9nDxLN4k1Cx8H6802&#10;j2a7mnuG3eVu6pGe5xX27oSSeD/Aer21zrin7UhtreWZAWSQrtPJ96774veErDw14RmuNG1BtOhj&#10;lV5WjwNiHrj2r5fj1T/hLdLh0W0v4L/chkt5ZGCtJITwSTXJU/fKpC+trNrd3O/Cz9rCM9oc2qa1&#10;06s9n+FOv6Fovwq1g6vYCa6soJvNe4UFZSc425/hr8DI/ivqujeJL3UNPmeBGmLFEPDLu4Wv2A8R&#10;w+J7PR7Lwvr2ikX1y+zy4/mjlhU/f3Dj86/On41/AjSLTVLmfTNSWNllHnWcgO4HP8NdWDjFV6sp&#10;ybcoqCXT3f8AhzZxdpzjK/NNy37o+jb9/Cfxf0HQrjU7qaO9ihKrZo2PNbHTJ6DNfn3qvg3XrbxF&#10;c6Ho+hX018juBbwxmV9nY4XOR71+i37M3hz4Y3PjOza/1LZBZ2K+ZDIxRTPkDr0r7zj/AGfY9M+K&#10;x8Z+HZVTTLrThDNGh3lmznKk9uBW0KipThHXkkpf9utaq/qc2JxEYuzve179PS5+QX7Lvwb1q0+J&#10;fh608Y+GbmziKyzRreR7UlKqTjng/Sv0T/auv9H8O6ZoV34fsNs9pcpNI1ku1ljTqCF7HpXOfFr4&#10;36jY/FXw/baloEtxp0LvHbzeUQyvINpzmvVtcka8mvDbQQ2c90u0fbOY2jxj7o7muXEV3Up0pctk&#10;3p6JmkITToybaSi9L6Xfc5j4d/tZ6b4n8Mas1lpV3FEsRW7eZMAcYY5715d8Ivht4e8bahptzoGo&#10;COC1uDLcrtDpKwORkHoa8V8XfHnXfhlPqnhO60rTJI5onZJ4BtQrKOOOpI+teofsg+ApPDmk3WtX&#10;utNF9uGYrWBsD5ud5pRoqPPVs7WVtdym1CE1BJPvvqfot47t9AtNJa11bU4Rpk3yXEDELkd/oPWv&#10;z88W6foXg+18UX/gu6W4s5U2SReYGWJDwdg7mm/tGWN5pukXN5FJJqLX5KQxjc7ocf3R1r8+rf4n&#10;XejeHbnTpdOktrh2BJlBRiwPUKR0ow8HUTaSXvWsRh6KopfvHK6b20ufWHg/x3oXxG8O+INMt7Rr&#10;O7t4GxnO5yByw9/aut+MoWH4FaFbRRQo1pHEodf9Y+chmz6+or80LkanCDcedfW13cD7ux4Q6Hpn&#10;gAivbfHfwb+JuneDtI1nU9WS70kqrRwwTF3RX56e1bVsJHZVOVOcXZ90dHtnazi2+54TJ4I8Vanp&#10;E1/bWLvZRDMkm3pjvmvUP2U/hVqPjPxxbWsV3cR2McZe/a3ILeX6c9c1+g/7J37OGs+Nfh3m81w2&#10;thdbzFGoySAcZavHvg78FfGngT4o+KhomoRi20wP5k4Viky9QgUdWrqc+SpVpyUeZQckn2RzpRlJ&#10;8sveilfyPoP4g+Gvh58PNd0nTdL1CdxdLtkW5XIjz1I4HPtXMeIfgJ4a+IV3/wAI9ofimKKaO2e5&#10;Ak6l26Ak4OCfSui8EftRS+JbnU9G1fwvbT6nLN9ntkaMM+TxuY9gPavVNU+Ev/Cu/EOhardQw3M9&#10;2Nksw+UqG/hA9q8r2M6cIOTteWku7fRG8ZNRUZO0mmo/3rL5Hy/8Gfhp4q0ye/8AC+u6Hcw29lIf&#10;9Mg+7KQe7d1PWmfHj4cfEG6sp7LQys2nWCi4BLhZQ3XameT9K/RK5+Ofg3RLhdDn1CDfLEW+dgNo&#10;bsSa+S/ih8UZIbSCDwysOoXb3WFhB3MVJ+6emBjuaqlJucZWTf5mFOtVmmnBpW08z8TfHnjvxDrd&#10;w0Wp3l1LLB8mJOqkcV7N8KFOgafp+up4kBWO6QXNoSQSgPII7iv0s/aZ8NaM3w3jE3hCwg1i8jQS&#10;PAql4XIySzDrivl/4cfDbwJH8Nby6162F5qAk8mEodpjLHC4x+tej9chOElyNJSSsle5lTjLmc7t&#10;v/Jn0xYfEX4XeG7carp2qOs2oRNvXd+7VmHXbxgV5X8IP20tB+H97r1vewzX0d3cNKkkL/KM9iD0&#10;/Cvjfx/8Ctc0XxXoPh+4vkEOoqj20u75dr9vwrsPjz+zDa/Du001j4kt7p5oNzhMAq3pgE8fXFYx&#10;p0Vp7Z/vfdjbyNKkpTUouGnW73se9eKv259cudfW+tpJo7KOQGOEvu3IT0rxb9qL9py0+J/9nMNC&#10;e2NuoTzCeTj6V8XvLcB1UKy4GVIzjioJZbolMxuuSSc8jFaxwlKHJZP3djCeI0sopaW0R6x4C8E6&#10;n4ivbaG2t3ndzgIMAMfTcele5at8APF3gO90jWfEGhyx6ablBKFYSEJnJHy9OOlU/wBmXwdqviTV&#10;EhsfEkdm1v8Av8YJY7TnAx696/Qe8/adsbnWtL8O+ItLivI1uFtWZDuViTtyVNRWr1FVjGCTvv6G&#10;8EuWLPPPEP7U/ge18E6x4W8IeHZGimiMm64GGgk670J6/SuZ+BfgbTTaaH4tS+mbU1kDMThEjJPI&#10;wew9a/VO68IfCrw1Yx2Nt4b09LjUFIhHlK8jOR3z2rwrxz+zhNYaLc/2T4msYI7rLTW10iiKLjkR&#10;sv8AI1wwnTh7aUZNtySlK99la3yFSxMJ8t4uN37vMt/zNH4nfEfwF4n8Px2vi1rGWbzVSNVyZWOc&#10;ZBAGa/JTxJ8LbnTPHrJpHh0S6dPN+7ilUkOh7c1+g/h3xbo/gXStN0rxPYWdsGkZ4LlU8wzE8bhn&#10;n6VNq/7U/gjTdQsbGbw9ePcK2YJdigsOzAdhWuDqSpzlyXle6tbct0+ROMYO19NVoWvBmmeDvCEG&#10;jEadpNh5rhGtpoQjiRuCNzDn61zHx/8AAWlalI1xP4hZrBTuXS4JOBjngZ5rAvPi1q/x3uNV8H23&#10;h3TYriN99rdXJCTxxjuMc5+ldF4u+GcvgnTtJ8MWWseZrFxEVkkkO5Tv4O0npWVXnjyt3UnL3b9b&#10;mlBe/Hma5mn7qd9DzL4Y+KtBEdyuhaT/AGXJJ+4lMbBSpT+Me9fm/wDG+C/tvGeq3S6sNQdJsrO5&#10;ySR2OPSvpP8AaC+HHir4fxWDT3DN5w+ZrUEbifXHevj+78J+KLrTZtYbw/fLpplKG98pjHuHZm9f&#10;WuzAQ/eSqOd1a2vczxck4xiou+90feX7Ln7XWmeD9CvRrN3KblpSUVBu4x2rxX9o/wCNsPxP15dR&#10;jidYYo/K3SMAWHbAHf2r5q0PwTqepXccVjZ+fLMhaJPu52jkjPWtXwD4R1bVfEenaM08entJchWl&#10;nBVYsHqc46V2xwlN14VHrJPS/TocyqVG0nT1kkm7aux9A+F9b+JvwysdH1ltNu7Wwdw9vcSE4KH+&#10;HHYH0Nfot4R/bD8Naho9jc3F1OJpEJkAhyNwJBri/i3+yl8YPG+iWNlY+I7LUdPtIV8lS3kiUheo&#10;HT8a/L7VfDvi/wALXl1o91ZSwz2cjRyR8Ha2c8H8axw6p1pTdRKL5m0k7O192b+0puTV+eK7atP5&#10;H0/4e1HVL2yvria584GNurZAz3PvXjvgrx3rek6vIINRkCxSjchPDKTycVBpvj688P3j2r4mgnGz&#10;KkHjOO3FeeeIYGg1ie4jcbJZAducfgcV+SU8HG9VOKtJaaH1FTFO1Npu8Xqfc3xx8Neb/wAIx4hs&#10;pQ816ioQoz83vjqa5eD4dfYr+G1+3RpctEshA4znk+ua0dB+JAf4byytBuuLO6SOFeu0n0zXjms/&#10;EfVpNUtrm5jEMkeA20g7l9MiuGhRqcnJf4bo9GvUoqUZ7uST9O59UWGkyWccSsWy2R5mMHIGeSOl&#10;fNPhO3bV/GtzqEis0EbshOOGweea968I6+2uvEsJISWFy2eR06D3rovhL8PYpbpRM6JHFIzSJ3bH&#10;SvOVb2fto21krHoOh7X2LT0i7/cbsfw0i1Kze60ycbEPzKpHmL6gmvIp9eudO8V2di5k8llCljzl&#10;gOhNe66bey6J4xeeBTHYSOEcY+UDp09arfHjS9NvtR0+bS+ZbVlkOOA27rk1w06q57eR2VKL5U1o&#10;0z5w8Xw6ofHum3l3E/2V3WNDyVUZr6a+ODxLpemW8cSM07BFOMgHbncfauX1HX7QWlrDdyIGVgUV&#10;VB+b/axWT49+IsWm2dhvtPtBJ4YjiMn1HpXRzOUqdo7KxzuEYRq3lu7+lzofgz8NVtLOR9QmV5XB&#10;2sevJz+tb3xZ0jT9W09rS0fdJp7IdrHcPm659Kr/AAR1q38UX0i3szF7cFxGmFUgDOOK+evH/jxb&#10;D4hRNZTeWLi48maPO4bc4+b1pQhOdSW19X9xE6lOFKP8rsvvMK90A2F9brJOrZAdiecj+gr7O0n4&#10;naLY+HrOXS0RkVSjhP7wHNfG3xp1ff4pjtrSNQyQoCB0IPc1mXtr4h8OaCstkhV3HmeWwzwep/Gu&#10;ydH20aPvWb+W5y066ozq2jeK3trser6nf3mvm+e5RjnmIF+euenanPoF5renpBczqIbOP5izYbAH&#10;HQ8mvJPAnj241N0lNt5MwGJIwCQT7V70n2U6c7xlt5+/joxPrXJjFKm+Vvax14WUaqct7rXzPG28&#10;W6ZZCS2uwy7VzFkY3KPX0q98Nr6C+fxBcmYKGtmjQRjJBHQ59681+I3hK4bXmESrcbYlLJu2/L6+&#10;/wBK9C+F9nbxeGfEt3F+5liiHy+jL/SuqvQhHCRkndy5bnFRqzliXGS0jzWO3XxRaReE4tF1CAFr&#10;uKUFmwCeOOfX61+eGoXsdpMLOXT/AC9suA8vHTpxX1n8Tr24vNA02Ro/3nyuwXk4FeF6r4UufFL2&#10;F5DbTSCIgTKFLE46CvoeG+WnSlKUrKT6vqjw8/U6k4RgruKVtN0z6k+D/i06fDHJdSKVkjARPYfx&#10;LmvoHSNJtdStbuaNvNIPnocjk9gTX56+JtI1jRZ7aTULC6g2BTBkFRt9B2FfeXwwuRc6AblFLRTY&#10;BXoBgdK8TOsPGDjUi7qT6Hs5VXlK9OUbcq67nhdxqijwVfJqTIl9c3MsWBxtYZwT7V4V4cvNKss2&#10;t1p0SzDjec/NnuDX2z8WfDtncaNZPFZi6RpCXVT0bGBivnZfhJqOsqLu4shA8MZ47lVowleHJNt8&#10;t2Y4vD1HOCirtJdDzf4mW0LTWv2cECG1RhjkEZrb8PTFNMiln2TLeHYSvJB6Vy/xC0zUbeR2kDR2&#10;0sIVJP4fl4wKyfhY0upXElmszCKAGTep6N2616lOnfC8y6HmynbEKNviPeP7H+zWdrMkgNtb58yN&#10;uCSTnOKuaPrj64INMs5mTzCx+Vtpye30rppoLl9CvpGj3osBG44ycVxv7N3h68vdT1q8EG6eNTFa&#10;xjgF2HXn0ryIQTo1pdU9PmetdxrUYpO0lr8jrvCXiqex1mSzhuVDRTeTIn8JAPJI96634waRrNtr&#10;Gh6qjK1oJAj7P4Q46AelfL6+FfGPg7xVeprOiyxS3DMyytnacnOc19b/AGmbxZ4Z0+CeZ0khlHmb&#10;eTgHioxmGVFppppx39TpwVZ1oVIuMk07pbbM7D4O6pFJrk1sU4IY7W7dwa5f4tIsbPF5YLG9YjB/&#10;hbnmvcfA/wAJtF0RYNUutU8mYqcl2xwfWui8V/CfRfEkDz6bqCyOxEincMbhXn06Uubm00d0r6/c&#10;elKXuOL3a7aH5t/ErVlt9PWBVIDsvybcnd3ya5f4n+J0u9G0fSEUDeUd26Zx0X8K7L46+GdV8Naz&#10;axajGxhK5ikXlXbPQ47ivnn4hPdXWpaZtXZ+7VSPQ9c/WvpMupqfsr6Wu7+aPmcfWlH2ytvaLXkX&#10;La+Syl0qONVJNzjI5IAPWu/+K/iyaLWrRohwIowzAAknHOAa3LWHQV8O6bBJ5Sai84EZwN2PUj3q&#10;LxZpMNvqCy3sWcAD7v3cCt1Wiq0W49JL11Od0peyaUlryv0PBpry8OrMrOHQn5pFB+VT64r6P+EG&#10;hxaQuv7VMiPHvVwchsciuL0e40C9jv18xIpEBCugBJz2NeheBrCYafqQt7wEC0Zyuc7gOB9KWY1r&#10;0mrW2v5l4Gly1E78z1a8jc1TwjcWmkeH7/zcNcXM25lPGw8hfbpXisHjS4TV9Rg2KphYAbz2zz17&#10;17X4lupbn4c+G4YnZ5Tdu+1Mk88Y/CvPfEPwEvY9Ni1u9ZojOpZodw85vTao/rXHl86fLL2kt3Zf&#10;edWMhUbg6avaKlL7iWyST+wNSk3F3aQs+3nCjJ/rWnYy3l9b6bb22XMgVWA4JzwFzXU/s7eDtSZd&#10;QsdV0y5FvNZyqjOhCgkcc+tY2iouhzAtKVNtKAAMlsq3XFYVGlWqRi07PddS4RbhTk9L6NPpY5T4&#10;t/COe20tr9yiG1XJU5zyfwzXz/8ADbUBDrNkjHIdwCRwQe1fdvxm8RJJo9nOVV7RwUmYnOeM/wD6&#10;q+JLbQrK11K0vLa+3jzA4iPXrxk17mWV3PC1VPzS/wAjys0w6p4qnKn5X138z0bxlBImo3cjxM3m&#10;OAqf3uBXmnii8ks57UwlFQgAx+nqDXrPjVJp7W6eUPG4Tekg+6ARyB71r/s+fAqbXbS78R6/MbXT&#10;rQ/I8vWc/wCyD2963o1qdGhzza00S6s5qlGpVrqnBO71v2S7ne/AbTry48JeJo7KCSa5uHCxADC/&#10;MOcE1V0zwbr3gLVXlubXyoJH3uEbIUHkjFfRniXVn03wjq0eiiO0gihEkDxDBbJ/i+tfOrWOp6la&#10;6Rd3GpXE291WVN25PU/pXynt3VdeeijKWqZ9K6KpqhHVyhHRrRbnrXjz4h6lpmiW0ukyoDInnxRM&#10;NzSqOuCetY/jXxe+o+BPD2oXEUcct2zK0Y4DOF6H05r0X4h6Tpmlal4AsYYkVV0+SXJ9HOf61xHx&#10;z0WytvBtphAsaXokG3tuHJzVYFw/2a0d5X5vJmuJcmqz5tFG1vPe55N4X/Z21DxFp2p6zo86PMvz&#10;zWecbh149TXAfA3wzeQ6j4kS8iaECIts+62UfOCPWvY/hV47utG1TS73SvMlVlEc0XRWX3qzrfia&#10;O58d+JJrKFYUmiRnXj5S33gMd69bEYqtyYinJpppW7rXY8uFClzUZpWs3e2zbR80fFCwmutaup0i&#10;Ji+0MGcfdXHqa9N/ZM+H8eu+I7uG8OYbeEvsPIb3Fc/q+rxeZdWeGDC4JbdxuD+g6Yrqvhh8SovC&#10;OvR3u3dE58lwgwFH+1xW1V1Hg3CC1srW8jnhGH1hTb0u7nsHxO8KSwaTrulQ2MbhLsNCSeUEfORm&#10;vnXxjp8R0zTw0JS4JVxOh4CjhlIr6U8d+MU1nV3SG4ET3UXmxc4VxjkfjXzZ4+vL251PSrGNlRJE&#10;CFeOCeOtcGBUly303ep04uUNba7I4n4q63NN/Y2XJSAKUxznHdq6nwldl9Yt7yC4jaXySzPtyoP/&#10;ANavFfHcl1pmqPZzTcRfK3TBzXp3wwvLddOvZCreYsJUYHbNfQVKPLhYO26/M8qjWUsTUV9U1+B7&#10;gfimt7pWpy3mnQSXFrKEDbNuVJxn61i6RqDXEgmMMf2dvvYONueM180a1qNy8j2onIEknmNnjPfm&#10;vV1S8l07SLSxd5JLtwqxRrnLn+lcNfCqnFO9ub8Dup4l1JNO75V959NxJbaQkZlRdszBwqk/Nk8H&#10;iu+i8HXOkNd3l/ayT2rkyRwY+QbucED0rn4dGGhx6FaaxeJJebAZAORCccAn1r1LwZNrcXiKeG6u&#10;f7Q0y9t9vznPlMorwE9Za/8ABPctZLTbp29T4v8Aiz8T9citfKt7H7FHvKo0Q4eIHHJ7Gs3RE0z7&#10;PZXaKM3SqjHJJyOo575r7L1jwLpeoC4trqyja3Z3KkHIDDt+NfII0m0sWv8ATTOIpbeYsmcYC9cK&#10;fWvXwmKhOk4KNnHfzPPr4ecKnO5cyei8rE0+jGeTfcTFjA37hSCSQOvTpXY3L3/iHxt4K0tpswSm&#10;KRTwWDD5Rg++K5bTL28tPtKmMyJJgLK4yFGM8e9eyfs/6Lb6h4y0W7lbzLm0uN6EcfKAT0rHE1OS&#10;nUl2i0vmXRhzSil1av8AJnzxqOnazefEzxfpP2md5BcTRIRy5Medv8qfoT6v4W1qzXWYX27XYq6n&#10;KkjGea9x8NeKLHS/ij4j1EWySSXd1M6u4JwUJ49jTtX8Paj8QNfncXcP2iSQtGM4DRjoorT6xF20&#10;tHkj+RmsO0m1JuXPK333Pk74ayWmmeLbm4A8zzPNdZG6YY8Yr6B8U/E8JpkkSyGVQCsykfMV4xj2&#10;qlb/ALMfxHtNcQ3WkJ9m8zCyo25QuehxS/EjS7Xw9qD6dFCszOq+fIyEjPt9KeKrUa9ePvc2i69j&#10;GhTq0aU1y8iv1XcoeDfGFxcPbiLaqvnKFiBwMLx3IzWN4UskupvipfXDsEi07AA/vFx/hWE8Mj3N&#10;hNaKzJDKHfjACKOTWn4PSZ/CfxbuPvh4oYwM8n5s1PslFTs7czgv/JkJ1G+RPW3M1/4CZfgfTo9U&#10;03UIAyOlxAYCAMlG6BjXBaPoculaHeQyqfO+1eWuOCwHGD7Vj/DDxhf6XrTsI18veu8HgKF6Ae9f&#10;Umr6NpWvyx3cbtskjMkwTgq69v8A69eriOejPlfwys/uODDRhWgpL4o3j8mfK/iXWhoEsWnaeSI5&#10;V/ff33J6jI5wK831vS2kudy2E4bZnYVIPPevovwdoFhcavd3l229kDsmRkjyznOa918Q/GbwpLoE&#10;Fza6bbTTp8khZcOu3jB9q7/rs6MoKFCU21ZtPucrwUa8ZuddQW8U1fRHwZ4U89CksgKlJMiMg8/W&#10;vszQ/GcD6FaLbRtFLgLt4bjODisuCHQbsxzy26JaX9o8ocYHkSLyQPXNcTpdnFZ3djcGdpLYqwWV&#10;f4cHhSK8vNaka6u4crWp35bTlh9Iz5rq1z6AudCm0O+8TtZ7ljutOgmXAzgqfmP61vPqk3iHwjb3&#10;CAb9PkKyB+SYj96tvxX4hRvC1hJZ2mWvLcRNI7YKgEZH415H4b1+G0h1K0kdliniMRUcs2etfL4e&#10;Lm1J7xkl8kfR1pKL5b+64v8AHU5zWPBsd6liY9TSGATF87sMAfRR1NfTfwvlTQraSS2V51Zdhlky&#10;M5HUjsK+RNElim1KwdIG8yzuCSHzgqO1ex2XxA1VtRhhhUvHKpQ265Bxnhsj+tejiVJxSvtqcdBw&#10;UrtHnep+G9Ol8Q3hOqfZXllZMfeyW+8B/SvRfDf7PPiy4isZtN09yYpw/mDKB9p4PPrX0L8L/hzp&#10;Vvr0mo3OipqF0zCXLYMduWHIPqa9V8W/F/XE1lrDRJ4kSCMyFAuSu3qorKtjZKCSbta21zSODV3e&#10;Ot+9jyzx58N9Rl8KyS+IdNkEkcTcjlkYeh7ivz7j0j+z9TsJ43QRDcdx/g28j8a/U3Svj7d6tM+n&#10;63pUckc8JK46n1OD3r4V+K3hOxsLfUXtZxFBI7yKjc7Se1Xg6yjJwu7S2uZ4mk5R52leO9jttM+E&#10;9v40sf7aTUxOywFhGTuPmoP5V8afFP7Xb6ii3e2NYkVYwoyASeTj1r60/ZD1Mo8tq0+6NpVAGeNr&#10;jk4+lfLniXSRrHi7xMLhZ3gs7mV2jB4AB4yfSuvK5yhi68JO8aa0+ZyZhGM8NRlGNpT0eul0eqfs&#10;q+baeJhcLcvLE6Llscbic/nXTeJfhPp1p431XU5Lrzf9Kkk8ojg7juCj3wa8k+FXxOtbXU7TT47Z&#10;Y4mlITb8pznjOOtey+OvEFw+vzjG0zRxSR+5UbW/PijGxqwxlSWsVOCXqh4WVGeEprSThO/oz6bv&#10;vgFc+NNLsr221R7BmXKxjBGPcZHFfEfiL9mTxf4R1y6GoR7rGWUt9qTJjOehwec16vJ8YNc8I20K&#10;QagXaHY5QnKlWPK59eeK95+NX7Rek6l4CAW3WVp40CiQZZGGD+B96yw1avR5YxTanp3/AOGNK9Gh&#10;WblJ2cFfe3/Dnyf4O8NRKs7uGlCn5uMgqO/NdEuovP5MkEsscAR1+zyYCqynBx75qTR/ElmlhHIu&#10;S0kALQHgDjjpXAeG5riLQ9bu9RBEZuj5Ib7wZzzj2rqm222+5krJRS7NsyNZ0+z0uFJrq6M5kkZo&#10;QgyRk5wc151H4nurRpxFuiQyFtygksT/AA12cnw11zxHM8tjMLpYASyZOUHUVUk0vTDZSW0lwyal&#10;ENjDHVs9u1ddGULJXu+vkcU4zu2lZdPMh0Lxzb6k0kYRoJDglk/jZT/OvrPw3oty8TxQ3RT7VDkt&#10;KASAOuBXytoPhWy0W5tZr9sOXVhGBk5boTjrX0DfeOILrxBPp1uhRbeOJVkTqSwBKn29a4sfSvL3&#10;IuyV2d+BlypubV20l8zqvDNnd6P4gkklu3mtlUxx24PLZGDnpW54hsbKw1ZdSNusEew7uhJA7muS&#10;fxJqOleJIXntY1tnTbIDyVH99f61leN/GemQX2paddxyfPErx7uQ6npj0xXFThJySXbp2O51IRg/&#10;KWl+5vfEC00O7XT7qLcrFNqsvK7n5B46fWvJNNg1bVh9la7cG3k327McIxU85Y9R7VVs/FUazf2O&#10;gMcU6h0dzkgdep6fSs/T9Zv9NvoLcwiVPMJJBPHpXbCm4QafqjjnVjOd9r72PRLqO7kltoLmDzW2&#10;gDcnDZ6nBHSvYPDmnDRrK1sUtQbi6myxUZ2KO3sK5jxZ4itYrDSrlJS077CqnqZG6rnsor2DSPFf&#10;g2PTYYtQ1pbK7ePLkHcxY8kDFeVinKUIpLr+R6eFjCM5Pm1019Tyr4r69NoGmaoPDsH23VZyFmmO&#10;HjtowOiDpmvKfhtbeJ/DOnyaprLSMZ42n2sc7UPU4HevefDeieDb68vdOuNeM0VwzOjqpRgW9T0O&#10;K6T4rfCm7tvDgt9Fv3vVS2aNELb2ZSMjis6WIhCmqTikpTTlJ7hVoSlUdVTbtF8sU7q58v2HxP1L&#10;WrqaykuS1tMjLGJGzjPQj3rxfRL/AFLSNZ1i0luWRIH4x1DdflJ9a56CG+tp1UwyRSxsx24KOuO2&#10;D6V10/iyw1+KOO3syl+q+VMwGRJjoxPr619TQoRpqXJFOLXTp5nzVatKo4uUrST69fI9X8M3N5cX&#10;M72MalpIwxkYfLEMdc9M15lJ4gtW1xrEMjKSVduASWPPNbviTxIfDvhhLG3l2THCEAZMrHnrXiPh&#10;nwnrEGoWl3dMkYlfepcg8jnkV0UKN1Uk3bt5nPWr2dOEU31b6I+j4LTTLKF3WAyrbjd83QP25rL0&#10;bwxNrd+dTUMvluHPOR8p+6F75roP+Et8PaTpa+bpRu7iOQbvOcqhZuckf0rppvi/exyaZElvY23m&#10;MjFY12qqt2J9cV5lR1FzcsH6vselTVH3eaa6OyXU5D4h6hHqlvEp0+T5SFbcuBtz2Pb61534cs55&#10;I7yznhRoX3DLPlUA6YHNfSXxC0e4tWiupJUkjeBmVSflIYZGMe1fJng7Q766XVLtomMUTnZyQOCS&#10;QfaowVvZydrWHjbqrFO7bPS9SsbtvB93pFrLEzSXSsVRxz7/AEre0DxTq/hj4dPoCxutxcXvzbeQ&#10;IiOaXwpdaNqFktpcaTGb0KWi8rcu8A+o70mrfDrVrqSG6t1mhgWQeZltxUdCQKzqSg1yTtbn5ter&#10;NIQmrThq+Tl06I8Q8S6vJeSxWFgGDRqPMcjksecfSvcV+Dl61voaySvMssYlkSEE4DdiaxvDUNjH&#10;q0RsrWO6EUnzySZDNg8kKK+l7+88ROltPYx7IZABLgYO3PPyjtinjsdKmoRhppdhgsFCaqSneWtl&#10;Y0ND8LxfZIrSDTBHLEPuxcu69Bg+tak2mXC3H2e50dIQyYQ3APUdq7DT/HHh7wrqtlPczBJCNqoR&#10;gZ/2j0+lfS2r+MNF8R6a0tvFHMioC0uBiM4zj614PtGouUp2fS6evzPoFGN1FJWS1tbT5H5yeNvh&#10;54WJja7t5y55H2clSjZ5OemK6XTNK865sJktmeyi2xoR8wLDpuz/ADruNf1i0M1kIplaOWVo5I2x&#10;tJxwBnucZrmdRvrbS4njs5pkgDiaQE+nUgV1+0lKMbt+RzeyhGUmkl3O/jjWz1LU761u4Y7pLdd0&#10;bjO2NBnbxXwNLq+q3fiTXL2S3H2a5d9xyEQeyj1rvvFXjN/+Eiuri11LbAyKHfB2sD26d+9ecXHj&#10;Syur+O1it/NVlKuw+VQ394A9hXo4OjKF29bpfI8zHYmNRxSduWT+Za0ywOqSxwQ3RiRgW8pmC7FX&#10;+HPoa9vk1u5vfA1rpc37q7s3dopo/myGOCN3bFc5ofwl0bWbCO60y4MV6u4eUz7lkI/x7VfRpTpm&#10;p6QrxRTiPawIw6smCeBzn3pYicZNJdHr5E0YyitVvHp1OJsXvUnhDWgmaYBAxYknb6ehNYfijxFL&#10;aR3k2ntLCI8YZ8oPMHUDPUVb161vNJ0RLoM8lw7grj5BEF647nNfV8PhGx1TwXo+q32mrJq0MQuL&#10;ewZcbh/C8q+noKiVSNNRk1dN2HCnKfMk7NJPY+c7Gzsda0yDxD4pshFcRxBrdekk5XoxXsv1rwz4&#10;g6pcatZS3LoYgFykfRVXPH1r6Wk8Y+GtUkurfxjYvaXRkEbz24IdFXj7voPSvNPjn8Gryzis9Q8N&#10;3q6ppMtvyR8kq+7ITzkdxXbgKqVeKl7uvu329Ec+Mg3Rk4+9Ze9b4m+7R5x8O9Un0ow3kM0nnoyh&#10;Bn7ynqD7Gvui38e6Rqj3EUrbALWOWa3c4GG4OPpXwn8P/Dl9JeWLi1keGMbpCRj5RwBXtnijwrp+&#10;izXmu6hc+VcTQiK2s1f5iGGNzD09aeZUqdWsry1tpYrA1qlOk2kuXrfYi+IHg/T9Q1TTr/RruKOy&#10;jBM+w5K474q94ASSfxz4fWzYkz3kUZJJVVQ/eOD1Nc94F0qfWYx/Z8qwi3YzSjAPmAdc57Gu38De&#10;D9bl8Q3Pih8JZ2LBbcZ2YkGOEHcY6msMS7YevT51dU2l3u9i6Scq1Kaha803bay3PVP+CgXgDT/D&#10;V74aaG6knvL8u0rOd2xYwMAL75rzf4aeBbx9HsUdo7eFnLyBh80h/GpP2lfj7deKPE+ixRaXETbx&#10;JCLhsSkufvfSvHfiDresPNo8FvdyuCnziJivzZI4A+lPA4WqsLSp25L3au72RjiMTTWJq1G/aWsn&#10;bS76n1ZceHfAGgRWzavDZwReZuSVwWd37hcA5/AVY+JF3o3jfw9Zy6WqW82nzp9nuDHskeLOCD7V&#10;8e+LLK9vdHs45IJDPBKHXzCd7r/EBXovgPxjeQeFbm1EA8wS+UpPOAT6VEsvlCMZ+1lKXNrfaxtH&#10;MIVJTp+yjGDj0WtzsfEeqQ6RYLNDiTUEmMBdf7oOWY1wUEHhXULy91/W9Sd9oBYKmDkDoC1bnh3T&#10;Wj0m+muvnmdnigU85LHr+FeS+MNKhlc6O4Kx4MjcYy7dAPpW2Ep803Hma7tb2ObFVGoxfKnppF7X&#10;PUbLx1dfEO3udN0d00yC3+eNNo8ydV9X9TWRbeObfS7y10+/08rcbtqXIX5lI/hYe9fM95rg0CS0&#10;Sz+V04Vw2GUjrmvdPg5oE/xA8TWsV5MXRU86ZwNp2pzkn1NdmLwUKFKc3/Dtprrc5cLjJ1qsIJ3q&#10;3Sfax9VeCNb1hmNmkm17rCCXPyBW711viX9n/wAQ273Op2l/5rWYzLCRiQDGd49R6VhaHo1teaXB&#10;PZzAz/bxBFg4EYT2r65u/i3bRz/Yre4jM0FqEvbggFeBggetfn8vZOpJyurbW8z76nScqcYvX5n5&#10;mfB3xNpGj+Mb23uXivo9QSRZllGGEn90Z6fjXY6mvw0sludQ0HVGiujMEmtJeHi5+Yr64rwvxJ4Y&#10;OheOl1TTLk3VnJIZRNIu1S275vw9K1bnwZLPP4m8QRQItlIPMQk9XPLADtzX1fs6clTmqslzQjot&#10;m+x8sqtSPPB0otxnLfWy7pnP+O9X+z65utr1UjeRGt1D5JU9Wb0r7/8Ah9400rVfC8TazZC+jjyN&#10;rjDBlGMg9ea/OrxL8NL7Vrey1G327n+Xd0Xj+H6ivcNCvX0jw5cqsjubdD5itldrhcirxtOnOnR5&#10;WuZOz0Fgqk41avPH3Wrr8ya1SXULrUY7CzdY2vWSGPG/Cv2bPHHrX0P4O+CMN3bWqXUke9T5ggjO&#10;UDA/eavi/wCF/jbU9Sa8iE6xebPvDZwzr3xX3F8UfHknhXwEn9hzBb3MSM4G5j3x+Jrgx6qRnGmn&#10;ZvQ68DKlKnKo02krnq8/wd8M3l1Bd66GuJ1QRpNJwEVeipXzb8YNL8Paf4gOm2OtRXq39u0floCW&#10;hKjIBbnP0qlo/wAU/EXiO6sU8Q6gVtIIi8sK/LGCo65HrXininTxJFdazZ3LB4LlZ4dox95wNp9R&#10;j0qcPTlFpN6Lb5mletGUeZLff5HPxadp2kRWqpk3U8hjCddrj+LB/rXW2l1b6fpcuoEyi9gmyCRn&#10;fIvTHNSfETTbiDWdF1aaywDYrvRRkLKwzuI9a+cvFPjTWNeUwWcTLb2zj92vBkYnliRXr4en9Ytq&#10;rdbnl16nsHLT0SX4nvHivxhrPjuwtJfENskN7ZxSeXcL8uUPRW6mvEPAnhPU9R1rSra1/eJLd/Oy&#10;jnA6sfaorrxZMWg02RHjmdQGOewGQD3r2/8AZ6kutN1SWTywtqIGlDtyTjrj8a7KkXRpS5YpaXS6&#10;HNBqtVgnJt7N9TA+JHgmPStWvXMqKiDoThdy9MCvO9Jlnm864N43nHKheB06AZrtviNcT+JtWuHi&#10;fesb7CM4A5zzXn2o6lDYCNGYIXk2HaPuVVFSdOKesmtRVpRU5NaRvofdei+KNN0vwXbWE06fa548&#10;qOoDN1xjvUelNHYwQIFKRyfOQDyzY6Gvlrx/r5m0TTl05iJowAZj1+XrivTT8QY7/wANaJcROPtk&#10;Z3svoF+U5+uMivn6mXzjyz/mk7rse1DGxbcdPdireZ5N8YLBb3V55ry3KOHEcYC/K8RHU/7Qrl2s&#10;pNJ8PLaaZFv89+WlwSN3XaOBXtPxQ1eDUBp8UkTByguGyuOSMgCvHp431O1VkW4ighIWIIhZndeS&#10;qgf3vWvosLUk6NNPZNadNDwcXSiq1SS3aevXU8IvNCawZpDdhZVOQikhwT7V3fg3xjPprRQFQ9vI&#10;+Hxyxdu9e9aR8GrrxJYq+px/2ddIdqgAbmTsWz0Nb1n+zAkN9ayfbo40VwNsjAmQjk89PpXRiMzo&#10;OLjKWqOHDZPiIyUoQsn/AFqjz3WLmfTdQ8iSaSe5uowICR9wt0UZ6CvQLG6s/DcHkShZ9QMX2i5l&#10;bHloB2AP8XoKn1DRL2fxBrUjWKSPGFjsmdlBVF43CuK8OfDy78TeL7HS72WX/TJfKYxHJCAZJ+gH&#10;NeQ5Rla76XZ7FpRbsru9lfobnh25bxlqxuXkMdrFFmP5QFX1Y+pr060fSJNf0+30+w2C2IkuLhl5&#10;ZEGSAp+6D61f8Q/BW+8HTaxFpt09xaW6DBfgxgevrXLeGNP1K40nxHdSY+1yWhhimPyLlztP5A1y&#10;VZKV3F6LQ66UZQ5VKPvbt77Hh3i3xgdN0jVDZMzveXjyTTNztDMfkX8O9Y2iJZXzWxt0ZI/Ky+/k&#10;lj2Brs7j4W2Edht1rWPsUGVJEce9yB6Hpk11/hnwh4SXUoLdLy/g0+MBR56r5krEfeO3gD0rt9pT&#10;VJ2vzXd3bdHH7KrKqr2UbJJX21PB9eLTPbGaTEaMQmTnaB1ANe0WemanF4ZsvEPlmS03CLDjCoQc&#10;Dp2r3yL4AeC/EMAi0/xNGGhOSjpuwD3J7mtbTkvPD2meIfB2oR28yeQ11ZyxrtRwvJwp64rzK+NU&#10;owUIttPVPsenRwMoyk5tWa0ad9T5a8Q+KL37GhCiQtOhL7QDFzxj1FfQXjzwlqetaP4flSye5tmd&#10;TLDH8qgY5P4+tcn4T1bSNesWghlQsoG5Silht6/hxX194Au0iSJ7qCS5jhQiAAbRIR16dhXNjMQ4&#10;ShaNmm9zsweHVSM7y5lJLbyPP/DngXTdM0b7ZqtkLLT4mAhXoZWBz8vsO5roLP4p6ZqUc8Ygku7M&#10;Sp5U8Q3eVJEc/dP9Ku/EbxVp+swzTa3MPssK7UjH7uOJfQ15v8NdO1DUNaml01rZbdbd1sUiX9xk&#10;9c56t6VwX505au+nqegvccY6LTp0Ow+PHiC/8QaZYajaoxgt8ecZflIROTwe57V+dPjh77xV4uu3&#10;gIEn2eMRKOcoB0Ge9fT/AIy8aajr7a1oV8Wg+xsxnQAKAqd+K+HvD/iR18To9u7lywQE9QTx/wDq&#10;r6XJcPJRqTa9617+TPnc4xMJSpRUvdbt80UGM+m6xL50ZRRCV54LdjivYoPE15oUGg6laxJKwYNu&#10;mGTtzyNp/nXrMHgvwNqhg1jxV4k8uO0PlpaQ4HmAf3m+8eeuK9w1jwx8GvFNn9hgvxaXZtx9mXLL&#10;tBHHyt+tdOKx0HyJ05NWtJpaHNh8HNKbVSKd7xTeup57r+m+GvE1kPEUOnrPI8EjFHOdrqORx718&#10;OaT4yu/CGmvqFhK8F3qE7rGqMV8uONuTgc89q/QX4X/DG48P6VrdhPex38EUhlSSNshYvQgd6/NL&#10;4wSJqHiy+SwiYW0EhhhUDGAp/wAa6sipwq1a1KXvQ0d3tZdDiz2pOjSpVYrlqarTe76n0Lrvja0+&#10;JPgtbS8n2a2k+YWIyZhj7pPXmus+EfhfVfC+iX1ve6rA0c+C1tC2+WNjwDxXyVovh/V2vrGSxRk8&#10;mRMu5x82fSvsC61SbwzJJLNLa+adjTTDhjnquKvM6MaMHQpyThKXNy7tMnLa0qs/b1YNThFQ5tk0&#10;cZ4u+G+vX4kvktZkDN3+8wXhSfrXG2kNrpVheIsnlzSSYnVgBtYdlA7V7j4k8b3bfbY7u9KhrXzI&#10;BD8/lqRkdOufWvBp2gs/ss08IudxyVzjJ6lmNY4Zy9mk/wADfExgp3j97N2z1C9iuzfiAsY4PLBx&#10;1B9cfpXMeOle81DSwzvuBVzlflAHqa72PxVeww3KxsioqBtiry2TgAZrF1vxDJElsbsFo0G+YLgb&#10;s9FzW9JtSul5GFWKcGm9NGeN+INTle88krmEtt4Xp9K9k8Pare3c3hnT5fNujDNi3QckZ6KM1X0e&#10;+kWZVTRIrjzDuCzY3KT6Guot1m1K+to7fT/IlA8wNGTmMp3BP8quvUXIlypWT1uZ4ek/aN87fM1p&#10;b8D6G8YeEvE/gf4daqLjQbhbnWdUSVoyu7yYYRuGQOxNeifAJboafaa9caRb7MkxGIbWynXPqPWv&#10;oyHxbeat4EtVu4zLdW+lMZEkIZ2UA9feuA0u+tdJ8LQy3NsIQ9u1vDbp1UP3I9TXxVbFqd4Jat83&#10;N+h9pQwbi1NuyUbcv6mZq3iuy8QjV4pbk273QYJIoz5bjjIPce1fINt4Q17wrM1lrs6HSr+7G29T&#10;5wAx5OB0+hrT1vXZDHczNYTJbW5CCPp5hXkmuttvi9Pf+GIWfSrSO0aTy/s2zcxC92JrpownTTtG&#10;6k9b73OWtVhVkrtpxTtvZowvidpmheDFtnsZEujNcKIpPVSM5x6VX+EuqSPqOs29vLstrhDI9sfu&#10;CQfxKO2e4p3jq3tvEen6fDpxRlglRrndwYVfG38PStXw/BpOlSskNwFbBVmbJZ8ckjArrbXsWmve&#10;bOfaummlFWtY8H8JeKb+w+IuurZ2zGR5WT6Koxg5r36X4l2fhDRLm/a2zfPIy20bc7pJOr/Ra4/w&#10;t4BfSmu/E+oL/wAf10wjVjswoB5OfWt7U9X0nVrhbm2svtpt4vKQMmUgzycDpk9zWlepTnOFo3Sj&#10;FOz3aRjRjUpwleSUnKTXkm9zM0rwnea5p8OppA8l7KGCyHKqN5yWA9fSuHh8K2Hh/X3bUtYVp7mF&#10;omHJaMv1LscYJNfRL+K/EceiCa0t4P3aMoKMoEW3rkdc1832Wn/8JAbmXVNMLM4Z0uA5R2b+tThp&#10;v3ruy2sgxEIrksrvfW54mPAmm2Wqqf7TS5K3LACMHgZ6sa960zw74dwls2qx27lldWc5JIOcZFQ+&#10;AdD03QNSkN34Mmut/KyRzs7gd8jpXXeK/iT8G2Ty38M3VtJG58x1zuLD0zXfiMVUrTjCMZz03Vjg&#10;w2Hp0YSk3Thrs21+JxeveApItTvLySW1mjm+b5XA3EdM+1bfju4utd8JWG0oDaOY3RcrEARwcevp&#10;VbSta+HesRXUGmxX6XDKZI3Y/cCjOOa2NPsY5bOcx3RuYp1DOgYbmKj0FZzlNcvMmnHurG6jGSly&#10;tNSXR3OY8F6hdHQ4bK5mtrzTpXZGguPlKH+9G39KzfClp9m8QXNksckaLGypA54Ifpj1rvD4Q0/V&#10;9Gkgt28oqfugEkAdMD+tdH8JfDT2Wr2GnazOn2++l22pb94yx45Y+5xxWcqqjTqv10NKdCUp0U9t&#10;Nf0Om+D/AOz7q+qXviJrmzeK28ktbzSN5axux6MPQda98vvhveJpUWn6Vqq3NnGuL77O4Z5sdVJH&#10;QV3Gs6LdDw5rMaz/AGLRoE8uSYsWnuGH3/x7CvAv2fPjPBc6hqekQ2jWVtCxS2287ox13k/xHua+&#10;YnOpiOeo4tJWv6baH0VGlSw8oU01eV0vzseefHHw7b+O7W1tLK4EWo6AEdNNDYVrMY3Mg/vqBz3r&#10;5/8Aj1FpviO+jETqksVlE0aY/hiTHOa6z433V54J+Jy63au3lShZE3cBkb76k+hrzH4q2JvbxNet&#10;7+OW31C3YYi5EDf88jjoa+xyanKH1WXPePK7Ps3uj5bN5wl9ajyLm5kpLvFbMh/Z11m80a18QPE5&#10;DFdvl4yN2MqcVzsa31/qcpvYWldmMkirk4JOefau9+Dax6X4T1S+uo1UyXSwxSHqxHJA/lmrfj+4&#10;mtbBri3UfYpF/eCIfvBn1b0r06kr4qrpu7XPJow5cJRu3ZRvb1K/xT+HWta7onh1tOaKeO1R0kjj&#10;cCRM4IGK5Twj8PNfvrWSzfTmRYX5aQ7AB15z1rh/Et2bW30u4tDJFDMmZGEhHIroPBmpXl7NaQNe&#10;3bq4JdxIQEHbBGK6LTVFK6sm7abGCdN127NNpX10asbd94TfTng8+12PG+Y1j+YnB7mq+saVrGoS&#10;mW0jLSKDmIcuQf4uOtd3b6DeXeu2caebLGJQoLPlWB7nNe/af8KfDWjaqlzqGuXHloweG2tAWkyO&#10;SC3932rx62NjStfWVnZHr0cJKqnZWjdXex8eeNfh74okGnSw2LRw+Wsk2AQwJPLMPau8gbVreOxj&#10;hkKoU5YcO4/Ovq3XPjVaaxqMtlcaLc22m+V5QljAE74GOT7da8bCweHdRnhgjXU4nPmwtOwVwnXB&#10;X1HesYZhVqwUJ0kmtUl1uaywVOnOU4VG1JpNvpY2PCOsaJFCI9Ts3UP8jTyYBBP90V798IP2eDr+&#10;qTt/a8C6OP3gmhQPcFjztBbjivze+KHjG+1vVrjUF2oGxGqQnC4XgAD2r9X/ANkfRtR8I/DiE6nc&#10;nzLnzLpYifmiUjOCexxzXPjaXsadObm1zPWNzpwlX21SdNU78iupHHfHjw7oWh+FddTQgWvtP2l7&#10;2X5pWIYcDA/lXyt8IviX4x13XLew/tCEQRgGYzEZKg4OM9TXtEnxd0bxHDrtvEA0kxkXyypOQMgE&#10;kV80fATww8PizXtTvwyWujRyzgSDAdwp2j6GufCRvhMWqsLSteKfnorHTXnbE4X2c3KL0lby1dz9&#10;GvF3hmTV5ERLeG5tpdqBDjGxf4h+NfOPxT8W6jpvgHxZDauYI01O1tI9nyttDDIUitz9nf4o3+u2&#10;VzfXT5+z+cFjHAy3T8K4v4xl4LKw0qckR3F2L+efblFIPC++K8KlCVLFRhNfDJXjfQ9ipVVTDSnB&#10;6Si7P10MWLTdc8bXsmo3kbw6fpsKXN3K3BLRrwg7Ek811HgO+v4/tuuXFl5lssAjLbQGgjJwcD1a&#10;tf4g3Nxot94e07Tb8SWkoieXP3CrLks4HWux+CUYe68Y/boJJNKnbfDI3CyMh4CA9vWuqpO8G7JL&#10;ovmZQhy1Fq276vvoec+LPhXa+MLu41ZtQkhR4vNt4yPnkWMf3ewrxnwr4jt5ra+0mdAm4ObaN+Xx&#10;3HP0r6e1K+NtryzXTCVUSRo1t12pGD91GPfHevmPX9AtNU1S81Rtbto7mKRWSGJOUVTk9O9d+CnK&#10;UbNuySt5HDjoRjJSildt813udb8INHXS59adYvLdrVzCQMBA3U59a474radpGrut7bB5Y7K2WHgf&#10;IXDZ/TPNdzc6mlzpFzcabfKweNkkjfMbFuhBHUVyOuST2HgBt4iD3AY7EwApLcfpXbRu66lfVtI4&#10;a3KqLhZWScrnzFHLJCZQVKkSgDnBC/4GuautYW414+cB5SL5RJHPPArZ1iy1e+thdImUiI3YPzce&#10;1cfr1ktlKJUkJM0SynPYn1+lfY0Irmd92unQ+RxVSSjotItN+Z6H4WvLg3F/BGCW+zsEjPO8jkE5&#10;65rBsbu0kluXNoIWlPKqcJGe+BRpst3ZfYryCcNKRncD/D71kXE5umv5WX5ixOFPALf411QppSl8&#10;jKdT3Yd9TkYrg2l1I6ZJ3lVPbg1+5PwP87SdP0JLNw8N9ZRTRrwFViPmP4V+GoIlMsLK25m+Ueh9&#10;TX7CfDvxAdP+Gfhi+EgdbK1SCaUH7mWxgV85xe37LDtPaTPS4Ts6mJT25L+mp5h/wUQ1HS47vQDa&#10;WyLqsm77Tcg8lFxtFfn9Hqw05ba5mgEjH5VGML83UnHU19cftqR20ur6LfyySObq2XZHjHyr3P1r&#10;5V1K0smtIPs+rIsB2+YjjcyMP1ruySV8FRbW7dzz86jKONxCUvhUUvuPcfgU6Ws/iG9mbeiaFdNl&#10;hkRKBwceueleh/CHwtcTaZbW9nK8s+oW08uxRjbGRg5PpXK/CHwjf6hdeNNK0tZZRdeH1Ebvwokk&#10;IPJ7KK+vfgR8MY/CsMMY1P7bdyWrW88sRzDbqvJCt65r5rOsdTpuvHnXM3G0fKx9RkWDqVI4d8nu&#10;pSvLzvY8zn8Cya94X+H2gNEvlrePJcsWAAijYhh9fSvqrxt8P9I1CLTokltrKysI/wBykh6YXHA/&#10;xNfK3ibwze2Wt2Eka300kc3lhYM+Wyls5OOB712PxF0PxBqVvqs0yXkdpFaHbHbIWbco6s3tXiuc&#10;p+zXtEk9fRs+gpwjT9q/ZttJR9UkYln8PobrWh9j8WxKZJFXayKAFHXdsP8AOvpM/AvVPDRh1CLy&#10;ZYtmSYST5m7vzX5PeFNVvbS58yKWSMO5yWYlwB/Wv0t+B/x38T3+l+V9jkvo7chGUtllT2B9K68x&#10;w86VPWbkkt1/kc2X4inUnZQUXe9ndm3eylI5RFIPNibc+4ZbHXH1ru9C8a6db6bY+ffJFdXrYjt0&#10;bDHb3NYPj1rMX9lrFgsixXCNHdxEcKXXCsR6+9fCvjvULdvEjeXetFJE3lAjJMZA6/jXnYPB/WW4&#10;81tDvxeK9hFScb62sdn8a/GFjqOr63bRaLbnUrZVWCSUBhcDqy49R2NfnxrPi+8nv0n8iCB43OBC&#10;gUErXqWu/Exv+EqivXVpTbKYZGONzgcZ+teYataQzzSSW0fySbjyOhJzX6HlOD9hTjFrotT89zbF&#10;OvOThO1pPRH2T4bGneKdDtp5cTSSx7RKpAkideoPcjmvDvjFDfaVZwaZf2J81Jg0M+MboQMYrkPg&#10;9fatHqy29rIUVZNzP/AgHLZ9q+vvFuoaL4/0oQWtss95aygReY2N4Bw2D6d65ajeExUdOaG7t0vs&#10;dVJrF4WVnyztb17nzd+zN8BfFHxK17U7PSr17NbKFpnuQSFVv4VBGOTWD4v1zxB/bF74b8Q3W+e0&#10;drVpDywKH1PXPqa9h1m+1/wRqGgr4UvJI9Nku4vtj2jkiS4U4ZXI6gdhXzL8Yddl1Tx54gvmkw73&#10;ZOfXFerhJyxGIlP3eRwvHumtNTycTGOGoRinLmVRKXaSavoekeBfDfiDQPEejvZWazSyPm1cZAY4&#10;43Htir/w30m81Hx5dNLfJFI0sheaQ4w5zu/nxXv37JOqJ4g1ywjkK77eGRnVuQdqnB/CuOXS9Mj1&#10;m9jgt3VWvHa5kOCN28kAexrwcdj37bF05Q95U7XPYwmCj7LCzjO8fac1vkdz46k07TLN45IrmW4m&#10;lZFwMb1I4IP93jmpvg/a/DjwpHaXWq3bi/uBuRFj3McHpu7V3Pi7QLG5sbq4mu2jMEcLBsElYTwU&#10;H+9mvB9f8E2ep6raXtjr8Ki3CJ5UishwOcKMenWvGwbU6Lg5SSe9uvZHtYmLp1ozUIyata/TzPrf&#10;wZ8VLK38UXMaReVDcxFEJJJynOOeOa88+O3hy0ttatJdMmCPqFubho1bCq68kjHr3rxqPT77UL+R&#10;IJgGhPzSKwIXd1xXrHjjw5r6SaTJBp890IbBg0yIWVM9qwqKNKUHzWVnuzqhKVWNT3LtNar1PSfB&#10;OmT2PhKx1PWbeXyJT5cQHIx646+9cpqxRgpFot3bMpDnbiQI3HRvT1r1j4iy31x8J9FNmrlsqqxg&#10;bSpA5AFfEHwu13UvEHiZrKPU3jht7VgytwCynnP41z4GMsRCtV6Rep1YqrGjKjSs/eSS9T1PWvDG&#10;j6Vo63VskslvKx3RhjtQ9CCD0IrO0Dw34W8TQSeSsi6npq7sMQDLuHB9wPWtjxl4ntIj/ZEl4AJY&#10;ALgYwjMeAc9m9K8Z8B3V/oXiSWZ0G+J/KlldgEMY6YHrjrXq4WE3Rk1JprVeZ5+IlTjVinFOL0fk&#10;ecDTtVuvFzWTOE+zA+YT2TuD9a9l8N6laaRcLHqEmbUooRerbwe30r1f4wpoVv4YuNb06C3S7cAy&#10;SA4aRfbHXFfniPEt/q0wkmmb5WARE/oPWvXwsJY2i5W5FH3X3ueNipxwVVQ5ueU3zLtY/QLxH+zd&#10;aeIL601L+2BFHKisB995F67R7ivVfhX420PwhrQ0/TzJmCCSFZJmA+dlI7d6oeGtbt/DfhzRnufP&#10;cXUEaKx58pz157V4/wDED4c6pqjPq9kyDT2vI28xD84KkZLY55NfM+1lWbhUqPkjpF+h9G6UKKVS&#10;lTXPKzkutmeF+Jnn8AeMY75pS0sN2Lm3jB++N27k+lfo74/8aaB408L6H4wuY9sFlEb+S1xkC52k&#10;Y+m6vjPXfBdvqmqJcyTRy6j5saRo3zKEJHr3FfSvx50KLTPAes2GmbUk8mFpoRwFJHKr+HWnmVWn&#10;UqYCO07pSe2nQjL6VSnDHy05Em4x31OX/Z31/V/i5rmsalrepySw2jDyoyPkgQ5bCjpwB1rzz41f&#10;EBL3xlb3RQx2wVoYY16eWPk/+vWd4a8dXfwu+HehWGlwbbzxGr3N5euvyxQk7NgPrx+teXeMYLjW&#10;tQ8K21mrSTTwjJXqF3f5zTjhY/Wqk4pKm+ZR+StcyniZ/VacG26q5XL1lrb8T1JjdXniTT9LtJWk&#10;C+UyRAZwx5yfUetfZN3pM/hK8i1DWhHLLeZDMGA28YCqD3Ary3wT4f0Lwx9q1G4u0a8dUR5SehAw&#10;I0/2qreIfENvea/qFvqs00sENmDbI+dqySDg/WvCxFSM5RsnpovXqfQYai6cW21eT27HuHxDEPgj&#10;R9M1bSdMglhvlVZZZIt8i7jwpJ/hINdZ4p8JeA9S03Q4NY8PRKL+1E0ctsBHhj6AcVhfDTUNN8a+&#10;A9V0fVrkxnTzIsRJ64TI6+nauK1LVrjxX8KvDOowTbZdMu5raRgPuqmVUk9uma5nOSu4x7W8ndXO&#10;uKUtG7qz02ufIXxr/Zm1fwdqq6rbYl0FtpF2OoV+fmHY+tfNWtawr+Q1rAyRIwKEnhu2fpxX6N/E&#10;j442OufCjX9Hm+S7gsk37+jEkAMv+9XwFY2dnqHh6QeZtnt4sR5wMgc1+g5DiatWn+8i/daSbPg8&#10;7wtKlUSpNe9FyaXc8W8ZXE4VlRn+zzN5oXoN+Oa1/Dl3ONGu1jUkxxgsOPmXrz7CnWqPq2mX9k+d&#10;0Q8xWIztwcEVhaLci3S4aaRhEIzE+ODg8V9rCKcGtLpo+HqO1Tmu7Si/kc+8en36SSCUW7BeQ3OT&#10;7VbsdHlmjTdMscPXcerY/u1zE8EPlMVJOWIXP867u11JDZ2US2zAxqct2OeTXY1poebG0pa6enUf&#10;Bb2aPGZpCATsQ9cADqap6zZCKSDALll3Fx0x1H5CtXVRbYjKWxUupbaTxwM5BrkZteupQI2YKNu3&#10;HTgVMb6MdVpXRft9Je+1CCGC2kJlKjHqzEDP0NftP8MZLGyu9R8L3crKltbRyKueEjhQE9a/Kn4P&#10;3d9qHjDwzBC+W+3QgkjI2bhkkegr9hNZ8HQ3sHjfWYYFE01ndWiOOCEVexr8w4+r3q4Wk3ok5NLr&#10;6n6j4eYdKjiq0Vq5JXemiXQ5HwD4j/4Si18R6ixIVLa5htm6qYzwpPvxXBXM8t9DYm8UPb2sUdtb&#10;4yWDHgH862fAPh2Lwj4W06x+0NO+oWBu27bG28IKTw5H4mtLXRitujaZJLGJnkT5gwOeK+AxEaal&#10;USeiW5+gUZSlCk5/E1rbXUq+PPF1h4S0iTSy7CW4vI2Xy+v3OSc+/Wsf+2LzRXuZkuA0T2yEpIu4&#10;Llc7h371d/aZ+FDWHiDQdW+2ebBcyKJEYY8t8ZP5iuw8YaZpenGC9dFlE9vDbwWx6zNjg/QVFSlC&#10;EaXL8SvzeXYmNSc51r2UVbl9LHgPxB0rTbTTPDur+Kr5mtEUyW1nE2JrgsxPOegHc10Fv8a/Dvg2&#10;802O38DwSW95axTgdcrJ8wBznJr5+/akbUbjUIBejMlsPICLwsYA3YApusQtrXhDQLqEnzYbZomI&#10;/uQjIx6Yr7rLsBTqYXCucpNSk010R8ljMdOGJxUYRScVH3rXb6M/Rn44aJ4U+J3wQn8V6dpcFtPD&#10;CzyxwquVeDIKttAzgjrX5BeFtXubGytbmEMFgulWUDkOhOSp9fQiv1F/YqnjvPhN40sNRLG0nkvd&#10;pY4HzQ5Y/TIr4DHwmnubuG2S8W0gu3wLhcmOTJ/IE9K78ixUKVXG0ZT92M/xV09PM83NsNOdPB1o&#10;xu5wf3OzWpJrTWujalq8oB8o2fm2YkAVY5JBj5SfrkV574s1SC90K3xOVmurWKVifuvJCxUsPevd&#10;P2odB0LRtC0DSFvxLdxooBByQijq1fCt5r91JaWtsQCluW2Nj5sMehr7DLFGvSp1Fffr2R8pmlX2&#10;NSdNpO8end9Da0zWtYslluo9QlDIfLwTlSGHIIPapNL8Q63IRHbKr+WGk2kbhxyeDWHp9zdnn7Wi&#10;45WNxw30GMV1S3KQzQBgvnsAxEYxjHrivbcY3+FHjU3JpNTaSMe91/VbqeOaeNQw7Bcc/Suxn0ix&#10;vLC2u7i3aC4RiJFC4Mpx8u0e3evRZL7w/LDBewbYJ4SPMWQjLe+PT0rE1bWbG8kgu5BJ5cW7EhGE&#10;HpjjrWHO3tFo61RtzXnzX7/meb/8IsZRNNdXBQFst3bHXGPSuu+GfhGHWvFegWMKsVuLuON9o52A&#10;/N+hpdP8b6HY3M0htxckE7PNPyDPU4HWvpz9lkTXXi1NfTT4hDueDONqx5UsGQfhivMzjGToYTET&#10;2tF8r82d+U4OjXxdCCs7zTfV2TPsK58S2enr4itbW1PnXUZtI0UcySAlQcelcb8M9FnXQ7uG4iLt&#10;GGVY+5kGSV+tZ3h+7kl8RapezEAJdvtHcAelehfC3WPtQ1ez8rNy8d3P5ic+WXO2MV+EpJvV7s/Z&#10;4SvKLfRNJHh+hXsEgjaVJGW5mCNGoOYcNg5xX2n4U0g6ZbEJCAjAkL3ORxmuY+HXgDT9K0+eS/iH&#10;2iadZHdh1wMcV7NFHJNc30sUTMs6ogZRkIOmeKtUuZxl/wAOXTbjFp9j5U1v4j6f4X8QlrDRJ5L2&#10;6ynm20eenBy5/WvWNUg8RnTbh0mlluJ4C0YYkKS/GD+fNbfj3TD4Ns9U1zUjALCBAYPJAzISOck4&#10;59q/O+5/au1i98dWdyizWejSTIiQuQcoOCWPTk17mAyivjFJQp601d30PHxmZ0MK17Sp/EdopLY+&#10;iNat9T17w2uh6nos5knuvIuY5R/x7Bhnz0b+7xwa5Pw/p+lx+J/DltpOpxy2NjIUuVB+dGjODu/2&#10;cDg1Y+Kvx9u/DfhPzYitxLqbyW9q3VoolPzFyP8Ax0V81fDzxNrPjHWtL0rS9NgtGkLCaaBNhKfx&#10;M7d8fzr3cDluIlh5zkuWmr77XPGxePoRrxhF802o7b2vpqe//Cj4ZaLH4t8VfE7xAR/Y9ld3M1mg&#10;GPtLIWAJB7Ht6mvhnx18U73x3r+v6nPgSXc7lULchCcIg9Aor6S/aW+NlhdQr4O0aPy9N01DEzI3&#10;+tmUYyfZO/qa+Go9LtI3iuXdo89WYZVm9OK+yyTC1HBVqq97lUYLtFHyec4mKkqNFrlUnKo+8nv9&#10;xc/4RrVbSK3uAuV83AI58sj6e1fffxE1S91iy8P+GtHtHlhs9KSeUxPtZiw6seM/Svnb9nmXQ7zx&#10;xpNjq915cMzlYw3+rMjDC5B+tfaPhT4VWWmal4l1CS9ka4hvXt7QFvkFuoHPHrW2Y4hRqQutYq67&#10;O5lluHXJLleknaWu1j4H1PSrm3vo4YpksyU2t9pzu3A8qfT2r7P+DQ1Gy8O66uvhtQM9lLHZQIpk&#10;E42/wDvj17V4n8f7D7R4tupYrRWD20S5lG1dyr/D6mv1g/ZesrHW7bwYdNhRrrT9MMUe4DYFkXEj&#10;Y9cjrW85upSp6L3rfIum1QlWm72in10PxX8MfCrVvEkOsSaZo15LJa2ryzr5LOFVWxnjkYFXvDv7&#10;O3inxDpOoXOnWrPd2NxHFJArfOxI4KKfTvX7TaX4HtvBvjbWmuNTjtI542Q2MON86vksSOw5r5x0&#10;HwD8TZv+Eu8S+DYFW1ttYjiSxZR508SjBcsemfvGnHGTu1ZL18jX6vRcU27qys9l7x4z+yb+x/4r&#10;+Jdlqbf2rBpNpGjQXLOu+aSVWKmNlPTGOa8e+MHwJ1fwR4v1rw7cR+beWYS4jkjwQ0DJ8r/ie1fo&#10;9+yX8a9D8KaT4uTX7n7Pqmp6rczwsOEdiOVz2YMOa/N/xH4zvvHnjjWtTv8AX5GuZppI4x03iNtq&#10;qP8AZ44rWNSTle/e/byIjGqq01JL2aUVHu31dz6r/ZD/AGifD3w78P63pOsaV5jSZZGjTdLcSP8A&#10;Ls46AHivqP8Aas8T2HhLwvbwXWgfZdTuoIbzTL5EDhGhKsQ5UcYzg5r5M/Z58F+H7vXrKS+vUSWz&#10;czXVuVDecYuw/kfc1+na+M7LwrcX9t8QYIXsdTluE0ySdBIEtFjL+W2RxntWLknL5632JxEVSqQn&#10;GDlK12k3d22t6dT8/wDTPhL4c+L/AMG/FfjXVr4XHjK382ZpfM8tYlgPyx7PQqOBX5Twk+da+fK5&#10;VQPMwentj2r374ytq/hia8trH7do+k6vcTXNgJA0QmtQ5CcfxDmvF49DurFbKSZ4HEiht6nqvcnP&#10;euultvo9kY1otSkrt631W3kbd5o+mXGnxPHNM1wzZIx94DufQVzN7rclrGsJadYy3Oc4YL0H0ral&#10;8UTRvLCjiJ2G0jYCAB3+lULDX7jU3O6VBIhKbdoA+vNapNGDaurFD/hJFtXjC6ZHcCdgFXYS6seM&#10;Z6817f4+/Z98f+ENPtNY13wubW2vtkdvIJUkAaQZCkITgkdM15U1zPaXUcyiASRyoxcYO0AZ4r9B&#10;vG/7Xa+IfhJd6Xqmi+ffhomgCHduCMCG9ulTNtWsifebWzV9fJdz88Nd+HOrPDc3DOIBany5Vfr9&#10;R7c1+lP7FmkXfg74N+N/FdtcIk4uArTJ9+NIwOOfcmvzn03xnc61e3dzO4jlkQyCBckSBf4ee+a/&#10;Z34Z+K/CWh/DjwrpupWqxaTrNpaeeAMbpIhiXd65wMmiTaWti1STtKMXK7Sa3ur3eh5Rqni2Kw8O&#10;3t9ceIZda1PWI3SC0uG3M0wdQmExxyegrzX9ojxb8XPB/h7R7nUtUgghumEO61DK0EiAMACTycV6&#10;J4x8P+EfFnx+tT4VXfZwWAaUwt8iz7SwaP8A2gB+lch8efFGm2/xBj0HxVJPPpenl5I43XKebPAq&#10;rz9c1kkudXjfuenTfNyJe7dXs1qkfpL8I/iRH8WfhzbWFheR29zcaZErtJ85U8Akjucivxr/AGj/&#10;AAre+DviD4h8LazIvkuYbtHtvuzJIMjeByD7V6X8IdY8b3PjiBNHRNPTTowzRwv5aTWzHcFPuxFf&#10;QX7RMB8TeOPAN1o2irH4n8yN5VkAkTYSF3SA/exnI9KlzjF8zWqXfoYU8FOhWnGDXs53la2ql/kf&#10;n3+zZ8SIvCvxLiv73THlt4XKx7EKGFWPDN+Ffvponxe+G/j3T7qJb+2u0mRglrMVZncD+FT0Nfk9&#10;/wAFDvhTrng3X/D+qrqdv5etxPHLGsIjUXEKg7fl5O4c5r8+fBnjfXPB15FLayuzxt5oUcGP/aWq&#10;jQhV5p23Vmn5HLiFTqRp2lK8XeM4vv0O48VaFE2pXaS3U+n6jY6hNHfWzqGjQBzsKgdTjtXkepeI&#10;9QutQ/0m8LQW0jhXVQikqM52+vpXpHiLXpL9r3xBa3BuTfK3ns2N0chP8Q9RXnV9qttLHbRpsiCx&#10;l5FkwWkc9eBXZCOi0/4BnJ+fX7y//wAJZcWEX2u3u1eWUBSgG52X+lanjzVPGQbTbvXPDlzbh4x9&#10;nWeNoxsI42hv1r2f9m74KeIL7xd4V1y68IXj6JBfeZ56x5STyfmHXqm7GT6V9sf8FJ/iBpmq6F4d&#10;0vTRBPfR3LSkoBuSLb0/z6U+e04pJO+5m6k3Ll96zTd1srHq/wCxNbeHk+FOiefpcO2eee4uAQGz&#10;MGIGf93HArt/H3xZvLzxrZeEtB0m5u9SeESxyQBQsceNrNK3ZV718c/8E5PiaqLr1hrOp2NpZwbW&#10;t4bggF5ZiM7c9hgcV+gfjPxR8P8A4YeOJdWmnjtW1bSHH2xmwryRPuZV9m3Dp6VyVY2qST6v56kX&#10;tVbUZSfJeKe1zxv9rz4raxoPw71TwvdaYbi4XyIhebQFMuN52/QV8Qfsawaj4qu77T/EOuw2+g36&#10;SeZFIQHlljICouelfan7Zni3RfF/gK2ltbkXKytFdiW2GTuA2Fcd8g18j+D/AIEz+FNO8JSXNvPL&#10;fXeqRXceYW8u2hcfKr9s7uazcoqlUXW+noj1MJTl7OCS9m2nf/F3sdx+0X8Nh8FviD4Q1nRL838M&#10;tv5gg3YKGM9CB1BHevFvitrtv8YfiVZaja6U1qI7eCTWI9uPMiiIJKjuxHWvtLUfHPw/0/TvFUnj&#10;5nuNUt5FhS42ZjVT92OH0yOtcT4F+I/w+fXdKm8N6a08dvpE5uGnGwBh9yMsevBNcsKzTv7J6L4u&#10;nzPQhSvFc8+aaXZK/XTyZ9ifDX4K/Ba60S28XaVpEVv9iDzqwYjCRDDblz7V4R+1h8R9D8S+ALa5&#10;0K9t5ruz1eCWJGIOSoPyY9K+X/DHxk8QTaN4r8EaDZJBJOly7XbMcPG5wUQdsZ6+tfWXwJ/YP0nV&#10;fAMTeJb9jd3cCzxNbnb5Em35Sx/i96bi3dcqva7XfzOKcKeHqOtXxMmlJ+zfbyPyB8U6prHiK9up&#10;LuyWKeacTbYlVU3jsMdjXa+FZ7rTtVsry+08+a6lhGgy42AkEivOPG9rNpmq3z2DAmG5ltnAbndC&#10;5GcH6Vbs9b1zRJJpFlimuriE+Uq5Z1VwRgA9+apx5opLZo6XPlm3ro9yp42Sy8RaiuvXlxcxtezF&#10;WfysoixnCgkd8Vxyarbf2qpstSmbywyb25z781zA168hgNjcW8yw+aWeJpPlznrt7VaDBbdNlvGg&#10;clTKMg+2cV2U4csUuiVkeZOpzNu1m9Xo07mzqGptLFdC4WaW5RjsYtkAdiR716T+zF4I1bxP410S&#10;KyiFzcRSme7hY7Y0gXq7N7dhXmlp4cknVTcXq4dwQhwucep9a9H+DPxHk+HXildRgOyN1MM207hJ&#10;GTkgH1rVPRpbgr80Xt2ue6+N/wBpHx54e8T31lpUC6VbQOV8grsjn2n/AFjdM5H517f+x9feMdG8&#10;dyeMPFeh3X9neII2tLa6fiFZn5XCZP3sfLxXlXxc+I3gr4n6j4b1Ocu0NixiurRFEcjwZ3Ft/Tjn&#10;rX6H+Dfhnq12+l+LPD6FvD9laxz2GjTu0gdoxt3jccBiOhHeolO0UuSze+nY3nyuM3OaSkrb21a2&#10;ueM/tH+GtHsfGqWXh+yvjea9bz2V1ZbisRupFzHKAOFHr2rxfwf+xLqPhjVvCuueMLuCTSFnUXfl&#10;HlJWPCHPUA96/Sb9qrUNWbwf4am0rRPI1a7vrbyCAPtBduTHkdPevE/iHofxNi+Gpi8SaA5RZfPQ&#10;Wr+aUO4OrSqO4PaspVpRUorTzQsLUdSjh7ziua6alL3nbS6Ob8XweHvgbqOr6hofhy01CLXrSR0a&#10;4OZLdoznKHB4OemK8qh/bS1bxP4R8Qab4h0cLaygOtxFuIKKMhGU9/cV0PgjWNOu/Ed/FrKLdSza&#10;bFcaal4xEMQ+9JGgOe4yfavNdB+GetyfFSxuE8LCPTtQvBIiuP3TorAlgp/hOOPapXIoy5t35/gd&#10;1OhBcrqJSlGz535bM+hPhN4EMeq+CdS1jTok0vXUjNvKOhMfzokhPQ19weM/DfhfSfFcWrPcm0vb&#10;oR26pbyFBPnpvUHn614J+0XL4o03w3oWgaV4dt/7C1O8gt5G80RyW0xkDIIyfurkdRXRaLpd14q1&#10;XU9A1y0jsIrK0SGEtJvuWkdcrMkg7qRkVzxgkmlHqrX7nn4mrKvyV3V5Y8sk1F3vG+9u/c8U/wCC&#10;k3wUsdR+Hdtr2laNaRXuk3aPdSwRiOQ28vyn7o55Oea/DDUPClpL9hXzDBPOPvM24cfxcV/SZ4B8&#10;NyyeFfF/g/xnr41C4EU8EsxYB3tXB8uTHY4/Wv58viH4PvNM1DR4tUiksXEXn2xYfLNbk/Kwz6el&#10;d1GXTbqkcUIvklFyc+R25ujT1Rhan4cksLnS9Ok1JLtZinnTqMRQBzhQW9fWsvx14Ul8La3eJG8U&#10;sSxYhnt2zHKJBnIPrjrWIgu7YXFpLIZVYNKrKw43d6rXct/PptrBNfxSpExMUQGXBJ7nuK6Enprp&#10;1Ja8n/kLYNl3Bdld4SyHOV29Ole7fAfwB4n+KXixPDWm6iIVW3MkkoyFijjPzEj2NfWngn9m3whZ&#10;/Ad/FOppFLrt1btKoeTCRxBiFUL2O3n618p/AH4uJ8L9e1LVrU/vjA9uY3ziRH5IyOnNYqrz8/Kn&#10;dGlO9tGr6rXTXzPsL9vM+KvDaeAvDGr38eowfYw8FxADuZ4xsOR24ryD4aeHPFbeHtEvjaOuntPI&#10;sdwozskjPCkDoa+z/wBmP4waL8YtYvNd8XWNhu0+3XTtOtsBzGjfM8pDfxH1rzPwh491Dw34/wDi&#10;d4V0Ca11LQopHuoopznyXkTJMWO6t+tYuTUZR5dVd9zow05JxVrtJXaVou/Y1fGXgLVNZ+H2j6dp&#10;eiSyTXl2ZHkdCWj3nJYnsa+ffhTNqXg34vaGsepQrN5EsU8dyu5eFO5R7nHWv1b+EHxD1FfDWh2d&#10;3pklvMsLTXzSIchTx8v+9nI9q/HX9rPx54RvviC0nhywmtZ4TtmLkrucZJYemR09qzoJyfLe6ad9&#10;NtDppYhydSM6dlGWjve93sfXfjrXPFHxR1NtS0LwnDZWtuq2reXMNs5jOSzYx8o9OteEa7oniS6+&#10;LmheE7DTBqC/YFM8MYyrE/MzknptzzXp/wCxVr0SaTqllq+qyWlzJeG6sUZsJJEVxz65OQag1b4m&#10;614W+LPiHxDoulS30i2EkJa1haRIQ2N7Pgcj5cjFKnSVNyj0SZ1KrVcnGKtyxXLe9vRvsfWXxA+M&#10;GoeA/g3qgtPCl19lhgfTxdQKHit3+6d+Oig8Z9a+S/jR8cvCXxD/AGe9IsNRmuF1rSzFHZIilo5p&#10;FG1t56bSKzbD48SaL4G8beH9Y1xb4eJdOku7a3QZWKe4OCGz055FfC+p6prWl6dJ4f8ALZ4H2y5A&#10;BEbKOCpHP1FRGg/dfVW+aMJ0IQ9pzQV3JyTi+rVtTy3T9MudKxNbWkkiZIlCA4z1zxnpXWf8JjeF&#10;0X+yi4h+YSE8/XAxWXZ3csd9E1y7JblNkxC/6w9PrzUlv4ju7NJ/+JfcERkiOQru47Bv612tX6XO&#10;G6S0dkTanq0OpMjyCVJHP8QwNo7k8Vwmq2losspNwS6DGANykd8GuoGrjUSGukZXI2ou3BU9enoa&#10;rLo3k3wMqNKJBhWkIwCeOlbQ0sZy18z9YP2Jfix4Ps/hvd6C9jLp5Bf7bqjp8h80/dWXHDAdBXy3&#10;f3mvaZ4i8WeF/BH2rUNKu5ln324MkyovLOAOx71lQftG32j/AAxvPA1po1k0cgaG4kKAN8x3CTPq&#10;PWvoX/gnT8TvCvhCz8a3FxbXT39wEVWhia4kFvGOi4ycAkmhJRUm1o+j/MV3BScYOUuye/Q9E/Zg&#10;8PeAND8USalc2Vub+4smfTDeOHa3eIfOzK3CsT26is/4+fETS7jXU8R6I6z+JLOEx3Ow54HO/HQC&#10;uCu/hhb+HPihaeJdR0O5k8LXspvrV7pjuzKM5YDGOTnae1c98c/GvhGW61KTSLeSG/u7oWUUESge&#10;ZbSL8rLjqd1YW5px95y01OyEY87qWaureRgfFP8AbC8SXunb00UQS65ZwmS6Jwxe3O0lCOgr1qw+&#10;IOqTad4OW+gWK0u0t7pL5Ttb90f3scg77uxr1T9i/wCDui+KfCutaN4q8Ibru0mmRJrocpHJ0VfT&#10;GK/P/wCPHi3XV8UW+hnZb/2FcmwVV4jfa3GR/WtXGE2oxilq7u97l0Kq56kbaxUdLW3R+03ir4+R&#10;eGPCes65LFHcxosdsqKwDKs4wOPavnP4h/DnRfi58OtM8XeH7h47/wAPWztaxxcSCZDllde3Tivk&#10;Pwh8S7zQguoa+bbVra5hMV1Z+WSFEf3cgcEjsTX7QeDNY0H/AIRbRfEOi2dtZWN3aQvNAkQAeN16&#10;kDuBXJ7yfp16GGJUMLGMoRd5TXp6M/n4/aQ+IvxB8Yx6JFriZW0gHkDbnduGGb6187L8N7+8t7We&#10;x1RC9wwjMA+V/oVHWvt7/goDb3GlXmjLZ+HriC1kuria2v8AkJOjnOxcenavl/4L6hpc2vaBN4il&#10;8myhvENxg/OUGSeevUVtRnJUOZRSavotScRGnUrKOqTS8rX9DyPxT4E13wtIo1rT7iFnG5GlRgrL&#10;6qx6itLR9b8QXsDjS7V/syoA2OFUgerV+jH/AAUe+MnhzxRZeBNP8P63aX+mw2bO6xKBKr9NrEds&#10;DOPXNfl1pmrTR24t0icRHO4K21T6fjXRh5SqQ5pJJ3scNRKE+VXimr26npWg3i6hfaRYGcJeajJH&#10;bXFww2iNZG289jgGv198UfA/XPC3gSex8D60Ra6dE1xKHlVmlOPn2kDv1Ar8UrZbuUSSwRKxKEgk&#10;42lD1B9a+jvBf7QepaX4dNi2qyPvBBglYt8/rn0PpV1abdra2extTm0179vlujx3xhBrEl6JtQuj&#10;JM7AqRku4bpgHv7V+j3w4/Z1+LMM3g9Dr9ho0e2K4+zyLtlkiyGYqw6nHUVwr/s/6lofgHw58Wrj&#10;URcXVrPHdy6TcxgRmNnwoB696+9/EXji08dW3hjXNW1q1sLCziiuV2kKf3q4dM+nas61duKUUmtm&#10;VCd5OzVru710a8upy/jHxHpnieTxBpcEcj2tjK1rcXdwQArKNxEZPOCfTrX52fEb4FaV4b0g6jae&#10;Ip5dQTUVha13gboZW+SSI8HAzzXpf7RlxKfE2l6Xokq3Ok38gnK28mTNLnaF3D+8K+q9d1/wn8Tv&#10;hsvh/QtAt38VQeSsdvjZJAy/KzF2/hGMVjT5qfLJPSW6/A6akoqMFyN679vNmO+gJ4GttOuNd1qS&#10;TTzYWkT3cbkzwyyrwBjluuDWh8RPHvibxz4VtfDVjYbPD8TpDqBkBM0lqThZQrYIUdSa8D8NeC/i&#10;V4F8eaDaeMtJklgluI7mCJm8y2mkiGFUycgY64Ne8fEfxxL8R/iYsgd9Ls9FgRL1Iv3K3Fqx5GeM&#10;88DFRUXLLf7i3abpycVJLVS00a8up+YHxt8D6J4C+Ij6PpczanYW3lSvLj++Mspx12ivQfjTc/Df&#10;UPB3h0eHZ74zROTObk8Qo3LKgPfNfo3+0n+x3D41sdC1XwtbR6XcM4jnmlYlJrcjhnAydwr8lPih&#10;8LZPA3iS/wDD7366gbZ0IkT5V+cZJx6VsmpcnvNOP4nPSqKcZuLuno72uvuOAt9J0+4kgSNojjaS&#10;V5JPv71V16Bn82SFmEfIKEHJ7ZFWZtHltLqRraaJN64AK4x3GKvXdvfxEQzSxicr+7QHkE85Irdd&#10;zNrfQ8zF2x2P5ixMflVQMscep7V92fsNeIPD9h4w1Kz12O0ntdRthC0sqhlhYnPOemema+HdT04C&#10;co11G7ZzuUYwe/StzwlpdyJvsltdiOO8mjV5M7SQT0zWsoqUWr2ucycr/qnZn7O+N/gb8C/GPxAu&#10;dJsbyKyvLS0QuLOTamGPBY9C1eJftY/DuXwd4BuNOsHsv7JivoooIvMLyeY3/LUn1PcCud/aj/Z4&#10;8PfCrwt4e8Q+GtT1A38mxbtzKWUh0znP16V8Q+D4/GfxR8Q2Xh/+2HljcGYfaJTsVU5JJP6VlShd&#10;Rl7RuMX18h06vL9py5lbVfK9z1/9lv4R+KvHOvxxxXWyy0yVbibYchwpyB6ZOK/Tz9pn4xQ654d0&#10;WPRrVYbzQ7pAqysIwzkbPLxXyv8As1aHf/DzxV4h0yz8QRxafc2hc3b4UrNB/DtPX/CvRtPf4OeI&#10;tC1jWPG/iOSe/TUzKklkWjAZT8o2DjBxWeJlzS8jopwUXGck24/DbV3ejOk8KfBvRtf8RpqHxN8S&#10;WySrCpjs1cCGPcMqD614/N+yLfW3iLU9Qn0xH8N3t06xxoSkqJ/yzmHB+XPavsvV7vwP4wtvBt9L&#10;pUsViHRkuBEMsxG1TKfvccV3vxDnuZpdNsRfxRWkmI1Z1KEGMbsAkgHIFcyqzSdpeVjo9q+ePuvX&#10;dNaLl7WPgz4Y+GfAXhLxjrFjrurTS2Is5LYW5Y4LM37sE5+8DXon7RXwk1HVPDdj4aslknFyouLF&#10;pWG5dgyF3tjr6V9b/E+H4aR+FdU0+7sbAXOp2yukyqHmaSMAggjnIPSvh/xtovxw8T6BoVxa2Qn0&#10;TTMPb+S22dQfl3SHqR7Vmm3O/Nqtbm9Cvzx5rOMbuNpddN0fmZ4z8K694PvLe01m1uLKZV5R/wB2&#10;WXoCvY/Wv02/YD+NN1pPhLxFpENk1w1hcDUViz80q/xAH19K978G+BV8WLZXHxF8OaXqa6VAPIWS&#10;PMiRkZ59R7Gvl+Txt4d+FnjLX9Pt9NNvo/iBory0uV+V4YTkFVx/ACOK3q1HUp8ttd9PIy5IznKD&#10;V0rX7feeSftTfDzxp8QtR8Q/Ee00FToUtyDI4GXt1jAQ+aB7jmvirxS2mwWq3NlblPP2oZFOACP4&#10;hiv3c0z9oP4VaD8PNdisdXS4tJbGSG60/wC/I8soILhT1znmvwS8TaaL2WFbGWRIcuViK4WNScir&#10;wjdkmtjlxDvzuNK1naPd29StY3Fx5heyvN2SFfeccn0z61owSGKZYrzV5Xt3O1lx/q2P9KoTWcVp&#10;YiOa2tnZ3AWQSEFT68cVDb2ksd0Jbh/3cYG1VX7wzxz3+tde5z2emn/APsz4I/FrQdN0rSvD+o20&#10;wtftj7rw5Xh+BnvgV9RfAK08MeEvjRNa2elyXVvq2nH7HcXCloEBJLkqw6e9fkxHfXOvahFaZa3W&#10;aVY1zwAWOAa/dn4jfB03Pwy07VIdTFpeeH7BRDJEfnlIUBslegPUd6wrUlDVfaWvyNlWi0oylZN8&#10;qfroedeJPhN/Zer+JNdvdWWXZJLPHbWvywCMdFX0J9BXGa14ng+I/h+x0Kxknt5LSNZ7q08v94sZ&#10;ypIJrQ/ZR8N6p41tvFNrq/iCEtb24MMzy7gM87nUnnFemeLNY8I+DtJ0zUtHiP8Awkepxy6Zc20S&#10;bxL5fSX2GcYNee4tSa+6x60KyXLHWTTXTRXR+d/h/wAI6hp3jC00i5vJIJbHU4JbKFXyQCwxIxY8&#10;ADk1+n2pWN94f+JUPiJNY02ZLvTzCk0eOSi4ZH689xX4wfFfV9dn8VC51Yy29+gSGbGVYbfT3xX6&#10;f/sjJ4M8a6QljPrtratYzhViY4nnCj7xZzznviuvExlywl1dttjLngnPnvypNNWu2mfH/wC1B8f/&#10;ABxqevt4du7qG5tNPvhNAIwMgdRkjsK+0/g5+1N4X0llkv8Awysuo3NrHBEEh86RWUemCcGvjb9o&#10;T4F6ra/GXWrDw7YXGpBo454hCvmCISdBIRwBnpmvq/8AZ08Pab8MdXuPE3xH0+4svE0f/Hna3SKt&#10;vNbgbS8HYyDvRUVNU6eyaX4ilyyhNKDknrGC0bXlY9I/aV1Xw9qPgrSE8OaRBbX0r7p7eJPJ2NIO&#10;HKjHz5PGea9xk8MeP/FvwgXwhdT21pfvpqrJcy/xKV4UA9Djqa+aP2gvjZaeOdC1TWtB0qKL7OpH&#10;2pdocrn5cgYwynoa4P4eftV/E7xR4bXwlpnw6uL/AF2zthLdXkk3LxH+Ng2ME9v0rkpwk02u9u35&#10;jr0pqlh/dUZJ83vvm5fmfO3xL/ZD8UeDPh//AMJVpvihJtQguPsl9plrnzUy20MmOWHfNbGl/tN+&#10;M7b4daf4W8S+FmkWNN6S3sZHnQx85w/Vlr2L4E+GvG3hrx8+teNLefTNOniZ3kL+bGB1XnnBWuz/&#10;AG99d8NeNvA1tq3hrUo76LSZkUzRMDseTKuG9citXUblyT5ZarVeYVI2qJ2bTTa00Vvv1Pxh1jWr&#10;jVNUlkjjCnLbBjjbn5Rz6V9sfsaeJ77Q/G1tqTzIkUELi4BAIEW3DEe9fCi6ZK8UsqFmijIxg4xn&#10;/Cug8PeI7vTneZ3aaEpsZQ5jyD2OOtd9aF4OK00PPpTtJ86bUr3P0p8dXXgX4ofH6ys7O9Z/Dt3D&#10;H9oIfy1d4wSwUnpk9a+zP2oPijF4D8K+GvDGhwxRQXjLawofmSFO2T6A1+Oejaroy+FrzUY2T7cs&#10;yssQypTt8uOe9bfw/wDjTZLrGjy69c3F/p8EypJbXDbzGpPLJnsK5/YuS02XTudDpQ56LcvhV119&#10;Gfrn4l8Q/FnRfB8FlC0T3rIuJbQZVYyBhvm7kdRXxlq994k03xJq+q674jBuRpLGIXK7F3kfdjXp&#10;xX1n8LdO0fxN49sNe/4Tb7PZWKbk064lA+0oy8EAnGB2xXmf7b/jDwh4g0MlLZ447O6ZbclQrNLj&#10;HXqVxWEI62vu7W3ZpSqclXkVLpzSklZK/c+F/wBn7xlpMXxPiutSsZtYF2pCLKu53uX+UNjsPT2r&#10;9nPiN4Z1qHw/Z31vbLotzHJHL5TOqiTBy0JdDxuFfkv+zx8dfCXww1KZ7zwqL17yJfKnZQ0kEo4w&#10;h/ut+lfZX7U3xk8Qan4D0G6O20sr4qTAr+ZKhboT6e9aYmF5bWvZIHCrKrT5bcqbcpN/O1jybU/E&#10;er6z8ffB95b2dkkTsttHvO5dwB8zeT3Hav0T1L4XQeC9K8R+KfD/AIpNrqDSPNLDKoNtMyD/AFZH&#10;UZPQivxx1X4TfEHQ9Jt/EFvcrHpWnTw3i30xO7fKRyO+B3r6d8Z/Ej4p+MvDWkx6lClno9+CkUlo&#10;N32pkGdzEcr61lKMeVap6WvtY1r0alSrTUZqMU7Si7O67HxPf/Fm71rx1c6teaZHLLeXbNfWEKZJ&#10;kHyttJB619KSf8E5/GGvQSa9pDWhtp7c3CWrybZdx+baMfxV4D+z78PNS1Dxzd3McCzTaTI0s8c5&#10;EYkXPzBT3Ydq/Wr4D/FO9gu2tI4bi5keaQxpGNypGx4zk/LjpW9asqc4RjJr3baCq+19lJwjFtO9&#10;pdvk1Y/OzR/gL4f8RrDpen6XqFlqltbSDU4r1WErTDgbA3VTjgivqX9jb9knwpfeDtRj8U+AzcXE&#10;l28UtzduySFQOBCFIIA7n1r0Dxl8TfDmreP/ABKupaxLpGr6dbDyw+I9wQZxz19qi/Zw/bD8Iy2G&#10;qW2u+JYbO5tppDEsrDM6DnduPUn0rCjVqtyu243uZ5jCU8MnCFp2Wzd9d7WPzL/bD8Cad8NvGWqa&#10;DotpdQ6dIEntYmkZghbquSeR9a6z9nP4BeHNU8P6t4r8UXtxY3Vi8UtojHaCicl9p5bPSvs7wT4f&#10;8AfHj4seKfEuprNcaBarDHbRu5VROvVmH909q9C/a58H2cenWWnWVtHPPHBiyES7fOB6IxXjCgZr&#10;tdZqnGO2urOKnNSq06Ur8zintorHWan+0H4Z8d6LDoPh7xBbtqUyKY92ONncr68V8VftIeDNY07U&#10;vCbDUgl80n2NpX4Di443fQelfJXwC8aWPhvxxcS31lErlpFWRm2iB0PP+Ga+q/Hia/8AFqXww1in&#10;nJ9v/dovz7tnTJzwvvVThyVFq7W3Z04WkqcWoWUdW0979z03QP2ZfiX8ItJzpmtWOpHVr+3hlkCt&#10;GYVkbqCSSRzX1z4z+AuoeH/DMt5c+OVguC6B4QB5LMxxs3E5NfE3xM/aH+JnhXxR4c0fxnptrpen&#10;KitbFMtC/knAYkZ5GOnavnv4w/tHXGrzy3MN7O5S7LRxtIzRyIOjqprKVGdR35bt7Pp+AqXtfcbr&#10;RSi7ysruS6LU/Vvxl4a8b2en6U/haSzhuBFGrYjXMq+itg4H1Ir4O/be1b4tWtn4eh8U6TKunGQF&#10;JISskUkmOVOzJBx0zX0T+xx+0Xc+OrWe2vZWW7s4twijJ2ui8HOe9dl+178UtN13w/4b0+zvY0ZN&#10;QWS6hkwJEQDGQDWLjyTV+jtYilOr7aNP2UZLVupbVJn5XeBPjvpngLxVqF3ZaRdG2u7WEPA2UcMA&#10;MrhuoPWvqHQ7bwv8ZNRs9R0K6l8M639siityzBFJY5Ysq/e/CvlH48X+i6rcWt5Zb7rWYr0xuqLk&#10;CBPucL3HSs7WNY+IOg/2de3WjT2Pmur20yw+TtYdCpredGMuVr3ZPu+x60W/f/NLa5+6Xh34e6td&#10;eKrDS/FniloZtPtGnht7Odo4dRVDzLIDg4XjK15n4x/a5+Hqa9f+DdS8PHxFBFIY4EgiFydu3ng+&#10;nrXjXhb4LfGjxfcab4o1DxTHa3FvpLrbjcJ3dZU+bA+UKT61U+Gv7N1h4S8Ew+NdJuhqHiyG7865&#10;DScsjPtkhC9uK5rJczv3enX7zz/ZUnJOdRSacY2h7qjJ9dNVc/P7Tvhpd/EH4oX+i+EtGnt7e5u5&#10;WhtpTsFnEfvBh2A7Cvp/wn8EPG/wl17VtK0+M6vDeWzSQTW0ZdopoR8yOMZUjt2ql8Uvj/N8Ofiz&#10;HrGkeHG0Z3hQ3Ylj3mfcMsVPQntX6Z/smfHvSPH9jqk1tEC6Sl5ZmHWSXkr7Yq5Sk4x6Ra/IrE1J&#10;UlKaipKKu43s1f8AQ/KuD4tQiO+tPF9oGSQEMG5dGXqpUk4xUX7LfiLwBrnxKi0y48O2BtL2OWEX&#10;k5Ikt1wceX6M3TNbv/BQL4LQ/DTxEPEFjcST2niKSZ2EihxDcdSi/wCyRzXl9lpmi2Hh7wldi0tL&#10;e7eJbhp4X27iOArEdDzzUxt7NtXu9LdmjSMlW5bS0te/XU+1fhd4f0f4Y+OfEfhu+1F77R7q5WSx&#10;1CZ8eeki/wCqZunyHjPeu0+KvwN+Hdl4b8Rz6drEUN0sZuIBBIGDZ+YoVP8AMVynxe+DOk2fwp0X&#10;UZNVIu72SHcbiTesbOM74gOoHtXn3g79l2/1I6BdXXj2F4Rbyb44HddoPQfMe/4VguaW8hp00ozV&#10;aSS92Xm47n1L4d+OTf8ACA6e9vf2sckFmhXzThhsGM7T1571q+Fb7UPF+h6s0WtOYJ7SQI6gACZh&#10;nC9sA15hb6Pbx+GNZ0y30WCO8dTab5QGdVAwHGevHIr5J0nTX8OC68HR+KrtW3pMTG2FVGOWBI7i&#10;m22t+mxEMNSvU5Eotzvd2YfC+w8f/B3xdYXetaxAui6heAXpjk8wZY4BkAwRzXzh+2X4h0XWvidr&#10;E+mPEIVVP3kX3HfaNxX8ea/T3x/4c+E3hbwtIdUt5bm0vLdFinZmkkN23CsSTwM16jZ/sv8Awl1H&#10;w/ph1DwxbTz39igkvB99WK8MrdiK2p1GqnM4626aGWJxVGMFL3vefLt8z8vPh7+1v4w0LwfY+GdF&#10;tZJ73JEdzI+/KtzgL6jtXjHxv+FnxEuXk8SeI1mupbiJJWnX5lVTwqnH3cVV8XeD7n4c/Ea/0nTd&#10;dhEtpdPFa3a/MMOPl3H1wcH3r3bwz8UtQgh0zwPrlvcXUV/ceSZTFuZPNOSY3bqM81cpOm4zpxTv&#10;q772N1GE0+bS9tfyPC/hJ4c0zRvEelXOoa7HaWcnlx3EsSh5o45cElcg/QkV9kfGWTwT4b8VaLa6&#10;Nrdle6aLE3KNKA5Z+u3IHDGvi341+BdO+HPiTUNGik+1osqyxzcbjG4+62OMj8q8z0q0udW1O1s7&#10;ZHupblf3ESHLIRyBV1aCqtVOdpW9BwquFopdfzP0p8FeDr5/B2oeKtZ0SX+yCrmBFIfYoP8AAmOg&#10;rF8LatpnigaQ1hrP2h7G6W4WInEkSLyM+xr6k/Yem+IMfhHVdN1jwxPcxkvbW8kxUQhHBDEqew9q&#10;+IfFlr/woHxP4p0ebT4brzJPPivNpjMsMx3CMA9l6YrlpKTvrd9LE1Kyc5RslZLrr93Q9A/aB8UW&#10;1n4hsfFmn6hBa3MEXlyWsi7XkBHzOD3P+Fch8DPH+q+NPGOqQNCt3pbxl7iOU/IwPce9fGHxa+KL&#10;+P8AUDFDZzeWgHlRKMuMDnbgc/SvXP2ffGer+BtMuRJ4VlE10xRLqVXjJjPUDPBPpXfKlaleS95/&#10;gckZ++oQ+FLfXdaHW/tJy6fZavpekaLqAZbaR5DbwEhYxKf9Xx0PoK93+Dn7VOp272mlanZfZoXU&#10;pFKI2UJIi/dXP3s/WvgZtH1fXvHtylhYv57TtcsjH+BOWav0GsPGem2/hnSrXX9ECzLdrJBcKmcF&#10;mwdzensamslGEF1t311NYLncuaN1ovuPmD46/FJNd8QaXPPZrIkErGbYP9YT/ePqMVy/ww+JjaR4&#10;j07VDcqlqmqb/sx5IX1b29q+u/20/h3p3hbwZoOq6XaQIbm+3zbV670yK7X9gb4M+E9Z8MXup+Iv&#10;CyXU97dtHDNMmBGmOwPf3q4uKpLTrYyliYK9TWy8u2h7TqXx/wDAXifTxqLWSandafDI6ylNhhfH&#10;CjdgcnpXsfwl1HVIbqTxBd3Be51CyikSwhXAQDjBB749a+L/ANrf4F+Gfhjq3hO+8NTXEcN3clLm&#10;yJMiFhyp57eoPavrLUfHT6Xpfh7WLO2hMaWwSYoR0Kdse9ccrXvd/wDDByRq0YqnFtTutfy8jNn+&#10;JHxCn8czaWmg20+j3Mggkjk+VY2lGcbu5PpXzj+0P+w5rXjLx+JfCuh6fpdlJColLvsja5UEswXq&#10;R24qLw7+2zY6x4ns/D6+GZYmvbxY47jdwkoP3j61+gutePdQsbnSQsTTyJN+8C9gRjJpJuk7ttPf&#10;7wnOVOUPZ0ofC01rZtJan4ofCH9iPxp4u+I2u+F9XkTTW0hPMu5lUOpUnCGIEgsG7Gv12ew8E/s8&#10;/DSODWZzdWEk6p5sUY8wSn0A56ivkT9s7xrrPw6+LfgvxJ4YvJIb7UtMKXX8SzAOAqFT9eleW+Hf&#10;hh4t+PMvi+21rx59j1SPM0FgiN5JYDq4PT04qqrlVjFzaSbt+mxbpTqxjN1OWkkpNJauS8+x1P7S&#10;P7Zdl4hsrA6RLMjwkSQEH7jL0Yivyr8e+INQ1rWrm+1C4864lO9jt+/kcYx6Cu90H4NeOdS1e70i&#10;0SJr22neGZJJQm4xnGAW9a+2/wBn/wCBXhG88P67p/igpa+IIb8RNHdMEEacfcI6g+tdMXRw8W0+&#10;ZvXz1NnQckoqPKktNG0fmt4c8Q6lY3doPKZ0jmVkVeWDBsgDrz7V90eMvij4o1fxX4ca7ury400m&#10;Mm2uUKxBlUDBQ+h9a+gtO+C3hbwr8Yo9cstIiGkabZq5mc/6PHPjuD1NfN37afjvUvFly2rafEsN&#10;gHEO615QuP4gw9aiOIp15Rsl1WvQHSqUVrFtW5k/0PYPFfgXWfjxfQ6V4VsrKxttJO29mY7IBIRx&#10;tZeprlPiP4V8VeGJ/C3h5NZ1i4+yXAa4SBZJYC+MBkx1APSu8/Z28WW/wt+G1nNrF1E1nqchlVbd&#10;iZiSOfN78etfeHwZ/aE0PX9WeyexltGS2jMEvlFhOnoCQP5UKSTUVsmzmq1K1P2klR5o2TVnqrHx&#10;R8RPjn4k+HN7YvqN9PqdnfQKNsi7PIbH3WHf3zXmtv4N1XXviH4d8T3Xh2fXLC8t2kS2sovM8ouu&#10;EV8fKMZzg11P/BSjwrNq+qaXrmlR3MkBK21wFGI1lHIyo/iPSvTf2Xv2ivDumeAIPCDWU9hqVtHJ&#10;uXOJGPJMjFvXPAoSSpqS1eqZft5yhFxpavldtrXPtfVNM1bwt4WsY4Z47iXVJRBMZ3J+zxvzhQTg&#10;lelec6x8APCHjW402S6tpbmUK0ExUkKue/GOlfFHgL4Z/E34p+Jl0688fPaadp9552wyESRxOSQy&#10;Y6sR61+oXm+Gfg9pcNtd+JWkhfBVrxgZd56uzAdDWKopNNtW9djkxNepQtCE260pN2S3XmfnP+0J&#10;8BbfSvDF/o1ppbTXVnMqwSl8eXATkuB344NfnN8KfhNN4r8WaXotzrsdiLt3RbmV9yoUycEep7V+&#10;8Hxqt/AXxV0i6j07WnnufskqrcWTkBJQhKqzDg+49K/F79mf4MXXiHx0lrqOom0+yy5Vyx+fY3zA&#10;H1NVQvCNZKXmjup15Vo0ZTg1JK0rq1rHpnxU/wCE2+AXiCHStJ+IInsr+ALNJAgRgp4IKnJyOxzX&#10;gXgnSr3Xdcvrizv5ZbW1P26X7QdpcrzkZ4JzX9B3ir9mb4Y+I9OVNT8JQXaRIsn2lSRPlB0Dg5IP&#10;93oa/NX9qPwZB4B8W+ErrSoWtdC1FUtZEmi2rbtkLlj6Y7UOfKrcq5pLczwuMpVp2UpaNbo88Pxv&#10;utbQ6RZW8j6jM0flrnacr2Dfzr6Rtvj98Q/hLYeHf7b0SC1tLmfY3lyB4zjn5z2JHNeg6l+zJ8NP&#10;DegHWNK8RxXeuuVmtpt4G/fjIVR2r46/an8Twah4Xt9Bv7pDd2knns0TGQAr1Vieh5rnhKPtIxSa&#10;873/ACO+q1Xpt8sZRUmmpJrb1Puvx1+1tZ+LfD9w1tPBY6VeQNa3DTuN7FhgmMdxzxX5a+D/AA5J&#10;oUvjB08Uw2Ntcs8EAm+QzmXjIB7e9eHfDnwtq/ju+g0xJZvslnA0ivuCxxf72evNer6HrtvqniXw&#10;vp+taU9yumXiQyy4LRmGNsc4+ld8aSg5+/e+r9DihCnCEVCkoq+lr6vY9w8K6V4B+GVzoEsOkzar&#10;r4Hmh4S3DuM/TGK+/vgV4ssfGdtqV5LALTUJ38tEcZEaIffj61mWmjeAbzXLnxFbJA06wi1giVAE&#10;jjwQSB3Jz+FeR3GsN4YvpNK8P6c9zDd3iRCeSTa0ck5yW9wKy9pzbu782ZyiqiklFxdlutj6duPg&#10;kmi+Nz4k0S6a5uWshFetNjaoU5BT0PtR+0j8Yk8O/Du7kjuHS8lMcQcDIIc4YAH2ziup8UfD3X9C&#10;8NXuu6B4mkuru1tT5lrMA0c4UZZfUH0NfGXxb8D+L/HPw90nxTZ6qsjWmLq40kIGChSc4PqBWUb8&#10;1notL+hy0FGtKnOVWMlCVk7Wd+zNr4T/ALPel+J/COhXK2EdyLyfzBc3e5ZD8xJJXB47dq+Kvjb4&#10;l8S/CP4j+JYdAkbSVkVQ0EXyxuAACwA457d69V039sfxVbS6edDjHk28YYW08RYMwGNgZeAPSvn7&#10;4px/FL4s+J59Vu/AmpJKsYedVtnRPLXoQXAzxWipyU7yty9U2etB1HOXNKLi/ht3PmvVLm81+7ub&#10;mZg1xdSbmdv4m7/nXvXwy/Ym+KvxGmlSz0+KxtYQpaa7/dI28ZG3Ay34Vl/BGz0a78dWv2u2/wBC&#10;sgzywtwQUPTn0r9BfH/7Z3h+DRmi0XU7yxvbSPyoEjjKByPl53jGPetZVpxcYwhfQ58TRlJOyWt1&#10;dvRW9D4M8a/sh/ELwBrV3pkun2180dqJmktXV4wj567sEHI6GuF0bx5rvhvQ9S8OmMwNPLlw/BB+&#10;nSv0g+HsutfEb4P3epRSajaaot+5ub8gP5qL1x39q+evH/7KAl0+PUbLX5tS1OVkLo+Hwsn8RxyM&#10;URqyk5KpFWT6ExowUYqLbls+i26HgnwP8d6lZeNVmuIo7ki0khJwOhGAB75r7V+CeseIYYdfttRE&#10;6GCdXijGMkSHjH0rsvHH7H2keAPhxpetw6D9u1OCES3t9FM3l7j/ALHtmvh/RvH3jhTbyzpJFYaj&#10;J9lS42lCVQ9QezD1rmnJVZSUVZxsncdFLlTvdNvVa7H0F460/wAPJrGsT3tlc314kZbcxG0sR/Ce&#10;4HevJ/Dfj7xZpVrJpsOhv57/ALy08slsIx6CqfxFtYdTtLO1/tyaGYTiNmkIaR4z95gwr3p77+zd&#10;D8MWvg/VbO+u0hMc8k65cIDznPINK9oq6vr16G3L73b0sdP8Kv2hdQ1G/wBYsfFATT2EKRQ2zZCl&#10;sYLNmvHfh2vidtW8S22h6nFLbSXZuJRFjaEQkFg2Mjd0GK8g8d+M7Ww12NrqJ/tEb/6TIH3eYcdQ&#10;fTPGK7j9lb4paBpmq+OftUAhhurU7Hz0C5O0E+taqHuSdrXS8+pF4xdlvf7z6/g8RWnjrS9S0SJl&#10;hnjiQFZn2tuzgkk+mM185+G7+0tvEFv4G8SXY1HTvtoRboMdqknIy3pXmfws8Gx/EfVtaMniiXSf&#10;tExjtpMEFhngEeh9at/Gbwrc/DSxfwze3LXN/wCcson27vOjfhdpHINTGkk+W+unyfc1jVsm7JLf&#10;1P2KsdXs9C8O6raWqNcWOnp8sYYOAnUAH2rxvTPhFpXijWJ9ZknWC8uo0dHcFp4ogOPLJ+7nvXzX&#10;+yh8StWn0nVPD2tsYpJQscYkHzMjLgHJzkj0r62uvDuifD/QrG51PxTdPdxo2JGf5AP4UA9PrWM6&#10;cotrtpuYQl7O/LJqc3o7XvoQ/FvwR4x1DwpY6fo9lE89tdI4kB2GQKflJ9GPevkjwb8Q7rRfizDZ&#10;eKLCWx1aJWiZjJuXaRn5f97sa7Ow/aI8dW3jfRoJdjadqDh4thypA6ZfoDUXwa8DeEfiX8U/G+qe&#10;M/MnukuBDBbbygVQcAkj0xisadJN2fbT8jrUqlOnPmScVe9k29dzrvjLF4w/4RW7186h52jNdMvk&#10;GTc8YOQrDHB5rq/2VvE3hvQPh7N4maRka5Eqzb+dxjYgA15r+3t8HL3wjoGm3HhbVNRGkSEm7sxK&#10;XiQrja4z0FYv7Pf7S/ha58L+GfDFxojlNPULeSLDmDaf4nIHGT1NSqMo0ptbp69bCdWOIpRUVeE3&#10;svdbSPMvEvibVNa+M2ieIrXSmuQ8scRjUbVwTtH5A9a+u/ip4iufBP2u6t7ySyS5YCXzcswfqQo/&#10;unpXk3xg8WeHfDvjTwbe6DAlst5JskUfNGrOcIxHYZr9C4P2f7XXWsdX8Q351K7gjLxRlAkKMw6b&#10;e+O2aqnTlUhGSWkUuoY7F0aCpuatGV1ytXd9NLH4T/tX+P4/EmtaNPYW0waOEb5dpCs59zXEfClb&#10;pvDutalFqc0FzBJIGWPBATaNxb3Of0r9GfjTdWvh6C50u98LQXN1eGZ449oKRxLx8uBkN718N6o1&#10;p4Z0/UEtbCOSG6tisxGQYz6j6e9bUsUp0/ZqNmn9+pbo/bT0a0XyPG/hv4J1vx5rFxayalfyx26O&#10;YZowzLG/JG89FXjrX1/+xT458N+GNf10+ItZ8q/h/dRvcEuCqnHyn1r5q8DeLfH/AIS0Sa58N6Nc&#10;raXzGOe4EZZH3nC844HNeg6N+w34+1CFNZu9St7WSXM6qcuxb73OOBXbJ3Uk5K2lu9zz5RtFKz10&#10;ettH2ufan7UnhfV/irb3WoaXdQNBo0YeCJ02faRjJIP6j1p1r8PdT8L/ALNV8l1ozNLd2xmuYj82&#10;N5ODjtivGvgJ+0LqXgi7vdF8a2yzRPIYobngqgU4wfUelfY3xT/ar8PaT8ONdS2NtcCSAwIhcOxE&#10;gxnA7VyVFJUrJXd7rzYP2kZQjGn7icdeyW58N/s0afrmqeEfD1tpiafGbXVnYiZNwY5/5aDv1rnP&#10;2yvAl78PPHdne2TQ2balAlzILMeXH5gOCVHbmvnP4far4tvbm4PhRbx2ST7RIkBwEI6Zxxj0zXP/&#10;ABS+JvjTxHqkUfiiS6NxbgIpmTawA7HtXRChN4jm5lZu7XqdE5rliuiVk/M9P+I/7TXjD4h+GYdB&#10;1i7guILLlCyAS5AwOR1NfLWnGaaO4iVlDhSoB6475qadpprq2t44sGRgAe5JOO1fo94M/wCCbGva&#10;n4abVZ/EFvb3UsHnQQL8zsxGQrEkYzXdJ06K7Js5KllbVJba6as+ifhV8R9FsPgJutri3J0ywigu&#10;NjBJEmJGSPevl7w/e6zr9tfa5pvhq8vIkZhHdQoxQuvBZmPUZrnfEv7Bvxy0fTrO5j0uC+t5MSXF&#10;rZXOZUUdQ6tgE49Ca/X/APZ11zwUfBNjBo1kumWCQtBeWErASRSrxIWB75ry5U4Rcmpczb9LIbxP&#10;LGTjHmXNrbXX1OO/Zs0DQ18JxazL5tvrUkZa58xyN208gL0I9K+f/wBpr4KJrOg618QrXxGYL2Jc&#10;xxOAgES/KVGOjGvLP2kfjvr/AIE8fvBo5tZNLt7MpZleVKydfMx95hXhngXxXY+KbPUbjxd4iu5Y&#10;JZyItOjmKqV7kqOQM9KqjCdlNxSWmwKg3Uc+d+937djz79n/AEvxd47utUsfD2tx6bqUEZm85pCr&#10;3OTjYD39a4e8ufEmjahrFn4i1qWyvI71I5N4LtKwbBII7Cvt34SadqVpqyaP4L8FwLBchpI76X78&#10;SscF2kyenYV6ZbfArVdJ+J2gXHjLS7LULbyne3mkcGPzScklT1Yds12Srr2jvFWa07mkpqGjmrpN&#10;qPVjfi7+05bad8P28NadqB86ewRW+0oQ5THb3NfJPh79tTxD4e8ET6JBpsrztE8aTSKflibjI9ce&#10;tfqh8Zfgf8PvE1g2qT6LC11bLlZIyV+Uc4IHWsWTWvC1p4Wa4OjaZc+VZfZ5YWVQ5VVxsAI61wyl&#10;ThG0ocz736HNSrRqQ9yD1lqra37s8L/Zb+Hg8VaV4Y8U2+oLYTeRJDOtqoDznnlh/s9a+bP2oNK8&#10;ZfDHxhqeoQ6i76frce1buPlyo6q4HQ1T+Gf7TyeCL/UdH0i0WG3nuD9nE5wbMSnBOO+PSvqDx38F&#10;dU/4RU3d5r7eILrUJlkht1A8uPPzZHoPU07KM23D3X37HUpTU9aqs9IpLqes/s6aj4W+JHwlXQdR&#10;1D/R2h8q5CDyyrDkktjr3r8mL34EeG3+JNx4eXxIIdN+0ugu24YqpOAR0zX6KfAH9p7wB4M0DXtO&#10;1O2h0+bTJXEluUGZ2PXGB8xzXyX4h+D+q/HDXfEfjXw7PY6Rpskm4CSQB2b+Jto6VvSvByafLHld&#10;3a+vQxV/aVvd0umtvmfZ3w78Aar8Drrw0tnrk+reG9QmKXMII2RSsPlk47V9M/FH9oTSPh1pz6gb&#10;M3ErtiDbgqNwz857VwPwT+GXgnUfCGlaDPrtzrLW6K9wqTH5nX1A5AzXZWnwStotQ8Z6fHY+daXt&#10;kFtrK7bzNuQQSGPI5GRXJOD0d73b2M5VqEpSjNvmitbrlUlfQ+UtO+IfhPx9r9pd6qyWl3esI447&#10;eULuL9z0Fdd41/4Jr+EfEcK3Om69d2l/5wka6LB0ZGOSMH+dfkJ478Oan4P8VzwX1u9pdWlwxKZJ&#10;IMbfLj2Nfo94E+Jnxi+OkdppPhX/AIldna24jurwsUiZwOmfX2FbujKKjKDdrb3OirdrSaio731V&#10;u5zfxU/Zag8AahZ2NzcN4nh2ebvHySwgD7rbT37V866p8S7h/FGiaJHYzaPp3nRrNDdbiHUnBJz+&#10;lfYuj+D/ABP4Astc0/xNPdX+rwLJIlwCzRyAjK4Y9R2r4j8f3WveJfEPh+bWoEtZRNCinABKDoCR&#10;nirw8uZrmaluUr8qfNfRapbn0d+0V+zN4BstItNe03xJNFHM6ie3EgdMYySMnIr498G+MvE/w81m&#10;01jS7rUjovnhPMYMYJQDyPTpX6Tp8E/AF7/aMOt6lDHdXMaJAWnKhFI5ZEY4DH1xUfhr4TDRfEN7&#10;4SgimvfCAtUnZrtd480nDJE3f1raNWytJ81+nQ5Ekm/fba1va1z85fiHri/FT4gRroWnbLm/IU78&#10;BXYDlj6V+hXg74Cahp3gPRdO8YLDqTxztHBaJOQgUn5ACuM/SvofxL4G+Guk6db3mkeH7UX1jAxi&#10;EZERVcclm9e1fn58OPiL4kvviD4fGoQ3ECXGoNHDDLuESR842g9T70vjXLFWUbP/AIYKcnNcyutb&#10;NNFP9on9kLxl4QuYfEXhfQbqC08v98LKQmSH39a+FNch1obpb2xvn/vSTxuHP1Jr+mB/iRfpfQRe&#10;QsiRxlZ4m53oO4Brx/X5NP1SLWY7qCGWz1SVY4mCKfKUHBHI4/CslinHSydur3+8mlOpK/PCzf8A&#10;LsfgFdWct59mtolMXnFAkUg2nLcd+QK/oq/ZU+DFx8LPhnLHNeJem4hNy6IOjMMlVHOa/Pz9uHwv&#10;4S0bwxopMyDU7ZxHaTxR7MRD+ByOvrXH/syeMfjFry6dp+nXGovBDtnSWQnyVRf72cZU1vOpKph5&#10;WSWuo6sOeKippJtN3W6/Q8M+KfjnW1+Jmt6jY2s2kO7MrROpiIQHqAfX2r3f4P8AgfWvid9ku7u+&#10;tbiwt5WDRSkeaFA+ZiF7elfcH7Rdh4C8aeDVj8Z/Y7G9FuWt76IBJPOQdARyQa/FDwrf63oN3OdA&#10;1mWAAusqrKVWZB6fWuflVWlyxajKKXveR0wrW1lB27Xv/wAOcx8XtIsNK8Xa3p9hIHtEunEbjsM+&#10;9foJ+zF4+0HQfBlrYR6t9mlE0kkhAwzbznGa+TfCni7w5/ZWt2mu6GZLud2ZbjGW55x9a3vgpN4Q&#10;lOsjVNzMcC3BJQKq98+tdMr+ws7tq2vc5oQTnfRqXTsekfHnUG1DW7LXNQ1VZrfPlrA3z5UcZAr5&#10;8+H/AINfXtdudQt9SSwtoJSwjIJbA7qte1fEnxF8NYZdFTRpzOkK5lW4+Yq4/Sur0XQofHehXt1a&#10;aVHbyWkkZluLYBWRGOMtg/NWEavJTV01fS76FOCk3bvokYPxQkl0q2l06DU1kF9CjrJMmAWHXk1t&#10;/sx+Kh4TQW9rrAXV7+/WF0KlUMOe2fWmeKvhQuqzXf8Aa/iV4oNMRdk0kf30xkbT0r5nu9U8Sy+J&#10;7fUbKxlSOzYLBceUVicR/wAWcY5xWlBqUGlLzbM5aNcy0P6DfiZ40bSvCOoXt5DBJDHbkCNlB3Ej&#10;GRXy9+zZ4e8DXvhPWbe61a0uINbV/Oik2g2khzwCfu4r5H8VfGXx141+Hck7aeGhhnKs0eQUA4LM&#10;O4zUnwYuvh9bfCiR9cmiTUE1R3Qox84g4OOOcGsnD3aja6qNtxUYckHBO13e69T0e/8A2AfDFxea&#10;xFZ+K7qaSNTJbXEYXyORnbJ6/UV+TXinRf7J1m+s5gWltpXiJQ4B2nGR6iv6C/CXxB8Ma54Z/sxC&#10;2mPc24CySONxQ/LnjkEivm/4v/8ABPPTNTFrN4W16I3UyqxF7NwfVg3etadflkk22rJdyavaVk76&#10;XW/mfEH7K/iWwtvEDR6lavcfuy1urHKow7hTX67eAPjn8OvFfh2607W7qPT5oS0Lxy8NIOnyYznN&#10;fif8Q/hzrPw88Q3WlXt5Gl1AvzTRyfIR1G1sVzHh/wCIuq2uoWt07xztA24Bx8x9cnvWtWh7VOUZ&#10;KzQ5RTUE27p3TR9WfH79m7TLbWLzVPDV0p0sHzHj3fOB14FfInjzV/DtwLNdMsWgmhi2T5OVcjv7&#10;GvrrxH8ZdE1Xw1Gs90YZ5R8yxrjYcfrXw14nsLdbqeW2uo3TYGOD3PtVYfn5fevpoiMSrJ8ut9z0&#10;n4F/EmLwjq32qeVzEylSF5P5V9pad4J1b442tzrDar9gsrLK28UeA7MvUn3NfBfw4+E/iDxNZz3W&#10;l6VNdiNhlIgWZiOenYV7n4Y+KEXgjw/caTFNd2WoPckyjsOxU/SnVjqnH4tCcNJ8iUmkrXR9wfCX&#10;4t/EzS7mbQtM1lb6C1QpM16CXiRB0VxXjnhH436xYeMNcmmikRPMMoGdsZOeeG9a+pPgl8fvhrY6&#10;dbwQLBNdeWr3bhAWkkIyTk9TXxD+2H8X/C3jLWoW0Wy+y+ShEkkY2eY2cYIHp71koJ1bOG6tddPM&#10;2c+VytDTvp7xxX7QX7T2teN9RAVBBDaPsQL1JPBNe/8A7A+radd3+qWuqeAU1RXG4X8qbjHk9AW/&#10;pXzT8Av2UvF/xKiGrabaW81nb3KpOJZthkVeSOMnpX68WvxI0TwfZ2dnJa22nw2wWFrdUWNlK8Yz&#10;1IrWtUp04ezjG7ZnCcpxa8vhTtZfI9M1n4V+IfDljrl5oWsQwG4gklttOdNsajbkgvng1+PnhD9m&#10;34yeO9X1jVtN017R9z/vbmRrfzjnlU6lh6djXv3xx/aG8dw+N4k0K7l8qW2AigyHyjdwOxNfU37O&#10;HxPm1W10vT9a1t49Yld3lh3ANEAcpkDsRXJRjKlGU+Ve8rd3a50KVSNN3d5LV6f5bn51fAH4KX83&#10;xG/szxNMIb62lbfZ3A3GQjr17Yr6o+JHwL8KeHfHujr4Zuo7OS/Rkmt3+dAepZfQGvXrP4OJ/wAL&#10;j1PxJ4h1f7RJErLaYXYrq4x8zDqQOK6f4/eG/Dfinwnftb6NLFqlh81vLACJMA+vpSqV5S5W5bx1&#10;S/I2hWtUpJJtcu62u+tz4w/aIaw06x0XQLG5jhmmQLPNbSFlD56uAetfE3hTXv8AhBvGMd5qE7Xo&#10;tXZgQSwkbHHDUmn63f2/ihJbfzbi4iuAFSbMu9s4+b15r3z46/s/yIdEvbrXUh13VbiMNYGMIkay&#10;fxg9lrppuFJqMmlz6erN6zc0pLWSeh97/CXxRJ408Ayw62rpHqCvL5LD5tp5AXPYCvkHx7418D2W&#10;iajYWNwkl0ZjGscmEeEKcZGP519I/Db9kL4ht4SV7z4tW9k+wqkYj8xY1HYSdq/IX4m6Jc6B4i1S&#10;0u3W6kiuHQXUf3Jgp++Pr1qbU5VuVzV0rpLscXt0vacuutpeT+R9k3P7Q3irwz4Ztol17fHJEYwi&#10;IAw4wF46/WuZsPGtg+gWk9vetYalbMbnz5kzN5nXCg9q+bfAHi/SrDUbaTWDJNHHgxxEbhn/AGs9&#10;q9q+KU2harZ/a4IQZniyjA4AA/grXkUWlbd7omLvzO57z/w13A3hyNb+6XU9YbbuCxnPynrx0r3j&#10;Q/jzL4u0eA2Ohu9wIcqJcAZAwQCepr5z/wCCYet+GbX4g63ba1Z6fJJd2oS2e6VXKsDyqBvUda+o&#10;9f8ACXjDwd8Ur22n0mOPSb6SafT5rZFEHJyFOOh9q566hGooxi9Y8zfS/YVOqm0rbRutDx/4taLq&#10;D/DK9n/tGbTdWt5vP+zOWhkZCeiDvX55+DfHnie3TU9OXUZl/tDENw8xOVVuCX3V91fEDxRq1543&#10;uP8AhJ7OWKaBEXTBHzDKVPcdOe+a8j/aM1LQb8QBNOgN0bdS8lthPmHUZHU+tOi+W0XFPm1NFFtp&#10;81rLYx/h34z8N/DPWJLeXxC14jRDzRGu+Mt1wM9jX3p8Hv2pfDfirQbvTU8NtbW1vch2ZI98WM53&#10;HA4Nfmd+yd8KNI8f/ES3sNTc/YoYmuJUJIMgQ4C5FfuR4u8IeFPAHgu4j8P6db2wkkWMRoozI8x2&#10;c9yee9Vi0oqOvvO1vvM/bxcqdNx3lolfv3JNc8WeG/Gtgy6fqOUwsbPbPjZgYwwFef8AxkkuNB8I&#10;3EXh6z8y7Nr5QIQMxUj5iR3zXmPxI/Zq074Y2Vn4z0rxFcQTLh7vTOTHMG5Yqo6Eda2tG8e6trPh&#10;RdY0+FfNEgWFZ1IOG471wVLKUutmr+vY2oJSinCd4ptWv1Phnxz8CfAdr4d0LxNa+JJLW4W4iTUL&#10;NlAZDn5yueRiv1C8PaX4DvNF0rVpdYe6tzaKsTyTkNwOMZPUV+KX7S1rqbeIr6eeeJfOYO0UUg2b&#10;j3xnFdT+yRoUXjTxppuh6tqd79jjgdltoJSu9l7ZzwMeletHDOtSi5TVtZaq9hSlZtJuK3uj9Y/G&#10;/wATtC0nwxrMOt+IY2sZ7SSG0tyQ8hJGF+v1rI+BXwf8CeK9H8J6ibWS38u1wjRSFdzr/EcHNdJ8&#10;fP2XvCMvhXTpNK8ORxTWILtvdizIo6E+prJ/Zzu9NWKEaezxFIAnkSHaMg8lQa8ymo2mk3e69NBq&#10;rz0JTpytr877GN+2L4z8ZeAtL0TV4fs9ylq7wCUrlgp+7nPfFflz4X+JGoeL7q6e5KT315c4hhxh&#10;mZj0Ffvp8Uvg1oXxHttK03Xbtlsh+8EEbbS746Zr4X+EvwS8BfBL4ia/qHiPSJ7hBPnRbgp5scS/&#10;QZ/ee5rryl0YuosRdK8nFxV20raerJoYhTgrauMfehFavXodp+zZ8Jb7wjFeW3i/4Ylor6QSJcYW&#10;Xhh0bHSvtBvAlxZxG20bWrnT7Zxi3t3TcqE9stkge1MsPitql/dG4jsxDp8qhopJgVfBGc7T61qa&#10;HrM2u+Ib3zboG0t4gqheu/8AvfhWWJndt2to9H0RwSqVpzblFRSjdq/MvufU+NPifrCeDNU0+DxR&#10;qUct2k+6BpQBGUJ5cetemfEH4geEdc8F6kLSS2ubkWZlLqQCgUZyCO1fl1+2ra+LtZ8TarPPdyaj&#10;a283l2q7gzxxk8DaORzVj4GfBD4o6l4a1iCK4tbOS4ttscFy5EroeQo9M1x0E62DpydRLm6eT2+Z&#10;7WJoxVSnzJrkSd1ov+GPIfjNpWoePNO07VtKj+0S2y+RdRwguylenSt79m/R/id4hs9Rlt5Jo9L0&#10;ZS5ldtgDJz5YB6n1ArlfA/jvxl8O9U1PwxNpkcVyLoeYWAby/U+/Fbniz4ieJfB8l1YvrM9zZXKm&#10;aPyCVAaXkjj+Rr1HGXs3CKjteLepyuScnPmafXsfb3wf/bA8GSazNLrtjHY3NjFsiMnKyMeDjPTP&#10;pX2J448JeBfiZ4d0LUJ9DglnhlS5geONdzEHIBI6g+9fiT8BPAHhHx1r97c+JLmWCxtYxK0eSpmc&#10;843dq/Yfwh8TPA/gTw7ClvI0WnlRFErOHaPPGRnpXPX5YciU2mrP0e9zCrGV4zgnzK1rPSx6r41t&#10;tF1OK60i/wBAtjLf6eYo0eIArhcD5vavyG8Z/Bbx9oWnyJrF2F0bTWZ0RJyxdAfukcYr9C9X+Pnh&#10;PSCdTk1ZbxiqrA+7ftHoDnArrNWu/D3jjwrdSz29vcWN3bsz7mAK8eormhPkvLru77afqa04zpqK&#10;lF2e7b6niPwp+O2s6n4XtZdC0JNK06xh2LHuUNcbBglR6V84a/8AtrWEcl5b2tjcWd+0pE8yAYYj&#10;j5s14zbXfittRXw/o2kyXCW7yCJLaTJaMHjkVxXwk+Elx4q+N+laHrvh64gVpmmvrSTKt5SLnk+5&#10;r2MLhIV60uaVlKLd27tK12W3GndqK395tfiekeC9YvfB3iey8cJbyz200x8twvmb3f72WHAr9hNY&#10;g0L43eGNBtrnU7jTJWC3DLGAs49ga2PGfwx8IXvh+28Kw6VDaadGyp9ngULsHbBHIz618S/s7+NV&#10;8GfEzW9IvNQ+0WDStFZSTffiSPjBHWvMlyVqvLJJxp+9C/8Ad207mLq+3g6lNNTgny6a6/5nF/ta&#10;/sCS6Zotz4i8M61cXsFlHvuLedzJLgdWB/pXxn+zPrJ0qz16cXJiu0wqyvyUx1HNf0SXM8FxFqKx&#10;OjW15EykdQdwxnFfgf8AGr9k/wCIngm/1bUtPsJZ9Mvbh2AtwXkVSc5ZF6CtcLWlJ1YSklFxTTfR&#10;31RODrSklzWcl8rp+R6f8UPHd/rnhzT4dPb7ZqE2VdYWBLJjBxmvkLVvhh8QdF1vwzYXEEtq+pXc&#10;f2ZHbdCzE8ZA9K938H65b+ArMG301r2/ntN7SFTuiUfexnpj1ripPF/xR8ePHqVjpVzLYafOJVnx&#10;uKeWcnYT3rowj9nJvli4c123pc6p2929/RH3B8Xv2I/i34mk03WovEmmXF5p1oojtIEaJkKjOEY5&#10;BJ96/Pnxz4tjNubLVbG4k1KGQR3wlyzxshwxwa+nPht+3l4q0DUr+7k1WC5i27JLS+3LICoxhGXv&#10;UVp8PfEHxm1y78Y21vZaHZahIBK6fM8u08lQenuamhCqpx56UY00r6fZbfTqYw5lCTlOLflp+Z2F&#10;x8I/DvjXwFY2VhbQaXMIRJDcXSeWzEjPX0Nflv4h8M3ekaxcaZdXaSzQsYi8TB42HTg1+9+sWiab&#10;ZWGnXCWWp2aRiLLELIpA9K+SPjn+yNpN7Y6Zq2itHbSzXCiVAcIik9c+tZwq8tSV37r/ADFJ8/L3&#10;2XmfnfPpGr+CBpup2GrbZZuQkbMpAHc19/8AwD8BwfEvwdDresEafM1/5CXkKgMxU/eJPfPevMvj&#10;R8C50gia11eBhY2iMIZ8Ru+Ou09DVzw9+1DpUHg/QPCyZ0qWxnVnkRdyOF6n6mm5qdK6hzT5orTS&#10;yvqaKDg0lLlT7/mT/HDxP4q+DHj6OFPFTa9biJXikmYFlRv4eOhHqK0/BP7VVv4sfVLPUZFtFkhO&#10;I5nZ42bsR0wa5LQoPCPxJ8ZiG71Ezz3kwWGZuNmz/Z6V9Xaj/wAE39Fu7i7vJNeYGRVFslogRN/9&#10;589vpWcKFKNOPtIWk09UrdTSVZ0uXmqxa8+p+f37R2tePDB4eTVd6adHFv06QY2MPUEY/WvnoePN&#10;XlurW5+1yy3ESgBmyxGK/aXx5+yHqfi/TtN8NeI/FyRxaZGospLeEANkYwxY5Jr3r9nz9mnQ/hbp&#10;MWmzadYahPcOwlvriJJH2HoACMAVvhsbTp0Kl0uZN2ivtX7vp5nPXrJSclUumla3U/H79mCbWPEX&#10;xL0zU7m/ntEs8zSXMYKKVTny2b/ar9rPCvxt8D/FjX7jRrbS1S507DveybEwUOAFJ5Oa+Yfj38Kb&#10;DwnJrd34c8Q21hD5TTXSDA3M38CqOBXyL+yTodt8SPGt9peoai1nAlsxlntHMU83OMAjt6mueliZ&#10;Y1OpC0Y04O0Xbfu3+R1SoU3GE5Sd1FtS1VrrsfUXxh+KCX/iuZLG1t7s6JfAPBuEi3Xl9cf4V4D4&#10;2/b2u1s/EGif8I9b2un3iGP7FsH7t24JAxjHtX0vb/sUR+ANT1vxNo2szXVhZKzm2uiC7ZHUMOv4&#10;1+XSeH4/HvxJvlm/0SSW4DIkcZcEg98dB61jgsHQxE5UaknPlpqU9XHV90jRYhOFKVJLR2V9bf8A&#10;BPY/gZ4rHhLxZ4Y1LX9FmS0itpBE0kRGVl6MvHNfQn7Rdzovjt/Dk3h7TQzG7BbZF5cm08sSeM17&#10;Zr/wXvvF2kxaffeRDDBCiRXcRx5O0cnFeqeC/wBl638H+G3Njq8upNNGcyyYLR5H3kx0rbE4iMp0&#10;582tKTcUutyfb01NNy3VkdN4L+KfhuwtLG0bW44ntoEi+yu2xiwGOnevmX4i/wDCtrvxHqs915Hn&#10;ySK0n7zuVHvXKeM/gdrVp4I8Qatq2rRJHp8rNazAD7SSem5jzivhzRf2a/iV4qsoNYt2SaK8BdZG&#10;Y5YAlcn8qnCUHjZVbTSlTaUrf3tUH1ONKTlSi582+qsZ2n+G7Fjdy+SWSFFb5udpx0GelZd/pr3t&#10;7DKiKwbAJI4Br12xvbG31Nxp8qTLICJo2AbGOxGOtUtSs7efWFS3mWIHDsg5+avzPnd36H0fs1Ze&#10;pRl12LSdGTRjArfaJceYq55Pc+5riUMcWr/2XdoWifax3DLDjqCai8eeN5NLuhYW0So4kDpLt3E5&#10;7c9812HhATandaa+oXMck3BEKqRJj3/wo5XCm5NWumyuf2lRQT+GyPdfhno0+i32S+6ExnyQAP4u&#10;3tXqPhaURalJapc7PPcLJ6k5/hrlPD99NYzlmiEUKjP73Ib64PStHS9Si1XUVu7W0Y29vOvmzAYA&#10;b+tfHYqq+aTufX4aEYwjFdztvH+gNbzaUqXZVTOpDH+Pkferj/iDey2v9ozRtEV2qqjOM4H9a9p8&#10;TXEE1pAxRX2FckjIXHpXyZ8VZ01TT5g0ihbe4L7lO3jH64rHDu9Zdrl4p8lKb62POvCo1LU9Wjzd&#10;pHFFIHYzOBtGc4969z8QeGtG1jUYivitN2QfJCgqMd6+QbJZNSnjt/tMrLI3DA8kV734T+FO10ur&#10;yeSCGDkfPkuF5wT6GvYxFou97aHh4ZuUWuTmu9W2fQ3gLwxJ4dTVbuOaGczRlIWT5Oo618o614f0&#10;jTNZa/kV5p1mDFSciMluT9fSvcm+KGm6DCsrAEtM0axnJ+VR1qBtB8N/EqaJNI1GOC8KgyxOdpkw&#10;cnOP0rGjKUHKUlJRa3N68YTUYxcXKOqTZ8/fFWRf7UglgYOZpE+bowHUZNe86h8UbF9C02xutPH2&#10;lfkDgZDKB3ryb4g+DJdH1xo5TuFu0ZZTyC3Y11Go3VsjaM+EUOWDjGQvHWuuaXJS9DmhKUZ1ndLX&#10;bfqcZpMFkdRvJIdil3ztHygZ616potw8sFzGowhCAd8nNeL+BrY3GqapbBMxkvJDMewU9K9e0bxH&#10;Z6TYR+YQ0kkpXafvYA6+1cOMTlJJavQ6cFJKN3ZK71Pn740eMIF19JbO6CTW+xHUDnjjmur8J6xJ&#10;LoHiZvJCfaIIxnoSGbBP6V4hrfh2G+8UXlz9o4kkJweSDX0L4b8Lzafb3kU0xP2uKER8fwqScj86&#10;9TMlCnhqEU/etFnm4OVSpiK8mtLyRhza1bxvbw3in7KkKqxUdGxxXtHwx+KegaTbiX7HGij5lQKD&#10;vx3NeL/F68s9IsYYYmV5mkCqcAkjHJ9K+Z5NbukVv3rFQNuR1BHcV6eWZZ9Yw0G21qcmMzB4au0r&#10;N2P0q1v9qLTfE01vYyeGoJ7KWQRM7oC8OeDIAewrmPiQn/CLm20qC8Mds8bTW7REjcH/AP118teH&#10;RM0FnIkTGVv4yCASB6ehr3H9pDxTHJfeC7beBNBZLvAHBBx+dcGOw6eJpwu3o3q+x1UcTJ0Jzdlq&#10;lorblfSddMOm6fYXd667JHeQgltwbkc+ter+F/HEC2N7DPKoheJlWTdyMCvmczC5heT5SsQO47cD&#10;NYUun39n4aa4nmzDeSMU2DCjbwN3tXKsNGbte12arEzh0ukvyND4u+IbSfw3bQLP8iBsBhlm3Ht6&#10;V5f8FbW3jN8FdgZMhW7A+9d1PHZP4ZaO5t3kDruLYHykdxXH/BC0xcXZdStugJDejYwM+te9SShg&#10;qsbta/eeNUTljKMmlrH7j27x74wOj6Bp0SXKpJdqUbPdR1zR8MLx30yzk0vUFimW4Esjq3zMynkE&#10;eleFeJbY6r4iAuWJiiX5B0Ayen41jRQ3OnXt1DaSNABhgFOMgc/nXPTwMXR5FK0n7z00OieLlGtz&#10;OPur3Vrqfs940h074geDwZFzcxRBl9d6j1618J+G/iXa6VOdISP96JiHkbnbIDjFe9/Bu7v4/h2l&#10;9uO8MxUnlpK/Ou912C/8XieBCpkvdxRj0bPOa4cJh/rUsQpX9xb+a0PQxOI+rRw8oWXP0fZ62Paf&#10;EHxB1m81e7a9vZWgjkKBc4DAcdB29K7bSfFlzbPaQ6dcyRlFWRhvOArDPPPWvm7xxd3CeIpNo/d+&#10;apKjuTzivpTwV4Pku7KK+lHk71P7xscBfUHoKnFYenClD3Vr2JwtepOrNKT31OR+KOq395B513f/&#10;AGmON1OHG4qW6DnvWZqHhO3u9Y09pdgWOIPcEjhQBniuO+KOoG2ltLazn82B5i0rgZLFT0B9PSqK&#10;eM7nVr2eN8xoxKHbwSAORXbhaUlSptdmc1etF1JqSu7otXkOm3Gv2ptoi8CMdkg65H9K9K8T3cdy&#10;kW/DkIoYMMnj1rkNDudL0v8A0dXAl3ny1IyW9s10NxpM0Uq3EocR3KZAbksfQf41nVd6sF2WnmFP&#10;4JaLV626HnOt6BpFrf8A2qzA2ug8wDornr06ivfvgX4Vee51SUIZYmgeF+OPmHameD7XRrTTo7m5&#10;SMwC4ZJQV3Yx7817b4Yay0GW5gsmPkXTqyEH7ok9PauTH4luHK772ud2AwsVOMtEt7Hyt4l1u/8A&#10;DGmT2VmCbiG6ZYuNwVXP8IPf3r3Iap/YmlaFqmuSrcam9uNsUvbjPQmo76wj0zxDqN7f7J0t0LpE&#10;MNwoLFzjqfQV8bfGb4kDxNqNjqCyGMqjBVznAzwCB3qsvw7xDjDl0TbcvXoRiq6w0ZScrvaMXsrP&#10;c++PAv7SGo6pqttZy6JHFas20uhBBJ4wBXkXxh8ceFF8QX9qdPcXW8I7KnyjPevkX4X33iKbUoJY&#10;ZZPKWTdyeM57Zr1PxNqM154gu7m5QvviKh9uSShxk104nBKjiGua6Udk9jCljpVqCdmm5dV0PoG8&#10;0TSdQ8N3WmeaNs8W5d38DDkbeteR/DzwLptvDdowVnb5A8oGQB1Iz+lbXgFta1hbZWtWgeBtyvtO&#10;JFB6DP619A3PgkKCf3CPncMDaBnnpXBKvUoxlTUt3c9CFCNdwqcmytr1OL8O/C+6n8QTteSp/ZO1&#10;GWFgGLbR059ax/2kviZpMOmw6NGWhaGaMxQRDYgRfXFexz2OpSXrSxSxmKOHYi56tjuK+PvF/hjS&#10;tT16efxDrnkyMx4CNgH2PpRg5KtXi6rbUY6JeQsbTdKi40opObs2+x9V6np39peBbRLZQ8t4sSEK&#10;D91hya4PSvBV14ftLGC4DunnkewOMiur07XvCdj4cS0j8VyEoq7XQHcMdAPSqGm/EW0OnLbLfi9i&#10;STcZnO5wB1zXnyVRRqRUdG2dS9k5QlKSuorqjnP2p9WksfGHh5RuUQabFux0HH8qwf8AhJoNd8Aa&#10;qLydVWKdSqHnK/SqHx/8UaX4s15rz7W0cH2eONsJuztGOv8ASuW8MeDrGfwprN79vJjjGARzu2+i&#10;96+gw9CMcNh2004tW08zyKtWTr1krNSXfyOe+C2pNFqdzABiHI2nPPLYzXYx+Hnm8XeIxDKIhuGW&#10;z0LDGQK6X4a2Whu9qtqwmll2+YwHIB9fcVqz+HYofEFzdyXPyvONqBT85XoPwpYud6lTS14pfcKj&#10;Tfsqa0dpX0PnTVNB1K0eAXQEn+kMnnYOfl6Z+tUfEmmPomnSC4G5b1i6v/d2c4X096+0ta+H893Y&#10;3VzIrosx3bcevTFfPfizQZNR0z7A6jdG5RH44yOg+tdeFxHM6afTc58ThnCMn3Wh8tp4p1G/1nTJ&#10;YZpGMGFTnO0Z/lX1LceF/tzWmrTOy3EOzCr935jjP4V4P4S8EXOleIxZXkRHyuyv2wBmvSrzWdV0&#10;zxVptk5b7M9uq7c5D85B/CuvMEpVYKnZKMHr3R52C5owk6l7uS07M8J8dWv9q+LdUQKWG7G712DG&#10;a6/w1K9lpt+ygqsKhWPRiCew9Kl1jTILfxFdX7gmCTOPLOVV8chj61L4bt77XtP1U26KFOVyRjjP&#10;Fd1aV6FJX0SiY0IctWo/tNyZ5a+ofbtQfD5AwCx6c19V+CvGumeD9FtNVltWub6GR47bIGxN3f3N&#10;eJ+DvhhDc6vDaySyBy2ZVUZBGfWvQvi9p4h0+O3tdvlwzheBgfKMGubGOjVqU6aldW19DowftqcK&#10;lSSXNd266mpq/inVNRvE1OCWS4W6l2ypnftY+3tXqngX4pa3Z2955kbD7PJ5S7uQ4I6Yr558CSal&#10;p1qxsLmNZZHDASkcL7A9B719YeC/CV1c6Ld31/HEGEUs5deUyg/h9683G0qdNJcqtsu56eEnObb5&#10;mm1d9j1zw/qLzaNGCsccj/Od7dC3f/61cP4n8AaDIsjHXYR5sivM20Fgw69elfJs154it1Wey1O4&#10;mZyd8fXYA2M8dq+ifB0895pcd1Ja21zKuN6qAjAjqX7E1wSwkqPvqpo+h2U8TGr7rg9P66HQP4G8&#10;MtaQmLxikMe7gMgwSOvIFd/8BdFOm+OJZzqsF7ZwWc826MYIwvAJrxO68TTwv9lfw5G9uHIJZMMC&#10;e4I4/KvafDNzaaT4d1y60+zbzXsmj2EYZt2cgfSubF8/s+Vvfb8zopKDldK1t9zh9V1zSdZvoJYd&#10;NS3ih82dm6M7sSOT71xEGi6jaXkeoWSSpIH3Lt6J/PNefaLrirZtbzhlN452luNgB6fX2r6l8LeL&#10;NHt7W2sWcpc+SFSU45478nn1rWXNTjpG+liIONXdpPftqdP4U8c+J9Ja4v5dWkaOSMZik+ZA2OrD&#10;sPevmbxj+1Be+JPtlpfeGrVXid181MfNg9zXoU1w1jrMhjmeRLkFJcNmMA8Y+tfKHxH8CWOl3M15&#10;YTs9qZSJg2cxMeQGx2NbYLDUrvmjro12uc+Nr1Ipcr7qXmei6Fr0y2KTC1CGZSqxqucD6n1qTwz4&#10;ZvLP4ceO5nwVu76HZhhkActke3pXG2XiaGGS1iLFQsKPHtGASewzXsWnWUdxoupXDs/ls/mbVbKl&#10;nGCa6avu285L8Gc1Jc/XaLX3o+EzCn26eKPKJNcKilhyc/8A16+yrvSk8JaRfbZ98ws4y5PfucV4&#10;7B4UvNF1uBJIYbq1AF19oYZULu6E9iK9l1bRYfFF1LCblk81U3kP8oT0Hua9PHV4y9k7+6ldnBg6&#10;Liqqt7zdkjwrw3qsK+KWClltL+0kfZjqwU/1rxHRbkWWvyIJg9vNvWUNyNp9a/RjRP2VtJJ3prbe&#10;asT/AGZQdy8r39K+Ate8GGGS9tltpEu7a4kjkYZw2DXo5ZjcPWdXllpypO6t8zgzHB16Sptx2k2r&#10;P8DQu9cuVzpKSiSCMlgF/pXveg+GJINDg+0IXQxBwN/C85GBXy34O8PX8El1PNBMojjb5yvAJGOp&#10;r9EvgF8GvFvjawhElgbO1jA8u4nJHmJ6Kp659a48+5YRioST16btnTkvPUbcoNaO1+iMfxPJt8IW&#10;9pBJmRpo5I1PylEB56+leZXllFbaZe6jdI8QUhLde7v3Y+tfe3iP9mS2iE+3VY5J1iVYlK5RGA5+&#10;71zXyZ8Uvgz490fw9t1HSzKZ7xDatHkgADAAXtXyWFnGE+WT5fe1v5n0+JpTa5lG/uWVvIpfD7xx&#10;DfM8M/hLzGgKlnjOCc9zkc1774h8a+H/AAxpNze2+jxLqbx4iIG7bnpx6U/4L/DDVLeFbvVLc71i&#10;+aFSBk+hx3rnvixomneIVmgs4pbK4tdwYMepI4GKuc4zqr+W5cac40nfWXRWsc94N8Wanqmg6tqV&#10;rfyLdRDLxqdqSN1xWp8EviWmpf21dXGmj7YtpK0gUnOI+pA7V5p4E1K90GxNrcxKHNwseAPlkUjq&#10;P60/4HayX13x032Mb00y6AReGJ5wK0q0o8ldpbNNMwp1Zc1FOT1upJljU/F9pcatbX2mmdZSCoSZ&#10;sKccnaccV6qLWy8X+Hr5ZrNfOhPmrjndt9R6V8if2NqsN6C7GNg+8k9j6Cu5vfGmuaTq1o0V5sch&#10;YmaMfKwIzhhWs8K5RpuDSaV7mEMU058y0e69TmvDbah4R1aVNPIYSsPKCDlGz0wetdnYRT2mi+Pt&#10;QvIR9pvfl2lQrZfnJ9hWp4f8YeHPEfiGxiulNtepNzLCPlLDrxWb8ddI1a303X7eG4WbzpkIMfLb&#10;c+nritIycsRGDXLKTjzN+pjJctGc4vmUeayXS6PjjVJEsdR02a2iMcgdQx/2vWvtazsoLkStKu+b&#10;7GUDHp865JFfBcct2wiUZaVHHDkcY7c19taJq+3RInkwzhMc8N/9fFe1nEPdo666o8rKZ3lW00dn&#10;axytj4ftri31ApILiW2h/eBTjAX614j4t1mS+hitLOFhbxtgknI3fU123hbX5obvxHDGm43yqke3&#10;+HJ4H19as+LfhzqVpo3mrbPKhfdlGAAK9TUYblhUV32t9xpWvUpvlTW9zC8GatfzeWkr58n5N2Om&#10;Olej6tql1f6bFarz+9DYI6gdTx3rzLwofslmiSxSBZ33BVOWbb1NfSHwr8GLrejXElv8jrd7/wB5&#10;83lpnBYmufG1IwlKT2TOnCQlNRinduIzwgNbs9SKaK7gyJG0xY4Ux/xZz0NZniLwpY+I9Wu7jT76&#10;305gCJZJjgZB5ILdzW38aviimiR6b4d0ZNkTNtubpflZj0IDDtXxdbazeT6rc2ckzSRM5GzccEj3&#10;96eAw9SrF1VaOl15oMZXpUpRpay963ZJn1Dp/wAHdd0qWO8d4dSijJmR45NzYXn8zXmXgvxcZPEG&#10;pXzjypGds7j054H1r1f9nfWof+ErsoNSZoLV4pIdrSYA3Dg4NcP8RPAq+HfEmt/Z7WRbZnYwuQcY&#10;5Oc1Uav72pSm7twTT2B0/wB3SqQ0Sk00/TQ+jNDs4PEOjzXTylmZwiNjJVepyfrXH/EDwTpt5LYR&#10;XF0RPIuyKYHIYejHsR6VyHwQ+JMFlpjWV0n7kz9u+/gcVznj3X2h1ARif9xDcrIuOAueufrXNDDT&#10;hXkldJXsdE69OdGLaTbtcwdb8F39jHKWnF0kOdsiSZdcdiB0rq/hut7cTSy3OTHKgEZLAtuHTAPX&#10;NecXMl1Fc3wjll2SsSuAR97pmvpP4RaLp9hDHr+rMN1jCwggJBDvjPI9q6MTLlpu+tzDDw5qitpb&#10;c5zxdpsUs1jYXM0n2+6kQR2wO0Roehbpg1U8MXVjpmoXUMcEbTW7GPc53kkf71dfFoF1qesnxRDZ&#10;zyyXH7xEHJ3KOMD0xXkNxFeW3iWOeXTnjmnYefG45GDnd9K44qMouLd7R/E6JXhJStb3tH5Hq5+L&#10;MOmaha2lx4ejMs0u1XVmyvqcV+g/gextJLS3v11Fl83aA7qNoIH3eelfEXhjwvB4j8bLqAhyltah&#10;inbcRgV71YfEGTwtrDLdRCWydV8yPoAe2B614mNpwnKkoQu0ry3PVoSqKFRzn7vNaOltDj/2kvhg&#10;nieb+1NDWGPULU4nggI/fg8bj7+tfA+ieFdd8ParqkNzYyRQjmYlfubu4r9cNb8F+DtcifVNN1ka&#10;ddSgPtdyqseuz6mvhX40+JdQtr2W1imG4RL5h42kepNevlOLqpKk+Vp63T+Z5WZYak/3vvRceh81&#10;fFTVCiwBI2BXa0ZIyCD39q4vwdq9zqt7HFcSOVOcZOSu0dq9BufEcWv2U0dzaITCdgZDhgtN+HXw&#10;8ilvpri11IExg7UlHIz29K+tg4xoyUlZnzE4znXg4yvF7o6+fSpdYtLuFJ0DxFGCv99wveuY8WWG&#10;opJDBsR38tfl3ZP+8T2xXc2uoWmk3t48ulM1wsRj8x2POPbsPpXknxC1G6uL2zt4gf3qqY1hBB+b&#10;sT3rz6GtW3Q7MQ1Gm3120PqXQfEsGoeE5dPZvtN9bRBV25wFPZSfSuY8C+FNX8RBbTzjp+kQMz3d&#10;667Uf/ZA/iPtS/CnwVH4ej+1ao5nnxuitoG3DkZy+Ote3aP4w1u+nimt7GG3i3bEEyhh9Ag45rxq&#10;9ZU5VVBJpvfovQ9zDUfaxouq2na3KtW15nD6hpU9rf2ln4S0S6muQCG1WZCFI/2V7D3r29Nd1fR9&#10;JlSbSp3O0JPctAzJKxGCE6YHuK9Hbx4+mW8cc8avL0DqoRd3pjsPrXvnhHxk2vaPJHqVnHLEY8Ju&#10;xtQ444FeXVqKoo8ztbW9t35nsQw/s+Zxd77pdPRHxH4R1fwtZ3ltdX3g3yo2cR+fBHyXJ5LAdhXa&#10;fF3WJ/BNlJq8MwZJMNbEp8oVv4GrA8R+N7/wmNQbUIIZgLrZbsIx5YBPBAxya4++8d298k2la3by&#10;3OjamuVmP/LvM/p32j0qKUZTdOTi2r69zOpNU1KKmk7drb9T5m+JHjibWrOxkuIg1xcMGDLkCPJ6&#10;D1r0P4aeJ9Y0W6XR2upMXCqAC2VDSdDXieo6lFoPiQ6E8a3EMLkQzPgllflGBrSt9SvLrWTMWxJH&#10;gMq8cIeMe9fSTw0XRUeRWa5kfPxxElVc+d8yfK/1PSvifqv2G3v9MmmMU8NwJ95yFYqONv1qVvGU&#10;us+FrWQnZJDCBOykZYdBj+tcx8S1Pix7tHlK3Ns0bEE5AQrWt4f8EJDpNmsz+UlwuxH6KShzg/Wu&#10;aVOCpQuveubKpOVSpb4WrfiZawTWN9p00cCPG0HmlHOTx2rhPFOiXup3tzdRWphURsTs+VV9sgCn&#10;/F3XprTWYnhnGIGRV7ZVRjaPWvRry8uvFWkwJ5y2TxIC2PuyDHf3rohFxjTlproc0mpyqw1vHWy6&#10;nknwb8d6lZahcRxjzAhxnPGPb3r6+n8Cad48lsb/AEq+W01aFwJVk6OuOc+/pXzusOleFrWS30u2&#10;aa+uIgZLmbjZk4JRfStL4L6jcQ6peq9zJhGVnkyeWJ9Kzx0YycqsFy2/EvByceSlN813r5H0yY9H&#10;8EZm1eaSe4tBuaJ1HlEnoygjH9a4Dwx8SrWTxLHqytPuupiqO7EqAeMAdhXS/tbT3R0TwtGsZLsx&#10;klOBg5Hygivmbwbr9raaklvewt5bxhW28bcngiuTDYVVKLqNtt3/AAOyvieSsoJJJW+8/TKPwJ4N&#10;8Saql1q3hvzL1oh84YBHVec8dTX50/G3Sr/wf41urw6def2cq4gWJmWIKedpI6+9fd3hHxC2m6Q0&#10;v2eS6CqS+05wgHGWPbFedeOvj9puv6RJp9t4TF3AsbebvJxg9cMBxiowVdwnfl5raNeT8zoxtKEo&#10;L3lFuzTtfVfmc98Fr6z1m1gNzpkEY1CImNl5ZUGeR75FeDePvhsYPE1/FHPcXgXhvM+Zxn09q+hf&#10;gxeaDa6Za6vK8dra2okWCJDk7v7tdl4lm8PazrOjeIdFukkuApjuoP72emBWft3SqVZrbXQboqrS&#10;pRer0dzwf4E/D+Sy1LXLC8Yxvc2JMbZwVGen1rO+P/jM6XpulaJpN55cMEyJcbTyTzyT/Ovq+48D&#10;3cN3e3swjjurmxuChU42GNMr9K/KjxRqd0xDy4laUnzMj7zDqc8V0ZYvreKdWW0baedjjzGf1bDK&#10;nH7V1fra5vR2rae8puZQ002JYnB3fX/69blpr9xdS2aQNFDulADuckeuP8KwtAtD4g0qe3WLyry2&#10;w0QDcv8A/Wri9K1abTNXWG8RgI3+ZcZI55x719S6Slzd0fMqrbl7NntGp+I2TU9QtJ1nnujs8ooD&#10;sUY5+mRV7RrW9F/JBHBOls8ZBDKTgjncD61h2utQ2uh+KdaETiSa58uHdy2MUzwTqmu3zeHJZ7uR&#10;YZJiWRjw+D045xXFWhaEtPL52OylNc6u229dO17HrNtrktvdsDBIq2sa7B13Mf4j715B4r0nVrTX&#10;BdXJnUXMYkTfxwT+legat4ku9A+IOpQxyK48tXVJBlcY9K73W/iR4W8SxLb6kxS9VFRWA+6DxkVw&#10;0pTpSjJU+aLjrbpc76sYVIyi6lpRlonsz4Q8bWcD3paOQkK4DjGCpPp6192/CC0u/BXwp1DU4Yd2&#10;paxKLe1yMukZOCRXzt8VPgVrHh/xNosL7JLbUpImt7hMlHDMPve49K/QP4dW0mt/EiC2mRV0PwpY&#10;BBGoyk1wwHH1qeJMwjLCUVCacbc7u+3QOH8FKOKrylBqWkI27y6/cer/AAj8Bw+C/CcviHxFEY2k&#10;jBhtmHJbGA5HrgVw3hPTNP1lNdukDQW87mQyv8vlKeT1/lXs/wARtC1DxHc2uravdvb6TAh+y6en&#10;Esrdsj0rzfTLaw1/Tb63uITb2U5XdF0wV4ww71+eOXtJRlbTdX0bb6+S7H39KPLHl7adz508dfDy&#10;XWPCFrfaZeh47a6dGdB8pjJ5YAVyXxC0yx8NeE9P06OeWaOWTqTgyeYQWP0FdqPF8XhLxmfDS4fR&#10;p0DYY9Fzjj0rwn46ave3XxDstNSPFjFGqWwB3bo36sa+ny6nWlKjFv3VFz9bHzWPq0oxqyS99tU3&#10;5M9KutU0rS/A2nrqEjxtPdiGN1BAGwcH8QMk1spps+tfDnV9V2mZ2d1VguN+xSqn1PWvHfixete+&#10;FNPRJVMFhqQjkfghcJyawfEPxi1BPD2labp146aftZBgYLH+8a9SGDnUjFx39o279LHBPGwpykpb&#10;Kmku7bN34VfDjUNL1GG9nAgtol+d5R97j7oHvXukN5YeK9UtNFtJHmZJjNNIPuc8BR9BXl3wy1C5&#10;1nT5BdXDuIIXwH5y23G73xXo/wAB7rSvDum+LdTfaPsCbI3fhpZJeSR/SuXGQcp1JS1lGyVvM2wc&#10;ko0ox0hK7d/I86+IUKQDVba2mYIbtohhhlgOCBXpng6PSINGtNPusSM8kYaUjAwGBEYPc+tfN0mu&#10;LqOpySRRZSad2Yj5iN/UD0rr9HvtWbV7eGOxJjtFLxxMCQQOS596dWm3SUW7dWRSrL2jkle+iPpL&#10;x9NbXs13EI928nyQvGSF24r4r8DQ2XhltR1PUSfku5IIIuu9h1FfULnUNV0zS9RRRFLLNtOf4AgJ&#10;IFfIHxP1OQ+ILaOOBvsdoHmlQjq/94nvmuzJKblzU777/Izzary8lS223z/yOhbQPCd34me41LX2&#10;gmnPmeVCvEYboCx74rvtf13TtI0n+x/D08lw87gPcSKFOwnnH0r5P8PTX2ovLPdWzeQWLCYKDsyf&#10;6V7bZ2Tu0EX2hUYoB5mcjb25r2sTR5Wk5Xt03Wh5GFrqUXKMOXmb166nK+PNZFpPpdnpbOE3Bppe&#10;7yA8msrWYBMR9phGIQJnIOS7dsn09q9DuvAqXlxb2vnlcZcuOvFeZeM0urXT0jRQWExQsO6g8A0U&#10;ZJuEVZPq/UK0XFVJPVdvQ0ZbO91S20w2jOz7C7MBxycEV7h4F8LmHSZ5poWRoJ4hg5yqk/NmvmzQ&#10;dV1XaLS1wrxjcvl5/d56knt9a+qv+Egb/hD9Vt4rvdM8aKZunmFeTt/xrLHxaUUrfEvuNsFKMm5O&#10;/wAP6HL3l3bawby6lR55rZmAt0JDsqH5R6Dirnw08UeJNYvhHFpcdlAkgbPlliAvUBjjnFdx+zVc&#10;eGrW31LTtQlMerahtkiuJMbFP9w56E+tfTD2MlqGiZY0lPDyDDK2eBgDvXn16ypqUOS/ZnZQpObh&#10;Nza7pfqcno2qxzSwN5RME0jxOrYPzD0NcZeeNzpXiLVNNvYxLbLFuhY8EHHQYrzr44Xmq+FdHLRe&#10;TtW7VkIPzKX6/hXM+I/HcWu6VZyiGFLu3h+d1GHYuOp9a5qeFvGM7Xi7r0aOqeN5W4KVpxtL1TOU&#10;8R6j5kkdxBeTXUJmcOrEgWx9Md89qXwR4v1rSfENn4ijlWOK0cKpY7TIo6jHcmvLfDGmXV5fS280&#10;jM8gDDYTtAznn6V6B8XNDt/7M0e70iZpIIMxXSjnaf73HvXpOjHnjC61Vrnk+1lyyqWatZ26n0j8&#10;Qf2ml1DSdbj8qRZ7tRsKqNgHv714rY6/qNzo+xbyQrICqRngjjqcVxXhiC31LTDZzzbFUiRnHzd+&#10;M11l7cxWAb7NIzRLE0ibflJK8dPSuKVGMHypdep1qvOdpN6W6Hm2kXdzrinTpLqSRmuo0G45wAw6&#10;V7JdXE9x4ga2h2qlgu3j+JguMH6188+CLmf/AISSKWJQjSzhkB4+bNez+CtNuIvF2tPJPuYvNIRn&#10;OB15+nQV1YmmouST2jdLzZz4ao5KOju5Wb8kdUNUutAgnvRemMqN5jj4AYnv710virUfEd54Es9a&#10;1GcKXl2wSY2SJ5h2hQw6gjrXh1nrQ1G5tLX7IxiW+/eMxyHVTyDXrf7RHjSXxdLpWiWMCxQxmJLe&#10;GEbQHRdoyB9etcMqSdWjdW1u3bojuhVapVWpPa0Y33bPE/Apk0fxQJFcpGCElVSSJDJzsH1r9P8A&#10;4kfFHTtKutNsYTDaxQWyIp6bMjnp1YmvjS48C2HgrTdM1rV7qOSaABVtIgGMk69GdgTzXQfBbSbT&#10;xT4oTU/EVpc3VlIWd4mB++3Q/RRXJj+St+85rRilFvu0d+AlOh+7Uffk7pdl5nTeIvEemtMouZft&#10;EV3uRicuoJ7hOlegeFFnsLFxb209rDPB5Vo33VLp91h6H6VzcXwh0/xB8TLaw09547C0cSNFJx5i&#10;A5xWX8cPifcWXieeCCRWtrMZW2iOUhSIFecfxGvNjFT5IQe6PRdSUOec1ZJ2PBvH3j/TNPh1iG7M&#10;017qFyVlMQ42qeQW9ajbw78PNRutFttNjvLG7ntQ00obcFb39M15f4CtE8UHUJL2TfHDM1znoFAP&#10;esHx14oj0qK6EDYu7tvlK9IoFPH0Jr7PC4JqSpQclNb66XPj6+NXI6s1Fwfw3Wv9M9D+LuhpoegW&#10;0aqHZLzBcHdlSODmtvRtJudX1WA6bOoeW3jj8xx0+XnFeKeC577xGbPSriRntlRpJHJzsVfmJ/Ov&#10;a9NuLnS7e2TTpC08xKoFHOzOPwoxlN0koNpyTbv6jwtWNZ+0Sag0rLrdGVq/inX/AApff2TYanOq&#10;yMVkJPDg8HPtXFeD/A0lxrV5cavqy6fbFi7SMu5nYHnaP5GvoTU9JspHsYiPP1N4yGz83lf7Rrjf&#10;i1rmi+G9NeJ5A+qTplIeGI+XG5s9B6VGBrSb9nTg+aas2lr6l4yhFJ1Kkvdpu6TenofRngPxH8Hd&#10;KEclolxqEka5ed4yTkdTggfpXaTePvgx41tbyz1WxltS7iMSyrs3YGQQwr8y/hnrO0KrNhnVjJvz&#10;jP8ASu91Swmv9GWCO1csblNjLyBk85NYYnLY06sr1JNp/E+heHzGVSjFqnGzXwo94+JeleFtK1DT&#10;X0a/ivbGOA20pByxQjjce+K+fb7T7Q6LN5QdyZUSI9Dh2wM13N34N0+x8N29yNRDXsco8y3U/eA6&#10;/kK52/mtxp8Sq4ET30U0ZHRlXt9AetdGGVopczdnuyMRq2+VK62QmkeD9euopY4bbMoCHAGdo61y&#10;XiK1urCG7gvY2SYNsKnpjqGzX1F4Y1VtP1SSJrgyG5iVx05Vuv0AryH4nxf8JL4neCOdY4YAAxUg&#10;s7dOfeqpVG6rTirJXuRWpJU00/evax5TY3dzFEkk6SiUfPG56Hnr/hXofgfxfeaprdjZWlpIbmdw&#10;BGmCXK8kfSvR7Dxjo2mJZ6TcWkV1GFCYnT5+eMEjFfaXwy8J+AdBisZdHs4zdmMs1zIQ0sbNywDH&#10;GMdBiubGY1U4SUqT1vyvodODwkpzjy1VZWuupzvwr17WnuPED6tpklihheKJZBwwUYIFeW+NfH1i&#10;5u72W5ZrW3ZbeHZ82xum4j2711Hjj473NxP4i0qLTHkQRfZ7ZwOTIerE18tW8Tal4S+wxxeVNNcy&#10;h2k/vKckg14OCwPPPnlG0bqy8mezi8dyR5Iy5mk22+6O08JeIYb66NpKfOjZt0cjgEMp+vc+tev/&#10;ABN8MabZaFDPbQIkclrhFyAVdSM7vrX54eMNWufD0GnRW10BchySAclF9PofSqvhz4h+INTuRbXW&#10;ouwcFERm+XLe1fSVMgqTSqwqJRWtn5Hz0M+pQlKhOm3N6X7XPqfSWaFbfVYGd7cxCK6xyp9CR6Cv&#10;TdB8KTpby6pHeeZYw5kjYEgs5/h+leUaTrM/hyew0mG1NxdNbKbmLqj+Z0H4V9q/C3xFpUdzD4Yu&#10;DCjXcSoqEDHnMC5AzXiY2U4R0X/DHs4SMJPV6r8z4t8Zp4kdoru6E8tvc5xzlEA/hVRwufWuY0rx&#10;1qH2QabCiwoW80EHbgD+EkdR9a/RP47eFW03wHqj6dCYrnTSHZcbgwzy3PXivhfSfimzRww3ul2M&#10;/mSKfMMQVto4J4pYLEOtCT9mrp2t2FiaSpzj+9eqvdq5m+EZNS1O+uIp7oQ243TTqCcMB6+1dJ4y&#10;+Kl3arpso0+H7IjbF2qM8DAAqa7k0+31vW/Jk22IiDvJHyHI5x7KBXB/FvxBol14TU6fOrSRzqwA&#10;BXAPXrXdSpKdWmvZ6Oy9LnLVqunSqNTV4pvfex9P/D7xNoPiFIrZZxDJIdyNJ8u445Ge3tXRfG39&#10;maz1vwlcXmnxRm8gDYJAzJjp8w68V+cfh7XmWNJUmwvyhiTyD1NfVXgP9o3xB4dMNvczSXtjKApV&#10;sYUE4wPesa+WV6FZVKMn7rva/Yulj6Vek4VYq0la58ZT6Jd6FcRQoWW7D7SRztr6H/Z78Cal4r1v&#10;UF89vs0KFpbs/KiMTyOMDJ7Vf+JOhtrurwahZKqm4l+YYxtBOP0r6q07S7Twb4Ls4o2MFk10rzMM&#10;BptvLH3Brux+Y3oRVrzmtfIxwGXJVZO/uQ/E4z4xXtr4NtYbezdEuLiMKjL80s8Zz82B0FeU/CC4&#10;8rxBbahdzGWe3ZS5J3CGP6noa6TxZqP/AAlmutc+UpmUrHEh52rKDsTj25rntLbTfDdnfaNFIWmS&#10;US6lKwwZZeojQ/3F6GvNhG9CUftNa+jO+bftoyuuWL09UfbPxR+IskPhzUZ4ofMXzYilsB1Qn5nP&#10;vivKjd6db+BLnWorHybjUnwigDcpjOCcjryah0LxLp2qz+H2cmSyuQbafDZKseBx6CvH/jp4outJ&#10;1fStJ0lgNP0m3aJRnJLs2Tn8K8fDYdzm49Vq2+yPVxOIjCLnurWSXd9Tgvjr4jk8TeDdH8yLzLjT&#10;mbfcBf8AWI3TjtivCvgfoMXiK71HS5rloVaJ3h5485RkZB7djX058SNVii8BXl8sSJdz2akxgYAJ&#10;YKCB718z/C6LVYtZ0rU2sxDCSA8irw/qeO9fZ5bNxwFW1lZtL1Pj8xgnj6Lb5rxXMkt09NTs/DV1&#10;/YC3mnarE0i/OPKXrE4OAV7DNcr4/u2jtLmxinlCBAxRuDjrtb3FexfF8f2Z4ghCxbRcGGZXdc7l&#10;6qB9e9eS+OI4YLuC91Vmeadsm2iHAGert05rTB1faTjNrV6meMpckalO+kdPkcFbaLJqOkRxt5hy&#10;itGWPyKc4rRtLpfDFm6POZJT2HTp2HpXVw6jDPe2ohQrbsuyOA9A3Y/SvL/FFpItxIJZA7bmwFHA&#10;welenCXN7r2vex5lSCppTjrJK1z6Ci1e/i8J2GrwErImCSMYGGI+b8+KpSfHLUklgMscbiJlDEKc&#10;4HPWvO9E8Q3l1oH9lPkR9RgZB57/AErV8UeAmiu9PEAkmivLZXC7fmDrxj2rieGpObU4rd29Dsji&#10;KnJFwk1or+p9I+Dfi9Z+IZ2hN7HC7PtzcQbUIPo3NekeKvg1ea3bi5tTAtyi7kkt3LCZSOVPoDXx&#10;gfDM+m6FOk8IFxuQoCwDAZ6YrvvBvxo1vw3eRILuRAFXfEzF0wBzxz+deZiMA4zcqDtboeph8apR&#10;Ua6vfr2OG8afDxbO5n+yxyJNCwaa2IPAB+8pPUA1+jngnUpbj4PT6lPfNLe3lu0EfBVYFPy5PvXy&#10;v8UNTbWYdN8UrZvZEsLeVSc+fkZJH+zivqnwh8VNBfw1BoOr6bHZWk8QW3lj5SQn19K8/NKjqUaF&#10;9WpPz1R35dRjTq1uV2TirdL36n56fDSG8tNbF8WWGxtLj9/cSfKGycbFz1Ne7/GfWbiy0rV4bUMp&#10;nmVpZFUAMs+Nin14Brwj4/aPrGieIrSykk/4l5ZXthGMIVz1OO9fRPxN0/VdR+H+jXVtGr3U15Ex&#10;hUZbykBRSfoW5rqxPK6mDqtq0/wt3ObCylGnjaSUrw+937Gl8KDp2heErLSUkiGpXUm6dweIRIfl&#10;Vj6mvavjz4KvdQ8OQWlrbGa5jhRkZB3I5BavL/hn8NfCegaUH8QeJImv7x45pIQxVozFyATXqfir&#10;42WduVjXXIVDJlISpBKoMcEV85iW3i5Tg3J3vfue/h7LDKE+WK5bWvql/mcNpHw9m8NeHrTUtVs7&#10;i+mRFO0D92mR0ye3NT2fjRA8NzeXCxR7VWG3j+4qHnOOlP0z4sav4p0bVNEv0DWWoQOtq3SVCvv7&#10;V8y6Rqt/c+I9N8KPa/JMVjkBQ+ZEA2MqT04HWumlQlVc+bdK7+RhPEKn7PlWj0j5vzPa/G2g219q&#10;ttLa6hPbW86BlulPyFiOVI9a4jU9dHhDU1Oo6PE+nmIJNcKMu7dsE+tfQ6XGk+HfDB0+aP7VOhcI&#10;pG4gjPzAGvmrUbu18SeHdai1l9s9vmSIAY+ZOF4967MG72TXup28znxi5btO02r+S8hngnx1Y6hq&#10;d0LbRDc2VwCFhYfMGwcDPbIrnPivpdtJ4aWDS3uJZBMsjwOPnhBOByOoGcV4l4Q8Zz+Eb77RErSS&#10;54Qn5SR6ivonQ/FP/CVSwX9nYpHcRRt5kSnK5x0969eVB0qsZqPuqz3PGjXValKDl7zurJbJ9j53&#10;8J67NDCztKA1vN+8QrkEHg1W+N/9mi9026tLRY454R5kY4XcepHsap6tp4jv9cjDlD5pcxj/AG24&#10;9+KZF4U13xatpHb27vLAChwCFQerGvoqbhGcajkkktfmeFXU5UpU1Fyl0trezOGhvbM2QityYgAd&#10;zscnPoPas1rqJG+XIVkA+pHrX2V8O/2aE1RI4ZrE7xw87njcP7qDkivpnQv2JtC1F2XVZWSTaAPJ&#10;2xAY6dTzWNXP8JTk1zSb8lculkGMqwUuWMbLrofkrNp6z2L3KyHzI5ArLjkqejA/pX35ousXfgXw&#10;z4Z0ye2kure6eG8voyPkXOCq+wXv716h41/Y48PeEbq2v7W5uJbe3ja5mt5Cp3tECQAR2J/Gvhvx&#10;z8VfEHiCUwfaAIN5SO3Qbd2eAD6n2rlq4qlmnLCGsItuXNpZmtHB1MsTqTfvzSUeXW9t2foz8UfB&#10;eh+N/CEPiGK0bUbjT5D9khgPmeb5nCxkDqAa+Nov2QfH+rS2V5c6GtpGxL3MUJTekec4CZyWx2r6&#10;fXRfFXhf4IWY0belxdlV8xPvRu+A5HpjsawfAPiSTwhdaPatqU93Ou17uWaRpCztyRknoO1fNYPH&#10;V8NSrRpVU1GbST1du/kfR4rLsNiqtOVak1eCcmrJNvp3bPon4OWumafpeoaXp2nG0EMYs5kuV23B&#10;JH3pD/Q0zRoX0+W3sNIZLe3jD+fuXcZHbPA9+9dL8QPGlrrnhS516BWWUEoUjXa8m0YDcdeK+JfB&#10;Hji91fXkRb/UEQbw/nkIox2OMc+lfP8A1SdeVWfNfl1u+tz3/rUKKow5dXokunQ9B1PxTraa3d2M&#10;erW9uIctHDG43yHuWz3NdLq/7T2vaB4Qe5extZCjmCVGGQytxk/WvkL4rXElr4ptRKzLLG+TOvG9&#10;QONxHU16NrnhaXXvhvfiO5hjladZGEj7F2rzwT3r3qWDpWw7ntKydtNOp4lTF1W8SofFFSavrqtj&#10;yMXMUXiOzurmNBFdyGZY0Hyjfzx9K9/+B3xQsPDGt6pbYcZ3iQ56sDnI/Cvlrw7aTX95pkDAtFbu&#10;i+ZyRkdMfWvTNd+GM91fXDQSGOZAkz4PEmOwI7dq9TFUqU4qE3ZNW+483D1qsG5wim0/z3PsW68U&#10;XF+b6S5uInW5+eBd+392T39SOtfFfjCbS9W1S9tra4lW/YFo3Q4R2U9H/pzXuX7Q3iKXTfCOgyww&#10;RRz2MiI6qMFomUHP58V8feLtUhebT9VtRhpo8FR/C455xXPkWDdvaJ6NtL1Rvm+NX8N7xtJ+jPMd&#10;VZjqtxHOhSQvtlGMEMOtaOjMLG1mMzhklbG3POPavT/H1vFr+g6X4qtYlW4ilEGoIo6OOj49DXn/&#10;AIIsxqetxCVB9mV/OmJ4RFXk/QGvsYTTpt7W0a80fHyhy1bXvd3i/KR674Y0lrLRzaWwKyagfOlk&#10;P/LOEe/Xmu78YaQngLSLaW3VVuLi3EiPnJCScZX1JrgdV8XQ3l1LYabMFgZhHJMwxks2MIfQCv2h&#10;HwD8JXK6O97psVz9n0q3tlab5tmACGHue9fI5rmEsNWouUHJO7lHbY+qyzArEU6qhJRcUkpdNT8V&#10;/hJr17oupDS7iFmlumWcQy52ozchseprxjxrod7qniC/uGtxCklw5bHbB5NfTPxp1iWP4s6xFYCF&#10;YYZ49zkYKIgCsAfTjFcj431DSbaxs7uNiPtTysxPIZkbGOOnFfRYHEuTp1lCzqwTtva589jaMUql&#10;GU240qjV9ttDu/2Ng6/EjTAqssSWk4IXkBQvV66iWKy1LxEZLHb5IvZbibBwGEILc+xq1+zNq82l&#10;y395HpkbNc6fcqCGA2rtwG+metReEtM0jTtFu3htp7+4vZltg65VEDHLY9sV8vmdXmxeJla3uqJ9&#10;Hl9G2HoLpdyf/ANXxp4hNzHrCqAd1kGGDxljkAfSvM9DmtorSHNv57TIZDJ/c2jkEfrXffELwhJb&#10;abDJYxyukcp84A5ZMDp+ArynwZqqajqVnHbQSSiESIUVcbnC8Dn1qMHFexk103NsU37dJ7vY56Px&#10;XFakxRosUkr4WUffweg+tfW/wy+OnjDT4dO03T4TdkxkyKy5A7cmvle/8D6Tp+s2b3t1m4dmkFpG&#10;2THzkeY1ew6Jr2oWWh6pFDMscoUyKyDDEHtn2xVY6hTnTh7t/XuLBVKkJzvLl9O257540+Pc0M9t&#10;a6nb2byJ8xjtj8qO3GWx0I9BXlXgbTvDdtqd3cJbLJ9rbdMkD7JMg52jPrXzhPpsvmR3Im82W4IZ&#10;1b+L3J7V2j+N9K8NWenwxxme5lucz5HITGAFIqKOXclNxpXbluu50Tx3NNSqtJR2v0ufSF74k8M3&#10;Ws/Zoby1s5JCqy2upw7WLDoVevMPjn8ClsdNTVdGdnSZg04jmEqn+84wSa5nTNS8M+LrHW4teV4X&#10;gYRwXj8yIW+4WPcDGD7V5e82t+BLGeJr2RXkxsw2V25yGUdCDXZhMJUjJctRqUXZxezObF4qE4vm&#10;gnFpvmT1iXPE+lT6p8PJFsNQ806VJm4BOC6v1wD1wa434DWlvZ6qt5qlnvjUfuS68ByOpz6CvR9L&#10;8fadrMFiJdIRHGfNCHykuyo5yfUCtTwr4V8P+IvEMaNq13EsB3y28i8YzwAV9a9KVeVLD16cotJ3&#10;d+p5aw8auJw9SElJqySez+8+h9P8GSa3Z3NncX8sFkLmOeKbGQUPO1PrXrfhHRPCuq6i3hmy1GSK&#10;1ceY4nzud8Y2jPT8K6rS9ItbfwxcXxnIWzUiP2KV4npXww03xDqljrNv4jul1CNkuNsbBSuOfu+h&#10;6V8PCrzKTk3bdLufcToezcFGKcno79iB/gndeG/imbzVpZTpGjWoug4/1T4+4ucnPPasD9ovxqLz&#10;4cTXSOUn1PXxHGwG0+XCOg9vWvc/jP4x1OW1sNAjSd73UJ0DFV37IkOfnx2JxXzx8YPBWsKngaw1&#10;DRrl7O21Ca4uGiXdncQR93oPWilXU8Xhp1H7sHpfstdTCvRdPDYqFNazWtu8rIvftYappemfDjwH&#10;4aWFX1OaO3kCxj50AXkHv8xPSvPLuHRPCWo6Ek13LDfHT0DFhkpGRyEXsx9a6X4O+D73xT40vdf1&#10;1XmdJ5WtYrgfLBDCciRs9AOgrqfiF4B8M+JfGsGryeK7ZgiRtLBEhdv3f3V9lPeul4ijTtQ9o2oq&#10;UpSjs5SS0Xoc6oVajlXUEnJxjCMukY9X5mf8VjcWq+HBbRiTT1WKfeoyyO5/i962/HNsssi38Eqz&#10;R3axqDu/1fl4xn0NdPYSeHtVsW0ye9up3aYu8sQA2nHGCcDA9O1dPpd18MfC+lyW9xplw77syPJK&#10;HZie5HYV4y2Wh7LhrJ8yaaXyaPm74a+IrpNX8X3kbsbVY/KRAcqZDxkViv8AE7xB4aNxp1rIF0vU&#10;ikkkeMgOp+bHoTX2NoEPwxSeVIrT7FaSx7wknKyu3U5yf1pnir9nTwb4rsQ2ma6tqyBjDEH+Teec&#10;kHnFdVCvRdV89L3bJfcrXMKtCt7OKhU95Nv73sfA3xesI9StpJ9LYbC0ZuYR/Ag5BPsTXzzc3VhZ&#10;waeFuZBOzN54P3UDf0r631vwDr/gfxP5F1al4bm33SDO4TKuQSD689K+XfiD4fs0W6e2kJmMzJID&#10;/ARyv4elfoOQ1ITjGCd42un+Gp8Nn1Kac6nLaWzT8tdBdViu9Ki1H5srcIjK69Ap9682hmjurW5i&#10;Zysjnj3+tenabrrW/hVYL51cSRusYxllKN6mvGYAtxIUVgpdsbs42j1r6qhHSSa67+h8fjJ6wt1j&#10;s+lzStdNjdY920n7rAHoexNdHaadaWzxxSXbqqDMhi5bHoO2a5yTTI7SZgt+jvt6Dv8AWtG1iVYz&#10;NIpYZ6epPTNdMldHHDR/CvM1fiNJJeLp9zb2pihijES46t6Z9/WuGs9L1C/2+XGAAeWYgAfXNd94&#10;w14SW9jDb8R+Wp2/7fcgVh6DpbalfQWrSMZp2IVTwN2OKiLUad3olcmpDnq2WrdvvPq/9nLwILPw&#10;9q/iGSbF1Ldrp1oy8gKSN7j8sV+u+sLYaf8ADLVYFcGZ9NfaemWYbt341+W/w+gk0rwn4d02X5Li&#10;4vJ2aPpsZn8pCPqTX1V8XfiUzeI7jw3ZMHNvYJbyDICJmP7xPvnFfhvENapiMyrzXvLWMX0UdtD9&#10;04bp0sLl1KFuV8sW11cnqZfwi1+31K30641TZMtrn5Rx8sQ6Z+tfZr6vpN9bWNzJpX2aC8XdFEHD&#10;xybeQUI6N61+dGia1ZWugXttprIwt+JplPDbT8wB716x4B8eTa/pVhpiLJFHo5llllPXDdAv1ryJ&#10;txlVSireaW561GSkqKctbbpnXfF/Ub3X7C/NzayW8NtdJJAkg+adk64/2R3rkfG2ntfr4UvpPNjW&#10;3aKVG6Bh7e1ekWXid9TOm2uqx7YpmYQg4MsS/wB/HoRXsGq+FfDN9HHA0slx5cIiQoxRdo9cd65V&#10;CTu+fz10bbOqbirrl3XRdj8zv2uksYdW86ORn+1wRzqByCSME5r5m0DXr+x0x0F0Uie2kUJ1wHGO&#10;B71+tvx9/Zt8KeLPAuPD95nV7GF3VWlJZ1QZMZB5z6V+MukJd27SWdzFtdGKnzM7oyuRj8xX6bw9&#10;UhPCqm+Xmg7tJ331uj86ztzWKdRKSjO6TtbVdz9B/h74xi0L9m/XWjkxd3Lz20O3qWlYLwPpXzbo&#10;nxZFrpmnabd6V5UCbVYPlWVx/Gua5+48eR6Fo/h/RxG8wNuZmRunmynP6YFeX+L/ABjNqd6sfkEP&#10;GwwxHcjHJ7j0r0MtyVQniZTjf2tRzv2XQ4Mwzi8cOozt7KlGm1vd9Te+JiG7v47uH/SxdMqqxyfL&#10;ya7i68KW2kxW9jYaRBeXDIJZ7h8COIema850y+uLOx2xGQzRyBmULkIG44J7962NQ1M6UDJdahcr&#10;5wyqkAHj19a+hjCSUILZbeZ4cpRbnN9e/Q4PTdR0C21q7fV7I3z7wIkhPlxA/pxXQ/EG4023e3ur&#10;OzghBAKKo9eoP0ryvW/EK3V4twI9yhuNx5wPXFOmvG1CznkjZFeOX5UJyxDeleqqesW29tUeT7dc&#10;tWKt1a01NKHxR5ETM9sm5m6Fev8A9asfWvE8+qmBJDshjGFRehPqQK+h9R+Gel2nw90/V7pw94D5&#10;kiN8rDdwFx36V4VqGrw3MaH+zow0YwQq7cAdOnrU0qkJ3aWza+4qtCpFJTqJXinY6Dwj8MJNYuIz&#10;MfIh2ea75/5ZrycD19BX178PtSdfEOk6Lp7C2+zI05hXqRtwA+O+OTWT4TGm6Z4I0KW9kRLrU7pm&#10;AYjJjTG0H0HzCvVv2VPhFLeaxq3inXI/sdozbIJiebpicMEH90etfIcQ4yMsNiPaNJRvGC2u9j67&#10;IME4YjDKmtZNSm1ula56H4F+HPiHX9OW+sLUtG9yzSyykIAFOOM9a9Z0H4b614PtdRl0XTW1K8WF&#10;pZwjbmBHIUIa9b8VfEIeE4b+5WGOG0t43isbQYUzSKOWx6A1438CfireaRf23iLUZX3XE5EseeHU&#10;5yDn9K/IYyjdO7tzWbXTzSP09x5FZJOfK2r+n4HFfBrx74u8VXGuz6tGLSzsiyS7kIbeP4BnvXvP&#10;h7xpewvaS23mSW0MoadYxg7Scba5X4tfErw1rkWt22jyeVLe3Lv5ca4ZWbgscV2nhyzi0Pw/c3C2&#10;stwBYQwLFGpZ5nbqxA9PWqqVL1G4NRSu3ZvS3qaUI2ppSbk7dbbvpodRr/jvwj8RNU1r4a38MkbX&#10;1gbu3JYEB15C57Gvwn+JfhHVtClvNJmwywXkiKy8bWU7cEHpX6HeJfAOpLrr+KNGmeHWdIiUtbu2&#10;DPzzjvnFfNHi/wAKap4o8c6lrF4qxWdxIZHhJ5LvH1H41+hcK4yMajl7RcrheSf819kfC8S4Nyi4&#10;+zd+e0Wv5X1Z8oy+M9Vg0WPSLq28wRXQmjdyTtwNpA+tfTnw38W3Hh34c+J9ds7lYtSuZks7fgZi&#10;Rz87D06V83NY6hLfTxQyjdHKwR5MFcLwBz3r3jw74XuNU8DatbGaOS5il3GNSMEjGOnpzX3WPjTd&#10;KKaSTnFs+OwHtVUnaUnaDUb+XmeWeH7O716GcrY+fMJfnYfx7zkk+nrXqupeAfCGj6KU1DxEbu7z&#10;5kdraYIRj2bPcVf+D/i2zsfDviDTiqxXagx+euNwPIx9K5Lw18F7u6ze6zqKaTYltyvMd81ypOf3&#10;SDkk9B71m6r55pydOMWrW+0awpe5TaiqkpL3m/sjPBvgU6xqsNnpWjvNNuR5p2ckQrnJYkfdIFfX&#10;Hjj4ijT7uz0vR8yWcBVLidBv3yZBZQwzk14DpXiTT9GfVtD0qe502xuv+Pie4k23EpHQDb90ete2&#10;/ALx54P8L2d5p+sTQyQCVbiFnJPmOrY6nufasMTCVSSk43S2Xr1Z1Ya0IuKaT3bVunRHrX7THjXw&#10;d4n8H2S6fBb21xbQJ++Me2WWRsBlUdeB1r66/ZV8LeDPD3huCXwp4iN5rwsNxe4mHlAkbmTbngdq&#10;qeA/AXw/8WXOvXUVtEv9q2vlR+YgYW2Vw3lg9CfUV+SfijR7H4b+PtTsLLWL6X+z7zycgmLMbnGQ&#10;B165rppJ8qV9tUYzcKkpQ1VrXv1T117o+2vjR9t1rXU8aw3BuLtk+x6jDHJhYTE3VcHoO3rXgWg/&#10;teeNvCep+I9P0/UmltLvcNr/AC+Xhdu7n0zX09+zv4w8O32h+MNMitiRZ3Immln4WVFG8qx9SRX5&#10;4fGG/s9a8XeIrzSLe3to7u68tApwjgjoo7A4qMOuabUlfTdnbVso2jFcqa03Wxydg2u3DqzSySki&#10;TUo1JyW5O58e2ea53RbuCOVbgzBHCfJnght2eTRcjW9Du4XkuwNkXllVbJER6oPY19Z/ssfso618&#10;VDrV5E0dlpkId2vJ/mVXUFgoGe3c+ld85Rirv8DnTtq3a27Z9PfshtF4ltNRsLXRIl1uFFVJpFPC&#10;yOHd2J6ABRivdv8AgoN8RLbTdG8F6Lew+dqYuYrxJwP3ZSH76Ff9rGAPSvlbwv4g1jwj4d0/VrDx&#10;Na2mtWvnrdyO2ftmx9qrGoHzAjpjtXzV8cPFWpeI9QtZ9Q1Gaa9kkXbPKCiRZ6LtPQc9K5KMYyb7&#10;N/lqXWpS9rCbatFaK2t3ofpf8dV+Dfxv+Hthr+s+J007UdH01vskELqhV9o/d+UeoJGAK/N39nT9&#10;nrWvjTHrNnpWpW9qLBFL/ajh2OeFRRyB6mvtT9lr9m3wff8AhjXG8YeH4767a2keG9jcjYFBIIYc&#10;A96+F/2ePjdc/CbxZr1/Ywi786Z4vLYnDxqxwdwBwfwram9JKLbf/BOBrkc4R3V7KWyurpadDzv4&#10;tfB7xX4C16TTPEOnTwSBtqMgytwn95H6EV5nqF7Bp8qIEXymxuA+8Pqa+mv2gP2i/Efxb1izv9Vj&#10;W2gsgUtYYwCqBupLckk+9eBPJp8jyLcRmfamdhGMkc9RXRT5rLm3Ia06J21tqky+8WhzRSrJG0Tm&#10;PchY4XKjj61h3GtXcy2kcckgCKx3yDbHtxggDv7ViDWNV1GR4otH3Q7sqwXhAPfpkV6Q3hq01O4R&#10;LD5ZIYxNtkY7WK8EY7nPpTtbcUfevbpp2Psb4S/sveHtY+HGna/aXb3Gs3tysaWzfKwG/ayxj6HJ&#10;NfqMvw5vNCl8C6Jq+h2jaGB5ACL5s6Hy+Q2BgA9zX5M/spa38SdR8aWEWm6ALuLR2aW5+YpFBHnl&#10;QezHsOpr9g/EH7Y3w/torNJbl4LydTAwnXabbPyvuPYj9azlF68z9OpVWVdezVKnzrW9tJRbVkz8&#10;9/jZ8Ite+GfinUvEnhGOWGG9uv8ARIUQuI075I6DPTNZ+neKPDXjH4aeNrTxMFu/Gd/dCC3aVNog&#10;CYIZX7Y6mv0a0r4ufDW60G6ibXobiCwuFMglIYvv5yAex9q/KfX7XRvEXxu1SWwj8vRZ7Z7lvKGQ&#10;CcJx6ZPauNKTbTa0V0+q8j18JUdVWnSnFxaXNtzJO/49Tt/2cPG3h3wv8SNPu9aHl6dOjWq3E2fL&#10;82MbU9iB2r7Z/aq17whpF94Z8bWELXl3a7oV+w8kg/MpbHB6Yr8pLnU/CeteMNN8P+Jrq7s9B0m6&#10;lUC3QmV+M/MRyPrX0N8OtI8X+EfF2kyQzNP4OfVg9vDdsC5tnHHmbsnPseKqcfd9ddfI0xFCMsTG&#10;qnK8YuNls79Gee/tVftHQfFSTQrmbQ5rddNhcRxyncWlccsMcZ44r8/9BD3ourlo1ZixU+Y5BT2U&#10;dzX7G/8ABSnw1oa3fw8fw5osCXV/9oeVbRUiWZI1BXhcZYV+Ueu+FDomo6YGsJob5T9puLW4RkJQ&#10;85wcZyK7aLilJX1bfW9zx3acKUoU3GFtIvoeWXM1zaz3MT77aIBt4VTl/Q49a5DRLhZLw+daFpFO&#10;5Ae49DX6F+E/2P8A4h+LPB+teO4Y4Rp9uzzjTnbE8sMY3MRu6ADn3r5a1O50XUyj6bpptr0PgDfg&#10;OB1GP610Uq0XeyuctSi7p8y0eq3P1m/Z1/ariv8AQdWnnnS2t9E0dYBauFRPlXaNnTOO/rX5L+I9&#10;an1/U7y6lvJo5pZXIHXIlc8D8OAK5TX5bmK/azlvRFG5i89lOchiDg49K/YbxL8AfAPim6+HU3g+&#10;O3ihtbEXdzPMMxTlUGNwHJ55NROpGi03rcuEYtzSja+76aHi/wCxn+zbo/ijT9e1e6kkivLCeOO0&#10;WYBk6HLOnceleOftueNPEl947tdCv7lboW1skUEduhAZjx8q9ia5LxT8WvFngjxXdtY6lHZG53bo&#10;rYHyHCsRnB7cV7b+yNr2mar8W9O8S+JrebUTLuis7iSIvGLzHHJ4BA7U4pqaqvXQ0qNqM0ne2ytr&#10;5/ees/DL4P8AxE0zwZoGqyXVq0lrGEh064jO+NHOQz5xlx6Gvsb4tfF7TfAdlo58UTu0E9gLiBEj&#10;wZLkDHlMB0wehr4o/bW/aE8c+EvH8sYEaWgijMaRoQh3cjd/tCvj34pfFfxR8TI9HtL/AFoT2Ucg&#10;aJ2XaIpH4Iz1wK5p0JTfM7WZtzucably3Sul1V1pqY3xG8Ual4n1WRDqk0v9qTFhbBA/l5OEUHuR&#10;617F8Of2b/iHL4N13Vrp5rGCzlVJ1kbyw0CkFuPXjg15lpPheLwfrNvetK0kum3ETnJ3JKW5xmv0&#10;U+HXxB8WfE3SPG2hT2w0qO5+WN5EJDqw5+Y8dKVSo4Rio7HRTUn7ztfrdvbqejfDi/8ACcHwnudV&#10;0bwq17Dp3n2s1wqr5jYJJfd1IJxk1b+E3xc17xZ8MfExvVm0W2gjlSzu45NpbC78Hvg5wcV81/Bn&#10;4afETwx4l8O+F5NZjuNE124f+0LWIghIkJz06ZxX2F+2X8P/AA14I+FdyNDjlsz9uggjh3YSYyHB&#10;U+3rXK4q7tZ9L+o6k6aqQpzu5TlzR6pW1PmD4ffsceF/Hnwd8Q6+h1ODX/JmurdpseW5i+Zdq45V&#10;vUHNfRVj+zf8J4/hJBNe2kMmpS6ClwNV3bJkuPLH3G9QT0rX+A3x8vdN+EN3N4g00Ws1nFLaWqxL&#10;mOTauEGB0zmvz2+Lt18Z7XwbpEGsWcum6NdXJNpkZJLHcqt3AOeBUp3bSktnv09CfZYiUqnNJwUa&#10;icbacyS2PC/jn+zPqvw50/w1q+p6ta3Y1pSWaNwzxPjPzAdiO9eD6NpAuAMOGjQngYwcHg84611+&#10;sWniW+n8jVb+afaP3QmYlAD256AVwt1dafYXaqmWWIAu0eSNw6da6aMZKNpT5n3M63KpX5VFdj0q&#10;Pwbb21q0ksu5juYqDhs9torza+04pKGkjaFWcgKWztHr+Nd9b60959nu8i1KnDGXoR24NcJ4ivnj&#10;ubmNXW4WEDMgPy5b0rane+pnO1kfpJ8DfgL8K/Hvw31O9j1eeC+08osvnOsfBUlhjjI/GuY/Zz/a&#10;u1LwrFHpF9qVxJZQTm3t23DYIkYgZHX6V+fMuo6xb2W1tRWK3yFkjSXazg9CVHWvs79hb4E+EfH+&#10;o67ca/LJcx6asUiWaMQsu4n73rVRpJKTlJu708hOtFKXMrxSu0108j6k1r9thdI8TQ6tc3f/AAkE&#10;NtJ+6thjFqh/5aKB/EtfV3xk/bJ8GWnwwuLjR9bh1K51WDZDbKcyxNOvO4dttcf44/Z6+FHhHw5q&#10;uoabpVpYXXyBmB3nbKcFNp7Edq/Nv46xeGPBWraeuhqd11slvLaaPaEXplaOSnJ8qur7+Y4Qw+JV&#10;OsoWUHZK1lpsdf8As6+KtS8X+K/Bmna6plj02C9lRwP3jRt95Se4HYV90/FD9qDwLpGrW5tNUUSa&#10;bYMsG0ZVZF4CMe3pXwX8R/AfiHw/4q8Jp4PuUkmvLVblJLT5vIjuFG9WAzkDrmvo79nT9ly9uJfF&#10;Z8UaKtxDqUX7iS4jIEvBJkXIBAJpVFCybe/2Vvud1SNNWnOTtFP0dz0Pwb+0hafH3UrLwpqGivbL&#10;FAL+F0l2/v4T8j59jzX2B8N9Cu9Baz0XxIYrnULh2uE1BeQ6xnhMnkECvzK8e+F49JjT+xbK7stc&#10;soFtbWSyGFlRT8yn1IHevq/9nKC/8Q2Fl4o8TaxOINJjl8qK4cL5bxjl5D7jtXJdN80V16swx+Gj&#10;Ci0pKMLXSS1cntY96/aDsZfDouvFOmaGsm2zaG9uFO5ng7KE74znPavxq/bM+LuhfEa08Dz6VarI&#10;1vYzR3LLhfKLFQFx+Fe7/Hv/AIKE3urJreh+HXitrGVjD5r/ADSkdG2DHAbtX5weFfh7f+Jdat4L&#10;Cbb5imQBFZwxHYgd66IRUW5y91b6nHRoTjSpwcVKptdO7s+55dFJa7Zo4vORmISNwcggdVPevtz9&#10;n39nPSvGHgvVtSufFSWFyrzALKB5cSQgHdIzdCx4AFfIWq6TrWh6lqEN5EIpbaQxkSRlGVvoO9ZU&#10;V3qVlMqnVFT7SfMJ804A9x0zXRNOUVyyt1uZRlyP3o+Wp1t9qHiKYpp1jdXdxHNOYBBGzMkpVtvy&#10;L39q9S13wpL4PvbIaj4fAuk2OyXZKk+YP4weNtbf7MPinw7onjTSdQ8Q6oXs7QtPA8eGUTDkbx6U&#10;ftMfFiD4neMNSu1nJDELbMiYjIQfKCf5mkm/aKPLpbVlrS7+7U8rPiRdC1C5msbj7DPJn57V2IUS&#10;/wAIA7exr134KaT8QvCeuWuqQaFJMuq28sivcnat1EvLsDnlh6V8vXukJaSxiSAeY6j75BG/6g9K&#10;+yPDmt6/c6R4R199WmvhZz/ZI9IRiSEUbWK46cVVV2i9tdHc2oK8lfprofqdpf7RRtfBmlCw0i4v&#10;9V1O1lVII0BZCnBB9QDX4bfFW08Rv4pTUdYtNt9qczXDIgBdiW8vbtHT0xX6U2Xxj8OWnxN8HPov&#10;hy9F9Fox+zWe/KGUnO1x2rxTwn8DfFkfj3UfH/izZZW9hfyXbwS4mTO4sqbR25riw1Tkk3Ltp5nS&#10;qNOCfJCzlK8nfqew+C/2ZL2++Hej6w3ieDT9UhAiltQhkkXa3CMcqVbHJ619KeD/ABJ/wrqS10PV&#10;BYNcXdnFAZoQC8jXLcM39c1+bl38b0eO4uYNRuLe/u9QmmlWJtsUJ/gZQexz0r9G/wBjLxV4P8e6&#10;Lc2r2MOoeIoWzdS3S7mSJDhGDduemKicKm9rO4sRPkhNzbqQ/lVk1218j4r8ffsb+J9c+Les6LfQ&#10;xadayQG4sZwd0bw9guMcg9R2rqfi1+wvq2lfD3TNV0K9afXLbJvbfzC/2iIZG6IHPze1Vf2r/wBo&#10;r4qeD/ijNp+orZrJaWohtWjyQbeZshh/tcc197x+JvF5+Gmn6xpmjG6ltNNW6lbbtMyKNz7d3cDn&#10;FU/aJRfT7K9O5hVq1HGk+aHvW5uzv2Z+OXxB0vw9FoFpp9pZTQ6m9vC1804KlZAw5APTpivJdKvr&#10;rSra4g5aF1KkPhmZj3/Ctz4k/GG48beKr3V59PKpcqI0Ea7cIO5/2q5uz1TSELKsDtIpOC2QT7j/&#10;AAq4QklZpvW5U5JyutNLGAY4rKfkuwkj3h3PXdwefXriuM8Q3Fs1uZg0ojEg27uWyTzn8uK9P129&#10;YwusoBUsdpYAbR1wRXn+qaDp7W1ldpcSM08rI0SplQR0wTXVTe1zmqJ2aX4nPnF5YyyI29EAUgMd&#10;2Se9fpb/AME9bm38J3XibxPqOofYbJbNLUSvGWhcuclC3Y8V+bdto0+kW1y8brLE8i+ZtPIIOQre&#10;lfqJ8D73TvEHwei8INqcNkuqyy/as4JVQcgg+p7VdRrl+ZnGm5ppx1cbNeR9yeI/jF4D+LXhE+G7&#10;bVbOS71C68iKJXBliWBgd4A6Zx+Vfkv8ddNtfC3jWO90m2j8nTJ44mnRjIpurc5wc9OnStz4TeCv&#10;DVn4q8VQQaveWt5pu/8AsiV28sExj5nIPXP61VvPgh4g8YeMLpLGKebTYIYLnUpQwDEzH53jGCCx&#10;ycVnCMYTfvO3LfXqdVCkqVOydlzbdmfp9+zX8TNF1y/1PT7fVo5CyQ3pkDhSDdHeYj7qSR9K5z9s&#10;X4CfDyx0nTNQhtAdVutYtXnlBy88U0oEgP0BJrJ0H9nL4efDmG11nT9Tvp4rxhFNbXDkO0QGQQOD&#10;kEdRX50/Ev43alrHi7W47S9uYtMEpt4YJiZGUK2QUJ5U5rCMOZtQ6a3f/AHSpqpWVWNSSi/iilZN&#10;rTqe8fF34TW2kQLrHhN5VtLm6S12SMDEC42kYfkbTX25N8QtT+FfgSTw3rsEcl+dHL2UsDhkdWXA&#10;BHYoT24xXyL+2L4h8L3PgbwWfDfiAJezLCt3ZwtuEkhUDzG/utnv3r5j8KeEfG3xK13T/DlzrM6a&#10;gqrapJO5cRRH+FuelSoOUbuaS69dDsly1FFSheKd7S0d1sfVX7QHxBTxD8A/CPh/UoRca7BJb3Fr&#10;NG4ZFRTh2bHfaSMe9fmDPayW9ncNJneJwckcuenH4V6P4q+Gvi3QNd1/wxPfSS3WnzNARExcZXkY&#10;9ARVXwB8GrjV9TtBqmp/ZrY30EMrx5eQNK4UYTuRW0OWnHWafU5KlLml+7ptJ3e+l3qzyu+MsqSh&#10;IECGYBWZPmwwyOtEHhCRk8v7fEruxO1j8vPQZ7V9WftUfADXPhJ4qt7eSUajpl3GrWV+UKlgw5Rg&#10;ON1fL+r6Dc6Q0krurqyq5P8AdPXafQ10wkmlZnG0nruu+2hw+qSX1vM5WZRtyrBeEx3x9avabcm6&#10;iaJcHZ84IUAAj1Y1v2niTSrpCmoWW93BEfkDGD9K6zwFJb2GoaZLd6fG1jFdI9xCV+eSMH+LitXK&#10;ybtqZxV5XUtHv5F2/wDjv421LR18O3uqTNYJCPLiJ+9t5UHHUD0rgU8WavPYQ6exubpXO2OIMTtI&#10;9AK+0Pj7qXgXX3Fx4T0FDqmoukNpFaLxHFEMvkD+M+pr5L8ASXlt4p0Wd8WjW19H5nHIIcA7weh9&#10;aijNcjl7Ple9jWcJJpczd+vqfXv7NPxC8E6RqeiWev6ULUwNtma83Fo5hyCAemeteq/HP4weH4vH&#10;dlfeC9U+w3cdr5Ny9uojWT5wMA45O3PNeL/tN6h4YT4i+I7UwxzJdLbzxXERVtuVBfJ9SR25rwe+&#10;j1HWhfXGkaHe3GlWQUyXUUDOIFXr84HT61EYxnaT0uupo3aUddlb+kf0Y/CTwfc69pd7Hq8xlG9G&#10;Rnfzd7bQwIPOOuMivlP4yfDnRrTVvE2oX7XGlXmmi2a0nLFoJN5IVHI/hJ6jtXkn7Olh8UIv+EGf&#10;T/FaxabrDbWS4BZo1QZyoPfAr6k/aK+H3jKS9jtLSyuPEWh6n5TakePMtTCwztA5Kkc1xyStvto2&#10;ZRjKlif40VGorqK0tax77qVt4m1bwlYyJqVlbWF1axtcXEeXljRlGTHkbR9T2r8EfiN8F9etvG/i&#10;7RRr0Woy2kys2oFsmaGUB429jg4Ir9QfiT8R9JuH0/wpomvT6HpnkmGW5lZfJ2oOY8tnBI49q/Oj&#10;9o/UNA0fxTav4N15rlLm0WO6mzuxJF8v9eKxlUqc1ob2td66ndgsIqdJyqaJvm5UrOzfV9zlNG/Z&#10;w8b627alFoV5fWEZQyzwoRt2jH48DORXE/Hf4CP4Jfw/qH9rC7t9WRmjIY+bAydUk/oa/Tv9mD9r&#10;zUtTsvD3hu30wrJBLDbXWEPlGFBgsznozV89f8FGvDVo/wAQdMNnPbLZzWW6OK0kDkShvmMgHCk9&#10;quFWr7WEZS/xKwVYxUZp0Ur+9CSle6Wjv2Pzfi+1aXLbYRJIHbAcKDJhuvWsubXvOvC7RRqijbGg&#10;+UAnvXa3ujmCBG81ypyWP90ngYzzX0Z8IfCHwR1DwR4hTxRe3Vt4gS2mmt3BIQlfuhB3ye1egqii&#10;r2b9DglF7J/eeX+Ovjb4o8TaPoOl61q0TabbtD5kMJy7rGQPmPrjivoP4z+BdLsdGtPHnggx2dtb&#10;wR27RWwPzbvvSMc8dcECvma1+B9nd+B5/Ei+Ibdp42f/AERV3SBUGRu+tfV/7KXgfS/GvgPxRZa9&#10;47fS4bco8cGUVApGdxD9vanOajFOL0UrNJbgr3lzLdaPf8jB/Yc0nw18QvHGpQeM5t1tbWMlxb2r&#10;yGNJpdw6nPYc4719M/ET4OaDrPgnxXY6NYW9leRXrXdkYTkNEg3bW/DIr864v7M8NvrElkZLq6t7&#10;7ZHexErGLXdgtgf3h3r9C/gJPJ4wuNSNrdSLpNtbLE84BLOSBmMZ79awxV1JSWxpQcVGXNJ9DwT9&#10;ifxV4Y13Xb7R/GPi66traAefYQGby4WdGOQc5HHUCuw/aq/ag1PxJqs2kaFaNPpWn3McguYhlpfL&#10;4bBHY15Z+0X+zp4J8FWtjq/hrWroRi7WG8hvOJEEp4KcAkDPNfVvwp0TwTceKtF8Hafb2U1o9pHq&#10;bTwvxPJEv3JO/PUgUVJ07qajdPptsOCa96UmuWOnkj274e+LvDviqy8P6zovht7tbO3Ed0ki4aEb&#10;MEru6sK439nT4qtpviLWvtHiRZNLmeWP7PMNqqATyM9PTFe3app9pN4U8W6P4c1O2XVIMskVqAjq&#10;/XaB1xX5FeE7W203xlBB4iguGsvthW5thuRt55beMjp1rigtW9rarqdtFRqwqxknZ6a7976n6U+L&#10;/EviDUJbb7DoZEd99otLW6MojCtg+WX/ANnj8q/Fjx/4o8RXeuumsPJLJYbrVQuGKhTkKPYZ4r6u&#10;+Ikuo3uq20Ok3WpQ6Sb1V07YzsqP91gAT1xzXn37T+nK3jnTbfStOuYrldPt4p22Y+0zpkFhnrnj&#10;mujCtKVm021v2N6lDlppRi0k+nW588eHdUtbjWdhtihuGEZX7nUcgk+9cx4i8xbu8tYtg+zuynMm&#10;5mx296+8fA3wPT4uNHpkNvbafLDbIPMB2zmZeG3L3NeSftYfso3XwX1bSY4ry51CC8tfNNz5ZHlS&#10;KRuRiMjvW8a8XKz0e3zODE03G0eaLfxdnb0PmjR/CL6lZQXQmijaR9paRuAAeeAOtd74h8DvoV8k&#10;EWpLdQSoJIZtvRlXO059zWBHb2I0yOaeYxOr/JCnX5uAzV6pe+AZrrwjY6uniazuEyVktY+JYGB4&#10;LGtW/ejrpexlTorlfu62TueAW8t9DdXCvHmR/mTdxggmvuD4cftmeJvDNlNBqFkuowSQLFJCX6bR&#10;gEg18QS3F1dztJJM0pi+UbTtLAntVPUrG7jKzOWClsAnnk9iBXTKnGSs1cwUnFdXr1P1y/Zs+Efh&#10;zxZ4Y1PU49QlXUr+8aSUW0hT7LAWz5eB1GK9X8f/AA+tfDHie28Q+HLgXtraW9vC0cz5ZWzltoP8&#10;XFfFP7JvjTX/AA74S8W6hp8CNDEoa5LPhgF6BR+pNZvwh8Qa78X/AInQaC+uTadbX8m6ZkB3IsPO&#10;Yx2dhxmvKlQcp1HfSO7PQVVxUZSnaLXw/md/+194csdbnXXgy21xcRqbgYBUMiZXgchiOOKqfsrf&#10;s868+saRqOtaXcWmlX6qYbveI1B+8MgHd8w6V+hX7TfwB8HaH4M0w7rjFq8bPLKQ4lMQ6MeuW6cV&#10;4H8Uvj1pdvo3hW78PhtmlLDcTwBT5ZSMf6sjtzQqkuTktd3FRqRqxjUpaRd0m1tY9S+KHwY1/wAG&#10;3+t+I/BGr3hj1S1jjuEA37ZIThSpPt2r4n+IfxS+IXxphl0aXR3u7vQY5XuN8YjeHygFbB7sSDxX&#10;2x8H/wBvHR/GmiXWkRaFMdcubjbZWKfdlzzu3HoFxk17PqXgjwP4S0a+8QxxDT9eeJ5LtZG8v7ZL&#10;IPnQqfQ9DWEpOnKV432avpYKNaSVNTp3lfljJK7lfq+x+EVnqmq6JYGzjWZRdZZklJEWB3weOK+p&#10;f2ff2gp/BPiTUdX1aTfZX+nrYtJbjDK8Y+RvfGa+bvir4+utW8TSw30sa2ys/wBlESgBUfnB+nrX&#10;P+I2zaaTGiuqEEmQDj03Y7da6lqldWb1Z21EpKUXrHax9qeOf2r9b8byeHPDXhuHzo2le3leeM/v&#10;N2c9PavlPxi994H0PxXoN7O0cl9fN/o8ILQnyzgSK3cZ49q6H4A/GKL4b6tZm5tI79IrtblSo+dD&#10;/EQeTgjir/7SHiCLxFbaNd6fFKyNJcXcjmJvLgW5kJEeccAepqIrlqKPL7r697CSSpy5UlZbLo3v&#10;ofGNtZSwxtGZzG+Qwj5OSfWv30/Y5/Z9+E+ofDPQrrWNHsby81NXhu2nIYtJz8oH8JHavw407Sms&#10;bsXU88UqoCSm7IIP9a+lvhfrXizRDcanDoWp6hoYcSTx2m4iEp1fjoRnrW2Mi5RVnt0fU4aNJ8so&#10;80oea1aR9CX/AOzPZ+DPjZHqOiaPDqXhrTLtJr6ObM8VoGJUiQc/KD8wzwK8f/a08A+EPC3xr0zU&#10;ItHWDRb57a4ubaMYt9zHMirj+E9cV9C2P7dng/Q/AXiDT9Osbl9Tv7hpFnMY+ZHIyJi3UY4rwP4x&#10;fGnQviX4cv768hSK8t4YorKNB94ng4HrWGEjW5ouSdrcrZrUhTfMk17uq1ve1nex9eftSaf4DvvB&#10;3hTxP4a06K0FndW6NNbkLG8KkZXC9fQV9O/GG08D+LPhLLqVtBpvkx2BulmcAOSkfKr3ySP0r8i/&#10;Cfwy8e+HrPwta+LtHvJvD95cpJHZrJ8u+UfKWA+7kHvX194j0zQvDy6XYa3qFpJpUziODTg7BocD&#10;IDFfvLV1Pc0TUr31RlGlzKk1OS5ZX1d2/Jn5xfDLwB4h8VeKtLtdCjdZpLgNFkeYkEbfxOTnAGet&#10;foz8Q/gX428AeFBdX72uuqH8txFkNEz9AFbqpNfGfgv43Xvw5+IN1ceFY4ZbSS4e0jif5t0bNwue&#10;vFfWPxy0X426g7+KpLS1Omx2Ymks7e4ZiMfNveMjBYe1aYlOcoXsla6ub0604VI2nFRej7tvse9f&#10;Aj4m+D4vBbeFPHEqQy3NpMstnMMmGPqM56dsGov2fX8J+NvBWs2VxrBkMV5ItlAshRrdIz8hUKQe&#10;QBX5ReMfih4v1WCHWNR8PKPtMItRdlNokU8Dr3r9Gv2OP2JNSOm6J4wvfGpsJNShaSC1hi3Yjbgb&#10;mJHPfFZSw1o3cteiMa9SjS55OpKCk02/Ndl59Tkfgd8JH1XRPi39j1rbqcd5NBNblclETJRw3UFv&#10;WvPPCPjrxNdpZSf21/ZEejukU9xGfvxwkHLepr0PxB+y18adE8e+J7LwfqUkskiie4uDJ9niu4pC&#10;doJ7sO9fAnjXSPE/hTxHqWkapcPbXLlhdwMxKMH5IX1NTTw/tJP31dr56HfTxNPe6ls0k1s9j75/&#10;aW8C6x8TbK3+IGmeHvOtZdOSykl3+W8kkZOZgB1DcAV5Lov7CmqQ+B18TeIk+yWUixyIFO6SOJxw&#10;zgdDz0r9FPgi0Wo/Cu0bUb2KFtOtg1uinZEGgX5d6nvxwK8t+Of7XnhK7+CsmmadexvqesQPYyW6&#10;dbdjwz7ewHb9KyVWvZwp38mjmnUfMoxoxajPllfZR3Pyi8NfEzxZ4KbxLp/hjVpEsnJifEO4Sop4&#10;bLdOK+xv2ZfHOrfFi4Twl4g8UPpa/ZZmtb8kSSu6L8qhj0659xxX5u6l4ku9MMtvBcyyeYf3iyAq&#10;pz14Ndn8LviNdeHdX0u8l0wyfYZhNE/K4YHPXuPY16temnTdopy6edjGFRKqo87j0bte1z1/wB+z&#10;Re3PxD1vw/4kmktpLUyNEJMwNd5YgOu7+E9eK+mfgd8Q9D+Dmo67oviEu1xDKW064jcPGh/unuDX&#10;yV+0p+0/4g+J2rWmp6hHDFNbQ7LV7bMbhAc4Zh1NfNem+J7q8unnvonuJCvzM5JJ9Dk96mnCrKKd&#10;R2029DOrUpRbppb76t/K5++v7TXwv8J+PPAmgaje6pcS3srpdK0L74o4pRlzjsBUuqfs/wDwwt/h&#10;RZGTS4Lq4S1CafeP8smXHBGPX3rkv2GPi74Y8TaVrdlqFgvmWlpHFFajL/uVUKcZ6c1414D+JCXf&#10;xg1LQb+6eHSrW6dLS235VVB3Kv17VyONRcyT+FN77eZNJbwvL3JJ3t8SeqR7D+zr8N9F+HGqWttH&#10;qVrPqN1blmA4dm7qB9DX0l8YfHvhbwd/wjyeIPh6bmPV5DbtcPEp2s2MeprwD9oPwRd+CdZtPHul&#10;NBEsQ5tjlnG0Z3sG9ehx2r0bS7zX/i98PfBusXbQQam9z9ttYpyfJTy3Krx1O4DvSkpPV66ik4Tl&#10;Rqc1oNWerTX3Hp/w6+B/g7wB4X1rXvD+nQ3MrLLezi+iBk2Ll9iFh8oA6Cn+Kb2L4k+HNAuodHs9&#10;YjZVuZbOHZvjiAznJ6Edh614H8fvid8RdesbzwVpehRaZfLGi3l+ZvkaOQYPljrsNfFkHxR8bfAD&#10;Tba3s7K186+8yOWVXaRJSF+9x0Pb8KHTc3o9X0/4crD4Wo06spLnTbi29OXa2h+r+kySz+DWttPj&#10;mW6MckMJ34eAkYG/PQDoa/Kx/jXc+AozoMlws8p1ALfywsQ6okmXGT6jvXQfAn4n634tvtS17Vda&#10;udLs7XAuooSVgZTyMnk5Pevlzxy2k6l4m8QXhLTR3N25Rk5cqT8mFHepjTtJqS2VtD1sNQ9kp2aa&#10;m+bVH6kfE208F/FDUPhpc6haPe6Dtn80ohWRy6hUG4ckAnP1r60+C9p8L/hbY6h4f0srZQI7XLG5&#10;4ZxL833mHzYr8xP2df2hptPstK0LVraOxi0MHYk6FJGiI3A4Pf8Axr7s0jxLpHxO8V6Fq2n6taX+&#10;niyeNrSQKxjkf+LjnPbBrOUqkL9ddL7anBi8FGolCTlGkoybcX2d10PlP9oPXLL4v+I7nTtW8UJo&#10;/hnTPNmsrqOLzFlnHBRientXwf8AGj9mPx54TsdG1C1WXU9H1FSbKaHcN0f3huj/AIc54r6M8b+P&#10;9K0DW/GHgrUtIDWj6yY45VOfKiYhiRn0Br9JvB934Y1zQIpWN7caXokUUShCWVVVQxPHXAqKNadL&#10;lfdX16nZiqdKFOChFuKaWm6/4LZ+NXjP476lrHgbTtBj0m6httIjjilW8cu0Ui/3W64+te/fsX/F&#10;2wTXLDVNddwiRG0jEq4gLOQFJJ4H1r6Ql/Zj+HPxlPijUPDHiSezjeQ/6MmGV5Y1zvkzyA3QV8+f&#10;CL4YeFpPCtlYahfsjwXU8d3AZArM6ORjjovHFburTcPdhZ3uc75antINu3LaUbWaufp58etG8LeH&#10;fDur+M7q4QXMduGKK4CuAMDYvc4NfkP4g1DStS0y81fRdOuI9REf2hrpwQsgYgbR6nmvtz4j/DXw&#10;D4m+H+mWsF632vTJ/kjeZm+0R9CjZPP+NeCab4dgfQ9Q0PTZxHcLA6RW28k7j93OegrNTTd7W9Nj&#10;LAU/ZwkueUrOyclayW1vI7b4teErfxT8E3drv7VdWsVs8T267Cz5xjaevX614r8Fv2wtV8JaVp/h&#10;LWrA+ZbxG3aa5LKwGcDr7GvQfBfw/wDGngvQZtC1KOXUBdmO6gaFvliZMFonz7ivDfiL+zl49+K9&#10;/d6/omhxLDYkpLHJKFldk6qgA+YiumPLfle3cmSjyScmmua6u9NT5g+P62EXxC1sW9yDbtMrI+c4&#10;JAJIPrmvX/BF/r3xVl8EeA7CNLOeOV5n1Rm3tFEoyG454Hb1r1X4SfC7StV8OfE241bRw+o6Vs82&#10;GeLbIjiPoAenINfMf7OnxCTwf8RtL1BykUVxKbeUyHAjiY9c9hT0fS/KkzSc3aXLJXd16dSP9oH4&#10;T3fgjxFPYTa8dXVpSn2uRShLKcHIJP4c1gfArw7ea74wt/sd/wDY5LOI3Cz7N3MR9B2Ir9nP2gdO&#10;8KfEWx0TT9IstPlGx3Ny33SG5AQr95yexr8t7f4P65pPxJv9J0XUDE0BjWSUBoynmnBUKOwrNV7x&#10;nFvVLfoXh4ucaVTlau1eL30P0L8Aft32lrqMHh82aC4AMSXBAWGd144HYtXyX+0DrGtfGnWpBqCx&#10;Wl9aB4VidNgjjQ55PViewrpPF/7M17ZeKNG0eS0lvLmfNzHJaL5bEkY3Fu2Opro/jH+xzrnhvU9F&#10;kvfE0siajuThzvEgGFXeePrWFOaVnzPTv0ZqsPQjU5oxhzVOz1kt2fInhL4av4V8V6BPpE8l9cRz&#10;qtxCybVVW4JJ9K/Sj4meDdI8bafpwubySzk09fN8mIhfujoR3FeA+Nvhf4q+FmmWOp6hpsqmKRGk&#10;dpQzzRdB93PPNeua3rcd5pNy8MQT/Q8iRmxIrFcgHv0rd1JSV3vsctSEW4ezel76ao8++Cthoh8U&#10;XtxNphS9ig8uCV+hjc4wT6mtjxD8MvE8/iV7R761h0bUSS9vu3+WR/vDjPUYr50+HXxuji0280jV&#10;JXgVrwOLiKNt7xhvmye5Hav2X+G978H/ABdHY2ljNa3tzb26He8hZmBA4bJ5NOrBrR2XqTWxMqV5&#10;KMpJp35Ve1urPjb4z+ER4s07wb4Xg1KKKIX0XnzTLu2xxDO765GKm1H4tTeArB/sWpR3OmabqiWW&#10;SgEsrY+YhV/h9O9L8XbjV9E+KN7pFzp0FvZOyXFjJnKsGGAox0rxjx54RtNW1uHTJJnSW5nRkKEK&#10;hnGTkn1qU9VfuKjCLirtOLV7NaXfU9p0jWdV/aSvbzT7KBtJ0bSSwmvp0/fSXJH+rQdlx94mvGV0&#10;zRxa694Xv9RuPt2kGRIjFIyxsV6Z9jX3R+zD8NR4F03W9Pl1Fbhry4Nww6H5lAOT36V+fX7UsLeG&#10;fihdSWFt9l+1WK7XAzGxJ2tn370pxTlp/TQYLFL2s6SsoxStb8T89tC8Yaj4Y8W2eqx3QmjsrwSq&#10;zrlSM/NX9FHwf1LVdfVdXttP/cX1mrRrMNpD7eOD2NfzhapCkt3LBJIzumWllRfk3A9APrX2B8O/&#10;22/in4fudOXyxe29vGtqitGVVscAFhxnFb1abk4tdEaVqTnBxVr363+exv8AxS+JniLXfip4dTXY&#10;4La30bUdkbDB8uMvkls5ya+1PFfxw8HfD/7XryanaXV1KOFgIdpwRwXA6V598KPgw/xLGu/bLF7O&#10;41yJ7wySxZEbZ5MbHpkmvSfE/wCy98Pvh54E03UbvR21U2FyqavJtzI0ecOxH+z1+ledKcWo3T93&#10;R269zuqOjGcabmve05Vtr38tD48/Z+8QaV4r8V6x4rv7JrhhdSyGFCQ8e/7rqB1wK+yfDkXwr8b+&#10;NpL1ruCK5063iEjyPgFV5y2eMj1r8rPH/jTTfCfxB1Vfh3rL/wBkXBXynK4yrD5kBb0PGa7L4dfs&#10;u+N/GWh6n4osJoDGszp5BZvOlbq23aMEe1ddXDxa5nLli0rL9BSd72bT2unbc+1v2vfj/Z/Eqwuf&#10;h/8ADnTpL+6QiS5u7VFMZjj4IDA9PevnH4baJqGraD4e8B2uil7+MySahARhS8Z++zntVL9jHxDd&#10;/DP4l65Z6xpNwJryJrBjDEXaOQuCMjsPWvpv9qaOX4W3Mnizwpqix3uooYLq1lQK8auP9ZGPr1rK&#10;s0moJ3u077XbMKUXSUYqL+F2bu9Vvc8N1K21axs7rQ9S8Kjbp7bHuAN8MaZyN7Dua9z+BC+PLbV4&#10;NQn1LT5dKjTYqug3xhvuohXrXxX4e+M3xJn8G65oMOy8F+Ga8coZJVVjkYb1OK8c+DHxk8S+CtZW&#10;31CWe406NzI8OdzKRxkegHcVVOlJOT0bXQeJq3hGLg/e620+Z+lH7Ufj/wAd+DI4IdQ062mtbi7S&#10;8iSNd7FUOeR61xNv4Z174veOPBd/ZeArzR7OWyeO6vpodiSEjKksP0r5n8T/AB71v4q+L9HsoJSr&#10;sv2WMysNvkn+8Oea7nxZ8e/i/wDBp7fww3iYXNrHEs8BX5yiEnC5POBitoQa0t7zu9+hy3l7KLi4&#10;3Vk+yZifFKHxh8OvGXjC1j8TPp8mniPy4RJlrmNuRsx0wK+xvh94Z034jeFotT1KS9lWWEJcpeSH&#10;z0AHLqD0Fflh4v8AH2t+OfEdtr+oTme7uZUV2YDkR+g9K+1PBnxw1y78QX0l6iW9gmnG0ufs64DA&#10;Lw+OxxWlem+SGiut2armknaVn3Pvrw9CIPhPrWm+CvB8j29ukqRSHEYcoCGkVurGvg/4Y/sg/EC3&#10;8M6h47t/FNrK1tHLcR2EbMZTjllY9AR6V+hejeJZdA+DSz6RDJJp8dhs8+OT5sONpfnqccmvxy0z&#10;43+NfCmo+ItC0bWZ3stRkZpYjwWHXKlunvXPHncpxVvhVzPDRdptWjata7u2+99T9Ev2Tf2hrbx9&#10;JaeGtTvrq21WxJnjkMgVbg5+5j/Z75r74+Jth4e8Y2B8I6xpsF5PdxblBwQgHG8Hsymv5g4dU1/w&#10;lq9prlgk0RifeZRnBLH5hnuDX6Sy/t8+C4dF0S6tYXGpqE+0YG1xtHPPcE1tWg1ZKN07bfkctfBx&#10;dWE1Llav5a9zT0vQrb4f2/iK01i+UX2hXcj6XJIn30H3fvcNn0r5u8Z+BNa8U+H9T8RWEf2qW7l3&#10;3JZ+ATknC/hyK5H4k/tE2Xjfxbp98QyxrIhMVwco2D/F7V6F45+MFzo+lS4nsn+0Tb0SyIEYVVxg&#10;47881weyqU5QtHVu9v8AM+ijOE6cryTSir2/Q+TfAPxAsPDsF/Z39rcJGzlWmtzhh7fSvuf4B/A3&#10;4h/EHwrq2saB9hjsoncQJd/LLOF54YdCfevz+8N2tp4g162iEgWO5kJKOSArMeSPWvufwN8RvFPw&#10;008zaVqLT2MdyqPbJJjfzyNld2K921leTPNpKbT5ZR00V1dfgc38RPhB8WPhodJ17VvPGi3TkSiB&#10;w4gLdFkx93J6VkeFT4k03xn4R1K68SK+nzzGWJRJ5mCP4GHXivTf2kf25bv4jeH38L2Hh17ZJWRb&#10;jPzPIw5ChR05HWvlLSfCHiy1urJtTsJrK3jPy3EgOIyTWNGdXkbnFJra9rtWCa13Xeyd0tT9ttJt&#10;vF2reHb06Zq1vEtzu8xZM5VT1A+tekeGvD3gzR/ArpeeYgW33TupP7wjk5A7H0r4P+F/xmtrDVNK&#10;8KS65uDbWlus4Dh+qZPfFfY+r6Dok+jyX2kalMDDMFMJk3RsrHuDWVKppzcuttmcOMw7jJQdS0XN&#10;NOC7dGzyq9/aS8DafpNha6d4JZra2k8yQR2gQW4Bz5hyBkGvU/hf+1XY/ELxOdH0uwMMCW3mNcTo&#10;B5o6FB6CvPfE+mKt1aSpdfZ1dNt1FCihDGRxnA6+9eSyTxnxj4Uk06CPR4I5niMisFe6AGQhHcHH&#10;WuiMt0xvBUasW1GV7Nptt2fzPj/9rz4C+Ifh740vNUtIz9n1qZpEMCnaGkP+rGO57V498OvB0+pa&#10;/ptj4j8NXaWNnNHJdzsjRFImPOQeoNfu5rvxGs7+zs9M8RQWdvJFcpNBNKVZCUPyhc/xV6H478I+&#10;FfFXh2SfUrIrNdRCPz4vlfC9MkdqtVLaRtpt3FTxrp+y9pTers3HVfI+dPjb8TdI8JeB/sHh3R2s&#10;raO3AWdFVIwhH3QD1JHrX5T/AAs/aZ1H4e6zJeWYW9W/kCzeeu8RIW5x9PSv1E1b9nS18XX2nWM+&#10;uXT6VEMzWofO/aMDLHJx7V8PfFT/AIJ7fEmfxXeQ+GNMs30tUeWCWSYQrsH8DjH3qzoLWbk7J7fI&#10;6KdbDQh7OM021zS5t3fvc+v/AIlftg/CyfwetpZeJ3mF4qm8QRllU9Sv41+e/wAU/iTdfFFRpPhS&#10;3VbbT18xl27C4xg8f4V8LeJLHUdLvb2zuLJoJbaR4polPyhkOD+Ga+qP2FrCTUvHN5a/bFiWW1ZZ&#10;ARnOew960eGjDmqJ3bV12HSkotUlGyu35nkereEfEWkx2Op7zcQxShnCnIhOfunNfUfwi+HNz4lm&#10;8QatZSTWl1bW4miiCYhuFxliCfStT46fsp+NNHm1O7tdRSTSZpfm8tmJDOchSo714vq+pfFjSrfQ&#10;9BgGoQwoFihHltGJuw5IBI9jWU6qqJKM4p9b6aHTGk4+9yScejWqueUfF/VrO41vFmjmQALMjDgO&#10;OuM+tfQml3fhjwx8G59Gn0F5td1qVmBaIq6gngqxB4Fea+K/h34p8LrJ4h1eylgulmVR50XypIOz&#10;Z457V7H4v+LesSW/gnUdZ09Io7ePcHRRl1cYyPatueMoQUXdJ9H1RzTptSlzJq/5M9n+HPwV0/WP&#10;DHhe4iv5bC+09dzgDa7EHPNcF8VZ9N1HUtck1HU7ia909YvsjyfMsj/3T7V3nhz4seDtTtbqTT9T&#10;kDxWbr5WcMQRnH1FRfsveAfCni+21LVPE9yzSwSvtgll2LInO1iOvHrWKUruUrq36l1JxjDuvJXM&#10;P4C+HX8O3+r67rU12ZLaEXcFvsaRZEPt6/pX0b8dfibo/jT4UXtxLAsM98qNad5FccYwBXnepfEu&#10;70jxVbaZaa/p2o2VzEY8qeYowT+7POCe2a6P4peNdDjtPCGjadFbJbTX8S3E20fKQclR6VFScnL8&#10;behMeVuLtte3zPkP4D/FXWvCuqDwz4g0WWWziBlVJIC8sbsOGQ9cVw3i3xo3hD4kW+pQXl+bX7Ss&#10;8+CYzKhO4px1Fe+/Fv4lReFPiVe3qQBxHbRxxvkFSNvLD61883tvF4+utUvL2+NtEsEs1vlflLof&#10;ukjsa0jFObm4Wi46+bN/ae4oqWt9L6WP2j8E/tBeBviF4TcNNE9tMuySGYjMWexBr448RfCU+B7H&#10;xde6DcBLG+Q+aEKyIEznHqM18RfAfwhpV5pfiU313PFcq223iSQxhyejAdDz2r798NeFbjwt8HdW&#10;h1KK8ne6mAUOG3SRswG3B6CuSvFQckpdvmGFSgk1opPZ66vsfNNj4B8U/EvV/B1voLp8371pnzth&#10;EB5Leor9itSsfiB4e8DLey+JbS7Fsim5CxFHKLwdrZI/Svi28+IWgeEtZ8FaVp8smkv5KKzuAi/Z&#10;2++jepz3rqdf/bm+HyvqXhxDdNZ3DG3uLzblY93BIz6+tVGTlTlFJ6J8tjPHRqVKtFqMXHmTkpJN&#10;6eux5L8Zf2ztDs1WGHw9bXF48JV55GDFAf7pHeuW/Ze+HHh74vR395e6wtvslPnwZA3RfxcGu2+F&#10;fw2+AXiXxxq+g3ujtcW2o2ynT7oOzBCq5LBh0PPWvz91b4Z+I9P+Jup+EvCk1zdzG8lt4FtpDEXj&#10;U8O5GMADrVQo053SuptXbel7eh1ynKF4xVopXSte1/U/dT4FfCPwXpc+saVYahHqGmK5WOKRt4AA&#10;xhe3FX7+00bQ9Snsobh5LFW2Sx3HWNnPABPVfSvzW+H/AIf+IfwinF54z0rUoNMhmVVuLF/MVnJx&#10;yyk5r9BPjRrNr4h8IaVrmjF7idZofO8mMyN5Z/567R271Mbw5bNO27XW55mIpOdWLdSTjOy/wteh&#10;+Zfxb8H6f4o+LWr6JDaT3WnwWzzYt+PKbb1z3Ga+NdO8HPb6s1jrNjqUWnfadm9o3AVScZzj+Vfb&#10;PxpfXfCPihfFei3zzE+Ut5FCv7vYvVGx2xX0Lqn7bHgnxNpOlWNpZ2drLborTw3UIcOccqP8TXdG&#10;cowTirq2y6F1HJSgrc3m9ND5ss/B7/BzUYD4U1b+0tN1h4fO3J8yAHLKTwM+hr9BPiL4S+HHj74f&#10;areXtnZ/alsy0Mkm1JYnQccjHOafczfCvWvDNnFqKQxQllnMKyeWwfrxgjg+1fAHxan8P/FG4uNM&#10;8O3cej3WlM6PM7lEuIQeF2g/Mfeudxc5J81r7yXQxXv8qUZxcXtor+R8UfDzwQ+teOdDsTcmATXa&#10;p5p5+438PqeK/oP+JHgLxxDoOgXPhvUba3/s/a9x5xJMkaDpx3NfI/g/wF8PdE0SwkubiwmudPt1&#10;nguIGCmKVRlnb3NeJfET9v6+mtpdL0+1dIlbY8zPu81ehAx61vVcq+kYPTzCpCcp02mkk/e5lvc/&#10;TH4O/tFQ+MtSutG3xWerWMO6dWYOrg8fLjqK8dfUvhbZ/Ee2sbKOWXVZJZW1CGIlopd/3iwHevzC&#10;+GXjqy1f4reGbvRQuji4lSO8eV8gAfeOT3b6V+nPjv4K+CtG1CTx9ot5Lp13p4E8k0khYXoP3gFb&#10;gVFejyct22+W/mhxpU6U3y3SndJLb7/mdH+0j4Y+Gn/CvPEMM+m2m5F3wui7JoZP4cE9ea/I79lR&#10;PB7+O00bxDZx3FlfPh2l4O8H5QCPuivv79rf4i+H/Hnw92aXqtorJGlzKQwEnmAfd4/lX5baZ8Hv&#10;GX9mWmtW91EHu1DRr/y1IJwuAPWrwy0q3kldpK/lqaYeE4Uoc0ZOV23d3fY/Vj4/ate/C/xjpk2i&#10;xRWelXloieTGRiPZ/EPSvnf4gfELxH8cvEuheHvCmqZuLGNrh7gvsQMv8Ix1r3z9iHQYPFvhLxfb&#10;eNYV1O7s5GjMc8nmyqgXoMkkAV8Z/Buz0Hw/8YtYOl6ncWDieWPTI4huSRifuPmsqCUZVE3zOKbV&#10;tVuJWm7KPvJJOUlZ6o6/9oD43fE7wNbJ4a1bTzZOsSB7i3cnzVI6hv5180+Bfjxq9zdu+oKZ4EQj&#10;IUZJxwWxjNe1ftC+JvG/jzxPZeH9e0BtNuPOAmurhTtMfY5PQYrofG3wL8LafDomjaDZTxX5USyX&#10;TZ8qVFHzdfXtitYzpRpxU4q8r+YQjUck4v1S6s+XvGXww8S3fhuHxg9tAbS6mJDqdrxgnjIr9p/2&#10;V/if4Xb4feF7CyuYb6dVWO789wZcnqOegHavyT+KHiTWdX0CPTN0cEGn5jMEbBfMwcZIrL/ZU8Ia&#10;l4v8WJo1vrT6XbmPdcSwYMvljqEPYk962ipThfmSs9PQyxVGEtHe2jv5o+xf2lv2QrTxN8S7ybS/&#10;ENjp9tfGOWdGJbYzHBwF6n2rz/4x/sb618LfDk19ovxAkuohH+/tdpjYgj+EKTkfWvv6y/Z+0eLS&#10;tcttL1a+e8S2dWubuQymUqMgtn0r8pPB37QNxpOq63p3iO8nnVw9t5rEy7FU46HtU03VtaNmo6pP&#10;XQzoTpzcWqm2km1ZvzPZv2NPi9feAfE1rpup+Rp8WpxrM15cH5XUdgf6V9o/HL9o+Tw38RPC89jc&#10;uLO7UQT3cinyfmPGw9zX5K/EzxroGvXnh2w06yaC3s50ZrljnKFgSQPQelfpVe+KvBnxGuvBGn6d&#10;eW17Do4WS4EigK7AAYIPf6VGJulTk4tJvVdjpjSpuq5WUrRcW9NVucZ+1x8MvD3iFbnUWsb99XuQ&#10;vkakgzE4IyEdR2HrXpn7CFj8TvA3h3VLbUtAhm0tJPNRklBnbI5KqOo+tfbsXhey1LVLW3uLdHs2&#10;tw0cZ4U4GMD6VoX58I+Fbee1sb5LdsEtbK+due4HauVVpQhKLkrN6d/kcdXGU6tONONFubST6q1+&#10;tj8ov2pP2wk1++nsNIhlhjiJV2kwJGwcFWU9MHtXyPrfizxN4j8MOW0+Q2scokF4sJbyWXoCyjiv&#10;0e8Lfs5/Bnx54t1nWp9SmubovmeKOVUijI6nHcmvQP2aNb0Dw7qniXwmFsp9EN5MY1dQxbJ583PA&#10;xTp4qlGMF9q17s9Bx5IVIwg7QXw7afM+df2DvhX4c+Kdh4kvPFqf2lcWbqlvulIZFAzuUDnNfXuj&#10;fGXw34hs9b0DS7lUbS2eCQspzGsfA69+K/KD473c3ws+KviFvAmqtb29w+UFk+IkEnLIQOMegr5d&#10;03x34kh8Shv7SktWvbhVvGVsB1Y5JJHXNdFKnOqvaKSUXG6j2OHEUYyned3tbsn3P188JX9rHql7&#10;eajFLIGUxQFCTHLk4BZa83/afmuvCFh4X8SWV5HcXlpdl1gIBQZHoOhFZXxX8VaLZeCjfJeztOsS&#10;x2z2+doIGckr0r5o8G+BviB8QdGnvltpp4YJd7CdiA5/2ARz9a1ox+02kk7HRU+Ldosaj+0z4p8a&#10;z3t9FJPZahbWriNbYHYV7l/Yetfdn7N2p3198OtF1vVLabVGXzCLOI/O2043H1+lfk3pdhrNh4ou&#10;rWRZ4cFhcwD5GeMHlPxr9NdI/aLb4YWHhq7s/Cu3SJIAu0/K47nINaYmFNRgox3d01qZ3lyO3Tps&#10;fBP7Rvj7WfFPiKexeCaG3W5byLJxl4WPAB9zX6i/sueKP+FX+FbaDxdfx20c1sv2eErt+TH3c9z6&#10;18j/ABR+MHgXxl480vxPDojWzHyxJAY8M5B/1nHBIr3L43w6J8TLn4daI2sRxxTySZaEgzINnA9q&#10;z5r04U+XlXV2FOHOkpRupbq+1tTi/iL+zr4v+MHiCTU/DfiGzl0iZmYyXD7YrXJ+4g/nXT/Aj9n/&#10;AEn4TaveweLbaw1q6vH220UBEjFAOqK3Bz7V9W/D/wCH+ofDXwda+GIbWO5ivHkTzl+Z08zqzDua&#10;+fLD9lzxlovjTS9UknuZ9JtpGIlM/wC9jDd8Hov0rlcpJezUvdiuqLhUhKcnKcVF6Rs9X87nz9+1&#10;b8LvD3iTxLo0Xw+sZJNQ6alBApMdsCeBL2Vh3r5q+Pn7K/j74VWejahqVxbXVnedJrRjtic87Hz+&#10;hr9/9J+GfheKDUP7N05ra9v0C3GpRgGR+OMt3FfKP7UHjbR7PwHrHgvxL5H9phYxabRuLgnCSKT6&#10;d60p1fZxpwTvr1636I5o1Y1ppQUtHZ8z1t3PyTs/2frhPDOm+Irm5Mi3Ew32yEeZtHU1Uu/iVb+E&#10;1lg8N3V3AJmXzlkbAypyAR6V+1eo/Cjwr4d+DemXVnbQrPbWSNLfStu3FhyQPrX5B/FX4EeINM0S&#10;XxWyw6hpU0pH261J2xsegK9v5VEa6lVqwm00mrdnc6fZLklKn0k4t+ho+MvjZc+J/Cccdz4gVLkY&#10;R7cRKBKo7Ej+Zr680eXVvGvwzsE0OW3lmS2SA2kCrgOOMt6Yr8aXEYEm0ck54OeK9S8DfEvxd8Pk&#10;e40u+mtvtQHK/dwPUGu14VcqUejucKxTvqtEt0foN8JfgxqC+LLHwxr9/daba3MTyXcIcBZW/wBk&#10;j171wH7Xf7NOg/DaJL/QrqY2lxP8vmybmDDkgeoFfMup/tJeKPEM9tNqeoTyPAeJIwFfJ75rkPiH&#10;8b/Efimys9Ovrxp7a0ZjEp6gt1LHuadKjWUotyS195LqEq8LXvpba3U+lfCmp+Hbrw9eardaqV1G&#10;3jDxQq5TIUYCgd81ueA/2z00TRdVtdYtZby8ZGWzkDEiEHoM9sV8l/DbwrqOvahp0FuoDtJtVS33&#10;weo57V9jeKfD3w08Kabf6HHYJc6ncwHzZJefKkP90+xp1oU+ezi23qrdEaxblFNWV+5458IPirpk&#10;3je3ufEmlf2vb3bbJI5h5jYY9getfemvePP2etOa8gl+GzWSTqQ900AjwSOq55FfGXw38KeFvCN1&#10;ofiDUdZhmMRLPAo37SOnANdL+0z+0NonjixtLDRdNBfIDuQAzHHZRWdWHtJRUVJLZtaLQcov3W3q&#10;tdGfGXjKfTpNVv4dMZ3tPtD+QXyGZM8cVy73txZGVDCmW9RwKd9g1GOcK4ZXRtpUqQxPuPWvc/DP&#10;7OfxB12807zfD13bw3kioks0LBcN/GT6e9dlmkrvTa7ORwnO7Sad/kj3D9lj9oqT4fols1qJEvpV&#10;WVhjKoeDtFUP2ydD8MnWoNR0mVALtRIUBzyeSfqa6TxT+wZ8TtE1ax0/TbW31PzYvME1u5RVx2bc&#10;ePyrxjWfgT4ltLuU+JrG5soLadYpmc7mQE4yg7gVzTlD2kZe0S3Vu5rTi5xlFRUm1ufPXhvVrrTJ&#10;jNbsVPPQ8/SlvtSm1q6DXJVCSB8oweT1Jr0nxr8Lj4c1FfKlmlsrkbrW4kjMZkT1A715pPGCXkjl&#10;EboSD5g2g4/rXRTkpWad0YSpThFRlpZ6ruftP8EPiX4U+GXg3SrfS2b/AEiEM8seWV58fNkZOOa+&#10;Dfip4n8a/F/xnLZaVp73F4zYWOPIBXONxH9a8p+E3jPXIHubS20m71IMMiG1haYr2yNoODX1t+yj&#10;4w1my+Kd002kmwmWzZZxdIYpY0HIwGwcmlyck6lWWrs7dDojyy1jGzlv8uhyN54B8TeBLKXSvE9u&#10;kWoSKhW585WaOMdAGBzkZr2r9kfwfDpvinXL+fUzOwtN0bOdzEsc5yfpXG/tKw2/iPx1pUl1qLzy&#10;zzpDGqjcChOOQOtfanh34J+FNL0l4tERn1CaNI5XVm4454rlnWbo3e8jVqySfp+B1/xI8eQad4J1&#10;DUjFFdy243rErZbrweK/PPwL+3D4sn8RpaNY2xhvJRbDzjjywxxya/Qjwl4E8NeAtM1ddXup5Rqj&#10;iOWW4AK2ynjCZ4/GvzD+O3wu8FaH8QYZPC15LdWCKtxJk+YfMHJC461nh1TbcZK7aVn2sVCVlaO1&#10;+q0Z+v3g/wAO+BNNsZDHoOmx3Dr50twEQu8nUkH0r4e+NFtF8WdYvNXOu2mk2+iw+Sssoy0jxE89&#10;R+GK4Xwt+2NoFk6Wdz4flSXGwSAFkJ6cg9KzZPBWh+JNP8Q3moavbadBHvuIf3nEzPzjFYeznCrC&#10;Ulbt1OmlTS53zOT83sbPg79udfBHh9dCGgjUZIgQJpWzHIGPvXzDoPhDxJ8ePG2rppdjbWk7K920&#10;DHES47DjjNeBePfEMl9PbQGFUS3URq0WFDKvQnHrX6rf8E6PhxFD4f1zxVBI0t9uaKODftysfOM+&#10;pr1HSp01Oq4vmUWrnDVqqPtXpfRvzb0PmfX/ANi9tC8N3WueIfE9vYXyoywWQTJMi8AHOOD6ivkG&#10;dtT0ZVju7Kby5OhbOxge61+jf7bn7Q2meLbLT9Ig0mW3u7ecmWaVNu1l4Kqe/wBa/P7xF46u74Ws&#10;F5P5ogQLGWXbwBjkd6jDSqyTctm9PQuK927XLLqtzmPC0J/4SLT5ra/+yN5ykShsNHjvxX673fxn&#10;8V+P7jw54Q8L3n28x+Uby7bGY1XgsGPT61+YOi/A7xr4jQX2m6Bci2fBWd42RHz2U45r7N/Zrs/G&#10;fwg1K5i1rw3f2L6omI5ZkKRnb0wx/lTrRjo5JO2qXcSg9Uoq97q+1z2T9qzwjqPhHR4L77NPPLGd&#10;rO3zxx5/i3V8TfDq58Hzavo974uhd9PEimaK3PzuT0xjse9fXv7R/wC0lbP4f1fQJGN415GEMnVY&#10;ieTjP9K+ONB0vwVPbRKbi5heOyDPIVym/rmueC912urvRm9FTSipuPN17Ht/hzwfpF/8cIrj4e3E&#10;1lozbGcnOFzy689j6V9hfGTwvrWq6BPLP4gnijtLhWiWIqCWQ/KWPYCvzG+DPxml8K3ctvDcqwMj&#10;Frhlyqr2OK+jPHXiTXfF3ha9SzvWkZf3hMT4j2nnO0AVNelJeyTbdklzP8wjFOzVu9j2+7/bM8M6&#10;VojafrLyaldrEIHk2gkZGDnOfzry3X/2u302K0t7fT4JdMkQOuFw20djivk+z/Y6+Il14dPiT7Cz&#10;wHMvlM2ZWQdTtrt/CN7L4ytZfD2n+GEgmtLbDuRliy9TntWk6FJbS5rfFrsZwqSvL3FG7ulue5eA&#10;vhr8JfiH46s9ebVkaF082TSChxuHXdnsfSvr2z+HXgHwhrdx4otfDw0yGKEos8Q2RIB7ccn1r85f&#10;A3wug8LTCSfVJbPV0nXairkMrnGBjmv1N/aL8P6lb/BiYTXUU0JtYxcOBtZQQOcd6yxFRqnHlqNx&#10;TUe27FJ2lC+8m1YtfBrVPFXjvVNQ1G71JDocgaK3GchkBxwPX61b1L9ld4/iRpHie08TsNNtFK/2&#10;cuVbJBHBUjgnnFfnx8Hfjzf+BNCuNPS5S8sI2yoVgki55IFfQ3hD9uy/1u9tdG8PeDmmvSMiSWVQ&#10;rEf3j61ckoTapw0Stfe91ruZ1Y1+dOnKKTVuW1vmegfET9orxN4D8Vz+HP8AhGb7XWP+kWksETFo&#10;kb+F8DkL6185z/tLa54n8b6TpuqWq2qrqClo3BBAHOCGr9DrPx5q1jZDWNas4LS8mULKgUbVYdFW&#10;T+KvxL/bN+Jy6546lu4dOFjcwIq74eGbbzuOO9Y4S3tIRSbkou7vt2OnDu0XL2aVrJyXV+R++7pp&#10;9yYLmSZXiMYLNkYHHp6V8I/Fz9oiP4R+LXt9JmXUE1ZQdkh+WBydpwffPSvg39lb9pPxc/i7R9Jv&#10;NZN1Yu5Ewn7IOvJr79/aX+Gtn8TNBi1TQLOxuFg3KkqHYVKdWLDriliKahOl7Rq19bPW2xjhaSjJ&#10;680ZKyva110Ob0/4X61b+OtNvbq9gKawfOjjYbldnUsRn27Vc1+bVra/1S0s0khvo7gBWiYMcA84&#10;/pXOeCfjHrXh668EWvidLS4t7WJ0inVwWUqu0E55yKzIbzTQup+IYfEIEk97KWJbd8rNwDXHGk01&#10;7vupaP56Ht88m7SS2Pg74z+KLrQfiNqF9cRPNI2N7XA5BxjnFRfCz4x6Ve+IbCLxQn2rT4pC6xIg&#10;G5hyFPqPrSfHu0fxLqby6RG96IwTczYyM+5rwbStCvorrTrOSJI3mnQoHwG5OOD6V7tCN6UNLPlt&#10;5o8apOSqu217n6p6T8ZPhvceItWtbfwCmlNfxoiMu1UOz+JvUmvnTxvfP4y8eTeH7ELaW0UZQ8na&#10;2BnIFeo/Gf4aeDtB8DWM9sZDrUJjd2Lk5BHUY4r4P0fxnd6dqst7bzTR3LIy+Yec5GCPxrlw9CLf&#10;NFttK2uup1SaXKmna/4H1v4t/Yr+JkHhODUtFlTVLWXLSRW4KyRqO+GxnHtXkei+HvG3hy0sINd1&#10;eay0q9lELHzTlVU87lFfqd+yB+09oqfDm5g1PVYYri2jkxHNIPMlYjgIvU1+MPxr8e33iLWtQ8++&#10;mWJZ5GjhYEKu5iRgUqeIqzxs6LgnCMVJya6t2sjnm7Oo2tn7tna68z798Uajo3w/uvD2r+HVSxug&#10;saySk+Yk8LD7xH96vvPwFb6fqfl+L/Iiu9XlshtmiUb1TGQvsK/Kj4FfskePPid4YF9BJDY2uMQT&#10;30js0xX+6gzhfevsH9n3UNX+F82s+HfE9zDHdBNls4lDK4HGV9BW1dwp8ylU97XfdoicvaKcY6yS&#10;V1116M+rPCWqeMdX0DWNQutN8i/dmSJJZBnaRgMdpOMelfC+geHfD+geAfFev+IJSniRr6dY7iSX&#10;Lbg3yCNf7vrXsvxf/a18O+A9AjtbdZbnUXUlhGwI57k1+VN549uvi34vijubz7LHJklOgG3vgcZ9&#10;685UpTdblThFwSc/R3902oNR5k0otyXLFaaI74/tQ/FPStRtRBrsjwlgApTcpX8K/XX9mn482vxK&#10;0zZdXCwXMGYXEhzvJHJAPb61+JfjfwRcadA97oniJJvs5KyRbv3keOMj1FdN8B/2mfEvw1uHZtPh&#10;v4ZvmZXUKxZu6kV3vD06lCShBXtpbS7CtFNtNW00fY91+O3jdPhz401jR7qGO5ljMnkzkD5opiSF&#10;IFeafBL462Wg6V4it59TMPmHdbwLllIbhgB2+teO/Hi08S6vrA1/W7N7dNT/ANIhJbzAqnovHTHp&#10;Xh2nqsUss3nBdpIwBnd9M0sBg2sLTjUac+Vc7T6omtWl7TbS/U2vEtxa3WqXV9FGUhNwWEbnO89e&#10;a+8v2bP2jNAtNKbS727XT44SwjAOQQ3JAyOK8P8AgL4U8FeIbXWV1OwF3dYCwo0piwz/AMQA44Ne&#10;y3X/AATm1izl0l31lJIr1t8othuSFTyAWP3jXfVlTaUZPl2s3scycotNctpd2fZ+iaRpHjJLiSwd&#10;7xbrHktGxyu3upr2aHwfoNvoX9kaneXEF1GQcXEgBz6gHrXzrYeBrr4L2UOpaZfySafbwFJFZg0k&#10;Z/vhfr2pvwl8AeG/2lNTvdc8QeKL62+yN5EdpbSiN3I6OSeg9sV58KMZzlyv3Um7tfcVUnZcznaM&#10;VfS7dzhtN+Hj+NPFvinRbzxEslnatFBauu0yMHBJA9xXyT8ZP2YYPB2rX8NzqNzFECDazTR4WXvj&#10;IPrX6By/slw/Dvx9a3ei+KLkWD/MRdYeQsOwIxu/Gof21dJn1TwVZXqyo95aSbRAxGXDcZrlliPZ&#10;wpOEt5KL0t5G3MpuN0mnG58D/DL4c6v8OrnTvGV6bWbSZsoHVtxU+uPWvevAH7Yetv8AEG3tY/EA&#10;XRbibaVkXPl+wr5W8QeK9XtvDcGi3nh26RYyZnddzptbocDIH410P7NH7M+o/FDVpYV1JdNj8tpz&#10;IULjg8Yxj+dejDDuo5SqpNpO3+Hc0quEUkvhSvK/Tuftnrmjad8QvCV7cR6xcQzwiR4Lu3bDIyjj&#10;p/KvyK0/9qL4qQz3Ph+wv5tRvIZnVHEZkldUPUivpI/D34m/Bi3lvm1FLrQYJfKmaAsiyKeuY2Jx&#10;9av3Xxd8AX9tBqPhvRodN1Yt+/nRVBf1DeoNeTD2alUbpKppay7+ZWHgrJRneLem2h4L8N/BviH4&#10;1SeI/wC2dcbThAVFy8wwQ3dVTuTXvfxZ/ZC07wJ4R0rxD8Pnun1qyAa5ubeViJUC/MShJAz7VQ+B&#10;cHg/V/GWqatOzwytjzo95WJ5D1JHQmuY/ai/anutA1q70Twrciyg8ry5yoDBi3GMGlKVRzp06FPl&#10;TabitErd/JmlRy543ldJb23+fczfAf7b/itNJm0PXxBLFejZNcSMFZB0IwK9w/Yq8R+BIvG/idYZ&#10;rCS4uGzEpTc5jA5KE+/WvzS+AHh2HxZ8StDtL+2S/imlZpoXbAcDk9O1fqd8QvhyngPxZ4avPht4&#10;UtLfWdQQwzqV3wpGR8zjPQj1r13h6eHqxUISUsRHlunZfNvoZSacJU0knNPXbZH2R8TvC2n/AGS+&#10;h0+6gt0voX3tvxsJHUAYxX5E6p+0Rr/wx1fUbfT9UnubNsRmKR8glTg7D6V7V+2BYXfgeCC6l8RX&#10;M76jHmWEMVjSYDkp6c1+UmlaP4u8Y3rR6ZpV3qcoJyI9z+WCf4iRgD3ry8qw8KzrTdmoycXbXVef&#10;kVCHJRj73NzK6dux7L4v+MusfELUdQafU7m1sCm6S0VyY2Yeg9a+/fhFfS6f4P0G2X4pWtmIoMC3&#10;ZAWiG4kKTX5q6H+zP8W9Uu7u0h8LTQNCd0vmMFxnv15r7L8G/wDBOPUdU0XT7y/8dx2lzNHulgYN&#10;mNskbTX02EoUIxlFVKVNaPXqOnWkubmXzl/kfHHh7U20q9nnhXdK7YIByGBrotM1K7TxJHcyRq0c&#10;jBZAe+ev0qfwj4d01Jr+4lcgW8jBdxxkjtj1rqbz7He6hatbAA5AwFxkj69K/FarV5eh9DST5Yu6&#10;3ukena18MLLWrKW5gWM5B8uULl1I6ivnSS6uPBbXDfu3u5cqs05yV9Nor6v0vxxHotmgmBJf5MEf&#10;KAO+B3PrXgfxu8Dp4nt5L22Vo5lG4KBhTXLgqv72MKrtTb3Z6GNpL2ftKMf3iV7LQj+Cmq6hq2pa&#10;g+qXbTL5ROS2Vz2zX6J3vhnT9M0CzQXccPn7W2KcBieelfnj8FPhvqUfhvVX3n7TKyRKuegJ5Nep&#10;eLfiRd2Oq6JotzGJEQIofdyCBjn2rws1o+2xteNJJpLpotD1cqxHscJTdWLTlbV67n1VP4gsIwFZ&#10;vMVEwwHTIr4H+J2v3GuXN99ktikMEp3lxwe2OK9lnR7K5vt8xdWXeATwM+nvWNonhmfVPtSWdsRA&#10;m6WeRs4ye3v7V5+BtCd5NaM6cwcqseSOlzivhTo9tb3Ud1dsGijXAyNuD3zXseueJb3xC95b6fC3&#10;lRJlE6DAHWvOr68mtorO3fRLiOyfKeayjMjNxuJr0X4QNDAdTRmZyIJFBHJXAyAfevQrzUk5rysc&#10;WHVrU/W72Pn/AFi/S2uLKO4RppHYgRABiztxx9Kis9FuPDGsLeWIlS4MZfyweVY89R0FWvH2rR6d&#10;qLXkbRpMiYRcZdR7e5ryXwF8Wby412WB7VpXum2An5mA9ea92jhKtTDTlGN4qOp4VbEUqeIjGUrS&#10;crRO6ufipd6hrt7HqExaa5VSS54DL2Fd3BG195byMQIhnjpt9M+9eZfE200O11SO40m13XKj940n&#10;3S3QkCupu/GMUejzWGxVlMSbnHBwairQTpUXCL2Vy4VWqlRTmnZ6NH0ZF4+0PTPDtlG2kpFdDLCW&#10;PBDKeMNnmvlH4q6t5M1nNYrIHny5B6DHYV3+kaB/a2jI6szm3+VGPT3rr/G/whii0rStXGtQzwRw&#10;kGNV+ZmPUD/69eZh+SniIt9z0MR7WtRsl0TTPnnw1817pt0kPLyKJQwyuc459q+4PFCWbRpdShQU&#10;t1RQOBuA4HFfKfwwW0n1A2fO0S7yDyQK+mPF2mvPp7yKGEQXgg/e298U86b9vSXZFZSrUar3u/yP&#10;zw+K/iu71nWoQkBEVtIQD6jPWue1NIDe28cEpCsV3ZPc9c1vNoN1dapq7sjiFWYqzHbls9K89gLH&#10;UXC/NtY9OcEelfpOBpwhQpRjolD8z4PFVJOrOUrtzn18j6b8N6hfza/oltF8yOUBTI+6Dya9O+In&#10;g+68RfEDbJC8SQWyIgzwR9e2a8H+AZnn8bwvuJWGNnYnsB619B+H/G8mq+N3tmc8zshYDoqf54r4&#10;7Nozp4ybj9mldv1Pp8ulGph4qV/eq2S9DL0Pw0bjTdVtrVmjaO6aKQsfTg1Z8fapc2Hhax0S5sIh&#10;CwBjmU/MNpzz/WvRdP1XT7DVfGRjBfEolyR8pOMV81/F/XJbloG37YZFJQA5PHU1w4KDnVjdaLU7&#10;cS406Ts9Xp8rinZBotkZXMimXfg8jHv6itK/j0/EF3ZyCIug8xFBUcd/rXO+GfEVhJFZw6rE5QKA&#10;hXABXHYdzXpuu+HLS60+C40mUtEpw6OeVHqT7V6lTSNtdW/Q4qa5tVZ2S06nmV3awXmqxGNiXl2n&#10;r1A6k161q3gDRJvCd5rTTutx9rELBegRcZxXmfh2ynnvJL4gMltmJsDpnoa9x+IOnnw/8MYnfOy9&#10;kJUnnLNzXNVm1OhGMndzSN6VOLhXlKKsotkvjr462HhPw3odv4fYTRKmxg+Tl8dce1fLvw+8A6l4&#10;s1OfUllSJvN84xDqxJzkCuc0D4iadptldxXtmJzICqbuqHHVeMCu++FHje10i6LCZlluhsix1Qno&#10;BXsvASwuHrezh77+0+qPLeLhia9L2lRcsV8C05XsfXo8C+FfCWnTalewreX8o3BH5Kn/AHa8e8Se&#10;KNb1XShcRoYIWJBiiyFCmuY1LXr68vb83d2XK9yeSD61zHirxZqFv4Xe2DKVilABX+6fWvGo4aTl&#10;DmfM3JbnqVsTHlnyrlST26sitLSC9soTG6m4iJJXOcA9WIrr/DHgaJ9Il1GSWFAJW3no+Pb618s6&#10;T4rurXUAyScPgbc5BzXtUHiSf7HNshAjlGD6b69bEYKdKyUtGeZhsVTqXdttD1PS/hofELTalYlm&#10;NjKi7eMMh5Jo+J/iLyr6308/KYQm0hTkkcgCrnwP+Ic2iwS2Vw+DeSkR4G7cW4/KuX/aBkuYNTim&#10;jTY8O11btwOVrwbVHjVCWyXus9VuCwjnHdtcyMnUddls9KvdLkiwbiRHRUPOB6178GfTbXw1bC6z&#10;LJa7g/U5I4yO+K+ZtduTNbaHqMSD98ArsOcMTjGPSvQfHfiCC38faJZI5xbWUKE5PLkZIqsXhnLl&#10;SWylJ/InD1+TmbfWMV89T1nRUtP7Nd7i4Z76681H3d0QEV8wab8M9BjuZJtV1EsgcsIIfm4z39K9&#10;a+IcM2oa1p9itwbYx2jyN5RxvJ5INfLmp3ks+IrJ/wB7v2lUB3Mc4561tlFOVpWqcvNa9uhnmNSN&#10;4p01Ll282ff0XgTw1Po9ldeGIAqWoBaM87j1Y+5qX4e/DSTWbi41GeJSEJyg7DPIx61zn7POr2/h&#10;1Ra3moIZbjDSQsR+7H+NfRnjTxnp3hLTZr2w8ucySKPLRvvbvpXl411Y1Zwi27uyfVnqYaNOUITa&#10;SSV2uiOc8ReIvDXgjUbG21G1ZPtcf7hEG0kD3rAPxB0TUXuhY2Tbtj7juDsu0Z4z7Cvm/wAfeOm+&#10;JWv6beyr5Z09dqRgYJ56NmsD4WSXNprni4TRtGiW8i4PZ34WuqOXJUU5N8yV2n6kvMW6vLFLkbsm&#10;vQ+0fANmdT0p79bvcJSdpjOduP4fr61xnxU+GmmS2CS3lxsEjbfMY7drv0ye9eP+CPGGreD9MeO4&#10;Um2ZmZNgGAy8/N9a7j9o/wARP4h8C+Hby1fzZ5WVzHCckH/aArijh5U8VSSbScrJ9PmbzxEJ4abl&#10;FNqN+VnHeEvhK93L9ljRjAjjbMv3W556jOPeveNe+EHhzQrdbkkeZ5RDqgLIxI46d65r4V+PTpPg&#10;8zaggidItqI5+YyH1r0bSNVvb3R7u0uNrtdxedbsB1xyw9qjE1J88rt72v0Kw1GlyRtFXavr0ufC&#10;/jzUV8OaoltOgkiljVgD057EV0fwouRf6nNDHMDZTEZjC/IuOCMDtXmnxn8ZWd872flASo4jEhHK&#10;gHnJr0X4b+ILHw34evby3UNNBCJORneT1P0r6p0n9Tp+6+aVkfPxqR+szSkuWOv/AAD3yHwZo3hy&#10;9v8AWrAmBRDsmj52BsfeUe9ew/s/+GtG1HSJrzUphdXwmecQsflhDHIJr5v+E/xNbxWs2qPaKkIP&#10;kzRE7g3+1iuh8EardaJ4p8UXETbrW4gHkBeAox0/OvJqRnTnNTV5RtdM9SnOEowlD4ZXtbz1ue7/&#10;ABg8Yaibpzpth5sdnHkKmNrDvx3r88fGPim9NyL8wPbvuLNFtwuw9+elfR+l/EO5hJhnlHnPI5A4&#10;YkV8w/EHxF/b2pzQNlTFuI2rjCgcggV04BuVVtr1OTHzi4R5W/Q1PC3iwX0kcM+wv5ZKSY5GexNV&#10;/HFnc/8ACZ+GpBGx863RCvXaR1PtnrXnHw2sru8ublxJ8iNx1J5Pp6V9K2OmyDxHp8oiEg/iR+cj&#10;HUHtXVi3GjWnZX916eqODD3q043095fgfMHiSOPSr+eyuRI8Ukrs6HK4BbhhXs3grS7Gxs2W2n8y&#10;JsMSTgAkdCfX1rif2i7azs9dURK6yzw5csOBz29vSqnh6F5/DdtZQKwlllVjg/eOeK7akufB0pXt&#10;exjT9zE1I2T5f6sfYvh3QrzVdLv73TdNjW4gi8uM46bupr531TzXnt9LuLUM7Oxb5s98Gvu34TRX&#10;nh/wr9mvVMk6ykzMBjKuBjNfGniS6hPjHVrgMv7l3ZAOAMjmvmctquVatHdR1R7OJhaFN7N6M8Us&#10;tMgvtfukAaNIJcbl9uNtfpFd6fBD4N07R4LkJbPbb22nLOzjBXPvX5i33iiO1kvY4o8yl2aR+n3j&#10;x9a+xfgj4ofUbK5trmXc62n7lDyQyjgr717OZUp8kJLbRHJgakOaUd23ueF6hqWpWVrcmwt/LWKd&#10;o5OOQqHABzXYfDbXrq3lnVFLwTKTIcdDivHbnxRqmneJ9RidFnhvJD5iPwMf412Nppd/ch4tPkkt&#10;YXHLEfKefu5Aq61JckU7WauTSre82r3TtY67wB8cRofiS9bVrdrywt3IEQ+b5QcDBr7J+IniTRfG&#10;uj6fqnh2eS3gVSXRFA2YGdr4r4OtdA0nT7tbS9lLx3IKu44w56H6etfSPgq9g8D+DZJ5IfPgvLkx&#10;bEOA+P4lrycfCPu8sdW1p3PQwUpXanL3UnfyPDfG3hPU410jWCNglZldCuAOcBsdiavrNdWlrJdC&#10;dTGSEwSSQ3t9fWvbtf8AHEGvQ/YZLHa6oZIMH5G2joQO/wCNfNOm+HJ7hjeXd1JHAZWItxxkr7V0&#10;YRynG0lZrp5GeIioS913T/M6LT01e0u7UWsyzW7y75FkJG09SMtXceKtDjubG9kSQSvcoBNCjBto&#10;yPmwPSvnTWviDff2hHC7FbVmMZUKBgdBz3ruvCur/wDCPSQXjA3ELrIx565/hPrXRUoyjyy6/mc1&#10;OtGTkrO3V9jndb8PpYC3lm8x447UmNo+Qqryd3vXsMWtGHwBO6AufI2qFOMkjNeT2HjH+0JhbgRr&#10;bzOyxqwO35v4RnsK9u0Sx03SNO0W2v7czxSTZ2Buqqec+ua5MZLlULq/vbd7G+EipOfK7Jxtc4Wx&#10;0HxL4z8O6J4e022k+1uwmnmCFVRD0Vm/nX1p8O/2f9C0BWsda8Rxfb5gOd4Ugr2FemfGPWNasfhR&#10;Dr/hnSF002rBZokQEtCOM8c+9fmf4W146gDfaldSz3LXBZiXO7npgk1ywqVMTBuMkoKTaS3bZs1R&#10;w8480XKbVrvZW08z9DPGWkXvhKC38+RSvmExMh4KHvx1ryifxVBDL9ot9DtpvOYhpDHnzQOrL7/W&#10;uA8ffFi6ufDun2tyjILZyI2dslkbua734S6e0iaMZr5THNcM7d8pjkYNcNWhKjRcmmrvud9Kuq1V&#10;Ri1olrbY9b+FPgiz8WeY1/pUVrZSMfLyu0SH1+leZfFPxj4r0zxLc+H4bwwpbFVhaIbcxEcbR+Ff&#10;R0HipovEFvYyW/k6cymKBuBnHOcelfMfx9uH0bxhe3c0oeVrZfJL9x2x+HevKwVRzrtNN6vr+h6W&#10;NpunRTUrWau0rBL8X/EWh6FqUlpqJupkESqsh3FWLBTjPPfmvsDQfi3L4u8FWdvqkEcepworsVAK&#10;7R3Ge9fFfhrwta2ulXOq3V1CwvyhWMndtbORkV23h7UIdLa5l88yrApyv8Kkc8nvXRVuotR0vdPX&#10;RpmNGN3CU+iuvJ9yS+tvH2u63PcWurz6fZwSbInbAWQg85HasPxF4SbUDNLqXiJYL2NyB5ACrL7k&#10;EjrXN/Fv4k3mo6HEttcNbBpU2onAY5zyRXgPxxs7uXRtF1y0u3kSeIpIFJ+SROv4V6WDoSm6K5kr&#10;uybRw4qtCPtXZysuZ6/ke4SeFF1efTy8yqLVsK24ANt6Gp/D2maN4U1LUZbe/Xz7qCSGZWwxcP8A&#10;xDBryX4Xzxap4O1Q3M5WWCPzNxJ3YA/xrhvh1Euoai10Q8scUnJGfm9RXTKjJKsud2jKz8zm9vG9&#10;KSgryV029jtPiZdalPqivDZGSGYKgkUHeWzngd65fVrXVfs8k9xEYjHtAWT5SzjgdcGvofw5NbTX&#10;Ukzr86P+7DchAvSvN/iXqsetPIglwvmYy3X5TniunC1byjDl2W5y16aSlPn1b0R5R8O9IcTR3AiA&#10;ka8Vgc4baDkgH3Negav4jQahqt/cDe9vclVDHCsF46d8dqyLLToLIaattqCSyzyhJUQ5MfPBX+tc&#10;z4s0i5tU12J1LZuQqM3Uk8mt2lKujlTcKdvP8bGprHhzwlrdsNXNrNBNNkFIh8hPqPSs3xBI8elQ&#10;CBiylolz02r0x+ldfrNveReEIIoCjyMgkcJjIX2/lXMaVp97qnhmJ4xl7ecMV9Qvb61tUbfJd3Sl&#10;ZX6EJJOVo2bjdtK2pnaDonleIru7ZOI2ZwB0Hy8Yrl4vin9nuJ4J5ZJFDHKlsqRntVqTWtVtYb65&#10;EOwFyoJPTIwa8MutJkvbxmhBPmN1xjGOTXqYShGbk5vSyscGJrzpqKpq7bba9T6l8MxjUb/Qh5QW&#10;FpJMdMgOOa+hfhXq9vpL32n4+eQsSq9RkcZrw74LeE73WZ9M8lsi2LLIR2AGP0p2r+JLm38aasNK&#10;kDtaRiMlgArMow1eJiqarVKlJPZXflqe3hansoU6rW8rfgeyLf8AgNNYkOpaZJfFJsFR8iJ68mvW&#10;/i3+zx8OfEXh+017wnCljcFAQI/ulx1Vxng18N+Hrs6vqdy9w2Z2VmMQGAWXqefpX1/+zN4xjj1W&#10;90C9mWSK8Xfbo3PluOML9a87MaGIw8IVKVVqULcy6WOrC1KWInyzgrSbtp1PhOyaRNQvIbqQwT2r&#10;FG7dOM193fCXxZoXjjw7LoniGAESRiFJxgMpXgNk859u9cz+1N8CLiA6h4n0O3Roo7TF3Cp5Uqfv&#10;gfzFfIvhPV7izgtJTcMkMm0yBD/XsRXo+7j8MpxfLJNfJo5FzYOtKEleLXyaZs/EP4Z3fhfWbywj&#10;lzBaujxuPl3KfunJrE8NWcl9Lq9vMFaF2GSfmb5T2Ndl8VvGkOuXum3UchNu0KxSAtkts43NVyz0&#10;pNN0e+vYyPIaPzFk9WUYCiu+EpqlDn+K34nC4x9rPk+Fa/IpqdT1O+tbNRCLVMKjlRvUDrk+tete&#10;J4Bp1nJZwKoRFXDE5OW4Jrzf4fWG2O2nubl9rAsfdm9K0/EXiF4VczrEUWXKgHcTjsTXJW96aS2R&#10;1UpJQbd9fwPrL4K6MsnhWOQSTRv58u6Undgqf4R6Guat9O0XxHd3z3tyv2qNypJ+TcF4IBH0rQ8G&#10;/FO3bwfDFoUMc13CzyfZ3OCQepx3HtXiiTtFpUl/LEwlneQ7QdmGYk8j615MqcuZ2bTueoq0VGGi&#10;krfLQ+kfBPhyTRpbprWMxiaEoGOGXBBIP1r43+NcGsaVJNLdXLyO5QxnnG7dnrxwO1eqxftCXHhX&#10;RpY7UJPdLguZWyqKRjHHeuO1L456T4w0O5ttZ0gI0yExyRDLK46E57V04LDVqdWNR0243szHGYqj&#10;UpezjNRla6Q3V/GWoy+F9IiV0JndcE/wtnIya7L4naSYNF02W7tVS5e3cT7R94J1xXyzZ6/ctDYW&#10;Uy5S3nR1zxnB6V9p/HrWFbw/ol6qqTLDzjkLuUYA/KuqvTVKvhlFJXm3octOq6lHENu9oRWvkfnl&#10;4XQ3F5dpHbYRixBOSRjt9a7h3m0i1uIzBNDJIR5Wcgk+o9a9A8Mrp2n/AGO6RTLfXBIjgSMtnPQY&#10;7k19KeLvhna3Oj2PiDxmwsHhixb2MQAmm7gMK9HEZpCnOMXHR/fc8zDZbKcJNS1WvlZ+Z4p4T8TW&#10;s8MEF7GJ2CKzRhASwbjkmvsvwD4C+HesaatzJpCSXkTFFlP3lDDoMelfE/hfWngDzvpCQQRs3lKw&#10;w7LnjJPWvo7w14/1fStJS+t4LJrcuNypyULcAnH614WYTlduOnc9vAxi42lZ212IPir8LtQ0TRNX&#10;XSSkm6VSqQDMyKeTk9cGvI/AGu6uLXUrm6jaK0sowqLIChebHG3NfWfiHxbfz6Jpt6bdP7TuLoRx&#10;iM4Bj98dQKxfHvgOXxfbRrp0sC38Klmt0x5crL1YY/iriw+K93kkr3e73OypQalzxbTS2WzPmqz8&#10;ZtqrNHaMzOzZeGfkkHksAe9dz8K/iNqWk6jeafJMFh80q8bEgurdNuehr5u8d+GfEWk6pZ3a2c6X&#10;YIWZSpBikXgYxxgivQPGehaxJFoesWlv5VwUX7QjnGdvRx7GvUqUKUopJq0lo+zOClXqqTbTvF6r&#10;ume4fF3xXbwW1pGssYS6kJDyfMyLjtnoa+VtE8bvbT6t9um+1weV5cQXG0u3Qj0rvvih4E8QeJod&#10;Pt7fZHGLVJWQEZL+n/1q8yPwu17SdPs1/sU4E6O+45IAOSSPStsDTowo2lNczexljqtaVdtU3ypb&#10;nSWXhTTtfsxeRwhLuJGJaUk7wPQD0PSvL5pH0e70u8bI89nhuQTkZHGf/rV7svhfxDYWzNbQRgD5&#10;yxO0EMPu815t8RfDV5JoE00sBhYMZAmc4I5OPauuhUi5pc6absjjxEGoX5Gmlfbc5PQNZih1i6vJ&#10;HZ4QCHAb7yjgda7jQPHV5rV28Uis0MLebBGOkQHB/AivGPD+mm60i7dWwAm4qT944Fek/Bq2ml/t&#10;JgSC0fl5x82SMYH0Fa42nFKem2hz4WpJuCvpK7Z0njfTraJrXUtStUktI3IVIyPM56Eg13Fz4w0k&#10;+G4pdJs/LidMtLNguWU42hegxXkPjceaJtGeUGSCMKxznJPNcPpLSSaIdN8xmnhJZVB5JJxiiGH5&#10;6UG29Ht5DeIcak0ktV87rodFNJqzrqV/co5RYiYiR91Mivffg7aWdzbC8JXydgubtu6qgzj8TXzV&#10;LqN3c6W8c9yQZGW0YE52gc19IaXpR8O+BNPjIcf2uOAow0ixccnsKyxkU4KOzlJJWNMHK0+bpGN9&#10;e5B8UPidbeL7CWRpFUwTEqp4Kr0UfhXifgzxKdat9S09dOULGnyy4y5YHjNcvr+mvp9zdq0wxLl9&#10;pHKYruPg7psAnjPn/ZhlmMjceaT0Wur6tToUJJa9V+Zh9YqVq8W3bo/M95+HXxbW50fUfDciyfbZ&#10;RhWAwAi9R9SK19F8D69bao8X2CQaayBk2gYOOofPfmvnPUbK+8OeOWvGZ1RsSI6/xjHQexxX2BpP&#10;xX1C+0N9RjmSPYpTyyBhW7YHevFxlJ05J00mppN+rPWwlVVE1Ub5oN29EeQ6lBe20WvW1tp/lwwM&#10;bgx54x/eI9/Sl+CGprdeI7GWzkjULlrsPwixpyxGe4xxXW3Wv/2dpdne3/B1O48ifPI2suM15JqX&#10;hY+E/BviXVLTlpro2MMmePKk5ZvywKypR54Sg9HOSin5vQqrLklGSu1FOTXZbo+0vE/jK71X7Vfa&#10;XcRSpIrhGU7gqY2kfU18E6lZw3Fj9jmgVWKtskI2kOT0J+ten/sl63ZXdveWOFkZcY/vNk84qv8A&#10;FXRV83XbdCUeOYsAOmSc4574FXgKbwuLq0W3o07meLqLEYWlVXVbI+RtB1fU9B8TrBexmKPJTaOP&#10;lPRga7j4t2umuLK8ifbcklW2/wAfoTXN+LtRj1M2sko+biEnHzqyjhq6PT4oNRdVmG6MlCwPJDIe&#10;9fZVNPZztbSzt1PlKUX+8hzcyvdX6F+01u3bS9I0+73AhPNlAx8wb1rsoWNnqmixxqViQ74uOoYd&#10;hXm+gaLqHiDxpKLGxkNum2PGMDYuB198V9eaH8Jr1Lxri9l+WGP9xwWAI65OABivGx1anSSTkrtX&#10;t6nq4KjUq3ag7J2v6Hyb4+1W6/4Ty+luFJkESoGJ44FP1+0jso9KuA26Z4mJ29wDkZJ4zXtWt3F7&#10;cTXRh0qG4jDeSrKodmxwSe/NWdL8Jtr9nHZNpZElv8yyEEKg/wBr1+lR9chCNNyVkkk9TR4WUnNK&#10;V3JtrQ94+FXie18feF/C9vdQk3Om3a7GcdQOnPuK+w/gz4OsNAh1zUr/AGJC11LMobuP7xPtjivl&#10;X4VeCbzw/NMJ5beO1VVdVjxvZl7kjoPQVx3x0+IGuajY/YrLXbawtF3LIDL+8cN7AV8TXh9YxklT&#10;+Dmur7I+uw8/YYRSqL30rO27JfjH+03d+KfFsFjok7w20U/lJL/eVeCQK9R+F8Uccmp2beZIyKZU&#10;DnOWlAyT+Jr4l8AfC9f+Eq0aS11uC9eIh5LZWwdp5Jyev0r2a6+Num+H/GWsx3EzxW1ujCYouWL8&#10;AKK2xuWe9ShRTm1Hmk7at9TLAZjZVKleSgnPljrolY5z4hNp114/tcDdDDGLY4+7vHLc+ory3xlN&#10;d33iGS4tI/3lvaiEE8gBPvEZ64rsdWNuLqO8t8y2N5K91DIozgv/AAnuD61yFxHPbWtxIX2zPKGw&#10;3URvwV+pr2cCuRUk1qopWPJxk+Z1Gno5uWhgeLbzTZPh1dxRXO+WW/R3XuWAIJ+lcv4H8Mw3ulWU&#10;2t36WNnCMdBuZfRF7k+tbL+EbpvCOuGEZmgugVGMkp3xXglxf3dzaKJZWO3ABJzjPGMV9JhYc1Op&#10;CMrfvN+q0Pn8VU5alOcoX/d7dHZ9T9ArDWdDPhu/u9AtHS3s7KSFZWGGct95iPavIPhw73ttCdQu&#10;ZVsgxecf89pFPygZrndN1K50n4cXFpFPxdOqN/sh+Wq54ea9vZNPtxgQwwjjGFORkkeprx5Yfl9t&#10;71056N76HqLE80qOlmoapbXZ778OfF9houtanG3hm2ucKqKWAyikZJHbPvXs2lXukale3U+nXqs/&#10;kSK1oU/eR7hwR/s18j+H9YWDWdSNwGQkhUP94AYwv5V6Z8CdJln8Wa7cbmIFrOoyem5lxg+26vOx&#10;lK0JSvsrnpYOu+aEbLWT+R7PqFq8HhvTNOtyGulDtLs+bBB5X261+dfxh1y5hupoLggSyfJlRjCj&#10;+Eev1r7vT9pPwh4b8SXOiz6LNK0OI2uhgkSAckj0rg/2ifhnovj7TrbWNElVb2OMOBwBMv8Ad46M&#10;O3rXZlNT6vWo+2i1Ga0djPNaft6FX2M1KUNHG/Y+VvAWsIug/Zh/yykO4MOAr85NdHokUsE8MN4m&#10;Inyy8/KFb+vpXzxaaze6PcywvCYv4JEcEH3yDX0Xoeu2+r+HmhSTFxaOpUdR5bH9TX0eNpOLcukn&#10;e587gcRGajHrBWsd/aQiy1CFpZAqIjKuedyt6fT1rkNb8C3l6Xigk/do0kzzMCEEfXczdOK7fw3d&#10;2e0W15b8Y8oFuTl/un8K5r4v+LvsdjJ4e0643pDIrzyA/wCvIz8pPcL0xXk0ZTdZKO56taMVSlKT&#10;07Le/Y8d1jXLK302bT9F3+UHAu7ojElz3wD2UY4FbGleK1ltbWMRv5rDaFHO1V7geprA+H9hNIqM&#10;9v5hmuCvlqpb5NpycDoMmvb/AAd4JvF1uy8uwIjR2MpkXaSo6AZr0sXKEU4vVo4MLGpPlktL2Vrb&#10;K47xpovh4eCkvNLldLlGzM7NyzHqCPauG+FvxQ1TRdZt47i+a4t5YgSrszbR6D3r0f4reGNe02O7&#10;lttJa50mRD55jG4xOecnHSvnDRvC+q3ckL2MMr/JjcFPGRjqehrDCwp1KE+dpp33extiZVKdeHLF&#10;pq2iVr2Prr4vfDLVPHv2W90ZmmQjfLFuHQDr+FeEaNYR2sWr2csJDQRbBMAfm28Hafau08NTeJtD&#10;NvaXN/Jb+YpUQLKGkZT67egr1vxJr2iP4dh0WzsY1uoN3nSJ8wJfk5Y9zXnOrOnGNP4o30a6ep2K&#10;lTqSlUtyytqn18keC+F18LWOnyPcatMJp0ZGKRgiMHjqP8a6/wAI6FpMNneLpeqLfxyZWaCVxH8p&#10;74yQT71yvif4e2Wu+GLk6KklvfaZH59zbycCSLu6+teEeD7LVZ7hEIO2RxnnBKjqQfavQhQVSnKa&#10;q2aesWefOvKnUpw9jdOOkl+J9m+BPDHh5pryxa3WyneIlJDKJEb29Kzj4VjutYjtY5kLW8eIsjAc&#10;9Tn1rxnTFuW+2xRzBXib5CT/AHe9c0viPX21GCOHzPtMW4h05O4fpiuSVCUpSal951KvGMYJw69D&#10;3zX9PW01S0vGtY1NuoO4rtVR3GfauZ8PasT4h1+8AJhuLKRwVGAcdMV7FoOpx+K7RINT017S7jgH&#10;70g+VKe4YVw7RlP7StkMQkSNo4io4wc81xRm7ST3Ssdk6duSSejd/meYiQwi0d1MaBGdT0yfeuus&#10;9O1XTho+pw23m6pq8hj06Mgkxr0aUj6dK6nwr8O/7Xu9NFxdKLO23T3jEYUQx8nB9DjivbB460C0&#10;t73W76WGyNx/o+mqwzILVBgCNR90t1zXPWxfLJKMOdrdI3w2F5k3KfIujf5mJ8LPh9a+KdVnsdTt&#10;5ZrPw8RcsZCW+13Mo53e2e1e+ah4xufCeraJAvgqT7BJ+6e5VcpFvPHC/wBa+cvEPxNtoo7fRtKv&#10;TpNk8ZubqcHE0hPQbv7x96434T/Eb4g/24um6dPc6jZTSkTpNmRUiPcsehrhqYarVi6jaSSuk2ej&#10;SxNKlJU1duTs5RV/kfcera4miab4m19ZYYLkhoLZurqGHzNge1fFsGq6ZpFve6ukfnTzRmeSK7UH&#10;fkZyT79hX0prEU2paVq2lNpsUU8knlRyFwcKx5wK8a+MPhmy0Gw0pfs/mkW5jdc8t6E4rmwNrxTW&#10;51469nJbRWl+5g6U2geJvBl3NoPh1NN1O6TzLmCFSVZVPUegY81+a3ivTtWtNRuYtRhlin3ElZAQ&#10;SD049PSvvnS/i5DoSXFvDYiO7e2JBiIAUEYweOw5r4Z8cXmoalqd7fXV207ykHeTu49B9OlfoXDs&#10;KkKtduNoy1V9Wfn3ElSnOjQtK8o6OysvWx6V8KsiCcxHZ+4KsSc5Bavryx8OW+k20M9oks+oX6fu&#10;2xkJHjGAew9a+d/gfplvb+EPFGq3Y+UmK3hz1D5ySK760+PN3plnKn2PfKIBFAZACscfTdXn5up1&#10;cTUVPW0rPz0PQymVOnhqLqaXhdPexp67q134Is5bmOGO5vZSCxI3pGT0yfavhfxo+qXGqS3N7M0s&#10;0/7wsTnhuePpX2Pqsn2mz1SR33o0UZAPOWIzn6CvmfXGtr600+OVXSaMurEj7wzkY/8Ar162QWpu&#10;T5VfZs8vP06sYxUmktUulz6z/Zc1jQo9C1S31qKERbRL5swG3DcYz1zXQS+I9Js7/UbbRIWuTdt5&#10;cK4+XHqpP86+bfCN5v0C8t5GWTbIg2qcjb1xXeeAvFFtDfGY27efbqxjB4GOmAPYV52Lw98RXndu&#10;8tuh6OCxFqFCGitHfqb1horN4mj069uUSZoi5TOQD2B+teS+MtN1C2c2rKc2lzKpC8/K/fjtXKav&#10;4u1C98UXV8OGMpYBOD16V7vHPc6lJFeDCG7gy52/eMeeK3dGVJ027axuc6rwrKoldWk1fujjPBut&#10;M0lqJpmLxt5bOCchMcfiaTwZJdarrustYWjBiS0aN8xwp61zlpI8chuNzb3mGEHCrtPeva/BfiO3&#10;8M+O555Y1EVxZRkCMZ3LtySPxpVFyqpyxu+XQdOV3SvKyUrM8T8cjWradzcWjK2ThyOSfevZP2bv&#10;iHc6hrL2Fw7MqQHYu484PNVPi98d9J1TTdSsYrJTcO+1WwMqPWvFvglqo0fxIl/JGSsNvLIwHfCH&#10;rWk8PKrl1b2lHlkk+Uxp4pU8xoKFbmi37y7H1J8TYPEPhXVp9TtYWltkfzLZm+YFn4O8DoR2rko7&#10;5bi406c327ljNEmAscjjJKgfrXqt94vB0aO41CVZLe/j8uGKQ/cdhxj2FfPGpeEJtFsdh5kfdOXQ&#10;5Uj2I/lXk4GLVKKklzJ2v3PYxbXtJOLbi1e3Y+dfFaS/b7h5Cd3muCT3weD+NVoLtrK9t7kAZVRI&#10;MdAe1bPi+0N1eExXpeN0Eg3Duew96wJYDJYxMAeG2knvX3lJJ0Yp9VZnwddNV6jXSV0/Q++LbVFh&#10;8R22vmZlibQ4JHG3O9sY6/WuIs/E13reuw6nZStDNbzCWKBVYs2zktn1r1ae/tdP+G+gXTJulk0p&#10;YThcjPbP4V4d8FvE8Gka1LqOoBjBaoVO3knd2xXwPIpU8RLlu43ivPoffuVqlCPNZT95+V+p+mtl&#10;8W/+Ev8AC95pmrQrb39xYOSCd3mrjgn0PrX5c2qy2eZr213Lbq67jzuwcAcV9T+Frmx8SfEDSZ9I&#10;vibe9idDbkEvCCpJUnJ9K8n8ZeFn8F6/4ne4jDRLOhgjk+ZJVc9hXl5by061SDfvTimk/Lod+OTn&#10;ThJLSMnFtel7nMtffbPDNzLboqNNbyCRV/up0z714Zpq3d3D9mO2TzEyOPukdBn+lfY83hPRtU8O&#10;XN14fheOR92+1fJLHoQnqM/pXz5ZabZ6JZSPcqVuUnYRKRyzEDA+lfRYKtB86trzbPc8TGUJqVNu&#10;WnLutmc38OdItVh1Sz1KXY0sqmBDx8478V6n8NtHtbfxPBZX6mW3OWVc4II5HX0rxG+uRNffa/mh&#10;bdmVevl47ivSofEMmo6rpdxFzgbDIoxuwCf5V24qMpqbv8S+5nJhHGHIrfC9L9Ueo6V4wmvPEN5b&#10;pGGhtpnXaRtKrnGTXqF54n057rRrLVL5pIY5sxquSjk8hTXyJ4a1a4m8dRxxs8cTzMpVR97tz612&#10;V/qc2s+OLS1tk8y2WYQwk9Qw6txXkYvAJtdFGnzXPVwuOfK7at1OW3c9z8GGG2vr24uJCrxzT3ZA&#10;53EcRqPpXj0uqXl9fzLE6/bJpXuLlcbuCc4P+FYvxA8bahoEV5Z2NsYpTIY5bjJblSfu56VN8AdH&#10;a6vb28kcyM21FdjySfmf8hUQwzjQnVbVmkkhyxXNWhQindO7fqfbHgd9O0zTLaDMK3iWr3bRY+4y&#10;jPP9K+Nfh3eXfjDxTrd7NGJ5ZVuJXD9EC8A4/lXsumwzeIfFni/yJtsNnpu0sp6YHBrzz9l+wjtt&#10;W8YTy7nlis5wOwwTjJ+tefhqap0sbK/vcsbeVzuxFWVWtg4W9zmkvXl6mj8dJGOlaBZWckbNED9q&#10;wQxZj90cddteOaUJylvbG6eERnLBgVU7vb2rU8YeLoLJmJQNHLqOOPvKFw3H516R4smsdQuYLoor&#10;edaxFAB1I4HTj616tNSpYWEXHR3dzy6so1cRUkpaqyt5Gb4i1TV7+HQopIjceWrpBdMMNtHY56gd&#10;q868Sak0ItFMHmyElZFIyCM8hs9jXp3i/V7qxbR45ZtqW6EqqD+E+5/lXoq3/hsaHNeT6QlzcmHy&#10;328eZGeVY9gR0NRRreyhTlyXvpZF1KXtJTXPbS+vkfKN1dpHELiGFYVjlUxqp4THJrJ8dWVxdXdz&#10;dKFjD24lVR1JxzTtdWK3k1CK3iMSGQN5THhSff0rtrC0g1zT9HhhRhM+6N8chlxyTnoB617dOfKo&#10;yPHqR5+aP9XOK+EmgandW8+oSyFLOM4bcceY3oueuK9TvvEk+k+ZNO7yCXKwygjcvsfY1yUOpf8A&#10;E5htIELWNgnlJGnG98/M+O/1rB16KZrvVLNUkly4Ma9SOc9KVV+0qttJJ628goL2dJRTba0v3Z6D&#10;ot1BcwC8mf7RKl0iybuQN3Ra0PiX4KttOtBq0dxGpkG0LGcjJ7Vi/Bz4feJvF122j6ZpzvMJRPLJ&#10;yqRgHG5mHQCv0y8I/s6eC7CSK11e1g1S8UAuZ5itvGSOQqE/Ma8XMMypYapFczbTs0tT2cvy+tiq&#10;b9yytpKWmp+bnhTxsda0mXRdSvcQkB0c/wABXtX01rlvZx+C4rx7r5sxiCQKCp28AD619C/Eb9nL&#10;4SvpV5apNpmh6lKP3csMw2kn+EqTXzd4d8MZ8PHQbrUIUt9NvMyXjNlTHnIK+p7YrycRjKOI5JQi&#10;42ndpnqYfC1qHPCbUrwspJjJPB+peI7KSXUo3ubfYrW58vcbZ8f3uy+xrutT1Oy0ZNJ0yKQHURZK&#10;jOX5jQ8khcfePaqXxc+K407w3p+naKjpFFcpgIOZFXktJ3Oe1fM2j+Nbu61u21V1QrNdbZJj1Jxj&#10;Df7I7UU8NUrQvLSMb2XmE8XToy5VrN2Te+h9JaR4h8B2Wn3V6mnTaldJeRQXD3R3FpHPyjB/hr1H&#10;4h/GL4YWviey0PxBoEMU8lrE6XgjUqgkHAPdcV81eOfDreFNItYmkSZ77XYZ0deoQr6Vy3in9lf4&#10;lfEHV7rXLeNWiZdwkupREFRBwq7uuKWEwmGqVH7WtyRknZ9bonF4rEU6dqdDnmnG8elmfoRF8O/B&#10;Gj6TZa7b30clvuJUxyboju7AA9a+UvF+sQy+IbrV/Dlu0UzL9mmnKhmjQdwT0LdK+afDdr4o0C3u&#10;tGnaQeZcBWjLlkDKcAgA4/Gvrq1s7DRLC9sUC3DTxoJlQ7zvYcFse9Z1KCoTdp8yeifdG9Gs68Fe&#10;PLbVp7pnlOkfbIfO1J5nuHLEOrDcI1PG7PT8Kj+LMun28vnxRDdLbb5eylhgE+1J4Y+Gvji1j1iA&#10;x+RozMGD3DbAzEc7e9UJdJg1uxWJpkuZbffEVDn94oOBx1rupKKmndNLsctRydNrlab790fM+qeF&#10;ZJry2KpIIpjvDY3BY278da+g/CXw6uvCEKzW2oCaFyCJQPlVmHRq5zXdake4udCtl8iYWe1FHBLj&#10;naK8C1XVPElnZ2+nmS5jjWUuYQ7H5geSa9yEKleKipKKfR9V3PEqSp0JSlyOT11XR9j6GuPBlhaT&#10;P4gutSjSaeR1JYZXOccA16v8JPsOo3wtIb9ZGmjlKeXjAYDPzY718b3nxJ1RLgW25J7RIQJI5FDf&#10;Uj0NelfAPxLoMXi6wurYvZSLKC0XmZQjOD1qsZhan1Wo3d2j0FgcXS+tUopJXnrfS/met3V54j0m&#10;+urm2vZm2s0alG3+WV7bR0rw+2+JviW41jy7qe4jXlpriR5F2oDkkc4z6V6r+0hb6h4N8cve6Ixa&#10;C+CziEch1k7gema+bvG3iK8a5Om2KTXqTYmuyiEkuf4FxnAWllWGp1qMJyhBqcd3bSxGZ4qdGrOK&#10;nNck9lqpX7H1Dof7RuoeLpdQ8POzfZ5YDHb3DcSAL/fyeh9q8B0jwAJNQ1DUZA8iaMxmkVAMOc/u&#10;xgep6mmfDL4J+OPEd2s2laNcQSRH928v7vgdjmvv4/AnUdG8BSCZFGo3Unn3yxNuaQQ/cjU+/euL&#10;H4jDZfOUcPJe9ZNLW3dnXgaGJx9NOvB+5dptWv2SDT/GF9P8KNIN88lvp8M2+SReZLl5ScqvsvSv&#10;kPwL4pTWfHGr2UMRWHbJ9mDfMRt7+5r6ftZLnXtK8MWzyBI5l+awRc+TsyAR75HNcL4N+GEPh3WL&#10;3UtZ0w6YZJWWykkYgSu38WD2r5/CVqcIYtS+KWkddtT2sRQqznhOV2jF+8+6seqaUf8AiR3EUt8w&#10;MIIk56ZHPHqK8J8NeJJI9anttSWG5sbkM8F3GBkY4ycd/XNezHSI7G0mtrmQZLF5GXJWeKQ9Qe+a&#10;8Ej0+fwH451C0ns/tGh3a+cobpEHHb3FRgFFxxCur8t1frbt5m+MlJSwz6J2b3tfv5HNeM9N1C7m&#10;vBdRAwwXIW2uZDyUb+YrnfEFjJqmpJp9u5aK3jV5QCeQBkkV9mX3wW1TxwbO8sZorjT0hLJCjhW3&#10;4woK14T4i+F3jHwt4h3Xfh6VbORAskqgDqMda9PB4qEnGPMlJLbY8nF4eUXJ2bTe/wDwxyPw9htb&#10;Zbp7u6EUaxkoMcgn7uB612t/Nqq2Oj3mnwM1wQ0JRh1XPUmvnn4naLLpt8n2O6ZFK5UluoPOD/Sv&#10;ao9dmk8FxTm4ZGgjw5H3kBGP1r069BtUppp8ztY4aNdXqwatyq9z2j41eB9W8ceDdAjghto7vfi5&#10;kVtqKqA4B/E18lat8JZNC0KW2l8RafI2Sw2Sb9pA6A/0q9c/EBYPAi20t/LNsuiQ27JzjIz6V4fq&#10;XiaG+t40NucffduM5rtyvBYilBwc/dU30OXMcZhqk1Pl9+VNLV/5HoHgECG2kgluA8V9tgZD9w7j&#10;hWI7HPet7xNHpHhRH0KWwkkuXcfahEcM/dUHqDW7aDTIPD7X8drtVERowcdVHH5mvfvhR4C0Xxp4&#10;i8MeKLhvtAMSo0J5IuE4y3sKrFYpUFOpJPlV9F1l0RNDCus4U4OPM7avourOs+DH7LFlqEmiazrN&#10;qbK3SSO4WxUg5A5Xfn17ivv6Lxza6jqXjCC1kLCwWCFU7I+3jH4V4R+1P8RIvA/h7SrOyIfVNanj&#10;tbZVP+qXcNzge+cCvlJ/j7e+GPFsegLaqDd3sct/Mwwx2rtH5da/PcTQx+Nm5va0mlfpFa/dc+0p&#10;18HgUqcXazipO27lt+R81/GG6N/4t8SyxqsRtpDHPLj72T3/AJV5rNpcurJpttDG726ZZpCDtXJ5&#10;/CvX/inow07xj4lR7kSxT4lA6Mwn5GPXFXPAekT6hb6nZWmoLG7W7N5D43LsHavv8HWVLCUHf4ac&#10;fyPg8TSdTFVotfFOWnzPXvhzqmh6dpN4BIN0cDwkBOsajkenNeieCNO0rUP+EftzP9mjjBu2jyBv&#10;3dFFfP3gW11TS9K1canaLJbMV/eEj5gOuCKf8W9el0fxl4asrUtbwC3hlRBxuDjPX2r5utQdXE1Y&#10;xle93f0R9RQrqlh6UpRVlZW2erPTfDGpiwj8URyyjdHdyFUlb76MxI6+1fO3w0hkht9duPNG43ko&#10;UoduRjqp9q9W8TPY6pcNaXMxgmuSA7L8pwR1GeDXk2k2baBNcaXMyeXbvu3npIpOdw78104VJUqn&#10;eVvwMcU26lPtHmV79WcpPaSza2lxKp8qMAXDdGIYda9l8MaPd6jZ3DLvxI5CLjnCjGB7V5540lhW&#10;S6u4ZCIpAu3H3jx0+lewfBHXrmWDTLa2zPc3HnlVbqmOPy962xd/YqS6aGeEUfbOLe7uc38TPCza&#10;HY6RMpAa4hJyucZQ9GNfNPiHXjqM9syxCFYiF3D1z1r7u+MPhbXLDwFYQ3jRzahbXcssvljdiFz9&#10;0fSvgnWZWeVLKO0TbuzuB+YlvWu7I6imrt3abVzizhOLsrpNJ2PdPDmnwP4A8X3cztJJdDYg25yY&#10;vmLCvKfh/wDEO1DJZ+JdPe9sVQqhfPmRL/sGvTNb+Jn/AAjvhSHTo7WOR2GxAf4M9SfWvlzWfGGq&#10;XDqGdB2CqowPavYwGEdRVueOkptxd7PTseVmOMhRlQ5Zu8YWlG10766n1ZB8ILbV9Iv77wzrkd5b&#10;kt5drIwiuI2PPIOM+1eyfDPwlPoUXg+6vbdlvbqY206OMDIJKsfcV8U+Gri6g0XUpll/eB0IVTg5&#10;PGR6V9ZeG/GN7YXPhTTL28jupIbiGVQGLbQe7E/WvHzmhXjSnFTUlr01tY9jJ8RQlOnN03F2XXS9&#10;z3nx+vi+Pwj4jt9PAnbz98kCD5kG75sevFeO/CvVrc2drra3cttdWspg8ot80kjfKqAHqCe1fSvj&#10;LWb8Q6+Le7itYWRRvIG5jn+Fu2a8k0PwlZ3Hi/RtS27rAwNeBIhtWOaBfmLgcbia+IwtZfV6kXHW&#10;7al+h9li6L+sU5JvRJcr9dz6R+HnjTTfDl74mudTBvbu2gV5U4Zo8jkFj356V6lN8SdK1i2S8gC2&#10;zsvyLJg7+xUDvmvkqwXToLvXbq3lZm12xaSdXwcMD1B7Z71BcRi68O3uoRuYV0KJipXo7MNqjnqS&#10;TXJOcuVU4vRvt19ToXKm5tapdH0PWPiNHf8AhrwH4ivIIo5dSv0zfFOtvbHnav1HWvnL4deGNPWO&#10;CWBma4lt45JJm4VVcZ5q98KtV16XxJpVtr1/NJHqcUkMqzDcrKo5/GtLxfeadoaX9hY6uYG2PHtE&#10;DEJ6ZOD2qaVJwvBatvdO9yZTU+Wq1ZJWs977nmV55lhqus2tpI7CC3aVWHQswzke/NXT4cuRY6Ze&#10;yMMLbgzGXkknk59c1zFpfzXOvWq2+qRXUL2yxSRY2k+rY96931zR21OfSLJJM2kgEcj9NuwdB612&#10;1ocns79rs56K51NrvZHlXhmDS5tTuy91cQaa0e8Hn90R/Dn3NeW6trWqaRr0N3a3kmHjcQsjE/KD&#10;6c9utfo94r8BeGtO8ICG3eOMRoWdm+8eOmK/K6fT72TXYLKObEE9wESUjiNXOCTjpXXlbjWnUvFW&#10;UepzZknSjTtu5brTU+6NF8dReJfClkdXcmSziaXzmXcxjX73P8q/NPxtrcB1/VfJkYWzy4AcYLKO&#10;c49O9fpJ8VPEPhDwb4It9OsbiK8nkhFtC0ZG7jlmOK/LnxgZ9YD3pgIkhARtq8FR3bHevqeEKL5q&#10;83BqDdo3PnuLa9qdGCmnOKvIfq7QvpSwG/jfa5eNxzw3VeK5630m2vwqo/luCQxB4O0dhWFDEZkQ&#10;kkc7RjpXQQW0VskG1iHHLbjjOePzr76EOVH55Kpzyu4q1rHMXEcUcgC5Yhsbjxmu1tvE1jHbrAyE&#10;njcMccVh3cQ06V/MEcozkKevPSqdhFDcyvM0DeWT82DwKtq6MFeLsrJ9UdtJCniO6VomWGSJFVU4&#10;AwPTmu9+FulWmkeMdPfV4WKIHCAn77yLhW+gzmuMis7aw+yT2FwHlDAlQdx5rT8T3mprdWjTyx+f&#10;s8zZjBQHpzXHiYOdKcE7KUWvNHZhmqdWnUcU3GSl5OzPrfw14ekvvHXhKxlV2tIrkzzOpJ+VDvVC&#10;fwzXc/Em0jPjDxlcR/KItPS5ZgMHc6LhT9McV3nwy0GK1i0vVjMRJc6eryLncu8DrWhefDfWNah1&#10;u9tLUypexDznY4wqjao/KvwjE46LrtNWULx062dz9xw+CkqCa1cpKdvLlsjynwv4WS28A+HnCES6&#10;pO7FAOShOSx9v6V65pfiJ9Bs7mw0HSzc3NzJumu5E/dxrjAB9cVt3lhIkXh/R4bJfPNubdGzgRgj&#10;BIHsKvapcXIn1nw/odiwlsooo2kHJkZ15xXFOt7SU5X+KXz1O+nR9nGEesYpaLsjzyKRtMuUaaWS&#10;8uLhS5uGGFVuyj/CvJvFnijxVaXtqkeqXMt0y+ZGIl3YJPTC9q+svD3wrtLHTLOHxFqryusvmG1j&#10;kUFS38LN3rvfD/xd8F+HNestMi8O29q0p8mG7uQCW9hnnHvWtFqFRc0E12ev5GOIjJ07KTi76WZ8&#10;U6f+0NqepxQ2U9gLXWbUnfMuUNxGOGVwO+OtfO/xw1eGXxfNceSsL38MUsyjtIOu32Oa+zviX+y/&#10;4iuvi1Dr2mxJLpF7MJZZ42DIhYfMMDtXxl+1tJpcviSG70yFhHFH9lzyMPC3JP1r7bIlhvrlKNNW&#10;c6bcl2l8z5PO54hYKtKo78lVKLf2o99Dx/xHpt7K2lyLvndmkBYjhMnge1b0vha/GlQAwoLuNiSQ&#10;c4QAk/0rd0/U9KOnw6hPdNHutQjRryGlHHP4VmJ4/ltdHVogrNcSbckZYL0J/Kvuabn7qS2Z8TJU&#10;05S591c6Pw9Y3FhpaxXa22bhxz96VA/qewrzLx3pz6hcNJJejKgoQORuXtjsTXS2F3aaRcCeWCe5&#10;JGXJbKFT0/Krc/j3wZHF/o+guzgEnec/P9c100lJTuot+hjWcHDllJJeb7HiuneFIHIN3cNDGRkd&#10;C7n0C+nvW9rnhlNAttMvUjTdKSyROct8vQkf0rWuPF0j2wu7ewt42QmMtsyy7ueKTV9Kk1OLTXa+&#10;MkzIXy7Y216PM7q+hwKlDlkoq8rJpnOTa3r2rxxtdXDNEpAAIwoHpWtbxRPO8flMqyBQRGuclcev&#10;SrlnaoTDDeXkUMCtk9WJ+oWuxS6t7nUbDT9Pea98xtjLAnl7mP3Qp6k1lUmoptKySbOmjSbavJtt&#10;pa6tnp1z4Cv/ABZcadpTRNHa2syyXN4vK2tuFGQQO9fYfhbU/wC09S8M6Zp9rPb6VaQ+TEsmSdiE&#10;YLe/BJPrXlup67p3gfSh4W09ke/mWOTVJXfcRIcHyyfYdRXvnwK8R6RceENT1a4mUPHdvbwk8b2X&#10;5jt9uK/J+J69WtSjKUbUk3y30vfW/wAz9NyDD0qVaSUv3jS57eXT5HtPjjSvDdxdXVxqqpdSrD5F&#10;paM555HIA6k184fF3wrdaLBpVpIPskssH2iOBAQNzkgIfTFdn4R1G50/4jWFzqulm9E9l5keThYw&#10;MsxIPqBWL8Q/F0njjx9PqF/N9ms7dQ4twfu7flQD618bCNNQbcvfctIrtu22fUVZTcrKHu7OXmuh&#10;LoHh22S30xPtawS2sYe4lK5ZzIP15rt/DHiPXdPl01Ip45Tp14JFlB+WS3c4YEdz7Vxmj+FpLnXH&#10;tluZCzgSKrfdRBzgnv7V2UXg0abJ4i1KO6ZoLSIJEoOQS3WuaXMpJq6s7aPtqdUUrWa0/pHpH7Qa&#10;w6adP8SaJZK638DSSRgcnb94j3r5JufEXw/1e0lu765lFvMwyqSBSrYxtGOnTmvVta8bapq3grR9&#10;PeaOG6sLlpN33hLEc4U+mQea+GNC0/w3ZeObjTtZVptI1Ysr7etvM54KH/ZNfW5DQWI9vNuUWrT9&#10;38Uj5fNa0qPsYWUk/d9/byv+pLq/we0PxDq1+mjanBtKb4oJHMZGOAdw4zTvh54P8SeCrqVNQ0aW&#10;3guDtVgPOVm6ckcc9K434u6DqXwh8QrBY6nDqFpKivHKo+ZV6gMPUVLrHxl16506LW9J15kZWWO4&#10;s2JwpbgME5Br9BjDE1KEFGop05pWcr3TR8bKrh4Vp81Nwqwd5KPVeR5x8T/BF/4P8RSGNWEU4Mwx&#10;ySrnpWbB4l1u6ltp5btIzAcK053BABhQAemK+s/h/PJ8RLBBr/h6W8lt95ikQmPzCBna3HFUdZ8I&#10;eENMhRNS8M21pOrk+W90TIoPcr3Fb0czirU6kFKpHR2s/uMp5Y3erSm1Tnqk7o+TbvRpL2y1rUHv&#10;zcPG4EknOCW7j1rrfB3g3T7zw4b2+aaWNG/clO0hwAuPatfXtft4pb+0s4rVopgI4YYAfnJ6FgRX&#10;0LJ+xh8TtC8BnxD9qgNtDEt1NbI2CgbnGO5Ar1fbe6ru13p6HAqUYzWz0a9XfTfc6H4V/GOfwLdr&#10;azXBmedF8osc+U+P9YO2OxFfWHh/4F+B9d0jxN478V6tDJqLs80iK6lBGFG1QB1PHFfj5FI+oahH&#10;JPqIIbIBJCquO3tX0/8AskXPh+bxvHa+NrqSTRZd8ewyMkSkfdZip6e9KtRUYuSb21XqdMajlaya&#10;s90k3Za2+ZDrGqy6hfam2kaXdWWlXu2CJI1KfKo++575PX2rxXV/Asnhy50OTUb3/j4Bm+X+HLFQ&#10;D78V+rHx78X/AA00K9l07wvJD9hXT8s6OZI/PLfIFbnn6V+XHxW8PeM0s7TU9X0e6isTKUt/OxyW&#10;y5Vec45qaF72sktvU3qNSpxnyyu1ezVreqE8YeGXutO0a6s5ft1691LE8KAmQKNhjOPQ8jNffvgX&#10;wf8AHP4afAzV9fs0t10/VrVhNbEHz7OB8oZsDpkflXzP+z7Lp8FrP4rkvY/tGlzRiO1cDaxcgYYH&#10;sO1fpX8Uv2vPCnhX4af2PqF99uur6xe1ktbfa20ToSSc9AM0qsm24KN7LTzfYxqxqL2coRi4yaUr&#10;9F39T88f2U/EVnD8TrU6paNfeWskWmxycxo7NhywPbbmum/bQ05L/wAe6va2duUnKwuLZAFVCAAc&#10;e5zzXonw1+FPg68+CWu+MLe4mh1uzie5WdOPKki+YKB6HvXZ/sR/AtPjPZeKvE3i+ea6MkotreYS&#10;bXR1XlhjuOMU1fm51Hayt5irVaUIzlKVklZt38mfOHjT9rnxLp3gu38GWGnvp6L+5vrqNSzSBhgg&#10;envXy7qMPh6CSwhgupolX55Xb+NmGc/hX2p8HfB1npvxm1Hwx4hjlu7HT7u5ilUx+bMYx80bvgHI&#10;A6mvn39pXwz4WtvG/iSXSWJtI7gNDbMphbnqMelOjVh7RQUbe7zetwq0/dclZ3d9rfieOa1p13ps&#10;hvIrlZLO5jI3DAGfpXGNrs0KsohLiVBhm6nucfSobieQmSFoZQoJcRnJRM88Uvh20guJ1tpQxdlz&#10;H83CtXfbucLeumly3pvj68svPSAE2v3fLdR0brwK6Gy0261MWM9hqcMpiyDAG8uT5xnj+Vc4sV1b&#10;m4t3tFlwdvyDJG48ZI7VlXGkR2Er7bspLGxCiPKspI6EHBFDiuhHvpK+q+4+2vgb+0l4v+H9tdeG&#10;9F0L7Ve6rdqxWMM08khG3gjrnHPpX178b/gZpuheD9L1zWlmvdb1CSK51O1Vtv2cSYBjTHcE4BPU&#10;18n/ALHHxIX4f+LLzUtWtU1S6GnlbIKu+RJnIx9Mjqa/THw94Zk+M6+IPEPi6RtN08MkcUFu+D+5&#10;ycuR35rkxFXka0fTZ/M9LDzdPlm7Rh1dk3J7JWR+QHxM8RaXcR6Ppum232a3e4bzblyVmdugVvoB&#10;xX6MfsbfBb4dWMVlr+ta19ouY2kt5LVpMQ22G3IZBnJJxnPSvlH9of8AZWu/DGvtqcOpwnTebq2W&#10;7kxLIGOQNnfNeW/Cu/0i7vZNP1HV5dOWdZ5r+eJiS20YVFUdD7VTkp0ouD0W6a/M7JQdRzi5uPNt&#10;KNr28j7A+MfhnRJvFnxA1/wtbQSaVJa4eaRcw7zkM0ZPcHpXl/xCfxU/wk0LX49bQxwt5D2qHDEE&#10;4BPqcc19q+HPg74a13RfCfhubxTHZ2SJbvcwo4ze9CqZ9W7is3/goX4S8N6H8NdD8PabpckN816j&#10;WMdpGT5scf8ArN+0f3a5qSfNG9rKS1ZnPHwi4UI87k01trotz84f2f8AW5fFvjrwrbahfz3kun3i&#10;SwLLI0iBB95FyentX0B/wUO8aabqXjvTUsrMQ3OnWC2d7IgAIBPmKR64BNfmt4Q13UfDms22paXu&#10;hls5tynJGCPbrXReIPHWseN/Emo6jqhuZmudol8qMsxZFIHA9K750X7RSTSikeZKqpct786vH7/+&#10;GP0q039rW+1X4Wa1oqXUWmvDp/2aK5Xnz1YY2kepAr8p1uZ5fsEk7rHDE5XzFGG2A8nPc9hWz4e1&#10;u90O8K2qrdQup328wJVh6YPcV0Ws6HZa7E01kwtJdod9PmIALE8mMnt3Aoo0lTcrPRtfImpLnXwp&#10;PVu3V9zAm1Dw3Kb3y7CYlgPJO7cWIHU5rq9A8Sa9phgu7fxPLaJGBGkPm42r6BemCK8zaCTTJ442&#10;gdLlSQFIOPwz616T8OfhN4n8ceK9H0fThbQy3spTdMMKgVcszZ9BWzt128zNO2vW/Q4PxTrmpaxf&#10;zXeoRt8jbYcDgquScH9a/WH9iH40+BZPC/hzw5qdosep6feTXNoqR7t7tk7sjq2DXyJ8fvhNqvwy&#10;vJrCQre2MMcSfa/Kwu+Ycrn8K9K/Ye+CEd0uu+Ob3xBFp0OlI0VqCQf3zqeWJ6ACplyyhfothyit&#10;bybTWrXn6H6u/HbR/BvxJ8C6nb3Wkx3N/HJvigAC3BdBnGeuDX4LeKfhpqlpcQWtrpt4sU0pjigY&#10;fdmQ/MgYcHFfYOsfHa70O21bX9HS5vL69xbS3sSF44ynBcADA/rX2l+x5pdpP4KiuLjULe/uJL2a&#10;7lkuEDBTKcnaG6E1gueCb7uxoqUcLSkm3JLVa7X6eh+XEHwW8WReIdI0y8sJzbeTFc3QgQzGBQc5&#10;kPOM9Oa/Ub4S/G/wXp/w+u9IsdOF3fwpI83mkRoXyUjLM3rj8qx/G37Rfi/QPFF/o3gvwTHcXNzM&#10;ounaMskufkUhjg446ZxXzP8AFbwFq0etma60T+wnXQ5G1MOmFnkYs5kRV4xk4XvmuRtyceZpaO2h&#10;20oRqxtKDSvGS97X8Oh9D/BzXNJg1azkgh/4mn2GJ5AXyQSS7FfYGvNP26/iZJ4w0vwfocN5vluZ&#10;ri5lRSNsYB2oGx3wDivqf9mH9lzwbaeGtJvbtbu+1y5sg11d+cV8oyqD5QxwAvTFfj58Y/BmqeAP&#10;Hmv6NezyyGCZo7Z3cuXj67s/Q8+9OlBXtfTdfIdKpRr15tJ81PR389NDufggvxD1vXDp+mWl5rWn&#10;6Tg3Nm0oRDt6MuerenvX054i+KXiX9oi/wBE+HwA0GPT7t5Wu7pf37PEMLH5Z7r3o/Y4h0nwfo2v&#10;+Mrua4iTyYkaS2fzGYkhipQ9+xriLb4s6B4L/aM1XXtUeO4hurGOSOVhgKJ0UliB0cFcGk5XlKy1&#10;S6eTN6sZO94JuKvCT/ma2R8efG3RtZ8FeLtb8Ia3qFvdNYsPMuI+RKHAZenQ4PSvMNV0NxaRi0sH&#10;aCQKS6tkpnv/APWr9SvhlpXwm+K/x+1a8Ogm509rEyGN3JWS6Vhl8ZyVxXLftcfsx2/hK+uNU8EX&#10;EklleS4uNOQec9k+CSQvJEZ7Z6VrzpJXsu/Q4pVE6kacubncbrT8Ln5sWXiZ5EiS5WGdk/d/vlCt&#10;tHH51mapr+kR2tzZw6eWeTJdnOGB/D0ol8PGBPtCFbnPMiEhWBJ9f503xM1vaJDGsFuJSG3CI7tp&#10;4PLdyK3SWhnO6WpmySaPd6cqLZEzLEMSEkFj3/AV77+ybf8AjceM7O08K4S4kt5PMDnCMqjcS3uB&#10;0r6l/Yz/AGS/A3xQ0SW+1fW5DdNdGGKztyFMSoNxL+pI5FcF8R9Km+C3xJufDNjdIbWzuFuob9V2&#10;zrG43FGI67QSD6ipddc3Ik793toXh6cZT+OPMlqrdH38j74+EfwJ8eeJvGN/ceLryO50XShviijY&#10;Kt5cSDdtJ6kJ6mtTxj+w4NcEVxrWrrG140huFSLzFtU6xhHJHTjOa1fgR+1j4e1bSoLS70y9t7aC&#10;Uu+ogfuZCW4JI55ruPinL8R/iDJqGn6RewWemSBF3DKzlF5yD71nJtNPVS8tDmnVxaryTlCnT7vV&#10;WXY6rwH+zXoHw18MWd3osbXuu2kaql5NJuM248jDHCjHTHSuF8Z/tCHXdePhSz02aw15rLdEwkDK&#10;HQ/MFC459Aa+U/HHxh13wd4rtvCuqnUYjPJb/ZJpJmSHBG0klTkgHnvVvWNOk+EvxL0PxzJdf2/B&#10;cwvDcKoG+2HHzqc8kms3Tk3u0mtu7O+ng4/HUkq1TVweq03t2sfWHwnkuNP8O+N9f1TTkMemWF0x&#10;guYyswe3iLOVY+uPzr5Z/Zp8I23ij4LeK7nxB4luNPsNZmuWTJxsO8nfuPUHHSvdvFviHxN8bfBs&#10;9n4NEVvHb3Uo1QSuEeZLhSWjA7nBz718YJcfE+x1Hwt4E0nw1LFotnrMMKSXKECWQfOytu/hOcil&#10;TjaNr6rXXQFCc5VW5RhJyV4ppuKR8z/E79kjxV4Q8AWXjX7Vb3mmNcLEdjETIGPyFkYDrjBx0r0b&#10;9mH9qfw38M/C3iu0uPD/AJmoXTLJY3SoGKF8A5z0A6iv1Q8S/A/xdrVt4pvn8U2dxdR6XdQjTSpN&#10;rFM8RCsRn7+DhjivxK0v4GXP2GJdWsdQglvIVeykjXFvtGThz6/yreVSNSNqjt+DMqcY1dac4zf2&#10;kr2XVI5n4seIJPE3iJtc1ASST3zmcvkKjkDAAUV5jqWj3LubqSxUW8gGw7eFIHQfyNZ1yl/aytFL&#10;MXNnOQivyFPfjv0ol8WXmoFIpL4LAHIcRj5QPpXVCCUYpbJHJKXNJ3WrY5fKih2lilu/dB8pOK+6&#10;Pg1+wxr3jv4eW2u6fq8UL3sjfZrWQ/6xQcEsT06V8GeJLD7RtNtcssaKML0ViPSvfPhR+078SPBu&#10;lvaaXd+fawRuI1kU4tzJ1K1NWM5Jcjs7ibaey02urp/ceOaz4RmTUtQ00QlLqxuHiuQz5UeWSpwf&#10;wr3X4I+P/wDhFdbtLCW3P2O6mXz5B85QEYLKe2c8194fsQ+CPh1rfhbUdZ17Rft+uTXzRXUs4LKP&#10;tHIOP616Te/su+CfBnxV8P8AiS0jzo8Vz5P2F1LKJ5YzlxnqgOD7VFSpdOMlfp8xQxEY1GkpKSV9&#10;t/JHsfwp+D1tp17f+ItT02KJbuCNLSTIaYRqOoHYnr9K4H9qW3h0GyzY37vZapaO6JNGSryW/Jyf&#10;cdK4X9sX4+2Wkt4au9E8TW51DT7uVJLW0kEiLAygMJccdsCvZPCvjS28a+AB/aEEFxPPpzNbxT7V&#10;HKn7ua5HTaW2l9H6GkJ1XOFaT30cOyex+Nkfgq/8UWniPUXtodPttLdndchS7twFB719Nfsd+CvE&#10;/hT7Z4907Xolt7SUQX2ngbpJ7YNhiPdeor5IsdRu7PQdXWXUJIZn1DZ9iTLB2DYIIGfSvpD9nnwX&#10;8UBb+IZtA8I6qBdDY1zIpig2k5K7XwT9QK661+SSul2PR91/E1ZrW+2ov7ffiHR/EnxUj1izEs0D&#10;6Vbxyg5Uqw74PtzXpGg/8FCZLT4byeGP7NlknbT3sRcxsBsDLsD+o61538b57oeLdBvNc04QTQvG&#10;ZkfaEdYlwVAHXrzX3L+yN8Lvh9D8PNY1vVNKsLmPVJLr7UbiNWSNNxChS33QB6fWoUlyRbT6+W5z&#10;YinSpU4px5oxcVFWu7rRdj8WNVmj0mSwtor6ORWiEpZTuIJOCD2rm7/VftjWt4VGNvEScDOcb+e+&#10;e1XvGngW8tLm8azWO4sTcziKSFt+EVsgEj26VxcNtF80DECQx4QHjb3wPTvWqSdmYTcrtWsX9d8S&#10;pLLG13atM6qRy5AII44HpWgJNTudC+3R3iiGKVUiQDDAkcmuNgsNPnVvNndT8yeZ1AI9ajjur+GK&#10;K0WZ2tyRlEHBx3OKtJdDn55Xbez7bm9PeahLbyWzzoEGJGHc19M+D/hP8QPBOkaB4+fSXudFkZZU&#10;hDbmK9mZR0XvmvCP7KgsLVJ2g3nJ/eOwwFYdNvevrH4dftmzaN8Nr3wne6dLdI0MtrDLvB8uKQbQ&#10;AD6Zq1for66lvRx119ehxHxn+PGm+Lrmz1a300Wmqw+UsZiIEYReSpAx175r67/YwfxV4mvX14Sy&#10;w26y7b1wf3FygHyofdfQVj+KP2UNNuPhroraZDbfbZoLeaZiMzSvJ8zfN0AUcAV9w/sY/DC/0j4K&#10;WVsbqNbmWa5eOLI2xnzWGGP97jms6k4OForZ/OwsRiPZ027qztH5nDftm/E+E6R4O1LSLcJJY3Ur&#10;XHyf6xIQAycdua+U/Fv7PniD4leCYfFPhfwe9ikPm3Ny0xCPMhXJKA9cV9H/ABE8ZnStR/4RWTQl&#10;vtS1G6cQ2xUFXR/vkMe3rX2p4R0sWvgltLttZeMx6abeRdu8qNhGFAxyPWuZSas7We9+5q631ajS&#10;jHVNpXd3o9b6ep+VR+Ivw/8ADPw88H2qWcOpTPNGmoWM0G6RpAcE7+MYNeeeNvHNn8Pfi9pusWWi&#10;SWVi1tbyxRLwMOvzHvnmvSv2ifgpY23gGPxD4c12O4ngljjvrZBtcurY3IBznPUGviC00vxH8RNY&#10;s7WFZptRhQQJDM2QNvABLdPeqpKMk29mnf5no86bdm3r1/E/TP8AZX+I3gnXPiJ4sgXypptUu4bq&#10;2luUDzFgvzjJ7cV7N8VfAuneE/jB4I1jStKiS21e+ePULfYPKWaJC6yL6bgOnrX5O+FdZ1X4V+Jt&#10;J1KfSYjc27ljwQVGSp2+oz3r9adF/aG8B/EjWvB9qmpvJeJcpdx26xEl5kU4XJ/Ws3TUXorrozjx&#10;EaiqqSb5XFqUV6diL/gop4O8WeKvCmk3NloCzabYebNdSqwMsORgSKvUqO+OlfgV4nhtwQtvfSSm&#10;aMecjEn5l9Ca/ra8V+MXsPCt/qc2hy3KwQuJLJQHdx02gdDmv5pPix8OjpXjDVDr3hufR4r2WS9g&#10;tiApSKTlQuO2eK6aErTkum5wYFSeHs4Jcj5dz5esiLGeCKC0Tc4HzSA5JPoa9Iu7u/sFTfChO3bu&#10;DAgkjoCAKraTe2puL0F/Jt0IMS3ABLj0U9qwJNZt7bbHLmVWnWRFzwqHIPNde72NF7q30/Iu/Dzx&#10;ddeDfFel6qbN2gtJg7Fc4G7rz6jNaHxR1aDVfF9zdeHINtteMbhAertjcx+uetfsn4qtPhnpPwBl&#10;sbWCxuVutOBiumVd7TSjIfPXIJr8STIsNrBBbf6wBnSQHB+i/XFZ0anO3Lls1oRFuUZLVLmdrrXT&#10;t5HL2+tXd1qkbXEW+VM5BOcqB0PrX6q/sWftI6XpngLxr4S1TV7TSbQRyy20s8YZ5fNB3RHIIJ9K&#10;/MLw3bOq315LborQMr5Y/MwPavuz9mT4DeFfiP4Uv7nUUlN79sZYobeQqVT3HHPPWnXUXF817X6C&#10;pQv8Tv11XZn09+z38UfD/irxj4J06HUPPgi8wmIfu/ImjHy4x2YV+i2vfFqTwVrv2R9Hurm3vozJ&#10;D5ABxIvBU5IwK/A/xn8KfG/wC8T2N5JpUyQ3kj/2fcodxZkOQMDuM8jvX1j8afiv8T7j4deF7/Xd&#10;En067vnEdrcoMbopVydw6qSoziub6uly8ktHaz6nRVpwxM4uai4qLTino+t0eg/tDaJ4e+KPjn4Y&#10;eHdG0+TT7nUjcTalLCoLJETk7h0yCOteBftcfsdL8NJvDdn4d1nUdSn1WTylt7lU3mRehjKgZB9D&#10;X3H8AvhjNoKeBdV0RIm8qy2avdSHfKZbgDcFPoCOPQV8w/tv/Fb4g+B/i94avZ7uFxaQGbSy6Bo2&#10;WU7W4/vKetZRvzWT9OxqqlqqhGfuRg7xbvJu9j3v9j74E+MfBvgbxjHq629j9qkYLDPEJHDbOct1&#10;HNfkX8R9MfT/ABNremPfTLLbzyAvK5OGHJAJPAHav3D+HXx28UzfBm+8QSeH7jV7+6juZ40gTK5Q&#10;kHPsMV/Pt8QvGE3iPU9W1S9O28uLhppo1z1Y9MdcjvSoRbqSbfTX1uWqk/ZVlNRXvpLl8kes6LF4&#10;ev8A4darqB1QnXbG7j8uFjjzUJxkA9RXg119o1K4knmlEeOGxwFx0qvCzyed9mt5ZUjRZDIPlVUP&#10;/wBfmtODSLm7A/0SSQxIGLL+hNdlKPLzvmbu769LnPUnz8tktFbTr5n0bpPjzw5pXwptLBbhLfXU&#10;vpt7oMiaGQYG71GK+d7W4+02ssa3DLIWw7k7VKA9PpWBqWmzbxFJbtuxuDAE5+la/hRruH7bFc2R&#10;eK4i8tSwwy89QDjj1rohFRT83cxcm2lZ7W/4c7Xwl4jXT9WksE003CXyraIiOMOz8L19zX6W6D4y&#10;l/Z38IR6NqsMc99dXH20LGPkQSDgMfbtX56fAT4aP4v8a6NayidbW1mWS5liOWQBskrjuOK+rf2z&#10;fAEcN1bazb6pevbwQQxTC6YsxxwDj6DJrGslKpCLenUqKTi7q/qcn4l13Xf2nfH+n6NY3drZKlmx&#10;DSrsXenbgEk+lXJ/AGo/CvV7ZZXuI9S0qT7M12I2WCXzf4VYdiD3riv2N9fttH+KNlPEfOkNtPJG&#10;Rwpzjjnvx+tfan7V3xB1Dxfb6D4W8OaZJJfapepvWRQpMg9GPQDrWVX3ZqmnaPn+JpT5uZO11bfs&#10;0dt4cS/8I+LfCfiu3shEk6ixvUCmTzjP0kz7e9eJ/Gqx1DSPEviXUtXsYZ7m48y40u4Vfl82E7vm&#10;7E46ivrX4J2fjHwvpt34S8RvB9vtrdTbSNiWP5uh3fyrwL9tTV77TfA/hSJdSin1CLUiTAqhpJDI&#10;u0nA5x7e9cUYXlbfU7KeIaqL3Vqt073W6ZnX9v4x8WaB4E8SQaRa26WLpPqk6kLC2DneF6A8Yrrv&#10;iVdaX8ebuz1fw1o1zFJoiKrSRIBvZW5I6Bs44Nb37L1r4mufA2keHfFukz6XaX9y/kieMotzCDuw&#10;wPIyeMdxX0H8Yvip4F+DlxAWgeyM8AhitLOPIkZedwReelZSg03y6tPpqXLG8tWEVT5pa8urty6b&#10;n5a3HjiP4YfFl7p9LuIpFlju1imBicvtweO4PpX31rn7V3gT4o/C7xbpOr3Ftp97e27wQpOoJd2+&#10;7tHXdnpivmf483Gj/tC/ErwVLoupx/Ylt4YJriOLbKCSWKYOORXl37QH7L0XgKCbWdL8TNqH2G8R&#10;EsJRiZXXDGQ4P3AR1Nax5XGKcnGT0fbyLqxp1alKU4WmrSik9VbV+p9/+Ef2E/hLD4DTSdT0tL3U&#10;bmx+1pfSMUmDqmSqsMYANfjf8YvCfgu4dB4Os7yxSEtBe20kxk3yxHBcHPftXuXib9vnx9OtnN/Z&#10;QsohYPYeZFGXicyLguGPGfYdK+A21T7VcXAEkgkckOwbGSecj6966sNRqqbcpNJdL3v6nCnyxqKc&#10;lJyeitbl8kV9Xkgs7e2aF2jdWZWzjr612fwy8S6Lb+KfDT6lardWxv4DcrJ/q2Uthtw9K8h1Bp5V&#10;S1KZSJs5Bz971NbmjXASAk2m9VkCgbT1+o716dtGr7nFGo3UstF/lufvJ+1Lr/g74eN4Wv10zTbS&#10;3u4DDPaWsYUm3IBV2A6+2a5z4faV8NNP1mx+JGgPHapp1nM80MkZhM5deeG7+lfjrr3izXvEt1pj&#10;arcXGoEskflszNJsTjYAfWv0F/b2uJNLsvB0VgbmG0fTokmhWPYjYAxkjqxrzJYfklTjzayevY64&#10;y/d8km2knq+p9l+LvEXxB8Y2dlq95ottcaZcbbm108MTLBEekso6E+3avz+/aV0S88C3erJHfQwi&#10;+tFl+zqN3mJN1H4Vt/s8/t3Xuk6lptvrMH2mzhsRYxvGv71Qn3Sw7+hxXuHxQvfA/irR9E8TXFok&#10;cN1dzQC4ljdkTfnKZPTBxxWbhKlNOSf53NqE7Q5IqKh0aPi/9jn42eGPAHjaPVde0xpIfsrxRSx4&#10;Z7cv1Kr3Jr7q8cfFLSP2iPHfhfTdNFxBZ6ekr3TSkRGdR9wE+prnfG37KfgKD4X6NrulalYrJbMW&#10;nuAATcNJkbeOmD2r46/Zu+A+v+PvE+rWGk6k9lNZOWWUMQAc8ZK84rSooVFKXM01b8diqMoKSqXV&#10;0nFyelrbnmfxkgsv+Ey1nT7GwkU29yYYA4GcJ1z7Vwd/omsT20k8szokWFERPy8cEjHSv0Fv/wBk&#10;f4h2Pj3RtC1m+t7fUbsSPb6kpM0E8IH7wAsAdy55Br2LXv8AgnrfW9tHp0Otrd3C3CSLdEeUgQnl&#10;WUdQTUOpCKjdvtsbe1pSaXtY+8uZa7o+D/Dn7F3xp1Tw2/iPTfDEs1hJAXXy2XzZYxydqHk/hX67&#10;/D7XrT4gfCW9extoIYtL8Oi1vbeeNRia2X5hg/db5eTXm/x+/aS+I3wvittGhEdotsI1aRUBiMYX&#10;GFPoa/Nf4Saf43+JvirxBpXh3xK2mDWZHkuYnnMUMvmH5gQvUewFYa1ott2itLvQyVKet3FLmUo8&#10;sr6b3Z9PfGXw/wDDT4s/DODWvCekLa+ItKWGIwQjb5y8BwwGA2OoJr0j4NeLU+Dfw50U+bGlzqd0&#10;q6lFe/6uBXBDZ/2cfnXmmgfAvx/+ztpvjS81rT1vLWWOOG0uraXchdjnIQgEntiuE+M1z4hu3ttU&#10;1vwfJZS3sFvJamZm8vfBhlcKeAfVcVnNyb5FL3U9Hszop0qc4cz97m1d3zX+Z9ZftBfs/wBl8WvD&#10;lrqPgHw3bR6hDbM5ECLBDcxnkhQ2Mk9q/OLxn4ktZfCWhaNcaFaaXrekT+XMkkZinJiPGSe2etfu&#10;L+zf8YbjV/LtLg2kaLYQOGtR+6R8fMuOgNfHv/BTRfAOp6IJ5Fgj8SW08RjdcCW4t3yMZHUfyrfC&#10;V2uRWbTla21mcNSdSFaVJwduW6d76eZ4rc/td+GvEnghLPXrd01KzjPkp1heRV2qxx+leM/Crxp4&#10;d8V3Hh7w9r9+IZDJiO9bqhY4C5P6V8Ha3Hcxw7pI3jIUAK4wXHZh61Npry/ZkdpdjLjBHr25r1Pq&#10;lO0rXV9n2M4YhqTio9L/AHn7J3v7F9l4M+Jug6po+rQ3dvEEumS7UFNx9MZz7Gvcvjze+JJNC8zQ&#10;NcjS4UvJNbsg8po1GWVm7cdK+Av2cvHfxY8Z6ja6ZokP9py2UGJvOkwiRdgzMep7Vyfxa+O3xDsv&#10;EN34dvrWHRg1wLecJlsfNhm3Nnj6VwujUlNRbTa8+hpBRvCTmm15b3LY0PxR4umtZ9d06Wy0EBXd&#10;CpVPTzFzjC96+6/hL+1vF4D8P6L4RbTf7alt7tbCwuoTmNo3b5GYn0z2r5f+Lvxf1rVdN8M6Hd3V&#10;vc6Rb3Nus9zbArJcwKRvRiOnH51+oXgz4i/s/wBn4csNHtYNMFjc25aKPy1aUsoyRnBYOvatNeVN&#10;2XZBj2nGKnQlVvLprbzPQ/EP7QukeA77T7bxBMJLy8h3xR2oDsT2RVByT9a+QP2oPg3F4o0BfFv2&#10;OF7mOWSd4pYcThJCNqk+qjrXwl4l+G/j3WNTuvGUFpetp9pfBbW6upPuIJdqMysSdo74r2LxB+2R&#10;4x+Hmq+J9A8Q2dprIltU+zyR8LGXXhh69axnSlLl5HeVr6dAw+BjQanC172nfquy7H6p+C/Dnga/&#10;8ECDVLO0ja40xEuVkITA2dRyPwNfkn8L/g54Vsfi7FYLprajplq5ubYz5wxU5A4+8K5/9ovXfHl/&#10;4A8IeIpxc28N1D5Zt0Uoox91iR1FdJ+yl8VG0LGr64geGKNgsjHnzCuFTJpKElDm5kl8LS9Tso4a&#10;VNYi1SU5Su0ui8kz6h/b2+Huna58PWum8P2Meow3UYsTAmLhkJwwULycDtX4zfDS6tbDxbp0Wu2s&#10;76Za3sbXFvINhdAeVbd0/Gv6cNF+GH9p3+ieJZbpZrhbciO1lO6FY5fmDYI++K8C/aB/Z/8Ah7ru&#10;s3E158N7zVdRktGZ105vKjlPZnI7irjU5YTTTs/vPIwmKhz06d5Ocbtu+mnTX8z84/2qdf8Ag14k&#10;0m1Hg7RbPS54JS3lgAGZdv3R7Z71+b19cTSTSBIUjBjC7SQvzL1xmv0x13wV8KfBN14V0/XvBUt3&#10;DMt0Lq3hkdrqBw2FSTaQQVpvwP8AgJ8MtQv7ya/tZLwXV0yafZXhZGjizgMeRuK+lZ4XEwhF/G03&#10;dXseri6MrK20Yq7u23633PgLwZ8RfEngC5e60TU1jkuoTFOUOTsfqpPrWz4E1XxdHrU2oaLp9xeX&#10;pYzrIEMxU9TnPU+tfb2rfsIaFpvirXZdVvGtNFlhcaYzS7P9J6gPn+Edqtvq/gr4KDw1bab4lTVG&#10;84XVyIsHY5GDhu49jXa8RF6RhzN9LHJSg2m3K0eltT5B8d/tA+OvFNsx1XWpkeFjEY/ur83DDb/O&#10;v0p/ZP8AjXqfijw14b0WPwqWGmkQJfK3yEr0+XqM183fFrU/hF4w8Na3epDHb6ndo11BNCpDxuOW&#10;R1HTJrk/2IvEE+ly+a2sPEsc4aGPdsSQjqremaJuLpv3OWz2KlDVRevutrXqj7H/AGj/ANl74xa/&#10;4wv/ABLpOqebbpZI7QxSlZVCdYwo617D+y54e0DSvBl3q/iGzTW5IpHyJ41m8hV6gq2QG9a+jdA+&#10;MGl3ekM0GrwWV3fpIIZZiGiSQDHXvivzX+Fvi+6+Gnj3xhZeJdctJdOvUaaSO3bMczu3LID93PcV&#10;ztuaSVtNUYUXXqUakJrlaaty3TaW5lxWcHjT4q2lp4atjoWma5emNw8YEPlqOSFGQSewxirHxe/Z&#10;eT4G+PPD/iK9vf8AhINElmJkV4sSW0ufkaQLxjPSvrrXWk1zR4rHQvCXlPI8c1jP8sbIMgmVCOdw&#10;Br7As4tGuPCV7ZajpzajD9mZLsXQBaR1X5txPf8AlWUb2av03OjE5hOk6DSfJflcNG/J3Pyc/ai/&#10;Zm8YfE3xRpHiDwlZfaoNQsUaRg4iWIr2bOOSK+P7X4afHn4Tane3mneHdVtIrJfMuLi3XzkWM9Wy&#10;uQR619B+Ef2u/GXw28TXOkKGk0Ka7KWaXSMWghLYAVv4sDpX60+D/iJp7eGGvxevIXmCtHKv+s8w&#10;48vb71oqsoQipWcWr66hiJ1qbsocyuoqzs/mfiR8BPgrrnxNfxN4ouNXjubiIyTG2mJ82dm+Ynd0&#10;A7Cvrb4EftleE/BfhHVvDWo6Ff2MqyzJMs0ZZcsNuc/QV1Uvwot9G1PxLf6V4gk0fztXxNp0EyrE&#10;YpGGVUc+uePyq344/Zvs/Gvia1srfUbSC3s9sr3jESTSnGQjr0I9TXJOrzVLtNK1lboelOFKVNRl&#10;NW0k736We58ZWP7UVn4UtfFFnoKm3ubuMpbXtv8AKI0kP3GU9x61454Y+LfhXRNO+038F1LqqT7o&#10;zDIVCknqTnBPqSDXrn7WPwL0Dw58V/Aum6aZTBqUNodTjthu+bzNshUDuy8+1fUXxj/YP+EXiPw9&#10;qeteBNSube5tLUyR6aH80TvCMsCJPn3HvziulfV4xjo1da666HNUxUlNu17vSVnbyuedeMINY8L6&#10;X4e8QX9s1ppeqIJYYjIJplLDOXI4+bqBXyv43+MELXGozaRJPHJexRQxzLkOCpw2Mc59K+9PiH4g&#10;/wCEs+BemCCKztltLJcwy8SiWMbAoB5B4wK+HP2ePgr498RavYa3onhWPVbaycGUSMo2t0JVSeWH&#10;alhlD35NbbeY5Vpcl5NLV69tbH2XHrGrXPw8tGl8SXtvLp9qkiTbCJJZFXJDseTnpX1d8A/F1qnh&#10;jw7ewzBYSuJCxG553POcd/SvBL3xrYT6R4ntpklS4mtXs3ikj+446qfQil+Enwk1Cw8HW8uma87X&#10;e0m3WRd0cLtzkLnGR60Rl16nBiaUZ0nGXurm08z6e+LvhTw1pN7qurR3qre6yiR3Fo3ymcKNu4Ad&#10;TivyD8X/AAL0zw3dQ3NjqXlynUNhinAYCJ+SFJHpWl4u8SfEbXdd1+98Rau8t14V/dwIi7DIznsB&#10;1zX3P8C/h3pPjzwJfX/iKxJvNShZBN/Hasg4Kg9Caua5dU1r0RpQiqFGPPJyeiT/AAPpL4Oal4Ps&#10;9CsxpujWbQmBXjk2qP3jH5ieOMHvX5Va/c/EW5+NOsto9t/akgv8yC2UeW8a8hQ3faO9P8P/AB1n&#10;8L65D4c1BfL0l7lbGS8O5ESNX+Znxnr36V+jXxKsvAPw7u9H8W6VfxxSNbhTb7tsU0G3OUA/i7+9&#10;c1SXKk2lZr8zenBU6kknKUpt26rTo2eE+KPjpqdz4t0qws7UW2q2YiEqXf7ogsdrRbvQ57V5n+2b&#10;f+N9BubG28Wa+j2upRtNYR2xbFuyYyOMHPoc15d+2/8AtBeAPH0nhq48PR3EN1aQsTdRoY2eQnOC&#10;fY96+ONV8eeMfHUulLr3iG5uo9OwkPnHc6I3ZemTSo4a75m9L6/I3VS3s7UoxfK1bdq/S59Hn9uX&#10;V7mz0bwvr1sNQtoJ4/Mu5zumdF+6M5IwPzr6MuPCtrqEeqa3Zpvju7fYUdyU2beCgHSvhnxroXgr&#10;SNR0CWHTLlpYyDcm6BxLkfkMV9TeC/EOvePoJ9B8Pz29uILcNLdRjIih6bAPWuuSjaLiml1OaMJR&#10;lK/L8V9NNCL4h+Lrbw94P0jToNOtXkaElpowGMRPXn1Nes/B346eAfD3wt0m30bTVuddR8XJjj+a&#10;FixJZm68j0rzP4/fsNePPCuh6ZrOj6xJq9mkPn33yhHtx1Pyk/Mv0rxr9kv4laJot34h0m4itj52&#10;+4EspX7yDoM0pRhOD123JVSM7OLur6We7XQT9qT47XHiW9hH9ozG5QrJHtBQw7ex7kV1fwN1LWLb&#10;xBp0fii+t5vNgF3ayeZny2x8uf8AaPpXxH8VfHU2q+KrzUo0RUWRlVFwRszXWeDrjWNfu9CnMTzu&#10;su2NFGAEXoSR712qkvZJaLS7uYe0jzyS06K21j9q/EPim7Fzb3S3ccbfZzFHarIFkm3fx8/pivKN&#10;W+Hvg7xFKlx4x8QyPetHKlrZvLs8qMjkEj7zV+d/xR8R69Nqunya4kunvagpFJEWcsp6YPXNdn8I&#10;/Ed0/wARvD0GoI140ETSr9oORIkgyC2e4965JUGkpcy2uVFKN4rTzR0fwh+Ffhz/AIS7xx4bkvRd&#10;R3EO6zdRufYDkgZ6MK/T7wOfAnh7wDozDRInjsLpVVHhDyCTOCXwCc+pNfmh4z12/wDCvxOtvEVt&#10;pMSRXzlNkAIConBI98da+9YP2jPCWj3egaW2niWLUxvM6qf3cpGQzDuD61jUu2ne9166hOM5Rikp&#10;Ozu0nZ27CeOfGXimO61nUNG0OaLS7NAs7wS/vrcOM74o8fc7nFfOHjz9pCS58A6j4W0rV5rqTVci&#10;e6u8KxMjAFeOx6V5lrX7SUnh7x740vZrm6vVv7eW0SCPKw8cLn1xXVJZfDPWPhLcXGlRxT6ykZmu&#10;s/LNFJ1wM+/QVz+y5XFyT1/U9Kmo2jGy0tbq1bqzpPAn/BP2w1nw7cDWPGcUOpW1tvtY4IxtiYjd&#10;mVickZ6V658DLP4x/CHw7Hot1pGm6jZ3Zkms7sTFUjJPKscZyeor82fhV8YPGn9vQJd6jftKEMLR&#10;DJ85AOA645FfsZ+zl4x8faz4P0q9i0+wv4EkZPKmk2SIEbHBORx6VvV9orqTv1utTnq6RlNuEotr&#10;3Z+7b5/5nkJv/EGgaxbRXug2MOqtepfR7XVjM0rZY7urAjivoL476N4C8ceHtQ1bxFp48+ytyjAN&#10;t8skcgEd818gftqReGdG+Lvwv1DU7q509ZW3aiY3JVYc8BSPfjjtX0hr3ws+G+teF9Z1G/vby10n&#10;UEY2Mnntsm3L8jqPrXLVo8sE76efSxaqxqujNpqVtOVXvfdH4z+DfEOoeG9WurG21EpZysf9YcGQ&#10;dFBPYgd64vx5v0241GWC4hdLpAGVcF0wfbtXW2/wF13UvFf/AAjj70uX3SW0j5YSJ1U/iK8q+J3g&#10;/XPBmv32j6vMn2mIKQU+ZSrdBk/yrupcrmmpJ3S+YsVNxg4uNrPTXY9i/Zi+Fl14ovDqdpf2ltc2&#10;NzGymUkHBI5A9K+iP+Cknw3tNA8V+CZrWfztQ1LTPMvfLOYy6bVUoOwOTxXwFpdzq8GmSPYagsCl&#10;9zBWKtkfTqK+mvhN4W8R+N5tG1W/8Wfa9QhvIoYUuW3hIgcEjd6VVS8J+0c9F0OelefJSjHpdvv5&#10;n1l4N/Yx0Q+AdNvBc3H9vtEl1cBVJSJCc7QMHbx3rm/iD+yzqXhKHUddXxZCLa5Rd9nJGQSCAAA5&#10;IDH2FfdXjD4g678LtK1YrYTa8J7ZR9osot6xADHzKmSMdzX53+J11z4p6voNvp0k93FMC0VkkhKw&#10;zd2bPQj36Vz0q7k7uTt1v0No0arf2eW90+6/4B7z+zp8UPFOk2V3a+Npkg0eKJUsbKWIBJkH3SB3&#10;4r0f40eH/AOvNDfa14etY7OaxYrdW4EUkR6ryuM9a8I+Kf7L3xctvDEFzq2uyXUluAttbwKNkar/&#10;AH29RXzT8WPHOur4bs9D1YyLDCiKVkRkJZf7r9xSb56nuzWr1S6FU6MNZp30d9dH93U+y/2ZPh54&#10;J8beHX03XNSi1qETMI7XZs8kKSEORzip/A3wH+E3hybxt4J1zRLKbUJ3mmspWOZhbuD5exjzlfT1&#10;r5w+E/x90Dwn4MvX0hLe11CPIVS2Xl3cCvpr9mD4g+H/ABbqhvL/AEuO98SxIZI7i5cbSnZBnpii&#10;bknLRrVmVSLTlJzclyqyW6t5niXgH4U/BnxB8PvFnhprdbDxTYyy/Zri5DC4kKnK4HdT0+lfnvLp&#10;Z8Prqmk6qvlNBMVZSd5Y54x7V9R/tqTajoHj4ara3sMNxd4kkitSGFs44K7hXa/so6v8Iz4f8Sa3&#10;4tgt9T1rzWAhuTvLRsMfKjcZHrWsJunT5220+nW5TUfaNL4ui0tZrZHffsN/C34Ja34T1261mWZN&#10;ciWUCZpHRYoWG0FFHykioviZ8E/h5pXiPwFpPh7xVcyXN7vlu5ZZNwlYfdIzwvPavnj4c/FoeCfF&#10;Fxef2XI2gLcTBcxERPvOViaQAg49K/QXw14y8L/Fn4aeILq70bS9PmtvM+wXQIjniZPmXkcjPp3r&#10;kxdWrGfN9lrTv6G1ChFSbU5PVe7pZdPWx8N/tGaXB4V1bQ9Vg0k219bEQzSr80VyynPmDHfnmli+&#10;LeuahoJ1S58OX99aIWWS6WBjCjt/eIGAPTNe1eKfjtpGufDHULO+stMOpWbJFDHcoVlmQDBkj9D7&#10;1337Cd1catqOq6TdXbx+H720cta4Vo2cryG4+UmlSqP2K54u6drvS9zXERtObTW19PLc+H/gn8It&#10;Q8e2/iLW4bwxy2TF7eFT87spz36V9PfB3VvEV9qt5omoa1LaligVSu4Lg9yP4q+evHWt6/8ABvxT&#10;4l0m2tZLS0ubp5bdzwzQM3y7fYVqeE/jmzW2qRaUm2WeIzTTSxl3jkAx2zwfWtnGdXlmleLtbyRh&#10;ZQk4t+919e59f/HPwF8S76GCy8Haib+zRAJpVKoxZezN/SvTvBvwmg1XQ9Gg177VJqcEQeS6Qhfs&#10;z9PlxkED3rxb4b/FrXbXwtaWUV7b3l5JE0wEWUZu5zxjNenfAr44XN/qDaVfRqtxdyFRJuznPRcd&#10;AfWt4PS1lZM560ayg3FrSz82UvHP7OHgjW/J0vWvFmowarIx+xytKQJAOVfYeMfSt/4feOItI8NX&#10;vg3VPFcU+vafObS2cSndIrH5Gx34PNWP2mfgvpuo6x4UinuL22vXlUpqG8mKGMn5lIHQ+leYfET4&#10;d/Df4QeIdI8W2EV5rUlvk3bM5nLMR98+h+tKTT91vra3mzOlaoqbcm3Jcy/7dPszwXo0ngKx8+5v&#10;jqEgG+4llfhN/cDsK+Yvjt+2J450VLy60bw6IbUwm3lm8wSjnIEigdK+T/iD+2lF4t1G4a40uS2s&#10;UiKpDHIY2fnqwHWvBPH/AMcvEPiOT7NBYm1sZokjFp5bbZj0BGRzmqWGm5JONo76u35GtDBwu6tW&#10;0qjXa9vkeN6dc6p4g12YTzo007tJvcd3OT9c5r9Ifhp+x1Lpeo+FtStvE39mXl3C024rtl6Z+VSe&#10;/viuk+Efwe8H+FPhVqWoeO9P/s7VL9/Mtrhl3PCir+7T0GT1Ffm5r3xC8TXV+gHiO8ma0lbyCXYN&#10;sB4K47Y7UTm6snGDSjFW9Tog4pO6u+a17fkfpP4n+I3jH4YeNtL0XxxqEuraLe/6ZG8KAyqyn5cq&#10;M9O+K3fjj+0T4l8azeE7rTvAxXSNPvA6zkhZLrptJXqqjvXzX+ydr2tfEn4mWN34n1qW8bSYg0Ec&#10;qhwyLxt+le1/tt+HvHdv4t0xdD0u6ttBvYlG6JcxCQn5z8v3eOea4pUUpxi0vPt3B1481NNNys3H&#10;y6M8h+Pvx/1Dxf4Y1bw/d6dEZJLlJC8f/LN1xkY/rXPRaZpOl+B3tb+eLUXSzHlCSQMFkYZAXPTr&#10;jFed/Gf4cWvhJ4orTXTdmW2VpZI3J3SMMlTnnIrwTxd4a1DSNNsmu9TZZJ4xJFbhi21T6+hrso0o&#10;ci5ZaOV/UyrScW24bK1trGJo9vKtxdG2jEDKSeHztA7DsatxeJjaalbz6nfXDW2w744GMfmdsele&#10;fW9vPdxyZaXC9WU4IA9q7H4b+BJfFviDTdKe+KwTswV35I284rvbVrtnnc0nZRjvse5/DjwbpfiG&#10;7s30XUmjnln2hJDkJvHQmvpHw9+zd4+vvGujaBqVxHLpdsftks8ByQq8hT6En1ryHw58AfFPhrXb&#10;u109AS8TPB845PZhVVfjt8QPhp4guY7uV2uRblJFLllbI4Y59Kwbcn7sk9PmaaqOqs/wPvT41/s/&#10;+C5tZ8Pa1CxNtZTomqWrMZIvK9yOmO/tXiPxE/ZqvfEeu6vL4J1uzttGNkJPKEm5Vc9Y1AyQD1rz&#10;T4HftRj7F4n0/wARGR21UORPIflXII5+tdN+y1rGlT2utaVJqbxJf3j5ZJNjIF4GPbHeseWdO99L&#10;bdtS4X5V79/N7v1MX9ln4VQajqsdnd3x+2WWoL5iZARVjOSf9oEiv0Y/aP8AiPq8qWFjpuk+ZDYg&#10;SXU0WGAQdsV89/AT9kK38V6zrlz/AG/dWumQ3rpHPbuRPLt7BjkYz1Nef/tH2vjL4Ka/JpmmapLq&#10;FjfJ5kcl2oeVwOCm7vXPiI8/LrfmenyLp1KXtoJy96mm7LpfqS3XxF8B/ELxennBZJLi0XToEnGw&#10;Rzycbvz4ryz9qn9i7W/hfoNnrVjdfb7e5+W7ECEi3J5UN6qfWvINeg1y51DSPH6aDFBbRXELzRxf&#10;wyRkfMUHQHFfu54J+M+i+N/DcEEtrDcR3FspkXh05GSCKpP2XK4z+W6v2Hiq1W1PlheK0l0dns0f&#10;nj+xf8M/i9YaC2uab4V00wTWz/Ypb6bbJjpgAA8E+tcj8Lb3XPhv8XtU1b4i+D761/tCGUfaYIy6&#10;xs77jIpT+EkYr9Gfhj8UdU8VeKtX0DT4ba0tNDjKlozuDY6KAOKf4U+NVj4g0HxbNr11YtKJJtPi&#10;hLL5ilTtGA3Iz1qalWPNNqOslf5BGrW55RlBWSStF+8lLRHzj4/1rxF49+H+vDwHqtzrlpDcM97D&#10;cLtdVXlVjDclh1Irkv2Dv2kZLOLUfDOrwPBHNOxF3NhEiPRkbdUnw++L0PwX8UWmg6pcIum3TS3E&#10;88YLZDgYDY649RXi37Qo8K6prKPozCPR9VuRLvjGJTI/UIq9yeaypysoR5X7z37HXUw6k60JRThZ&#10;NW6vz8z2vx5dxf8ACbeIYdJ+zXGly+YbqYsGjAxk4HrnsK/Ozx3+z7f6XfJrMsifYrsmW1eM4H3u&#10;FYeuK9T8XfDjXfCkVimg+IzcRyNve2fl41HXfn9RXrfxB10a74K0jToNSs7q5twrSJBw0fHQj2rv&#10;oy9nFcst9DGpG/KnG9t7nr3wr+E+h+PdEln1l132iqsUivtKDb1FfnBr/wAIvFp8WeJNF0Cxk1VL&#10;W4MhngPPXsxIyfUCvbtPs/EvhK1tmtvEDLY6knkykgq0b+gGTnrxX0l+z78JfifouiajdvpwMDXB&#10;msiWAlnVud3tn0NaUpuPM016HPWfK7ymknor2VtO55/8JPgr490/XrDW9Q0UJbXduIZ4bpN0eAAA&#10;CBnFe8/H39ivwDdeD5tV0k/2bq8avcLHHIXjuGAyUCfwj0xX078PPiHe3872Oo2v2LC4lt7ggMPc&#10;exr5c8Y+INE8N+NdVj/4TKGdfs8zG0ml/dwLJ/ED0z7VjKpK94v7vIwhOrUqKL93l101Uvmflp+z&#10;18Fbnx74l1Gxl11dM+zAyNcuej5wqAZGSTX7IaF8HJNV+F/9i+MNYfUtWSSQW0kM23OGIiA9sY4r&#10;8sPhF8WPCXhDVfEj3duLw3EzGGeJiGX5ic4Pav1S07w3pXiXwxomoQ6jJBNDB9st2MhUFsZAc9xn&#10;tXRjnN2vHSysbNWUbTt72ulzx7wf/wAE5NJvNMll1/xBd294bjLC3ZTFGnZWHcn1rz7xB4Ln8AeL&#10;orDUIbmfQIm2Wk2cK6oBgfLjuegr6E+HfxE+IJ0U6hqdhAiT3b25upWPlKmdoZh/I1+ff7SPxi8f&#10;DXv7I1SeGS0spCtsYFIhePOQR3J9a40qtSaSfrc1h7SDm5yTT25VazPtC/i8Z6v4iiHwx0S1tLyW&#10;023k0v7uOSNhgFsdT71+er3vi34G/E24n8SaJBd6jbSPN5TvmNjJz5iNX0z+z38ftY1fx34esbC6&#10;NpK4VJJRgIy453A4zj0rzP8Abo+GHje38e/ar64bWP7STfazxRncQvVNq9MVrTjKM+WSSUk0yZv3&#10;kov7OnVu257x8HPj9cfGbXbKw1TRFluYbg3BZwPKCD+Ekdh7195+L/if8O9NvJLDW/JSOO2EQYhc&#10;LnrtAH61+EnwM+KU3w11zUJtQs5vPlgaFEUbdhPrmuc8f+PdS8Ua6ZYraXMi4SIMX3sT1J9TTqYT&#10;mdopKO93qRyp8jbfuq1lo7s739pBNP1vxTdR+GtRSa18wJAQNpYEZwcd81zf7OM3ijwj8TNISK0K&#10;XLPseGT5dykd89q8u1ePWdEvg89ld2coVWUyxFDkdCA1e0fDTV7jxD4ntb/XLuSG4hhAtbllMauy&#10;cqC3etoQ9nSSUk0o7jklOpd35r7dD9b/ADfipJeX934ftLe4F2hFxaTOEWDcMZ3+vtXjvg/9kWW6&#10;jbT9d02wiFxK095P1lIY5IRjzXnngL9qnxv4ftNVu18KS6jYQuyXE0W4qNvVt3IxXRWn7eHh/W5o&#10;Lm8jktHgRlWMqWVgf93vWVNtJ2i/Oxi41YuSiqaTWjtr+J9TeIP2A/g/rGjXyabby2EsVk22aKTP&#10;zqPvvnr71+Mnwy0ldL8YaVpl5PKttFqhSe4hfywyRNwA3HWv0kn/AGw/DTeB9W+wX7y6ldRyQx2k&#10;QYuA/G72Ar8lfFPiiaSOCAZ3l2kkUfKysTmt6SqSc7t2atZ9ysLGdNP2k+Zp6PTY/aP44ad4vh0y&#10;yuPCOsXcnmlYoIBJvxkZyG7fjX5ieP8AxT8RvDF9/wAT+LUbS+uVKeZPkh0PUq1fU3wJ/bF0O38N&#10;2VhqaiC8tXTyyzYQhPfqCa9p/aW+Ofg/x98PoJNO0Y6rc2UsckkiID5JHUE9we9cVOCpfFSTbfVf&#10;LRnTGrPmioxvGz95P56o/JPw/quv3d6lnpn2z7XdHYnkOymVj2O3rX66/s4/sYR3ugajHrXiu9td&#10;XuI1kaK3cfuldchXyMsQetVf2cdc8E/ELQd+h6BbW/iDTv30nlRhGjYfxc9jXzb8a/2ltTfWXGj3&#10;lzZahbq1tdbW27iDg9Ow9KqtVlUlyKklprfy8xTcpKXJU5WtnZP7l5n2L4S/4J/eBoSbi68Q3WoS&#10;xO322MSDY34DkYr4E/bJ+AnhPwR4niuPDE8jWghQywMd4SQ9cH0NeT+GvjV43sbtJU8QXOJJNzh3&#10;ISbB6OAea6b4xfGzS9Z8OiCTSGi1WScSyXLNlMDjYo9KUoYiM6Vn7t/es+lrdTCFKznKdVy00TSS&#10;v30OG8PeMru/0228PXFuUs5p42kkQ72iiDfMVXjJr9qfg98MbG4sbS08N+I2ms7K0XO9MMzHnYc1&#10;+CfgrUkttT0W6llziUvKu4AbQegPuK/TLxB+194gtLDTb3SYrHSre2I3SAbnljAxwB+netKqfLHl&#10;je7ewqkZTg0mr92cBP8ACPVviR8UPFupafdW2nnR5TDOt0wXLrxwvccV7J42/Yv8feLtF8PwXmt2&#10;kCN+7iky3lDPQsB614v8RvD+oazp1h4u0i8YahfMZ2ZMqZQedpUdefWvsuD9sfwnqHw60DTL7UTF&#10;rRaGO8tfuPGY2+Y+2ccVFWpKNOm7Nyikkl0ZpOE+eMY2tKVm3fRdznB+z23wq0nSJvF6adq8UYaG&#10;N7SHAUEcZ3AH8c1+cfxa0O70HXV1zR70wTyyvPDEpBa2j/h6cAYr9pPF/i7S/EL2VuT5tsbVY5IJ&#10;hkMZOhBPf3rwi5/ZftbfxXNeQ29rFY3FmYkt5pAzAt1Iz0zVYeU7uUo6XendGCqxXLGpK0rb7LTy&#10;7nxT8H/22vGNn5a6xZTX8KTJCb5FJ8ncerY46V+oU/ja/wBf8P65c+H9aDXENi7MbgbogSmQRjI5&#10;/Svk7TfBmk/Cjw54s0jWJ9MFpqEcskDRjeS5B2q5PRvSqHgjx/dWXwls9H0TUNPS5vUaGSSdwrKr&#10;sQceuBVVeV83JG2n4sfsuflfKpNNa6bF34AftKQ3tp9lOrNaX1tueS3kOUmZTzye3oBWP8T/AAJq&#10;37QE0+px/ZbC9SOQQRx/vGKxA4JY8/Ma+aPBv7KnirTviDoVtFfQajBdSefcNA2dkY5O7vivrbwl&#10;qdhoXxA1vTLKyaxnsbGdJXL4DFhuBTPSoxajCUZQe2q8joUYtzdrTa+9H5x3/wAePiHoeny+CtTu&#10;5J7S2kKSI+cptOMZ9Pavdx+0HpOq/CSTwDZWM0N3cTB13Y8t/myee2TXx34p8RJe+J9Xe7l81nuH&#10;LysPv5Oc8elczPJbeetxbTSo0D7mYDHQ8c/yrR4eE1FuKTbUnbq0ZKtKPMr3V9mRD4Y+JpvEdtoC&#10;aY4vJ5AsSMpXcW6YJ7V0/jj4UeP/AAzL/ZOueHL+OXqq+UWDIvdGXIIr618EfEXw34wn8P28zXUe&#10;tWcsX2S+x8zFTkKcV+z+q6v4kv8AQLC7TS7aa+s4/mS5AG4BcEe2aqti50oqTp/LvY5K1CEHGzup&#10;yave1vkfzDfDzRY9V8RaZpUv7i2ublIpmPBUZwea+vv2iv2dPB3hPwvbarpN1J9oeXywgw6uo6sc&#10;ZxXkvxf0HUPE3xK1b+xND+xXk1w0gskYKEcctj69cV5n4w8XeKp7SKy1IXCLbP5TKwIQMpwQe2a6&#10;oOVX2M1LlTSbj6hKmoKSa2b1sfXH7Cvh7SdUvNal1iFFt7VU2y4JbL5AVf610UfwRth8e7CDU9OL&#10;aReCWRDO2UeMDIIJ/lWV+zt8Pdf0nw/L4iXVoorJj5sdi3WZh3Y9h6V6H8TvHtxoHjLwNrer3iyJ&#10;CuZbeP5gsbnPT0HasZzaxErNO8bfgONN21k/8j5w/aW+Huh+GPHh0rw9qQlt7koEjfhYTJztye1f&#10;QPwe/Z9+Hfh6Oy1LXtTmn1Zp0eERcW6AEE/MRg+5NfL/AMc/iRoXj3x019bubez3Ab1GDtXjNfXi&#10;/GLStG8IJp189vqUHkKts4A8zGOn1FNurGlRSb5nuXFLq+2pxX7YnhnQtM8ceFdZ0+MWvnypJKNo&#10;aPERB3gDr7196ah+2F4N8NeE4tRtvEkGpyNAIxanAYsBjj0r8ufGvxG0z4k6joem2rSWpt7byMzH&#10;dt2+n1r6+039ljwprvgax0WfMWqIpuIriBQ7At03n0PvWklajSU7r3m/kTUpwktXdL8WfTPwS/a8&#10;0DxPp8V1N/ol3vKGDBfj6gcCuG+PPj/wN4m0fVr6fVbTzbSdDLEzbWkVDkqg7sa8H/ZEudS+GvxB&#10;ufCfi+zt47C6ikeKV0XazKMrh8d+9dlpHg34Z698ZPEN7aNaNHAjSCGTDQqx4ZgOhNeXjYRnVhFS&#10;fLZyTWuxWEp06VSVSMNUrvtbsfEH7SP7TNn8RV0Wz07TEsrfTY/KiV0G9hjGSw6Vh/sv+DvBni7x&#10;rbWnjG7aKFEEkKb8JO4ONjn0NfavxMk+Bv8AwjHi/TYdKtI9ZeQ+VLFH83mdvLx/KvyZv7XU7G4d&#10;JFaCWMjCyfu5OemM4NehhXHkahePZ76sVST5nJ3+7/hz9y/HH7Wfgv4TTW2k6F4GitWt3CqYYljS&#10;RenysBzXwF+17408feKNdtPGNx4bm0mOeBY4WgBBeMDI8wr6+9cJ8DfiZq1/4i0LTdUsJtUtrNWe&#10;GGKHz2Vm78Dt7191fEz40XEPg7U4r/Tl2TRyRxeagUqegBU9CK5eR0ZU3JyqT11b3v5Fexp2birX&#10;3b3/ABPyT0vxh4iN3BfhmM1qdytMxOD7Zr9BNC+Ltx4d8M6Xq/2wnUb9cO4OFjA6ECvz7uru5jSQ&#10;x2pkEhwCBnJfjAr7V+BHwHuZltI/Hstza6e8AksLf7rB3IwXOOBjoK7sRGPKubRImm7aXb0OZ8ef&#10;HLUPG1xpNhd69eMssgSWP7qOc4BAr6c+DHw/8P2Hj3SZJ4HvZEtGAicgLvbj+Lg8V4R+1X8FfCfg&#10;vXPDj6RrD+XdSrvDtuaMDGTmvrv456PpGl/DnTb/AMNyhbiOKMi5Q/vXUL1B9M1lKajTg4qyba/Q&#10;tSu7d9rdND3TxP4K+E/hOXWdQvHsY7i8gObXarsGPAWNOeT7Cvy/8Tfsl/EjV9TX7Lp/kWF/ODCX&#10;kIWCNzkNKO2B2rifgP8AF1W+IUV/4kP2yQKVjmnO7ye2dp6mv0n8Q/tG6ENL1e3i1obSm4/MM5Aw&#10;AoFYyU6Mk1JuTVrboqEZOCSfNrq29j5fn/4J0R2F1bWt941hneWLJMERYK47E9hU/wAMtP8AG/gb&#10;TPE2laVqFqbbTp2ZN3yiZh1w3H5Gg/t6aJpnhm30mDTJpbtZGDzyHG7nqTXzn4Y+La3Op38WsGa5&#10;0m7YukSNgxO5++Mda2gq0/aKaurdUZ0rLRtX8j64+Knjfwzr3wk0zTvEmhiy11L1JYoyMyPGzfM6&#10;v/dI6Zrzj9r7TvBtvoXgWy0fw5HbyG3V/NjTMjqezY+8a+jJfh/4R+K2iaPodhLAZrMRmOcnZJFH&#10;gZU+v0qlefsm+PH8X2MltrlrFaWUIigkul8wBSfm2g5wcdKmiknfma9+9r6aKxbnBN80kuur6Hof&#10;wA+NPhLQPCPhzT9f1KJbkhUtLaXlww4UAetfVHjrW9H1zw1d3fiOS3iFtFJJbJJwq4HBOep9q+H/&#10;ANrX4N2HhfQbCWy0gXV7aQfaDqEXEiOnJY49a+U/hpqeo+JfFek/8LE8TzrowtmmS2d8rMVHygqK&#10;xcfbKbVSyTafdehKpU5zhVV7t3T8j2zxr8FLT4rfDzSbnwl4WkXVt8jNKWCxzAEg4Pv2FfA2iaJ4&#10;j0zWn8JarYtBPLMLeWNk5TnHBHWv13+CfiPxVrOkeIdM8G2Vhpmk2FwyWkkzkSSJnJ2g9BXwt8bv&#10;2jk034gaTqdjpULalo4MFwZUDxzsDhvqPQ0sPW/2hU2pcrXNrujqduao5SSs1s7uz7nQaZ/wTg1j&#10;WWtW0fXFZHfbcGVdnlj/AGcda9gvv2fdZ+DiWenQ6gupS3Tly+MEBRyApPSuYtP+CjOqakbZo9It&#10;rN4SMLGSd3tj0rY+I/7SreIdS8O6w9rPeXEMTqLaBOjP/eI7D1p4l4iUqUYxtHmblfW6scmD51Uv&#10;NQUbPbc9C8F/GnV9d1M+HLSe2tC0bLL5rAbeMYBPT8K+bZ9N8Y/CjVvEPlaHcP8AapWDXXlGSNt3&#10;QowHSrHxB0/Q9NtJdbktWhvryFGtmRsGKUnIDDvX6XfAXx38Rr7S7LTPEnhuzNs1rGUut2d6MP4l&#10;I4OKyk3GMpWurWs+pviIuF3GMe71sfiN4y8ZeI9IvV1SePfPw8Zf+A9cYNfVHxI/aA0fxD8GYYLm&#10;4u/7Ru0QyRoW8sFOoHtXpvxV/Zkn8feJfEn9jX1pDALlYmN3k5J6mMLjhfevEfjF8KF8CR2XhaPX&#10;bPWNsJPACNbFeShx1BzxUKrTrUsPdJNyTsuy1HyuMpa3926+Z5N+z7YaRrtxp0k0AuTbScQMoZXb&#10;/poO+K+o/E974Q0/4g+GJrTRrawvgCLn7F+7Uf7yjvX5w6RrmseE9TY6XKIX83JaIhsknGAPWvqu&#10;9sPFsFxo3iOfw19hAQEzTMHkuC3O5gTxu7V01k/aX5tLPS/kTSkmkmtU9T9MLf4meFfF/h7W4NRM&#10;r29ojr+8UoYXUcOO59RX5rfDz4T/AAu+Jepa5baj4rnsb2B2WC7lkBNwc8Haewrp9e8IfHDxzLBa&#10;6TpjWdpcxEq7SKkZjYfxFDzxXBfCz4V6H4I1bWLTxzuS7hlEULxMcEv3B71eHpcqlLm95xsktyYW&#10;XNFbXv6fI+afGvh25+HuvatpkNzDcCKVlF1Fwzqe4Pavtv8AZp/an0S18GXnhW+P2dBHJmZj97dy&#10;eT3rnL39h34g+K9S1W7tJIhpyEvayzHdLODyoCjP59K+QPEXgDVvCOszab4j0GSIxlgcgxZHqhyQ&#10;a0qUoV4qE3rYI1OWWlml03t9x2iacvinxJHZxawxR5zHCXbht7cBfev6DPhL8FvBekeDLbw9e+Gr&#10;Zt9qEnkZdxk3Dlix5zX8/wBN/wAI/wCC7/QdS026bzhGJlMynNvIOcEHr9a/UX9n34x+M/Hmjzaj&#10;Pr1vPHFxJbxgI5VfT3NXVklRsk7bO5ljaM6qSjUUWnzNp/cQ237Fek+FtT1tLXxtH9guZN8FpJH5&#10;joCeQeRn2r0Hw5+wz8J9Q027jlLXt9LkpdbyrW7HptUHAwao/CfXr/xV471zU4YJl0qyCW8a3A2u&#10;s2AW3Zr1r47fGzTPhXBZXzacJBqB2fKcEN6kCuSpWqR5U27y5Yqy112Iqe05401P3rX2SR+N3xYh&#10;8deCPE2ueFnkGpR2wIRyvmERdm/LrXzPoPh3Ude1yw0yJw1xfXCRRKowVMhwS2egFfvr4F+H+m6l&#10;oupX2reHXl1TVg0yX7AnCyD5Vz2AHavyr+MMd74K8cWN3pejrBqFlKDEVXctyy/xKBXTha3JUhSl&#10;C8uVNtaXa3O9SjJy95vldn/wD71+Bf7B3hnwv4lje+8TTS30EAkjVNoVWYc9c5Aryb9vT4D6N4Sh&#10;j1nIu/7Q2os5VQ0UiHoMdiK8m/4bs8RLa3cmp6G1rq64CyRxsoC47hq8x+On7ZWrfE3w/pmj3Om2&#10;8cNsvMqk7mbuxB6fSuWdLGTrUJWScZrmknZON9UY07pvmqxs4v3bde5+g37K/wAX7a/8Kx3txJHZ&#10;WWkW5geNWwG2r97FfnF8a/jD/wAJL4g126s7CeS3aVxFdjJATpjPoa8C0TxfetHFo9vqEiW9zMiy&#10;xr0xnmv1/wBY8NQ6R8PodMXTYINPmhVYXaDf5rFc5LAdSeK0xOGhRrus1zdIpdLvVv1NKME3Jxau&#10;7J+Z+JF5qZlj8sibIPzOWJK//Wrp/AvhvWJpIL3Toizhig4OW+mK/Ufwx8N/gvefDPWV1Dw6U8RW&#10;6O2wBknyDhSAeq98V8RaRqPiLwrpcq2FxEls8xeOSVfnjbPQDt75rVYyM+eEfiVt9tRLDNT5ney0&#10;2scLqVrql1EYYNJuPtMjESKilmOPVRzXbfDv9nr4k+N1P9n+HrpUt2CySzoYEVSe28DJHtmvor9n&#10;741QaHrEQ1KOGS+uiEhmEYLSPIcDoOlfqR4q+JWo+FI7F5bFrt5UH7iNdpdiOgrWFecIv911sn0Z&#10;niZTUoqEeZy21tsfNniT9hzQ/EHw/WWLW7tdbsbIqJJJi8LlFyU2ngA+or5D/ZM/Y68K+L9O8T6r&#10;4p1h4xp07wJYWzhXLIOXY9x6CvpP9qH4vfEuw0P7dZaedN0+6hKywbdsyBuOc9vevi79nHwN8X/7&#10;SfxRonhfUb/TtsnnfNsSTPUAH7xrLBzrOONk7KNrR/uy6vyuYShO15y1b0aS92/5mB47/Zx8VeF/&#10;GlhZ6Ppt4lvqUoNiQC7bM4y5Hp1NfvP8MPhFfeG/D+mfavEVzqNzDaKJYmRQhOOQMc/ma/HTVv2x&#10;/GPhj4nW2r+IfC1zFDa2j2sFlOnltErEEspI4zivrj4O/t5+IPiNql3oXh/woovJEZo3ml2qi+rY&#10;B6Zq+erUwtOm6Ck9ZOd1fTRa+m5lioTm4xpNLW8r/wDBPd/HXwl8R6tcPqdvpiSRTFl+wM3MnHUe&#10;9fiV4t8a+I/hx481CXSLOfS7q3uXEsBzjg9CO4r9tfiR8T/G/wALtH03W9T0xr8xEIy2jZiWRv72&#10;ecV+T/x2+FvxZ+KN9qfjlPCRjt7j52jhILhV7leua48M37e3KvZKDU23onpb1udVPmdN6xdrcrib&#10;OkftR+LPGmraTe61JKy21xCPs8K7FcEgZz296/Vr9pDwD4f8UfCa41SPTJLa6tYFngkiO5845zjt&#10;X8+3hLxgNAjeG6EyMXCSjHzEKffvX6JeHf2/FtvDkWhabozzl4DAwnbcGyMcU82oVPqrp4enrzc0&#10;bW0e9zSLjKVFuaXLLVbXT3Pcf2CfitZ+INI1rw3rFvaSYDQF5YwZZo3GAWz1r5V+LkniX9nnx3qN&#10;joswktbgNJa4GSI3Odp+lcH+zv8AFLUPhv8AEW6vtS8NXN5FdKdtvDCS4ZzlStfXfxF8NeF/iPNe&#10;6x4i+2W+oPAfs8UpMZtR1Axxk+5rTFuUcVRbX7t02p+emxUKd5VGru6W/dafkc38Mfib4u+PfhPW&#10;PBrTW+lR43T3UoLtIT/Cikjknr6V8NeM/wBlb4j+CtUvWuLK6NvZybvtdsplVl7Ngdq+zv2KJfDu&#10;h6t4k069iea6+d4Jc/KwHGAfWv0E8SXsen6JptzJqwgkvJRG1vcEFCjH3/nVVJ08LUl7KKSko8y7&#10;vZbmE3apCPJo7Wtpr8j8oNJ+KGs+HPDllJL4PN8s+DJcbGjbeOASMda+U/ilBf694kaex0a4E90B&#10;IbcguytjoPav3C+MXi+30fSrWxt2t7ma4UgW8USsckcMCM4Ffn7478Ua7ry6BaXeixeH7q1vFja/&#10;QCKURMcE5GOMdulY0MRFVZtQSu7N37nXJyqU1ulfReh8p/B3xTdfD3xnp97qOmTQXUDjaJFKFS3H&#10;INftb8LPiTJ8VbTzLW7/ALNu7VzEXhw4K+vrg182fE/4AfDqbw94gv7jWn1O6itUeK6acNKj4475&#10;INfm18G/jR4i+GPiV9Q0mTzEiZkkimJ8th/tCuhVqeLU9JOUIpLtd9jmrQaS79G1+Z+sf7a/iLSr&#10;/wAJy+GriJLzUbMLMHICnaOrD61m/sAeM/C2k+EtW0iJIoNUnZpnWRMSPHjC4Y9celfm945+IvxC&#10;+IWu3viMaHdyW7bsy28TFEUdQCAOK5T4beHPGHjDxBcPoN0be5giJZzJ5W1R1BNRh8PUjhK8JzUX&#10;UX7xdF5M0ahKjGFn20663P23+D+tW2sWHjGDcWksriTfds3YnOM+3pXTQ/C/W9cjj1Cx8Vr9nuFD&#10;R7WwMAYPb1FfAn7LttJ4c0/xna+MNYnsWu1Z4TKxWOcY+Zlb+KvRvDX/AAUD8JeENMs9DtNCnuoL&#10;BTCk4IxIASd3P1rmrYODnKGs1GFNx5Ffo73K5pRlOUWk5NaSX3n5SeKviZcWN/eWgVWCyZDKMEZ6&#10;813HgTxjHqDRybSpjGQo5zjnmvm34gQv/a08uM724PbivY/gRPDZX5uriAuqLlY2GFdv/rV8xjMH&#10;Sjgo1Ix95xX3muDxlaWOlTcvdTfyserTeJfFHiK6tbHT9JlcmYbQF7Z719WXHg7XtH0i0/tKDc5U&#10;8oMiMejGvAYvH/iRfENpNpWnsZY5PN8uIYG0dR05FfTnhv4wT+NQ1tdWQtRGwEuWHJz93HWvic0l&#10;JQVopJK+nn3PtctjBzlepJybsrrQxrm6fw9pE8sTbZJiiYVem7+tfJnxjv5IPEunxncsgQMz5655&#10;FfXfxV0+K1jsPKlUxTToqgHJBHevCfiD8ObvX/G8FxLbyRW6LHGztwmQPvewrzcqqRjWnKei9nL7&#10;zrzSE504xgr+9A6/4V+H9Y8cah9hQt5KKpknbhQvfmvtFdM0rTjbaTZqqwW5zK4OWlOOScV87SfE&#10;/SPDlpB4e8PTQtKWVbm5UgDnqARXkd18fEsfF91auweDd8zrzyOpJri+p1sQ58kHorteRs8VQw6j&#10;z1U23a/mfUXxt1G2tfCt85jV44tuCeCPcfSvEfhRfQpp99cpG/7yJ5FJ43EjGAazPiZ4xXxXZWth&#10;Z7nhmdWfjbgd91eSJ8Rli1R9KgJghhg8tMjO4jg4ruweCqSocttU7vySOXE46nCspX0tZW6tnzN4&#10;78d3aeKtRlWTdGrlQjjIOPavoT9m+TQvEXiuGZdLjgntomlGASvHBJz354r5E+JKr/wkF02Q4Y5z&#10;0yK9u/ZK12a18TvAoz58LrnuMjiv0vMsJBZTJwXLJU1qtL+p8Bl2Nm8zUJu8XVe6v9xofHzxJbDx&#10;jfLaMFWJlVVHGCOpNdf4N8ISeI9Oe6vb1LeHeD5mPmYegrwT4meHyvi3UWnkc5kycAkk/wCNdL4q&#10;1i4sNI0a1jeRAQGdRxjHbHrXBLCKeGwcKc/ecVd/I9BYpxxGLnUh7qk7LvqfXuq6vBax2enQgJZ2&#10;6ZIU7TIQOASPWshtVnk0rfLMBGUcpCoOBngH615d4Lkk8Q2xkkKqIlxnknAHT617JD4JOvLp8R1O&#10;CyhAxLI5wfYAV8nKgqdbllvF6n0cK0qkLxWklojyX4E6Lp9z410wXl3KtvcXIjdc7S5OcY9s1+m3&#10;xE8GWWjW6Tq6m2tySRnjDdzXxxpn7Ouq6D4j0S90/U49Q02BjIXQjcr9SMf1r7T8W69p+p+GHs9g&#10;lneJoWiXlixGCefSozGpSq1W+a/uqz9OhpgKVWjTs4te87rvfqfkD8cJLiPWrqW0Xy9Nmf8Ac+W3&#10;B45P415FoaNaXFzNvDYjIC49e9fU/wAffhjcaToOnT7mCwu0ThjjBIyox+FfICxTGJVWOWSaUhQB&#10;1IP0r7/KakZ4SnZ7K1/Q+LzSnKnip3i/5l8z2P4CXsjeJZWSGQhomUY6lif1+lfRHg7w7Npmt3Oo&#10;6jAUkdzhT8ny56jP619E/s+/C7RfAnhqz1TVLdTfywCTDciMEZ/Ouc8Y/GzQvFF1dWtvpglKBlUI&#10;o+b6V8rmFdV6tecFo0ov0XU+lwGFdCjRVSXvJ8yv3fQ8u+Ilhfak2oT6My8QqzooznbkkcfWvnbx&#10;DELjw3bzzSHzFIDZH3efuivpX4Tzyad4zNjJC0UNzGWEbDn5h0+leE+OTBp3iLW9PkjJtTKwXjlc&#10;nggelTgNJqNtkmn1ZWLV489924tdEzitalZNPsCiNGCRjI5ORkAfhXrfw912TSdLMF6rP5zkxg84&#10;3HrUfgv4Ra54xNrb2KBYYclppiQqjtn/AAr1p/2etYhaOP8AtSO5uYlwEUkK1XiMVRiuWVRKz1Fh&#10;sJXlLnjTb0PONVu5IdOvrW2jiijupFbzF4II/hNeb/Gbxv4oMNjod+dtlBEm3aO5HWvYPFNhqvha&#10;5t7bUtFby5Ao55C+4/xrl/irBZ3+r3CbRNGYI04G4qwHf0p5fUg68JOKkknJP9SMbCao1Iqbi9E1&#10;tp2Pikxxo8RILjdyCTzXruhWjv4o01I4cqqqcL2BHX61x3iXw62nnci5j3YDZ7+lM0rW7uxvbOQH&#10;ZjHzD0+vevsKz9rTfK73i/xPkqC9lVtJW96L08j6d1ZEi1qSORNi+UqgdjjufesrWrKCHTtQtJhu&#10;WWHzVYjo2eOnSsPxbq7S31qwOd8YPfJ6cGu6toZL2Rre4t9ivZuADxk4znmvmLcrpv0Ppm+bnX9a&#10;nyzCYoLqOQLu2dzwOK97W5tryFDCg2hA7gHg4718sXV08Es0TYJRmA74rtfB+vSWjQgszeapTAPX&#10;PavpcdheempX1ivvPn8FjIqcoNbvU+gvAVxp13qto0c3KTJ+7PBHzDkHtXoHxonN613Htz5cx29y&#10;QV6Z/CuI8L6BaaR5M7TYmuHWRlXkhQcge1dDquv6bfW18JLgyXXnl0QLljzgZA7V8hVp/wC1Qmr2&#10;SsfTU5v2EouybdzxTTNbK2NlaTRlWhuU5bj5C2cYr1t7Vb34kXOp3AJgt4o3TI4JAGKj0LwPJq2t&#10;W8TQRIgUPKcgBdvzD617F43tFt9T05ISkcbRZkfA2lj0zWeMxCUnbeUGn5XKoYd8qbekZRa+RnX2&#10;nx6h4kjvJX8tmhaREJ5IORgj3r5/j08+ErjUb+a3BuGyYORtQt0yPWvo3UPDUzZ1KSePyoQqh1bq&#10;p4P4V84/E4XlpPIPtAeGXoMZAHYioymT51G+jSuisfGy5uXVNtM8q8K+KbiHxDJe3EZdpnIcE9d3&#10;evbfFk9/NMPIllCoqyFV3Fc4zXmPw18OSa54nhGxjHa7ZZTj7wU9/rX7GaJ4e0I2sqfY4v8AVqZF&#10;2jJUgV2Z9i4UK9O0Lvk77HPkuFnWpVbzdud2dtz8rvhfOU1l5LhnyV8wMemc9fzr07xeL+OTWJrG&#10;3SUXM43svAwOePWr3xc8Laf4b1+6OlxeWk8TSYPTr0HoDXzf4r8U61BBYsty6JcH5grcZHYVph4f&#10;WHCUbe8tn94V5/V4zhK75XuvuPsnwfdy6zpUlvfWkZcxlfLf75IHX6V5H4cl8TWt0s9isDwxFt8U&#10;hzhFPQD1r590nxZqlhr8Eq3EjqcZRmPII6Gva9c8RQaTKplb7GZNrx7fmDAjODU1MDKnNLSXOrpD&#10;hj4VY3d48js2fZNt4Kf4meH544Io7drZFleNRhsjnPGOteW6P4vvdF1uG2vXlSO3BSIgbvYBsdAa&#10;9A/ZZ8b3EPiG/uri+iW0lsT5hbhSw6bRXnFz4wurvxBqUsaQzWU12xTK5yByQK8OVJqVSLV0r/K5&#10;6/tk4wmnZuy9bHzf8e/DEk+u3F9aWSrHdKJ1jj5wO59s9ay/CGoSvbX0LL96xdSp5zgcYHrXsHi/&#10;4i+Gr2+uIZ7OWCS2kMYdGBXjsQe1Hh7wVD576taxhYZYzycY+brjPSvpYVpRw0Izi1ZK3meLKjF1&#10;5yhK93qZHwt1G38KWOhafPjfqk+588FVY9K+mfEelR6O8mQApwTGTwwPb6+1fA/xg1fUJNTi8qAw&#10;i1IMMqjgj2Ir2b4U+KNU1/Q5p7yb7Q9m4Z1lJJYkcGuTMMHJ044jmXvP3l5s2wWMipyw/K/dXuvy&#10;W59B2/8AwhNlY3E8Sq960bMXkAzGepwPavj3R7VNQ19prTzHRbktKTn7r8En0Ar3yaKHX7+P7JbA&#10;Sm3xK6DCKe7H2rynR7yy0K7vbW1ugyuWE10OQyjqBXPg9FN9bGuL9509EopvVEXh54vD+sX9lby8&#10;PNuBABG3Of616Zo/jexF9bLIzvtk+ZmXaWGeimsrQIdOKLflI2jXcTM64OB2GfWq+ga1Frs0kNvp&#10;wLW7FhtG9SU6fMB3p4h87k2ntqRSXKopNb6IX9r2607VbDR7u0Cn7ONpfgOQeqtj0ryb4VX3/Ets&#10;ZPlKLcgvuPQLzxXuPjXw7Y61p4tZ4Gt53X5sg4J7flXlWjfD3Uba1ezgCTBX3Aq2CoFdlGtBYKNL&#10;W6lp6HNVoy+tuokrOCWndH3l4U8TXc2n63HM+U8h5YGfuuMgV+fGl6uuo3+vSyOFTzi23qTnjjvX&#10;uPiy58Ux+HLKOzspI5BZmKaRjtBHQnJrz74e/CK/vLS+urWeO4Z4wJEjYEqw5Oa8/L6MKUa03Je8&#10;0l5WZ24qc5zpRUXom38zwDxHbut9MqqMEA9MGvfvCegarNpNrdaVqRhuoGG4Y4PbFeZ67rsMuszx&#10;vEjBVAJcc8dhitzwl4tuUtLgysyQIS+1Bhn9hX0dWEpUo8qWlt9Tyabipy1fXboe/wCmeDNDaya9&#10;1pfNvo2Jc7cAlumCK5TxF4sbTrSdbGy8qJWC7SpY5PevOtK+LNtqeoW0TQMkCyAyB2y7kfyr07xr&#10;8QvD3h27+yNYHc8QkXJJUbh9eprzKmHqRqKMoNtq6XkdscRTlDmjUiktHI5JdFkvVDG2uNzFZAWX&#10;Cj1z7U3XdX1az0kWF47mGOQyW68bcng49K9U8EeOItb8MeJJGgIaKEJEB0AYdR/WvKp4/wC0dCuW&#10;cb2igMmT0wp7VzWcp2cdmjV2UU1LdF34M+M557bUEmKNc2MoktywznPVD61g6t481K6l1MW9oiGe&#10;Y7I1XO0nrjPQVwHhmwlt5pZoLny2m+cEHBA64HvXoMWnQr4ffVGlPmytINgOGAU46D867XSgpyaS&#10;1sc8Ks5Qim/hTKfg34VatqYuWvbi3iQnI3ONyk+lfRGmfBqOLQZ7db9biVshWB3LGD3FfGXh2/uf&#10;7Qime8fYzhG+Y7ck192/C25mtrLxHOxYrbQ7gOSDkZ/PiuDOKlWnGMlNatWVjryqFKcrOD2etzjb&#10;jw/4c03S4NHu4RG6vmOY4DM3rmuh1/QLvWvDsD2yD7RpiSOWT+6o4JryjXtQt/EhhnmAg8h97MW+&#10;Y57mvYLXVDoPgPxZdW0r3B+yJErnqfMcAnHpzXnYpzSpfzOSuvNnfQ5W6uiUVB6reyPsn9nv4m6Z&#10;46+FOpWGoNunijaynAHQMMBjX5kfEL4N694Q1ZbO2AvoFkMglTAHlscgn04r6Z/ZR1PTrfwn4ghn&#10;ulgW5mWWQA4Jx1Ga4Lxhqlprvi+4gg1B7fTowEM5Y5IXqv51xYOrKli6tOK9yN7r0bsXiaEJ4SjN&#10;t882mte9rnzX461m4muIH8nbBCVXbjIOB0B719M+F3uL1vCd1aKEihhcy44GTgdKzvGur/D7T7WO&#10;3tYpLuZR9514Vv5Zrsvhfex3lm0dsPlAyfRQDg105pV9ph4/u5Rs7a9TDLqKhiJL2qldJ6dLHU+M&#10;rO6kdJ4bqbcFBGCSAfUV8+fF3Vv7bvNBa5nkW4SFopXPK4Hc+lHinxd4gk1e7itLs4EuCp7KOMD2&#10;rN0nULrVL62F0hEqy+UQyAZ3HBx6iuPD4V04qTa26eZ2YrFKreKT1a320PUbfwdFpvhkuZna7ure&#10;WaJWYkKij5SAfWuQ8GS30PhHVLi5VmWR/KLseAx7j6V7Pe2c+q+JViiQ+RaW4tIwOhO0dPb1q/N4&#10;KfRtAGmvDDIJJhI6yPjIzznFc8Jq1rX96/3HT7F3TWiUXE+QtY1kPBZQiR2CNuAHeu5+Fl1Z6zqD&#10;aRfTlLF5lJLcqATyoHqa+oNM+D/hTW442/s0YVeWjYjZ7e9eZ6t8CNL0rUnmtNXEKodxjLAFQTzm&#10;vRWJp8jjqn0ZxfUq0ZxlpJdVfofZvij4SfDyXw2mm2djFZtLF+4WE/vJFHUtjtXwvdada+Gtai0m&#10;HSpLZYAzNKcfvAe/vXsXhaS7t/GOjXa37+TZphYZGz5kZGPyqL9o7RBqGoaZf2W8PN+48sfNtLc8&#10;AdhXH9Zk6yTsk1stPmzsnhlGg5JNyjLd227HxBF4wn/4SK83SKI9zKi88gd+D1qn4k1W8nS3ZrNo&#10;UmkIRh8u/HGcHmvoHTfgPaaVDNPdxlL0nehlOFY4zgZr5V+Lfiq71O7tLb54JLJmCr0CgGvqMvdO&#10;tVShslZtny2N9pRptzereiNTwNq1v/wktnbk52OFLL3YHpXV/GJmS/SWOdgjTuzxMf4l4615v8Nv&#10;Dt3FqkWoMw2PuPHf6Ve+J90Gh064KExrPJw2cksO5/CuqVKP1uPK76W+Zzwqy+qyclbW/wAjZ8Ke&#10;OrOQFNoIJCcnJUD0z2rrJNZbR7Brq0smmikmZflPXPVsCvlG1spJb0iGURKylkBPtzX1Zr2tronh&#10;Hw19mkWSWVcs23IJYYzWuPw0ac6SWvM9jPB4iU4VObTlW5x+tQy6tot3JaIwbIdlx0x3PvXlnguw&#10;fVJzaB5FlLbSBwQenfHWuivPGt1pVnAYjvEkpLr2OecH2r0D4D2Vh4j8ZWU88ax4ZpHVThcquc/S&#10;uhSlTw9WVtOj9CHyzr0482ul15M+sPDw0X4a6Uthat517cxhpHyPkGOc18/+M47HVbwy2MtvYCfL&#10;3Lrje7Dvj3qn451GKXV9Ta23Eea6RgknCg8fhXjGpaZd3unieJT5qSMJSDjHPYDtXmYLBWbqub5p&#10;b3PSxWMfIqaguWOyXkeh2mhRWEi3lpq+/GVc7QC30rofDupz6few3qArcRTJLC+f4Secivn7Q9fv&#10;UgmiWcbIiCwbvnjj1r2HRdcmn0qK6jidSk/lEsMbwOTiuzFUG1yy1T0ObD4lOzjpbX7j6/8AiL4+&#10;j1zTYhY3Uv8ApMDJfQkkE4GOfavhrRdKEy/Y4i5ELk7kBbI/CvZLLxGLm6kjks2WEqN7rw4XHpWr&#10;q1xZ+EtOW9060fZNnduGX+v45rzcDQWGi6cFu7o78VXeIkpyeyszn/C/wrsNPt5NQ126CQmRtsTM&#10;CzDr+H0rcfxV4Q1TydNFnKbWAErErbQfrXCeF9fuvFupG1fO24R8I3LZAyBntXjOi2lxbeJ2ifKM&#10;ZSuG6qCcZrvVCU3Pnm+ZK6SOF14w5OSC5W7Nvc+zjY6XqtlaJpenyW8BOw+a3QjjgntXiXjz4bav&#10;pnns0jS2zONpUkgD3Ar0e7vba0GkDzyCXVlUt8pycZxXc/G3VX8EXel3EDeZbahb+ZNGRuBYdSM+&#10;tedCUlUilrfuds1CUJc2lrbHlv7P9pHaeIwsrsF8rHAPAPBqX4z6wbfW7vTreEKI2MmFJPy44J96&#10;9g+GVn4R1OCbVrGKaCaSMCYo3G49tp/pXC/E/wAEajquqyS6M320zIiyGNCNoHYk1nKrF4pykraW&#10;10szT2TWGSi73d9OqPldtYku2t4UtwGnLJJkcsoHU+9dp4Z8BXeo+XC5EMUQwzDGVPrXsT/BPVYl&#10;tTqjW9lBGNzOj5YDvxXofifxb4R8CeFbRdMm+1ea2JS3zSSsw6sewHYV11cdpGNJc0m+hzU8I1zS&#10;qvlSV9dPwPjbxVpbW+qtYyo7vs3QyD7pX14r6R8V/btW+GXhrymLMzqgCdT5XBFfN3iLVTf6jb34&#10;mIjkwqODwvsRX0/4NkvdP+G2syiFXa2lkjtD13NLwSPXr2qMwnyLDye6kh4NKUsRHo4P7kZmjfFP&#10;wp8M7K3i0eCPWPEE2FkuXwY7LP8ACgOcketdbrHiJ/GOs6NFdym8kWITTz7vlRz1A9q+fvh58K7H&#10;w3fLq/jBXt4LtcW8b5UyE8529a948XfEvw/4asrO0tNMZjcAGLy8bmUnHPGa4swo0vaw9kpVJNaz&#10;7vy9DqwNSp7KXtZRpxTXueS7+pm+LNO0gztFdeIt0aknyIE3EdutcZoNzaT3g0+wtr+6wp27SVT6&#10;NgYxXu2ieCdSnRb+GzjguJirrBPEHYDH8QHSvpnwdbabPayxymxjvI4/36W4UDB6Zx0NedLErk5d&#10;/nbU9L6q5SUvhW+17o8a0NpZLOMCxkaW1j+eKTjDt1C/414/r/jC/wBNupbqxmk0+ezk3+UOff8A&#10;Gtf4p+I7zw74mit7S+LDUIXkEgbaFVTwuR3rD+HPiOy8Q60+latbpHdOoDOB9/nrz3xV4bDy5HUc&#10;LxtcdavFv2anaV7Hp0ery/GbRi9rqP2TUIogJhtGZSvJYdK4j4hfCjxWdNspbe6+1JbqqShDuJHq&#10;QO9aXibwTcfDnxLa6zp15ss3k8pgoO0K3UketVvDnxej8MeK7i5mum+wSyNvifnfu7geldNO+rp6&#10;x3s1c5pOLVquktE2nbTozjNGt9X89tUnv3sbOyURq8xAMjrwVjXua9d8P/Eh5nSNrT7VEybmD4Vy&#10;PUVzf7YXgWDWND03xd4evD5ECJJPAhyhRyBvUDgH1r5C8G+O9TvLlY4I9shjIRSeFUd/rXfQwSxN&#10;H2ikm1dNLocNTGPD1vZ2dmk0+9z9CdU8T+Hb3fDfRvArr8iuuFAHfPTNeVeOBoeu6PdaTaxiOQJi&#10;KYnKZb+HPvXF2/jp9dS20DVY0kSQCKC6yA6sehOPevFry/1rwhc67pF9G2y3QnLcEn+Fh36His8N&#10;gZKa960k7pdy8RjU4fDeLVm+voXYvgf4z8Naebm4sVkheQH5GGSn09K6D4YXkMS+IL0w7HjAWKMD&#10;BBHcivTPhr8ctM1+w0/T9WY7omQRMT98j+9712Pxe8M6L9lTVNPzBDcyBLzb8qhwOCPTNGIxlb2j&#10;pV6dpSejWxhh8NT5I1KU7qK2fQ+B/Fuh3OnanFqckzzx3EjSOw+8rHnFXPAAF1rplAz5qkqWz8v1&#10;xV/XJp7W0voVbzssApB3DB561l+Ar27060uXCMrNu2gqAeOp57V9Em3R87WXoeJZKurXs7y+Z9Aa&#10;Z8M9BsZdt1cG4aWYTJGOGBJ6V13xq8a3Sag2mafFldM05F6f6svyce5rn/hnq8GvarpRvLMh7dWn&#10;MinhliUsd1eX+LfEMt1a6zqcx8qS8ldyc5+XOFz6DFeRQpyqYr3rvlt+J6tWpGFD3dFL8l/w55Na&#10;Ge7juJZZ3LvuLlj0PpzVaws/E0s+LeCR1RdsanIPrwK1bs2MNtaXFtINzMAydyR1J9jX2p8J/h+1&#10;pb2moSuReXzAxFuRCi8jb9a9jHYyOHi5OKd9EmedhMFLESUVNq2raPPvDXhzxIugSX3iHTHf7OA8&#10;EjoQQTwAay3stQht45Y18i1diT3Lt34Pav0+m8eWep6HLpuoiAyCPy5FwArcY3D0x3r4m8aeFrW1&#10;vo7JtcilEi5Qg/KrHoCfSvmI41VZu6Wuuisl5H0NTA+yhG0m7aXb1PFPFGq3d94d0i1vLlpGW6Lo&#10;OMkD7uK7y08SaT4h8KR+H9Y1AabbWzOXk2ZDORgFiPSsy8+DniMQzXslsJoYcKpjfzMA8FlA7Vw+&#10;nXVg2pNYTwyPFEpSRW+XIPrmt6cYTtZ/C+bTozmm5xb5l8S5deqOo+DnhZvB/imxezvra9spnw9z&#10;E3y7c9D6V1ni62n1fxT4vAR3t5Uae3kUfLlMZwa8Z0bxdpFrq7aRa+HlgInEYZJC2frk9a+1dM+J&#10;0ekSW1quk20kQKRuAN0nzcH6Gli1UhiPa8rcpR6/mGEVOVHkUlGMZbLW3Sx+VvjbRddv9Qurm30m&#10;5NvDgs204X3PpX2x+zx8Fby38PJrfiCAW9sJfNSOT5XkXqCS38Jr3Lx/deDtGTUdXhj3mWHe8LZV&#10;HcchSK+c/FX7Q3iHx1FBbtbxW0cUatFbQZ2fIONw9DXdWzDEYyhGFOkoRTScr6nFSy7D4OvKpOo5&#10;yknaNtD0Wx8aeGrGXW9YScSyrKUjtYkCRqo9SOtbf/Cz9P8AEWlQSSyXBV5PLMEDbBGB0BHqa+Pr&#10;q+n1dTcGAAuSkiqojRW6Z49K6j4flLKZYYLlWWS6WKWZ+AXP9z2HrWFXL4cvM3JyX6HTTx87qKS5&#10;X5dz6PsYPhjprMzXt3a3JOTA0pJDf7RHAzXVx+KIkhmWzvrR1JXbGjAgAnnceua+Pv2j/B0+m2tj&#10;fWr4DyBbgjnc/wDCRXN+EJdRiutHRFdnEsTy8FsAHPIPtWFXLlUw6re2bvfR9LFxzCVOvKl7FK1t&#10;V1ufpve/ZodFNuwVLiXDDacBg/YGvi34jaXpT3mnrdDy5yzwyh8gD+6f/r16R+0Rq95YeHfDFzAm&#10;JJpXmdFzlEGNvSuy1HwLF438H2F9fOltdKkcjTLwfKx0bPWvEwcPZ+zqt6TbWnketi5e19pSS1gk&#10;9etz4l+GVpqNv44nMiyRyFwkJAIzjjcD3GBVv9ph7TTPENtbW8JDTKtxdSkcSOeAPoO9fUujPpcW&#10;o+bBJFKbdRAsshyQOgYVhfFrw34PvL/S5tUcyS/ZxuRJAoZc8HnpXuUsYvr9KcqbsqdrLyR41XBP&#10;6jUhGoruond9Ls86/Z80x9ZaK2l3zoWDMOdqZPUV6J8YvJebxGIbVIvKh8uPcNu7y15ZfU+let+C&#10;dV8PeGPDl/fWVvDbRxEwwhVyS23Oc9zXkXibWodQWdr66V5WjV8Fcgbu2a5KdSVTGyly2j0OmdON&#10;LCRhzJyte/yPPPhPa3HiHwnq9xcSEywbSxAwdkYx+Oa+ZtW8L3FtqEsa/LASHLH39vWvsTQbmDwz&#10;4b1WWEq9ndKLZm/uOxJBxXzbqMwuY5MAyTRuxjZs/MP89q+gwU37Su0vdctPI8PF017KhFv3lHVm&#10;n4jtbTTvClpBHKeZg5Z/U8gCuv1DW7HU9B0I2lwYpwBHLs+XCjqTj1rzHUkuddsvDlo275yzSMBw&#10;uDg5+lbtjBZJfWFhZ3InjV+JOm4KcEUqsFy3b97mbKpTfM7LRxikSLfz3r3MFlHIY7NNxdwWZvX6&#10;Zr2TwB4uj0HQ9eux57XV1aCKFv4QWYEk+4xXlGrauLJ9Wgij2zpGyMEHVW6fjXrP7P8Aot9qug6i&#10;L2xd0WJxECu1snjIz9a4MYoqi5SS5bpWPQwbk6yjF3k0+mxw95eaM9rPrMaRyX12NjeYQzbhwSq9&#10;s+tee6X8Rrjw1cNZXLzSWsh37FbDqW64Pt2r0tf2T/iSNWlu7fSzPbI+Y2EihyOw2mtTxh8FRZTR&#10;nU7d4bg7SYnXlcjGefWuunXwkXCMqqmmlt07L5GE8Pi3GTVJ05Re7Wj7v5niPj290HWJbZ7fehcK&#10;JGlA359Sa3Phhoc7XtxDZR+aWBWV26Ki87hWBqvgv7TOHtbhZVt3CvEnLfKeSemK7zwRHqhnmGnw&#10;lRGzeaehIIwF967sTUj7FRjLbozlw9Nuu5Sgr33XU9B8Kma3l8Q3t7Dn7CwS2U875H4T8PWpbfwL&#10;4agtkvNbnkluZHz9kjOWyedzY6Z9K29Rt5ZtW0zSLe3dordVmupUG5TM3OG/3a5v4g/FDSvBOssY&#10;NKju72SEMTIPkiJ7njk14dL2tWoo078zWyZ7FR06UHKpbli7NvXV/mfROg+CbeLTopbazttPt/KL&#10;fvsRsB2ywPWvM73xZHa6pbWhYlpRkTqflOzvz1xXydr/AMUfEfieO4kvtUPklg+xPkA9AMVY+I/i&#10;u5WPQCnVbZSG9vQ+9d9HKqqmlUndyv52ObEZzR5HKnBqMba9z7pn8VSxeGdXXQfFNo8/lbpINm/n&#10;uDnpmvAhpvxDuPC7alpxjWJ5XWUxlUkPqQtcJ8I5nnvoyJgDeuROc42DoK+z/jH8JNE0nwjZav4f&#10;1We6urIb7+JX+SWMjrt4xtNefXmsLXVJtNtp3kvwOmnKWJo+0tJaNWiz48l8O+JtM0eW8tdNmmvJ&#10;PlluG+dgG/u+9dJ4G0YvDOl87ZZUL5yGLA5Jb1r3Pwp8WJ7H4eWuvT6bHdNby+RPFwqqm7GTjuaq&#10;zeO/CPiOzTU4tGmsLltwjAO5XI7/AErN4qrJyi6Oiny8y7lww1JcjVbVxT5WfMuj/Eia68SatFGv&#10;lgyvDvT+KPOAG61g6do9rpl9ckSyxlg5ijkG1dx7qT6iuUs/D3iDSby/vI7KSUyTs4aNQynJzkj6&#10;V0viDV7jWtFivDavCIWKsGHOe5zXvOmoy9x+60k7dzxI1HJe+nzJtq/a4nhM3F9qFykZSM7jlmxh&#10;cnPHqea9ms9GitJbi6imMThOXT72/wBcCvlnwveERTTpI/mJL8pXoRnrivoTTNVjisoLhrgCdpNj&#10;JJ90qeprnxdJqVvkb4WopRT+ZP4q8e6rd6jB/wATC4NsiqrgnbngclQOprt/hZ4E8R6nq3m2emtL&#10;bt8qrJxuDcnbnqa1vhN4V0Lx/wCJ9N0yS4W3mOfOjAxvVOdyntnpX374I+ImmeH7u90/+zohb6TK&#10;sUblfmTPAx7189jcWqMo0/hvo21c93CYV1YyqOXNbZJ7/efLdh4YbT9L17TrvNtFA6zXm7q8Q6W4&#10;PuetYfw3+F+leIl1TX9dhWbYC8UIb5LdVGEQL04pn7avxIQapb2lsyRQzgXNyUHMhH3QcelU/CHi&#10;ZdN8E2dnHMzTXEv2iZgCAYzyuPauGUKkaXtFJ+/JpNdbHZCpSdZ03Ffu43afdmN4o/Zsg1vWYJot&#10;VaNLwJJLuXhFAGQuO9fRXiPW9G8C+EZbPw5biKUKsCMy5mlfGGPHU0uiXmnR+GbXUZt89xcuVSMZ&#10;BXPAUfWvib4jeM/FEPi1owiwx26HZCfn8th1/wCBU6CrYmUYSqXjBXsy6zo4aLnGm1KbtdeZ6BPa&#10;a3psOjySafeLc3s3mSSzK5UITghT075r2v4eLB4in1ey8Q2sbG0y8ak9EbO3J9awPA/xZ1G713St&#10;LvXNyi2ayXO5QdhPQD3qb4kQ2djdeM763WWNL3TEZI4yAw+Uj5cdORW3K/aKLik7rYSaUHKMm49b&#10;+SPhXV73wtqOpasi3bWd7DdSIrE5ieNTjb9cV5Fq9lAst0hV9vPl4PDBuh+lcLBMC9wGXA3ZYnrn&#10;NbGj6hcXeo2VqThGmQYznjOa/UaGD9hC6m37vXyPy6rj1XnaVNJuXTzfU+pL5U0jwdoOhxIFa7n+&#10;0zMecAjA59a4Px7pSWUtsiR5BstoB9c5zXqnj/WbFLWFFIaVHihHrg9a8/8AFNvLe39p5UTSyCPy&#10;mQcgA/xZr5alfm5n1bevU+nrqPLyK2kYpW6Id4c1EmDTrWTP+lKVOeeQOn4mvI7LT7jU9XvLYuN6&#10;TFcZHTOK9L8fCTQ7K3jjuAxVVlSVR91gMYBFeYfDKSA6lcO02ZCu5dxxuOckGvXwUXGhXqLfpoeV&#10;jJJ18PSffU+p9Q+Aut6LoE15p2OAjTEDGQeTj2rx6ez+yzx73MRBBJYY5PQAivbPGnx51o6Da2Nv&#10;H5EWRHJjlm2/0ryjxXcSam+lSSx8hDIE6BsfTuK8fDyxD1rWu5OzW561eNGOlJPRLTocn4602OKK&#10;2ls7XMksxDCP1HNe0+AdMuBpsb3gKx28Ujbxz87Lwpx0rWsNCGnaVbyXEKpcXR3IJOoHrj3rQt9e&#10;stB8D3txeQhpZbh9lvGeWQcBm9q3lXc4xgo3ala/qZRoRhOc27JxvborHAeD/CV3rVpPbxbY5AGk&#10;LvjafTHvXFfEVLi2trKZgEu7VSmYjnavYE+lb3h7xzpd+1zDJK9o5wU2HG7PVeOlL4g0G6jguLeP&#10;fJ5sfmZYZLoORg100+aNZc2ivsYVHGdGXI7u268j5Y05Jby4uJCC75LNu7jvmvq74DeGYdU0rx3d&#10;TIoW304RK56hpDjA/lXyYitBczbd8TBiMN29jX2X8JvEFnZfDXxP5vyySXcKJs/jK8/MPQV6Weyl&#10;9Wahu3FKx5GQqP1n3ukZN366GF8WBc2F7YqxIiit0EasPlOevHrW/o2laprNjZ2CFmi+ytM5U/cD&#10;dhnvjtVH4x6vqb6dod5qFggUW6mJjyZAD1I9RXL6X4j1tbJdTW7Z4o3C7VXYq8dMcZrw6UZPD07J&#10;X5mr+Z9DOcVXqK7tZO3kUfiL8JtWtY9LOmaPeS77fc5CFmUq3U46V9AfswfstQ+J7Ge91+W5giaU&#10;xxW4QAkgZJO7tW/8BviprviXXLHSEVI0uN2buXgRbOwHT867/wCOPix/Cmo29zousyXE9rKBczh/&#10;3fqQoHFcmNzPHcqwqioy/mT1fkdOEyzB8zxV3JJW5WtL9z1bxp+yZ4iudHgstMu/Ps4wAVkGyTbn&#10;PQcY9K+QJ/C2n+GtTvNA1DSvsUcZUSXE4wX3HOfcc1+xHg3xoPEfgiz1PTrpbiKS2DERt++R8cq/&#10;uDXznrtv4e8e+G7y01W2j/ta1ZzbhhiXK9FbuQa+Zjj6lKSpycmpRbd9NfI+hlgYVFzxUbp2XXQ+&#10;N9I8GTeDNb0/XdGYymOdHJVtyyRfxYx04r0r9s/R49Q0zQtZtADHMdrkdy3zL+ORXk/gfxDrGiao&#10;1vqenrBZXUzW5VyX8pjwC/oK9e8aTrd+DfEGiy4kltpBNbYOdvOeM9RSvOONoTcubltrvowVOnPD&#10;VoxXLdPTzWp8k+CfHmo6IIr2CUJ9mYsY3yNwk+8P0rW+IXjzwj4q8u7ktZbe4R/3ZAwoJ5+fA5x2&#10;NcLdyWscFx5wIikAwSMYYdRXlsGpxxm4uTGHhQlQjc5GMV9xhsFCcvaWaktFbzPkcRi5wjyOScXu&#10;n5dTq/GIgFzBGoUi5QbpV+6+OmKzvDHic2Ny32hcxwAgKvHJBUN+tL4cu7a5uVsLhSIJvmixgtDn&#10;sPb1Fel+EfA2jWPiWAa6HlsnTdttyMyhOcZPauyvaEJKSbsr+py0+apOMotb636HO+B9FMmqapqU&#10;8jxRQwSSBxxncCMAn0zW9+zFZzah48tEdcxosswJ52hQSPxr9Fvibpek+M/hHfvpGnQ2rRw5tfJj&#10;CttjH3GPc+9fn7+ydfW2neJ7m7u5Cvk28pkZug+XGK8Opi3XwWNklaSikl1PTp4dU8Xgo62cnJvZ&#10;NlXx/cJJ4u1CFGDLOz/Iwzhs8cetdro0UfhHQ5JSVilnVzs6lXIICqfQ5zTW/sS21nUdYDC5uriV&#10;2iJHywoT0APU+9eJfFfXbv7Vp8pm2BXyEHK5H86vCUnWhRpapcqv6pDxNZUPa1dG7u1uibPr74Da&#10;K1p4Q8VapMoaa7ljDMG5IALbfpzXi3wA1pY9T8aXThV3W8iRKTgbnbj8q7nwJ8SYLTwdMIbdtk1x&#10;vIHGDt2nbn0rj7HwnZabrcM1nFObe92yMOWGSc/lmvPjC8sbGStztJP0O11LLBSg01BNv/t7Y+eP&#10;H6Ga0vGjYlIrz5s8EMSRmva/DdxKyaZE8u6M2Rxnn5mAYk/TNchq3gTxBqd94ktrfQ55kebcCg4U&#10;hs8etesfD3w3qa6pBENPeOKGEq4kXlSBj869PFVY/VoRurxu/vSPLwtKbxE5crtKy23s2Y3xNul0&#10;y908xTiYPaFnDgMd3tVf4a6vd6hbHfC7QAMCoAxgjGDVT4n+AvEB1KKQWEsm5PlI7A9MivsX9mn4&#10;RaTe6NDb3MzRXSsTNbgAnLHrn0rz6laEMNB7u6R3wpTniJXXLFJtn5q/EFA0UnlhlYS7G3/e+TIy&#10;f5Ctjwzqeo6boYa3TNxOohiyMlQxwSvvXt3xp+CU+k+INeC3StClz824Mx56AAVd8AfBPxRLd6Cb&#10;a0kkilBJl8sgIg75OBXrLMaP1eF5pa319NjzHl9d4ibUHtbTXrueEDQDprW0qNMl6WwFGSXY+31r&#10;9Cfgl4o8MaFq2m2LaDFqeu3ZS31E4DeSsv8AdznkA8mvlDUIdR8OWeqXcunPJqn2mSKySUH5edpl&#10;wfTtX0J+wR8Mpm8aT6xes0jW8DyTM5z+8c/rXLmE41MO5qp1Sjbq3+h15fF08TCCp+cr6WX+Z+h7&#10;33h34XWN8ItJW0s+ZJ51Xb5ueTk+ozwK/MbxP8Xz4p1LXLnSneON5XNrJL94gdPoa+rf+CiU+qy+&#10;D9LktblhYrfqtyq9CTwuSP5V+cXhXSGFvoumWqvJdXrlgBgkM5wF9hXm5Zg6coTqTfNyzcYppWSs&#10;m2epmWNqRqQpQjy3ipNrdvY59LLU9evUVrppm3m4uC5PyrHyTk54r0iz+K8XiA3ejxWccUJXbDGg&#10;J8zBHzt719VS/CK1v/C1xpWh39odTQFNRi8xQ24jJTd6V8yfDPRtN+G2uSy+KvDbpc5McTBt4UE9&#10;V7HPrXX9ZoVoz9z3ofDFfmcLw9ehKHv+7P45Pb0Ltzc22rwwb5GS8slKbFPytgYGfXBrx/wnqMcP&#10;mLNbgwSMwkQ8bXB7V96/FjwPow8P6jrEWhCKWS2EsMyAg89CQOK+N/BuhP4qurGys3VppmAKeXlv&#10;djjpWWFrxlRqPZJ6lYujONamrptrS3U+5PAXgK08Sw6drd8A8NuitAJeBvUcEj0FcD4i+KF62qWv&#10;hyCK6u0t7grJJFKY4iZPmJ+XjA46mvabbxFZ+GNHTQr+ZL67RVhjt7c8jjrIRwMd6+fPjZpw+zW6&#10;L4gECTMqvYWSDzH+rDnivEoU4zqpNNp3se1Wm4Urxaumr7a/eYqaPeaNrerXc2mXdzA1vmKJAGIy&#10;MHaTkDNTeHvH3iDTGij03wHLbxSHLy3SszYHcs1d38LLPQI7KOGWS/iuIkLNJPLnI/A4rT+INjLJ&#10;DHP/AMJDJdWauuI0cgtntXROa5+VxvayM4QfKpRlbrbT82fKvxa8ReNPFM07x3809talcw254Q9+&#10;FryzwfqGp6Rq0Mzq6CTDAMCNp/hz/OvpeGfS/DupRXdukljIpVnYZ2uCejY6/jX0WvgbQPiFameC&#10;SCS4kXJMRUNGy9CT6V3/AF6NCmoul7r0ukcawUq1RyVX309mfNkt14Y8ZO0+uaHNp2oomIL+EmNZ&#10;mHAP4d66f4ZfATxDda0+valrdnDpVpE/m3dwow6gcgKepr6o/Z8+H2nazHeWmv2MMsMfm2iKwzhg&#10;eCCfUVS+JibLTWvBGoWi/Z1i324iP+qiXlST615NTNaqcYU7qEpON3rZfpc9GGXU9J1NZJKVvhu/&#10;Pufl7440Pw499qOoQSTwWk0zLasFAMoHU7fSvmOwu7iz1WWW0Jba5CnoSDXrPxU1m8bUfsuV8ux/&#10;doE5AOO1dB4K+Ft1YaJeeK9atmWCOMvaQsP+PiQ8At6KOtfpGFqwo4ePtJJ86UUn1ufm+NhOviJK&#10;nC3I3JySslbdnvjeKr/xLoWgpf2SpfWNq9uty5wqWz9GYn+P0Fc1pH7Rsfw0sotK0nRbO9dWJkuZ&#10;IRkk9QHHOKo+H/EU/iP4T+MrdSftdnPBeMR18snaQD6AGuZ+EHw8s9R0268SeLA1voWmSgLyfMv5&#10;+1vD6k9z2ryoUaEIV1Vh7sZ25E7Xb7HqTxFacqHsp+9Omn7RrRJb3+4/Tb9mLw149+KUFv4nv5bb&#10;RtHaRiiQZE1zs4IAOcL6mup8c/Gf7Je3+j+GtJS6ls0MVxc3H8G/g7PXHrVr4W+I9c0L4b+IvGet&#10;g6XZTW4tNKsRwttA3yqVHdiD1r5ZTxJa3Wn6lc6fbPGA62wG/c82c/ePqc9K+GrVFKcnClyLmb3u&#10;rXskj7bC3VNKVXmdl5PRas9n8HfHPwFYz21qdPSC+UCNnXDLv6MQR716v4zu4vFOmXMN9Zw39rjd&#10;bSIQZIHHcEevpX5q2fg4eH/EMs126NPl9sSn7pkXHOe4Br6G0vW9C8P+Dru70/UGe7gm8yaHzC2C&#10;TzxVVabjFKEm07aeY6NZO/tIpct/kkeueOfh9av4NubuVnB02yBODjevUnHY15FNFpPi7wTaSNFI&#10;l1p77leT7zKo9e/FegeFviHH428MXdhaTfaBdsBcvjb5ajqtcd4v0hdA8NaxFHE7sUCxMmTtI6AA&#10;Vzq0ZRjZqV1c3kuZSno4cr2PnLwJ4r1HStWF1Hf3KLbozSIHZc7RkcDAwaq/Gr4r6t4kOi30d3eL&#10;A7mCVGmYo0isVzhTyO4rrF8J2lzp1lcfapIL2eJY54mGC24c4A5rzLV7jT/sKaVa2hZNN3B3lBVp&#10;ZH5Le2DwK+iw1KnKop8mqPmcTKpGm4uVk9V1PG/i1BhNNkim3ZjJfnnIOBVDU9aubbw3eBbl/wB/&#10;HEsinocdK0Nb09NQFpHIBE5UYG4thW657/SmeOrSOXRo44WCxwBSAeMgd6+pw7TVCLW0v1PmMRdS&#10;ryTesf0PMdLlafTJ7N3OXkV19z0qa30qW3u44ZVIIRiR1DDpke1YDu4eB43IyAPQcV30Gvfb7YJN&#10;EftcAKIw6srdQTXtzi1stHueVRlGTinutvNbnX+HfF0ep2jaRIiwRpGfKJ5y/qfc9q+t/wBkfU/7&#10;JjvNNYz+f5jSFl7Ajtnp/wDXr83tM3PdSqu7JJIx6rXq/gj4w3ei61LqTbm8wKsi5xwo2kD8K8rN&#10;cslWw9WFPd2lbzR6eV5tGlWpVKnRuN/Jn0o/ibWvH3xV8Pzasksq22tR20MROfLjRuOn867n4xaV&#10;bat8f9YhtIRIY4Io/KRerpGMjj+ddZ8Hl8OeJ9a0vXdOikt2jmErLuzll7kV6ppviW10vUdXuLTR&#10;IJLm9vJGlvnYmaRycKqY6KBxXwGIx3sa3KqTjy0nT5eze59vQwPtqN3UUuesqnNvdJaHgPxb+C3i&#10;3xJeW1zpWjzySxw+SWCZ+4PlHvivKfhx8K/E3hnxBcf2/Yz6Y7WcxE1yCo3HpJk9VHpX6R/B7X9W&#10;n8U6hbSOY3t4hKYc9T179TXq/wAS/AOkfEG+sZL6dkeCMwyKzYXH3skU6GbVYUHSsmtkra/J3LrZ&#10;JSnXVZXT330uvKx8GfDb4YOfD6zSaxHqlvNKA0QBVkUtngHt615j8SPhhq/ifxbDdz3trbJbXPkW&#10;pd8Foh90V754T8Y6RpnxD8ReHtP33ENrbuDIB8u8DOF/rXznDpVzPe3eoXszA/a5Iwmc9D8pUeqj&#10;pRSrVY1ZTvytx006SRdWjSdGnDl5kpWdm94s9J+Mf7O/jI6ZYT21uLm5XYSYjkYx/CfSvCPEnhDW&#10;tKtdLu9R0+RZWjkRgRnZ2XNfRvhD47eLPDdvLaz3YvrSP/U+eCWRT/DkD+dY3in49Jqd4sV3p8SW&#10;5CPKyNvwufXHWrw9XFRtFwUo3vcivTw0ry53GTSVnqtD4U1fw1rlncR3UsrluqqTleOcV2/wz8ZX&#10;fhrxFbao8xVsEAL2DnB49OK998S2FtrV/ZWFlHAba5HyXSdQRyAQfyNeWfFX4R6j4NtnnN358TqA&#10;roOjHnPtivfpYulWUaVSyclZK3Q8WeEnRc6tO8lF3b8z6D0/4m3XiHxFq10VWRp7EQJFMfl+boRX&#10;w14pu5Y9UujJZiJ4WaM7SNoYHlhgdK6HwBeXdvcafdec75JEp3YO0jnFdF8adJ0aPT7a906dSjDA&#10;jDcqp657kk9668DhoYfEciWktPuOTG4mVehzvRrXU8L1i/i1EFYjuaMBdzNgEjqa4gApdkbdxXke&#10;5FbHh24aQvBHCjs3CqRySfT6V1EtpIhkVbiDClkyy8jHXBFfVpKmuWx8rK9b3+vWxzvha/zfzI0m&#10;xZ1bB6gN2/WvTvhHoGr674rgAEjFMMODz82ABXafsht4Oj8avJ4k0RtRhjhZoIlGQJF7sOMjH61+&#10;h/8AwnWkwx6xreleH4vOhnjFvbwRhWfdwo4GcCvjuJc8WGnUoRo3lOFuZu1r9T6rhzJfrNOjWnWt&#10;GE2+Va3seSftEn7BaaNZ3TNHuMbPGhwSwHJb2r1zw74Hu9G8KHUWz9i1O08tzklrbeOGUeh71498&#10;YJ18R6Z4W1m6t2W5nvHt7iFgd0chbhP04q1pWv8AivRFt7LxHdXCaVfXbW9pKeFQdACOw7c18DTi&#10;3QiovW707n30ppYmcpLRqNn0WnUyLy1a3sWhF0n2iBlt4oh96UE8YPfIq/4jlu9O+HthBOGhuNT1&#10;UTyIxwfKtiQoI9zW0fCn9keJtF/tKRJhBL5sHlnduP8ADyP1q3+0fDcahrpFvGDHbw24jEfIRyQ7&#10;dPxqYx/eUyZxap1XbysdhF+51DTmnh3vbWIlUk8LI4LE/pzXzf4gmTVPDMt0t1t1B2mEnbzFLcD2&#10;I7V63a/Ea0uZ4oZIlDKFjnuGYYOcdvSvnP4w2EnhTxDc6dbyuYUhlulxyGWRTtxW+BoSlXS63uRj&#10;q8VS5lqtn6s43wZZ3b6hpd6w2s0bICe5Q7QDX1/Homs3kUclvdFIyAMeh7ke9fLfw8tL6a2tTFay&#10;SmJ/M3kYjIPDde9eo+JtS1xdcunGr+RpyxARgNtCsB0wOpr0MbTdSvZNaI4sFONOjdxlq1sfQ1vq&#10;t5Fpt3pupXJktpoyqsyFnD9MbhXy/wCPdIe204RtK0CxbnXCgOw7EkV6HocWp+ItL8seKY440iP7&#10;mJAztIOctnkZrqvBz+EtcsR4e8TQ3MNwylILqZRnHu5Hr0rDDf7PLmfR6pHViH7eKW117rb3PgLV&#10;opjaidpXfjYmATgH0/xrrfhTbwa5b+JrCQrE5txINxxkD5T+Oe1fQ/jX9knxdDbPLoV9Df20Z+RE&#10;fEhGcivkO78BeK/C15c3l/YXFsySYxg/NsOe3bNffZfjsNiaLjTrxUui2a+R8PmGFxOHrRlOhJx1&#10;UnurW7njU9uxlltR8oRm6e3Q1BqEDN5P74kBeATyK6jRIIp3v3uT+8ZC2Dxkk9KwNRJeYnZgcgjG&#10;NpHavroSufFVIWin3ehra3o1q+lWd7GxMigRzjOfm7GsOGSaK18pY3UOc57EV1Gh3Nt5TwRpuLqR&#10;IJDgYP8AEPpXO6pFcw3RjkJVEPyY/iHaquKcdFJdVZ2H5eCKJ4WPynccHnit+3mlv5ILy5jeRpG2&#10;qOeQOOPauSj3FbhwCqY57/hX0N8H/Eul6xdaNpOqssMMBzCygBnkU5AJrkxtX2dGpNRvZO9jpwNJ&#10;Va1Om5pczSV9rn6aeBI9OtdH0SOSbawsxG0TAHaSMbT79q9P+GviqDS/Dt5YSiSHzJ3t/tEn3FbO&#10;7ywf5V43d+G5/I8PaokZWwlZ5m2dchcIG+pOa5u08e219qU/hqFCwhlW9MhPG7lWz75av5ykqkql&#10;aSj8PM36M/oSLhCNKLtraK82e8aXaw3GtXl9byefNLtt7RV+bYXGGfj0pNPNrp97rOnWXiCG31hL&#10;Uma5kG7JGQADVbx1aN8J9PvtStYWnnv1SGDZykBm7/h6V8/6LHZQ3CXTJJePdQ+a0sp2gyD7yn0O&#10;R0rWhRaim42abXoOrWtNR02u/mZHwpsrnTX8Raj4pkm1a9e5Jt4VYsh2dGyvbPbpXd2VuuratDea&#10;l4chmnKbzI6qXhVeirt6VoWNjq2pDUT9vgtgoURxQqONwzgk96xdc8f6V4BsYmug0155XmPCGy0h&#10;z2Jr0rTrzlaC5paWireXQ8+KhRguaT5Y6tyd+vmfQY8caZ4Fs7S4ug+ni/jLRK8pYAKcHKmtuP4X&#10;/D/4laPcrd6dDKL2QsJ4VCsrMOoIzivnfxT4j8CfGjTrGzSX7PM9p5ccsjYa2l6gY7qelfM2p6z4&#10;/wDhjo82m2OqPbRwztHK6nO+PPDJnsfWt8Ll07xjCpy1Yz0jL3V6prqYYrGRSnKVNSpShrKPvfJo&#10;6zx1+xzP4Pt9djttRS6jcs1iJF5dVBOw54De/evgzWfDmt6RZwm70+W2YOzKHUgN7A1+4XgLxtee&#10;IfBGt6qn2e6063skk2FN1yfLXLkg9/8A9VeO+OND8PfEbwNFDbTAyqhltzJgOG5wM56V7+V8U4qh&#10;WVPEQc4uS5pPePTpueFmHC+Gr0XPDzUJKD5YraXU/KG01SX7KfPWTCckcEKGpqXWlm2mBtJCzEtH&#10;Kp4Uj1Heuy1nQ7fwtc3yXgMt0FMKW6gtGW7lzXmsC3cIZHYpbsxkMWcA+wr9RoThOKlHZ6p9z84r&#10;RnCXJJaq6el7eommatEiTW0gG2VgQAP4ux+lbfimMWtzpyr0a3Q9eNx4NY19c6SFi27i5AyR/DXo&#10;emaAutWasvlXDrH8vmOY2AHcVtKSTTZnTg5RlBSTatZo8wlMrzNgHCDHHevq/wDZ+tLTwvpmr+Kr&#10;whr4o9rpELDrMV+eU+yA14V4Z8FzTa29vNDJDGiNJ83fA6Z/rXqHxY1F9I8D+BbW0JCym8kLHrvD&#10;KpIrzMzn7RUqCelSVm/JK56OWw9l7bEyWtNNpPvdL9TxyS9utR1Wcwzu0ryu00pOS5PJOfSv1E+C&#10;fh3Vrabwf4bt9Aub23trP7RfuiZ/eXnzHH+7xX5xfBnwvNqviHSbMEK13OokPQCLOX/HA4r9nvBv&#10;jy88Ma5pkdvqYj+0y8jGchyEQkV8Jx5i6cXh8O3aKXNKyvbofa8GYWpOFfEfabtG+3ext6ppz2Gv&#10;6vLeQyQvAiWsaFclUK/zx2r5W8ZaZBLqWn35zFbwSGWRhwWUcjePXivt744LqdsbbULpUWe5ZmkC&#10;n5QygBcfgM/jXx9rumjxPoPiz7LPh7dAFHC7izjC/XaDX5umlVlHVWb3VnZ66/I+/n71GL0bavZO&#10;6uuxP4L8WSyaXYarNvea/mkAXqRAp+UACvYLvxbZeEPBGpXN+DcR3c52q4+YoecGoPhX8MtZvfC2&#10;iTaTpsf23d5S+eMLDDtAJwe/vXqXi39mTW9Q022s7zUovskYdrmVRvJyOoHbFdMaM5T5405uHdLZ&#10;PzOaWJpxhyOrFTaVk31PkX4njR/FfhSyh0PVFsbm52SrEygeYp/hDjua8B+LHw0TTNH8I+bOYEgM&#10;0k0pOGJBA3Z9c17vqs/hHQNQ0jw/aTyGS3lCxynB4U5HXvWh8afhx4R8V3umpqXjQ2j2cWPsZKgy&#10;b/mzz3NfU5FiXRnSWqpNuWiu2rW6Hzub0FWhUdoupZRtfRNO5+ePinVvBcyMJNQ1C5d2/fMDvYge&#10;havpf4UWfw58PTaJNYaZJenVkK77iTckbKNxUrxhhTfFH7Fl4tn/AGn4d8S2V9alSxQ7QVHpnkZr&#10;5z1zQfGPgHyDquiSWwWYvGzIQjtgYZCOO3avupYjC4ykqVPEtN/Zb5W/kz5GNDEYWq6tXDRskrSU&#10;bpfM/SDwv8bfC1zJus42T7PKySKm1WyOPu9SK2vFeneGfEOkLqtvpVrqLbj55bhogOoJHI+lfnNY&#10;6ppl5Bpt/aQra3xkLSTRkj96P769MNnrXteifETVNDRdTtpEeK7EkOoW6Dgy4/1mO3FeNVydU5J0&#10;5yTv1Z7lLNHUi1OMWmr6f5C2sHwxl1ovouLPU4GWTbeEmEsD/CTwMGvqnUP2wp7XQm8L3mgPeXdz&#10;BJAkiyfJNNINqhcZyOepr86LfwNqvjqWa8srT7G2W8w7SsTjP3s9s+ldLFq8/gufTbd75Lua2kWd&#10;J2XKQlRjau7rivpqNGKaXtXKVrOLd2vmeDVlzq8qCUVLmUkrJ/I90/Z+/Ypa/wDGdjbeN7SSysJ1&#10;a5EKvlph6bl6da+lPil+zZHpXiG80fw7pEy2fkqLRTHu3AjkEjrmvS/hR8bfEur+F9G1fV9Djhsp&#10;GYJeuPmdIv4lx0BxXn2mft0al4h+IT21tpoaCNCLZlxkrH1LfXrXXVU57N3XbojmoRqwqJxhHlcW&#10;rX3d/Q/O/wCIXgzUfDt75N0tzaNbXaxyQTLsCHPKknrX0xq/xesPE3wxFhc6FFcXFleObe5JCrCH&#10;TYZHAODjtX0z8Yfj5pGsxaTd+J/DFhqEWnzNdLBGclpXXCLICMfWtHxVffCRP2d01K30K0t9R1dv&#10;LK28QDi5lc/Jx6YwPand2jeOqe+x0Obi489OScmlZWlZ9/Q/Kb4f/BHxvqen3F7Zw7dNOpQWTTls&#10;RyTufkVfX61+yvw6/Yp8DeJ/hRqlnqunW83iO6WY/wBoK58yCaPhFUk42jHSvmj4u+FvF/wu+E3h&#10;uK7ZLR7nxBaXDwxsCAIoyyFR+GT7mvun9nmWDXPBNhe6nHfQQ3kjySXKExRxxsPX0x396mpWlJp2&#10;0d7dDDEQUaD5KjVpRd1rddj8X9N8V6t4X1OXwtNcTxaXcTJDc28zExSqrbWPHIzjIr9MfhD8R9G8&#10;CaDrtl4FtW1OC0hE8wX5AJn/AIBnv7V+TPxdhT/hMvFcGnXrXVvHqM6Wk7HLPErYGPev0f8A2J9A&#10;tpPA0Ns900E91cCeQMMktG4PPqTitpx9yMurS+bsa1VTcZqceaC1a12ufRv7OFyJYPFXjXUdC/s7&#10;xNfO8s6zIci3j+6oyOhHpX5m/t4/FbwZ8QPGGhXXh2GMz20BS/mhUKsspPTtkr61+st5+1f4R0rx&#10;pqHh/wAQwG0lsrX5Z2UeXcI6Z4H04xX5b+J/2OLm48H+I/iKmuWdlpzzzXkFoVYTGB3OwegJB6Uq&#10;XLGav6rQ81QcpyqSp8jlyqLctGn0X3HxTq5tENsRcqCyKvlKuQx9M+tY99p1vZX8a3FrJHI6ZJJz&#10;7jFVbfS7SVy0E5mG/LAnG33B7VHdwN57SSXTysHA2k7sD6n0Fegkht31sfpH8KfiJ8PfB/wTultZ&#10;NOHiS9nd7lp4hPOVQ5RVz93b7V8W+BtET4ifEnTYmK2w1m6EbyMgAz3yBgDNea2WrwzNNbvpTSu7&#10;ZyPlIT19K9t+C/wt8Z+NvE9rb+GdPl+1QGO5iLOFS3EZyGd+2fQVmqHK5tSd5dexp7RWinblUrv1&#10;Pub47/s9Wv7PjaX4r8OTLqNvdQvZzpcYHlTsOGU9/pXJ/Db4jfEnUfhhe3nhDwvKLXTZ57vVb2Rt&#10;6XTv98IrddmOcdK6H9vXw/4pTwRoH/CR+NYX1S0uY1/se1ULGS6ktIMct0FfQnhP4k+CfCHwv0OP&#10;TJ2tYptMuFn0+QEyO80fzllPRi3Nc80vZptcz5uvl0NaVapy00rTd90tN9z8wfi9reteI9c8JXet&#10;ahdzQ3KotxMPuqG5CjGBx6V3nhz9l/T9a8RaxbaX4uQ3SWwuYo5FCxPGBllZ+gPvRoSP4y8EahBB&#10;bMPs16Z3mcYIGSFVT3/pV++/aKu/CXw1l8Fv4PltNYvJRG+rypsJt3bJKEgc4/ClN1LRjTsmnZry&#10;7norkXNKUeZOzT7dDG+AniB5/iPphgvnli024LoJm/dGWP5SAf8A0Gv1w0n9pvw/F8S7ez1wQxpH&#10;pu2FnTeY5HPzY4OMivjz9laP4ReJfEt9o1t4daxkMSeRdMTvlcJy4z6HvXxBc6R4osfjDqumy3c1&#10;49vqM1oJZBvbYrYDAdOnIrJpyqS+zyq9n5HPiKdKpaE4tyatzLSyl1T+Rd/bRttB0f40eIjpMCWm&#10;m33lXaFVKx5lXLMo4wCfSuq/ZF1y10Hxrp2tTWyR6XaSyC/uQokRo2XgsrZ4964P9oDwf4snvll1&#10;O2vriwto/JtLueLbEY06jKjjB7HmvFfBfiTUPDNy7LGz2ky+VJG+VjdXrtiuajFKSbsccqXJWak3&#10;ba/U/Rb4wfsrnxd4mPjbwKLWHw7rlwsMLyuFjgncfM+3sjEcehr8+PiZ8O/EGh+KNR0bW7Vo9Usu&#10;JUTAyq9HQjqpHIxX6y/s1ftM+EPE3h4eGdW0qDTbbTIkkxuxHKUPDD39a/Nj9p34p2/jP4naxrOm&#10;uywqyW0EinG+OBQg575rDDOrzuMtktDGpvbk0v8AFq79vmebaFeeIkg8q3vA6qMCO5UMRn0J5H4V&#10;P4X8Z+JvB3i7Tr6G+Q3VsxddrZXB6qc9M1jN4e1S8/f2cmH2jd8+HIbuR3waw7fwtrXmmSS4Q/vM&#10;uc5I7ZNdejvsRK+mjPbvjb8ePGHxKMi6hcQR26usgtoxt3MvGWJ9KoeG/GVzoXh+ezhv2eCb/j5t&#10;BkxsSPvHHWug8D/sr+PvHOn393o0ls1rE5R3dsF2UZwvHWvI/G/g7XfCupnw/dWbw3NsCsgk4zvG&#10;d309KqEoKyVvQqLs3p0t/Vj+iL9ju78I3Xwh0S3Wxs38+2dbmMopy7ZBBzzmvmD4caxZab8Sdd8N&#10;TabOsdgpa4EJxCFB/dlSOMEHvXwl+y340vfBusJLJqdwllcW52jDPE0o4G3PvX6U/DXWfDFnJ4lv&#10;fGtmtodXiMlqshKM8eNo3EfxZ5Fc1aPLJ3Xp8y6FB0lXk3KSqK/KtWn5HQ/F74iaT8Kbrw/rkEvn&#10;Wk93GJrHeGl25yXzn7o9PWuD/am+O3grxtpVhdaJDe3zrbA38scZ8u3jchlSTPuK8H+GkXh5vGk0&#10;PiiVtT0a3n+Wcky26bMOiOx4IG7mvojxVq+n3fxG1i48LGwn0SbSYkvYY1XZ58gKp93qTiuaVrXt&#10;1udNHCxhVp3UnKMHaeyetrM9a/Zo+IMN34Nt4W1MWtxf3EsyyqwIUH5cD0KgYr5A/bR+FWlat4t0&#10;G40zXEZZLKWOS4nO8PNGcsS3ck+lV/hx8N/iR4V02a9vPDCW9lHfTXqXHmhhFCQd0ToOzdj61zGk&#10;+Jbf4jpeaDpFhb/a7edrsTtIdsKZxkZ9zUX5W7Lbr5M6aWGiqkqiqaS+KKtufEGl+Lb3QS1jDczR&#10;y+Yd8Lcx5B4IU8VtfD/QLv4l+MF04W81/fXCkYt8cY5yxPRRV3x1Y2+q61q1rEjeZYkpPI3Ks0XB&#10;wa+gf+Ce+maxbfEu7u9E00XJWyKXCsQnlhjlSCfpXVdKPNa10vxHXnOMJapqKbs3ZaI8W1DQdV+F&#10;niyS2tr680zV7b78L/K6hunI4IPavoz4JftK3XhC18WT6pBJq2qamjBLiZtyqCOhB7Ctb9vDwn46&#10;vvilpOoXPhJ4zfWaWdnJCfNE7oeVYjoRnivDvF/w08X/AAxtYpvF/gy8jtrhMR3iSKY9xGdpx0I9&#10;DWU2pxs3d/iZ0ZKcISlFLmin3XdngetaFd3Dy3AuEilnkeURqMrlzkgjsOa4W78PzpdtcXUJV5MA&#10;ouCpPdh7GvdfEb6PZrZXMd6reaN4DsCxDdCQO/tXkXizW2l81I5BtXbuI447Y963o3stDGvBJnTf&#10;CL4xX/wu8U2OvaY0jGKVvMt9xVJQQVIOPrXp/wAVNR8R+KtQh8V6joVyIdVhM0crfd9M/wC7XyP/&#10;AGRfX0scdspmLyBUjT5md3OFAXqWJ7V+6+mfstfFTx18MfDttqmraZYzwaeqiExuJEjC5CyAcbiO&#10;oqa65ZRko3f6DwtenHm9pOME7JOTSv5Hzr8QrHSfDHwu8Cw6b4otvPl+zPqNnGRuwGL9B2AOK+pv&#10;2f8A9pOy8a3N/a2MDwmKeJImlOPNOOT+Ffk38eviLqt3Dp2mzeHobK4sZGha6t1wLgQnZu445x2r&#10;7A/YN8K219p9rqBv4Y7qfU2hcqwZ41UcfLxjPrRGP7pSe7YsV7OftIN3UYt3a6n2r+0L+zjpnxIu&#10;9Kl1bxC0f2dikLwjaY5SM7d3PBrzf9pL9nmHw38JdNltvENzJNEyQyl2BJV+pUj0xX0F8bLfxBp3&#10;h2VYbKOT7O3mC4Vtu3afvbT3rymeC7+IZ8KaBfzMtnPLumRzjzUCZfGPSsqlS04rX3XovUyy+Vb2&#10;VKfto+zV+ZJJ+6keV/sD3Vv4F8MeJ/EOt3sxhmm3i3yWZfK+UyY75BzXuukftg+CPH/9padbReZq&#10;NtqA/sxtyxu8gP7t078d6+Kf2tPh/wCJfBt5p2l6Bf3U+nPFOjwQp+8MI5wxHXA71N8Nf2ELzU9C&#10;0TxDoni8aZeFEmaFwzSeZ3AYDKmtZOM1OUp2bbskr/eaVsPhpSVaUnry2k21/Xmfrx8OJ4YEuF8l&#10;ReXF+ZtSVTv2mRR8pPpjtX5w/E/4y6hb/GPxL8Lr+wtjpt3qUEtvOFG+CCRQzhfQk19ZWY0v4bXe&#10;iXdzrrlLnZa3omfdLNM3CsR1PPT0r87f+CjukaFpXxD8PazptteW+szwedPPuws6pwm3nt0rlUYz&#10;tBruvvRxYanyV5Ti3KMopp2t8L8/wOx/bu/Z98IXviLwda+HJLPS72fT52mXOxZ0iG4MfVq/Nr4c&#10;3nhzwxcX6X+jW2rJcRSQzRurqIWGQHXOOh5qh8Rvi34k8YXtrd6pqjFrWEQRPj5wvoPb3rjfCfha&#10;+1zVY7S2JuJpS0iqvLtjt+NdtOm4wak7Lsuhre3JvKS3k93cybm8trmSWLztluh2rJtAJx/Wujey&#10;16y0o3MdjM2nhisd2oIV2b+HPc+1YXiXT1srm4tvK2yI+JELbhuH3hxxkV+jf7L3xp+G8ngyPwz4&#10;xghRbS4kks94ypLDgn1ZfeqrVZwinGHNrsRCKk3d206I+NPh/wDFPxX4ct5re18RTw+ZNHI9vjIb&#10;ZyAQMc4r6Q8cftTeOvHtq2nR3VvpyQxkpMuYpHG3Dc5OcivlHxxq2gt43126sox9hmmbyo9uNpPy&#10;5UfrUel6Pqms6hFY6YskrlfMSQDGyIfePuBVaSipONtL69AjpK29m0n1Porw9pfg1vA1spuYrnVJ&#10;pJGmdhl5HIwoc9SFPSvov4F6jqHxL07VvC100FjcaNaBbe6gXbKp6Bh7V8ka98Ev+Ee8ZWekWb3O&#10;oKyI5mtyDjzwCDxxkE9K+tPgXpGmfCnXvFp8RjUpL+8skezJjKCRIx0J6ZB61nUcXG/Ndt3R0rnt&#10;7sdV21Oy/Zh8J6R4R8a+M4dUSC6S10iO4eW5jAO9HO4rnPWvvz4W/HbRviTpGryaBeNpsUZaJUwF&#10;ZiONwHpX5FeLPDut+M7az1fQ2mnuI5LmO9RZPL2wtyA2cdK1fgZ47u/Ami+I2j8PSXMtnAVLiTbs&#10;3H7xB6/UVm9Ve+uzWzIxGAVZtu97e71S67HXftiaZqKaXp13rOlNM9xfLHFPCdxh8p8ufYOK+sv2&#10;Zfg3oOu+EvEeiXT3j6dq9uxt1MjBbUyjBUD+9xXhX7JfhzVPis2pzeI/EEkkemXsdxDaTENuUned&#10;wPbtX1N+0J+0Zo3w01nUrDRrZGvLrT0lghjAWITYwOegwOtZyTso22fe97jrVpyXsaf8RxWqVlGz&#10;0PwQ13Sr3Rdf8S6Na3MwXT7yeFyvG5IpDGpI9SOtYem6XYmVvtBka4X7pHO4MOa7rR4dX8U69rOq&#10;T6RdGSF5rq+lt0ZwjyEnc4APymrdvpxmgikhsUiMWXN4H+Rw/qOtdLeyv2J5G9el+xV07wPZ+VLG&#10;yRuH+ZD04P8AX1Fc1aW0EM9zZ223z0LKN6/Kynv9RVsazLYLJcuJBEJMAODgnuQeOKxj4iudbYxR&#10;LFC+7O8HBx7ZpxUrkNx0SWpheIPDt9D+9uWjZSfvRnKk+mK5swNcSxRRwyxluNpwCVzXo9nILBJH&#10;vpJdyEAuxL8fQ19Rfsj/AA/0Xxl8SdHur67hktrMNefZpQP3hiOFXb6Z5reMrK76HPUSs35akHhP&#10;9oT4gabp9tpDWonltgsUQYlZFQLgblP6GvbvgN+0N40iksfDY0cy2dlFOZ0UFZGaZi4LPnAAJJ9a&#10;3f8Ago7oGgXGq6Bq+mv/AMTe4ZbeaK3I5hxhMKvfPFek/sifB2Xwv8PvF+sav4ZvZtSuldIrdwRs&#10;TbhTk+uc57VE3B027JN7fIqFaMoQlKOjtpZbs7XQ/gFqt9oi6zqOuedqwuVnsnB5tozw0YbOSCK+&#10;3dN1VfCfhS+8tY53trbzI3bG6bI6H3Ffhx4A8QeNvE3xHs/BMvim5trG4Z0mWOQjYicsqMeciv1m&#10;8IeCF1zRtR0JWuLldM/0eOaSUr56MP7394d65p05QtrutLCxqU7e0muWM7tWtZH5FfG/4iLH4g1y&#10;W2RjDdxLKoGUxKpww2j34r54+G3iCfSb+81WCWWK4DtKJVPA3E8H3zX2T8bfgv4g0rxtPZanpkVq&#10;kFl5llKzgiaPdtYlunHqa+TIfDmo3viq60Ox8st54O4HCnsee/NXR5eS3lqeu5J8sk7rpY+ifAd9&#10;YfFbXtG07xRZXbzzFbNbi0yZY4o+oKjpvz1rz8amnwc+Ld7Z6f595YWN6q29x92cCRev+9g199/A&#10;/wDZo1X4d+LNG1qw1iO5a4sGlmimG58k8+WR6GuD179im38W+NNYu08fSw6pqFzJcW8XkM6xSDnb&#10;I/Qegqaco80lf3WrW8zGdaLafMny6t/5n3R8OfiNq/j/AOHPi6/tlezlRJjbqz5l3RruVm9BkV+P&#10;uraZ8Zv2ivFUd1Fp4v7uyszDIyARxRRqcEE9Mk9BX2B8cviReeAvhu2i2d3HbeJVkWxvIoQVM0eM&#10;NIOPxqf/AIJv23i3S9B8Y67b3Fu1pBGS9tPkNI8YLbg/TmlCbhTlPTeyvqc86KpxrOMVq+aN9FrZ&#10;b+Z+ROsaDe6NqF5pOsWrW93aXDwzQvwwZDgr/hXNRwKcyRSIqo+Cj46dh719L+LNbsvip8Uby91G&#10;8j03+2tXG+Vh8lsn3Cc98Y61d/aw/ZluPhRrGnwR+L7PVrC/tmmt7hFCMNh5QqpIyex712UqvwKW&#10;kmloZVIOPr/kdh+yt8HPEXjS+ttZ1e3E3hHS7hjdW73HGQuRheeM4z0rM/ao8N6de+M7y58P2ltH&#10;ZSKgRbcARxuvO5cetP8A2cvjjpXg/wCGvxCtrrVJkvb8rHaWg6ONuN3+JrwzwTb6/wCJ9T0fw+t0&#10;sH2+7jgW53cIGPb6Cm1JTcr2SIi7J31T2scWfEM2kQtC0FtIZMeZ5nzbvwr7/wD2DfihY6Rc+L9N&#10;lhtzNNafa7Tcdg3p1QE1zf7Wf7Fkfgux06+8PWmozWtsgj1O7nw4MjdHVeoGa/P20j1DT7mZxdGF&#10;k/dq+SCQ30qmo1IuzsYxmpLVc0X2Z+5Gl+PLv4st4e8SXiXPk+E5pJbpBCHg+0D5VCk9VPr6VkeA&#10;fjR44bxfb+HfElpaanY6w8x0xflP2ZRkgHPt0rB/Yf8A2lNLsNBvdC1i4sNM0/SrOS6kZzkX7Nwx&#10;Oepr6JtLH4ZaxJp019Yzr5ztNYpb7klXzenzJyvXiuGalGUk1p5nSnBJr2PupLl5f63PT9J+G8Hg&#10;P7JdaNrTrYalLi7gnkDjz8/wenPGBX5uf8FDfGF5q+veF7S88NXEEFr5otbxulwTjOw/3Rjmvpn4&#10;j6loHwzSxbw/NLeX9nvlGkX0jyGMP/y2G/HTuf1r5k+OnjXxZ4p+HNrr2t3Flc3ERkEVnFGcwCUc&#10;HAzyB60UtJJ262tcqhQbaqSlzaP3muV/d1PqX4DfFrxfofwz0zTNG0OHUbo/LbljsgUyH5g2O1fj&#10;R8WIbu18b+JornT0g1BL2U3axjKrIx3HaPfPSvsb9lzxVrGreCtTtNOv3g1rSZFuNNhZiwvuP9SU&#10;6n614V41+FfjvWk8Q+O9e0V7OF9UWO/JOJInbCnKHnAxVUouNSak/JHVWp0+W8IJOTTk+7PKPCHh&#10;m/1e9t7DR4DJd6gy24gOFVXbgE5zjmvonxH+z78X/hk+oyan4ZklS1h817myHnQojH7zHj8h0r6u&#10;+E/hv4PeCj4O8Y6Nqsl2ttcGz1WWduHMy481YjyoQ9DX6LeIvi34Ys1g0fxBeiSx8RQtbwSEggq4&#10;xgkeoPWk6121bTrdHFWlOnKny0nK9720fyP5b9S1XW7u6kkOolnkclUACgDrx2FOF1bz3CR315LE&#10;ZOGbqFI/pX64ftS/sRfCHwj8PtY8Q+HdYvI7+y2PFHLdCVJtzY2gYzn0r8b7mJ5FlkGW5w4x93nr&#10;n1rvoVFNOytbQwTvHmV2m+t/1P2l/ZZ8OeEbn4XG18P6pY2euidpr6/LASoivkYz1GO1fHH7THxY&#10;vPFd5PoulSi7VZfKmYH5p5YsglR/tZr4k07WLqz2fZ7uaE4KuI2KhlP0rq9E16bQfEWk6xJsdLW7&#10;imAVupUgkEUlQSm5N3fT1CE7Rlro3r5Ht/wg0d/BvjHR08T6XNYlYWaNT8rhpBgMxH8NfQ3gTWLW&#10;++NeimK5kktNJP2qQNJgM6gn5ST6GvpL4j/FT4eePPhd4i8RQ6XbfaZYTGJpIx5qTAcJnqPavxV0&#10;fXryxv7vzHkRJF8vcjEMM+9RCPtudyVnblLjW5VBOLs2fu/4z8VaXqug+OvE2nR6hdK7NEkyOQsE&#10;sIwBGehwTxjisL4FfB3xd4q1Lwt4+8W6bCY7K0LwWinmWXJVZZFb7uBzx1NfUHwL8I+GLn4P+G/D&#10;lvc/6NPYRzSzKAWZ3+Zm5968k8R/tBax4U1PUtNNtFPYWsq21tcM3kGcnACgdyK4nHl0S369SoYm&#10;db2tOnG0oPld/wCVaXR9G/Gj4h6db/DvXNRvSbu6SAraW6rtZZiMLtI6EHvX5gfFHXPEvgvxB8K/&#10;EPihjdXcli6tgCfdERwgVsjODyetfqj4Z8TaLPp1hJqGmo1uqF2do9yKzDnP+NfIkmoeB/Gep+P9&#10;O15DDHp8wFk1ywX7NBIPvxZPCnvisVJxle19LM1y61OMocjSjK+19+i/U8N0TxVqGjabeeJ9BisY&#10;p/ImvLWOSJdzMj/PHx93cCdteUeDfjVH4ktfGureJNEe4udbidbUxOW8uSNcBdp/h6V1P7WekzfD&#10;3Q/Ceo+Hrm3l0y+spLeVEIZi3RZM+h/nXL/ss/Fj4bWHh5I/EFjFG9k73DMw3SSOeFUeiilyXo83&#10;Jf3tO6PZVWnKpdPXl7WvY7z4/eIYNb/Zv0VdQ0uxs762u4YYYIQI3XyhsL4PPI6ivyQNoXuUWJlS&#10;PaN7Hjr/AFFfpt8OPD2jfHvUvFlxrutNZabp97vs4kAXEbtzhj7VW/bU/ZM8FeBdJ0SfwnrwurqT&#10;YEtSwlknjl43Db6V04bERpv2ck7tq/lc83FUYu3K29G0tbuzu9T4h+Gnwk1DxR4r0zRrS6jZL2VY&#10;xKxwhVjjP19K/WrwT+ywfg5ePo3iOSx1rQL1Gug625Mkc8ePlLY6fU1+aXwT/sXQNQnHi6DVrV0Q&#10;G0aEmB43Q8uFYckdq/QX4i/t5eH9K8CTaTosV7qGoSRCFbm/yxYPwXHfPPStas5Tk4JNrSzS0OaV&#10;CUacJRst+ZbNJ+Z0nxW8AfD+2u9K8d2tnZ2FhbDy/IVQhmJO0MV9RX5i/Hn4ua34s1C6S51me50y&#10;3mP2RWHyqPSvqD4O+I9E8SafrNz49ke5+zqqQWJ5jjRhzKqjo9fL3xY8N6dpepySac5l06fMlukn&#10;31HYGjDxSqtS1a0XY3lBql19Xv8AM8L0C+ktbyCS1ZRKkqyRZGSWz05r95fhbrt1p/wXfTvFvg6O&#10;ZZDcuiSlWDeYS6yEfw5LflX4maPpE+h6jY63NpZm06O4jdnKkocHJTPYmv1O8K/tFaR8QX0zTfPN&#10;ubiUQx2A5Yqq8Z9vSt8XzWVle17ta2OajT5klJpWknvbbqjL/Z58eyt4Qv8Awrc6Mk6MbuSzXbk+&#10;WMk4z3U9K9a/Yr8V+GPBOsz6bdSRwXeuR+fayScOSh2tCffPIri/AltJ8HvE/iseNrdbPSb5Gl0u&#10;ZsEuDyyIR0OOor8zvF/ja81DxbdX2jXU4tre7kudPbcRJEpbOR3GDWMKTqTlZ2W9zoqeznRlBq6l&#10;ZXX9eR+uH7dfxH1h/Fngez0vVGgliinaKSIYKysyrt3HuVrzu4/bL8bfD65bR/ENkLiQ2im2Zjkt&#10;u7OR1+td94J+BHxB+LXhDRrzU7u2jurG4852nwXumUfL8y4K8H86x5P2cfCerx3+vfEXVLpRplu9&#10;odk3lmNoyccrgnj1rnko2Skm99h03QhS9kuWThZNWu1fyPK9b8b6d4xS98R+KNZhcraFY7HO+KQA&#10;cKvof614t8FL628Oaj8P9e0W1jju7rXpPk35IiAIMbD3B4Nev/ED4S/Drwf4R0rxDBLJqOh6rFNH&#10;bLvPnxTAEhnPcVg/sbfsk634n1fQPEGox3UGi27PdW0kLDdLJCeFYc49/WppxjyT3s3od1WtCMU3&#10;y8qTT8rH1R+0v+2Pot3pOmaSdNuUu1v7e4YTRkRMkco34yBnAHBFdJ+19480rxH8J7Sa501j5Mcd&#10;5a3MC7xGVXBDY+6DnBryb49+LtNvvCvxDj8Tab5jwO8fh2d4BEysvDAMMcjHSvzd0T4ueKLvRbyw&#10;uLq7m037MVkQKzJwMYYisaVLnjzRfVXv1MXhadP2UeXl5LuKWvxLUp6F8XfGXhG0tDpGtS2puiWZ&#10;Uwcj05Brz/x34t1nxhdQ3eo6rLPeptiTzOWKg8KB04PpX0D8EP2ftZ+KMoXR7+zge3hZooZyctt7&#10;DAPNeC61p954S8ZQwarZNDd6XqAW5ifsY2DEfQ9q9Sm4c0rRXMtdtTmrXsk3o7dehi+NfAHjPRf3&#10;eradqCJ5QeP7VBJGwDDPGRjFe5fC/wCBem+MPgz4r1vMkN/pUjSLLIcRui8lfrX9APgL4y+FfiV4&#10;Y0u7txZXV1cQ58qeMSAOo+ZScV+MP7Xfi5vDfj/XvDuhS/YdHvooJb+ysgGSSd8hgAOnTnFRDFSq&#10;tRVl1v6HHGPvTbpyjpZqWt030Z67/wAE2rbxF4d0zxJqsliEsrsRwx3P8TTRdgO4weTW98c/gXo2&#10;o/EfRNa1+4jj0G72w3VwZNryXL5JLAYwD7dMVxv7OHxg1jT9Oj8OGyW1ihSZ4ZbgFcL1zg9TUXxS&#10;1PRPF/h1F1XxH5kNtcMwMZ2NuHHCn9Kmcpe0vt0uvM3o4dqTatZpLXrYz/2ofgf4U8NaLBe+C7mN&#10;IkZRLB5xmkl38b0BJwBXzl+yze6po/xE02ZrbzG2NuSUbgpl+RTj3Jry7wt4xuLbxVYiW9kktUuA&#10;gEp3fuwehHpivpOf4z6do3j668TWFnb+XbRC3jt404lK9Cw9ehrdRmoShu2nqaxcfdd72016n1x+&#10;1h8RkuPCo0W1k1Cx19bhBPaxI6x3Ku3ICjg5yDXk3hv9jHQoPF/hdPFPii8kVrKO8vYmACxkYJhd&#10;j0U/nX018DPjPbfFSa21dtPha+tZ1M4mKCZJCMAxjnCCvWP2rPgFN4r8MW09traWN+1ynnTZO2RX&#10;42lRXNepFWvbXVkxxNKnKnTa5eZO1nez36nJ/tk3PhrWPh/Eq6/YW1ppqA20UUqnz9i4CAL3PH41&#10;+KPhg6/rc9n4b0ycTy6hewx2ybvkLN8qknsPX0r9AdT/AOCdU+oaNcfY/iJs1K0jMpsryPEUnqVO&#10;cgGsf4X/ALLOoeEte0K8SG6N/bW8l1LconnQQyrnHQfkK2pzpUoz9/mb126m1BwjD2cKl1G+rdt9&#10;T6Q1/wCGPx/+F/w5OuyeNLS7k022CNbWgkdkh6ZDMBv2+mK9y/Y2/aE8SeJdJvB4otpILqCLzknm&#10;jMXnQ9nwcce9ek/A7UZvEvgS5l1bU1uXuRNFOxP7uPqNoB9K+H/FH7U3hbSJfFOg6hKlxc6VYTaR&#10;ZtANpuEkUAEt/s1xOUr+5Tu2737fcc6j9ZjXpVox5oytzRVvz6nzV+3t8RvCL+LNJ1XwrqaPPJbT&#10;Q6kYTkM4lLA/U55PtXzVpPx01iAaTfNKFnsZcxSRjPH+0D6968i1zUIrueKH7MGkyQxJ4YeuexrG&#10;Z7O3cJtY/NgqxyvPvXfSw0Iximk2utjVzlFuKm+VJJXfY/UPQvjRpnxDsfL8aTI8KyQpb2sUgUu8&#10;p2lieMAA8ntXsGsfsXeAbX4h6FHHOb3TZ7JHS1EokUv0LZHOAOa9H+BH7HXwY8QfCfTtRu7B7m9n&#10;tjcvdRzsXR16KNvTHpXwzq/x3g8DfEK11C2huoVt7QaZLbXBYSIi9ZcN0J61yqV6vLC60vbyEmqk&#10;Zxg+X2bcWmrJt9UfoZ8N/Bfwn8JL4k8H6ZolnPf7pWlF0iSSfvRgHe2cAD0xX5XL4EaDxF4i8MWi&#10;Lm3vSXnjb5I43xuGPbtiub+Lvj8apr0+t+DZ9Q3SqTe3IDHczdc+gFcN8KfivdeHr2+W5tXupL6V&#10;EbJzL5m7IIJ6810U6c0pO93bZ/qTToqEtZN33b2+R+rPhL9ntI9PVbjVTeaLcWkS28UGfNyDuYg9&#10;mzWD8QPhJo/iSS4vbDwutzY2T2qXOMiaFYW+cnHXjrWhoXjK48KHTL/UtWu7W0RGeTTxEQVcrwA3&#10;f8Kk/Z4+MXiu51HV7S9jSz0TUr2WWK4Qo8kYfPySk9j344rlpybbaeq3OytGtBXbUl07WvqfVuqe&#10;LIfBOjDXoNOhubS2iUW8anMyJjAWML/KvG9F/aD0fxppM19YXlxAJdR8i8t7g4bMnDEqPujJ4ql4&#10;c1fwpZeJfD/h3U72O5Bu5TEQ2S4BJw46DntXf/tQ/CjR/FPh+OHwPbW1rr6XMU2IlESzIh+YSEDk&#10;jtTcXJa6bHnfuqdWClCTcvtW0strnkP7Qem+HdT8AeJtF1CCC61XTxDNpL24AlXzWAA4568Gvk34&#10;s+PPGfw80nwpp0+uRz21zAlxIkZzMskPeTvkHpXtet/s4XPhvSU8T6p4kvH8Swrv8pvmg3Kfubf4&#10;l9Kxfh9p+jaNqdreeIrL+0n1B5zevNAZJFMwwPLBz8uOnpStGNk7NJ7HqUfglKEm9d/TsfIHjX9p&#10;IeJtGgsmgkF7b3f2xbxWIMp/un/Cu38J2fjn4kafqmu+HbkaY2moDMpuCss8mMgIO+QM14p8f/CP&#10;g7Q/FMkXhW4uJbPzPNkhkGGhLH7mT2Haup/Zz8YnSNfjuYbp2bzI1ntMbhImc/L6kV0VKcI0+aMP&#10;PXUqFWcppSlbpofcH7Nt9qXhu4m8QeNbVbiaf91HcTfPNE/TOD2A9K+lPit+0B4B+FunW+vWMsOp&#10;3d1MNqwFSY1f7+7uB7GuT+Nr+FLO9+Hq63b/AGa0nmF1cxAkeYZF4B29j3FeX/Fj9jzw58TZxcfD&#10;7zLCAMftck7n7MJCMhVQ8/U15UJRlNc+iutl+RNbknGM3zK8Wnd+60ujZ8O/tHfF7QvHEsM2iWjW&#10;AEhe4VXwknmc8Be4NeyfsofHqy+HtubltSZSZNk0HJeX0IUccetfK3jb4W+JfDE2sw3togTTZvJk&#10;uIhmFs8Dae+a7j4HfE298NaNqTWnheOcKrSNfT2xmVWH8PsPevWdODpJR1V+jsYS2acU7rZo9n1X&#10;4sw+IvEHi7XfJuEtr+4l2mTgB2+6cdjmvpP4H/tEaE8FppUYkR7YxWjiQZUOxxuyO31rW+Dvw31b&#10;xTd2M/iTwfBBb6lHG4nhixEYZBneU7Fh3qDxD+z9pPw68R6sdN0yW5094xNHcrG0iKwP3SwBAI+t&#10;YOVPVWaaslZnNOcG1TbT0vY9B+K/wq0f4jas+nafqEelziJTd6hFjlz0XH8RwOa5fSfh14j+EviT&#10;RoZ9Z1DU/CjDZc3TgNulfoTt+6ua8k+HPiW70/XdWa6nZ7e4y8bICzBjxyByPavWfHPxSt7Dwnb2&#10;Yu5r+Sa7ENmm4jySDuJI7kdqHtYPZ1E4xveFuV/53NH9rb4b+ER4Nvn0aSCF7xhNKMK7SYG75B2b&#10;3r4i+HWj6h8WdLsdD1LV0hbQ/wB7DeTsSGR+kZz+HFffX7N/jnQNb1bXLfxFYbdViQBYrlMYtW4D&#10;J25PB71Q+JH7L15carqVt4OvbaK3v4A88IUD7Mudw2EdWPpUVU+XRdenQ0wuIVObpVJttR+KS0fz&#10;8jjvEvgfwnoPg+Oy1y803UtOlVUlaCBI7iGX1RhzgV8G3HwoGma3LqFlLJPoxkVopJVwxGcrHgdW&#10;OMZr7H8cfCLSNNe31COS8u4oLRv7QRj+7jmtxk7h0GcdO9fIsnxrsPEvjbTiQul2cKgpFnbADGch&#10;gB0LY6151GVRupyNtW1PYh7NqLlK7b0ex+rOuy+AdY+E0Pia58IpD9igEginh+ZmHy4ORzz3r4G8&#10;A/G/wRpV1rwtvDzaRFdw7vtMAJDyZ+63oK93+I/7aPgbWPh7rOkxxSXGqywiJVxiAsvRh2wPSvyL&#10;1fxhdNdROYzHEdrGH+FiGyeK9DD0pSTUotaLy/A8ylTUVNyb+NtJvm09T+o/QPHGm674QmuIrhZY&#10;m0yQsGGEdTGRg57Gv5+/grN4MTVNYg1LwvDcNcXEypISQ0e5sBR7HNe/6d+114q17wNeaPpHhlTK&#10;1qthvhBGI9m0sMdxXzb8F/B3ii/12PSIrPyGFxHFO8gHmKJDgsu7uB0qacZx9rzWTSStfUVDCQpN&#10;2vyyk2vQ5v46fA/wX4Psm1az8UpJdXNxui0wsHaBD1DEdce9fOvgjx7qPhzUBcW1wSqg4HYA9cV9&#10;7/tw/srad8KZdAvtO1Nr1dRPkTJdAFlk67gfQ96+bx+yX46+xXV3pVmNUgW1F1K9mRMYlIyVKjnI&#10;r06NWLprml5a+R59SLlJSpL3dZXXb5n1/wCAviNoXxO0JYrvS1F1pcC5lkAJYYzvHqv1q74Q+FNn&#10;r3irTby31aK12btscWCTgf54r4B8AeMtc8B3czy2dxbyXERjIuImUMnoAf0r6C8LfGLQ9LSy1K1L&#10;wvbF3uQ33nkbkbceprnqUpXbhqntbU2hUTim97fifXa/A+78a3MujP4yFnqulO8sZ8oBVSTON2eu&#10;RXpXwb+Esdy8a3ttbvdWgMcV00nmfd4BA7fSsf4J+N7T4g6JqHiO7sUhuGnEbPE2JCkf3RkdfeuW&#10;+G+qzeEvFt9NptndX9ve3LK9xkiKBuuGz+prGSa0fRlw52p8stbL7z54+JXwquvDHji6k1i9V5Be&#10;G6UxAYaGXvjvjuK8++G+u6L4X8X6o2s2sr28wZo4wQobf0LqfQV9qftSeHYfH3hCfV4hDa6jpyti&#10;Qkjcq8suF7nPFfl5qXg7x7q2nwavc6ZcfZoVWLzipI+XoGHamoqa1lpsdEKsopXi7+XfqfZfgn4r&#10;+GNB+IMF7Y+HZbq5EDxW42hgok6sw7AA1+lXw3161ivH0DRNXsYYdsV3KjOMt5vLBBzjnrX5s/Dv&#10;w7q3g+Btd1+FI4JLBEWSGMOEDjg59eTX0r8OfgX4V1PTbT4geGbma3gBIuLaZyzXCA4djk/KSeQK&#10;xaSva+i33ua4iMJpc0rcztr0100PsX9rrwT4P8UeAl0bVo4hPduosruJQ8lvInOR3x2r4j+Ef7Rd&#10;n4E1W08I/Fe0VbWwsNmnzugaGaMfcbYOhxXeeKtOPi/SLzVbHWBpH9lyMbNZn/18y8HKOcbfTvmv&#10;zl/aI8C+KNU8caZp+p6rbXd1d2UU8bvIqQxIeqZ7Y61VK1VtN6b/AHGVHC+youPM3JP0tft23PWd&#10;H/ap0rw18VrjxQtgl3YFZYLROhjjzhNu7pxXzD8dviXYfEDxhfaw9oLdJVIEKjcR6HI716j+zp8I&#10;tG17xdcWPiCBHtLexlkSNnKRzyIeNjZB/Kv1L+Av7MHwY8UeD7a5uPBtrJcbpI3bexlRgxGN2cnF&#10;XanTlFJPRE4uooR55rstFd6s/C74ReCZPFXifRtFDSlLi4C5jTcVBPf2x3r9Zf2jfgFY/BzRtH8U&#10;eGLHEQMMN7A37zn/AJ6c964T4OTaT8MPjr4i8MR2Hmxi4JsQyb5V3cgE9cYNfUX7cnjfWLj4XXMD&#10;6RLFHLcxLJKFP7rDZHHvWOIq80oKzs+Wy8m9bhGNSFSgoWs7uTur+Vil+y74x0uw8ZJb6he3SnV7&#10;Zbmy818wYx8yYPc18kX/AMW9L+FH7SHiDWJtNMOkyXjrLb2+Pl8wf61AMYyecV8g+FfHt9pv2B5t&#10;ZuGntXxbyPuDQYOflPXFer+BfghdfHfVPEMltq1yNXhbzZmkjHkkH7pY06GH5G037tmtPM6sTTi3&#10;ObduaFmm7KyPoT47ft36x4z8SpZeCLZ0sFRYGE3z/aJJGwGIHQdq+k7XwTLrNvY+F/EVrp+qXmoa&#10;c1wbaHCNBsXrk4OfSvyri8J+KfgprhGqWjwOtwrK0kQxOqkgPGf7ua+3vBeial4j1vT/ABXpt/fx&#10;XT2jtmPJYJjLDJ/SuPG8tNxcI3XdbtmuEwydKMVKMLLbp5anGeEPg18L9T0bxFbadNeWdzayeRdG&#10;4UOkLhiAV3DrXy74puNO+GniGWzuLuS4m3oj3MMmxjAeRjb0NL46+I3iXwlresva3+PtZd7iOUD7&#10;znqw/vV8tfb5NVe4mnJllnypY5fDE9T6V6eEoTkuaUrxaXqcOImoNxi9U3bsdB8RNYstR1jUJrK5&#10;kltZJMw+axLKvuT3rlNF1abSnuWhZCs+EfOcjHcHiv06+H37JPw6/wCEXSfVLqZ5pNOEglZ9gEhX&#10;OUA7A+tfBPxn+Ff/AAgerWVp/aC3kdzarcAx9AG/hJ/CuilWpyfIr7dUctSM0+bqt/K5+2H7Kmge&#10;LNL0XQbDWNM0JtCvIFni3ESyK7jOG3DBJr4G/bt0TR/CHxDvoPDpuLW1u4I5poICRAZj97bjgCvk&#10;2w+NPjpbCx0+31i6MSMq28QkP7sk4AX2r9M739lrWpvhZ/bPjDXrz7fNCzyRO6bYUxmNQeSTySfr&#10;XLWiqMueVrX9XY0pWdWTVRpz91K1ld7fM/KlL59Y06H7VMJJopSqgnDbTzjPpX62/sh/ETwjovw3&#10;1NnjSKa2EheQN8zyc7frX4w6/pcuj3cts7M8m7CspwGU9CfrXVaJf3GkW/2WPWGCzDMqKcr9AemR&#10;W9eh7WCV7LcujV95qUdUrN36rY/Q9tVuf2hfHekRazpjqtshiVoEKgRjhN5bOCTXUaN+zpP8EfiK&#10;ZNet1n0e8QFXiHmnyj1BHt3r5t+An7WU/wALk1+6az/ta4vIBBA82F2Mo+Vj6ha+s/hD8ePEHjiw&#10;vp9TtodU1G3hkkaOSRU8tD0VSeDXBOnVp6Je5sdHMpz6fD03+R9beGfiLpnxQn1zwrpeh2EFppca&#10;vZ3ygAxp9cd+nFfNXxy8O6d4Su/Dl9o1hdpeW1yCk8ULuJCvLBgByK+a3+L2kaPcrJbvcWAkuI2u&#10;vs2VA2OMgEdRj1Ffd+oftLeA7+fw59k1sXPkTKVd/kRFYchs4yT61pBSSu4szq0vZTgqfvRad1fr&#10;3ZwnxQ/bW0iTQbWEaU01420vuI4kT+EA8r713mkeMruz+F2p6jq2k2di+pWz7NzLIgaRTtyT618k&#10;fH74c6H4g1Ianpg0+yhv7tIxIrb2MrH5nz7n0r458beI/HGkarF4Z1DVpbu3s5gYQzZjcKeCB6Vq&#10;oRmlaWvW/byJjRUYwXJaN07I9X/Zg13wppOu69e69pMF7FFGCoeHzgrAkkgkcZr7QX4h32rWRm0L&#10;QtKvtPuZTGkRVfPhJ6DpkAV6T8DLzQfFngzU59K8HWVs11b+TMdq5Y4wc49T0r618CeA/CemabbP&#10;P4Ut7GeO2WNyigmRVHtWVe9Vvp6iqY6nQcuaEpNO1k9+t7XPyA/aB+NGvTeE18N38ltLbu+GC/NL&#10;CYzxmvz8tH+yywTmYhgMggbuvHNfrt+0L+zNceKzrXiPw7o62nk3GXhZirTIO6r05NfkPregaha3&#10;F2Ws7hfLfY+9DtVs9C3StMFbkt1Nqk4y96KVuy6Pf7z1v4M/E/VPh/4vsr6xdYjNIIpS/MbI55zn&#10;pX686h+0L4otPG2g6UDa31leWO+KPG5Udup759q/Fz4XeBD408X6Fod7qUdgt1MIpLqUcRAjjj1P&#10;QV+mNp+yF8SfhjeXXiGw8U6dqlto8LSwwyZaSWFRuIxk4NXVjT5023e22phzU7WnFO+ivuan7Snw&#10;m0HRIIdZt/C2raq9/uNwIlPlQyN0JI6D6V+dfxg+HHi7wze2sviGyZVkt1ltHDh12HkISvQj0Nf0&#10;U/Aj9oLR/H3hfT7ozW0Bkh23Fq2CQehBB7V4X8SvAPh6a50zwzcyBtP1rUZJA7gH7OqfNsjJ6E9B&#10;6Vi63suVKKavZ90Y4eq6spwqRcZLW+6kvuPwl0Dwd4o1yxudR0jwtd3EcQAuHihJVOOrf4iue8Ca&#10;7d+EvFul3UgQNbXO90YbRg9Qa/oL8S2V38A/CXiLUILNNS0i5cJHAgzOpkG0Z/vD1r+evxpc32p6&#10;pf6hJZS2q3UzFQyEKOegJ7itqFedSpOLhaKXzuymoOEZwlzK+jXX/I/R6D4hah4u1GfUvCerWebK&#10;ESyiQHJUfeTFfNHi7wqPG/jSyuLjVzbNeziO5hZD5iAcsyg9j2r6g/Y5+HHhmz0L+3ICsd9NGyTw&#10;mYPhR/EVz3xXFfG/w/ZWWvt4qh1Bj9ndf3KgKQAeTkf1rSMeSWj3ukZqfNdNbWv2Pl743eDPDem+&#10;II9M8NSXEsMaKpa4GBuH3ufSvrX4PeBfAg8CSPrUqwTRTvILjcI5Bt/h9x6V85+L/EnhPxLDeXsk&#10;gS5BBjXfgux4AIr1Pw/4AnudDuNJvJlvBJYrdxbTt8kHoCe57VVRvkim35lqN3KzPun4ffGHQPD+&#10;mW8Wm+J4FiEZkDkgLIV7EHvVjV/G3/CZ+IdI1bULS1ngFowg83DJGG/5aL7+1fm78HPhkfEeoXWk&#10;6kstra2cEkkckUZkDt2z/wDWr6Q03XLvwN4AuoLuBpdQs3JhS4GA6McgKOwArjr0vhSd7PQulGPN&#10;KfLrbfqejeCHEFxrkNxaW81u/mqVMZWN19BkYr5K8T6F8R/BWnale6Tq8NlYyXZ328bDzYFkPB6d&#10;Mehr6U1r4t+NfiN4M0GHSPD9tZKGAUhhm5lAwVHTArg/2irDxZdeFbOTWPDa6eY4ltzMmfmIGcvj&#10;AxnpWVO8JJaNXs0zrcuaLbVnbTUt/sq6rq/hm58U69Nq15NbyoEW4QbzJIRyffBr5P8A2gbXULLx&#10;A+twR3/l3P7xpXVolMpOQQO9VPg/8b/E/h260PR7VPtUP27aLbHErStgcnvzX7MeM9XtYPCEdhrH&#10;gJr+aLbK/wAgdYgRuyOP4a6Kl6NVzaTutDOM4yVoxd3ZX0urf8Ofi14Y+LEs1iD4ina7LsI/McfO&#10;kZPIHFfQPwF+HOqeJfGkF14b1BV01JUSCe8USGMH74RW4Dehr63t/hX8J/F4+16h4bmzlJRcwr5U&#10;KKvUOMbR6dK+jtA8EfDC11Cw0+K3isLGaINbyxSeQd7dwwI5qKleMovljZvu9CpVfZ3jJSbS3tfY&#10;8s+MvgH4eXHiux0037Wl3Fbqk8KuENzI/Gc+tfm18QPhXqvw18XavY6dqCXCXSCeNy25ljP8BPqK&#10;6z9sDw1qvgb4ktDaeIH1TzBHPZzM++ZNx4Vm74NeZ3s11avfz+LjPLeXFsJEMZI8sNwM+1TSUlTT&#10;5r3voKlFNR95uy3fn1Ou+Dniexg8YaUnieQS2aP5q/P8kcg+6WFff3jf9tLwhothqNu+tJ9ohB+z&#10;RxZ+b+7jGMV+PPgP4K+NPHeoSWfh3SprqdTuZ87Qqt0BYkCsTx18KfE/hLVv7P8AEOky2F1EyMyS&#10;/N5gz95SCQR9K64QTaTqWv07nLi4wqcilBNrVXZ9M/Gr9py4+IaWF7YpNp2oW0PlyOJSBLz14wK7&#10;/TPhL8LNa+Hd5qFx4ia71lEaW4kklIfdjOxY8jPPerkvhzwX418K26wW1vp72lizMyAIWZB1P1PN&#10;fJvh7XtI0DSNTP2hLrUpd0UZ252KeP8AvqiDUlJQTi1LX/hx8vKktLW/Iz/2fvglrPjbx9ZWWl2Q&#10;uIrWdJrh5TiNIlbJ3fUdq/pjt9H00aFLpqaHZvbLAY28vHlocYwCOlfkR4A+E+r2ujeHdV0G2ms7&#10;2Sx23Udq53OjrnfK+RtPtXl/gH4vfEv4Z+JpLe51N30VrhTqCk+bsjJ5IJqq1b2r7eXc46+EclHl&#10;nazvp3Psz4l/DjTbTwZLZv4m1OxmM8ha03F0ki5xtX096/Jz4keNE1ptJ0YySyW2lK0SM+NzAn2G&#10;fzr+gHwf8YvA/jtZUtJoJ7drJ4zcSAYTcMbcnoRXxH4T/ZM+GfinVvEumafPPe30bgm7hfbDEWyf&#10;xrOjJRm7q9trHQsRLll7SLi1q29rM+SP2ePgU/iZNNutG8ULBrZuisNuwyY0U5DE9cV+tOleIB4c&#10;+zXXxIl06C+0kmKCdXDCVCPvFT3avFvhj+zZffB/S9c12V4b5LOQv5tucTIqnq2ew71xnxtk+EPx&#10;Wn0S+u/Ga2DQDdcyBwzSd9pB4zWVZqdS19O9ugnJVFFRfu2s3HdP/hjwL9vfxj4U8Z6/oD+HtFaK&#10;cxHbPFCU+07+mBgZrzj9nXSNG8AeONOl8aadc2YEQkQXUJXy2PKyAN2r7c0H4r+HvGHjfwL4f8Ne&#10;H4tSk0WRpINRYjCQoNpLe39a+/fiF8FPBfjXU7S98S+HoL+5S18tVbDYTOTgetVFTVBQto73v5iq&#10;16dCdNNPVO2t3pofkh+274x+HPiRfD2o6PqYv7xZv9JaIja8QOdpHaulTxz8NviZ4esbAWEUcljb&#10;YjQKEYNjHbrXzn+0b8CLG1+Kq+GfBunXEX26VUtrKYGPy2YcsGP8A6/SvQfh7+wb8XPDuvXkk0lj&#10;HcWdr56wGTIuAf4UYcZ+tZ04w9jT/eNN3cTo51FwutLdX/Xc+1P2eLnwjpXg2bQtQ1+0t1lLwyxz&#10;kbvKYck546dzXwp4t+HHww8O+N9VtfC+utc6NNFsleZC0YY/eEUhAzj1pNW0gaVfaLPetFfytcqd&#10;QsEyPs5Lf6tyecjvX6UePJ/AOsfD3U9L17TbKwt1tcwPGFVozjjYR3BqKcuW79o9e3UVeXK4NQcr&#10;ys9tD4m/Zf8AAPgiw8VSat/aRksLBDsd1BQM3Zj7V5F+3jefDbW9ftL/AMKyI9ztK3v2Zf3asvQn&#10;HGTXyFH4/wBb8Mrq2l6Xqsi2U8jLsGCJF7E1+mv7H2j6Da/C/WtR1bTdJuJLzzWfzwJJW2ggA9ce&#10;1ehODhapKbajsur06mF1KTeu1rdNWfMH7I/wH8JeP9M8S3WuTyebbDbbopC4JH3m9a/QTwd8BtB8&#10;DeDNUsYtWeZr+0eRYpkEbZA6KcDOa8a/Y/8ADuhaPrd3qN9biyWWZyieZuXZngFfT619o/tS/E7Q&#10;j4FuPsttBqCxlA8kTBWgX1BHT6VzYmopq6lu1ZEc9SFanBRdna8rdD4o+Bt9qsEXiHUdJ0638PSa&#10;XZuCGQh9R46senHbFfOmkfsofFHxXFf+MLmyt4Ibu4MnlyybZWDn7wHpUPxL/an+2aQul6RC3liI&#10;I8rjbIceuOor7S/Z++JZ+KPwk1tdQvHsn02F4sRPjf5Kbgcf0p1FUpRnU5bXXzOrEVPhSavdfd8j&#10;xPV/+CeHjyXQm1WC+tJLhU3JZxksT34Yd6+JvDPhvVdU8THRtViS2uRKYC0qjahBxlga/SDwX+2z&#10;e6L4MnhTUokvbRRDD5uWaYk7ec965/4D/sbal8Rde1PxP48861tbuXzYo4n2STF+d2R0Wtacqnv8&#10;y91Ld738jFycIynUlFJPS19V5nzPrf7GPj7SIbzU0sre8sII2lMto5OUA5IWvkbXNfdSbO3leWDo&#10;QQeD6c1+wp+Hvjz4f/EjTdM0PxLdf8I7NKy5vG8yNIwM+W4Pr0Fe5fEj9lzRPF3lSaJZaVbQmQy3&#10;Y8lQsrfxYK4PNZQxfIk3qvLcupGPue+oqWqZ8Q+AvjjZxaJ4csLe0SV7Gzw2cYz7+9fEnxm15dS8&#10;TtqcSooaXJ8vgFge+K/Qn4nfsrfD0TaBPoetto8z3qWmpWplJjZAfmePPIql8YPhj+zzo+lXel2V&#10;/eNrQh/cyx7mhZx/C3GOe9KGKpJqUbvm6GlSEpJJq2vbsYPw0+NGo2/gi68Q3dyZZYG8hI8b8Ko+&#10;XHpX1X8N/i7P4i8JaVr95oOpzlS2+RYxs44yMc4r8kdI1afT7K5sYJticlkJypxx0rqfhp+1j4z8&#10;GW8mnNcGfTWlx9mJ4HPIUdq1nCTUuXR9BVIU24uUb6f1sfuv8M18Na34d1MeIPCqtZ3bPiW5iDkh&#10;+B15B9K/PD4t/wDBP3W9I+3+JtH8RQTaZBMJPsTBhLDEx6nHBx6V1+ift/DxjN4b8L6VoTWUt3dR&#10;RySSEMoA64FfoL498NXut6dpunWuptCkp/06SMj5kAHH1qIyqU5q2jaSu9jhk/Zzi5NKMp6pttJI&#10;8C+CPhSTw0Li3tdX8+VrWORJRGFJTGdhNeP/ALeUng6PwxaXFpdR2/iKUAPJC2JHX+JX29RXuPxu&#10;8R6N4SsbPQPDN1DbavNEEjYncWB4GTyMk+tfkv8AG34BfFvwxdQ+JvEEMd1HK4Z5YZPP8vd/fXt+&#10;FVCHPOzmopSWvf0HH3pKrdrm0S2bXmfP+g+BNd8V7odOtVmlt4Xnd8hflHXNcK9jqH2OaNbR8K7C&#10;ViMLlffoa/Yv9kO38PaKHsdONjq39p/vrtpAuYcj7uD/ACr2v9syfw54c8EWdnLoNpDbXUwyYEVC&#10;rDnIwOa3q11Fpcu8kl8yJ1LVI03FpyW91ax+df7EnwJ8c6n4o8O6q+hqmkCbzjLcHYZVj5+Tv16V&#10;9+/tFfGnXvCnxO8M+HRcizsNTRBcuV3kBjtynvWp8OPHd1a+FtC1ew025itbeFR5CoWHkjgsK+HP&#10;24vjzoXinxV4cvdL3NNpaKPOHHzfeK+xFYT/AH+IpRcfdi2mvkOnGXtVdJwhGy163R7p+11+yto/&#10;hXTofHvhXV7mC9Eg89ZpM7t38aHs3tXy58PfhX4n+IPgq+87TZbzbO9wHiHGT1ZyO/61578ZP2s9&#10;U8c6ZpmmQ3M1vbwRBXgc7vNfHLk/yr9a/wDgnDb3ul/DGMXUSBZLiWXBI3FCeM120qThRqym0uVr&#10;lXZCqVnTpSfN7R39E7s8Z8M/sreIrb4bWd7F4uhkvNgH2CJPl29NhPXcO5r4E/aR8AeNfA2uI2vW&#10;RkivLQG2YHKBcdPYivsj9qH42R6N8VIJfCWsG1jKpHeQn/UNLnltvb3NerfG/wCJGg+JbfwXp2oz&#10;W+ppeiOC6uQodbUP3GP4s15axdSLhV5E1N2+Xc6KVCpLST3121j5H5PfsyaLpN7r9zc31gbl7RRN&#10;HCU3xvtPIYV9CftB+IfAniTWtGxokukTRxnz0gwFfjqAvFcn+0b8G9V+BfiEf2PrXm6dqUPm2038&#10;QGfusB0I9a+TLvxjf6jd27SDzLk4xKfmLH0r06f7xxqKWltEc9lBJPf87n17+ypb/DvUvG8yavBI&#10;5ilH2NQxUTc8hq/cHTPCGkwpcahoyLbMI8NEvKuq84wehr+ZI+J9R0Z4LmJWtrpZssQm0nHPFfop&#10;8Mf219b1qew0+DSmbISKSJDmWXsz8cACqxMJSWl9EYVKbk48tSzW66NM+hf2sviF4Rl8MWr3fh6W&#10;CWWYQrcAYZGB5wwr83m8S6FomrQanp0728kG0yQuwKSr3zjk5r7d+PXhfSNZ1Af8JTdz21k0AbT1&#10;WTYpdhzvFfFvww/Z30jx1NrcUniL7PJCHGnkYInZDjDVz4VQ5JOTfn2OhpwUeXptd6nu2raTYax4&#10;z+HXiFIYBbXzxCIQLtXeD1Pv719d/tEfsMf8LZ1C51jRtegtb+G1VDEUysjoM4JB4J9a/GqTXPGP&#10;gzxBb6S946yaXdYiif5lR88Mq1+p3hj9se58BeF7i6vLV9Su3T/SJIcCKN2Hy7vQn2qa0JQjHl1e&#10;vLYzqynUV4tJrdS2Z8/fsQfFrR/hH421rw94ntEtbl5DbGZlDFZFODyexr2T9uTwzpviDSxr2grK&#10;kEMoNysjBY5S3Vox7V5ff/CnxL468O2fjg+E7ZIprs3UrYb7TKHPUE9vQVmp8J/EV7pXiJ/Esl3p&#10;NgkBltILhzhsdKyrc6lSlOajONuaPn2R2Kgk21K7S5dHZW31Pg7R9Ru0vrOO2jMkvnL5XPBIPYV+&#10;m978atdGlfZfEOivAqwgRzuNwYgccivy1ila0vZXiulTyXO09Tgd817Db/tFavJoTaLcGO5t1fes&#10;0g3SAjoFJ6Cu/EUvaJKxjFxW716GJ458U3euX01zfStMuW8kE5Eajpx2r3L9mnxv4m+I/inRvBU1&#10;8sWmyKySsRmRYkHIVjxk9q4n4O+G7D4m+MtO0sJHaK6H7VIz43+uPev1O0H9jD4f+EL7TrfQLu8H&#10;iGaTzYb5nOIQvJAUcEetEqlOHLGUfRWvqL2lpQanZO/S/Tc+Jviz+xfqGm+INRtvCtlc6qlvz5qf&#10;Iy7uiseAa5zwp+zJ4lsReX3i3w/e2NhBtAk3hxuz90kHoa/aqx03xNpca282pWyXAUtICg2y7f4s&#10;5GM18cfGr9sTSLXSLjwbLYvJczzbLiRx8gG7qprz44mq48qu5W367lwldwajFrS7v+Jx+sWngfU4&#10;rHSF+H1vLYNakvcrFtkjIH3t2OfrX5Rat4dkn8XLpOhs0hnvRBbIW65bCjPav2I8Z/HTQ9K8O2bx&#10;SxzCOyMMbwIGVWZcbWIr8ivCl3aXPiT7XBeyWF6J2kgdRkCQHIx7Vtg3LnqNttW69x1VdRVra99b&#10;H2Xr1v4p+Fnirwu/iRY1SCHbLNZhiYx28xh1+hr6v/Zw+L1z491/xBdTawn2CwAW3Mp2qxP8RFeR&#10;3X7Vnhq8+HF/outok2qtC0MszoHLseN4Jr82fBdjqV9rR03TtYayhunO4+Z5a49auEXNVFKNnFaN&#10;7akq8otNb6XP3g8fNq3i7TdWXRI1neSJraTc4EYVhjchP6V8V/Hb9mU+BfhpHcTX8d/IkisXJKzQ&#10;M/TacnIHcCvIfhJ8Sfilo2rxeGtOuLi+0iG8WKW5ijLqFZuTur2T/gor4jEdr4btbO+dXMQMyK/U&#10;44LD1rmlRqUp0VBr36i1XZai25UlZJNba6HlPwqubLwroNvN/wAJ08l5eHE0SOQqR4wVIPf3r478&#10;W6bEdR1J4bgyKZWcIzZZhnpk1wGl6ZrF1qNnZwyP51zMkaK3cyHFfvT4f/YQ+GVn4AxrsNzJqC2f&#10;mS3Ac7kcrn5Mdea7atCNBVazle/Tr8hSrxSXNdaqKW9z8HLDUre3kZ0sjGynnJJx+dfSP7NHg/xd&#10;4y8YlNH1mK38iMyT+e5CbOwwBznpX07pX/BPnU9S0f7Xbs/DSMrlgJDEPugLjr9a8U/Z68QXXw0+&#10;JF3C2lNdSQK8MkWQpbaepHSqjUi1LX7N7FQTTspJtaaPZ+diL9qCXxXp97a6dqGizWy2fzLMoZkm&#10;GeH3elfTXhT/AIKBLYeB9O0+NUOoQQLDM0h6gDGVxX09rvxm0fWtO8Zx+L9Jgjjn0orb2pQNIQVO&#10;MH1zX5h/Cf8AZ50iXUNB1XWy40y/u/KtrMH9/KSeM46L6mvOpzjVpuFSDio2d07czb2/AtwqTkua&#10;CeqvfVI+z/gT8NJfi4dS1Cz8e3enM0gNzEvOc88DPH1ryH9sv9na08Kyrquh+KvtESKIr0GTdKj9&#10;M9See9fpj4H+C0fw31EXOiWtqINQRVlsYhtKH+8Dzn618+/tVfBzR77w9q91Z3NtFcieOW8idwJQ&#10;hPO0Z5zXD7SVOdLlioxUrO+9jaNT2snH2l4uPupL7X5nz/8AB/4HeCPFXgiK+WSOCS1tGmNwxxI8&#10;q8k/hXx/4vbWvEJulfxfILaElIQ5OxtpxjjjmvWdM8Di2stRXRtUvIo7aIvLBv8AkkBHUdq5r9ln&#10;wbo3jPxlBomsQt9gmkdpTvKkEdBkdM+telQvKpNp3t36feVOnZa9VfTy9D6P/ZY+N40uzj0rVtaZ&#10;ntl/do4IJT2z1r7fsF8DeL1e2udDtLkXx/1r4LAj+L2r4Q/aG/Yp1DwFrtlrngcvqUE0hQWCOZJI&#10;s+7Ekiul+FPws8f6D4b1HX7fW4FvgXeSwmBcw7eqezVfPFpzUktdmcLoxqQ5k2m9FJO3ofp/YeFd&#10;K8K6NG0GrXHl2qfLGW3pheigV+bnx/8AGXw++Lmr2lsuoNa3umHzB54Ecbsp5Uk9RxXpFl+0npVl&#10;4T1O9vZJ2vPJ2GCZSpWQjGVH1r8s9f8Ag74/1fUtO1bT9Gupk1WVpIXi53bm5z6fjRTi6lV+9ypW&#10;s/MjBYOpRlKU4ucr2v5M+iv2jPB0Pi3Q7bUobOKKWzhETfZx8rgdCp718Y+HL/xv8O3e5tY9Q0xZ&#10;48hpo2jEgPpnqK/Xb4YeA/GHhm50mDxL4feGCOJTufEitgcB+tfU/wAR73w94m8Laja3OgQ30r27&#10;Rwq8YODjC7Tjij2vJTa5efV6dzpxMl7Wnyxbv9pPY+Av2H/jlp7aRrlrqurILx7jz2DthmyME817&#10;X+2Te6FqXhLwRczsZgmrwnch3bkzgjA65FfJvjn9mbRNK+Hl3d2tteWniO0UzTKjfIYyfu9PTtUv&#10;wW/Z9+LN9oPhnxVf6tZyaXZy+daWV8zElR1IHRa0cF7RVVUSVKcHqr7O6sOMOWpGct72v0fTqfpX&#10;p37Smi6tb6fplld21oPkikSZhE8a9MBWr88v2htTT4UfF6w1mwmXWUmtTKkBbzBEzcHGM49qn/bh&#10;+H8Vz4X0zxhBLaR6g8wilS0cAbR0xjqRXkX7GPjHwrB4rDeKYheO6ARNcnequv8AvVGEoudR1nUf&#10;u83Muruth0qUKXNyRequ0tbs+6/gj8bLP4sRf8TzwLZWkkRMfnMgaSRT2CsASPWk0L/gnz4J1Tx9&#10;quo3cWNCuIcxQxttPnN97AHQV9cppOg+I47nWbWwitbyGJhbugwMIOOnGDX5o+Evix8frLUte/sj&#10;QJbjTkvXMkkkeI1G7kxfz4opTk5ycI8t49ZbX0M/fnGXs3yNaNS1s31Rv6t+y78KvC3jGPw5FqcO&#10;yacSO9wSSidQm4d/pX6Xy+BtKuLXRNOkjkfT4mjeDyW4Vo+h9QK8G8nXbqy0e/g0LTNTllZXmlkU&#10;eYh6kYI7V8bftAfHrxxD8RND0fSdRm0i3WZFeRTtQ5PzcEdKwpurUlCDleV95baGzoSqKmo1EnG6&#10;bVt9r6Huf7RnxK0DwF480a8ne01CBCYpoFRVmiUj+LHXHvXgnx0074V+MdKk1Pw9NBFNKpleJJMM&#10;zegT1r7KuPhH8LfE91b32tWqahdSKI5ZGIfzX28nv/OvC9S/Zj/Z5n8WW0trqt5ZPArNPZwSlFUj&#10;ocnkEegrONJJx56nvJ3bWzCNdK0eWb5VbZ62PzY+Gnwb8c3l3B4h0W1+bT7hWjFz8qMynO1d2K97&#10;+If7YfiiTWdHg1KA297pkwkeAorRFk57dq/XX4V+BPBmnaayzTtqdrO+yBpgBtUnpx396/Nv9rH9&#10;moeD/if4f1TT7N7vTdRZmZDEZQjMfue/tXVOvF1aUZaxd+V6q0rXszCFaNScoxi047NrddbHzH8c&#10;v2xvEHxKvLT7XHElhGFje2h4DAH5iSecmv1K+APxmPiO00HSvD1qdPtrWzV2t2X5MKMY3dya/FP9&#10;pDwzp+ga9FDb6dNYzsu+aJ4GhQ56FFYcCuk+G3xf8R+GbSK/0DXnW8ERRrUpvAQd/auqnRpxw/JC&#10;LUXLntd6y7szklPmptJ22XS/ofan/BTbxAmpah4XtLzSkjkhjYtOpGZFOMgEf1rH/Z60n4aa62n3&#10;vhu/uvD+t6dbrEwWTcbl8dWB4x64xXwf8XPjF4r8bS2lzrF4szQD7u3G3NP8C/Fiw0Jrm7ktlN1s&#10;wrD92yk9+OvtU4ahOlhfZt+9zSlp/eexq5Qi4pe6lFL7kf0JS2l19ltE1K5XUrSYBbpJcbQcfeFf&#10;PmrXo8B+KEXT9dSXRLxCo82bJtmI+7joVr8/7T9t/WtQ8IaroF3AZ3nQpFdK2xkU+uO9a/7MH7Q/&#10;h/Ql1Ww8YW8WoQGE/Zmkw7KT2+auV4abjNuC0WnVvQKVktXddlsz5G+OyRSeJ9b8uNChu5GDx/db&#10;LZyOtee+HdLuhqVrbwALNI6+W7NtUMehJ9K/QfwR+z7oHxA1WbXLfWbO201b/e9jLMvmSRE5OPSv&#10;0K1DQPgv4W8Oatpk/hC2lR4t8Jjg8xyT0KtyeK3eKhQpQXK3JRS5eu2xnXp3qc1m23okrnzn8Gb3&#10;4h/D3TXvvFXhmGcYDW+ooRMzLjiNcVzX7S/7SGkanpEdzarANUuIjHNCRuZF6fNjoa+5P7I1HWPh&#10;XZvpWiXBFqgkjt5Bh3VRx15r8OfjJ4Z1rVNWvdUGgTWkjylZQRtCsvGCp9aIxVXEy9pHlcUtNrnR&#10;QakpyteUW493Y+4v2SPjV4Yl0qDw+uivJqm2SWSTaCCOp5HQV0v7RXiqXx54XSx06EQT2E28FXxM&#10;xXjCj0r5t/4J56pc+H/iJqYvrBFSWyZXe4Ujy8HOQfevvHx54X8GeJX1rXTq9rY3VrL5cUlm42sB&#10;6qTzXNmslTxMOW7vFSd7WuuhtQjGU7ypvbSV3vsfm/8ADH4q6z4XvjDrEV1c3Lfu4JARI4xxgj2r&#10;7F+JkttqGlaPfanpIu0aIiRvusAw/iHqDXwZ8RNZt/D2tte2eopNM82ZmRBnGeo9Ce9erJ+0AfFV&#10;na6ZpxIlKhJkfuD1OT0qq9Fz5Jxja6u/IpVUrpyV1tc+WdW0LX4dS1SO3u3itTufKSHYYyeF5Pav&#10;cP2WfhLo/i/Up28SWtzNaqdibFISUngBiK9otPgl4e8T2sgu7yeyv7eLZ5KgbJ+4KkcnNX/g3oHi&#10;H+yddtdOumtLfSJslm+8zjnANbvGWpT5dGkk/Q5HBp7vW57do2g6j8LvHIs4LKebwnPBsMJHyQu3&#10;TLGvzq+PHj3Sh4p8Qx6HbyWUH2k7HgAVs/xAsnUZr9vfC1rp3jfwUlpe30vm3cXlzSJztyK/Lb9r&#10;f4D6B8PbaxOl3rGVyVmMi/LLnuOwPqK56DjGtHmk22uVed9bsmnU51KO0o7/ACPmrxx8b73xJ4b8&#10;PaNLJJKlnHh5W5ZuMdeteIGSBPl3Yx2r2bwH8J7G70HUtfvr4R28Ksiwp/rHk+n92uM0vxBoVtbR&#10;xTaYJZE3AuQCTycfpXtYZU05xWlnrZdWDu7c7Sv3Vz6CT9mrxN4+ubdIbJLaBXUmdxj5T1x619TL&#10;+zdpPhv7JbmFpjCgBHCknua5345ftK3vhG7s9L0SOFhGSru2Www7ACvlPVvjN441/UIJL7VpQHyY&#10;/L/dgL9PSvxSSxuJow/eckN0r9z7SnLA4arP9251G0m7dj7L1+zs9FvLB9PstkoOJPmB+Q/SvMPG&#10;WrWXhS6urtIdrXTiQIoPLMOc15L4K8TeIPtltfX8U2wv5fmyA4dT6A9RXtvxI8MPq2v+Do7eEyRX&#10;cLMwAJwF9ffmvDr0lSrKFSV1y6tHqwre1pOVOHK7qyttfQYmtXOtQaRKYd8LMpaMZJjx3H9a2vHE&#10;+q+Ixd6Zo6SS3D8uycBVHbNeqaV8NU8M6btnuUjjfO45+ZVPYe9Ymn+OtE8P287W0sdtFkiR25kf&#10;H9TXnwXLK6T3uluds43haUkrrVnCeB/2abqO3dridbWR1BKghnz6nNR3v7KvhnTZJLjUtdMTSsXJ&#10;Z1GSe49a1NR+P639nqCaRbFHQDEswJLZ7gCvgb4g+M9Vnv3l1HUJpiDwjE5APYDPSvbyvB4vE1JJ&#10;VnC/xd2eBm+MweGpwfsVUttfZH294iu/h5o9hHZJ4oYbcBmhTJbHbOK+crTwXHrWv6neaVcNPFFG&#10;XC/xYPqK+eNKmiuroXc07qqldkbc5r6N8EeM7jw94iknsSu66HkvkcKp749a9utljwcJ8tRybjrc&#10;8WjmscbOHNSjCKkrW3PkH4hL5utXcaxlCjYwe2K9N/ZtS5g8XWsyPwgIJP8AtcVy3xvsjZeMb7Bw&#10;zkSNj1bk12vwLu4ZdawqsH2AAjt1ya+rxrvlL86SPncHG2aq72qP8D6h+JPgqeC4mu/s6S3DtkE9&#10;FU88+9fKfxjt5YLrTvmMZCZZfQnvX0p4H1e81zxS9peXDNEJWUrnPAPFTfH/AMFaZcarYxW8G8QF&#10;TIAeWDdBmvjssx3scVThN3Sjf70fX5hg/rGHqzhpeSWvqZHwT0ma30BZJZUhSfLF5CBtX2qr8RLv&#10;bqEENnDLLHsVI2DEbnJ6kVtanqoXRBEbYQpGESKNe5HeuSs9T1W6163htNNM0gCgPnG0jknmuZ3n&#10;XqTst2zpVo0adNX2Sv1PXvh/qniPQmkd5JUA2gKWJU568e1fTfga0TV0ubxLoGcn5huyq9/wr54N&#10;pqkyC3aGUsQXkdwVx7VxfhX4mRaRcXMPlzR9Y3KHr2zx1NedPDOu5SSV10R6VOt7FRi72fc6r9oL&#10;xZoOqwjTZr4rLHLtbb82WHHA9K8v+GXhy0Op26IiSpakSvIR0A5wa5Hx38PpBqlhfwXpkiuHMgLj&#10;D5HY56819deHPhvNY+GmtkCLe3cRZpD/AMs9w7/h0r3pVoYbCUoRqN82/lfc8uFGeIxNScqaXLt5&#10;pbHPeK/ipdasL+KGQLaLbuFIGCCBjNfOfwg1LUDrVvcWsLSLA2XkKllYZ5/HHevePCfw90vQ7C+f&#10;xBqkY2EoEXup5+b6+1ZHir4r+F/C2iXFvoem7JSmVYqFU543HPJrlw9mqlOnDm5nZPobVk04VKk1&#10;HlTbXU6r4m+IY4/Fmh6jZhEcQEsqkfePQGvl7xxeSX3iGDUZmBEpCOg6K2cYNR6drGpeIL7QhJMN&#10;zzqTjjgc19bQ/DPSru5dGtsbhvmY4wAO/PerTjhXDm1fLbQiKni1Ll0XMnr3O2+EWtLpum2ekW7Q&#10;BZizSS5wyluhNeb+DfjTf+GfGOraVqTLPbx3TJFPjONx4I/+vU/iLwbLZ6jZ2+mnb5wURSeZjPHV&#10;sdB3r598aaZbp4nEVtcGeWN4/OKtxvDDPNeXSw1OtKu5a8y07o76mKq0FS5VZxaXk1bY+w/Gmj6j&#10;fa2s2pagZtPudvks2MK3YE+lfn1421yfwz4w1gwSiSJZypU/MGAFfVNt4v1C9uxpLJ5sV23lhJP4&#10;fcHtXxN8V9DudO8TXcEz7mjYoSTx6138N4dxqyhOSfubHnZ9iFKkp04u/Pv5no91JZeILL7RujCY&#10;3MinkE/1rxHWtNuI9QiiIJRBkMRgbe2aueFSDcNF86qGwQRhcHpkV3WqWksQYfao3YA474UV9dFe&#10;yk43uraHz7tXhGTVmnrbrYm8M6rLqkPmSQIxsnyWxwVPQCvb9Iv7ua9tJ7m3BAjXGf4QfUV88+A7&#10;yOO2eL5v9KcoVHBLdBXtF7qUlq/k4JQRlWYHpgevrXkYqKVVpLqehhZt0otvofOXxW8JxaD4qvbd&#10;fmhnPnRnth+a1fCXhFrby9VuI28qH5o1xw5+te6+CfD2kfEKyvbTUZNt5pj7hPn5nhz91vp61zp8&#10;WxTapqGjW8Cm2tovLjI/h2nr+NejPHzlSdNRfNFWm/I4oYCnGr7W65Zy9xefYx7DUtRS6F7er5UE&#10;wwqgYLAngV9F6V8OrW+hhvYIY5J5VzhCBtr5zfQb/U9Ujaa7LIijYMEYWvsT4gaBc+GfDPhubSGK&#10;udouSG5KOOSfSvn8VK1Smk9We1hoe7NuLaX3s810fQJtJ1Zpri4d2Jb5VOVyvYkV2ev+KEubS1lk&#10;sI/LLhPl/vZ4/KlsdCkWG0v4rsJGzhJTu3Llj1HvWx4w8ITxQWFrbYkTczuD8qljyDmvMxMk2rvy&#10;PQp05KMrLz+8wL26UzRWUsbSRzDDknt2A+lYXjDwRpmrSbURykMYRSDhV/x965zw9rcN74hsbaec&#10;k20bhhgj514A+lek3um67a6bqNxHbzLmJ2T92eeOwooydOcbSsxOKqRleN19+x5j4G8Fw+HZNWuP&#10;tRkgukEfmhSNpz3r6zk18WemIRdMzvCqLt5PTrXzl8N9T1dtMudLvdFuAk6BohLGeG7kcd67PXvB&#10;Pia50qznjs3Ats5Vj5e4dhjrxRjoqrWXPNevcrCN0qb5IPbbXQ8N+KM97qOsXMyRyGJIDDycj8K8&#10;r1mzjutGsg6APGSoyMEehr3zSdC1W2aS6KmPOVuEbkIf61rTW1lfSJDqFrEH24+QbVPoQvXNetRr&#10;qmoxS+HseZWouo5tv4u/mfGVnaR3l/FDKyqykAHpn0Few/GHQUk0rTpmjMksCIrMv3cYGMflzXTa&#10;x8EdKv76O6stS2CFgT2JP93aa9N8X/C6/wBZ0y2gs7yPEaKDGDliQORn1rsrY6n7TDyU7W36WOSj&#10;gqjp4iLhe+1tbnhS3K6doMJilKhtq4Q4ILDv7Vr/AAO1K9uNXvLGYs0Cq8qnsCo7GvU4vgZPPb2S&#10;ySeRGFxJkAnI7YOa6jwX8LU0e61FkushkKJ0BG4c5rzK+MoOnVimm5PT7zvoYOuqlKTi0l0+R8M+&#10;KZUXULx/l3SzMWzyfvGvdvhfrF3psI8+7WS1mJVUPIXP16VzOs/D23S7uwySGSNyQx6Lz0xS+D/A&#10;V7PPHZQajukuZuFbgR468kV7NWcKmHSvsjgpQqQrN8vV7M97lg0m4UJcwRNHITh9q7MHse+aw/Cm&#10;mWmh6nc20O2O1vAAG7MvtXp3ib4XRaB4eCTaoLiV2VVIXAQnr9a4vTNFk1FrWwtts7w9W6lF65OK&#10;8ObfJJX07HrJe9H3Vf8ArQ5r4p3GreHrG9t9PQxwkHcyDDMGHQ47V5V8HvCbXdtealq+4W6xkRxA&#10;4aQ+o9q+qNQsdVUCW5iRLNFMbmfkso4O0Hv6ZrkLL4apFLDKt9u0y/yIpA2fK9V9vpV0a6hQlGyT&#10;bXvddOhnVw7nWjLVpaKL0WvU8ZtPFVrrVtcWt6pt7KKRkRYuCAOB/wDXr0bwf43m8I6eJrKFeCo2&#10;umEkUH7xPqKx7T4VRX3iJ7W1tibKD5pWOV4HGc9ya7XWtNg1q9i0m5KwadC3kpMpCkuvT6+9Ep05&#10;uy23aFCFSN299k+7No/EjXPFGpxW/wBjgRZASVWPAwRnOR3rzXQPEFzpWv3cbwrGNwRRIeCueSa+&#10;ivhf8NtR0m6vbiRFlhtIWEEitu83d0+mK+cPE9vMNTb7RG0Uz3Dfu3Xnhs/lzWdGUJTnCNrKJtWj&#10;OMKcpN3ufcmi67YX9mNN1KzjuIpl5DYHB7g1yGkfBTT/AAndanqXhO6kMUkT77N2yyEjovr7V4Jr&#10;3xUnS+k0yDTg8qrELeU/Lg45yB710OsfFe+srbTlci3vPmWVCeGZemD3FccMHiI35X7s9WjeWJoN&#10;3a1js/M+HvEnh7UIdVv5Lhdhdn3biAUbPT2PtTtP1a5tY1RAGCJtIPIPrivVfEeqp4o1OZnhSG7+&#10;+3ygLIe34151e+GNX0mV/Nt/LhkLPnqC3oK+1oVE4xUrJ2Wh8xVp8sm43au9Tym2dovEybQRukHy&#10;jjrX0zqnw81Dxz4t062t0Pl+TEJpBkiNVGCSf5V8xx2sz65G5ZVy+QSewr70+Hviq40rUYbmFsQR&#10;24E4TgupHfPWjN6koeylH4lBoxymnGp7aM0+V1Ls+j7Pwd4R8H6Glnph89+DOWwc4GDke9fLWqNa&#10;XF1rNvZ2+z91IqoAQC3XOPT0rrIPFcU/iC2kV4o4XZvOR167un0p3iTw9LarPrtq6s8hMYjP3cDo&#10;D9a+Xp35ve3Z9HLlcfd2X5Hzp4XMMLvA0eJQP3YPPzeldhe+GLxLV4o7eViI3l+UhlTcOc1xeqW8&#10;sGsWtw+IBMC2OynuK+sfhT4jtLzStb0+1iVpFXezkZJU8Hj0r0683CHOlc4qMFKXK9D4quNIudPj&#10;hjKbirrOy4x9a/R34FaXDqPhm8e6nAiuGAb+Hgc7a+dPHen6La2li9y+Zl4VVHMob+GvU7vxhbeE&#10;/h9p95ettUo5WFflLOfuj8K8XNJyxNOgowbcp2SPUy2McPUqynJKMYXfp5lvW9b+HcWtzabJHax3&#10;SsPKiYjy9w6Bu3NR6pBrGv8AhLxRbWun+ZdS4PlR/IpRDwFHrX5YeJten13X3voywaeQNtHUN+Ff&#10;qH8E/FOp6XY28tyMXEMSu4JGXQ8DdmrznKZYKjh6nO5Sdm4vo0Y5Rm8cdWxFP2ajFXSkuqZ4X8H1&#10;mtBqNjeOICxDGJ/lbI7DNeu+PfAqweF9P1GyuSzKT58akbst/hXIftAeJNPsdaXVvJEc11F8hix8&#10;uPauF8OafdeJ/D13cx3k6SRZ+XOFZfce9Z0qMqnJifhUmrodWpGnz4ZLmcU7O/Tc8f1/xFGt5DGr&#10;kIjBWYnPPoK+5fhdo2ov4U22wWKS9kK+YeBGoHUmvg/SPhJ4h8X61FY6fasFiI82QZ2qM9Sexr7y&#10;kuV0OBfDkUrTzWUKb9p6Mw5LV0cQ+y9lQjCalLeSXQ5sgVT2tedSDUdovu/I7/wp8J9IsytxJcRX&#10;93nazySAAY7gV69pXgXw1dTJJLYwNPG2d24hS3bGDk18k+Avh7are3+p6hqr2sCjd8znBz2Izius&#10;8OfFrw3e61Np2jRSXRRTmQkgfL/dHpXz7pzesU5JLV9j6WjVpqKUkoOT91dWe2eL5Na03UNPTTdM&#10;SWCW4AndSCyKeMj2rjvijcRWs9nHHayO/lmSfeCQMD5QPb1qHwV8QrK71G7tr9HWQqTE4JKhl/gY&#10;dia9Xs/iLpF/pd7BNZxLK6kBjh8AdRn+lZxptSV1Y1lUUk+WV7u3pY8j+DENxqOuhrK/MNvEhNxE&#10;W/dsT1ArvfFlp4KfVpbVL2M3N2+1Elb5WYfw57V4jN4h0uHRLz+xbsws07Jcuu1SMHnAJGK+evFv&#10;iDTrO/02SWfMtuWmimdjgkV6OHy6dZtpW3t32PPr4+FBRu0+r101Pon46ef4RTw/qdh5kLW0m24h&#10;HzKVI659u1dH4L+MVpq9reTKgDBFlj3YYhjwc+h9q8Xk+K3/AAsTRLqycn7ckJUIo++hHDZNeRfs&#10;26a63HiC0mZhPHMowemFP861nlyjhqsqkeWpTa+aZzLMW8RTVOXNCqn6Jo+8viZZHxVo9gbqV4lj&#10;XeLhDhg2OM/Wvz6+I/wa8S/2jZqqSXMdx9y4A6jPVz0GK+udO8UteaNqEM92I2t3dpEPzL5a8Ecd&#10;Miufl+IlhcaPaWsU7izlbbayBvmUj+FvajLa9ei3KMb97ojMKFCukpO2l1qeTSeE7Pw0I7Q3kUsj&#10;WnzBWztKjP4VxerwWGp+Gr/7bGI0Rf3bgnerr90geh6UmtWt3pGq3UtzEXkEbOrtznI4rI1UC6tI&#10;xCysLq3VSvcvnnj2r2qV+aMr66O55VRxtOPLpZqx4n4b8JXOuatY2tsWIVvnfB+VR619N+KJrVdL&#10;0u2soTPDayGNjgEkA8HiubtraPwzBFZqha5uQN8kf3gD0A/rXrfgn4NXmsQWanUPsxd3kQ4OTgZ2&#10;H3rbMMbGU6cpO0Y6IzwODcYzjGN5S38j5N+JNsYrW32jEcnPIwVIFegfsw3BsZvFGoNGrpbWLBC3&#10;QNJ8oAqh8a9Nmt5rfTyCZopjHtx19Wrv7nQ7Xwx8MvKtpFNxqF5D5zDqQOcD2rqnXg8JCF/4krL0&#10;vucsaMljJ1LaU43frbY5HWdYWPy0eTfPcEFiBggn2rya01240jWsPIZIXQiRTwvzcfpXW6Yif2jb&#10;STTFz8wUHnbx3qfwp8NrjxHI1xPlIVdkHIBcj+lbUXCClzbWsZ1faVHHl35tDkrZrKTWraSZGWKW&#10;4UuOg255r7n/AGgl01NA8F/YYo44ZGuNgjwoYbVKg4r4Z8SeG7jTHucsq/ZX4XO4kN6Hvivtbx9p&#10;ttffCLwHPLKBcIrSQnuxI5X8hXnZn/FwUlJ2cnH8DuwLfJi48qvZSv8AM4XwKYovD2pzyc3DlY0P&#10;3sDdyAa5PxXqNxdHyWeR92fLBb7mO+K0/gikmtWWp2nmYeEBtp4AJP8AOt+58PW91K7RupmtJ2Ug&#10;nG4MMGpa5a0r9zRPmpQa7fkeHeDviFBpOp2888BWWOTCMnHsS49xXr/xi8Gtqk2neJtFCsZSjOIu&#10;Rg9+O/rXx747EtlrUiN0bhgD1xxX0h8IPFcsHh6+E96DAjCNUJ+ZQ/cfSvXxWF5KdKtF6tWa7pnm&#10;YbEqc6tGa21T2asaHjuKafVtAimfy5CsI3j5VUFskfUZr6H/AGstLh1DRPC/2Ofzmi2wh15+Vl5J&#10;9a8W8TeKtIv7izt76DC28YEMg+Q4PX6k12GiatZ+IUn0KeV0gQg2rN94OenWvGcZL2M+Wyhe56nu&#10;y9rG/wAVkvUwfhle2nh61sLaKZzO7bpOcgn6eleweKda8T33h64ufDN/5F1YyBr62QAGSP8A56IP&#10;5ivnnxT4a1Hwvq8XnxFoflPmJ0fA65HevW/Dja8dR0jWtKh3xzlUuY3wiyoODn6DvXJioRclVTTv&#10;rrs/I6cPKUYyp6q2lluvM+ZfH13q2pWqXE+r3LO5JbLkAe23NebnxXeWtpBZTjz4ecZGcE9wa+7f&#10;iN8BJ7vXb3U7W4t102eH5vMkx5bnkhR9a+bPEXwisrQW8N1qjymRv3SwJuZq9PCY7DtQTtbeyWxw&#10;YrCV05SWj2u3ozC8EeGtV8RzjR9O043BuHXYVOdmf4iewFfqb4vh8P8Awk8J6Xay2yalfWlsP3eM&#10;oJ2+be3vk182fs/eKdJ8E2mvzWltgWMe6W5l5aSVh8qD0ryDxJ4o1vxHBqF7eXUjrPN5hAztU9cG&#10;vBx9OeLrqLVqcGn6nrYOpHDUXJO9Saa8o2OR1Pxf4k+JHjnTbjUyQkTjEYGUjVTkhRXvusT6JpOo&#10;Jql6IpbxVH2eA4It4xxuPbceoFcp4c0oQaYLq2VYZ0iIebHyup9P9qvGvEspeaIO5kmkIHzMSceh&#10;romo1pQjFcsYLlsjCEnRjKUnzSm+a7/A+gI/jdrmtiPTdLQ2kU5Ie9c/O5FSfCvwPeadda4l9qTM&#10;91OqySK+NytzkmuS0hbfVNc0uGwtxEkCDe38KnGGNdX420oQ3EEOnazNLLktIy/LhhXHVgoqVOKU&#10;VJXfyOqFSTkqk25cr01steyKPxj0c+SVuZR/xLQRHIpILoe2fX1r5bg8c6gk51H7TtmjYKrr1/A1&#10;9X/HfVjomgeHSkaSebakymQb9zf7f1r4UWRbgRGR1WMtkgDAGa9/IKKlh/eV1e2p42d13Cv7srOy&#10;f+R+mXw88c2njfwNqtnezBbu0h8xd5+Z+Ooz3rzHTfA2izWcmu6hczzeXH8sKLnBTjHvmuU8ITw2&#10;3hrVL+B444RBsEhG1m2r2PvWX8EvH82tWN1olypYNvEZHDev5CvP+qSh9YlT0ipq67I9COLjP2Ea&#10;lnKUXZ92tj1fwH4vtfEfg/x14Wtke3Zrd2tVdud+CdvPuO1fBemXmqWARlZ1MTbDjjJ64NfQGl3z&#10;+D/FXn3OCRISyltu9c9fyrm/G2mw3niC4lsJI0tJybiCIcD5uSD6GvZy+mqTqpL3ZpSv59TysZJ1&#10;VTbl78G42XbobEerJp2v6G06MVmt4JJCvOHLEg19F/tTWmmajYadds3lzT26rJKRjdgcZNfLGp3c&#10;lzqFt9pUJKkasigfdVRxXYeL9euvFUH2a6YMtvbFj8pIQDjI96xqUW69CadlHc2jVSo1ovXm2PAN&#10;M0C5TUtNiSdJFeVQrQtu4J9ulfeF/r1vpVjc+HtTuPtMWpW4SIKN2HI+Uk+xr5R+FXggSrql6JHj&#10;S12+QW+USE9TXZ3XiJ7y90tiS0v2gJk9BtHGK0zOmq1WCvdQ1+e5jlsnRpydrOfTfTYraHp1nNol&#10;3DPIPPhlZUQkbty8dT0FcxbfvLW6d5CBgJtXHG3k4+tc54luBY+JLxBKUyxYntkjn86dcrINyws2&#10;xwDI6n154rqUGoLXezOd1E21b4dD6p+F+rJDoGsXNlaRRCCxaPzJOWZnyG5r5s1TVdIvoZrWO7dp&#10;JFVHVlGM5/hr6N8AeENS1DwTHZROIRfz4MjEAhVHavmfx98NpvCGuXkN5vUJGGhkzkuT3GK4MtdO&#10;WIrpy97m0XodWO9oqND3U1bW/S474W+Dhe+JbbT72HbbJJulc8YVeevoa/QbV9Wn8q4uYbfyYbcF&#10;IhHydkagDCj1xX5+fD+RtS1uFIriUKibuW6lecH16Vc1Dx14n07W2vIdSaNZZiIwrZG3OOVrpzLA&#10;VMTVVppcsb2Ysux0MLRfut8ztddD0rVPi3qGpalFp5s7qCxPMsjoyuecnHpmvZvij4XL6dot/aTk&#10;2c0CRhc5ZWXHJPuKy/jHqnifwj4e0vV7e+ivhcRoblZ4VYZkGQR9OlQfBn4v6b400+fR9Qjhiujz&#10;FEM7WAHOPTHpXlToydGNanSShF2lZ3+Z3U60fayoVKrc5pSjdW9CxoHi6/0fXZEtr4xwhESFc/JI&#10;VH8Q9+hr6I0Pw3o/j+wubq7sIItQ3bWMY2tuHf6Vw4+GuhXAtrkvIstqSAVzt5HB98Vz3hn4O/EX&#10;+1pJ7DXoTaeZuVVk25GemBXl1JU5puNTkkvxPSjCpGylT54t7Lp9584+OPAmpfD/AMcWnnQGRZ5j&#10;LDMB8pJ6j8K7wXguojcNwfNzjqT78V9u/GD4I+JfF/h3SY5ZLMahAQQ4bHyjrnPc18XeJfhr4p8M&#10;zwxTLBdsSQ8cX8Kk4GcZx9a7aeNVWNP2mk0rO+lzlng5U+fki3Bu6trY5mHW5fFVtf6GYppCZ9kB&#10;T5m2g5K5PoK+t/Bv7KPhyGG3u4Zri2uzbZEOdwJQc7j/AEryzxRJpPgHw5a38Dpb38owVQbtu4c4&#10;/wAa9N+G3xhSXQtHnsmkkkSBopGY/eZup+tcmJxM1DmpqUabk07PqdVDDU+flqOMqnKnr0R8bfEL&#10;w/qiz21rBAY7VLlpHjj5yM5y2O59K8+udZt90AWHyzHISy/3Succe9eieL9V1az8SLbee5MsjNtR&#10;Sy5fsceldF4U8a+C/CV8brXtI/tjUlHyxR4WKIqeMnufwr3aNWSowag6j5dFHd3PGq04upP3uRc2&#10;rl0seweGPCWs/Enw2IRpEwlYBSZl279vRxmrT/BaDwDtl12+dmkxvihGWXcdoPH1xXN3X7e3ie9v&#10;YtP0HSLPS4MbchA7hTxkH1ro9B0i4vTDPqF9JdS6pqcUhkkYsQsI3kDPYkdq+axNPHUbqrH2cJtu&#10;MD16NTCVbezftJw0ctkeq+I9H8JeIgNNl1cWA06IR+ZIASA44XJ715FrdrrNpoOINQF/pttI8Jn7&#10;g9gQP4a+RvEXiu51LUvEJmuiWl1OYLtOMKrYH/1q+sLyC78KfDDS7aaX5dTu/mXPJDDI5retl88M&#10;8PFz5uaV0rGdPHRxHt2ocvLF3lfz0PGtGhh8iaVCQ7swbZ059PpXlXxM8WJPr6RRwi4jgihjRucF&#10;1UZ/I12ceov9q+yRqEPO0qTwD64rzzwZZR6v4ojBnCpBK0rgjpsI/Q17eFpxVSc2r8sTxMVUbhCE&#10;XbmkfWr24tPBlg0rg/aQ+9XGNm4feA/vCvOfF8aG1snhlRgUBLE4GAOtQfFbWpL3SdVvY2+SDy44&#10;ArfLwwy2BxXLWunWt5p9lf6jeYhFnvWNTgsQf1JrloUGrTb3kzrr1k7wS2itTEvddFt4Z1LT45/O&#10;N3PHubqAMk5UevNcjZ6nbadeGzuZCrJhVyMjcOhzVSKa41AzLb2rlvMB8lM52r6VLqHgLU9WkW4j&#10;tJQ+BvL/AC4wMZPSvZpxhG6k7X6+Z5M3UlyuMbtW08j0HU1e0l0Yll2TZifYcZ3H5m/HNczpNjb6&#10;bq+5Jw5iZjjHH0HvWtremQaWNFF9ck+TDgRqPvk+9eifDnTbq68QRSW+mQlCFKO/Kozcgkd64qk7&#10;U2/U76VPmmlbW687Htvwe+DdjZWF14m8TTRxT3khe3t5CPlUZIZgTyT6V6JH46t9E0DWdY86Od0k&#10;SJeNo5YYAx0r4p+IvibW9a1q8tL7xB5ksUzRhAvlpGF4woFdBrmoadpngSLTY5XaSWZmVXzl3X1/&#10;pXjYjBSqyg51L8zWi6I9mhjY0ozhCmkop6t6tn6K6f8AHrTdROnyabbjdIA0rnKgH0r0PVNO8P8A&#10;xV0+eyvf3GpWyloiBhiPr71+SPw1125vdJkwQDaS4YKSNwH+NfWEPxcit4YL/S4ZVmh2q85PyBh1&#10;U1y4zB1qM+WN5Rvqu3/BO/DY2lXpXnaLtp1uefeD/gFLZ6zqp1Fhb2tsHa4O/YcgkDnuMV5N4Fu7&#10;dNT1/U47stp2mylI2PHnPn5FPr7163+0R4017xKdPazm8u1vkxNs6u/Tkj37V5Hq3hK90G38P+G5&#10;rdRNdJ9vuQg5Yn5QD74716WFqSnTbqVbylpbsluzzcTCEKiVOnaMHe/dvZHp+la95N1B5CKrXwE8&#10;0sn3QX7L715L8e9BGoWdxdW1n5k8TKXb+4iAk5r6D0rWk8QeXY2Wmx2sdtbiJIZMM3mA8sDXnH7Q&#10;+syeH/CV9pq2yxtNGgacj95I0hweewwKnL5v65QUVq5JfIWYQTwdZyfuqLeiPjr4caZHq4mtHTEJ&#10;y7OBllx1Fa/xT0qbTpra1SNkjMKNGr8sMc81pfBuV7LSNTuwVxvjQdASD1Fcp458R6hq98dUcY86&#10;UqAecKowBX2iUni56rlj+Z8a+VYKF780l+B9Yfs7eCW1TS9T1nW3itbFEWGGQ4TMq+lfXvw38f6N&#10;L4m07Rbu3J+120kBBxscAYOR9K/MO++JV/rY0rTi5g0/TwphtY+FaQcl2x1JNe0an4vkttC0DX7E&#10;kXthdr53HIBHP4Gvlc2ymdWu6knq7qKWy7H1GV5nThQ5IrSNnKT3l3PdtB+G8tnpvxZ8JzTKIrG6&#10;E8JPQRSncv5CuXsPh79h8Nafqkd0PsaLJ5UbDLuR0/M16tqnxI0LUPCfifxLGNt1qFjHazo/3nbg&#10;KQPbnmvCbz4oTa9YWWivH9ltbCGNo2j6nA6P715OFjiJTm7NLn96/fqerX+rQjDVN8j5bdm7o8P8&#10;Y/EDUvDEiJbxLFcyp5jBlztVugIrc8KeOJvE/h69a9SIlVbeEUJ0GTn8K+f/AImTzXcoul+bcWRm&#10;OScg96NDltLDToYnndjJu80KcAKe31r7ZYSm8NCVlzt79dD45YuosVUi5e4o7ep65YX3g+TRLk2l&#10;u9tIVIG9t2XXJz+lYkQvb+2gDLlAA6lOrECuE0uzD2l1LGAIg/7sMckeo/EV1uganv03bCn76Esz&#10;Ec4GeB9KyqU7czV3r16G9KpdQukrx6bM9Y/Z41Z7bxZa3KZjmRCwbPON+Mfjmvvr4oPaaLomu6ts&#10;bfeX1u5A7AY6V+e/w9troa1byCEbHjAEmOcscgce9fdv7R1zpem+AfDNrc3/ANnR7iGSSSQFmfy1&#10;HGPQ18Xm2H9ri4pK90tN/I+qyyt7PC1Lu1m3d+h89ftWeGVuNU0K/treRo7qyjVx+Ve36z4e04XW&#10;k6Ktu8Y0/SbdpJUwCNycgk+nU14PoXxF/wCEt8S2jXt8DbGRVgiYYBRehC9vaqvxN+J2san4i1O3&#10;ttiWkl2YdwbkpH8vbnnFKWGrONOk1bkTkylXoqVaqtVUkla3Y+xPh5bwhJS8qy6dpsLSox5DyIMg&#10;5Pevz81HxpJrc/iG4nsNswuDmVTlcM2QM+tfSF14qefR4NLgvzZr5ZjmRVJyMd64zSPhjp0+iyRW&#10;GtwTTyOZGjbCbtoKjAPU80Zdyw55SW+iZWNcqnJGL0Sbe34Gv8DYEufGWtXPlK0cFlExY9Pu9PrX&#10;ZeMNb03WdAuLuOYKESeKRf4gN2FNeF+Gdd1Pw5eeIbWS0aKZ7fZ5hyFzjH41wk/iK3sLNVkd3RmM&#10;c7Bvly/TPHvXdHCupW5l3jY5frkYUeT/ABXvpbU+V/iF4ftdEvXittTjvIpf3gdeqZ6q3uKy/CHk&#10;/wBsacxcgLIu7HJGOazvEekjTtTurVpd+xsgjphuR+ldJ4EssanDKyhsEHA5wa/S5aYb4r+5vbc/&#10;M4LmxatHl9/a97WZ638TNRR7rTYIE+ZpS7Y+8yg4B/wrs11aaO8S2aIHZAr5B5y3bjrXk2pymbWt&#10;QdsEw7Igf7uR/SvQ7RLaALc+UwTyiN5PU5wf1r5qrBRhSVun5n1VGblKrK/2rfJaHN/FGPzbCwTI&#10;UBHcJ7k4/IV8+2kFxaeTdbGAD/Lj1H9K+qYfDFzqtpa3RiMgDbFB75OT+FYWs2817p1zb2luEIJV&#10;lCjCD27812YLGxpQ9m7O718jjxuAdWbqJ2ajpbq0cEmuSX1pcNK+XGCccqcfyr3bTJm0vQdM1mSB&#10;XBnNvGsg3AIOWI+tcLq2jW8OiW/2WJAqoISwHLN0JNenfEy4Gm6B4F0UpuYxNcTqO28gKT+FebXq&#10;RlOCirJyenkkehQpzhCbk7tQWvm2ezeDWj+Ir308lkttNAY0hjY/JJEPQn1rzr48eHLGwgitdOtZ&#10;VSJz9riI3FC3RVPXHesT4W2l/wCItauNKj1UWMUEO3zhnBbsAB1Jrr/jL4f8ReGdOtLi+1BJra5i&#10;eIXC7g5ZOm8HkH0zXJTtHEwjzLXaJ11G54ecuTycj4rtbFjqLhVZdrHg8kEdq+pfCnxFtUudHutW&#10;g3QxWklttRcY/wBs+pr5x8O6usA1Pz8b35WTuev86sS+IgfD6AvmWG4JJxkbWHQ19BiMP7Wya02u&#10;vM+fwuIVFOSe95Wfkz0rx/4e0LxCpbQbhHuATMIwMM4A5DA9DWPoumiz8FXk1yHTNyI3X0Oeorz3&#10;QpJltHu4f9as4VZAcH5+3uK+pPiB4e1O98NeG4xaqouZEjk28AlRyR781y41ujCjScrx5t3vodWD&#10;gq0qtZQtLktZbO5m/Fy+tbvwh4ZlbDgWipjOCeev5Vz+g6EJvCYjWUKke6X5jxn3/Csjx/oGq6la&#10;6bptnhzZfKkf8UmOM1gz6tfaR4Ru4HikWcSmKRW6Jlhz9e1c2Hh+6oxUld1Nu1zrq1LVqspQdlT3&#10;723Ok+BUE+px6lbQXaxXEBcoxO3CPwdp9a9Dk8OSx6FqWnyW8jOpbaxBO5hyC31r5H0bxneeH7q3&#10;v7LAdZA59GweQa+zvhv+0LB4huLmAaHF58sRaaNyWifb1IHYmqzbBYiFR1oQUoaN91YWU47DThGj&#10;Oo1NJpf3k+xP8L/izr/w8m8NXFvM/kysI7u0YERyIDgkD+8AeK+3vHmqaQ/iiwmsLB0ubxQT5Y2s&#10;uBuyTXwz40i8OavrOn/2df8AlSWypM9lIfl+fDHYx7jgYNfUej6xJfajHrDRYhgtZjIcjKMkfOMd&#10;uOK+MzSkm6c1Gzlq9OrPrMtm17SLldKyXXTqT6laaL4wZBFo4LxyN+9LAAvGed2K8P8AB1jN4s+J&#10;CafBdp89uVRQdwPlc4+mRXM/BvxbrtxLrRsIzMszSuik4KuBkAexrY/ZrvP7N8W+HrvyNk8d3Nb3&#10;D9eoIAP0NKnRdH61d6xivlcKldVfq9o/FLXzseReN9HN1J4ssbpyt1azSMCowOD93HavlueKW304&#10;oT1cHHua+wf2ndSTS/iZ4oVcolyuXC9d5FfKN3FGLGZn3HJVsnoTnoPrX3+Styw9OT+0kz4fOIxV&#10;aqlvHmVzH0x7lHkuUVnkUgKAM49zXskWq6xPoS3FxbkeRMgjlYbSA3UL7GvGV1efTZ4pYTypG4dm&#10;x2r2vSPE974vJS5jWOGPYEij4UMo6n61242LUeblVl1OPL5rmcOd8z6dH5n3t8LPiNpukaEmj3Nz&#10;tmeUP5TnjDr2PTvXzd4W8EXllr+uB/DV9NZl5cGOJmD7j8o3Ln9K8v8AE/g7WLiTT57GSWSRT/qg&#10;Sdvbj6V+hnwk+JviXRfCS2H2e2a4gjIe8mX91bjHc/xNj8q+JxaWGjKUJ83tXaUex9jhnKvNRlC3&#10;s9U++h8ieDPAWoa1qd2iWywA5RVnbaUAPTb616hr/wADtL+3Wiz+DNU1eQoI4kgdUhDf7bE14xdf&#10;EKdPFVzf3N013bi43y/8svP9fLC9s19heAP2lPAl5f2gVLi1jT5ZN+WKE+vPT3oxLxUOSUE7cutr&#10;6E0Pq0+aMmr305rO9vU8j8VWUmg6fZad/wAI3FpspMmIWIl8sgccjue9eI+ItZvJ7Gyn+0tHIC0T&#10;Kp2lSvsOgr9Cfjv4DtPEdjaavpOoR3Zjj8yNYjkyr6HH8dfn/B4U1bXNQhto7OVJC5klMsZXYhOT&#10;1/i7VGDqJqTk0mnd6mmKpyulFNppJWVjivDvjjxbaeIbc6dJOOVLQj5gU6EtnoPevqGw8UKNZSOG&#10;NL++nlUs0GSkOR83Tgmtfxp8IJJdJ0mDSJfsUMilLu5kAFzLj+Ensp9K4HSdDsfDciWy6v8AYo87&#10;SLRTJPIRx879vcVpVxFKtC8VZpWt/mTQoVqE7SldXvfovQ9ybQxpOrQDUNRtrk30mMnCsM87dx6Y&#10;r06LTtP8D3d3qcOoI37rcBGcgt/dBHWvF/HeneGNV0y0uHvJ4jACVL8DcvUnp+VeFaTrut6JDdyq&#10;9tqSswMQMufK55baf0rz1hZVo3UvkenPERpPlcE1unue+Nrmt+Imvpb1beCG7cygBf3oHbJr1/4X&#10;eJ74aHrvh2QzebCR+9lIJh3jJCEdj2r5x8G+KIdQi1WKaU/bDysR4Dbhwfzr23wRHLp/heXUL2dF&#10;dbp9/PJjiQnqew4rz8fzwXKtHt9514Rxm4u91Ztv0Pmr43alc23iWeNlMtvZxRxwnOfmI+bcfU19&#10;RfAzR7zwX4Q8U6/5olee2D26p8wJK8Dj0r4C8SXuqXlhqGtXO4Q6zczrAW6Fk6MPYYxX3N8EdSu9&#10;N+Dth9nuxczR285ZJDxCSCdpz2HavUx/7vBUEpbSUWl3seTgbVcbWbjvFyT8rnzx8cPjdNP4Cs/D&#10;N0TNdX86S3GWy0Sht24+5rEWJfhtYNfyqG1zUbQJptsTlrWDbgzsOxbtXiHhnTNRu7LWvFerbUtL&#10;acxqWHMtwTlYox39/QV2On6rceKtZbV9WuBLePZhmD4ARU4VQOgwO1fQYXAQo0YU4O8Ytudtbvse&#10;LWxs6tVzkrScUoX0tFdTzH4Y+MJ4PEF5FJqEy/apfLluNx3KZDgsfoTXqnjOPUNCvbrStVvri4l3&#10;q1vNJ86yRMOCua8Q1jw7NbarcXMCrGlyw2BTuwzd6+oLr406eH0Xw/rHh8X9/p6R/Z7rjhmXo3fj&#10;NdGYUkpxlTpp3heVrXVupz4CpanKNSpZqdot3s7vY9x8d/Ei51zwBYWJyktvZpE3lnBMa/ezXzz8&#10;PdS17QRcPo+nrHM6DzZmb59voufu13+k+Rap9ouJvMjeXKgDAnmBB2Jn+AdCa9a8UeFdPXQPECL8&#10;moXUDljHwAxBKqvsMflXzcK0afNTcbqUup9G6EqlqilZwj0PB9Y8U+LLqya7SW3s4mkMfnQKJJHf&#10;oct1r5D8U+Mde07Vriz851kRstJkmRs85yelez/Drxcy6Avh4wN5kN+S8znIznp+dUPi74POt3ek&#10;vYWjTXsSt9rKA/6tDw5I7Yr38DTp0K8oVKceV3s7fczwMfOpXw8Z06kuZWur/ejvPhlrFhBomq61&#10;cPdPb2UcfmSSPhZJXbG1R3r23VPGsFqulXklsZtIaRJcADcoPJ/AV8WeNfFK3miaZ4dso9trYgNO&#10;+cCSYjJJ9cdq6Lw58U01TQpNImBeKyUlZMfM/OMcdhXLiMqdS9VJ/Hqu0eh10MzUH7JtfArPvJb/&#10;ACPvDx54e0CDR31lgZtO1GPdCyjcqsw+UH0FfI/g/wAXah4H1CfU7XVBHCrERIDke4Ye9fUX7P2r&#10;af4j8GXnh3UJ2kiVy0YJ+eMN0wPavAfiX8KbbwfqtxBeXCzWE6tIkg+Yhj0B9xXm4HlVSvQqXett&#10;eqPSxak6dGvBJab9n5n3L+zv8V7Xxg91JAyLNLtkmjPy7H6bl9q8n+N3jTUtP1XxR9ukX7eyC1jk&#10;RckxgfKx96+L/gd49k8I+K47u3YtEjqjKD95JB0Ne3ftO+MbI+LINTtVaWKayheYK3GSNoI+mBXD&#10;Vyl0cxhFXdN+8v8AI6YZoq2AlJtKcXyy/wAzy/8AZ8+Ctx4p8Rb71RNZCTzpZWPcHOMetetftb/G&#10;XTtNjg8K6Pp1q9o6mO4dTudccYA/hNa3wi8Qz+HdPvNTsJI/M1CF5EWTop6AkV8R6ley6pqN7Zaj&#10;AEv2nkYzOcfM3sK9zB054rMJVKrvCkvdjtqeHjpxwuXxp01adZ+9LfTt8z0T9mxtHk1TxLpN68sd&#10;heaXKs79wkWHP4ntX6K/BH4BQeNrjSPFXim0aw8LaWmzw9opG0ShOs8o7lupJ614v+yj8IdU8OeE&#10;fE/ie5igYS/u1acAoIYgS5yf7x4r2L4efHTVNY8LXfiLXZEs7aa7/s3SLKIbY0QZU8dySOteTnOY&#10;SnicTKiuaKtBu+jez/I7slwEY4fDRre63eSVtktjlP23/jHLqNpoOkQBYrFp9ywJjCLF03Yrjfg1&#10;4chv9ASeNiEkmeQnr8y96yYbYXeu+Jn1xrePTJrRoIlkG99/XdGOuR61d+E+uttk0nQ7Ui1s1bdc&#10;znG4t2A/nXnRl/s0YvWd+aT73PVjC2Kc72i04xj1Vv8AM43xBPp19ceKRZSGa4gt2kaZznEgPIHp&#10;XHafoV14lsY9L0m2NrpqxBrq5Cky3dyB8xBP8I7CvqTw18NtLP8AaP2byZrq6Z0mjiO0bn56HtXm&#10;PifxXrPgYLps+gx2GxisYLbl2k8sMDiuujXekYK8tLXMa9CKfNUdou9+X1PQfAOm2ng/SbKwt12E&#10;4Mg+68rHrk/0r1XXdGv9Z0q+m0xgJPKLhWHBI6Yr4j1j4yajNe2a6etrehVO2K4GwknqRk8+1fZv&#10;wo8erqaWCOht7hoy0kK/dwOnXtXLjMLXpONSovid++vmdWGxdConTpv4Vbsfn94Nu9TvdZvre4u5&#10;Y9Rgnd0ZzwxU8rzXP67fy3Wv3GpS3AggjbZPEq/eYcZIHrX0z8evB1nb+LpdU/eRrPAJBJEMIu3h&#10;sEV4DNMIzJA8qXEGoqwin2Y80KPun0YV9Fg6iqWmo7rb8z5bG03TvByvaTd779jKudR013jvLiJF&#10;mmi2RlT8oXPGfc15jbaouppqFrNAEJBQHqVB/irZ1jV9MhtrbTVjjSEYZlPLmROMsfc9BUNloenT&#10;QNJa3z28QZWuruQYVN33VA9TXvUEopNp+TPBrPmk9V5o8MvNDk06fZJP8oY7JAM5x6CrVzHIZBKj&#10;MuU69M19TCx+HMtu0TebOqR/60liS3qPrXt3wg0n9nfXmXRtU026tLmQfJcPcSBZGPYYPBrqxGdx&#10;owlOWHqtR3suncwoZP7SXLGvTV9rvW5+bFhI8UssoBxhhnnqRUGnwRqybvnQghucFSe/4V9OftF/&#10;BVfAGqr9imeXSLnc9s8h+YgdVz6ivCPCHhyTXNUtbOOaNA5DNJIwRVjHUsT6V6eEzChicKsRTl7j&#10;V79VY8vFYCtQxHsJx99Pbo7n3h+z1Zy6foOuSW1+qRxxLJGAcFieufb1r0f4bfEPS7WDUNRvZ4Wg&#10;tZdkDHhpZ/7oB96l8N+GrbwxpVzCs1vcW8FiX86Bvll8zgZ+lfDXjLxAZfEWm6YkAhsbNspHF0dm&#10;OS5x1J9a/NYYaOPxOKkm0uZyv5I/SKmJll+HwkbXdlG3mz7fuPFUzX6XdhfSw6lO/wC8dTxlznj2&#10;Fe/6X8c5EtJ9HnsmuNVgi3y3Sg+W4I+6x96+K4H0u21SCW4u3ikyu5IjuKDAxk/zFdn46+LMsGg6&#10;1BYLEoP7kS7QGkbHU/SvOeETnGKW+lz1aWMcYSlKS06LrY8k+HHjB7H4lanc3BCy3ksgdF42Bj0r&#10;0n4hX0Q0dbgDyy96x3pwQ/qK8F+E/gTxLqd3cXh0ye5upyNsm0jb7gnivq3xN4M1m3sZdL1pLXTN&#10;NgjBS7kO93kYZbA716eYOlDEQjGcXyxjF2fY8/L1Vnh580GuZyauu76ni8l/a61pt2YrporuJBiP&#10;tcJ0LfWqHhnwheXGrQQtZbobi1aN+coA33STXR2N9oWlWEMWg2X2qTDKt7dcM7Hg+WnasTQfFour&#10;K/spt8N3bTAEqSByfauilz8suVGdTkvDmav5belzuPBfwx8TaffoksdulkspIbzlYqynhgP/AK9d&#10;2kus3mqXOm6rFE8DllguJANjIeqt9exrwTxxqw0nQ5L0X8k7m48lYs8ZxkkkVT8U/EW3HgXRbWSR&#10;jqW/zJACRhX5A+mKTwNetKEkr8z5b9rdQjjKNKMoXa5VzWb3T6GB47+H6aHravYCWGBdxZGyRj/Y&#10;PevGvGNmxjnbyyrGMMRnop4GPevbtB8a61rus6bZ3N2ZLaRQLdm5VTtxtPf9ao+P01XTY9SXUtLg&#10;V422xYX/AFg9cknivosJKpSqU4zacrLrufPYyNOpTqygmotvptofIccXkoJlkMbr0IPJNdzo2oW1&#10;toUj5Mksj8I65UEfxZ7GvQtH0DQNU0i6vZrE7rbHmRo/ze7AelS6N4d8G6hDItnrxillyqQXcexd&#10;x/2hxXvyxUWndS0euh85Tw04NNTjqnbXU9x/Zb8KWl7Yavd29uq3EkbRhs5AC8556Zr7Y+EPgyfT&#10;4/C+qXjb5LyaWJVbgJ5ROwj19a+Y/gV8OddtJ7K0triFLVFMl75Eok3jPByOxr0zxf8AGDXYfH+j&#10;aVFZCDS9MVTGcHMrsPuj3PavyfiB1K+PxHLJNKPNq7aRP1LInToYHDOcGm3y6Ldy6nqnxlfX38bW&#10;Mf8AYNsukBFmidQD5lyp3Fmx92vmT43fG66uPDHivT7+0huPPnjMPlHasUyHDY9PfFfafxd8T36+&#10;F9YuIoRFJDpslyoccooHBx65NfAo+D+seNvD/hLRdJ0iSe7uNPW7nuD8iLNOd3zufQdqxyl0nUhU&#10;qNKEakV2v1OrNXVjTqU6d3OVNvv5JFP9mzXDd6YW1B3kCLIqIOmSOAD2Ndh4z1S+vrLUNCsC1rdg&#10;Cbdn55FAyVz6CvqX4T/sG3fh/wAM+TeeIQb8lpFjjQCMkjoWPP415x8SPhpex+N/AIjs5BIyyWlw&#10;0fzAFP42I7etdGNnB46c4x5YNuULqydttP0OfAxn9Sp05SvNKMZ2d3ro9Tx3w74Inu7PRoraCS6N&#10;5ZbnjX5mM+f88Vq+M9R8O+DptGtfFVqmq6nJAIjErgrAg5CyN/eHpXvfh/XdI+HN1rOiabO91fLE&#10;9zcXnBSLdyI4c+nc18P+OvGWmeIZpL3U7NLiWMvEjpmIgE53Mf7wrPDQ9tXakpcuvw6PXY0xUlRp&#10;LlceZ2XvarTc9v0b4v6V4ke4ttG8KCBLZGIVnyPkHfAFeVeN9OvX1O2vJlk+xyWpYgLiMSHt7U34&#10;a6ho2jabeyWSsjybixnJAkwOisPTtXR+PfG1/e6bb2z2Yhtmt/LJRw+W65A7Gu6OHVKu1Ti+Xb3n&#10;qc0qzqUE6k/e30Wh846vaa9oF7FdpNJALhw6NFkKP7oJFe66L+0HLpX2eLW9PS/CyINzAFueuKs3&#10;Xjrwde6TZ6ZdXrRrFGqlthblBwcdc15rJ8LLfVZPttrr4ljjYsyTJsdR2JBPINetCFKvBKvTasrJ&#10;2tfseZKdWjJuhVTvZ2vex+nHgr4reCdY0W4aPWILDIKtHu2PyP4R3r5J8V6hq2r6i2naPqzXUCsw&#10;jSXDCQY6ZYZzXyNe6P4g0TUI76K1ae2j486Mb1wevHY16Xe+IXtpNF1Kyg3yIN7lcrsVuhIrkw+S&#10;RwtVTp1FLmT5U+nqbYjOJYinKFSDjytXtfVeRcfxT4diun0Pxd4MFrNJtiW7hRY2B6biVAzXRfCj&#10;9mHSPEfifVbS6vXuNPitGntGU7GlOcBGx3HevSrRtC+K2ltDcBPtaIyk4w4PZ1PqPStLwNpmpeDL&#10;S0nuZTHcWl15Im5HnQsOTj1xXViM0q0qUownOnUeko3/ABXY5qGWQqzhKcYVKa1jK1vlLufPfx5/&#10;ZbvtFvIH8ORS3VoEzPtwTCff2rxiPwNd3OjQxXM8KSxSnaf4zH3HPpX6ZWNneeKPEE8FpO5h1Gzk&#10;jSQHgH+8R6etfO3jX9j/AMZ6PG72+t2l2zsVSLeeQfT0royfiZqPs8TXUXFq0pJtv1ZlmnDKc3Vw&#10;9ByUk7xTSSt2R+fniFooSLS25hic5c9XbufpXtHwa8IaZJpF7rl06hrZ3WPPQNt4/KvNvF/hXUtC&#10;u2tNQsUWWPPKNnr9K+pvBHg37Z4IstPtYJd13cgyEDhT3JPYYr6XPMZCGCTVXSo0uZPddT5zIsBO&#10;eNmpUtacW+VrZ9D9HfCE+nv4D8M2DTMY5bMF2bg5I+UCvmjwf4KHh228e6reBpHjMNtET98kvnj3&#10;4zX0X4bXSdD8I6WbqdUSzba7PxkYwOvesi40ptS0/VZ7eIOk+oQTM5+6AV2qwB7LX4e5yvNJq0lZ&#10;q3Q/a3RTVJv4orTybVjz3WfiLPeeFYhqOoDfcsYraNhnbOAfnOf7tefeFtUkk0LRdJlkVriSfNzK&#10;OWLMwAGB7daz/iXoJ1fWrey02MSwaWEM8ueoZvmwPSvevhloHhDQNU/ti51Bhc2+/wAqHaHViRgD&#10;H9a6o04xpRS6vXyOKcqk6sru/KuW/fuZV9APCk2pyw2VxcW9wU3hvvDaMFxmvAPih8LfE3ia5bxN&#10;pSJf2Oz5Y4uZERRhht716J4h/t7VvF1vq0dyn2NJGSSF2K70lOCdvToe1L8FPjBoXhnxBr3hnVbl&#10;7SKC6kksrhjlBv8A4X/pXoYF1ad6lJKTUbtW2V7HHi/ZztTqPli5WTvbVanxbqpnhSFbC2mTymAb&#10;YCjBs96+ztAeLxN4S0y61WNpZrFGSWJeWdRyA1df43+GiXtxqetWMGwSRmWTyV3RyKozuX618Gaf&#10;491qymubjSLtWjUuJbctlpdxwQV617uHj/aSXIlGUGm7+Z5FSosuk/aNyjNNJLy62PpeL47eE9J0&#10;fX7GLUJLO81G0msglvhooFm6g4xXO+AY47fR7VoNZt7h7ZiV2vhtgOeBXw3c6Hca7f3lzb2vkxby&#10;0h7RnuK3tD8T22l6h5FrKUEanMxP/LQjrj0r358N0o0JRpzfM7SlfXVHztPiSpKtGVWnHlXuxauu&#10;p+rPjLwXoXiW2sWns4GlvLaKcEYUs75GBjvX51fEP4azeHb67n1W1kt7a3by0twc72PT5hwOOtfa&#10;3jnVBFpHgSaxnWK7PhwTQ5Od0qNuPH0Nee+MviBpOs6LplteWSz2l2ym4+bL20ynLHcex61wZJXx&#10;GGlpeUG7Ndrdj1c6o4fERd7RmkmnbR37n51NNbXt5FFDbbVY7ck9zXe+C9F1PVJlc3ASKzzFt6bf&#10;dgOwr6O8dadBZo76ZoMFxbsoMdxGgIwBjt0rivDfhZ9Nt7y+1TCLcpxbxna5PuK+zjj1Up3St0Se&#10;rPjVl7p1dZX1u2lZHF+DtbvoG1by5xcqjFED87sdcd69F+Pmbjwr8K0lgSOY2Fy21BwS8gHPvxzX&#10;jfiXU2sd8NjHFbK53ORw4z2z617V8Wr7ZP8AC61aNZfJ0KJ2LZx87bs1y4h/7ThJW/mf3ROui19W&#10;xcG+kE+2skbX7J/gyW48VtJcp8lnbPLv6AlvkC/rX6Er4dhuvEt8ZJU8uOULFGMb+ivkZ6YNfIHw&#10;z15NE8Darq9ov7+9160sIc9QoO6QD2717Z4wFzYpp1zbM/napOkc8rkgjfwFQduO9fkvGFeeIx1R&#10;ygrL3F/27v8Amfp3C1OnQwMIptv43/29t+R9lfGOyh8T6Ci6fdGfyEjO8sNxMQwS3ua8Q8D+DbLw&#10;1aXSahLHczXV7HLEgyF+VcDI7hM8+tcv8JbzWJ9a8Q3UcMstnJe/YY4+oVYUw74+tdRejSV1xrm8&#10;laeKKNkjiyQVWLuuO+a+abftG2ld2T7H0UIrkja+l0u51T/F6aK11WSC5a2srMmJWU7fOmPGBjtk&#10;9KzPhb8edd0fxv4f0/Wr4Gz1JZPMeViybVGQAPX1r5fv/E0PiXw14ghhiMcUeoeZDADtYBTwSfr1&#10;qlpGsg+NPh7DeustvYyF7j2V+Bkn+Ve9hsI+XmcmpRTa1eltTwsVXhL3Uk4ysm7b3dme4fGvwV4L&#10;174jp4k0PVYnt9PQtdwqpA3oCQRXxXr2m2/xFkv7+1nZLsTN5kLdcJwCPw9K+5/i34UsLW98VKmo&#10;Q2FndgKlyCB95eAPUmvgXxFrPhT4fWMSaYbq91xWKrIciPLfxMO/tX0vDntJ3svfTaikvdSvr8jw&#10;c9jCklzNKDXNNt+83ay+Z7b+zBcQeF9TvIr+GRNNljMV4b19sYU90BOM+pr9N/iLH8P734V6lDdQ&#10;xanY2Fib60aUCQiNOysOSB0FfgB4n+IFz4r0Ux3cEq3tq5kfywQrqT3HtX0x8P8A4i6nH8KF0xHa&#10;SW8hurMIcgW8TkEs3p9K9LN8mquUaylFSnLkku1+qZwZdm1GUVSalywjzxfdp7NH6B/s6S/DnV/D&#10;U39j+F9Hl8whZFZR5hyMcg85ry/43fDDTfAF82m2NhbCLWUaRDKu5UlDAbR9ATXw1p2owaPKyaXd&#10;TWRSFYzcDKbnXq4Pp+ten/Eb4xaj4s8G2h1fWCLzRpY5raVP3jlCNnzHuTURyevCvFxqSlCUlvvr&#10;37nSswpypu8YpqLuuny7HvI+F97LpFxbzeMI4WlULGsESxwxYHqOa96+HvwV+H/ibwvY6NqfhS2u&#10;rm2dAb3zfnmbPzHI559K/MvUPiPrNnp/h7xF4XknR5y9tNbynerugyWIJOM1+jf7Nmq32v8AgOXX&#10;9UDrNIzsIbYbWBQY3BuvUV7eGw9ak1KTTi7prZpo8/FVqNeLjFyUlZpq7TT2/M+nNV8beENB1WLw&#10;WNCdYINPKpCseYYxjGAfTHNfm946/Zi0nwDq3hrxTpvjCOaC91MxzQJjMayMTgY/hHQ14l4s+K+o&#10;674jnXVr+50nU4HkiS7jcgSpnCrKp45HWm/DPf4W8SwXevai8qJumtmlbzbWZm9icD3r3abkrvmS&#10;utl1R5lHCxptcs29fev1fz2Pu/4C/D3/AIWfqXiua+W2OiQ36W8bGIBpSq7WwfY9K5X9qj4Y2Xwb&#10;8PwaZCZb7RLq9W4hM5Be3uHbB2EYz6j0rnvCfxj1vR4NWaO80tdHOopdTQafITOu4jOzHGB1PevG&#10;v27v2i7D4l6v4esdJMy2OjQ/M8ylfMuJepKn096rl5nFJdU7k1Z4iGI5nJODi1a2z6HF/tCftD6v&#10;8QfEvhSwvLpZbHT7eFSn3cuSMsfcgAV+yvhzx9YP8NtVt4Z4IYDo80qRMQqwYTlB6gV/NDf2V9bz&#10;WVxdoFBZW8wHHy/hX1d8DPtnjTxHH4Y1XXbmHS2gnZNhJBUL90fWqqUEorldrJ3+ZDUKmkla0lKP&#10;lbXY8oitm/4lN9FM7lkcvtG4xseW3fmcV2nwe+NniPwdNfvHJJcRFHNuOhikYY3YPpmvoLR/2cYt&#10;Vt7fw34Zv5brWpppLqeP7iwWsBxsIPO5vyr3Hx5+xtFrHgrTJtO0a60nxFYukE1rO+Y7nd8pbI7d&#10;81ftYNJWuvQ2qzUGrzSd9r99D86Nf8feJfEfie01e9Blv1ZHGf40iPAx6V9M/tC/td3fi/whpXhn&#10;T9OXT7dY0XVTJhc+UQVWMDt3NeffHz9nvVfhRqmn2l1rAmvWthcWrR9D/fQE+9fE2tS32rX5MspL&#10;SNh+eQM89K3jCEnF22OGrV0TXvX1TTutdDuNF8OWut6taaT4chuLi6u3REV+A8jHHGK/Vn4X/wDB&#10;N19LaxvPGmtwLDJhpLW2JLB2/hZj29cV+ZXhvWLrwxd6Re+HplWazkMiz9WJHfHqK/c74A6L451b&#10;4eat4n8eastxJLZSz20X+rMMG3IYjj5j2rZv3d/8zkrTnTjFqcY6pbX36I+Y/iH+wJBqHxXuLDQr&#10;k6Xon9ix3Ykc+bmQvsaNfrx1r9Bvgj8KfD3w90UTWujtYyiOOG8+bc8pj4D564PWvzP/AGd/if4z&#10;v/HWlafH4hj1UazcqGnnYl7WG3JbYB6EfrX6hfFPx7pXhrSdauNXFwliyqDdqhKKc8nt0qKt1a8r&#10;2WhljIYh8lFyUuZK/Lu7bs+cfGfwqgv/AIjX3xCNotxbpHHDBZ3nzISeGkw3vyBXl/7Yui6f4l8F&#10;aXqGn2cVrfrqUds0sOE3eb8jKSOorhf2m/2l7A/D7wxqOgahLMzayRH5sZiSeGEZJx6ZxXxP4r/a&#10;I8YeM9Is9Kl0to7Kzuftcz2wJ+fO5SW9qzpYecrSTVk+p30IWdLmbTirWV9tkfuLo3w18B2PwqNr&#10;o+m21z9i04f6QmAzFRl2LepxXinxQvvg78RLjw5HPqVobe3dC0fDyF3TOzK5xivIf2OIYtW8H/EL&#10;SL3W5F+3W32iGIycIrKd5/PGa+brf4j6BpfizwLa6r4Ti0uw0czRveQqxFy0hIVycAEZ5rilTblJ&#10;LovvsdOGwzU6nNVqNxk7a7Ka8/wPvq7j8OeO9V8Qaz4CsRY+JPDunvZ/ZDGI95I+VsDvgV+THw61&#10;LxJdePoVnnaLUJdSYXE0g+Yzq+XJz6d6+2/Cvxi0H4beJ/EHiLSL43H2koVjbO24aTg5PbA718H+&#10;KPife3HxH1bxLi1WSS8km8lOIkLeg9ff1qqEXLnSjvH8To9lKlKKcrxVuVt3fnc/cbTtP/4SeK68&#10;FahpzXVjcRFpLs7cqHHzEfia/F/9r34F3Xwq8SW/h6PWVvLO6g+12xwBIFBOVfHp2PevbPhB+2lr&#10;tj46jv71lltTZi3WIkKcZySo6ZP518kftD+PtY8deONS1zUC8ZM/lQhmBEdupO1Rj681dCjUhKKf&#10;z9OiPNnSnGcmmuRrZbuXVnDWepahZRWiywxwwMpDSngSjB4+maS7sWFta3YeExzStEqqQeVGc/Ti&#10;vu74I/sw23xJ8Ha5ea1fzadZ2doz2t28YMJdFz1PYHFfnMRcWX2izkizHFIw3oSVJQ4yvse1bUq0&#10;Zykk9YvU0qwcLK99F8jTaC+ne3ZXLQGbyw6kggMcHOO4zV650bUoL82/2gi2gk2rJjLSIe5xWFpE&#10;d9Nd3DQmQI7edGV+VSV9c+1Y19fX1nEBHFdEz53AtncPbHaui2pzOSSu07H2h8Mf2sx4Es/7Mimd&#10;lN6LgSKD8obhxjvmvM/jR49f4l+NNX103O2LyY4kRVIMiRrxn39a8lksrC40GIzeTBNFH5vQl5Bn&#10;p7mui+G/hC78Z6zp9lpFnctfFfkiixlkXqxx0x3NEacU+ZKzHG7lqo3e3R2P04+GFlonjr4NaPYa&#10;fZ79VW3FnGIAPNjljYkEgfma+2PDmn2V98Pl8PeKPD32vU4tLeO4aZAsg2jBkVm6eor8s/gZrXiz&#10;4A+NdJuta0qSzsrySZzJLhkdehwen5c19lfGLxz8VvHjz+IfD+jpFY3+njTLeaN+qzOCZOe+Olc1&#10;aSjJbWf9bnQsHUrcuvLGPv8ANzWakuiXY+QvG/j680XR7zwrZRtZ74IzbxIqtvWQFJN5OQM5615v&#10;+yqmsa34+tdGtdWm02ArJPeSKc+YsAJHGOucAV7D+0b8DLDw7F4eMerTw6jJp8SzSPnLtFxIevXH&#10;Ar174MeAdA0HxX8L7jw5ZyTPd6fcPqUszHDqyDaDnocjjHehTgqUo21kdk7y9+L0SbVj7n+I/wAQ&#10;fDnw80CKCHw9e6zHdhIJI8sw2MpGWJ9ea/H7xHqF34N8c3k/hHSJYJbh4ovszLuOZWEqoAeo45r7&#10;v/aj+JHiy30PUtKs/Dt7HeWl3vg2DetxCv8AGgHJUZ5rJ/Y0+EWt+MIdQ8d6zdxmZtSX7PbGPAzB&#10;GUdXzyCOMVzR0Tas1tYjDQjh6LnUbUpatt3Tvt95yunfsx/8J/8AEttYn1KwtQttFc6ppMRaP97I&#10;nKouRkE8sfWv0P8Ahj4M+Gmn3UVx4fWC3vLC28i6NswAwB0lx3HvXy9+0JbXvw9svEPjrShaPqTx&#10;JC0u3Kwqx2EZHX3Jryf9g7SNA1jwV8RZ9W1+5t72/upDczLLtCRkE7l/EmphBzinL7Lsr/eRi4yn&#10;SlKNaSg0rxgr76O66n2Npfx58PeMPiF4f0nTpLbUBDFNcMSwc28iNsGD6mvLP+CmXi17H4RT2ZjS&#10;Qajqltb4YjdFtzKWH124/GvxjW81jwL4oe90nWpU+z3syW19sKi5SNvlY9Ac45Fe4abH4+/aP8a6&#10;XpGrasWSWT5X2sttC8a4DlRgE1s8Oo687abTb22MZ4GEalOaajGnBqz/ADPh9oL6Y2+xzIQFHl9l&#10;4xwfwp0mnuomkuGKFEIQR4IZsdD74r6E+Ivwqm8C+K9Z0fWAI5bKV41mjBVZV4IkXI54PIr5+1rU&#10;NNikkS0VpQQepz8w7iuyEua1iqkUle9+u59AfDPwL4s+HEvw/wDiLqulmPS5NRjeKZlEi+VnaXI9&#10;cE7T6iv04+Lv7VPhzxHCz6Rreo29k9rNG1zZhk82QLnZnoa8wg+KXh/xL+ynfW17HFbG3txp0MMx&#10;Bk82PBRlHpzXxx8H/jn4c8M+DbvQta8OpezQNK1u2APmlUjv9etc9SDqxfuu6kk0uqIw0Ye0UpR1&#10;jflb6+Z4P4o8cJfWro0plNu2YN7Zcqx7mvsn9mH9mf4oS6nomtnS7/RtKZFvJrkPt81MblwvX5h+&#10;lfnTZSJPcMy2OzdKxWMgknJztFf0m/s4fFy81L4NeH3YRi/WL7FItxIA25flDEfTtW9f93GyWjMa&#10;larFKcYqTbS10Sv1OG8UfHhYI/GXhswi6lksWMQYksqlPv57j+tdx+z14Hk13wP4G8S/2gDcab9o&#10;kZe8gwY2U+mAPzrif2o/A+m+DPCFr4ijnjt71litJ7grlJ94IQEem45+lfnJ8EPF3xH8MWsuqta3&#10;w8P3l8U82F2+z/vZMuAvZSSRXBGm7TcraW3dvM7oRp1qEPYy5OZvmdr3srP7z7l+GX7WOmx/FfU0&#10;8S2Zh0555YdLuJUDYEiANnP8J2nn3rG+PvxusNK+IUmteE9etbnTodKDS2SZWJroZKhQuMkgjP0r&#10;K+Jn7PXiPxPrPgeXTlsVu75p3SFz8kMQjO3cBXwj4x+E3iW1e5mtLGSNrGSSO+XkwiVWOfKY/ex7&#10;UU4QdryS9e9jshh6HPzw1fJy8qelr9j9Jb/9nLxd8W/hpJr+t6mLbX4ml1LTPIxjKcrE59Dt7dDX&#10;5c/FT9ojVviNNoR12IveabE1oDGuMAcEn3J5r7MX9sPxJ4Q+FGleFNNtXbW7pGhtrj/WBI85JAPO&#10;4g4FfAl58I/GdlpM2qaj4fubWKZxKt8yEAsx5DZ7n1q6Mkrc0ku13162MZUsQva3iuVS92y2jY8x&#10;8QWsMccblWO4syg8lR6cU/wr4kGj3Yu7QvFLGAVkDEFPUVTu4pot0pT7RDkco3T1z9ay9TRp5fkt&#10;VtUcDcuS2cdzXdZNWPNldO63Olt1hvLuaSe5VTcOzYccA9iCepNXjZKkDEXiNsyVAUDk/wBKg0yb&#10;w9HAr3MMwlhAypb5eT1WsLUZbR9VU2cbOgKlA/GVx0oVyW7diG9t/tU4At/odwB2mvVfA3jx/B+o&#10;afdyxSSS6bGYfLRQC8Uh43EfgM15jNYzyT300YUb4mCQhtxDDHA9OeaxbTxXfIJ4niEjTL5bkruJ&#10;IP8AMUOPNdNadSHUUZX2b2dj7h0X43eHNP1vw7qtmhtoZdQhuL2FTklEflc88jrX6cfFzx14X+OX&#10;gy30zwygk1iS6W1spSCpj3YMnzjsF5NeQ/sm/DP4c+Lfh5DpreHbJp3tnmu5pk+YSjjljyB0rf8A&#10;AXxS8H+DbfRrXRbQ3WqwX8tja6RZgEyy7ipf6Y/iPauWrFJJRT0+exrdTm5WfPTWlnZe8vyPGfhn&#10;4F8afBf4jaL4R1+3tzaa2srtcBxIJAgPfsexr6Y8Y+Cxr5tNUtoreGGxs3inhiQCOby36OB14FfO&#10;P7eml/EjWfE3hvXGtoLCO3hRbe2W5zcI+dzM3/1q9a+CnxDuT4L8YN4rjS3+x2ay7xJjzH+8MZ5y&#10;c1lOPMoybV3e/wAjog6ihCpb3rRvbVa6Ox8AeLvFeu+EPi/qFxp+qSaTbm4SNVh6SQyAZ+Q8HPvX&#10;118FNIg+Lp8c6Pr8AupbCG4utKvSuHBC/IN3cAnpUni/4BeCvin4I8Q654ON1da99ns7yMTSfMZU&#10;B3rzwBjjj0rw/wCA/wC0pq/g27GjX3h0peW1pLZnA2sPOcZdh3ORW0o80E0lzRSv306mqqOXtYxb&#10;Ur9dNex2H7LvxZ8MeFvh/wDFK7ubuCDXPLaJEmTInTZsCbe4BzXwP4r8YW8NrapppuVefd5nmIRt&#10;U9h2OD0r+lhfgp4C134bLoNzoNlHDdWTSGWONcrM67jKG65yc1+KnxB/Zc8V6N4cm1SLUItRjso5&#10;ZCkYAYxxnBbn2FSnFSu1a/Q46GKhWVflumpWfN1tpp9x8Z2+u63fmGyZjPCmGHngFTgc444+laN5&#10;4UQtF++WIMcFUTkE9ga5yw8UW0dqsqXOxydphC5yrH7xPY1fXxQZbeeJvlQYKSBuTtOcdK6bNbaC&#10;Uk1vcm1HTAnnW8mosSse5jIOTt4AFYvw+8WXvhrW7K9sJNrwgqskZIPzg5B9fesjVby71WaJs+Y2&#10;Ao5AIx259ar6TJNpt6kktrlUBYgc/NWkdEzKW60Pevhh42UfErwvqeuTSXEL6rDI4Zy2xN+ATu6K&#10;Cc1+9nxX+PvhvQPCerXcWuLDIEzC6/cZmHC+hFfzd6FrtxF9qvYXiWVASo2Z2k9M56Zqnrvi/wAT&#10;+JrcWk2oTsm/zFi6RBzxnGcVFWHO462S0MKlKEnCUk246pLZn1/4Qv8AW/HHxOTxT4WsoopbIb5B&#10;IQFeRhgnj+9X6b/Bb47X8NlfeGNV0xLTXJJZXCo3EgJzvU+3evwl8FeMvFHg1b2CC7mRXdRI6joU&#10;5G1q+1vh58a7Czv5vEEdrPPqUNi0UUcxLI8khAYjPQkUq0W7W2SsrHdGEK0LSjre9n3Pof446d4p&#10;8UWeuX/ihnSXT7F4bcQEBZI2OAxHU89a+avgJ+zn4+8Ya5Dq2iwJZwwQrcia74Wcg4IGPpgGuk0j&#10;WPjB8Q7q71XTNAvbzTw+24iYrHFt/iXDEE9O1epeKP2orrwJ4piXRrsCBNMFtPasvyxyjAIwPpXP&#10;FSiuVat72d2dNRPltTjFOK06Jfce7p8U2k1+OxCmO7srWRIQsg2uWIPy9sHFe5/DPxJ4kk8Pajoe&#10;s6P9n1OUz3EV7bkMhWQko0bdyO4rQ/Zb8G+BfGfgfRvEF1oFvPeXdu8dzJKD5isjEMvbFfRdnc+H&#10;/DcLJHPCLK0wqZIIgU8EZ9KmnRejcrXPIxuPpXlThh5OUH23a7H5Ozfst+OvFWrSy6rcSag90pze&#10;u+0QjOAGA53D0Fev6h4pOjfD+bwJ4U04DUIGlsdWjtkLSOgG1pFJ6lz0NfWviz9oDwJ4ck1LUP7Y&#10;ttsKqXijkV2lkPYIOenevnvwt8ZjqXjmXV7Hwqr2Fzb/AGq7mtlBkQ7dq7unXiuatGyaUu+vY9XD&#10;18RXSlVwlo00pRTdrtdHc/JP4k+GNM8IvqMMUMplgiR1trlDHIsco3EhW7j1r59s/GejTwySalb3&#10;NzIAfJR3PlrxgDH161+rP/BR74KeINTSHx9JJbpBHDb2L26nE2GbIYkcHr0r8lbDwcNRleKKIvIV&#10;IxH/AHvzr0cFpT9+V2nq3oYV6jqyUoKNpK9k7pPt8j9mvgH+zV8LNW+FunR6pYQG+1mGK6abcDJb&#10;lxkIh/hC+lflh8TdDt/hp8T9a0vT7tp4dNvlezlD8Arh1JPqO9cVpfif4jeF5/s1pe3sQQ+WI2DF&#10;EPbGeBWjpPgS/wDE9099cajM1xvUXKzjc8jyHC7QMkjP5VslytuUk4tHHGE03dyeuztofYnjP/go&#10;L4w8ReHL/R77QraKDULf7M0ysXPTaWCkYya/OeHT7/VZILeJw0ithUHHQ9Tn2r2z4+fCjUPALeGI&#10;Hu4yNQtjLLCGDGORG/NcgivFRrFvdXJmeWSK5i4XywMMV45Na0eTlvHr8ybQXupJK+2259paRp3w&#10;81eb4bWCxy6XqUcnl6tcs26Nygyh2ngZNfePhbxLYeEfGF+U1ZLu2tbdbia4klGQuMBce3rX4frd&#10;CS4iMl2VdeNwJO76mvsb9nPwBqniOfxPJBdQTRfYFSR7okpGX6D8azrUla7m9DsoVFJuLWj3Pu7X&#10;tf0v4r+O5jaahboLjSPJhuEUSOAp+bGO/wBa8rfRr6xuNR8POnni1HkQTR4Mk0+PuyJ2UZ5PpXiP&#10;wM1SL4eeHPHWty3aW+vadei2tIFwy8HqFbqp9fSut1T4WfGeTTtR+Kem6haOJla9mhhbdKsTDBO3&#10;p25Fczprma5kl0b6nTCp7KMekbJJeZgfsVwTyfFmK5E8UL2VnKkvmnADu2ML7jBr9K/iF8FNe8V6&#10;TrkD+MYGGoX++SIoNs0ZGD9HA6V+T37Nnju40PxpAL/SEeTVp7aNklG1hvferjOMV9z/ABM8X+Jn&#10;1m40N7mKK5OpKbVIRl4yF3DeQelLFJ860eysRClNzTjOKdtbq+zPnH9qD9mYfB608NRabrsmo2mq&#10;SqskMiBZUmXsNvVG7DrXSP8ACv4o/G+y01NK8Ly2Y0GMW7G7kNurSAZGwHnp3r6T0PxnqvjHRb8+&#10;Moo1FhcRRx3EMYGJIG3B1PJXkc9K9D0v4s+KNJsrbxZHqsP9lXN1DaXaHA+UvsSRD0BPRqlVWmrq&#10;9ne/U0ft400koSnteWib+R+K/wATl8YaTrF54d8RR3cN5ZuYpraV2IyOjLzznse9eWrpBQrkeSZf&#10;lCEA7+cdDX6ef8FDvGfhTxdrehWsVlFb6naQl5L+JwfMjkXiJmHXafy5r814PCdnazQOTvljZZWR&#10;n2/d5xxniuylUThe1vlvY55+0moylGzau03sfSnwq/ZiktPHvhO08VCG2s7+Jp3V2BYLt+VGHQE5&#10;BFY37XfwB0D4cajYy6XqovILyRz5DAB4QOnI6ivaviz+094a8Z+E9OhTT2t9dtmV1ZOBHKgxuDeh&#10;x0r4j+KXxF13xhDaS30qlogUfA5yO/40qXtJTTei2ZhUVo/LbR6nC6dqF9FbyKl3ItqWy0Ic7Cfp&#10;nGaz4b6G9uo4vlUtIAroMnk45r1n9m4eFU8eeHD4ptDNpJulW4jHIYnhdw/u5xn2r7j/AG7vhT4H&#10;0ZdJ1zw5oFvYRz4UCBBEElj+YHYOCrKcfXFbusozjG25hHmlypaaN+WnQzfgHefEDw3PqdpL4mEE&#10;NsViRCd8YUnkD04r67/ab+BOq3Xg/RfEumj7VFpbR3tx9ok2GRs5LKo7E1+Xtp8W9Yvb7RodM05P&#10;t12YYrgDLrPhvlMi9sHjPpX7G/tF/EJ9K+Fp065vPMuriOC2CQjALnGRj0/pXJXjKMk7K72sdDlJ&#10;SpKHWVpX7Hg3jX9rqbw38PtNgu9IiaXVrd4yUO1IsjBB78Z4rjPgj8BNb+INnpWqeIGS406aJsTJ&#10;L+9dAcKjrjJx7181eFrubQfG+gwapYxXUN7GxW2vAJFjxyBhhxyK/YPw94RuL6ysrjRrR7BZ0WSa&#10;EAR7FI5CqMYPFRWjypJK7et0bVKnsIvltDmb1eyZ8Nftg/s+aR4I+G15qujXFxJDFeQD7LdOZBEj&#10;9fLz0Gegr8oL2wI0+e4ubF1JCkN02s3OflB4+tftn+034r0LX9FXR5byRUs7tY7mOTIwXBC/N6hs&#10;GvgX4Tatd/DPxFq1j4s8OrcwyRAqsuJG8vOV6ZxkVNGpywnZXs727nXQp1Z04Oo224vp9x7f+wva&#10;aBF4f8S+HtR0v7e2qwfaMsNpt0288k/jxzXU/BvwV4In1rUdag1G+OqeHL5zFbXTb4zDAeIgjZJL&#10;/wAOKSP9obwLBrVq+l6BcXK3HlLbRwp5bo5baVJP3lFexfDT4bR/DX4h3uq+IdQ0+5k8RwteWUKM&#10;A9oyNuCOCeoDdelcFVNynJpx5jsbjThyq92lZJ72XQ8k/bos9M+J2g6X470XUoLZ4IRbT2JjAmXZ&#10;zlsdCD1r8krkPG8N7d3TKUO2Pcpbev4cCv1a+AE0o8b+KtQ1bw697oeox39rLIRuiChssQOmenIr&#10;8/Pi/wCB9T8NaveadfWd1bW+6SWzV0GJYC2Y3B7jHWu/L6zu4Sau9fvOSvhFCMVFStFJJvVabHu3&#10;w0Os6Z4chg1TwozaP4juoRFqBOJSinBwfTHStX9sf9lO9+Hs2m+ItBnl1Dw3c+WbZ3fe0LsMmJ/6&#10;GsLU/wBpyz1vwZ4D0HULYxpozhWeE7d4UYBHv61x/jn9pPxB4n8Pf8IsIpZtDsJGa3jDbXy/R5W/&#10;iI7CnGnW9vzKNlfUmq4ukk5q93pv6H034/1Xw/ffs/2o0mCGC1K7JoWx5pueNxPfIPT2r4E+GPjj&#10;/hHPEOgaqLVWns7uMKckFgDjHFctfXl1p+jqv22UrI5O3dvVSeuR/WuK0rU3WQcH7+Q2zpg9R716&#10;FKioxkr3TdzzatVKUF1t+Z+037VviDWPF3g3RX17R4I9NtZ0uGeF986rKNvQ9PevyL0W1WLXbX7N&#10;P/ozajFCrNwShcDn8K+mvE37TD674btNKa3Nw8MCRyBzgvxim/Bf9mi8+Iul3suk61DDfWu6Q2ZQ&#10;s6tHyG3DoDxzU0V7OL5nbX1LkoLl5bJK700P2M8O/FKLwf4UubPTb2BZ7OBJ7iW44yjD+Af3sdK+&#10;S9R+IHh/xZomr+JLnwzfX1gb8RiOMk+c44LuOhya4v8AZe+EOvfFnXdXTx/fXaW2jxmyWCM+Q8sn&#10;bJAHA9a9Y/aNmtPgp4WHhjRNGkli1FJFgcsW2H+8X7MD2rhnBaJO7v02LoSowrSjGNpy96TejL3w&#10;7/Zc0j4h6FrE2p6g9raXcv8AxK9MilKtYyAYbI6YNdtoPxFT4E+A5fDMephta0K6dxHO3y3EbnOA&#10;Ocgg8Yr4n/Zi+L3xDvviL4Os5raSON5CjyyqyxOyqTvJxgN2r6E/bc+GP9v+NIJtF1Ga51sTxFtO&#10;RCfMjcA7gw6Bcc5qXScXFSdr9UypWqV5Rm+eDXMotbcvT0PDfjl4tXxZrfh2PxpNqNpo93J9plgt&#10;1CC3aU8v0JI5rn/ihNpnwh1L+z/AV4NW0PV9P+Yy7ZGRpRgjJr6B+Lfglm8YeEINWtZET7FDbvaX&#10;Q+YyPxnd0IFfO37TnwnXwdb+GTKhs55I5jKFctE4Q5Tb6HB5FYwS92L2PRlJNqakk2tErbHhPwD+&#10;MMXw68XLc3LukCBgVQsnzDkcjkg9K7j9tXQG8S6zp3jqy8LatY2GsW0cl1cSQMIPPxxtbpyPWvnb&#10;RtAuNcvLcw7ZJhKWUv8AdZY+v4V+xmifFe6+JHwO8YeHWntjfafbFfsaqBm3ixkqD7Dg+taVHGnV&#10;jUSu7a9jhmpShy8iaul2aTZ+ZfwU/ak8QeBfDWu6LpcEYjmO+O5dP3kLnjcteMeGfHMNl4u0nXdU&#10;jkvGgvRdXKltxmAOe/qa+8v2o7rwRJ8JPh62i6DFBLppVbyaJNrNEyYAkI6/NX503T2F4huFtnGP&#10;7gByp7Y9q6sLKnU9pJRtd2epFZSjZN6rXVW2e+h9VfG79pS18d2Yt9M0GOwiiuHuY54yBKfM6g4r&#10;5S1DVrW/khL3JSTcFdegY+p561iWt/OkbRoHRGOG2dD7Gv0L/Yv+DPwq8SaRq8+v3JvvEE5eGz00&#10;nAjwMh+Op9zwK1co0oOydl2OZVHJx7ddGzw/4C/DPw54s1u907Vb0xRQRGdZ0OCwXqPb612XxF/Z&#10;i1jRLTUNZsZpJdMOTA0aF2K9ixGfzrYu/As3w18awR3UAsonEsNwQd6SITkhWPXtX60fB34ismjW&#10;mmz6KItJuYzHbkqDvjI6/Qip9s7pp6M3rNwgmoKTW9nbTufGHw++HHg74WeHfCfje2N5PfmBGuIo&#10;34lMg5+T0FfWngnxKPi1pg1qaze0to52SzhMv+udOu4d/YV9F+DvCvw+gv7IW+mwmREKxK53qP8A&#10;gJ4FeN658NLLRvH+qDTLxRZXqrKLVX4t7g5LGNfRv0rOV3q9b+ZxwxdOpKSUZQnGLak10vsfK/7R&#10;Mfj/AMyz1yRhFYaSx83yciYKfuiZR96M96u/Dn/goY0mkx2Evh2A3lxKLdBbMSG3ccJjP4VnfHTR&#10;fjRoGmaoknhm4v49Vhe1ikt3WfZGPm+dRyG96/P34G+Ih4G8e+GdX1DQJWu7S6bzYJwUXpgOF4+Y&#10;D86unSUoS7+W53Sp06sIpxhNLa2x91ftO2PxD+F/hiW68OT30Wk6qpnu4XgBW2aXk7SAduc+1fkv&#10;qNzLdXU1xcyqjOhALElnfGc1/VJd/EXwT8QdAg02+WO6tdXQRGJlyjcZ5PbbX4jfti/sa6d8M0Gt&#10;afrRubOW52eS4+aHPIAI7UYepGL5bLXZpfmZUMROp7tSDhU/lezS6mH8G/2KNa+IPwv1jxbFqBS7&#10;jjd7CyRc/aVhHO4+p7Cs/wDZT/Y31f4r3kt7cg6fpluWinkIDSblOCI1fPIIwawPgD+014z8C/2R&#10;pNvfSLpDXJzHt3MqOcHBPQCv0Z+MfxD1vwV4Q8Of8I9Fa2F1dyvOGgbZlXYE7xxuLZrOrVnCTUnu&#10;9GdHs6sr8vK29I3W2m7PRPh38Grj4VeF/E2seAvEE+rJbiTzbK/PyP5P3ghAGCPbrX5DfGXXvEXx&#10;W8S6j4kXR0ivXiAlt416GEc8dz6195+GPjt4s0y9Gk64traWepvFcCSJ8RjJ+cnjq3cV+dfx08cv&#10;Y/ETxRJod15EVzdt5cicIeMHAHTNY0Xeba+K297o2jh5UVN1WndpJpWduxn/AAr+NF34Cj1C9e0L&#10;tcwSQrE0atFlhtO9T/PtX0T+y1+xzqnxS1WDWb+9n0fTQBcxzeSQZ3RsgQl+Co9a+NxLPqFnJHeQ&#10;QSRBiZZY1O9WP8QPpX75fsHfG+x8Z+ELPwo9ksUugW8cKSDADKvCkD+ddE7wUnFay0bOfF1asaTa&#10;V1FfNefme9/EnQtGm8J6hod6kN9ObFlimkRU+ZF+9u6A9zX4x/saeKtO0Txv4ll1bUytrAGWJDlg&#10;zbiCR64xX6ReOP2mvC/ivUdX8B3kEMF5b3DxXDs/lqwhbnYevzDqK+C/HkXh832pQeGZbfTRazxI&#10;FKhixkcAlSOuKig3aacX7yWtjLBUpqk1O+rb3vv2Ppf4rTeBk1Cy8d22pKt/ZRFra3xgXTE/dK4z&#10;z2qfwj+174Hlm+26ndy6XIYjvt5IyHjbHrivsjwB4V8B2cEUQt4rq5hhjJedRJ8zLyy9ufavzx/b&#10;E+FGnafeJrc2qmWHUVa3uPlVfL28oFPYdvWhWbSd9+gqdanVcqfLLRaOS3R9oeA/EWj6rY219fXb&#10;XtjeZmXzgJP3bcLt9Ae9eTa94D1LTPGianpcwvfJcTxaeAJIoIG4xubnd9OlfEX7C/xhsNJ1zVNJ&#10;1zUXubeGKVbKGY5jJTG1QD61+nv7NF/LZt4jv9WsRHd6pePNGjclLfoifQe1ZVafLNRb67+RTm6U&#10;KtWMXKPKvdvo3f8AQ/GP9rrwT4lsviRcXep6C2lW2tzRtBJw0ZTgNgrxnuRXu3ij9kXwZ4TdLnTf&#10;F93DePp0d5p7SnAkuEGXiPse1ffPxk8Ia58WdYn0Cw0OzEGnMJkvbzPlxyPhgsYHOfXtXmnxF0ye&#10;6g8QaT4p0eOO/wBF0Tz7d4jlDIoOJIz/AHTjmpqVpcsIp2S0v3OmhVjJx5mueyk4p3cU9if4E+Jt&#10;F+LGr+HdW8SRiCbQ1jtbe3fBWSaPqxB6jis39rf9pnVvhZrvinStF8PGCTVrKOS1ukIMQwMOwQcA&#10;4r8yPhZ4o8WavLGNJ1SSG+hv0aNI0ySW/iwOo9c19Q/tseHdRsLbwdrFxqs09xcw/Zpkm2sFZBlm&#10;QDoG680lh1GootLe+/kVOmpT5+Z8vJZRe173uj87Lv4seI760lsf7Qf7GztLJBL8waVuWYZ9a92+&#10;CXxr8TJpMfhRYrdLG5mUPcugJiRm5OD1r6o/ZpsfAWofbm8UaVYXNvDZKBbSRgPKJesinjP17V8I&#10;eLtItrPx9ff2Y6WumDUPKtt3CIgfhT9PWuqNSE+aHIlbUXJOLTbk1p6a/wCR+2nhpvjHo88lr4c1&#10;PTPEmn6tZeTbX1yzWjWkiDGwqN3TtivIp/iz8Z/gL4X1ODxXo8N8Z7lhCWcTQsZj/Cw5I+tWtA/t&#10;678BeKU1nxAdH1jTg99pDrOLeGZY03bk6bi3TFfmL4q/aQ8YfEgWem+KPEdw0EUi4ZiMZXo2ABk1&#10;yYaEpybsrJ669DOtSjzNNRae946trZ32PvL9lC7fxknirxLdSJZXD3TRAEfu41I3MAPrXaWHw5vf&#10;GfjbRhamK1t9KuWknkIzHKTwHT1zXwj4Q8f2HgKCXTl1Se7srl/OkcKYgSP4dp65r6U8K/tJRXEV&#10;xDdeHrrT/NWM6duBH2hB1xj0611TjLmbjHToU4ySlaa5mvuP0K0j4P32m+L21lFguoYbMq2UIaXB&#10;+VQByeetZnwZ8U6vd+P/ABU19BDbWTOiJsyCZF6pg9AKP2dfjNdato5nmbyzdlxZebgYWE7Wz7ZF&#10;fEfxS+OQ8CeL/EE1tPPrBu5C2F+SJJj12kdhWVnzRUVd9jhp0qtT6xTqtX5FFSR9s/tx+DNQufAN&#10;2fDb21mZ2L3vzBfPRRn8TXy5+y7+yP8ABnxB4bgvtUc67c3Me51MzxeQ38ShUYc/Wp/AHjLVPilp&#10;1rqHnIBButrmwnkJi5OMD396p+KNV0/9n2zi1XQ7BWa5uiuoWjMSFZhlTG38I9azjfnkkmm3t5m8&#10;MLOGGVJVbzSb5vLc85/aD/YmisNV0658FW0kelSTbbq3kkMj20a/efc2Ttx2rtpf+Cenw613wHea&#10;r4d8ez3WrrG8kCu6NHI6j/VbOoOehrvvgb+1/H4qg8S6hqFlHF9iZZZlRwygPkbV/vbsd692Hhvw&#10;N4U8IXnj3wpo8H2ts6irSyFTJ/eUL0H0xVSqVItpt3XTqEnUjGlGV03JJSSTUn2d9j8m/gP8edR+&#10;EVtrWlTeEPt1x5rNKWVt8EijDDdjivOD8d/Euoa/eeJbG4ljvVkH7ohSu0cgEhVzjsTX7K/AjV/C&#10;PiSy8Sa3FYRSx67G9zexeUJBBORtcZx0zXzT4X/Ya0FrzV7PUviB9itdXHmJbxQpvVmb5VDtkACi&#10;Mo80nKGr31NpVuVyjdrlS6X6eR8ya/f+P/2jdAW8vtWsUbTplijgI2HJHMmf4q+h/wBjL4P+PPhx&#10;4j126GsCe3FvFut1bcswLd1PTFfD/wAe/hX4r+AfjZ9DstblkRoxNZ3EHBmjk4G5RnDA8Gv0r/4J&#10;6+DzqHh3VNc1nxJdJqd1Li4iusrsVD8v38dRzxXRU0p2jJKLei6nHWnDkcuVP3e107+h4Z/wU1vb&#10;vVte8K2ZtreKJ7QzxNsCuJOhUnuK/Ka3uEhNzb3R8sNkbT2I9fSv0K/bb+Mg8beM28OWtmZk0aaR&#10;BKqAluMMQ3p6V8BXmjafaJJBPK3ml25YfMv1A960wbtBebv94lSlCnBWSaVnf8j9Xv2Lp9Fj8DLH&#10;bxgyTXTl9zZb5emAe1fRfiV4gt60R8tJEA8qMBcsvOcD9a/Kn9mLSfHNx4hstN0a+a0s2QyTTSqQ&#10;Ag64z3NfoSNF8U3t49vYwRssczxQ3Fw21pyg+Ztv930NZV4uMpbO7ua00rpt2tuvQ8a8efEGHw/G&#10;tkb9C92pDxsoZZAf4cn7prpZPGUOi+DF8i98xbmPm3kjyBIfVumBXzT418WXel+J7jQ/EuixB7q5&#10;AhlkQFUwcbsjqB7V7J440S51nw1rehaNdrfakkSzrDGNuIohk4PqK5/Zpcvn1Oz23Mm7rT8zzXxl&#10;8QdWPgiOwvzFi5i/0YRyZRFLdWHt2Fe5/sm2vi+aS0TUJZrXSYtu6xCMiTqR9+QY4X8ea/Mfw/q0&#10;09/CmoXU/kWp3JGfm2SIeBg9QD2r9lP2aP2udH12z1qz1TTJZdRFvHETGg8uVVGBjHSuitR5I2sr&#10;Xu32MfrEpK8Y3drJXtfzPoj4ufBHQvFngnVNLgVFmCtNDIrY8t8ZGCK/Gfx98C/GnhWxWTxOj5ul&#10;MVldli6lVGNrE9DjpX63Wnj3W9O0LWZ5tMS32qzRCRsgp2/Kvzs/aF/aMu/i9YeH/B2iWbyXaXIa&#10;RDgB3TvuPQDrWGHnO/urTRvsi6cKlNSUpKSu7NvXY4v9l/wFrPxO8UeHPDsV+1vb6ZHJPcTjrGDx&#10;/wCPdq/ZPSPAGjfCOeCODxKswf51t5ZAshz1JUZ4PrX5mfspfDjxp8P/ABlNNNFJaS30BjSaZc28&#10;2w5bawznFfpb471e201INYuPs2oJeeXamUICFc8KD6DNTiZRlLSztZ3XmZ1faudODl7kotOPVv1Z&#10;5UvwT1vxT8X7n4g6ZJp8S21ssQhkyWmkUcHjOB717fqdr4p8WsmmeK/DcVvZiaJpXhkEsEyK24de&#10;p45rzzxt4nuvB/hnWry4LwvFZmUTWq/dLj5RgdRnivz00D9ubxsdBl03VoUuY97eVMGMcnHTNYOE&#10;pNaN2WqvoXGlUm4uPs0o6Ret4rvofrF8bP2UvCHxCsbW1t9G06xkjjYJcx26qRkcZC4z+Nfln8E7&#10;zxX8EfiF4y8K/wBoWMmfLjmuO7qD8vld92O1fo1+yV8W5PG3ge/jv9eSe+ZZFDKdrQ5BCjt09a+C&#10;fjd+y34o1PTNY8VaZfWt1daQks945djJOiEnIIONyiqUveas0pJ38mh4SnKCq0q9VSUGkr/a5vNn&#10;s37eGqaFrnhXwXqd+F8mG/jjkYEb9m3kEdcHvXy/4t/a5fRLSzXw9Db27wRiKKLBWOWLGA46YI96&#10;+OdN1m78QRSLqN3cSRpH5gjuHZk3A8HmvNNSsrvUb+dEuolG35VHoegFaQwiduZ3s7+Wp1RiqVJR&#10;irrZXN/xT8QrvxKNUm1HT45bm5k3i5jQBlYnocAA19o/s+/sna74l+Ho1i9lt7LTvth+1Ksf+lCF&#10;esgP8q+cv2WPCmgT+LVg8WXn2exKumx8hZJc/KOB2r73+NOvQfDO0OjaFr85tNXCqyiXzI44m4PH&#10;WuqtO37uEfuOKMZTabdpNdV0vqeWfF3Vdf8AC1u2haNY3Oq6OsQFrfhDJJsYfcOOuPWvAPjNbTSe&#10;HfCoudPdbqRVD3TgbmzxsI747V+wPwf+HtnpfhXTtW0rxVbSGG2/fJOQ6vHjLKPQ+lfkv+13420j&#10;V9YWPQ3l+zQztKXPAWQ9do7D0rLDX54e6urv3NHVjJVUm3y6fM8R+KXw503wvc6ctjrBuLhbeOeZ&#10;B8pt3PIz1r2XwP8AtbeIn0B9F1iM6nKrMYri4c4AxgKw7gV8a6p4jutSk3ylmmdsO+fvADgn6Vfs&#10;DKJYmUZbBGSMA46iu2pRjOKU1zHNSxFqvNT0P0N+Fn7FOt+Pb+01u71ew+yTOLiWBWOViz90dgO1&#10;fcHgPRPhNPd3fhS7+HsEzaRMfIn8gMjq3PEnU8+tfO/7MPhLWtS0fQdR8OeMDaysfLv9OuCXjePo&#10;SmMY46c1+jPg/wAL6Ho127296TcRDa+OQSeSecn8686vJyaTezsa4iqqfP7zu1dKF0792z8fvi9+&#10;zbNqfxFbTbfRV0KDUGItTdgpACedqketP0L9m/4heAdaHha506zSDXUYRasrMyIqDJ2svOR1xX6T&#10;/tf/ABG8NHwDbagviC3mv9Ov45bdBtL70PIPt61+c/x2/bY1PxbpuhR2MvlSWf8ArMDYSxGMilRl&#10;UlHkjeSWib2+8ujN1VCo4KLd+ZddO1z6yvf+CaGgzfDq5u5fGN3LrrRCSGQsEtCw+7GUxk57nPWv&#10;nfwZ+wJ4j8+NNUmN3KDmS3tnKmNffPWt34OftVeJ73w3eR6xfNPY6RLG0scaZkdDyMEnnFfYXhT9&#10;unwFEqXNvoN7OTwZgF3gDuea0jUnHmUm1a3mZVqWLppOKjV5rtW0suzPyB/aG0DUPh7r0eiW+rTm&#10;1RRMkUnLwOTjH4V6/wCEPgjpXi7w74c1CbUry41G8fzbm7BBWCNeBGw4xnFe4fFl/Anxe1HX9b1i&#10;OSxnVAIfKG0vs+5u9z3rxfwr4/uvhtGDaxRjQrxTHNBO2+QSgYDg+/tRLEOUIxjpNde530aE95Ws&#10;4rTez6n2Pb6LqGgta+HPh5CALlB56M3mOD3cn+GvOfiH8Yvi/wDD/wAQ21jqE4GwIpWQbt8bfxD1&#10;r1H9jJNXl0XWtZ0+2F9dPcM9wFYCVIhkxoCfX0rwr4zeJ5PGmr3moXrXAu7WYRCKVSphKtwu08kG&#10;sZWTje92/kZ0oc9apBxg4xirt7ts9LuPjF41+JIstF8OOLWN3IurhhtBZMEp9DXmnxI1f4oaI114&#10;SvvBuntaawGhgeJRIzv/AHo2XPJ689K7GbTvG9l4MutR8P8AhyS2vI33tKgGSccuFPXNaHwM+Jni&#10;tpLC78XFLp5GK2E0qjfA3RtoA4JqItpXsn6mtSKjzqmlyrVpd0fn78RP2afiB4Dtob29soN8pErQ&#10;xyMZ41XkFuBjHfBr6z/ZW+F/jD4s28uo3fjC7sNBgkFtd2cE5llmYDJ+90X2r7R/as0SPxP4Vh1D&#10;RbaWfUdLxO7NwrQ4+dT61w/7J9v4c8JeGb7xHa61BDcSo0t1ZvIqxhgDlQM9fSul1uZO6Td9Gjz/&#10;AGkpYZyheM3py763PFfHv7M3xQ8DeOrGbwXpc+o6ECGtneZYyOPmSTJGfY17j4d8ZaF42tPDWja5&#10;pFzp+rLfs7Rzkx7Gj4+R+/SsPw7+214o8b+JtUttH0aNNPs02pGT85kf5VYEZ4J7V4r+0Bd+IPAu&#10;meHbrW9IN1dDVPt0d1G525Y5MTDAxxxWM1KTjHk1893fudGGjP2a9rJKVrpp/efQXiX4sXifFzT/&#10;AAldNHPYQQJIu995lbngDpkY5r274z+Ffhr4o8CeItFgWwS6vTlXUIZIJs/fUDoRXwtYfCi4+J+h&#10;an8RE1IaSER7q2jhH71WiGPve+MYr548M+G7GCxtfEms+L5IrS4kkW9jikInB6Dj69aFSj0dmt9L&#10;u4TpKXIlNrk3UXZdHqdtp+leF/hh4vstPtNaa5F5D5MqO33WOAGAHTmrvxC+w6La65NcanbzkMJI&#10;Ld+Rtxkhs9Tmvzl8aaura5PcWmqSyRpMTDOxO/bng+tdXNqWlXloftOt3V5LIFUu7cRk9c55Nep9&#10;Xb5W5Pz0ONV0nKNlptqesXnhOLVNAfxjCtj5ryY/s9ePL2nGSB296+yPhPqVv4V+Ht3qviDTXa7v&#10;wyqSC6wRfwBSucL3wea+VP2YZ9E02XxN/a80EtikKDMrdieqjua/QDxR498IQeBbu40vVII9OeEq&#10;LdwCjNjt6H2rOs949n/SB39z3XrueE/A7xlo/hvVdRj/ALULXV+Fa2BB8sIx+7g966b463xurG9l&#10;u4ybiNTIm3ptHXIrwn9nLxRaSeMJdU8QRQXS28LLaqFBUKTw3pxX2j4s8BaJ4+hu70rPbNdx7BFH&#10;J8uF7ke9ZTVpLXsy4VEpXcdGrXPjP9mH4k6j4l8ReF/C93KsdnaXn2tRGu1v3eSFJHrnmv2a+Muo&#10;2Nx4J12O50uC6jaxlCpJjoFxxnv718ffA79mrTvDzXs9sVjJwwdlDXCEdVDejV6B8frldTsI/D76&#10;obUy2zbZdwVlc8AH2NY4hp7KyZzTUalailK7g7ux+Z/wI/Zo8aeK7iPW7B4rOxsbnz45pCCxKHOF&#10;A9K/Wmx+Neov4Tkt7yCOO4vUe3jkcZBONvJ/CvKvhjLbfDjwlZpPcG9CxlJltAWUse4H868h+J/j&#10;pPAmmXraizXtnqaPJp0ca/PDJIM7W9OvWnWlKo9PSyOmmlKT5kuVSTT66bnl/gDVfGfifRbvw4IZ&#10;wIru6h3WxIZynqR1Uda+/Pg/+znpfiTQdCXxfaSX89mjIkaysqxjoGbaQd2P1r40/Ye+IXii7mu7&#10;e6s4ILOz3ld64l3SHPU96+pvjh+0LrXw80zTtY0oL9kubsQXyYBKp3ZP9qqlBKbTj6JCxNatPlhT&#10;lytq/O7pn5i/tLfBbUfCXxU1GLwxHqOsafayJOMFpngY/wDLNieSB2qrN4b8R6jawaxrGj3E8V8H&#10;S2tZOHBX5fuj09K+m/GHj3Ubk6n4p8ITeZ9qiVHDHLAv94ke1fQDaX4i8IQ+C7i70k6s9xpvmrcx&#10;gMscrjc/B781ye0fs4ppaO1+p6EKago++25JaO2rSPkj4FaprXwM8T2974msLuxttRjC2pUZRtxz&#10;tYdiK+7f2u7Dw5r+heG9X1PS0ni3LLHPjkhhkqx6471V8beKPD3jjwlpkt1psd3PZ3Cb45V4jIOM&#10;knpXx9+1B8R/EnixvC3gWw0S5sSbhBC8jDy5xjB2MOMAdqHPnnGK3bTv28zllQ5pQq8jUotxfmj5&#10;6/aDXRLKx0NvDEkW5on+2JG2AFPZh7V896N8N/El1FDcxaUxW8X91nG5mHRlHWvuK5/4J6a9DBr0&#10;9x4oiYWVibhHUbd8gG4oea8++D3w7+Jvi7QbfUtCtJHj0m42NcM4X5ozghQeoFdsa8acJcsr8qu7&#10;p9Rcqm7u1vJrQ6z4I/tMXHgHTJfC2p2Fyb26ukhDykjyweCp3cjrX0t+0v8AAuDxR4d0ebQLJzqf&#10;mgTCLjzoiOQ3r7V8i/tg6BLoHiTwfe6jLuu5FhurhwgHC46Y619LaZ+094fNkbqPxBNBG8ACsqjc&#10;jKOg965adf2lOnUUWnK/nZp7BXw0oVZKMk7Na3+JWOB+FP7OGka3p8vh6HxLeaXfqS1/AX2nAHdR&#10;z+NfZPwX+EWufCfSr5mmhn0+WTcZ2YrNgcBn/wD118ofslatN4j8Y+MPFWqx3L2pt2gS8PA4OcN7&#10;4r074yftk6Ba2c2gW7rdQrhGmySPlPQgVu202m221c5a6qTkoRiuRpc110ue5/FPxzY2XhG5Qa0s&#10;NvrMq2jKefMRztfb68HrXeeCfgx8No4YLf8A4V5YPazWgj+0GIEsCOvPr61+H/7QvxqHi3+yzp8U&#10;1vb2qgIvPlh+7D0r6a8M+P8AxTffBttf0vxlfyalp7CK4gQhlWIcYYdeOxpypSjGMr25na3YU8N7&#10;vJCbi07trrf0OU8EeOfDnwF+NPidmim/s8eZDDEvzOiE7hmun8bf8FDPFcHi9dZ0uCBLKNDGttLz&#10;vTOQSc8E1+cmu+OtT1G4uri4mFxcS5LSTDc5z6k9xXrX7Lms+CYvH+l/8JjbxS6ayFNky+ZGZD90&#10;sD2Fdjwy5IObcnGPfcqcqbm3ypu1tVfTsexfGD9sTW/iH4i8N+IbGwisNV0xCltLbfOVZzzkntX0&#10;58Fv23PFNob648RWI1i5ijXdMGCMAP4UHesDW/gd4W1fxV4h1vSY49KtNO2yQNZqphmA+ZtyjJ5r&#10;K0n4sfB6fUZZ9V0KKye0/eRIoO24kT1HofevMqTpyjHkpyule/VXZ1xoRcUppWtttofPH7Rvxp0r&#10;xX4rvNa0Syl05bhVNxAf3beaOrHHXNeK6n8VfE3i2CKLVdVmlRP3cMKdeOOFHUn1619TeN7VPiP4&#10;4tPEN34AnsNGWHbmBPLWcL91iVAGT7V9GfB34KeHtY1qLxH4V8OQ2zWUvFndZkJboSpOeR2ranWp&#10;U4wTg3JL1sRUpvV81orvpsfjTrdrJb3mx4JoZEPMcyFWH1Br6Fsfh54y0LwZb+JoNZEVlN832dX6&#10;5YjlfqK/W/4+fCTw3418DeITeaHHBrVijzR3UKBJN6jox7j1r8ufB/jgQaD/AMIrqWltdtcybbf9&#10;4TiRuAAo966nWc4qyW6uvI4qKUnN6q7t8/kV/hB401LxFdahps9x9lLQlmuFyGA9hXvVh44g1rw7&#10;deAZ7tFnlkVIbvGPMA5y57nivK5/gp4k8F6/bWOpk2P22EOcAlxH1Azz0ryvxb4pm0jxPYXcMUVw&#10;NPO1XOY/NCngN71DjCcny/K3dHXTk4xV9e/ofUF9+xFrWn6es8ctvqjluCjFAidyf8K8z+M/w+1f&#10;wJKkNvdy6XFd2SOIo2Kx3JUYbp3HevpL4aftI6rqWinUUtHjkQkzbhmM+ioO9W/EXg3X/wBorTWu&#10;5YDp0OnK0VuSvzSy+3op7mpjVnzPn2T16jqe7Ft8traO7R8B/CX4eeKfiFqsekaLYxXF0DuPmMFH&#10;XJYk1/Qf4W+Ic/gTwxaWfjaFILiK3SJTAd6yFRgBT61+fmu/Bfwj8FvhrYamdUez8YbSFubeZmJk&#10;PUY7jHtXzfefEPx5qOn2GpapeXd+sMnmxzsrOFK9Aw6YNXOcqvOlok7bb3MHRp4iCUtYp3v1uuzP&#10;qb4+fFvxhNck2nhK5a2VRPbzKS4KA5ywX261p/s7fF3xD4lub6PxRefYY2gEltbp+6JUcbhXP/Db&#10;9pK6Xw5q97eJaJdmAqltMCqlcdEzXxzo3xHvNV8QXOqyaDfXUUAYI1ojYjPb7uRj2Ncyo3jKPIrr&#10;qd14rlW0baJfmcz8bPH0l/4u1JrLVZxbw3L43HLEA44FYWo/E/UpNOtLa4kzGoYRTyRbXy3OemTX&#10;rHwm+FXjQeP7PVb7wJLJbzu12n2+IpDKh5Htn0Ffpl4mu/hL40vNC07V9Is7O9tpgY4vKERMg6Lw&#10;BkZqpuFJU48qdrEOpJuT97Vu9tT8M4dcjtYpWePfK2e2Mk9x6Vz97pc15BDJDp0iFsneOc898V+1&#10;fxv/AGedL8bala2/h+wsrTWlnSOVY1Cxm3/vyAc59xX5v/Hn4K+N/hdq81pqE0Yt3ybeaEHy5Ceq&#10;hiOvtWtKvCTts3pr1MJ2aSb3V7aX9TwbwnNdQT262xdbzeFhaPIfeDxt9Dmv6M/2TtL8V2fgtE1v&#10;SpYpvKV2mu5N8txkZZsdgOgFfk1+w18G/wDhMvFb6jdWEc0GnyKWEr43O3IIHfFfqh+1h4+8d+Ev&#10;DynwxpzXOyPZIy8uqkY+Ve+KqtV5bQULyeifa5zYiHtFCimrz116Jfqfmh+0afDd/wCN9am07ULu&#10;N4pPmCyHIdTyF/pXqvjP9oHwRH8KLTQL7VL+TUnjHnNNlpAVHGT6GvnbUf2fvGen+El8d63NHCuo&#10;XGPLZiJF3twzZ96q/Hj4dXFp4Y0WQJb3styvnC5tjvA4GQfXislGLcIOV7Ozt33On2Voyt02+R89&#10;eD/iVceD7uW50m6aG4kBxIcknnIArovGvxn8U+M3sRr2utdxRMNgkOVQfxYC8Z968qR7d2tobi28&#10;zbKifu+GbtgD1r3/AFj9nzxRo+n3d5ceEb2KwUJOss0ZwiuOMt2zXoScYyTlZPo2ZJSeyul+B+pn&#10;wg/a78FywaBpEcsZMkKW4VU+QEDB3egrxz48Wfw1uvDnjW0RrN7qO8N2rRqNwZudoIrxX9jy+8Ie&#10;HNSu7G60tdQv9RdBFEF8wRJ3I9Pc19z/ALSXwI8Hp8Odf1jS/C0SX0aCRnQlZMAgn61x1IKE1rL1&#10;+ZlzQpTXutSqdtmz8DxJFG/nPEiIpOF6hfY17LbfFDxrp+k7bPXLq2thECqwyFAwPY+tdDovwO1x&#10;mtrnW/CWqRW14rSQvHGSsgxkEACtfWf2ftO03wRfa4us3MNxHMVNpcwvEu3OBjd1NdtSpTfuy1V0&#10;u5tyTS0T/LY+W77xHqF/cpdyztI+7EjMSWavoX4cfHPUvCNg0J0+3niD7ozKNxVux5rwuy8NuLiy&#10;iZJFe4IMe8bQcmv1T+KnwK8Dab8F9P1e38Oy22owW0TSzEli5IG5m+vWs8ZKnCmlON4tpWX3EUnN&#10;a8zT2/A838CfAnxR+0Xo0utXPjm1SaC58k2koYm3Qn7yqOnsOnvXqrf8E9PAXhnWtDW88d3l5I8i&#10;h4EjRDu9cjOFr85PAPxU8Q+CdWTUNDe4iMZBkCElHx6j0r7T+B37VNt4s+I2n3PipIYbby3V5Gz8&#10;rnoeKioqsElBLlS6dCZq8k3Ppta7b+Zk/tnfsoa34WuE1jSbh9Q0jyVLtIAGiPZQB1HvXkX7Leka&#10;9oFnrfjWHRYpLK3BgJlbDserbB1OO9ffPjv9o628bjxV4U0WJLq0hgdYrlu+4dBn07V8Z/sp+MtT&#10;tNc1bw3dWzXFiqyMYWI2qQcM3PaooVpypVFKNrJWvo7MzjF+65bvseS/FL4yap8RNahhe6AtF+WN&#10;Zfl8tRzj1r6S+Dfw1vNd1PT9W0+RdNtrCMIxbjkDllHfNebfG/4M+ENY8U2v/CJu8RaJprxdxIRv&#10;9gdqz/hD43vvB+pXek6rqEosy3MhOSx7fQVvFp01yK2mwOLvrp2Z7n4o8I/DbRr/AMQaz4k1cX+q&#10;O+baJWw5A4HA75FeN+DPDetfF/X5LOzSG3gtJo5HEuUMiqcLvT+LAr7k+Efhv4bz6ve+J9YFpeXI&#10;A+yxXLLhB/eCnr+Nep/HC28PWenadq2gva6ZrN7MlvCYcKJTIcAMB1rHmUXFLWWiV9lcJTtNQ5Xr&#10;1tpc9r0nxLpuj6WtprQeC20+JQwhXEO1R1/SvyE/bI/aZfxpqktjpxb+zIAUgx1lAOCxx2r9LW/Z&#10;h8QR+Hba61fxncagwHm31pgRwvnqq45AFfFv7R37PXgcaFbTeENOddUacbkjfepVuDuFZwpwjWbm&#10;7tPT1fUii6TcnCXM7tXWy7n5SaXpv2+ZYYpFjLyKC7cBQeCSfavtjxh+yX4U0vwQNc0nxk+r3SBf&#10;tKQKGjUkZOMdhX29+z5+wX4TXw0D4uha4v7wFsQy7VtgR0BU8t618i/FW+8S/s++JdW8MadJBNpV&#10;3meKSRQWZHGCrH1FdFapecYQl717+TtuEJ05Savdx30Jfgd+y3rNvoWn+ONIlW9fLCewDbWRRxuB&#10;9R1xX6ffBD4M6nqVzZ+Idc8bXMs0PFlDAwSOFf7rZzuPrmvxX+Gvxg8WJd3WkaDqdxEdU3IkETYV&#10;ZHOM+wr9Tv2TdG8T6bFqXh7xqbm3itMTxzlyolDjJCt3+tOpGS52+XbS/YdVy9lLkly+ivp1OK/a&#10;8+LOoeG/Gj6WuuvdXM9vsDofkt42HQKOjeprjNPPgFfAUdp4j0xL28uInZLpseahPTnqK+/dB/Zw&#10;8ES+INR8YxoLjz4ljSKceYgRBjI3ZOTXgn7X/wAOrS40zRNR0e1t7RoCYwkQC+aMZwR7V5kkqdOm&#10;r2d/efXU3oYuE3ClG7su1krdD8xrTXrebT20G3QJZWwlclzxKzdDn1r5f0jSLTUPFGm6eJ1tBJco&#10;k0jsdijOCcj2r9gvhT+zB4K1HwBFrXiK3vdSeZHlxYnaIACRtwvJxjmvib44+EfA9/N4dtPBOmXU&#10;F3JIYpXugY0bBxuJbGMd666GKiqypqLbb1dtPvNJwc02teVq/wDkj711z9nX4SeOLaOG31iAyWVk&#10;sCiGRdwbH3sLxz71+Tfxe+Dmv+BNauLRLa5ntI2yl0qttKnkfN6461+ufwY/ZeHwz0JtcSM6zJc2&#10;g+1MpysJHJaId8frXT/GzwTLqHgS2ls9ZSbS7wbZnkQeahbqB6Ad6y+tKlUl7111W27M6cfaKyld&#10;t2T8+x8efsA6xNdyXmljWpY1JMpjKg7u3U+lcF+1p8Mbyf4ktYx33myX8sK27ythYi/y7T6AVwHw&#10;yTxF4J8X303hfF1FblovNk6YPXHue1eoW3irUpr/AFHWJ401i+aRZEt5FJaKRDnnByuK7alT95GS&#10;S0X5kpNPXorW9D6F1H9iDQ/D3w3MlvqLHXrfbcnUMcb152j0QV7NpXi/W18IQWCeI5Lu9hsA0ryK&#10;P3rAdOfevhPxx+3V49u7W80uayt7ESoY3URkbexxn1qL4EftGW95Pdw6xZPNNFCTG0ZySoHcVy1V&#10;WlGbkk05X9PQyp6q02m+a6sfWuhftRTva2GkSaotjfysIgJF3ZJ4xjjFfJXx8+CeqeFdXm8Rp4lW&#10;Sa4zcCHaAzbjkgHuK+Z/F+qyaj4ivtVFwbRhcFoFP8Bz8or7q0v9nHxb418P6dq+teLnmi+zJKiI&#10;u/ap7c4/GqVN01GfNurPS/yOiMoLm91LXfbU8c+DvxKnm8c6fLrd4Ltrm18lorgALESRivqHQv2V&#10;vE3ibxz/AGhba1DDpaMZEdpOYm64jQdhXlHxE/ZZnh1bwtrGlapFJYzvHDPuAV4+QC3FfrJp/grw&#10;9p2n6Tpui3gtZ4Y0Zp9292wOc565pSlTSUk1drlsFbFOnGPdydnZtK3U858I/ErTtE13U/COrXn2&#10;3ULaDzImU4aVABjaQa+e/HGu+E/ilL4m0jXNLvdFktIlFtLC22SQ84P+1XhHxefUPDnxtXVZtdij&#10;Ux7C7pjj0IHSvatS8G+GfGX9meIrbxTLPrUOPKgt8GFivIEgA5ryvZtUqUnK/u3vbrc7406cZSlZ&#10;pysnbzW9ux8Qax4A1nwiuo21r4gkbTnZVdp1JmCsM7io5xXLQ+E9U8PeGtS8U6frkPySGPMbAO3O&#10;OB1BpPjP4619PFmstrMUkcnlmHan3WC8DFM+Hf7J3xU8caZZX9rZ+Xo9xJzNJJyIyeWCZyfbivTw&#10;8G4c05R1s2+5NWcYp29N7WZ+j/7FvivVdf8Ahbd+bPJNdyXkkRmlb94qsedp65APBr3zWP2bNf0n&#10;RtQPhXVBJ5qNM0dzIWkZ+u1WPavkfxR8Ebn9n/TfDGs6N4tvLrTXvoUvLCUjc7SHGUx/Kv0L1L44&#10;eBdO094b7XRaTzWu4Iz7ZAGHG0etY16dJqpVTV3LlVnb4Ve34nmyqV4ypype8pv3vdvtofkPplnr&#10;kl/q8XiWCOJizrOsmMIyg4I96+s/hT490/wDomhanrmpLNpIQxoyjc0TZ46dvevnz4dazba18XIt&#10;L1e0mvNPuPNZJQp3TA52tJiv1B0XwB4Sfwn4g0e40a2OlKJB5JUZVGGT1raqkqSlP3XyKVlsehjM&#10;RCDjBxlK+l/XQ8Q8V/tQ+HPE2h6xFYaxHnyWa1lddxBA6EV+XF/+1J471E6ZDGY1gs7gNKV+QyKp&#10;x8wFfbf7PnxK+Gmk+JvEvh258Nww2BhCWeIjIZCMg44PWvy9+KWn7PE3iO00zTbhE+3SmCN1KyFG&#10;Y449PSs6Ps/axhZu9NSu+nqROk6StCLik9++nQ+7tC/ax0DWtO1aPU5VLBSMvgDGOgr6C/ZZ/aa8&#10;OeKNJ1nTGCoNOhIBkG6PyyMDpnFflP8ACnwz4Kui9t4iglhlkO0knG0N3Ga+3PgF4L8L+GvE9zo2&#10;nI8um31vkMGEhkk7eaR0XFbTjTtUjre2nYzdP2kfeSS3dt7o8I+KPww8XeIrbxbqujtFfaLZztKy&#10;QSZCA8l1T0FfJXg7wdr2uRXFzpunytFbn97KAcKw9+1fvd+z78BNA8IXHiKG6vluo9SkbKxv+7RW&#10;z8m3P610fw8+HXhr4cX+sWD6Yi6XdXhnhPVfnHR/p6UsLiPY05Qbikorlduq6M0rYyEpS5U5NRTS&#10;X2vQ+JPAvjy28G/DzSLWfxlIlxqEvkymXMhiD8Ej0xXovx4+I/irwR4R0CPwdfSaiTh3JjBLIBnc&#10;R3Br0z49fCT4Y+LpbxBdRafdW4WSPy32RuevKA1wI+HOqXl3YRSa4h057AwIqON0Zx1981z0avO+&#10;bdud2vJdCvcqKMmnFb2a8jmvhb/wUT0XV77QdLvtB+z3TAJcyIoChhwSAK+77bwR4I8WRi6ufD1p&#10;erM+9JJYwzYPvX4/eMf+CePjPw/pc3i7SdZhuJbWRpzbrlZDGDnIPTOKr3H7TfjvSbXSEgu1sFni&#10;CDgv83QnaeAa7ZezlL9y7yWsk3a19jkhhfaJunU5Wna8Xo/uP0w/aX0bSPhV4YTWvD8UdpICwWIn&#10;KbivGBX5PfBv9orQtHvb/UvE9hJd38920pZT1B/hAPQVj/GbxT8TdVuLW08S6rPNHPGGt0kwFIbu&#10;uO9eCfFX4I+KPBcumf2wn2P7ZAJ4GcghkPc46GsKGHdqrqTjepL3FF7JdDsalRppXcpJWk3u7n3F&#10;dft7avBrNw2m+H4hpXmL5VuQN8fvx3r638eftB6x4i8J6cbTyrbWIlF3EJk3rHgZ5Y8Z9q/CvT9L&#10;18ySNJIT8oO9SMEDp9a920X416rqJg0Wa8FnCq+VLcH5ndRxtFbVMGmo8vR3u32OWEoXTcbPppqf&#10;rL8PPHej/GDwhcf8J/4csTNbo8Rugil5CBjK46V5DZ/8E5NH1/wxf33hrxRLBfZeSG3mQomByEJH&#10;PPqa8o0b4XW3h7Q0vtO1y8U+YsqRmQmFR1Jb2r3a4/bAudM0WRLGFI76xtzukHMU3HHTtXNiZ1FC&#10;sqN+Zq0eyffUj2M0/caSvr2S6n5C+PY5dKFzo8ls63tvK0dyGXjehxwe9ei/swaH4E1nVNStfFcE&#10;To8aiEyPsCnPrX2T4JnsPEHh691fWvDllqF/fzuW8tgzZlOcgDp1rg5f2GItR1K3vbLVktrXzN1x&#10;ZZzMvOTtI7V2UKzcIwqvlkkuZrVX62CpBqSejXZ6bnm/xo/Zb/sS6hk8KvLdw3ALRw2kbTMq+7AY&#10;xXxNqej6hYX8lvLazLJGx3xvGwdT/tDtX9K7M0fg/Sk8P6jHaR2TRxvJKNjARDGCT9K+fPCHx/8A&#10;Cevav4oudS0LS420xSk93Ikb/agvBwcck+lKliWnPRyUevkTKHPG6VrPp5eR+Huma5d2ssccRuIW&#10;z1U7Bn8K9+m/aO8ZBLHdqzobFQkasoIwOuf71fVfhv4V+Av2gfGurNo8j+HYbdVdo41VllySCy8/&#10;KfbFe3aX+wj8NNGnunDXfiEW5/eJNJtCnvwuM1vOtSXI6kbStezV2K8o6c+rV/6sfc37Mfx0g8Ye&#10;A9BvY7mCW8eFVuEjPEbjqCO1cJ4v+Clr4l8bXF1rfh5L+J3DwtE+yGPHcqDy31rP+HHwn8K+CbG8&#10;1LQLZtNxAzSW6MWSQqOPlP8AFXcfDXxM/jKyh1SLWXhUuy+XjaQyHHQ1x4mrGeIc4J23Xkmc9NSp&#10;e2nCyT0lo9G+1jj/ABf4N8L6dBNpVj4Vjgurt/LURIsbuPcjkivy5+OfgdvAniuwsrqC4tnnZnMa&#10;OcSKRx7V+q3iT4taje6nqNlY6LbS6rpRDJK/V0HcH+dflZ+218Q9b8R69pd5fRwx4iRI/K5MZXqC&#10;fX1rOinKtServvftbQ9XD+2jD31pa7bd3f8AyPHPA3wZ/wCE48T6hYx6sNMgijNxNNOC+QPQdzX1&#10;D+zx8FfAPivXX8OvcHTtTsySuoqcfagDwVV8jJ9K8i/Z68EeNW8W2E63Bhtp03TSTIWDxtxx/Ov0&#10;z+G+jeEtZ8a63o13pcUs2m28TpPb4Qksc8FehH1rorVZe15VJOPI3ZPqu45qKhOTTvZ9E36o8i/a&#10;G+D2s/DKz/tG21HzxHA+2Zh98emB0NfBfg79qXXtM0q9sI9B837W7FplB+YtwcjHNfsh8dPhHD4s&#10;bQNIv/FU8ejOzebDEQZ+mAu884r5u8c/suWvwm8Nya94d1tdXsrYl5bS+jQyhG4Ow98V52DxFJUK&#10;s6rTvVcUu1nazMHNNUFz3co323Pj34cfGX4p6LJA0y3Wn6TO5AnaH5Mn0JAr1j496no2peAZzqup&#10;S3dyZVe3lAHl5bqQB0xWvrN3ofxD8L2ekaXetBPeTKvl3DFRbk9eB29DXph/YN1S78Iz23/CSRCK&#10;0gbCuTLvbGeOBj2rrnyL940ocr1t2XUblGG8rOWiv1Z5T+z/APA688a2M9ja3VuLA2ClrgrlQzDO&#10;Pr703/hmv4RaKWsNQ1y1muoGKyyB9u5ic9PxqL9jDxn4l0LUdY8B3ls1snnP+9A+ZQeCCf5V654i&#10;/YxhvdTvbiPUb5lllLglN3X371pWqShUThV5YSgpcyV3Jv8AQhc3PJSajorJ/iflr4jS5n8Q3kVy&#10;qi48wsu75smuyMen2ptLi/ZJJkx5ccfG4j19qm+JGiy3PiN720iMkU8jFWUcpu7Gn2Hwr1y3gbUL&#10;u3Z7WImTcw2nn0Ffm8asFSpqUkvdWnmfTezl7Sdo3tLfyOx8D+L5/Huqtp93IlpbwA+UqryWTt9K&#10;+y9E1ldMsT5Vus1xbRlVbAyq+oz2r4r+EmkLJqUl0luTK7ERBf7vc/UV7vband/261rJDm1EHlSS&#10;HgYPXHqa+NziyxElBWSR9Nlrbopz1bla4hsfEPj6SdLNXeRXwZHY+XGCegx1Ne9eGf2YPDSWltNr&#10;F0LmRVwYiwVS3fArifHfxTh8DeHYoNEtkiXyjmQJySe5r89dM+K/inXPt9xcarLvWclQZCPl7/QV&#10;05fl9WtTc4pNR6t23McZjaNGcYSTcpdlfb1P1C8W/AjSSiy6LZeQ0Sc7eVYelflt+0V4Du9M1U3b&#10;W5WFhsZSOVI7n2r3LSviz4p0/TLF4dYlLbyRvORgfWui8V6nF8QPC1815MiXaZ+Y7Rvx369K9TLJ&#10;VsLiITaTg3yu2u55eb06OLw84LSSXMtLXsfnxa2rzBYkBZtw2qnOfpX1L8OPD9zps/2+9sixCYjS&#10;UdGx97HtXm3h/wAReGfBJuSbUahqYO2Jn4jTPcD1r0z4aeMNT8TavI94xLBSwToijFfSZxUqSpza&#10;haC+0+vofMZRSpwqQ99Obfwrp6nyh8U9WTWfFl/NsZF83bz1+XgV6d8FEtbDVIgWbzJM8jGOnevG&#10;/G3mR6/rOzIzcP3966X4WXHk6xBJISVAPA56ete3jIJ5bZbezR5WDq2zG7V26j17an6L/CbwToS6&#10;ndXxmfzGYmQnqcnPFP8AiBp0dxf3N02yCBDneeqKO5HrXn/hvXRAxK3GzIJIB5I9vSvBvib8Vrm+&#10;updLiZ1ROSSDmU+9fnWDwdXEYx8utlrfoj9DxGNo0MNFSVve27s9J1K60G+gjZtSleMShdyjk4Pp&#10;xXXaB4Y83UA9rqDKYpFk+YdQO2RXnXhHS5RpdpC2yNQ/mMXHPPWveLA6rdT2sWi2Yk3MPNmkHyKF&#10;9KK8+RySfceGjzWbXbRbn0CjLfTQQGDLsmGccDjtXzH4z8BT6Te388Fko8jdIpb+InqR616WfHN/&#10;pDSvd2vmLAxAEXBdh6V594j+Ks/jOzCw6bJFcRtxAe6jrkjpWGBjUTv9l7ndi505JJ3utUiD4Z2B&#10;1PSRLqQLsl0ZYFIzsK9QPQV9U+DJ7jUGkk8gusfoo5wMDH418vaba+IZNEiFtNb2v7wqeME565I5&#10;Ir6z+Fc+zRI1hmR3VdhK87z61pjNXq9L9CcK7QStrZavqfP/AIr0+3vpLrKRtIjkMXBO3HtXz98U&#10;fBGmTHTlmvwkwHzRqud31PYCvcvilY6hpuoXRltniaUtJHIR8r55wPWvIdb1u21XRUFxC3nQId8g&#10;wrAfmM4rty7mXJJS+448w5JKaa18zjfhfp9pbX+oJcEB4LdpIsdQV/xFeoj4i319pMypMscchMb4&#10;OHYAc59K+ffDd41lrshM4kt5YSBIeM8dDXp/hvw7aPperS/aEVoyZFU98/zrtxVKLm5S12scGFqy&#10;UOWOm9yPxB8U3ax0+3t4lMkRAMij5jtG0EnrgDijw3oOl6hqYuLq4NqZVzJtGFZuufavJvDoubrW&#10;bm3KRrFMuAWIQL6cmvcdG8EWkcgN/r0JhjxvaMc8dhmsKlONKMlHS66eY6VSVWSb1s7a6LQ9Y8M2&#10;fhez16ykTX0ln3g+W3t0HNfPHxw8D3Gs+Kb+5gCxWzSb/MbtXtM/jfwfpkMq6VoyXL4OZ24Ybe5N&#10;fLuo+M9U1+5uo57l/s7n+DjGOw9ayymjVjVnUV1ZWuzfMqlJ0lTdneV7RM4fDbUBcwtaXEchZfn+&#10;bjA9a9ET4VQCF2kuXB8vBcEbVz15rkYPFmgZVY0mglt1C7gfvMPau5tPHenNCka3QnDEbgOCAeuc&#10;17tWpWst/PQ8mlGj5a+ZzY8K6NYmGCzeW4lRgQQOC2fU11Pi4b7C5iiCpNKMbVPQnrzXc6ZpmlXN&#10;sJLK7JmEwdlYDdjsB7Vx3jLwyz3d5qNvL5ilh+4Vj8u0cnj3rhdW81ffzOz2XLDRKz7HJeDvCniH&#10;SbfWLm2QyXF5asFQcNzySRXB/Dfwvrdrrt7eX9rLAAp3hlwGLdhmvpTwtqNxp2jrNLKd1wfvE4Kq&#10;OlcvL4rvr4K5cyQrcNnIAIUDgf4VpHF1P3yUYvnsm+uhnLB0/wBy+aS5LtLpd9zN0bVZrS8SQ27c&#10;ElRMo+b2r23xl4tvPE2gwxKogkjwpEZBzjg/WvN5tWt4/D8tzcwjCzoobowyeo9a5fx/dXUctoNO&#10;u2V2RHOGPOT1rz5rmlF2tZnbGXJGWt01ex1ei6feaF4cuba9vG8yW5MsKuTjCdcV9M/CDxXa6vpE&#10;39tXG21tlOJz8u/2BPXFcH4L8F3Pi5dFtri3xDbJ5s8oyB1569c16L4p8ARX8Ftp2n3Eem6bA/7y&#10;STgynPJPoK8TGYqnOXJfXmu7dD1cNh6kYqaXuqNkn1K1l8T/AIfeHb0xaToMAX70l3KA0jMx7VH4&#10;2+M+oukN5pxSSCJh5vmIDkHsPSunvP2V9Ov9OaSz1pbhjFwylSFPbtx+dfO3xB8Mah4Xe00aW2eX&#10;zoyN6jKk9PzooUqU6kV7zfZ9UOpUrQg9El3XRn3/AKL8TNH8beDEtbK6s49YijEgXYu7jkrx/MV8&#10;8eN7XxBqfhdru1upYJ4GZbkDjy9p4BFfDUVh4w8GanY6lbxTQ+S4dXXqBnOD7GvvL4RfFfw548s9&#10;T0q6kkt9RuY2eTH3GPc4rbG4SdJxqxalGNte1u4sPi41lKnK8JPZd79jxP4VeHPEep/2lCLgsIxk&#10;7gGXefX61zXxa8Vav4f1XTo/sEMsvlgOGUcbTjOa7D4YSa34f8ca7pd1cvDByIyEwsg7Hnuax/j7&#10;o0mv6fI1jIXurP5mIGNy5+YH3ropVYvFQUrcsktemqOarCSwk3G6lFvTrocTe/E7ULN7dl02B84Y&#10;BlBOG5JFfQPhn4qeHLeaTT2tliuEKyMD2zyTxyK+JBra340F4yHniljtpo+hHI7dxiuP+IusvafE&#10;fVbmFigt5ULg9+AMfSvaeWRrNx+FqLlf0PGjmc6CUtJXko6+e5+uyTaDcWzCRiA/zJKuH5Ycc9q5&#10;q/8ABYg0mffcJK0sm6KReMY/vYrxXwL4qW9haBsE7N2QMBQy5XA/Gvf9EuIBpekWl3OFnmt3mlQk&#10;AkA4zk/SvkqtOVOo4tapn1VGpGpFSWzR8F/E/wATXPh7xD9ncpNDcICzbf4unUVY+GXxK0nVNThQ&#10;2qW97AW2nqmOnNdN8SPDujeObuTSLC8WPU4ZWFu7HCSJnoT615O/w6svAFhcvPdrNqD/ALuRQchc&#10;nt719fRVKWGindVOVJL9T5qs60cQ5Rs6abu/0Pd/j1rGsw6fbzW5EsChWlZOQQR1471wvwf8Qf2H&#10;LFdmX99cRklJOwJzk/T0qbTtdF34fe2eRpDjbt67ifX2FZ17eaPoNzbG5QMjpt465PbHpXH7O8XD&#10;l1u/mb8y51Pm0st+h23xD8eNr7rbJcLMqYLdhuJ6ACovAQuLmJkBb7Ik4D2+cjcB94elcDd6RZ3U&#10;Us2kOPPch2UnAGPrVjwFrWo6d4i8lo023bgMoPJIHU/0qKlPloyt0XU0hUvVi5dXuj6N1WZNIsbx&#10;lgkjN3HuDD5gwHb/AOtXzs99b+IHjhVZIzCzAFmwQfp619NEnWNMksT+8mtXMkTrwducOpHfivkv&#10;4rxWuh6xHNZFfJnjdSy8/ORjj6Vz4BX06m+ObVn9ldD6b+D/AIg1vRLW8tZLoyRrIu1m5K/WvCvi&#10;Jqw17xnqNw1yv7mcKqjjBUYbd9e1Vv2fL2+8zVIpZzIshym5um31z3NedfEjw9PY+JdRV5Gjff5k&#10;jHIJZueK2oUOXF1Vf7P5mNes5YWi+XTm6+R166tCfFtpLK6tGkqgkD+EdvqK5f4lX8GseLooIGIB&#10;ZlG7gAjoB/U1V0TRZYpIrm5uAgYkp5nJ3Y615JfXF1Lrau0zGXzeGPGATx+Ne3QormvfaNvvPIrV&#10;mo2tvJM96s9DZZZp7lGEkRGVU7s44znPQ1t+I9H1BpoYEiea2uohMjOQdm4Z2j2FdV4ItF1BWikG&#10;CYj8uc5I55r2TwFoFtqml6mJgzNZwBYznqMZI9sV5lXGOlUbtezt956FLCe1ikna/X0PgDxX8GtX&#10;2W+o2EDXCgnzlX/lnj+lZ/hjxPdjXLWF5m8vKxFScgEHFfS/grxhLp0+oPJExhErqscg3AgnGDjr&#10;WnffCjw5qus2WtaWI7cyyB7ixY4KMecrnqDXpVce+Vxqxv7r5ZJfmefDAJSUqUrNyXNF+XY848Q3&#10;EVv4ikuHk8tERcL/AH//ANdejJrynRdOWV1IlmLMSegUenrWd8ctEtXhs7m3iInRcSKF5Kr3wK8h&#10;+HGoP5vk3UHnu+5oxITtTjn8a8+mlUpQns1pY7pt06kod+vqWfiGHvNAsr2FFKw3bjI6/MeK9Y+D&#10;zWuiXKKlywe6g2MSckOeSteQ6t4rW2WLTkVVjmuDyRwvPBGa7fwqHtdWto5ZflldXUjqFBwfwNdG&#10;IX7hryZjQa9smtXpfyPUvF3gCbULjTTDcRvILkPgnB2k5Oc1wfx7jvvE2n6RothEn2i2mkBiQ/eK&#10;8DHrX1vfeHoobG71VYUZxbFU+bqxyQa/Nvx1qPiDw+YbxhLBPHc+ejjOGLHPBryMmnOtXp2avTfu&#10;p92ejm0IUaNXmT5ai963ZHk1p4L1rRdchhvLR7Z1cHJHTBr7A0qUWmneI5zNKsgst4ycglMdPzrZ&#10;8J/HLSvFOns+tWUcVzFGu64CggjPYHPWte+g0zUdK1qXTmNxFJbNHIw4CISCePwr0M1xlatKMa1D&#10;kcWk2tU9TzctwVGjCUqNbnUk2k91oeEeJ/H1l4h8P6cjwILqCPq38ZXrz79q0PBfiHUCy2VtCf3l&#10;vudR35znj0rx6DQWg1JIDnySwBcjIPfivevgxpEN/wCLpxbuzQ28Z2kdGPUAn0zW2JhSo4eXKvdX&#10;vK/mZ4edSrWjzbu0X8j3z4SpNH4ihsEBtpY2Et0RxuTG7HH0rkdGup7/AMd6/rDKfJuZni8sdwpw&#10;D/U171oXguexvvEF8QIZprKSOPdgH96MFsn0ryu9tbPwTpz3HmCe6Y4HIK7jweRXyiq89SokruaS&#10;R9EqThGDbtGDcrnkXxq8WXRls7CJioDbpUU8H0BNZPwDs49I8aSvIpwIyxwc/e6D6VxnjbXZdV1+&#10;OQFcTur/AC8DrzXUeFpf7HutSl84TXPlbwYjkKoGMH6V9R9W5MGqaSTlHX1PD9upYr2jd1GV18jq&#10;bn7RrGr30VnM0MKs8zOeJGwcHBHb0qLwn4insb7UrITMflIVSeVyO9WfhVG9zaazdzuIyVYEt0HP&#10;Az7Zr578R6zcaX4jukWRmYydV4yG9/p0rPDYVVKlWm0nyxX4BiMU6UKVW796T/E29V8SXFrrriJm&#10;Md8EZlzwrDgmsPxnbi+KncFBcg54HPpW3qFlGt20jIZJUUEZ7Z57Vg6lA11a3ZBMciPlcngKOeM1&#10;7dKMU4NaW0PIrttTTd029DsvhprC6MUeEssiZCu4wT0G0eor6C+DVjF/wkuo3sKAfaR8yhtzFj1O&#10;K+PNA1ua3XyHR55HA2ZGQpPXFfc/wB8DapbS3OpPbrDHPEVR5DgrnqfpXjZ6uWhWfWWnqejkrcql&#10;JJaR19DS+IegDwv4H1rU5blI575m8uMdWUt/PFfI3gqC5uZbCXc62xLSIrHCqR7V7J8ePi7p8dwu&#10;niy+3G0fyo2bIhBUYzjvXzINanMTySXD75XIVRwqg84AHaoybCVFhXzRs57N9hZriqf1lKLuoKzS&#10;73PonWriHULpVlvAFEKrnPzDjmuWGoeHYbWG3jgnuplYkEnaD9TXl/hC+kjm1N5XZykO4H1bBGP1&#10;rpdJ0+6gt2uLiJk3Q5VWXdnJzmuiVD2bs3tYmnX9qua29/M+ofhvp+jaukcs1k73UanbFJydo7qe&#10;M17LoGqaZpuqWRub4WqRszCGcbWxg9K+U9B8UsrQXsNyyIqlcgZJHAOK+kI9Di8SaA011ClzDt+Z&#10;Ty6tjOS386+ezCm1UTbdm/uPocDNOFklzJfefLnxa1XSL/xc9/GGkjhYj5uQSTyR7VU+JtmD4T0a&#10;/BBD3LqQONq9uKh0rwk8GrS2UyeZCVZ4cfMuAc8+pAr0D416c9v8PtKngX908+xhjoW6fkK9WNRR&#10;qYWCeiaR5koSlDFTaS0v8zxLS5bXEVskHmMy7mkIAC54612Gh66mkXqWeSPL6+mHGePaqT6UkfhK&#10;N0khEiISzL97J+6M981wfxIuLm103TtRgBJZEEhxgLtGMZ969WnH2jUV1djzak/Zx5n0V9OxtePB&#10;FKY5OMTKc8Y5zjmvS31yZo/AmkXDCSCxsPO2/wAOW4B/DNfMg8Vtq2mWkAUiWNsnHO8sa928ZWSL&#10;a6WYV2udMjjJH3iVHJpYmjyypxktU38goVlJTlF6NIt/CzU7e08Sawluw8u53FQp4U5rr5bk6LrQ&#10;uGAKTncuefz968A8KeVZX0QzMmz5yQMFj6V7JrKzalYSXcQUxqVbbnDrg88e9c9SK9o33SN6M26a&#10;XZtnlvibwVY6vqk2o3t7HHCC3B+Unvz6Vc0nR9BaGSHSZ0aZo2VkUllf0PPcV4b8Qbp3vJ9kjbNw&#10;O3JwAR0Nd58C7KVL69vFA2RW7Ngnv6V7dalJYVSdV7KyPJpVovFcipK7veXUo+LNblNvZwTgC6hX&#10;aw74U8E12PgnVmhBnALFQCC+WxxkA+1Yz+Dm1bUG1F8BWLM6M3DAH9Ku6b4gjigupfsaARvtWNT8&#10;mBxyffFcs+R01Fa9/K51U+dVJSk7L7Pnbqdp4m+Ier6nbQiS4jMnJI2cIo6YFbHwd8Z67qEM8az5&#10;ltGMkaMN2UwcjHpivJNVvLnUhd3yxLEhhKbFGAgIxmtn4RadrlzfRRWk8luDHgXCj7vrz3965alG&#10;H1efuxVrfI3hWqOvT1lrfbqfRPhP4s2t/rM9jqM0rxgOI40B2mTtn2rr7fUx4T8L3viHU9PSXWdQ&#10;la10m2ZfuRZx5m3t9e9eT/ADw1YJ421T+17orYW8zZlcbTI2TwPrivsTxIbLxB4ghv4NMjvY7VCs&#10;H8QUJyCor53HunSrKMY3Vk3bqe5g1Uq0ruVnd28vM/PH4g+IbvRNNtdBTHmzyfbL5gOS7dFP09Ky&#10;dG8XPYH7PbzrcLcjMiMeE7ce9fWXib476bpiahJqHw6sJJEl2yCVfmYHj61xfw4ttG+Iup3d5D4X&#10;s9NitVDERHruPG0dyOtd6xLWGcp4dqK3ldO7OH2F6/LCunJ7Rs9EHi/VDpfw8tiQ4dkXbn5Wyxzz&#10;9BXgOka3b6pOwWPbMR/rG5xx7V9LfH06faWSafPbTNuJAlPAOOmB618veEdG08RyXEWpJG6xlCsi&#10;9zx+lVlcYyw852d3J2+Y8e5RrximrKKTPbPBk1tpomEk7HzY8TFuOD0x7Vn2GqSSG7nwxCOyRknJ&#10;KjjH1rmtT8Ka9a2+5m8yF4kZZOwHbipNKhubPSoZpQ53zqeODtPU/jWVSmryd1duxMZy0VmrK5j+&#10;IvEdxHptxDdQrdeeAiI5OY9vTgnr9K8quvDNw1ta3cG11ZdrR9cc4zXqvxE8PXZ8iOytS7N8wJGc&#10;bumD64r0L4c+EbiKzEV5bRu0ahhGrDKk/wB6vSw+IVCjzq3xbHDVwzr1uR30juc1qPgvxFr/AIf0&#10;TR9MjMcWRJcMBhVXpz61e0yxn8HXM2naZormQDE99Lje4xgiM9hXufxa17VNI8JJJpzgRpEvmvEu&#10;CjN2z6V8gaP4h1PU4ry5vLmSTYmYkOcZY9TjrissLVqV6Um1FQ5np1bfc6cRTp0K0UuZ1OVe90SX&#10;Y9B+I/w91PW7CC6kgc3cSB0bdu8xB/CcdCK8lh1/ZPbWd9po2FkRWY4ZeccV9HfCbxvB9ludPvXx&#10;OnzwsTyQBlgAfavmPWL6+Oo3G+BZFNySCRzGznpmu/B1J/vKckrRXuv1OPFQguSpF6y0lpfbuexy&#10;C3TXJrsooVYkj6A5BHHHb611Gua3o5iaazUQ4i2XIByrL3PTJrz7w/rmm2niS8XUZgIJYgu44G0p&#10;29q19V8O/uZtQ094rhGB/djB+U1k0nOF+ysbKXuytbd36mtb/Fbw1beGW022tTI7NtErj7oHp3xV&#10;Tw3HpWbTa4bzZCwfqUYdiPevIG0axl86QZglVMrb4GGY+hrc+EtrJfa0lt5b/PcrtHYc8g1pXowj&#10;Go033d2Z0q85SpqST6K3kdh8UvA1vFqNq8r+SJVWQuRzgisK0FvFpz6eChn85RG453Rt798V6L+0&#10;yH0/xlbLEfMhNpFC8Z65YHp6V4TamY3+kCOCRBEdrHqCc/0qMPNyw8G3vG4VoxjWmlHrZ/M+6NR1&#10;Oz0Gw8LaZ5ZLCATqOhOeteSftVatbzaDot55qvctMdjg8hQOQR7VyPxz8W63Dq2hZiAFraxLFIRg&#10;ssiA5P5187fFG+ne5tkmvDKdgkYZyoY+grnyTLnKpQq827bfmVm+OUadeCjslFeR23w0JguJryRd&#10;o8oybsfeUjqPxryG812Z9QluN+dk29E7DnpX0D4fsbiPwUl75se1oGjG05ZRnv8A1rX8A/AK+stC&#10;/wCEl1aKJ4XUvBCRuPPR2B7V7jxlGjOtKpJJtqMV3fY82WDr140I04uyTnJ9vNla88U+LfHvh9LF&#10;rGZWQBVOMK47dfSu4+D/AMCL/wAMu+p6nPFDLtPlhjgLx941856B4+8WzX0lnZ6g5/ekIFA+UZ7c&#10;cV9h+DfhL468Y29mJILm5iBZGZmIDleOSe1eXmcp4em6alCEJu7S1ep35d7OvUjVcKk5wVk3ojVP&#10;xPuNFv0tIb/7fuTLBcOoz3L4/SrNj8TvEUV4n9k3gE+0kxxgMFHXJHtXK/FX4I+LPCyRSXGkyQRP&#10;tiWSF9wPtx6VwXhHUL7w9fu22XbtKBnAB+YYOc14sKFGcXJRi3b8T1vrNaM1FtpX0t2PqbRv2mfE&#10;v2W4tpYIpbgHY8z5win+LAr0/wCHt41t4e1HU9UtZNTedyiOSAqk9CM8gV8+/CvwvBqLXt1qFu0Q&#10;k5QsNqzKPSvpfQtc0lbI2aMqxQgu0YYYUL6/jXjYzkjK0Y6r5nuYFVJRUpy06LY+WdT8FSXZv7vx&#10;DcRIk2/bG7/MinoEX+tYnw38M3Vvd21vo1x9rs4srKDwVzzkivsSDSLCcf8AHjFcNOcrK43kL6Gt&#10;qc2vhbT7qa20aCEBAGaJcZBPX8PespY2SpOHR/carLo88Z321v1MO+17w9a6bAknhqO4vI7aV+Iw&#10;WKr1ycZzX5XLp66jruuXEsAhjlSWSKIknCnpg+1fpX4Z8Tx3muiJ54rkxxGYbRtYEdR7jH518S/t&#10;Ovp2g+KrC90xSltdwb3XGRljgjjpXr8NVn9YdNrWcbL5Hl8Q04OhGrdcsJa/PQ+SdDluZtXtTA+z&#10;D7PQgA1+oNpqrW/iDStPSPeulaBPeSqP4WaPIz71+e+kfDLX7nULG5jsXa0lkD74+fkzkmvtfwZq&#10;Elx4o+KN4iNHHb6FJEsjjAAVdo/A4r2uJeSrKnaSbhF6Lo20tT5zIY1Kaqc0Wuaa1fVJX0PjD4fa&#10;HL4o8SWFoEKpLdl3Oegdtxr7l/aR8baAH03RIpv+QXDHIccAPjGB+FfHHw98U/8ACO6vb3MKBmhX&#10;5pCML0zgfT1rnfG97f8AiHWZrxlLead7Y7An+lb4zL3XxVKcpctOnDT1McLjVQwtSEY805zV/RHs&#10;Pg+0e4iN4ed+8ovQbexrW1PwSPBXhe61S5hBn1KRiOfuKR8o/wAa1vh3cNHZtaSIFMVmTg+p/wDr&#10;ivZbS203xhptnpHiBirpFvWJX2Z64JPNeVKs4VWteW/vJdj0oUFOmtua3u36Nnx34e+3az4QnsYo&#10;y8jupGTwEB716rc+GdIsbDQYr6eSa6iG2KKE8HHXI7itTxJ8KfGWlWsltpujHymJELWxyGQc/MTg&#10;k14Bfa7qeky6QLiN47qCR9yPnfnOOQa7Yv2zfJJW5nKy31RyyXsUueLb5Um3tozpPE/jS4sdXklS&#10;2S2WLAAiTDHb6mu4tPiBqHiK3M0lu0towCuQNhjxxjjvXgPjLUjdX8jyjDMD82c/e719AfBvRdVb&#10;QWsvsWYXmLrM52o5PdiemK2xFOEaEZNK90Thas5V5RTfLZt27nT6x8KLHxBaW8kOuiIxRAwRyjce&#10;OoJpngS+v/DV1Zm5jIijbC7TkybfT6VpajLp3hKOWbUdailc5CWlofNGT2LYAFea2Pi6y1C0E6Ce&#10;Jd0g2K2QMnk5PevOtOUGndxvZP1PTbhTmmtJ7vXsfU/jDwNoHinRdY1eKFIrwxiSOXABLp0UDuTX&#10;n3iHwnpmueD/AAvPcH7FqMqSMMr8hZDgqfQtiuV0qfVL7SdYWzv2lljhUpC/J2g9h61z3iXxFdye&#10;HdBgJaO5EswJPVSOSMGuSlQnGUY+02lf0VjrqVoNSfs1rDXzdzz/AMFRX+kza/bSW7MAckL0BPQ1&#10;03hXUF0u5n0+WOc293+8dsEg5HbHTFYs0rTW813p9y3nqAtwrdyOM/SvUPAXxCmikto1MIlBEaMy&#10;g/nn3r08U24zfLe6Wmx5+Hik4LmtbZ76M9F8A2kV9cLp8oElvAPtERyTlFOWHPfivENU+Kj+JviP&#10;rGtOnlwrNHDCmfuRRNtAHsa+1dJ1zUv+EfvtR1PTbXzDviikiQJI8ePm+72r4d1/RvBQ+1TaVcXl&#10;nJPJysg3RoSeBnrjNeXgOWUq94u7Vk10u9T0sbGUY0OWasndp6N9j6T0TQ5JPFEV/FGotgXJUN82&#10;GGc8V5p+2pJHeW+lxWzbmNwqbf8AZVeBj8a9N+FUclxo19eLMmyFBEZFOSzjjArxTxxoWoXvjexu&#10;tSkxaK3nBA2cBQByO2aMvl7PGxk38F362Fjo+0wcopP947el3ucCvhe20bwraRNE6ExNLI2MkNjN&#10;fOOs38i6ZZgNlmkc49j2r7I8e6xALfV5FOImiMUe89Cw/lXlnhnwBonibRbe2tLjbqUMZYrIMCTP&#10;XYfUV9XgcUoqVWpd3ldv1PmMfhHJqnStpCyW2x5X4VtXvYbyQtskiUDK8cfWvR/DlzqMugazp04k&#10;EtxHuQMO6nIIJ7V57pUd5o9lrkTn54zsyeCvPXFeq6f8QLLUtI0h9u2/s1Kk/wDPdAfut6Gt8Zd3&#10;aXMuZa9tLnLgbLlUpOMuV3XfWx3+m+HNZ0T4cQ3OqW/ljUbxbeDnJKpyT7YqXw2rG4v/ADghRUjC&#10;oo7EYB/xr3H40l9S0X4c6RpkE07PaedHCq5bfNxyP61myfAPxPoMlrdXLQeVNCE8pn+fd6celfLU&#10;sZCVOUptRc5N2XqfVvBzUlGEXJRilf5HzNc6Paw2mu6deQgklpEK8kM3KkV5fY+CL6WKOV7R1QgD&#10;dg/Nj0zX0b4+8Can4buLC4u7OS1E8pj3MG2yYPqf6V9Bz7ItE0vUZNPL4O2Ixjeu8DGAO/vXfLM/&#10;Zwi4WkpPv1Rwxy1VZy5/dcV1R+c9zaT2Vhcw7WWNpgdx4J2+ora+HlvLbT3M80DeQ4wqZwZD2619&#10;HfGrULC60Jry4sYobmLZ8qDGWb+EgV86eEPFYuLWeCeANLJMjRsOqhTyB6V30q0qtCU+Wybszhq0&#10;oUsRCPPeyuj6P+Geo3NzqMMKQR29rDu3oq5xj1b1+ldL+2NqDz6T4NXJZQ8ilWPXgAY+lUPhprFl&#10;pVhrur3Z3wwPgKvRiOmSfWvMvjXqGu+NF0C8t9HuShj3xpCjOiBjjJIr5+jT5sxhN2UY6NvvY9qv&#10;Ply+cFdylZpLe1yz8BvDFr/wl899cIGtNMsJLk7jhd6jC5/GuT0G9ubzxjDICf8ASrtXg8v5htdu&#10;n0r0bTZJtE8KeMmubSW1mubeC1XchUuxOSozT/hh8Ldfg1nwrqLaRLAjXEH+s7xlhk4PQVvXqx/2&#10;mbktY8kfkrmFOlL/AGeEYv4nOXld2/Q9x+I+nQaPJq6IcSS26KZDwTKAA361+f8A4gvdS0wWFu95&#10;IbjzSwVTgIpPT6mv0a+PM9hN4o8R20u1obVlUc8glQ3IFfCPjvwf4sOp2GpPpvnQgAxSQrmPb2HF&#10;ZcPcqUufl1u9fTQrPuZt+zT0dtOivqewax401fxFoM1vKds+nxJIxKjc6DAwT7V574p0m7ksb6Jk&#10;B8+1ifav8LdQ31rX1++m0mz+2yMIxLZiFoiOTIx5+teq2Ojw3EWg3mGIuLFWOfulgcYNbKfslGSV&#10;lzO3qjOS9q5Rcrvl1v2eh85fFn4Z22leG/D92oZ7kgeZIeMrjOD9K87+GaWizXcrkl1jBCjgjJwc&#10;Z61+iPiT4eXHjDw9c29sytJaxmQDoDsGSB9a+IrfwZd+GpzPPb4M0hVU5LLs9a9bLM2VfDVKc53m&#10;m7LyZ5eNyx0sVTqwguRrX1SOd11rGS5uEsGkMz4Mm8Y3c9q67xbcSW+jafCEbcYwu09ceoHua5O+&#10;8SRXE0d0luFuIpPmwOHA9TXXavqsmIZ1CSyvGrKWGdob+72OK6Kqd6em3cmk01VtLfseq/CPxUIW&#10;XR7oxgmHdCT1Vx6+59K9S+zaTY+H9TvZ4h5k21JNq5KHdjP4V8OapcPbz+Y0zJIxGGHByv8AKvf9&#10;P1W7v7GK3hnDCeAbg3IYgfMq+9efi8JZxmpb2v8AI9HC4y6lBq7inb5nI+HrNrnUE0ppVaES+YrD&#10;PKZ5GfevUviL4Sn1jVE1WadIrVYEt7YM4TesfU+wrlfCtjPpeoQ6g8QkijhILk42sp64rB8U+NB4&#10;xuY4IbdvNkmGCThVVOoA7VkozdaLWyWr9TTmiqTT3bVl3sfdn7NHiLwbbaNd+H5tOtTqjbpVnUcy&#10;ehVj1IzVLxb4a1bU9A1zTvEEsMquxFvIwBaMA8YHt618P+CfEF5b+PNLaztJWS0k8uVk5yB3zX6A&#10;+JvizpWhQ3M+r2aFLiJYYiSGYZ67R615GZYarSr03BtuVpK26dz1MurUqtCqpuyjeLvonofmVe6O&#10;3h++n0y+hZ258plTKup6Nk/zrW034Q6xc2V6LbSpWSVQ3zEDB6g81+iWm6V4J1+60n999muZ4SIE&#10;uVCOVPQrn36Vz3jXVNM0jXr3R7qPF3aohiAwplVepHYmvY/tqs4xUaTUtOa+2nkeU8koptyqpx+z&#10;6PzPzzPwT8c2MVtO2jTqitn5eT167RX1L4ebUptN03TL7zd0V0J4vM+RkGMMDmrviDxNexarFe6B&#10;ePJBFjz7CfG9G77enH0rudY1u316xtrg2xS9ihLSlvvkDpnaBiubGY+riFT54x67dPU2weX0cO5q&#10;EpbLRu6foeAaVrJ/4Sa/UMV+V1T/AGSh6iuc8bhG03VLSXdNe6hMrIoHoepP8qvaDbibxBuuHEZM&#10;TkFhjnPA+tUvHIk0yzuJWLi4EokilPbHQr6VvhX++ppb6feZV7exqX21ueAa54E1bSk+z3OnTqHO&#10;5Mocj8u1dn+z7bz6d460tprWQRFyGyp6EYqWx/aO8Xs7RSXYkQ9RIivgfQiux8H+PNVudQmvBFCr&#10;qVBZRwx65219JjauJWGqxqU42cWrpnz+CpYWWJpTpVJ3jJOzXY7Px14Xg03xjfnzgFmJCOeBhjn9&#10;Ole36PcxaL4fn0+MvcPPC7bA/wAr+YMdewrjdPXSfFN/avqPDMwK4P3fqPQ19PTeALLS9G17VBbg&#10;JBaRfZs8gFWwSRX59mFT+DGV29PwPucHTs6ko2Sd/wATx39nq9W1XWNGis40eK3nlLY+cEjpmvFP&#10;h7rdzZa/aTNcCMrqds7gDg5kwx/EVo/DHX9SfxnfXAgdY76N4VY/KrFuBzWzJ8G9Y06z1a2vowbu&#10;aUSWyxPuZlVt2cj9Kpxgp4hTkvfjHz33M1OU6dDki3yOS/yPM/2kbr/hI/ix4mS1G9Q4AK84CKM1&#10;8y6tcPbvc2W/dl1KkHIyK+nPij4DOjX7RRapHDeXwWRw7E3HIHyYXsa8fsPhBrMUxk1CW1tIm6Nc&#10;zKpI9QvU19vlNSmsNStPRRS9bHxubUq0q9T3NZTbb6JPocpFeQW6IskKySZA8xxwPfA9K9Z+Ht1p&#10;OiyafeXsU13HdTbTFF8pJHUgn0rnW+HVldXMcNv4mspWzgAsUH0O4V6/c/C/VrOXQkaDzWAKwrEc&#10;gtIcYGP51WZYikocrnbmv5F5dQrObkoJ8trPfdn6h+AdD+GviHw0Z9NhSMwgCSRnKyKTyFb2r5G8&#10;WeHvF+o6vqmivdwR6fFJkJH8qOjcgMerGvaPDPgK40qz0Dw9ablmuLlLm9MfXC8kZr2zxH8GI21K&#10;+1PxDrcOm6MI93yEJOSBg89gRX5lUxkITdle3W34s+/p4Sbj7zdnq1e3yPgLTP2UP7ZimuYPFccj&#10;nPyxkMImH8OB0rw/xX8HfEfhXUFS+MaWqnLXP8RUdTtHJr1DxH+0j4V8L+JdStfAvhucWSHabm4k&#10;Z3mKcFwvp6Zp+gftSza3rFkJvD4utrfvN4ywU9cZz+VfU0XmEYqbheDjezsmkz5yp9QnLlU7TUra&#10;XabPZPgt45023tbuyttzxpAZkmuiUJI/ur29qxPBXjrW/GHjJdLisXaW6dBGELYjTJy7H261zXxI&#10;8WaLq8i/2Lai3Xaei+WznuCPb0ryPwL8Utb8M6lcXGl6h5FzcRi1MmAfKDHBwT3rgp4SM/aS5dZd&#10;H0PRni5Q9nFTVo9V10Ptv4y+FIF8NaxYnxCwnikJD2ql9rx9BJ3+b1r86NG+IWs6deRxzWzNmYLI&#10;GUsw7bt3rX2P4J8WRNrtrb3UxkiljkW5YjKtI3ck9R3q1ct4D1e41PwpqEkMeoHL2t6ybTFu5VQR&#10;xj3NThn7BThOlzLfToh4iHtnCcavK1pr1e55d8RNSWfTNLKqZYbpGCsnsQdz+/Y188appl/a31sF&#10;f5WG4MAQMCvb7X4eeLtEv59GdGvbedP3TwupGAfvDOMZrD8V6NrOmxXa3WnXEfSNHeMttH+yQMV3&#10;4XkiklJPqcmIjKbcpRato/kavgLUbSHX9MmkuS7XUvlMQMYUjAH1r6T+L2tfYPAOvw+UV3q8SkcB&#10;C3Gfyr889U8Uy6a+nFYSstlcLICRjcRzzX39q3ivS/HXhSzKEy/bkAlLgIsbgYKj1rys6ounUw1V&#10;r3XJJv0Z6WVVlOniaSaUuW6+asfPnxe1GPT/AIU/C1eCfPLYIxhed34HNd78ONSaLw7cWv2tlg1K&#10;8+zRlQTtLr1+gryz4leFtU1nQvBfhK3QNdWl5cAuf4Y25BJ+lfePwc8N+F/Avhdvtoa9jtFMskrR&#10;sy5xg7cd/SoxlWl9Sox51zyrTlZ9r6MjC06rxdaXK+SNGEb+dtUfmr8XPHVrdXumeHbAsNH0ZTGy&#10;AbTPcDIeZvU56V5ZoGrwmz1a/ljZnjIjgwcbg3BBHtxX0R+1d4c8PpqcXiTwtPEdP1VAZY14e2l7&#10;jHUA18W3mtyR2scMJ2ojD6M3c19/ktOnWwdLkVls773W58Rm1apRxc+d92vR7W9D1nwhrRi8U26y&#10;hpoJUAwT3Iz39K9Hghgg1K68QXtkzNeXHkWkXThRjcT6Y71w3wzhsbu31PUJ0KtbWbMAP75OAAPe&#10;vqrVI1vvh3ouoPBHJLCRG/doyDivLzbEKFWyXRQf5np5Xh3OlzOXV1I/kJpVnLqeseHpXcsI5Nwi&#10;H3FAHTHpWt8VfH0mm2OoxxSyqzxPy3Ql1x8vcFc15xpfiuC28RRQzTmOaGMeSg4V8joxpfjd4giu&#10;ILWwhiWaR4xK7Dkpn+H614lGjzYiipRurXPdnX5cPVtKzvY+dvhbeGeeX98VIuBIWPT6mvouKdLf&#10;XLL7LPMLS5XFw44OJODj2Br5T+GcN0uqMIzgAnehGRgHnI719L6L8SdM8Qa59iFmGMSlPNC7Dke3&#10;17V7+Y02603FXSjr5Hg5ZVXsKak7Nysr9Wjx3xv4fh0rUfEdsjsQhLKzDBYN90j3Nc54H8NarYWs&#10;WoQwLPG2XAQ5JHQ5Fey/EdYB5onH2h32xGSNtzKB0z1x9K5bwdNL4enlfSbne+35oLnjK962p1pf&#10;V2urtv1sZVKEfrMX0V9t1f8AM9t8Fam+lSS67p8Kwo1t++hkOwjP+c15Hr3jTU/F15dyXl6Ire3Q&#10;hEC8KD3x3PvXRaz8RbPyH+02RtTMpV1+8Pwrxa9tri/jd9PhZoyx+YfLgHsc9q4cNhlzynKCTeib&#10;7HXicU1CMIzbW7iuvyOp8DW+nzHVYrYlTsKxvK4DM46ECvcfGlsjiDSbi3QSxaPHLcXHqdoKoB2x&#10;ivnf4f8AhOW+8S6Np7usMQmDGQNnJHJHHX6V+kfg74BJ4/1rXXufEMFnGVWJ4SMzBIxgEf0rlzSr&#10;CniKbcr6XNsspynhqnu21t5dz5N0XWhYaJC1y3lCeIJGW/hC9FUD2614/wCK/Bmpa7410iysAz3W&#10;pmFUx3dzt49q/XPxz+y54Ik8GXcVjc3G7TITMk0h3M5RfTj8q/Oj4JfESw8K6p4i8YajF58+i2jQ&#10;aZHID811KSFPtt61jluLb+sTpQ9+2i0d3LRDzDDwmsPCpNKF9XqrKOrPsv4k+OtG8Kx+FvhHat54&#10;tbNZtVlDcGUDIjP1IyRXz3dTXWo3+lafbkLYaUZfssI5HnTHJdx6jpXgvwI8NeL/AIlfEW5v4i9x&#10;fXcryzzMCRmXqSe2O1frhrH7LXhrwjpS3s+pST6uiAqi4Ad+pwO9eRj8HDCTlGL55KnF1HfRSfqe&#10;tl+LljYxm1yxlUaprryR2PljSfBkstq013bLc3iRNIUBCg7+QvsP1r5417xXq/hbQ7o2Fulu4naK&#10;VASGw3bPevp3X9LuNF1uw1W5vprG3vt0RBBz5vVQw6Ba+SviXqsw07V5p4VlMrsdo6AhsZ/Ks8rg&#10;qlWCa5k2tGb5rL2dOVm4ySeq39Tl/B3xI16a7mnEkguvLwhjyCpzkYr7euPtHxQ+Hl7LqVuTqFhG&#10;Tu2kMyxjJOfwr4Y+Et1Pa31pqbxIyvKI0T+/7d+1fXD/ABfvLy6u7SxAtbCKCRptqDLDHKnvXpZn&#10;QarR9lBKzvdaWPNy2tei/aVG+ZWs1vfqfCskrR67bzupJi+WNR8uXQdfz5r668B+OI9GuNVnuLvZ&#10;IbDYjPyNz5GK+Ora5Or6pd3QiOYdxjUZyxB/rWh8QfEiiSWzZSkksUWQeoJGTnFe9iMEsQoU5ae6&#10;r2PFoY14fnqJ/advM+lvit8U2udNtbZLpni+x7ZBjgkjrXxpo/iSaS6WzM7rbOygKT9zB6j0Irs9&#10;TeAabar5pZWiwDn0HauQ8N2cS3Usjx7gvQHofUn6VvgcHTo0ZxSv2OXMMVUr1acnL1PpbVPB2hal&#10;Zq6tE+q2y7jJGfkul65wf4gBg1ufFDwzZ6F8KtGjWEfbtUkE0kfVgGJA59FFfN/ha4vdS1/S7aye&#10;QvLeJAhHcO2MD619Jftaatp9xqL6XDcMsui26RHyzwz4G4fhivMqxqxx2BpczcW3N+Vtjsp+ylgs&#10;bW5UnZQj531++yPlctf6Xp6rJLAiMuDHuyx/DrXJXGqylgYmIaIh4nBxyO34Vh3FyZlR5M7lGfqP&#10;esiGeaeQKhO1jjbX3cKMbXlbXc+NniZNpRvbp3PpH4h/GSbxp4I0uxvX/wBM02ckk/xoVwWz68Vx&#10;3wY8HyeJdWiQEKiOquScAKf/ANVeT3MUsMi/u2CHr8pGa+pfgVpVwvhvXpbWVUu5Y2WEkhDgfeIJ&#10;9K8rF0qWDwNSNC0U27JbLmep6mCnUxmOpSrJycYq993y7H1R4tsIvD/w51FLQZkluRAhBzwp6Z9O&#10;K+V7/SJftujyXUsUbfu5chR2x8pP1r6H8da00fw60yO8tZFWOR2EkYJ3vjAwe+O9eBfb5NZ0/SRB&#10;YO4jmCDAJLMTkg18FljlGFSXeTTZ9vmajKpTiukI2XzPf9O8ApfW1/JbwxtLPOruQeSvYL+PWvoD&#10;4Y/C/wALpqKz38izyswH2ZiNgZR1PrUPws8G3MNpBbNERPLuYlugEn8P1FcV8ddQ/sHWINO0l0W7&#10;t0WR3UdWbgKPpXi+0nXqyhGWl9+h9HChSoUY1ZRu7LTzPpj4gfHHwt8OJrRprcySNgLbQKoxk8En&#10;2rzf4xfEf/hN9FiRtHt1iLDy51YMoX0XH8XrXwp8RX1K5mhTU5/OvPLXzHByDk5wK+jPgX4OB8BX&#10;lw10+PNkdQTuaMqBjg9M812VcEqFCE+dtueq6HNRxTxGIqQ5LLldu69SloOkado2kXNxeQrF/Zym&#10;QF8bpJJOFUfn0r5AsC/2jxLLu3MWDlvr/hmvSPiLLqOrXNo0szIkxZcB+C4GMkeo7V434Su/7Nvt&#10;asLmRXSUGN9x+ZscjFfTZXQvCcr3bS08rnzuY4he0pxUbJNpPzsU9T/tHVNMtGMn7hZSz5OOg6/S&#10;uHvfEUmoSXsZYhIwNvrlRgkmvUdfvIIPB8S5XzorrDAH+HsDXzvHemJrgqvEgOR7Z7V9TgacXFvl&#10;2eh8pmVZwnFcz1XvHufgXVidPMiSFZIFOwEckj+IHt7V94+EdB0n4o+E7uPVQ0d/ZxmKU8CQ4UEM&#10;M1+ZfgTxQulX6O8QaJkKMG5wH4J/Kv0ltNNivfCsOraPfNBL9kIkdOk2wHgivBz6jKE4NNxbkrS7&#10;M9bJK8alOSdpcsfei+p+et3PN4K8Q3kVrcedFBKY3yPllUnuPSpfFUPhq7nguLYSwpcR+Y0aj7kh&#10;/hB9K4zUYNU1We6d0eSRZdsrepJwBXql0Iba4jh1HTEiitrUbEOVLEDjnvk19FblVN3vK2tnvY+c&#10;h73tVy2hzXjdbH0z+yxbahH4n0y0iSaKOSGSSRvM3B49uNp9Oa+0PDawat4+1y+1G2imt9Am8iCL&#10;YArTAAgk9yuP1r4p/Y61m71TxxBttDBbwwykqST2z1NfTet+O7Xwz4I1/Wyu2S7vbyRdxzvdn2r+&#10;Py1+UcRQnLM5QirzdrJdz9P4fqQWApylK0E5Sd9NEfQXia2t/FvhDxJHDKpu73batISMJEzDcfYK&#10;Aa5X4hftAWPwa8CeH4tD0yC7MJW0geXgyNGu0vjrjjrXgGhfFXTl+H2kWkeqCK81aQSXrqMMkQJy&#10;g9zmuD8ZeKdM1zV9Kf8AsmbULayYGCORdsLOOgOex9q4sDSqQqRVROyfvJaXaff9T08ZWp1KbcGu&#10;aSXK3ra/kehad8S/jF4r0+TUL1rthcSb0WCMxqsbdAmO1dX+0Pr+v6V8M7QWZuLW43Ri4kZT9oYE&#10;4YA9QD3rjLX9pTxHNNcwtDBGlkEjW3T5Y1cnAXj0r1Nvi/rBl06DUtHs7g3cLSxI4LAhR0OeKucJ&#10;QxEajpqyle29+uoUlGVGUVVldq19rdD5T8HeJFvPEuiGdiq3VkI5SR1OO+fWtT4x/CPw5o+myPZ3&#10;03nXGVWNgNjs/O729K+yNA8MfDv4j2llf2iQ6ZrUDmNrbKoSRxkL3FfKXxE028n8RXvh6/Z4ZYXB&#10;Bb+4Ojoe6+tdNCpL28HHRJdPIwqU4+xkpWk2/d+Z882Vpf6HAlnfWrYktN0ZYZUleCR9Aa9k8FeA&#10;JJPDGlawLz5rm6MPkSrmNlJwBg9zXofi3WPC994Z02yvLlJ59MkysgGGK4wENeE3/wATtXvNZ8Na&#10;RgLZC9jniSMbVO7gYr0oyq1k2lZ3bd+qRxShToyXNLmVkopbpvuVfGvwutoRqN5DbW0kmCr20TMH&#10;Rx3APavnLRdX1fQL9ZLmCQ7gVjDE7VHbP0r608ZXsx1HxBf42zwy7sAf6tQMDI7g15b4O1UeLdRk&#10;XU4kTT7VGkurjbsVUHbPqe1exl9aSozclzK2vkePjqMXVgoScJczsuj9T234azaZrEQktITDPMwj&#10;ODmMk9Se1YHx5tYNGlm0t7drWaWENFc7dqSnuOOg9Km8Aax4c8SXk2k2F3Jp9pBkW+3CFnHRmPcV&#10;6/d+E/E3iHTL3RvEujm7jt0P2TUIgGJxyCWry3X9hi1OV0k1eL3sz0fZe2wrjGzb0Ultc/O/4c+M&#10;NU8Oa3aEGRBHMMsnO4E4JHrX398ZtP1DW/CMN9LcvCQYPs8Sf6xmmPBOPrzXjnwvtzpbyw3mlQ3F&#10;xFcucyp80fl8Eoeor7v8FaRYal4YvNdvI3lSIsI0C7sFOAfrWPEmaQjWpVVTS5eqfxW1NOG8slKh&#10;VpOq/eWia+E81+DXh3VtD0ayd7sLdXbLAGY4ycZKp7HHNexaV450OfxCNN1BxYTRyBBdD5kJ/wBs&#10;dq8I8DeKb3x14ntb1I2gs9Jv2tre3I27QRy7D1PQCuG03VrTWte8SQ3LG3mlu55drHO052gD64zX&#10;zFSNWpWqNx1SUmu33H1NGpCnRpRi7Jtxi31sfTXxW/YttNQ1ptftYoryckSoImHlucd1rjLO0GhQ&#10;3ttqML2zxuNsaRDlRz29a9E+Gut6va+GVSzvZYbi2fY7OxYsq+oPauJv/Guo6tqBuiUnuLk+REhx&#10;lyDgkfSrq4ydRRi5TtDRRb5kvQ1w+EjSbnywvPVySs2/MzdZ8EL428OWNzemeFIrp3NnH1mHQbvR&#10;R1rP8YeIpNB0+7tv7QFqTChWHHO3GANp9PWve9X12HwlaIseoxPKu1blFAIXPUmvknWfDGmeNNfv&#10;Nai1CWUG4RFWQfJtHBIHoP51yRSVoyk1b56m1RWTcIpyl3dtEchpOoW+l291ql3LLGkwKCLhZJhn&#10;IOPbite31O30CWR95W7ZVeRt2VAY8jnvis34t+CLq0uAGO/7RAv2YLzsBYjJ9K888XaJe6XfWYmn&#10;84yxJC27oxABB+uetehSgmoq/c8etOcOa0fhtr6n1D4tk0iLRrXWbeQ+X5kaYAB+Vxkn8K+JfjNp&#10;FteazpWt2DJKk0vlTR9w6HqfXI719UfHmddN0GbT9Nt2mGrwxvaxRclQYwzY+mK+H9N1Zzasl0SB&#10;AqxxqB/GM5z7+tfQ5DRaftE9dY28meTntVS/dtaWUr9mj9Wv2VfHUV/4fjsLxEluEjJjU/xQ5wV/&#10;Cvj39uD4VeC/DmqaBqnhe2+zteTvHdW8ZLJv4O5fTnrXMfBPx+dK1Tw/5hbF3LPZAA4KBxkfrWn+&#10;0N43Vru1srHy3vbYFSz8gGTAyQa1wOGr4fNYqMfcd38jnx1WhXyuUpP3o2S666PQ+WtO1A2+tXES&#10;ljb3rxRSqeOpGTz0qr498LaP/a95MJltLZGAKgZJK8YHqTisnVoLyxura6u2RZgwKhehx0PHvXXe&#10;Hby3vbsRalpcc6ybQjE4w2cc+9foLTjaS7Wdup8JZTTg0r811fp9x2L/ABItvEviTQ/JDQWNrbpa&#10;QeYcFVii2An2Y1leEb6z1Cz1bQftglnn3zxqq5w6fw5969Cm+F1lf218y28dr9nj3ou7O8LyAuMY&#10;FfPfwrnXSPF8d5eS+ULZ/MfA3cZ5Xj24rkhGi6dTkVuRJ281qdU5Vo1KKnZ88mm/JnTeF/iNr2n2&#10;n2Oy0vcLd2BllBbbnsc8Vc0nxPqGr3pF7JHhMliOCQPQU7X7zXdSa4SyltY0uGLqn3HIJ7A1wvgm&#10;w1OLWZbGe3Lyz4VN3QNnjGK2/d+yqVLRTUbszUqkatOF5yTdtrLy2Pr/AMcfA3w+3ws03xE8Mh1b&#10;UJytsoOFKg9SPpXM/ETwhqureNLTS0iRDZeHbaNGbhQ3lhjz9TivQf2qtR1Pwv4m8DaDDOXiWwt1&#10;Maj5UaUjdgepxXv3i3TI59N8QamyR/aIo0UOwwcABQMV+fVM5xOFp4erJ8/tXPku/h6fofc08qw+&#10;Jq4inCPJ7JU1PlXxWTf6nmHgT4fpaeFvh9ocg3ztq11eTKpztIAVWPtzX1b4stbPVfFfhnSmsdsF&#10;gkMnnKeGYnOT9AvFeOeE5LDTtM8NXBvIXvhKxAJwQvPb8a9a8PwXUmufbHdnT7K0SYXgvCGZVHrz&#10;3r4HMMZUxFSUpSu5STfpe59nl2Ep0aUIxVkkkl6Kx3V/rOneDdPu7OyliW+1G4uGikI+S2jkfmRz&#10;6kdBXD2fh7QLjXrOxudciEdxbSPHcggb2JJK59TXKxajYeKfAiyarbt/aQvPLhZDj+LndnqOoFWf&#10;B/wsm1W6ijm2C20+3CxOTjO5ixZiemM1zUeZyp2gmtHFJvTW7T/zN6krJtOy7s8Dsvgtry+JIodG&#10;El1bhJLi5kf5Y18yQlVb3AFcB4xvIfD/AInmSW0ZkBAuJSu8Lu7IP5Gvqz46fHhvB1q2geH7ASPI&#10;BHcT527mI4J9vSvh5PE1/wCI9RSS8KLa27qLgA5JKfNk/XFfoGU4etUhGc0nDl5fX0Pi8yr0ablC&#10;m2p86fojsviH4gm8VRXcAeaVDCsyqDnaI+nPb3r5R8Y/2tPdQTNZnKxIC4PLY4zX0JL40h0DxHYz&#10;KBLpVyArPjlllOGXPtXo/wAXPB+j+HobHV1limVwZYoS4AKnpjHp6V9Nl9sLOnBU9JfCfP41SxUK&#10;k3U1i/e9D528D+C9W1S60q7tW+xoZcNNcY2P/sAHrmvavEWvTaTr1voS6fFZmZHaQyqGjaRfuuQP&#10;4T6elfI03jTVtf8AENhJd6n5UEc0eyJDsjiUMCNqjv6mvQvix4tvde1x/OvI0uoCYoQi8PEVAX5v&#10;f+de3VwdSrWp81uXlenZ9DyKOMhCnNxUr8yWvXv6HM+Nr3U7aST+19SinR9yw28Jwq5PXA6CuIt9&#10;Z1D+z7/yrdntXRUc/wB3v+VZFzeMskKTQF5CPnL85A7CvTfAmj2iWeqy36yx2sUJIQ5DSO3CL9Ae&#10;a9mFNU4K6T22R53PKrUdpNL7387nYaD4misvBUMAjLzzxMkK5+WMliST6MRxX0d8Jf2idU8HeC/E&#10;ts2zyrREMZU5bfOPuAe1fF9/YsEsYbW7RFHzuD0Viev4+lfRH7O/wL8XfFnXF8O2SQ29nEPtV/dH&#10;5htHypkd244FZTw8OV31vK5208VKFtdFG13tp1Zo/AXwtpPxQ8dCy126dJZLB5WcNlmkJ7Z+vSvo&#10;344fs62Hhnw7YaVBfm4+2OIrWOR/njmZsBgew9R0r5b8R/Bjxl4P+Jeq6L4fuZZb60mDrcou11TO&#10;MkDoK/TiP4I+AHg8ML418YXD6+sH2gyGfakQQbsBPrUTa91qWmlkbRqyjbmvZ3TSV7+eh+eV/wDs&#10;6eO/gn4t8MT3MEWr/wBpQNIsFqxkwV7SAjHHX0r66179lvQfiV8K/E3jj7RPpmv2/myPDJxCWtRz&#10;Ht4xkDj3r1LXP2ifA+lfDCXULO6S+162kMca7vMlYJKRtzzhSOa8Z8RftV6ZefDq/sLOJ3utaieW&#10;5XPyWeRtYH3OOPesqsqk+Vx32uv1CCqez5V7tp63W662ufmt4TuIUu7MagqbXYPKZsbTg5/lX6tf&#10;siyeGvGbeK0hurC2vbbJs3kRdwixghOmB61+W3h/4e2XiXWDYfbXlv7swpZRRf6td33jIe2MCvoX&#10;4O+B28O/FVtIvbiITWsgGIZCFlZFDKuB7nJ+ldlRRfXVK9hw5nFxTsm7X3PrjwU+raF8bfDeqSaf&#10;Np1m6yWbXewhLl16keu7oB6V9o/Gf4l2WqeOfhvpuj66okuJ55buNAfM2QqCpYHoMnvVrxZqWneL&#10;dB0W2WRLO7s76GdSwCtvi4IwezZNfB/7Zvj+98D+NvBHjHS0jjvTp9xYzYUYYhslmxWUFePLfdr8&#10;Dhko1qkZzg4yipRs9tdDyD/goL4tW9+Jsdjf6jiHTbSNYuMkmQbiDX5/waZ9qvHQ2zJExO2QpsBb&#10;0UnrXV+MfE58Y6zdaxrN9JJcXY375B8rEdgfQVnWXjifT9J1CyurdLq3mXdBJnDW7rwCMdq6oLlS&#10;6/8ABKsoKK0tFW08jnLiX+ydTtCkymOCVJAMcb1OcN65r9B/i9+2vr3xF8J6Z4V0bSZrO9mVYppY&#10;pAqzQqu0oB6GvgTQfDVtrCRXEupphic54wx7fU0+40ObR9YsLmxu5S8U6gHB+Q+taySdiXFPlk4p&#10;2d0+qPbv2cfi7d/Dr4iadq2o6aBFpoaCcY+ZA3BIz1Nfol+0V+3D4U+Iei2nhLTl3Weoyxtc3JGw&#10;rGp+ZQDX5k/ETwprMem3OpXMOFkZWmcj75foU9q5TRNBENnNc2tjPdQwEebMkZIhUt0LdASRwKbj&#10;GSTu/kzVUE6sHKN3DZvezP0n+I/w2t/id4T8KeE7G1XTbbSJBIb2YBGkQrgLGnfPesyb9mA+HNN8&#10;P+FIdcP2vUblJrmcRlNqSNhAfUCn/s7/ABH0n4geMtORFkafSrMtbQycIxjPLv6kV7nefGXU9Sj1&#10;7UtYtoLK6upfsumQkghY7VvlfPu2TXJKVSMVFu2t7HUk/av2cU1y6v1Z4b+1b4Dj+Cdz4Ql8NalL&#10;51zbSRXqscxnyyAznHQH0rnv2k/HM1r4a8BXLWNtfxahZtdfapYgy+WygAAdiO1eM/Gb4i+LfE/i&#10;e6mvpba48izKzsgwixrxyDnk13mpfCTxr4p+Ftr4imkEeg6XbtBbwbCXxuABAP8ACfWpkknBy8zp&#10;oxnGCU6ictrvS7fY88/Zvu9K11dZ0/W7dJrOaJ5OThlbOFCentXsf7Puh/Cae1m8I654Ju7zV9Tv&#10;XzeszERQliIyu1uCB3Neb6d4I8KfDzxnozaleyz2E1gs04U7fLeRThf+A9q9o+Az23iq/t9B8MNF&#10;b65PNcyQ3d6pOIol3Lkjnms6kpe843s7W9TapSjKCU5cvKm737anzX+0P8AbDwR8Qdc0jS9Rb7Jp&#10;kcFxHcyMCQswwFcqOua+aftcQjliYiYAFhuHIOccH0r6T8bfC/4neJPE2s+D9M0y41LUbG4/4nDo&#10;+4zTxnAJZuNqj7or7l+An7GnhryoY/GOjlNSt4lX7OxKK5I5QkcNzWrxChGN3zPTRHBOmopty0S1&#10;lbf0R8P+Df2qPiPoPg7VfC2+1OkzwvFI7xElVYY4YcZr508U6jHHFE0Fx9mLIMxBe4HXPvX7vp4L&#10;8BaN+z54ytG0y2+ySy3VsqxbXmhkeYpCWY88Ehj7V+Hvjrw9LYRW75EywKEdmAPJHAx/Ws8HWjNt&#10;qnyt6/JkVVpUs/hlZvu0kc0PGCX0FtYSwIq7G2yBsEs3GTjFdJ4d8NNFbqrwx30xlWKGGFsvufgY&#10;FeaQ6WoW3muDtLuSIguGC5wcY9q2tS8ayWOq2lzoOmmAW4XEjZLM6/xV3JX0RyOfLrK5798cv2WP&#10;GfgrSNF1rV44I4b1liWOI5MRIyFf3rjPgn8SZ/hX4ji1ixsme98uS3MTjI2y8HGK7n4gftQ6z8Q9&#10;G0rTNVnleS3kXKKvybgMbs+1fsp8M/hP8NvGPgLSZrDw7b3UlrZqIZ/LAdrhVBLM3UnPBo5ml70b&#10;7/gZupTpxU5q+tm0rpX9TmvHHxI8BxeEvCln8TNJg1FLkK6bE3/Z/NH8XcEZ61zj/tKeF9EvU8PW&#10;E4Xw1Z2KGx6Au6ndtz7V6144/ZM8Na/o76jcRXN3qVl5d49qGPlzGEbvJx6EcV+XfijQ9A8beLXf&#10;SrGCysjOm62LHy7QyEKqnvx3riqNKybatr8jsy+nhq6qOKckm7puyTbvoj7m1jxDovjGSe9TSZNX&#10;jTRr5beMHcyyEAsUx9cDFfLdv4kv9I0LwLf6Y8lugS4sRZT5Eibvl3Z68H1r6I/Zi+JUOi+PvEPh&#10;dbKxZtO0p1t5bYFUZmILfKe+ME++a9P/AGpbT4beDdO03xUdLNzfXEBs7NYWzD5xXO5lHGeOtcs2&#10;77fL12O+jXhTqKlySs17r3Wm/ofJXw6+Jni/SfEer6nqsk9xJa6dcC288lxGFGCufQmqn7L/AO05&#10;4o0HXNZ0fVdsNlqUk95vcFcSMMt5Zrxv4bfFS8HiV7IWM2pS3UE8EdnEN7GS5GTx6D1PSuk+LP7N&#10;3xN0Pw14c1G80d4ooGKPIJQ8iee3AIXkcGtlBK6lZXtZ9jaq6LaT5W3pZ21t0+Q/xr8efEd5nw/e&#10;+H7mXQbu/wDOa5bJaaBX3HrX6Ja38PPBN/4L0bx34Q0eGxewEclxZKfKi1GAcPDIvRmPY+tfBK+O&#10;/Dvw/wBQh8O63f8A2tJNNUljCZPKNycMpOeCB0wK+nPCn7Pmk69e+ENO0Lxzqmraeg+13No0oW3j&#10;jHIztxhsngVOiivcsrWXn2FiEvcl7aUbS5pNLS3VOx7h8Rfg9Z/F34clb3S28PoJRdwwmFfMiwOF&#10;GOg9cV5F4A/aT8BfDTStG8LHSmxpsLLdTomGNypwck85PvXRftc/tay/Di/0zw3o+y4litV+1CT5&#10;3hYHCqcdyOea/JHXNavPEWq3N35SzXd9P5jqDgmWY8ADPv0rSnBt9VG34nm0qHtqMlVXuyd4pN3S&#10;82fav7YP7SvgH4k+FNOt7bQWGpx3qsJnCqVQdVDdTuFfm7B4VuNZSaLTNKP2hGLMsaFtg9WYdBX2&#10;X8Vv2KNf8I+DIfEms31qLhiirBb5Pls4yN7HGfwp37OHxu8G/D/w349sdRWVtV1CNUiKxeYdvllQ&#10;A3bnJ/GtYz5YPkvJp7EwhThTioe9BaK0r6X7nyl8Gp7Lwz8QPDUnis/adMN2puYZSXhPBAZh04Nf&#10;eP7YvwD0bUdHvfiRpV/a2sccEQS0jRRHIo+VdpHevg34w6hZ+I10w6Lo04tdNsUjuJmTG6XPzOw/&#10;TNGpD4lz/DLTrq+S6fwwl2YYGdiF81emAeq+h6V0KEpeynzKL2aZnKPLP4nZL1uc18HfB+oXvinw&#10;3fykxWD6lFFLM2Mbm5xg/wA6+5fGHivTPDfxT0rTbBna3FzCdRWIliZC3ARem4j0rl/2d/jb4NTw&#10;94a8M6nYKb1r3HntEHXluAx/QGvsD4l/AHwbpcFr4g0yUf29DexXcc8k2IsA8hh1xiorNyqS5o2S&#10;TNKVVU+WKbvN+pZ+MMsfx5+waJp15d2ttZzNI8Uq4XMfA+Xue1e6/suDSbP4Zazpuo6ULk+G55bW&#10;5hYAhvKJIYKfXNfGnxu/ai03w5qnhCDQVti6ykXd7FgCUN96M/ic5NHwP+JX9qxfFm8stVMFxMHk&#10;e3Z8RyIyA7/rmuJwqcvM1o7v9DeWHjOlGnF8iTjZXfNvd7dzo4PD3iTXfjNBd6P4pbRtIu0kuLcv&#10;J5hjWMbSgBxjPpXvnxA8E2F38GtVtbqc2l/p9wx8yYiJ7llYsWAODhx0r4g8beKLy/8AFWgx6Xdr&#10;HGn2W8Yj7saiTJX/AIFjkV97fFDRIPiD4h8G6lql3AtsLRJbuyII2qylQxPGcH+VclRuyjpzW0Xr&#10;1PQxNGUJUfeagndvd3j0+aZ4X8EP2VtA1jxfomvtrdxd2n9npcpA5jBhl6YGBkiuu/b2+N3hfTfB&#10;+q+DDbzjVWaBo4njKo0GeWDDv6Yrwn9nf7bZfGnULX+1GtdJ0dphcvv2xiAv+7OPQ+vau8+Pf7L3&#10;jr4sfFG71601eJ/DgjjS11E4ZFQAHbtHVc8E1rGnBuLm3uvPzscOKk1XTlV9xRvG+iTbt954r8Kv&#10;gprWv/CrxvoKeD4HuV8q/s7lsJMcjcEHc8fnX5vanBI99LHNJHBk+W0cmNylDgg/TFfqZ8Yv2ifE&#10;vwru5tKW0iSS2svsUrKdol3r8rJ36V+U/i/U7vVrqz1AWAgR92XIO1ixJNd+GUrybWjdznxEvNW0&#10;slroM15FtrjzFjWSMRYCjI2/XP6VlaCs093jfsTopYY4z0Fd94f0LxP4gb7Da2bXWf3heCLe6RKp&#10;Jb3wATXeeL/h7baWXtri+U/ZraOW2mRcefHIuc4Pf1rf2kU0r6nP7OT97WyPKbLT3F8Z7OFpAXYb&#10;V5JIGefSsvx7Zvo9xbXVvC0EdwPMWPqyf3vzPSut0O7FrZ3sdrJmSMLIjk7Scg9fbFV/iBrI1Kxg&#10;ZkO2FE2SYzuboQauN7mVT4HZ20uew/A/9rLUfB9i2nWWlterKAZeSHYH7wAHrX3J8S/2bPHktvpf&#10;xP0Ce10aW2topxY2+ZJ1VuS/TBYA8ivyZ8GpJpU9pKLoxyTP8wdQMg+hr9yP2YP2l0bSINE16VWu&#10;Iv3VsDyZVx3FZ1vdd4oIVK6p3ik2muZd4+R8ceNPHF745vtFu7jXP7YurCSFnkI8vam4bzIB0xXo&#10;b+OPDV/4m8Y6RqsUbWsulPGrR5dJZkX5RF6ntmuDv/hn4g0/4natF4c0mIWOtvKsqSkkxQkgySKe&#10;AAC2RXqegeG73RLyHWLqytbq18N3LpHZ7Nk00ecbwSTy2eAetc03G0bPp+J60H7trJeS008jvv2Y&#10;Ph/8RfCyWETzw6fZ6xE0ccoxL5bhcKHI6cGuV/a1+FNh4M1Cy1+11yO/8Ui5ij+wwjdvhIxyBzk9&#10;RxT9J/aliuPDnjnT59Oaxf7ZK9oHfOxnbciKB3BGOKqeHrXxtc+ItB8ZQ6OGcC28v7W5xOVXEvyH&#10;OQPX1ovJNtrXr/kZUoVOdycoxXRJayttqe7/ALMHi/XLxbw63Le2akeU2nXIkQqMfeXcAMfSvgD9&#10;py91nwz8VNes7HxPPZ6bNahoI1fem2UfMpX09a/dPXbnQ/G2jobi0jEjx7GlU8ws4wcMPSv51/jr&#10;8JtV0nx3eaSJZ9Qu43P2fZmR7mFmwhA5x6Yq42vrbqzioVXWlUlyOEtE4enXQ+b9f0TRLSdI7SaW&#10;ZiAZcrtVc9dvrVOTTWZLiS3kcJEgDgnsep6VrazpF7oestb3Nnc2F3CxSeC7j+ZeOmG/SuaS/fzp&#10;0e4aOKZi2zb15weK6lstSJJRbXLbX0O0statrfSyo0ppdnPmPwN3c8jpVHUdd0K3hM2mSsJWVQ8D&#10;gn5iMHB9Kva0dMgtLBbK9kmEhw6uQFViK7P4EfCb/hYHjzw54YmQQR38rea0XLIkalic9ulCtZsU&#10;2+6WnXoeLXGoGOK3lhjZWOBKrfdbHt6VpWGqWUV1LdxuDIEzsPyqh9MV9g/tQ/stz/B2/WKO/g1b&#10;TriMuhbiWMA42tjvXyrZ6FFI8kwgSK4ZBIY3O1FTt170RkpK6ISbcWpJp2f/AAUavhHUxr+s6VFc&#10;PLtlu4o7gdVSN2xxX7w/Cj4MfDjVo9d0D+zorXUEaNopFAMogA+WQA+vrX42fCL4V6x4q1a/MTSR&#10;21gqTSTQoMFgcqPxx1r9IPgh8UPD8nimNk0q9g13ytl9dvJuxEmUKgDjAxxWGIadtdEtV6m8aVV0&#10;m4yalf3WvI+xvD2rw+DNU1/RbS1eePTkRwQVTzFZd3I9e2a/IPwZ448L678dbu98UQraadcag6iN&#10;gMBmO1N3tnvX6k/Erw9rmr+FtVv9CjW71K+Tyd6dVjPCMXOACK/OLUv2b7a08P3V9r11KmtR7w0Y&#10;GRvTnY2PXHBFc+HlFKV3a6svmdNCCd2n77spd7pH6iXWi2nws1TXNXsb6SfSpUiBsImAJkkHMij3&#10;HpXG/Fj7B4h8BebpF0dPeaGZrhDNsO1gTzz1r81/Bl/rPifxT4ft/DGo3+oX15H/AKi7kPkwGEY+&#10;8eiisL9rmPxlour29lc6hefZ5YEh1BURlhSQ9RkDBz25pxpe9GN97lRpcsot1HKcbN+a21PT/wBi&#10;dvDFz4jm/tm5894g6Klzh1ZlGSST1z2r9DPgH8O7+PX/AB1rGlywto1zN5KWGMkmJQSUPbntX5e/&#10;CrQvA+gtpv8AbV23kajaSKlxGWV1KD5QCMcGvr74G/Gm1+H3hPxtLaXIt7vTP3qWl5IXF13DRsf7&#10;womlKT3s2bY6lUdGSi7yairPVb/mcP8AtO/tHaf8UfD2oeDND0i++3W99E+0o25fspKsuB7ivk79&#10;nv476Z8JdR106x4ZNzeRg7InjUYkHUMG5FfcP7Bkl3431T4heKl0+O2u7u5naR9gMZd13Kie4Jr4&#10;v8TfBTxv8QNV1e6ZYX1JrucSwTjyp98ZIAVfoOK1ShFuE9E7et0csIL34Qjblir69JHi/wAVPjvq&#10;/jzxBcandww2cMzjEaDaqgfdXivcvgP4ltvhhe3viK90tdY0+7hUGZSGls/X5T/Ovl7xB4y/szwr&#10;feEbjw3DBci+Ekl5MhWdGiJBjGeme9cLa3F+lp9l/tCW3jmwHUv8ki+mK6vZpx5dl+hzz3a309LH&#10;6K/Fn9nbxR8Xri/8caZc29tZ3NkJbWzk+eR0jGevYmvzI0rTnjvJ0a0LyIzIRnAVuhBr7j+G/wC1&#10;HrHgLQzpQhN3FHGUBMo+VccKFPT8K+RvF/j3SNQ1W5vNP09rSCckvAH3HzG/jzSoRnH3WtFszGUY&#10;ppuS0ei/4c+1v2RPgP8ADbxxomvTeJ5Lo3KXIgjS2JXyBjhyR69qi+JM/wDwqXWdZ8E+H4ri4tro&#10;QXNzcyqfO8scgnb/AA19O/sEeH9f/wCFW69qKyWgijneS1jVR5s7xDkzN6dlFeXfBv4w+MfEPxo1&#10;ZtR0y38zU7X7NcsYPN+zwQ527eKzk5c9S+qWtrmlCVpya2W/ra55F8P/ABh4T1Xxpp6eKNES9hv2&#10;WK7mLNH5SjhX2p9K+5/2nf2jtO8P2Glad4Xjs4bC4tJLW5SMja8G0AKMdCMV7D4w/Zm+HWvzfa45&#10;HsJLm1a0MkDeUUIGQ5x1J9DxX5Fw/B67j+Ltl4Mg1IaxZJqKLKQcgxA5fn6ZqIRjVu3ooq9t7m8a&#10;lKtKMrN8vRqyV+6NT4CfBD4h/FzxFJqumQbrXSnjJvZ22RN5bZEKHu38hX1X+1fqUmiWegLEgs/E&#10;cd55k+1j5gULgMrd6/UXTbfwZ8OotL0/SUtLCxllZhaxnG6Rhjd/jXzX+0T+zSvxt8R6fqlh4lis&#10;p7KxaE4XepcHKg4//XUzqc04vt0XYww2NvOTkuWna6k9HfbU+Df2ZvihZaeviTTPELTzwXSPcuAp&#10;lVmYHcWPJBPrXznefEDVdTsH0FdXuE8PvqBKRdhEsm5d307V+g/7NP7Out+H/i5qFpfXCNDbWAF0&#10;irvSUscZGexr4k+PWijwt8QvGelLDHCkeoyMsadFjkOQAKqMoym2lvs/M9WFSDnyp3fKm9d09j9r&#10;PDX7P3wm1fwXYo2g2WoWd3ZKXupADKpZMbw/UHmvwD8V6Jp2i+JNb0+K6WaG2uZYreRvmYxoSFye&#10;/Ffff7E76r4y1abSLzxFMml2JUvYrIU3xkdCRzt9a+b/ANuXQvCOg/Ei5/4RO232ggC3SKxdEuAe&#10;dvU1jRbjU5W+jWn3nNyezc1KtKcpe/qtIrsfLep6URGZU2ksf7oXGOmD6V5tqhmKEyyAAsclGyGI&#10;9RXU3mrXVxazQuZVlVS0fGCAe1ee+V5TL5mWbjgDAXnqPXNelSZx15bWWjPTdIXw4mlwzQ3D/boi&#10;ZJDLwo9hiq3/AAnOp+IZILbUbqWVM4iE0xZU44zntXOW9pcW0nmwQeYjfOysMpgeua2zZXjLBeOL&#10;WEKd6AKMv7YrRWuYtyuktPJdT9R/2Rfgb4HtvhR4k8Waxe3F5dM0kIitHxJbeV93ZjncTzmvVPDX&#10;h228c/DtNEmubiE2t+kr3Nzzcbw25MHtx1r8zfgf8UbXStdWG/8AFM+m6eX8+dIc7JXX+FlrV8bf&#10;GjW9U1LWLrRvEM8Fo1wpRYjtBCdCR2rCdGUp/F8zalKMYu829dFppY/ZH4xeD/BDaNolvH5D6jaS&#10;W8ibIlaUujBmcuRkFun412Wj/Fq00K0l1LVFukQgRqiDcxkbgIFHUknivxF0/wDai8eX3iTw+mrT&#10;efFZTQyMsUYUSpGerkcnA5r67+IfxouD428P+IEuo59AsLu3lltIGy0rn+Ljptrnq0Zwa1NKdCNW&#10;moyvK17t7/I+cfjF4h8R3XjDxlZ3/wBq021vZROkV2m1gVORU/w61zRfE/iEt4n1CbyoofLkeJWk&#10;Z1A2q52gnFfoN+0p4FsviroY8S3l9ZeHltYT9kF0uZLtZOVJYetfLvwM/Zf1PRLm11jVvFOl2MN1&#10;EfKXIkcq3HzdgDWHtYezfRrY9WhVbUW9OjV72fYrXnwC+JPjB44PDl5paWnh4vcWlwz+RJLGTuUM&#10;R9OCa86+D/wZ8X/GjV9XubzxELJdMZoZ5pHaV4ynBEeD0OO1c/4g1Hxto/ivxfZy6vNZxLEIrhPN&#10;KC4hzlWTGMgj7prsf2S/DXiPUNR8R3mk6vJaxRxtkg5VpDnl8cGqlzQo811dJWdu5tq5S96y6X8u&#10;57t+yL4jvNF+JS+BNYuPN0qJLvyRImzdOx+/k88gdKw/+Chvj7R/F/ibwv4W0mJ21jSJJba4m48v&#10;yZFB257ngHNeW3OneJpb7UpLid5dSW2nuTcA+V5bRHAIPcY9K8C8YeDfGXha78N+Irya2uV1k/Jd&#10;GXzAGb5SH7jGeTUYZc0ubmV7XXm7GWKwy9pGo3LRWsump9z3n7LHhL4dfCnW9d8R3Vrf3WoWkR01&#10;ym5VZ1wQo/vA9DX57/F/4MeLNEtI9b0/w7fR6JPDExmKEqpZQcvjtzX6iWfxL0bxNpWifD7xRYNr&#10;EdvDCsN9pgLQIZCMM/oV6V7v+1t8bpfhb4J02xj0aO6huo/7PVJEDRSRbMfMOxxToVqqknu9Lrvc&#10;4sS3pScfenJ2d7KMUfzdrNdSyRgK8iqv3RnH4AV06SC5tGnaJkKAKVXCjjrnvX6W/wDBPvwv4cu/&#10;GYuJbS085YpZojMvmCME4KbWyPpX1V+2X+yH8Pdc8JeJ/FGk2Nvpmv6XB9qlEDhIbtB1V0BxuI6H&#10;rXdLHKNRxcXo7XOKcFTlBObcpK6001dkfgBBLbyiWQbzg87OCMetfqt/wTp+I1r4dtvFAcx5m8qQ&#10;yv8AeZY8gqCfTPSvyxsfsirdKoZGcZ25wRnqOfSvuG4+KegaT8M9H0jTRAl6YstIIgHVj/teprpr&#10;RcopJbvcxjCM4tSs01rY/TbVPFPiK/8AFsOp+HIoXglaOK6QLg8nAf6ivef2p/DOgaj8KNWXWb8w&#10;z2tqbiC4UZK3CKdo/EnFfL3wN8X2Oi/DeLxXrOk3Raa3IdY0ZggjGPMYds14H8bPjtceM9Fg0Kz1&#10;+4uIL4qYoUiGLgHpEx6hhXmJXvH8exo8PKdWlKK5Y07a9X5HQeD/AI0eGr74XaLDeW1xp8Cjy/ti&#10;4QpOn3XjYf7QxX2F8HvB+heC7Z/GGo+KLi6m1G3iMkt0wbZGv3QrdhX4jav48l8PWl34P1Dw/cQ2&#10;6XKSCGY4kiA5wv1NfVHwC/aBNxFY+FL3/StOeCQQ+fy0XPCnGSa2lRlFNrZbeh0VZKqvZqTXM/e8&#10;+61Pv74xfFzRNd8daLpqwJPbzac/l3DphN8nRQ/vX5f/ALTI8YeNtT0rS5Yb0tp6GOzgERZ5lzgv&#10;75A61+j3wX+GF3rsmrajqEqado1hIEtEvFEkhDffcM/3E/u968Q/an8X+K/CfinRNV0bV7XULGFB&#10;JBeW0QdlWM8pIUzgetcjb5otJXb/ADNsM6CXsIu/JHXuj8uvhd8MvG/iHxG2l6JDJ51qXD+cfs6p&#10;xhlZnxg9sV1/goWuhfESbTtc1q50i3LNbX7xSb/L7EcHDKa+9fgn8epL7WNe1q+sYhpd/cLJfrHG&#10;AEkUY8wtjoa4r4v+BbLx7Dc6novhFb8SXskAMa7ZIQ3Ktk/eBHOaJ4hqbjKNk9H5HRDDuyae3vLs&#10;/I2PiV4b+F3h/wCEmvab4Z8Ytqtxq88a+VLtlZkRs4XAGNp5zX50XH7PvjSLwxd+JrKwkn0uyfEs&#10;sYP7rPBDj271+hfgb9j24ttG0qSx8RWkeqSy4axuAGMHcjjnNZOveMvGPhDTb/Qm17T42nkddQs1&#10;jysmzjlT/eFctPETpyah7yctRzw1OqnzSfMl92vkfnDpWpaRNp0yXQlJaJhG23jzMc/rVb4Z/ES9&#10;8K6zDqGnzSxTouA8f3iO6n61HfyXepX1xGjKlt5zFY0QBV5/Sun8B+B9U8SeIbHT9Jt0ee8uBBA2&#10;zIz3OPavf05XfY8e0nKPl5bmr8VPi/r/AI2eCfUppGKIQCFwFXsCPWvZPDv7WOvLYeFNKdjDb6e0&#10;cbMD8zxrwMk+grzP40/DbxP8MdZm0PWr2OUPF5iPGOoPTHpXsvwi07w58MPDMviDXIrLxBJrtlJC&#10;mnoqySWasPlkJb+Ie1SuTkjaKa6FqUufR9NdtD9APgb4+n8WfEi/Wz1P7XYxaXGXljGEict0OOhI&#10;r3dp3tviJcwz2jokEMe2ZgQr7xk7Se4/Svyu/Yd+JfhPwz4h16/vfEj6bH9nxHaycRzkc5c+o7V9&#10;y/Ef48WOsx6J4jaVTYgSDzYz+7VQO4HOWNZVopSSS7fMmMJVKsrJcrptX7H38lnpniWwnsX1S4jY&#10;qWeeJ8MMdMZ4GK/L3Sf2Ybz4xatqC3XitVs9J1Ge3SdYAZ5xEeG3DGK9R+F3xZHijTFtdG1Vba9u&#10;UeXYfn3qOMLzxmug0fX7v4X+G/FLX7/Ypoojdo8WJMs55YdM81jz8sk7NPYVDD1aFOrCFVXk1yp/&#10;meD/ALP3wZ8eW3xV1XwlDrsv9i6G4u3aRDs3HhEB/vN3HpXV/tCeLvFmv+K5PhvYaDa391dAQ3n2&#10;hSYokf7tyrDkAdxWB8GP24U8MaFqtzqWlTzazfXL3Ml1LjyrhTwuOm1VA4xXy5P+1z4jufi//wAJ&#10;JYCGO81AJYujcxNE7YG1vb1q3TlKV3HZXfbQ7kqzqSb5LKKUG+73+R6t8Q/+CaXi/wAF+GLzV7Hx&#10;tY388Ue97Iq0SsF5IRm4zXxFfeNvHPjeTS9MzPqV1aoIrIRAtIoTkjK9l9+1fr944+F/xC+IFhJp&#10;l78RNOTyXZorSF8TFmXgNjtzivz++BPhvW/hl8WrXTNb0t7AeYwnM5wksA6sknfPtUwr3VSTtdK6&#10;THh4yS5ZVVKV3fk0XlufOHjbVPFcT20OtNNFeWzCFoZFIwmOtcv4f0HUPEd7Bpq2D3LySlICnLO0&#10;nTFfun+0v+z14M+KNvY3/h29hF46ApdRkOjqgyUPvX5teDfhBqPhPRNB8a2/iW3S4ttaeJbVDmeN&#10;4XxkxnqKn6wo05NJcy2XRmtGoqyi/et1Ut/mauv6d4H8BfD3XvCXibRtX07xhNAk8RmiOxo8DaAw&#10;6LxjNe+f8E1fhdr3/CQaw2oST2UF7pXn2zI43yKxwGHOcV49+03qPxF+JPxd8JrqvhaeG7awjitY&#10;chfPt2O4sMZwTnpWV4b8M+J/Cl54rmsfG95oc2mxlYoZmIIVuSoXjA9KyoyUad76zfM0/XyLnGdS&#10;ElpF8tk1qldee6OM+PP7H/xR8NeNb6U6bJPZ3mrSQ2l604kdxK3yGQ8YYjrnvX0N4j+Bul+HvDtt&#10;4UtJTceJdXwsd7PzGojwzojdsY69a+1/gTrXhVvhLZjxRqx1G5v4muI5p3LtK2f4PRlNfG934Z1+&#10;5+KCaro3m6hpum24dkuJPLa38wc+WGxk1osbObjFyS5Vfz07nPTg7zTT0dm7aO/VEf7QXxG8RfDr&#10;wL4fsLfVVS+hCRzSIQXYoBznuprG+Cmhp8afCOoXXi3X7y4db0pbxiTYkbIoO/jjkcVxXxO+Guj/&#10;ABCnvWt/F6NNFKxhifc5zjJR/TnvXkPw8+Ndz4EsZtDu9L221pO5byjjczcZY9/atYNSp+6rzTu+&#10;5U6clJ+9aLW/nuZ3xU8AP8N9evbfTLf7YBD563StlokJ5zjuPWvuj9ifxh4t1++j/tuae8j+xOlh&#10;JwAx6kHHUgV8k/Ef4vaXruiWt/pViqNbsIZTJy0wb/lmy91NfQPww+Id74Rj07xY1m9gETy9Q090&#10;8oRpIAEaFMDAx3706spOnHmh717X6icLxqKLveOnY/Vnxb420fwJpNtda/MdJglO7zVO9jKo6HHr&#10;2r8Yv2s/2uT8QNZt5tGElvHDA9o7jKmaFjghvUGvqf4pfGu2+O3hm48K6HoU+pao8qszDEa2seeW&#10;Rj1bFfmp8Rf2X/H3hjxzouhHSZprnUGUWO/5ROO656DHepowhze87W1SZx4Oh7JczivaO6dneyv0&#10;P1L/AOCf/wAKtA8KeHtT8SX97DGdTjWMhsFoVHLHd2zXwr+1L4/0HVfGlzb2+rTXiabef6NIx3RA&#10;bskY6YrrvBdj8YPAWof2Te6ZI1ndXJW705YvPXCrgsjL7DFfLOg/CrXfHPjzUNG08R2ge5kaUzZH&#10;kxA5yR16dqmNNOrKbn8Kb0fc7oQcPaT357JK2yR7n8QdMvLjw/pHji2I/fXLWQ+z5WNFC9Avp1/G&#10;vkbxTfw3EkcD3EjIz+YH/useTX0F44+Gfifw5oet6VYeIf7W0y0vFINruIM542qnOffFfPOiabr3&#10;iDUYbKx0ya7vDkiCKEu+U6/KBWtBLlk+ZOz38jSq78qatdfefa2ifCi2+I3wk1HXte+Id0LvQlK2&#10;No4j8t0UZwD98k4x7UeAPgF4N8M+EdK8c6nA+twyXawJFE2428wOU3oMcFhjmvGtAC6Bqq2mu6Jd&#10;WNykYntrWSJwJph/A6t1DV+m9zeJ46+Ek0lroi6HqGyONrO1hyTcQkYlkAAwvGc1yznODSUvdb6D&#10;qU1o7Xd0teh8Y6hb6jdfELSbjxV4IyjSpdx2cIUPNEnRMjjPqK+0fDOu+EPHemeOtbh8FyaXcaGy&#10;LaRyrxGoBz8vRc8ivl3wh+z78QPiVc3c9p8SIor3SJUBlc4RCPTuKxfiz8Kv2mPB2m+JBL9rv9Om&#10;2tc3mnKskU6jncwUbgAOtVOk6nKlUUfvMnVpxk02+ZJaJ79djuPhRa6/4mi1M6XJGtusjxW8Ycr5&#10;alskj/e71mfFXwj4107xFGkekW4t47MH5yrAsRyR3zxXmfwL1zV/DmgvMmu7bd9qAiNisTyHozjv&#10;nsa9M+JHiLU7LUdAm1m3vLq2u3WOa8iYhJLc9VX0PPWqmuWo7JM1hKT1bVnb1ubf7D/xa0nw/rXi&#10;K0vnjjmnu1ZVkAA+XhgvuD2r3b9tv4YT+PNBOo+HLa7u7/zFaW2h5jaNQRuIHoK6L4f/ALGXwW1+&#10;K+1DS9Zuxa3uJUiEwaS2kA5G8859a98+A/w3t/Ddj4jsLbxNLffOYrZppdzgAYAJ9KJVE5xlFdb/&#10;ADR5NTEU4TnUTfPFcslZq6Z+HX7PesWuiza94b1G18g6o8UTSyHaY2hJPX8a+9fgmfDvj/Tb/wAF&#10;/wBvTwiwkZG+bJkhJ6L7Cp9X+BHhrW/iljUNIgtJLb5LiwhlDLI3/PQ9CMjrX1jqXw9+HXhCCaLR&#10;NJgj1qaEy2othh5inOzPvWVapGfvWael0+56NXE8ihTinzSV4tK9k+5674Ti8M/DbT7fT9L0aNbI&#10;wolxJGFUcDBZ89c9TX54/tB3/gjVPH+kpaa6ttEjRGLy7grHIN2SOOQR9RXzJ40+MfxE8YeJdbtZ&#10;7W9t4bNhDcWUBZBGAdpDqPvGvWvB3wTh8D6tpeo6xokOuWmoWrt5JHmPCANw2huhFZVf70umlvMn&#10;A4P2UnUcnKclZ3ej+8901jxZ8Fpvir4CbUdQ+2XNjaXETfaP3sYmYjyw7Nnkdq+nvjt8HdF8Z20G&#10;oL4lbRWWFjutQvlzjHAcAj86/Dv4yeAbC68R2up6TdR6db6lIx+zySFzblDge49K+rvCupahpXhL&#10;QtR1bxh9sstPuxHJEH3bc9DgnJ+lFXl9jC3vXW21mP6pOVaMlVcHDTWzTTOU/aS/ZivfC/hzQte8&#10;O3t3ql3cyFbqFYcskAHEhC84zwSa5T4d/FrQovDdtFqdlo8GoadG8cM08AaeZm5Ctnt6k19c/A79&#10;rSw1DVNb0vWb+K1W4SVLW6YYieIfdQj+Fj1yeK+UfHPg34OxXF/4j1W9luLdSYRbQy5Mk6tyeCTg&#10;j3xUwm/chOEvK2/obRVRKq3JadW7Jp/5Fj4W/tGz6xPrh1eG1tGtIQLf7PEFDAnGBtr7Y8GfEa0t&#10;tBiuLkpFGRkSSkLuz6Z6V8XeDPj18JILY2On6DbxQSr88Biwzbem5jVT4lW+mfEiXRbbQNbW0iET&#10;DyZGIVGHavQcVe9nBeZwJKS2Uu1uphftp6tDceIvDkkTR70tGl80/MDlwR0rx/wF+1jqHhnWYpp9&#10;OjeExlJGiwWOeM7vT1Fcx8Yvh3qPhfU9NtdQ1s3cd3Cvlzlj+75wVOewr6X8JeDfAlv4RngPhWLV&#10;JjbFhcQgt7Ft3972rX93GnG65jNqbbSdrb31PkrxffWHjDxDCug2DxTSCSSUxjhxyxbHrXv/AMGP&#10;hyotbbWNJvr9L62J8+xkRoo5B0BDY5ye1cD8J5NA0zx74fjsFkEH2nZOJxt2k8bd1fZXxK8eQxat&#10;pPhrQUKapeXSLEsfGWDdCfQ1FeUklCK3XXsa0LX5pPr0NTxP8HfFesz+F7fXPFr2F1qkUnl20ZLA&#10;KBnYSTyCP/1V8u/Ff9lebwkmq3kXiONdSth9ojtEzukiU8vu9R3r9NPEtxo2s61pkXivQZ7XUNMt&#10;1EV9E5MYcgFlBHQ5r4U/aH1zTtIurkw2d4ZJYJIkuGYyK6P0zmuKnVkpKMXu9jq+KF5K1l8vkzS8&#10;L/t/30Gn6DbXmhGZtNt/KZlYBpDjG4A/yrtvgn8b/Fnj+z1rRrTR7FbP7YlxGskuJF+bd0PWvyJm&#10;J86T9+wK8Dk4yeua+9PgJrfgvS4NF1STUUuLu3RzeW23yjsXnOeM+1bV6UYxbUXfbQ5cLWcptNJJ&#10;a9NWj66+IH7V2paN4y1Lw7Po6XFpJawwz74zIIpB69ipyOa/P34o6Nep4xF0kSTWstx5nlw/Jwec&#10;Y7V9aeAIPE/iq78V+LdK0uGfSLxjZwC4YFyV4UL6kcVY8WweFvCWorH4zspEurbTQ8MUan9/KRw3&#10;HWuL2zhNWg22rWPboUaThbnjHZ/cavwh8La7qvhLWp/Cuk3C3V3N9mWYyeTbIyjksRyMdTjvX0R8&#10;J7TX/CXgHxz4d8TXtta3/wBlmYT+d5kTLKpIznn2ryX9my51S0+G+r3FvemOPUZZ54bdA0ghBOMH&#10;bnsMZryy++D+u+PdC1K40fxM11FblEuWkwrM7NzHg/NhfUmlJ6tbd2YTj7T2nPKKinG1tLvRn55X&#10;erXd7Nb7Yd8APlME4J2t1NfR/wCyD8KdA8eeO7u11m8EVvbJmMA7ZGYHC9fSvatR/YP1QeBtY1rT&#10;NX+0alpUzGaxTG3ykAY7SOrYqlqn7J3j6bwronivwzaYiFqssqRP5d4QfmJ/2sV2TrRcbJ2uZTqQ&#10;al+9Sadum/kfo/8AFD9nH4fWfw91NbHREm1OGLEcyth5GHcnOOnWvxbuvAeq32vSHRILm5tdNZXm&#10;FwS3I6ohPUegr9D/AIZfHm5vbLQIrnRL0gRfZ2a5BEe9Bhi+OmTX3da+B/Auk+FJb9YLVI55Eup5&#10;VxgFSG+U+xrChenzvmWyVmck60qXJGs51OaXuvrr08j8xvhl8SNe0hb/AELTfhfql7dzQuscOwh1&#10;ZxxI4PAWvh3UPhb4o1fxhNoWsj+x7yVnklhuY2VlPUBV9PSv3N/Z1+KmleL9Y8ZS3N6kOppdGG2U&#10;4jM9tFxG4HfdXj37el9odlp2g+JbT7PB4s0m6RVhYAvPA/Dq47r3Fa06zg1ZL3tPvHOveu6bptaJ&#10;u3ofkx8Vf2drfwZaWGpR3017p9wTE80SbPJm7Bgc8GsrW11rWtLsoovC8skWmwYkuLW3bhem+RgM&#10;ZxXf+Ofj14n8ZSS6GbS2iS/dD5US4CsMYIPPNfrt+zboOhnwDbaDcTLGZLZhdMjDc7uMNv8ApXVK&#10;rOEY8yTkya0o0oylGLtdJ2PlD/gnp4j063sdXjWJiIWUkvjLHoT9PatX9p39q0eE/GNlN4dslSaO&#10;3MdzDKvySu/3WwOuM18j+PtS1f4SeKfEuj6Xuaz+074pEGGaJuc8YzUHiP4gaH8QvEWg2semFGmt&#10;jELuYHEzkfLuHHIPpWLpqbjJxvD4jWNGDqc9/ecVGz2sfN/jD4lar4imvY7mNEeWYzEYO1GY5yB2&#10;FcEbGaS4bzYQ7En/AFfRgO+a96fwBL4S8ZQWfia1W6kRlY2yttWaJuQN3HXpX1/8XrH4TaB8OHlj&#10;sIbLxHdjzLW2t5PMVEbsT2A7k10e3jTcIxg2ntY09m370n12sch+yz+yJH8QtJbUr/xjNYWcjPGb&#10;O1OZ5se7HAx7g194+BP+CfHw7tI/O1C41uaBTuK3Mwh6dz5QWvj/AP4J7+G4tW8QahdX+rXVkulw&#10;iaOCIkLJv4JY1+pH/DQXhjXL3U/B1vqhj1CSNok85SvLjAIJrOrO3OnL0R5WNniPbKNKTtypuy+F&#10;H5z/ALSH7N+meHL69/4R/X7n7AI4pRI0okWFmP3SfQV82eMPglaz2tgs3jKK8vBJEohVv3OJDj5T&#10;68817p428CeIpviPqnhS/vBLDBAtxJJFJtiZDwHOTyecGvXvhZ8BfDlv4u+weP8Aykt7eGN9OMbm&#10;OOUP93L8ZYVx0pSjy3l1v6X6HuylCFJNvntHdbyt1sdd8PNbsf2dLeLT4nvtWN5AHufstrI5RgOG&#10;G0MMD3rkfHnxn+CfjzVdEu9Nlmi8SNNGS4UpFJjqki9C1fq34d8GaZ4c0p49PVZ4xHlPObzG244B&#10;Y84r8kPi98JrHwv8ZND8XDwwiWmoPsitbMB990c5fYO5HOfWuiVtLt67Hi4HEwr1pyjFqSteV7cy&#10;7WOl+IHxW8XaDaTRwW2+1nikFxhCFjQL97PY1+fnhP44eILS6MUircQwXIljwQBGD7nrkV9w+PL/&#10;AMSweLrHSJrSW4h1pCkdhNhGhQ8FmJwABnPNfDvxw+CWqfD24nhtblJYJdzTogy0C54VifWpoqLb&#10;Uuux6cvdScbK6u7fmfXPxD/a0az8NXVpotu+6+tikjMQQmRhtvWvzJul1bTZoptRtNQtLO5PmruR&#10;0SXPRlJwCK/Rn9i/wx8Obr7RpniW0hudQJWe135ZVC4YbR656191/tDfBuT4n+AruyjFramzYSWv&#10;moAxMQ4RfQHpWkWqeijfu/I4J4mNOcYctr63e2p+GngT9oDWvAOpXF1pYh2XW1XjdOG2H5c+9fX3&#10;xa+NXi/44WXhjwfo2hJJdXJEjO3ybZAOcN2UA180fCb4IW+teIprDVZktxDcvDIm4ZG0dQTX6pfs&#10;+/sz2XhPxZa6tpGtu9p5Ih86TaSd5+dVPY8dac5QVSLtd6M3lPkjKcraJtX3+8yfhZ4L+I/gLQbP&#10;4d+I7DTrZNRs5DDfxOXSJTwyYwMvzwK8P8f/APBNvVNP0q7vIfE63FrhpJ5HUq2OowucV7v+078W&#10;LfwP420ye/v5tQS2bMMIIbyt33se9effH/8Abv0DVvBk+k6DftI93D5c5KlSm4crn1rByqtTcE02&#10;9GjKLqP2D5Ycs1epe/8Aw+x+Jvizw82j39xZMwkZJdm8HggHFZWlSSW1z5kMSyYyNpGa6zW7xZGP&#10;mojfMSck557k+tWrv4deJYdLXVf+Ed1COwYbvtPkv5TLjIO7HSvYTtFXZ5tWj77cdk+nQ7DwF4D1&#10;7xvrNno2k2od525RQeCOecV6R45+Fnjzw5qMHhzVrLyB5oKWrNgSA8B89Ntc/wDsq/Eq98DfEnw5&#10;fyXqWcG8rcPN/qzG645r9Mf2vFk8UeE18U2QSeB5Vgjulf53MnQjHRBivPxVacatKKScZPU9HDJT&#10;TbutHv37WPy3OrX+g+bZpaRPKjjBjb/VhTyMg19x/C/9o/wuukmG6s5LCVVVBKxON/QkH+VfK/h3&#10;4S251Xy9T8VWkYNqZPNjk3gkD7h9T9K8wj8PLdC+sH1RIPLJMTMMhwvbPbNXNRk9/mWrpWtddvQ/&#10;WTwh+1XoOmjVYBqT3TogeMqhYcf3mHFcvoviPRfG2vzX+vKZZLuNltn3YX2AXtivCfB6QeGvhDZs&#10;LWxlN7cuLmTI84r0BB6gD0re0PUPC/8Awiz3yxbfIdEFwzj/AFuRgewrjnvZXsnY1p0Iq8rJNq7s&#10;dJ4z+IMvhKO6g069e5e0wqBnB2sx+6VPWvnn4q2HxXur6x1bV9JkhjijS5VWGUROxx2z6Vy/jG1O&#10;veL4LtWlDzlZZ/JbcEMeDvwOvSv1q8RWUniHw9Z6VdTK895YxDc4wWiQAnH1rfSmotJNvVkVJu+u&#10;ivbsfk38LviT4y1XxjYWdrJIXuZG8xFOQ6jqcdsV9F+KfEej6/pOq2eo38s6WU20RhihL5wVYH37&#10;18/SahY+AvF+u3uluEutNlMdqshyrBuH+vWsD4efES2vL3xKdVMLSX6tKrOvy7855/pV1Kbm+ZLR&#10;JBCdvdbvds/VH9mmPRD4e0vw7d+FhbxrJ9pd2UEtGe7N3zmvV/HPxNstP1rUdMg1C0XRtMtMRs8v&#10;7xXZc7R7DtX5leGvivrVo899/arwWcVr5AK8qW/hAFe7/CX4UeHdWM2u+LdSS7fUYP3FnExPlsw/&#10;ix/F3HpXnyi9XJ21/pGjhByUrNq3w9n3PS/2d9R0jxL4S8TWcVvJPdz30sUp38Fd2FYZ7Yr0G5+E&#10;fh218X+HfD/9vfbJ47U3H+kSbjaNnjb3HsK+avhzr+h/Bbwfr+sxahLdS3d3PbpblCfIcE7OfXHW&#10;vhWH42a8PFA1iG+aSaWUSEyMcjnlTntQsI6srw2j1f5GkasoOSbspfPXufrR4V8eW3w78c+K4PH9&#10;00ul325LIyZKsq/KeB61B+zN4ss21DXNF8P6XINGurma4hkO5V2O2dvPFfMf7SHxN8KeNfDvge7e&#10;6Sa5hXZdW0Z+ZVfAyffIzX6zeAvAL6B8OdLt9DNuwjtUliyozhlzjNJUZuEnrpfpY58TiKdOHvxT&#10;c7QV3on3Pwt/bctfFlx4uuJtV0+WOyDMlk4O9fLTsDXzP4A0a712703TLGBppZWKKh6bietfv34h&#10;+Gfh7w5dvrni+8XUIbq3fajn91ahhksQc8V+OdrqlhH45nXwxepDbxXzNBeLwI0Y9cGpwtecafsn&#10;TtKKbvuvmdjhTk1UjPmi0lt+Xobuv6L8S/hfcweHJNQxa3o80wRvsQO3cnn8jWhpXwou5TNqt1o7&#10;arbvEyKbT53SQjuo/ma9V+K/xc8PNa6dFfBNSkKHdcqp815Mev1qh8FPG3iF5I7fQS1qW/eSqy71&#10;HPfPrWlOrUajKUbPq11JqRSuk0zxH4HyaM3ia+0bXvDl9PZFHLW4jLSqAO47YrHtPiPN8Mdc1x/D&#10;U27TL7zI2tLobisZyArg9xX60WdjpejajPrMlhsuXt1S5mMYUE9cg+9fn38IfhJpXjz4o63ceJYh&#10;DpZmklhjLBFldmyoY+ntXdTmm5cy05dUczlpddNn+JR+BXwE8JeKdKv73xVLLYNqSO+nsT5KHkgs&#10;Cff9K7vxT+xJ8OdK8HX1xF8UY21a3VpYotyNG+3kRgD5ixr7i8S/C/wnqUTxrHC5s4vKt4xJ8sQA&#10;42gHp7V+SPxx+G2uaHrmpSxuzQRqJo5B0IY8AHpRTrVJza5+W/zI5YzipJPTfQ9U/Ys+MmneEdY1&#10;/TvEFwfK1KMRwyznKIU6g59a9p+Iuu/DHxrJ4o0lI7S1aKJZLW7VVBMiDpu9Ceor5N+HP7Mni/4g&#10;eGrnW59StNLtLMsB9qVg8zY3DavU5rr/AIT/AAl1Txla3mkadZI0tn5hLuRHH7ndjJ5qcTCDnzKb&#10;TVtuhtQaSd9ra3f5n0h8Df2hNZ8U+F/EPhXUrK3T+y9OZbe4jIU/uwduFPWvR/2Zv2lNA8K+C7yb&#10;VQsQjlYM6LyXz1H1r4K+J37NHxN8A6SNaZQ9kykSy2xLCIHqH7496888L+GdBn8Kajc6l4plgvS4&#10;MVnH828HqStS6ELuUZb221ZlJxqKUHFNO7etk/uPZPi5+1b4n1PXdXksdS8rTLlm3Rggb09GPvXy&#10;Dp19eLr1lqVrMIpbeVbmIyEsoKNux7jNewfEj9nfXNFsvC80bLfvq8Pmw20KkyBRyN4HfmuT+GHg&#10;uPUPGOm6brkclhapcBLuFwVdAP4cN612U1TjH3dra93YwnGXMk1ZX0tsfoP8DfiD4o+Oeu6xJrZt&#10;IP7PtBvuAgJAPAWNSeM9zXtXjb/gnja6xZaTPF4gjLeYk774wBszuYHGOoryr4q6BonwdS21rwhG&#10;LWyvAsUsDEuxK/Nv5rgLr/goJ8Q9TtV06HTbZ4ZoGieRV/eMgHOMdD9K86pCbblRhZevUqM6jjBR&#10;lHla2cdj9BPiZ4L8JXXwf1ObRW0+O00tNsUkaKpMkPGOPU9q+cP2ffiPrFporJc6bcOZCxGyLGQK&#10;+ffCHiiWf4aTWOnX7u7XDPLp7AtudmyB/WvU/DfxQv8AQ1iGqCOwnFrgIT0915PBpRbTlzPqXDD2&#10;pyi3zpu+vn5nzZ+2L4gTVtXsHj89FZSvktk+XITg8etfQnwl+HnjzSPAltYTLcW63qeZDDdQg+cG&#10;5C5OcA1yfgvxrol34gurq60+O6ZJ/OjUjeCy8559a/QnRv2iNB8RaIrXrxWZV9kcbuqyB04AHpXa&#10;6qdKMLWtrcqrKpT5XClzLRb7WM/Qvh/4b0rS9E1vxbpyWz2tvtitZo0ljUn+8Mc89ql+Fnirwx4i&#10;1fXdU/sNLW2X5FEcQjimC/x4wOtaeq+PbW3sGk1G6F3HIp2wbDIRxkdOn1r8+vGHxc+KWkag+pvp&#10;7w6DDcgPaKgCvAep3DvjtXO7OSSa9PU5oUqtSNR1JSTel03ZLyR+kfjj44eHtRjsNO0m7twsMmJ1&#10;fGIQv8P1r4h8efFnwP4v8ZaJZbUF5ZT/AC3O0LtYHoT3FcJ+zv4Bj+IPjbXPE2n3ItNIaYrNYSNv&#10;kd2H8PoKxf21/hBZfD2fSNV0ZvLkuXkMikZK4GeDVSp++k5PX8GXhoUaDUY7q71d7rufSHhD41eD&#10;tJ8caxHPqQ+1XDxx/agwKIijld3avSPihc+D/wBoW/g8E2eqJDDpw86W8hKu5dh8oXPb1r8AbnXr&#10;wPJdDIkZgWIyATXsvwY+Lt98PvFdproUiVE+ePO1HVupx3Iq3gruF5XtZpeY5SjKfNa0uWyfRXVj&#10;778OeAYP2YfGk9trHiI3Vlfw+baTRggsyn7rqOhNcd8eP2jPHmux6fdaVJshvJxaxxx4dmMh2qGA&#10;6Ma+zvG3gTw38evBdlrdswOsRwLPaODwXxkIy+mfyrx39lD4G20mtavf+LFkXUtPuFYadyqxSrnD&#10;sO47g06bjz89XWUXt0aN6FejGnOU4rnpxs7LXfoRfED9mn4m6B8K5p9W1yPWIpURmsCrL9kL8l1J&#10;JyR3rqNR/Zi0fWPhNYX2ma1c2TxWiNHv5DyHggjsCa+qPH37S+naEz6VrWiyrCYWkZ+HV0UHjkj9&#10;a+OP2a/HzeLZvGNvJdyvowujJBCX4ijJzjaOwrzfbynOvOFlHmvHS1ntYdP6xKnCVSKi+a+mt4dj&#10;zTwl+wfLpdiurXjxXd3bvFeJJE+6MMpztIPWv0p8S+PfAvivwJf6Lq2vx20U1gYroxgB4iq8gZHB&#10;9K/Of9qX40a/8OtZjXw3rltc6ff2ixtHEQfKYcYYetfnTcfGDxRbvfo1wlxLqXDIQTt3Hovua2jQ&#10;xGKp3lNcrez1vZ+RlV5LrmWzUo8qt99z9AP2IvB3h3QdX1zV21FrlzPJa2rSAbfJRyA2f7xr7K8U&#10;arqviTQ/FelXMxigLN5MnC7x1XBr8SZ/E3xA8M6UNLt7GWBVYXDeUhMqB+dzEdK/YH9k/wCFHjrx&#10;hoHhLxNrPii3msVzL/Z5jzJIvQb29T3r061Jt3ck15nNUdGMueT5eW1m1onvoQaL8RfGthpOk2es&#10;rZyWGmbTHMG/ekAYGQOoFfRmseK/DPij4c6zfXFnZ3sQtpAQyqVyB1wfSvM/jzodr/wk0LeHdPMr&#10;yRGO9sz8ka9gQTwCa/NT9ofVL3wrpM9hYzz2CTOwnthJkNnr09a5eV1Vyp2576/qXVpU6kadVR5X&#10;fmstN31PibxUJ5NRK2120yiVjHCowUBPCg1+pFt4C+O3jb4P21hOlnBbRRiRYZX23NxEg+UHP+TX&#10;5ieBr6WK9tLqOxmuDBIssqLGW2BTksxFf0C/BHxLbX2i2GqXs7zxMoktX2kLtUcA5ruxsbQgvNO7&#10;8jGpNxjzJX1Wj/Q/L/4Mfsl6z8RNM1pJL+fSbyw3IiSW48uRx1VmNfFmqaJe+GNcvbK9zvjnaBxH&#10;gsWBx8v1r+grwt+0H4V17VNXfTtOuAwuBFfKVwiYOM5HXOK8L/ak/Zg8JeKpLbV/DdxBps6wvMzk&#10;YSaTrjn+Ks1XakubZ/1ch1JOaTg4326/efjImparoMlwbW6urESDkEEOw9DXOWPizWbDUGms7uRG&#10;mXEjg4LA9ckV+nfwn/YbufHNzfR+KPEk0V4YFa0SFQ/yY+8xz69q86i/YZ8Q6Trd3b3UrRRx3YhW&#10;QLlHQnAfmtXXglr2+TCSvPlU0mrO19T5E0PxNdWusfaZtSmCkBZHHOFPXHak8d+NNObUIZdOd5I1&#10;fLbs5Yn69a958X/DXxH4a8b3fgvT7SLU7mbBhKKAWDDOCf8AHpXkXxg+EHjDwlLbrr2lrZF/uqo3&#10;DP8AvDiq9tD3HzJc2i6XHUhLlbifZ37K0/h7xP4Z8RWl8kMd1O4EMsvMkZxwU+lfNvxx0PxJ8PPG&#10;ViU1+5uktylxZ3EjFkVgfQ8ZFeV+BPFV3oeo21zHbsPspDuAcebjpgDrXbfGr4pv44ltZZYvK8mP&#10;iLoR659azgmqt1qnuN25N3c+nfh/+2Z4z8Wasuma94tS3sHi2zBAI1k984zmvdNP8eeD/DE8+qwX&#10;w1C3IIZGJIyO4JrwL4G/Cbwdpvw9u9e1fSDdXkqloSxyEHbH1r3HVtM8BeIPhxPaOtvZTxQmVRG4&#10;DOQOhrCrGmp6Jro7FU7qNmt97LuZ3hz4zfEjxtcaze+ENN8rTokbcu7oQPvITxmvk/TZbz4t+L/7&#10;M8T6pKl380fmunzDb1GB3r7H/ZF8dadLp0WiWl1HBHZhwVIAMzZ7nvXk3xf8W6jpfxb03WNJ0L7Q&#10;kOUcRxhVZv4iWFbxUY1HGMOjs+qI2lbl0stV1PmSfwNq/wAN/HFwulxXVwkCkJcNatkD+9tGcexr&#10;9ov2Y/F134j8DWsHiyzkjl+ch7lCjOg+6ea94+H1vp2s+FotVudFRGubYPM5CtIuB0P0r8rvi/8A&#10;ti3Vjrmq2Gl2ZuLO2lMcUhxGRs4Ygdwaic3OXIoJyte5zwkq3PBJx5Xv2fkfph4f8SgXsuh2t6Ft&#10;sMdx5Oz0FeL/ALSuiXWn6LbXy3UV7piFg8EpEbIwGdyt7V8neBvjzb3Gq6PqP2e1SCe2Pnr5h81X&#10;Hcc4/Cp/jP4d8R/FyOHTPCHieKZVXzbizeTy1UseOR3HeuKtRcnGLXLZpt+h2U6XsqnOndW10WrP&#10;Avhn8fhpJugniWe1tBI6tp+4lXQ/3SK9c+DnxFtfix460vRLjSbeW2s0leAgBWLdsk9vUCvl34n/&#10;ALK3iv4Z+Hkn1mC1Z7mTas8MokKH0r53+H/jHUvCeqWer2GomG5tZgytnaTg8g+oNdtOlRnNzi7t&#10;aejLWInypXS5le6P6p7TwndWHh2ex+1iONIm3QoMHbjJC1+bmofFrRdTt9Z0GKNo4oC4a0kJVxtz&#10;kn3NVfA3/BUXTrmawt/EPh6S2Kph5V5Ehx1w3Y18R/tB/HDSfE3xAuvEPh/SxZQSII5lOAJT0Lcd&#10;M1wTwU513o1ddv1JwLnRU+ZRd5KV0+vofXutWHgHxD4Otrv4aafdJ4kgH+mWaqzJJjg7u2fTHWvA&#10;dT/Zr+KXh7w8PGd2n2cu43pGCWUOcfOo6YrJ+Bf7Un/Ct9eF7ZeGpxYTlTcpjO8jqyE8Zr9U9V+K&#10;qeMfAt/q0ErWsFxtuRZOqzSOq/NsIGQCa6K7q0lJqN9m2+wVH78ba66tva/kfhZrvhPWNX8Y6fY2&#10;NlNfXEzKZI3BAc9wfQVgeL9OHhXxDPbW0MtjeqSk0bHIjPcKR1FfZjftJaJqPiKG+vdEhspoGZAY&#10;fkcgcfOfWvKPjA6/Ed21HR9GylqyxzzoRyWOACfWto1Z+6pQsrWuYqN1o7vsfJet6s81j5crtNKJ&#10;dwk+6cg9/avtv4Z/tr614e0W20nV7IC2S3EcciDLkYwMetfP3xC+BfifwlNpcepWu5byISQYGCc9&#10;q3tVt7Oy8KL9u08m9ClI0aPCqPVTxzVzcJQj9pN20fUcYSTb7LqrrQ9c1/8AagF94fTTWMgWaRik&#10;gOzyx1HNdf8Asr/tUNoz69aazfXFzcyD/Qnf5xHgHjPXFfOnw5/Z3+IPxN0+NtL0N4bFAcXcgIjd&#10;h2Getd98Mfh4/wAN/EcsHiawRrmCVcP1UD1PtSnCnTjKNtX06/Ip1Kjdmla2t/PyMBdW8TfEf4gT&#10;2Bvg19d7x5r8qqg5wPev1o+Dnwi8S+GPhfcaHHHYjUlMjQzoPmJbkZPrX5beIPjdoWi/FGXXNK0e&#10;Mose1lRcAnu6jsa/R34MfH1vE91c3ll+4soYVJac4Zn79cCssTd0Yx5eWDir+Q1zy5uWSbWut+h+&#10;anxa8CfEb/hJbWx8QaZ5Uzy+X5oIKssh4Ymv0p+DHw3+K3w70zSNH0rxHp2owX67zBd7t1qOpKEH&#10;ke1ey/FTwh4V8eWmnwxIh1CZkP2qNvmRRznI614D478W6/4P1iw8MeH1kvbkIv8ApjKZGgxycVhz&#10;6RhZWv20djSMnWjsuZ7xkr7Fn4zfstx654m0F7z4k3Ina5SR7K5kxEGzkmJSePas39qn9mTU3gjv&#10;5/KbT0Rf9JgBMysBgbv9mvLvGPx31mL4k+FNN1nR4b6Rp4ovNYFSzOcZAzxivvj9oCL4o3/hG7sf&#10;DcNjPHNGP3chxLtxnCk8VliHVp0aPLHXm9y1rL1KhOpSqUFKpCzupX0XyPkf4U/FHwl8OvC0323W&#10;7OTVLWDzIy64kZeyAnmvkP4hfH7X/GepX17pl7cafbyKFkiSZtrk9yMjj8KyviH+yT4ysPCj+LdV&#10;1S3N3JLsksA2ZgScAL6+4FaUH7AXxlvdFtb3TzZSpJCJvIW42yKCMhTxgn8a7vq9K7nOfM07a7J7&#10;m0qqjKU9NXa7a6dLn0R+wTq58Qa1qlzqWjtMlhiNbgpnL9+fXFbP7S/w20nXvidbC01m1sC1uJJH&#10;kbyyAp5XNYn7M1141+CSWcOqpBPDqcx+0QqNz2jLxubGcj1r2P48fEH4Q6xqejNeQxS3MzEtIn3S&#10;56ByPSuPMbTxFGVJ2UIvbW+hVFVFiFKcXKEoWWuifmdb4i0r4UeM/Ak3h610+3i1qC2KQXKxFcuo&#10;wHEhHINfCv7JngnWNJ8a+I7OV45L22gaMMWJjRW43j19q9i8SeMl8Qyaf4Z8Iz29reruSR5AI49v&#10;qHPUV4Z4Y1rxJ8KNW8SX2rW6XDeW1vJNC24Z7EHuPpU4BzTxClL41otr9NDXExim+Vtu7fvO9rn1&#10;J8ZfAPjvwtpNhL4LS9vNSuZd900JMobPOdp6fhXUyfti33gXwbYaZ408E3y3T4WWeSMFDIO/NfR3&#10;wO8c3l/4U0O5s3ha/uYhI7uegNeaf8FA30/V/hbLDeWatfwyLLvjGAMdwf6U8dOMIckk3epGLcd9&#10;Wl+BwwqynVUJ003Fuzv/AC63suh8USWV38dL/V9Y0jW9O01FjbfbzyBXCqOCF5/nXzT8HPFXixPG&#10;tjphu7q5gt70RCbc7wEq2PvdBmvFPCvhDWbuGOe1EhtCwWeeMlFT/ZYjvX68/sdav4yEEfhO/wDB&#10;Vk2gSK5jvzGEk9Qc85zXaqMcMqnK1JLWMXa6fW7Z21KrlHm5LWSv2aPUvj7+0nqXgzwjqFnqWkvE&#10;13bmO1uI8FSxHO6vw78R/FMaskCX8bqFH7t4gM7s5HWvub46fAT4zfE/xV4htNPgbUdM0S6kt4FW&#10;ZV2oOQBn7xr87fiL4U1XQbh9K1G1eGa2fY6SLiSEg9DRl9CnaNWTTq1YRlvry7r8zlknRhKMIqKW&#10;r82z1xvjY/iS78OWOtEqlpsT7UW3OEXofw9KqftCeObbxHrEQXxBdalZQIscDy5wAOw9BXcfstfC&#10;rS7rTNU8Wapoc+qtYTqljaqfkuJR2Pcj2Ffqf4R0bwb8SPCtzDr/AMNtN0Ta+ZoWXY4b1GACpNbV&#10;nThLSHwb9EnL1FKtOVK81fmtra+h+BEOtXELqkYHyDO1cnIPvVnwx4W1zxRrkVnpds89xK+4Rrkk&#10;AdW46AV9tftU/slaX4CNt4l0PeNJuAUKGQuYpD05H8Jr5V+EnxV1DwPr0esWsiGRFaMrgbZEPUH3&#10;qqNeNWMnHdOzT6M42ruPM9G7q3Y/UjT/AII+K/C/h7TLa81eO6e6tw/2ZhtQYHQsc5xXwP421yyh&#10;1K7jNp5DQz+VIkeTHIAecelfr34B+Kdl4++Fd1rl1AsZsoXIyc4KjkcV+ZXiTxH4a8d+L/D9hHpc&#10;em2Ut3FFdXa5G4M2CeO5rgw7m8VUhKOum2lr9ztotyg7tX5reTML4jfFXw5bWfh9PD/h6bRby0VT&#10;LJFISspx97GTu555rzi//aJ8WsZfL1UrI/W4jBV8enOMV61+2j8KdC+HXiWy03Q9Ra8tbi2SZGkO&#10;ZIm7gkdQa9J/Z0+Fvw81fwW8msxRXOo3W9Y2YhfLPQYrqwtWjKl7RXkuaS11d07MwlJyej6J7M81&#10;+GnxX8e+KY4NKj1FNRg2vutpX8sHdxknufSve/AnwI06y0fUtMvp4Hvr0m5+zx8PAM8ZNfMnxB+D&#10;Wr/Dy6W9s51RYZVlMobGUJyAMHmvrv4ffFDwxrmpm9jXdqrWiovzHZwMc0Vm1Fyp/C97LW6KXNa3&#10;U8s8Y3tp8GrSO60BhDq048uQMQwbPcAV9V/sw/tG6Zq+hONavIYNSeUJIMjMhbvgY4r54+Nn7O2r&#10;eMxpd1Z3mnR3UhYDdNsLE/wjPevhnxD8P/FHw+1kR6zZSoIzhpUJKn0wwp0qUK1NXn773b3Iqt3s&#10;1eLS26H9BPi7w/fiz87R71buaUEGCFskqeuPpX5LfFLXviTofiK6tLCbUoLa1YERvk7HJydxHbNf&#10;ZX7DXx1uPFLHw3pOnE3Flb+bJc3Lgs4z0Br3Xx78JfGOsnxHqcWkyPdSRMi7Si7go6YPJrKrQlhq&#10;65qampQvrtbuPDVlFuE5xinqpXs2fld4T8b/ABL+IXiq00CzujZ6jdMN88Y+XYBgliPSvvv4gfso&#10;XmheBbOK7uLfWGWZWu02YlZnP31bqSM1zX7LXwbvbR5/EepQjS9QSV4sMOWAOOR2r7O8W+LU0/TL&#10;mXUmBhghaQyDJDBRmujG4inB0VGnH3WpO3Xra6HVxNaNaEYSUl9pPW/kWfCPwP8AC48P6Np8802b&#10;eFAWVtgYYzt4rk/HHwY8M+HNTXVvCttPp+ppATKIGJinRef3gY4J9+tflNrv7evjeC51CK3kiNmJ&#10;GFvLsZSqg8DJ61434n/bK+IOr3FvNPrdxsi42xnyxz2+XrXLWw9atdqmoXd9+/oc9GhVhU5p4m6u&#10;3y7rU/VD4Ua7c+Mb7UtW1e6a0nt79IYLfHG3OC/P9K9y/ac+GF74g8CahBZ3DNNFH5sckPyHKjJz&#10;jrmvxS0r9qPxFY6raXepRSPH8mJDGUbbnPsDX6Ky/t1aLceD9TMFpdyD7KYxKEwqyMuMEmvNzKhO&#10;NGSp4e8rJwS2cltf1Z6LjKdenKM/djpKP90/KHw38Q/7Aurua4kmN/A5WPILLkdmr7W+BP7eVh4b&#10;03VE1eK9mvJSWgCnzY9wGACp7V+a+v30urX7LCm17m4AwP42c8Zr9DvgJ+zb40+HGpWWqan4Z0y9&#10;XWEFvbm5cYt2k6McjivexVCDoe+mnNcqs1G7tsmznjKTq8qScb9fvPG/An7VSad8SNV17U9NkuoL&#10;/eGih+Rk3dCPpX1OP25/ENtmKys5jbKT5XmLufaeQCR1xXjf7Qf7HnjDwV4j0y+n1LS54tZuCIzE&#10;PLWBzztI/u+9U00bx3pQ+xQ6TZXUcBKLMhyHx3FckaNKtCl7KLlyx5OVP4eXR/cbU/3spNtSu73t&#10;c57wN4otBsmurgQ3ESDC7d3mEegr1jxT4n1TU9LKxecVugEA2YAB43cV8W6NNeyzCcPta3wj88gE&#10;9Pev0B0TVrW78H6fdFMOhKMR35r8kzCkoShLqz7DA1HOMot20PKxpVr4WXTraK6McrhdzA9Q3Xmv&#10;ULXw8mpapau17ut4owzruwOP8a+WvGur3l9qts5j3hpwFT0A7D2r0LRptUfV7iyZmCttJC8AKBwB&#10;XjY7DOT5nLXluz0cNiIpuKj7t0kWfjlby3Ecv2NjKpZY9pYEBQc8Cvlzwv8ADTWr/Vbgx2kioTzx&#10;gNnsO1fW0/gyZb9FnkeOAsGk8w/N1xXZ6n4h0PR5JLHTlD3LDDSAfdYjAr08Fi50MPGEIXcuvY5M&#10;RgoV6zqVJcqi9u58z+KLldG+x6UYjhBkoADgjqK8B8V3OqSX+60EsEQQsevOPSvqfxH8Jrya8mvl&#10;1SOUKnmNIedueSDXyl8TPHnkGeytHyW27pQOSO4B9K+lyaPPNcsVJ21v0Pms9fJTfM3FX0t1seU3&#10;dzAblpZtxYkH6mvrP4MoGX7b5pUPGyOvTj1r5A0a5tjfWj3eWh3gv619ReFmzq8vkXK/ZPL+Vc42&#10;g+1epn6/cctjx8g/iuXnt19TxH4n+H/7LvZrj7QpM0rOqd1UngnNR/CUPNqxBc8ITkV2fx0ijnvr&#10;YQASEW8YYqOQcdq0/hV4POnW41GSNgW6K3Dcj2q6mITyxcz96UbImnhGs0ajH3Yyuz6T8B6bb3Fy&#10;0jlXOw5OPTsP618a/EGUx+L7lSoCi45Cntn1r7N+EcZ1FrlUUs0e/d7ZPJ/pXyl8UvDd1F4+v7aG&#10;H5WZWBxkKrAHJr5nIJKONxKb2pNn0WdwcsJh2o3vVR9QeFtJXVLjSrOGZvnfdNycLGB0P1r7T0SE&#10;RNDbWccUSwW8h2L1JAwCa+CrLWH8MeHVltmJmcYEmPvN2OfSvqj4J3viHUPDWpapqcQV2i2xSAbc&#10;DGeB7d6+ezCEn791ZSa8z6LL6sU+W3vct/JHjFj4B8a39xqy3ztBHJI20uchiTxtA7Vyfie21X4f&#10;qYfOVrucBlB7KevX1r7Pm8QTWFrNcYa+ktofM8tMYOO5r84/2h/F+qa/eW9/eRrbvNnZGCchQena&#10;u7JpOvWhBpKL6HPmUY4elKScnJK97nd6r4svr7wj9ttJGQ+btmAPKnOMDHavY/ht4xfwfpdtqN5e&#10;+ZA0qmVAeUU9fqR6V8/fCHVoho+o297CptpMJ8wx5bNyGHqa91HgFtV0N7SYKsWTmRjxjs1dmOhT&#10;UpU2tOffyOfDTnK1RO75NuzPpfx98TvDHjHw8sdhPFcxr88Z4DqwH6fSvzg+IK6hDBJbxweV5rkh&#10;zwWz1FP0W+0bwxqF5Y2Mj3NxuMbSNwij+8oq/wCKPEMWsaJ5d3nELZDp99WboRWuDwTw89G3Fu6v&#10;5mOKxXtqetlJJp2ZxPh2w06x0e4F5dM8qkMiA8sTWjo2oC9lSCJpAhbj5sfnXnklsttew4lZ9yjr&#10;3rf0kTt4hgs4bUuGZd4Bx9TXo1YX5nfdXPPpztyq1rNI1tJ8MX8viW6WF8RbjlifugcV3Vtp9rp+&#10;sIQou4gdrRHv6163ren3l1DAvhzSla5UiOZkI3ZAx+H1rw7xX8OfEvheKO+1EGMSSneqtkjd6kV5&#10;qq+13stOW3odjo+y2Tkr3b6H19oXwZ8MavbSyQanBC9wmGt1cbo8joM1N4Q/Z78DWyXSXjGKaMkj&#10;e24Ef3uOOa+LdX1G7isJ7i2Z4D5KlCpIb6/jSeCvi3410oWxuUNzZP8AI6Tjd8p6n1pUsHW5ZONX&#10;Z7N2udEsbh1KClh+m6V0fQHjD9nnwJqNxcx6Z4jgjuJCFUs24Bj2JzXnGpfsueLPBdnM13BHd2zf&#10;P59tl8KOeM17fYfFXwJaJZyweHLVnyPlduVf+8ODzX0J4f8A2rrAQC01PQUWzk/dF1/eDDccireK&#10;xNOm0+Zrs1fYmphsLKSklHm7xdtz80/CU5bVYYre6YjfggnkY9a6bWNRWxvLpbYSSM2QQecE9wK+&#10;s/ib8LvBvh1Z/Efh5DKbsDfAOQm/+JfQ15p4f+D1zd3FpqdzqEEcbqSwbqAexx3rnWOpVFzq9ttd&#10;7ouOEqL3d3e/ojyK41KTU49LsUQl0UeYF4JP/wBavUdG+Gdqum3TXMojxl4485LnH869H/tr4f8A&#10;hmG6jiMVxeR53fL8ufqa+d/EHxuvrrV4wIIkgGVRVQDrxyaiE6ta6hBxSd7vqbShSopOdRSk+i6e&#10;ptavJZWvh6NDapcASZaJ85GPQ1rfCqMeIr1nks7aBDhHeQg4QdBk9K8ta8uvEVy1pCMSsdiRDgs5&#10;716zpvwuufDlpemS9AlijV5I93TJ5z24orxShKLlaUvv1JoNucZqF4x3+R9d6h8XfC3h61TTdPi8&#10;5UQAmLBBI9TXyv8AEb4sS+MbHULSCAxjBHlKdrHHGciuN1mWzljaJHbziN3LY+UDr9K7f4G+GPB9&#10;4YxdXkkl/JK0jRgZXavOM+grzIZfSw8faNSlJNHdVx1XESVNOMYvQ2vhNe6joNnFpz63Pa3NxEHW&#10;CY5C57VzPxA1HxLIsqzatlI3DLI46Y6EV7zqPir4Zm4F3dl2kUGFJFO4EIcYNeT+LdB0rXbsSQM6&#10;6WUySBj+XSrwtnW53T5b67BWVqShGpdLZJ9PM5zwv8RJNbu4tNktJL6QIElZF3ZH8hXuPwk+DL+E&#10;fGsmrT2xaC5sJhHF1aJiM847V574U+I8fw8sJbDSfCCnzGLC7nAZmzzkEdavfC74469e+LftepvH&#10;LFtZPIYbSu70FdGLpV5U6vs42hbXZ31M8NVpRlT9pLmmnppsfQuoTeGNctbG4mEcUzMUEuOQR6n1&#10;rjvGFlptnot6vmGNZAVklPJcEYB/Gvm1ft1neeIYtRvYksrieSVVDkMPm42+lWLjxa/iDQJNMMpa&#10;4XMUDk9h0JIrz6eVTi6b57q6b9DrnmUJKonCzaaXmz5Z0Xw9L4e8UW0jh5hJeIYivIwW7+9cl8Rt&#10;QluvG/iCIwjNzc7IxjkEYAr6R0HOl6pa2WoQq+wDy5GGfmBzxXi/jXQrweMHuxsLpILg5HUHkV9z&#10;hK96jcnd+zsmfFYjDtU4KH/Py7X5/meoeGdYn0/U7edJmliSCNJlHGGj4K4rf+Nvj7d4/wBPS0vz&#10;HbLpcaLsOBl1yRXgtl4juS5aAHzZ7nOF5wM/41p/GrxAiXOnwvbL9q8hGdgOc9hXLTwcZYqLcbvl&#10;aOueLccPL3rJST/4BzHg/wARXVj4kF1HK7NFuYE845717R8QtcsdfSL7KpaS4w8wyThgOcegzXmm&#10;iaLFp3h+/wBYu2RZ7j5YIs4PXrXQaNqVtaaJe3i5MpRVXPT5uprpxEYuSklqvduZ4eUlFxb0l7xB&#10;4f8AE7aJdw2qj5HHzSOM7GroNduNE1S3CR3bSSq4ZZH5XOeQPevIfEN3KsFtMkKgOCrED7x65q34&#10;Tu0Fk6shBEu5Wx1PrmlOgrKa3/Mca2vJ0tc7VPAvi28uDdWT+XZ5yZNwVRgc9TzXp/wOM1xq8rSx&#10;m5MUwVXIwT/9auS8G2fi7VIRayXJt7BpS+9v4h9K+wfhJ4O0+x1GyRjgPMJCVwpbAxk/4V5OZVrU&#10;5xdtrKx6WBo3nGa5rJ3d/wBDI1qZLbxFcXEAaIrDjGSu4jrj2r5k8X2N1rGofYpyscsj+dDjoc9g&#10;K938TS6jL4n8RTSWLsjSmG1J6BQ3TFYdy1udRsbGWzb+0IoZJICw2jGOQp7n2rDC+7FPrym+I99t&#10;dLl+x8PxeFtf8PIjCTzrQeex6eZ2zXM/EGGbU/FWpSPIoYqpycEKEHBrC+J/iqexu7O48tv3cSKA&#10;M5BA5z+Ncjo2tTanJ5txgNJnoMeYTxjuTXVh6D0qPrGzMK9eNnTS0Ur/AKHhfjXWtRinSV5W2ox2&#10;lc7eDT9H1L7YftksY3Bh82B6dhXpnxKxAtoLnSl8gAgsgyFzx+deH6rClpbzpbuWiYgqwODg9Biv&#10;oKCUqcVazvv5Hz1ZyhUk+a6te3mfWXwx1mOKKJ5bgCZHOSOnlt0zXrGleME0LQ72CGZVmupX3sP7&#10;pNfJPwZ1C8tZLjz7ffHKAELc49Pyrq/EupXMN8yK20McFsD7vsOwryK+AjKtOLd1dPTrY9XD46Sp&#10;Qkk07Na76nuV7pNi+hJLAu/J/eEHBDH1I7V5fY6ookgnWTyprOT5HUZyM5wc9R9a5pdYurjSJYfN&#10;dJcnaF+6f1rnrAajNpt8oUysV3SuOiKtaLD2TTfUUq92ml0/I9u8V/GOxdojNZrl1/ehjjg91PvX&#10;CaxBbWFxpF9p7D7PPODITzs38c14v4k2zf2YBuchFz3Ir03UFNnb2UasDBIihtw4z2//AF1P1WFJ&#10;QUet9BrFTquXN0tZh4l8Li4vGKyKUgm3Bh0C9c4FX38VWa6ui4JZVjRWzyce1cjDqkq6pbRuAYm4&#10;LDOGHoK4/wAaae1jrcklqQYiQ0eD681rGkppRb6MzqVeROUY/a1P01vL6x/4QsGfUFjSSRF8wtjp&#10;1FfJXxXkjfTRZyTrKjqdkmd2OODVB53vfhxBJfX5cC6BaFOCF9fqK8g0/UIpHmt1vvOtguP3o+YE&#10;9h7V5uU5X7GdSam3yzfQ7sxzH2sIRcLc0F1Kfh3w1fNZSQugWFuFl6ZYdOnXFfT3wds1tvCHjCOb&#10;KuIGTj29PrXz34Te6sriR7aZZgjYVCclV9cV9g/BhYL2LxGl3CYlls3PzHqxGMgV0Z7OXs3tbmTO&#10;bJ6cVKNk/ha19DzltF06a18pI1kSdF/eqPnGR29xWn4HsLj4b2txdPH5puLhWB6/uxyMmuN0ue6s&#10;7+yt3KRRtI8aOT8pwcDOema9/wBK8Pm90jVbG/3Krxkq4527jjK15WJqSjGMJO8Jav5HoYempTcl&#10;G0op2fYvaz8UI/GNreSwIyRQIF3KSCzDr+FfLnibxdcazKdNlxa28bhhzkkr3z717J4S0qLwv4e1&#10;RbtCbeFmVSOrE9DXyD4p0+TVTfeTNkovmo4OCV9MV0ZPhaUq1V20i/dk+hz5piKipU77te9FaXKv&#10;j5HinQwSZjjVVBH8OfXFeh+FLQjwre3Mb5L/ALuQjknBzXkXg2G4vo7m2kjyJF273/hI6E17/sk0&#10;/wAD3cFmTLcqAH2r93PBxX0GMioKFO6upLU8XBvnc6lnZwenmP8Ah/ey6bpcplkYRXVwuVbnIB4/&#10;M15N8UdaSz167hW0jaZmB3nqF7YHrXVtNqEHhTRdkDmU3itISpJAXtVbxloKX2vNeGF/MGxiGX5W&#10;zj+VYYRQhWnKWqfNs+xtiXOdGEIaW5d/M3vDqxWFnBcXlq8peMF9vVRjoRVHx5rmkXWhQXOm2OMu&#10;FmGeT7/St34nxRWOkNcoro5CopDccjnjtXh3heQz2kloqkswJYlvX0FdNGClH2l3o9jDEVeV+y7x&#10;3PRPDBtotFbUZg0RZzHHt52kdDX0T8KtV1K/8N+Krx72aUWVmGjDEkEng8e1eCeMdMmtNJ0TTl/d&#10;/ugzKvJLP2Ne7fDfVE0zwl4qtYmw5sOcjBJ3AEfjmvHzZKdG6V7zX3XPQy28KiTdrQf32PmPWtOu&#10;JtRtprubzYpQoKHjAx/SvOfEN79iNxArS743OCw529sV7LqWo2puLW3Zj8qhiCc49Sfb2qr470K3&#10;uYoLyNVnOzOYz8xVeqn+lexhqij7PmjpZeR4+LouSqcktb6nAeBb8mHUZXyqpB8znnGe+O5r6q1G&#10;3ivtE8OrHeEmeBd7qMHatfNnhfT5NVOpWtsFDzWyoEx1OecY7ivdtY0GK2WytFvXxa2ixFl4wT1+&#10;hrjx3K6l1o77fI7cuUlSs9VbfzuY/gWW3/ty/wBJhmaaHypF81uNpI646V6h4N+KEmjW2swSyYT7&#10;O21enzJxk+5HNeNeB9Gks31C/iVika9ecvk4FXvHVjZR6Dp0yDbNctKZV7fSuGpQhVmotaO33noU&#10;q06UHJWTV38j1LQtPk1LTbLUrNlk2DzpELZZSSckV6B4k8c+G7zRodM1C2QwysG2tgbX9R19K+Wf&#10;gx4/t9JljsrmYMuyWPGcArIMAZHvXSfEBLTUtPtHD/vLdyZAARk9jnpjFY1sG1iEpXSi/dexrSxl&#10;6HNG12rST1Oy1f4b2F5pGdO1VwYt0kcL4AJPuK8p1qwYeFhDeSJ5azeWdx5ye4HtTdC8SS3DyWy3&#10;DCPYGT049feotV0+TU7HUwrk5YDcRx8vce9elRUoNXl1TucVRxkm1DdNW6M5bwjY6foWtDyI47sk&#10;ACQj5V39dvqRXr3iHU44dWjWLMnkxRhVx1B6isLwDotiLWz+1RMjCXYXbkHaOtdQ/h+LT5NT1W7l&#10;zCWItkPDOR0/CniKnPUu227W16k0afJTSSSV72XQ6fwba6Wb+61LUnjEqIVt7ZRkFz3NczNoHiSe&#10;71WUW8+xySI4hxs+nQVNFpN0dNbU7+52yzj/AEaNCAkRPAyaf4f+JPiHQrmwkN/vtnPlusmDjHUr&#10;3rmmpXk42bts/I6E1aKkmlvp5nyn4r0mWG4vyYpF2kZ8wcg16d8PrBtN8LahNJGQbn7p/vCvuLUW&#10;0fxDpV1HJbWxuLkBlLqBuUcnp2rlbTQvAuowQ6bqly1iz4WBouh9yOmKued89JU3Sas9ba7EwyhQ&#10;rOoqid1pfTVnyvo90sjz2xfKAElR6YyOa4NbU3l7PaWiu7M2AB0JPc19ySfst3mgtdX9tc/b7SVM&#10;I0PzOO4LCvMfBGm2NrqGr3LacYhagiR2GCHPAAFYf2hRcZuErtJabam31Go5U4yVrvXrofZfwS/Z&#10;V8Ca/osGk3d+737pvkBOze2Oi+oFeW+IPhhqnw/8STeHdPtybRPnjunTcxVjjYM9SK9u+AfjmbxF&#10;relyjSltZrHapdG+8ucc/Wvsf49WunzWlrcvPFFMhBLkbtqnntzXzFXG1VOcXLZq6b0d/wBUfQxw&#10;lJunyr3XHRpaq36M/Lz4mWGm2Gii2EhjvDIpml4VVUDjj1JrO8J/EafwHa6Jp0kK3Fzd3KyMrcFY&#10;mPH4GvbdUTwT4iuZGu0u7khvnIXZG2PSvlr4v/FrSrjUD/Zvhm3sltQLdZJV3SSBOARn0row8edq&#10;O5z4lqnzSul0XU9j/aa0PTfEvg+41bToEa5ik2zhB8zbeeB7V88fsu/abGfxDeRx7YbaLcRKp+bP&#10;J4Nda/xA1mLSbgWUnnXLwLIDj5QO/XrXo/gL4o6efh7qWreILCBFZnhdYUCNIBxggV1VJ1oYSdJx&#10;5uaaStvr5HNRjSliY1OazjBt3WmnmcNq/if/AISjSfF/m24mLbHhJ58pscbfrjBFfKfgvwdqXiWG&#10;8sbNM3e4hQPl+bIzmvvT4Y6P4Q8R+H77UvDzz2kAkAnS4AIGOcD1r6L/AGdPAvgzRRqmoWWgCaQu&#10;Xa7kzsBPZQeBVYXMFhlOjyOMm9Obpbe5pUy2WJ9nU5048rvZ737Hwj4d0vXLOWHTNT3yXFuip5Ow&#10;t5ijggY7+lfUnh/4RxX1pbx6vHDbwT4EcMmFl9sntXs/xI+NfhDRZWaaxWG+ILRtFEGkYexxXydJ&#10;43uPERmuRfSy+ZLhUf7y56emK4cRVqVpc0dFfdXSO3D0KNC6k+Z22dnb1Nj45/sy+JjpxubEGO1h&#10;HyJA+/twWYdq+Z/AdlqmljVIb+U2xfEYnl7nua+//Avxtk0QNpV2hukaMpIjfOcHj8a+c/E0+m+I&#10;dN1Frm38mSK/eFA2Ttwfl/OuuhiJ+z9m17t767o5a+Fh7R1E0pJaJbP5dDztPjPYGd9IubeOa3B8&#10;uSXGFkboeD0Brz3xn4Ss9I1LVFsLgrbm2WVoiclC/OB/s46V5R4t8N6jFfXcUmEczJtA6Z6cV1nj&#10;Z7z+3V824Z1jsYYnfH+sdR0H0r3KOHhT5XCWklqjxatec+ZTjrF6PscHrF7GU0/UbRj5kDiN1HJ+&#10;bjmstDNqfiF7OJwsZlVjk9xjJHvXdWfgvXZNzadotxcB8sqKnVj6n2ro/BX7O3jqLU7LUb7Q5YUj&#10;fzGLED8DivQ+sU4RlecVaLtrqec6FWc4qMJO7Tdlp2OA8d6DDLesxOwvMEJ6bj3NZWp6pcaFcLBb&#10;XJxgbhk819a658M/Fd5qUUkHhWS5iVvlJXG7NfPHxU8Da3HqDT3OkS2ixYV0UZA2/SsMNiqc5Qi5&#10;q1trm+Jw1SCnJQad1raxFpHgDVrqa2vry2lEF0y7JB90Z9+xq94X1Cbw14vt4ShdraYurAY4ORn8&#10;jXo3wx+KVqmkwaFdXIEgyyPJllUf7Xoa4XVrB7nXpb2aQME+6ynAkGeB9BSlUnJ1YzjZW08zSNOK&#10;jTlCV3e78u56H8RLpfE0p1F4wSrA/wC1xwOh/KvP/CD3EHiKG1uoC9uD+5CjOG77jVrTpJLeeZol&#10;CxBSZlZsgZPBHvUNnqxOr2AlkP8Ax8Kq464asfgpTitlF2NH704yvrzK/meufH/SVvdWtoCVz9nt&#10;ohnj+E4FfI/xU+Emv6KBeOjT2+FUOozj06V9T/tS2F7FcJNAfljt4Xx/ENg615J4f/aFv7LSodN1&#10;GzW7gkyG3csoPoarI6mIp4ejOklNJvmi9NDHOadCpWq06snDqpItfspeA9S8XX17ayuRYIFe5DHC&#10;4B+79Wr7e+KvjnQzM3hOzcKsVmzyBMYVY1wE+prwvw/4+0rwt4b1CPw9bKt5NH582f4cjgZ9vSvj&#10;rwJ4tkk8TzXOpyyPJcbldjksS1RUwVTHYmtiJJxhT+GPVs3o46ngMPQw8XzTqaSn0S7HbfC/w3u1&#10;ueaGdRL5xjVPRfX61+oHwd+IdzpGrW+hMxe1d1RwOApIyWGOhPevzN8N6rcaRei8gjVMyH7/AEwD&#10;x+NfWvw9HiS+1eXUojDm9kQkA5ZVAxlR9O9cWfScryvtHT5HTk0YxXIovWWtuzPsr9rrw/r114Z0&#10;q40Ns/ZrkmSJTyyMOevpivzQOqwWGrW9vr1+t7fyOp+ypgRxr2LsOpr9VbzxBLa+Hb+ORkMy2rIi&#10;u/Dswxzn0r8iNA/Z18T6h4wiuLyVBG9x5s0okD4UnOBXl5PiqNSOI9pNU0o3Xdu2x25nha1J4dU4&#10;ObcrPslfc9R+J/xIvfDzRTxMGM7oluh4UIqjcdvt2rsbLV9Hup7K72SK93bqNyk4eT+6R2yfSsL9&#10;ov4E+MriXSb630ZpdNtoigMRDuu7jJA5NZT2c3hfT9KSPdJcRruUyAqFLDk7T6U67w86FJwknN35&#10;knqaQdeFeqpxagrWutPkexWF9r/h3xHayahfiPT3XfKEBIQdl9q+vfD/AIwsdS0+SMQxTWt3G0Yb&#10;bvBVhjDZ6Y61+fVh4q1vxJNZWt7bhLaSF4Z7kjkA9CAe9e1+H/jF4W+HWkQ6TLGb1s+WyKwVyezN&#10;mvPnRn7vLvtornp0cRC0ry9ze8nZ38rnG6hDJ4I8WfaLmPbZuskSTKMpk8BT6V84ftRaeLO18MQR&#10;osizwPMGPLLhun0INfo34VuND+IVvd2d9Zhozj924+aM4yPz9a+X/wBozwFqFzFZG58uO0tGMMDA&#10;YLH7qg+1deS1lTxlGUtldM4c3wznhK0Yu6dmvnufPP7PN7fXOrRWhuHCJuzHngALwPoTX2Ba6ODo&#10;/wASiLm2QyWjRFV/hDY+9+eBXzz8HNAufDesSG4VSxiaRVUZDAD72aw77WZIPDXj9rW8lM2pXVu2&#10;E6Iitlhn9K9LMEq+Mm4uy91fezy8JL2OFgpJt+8/uR8zeONA1jRFzJA8VrIwCuDwwrvvhvYxXcVw&#10;00wVI4wDtGWKnvXPa9qk+sRWaXV886L0UH5UCjnI9avfDcxLdXz2zFlKlWR+gGeK+qxTf1Z337o+&#10;Xw0UsSrap9GfSdrDpRitE0+ExmaZY5p5iSxRSMnHp6VxfxW1ORfGGnto94UuZDt2KdqxxrwM/WvV&#10;PAGhW1ikF/eOAX3uin5skfd49vWvlSXw3rGseKNR1S5f7ParJhpM4Deyf4189g4xlVqNyVoxe/V9&#10;j3sW5Rp00oO8pLbol1PVdH+Ovjaw1CS3jnlmdXICYB4HB6Vs6/4AbWb+HXNVkW2ckyPED5kuSOMn&#10;sK4K98VQaO0ostP2tIgDOfmdlPGQSelcVc+ONXvre63hmGduzPIx3rpp4d35oJR6N+pjOtG3LOTn&#10;1S6Kw/xjf6Npl6stnGJ5Il3ESLuC546etafh3xlrviHUI7WW/lltggOwHakYA9BXl8Vh9vF0TJtH&#10;yqWPG3dxz7V2fw38KJY620SanG6mJjJ5ZPTHGa9SpRp+wld3lFaX1POp1ajrxsrRk9bOx6P4vgg/&#10;sG+WQruSRQm3ht3p75FQ6Dpaab4TZZocTXAdkJGdueh/Stme20+6tilzOVaR8RnHcccD+tdxo1pZ&#10;zWTG9Rnt0wiovBY57nsPWvEc7RS/vXZ7UafNNu6+Gx5v8Kx4mmP2nTrC+vIbdi8/kRmQjIwM7e1e&#10;3T/s/wDxC8S6SNUTwxdZjnkmCyL5ZkRwMkA85GOldX4U+JmhfD3SZ5LLW2tVklEkywRjJxwFXPX6&#10;mvoLw78ef7dtLW90/wAW3aM3KxXDDacdRuHAJrgxOLqKTmqLUb2TtuehhsJBxVN14uVrtXPgHwZ8&#10;HfGEusXWdBuoIEDea0ke1Wb+7z1rkvGHwj8U6fFJI+iywRLMSjkgHHoRnOPev2JT4ieGfGMMOjeJ&#10;D9lcqVjlSTyyWPQgjqa+dfEXwDn8PXt3H/bT3sMys9ubhixEXXaSaxhm1S/NaNtFt+ZbyqLjyq99&#10;W9UeT6RrWu3llZaRLZbvsenLzGw+eSRc4O7HIrxjVPg9rJjTdZvG0nJLru+9yTkccdhXbXPxc019&#10;Tm0+w8ObnQiIP5pTcYhtz8n0rm9W+OGuR3K2scqJOrrlVGFTHRc9zWuGp4iMpOMEubXUK9ShJR5p&#10;t200Rt2msReEdDgtkgnWNGyVZSoeVurEEciqdxql9qMiXL6H9qllA8soduQvQAYxx7108nx4ecG0&#10;vLSK8ZAFfeikA+ufavQra4E50/7REEgWPepT5QAf4cCs25QlzSp6t73NFGNRcsauitpbY+ZPF/gz&#10;XNbszaJoU9tl98kjFQvPrkivN9Z8F614RFjqFvcJJJbFS8cRyVxyDx1HrX3LqfgTw1qTGWcy20uQ&#10;B+9fYT15yf0ritVGj2U0KXEUg3ZTzDgoAO59jXpYfMpRUYqKcXurHn4nLU3KTlaWlpX2Pnnxl4Vi&#10;8e+GJtZ0xEi1NQGvLZAQZNvVh/PFfMGla5PpJjt/sqq3mL5hcHdkHkc+tfo9pumWhmWax8uKds4C&#10;/IkmOvfvXAfFD4FWWqTQ6irxW0oIeZI+jY6ge9d+EzWnT5qVRPkeq7ryPNxuU1ajjVpS99JKXZ+Z&#10;0vjb4uXEMtouj/urhLOCPz0A3gFQSEJ6cVyHgL4y61qmo2WjXF47Qs7bVm+Z95B6sffmsHV9A0w2&#10;kyfbF+3EqY4I2zhEHBJ9fWvMlguk1PSb+MFZHljXK/LhlbGPxrz6eFo+wn7q0TabPTq4usqkHz9V&#10;dLax+nH7YZ+1fDXwtHJbtI0c0bMw4+fZgY+pr5c+H+patp+mol27JtP7mN2+RXPQketfRn7VnjC3&#10;0Hwl4dhucsXkiZYgM7iqgk/UZrwy+8UWr+EJdRniIhggLruAy7HgD1+teZg1OeGj7t+apv8AJI7K&#10;yjDET96zjC9vxPl34pa8NYv10S3G50Jedz/E5OTj6V6RofgzwpoNnpunT2tzNfyBbnz4scgjgfQV&#10;4p8Epba88Zw3OoDzFd3lZT0IyCc+wr7l8daDbQ6j/aiqkdtHaMm5f7jDK8+le9mFR0HSoRbStd26&#10;s8fAQWIjUxDim72V+kS3aSeA/CPhy3g1sC4jupjeTQjuM4iQj8K8h1n9r7xLpGvONO0u0tLIMix2&#10;wjG3yR0H5d6+fPilr11dxac08j5uhvTI+XanyrtryTXPEt3NFDu3ME+Qlh6V05fk1OolUqe85N/L&#10;0MMxzuVJuEHyKKWy1fkz9t9A1fwt8VdCtpYreK6G/dLE2A8Ew6MO+QentWF8U9WW11PT9IlR1lgs&#10;HaN1YoXdD8pB9a/Mz4V+J9c0DRbW706Z1mk1SIKVYgYA/ir6Q+N/xAu9S8VaRcpOrTpZJJLs5Ckn&#10;BHtjNePjcv5KrgtdXr5Lue1hc1VWgpuNpNRuvXseD+F9Q1LU/EfiwXd3JNJKk+93bJ3DO0/XtXL+&#10;BfjNrmlLLpsiCZZmCxGQ58sg4yM9q9h0+0s7XVbx47XZJON7ykcFXHIH1NfN3j/wzZ+HdQgmgvyw&#10;lGQrDkYPIHtXsYGFGtOpB094Ll06xR8/jZ1qMYTjUatN8zv0k/M9N+InhzxNrmrW9o9sZ3tgDMUw&#10;N27ByB6AHAr2DwLrsVxDpNg8TQvp3y+U5PTPzEitbw/rNvd6npGpRlvKvoEJGMAsq4bJ9K4/xze2&#10;sPjy3vowkcUjrHJGp6k8biB9a8urVlNKk425E2vU9KnSjTcqqlfnaT9Oh9X+FfFlnp39oMrJK7qU&#10;S1iO5vmPVsdM180fGbWotS1W9mULG6JHvjHZ9vzHj0zit37fqfh7VLifTNhMkYeVnUYIHbJ6V8t2&#10;d9c3fifUTdy73mmeQqG+XLc8VGU4O1SdS/2TTHYr3YQtq5WPPLa5VYtQzBghxtxxxnBr3cw2OraD&#10;bPYNuu7KLEq452f3q8g1nSL+WW7e2tXaDcqllGRkc8etRQ6mbVdlvdPFc7MPtOMr/davqJw50mn/&#10;AF5nz9Kp7NyUtrW7X16C6/Ct4+nLHCfMDFG9STjk175pnw7bSNJjeXVovtEq7raFGywPUsSOleSz&#10;6l9kMN1BEolkgAZycqpb0HqKfba15TWSpMy+YVVZB1w3B+lY4iM5Qik7Jam9B04TlKSu3by8jvde&#10;1h7HwujRrI0bTeUzFT8pzk5PvW78Jvh9bzzXOt3t0LTSxGzNOfvZI5VB3NfYHw30K21Hwv8A8I2b&#10;CJ4JIX+1PIoLPI/C8kdutezWH7OHhHxDoUlrFcXG3Tl8sR7SqErwR6E8V8xLNNJ04xafM7u+6R9H&#10;DLXeFSUk0oqyd9/8j8hNX+IdrDf3lvoMEtlZxufnJzLMQfvue2fSujsNXtZr221vXJnuI4FLWsL5&#10;bz5T93Oew717p4l/YF8XnUrm4tb+zh0+RvM/fSbDGufutnrXPaz8OLnQYLeyl1LT47mHasHmYdSo&#10;PDAHjmveWMwlRUvZzu2tdGmtNbs8iGExkXV9rTtFPTaz100OA0PTPGXi3xHa63qMi2cEU6OJpyYk&#10;VU+6FzjgV7V4n17wVqGLC68QPrep2++WKe1J8z5eRGX9BXMeKP2YfHut6fDfN4phvFZciC3zhSew&#10;A4rJ+DX7PGtaV4stHu5TYzWp84tcoFjdR1UHOCT6VniJYWpBz+sJShG0YRVvxZVCOKpzUPq0nGcr&#10;ynNp/gj6G0a3in0qx1fTrBYX8gxP548yVpVHGSemK8pi8c3lhdXNxJdEPPGYWWTjy3PGcDrXu8vh&#10;TUNTsNS06xult2nvWuVlBBDDkbVx0HGa+fL/AOCmvW+pRy3lo9zGHy8iyBhkHrXz9CcG5c0rHt14&#10;VFyckW9NWv8AgHd6D4rmd3mlt7G7tyAAZbfuB1LryBXMfEPwcni+2S7e50+0tlXEQgnG4uOwD4yK&#10;Z4ni1PQrhYYLZ/sJAI2DPUZIbHFTWfiWG/0/7Jf6VBJEQWXcmGyOcjGCK66D5ZRnB690c1Vc0ZQm&#10;vW58i698LZLC7ZkukATDF26EfhXcfCnwrdSXU0zbXDblDI2QQo6e3NeNeKNX1DRNduxDdsVSVii5&#10;3LtboDmvpX4b60L7TEu0VEwcTqBjaWx8wI+lfV5hKssLFykpKSWp8vl/sJYmSjBxcW9DV+GNldr4&#10;3jsZoSBOykE/wgHORX3b4n1yO70DW9IMzKT+5yvQr3z6mvkTQ/F1jFf/ANpfZ3b7MGUyjj6D/Gu3&#10;8LXms6lezTW4V7SVjIWPzBM8H8RXw+PpOc1Lblij7PAzjGDju5SZxmt6pJFceF/D6WLmGynPmGBf&#10;nZSeGz7j1r6dv9M03w1c/wBqF5XaSECONsuUHt7+tZ/hTwpbSPd3SSF7iQbJJSFJOAeBnsM1zeh+&#10;IrNXvdOaWe6mSRnQTsOCvBX2rhrS5m7LZa+Z2U4cmrlu9PK2x578YrTFzc6jZ6TFNdJapdzSNkTG&#10;N+CUbtivjLUPE9jfzRyeRdpcR5UxufOXn3Y5GK/T7XE0+XUdGkmiaNL6ze0kD9+chSewr8v/AIj+&#10;GL/Qda1GKUpAonZkCZBaNm4IPcCvq+GcRGUXTluldeh8zxHQnBqpHZv3kl+Jy9vNp0mqMWV1ZTna&#10;fUdq/SP4IfaZ08Pa/d3kUUNuJBKlxwAoOF2+5FfKfwX+C9pdmXxRr8hg0m0IK54M7rzge1eu+MPi&#10;4NasNSi0/QwmnQxhIkxkuw6Ocd/QVWeVViJRpU9eV2lLovInI6csPGVWqkubWMVu7dWfonp/xAVY&#10;7iTwzBp1xeXDEfa7qdR5fskfWvDdZ8PeMtb1K7m8U3puYZo9htlyq7f7yj0r5F+Bfw21i8mbVNSj&#10;mUffEROyRzjKqoOMLxX1W3xy1LwraSJqXh25uDE2EUoQqp3w4BGQO1fJYnBKnV5ITU2utj6aji5V&#10;aUZzi4J62b6Hz58SNR8GeHJZtLhtLSFwAJMAM7Fugz615V4E8S6dpniCNbTRVjuZGKq/DffHfPSv&#10;pHQ/hX8D/jHrDahZeJZ9H1SWTe9hO4PmSH03ep7Cu08dfstv4RuEv1liltl2IX6MC3yg5r3ViKdK&#10;jGEvaOTj71+jPFdOpVrOUfZqKl7vL1R8vax4WnhunupXd5QWZljIzgntnpXk3jeOOSd5Le3WBUCu&#10;ygEeYV7/AFr3ay1S1GpX0U03mQtFKm5Tgja5U/qKu+BvDFh4zuJ7ERJHKz+WsoGSUX0/KrhU9mnK&#10;WyCpR9o+WO7Z59oOuyajc6TaorIdyk4H3gvUkitT4i/DCbxJ4gbWrSRzAzRQq4+VAIxtPPqSOKh0&#10;lm8MT6/pTzI8yXJhEwwTgDoD719Q/BrVbS706LRINNd5ApknlYcMW4yn+73xXPisTOivaQ7W+TNc&#10;Nh4Vv3dTvf5o8B1n4e3q3cdydfjSC2VSQjkkOOiZpuv3XjmzWG7tJb8wPhuIy0LEduc19b+MPBei&#10;+FNC1HWJrVtQitf3/wBmi5WVge/sO9fKd18cPEVzFDPa6h5VvIysIUAKIG/gAPpWGBxNSum4wTSd&#10;tToxVCnRdnOSbV9DH1Jtd8a6gkZ8JiZRCPNZrby8MPV1x196+vPC3wztLfTNDs4bHyJIIy0sEbiU&#10;Kx655r4jtfid4xuPFFtp661KbaadEZFwq4Lc9Pavr3x340udMvVbTJ83vlJDCM4VI8fM5/2jXDni&#10;qc1CnpZ6pJnZlLp2rVHdtOzbS/A9C03wNpnhu4bUZka7uySI04KxAeueprkviZ+0na6RYWtgmlXM&#10;0jPulNvFiIIOxPesT/hO9Zn0hIL7CxSXCrK6k4Yd+TzyaqR3cn2qx0K5XdNMpIKrkFCRgM1eXR5V&#10;L302lur7no1pXjaElFvZtdThNQ0xfi54d1GG2s7OCa3y0axpslyeefX618N+Gvhb/Z+pwTeI9lvp&#10;0Vwyv5hw0pU4IVepr9NfCulSaV49v4rBVZfIVJCAAE2/eU49RXzJ+0Po+h/8JXfy3FrJLD8rRvvI&#10;UZHzIo6ZBr6rJ80nScqEbqnNX816HzOb5XCqqdeaTqQlbXRO3c7CTUPDHiTTLyDQfD8FkNOg/dCN&#10;f+PtQDgkjvntXEeDdM8Rw+AdQs7uNLeSW7Z9rsN5QnJ47egrW8E+M9Nlk0q5stOjso7UC2ZEGd6Y&#10;yWY1r6Fb+bf+IZLZvNglgJi5yHKjPGfU1NWTipR5dOZO71ehpThGbhLm15XHTRanJeHtM8BHxPF/&#10;bk9/9pUxoUjT5Qx4AZvQ17B448R/CjwjqN6NS8I6i1wAqlXO0OCMjYemMd6+S7PX9OtNSmkuUeY+&#10;YS6j+Ar60niT4i674tsjb3sKy21q7C0MgG+NOw3dT7ZrqjgJVZwblPlsk9bP5HI8bGnCaUY87ba9&#10;2+3c9Fu/H3gzWLxho/gk2bNGwSXzQWPH8QHHSvJ3Nvo9zLKbQ2pMm5HiOSB/td81heGrybSILu4l&#10;t9q2671H99gOh/OvPbrxJqepXL3E0hJGG2gcAdcV7NHBW5lFvlStq22eVXxySpuUffeqSilY9ulv&#10;tPtruG9lc+XKRlyTz9QeM16DZz+AbiW0NxqktuRJuctDnOe5K9q85s4LS90db2ziVoJU2TW83XK8&#10;F1PY1yWlB5EmKwuIE3qN3zFcj1qZUrpq7VtOxrGrZp2i01dH0/rPwv0rW0WWzuEkheYJF5nyq+7o&#10;Uz3NeGeJ/CI8N3l7aT2LklgskG47h/u49a5uPVtS0aW2T7TJtyGKbz8uPmXHpivrbU9J1/4m6VZa&#10;rpOjtdXtpGv2lolyJVAySTn7w6e9cFSdTDShzVL05d9LHTCNPERny07VI9N7nL/AzQ9Hn8TWEk+k&#10;S2MdpZyTxM7ZJPq+e/pWD8RfEWsz6tda7p95La/6akUAicxnA/jOPWuygjl07StUurmXyML++Rhi&#10;WPZ1T6GvM/hldy+LtT1y0lAJlK3MSryIkt/mAPbp1rii1VnWrNpwiktddDpb9nTo0EmpTbemmp75&#10;4L/aguhrq2N9LLNZzYt3mLZUsQATjpjmvtG3/ZQ+H/iTRfIuNOlignc3YmhcoDI44c44J9K/HPwt&#10;4e1PW9S0h9Nt3liLtPchBhVWKTcST26V+iNz+2dHpsc1joMJvZIgdwclIYAgxgA9cV5uPwfsq1N0&#10;IS2fOoO3K/Psd+BxkatGoq7WrtByV+ZPe3c+6vhh8OvA3wR0GZ4Yo4VY7pLqU5mmJ6Z/wr8/viz8&#10;aNS8Q6zr+ufa3WCHFrZQpysbE53n3rL8beN/EHjjQvtVy7u3D+UhO3ef4RmvnL4eeIW07XdUstTg&#10;eW0nt5MxsOjY4JH1rlp051oS5lpF35b3bfdvqzqnONGVNR05lZS2SXRJdEfXWv8AjRvE/g62ttWi&#10;jM9pNbMk2QN5PJJA/Wvmj4t6a17q6WEcKqt0jRZOFG9hjOf61w8vjj+2GnlZ/LiW5aExj5c5OO36&#10;VN491iWa8RIRvH2XaxJ+8O+D2Jr0cHg6lGtBt6v8DjxuLhWpSsu2vcteGvCWpeDo7SDVbXynhZnX&#10;PO4dmBqXxVrv9n+Hbu6iZYnvX8tIzw2GP3qpaP4i1TXLzTbRrlp0gt9qhjuCY45z1IqH4l6Ykvg4&#10;3Mg/fQXez5uCB6V63LKVeHPa7kr2PJclGjPkvZRdr+h886FqLWdxtOX3I6ALwST6Vvto0eqI1xKM&#10;3FsdjknqCeM+4rjLW4MV1p3yfMWynp82BXqFoPL1a8jQ8T7duOmWzX0M42lddjwYNSVnqkzjbTw5&#10;ciVFeQKkMhXcP4R1yaoeNdQMUghgUrCy8uOuP/r13uuz29hZ3VgspkuHDPPJ2BB4QfSvJ9T8vUV0&#10;9Ig4bbs2jks2cAAetXS1fNLZf1cxrq0HGO7PYvgppGr2tlqXiqALHb6PKgilfoblx8ij1PevQdJ+&#10;AmreJo7jXNY8Z2FpLeyPNslf94+7knHavunwR8IdD8L+CtHt/En7rQPD6JqV+D/y/ajN92MjuEzg&#10;V8eftBfDrT7rUbfxNp+pJJbXUhkEKcxpHjIxj0HBFfK0M1eKxk1Tfs024xqct7qP+Z9JWypYXCUn&#10;Ui5uKTlDm5dZbv5BYeBvgd4J066fXNeTW9TdSFt4S3lxcd9nWsH4ffE7wzpF7JH4c8BaZdIRvea/&#10;I3KT2TceBXyn8QLjTptSmezVPLRUXKHKsTzn2rzq0klPmopIJ5BB9K+rpZJ7SnL2uJqzcls3ZL5I&#10;+XqZ4qVSMaWGpQjF6OK1fzdz92PDPj7wjrvhHUn8R6FpsDbGRreGJWck/wB044HvXwX8SPB/h3Sf&#10;+EbfQ9XkuoJZmcxMNvljd9wAda+cPDvxB1bw8bOSKZ5YyPmjc7lbPY5r6a8AavYiXwlq11brN5uo&#10;7jHjhGzjp6DrXzdfJa2Xe0mqzlB3tH5H0uGzejj4xh7JRmrXb3WqP1M8K+G7ZdH0L7fDD5VtZ+Zi&#10;VFwm4ZJOehr428HXtvq/jHW71NFtrO1gujBbJF0fc2Nx7E/Svpv40RXt78NPEOpWkzII0z6F2ZgP&#10;yAzXx54diXT/AAojwXXliFd+erO5IPX1FfI4Sm3Squ7XM7L/ADPra87VqWnwrmfy6H1Z8WPiHbeF&#10;bCDQrMRtfzRiWWQ9EQ9gR0b2r4s8fi4uH/tGOQvO0WGLNnAHTOehzXE2niO51WXUpbq9Mk4dSryH&#10;J9vwr11raOXwpNq8EccrwDFzbtgjA6kAetduHwsaFn1vY5K2LliObW0Urpeh5v8A8I5c3+kaheXc&#10;LLPCi+RjhXJ6896z7PxRqXhmexktZzOh2xz26udrs/HI/rUGseNby0gsXtJd2nTjm3YDemT83X07&#10;Uy18Mamus6fHBbNLFNKl1Hj+NFG7FezGmnD30nHV2Z5jqNSXJfmVldHaxarb65o3iBksTFeWNwsw&#10;jPOxc/MR7etfMvjTw3Jc+J4ZLJl/0gq4wdoLYyQK938S6vF4Z8U6+bmTyVvLJllVRwWboPxxXzfH&#10;qEsuraeol+88boCehzkc+letk9Jx5pLZx0PNzWpCXJCWrU7Pps9BPG9mLOaa2ViyyEN83GGxzXlU&#10;sClXCtkngY9B1r6J+La6VqBWWzLfaUB86MqVKMO/PXNfP1kzRRys44yAQa+kwLvTWh8tmcf3/lYy&#10;kmMibSDwMcelfanwA8Yahb+FtetpV3QWqM0fcgyDB/AV8iR2v2a4j83BWTsO2a+yfgXoLS6fqUMr&#10;7Ibkxq0g7oScj8elY5vGLoapP3k195eTqca907aNW9Tza+8MrpmqajPDP5rIsUqoeFLMM/N9Otd1&#10;8MtA1P4ka2r35VoLKP5lCcOPrXD/ABO1C3/ti9061OyNmDKwPJCcAE+9X/gz8RbjwjrMUrApbSny&#10;7hW+bKHuPpXFiIVnhpyh8fJ7vc7aEqKxMIz+Dm97sfo/8D/htp+mDxNeW8eyW3hkihJGBkqeeOte&#10;FfGfwpLNovgfw3dMQHkaWQqcjcxyR9ea+xfhIUXR7y6hzJazl3gbHAU85P8ASvmTxxdXer+N/Dck&#10;jA28ErHBGMMw6e/Svx+OKq/W51HN+0XNr102P1KphaSwkIRiuWVlZdm9SLT/AIO2MS6fZwQrHJJA&#10;371+dqp1OD+lM1i1kjhntI4UCqjLZqn+sLY+/wDU1o/Efx5e2WtaNZWaqv24t5zEZKRj+FfrXkWt&#10;+JpLfVW1O3hkmlSMw2UWeskfDv8ARc8V3YL2s4qUnfmu0ZYiVKm3GMbcrSduxw/h3wjqlgHjvAYm&#10;WYvcebyGLdPxr3rw1qukq2km+1cyXNoHRI0BfCse/vXnPgufUvFl9PCkck85fdcPj5VJ7fWvov8A&#10;4VPLZ20FrZaTHGsoP2m8mfayk9xW+NrLns3ru7EYGjJx5oq8dtfI5Cz8LeEbO5n1W1vb9bwlnVzE&#10;QisTngjP6VsfE+DWPHFv4c8Q2NiL7ULCGSG9iU7HnixhQD6+ldTJ4Ai8MaXd3L+NTeQouJbePAiX&#10;Hbd6+uK0fhP8dvBtg/2aaMRGZ9qvk454+Y/yrGm5qopx1S33enyNasYKFmlFvVJaO9z4o0Dwd4ms&#10;ZNQvLvQXtba4LhftDf6vd0GDycetT6lZeG9H1nwYl/qpa5iMe3ykyi5bviv1l8QeEPDniuziubeW&#10;G5gJ2o6dFcfwt9exr8/vEtt4D1LXDpmo6TNY3FtcZZsAtvQ5Hzdh3r0qOPcptSg1o9YdjhqYJRgn&#10;GS3Xx973PRPEvhLw79puDdW8n+mYZ4zIIzJkdM9KzdIt/A9tp50pfDDJZb97SqVlSU5/5aMD2966&#10;f4peEbfxV4dWy07UoVvIkVrSUnA3r6sOmRxmvjbxDa+PfAkpvp9IkWMopuAB5ltIBwWUjpu7+9Vg&#10;qPtYNe3tK+kW7ajxdX2U+b2N421klf1PoXUYPDOgyx3EHg+O5tQTvlsxhxjsAOuPWvXvCOv6frfh&#10;6XUNL1W4iRJAnly/K0bdNjetfFum/F99M1GC8so3kspIxdSW79AoGH2e49qx7fxtqUWuXn/COQTS&#10;6bqtysywKvmMGP3sAelbVsqqyi3J2aV1JvTzRzxzCEZK1rbOKWvqvI774p+PbfStdlh1PT/JmQK8&#10;NxAdolP8RYdwe9fq7+zXZaPqfw40d44w8F6srgdRnOc1+Rf7W/h2bT/D/hW41LT5be5cSYL/AHnj&#10;4PI/lX6D/soeOV/4Ux4UtNLiL3iuyKmeR82CTXNj/YU8Hhq8oNq8oNWum129TqyyVaeNxFCMkrxj&#10;NNaNJ/5FPTLLSvC9/wCIFit182bUkUMOm+U44+gr8sPjJb6pL441LTLZ3JudS/1sfdiflHHTFfqf&#10;8b9G07Ttd8JaUt2wvVuk1K+RWyXLnkfSvnD4c/CC41j4h6vqsssLaX9pluEOQWkYHaCuelcGQ4r6&#10;pVrSqJOSpuKi9fevsdeeYZ4uFKnTdo+0Tcl2a1Oq+HvjC+tbiDw9b5u5vsJimmI5EvdmPtVLwppM&#10;+mXzan4gvVtUindbUEYAUH72fftX0A134dtNfVE1C2t47ZSZIYADIz/7R710GpeIfCmuxWltPEHt&#10;pDgMUBAz1PNeXKznN3Su9mevTckoKzlbt09T5N1vWLS6/tJ2lbFxdqpmx/rWJ469q+jvCWiaDYaP&#10;bWPnxG4AzKw6DPOPauZ8X/CPT7m/0dtPKy2VtOHmRT93H3T75rJtoZ0HiswQqzWoMpUcArGckE/S&#10;udS5HZpN6nTCDev3HE6/faPqHiC4jFyzSW21ZAPuYPGMe9eb/FPQr2/EtxCN1lGud6fNtdOAeOxH&#10;Wui0e6gvEvdVFqsV274mjxjOT8h/Kvc/2bvAh1bwx4njkuI5T9on3qw3BMHIA/Ou/Cybl7qu+xwY&#10;pRcHzOyet/nofNOg3Gm3moeErzUNQYR2iToScqEkWM7CPxr5mmsLFPDWoboTKw1BpI5jxvJzk/QV&#10;+k2k/s3W13azxTTsHZ3kQYBUt1218L/E3QotLMemSyCER3Ds4x94kdMelfT5JP34xs1fVL0Pnc2p&#10;+5KV4uys/V2X6HhOnJe2GseHi6OHiuhOCAduG56/SsfxTr8uoeLL2aS5WSWWV1CrzhB03Vq6F8WT&#10;DcvZ6lEv2JSU27fnXt8rDpVWHRtOjvrq606QOgyysxy2T0/LvX3dOlyzcpQs+Wya211Phqlbnhyw&#10;qXXPdp9LKxxj2M2smbcWVwNsanqCDkYoFpqaSCNY3wibRIOOT1JrqvBJv7fWNLnu0jKyXPlH1w3f&#10;iva/FS3cU9zFp9lDLIshU7vmDr1yAO9dM6zjJRsmrHNTw6nFyu09L9zB+CXwd8X/ABJv77RrXU2g&#10;ENuZJLiZyA46BRjrX6RfDv4b+AfgZpiaVfra6hreoxia5muEDHb/AHEznC/zr5y/Zq8UeHdGgv8A&#10;VNV1WOxuVkNs0MXHlge3vXgP7R37RHiHxZ4lfUrW1WztSn2azPDSGGPgEt2JPJr5THUcZj8TUoQf&#10;JTTV9NNvxPqsFUwmX4WniJRVSo9Fu2tfwPt745ad8JfFej+dq8KafMi7YL2xiKGI9g2Oo9jX5tfC&#10;O1+z/FPw5pts7T251JI98g5kXdkMR2ro/CPi27srSTSNYvTNbaxA2ySTny7hTxknp9elfU3gr4V6&#10;BH49+HGu6XKRslgF1E/zb5CCAynp1HNYKm8sw2KoVq0pqrCSg/s3aNalsyxGGr0aUYOnODqL7Vkz&#10;tfiJ4fXxh8f5rW6tF8myEXltnOPKXd0+teifFjRZdP0DxHd3BbynZIUUDBIyCx/KvnfwJ4hmi/aV&#10;8dXMrM4knuVjwchQhAP6Cvr39r7xHZHw94d0XzcNq1xGqsnULjk/rXxebUHz4ZOpdRo05JL+/q/u&#10;PqcBiIuli5KnZyrVItv+7ojyHR9Ls0sdI1RLBHlvV2W3GWRFHUivZtX1SfSJNC80hntraZLhU+UN&#10;NIMj8h1rfsvhtOR4JfAjstJtS03q4QZz+OK8s8E6ufGF7c71Zmub2UkkcoGPH4YFfI4hyTsrpyaS&#10;urdmfTULLS60XT8TgP7Gu7SxNvBK9zIsoliiXplmycdz1r6IuXjOmwWFvNJA29GuQnzb37An0HTF&#10;eZ+FNNnsZdd8RSzEx2gmt7KPIxJJvKFiP9gdPetH4e/E2yt5tQ0+50+a5kDRk4HzO7Dt+JrbCQvH&#10;+XmWt+iX+ZhVqRi9vRdz48+Lz61FqHihp4gbhLoOo6DycY3DPtXm3gnw3Lq2j30El4sDai5RJfVh&#10;0WvrT9oLTLKWy1i/1GX7LqEsOxLYcgLngMfWvzz+IPidrHTtN0u2l8uRFEkrqcbSwyBX63w7GWIw&#10;1OMFZppNtdj8zz2UcPXqTm7ppu197vY6nQPAl+2p/wDCP6pKXtzNtEqHJR+gPNM+I2l6npYtdGa3&#10;dHt96jcSxdAf9YCex9K89g8V6xCbQG+MtxKo2sRuYD3NfWms+DbLW/C+meIoruaW4SA29wjvuwR1&#10;2+lfSV3KhUpSnZp6aLr3PDoqNWnOME00r6vW3Y+I9S0uCGZUlukmOM5i/gJ96z4fNic3bXcv7vCx&#10;vw2PYg16HqGm6dM9ydPG24tz+8t2GSQOrLXndzpzSMwKsCCTsHH5171CSaR41anbVK+ulrm5/a73&#10;UR8+1LSAgq4AA255yBWtrN1rR2grkCNTuwTHjsxxxkVyY0G7kG6GJ5RjBVD0IHIOO1XNGv7qFypV&#10;mjAIEbE/pW1l0sTGcr8sk1fqiDV1uzDuuXByQVVG28t/EfavtX9h744v4I8UTxy3r2VlLBtu5Q25&#10;U/uu309q+Nbi7lkaeQ2YmWN1jbf/AAgnjJ7V6db694TtmCQv5csihZY4gzxggdye1Z1VzQ5bfNdD&#10;ajyqpdyTVrNS6/efZl98bLTWviD4v1HSNZuLVrmNbf7dKoZ7kA/NIg6DjgV86oNRuPHFpb6tqk8N&#10;k8oCXVwxYtGG5B571wPhzXdJZ7u6aRlujIIbe1VfldP7w969x+FF5FZ+Jrf+0rMSwyTiNIpl8wrG&#10;w5bn0rkcFBSstons0qiqcj0WvT8j1bSPBPw+1UfE5mnk0650a2DaXLyYZ3Iz84P3gTwa+FbsajDP&#10;5S3QiWa28xgG4w2eMDufSv0o/a/m8JaPoeiWWgXkX2jUDsuY4SMsMZy2OlfD3hLwbaXOrxvdTqNK&#10;tWt5rmR2xJGrPt2+nH8qdBtRlJ/57F1mp8tk1vfS1j6i+EnwLTwF4Z1DxD4utJbO5urNrvTJpCY2&#10;2hCAR7jIOK+SvAms3raxaa7Hqe+7gu2leSdiCzIfkIY9fpX7A/t0fEvwzcfCTwxpMVi2oWUiKlve&#10;SAgROiAKNw74/Ovyb+FPhfQrzXNMtdd1CS202aFHARQSxJ4HPf1qaMm1OUtb2/I5qUpS9muTls3p&#10;fz3P0Ku/jbBqHhq61y4QR6hZRedH5TbTI4+7gfWviHx/8TNX8T+VqesMBHJbsEtc5wGI3kg85JHW&#10;uy/aJ+BV74LvLK9stRkvdHuVd7eXcBnHVGCnHFeB3keh3OnxzPq0iXIhI+zbc7efU1VCEd073f3G&#10;lab0SVlY5G31XUltUQ6cjQNLtt1kX727qAetXNfS3i064doER55BCIQ4/clfUD1roLnRdKg0ix1C&#10;HVDMYX3FGb5g456Vwuo/ZdRu7m8lu5BJc5P2do8Ddj+HmuyDTOCV0rb39DD8LadczazYw6faTX0s&#10;syj7NEpfcemFA5zX1V8aPhD8Q/A2haFqOt6FJYW2oOVjl4Yg4ztcj7pHUVzP7Kvxot/hn41OpT6L&#10;HOZYTbbnTJgD8GRT2YVr/Fj4++J/FNnfaVfa9cajpa3TTWUcx+WLzG6KO59KbcuZaadyaStF2at1&#10;7/I+aNb8Ta9eQwWb6lNNDH9xWcnnGK/d39l+y8O33wJXRZ9MtXheBp7lYWBmlkkOTvP9/Ax7Yr8u&#10;P2avhdfeL/Hum6bNopu4JGffET5fyqOWBPTGa/Vbw5Bo/wAEtHstE1/Tf7PgubqYxy7w/mGTkZI5&#10;IA4rPEVoq0OrNFRck2m3K6aV9bJnxx8DvhJfeEPEuh+IrS7EMWr63LpkEPVltJWx5jfX09q+4P2l&#10;PhX4G0i88MG4uXs7aR2tjdlsxK4BwCPc96+XbD9pDwFpv9pxB5ZYlu5PsCqnMbH+IH0FeI+PPFXx&#10;E+MB0T7RIsPh21uNrMpBKlPvSuD04rGUZT1k7eZ2RpVPbU5QlZK6cV1vt9xxHhf4WeJdI8WzXktn&#10;cT+HTdvFPdlHEMyBiVA3AZ3du1foVpH7X+jR/D+6sbrRomisbhY7m1BWMyRFsLtTkYHGRX0h4R/a&#10;R+Fdz8PogrQyw6RGkM8XljEhtwAceuevNfix+0/4h0vxB471XxD4a0h7LTL9ElSJE2qrIMbio4GT&#10;z6VMVKrO0nb3ei/MdOftuZVMPJKEm029LrZo/Rf9tr4BaV4v+Hlt4r8O7LSTS9PF7d2yr8s8RUNn&#10;I/iHpXy54DWHWtD8MajoNy1r4ht7GRYjB98yKdqqoUE5cGuH0vxx8SPFdhaeFoddSK1u7eC1uBA2&#10;fOW4IAVgc4r9SfhT+yX4T+HnibweLfXp/wC1La0eRkKja+3rmolCXIo9eb5amqxEMIpe0m5XUnFN&#10;NtqOuu+xxf8AwT9sPEejzfEJ9YsD/aEuoRm8kmb/AEgsq8bs9a+wLTxvoviLVr28S5VYbSYxxzEA&#10;gTRAiRT6Yr4x/aE+L918JPHHi/VNO06W7j8QWMbXEoB8mznQeUGJXPrz6V+RE3jPxVA81q3iS5j3&#10;mW4ykhVZJJTlmx71rGnKS3Wj+R51TBxrzlXd4+0hHltuk1rc/Qr4Y2vg/wCKvxJ8fzTXM1ppd3cu&#10;XsFnZYvOiIQSBR8uGIJHpXzN+3B8O9E8E+M7S38P3srxSWizXUJIYB93yjH0r5F8KfEnUdAW7NrN&#10;JBO74EinGRnk1Bq7eI/Fd3G8t3cXstw2FdiSzFe34VpDD+zlfm0XU2q1OZK0npG3Ktr33uYulasL&#10;rUpGupgu7ADgH939PQc811PiHTxbWMT2uprKjqxbaoZy2eSPasjxH4ibTLBdMh0mOK4jRo7mRo/m&#10;OKq3k0rWNnBaXsXzRgzbcZVPSulK9mcvPbmi9WvluZ/hFEmu3aTzGjQbsrwpbtmv2/8Agt+1R4T8&#10;DfCDSz5sE01rI8LW0cm2QylsgkH19elfhz50jrI0NlItvDyCp6+rH1pb7xLDMAgtgsbIAGPGH7k1&#10;ajd7mUlTlDlqK6vfte36H9LP7MX7TkPjy28TT6la/wBnpAS++TIj8oDBbecA4r8m1+GvxF13XPFv&#10;jXQtGK6DFqNzNbzCTYJLaOUhGCjlhwD+FfXPi3xDE37NNpa+Fo0EM2lBZZSuZpGx8wAHcnr7V4n+&#10;zf4iv9E8D+LtG1XxKIWWwKRwMSygTJny1HZznrXnVZpczuu1n5noYHD+zdSVOHKpSWm693S54BrE&#10;viKxvE1lrmO31GXKF7RtvmQTDJYkHr3qK30z4h+KZodLl8QCHT7ZJ7q0F5MfLlZMbgoY8u3avZ/B&#10;mkeHdd+Hut3z2cO/SLIQTXDsWlEoOQyg9QOlfPPjTw94nu7G1uwrCzuk+02qk7WUL94KewPWpjJP&#10;RpK2l2j0m77XfWyZ7J+zDr178JfF7a74h8NlTcWjLt25kMM5zvQ89wORX64+L/iTqEHw0vrvW7DY&#10;NTLCwRgCyxEboy/o1fib8IfivdeJvGWhWviSdhY29o9nvxuKAcr+Oa/T74/eKjL8MtP0pNQmvbiz&#10;mt3ZvKKubbP32x0GO9RX5le+ja/PQ461CnUqUGqfNaSu9bpLU8D8JfCvwr4obxT4gvp0vS2kYeyc&#10;bWiuCdwx/Svo/wDYg8B6t4R0PUNZvInit7uLzAJOHGCdrgf3SK+IPgj8TL2X4h6tZ2OiJdLqjJa4&#10;34aGNRhnwfbvX0P/AMFAPFHxA8K+DvCJ0a++yaHGTZXhgOJA55jBI/hIGKFCbcY37NDxs+a9K6tU&#10;vdvoludP8Qf2T4PjV4t8VeJ0uVs1e3EFozZxczxJgSOO4/hJ9q/LC+stU8BeK5rLV4VttU064G6M&#10;rwHj+6fRlYYINdr4Y/a/+Isdx4Vnt71Yo9HQxCE5VblWOT5g7n0Nfbf7UGsfCj4s/C2HxTHcW1r4&#10;ltBCZCgC3DnOGjYdWHoe1apSptRk7rYXNOEoJRThZKNl8Nu54T8V/wBqeXxR4dFpeTvLLIipIqrm&#10;OMDklcngkDk18Kat4niMLRxRiJhnExGdw64zXQSaVCY/KMzFJMZBBxjqOfesSSxsEja2dBIifcGe&#10;QfSumnCMb2T13InokopJLZI+7fBXijw94T+Eq6joGjPqtxcoI9aeYZjmjcENCQf4Vzxj61y/xY/a&#10;Bt/GHwf8O+E9K0xUZWRfskAMjgQHhQo5x6mvmG3+N+qad4RvvBlnHFBFK/mCTbggMcsOf5039lz4&#10;r6P8MfiJaavqSLfWkaPExBDBTKMFh9KqNBrmlZtp3XmctWrBcvu3367M5XweLnStU02XyihtrmKS&#10;UvG22La2fnz2r9tPgf4h+EfxBvpLryGe7tJ0MgvGby3wACyITjae1fDvxl+OPwk8VXyz2Es9o0kq&#10;F40jCRz4bP7wegp3wB8ZeGLn46LPDEbbRpzhUbgKEVcZX0YjinKTmruDTt1KcPaUXacou1/deqP0&#10;1+Kv7N3wr+J6T6THa29odMMl9NNbARiIyDhfl4APUivwi+FPgbxd4p8dXXhjw2peeWWa1eSNikbQ&#10;I5DO59MV+uH7cV+uj6fDrWiXUumi6BtZ1hJRbzIxkr0woPJr88fgX8aJ/h940srrRrOC5up7cwLG&#10;3yn97wc7fpmuOg5XrNO6va3TTqdGGp1I0KT52243ip737N+p71qn7Gfxj8GvDfWWn2+tR200UUkV&#10;rKd6nORlW+8oz2r7H+GhuPinqevNdxf2bcaPZ2ulTQE8qY8yOSPxArpfgn+2lpni248QWOoX9rpF&#10;1ZAFo3cZkKjDFT0ODXxF8HvjdqEfx21+e5g86DxDfm3TYxhjk2DbHJz245rGrHnm247LXoaxqYyV&#10;OcZxjGUV7so6777+h1HxE+Aeow+P7+3tru5Muq2buZowfINunBU7ep9q9q/Zb1vxZZWF34YXWkvd&#10;Ito5XAIPmIiNgoCe3NfXXxJsfM0a/wBasNtvdwWskUTNzEzgYxz0Br8Z/h38bPFfh+61SLUo/sss&#10;1rIkbxDaJBI5ywPfml7Oa21t+RNGusbh5RlFXWmq+0up5X+0u3iLxN8SPEOoQ2iXtrDcLaxuATGi&#10;RqANzdAfWvC9Ut9ctlaxu2BQqSI0C7ASOMHtX7Z6Lb/DrQfgN41d70XcGoWc0k3mlXk+0SJj5ccg&#10;5P4V+Adxf6kWsPNvpN6x7Ey3AA6CuuhNtWstEctSSTklGStLl102tsfW37Ofxit/hp4nF1fwtIk1&#10;qEYICzRgA/N7j1r6M+Dui6Z8cfiLdatrtlHBoenx/ZYkhYIT5hLRliP19q/NuDVbu82uVCXEYMZJ&#10;XKOp/vVreH/HviDSnuYbC4kg+1SqZkiyqsy8LtAqnQTbktJE+2fLy3tfrbU+1P2t4vhZHrWnQ+F5&#10;V07U7ISWN9Cib45tvCMMYBz618Q3FnHpWoaTZXuqF7FmEzpnCjByVIPSvpnxb+y74us/CR8X6vuj&#10;i8v7RJGJMyGM9Gx2Pfmvj67uy8VxBdwmZJjugnk5ZPTJ9DV0ErWUr239TmqS0XXzbv8Aea3jG80i&#10;81GKa0S4WBh8pPQkH+E9gK/UD4H+APAuofCuHXNNllvPGcQaXdJMUMUULdNvTaV49Sa/LWTWZotL&#10;it4vs8kUQ4Qdi3Xk12nhf4ma9oN3atpl8bSRoDbyRlcq6MOQ31radJzjZOw6c7NvmavZ6H6k+Dfj&#10;02vaze6NY6NaSanq9qkGmTBgxtWICsre24Z9eK+nrT4c2PgPw/4rs/HEwnN1pySx6mwCBWVeY1xj&#10;5gwyPavgv9gf4Nave/ES+1eaykSPR7U3cQb5A8rfKME9cZzX13+3R8T9O8XfCCFrA/aZzqscTpHk&#10;+T5R/eK+OnTFcNWlFSsn2X37mrqTlVVOMbRes2m7prVfkfn3a3WlaXLpet6npwm01NWWV9py0qhQ&#10;yhvbJ5r6z+Hn7RKeOp4ILbwm889lcXiWUNspLSI6/IDjjGfyr85rzXtbuvDS6baW4nW8Ky8KSIQv&#10;Awa+zv2EbW68O+NLfULt/IjitJIriVuI8P7npg96uaSi25ap2XoelU2lJQ5nGDkumtj6uC/EvwX8&#10;KtSmt/D11Nqk4eSa28svJbq33iAOu0dMV+anwS8f6jY+N9D8VajfNdSWtyTK0vVx9wo2emO1f0Na&#10;n49t9Jt9Qv7rWbRRDbtIiuQqSptyOT1z7V/PZH+zV8TfHFj4s8c6DFaRafPe3l7BbmTaZ0MjO4jX&#10;pj+7U3jJON7XVrnnYPEzqKc50VFcy625m/U9n/b88W+EfiPrmhXWjxKt5Baot5dIoyQxzErY6lcm&#10;vzu1XwfeLb7HmgZoyz7sbSqkbsDPc+la9/Prth4eSW9sLqAanIHtZWjISQRn+Et71zhE9pMk7wIV&#10;lJQjJ5OOTtOK3pQUY2Ur6sKkIxUYqLSSS1eqOPOnRoWQuGRk3EnJIJ7jHfNez/CTxfdfDvX9K8Ta&#10;VK081plcMpAkRhhl9utcNdKlnvj4k3KFjkUdc9RVW+0/VTbRGCWRI1JGw4GwN1+tauzWpi4pX90+&#10;nfj58dLnx4ySx+HPspCb5XLGRiW5AyeBzzVD9nD9nvUvi1f6hbPr8NjHYQrNJLIPNeRCfu49PftX&#10;z9osl7piy/bEaS2wE+Y8cdxmvXvg58cdM8CeJNNv4rGRolhnjuER9oZpT8u7+8F688UlDli1BW9A&#10;crpa20sfr7Z6J4B8F/BrXJPD6lb3SlZWnclftEoPzB93VSO3avxI074i6rZapPc2UzW8sskiXLqd&#10;zbJOCOewr2Dwj401X4l+M9A8H33iN7fSr/VGlvZA4AxI+4jPQnHGK+p/2mv2VtL+Gfg/UNS0aO2l&#10;tZ5/LVpgWnw3TLH9DXPh6SoylzPmc2r9ka06ivyqo27tq++2yGfsk/tKeKtB1UeH76R721a0LwIT&#10;uYbuRu+npXrmiS+Nvi9qXiC007TYLaG0ucXb3TMpckYwB7ivhH9mO28RWWswR3GivF9oAuIZrhSh&#10;8uLg7GPUMK+2PjN8RvEGi3kd54M1BV1CaFYnWJQ26M93QdSvrRVpR9poktjsjFtKUYpTa3a7dz4l&#10;hh8YfDj4h3tlFG2n3FsZTalDlPKdsAqT1BxX6L/tP/GbxLqXwGhS48OD7VdeVa6g2zeIwOfNHGe3&#10;B7Zr5C8HXVnrvjTQYde0q8169vYGiuyQ0f2Qhss/Hb+Vfpd8a/i5pnh6x8O6bNYxyWcjRi4eIqxW&#10;NBg7weucVFWVuV2vb8RVoXq0Y+y5ne99raH4Waxqyo9jDG0v2SBVSIT/ACum89x/s96/Tf4HeHLC&#10;+8G6zput6TDcXOoZjgnZd2BKuFIPXAxxivjT9p3xJ4W1bxnqV1AN0fm2gieJQg8oJtcbRx0Oc4r1&#10;HV/jlLpvhTwjp3g65m1S5spv3x8gs2z7yqSvoa0cZTjCyt6nRUTaa2267WP0A/ZS+Cuu/B/Stdhu&#10;dTW7BkFw9rHj5OpyvqTXJftLXdxPoWl/FTSdNGmyaVIxaQAPJLvby0EyL2zwc9M1+emt/te/ELXd&#10;Yh+2TyWMdrhmjRCHIXqpyMmvVfjr+19c+JvCZ8NaZbR29jfxRSTO4G53GGIAHTJHNTOjK65tb6nn&#10;rD1FUjUfI5OylvbltbbqfCfxO+JGpeOvEWqa3qAjjnuyjSiONVTKjAIGByR1NclHp9teMSiM21VO&#10;GOAXHf2Ar9c/2E4/hhrkmsW3iW1sJdVePyokuVUIYMfNtB4z696+cvjj+xhqOhDxn4p8KX0FxoFp&#10;cSSJAMtIsXO5UxwQn8q1jVS0tYJSj7Rws76O7Vk79j89762m+cLFKWVicLyV9Tgc1jLFsPz2bhWT&#10;LSBehHfBqzc63e213Bc2O4vgfNglT6gg9q9ctPijb3uIdV8OxLG0ZBntFw28jqQa25mraXMHyuTV&#10;2vlodV8Fv2jL7wOt7pcNxI1pdoXEQbbH5mPvZ/pX3/8AsXRrql14r8XxXiC6uSLaCBsfMwG7r2z0&#10;r8grey0yLXLV4JDeQB9rW7jY4zzivrD9mT49H4deL5LTUIyul3bP+7deYHP3WqZx3stXa5N5zhON&#10;1voe9/tEftgeJYb7WPDtxoy2DxOYJDndJnbgFSMY65r4Y0Dx5qHhfxBZ6zpeotFqCS9Dyzh+CSfc&#10;Hiv0R/bX8H+H9f0TwtqGlQQSaxc3UZmeEhpHWRflL/Xjr2r2LQv2JdI0LwZqMUVjDrOt6zawR+Xc&#10;YH2Q4y7xuPukdQaVKrCEPhvfR21N+dQUb2im7JWtqaHjjWfFfi3Q/C0llp2ntBc2/l3twHJks2K5&#10;LAjvXqfws+JkPhrw7p9rBexSSHUBbbJGyZc9WLAZ685ra+Bv7N9tD4Ru9Mj8T3MNtuljcDbIVbGC&#10;pZvQ1+X3x70Sy8MaRexHXvtOoWs4FnLBIVSWOOTYdyDIzjr71yRipTil12Zf7qrCpC6ai7tK5+g3&#10;xe+M8uhfEXwlNb3f9lm62xXgRkkFyG6IB1GCvX3r5Q/aM8JX/wAZ9V1fxP4V8KXQurGT7HclRn7X&#10;JCPvj1IBr5EmgGpzeEdYuVuLaNPKMt4zmRWZTyqgk199fC79uKz8Ex65psNgl9Gl2ZYLhMIHCqAc&#10;j1OKKkJxtyvzel7HTCmoRThTTlGKitbXXqfmT4W8Ra34U1G8ktr2a0vArRTbHMTKF4II45HcV6V8&#10;K/BWofE/xXp+l2+oyGe7YvcSyYfagOGc56n2ryD4sfENvHHjbxDrf2MW5v75pWSJcIucDt64ya+5&#10;v2Nvg7pNxc3niebxTJp0mmTx+VEjqhljb74bvj6V0VHyw5rWk0g9rpLsvn+R8vfG34aX/gDxvrfh&#10;reLmSyZFjuSu1pllUMrY+hrg9d+FvjnTYoJNU0GWzglQyxTzx+WjoCRlSeoOK++P+Ch2raefHnhR&#10;9NeCYCxwt3G4dnLMPLRyOpTt9a+sfifp3hv4n/Ai1g1u7lsLuxsfMtZbh9gWeFPu7j1DBcYqI1Wl&#10;F6a3/DQ46jbhTk4y961+lrq+x+Dt/cx3EMm27kR9yr5A+623jiua1b7Wkfki1xtYHIJwuanitWZ0&#10;XaGMZxkPyMHr9KdM13Dmb7WHIPzDqSPXniu9eRxyu09/VE9rf6VYyW1yY/OOR5sRAIOOvWvr79j/&#10;AMOaL4u+KNnaXOm2lxYPDLNNBIQqLGBwT6sOgFfGUWn2dw77d0TSEYJORludo9q+j/2YLL7D8S/C&#10;azRyFYL4b44AS8mBkDjnGRSb92XkmKCnfou1u+x+7ut/Aj4K35jvotEgsbrTYyFlto/JO1eMPtHz&#10;Dsc1+XP7Q9/p+mX91b6BpMVnpuw7mC71lcHqD2Nfqgfjh4KsFntJrpRczKUNqIyZXBGNqjHJNfEH&#10;hrS/EvjdvGnh/RvDi2sEckzWk2ox/u0jccK2ed2elcDd5Reljoyv2lNVHUlUstnN6eYzU/A2r+Of&#10;CfhW913xRFbWNhZKyWtyvlqJFwRuI6g8Yrn9Q+FOl3GjC+1LxbbNe6hEU0q1sC0mJs4CAck54HFM&#10;8ffs0/EXWdD0Kx1jxDFp2oQWbobZ2LQXUcZwpQD+KvZvg3+zn4e+DN74c1rXNSudRu5YjJbboW8u&#10;2kdTkLjPPvXNUSs3z6ry2PYjiVFJRknzapRt71tbHyd8Zf2YdctNe8BDWtZvRca68Vlf+Z8xhEag&#10;gKRwQB0r7v8AFGk6P8GNPn07wz4OeTS9R0xvPuIcl4pFXAlcnqWNdZpOoWn7QRjjbUbiwk0PUn2y&#10;KArglfldc/yNX/il43vPBng6/wBGnsJtUntomid1I3tGvPm88njkisqlScoqLvZaLzMozlOcE7Of&#10;24J9H1v5Hx5+x5qGqeIfFd/Z69oa3bjSpoH+0jy/L3OGRsHGQQcn2r4U/aZ1vUJvEepaTHPbRW1n&#10;dkLDAf3QJ/iXtk5596+jfiV8Q9T0nxDpXiO3tb3S1ns8hmJ2hmXapbPQGvJvBP7KXi34h+BfFHjD&#10;T57a8jsriUywq7ee7J87Mg6EYOeTXXhVGMlUlZLZHZibqLvP4klq7a/8G57V+xH+094a8DW8Glaj&#10;pBkknuist2YxK/lH7qA9gDzX13+3ingLxP8ADuLUv7V8i8iBkto1kyHLeq/yr5x+BH7BVp4ls/DH&#10;iGDxoILSYsbiFNrSRyAfKUPv3Br5h+P+ieLtP17WdKvWlvtK0y5ayt9RaLEbDqASOAf8K0fLOquS&#10;Vle+vfyOD2VGU5y5n7Wno1Ha1rantH7Ay+G77XRC+sfYr2JAAr4VZ1J5IJ65rB/bh+IN5H8QfEJ0&#10;S8n/ALPnSG0lhWQ+U7wr87AZ6E18MzXVxp7kl5FaFsRyxfK2f9kivTtAj8X+Myi6ZptzqV3AhZgt&#10;uZCQDnLFc+ldHsIqo6jkrdbmcm5O2qajZJep4TeajY3M6L9hfd13AYIx7V6h8Fo9I1Xxx4Rtr2RX&#10;t2vP3yyjC4UZA/GvPdWttU06+1OW4h8i4KspRxt2HoRg8gisXRxe2Esc4HKGOUEH5iQf4T2rrbvF&#10;2e6PNlKUZ2a666dj9hf2gPjj4k0nQ7rwlbraW6Xkoit4bdMs9u/yqMfwk1u+INF1HwZ4e8J3Ph7w&#10;pa3usSxCJrRRvPmFQPMHpg96/OnXv2hbrWNX028W3VJ4FVSWG9pGUepHGTX7D2ej+PfCXgq08ZXE&#10;MF3cPZQ3dzaqNrQRldx2+rAdfevOnBwjG6On20UrRlFNuyW120fiH8d7fxVa65M/iZmj1SUlpLdh&#10;hos84+npX6Wf8E1Ph18N9W0yTXL/AE97zWLWUpK9wcwW4P3dg6dOpNeNftH6KPjLqVh4s0i2ijht&#10;bEfamLf64k8D2Yd65X9m39ovwz8NbbX9GuIpvseoujeYoBljKgblI9M9K6eZzpqy1W6RzVaNRuV2&#10;4uSVnf0vqfoh+058WtL8H6hqnh6306S8sdUgVpkhk/1JY4PftjNW7WbR/Bfw00618IvaX2oXsYjS&#10;3uQJXuPP5KjOcYzzXK/DSw+F+s+HdV1fU9GuJ4dSmYLf3QZmbg7QG/hA6CvzC8T/ABZvdK8SX8Hh&#10;rU5oLe0fy7HecyqUbGBn/OK4o0nUb5d1vc7qMIRio+97rTbsvfdj9X/gV8KvCM/hzxl4J1CzaHV5&#10;4Gk1CFHAWJrgEqY89cflXx94M+Pfjz4a2cfw/wBM8NLeam+qiC1kmH7yQElACOhXuGBr9A/2WPh2&#10;t/4PTW/FFpKfEmrKzTXEhMcix/8ALMcEYGP0r4N/aX+G3jfwZren+NLbX7a7/sO5hTCAm4SLedpO&#10;R8xHesvZvmV1e9/vJoV4Tq4iPNdrl0a++3kU/HurfGrwjMLV9JhGuzSG4WO3y8xST5cKCTuAPXvX&#10;zr8PvCfj34p+N73Rr2+i0/WJEP2hr8CFkCnBAVurfSv0V+HWp2Xizx/pHim8e7W4tLTYzXhYbJZB&#10;kIR+NfnJ+0J8SWv/AIg+JtWU/ZriHVnWO7hbDAQ/KAcduKyw2rklBJ3ettjvxXMrc0toq9trmt+0&#10;j+w/4v8AhhDb6haX82r20is1zJbQskdv6b+xzXjnwP8AjbdeBvEek61NaG4W23xlYvlPzDHPvX0j&#10;8Sv2x/Gni/wjHplxrcENsIRFcrEnNwg6ENz9OK/P7VL2S78vKvb2rOShRfvY9TXqUeaUZKaPGmnB&#10;Jtpt7pbP7z3D9qD43W3xL121vY7WW3ijiCsXO6QnOfyrzrwLbWHiK+0zRIFvEvbmZILdQcrK8p2g&#10;e2c1wENxHIhUoq7W++2cv7Gvvr9hLUPBGk+I9Z1nWxastpZhraK4xuSVTkumfQA1rpSp2SehlGbc&#10;nJWem1ui6Hh3xh/Z78UfDDUksdatPs0k0BlhPEkcqZwcMucEVhaV8PfiRe+F/tdlaXz6L5nlvIHH&#10;khyehUmvoP8AaD/aq/4T7xPp8Oo2KzaLpt+zRr/y0eBmBZd3YEDiv0R8Qt4N+Jfwh07RvDt9D4b0&#10;qRBLFNLhdrQgnYwz69e9T7WSjC8bNs6Iy+G8dXvyvRH44i38R/D3UNAvluDZykF45Y33lB9AeAfS&#10;v1I1Cyn8ffBvXPE8uuB3GmOhhl6OEPzcdjkcV4/+zf4U8B+Kr25sbo/bL6ztnQCYeZHI8XDFc8YP&#10;HFfoj8DvDUa+Crnw1qmkIgvJLtQAgCRxO5Kg+/NZVpqTimtU99jWrWVKLaezjdeXU/FrQ9F1lD4U&#10;uPEmh39zpE7og8mMsjxj7yjb09817X8Ztdszf21kvheKxttLuFGlQxwiOWZWGVZm68DtX7OfDvQN&#10;J8E6DZaEI4LyaPMcRKcPk8dc4x3r8i/2toLi2+Jp0zWPEMVi0USXFtLCgZY45WJVT7jGM0pScprT&#10;vsa4XFxrTmlF2Wzb+JdzxHwX8QbrR/iNpPiTVWltI5nCySAFsqDgb6/eXwRqPhfx9p9tfoum6kix&#10;t5VxLGsnlgjp7e9fzc/EXxY2oTabD9uW6FuJYmdRhWAbIc56mu8+A/jz4o2UsuneEYtTkF8TG/2e&#10;EumemS3QH1OaUqCa5tFpZp7FYyh7WyVRxlF3Ulvrvsfqz4I8Y2Hw+8X6ul48A06PUJIIFtl3xMH+&#10;bIXnaR3xXlHxyPwF8W6D4y8UWmqNYauk3+ii3bYZJlwBmLuD3NeA2SeMfhNr2hjx7o6C2vZbi4Vi&#10;/nu0jR7dpx3zgCvlXxZ8LtUhXXdegdHs0l3gOcOhlOQhTrgZrCnQWic7LozpnTi5+0i5N2SbTVnb&#10;yP1o1n4/6ToXwc8N67baRFcaxbBIbe6kKySK2OSzdcHHSvOPhb8CtE/aW8Ma9rl94kk0/WLmeRJJ&#10;YgAkjRjK5Vv4RnnFfC/wG+E2rfEm9h0mynkSGLZLeEOdkaucFsdK/ZP4ceM7f4dak3gPRfA3npBa&#10;+dFMjhVYqMMWJGST1qXGFGy5ndPf/hjGtCahU9jFc8k5atbX136Hzb+yJ+zjq/haw8Y3eozG41DR&#10;7mS1sIJlLWkkaHJlQtx8x9K1f2g/iv4Pj8P6d4i1LTfI8TQNJayWVsrbJYwcEzbR93uCa9D/AGuv&#10;jF4z8EaBBJbaOkOm6qoiaaKTIt5WHKMAO/YiuW/Z48Zjxn4S1yxsNG0/UPtFuLN/tJHmOI4yzFsg&#10;kjPA9zXLUcpTUpJtbPzZeHi3GVRyS25Unstnd7Hz1oHw3gt/CmreLLPRLhmmtSYzYsoQP/eZX5wc&#10;9q8E/ZK+GWrfFPXNf0vy7fzoo3eZLtMghyRz34r3z4bftNaX4X8LWmkahbzPNaXMsM0AGUiaNiAM&#10;e1d3+zv+0H8ObL4ra3qUtodP/tC3jSNguzMmf7o65rZuUYTtGWtve7amnPNc7UU2lJxW99NDo9M/&#10;Zh8OeCPCPiHStX8OrLfQbrkXDnMcBHzI8begPavG/jz+0N4P8SeAdEsoVibW7YIkiFMrIsYwQxHV&#10;fSu5/as/aK1aPxre6Bpty8ui6hCI57mZCDAJPlcKD1C9RX5z/En4bWfhbXNPtotabULWW0N1E20I&#10;ybhnkelbUI8/K5SbfTzsznpwk0pSWt07K6tdban3j+xh4ohm1OddL0OA6jLBulRH8sxpH9exr2f4&#10;x614v8RfEHwNq04/4kmmGR554FBksj91vM9vSvzG/Zu+P118L9R1TU4NAN3Jcskb3TZAjXJwo9Af&#10;SvqLwx+1Np1nPNp5sUu4LwS3Fy0bn55ZGztIP90mtZ0pczsm1qSopzc+WN0kr9fM7n9or4v2Hhfx&#10;LpF9pmvyXca/vDbOxRo5B911J7HuK4r9kfw14u+IXjTxB8Rf7QsLO3s7n98JxkXG3koo7AKevrW1&#10;4A+Ftl8YPEXiW78Y6VdWxiiRNOeIMkYjAyDuHBJFfafwt8I6D8P7GLSLbw2r6YAZZJy4J8zuXB5O&#10;aXLCMGkvee7JxNdwhyx1kktOv6Hx1d3R1/41ypCw0G1jvTJEfKIguMf3OMMx9q98+IfgTwt8BvEW&#10;mfEbQJ5ZXvhJDqVuV/1hl6PEuOOeor55/at/aG0m78R+GJPDl2PK0jczFFULHITjjIzn2r9Jfhlr&#10;uj/EDwZouoXb22qi5gUvHMikRsOGBB/lXJKjPR7LTXa9nqPEYlwp05SpvltaUNHuu5+ZP7SX7Yvh&#10;Dx/o1gkvhm4TVrOdZY59qgDBzw3XkV9Zfsr/ALR2ieL5JNNtLuGOcwozbwAyjGCOcbiK83/b78Gf&#10;Dnw9ocVzD4ditdTuk8uNbOJUjkxyCyqAOPXrX5ceFPCvjzQLSy8Z2mhy/wBl2szHzh+6wR97cAc4&#10;7ZrejCE4yaunGVtXo2VBQqYeEVBqEldK2sddz9VPgd8MdW0f4n/EWKHTv7R0u8vDJJdCTYI/myFI&#10;6Hmv1HsZ4YtJvvsqfPDC6tA3IOF6YPrX4J/AP9sPWfD2t3d/fWa3FlexMXtY32kSFsq5J7Cv0l+B&#10;n7Ut142mvjFoElqIJQk1zjzIlU/dLEUe9GVpJ7Wv+Bx5hg51HGUVeMUnva/qj8rbz4ywWMep+DtS&#10;0+Oxtjqs006LGFILSFvzFfd9r+0j8KD4Lgs9WxNDapsXy0DSYPA2r1zXpP7Rnwl+GOu23iFvEek2&#10;Vpf3sAli1FAFdmUcMjcc8cg9a/BDStUt9Du5ruCdZ57S62weauRhWwGK9DkVr7KM00m00rPrc6oT&#10;hWUW01Z3T21+W5+4/wAKfAOsXng26NkbWLTri4e4tYoyY53hY5AkPZj3r5H+KHx/uvDevWDeHtOn&#10;0xobkW9yxTKGROML7n619NXvxnur3wTpd9pU32O8W1j8y1VP4mAGBjtzxX0n4c+Gng74m/Cyz0DV&#10;YczNbx3MxUeTOlxtzvyOetc8HFSScb6dxzrSpKpOorJztZLZPq/I/Mr4ifEnWNF1vTNW/sD7Rfap&#10;F5k+xizuD2GOldK3xWsPDcmi67qum31rLLKojWRixVTwQvo3NYXhjxBB4T8Gaze67L5txBfzWNhN&#10;JgyIIWwMg+oHOKxvEnjDw7438W+EVhvop0t7mOa5tpD+6O3GNx7VSimk+TRX1R3c61XklY9O8U/B&#10;X4p/294l8Z2VpAsFxp4lgCv+8AxkFl/ibFeMeAvGnxR1SKyh2C4uLa4Z1DIVlJk+UhvY+3FfdPxi&#10;/bO0LwlqGn6RdTwTW0ixpM1sciOIjBzj+Qrzjxh8T7mLWNM8U+FtPD2+orFZW9mqqpljx/r+OhHb&#10;PNctfmS0gneyu0Rgas5J+0hy7tJP8z88dW0W3sPF2o6brWopp8se+SdZgX+d/mAHYYryHVfD90v2&#10;iYatiB5cl95XO3pkd81+m/hz9jfRfij4j1XxL4ju71Ig22ezgbZK8q9w9fFv7Ufw+0fwf4kn0TR4&#10;r6O1h27Yrsl5emSQe4PY11Uql1TWt2u3Yhzi6laKs+XXfueFaHo994o1H7PZ3EFuVAXzJm2g47k9&#10;zU3ib4dwafoNxdS+JlmvEuSj2kR3qEX+Pd616n8Mv2VviJ4s0+41Wz8O3aWUUPnJcSAxo69DszgN&#10;VL49fBy38CXek26XzSC9tEmWYdAWGHVvcV1KtHnjFT/Dt5kOmpRndXa0eu1/I+erS6+0yWNvb2rZ&#10;d1TdGuWLMcY96/QVf2Ivixp3hVPFGlQxzCOMTR2SMRcgHqSuRz7V8n/Caw1fTdctNRsbISS2rrNB&#10;I670O09xX9Kfwe+LU2veCtP1e706T7RLFl4UTliOCAKdTENS5VJbX7nBiVUpUYzVNSvJJ30t6H8x&#10;fxK1/wAVapePF4jsnt5rdQAjR7GQ9Mgcde9e7/sr/FOGxjuvC98XjW9JFrIo5EjdB9DXoP7e+hLb&#10;fEaTU5fD15Y2dzHFsSRSqkj7+0jI/Cu4+F/jn4OQxeHmh8PwjVZHjihdzlsqfvt2HP403OMqS93f&#10;t0sHK1JSu27J62vqeu+If2ftM0bwtNdwRR3Gs+ct1tb5Vyn8NfnX4w+K/izRfFcOsS2qWWoQyCW1&#10;dlyExx8ueor9cbbxzos3iApqM0fmxoVjUsNrceh718UftcN4WW58NywpCXjc74iAf3e7cSQemawo&#10;1EparmvdFRhUtJO663toeiWH7ZljdfCueHWNl1rbzOxfOGZm5DDsAPQVuDX/AA745+HTS3RV71bY&#10;sJVUAKQvbPpXzdq3hP4deKo7yW1SCyX7BujbO1vMAzlQeDXivhzXptEP9nw3r3en4ldIfuuGC8k+&#10;1Z+zjNXjdST69jpX7vR25Xrp3LHwN8FaVceNpbeXSv7Yt4YyWhk+RXkPTcewrsrPwJ4b8T/EuPS9&#10;Ujg8P24vUintbU/fDHGEYetYvwl+Ik0Wsa4thBElxe28ih2AIUgfLxxyK7rwD8GIbV9T1LXtYje6&#10;kZvInSUh4ZeoZgfvD2FaVJcrk27e7ZGOHpqUVyxvq7n2Z8UfhB4l+CGk/wBseEPFEb6HY6jHNFps&#10;xEhLEfMSfT1718V/tI/FvVviHqcGuavY29ncPbRxRRQybhsXnd7ZPav0a+Cml2d18HdZsLq6l1pH&#10;MyyvKhPlk/3Cc8enpXyT4S/Y/wBO8T6N4hNxqc9tewLJPZtID5XlKCVjOe/rXHCpBTvLe90dkL8r&#10;crNx92+29j7m/ZB8aaV4S+FGhzWGnR3DmJnvlB+cPkkrnp+FeFeEvjndal8aNRgu7dtP0bVFxLD5&#10;GAoXouVAwW9a+u/2TdA0rwf8KPD+mTy2/nyQtJMxww3tks30FeEr8Q9NvNT8TadZad9uazLyx3Sb&#10;M5U4ySPX0pVZXknzXVnbyMcIozq4teykm5JOTe68vQ+VvjR+0jc/D3VPFmmeEZp5rXUy6HzQSqA8&#10;FkY19a/su/ES98R/Ceygg8VQ2V1ao0TzS4d436hNhPINflX8RP7a8Ta7ZWEdh9mEskhhaQbSFY8t&#10;71+x/wACPg54C0j4WeG9RGkxTXi2yy3Nwv8ArHYjLk4/SlWjGFJWXvWu9TfFqnG3Mm05RSfKnqu9&#10;z4D8Q/EDWfCupeIdO1iW6v7Xf5ktxYREQRu/OJCBhd1ReMv2qNA8R/D+30TTZLq21F7hUmXOITFn&#10;HA9+9fQXwA1nStZ+L/iXRbWzF54Z1EyNLb3GCVdRjJz1Br4N/bD+DPh/4afEnUtK0a9JsZlW4jy2&#10;425l5KEjsD0q8OoSlGMo62VvPS50VqlqijbZc3y2P0w/ZM8J+GfCkWqX+vW8czyWwmj1BjkxADO0&#10;c8Yr80b/AOMlgPilrmpeKJp9Zss3cNozfMMMT5Zz6Cvur9nr4U+GfF3hvStLtdd1YJ5BfUpklDmX&#10;dgeWqHOF964v9or9lXwSb7RLHwhdJbXysyPHK52N/vBjw2aqnKEZOU+t4p+pnOzryjBvnaTs9kkV&#10;PBHjH4L6zonhWx07R7L+1TJI0ks2I3gc9Nzk/l1qfx7pelfDGz1KSHxdcpqF7A0yKgLRFiemT/Ov&#10;lf4W/DHR9K8aS6V4lhit7+z3/u2cBJJAflJI9e1fY/7U2paPH4T0+y1yaCJJUH2Se3AYqw/gfHbH&#10;elUjH2iSbadjam5q17a3ufHuv+DvGnjK107VFnS+Mpjt4lfKTPvOMrnhlBPWvq3xV4P8Y6fovgvw&#10;HdaZaXzWypOr2ke1oijbijyDqBmvz48X/FbUDJoyRa8HSxi8uFbfMWzsMY7iv0g+Bn7XXgbw34Os&#10;5dZ1CW81FU2TYQvKeejE44966KsKnLDtfojlqVOW8ox5mul0fYeoeAfhLeadbR6npVrNqKxRlllX&#10;dOhTnPPOM9K/JP8AaM/Zw1DQ/F8+oWOlXs+i3f7+3LKQAByyAnsO1feGmQeH9Yurvx/o5vJbloGB&#10;j3lh5Y/hEZ6/Wtf4q/FfWm8BaU+oNAum3EckUrSKN0Mmw7VJ7ZPFZQqzg7rttY5aNOcZazclKWvM&#10;/h9Db+COtfC3SvAtiuhRxWl1dWix3c+WZhIBzy/ue1fnr4k+NWu/Dz4o6tc2kEWvzFIxJL5W7MQ5&#10;UFlzgiva/D3gHxP8Tfhha2GhX+n6bDEm2JJiVluChOGLD7ue1fJ3hzwL4y8O3X9leeqX8rvHeQvI&#10;CCEPA3DJ5HTFaUoL2kpSktE1yvT5nZBRXtIptuTTbvf5HU/D/wCJmh/ET4y2GseITPYW7yK01qkj&#10;BSYuinHVT6V+qfxqtPCPxTsZPC2msiak0cUthcM2xohFznjnOOK/NzUPAmk39voEGk+DJ7LxTBeI&#10;zFgwjuGznaxbHX1q9+0R+0bqt5eWFhZaJL4d8Q6bCILqQ7VYEDkA9wfWjnVWcVCKS7PyFWwzUoTl&#10;J3je1nZfcfavwk8T+Ifhtc+RqfiNNR09pfIuUvJfntynHymus+I3gy+tPiB4Q8dWmoG50u2y72Cv&#10;5iqW6SIK/Grwv4N+Ifjvz5xrcdz5znzlnucPIV9AetfU/wAEPFfiLQPGmjeEfGV9cadBgYWc4VkP&#10;AAY/wnsaKtHkvacW09uwlSi5e05WuZWlp8S+R+xJ8b+A/iHoV5qsfktLblo4XkUJPHIvYHqBmvxo&#10;/aqvGtoTNqNtKb27m2bo87TGp7/hX6ta38G/AOs39jFo9wLJY4WDPbPujeTqN2Dya/OT4wta6Zda&#10;lps2nS+cJWh+0y/OMg4IiJzgkVzqqnVje3qupz5fRpxhUVOU7NK0ZrWKPmb4X+NIvAet6Z4lsrdb&#10;mGGLZIj/ADH8fSvuhvir4l8V3Gnag10tnp16fKji8z92jv0eQ+gr879Y+HK3H9pR6FbareRRgMy2&#10;8bShM9QxGa7Ga/t5NHstMuvE06QwQRgxQjDLIOqtnuK7KkYyUXfU25UpXcFdLRs/YgfBvwD9j021&#10;k0/TLiSdNlxcR/LI7kcyLg1+e3xt8S+Kvg54jPhuTXBLo98pkt2AKtEh6AEfxD1rmPCnxI0LwHcQ&#10;2d/Je3TSqk1veSykNEnXHfAqf48WM/xaFvrWmTPfXdpDiCzwCXRfT+8T61lGC51zR93a/kZ06VWE&#10;n+95la7T73udB4G0O28TaWdc1maK+hMUsSPO2SpbozH1FfHt58IbIt4j+z6pE9zZ5dLZPmadT3Q9&#10;OO9ekfDC2sYvB/iG6uob63ubJysmmTK6xSMeNw9CD2r1Lwp8Kri70DT9dGlRxJcTxRyqSRIiO2Ny&#10;Y5wM81cb03O0tL2/U2bU1Fu2x8M/CjRdFu/GXh+DWpkFkb5ftCleSAfukehr96PjHql5d/C3VtH0&#10;TSohCtusSKyjYY8Y4/CvzF+MfwI8LeAPENzFd6lIrz7Li0duNrHnJ45A71s6r+2x4lstDvPDkdrZ&#10;3scsaxC9jJAAxjjHStK0HWScb2t6HB7BP2UtHaSe/Q8G8ffsz6zpXhCHX7l4VVXZTApzKiD+Jh2r&#10;xFPin4kGgwaFJqFwNMjcukRc7Ax4zivtG68d3vxI8M2nhvTrUpeRxg3MjsCJtvQD6+lfLvxb+AXj&#10;DwLBaXGs+HrqC3mb93IwBTJ7ZUn8qVOo22qluZS0R0Yqkoy5qemmvnY840zQL/UfsQtrdmM9ysMT&#10;hvvM5wBg819zeKf2FfGXh3Rr/VZb2Oa6WASNEi4VEIyd30r4p8Is0d6k8VzMjwESQp/DuHII96+m&#10;vDfxa+Mnii11W8XxWGt7dCtzbTzBPOVB93YfvfnUYn2rcHCaik9b9QoKFtYNt9vL0PFJvhz43tLN&#10;Ea3jSJ3KLmbh93ouelcZqc2sabC2mG/8ob/3kaNlNw6cg19B+IINSvNN0fxGbiE7JPMezHIQrx8w&#10;9/SvmXxFqgu9RkuUtlj3yFzGD8q5POPauiEnLe3y7mdWChHeWvn0PpT4GR3FpPbgW1zPFe4S4MaM&#10;0rxg/N5fX9K/TzUvi7o0lrHDZaVPDcW6qqJcIY5VCjGMNyBXz9+wZ8ZNP0vV7iHWZLG106G2BW4n&#10;xuUHsh9axfGX7Qmn67441y38qTVSb4raXFsmS9vnAGF9PWuCpUm6k4qOyu2bKlGXIpLRK6d+r6Hy&#10;D+06kA8Ry3ELqr3YWWdV6xu3GKwf2cPCWp+IvFVpbR2YubGKRGvmYD5It3qe57Vg/GjWEm8U6pIq&#10;SQK8mPLnGHAHYg10vwu8aadYaNqGnWury2F3eyo00mOWjXstd6uqKt2OR8rrv3rW6X3Pq74lL4P0&#10;HxfBoiJFNozzxS3MaHAV8jKkjsK9F+N/xN8L+F7zTIfCEWbQxnz2t0J8tfXP6V8rzeFdGvdUhQme&#10;WL7MzNMr7i0gGcn0r6U/ZgfzvDmr3uqxWRs7aRrdPMwTIvvmvPcVypvW269TrUpJ7tfqZfw48a6H&#10;4s0rUfBOtWckdpfSNcQX5wGEp+6C31r4W8Q+CoPD2pavbXVw6SW85jiUj/WqOjD61+pvhn4J6FDr&#10;ela1HbTsHvDJBZ8PAuOjN6j2rzz9pz9nXVdeu7i/tFRtTkYC2jiXYJE67fr71pRrqE+qi7X8mNRT&#10;urpyWq87H58eB9amstd0icQQ7kkXKXOGUjsSPSv1e1v47+Ifh7JosmpeMLWTQp40l8i3Uec+4ZKD&#10;H8PpX4n61pOsaFqV1b6pbvHcxNteJ+CrL2Nen/C3w3d/EbXtP0STWFti4wklwxKrjsM11V6MZOMu&#10;eyS1sc9LErWm6d23dKR+0nwv/a18NfEvxwPD0OgSzWFxAZN9wAdixjJG3pg1137Vf7OPh3XdItNV&#10;0fwxBbGxJkla0xE8qf3CB1r8p7/w945/Zz8Y2VzJaBkmBEFyhzDcJ3H4+nWv0p8L/tv+D77wxaTa&#10;hcpHqUhEZ085A3McAn1WuLEwUYe7drdS63LjTl7Sk4WstJQu7O/U+ffiz8OtQ8MeEbHXNQ8NW0Ok&#10;NGkcSxMJGjkYcbj6561wXwc8T6JDc6XfQSeXLEQ0sIYgMuT1P419S/tK63rj/De8jSON9KaeO4Yb&#10;MhS3I2+wr8sfh+mr6br1nNFcwx208m5pJBmIL/WscPG6k7tWelzuqKTaUkte3Y/bsXE/xE0q80zS&#10;4Yz50bK7ynaqHGPzr8XvjXrms+GNd1fw25VPJkCyNETlGTuGFfsx+xCNSZfED6zHb+VM6vbSp0eM&#10;jrnt9K8Z+N3wx+E+h/Ea71R721uodYgaOe1aTd5Eh4LL65/SuiniLVIOVmmmrdbnD7JU6lSlFNKM&#10;VJab33Vz4K0vxBFq3hGKPRdZlivLS2eS5YO7TSkcnBzzX0/8Evj98OdH8Gwx63oL3Uyx7XlnxcNI&#10;R2BbkfSuA8F/suTXXjWRfBeqQJZ3LEfv23gLj5lyP0qHUf2MtTT4qQ+Dm1hI7CS3F9cuHAAJPKL9&#10;a156UpW5rXd139C6sbwtNpaXdnZ2XU+r/hh8T/BU2i6y1laym1ZpJ3jucyPEGB+6p59q/PL4QfFT&#10;VvCnj3WrjSYpptNmaV5owvKwZJBwehAr9EdV+EHhb4WXk11pLTT3i23ltAzmVGUDsTwTXxt4y+Jv&#10;wv02DVNR/si4j1O74aDO0HaeflB4zWNJxvNKLfT0CkqcoqSfuy1bfX7z6t8Cfte+HNa8N+LrG9nE&#10;qSW8nlQzIBvyMd6/H4+CtR17Urm40gW+1Xbc8kgVUyeASe9e+/CPwv4e8Y3Gq+ItRtZIdItbhSbS&#10;1OJH74wOo9hX6A+JvA/wM8d+BANB09NLu4R+6QIbV3ZD8wZTjd9a2vGk5NN3slr0MlSheKUW1N3v&#10;H7r+R8lfsyWniyL4k6H/AG/qi2U1nF/oPmsHimQDG1Ce30rpv+ChcGkjxnompW6xQ332fbfNbYAL&#10;KQVc46mug/bQ8R+DU8G+BI/D80cGr6cUVTEf3iALjbjrya0fg5+wRd/EXw6viDxf4p1CK7ukDrEo&#10;G6MHp5gcGqiuZwqtpKLeiW+hz1nGMuaTaUU173mz8+/iD8Xda8R6XBBNcGRbYKAZOCcd8fhX33+y&#10;7428CTfDS5U6Tpq6zamRDJOBvIcfw55Oa9z0/wDY38AfDuTTYb2W31fzXLie8jjyM/wj+leRftE/&#10;slfDvTgus6T4i/seGSBpPLR85m6gAHoD6VnVq0qicF7qvujSnOM5RfM2mtN1t5lG71vQYoND0yy0&#10;ZIZUZpJpIflLFuuTXzD+0l4rtoLuG2SKUPJCMzS8kY965zwN4nW91LSLLVNSNoIpjCbph96PPX6n&#10;3r3r9sH9n60t9F0zxTpGr/a7NkWORXOcFv4hjsaqNFUpxu/+HOiVVONlu3ofC/hnx3e6V5F755LE&#10;FQB2PTmvXvhul54q1ZjbPJJdRSqyKBv3tkFQF6Hmt79mD9ko/FS21u7l11LGy01chx8zO+M4IPQV&#10;7z8BtLtvB9lq99aaNNJqNheFo7pMeXKsTdcHp05rXEVYq6+0kRScnppoloen+M/Cnxu8M+F9S8RX&#10;ehIbaMKznerSQJ0LGIdh3q14e+LXhbxz4FvtNlSY4g2tvGPMlI4CkdTnpXp/jT/goV4bk8Manaaz&#10;4baSW8jaERo+6M7hglsc18AeEviV4YvRolhp9oLMJqIdlyBkMex964KEZz537NpaWe3qaRctOe17&#10;7J3P0I/ZR+G/g7whp91qUMd7Bc+X/pUU7nAIBOQtfNn7TH7RFv40vJYtHs2vbTS5dwmmi/dhs/MC&#10;fTiui8W/Ejxh4ak1m+tdIt5NMeM28jMSZNrDG8LXd/s6eENJXwBJb3SRlLppJ7gOo3OsvQc+1dCf&#10;23rZo5pxUZyld9l5eh+a/hvRvDvii61ubWNRg0+QRFreFVwjMB2Yf1rwfxGhlkig+X92SocHO457&#10;190+EPhdYeFPGWvX3iHwlfNpC+d9i8xf3Sq33Tzw1fO3jf4K+INNtm8R2+mPPpEzs0MqnIjUnIDD&#10;tiu5TTk9eiaJrRbgvd9T9EP2BvEsHhWwkOqX5cXEojtEaTAB9Mete5/F79ojwHL8QdDhutRn0gWp&#10;f+0JlG0TgD5Y3I7V+eX7HPhrTfFviebUNfuJo7DTIw6IpIXzR0yR2r2T9qzSfBfizQrzVNASBp9I&#10;uRHMEyXnD8cjuaxqJOtCMndPy2ZpQpwlU51GXMoWv0sdD4q+LOgfGfxpYeD9FkSGyuHZRdS5Lnbn&#10;kZ5we1fIevWXiP4M+MvEWnabrjSLGzREw/dmVhz1474r3P8AZ5/ZP+IVvCni06Csdm8bSIN/k3Kb&#10;eQyqR0rhf2mvixaa7JY2cOhPaXFjGwmnnUBrlj33DrzWMacaNb2UY3i1eSfc7HU5or3leGlluvU5&#10;f4MfA/Xfit4igiuRJp9jeB9ly+XXcvXGevvis3xV+zd4o8N/FLT/AAvaxJeagZl+xv8AcS4XqGye&#10;mMc13v7MX7U914Iv7KDUYDLYwK5jTAOxn6lTWJ49+NOpa58UrfxbaanJbbJ1e353mFVPTA7HuK3U&#10;66rxXJaCT/4BzuMZSV9VZetz7e+H/wANfihrusap4d1XQbTT2RVF1dH50ZSOPLPevYvhX4c8TfBP&#10;UF0a7ujqltcTF454GJEUR/gCdua9i8H61c/EBtOuLTxJZt/oitM1uTvMhH3Se3uK8a/aO/aGg+HB&#10;0zSBpC3F/IwQzYBzk4zuNcVSpNyUVGzbskjmjUdWbhJJ+770e3nc+tfFmmxJBc3Mca21zJHvhebD&#10;K5xkKfevwo/ak8O614p+J1hp7Wwia5iTcyEunPBbHtX6h2P7TnhiDTYLXW9QidvLUiItuZGYce5r&#10;hPC/h34VeKPFztr+rNDdRDzbOQTGHKP1Uf4Gqws3TqJ+TtctUXTpz54N2fRXuvI8E0vwRbfAXwdq&#10;uoR3EOvXF9EkJjkVV2A8YA6455r33xz4xt/DvwYgvYojZGe0jCRIcGNpQBxTf2jfCfw08HXOl317&#10;qs8sG0skczM/UZDAGvy5+KHx2vvGEA0yKVl0yKVjAC3YcAn/AArWEZ1+bVt82r8l0M4wU4wab7q6&#10;saPwb+M+seHb3VtMispr9bmYMix/ed85+bPUH1r7i+G+vXXxk1+bT/E8f9k2Oj24ZrOGQq80jHAB&#10;bsB3x1r82Pgx41t/DPiAz3H73e3lIyYzk9xmvtLw58GJLrxEniHUvEl1pkRVZAi8G47gZrsquMZN&#10;uK20b7l8kpLR6rS/VH2B8afhle/CyysvE3hfXrxvKiCy2bZmAjA+8Mc4FfC3jP8Abg8VazpxtWsY&#10;w5+9KXxk/QDNfUPxX/aT1/4Z6bbFreDVY7/iETDdtjxg/U+1fjp8S/Edrr+u3l7p9r9h+0Sl2hA4&#10;Vm64HpXLhqXM5Nxdn57eRjySik5tSktpaXZ+nP7BnxGsNS8V63HqdnDcanMgeOeQbpQq9EVj0HNf&#10;cnxy+G0niSw1O98SaVbz6fZWMslvEozIjgcHPc1+E/7PHip/Dfi7SbtNTW1kVyJJgMrz2Yf1r94L&#10;n4jav4x8CarFb2YkmNpIjOjAoy4+9XNm1JTS0d4xvC2yaLi6iq06kVGztCV+iPxZ+AHwp0jxp4qg&#10;ttUmYxb9imJtrKrHgD6V9XfHb9gvwT4c0bWr608Q373MUfmW0LFSM4zhiR0+leZfCGCbw14b8W3M&#10;UUK3DXscMJdcSxMG5PqAOor2TWPCvjrWvAnizVtR1hpZLX50y33ogO34VpPEyU3Z2WhpPDXcG37v&#10;2lbdvY8h+A/7PPxW8eeBB9i8U29nYbmEK3I3b9p6cYx9a+SPjL8PPGXw71hbLX3lVmyY5Iz8kqA9&#10;V9q++vgt8YdP03wtpFhaakUmiP75d+0fMc8DvVH46+HW+KPjTwdZapqsdtZSJ5ccp6u2fur7mux1&#10;3Cpqkld306HOsPUlKST0tofm34a+IP8AZMN/JbTzRXDEGB0OCp6Gv0X/AOCfnjaPVNb1Gw8SSRzr&#10;Ihniac7t2Tzya+d/2lf2bLbwFqF4lnbeRb24WSMSNueVT1IrxXwh4t022gt7q3upLS8hJAKkAY9D&#10;9a7Kco1Itxs7rsZTpyTcZSteOjWh+7mt6cmi3urR6Rqjf8TCQmO1jm/dxKB6Dpmvzs/am+GugWmn&#10;W11p0xXV55Qk1rGC5kY8ZGO5NeNeFPH/AI18V69pkempc+XFMv2meLO1Rns3bjtX3D40v9K8IeNf&#10;DOuteIbK1g/0kXWHkLkf3eu73FcFKi6FRXkm/wAdDopx0tdvT0vY/NzQf2c/iPNKsl/oWpafaMhK&#10;SyRsikEcdcda+tP2f/AGs+DdW024tdfigW/bybjz/lfGew7+1fpTB4uk+KfhK9bTLxVjnjZLZguQ&#10;T0718bfH39mz4naZpGnXNjHBc21hEsk5RsSgrySPpWlWrKfMpJRhbdnNRnFNxlpLte7Paf2mvgj4&#10;r8d6BpFhoCxXbwuWkaVwuc+uetfBHhP9h7xV4c8WaBfeLdKt20yOYPOkUokJA5AIHUZ619b/ALLn&#10;xK8SarpOo6jresSPZWk4tkCHaY1j+8zev1r6nu/ip4Ukv1gvI5biN4C9tdhS4Ptx0PvWNFvDSajZ&#10;NvmfXU0XtE4+5zW2a3NTxl8Lvhj4x8H31ndeHrF5/sbtDIqKHgIX5WDAcYr+b3X9Mjs9Vu7SI7hB&#10;O8RbOeUOM/Sv1H+MX7W2mQ6Rruj6VaTWl8++Eyyjb8nT5fc1+a/h3wc/iWWecaxFaTsSQkgJMz/3&#10;VA7mtcHSq+2qTbfLKKSXd9zSEXCNm3Jt31d2fs58Gbk+Jfhnb6Lc+HdL1KZrbyodsSoI9wwAWxnI&#10;9a+YZ59e/Z5vdRttb0KRoL+N2spVl82IZHK19l/sceEvF+jfD+1a6020eVXbar5SQp2PPrVX9sD4&#10;aL4z8I6pPeX00TWFs00EKKGVSByOnWubGT9hUqJ3abSlrskQq0XWmk1b73fsfgz441WK/wBSnvVl&#10;wLmRm2IOmfevWPhV8UG8MQ2NuIXaxW+juboSciTYR1HtXhenWd6LuK3giN0S21EHOSePl9/avU/G&#10;/wAMPHvhiCzl1fw3c2Md2gMXmLjKt616M4xcFF7aJBG6bdn6WP1U+KOv+AvH8Wga3Y6kNQto2jS5&#10;tFb50Bx9wDoe1fWN78PfAnjPwxbeF9Y0+SK2dUa0mjiKunHA3gdRX5WeD/2c9P0XwXZ61a6xJHqs&#10;DLdnzHAhbuEK19K+HP8AgoV4xufDVzNJ8PLi6i00iO6vrdcxDbwSeOK86FKMYy9neSUr6K1rirwq&#10;qFNRVmnrr/wD9BrXwxL8ONJ062tdTj/s+JFiR5FChQPUDHPvXxJ8bvgynxu8c2FpofiGKHZCWvZ4&#10;QG2Y4GQp5rh/GXxS1n40eHxJpd82nQspxbSyjqOpNdD+wu2ieCtL8USXGrLLrhufIYb87lXldoP1&#10;pUE5OVSotYSbjDq3a2prDCuEXUfvzlD5Xv5Hz78UP+CfHi/wH519peqrq4hUs58raxB6gDJzXyhP&#10;N4h0Wx1CHWFuLQ4xbwRMUXc3dsGv6QfB+p6le6Hrv2mMzNLHI23qwJHv2r8V9MtvCmszeI5fEeoP&#10;Dd2F5M1tDJxuKsRgjv8ASnRxtT2koThdKHM9NVrayChFtSu0pRdnbZ6HM/D744eM/BnhVdQhvLac&#10;hhB9llByq44YHrmu/wD2efjxGYPEOva5qKidXZjubcxDc4Ge30r5f+JfxLjujNBFoqpG68MV2bew&#10;Ix1FL8Iv2fpfG+ja5INajtp4E82OORivmHr0HOK61ThyTlJct3v2Kc2m0tU1Z+Z+rPwa1bwF8RtV&#10;h8T2+ircX1iDEsz87GPfHrX1L431y5tdOgCagLWYnarKc4yPSvwN/Zh+P9v8LPEuo2+qyXD2mHjZ&#10;IydquDjdivZ/in+2pqWquZNL0eX7CJQRMysQSOxboDXNiMJJygo6xto3oc14TqQm5Ky3W9uhu/FH&#10;4/XehS2tjqcseoTWOqGZYmjK71BySXNfod8Mf2r9F1vwm2q6bpsttPIDDGs64jMqgZUEdua/Djxb&#10;8Ubfxk+250py8YPllRl9xOTk+ldPB8bZtN8JQaKHeGa3kDR7MbSOvI9a2qYWTpRik029dTsqSo1Z&#10;e8k4LVW0P2Ym8SWGn65pVjrMEMd7rMR2FAHDM38PsK8s+FX7DLaT48v9c125t9Vs5mkkhtQSqwlz&#10;nJHQmvzisPiz8R9Xv9J8T22kT6iNJwqy4yq8Yxiv1N+EXxg8YaV4etta8QaLdH7YxYQqNzRJ1yc9&#10;KwdOVGPM2tE07a7vRCqyqSX7l2duq39D5i/aW+Aaabet/ZIuRdT3DmJWzGkMQ5AUjk18afGPwtrX&#10;hXTLO1v9Re5W7h8yN2YkoV6oc9fY19i/E/47eJvjN8R9I0PwrprxCEmKRpcx7ATgu5HQCvnn9qv4&#10;U/E3wrqWkWXiu6tLm3lUizngJKIAejHC/NUYWFeCpuo4qM5tRT3dtjpck4Rv8bWtmvmdJ+yH8Zo7&#10;LWdH/wCEg1potJt0MCLGSpWTsX9q/Qz9rWw1G8+GOs6naXi3Gm7A4DL8+1v4gRX4xeBb/wAL6Jrk&#10;H9tQme0chSsZwQx7kCv2L+JvhXx7f/DrSIPDtjb3+irCss0EbfvmhAyAFPXj0qsypv3Gqbtzxd9k&#10;rO92Skk6cnUSa91363X5n5Q/B5vG1tY30+mzCOyGJjC43CVgcDYPXiv0C8d/tct4d8F+FbWCIW+s&#10;zhTcNj/Vc4IIFfFPgn4t6lbeItUtNO0u7vWZGjjsIISWicccqAcY717R4A/ZOuPiZ4nns9Z8TTaN&#10;fvEtytlNEC4B9mrpq0lVnecUo6SVt3boVJw9lffl112Vj6K+GXxvuPCl5qOr6RdDUYbxRJc2zfJI&#10;02OWjBNeNftneFW+JU+n67Y2TWd19lJvI54/LbYOc5/irzTVfhtr/wAD/irZadf3Ed/Ak8E0c2OG&#10;hJ5yvYiv2Z8aXfgnxf4LvLjUJ7WW2ntCBPHgSJlcHBHIIrz8RKFNU68JqSjfl7WWljKpWg3CXsm/&#10;ae65R/A/Cb9mT4weIfCGu6RomlR288BulVvMXO3eQGda/fbX/DGgTxWk0ghJvEHnqSPnOOtfz56z&#10;8N77RvF+i6JoGqxvJO7tZzryz7zlVcivs7XPEfx18EeEHbVvDJ1KONcfaImJaJfUgelepjk5RpuM&#10;Y+9rro395z1sOp8n7zlcW16rt8j50/ac+N2t+fqnhFhB/ZFteusagbyVUnBz6elfnVdSWTtIoBRF&#10;5+U569sV9c+DPhx4m+MWvwrY+H7kwrcbr25TOxFY87ieAR6V6/8AHX9jfRdEuHj8Hie6ubaAG8gu&#10;pBuU/wB5cDn6c0qNKnhadKEmlKdr9btLdmdaMptJWfr2PmjwX8WNb0jw3caXp+oSJZXH+vjBxk9/&#10;zq18G/iRa6b4z0yO6tlmsXlBdGAbD5+VhnuDXkvj74Y+K/Bj2yappyIt5EJomDZDKfp0x6GuU0ea&#10;GGSK4lm8tk+YDtkV0qEG20lru0YwxE4yirWtvc/pXf4f+AvHtnb3firw9bTym08tZ4gR5anpkrjB&#10;r8xPhRZ6F4W+JniHw8Lv7XbLdGLT1kXltzcAD1969n/ZF/bE8JaNoZ03X55zK74UlDIHB4AwM16H&#10;8WPAfgnx/wCJtH1Pwcs2n65EfMaWOEhQO3mg9PrXm0YSpV2m2ouLVktL73Omna8rJ2dmnfRL9DxH&#10;9q3wRru+5vYrArZWcKLKmchi/oP6V+aejeItS0m6kvLOTyZFymAeor91vHvwm8V6h4QttE1tTcfb&#10;5h5l3bMfNRl+7x0x61wmmf8ABN3wG1vi8168hu5U4UOoAPrz1+laYXFxipxn0enmFVwSg/aLto76&#10;r0PgP4J/FS+1nxDbf2iyFYk/dySfdjb+8Pevd/iv8ZNHm0TxDpmtarBfC4UeS0SAlCOOPcV7HF+y&#10;Pptvp114Tti8U8srC31KWIgqO5yMZHtXP+Lf+CZdlo/hq8vk8cS3d1HESi+UFjZ/TuRmtXOi2ptu&#10;Mb6afiVKrGHLFyi5S2fqfm58Ffi1qvw+1qW90G98uS5VoAzZBVWPBPpiv6Bv2cPip8QLrSol1+az&#10;vYZ4cxXsDYYZH8QPX6ivhL4PfsKeGbjw1Ouuaoza7Oh8jyz+6th2z/eNbXgozfCvX7fQta1xrj7N&#10;ExhmVj5SgnIBHvSzCdGc5KLTly2bXVW2M4UI1Izg1FtbXWx9M/Ez4iab4SuLi1vJopZXJlXk5Geh&#10;Irjfh34w1TWdJ1XUH1SO7hYP/o0qZDRjqFr5C+Knx1s/FHjKwisdHjkugRbru53MxwCueoNcP4v1&#10;n4tfC/xV5lzo0lnDcRBo42XdCyt1A7Vh9Xl7KF1ZyTSu7bdjqiko8rSb0u99T0nwr8UfBFzq2raf&#10;r3g23n0mOYiGKKIfKX4JPQ5q1oP7GHw21/WdTvYfFVzaWLHzobMBC8IPOCx3AiuK8KfCGH4sXNxq&#10;kt9/YdvIo+0SFwqGQHsDiuF+Mmnr8OLq20jSPFZ1OFohvmikG5T6cGolOSqQjCo4yas1+pvOKknd&#10;u9tHvb7z9Gb39m/QtR8A6hZ3uo2+pols/wBkIVEeEIvByuMn3r8c/wDhBvEkVnqEVrY6g9rBIyPI&#10;kbNHtz/Fiv0J/Zi/aV0PSNBGnz6Sbi53nzJZpQ24E9Nprvrjx3qvhXV9Z1FY7mLS75laKwWPdAWk&#10;6tnH6VMcS6NSot1ZLVW1RnCnU95t838r0WnY+F/hX+zh49sdR8P+KrjwNe3Wjw3EcxMaZcheQ3l8&#10;kj8K+w/jj+1JZeJ7nSdLtVntYra4jJ3IY5BIvYg8gDvX6HeAPiBLZ6SJHhVv3QcIeOCM4Fflt8Uv&#10;hz4n8dePtW8TyeCbyx0qacRR3CEICy8btvU59cVzZjiXWq0VUT9nTUp3vZJ6W+ZWApuc5t00pRkl&#10;HW977mN+1lLG2r+BLy51qWS1PkvIolLFMkEkLniua8R+PyupXQ069tPsu4GLLAHBAzn8a+Rvi/Ze&#10;I4PFF3Z3dpelw3l26sjM0ij7u0d/wrnovBPjYopOg6qCextn/wAK9HB4RQwuH9+y95prRPmdwrVP&#10;3k0oPR2+4+uNU+CkkusSSWM6JuO5kBJV19VxXpOhaXc6Z4fuVnnRBC5KDOeR2as3UvErwWl/eRKV&#10;8mNmGGHAx39K8Iv/ABlJN4as7oSMPPnIkAJO4g8/hX4/UdSrFXeikkfWp0qUnZatNlix1HZrejy3&#10;nzCbUM7EX+HPH4Zr7lj8H6Z/bt1ceWqyoE5J4AIycfSvjpbyHXb/AMNSpGGEM8aKsK/dOQSWrs/i&#10;p8ZpNH8Z6xp0StzHGgbPQlea5MXh6lerCMFryu/pc0oVo0oylJ6cyt62Lfxz1FLi/Z7SV9luoDKD&#10;kOc9K8/0zbcabNOJVjliO7a2QxB71jWPie71DzZo5Vm8hW3hscMe9eV3OvaheSyXEDFmMbIyDoRn&#10;t617WEw7jSUZWTRwV8QnPmWvN0PVpPHMEFnrkCTEp9kPPZia+EPFt+1zcA55K547Zr6J06yabSdb&#10;nlEitHGAykcYJ6V84+Ko0juI3VvmcbmHYYr6jIqUYVKlvI+Yz+pKVKF9rmWqYWFMHJIPHvX2f8M7&#10;HSWVYo2Zpltv3pPGGPp9K+aPAPh59Tkurk8Jbru56E9q9q+FzXNsmrXTRsw8o4PUA5608+qKUHFP&#10;WO/zM8ipOMlJrSS0+R9GeNPAej2Vx4X0wIvnavgvcN95F7AE+tZXxFs5vBTW2ksqM0qkpJ/Lr3rp&#10;m0TUfE3h3R9dty0kti3lsncAcjGentR48ml8aeHJVvtPkttRsMNbT7eZFH8Le1fIUaknKCcrpXUv&#10;J30PrJ00uZqNm7NPujjf2c9amj1a4tHUAT5ViO3OePrXfeNvC9jP4pdvKAE6hZCf9k4H4V89eGpb&#10;3T9QVlcxSsApI6q2P5mvb9ftr+a40mdr4OVjEjLjlvQGufEUXDESqKVlKNtO5vRqKVBQcb2lf5DN&#10;fis38R6VpP2ZWhj2gIozk9a+3NHWz0nRJbR4RHFOMCJOWz0ya+TNB8Mz2f2jxDcxSC5crt4+WId2&#10;5pL7xJPb391dS6iXSKAO0hf5Qc57d68nEQnUcVF7L8WejQkqak5Ld/cj6GtRZ6GlzLdXShbnEbRt&#10;1VT0H0r5i/bA+GC28Wi30EUaweWqGSP5sA8jOKvzkfEOCzu7PVxF5bhZt3yq+09s0eMPGt/caLf6&#10;FdQq5hfZG7jdx0Broy5VKGIoyW6bUl26GWMlCtRqRa91pcr3ufOfgySDStPzdWEt0sjqAq98V9W6&#10;14iufEPgwXumQiKbTynm2yKc+X6t7etfNOoXFrpenIpuczw4J3cBFHPAFfUH7LHxK0/U7m70y8tQ&#10;Fv4HhLEY3bhwc9q9vMk1D2/Jflldnl4SpZunzW5o7HwppF3byeJLiVov3pLFVH3cGtqx1FUXUYpd&#10;oQnp1PHSsH4oeAdU8B+NNVtpUYiO4ZoGPSSNjkc/TvXEeKNQknl8+MbUkQMQP4SOozX0caUaqhKM&#10;k04qzR4cq7p+0UotOMnp3NeS7a61KKOMbirYXPH4cV7NY6VNBfx2lou6/uNommA3CFfQe9cp8DtD&#10;hvdQfW71j9jso2LHHV8cDNd63xu02wuJrfS7Ab5Sx8yTnJPuK48VGXNKEYN8q18jqwzhyKc5pKT0&#10;728j6m8KRaN4Js8RSPPdMu6WQnbyex5x+FcL48+JOm6lbX1lqenyubhMJIoO0ehJxXzjf6rf6w1s&#10;zXDIXkXCKT0zyTXY+JIpLnT54rJPMW3jzK7/AOzyeteRGi4uPM9bnqSxHMpKMUlYp3SWsGnJeXMW&#10;+C3ZY8DnK56D6VT8X+NLTUdOjNlAEiUFWLKFYDsT7VV0PSb7WtAiC3QCC5HmIeAQPTNXPiz8H9Qs&#10;vD0GsRSL9mDBSg7ntx3rso+z9pBSlZ81kcVV1PZycY3XLdnm663pESiOe74mAXcB39eOgr0HwneX&#10;VnCreZI1ushVC2CGFfN7SwtPZXDxKAgGYj0Yj1HpX0D4ZtbjUNIlv7sskMb4hiU7VIHpXqYyiowX&#10;mcODrOU3otNrH0P4d1i6vLi1S3uCVXHmQyNlZFbjGO3tV/xXHZaRffYvImMkpMiMzbfLz/D714/4&#10;FvYpNSW5a4VFQ9WOApH3cV9e+LNJs9a0yyvZI/MymFmThlYd8+nrXy2KgqdRaabs+mw0nUpS116X&#10;PgS7s5b3VbmAyop83IBwAcematabZabJeXtjdMhffhWQ7mB/wrpfiD8Pri21XT5EAaLBO9MnPf6/&#10;jXg01tcWt9f3KxsAMkOeqmvWoOM4XUvs6Hj1uanOzj1/A+zPg3oi+H59U1nVRGsdgubeRsbmJ6Vk&#10;Ta5f6rbeIroXBb7UCzg/MM56CvOPiz4sW28JeGbO1n3TNEJLoL3LdA1cqPiDf2Gm2NtBaZlmHz+W&#10;MgA/TvXJDBzm3VerlKyXZROmeMhBezWijG783I6R57a50L7WbVjPZo0bMvIbI6sf6V2/wg8rStE1&#10;vV5lz5duyxjONryHGRXE+Hr6V4rm0W2KxTLl1xwfUtXa69pPl/D3+zbSVjcT3wc4HG0HIGfQUq0b&#10;2jtea+4VJ/aWtov7zx7wrd3F7Nf2cnzwcuGI3bXc8AGvp3xJavYeFJoRdhbe0iDylflL5H3R681S&#10;+EHw1fVLdbVIlaQYeY9CSo459K80+MGsXVtpuo6ZcThWJZTzkkr049KuHLWxMIR+y1cq0qNCU5Ld&#10;OxhP8ZNK1TQLbSp0eKeAZtZkY7g2ehrnfCfii6/tazQJtkL+W0pyTz7mvlCxhu5Ly18gM0hkCoB3&#10;Oe1fUN6tvpl5bWd0WSc7G8w8bWPWvocVgaVBWjrzJux4eDzCpiLuWnK0r9z17x1o7z6xPHcTgBIl&#10;bI6YIzz7mrHhWKzS600QNuDIwkGM8DoDXbajpD6hq2m3scDTW4s9sz4+QFR1PqawNPEGmG7u9oEY&#10;BxtHSvB+xbyPbatO/mcZ4615rzxfZy+TshjAAwehXvXHfFfUcXli6L+8eBxxyAMYFbz6vps3nbrA&#10;yyPMXRwT8o9zVQeHpNYubeSOMssAORz19/auilaEot7KNjmqXmpWerdzzDQdOi021S8klIlLgIp5&#10;PB61pfErQp77xNpgiie4a5jDKV5HP+Feh3Xw+WIPJdS7nB/dpGDgk88k1k63JrFtsmgtJFkt4dio&#10;oydp6sD710Qq/vFJPo195jOh7nK1ZXT77Ht+nfs13ureGrMX11BZMG3jzJMnaOnHvWd4l8AeBPDG&#10;kRre66btsjdDBjHHoRj9a8x8LeL7ufRvtOpXMu6NiiCR2+b2x7V6LfeGjr/hcyWtor3AZWCjqVb2&#10;9K4qkqkZrnq6c3Q76fs5QvCkubl666eh51e6l4QvolaytmEqD/lqwCY9APU17b8NfDFrrc+nWcWj&#10;RxjzV3MV+QZPJ9Ca8Hl+EK6W63etXCwB0GLYHDbh0yBX1L8OfjDpsUdtpLWP2cW+1UYYG49jmljK&#10;n7v923Lz7F4WL5/3iUX0Xc6X4jeBtU0XVLVbDTIp7c5xISBhxxyBXqXgLwjczSWEs9ksLAfvGByQ&#10;R/dxWv4lt7fxLYGyW/aylYK8c2CRGR3J71wng3T/ABba+Jz4f1G62pDbF1uTjbNu6Fa8Kc+em+tv&#10;PU9dR5H11+44D4raR4i0mVHhKxyxStMFf/lovUn/AOtWd4b16HxAIpNStCbm3IMeOqNjqPava/jD&#10;pltcyR6Zqd+iyxqssMp+QDdXF+FvDsNtDPFwkpBjV25VwehDfzrqpO1FaamEoP2l76NHy34/tZb6&#10;+1BHmOEc+XKB8jV42mpz2msaajMNsQyxXpkV9XXng7UVh1S3uGR5AxdNvQj0FfNHifQC12DBIDLt&#10;B8nqTjrXt4SpFx5b7I8TFwknzW3JfFXiKK5vRZRv5jSpt8tvu59WrmNG8O6FqrNDIJInjc7l/gJH&#10;XBNdPp0+hi3SRoQLuCUENjO455zU/jRrexubK5hQBZtyzZOQc8hsdq9CErJJXTOKaT1dmv0LltNZ&#10;293Z2sMG7bkgg42gDv71zni66VtVMcamUOvzP0Ck9R+FcloepS3WubUcqI1+YjJH4ntXQ+JfFGkR&#10;QXPkQNLdIRyfu89aiNO01o3dEyqpwbvaz/I3fC9xZxzSrOUlkhXmItsBHr7mvoWH4haFoHhtWfwz&#10;Z/vgC6LkM6t79a+T9EtodVa08yMrcAAsyjgqfXPpXbeMdNnTTI5JLkNHbyJGypwCOzY9/WsMTRjU&#10;lFSb31VzehXlGLcbbaHoWofE7wXN9mt/+EGhjmlA24IAUH6daveOvheuseHdH1mxmeKBy8MqE/LF&#10;IOAPxr5RuL2O816JdyogK5OchQPT8K/QP4SHSX0rWfD82pO39o25eyYHd++QZGAa4sZS+rKnKnzb&#10;pu7vob4et7dzUrWvZWSWp8oaxoA0/S9IhkDCRSzBl54J6VV1HQVOpW93c20n2eC0UuMcZX+deyWM&#10;/wDowe9migSNnSYMpDGRDzgkcfSqsHiDSr/Sbo3kkhaQFEBA5Hrwegq4V5XvZvW2nmW6cWlql1+4&#10;4LWHgl+Ht3dwR8SXBCgDlVBxXzl4YEEMw3M28gjBGfxxX1BpEVv/AMIVqcFtMJY4rjf9R3AHtXzd&#10;rTrp17C9lb70JBdiDznt7V6eX6xrRXWTPLx0bSozdtIpdzDtry5srxWtnKuJcnPAIB/Wvt74e/EF&#10;L22vxHax+ZcWpjZV4Kkc5Ufzr44u9StATIUHm5+X29q+hvgNa7NZXzI2CzQuS2M4JUgVlnFGM8O5&#10;SWsdS8onKFfljLST+44a58Qzavqtrp8021jcDDLwN27HFfZt/rSab4gtIAwVPsCoV3ckD+Kvkix8&#10;O+V8QrWNVxF9sVFz16812vxt8TGw8a6fHCpJgtvLcGvHxOGVerRpx29k5Hq4evKjTqzl/wA/VE9A&#10;+JviiyfSLnTPMbzLh1VWUcfL83T8MV4d8P8Awnqsd87m2P2dgULyDAwemPxr36PS4tb0Bdd+y+bc&#10;W5TdvPEaKOuPWvLpPiRcXB1GY3CpEvyooGVXHpTyznUasYLrZjx3LKdOU30urdjo9G8HaHpDkNat&#10;cvLIxKH7vH1r6B8HaboD2s893JaQQRKGdFHIr82p/HniC9lnmS4bapJfHB2k+lerfDp9Q1m01LTY&#10;hJKbkqU55yeMcV2Y3L6ns3KdXtfyObBZjTlJRhS9NNz6o8ceN/B9vbrDbtDF5jZikODvB7gCvGtd&#10;1qWC/tbWJI33xhyWG7O+vNPih8MPFmkavoouNFn8mONVRlBdSRjOSM16D4+sbq116zkjspI0TT4y&#10;zbSRuxk/rXPhqNGmqfLW5uZN6s3rVqtR1Oaly8jS2tudzqvwoTxxpptzOtrcxICgH3GyOp5NfNd1&#10;8Mta8H+IrKDUrY+VuULInKuM9TXa/D/xn4tsYfE/irTysttpzxJKk5znzG2jCn0/SvorSPjPa+Pt&#10;Dnt7/SYorkk7JkwVDY4NdE6uKoOSspUtn3i2c3ssLX5ZXcam6fSSTPlLxPrEupapeS28G9YyOFB+&#10;UKMZJ7V614FtGm03xIzvHEj6U0cTSHAZyQx69+OK8p8Ny2+k6h4h0u5beJT+7kXvg8Zr0fSGWZRb&#10;LNgRsFZeqgd8e5qMX8MYpaaWFht3J76qx86+NJG0m+R3xIWQgEHh8cHPtXT/AAmmt721uknkCbST&#10;8x4wewNch8WJ4LvUoxAT5cO5NrHOOc4qp4Ga7gMYdEFtO5iJfgnPpXtumvqkX1sjxFVksa19n/M9&#10;q8J2x8Oa3qt3GnmRmAiKRRlVLdx7002+s64s/wDZ9q8wO55Ze5HUmqc2rTaPHJZTqBEoLZ6lkI7Y&#10;r3XwBqtvBpiTac3lRzKUk3dMFSOfzrx8S3pK19tT2qCi/dvZK7secHXbdtBWxgBV4iC7ZxyeCf8A&#10;CuG+JVxGun2iJ9yDAIzySepourC6snurd3yvnbsj+JCcg5rP8d3unaZeWmC1zFNbASgnI3N1+lVh&#10;6d6kbK+tya1T93K7SsranmHgiKA6rbh22qX64z1r6VvdBN5ZTukpYEbGQEkKe1fOvg+0j/t6MRgv&#10;Cp35PYda+utCFiLfUZLi7SE3ADBV5C/Lj8zW+ZP97Fp30Rhlcf3Uk19pnkdqtppVvEY1AIDDP3mJ&#10;9s0nhLUpWuUgYNtnmaJiedgOD+la2s6l4eW1MWnxvNPEWLu/QH2x2rl/B9+Y5TcfZm/euzAY3cYx&#10;msdeVto30Tik/uPoaWyiuriJdrC3tiFXb8u8181ePvFlxq13dW5JSOEsqKOMbfpXsz+Lk23tzbwF&#10;1tWUqp4BY9zXyRreoSf2pNNITl5t0mOPvcmtcFR55vTVLQyxtZQguzep9J6RrhuPCy2k2d9s25C3&#10;8YboRXNnT7nWJ0EaAqh5wD3HSuevLmSXQoGtnxiVV2jqV5PFel/C/UTBcXsMoJTYSGPVeOmfXNZV&#10;FZTa7vQ1hLmcYt9Fqe2eEPC8Wn+H31IKZ3t5DC4k4Cq3seuM18+eJ4b2bVkaViio+F7bVzwBX1L4&#10;URr3wXqS7W8y6nMiITyEjGMn61Q0b4aJr2uXmpaioSCBY/LjAOHbHUfj0rwqWIjTnWcu7PXqYd1I&#10;UlFdjyfwv8ePEHgi8tUhmaW3lba8UpyhXODwe9fVHxQ1TRb/AMISa3backH2rY7+WOJW+lei3H7P&#10;PgHzLa71LSmnyquSWwQW7YFL8XvAtk/hA2OlROlurEhFGdg9K87G1IVJ0pQjy2l73meng6NWEKyl&#10;JSvF8vkfP3wJ8XN4aS6uJQHe45DM2FRR9O9fUz6hfa/pVxqBvVk2HLQhs4Xs2e4r4Tt9Et7KJYJz&#10;IEYAOiZDYPHGf1rvn8SX3hq7jt9MsLi8t57QLKkal23Hpn6dq48TSU6nNbV6nTha7p01F7L5vUtX&#10;Ouprt3f2BCwSJEXhdONzDsfWvJ10PT/EF7/aHiGVltdNjO9V4MpU98VXVLuGWZri2urSWO5j2RTK&#10;VkO89/bFc98aIru28KXM1nMotXuSkxB+YnsD7V6mXwcqtOClyttK/qeZjav7uc5Rvypya72E8OeP&#10;rTUb6OWERwW3ntDDEcbti/dBrq/FGnX/AIj0/TvDFnbeUb3UQc4wAgPzM30618PeG7yaDymlJWLo&#10;PXnvX6SeGPFn/CKeHv7ZuLfzpGjzbbhlssMAj617uc4T6pOi6erb92/dHk5ViFiqc+f3Vb3vTqe2&#10;6zceGvAmiW2lvZxpp1lCGkhj/wBZcso+Ykjn8a8A8QftUX+rvo9tp0sel6WGwtsvyjCnGGI6k14R&#10;ouva14il1vUdWedwFYODlRhzngdq8W1w2ZlsDBmJLeQKAxz1Oc1hgsopyc/aS55dWnddzpxmbVOW&#10;Ps1yQtotnoz9VNY1nSJLHTZ9QCTxXIPlzbcvFwOPoc186Lpn/CP3zTW93K8MsjFYwcElunTtXCT+&#10;K5m0a1t5HkkaJvNjK8Aqw5BrpvC3xLutQtbuT7JGBbARsGHcnAP1rleClSUmtVszp+txqNXVnujY&#10;sL/VYvEtjLNayGKeVmbHOExwMj0qnHq2qvrN9LJHClt5rZaRtiYznJJ612nhmZLN47zU5AlizELG&#10;X+YFuwPpXqV7o3gPxtGNMgs3DAqrMW2KuOf8muWdVQesHa1m1rY3hSc46T95u6T0uef3XgrwJqc9&#10;pcanqpSacAxvEeOOePavJvHnijwhZ6zbWVpF86HYZ5iHJPYkdBX2b4+/Zsth4ZtNQ0c7pbFWV03B&#10;g6BeFGOhr8h/FFpepqV1Hc27RzRSHhlOTk8E/wBK7MotWcr1ZaLRPszkzOUqSVqUNXuutj6vu/iJ&#10;qtlPb2a3rCSc4QxNjaMcEACvOvAHxp8XDXJln1y5mjS42LC7blLbsDOaxfA081x4ms0njHnQQr98&#10;EYJGDkGp/Dei2trf3U01pkSXjgnOAAG6/hXpOnSiqkXBNuKOFVKkpU5KbSUnpqfqbo3xUu9L0yK4&#10;1rRImhMYLXERO5M92AI4p2pp4O8ZwO+k3omCxCR4ZDkru789jXkngvVbbXrW80uciRBbKj/NjKEZ&#10;x/8AXr5M8eRw+DfElrYafq0lssKkhwd2VkwQgxXz1LCe0k1dqS1Wh7tbGezipWUovR+p9U3vgHwd&#10;c2k63XhuEndt8+IbXz6kivmrx14HsNDk2Ro00c4JWQc7FHavZ1+K3hTTrDTrCS5ckRgO5P8ArS3X&#10;Aryzxr4qmMyrEnm2bOEGVwRDIfun6V14X20ZJNu3mcuK9i4NpRv5Hh9rFPc/ZFiiPkyzkSTsCAwV&#10;hkfgDXoWv6LZ6RrlsluGlfYsqMwwAoOfl9RXazCzthpWjMEWGyEz7zzv+0Hdk49KyfHd3Yw67oce&#10;5EjXTmaLHLEN3rrlWcna2jUjjVFRi3fVOPyLXibXLTWrHWr+6m3XH2c2z+ikDIPtjFfIfhDwouva&#10;pYWMRLgyDzvQAdTn0r3OHT5dRl1CyedYbGe3EsshGGB6fL78dK7/AOA914bbWrHQ9LsNk5kw9xOP&#10;3rDPzE9gD2FaUcX9UwteULtpX06Ixq4dYnEUVOyTdnfdu54z42a08P3Pi60tgABbxrG2c4J4wK+b&#10;vCNrqWq6tZx20LSzCQcAZIGeSfav1u/ai+AXhKPRxd2m9L29uBbGUE4LsMqzD0r4BstVt/A91Hom&#10;lxZ1JnQXd6ygn5v4Y/avSybNIV8JUcItze9/Jau552cZbKliqaqTUaad015vRHtGvadpnhywYQJH&#10;qGonlmIzHC3fA9q3PhhqeuzxpIRdPOWOxVLcDHYDOBXo1l8F9VsbfT9X13UIraK8dRHb7R5snmfx&#10;e2e9e7Q+P/C/ww166gNqJGNoq/Ku7bxyT7V83ja6klD4m93a+59HhqDT53Lkiumx85D4qt4Q1uaP&#10;W9Kur+1kOHWdXVcnpsLCqnxX8QnRtNXV9EnFhO6rdNZMNzRxscLuzX1Z4c+O3gfxje3Fn9nhlREM&#10;r+dHhFCdWy1Z3in4f/C/xvHc3Ymbcy+W89vJxtX+HHQivKp16VOrBzw7jb4l3XozvqYepOjNU8TG&#10;d/gfVfNHifhz9s3xHbQ6Sh023uoJY41YEbSZD15r1TxprHhX4ianaQQ2D2Ooxxq80y/c+jZ9a+cN&#10;Z+G3h/QdStraDVvMigPmReZHtLnsAQeg71znij4gXfh3SLq9g2/arucJuU52In/6uK6J4KjVqR9h&#10;FpvZephDG1qcJfWJJpb9djZ8Y+K20t4bMQgzR3xGwAghE4PTrnrXn3jW7tLnVYtXtYW/dFDKj9VY&#10;dSBXot3qFpr0+la2zxwtcWmZt3IEg43r6V5r410DSltrfUoL+aUXk2zgYRgvBIr0sPTUVFNPmtZn&#10;n4mpKXM1JNXTXp0Z9qaL40ttIm03VOkV7p8UiqMKC4OPzryX4r+NxruoXVjfakkTTIFjiZsKJDyr&#10;N6H3r0PwsfCV34as7XxVIdNs7SFAk2cylMZwAOQCetfGH7S+reGr6ey1Dw+ZDHCwgJlPzuE+6/HY&#10;iuDJsL7XFJa2bevmehm+MdPDt3WiTa6tdT3P4OXMt5LqWi3xb7esOyBm+6jnjAbuD1qhffDLVvCu&#10;g+KLbVLQiXy5JQV5V93cVyvwX8VXWu2f2qVP31tGVE44Ic/d6enavsH4p6hJqPhW3urjzSkdm3nH&#10;+8oXkV0YycqWLlG32o3Xozlw1ONbDRle9oys/Jn5E6RdWscgMatg8OG9fb3r274MwWt4NQkvLlLe&#10;NZd7zY6IvYD1PavPtV+GF88U+o6QXnsLgkBxwY2bnGPQd67r4faNZGyfSXV2nClpWDYDN2A+lfXY&#10;6tTnQfLO70uuqPlMBRqQrR5qdlrZ9H6Hu9p4wi1a2vY7EfZtMTdGJWG6aTZ/IH2ryXSLOe8i8Tkb&#10;hbRqmGHZWOOK+gPCfhO0ttFmkhhJjgtJSqDpuf8AiP515XIBY/DjXwVBkudRgtSynhRy3b3r5ahV&#10;jzyUeslE+nq0pcsHN/Zb09DyrxXaeRookCb0C7FkHOB149K8xa+eyhiZCcuhyDwfr75r0OzaefQp&#10;LSeQK8bMhBP8PXNYeleGl1G1dZZULMBFEpPOVzyK+ko2jF37nhYiMpP3d2tPI4ux0++WGSbyHCzK&#10;dp5GST1NVvBkmpWOvsh3NK25doyc5r7R+E3whurdo21y6EkSoGjtVbJGO5z2rl/GsGm6Tqd7c2Fr&#10;9ou2kMYZVJEa4yCCPShZnCUqlKMea63I/s2cVSqOTjZ3s9yDw7dWGn7X1Cy807gSG+8h9PYGuv8A&#10;i3rdxaWFu5kt0dgpigiXEeOvOPvMK+bYtZnXzmmZi7ynO89fUGtX4gSaje2Ok3M0DRW8rObfPTCg&#10;ZIz71yrCXq02zoeNapTSXb5Hn3izxBc6nbFJFwxbcRjHAr1fwZp2oXXhIR2dlcSiMtJK8eQEH1qX&#10;wh4Z8D39oTqPiK4t7sL/AMs4A36mvobwxpugaRoM2j2Wu3jW11L5skrRbGc4+6W44qsfiYxpxhGD&#10;upX2dhZfhpSqyqSmrOFt1c4Xwt4hn1UWdj55hgjCqJGYl0IP3ua+iP2h/HNutv4b0MaiLxlt/NM6&#10;OQRtGApx1z6Vw/hbxN8KPC2natBfLJc6jIP3QCkgZ/hX3NeMadcaT4m8QmfUSbaPftRSfmVcZwPe&#10;vn5UPaVvacjUYK/qz6COIdOjyKcZSm0nrsjxjxJrT6Na7opvJeWZ9pH3wO+SPrXPaP4kkSS02qGk&#10;eUfM/Vs96+u/iN8GvCOoWdv5Bv12EyB1KuMHrnd2rzBvhZ4ZtJrZv+EhilSNd2e6Z5wwr3sPi8PK&#10;ilaXNrfT7jxq2FxEaz96PLZW1+8eLSC21ZvLyqhcsx5BcjnH9K6tde1291o6ZaylLc2wzJ/Aj4yC&#10;xP8ASs+aztL60nhi1GCQyFVEiHDIVPX6e1Utc1jVLXTryOzI8uONchBuLjOMnvXMoqTta/TU6HPl&#10;T1aW+nXyPZdV+IZsrbT7aTZeSDERkz1kzjd+HeuE1jWr3TLu50nWLdk+0tgseT83KshPavjrVvFV&#10;6L+wcSzLNDLu2nIwOw5r9LfjmNO1Lwb4H1OaOFby6s45GfPzZKg4FPE4RYaWH0v7S/yaFQxrxKrW&#10;duS33M8Dh8VQ+G9fWG/kd7UrGAWbCru4yK9v0p4dU8TwRwX0U9g0EjKUYFhtXpn0r44+J+kXeplU&#10;jgd28tUG3nJFdX+z7qFxoepm31FGkZVeOIqd20kciqxWAi8M6ql7yVmu/mGGxko4iNJw9xyTUv0P&#10;V/FnwkguPENs1tdpZyyWxJD8bj2we+RWBofhSW1/0K/T/SYbxHjI6Fdw5BNei/Ge3jlkCIzebaW0&#10;RVlPLMoLba5rwH4uk8Qy6TZ3Me6YyxkMeSqsehPHauGlOo8JJ3vaL9TtqwprEcqVve07Hu37dNlD&#10;PB4KggC+abbzTk5+6mM/SvlXVPs1n4JFvqDyhhbloz0VsjHGa+mf2jYdK13xTZWI1Py59Oshb7Ty&#10;CGGTn3r4n+MWoxXiLaJP8llAASTyxXsB6Vtk9NzpUI2t73M/LU580n7OpXlu+Xl9Tzf4dhl1rSUT&#10;5fNRkJJxjdX3jh9Ut7zSNS1NbdXj2xSEjBAGPy9K+H/BX9mYhnvLg2z3A8qIqMmP3r0vVfhvcwxy&#10;XUF88you9JSchlAzkHmvUzajGdRNuzW2nU87Larp0rJcye+ttLFz9ojw7exnwLYWtu08kNgy4hQt&#10;ld3Xivmi90rxBYm7gbRLpVkGCGhbAPYjIr7fb9rKfwlY6Slv4bguXS0ELXE7ZYsPTg4FfOfjf9qv&#10;x34pllxcR20YBAjgjUYH1ruyl4z2cI+whyK/vOW+vkefm6wftJy+sTU3b3Yx7K3U9z+GXgNtA8BS&#10;3/iGaGyVX+0RJKwDsMfLgdyewrxP4f6le+LvE+q7VklUxOykcEKvTOK5/VG1LVvBv9o6jdyTtDOF&#10;G988PxnFQ/BDxNeeG/EdvNDgxzKY5VXncrDvRLCP2WNqSalNtryXoJYxe2wNKMXGnZN9W/U9s1KH&#10;VoLnT0nc/ZlX58DJ4OMZr5O+Iep3F5qk6v0gkZU+hNfbvivxBfC4sNOktClvcxOzEr8yMfmA45r4&#10;v+Itglr4gu4YiTkA4PYkZrHIbKs21ry6Gmf3VFWbtzq/3H1V4AvrjUfA2n+REWubSTYiqMnBPG33&#10;rvtL/ZX8VavPLq+o3EVmGUNGJGJfjuVGcfTNdB8AGh8L/DiDXDbKs00uyNZOcBTtLfiRVq7+OXjC&#10;9vBG7JHbK2WWFduR7sf6V8/ialVV66p6e9I+hwtKj9Xw7rXb5I2S9Nzh/iz4P8b2/hzU3tdTttSg&#10;tI1FwbUgyQD/AGwOea+PLa0vo2tLouyPgFGH8Wew96+t/g74yjtPHXjC337rLUbeTz4TyGJ6Z/M8&#10;14QbAxy6nBGGYWd47RDr8pPTHqK9PLpyp+0pOK0Sle1r8y2POxtGNRwqKT3lG1725Xub9vYXraZN&#10;OsKsTu3gLyeOP/1188Xek6jaXL3G1wJD8pIIY59jX3d8ONOXUrjTQQzQLJunbG1d2ONxPHavo+Jv&#10;BfjBBbXttawraSEKyqAxI9/Ss1njw05x9lzJ7mlTJliYQfteVrb1Py68M6PrGqCWyGkXM82Q6hEJ&#10;4P04rvrb9nn4gzYuk0Ga3jt8SF5sIoAPo3WvrvxJoXiubUEtPD/iiCLT4uJntgqHyz2OBnIrtBNF&#10;BJYWU89xJa8giRzJJO4Gcsc9PbpWVbPal04Qgr9NXY1o5FTa5Zym+V6S0Vz2T4ayaTY+FdPmNvJF&#10;LGqfaLjIJkkxjI+ldlp9vfSWt01r4vlVJEk8tp0xEsj98KK8b8FanDDrlzbXemTi1XEnmrlol9sZ&#10;616F4y+KptYBNoq209sBgqyjBZR2Hqa+Xm+aTbt6H1dK0Ypf1oec6z8P/Evl2jeItSvL21J3FoJS&#10;sTbDkbsdj6V8dfGbQI/FWsW9zbazGISfLSCFc+WUONpx0Nfo74Q+N1n4k8MPJcWDQuke+5jUYTaO&#10;hX3r85vjIfD7eJAdLimtYLpvNmUcEP2I9/evTyZcuI0lrbtseXmfLKhqlZtdXd9g+FmjeJ7DUbgr&#10;4vks7dG2MiZK8dAC3GfWuj+IcHiPU9Rhmur2G+toWCqnnEFh6kLX0D8N5fBt1pQsotViupEVWmil&#10;A8wMcdTgA5osvAun22tTW8+lT3UckjOyNH5VvEg6fP8AxE+1dNfF/vZNwS0ta1jOnhP3UYqbd3fd&#10;s6LwdaR2/hiJrmJ4gcEoD8saJ7ntVbw3458LeIWe3sdRKyQsUEcuQHx1wM8io/EPjQpe21rbLDJb&#10;3BMSxlcRBV4KnPpVDx5+z1H4bt9F13R79IrtyDcRxEGJd+DkH8a8r3Xzczt1R6N5rl5Umlo11+Ri&#10;/E/RbSCNVaaSLKDYkfAZ85AHrXzb4m1XWrDyrc20bFkxDcqPX+E+hFfYfjy0tb/w+n9pXQWdYfNS&#10;ZP8Anoor5TtjaXX2f7RMstrcoA5Y7cSqcBx75r0MBL3O9mcWYQ9/tdHhieDLG5ZJ9S1KFLic4BmQ&#10;bSR/ePavdfCsd14ams1vLa2NpIpXbHgrIuOCcYreb4Ef2ppF5G+oL50wxCj/AD5YdCMd/eub8HfC&#10;DxbpUF5D4gWJrO3B8pTLlye4X8K9epjqdWnJe2Ttpyv9Dy6eBq0akX7FrmV+Zfqet+EPBEmrWfiS&#10;/fM2nNFm1jVAr7weUI/rXqvwf+EniPUPLmvRZ6fbGMrFbhsMSeMsB3rG0iwv7bQILn7QyWuNkdvH&#10;8qsOwJ9q+cND+OmsX2vXMRia2t4sxxRAlWfsCT3rwlGrW9pZK0d9T2m6VH2N205bfPXU/Q6H9km9&#10;sB+68SEGfLKipt+bsucnj3r4w8aC30rxXPpurWgsrm0uQGuUGGY9M57g96+qfgt+1fJpes6d4U8T&#10;WUs8kzAwXBcEqD0B6/zrtfjn8ONC1LXP+EgjtFupZSiAE5VXHQkfSvPrVI0ZXlfVWa7X2fmjeEZV&#10;VaNtHv006ep4T4/8PX2q6f4daKCRvIcMz52rgjgmvKNa+Eg8TW1omsMsEdjeM7ys27fDxxx06V9D&#10;eNfFul6XpCxyTNNLbpnyouVLDsfpXxF45+NdloM8F95k15eXEboLZ8rFbg+3c11ZfTrznGNG/N0a&#10;MsfUw1OLlWty9U9j1z4seDdI8TwaPpNj4oa3tbcgpZ28O8sAOWJXA+ma6Dwf4Kh0uEWOlWeZUwzS&#10;XQB6dz71+dmnfE7xTqWtW0L3zwCSXgx/IApPtX6R/CT4n65LDf2Ulra3AjiwJQPnGzjkjqTXo5jg&#10;sRhaUITqJrey7s8/Lsdh8VVqTjSaldRu/L8jmNfe98LyrqOq6sWYZbkYQEHhfr6V674G/aG8O6pa&#10;xyGB9mNsjSIGXNeTfEq60v4heHtb0USGzu4P36nOQ0kYzsP+FfBlxd6jouj2VuLoxr5p3qvGWU96&#10;jA5bHFU/ek41FL8O4YzHyw1TSKlTte99b3tY+/J/+FPJ4hnvbqGHT5klMq3TjbGznnjb3rZn+M2h&#10;6/4dvdEtPEjy28tztguJUZlEgOVAJ5C5r5P0nwpZ+PtEudO3H7bHtaDBwC+Pmrr/AAV+z9q8dqlk&#10;bc+XZuJZX4bbnvRiMLh4L368/aRdrPsRRxOInL3MPD2cle67kM/7PvjeyguJEaC5MwLL5UqkruOc&#10;c+tavwt0zWPhx/bmq6xbvBILcx2kbEM0kj9lC5/Oun8Za7qWhW3n6TqwRlZY2HUIFAGcZ6mvm/X/&#10;AB74nuNQll1TUvN8rmJUACn6CtcMqmIp6uPK9+j0M68qdCpdKXMtuq1M3WJruXUEvZd/mXEmWXac&#10;MxP86+hbLxddeD9NSeJWEyYDBDgZbkDjt615z4fvri7tZ9UufKSzsV8+Z25LOeAox3rQ0q40fxWs&#10;FreSy2ouQXix1JXOSfWtq9JTSUo3it7E0Kji21L3pK6ue6ab8c7LVdEvosKs9zayJLbnBjSR1+8m&#10;fXvXyD4eWUaNPGbcoqMdrE4zIuava74Jk0exu7qxuRcGG6BLjIZ091610njbT7YaNa3sLyBLyAMu&#10;OFDr94VWFw1LDpqC0nL8h1sRUrWc94x++5T8C6SkUkOuu7PLE3lpEBnLd3Neu+PLG7tvBU+tCUtL&#10;PNJHkc7VXkYPavFL+a88NfD60vJPkn1G4/ck9kBxkZr1OXXRq/wg02BboCWa8ZSG5JZjgj8a4cwo&#10;OdSjV0cFU5fuOnB1YqFaltL2XPb1PRpfEKyeCtEvY1WXZaiWQD+/jArqI/H2meGvDNp4iuDuuWgM&#10;FpEepkYfeOewqnoFrpd34XutEjZBc28ARkUYJwuePrXzB8Z7HW7i00TzIHtrW3hMaIRuHH04ya8j&#10;BYaNXEqLdouTPTxeJnQo86V2oJfM9a+EvibUpNdm8SGTy7cJm/8AmLBs8jIx3q78a/Euj+L/AAzd&#10;alpkbR6ekvl5kXJjlY87SOxryH4XeNGu/wC1NKtUIt57NItzjbhk6k+9dnc+LoNB8DSaG1ijQyzu&#10;0uAC2e2fSvSdB08UkotOMo2XkebDEqeGa5rxlGXM/M8b0WWXSPCNzcBy0jSGJFHct3/CvQvgl4mu&#10;LW0lt5sbo/kjTq77hlj+FcQ9lJL4Ysl2hdkssgGfvL/WuXtvE0mk6jp88JUncFZAPX6da9d0/bQq&#10;q2rk39x5iqujOk72Sil95k+NrG4i1XVDboUiuJDzjgseSoNZHga/dFvIZ5BtVTxn73avpjXEsJJr&#10;i0uCEgvYhcxcDdHMev4V8sSaXdW+orHEwbEuMjndk8V6OEqqdNxaS0WvoefiqbhVjNNvVppeZ73o&#10;3hHU/FsNzp2mac9y620hYKOcf7PqRXgniz4d+KtHjh87Qr+zRAQrywugcg884xX7f/ADwba+AvD5&#10;1a4tvNuJbVWIjAJ+YZCr/U0WnijVvG00sWtSWthYvOCtsQCTEOP3jHua+d/1mnh6vuwjJN6Re+nW&#10;570uHY4imuaUoy5fiW3ofhf4fGq28fmR3QCfxReo7givpHwPqWmzw3lrEpBntiSuP4x2GfWvob9s&#10;z9ly00yxi8XeC2S402Nwt/Dbnd5JP8QAz8vr6V8t+FvEFnNbCaZIw8mI0dDhhgelfQLGQxdFVIpX&#10;bs0uj/U8WnhZYWo6cm3ZXTd9V+hy/hSOK21uzOrwNOWutmxhw6k45PpX63+Cfi9pVzp15oGgaY2m&#10;3tkiI8FugCyr2YY5Oe9fkX4jvJb2QytKwWzysZUYyzdh7+9fX/7O/iQHWvC/iAzCGWBlt709SVPy&#10;qSe+a8zPqLdFVOZq0bO3S56OS1I+1dPlTu7q/Wx7n+2F8N7fT/B8Gppb7bi5eI3u0bcnGM/U18if&#10;sy6ct5ruu2FrbFJ5dLn8nP8AEXGOtfrt8dPA3/CZeDddsCxzNEHtnPViBkY+tfnB+zD4Zg8Gab4g&#10;8QaxM0L2wkh3v0gjQ4Y/U9q8WGJhSweJpJvmbXIurv8A8MepUws6mMw1TlXKoy5n2t/w57l4F8C2&#10;nhPwdd+E9JiEup3Ni/2y9ZDsWSVSMZ9FJrxHwj8AvBvhuxMeu6/5lzdOqyeXgNgH7q9+fWvZvE3x&#10;ItNc8E6jqOj3Yt7SOCWdHTh5HXruP9K/PLwAfEHiK7gvNS1HbH54KM4JUFeeg6Zrny+liqtPFSli&#10;HD3lz3Vm2a4yph6UsLCNBSvH3LO8UtD9W7P4S+FPEQWy0XxQsaqFKopzvYdQfTHevnz42fCw+H/E&#10;mn6RMYhJdQb47mHrIR/DXh+n+JvEOj6xLNYmVoo3DShEJCsTgdOa+zr2bStV063uvGTOJYId1leR&#10;Ns+dhkIfU+lc8+ehKDve70s/zR2Qca8ZK1rWvdefdH5+ax8KdY8MR3DtCLmEXIm3gfcGcktXB6he&#10;Je2c10ZhGjOYxlsk88mvu1fiJoM1s1pqYeKV0dfMKnZIvQBh24r44+LXhi0t4ra70zbLaIzOwjIP&#10;J78dxX0GXYudaaVSNpdH3PEzLB06NNulK8bbdUeW+EdYlk1ApaudySIjfwfLnBwfWvQ/G9+l/pup&#10;W1xOwdbjecNwWAwM+1eOeFn8vUrWUJgvcDOOhJNb/jsZbUAmNzSknbyDjvmvp5UIutBrsmfMxrSV&#10;Gaet7po8bubotfIm/OxsAjp+HtXrN5qYsr6zZAsjtArE/wB3rkj3FeMGIPKiYwVOX9BivSWtXFxb&#10;umCrRKG77Vr06sV7voeRhqkvffeSMXXQbWeYG4ZjLlx34c19b/sa/Bk+LPiR4e+1KDbaZEdSud3Q&#10;CP5kz+OK+azpJ1zXba0WMBdwJI5xHjkcdK+y/CvxNXwV4B8Vx6NGFv8AW5f7PhuegihRcPg9Sa8n&#10;Np1PYKnTXvVPd7aM9XK4U/rEqlRrlp+8ut7a7epjftj/ALRZ8W+ILzw9o10U0XSZmXKHi7uCfmc+&#10;wPAr548Ja1PBbywE+YqoH8tssg7sMfSuHs4LXTJ8z2kss24Ftykg57Ad/rXV2PiCx+z3NvZr5U3M&#10;kiuMYA/gB7114XAU8PQhThDzbtu+rMMTmFTE16lWpPV3tHsuiPOvGtxpV9PM9raGykJIkhPKk+qn&#10;tn0rzyw3Lv3pxnr05FdLqLxXkZkRSJo3JcdiD3FYt48uYwMMrAEAdvWvpKCtFLsfMYh3m3pr2LUu&#10;oRu0SEhlB4QDBBHavpL4f+Ob6w07TZobeASQXxIEibkXzOOc14F4E8O/2pr9vbbSVJ3sRzgDmvr3&#10;VdJ066lgs44I4lkbc2zsE45FfP8AENenywpNXe78kfRcOUKrc6qlZfCvNn0J408V6vq1ppeiNqck&#10;0UQW4vWhbELB8nkegrgrXX9Jsn+xRXA8h4zGyzKAQccuv1BrPSG4sZ7xbeICB7XY+SBvKjCjPcV6&#10;Evwj8JXugWv9p3l0bsMJWktVLMoYcJzX55+6pJJ6JvofoK9pVbcUm7dX09TyLU/D9lp00Kq6NJIf&#10;MVwcjPoR61oeEr+60rUp4QA6TxHzYz9098YrstH8AwpLbR6Vpt5MlvJvMt4OWBPTFe6XdpDHBLLL&#10;4fj2KQHMCKGIPHNXUxMFZfEFLDSd38Nu2p+fnxMlmm1hLtFVbZLUj5Bhcg521Y0H4r31ulpc2eXn&#10;slUxq/PAPI+mK+2r/wAB+CPEKx2svh7VbZTyxiXJX14PaqXjD9lrw75Ftc+HdRez8tCrRXAGW4+8&#10;Qe9d1LM8O4RhOL008rHJPLcTzynCSs9X3ufF/wAUvHFh4t1GG/gh+ZbaOOUMNoSXugHfJPWvn7xK&#10;0llfrJDMVeBlIYHPzDpj6V7r8Sfh9Foep2dtY6hHN917gxsCfNHJz9K+d/F1hqVrdtJd2zxiZiVJ&#10;HDAHsa+xyqNNwhyP3baJnyObyqpz54+9zatH0naa1YeIWtzLEI7trUeY3AEhUZz+J7V5p8QvDEH9&#10;nC+tY9pBzPF3Ujgt9K860zWJWZZEkKmMg5z2Fe3anNDcaXJMZB5c1sCMHLbh1+o9RXZGm6Uo2enY&#10;5pVo4iEk0r23/U8QtdCnvrNLwuPLRlT8O9fW3gjxTp39mWen6a7RBFPnNIctIcHJH9K+W7IukZjt&#10;b2OOOQYYFjxn0Xtmve/AOn2mnWc1zITLMqkCNe+0dKMwipQs9ddDDAe5K67e87nHXGjxXetySCQq&#10;WicqueRgcA/kKqeI9PE+5F4uotu8L90gHr+FX/D11faxrUoWyYfIy7IxkknsSOlaOraBr39owsls&#10;AYnBnRSGZVB5zjsaiTcd2tI9x6S1Sesj9ONH8fQaF8IdAIzE8lsCePmUD+LFcbdi3vRoupxSAIyC&#10;dT1Lb1xyKt6jpJv/AABe6vKTBbWWklkhZeAQMKtS+FNT0nVfAvhuK0tlE8tltUrxjb97Ga/EuTml&#10;iKrX/Lxx+R+xwbSo09LezUvPTqeFyTya54p1qTjNhAsVuQc8k9vxrp/C/gqZ/FuiwFf9FgtiskuM&#10;jzJQScD1yRx7V618Evg8dRvp1WJxbGQtcXO3IkwchF96+lraDw74KutRvA6G8I/cWzn5YVHGST1Y&#10;9TXS8TamuRWja136dCaGD5pJ1Hrzcz+8zvD3w5HhnTwNN0uFfOJeWeRhGGY9Wwexr5k/aY0z4j+V&#10;pV7LbOulfaFPnWhypycAMV7YrT1f9piK+l1SB4nuX8wxI6HEQz1OD2r6g+Aniaz1LSrjQr1xLFOG&#10;lSOQblCOeq59O1ckFUozjKUXra3M1a/mddeVOtSlCElpvy9Efl58SJNQudOhsEcqoYFUHWRmHTBr&#10;T8P+E5dI0yOW78vesYeaST7sa+mfUV3vxCu4tA8V64r2CXJtXbyoiBhkQ8MfUivmr41+K573S7ad&#10;ZXSO4G5ooxsQ56ZA9K+vy2nKvGjFLlUtb+p8vjqsKDrVJNycb6eSPrH4ffGA2Vii6fcKkKzt8pOI&#10;3Ge/oe4qL4p+MPC99Pp+q3lor72EdwYeXRmICtx1HrXxl8Cr+S6vFsJQWiuIip9AV/i/CvumH4f6&#10;Lqnw1huJtlu9rcSwzShcs+1sg/lWePwFPC10lfV9PMvA46piqF9Fppfo0eefEOe68P6FZ3Wm3vyx&#10;TLvZjh9r8rgdwM16P8NfjXqF7pr6fd6dBdiePapl+ZQFPzbvz4FfJ/xP8Q2useGbaeCd5Gt2+ysD&#10;kEOjYDe/Fcj4D+JkmiaVeiWLbcxOEVz/AHR6D1rqp5U6uGdoe+pPyZz1MzVPEL3rQcVtqtD6v+Kf&#10;ww0jV9Emu/DWm+Xc6dIxlss7ArScsyMeqkfw16h+xl4OtYNEu7mARG4UliSNzREnDAE9K5D4V/Ea&#10;DxHpMypNCuo7AZFJz5o9x2NdT8L/ABwnhzWIIra2MQurvZdxN0QMeox715VavWhTdConaMrvuejT&#10;o0ZTjWp296Nl6nH/APBQGSK8hsrXBmuYIwQSc4j67cepNfR/7Fem22gfDLS7u8iAmkaSXJPKpniv&#10;ir9sTX1Hjq8ilzHCII5UBPMhHT8K+jvhP47TUvh1aQwRMi2lvscL1d2yQawzevOlluHny3XtpSV9&#10;ddkdGTU4SzGveVn7FQttscDZaknjj4zatcSTSyXSSyyxg8IkcWQFHqAOfrXM6h4yg8LXUkHnPPfn&#10;zN33khhB5wijrjP516f8GfDVlp3jTS8O/wBufTL26ut3JCuhVF9hzmvH/wBoHw9LocGnz3DgTXUk&#10;sybR84VmwvNeRg3GpiKUGm04K9+rsnf8Tsr89LD1Zqykpt+lzw3Sdb1FfGFqbmSWPzoWmlaQEFi/&#10;IIzX1jp/inT/AA2ml2t7G4WWHIcHcGV+RkdiPavlzWZrq4ltbqSYOIY1Rm6sNvJHPSvVPHc3ma34&#10;YgHKJYQADsTKf516GbQjz0kklaD28jDLKk6cKru2+ZWv5n2j4A1D/RZ2RJDx5qMxyCg5GcVn6R44&#10;8LJcapHIBA2oRuJFVt29iD19K87urL7Fpurvb6/Jb3gcAWi8oqRjkH3Ir5ns9P1qO5jnVPMlmuo5&#10;nT+4hPTB45rxqELrVpWv5nu18Q4cqUG77s960bTrISLDGxaVy0cplG3Cdmz696634SfFGw8CweId&#10;NjdZTIpjaR22kOoO4j6k5r2jQfBVpq+mTS4XhQJIuN4ccAV85eNfAsOk6pKl3DEyknbKOfLB7N6n&#10;0q8POVPleqv8LX3DxNC6WkWlumSa18bdV8KDw/rsMjS2jzFZID82SuD/AFr5n/ax+Ifh3xPrVhq2&#10;jWoR2XE0YP8AFjqAK941yfw1D4SvzqNvJdx2s6vFFGdowOh+nrXxD4t8UWF5qc1zFp6w2vkqqBFz&#10;8zdvrX2vDdHmnGVm+V99NVY+M4hrcsJR5o+8l01VjwSadZr3UGmQbHcsOOhNXtIN7YT7rZvmkU8E&#10;ZyPpWDf3yteHKFFDE889PWnC61e6eWeGOTCjqg5C+2O1fpqh7sdtj8xVSKlLdtN2tv5nTwXF7LdR&#10;QKrs5b5cA7kPtW7NpXimyvBNb6miuG5zOAR9c1yngbWJ4LyeR95dYpD5jHOwkYzWBfaGsZ8x78tI&#10;T8wJ657g0vZ3lbTbtcp1W6akrvV9bWsds2oz6VOGd4GluJA7jdvJJOSTX1N4j+Fdt488O2ur6GyC&#10;ZA0c6biIgyDOVGON1fJog8O2emrtV7m8kI3uchYwOw9c103gb4ieJ/D88qaPNIodMGFQWVge+D39&#10;648dhK01CdGfLOD67Ndj0sDiqUeeFeHNCa2jq4vuVdNtrU3DaJealC7HKxSjJEMgOMZOOtfa3wb1&#10;pbHUrHw1e3DG9sZ4ZrKdOh6HYR65/Svze17SpY5zcNKPOldpCqHlWJzivb/g54iuW8W+EN0krXM9&#10;2kU8hOTszgYPrg1x57lyr4Spd/DByXqludORZi6GKhHkteSj3vFvY+lvgxHFL8fp4bi4fz7i+u1k&#10;Vlxndk4P5V9e/tM2kVx41+Gsu1TbwtcOAO/lbeK8R+FPg0N8dfEf2mWRnsZ2kjmVfmZ7hQBk/Q17&#10;V8XdYs5PGfhbwyJBNNp0UjyTdyZO31Pevy3OKv76nyq9qEE358u33M/Rsuo2oVFJ2viJad/eX6o+&#10;jfBvjOO51vXzPmS1tbS3jiiUfeMg3MMV5pd+M7TRNTuxBpEcPmTRFNibTGG+Ut/Sqvw80vUhf+I5&#10;YrkIVve4yCqKAv6VkT2k9x4hinuX82FHxImB/q89T9K+GnXqzhTSevPKzaT3f6H1kKUY80urSuvQ&#10;89+Ld4tjqfhvStJuN8VwqW7BRkKpl3SOcd2YnP0rN8Gi4fVdUjuLNoJDeh7Gf++sbAHB9QT0Neia&#10;vYWEuqm4tIlMFqFSLcfmUFizNk59eK8y+J8fiTUtM8PWlonlPZ3klw0o4cqzAhj6gf0r1cLFO8Uk&#10;r6J6tHl4pSheers9kdp+0x4Eis/B+t+J9Yvi0sTxiGFR9+RwAu49x3NfixqGoSXSSTTgSpNyxI5V&#10;h71+2Pi3UJvEvha98OatOt156ea9wq7STjG8A9x2r8aMLb6nNpEsL+Rb3DrIOjNg8Gv1fgarF0sR&#10;HW6aervofm/GVKftKErpKSa0XXzMuS+uYFhdJTAu3AJAzj/Zr6n/AGcPHVulxPo9zqEX2e4QyL5h&#10;wPN6YOfUV8haharPdOqyyMFYhQOQAPSnWNssFwkhYiVGBUdMEe1fb4rCRr0ZRel9mfHYbFzpVU0r&#10;q9tWfSnj7Tv+EO8Yz6jawq09tOC8B5R1YZ59iDXjfxG8cjXtTN1a6Kmnrj5o433BjnkjgV6r4k1m&#10;21u7bUbi7lSS5toVd1GeYxtI5+leZeINGsLOGzksrxrrzywdSNpXHqKjCQsocyvJRtc6MWpWlyO0&#10;W7tHCWevX0TyPHI0ZkUhsHGVroNO1ffNpyEoIlkDSY5Ygdc1DFZRRhpXVZEUFsE4z2rPs5oUaSSK&#10;FSzDAU/wnNd+j6HAueDV5762PVI3hTQfEoedA11eW5QNjOxSxJH+FdP+zd8Irzx/4iv9Nj8QQaXb&#10;JbyTPdTpujLD7qE8YJ6/hXkcFodTZInhKE+hyMeuK6/wb4y8V+FLbXdN0STMOoqsM2UBf5em30PP&#10;WspJ8slF6vY6o29pTk4vlV9r3v6Hqmm2GkeFW1K+uXS9ltZJLeKSFcp5inG5T6GvMrbx7q765Fqk&#10;W6OWPDoF54XuR6etfRvgb9ln4h+N7V7OztBZRRRC6kS9zB5pYZGzI+bNfN914V1TwrqeqWV/CkNz&#10;CxgLE7lBY9OKUFBt6ps7ajqRcUvdSd3Y/STw3+y348+KHh3wx4q1LWLCC3v7pEh2x4aKOTgNgYzn&#10;FfKmi/AX4g+J/GviXwPpsSz3FhJKt20bfunWNsA59+1fWPwu1Hxz4l8F6D4f0XVL+4ttMBunNtFv&#10;EbAHCAjtk8VT/Yg8Ua94T+L97Y6k0lrPfCT7cb1CsxUtuDndXEqrXtEpK6tZdtT1J0anKpNKV031&#10;100TZwvxZ8XeMZPDFx8PNb8NPBNpMcDSxohYDCja+7sORg1X8R/A+38GfDDSdY8S2tzFqj34W0Qd&#10;FjKiTafXINfoUfibEnxb+JKR6OPENpdQwQTrCqvLBGOPk/vbTzivK/2oPHGn69rPgvww8kp0u21S&#10;C4u1vVEEiJGwVlO7HGCT9Kzp127R21u11YKnUdpey0cbt9F/wbnhf7QYuPE/hr4ZeF/BFotzKLCS&#10;RrdXDSowQF87j2AzX5oapdaxpd3JperQiKUS7JSVG9CvAB9q/dH9l/4VeHXv9c8TJBbrb2CTvEXm&#10;LOkRBwV9BtGCfrX4oeNb6z8TeNtdu1kKRXV7K8RY5G1pPl/SujCVE01bTXX0OPGR960W7q3XTXUg&#10;u/Dry6QLmC6jmlhciVFOAR2I9axtSjivba3uLeeVbmPKsgTIVvqOleu+O/hpoOkeENP1S31CZb7z&#10;GW4gmwq7c/KUA55FfOVheXM0zLbyyxRlvlxkbiOmR6110pKV2nfU5MVB05KMlq0tE/xO70aXzLe5&#10;tpZEjd4wWuGBBDenNMvrrT7WyW2ku1nlQh4pEGPLK+/eufh0+/1Dzhd+aZIVJjXhenXP0otdJMmn&#10;pcXqCO0+cQjIDMfX1xmtbeZl7STt7vTr+p9j/s2/tRjwx430/UH0yZbaKH7PJKvzlEbALkd845r3&#10;X9rj9qnw94xaHULWCS5a0dLeLzx5YAf5iVXuPU+tfmrJqq2lijWp2um9GO3ClOxPq1fYP7Iv7Ii/&#10;GWw1zVdd1maxgtWjihlZch2Kn5ueoGBk1jVoUtJST0asr9TaFdwbbS5+W3O1okdT+wlpGi+IvijL&#10;dTxRu1rbNKsM6boRvGOR0z6fjXqXxy+CWpWnxJ/4R7wfLPdwXVk17d+S22OOR2JIkxwFA4r0H4Mf&#10;Enwj8BvDHjTRBZRXmuWN7P8A663Ky3Fs+AkrN1AUYOK4DxN8PPiHaeA5/FNr4xButYjSV4LMHzVg&#10;mfKoG64wwrlnVbm5J2W2p3UVNTbcrK1kv5nufN/xjbSbS4tLTQ9LvdMkSIR3VvIxEcs3QsmfvKfW&#10;vV/DX7OnjjxAtlbTXFrax6jorSxMzYjZI8ZA9X54FeA/tB+L9e1jxDplhqkMdnc6RpUNrIUGDI8a&#10;7tze571+pv7M3xR8BxeHfDLeIfElrJNZ6QnkrMwzGyD5iMZyeKKs6kKdHltd9TtlUUfaPkcrdFq2&#10;flpe2Wo+CPFmhJDJJb3NvLDE8ZBVneM5DsD2r9fbn9qNPD1hB4j8QWCXatp4ghmtxkhyx+X6+tfF&#10;HxkGp/H74yvf/DPw/wDbltdNhjuZyBHCsi7gZGY8DIIA9cV85+J5vHfhonwL4is2idNQQy2hHKMQ&#10;SHDehz+NS+aapvns1v0v94clCtFxnTXM1tfWN+mh+1nxB1DwJ4m0Tw9pFzei1fxGsfmGUBsxOCxO&#10;TwCCMZr5b+LX7CXhjU/E/geHSJGs7OeIteTByxuY4uhT+7wQPevz0+LvhHx/4Si0HU9c+0Q2N07i&#10;wbcWIWMjCkH7ox09a9t8Sft1eO9SXQ5rO0sQdKs/IIViC+zGWK++KUaNTSUZ3v2djnnR9n7kJ6K+&#10;ktdXtt2Pnn9obwT4U0HxTrNv4Zu5JLa1uGgMFwuWQx/Kwz3+bNd5+xl4z8OeGtZ1S517TIrh40WS&#10;1WT/AJZODyy+5r1T9nv4geAptU1Hxf4s0VWdraZ5d6B4WlklJYhT1PoTXxl8fPG3h/WvGur3/hlJ&#10;bPTXm3xxKpUcj5j/ALIz2rdwdWDpSvtq/Q560lTmppaNel7nb/tVfELwz408Z6zfaZox0/eylQgX&#10;bIAPmYhema+eNEt7SGC6mgj3OI8ncD8o9fpT7ZUU+dMm5JPuqR87nHY12mj+IdK0OEs775bm3eK5&#10;gYDDIemD2IrqpUlSgoRu0jhm1KXM7f5HKeHLmcXPki8UJIpLJwBjqeta+s+GNPt7a4mSYzW5YLGe&#10;nznk4z1xWppvwwt9W0hruxupnulO8oq5Rox1OR0K9wa/XX9nz4BfD7WvhoEufC4vVBJiu5j8znbl&#10;njY9gf1pVa0YPa/kEF7rclp0e+5x/wCzh8ToPBvwm8L6rolkmq3Ud5PZ3ljcDcreY2QUB6EAg123&#10;jb4caiPHPhvULHQ1ifxJG8s9moyyNGB5mB0HB4Bryr9kH4Zz6VqXijVL2xvZ9Oh1JoLCCLEkRmjL&#10;b3IHXbjANfp78OfFLanr0Vp9kkjvFgadzcLt/dkkAr6Eng1wTpqpOS5tG9PmddbFvDLnjTu1H3m3&#10;9x+D/j69134Wap4y8D6jpTwf2hcGeMj5nVCMgHHBUivC9V8YeKtZMNtZ3FzLDAFihh2lyi4+6AOg&#10;r9kv+Ch2l6Dc6bbX39h7tas5mjlvRGWVY5oyqqzcj6DtXOfsT61ouleFfCFj/YNrJNdPcSXV3tVp&#10;MRO23JYep/Kt04xi9Fe9r+ZpHETnh1U5JfDflWll6nwB+zX8LfG3i/xLa3Fh4aubiKyvonu2C7EC&#10;RnJUlu/tX603H7QXhUeJvEnhW70Kb7RNaLaszKMoGHzBiegHauwt/wBsn4c6Jfa3pC2H2OWzvP3s&#10;kCDZIScl/k7+tfGH7Xni34eXEsniPwrefbtV1srG6wviS18pfllCjoCeDurOoua2urIoSqValquG&#10;lCNrxle+u+tj4fPie08GfES81K3uZI4bLVCkAjJ3SRK2Cvbiv011LxxZ/H3w7JYSaZNFpllPFNN5&#10;XzNLMhACsOwHWvx78UeDdY0jVYbPVRJDfStHOvmr82JhuDZ6Yr9+fhr8Cbf4UfDAapo9xNNfPYm9&#10;uwxDLIxj34GOw7Uq0VyxtJ3tuuyNq1WEZQcormcrRv3Z8uftS/sUeFvDHw0n8Q+GluPt2n3Ec0yS&#10;n5ZIZiFKgdsEgivx5/tu9gYSSRTSK4wfmOMjt0r9YrX45eP/AI8lvBmm3ljaQXEYFyzZJkVWzgH0&#10;4r5O/aa/Z7ufhdPo8l1JBuvHmZbdeVUwbSTk9jnilQk4y5ZN3e1+gOFRU/3laDnvo1e3ofNFp4pn&#10;FsR9mESOP+WjcZB+nWsK4vZYmtnmiWbBJUDhhnucdR6Gn6/4wtZ2jF1pCMFkDIY2/MGmxSLcXUsv&#10;mXBMuFijVAoAPYk9BXcvQ5ZTu2ua9jGintry6t4LeGV7meQRLuYfec4Hf3r748TfsH6RpXhK51KL&#10;xQz6laaebu5g2Bog4G7auOcH1r8+9ZgvbbUoDb2TxyBwY3ByGOeMEd69pj+LfxF0jSdUjmu7rybm&#10;L7LMJzuGHHRW7VUlN8vLJI54OLbUls+11Y8JhS7vLmZhp77VjBJjUtt2jGTgcCv1b/Zf+KPwr8Ke&#10;A7W6sfB0useKxHMt3NIMtDnuM5G0DpxWT+w54h8B6Douvrquni6vbqVP3dxg70Vfuj2zX3r4E/Zo&#10;8H+KZdS8T6cF0e41Sya3a2tQPJj3DqQOCe9KvPmvGz02KjVp0f4rkot6va9+mh84fFrRPiB+0T8P&#10;rW98NeG2hh052ALyBPtSqMN5QbHAPHvX523Hwm1HwtcaQ95e26T3NiLzylIEkJ6bDtJGffNfppa/&#10;tpn4OFvBNxozTXHh6NrFmhZStwyfclHfkHJFflhpviC48deMHivpVT+0rtyjo2BC0jEr/wABHQiu&#10;WhGpFSt8DTk20enSlLmtKEVFaU+V30v1OYaza81tplt1tyUdnEbEKSo+96819Wfs0eDINS8deFZd&#10;Z1VZLcTebaxo2HcgHPPYCrPhz9k3VL/XF0S+8QW+n3N2JDbzyZaN1j4IXH+cV7H4d/YQ8SafqSGb&#10;x5BbQ2q7tPvIsjzJV+8oB6ClOpGSspGzrQi2nKzaue+/tLfH+Dwv8N9S8P2mqR3l1qFxJBCu7EsM&#10;IblmI6kV80/sp/s5XPxTvprnxJrE9vYQ2fkWvlOGaUg5KgHpjqaq/HjRrnw/pmj6Xr+jWLXMzzfZ&#10;tWjG+R5BwY2/3s5ruPgXp2qfDzwNrXjmfVkt0t1dtPszKGE8iEDBUf3+RXPdqCtu3+HkZOmoU6ip&#10;TScndPf3n1Z53+2h+z2/wf1jwnH4d1m4Ok6taSqYrptwWeHG/wBsEEEV+bN9ozMyIPLd4pMtlsbw&#10;T0r9DPin8e/Gn7RWteENIOmW2mrFO8ceP3m3zRmSQs2AAqr0ryr4S/BPQrrxrr8HiC8RpNPYqiv8&#10;sVz5cm1mXnpgcV006nJF826187HI6VWUKcZtOVrN9D531HW765EUNpBChiTY8IT5jnpz61naNfam&#10;l5bTSRwyLDKsjRrgNlDnn619rftneAPAGhaD4Xn8N7Ibh5pATC25ijAEBiPQ18R2EF1pVm1xPFFt&#10;mYZZjl0IHBP1relNTjdLrYwqRakrt7X7H0/8RP2w9d8SaBHo50ma10/eI7llO8mMjBQV8wvpWkTD&#10;UJoNRlNpEoxA4O8r2H0qXXdf1y/iSBY0itsCQ7FA3Y/i45xXGDUpbSXDzCWMqQcrtxu6ZrSlTUVa&#10;Ksc0mk329LHQ3dppdvZWRSzJlKM5ycAE9mHtX1R8Bv2ffFet6r4S1vUNNjj0nzRdedMVCSRR8gAe&#10;hrg/gh+zF4n+KVr4gubfUba3tdFSOa4eRsZ3AkIvuQDX6g/tL/FjwDpvw08Pw+HJYJbnTpLRIo7Y&#10;4AQD51OO2e1TVqNWjHVv9RwfvK0X526ep9BeF/Cd94o1O5l0rxTd6XZuhS5+yhBvUjG1WIJU+9Zn&#10;w8/ZrsdG07W9Gi1q4awurmZ98yLJK7vn+IivjD4C/tu6T4fsbyz1TTJBeXNzuj8gAoQwAVcdc+tf&#10;edp4k1uf4dz+Kbu8XS7vMrWdu4AUqrbVJB6swrjnTcVaUXfV+Q28RGb5akVFuMYuybufnC+iaH4D&#10;1prPVNRMslpqPzWwjDGe3VshTjofpXQ/FTU7HxvBI/hvwnqVlNHcbmW3R9jQNwVbb93Pua+a5tE1&#10;STx/dWuv3cj3OoXC3CXPJaGKZvvAe1foj8N/ilD4E/4S2w03QribSNNlhjvL2SQl5JcDMm09M57V&#10;jJNOPvXe7Po05KMnGm3JaJXsj5M+LHxS1bw9rPhWy8VeFby0sY7LYLKSQ5kjC4DggnP41U+HX7Sd&#10;hY/CXW/DsWqyx3TXU32SJSAyQMchfpg819u/Frwt4W/aC174WavPIE0exmnt7yI8PPkb1XI/hyuK&#10;8m+P3wz+Btz4a03w9ocdnpd/Z6uYjer9+K2RsSFu7ZHK1q5U+WCad762OGNec5QjKk778ttItd38&#10;jE+JHxY8F6l+zLpOjX93Y6prKPELRIsCS3IbO7jlSB1r8mdSju7hj5UrbVbesedwPHWvpqH4Bw3X&#10;jqLw7pl9HPHcXHkWuoA4Qg/xN/Kva/2nP2H9Y+Fvg7RfEFv4ghulWRYL4bAhhd/usn95ex71rQUK&#10;aaU731McRBKVm0nJtqLere7sfAVhqM1o8qvImVQMzN2zxlR61sxSRSlNrs5ZeVLdQDWLvvGknD2s&#10;N3vXLEfIcDuM4rJtomiuR5liwjK4jOfnXPOffFdiRyO60saV1KsWqxPqDNNaxkEwhvm29sVxJ1BL&#10;XVLieK3H2e4kZQhGQsbfyxXT3ep200xgSFpPLOwSjhmGcgHqOa7L4Wnw3/wk9oviG3lfS7di00UY&#10;2k+gyK02T0voc81e1ns9PU830zTxa3yyQzlPLzKkgYggA57d6+qfE/7W/jDxb4es/DWryRy2uVRJ&#10;mUktt4Bcd/rXpn7aHwr8JaFNoWteDtMW0sr6zDtCW68D51B7Yr5GGi2Yij+yXMdxM/lLECnzB36q&#10;PpSi41FF2/4BrSXLayt11Xc+mPGH7WF1fx+HrWS2ilvNMhjtYriNSoEajbgKBgjHX1r6Q/ZbuPCs&#10;HjiI6hcm5lmhaZJH+UBW6oR04r8y7/wDrOiapZ2+ppLZrPMitcOp2orn72R6dcV9va/8JL3wXBY3&#10;th4gs9Xgmi/d3Fu2GIIyVIBOKynCFlZ7/id9HmmpQkuVWsraWufuVZeIfBNnJZtYPpltf3C+RCNi&#10;K7q3Xnqa/PD9u3wVqWqeItI0jSVtgLyxEsixNtbKvgn6mvNv2d7i8t/Fuh3fiR5Ly3fTnSwn2Fo4&#10;33n5c/38dK9l+N3hzxZ4i8VwQ6faQaXc2VkZbe5lJZp1Y5Ckds9frXJP3WtVozHA4L2GJd6kpJ03&#10;dt+Z8C/CX4L2nijxI3h/VLS68y0u3WeYjMW0D5UZugPpmvvT4byxeA9W/sjw94dtmg09mW/luECn&#10;92Mrtfua+LP2e/EXixvFGseH01QRy3movLeXEg3tmEgEj619d+A/hh461z4gfFGxt/EcUtjp32a4&#10;WGQZW6MybjHkdDxjNFXmd9dlf1O6s4JPnaUbdemttRf2g3+Hfxd0yS50nTptP8TRxlbSOCEA3g/j&#10;yqj5wP73avxzlF1DKEeMebDIyEufuNGSCMHpn0r9Qvid+1ToXgfU/Ct1p2mRTalYpdW1xaBPLe1Z&#10;wFx0557V+V9jpuq+ItRlKwyyXd5dv5caDcWklbPH1JrShdR10W6MfZqmowjzeSbu/Q7u2lmiENxF&#10;eGO5xkSIdoBbtxX3h8NP2tLPR/gx4h8Py6gv9sxLJHBFLGWSSOXhjn+9zmvgbxL4J13wfqd5o+u2&#10;E1tf20QZYnIAIc5DA9CD61z8N7CcPcxQsxG1nVsFfQMKbjGaWt/Qiqk9JRv1s+5xvky7k23AjYEl&#10;M/d571p2Fut/OV/tOOymjTcUc5WTb1OenPpVjUZ/tcksVsofbtACY+bnt7VZuLG4XdFPpiiCRldn&#10;yCylRyARW1znasc3GbeLUf3TR+a2WVojlT7EmvvD9kn4f6Lr0WueLPEVxaRrpStFFY3KLKbuULlS&#10;UbgrXxnqXw516z02216LQbm20yWdokmmX5WYDsT1FUNA8US6fceaZGLKSuEz06E47n0odpRaTsKF&#10;4y1Vtb7bn9Ffw08VeDbj4cQT6jpVhDJJE7yWtvCpeNgTt2qOQcV87z/tBXXhy9stefUmWyLiyEUk&#10;ZAjVzgMSOlfj3o/jHXtH1aKTTPEc0Rlkw8kj4+Vz/F+Ffor4uutCsfAOqQeXNqUWp2mBcRDzlSUL&#10;kvgZwAea450XFw97R9tDWhSh++fK3d3tLVK/Yo/HP4m6h4avksPDHi66kk1ibz5bKFv3ZMnJIPYt&#10;X59fEGw1u3vIZ9SjdQ7F8s2SoJztFfefwM/ZTivtA03Wdc1mU3MyiS0CnJtscqW9c+lcl+0f8PfG&#10;fiqJfsHgq4Z9KkaGV7OIyLKjcByEB4NdVGcISjFJeci3UUlLuraHjPh34Q/EVPCU3iSS1kTQbFku&#10;VW4fbv8AMbnYp6ivsLw/4Y+CPjvTbm/kjXStYYxQpYWzmOMkL/rVHfd1NetL8TNM1D4LJp8WkfbJ&#10;IbGOMQswVvMhx5gZT0IweK4Lx1+zmNWttO1rw3a2tvp9zawvDPI5RlncfMAB0A964q1Zy3bj5r9T&#10;povW0/du9L9Uj0LwB+zd4K0jwN4qifU7W91e8guEtYLkoscxYfKgzyG9CD1r8oWstU8Gaouk61bX&#10;Ngd0Zkjkc5Ck8k44wRXtml6Xf+HPG76NqSNfS2F9FI0kTsyMGIO5c9cZ7V+gXw78dTeIvihrWgax&#10;4J04afqls8QvLuEeZcLEoVQrYOW5zjPSs4SlTck3zcy3b/E2nFr3uZta/LyPpDXf2evhVrnwrh87&#10;SbQ240dbgX8DASq6JvVtw9DX42eP/wBoU6z8NLTwhe2rO1peZiu1fBZEJ25A9q3PEXi7xv4K/wCE&#10;x8EQXJXTBczW6IJCSsYf/VqewA4xXyPeaRLE8plVVQbgGZvlWtsLR1u3po1ZnNWjOnGSdRzu205f&#10;Zv0RxLPbQXKgSblODwcEV02oX1klsZ0jSUSDHksSSGH0rmDpwlwwTBHHzLwfriuzsikWl3VrHZQt&#10;KACJsEFQe/PWvTkeXFPXsctYyNdLHFDHHErkiRm48ojnvXvXwL+MOmeBfiVpWtahC81vaIYnKEBs&#10;su3fz9a+ci8pfy2mjYt948D+VS2ukC8jmWSzkeYnIZSfuj1pb3RGtkkvv8vQ/Sb4o/ti2uteMtC1&#10;rQ9ADtp/7uBnwA0jnjdjjHpX1P8ABzw98VE8aP4qvNTspLbUIfMfTXmKrCzjg7R3HavxLn0TUrCX&#10;TQLzyFkxIM8BipyAQK/YHQfjSuieCNI8WSWn2iSOBYZ4ycIGHGRWFWEUo2W+nmdUeeUZRSWitZ7W&#10;Pvf4mWOsatomsWEWnLq2rXUA+yvEwQWQbrtY/d9c9685+F3xA1C38Y6f4U8Ws0Vzp+mefH9rC5lb&#10;pkMePlHpXhn7OH7Yfh/WNX8SWVyZjf3x8y1UAhSmOIwfUeteP/tfeItT1XRtJn1JHbWVeWODysqR&#10;AeiEjqxrmVN88U7ptioUZ8k6bhHkSupre7VtD3rVPHnhO18R+INc8IeIbYGK5WC4sIsIhLNhn46n&#10;PQ9K9mtfAmmeOrK4s7+znGrQSiaK9Dn5v4sEj+Ejgivw78M+FPiF4F0+bX7nR0gs9RCxFLkjzX5y&#10;CqE549a/Q79kH9qfWNd8cw6RfQpELmz8uJCRzJEOCx9MU62DSd01KK3Z2TlJUW4XVSMdG93Y82/b&#10;JubbSPFum2rMV0+4FuNYtmGTD9mYbWQ/3SO1fpJBYmw0Dw1pXw/i0y3sNYs2LXAwgb5M8gcMxHHr&#10;Unjj9mDSPiJ4m0zWPEIhkit2Ja3iyBdLjGyQ/wB3v7159+1X8N/Dnhjw/wCEH8NakdEaLWbeD7HB&#10;I5ikV/vAIScEAdq55xbprS2vp1MljaNaph6am5Ste1uaKduvp0PiP9mjwx421PWPGunWTqlnp95N&#10;8vnFFguYyeB6qa7FNcg+J3guDwFps4TWLvWiNXxGZPLjjf5pAfwyDVXxBNc+APiTrVtp19DBPrlq&#10;j2tui7lmZ1wGCj+Ikc1ofDT4J+Nvgt8R/Dl82rWepXet5zax5WQmclmV93QD1q/dTcno9LWPSqaq&#10;14u6bjd2vZX1PvO0/Y28BW/w9HhS40i1voTbtGLxoVW5SVh/rRIPmzmvy6/Z5+P0PwB8S+I/Dt/o&#10;4urqK6e2meMhSwjPyPz7HoK/VTxl+0NZ+G9Qsbe/mjtbiV1LWjHLxoDhix9+1fiN8fj4Y8V/H691&#10;OC4Een3moQEODhXZMbwT2zjFa03CpKSV0kru3dHh4OliZRn7dc0alrX2s90dt+3f4d8Daoi+OdJ1&#10;RJL/AFZla9sAQDC4XhgB0z3r879Hnkht1hvVZC6GUf7KjkZr9Xv+Cgnwi8JxeHfCnijTQthcXO23&#10;+wxgHzIUXPmcdSD1Nfklr8sV/drJPcNGUiVcLyGC8DFdeDd6dm+pOKtGScU7JWSej+foep/Z/Ddz&#10;Z6bZafbyre3k0KtcTNhFZ2wCvsD1r95dW8K+NtR+H8WhN4vsRqJ0pYl2KRHIFTABPqa/m403VFid&#10;ZPMZgnI4wBjpya/T7wn+3VEPB0el6joXm3ccAgjuo2C7hjgk9c0YmnJqNk2ZU2p8tnFNST1Pl7wV&#10;8Wdd+Gt5qehyWUM63F0UnSdiY0dDjIxXt/xF/ZNlNlpnjC58R6ctrM0c93FboSscbkH5cfe96+K/&#10;GmuXPiLV7m9e0SN2YsypwufXmu38vxDceCI7iXxQXskk8pbAOeB1/wAitXCS5ZKSi3bm8zaM7uUX&#10;dxTuj9TPF/xv8Ja7oul+CvDNws4vFW3gW3GxIGH8eMAnmvkf4hfsfax4Ks7nW5PF+mT3VpJvltRn&#10;zQ3XcMnn6V7L+yJ4M8Naf4ctPFv/AAjtz+4kH2q+cbo48HBI9AK9i/ao+H/w8TS9Z120kuru91Yw&#10;yW0sE5kQNwCNg6A1w+25JuMZaXVzsgo3jHl3Tlp3ZD+xR8afEuteNdYs/EeofaHstHhe2YtthAbG&#10;Nw9cDrXGftB6jfeM/H0ujwa1brYXV1G73Fq3yLsGJBj2xXybZ+DPij4M06DxraWVxZ6fIptzIAGk&#10;CJwDKh5A9DXn1rP4i1s6rcaNqW26+zPdPIj7WdD9/BHf2oqUru6kkl+DKoQhGrKaTbceWy8nc/c7&#10;RrnwNpngDWL/AE25juJthtys7qZLi4hXaMEZ+Zq/CFPBeqfEDxvb6BBZi1v7q9Zbjeflidm3HcB1&#10;xnrXa+D317w7okLXpmFxfQPParkhgcY3lfft3qj8E/i1ZeEPiBousarMtxsBinnC/ceQ/wCs92FT&#10;CDjzWtorKw3TSjK8pS55cz5n9yNb9oj9lbWvhZdaXFPqMVxZTx/vJdmxYpF/hBJAI9K8Q+IHw3XQ&#10;dO0TUV1FruC+DN5YOdm0Z7etfdn7YPxgtPid5NlpGvQ3OmxKryyMAoMg6Bfp3r89Ydak0fUoN0pu&#10;LaEFTBuyqkjtWtOU5fa2b0fVHLOFoLnik2ltsmctpuhJcxJIzyF2YYhYbQVz1BrufEHg/WbDRdP1&#10;SL7PFbeZ5GVb95yepHcGrtr4p0m6v4LrVLTFkmA9vGdshj77T61w3i/Uohfv/Z9yZdP3ZtxKxJQH&#10;kKcdx3rZSk5LSxi4whF667ab+pDc2GpfaG8qJJEZSS3RT3zVnT/EOvCyktWupDaM24Rbj5YYcZAF&#10;cnc6xebwsihSBglcYx9BWtpmoS2cLt5ThXzs3rxn1962fQzjUTk/ekrbntnwd+LuoeCL6IpFutxO&#10;ryuoII7de9ftR8I/2y/Amo6O1vFcTzXMKlnjeMxs4HJwT1xX5Xfs3+EpPEPg7xYLzSzLaTXKJJeg&#10;DzIsjHygivWPg7+zB4s8Q+LNY0zS76306ysENvNeuvmMyyDKkLxk461jU5HKWvK117nRUpwqUoOp&#10;rFavo0fT/gn9rIeKPiTqcGlfurKGJXEbkZeQHaSo7GvgL9sTUNbk+JurXuqo0ZuAhgLDOYwPuqR6&#10;Gjxf8GPGfwh+Jlt4etJRqlxcqGjngQ5likPPy84I719ON8AvEfjDxjeaTrcl1NdWFot5bPsDRhZV&#10;xtOe4NSnClJSUrpr5m1Hk5eZJLRK/l6jv2Kf2TtJ8UaNqPifX7IXVvKrrZxMf3PuWH94dq+7fhB4&#10;28A+CxP4O0i6tbK4ti887MVO1xztyeScV5F+zb8Qh4Z8D6r4T0gW51TR57iW9h1MmJVHUsoxytch&#10;8Ov2fYfipqN/4su7GeC7Ny0u+1kaCPyVGCEAILM3vXHOpzTk231tb8AlS5/bOtJRppq2v4nuHinx&#10;jpXj3WdH1fSNPN++lC4jubh7cywJIy7VKg9fUYr448F/s5+OfFeveNNa13w7JcaXckgCFmtyJUPy&#10;hYuMj1Br9Kzf+GvhX4S0Wwh1SGw0m5LYluiPN3jkhj3NfB37Rf8AwUFEF5NB4TvgdiIplRdySMPv&#10;ZqKcZtyUbu/4BhqsmrU6aUFopTbtZH0TpWk/D/wP4n8NaDp2gz6NqF/bxRXsdvnDoy5RnYk5GRX1&#10;7438ABbS6utG8s6rb2zSRNNyJMLjYW7Zr89vh/8ACWX4zaToHjrUPG2pWuuzWqCJbYKI40Q/LlSO&#10;TX1R8QfjVD8K9DsbXxTq7ahFfxPbJdxIEnRwmBlV4z71Eopc+7v17MwrpurSVKrzVFdSi72fXr0P&#10;AvjDrviDWPCHhbR/FujwNBqlzEz+QS2wK3K+ob3rzCbRtO0LSfFN/wCAGfR7rw9AwiZyGiugeZAw&#10;PVscc1wH7Ovxdx43uX8Z+I2u7Kxtpjp3ngGNS5wuR/z0r6A+E2i+FtJ8bapqNzqUN1ba7O62ltI3&#10;yo7Doyngg/pWMISU0pSvt+R7VSPsoSSpaJOXurR3e3qfht4j1251O9luA7CaVjLM7tty7clse9em&#10;/BDxL/Zvi2x1MRQyz2rDEkw3KrDkMoPUjtX9EkH7O3wssrQPqHw40HzpTIHljt0dv3h7Mw3A/Svz&#10;A/bN/ZG8GeBbTRta8HaiLEXcjiWzllLqxTndHk8FfSvXniIpKDVk/d9Lnk4TFxq1dFK93ulZ2Ifi&#10;/cXXxE1bQp5p7CwPmDjGWdAOrg/xe1fLPjnwFqOr6o8MF1DEEPkW7sCHZgcADH8J7V9ofsXfsr6N&#10;8S9G1PxP4u1O5uQsht7a3gmMewpx5hI7+gr58/aY+DF34B8d/wBlaT4lkks4o0uLaSdgZEkJzsZh&#10;/d9TXLCahOMebXWzt1O91qcpSppapJtK+x03xi/Z58XfD74R2f8AaDabMsjxu8sWUlhZuVRwevUj&#10;NfKnwp+EB8QW+r3Nz4jjsNRgRXsrR/la4PUg/Xt61c+PPxY+IOvyWVr4i1JpDDEm0AjyZVXlWIHB&#10;PvX1j8BvHfhLQtD0zxJ4k8EnULxuILlELHcnAyvTHoa6IzlCCd1eT6HOk3JqSbcFstPzPVvhb+2V&#10;4p8G2Fj4Wn8LC6vZ4gkVsImMinpluOc9a7r4i638L7bSNVOs6trekazfWzukbtNCsUmzhRGNqlSe&#10;9dR8Ov2iNC8b6/JrKadY6TqtmfL+0Xm0TG3PSNBxwOtcJ+1smmfFG602JtUguFtR8rQALI7kY2Kf&#10;X2rGU431TXciEG6ulLlcleTT6roz8WXv5JftLtL5haQgEnnIPX8a9O8A/Hjxv4EMS6XqbxIhMnlc&#10;shJ9vev0K+EX/BNjTvFPhee+ufEl3bak0jrDbugVYiOgkH976V4d8MP2FvEGuePvEuia/qq6dZ6T&#10;KUnuFAbzCRldoOOCO9d8sRRkrP8AFbkxrL30pq8fiXb1POtI/aQ8W+P/ABdo1x4iuY7qztCSYXTb&#10;HGCOcDqSa/Ur9lLxloHiXQPGFrfaXbyW8CuD5hyrRtnC7D0wOpr5o+Hn7LXhfwJe6z4lv/EH2/T9&#10;Juh9iiuIgkV4RwQ+ScegNfSk/wC1t8OdEt3nj8GpaWuoxeRNJEqKpzwRiPr9a8+vOEnH2cdEjaft&#10;JUXCMW3fVq0eXY/Nr4jfAHUbf4mQ6B4a0uaeO9s0vreNXACwuMk57BTXqHwD+Meu/A/X9asNXtD/&#10;AGbfxshWUEgyLwCrY5FelfHb9qrwxLY6TdeCoI7bV7ImITBNxa2K42bj29q68ftb/D/xF8JDpPiL&#10;w/czX81o8Kn7Pv8A3oyPNR8cc+lClNxXMnbbzN5axs6V72urrRH1VNpcnxV+BusQWl1ZajfTWckt&#10;smOYJB8yqrDnI4r8aPhTpfhq0m1M+MdBZ2kL28QztNpMhwzkdz/WvYPg98YdF+GF1o19pfjSeS2k&#10;QrqemSkgeYejDaCB9K5n4gLB401i81q0+z21uqyTSrIxRXLHO5B3rOVRw01Satf0ClQ5ZVNmm+ZJ&#10;dL7nOfDfTfHGt6letpmqkWum/wCkKZWwJkRvlB9eORX7geEvBQv/AANbeJNP1eafVjZGQNEwKOcZ&#10;8sqMdOlfjp8Cfiy3h2OWzbTYltL2QLJdTDO1Bx8uAetfW+oftreDvh3o17ZaCHkuJn4EL74kLDBc&#10;g9D9KcoynK3L06GGLU3GPI9VJPXZrqmfmb+0d4na/wDEuoG3eeFVkzPbtkKszZLZB6Gtbw1f2ui/&#10;DS6mgmR7/U7hIpEC5kQKeCCOR1r3C4+DmkeKrPUL/V72VL/U0N5HKG+WV5OcsD6egrY+F37PbeD9&#10;HttW1B5ryd7gZiiQSxRRIeWbvkjtXcqsfZRjrdW07kTi/atvaW3lc8h8ffDy+tvBFmbnwvLHd3LL&#10;JFeHcxYtgbD2yc5rxu88TeN9MtNJ826u4EsJttsGJQxMOcV+1iePvDfii80Sx0Y3M+i+Yv2/zY8x&#10;h4xkeWeCrZ6jpXy1+2J8UPBuu6JfaFBo/wBm1C0uRIpWJTvEfQ5HTI61nRrNtRcE9fuITfRSV1+H&#10;S57B+zv8ffEOt6HAjadGkpgd2uZnEIuZI+oXP3j6mvDbvxldeMrvXNa17w/G93o94V8hP3zOpG3Z&#10;xnd7GvIv2fNK8QfEm0i8KWriS4tQ8kPzGNLeJhySy+9fot+z38G9Q+DOrBfE8NtcLcjFlfoS25up&#10;SQHuO1c9Wmoyats9N+psq0KSlJJObjfl0Tdj1b4C/E3/AIT/AMF/2dBoV9ZxWqG0lFwTbqvGPlzy&#10;cCvyO/aR+HureGfGcceraiHtZHKQJgnyYGbHyg9Tiv1B8ffEm6i129urKQrpERWa6MCgBiOGxjqR&#10;3r5n/aT8U6J4w134c6pdRJPZx30cJUYHnA8jLemetRTSVSLt3+4WHhUU5PktGp7zV9VLzO3+A37E&#10;0N1ot7dSa/Pb2Uqb7NkXDsrrncc9q7+x8bn4SWcdvN4iOuWVhGRP9nCpIpY4XqeSO4HNW/GX7aWj&#10;eCDBbSWcgHk7YrUrhVVRgEEfw18MeL/Ek3jTTFvtI8MzTXzX32yRIwdkiE8A47VDvzXs/N9zbC0a&#10;1b20a9vZ/ZgraEn7W/7aHhr4heFk0JdIlSWO6EizzAeYuOwwOM55r4O8M+E7G5eyubfVP9KeZcRf&#10;cCZ6ZP8AM10vxJ8AeJJNXvr270U2c0QWRoGGBjr+IxXlNlaXWo3bPbw3EkiYBWCMsAfT5elenRUI&#10;03yy31fU5ZUOSajyJRT93+mfdXhzwvc6dqsVrd3n2tlCSSGI+awXOSM9sV7t+0/8Jfhdd/DiPxHo&#10;7TPetKirIHMjNk4ZXH8OK/NnwZ4+8QeD9QuI2hngds+b5qMs20jvv7V1Op/FCKxjWW3uJbiCQmWS&#10;1kJ2Mx9R0/KvNnh63tE4z00d11PSdSg6aburXuv+HPrn4B/BnwTe22narqV1Ncw2zjZbTZCMTwBg&#10;dcflW14h+Feiae3j+3i0qNZkjM1vzzFEfm2r69a+f7L446ZfaZYzwXP2W4gTzGiVdsauvQAdxXWf&#10;DL4vvr9wTqWpb7jUH+ygOvRiflyfQ05Rrat33ITpNxUWrNfI8dtfgn4pl0+PxPp7WURiYERRth3T&#10;ON2PX1FfVPiOw1PxN4L0a307RlluYdy3YHytvOAOa34fElp4Sj1Sxu7JEFpcMvmKuY5C45wTxiuU&#10;8E/HCFfGgktLOeXSlgxd+UMuCOdwUenrTcpzadvh1uZKlCnzJbvoeyaX8bl+GfgSy8JJc28N3nF2&#10;uMyxo/zMSD1znrX0Bb/Evw1baOk7yiWyu7Qs1wBwC42/ma+A/io/h7xzqGpXlsyosQWQXEi7NzLw&#10;Fb1xXoXwY+BfjDVtWOjanrMFpYz2qTQxI3EwzkMB6etZSgrX5tfP9BShHVuKS+Jtd/M8M+JXj2/8&#10;JanBHp+tXF1aXEL+Vtdl8oSMVAGD2FeOeFviDr/hHxT5iG4xMhEkZ3R71ccHBr6f/bN+CniPw0NL&#10;uXNtLDbSrbrNANoJHzAMK+c/iLf65qdvoV3Np0n2uCAR3FzEN0e1vug47100eVwVktbp/I0dVSlz&#10;RldaNW8zpde+Ivhy48UeE9U+0zA2n7m5RhnHUk/TJr7t/Y8+ILy2t3am+C2kty6osz8CMnkqvoRX&#10;5R+O4NMQ26W4lSaNVd5X43Ejmvdvgj8KPF/jzTj9jimW284RfaUfaVc9BgY+X3pVaUXBa2saznzc&#10;6lZ31NTx34K8UW3xb8R/8I/rcsdqLuaaGaxb51jds4O3pjOK5UfCDxh4oXxhqS6k11caVFvnivif&#10;PlQfMSpPBwBxX3r4E/ZW8TfCnxSNXkvYdXt2tjFdxgEOFfqUyTnFfSngTwzqE2k6lFF4V+2W19eO&#10;JZkAVlgPXr1x6VjOtODSik7K17dhRqUuTm57pv8AmVtT82f2FfjXa+C/Fc51G7SCG4jEbPI2FAyM&#10;YHpX2/4k8efCrWPiFM2pXcNxA86MJ434AZfbnAI7V4VZ/stfCzSdV8bweILbVr2WF3ntPsZ2xQRS&#10;corY5yD1r4p/4Vrc6Pq9teWF5cRWSXHzI+Gl2tyAqc9upNZ1nTqO3NZ72a6o6aNF8/tFGV3Hk5lp&#10;o9b/ACOn/av0rSJPidqP9jxSiz8yLbNuPmSbhuOM8554r62+A3w60f4wXOsR3ml3d5Y6JbRRwQMd&#10;vmMeqvnv7187/Hz4Mrb6T4f8c6PrN5PbzyxRzJcMGkhl6ZyuBg1+g3wAsfHkGladq/hnTIpra4t1&#10;eeRmEZl28Hcvc8USnelS5bu38vQpvkVZ80E3onN6Ppqfl/8AtPfAKXwp46js4fD72dtdlWsrYNu3&#10;AnBAPtXrPij/AIJ6+KdD8A/8JXaanER9nFzPYsMNEqjJG4k5PtX31+1Vc6v498MaFZaT4elbxdba&#10;hFfW8YQAxxxNhvmb+E9xX55/HD9pr412M114W8T2K6bAyqtxbxjbuXu6tk5B/KuiNWtKMVCauu/X&#10;7zz0ruMpU4xbfvaN2W2lj2j9ma/8U6n4Z0iz020khVpNouZVzEozyffPpX03r/wh+3abf+F9avBc&#10;JLIL8rGMB/VeegznFeTfs4fEG9sfBunx6Zb2s1ugbyzIdhEmehrynxL+074t8DePNVv/ABbo37i6&#10;sTb24t3DoOcqwNV7rm973Ma6q8z0iopadW2dT8P/ABn4I+EvjtdKnud+kX0HHztKdPm6FGAHfjFR&#10;eBvDur+Pfj94l1rwylnJaaX5ZmnlRvLckYAWM4OT3NerfCz9oT4Y+GPB6XOuadEt/qn755ZIVked&#10;ySV4x0FZOifEnxLq/wAZ9H1Dwfa21pFcadjUBIhSKeNOV3gfxDsaaa5paPWLuTJVHKq1BrlStKXw&#10;s9Z+O3inQ9M02/hvJZLbW7k7oZ0UgQzRD5GHpmvl3xf8NNN+I8GlXnjeVbPUI9NlIubeRVe5WNfk&#10;dh/SvSf2ofGWtW2u6TeSaPFNHLMiiZlBWR4xztz/AAe9fHf7XXxc0vxL/wAIzZ29r9kvbGEx3CxH&#10;bGwkxjaR1965cPGUqqUXbV6o7oxUMNTvHmutddr9Eeu/snfC+KXQ5tTsrFzc6XPKVuH+aKUvxjae&#10;GwP1r2T4heHfhf8AFnxNpGi6/f38GrrAIPMA8toiOVA9s816f+xf8Q/DN58PvDnh601CFL+0DefD&#10;keYWLE7iD1rqv2iPCPh3wTqNp44h057u/OYZkTHz5GQ3tg0YiUlVlJNvWxhRxMZ1PYzhyuz5NL30&#10;O70Xwxonwj0DRdHvtYTyLaRCJ5Th5cHqfr3rwb9rr4k+CPEPg7WDo2pW0ly00YYRAF9w/jGORj1r&#10;4P1f48+Lvi74ht9Pe8s0+dlijuDsVEU9A3rWz+0D4E0nRJdCtdClkkumwLu3hzPvYjlkAzVKhLnj&#10;zNLrbfbzNqWGjG05VHKet7aJ38j0r9h349eG/h9qGux67fSql3sMf7ssjHvk+pr0b9pH9lbXvHms&#10;w+LvCui2mnQXM0YnV3wZBIR++CrwBg81W1f9ktbTwZ4Xv/D9pcT6pcTQuEuVCRndyd5x8oHevUZf&#10;ip8SPEbJpNpoa2Y0g+RqiRP97YP4D7inUlPmUoXuuj8yJ04Slzwcbv3ZNtpJR8u58C/tcfs0+IvA&#10;Wq+C4LrWIbuK/gMQuR8qRsOoyf519j/slfDPQLm2sNRFwn2/R2Pzo+1ZFAI5HcV8W/tR/E+6+JXi&#10;ODT7d5obWwh8tYJn+ZXXhiB616t+yv4W1SS507RNVQx2ZR5mdZtskqHjyztPGetd9pujBydnd6eR&#10;z1IS5J80teXVpHs/xG8bSeNtL8cx6XpMdrHZ3kqsVAzK8XVh/sk185eGP2iZb/wtcaN5IS7SPass&#10;f3YfLP3iP6V7r+0HocPh0eV4VmnttOMTR3kIJ2qzHgbj618vfDn4M+KNGg1W4fw5LdRXEB2Twp5h&#10;CvyTWVKMOSV9ddBJrlg1pG3XoekeGbOb9oTwtqOjapq8sus6KWls5TCFWVAMBWYdj3ryH4Y/sjeI&#10;dc1a6bW7m20ewsH8qYrJmSUr02A8H61+g3wq+GNpomhwahoutppk8lqTJlAWeQDO1g3bP40WXwf8&#10;OaxBBd6hqF5PqM06+ZGkhRNxPXHAx9ar6w4cyirJ6mcHHW8trLRB4H+E3ge5eTwxo09vZzLCkhug&#10;VMh2HO7PXPrXnv7SfiazXwHq3gu81DzruG5iW1mlcP57ZwGBPTrzXzp+2V8N7/4e+NrTUdJvZ47e&#10;4iDJLGxXy3A5GR0zXynrPxF1DxTqmlXGvXhlMOwHjaGjU85/2j61nSw/NJS5uuvy6G6nGTi+ZyVl&#10;y3/M+qbX9mbwV4SgsDrHiHUdRvrkwYawiPkQs+AVZmByMnjOK+rfFf8AwT48Jarpmm3ukXt3prsy&#10;/bIGY7Xx/EB2Nfcngbx14Mn8D2V5NbQCzaxVsbAxAC98elfH3xJ/bG07wxoMbWEKX/2l2SDEo4VT&#10;xu7isqk5Opbmbb7dDmVWtUi1TocnJK0nK1meZ/G79mDwR8NPhg0somuL0SgF2kO1g2SMDtjHNfj5&#10;rGl2NvcGSbcsf8GwdQfXJr7n+PPxo1Dxte2B1TVYIbXyEMlrDLuSPHPA7tg814o9l8OvEmr6Xpdr&#10;ey2cA2+fcSt8shPULnoa3oNw5nK7vr3skbKlJwUZSi5X9Fc9r01vBl98PT/ZulwCS3s0hkYsCxkb&#10;knoOa539mnxj4f8AAeoa/qWrbIrkWhFkrruB7nBPrXb/AA6/Zr0iXxdL4fi8Qj7HcbJY5Ek3KsXf&#10;d6v7V9RfHb4Q+DB8N9f0OCyha/sW8yyviAjMEA+QHuT6Vy/WIJuN5NSe/Y2nayTXvJbI+LvAvwml&#10;+LNzr2sam0UUTzM4lWIkktkgZ6DFebfDr9nSTxF44vtLmmAsdMJd5kHzHnjHrX6Gfs4/tdeA/Bfw&#10;vPhjVdK8u8tIJFaEIP3zNn5iTjk18kfs0fENpPGuuJHbborwyFSWwUGSwA9fSulVZXqxjfljFa2s&#10;cco3b5oK99OvN5jPGvwku/C19DL4fvZ5kkLRzxSDhexJzXz98TdK1zwpbparfsYbpPOeJGICvnkY&#10;r9BfjJ46stIggjlidbkuZdqru3p6kjpXkMfwvu/iRfJc3A/s+1aAEI43yMT0247HvV4d8tnLVd+4&#10;56w00fl0Pvv9lfVV1P4baJfSRAPDbKsRZtzZHHNcj4n0DxzZ+LJNV1bWkuNJkiZEt4V2SRsT8pUe&#10;o9a8g+G3wE8QeGGt7dfFl4mmoHbyYn2qWPIDdcj1HFezat470DTdJjm1bxHE9zBII5FZgAcnA+UV&#10;jUgm2l8jKjeM5T0d9/I+G/jJ8BdUl1O+1/XgjafeeY0d5IwVxsGAGVe5PSvMvDmi6NeOL7SCsMOg&#10;wpcNPGNrSyqQdvPU1+ln7SXiXRNQ+Ewl01VuEcRvuCFlUZ6j0r8yfgp8Mrrx/wCIRpGiaybT7S6v&#10;fAfcSL+I471rTbcZJy0VkvQuFRNqTjZ3d/kdN+0L+1b/AMLQ0fStKuLHyksOVnfALPjB+lfFf2+T&#10;z0aTdgDKnvkdOfSv3rk/ZO+AfgvWPD/2q0ub2+mBXypJWlt5WAwzyKOOPSvMv20P2WvhrpngVvEG&#10;hWqWl1BIDiNsLIp/hwKca9KCSSdr2d+7IdVTaS0ve3u2TsfPnwR+K4vfDCaX4p8S3FzBLut4LAp8&#10;rBvl3b++OlcdF8DNcj8cWvhr7G76a+bkPGDMsUbjKh3HHSuL+Cfxr8OaHqcA1jS4WFrbvHDJIMqu&#10;7nj0Jr9If2fv2nvh3qNjcaTJcGG+u5xHHGqlpHBPRcDpXLOE4VZ2jo18julXXsk0+aSdrdT17w58&#10;QtP8EWB0hdJjaKO3EcjQOPLIIxkZ7+1flt+1X8LY7Oaz1HS55WiuwZNjMSysTnAJr9r/ABV8DvCX&#10;jq3lFjdGynghMe6Ds+ONwPev59viTdeNdN8cy+Hry6lu5LG+MMcTnMbBW+Vh7EVOHptYmOqTUW0u&#10;6MKWKpVac+Xmu7c3qYXgbxn8SvBt/BdadfXFkIQApcbkUnjOCCPzr9Hvgf4itPF5vL+9jmutegjE&#10;s11uJMy+np+ArjdR8J/GQeGLq11D4bQzxXUJaGSPZtUMOp21H+ylr994Q0zVbO70YpcG4KGWQfdP&#10;Tbn1B6CunEWs3KKTv08zWKai1BuWltfyPqeb4oaBqGmX1tcXMMKRQSqwkG2WNtp4wa/BzxXrb3Ot&#10;6hHMquN7BJG+XIU8EZr9cdA1DSNJ+I2pNrlqM3Nr5my8i2sXk9j2Ir4u/an8GaVLdya5pwt1ikuz&#10;A0US7VUAbsj27VOCqKNS38y0M61CXs/dWis32Z4h4K+JknhvSL/THgkIkkEw2EhTjsSOor7G8N+C&#10;9W8e+F/DWoWOt7JXnIeJAsZgTPJZh14r4Ag8PajLZtOLOY2qtzM42p7YJrf8OeKPEHhxjBa6tNDG&#10;yEqI2IV/pXbXpJ3cbJ39TGhXlCyabjay6H09+1ZF4c0fxNoC6fMDLZW8RkljO8GVDnLZ71v6d+3l&#10;8TtKsmjt7yxlhZBHvSLewHTkEivkC68W3sthHNNEl4JWZZA2GfcT1z1r7w/Zo8XfDbQfB8cUvh9L&#10;jULu7T7VNNGGMO1vk5PQc9qmcYwoxUoc1nbTzJc1Um9Lq17NL9TxbRLv4ufFXUp4NMa8vJY4zOsc&#10;jMqAA5+TfwPoK8G8WeK/FJu7vS9WuZY5oHMUsM7ElGX2PTFf0S+KfiX4L0Hw7d63pV1aC+tLcFDB&#10;gqzYyEbH61+EHx2sNV8T6leeJr/SxbyajMWZlGFdjzxn2pYepF1OVU4pJaWJhUqVIylySil0d9f+&#10;Aerfst/CrQvEf2i5urmS+uoMMtvgspI5GTX0v+2R460LTfDlvocGg3FnqE0MSNCyMIiq87lP3eTX&#10;z/8ABv8Aacsvhd4PRNI0q2+1TvtnRyfM2DvuHP4V9p/Bz9rPwp8YYrvw94g0eESTxkAyhRGOMDax&#10;53dxU14+/JtOyd18iZznGUbRukuj118up+TXgn4i+KvCVtd2tjfyWkd7/roxgBs+1fRn7Pnhv4je&#10;KNc05f7N1CfRZ59t3JCMxKg652+tZf7SX7O+s/D+71S9tFXVNFWRXW4QgmAOeFcD09a/Qz9iz48e&#10;EPD3gHTVvJzp675NzyHhznPFaqVJxlNxWuhpUrThC8IuTsml6nQeFR8KbHxXe+CPEvgG0RJYzJHc&#10;XcC/Oq88FuQfpX5F/tJaF4T8O/ETWj4X/daZHKDbANkBu+zrwK+2P28P2k/DPiyfT28OMHntlaNr&#10;tFwzKe30r88/gdY2XiDxhaw6pKJUJLxpJ/HL2z7VxYBVeWVSd1GPMkrW5l0ZsqatTbupzirpu6TO&#10;m1D4qfEB9HtoruG6OnzIqiQxNtkj9zj9a+nIvir4m8PeGrOXS/BkkkEsIiS5fLLkcknPFen6V4u8&#10;VrDqen+IPCoubPmOKVUVUVBwuMVn/Fy68Sr4RtdLV7bTbRU3LhtpKDkD3rZVIysvZpa9wUZXev3m&#10;tZftXwfFXwiPB82iGHWZoxAvGYwRxu3fwivFtX0/4m+G/BXiLw5qN5AbLT3G6NQJNyPzgN1FfNHw&#10;u/aAk+H2qXV9aaRZ3V7taLzJFJwD3AHevqL4T/Ei4+Ld7quj38KWAvE8y9uIuCyeij1962q03Ftq&#10;Pu6XbM6cYWaTto3p3MX9iT4yeFfDWq6tp+tyR21vLJvR3G5S3Ta3tX6HfFbUvBnw0Nv4r/smz1G0&#10;1Xb59rDEq7QOVcKeG+tfNHhD9g6w1mG+udJuALWGUxQu/Lyuh549q8C+J+t+L9S+IekeGtQvIZLf&#10;RbiGGSMpsRI1wTv/AK1yVZRq4iChPle7v2Rth8M9HKV/stJ9z7q8cft4aBqmh2djpZawa7dY5WnU&#10;o0MJ4JHavgn9rjxh4W1mLRtO0edJUtoS7XKDBZj2z35r9I/Gvwo+EvxAttP0/UZLCB4jGUktGWOR&#10;uMbSQeR7V80ftX/sk+GtA0G21Xw0J7p7SPbNa5MmUHR+O4qYRg6kZuTdpdznpTo0/wB1GnKDk27N&#10;PX5n5FyatLAUOQ4UZ5HUdxW3Dq1q0CsIisrEbdjdSTxxX0/8E/2NPGXxKtrvUIIYraIHCLO2xpB/&#10;sj0r6C8H/wDBPK78K6pbav4gu/tNpp5M91ZQg79qcjaf4gD1GK9GeIhTd5N/ISfv25469Lq6Puf9&#10;lz4F614Q+Ft3b3F9GmqX8TTw+X95N4yBnrk96+Kv2qdGv08MWaWN9Fqc1v8Avb7zDvubdx147CvT&#10;dE/b+8NaXqgsG024axtE8u2ukOZAOnzg9hXY/ASz0/WPG+sapNfWdzb6tHId3Bb5vmAYdvQ15dT2&#10;k8Sqso8qeqVrbHThFKFPFObTvquXeyVrH4waPdyXN39raV2uNuDuORkdM7uteleAvHep3PjjRTfl&#10;Z9kqAH7uNh4A7cV+qlxpvhZNZ8W+GLjwDFfB7hUt7m1gyFEnTcVBKkV5Ho3/AATS8W6rfXV9Drdp&#10;o9v9p32qvG00yjOecMMAV6lCopw5nFqLjoyK040km5qOqau7X+R7/wCM/iN4E8cTWFv4wsAmn2sO&#10;yZ1HzZ9CB2968Y+Iv7Inww+Ifh/UfFXw91hbCzsEMCW6glZ5U44ycgn3rzr4/wDwR8RfDPWdOfX/&#10;ABCmo2EwQSPaqYndBwwK84PvXb/ELxpo+m6PoT+FNHS00aKOKaWFJ8F3bBzIueSepNea5SjB+ynd&#10;8/ok+ty40Yz9m4NqNrrqrXufmZqfwy1rR9TtLbU4DBMZl8sSfIX5wD16V+snw2+KMV1PYeDPFng6&#10;V70RI9tLEu5JoFH3lJ/nXD3PhqD4s+G4NTg06B7hJmKPI2CNp+6pHPFeLP8AtU+LPDfiPSrrW7C3&#10;8rSla0iVU+cxg4IB9feutzlUcVya63Qp04Rvr57n0t8dPDuk+J9Gnk0LSrjztIusm2uVKjywPmwW&#10;r8rfEPhqzJ/tH5ohPI6qgONrJ6Z5r9qfAnxss/HGj6hqGkaQ1/cXFs3+hqAzjAPDY9a+dfgV8M7C&#10;9XXk8X+Cb43cV5JIlrJAw2K3PSpoScOe/Qyk7xs+iv3ufkzZukAnZ7srI7YZjz3r9oPhDrWr+FvB&#10;WhSyM4tb6NQ7D5mVMZOB7188fGH9kmXWZZdX0n7NZQyyKqWjEAwqD1b3716z8HtO8YeHtSGnOw1q&#10;zsbIq2AWjUkfwk8bhRipKdPR+diqUErqyaPinx141t7zxvqkek3c8djLdfvFb5SATzkV1Hj34t3l&#10;npdzo1lqQubaVAMpMSYfUMB1r9df2eP2e/hw3hfUr5tLt5rjVvM+1Tz4d4yWPyDPTFfnd+1H+z74&#10;R06xYaHYPa3NldtFPPG/7u4Qc8Enk1yqpSdWlDyVvULtuqoyd4vX/gH506jrKWwtZbO4Mc6N/ACu&#10;fev0Q/Z18ExfEzR7fUNc8SxJLYOEhVZAtxE4+6+D2rR/Z1/Y9+H/AMVNCkvjrs1pcw4jaKPDEED7&#10;xDeteCfHz4Aa18HPEkdva6tK9pcJugvE/dtx1BxXoVYqUuRys3s3+RjCvFVJJO7SV1r9+p9JfEj4&#10;T+JfiLeXGmTa6hj0+Tyn1K6ziRT91UA6n1r5sf8A4J/eObzxIljpyreWG9DLe58mNhn5goJJ4+lX&#10;PD/jbxp4NsdK/tyx1BdP1SQTQXMoYecPUMeoxzX6OfA3486VrmptYW9zK0NlCsmE6MT13HvinSlU&#10;o3Ss0uvQzxiVS8lBXS2emxg+LfHPh/4PeGrLwfoPguKe+kjWNm2clv7zN3NfPXxY8A6bfw2mt6/P&#10;5U8saKYZXxsA64A6mvXvjT4hsfiRe3ttpGpQWt2kphjlYlW8zpt46GvkPxH+yb8UfEHhfW9WXxMu&#10;pf2LNIk1p5pMirGMllB9qww6Tk5yqNSbu297FU04U+Zxu5Wbu+p7Z+zj42MXiHWLGz8UBNJt1Vre&#10;BGHBP3iM9vavc/iP+17qGieFtetvsj3hmL29u7EYYEY3Gvwt0bxDq+kXDLHcPFl/mOSuQD0r74+G&#10;eh2vxvij0z+05LIadDl/Lxulk6ZOewrqrUV9p3j1OaE4VJSk4pSWyfQ8I8A+PPFMen+JNOt9WktL&#10;aZZJZY+BuLHJHtmvpf4AftVroC6bpGpack0I/dhz8xXJ461xevfBfwp4D8c6Hba1fz6hYkg3Xlkq&#10;H9FPrivpP45+EPg9YeBn1nQ9P8jUIJY5LZwcheQcMp4xWNevRVrRvzNWaXXY3jzW6vv6HrvirwR4&#10;f+Jun6ismmW0cuD9nnChGV8cEnua/OHwdc2/w38SpqOsWEVxeaVckeQx+WUA9cetdHJ+1zrFloi2&#10;1nZxPKxDGbBAVh3HtXl/hPRZ/jB44t7XU9bi02W8ODM67k3DngDue1bYWFSEpNu0bb3N6soP4b+X&#10;ofpb4s/4KY6ZcaLdwaP4elWZ4Nqu2EWMsO30r2b4GfEG18dfDW4e4ufOvLq1kjlUHcQ+CNoBr86N&#10;Q/YO8WR+OovDltqgbTHRZTqMqhRsPX5QeT6Cv1H+BHwj0j4U6M9nYwyXtwHIZyMmRj3HoKzrU8O6&#10;U3zOUp6a66HnONKnT92KV2pJLq/8j8aJ/wBmP4qaf/afijT/AAvdJZ6bdPJG5GyVRE2d6oeSo9a9&#10;1n+Jfxt+PFhp2hSeEzLGsO8XZjMSyCMddzcA1+g37Rf7TfijwZpM1zD4ZMcYheJvtRHlSFxjAxya&#10;rfseeI7Pxh4DjXTfEcvnRl2vG2BBbyyfMUQdlHas3UVSlUm6V/ZNcvrbc7Yxcaam0k3sr30emuh+&#10;Vo+BHx20HQ7rUptGvZLDznie13GSRdnG7yxzt9DX6f8A7CGj6JN8PntZrmO5mupna8sSBhWP8Dqe&#10;fzrwaH9ujxZ4E8V6n4avraHV0hnligZD88pyQue1esfsi/GDwkk3ia4vrIabq+oai8k6kfKzueAp&#10;6ZHpV0MRUlCo5U0oSgmmlvcnE05+wqxTd01azu3ZnhP7TX7NNrY/FzQLPw9qDaLBrMe+RdxWGNgf&#10;mKjp+Fdj8Ufg3e/Cp/CUFreRXa6peQxnU4YwHjkzwWHPB9a+4fj98GB49h0PVxIfP0uQSRRD/lsh&#10;IJBPavl39onx1pXhWXwZdXN45sgxeW0zu2Oo+Vsex7VlRqOMaUJ/8/X6tPVF4WspKjaXR86815n0&#10;74iuPGPhi10O6ttStUluWW2uGlXIkDDAfHYivzD8Rfsx3l78WNSsNW8cWkVmki3rzBQskvnncQAe&#10;Aa/Ur4cfGXwH490S0RdQt7+aAK+Nu0q6jPCmvyj8c2138aPjxLoltFNpwR2F5IpKssMJ657E9qyw&#10;VKazF+zs04zcnJN2St3Kwrk6clOCjKO7ta/Z+iR9QfHP9jDwTf8Agu6vtDnuG1C0ty8bs4eOTaM8&#10;jtmvJP2d/wBnzTItPsJ7rxNKNZu4SoSBhtjXptI7ivvz4h/Au9ufCE2g+EPEM9rexWW398dyyrtw&#10;VLdifWvzy/Z2+JvhPw7fnTtVU22sWbPb3Dzvne6nB28YH0rqhNS9rHn87W3X+RyUJOdOclNyd3Z2&#10;s/uPp2f9jX4T39lcaNc6TFHfXCmSfU8/vFYc/J6Zrr/hP4N8LaX4Xv8AwdcQafNplt5kQmeBSZFP&#10;8THu3vXT/wDCy/CmnCS+uLiFllQhQGyzZHQ47V8Q+Lv2qbTwRZX0EFlb3Au5ZWQjlVLdB+tcrdWb&#10;ceZvTYiEJyjNybW2r/Q9l0DwN8AvCX9p2b6BE8e0mW9mUnIP9wtwAPavyR+Ovg3TLbVL/UfD6zSa&#10;M9wRb3BTKkeh9vSvbtW/aq8QeLtOk0X+xbSOOUbJJACW2McEj296/RD4cfsufDHXvA1lps1lfzNP&#10;B5vnebIoSQj7yqTjg10wjUpRlUqTb6JdzoqSpRi7zk76fM/EHw34+1rQLSa3ttYlSN8Hyo2JQ/h6&#10;1+jnw+/avsZPhwINe15Hu45RFEjJyVHQnFfAfxL+Gt14Q8Za3oQhe5a0lcBgvIUHhiPXFeYappmD&#10;EYEkZUIMm7gfj6VpKnDEU4tNpSs7rdomNSVP7N7bJ3P050n45DwD8RYNVufD8EFlqttEFuoV3bk6&#10;7wfU165+2r8fPAPjfwZYWWlyNd36MrBtpHlj/azXitj4v1HXfhfbwXmnacryLHDYQhwZARwCAenN&#10;epeKfBmqeA/B13qPiKxtN13bxxBQoxuI6jAwPwrzq0UlSUk1yVFaz3a2O/lh7RTvZuLt6M8t/Yd+&#10;D/gLxPbeIU8Uxxz3fmqY4HGHVR/Ev1r9BfEPx5g+F2t6P4dXSpLmyvEEVsc7Qi9ACT2r8efBPxev&#10;7b4jadLoMsIkaJbc+bwrKeufcetfTXxh8N+INS8S6Xc65q0j2MqBImibAhd+uO+K2xntHVpXm4we&#10;8fRGcKUKknd88duV7X7n0N46S38CeINU8Y+DNCtmufLU6jaxDzFO/nOVztPrVrwdq2nfFeyvPEut&#10;2t14f8RRt5drdRExr5Y6bf71dd+zt4ch+Gdh4rhu7lL6ymUTh5SWwCvIIOa/P/47ftVS6hpWr6Ba&#10;WiwxecTBcQfK0YVsjGO1c0ISqT9nG8rLRv7N9LG7moptq1kkpX1fU+tPgF4H8feJ/GHiN9Y1C3v9&#10;Psy0fm30Ye4f0KHt9K+f/jn8XNRvDe+GfDVnLMYLloZ2RCEXnG3I/nXhPwp/a/8AHfg/RdTgtwl1&#10;JdIVFzOxDqSMZA716h+zx8bbew8M+J/N0w3F5cSSS3MhAJYtzkegrs+qTp1OaVOLhCEVFL7U7/kE&#10;qyknaWjSsuvnqfSuofsh3Hw+8OeDfHmjxz3ur2pjm1GKSTfEiSDkoD0C+tfW2jfHC2i0Sf7ZPbMP&#10;sxeTc6sjAjp71+efxj/brt9W+FUPh/S0u7XUSBHNIMbWjXgjj1r5C/Zojg8Y+P8AQtK1zUbgabIx&#10;aZBIVEhHIB9j3ranh8Vip4lVZckFO0Hv7rWtvK5xOnTlCPtI3km2rdr6Hvnwl/ad8UeG/FHifT/C&#10;2hwXv9o3zzpbg7V64+UCuU/aX+KnxKi1CGXxD4fbR7y4UNHJEeHT+6WHU+1fr34//Za+GkmlQ6ro&#10;OlLpmo6cnnQ3Vp8rsEHRx/EK/OP9qzVvDfinw3pVwPE8c+r2BMbRqfvgdcqelZ06tB1acFTu4Wi2&#10;23payZlTlGrGVSCaeq1Vnofmt4q1Txbr7pcPPPeQxbVB5ZU3cbTX2N8Mf+CfXj/xXpRvNRs7bSrS&#10;WITRs53yucZGFHIBrqv2XtB8M6l4r0+8W2I06CAm5hdsxy3KkY4PWv1dnu729awniupraF5Ciohy&#10;FQcV3V66guWMPe7voYVIW1Tu5dXt8j89fCfg/wCHHgXX/DVto1tA+uxL5NwbzdkSDqyhuMntitD4&#10;qfF74m+CfEk+p23hlTHJEA/lrvVkXncdvNe0/th/Cm91nSNNuNK0Uy6tBKBFfQgI7d8Njk1+Sur/&#10;ABE+KHhK91TTdVvZ0luAYriO4G52XHABOePpXBhoTq1LyqXd2nGTtf08jspzjyRdtHfVK5+r3w6/&#10;4KBaXrmg373OjSpqFjAZPK6oxX+6a+MvGH7aF94gsrmOR5bSaW4JV42OVUnoPT613X7H37KOs63Y&#10;3eu6zqBtLO9gaOOFVy7K/fB7V85ftZfsvv8ACrVrW4h1EX9hO++Mr8jqw5KsO1TOnhqWL5KktZtR&#10;gm7q+9hQkoc3JCKktZLsj9Vfgx8bLfQPh/pUmq34vrkzBUaRg0m1zxnvX2Z4U8fWGpRMJoYNjAHZ&#10;nJbPsa/Lf9mHwTp3imw0vxVNEXnhgaIWodWjVUGOUHU+55roPAnxITxP8TF0vSDcWtxZCQyRnmNx&#10;GeQRUvm9vKnF3aTb8kjOvgqNXmeqe9/xPuf4i6vo+l22sI9nbWCSwHy5WbZliOMHsa+I5vh34D8W&#10;+HYdTurySTV7NGMk24yeYAflDDpiuw/b58SWqeANHiuRmR7oNtB+f5R/L1r84Pgt40v9Y1lo11Wa&#10;CaBcpAW2xTqv8LjIFclCnOr7eqpWcG46eWv6nbgkoU6cbfG09X206nvnwS/Zx0jxh4putTvvEi6Z&#10;Pplys0CREBpSnI+92r6W/abvtC8XR2tk2v3dtfW8ewKYjNG56Z4rO/Z8spfiJZ6w66XaWN7bSSrB&#10;cFsMcdAQuAa+Mfir8abjRfE0OlsVmu7WVkmI6NzzitMQ61bEUqbavCKmo/hc1cKSm5OW2lv8Rz3x&#10;U0mf4f8Ag6FTrwlurqQ77dSQuD/EFPQ1lfs1fs/TfE9riaXVjZwMrbXbklk7YNcX4q8N6z8RtYSR&#10;VdTOwjjaY4UD+7k12nhv4efEjwPLbafp2uBITMTL5bkeUR13Djg+tddWoqdGa9rBVZa66EqM51E1&#10;B8iVk1rqev8AxG/Zc1D4Tw2Oow3EGrWl62xbnBR4GHbH+Nem3n7VupXejadoUtsjiCNI8pCN528D&#10;ce1VE+LOoa+9hoN3KLpLdC8hVccqOoz717H+xT8HNA8T6n4v17UFFzGLlrb7HIAduzq3414uHwuK&#10;xUK/tZ8qgua9+my2O+pXw2GpxnJKVvLr5HF6N8XdTuLWSGS2u7ZtpAY5YY9QQOK7vwl+0+17bf2F&#10;fW5mhgjJ81Tub5O7e4r6l+If7OWjR6Nq114bvFs5RC58iRspwOgB6V/Pt8QvEeqadqtxDFey2wDF&#10;ZnUEZbvz6V5WEwM6+JrUJVnfkUtHdNXOt5hhKlCFaNHadmmrNOx+1v7PFzoPjjW7vWZry1u5dKmK&#10;QF0XftfsPpX3s92HJYWdtg9N2AfxGK/A79hXwxd6f400TXbvVDFZ3JdIotxBuHHOSPSv6Bf7M0+5&#10;AlaBcuAT82K+hx1P6nQw0FU9pFK1rtWdz5XMpe1r87vFSjdJdD+XnxX8TdIg0nXrPzyZblSqMo4x&#10;+FP+F+k2OseEIhJcOZIXIVMYUEn1PeuAT4ZSa/exLGm1VQs3GT7Aivf7LSR4c0I6dFApkJVnbPQN&#10;14r8/wAVKjGjCEG+dzUn+R9ZQVadWU5pcii4r56nlttrx8M+ILa1tYyruy7XBxuLcflWh8QtGZ9W&#10;TU55Q1w+3cW43DGO/auO1qF5fEUZfO2ORMtjp9K9V+NUoI0IxgSSNCqbQOTkc8UopRq0Wt3F3L+K&#10;lWvtGSaR4t8P9Tlt/wDhI90igy7gqjn1H5VueCoY49TiAJyTsUerOe1cr4PgNrf3rzfMn3SBx1PI&#10;r1SSzt7TUNPuYWAYMGIH8PPGa9GtK0p+aX5HHQT5YXez6+p12p2cdodR0yVERL23y7/xLjnj0r4L&#10;8e2MUGotHDNvRRtXPXjrX6Ba34Wvr0TXKyNMzghCozgdvwFeMeBfhBYahPqesa07RWFixZy3VyvO&#10;0fWunJ8dToc8pSvpay6s585wNTEckIxtq3d9EeXeAdOa08M6heG4AMjbPLJ7L3xXr3wvUy286M4a&#10;NY/mXp97pXM+ItN0+PTGuLJTHaTT/u1xxtJ6CvRvhz9hR2WNCN0ag5GAxXoBU5hWdSNWTW8h4Giq&#10;bpRv8Mbep9F+FNdHhxWtZ2YW88eSc4GWxivA/iBpXiaDXLW5stWnutNkmTcI2J285KkeleseM/D3&#10;9v2EMsU21YE+ZiTwwHoK81ha4i064FpfqZVX92qbmH0we9eDhNG5aXejTPZr3aUXey1TTsN+N9nY&#10;adBp91p8zbWZAzDj5iMkGvTvhTE2uNBczhUihtwST0PsM14/a2Woa9ZS2+qRCIkZDY5JHbHavszw&#10;Rptj4e8GJe6jZoiDbCiYyzfWufMaqp0oQveXNY3wdNzqyntG1/uOQ1fxyniPUL3StpttMijCqduC&#10;47kH0rC0nw34QTdaMzXUJBUhj1JOAR6mkm0/WNavtQmhtka1MDJBGnytkjGSayvBvgLV9P8AP/dx&#10;Szwx4SINnbIfU1wxSX27baHW3Jte5zb62PCvGPxWl0zXIvDGjxQW9hFcIpCqMtkgHLV6l4/sGtjJ&#10;I4d4iu5ye+egBArzKD4EX+i63FqviVk/ezmSIo2ULA5AJ9fatHxz8SpP+Ezt7IIGt2REdXHHPsa9&#10;upSpSq0fYPm5ad5vu+rPHpVKsYVnX93mmlCPZdNDR0fxZ8OobGBNa0O4mkJLHnCse3PUiuj0T48+&#10;AdM1GFNJ8M+V86hcjBH5VL4q+DGhas1hcW+rw2uQBsQq/wAx9a8V8f8AwN1HwY9tqr3cM8XnJ8yc&#10;HB9RXRSp4OunGdWfNLaLbsKtLFUdY04cq3kkr2Psf496h4b8U+GNL8RXekSF4JlsZ2Xny1fo2RXx&#10;v43+Hej6LBbRo8ktrcYeGZDkfN1BHqK+3/AcWpax4f8AE4vLdDpOpaYDHK2OJVXkgd68S8AafY3X&#10;gPUvtlsZPscpaLaMltvQgmufA4iVFOKlK0Z25b6WexdfDqo7tK7i3e3Y8u1eHTNK8NQ6LZTvGbj5&#10;9o+85PfFeceBfA2gXV6qzXkiXIbayMp4z3rlpvFs994ha7mCokDqyqRwqpX1Nb+N4PENvDdWmmW0&#10;NyD95QASQMAv/hXs4h1KUXa/vbu/Vnm0fZ1ZRul7jslbsa83ws0nSXtjtkmPBBzxk9K91s/hlb3H&#10;h++dlRZ5QxVRjoB3rxpfHlxoFvbS3Fsb64lJUHACow544rotD+IWq31kttMnkzMxkQHgMAc5J/pX&#10;gVI1Wou/Xc9mnKinJW3W1jxW30iSzgFuZhtW4YswGNpHUYFe8QWsOq6f9muSxtY4w/luck4HJxxx&#10;XCtYR3VvcyWrM0rSvuT+9uPJFOvbz7LZXabZWuTalFzkBeOn0raV5Nd7mMLRT00seK3nwd07ULuO&#10;/tJn+zJct9oViOFHOAR/hXJeOviAv9o22kWUSR2KIvyr3I962/EWu3lnp1rpcbNmaN5pSDwTjivn&#10;7U7cymK5CDI9DzketfSYSm52dR3SXungYqapp+zVm2ubz8j1PxRrcVnYeZBAY2kj2kA859a+v/2b&#10;fiA8/hC1t9SAa3SZ0Dtk59jXxPpUMmrXMKXNsBvUID1x6V9s/CTTtLXSr3SVnjDWg3qmRyzdTXBm&#10;8Yxw6Vve5r38jvyuU3X5ua0XG1jprjX4LDVzHNbNJFKSqKRhk3elYtv8P9Fnv7uF9zxTsGMRAIUA&#10;7utUde8WxG3lguPmuYT8u1AOnfJpPDup3mowavLFcLFMU8piq8gOMAj8O9fO8k4Ri03G9kz3PaQl&#10;JxaUuq8vI8d1vxVoo1bUrg6ZF5VqfLjVuVYJXO3HxFmuQssMMCiUgiMLkqvTArz3V47i30+9gmif&#10;7RGXJY98dSPUV0nwj8HJqVpJdM+ySFGZS2MAY/Umvo/YwjSUn0aR4DrTlU5UrXV2e06B4R1nUCt5&#10;d3Fta2jJnBOGPoOOma05rM6ZbW63UiPby3BSEA888cD3rzfTfGskNpMJ5jLB055OVPpXsfgiwttT&#10;8NX2o3chlFrJ5sSEZKkcgj2xXn1otava9j0aLjJWXa+p7LZ+NNF8D6XcWUdwPtl7GNij7yAjvXyz&#10;45+Gmo3+rLcxOl0jxAyBjjAP9TXmmvf2nqGrprUtx5qTPsRRyUVegwOlei6F4yuJZE028tpsc4fr&#10;x1yT3qsNhJUJ88ZXb3uFbEqtHklG0VpE4/wx8Kh4e1T+2NRdIYoXJiiOMU/VoNP8Ra1BJLJvZnDR&#10;FegAPQ1sfELx7Np0MWkNp0V3ZyfMJ3PJBPQHtis3wRa+HngM1hfSf6O4d45Bkrntu9BXqSnUlHnm&#10;9WrJrsefGFKL9nBK17tPue7XPiuWxjbS7WEokihGkzkKO/41xN89xeWVysNs7wKGQt6hep4rldc8&#10;Y20UMskaqJnnCLIc855PBq5Z+KLoQXlrFIuy4iEaxqvIZhg9K85w5YrQ7efmbXN0MDQNZtoJltrv&#10;ygisBv4+77+4rr/G3j6HS44orKMvGwAUoAoOe56ZrzuH4T+KX1M79Ene38wMTg8r9a901OxvIXW3&#10;s/BEzxRoNzkblyR2z3FEp0uZWmnp3Q4Qq8svccdd7M8i8P6/e3GoQTTNM8YJAjK8Cu5/4TR4orm7&#10;FuoEYYMpHJA6DmuMt/FUun3skcvhaaF1JByCMfpXfy+OPCosIJdU0WaMFsbUUkk+pq5Lb3enQmD/&#10;AL9vU4fSNU0jxmfs0MHlSHOUPykEf3a99+H99HpsBtLO1jM6oyNKX3Yx7HvXDX48K2T6dcaQpjnv&#10;BhWYbSiycHHvXsOl/DVLC1Msu0TNDkGLJ28dz3Y1wY2pFxtZpPZM7sLTkpXum+rXmfP3iP4caxr3&#10;iWK5udUBV5xkbtwGBzisvxjot9oGoC3GlvLHKQFl7EZ4+leoeHdU1DRvEdtNdRRywyhoYwB/q26n&#10;j1969Y8X+ObbRYwVt4p3nG5RKA3OO2elS8VOLhHRrltZFxw8HGcruL5rtvU8+vvFsltbRtc3xScB&#10;FVIjkqoHG0+vrXK3nxN1m4llu3uZZpEXy4JATlSvTP8AWsPxNa3t1pt5cQ2JBgcyGQjABb9TXLpe&#10;Cw8K3dyoIlMbAKB3Pf8ACop0YSWybbsKrWmm7tpJXLep+Ldc8exN/bErQ3ULBY5Bwr7RwK7n4XeJ&#10;9VtdRt9N1KWSW2dhgvzsbpjPpXyv8K/EPinVNWS28vzImmBMkg5XHUg1754z8NaxHqbxw6gbcREG&#10;VsgnHXjFd+Jw/sW6b5VpfR3SPOwuJdWKqxUt7a6XPouLU7rTtWv7K9RJFJJt5ME71bsOlc34k+Fe&#10;ja6klxbfuJSpDqjBWjP97Hoa9G0/xBptxpNhb3EatOio8FwWBYlR1/xqLT1nuoGnjuomuA5CjAbI&#10;J6N7V5Tqyg04uzPV9nGatJXR8ZeIfBej6Aqyz3DXBRtrBDjkc8j1rjNV8S2lzbefFaRzADAjY4Kd&#10;hn1r6S+Lnwm17Uyt1BpapczfKV3AJjuTivF/D/wJ1DSYp2n1G0eRufJZ8Bcd+eK9/DYuk6Ueaquf&#10;seLiMLVjUajRfJ37Fnwf4TsUsTMU8hp9ocMw6HnJNc3F4Z8PXOralYSOyRl1PmjBBI68+lO1PTdb&#10;04Sq8sMsZcExwv5hx6Z7Csjxn4XuLKyN9bKwhcYdA2cOBmumGr+PfZnLNJR+D4d0dFr/AIM1DQJ4&#10;545I5LIR7RIpJ2rjpXsfgW60fxhpluEKLPbfuJY3AG9fU56187+GPiDqZtEsppWkiccIeRx29qua&#10;DoNidQIa7a1mnOR5ZKlX7ACsq9OTi1KVpLZo0ozSaaV4vdM7XU/2eb/TdcmvpEB08tuUL8xHfGPS&#10;uk8HadcHW7XU7tDbwWMg+zwK20gL/E31rtrX40xaKsWlasXmbGz7QeWIX+8O9djHHpuqWq39i0OG&#10;B3Atjkj+IV5NbFV3FqpHRqyl5HbTw9Ffw31u15mB8ede0rUbG9trK2VHeJblJNoBYn7wHrXxBf6J&#10;fSWC3iiSBAABnIyO/wCFfWXxB8P3F/a2ZtUTeJDnaSVXI465rqfDvhOW88G6rHq5jeS0SPyAF+Yq&#10;3BUY9K1w2JVCnHrd7BWw7rSa2tE+S31iPTvCtlBZ3B81mLOSMZcdvcVjaP4htZ3W3u0RJGYZyOx+&#10;tel+PNH0+S0t7a1tigiDPlvvfJ3NfO2naZPqGtrHCpkJG7J4OB3r2cC4zp1G+rbPJxTnTnTildaR&#10;sdd8R9HstNe1iTBViWDAfez711nwm8VyWOpSCSV1Tysqx4C8c1s6jpVvq8VpaXcygSKdjcZBTghf&#10;SnaJ8NhaS3JV5ZI9oG48DBoxNSEsO4Se5VClOOI542tp+Bd0e5g1jxzZiKUki5SQH/noe5FZnx+u&#10;/P8AGF5AgVrlLsIgXqRXQ/BDTIX8eW8p+WKzLkjPXgj+leq658HjJretazHLG9zdS+dAsvWIdTnP&#10;6V5Pt6dHFxbeio2Xqz0lh6tbDSUVq6t2/JGrrupw+F/ABt3DieeEGT/aLDoT618I+H5HurfUISjH&#10;BLAAV9peIPBDa/Fa21zqxGRysZLZboTxXJ3ukeDvD7W0Md86zxSAHeuBIOhye4p5XXhSp1NG5Slf&#10;TyDMKE6tSm7qMYxtr1ufIFhY3t3qkFlZRu8tziFUXux45r9AdA+EcHw4t9IWPXoW1edlMw6pDnna&#10;c1nyw+Fvh7oLana20Vxq98++KY4YQK3OFx0IFePaDf3muXc09xcTFpFMuWPJzwTmujHYipi6b5bw&#10;pLR/3mY4LC0sLL3rTqy1XaC/zZ9w6n8RrO2u7SzudbjuyqAy7QGVW9fYV3GkeKvClzdrbz3drO8q&#10;ZUBuo9MV+X9zreqXs4jtYykSMUYqPmlx0LVzPi3Wr62j0242PFKxChlJBXH9a8OHDynKCjWabPWl&#10;nfJGTdJNL8j9k/HP7OPhLWPC2qJYbLFbxMytFgZbqM49+1fl6vwf8U+DjqVqylormVYba7Q5DKDy&#10;y/1r9Jv2ebK38S+EbSRdba4lWJGuIlf5WOOQcV634g+HdpqCfYncW9tLGfLJxtVyOwry8NmeKwjq&#10;03G8Oa0ru+q0uux6VfKqGLjTqp2mo3TWmj6M/Hm/8MpbahbWizNKzNteTglmHavQRodtoH2RGOZr&#10;mQEt2bPTAHYd6q+LPB2reE7q9t3tS8oumEUx6MB3/EUuqxu1lpMkzO9xG/mfNyuW6qB6AV9EqyqR&#10;g1K6Z866XI5pxs0eM3Xw21PVfE4tLexZoDcFpJwp2bW53EnsK+7PB3wc8F+HYI5tQkXUrhVAQyfL&#10;CuewUd/evAp/2n5fD1rdWB8P2shVgrnbjbjpkCuCX9rK8u544otBtxvOCG+YfgK1xOHzPEwioU+W&#10;EV338zLDYjLsNOTnUvOT7bH1L4++GOheKrXzZb6y0lFBVBGwLOT7d/pXjXgPRrDQLu5077VNMjo6&#10;rI6FRu7YB715H4o8a6lqVtJM8KRo2cAHAUjuMdK2vh/rkc+nu89yJbyMgbCxJQE9Rj+dOjgq9Kh7&#10;1TmV9uzHPGUaldONOztv3R6Z4Y8d+AbG7n0zWvCn26UT7BJuIbA7muy8W+CPgV4imtrRLq+027uW&#10;Ah8v94m4/wAO2vl2/wDCl9bXt3qTozRySu4YdsetfRX7P2gWGn2Mni3XLdGEDs1mjnnPTgH17Vji&#10;6Hs17aFapGS0Si95M0w03Vfs50oOL35ltFFjxV8D9I+G+hXdrY6hDd3V2VZ2uMJKI/7qivDRoNzH&#10;d3EQWQxNbCQMc4XjmvLvi/8AE3UfEPi/U7yZ3CO5CKCR5a9sV6/4G8SyXNrHaS3K5iUbFbkyA9gT&#10;1+ld8cJiKdKM61TnnPV+VzkjiqFWpKFKHLGD5UeIeEJ431C6svLZi5baR1yvIz7V7p4XuooNN1i9&#10;kh2JEnlxDGMP6VzB0azsPEbSTxC2ZpNykDqD3Fdp4nsTFbPDE3+j3DCQsDyceorSvJSasrXSFQhK&#10;MXdp2b/4BS+E0Vnrk+oWd3crCbtGUrwP3n8P0rkNH+GUEuta1aaxLIosZcbV43g9D9D61DNoU0Kr&#10;f2CysXfZuiBY5HQ4xXrOjveeIrCaS7064iurdPLmn27tyryNxFYSqyhzSUrJ2Xmi4wjNRjKN2rvy&#10;aK//AAjmi6f+7t4Mwv8AKgJ3BWx1/wDrV5lo+mX9ze3Qtbv5VBHI5YnjivSrTU7Q6Dd264WZSSpP&#10;3jk4PPriuc8L67BoCtkCaSV8RPjOzHU0RbcZdWOSjeN3ZeR9ceDNKlsLCzRRC32e3Cu05CqhPJJz&#10;1+lO07V/FWdQexSJY1f5UZdwk9MV8iap40u5bhYZnnmDyfxHAOD1wMcV9L/DPxJPqMsNoL1mUsqq&#10;w4wF7GvDxOCqU4ubs7u56+FxtOrNQTatobXhj43a/deII9C1iPyrh1wGxgf/AKq+tLdl0/TLxZ3j&#10;LNgxh+VbPOTmvjv9oHwheRmw1qxhIlZhDIyL90D7pz2rSvvGWrarodhYumLvyC6gP8ziMdSK8+vQ&#10;UlCcFbo12fc9bDV3B1YTbfWL7nq+qNaajp9y95paFI28svEMFR+FVNM1rUdC06WfSBBcALtCsoMi&#10;A/xH6Vk/DvXYzapaTsY0vYiPm7SEcjnvXc6D4YuYknREAjV9sTH73HY/WsXCVlbc6VJP5o+cNZtt&#10;Qa/sTq93513qEu7PZQoyAo7V4j8avAOpeHrPUg1yJbS5j83GdwT8PX0r6n8e6Pa61qWhiGcx3Fu0&#10;jKVHy+nzGvCPHehS6Lb65ca5cGWCXAj5LZz1A7V6OXzca9J76rTueXmFJOlVVns/e7adT4K8I2F5&#10;q+pWdlErSO0qqqAZJr96fAfw18MWWl2N1rVok5sraPEc5BhjKDqwPU18bfsm/CbR7C21XxbLHuiV&#10;ylkZBhgByzCsT42/Ey51+5ls/MuE06D55Y42IJA/vEdc16WcYv69jIQpr3aejb7nnZPhfqGDlUqO&#10;8qj0SfRbH2/qHx++Ft+8trCthMFyrGKHKKemBtHJr5g+KUnwn1rSdXubezh+3WkDSpEsflBmXoMc&#10;H8K+L/Cd3Ba2OpTW0TIWkMsY/up/jT7y8nuzNMpBWZer89Rg8+tVSydQqqSry91rayv9xc82dSly&#10;yowd1629LncvqEN94Tsb5o0E5kw8a8KiA9Pyr0/9nb4Z/wBoXOvahfzRW+jqqtud9plYcgL3xXzt&#10;b29xBax2NuxxNIAzNyGLcYFaPxW8Qz6E+maJaSyr9mgiMp3EB2PJ49BXVXozrJ04Ss5O9+yRxUa8&#10;KXLVnG6glp3bPof4teI9Mu2W2gjxZCRREVJKqydCxNZGn+In0/VrGSHO2eIGdh/Cegx7V4PeRS3t&#10;vDCVcLKVKKWJ2k9zXa6rpuoPq1va2kEkixwpCqjOBjvmuR0IRpqLkrWd7nU8TOc3NR1urWP0i8A/&#10;ES63QQSgNaGZY3UHIBb09q6/xx4C8E6R4u027vNCguprnBhkKAlCBuyc9vevnCDw34gtdNtJkkih&#10;jUJKwJAG5epPtVPVPj9d3l2l9IsN1FZRGJhG3II6Yz2r5yhTknPkjd3Vn2/4c9utOL5ed2VtV3PP&#10;fjd4M0jSvEcmv2t8Bc3s5DWqjHlgDAI9a8kuNFuLrTrwnKurs7gcA4OevpXq/wAR9Vt/Eljo+pW9&#10;g4u2kRygGMKTz17V4z8RfilJqF9HpVhaqixjypgg5dh1Ax3r3sLKpKMU73S18rHj4j2cXN9Ha1ut&#10;zlNP+K9z4f1VXAbe9uFDrlVDLx071Y1e5/4kF7rmsW4N5eSEWaEYKoeshz09q7qD4ba3r1j4fudR&#10;8NS2sFpKycxlTKDypz3HvV7Xfgvqmtx3Z1HVoYQQFhiB3iJU6ZA6V1+3w8XDVJ/aadzjVDESjKyc&#10;lb3Vtuup5qvg+11Hw1b6rFNtNuyAsx/hPp/jT/8AhKbvWXjsNKKmGHEkskw4+Qfyr6E8NfCfQG8N&#10;LoE/iBiZZQ5dSASR2Ht7V5z4v+E134KhuGw32WVjHHOBguCO/pWcMTTlOS5m3f3b9jeeGqRjF2su&#10;Vc1u55XpHieTUX1K4mlBK5Vsc8dMj2rSdlvNXXUdxeHT9ORPm43NyABmvM7C1udGuLiz8n93dY2y&#10;MM8HnjtXt3h7wxK2p+G7AszW8skct13V1ByF+vtVYuUKPPJPTlbXpYww8ZVFBNa8yv63PoiH4VLe&#10;fCy71ZrdkmZRKCeCIwcn6/SvnT4Palo6+O9GktZ2kk81RI5+RQAehr7Q/at8Q3Eej2mi6bc+WkMA&#10;MkMPBKlflQ4r5h+CvgPTPD8R1rWLQu9vD9omK8pGAchcf3q+ay7ESq5djJTk+ao3GMfX9D3MdQVP&#10;G4aMIq1NJyk/I+jP27PGqaD4fsoIGHnvKsgbqR9K/PnU9LN/PofiSJAr7Ue4VuhKnO+vUv2l/iHZ&#10;+OLGW9jfzY/NRYWzxEMd/rXMfCm+t73w1DaBFkdGaGUEgnaeQfpX0+TYaWGy5S5bTc5KXpLoeBm2&#10;JjisxlHmThyRcPWL3PsnxB8VLfVbvQLNbT7XcNZRlCeVid+C5+lc1+0jrPhiTR7TT1ZZNXWNIppQ&#10;fnRAOc46/jWN4F8If2JqjYYqby2VIpGG4q6HlRnpWr49+BmoapqA1O6uI7TzdocoNzTY74Hf614X&#10;PThXi23yqzue3KNWeHmlFOTdrdkfK11pl14W8AXE1qCtzqtwIncD5lhXkj2BxVL4d+I57HTDAbh0&#10;LyjbGCQenBr6k139nnVdQ00XDeIj9ntlLR2jJkPx/Ee1fH82mWejXdjLLKxvJJmRoweFUHGRX0GG&#10;xFHEQlH4pX5npqfP4rDVsNVhJpxjy8q108z3H4R+FZ72+12W4u3mZiUjEhyC0n8OD0Ncz49IS8vr&#10;G5igjhh/cQxluXfoSa9W+HFmsMMsqM53XMbEr/C2M5/Kvm/4p3sNx4pnud7OJGJVeu5s4xXFgk6u&#10;Lr9klb5HVjbU8JRstW3fXe52TW9wumWltIQkSr5JRQQIyenPpXrngD4Of2mthb3dywisrVpo1J4L&#10;sc5PpXhuuXOrposdzjbbWxHnbjhmLcAAd8V6vrfxOu9G8Gm5CGKSXTfLidTkkvwCfrV4ylWnGEaT&#10;s5TsVgqtCEpSqpuMIXa7osfF54LDSrC3hZbl75Xjkkb9437k/wDLM9vSvAh4E1i6sVE+lT/ZipYv&#10;Ivlkf7XzY/Ctm/8AEVwnh7wYUlxPbQyTb/vElz15ritT8U6x4hnj+06rczGQhZDnKrGDjnFduW4a&#10;dCmo3V1J3fzOTHYmnXqOXK9Yq0fVHrPwXtNV0az1NUtA0EhBgbIw5X1x0Ir7f8Q6gqeAdCtv3ck8&#10;0fksr4OQ3HT0r82tM1iS3murGzupitu24DdhGArsJfihPBqGlT3ryS28ZKqgJOzHHHHSuPHYCpVr&#10;uaau9fNnXgsbClR5NbbeSPc/2fPDtzbav4i8L3sjNG0Ek1vn7ivnjb69a8jg0VYfE0gMbxXkMphk&#10;tduMHua7pfi5pdrdafrGmXm+cTquxjhlBPOc13v7R0dnev4f8TaVCIpbwhLwqcZYDqa5nUqRxEue&#10;FlUVvmjoUKcqC5ZX9k799GeoeEVaSy1mNU3RyWDAqvTcMZA+mK+afinp1tpvw/0+2h3A3t7JdY7E&#10;wg9K9q+BWvalNBrkV7YmEx2ErJIvIKPwDXF/F20LWul2KIHSysxgnHzNJ1AxXmYaTjjOVvTmTPRx&#10;CUsKpJbxt97PjHxNd3BuFbzVVWt0favbcOma6v4ZaTepqUN2kfn26gbhJwMn0z+dVtWuLXTNNs4r&#10;m0E1xKzIoHRQOmT3xXd/CGW51XUBAI5JDboSVUfIMcjdX2FWfLh5vpZ6ny8KfNXgr63Wh9IaTBY3&#10;zS/ZL0tNEhebDEkgfTt7V5frniW6s2Mz2vnQglgY04OM8MK9G8OWf2DWpL+wRRDPDJ9rKgfIY15A&#10;z2r5s0r4hpqa6ltlSKRHYbGICSLnsP7wrx8tpynOckrpWv5XPRx9RQUItpN3+di9Z6/p+uH/AEvT&#10;IJFMqn92AsqYPcelaHx+kbU9P0FbTy1tbYkR87SNwCgECvIdThlt9VnES+RdMivH/dlVhnH1NZPh&#10;/Ur7XNReCaMq8JwpJOFOcHIPevoY4V80al9I629TwZ4m8ZU2tZO115GPFb39vG4mkVPL2mSQf8sh&#10;2/E16XYT3msaJbzPcTyb7tYRzjGQcdPevLfiRqdvHI2nQSKxR8yFTn5vf1NeofCvWobXwzciYbha&#10;3kU2B97I/wAa0x9P/Z4ztq3pp3MsDUX1iVO+ijqzuX8O2Y1e3AtGNzbxje0QwpB6Mc1mzaNJohaB&#10;oUN0XZgzn5mVuQR2rvPEFzqUGmx389g0BuHRtw6qnUZr2uw8P2Xi3wYLqFsXtkG8qU43AdSD6182&#10;6rjGLeqbsfSqknKVtHa+3c6G11DTrjwbBex2gdwiLdW5PMS4wXx1IrwceF9NGoNKdKiZ5o9i4Pyh&#10;XP3xmvC7rxZq2mazHcXF5K8iB4niJ4f0BA619H+Eb9rzSoLmeIxTNE5+YZwM8fShUHSSd9Jah7dV&#10;XZrWJ5r4i8FWGi6hbvBOokMYkO4fIfriqqSNdySmG48k+X5gMa/LLtySBnuKo6/rUd6J7y7/AHaR&#10;OUUdeB0rHPjaOy0C3j8hWIkLbwPmG48A1204y0Vrs5pyir9FucH4wvruDXoHtzHKrJH5qsgJBcd+&#10;K+sP2gNXtdMh8N291YNcRWWhQO5Q7Qsspx+FZVrbaHY+CEuGt4rm81SdEzx+7UHIOeoArQ1zTdQ8&#10;Yx3ss08axXIigTcOBHb/AN0DqSaK9aM6lFuNlTvFvuVSoShCqlO7mk0ux4Ha6x4c8QiC3iuLmxlG&#10;MYO725Y8V2nhH4Tx6Dr1rqUHiE3KIS7R4J3luB0znrXJ6j8MdTikwLAW9uqsXlBCqAO59/avYvgp&#10;4cvIvtzT3jG2WExoJcq25+AVHoK2xVdRoz5KnutWcd9zPDUOerT54e8ndSV1sdhaWrzrfyXN15ss&#10;rMytjG0epB6V4V4cuH0Dxlp0s8uYPMaXg7cInJB98gV9Ia34ctrmeOSz1dYJ4k2FZOVbj/PFfJnj&#10;rSNRsPth1G8hZ/Lbyth5dSe3+Fc+AhGcZRe0la3qb46UqbjJLWLve/Y9W+JFzZ6u8Pia3d4ry7nk&#10;8tmYbTzgI31FfMeneHbnxBf3rymXfCrGYKMksp6fjXu3xVt4rL4eeFURgBPGtwVHUH6+vrXMfDzW&#10;7a/0k2NtIsN2DzL0aRT2J9a7sJenSbitFJxXkkzz8U1VrJS3cVJru2j548V3X/ExMCAL5BCFVOQc&#10;eh9RX0L8NfEbQ6VftcXR8hYuI25BHp9a+YNZ0ee21qWC4VwwnwQTyct619T2nhyH+y9QkjgMcUKr&#10;lM7j8o6EivQzRxVGir3ueblrm61eW1naxwXxD8LteRQ3NhEWjYB3hHJiyM5HtXgUFxFaSyxtAysD&#10;gnoR7V9K3Hiu30qTSXZRhpDkA9M8HPtWr8XvhpYahpZ1vTgWl8sGYAbRjscCujAYv2SpwmtJaJ+f&#10;mZY/B+1dSpTa5o2vE5j4cWEes+DvEdkcr+8jcHrgA/0rN+EHgvUH15rh4dlnZMXeWQEIVB7Z71mf&#10;Bu+nhvXsTMFt503z84YKnNe569dSXWmzz2lw0For4KO23zE6cCubG1Z0p16atapr6XNsDRp1YYeq&#10;73p9O9jsvA2sx+K/Eur3l1dRQopYRBuSwHGFH8q8F8ceAbe912S4EsxPmfve/GeMUeAZ0j1ScFyP&#10;OkCRyA4GDwcD2FejwtIfiDYWkVuXgjjCS7sgHd0f615KnKhVm4StaH4I9acY4ilBVI3vP8Wz6C0m&#10;bz/A0umJApS0RXKH75UtkY9sda8R+Lc503TtKvbZN0E5WM7TgxsBkqcdvSus+Leir4A17Tbi01WS&#10;VNShBeB2OVZD3x2Paty78faZ4x0KLTdW0y0gt5VYRyQLho2XgE9Oa8qlzc8KvK5Qbu+56lRqUZ0+&#10;ZRnFWXbyPA/BdhCmtXV1CX23dtt3ZyVJGf1xTvDnha7TV7rVtQuhDatPL5UZbDOCSM47cV6T4c8E&#10;fYNC1uU6ikv2OCR4niIY/KPlX618j+EtannnvLi9nknEAZgkjEgHNexg4us8TJS+Hlj5nmYmUaP1&#10;ZSh8TlJa6adz7T0jxvoEcE1lp5dyBmVgu2Ncfw5zlj7189+Ltb1PUPEsFpo8zxrKyoqKSo3A44Fe&#10;WaF4qmWS+Khg0zFwFPAIOelfRXgGyXStMuvGF9KkVzhrazjdedxHzSAf7Iqp4GOEk5v3nLRJ63bF&#10;TxjxsYxT5UndtaWijbt/iDP4ds5LSKIC5abY2Dxu9XPt6VpWni3xOZ7SOK9mnmcPJ/qwAAvGOK+Z&#10;vDj3us3GqtvZg0ivk84yetfUN5rE2jRPF8yrDAis6giRiwzkNXl43DRpVFHRvr8z0MFiXVg5czUe&#10;nyPaLH4zweHPDyW72slzqV2rDagLAE5+96YrgvhXJcEaha3kWzdIkqc9ASTge/NclbSQ2llZow2t&#10;JG07E/e2vjb19DVT4V+IdTvfEd0jkeTauP3jD7uD/M1xvDpUqrS82d8a7dWjd+SXyPqK/vtP8J6d&#10;YRPCzQybtkIYKWyeWf29q4DxN4J0jxlPFeQ3K21xBIrRqndccqR3+teafHjTPFL6hDqNvcmSzmHk&#10;lgMfZt3Bz9R3rz7R/iavguWyhjV549xiaSRiA7H7xBPbmqwWDqcsZ0p++09ELFYyEZyhUhaCtq/w&#10;seh6V8JdS1LVLy20Wa1hBkPmSz3IglllXphT0UGvufxR4K8eXGiwW50prlI7eMH7NKMh1Hzc184a&#10;Z4W8PeLkJYoJowkyTIcSL35xzivn3UP2mPG9jr7/AGDUp7ZLaZopodxZWhQ4BIP06iq9jWxUmk9Y&#10;LW+hEqtLCxTle03pbU7W2vdUu/FepaDcWssD+estr5nG1lHzYJxnNfS3w8+KmlSeKb/wPqduklrJ&#10;brEkqklo3JyeOf8A61eUSfGW68TQWMuuTwwKzfuXZVWQY9x60/UvFegeAJNU1KPTXe71LHlXKsCQ&#10;WG0YHYVzVKUpSs6Xvctkltc6KNRRhzKqrc15N78vY779oC3u/CH9i2/kx32mXLNGjE4CqR93P97F&#10;fPHwz+DWr+ItTnsUilis2cTRmQY2Lng59a+lPAHifRfG/hjV9H8QXKTtAAzOhwyTdVdc9DWtNc6h&#10;pdrbRxwMcp5Sg5ViPVsVisW6MXBQs76+R1LCRryjUcrxsrL9DpbPS28P6ZBHHAjpYRmI3GQzuRzt&#10;Q18teKvirrmrT3Mp01LcxssSlsFjznBXsTX1l8MPi5pj+K7Tw1rOnbVuGjWDcgEbM33j65FYX7S3&#10;7N9/Y63c6/4btgyCItc2sY3GXH8QHqKWHqQg7z2dtX0Y8W5TSjTfw7pdUv8AI0fF+tWl14P0jUVg&#10;SEG0WQxjoGTG7P41+ds8cera7r1wJQt0kJljhiXoNueMemK9m+JPxGUeCNPsbR2NzHbsLmNuse84&#10;OfTFeU/AW3FzreuXEkZmSKzEZfH8THO0n1r1MJFxp1qjXRWPNxUlOtQpJ36s9H/Z70g4g1C8aSe8&#10;Xc0EUg/1aN/ESe1fSPgn4w20+q6po+oxSS2bIyXE6nCxP657D0r4gi8Zav4h8WNoukSyWyCVoyy8&#10;Bgp6sR0WvpPU9U8JeB9MNldXf2u8aPzLnyFyjt2WvNzLCuVVNwvKSTil0OrA4hKnaM0oQbUpPZtH&#10;CarFqHiLVbiKzsp3toJCo4bMir0Oe4PrWj8Rf2etL8VRm7N0LExwJkDGFKjufT15rJm+M+oajpc8&#10;9nHFZxRGONI4j03nGXI6/So9K8Y/YdS0M6jILi1vJntnycAFvunHpmtKP1mi4um+SUV08jKr9WrK&#10;SqLnjJ6t6I42P9lzXNOsLPUdOu4NS2sNgA2lh0OOTkV6P8Mb628NvrNvc/aLW5aT5Ipk25GM8Hvg&#10;19daD4m1OO1u9KFtAjRRbreYLlmXp0NfN/xC1TVL2WPz2iuLeKGSWaTywskZXrtP5Vq8dVxXLGrL&#10;m87WY1gKWF9+nHltst0eE2DiPXJLi2kk+3XdyxKMSIznOWYe9cz41+D/AIi1No2gRApk+SPcN3HU&#10;g+lbcdpFPc2+oQXJaK6XaGHVAeoIHOaxPiZ4hax1LQPsV7I3lRneu85DDoa+hwkJqpFQaTt1XY8H&#10;FODpS502r7J23On0/Qr/AMFXEf7xXvbbEk6R9SMZ25+le4/Dv4/Lf6i1pJYGzbUT5TqxLYzxkZr8&#10;9rb4m6rbtcLNO8r3E5aaST5mbHABPoKn8NavJ/a+n3E5eRYruMQEEhj83b2qsZkbqwqTqWcuV2kj&#10;kw2dqE4Rp/DzJOLPrT4z6o//AAl0ekW+jvBbwgCebacSjGQT9M18w+PLRrjWryK0SRY440IJB5OO&#10;fzr7a+LPxEu9G8YW2+NZbC4tI2YNgjIHO2vJl+JGg+INX07SNK0h5Zri6RFL4CrubBP09K83L6lS&#10;nh6clSbShv8A5noZhTp1K1SLrJNz0VtfRGhrHw7ax+DVp9pPl3l+ROUB52R8jj3rwDTtKkNl4OnQ&#10;FmeV1BJ4XY38ua+nvj/8Q9Gm1ufRfthgt9OQWisvIyByK420+GHiSfwvocuk6TNcrb3ryeYB8pjY&#10;ZB+lPB4iccOpVXyupNySei1RWLoQlXcafvezgou2rumcx4ivrqW5lu2Hlyw7hcIhAMkfQ/L6V6Bo&#10;Tr4w8G6jplvAqzWrRtajuV3c8fTrXHQ6Pr994ugvP7LeyjhAjuGuEOzYOpHqfSvWtAv9B0PxSkkS&#10;tDHcyCKQhsgBuM47ZqMVVXIuRpyS5lbW1jbDQbk+bSMnyu+l0+p5T+2E9vZxeDNHixths1kKjoCe&#10;Kv8Awb+GereJvDtrBbssy2lwLnyAdr/ewdvqeKZ8ZPG2h2Hi+5sZtFXUVgZUjkm5YhhnA9q+kvBH&#10;jGXw0+msfD9tYST2bS26ISpCf7Q6jPbNcuJxFSGAwtNU2m253b3ua0MPTnj8VUdRNJKHKk9LeZ5h&#10;4+vtR0e6vo9Ct2uL4Tj7e8MTShWHCxrjPIHWvEvjFrPiaz07SZJdRmQXQZp4pI/LEeO201+v/wAA&#10;vE9l4q0ya7sbWxtjHNiRUQAmQ8lj3zXiH7f3hfQ9Y8N2XmG3Gr286PCkeA8yMcMCB271wZXXUK1G&#10;U4JLns31d9PwOvMsPOdGryTesLpJ2Wmv4nxN8DPi3eHTpre50mykjYtFCrwqssvHVW4JPGa1vFHw&#10;30PxRa3c+kazLbakcu9ncOMSAD7ozjDeleb/ABD/ANC1/S4I4Ght4LaLasfy4YryB71yGrfEKG3l&#10;WIK7TB8CQ9cA9c17iw0qlX2tJcvNrbc8j6yqdL2VaXMo+7d6X9C18Szqegado9tPE0FxBGRJEw4I&#10;PfNefeF0j+2WczPGjZEi5O5d2O+a+urHwGviTSkW8u1uI3QgRzsTIAO4I5AB6V4trXw90nwbcT2+&#10;ozZLYaBQM5XsQT39q6MNiKbjKnrz8z26o5sVhqqnGp9iytd7NF/xcFupNLvYphJLIB5oToPXA9Kp&#10;+MPC2nNY2U2n3QN67gyRE7WUe47Vzh1qysrqzh0+MqmPO8yVskt1xgfyqfxBCb+zF1BhZJJNxKN9&#10;4gZbP9K7KNJxcFsjnqVVJT2b/rY/QLwv8aZz4E1K8Ejs9nZKiqOVBjHI+pr4E8WfELW/GU0V6t21&#10;vKVd/KRyqKE6dOp+te2fs6fbNTg1jRxdR5dd5hYD96DwVFfNPxX8J6l4O1+4aW1a3tpXJgXB2+4r&#10;yMowmHhj8VSkoupdOF+z1senmuLrywGGqpy9nblnbuutz9Ev2dPiZeax4Jv7RLpIJnma0vYmAYTJ&#10;Iu0vg+oP518AeLfh0/g3xXqkd1KRaxFpIlXnejn5fx713P7OXjO50jxZFcW0RuILmJ45o0+Y4HOc&#10;HuKy/jN4xufEl3qtz5H7iOR0jBGHDk9G+mKrBYOrhM1xVOMv3VSKbX8t3shY3F0sVlmGqSX72nJp&#10;PvZbnmuseJYbizsY4IggQuXZur+mfevb/gBrS202ydkWO4kSNWblQ2dwOPr0r5Tsbh5rhYUh/elc&#10;CNRksT2FfaHwP+Gbahq+iy65ZG1tISZREX2SPIvKkj0z2r1s9hTjg6kZOya+Z5GQ1alTGU5RV2nb&#10;yP0M8S/Gu516G30jT5vIFrAgmb+JcDB59+1fm38WPiFrNtd+M9IJY2jWscIA4ALEHcR3Letfc2p/&#10;DSa607XZ7adQs8yytFB80/lochVP86z/AAB4H8H393LNqvhmfz7kouLhfm/d/KAd3Bxivz3A4mNG&#10;rz1Ic+itfyZ+g5hhp1qPs6c/Z6u9uqZ8q+ASll8LrzTbvcPPSTyQCF+cjvntXF+ANb0xdI0iS1Je&#10;eKQQ3FuPvP5Z6j1zX6J/EP8AZo0DxLZ3Vl4d1+1TVIwJ0tC+V+XqCoPGRxxX5QXHg3XPAfxAFjqd&#10;q1vKt1uAwQjZOcoT1Ar6LAuGIhi25cs5Sc0r3vbfY+bxkpUZ4NKPNCMVTcrWavsfWfiDxmmm3GnG&#10;S2aOO4IMkcfDFsdz6CvPf2nPEmqXcOk2FvcPFp8SeYuTy8g65Pr6Cua8S6reTzgXvzG1/erKMfOZ&#10;Ox/WsT4j+NbHUtBNo6YnEyyo7dNu3BAPuavCYVRr4eXKnb5mmMxXNRxEeZpPXtt0Oi8EeOzbQ2dr&#10;q8MZRowsd4RhsHoH9hXYeN/DtvpWngRIDDnzMRcxzJIeTx3HXNcV4R8Gpr/hWCUzI5EjiNerLx0x&#10;6VueBfGa6TbXOj622IBujilcZ8sY6D2NdFWCVWThupaxX6GNOTdKMZ7Sj7smfOWpQx6XrMUMbbkC&#10;CVT6F+f06UyXUUvFtR5exWmIcgnnPYV23jrRLK3vbeWIF4ypCHOAVY9/pXG6jCqBgFAKcqoPAIAG&#10;a+ioTUuR9bHzmIg4Smul9DzPxNpL6deXsSPvwchj6Ht9asNdyLc6fOjEZjVWXPBx2qzrN/8AbJAq&#10;oSTjcw56Cto6VsjsVfG9GJXI+96/jXqX0V10PFcfenyvS6/M2NN8Twae9zIjbJrgHBI+52r3fxla&#10;JYfDL4XnBVp3u7qZieWDPx+FfLmoaXL9p+YhnI3Yz8wXqK+kv2lrj+zT8O9KBKLB4TtMqef3kpZi&#10;QPUkV5uKiniMLFPduXySPVwspLD4ybStFRiv+3n/AMA8Y1DUZdSW5lhuGK28ZbqFAPue9cT4e0fX&#10;vEd0BpOm3F1cs3zCGMtx+FfT/wAA/wBmTXvGtsZb9msNIMokklk+V5wv8Kg9vevtLxJ468GfCTTz&#10;a6ZpoihhwNsCgSOxHXceuawxmeQoz9jQp+1qPRLoi8NkdWvSWIrz9jSSvd7v/I/NO5+D3juxmbzP&#10;BOoICpaRzA23Z3yMdK800jw1f34u4ILGR5Q5VFCknnqOK/Yv4Iftm6d441d9Hv8Awt5FuFYfbC+8&#10;qCMAvx3rs/it+z/qFho93eeBdNgju2Jc4OWkDdSpPeuCfFWKw1R0q+Gip2XV2V+++hvR4coYpKdO&#10;tJwV+l+b021PnT4Bfss+DoNPt9RvfEc8N5cQDzocAGHPUfjXtcnwJ8Kabrb3lr4psZAkXlqk+CRn&#10;sVr53jvl8KaDcPqGpNNfxxSSTRP8pabuv0BNecX/AINMOjaRqF/fSSalqTi4mcHCwxEfd59K+cxF&#10;WtiZTqTxD1dk9df+AfW0KNHDQhCFBe6rtaaevmfdnh34ciOVUE2m3ZQkITggk9selfTXhv4Wu1mq&#10;v9iVmHztFHjGOwr8i9Pu/G2kxs2lyXU2xx5UgJIKn3r7G8JftP6zo+mxHUtYRJERVeMoHEfruPrX&#10;H7Hkd5J1E3b3d/uO+OI501FKDSv7233no/iaCK28QppscgtZiCUjbH7xccnmvPNfsZ4757PTvEdl&#10;JNKd0lpIyuOOmMdMUfFP41+B/G2nWF2VgTVIGMkcsT4LKo5HHTPpXw/4+8MXCahpF9pe9btgs6SA&#10;4yw5K/h3owmF55STut7Nomvi3GCaSfdJ/wCR9Xy6v4p01/s6wWqSo/G6YoSR2G6vNPiP4y8S64Ir&#10;G+gt7MRyKWeNsu30INX4fG2meLNLgudVh2XkRFvKnT5yOXGK+YviDBbJdLBbXNybkt+7AfIAzgV3&#10;YHCpzanHVM5MZiWoJxndPzOg+MXhuTRIrXXbdUaV4ykyyLkb+BnHuK8b0/xHp2sxxmSIRzADfGSG&#10;Qg8bkDZAPqK/Qr4jQQWfw78PafcxQXVwUiE0lxyCWHQnue1fFOo/CnStQSZ7KN7K5jYEqTmM+uAc&#10;kfnX0OU4tSo2m3eMrKS7Hh5lhZxrXp2aaTlB9zyL4jeDz4W1FrXULPal3Ck0E8PCOj/xD+or03wV&#10;4ButSsBbQvFMkkJKHOHGR0ANdz4ssItd8J6Xpmo3Ef8AaGmwsIpGO4ttyxGfQD9a4L4JeK9uuxQS&#10;bs28MjQKRgb1Xn9K9lYqcsO2n70L/O2zPG+rwp4hXtyz26PzR4Nc+CZdP1CaHUpnsxEx/gLM2D29&#10;69bstbtLGz1iSzjlC/ZBGhk+9JIRgv7V6k+naL40tPMluXW6WdwCxxu3How55rxPx94A1PSFaSGV&#10;3g3EEgliMeorqp4mNXljN2l1RxVsK8PGUoLmi9mtyDwF44vNGsLm2tZGSaWVZJJcZO0dV/GqlnfT&#10;HXvtNtNLAssi5YZ3NluefeuPOpMklv5kgRUGDsXBY+pr2/4ew6be6qsr24fNuwVc5Acd8fTP41pi&#10;rQhVly7xZy4X95OlDm2kj9SvHlq2ofDC4tYMj7VHbxvzjIBHB+tcd8HvB93FPJEYTFbW4WKFSuVV&#10;e+33PevR/CFlJr+jafETiFAPNYjCqwxj9av6V8SfDGmazf6XeROlvaMIjPv273b0XqR71+H0eaSm&#10;vsuVz9xlCClTn9pRSX5nb+N/iO+h6B/YmgItvO5PmXIA/d7vvEY718veL7m50+ygmz/aN3McPIu5&#10;hsUdTn1r7KuvCXh29spLlGhZAhYMj8Yb1z3ryHWPh09tZXs1qjGCePeY8FmVR/dzWlSnPni5WaS0&#10;tski7R5ZqN0333bPgjwXpYvjrF1PCEginIdAOSzHt9K+tvgxfyQT27qkn+ixvGjEYPl5/XHavCfD&#10;egS22nTiCK5dZZ2Z2dCMlWzn9K7Dxj471WLV7XT9GtJo45TGGZYWz8o+bBxXRXj7ZpJo8/DWoQUp&#10;J3/O54X8cfiHa33j/wAR3Vm26BNtpubgPhcMcehNfPHiCcaz4ekt/O8u6snACNwrJ2x719BeLNB0&#10;bxVqN3DEBaXgcAlUK7mAz0P8q8F+IXhvUdK86J7B381wzypyvHYY6e+a+2yb2aVGO0klufJ5sptV&#10;5PWLvt5mt8E/GWk6GZ7S+sXW9k+SOdTkKG4PFd98WPHOqaV4ftvD1jqBe0leS5dhwzbj90n2r5e0&#10;Ce4i1KzEcTkBwzKRySORXq3xIsNV1LS9PvItOl8w3DLhUJypHWvVrYSk8VTnKzTd9drnl0MVUWDn&#10;GN/dVtFrY1PBejz3Phy38wsI3u2dmB5K9/rXm2saTLcy3JgtnFsspCyMTl2B5IFe/wBrOdP8N2Nt&#10;cMbdIdjBl+VnYDLAZ968Z1Lxhcyz+XFL5HmMdgC9AT0HuarDNyqVGkrcz1HiVGNOnGT+ykO8Jf23&#10;o1/FqNhDLGFPzSHuO/Hevp7x/wCP76fTfD2v2pVGtplgvY1X7zN/Fx6V8T3D6411OsM80yoxwPm7&#10;dsetfXXi6zfw98ItKlukdbm/jViSMD1APviuTOMPCVXCtqLlKXLp1XmaZZiZ+yxSjzRjGLld7XXY&#10;67482+geJbjwzdah56PLYhVmjwd5/Gu++C8ttY6TP9inMtnBsWbcMEFTnBx3rxPU7S58R/CaOWCM&#10;PcacivCw4ZY8fMAe9ewfs0aFd6x8LvFblM3FxYTeUBwWljUhWPvxXxWdUb5dyKppCvyWvt1Prsor&#10;WzBT9nrOhz81t9LWOv8A2WNau/FHxj8ZzXkLWtvHpsrASDGyBSOTn2FeYfGrx1N43stX1uX9zaQ3&#10;/kWSYwTFG21f5V7x+ztNLZ/Dm8utchKazrllc2NtMy/vGtoB95vYk4zXxd8brmey8OaBpESFYwDc&#10;TY+9nOBn0rLCRp1MwUIxinFpXi7r3Vy3+e/zKryqQwLnOUmpJys1Z3k7pfK53Hw2+FGs+NLae6id&#10;Vs2fAYHLk98j0r3XWfC2kjWNGGoWzi5hkgS3lBIU7CAFr5a/Zi+LN54Z13T7GaVktb5/JlU8jaw+&#10;U+xHrX6IfF3StOguvDcCP5txc6nFcxEjICpywz7+lcGfe2pYqzkrLZ+T00PUyT2NXCOUV711zJ9z&#10;5u+LGqXGn6rK9mu6aaaSaRB1aOPjH0r0Hwd4Qm1TSNO1eGBjd3LofKDfKoU9AK8l8QarFqPxMu/N&#10;bFtHKbbaeBtZMD8M19C/DPxB/YPhjSMZeO3vJ0b6K5ArzcTNU6cG3a/6noYT361Xqk3ZPui1eaze&#10;eGrfxVfR7lZE8wjP3WB5pxn03xPpe6Kdri9mRTOnUKrrnge3rXD/ALRni3Tl0XVjZyFnvljQYIID&#10;ufmArynwr4q/4RLWPCNxp7GaSWLyZrcnJkwQDgevNbYfCOVPmWvvO3n5hXxyhV5Hbl5Vfyb0MPxB&#10;4aisYNUWa7fzY7qCGSAk4eLOclfSvlbx7c2Ca5q9naz/ALl33BlHC46AL6DpX1H+1jrdzeanea5D&#10;YtaZtwkoHy/OD8oP0FfO/wAOpPDXii7shd3KWd8k8ZLOP3U6jg7vc1+i8N0/Z4Z1ndxV1oux+f5/&#10;UU8QqEbKTs1fqiJrbwB4d022+3Rx3l1LF5hOSx3dQpA7Uzwvr+lTzxvrEkGjJLzGsMRkJiPQFe2f&#10;rXmfxK8BXPhzXdVZoT5KTlrcuchlJyCPXFcHqGvzXtvFDcortGcLJ/EF9PpX2dHDRq001Vk+bXmv&#10;t6Hx1bFyo1GpUox5do20du7P0B8L/Cr4K+LIr0WvjOfT5JXUFJ9sYJ9Fzng1U8d/sQJp9xGLbxTH&#10;NuTdGkqbcqemCOM18d/Cvwfe+JNXhht7jykhIkmlJwFUHn8a/Wm28WWssNna3wP2yBFhA+8zxKOH&#10;HvXx+cYjF5diIRp46c1LVxkk7H1WTYXC5jRlKthIwSdk02kz8rvEnwV8baE1ys2iXH2aJSWmRd0e&#10;3+8WrlvD8l0b63WzJaVXA3dM468HtX7g+GL2w1G2u9L1OCRIZoCu6XHKtxtb2r86PjZ+z/c+D7i4&#10;1PR1kks1J3Ioy0an+L3FeplPEyxEvZV1GMnpFrRN+ZyZlwz9WXtaEpSgtZJ7peR8l6xoWo211MZY&#10;SOWfd1BGexFe5fs3aHFf+KbC4mbb9lKTx/7bFtoFeHLr0UltLHNcSDAJC89ffNfTf7JtrDq3ifSr&#10;S4lKSfa0dAvTy0GcH6mvV4gqyhluLd9VTdreZ5eRU4SzHCpO95ptH7KeHtK0fw3dajrb2im9vHVp&#10;WI5LBcDn2FfCms2cQ+JkeqrLJIskbyMWPI+fnGevFfcHxH1q0jfWwrjzLTT1MYB+6JGxnHqcda+F&#10;ptDlg8RpcTtJIWi2wJj5AjDJI9ST3r8HqYq1SpC6tGEkn3b0/Q/aqtG8aclHVzi35dT7r8G3FraW&#10;niO6LCOJrhcN2+Zf8a+bvB1xfXGp3l3d3gkWe4eGMgYB5PWu8u9ehTwzFDFcIkjr5kyHk7z8qL+H&#10;Ws208JxQaPpReULKbwKy7sb94OfyxxXiSm5yppLSCb/8CZ6LjZ3vucJPb/Z0mjWXMkkjAnnKKhzz&#10;XDfF3StV1DwXc6tbySrdWuYlaNiMxqeSAOuPWvTfF/hGbStL1jUnu1VnbKHduO3HJbpjFcP8N/iP&#10;YXUGqaHd3CSB8SWxfjcJOGU/XrivfymhUjy1FC6g02jwsxqQd6TlZzi0n5ngPws8f6tNYaBem7zN&#10;Y+fbXKzciWMjPze4HSuS+J1p4WOsvqs4iEd9FvLxnnd0IwK7HxD8Pr3whpOsRLcpJJcveXUJxj5A&#10;BjA+leQfDjw23xA8Ka7Eluj32nASRrnBZO4HqTX6flipc1TERly072dtNGfAY6VVRp4aUeapy8y5&#10;tdYr/I5C0TwHpt/HeRX5bIOEYE7WPfFb1n4A03UJ5b2e3KRON0bA/eLdyKTwp8FLSKG4m1GJHlbC&#10;rBuAMBHJJ5rtrvUdMhtZdNiu8qhAOzBIHcA19HUr6r2c5S7vyPAp0Wl+8pQjrey7nh1l4a1HXtXu&#10;NOtFJgiO1pTwkaL6mvPFt7jTNbeKMs8sEpQYG7ODjOPSvZ77xjFp8U9paNIkDDcYx95sepFWfh/p&#10;MsobWGtPJRWwjv8AMZM9fp9a9CFVwi21payXdnFUoRnKKUveTu32RVt0068uka8s2jYR5lwuBuPC&#10;kip/DvgLw8k/navq8QjT5o1i+Vm/3vWrUmlrrWsyhb54LdUkmvZRxlI/4R+PavIrbwtNqQa4WaRy&#10;hYoD1YKcAURd0/3jjt8rlTdmv3alr1PddHuvC+n3d9cQyb8RnyUIDbwfb2r0L9mP4Mar4y1XxLdi&#10;7jgtrSNblvMHzuxO5VRR64r5o8FfDXW7rVbG2tPnvb64W1iB5VDIcFj/ALtfdHw28Pa38D/G9udW&#10;nklPlu10ACUnU/dI9QKbtFSSnduxvhlOpKLdPlau1r3PurwF8RtQ8Ui8bVPD8lq2noIoUDFHm8sc&#10;MAccVgw/sQeG/iD40tdY8QXWqQxXlo121tDEEQzg8KX7cfnW74K+JfhD4gXlhr1zdy2UljIXEQXY&#10;HVeBu6ZFdH8Wf2318O2F5Y6Xbsl47iOOZxuCqw++qjr7VEdL669EtzTEU67mo0qVr25m9l6EnwN+&#10;IHhn4V+O9a8PSaQ2i6ZLbRrGHbfG0wY/MWySGYdRmvHP2/fGWlT+N/AGs+Gtcspb1bOe2nW2ZTIU&#10;kYECQjoeMLmvjXQH1v4weMNPtZtUlt7aa9WGa6lU53P1OTwG67a7r9sb9kV/gfdeH9Z0jV5r/T72&#10;UqWuiGkSZBnGRjII5rOlDlajOV3o36y8zrrUcPHEQqKTjOUbJX0ko7teh2X7MnxHsPD/AMcptVvV&#10;eK1uo1jm3tlBLIMZY+xGa9C/4KR+L/Dep+JPCmlafp0LXLH7YdRVjtkD/IYzjrjivhHwdrFz4qvr&#10;z7ffRW7xqhjSMBfMaFgqYx15Nfoj+37aaKPBHww1b7PDa31j5SNGoGHBQMVJHXBx+dE1y1oLzX37&#10;GlSMHOnUtK8lKN76W+LVH52fEXUPFHhnXpND0ye5aa7slhuGjkKpIrL0AH8Izjmpfgp8MEj+Jfhi&#10;x1u0ijjt5Yp5LeRgVkVjyPr7V49r/wATtSvda+2uNtwrAZbOcLyAD6cVi+IvHer3urRan9qka53h&#10;llGUK7f4Qa7XRly8uiutX1uctWrDmcrt2louyP06/wCCovgLwareDdW0I20VzNvt7i0gIG9VGUYq&#10;OhHSvyNs7y9tXZZSAqkkLtycjkDmuvuvF+r3V3Z3t7evMzSAkysXZgeo56fhVfxZ/ZLyq0INt5h3&#10;Fclm9ya0o03CNn11PPkuqqSk0t5PV+puQ+MNGk0pJpYfMv3yJXI5XPt9Kxby4OpRm/8AsB8pAq4b&#10;IV2HTA9K4a/8iB98MqTg/KGAwWJ74rrf+EnuX0uGzmHylgwSLgxqv9TW3IlqiFVu2pNaI9A8G+Lf&#10;Dep6zoNvq+jxx2SXCm7EJILRqeQo9wK/a/x78QNF0f4c32veFmsdN/siKO7tLWDaDcK3CxSp6H0P&#10;Ir8Aotfn2oIhADkBEkUAgDo2fWvQPD2q302p2kV00hhuJo94jJPmEHiP05NYV8NzpO9kunc2o1E7&#10;J3eq1Wi+Z6TZfEbxn4q8Y3+u3KrLda1E1rNEE3Myv8uxVPTPav2B+CEPivwz4R8MeHdS0pZNYuGZ&#10;F+YAeSB8iuT0Ar4ptrHwV8LPGujal4imMc3yXdvaoPM2gjADgdMHvX3vc/EzStc0TQvG2n6mqrCy&#10;uQG++obmMj1FcNepeKajZLy+87ZRfuQspJ9b9emx8f8A7aP7N15o6WutvYCSfVo0jdkP+puEP3fb&#10;I79K8X8CfsE+JvE3gU6rb3EVvdu7SW++TchjX7yvjHPoRXR/tsftb3HifxrpmmaddedpdggfYp2r&#10;JJIvzHPt2rS+H37XOu6N4HgsbW3jkVomt1RWyyF8jccVovbRguVvl6bXNqTqSpR5lD2i0lva3y6m&#10;T+yd8ctY+Bl3q+n6hDbtaX04jaVDkCWM7dxPp7Vz3xJ+I9944+JN1rAubS4mlRUikYZxHC24Bcd/&#10;c14d4/ur7TNH0qxuPKM88bXSgjLYkc/ez34q78NPBaa0+vT2mrCxeyt45UXBJkkbqq1m9Y80n39N&#10;dLno0qFOFS8aa5mknL7VlrY+tf2yfjvovjX4XaDpEkfk6tbSxEqcfOU4OMdBivz28I+FUllaTeHa&#10;S0dkWNvuheMN9a9D8Z/BrxVPqllqHilZtLh1OJmtJpRnzih25HoK5+y+EPjfQNF1TXLCWC5tbddt&#10;wsLb2iU9Gb6jmuii4Qjyqau9TiqU0ql40WoK+z87/qb+m/CXxz4p0rWf+Ea0m4ubKwjWeeNF5HUk&#10;qD1/CvG7jTLHSTp9wZ0uvOhZp4ZAQY3HHP4+tfux+w18Z/Dl/wDDU3t06RX1s72dxkBQxx8i++Qa&#10;/ML41/snfE3QbDXfGd/4cMenSXcsxIdCyRyvlWZB0BzW9ObbalZWPNq1IyqVFa1rcrb+Lroj4xtt&#10;Qiur2M9Cx2BRzsJ6bal1XRjaGS6ljMxEmwLyN2ayDJbLJ5oheGUNkFfu5+nauh0i6luDKJLjzY9w&#10;dx3Uj611LpY4E+a6lZvofbP7DfijTbG78TSa3pZGlSQLbzA/djZzg5B55HWvov49/tR2nhK4k8Pe&#10;DBBNp6WoYGL5FgB6ouO1fL37GXi3SbTxXrGg3rh7fWhGivcJ8quuSevSo/j54K0LV/iZrFl4fvAs&#10;fnwWNtDFys0j8McjoM158oJ4mXMtLXO+ml7KDV3K9vLff1P0K+GXxe0HTf2f7S+sUawv5Xml3I33&#10;rgv8xyfUDpXpvwT+JxufFmoeIdVimS2Oh2cVqmMZ3P8A6wDr8xr5F8Xf2H8KPgTF4c13SxfaousQ&#10;3dtJHnYpDAupbvtHBHfNQzfGJPGHjvw/rlhpE2l2kWnrbujNmKaSJd0S4HYGuX37uUdUm7dtDujh&#10;qM41ISg7z3d9dbbeR9mftv8AxKi0DwBqeiX2my3EviO3cWZiXcyzdeQP7tfnl8OfiNL4X8H+HdHl&#10;gWw1HStT89zOrI8sUnJXJ9Qa/Tjwb8TofG8YudR0aANYW7pHNIQwRiuSygjNfP8A488JTfFqW9td&#10;S0iKG2uIIlttaSMRxAwj5iWzyar2t2k1dN38zLBR9jGUHC3KtXfS7Pz+8dfDfxLqXi1NV8KxSX8P&#10;iK5m8m1tF3yAnrn05rofA3h6f4e2HiHSfFfhyW11cp50KXCAMiqexPUGvffgz8atI+Gq6NZ6bp9x&#10;qE1jqs8JcDBaFztLg+ldD+33o/jfxKum+NY7SySxs7DyHWKXMgSVwRuyBk/St/aOXuPRX0fc6HUl&#10;CqvdXK09ebr2sdD4X0/w58X7Lw5qWraduv8A7aYZ9gCs0USYXJ6hFznNYHw+/bNu/DOtt8O/EBgn&#10;0KO9uLKXUVJZxa5KhT/Imvj60+PlzpmiW8OjaW8F3/Z7Wkjqx/1j9Tgd8VzXhv4JeJW8Hz+OikL2&#10;NrL++SViHYM+H4bGee9SqUW5czt0WpnOnGSSeq0fp6H7ueHv2efh3pl1pvirwtpQ05ZLRIWCEqpg&#10;U5Em09Gx+YryL9tj9muT4r/8IXDpetQwSReaxEq5WRGUfOGHTGP1rwPwh8ZfFPxJ0zRdJ8FXEkYA&#10;+z3FnK+1tkIG5g/YEcfWvo/4m/tGeG/h9rGkaXqNxEtt/ZTGe1c75reZONgYHILds9awcndpRtLT&#10;XzR588JiIVKcvbKo7StFv7PS7PxE+Nn7Ouu/DnWlsdWSDKgGNY2z5qH+ID0rxrxR4ijufs0sV032&#10;hMRbUXaqhRwPrX0/+078frD4oeMIdR8qa1t7azW2hZiGbYhycgfxGvmvxdY6V5NjMl6xa4TzGURh&#10;AuOgbHeu6lzWXNuFS9nblTaV7bXOKW81O3ns5p0berho42Pv6dq1fFXjS9uma28+QREAsrnPzDv7&#10;YrqdO8LWep21zc3VyxeOIPAwG7cB1XHByKy4vD+mOfNurlY4ZfliA+bbnuR1AzXRGSv6HO6c0mlL&#10;e2pZ+GSeIdX1Wy06wMjz3bokPk53ZLdfpX7e/C7WfGPww0GeHVhNeaXpSPE8UalblmPzCTnqnbNe&#10;cf8ABNzwj4d8M2et63fWBWViEtb6eI+UYxyShI4+tdZ+2r421TV7OfVfCF1LqVrHaSw6lPEQYYkJ&#10;5X3NZVarnJRT62NaLbl7KdNySjdyeuvZH54fFn4ZeLPH+pa34607TiLG/ka6hjRi8mzo2f8Aa7kV&#10;wA+Bfjnw94Y8P+Iz4bu44Z7iOW3m27mbLYAKjkZPrXsH7Onxtg03SJPD15qktvHMsgViAwLv90KO&#10;o96++/ENydQ+FvhnTIry4VLS6ga7DHy5CFbO5d1OrWlTbjZWS080dzacoSS+J2eu1zybX/ivepdf&#10;DPU9d8KHT9PtGkieYn5mMibDn0wea9b/AGzb2DRfhD4Ql8OXlwrNqcU8EqNgtvBYn9a8m8Sr4W1L&#10;wv4u0TUtUk1W7068S4sbYSBmHmjgHHUA9a+Z/in8SPF174f8PeE76J2jsHWSJgp2qF5XJ746fSuG&#10;EE5R0V/Ptub+xcpQkm0oSba73R9Q+L7ux+Lvw18Hx2+oLBqlqrS3ktzhESVSCWOe5x0FeGeF/gk2&#10;uQeKrN9buZ5dP08+Q0ZY2bTcOVOenHH1rz3xNq1/p3gvS9Jiuoo4L68a6lmQf6qRCMYI7H0Nff8A&#10;8JpfDEtt4et9KvXmt7yVRfvIQBJIoyQR9axqc1NOz3lp+R1KKinpsr/qfmJfeG9c8L6deTapYTws&#10;boT5UEbFk4xuXpnGK+f28TXFzqFwYZZ1+0Hbuf7wUnOePrX9F3jTwF4APgfX9OeEveapaT2ssCPv&#10;kkkYlo32noFI4xX85euvdWt9PBe7oZLVzCcptYGM4w1deFm5XUkr2Wx5mJqKaUocyim17ytex+kf&#10;wu8GeBbC2+HuveItVhuPD8wexu0nbJju5MhiV6jb1zXyN4rstJttV8Xadb2kt/plrfTNDdRt0ti3&#10;yFz6Ad68ttbue7tXsp0JtJ8yIvmYUTHo+O1LBrl1pUj2rTY8yNYbyJfmWVVPynI71dHCunKT5279&#10;CK+J54xjypJFLxLZT+XZOp+zwOSilmJ2qOgPtXNXa+UJIcR3AZR86ZO365r2HUPDMh08XdpqcF1b&#10;kqJ4ZjteAt0BHoe1eP8AiK/ubO8ET2KQIyYAHRx6g+ldtPU4KrUbtvy7n1l+z78aYfA9nqemXUbj&#10;SNWgK3RXq8sYJj/XgmvD/iN4xsL/AFrUJdLi+yWjiNo4A3C4UD+eTXLeFtOguo5F1G6kgRBmNOdu&#10;D0Oa+jPgv8Qfh/4FuNWGseG7HxGlymxPNBMkWRzgHgfWmoKMnJJt2saRqNwSSSX4niHw+t7qTXdD&#10;J+cveIqmThVLEDNfpx8WvGHxE+H+n6FaazIuq6XDOJIkkwPNT0GOwzgV9G/sT/Cf4YazpOr6/DZ2&#10;07ahM6tZzKJvsKAY2KTkjjvXIeNvA8Nr4o1e50BrnUrCyvI4ktbj54Yl/i8tpDwBXDiqnPKN46Lo&#10;zswdWDlUpreNm2137M8S1HxJaxfErw5rt5p8V9b39qsFvbw/M9uhXpID1wTxX2LoPwqtpNZsvCt7&#10;O8lrqWkSXNwUch1kjcFN56nAPHrik/Z+8B2Hh7xh4h1C50iLU1nWN7OZlVjCW5ZOeMjsRX1P8afH&#10;/h/wJo58XXVhbma2REaIAeayOcEAj0rn9mrJt7GWJzOcansqcJe8nZp9bafcfLt98JtK+B3hfT55&#10;9TnuPtGqYhn27o7feDww9CO9fm1491UePr6/uNP0+X7ZYzyiaeBMxSGWTag/Tivp7xv8f9a8UeKr&#10;6wbS0k0K/lilt45WMvlscdFGeDXkHhH4gx/Ce91rUtU0dhpmqayY1CIdjCHkhQemDUpNPRa9Op6u&#10;GjUjSvVac38XTzsdH8Drbw/F4/8ABenSTPmaRlvoJP8AlncRLlNjHpuNfRP/AAUA+FvjG/8AC1tq&#10;GlaxeT20F2kb6XgESgnAZcckivlTRfHOn3vibxnq3g7Q11iadEubZSCGtyW3MVPXIx2r3X4NfF/4&#10;k/GL4jaNeCyRrDw+wFzZF9qxy4xlx1NKEJxTlbWNnr/kZYqEnVp1FOKioyvft5M9E8SfBjQ/HXwC&#10;abU/C9lpGtaZphltJo02SI8CfdkPBO/GGBr8Fr65eWNWkjaPcnyY4781+xn7c/xj8R2HivxL4Ti1&#10;iKKzvoLeWWOMbHTI5TPv3r8rtUsbGSK3VAzSpIQvcACu3CRko3ez2+R5ji3Hmbvze8le9lLocdaW&#10;e7TpxFbH9z/rnzuIZs4rEu9Ovtobz3ZAiqSDxn0OK6WN7ixvrtlZxA8y+aMcPgZBatO71HT3uLto&#10;XAgMQwQCAHbqMetdkb3MXBNa9DP8R+Ldc1O1sbbUr2aUWMIig3PkCLPAX6V+inwx8N/CifRvAjm/&#10;gS73xzNJkBjIo+dH3e/SvmfxB+yj470fwfH4qS3D2UkKSsow5jjfoT+dfVPiz4ZeCdK+FWiqujRi&#10;6SCGZ7sTYkRicvmsKlSEkkp9baHRSUoyel/xP0i+Jfh7wNq3h/Sp9SvNNXTrGPzfJl2YuGZcEFm9&#10;umO9fl14S/Z58feLfGE174K0QQ6BPcPsS5k/dQIABu687s5FeufEH4c+GviHofhB9H1uSxsbSBLd&#10;N6lY55WxlWLHqOe2a/Ra18d+Hfhrp9glwYUgNtEjvbHJ/doBll9PesqclG+q10fkYyqVaFKMaalU&#10;m2+VPp1PPNCi074e3vg3wtfQW0ohaNluGICiZFJOAf0r07Xfh9o3iS61LUby7upJb0LDFNE5jFtE&#10;ODgr25r8z/G/xF074/8Axy03S9FluYNMit/3t2n7tkdM7n6/hXtH7TGlTeBfh3eXHhP4najLdRSx&#10;2UmnztHIZtx24TCgq1TUoX5U+rvqVGD56L9rKFWUfesm/N+h8wfE74WzeB/jJPY+FLvz1ns1kCxt&#10;5kpd8h0H+0a+tPhj8GfE3ghZvE1z49exkmgIvbZoz+6XBKCXPde5rzf9n34Yf8Kc1jw5458S+ILf&#10;UrrWY/s89nkPJZPMNykMSSSMYNfZXizxN4V+Kfhzxpe6V4mhSxjtZLW9gdQro0aklj3+nrUSfS97&#10;Kx1VsRUXso8t6b0lUaum72tY/MnxtYeCfE3hjxRNcRf2jq+kxNJPeRKF3PLNgu5HU4PFaX7Jf7HU&#10;viCe21fX7m7sdJ8lp7G5t5gjF1OQzHHA4OPSvCfhTr+l6Doniy2vmcrrkEsEbgg/LFkKT9eor7L/&#10;AGU/GPxCPhyy8Oa14Znh0bTZ4y17ODCrW0hyFwcbuueO1VOLjGcei016nXiOe3NGyl0b6f8ABOY/&#10;bG8JeKfFFv4a1ebS7I+HbK+XS4tUtyWuZ13bA7L6Z6e9Zf7Sf7DPgrwp8NH8R+G9fkmuYohJcJO4&#10;AnVuSUHYj0r9aPHknw/g8LwaTc3Npb2UPl3EEaFdqsjbwwH15r8/Pif8YvB/xO8TWfgmOyd9Je4i&#10;a5vIAfkKH+ED+H1rHm9nGyeyvp+J5uHq1MRKDUJQim1K8d49P6R+KthaTxxzpIzrIUDIEG3GO5Na&#10;1l4vSztHjvrMyrExaNx1YjBw3tX3F+3n+zv4Z+E+teGT4be4ez1axkeQSyeaFkiYcqewYHpX5/T3&#10;O+EuXYxhCG29Px9664vmV7Dumk4yumrp2/zP030DxtL8dvhvcRTabdyvoEIkgsbGMRxo6LgSt/eL&#10;d/QCvzBksYpNamjcmCPzGV8/w4PfPvX3l+xJ+0ZpHgqHXNCnxbyauFjhucYVTgghj2ro/iZ+yRb6&#10;3oF54i8La3bPLCknnRyFcT7SWYq2cbqyptU5yTvZ7eQ7c0b2jo1tpds/NR9NklnvYoBuCt95yFyA&#10;eDg1+kHwE/a307wnoFp4bv8AwjCzw2c1tHOjh9zy/dZlPHfk1+bA0vUTqJtJA0k2GLKOpx9e1dZf&#10;XlybfFnppW4SRW+0KDgbK6pU1JJMwp1LXfK9On49D9tfAut+H9H+GjeGru8iGuSK9xEikrKiSndG&#10;R7fSvmX9j/8Aad1qPx9rek+J/EQi02SG4/dStsUzpwBuPPTPFeb+Fv2h/C93F4St7jw9dXfiDT7f&#10;7Ms8fzF3P3QP7wOa8b8RfBjxZc+L7e113TjpP9tXXnPLJGVWHe2Rj65rGlTtz89ldaN+R1SpQlF8&#10;rbUpO6uevfF7RW0l7zXtC19DG95O8UFux8pY5eDz3bHWvpf9l/43yap4Ug8M6+y/2d5RkDKcSIEP&#10;IJP5ivOvGHgrwlpOgWnge8yr2sjFdTXJxv8AmG4D72egryT4X/s5fF7UNZudDi0j7PbznK3lw4RY&#10;om+65AJIBHbrWLjGdJptXWza3R2S5Pd5lZb37Pv5H0J+2j4i8JNq3hvxF4Iv45JtKjSK9lhwUfkB&#10;AcdSOjV538KP2ilk8RW+ra5oVzeQw3gkgW3Y/uXwMnd9OorP8YfsT+PPCHiSw0XWNXs47C9hluLW&#10;9iLGKZ4RvaEgnhj2zWF8AotFDeM7DW9Re2nhtZHsoZJAkbTIcYPqTweKzlCHI1pJp9rWubUHGUIW&#10;m5Rate979N0d1+17e+FNY1vT9Y8I2s1otzHuvoH4Mkufv4Pr3PevHPhP+zV4p+KbJPZaPKunrefZ&#10;rq9nkCRxORk8Hrj2rt/DVlf/ABM1KCwvp4rOGzgIe4hX5/QA9iK3vhF8dPiL8L4fFnh7SoGuoLe7&#10;abDwmT5E6t8vQECinU5IuCfvLV+jKxGHlypQXNpZc7bvbufPP7Rn7OPij4LazZ6fqlzaXVvfxSy2&#10;lxFlldVO0g7gCGGR2rwDRrCbUJ2snu44WlQoC7fKcnI5+lfRnxt+Ofib4oMsmqwbxaiT7NyMQb8Z&#10;AHvivmIefuUfLvkIG5uPLKdBXfSbcVfc8etTcXG9r21tdK5qxW32WK8tZRDbzRuFEhUOWI9D717f&#10;+zH8E/EnxU1ubR7O/WztIcz3V2ybyi9lA7k+leA2UstpeyyTRiU+Xgqea/UD9jbw9400T4f+K/Eu&#10;itbj7XIFtbOQZkuDHnPI+6oqpy5YtmLjK3utJ7K+x8W/tBfCeXwj4qk0i31n+0kgiDq5/dGM7sEF&#10;T3yMV5BBr3iK3tm0qfVHktCTIlusm5SRz+dd98XvFt/r3ie81XxAIkvSdkkKnAyp+7+FcleWujpb&#10;2TWE6edvLSEEkIGHK89etOF7Rvqy1FqT11W/Q+4/2AfgHr/ibXH8VQX0dnY2pe3LSrvd3xkhR+PW&#10;v1B+Jnw8sPEPh+70s29vb6jaHzItRuOcPGc8AdiK/Pf9kr4yT/DvwjriX+lX39nGbzor6C3Z4o3K&#10;gFWPTnFfY1zoWtfGTwaNakhvdPsY42eH7L8t1dkDhlHI2HvXNXbcv62Q1CrGrCUqkYU42s763fke&#10;Wax+y3rfxj0mLUJtejnuLS0dYVGY40kHRcL2PXNfl/qXhnWvBfjW0gS+SHUY7ryJAGKNDLH8vX39&#10;a/YP4A/G3w74V8MSaN/atx/a0Kyma38hvO3xZHC/Svxv+M/ijW/GPjjxBrB0efE0xeSXymXDRjBJ&#10;7CijKTvG7tbW50qdX2lXmSUFJKDW5+vH7HnxH8UalZajb32syXUltMy75DuKAHhc9wazP27PD/iL&#10;xfpfhKbw/C13fw35WVIOPKyvDuc8YPHNfnt+y/8AtS3vgHVNUjuoftFldJk7V3SLKgOMH0Oea+s/&#10;2e/2yLy20vxZJH4UbUp7nU5JfLG5yEk4CnAPTtWM4Thq1ondPoWqV63tacU5Wty3s331PhjQ/Efi&#10;PRPip4dn8RR3K3dhOsTPKd5Tnb8v+7mvvj4gfHVrn4sGG1hl1C7sHtmsngUsGhADyZI6EEkfSvmH&#10;9paXxBpvijSHmtoI7qV/tlsijLL57bhGx9V7iuA+C3xU1bwb41OpSWObybMMiTKUXbIwyBnpz3p1&#10;LVIKTVrR2R3O0ZOz5nqrvtJI/Q79vC08IjwGfEnnyjxHeSwrGu4sFjHDqB0AHr618U/s3fsxR/Ez&#10;S9SutU1GTT4rdJZEvxKhSPYMjdGTnGe/HFfrf4U8KST66mn+L9C0+a3v9LkmgeRluEVJSC4Bbgdf&#10;SvnKH9n290nRfi1pWh6aYra7jmawmZtqNAUJ+Uex4BrGhiGqTsmm5HnKUYt03U+GKs3ZqzdtPQ8X&#10;/ZIv9M8RaoH8U+I7fWItL8/T/slw42LA3AlTd1HHFfC/7XPg3wvafE7xRbeGJLdbESo9usTZjXco&#10;LjPYA5rV+Jfinwxe+GvBtnpOh/2Zq2mWUkeo3MTY+0sWOC2O4NfMOn38sjXKLLvkdeGfkYBz+ddu&#10;FoNSc+bfpsc+MmpWjJt3Vl206mdJpsqWbzu8SKMZH978DViwP2820VqzSMELSgDAAXnP4Vr6v4jj&#10;ubMw3OnJJKg2gqNu09M8V2PwS8bWfgPWkvL7SVvLe4heGe2dc7opFw3PrXfK6i2ld9jz0o88UpWj&#10;1fY4jXL25ihRWeMjBA2c5Poa9it/hB4w0/wnDql5pNwdOnZZkhjG4yeYMBhjJH4147461awl1fUb&#10;rTbRYLKeQmKE9YlPRR9K/bn9gnR9K8WfDy6Fx593PAjKJWbLQ7R8qIxzjB6VjVnKMYtLrqmaKcIu&#10;o5NvlS283a5xf7Lnx40w/BW48FtIq6gzXFsbSOJpLmWObPRQOG569hXxFYfEfU/Cnibw9YapYXUF&#10;ppV+WRZVKNPEXGN+70HSv0F/ZZ+EXh7SvHnjXxvdeILhZdLmntDFMF5lkU79zd/Yj1rzfxYngL4n&#10;aL4g1DX7lrCW081re5iYMwwePl9M4xXCpQU27NqS1v0O+lDllVjFWas5Pu2fY0/irRPE+j+Jp4tX&#10;gmh1HTSFhJUpnYRjb2r8TfhB8QU8JajcxS2yqXa5tHPfEvGT7D0pvwW8AeKvGPiSTSLDWWs4olMk&#10;tw7lR5QPXA7kdq+29L/4JsLquleI9dl8XFYYI3eyVwA0pRcsX7AE9KHCFLnTle/ZCpuNKzT5buy5&#10;tPL9D5G8W+MINO8faPqJvjex2aRbth+VwFHy46AGuY+FXwxvfih48uNP0u1QQXV2ZbiRxhbWEt8x&#10;HuB0FcdomjWcWo3dpe3DxmKOQqw53MDjbk9u9e4fs+22u+F/FEepwyvFaF0lkVG4mRTgq2PUUN8s&#10;XZ6paHW4ym1p9pv0Z96fDbwr8F/CXim9+Gd/4Zh1uK+c41O4UK6SleY946EdiDX5d/tI/Ciz+H/x&#10;E8SaLZyB7W3nzb/NvZI5BuRWbuQDzX3r48+NHhR7zUrF/DEy6ncTmXTngIDec3CEHk9euK0dW/Z7&#10;8PR+Ari68cWK22u6lOZF1IsRLazYyI5lyQRnqPeuWjWlBpyvr+NyZ4O/2nzOys+6/I/J27tLWCC3&#10;Elm++UnLseMD+6K6DSfCFrqOoaXBYwNOWkAeEtw4zzk9q+g/An7N/wARfG1tqN7o2gLfWVtFJsmc&#10;+WJNmd3l56kYryf4Za89tf2GjR2cdvdz3vkPJN+7KFm2YZj90DvXfKb5ZWeqRzKhFVEpJbr1PsT9&#10;oD4B+Gbr4QaXrvh/wVBpWo2N4kF84ncvKpG04DEg4PfrzXOfsieC9G8ZeJrTR9XtEnS0tVucNg73&#10;hbAXHfPFfpbon7GtnN8PL7RfGHio6izTNPaPbuVjt5ZQNsvHLYzjnjvX5Bw+FPFHwz+K2qLof27V&#10;F0S7Imnso2ZXRQGIJGR35rmws248kn7y1WptP2c5TlRd/s+l+vmfbfiXxcvwp1zxlY3OgPBpAlDQ&#10;wQxgxs0oypLDhfeqf7GXxY8Wazd+M4obOGC3kkMwunGWLtnagHfGPwrwrx/8ef8AhKPCHiO4udNv&#10;WuLy4UoGGVQJxhx+leEfB/433Hh7UpoHu1s7S6iMbvH/AAlhgN+FdMKd4TfLqvMipC6UZtarV20b&#10;P0P8c63qmm+LNM8aXM0E87oNMtElYK0UjnaZPZT19a+3bG21PwN4Um1u5ujq2rJbmSQRIB5inkIC&#10;K/Jz9oH4UxzeALHxPpfi64urOzCM8cw2tIZDw6dMAV7F8Ov2oNWg+CqXPmpPeWcTo4lb53ijwA3P&#10;UgH9KylTvCNtXe3oc1an7RxjGySa5l3XY8n+I/xT03XfiPo/iae0jghAj/tKJMoZFPJVh3YA9+uK&#10;/Sf4S/Hq3uNBluo7fydGsrjyEfIV5Yjg79o7c1+LXxe8C+d4l0CfStSF2niCH7WAzBWV3GW3dgBW&#10;p8Gfh9r/AIgvLjw+fFZtZTJ/o9qsjN5jrxt+XjH06U6tOPJF81rI7ZU6dRck6d4p3Wp65+0dql14&#10;1+J+r6Fol2bi1l+eygmkPlDem5tueh9K+BtU8J6np+o3tncwzJLaSlJgwI2HOOa/W34ofs6+GPhL&#10;4Tt/EEniO4l8V26xsoJ3QvubBVAecAHrSfsWfEPwZ4hn+IM/ifRIL4XDxvNeTQhkAKldhz0yOlXS&#10;rezh7qXKrJt6alTnCdNSipStslu0u1z5d+FX7S3jXQPCK6TpX2bGkkvbz4zLhjyCp4K/Wr3xgt9W&#10;8U6XpfijWL29vC8sYkWJGEKg/fKnoCK4fx94T8J2reOtS8Paslq9pdM1jaj5lnt3b5k568dBX0B+&#10;xXceNPF+ka7Zardl/D2m2bCOJ4QULORlQ2OcAk1y15e6qkFazvZ7u/Q7aNSFOTU47x37H1h8LPhn&#10;8I5tMbwpr2mlLvUrZbyzvnyZlBTJ2sO6V+cmo6pp/gLxjqNreXtzfWlncyrE6ZLsiH5HBHQ1+g37&#10;TPjDw5pNh8PbLwxqFvFqcUTRecx3GOCZQCrn6ivzY+N/we1zwkukatdanFdrq0kixMj8g4yQQO2e&#10;lc+FvNtTe/4lScknVi56v4ZfZt2Xmfd/7JH7Wia74xMHiXXCmnrE6ae054XHVZG9cd6+kfjB+zv8&#10;L/i/4jOqHxjceUkREkNpOPJUAcuvYE98V/O5oFjqc160KMwRZQuCSASeMfU4r9YrD4N/EL4ZeEJt&#10;Uk0dNXtUsTco9rKc20eNzeaOMrzmu2rSUWrPrdLr23PLp0lUl7T2jpNpx6WbvfZnn3w68Y+K/wBm&#10;PxNOs1vJq/hfUZpBCEkwJFU4DezY6ivFPG3j3TvGHxHfVby5lt9O1OZ4VjMh32ayN8jZ7le4rzvx&#10;v8YvEfjeCxhuLpfsiTb7e2RQoQg/dPue5rx3xloWuaPLbs0gEFyDJGcfeBPrVQoxupSsptNX9S51&#10;VC8oxbStql2Pef2gPDNppV3pUNrrY1cQjPnMV4XOdvFfStp8a7HRvCOgXwKI8+2KKxVFKoU4J/E8&#10;1+X2ntqd3N5IV5WOcICSW+len/DuzFxqunLqckiwx3OfIJww2AnAz2zjNaSorkim78v4mVLFuUm1&#10;Brm018j7w8Y/BG58Ya/oms6rqdlZS3N7brfabGwg227HG9WB/ir9IP2kdO8GaB8L72wstGjhma0W&#10;KxubZQSkqAFcuMHJ9a/EnX/EGtfEzxZpGkaOZkv72cW8m6TETqDwx9AK+o/i/Y6V4IsdN0K98Vay&#10;01pta7aWTzUJK4zFn+EelYzUnCEW736W2KnTVStFqo0oauzspf8ADHVfs+/tdN8PbTUdL8W3t3Ld&#10;BBLbuRvLbgNqkj+tfLWp/tGax4m8X+Ib3UvEV7plrcmYh7c91HyI3qK8o8Y+BvEk1j/wk1nazz6S&#10;7MiXh+boed/pXnPh/Qp/EeuadpVspM19cRxFRyMucbhXfGhS1m0r2+4l+5NuKs3bXa59HeGfit4m&#10;8b6fpngSbUYo7G5uwBOwJcsDlc5PvX0dH+y7baF4N8T3PiS+lM1lPmAqSIVCnoP94VH8Qv8Agnb4&#10;r8C2N/4g0LxFBex6XB9olDfunOwZITr098V826n+1N418Q+Hb/RdRv0ktbgLvGPmkK9iev4dKxl7&#10;/wDCdlfXpqb0a6nFNSTd99z0RfBXg7XPEipo3l2ds8EXlwO27zJsYfHfBr74+M/7LvjnxF8OfCFv&#10;oGh6Xby6REXmiil2GbI5xkc+tflb8DvFkPhrxr4e1vW7HzrG0nRjk8KOm4fTrX726l+1/wCFbbSr&#10;eewvbe5huYtsbpICUZhxuX+dZVYqMdZO626meIrYlSpKjSTu7yufzy3nwp8Qhb+/XSkaC1uWjuFU&#10;o0ilPvEp97aO5r6Af4jeHY/CGl3dxopSWGTynAUeXMjjBA969z8V+OfDnhaHxJ4lszbSajJbvatC&#10;R+7lmuSd7he4AOa/OK31aa9gjg1HzHgBLpGvoe4Arn5PbKLkrWfT8ju0pyko9V1Or1/4mww2t1ba&#10;LpbwWcw/eCV9+CT1U9vpXAQabataiYxtLO3zDYwwM9iK9l8A/CTRvGGq2th/b6WMRG7zHQtlz0yv&#10;8673UvgT44+FmpXV/d+Hf7R0e2mQTXIjyhiYg5UHke57V1QnGN0t99epx1Iyc/e2e22h7b4b8Oar&#10;qPhvSYdavDp7tDG1mPJbBCjj5z696u6D8WNbGlalorzKtw8r28cJGHwBy1fqAfHfw78d/DCaKy8W&#10;6Za+bpmIvOKK9vIEyMq3OQRX4i6RHfatpF54il1S1g1qxvf3JkOxZwPlYH6j+Vc9Co6nMn0t+PQz&#10;9pzN+6002tfLqfSnwu8djwZpN7pupogmjkkaLyjhpt3PGe9cZpXwi1v4g+KUvY9Maew1ZhELmQ4e&#10;zLdWOOuPTvXxZ8WfiDqOr6xaKsmGihw+xsqJDyxGK+3P2RfjRe6VoerWN3dhzDiaMlxlF6EY9BXV&#10;KEoRck9XuQp3vGMbtdz7R8A/AC7+DOuatrGiTLe2U1tDb3c8mFeLYfmIUdvX0rP/AGpf2nbO90fS&#10;dI0NPtuorexN9njVm8zthGHQnNbnhT9o/T9Tlh0Wx0+TV4bhHa4eEFijdwR6V8LfFz4konibV9O0&#10;yGHTnCB1edDHKpUYCRjjBrGEXKSvd9Wn5GdKi3KM6kVzx+GS6n114e+A+uav4aW0fxh9jutQVnlt&#10;xGZRCJeWXLHgj1FfLusfstfFXSkv9Dh0h9VtLecXGnXyyYVZAepBPFfV37MHiWbxXolvc29011f2&#10;8AjvVV+VfsOe5rzv43fte/ELwGNS0eLws1vBMJIraeYMzdMEgjj6CqSkp2S+Ro69ZVJKMotLvpo/&#10;Q8Y+MHgB7z4XWd7qugXSeJdIuzFcMGLRzxN1OR1x1r7T/Ye+GWlab4Kg1prtJr+7hLPby5Hk4/hI&#10;r4g/Zs/aA8SeLdb0/wAL6hCkkM5JnmmB+VFOWwO5r9XvF/iLTNP0DUm0Zbd3tYgp8gKMYGPm296m&#10;acVKM0tHcWMrzlGMIN3qOzfl5ngXxA/Zch1621PXtT8RSiWV83FpaRfKsW7BCu2TwO9YXw6k+G/7&#10;PHimXSZ4on0/W4EuodQmj8x0I4McjEHGK+uvDnxYml8GW+pf2FM8U8Rj8t12fMTt5z2NfKmsXc82&#10;pCw1vRbK6069tZbJ9gLywxM2ep6HnrXHonpJ2smyqLr4iNSFZaJtJJpO3lbsfFv7fvxB+HXxG8S6&#10;TN4Ywb21t3S6uo12pMo+6OOpHrXmNx+x/LqHw1sfFGmzs25QDCeWlfPKpnoa8f8AGngV9D8ZeJ9I&#10;0K0ku7O0maQS7slYRyAT29K+l5v2l/Ga+E/DNhB4aWx0WEDe2N6ySKDhg2R+taShOnGHs5vV8z26&#10;6np0aNNQ5XC6SUdbvReZ5L8Gf2cpfiN42fQvC9q8FvawJJfyX38DqeQDzyxr6e+N37H/AI5sorjV&#10;7Pw9Ba2ujbJXNq3zypF1kUDuK2f2fv2hT4X8V3Wt3ng3VEsdQgCT3dtauUfb0bcBgn6V9cfFX9tn&#10;Q/7JgXQU+2rcqI5EkOx1VzghlPt2pVq0lKDvK/bc55066mo06UHTtrJ6Ws+h8m+A/FXhPxXcw+Fv&#10;EVt9ilu7ItHLdfuxNkfKwJ6mvAPAvhS2+HPxUl0YatDKrs0QkjYEFXGRkV7l+2N8RvC/xO8G6Tca&#10;RY21peaQoEjBQkpGMbQRzgV+a+k3dj5C7pSbq3ffLO0h3sW6bfXFa0IpxlZvXR6Ck5KabjbyZ+mH&#10;xA0zRNDsTZ6kA+myTLKtyqgjduyyMR3qP9qz4pReFr34f6p4afbdxWytDtyyumAArY659K+UtF+M&#10;Gt+KbK38N3LW7QXji1jdgMgscBjz29a9z+MvwN8K/DHw94SuLnWNQ1XUPty7pNzNAqKM7EHYDpnv&#10;UxhGMoqXV7b3JqO6i791c5r4rfFbxj44tdEj8YaJLptldBpopwCFkbbxlSDjPavZ9R8OaPZfs9Xc&#10;lmHErbJoiBucvuxj2zXzl8XPFeueIbzw5rF5YyR6PA6DcckBQcfMOtQfDLxJ4h8Z+IrTwho08kmj&#10;S3Je428KkZ+YkemOlaOneKskrO9iU0rK9loeXfE34eR6ZoVlqkt1mS6CeZbOCSm4dQ3eur+BfxiH&#10;h7xFodimsT2FmsokubhD8jIoztZen41+pbfswaE1+uli1/tGCWLdLDMx8u3jAAyrf3z2Fflj8XPh&#10;j4b+H3xD1bRdQFwmn3UQkg8pgZIi3AJOOfpSpe8nGcX1sbOvSm1yTT0V/wCmfrz4I8X638SbpNX0&#10;W9SPSbCR4pXZc/alI6gH0rp9P/ae8IeEvCGpqLhla1kkjiRhgyNnkAnvXiH7OvxO8NppnhfwfoEw&#10;V5Ym87crJgKMknPUmvQP2mP2dLC58KaxqcFvBMbfFxHbbdpk2feAx3Nc9Tmirxb037pHFKGHdaFK&#10;tFRi2vZpdbd/U/JX4p/H7xPq/ii71Ky1lrYTxshEZ2lYuu18dTX0j+y9+0r4X0mzs7LX9LlvpxIZ&#10;ftIAkZieNu3qcV8d+JvhXHdXUd7pckLwTRCQxNIAY+Mkc1T8G2s2hatp1ykUMkRnQMAT8nP3unaq&#10;qU6coabpfM99Ju8XdRemja08j9H/AI6/HDwZ4q8NeLNI0LQJvLd0ljRYikzSpyxEfUAetcp+z3+3&#10;hZeGtTtbDVFks9Njt1iMaJvy6jBYgdDXaeFPhdpNx8R/D+o2niD7Xc3cMkl0kQHOF+VVA4UY618D&#10;/tA+HrTTfiZqtjHb/ZlSRzhvlJLdz/SsMNGOqTfe66eQq1KnKm6TipK2qlre+l9ep+1msftEaTb6&#10;xY+KI/DGpnTp7dYFvvKGJAxz8vcD64r86f26vGsfxA17RdWsNCuYYY4hb+ZLH/r1Y9Tjjivqj4J/&#10;GHwR4b+Go0u6146jctCIobRx5jLLjoAM8Z71xfxN8O+NCfDN1qmhQWumSuHM8TgqqZDEFP7xHSm2&#10;4uMr31u+19jjoYSjCpL924W/dxk5fEt9Ezw74G/AyWRNY0PW/EEuiQm2E9hcKcQtKwztYngV8xG+&#10;gl12/wBD8T28t+9s0kZfLEsqdHT1z2r6I/ag+JEmnO0Xhq3vUsHjRX89NyOR1256fWvi/wASfES7&#10;1a+tL+e623UEQXAQJtUDGM966KdOck3prfVPqVUmk+q291pbH6B/s+/s8aV4+8Nat4mvdQk8/SpJ&#10;ItPglwUCxLlQ6njPpXqPwL1bQPBfhrxj4r1wN9ucmC0ST5XDD5TgHgA/yr5Z/Y2+I17c63feH7i+&#10;aK2vy0vlqcbpF5LHPbFfol4k+G/ww1FLXV9bY3aQMRbwqzLDIV+UsyjrnHU1M6U2371kkcsq6g5x&#10;nzSjUasorbpb5nx54z+Lfjn4n3MOmWujWFrb29ruWcuGyjccehrjvFf/AAT28WjRX1298Racqm2a&#10;dISxLEgZC7zxzX1D8avgr4a1bwpbz+CxFpd5G4Z0SUiN0PVTXkek/GbV/CU3h3w3cwy6hPebUije&#10;XzkDE7fu+g+lc/PUhNcm77a/mdV1Uow5FyRi9YyVvlofl34a8Va14N1uC+sLvyL22mOWX5tu0+5w&#10;Qa/VjR/2jdT+J/gaz0i5tY7rV7veCYziMKBwSeze1XNU/Yu1zxH8RdB8QeINP0KPR0lL3tralolk&#10;VclQ69Dk43Y4NfqFpXwy8Ay21vND4esbUWo2xvbosYUAY6jHFepXtVjBpJPrc8mrmVDDSV06n8rj&#10;rZn82Oo/BDxR9jvtWeP7NJDdPHFBESZf3Z+ZuOgr2P8AYq8XPpPxMt7nWp4rmWSNkjN0+CD22lq/&#10;VL4/fCnTdL0K9vvC7MdTfJW3UrIGV/vEA18b+Gv2N9G+KHhrUNWk15tI1Sz3L5IAChl5LMeOvbFZ&#10;yr6TUtLdUd0a1GrS9pFySejTutXofU/x4/bO8IW1vc+Gba8mTUSuUECcb/4QGHSr/wCzh8EdTufD&#10;+palf+ImkuNTzK7o5UwluQQeeR71+HEc9t4T8V2IvJ/tf2C9G4vyz+W2OG9DX61eHZbDxJq0N9pf&#10;jm90yxntA8lrAwdXI6/L2FZzXLySu3zLfYiOD5KUqdKXJZ3btzM8q/ab/Z10b4Yvb+IbDxJb6hJc&#10;3Qku47lQsq8/fUg8j1GK+5x+zl4C1bwho/iLTSumalHZpcfbLWQjzMruKsM4INflNB8Nta+OHxO1&#10;HTIL24h0y1lMX2i4YuY1QcYBI6mvVvi78G/HfwR1jwQI9V1TUPDs+oRRTmKRnQ88oVHIyOQK2XN7&#10;NJyXM+99E9lcyrxk5Uqf1hqad72XvfI0vjz8XtPk8ON4Yt53utVnuYlCJHlpYw3zDjvX1d8FPi5F&#10;q9vFpkWlLpjWsCW8lvOQJXKrgts9K7vSdV+EfjT7S1vo1nbara5hgnaPZPEQPvdj9ayfht+zt4Y1&#10;qHXtWudYe81y1kmWGaNzGsezO3gdQfes414xW+2rZzYj2cqM+enOFmtGur66HlvjyW18PzvbCcs0&#10;h83eBiNST91sZwK881bSxrNpZ6roF8/2trqONxDKdhw2GOCetdHeyxeJ/C16LmVtxaSPztpCrJHk&#10;csPpXx3pfhnxY+s29ho92YbAZmluI2wiNnn5h3ppKTbvbtc7aClCCTd2nZvufph8fPhz4bl+G6RX&#10;dwDsCyTrM2+R2PUgnkHNfz86/aql5eW6bZIoXkCbsKQueoPXiv2P/aK+JUfh7wNpOj3Ns1xLqSKj&#10;XjHJTZg7wfWvjHVf2IfiHr8dlqumWkdyL4hli3gFFxw754APpVUnaUnsnt6mOHThS9+a+J6uy0Z4&#10;D4c+NF5YeFV0WSW58lWYh0cpkEcAE9vavGL2QylFW4OySQfe425P+c12fi74ceIPC+rXun6nYGCW&#10;xbbMhZW2t6jtiuXXwpPd3NuI1Z/My2VbdkA8lgOgreCV211N5ubilvbY+9dV/Zl8PaL8K9Vv/wC0&#10;3vtSljiltjxtYMM7Vr8yNWsb+zupEa3eNhyVbhq/XP4IfAN9d8OXcjfEaSazsT5kFnGPMPnKM7CD&#10;zivnH4+eJ9G1W+Wzn8MW0V3bMIvOijMBbHHzepNYUKzU5Rb5uvoiK1CNSOkuVxf5ny/4K8R6xosk&#10;d1YarNDPnCsHO4E+ntX7Kfsv/Hmx18RaD4n06C8ldFMMsuCGfv8AQ18Tfs9/AXwL4q8Yx6drV1ex&#10;p5AkeNBswxPRCOSK9N/aR+HHgL4J+J4LSOLVJrW6hWe2MM21o8dfmPJ5or1Kc5JRXvbbLsQ42Xs5&#10;St7t1ZvS3W575+378HfCdt4dh1nS47SK+dlQxxFVbaep464r8yfgpqkGk6oHmklcxSHJjwG6VkfE&#10;v4rt4quobfzbp4Qn7pWdzIrdgfWsO18Oa94Vu4WvbG7tC6hwtzA8TN7gMBms8PhKkKNWM535ndL+&#10;VPoX7Rc1Nr3uRWcu78z9SfCmt6Jr2nXPnx+bIz4H2hfmK+xPYVPpmuadDqC6TCzQtb4Kckbs8fLj&#10;qK/PXw1+0DrOlXxS508NayAJ6f8AAh717B4V8fSXnjHSr6KCW4jlVkiTb86nqc+1awoyjFX6ImVS&#10;DbtfV7H7D6TouhwaIq3QMty8ZyS3VyO3tXx74j+EekeMPEOkS6tpa28Wnz5lUHi6VeV3Y61kaJ+0&#10;PB/aF7Yajc+Q1k2RuBUMp6c9iK8i+Lnx1uoreS40zVEZ1lVtnUkE9KpKTkrKzOSjRlD2jc7p/gfb&#10;fxe1F38P3Xh/T4LO3t7i2KBCmGAxgKoHHNePfsx/Di68E6X4q1CbSLHLqPLkD4lkUDlR+NfKXjX4&#10;w+IdZn0HVbS1urdLaIfaHMbGKR8cjcau6F+0LcQeJPB8LP5cU2pRtPGW/dhSRyQeKlRnaXmXTpx5&#10;VG/XV97n2RpeveGdU0+5uyHsNQt5GJF2xyjdcfN618Y/tCaz8SPEGnB1hmfSbXdvMaYjY9yR1Ix3&#10;r7k+PnwgXxnrHm6Q1o8F35c1xL5mAu3k428E18X/ALRnx2uYkt/DWhy/6LDF5N1ImHDqny49q5aU&#10;XzRtFN367ep2KpGUN3r33V+h8++Afg34c8XeB/EGrtfSQalYk+VCg3pMQM8+gr588GeIV0PWIbyO&#10;SSG4tpC0RU45Hvivrvwx8UtA8O+Bb/TNOsAbi+lETu5+5u43A14v4o+Bmsafp1tq0V3DdwTswKQk&#10;M6nvlRyK7qdR801N2Tdo3MJw0g4JXXxWPtj4U/t13mhQX0V/cILm4T91Iwwikjjfivg/xl46vdT8&#10;WTatdTlJZrhsznp85xuX29KyNE8Jtazu1yZFuWj/ANHQrnk8c57V6l8R9F1W98LaSJEtLjym8lEg&#10;QC4z6lV5IpQp06dRSUdXpr0RcW5Rk7JPf1t3P11/Zg8D/FXVvCVozePrWfT5APJWeM3MphPXDAgL&#10;7ZzXSaF4I8O+BPFs3hnXRAG1S6F7p13JjEkmclQT0INeAfsiftSeDfBngXStDuZXgv7MFZ47jKkk&#10;nsf6Uvxa1mDx3d6d4p1PVRaW+lagr2qSkhZVUhiFb3HauPHVUqlNRT835WJw9CvUliFLljBrRre/&#10;e50v7R/xb8I3PxO0yz1DSI/tWiSKjXGRieKQfrivNv2kfDXhPxb4Ltv+EOt4726jvDNeNDjCoeqg&#10;eor47/bI+Kvgjxj4ottU0Iy27LbLDL8uC0q9/wD69dT8AfiVNp+i2Om2SC4kuZSGRRmaQHqo9KUs&#10;JK1Ord8ylqmdNGrGFL2PRRXX8zj/AIq3qDw9pVjEzR26xqTGo43rwfxFfP2k+GrnVpLWGNmk3ziK&#10;PBPG49cV+m/7OHhXw1458QeNdGudPe3vVSR4FnG/y16Ebe3PWneAP2M9W0bxrnV5pYNJg/e2twgC&#10;+bIxyVHsPU13U58ululzkqzhfWWy1XkfFXjz9krX/BmoaDJcXiPbaoyQxshyySN2Ir71+LPgfwp4&#10;N+CDR2+iJDewqkMl1GR5hkJ5LZ6j1r1fXfg54k8QeMra2MDSafYxefBLIw2eZ0UH3r4+/aF0/wAZ&#10;T+IU0G+017JHKhWmk3QsWONxb0NRNSqeyi3bW/3GVLkfLyyV92kfOPwms/Fni3UPI0rTbhrGED7U&#10;4bbFj1ye/tX2B+1L8PrSw+GdlIPOLwyxuD95EXGDnHTNfb37NHwe8PaR4OgtbqJVvNpNztYbWb+8&#10;MdvSvlD4h/FvwfZN460W/wBS86zWKW3S0dfnZscFc1NZylVg4x26IqniueVSC+y9b9bn493L2j2p&#10;3tufeR5gOMj2qrb31zYhJbZmidTwdxUN/wDXru/+FGeN9Qsba+07wlqMlndSkwSLEXVhnjpX1BqP&#10;7EHiqHwA2vT6mvmW8fmS2LRFXVcc856iu6pJK12jNSd3dWey82eF+Ffin4nvdD1HSPt1xJay4a4j&#10;AL7wOzZycV9p/s06bp3iDTLWGLbLBpdy1xexPHllibuufSvQ/wBiWD4c6sup6TPpcdrcpaxxm5lU&#10;BpM9SM+hrvf2fvB2m6D4n+Jnh2HXbYxzSkiaPG4q3YfT2rCbXvR5bW1NXVlFP3m2lvbSz7H0fbeP&#10;vgR4H02a5Gm6fOJcuHEKSSu56ryPlNfn58SP2StY1RtQ+JHgl7R4Zna6/suBcSxLnOU5wT3IFfP/&#10;AO0z4H1D4c601k+r/aoblTJayo3O3PRh2Ne+fsl/tAP4btYIpo3vInyJfmLMgPAyCcVk41Fy1fac&#10;11a1tEjaNJRp2jKUpO0vele/kuxxdr8TPiXrvg/UFj06aJLYrFLLOpRgQckgNjpXW/FXwhqPjnwP&#10;pn2KabWLiys1aaWJtqK/cEDriv1E+IWjeG/Gfhew063sIZf7ThO8IwidARkNx3r8lfg54oi+Guue&#10;KvB9xqzgtcyLER8yEZ6Z9cUQkm5csdY6q3Uzw8nUV3Gz2tJnz/8ABD4OaHrXiSwtNSuR5LFjOWbZ&#10;gr1TPY1+sl5+zx8NfCdhBfWETQ3YUKksLEu4PUEdDX48+J9aaw8T38lmwVftZkBU53bWyCfxr9Ff&#10;gZrHxC8b65E+t6TLZ2CWqyRSBDtPGAcH171piXLlu3o+lzWdO3JaXKo6u3U+uPDXiB/Bvh4v4cgN&#10;9eTOZI7W4fbtPViT2r86viq3ivU4/EfiK90uDTpby5HnZ2lnZT0HGQK7b9of42TeFNRex0uf97HE&#10;0cjbTkbu4z3r5E8SeIfFmuafZ28k7oZot6eaTmXechuT1rzfqzlONRWS21/Q9DAzjTjU5k3KS36n&#10;3Z8bde8GS/CPwzqOmz2Fpr1lHF5n2d181uMNkDqO9fN/ws/bG8XeGLGSW5EGqRTSiIrc/eXdwCxO&#10;eK+YvC3wU+J+tPM9lol7Kit5TbsAN/u7u1emfEz4W+NfC+gWM134Jls7QBVuZmw3mMOh+XpXbh8N&#10;GF05KV5X7W0OTE11V5rxa1ektW7s/U3QPHPhHwBZHXv7fRtUvY1mlt0nzbDfyEjQdMZr48+Jf7eX&#10;iRte1Ka1tYoLWaPyXRjuLADqDXw1pngvX/EWq6Lp+j21w817KqW6NkjLd8ngKO/pX238Lf2DfEbe&#10;M5rbx9bm00sWzETxTq3mOegQjPTvnFbfVYXTnO+jstkcV6cJSk0uZ31ertvofnbqjrqd5e3kbGES&#10;7pNoIzknJ/Cv2F/4J3fCnwTr3h46nJfXJ1WKd1ZVlwEUDj5e+a+Wvjj+yHH4F8RaVb6PffbNPv5C&#10;kc14oAjY9iwrrfhn4E8S6F4z0HSPDF7Fp+qbDLM8k221mj7jHcntWkq8KlNqPXTVW2GqU50pyjPk&#10;uviP0L+Guqar4f8Aif4z0a1sRK1wFnjmYFRtHHOfrX1Fq9/rVnYsbjZHMwJDRn5ce5rwa+bx54R1&#10;C31PVNItb2OZUiN3ayAlGP8ACwbBrrNZ8Ma74whlivNYutLs54isccBxKC3csR+grhTtThBNtxVn&#10;dnBiKcKtWFRuHK0ry3u49j53/bs0fS7X4UQ6k05N5czood23bucnFfhFqDvcbI0vrlIwoEigsVOf&#10;b+lfrZP+zZ4on8b2XhHxt4xkn8Mwhrizy+HmBPCDd0PrX0p8Mv2ePhh4Z8W6tpOmS211BJbrJIlw&#10;Vmljc8cMe1Vh5Qw/tNVJ1JcyS0UbK1vwPTcoxpwUpyklByTSvpc/OH9m7VfHXhLw9ql9c6FfT6Ek&#10;RaG5WMlFb1A/ma7HTv2S/Gnxjul1PUdTtdA08wl7bzl3yTk8j5Bjr3NfVHgXQLrSfinr/hS78XOf&#10;DcUf2mG2kKpGVf8A5Zn2B61538WPjl4e0H4oaK1hqfnWdmGtLjypP3SowwAgBxx3oWIk6kXGK5pR&#10;v3srDknJOC0vFNNrp0PnfS/h38U/2fNRtNR0a8S4uJ5zCrLGzQzRj1XrX6v+DPjdrostGl8T6S6a&#10;leRAuLdN6hT345x9ateItY0K9+H2n3UF7bR5zJbPKwJPfvzXxXffG/x34dv7PyrRL8XDffhXcYo8&#10;/wC11olUlKW+25zvCxxEJXoq8Xy63T07M9a+KWrR6OfFPkaNdX5mtnnIhgZvK474HGK3/wBmr4jw&#10;S/DexgEENvOoaNw2MtuPU+5719Q/A7ULi90a7N8kbSzq0ryMApkVh0IPTH5V+P1x9lsPEevyx6Lf&#10;taDVZIx5EpWMMX7AdRWSrc03BL7Cd/0FGlGqp02vgcdb3ufpzrVgtrbWNhYS28E2ofJII3A3Z7gf&#10;3h618Wftq/CTwt4V8CiOHxBcNqXnrK0E029pM9WAHQetc5+0OWsNE0S80nVJor1mAjXfh04zkEnq&#10;K+W/hlrPijxl4+Ww1uc6lvhMU11f8rAh4JxkfgKVLL5VKsakZKNnd+aXQ3g3FRTm7a303fme6fsz&#10;eJtJ8D/DUar5rNcl5JJZlP8AqecBSO/FfOnx2/ahufGkWmW8sKzy2FyZhIQCjr2Uj+dfob8af2av&#10;hj4Q+E2rjTLyW3uXiBWbzS3mv1+50x7Cvwwslu9O1CHdbpKIZlm2MP8AWbT0PsfSvRoUac8TWk25&#10;OMlbsjFV4yhGUI6NtNta6H7D6xpfiT44fCyx1HxTfQeG7CxTOmWyQDbKI0xu3MQcfQYr4O/Zw8Ue&#10;ItB8ef2NpN1DIt7KbdpJvu7Qfvivuvwx8XPEXxft9L8K6roTaFZNCoZ5IyDJEoxiEkADNZH7U37N&#10;Hhf4R6XpPibQLmWB/NSNw77i+/gkZ/pWVOqqc60ZQspStFb6vq2RonBNpSd2lbojwX4m/DT4gfDe&#10;71rxBA9pqFkbotPcWhDiF2OeR2x619AfsuaWvijTta1u08S3UM97DLDcWrvtR5WXALDpVvwJ8SvD&#10;lt8NvFqjSWvbdrYqxdt/mTSrzx7V8d/B/wCLWqeG9Q0fRr2xk0/TXufOLEGMupPALdx9KcoupTqJ&#10;x1VvK6NYuUd3a+3Y+afiv8PNc8NeIL2x1OHZMkjMOQVKk8EfWqPhLxrrvhHV4ZtGmZbuQBdsfLEt&#10;xjjrmvpD9rbxjpni7xE/2Jd/kW6qrIc5I5z9K+cfhp4gtPDniHSNWmhS4NlKGaFurAfWu6nJypxu&#10;tbbHnSjyzdtLvc/U/wAH6/pur+FbGHXrIN4inUyLbyJ88Zzwwz61wP7XfhW00/wlp8kd75MlwyGW&#10;EsAGwOwHvXnfxX/aQ8M+IpdP1nSYJbbUowCHf+Hb/Acdq+S/il8Xtc8fTwjUbj/UDYir8qAeoriW&#10;Hk6ily8qve3a3Y7HW5abV7tr7zqPCHwg1XWtEu76z0i5u7e1I3mI5DMeyjGTXV6/4K8ReD5dG1ab&#10;wpfaVC+xY5ZFIAP94n1+tfVf7D/jo2UF9YyaxFHGu0x2/BeXAwStdD8VfD3jnU727OseJlg8Oy3Q&#10;5uXy0MbHsp7+laTxElVUdLPuOMNrK2iMnxp+0hrugT+GbKHVF1AzRR7HQEsm7scda+rtW+OPjbwt&#10;oNjfapo4tIN0ZkuRGXVkY984xWZYfDn4V+B/7B8Q6Df/AG+fYkLPPidCrfxA4+Q+9e+/GX4m/DiL&#10;4d69b65rNrOLm0YCJWDOWZeAq9eDXBXqU405cqba7bt9kZTndw/c8yk+q2Mv4p/Djw38f/DukW7e&#10;IZ7aBk86OS2wQzEY5z6elfmRa+BfFPwY8c6z4UtPE12+jSIst1PaJhyjDGW9CKv/ALCPxQ1lPGVx&#10;ob64w0tYZJYhIM8A8bc9DX6maj8DtF1u61bWNJ1hxqV3AY5Glw8bDHQr6V1V4So80LJpxcmu99gp&#10;yVGUVKT5Le7ptrs2fjV8TvhFa6ZHF4v0nXHfTbl2iWWUlriOUDqTjua7z9m34u6JH9k8MeIYLbyf&#10;tfmRX7N+8Erngg/1rJ+LPhH4gaP4Rv4rq2N1p1pqDxsUYeXGM/3R0Bry3wN+z7oviGx0/UrnxLNp&#10;xnbCHyt6q47ZyK6IS5qT5pdbJ7nbUjJOyXTvY/cd/HFzpkv2e3uWv4UhJ3xkNt44Bx61+E3xv1XX&#10;LnxPrB1prmPzXeSCNs4QE5GAa+ovEPws8beEfDdzf2PjCbMDh5HVmAZB0bb2re/Z8i8G/FOHxLZ+&#10;PdYgurmQRx2cyAC5GOu08nP0rlwsPZzlJtS5Vv117BCMKak+V3td2V7/AHHwn8Hfjhq/gK7e/wBP&#10;SF5QNu2RSTzx2r7T0b9tzXNKiiVfAtvaXVxl5rjyisspb+NmIzX3BoX7MngTSvBV3pOk6Lb38pmU&#10;+fdqBK5zkZOMgD2rxv4o/CHxN4muk0Cy8PQwyrbgSXYkBWGPvtx1PoKKuMhKo2qT7Xva6Kp1KdSL&#10;TktFs0lt6ns37OH7Suja7PNNq3iBDfzsYUtkzlVA5JHbrX5gft3eArLwp48nn0y9SW2vybsMhy0b&#10;yHLK2PfmvtP9nL9kvUfAPit9bg1a31CwgcxTxSofOQkck9hivir/AIKCWlinxMvF0xg1vLHFI6o2&#10;U3sOcVy+2Ucfg4wd1OE7u3ZbehzPktW5V0V0tkzzH4W6roV/qmivc61MWBAkhZiqjHXmvun4neG/&#10;h54s8GzWdp9ks54pNwlx827p1PXNflWdLhVzAcwMiBjIgzuz6YrWh+Imtx2SaW0itbxMdmVG/Pue&#10;9etXpym01K1jOLstV16Huuk/Ci88I63ZarNcQy6Ykix5kON6EjP4Gv038OftS6S0Zis75YEtdkLI&#10;EwFzwNp6H8K/H/XfijJdeFl0uaZnkDZ2HqvuK86+G3iyXR9etLm4n3xrMrNFJkpIP8RSqQlOFpPV&#10;dupM/ZuSXJe/fof0DeBvhBb3l3qOuu1tc3ep877hA7bSOBntXyT8Sv2F/Fl7LrM1jZWah7jzIJS+&#10;0tv6xqvTAz3rc8BeObzxTJZyWXiF7WJZ0EcKvgog69OtfWXxB+OWgeFrfTbu51GW4MEyIVU5ye5I&#10;Fcyk04pJq1klvoKftlJWakn0a2sfiV42+EfiXwVqEFh4ieXT7+3YNbW7A/vDn5SmOoNfb/xb8beN&#10;IdI8C2/xB0y1uNNuIg2y3yW4XChyc8+uK9i/bJ8S2ni0eC9e0OCLUbizfz1QLu4xnae/4V8m/Fb4&#10;iWvjvwzZ6xrmptp8tpL5baeBnkdcDt7VhzutGm5w1VWSfp0a8zoop2hJxs7XafTofMmr+FLTWtbe&#10;88H2jieCVmFuqlimOetYnjj43eMdahs7W/uwr2jbDgFGBX1HrX0X+y7dto2u3X2GQTS37s8UfV4o&#10;+zOa6X9rzQvDE3h+O/8AsNpb+ITL+/MJ2l19WXpnvXVOoo1oQcb2tZvfUpp8rknbvY+ZZ/2j/Hf2&#10;JdOm1JzBNGsbkAYZemCTyfxr0T4EfG7TPBmrzyal4ftdTtrj90HmRSY93UgkYr4nSW5mjRHQkpkZ&#10;Pv3rRN5ci3htLpwkZlAz6ZOM11Rw0JXjy2vvbQ544mT1bb9T9R1/Zx8K/GyTUrvwtr1vpd2rndbk&#10;fIc89B0r4n8SfDnxf8NfE1zoMnmR3isFJTLLMjcAj1Br9fv2ff2YtH+GPg8+K7Pxd9tuJbBbiWCU&#10;BVUY3YT1NflH+0f8eNS8f+J2vEiEJgJjjZRhyEPFctPFXxcsPSnGcacf3j7X2/Ir2inzz00fLouq&#10;3R9NeGP+CdGv65pmj6yfEkPlXMge4sSpSTk8qrZ4P4V6nefsHXWk+LtMvNGhbSrePbiO6ZpVaT2Y&#10;dq+I/C/7UXja105LKXX7hVj5ikTO5GHev0L8H/tR/E34keALrSNE0T7VeWdvuutRdtrhV7xju9Xi&#10;KuJpqTtfXRJpKz7+hrGE94uPK+61SMr9sD4j/GT4d6RYaXdNbLZXkZjjvbUn5gBzG2eh/nX5d+Cf&#10;CL+OfEuiWX2xUmu5/Ln3tjGT96vtq3/a11PT9Bl0vxVoj63MJDt+1LueLHHGRjivJdCvNA1fxLba&#10;sumRq9xcRGNIT5bRkHpx0owPNBy/dWbfxp3v2H7L3Um0+6Ssj6XtfhX4R+FGuQWnn38izPGquylo&#10;hI/BIYcZr6o0T4taVaasdDgYMkCiTzJG5y3J6+9bXjz4A+PPGXhm1so59NtbWVo5hK8haaADnPA5&#10;NfGH7Tn7NXxD8C2dt4osfEMGr2ShYZDAmyZSO5UZ3A1nZvSdS0ua2vXsZRqUZpQck2uiPon4tftE&#10;a14O1Hzo7WG5tMRtGjvtOX4DZ9BXwZrvhDVPjb4m1i/XX7K31YOhS3kHlxOo7o3qP1rlvDPiSXx5&#10;qWjaHrd2lhbyTxRyNMCjAA8gZAxmv2J8W/sp/CbQtDXWr6IpHY26GG7jlMRVQO+CAQaxxSp4CEcR&#10;VlquZKW9r26eZtCNL3Y6e9olbseMfCnxP4+8HWK6Jr0ulTTwW4a0njfAkVeNjDsa+D/2sv2gr3x7&#10;PZ6DdaRDA8M3MobJDZ2/lXlPxBudStvGVxqGj6pc6jZRSsUSORpSEPUfSvnXxbJdXOpvcz291AJH&#10;LK0ykE9+9b0sLCrVp1Z+U4razMqjVPmtHVuzfc+/dG+HHj34NXmlLpFy11Jqm1bYxyZjEjDOGTuB&#10;XzlrPxG8ceCPHep304Gm6xvJn2AfMX5+mDWl8I/2o/EGi6zp8mowPqi2SYt0lJym3pt9K4b4v/Ee&#10;5+IvirUdZubJYZJgNkORxtGOvtRTp1frHv04tOMrzXroiXVi6ceV212PcfCmkeI/jjq7Jr/jmKzd&#10;Yy9ujHPmOT90Lnj3NeFeJ/hJ4u8OeJ9Q0h7C5luYJNivZqzFwehG3sa9++H37MesTeG4detLtE1C&#10;BDdNGJOiDkDjocV0Hw7/AGs5tI8QXFvqlqsi3MYgNwozJGV4JJPNL2kqc5xpKLjGL9xaamys0uaT&#10;T9T7u/Y2+FZg+HD3V09zY6ptuAJcnMfJwSPWvz/8C+FvDCeI/E+q+IL2K6v7a9ljMcoySAf9YB71&#10;+pf7OPxLtpdD15DI06KztDNj5X3DOMe1fjzD8DfiH8QPGfiKTw7pjyP9rnaSUt5cWS5ONx4/CvPo&#10;SnVzTFS5XGP1eDbtonfZfqaQc4+1clzKMtO1rH7G+Edb+GsPgddXsdNsbp/s58xEUFuPTPQivh7w&#10;zoup+J9R1lfD9ukkr+ZII5pNuMk8c5rwePwH8Tvh5cR2ev2klqtx8ihJAUk9xtPWvdPhzPfaNaif&#10;Q7sDVZ7uOLZuBK72xkr6V5mLhzYqTVTnvaMVHZandg6ThCclJ3d37zPBG1vUvCXiyS18TW7Wc1tu&#10;yI8L9719R6V9B/sT/HfTfC3i3W9O+w3Mlvrd4GjvdpMaHpg9h1614t+2VF4xn8TeZq3hjzJLWGNZ&#10;bhAcSDr27V9d/AvWLHU/A+kafYaatmJ48AmIAr6nJ75r6PBJfVXUau5x5JRT0avc4cTLmvBpOO/y&#10;fmdR+3n8KNe0LS4fFfh/xRfLaTSol5aCZtnz8BkwenqK+DvijoPhmT4eWF3bXDSXpdTOkrBndW67&#10;D6itb9on4zfEPw8dQ8HP4lbUdMBBImRS69wAfSvjzw5Dqnia7s9LslkmkMhGV3ELnr0/nXJl2XOl&#10;Gc7QjD2nNGys+Xs36mntmqcYOblLltc9G8A/GCbQr/TLi1iknWzG2GBjgRseM8V9tQ/tb/Ga6jSW&#10;30BREwG0ZPQcf0r5n+G/wT07R/GMCeKIjDaJg7VmAZpB0P0Pevc/Hesbdd1BbKeNbcMoiGWGFCD0&#10;pZp7Cq6SdBVdL3vZI54N/a18tP1OFtLzT/Ds2r7VyqI0m8dM+i57V5Fo2vz6zPNcux2TNjZ2OOmK&#10;3tf1e1vbfzZrJzDcAJMydd2Oq0aZ4Ea0tFlsJi8JbO1vvjv+VflTilC7vzXPsHKUpJK3Kk/xKdl4&#10;bj1WXWpBkLbzICc9wK6zxFFDPZW88MKyOsQQK3LZ6cV5V8IfERHiLxFp9w+1bgOTu9RXV6reO2tW&#10;6QS+XBCMSSnhSo9zXVUpzjWin0imvmjCE4ulddZNP1TON8O/CbxDcX0ry3UcKH5vn+YDvyPWvavC&#10;Pwka4tLua7vYz82AQD8xH90dq6TSbuJ4Z5LcKlswJM7sWJx/dGeldB4YtJdSmSW2mPlhSNzHGcdM&#10;Cs6uNqz5r2Xojpw2EpRcVZu9+oyDwpex2arDdecUIBQdhXz3+0jJqT2tppelRy+ShBmVF/1jnqTj&#10;+tfTtjqK297cQNdKZkO1l747civmD4w/EiKC9uNNaNxJIQWlAxj6Gt8p53iYPl5ra2a0DNFTWFmu&#10;bl5tLr8jzay0nUhomnw6hNHBHCc8nLAegHrXaaJdaXDdYsJJZ5goA8z7oz3rx4rcXOm7ortrlPMx&#10;tfl1NdB4Y1F9N1S3tfJG9xudj94Y7fSvbxNO8Z+rdloeFh6iThp0Wr1PoXU/E13bWcttHI5duqjv&#10;njjFcJrF7PpdshiKxSOhZhncQff0qrqGrQPLEZptshkxjkdPWvXNH8M6f4jMNrKFmU/eZRjYByc4&#10;7V40kqSTa03Z6MW6jaT12Q/4OeTY6Za6vrJMjXVyFt0f0BwTX1z8dp7cxaZZ2sS+X9ne5YZwoJGR&#10;+NfJfiO98NXuoafp0F1IF00xxRpH0LHv711HxS8aadB52n3Gqi2aOERq7HLAEV5OJwsq2IpzSer1&#10;VtkepQxEaVGcbqy0vfdnJ/C74hTalff2ZHdCCddwTzOVIz1r6d8O+F5UTWbj7UGlaIbcH7zDq3Nf&#10;m94Z0Wyh1NLu08UQny5NzydyM5xivrfxd4+ZbDSda064by438mdQcDBHQ/X0rsx2BjCquRaSXXoz&#10;nweLcqcnPeO2vQ9tt5tO8RWE+i6nFmWNBJDO+Plk6jj0r5/tNK8LWPiO/tfEemRySSRYinznkcDn&#10;t7Vian460dJ9Nvb2Rl+0qQTGxBz2/AV1UHhfT/FUBs4ZmcTgtE7/AHwo7A1yQoypbyaT6robyqxq&#10;/Ck2nszn7j4aaReGR/DmtFLmFsi0usLu9lOPyryr4rXHiNdNbTr9TE0ZDFCdytjuDWD8QfBninQr&#10;dHE8pkWYRxOrfMQDgfhV/wCI/jGfSrTw+NSsRePHAPtBJI3b/WvcwtKXNRaqKpdu3dWPLxFSKjWT&#10;g4WSv2Z9CeA/FVzaeG/CNteS/wCj3eLdecDLcDjvXl2u3OoeD/CviXTvtKq8d7IwBGP3RbgL710m&#10;lahZ+JfB/hi7sLYoLDVoiEY/MiZ5FeR/tfPqNr43uSIpls54YivykKdygke9cmBoe0xrg7JOTk0+&#10;8WaYys6eFVRa2ikmv7y3PG4dIstYt1u4HYNkiQepPTNepeBLWeCxcOMHdt64JweMEVxXwZ8PSXuq&#10;R2ZmAg2+Y6txkeleiAfZ7q+S3G2MXI6n+FTz+Ve9jpe9KCe2p5OEXuxm1ZvRnr/xI1G3sfDdhFwl&#10;zvDqVH3gO+a8ah8eTxh5nJG5sROAMAnqD6V0Gpaeda8wx3UlwsUZwxHyp67fevJNF0u+v9JCxxgg&#10;3MiKCfvFa4KNFKGvf8zprVZOei3WnyPTPDfjNoNPvdshWUz741J5x3OfT0r0rxNrP2y2gudhL+SA&#10;FUjOcckgdq8a0Lwe0bmO6JBCjAXjb65Jr1W38Rabp9osMlzER9ztuweOc1nUiuZNa6m9KT5Wm7aH&#10;zpq3iD7HqlzNcEN5MGxQeeW/+tXDN5N1GlygwjPnt1Hc16Zq3gI6hc3s4u0W0dgS4OGK+i561d0n&#10;wl4PkDWAurlXQ53SYQf4V79KrCMItXvZXsePVpVJTa0tra/c5WfUIDosKrIyO75B6ZK1seBPEE9j&#10;c2s8alTJMokbqSqnkVrj4fyahqcFqLpBbQHIfsc16hF4MgsYbYR2yqIwSJGO0e5IOKwxFWHJyvW9&#10;zejTnzc21rFPx1eWt7cpNBc+WfKLJH/Ec84Nb/gC71B7K/3qxJjVsHg4HQivI/EN1Gmt2bRS+Y5Y&#10;RnjgK3FfTN9bHRbzQr22KvC0G11b+Igck14WLShGjDvt8j1aDcpVJdt7eZ8+/FLzrpLK6MeWYmNl&#10;HBwOO3rXoPwv8PTTaJcGS02K+Ykxn5QRiuX1PWrbX49biwkLxSGVRjOCD2qv4V+K8mjaXbpMzOC5&#10;O45A64zxXoSjN0VGMdU0cqcFUcnLRrc56bwZeaRfSwvbsbZd7ZORnPTNfTnwr8S2lt4SniDQMWLm&#10;Qngjtiua1f4g2HifQRaQW6LM74ZycYU9Sc10tl8MZrLw402nxCd1jzsXqxPrXDWqOSXOrO53UKaj&#10;J8jurHhN/o66VuukZg7zEiJ+ECn09qdFaRa7HOi3iwXZUiN04jwfT3rldV8RavMLmG6ti00LEGMg&#10;AgDsOKzdHhutReJbUeUuczKzcxJ616EU+VNvU421fbQZdeELz7HdnWJA0dgdyurZ83PQDFO8DWsM&#10;WnXzwxmLzATgd1HTNdXo3jfSXn1HSZRuht12kt/GTxWh4H+HMt+2pme5FvZ93LfeU9AKurVcYNS0&#10;2ZnSpKU4uCvumc14c8J6vr91HBb2fnBJQzTyDCRKfQ96+n/CWjeHdC1J5rnNx5BAD4xl8dAD2FZW&#10;meN9FtI49G02RFQARySKCS30962tW1+xs4Li3kWOQGPMchHzKR6ivmsZia1SXJyOMXt3Z9BhMPRp&#10;rm51KS3b2T7H03pXxJ0XUdqRyRxOFwDnIQn1FVPiNJFoWjxXskU11CzZea1JOzPfvX5parrUtvDb&#10;tbXBXe7PJg8lR/er1b4ZftE3WmXSaXrNw8lhOCVLjOCeg4A4rCWTSjHni3O2ttnodEc7jJ8kkoX0&#10;5t1qebeLfGmpW+vSSwXD3EM8w8vzhlwT1XoOK7q51SfxLqmn2IuoElBULCUAQnvnNYPxje107X7D&#10;VIUC2s0TTDAyMjiuE8G3yXM0mqSmQpFLvUKfm65OK92l79GErW009Twpy5a04uV/eu9eh6LrmrXl&#10;h4hsrXVLKJfKnKBcEfKDxt9j7V9QXPxJ03UtllDKIyxVdi9R+NeOf25pfjTU7a4UMI4wsbLKAXyO&#10;jZr1qb4ceGI7G4ltnxf2wM0DA4JZeeP8K8/F2fIpJqVtj0MO5LncWnFvqZ2uaNapqiyicQOibU43&#10;L83UfX3rifEXg68uknRtkssZ3xENlyuOfwrBu/ifHq1vFJM2JomC3A24xg4Bx2rpJr68vYBfabID&#10;LCp3KeBIvoc+lYunOPLfQ2dSnNNLXroep+AtJ0nXcWeqXP2WCdV+UuI/M2jpk1c8WfAPw7NILGS9&#10;8iyZMr5TZLEdB9K8F8Q2cPilLVg6rLAdpWMjhvxrNudZ1Tw5r2mwTTu0ECo8iuSRsc4zXLPDV+Zy&#10;p13F2b5bdjf6zR5Up0VJaLm9TA1K1udA1j+zlsEtbWPKxSKuHde25vU1m6Vrces381mLgblcq4Zs&#10;sQfU19meJ/D2ja/bfZHlBjuIy8EynleM4zXwF8NNIh8P3fjPXL+UmPT5XiiYnJZySBx3rvyzExxd&#10;Kq3pOFlbu3oeVj6EsPVppNOEm232SVz6DtH0bTr+DS3vdzJBgsrcqx61nT6zq3hVJp7XbLCVOZAM&#10;hga+G4vF9w2tTXySs5kYv16e1fQtp8SYtegtrSDfb3CKFeNvmVgeuK9mvlM6fJJ+8mlzeR5eGzin&#10;W5kvdado26nufhD4p37aSdR1yVkheXGT94LnA21R+K/guXxPpul3ejus0xBO4NjzEP8AexjB+lfP&#10;/wAbvFkGzS9Kt2kSGNAW9C49q6r4NfEJ7uE2F1OkS4IhcttII7CuX6g4KOIgrO708jrWPjNyw83d&#10;WWvW54ys2paTqYsBDJFcKxDLITz2J5r33QZ7O402a31SLY0XzrtPXjOTnrXnnxbttQvNWt7oQbLl&#10;RsVhjDjsSe5rz9PEOsxJdRagkhZFwpI9egGK9Xl9rCDTSfk9Tzuf2U5JptX000PRL34fLq0c2p6F&#10;I0n2YF5IANrEDqwqzp62euaWZ0kWHUYyDyDnC/1r2f4B+K9B0q2vLOYqLi7tW/eP1B/u4qz4F8O6&#10;FqmuG8u5YrSOMmMh2CpI2cDGa4K2LlF1FJP3dn3OunhlLkcWve3XmeL3loPEMdtKYzJdWkipMQvB&#10;BOSRVDxvLdzW01ppjtCkXLsrbQzADha+kPiZ4TuNGulh05BFbyBnWSPnzCecH0r5A8YTt9rtbWOa&#10;TgFyQMAk9QanB1lWlFrZdHrYeKpezjJPd6Nrqet/C1tQsvBWoXjXEjSxXaEiQ7sjuea9z1KQrZxz&#10;WM6+TcIWyrHBLcnP09K+U9J8e2dho+r6Q6uslzbP5WOnmHpzXT/CO/mudHaxiumlm5JiOSFI4H0r&#10;PF4aUueo9Pevtuma4XERXJTWvu232aMz4gXVwJoHLgLNbuSR7sRXl3hIyJr9ncfwxRyAkdG+Xv8A&#10;SvdfGVlHBf6TLclVWMKrw+wPP86z/ibp+mWKwtbRBRIgli28ZUjndXbha3JCMbfEmrnNiKHNKUr/&#10;AAtOx4348uFfRdFureba0N3ImAeSDzz+Nep+APH2oXf2UXUSYD7Tn5ckDjI715ULSDWNMMVvuEiA&#10;sVI5Zh2FP8GSPPqltCVJETDeOnI6n8K7cRGMqDTWsbvzOPDylGupJ6SS9G0fU/wd0B4/Et7dOEET&#10;s59txPSvPfFvxM1y/wDEl1ZOjW6q5wgPZT1PrXq/hrV7bT3julfMYkUHPY5rw74s3kE3xcjFuo8t&#10;jEcR8ZDDn/69fP4SKqYis5RTtTbXyPZxc3ToUlGVr1Emu/Me0aTcamthfXkYMQuAIoD3U45cV4vf&#10;6/fwM+nXWlxXiNKFEk42MST/AAn0r2vxNqN3ptzp1tGoEZV9xf7oJGcc1zHh23stW12K3uLnztzB&#10;yGXJXZzlcdMU6ElGEpOOm460XKUYqTvt955f8d9ItdA0bToYL0icgO8DvvIHbHpiua+D+tGfz2l3&#10;FILZt3XB5z+Zrq/jroNnqmqX8tlCbiSNdpYNwmOpIqr8NfDDJZWdpCNtzqEq2yEjGd3X8q9RVYLL&#10;1d+9zXdzy3Cp9fbirRSsrdT6a/Z78CaHq1ytxfsfKgjEjK3Qlh2/GvGv2yNK8M21xpaaLOrBC3nb&#10;DlFLc4r6X1XSJPhhoU9q4+03F2p/eKM7VQYwa+fte+GNtqvguC/VTm8uxkseQeuBnvXz+X4uMcbC&#10;tOb5VKy8z2sfhnLCSoxgudxu/IP2NPiU3hnWXzK5s5wRLnJVePTpk9q+6fi5401OLSLWaHcbbcZF&#10;kXOfmOQDivBvhn8JrTT9DltLW38q4eHMj43Pkcj6V2E3jv8A4R/Qr3RtSjNyyW7MrPyNxH9K83Mq&#10;1PFY2pOnF8rlqu9j0svhVw2DhCckny7rp5Hi2r+P11DRrCWYmVjK7Ficnd93H4VwNznUtPiu4nZZ&#10;lZlALHGPeucS3EUonlvEjRwZI42HBB/u470nhfU4PKNoRlnlyrHpkjkEV72Hw8YxXKtmeDVrylL3&#10;nq199jwrxCtze3DX1xCrgp5E23GcrwH4615o1l9iuI3jlJJ/u9q9hs9Jmi1eYzKoshuilZ2wuCcZ&#10;HvXtXgrQ/hzpKCW+uzMS2UymP1zzX1P1xUKekXLTZI+blgvbz+JR13lpY8f1RHOj/ZobKSU7VbkH&#10;IJ6muci8La/o8NvfRW80btgLkEcGvuvWviz4S8P2MT6T4fW6lkHymROAR3NfJOs/EzWr3VLjVLqV&#10;VjWT5YE6YHSuTA4itVUv3HLG7+J6vyOvGYajBxvXcpW+yvh87nq/hPxbNLpwTU7QS3Cgh1UjJUDj&#10;Irj/ABx4n1Lxdp9paaVKsC2W4tDv2gD1471095aWVz4ck1+xhEbTxl3RcnEnfjsK8l8Fafby6JcX&#10;VwWgZrjazqcEr3qKUY3c+W3LK1vM6Kk58safNdShe97Nr1PGtQvBd3PmSnEq8NgcNjua9W09Tb32&#10;myFCqtCqo+f4jyDmuot/gNaavE9xoetwzu3PkSMFb8c1SsvBurf2othfW5gSFlbdnCqE9zxiu7EY&#10;ilNWjLZWaejRw4XDVYOTlH4mrNapn0H4btdP8WW7WUnN1bKdzHq+Txz2xXGa1P8A2HdWltqSMFhc&#10;7cnggnqfYVwt1r8+i6+txaFx82DsOA+PUd69P1nQLrxNfSXslu627wquZPXHJrxqitNXejR7SfNF&#10;2XvJ/eS3vj1LSzC6TNvSQ87VyCfbivof4VeLrix0VIxpZga4YCWZo+q55JrxnwFY+HbO/tLae6ik&#10;kHGW+4n4eteveLrLxXYCB7HVUvbTzAWijQIyox67R1A9a8zGSXw2t1uz0MJGS9+97aWWpz/xG+GV&#10;rLqguNItBulUtJAOhY9WX6+lfLOv+EdYsbxxd2xgVjkIR0CDPT3r9M9H8RKbLMAhM0UOC7LyGPWv&#10;jvUPF2seIfEd1pl9bJIy52yMoCkdCM9RkVlgMbNuSdmorVvcMfgqbSabTk9Etrnyvo8Xn34Yl8Fy&#10;wIPB68Yr1D4e+J4dJ8V2UJMmJHxKGOF69R717no37N2i3IC3Go3Nn8xIeH5gCT/F7VJefsra5b6z&#10;b3mnazY6hHFIpxKxjYj3FejWzLC1Izg5NXjbVHmUMrxVGUJqK+JN2Z9r6T4l0vU/C+yfyyJAypuI&#10;zuAzn618WfBbW5E8dRPcxGVPtjQ4OGCxnjBz2Fbvxk0bxD4d0kSR6e6kSbwYssgwMHgZxXjXgDxR&#10;dWbQXTwGJkkWSSQ9Bn2rxadJuhUd91bz0PoKlRKrBaqzu/mfSVxfW0nijxBowUKlhckBuRmJjvGP&#10;cbhX1H4QsHbSoollLl5QY2Yfw4xivmV9OE3jvUL6JMreW8FyvcMWXa2fbGK0o/jjfeD9ZtNKsbAa&#10;hctJuKyngEnp+HauWnZtWWltTuldQbb+07foTw/CDxnD4tubqKxuJLVpWILDhV6gDPrXM+Pfg/4x&#10;1mC8t5vD8k9mPndd4XC552+47V91aP8AtGWcyW9vrVj/AGfcTJnzGYGLJ9+1eqWOoWctrJLDKlwH&#10;G0urAphu9bKME1KFbVK+qtYwalKMozpNJvWzve5+Yl/4pfw/4Jk07T9Nn8q0iMah1wRxlv8A9dfL&#10;en2cGr6PfP5kkcl1GQATyGXua+4f2jtHv/CE9pcPcRtZXTjDY+UE+vtzXiOv6VpttZNcx24Vynyu&#10;p+Vs+wqsBLlTbXvOWrM8fTU3ZSXLGNkvJ9j4G8LCW2t9atDKT/dz1Jz1FW9G1HypLizlclhkIOu3&#10;8PpXoGs+DNR03VbmW5jjMV7IPKCEck85z/Ouw8P/AAr0bRH/ALT1q8EiO+fKTJ3Fj0yK+rnioWlJ&#10;u/Mla3Vny9PC1FyxWii2m29kReANLbVde0RIY3a3WZTJhc7dn+JFeraj+zD4m8U6vqeu6mY7WzQl&#10;lZztAReRnpXoGh/FuKw+0WegeHre3jjtXZLh1yd6rxjA7V5V4/8Aip4p8T6Zf2FxrryR21mGuUiO&#10;1WdxyOPT8a+aWIx9TEv2cI04rRt6ys+p7bo4SnSSm3Ud72WibXQ77wpc+ENJS2hubEOYRxLgEy/V&#10;s9K9p8FfGjTtQ1ibTY/DVukO0ndtG/AGc5r8/fDeo29/Z2drePIAwFvuQ8r/AHc+3vXpXwS1eTSf&#10;HMWm3Mofy5CkUrHjBBHPrwavG4BctSTlJySYYXHPmpxUUotpbH6L6Xq/gzxLZxt9gkSEI8UrF/3Y&#10;I4Ix618u6/4R8D6F9vh8P68mVZnlhuMNtduxPH4VmeOvFlp4a8H6sttCTctezLC2eN8hz1HtXy1r&#10;Hi9YRaySW+77TAHllYcGRRg/rXHl2BnNNqVlfbvY6cdjKcGk4pySvd9Lnp1zr/iLUtSiRLAB0AjC&#10;REfvF7FlHSvGdfvG8F61JMYI3uLiUSBGBzF75r1D4Qab4j1IweJrd8xaTv8AP8zIVkIOAD3+ldD4&#10;O8D618ZPFt3DFZRfYvOAnnaP7iHsh9fSvUhOFOc1Je6laSX5HnyhKpCLV1OTvFvt3PoX4JfHLW/E&#10;yGy1J7S4tMiEqRj7w4I+lej6h4Us2urywlhjihfcVYcNgjpmvQvA37HXhjwm0rwXc0s2Q3l7xtQj&#10;vnNcV8ZJptCnkMto2IlUA9Mh8g815mI+K9ny30uethPgfNJNq9z85/I8Oxa3qNrp2rXcc1veFVaQ&#10;5UEN1z9a+2dIn1PUtPubLUBHd2c1uEDyAEZx1B+tfEvijQ4Y727kQInmFJBtHQOcnPvXpvg74i/Y&#10;9V0zSTf7oJIC7Bxlc56e1a4mEqkYOF3ZXfc5MNUjTlJSSSbt5anmN9of9kXF9JdwrOYZ2j2E/Kin&#10;ptr1z4R3tmPs93NcBzHOiqpx8oB9/QV5/wCJ9SttYPiaSJty29wCfooPT6mtzwd4TMvws1jxAy7B&#10;Dv8AvdyeCfyqcanKjFS0cnGPzYYZ8tVuKuoqUvuPpTT9O0rxj4rvJE1EPNdqD5JAAAAwCprhviPp&#10;bWdufD8kfktLA012QOXCttUZ9K8v/Z216ax1vSL3YWZ7cgE8nBP869y+Ld0b3xhpl7cSAJPatGUH&#10;/TA5H8+a8KFBUMRGmpO0eh6bq+2w8p8qXM9fmfAvxM8M23h/wufs0zSRz3uwhvvA4zz7CvNfh1rN&#10;tosjO1wVM+BtBySc/oK+m/jVFanwHO4Cr9p1AuhP3jg9q+P9F0EM6kDfIcAKMg8nsa/T8qmquBmp&#10;t6yd/Ox+c5pGVLHU3TitIK3ZXPvXUPjXfxaTZLaKj3QAVNuGYZGC3tXT6Z8SPFTzWTXd28rxWytt&#10;PAKSNjDA9T6V4V4b0G1tgrX6FYhjcYjulUDrX0zrXiPwxpGt6CExdWl1aKocn7uPU18diqUIytGn&#10;e99T7DC1Kko80qtrWVrnhE/7Q3iLTfGdy8kpewDuhgIAUqPlyccZryr4i6Jdap4ma+0u0Z4Jh5sJ&#10;XkZAyR9aqas8MvjTVIVVpYBeyOiHjKsScn2r1Hw1rc0N7pal1aO2lcvEPRuBXuQoQoeznCmk3S18&#10;zw6lWddzhUqNxVS68rH1j4L0zTbDQYoFgHmfZBLO7HdmUjn6EV+cN5e3R1y4kmgUtDMAPMHzDn+d&#10;fYOk+KJRaSRhNhPmhWySP/rAV8nRXUD6609yw3SSu208q3OOPeuTJKMoVMU5a3O3OKkZU8LGLtY0&#10;PEHizz5btCDEJEKsj8hAMcgepxWt4he88U+H9Ns7e1aIyBFQn7u2LgkmsfTvD0HinxraaRulBmwE&#10;HABz3NffHxC+BV9o/gjSfIgEs1jaNHP5XygBhuJ47munF42lhp4ZPSTakvLzMMFga2KhiWtYJOLt&#10;18j4O1G1a5ttOs7RVlmto2hk8s5G0Y6fWsC00LUdO+1Ry2rwPGp3ZPOCM1ufCaXyPE8mOkbFtpHY&#10;Dn8q6/4jaxFG+ourGV55gE3DJIAru5mpcvR639TkUE4c/VNq3oeNeH7G7a3unAJZ5CWx/cHUZr1j&#10;w3p+h6hpVpHdSpGziZUyecqOF+prlNFmWHTrrJ3SlcbemMc0/SdHbVNM0mEOsRaZxvH8IbuaKzvz&#10;O9tVqiqK5VFWvps/UpNpUFrYMI4QzIxZmA+7tPAr6HsdckvvCqQ3UZkVLhGXHP8ADuP/ANeuZ8Qe&#10;BZ9EsI7WVyYJHXE+MrIO4zVHRNftrfw5r1m7gzQpKIPRs8nJ9cdK8+u1VSe9paM9CjF0m01a8bNe&#10;h9c/DLQbyW2h1mS92aXf4s7jHVMHj86wvGf2GHxjq8dtLFPBGVUggFF29MGsL9lnxFfanoZ8PvIJ&#10;I7h/tMh/54qncZ/i4r0Pxf4MtR4wtn023UWElqs8hdvlJyUbJ7nNfM1Kbp4mqn0vqe7SaqYek49W&#10;tDm2h8Is1hbXVnaG3lkbzppEyysRwVxzk17b4U+Gvg3w5ZajdaNeTIJELS3EygIvHYd/avAPH02m&#10;+c9lHbxmeFo2yBxuz0z9K9js3urSz0z+0Y2SwnRo5AoyFZhnmnUrNQS1afmXTpJzb0vHayPDfifp&#10;39k/D3WpNMupJZrmVwTsKsUbrt9q/NHQ0ubVD8rbyQcEccV+y2japDBcz2cn2WawYYhBIZiD9civ&#10;zt+K3gXTtI8Taqr6tFaRSXJeGMgttV+e3YV9NwzjoL2tGUdZe9fvbofOcQ4Ft0qylpFctu1+p474&#10;x8f317caRKyIklkuBt74ORmvUdN08a9o+tamJBAu0ySYO0llHQH61474vsNKjuhs1hZ43x86IRz+&#10;NfX3hf4JXV/8NHuNE1yC7ZlLTQ/dYA9QPxr38xq0aFKg2+S8rXaex4OAo1a1aurc1ot2TV+x8AxI&#10;ZDcNnOGzknk19AfDnR2m0a/LOdhIZgOD8o4GfWvIL/w7rOjXcqy6dIm1sZK7lyD69K9p+GOsTXcW&#10;pQXAJEiDaRwFxyR9TXRm1RSoXjJOOjumcuU0+XEJSi1KzVmj2z4x63rGn6hpdrAwMGoaZayIknKk&#10;xptP45rpvhd4g1LSr4aVcp5Yu4SShO3c+O39Kw/jRZnVrTw1cRqTLb6TA8ad/vFT+VeY6Rp+qQ3+&#10;n61qN6A3AihyTKQvTHtXydOEZUFst/m+h9ZOU4Yh7vb5JkHxMuNmpQrFAXIugqvjlun5173ZQ309&#10;tCLptsMQA2rwXb39qm8O+HdN1iFNSuVaFbeRpmDgDJA4HtiuV8d6+VRNjBUkHyyJnlCf6UvaKooQ&#10;S1juNU3Tc5t6Ss0vQrXnh61vIblriDKSPgpu+4WPHSvFviRat4dubazj+YOyvGfvLtx3r0fwl4tj&#10;n2adJkTBSVYDIbbyAT61majp02pvas6bnQspJyxPY4z611Un7OouZaLoc9aPtKb5XZvqc34Iubm4&#10;vbSCePH2lSIwW+VO+4e1fTVvYNafZjHejy7QZaU8hcnnaPU15Vo/wz1WFoZ7W0mu544srHEn+qHo&#10;cdav2+keMNJtLqbVrInT8jepOxos9MZ71OJnCpL3ZJeRrh4zpr3oSfn29T2/VNWju7qO38tlK7Ww&#10;2CCDz+ZrmI9Zh1C216RJp7Se2eNbhp02IiE4AAHrXgmqIy3QtDqcgMi/aLaRn52nsT/eNeovrFof&#10;BgtL2SaS4uJtk0rcARj7rk9yKylh1CnDW92jaOI5pTurWTOO8SW17Y3iX8OoNdWrbm3ISVGfX0ri&#10;PEl3FqcCfaCzCQELg8xOOmPb1rVtYYNI0cxpqCPLFMzmJXyZIyPT3rxaK/v/ADbyWWMGNpGBUN93&#10;POBj0r3MLQurprTRPa54WKxKTtZ+9ut7H0nLLBc+F/C8N0UkdN8WxjuwmQCw/OvOJvC8/hS/urdk&#10;2i42vBICP9W3IPsag8OXStplvJFLvKxbV3H1fJr0/wAZKPEGkaZcJMn2m3U28nOBxwPrXNNOm+W+&#10;jk7/AH3OmDjVSlbVRVvyPL7K40fxLcSabqpxcjIt7tB8xx0B9c16lomr6j4fs49NRo5om3xM0ifO&#10;+O5zXgl34L1C2u4JrdRI0bKd4bbgjt9a+rNY0b+1dPs7t3ihv7ePY0ancJdw5ZiPTvU4+cUqaUrx&#10;fTsxYOMr1G42ktL90fF/jvRZ7eMTzSn5nkK4Pv0rvPgd47u7iS+0e7mLwyW0gj3c4OOn0rrvG3ga&#10;wuNKgE+rAmJ2JC9y3J69a8Lv/FlnpVtc2uk2nkySp5c03VmHoCegr28JFV8Nyct3fR9jx8VfD4n2&#10;nNZW1W9/I1vA8f2/xQlmgwXlMTYHGOQea9Q8V2N7PLaaQ8LRw28pUMeAQOuTXzl8PPFMmj65a3Qb&#10;A34Y4ycGvu0+KbDV4GuwIWDMXY5yDJ6Yx3rDN4Sp1oS5dOXfzN8nqQrUZrm15tvI8d8N2NkqX8Uo&#10;/eNMqWpGcxn1Fesr4sm8P2s0N3bLNdSssYuAPuIvfPrXL+CnbX9Tv18tIbiKUOqL/Gg9PpWt8R9a&#10;lW6htfsokiA+baOSzEYCe/vXz9fWo0+x9DQ92nzJ9bbG98SdA1fWdEtb+2hN0FEcrOQTIAvUD0Ar&#10;xvTJL2W01IB0jhjBZt44DMeME9DX6CfArwF/bWjtZG/EbOjLtfrtY+h718M/G7wLDpOu6/oOmauJ&#10;xHIGKj7rSY5TPrzXLluJjOrKi1azunbpc3x9FwhGqrttaq/Wx638MdAspvA3inVmiaP7IoSSUN8s&#10;jnj8etfJN7pa219qLRQbYJUIGT/eHX3r7P1idfDHwD02xaIrPqd0P3f8eFYn5vXgV8y3ulzz6VbX&#10;L2MgjX5WYggKe2TXTk9VupipN+7Kq4rzSMsxpR5MPG2saak/V3PCdG025/tO1SMEeZMoB/3jivY/&#10;jz4wSa/tNJtZMW9jAsYEZ4dyPmPHrT/hFp73fia9vJButtMs57p89PkTA/U151pPh19T1W0uZ5FC&#10;TXILAnnBNfSVHTniFKWvsoX+bPnKdKpDDuFNP97O3yiev+B/Dk+m6UoC7p5oY5iB98bz8qf1r1fx&#10;Sl02l2kdzOXuJwu75RiIL/Ccd67DU9c0iz864h0TDrF5Rm5JZoxgBR049a4eQLLozzMxDmTcAT0O&#10;fWvj6tZ1qrm1q3c+uo0I0aSgndJWPMbrxdc3mtSRXCgGCEIiDowHYV3uialJoGhXrW1s0k8ztczL&#10;g8KPurmvMLD4deIbrxE9+8Txw7wVY9Gz0x7V6BceBPFlvazwvMz+a0ZdIeX254X29a9CtCj7iUk1&#10;aLkvM46Eqz9o3CSalJJ+Xc9c/Z+8fnxjYapYakgJAcur8boz6g/3fWvmn486VELmG2s5kngt5Sqy&#10;R8jjtXd2fw38UaHFdT2NvcDzwTLs4lC/xL+NS+P/AAUs9hp1xBZy2sCp+83AnDY6sfrTwipUsW50&#10;5JRb0S1sPFKrVwip1ItyS1l31PI/hL4/1Hw9r1nF5+Led1gmLnO1GOCea+sfGfwW02PxBcahPKRp&#10;4tw88w43EDcFGPWvz2ktLh9QaxCEXRmCr7knjH9K+0/i54zvfD2geHPCbXjST29tHJeNncXbrtNd&#10;eZ4eSr0HSaUqitL03ucGVYiLoV41YtxpyXK30b0seN+M9ejvby1t4IPKWHLBSc8dvxr3L4faVb+M&#10;/DBW5vAHtnK8sGZXH3WOe1fIWltNfawgZXMjMw245PcACvZfDV/qPgVri1EKvNdkLc858pewX/a9&#10;TSx2HtSjGLtNWa/UrA4rmqylKN4O6f6HuGh3OjeDvtUN65MruDcMqk+a3UBT3FfTb+JYLfRbdpbo&#10;tu2yW6yABhu5ByfavBPCGo+GfEx0/S5mmF0rK6l0+bC/wk+hrg/iD8V/Ds2oXVreLO6WEpijSMFd&#10;iIcAZ7+tfLTwk8RWcYxfMleR9RTxkMNScnOPK9I+u7PrHxPpgjuNJ1iE7286EgAATJ8wyy/Svuq+&#10;8eaRYyQ+bqtv/wAemZt8gwNy855r8cLP4jQsttqGnay8sduA/lzkgxgdveuB8Wa9PPeXhuJJmt7x&#10;EuUTcQPn5NZ1Mkq1Gk6nLa3TXQp5zRinJQ5r+ehPrklnrF54r+yXHnNPeyiIKcFlLZBHtXqXw+sd&#10;N8M+F7e1ecLeahPtLZxukBxkn0FfPdjHZpqkEDN5JdkWNozjdnqo9DV/xrLJqvj3T9JtJcW2logX&#10;GeG4JHuc8V7kMM5w9mpNRjHmb8onirFezn7TlTk5cqX+J6nXwW//AAhcevX42vNNK6JJ0xk4+U/r&#10;XDfEbXrtbSwmkBLXNrhieTj/AOvXNfGTxm0erW+kx/6u3KvKQc7n2/0r1bwxp1r4kk8KPcxmaEKw&#10;lDcZ7gfhW0qDpQo15q/Mr/LoYquqsq1CnK3LZejb1OX+G+nRTeE5IJpWgae7Uh2H8QHH4V3qacF8&#10;O28rQ/ari2nLW8QzlpIuh+le2TeFfD6XdlbtaBIWLP5W7EZKjg4HpVLVvifpmhyzW2nabbtKSsMc&#10;wAKR54Y/LivKniZVarcYN8zcrbbnpQwsaVJRnNLlXLfd/cc7pP7RlzfHTtVa2WKaP/RLmIdmPGee&#10;la194jS98PapMbYRK7zRDccllYZ49a8j8TxeGGu7p5oxZXssYZwpO1t38Zz3rvfildWmi+EdJtrS&#10;6E6i3Xe+OpmOM5roeHpKpR5KbjzSM44qq4VeeopKMf8AgHz/APDi6uFmnsWuAqygm3Q/dJB+bGe4&#10;rmviTPNBrEMd06F41BITpt7f/XrlPB2prdatJGZWUQ3KvDg4C5OGNdh8WfB5tPETw3NwyOdkkDNk&#10;rPG38SnvX1kaKhiU27Xjc+WlXlUwrcVe07b+Z5ZcTpZRi5MQbJYqjDrnvRaaq8bacACLnqoHYN0r&#10;qvi29ssGjCOIIwiwR6gcCvJtFurp7xXjXfKCNoPtXsUYqdK7Xc8OvUlTr8qfb/M+uviZrk9/NoEr&#10;thINLRZO4OOp+tcj8FNVS28YLfRWzMLdJJ40A5dwMKB7k1n/ABDsdQg0vRr4qVS5jaM5P3WXqo9q&#10;9T+F+kjSvh3rfiWaRIbme7js7R2GNgUZZhXzNZ06WDcUl70uRJebPo6XPVxkd/cj7RtrokZF94Za&#10;L+1dY1O0S4uGYzGJW3+XuOfmHf3r66+C3x08Y6lo6QW72L2kDrG9u6iJIoh1II7/AFNfn9p3i8ya&#10;iYnnlmgZiJmJx5rYPJ9q9Z+GaaXfadq2m5mWWaQuWVj5ez0wOtcOYYZxoe+9dLNdEd+X4hSqrk2d&#10;7ru15n3tq/x0+HMFtPLJq0MrGQRNboPMwx4IDdMe9eRS/sptqF+mqeHNa+02tzcJPLBI+51jY5Pl&#10;t3Iz0r40+JPwqv8ASrCC9020k+xTffjjJkKuvc9cA9a+if2WvidrOlWKx36XEcELbI5GU/xdgD3F&#10;eVXwao4b21CvzJu0lpex6dHGOtiFRxFDlsuaMle33mhq2k6dD8RpNVvdG+2WlkrWskJXHmSw8Bjn&#10;07mtDxgtrqmpvfpfXttNPHhiVDJGgGAq45wKb4ivbe+fVZRLM1vJMZCrDa2AeT+PeuS0aC4kuLif&#10;eXZAdik5VQq5wa4IuU40238MbI7XaLmkk+aV/mep/Dfw5pvggLcWvj2WN5WWc7I2CjbzgqMgk+9H&#10;xI8N2viMzeMYdVlvrmGeMKpJVXAP3QO1fK2h/G/VmP8AZ80UACO4ZivzMGPXPtXt/wALPGcn2sbv&#10;ntxdrhB91m75H0p4jBVqM3UnvvfyFh8ZQrQVOK9356M8j+KVy91qD6g6sisy4jPBj2jnNfPdybO4&#10;vXkJbaJFIJ5HXvX6MftZfDyVUs7mxhQRSJ5soxhvm5LAj0r8+4brSGils44R9oEivvZ+DjqK+jyq&#10;rz0bpO60duh89m9LkrWbVm769T6lnv7mC10vyzsV0ATbwWNUfjT/AGbq2mQXIU/b7ABZY2GfkxnO&#10;e9er+FH0640jSLyfa4gibcuMgFew/pXk/wAXNSgi0C/8jH2i6JkkGOUizhQPrXl4Rt4mFk1aVj0s&#10;VFLDzbkrON7HztcW0E1jBOgYF4zwSAAR2H1qtoD/AGeCCWJidwPmR+vPUH+dc/p1yJ4kg2kuE6kk&#10;jn2resTIluse04jOSAuM57Zr7FU7Ra8z5L2qbT8vxC717VtEv7HUtPle3lD5Uxtzj8K92+Mvx50b&#10;x18PPst/ak63byR7J1AUSY4Y+3HWvkTXNduUkmWMqAG/hOQv0zUE+oW11Z2ymDYY1O5uu4k9a3ll&#10;NGrUw9aUPfpyupL8mcyzerThiaUZ+5UjZxlt6o+uf2GdI+2eL5ZimWt7WVhnkZZcVdv9KW81bxXM&#10;9wY1gunJjCgg7ict9ar/ALFnipdO8Q61E/CtYttYf3unJq3471a20jw5q9yA8d1qkzKikYJVW+Zj&#10;nt6V8fjZT/tuvHVcygo/M+rwKp/2Jh5Nq0XUlL8jiYvG3gzwi3mWGgvd37jieZsrGfUehr1j4Y/E&#10;bzdag1nXNkdlGc7AxMsrY/hz2r4hiaaWUW6RMwmdVT1YmvvHwF8Ipb0WFrb2rTGEo1xKwLIp/uJ6&#10;+9d2fwo0aC5m3KStdu7OLIK1evX9xJRg0+VKyv5n0Vp/xPutZmnl03SjFEuXjQSbZtvqVGcg16FZ&#10;+OrLV44ItXupImtm3W7ICJAxGMH+Rro9D+HtpoDfazPBDIyqrYwGx+Pp6V4H+0JNb6V/YGoaJqRl&#10;nuL4wFmxtXJ5JPpX55SpSnPlWl3sz9Gq1OSHNLW2+hl+EdeuPA/jJtVa3Ek0ckhBlfDOjetfSXxW&#10;8OaD8UPBw8VxaWkk9mjuRn50cehHavj3WPjF4Ll1ebTrrSI7uQx+XcyxuyP5n3SQSMV6z4Hv5tJ0&#10;/W7PSJ7iPTrnT2VIbn+FwDliefzr0506lKMbxlG+q6fNHnRdKpOSjKM0rp9fkcZonw/8OeLvD91c&#10;SQMmoogQhXyAYx8oPvXz98U/BMFzpzpHYyQTQxb2VYzhsD9KqfAHxzPovi2+t7tz9nmY7s/dHoRX&#10;u/xX1XW/Ct7DfRXvm2l0wYrIodQDXrU1Ww+KjHmumlKPzPKk6OIwspctmm4y07dT5G+B3jO402aC&#10;3nYBHk2hWXO3J5NfR3iXwRDrVy9opVZZZEliJ+7Ip6kH0rx/xRr2iSyxzw6UITOvM8A2ouT1x616&#10;VpHjSya0060kmlzaofKuBjLA9uPSu/F3lU9rGPK3uuxw4ZRhS9lKXMlsyj8UfBenGGG308sZbdMy&#10;FjlXEY5AFfLPiORZFZ1IQ4+7nJOP6V6lqd/qEmpTNEtxIm5lVjwWDHmvAPEMzW9/cr5arydoI6Dr&#10;j617WWReicrvc8LNakVeXLa7sem6BqtjaaVA09inkoPmcffZj7d/pWZqeohEF1HfRSxscqjJhlAP&#10;8Irh9D1D+02tbNtxTzNz+vy84Hsaj8WX5kuJXhCou7y1QY+ULXrwo2m77s8WddezuuljqdBtotX1&#10;vSks1klmnuI4/K7nc2MCv0+/aZ+FXheTxRorXM8c+oxWdtbRwO4SGBYEyzSHr1PAr87P2fGv7fxL&#10;ZX9jbpJNasGj39AW4zR8ffirr2qeK9TjunMZWfEgGTvbpu/+tXh4/B1sTj6cKdTk5IXbvrZntZfj&#10;aOHy6rOrS53UqJJW0uup9e+OP2hvCei2kdjFqjapep8gSMmO2iZeMccEV8R+MfEus/EHXVd7syyD&#10;93HCoIRFHp/jXmv/AAjdzNYzX6yxCIyhSWYA5PoK6L4dpfLrtnFHcEsWwAmMlTXfhMnw+Cp1akHz&#10;TUX70vQ8/G51icfUpU6keWm2rRj1Pre98IT/AA/8JWlxpuy7aRwL6SE5Nu7j5Vb2r9Cv2Qvj+2qe&#10;F5LG/YteWDKsZY7i6v8A4V+VPiH4k6n4V8cTorrLaSwxwXFuwyskZHzDB7+hr6e8GxxeHNF1jWdB&#10;kZ4LhdyEn5os9Y2HtXxudUqsKEaknepO0oz9ejPsMmqU515wjdU6acZw9OqOq/a88O+FdS8fWltp&#10;92YJdR2yXUeMomMHg+pI5rrL3wf4V0DQjrV5L/botogBCPkjTb0U/SvA/Eenz6vrlpe3M/8ApBtB&#10;KE/iBA7jt7V614GvdO1LwzqejXMoRmdQqt3PXFeDXnJUaKUtndpeb6Hv4eMfbVvd3Vot+S6nhHxR&#10;+MfiHVtOtbWMx2Fm9yii3tVCBFPRSR1981lXvgoxavJopnaW3u4Fk3g5wGGSSexrc8ReEWvV1aKy&#10;VcAqYUK5w8f8W7tX0X4d0awstCW91IRRXX2Yb2kIzkDkAelel9ajRhDkjq7rz6WOOOGnWnU55aJL&#10;V7WW58n3Hw7sLGO5Sync+YPJt1XJkkduvTsK9N0XwLqfh3RoF1mZZJI3aa3i3jeq9SG7gDriuVsP&#10;iR4l0HWJb+2060a1DboPPjDAKD972NVtV+LV/wCLovF2py+WsFtbeWhXj55Pl49a9ZU8ROz0cdG3&#10;1uzgVTDwb3UtUl0stbnnOnalqF5qMtza3CMHuGWZP4Ms/H4V7H4o8LxReNtPuJkh2xWiSyqD8u5R&#10;39q+SfBV3qMctq8T7RI2HX/no2a+ifFGrSvbzyIGe5+ygNFnLYPQGu/FYdxrRimtU1955+FxCnSl&#10;Jp7qWpd+KXxag8QaRqen2isyWxULLnHzrycewrxn4c/E0TqbfUSzBPl83dyM8fN656Vj6TZPcW5t&#10;ktGYYZ5lJ2kk9hXl9zpMdpOsVvJLFLvPmRSrgr9T3r1MLgaEKU6aXW6Z5eKx9eVSFVu/Rrv5H03P&#10;posL6y1lQtzArBmVjkAHg5r0G6+G1nNZ6j4j8NbXvNhd7PAXYrfeZPp1xXiemeJL7w/GY9Q03NnN&#10;b+Xhem4j5WzXa/BTxvcCWO3aYW8wdhb3DkCJ1Jz5cmfXsa56kKqpucXovua7HTTqUpTjCStza+af&#10;c8S+Fc99c67d2blsS+YxTBHzLnn2r6F0fVDfeHZf7SiEot53tp2C/M6dA2exX1r23VfCHg/xLFda&#10;pct/YN9bhvMa3iLmYDqcL6+teRRaD4KTR5re0+IYE9yWbbdQPED7Z9Kipj4VmpckovTZN2a9Bwy+&#10;dBcrqRktWm2ldPyZ4d458K21pvC25LGPzYZRjbKnofcd6xPhNFfXHinTYrKEhpHCkHnI4zj2r1+T&#10;wfdanbWmiRa3Y3IkjZRIswGCDkYJ6V6/+zt8EdT8Oa5/aepCAi0hkYlJBIN38PI71eYZtRoYKsp1&#10;FzuLUU+t9DHAZNWxGPoOFNqCknKS6WPbvHfxJj8LJpOhWLl2tTGTCuS1xLL2OPzrybRfhV4v8R69&#10;dX19oM8DXMxcSyyYSKNeuPX6V6N4O8I2eveI5vEeoNnyLovFFjCPIgwrH/dra8a/tHuJrzTtGMN5&#10;LEhMkgOFjOccY64r84wdRqLVOneUl7z7XP0fEQi5c1WdoKXuRXWx099ZSXOorZQXsq26RIsnlH5W&#10;Ke3r616Po/xYg8O3Mtql8brdD5ZjkXJgB6sPevmjwF8SNHg8T28l1FcOZoPLmZATGjyf8tMfzrG8&#10;W+G7nTfiFa2zX63MBYSTzLggQvyOfp2rKlQqRqO94tJu50VMVCUE1aS5kme/eMfF9jp+j2U8QujH&#10;cTkb0YIApPUD2rkNF07xNrt6s2ieKzfWSq/m2+AknPbI714L+1T4i07UtKtjp14yW9qDEpjyBn0I&#10;ryL4F+PPEfgDXfDmppPvt7iUQtufKSJL2OenWvXwuWOphnVUtU2uW26R5eKzNQxKpOLcbJ8yezZ7&#10;b4o8L3U+vahaaXqUttqlq++W2bG4qwyWBP3qqah4u8R+D7SyuPEVh9otpZSWmK/LMg7KR0Ydwa9b&#10;/an04wQweK7SL7JqIKwzujc4f7pBFeZ/CT4+adqWj3eg+LbeC6sJzmUsBiNj8u4A9CevFduCcquH&#10;9oqfPCLs0l7xz4yKpV5U3U5JyV4v7Ovc8M8WeMoNS1q11Dw1EgWXmRGQOFJPGQe9fRfh/wAeappO&#10;myLKsVxdRrvRGUKGJGSAMYGBXz18S/hsfhdrlrdafOZ9E1Q+daS/ewvYE+ormNR8RyWmiz3k9wZJ&#10;pLlQmW+8rfewPTFe88PSxVKl7P3odG9/RngxxFSjKo6nuyV+ZLb1R9W+G/ivB4r0XUdQGlW881op&#10;L2EsSSyZXj5OOc9fWvL9SvdUvlgkg8OaTJbv84TyvKeM/nwfrXlXiPW7nREivtKg8poWSRsfxxEc&#10;dOwNP8c+K7+PU/DWtaR81rq0Ch4uwmHD5HbmroYHkl7uid7Xe1uhjiManFczbatey3u7XOhuvEUy&#10;yNpl54VlsY2Bklurb5+B1O7pXKj4sR+INR8OeHrgfbdFt71GKy8PsPy7SfQV6D8Q/Gx0XT4bW3lV&#10;iyL5m4bopyRkoPYHrXnOhNoOvWc91Z6bDa6zbowECMQjledwz3rT2UZU+eVJ9ou+zfU5ZTnGooRr&#10;LvJNbpa20P0T1S78NW8VrpOlWVpbWP2Z1kj5G5GGBj1IrX/Zl8FSaTbeI9IVWCvbMbdj3Emefwr5&#10;b+Ar3WveJrafVR+6sbIy7QmRI7fLtNfop59pofh7WPE/2hY/Jszapk4G+TgY+gr88zLDSp3hz8yc&#10;uaXnY/QsuxEKijPl5bJxj6M+dNT8QXmo+J4FEsNrBp1p/ZkC5DB1Q5Z8epbOa4j/AIULpni691ad&#10;de3XG1rcIeDEW5IAPXrXkHw31S31HxVdhDIYwS0Zc5yd3zH8a+lL/XbCG71VowY7i0LMADjexxgm&#10;ublnhqi3UuRN20epvSdPE0ndJrndr+R89+KP2TvF3hi9W8gCXMUBUsVXay44JI+le4ePPFzvo3hT&#10;U4oy8um38KY/ix0bI9q9i8S/H7U7TSNL0+7t45muowzSheTHjkE14b48vbF/Ddybi0e3me4jltGX&#10;gSqT0Yeormxtf6xXo3lzJLqrfLQ2w1COHo1+W0W90ndabM8yvNQ332p3jpEJ5JBKNy4LBOT+Fezf&#10;C22i8ReCtRzKsW6+l2ENhSzcjnsK+XfjVef2b4j8KzA7YJrVPMUNjK5Ar6V+Ck+n23hbx1YpMJFh&#10;YSwY/hEi5GDWeZ4P/ZaMnqm/yujTL8T/ALXVh2TT876ny94+8Dau2t2sc9yy+W0jCMZx7HPrXPwL&#10;cvEbmxuM6hYXsTRIOqID94E+/WvoTSfDN1dgX19cT3OR5RlxgMP7v1HrXOeINS0vw3I0djp6KHAM&#10;0snH4k+1e3l+J56cKcY83LGyVjxsXhFGUqjk4pu7vq/I5b9sHxRa32k6Qluz+de2sZlVPuFwQWz+&#10;Ir8542njMRVCCuQNue3ev2Mk17wHdaZZsb60upxCCQYxlR/EQD0NJc/AzwHquhpq7y28aTHAZMAA&#10;dMkjp719Tk2dQweH9lUw8t27+p85neRyxuI9tDEx2SS9D80tL+I1lqMLad4nV57VI1WGdOZoW6A8&#10;9QO4qHxX8Kp9Ms4tY0+cajpUvIuYv4fVHXqrCvp34gfsT3kViNS0W4iv4mPEUUgcqD0IK/1rxXwE&#10;dU8JDV7W41dYQhKm0k+cMRwQytwQa+ro5hQnDnw81dPWD0PmqmXV4z5MTTvdPlqLdevdGv8As5W1&#10;vJqd/M4ZYfKwFTrnPf2r7Y+NU39kQeHNRhjMV1ex7F2r8vHTntXy94F1XSna/sdNsprO8dTKZY13&#10;pluQAOy0278X+O9Th1LTdVt8xyKFtpSv+oaP7oBPQH1r5vNKDxWMVS6io2vGT1afY+jy6qsNg/Za&#10;yctpRWiaPYdesvF+qyaT9s1qC1tleOSWRZNrOgIypAr2/wCDXinRfG3iDXdKN6lwlvAEKt/EQSCF&#10;B6gV+YKyeJ9aure0KXVw8DbZGBON2f5Cvb/A3gTxronjCfXNF0m7eGxCNPLEhZSGHzgj0Peox+UU&#10;VQkpYiEZxi5QS01XT5muAzSq6sXHDzlBzSm3du1v0ML9pn4R23hTUWu7O2WOwnk42LyjnLbT7Gvq&#10;j9hrwVp1v4ZudWurEG6mvVW1dhhgpBUke1eheJrTS/FPh4rcxebbzgvIGBwjkZABPPB4qXwG9x4d&#10;g0qyXrbyRBUHTbtJOa+bx3EdTEZVTw0ruakry/mij6DA8P0qGaSxMbKDi7RS2bPS9Z8P6lfaj4qn&#10;t7mO6lkhjXyk5ICHBUfQCp9c1S01hI9PtZIZJrSIhsJteHauMZ968h+DnivXLTxNqck1uHN3LNKs&#10;g5HuuOgxXQeD9Tju9d124iRvMSVklOMCR+pxjsK+CmuXn1fvO0uvn+p9fSqKfJpu3ZPcx1kuLd7G&#10;OWMl2yWGODt5z9a6z4q3tj/wg/hu9tJmh1CDUtlwsrfIFPO/8MDH1rL8XvdwrdXNsgaUWeyIHnEt&#10;w20flXnXxJ8M67qMVt4ejZXuEtVuJX7Kyc7frXJhIpycJNcsmk7q9tU7/gLF3UZW5rpXVnu9rHZ/&#10;FiH7TY6qkd0cGxilcA8ncMH8xXwto2tT/wBotteMrv8ALTy1AZHyNu4jn8a9xu/iXHrFt4gs9rRX&#10;UdlDGoPrCcNmvh4623hvVd63fnLctlmHH8WTke1fqnC+XTdHExlH3nql30Pz/iTMIe1oTUvd2b7a&#10;n6GfEG4lubDSLi5gEijTLkYbudgIB+tfIvhP4naf4Gurp9Pt5mmbCyqiHaQOvJ7Gvpvx34tE/gFL&#10;4xrmGJUVW/unGPzFfIeteJlurSSOE7GljCvlQCR1wG717+QYZSoThOF4uVmr9jyc6ruNaE4TSlyq&#10;SdtdS58U/G2r6zcSahpT+TZ3Kq7onB3kfMpryyx12a1kivDxdBMIhGQT6n1rd0PTbqBpQkaKgHIk&#10;k6+4ro9MstEjhL308UbBSS4YMfYAV9nShClBRUbpaabnytVzqTc3Ozervsn5HB+FbSbU9UlNxC0k&#10;shzgepOSMV9L/E7xtp3hjw/p+l2sKm8e38to+CIkxnPH8RzXiEvxAtbVZYtEsws20hrl/vH3U1y/&#10;gmwfUtYnu9Xkea3t1865kY7sqnQfiaVSgqjjKSso627mVOv7ODpwd5T05uiOsm8VDTtIt7ea12S3&#10;65bkZ8rHBJ9TnmptD8YJ4fRjGtve2zRsCsgyY2PQ8VwvirxBHrt5JOtgIVaQrET0WLoBjtWlqvgx&#10;tN0WCSKVbmW4wcR8lc9BitfZw5UpK190Qq0+aTjqorRnoPhf4oa3a69pd/ZWMMRt28yJ1YhQTwxJ&#10;+hxX6i6d4+8FfGPXNHtZ9RC3tvH5M9v5fLgqDIVcj2wMV+Wnw7+HetB0tUspJr2/Cw29soy+5+hx&#10;2r79k+Cl18J9W8Bz2djL/aIlgjk85PklnnIyC68YU8YrlrKl0drbWPWy91H8TSk113XoelfE7wi2&#10;m6nBqWpiPR/Dl2EtbKCI5nZYT99h6N71102m/Cq88RaCNQKSxLD+4+ZgXwOAcZ5r6I+PPhnwZqWg&#10;WNr4zT7Jqu1jYojkkuw5CDoa/Jrxp4N+wzXGqx6xLYzWF2ixQXJyxh7H61jBcztezaPUoVfa0lKz&#10;0bjo913T6n6Qr408K+IvGHhXwLYafb6doKstxfTRoscrXER3J+8HIOcZPWvI/wDgpp4psEuPDfh6&#10;28QfbUsraa4nti/mGORiqxsxHQkE14v4O034peLdGn8TeGvC4L2Tn9+rKv2gIOX2tyx+lfFesx6p&#10;qWv6m3iGe5hv72VnujKpErEfw4bp7Vph6Hv6uN0166foRWoUuaDpyb5U9HZ6y6t9zE8I3a6hrCrH&#10;aTiRLdDH5almdwQ3AX1PNfo38JfhtcftD6T40t/EWsXkH9hWsFvpkf3VWdwzN5gI5PygV9Nfsg/B&#10;HUNK8E6V4li0uxMTFrgtIoM/kRqyrjIPI5rkP2V01PVPEviK9sNTjhXVNYub9o5Exvt95RR2+6Bx&#10;itKmIUnfl2tyv/I5ql1SrKNSN4K8no0n2Z+a/wAUP2ePEXhvw1ZanLaCYtdlQ6Ll/LUYDEDOF4r9&#10;C/gD8CfhzN8KI9I8U2SJe30BuftUqBSgk5Ro37Yz0rG/ab0nUfBfxCtrqe8k1PSri0LGzjZk3MpG&#10;I8c5Ukciu6+KPj/+3vhjpXh8fDfUdM1HxAwtoJiMQxMp3HbjJA9BUVK03FJtaa3FOmpwhKCl79tY&#10;tKy36n5I/FL9nPxh4VM95daLcvpSSslrfopMMibsK24dM15A/hVjGrSMZC3K5bnH61/Rh498Ra/p&#10;f7POrafeXelWt3p2jm3nsrsZaVIlxhAf4mHQ+tfzv6r4oivLS1jjtDGA2XZeHG33FdeDxE6id+lt&#10;TzsRSpq7cUnzNWve9uuxgt4alhmuNkDMiIckqRsI71FYaddz39vHGV3DBJHI6e9d7afEBDpEkQiX&#10;ePkUZG5h3JwOc0eGtOuri4S5iuhA5g3KoUPuKnByP512NvW6OaNOGnK/PQwdZl01JbqI6d5uU2QS&#10;ElWyRn7vfBrP8H6xqWmMzLbv5cZ3xknlXQbhjPvXp1ivh3X7y0/tm5e3jjLRPKkYGCPQDrXB6wNH&#10;srqdNOvWdTNhS6hQ6qeDjkgkdapPSzQ3BqUZ8yS+V2fph8T/AIbQal8KtO8a+ILqF9YktYS8OwsT&#10;F0VSR3AxzUH7LniG1hvNP0u4Cf2ZcpJMkTkEI7KMDn8a9M+CP7SHhrxT4UuNI12G1t3WwNkkbEHe&#10;ANu7B6H+teCWFm8kOqJomgPI2nsE+0RBmCKPlKgd2I5rypq0ZRa2fXY9mg5Pmv8AJ90zxT9pvSvD&#10;Fn4k04aPB500ayx3jDlTKXwBx0xXi/hjTNd0ix1bUnhnggtGVEkXBTzn6A17x8NvhZq+r6J4/wBd&#10;Kxr/AGMfMmtLgMJGGc57Ecda3fB+h+Irz4ba/p83hK8vF1e9EmnSRqWXf0ULnqFPQ10OSjBRunay&#10;uy1BSlzJu9m/w6nn7eHtV8X6jDObwXcyW1orqFwwMjbVRB3Pc17zd/BDxL8MPFWlz3KG4gSdJLtr&#10;b51jVlLNGf7xC8nFcx4l8F/ET4caFpra54Tk0y5u5ITbze8S4XLLnB9q9/0HXtU+KWjXWn3V+LJ9&#10;LszdL82RcXQAXZuJ4JA6V5uJqSWity7M9HD2nytSvpf+mfoV8bfiR8O/Cum6QviHTIr1mtWGnW8i&#10;Bmgk2bcAtwOvWvz38GfFvwdovhbxBo7xDZqEUgESIHyZgep9ifwxX01+0r4N07xN+zdpc94JE1TT&#10;rOCWN3/1hdBtKsx65A5r8xv2dPBeoeMvEWi6beaWxswwaUQtsk8tjgtnt7+1VTjGUZT5trPTzR5u&#10;DioxlC0naUk227Jxe6Pv34P/ALO2mW/w/tjoOtxt/wATWLU7hZcgyeR0i46cV9+fEHSh46+Gmt6f&#10;PZsRe6fIix79vzquUz+NfBv7Umj23wN8Oae3hPUJH+3ypAY7mYyPGRyWHTg96+V7j9snxnd26RWm&#10;oQQ3EAX7RFIw8iTaOPlxnNdMKc6kZW9HqcOJwn1j2VWNWPKnzQumml209D839f0CXTtSls7kvFcQ&#10;zNG8RX50dTjawrIEU1qLgvFHk5ABJVnJ6YFek+OtY1vUvEN94huktGuZ5GmkMZHBPBwtcmt3c6mP&#10;Ok0qaVogcSqp2/icY4r1IN2V+2pwTiuZ7p300Pr39kn4LaR49XVbvV/FTaTDYxoY448F2dzjOT/D&#10;XNfHP4eP8MPG1/Z6bqUuoCNUura4ibBzIOrdcEV4BpGuazotxa3kMrWzHDq33VUg9DjtxXQ3fjC8&#10;1xtV1TU9S8y8mbz3IGQ4XgA+3pWPJP2jlzXi1sdEJrlSu7/L7z0/4j/tNa74v8FaF4Q1PToRJYLu&#10;+05+eVgcgt7461wng74iavHJa2xneSFABtGRhl+7t9+K8p8TeHtRWaykutKntluQrpJMjJlW53gn&#10;tjpXpXwX+Gmrat4mL6O328aaouZATtUBTjv15quSnGDslbcIVazqJWe9r7abn7MfswJ4g1vSZLnx&#10;KkVrb30JFtgbTJjIJKj2rzG++JvibTdZ0z4a6lZSQ6K2oRGJ5BtuGtw5IAbJwD0PoK6rUviHB4F0&#10;O3u/FHlwm5soLixNm2TE5/hIbocnJxxX55/Fn4t6hrPiaa9gubq8e4hEYkmGCqjk7WH8682EeaTf&#10;Lun6HrKKcpuUk17tl5rS6P17+O/gT4caBaaNqN6mmWVvlIYUtGxNuP3cFc5GeteF/tmT6fpHw0jk&#10;03W45Ybm8toZ7XeG8ofeyOT171+Suv8AiLUdWGmrdzTyW8J+XdIzAMTyBmvbvHHhFP8AhW1vr017&#10;LK0mqRxRwsSQEA4yK09nZxba32M6dGcYJOq5ct3d9bmT8B7uyvPG/hhr+yWe0bU1uJowNq4AJwcd&#10;jiv0++Nt3ofiv4Y+PPDPh+wfU7yWSP7BZ6cMtbhpAxYqMZA2n8K+Cv2KdS8P2Or+Ijq0DSfZ7AmJ&#10;P+erSMAEHo2elfo98KtaHwe1jUryTwbcl9ZsIrp5NwJjMYJZRnouDk1zV3++jra3zLkm6ekXKW6X&#10;Ny3Pyr/ZU+KY+GHjy1uNSkmtkWOa2uTIpzE3oV7EEYNcl+0T8Sbv4j+MNZ10pE32icCMRjGUj+Vd&#10;wPfFfcv7R37H+patpc/jzRFuL6/1S7e7urGJNwRJju/dgc1+XSq+68jZHtrqFyjREFdpU4IIPeuq&#10;nyTnz/a6o5puNtEn9m/XToZ2lQzrfLJeRB7UOfOA+8OOCPpXqWl/8I+YTJc2o8stsUSDJI7E+lcn&#10;/Z8uAXlxLt5RRnK+v1q+13d2dtbpFp6K0jDM8ykq4HYA8Vu9TGKtfr+Jg3No32i7giuQFjR2ikTu&#10;rfw1z2l6Ff3OrW9jBY/aZbiVYoY1yS7kj5V9z0qTWn1K6uvMLxp2xGNoO3nAx3r3j9n7xB4R0fxh&#10;p2qXustbzabE15biVfl+0IAURiM88VtF213Mrc0kttdLvc/fj4a+K4/D3g+Gz1bw6umQafpUa/Y5&#10;cFQNnzhj0OO9fkL8fvH9vpGgXegaHcXR024umklvLRCsEyzNuK7scgfyrn/i9+3V4w8THVbZms1t&#10;bm2aHy4hk4YbdxOeM+lfbek6x4U8Vfs16PFruoWVhEtg8aRRbTIZYRtTI65bGa5qidOUZOLavsPC&#10;QVNT6yqNXSu0mfm/8FPg6de07WdYk1EWz6ZKrWscaCSSaXG5SB6DjNfrZ8PfgXBr3wt1HVNe1N73&#10;XL2yZwUfbDD8vyRoo9O59a/GPwF8UpPBFxfyaXZiSSS3a3YyMcxlv4wK/TX9nP8AaK0lLDSj5r3U&#10;On2h+1RquBG56cd81eKU73auuj7G9SnOUV7OVpJptLrbofHP7Pei3Pgj4sak+p2LzQQQSwzK+W+a&#10;ReDk19O/Gz4h+HdS8DeELDT9IaWRbmTzCi/OjLkYLd91ebeAPh5rXxr+J/jXUItUubHTlu3meeJc&#10;CInhUx64GMV33jH4G61pMGpaVpGvnWLC3WS4hMKiSfz1+7G4OMHIOTnisKzXNFt62VzvpKk5xV2p&#10;rW1+/wCB4d+zP8F7f4z3Gvabfa6NNtorlTbquDKXwSAqt1AxyK+zfAP7JWj+D/GC+d4rn1e0tIDc&#10;xpH+68udCPkYDg59K+CPCmjyWXhzXdct4L22Gn6hZRTzRN5MkYnba6D1PcH1r9bPhR4T8L3urQWd&#10;jq86iCGKS4R3Jd5Nu4hi3Xgis6rbk0tm9rkYrmpxlN1Xbl2Ub287nsFh4V8LpaxeJdX02H7VaI8q&#10;zSHbt54B/KvjHxx+x7pvxg0nWfHHh/ULaS61IPcLp5AEJcDoXXkMcV0P7dfi++0rwPZ6XZ3HnN4h&#10;1RbCMk7Gj2nORjscYr0r4WfDf4l/C/4f/wBgaZLp8k72U1x9obO23crk7gepJ9KEuVc23p+Z5VLn&#10;9nzKtFSlL3VN+7y31Wp/Ofrtle2bXEE1h5M1tK8T7SeqnaUGOCQan0vS5VjN06qsmFCxyH76Hqa9&#10;j8HeE/E3i7xHHpthbi4u7u9ZJJZBmNHkclmc9OTX3tqf7BGp+G/CGta9rWo2q3VnG/mxIMx+Tx8w&#10;J9O9dk8RGFlJ62u7K5rKkuZXkld2V2ldn55ad8PPFHiqNX0Dw7dXcahYfNjA2mT+7uxj8M15zqk1&#10;3bXR07UtJ8q5s5HSWC4j2PGVOGVgcYI+lfq18LP2pPB/wP8Ah1qGgiB9SvhcyPAkKgASP8yMzH+H&#10;3r8sPG/iTX/iB4h13xPfSRRTXk5MnQYBXbgD6Yp4epOU5XhaK2fcxq+7pb3tE9b3XU9c/Zr8YeCt&#10;C+INnc+LbSDUNHaNolVvnjhYn5WK99tfQn7YOl/CnxAsfiHwQbK1jtykM0cICLK5PB2+tfm2IGsp&#10;3hVEJdgMMcr9T6V7J4Y8AeJ/EVvbWmmaZFcvLJhorf5pHI7gD+ldDjHmjLmasZ0m23e+iel9D9Cf&#10;2PILbUNDij0HxZdaXqLebFqiRqGSdif3ZAbj8ua92+JPwb8T+HdBtf8AhJPFDrYXc4Fzdq3l7XOS&#10;oYDsQK8k/Zm+F2g/Djw74l8Ta/YagmsaZcGM2fzIkC4BVivAYt619P2Orab+0XZNoj6040YGKW6j&#10;A2yq6/MFGexrjxFudtX33OqNapGXMlFQivfbXZdD5uf9qzwr4B+H95p+iTTSalbXJjgVn3+YmeZN&#10;3pjpXDfs6/GHVfiLrutSeJlfUbeEKYLeVd0KFj0YHivG/wBqj4P2vwj8Zz6XpNqs1rcwrNZ+afMm&#10;CMQCgHuc4r1r4V+BvEXhbw7P4gn0qSGwuYk+0Qy/6OwycrgHBwTWVVwVO61b2+TO3CxhKbaaSkrt&#10;+q7neaz+0MfDWvXV1q/gfT7C9slZIFtgHjdkPyiQDhcr3FQ+OPHll8a/h9aA3FnYCTWHP2Z8Dyyy&#10;kj5+xY1u/BXwDo+uSHXdX8Npe6bf2qweVJL5mXEjIX57gcGvnX4mWXhLw/4r17wlYpJDob6grm4X&#10;I+zsyggA/wCyaiNtLJqV7/cbqNP2lrX5Vo/0Prr9lL9jnVfC2mad4tfxlHHcSNgWMaBo2TdjYz55&#10;Jryr4Q/EvXdG/aH8c2WiaebY6peNDPGArCLYcFlHQmvoH4Z/GjQPhtpvhrwZd6olytzKtzHdFvlR&#10;HbcVfJ/WvNP2h/hFpXhDVtE+L3g1ru9g/tdp9SjhfKqT1dcDIDHgiqU+bmbeso/icSc41JwqJOMm&#10;1DTS3Zn1d8Uv2B/AvxG1aG/n1y7j1ABjeXAk3yu5HyqwbhVXrivwh+KHhJPC+qanZQsZzb3T27MC&#10;QfkJAY+nSv0a8U/8FBNLudSv7zStMuYnutNNszzPsAmxgNgeg6GvzB1TXNZ1O7uJZgGe6uXkkRDu&#10;LbzksT+PFa4eFSL1TjFdLnPCFSMJe0qKbdrWSvHvsZWpaRIiW93JdRut0gVrcdOB3PHTtWjpXh/R&#10;7KzS4vHbMgBREX5gB/F+HvXaL4cvLWwtYobRJYWI88yBVZP90muY+IOsLPHp9nFujFqjJAyICWDH&#10;5uRxXXGTukKUEk3Y+m/DX7Zmv2ngqfwkLJbuxERjiklOGVRzye+K+TdG8c3c+p6ZBqV5cPbS6jCz&#10;oXYIYt/zAAnHStz4GeB5tb8eaHocd/utrq6Tz8jG6MfMwz2yK/RT9uTSfDPhfw/Z6PpfhjSvKnTF&#10;tcQoFubeSPnJI5wcfzrO8Kc7KOsjKM3ovhbu7Jb29Cp+1L4h8Gap/Y0PhzxBdxeXtE9rB/qDlPlf&#10;5ejA9a+dvDHjPx5dWP8AwjmkWNxqN/MTFJkGXbCfukk52ivkHw74hvMW8DyvGwlwx7ZHTPfmv1S/&#10;Z18I+K/AHw/k+I2m3Ftc3t8H+02svPmWyvtQKexHpTlH2cdUnrodlCsnGPK3e1lzPd9jcs/2Wrj4&#10;OaTofiN/FG3WPPJuLcKBDLFN98p3JTPSvZrf9g3Vpwniu08Wm51DzVvltZwWhmwdwUnPGRxXzXoP&#10;i/WPjB8TtGtbnWmhu7WcXYhmX/R4EQZZdv8AF0/Ovvjxv4o+LF0CfDM9haQRE208pyRIqj78ScAG&#10;s5zmvibu0Z1qmJgqMYVaale8nLa3Y8x+KvwjsfEvizwbdXugJp3kXEE14Ul+W5WQY2jbwQDWF+0t&#10;8GPB/wANfh34i1XR0urQ3++KcRuzb3k5UH0Fcnd+MvGus6bqF5f+F9SH9gmN47mNDiQwPuY89R7+&#10;lfU0ms2Xxh8OmzZpbTSwYJZpJYh/pKjDlUz/AAjHLCuXW616o0qzrUXQbmuSN1O2q8j8Vv2evCnh&#10;rxHfa+niC6cfZ9NJ0yAOQBdO20HjqQeg71+mcHg3xsvhEaHP4ljvIbq3RWupzlrR05RSufmA7189&#10;+OP2ItV0zxJqOq+HmaTw0ssReSVwsqMDkhPb/a7V6b8Rv2Xvi7pFjZ6to3iw3TXGyCa0bDC3STgP&#10;v747nGa0rv2ktJ2Vu2x2RxNDlg+eN3LS9n5/I+iPhX8GbDVdC12f4gWkGozwwlPtkLsoKKuAVQfd&#10;xX5t+HvFEnwq8fXeuaJFJqGkwXDW8wcbgUf7oJI4NfV/gLSvH3wf8Q+FdN8VeILe70rW5Sn2tmPl&#10;wy4z5b5PIboDTP2k/GNrp/hH4szWOn6e9jcy2sciwBfMhl3BVdcepXrXK7xmo2um7PzuRScnOq3P&#10;njJJrX3YpaNdT4F/ad+Nl18SPFr6jY2clvZpCkcVu0m9Ynx85UDoCa+WStz50zNGxkbIYL0O31rN&#10;sPFsUMruFwPMyUOeAO3ua+ivhp8PtB8ZaP4y1mfxDHYz6dArWcQb95dNglht6hR6+9eg7U4+RyOc&#10;Ztcr9F2R80y6kZ2QrEsbR87QuCccZ+tfRPwQ+JmpeH9tjqRlk065nDRBWyIpCf4x6GvnzULQx3jy&#10;SttYHcoUZDDHqPWsRtUiiEz/AGuaMS9VUf5zitXBSVmtDnVV02m5W+Z7N8bvE+my+PrzUdGs5Ldg&#10;io0eMfOBhiB6Vjy/Em7mtFje3iRfLIYhQDv98eteXvrf2ydHaUscbRJt+cgDFdEPDsH2O2n3zLE8&#10;gZ5HwF3DnIqowSUU1sZxqOTk4tWep+rH7I3wr8P6dF4d8QpocF9cXMLSzXMzbfszr08sHivur47/&#10;ABB8GeIfh/q1pNqdkl+8Q8sTKDIJF4G3vn0r89/2dviNb3fhGXRk1UOLFNi7QFcI3BNfKH7QGofa&#10;tWCWN5JIbSHYWjySHU9Xx3HrXOoOcpRb+ZtPCxlKNRt+7blSejPoDWtT0q40rQvDniDW5Y74hjFd&#10;Acpxkbsfe9K+uP2SfH1nY6vrUGt6tNeahcQ2sEU8qsgjgThdwPTnvXwl8CvgbqXxT0XTry13Jqsd&#10;00bXMj7sGIArwex7102s6Rq9j45vdH8ZajLpMl7bpZm5j/drmHHluCMDBx1qHTS0UtVe+nXyO2cY&#10;V4uDdrq9k9bH1z/wUK8ap9q0rT7PWhdtYQNMIYsM0TOMZyPbrX5QXWuhkUyyI07AGQzfLJn2B7V+&#10;43wL/Z00nRfCsyJbQavqs6ytLqMzedvRwQoVmzyB2rzP4k/BP4T48La14l0eH7S1xHb3HlPsEwUF&#10;Srqufu456VF1BvTR63MsJi6SjGjG/NC0dFu97n56fCq28XaPb3XjO30S6vdLt3CXLgfuivQ/gPWu&#10;z8I/Gw+EvGlx4j0WV4YL+yljlgmTz1LyDkfTtX2H8HPFugX2qeKfDVrqUFj4StroJFprDMsySHDI&#10;CedueR7VzP7YP7LGjeGdC0zX/BFnLEqJNJeWbvvAh7SqDyACefasHGLk5NWdrX8jv+uqNSNGcXeX&#10;w3V0+93+h+YF7b2upXV/JOj2k08ryDYwRfnOcAZGBXnN7oVvbRt5V6JZSxOC3B2nqB6119xeTbRC&#10;VhCMVOZflOcZON3b3r78/Z98B6b8TPhtr3g+w8Eaausq6TR6xImWjZm67xk54PfpXYqnIlpoYVqU&#10;Z8zdly6tvQ/MdbppI5DMWMpOAVHC+2a9j+E/7Q/ivwFcqdOQy2zI6NbO5ZCSMFlGeDXcfGn4B+JP&#10;g9dx2niKJQtzG/lyxfPDLzwwJ6H1FfNcl3bPbyC1iHy4wfUnqa154zTtqjicLW95aq+mtyLxBfNq&#10;+oS3kxj82aR53STpljk5r6o/Zk/Y1k+LUHiTUH1caZa6dGGjEeH812GQvsK+QzArRIVQeYWP8Xb8&#10;e1fQnwa/aB8UfDh73+xpI4BcRrHcRSDzVkC9GA9apqTWm5lODd7JX6Nq5+pfwz8C/EHW/hfdeF75&#10;7PT7O1jaBbfZtkuoVP3tw/vY617L8BPj94D8PaNZeHn8SQwTadA8LxXTiMxiHk9eP8a+afB/7Z+h&#10;a/Hc29xqy2biyH76RCmXx8wQH0r5l8GP8L/FnxOE2rh30a3g3SyjIa4mU8l9uOuecVzRjP3nJSVl&#10;d6G08KqtOaqJW5rxUfTX1Z7T44+H3iRvE0nxR0+9eHS2u5XRpo9vn2h6sMdNw6ZrtdP8b6Tc2b6F&#10;pl5p93/aqO8fmKCVWYfzFdV8afj3pWs2mn+CPBTwJpwswAVXdsjIKlAH9ulfn98NvhJr+keN7fTr&#10;y9lsoLSJr9brALNCh6Kf5ip5VKLvK3KtDpw/PKMXKny3k9OvlfzPQPBv7F4k8YS2eq6tPamJfPxA&#10;qhJo88hWJ4P1Ffafgz9h3U/Dw1hPCnjefTm1GMSJ9qg3RnHIUgEHd718d2HjLXl8c2IjuLye3vjL&#10;b2skmQyLIOGB9jivur9nvUfifoOo39j4o1A3sM8WbOW4k3MJB0wR0HbFRKpJ/FK97WLxUKkIuVKc&#10;E1e6a3+8+O/2pPCPiG6v/CVjrKW8Op2lwLYtbsWLNkcqx65615T8bUvtD8U2dlbr5uoafGskksuD&#10;vR1GMjvX6Z/tJfs6+JfGi6dr2m3Ef2jSZBdPZr8xk2kE/N64HSvyJ/aE8c2vifxrc6jYRTCR7eK2&#10;df4g6fKQPxp017yj2T38ysPiY1aSlGUW9Oa3Rnpfw5+M/jfxf8QPC1jq2sSSQbfsaeX8ipFnlRjv&#10;xX2P+1B+0K/gXXIdEsNRma4WxETpJyBHKMdupArb/Z+/Zi1zTPhbc6Zqui2w1e7J1S1mDD7TG2Mq&#10;A3UY46V+VHxc8Zat4l8Z3l5qyyJd2ciwHzeJDHD8oBHqKmkoVKjjGNkl00vYJJTfNzKTi2rOzs31&#10;OUl0yDWLya4tyUtrh9oDD5zJn7oHoT3r7z8O/wDBONNW8D2/iX/hJ4bK+2GWS2dMwoP7hbrkj2r4&#10;NfVobm9kureYQm2aN40ZdoUocjj61+5Pw48A3XxJ8B251nxHLHa6vZ+XNa2H7oQSAfK4PUjPLDvW&#10;1eU4qCi2vQ56kYqLk5RSUldtX+SsfmT8TPhJ4K8PXeh6PBdKXaIyyXSL5jnI5XcPlwD+NfGV6lrp&#10;U11LDcm7glkaLDDGMH73tkV0fjnTNc8L63rOg391OJrK5mtpcsSSqNgbc+o/OvNNQu5TEkcVwrKO&#10;CMbRgfzrtoRainzuV9ThxM022oWt2NTxRo9qn2FbZwyvHvJPVS3r7V9SfBX48+LfhP4Z1TTrRokj&#10;v2EnmZ5iOMbuK+SdOmu7iZjNdx+SyHuOi9h71NfQaveXUUSPLNAgzkjDBO9VUimrPY500ryUHrpa&#10;x6o/xf8AEVuuuS2+qSqdQctcLuOJi/8AER0z71+yf7C3hzwZ4n+DlxZmwt5b64MsV/PcKHZHOQMe&#10;gAPFfh5f6lpqxLptvClv5cYDPJ8zMy8846E19m/se6X4itbTxDfWPiFrMNbsYIwMxXDr/eB7j+VY&#10;V7KLdjaUZ1U4qo097ro0eVeKPAzeCfiZc6Dp013cXttqCpG8D/8AH0kh+VVHrX7PeC7vwdZaDqfh&#10;vxdfvYX8SqHt/OUTSrMPlChc5POOK/JKTxHYeIvjDpcfiK6TSp7Uqtxc2rctJF8ylD2J6V9sfHXw&#10;v4Z8T6QfHOhapcNrVmoa2ckv53lnH3f0BrmrXfIm1fl1v1OzdcvM17y1jumj8/Pjd8Obzw7411qE&#10;QypaiR1gmnAyYm+6eOvvXWfAL4JfEz4jaPqqaTIv9m2gaOSYuEw3XAU8nHtXYzeC9d+IvizSrLWd&#10;RuWSHSxfTKqYk3sPujPvXP8AgP4sX/gSDXLPTPFs9pMZZEeMRjy2524fP8xUtvlSWrSR2ShLVxaT&#10;6X2v5nS+PPgv41+HOhaX4k1UGW70u+RbS5X5oXQ8jOehB9a8Y+I/7Q3iT4g3pGpXL7HO6RV4iZ1G&#10;NxA7198/Dv446d4/8L6b8OdZvU1O5vbpZAwyI4reIiQlm+8WI4HtVLxz+wn4X8XeOFn8PX82n6Wr&#10;qly9sitDG4HO0nue9TTkk1zr3uj7GXtZxvzNJq97apx9Tq/2JP2p7CHRLHwtqrx2stjC8cc+NqMp&#10;JOT7+tfS3xA/Z1+Fnij4capdS2Fg97ElxdRahbKI5C7EvlmU8/jXpfhf9mL4aaHon9mW+mWpvY7C&#10;SJLyZAGkyp5ftzX5e+BPjT4qg8K3fg99R0/T9Me5ntpr5+WEbkjCg9R71FWMpc6jpo7Pqjkw0YYi&#10;r7ShOUbTi53VlNIltPCPiNfgnf8AihvGGqxSW0oFhbxMDFKEbaBITkn07V9Gfs2aVB4I8O3up+Ib&#10;u2S81mH7RPHPKqx4YcZzzk9685+MnwU8R/CT4caLc6T4un1jw/Hdw3N9YyxKCoLB8oR/D6ivNP2p&#10;Pi74I+OfhrwtB4P8NaldeJbZwJYrSJtq2+MMsm3g89DThTT0skr6s661Z1o2U3KMm9Y6W5elj4v+&#10;IXj+Kx8TeILbT2iltZLuUCKJ8xESNnI9hmvUfid+xHrfg34e6P43ttUs9XjuIVlubKEHzLUS9COu&#10;4DvX3/8AsK/CL4Oax4Iv9K8Q+FrP/hI2nkgvYb9StzGTlV2K2CBxnivmz4zvrHwL8f3nhmx1iS50&#10;Zhb3EhvMEiKQ/KCO6r2Gar2s1KEadt7PXexlOUKkpQlzKSSavHSz7M/P/Xfi94wbw1B4evZnFkQP&#10;3bAcIDkAn0r21fiV4QfRPDmj2ulXEdtFbk6lICP3xI5UZq7+1Fd6PrF5pWv6O0FyJCYpZI41iidl&#10;AP3fYnANfHQ86eWVGmETliSvQEHsK7lacU7W/wAzllKUJNX5trHps/iDTJdaN4ZpRp9mdtvEXIkC&#10;npj6V6r8E7O7udWXxBp00tt9jnMkchPzBs5BPqK8l+DXiTRPDXjfRL/WdHTUdPhmHn28wBDDHXB4&#10;OK+j/wBp34peG/Ges2194Vso9Eijt/IaKACITqO5VcDioqJtqNt1ua0Kju5NXtd/M/WD4XWdh8RF&#10;fxB4iube+SxJWEsB5Abb83B4yD1r8n/jSur6Z428Ur4RdUtbnfLdQ2oxEMd8Dgetegfso6B8SPiB&#10;ozeFvDmpG30nzfO1C4nz5SMf+WanruI54r9ANb/Z51XS/C0+j3fg6K9lEci211Ykb5GIx85ODk+/&#10;Fcypuld2vvc2jWpRm06yi5W5Yppcq8j8F7GO7uvs9xdXA8uVpIxg9CnrX6kfDz9onVIfg6thY+AL&#10;tY7KJ4TqFpgRsw4LOF5Oe9fHeo6SdG0a/wDCWr+ELiHW7Od1sywKzHz24+UZ3ZzwR1r9H/gH8Dtb&#10;0TwRZ6Pd+Nf7Nur2NpFtJYVIBYdG3dfelipc0UrX1t6o3hyR5XN3Ss776n5F22rX2pa0pvZ5JGkZ&#10;mRASxQE/dr708WfErwL4m8G+EfC2r2oiubeSLZdIMNDg7Sq+rMDivjPxJ4WvfDXjbW7WSRZLiG7k&#10;ijnh5R3bspHHNfSPwjsoPFOgyeGL3wt5upX9+fIvkZRNGyDIbnkKMVnXt7rWll08zeLve+ut9SX9&#10;oH9mDw54K1bSJtF1m6MN9HHIllN88qP2JYev6V9T/CL9pjwvo/gfxV4W1+6mjvpLGWHyZX3MwKFQ&#10;Fz61H8WtEt9A8HeGG8T/AGl2tmYRX0B3ZMY4Xf0zX5GeP/EMusa1Lq5Kl5JNoc/fVV4BbHXipouV&#10;aUua+i39ehz1oU/YRT968r6afC99DjoLptJ1lHeIqiOMBu6g8fjX7G658ED40+GVlZRy2ctxb6eL&#10;uG5Kjcqlc+SuOn1r8btTnt72G0RWklcuBk/3ia+9f2afjjDYahN4d8X6qYrD7OvlbTgSY42MRXRi&#10;aDl7OS3izno1XFVFfe3nfyPmr4X6d4Gsrm4h1mG5fUbe62hQxjT5TyufQ11fx+vvDcHifTLrQ9KS&#10;zH2bfJHE3mbX9T7mvevi98K/h9ft4u13RLsRPbBZbeMMCkmRhlb1avz51NLqSK2eEgyyMAefmXHb&#10;B7VrTSnLm5npo10JleFO3JvqrLU9M0bxVqVtrFl4q03T/JXSp4vMmX5d7Z7j3716d+0j+0PF8Sr/&#10;AEaO40COzht2VpJEPzyh/vZPpXmPwf8Ahh4p8fXjaLpXmMrSDcHB8lHPQuRwM9jXoc/w5XwH4n1z&#10;Q/HOnzR3aWe22COHRmblW3D+HFW3BSWvvR6LcUVKS9e593Sa14G0H4dQ2um2YutJntQ92kbM3l7l&#10;5Ygg9K+IPCeu6Np/xH07VdJsrldCs4yqX4tWKiQjIYnHQHua/SP9mqPRNS+Fp05L6zcOj28xwpKh&#10;+NpB9q+oPBt5omieF5/DCaLbTWEWnPAfLRSsrMCPm9SazUuXnvfVdyKtfkdlBu0lfzPCn8Wah4o8&#10;FX2nW2ps8mtQFIpRICrB+CzHt9K+KNY/Yr8BaHp+p2OofE2eDxHBF5sUHlr9mfcMrjAJ5+tfdXwV&#10;+Bnhq1+Ft5Z6vcSw3xnuGjkich7VWJKKMZ4FfEXxPs7fRYG1HUtagvtSgia2t4CPnJJwpJH54Ncs&#10;JyjLljLc68PCnV9pa8eSWultfI+MYLbWrw3Ng+nz3QtFbf8AZ4zJtReA3A6Gtz4ZeHPGWsLPY+GL&#10;K61fnzntIbcuVK+rDkD1Ar9eP2BfD+oeHfB7alqenI/9sPJM7bVMiqONrH0x0rxHQ/2m7D4da74k&#10;tvCGkQxxahrD74JlxJFIzYZAw/Ot5YhuUoqnfz9BKpOU5qMb8qVm3a9+nyPzt8ZeMNXlXVdM1jRI&#10;7C/hHlyRSI0TwsPUN39KpeBptGOmW4uPNubgnaVjGSAOgr9n/GnwX8GfFPX/AA/4s/s2xmO7ytUg&#10;lAKTS46MRwSK+Vvjv4U8Kfs+/E7QdZsfDMN3Z3ls7nTgw8uNs43Rn19qwdX3bRg7+Xc0p1k5rml7&#10;3K7p9LHxv4P8Uv4f8XWtxqkRgFvNHJAuz7qBsguPQiv3On1PS/jZomg2kEZubCRx9qMLmNXjxjBI&#10;/PFfk0tz4h/aH+KyXXh7wvb2ckFuizxPxBFGvRpDjv6d6/Sv4W6P8YfDurx6b9l0uOwhTYZbYRRx&#10;hh3+UZNJ1Je7zRabWqXSxlXUZWkqkFON3HmdrX0PyS/ap+G9t8N/ipqWh6Xva2EaSpG5P7vcCSBn&#10;qBXlPg660DXryax8S6rLY2hGfMt1zmT1cdq+iP26otVuPipfT6rcK9y9qh32/QELwqjqAK+Ap7i5&#10;/elbcjapDt7H19a78JeVKLlu+vzMqz5UubXTpqnoe/8AiL4aeDBrdlp/hvxc1yrZ3TXEexASM9VP&#10;I7VzGhaRrc2vJaWFo7OEaItbqTmNTgtx2rzDwz/al6dlmvCtksPvA+1fY3wi/aCl8KQxWp0qGaW3&#10;kxNKyYZkY8qxHSuiblFO2unUxouMkmlZH17+xj4s0n4ZXvie01RS93dPHJbxxrvkMQHOB1+teO/t&#10;j+IbH4oeL9MutF0/7LcxRNbPuXZLKQcj5fX0r7jsPj98JdJ02x8RR2NpFqf2YxLHGgeRWfnn2zX5&#10;ca1461Xxz8VYNThBR4bvz3a3jJVFU5JIXpmsKTblzPorjjCLnKXs2m7R1e/yP1X/AGSdY8GeBPht&#10;G2pW32C+V2F48ikSSSA8ZxWn8ddc/tjwBqT31nDNBfpIttI6DzIQ4+Vh/SvCItKi1nxNZ3Osak39&#10;iTOG+zxDCtIF+YnvzWxf/GX4Y6lqmr+H4C0FtbwlIdzllkccHg9PauaUpS2/AI4WMK3P7zbd329E&#10;eKfsSx2tjJfWj6Os95HvVroqGEaNwTn1qz+0rrk3wm1LS7nw/cztZ36n7WrklZZIyCG59utL+yl4&#10;Vv4YfEF05khspdQPl3UUnKhG5Uj0Ir3f4z+E9MudT8PzavYjU9ARJo3R8nY7DIIK9M1dRr2jbV1c&#10;3g3GSSla8dvQ8yg/4KIWF14FubKfSGj1BQAgyDFLg+3St/4c/tF+H9Y8M/EXUb+5gilnsAtrEWww&#10;kKYITvnNfH/j/wDZlu59ETWvB2h393aTXMiG38vzWt0HRs9a+ctC+F/jK/v7mys/D9+88AyyiNkC&#10;4/3sZpeypSTfNa/dm8KcYpxUFq7vl77nuX7Lsmk3b+J7bUL6X+0buEm2ifJEoj+Ygt6mvuHx38PN&#10;W8YDwdNYGGw064t4CbPYAmAfn6cADH61+SyeHtes9Qjt97Wt0HKZEmySNu445Br9Bfg/8FPiJqkN&#10;rda54g1W00+G1Z7BiSd6kZztBzg1x4+klJ1FUSvbT0PQw9RxSi1tfV+Z+kPw1+O2jahq48Ipodrb&#10;2+llYJV4/eOeyLjp3Jr8of2vvhldWXxRa209EFrqAa4jitHDMqI3zcDofSvn3VdZudK8f3UDa7Nb&#10;7Jikk6MQWYH72ar+ItRurXxrbXunXVxdKvltJKrl1DHrnrgGqpRknT96/uN7eRzewpQdRxTV5Wkr&#10;3u77n1B8YP2OPH/h/wABT+IdLhFzp/2ZJruKQn7Ui4zuC+3evmn4S+ILj7BqN3eeHUayRI7OS5MI&#10;2KvuQMZHrX6meJf289AtPBX2CKI32oXNn9l+xBcgZXazE+lfn38CPEUWpXFr4T1kLZ+Hr7UGlvmA&#10;2yBc5CjvVwqPllp7qSd3o/M56ftHU9/li+ZpJaprpc+WfGcE+la9LHpV0JIFl8yGQcHB5wPpX6Of&#10;B3xlq/jfwVHaa/aCT7K2y0mcgK7JyCc+leR/tgfsxeG9A1xNQ8EXc8+iG3Qyq7k+TJ3AJ5Kn9K4/&#10;wP8AEDULFdN8M3l9aCySLzYJEzlXPIQsOua2aVWnFq10/wAjKN1KTaaT1S/4fY6TxfD4t1+KTQbN&#10;Y2ImZz5bDy18vnk+hx2qz+zn4xtfCHi66m1e0Fl+4a3M0akK8hPPI617j8HfEOiX2qapaW4SHUp1&#10;CEvzHkdxn9a0bj9mjxNrvjbS9LS+P2N5jPdXaqFjiBHGz1JqlJrS1ipONrylolr6H1rF8SE8K6Xc&#10;eIrW9e/iEO5os5LL3APrX57fFPV7f4i+M7XWBpO57pIhHsbLW8YPIPvX1Sfgt4j8F67caTeXp1bQ&#10;p42d5pcKxXHKgDuPWvFIvhta6P8AFnwtJbCRdEv7YybYssC8fRTjPHrWa89Gr2M6fs01KOt0tV2P&#10;bvhd8Np9Ntb5rm2l0WK3XbY3TgZO7knf6N3r6c8S/EtdH8FxTXlzPOk2LcXDoHERb5Wc+w6gmuQ+&#10;I97ba3YWaf2RLcSxXEYihjBMTKpyN65wR+FfI3x2/aNj0e/g03R1iYJGy39s4yg7YAPQisnBybS3&#10;NFF1/Zymtne3axrXP7InhHxVdag/h7xXJa3VqgkkZ3WRCj9CFHT618l/Fr9njxl8ModM8RyXFvqN&#10;mL1EVYSXMmPm3EYwAcc16T+ztFo+o/EDV3afUAbqzExgtnKhh/EGx29BX0b8f7PwtD4Us9N0u6vz&#10;OZlkisJHYmQMdpxnp1pybi0umm52RlP2ijzPXstvmez/AAM/aW0fWNNhW/8AB40C28n91fpHlSSO&#10;zKOK+Pvin4C0b40eMPFl9DcyR3FrGsFpKFKLc+UpOW9TnjjtX0H4BvvEnw/+H40K58Azajb3ERM+&#10;6RfLtzLyApPzcZrwHWv2hr3wjf2+i6jokXmoyy27RJt5ZcBWYdTiuVynz+435I6cPQpqVafLvZXc&#10;rp9fkfSv7Cn7OVh4Psptd1vW9Ou7q6ttkcDoDJZ7Tkjcx4PrxXqf7V/xu8My/DjXNMlMy3PC20iR&#10;nYzowwyN6V+V/gXWn1nxZ/aGo+KFs54bxne0eTaNoOdowfmBr6n/AGjPira6h4ZtdIi05JLe6lhA&#10;uEwMDcD8oNVVlJtRb338zmeWKddVZScrO8VeyjY+GPjD8Vbq90mwsxKWle25ZwVRVXqF9z618z+C&#10;fDdzr2t6bYtfwRJcSiOW4nfakSMcMxz6dq/db4m/B/4E/EW08K6Vfa7Hp+oW1koH2ZgpVSoyH9T7&#10;V+e3jL9hn4i6Ro9/rfh6wF5paXTwwlD5lzNEDhX8sevtXbQrw9m4rR99zLEy9pPmakknazvFt+V9&#10;7lHTPhLY6J4wjttNvdRzHiO11Hb5Mcrleu48Afj0rF8V/E/W/D0utWp8Q3LXEQMOwSs8L44JG6vo&#10;O28OeLdZ07wjpXizTL2CwtrYxQvChjlScjhXbsR3r568LfsrXfivxD4vtrnxVbabaaM4aWW65eVW&#10;ORt561jRqQcnzyvZHZW9ymuSPX7jyX4W+KPFWv63aWSeKriNZ5cLGZCQrMeM+wr9ffhZ+zf4N8Pa&#10;Y3iHUdUN1rcZb/SWk3qrMPuovb615n8JP2ZPhLrfhnxBP4Lgnn1HS7YltUuJiFa4AywVB2GOKPhJ&#10;oM509tSGoNdyCJxdQSMSkZU88Do3pWeJxMVL3YWTXoctKlKpTadVxlGWvW/39z1/wxr/AItn1xJr&#10;yFbrTWJie0LHdjpuAFeE/FbXvGvhLVNdWx/tmDSb+EpYwQo0o81zgoCAcD0ra+DHxuuP7U8QrqVv&#10;5Frpxd4ZX7oP7xPWvsPV/wBoewt/A1j4g+ysEndTArRht4BxnHb2NbU2ra9tvUwxMp0qy5cPGUXZ&#10;b2R82fAy91/QvCd1r99a31zeQfuktbpHbyVcgZbPpXkXx6/av06PTZtLt7fbqBLb5LM7Rg9mI619&#10;iWf7e/giwvFttQ065FtNBuM6Q70ZsYKEDr9elfjJ8drzw/qPibxBrGiTi3s7y4d0g2E8PyRjHHNa&#10;xoRqTSafK1qraXIw85uc5VKHJJWs+a+hU0r4VeMPiFZxX2neG5GgLOPt0/7uMsOSAe+K8mt9V8R+&#10;GdRkRLm6tfIZldEkPIBwQAexr9Iv2XfiVrmufCjW9Kgv7aB9JwbeCQBmlBOd/qOeK+Qf2ifhb46T&#10;XW1HUNMUPdxLL5lv80brjPTsfatqVROpKErJLY2ndrnV3K626n6k/syfETwf4l8HWEHlLY3wkGZl&#10;ZUnkf0BHJzjvX0l8dNG1RvCOkzQa48Fwt/EI0m/eKoJ5fb6qOa/F/wDZE+BTfEfxYtnZ+IZtPfTt&#10;lxcuCUKgdkHHzV+0vibUPDfh2FbbVNXlFxYwln+1tuE0IHXJ4DGubE04xbV/v0OWo74inJSblfmc&#10;V73l8j4q+L/wguPh9oV14ssfFUk8s1yrFpMbj5o+YjHr6U3wj+0zo0fwwktLO6lstYNwEeVM5wzf&#10;MSx7EV4D8T/iRp3xJ1O9ig8QNb6PZBlt7TPVwOv418n6qdf0KaWKCxa6tLyPy4wyklv901lCPNdb&#10;P9D0asW4Q9o+bW+n/AP2J1zWF1nwhd6Z4cuLSG0uYSpZlxmQjLYI7n1ry3wrfpotlNp00NtA4iKF&#10;/vIzHqxJ7Zr8vtP+M3jLSLYeH4Ue1ZXDeWxKNnrt59azfHPxO8ZC6ht769ljDxgyxKMDB6c85rr9&#10;jNvdHJCpThGTSbV9emvmfQXxH8YtqV/a6O2tveRWattZxlS7cnb7elfbX7N/7Uscko0bVbxtPtUh&#10;jjhndf8AWY4PzdBjtX5PeBH8nUILpo5ZCwJXJzx0r62+AHwmk1/xOHa5d7O0ljumgf7rbjnYQe1K&#10;aUbLsVUiqsHzRVt/Q+if2yv+EX17xD4Yn8Ow2VyYcG9lY7VmAOcZPXI71w+hfDwfFnxtaaNoWiDw&#10;7BYwBprgR4BjbGdueGJ7V7N+0J8avBEE+l6U3haFbuGWNHEkQRfKB6IR619W+Ebyw1/TLC504R2a&#10;uiLhcK6gdsiopRsu+ra+ZnOvKlhoe407Wu3e3a9jiPDHwf8AAXwKglcX9673DfvNQcfIzn+BuwrH&#10;/au8NQeI/hlLPF4fsnjkVJYLxcBoOQdxYD0rlv28/iF4j0TwdpmnwWlvLYXUipNKxyQV/UfWuM+E&#10;n7Yng6fwha+HvEkLpA0McEYaPdHJjjbnvUSpSak9d/xWpyYeFRwo1nJylf3le147abfcfDXwu+Ig&#10;8E+J7XWr/V4rhrOAhTDglwwxgk9xXB/Gj47t481C8urmBrhCxWAvgmOPOcDPSvV/2yPC3w/0XU9D&#10;uPC+mLaRTwu80Y4V27FQf1r4gtNVt7K9tZZtO8+BZAxjzyy9xXTSpQclO2vQ7atRrRq2nVa6n1J+&#10;x3dWemfEnw9q2paDDLYMzxRz3AzHbsejEnjd6V+zf7WVt4J1Hw99r8Qrbm3FpJ9kkQjcZCvGCO1f&#10;l9ZfELwt4i+EOv6RpsK2VzJdLLHAseTFsIbLSEdeOK+bvBnj0t4i8N6f4yvb670SC6TzoHdihTPO&#10;B6etKbnXvFvlUX815mcsPBVKM3Nuya02dzxDxPqplu5ba3kJht5CU5BwB0PHtX1R+zD4mtDq5N5q&#10;kMPlQN5Uj4XazdcZ7jFfcv7VfgD4I+KPDPh608AxaXHrc9xDtSxAXMHR2lxwNo9a8m8J/slfBa11&#10;ZNP8VePXt5ZIhtMLqgMrenXp71ca8JQne6UXy3/Uws37/LKzu7NNP7lcuTeBdB1m61A6k8MqzHeZ&#10;E4bB9SPWvl7wN8NNPsPi1Y2l2HOmMzy2/nHh9vKg5r7IufBT/BvXdY0OOOHxJYalBG1reyAl4lb7&#10;oPJG4flXx38ZdZ1HXNdsoNDsZ7i9tGXfFAhZsjggBewrKhNuUkpaNPXsbzhF04yttZrzP1N8a3/h&#10;XVNDi8P3l2ltaTHawtyil8dOe1fCOufsdW+pz6nqGia07xwoVtoceazsv+179q+aPiX4h8V6e0Ue&#10;p2F1p37tY1WWNk5A5yT3r7o/ZP8AildeFvDc17qlpcQ2ewBLmdT5XP8Ate9XFOMXJTTv21ORU+RS&#10;SV3vZ9zu/hV4htho1v4VuHm+0WkSre20ZKSuV6hT2z3r5i/aNudGlub1dA8IXFmyoFkZlxuI/nX2&#10;74G8T+H7fxFda9FapK+pFj5jAFhxxtPcGu28U+K/BHjSAaTHYwvqMTFpflAeEAdTXPHSaf4HTKq4&#10;uzpuzWrR+RNn8ANZ17wM3iLTdThkaBt1zZKMyKM5yB6j0r6d/ZN8B23/AAj3izUtTupY2ifywhG1&#10;FAUEttPeveX8Htpfh3WF0/w+9plmVfJP7ycn+Mj0r84vG3xu8TaHLr+kC7kLXDBSGQI6qo2gMBjt&#10;Vy56nNHTuUnCK5+a3TQ940T4U3/xNuNY1u0ZrcaRcG2tEhUF7mU9Sc8BMc15Z4VOufBr4iw3us2K&#10;zTyZEaTruiYSHBK59K8/+Evx58Z/D/UrO6tV+0RSOreRIPldz2FfTX7TviXxh48/sTW9Xs9N08pa&#10;AxWsDhpQrclvUH2pSjOM4wbXI9DWDU+aXLtqzzX4w+GrfVfElz4h3wixv7kFXVTGjufTGMAetdb8&#10;TPizot58OE8Nw7ZbmBwttGpLsGY87T39BX2Z8DP2e9H1X4XyjxHcfbLTUbQyRzswD2LAfLt9MV+X&#10;Pw28KT3nj6HS7S3luUtLp082GPfwjYVzjgDvUQindSb/AHeq9EVGsnOcYrd2fkzyG48K+JtItLia&#10;+8PT/ZwQjtJEQImcZGT2OOlej/Av4n6f4H1631SW1MrIW8tT246/UV+sPws+Ds3iLwp8RNB1PWHD&#10;3UzsTMgLbgnytk9BxxX4t3HgHzdT1CF9SCyWkskWzqHEbFfl+uK6aOL9snFq3VW6mFWk6cuWL5mr&#10;aPzP1F+E/wAeNI0TxMvjH7JCkl/mOcrwwVj0I719O/tK/theHZfD9la6VE817lJgApwAOccetfjz&#10;8NfhbrnjH7TZ6UJTc2kDz+UThcIO2e/pX3x+xd4u8FvYTadrFijaxDK63DXJ3lyD05HAHpWbor3v&#10;3jsre7+RlWpwbjUdO8orS27Nzw9+2PfQWLaidO87ygCVVgMBeoIPUivmH9rH9oj/AIWNeaJJp6mF&#10;oUR3JOPnY/d/Cuh/aw8E2uiX9/PpcltaWt05kMEZBPzdx6V8gfBmbTrfx1oza1H9pgWTeY87txXp&#10;XTh4Rlaeul7IlUoJxagk2t/U/V/4X/DbxkPBcl5dfbk1CW3PlMJygK7crhCev1r5d+Gnw5tPjJ4u&#10;ttD1yD7P/ZTu17cx/LNKFONhb1PrX6TfDvXbLXdNi1OfUGeBZ9qQB9oiROPxNfGf7SHi2x8LeLY9&#10;Y8I3NtZRXEix6lIo2uXBz+NZRl77stXt5GEak5e0i9PO2iPoPxZqh+EOlWWm+F7ltUjWTyYrWaQF&#10;4t3f3FcBqUvxS8a6HeyW91DCJm2GzXBZ0PDHd0FeXfEfwFHr/h7/AIT+LxYQ0cX7uIZCyEDHOOpr&#10;hfgt8WLjTPD17qN9qF1FLauRbRl2RZ+/A6YqOW0L3u76/M0o0lzdHL+ZrseJ/Euw8SfCvW/7Jvp5&#10;Gt77y5dzDbKI/wCJAw6HtkV+qP7OXhnwF4pSDXIfBE2mtHElujy7lWdCMlx/eJPevym1343D4keO&#10;NP1TxTEstvaSIqwIMb0B6H+tfvpoXjSQeHoTaR2KQfZl8jcQqY2/KOOldNS6guaPvdbGWMq1PZpR&#10;veTtdO1j4Q1n9kW08S/HK7n163vT4bghE1srEmOZiP8AV7j0AOeBXe/Er9mn4P2zahDbaNJoc88B&#10;SzuIp2QSSngYQHBPsa1PG/7SHjXwLYXK67oMV3BjfBPbPkYPQGvn4fFzQfH/AI08IvrUklqlzETC&#10;gYuI5QeDx0PvXJOcpKnCN7RVux00YYick6lS0Yx+y783me/ap8Ef+EV+HNhp1hqN/feJJoVRbwMw&#10;SLefmbA6ADoKyIv+Cdfw91PRbaG71XUl1yRRJJqXm5Jc8nCnjHoK6D49al49+GPhy41nR9UGqabI&#10;oLx3KbZbYH+JWHUe1fmrqn7ZXxIsrmC5m1lGby9yrEvAB9ck1WFdSUq3KkndXWiDkrVacHGurXb5&#10;rfhr0R6x+1/+xxofwj8O6RrWja/c3zrOq3UN2yszD+8u0Dj2r63+CXx7t7nwx4W8SR3dqxDJYz2E&#10;sixMB90kfTqPavxn+Jfxn8X/ABEXzNV1mWZEYlUYjAz9BXX/AAO8P+JdMvRryeCL3W9N08+bKI8m&#10;Jcdz6j1rV4apKEnUmk1K8bdF21OpUbwhGT51b3na1/uP1j/bC/Zen+I0beINGighuDCpaJPvNnnc&#10;xFfnjJper+A2sz4ge3vJCBFAYm3GNV4wMenev0I8Oft9+DbjwTfzx4t9VlDxCxKk7RjGc9q+crZP&#10;B/i7wN/aTsltqcF4ZWMmHAy3decjHpXnfvOeUbP2e+u930Rrl/NCHvLVNKLWundnsnh34saxolpo&#10;893pFuLSUIElEgMgDDIyo7mvqDxf4RtfiN4OW1ursWqXEZaFz821j03Ada/Osan4GuvCkVkXU3Ym&#10;BkdHORg9VBPp0r1LR/j1pmiaM0sF87RWgK28TfMJH9XPpXRTdlZptHNjMHzzVSHuzUr37noPgjwL&#10;4K8LWv8AZ2sNdpfaVEzpcqhjjZQchkIA649a87+KXxygk0bT9Y07xDLeXNpcAGyycSRKedy9Rx3N&#10;foV8G/GmjfFLwJaTXFxaSXZjKuY1H7tx2wa/FP8Aaq8EW/gjWtVms9RjnuJZWBjRNgUMeoxx+FSm&#10;nWhG+j276dzDDzVSVbni1OGlnqvVGd+0x+2H/wALBsLHTrKyawhtCHCg5ZpMY3H0x6V9O/sj6v8A&#10;DbUbSz1rVrd7nWbUKFaRmYRdsgV+OU0El7LNL9pjVxyUPBPtXrnw28P/ABSj0vUtS0CwvBYwgiae&#10;OMlTjnA969SVKMabS0835mPM2nC0lF6e50P6gvENx4cOhRy3FyFVtrRFnxluowK8P8Z/GqPSNQ04&#10;RTwXdmkJ+0Oh/wBUf4dp7n2r8XPAv7WWpx3GljxDNc3cWmj93DkjzD02n3/SvbviX+0boeq6CmpW&#10;lukMhPlx2AAUIvckjqx9a8upRqqVlDd9B4PBUI35qjmlfR9D1H4yazbfEk2+sX/jCKxS2nK6fbRA&#10;+e6553EHv2FYthc+FfhvbXev3N1cX5lQ2/lK7CaORx94HOSM18B6J8bbn+37K4h0RZ2hz5UKoXKE&#10;+w61zfjzxfrl5dzpeGeMzyeY0LoUKEnIwDjFbRwcvdi2kuvzPSWIpKn7i02VvQ1PFnxD1O61GfUk&#10;1K4LSyMBvfLKp7ZFeRX+tRS3AY7md+uDyDnrW7ElxIuyJ1SMLkmRR17/AI13mlfAfx9qOnvq1j4d&#10;kngAyrAbS6n+JQcZFeolCmlsraHJJyl1f5n6g/suxaVPo/hea6vra8uEj2tFPJ5ggT02ngH3rY/b&#10;B12z0lLXUtC1BEuLVCXEC5Uk9iF7V+T+m6z4r8JatLF5TafO0YUq+cMenGOK/ZT9h+48D6toTW+s&#10;y29/rV8XM8U+G2KONqqfbvXmzoJOTcla915l1KyinJqfuxtZHwD4G/aL8Z+Kbq7t73VHtx5O1DGx&#10;iVARyePWq3gn47awNbg8PZg+S6O2d+cgHJz7+9dZ+2Z8JLX4a/ECRbJXt9M1CLzYFBwFJ4Zc+gr4&#10;Hu7iN9RaS3ldJI33MScZGeQDRhY0qsXOMElK6t2a0Zn7aSUGpXW/qmfbv7Sks+vabPqETyKLS5Kg&#10;xtwMcbhjsa4T9kjwT/wknj4w6pqt0bWK282YxsU8wgjCgip/BvjK/wDiFa6V4Us7EwW9su6Z0G95&#10;8c44r68h8c6X4MsNOtPDnhiMzBgly7KUlOBz1Gc/jXZQk6MYxkrvX7iKr5pXje9rH1n8cPhJo1/4&#10;Evbi0M4hsIjOquxbzAg+6M1+B17qQ1HxhYlo/sSfbI137Sdg3DnHfFfY3x9/af8AG8txDo8Es2mW&#10;UsefLY8yjvuNfJmn+JbeG9sNTuYBO1lfRTFcZVwrA8mngqTjUqTb92VtPTcxpuUaahKd+WTd7dD9&#10;xPijPrnhHwSuqTwNqtr9liSOTasTwu4Cq/sCetfmv+00/jW78O+H77UvFEV/ZlQBbJJuaInoT64r&#10;7s+IX7S3gzxL4DSG41JcXlqf9EA+Znx8o5xgg18H2/jD4datPDb32jukVrblZtkrMZXx94c4H4V5&#10;+HjJVakuRtKel10NKTbpe/ZSZ5R8ANW1e6i1yytL+BjFGZPsE+dtwfUAdxX2j8T9E1vxX4D0Hw14&#10;itNMsb+ULJp91AFZsDpG3ce9eK23xe+F2i6TZR+FfCMi6vbSlhcHLvLg8bmPJqzDaW3xRnsru61a&#10;50fV45VykgcIQO0Q9TW9bmcnLl5VdO/XQ0pNOFnruYvhn4LWnwP1m31X4jacNa0i7j2QvZOXUSDk&#10;LIrYr5x/aJ8XeENf8TvfeH/D66VZsAqQRDhv9ojtX0V+2XNPby+GvD2n61PdRfZxJLDI2dsnQOc+&#10;tfFT2b2Sjz5YyzZXBGSPfmpw1J1pwrznK6TSin7vq+5zT0j7NWsrO7/4J+gX7IH7FOkfEfRZtY8S&#10;659jtpi0dpb2xAmYqeXfOcD0FRftefs+/DHwJ4ftrHw3DL/akE22W5eYuZgRzuHABrzH4JfHfw94&#10;X8NS6XqBuo5RO0iTwOQ24jpx0FfXv7Nln4C+K8PiHR9ZVpln3SpdyyATRseBgt3rLGVcQ66d+SnF&#10;rRfasWqUXFtz0Ufhtr69z86f2ebgaZ430FZosF32KpbHJ7/4V7L+1/4u1WLVYrW9eRrWVAYV3EKc&#10;dTU3j79jn4gaNrniHUdPs2fTdCk81bsyqrvEh3DavUnH4V5N8a/iDY+LtN0qeOFke3i8t2kbcdw6&#10;f/XrVTVSrRnF393Vdr7BLSnJdtj0z4C/tQW/hTwhfeHRoJvby7Zo7d2YEAycAc9/Sut8IfsW/Ffx&#10;ddx3F7o02m280h+eWXzGAbnOwk4r4U8Laq2mSWF/GEaa3uUeMOBjcvP5Zr9avgn+3ZrNrrVo/ijS&#10;5xamP/lgjfKMY3fMTkfQV1Num5TjG7e7fT0Jpym43jZyts9tjF8A/sWXXw58YQX+pa+lxbjJjELF&#10;GD+jivsDx3411Dw34bv9S0ozo8C/N5cRZdo6lvaqX7QXxA+Hvizwzpk2ha/A13qF0gjbd86M5GS3&#10;oBXzn+1h4M+MvgzS9Gs9M1VdR0jV4o7fMYHErDO1j6HtXlVK9TETfPJfEo3vZHXG3sqTlGzu/dtv&#10;bc8R+NHx50LWvBy6bp1//p9/L5l5HGxKAnrnPQ186fDT41ahoc2naZcWi3VjazlxGwzyewP9K8N8&#10;afDHxJ4cv2t9StpYLlvnx2bPcY619/8A7Pn7Odv4j8MWbTajDEJZ0lMkSb52Kn7g3fdPvXt+xpU4&#10;WXvKTMXXm5SclyWPo74IaTd/FmbW7v7TJb2hjeA2j5CdOhzXN6J4Q8M/s4+Lv7Z1nSxdzXELLbyw&#10;DzBHk8gKehPrX2X448Wj4deDA1lDFDeRpHGsflAeaxIXOR1Oa+MPjt8I/GeveDbfxasdxPOwE1zH&#10;tLlEP91e22vO5rTfLeMdpO/SwoVpVYuUmlB+7FPdniv7Qf7YcnibUUutDur7S3gxgD5Fc/7QzzVz&#10;4B/tvv4U1LULzxPJPqBnjUIUOSjL6/Wt/RPBP7O+saHY/wBtahLHezw7ZJpJikiPjqUHHWvE9C+F&#10;PhjQ9dWKGaDXdK1a4/s+1+cLIjOcK7HtitYRw/K0oSv36v5nRGKa5LLltb5H6N/Cb476Prg1jXbj&#10;WGsbC/jmeaCVlAcgdM9jX51+FP2ddf8AjLrWt6podykemQXrJvu5GbPOflwecCti4/Zl0PSNf1PQ&#10;Nd8atpWYPMsSfnSRmPCEZ5r7E/Zu/Zc+NHw/0Fr6x1rTHtpJDP8A2XOGYzL/AHgw+6zDoDUYbD0q&#10;PtK0JOVocsb7LX8WRiJxjHXkjzW3el+h8v8AxZ/YR8b+GNKbVtOvf7RgiB+0Kh2mNQOoXnI/GvgS&#10;00qWfUdkm6LBPzsM8r2Nfrp8cf2ndVgtL/w/Z6fcWV5MGW5hlB+8Rjao9PevhbRf2cvjLqmlXeqa&#10;d4GvGt490rO2B5i9TsU8ms8DXr1Y1J1ElTSTjJ7+d/IKlPlhC9ua+ttvI+evDngzUfFHiGDS7K1l&#10;nnuJxGDGpYR5ONxxnAHevrP42fsGeMPhlpVlrV3eW+oaY20TTWu5HhZ/7yt2969x/YN+GF5bXGse&#10;Lp9TWz+yM8RsTjzJWXn5g33QDXqf7W/7XXhrXfCjeH4Lp/tXnhJgnKYHXnvWmZY5QVClh0p1W4ym&#10;1qlFuz+5HNGjJ1ILlXLq5yfS+qR+dvw88RS+E9SjmgvWMDdNzdc+lfSnwo/aQs28cxXHiCxtLrS7&#10;eJ2SOUAszAcHB4/Ovz51+aGZo4VPy8mJz1HfmsS9vpbFIMOk0hwVYfeGO3vXeoWfMnaVrJroayny&#10;qXRI/pU+AXx/+HPxStdZtpLGxsLwSulvbqirIVUcOuOtfiL8fdGis/H/AIhsr+4cRrcOFbGN2eQS&#10;BX2T+yh4Ph0hdP1/VHihnMBePYNrIpHU49c11n7Vnww8O+LPCtz4mtLcxagkn+vxhZgvGD/Q14ya&#10;hi4yU3yqHJa/pr6k8sY3STs7O17pWR+fH7PGu6vpnii6ubOaBmSFo0MrbRjtjPevbv2kf2ftWTw3&#10;beNpvEa30ly6i6gClVj3dAnrivjvw5NdwXQa2hWVhLtYj1PQivsa8XxJe+A303UvNt1iYzxEsSjj&#10;rgg+ld+KTjUpzi1e6Tv2vqNJOFiL4e/sEeIfFXg+y1228TW9rJcgPDZyxt9092bPB/CvnvVvhVP4&#10;R8dWmk+I4fONtcxvMsZ3CSMMCSufav0N+DfiX48eHfDNlK/gaTUrGWMvajISQIBwduc49Ca8D034&#10;heFrjxX4h1LxbYvJqN2pgiRwdtrITgKPTHrWzr1IVpWWiu0lq+hlTSc5bWT0PrL9sz4lyj4daDYa&#10;JoMiRXflrDJACCqKPlUlfWvyJ8Y/DjxP4beG61jSLq2+0xiSMno2e4PrX6heGPiJpdrqOheDdUvp&#10;mSSRHLk5Rd3KBc+ldr+0/wCDPCdlpWsR3eqS4eBDa5Iba+Ogz2+lefhFHDym1BN1qvNKXV6G/s4J&#10;KCk9Ltdv+HPjz9lW+8P2HhXxNfJ4ek1nXmzFBbyx+ZFGjcbwPX3r6j+CHxtT4d+GNUstZtIdKvVe&#10;SZYZo9jTK/IAPceleJfsJXd14b1PWNRGiXV5A+2MvHHmJVU5LFj9a+lv2tP2ddY+LEX9u6JrNiy2&#10;8ICWCcyN6gEHrRmEF9bmpTaUklJt/AkuiOj2lqcYShdOK3el10O2f9oH4b+IvB2n3P8AwiVjf3sw&#10;dXto41e4Uc5YcZx7mvyM1bwL4n1bxNqs/hyymso47n92ryeWwLnhVyeTX2b/AME/59A8F+JfE2ne&#10;IIo4r+VUihjuBhjgkFRu6E13f7ZXwfXQhbeJ7K8+zTz3XnRWtudqhk5BH+1x2qF7PBYiChUdSNVJ&#10;Xe0W9lZEq004ckote9vv3tfsfFmkftFfFvwzcTeH9V8QX9ibeMjy5s5x6HP6V9r/ALGvi74p/EjX&#10;LaK41G1l0HR5fOlE4yZpG6KD3P8AKvjnWfEd18Ub06p4xkexa0tVgSVLYx/aNvTc5GCa+tf2H/GW&#10;leE7rXtIj1JZYmYXENx2ZsAFD716L9nGM5OjD2iT9E+68xS9pGlKz1s7X3P0p1Cbwvq2p+IIdR8G&#10;afc/Zm2z4hR5MAZBXAzn0xXwx4o8a+DPiP4svvD6+I7w+H7CNCunTO0cZkHDKc/MQvoa9a8HfF6x&#10;t/FGs6qJDGbiZhskI52eo9K/PjxR4j8KXfxrvtTMyQWju8johAjlcgcce9eXhoe0q0lNc3LFyTeq&#10;UlsyKVD2SlZtJxSV3ffeyZ9zaNZ/Dbwza3UeiaZbvEB84gQvs/3u/Ncv8WfEnw6+I3hI+HpNOt7T&#10;WDtWzJj2MTnqpA5Fe9/st6P4YsINTv7dFuEv5G3eYAyxj+4Ae1ZH7ZvwVsPFPgOTVtDtPs+paTJ5&#10;0RtV+ZlXqAV5+lPMaipyjJzclePM1utd/kc0Jxc3BqV1s29L9j4Q8EfAiP4d3Fx/aq295cq6SL0k&#10;Xy265B5GPY18nftTeFtDsPFzz6TEkMNzGJGEZ+TeeuMdK8r8TeO/GsF3I97qt55sg2OJGIOPzrjp&#10;deu74AXG6V14O5ifyr0KeFqKrGpKrfS1lsKdWm0octmj9If2b/jn4R0vwBqmiX6S/bo4WO9dx84d&#10;gTXP+JfEHw8+JWi6bZ6N4H+y+JllEfmRkxxP/vcgHP518p+BvBfi29tpbzStFu7iIZWQxRk8en0r&#10;3DVND8cadpOi6zZ+BrmyNk2XuIo3AO3+Jhj86itStUm1Jpu3VK1jqgkktHY6DRvCfxI+Fq6+13ol&#10;4bWW3Y4tpSY1YjqcelfX3/BOr4tQnwlrOmyzotwt5JLIZGG9g3OTn0rxLV/j74z0K00TWL29ivba&#10;9hKyW3l5GcdGz1r4nj8Z3dj4jv8AxBpaC1jmZ8xRZEal+1YJVKkcSrRTnFR5l1t0ZpOnFxUW211X&#10;43Pvf4r+JZvGvjjU45dZ8u3tkcWrPllMo4CrjoTXxRpl/r/h/wAYxyHS7n7bBdLJMvKHapyD9Kp6&#10;D8TdS+z3JuLpI4nk3N3Zmz29MV9lt8P9On8Pafr9nq82oSTiMyx53Md3UbuuBXl4XCSwainG65Ur&#10;931Z3ynGpGNnaz2Ozf8Aav8AC3xF8faJZ6tZy21qluIbhXwAz9yfavo/xv4GtvC2kzeIPA8M+o6W&#10;kbSSQwnzNhHUoOuK/Nz9r74UaD4Lv9G1DQ7+OOa9tjJLGWBeNsd8djXrv7GH7R8ujaDqOkahrqRt&#10;OfLgglbIBcY4J7V68MO/q8ZU20ru8fNvv2PKnFqaUdLLRdGvn1PjC+1TVfGfjto5LKaaW8udyQgF&#10;nH+zgdfpX6N+HTpXgGweK60CS1leLBWKDy2OPwzmvvv4SfBz4f2E9vrlhpFrDqIjPmXaL5hLNyxy&#10;feuH/aLtI77w5q+qS3cKz6cr+WxjC+YAOnNRm+JpwpU4RT92L5u3yJpV1Oo4Rvpu33PwT+KPjDUd&#10;W1i+uUmkSLzj5KyEhhg8Vah/aF1mKOOOXR7d3RQrMV5O0YyawdR8MeJ/EsuoXljok93bxOzSNEvC&#10;dzXkV1e3ccrr9kZdpxtOeMV6Ko0+SEGk1FbdjmqVJRk2pSV+yufas2j+I7bSDYx6PK6yDCvH82CD&#10;wSDVjwJ4V8UReZ51vOPm6Mpxnp9MVzfinxRrVpqsax6hPFHhW4kIBB5GR6V6ovjnVbqGCKK/aTam&#10;6R1+Vc46ADrX4tPn5FotdT7qPI5by0PnjW9G1XS/FV1LdWO0lTtmjXAYHofwrP8AE2lal5U1yHaW&#10;Jl2uVJ2r7n3r2XWPG6iSCG6jWeSRtuX4IU9enWu38M2Gj+fLJDeiIH5Ggm5ikBHIGRiup4pw5JuF&#10;7RS+4wVCMuaKk9Xf0PIvhX4jSTQr+CdiWhXMak4Mg/wFet/DC8lOmajqN/OxNvxGoO1V9AAK8o+L&#10;Xgyab/StAVvKiG2SOIY2n0GO1Rabqt43gK2t4xsmNy4mwcn5e5p1KcKsOeLS55q67F0qsqU1GSfu&#10;Q0fRmzpesz2cPiDUJBullIPPYyHgCvn/AOJt9cal5Mk4XMbgBl5OD2zXaatqpudDnhklJYFR02k7&#10;f6Vh6fKmt+HxY21rCk0edzd8jp7816uApKE+e32rX8jz8ZN1IOnfRxvbuzxPSdUuLbVlSCQxhnGf&#10;wr6K02K31TWdyOq3giCfNwrAjrz3r5h/4R7VV1lbb7O5laUKMA8nPavp++8Labo11bxXd75mpNEr&#10;yBTlYjjhc+or1szhBKFmruPT9TysrlNqpzRslPrpY88vbTUJfEBtJ5inlPly33QF9PrX3z8JbfS7&#10;Hw7qs7XDIWQxFjy3zf3a8W0/SrHXDBBceS5xhZ04ZD7gdat6td6npdlc2ZTyACEhJ43Z4zj3r5fH&#10;y9soQ2ta59BhI+xc5/Fe5xon01vFum2tjGBP9sjMhzwct1P9a0/jN4e+06trhVd7yEBR15AH5V5n&#10;8OtEvIfiXo0dy5DG5jZpDz05ya63xV4qu38Yaw0GJFSZ1RgNygjjgd625OWtT5ZX/dp/ezBVOejP&#10;mja9Rq3yOL8IfDOeyheW8iEW9gVLtgBfpX0d4N8Oadd6fdafK7TQs6yAZ2hivUivF77V7y6KTzfu&#10;wPl3nJBJ/uj1rX8K63d2Ot20t19onSMj5VByVI6YqsXKdS8nLXcMMqdJxio6bfeejX/g3S7m8SC4&#10;SLyArBFVvmTHpXsmn+Ez4ZFtqFrfCazRV3EfMye30rwvQPgx448Ra/c6pBE1paNKXjaU4wCcgEV9&#10;L+KbCXQvDot5blZp1Cl1jPDHuD7V5OKknyRVRSurNHqYWL9+TpuNtn6GV8StfbWtKsJrYwLEDlzI&#10;MNnvxXh517S9TuTbSacLgxR7mZ03qcfT9K9h0PS9E1awb7dG4gkGVRPuL6jNYvjXwpq1tak+HbKC&#10;3to1GHBzIfbB60sLVjBqN7eb0sXWpykuZaq2y1JPCsWlzaHPFbWJtJZSWSM8bihzkCrfxn8bywXm&#10;j2us6It5YXVnGT8nzQnpgZ714z4V8O/E5LxLy90+/FsrFUPl7VAJ+8cYr7qh0fSr/QIrrW4VkaCF&#10;ixIztRB1qKkFSxEZcyknd6Muk5VKMlyuLVlqux8Y6V8H9It/tGtaHqLTAJ81u3Lx57bv6V81eM9U&#10;uoNRtUa3eJJJCCzDkgHtX0H4a8TTJc+ILe0yunqvmx54JDdjV/TvAMnjX7a8GpQRNDBviWRe+efp&#10;XsU6soSlKrLmXfyPKrUFOCjSVnfZbaM821nxDe2OlX5ijZY1gAARcD5h3IrkPBN5dv4QviYSjQOZ&#10;kbGMk9MV2t14uu9NtNR0a5tFMsXDsyDIwODg9q05ddtI/DkNq8aRG5AIYADBHGSO2e1b81opcm8k&#10;7+Rzxhed+e1otW8zkV1S+jtJHuQ5aRVbc/8ADu6VU0vwRd63O1n5bl5DuSTGMj3r0qW9s3sYxPY7&#10;1VFZcn72zjJr1/4a6noV4L25tpjHKVAMcny7MDjBrlq1eWLaR2UqCnKMXI+Q/EXh7ULCKbTriTaY&#10;tzRquScqO5rmLWRWSzadBKsgAcr229jj0r6g+JniHTbK5LSWytcMhUS7cghvU14b4aihhtJwUIy5&#10;YHIxg84PpXqYes5UU2tWcNego1Wky/p/iBIHt0srUyLI/wAxdvmAX0HpXIeMPiFrV7cOkl2WRRjY&#10;egHt612gWOye2EUq+fKxOBj+LgDIrzHxd4bMF6LsHCKNrr/dY+n1rqgouSuuhhUc1HR9dbDfANyt&#10;1rUrXLEvEm+MHgZr6a8c+L/N0O2EOQ62zMpXoPl5615b8NbLwzLBcpfQtFdmMvDIG4k//VWc8Euo&#10;68unySMIlt/lQfxD0NeZiKcaleLatyanTh5Sp0Wrp87PN/BHiF3m1JpmbIicg+uRjFUdUVzHapHI&#10;WAXpnncxrp/G/hhNEZDbLtMuQVJ4VR/jXDi5K3dp5hUYIDKpzjnPavVi4yvKKsn0PPalBKE3d9/V&#10;n098PPh5dTaBfai0jpsUOu7hSU616T8PPHcsV1H9muz5ycGIklWzwT1610mlanHfeFI7e2IHm2/l&#10;jPBXd1JrzDwl8Pri31I/6fucTD7vQjOT06V87OpzqrzPZ6H0cKbh7Hku7rVlf41aNLqOtJeRKbYS&#10;7d79EBHU8dTUfhbSbi8ENnZKqo/E0zja0w9vavqDxh4Z046IxuyGEXzEtyFA5yax/hjHpV5dwNp1&#10;zFLFGMsM5GTxgZrGOPfsdFrHQ6JYK9bWS97XzPmW4+G0Nj4uuEh0ySUsu6RjwgrZ1/R9flhms7Yo&#10;ttGMMqnaDn39a+t/Hl4NKjluRZrJuXA2j5v0615ZB8PJvFmlG6SI2L7t2JCct74NTDM3NKU9EtO4&#10;55coOUYbvW22jPm/WfCWq2R0p7O33EbSzA/Lu+tewXXgjWtZ0D+1Gtf3ikrtXo+K7bQPhLpNs0ct&#10;3q11fOh5QPiNAOuMV6d/wtbSNJghtLeNJIA5VYlOSuK5MTmDm4KmrtPexpRwKhzOo7Jra5+e2taf&#10;c2VvbrLbPGzJht6479s1y0nh2fxL4r8N6bbLgzvEhH93J5Nfcvi7x5beNICslla28dtIU2FQHkXs&#10;R6GvHbbwY3h3xVpuuWMrTR7lMIHLBx1Vun516tDH8tKbatPlly+tjza+CUpRV7w5o3tvZM93+NHw&#10;etD4W1C0uLpIWtIsRMOTuQc/ga+Ufh/pcFhpPktlm3Ejdx1GBn2r6E+PvjxvEtvbpaKYjKpWbLfx&#10;L97J6V8/aXqVpBp8NrdXQlMcZ9iM+9ZZZ7RYe0pNpzbS7G+ZeyeJbglpFK/c89+H+tahpfiSSOM4&#10;SScLKGGQAx+9+FfdSxPZyYe6U+aVMTOxI5x0Ga+MfsU/22OKxy7zkHzAAeB2NfXfgSx0+SCeDVZw&#10;XijUiVicZHbJ9PStczinyyXYwy9uN43vrp2R4h4ujGl6nrln9lRIp0EjyD1PIJ9jXdfC7ULP7WkL&#10;SfJcWBYMOQGiPzAD6V4X8aH1K6vHGngTRgkSSDlmGcgfTitTw1DJaW+iM0jJNFaSPITwRvHI/Ctp&#10;4e+Hi29WYxxTjiJJR0XXpqzVtPESaPq/iW4aPfGsitbj+E845x6VY+IHiSXW9Eg1NyInX9yzKdxc&#10;jkD2FeNW+nreS3duL4ysf3iZOSxBzg1YOsXEsGnaa4xG1ypJ6fMpx+QrT6tG8ZW1X5WMPrcrSj9l&#10;/nc920XxtfaLpimSXFtawqcyct+8HOPrXiHxn1zS5Fjs9LlZorpFu7jsDIe1a3xM1RjousQpli0k&#10;MKn/AGQc5/GvOPiV4RXQP7AhjYtO9qsspPbcMgDNbZXhaSrQntJyei62Sd2cmaYqq6FSCV4xirvt&#10;zO1kecWFu8ZMpiIUKeT2x0r1f4DarLZ+IXnuLaOeOTIZ35I4OMV59buFG3G4HJaMtkbh611vw/kh&#10;t5by6wFBkWNUHQZPUe9fSYxXo1VbdWPAwC5a1Gz2bZ9D32g6brEF5qF3biQ2zswUkA4J6V5MNQ8L&#10;7w9vaSW0ivlvmLLxX0dZ+GbKWxi82KR0uLXIRem9z/SvkHxdE2kazdRCLarNtAYZBH+e9fOYFqfN&#10;FyemyufS4v8Ad8krLXd9T33WfFj6raeHbGQBnmvUSOVeSFJC5/DNd78WfhDqYCxWl3FcMuMKx2SE&#10;ivEvgxcT3PjbwtZuF8oXyM2RnI6jFfU37V1heQol/p6vHJC/MiHoc9a8zFVp0cdhqMJJJxb+bZ6N&#10;CnGpha9SUW2ml9x8t6P4H1axvbQ3MHlSRnO1vvPTtf8ABfi7X9VtRaQXD2ZmClgu1Y3PckeldD4F&#10;+IerLDYw3Uf9oTFiQJeoHpur6ht/EOpzWSWN1aS6ajBjGsK8HP8AeYd60xeMq0Z3cYt2avuvUijh&#10;adaFuaSV07IpaZqk9np50K+uxctFGMzu2W4Hb6dK+W/iDPp2k3tol9AXjl3MrR/fBz0+ldtrnhXx&#10;FozJqcFo88TMY96AuQT3Ydqs6n4PvPFMFjcsFmW3wZFwAzDHzYB79q58E4U587knGW9tNTfEqdSP&#10;KoNSW19dDznRfA/9qXTztGi2e9fLmbgnd0GT3rlb3xE3hTUZrPS0xuc+ZIwO8/4CtLXPiJrM2qhY&#10;LTyLGyl2GPG0Aoccj1p9/wCGYdcur7VbK58wlAZFHBQ45PNezTTSbqNcrWi/zPLbT0p35k9Xt9xq&#10;eKhJcW2m3jSlnlgLMW9COBXpPi7Qpbzw3oDoEYtAVZ+4ZRjA9q8516B5NMtREFwUA5OWWuv+E3jK&#10;HUdO1PR7rPm2ji4tSec4PzKa5KqlGnGcV8L1XkddNpzlCTtzx380fOmlw3tnf3sDg7tvyADB3A/p&#10;X278Ef2VbHXrabUr7xQtlJOm5EGMrnqOeprgvG/hpdQ1KPV4beGAsAHB58zHfA79qz9c1TUNO0+F&#10;ZbtomzuDRNjG7nGBU4jFTrRgoPlb3+Q8PhYUZSc4uSWsfmfSXxQ/Z01DQdAluNGvft6RL83IzgdW&#10;47+1fHdlp4TU9C18qCFUxvu5IaLqSK+7f2YPiabmG7ivrpntfs5BVm3ksvBOD65r52+KFhY2cPjV&#10;bKA+VA3nwoBtwkxHQH1JrxsFipQxNWi7XenyZ6OLoQlThVitN7eaMHxdG3xEXTEgnMF15n7o9FdR&#10;xz7+levaD4H0vQ9TikN5Gtzb2jQTxk5Lswzu9jXy0tzqUthplzGDZxW8YHlqMMW65zXT+BfiHPHN&#10;cG6i+0yGQmTfyWXGOSa9CvRn7JqMvdjfT1OSlXh7TmlG7dtfQ6uH4cmG+kubXUUmEjuWVud+4/dJ&#10;rJXSotD1S4me1kia2HmQqScKw53LWP4z1fQZrqL/AIR64u4Xjfc6SE7dw7Ln3r1DWfEC+KfDBDiM&#10;3sACFhxuHqf8amTmoQve0lZ3VrDgoXlbRx1VndM9g8P+IV1G0ivr91nimhwyycnkdPxrgPjXIIvC&#10;WgWtmfs+3US6RjuPQVyNlqJh8NW6NLsK4jVxxgqPf1rqdevrK+0bw5HcnzUgQzSy5+ZX3EfrivAh&#10;QcK8HbRSeh6866qUZxb1cFr6np48W3OheFrIv819qOxBzyi9yfoK+e9R1y01/wAZnTPt4iWSEEM2&#10;AZCevNZHjzxdNqgjSFwqqCsfmHDhemFr551G8u9N1mw1IW7l7R0IcnoFOQPevUy3K9KknpJp8vr0&#10;POx+ZawitYxcb+aW57D8c9PttD0LTdN8phd205YytwSjcgfhXkkctxKLD7A7CWaIKSOc+pNen/HT&#10;WG+I+g22u2SpFJbELdwg8/Ngb/zrgvBOkS2mnCctlzHnP/PNV9PrXu4KHLhI8z99SacX3PFxL5sV&#10;LkXuOKcZLsedfEiX7Mi2yTE+W3Jzyx75qeDXbObw3p9s8SiUSbnkzzgGuj1fTNI1CG9uLsPv8zhw&#10;dq49KyPD+m2EZmvHhEsKMFjhIyCTxzmvYjUh7GKs7xZ5cqVT28mmrSVvRG3rOpxpp1ituxAbB54L&#10;E8flXmniKGLcgW4IkAxsHI96/Rfxr8GtH8YeBYvEunwi2m060CtaRDgsg5b6V+efhy0GoaynnW+V&#10;2ksOv5VjlWNpVqdRxdnCTUk+hWaYSpTnCLs1NLlaPctA8SjQ9IstP8vzBJErOhP3s+lUNauItS0e&#10;7i06BY5Uy/lDvnqK2fD/AMOdR1C6tpYbcqU4Z5eVweAFHrX6T/Cn4QfDu78PW2ntpyvfqd0s5IEg&#10;ZuvJ7e1eVisxpUJJ/E272TPYw2Cq1YWfuxSsnbofjV8OdB8R6jqiR6WjoSfncg4THUk19g+IbCbS&#10;9GWXVL8NLIAkJGJGkboea+sfiN+x5qBuYx4N8QwWTSRkTxzDB+buCPWvkjxr+yv8WNLEUV7JDcwx&#10;Sb94bduI6dccU6uZUcRKMnONO2jT3+8jD4KphoOKhKo3qmnp9x5Z4T1jStK1ndq8DXkAUkcYZWP+&#10;FfVkFl4MvLJ76XVL2G3VDgK3CEj+7wTXz/4V+E2uzX89pLZ7WVwZpJD8gHUisvx947jsdUNvbxFo&#10;bf5ThcI5BwfwrGslWqJQnrbWz0OunJ0abc4K17K61PQTovhO4lWbRBdzMf8Al5aNiFbuRmvp74Rz&#10;+HrOee1kE01zOoBnmJG4jrjNfFGgePZ5HgfToTbMwBaNANjAeuRzXvifFPS4JoTfaWSQofzonGVI&#10;74PYVx42jUaSSb/E68FVpp3bUflofTniPw/Y6TBPfQW7bACX8vkKD/EV7gV5z4U0TQdQFxLZ3EMs&#10;xJJVx8+f5mu+8CfFrwz4m0u9WC6dnhTDq+ASMf5zXk8Xh7TFsdR1zRkyscjJNEO7Dqfb2rwqcJR5&#10;000+x7DnGXI1yyXcm8GX0tnq+p6bqyuEDboCejD/AOtXa2GseGtQvbq2GoSW08Bx8p4PHHtXznf+&#10;Ojd65ZxR7mmiQGNW4Yoy8g9jVvxF4G1W6SWa0mjtNw3yZBO8Y7H19K6HhlKUXJ2uc6xLSaiuZJ/g&#10;WfGGu+L/AAvqkqT6lJe2EpzCXAKhSeg9xXOWCWd8JrvzUiE5KlGAO71yKi0FYdVsr3T01JrtYkbz&#10;I3BG0juh/pWF4E0mBdQvdCmkDsCSsgYj5cZyD6iu1w5acl1S6dTnjJylHs3pd3sz6c1eNI7DRNXS&#10;4OLaz+zxohxvkB4BHpXBpZHwzHf3t5h9ZvYzLExG/wAtSeAKjvNFs9K06yhudbk2O5JZ/wCPB42j&#10;0Fe6W6aT4r0YQLJGb+C2YwSjDFlB4BryaatZ30/M9Z/dKy87XPlu/stV8Z6fdJO0iPbxmYLg/vmH&#10;8IPbNfUX7P3ijUdF8E39xeBrfa4SO2ly20fjXlXhDU9csr26srqKItbEbo1XaSSen41o6nrnieO/&#10;urW4s7V7d1MsaD5NoHY8nmlX97linazuiaDS993bas9Nza/aL+IVvqvgw6fcwlrhnV4Ay7gOck5H&#10;avlLwn4/heBbK4V5I/LKKMZClen0r1bULz7fbzzXq7URyvkt8wCkZA3VxPhfRtH07y9Vls1Xz32W&#10;0RzgYOS2K9DCQVOi1q9ThxUpTrKSslbXToVL0aRYaLDfXsrXF0JXS1tD0j3fxt/hXzn4++JMjqli&#10;ARkAnGQNx7rXWa/qf2mW5lkjfC3LupHHBznIrgvFmmWt9Jp1xFJGVhTcVB7HnFfSZfRj7rnd7v0P&#10;ncfWm4yUGlsvU+xPhRpZTwKdfuSWT7LcQsQOFI4z9a+cPCWnSB9fWF/MFxahoCT0yep+le2fCTxt&#10;HdfCvxZpPnqoh8x40POdw7fWvkPRfEl6IpYkDeYmcMPvMP7v0rzsuo1XWx/Mtqllft0OrGVqfs8F&#10;brTb077M6PSkmC3O2cNJGw8ztkr2FdD4XutT1PVDJYWLyXJcDeM5Ujua3Phnolj9tB1aF3vLllEd&#10;vGCQuT96THSvc9T1h7K+t4dJtIYRG4WSZMEDHUVvi6yTlFRu7b9DPDUuaMZOVlfZbmp4q+Geu694&#10;c063nkit5IZd7CRwpckdc15hrX7PPie6ttKt4poJRcXQt0VTvcb+rfQVneN/EGr3N1FHNfytHHkg&#10;K3fPUjjtX2F+y3dPYaDq/inU4JFW3iaC13nIkP8AeAPp615FTE1sLRjOM4/Fa1trnqU8PQxVaUHC&#10;Xw6u/RFTXtU8OeDvs3gizYfZ7Gw/0+b+FpiPmzjqa8v0/wCPN7o+kDR/DtpHpdu+Y3vCMzMem8U7&#10;xvrWjXMxuUV1lnmMjk4G5j0zntXF6xp1pNFb3krxwsmDtCdQOpOOtZ0IqUeaUZXlq/U1r1JKTjCU&#10;bLRW7EWn/EDxZZXMhk8S3jXNpKN7rIWDq3IPPr6V6Zqvxa1fxysEaP51xbBRC0gCrKw6hs8E+1cP&#10;qOp6GLvT9xjjN9GPLmAJDbePmA7iuK8Ri60jW4IQXjtpgFgkUceY3O4Y/iNXOnHluoWf3bGUKko7&#10;zbV7PW59c3fgXStdtYhqNrHBcPtDPGdoHHIxXyT8YfA7eGbjNk6TLI4jE5HyqvYBq9Ln+IZsXt0v&#10;gzXAAR5XPDHHUjoPerniXWdJ8ReFNXhu3SJERSOr7cnG9SKxwcqtOrBtNwbt33N8SqVSErNKSV+x&#10;8oaHDd6JKyXCusF1J5coXoRJwGOfTtX2b8SdKa3+HWh+FNMkkb7b8zog+Zx3B9jXxBDLqcGvWGna&#10;gJJovlSHcP8AWRscq35V9wyeKtPfVo45bxYWsrYnfnHzAYCits5jNVcPJa2fPdeWxhlsoOnXi9L+&#10;5rvruP8AhX8HdYsbjT1klht1hwzIzBnC+nHrS/HOHWDHHdx2O6WK6eBMcqUcYLVzHw51DVNQ8RXD&#10;xXThSkkk0xYkEKM4OentXrviLxNLqWlNEzpJGisUIGNzryua8NuX1pSktevnc9SEYPDTjG6XS/kc&#10;t8DfBvhHxXq+k6Z4jt2uZIo3ljt3OIw2edw/lXt3xQ/Z48GazeJJFFDp4sI/laABFwvQP7V8GeGP&#10;Hl94X+Iml65HskSScW8yMeEVyAT+Ffod8ddY0628L6q8r5+3IUgCnBMjLkdK+hrudGEEpW5mmmn3&#10;0seZhoU6jqOUb8qs0122Z+ZbRyCXX33LLAl15cUg43BT/D7V0OraLOdN0R4m3FlaQgcAZ7/hWJ4U&#10;s5R4cc3EbJPFP5Eanvu5r1vwbplrPa2cEtwf9HnMM+RkbXHygfTvmtsU+R77P9Dlw8edWtur+mp4&#10;R4sfQNA0KedtSS71q6GAsfHlAHqfevHfhnd3VzqbEzFmlzuBPOex/Cs/x3ov9l+J9bgjuBIkM7gP&#10;14rJ8DRTXWo3BtnKkKzEjjCj0r62hhYrCt813KKd2fK1sRKWLguXl5ZNcq626n2t4FskvbW4gjlL&#10;tGzjr3Iya+TjA0/i3yRHxHMUIHbJ619JfCC6msW3SPmOdWJJB6rx17mvnttchi8TahcB1HmzNxj7&#10;gzXl4CEo1MSlr7uh6uYNSp4Xp72p6r8K5ILD4kwNJ8qpE0YZuoyOor7wvP2lLy8N/wCH10dbmJbU&#10;ol0h4lAGPm9CK+OPh14Ug1b4iaHZ3LlYp2UTuPvMpXPHpmv0X0b4f6ANQuETZaaTZFowSRvnPoD3&#10;rwc3hTnXpc0btQSWtj6DJpVYUKqjLlXtG3pds/KvwzBNZeJddMaN5cCsTjBxv7EmsPxJdRX2oFtx&#10;IgGOD0P9a9I8WPBo3irxnZRsfLLsysVxjHQt7V5ZZmCPRL++IEk3nFQTzw33Tj3r3aXvKMrdEj56&#10;ouW8b7OTfyZ1nw8FrJeX7+UsmQV3Pzs9xnrXX+F4bRdZihFuNrXHygdCG7EV5X4dsr+HRpXmt2jG&#10;4sG/iYnnH0pnhjxDcDU4JJCVbercN2B7D1p1abftNfIdGol7O689j631rxbrNhdDTXhjuNNJwwaM&#10;Pj2ArkLnwv4Tv7q5i0nTr9LkoWmWU/ugB1I4qbRfHNvqWsGzDKQ7A+aeGGOoFdj8R9fTwto+pS7E&#10;SS+kXywDyIlHP514PvwqQgotSa6dT21ySpzm5JxT6q9jM/Zz8M39l4smBVorcW9wVIPykBOAfxr3&#10;zxv4e1OaD4YXdvO37y4e2uQvyqUc7hnHUAivlX4G+PZ/7Su5lIMQRtoJOF8zg/jX6LeIJ5tR+HNw&#10;+nW+Li3tfOiOMFSo+YL7kVx42L+tTTtzKB34DllhI2vbmufIHjWXS7bxrfW8Kq7iYSOxbKgRgE4r&#10;bg8eajrN9fac0221eAtCD0ZkGR+tfH/hbWWvtWluJmfdJ5pGTzuPavUbO4tbSOynumIcSBHWNuE3&#10;HAyfWqxGGUeVPdI58PinNtrROV2dH4R1m8uvElvpt9AkcEEb3E7oNu1U5zn0r5c/aYglXxUGEnm2&#10;08CT2z/3oznAz7V+lng/w63ijSfEdjqEcVmbmMW8dxEgWVkIyfm6n+VfMP7S3wqk0Dwl4ahvZY5J&#10;bBngSdFwXV+U3Dt71tkOOp0sbSvvK8LevUxzvL6lXA1bbRtO78uh+fcel3OsyqkSBdq4APHT0r6D&#10;0T4oeIfh1YaaLaP9wV2urYKuTycivG/Aryy6vbW6XXlyO7DcRkAdcCvXNa8LpqGpadaTXO63mBVs&#10;HADjv9a+7zL2c3Tp1YqVPdo+Ky1VIwnUpScamyZ7X4S+PXhnxDc263OltA7tiSNACjZ6/hU3irw3&#10;4agu5NR0WVooJ4mVrYjaFlXJJwelfLNn4et9D1Rm+0RzpHOURgduQDjcOOcV39zrsdkbqZ5HmfYd&#10;iMc9e5rwsRgaVOT9jKXK18Leh7uHxtWpTtXjHmT3S1PWPjFcmBvCktrMSh0aOE+X953U5xXNeHNN&#10;bVL+xWUkTSvgAnKpjqM17J8WfDdhdzfDxWmjtVvdDimlHdHPcD3rzQabZ+FL5n+1tKzxMTITkHPQ&#10;IPWvPw0k6EV11/M7ayarSb20/I9j8XSWmmaXLpsJ2mUbGlzkkHrgV8j+OU/s9LZBcPtyQGJyD3xX&#10;M6h441a+v3Wd3lBkLIAcEKP8969B0jwVfeOtS0zT7ZXOTuZiCRGP4ix7V1UaCw3LKpJWacmzmqYj&#10;6xzKnHVWikO+ED3E3iSydQFgRfNfIyCBxkk9q+prpfDWgyXV09wHaUs0S4yvqQtcX478FXPg6Owt&#10;tP0yeS2ji/0u6XGHHpkdq4zUbldT09Xt/wB4y4XoPlXvx7VyVZKvJTi2otdP1O2knQThJJyTvr+h&#10;6ZpXxU/sfOs6LcGKSJiWgJ6r33Zr1DxL45t/Hnhmw8Q3oj3TgwT2kf3ELcbsdyeteBfHTw/pmi6B&#10;pdzaJtmu7VEI6DGOTgV8veDPiNrNnCYIIy9vEwjlXnayNwD7EdjWtDLniKPPBtcsurMa+YewrKnP&#10;Xmj0R7N+0da6do2kaF9iAU+QVVwcseenqAO1N+Cgj1zwb4hs7yUNtjLBm5wev4YrzH4uyrqdjo8a&#10;OzsiYjUck555rsP2e5xpun+JLa8jP72PZg9ie5/DpXqzpKOXR9731O/nueWqrlmUvdtB07eWx5pr&#10;OmCOKPzWJkjPlhhwZFHTn2rjdd8QW8VstvbxjPVznn8a7HxwbdZZYbUusURwN33ya83uoba4gjTC&#10;xyryWP8AF/8AXr3MJFOEG1oeBjZuM5xi0vM9F8M+JLWy0EMYAVD8Ln5sk9q9z8K6XBfWq+dKRbyW&#10;32ooQd7ENjIIr548J6UP7Lb5fNaaTZGvYY6mvsf4Jx28/ieDTbhcxyaWYMKOFLc8e/pXh5vJQ9pK&#10;PRtnuZTGU1TTtZxSKF1r2m6fa2kOqWSGAvuilX+PHYEdx3FV9EOl3ev2gtJWWJ4njYEZ+/8AdJHe&#10;meKPE3w60H7f4dl0LU7oRXJaQ3EoUpIO6elW/C3jHT9/m2/hiztoCjokyu0r5x8uc4xXlKLcFJQl&#10;rtfbU9bmXMk5xdmtFe+h4z8Vymm3mo+UT+5nKAZ4PHUivku+u2uZGkY/MxJOOma+kfG+tXM1s95N&#10;BEWuJ2KIw4I7mvKn1TTFYm60mPDDjyuADX2uT3jh0+W7Pjs4tOtbn5VbZruee2SMZEwMbjX0t4Jn&#10;OmWsn2tfLjYbo8kc5H868ssbbQru5/dRzx7SCBnKnmvd9W8P291prwRXKpKyqYxJkfkT61lm1ZS5&#10;IvS71v0NMnw7hzzTTsrKz3NLwff26axY6hb3O0LMYCD6Yxn8a7e/vmi8V2UjYlCFkA6ou7+tfNug&#10;6NrEdzHbfZ5CI334X1HUk17r4avTeXOoI0A3x3sMq542rkAkV81i6ajUlZ3XKfS4Ko5wjeLi+a57&#10;J+z2l9rPiLxLpd3eS288plKSRuVZR2AI6AZr5Y1+2m0TxTq+l3kxlaK7IMzHDOQev4+tfaHwcmg8&#10;MfEPXrqdPMD70BJ6hgDwa+VPi7fQ+I/iDqlxDEka/avLIz6cZP1rzsvk3jK/urldNPRdTvx0LYaj&#10;73vKq1byPaL39ofSdS1rw/px0qKe3tI0gVpBlBIQAZMevpX0xqXwxm8QeEbuJbhHEyMDGqhdm7lc&#10;EcfWvh3xZ8Hb+6h0y+stllawLunuZWCohHTa3c+1fTvwc+Ia6xZ2OjW17eSQx582UqV81l/vH0NZ&#10;YmnShCnOi3o/e62Z0YapWnUqQrJa/C9rp9Dwrwz8NJ/DXhXxbZanqdrp8+omKGMyHJ8qN8t+Y7V5&#10;l4S8OfD+TXdNsX8R3krGUbpfL2xKQe3fFfWX7TXwxOo6NcXFjbSJLbwiZUC5BHcA18gfs7+Cp9c8&#10;RWC3drsgNwBI23b8qckV6+EruphcTWlWalrdKy1seZiaShicNRjRTjbRu70vc/Q3WfhO0lh9q0i5&#10;t5ooUDNARuZgnIK+5r4i8QeKNXvVls7Wb7PicqVQBcbTjj6V+nF5qNppF/FCpVIzIqGOMghU7Hiv&#10;ir4k/Daaz8eapPpmy5tLr98QCB5bP1GO3NeDgqicrPotLnt4qnJxTSdr2dux50vj/W9ORmNwJY0K&#10;RKJSSWz39q9F0nxsL+d7Z4/KuliLKYm9B1c968L8YeEPEo1OFE06V7WLDM0fzfN16ir3h8TWDXmo&#10;SSvExhkDb1IxgdOe9evKjBxT0u+x58a81OS1ST6ntVp8U721kt5Wiimt3DI8q5BUrxyO9akWqw6w&#10;oj0+85dGLpKSysG6jn+VeJ+Fo4JPDNlIDuuZNyzJn5ipPGPT61B4Plm8O6hH9sklmDSHyreIbvLP&#10;952H8qX1aMeflVmiliZvk5ndPr2uS6J4CtdN8Sy67qsSwrYK8sMWMea6fc4PYV5t4W8LeLPiN4yu&#10;5obOWWa4dpWcghFUdBk9q+nPHq6bqkLaresEi+ziIs5wuUPHHrXkvgH4ma7bX809ndSw6dBzNcfd&#10;GwdFX3NdNLE1pU5zSTnyqK5tkuyOLEYalGpTg21Hn57LeT7s9s+Hf7Jeu6ZrF1e3V3bC6SJ3t0zv&#10;Jcjr6Zry5PAWuaxrUkEMIkuA7tPuOANp5znvxXsXw8+N9re6wseo6peXclxNuiEEZIhA+7uavoXV&#10;vAEXiHVV1HQfEH9k6mVG+K4UFbsnuSMYz3rxauNxVOrL2zV3HRtWR6VHB0Z017Ne6ndpPufOvhWC&#10;Xwlp/ijxFqWirE9pAI4GXlpD0wo7V8IeIZNR1GK91a4jGJyQ+BjGeR+NfrN8QdcPhyWLRPEtmLfz&#10;Is+ewzDOx6hWPHFfmnrd7Zadquo6ajrNZ+e0smeP3RHb09q9Lhyo5zrTdP3tNfJdDgz6mlToxVT3&#10;VfTTd9Wa/g/wuh8J2smUaW4YqpBAbGarPc6q32LT5uBA5A3jkLnoPas3xrqX9lQ6FLpsjLaRN5kR&#10;X7u89fxrtZvEsGr29rfBkSeMbX45Yt3r08RCVpTa0k2/Q87DyheME7OMVfzR0cvg/wDtmdNYjB+z&#10;WED3BGMZZMqB+BFee+G57nS9Z0u2lXzNQ1YrMz4GUVjx1719x+HPAMmmfCDVbrULlY2uiTuHAWPO&#10;9gT71+c9r4puNU8fabqjoETzkCJ0Cxpwo/KvEynFfW441L4aaaXnbY9TM6P1Z4N/aqOLa7Xep6N+&#10;1v8ADqw0DUfD2pWbsf7RskMyseRIgwT+OK0vhn4kisPDulsTulR2RcDgZOOffFerftQ6DN4r0bwl&#10;NZ7XuI4ZCkQPMgB5x9KzPg14dhHhq3ivoVjlgumbY4wTxyDWtPFe0yrDKcryjJpp726EfVXDM8Q4&#10;RtGUE0+l+pvfEjxDLpVnDNEGZo7Jgq+jSDGSfpXzjFDPfaBoyW6kSidpCwOCVHJOfavXf2lrua30&#10;ON1URb9qrtPBUdq+cvAXiOSZtLtY5CPnbJz2I+6M+tdGXYX/AGb2qW0vyFjsSlivZN7xv97F8YX1&#10;xviuHbduHkkdQAvQV7ZYWFzqHgOdbi1llLywxwkcnbnnH0FUvF/hjTrqC0eOGRl8wgKOPn6ivWfh&#10;lpl+ixCSQRqWCRpL9wBuDhfWrq1YxpwdtYyuRRpN1KibupRsfn/ZBtK8RyKBhTKRk8YBOc/hX3hZ&#10;+Fx8RvCt9ozuj6tpCLc2EnRpIGG5owepx6V4L8W/D2n6f4t1OwtrIebGQeTkOzc5HpXunwi8Whdb&#10;0C/giCTxsbG5jBwoBHDE9hXrYyu6lOlWirNRTTPMwOGVKdalJpxcmrep8LeOrW5tLxI51fzIRtdX&#10;/hxxjmuW0G7jGoQPLvAMg3bOOM19yftf/DoSyv4ksFDIzeXdov8AC3Z8ehr4l8FabJf6vZRIAQHD&#10;t6bV5Oa9vAYmNbC8/lr5M+dx+GnSxqh3aa80fT3jOVZPhzo8ciuwg1dlI7qJUz+prr/jdLJoHgrw&#10;boSgqPsouHTuWl5yazvD6wa9oWrWBZTs1q1fzD91EBwW+navf/GN3oE+qx6/qLxNbWqLFaiRcr8g&#10;xkj3PQV8NisWqdajFwcuSpKVu7a0PuKGEdSlWkpqPPTjDmfRJu5+cNm5hktoGQ7GcF2HvX2f8IbD&#10;TtO1BzNgwlSX45K9v8a6vSPip4c1R2W40LTvKMo8uMw4Ep9QcV0PxW8G2tpYRa5pLCOGWItd265P&#10;kjH3kz2OPwqcyzX6wlTnTdNvuy8uyxYe9SNVVEulrWR1WqeNZL6M2WnWQQOx2pnGUXqcH1rE8O+H&#10;PEEninwjd+Y13YvfKLlAuBb4PAI7j3r5I034m6v4YNprl1FHJNdExW8cnOIV4LYPr2NfqZ8AtPbX&#10;/CZ1lSYluopDEM/PnHb2Febi8FVwsIuylGTtfz6np4PGU8XNpzalGzttZdD43+JfiFpdK8SbZfKE&#10;+v3KxAcYjEhGBjoOKztF14T6m9oIzumijVOcYyOoHqTXmPxfu9R0u8t7ZYjLC9zKZAR/Hv3Eg+9e&#10;geFo7ZNUsb37PmRbcyIc5zxwPwpqjy0KU9Peu0Ye2cq046+7ZO55zr/gBdF1rVZblUYxAtjoq7+e&#10;3erHg74k2Vuumuq5SC4ZjGg5IUYBJ/GtH4i2N1rRIZxELldzszbcHtxXlMfh+w8NwoHu1uJ8n5Yh&#10;uAP+1ntXsUqUK1GPtJNy0SXkebUqTo1nyRSjq23ve59VfE/46nWINEdW3ABo2XPPlkY2Y/rXgGtf&#10;Dexkjt7vTkLi9JKBTuMbA8q3pWLF4e1HxHe6RHZklSW82Tosag5Jb0r3bUZ7Dw3Z3K2ljIFC4Sdm&#10;zvk9cdlNKlTjh4xjTb1vdf5iq1HiJTlUirK1nby6HVR6XPpPhu3hhkRY7WNp7kDnzZMZCV8z6p4o&#10;udZnL3KgpdDOP7owdq/hXqHgnxrNd2d3b3HzSlzIc8rwCAP1r56sSp1l7ZwxKzOAR2254x6VpluH&#10;tOo5LVapkY7EXjSSbSelgsbKHRo9SZ/nk8oYB42k+lYej+J41iu0mD72H7sA/Lu6c10/jmxSNHO9&#10;/nADk98eteOCLY/T5DwCT09xX1OFpqpFt63/AEPlsbUlRnGMVZJPQs6vbxgvtfJA646561hW9zJs&#10;8vAIP5ivSlaxbRiFTMhOCxHIA6Yrz9YQMNgcelejT1Ul2PNqw5WnfdX+8+p/2YrJ4tSvrp0ZkNt8&#10;6qM/u92G/H0rv/2j/EGma+sF1Z2RilsBhw33pI2OFBX1H9a0f2bLaDQPD8us3c4WG4uVgCn+M+/t&#10;XOa/JHYfFtYLqyN/Y6gyp5cfIZJT1XHoa/OK0ufOMRVWvsot+vKtUfotGn7PJsNSdl7WSTvrbnej&#10;OP8Agd4EuPFviPTL1lENpbEby38TA/dHvg5r9cNL3afaNZaNZqI4lJecgAIxHQdzXnlv4U0LwlJF&#10;pmmGKVGffnG04I5Q/wCNbHxI+K+j6ZeaPoOmQCea7I3IuNsIGN2T3NfO5pmc8dWc0uWMFaMd3Y+k&#10;yjK6eXUOWUk5Sd5S7vax45d6Rda9qx8zVbiYxzYdlOFA/ugVo3nwMuohI87td2SymfAyDADznH4c&#10;15l8VNd1DwtaT3ulXflSSSfu0XDZGeWr1b4J/tOarqt3pmn3FlFPHLEyXEgXlcDGT2rlw+GqKkqy&#10;0inZvszorV6PtXRkvfeqT2dz4f8ABWheCJdT1jUPEOpvDLHfOywJkM4ByMfU19veFviPY+LNa06K&#10;1jij082zQLG2BITjlWHrXwRrWiRePPiPrkFmVtoFvZA2BjakZOWx6nFdDeaC2gzSX+nXMkcIm2wP&#10;uO87ONzemTX1+Mwca6p81SXO4RaT2jdHyuCxkqDqclKPs1NpyWjlZntrfDbwvq2uaz/Z3iRbHUrd&#10;niOm3OAHx93y3H61ufDq+TWNP1Hwd4mV0w3l2tw2Dtkznbk/pXxn8VZb+71ePW7dWUAIJWU4Jk9g&#10;P517r4dnvLvRYHnuGW8Lx3Cbzt3KR1zSr4KVOlSk6vNdK194tDo4yM6tWKp2s3e20kzktb0fRNGv&#10;5dJjuJLh7eaRZo3UqMg9Oa6rwAumTWk7R28SX9o5lFpyPNiXhtuevrxWX4n0G4vr8XN7HtuDgTEj&#10;AmBXCsD3NeP6xeTWOrRTRTlJ7T7uDj8vWtoQ9orc2ttX5mFSp7J83JpeyXkfTOmy6Zrei3WpRWxE&#10;1nMzPCfvrGe6/SvGfFC+FvE2/wAu5iEsS8qRsmB7gdjXZ+CPPmsje20mxLotHMnYPj+Rr558R+A7&#10;qw1DUrkPiOEhst/FuPI/CurAxj7af7xxa2/yOLMakvZU/wB0pp/F/mXtG+FWramLldFUymMkgDhz&#10;jrXl2paRc6VcSW19ZyJMJCrJICjA+vNfWHwZ8YwaZEkdvOy3Pm5yx+Vt3r7V7P488DaV8SYUS5K2&#10;us2yHZL0EwUcIf6V3SzadGu41Y+536nnf2PDEUFKlL3/AOXp6Hz1+zCkE3iuVY0kKRW0sjgnj5Rw&#10;a4XxXp7a/rl8RGJGed/3jcYA4BJ/CvbfgTpOpeHda8SQT2awzQ6fIq5H3j6+9fP2hRxXGqXPnGdJ&#10;pJXCHcdpYngGnQqqeNxM4vanFJhVpuGCw1OUd6k7rbY4HxBpDQQ2/wC/GU3JJCOqOD+ufWvUPhR4&#10;G1Wx8R2NzqFlLBCIml8wg4UY+Xn64qew0O1vdRht5ESW8Z9xMbZXcOfm/CvrbQpodJ8ReHdMF4bi&#10;2uvKEgbkhWPKt9D0rPOc4lRoyhGN24u9+3kXlGSwrVo1JSsoyja3fzPnDxr4DuWu5tSnubdORL87&#10;fMVPcCvc/hl8QNO0LwzdpdtHIl23lRoTyzA9QK3v2xfDun2d/wCGo7eARJJp5EpTodp/pXyRrVpp&#10;8aaFbWsjFYUZ2Ln5iWxwPevn4VVmGDo+0k0k3ZJbKJ9B7J4DGV3CKbstX1cv+HPvH4b+Hxf6xqmt&#10;zyh1MSxovX5FA5/DFS6PoKx67qF1KTBbqWZnICqQ44wPWvRPhdr9ra2emWd7biKL7FtdwMFQw6n3&#10;rjNf8B6vBrV7Yz3vmx3Ecs1tIclGiPK+2f5V8c581Vq+l7eh9gqajTptRu92/Nmj8P7rwat1dW9l&#10;e/a5Ii2UBByeThjwMj0FfGHxZ8Ua/rmpeIrSRyr2UpkjRGOFiHBHFUvhDezaPrt9IcbROQAT94g4&#10;Ndf8QbyGy8Wzal9k8uGWNBIFHEiv94H2r6zCYaFDEv7fupxb7nzeKxLr4WP2PfaaXY+d/wDhIb/U&#10;dO+zS3JEeQB8x+Y+n0NegeENNsYtK1GG4MojciRogcI2z1Pt2ql4o8LaXpRmhl3JDcn7TYy9V2t0&#10;U1wGv+Pb6GL7ELdFgQYO3I38YySK+roUlXjaCsm7nzFWqqD5qju0rdzvNQ8bWGksFsbGM5X5CTko&#10;ex+tcbpXji6a/aZxvnL5K9iD2NcG80bojEbRhTjOazhdi0uJDC2RuHI68V68MBTUXeN33Z5NXMan&#10;OvetHsj6r1aeNrSKSNsR3AXzoh8p+o715b4t8LwQa1ZF79pxc4VcnJPop+ldF4d0DVfFVxA1lHJu&#10;O1Wlb/VrnjBx2NfU+ufsk65aWNnfpd2momKMSkwsEMRTkqc9frXg1cdRw9RRlUs3e66o9iOEqYin&#10;zRp3Sad+h8hfFnxPPOlnY4EcSKuEByflGMmpbXRI73SFjiYm8tgspQcB1PTp+lcD4iu0vddmhmKo&#10;3n7OOQOcHBrpYr2607WxPDNkwNhV7MsYxg+1ej7NxowS0dub1PPVTmrVZPVXUfSx7DD4o1+30lZ5&#10;UZNkLJ5m4u3GRjr3rzTTNMh8ZhUMUkN4AdpU/fPYbT/SvbNW1e31vSxqmlTBZIgDdWgIAVl5LbT/&#10;AAmvKdM+ME+n6gWudLs2nifOFj2E4PXI715mHdTlqOFP397bWPSxKpc1NVKl4NW2vc3PC3wD8W/2&#10;tpNlZ2TTSXUijeoI8nnrJ6Y71+kvicaV4V0FdGt2USxyRxXkmT+8mkHK59sVpfs0fESbxDptys0C&#10;w3ZZZLfdjLI/OB7V4/8AGC8muvFup2sd1E0VndR3BUcb5x1B9sV8Lm+Nq46ahVsnC6dj7zKMDQwF&#10;BzottVLNXMH4m+JrbQ5LTSNHuHQzRo83OBjHz4+p4rw7wnokNnqF/eRjbA9u+4DojNwT9OK6vxmk&#10;+p61a2/kLEypmSVjyEY7vrXJeFcX+ry2f2gtBAC8sgOFYKOv4104KnGnh9Fa6uzkxlWVTE69JWiu&#10;wy28T6lYQ67ECpNvajyiFGQ7HI+tdD8Lo/EPiWzvr6+jZ40jMYGdpdq4awulmuNX3IRHLCBGTz91&#10;Sc5rhrLxlrmjWMcllfyxEqxYDlc++a9JYf2sZRio8ztq/Q89Yj2coyk5OKvoj638QQ6ZdW1pCbNX&#10;naEQTIcnzBjlduOo7GvCfiJ8L7+Pw493ptm5is3BdMnfGOmSPQetd/4D8Q29n/wj9/qN0shnjaRp&#10;WP3XJwevet+88Wya94+lj0+6R9PCpHMF+44fgnHfrWOE9tRqtRV4xu3fZ26HTXVGtS952lK0Ulur&#10;9S58RviCL34DeH1v5Qb/AM2KMbj8zLHkKT68CvgLaUt9QkXcd+wkH+HOecV638XdXjEdvpUcpxZS&#10;ySIP7wdzjj6V59pdwn2G+ZoBIHTyyB1LdiPpX1WSYJUMPJ2/iVOa3a589m2L9vXim/gpqN/NLVn1&#10;78J/il4X8beEbbwL4oxHJbQhLK6PUEfdye1fK/j7w9fQ67daVEwcWbFU2nKuF7j61z3w5gtra/u5&#10;7lWYx/KFHzMWHQDHvXotn8IPFl/ff2zJMYImfKeYPn29uDV0MLRwmIrSVTljPXle3M+xzTxFXFYW&#10;jF0uaSdm46PlXcwNS8dvc6fPEbYnytPEEhwRtbdRZeNLM+Are1E3l39pcuYVA4CS/exXsutfA7Uv&#10;7FkkW53I775gMFjxxxxXgEfwmu9QR/ss6MUYqQymMjH0zXVRr4aolaSXLK5hiaGLpyvy3vBrotzz&#10;iTxA9xp32KeZ2Ecu6Fi3CBvvCvcruyXw58PPCeqJahry51S4fzlbJ2R4XafrXjOufD/UtMkEdxC8&#10;JbGNynDZ6YNfe3jT9m3W9O+B/g7UmmzLatJNNbHOSt2wcf8AAlGMiss3x+Go/VU6itOrsuqsZ5Tg&#10;MTV+tv2b5qdHRvdarv5FDwz4vv8AR9Zhns4QqXFpl4+xyM4Hvmvq39rbXtU0L4S6BpMMSOz+Vc6i&#10;QcNG8nzBSPSvmz4J6LbeIPGehRXUqi1s5DeXG7gCG0Xft/4EVxXVfFrTdc8XaFqniye/AstQvZF+&#10;znOI44ztQ4+gr4HFTh9ao3t8Svfqr3PvaEZvC1rN/DK1umm545+z7rdzN4htLe4ZAGbz/lGNqqM7&#10;foau+MvENxF47v4re4do79JDHsbKsWOFJHtiofhvY2CX+kyK7ebKrxSH7oOeBj2xXLW1p5PxHtLX&#10;yfle+MZZz/q/m42+w6itpQhLG4h8uns3p6GFOco4PDx5tfarX1Pp4eNxNZaTK8KTnSLYi5jkPUqQ&#10;oyR1FTfFfxjpni7QbDVLIlGtLiITxj7p9VA9ADwa4XxW39nW/jRzGBmKaOMYxuUEMSfavItG1uOV&#10;tIs1mEdrdhXnC8lmVvuj34xXiwwKlGVRK3K/+CexVxsotU20+Za/kjT+O+jz6nqGkyySGNPscYCd&#10;0HYfQ1qfCfxTceGX1m2T979rs0ZVc5DFeMY9q6X9oTUbOTVbe3tUVPs9lE+wgkjAJAJHsK8wC+Za&#10;Wd0SoZlMTFeB5b98161Cn7XBwpz1jb9Tz8RL2eMnUg/evv8AKx2HjT4865a2lrplhYpBHD++lRRu&#10;LbvQ+lfPXj7xXda5pqzCWQuMF13cgE9DT9Ovrxdal2zborIshZxn5Cfun19q9T0nwn4d1KOfUNPu&#10;CEm3MUPLRBeoK9+a+hwWEw2EVOUaNrWd1rv3PCxWIxGM9pF1nZ3Vn0t1Rw/wzu01DR7q0lz5hQqk&#10;ncZ6gfSvfvEniG3k0K70C1vIraK2sEwjSYZpCOSR718zeKt0Omm80xBGQ+y4WPKng8OB6HvXJ22o&#10;6bdW9zPegvM4yLhW+Zf9llr2FgY15Ko9lK6Vr6nmrHSoR9lu+TVvRNHY/C/xZ4k8NXM1zb+KxDFC&#10;uWjMpIb0+U8Gvqm/0TS/ifaWdvq8UFjrjxlre8i+WO5zyob3NfncslvP5qMu2XbhcH5X/wD19q9G&#10;+H/iLWJNQje4vHUWkBaMO33SBxiujMcuTXtYNQlFbpW/I5cuzJK1GcXOEns3f777H6O/s3+E9N0a&#10;dLDUIFW4iuTFcF8ZyDgfUVf/AGhrFdC8V6lpHP2S9t/NJA+eIHpJGO5HpXl2l+Nop9e0LUbiQqb9&#10;YgQDyrxEHOffFe2/tkpaapf+EdRt5zHetZPiQHoIcMCfUV+ezhU/tCnKbfva/n+p9ypR+pzUErQ0&#10;+/8A4BynwM07SfCv2mS4mjuophvF3IOTgdx/Ca/S34F2unTeG5ZLSWI27qzs2BkhucEmvwY+GfxW&#10;vUvZVuGt3tLlnWdCeq45Iz0b0r9Ovgj4wj8M/DzWLp7ppba6aS2jP9ws4Cj8FbJrpzanLB1fa1db&#10;p6/InLZwxVFQpO1rfmjkpvEuiz+J/E1pKyQadeN5dsW+4rLwHH+9XD/Fi5OlvdzWrKskARY26hiE&#10;Kg4HrX158Qfhb4T8QeAryPTbOGG6FisqXAOWEkQ3Af418M+F93xD0O8urVXaWOJEYY4Z4FOcfh/O&#10;vjcRh6lOKk+WS0d47e8fS4fERqKUEpKXvJKWj909N+HV095o2h3pSNQbF53ePosjdQfc4qb4Q277&#10;tfUQM7SuZQyc/f7Zryv4AeE9Sng8S6V9tYWyzrvyeUOeVX24r7M8AxaVpuk3kwlFvb2rGPAALORz&#10;XmYmlevNRlaK1vsehhajdKjJrVK1vPY4uLQNUe2vS+kuggkhKMwJyV5/IVburVNC8/UdWjzLcSbi&#10;QM7VK9/avcbHxKw1Lw66yH7NeRmQRk5ynYn3rT+O3h/TpvAeuK9sWdQ0iSrjcOOgpQwMeSc41W3D&#10;WzXz/UqtjHGcIuHx7Nfcfhx8RdMvrLWb7W7aFvsV5IXhdfuup6j2rx+/+HH2rWLGSRvKsp281WPd&#10;Mbjtz3r6Y0rVL1NIXRr+PdbnzreMsOUYDeCPfBrb8A+HbDWvCsuk3F5G11ZSyCI5wwSTJGO/4V+n&#10;YDGzw9O67KN12tufnGNwMMTUs1u3Kz097sZHxR021tPAlx9g3yJNBCYjywcAgDj+9Xl994Is9W8G&#10;aXqmlM1pcSBw9qx6mLg9fWva5/GCeHPDFtJJGiPp9wVQONy7TkrkdzgfnXzt8R/jhqPi5o7WxgWG&#10;GMHDQoIgxbk9Mda9jJIV5RSgvdVRtyb38rHm5vKjGV5S9501FQXfueHzX9wcQzYyMgADBB6UyeCO&#10;cLHPeAYTuhwMfSkhiW2mzNGyv1OQGyDTWCfeLEbvw/CvuFY+Pd2nd/J9vM6HSvD8EaQykpNHjJ8l&#10;wzfTHY10Wv6xpNlpcFvaRyBpn33mP4h/ChYentXn09xBH8m0kDj0ya6bT/D51OwItdQh65Nu7bST&#10;7ZpOKum31LTVnGCV0jQ059Jm0q8upbRZFQBYwrFSGPqK9Y+DdlbXbO90/wBlC/uot/IUN3JNfKce&#10;m6hbyzLGDGY3IZScjINemWvjfU7URSNqEYlVAmxBneB03CssRQcoOKerNMNiEpqU42tv5n6Tfs0+&#10;HpYfiGl5ql+iJHIYITGRucSL8r59OOK9n/al8XeJ/DDeH54tRa4szrCvKkmHVXhPChjyMivyf0r4&#10;+61ZSW5trRFlEieYwyFfYcjoa774m/HDxn8W9VsIZNttHBGAkCjCs2OSPVjXNTwc01zJWPRWMpOS&#10;lBtu1rW6vzPvf9qP9sDwzrFv8P7rS1W81DT2eeZJEx5W5dpBz3r89PGXxOj8eXV/cX0ssB2GTy4f&#10;mBZema5DxL4HfS7uytlvv7QvZ13GFOTGT0XI6k+lfoR4i/Zcl8L2vgeKHwtcR32o6bKJ2UCXfPgE&#10;gjsRmulqjRSbu2+p14VTa9mrRim/d331OLX9tXWtC8PeFrbQY3sXhtEgcFP3Uvl9sdCTX6FQfCHw&#10;78f/AAV4R8ZzRW1prunBbqWKAriZEOTHL3wcZFflB4/+Efi3TprPwpetGILSdJVSRAkkaXBzux1I&#10;9q/X74H+KPhp8GY7fwJqF7LDd6jbRyvcTKVEvn5XG4dOnHpWFaFJcnK973d3sGJVSMXKEffTTVkv&#10;etvfuj1D4x/tK+Gfhx4AvVtLGRjJYm3tI4YyIlmkXaVLdBjOSK/HT4H/ABT19tX0nTtLsnn1R7vy&#10;rdAxRHVjkrx6Hk+1fb/7YPxy8H6V4G1/wlaWr3lxe6kslu4UFI/s7KTk+h5HFYn7O8fhrVfiN4dm&#10;m0aHQ9R0W1ERgUqTPKygFzjuM4Oec1k7KDbim9l2Q8JTdGnVl7Npu8pc2rlp1D4oaT438U+M/Dfh&#10;2Xw+0WuWhe8u5JeLaS2XHETnvnoBXLeKf229d8I+M9G0nUvBpU6PK4uoLhgXYHhXj/DkV9xftE+J&#10;vEy/EDwQbHRpIbe3tbkPqDL8szuA3lAjsAM896/Ev9rf4rjxj8QH1bTIliltrdba4EgGWeP7wI/r&#10;V0KUZuzV0r+RhUrSnSpydKKi4ppXu03pZeTRV/af+OzfFD4iX/iW1guIdJjiigW2mOFJQcllHqa+&#10;ZNQnh1aK5uvLW3lWThE+6UPpWbfancXausKmIP8APIoPD56cVQsUDMiPMF5O49MDvxXpU6aikkrW&#10;PPcrtLpayLunWentcXDOXFuibfMRN2DjqK63SYrPUdWLaTrC2Vva26xoz/6x2P3jg/rTbER2drcw&#10;Rxklkfhh1IXg1wdnpGnpHLJdvNuJIVoAGAx3wetXvcyknFxsl59D64/Zy+C/h3xF4umstc1NJLYx&#10;MQY5QTJIx4YD+Yr7Huv2EPC2sQ3CaNrQgniLJ5xhEkTSDkJuHQ18FfstfBZPH3jE2Vn4tOmfZoGk&#10;MzoTK5OAFVARk5Pr0Fftrf8AinwV+zr8N7PRDqVxqUs80nmLN8080r/M7A9gCePSsJtpq0300sV7&#10;ZqMYxiuZvbfTvc/ErTPgx4p1XxVqOnaPo1w5tHK33lj5Y/LO1pOf4e9fqf8Asn/ErVvhXoK6He+E&#10;ri/E2ptO9/Cvmjy34575XHFdx8K/h3afFvUbTxpDr8mjWN3YTWlvBpxEbvglWM5PUjHNc5pvi7Q/&#10;DOtR+DbXXvtL6YjPLdMQArZ6M3TmsK9SbS0tb9DuSoVuek1zPRyjdq3zPB/2rfFUEnxLl/4Rafz0&#10;8YW8cF7p6qUkTyfVexYdQa/SH4D6rb6t4Etbi5sbXTLbT4zHboVCiHyRje2enSvyq1HXdJvfitfe&#10;LrmYiOwuYY7SaJf3LkDbJI2OvpWj8S/jtrWoaFqmkR6bNFos9+6pehig3E5wSOx9Kw25Ul09Nzox&#10;GC9tRjTvypNWe7SR6Z+0j+0D4j8XnT9EvLa2aximFxEyDc8+wkbyT90egr5h/Zt0hvE/xbj0S4+1&#10;w2tyz3UcUS5DPDyCfRa8x0XWdfFpr2r6jplxd6PFKLSSeI4WNgvyDceeKufCv4zXnhrVNU1OzWSK&#10;+jsfJ0+QA7UXgtyOpwM1m6b96/vXtc76UYU6cYUbU0r8q7H602HxMsfiD4y8beBfEXh1pLOzsJra&#10;1khJwrKuCWA43gfka+UP+CcWh+G7Xx94lF5qM8moQzTQWMG7CrboSGd/9o9AK9p/Z+8c654asJP+&#10;Ei8NzWSs02oveXEflvcGQDeC7H5sk1+U/iXxffeDvHXiDXNDea0kuL6WS3ZWwFjc7uPU+tPCwvKc&#10;Y2vv62OTFUbQqR1jFq115p6pfmf0PfFP4P8AhDx54j0mLXrRZrK3jlKYcoTMw45HNfK37Yf7IPgZ&#10;PB2p+JdNFp4fGjWDMvlxgLduBhVk7knoMc1+YD/teeOZr3T7qfVppI4G3HnZtfHBbjmovil+2J8R&#10;vHmhNo+p6lbz2KzRyGIBRuZT8oJAyf5V0/V6kXpZXd7pnm04Tpqmo4q8Yqzi1uvQ+UtL14rbuyaO&#10;XmBO5m5AzX6Tfs//ALSfwrsPh9L4Y1PRXguZYZjNIYQ/nSEcFWHSvhXV/iFNeQzCfR7e13oExCm0&#10;kj1ryyTUdux0jKlDu5OCD7YrslBVNGmrPucr9215369tjp9csrh55TiRY5JmVfPBULk5XH4VJpMl&#10;xpuoae89pAV06eKVoHOBdKHyQfUGqBvLrXIGtvMxLI7PKzHCgKPl2/TFZ9xqd3JELa5kMxQ7UkYZ&#10;dQPU+laWurDUtU9fX9D7u/aY/aT074p6r4fZdIhsbS1slhNuMAucAZ46KMcVZ/YY+D/jnWPG+q6n&#10;oFpHLpdiCk0k0nlxyDqEH95vavgOeNXmtLsTqYz8i5BH3O2PQ194/s/ftHfEXwX4G1m30XQZm0yC&#10;V5ZdRgiyEklPRsjFctSmqdLlirpvU6IynUfu8qcfhvdq3nYr/tYazbapi28q4F3Z3sqvAQRD5YPA&#10;TOOh9K8Z8OXx1vT4dO8l0umUpGiDc24dMD0x1q3448aeJPiTPYKl3EjWUBJMnDPvbJLHB5PpTfBv&#10;hXxBos0GseUDL5pt444pQsjNIMbhnGM1hGPLSSdrrU9RSvUbSdrJXWx3nhj9mHXte8U2/hzSNetb&#10;mS6tUu1csdsZX7ysOxB4qv4s8DeJdG1ZvCOsX6hoZy0yBt20jgsgHtX394C+DHiX9nu0Hj3+3dMl&#10;sr2NPNiuAXmWScZ8tH6E5r88vjX8T7zxLqjazPZi3vru4mniljBVhE5xg+vtXPGrKc1Z3Xe3U0g0&#10;1Jrl5baWd3e+qI9Hm074feKIb/Tbh76OB1ebeMhnHI4r6q0v41eP/id4hFlHEdJhvbV7SGa7jZUA&#10;YjcQzDrgY4rnf2dP2KfFnizQk8X3jwDShFPKkRJaaQwg4Yjp1Ga+7fh54F1seGBDq+mRXl/c3Qj0&#10;uaPCR24ZMrn/AHOp9aU6seaKtd23Yva01Fu8VZ2smrq588z/ALcHjDwDDf8Ah690u0mutKQQJMp8&#10;sTYGFbB9euK/MHV/F11q2r6vqt1bKbi8neeTbGv3nOTjA4FerftI/CLxh4M8ZzweNJlee8Bnhuoj&#10;kTxg4Bx7dK8Cu7sWco2zBlHKKvIU110oxsmupxzjBNuMUrvddfM9X+FOu6XZ+K9Mu7+xW/tyzRm1&#10;ztLGQYXPTgGv0A/4Vpca58HvGB8Y3VjaQaZbzXejbIhHPFtYlQZP4v7uK/Kaw1WK7mUNuiZPmXYO&#10;R3JzXqvjr41+LfFnhjSdBnuttnaB8BztaYE/x+uMdKzrUZTlBp2tuKFZKEl1vp5nkd3oF3F4cXVY&#10;NQhd1cF4V5kG7rnP9K4q1jkvJTPEY1flpI3GAfpW/HZ+UFXbKVJO9kPIA9vStDT9Kt4ftCrtdXhM&#10;kbN945/hPoK7ouxwSptta+uph6X4Yu9RizbQSSzmRVSCJdxct2A61+jH7Gv7LMni3Vb0+MYr2Kxs&#10;gFhsnbyy1x1+YHnAHeuP/ZT1vw74D8S6T4g1jyLy6VSbeI4URM3A68Zx3r70/aC/aM0LwJDaeIdO&#10;ntbvVNbmP2m3jkG2KAL8rfL0Pv3rCtXnflinujVU5RS5VZuOkuifmj8vf2gfBWj+FPE3iqyhl+1G&#10;CcouznbnkAn1FekfsWnWzF4mFh4bvL3zFjKmOPK71/hYmvn4eJn8a+L557uSOzi1C7G8IN2xXPXJ&#10;r+iH9nPwLoHhDwhbxQXiQ27L9olm4VpDjrn0q6jkqcYN3bSbfoaYjEKjH2iXM72Stu2fDvwa1DWf&#10;h5Jr1lLM1nrWtak1y1hLD8xTGAF/+tXvH7PHg2/stZ8cXV1dMkbSmSZXGQJZMncCfrXlvjO+1rxv&#10;8Q9K1LSoIr2Ow1kyC6ztKWiArtY/Wun8S/HjQ7lNf0DQNVE+p61FLbTQg7Ut5U+UyeZ9OAK86Um2&#10;m7nROFScLKCjKajzPscp8R/Bnhu7+E+ra1p+t7RaakZNUtSw2XBjmJViOuRnIr5Y8G/G3xFc+NNZ&#10;utAtpJVupD5RzjaAoQFR3zgVk+K9A8X6n4dtfDVnbwNc2tysd1a20oJukjzh5D3r6y/ZI+FnhPwj&#10;PpvibXNQt3jFg4uIJiAtnMT8yqeMkYpx5VDWzd7f8E7avPSjJvmmrXStq/7p3mha3Z6P8Pdb134t&#10;wQy3UkjHSY5owXhkCkKY1PRie9fnF43/AG9firrcEltFepb2ggNvIsS4LoeMljyDiv1mvtM+Gf7Q&#10;+gazDdaltht72RbK7WTbIix8KwUnBWvyD+PHwtsPh5d6roJvYbx4ow1vdIeZYnPAYZOGHcVth+S6&#10;TV2zzIy5+Zv3ZLVpr4e3Kes/sMfHDw94fm8RaZqEccT3JW6gkk5O+LnAatH9rX9rXUviBHpWkWb3&#10;OnwKJVukjk4ux0xx1XFfBltdaHaXVoYxOq+UC4I6E9QCKsayup3F8l5pmjSSWsCxkTFS6p/vMOld&#10;boQdRSa+/uYyjHSXLeW11vqaXi7WNMvtQ0ye2TJFosVykowqMh27yemSK5TxZYWyQw3FtCnkkESM&#10;rZ3N0BHarPi/T7Uo8jN5CMNymNi28sM815TBbAFN7SLGxCgehPqK6oLaxz1ptO3Le5r+HJ0WZEdU&#10;d/mXDDIOexNfff7GHjHSvBfjq21TVFis1a2NpHuOEWaU4B54/Gvz6ubRgpkRg3kyg4HUqv0rs9R1&#10;kXtqI1gljkOCF3ZUN1BHvTnHmVr7ipLSUZLo16pn6LftlfFu0s9Z/sXTddmuF1NxLqS79yhlxsVS&#10;Og9RXHfsp/Hq+07xxa6BpNlFjV7qGFX/AIoShwSfYCvhuTUWSO1lMTvcqvzvJ8wwO/1r3Y/s7fED&#10;wR4d0j4m2m62thOs0QyfPjD8rIy9lasHSiocr+XqdHPK0YpK2is+1vxPrX9sLxP4j0r4r6TrOq+H&#10;hdRaLciO0ndCIrpWUMMkf3Tk1znxo/az1b4rS+H7BFWyFlGDcGIkmZuMbh6L6V88+Ov2tPFnxHSx&#10;07XEj+xwgndEn8YXAYmq3hHwt/YWpztHZz3Sz25CuFPyb1ySfY1yTpqMNVqr2OrDqMlBpL3dLrpp&#10;bQ/Qb9nb4saNpFrBo2qS7Yys0kJU5w5OQoA7k14P+1D4Q8V6PJbX+paF9mttXvFMHRmww2r5uOjH&#10;sK5r4J+CIJNb0+81RmMNlOzm3jf94WIypBPvX3L8aPDnxB8ZP4b8P6fZx6kLuaG7czEB7DyHDBpD&#10;6EdKwhJRqJ72Oy3LK+iUlq2+3b9T5h/Zs/ZY8U3Wrw+LdesXlsNKvFV7a4O5mHqAf4R6V+sXx3+J&#10;ej+EvD2lafa6ZbzPrcn2a3s0CqH+XduC9OBXNftL+P5PAfwv8QGOFobi9his0kjXCRzygKXz6Y71&#10;+BXj/wAZ+JdQ1DSDe+Jby5+xBRDOzkyQ46lQMdBWsYzrSknKztb08kefGP1l06slaEJPlje/N5v5&#10;n2j+2x4J8G65f+GYPCfh5m1Z1WOe3s4jm4KrliwXuvTNcP8AszfsZ3fizVJTrdvd6ZDLG6Lj5ZIG&#10;XABdT0FfqX+z54J0Tw54B8Laxp9oLjVPIE0l3J80s5uPmfcxyea5PxF8W7yfxd4gfw/YfbY72OOy&#10;ufIbc1lMhwXYDt3OKXtnGCjfS/zHGftJVIU4NuCa55vqu/6H4YfFzwdqHgnxj4g8N6jqAvDp90yt&#10;LkgOpGVOB0OOteX2U97dtFZ2dxFHHtJ+frz6Gvsw/so+OPiJ8UvHukWeqQ38unv5s95cyFEYycqu&#10;QCc9sV84fFn4A+M/h7qa6VrOlm0nf95EytuWVR3jYdR612RqR91Nq7RlUi7vVO3RPW3exS0Xx5ce&#10;F73NmIjfROsaSg5GP7wNYnjTx/r2uzwzT6k9xJ824yZ+QjsM1wC6TOblVKbS2Tyf6+tUZZRDKuZH&#10;znaykenNbJLe2pzyqytZtpXP0d/Z/wDgHofifwvpeqX3iXTLWKcTfaN2DMjx8hTkgA98VV/Zx+K1&#10;tHd6l4W1K7a60+K8l+wEHbHuDHJ+jdcV8GWUs0U3kwySiIuJdgYrnP8AStKS2ngliNpJKBK2NkQO&#10;7d6DHepjQ5udSldPbyOmnWknF220PuLx5qWneBvHHhbxFaXbiBrx0mERBcpnlTjqK/WrwB41tPGM&#10;E2nJfRQxvbeYrR43rHKPfowr+czQvEGo6F4gsLqWB52s5A6Wl6pbcx6qUPPNfYXiH9pj4h6HbW+r&#10;WuippUN2jeXJNaspPYqh4G0ds0qmHk+RJ30tdvcuvGNZTb91rVeT7n7YayzaR4PvorfU/LWFHhVm&#10;wTMTwN2eue9fBSftUPomjaHp1hohlW3uZbCcjlTDHkbkx6GvkrSf2h9b8S/CvW01zxKy3Vtfg2io&#10;AGk3Dcc45x9elfVfwd+B0154G8H3tzeRLdT20kjStlmSKQ7s4HUiuadJwT5l5WRNClSpxftGpc0u&#10;a9j9G/B/xD0DWvBSS2M8M0EESCSMkcAYOGBrq9b8RQadZo9tHGYJICSc4RDjgfU18d/CDwb4Sl8f&#10;6ppVvqdy0SaNG2NxjWVw3zEqeOPSut+I3gW++Jfh7xlZ6PrAtykHk2RSQptuYO7BfXGPSsU2+3b7&#10;jzp4OgqqTlJRbUnzK3xbHzJ8SPjHBqOl3On6zoCzT2glubcynzBGyMdjbF9PrXYfGK30rxv8E9Rv&#10;NJ0JBdXs9hDavEgi8yRCCwlH90dRX5Ip4h1+C8vbS9mnN7CJIJJSxOAhwwB6FTiv2p/Zb03XtP8A&#10;gxYXUtvBqFiLkzyR4zIsQ5JAP92sqtJxtZ3fpfbqfRYlU6cKcoxslNac1r33XzPzZ/aW+Afgzwn8&#10;O/BktvbG08URt5OqW28OZgwJ84DnABwK+LtL0meGbLzyRrPEQNuATgdDivqL49fEjQNf8f8Aim8t&#10;7K5l0+6kVUk8w5V067R2UntXzFPrgiupZZI2EERxGMZJH9a6qPPyLm7X+8wrximnf1XY5S40O9DS&#10;GW/MYbhVI61x8dp5F4oEgkXfgj1HtXt/xB8TaNrNvoaWuI5FQpLu4DHtWHq3g37Dps9wb+3kKqHC&#10;xMGK5/hPvXVSm2ldWb6HnV8PHm913S1vf5nHR3mlxyqY3UNE7MEcDDD0yK1bm0v1uoUkst0L7Wjj&#10;DfKQ/IwO3Wunsvgt4hPhi38YHw7cvofneW12BgM+cHGe2eM9Kwbm9TU47kRxvFLaBRGgJy6jrj3F&#10;aRad7O9tGZxbtrZXelj2P4TfCDxHqlp4k1Ox1ddP+zZ8qMbme4cD/VLt71+hfwd03TdK0AaV4j8N&#10;tbXWu2hiu5bmLEpkAOGBI6Edx3r5l/Yr+PyeB/Edhp2s2TjTL6Xd5s0fMU2MBsnsa/Vn9sfU/Dur&#10;fCjXNRuZx5ltaCSymibDB2IClSP5VzYhzbS0tc09sounD2cnGX2r7M/KX9kvUZvDPxyWxtNVnj0y&#10;G8uVnVG3b4lBCblHHOea/Qr9u34seEx4D1LSHtLS+u71I/sVwVUzQHcDk8ZU4JxX5IfspyahdfEM&#10;rayYuXhmk3EEtJgfd/E1+lHhT4QeFPiZp0ll4qtr/TdbvrrZ5rL5e4RtwVY8cjtSxLSkrvojeFGm&#10;3Gq21y32/Wx86fsz/theLPhhpd3ol3YreRun2i2d3yUZuMfT6V4d8RPjLqfinWr2TVLoLc3l0txE&#10;EH7oOeOAOB7mvSv2zfgd4U+FPiTS7DwtrdxfSGANdW07iWSE9ByOmfSvKvgj8INJ8fahptvf30sK&#10;XAuAbkMAY5o1LKmPbvUT5bc+u7O6gqes4RV5pNu1m0N+G/jWDwt4w0zWdeRpI47uPcAMZ2MDvIHX&#10;pzX67/Hz4v6RY6Fba9cadLLDe6PcW8SE/u8TKCMj36V+Ufwt+Gzal4ksG8SW0i6BbXws5r2QFYt2&#10;SMkn1xmvq79snUIJB4YsfD1x9q0q2gRrlUbdG8SsAqg9uRXPUackr77mk4RlVpNxbcVJp69fM+cf&#10;iR4j8UeN/BXhv7d4PhtbHTphaw3yweX5u4BVVz3wMc19VfBL4QfHL4QTxanpdjZ3+k3kSPcrBL5g&#10;RCMhtvU49q+fPir8aNY8URRaTcaZcafpSWSIkAXyo3aMfLID3I7Yr3f9mz9q3xX4b0jS/DUemtqK&#10;3VyLZZ2zmIOMAEkc4pNvl2svLoVWpTkuWMISb0cZbNHZf8FG/Eur6j4M8DJKttdW127zNIEw0csS&#10;g4B/ukbsj2r8dzDDDC0qQozkL04AJOeh7V9X/tTJ4u0XXbjw3qupS3dvYSvdW8bcBPtRLELj0zxX&#10;ybdahMHBECFHXADjGMdhiujD3cU+/Y4HQjRjGEWmlezW2ruc9cQgbv3ZG48AgD/vn0r6e/Y70Lwx&#10;rXxN8OproT7FHIzvFMQElKKSqt+PavnR3uHeIbIyQBtI6L68VPdnULG4tnSMxMpDx+UcEH1/GunV&#10;q1+hi+urP2C/bA8L+EPE2teG4PDHg+Iz20zNd+TD5McsSr93K4r82PjB4V17wjqljfroK6OZ8tFb&#10;wvvRh+PPT1r9C/gL+1b4X1nT9E0XU5fsmoRxmOaeUgbwBjOaz1+JHwn1Dxn4tuvFU1tfxadp32bT&#10;4mJcFicll7Fu3rXNCrUhKzhda3sdEYpUlBczUbWldNs/J1fFetf2l9qeZopSDGNh2EBucV99/sb+&#10;EdU+LPik22seJo4YdIgXzPNfEk8Rb/VL6r6mq3wy/ZMs/iv/AGrPbXwtnaTfDLuBjhhJ43qDkt2A&#10;zX0B8L/BmnfBH4gQafJpMOpXFxbpDHfTZhidicEqrdcVeIrwcHFL3tv8xRvFzgql5cra6s+2/H3w&#10;80vV500aybTLS40WNJ7BwQB5OOeRz1GDXwh8RPjdr2g6TroR1keBhHaTKSyxt0Dqzc8jpX1F4g8c&#10;eBtc8TateW+qQR6rpcTQXoKARlCMmPA4JOeK/Hr42/ES/wDE+v6zFaTstk8waG3HyjcnBwB9K4MN&#10;Rc6mq06+aOzC+7QtP3pWVrrVPqfoN4D/AOCh40/wPFpi6fNc64UaOWVyApLZ/ee+K/OvxtrWjnQU&#10;kiJTUJNWklfB+dScnj2zWZ8DPh/pvijW7y2vtQ+zSQR+cFc7PNUfeUHswHSv00+B/wCy78PNAi0n&#10;x9deJI9ctI53ZbKVFMRUHbht3Vl75rtmqdKTWt0vwMLU6MJSUEnUfRXbZ1/wO/bp0S40/RdIvbae&#10;TWIo47RZRhjIMADjOf0rgv2nv2PZr2+1fxpa3TW6C3jneBvm3S9/pkfrXu37Rtn8F5tP0bxVpdrp&#10;Vprovrb7Hc2oWJlkVhgSKnBGODmu4+PfxKsrLwrHY3d6BNfLGdqjdu+gzzXKpRUXKF7rbqcSlU9r&#10;ScKLhzyampLsfz+680bXbrJpzAJMqNgbWAHXPvX9NHwAsdCh8A+HF0lkCfYEwzHLb9o6+9fztfHV&#10;I38eSQwBnctGsm8BBIWX72BxxmvvLwB8OPjN8MvC2n+JdOCalpaQ+e9pDOZ3jQnIYIew68Guyo/c&#10;pvy2fmbY3D+1hKPteW01bza6Hypr/wAHfiH8YfjH4ssorS1j1Bb2T7QJGMcagcbu5I46ivPfjr+y&#10;540+DjxQ+JNKtpYNR+S3vbdjJbhu6kkAhq+sP2ffFPiHxz8aL/WdM11dKvbk4dfL3eZFjkbT0NfS&#10;v/BQDwjrR8B2znxC2oNaTrLPbz4/eAnHmIOxWmq0oOnDtZMxxEP3kF7vvJvq3/lY/CyHQrywW532&#10;qNEUBVkIYHtxismLS7xYWulmeMZxyR+HHXBrp4JbF5ljdJWhHUxHO1j0P0pvinXIpUMT2arJCirC&#10;6Dqq/wB4V2XehwyhBR30Wx7/APsmeH/Cfifxoun+J4kNs9pIqBzgvIcY59q948eeF7P4ZzeITpst&#10;1d6fFxZtC+VjkkHIbHUe9fDnhGTTHjS4SeWK6XlWHy5f+6OeK2b/AMea5ZrcQXLz/Z5XDOATuDD2&#10;rmqQblvp2OyjVUYJvtufSv7I3hXw74o1XxLq/iPT5ZJIoQYnYMY1kfjcx7YFfS/wd1/SPhhJJbNe&#10;pqU19cYtw7hogu75cA9Otdp+wx8XvCNh4Cu9BU20WrXl1I7LKo8yVZOBnPULVP48fs/afbGTxRoM&#10;ix3mixLcm2jQbJnB3Nnv9K5ql5Tkr2XY0ozV3CUXbSz731exm/GnxL4n0fxDY3p097K3g3ReesWw&#10;SiUb2TzDywHavlHVvC2k3lh4uaS0Jme3efT3j+8fMbd+OCCK/UD4Q+G7L9obwDZal4rvXtVtZZEj&#10;jibywjoOXcnsPSvgj4/WGheGobaHQtUW88iSW3a5iOfuuCp47DnNYwjKLittfyO7D4mE+eGnNDdW&#10;dtfMzPB37NHiLwNoXhjx7qOsRW8m5JBYE7Zmt2HGD/eweR6V9vfsufH7SbbxF4i0TVLs2tvLEt3a&#10;i6IRZe/BPevDfg18WbD4kvoei6+0dymkxPO5bhfl5OCa+MP2gvG+n+JPiXf/ANi2yrbnybO1UcAk&#10;HaWAHTOauEZ1Kr5tGkVOnGVGVOT+J7r8N+p/Q9oniXRfEvhTxTqU93HJZvbznzgceWgQg8jpiv5f&#10;Na1+8MmdxdY5m2HnYcPkZ9a/aH4ffsc+KrvwTf6G/jy+0y4mt0f7Gr7oJkYZIbuMng47V80Xn7L3&#10;/CIeF9T/AOEgS1eNZx/pUGQ1vIrY2kngq1XRqwptykm76bb6nJhKdOMqtOFaO97dtDevf2sNY+If&#10;gfS/B1t4ZmlvtQQWqy7gUd9uM89PpX0l+wP8NI/h9N4p0zUWgs9a3qzpIQJfKKgjaf7teO3/AIi0&#10;fwj4m8DWNtPYW9tBaC5heFFBeVOQrbepP5mvtg/D+y8SfZviHrumT6VqFjaO8ihsCSJRlcgdRiua&#10;tK8XypxW+r3S8zfFQp04cjSUZ3V0teZ9LeZ+Zf7WGo+LPBvxvbxDfKoiYpPa3NoSqyeWMgMR1I6H&#10;1r5N/aJ/aB1X4w+JbTVNRht7RorRbVVQna6IS2ST1bmvtL9s/wCNvw/8SeFtHt7B1uniuVmXyW+d&#10;cjDKT2GK/NK50m3ntpriErCoAMEUzgMC3vXVg4x5Iyad0rXMsQ3aCaSaW3b+rFTRpLy/sZ9PS2Fw&#10;iHKjdjZ9K4y+As7l4pIWhYAGRJVJYn2/pXTW93qvhm6ge6VFMqEgQsGOPU46VzOreJLp7pXlAZ8j&#10;MjDcSD0BPoK7lvseZUkkldtNPW6Ppj4N/Aebxdomo61cwX32dWaK2eGPfvlAyFIP5Zrtvhl+yvce&#10;J5bhdSup7KJm8qC4VQxGzqGXjGenTiuZ+Ff7Wfirwh4fu9AsGtxZSS+cCyEMrHrtI7cV0Nv8QPis&#10;PEmh3y2t1bjU7iNIYWjKRyLIcE4PBz1zXJP2qk/eSXQ9Cn7J09r9NNfvPur9hxbfwpL408IrfGfV&#10;Le+Z4Y4zjfEgA8zH86/Ru78awzxW0T+IoUlt+Z/LYYHs3oRXw18cNS074aaJAlp4da117UbTf/ac&#10;YCvE2PmJYc4B7V+fT+J9Y1Pw9oy2/ny31zJcy6kYnLNOi872I6AelKLb177nHLAU68nO9u2id7aH&#10;64eOPhn4b8c+JNL8eWuswI/hpgjykK5uT1KsPQZ+WvbNX8DeHviHFZXF1cySyQgtEIT5WVbqCRzz&#10;X4DfCnxR43svEelf2MLi6sJL+JZrL5jD8xGSw6A471/Rtc2qaXpC3Vk0NusMPmSYHJGMkA0qtOyd&#10;7NGOL58O6CjUakm1B2W1j4j+JP7MV3pq6LceHtCspbT+0Q8mnzHdO3BLSCQ+mOlfC+u+BdX8Nax4&#10;1MWmXdrq1vPHPZxkljHGwzlcHp1Ffs7Zwp4ltbC8gvJIwrkguTuO7gkD+Vfmr8UPiB4h0H42zadr&#10;lsojurSO0jmXo8O7/Wt9M15ipyUnu1LXXyPWwmOnVtCdm4qz3v2KPxL+IuueK/2arq81clpIb2JC&#10;EUYVkcDJ9OMivy/v9SsLrSJkTRtkiYCvnqCcnPvX3j8cNautA0vxR4biltU07UbhJmcPlCq8jYvT&#10;JIGa+LvB/g3V/G3iS20TSLZpZZSPMdB8oQck/XFehhdIyb01uaVYJaJJJ+VtzZ+DHwcm+JnjDSdK&#10;s5fIhLDzmwBsUct+PpX1L+3B+xbpXwssNE8QaQ089jK629yJHy0chG4MT6HFfX1t+zjovwY8IWvi&#10;7wzeSS3tv5b6hFduB58YPzqg/hYdjXxR+1x+2bqXxI0RtFXTzaaZuVn3cyNInTnpjvUc1SdVcqaS&#10;t6W6nKvejzRcHBcylda3W1rnzJ8MfC58XXLWWk3OycZlaNmIUqnU46Gvv/xv+y74PtvgFqPiZNJL&#10;67p6pNJJuKH74D49sc1+WfgvxHqekyW1xo0zRGPKSSJw3z9c17r4h/ac8aXGjX3hK61ZRpl3tE5x&#10;80ijkc+hPWrxOHrTnHllaK89bmkKkPZbpSutbXTXY7X9l/8Aawl+EcPiCG00CO/fUihi3uE2LGSN&#10;rnBNUviBqnxH+M/jW78TR+DZ1VYUXywCsaBBxhmxmvjm8sbvTr3zgVKRtkN1X1r9TPhb+2Xptx4b&#10;t0vLbbqNrEIolEeEl4wCQPWtqlNQlzxjdvdmNPWT0tLTyuj5q+GPiq4ttRnu9LsGL2cbTX9gX8pZ&#10;TGeufqcGvTvgF8dNcuNY8WTNgG7LypE0h8iH0VM9QK+hNM/Yh19rXWvHFhqttNe30E9xLpJiKJIk&#10;o3FU5456V+aWnr4g1/WltrWNbBYGKCKNcbQhwVIHPXrV0XTqqVrbLU0cve6NqTTSP2O+EGjajd+A&#10;9b1r+2We8vZpDMJXAiRRlBs9M8cV+Yl94Cs11fWX1TxIzWq30cLSh94MbHk59vWvsD9lG18WeM/D&#10;fjDTrgLa6XaXDBLk5JlmQfdUHoBjJrwf4TfsoXHj7xNrLrr4h0SC6ZWZTueUg8qo5AxU00oTqe9b&#10;0VxqpFKTbvZ3fS2nU6b4kfFbWPA+n2vh/wAA+JnuNLS382WSTMjws3UBvQ9q+WNL8bi/sIorydBL&#10;Nqe+6fpIAwCmTPr1zX6A/Hfwb4d8A+Fr0w7IJ2h8qN5EH77yucA+vt3r5/8Agt+xB4x+KHhzUPFk&#10;V9Y2EBeR7YT5zKY+cqFHyj61dNw5G2ra79WVKpCCUudWa66eR96eD/gb4X1TwxZ6N4f8TX1lN5LX&#10;Ed3HIyuzkZyVyQffFfjV8ZL7XdP8R3+javqM15e2Fw8LyySmXAQ/Kyk9jnOK/UD4R/E/XE8L3nhj&#10;WPDl8dU09JFtL+0jYAhTjcWOMKO/qK9Q+Jf7O/gLxh8MZr2/a3sLq3sGuYNRQjzJpguWMp75Ixiu&#10;OnNRm20n1uVUlOC96TSlJRirHz9/wTy+Iej6Bofi2XULmGCRrhSHbiSZVXhc98dhXqfwp/aI0ia9&#10;8YPqv9ow6d9qnNuzllEZYnPTvivnv/gnTofhPxNc+KtLv9Gmu7tFjkjmkH+jwqPl3A9mJryr9qX4&#10;g6ppnjTVvD0zww2li58oQJhZw4wHYjqccVUoc9Zxt5p9iYeyftG73aV/lse8/s3XfgjxV411tNdM&#10;mq319e40+Sdd7pag5br0J713XxN/Yu0XWPi9bWGm6NcaHpVygkaUANFIVA3bM+uelfmP4O1/W9Mv&#10;odX0KaZru2csGjViQo5PQH8q+3/AP7eWuaxf6Vp3ilZPskM2UuYhslR+gB9B2NbTozjrDpYzq88q&#10;kZKS2as9r9Gc/wDtI/soaF8INXm+x63ObS4g82CWVRu3jrGSuBk18l/DHxdo+j6B4njuZN2oXJKh&#10;XQSB0PQAnpzzX6F654W8VftCfEi68Kz+KLUeHrfyr2a4twHeNCMCME9X/SsT9qf/AIJ96F8NtD/4&#10;Sbwtq9/dQ2bKL2C52yGNDwZNygcA9acZ2Xvy3f3djHn5Z0oSlHn5Xfz7s+ffhT8Ddd+JWh6pq9tf&#10;RWEFpGYol2fNLIE3EZ/GvaP2ZrFvA3h3XxFZGTUNRV1a4ZeIxHkYOferf7LvxOFl4ZOn7kMcczZE&#10;fLKr8l29veuv17w/408V6/YJ4O0mSWzBJu5Vwkexeo3nuc8etOrOTco3sWlu5LTpqfFPjr4zeK7K&#10;KPT7hTmHcfM+43zscZA9q878L/Ey5GoCy/sr7RJe/u9kYJcse/c198fFS48MWdpqejQ6LbpKZNk7&#10;3Sb5VkHJO45PHaviL4n3GheENW0C70tgtwIvMkIPzA9sGuijOElZU7NkVOaPve00VvuP0M8A6jae&#10;GPCEVlN5tsCC7Lj78jnlTXiPxZ+JN1qE+leDdP1F2ivbqF5CSS1uQ3OD159Kb+zL8UrrxbPqo8R6&#10;ZLfWlun2kTop/dspzye9enP8Ok1rx1oXjfSwjwQ3aTLaxRnc8aHB3ZGN3rXJyqNSXO9enr0OqElK&#10;Hux0dj9Gj8WPCngfwZbaYjSxzpbxpHGUKySOcA9R15qrr3xM8Pt4Yu5Vit01T7K/2cKmJBKV4B9T&#10;Wz440Pwr4/Eb3lqc2SGRWA2kMR6ivhbWrmz1HXWiu7mXTGskAhkz+6n5wrc965ajaurrU5cDhKFX&#10;3mpxnzc09b/L0Pzw13xHL4b+ImnavfR/apra7juLyNlxnJ3MpHfANfqpc/tofD+z8Q+GJ7K5kuLW&#10;9g2zRAE/Z93X5O2PSvy6/ae8ET+FvHHkLdm5N9Ck++TklpOuD9eldVr/AOzTq3gzwRaeKtQvoc3a&#10;qwtl4kiVhlSTnqfarq0oShSvOz2Vj13GEpSurrXd90ct+1RpegzeNtfu/D959os5ts0cmMH95yy4&#10;PdTwa+g/2MPhpouq+A/HN7eaXLdyRxNgxt86qozxXj/7O3w3Txvr02t6rJE2k6TJG1zb7iWnV+q+&#10;59a9a+KX7Q0Hwm8c6hp/gHRn06xuogt1HcoXVmcc+WDwAOtc9eEnCNKG6tfW2xnJJPnv5Jv1/U+W&#10;NYv9LXxNbS6VqfKQYdjHho8cFMEfe964jxb4jvm1GeSW9Fs4I2CEbSMdzjvXNXmt3n9q3+oC0IL3&#10;JJwP4ic/SvRvEHhTxHb6fpGta14dmitrtWaKdFyJEPqB0PFdsY8vKn2tqc7ndStpr52OYl8d6jqU&#10;ZttR1y+eJADHGclpM9QwH6VyMerRQPCY42LxzB8tnIHuDX6G/sE+JvA1r431GXV7eB55IVW0S4jE&#10;irj7wAIPJrtv+CnPw00Cw1jwvq2laJHYTX8DiZoUEcUnl4OcDjPP40OuoTjC27sc85O8Vq203fpp&#10;0Plf4D61PqXjCK7Ut5KLvujjBHqw+g61+ukXjeHQLS2uIybxZhiIK4O4PwCD3rxj9hvwP4JufBum&#10;63LoNm0tu8sV1JMQZZc/xEH+H0rmrjxppWs/EiHRdOKLarfOts2f3YGM4A6cVlOt77SWqRuoRqaS&#10;WkdX216GP8Vfi74g8W6nbWUNhdWM+nsShZ/vDH8Q9DXofw++IEOspZW72Kh41Mc0iL8y44P0561z&#10;nxr06XSdVa4jCvePC3mt3ZVGAceteQ/AP4p6c11riWoxMXDyhwSeBhjj60ndx9NylGNoqKWqdj7b&#10;n+I8+h3bQ2EIVIMCa4lx5aqR2z1zX5q/F/4Xaj/wnkWutDJqOlapN5z3FunyxK55DkcDBr2H4rQ6&#10;/wCPZorSC8jsugHlkqska9AwHJNdd8KvFVz4F0efS/E+vI4hOEttuQB2BB7Uqc3HVS11VjWNPkWk&#10;NbK77nO/DLQNc0uG7Twq9pLcJdeWZ5CokEbdEOecc10PwrtY5te8Ua74+v5IJtMRrWKMnKxFGzu7&#10;/hiqdxZw3ni6XxDBfHToZ9Oby1i+RXeM53MvT6V0fxJ1S01f4e+L5LJba7dUDyMDiYnHJI71m5Xk&#10;utzazavqtOm59Wa94v0PxD4Zstd8M+IxdJBcwLqFqWykyZA/Ovgn9uX40eENT1ZbbRdMT7TCiLcu&#10;V2eXIvTHuO5rf/Zw/ZU8W6z4Isden8VHSoAGurS2RdyPjoZfrivg74uf254p8aXb3sCQ3bTCAiJd&#10;kbbDsDY9D1rWlQi6+slZa/cY0HGMZKM25RbTv05ujO3+CXhTQfG13eWep36xXkkTC0dF3FnP3VJ6&#10;81+r3wm/ZZ8KeEfDnhr/AISewu7q5lcBzNMzxxMT8uxM8CvzZsf2NPib4b1zTbjTb6P9/bm5ivIs&#10;rGjR4ba2eh9PWv1X8L2/xB8P+C9N1Lxvr0N9YuYi8sSHzIAx4yB1OeKjFSSu4vmW9ui9R16snGCj&#10;NQbdm0/el5K3U+Tv2oP2efEFr8X9D1DQHhgsbsxSCV+ikDDgjvx2r2j4bftgXXgvxZ4g0Dxbrlob&#10;DT4FWygjhIlkYDrkcY9BWh+3hcTReAtI1az1CaH7NOrW/BEh3DA/Kvzx/ZU+KPhXTPE/iW88dRCe&#10;S8tNtpPOgmbeT1GcgZHeogpuM5X+F2Vt+4qcoVsNTjVp87ad++mnyZ7/APtFftdal4l09ZbGCSDT&#10;2vgViIAkwO+4f/Xr4j0LWbfV/Humpq16YUuZw8wZ2WOVADtR8HvX7L6fo3wi+LOlaZp9nZWDIiMb&#10;sDET/KOq4xhu9fmp+1h+zz4S8K3WlXHhLxA93Kxk861dvMaEL93DdcVGFlGzT0crrmvdm6qw92nC&#10;k48tm42svW/mfQcOp6DEfEtp4P1E6Xci0M08SSgQMEHOB71+f+i/tM+NvB0l9Bp7Rm3nnZ2DDIJz&#10;z+BryTSzeW8V7cPdSoxV02hjnOO9foh+zx+wZpvxd8CPqf8Abs2n3iMVjlKiVZGxn5kyDj3zXRTw&#10;9Olzc3v3fYyr12qTkp+zS1bb87HzIvxrj8ZagLTxFex6dDMNzS2g2YPoRznNXV/aMvNH0uXRbeWT&#10;UoYmZIHm/eR7D0IHGK4L9oT4T6d4D1WDQYjJc3kBYXE+MBiOOMfyr5tWG+jKtEZQn3Pl5yTXfQp0&#10;akIyivdeyOLEY2tTk1u+61P1K/Zl8DaN8Z5LyHWNUubOCxi8tLeAqrNI4zv5H3faqPxZ/Yo8R+Bt&#10;O1bUI9Xt7jTFcGJZFzcSIT93A7jua+Yf2cPjlqPw81m8uIIke5ljEKCUfIPwHcdq+6vDf7bdvbHU&#10;E8So2pRTxPH5bIALZjwfZlPrWVb2sZe4nb7xQnVm1NSTVrNPR3R82eKfha3gOx07X9Ja7ijeJRdO&#10;p3RBz05HY+lfaHh74u6Lreh6DczwrJqEKoTbyjjzYlzkA9s18G/Ef9o7U9Y0zUfDelwxGyvc/KoH&#10;3QcgD6V9c/suy/CeDwbaWfiW6hXWFlaRmlYiXa3KlD3GOKxrU26SlJe8n+B2RrJSdotpdI9z5d0z&#10;45eI/C/jTxB4t0rTjBNPP5d5GIdsSqTjOFAANfemm+NPhD4gs31HxlrP9pX1xAF+VmCJkZ2AL/Wv&#10;fvGnxI8J6R8NriSPSbOS0G1DFIgzOpOMg45Nfir8T7lPCvjK21Dw1FNcafeyJLFaeWWOW5KbBknn&#10;pik4QrSirWaV79GKNR8tScoSj73LppK1z7x/a38W/DmKx+Hi6TosFkbZA5MCBBLCem4jrnFef+Kv&#10;jN4G1my0a4bRNRs7O0ASSeOEqqnsY2AxXxZ448Z634n8QWTeKbG4sLa32KIGhaJooh/CFcAgGv0q&#10;+A/wi0XxH4RuV1DxEyaYhaW2trgq0exhwSD0I9aU6XJGLlq3vZ6FKooxlaT5Y7OV23c+gPh1+zf8&#10;P/EXhaHUptAgludUAYXNyqz3CqeVKE5CsPUc1+aP7YXwWT4f332ZL5Lmbb56yH5pNhOArfQV7t4q&#10;+NHiz4YRldC1uC5020J+zrLjaCONoPX8K/Pbx38WdZ8f69dajqRY3N1zKyudgX0UHoPaqw6qScZb&#10;RXnuc0oThKalUupapdj1j4TWuh6XbaPrOpam0onLK8OP3adhkelfd/w6+JfgrUbR4bG1me9EqmW5&#10;j/ciRAcYUjqB9K/L3wL4rs7VW0+5tN1pCXww+YkNkHrX138EtQ0S58QWGmT6deWdg8yCO8A/1Zk4&#10;G446VVWPvt/5HTTalTSe27te90fXfxT8NeBfiBDHDHYGx1a1YNb3BT55dn8LZ6g13nwusdR8P21r&#10;dXukT2sirg2r9JOOCO3NeoyfAPW7O7TWlkt9SW2XdEI1xI4xww7E4rdufiXYXWiJpt6QLydxFGsm&#10;FkRwepz0x61pyrS7t2PJqYxOKhSXtIP4tdUflN+0Hr/jf4oeJNQsY/Dd8lnaqymGAFlYr/Ee2TX2&#10;v8Cv2dvC2t+ANBuTpNzDcWzB5LW9iG0snXORkfnX0pe/CvTH0ia60+6nsrm0Pnl42wJWUbiGz1Br&#10;5M+J/wC1xpjeGJLXTobmK+kk8lEQ4BYcE+4ompOPLbzVupdPFzrKMaCcUmk32R7ndfsj/DLxjo+q&#10;pfaPi6uNwhuDKXNuR08vsB/Ovwa+J3wo1Xwx4qv/AA8LUTzQ3TQxTLwsi5wpz2r6d+H/AO2D4y+H&#10;viS7N5E97HKvzWrElY/p+deg65+zR8YPjBp2p+NbTToLe3ule6t7Uy+XMW6/Ip5yR0rSlTnB3atF&#10;R1fQqMZRlUdSsmm1ZvRp9tT339kXQNG03wJDo+oWNnFqiXokuo5QpeRTyG56jFYP7bvwVtryPSNX&#10;8N+E1uUj3tciAD5iB1Cj09q/M7wl4N8d3+oXs0Ut+b/TC6TIC6yxmPOVLDJ7dK/Sr9lT4q+MrfSg&#10;+qW9zLb20cu57tCFbvgFgM+lctegoNVVJN3T+86FGpe8XK1vhk9z86vDnwu8RW10uo2sxgtpYzIw&#10;3lTx1Q+hHpX7AfsX/BHw3q/gxNX8RaHZ6hc3czsjTsJvKRTwBnofWvkv4Zjwl4++IFxb65DdpaX8&#10;kzNDbMUjhy3G9h0zX1Y3gjwn+zTc6pet4ov5vDuqKrW1o7mVreYZJOR/Ca3qVnyWktXayscmNTdq&#10;cJuMpLmuutux13in4a+Eda1rxfK15dW8OnRoEtYmzIZVXgL1+U9q/P79nXWNS+GPxGuPEOraJeS6&#10;dcSvF9oe2dykTHO8nGOO5rwrx7+0zq9n4x1XVdAv54rK7OXhZt4ljB6c9DivsjRv+Cgl9qugWuk6&#10;X4KhmuWsjEkYw+SRgkL3rCnCpCPw/EtfI67p2hdz0S1dtLW+dziP28/2qPCfxDs4dI0uyjmgguVl&#10;S7CgMzr1APX2rZ1D4h2niz4Pw2llLa2v7lIZbdsAjYOfzr85tX0S60vWFn1nS54LaSdpGR024JOc&#10;YrX1s6RbrK1nqMltHMPljRiQ27titaNBUoRjGTd3zNvW7Zz8qjZW0ikkj0LTPjNcLFFo8bFfIRVi&#10;YnAUp6ema97+GXivTNQ1ua5tLo2t+8AWdN2SxHfPvX5vzW1xZXTSwgyFU3SFueDXufwT1y48KXT6&#10;0+nzsswwWZcx7T1Ga1qxXK7b3+8VGrKUuVr/AICP2y8AaxY3GlG4up2EYVg5Y/MXUfw+1fnTofwx&#10;0r4wfGTW0vrgxWlsrNhP3cs23hc4rW8IfHJdS8R3SR3yR2AgJjjJAxJ2+tZnwp+F/inxj4y1LXPD&#10;2rpZzwSL54clTKrnJ2qOo4rni3d30fKaSoqClLm0b67Kx6Pr37J0Pg1ZLy7V7qys2N3A27dtC/wn&#10;6elfCvxG1P7bqsd5b3TXEc5zuYndH/s4zwBX6t+NvCOoWfibT5/EevXC6K0W14i5IkIHIIHb2ryD&#10;43fsmeHbfwhe+JdDe4OpJcCaKBDv8yBz93aO4FRSqe/eTe3XobKaUI3ad3ulozwXQvjf41k+F17p&#10;Gm6a4tYi0cs0YJIU9yPSv1C/Yb+EFl4O8DWd1OiS3+pj7TNM6Dcok6ID1wK/JTwT+0HbeHtP1bT2&#10;0YgT4jcsMOG/iyp6j0r9Tfgj+1d8ONQ0y3s5NYFpJDAq+Xc/ISVHQYroU3TVZOCSlbXfY4MfCdSn&#10;y0222/eseP8A7e/ijXvB+uWFz4f1H7OL6BoruNcKrce1fjRKbibV4m2ksH+duxJOce9f00a54O8H&#10;+PoBc6xpUN3GF3xlueCOCCK/DvXvDUVv8UZ9AsrGOK1Gp/NIwJ2RFuhz2FcuDcYOS5d7yuux0Up8&#10;8IwbfNDljK/c9+/ZT+EFh421bXE1PWbnRbuDTSLKS0lMLsMHLPnhh7V8EnX9W8HeJ9XiS7E0yXEs&#10;RfPMm1iA/Hc9a/RL9rfWr3RtF8OPZfZ7bUYEa3Elj8geLHBOO31rhv2Gfh94O8WajrVzr/h2bVtS&#10;3h49yExwjuT25NaUOd+0qu3La3L53Km7e8m7JXsP/ZT+IGg+LfE8OkeKNGgvzdjYguSSXJ68npgV&#10;iftvfs0ab8LvE9jrOhLs0++Ba3RXy1vMvVf909q+x9F/YW0LXdc1y+s76XSmjmk+yCE7THMvTHtX&#10;5cftAT/EXSfF93oPijVZLm4szsRZX3qVP3WUe4PWqpS5q1Pllyp3bT7Lcmc4Sek7tKzS132Yvwf8&#10;ceJYtatLO71eSzsbmUF3D7VOTz+dfWnxJ8K+FNXinht0+1SJGS1xI2eTzuHvXz94Z/Z/h8SaUtwf&#10;Eyi4tYPPkgQbynoMDkZ9a8r8R/E+80iOe3KtFcRgxht2VO3jd7mtmuep7js1uEnyxd9rbn2Z8P8A&#10;xloVvoml6GJkuvKYj7PIcLJzyRnuPStD9o7XNO0vwra21vpwhRpEPlFACAeTtPpX52aPc6/q76bN&#10;p9tNNcxOJD9mBY5znnFeifG74u+IvEv9n2Wp2jWrW0aoUZShJA6tmrlh3zxs763Zmqi5L26aHkOv&#10;39p/aDvp26MY3MM/oDXpvgv4qeJbm60bS5Nau5rRrlFFsZCAxzxk+g714iG2RAyRgvjO4dMHpzS6&#10;VqMourSSFNkvmqMk4HXrXW0na6+8wVRxktbN2P3E074geHdX1nTfDGqwSajcsgaBIAXSJ0HIYnGf&#10;xr234S/DPw3pOr61q1zZxfaVYra2ciKvlEdwpycn2r5m8A6N4O8H/wBkare6xAuqTW6TSzmQbc+g&#10;B717N8LI9L+MviDxBr51Ge3OnultaQ2snMuwcyN7GvISlzNwd7J3ex3VdKc7zcY8urXTVGD+2j+0&#10;nFb+B7vw7Jo8sU9/HtLyD5AoPOPevxq8IeEP+Ep1rQLL+1Ut2u7yO2Zn4CBuMnPav0o/bP8AB/jr&#10;xDDCl/pUaR6U3lR+WcvLG/RmA6n1r5H/AGb/AIW6BqvivUtO8WT3GmvHEJLOZSUCTg5XJPat8tlC&#10;NOtNv3nLXvpsbwpxp04KMfdtfTXzep9QfGr/AIJ1XGiafJqPhi/e8htrdXu2OBkjlvLA6j619S/s&#10;+fHTRtH8HaBodhDBc2/FncwlAsiluCWx1FfSXgzxDLeeCtV0N5kkvYLR4xMhBWYbflcY9fSvwG8E&#10;67qnhr4hxC5EtnLHePv6kPlsAFazp89apUhKT5FFST790ZUJKrCUKsU2p+l+zPqD9tH9lKXwNqMf&#10;iPRJFNhqE+42iLnypH5wv+ya+bvBel+LtPt5on0W5hFxhVaeNl3ZPRc9a/YXx7qviPxH4L0x9W8M&#10;yNaWs0Fx9rQg4SNgSxX0Ir1nxb8RPAPizwvYXNtNaXlvZzxNnABiK9vr6iohWtGUHqk9L7pF0604&#10;+y5oOTlJxk4O6X/Dnj3gH9j601LQdFv7yC30vUGgUTLGgkR1PQtu6Me9fFH7WHwa8TWOvaVa6Zoz&#10;PYQTxQvcQgLbtvbA344BPevvv4y/tC/DO48H3VpL4oltpjGwgFm5Do4HGdvb2r4C1D9syOT4fnwb&#10;HZTyvKpj+3udxds5BPfNTRnPncow5rNWvsycOsRPnlUdk525GrWV979T9H/C3hSf4cn7RZWFogks&#10;4RKkHEckhUDc2PT1r8dP2kZPEE/i/Vl1CzZPtsxlt4wcqWPZD3FfXnwa+Ml/8LCv/Cxrq5uLG8th&#10;JaO4Mnlj+6RXD+OfjV8Pda8TjVtNhjvbZYyIYpwcwlj1AbpU0nbEKahde8tnZddyoU5qVSMt2l73&#10;e3Tc/Ne88Aa1Yob+90y4hjyR5hiO0Y9TX7S/s0fGnwrN8N9J0632GWGPyXgIG6V26tiud1H4if2p&#10;4ba0g0y0v0mj2eVEN+C44wOua/PvTvBOsfDfUZdYmaSK5W5WRbTBVVRm7+lds8R7WnKL913XzOWe&#10;F0ScXa93rtbqfQf7VH7MMlibTWtA8P3UkUiM98YY8orN8wOB9e1fMWjfsx+Jdb8CXniqxvYXtrWV&#10;klgYMJQF6lR3xX6hQft6+DNW8OXWlxJctqDweUqhN2Hxjn6V8E+E/G0lhqHiyBtfmsIzC8nkOCFl&#10;lcf3ayhWqxThGLSilZtfgTRi5/Gkm3bR3+ZV/ZQ+Iul/DTXH1C78PJqHnusCySoN8J7soPav0P8A&#10;jb8H9O+M1mviGO3tbaeNEijEe0M+ecsR3Ffl/ozXl7FcDU547OCGBpLSTYQJH9c9/pTvhL+1R4m+&#10;HV9Irz/2hbtMXkgdvl47oe1FWnKrNSu7x1STsatRhaSte1lfa3ax6P8AFX9lDX/htrPhRNdaCbS7&#10;2dWSaEk5OQSj1+o/xNRL7wnp1jpsSwK1vEiSQnYycAKBivy3+Jn7Xt38YdY0iLUbkaXY2kgMcanh&#10;GH8RPevaJvjvqMWqaRZWKzXlmZYiZ5FKLhO3TGPpWVVVp00qq1Um1b+XpfzHCHtPZyvFNSvZXsL+&#10;1B8ArG28E6DJHcGTXo7kRLG/+slD/wA/Y15J4H+AnxX+GOoaD4kvLMpa+YhuZ4m3vbo3UuB2xX0Z&#10;deK18X/EO41vxBp8y6VY2aW9pNGDsjnbucV+heiaXFPoKW+pSyyWrQndJI42sCOhA7Yq+eUaTWjv&#10;rr2JqzcHCUleTev/AAD80/8Agoncw6zaeCrq31GO9ga2ISVGDEFh1IFfkhFm2luVLCTIGMdz3FfQ&#10;3x2V7DxbrFrptw/9mC5cRxAkoFB6DPQGvDLmGwRJn8iSFum7OQc+lXlVLkoLW/NKU+1uZ3M60Uml&#10;/LofXH7Dmvafa/EezkudQXT1weSwCuR/Cc+tfePxU+Imm6l8SBZ+VZmG3Xdvhdczbu5/rX4kpp4S&#10;H7RBIG2DOFbk4757V1vw716G617S/t0kltCJPLkkVzuKseuTXXUoc84y5tlaxFOSjODa1tZfM/Rr&#10;9of4O6b49l0m7gvlsUjRhLMylo1wP4SByTX5y69Z3/hya80+U+dHvUpujILqp4YegNf0F/D/AF/w&#10;l4Q8Iwjzbe80bycyNc4YqcZJUnrXjut+NvhZd6dey6ZYWF/NcqwAMaysinp78Vy0cW4ucb3S6dgq&#10;WcnaEk/5u5+TGrarc6zZ2L6vpJ09RGBbzKCN6gYwoHFZesfDTxDodj9sksEubW6i3rIkmDHHnq3v&#10;XsHjvxzc3MM1hc6f8jSbbdZIsAKD/Djoa4m+ur64vNF02CRr/wA+RIjDkjy8nGz3Ar0KUpPlsrXe&#10;xhprqfoH8BvCPwjm0Hwz/ZEdnPqcgzOs53SK5HP/ANavpu9sbXwvbXV8vgm3urnTlMsVzsUuin0P&#10;c/SvkfxD+ztovw50r/hL9L8QmK9t1jeWzkIVGY9VX6VwJ/b58QWdlqsc2hW9z58eyN1kz5eRj515&#10;NcE6c5yqOLbd/uMmnJXUrq+q1WzPOP2ofiho3xN1DTb2ys4rG8t02TSKuHfnofpXxZq+kxi6k3TG&#10;RoxnDNzk9Ks+JtTu9Yubi/hQxvNITsTIXLHJAHrXpHwR+Bev/FHxTZ6NBGbZcCS5uJlKiOIdSB3b&#10;0Fd+Gw7iowT83d/N6mza2skrfLQ8HsoreG7UXjskZbJZeh/LtXp+k67d+H42utKuLmPe3+sD4DL+&#10;Ffpx49/4JneHNKsnt9N8TXkt7JEXjMyAxZA/jx0B9a/K3X/BOpaDqk1jcahGZLeUoUVgyHaccEVn&#10;GpTm5RTUu6IpPRSjZp7Nf8E9e1P9qHx5JpF9pkt/PNFdwiJyxIKp7YrwwalNNaeRHaq2M7iDnr3r&#10;u/h98JPFvjrWfsGixRTOIzLI8jCNFVeoJ7U648AarpF9qHmqim2fy5UT5grDrWKVKE7RUU7J2Whs&#10;1OTu7tbXPJYpzaSKklltCsrlXGcheePSv2e+Bvwv1P4zeBYNXnlXSLaFTDbQqm77SqjGcnnmvxr8&#10;W63c312NkPIwmVHYV+sX7Dn7QfiSz0ye3vbS2Gj+H7bJZm8uQk9FA6HNbVOV0ajlG7STT7dyaU6i&#10;9pGm9UlutDd8YQ+AvhTp/wDZGs+H1a9dg8YUYZVB+9nr+VfQXh3xfp3xK8NtblrldDXYkMTsBJuQ&#10;ckHtjsa+Y/F3w88dftSeLbjxBplhb2GmQKbaOe5bBRF7hR1r6BtP2fLr4L/De+vJfFY1OZGJVUQh&#10;Nx7Ada8l0lTw8J1tKjd3FtbN6Ho1qq54Qc0pNKy3abX4Hynf/DfTNE8S394NYe7eKUmJb1/NYR9x&#10;zzn3pnwR+Ouk+GviQLa8vYbXSW3v8w2okhHGBis9PFHhbW7rTrmeUx3Jk/eIxPzk9Vz0xWZ8S/hV&#10;oOm65p2r6lpu/Rpo2doU65HbPvXbTnaS5r6qyIqU+eFtLO9z7q8X/Ezwv8TLy3XS72G8e0n/AHai&#10;TajSdiw7gda+gV1TWPCmlomuazaXFpdr5ciEBBGGGCB7V+Alr4P1/UfED3XgLTdQltRIJFWzBLxg&#10;HpX2/Z6r4j+I1qnh25trnTpINqzNf5E5YDkheeaK1Hki7Svzb36fI4vYxkoU7JRh0et/RmD4g/Z/&#10;+Hn/AAndnZW1+0tpqN7mVDwYQ3zYU/3T7V9w+Nf2ZfAfjKGSx0WOHTLvSrdPsLW/yqJEGeQPU1+Z&#10;vxU8O+KfCFzdXmoyNO2mqgtrtBtVsfdGPb6V9Jfs1/Fn7L4KTX73XzLdzyTJcB2/1b5+TjsKz5ak&#10;6UZ+0uovv1aOirGT5eSTTS08/U5P4T+ALXx58Tl0rVZ2i1bRvmuGnO5ZDE2PlyeelfrZ/al7by2c&#10;AY/ZI2CNIDheOPyr8f8AxV8J7vQfHHh/xhd+K54IdYYtNLbAkhm6KGHGDXu/xn1Dxpovg43PhjWr&#10;2/toz5ksEqguq9SwPXFXUm/Z00n01XS5hiqPtZRvJWWiVr69zz39uu60rUdZt9T0wwxz2cmx7pT9&#10;+ReQhx1r6o/Zu/am0bU9Fs9NudUl1DUhAPNt4Y9vl4GCDjjAr8K/G3jrU9flkuNSvJF8w8woeAw9&#10;q+tP2KPhr4lbWtR1mW8uNLsY7NmjJXBuWPTr2FaQwrhg5wnLvJ201fRXNqkaU1CDi7RSs3vp1I/2&#10;uvC/jjw94k1fWrTSrjStH1ORmV4JD5ZJHR9uACfevCf2WfA/g3xt45t9O8ZXci2jROUWJiDJKOgy&#10;K+l5/wBo/WLbxLeaB4vt21PQ0uCGiKZAXPDn1A9K9Kv/AIa/D7Udb0rxv4D1Oysf7LxLPaICEnxy&#10;QVJ+Unp6VlhprD0oQ5OVcloy30tpc0qxcnrK7d7rp+J8qfEb9lHxXLqGuXvhvSJb/wAP2Vw4jkAI&#10;lRE67geTj1r3T9jP4S/D/wAeWvibSPEvhiAMiIYZwxSRHORuU9sYr7m8Ift5fDW30fVob+2ewudr&#10;q9sUyrsRjgjg5r8VtT+JWrx+IvENz4auJLO2vJHdwrbSqMc4yOgpU69Wc50Yxdo01+8lde8YqDcZ&#10;80eW7stU2/M+mviX4ys/hVq934dkv475LUFIHgO75D0Vj2OOvvU3gz9oV59Nt97pbacpPmQTJvDj&#10;PJwex9q+BodQkmv1urkC6KSBsO2S2Dnv1r9xPgZBYfFTwje32saZpqRafZGCytoFVArbec+9Kth1&#10;SopyXNJK8pXt9xd7a30X+Z8j3Xwh0v4lRvq/grRxa3kd2plKtthZc5LAdB613vj/AOEN/ZWthb+J&#10;NZMcCSKxMEu0MB1Bz0rmfh/r3iP4NaT4invdDurSOad/KSUfI6k/KQfStH4yyavr/wAOdI8WXjRl&#10;bo7YxBLv2qeoZazqVJRdOzfKpJJvfUajK99ErXt3PtT4e/tO6LHaPFZ+ZLHboLeINyDsGPvHrXwh&#10;+3LrWmSNoGqQ+DvslzK3mPcIBsmYHOGx3rk/2SviFp2mtqmnauYkjaTfAJQAzE8Yya+iP2lfEvh6&#10;28Bz2N6I51nYSWoUjfGeuV9PpVy92vB3bd/vucfsoxk3GNnLd3Pyq8TeP9c1e+h1NpUgkQpsZf4d&#10;nTH0r1fTPC3xR+MV6yWF2+qvFBuZ2YRxoFH3cnA3V86G2h1rWLDTbBiqTyBAznAUk9TX6wfs93Nn&#10;8MJH8LR30s91fFZVvrdC0MbOMYavTxEoUlG0VzfZVvvFCTanbXzv1PsX9lfVdI0fwLpvhIWSx30C&#10;NFqgC5ZXJ+Yt6/Wuh1/Qvh34HHiTXrG7kgNtFvdklOA4GcBScc+1fBv7VXiLxb8ONX0i/wDDV5I9&#10;xewMs8sQ3eax5PyDoRXzb8Dvhf8AFb4uahP5+o3CafLclr+SaTaMZ5AU9T7VwTwlTFe0rOpCN73b&#10;3v5eRpCym5e0kubV9n6mR+0V+0BaePNbs9a0y0+wXVuAPNRAHdlP3mPc15f46/aI8eeP7PS7LWtV&#10;86G1dY45I1wxycDOOpr6w/ag/ZO0zwPolvqem6qs9okixSxONuG9civgXS7gecn2C2KlJo2IUbhw&#10;w+b8K7sqpYStKjyx5lCokr7p3/4JpVnJWtKycenU/brxv8G/G3iL4ceHPD+lQwNZw6bE91NcRqpZ&#10;kUHg9QfevyatvHl74U1We0gnWJ7WVkYJ/EVOCM9/rX7aePdJ+JA+HmkzeGddR7i+so4HjmIXl0A+&#10;UnvX4Q/En4Z+MfDHiCe11/Q3iuN5JdjjzC38St0NcOH9o8bjoza9n7R2Td25Xv8AdY29rejCSacu&#10;Z3av+J9VfD7wf4n+KOnajNpMrKsThrqQlm8tW6+/HcCvnj4ofDdvBWook2uW+pxuc7oCRtPvnowr&#10;9EP2Sdd1Pwr4c+zQ6He21reS+Xc6kMeW7NwMAjORnqK9Sb4KfDJfGsGkeJns7lbxGuFeV9vLdn56&#10;+9YTxk6eMcFb2fL5Xvb8jodBSg21qldb/PQ/JHR/j54y8P2dxYafr13DYyLh41OMj69vwr9Bv2Vf&#10;2hPGt7pLNNdi7thKsEgllLP5Z6nbXzZ+1X8BdM8D+MJLbRHzpN0oMDN865P8IbuKj+F3w28ZeEdO&#10;k1+1v9PXTTKscyvLmSNz/sDmt5zoVqUaism3dX0d+xyJSUmnrFrX5n3X8cvgn4H+IepW0ENuLKY2&#10;xl8+MfxHpkd81474V/4JrLf20VzP4zjsbgSECN4DyoPBIJ71yVp8W/FuheIl1C2u7QwSTRQyHG5V&#10;yfvjrx3r788VfGyyt7lZ9NddduYLLfIlswbYxHUAd/aspV6lKnGz3b03t1MZUZylFRXTd6vQ89+F&#10;PiTTPBM0vhN50N9ayGNniGElUfx19fa1488F2OhfZrqRGa5HleXkFjv4Nfi5pnxsitPHtzrGtW4B&#10;nLI0bKQY8nH/AOuvqn4gXGneIvDMOp6TpjxyWzi4huEbAUr6A1Ep1OWKlvJK7t1NZZfGrKMuaWju&#10;7eR63+0l4I8AN4Ft7eyggtpg6GBtu1lLfezx371xPwx+DvwhsPAviLSU1S21LVb22aWaJyCUcLx5&#10;foM185a3+0Tb+JfBUMF+U+229zsfcMMyr3qr8EL34e+K31G4n0g6beWikLcR3BjExHTj19q56tKp&#10;7HGJzlFTe9tVotjso0VyUoubbTu3fVq+x+dHi/RbvTNWudOeJo3SUqEZfmznGBX1/onwV+Plj4Kg&#10;l0qwlfTZPn8kMBKFPPCkg4+lefftA219YeK7K9ZI5Y1aOSGXP+s2no9frL4B+LGqTaZo+6IXMc9t&#10;EqiAfKrEfyrvq11HDUJOKk2+uuxzVoThOpybp97aHif7HP7OemeJoLvxD43tBql6khhS3uSxEAj7&#10;SA9T6CvB/wBuv4c+EfD+u2V9oGlQWK9JPsYwgZTgZHY195+Ivi/Z+BLmW01JorWC+jdw6f38dD71&#10;+Tfx5+PE3iONdIg05BawTvIs+7c8mT/FUwliMTisLUgnGnDeMdItWtZhS3qym9HFKC3Ptn9nb9tb&#10;wx4a8GW9jql5NPdR/LIGU5KdM5715x+1h+1lB40t49P0C6aHTniDSEqN7uO2AeBXy9+zP8H9b+IO&#10;qXjWUVtIltjck4BUg9iK+3/Av7Pnh/RNR8QXPiTQbd/LHlW9jAMpvP8AGoPUE9q2x1CjHExnUnJv&#10;4lHo+iVuo6UY3lNJczWtt/uPk79nr4/6N4GhuotQtbiUXR2vtzhvw+nWua8a/GT4f32t6jcQ+G9s&#10;ckgIGAOwB4xX7UaN+z94A8SfDs6DqXhu3trowM8Mm0LMjnlWVh6V+B3i74dSaPrWqWEyuz21w8RJ&#10;UZO04B/KsZ1sPUxtWk1JSUFJSvZSV7fejnhUlNScdlLl1R6P8T1Nw0LJErDYih+gzjp7mu8+Fqo3&#10;2YX/AMkIIU4OAQe5rxK5vJBDE0krOqyAFRyB7V2I1iF4oIY5uNqncDjgda/MZ0m6SjY+tjUtUci7&#10;488IlfFqXUcm6yLZjXIHPv7V2/ibXNJ8PaAHlWLdICyrnLZ9hXBalNNcWSeRET5JyDn2zjJ714t4&#10;21a4vhCLgM+M7UB6dsV0UcN7aVKMtluY1a3so1JRWr11PZ/DnxI1EImo2kqtHu2TQN8wdT7V7FZf&#10;8ITr8UlqkM2nzypvVlUmNia/PjwnrdzpOp5AYR5IdfY1+gnwiXw9cM4ubtTE4DQEnHlsRkjJrTM8&#10;HHD2lG/dW/UnLMY66tK29mpfoeM+Pfh5cabZ7Y76O7VycmMYKj0NfNdzFqej3qrEJI944PI3V92f&#10;E/wpf6VGNQ0yUXFkrElRznnqTiquoaP4R+JvhpFhcafrdsu5FJwJNvYDuD61WBzBUowclzRbtJr7&#10;PqPGYH2kmovlktYq+/ozybxF4d1Pw74G0fxFcWeZryTYjN95RjPFfMulXupanqUyRNNLNOdowSWJ&#10;PbNfoF8XtC1mf4SeHLJ7Vo5rRyJVY5JwMDHtXiX7N+iafo02pa9fxbjbowhV+gbHJ5/SunCY+Lwl&#10;eo0pS55KK+ehy4rBzeJoU03GPKnJv01LUng2TwVZ2dxquoH+0J9qJAhxtDdN3riu3jt7rVI53u3a&#10;aKyAcMy9M+9fP3j3xje+LfFy3Cqzh2AiQc4x0r71+CfhS9l0HXYr+2z9rh2DceTgdPavJzGUqUKU&#10;5tc0tWux34OMas6kYX5Yuy8/U8H0Cx+0+KdG1KIKnyshA5BOMVzPg7QZJL28ZLUOZrqQBiOMlueK&#10;+nvD2g6PpMasLWQupdUQEHbjqQKypdYt7CGS0s9MEEjZdNpyxdj1J7ZrlhinJu3VJHVLCpKPM+rf&#10;3mVoXw60LTUnu9XVZXgy6xOcoo7YHc1EnxL02082+0/RPMuQ2xC6joP7oxXlvi6+vbS/gS8mk+Zg&#10;8kYYsAAenXnNei6FrejanIkq20lmyrtU7QASO/J5racG1d3ldfIzhU15YpRt33MiH4z+Ob9r5pdG&#10;dQeIxIpSJRXnnjH4mPY6XeorJ9qnjwzAnapPpXt+s+K5vKOlyapbTB8ZUkcAn1zwa8H+Jfwje6jj&#10;nS/ijiDbu3PHbFa4WFF1IudNRV/vsY4mVZU5clRydvTc2v2ZfFU2oaTf6VNPukV/OUOeo9OfWv0r&#10;+FfwimEMWvapcEWsKF1tOx2/xH2r86/hj4m8E+DdOiL2E096pJ3E/wCsJ9MdK+z/AAf+1fDp1lI2&#10;pacVt5FwqL8xKt2NefmlOU8ROcKUuRva39aHoZZOMKFKM6qcor+vmdDq37UFp4uh1bSNMiWCOFzE&#10;SF+8FOODjivCfiRo+s6TocazajILO5GxnHJBbnH0FczY/EqEavqWoad4bgtrQOzsqgZc9c/WvTfi&#10;VrsXivw3Yylvs9q67nUjDHI5x6EVE4TjUg5N9N9TdVFOE0mr67Kx8kzfCzxPYWS3No/2uzkX5ih+&#10;fb2OB2rsPAen6oFsrTTlzPcy7nkbqqqeQfam+AvEE+j3h0631oPFcEKscnJCtwME17n8J9Km0nxn&#10;q0l0qhIowIFB/v8APFdterO0lK3dPujkpUYNxlG+9n5PyLXiD4eeBNPbUtY8SwtLMQu/cGClgMAD&#10;15r5a8baRZXymSxslihX/VryMDr0NejftQ+MPEN7PZ6PBCWtzMJGwu4cHufavONV8MeINVSz2OsE&#10;KBVGThnP+e1aUbqNOTnveyb6GVdXlUiqe1r2XVk+kLpxs08+8BuRERFCf4z9Ks+CrSK+g8SidzG4&#10;RFQ52MhHpiseDwhp1hqEL3t26vHjcwHT1Ga9bmHhDUJJksopJZ/K3blYjAUfrU1qiSa1169i6FK9&#10;m+VW0tfV6Hy5408VzwQok+JzbSeQ8bDKsOu4E9DXUaR4et73T5JrdgY5Y1LRZIKEjtVafw9YatPq&#10;lkN32hm+Xvk/41zvgu5u9J1Gewu5HURrsEJ7j1r2ISXsrLdav0PMkmqjctU9F6nEXVu+mXktu02y&#10;SOVXRiTlQOwrrtd8RR6s7KbdU82MK/PykgfeFT/E7QnuNT03+z4SzS4AQZLNnqTW14C+CvijUtUF&#10;vNZzwwoSWY8BgPY10yxVKFNTlNRsr6mEKNVzlCMG1e2i0NrQPDQfTbCbajTx/KQANpGeOe/FcBqV&#10;/NY+Krd4IiQVKOQOPwr9DvCHw5vLlktreNLdYSFdBjgDuc9zXZ3nwM0rR3ur6TSxJPIPllYEhPoO&#10;gr5uOcxUqknBtWa+89yWVScYJTSd0/uPzX1Hwk+tyIl1d7zliFCneOe+K6bwJ8GtLtdRNzrEbNbI&#10;AF+baAxPBxXsfibw5Lay39pYTxQ3UmS80gzsz2HtXlmk/DHxPe6vYSahqztbQsGkwxw23nIrvp4x&#10;1KTtVUU18zllhFCor0ueV/l8z6G1tPAEVjHZGd7WQthWU/yrt/gv8ErfUtYfUrPxJuswpR4n5Oe5&#10;+leAfE3w74du7y3upbplmiACxo3BAroPg38ZNQ8P+IVistLX7G5CzDf29R/hXnOnN0W4tu/xJ9up&#10;6VOpBVkpxjZPRr9T2/45eCr/AMKy/abRft2mum27TdwoPf8A+vXk3gnQtK0PTZby1iFvNNMuEc/K&#10;EY5yO3Svedc+Kuj6/ealbrK2x0CmEjcrA9QBxmvEvi9r2m6Bodpab1MlxIFjRcEkDkn8O1cNFzk/&#10;ZcjV5fejsqqEW6vMmkvuZ7odb0DS7GG9vJEZ0O6JT8wQn+dfNnxP+N4vbeSeF/Ls0bZMqAKW/wAK&#10;+X/G+qaxcXlnpttcyeU6CRYwxzn3Pauqk8AeI9WtYYlgUeaoEgBB3Y7+5r1KeWU6Si6kk19xwVcz&#10;q1eaNODVvndnG+KviTrl/wCa1lPINNwFEcQ8sgHtxyfeu38JzW0d1o8EqqEZS3XLFyOAa77QfhXF&#10;pmkAX0ixHkOEXcxPYZ7VY0XwvO+qpdJpTLFBtxvTJ471VXE4dwcYJLl67XOenh6ympTbbdnbscp8&#10;R9Kk0bQGuEV/PaUbgh7dgMV6J8CvFttqtluv7T57ZS67um7GM/hWxda5o2t2l/bzyQ28i3AGwHJZ&#10;hwP/AK9ZGm+C9ZsLeZ3nVo2BEe1OgJxXFKpCeHdOWkubRnXCEoV1Ug7x5dUjA+IGtWfiOKG307SZ&#10;FNrI2XPAlJ6n6V88+MrDUdLt7S4SyLhch9oJJ56n0r0a+u9X8O3N0ROJY8tHkE8H0xWo/iwYs40Y&#10;eYU+dX6OTztNexhIqnGCSvFHl4qTqubbcZPstjwm38W6jZWy3NlZyqwORlc8mvZfC2leKdc0m7u7&#10;w+SGUugkyhbj+VNeLzdSsoJ7QW6SsPmiGQrfTpzXqV5r15bW2spcHzYhb+XGo5KgdwBXRiKqfKow&#10;V73v5HPSp2bcpuyVrbK/c+Lr7WtSN/JYW1wVkVxvlU8A+n0r2bwzcSveWMd1L55VGXeO5I5Br53M&#10;pk1meaFW2s2fQnHSvf8A4fpHHpGs3V1DtlZwqjOAB613Y6CjThZdvvZ5eCnKVSd23q/SyOA1e1n0&#10;7Upike0I5KEcEgdckdq7tG061OlahMpeKUD7i5Ebnrn0qbxC8Wp+H4LjygJopGDEd1HTPtXnXg/U&#10;Ymup7C4kJilG4FjlVY8DFYJc0W+xvzKE0u+x69oukWuq69eQyHdbySRuWPTYvP514j8b/F0Wt+NN&#10;Ru0JMFuFghROgEY216lc332bSNQiSYfbI0ZE28FgTweOuR0r5o1fwvqVpZNc3SCPcclSfnOa0ymn&#10;H28puSulypeu5zZvUl7GMIxvrzSfpsZlrPPcSsbe3yCxyBkk5ruvD4CyWlo27dNcDI6AE/1rh9G8&#10;QQ6PFI0SBpXXCk87feut8JX/ANq8hpCTItwHUntnmvocWmqc9NLbni4KS9pD3rt/cj7juNaXTdK1&#10;UuwIsrWNAN3QgdPxrL8ffDu18UeGtL1a1j+SYKYnHY9w1ecfEZZv+EaeYN8kkiNIq9W9ya+kPD3j&#10;DT9Y8B6VBpwET20SxSwYwyMOScenvXw0nOkqdSDd3Oz9LH2qcakp05bcl156nzR8DPC09v8AEGxW&#10;ZWEVvIHDHoCB0r67+PmrNB4ftQiqEuJSDu5ACNx16mvN/CN8NM1m2lmtlWJZFkZyvLZPNZPxGtLz&#10;xR4g0/yrwHT4J5DGo5zn5icVx4lSrY6nUeijDX5HXh2qWDnBauUtvUZ8EPhW1/e3Nzch0QM0znoE&#10;QHIUeleweH/jJb2Wq38ZsVmtFcopkAIfBwcZqjrviiPwt4Xs9Ot3B1PVzs4OWEQPP04r5V+I+rWV&#10;rbR2Vm7JJaDcwBJ3MT1J5q4UKmMqScrq7tHysE60cNBKO61l5+R9M614zNjqZbwtMwWVy9xp7r5k&#10;au/PGeMH26VUN9a6yJ4vsR0jVlB3IGIVye+O1eW+FNW+06dYaq83kTgjb23iM85+tep/FRVns7Lx&#10;NaLv8yApIU5LP746YrnqUfZzUOu1/NG0K3PFy6WTt5HjPxW+HJtdEkne6WOZYy5UHO9/r6mvm3w/&#10;4ouPDF7C7OzxzxfPG3G4HivtfQvhtcap4MGreINVkEXLEMd2yNuhU15b4h0TS9Mt4I9S05NU0+RV&#10;FvqVuRmMZ4DY6EdxXq4HGwUZU53m7vbS/oedi8JJyjUg+TRb/qkeSXWs5a1UwSeU84df909q6P4c&#10;+DtU1DxXLf2kbpaQSSGaTlQFIwRmvYtM8AwalGh0+/QhAGRThgB2617DBdw+FPCctrqCLDG8m6SV&#10;BkuT2OKivmCjFwgrylpb1NqOAcpKc5e7H3k+l0cPpHhyTVU1K2jk3SJE7RhmGFI6fjXhetWd7FFE&#10;Z4Ony5c9CteyeH/FlhHqNvewOoglzEOfmIJ7iuI+K9za2mqSIvzrcgyxHtx1rnoc3tUmuhvWUXTv&#10;frZ/oe5fsdWlrJe3CXAGyfcqE9Gx1/Kvp7xh4C0K41KeSVIy0iIrRZx5ir0yefyr4J+CmuXkXjjw&#10;lpiTeXboXZwOM7h/KvtfX/Fmiaf44dru5CrHY4Ab7pYHvXzea05xxk+X4pJSVr3tt+h6WCnF4dX2&#10;i+XXa+/6iat8F9L1OBLeKdIQwykcceQT/tE18z+KvgDqfhaO51KVUS33lGxyCexA9a99b9qTRLWQ&#10;2tjbRz3LEhNoz09SeleXfE/xj4s8UfZ4poltLGQb2YtnBz2FdWDniIcsZSkk/wCbt8zGvChNNpJt&#10;dj4n8QrdWOrTyyIVhkb9268scjnjrXp/hdPs3lS78iWPDLnHf09qrLpejWviF7h757ohsHB+TOOg&#10;/rX0HZX3hXWFt4XsA0hOxDDwUPuQMV7uKr8sI+62ras8rC0OacveSd9Ez5u8Z3t1NA1pHHktdq0Z&#10;zggbQvSun1LV0j02HQIZozLE0UtxIeM/7PNey3nwq0vUdT05ba7m86GdN2VOCoP3SelWvi/8HL4+&#10;LLi9sUgFqTGHHTO1e9eXHMMPKcYN2dr69z0JYDERjOaV7tLTsfDvj+C5vdRt0tpvKijk2lmbFW/F&#10;mhazoNvZ7ybyKaP7hUvjPfivf9R+FGnaR9r1nUL2Jo1QlULHYJPw7108nxB0/QdDS9XTVumeNXVG&#10;+bp2Ga9uOYNRpKlT50tLbXb8zyZYH3qjqT5G1e+9kvI8V+AdndC9ubR7VjaahE8UySpwuRwfwPQ1&#10;xGl6b4g0W4121vrcrtcwx7vukqcfL6ivf/hX8f5de1e5VdKgto1jLqqr0OepNZX7QHxLF5rFhZQW&#10;Y3ACZpSPmbI6cdq1hVr/AFicJ0EnJJvW9rEOnQ+r05xrtqLaWlr30PLbzw1KfD07Sx7m3btp4IOc&#10;VzmjyaVEZ7abdtiiXYFGdzjk5PbrXb6FBq2qqjG7GTIFkUj5QD0rhtS0oaTPqiSAtiXC49D3/Sum&#10;NdXlBy8zCVLSElHpZtn2r+zn8QoYJpLK8BFjdoYSjHj5uMnPSuFi+C2geFvGGtveaoggknL2kaqW&#10;3I3zYyOla/wu8Co3he41a5XZM1sfIjY8g9mI7imNot1r2htfPdPLfWajA4AdT1wK+UdZwxFf2dRx&#10;jN8srH0cKCnQoudJSlH3o37Fn4g/ErRfDljbz2lyGUnaI41AwR61qfDf4ivc2lrrOnoyXUbZmg35&#10;8xe5r42+JFheanJpdnBbyvIS2dik5ycV6WPAvirRzpf9n2dzGIYRvxxuY8kHHY17DwWH+rwXtVzy&#10;vu+h5qx2IlXqfu3yRSVkup9/+KPFOpeMtKabRNVktbuNchQwViV6L64rx2x+K/xT0zU7XS9WZL6G&#10;VgGSdQXI7gMuP1rC+HF/qtu/2jWLB7AIwJl6KfxPrXoniv4i2drfvcSWkflRqhjuYzvLluMAe1eD&#10;Ugqcpx9mpdn/AME9eDVRQnzOL7bfgZXxl+H2qeGbSDxBY3Uiw3bIt1bAlvLV/wCIV84fEzw1eR2F&#10;rrFlFBqOnMdsyYzJA+Oc+3vX2B4l+JFp4o0OWC9d7aCSIW8Z4OQOd5H1rxPTdB1Dw3Bf27r9q0rU&#10;IyisBkKTx1rswOKcEnbbTXqjDGUFNtX0kr3XRnzr4blsNYkjggRrN41L7iCVI9D1wK6/WvhbqVzb&#10;szRNNuTEclud8eccAkZ4ryHxbPPoF9f6fEAkxYKCOMKenNem/BL4pah4bumspdRSeBuXjcbgM9dt&#10;e9XhUVP2lO210up5NCVNy9nUVuja6Mp295ZeDrE2sdwX1KcqspXKrGG5IJ/pX0p+z14i0nTdYvtK&#10;kvUeO+UMPNPylyOnpmulutG8P6vGm/TYRFeDfHMVHDe5PeuN8Q/Cew0uOz1CIy27WLmTcPmVvTOO&#10;c/SvDqYiNRNSTUnu/M9elhp0mpRcXFbehufGn4eW+gXqeIoBmFx5TIq8hie2OxrwzUfG93ql/DZG&#10;6ZEktS0eG2spAyAa9Uv/ABlr3jDQl0yzsfNZZN0nog9SSeK8K1WDTdN8R2XlRm8mtogHMYJjRk6k&#10;noa1wkfc95Xa2MMU/evB2i2r9Ll7wVcXcWsPqphWFLYlLhGbb5uRjKjsa3NQ8TT3Gt2ZtdHaCCUC&#10;Pcq/PuJwckdRWzNfWJtZNXuE2QsgOE4yScYxWVo3x007Tby3tLSwkllYgqz/ADbcnkn8KdVScZuM&#10;G7Rf4DpuMeVSqcqcrnb/ALRnhu8Nr4UYRP5MMMhl2jGAeQSew4ry3wD4xvvCl5b6hboZradNsaMS&#10;Sg7tmv0Y1C6s9ZTSbS9tYpoLi33EYwSpHIFeRfEf4ARCyWbw1fCNdpIgkXDBfTJr5/L85ouKoVF1&#10;tf1PbxmWVed1qb6LTroeJRfFC71nU5GbT2eVowhJYI24cjBHXFelaxrMFzp1pLcTGPUYVLpEDkuQ&#10;cbD7etfPcXhC/t/EFvO4MWEQtGQRukTgn3rsvHax6jNZypevDKm0jZwSynJ3eld1aEfaQ5Xpboc1&#10;OrU9nNy3vaz0IdX8eyR3ASW0DiTAkUjiMY6mq+laqfEutCxgjVZ7eJlhixtwGXHArzz4nawqILmy&#10;O2ZggmVvvMy9/arPwp8VxX2v2+o27fZ9SgUpIo6yr04HrXpxofuHJLZHnyr3rqDle7XzR5N4/aXw&#10;7qt/DNbMYwmzA6HsaxbLRra8sftK3Xlx+SS7McgAj7h96qePPEGsJq+txX5Lu00pZZvRjkFa8vu7&#10;0tp8K20r+VjMgPHzCvqsDQbo0+jsteh8tjMTGNWppdK9o7Pc9b+DItmi8TpNdmKJLT5BnAZi4A/S&#10;rvg7wzb6TdfaNQceYZtqJ3XJ+8az/hBodjc217LcTGOORcOfRV5ya39csvDd1qFxPP4haLkYCIW2&#10;4/qaxra18RFX1teyvsi8OrYfDyaV1e1339T1Lw58XbLwVrGoWenaR9ov7qMhr26w5Ab+4McCq9lc&#10;jS7tBNKQJV3txkF35Oa85lOgNqNpcHWZH3KELeWATt6dK9O8ReGornV/D8Wn3T3Zvo2bcBwCuMA+&#10;9eXjKcIWdmrq7b8j08POcr6p2lol0udRP4PTXzdS2zKZkgJVR0cY5Qe5r2b4seL7nS/Amh2MVp5L&#10;wwqrQRnh2YfKxAqD4beHrHw/q0mm6lBcR3kETXfm5BhMYGcH1zXNajPZfEK7liudcisipPkIcLxy&#10;B3r5iVT2laF7unB3010PoacPZUanLpUqJxsfF0WuTXtwkVzI6+Y4UgnI4712Ov8Aih7bZGsx+zoQ&#10;CW5yMbcfSvRNf/Z81XQ4J7mK4tr2EOPnicFkHc4BryDxR4clvFdDL5KRjJZhjcB3r6ijOjWacWuU&#10;+dqRq0oyTT5vM7jVrqz1fTtJmZkgkjfEZU5DD046V9QeC9FNzbWkdxpQvlucbXxvWMYAznHUfpX5&#10;8aJBd3tiwguWxBISIyeCD3wK/aH9m3wbqdv8ObOadwJJl3rgZ2jPT8q4sxoONox11fysd2W1lNyk&#10;10WvR9D4X+OfgC206f7B5ptpWQyxNK2VlJ6r7H0r56vtR1LTtENtNIYy0YAweNp461+hP7U+h/8A&#10;CT6PLZ2lmbi/sovMSccFeckV+Zvh3Xbv91ZapHuijkZHSQANjpx7+lGWWnSk+ZPknquvqTj/AHKq&#10;XK1zR0a29D17RJv7avtPu7aJJDpNrGJJc4DPjgYrqPDd5ZXUusy3sXmuhEwbGATklgPzrqPC3gLT&#10;9G8PTX1hdtNb6hIuzcNrRhQcq3bIrwu1MkZ1R4nYZieT02joQf6VnJxrSmot2Vkv1KXNTUOa13dv&#10;9D6gtgLHwV4qv9NlBN3bxCA/3RIw4zVHwr4iS206O0uW85ZYfmdh9xu+D71kfC+Ld8KL6OWcgXN6&#10;UjbOcKgBxzXE6HqFxZGzglnDoXcYJXgNkD6iuSlhub20Vrao9euhvLEOPsJbc1NaerOGlme+F+FZ&#10;SBcFVfABPPBFfbuuapZeM/hx9la+WC+jt45Y3l4w8Q+7j3xX556VdbdR1SNDkrMzKrdSvpXVy6lP&#10;fxPHC77VR22KSACo5r2MXgvaOk+a3I0zzsNjfZqorX5000cHZ+JtRazEbXTtL5rZJ7tuwT9a988L&#10;SC3muLeWVj5scbE9CWx1r5b8JFm1CzikJCifJz/ez/OvqnxzYT6ZroniyVFvavtxkkkcgEccVpmM&#10;IqpGKS1MMum3Tc23pZHyn8U9Lax1/U453KtKVlXHQiQZ/SqWj6XFaaSbwXPkySuqwhThnA4avSvj&#10;PZQ6wdMvbfPmq/2aVDxjktk/nXlnizSfsEdumT8hGc9Bn0r6bCzUqFGN9dmvQ8HEUuSvXnyJpbP1&#10;PqOPW430XTorSPa8UO5SP4iv8+a+YWspodXi85WTzHDNuGMkn+Ve5+HdQhtdNsrhMyeRbk7RySWH&#10;bHYU+50m38XWtjJAhiEEge6kP8KEcnNeNQn7KVW60bav2PZxNL20aVnrHVLue5fCSwa58c6Zdw2r&#10;u0YCIf4QwGATj2r1n48fFRtJvrHTbRCBYFXkx0lnk6jPtUnwW1rTPB/hHW/EUyH5G+zWa9WkZuNy&#10;59fWvm/4q6i97qXhkrbsgupDJKDySxYc5r56V62Ld4+7Fcuuztqe46nscGkp2lJ8336GX4xSWXU9&#10;Ru7uMq9xa7iF6HYgyCT1z1rgvhwYrq1vlliA3shhLjEYZW4B9u1ekfHzVI7HU7CAsFaZQqgfwrsK&#10;5P1zXN21p/aehWmkxBLQYULJjlnz1JFevGSjRhdWTtr2SPBxEkqs1e9r3+ZwOq/E26nea1uIkt/s&#10;7kGIfxHpU+k2EMunSXnlkMZRhh1AI7fjXkPiPQby11ya1umzNHLsY9jt6HPvXuOgW6yWFwq5by4F&#10;IHT5q9TEUoQp03H7STZw4WtOc6il9ltI0/hTDBf+MbPYxLROysM8EY+97Yrkvj146GuavfCKRhBb&#10;OIIeeGWP5Sw/EZr3/wAFwaVb6dFeadZrFfNGYpJi2d28YIVR/EPWvnPxz4Tk0pLoXVjKYZWzFIwx&#10;sx1P4mvOwUqcsbzSWsUkk9/M9HGQqLB8sWvebk2tttD2n9ljS/tMF47gtHjcQBknFfqd4U8RQaho&#10;xi8oLG1tJG4Xg4UEZ/TpX5q/st27WGj61IZlAW3yrA8fOa+p/g9rDz6NrU9xKEjjyplJ2gjGOM18&#10;/mj/ANurtPS9j6TJ9MHhotauN/uPhHwtpinWIIkdGEc86uw95MA/gK9u1n4Sa5HZapHGouDtNxG0&#10;Z+UgfNjH94V4n4nsrbSfiFJaaferLbTgOrI3GG5IP0r3zwV48n0rULbRru/kjhnj+R5BndlgMZPb&#10;mtMfGcVSlHW8b2scuC9m3OMtLStdMx/HXxd1DRtR+GeobjHatabLhRwHf7rA57jrmvZfi9dWfjbw&#10;XeWNs4uTLA09u6nJ8yPnr6V1vjv4O+FvFlhNa6u7Qf2bIGWW3woAlHUZ9e9eW6V4Qs/CktpZ6V4k&#10;g1GIO4WJ3XzEUg8Hnp7AV4salCSws4JxrU5e9po9bp3PYlTrR+sQm1KlUiktdU7Weh+V+j3ctlfw&#10;3YTDQtg5PQ9K911x5EsLKTzUSZJhx0xkZLVjSfBjxSniC5NxpMkdvJcO/mHBTbuz2rX13w3LNq8d&#10;tJcnexTEeeea/TMViKdSVNxmn7t3Z3PzrBUKlOFWMoNXlZX0+ZxmisYVu2jt2nmV2USMCUXPfHrX&#10;U+HbJxHcyXrozNtLEgcAnofr2r3TxVr+laXodrp1tYLG4YKVCjMkh4Ln1rh/Eugw6XbRwAMzsitI&#10;fUtyucV5dXEe0i/dtd6d9D0qeGUGvevyr5anS/tFa5Itj8MGtbRjL/Ze0P1LbGKgfhWLZeIrWMWm&#10;na/bvJFLGXiMeA0LOMZz/OvXPHnhF4/Dfw31C/IjhitLiOXJyQ24MMD3zXieoalZXstlvkJaJvlG&#10;ACY/QnvXDhJwlQpxUfh5k2uup11oyjWqSb+Llsn6K5x2neA5o/E1hDb3AmheXMUgGeCeA/0719R6&#10;34rs/CGm3unaMGW4YD7RcjiSSQ9VHtXjUG2wT55/s8l1GQQvBSInhgecV594g1fUEd3KvLArYWXB&#10;yWHTJNdNSH1icFN3SW3czpzWHjJx0be/Y+wfhJ8YJfEwn0S9G+4jYPA7EMXQj5kPqPavMfGmgS+D&#10;fGE9m+fstyou4TGR8qseVJPuMYrz34XeLYtCu9IS3sxc3885mkZR8yjsqn1r6C+LRvfF2qR392tv&#10;ZRwxLEqn53CjndtXkn2rlqUfZV2oxtBx2/yOmFV1aMW3ealv/medfH7XRqWh6FIAFZQ0aqp3NtHT&#10;gd684+HvwY8S6zo7SJZva28s4Z7iRSpIXoB619U+FtV8A6VFbM0AvbiEgrPdptXJ/ur2/GvT2+J+&#10;h3s0FsNYTc7fJEmANx6AAVgsxrUKXsqVF7tuTRt9QpVqqqVKq2sopnxxe+D5LeyaGDwxqN9cQuVR&#10;1UonHdn6/gBVzwv/AMJZY6dfW82gJbfaiF2iLI2kj5y3JyK9a+I6+NF1R4jdXC2arvU2q42rjO0k&#10;fxVT+HHxfUvJY6pHLlG/cPOMZPYSegrp9vUlQT5Iy2b3uY+wpxrWc5R3SulZnhPxb0iwa0tJrcgX&#10;kQVZVIxvb29a+aZ/CGvXRN0NPn2MThzGQp+hr9PdV8W6rpt7Nd33gqyeNYzKkyASQzccMM5/GvB/&#10;GH7V3iLU9Gu/smk2loIMJsjjGEGevSvSy/HYlKMIUVLWzbltc8rM8uwzk5VK0o6N2Ud7Hjvwv8J3&#10;xiAe23SRhti43EZHHTOK9l8LX83hzWLe/vFaAqyDG0nGw5FeB6Z4/wBYuYG1F7gJKCVyvG7I7iti&#10;w1LW9XSSRLxy0WCVdiRk9OK0xtGVRzU9E7pkYKpGEafJd2SaPTvjBq+jeKPFUmpWMdzbrdhVmkeB&#10;sBl6sPrW/p/wSvZLW3m07xtp7nIdYpGZPrkDvVHQ/i74l0E2sF9dRXFuo4jMUbj6ZxmpvHfiPWZJ&#10;vPkgtkgZRLmGLH0Bwa85wqR5IRdklo972PQTpvnm0276ra34nF/Fb4R+LbiPellDL5K/ObfkEHuM&#10;18nT+FdTs5JILi1ljkYhVVwVJJ9jX6HeBPidPaW8qX2syxW8y5jliUOY2HTIP8PavM/ifrNzfXMt&#10;7PewX8C/KksChZB7sPavXy/Mq9H924RcejPKx+WUKz9opyT7aHzt8OPDl1Dq1vBLZl289QyjnGOe&#10;a9t+KmppbXcEKssck3IwMYVeOo9axvAmrwuXkSO4jmiZiLqJC+VI5DAjt7UniLwp/b95HdrqaXMv&#10;yqVQqu0D2J6+1XiK/tK6lPSyFhqPsqHLT96769jr/hL4ja8kv7e4CKYF3fWktfGdjZa7fIdLWTOI&#10;5V3nccdGUdx7Vk+AfD01j4gkhJ3CaPB4wTsOSK7DQ/hFqGr61cal5MsVtFeEqAu52APc9sivGxMq&#10;anVblZcuh7GHVZwpJK75j0ixsdS1TVZ7iGzaOOKJHQ7SA524HPrUfw2/ZL8T6xr0mpagWSzaUzNg&#10;4aTnOOeg9TX0zpnihoGiTKQvFGqJGsYc5+pwK3fEWta7baFd6hN5kECLiRmkJJ9RgY/IV8v/AGhX&#10;jzxp+7zK3yPpf7Ooy5JVG3yvm7K54z8a4ND0+2tLa5uo5INNIlS1g+eEdvnPds1P4a8X6fJpVpJp&#10;8K20cnCeUFiwe44Ga5S2+I9gz7rjwm2oWzEHYAFDDuxz6VU8R6dY3E8jWNsbazkVJII4xlYj3U1r&#10;RhJU4xle9yJ1E6kpws00tLWPcfht8TdN1WK8GoXitNBcPAYZm4lUd/pVrXPhX4d8Tqdb0XU30whn&#10;R1tuAHXrle1fF3jrwlrl5rtpPoloYmZFWQBgN0mOTz2Ne7/BDQPHHhr+25NasV+ySouyNpRxJnll&#10;wecjit69LkpOcaqTt8PUxpVXOpySpSaT+JLTQ1bixjsLmTQ4L17m92eY08nWTHOBnsKw/Gdn/Y2m&#10;6BK26K7vjIJCCRuMfI3E10OqabNc6qmqpdxxTo6CJDgcZyQxPrXUfH+4gmsdMs/s8ctw65SRSPlY&#10;joo9a58NP97SXfc6asbU6jeltvQ8A034gRaXPplpPEUed8SXGSArE9D2P5V1vxEv7KfTJo5zCCwY&#10;LckDGfQgfzrwDx1YalGdHD2LEXEbR3oXAKtFjay56HHNdLe6C2qXGi2flSzF9kbknPJ4+YDivdqQ&#10;hFQm3Zat/I8qFabVSFr7JX8zvfh5+zxf2nhvV/EOr6pHFaSWMjWrwvx0+X8+1fP3g651JtYs9I0u&#10;F52ubgRgZJILHBZyPSv0H/anmXwx8GbSC3UIA0VtgdNq9sD6V8dfsf3i2k+v+Ir9QYrC0eXOMYbo&#10;MH3rHD4upPB4ivJX1UYrza/4I8RQpwxWHw8bp8rlJ76J6lX46eBrq+8XWPhHTZmkKBVkDN8qyYDS&#10;MfoK7w/Dqz1wQeHdLYpp2kN/pVwpA82TALZPc+gq18PvD19eWev6/HMsmp6pLKqysd3kRPkyMD2I&#10;BrgYZ/8AhF9O1K9+2SC3t2ZFBbBnk6bj6kmop4qdRwpQnrC1l/ee7KnQhDnqzp6TV2+0VsjsL7Xv&#10;DfhsRWMawadDk7XPzSv2yT2J9K7a+vrnxH4alvdHuTKdOXd5obaSiHLbiK/OfxbrMup3tlcTuTIW&#10;yVOSqg9q+yPAHjaHwX8G9al1K3eUa3qH2SAK21vLUZcg+2PzrvzHKnGnh5JuU5Stbe5w4HM1OpiI&#10;tKNOMb37I+vfD+v+H/i54Hi0HxIwaRVzFdA5e3kUYBJ/zkV+OXxM8J6n4e8UajpU03mvHIYkeIkr&#10;LHn5SPUV3tj8cJ7HXtKTSlaK3QhJQW/1u49Wx6Zqb9oHVrG41mxu7O5AkaBS5Q/dzyBXpZNl2IwN&#10;flkvcqRckuzPGzfG4fF4dyi/fpySbXW/Y5uHxCtvplnZGLzI1LJIsv3c8cj0ruvh7p0upXj2iwAl&#10;3j2Y6EMeK8T0Ry0UzyuzgEttHIJGM5r6K+EGuNElleuuww3YCOOoVcHn1wDXXnEeTD1OVa/qzDKJ&#10;+0q0uZ6dvJH1r+0z4llPh/w94G0y4WOS5dY5WJwvyDJBPua/OuXw7q2iX1u1/YvGzORGxGFfbxwf&#10;SvuL4g+HrL4h+MlczyWcNmivGQMF2bnOexzXy98cdc1CbxHYaWLiSWK1hAiBOdpJJxx718zw7FUq&#10;aowiryUpz8n6n0GfLnqSrSbtGUYU7bP5HYXniy/nPhGFo5FfTi7SsOB5bHI5FegaffrcX2tubgMj&#10;RoY/m+6wrzP4a6Lc273tpdvvPyeehOWwew+ldWfCWmW+pvPZXwms5JBGFYnCE9SfauivTgnKK0S2&#10;sRRnNpSfXe72srG54609vFojtVERtvIC5IJZHxyQBXj9x8GtN8OQwzy6wySo4kG/aucHoB1rv9Y+&#10;Iur6LrUGn2ixwW8eEeREUltoz1wegryT4g6tcSTx3kluknmP1ck85+8B7104FVoxjBStB62XUyxf&#10;sZN1JRvOLtdrY9vtjFNokkjSYO7zUyccsMAjNcJ4Y8S3o1fyLy6kLw4Eak4yc16NpZs7bSmvrxhN&#10;ElmWaJ+FOR90fXtVzSbn4bCDTdQ1S0mtHmXHmwyF9mDxkVnzcsZ3puV9NO5dr8r9olbXVnDfHHTI&#10;ryX+1bJAtxsAnYdH2jsT6V5JpPjxNLurO4tIC0V1APtcJOAWTjIPb1r6t+LHgSw1Hwpcf8I/qn21&#10;ZcMvYkdT+OK+Hr3wrdppFzC0LJNbNuCtwSpHzYPfFetlE6degoy6Pls9NDy8yjVpVXKK3XNdbX8j&#10;73+Hut2fi+wu4/PNzA0QguUcciJwQCfevh3/AIQbUtB8Y6rpVjYz3TI0iRLGhZmVhx09q9z/AGLv&#10;E62GqataS2zTJcRqgP8AcOepr9M9A8EX6X0t5ZabEkk5G+WUqh46c9T9K8nE5m8rxNelGDnGSVke&#10;nhcthmeGw9WUuSUZau2p8a/BD9m7xS+harLq1i1kt5JE8SsPmCxnO4gfyqH4k658MNGtL231W9n1&#10;C6tpQq2qo8ZDx9FOcAD1r9KIfCfxFacSDVrI2qAFo9mCoHv/ACr5q/aj+EWkePdDjcSWlpq1sxVJ&#10;CApnA6q2OrHtXzUcYquMjUxHPCMpLZW+7c9+WDdPCThQUJyjHTm96/qeX/BP43aJr+jSzax8PrJb&#10;O0IEM4VV6f3eMkjvX6IfD74ufDTWbcQxrYuhjCNEVXIHpg1+T/irTbnwT4N8Mae8AR7tDHOqjIUj&#10;uP8Ae71m+EG1Sx1w2dvGnkzIFklU7iuBngjp178VliqUJTnOk1GN3ypq+nzCjOahCnUbcrLmcdHd&#10;+h7V+29+x6NWnPirwUI5rUKqXGnRYzAf7yAHofSvXfgT4du/Dnhawtr92jkFsqiFjjyyRyBXhWh/&#10;EnWrPX73TdJc+R9nLXtw5IjidRnBPTPsK9J+GHxks9eu2S8aFYwNiXBzjco754HrVYnE4mWGpUpJ&#10;ckHeNunN+heBwuHp4ipUUvfn7rv15f1PN/if8FNd1LXwmnWvm2ILznc6hi0gwVBPNeba34Zv/DUk&#10;VpcWot5zAXjfJbavcHPevu7UNZ1OwDSw3sFzDIPkdFDlcc44rh5/FE+sORd2llNdJu8oSRk5h9Fc&#10;cg57Vy08xnGCi9o6WsdlXLYSlKSdnJ3uflr8R49Zg1LSW+2482Pbvc4UZ9TVrTJ9MvJ4Ve4iVoTt&#10;Z1GVlb15619VfGP4QN4r064uLWxmtRZRPL5P3tp6naf7tfnpNcS2dtZOyj5JuvrjrmvtsqrwxVCC&#10;i7Sjo1bvqfGZlSqYOvNzV4y1T9ND6e0C8OiTXFnFPnzcSSFe4PQDH61c8SKNXtbUeeYnUMGjLHG3&#10;PB+teIWniGEyJ5c2wSEANySu7g16JpouPtkwfDAyqqtnJww6+9VVouLT6hTqxmrLYuJ4avNJ0+XV&#10;IGEkULKlwY88K3G4CvIfEvh/UdO1XTr/AARb3jiaKQ8BlHXP1719FaL4ytdCv5LLU2VrS8T7NMrc&#10;qq9mwK8++NltqFvBpWl2sbva20vmRyKM7/MHylcdq1wVSUaqTSs1u9rHPjqcXSbTbcWnZb3H+LFt&#10;dc0dL2B0DGIkxr0V16k+ue1fK8UyOWRgXfdwOwr7/wDgn+zN4p1DzLrXM6Xo08W5jOcO+f7qnp9a&#10;+nPh74V/Zg8M63bWM8kFxemRfLmldpsPngk/d/CumOdUcM6kIxdRrXTZerOWvk9bEqnUk1TW3vbv&#10;0R+P1/pN/ZxhmRo0wGCsCM+4zXO6e7PKYzj5ic1+7v7cXwasvF3g19U8N2MM0+mRea0tugVZYVHz&#10;Abeu0c1+DNuhjuUxk4YfhzzXqZNm0MbCq1ZShKzV7+jPIzbLXhKtNauMopptW16o+/8Axhpcui/C&#10;7wTbMQn2i+VpMDH3hnJ+ldH8Otc0zQtYuJ57QTamgENhIRvCiT+MD2rm/izqbXWg/Dy2ALB2aXZ2&#10;CxgV3vgHRBqviLSvKCFY8ZYdVXHc1+dY2TVGTd05Sm/xP0fDq+Igo2tGNOK6/ZPoe78KNa6Leazf&#10;TOuUz5jNtLO/B/8ArV4VpXhe8sfFunXbo08CwmWJycspYcq2e4r3H4+eJhJqPhjw6sqixLpJNt58&#10;x+doPtkVwnxRkbRbfw3DbKYkladpRyWwo5y3pnpXzlKLjKKT+JNHuYhwk27fw2np3PFfiZriT6LM&#10;yxHKPKdzjq+T09hVn9i7xDoej2Ov3uq3SCIfdyuXLnsPavPdX8YSavaaZYCONEntJtxPGW3Hrnua&#10;w/hfoN1p2k3SzQgfvyWVh1HrX1tDC8mWzpz0bqJ/I+YqYpvMaVWOqUJL5ux1/gRNOsNZ1SW2kYXe&#10;rajKI2IGFhLE5A9a4/4h65Fbzz6cs29beby9wH3gxz/OrKW8eieI7K7e43t5m6FByMN6+mK8v8V3&#10;sV1r9zNC/nL9oUu2OGY4BH617NCleopXb9xa+mh5VeryQ5Ukveei89S/a6xeXmp6faQwCbzJGBUD&#10;I2DrmvV/ilrqWL6DatcKs8UA4HygKf4T7V5VoWqDS9cPlJsklOBg/dBOMCux+JXwz1PUtV0qZpPN&#10;nunWLHIVCegz7VtVjT9pS53ypRfzZlCVRUqrguaXMlbsj374fa9HqdpHpepWR2zgi2udu5osf096&#10;8p8W/D3RNCurl9UZ5kaRjGYzkvjkDjp71774O0ptGik07z1aUW32dGTkEgckk9KyTp+kmCWO7mVH&#10;lXbHcufMWNzxuIrwoVXCtNptLyPcqUOejBSScl1f5HC/CW6hkv5rRdElhsLxQCW/hP8ACcmtrxj4&#10;Oxcz6fqULLGxBgnOfLl9iR3FUdU+E/jHRrm3C6zFcyGESKvmiNSh6OoPUVJp/ijxJbxT2PiSKb7J&#10;IdglChxGe20it3dzc4TT29TkatBQnB+ttPQ+UPGum6joOsw2othGR86mPkSDPHNfQHgb4g6VrjW1&#10;ncSmK9QgJNu2hz2GPWqfxAspTp8MkG25MGVguAOVV+u76dq+cbSSSwmF8ISv2dg24dSwOQQfWvfV&#10;GGLw6urSSsn5nge1lg8Q2neEnqn0R+hWqaRPawyRzFbW8uN0YkfKl0bqRn1r471/QIra+kjluJHj&#10;gDsXt8fe+vc+1ey6L431bxve6beXVwzwtD5CqvygOBz/AMCqvpH7PnxTurq8Wy0KaO2uJGfzbnbt&#10;Oe+Dz0714mBrQwdSqq1aMHbqz2MbTli4UnSoymr6WVzyP4cvYWRuby0jk3RxvuebGcnv9a9r+H+n&#10;yXtl9uVFknhu45WZjzGi8kA+/pVvWv2VPE3hnw5dX2qapaQMZNwXcSWI/hAxVn4CKmneF/EscrGa&#10;7m3ugP3cYxn61zZvi6OJo1alOpze8o9TqyrCVsPUpUqtLk91y6HsXx58rUtM8M77cPJcWcgUkZBG&#10;egr5Q8EPaaPqIk1TSlu4IiF/e8bMHt3r3v4mfEeWy0nwoZbQqYZELZGcRRcuAR6mvP7jxL4c8Q63&#10;ftFEbcajD+5WTAXOOD7HNeVgITWGcXF8rvqj18a6csRzKS5lbRo+gbnx94JubSYNY3iSSJjEbbkY&#10;eme1UfE/xOu7/QI4NLJaC3heJHkwZI2xjGf0rwb4cTCG6vp58SJCjKVJ+UhOMiuT8JfESGLWL6GV&#10;NsMspMbkZCP2LDuDWEMpbm5RTfLZ+ps8ybjFSaXNdabo5W10uZY7RYpds8TtLJk4bcDkjFe1eJJL&#10;XX/DTagluGaNij7e4XrmqXj2TQdTh/tG0g8jUA6rMqHKzKvBOBwDXmvw68Zf2NrN5YXgB0/UMqUc&#10;4+ZuOPrXvQjKp76VpR1t37njTcaT5G7xlpf8mVbSCLxDp8+jXd0S0SGe1cj7noBXg2pg3ELWtzjz&#10;omKCQcZ28YNewa/NHomoGeJyTBKMc/8ALJuQAK4Tx1bWqXT3cKO8V4gmj4+6x65NfXZYtV2eq9T5&#10;nM0mntdaPzR5PHLJCWVsgrxg+lUVy0xUjqeB/KtfVlB8mdUIEnDZ9QOa6f4faGNQ1WO4uQq2UDhr&#10;hmOPlz0HqTXuzmoQcuyufNwpudSME92tfU++v2bdb0+z0WzgeIwgAmSRgB5jA/eB7gV7R4z8ZWug&#10;X8FtBqY3X6F0gcnypkI+bcM459ak+KHw68M698O7DVvCt2lhe6ZamVLdGCi6jUZbA7nvXyppMsPx&#10;Lg0MPdfZr7TyFYt6d157V+TVcLDE4iriHJqPM+ZbuPY/TaeKlQoQw6jeXKuV7J9zm/FPhP4e+KLi&#10;7uLMHSL23chlz+4kZfQHkfhWZp/7P/ijWtKt59MubK7khdml2Trkhjx1ryr4ueHbix1+9WSR1Ukt&#10;EoUlTjg8ir/wY8Zajpt5feU7iNrORX2kgdOM/jX16p1o4SM6WI5koppT1+Vz5ZVqMsW6dXD8t203&#10;F2b87Hb6x8Mb7T9aXTxfpaySQKJHzzIx5K4HbPevbvDvwR8A2sVvJq+o3E0gA85gmyNT2G70rlrW&#10;0W20fwz4keOa7nuLi4N0H4UxQgYGeuec15bq3xr1fxFqVtprLDa6bdXSJ5KZJClxjcT1rxb4vEQl&#10;7OrZQT52tHoezfCYaS9pTTc2uRPXfY/YX4U+FvD9vF/aWnRRD7JbeVC6n5TkYUc9+9fEt94d13RP&#10;FOoyaqoRprovG7cq6Oc5969N+NvxBHgUeC/D9rGMMUkvhGdrfMABgiu38Kpb/EK0+x6jcElHIgd8&#10;LJGR93PqK+GcKlJxk4r37pa7tvU+9lKlVvTUvep2dlstD4i+Luq+Rrt3JvJ2xrGoTgcjr7133wU0&#10;OAeFtc1ea2Aa4P2C3L8edM/JI9hXn3xW8Fana6p4jFzbMY4LhIkYHJOOAR6g173qwt9I0/wbp8St&#10;HYW0OTIT965mA3Ma9epiFHDUop6yseJTot4mrOS0jffzdj5s1LQrzS5JIHDPLG43LHyoQr61xtpo&#10;IdmtppmMTy7ygHIz2Ga+lvElmtze3Fq95CkMUZkzjaXOcAMR1zXy34qGr6HeRvNbny7hh5BUYVtv&#10;YV7mVVHUa6No8rMKapXbvZOx9K3Xwb/4S3wkRpmI5NPjaWJCeCB/Cfc18/8AhG4bw/4l0p2JRAwa&#10;VR0ynqPQV9lfAbxJfyR3UgjjjiWPbID1yq8jHevhjx7PNYeItUklmyz+ZHCemN5zn8K6cpqTq1q9&#10;CT93dfMjM1ClSw9eKs9E36HnXxK119S1rUruNCPOnfBHGFB4ArX07WLNdD02KIAXQmLHHJYjoG/G&#10;uHSU3VvKZGLlMpngZYd6h0YTyahapAjFmyFHckDPFfbxoKMIx6RX5HxTxMnVc9/afhdn1/8ABO28&#10;MeD/ADdR8SRGe9mlVYolIPl+YeXP0rkfjx8dLq51ibT9Ps2tIrV8bt2fMI5DDHQV8yz380ct55zy&#10;PI/CksSVOfeu21zxNpGp+HNNiuI/+Jnbu0e8LxJF2LH+8K41lkPrHtp3m3pZ7ROp5rL6s6NNqny6&#10;36y8r9z3X4WeL9X+Jkz6LdX8tpLbx+bBLCdqZXjDjvWT4n07xd4J1WKWWW3vo3zvaA7xx1Dehrkv&#10;2Z/Bdn4h8Z2cV1qkllawfvZ5I2KsVBwFyOxPWv2m8a/CTwbruhQ2FtbxRK64ikiI5OPX1NeDm+Pp&#10;4HE8qpxcHFOUbbX7H0OTYKrj8HzyqSjNSajK9727o+KPhPrXhb4hXOk6fdxj7TA++WOUb8xp83Xu&#10;O1fWPxP+Imman4R1vw/f2s0cMsZktJ4Dja8XQZ7dOK+J/h38K774d+PdeimYFI9OaWCXuUY4OfcV&#10;9ZaFpS6n4bvZ5l3CKyaVA38RwcfjX5vxJiqcMZB0KjdNpP5PVo+8yGhUnhKka1OMaibT07aI8K+D&#10;GiR6T4H8Ua2X82W8nj0uy81cNtxmT8e1d74z00WfwI1S1mPl3VvHLKYsj7pbKmvNvjF4i/4Qm1+H&#10;PhQRESRWf9p3DHjE90d2MfTiuM8f+IEu/BBla/YWupaiIpFOciNRkj6V2Qp1KtehVlF2nJNelzid&#10;SnSoV6SfvQptP1aOe/ZTsv7csfEt1fRmf7HbBIcdQW5xWD8btG1aw8aeHdSktTDBdpA0LqeC6YBB&#10;I6H617b8AZrPw1pl08Vv5S3R3quc5ReAW+tdX+0H8SPClp4XsNMubJLvU7mRLgDOPsyZ4II716kq&#10;8v7SryhTupJrl7KxwRw0VllGNSrZxtLm7tO55Z8Q7m7vpdbsoLMG6axIVc9pDnIrz/4S+EL2w8Qe&#10;FV1O1EYiaWQbu4Ubq9O+xywX0mvSRyy+ZbRIqJ827jBH1FdNq2kveLpzWal7p7S4SELyyeYMnI9R&#10;XMqzhTlTVrSe/Xax1SoKdVVG3eOy7q55L8aLyyn8V2/2Q4V7PEjHvjcP61jfC+w/tK01GCeQbVtp&#10;Avf50JFat9qE2uWtpbyaSge0UxzXIGGQKcYY+5qp8LdOnjgnn8weVFfyQSgfLkMM5H0rtw6thkuq&#10;sjkqPmxPN0ldnzp4i1Y6ba3sMZ/f3UmJB1OF4/CsPwP47m0G5hVA5fdz/UD616RqOlaFLrGow3rM&#10;JfMIjmzhCT0FcprN5FpFiVbQIpZVYqtw3AA7FSOpr7rCxhKkouF728j4vFKpCq6iqKKjdaK9tTst&#10;f8T6bdGW4FidzQlSV+VcngFl9e1fNut6ZcafcFXXaJPnX6Gvqv4E/Dnxb8Tr2eO0tYYrJF8uaeQh&#10;URiO2epr6ui/4J0l5ES58U+dKEIUCPpjsMk9K5551g8BOVKrUfNpok2bvJ8VmNKFSlBW1s5PlPy3&#10;F9BNYxW01sUmyDFIvv612/w3Se9v7myYo0kkJRD1zg5r7R+IH7B+qWMYbTtft5W2gGKZfKyf9kni&#10;uT8NfCW5+HMU095o0rXBjJknBDxoP9k0VeI8BXozjTrJzloo7O4UuHcfQrwlUp2hFayWqa+R5P8A&#10;FDxLHoEnhy1gm8yS2UM0mMHcD0I9q908beMIfGa+G5I2c+TpcyyMGwoYrz+VfKfxVhOp31lekf66&#10;DOB03A44r1P4b/aLDw9NE2MNbTuwbkgYwPpXPXwdJ0MJVt78W9f8R0YfF1frGKp/8u2k/wDwE8d+&#10;Gnh9ri4vUEpYrwCvJyeK/Tn4ORXy/CW+tLkZnS78/a3U4OMj8K/KXwxqv9kS3t0jssmxliHZmPc1&#10;+nvwe8eWqWfhrSNRUfabmzDGXPUydsetebxzh6k8PGyur691od3BValGrZuz5Wvveh9r/DHVorWf&#10;TrSZjLHII4pOdy4bH8+9cd4a+HUHgvXvGemQQeVCPPlgVR1E5Lcew6CuZ0aFPDfhnVdTN03nQalA&#10;smf4UDdvTNfW+o3+k+JTb39pco12tuC6cbmUdc1+WNylR5FK0otTUb7p3VvVWufp8Uo1oycdGmm+&#10;z6feeZfDH4f22keFJdRurVI3uGkuJNvBGOgP8zXyXc6xNc6bdi3c/Z555nBJwPkBxX2d8Q/ETN8P&#10;Z7fBhaRnhDDqTJkZA9K+KdbtRpXgvw7bxlhNIr5jxltrHAJ+tcslBQpJO6jSTbe7b3KfOnU5kl70&#10;rLyT0PozwPa2hi8ESzyvILaHy5/mxjK/Lj2ryH4w/FC9g8Z3Gj2FxcxouFuoblt8TI442elesy6L&#10;eR3Gj6U1sLcT2cTLODkuyjOzFfnd+0rrV7L4z1O7huGB2xxTNjo0QxtH+NduUUI167oyjb3r3tbV&#10;Rsc2bV3Qw8akW+i+VzrvFmhaedKjlXUk806kJEjH349gKsCDXiVpcW1h4qsWhlLTy36Rswb5QkuT&#10;n3xXQ6Tdw67JbL9pMSybC7qM7JMYIz6HvXm3iqxfTPE94EiMn2VPkKj7x+6CMV+hYCg1KVNu/us+&#10;Fx1ZNRqKKS5lsd18bLOS8srpB0Eu8MD8swUdvavjptQS3tjCIiCz7htP3TjpX1V4l8fXh0QWF5ao&#10;gitwsDqPmx3z715d8FfAtj458aaRo8uY45WZpSv3ikYyefU19Xkz+rYSo6kbKLbPmM4Sr4mmqclz&#10;TVtfM8ui1C7v5beNYBJIcIFHIPsTXqNp8OdavLV0mENuEOSHX5iB2Br6a8deH/CfhLV20/TI4raC&#10;3cl5jh5HkHY/SvN/E3xX0hso97duQCPljCj0yCK9CGPqVlB0qTUXrd7nG8HGkpqrWu/uR8+X3h37&#10;JLNF5waQjK5/2evWuOM8yXK+Vbs/HRcnn2xXc6rqOg3Th1uJ2KnpjB/OtnwCkdwmoy2toTMkbLbx&#10;/f3kj07mvVUrRbZ50oRlJKMktb6anC6dp15rEzLHII5M5kD9P8ivTdYtPDOlWcdvbWqXeoMgjM7E&#10;+Wjf3iPXmvVvhT+zZr3izWdItvtltY3Vxuknt2O2WOMH7xQfrX15qf7J/wDwgmoXniV4bXX9C0jy&#10;5bxgMMjrwxROjhT1rOpVT2d7dEdFKgtFJpOXWR4h8Qf2L08PfCax8YW/i2CeV4oZLix24Kmb+4ep&#10;xXy1b3Z0mJDYyYuV5Nwep9QB2r7M+ImhfFL4gXWlalpXhK8OmamfsdopQwwFTyrNnAXjoTXzn8af&#10;2YviL8J0sH1/SwILpsRzQyCaMMf4CR0anh5Nr3pXudFSMITtF306aOxV+BPg3+3Pib4Otm1ny57r&#10;U4Nzj/lkA+9jz34r+if4leL4PBWq6FqNxI9zZ2Fpcuf4nGAMn8q/J/8AYD8BeAdP1aw8TeJ7qJru&#10;Wd7a0hmOAj9A/wDvV+mP7bOj6PZ/DLU76PURbFF8r5Wz5qzDBUfX1rnxnvvR7NL7mEGlXo05wdpq&#10;XTR8ytufnn4g8byfFX4n6X4htoHSK5vVgVSNyRwwkbGfHqcnFfb3iL4eaN4g8b+Itc8UNGbfRvDr&#10;28CcDzDNk+YfpjgetflH+zX+0zb+B71dIu7C3kgnutskz8sEb09Metem/tD/ABgh1vxbfW+k6mGh&#10;e1gjDRTExu0YJJJHBHqKK2GmpqKWi6s9enZpKMuVKPKmt09NPwPPdX8A+PprL4d6he6Bcy26ym2S&#10;2kQ7rgI7P5rZ/hIIAzXr/wAJ/B/iG/8AizY3jrLY3Et6b2VMgkRhgWxz15xiv0Y/ZD+I114/+H23&#10;XoYp4tLnW0juwMM2xQM+2OnFeO/te+ItJ+D+veBLqz0k29vPJMTep80hcjlPpzms5VJyfKktfdM4&#10;Y6PtZ0ZR5ZrZ3unoe+ftmXeuWnwii1HREmun02+truUk/vBBEx8z68cGv5u/iDPc3+t32pz2T2jX&#10;0rT+WylCqueNuccGv2T/AGUf2rv+EhutU8L+IdQN5aXl2y2rOn3Q7biH65Hb2r0j46/D74c+Iv2h&#10;Phvp2rWdutlY6NNeXK4CRSeWR5SvjtW1GUqcpKUVra/fY8rkdKLoSTaXNOMoq6a/zPwE/strQSvc&#10;Skd0QAbiPX6ViX0UsDj90FSUblQ9WH1r9Nv2yPhB/Z/jzW9Yg8H3Nl4WkSIWt5bJmFm289OgJ6Zr&#10;4v0v4I+L/FlveX+ieHL6+soMq08ceVRE5Iz6iuyFWLSbkvvE6MnFOKbvqu55haCTUiylpEmXCx87&#10;VCscEGtC/wDC17pineQC/wAsZjbcxPsPSsb+y7/Wb25gskfdCu1jnb9z+vFWNO0nxTaataRywSsA&#10;N25wSoTvgmtH6r0OZT1tySetro734a+IdQ8DeJtN1C3EjXUUokjlT5gxI5VvUHvXpnxk+OHiHx5f&#10;x6prDrH9n/dxRoP9Uc5KkHqW9ak8DaFDoXjHw3d6lJG2nS3cLu8mCoBI5IPYd6/ZTxx+zb4K+IHh&#10;PWI9IsLU3gzcJqJQASOFyuMf3qw9tFNNq+h13jTUVLS7snbRerPkj9gn4q+MNXsJdA06C0t9O0uN&#10;neR1ySszFjx3JJNXf299O07wzpHhyXSNFME93czefdRJhZUmHKs3ck9K6b9gT9nnxJE2ratrd+NO&#10;T7RJp8dpEBm6MZ+dyOwB6VR/bN8dX3/C1fDPhLUXthpOjeXf7T/y0LqQN49vSpmk6iaV1cqnLmxS&#10;jFq6j7+lvv77nE/sh/BXxH4k0S8XxSk9ro9oyutvLGUe5i7hGPIHuKq/td63o3hOFPBXhmyEOi3q&#10;RX4SfdK4niYkhC+Tz0PtXuvg3xT8YZox4lh02LUvC+PLtwsqxtnO3fjuo75r56/atvLnxLLFdavp&#10;aWo0rzSbi3bKvuThcjrg1xtp1Fdbu56NOFV1HeacUuVJO9rd/M4H9nm48T+MPB/jnwrpmmG+nuFC&#10;x2wAGDLwZHJ4CjHWup1Xw0+l+FtD8O+JtHg0y40+9iRm2hXETkBvMPc+9Vv2EPjponw51LxK1/Es&#10;o1IQEPkB0iU5YD39q+mP2tP2rPAvi1NL0XQ9Ft9VlvZY0kkmAiJz90F8ZGDjmsa9N87Se8lpbode&#10;HxFSNTleHvBwfv36+aPr/wCJ/j74f+LvBt3oC61YyTpZgqiyrujCLx9M46V+C2n/AAL8ceJPDWoe&#10;I4dOe40SG7MAuZjgKdwUsp9MkZNfTfjj/gnV8RvC2iWer6ffpq97esoe1si26ISjPDH7wHrX11Ze&#10;HfDC/s633hebxUbKS1ty01pI4Ro7pSCykcEjcM4reU40W3CpzNrW6tax5uFpU1Dkg3OLqa681uZ+&#10;SPzm+LX7B/xR8I6Df6skVvdWKwxyz/Y5BKQmMlmHX5fUV8VJp1rFJFunZGKcSbT8/bof0r9g/FP7&#10;TWkfDHwtZ6Jo08urtq2lhLi5aYyfZ8rtYYbI57V+Wfi7+xZDYXWnXLsBtX7PJ/CVOTk+la4erUmv&#10;f+TsTi8LGE5fDo9LX29G3YwtT0FFe2QXIdZiNuT8xyOfoRWbH4fuVhaRY9wEnytJwCK7fxZpFjLq&#10;GkyxSyNPPEHManOx29AOgFLc6de2okinuypfcR5gwqheSea6Y1NtTkdJNu620ujyeaHVtNvIWT5J&#10;gMgA7gd3GK+9v2Z/gtpviNv7U8fTxWGkiOWWVW/czXAAyrDGDjNfC2qeambh7sSymTCeWcj2IIr0&#10;QyeJryztbu/1K4khWHYRIx+RR8uMNTq3cVZpGNGCUqivLVaWtpfqfXH7VH7PWjPqfghfhnHHe6Zr&#10;gcWtpG2+4EqD5y3UhAD1NdB4F8jRvBdx4E8VyXuj3ml6kkTwr/qiLlwS8hH3vxr0n9i3wv4m8CeI&#10;9O8S6xpM8lhqViYNOmx5hRHYElVHTPSvB/2x9dS58e+LYoIJkN5NFI4lyjJIowD83auSbUlGmpXs&#10;9z0cLCVKo5OLa5PidtWuh80fGexttK8Y6tbaNOPsYuisU6thJMAZIx2zVB9f1iC3hiN+lwZSm2NS&#10;dysp+Xb7+teweG/2PfiJ4w0+6vNJaHUXhg80xxzqdihckEZyD7d687+E3gzWilzriWbGHRLyL7S8&#10;qZ2tvwVIPcYrVVIcmkk+XQS53WkuVrm1tfb5I+pvEvhv4k6nbeBdC1fVLxdPkQTxQXj48t84J2n6&#10;4Ga6LwN+zL4h+IWo6PqFusJsIL24hcO21v3R42+xrE/ad+N+ua/4o8LahPa/YVitN0LEYMiqcEqP&#10;5V91/sr+LB4uhm0Lw/pzxWkUiT380h2uEYDei+m7GfeuH4Iwdkk+yO2pOUac3yxUo6yu9F1LNt43&#10;1D4S/BDVrjQZJTLa3bWSRzv5kZklmETEfQktXz837eVxP4GtNGttHlXxLBdRLbSxDMe8nqB+hFfV&#10;H7YMPh/TPhDHaWQghW9upvLjVhhpssUY8noa/Of9lb4BeLfEPxA0l4YojDaK1zcTyfdjYjaoPrzR&#10;SjBQblq1+N9bHPT9nVjKq6aS5222rWtpdnr3jT4H/GX486ZqHirxNHDA+gWrpZ2joY2nRR5hOPU/&#10;rX5heIWt3ZWjg8oAhSqqRj1/Gv6LfiT8e4/BepalpWrIIoLWyDzlRhZSw2ogPfPpX4Z6pDqLaxf3&#10;15p0f2B7mWZUU4KJO27oOuBxiro1dXrp287kRhOUbulGCduRrW6t1PDZ3gsp4hAwL4ULIwIB45zT&#10;J1hkvlS6nkiUJ8rRnO3PbHvXo/xF8IwaVmaAGOC4KvblwyhwepXd169a5DT9W0CwtnM1lJPesxWR&#10;2YBYx6qO9dkJJpNao5qsHBuMtCjr0X2LTIHt77dhiCq8/KOeT+Ncjp+pJawfaCWmYlsgk8KRj9K0&#10;JI5tRmhit8tGGbYW4GDyQR0rWsdOgv75o7icWnlqy+YqAocg89K2jojmldyun0sjJ/tS9v4lla4L&#10;qCACw2hCBxg1p2sb3dhzKj78qzMT8h7c1uafo2oazcJpNnJHMkAy0iDYrgcck13+lNLo+rjRpPDk&#10;1z5iYVLWMyNKQOCMdcU3Oy/GxrRjdpOWmzZ9vfsdeEvD3hLw5rkGtaIs2u66hi09rxP3TRFeCh7Y&#10;zkkVS1PxrqXhDXh4QvtfXULeG0chUkKKGk+7Hknk9q9jvPj/AKNF4O0uXxLodxp+vaJYv/ZttNAU&#10;8xmXZnkdPWvx/wBR8Y6pd61Jc6jcf6+XeHC527mzn8K86HNOVSUj04uFKy5WveSs3dLz+Z+2v7BO&#10;m2Wunxbp+raskF66LDFZxtk+QAf3mT1Jz+VeM/G/4LaB4Zur+88JSqNUhaKKKOM7j5iTFXZiOMN9&#10;Kwf2cfEngua5t9MguJINWliwdRVyjtHO23YD6jNeg/D/AOF/iS1+IvxM0iUy6g400mKYAkKySBhn&#10;0JH61z1JPRrS1/n5G9OnyVqk3Vbi0tNNLaXufGtt4u8c+BtZ1PUZIjJIjIk5U7ki3rkhv++sVf8A&#10;iz4s1+80rwxBMLeLRkSGWeS243yyDIEhHf196/Sn4wfs6+E7bwbrWu6Szump2UIurLf5jG4QDlRy&#10;QQeor85vi18N0gsZNL/t3Flb2iTRqqgbpDzhvxNaUqkZSjdJPT5opTjUjKUJNrVWejTT2Z6Z+yV8&#10;ZtO02/1LwmdPW9n1KSVbS5giDFPMGSCPQdRXi/7TvwW/4QDxFpVm2uXN+t3atM73Q2tG27DJznIA&#10;IIrt/wBhrwxNpOtXGrwyRyX2nS7wj4wI2HzZPuK92/4KMfEXQPFHhvwxBBHCb5rgT+aCC0aKCCMj&#10;1ziuiNlXsn/wbnn1HV918nuuLcnfZrZM/MnTtM0+XVLSOZd9urJG0idMEjke9f0J/Daw+HmhaFJD&#10;pekwNBqkAjuIkUOrYTaXx796/m1t7yfM0MN0yqh+XPGWHIx9a988J/tKeMPDIso7e6azNuhiaYjz&#10;Mj0IPHeuivTcmrP7zjqRU4tc8o9brS9u51Px++A2s+DLzVIIY4rq3gcyssbBmWFjuRsDnGDzXyHp&#10;U7efKqxAo+ARLyAfr2r0vxl4w1+bUZtXi1r7Qb1cO7OckHgq6+mOK8mvW8pY/tBUbjkLGcde5rek&#10;mkru7MKk7Sv2+SOhjs7u0jmDQoFmdR5m4AKc+lXbq4bR7u4t5mhnGwbZF65deKwVjt3e3mu53aNS&#10;NsYO4svTmvefgX8BLz4l63fRWVyI4LWLzZywyyx54C571baSu2KLk9tPVnidlaBohcTBmMdwm5c8&#10;sDyB75r9B/iF+2V/b3gibw3DpxWG6tlsvKxlgyjAI6+gxXzRdfs4+MJ7rU7TStFvbxLKYrJKsZyA&#10;DwSpPH4V5RrujXegapbIVaO5tziQMCCpHPIPQ1m+So1717dmbqMoW9xbrV6n6Ofsg/syeGPEPhq+&#10;h1+4MV5LfZMYUmQW0aKTs92J61n/ALUPw91TwZ4pvbHw3qMosF0xbuNZuJCF+R0U9Gx1xXzJ8Av2&#10;kNd8LeKbK4aSR4dwimU/OTGT82Aelfor8VfiLpHxG8FX+paPo15fT2kzgNFH+82FcEhscqM81xVo&#10;SUrvW7OqhJuUeWT9ny2t2aPhvwVr3iBLCLWLbZDdoI9u0ECTHDMR0z37V+iv7LPx+0zSfGGrw6lq&#10;N1qV1qNlbsDGu8q8YO9eOgFfH1jpHhHTfC/h5f7PkF7JZGSeMSfP5yNubPpuFfffgX4t/AfwT4cn&#10;8UeHNDSO9ubRNyiP94XC4ZAx+6TWS3ulaz0ZviVzUuR0pT51ZqP+fQP2q/jEr6Jpi3GjR6jpd5dc&#10;Wkj7QSASgY9eo/SviP8AbU+E/hnw/pHwx1nw/cW8V9q1s63tpbDKAoqsZAMk5y2CDXm/xW+OafEb&#10;WdGNvYzWVpZyFPsv3iweQkMcdwCa/ZD4AfBTQT4U0a4l0qMXwSOUm7QSSRsw3YG7pnPNOEalOrGV&#10;ruzbVzOtVo4XDQu3GKey637n5HaR+3f4q074b2vhOLTjBqVriFb77hSJSQFZD0I6E0/9l/8AaAfw&#10;rqsiX7/aBfXO6V4yWlMjegHXJNd/+2Z+ztZeG/iBHdwStcTa9I81zbBQFhWMYLrt6CvY/gR8PvhP&#10;ZeHtO1UtDA+m3cYS4Zh5skmcl3U8BPSuirVpcvwWb38mFJe5zr3oS10V+a5438If2hLP4bfGDxHf&#10;6rBdx2erysZYXRkkiUsdjkNjJ9a2f+Cgnxu8MeNLfwkmmrLItsZZVuZFKPhsZQZ6g965v/goP8Xf&#10;CvjTXdBj0pI7i50rzIri6jATzVkUEAEdQMcV+eusalql3p0AuNSEotOIwR82H/hpxpKTjJX0OOaj&#10;OXtHScZ26vZdmaG6ZmJsbeJ44xjLHkbhn8xXL6te3MkLqbZGcn5mOOd3cZ71INQ1JPJDwBF25IAC&#10;hvqaJtWlhQMsaEykj95820H0xjH1rpW/Qzet9Wdp+zdo/h28+I+gQeJpium72JycLIwHyo3+yTxX&#10;7Q/Dvwj4X8IePvtF6mmGDUYg1rG0KrHE+cKsYOeQOtfz/DULyGcFJVAVgwdT91gc5FfoHefDD4le&#10;P/BOn+K77xbDaywFBptngiW4UEAHIxg56VFSnzWvPlRVGS9nOC5tf1P1W8ffBHwBH430/wAYNpkc&#10;t5ZQ7mWVA0c8khwrH/d7V45+0/4ZPivyLPxFeW9nZTH7ZbGEA+T5KkPGynrkYPFeN67+1HceAtOk&#10;0nVyLvUY9PhXyT0LhBnJ9zXwJ8av2h/EfxDm0sXZNtHbq2xYXLBd55z78VnSoTbi7tJapjpRdOUX&#10;KXPZcvm0ffn7MX7IUt94Au9TXRbOS51GRhbS3mZNsLNtVwmccDmvLPFHjD4vfDv4rRaAdOa8GlQx&#10;hYraP91LayDhwOwNfR37Jv7VmhaN8MPD9hq+rR29xYyPARMdpeLeWUj8Dj8KvfE3xJJ4k+LI8T2U&#10;5g0uLQ1tp5ZAVE/JddpPpmm5NTlzq+6s/wBC6TrOpKMoJU901+R534T+JS+PfiFKBJcaNNYac5m+&#10;Xy3MhOD9VFff3wY8MXlt4LnAj2ebNKBcZ/1yufv8djnrX4jeO7zx63xIku/sjQFYlLzDCiW1YY3N&#10;jqSOtfWPwc/b51PwNo1xputW6XscN39ngA+Vo4geMDoQB71hUppNNK/u9NXqaYqhVqU+Wna6ktJa&#10;JpeZ6t8Qf+CdmoXumX93Z+NY0v3d3jhkiCxyCU58st1zz1rEv9Y+Nn7OXgeLTbm007VNOvBJCPJc&#10;tJZSTIeMfxKc16N46/aptPiBp/iaxCtpcNrp63VrKWxM0y5KlcH1wRXW/C7+049CtfG3i2ee/uJ4&#10;UNxazhfKMe3bvCHjdjnjtXLUqWtZOy7/AInRRjiHT/2qUG29Ict23ukuh+XHwP8Ag14e8W+HPF+t&#10;65fXMf2F2FvFbMqyGUjdyrdVJOK9f1X4AfDjXfhIviDTraex8SQ3Mara3UxxeRhwrKFwByOcivKd&#10;Tt9X8Y/FTxvc+CNPVdIheR1ic7YgoAB56E5ztFewfHH4v+L/AA/4d+F2l3HhF9OurCM3CvKnnC7R&#10;V2bRszxg855FbP2kpRtLVpO19jpkoyUU7/FrteyPFv2hf2JtX0HSdH8SaTZCbT7uNWuFtiZUs2I/&#10;izzt9/WvkvW/Ak+m3Vpa3VvuW5g8xZFwAVAyxGOMjvmv6CtK+MOga98AfEOo6YqTqmkyxXVqMCRZ&#10;Cm1tydeDzX4d6/8ACrx7FYG91Dw/fxaXdApb3kiOqIG+7yezY/Gt8NUndxb2S33uzzeXnVZulaSm&#10;46bNLyPV9P8A2jLK++CupeCknuJXRY0gDcImG+6AM9AK+NtIlubPVEeGWNHWRWLOMEEdua9k/Ztu&#10;PDPg74ieGtQ16ZGsba6ZbqJl3q+VIDEegJB/CvoP9vKy8MxeJNO8R6LcWCRanAP9Dt1GQijiQgev&#10;rW0EqdTkSdpO/wAzBK8LyXK46uy0/wCHPnPxFr11q7tLaW0b3AkBmZScKAOSB2Apmv8AxQ8S6roN&#10;vpUmtyyWVsxbynbKbhyPrivMZPFm4RmON4yV2SyAFQUI9B1qtodtYxzxMZJTbvy7BcqGPrntXSkr&#10;K622KVW7spb76n6d/wDBM7w9pGp6r4n1mUx/bYgkEEeMsQwyzAH3r9EfjN8WPBGm3WnaFql6lvcO&#10;6O+YiHHzYG0jua/E79lXxxpngf4kWt5Pq01rA+VBGQhLDC7h3HPNfs7bLoereJY9WuI7a9umiVom&#10;YI5dhypUc4xXFifi9e5EKP71VJuTUYuyj/Mj86vjl4z8B6N8ZfttnbTvaLYlWkmBkDTMuA2JOoz6&#10;15x4n8MXXgfw54P8Z6XamH7Xc3MbFwULM54LD3B7V+tPxV+DOn/FHX/BN/qmhrazaXM0kj4XFwg5&#10;WIgdVyM818+f8FBo9OPhGz0y6sBZSQzi400QEbHkX5SrgdiDx7iourRVn2Z24fHc8qcEveabet2r&#10;efU+UPgb8SYdVsvHem6xNEkJgt54bSUAR3Do+M4Pf1xzWF+03r15pXjmwjTT4bOzu9OgzaQ8DaBw&#10;3PQ14p4S+GPjPWfDuq+IINLZ4tOaFvmVlkcZySo9BX35pf8Awh3jXUdTufFli9xJZ6LBczQy/uTb&#10;iM5Kq3BxisJRjCd1qtmux6Db1fU7HQbLQ/jH8BdVtrnwyia5oNlI+n3ZcIy+UNxbcDnGByPWvy88&#10;I/ErxL4LkguoXMnzhysiEqsiH72cV7f8G/E+m6X411XxLp1wbLw+63CQ2F5KxjmLdIW5wTn1r9kv&#10;hH4M8P8Ajr4QyQS2GnBdTtJkmYW6/uN4KkrnuOopL3W48t01ez8jlq1Vhl7RylaU11vbm/Q+HfDX&#10;7K2q/HPw9c+PNY8eC21O8jPlIkI8gCMbVD56emRX5ZeKdGu9JvdSsLh0821maKRo135ZTjIx61+g&#10;fwn+Pmt/CHX9W8G6k0WraSZf7PWRD8sas2FlA9AOor5//ac+FOm+B/FCx6dqi6hbahD9sV2I3Rs5&#10;5VsZziroyd4ro1oRVhU56t2uW/u2VrLsfKml+G9c1u4kt9M02W4ZRlhGhJwBknI6D1rM1uG+tQkd&#10;xN+8RTGwHDIB0BNfoB+yHqWg3uo+IPD+t6ullps8HmMqHZJO/Zd4wQvsOtfHXxY8NWem+I7+HT5W&#10;lsYrl/vNl2UnjJ78CumFS83FrZaHPUilG6u7nlFzepYtbTC6LTdAifKQPc9a3ksJW0h7+aN8SMV6&#10;7nBHQnPQVzmu2sV5LAwshCCCAynOcHvX35+yz+zfoPj7w9erf6qV1K4kMEEO/AiVBw5XuTXVKooR&#10;u77nLBvnnd2jbc8W/Zh+NWp+A/E1k8F+RZX7rb3kLdCpPHWvvX9snxFN8RNZ8AaPoVxEuoXL7Idj&#10;gbcc5BHY9a8E8Nf8E+9a8SeK9e0m38T2kX9lEqzL85JPMZIGME965SDwV4y+CPxg8G2uvad9qnj2&#10;tBLG5kR4pcoXU9iueawkqc5qalqlezW7R0UpQUknZzS0s+jPKdE0fxNoPjHWNG1DUxFL9p2XYfky&#10;NGeTk9cV+7vwU+GHwrtPCg1yTwrbyAweZPezRiQtgfMVY9B9K+NfGfwus/iR4ghntJba2mjtpcFQ&#10;PNknfkb8/wAPqa8X8ReOfF3wx8Dy+C/EHip0iMkgSG1KyOInJ+XeDnGeMHtWMpqqk1a9rNWOitRn&#10;UhGEarg01J2lZ2OP1v4Inxbq3xH8SeDrd0s7O6/0CJAczLJ1C4/SvZP+FB/GT4ZfD6KTU44L3Rj/&#10;AKZeWsIMstnvIY5Ixn3r2f8AZ00rVtQ8I6NpPhi0a2usJePNMcq6htxDehbtX27418Z6xZ+HNR0/&#10;UtEupUkQRzOihlKuMFDjtWUqsuXl3UfLsTLF1IVqcYRg3fVN62fU/nW1Cz1fx5eagmgwOVgla7SL&#10;7u3PTBOBWd43+MXi7xDpui6Rq3M+kuyiUH95gdVJ74r6N8a/EDQV8RyaZo+jf2des3kTOMqgZTj7&#10;vv3qt+1V8OtL8L2fhfUZok+3X42STW/yRSAJ129mHr3rqpVE6lNOna693uj0ayVn72vXsz3j4B/8&#10;E+9V8faFY+Ktc8ZpBDf2vm2sUMfmSKT0Dlu30r9D/wBl/wAA+MfD+j6x4c1rUVnS0Lwwll4MLfd/&#10;DFfnV+zB8Qviv4csx/wjIXXdItPkksyTgDt5bH1NO8Z/t4+O4PHVh5Ng2mDzY4ri0VRLLKFblBng&#10;MegpSUpysle17pW2PHxOHxU1VjzU+R25W1rFncftJ+PNK+B3xD8DanpHh2zTVIo5Y9Qhjj2RzRMf&#10;lKkdzXxV+0z+0/qHxE8XXOrWNpcadbG2SJ7MkuoKj5i2QOTXr/7dP7Sdh8R5fDtknha4sJbRhJ9o&#10;vI/JmlBGBwRkIDnnvXxnLqo07S57m4srlknARJShaGTIxwxHXirpYeKhGTjrd2L9+yclaShaT3se&#10;JLeNHPI5SSONhlio5PPQCujk0HQ/sxmGpsZXAcrPGw2nuMg8ms7WdUE0C/ZVV8tvY4IAAGMVjxS3&#10;aWjSfJsLYyxBPvgelbv1Z575U2viVr7HQQ+HdQu5YzYyxyrCPNPkjLL6Eg966a3bStTuITd3V1dX&#10;BTDoo2bW9TXF6Nqk2ntJ5LzK8iNl42C5x/DV3S/ETaXvnXMc83DbhuDeprNpsqEorXvvfY9c8CK+&#10;g+JNI1C9tJ4I7a4Vt0Z4dSfWv1t+A2uy6v47u4re7W70y6jVwspLBMjow/pX4oz6w90LRpvEDSIT&#10;nyVyfwx/jX6EfsP+LJZNa8T2toZGtILb7W7Kvzq0fBC57kdKxnC+r6HS581OpFPdaPzP0W+P9voH&#10;w48M6pDaXYtW8QzrbQkfJBE/8RIHQHvX5V/ETQ/D+narpGn6fqn2ueaUK0kQ/dtJL1Ax1Feh/FTT&#10;de+LPjW18Oan4lns4IpX2q68Jg/eA6HcB1r6a+Kf7MWg+C/hQkOh2TXV/prLdnV5DiQODkFQDjiu&#10;ayVnffp2TN8LzYdU6dSfPOb37n51XXh/xD4X8SSadpuhXM2oOR+7tkczfOOihRyDmvsX4J/s5QeJ&#10;NS1K3Xw9Hb6ja20bXV7c53W92Tu2hema9D/YW8YTXOreKfFniPV7T7XBCLRklA87ZH/EvuTx719D&#10;fEb4n6na+Io9XsfClzZaRfRhJ9QZQPMmU8MVBztI6HvSm7bvXrY2niKrnKnCnb3dJPa76WG638Qf&#10;EGg+EJ/El7DubRRLb3Jt2yf3Z2/rX5G/FP8AbN8Q+PtH1fw+LC2VNQlDblYh1UHPI7k193+IPiat&#10;34N+Inh3zPNS8aS6d8crEw3O36V+W3hrSPB9h418LrNb+fZyTKXEzmKOTJ+Tc393PWtMMoSUpOLb&#10;SuL6tKnJ+7CLcrX62Z98fsN/ATwpq1xeXPi43Y1KBFbT4p90aqmMl0Lfer788aeAfiT47t4NLsPH&#10;WnR6YshRt0e55IwMBW2da8N/a28RQ/8ACstL1dNZsrW5hVbe2No3LY4wrDnH9K+SvhF4t+Lfw50G&#10;X+0dLu7S2uc3y6jKfMZIn537cnj1rlqSdSMpSX2rWva6NIUalRxqQmoytpGceZRa0ucR8Sf2JPiN&#10;BqXiy20zS7bVLXSVNxcT2rgbUxu+RGIJYDnbXyV8KtR0W3uLiLX7U3Nr5m3DJ91ehKnsRX6Sfs9+&#10;NfiF4pt/ix/wjviaIXE9o8s7zgv5nBH7rPTIzj3r8yP7H1O2vLnS5oJobqR1iCPGfvu2Pmz6k1ph&#10;5VJKpGo7eg8TC04yUoy0W3e3VfkU/E/h7Rl1XUJNLvGNq8p8nzCG+Q9OOvFcSRcxNNZx2yTnnLJG&#10;XMg68fSu4+LHwU8bfD+8gTXtBks3lQPFMn7yCVTzlWUkfUV9e/sPfET4eeGJ9bvfESW4vyqiATJu&#10;BRhg7AeOa9By5YXTvY8tpuTXK1u7Lrc+F/CXim9XWNB8qxgP2e8j2xyoBG2Gxhye1fqx+1F8braP&#10;w/ocdt9nXUrWWGZVjYYTaAQAVxxXrVx8Hfg3qqyXE3lL/aCPMnlsqby3PygDqPavzF/aE+Bur+F9&#10;W8y2vHvLCRgtu7tl9pGentXLGpGtOHS3zuawg4RespNO60tbofXPwc/aW8QfEtta0rWobW4luLN4&#10;YnlHEa4wQM9+9fFVv4b8YeBPEyfZ597m7NvAinPnBz0I9DXiWj61rHh+8gms52hljkz8p4J75Nej&#10;2HjbV5dQtNWnvPMms72G5EbfxFGDAA+ldSptSdrWa2HTkmo6NSj20P30/Zg+C1pY/btU1qBLW81B&#10;Y2+yLhQmByR7mvRPFt6bfVdQ8kSXOnWDRpDGZMJJLjLKW6ED0r5r8NfEC68ajTPFx0W+2w2wIgjk&#10;Co5GQ2eeelexz/F7QIvh9qmp3miT+QIpGaCKMybWHB+ZR2PeuRp7WMJ06rq88ryvZcq2jfsdD4F+&#10;Ium6BY3OpX8jRCa5d1gJ3RRA9kPv6V+TP7RH7Qmv+MvindX+lacXEdu+nQRRwmZ3jPBYYHU9q7/9&#10;lvxs2r3HiK+8R3FzPb25b+zbCYEIS5JDKGHzHtX3j+zr8I9H8MpN4h1KFJNSuZZUifaCLaGRsCNc&#10;fqaHH2ckpJOy2OyapUOesoy5nZLz8kfz/wAulavFevZ6i1wXY5QS5ygzzlSeMV+gf7LHxb8JeFL8&#10;2V28cU0DkrcqnMxdcAfUV9P/ALc3wW8BaP4Rv/EonaLU2dRGA4yxkPPHYV+Ovw28UwaH4o0y9ubQ&#10;X0UCu0kI5B46++K1U/bRl7tuU1p1Kc4R5XeM1Z3vdeR+lPxJ+M0XxFfTfDsgmgRNRZJERj50kfXO&#10;0dQw4Feq/ET9kbwEPBF9Pot5cQXRhaVftCmUSMBny2U/dNS+CNQ8B6x4U8NeMZdMks721uxhliCl&#10;8ZwCMc+1e1/En4y2+m6XpF3fac8Nk0gkmdQNrK/970JrgnJxvy6PtvqOTadOMI8sVJ32Sa+Z/PXc&#10;20+k3N7ZSWrWzsytKrAqRjuoOK5DV7dLnUMPNgLjDjqSOa/ok07wB8Cv2jbfxCIdBggurCL7NDeR&#10;/ubnzWXIbjqoPQHrXwF8Mf2DEl8Q6np/inXTaTWUM0kkWMnEZ+XJ7Ajmu+OLil72j8upycntOaKi&#10;0otNqXRfI/OrU5rhN2bx3R1GQM/N2+ma1NFOsaBe2159kcKhWXbKhXdt5HJ61+ifxw/ZUt/As/gD&#10;xjaaQToDXUMeosx3Rglso7L2Vx+Femftoa9pXiLwHp0unWdrDbW8iSJcx7QzKRjaoH8IqliYTULJ&#10;tS018ypU2p6Xer1T0VjmfGP/AAUXsdQ+Fgs9MN1pviW3KRRMg3LsAw3zeh9K+e/2LdX8P6p4j8Q3&#10;Wt7zqeyS7t3Xg7j9/C9ySelfGlsYbVyUVHO8MzOu4AV6F8J/GQ0bx3pl8kqxW7TrHcSx8KsbHk+3&#10;qa0p4SFONRRv739WM+ZuUW2ld6pLv1P0b+F3xqlvdO+JGl6vrdvom29LxptEFw67cHK8feHWvzxi&#10;+I+r+G/E0154c1OSC3a5YRqpI6d2HfNfrz8DfDPwn1/xH4o1KCytNTuQVhLTAThgw5Ybs9e9cZrv&#10;7E+gXfie3t73VBp9tdSvNAlpENxOc7STxgUqdSCcrxdmrNBKvFScW7Ne9e258YfEn/hc/wAS/CsO&#10;s3tmt1pUX3fJUbty8FtvXNey/snftR+IvDfhTUtG1CzN1aaUmYYA3lycn7rZ7e1feeueHdb+H0ug&#10;WelaTFe6NF8jXBbYUdu7qODivxo+KfiOXTviP4mmjvliFzemNzbcR4JGTgenpUp+0ThypW1VjSDp&#10;1UpfFB6b/wBWPt7x7+21qmvyHS/DnhG6SW7h2zRwx7pz67dgJ2n1xX1h+yLq+jeL/D2ub9MiW4t2&#10;W3k0q/OQkij7zI3QNXzt8HvHvhTw5410251bULB7qXS0gt72GJUSQPjIfHQ9u1fcGu634Q0fR9V1&#10;PTbWH7c8e9TAMPM2Pl6da5HGC15dk92LFqfL7GEJLmas4979T8uf2qviAnhfxV4gg0PSU0K6mh8i&#10;+WykMKyKRjKqmK/N3W7m6v5hJc3kkwDFg8mSzA9ietfT37Q2k67H4y1Qa/G0+oTRJdSMp48pxlAB&#10;7A1843uqTxwxwltkav8AIpUCRfqfSuvC01GCdrt7s6ayXwt6JJfce0+Cfinq6a9pMfhqySBooPJW&#10;3VPM8xiMEtn17k1P4u8KeOfFbare3em24/s9v9I+xrsYu3P3RySK8S8HalPpOtLeW12bORSdr4Jc&#10;Hr/D1r9BP2M/ixPbeN7pjGl/JqO5Jo5F7k8Nz0zTqtw96MVpb1FGXNGXNd76J22PGf2X/G+p/Drx&#10;Tb6tbaqkMN2PJmM6lkIzzkDHIr9Nf2ov2ltEHwm1DTLOeC7vvEEMlp+6kB2B+rMPTFfnz+0j4Sg0&#10;f4i6pZT6SNPtbu5E8EbnCASddpHGM18veK203wz4jXy2XULeCZJMbi8b452ZFYcvt5xlzPa9iKkK&#10;XJGTgtHo7/1odTpmo6f8N59Ju7XVWu7loCl5Zp91dw6E96+rv2Z/2vfEenai2jW1hbzQXBebeDtM&#10;Kgck49K8R8dfFf4WeL9IlaXwPc6XqCQnyZ7YjaXA7juPWvFPghpl7/aV3qGm6pa2jxwybpLpgquG&#10;/gAPrXbJKUZNqztu/wDgHHNRk4w5U4vp6H0F+1h8aNH1jxPG+lODNHD/AKRNGDtnkPcj2r5Luru7&#10;8TeItAiltBNI88USxgbS4JHy1k6jeXiahqEuIpWZmVyvKHJ5x/SvsT9hw/C5vE+r33i+NT9kt45L&#10;BJWI3TLndj39K0VqcLpbIxlLmvHp29D9GbG91X4YCznt/BsE1lc2e27t7SMERsq/ec/zNfLPwz1X&#10;4h+MPEV9qOkQS2GmO87gohMZVf4F7Z7V7N4r/aE8Pa/8PfE1vp+oywXM91JbWkTNtlVCfuv9R3rw&#10;HwN+034k8HaXpWgaVoAkZhsC/eVie5x0J964Ixk7+7r59DupuajJ2Sfn1PpL9k/xh4p1Hxxr9jq+&#10;olbKHciWUi5Zm6Y3HkYr6x+N37M8muaTLqGlXiwTqsb/AGeRQ8REbZBHcV8AaZ451fwPr1l4p1mC&#10;K182bzZ48KGAx7E8g1794r/bD8FeItFDt4vuFLtu8qAFCoHZgO1ROLcXaHpYyqQr/WKU6dRRVvev&#10;rc6jTv2PNA8Ra7c6x4/mOoiK1jjt4YGMaIoGSTjmvkj9pL4JW9/rdj4a8E+IpZrMDIs7uZzFGx/h&#10;DnJ47A19UfBzxr4t8f6yn/COxagmixxqk99e8KzDqYgete9/FL4X+D4rayljjJ1lbiMJOMjzJB3l&#10;xgYqJqSUWvs9y4YmVPENVKvM5rSMFovNn5KeFPh547+DP2XUtW0e3Nm91HA8CyblkDsBux3r6d/b&#10;N8T6da6Dp/l+DkM7xeZb3Ri3Yd15jOBkisz4ofGGWTxroXhTxRo9qUjukkSRG2o5U8N83TmvQP2g&#10;/Eup6b4i0SJLu3uLSa1Mgj4kj24xtUf1rkxDatJrd37XR6VK8p0k2r2lteyPyQ8P+PW0qxj36RHd&#10;PIScsmVjLHGMY6iu58ZftB+NptDj0UyQRwpAY40KpuEbdQDjivsb9nL4S+GNfe7vX8gzW2uO0du/&#10;zIEP95T156Uv7bfwf0GJ1v7PQ4baO1iYXbWo25aQZVjjtVrEU3NXhu7X8yJcy91TfNy37aH5V+B7&#10;3U9KuU1exldLi1lUKUbJBP8ASvqL4p+Kvib8RbWxj1qSe7S2hV44NvzoMcEAdc96+W9JlMC3xtbp&#10;UZQBsI5YDn9K+3f2a/2gNPt9K1Oz1qPM6K2LtTmRgRjb7Y7V21001JQTa+85cPayg2XP2aoH1jRb&#10;zR7i/e1ktZsGJWKuUPr9D610XjD4WaX4O1azu4PEMrOXeUsWAMLDocivlvSPGs+j65qF5pcmWluG&#10;UtIxDtzkf/XqX4pePr3xGGlNu0UrKBPn7uF9vesZRbqJ2snudKmvZ+h6d8Qf2g7q21MTSgXJkt1i&#10;8/rvA7/41y/wb8R6To+vSXd1dGJbmM5kHzA7z90gVwPwu+Ht18SZ00XfFbJaxmdrnrtQ9M+1fS3w&#10;t+Hvw98KeObm3u7v+0LWK0HlyTfKBOOpC+noa0nyRi49WjnpyqSmpaW6HsdncazpN2NV07T2v7GC&#10;382dwN32ZW+7u9PWvX/AmteC/iP4VuLl7S1+0fbEF5JOQWKqex7is21+IfiDxKkngnwha2y6hfxs&#10;JygWMS2Y4Lbv4TjjFeJ6de2Xghdb0iPw6sNpBN5GoRMfmhkTg4Pf1BrmSVvPodcuaTd9PzLf7Tvi&#10;jwloPjbR5tD1QtaGDyprdX3QxsRj5fQV4lqK2ieLPD8VpqirY6nZb7pc5ViDyrAfpXzX8c59CTVb&#10;aPQp3mgwXYFi3LHpz6Vzfw+1y+0rVrfUYkaZbYfMJDlQD9a7YYdcqfWz0ZxxxTVT2ers1qf09fDC&#10;Kwh8OaVY2qeXaxWqRxxP1KY6GvyX/b20/UNH+I+kPo2kpBGLUPGAoxKUOWP0BPNdt8Df2tLi1tL6&#10;6v7G4e1tUJ88g7EJ+6n41xXxf8Y6/wDEHxBY30umR+WtlI1rAG+ZAw5PvmuWmmq0eaNrXv8AcLDY&#10;WdOdRqXuy/O59Lf8L61Lwr4C0K+8T6Wl4zBHj+yOrAq44QjOQRXsMvxb1vUvh5/bK2tteWjxpcW1&#10;owwYIgejn+JhXywujaNJ8LbLVb2Is9kUaRbd8FdvBUr6+tcRp37XHhfTfD9/pOm6bM0UsJSOOb7w&#10;Y9lUdqxlGUlKye722O6VCk3F2jdSu76etj0bxz+0f4g8dWfiXSLv4fSy2t1aC3sZjwqSMM55/pX5&#10;7fB/9nPxN8QvHF54bF9b2U1rkzGc/wCrjHGQPX2r9DfG/wAS4PDfgnw3rjWw2mFfNUDLq7jhiD6V&#10;8MXHxuhtviPaeKLTTJbbf5ZKwuVMvYsT6mjDzquNTlj0380b1KVOMYKPu2bsui89D6t8YfDPV/gD&#10;pk9tDpwvry52NBfpnYEH3lAPc968f/aP8eadrvh7wVqVpoiWWsqr/blifPmRY+/x3NezfGT9rPwP&#10;8R7PSND1azv7We2uFeR8gZORhSwPQ98V9u6z+zb8PPFfhCxlg0BbVms0Aux94Ejgg96wpqfO5OLv&#10;e+u7Q54lU6VJVWk2+S8dk13Pzy+Hf7MWh63omj3N3qO9byPz5DCAXXPOxsnqK9d+Hnxk8NfB6+1H&#10;RrLWbiQNMixR7S6Anht+PSviHx8/i34SeKbrS7e/mhNvykqNuRlb7p29Dn0rR+HV54J8UajAfEWq&#10;y2d/PcebK7rsjMinPJOcBqUqVRxlOU5Si9Ulujd+zn7jhF3WqezMb4/a54pvPG2vpFp/2xrw+ejx&#10;xmUFGHVcDj3rj/2YPAN9rHih47wxxwQZM8UwwXB/hXPevtO4/aB8Lr8R9U0rQtFW3tL22isGkjjD&#10;ySuON0ZPOCete8/DDwH8KPB2qwaJrW2bWtXn8uCV3w0Ksd3GOh963oYyUIRpOny3irM5a2Dg5e2j&#10;Ny5W/cXQ+NLj4A+ENQ0b4hT28LQ6jplw09uoc4EYGcH1NfMkuuaX4nsfD2kRv9nu2nKTzMAqhCeA&#10;fWv6H/iP8CvC/h7wxfQ6dEkMVxE4kmbDOxYc7275r8J/hZ4V8PaX4z1j7RaC9m067Pkq3+r256sO&#10;9ehRqu1Tmbbik11POo1VVipQSs5OLurH10n/AAT+8H3Gg2dhofieaXX5AJHmYjyNrcnAHQD9a8Y8&#10;cfAPw/8ACfWI7fXNQGppPZlUlj3BbaUjjj1r9FfhzqXw78P3F5r6apDa3E0SiZPMJRCOyLXx/wD8&#10;FBfFfhi+sdHfS9UhuLu4+eZUcEbW6HA6GsYVak5Rjzuzeplh6so1JJwfKk9XHqfBMPxt8YW1lJo3&#10;9pm9sVcGNZhvChTkYzX6I/sITaZqVzr/AIp1Ke1udXgRYdPtJFBERXnzAp79s1+PlnFcT3YWNmQ9&#10;Ac7d3t9a6Gz1PVNKuUWCeWCfdw8blSQ3b5TXpTo3T5LRfcFXclJScuVtrc/RP9pWPxh8VfFlxHH4&#10;dWXUIFEbfZwAsaA9WPf60nwe8L+MfgjrFjrPjPR5rvRHOxgkomEJPRjGM5UV9N/8E8dVtNW8LazY&#10;X372c3Ze8nOS8q/wxl+uPYV9WXej6Bp090+uaYbSzlleG2lmcFURh90huma8ycpU/cdmlu/M1qYi&#10;m5uKpyVopJJ7prZHwX4n+PnwO8U6200nh2SWL7ZC8bCPYg2H5vkBB2nPOePasX9tT4I+AbOx8PeO&#10;PCBtoY52RLqyjwI3DDIZUHQjuK+J/wBorS/D2g+ONbh8NXQaxjctEVbgFuWxXH+D18UeMry1tI72&#10;S4lQgW9o7EI3qR2+tbwpaQkpWW7v/wAAJQ9+CvLTpe6a87mb4f1Lw89zeS6gJEgYn91BwzFj2z2B&#10;r9DPgn8YfDPh5Tpt7bSwp9mEouJQGV0xlVBA+9XxdqPw7F5rBsLux+x6gsmwwx92zjcK9z1z4XXH&#10;hK20S4MklzqCAswLb1jA6EjvWNWcHb3t9jtp0p2kmlbrY/Vv9nL9q/wldaULe81W4hIuDFb/AGxG&#10;QspPAQ4wwH1rE/aotdLv/EOjX2iaYt5fhdxaE4yW4Bb3FfKvw2+K+hav4C1m28WWFxNc6fKLi2+y&#10;2hPlhRkOWUcAHrVTwT+0XoWo3888MuJWi2xpuBLED/PWiEuaT10VvkcX1CNOs6kU1J30b0kfcuv6&#10;R4usvA1zpa6vaz6jPbNgEkEbx90Y646V+QHjLUNW8MyXEttpVtdT2ICSzN822Qcn5T3FfW2tftke&#10;ENN0C+kL3Da5GpRImGfm6BgegFfnBd+OfE2pLq0sFuJm1FzJMpyzHd/EorspRbk3bTzM8MpU41E7&#10;Xcr3SPoDwTZX2l6z4K+IPjB7R9MublfNiRMkA8AsuK/crwn4vt9bu7M2k0lvZy2qyQqpCo6N0wO3&#10;FfzSa5qHjmDw3pWn3fmvp0km6NGQ/I6nODntX2h4S/aA8fi78G29zDDHBEsUPn2/BCjCjOeOla1Y&#10;tw3T1dtbKxzYigq+mt1s3tqff+gfDmT4ceMfGGq3VtHd22sXPn2qRrmRfUMPevozxH4d0P4j+FNQ&#10;0clrINCTvQBDGxHXI7DvXxl8W/2sLPwV4z8N6PcrFPa3VuryXIbe8eeOg7muA+J37SemeJNdj8Me&#10;E/EckD3VrJulhXmaUrlYyT0HrXJOEnFLlbVvwRksPWq1Kcm+Was+ZPTy0PTP2LfgxceGo/Fc097Z&#10;XyJfPBHKo3F44+pJOe9fCn7YXjHR/G/xKvdOXxC9tp9qnkssudsciDkge/SuC+Bnxg+KPhLxTc6R&#10;oFtc6nctM4l09QXVmzgscdB719bal+yp4J8U6jqOq+L9YvNP1u+hNxJZoogW3kx6sMMPyrWUfZVI&#10;ynL7O6tqztcbVZzbvdJJa3S6n5E63otla/bDFfNcCJvLTCHlc5DZ7dKb4G8fX3hi/Go2E+yYIVB6&#10;lc9ge1foUv7DOu6DdeH9W0zUoL+KW53zQyMPLMSt0OBzuHUdK6D9pn4Y/D3wh4/8OalDo8NktxYC&#10;d7IL/o7XEeMYHTaT1FTLFU3JKzlcUKLc4tTUWfOnxO8NePfEvhC11zU9at5beWIOkKnDY/qa+QRd&#10;RWiRq0by5wGV+npx71+4/wAIPidH8abH/hGfEPhfTLKwLABrUBWTac4HHy5r48/bQ/ZtTwp47+ze&#10;F/DN9e2D2STlbeN5hCR97O0HjvSjWXMotW1svuuGIp3atfncb21ei6nxZosxu9Q0+0i3SRzSLEQR&#10;82GOCCfxr98dP8H+AYPCFp4ZvNPtbSwtoVae4mI3tkZIDV+DvgWRbfV9JFwhgRblRK+PnXDZ4r7w&#10;/aA+KUGnaTHplvZyXUN3GAszMecDn8qwzDDyrQpwi7Nt6mmFbi1Ls9T4j+Klppmg+M9ej0W5f7Et&#10;yTbMD1Ga9B+GP7TXiLwRfPPaCNmlUKxlHQds4r5/1HVI7q5USfu2j+5nnOPrXUeH/DEPia8s7aC6&#10;jjuGbDxn5Wwey54rejS5KUIzk5csbOT3dupjKUpTnyJay+H16H6beHdX8W/GLwZceItXvFhFnKws&#10;4YEOyRk67h6GuY8PftwL4Wuv7P1fRZY/J+R0K+nAK57V9afsr/A3xz4c8M6PGZ7aSyW6LSWxG2QR&#10;k5yexzXoX7avwb+G2vaHa3urWlrp+o2g3W0uBGJEzyj465rmqV6MPf3jzWVvMuVnKNGycn0Wyt3t&#10;sflZ8T/F2ifEeDU7+x0m2s4NjSJIVVGLjnHHrXzHovw81y98PajrlojzW1k4EpUEFRnrmvRvid8O&#10;4dL09ru3vzFp7sAiLyrn2r6i/ZR8TaAPDepaA+obfNj3yxhS+4dwfqOK71JQpuUdVfZk1LqVrbI+&#10;s/2G/jbJ4u8KLplxahZdLVIWmJz5qnOPxHSvh79sS81H4f8Axeu9WsI0kWdYp9rjKngAgfTbmt6H&#10;49eC/APiyeXw9ZNZROyx3lvCcxSEcBlHY1+iXir4D+Cvinodte6i0r3VzaiWLadrAuMgsfQelc7p&#10;8s1PkdrPR9mczqeyk5OVlLTvr3Pwl8efFjVPHWpxXBJSVykaRj7gLcYGa/c/9iL4Z3fgLwKpuZ7W&#10;5ubiR5pZICG+90Un2r8tvFf7JcHhi9lS58Zadb5nKi3b/W/7PGQOfUV9k/CX4ZfEXwtHYw2fidry&#10;yuIg5tsbViHbLdTmtKtSm6VoPRdDapQlVg4ymo8zV29j23Wf2r9Ks/EupaHo+k3l/qK3DSbbWMyH&#10;I65x29TX5K/tTeMPFHiPx/caprHhifTrp1CRwzoUYqvA+8Bn61+mGoeHoPAPxW+HeroiQ3OtxzWs&#10;5txuWSQjOT9PWvXf2gtEsPE2v6DF4lsIJLWwuI7iOXbhlOeQxHQVzU5QpunPlb0a9DSEIKcYQirS&#10;i3zX1fL5Hyj+wx8GtPvPD0ni2/u50u4roiW1c7Y2jhHRh3zXjH7ffws8L6veWHizw7G0SXbGK4ii&#10;jPl7lAG9QO/Y1+mWu/BbXXlfWNE1KK2E0RRLFFxbumOC2OrMO9fPfwe8EeNdWt7l9cgt5YNK1BjD&#10;pTrhpFLc7WPb2qHWarc9rW1t3Lpwo1FOTrpq1rfy+vnc+IP2Er600zWrnSLqWGGSRi7TuORGOqjP&#10;f2r3n4i+AfhJ8QPF2oNc+Jp/3S7TOqiBQU4Kk4GT9a81/biTwt4b8e6RqugQLY3UoX7ZZIPLCuP4&#10;sDoa93+Get/DC8+FWvN4u0qG1u7iZ2Hl/wCvdduUIJwc57itKtZySqrS+i73WgqVBJK93aKXLvo/&#10;8j448OyeBvBl74o03RLRdXu3JFtc3WDGsf0PH1NfJWsX8F3qtxciNIpXZg8Kj92PoR0r6G+HnwK1&#10;3xjPeT6XiLT/ADXVJpiys0QOe3XivH/EfhldO8QyaQ22Te5QEDoRwOld9JxUmuZuVle5nUjLljok&#10;k9PmfYXwIt/C3iLSoL+6t4MaYBFIJpNxcdsg/lXjk/xl8S/Cfxtql54XuXtIrlixhwWTaSSFwf51&#10;758LP2KpYvDV5q2oeM/sUzoJIY4PmQY5/eeten+HPgv8PtWtIvtuofbLmRDFJJu3P5vZlA/lXE6k&#10;I1J3k5JrY6I3nTcWkmtHpc634KftRp46bS21u1U3EUg3sT8srOfQ+leR/tleDrzQPEN1r0SCGx1H&#10;bErKcYYLk8dhXz1q/wAI/ib4b17U307RL59PtJA63Ah2CRAchhnvjrXo2sfGGx8eeH7Lw94js763&#10;KzgibYXZ+20E9KfsOScZQ1j1XVG0G7R0tZNW2TP0U/YR1GW48GQ3lzaRFpJGVXVtzsq8fNnoBUv7&#10;ZH7OvhHxFo1z4l0aO3s9b0/NzK0WAZ44/mZWHr6Guf8A2OPB2l+FBrtja6lOCCkywTt8yRlewPY1&#10;6B8WtG0XX/CfjC8kumtZ0hfynSXar46A4Pc8VjXrW+H1T7I872Uvrspc0krRTtqnfoegfs1/GWw+&#10;IfhWBIFjMEcYguIn5ZWQYII7g15t8Lv2etIsfiL41u7/AECabSZnV7KLkQRn+JgvHzE1+aP7OX7S&#10;1r8Ijq/2jw5Jdm7/ANW8Unyow9RX0n8HP27da8T+NZNC8Q6nZ6dp94G8ucHY0Ybopbsfeuirhpxr&#10;OcU7KLV3Zp3NI0atN1VSlGMZ26tNPrY+hfiD+yb8MfGcPiW70BBFdRlgJfMZgkoGSpDdK8N/ZY/Y&#10;Jh1uG81LxZdMnlXB/s6OF+fk48yT1GRwK+Rvjh8YL/wd4/1218KeKGXS3fJWOTes0h5P1z6194fs&#10;8/GfWdR8N6XsuLyO+uT5ewwsI1PfYTwfWs6Ua9KnzNKSlFJLs/0O6rCqqU406z5la0pK7S63PmX9&#10;vjWLmDU4fDOowAf2ZErJcx4xNG3AwPUV8Ex+GBHpVxdwXqwuqA7HPLj0FfTn7Qfw3+JPiHxfrCRa&#10;fqGtLA5lM6wM21euGI64ryH4b/BfxD8Qdah0Wx0p1umcLcSSAottg8lwcYA9K6MDeNKKlNc27+Yq&#10;kUl00jvseo/sCfFXxLp/jmPT7azhubV1aSXzxkxAfxKT3B4r7L/bMu9L1vwPqs17EI9Z+1hoWjG3&#10;92vBzjtg07xF+yzoHwU8F/2ppsk9x4kg5luUYmNwTyNnp7V5ZceP5/iT4ffS9TurezllQq8xABVF&#10;7gdcmuStiadWonHXkau/M48LQ9pFSU76NX2ujyz4LaF4a03wBez6bLa32qlGe5lfCzW+OgUnt/Ov&#10;F/DHht/Gfiq6XWr0WcAjMglABaUr93BPauF1H4QazZ6wmnaZcXJSeUBN5MazjdgHjjNfpO37DzSa&#10;p4Qg/tyUyTRR/bRkAxdCdvtW9WcKblL2l3PZ2vY0jBuycbcvS+jseBeBvFXimG41jwjb+Gv7dTpb&#10;ySxr/o4xgHp0r558YfCS4lOqpMEt7+1+e5RRhAWPRPpX6X+JNZ8DfBXW7u3XVnuGuX8uecuGZVAA&#10;x68Vyura54A+Jl1DpmkTCN5VJmvEX+EdQ3qfrXPDEfDKK0dte5TSkrO7TV0fLXwv+D/hS08PS2Ov&#10;acGurqFpo7onGMdAh/nX6HfALRrHxH4Hs7DXNHiisYAYYJoiPnSPgEsOQTXwp8X/AA0fDE0VnZeI&#10;vtVlHEyM0hCGNumFJ7/SsX4X/tWP4N8Eaz4UurOa4lmZza3CsMDd/Kqk5VIS+029iasEoRUXy7We&#10;1juviz8W4vCOjeJPCmmSFke9cEtyxjPI2t+FfL1r+1L8RLPRpNCTXWkt5I9g3n5olP8ACDXm09++&#10;rXzrcy3Vy8xJVI1LP19s1Wi0Xw/JPdrcefaunylZ+HJ9cHoK6o4eChaUeYxqTcndP9DM0vUPEfia&#10;9j02yzdXc0gRUPJbJwOTXc/Ev4N+OPA4itfEfh6bdLGsqPCd6Ip9SvQ+or7a/Zf/AGPNL1PQW8Xx&#10;+IlgvUctbDeERdv97nvX1NqHizTPCmhato3j/U4pJ9TRhaXGRMvlgY+U9qKmJUW1GKdl/SIjSbup&#10;S95bpPo/U/D5tP0+2tEmkEkLuCCueAPf613fwo+AnjH4jat5Ph3RZLiKEqZJ3PlxIpPdmxk/TNUt&#10;Q0e01fWLtbW7iENvM3+tbiVAeMfhX6afsefGuGx8P6vpt3r0NjBZ7hDCMDgjjHc81pWxTpU+dU+Z&#10;22fS4exctElp36/cfZH/AAgHhmT4Pap4V1zUNPurmysCkksZEbRygZBXvwa/Cfwh4sT4c+MjNDcP&#10;LBvMbFuQVPFN+LPxB16517WLhdQeCKe4cgI7DeAccj0rxO7v7/UkeSaQOitnCLyMd+K5cFQq3dSc&#10;klUgk4JaJ9zOq+VtauXM3f8ArofoL8Svil4Tvwk7vbsUj8yMDG7cRxXxP4P8ax2fjLTL1tQaKKO7&#10;WZnYZwFOa5HUxclIzI6SJIoXeeNn19KoXlpHaiBvKicAZOGBzj1rvoxUU7MwqTk9bJW3P0x+P/7U&#10;XgzXtGW0t7M3kpXbvHybW7E1+Z9xfSpqBlSI7S3RSTz2zWZbzG9u0RX8qOSQKzEZCg8Z/CvvT4Q/&#10;svaReaobnVNTe6sLZVk/0M5aTIzzjOAO+KI8lFSd/NkxvNJR0Se54JdWB0ix0rW3KTyPLn7Jj5dy&#10;9CwFfUHw5+NPj3Tde0zVorO1jjudsH2SJTvCnndjGT0r0T4tJ8OLW50Wx0XRJI7kPnDqxDj1O6vo&#10;j4AfD621PxVcapNNG7R2gjeLauFLdx6YAohVU1dx6O3odEpKMJOT922qPQvHv7RMFv8ADPxBL5Eh&#10;u5YGjJk+V1DcEjvxX5Y/Abx/4GsdRv7vxNoiagXjk2eZhjk+x7+9fpZ+2f4J8GD4eXEwg2XCMPLk&#10;t5Mtu/2gOo9a/ID4Y/Bi78Y6mlhpt432oyAvEwCoIwcnLe9c+HpQaqybd21Fvsl/w5NCSUIuEbJ3&#10;dmenfC/x7Z6V4u1p7RDa2OoM6W6FtpBY8Lmvs7wNe+GZdK8V6DJp8J1C9TMCORLJNIw4CN1ya9k0&#10;P9nDwzceLvD+l23hCye3trH/AEufI2iTAGf97NfNvjv9mzxL8Ifi7omoaZdB7LU7lhazMpl+y7vv&#10;A59uhrOdCnUnFt8qkrJ33sdccSuaMFJNtcy9LnzL4Y/Za+I3iDXtT0jTfDapc2vzzGdggXPIyTS2&#10;fwK8X+C/Esul+MvtGkWM43SXUWXt3AHHzLkV+rGn+LdK0LxxFDFdSyyXkSvOyksSy/xOR/Wvpbx9&#10;pfgnxn4fuLTWnSS0aNgrMehx1HvWtSq1TVrLTXzscs60qdSn+7bi7ao/KPwP+0NqelrYeEPAMzPN&#10;PIY45ZsAYPU/U9RVT4g/ELxt4AOrWfiF7vUnmT5ZHJ8qJ2HOOw612Pwg/ZCi1DxZeOmqXVtp1tuk&#10;sbyAclt3yjPtWt8ePiHrXh231vwlqfh+bVFu7UKLqSDMh28bwR275rgrU4c0LQburu+/3nqqp78l&#10;7qlu7H5gaY9zq2qSRJemM3BO0AE/MegGPWvbfHcXj4aFp+kardtbrb27SR+cDmSMdNpNb37LN74e&#10;f4i6Wl8kNl9lV2eSYcDb3BPfHSv0l+PPwZj+Ml/ozaT4l062trUYj3EO0wHUfKeldeIrqFShFxVm&#10;9+3mZcqb3to23stDiv2TtN0XwT8PtNNj4ghfUrsrcXCocPiQ52Y68dK6H9oDxbbSG31aw8N3cmtW&#10;w3LNHwpVR/F65rrvEfhax8O6z4Ru4fDlvq1/p8QjktrAbHZMBS7joQDyK+pk8SeEHsmj1iwhsJJ4&#10;iPIuUCOCR0BNTWxEJRnOTsrtrpsefViqdWE4wlK/bttt2P53fiB8TtX8d63a6TdXJs0vLhUmeTOI&#10;snncB1xX39oX/BN6N/Bl9ceF/iLcXNzJB5hgeJfs8rgZwO4z2Oa+A/2svDmh6J4z1A6LOWRn3HBH&#10;yknOOO1fan7D37X1xpdvaaNres2sNnEMB5ztdVHv3reNb/ZIunCykr+aNsTCpz2jJc0ddeq7HxN4&#10;u8SfEvShDoWqzXEh0uf/AFB6J5fHT2r6C8Wftn2t14KsYLWLydWUG2mjI+VosYJbtXv/AMR/CWm/&#10;FH4m6hqPhTV4p4wqtLcld0DSf3W9a8h8K/sVWmu/EbUrLxJfQW0IQTCO2IAmJ9M9BWeGn7aFP2sF&#10;GTXM0tEzavKMVpJaK+u6Xc8D/ZY8HeGvG3xGsn1QwCytEM8sFwcrK3Ye4HWv1i8dePvDOs+MfDvh&#10;nSGSO0+zss7W4CCHaPlGfevin4jfsNjwnp/iXXdB8SS2a2UbyQwsP9YFGSNw/Stz9mTSPFPizw4t&#10;1qP2SCGJiIrr/lqzL6ketaYlLEJS5/dpfZ2u2YU5QlaTnsnZra/+Z9A65+wZba9NehPFbhJwWbem&#10;5mJ6Dd6V8Qt4Buvgt4o1uylvra4jdfJNvK25ZFbuOw/Gv0V1LxR4u8HyabvzdWcrAecpLOBXtHiD&#10;QPDPibwrqc1zY2jXE1uWd5EUscDPLVyuty05PpFO8X1MlVqxlDnkpRlpGSWz8z+dH4ralYW+tX5t&#10;IDFaFwyoG3gk9efSud8L+HfEevJff2NoNxdfu9zCFC21epP04r0C0+GfiPxr4q1u18OeGLm9hgmc&#10;TRW+GSIA4+8eMHGcV+jv7IXws8YDWLtL/VZdIayjS3jtYbcCJl5yGYjk+vNenUm4Uotb8iaTdmbO&#10;ajzNysl5HyV+y58M9Eku9O1LW7K2vVhunE9rKwVodnQsp689jX2npNnZX3iK4Xwq4stPnmaSUW2S&#10;ysOMKnTn1r5m+PHgHS/A/wAT9VuJdVcQXLb2CHaWkbrkL1ya+zP2QfhrpmvQyawup31hfAmOOPYU&#10;+Ts2GGCK85r6xThU5tHF2T6eRdSapwc2/hj59T48/aO/aA1ny7rwx4m06adrWX/RbplMYZR0LL71&#10;y/wB+FXjT426dqVrpF/BpOm2BG4zO3lbjz8o9fWvtr9pz9krxT4k07xPqWoawmpzWcG6wWGIJKVX&#10;kiTHXA9K/Kv4XfG3xh8PoZ9JsNUjtoJp1eaF0BDFTyOemelFHklQqxjBOsoXSk3ZN7SJc+ZJwlFx&#10;asmuj/Ar+O9F1HwXrd3Z6ldwSSWspiV4skPt/iUkDivEvEfjHUr64CvdzsobCq7FlAPpmv0m8D/t&#10;C+Bri+8QWHjnwraPYanD/r1UNLG4H8OeeTXx1oHwR1X4geJ72x8GWEt3YCZtk8xCLDGTlTI3tW+A&#10;nJuMasLSUE3JfDfqZ4hN35ZOx718I/hVY6dZabf3ltDJeXCq1uzj5cHsff3r9BZ/Fs+haVAjafYx&#10;xMFEgKDcM91Ir5s1H4UXXh6w0/SNS18i5giUuiYCrtHQN6V4P458cavplwkU+q+fwPKG7OMHgkd6&#10;wqSdSb96927CUdFdaH6Oano9t41uvDF5poSKPTpC08sycS56quep96+R/wBo74mX3hHXJLTwkZbV&#10;ox5lyI02oWPUjFO8KfHa01KLTdO1LXHhZkyUgTy0BHT5h3ru/Bnwl1PxprNzLeX0EukvbyQvK5xK&#10;M9CTVRppOPNDRXdu5Ufc3lofl98QPjH4s8QRva6trNzPA77zEOFB9SK880a51KFv9DclUYEleG25&#10;5HuK9l+LfwbPhbxDqFhHq0FwIpD5bl/4c8A1wR8J6vDq1paWwT7TOUVBGw53cDrXq4VxSi6UUr2a&#10;toYzU3K7b8tdT9ZfG/7SsXiP4baFo/hu1upb9Vt/NeNSfsxTGScV4p+0TceNviCNDtdSFvElii4v&#10;GwhVcclh1r60/Y2+EM3wz0+/uNe+zyX2oHfj721AvQ56Gvlv9sv7I3iNpUkZI3Uu+7Ko5H8KAcYx&#10;XkYhU4Ymmovmc5uTk9fesehhpxlGpBQ0ir383ufO1h8SfG/gW1WxXWDe6Us+UEbiSJivPUdP5145&#10;42+JOoa7rUuqXdw6/MGXaT8uO3uK+n/2c7zwpdaL4gbWPC7arZxToSqZ8yFSMbkP88V89/Ga28DH&#10;X7hfDsVzFYMwbZNyyn05rSMaSxU4+z9/lu5W7iqqfInGem6VyfUPjzqmu6VbaLf3kb2kT+bDIRhg&#10;3YE9q+h/2ZptL1rVE0C7tjNpupShbyRnx5JAzuX0NeBfBH9nvS/HuswafceIo9KLqWxKh+b0K5xX&#10;pXxR+B2u/BDWbd7LxDHeRSrujnjG0Y7q47GtZexj+7Sim3dJrS5zQqVOb3rbd+mx9W/HX9lwaPo3&#10;iC58GGSSyhIaW1kfzZBGBy6k14Z+xIYLW+8U+ddsJvJUIhPzjr0r2LwRr+qeN9HF3oXjeW0mWy8m&#10;4tXG7cx6qQexrwz9or4Pap8IpfDOs29+8c+ox7pXiO1d2Mnj8a44VuWLoVKkVKo+WN93Le33I6vZ&#10;qPLO97L0uj6u8OaDH4z1i3kvPDNobKylId2A8xnU/wAXc5rx/wDaD1jV9e8YWnhfwfeEpPCwNtCQ&#10;gBUZIPTmuG+Dvxw+02d3avqv2W5f5vNPPfrXu/wY0b4Gw6rNrWteN7l9eRnbLSGBYyRgFMDk/XNJ&#10;U40bzmnanG6Vr3ZpKo+VO+j7HwPoHwa8a6v4ltfDzWTW008pjMsowkePvFj7V7T4i+CGs/DuB9Ou&#10;dOM0csgxf8pHIR3X0ArvvEnxbi8K+JxqtvrqapaLes6wvgS7f724dc19nf8ADU/gH4g2kIttJuLu&#10;6ht2C2ssOYtzDHzN0rnxmLr1KFGp7J23krPb9DSFKKqxitb31utD84fglcw6t450Ww1/SVvtOtrj&#10;y5IWO7KnjI9a/V3xppnhSwkmi8K3iWEsEYZLXYNi4HYV8N/D34beGdWsdYkL3un65bzTT20EKlY3&#10;IOduccj2zXydq/xe8R/8JG95Ldi1eNTBIM/e2Ej5lJ60RVTEzjCLiowV2n3ZNamlyuUn+j9T6s8O&#10;a74c+KOsa7pfjd4oLiJjHb3Sts8rHGcdCa6X4S/sIeBNQ8S6zb654xe6sY4le0e3cRSPu/vZ9K8w&#10;+F37PmoePxpHiiwv45bY3AN4kf8ArEZG5OP1xX6zeLtC8N6S+guz2sl0sQjBRAnGOr4969R4n6s4&#10;xhUUXJOLhbbTdHJWkuVJN8zulaztoeY+BfgD4R+H+nXV/wCDLS5F3asRcEuZTcxg88HHPpivhL9t&#10;b41wyahoTaPPc2V/Gw81nRoSD6HOK/SzQtQuNFj1S7g1bKsdwhxuEfqwx1FfDP7TP7P/AIq+Ktjd&#10;+ItL1GyuoLBGkbzE8mQ7BlgB3xXI5N1qNSpK8abUm5bK3cxw+ntG3qlaLem/Q+q9J+K9poXwpg1G&#10;6vLe+uxp4ZZEcbxKy+/PWvwZ8T+Itf1LVtQu5DIzzzNISB13Vw02p6h5rwm/kVYvkZQ7Y446U4c8&#10;nU5AfTJrrpZao4qviZzUpVEklbSMd7I0haKkopq8m3qfYevfDTRbSykSfxLErKmDty+fXjpmvI7f&#10;T/DhdYLLVZp2TlnAIwPTmr9/q8Nzpd9iNYQdwjTksffJrg/h3poiuDIblRIx5OeP1r81oU37OTcn&#10;dH0NaadSKUFZnt3kyRaeYIi8RkbhmP3gRj+VcD4x+H+tWZWVNFluFaLeNhJIzzk4rivir8Qrydre&#10;0inJMcgPmLx09Mdq9gtPjfrNjBpyLcp88K/K/JfAxyTWsaNekqc4xi+a+jfYzdalUlUg21y21Xmf&#10;LmmajZLqCxXmnMhD4YNkHP0NfYPgrw5oV/ZgQTuiMQTFvwc+oqSHwRp/xLs2ubi1h0/UvM271IDS&#10;D1xWxrfwhXwIlpqN/qi7eI1C8b//AK9RjsfTq8kLuFTbl31LwWCqU1KTSnDdS208z6Y03TdN03w6&#10;bXdJKCvCv8wBPpXyb4p8FWuk6q96l5cW7Stuj2g8e5Pp7V7Lb6/aItrEl608c4Upu5Ptgeort7a6&#10;sLxJdOuEDzEZVpFzla8CFWpSct9Vqu57kqUKkYrTTbyNX4i+LdDt/D/hvTnU3dxcW8ZG7jIPUtXy&#10;x8YfDLx6Rp9jpMiRyXbu8kYPJyBhRjtxX0d4n8R6THcWc13o1tMbeHyUkDYbArnbzU/DeuJFBHZv&#10;ayz8B41Jl/4CTU4Oq6bjJJuzu0GJpqopRckrqy6M8I+EHgeTQLW4vL61WSUKVhHXDHrzX1Z4b1Yw&#10;aSXSRwyq24AYP4ZqloPwwuzcWFta6uptrZsvHMSzsW6k9Bms7xyZNC1BRHas8IkVJNnoe9YY2vKt&#10;Uu+rNMLQVCna2iPB/D11cX3iS/iN69vHbyMQX6sGGcc/nUHi34g2mmxyw6cHacsAzMd2R65Oa9P8&#10;aeGvK1AahEiQI9uCqH7zjp0718m+J7a7k1GVpITFH0AxjCjuTXpYKMKs03sktDzsXKdKLS3bepfv&#10;vEheUT3u2SZgGUZwBj1zVRb20vLm6EUhAMBIKk5Vj6YrwjW7maO+J3yeWWGCepA9PavSPDijTdOm&#10;ugnmiUEqh6ke+K9+WHUIRd99jxIYhznJW23OJ1/w1qovbJbUyTNM/G0kkEnvX1v4Q8K3SPZWeoSS&#10;OVixIXJCgkds10v7NN3oU18JL2x3ylC8eRlUb0+teiar8a/CGm3mryXWms08cpQKFCkkccEV5uNx&#10;1WcvYxo35Fut9T0cDgaUE6sq1lJ7PbQ8F+LXhWK1k0W7tLZhtJjuNvG/HQ47/Wp5rt5rVbfA/eIA&#10;VPCr6fjTPH3xiGr3FoYLNbdQN2w4Py/hWsttFcCynijwrKHKscfMelEVJQp82+pcuR1KnI9NDlfC&#10;9hqEeqCxfUDHayt+9weWzwMegr6w1XSobeym0y7f9wICySdRuI4r5O1zxRo+l3/n3U5lYspATA2k&#10;Hp0r648F2dx4/wBJu76SQW0EIVkjH3nHqc4zWGPjJeylbQ6cG4vnje8u3kfDFkkNhq9v5ly25blf&#10;L391DcnP9K+xviFfHSda0e7W4KJfWQyB6jBU187fFjw/aQG9uo4gPsj7FZe/ua7r4xeLra98FeB5&#10;4pFa8+yBMjqNq45+lTXj7SrhdG1Lmi/LS4UZeyhXWl1Zr7z0qbVLjVZbKYWwZEB3uecLnv15qvq2&#10;j2+t3MUS3Zgni/eLhsLgdBmvCPBXxFvrabSIopF8qVdrq3JY9+a9dbUY9Va6uIoyZrZxHsj/AIs+&#10;vsK58RSlSkuyWh2Uasase7e6Z5nrmu32nR3qaxZRyMCUif7oIJwMt3qz8OntPtcgiRgLmFkXcMFQ&#10;wxgGvUPFmkW/iGxh069s2K71YHIDKo964rxF4WurC70mTTEdoYJIxiP5m9OaiWIjyW2b+4Hh5Rnz&#10;bxVvXUoeDfAV7Yas1zcx71ikZRg87fUnvWhr3gOHV/GVtqFm/wAiLtuCq9fqK9X0DwvLb+J9Rvpd&#10;3kzQgquS3OOTgd69B8HfDy/1MalcRMdODKUjZuhB6sc9a5Xj5+1upbxtp5nbHLoumouDspX18jnb&#10;CXwLo4hkjeCXUQ+wCYgspPt2q1b+LtaghvLk2vnvuIjjQ46dOfSvHbz4F+FbbXJy/iyS8vPM3SMo&#10;wv0BzXGfEiTxL4TZLhWuVsSfkmUlxjsDjgVTw8a04RjVu2vtaHPLETpU5OVJRSf2Xf7z690b4gNo&#10;8dpdajAYWuTuZh1U+9es2vxPh1KeO3m3MCNwOMqQemSOK+EPBHjv/hIrUpqzriMYiBOQ475qnL49&#10;u/COvxLDuezmRV8ps85P8P0qfqVaPPFaSSvboxrGU2oyesXpfqj2H9pe2bQLmx1qyZGtrtlhnIUf&#10;JkdfevKrWS9t4fMF75kM0QdSem3qBk16V+0JqcN74Hmt5EdGmiWWHPIULjp7mvkTRtJ1++0G1/0p&#10;Y4VK4aVsLjvj6V35WufCxb0am1qcmMbhXkld+6n8zxLVL/U31+9kmdwBIeGPUZ6CvePBPkSxw3dp&#10;cBJon/exMeJf9kHsa4DVPCd9N4pbToXWRWVZPNx8u3HXNT+Iba7mMWk6JYGGO2YNNOxx5jnqQfft&#10;X0VVRmoJNL3V6HhUuam5t3l7z0638j6S0T+ytZv5JbXUEs74AB7Zzy3P8LHAx615b8Q7f7Rq0RvC&#10;WurNsqitvQqexNWNQ8JyCz01xCyXnlhZDkgn8B3rC8R2l5HbNG5YZA3vIQZOPXFcFKmlNPm6WO+p&#10;UbhZx8/JnL6Fqia9rd1p6ymC8eNlgcEYLdQuT2rQafxNoGjTz3t5MrmRkQbuVKHGRUngb4aQ6/4h&#10;FzZXUyTxlXXy1yU2d+K+tvFvwjsvFNukV1OInKBXdeok6ZI9fWt8VXpQlBN+7Zc11sY4ehVlGb6p&#10;vlae6Plz4Z/GPxBDLLFPNFcB1yVdQePUmvedN+Kep/ZzbyxBRLGQfL6KG6YNfInjz4Wa78Mtaga6&#10;fz4JgVhlQHa6nsQe4r0HwNczC4iF4zBLkZjOfl29vyrHHYLDSj7WmotNXTWmpWCxldP2c3JNO1nq&#10;er3/AIE/eWN3HZhjcmNNw+8hJ5Ne++PJLO2tdM0eCVYrlgvzFsbUI5z61h2+sRw2drJGyqLZGCKB&#10;kuR0zXxF8Ute8S6lr9xqsRl2RbVYqOYuen414mFw0sTWSc0uVN69z18RiI4WlJqDk5W27dT6o8Re&#10;Eh9pnjZVmAiB5PDN7V833Hh+9sr221RG3W8U3lPG3OznH517p8NviW99p0llfKskwQYkJw23GMCv&#10;KdT8RwXFzcWMEpjTexRepkZeDxXr4RVYynGSvb8jz8U6UowlF2v+Z1VhqdxeaRfiWEGSCQmGUckd&#10;gMjvXivi/wAXajZ+b5LMj+Siydgx7812Wj+JzBZ6tbuMuredgcY28V4Z4kna40ee9dmLyTsMn07C&#10;vSwlO9VXWl1+J5OOrNUW09Un+BI97b6zAGth5V6MDKjCsR2r0XQDdS+DtU81/LkjlVNhHLEV856T&#10;dS2U0Eig+YGBAFfRnhvUlm06ZZOHluEaTHPA/wAK7cyjyqKW3MjzMtqe0bb3tZ9jl/D/ANou7CSB&#10;r1VX5hluenOMe9c2unw2N8JXvERFYADn5vwrY8daxYWGqJa6bJ5ipgyPjGWbrjFYmoTwXKx7rcb1&#10;cHe67SxPtShF2vZpSVy5Si3ZO7i7bn0jpOieTpthIY/+PiZvnf5t0ajIbPpmvJfibpMhimmBH7tM&#10;EkdQPSvoC6uJrXT9Fj8sFxp/yfUjPSvEp9XmvrS+hu0HmQqQ6Aeo4rzMDOUanN0TPSxkIypuHdHy&#10;EAXkAJzzjNfSHwq+Hl7qMZuHBhtYycuf4ieODVX4d/CuDVUuL+8ZxbRy/IijBkGc96+ubvxFo81j&#10;ZWGnWJgtkXAdsL8yjkbfWvczTNF/Cp6vq+iPGyrLGv3tR2X2V3EddNXR7iz+yPceWN8kjABcAcY9&#10;qs+BPGWhaDNJNqiZaS1KRJGOq9sivKtH8fWqa7e2j4Ec0fknHOAo44ryrxQzxa4PNuxKjgqB6AHP&#10;SvEpYSUm4zurrmPcniVG0o2dnyn1OPG8cMbpLZpLbNKxUN95A3SsmS7i095b2CQvAIn8sk/6st1y&#10;PWsvwlpwvoC7glEw2DwMgV578R/Gi/2ktlEohjI2ELyD3J+vasoYfmnZL1Np1uWCcn10KthrEttP&#10;q/iC9maVbJPLtQ/OWf09s14tZ6ndazqBZ3w9wxY56cnv7V0fxD1GP+z9O0+AsFYB3bn5mPY1kaLp&#10;ctmjFYv38qiKIMMYHd/8K96hTjGDlbVuy9EeLWnOVVRv7q1fqzv9T1fYumwWrs9vCoU7eofvivoH&#10;4G+M4PIvdKv1LWt4x2KTko2Pve1fO2nRjTrWe12gyAb2zzyf5V3HwcsmuNUmDShXVWkI/h2n/CvN&#10;zGlH6vU021TPTwNSSrU7PfSx+g2ovoOmeEZLEyR3FqQsLRjkksfQV8nXOgXPhXU73SkhkubK5xNb&#10;25G5mD9RivQWBee2t47kAKuG7jdnIJpfEN1qF54lsdRNwI7PToVDTAcO4PQEeua+NjiJRur6PW3p&#10;sfTSpqSTtqmlf8/kc9rugf8ACO28erppc1s8eAkGDgkj0HaptYuNc8aeGHuRo84UfeXy8Jlf4hX1&#10;V4e+JHh/ULWGbXxEjbj5KEA4UcZP1rsofiL4Wku1037SLaKZcRYXET544PSilXbs5W5k9Gy3SSul&#10;L3WtUvM/KDT0ksrEMLchoboDHQr9PpXb/GexM2kaLqP2VkWBtrOBhmDjPP419+/En4Lae+mT3FpB&#10;FNJCDLG0eBvbGcHHrXx3c/Gawv7OLTNYtEiWb9w+5dyRkHAz9K76OLlUqxapu8XqrnHUwsIwlF1F&#10;aS9126o8W8E65LbeKtCvImK+Q8W87c4DHGSa9P8Ail4Z1LXPiXplu1xIsd5KQGJO1Y8ZyceleYeM&#10;7S48MahPaRMHjnETQyjo6A5FfWnj+3aztLPUt4Wb+zlkUj7yHAPH1qsTNRrU6iWsouKfqY0afNSq&#10;wl9mak16Hf3nhX4d+HtKh037RayXzDmdSC+Pf0rz/WrS1jtEeW4E/JWBQ2M44BPrivz90vXryW4v&#10;ru4u3Ls7NlueRXo3/CfS6zHDCWEaWkO5SDzu6mr/ALHqQkpOrzdW2RHNKcotKmk+iLs3iuxt769x&#10;uYxttkQRj+I84Ne8/DOyjmgnvIg/k27l8DG/aRycCvnPSrqK68K3928Ya4mvPKRyMsVXpXW6H8Q7&#10;7STZ2lsyxCND85OSzH7x9PpXZi8PKdNxjo07PXsc2ErRhOMpO630PtT4N+PPDmuX82n2kFwssbq7&#10;SOOCM+vqa9J8U674Vn1XUIP7RxMjlXhyOT/hXzV8HtQh0yeXxCqbUmjaGWMjAiIGQ6/72O9fMfhz&#10;xP8Ab/FurXk14VklkuHZt2BHuYnk/TivmqeUqriK7TtGCXm7n0M8zdKhQUknKbe2isX/AI5R297d&#10;NBpmso9sjbmg35+ZuoXHXFYF/pd9ZeGIo762uVjjUnJB6EZFc9bJ4aXWHe/mZIyWIeLOcluOmOK+&#10;t/BvxQgtNORNRto9R0h2ZDJJ8xjHQA+lfTVZyw1Kio03JRae1rnzcIxr1aspTUXK601SPj/4FanG&#10;dV1BYIRGPs7c9e9YPxC1abUvFCs0x8u2jVFC9WA619xaB4E+FWuXd9deGtTbTr0qwktpjtTn+79a&#10;+RfGXgDVY/FUiKieVvx5keGUgd668HmFKviak+WUPc2mrNHJXwVSnh6UHJTXPvDY92+Dmhvf6fqK&#10;xgDfFhSTyprXfwMrXNrb39ntgVxLNM3H7tP7xrI+BE09pq93atJtBDKSeMFhwRmvffiZHc6n4fis&#10;bJ4op7ph9pllOCsK9APrXz2NqyjiJWdr9T6HCU4yw0W43cb6d7Hl17rEviHVriPTnzDJbC1t4Y84&#10;Chsbv0r6C8HfByx0e0W81zUTGFTYIIWOXHYHFeOeB/Enh7wrZMrpueJtsk2clcnsBXo3iPxcx0tr&#10;6wkLeYgki3nIZQcHCn1rxMW6rm4wjp3fU9jBxoqLnUknJa2XQ9b0hdHjldbbRIrWFVGJHQuTn3bp&#10;TfFXxF8P6Pp9y1s1td3WCEiiwTkdq/LH4wfHXxauofYm1Blt3QEJGdoAb6VynhGW9hks7o3TrHcT&#10;JwzFuM8kivcwfDdVUoVKtVe9qkkeNiuJ6TqTpUqL93Rt9D2P4jePvGmtQS3t3brHYpOqIiKMAk8D&#10;HrXuGifD2W78KWJvppjGkiSRMGzt3c4I9PrXh3jLxC1wkhtpSTH8zqcbBt6Ns4Ga9U8I6vrUnhW9&#10;u55pEiZRHbxnglj3NdOOhalBKKXvGGClzVajk3K8ep0njVbfSLSCWVSISyxtleFQ8GpdA8W6T9jf&#10;S7a8S6tJUwoZsmA9gPeuq+M2jxp4VdL2JizWisz9txXOR9K/LXwnqtxp1+7x3DKQe+dowe+OtPKc&#10;u+t0ar52nF6eZGa5g8LXpLkTU19x9OfFfwbb63dQXUk5juGj8kyDGHMZwCce1eFLaXfhy5lMkDE4&#10;4YKdpGMZzX094S1G38W6U6Jblp4zzsHHHcVyniiF7OR7S4sRJEOzcke2a9SlWlTj7KXTSxxVKMZv&#10;2kfta3PSfh54qu7rwJumId7UmVc8bU3cD8a+g/DmuRXNlEl/KJIbmPcsoxsUN0XmvljwVJF/wj+s&#10;WaSqpuFARG77eetbMenu9hprXWqNDBCAVgiB3FR0H1rw69NSnPp7x7GHrOMIaX91I9B+JnjKxttK&#10;1TTNEtxp8PllZplGHdh68d68C+Ely154eMZjUMryIzDlm78mvtz4V+H/AADr8yNqdjLNMYthFw3B&#10;XoCR3+prf8Xfsn+GfA9rqfiLSdWljgkUyvaykNGCRkbf89K2o14U6NSLTvdMyq0ZzrU5cys00l0+&#10;R+f/AI9aX+wYrBGO97mPZEOGbJr6N+Hf7Fepahph1m51COK8W33wWsPzYyOPMNfL17czXlxKGBZo&#10;70Ms3c84IGOg9q/QL9mv4t3/APak2h3o+/GFR2JUn6fSniKjhC17J3vbzFRpxnJtxu1blvtofMPx&#10;W8V+I9AXQo5klt57RtjjkBincHupo8JfGvVzLJPdXcnzR7ufmBI7YNfcX7YGi+HL/wAN2Mt4ii9j&#10;mXy3UYIGOQcetfmRJI6yPL5Q+zD5I39CvrXJhcNRnTcZU4txdm0t76nTWxFaE1JTklJJpPy0PadI&#10;+M82uatasNLjuXRiFRht3kc4znitr4heLLC702e8j8NLb3UZ+4fvHHUqB6Vm+CPAqQ2Oj6pasInO&#10;8yIRnecH5ga4Lx/4jl0vWknwJFibY6uB/FycDoOKmFGEq6UFt0NJVakaDlOXxdfUxtP1bw7r+nN/&#10;aVjNbXA6XCjp6Mw9K5nwt4NvNL8Tw3xdJ7ZQWjniPDY7HFepatoSeIbUX+mRq0DxMkyR9UyM5/Cv&#10;MPD9tcaTFO329pFiQqoU4RSB0I7mvVhK0JxUrX05WeXOPvwbV7aqS0ueteIPhtovxato59PvUttT&#10;gdklV+BIB6+9fI3xV+Gmt+Ao7jS76FJInIaC4jGVbnnn19q9tiRrX+ytW0VnimuHCuRna56ke1bP&#10;xht/FWoadp8l1os00AG6QoC4Dep7gmuzAYqpQrU4OonTvtLRpo48bhadanVnyNVLfFHZp9zyr4K+&#10;DWvtCmkmLhGkAUZwGHXmvC/F14kmt6kWjCgSsiYHA28dq+utDvY9B8JWk21kZ5GJUKQQ3YAGvibW&#10;bx7u/unMe2SWV5Pm7ZNe5lM3WxOJn0voeHm8Y0sLhoLdWv8AcdZoEE91aGNMEq/Knpg98mvv79nP&#10;RW1TT7OcqEl0q8IZT1MTjmvzf0TVJLfdDdRkK2cMcgjPpjrX6BfstatJbW+rIspf7Su4NJ1JUcf4&#10;V5vGNKX1Kpyu3vLbt1PQ4TqweJpp6+7Z38tj3H9pzxXp3hzTb7UbM7576BLRSW5VTydor85/EOoP&#10;FNot9FIQsqDkdVI6g+9erftea9e3Evhy2uIjGBE0pA4B52jFfOOm6rLLYwW7RL94uJD/AAjFc3De&#10;WRp4ClVespt39NkbZ7mbqY6rSV0oKNvXdnt2u+J9Sih065N/MEO0lVYgNn+lVPEF1DqltHHLcshm&#10;wTngY/wq3Bojal4ZtJIozNLAVVgp3cd65r4iaZeiW2ISSL90jlduMnHOPYVtTjFVElZNNjqTl7OT&#10;abulp6nR+DdDtdImMs0c+0nBmT5kI+lfb3gn4y63okFhZRXu+yd/KVZByqvx8tfBvhqHUU0iKaF5&#10;mZZCWEi4T9a9I8MeOmD2q3SkFGG1iQTlTzhcDFcOYUHUcne7R2ZfXVNRVrJ2PrjxN461Pw3rF7Bd&#10;CIXEpVo42486MjOMnpXy38Q7bQPEck11aW/2W6ZsywEDg5xvX1FfR/xXvNG8X+HtJ18qDeQAW7xn&#10;1zw2fWvnDU9An1VnutOjMd3brk4ztZVrx8uhGK5ldS2Z6mOnKbcdHFq69D1BbW/uPC3hu1sWlkjs&#10;txufLXksR12/zqPVvh2dR0O8vdORS7Wzb1XHO3qG75rh9I8farpk0T2zvBcxIvmxEZ81W69fXtX0&#10;Vptn9qhS90298mW5/wBdbp9wyEc7h6mipz0ndO2twpqNRNNXtG3p0uj5/jm0u3+GOn2M+oi0ktrq&#10;WaRDndIW4CqB3r55Gux3V2JLaNlS3UAFuSeea+oPiD8DdRs9KkvI7WZxJIwmByTADyWA96+ZNO0U&#10;afYzQs7TkueU4Kj/AGhXr5X7OUaklK7cr/eeLmPtYypR5bJRtf0M7U4Ws9SnkWMTK+0vlsFWbntX&#10;oPwy1yO0TVTdWDXAMb+WgGSF749a8V8R3ctxqkaWMcjdGk9AfevYfCeqT6WYbkxbWjDDGMg8c4zX&#10;q16fuRv1sefh6l6srfZfyPRPC3xk0DS4bRIfCFtLuc7pnjDOj9ifSuu+MetXsq6TMsEcMU8Kynyl&#10;wSR159BXzRq2t+WqQraCGa8lWWQDptJzgele7/FDW7qfQ/Clq0CqPsZKOp5AHBJ+tebicOo1qEkt&#10;273dz0sPiZSo1ouXwpWsrdTwy4tW1XTr2AEiafLRrjGXXkYPUcV4v4n1DUJ4beC6QgwgIBjGCvH4&#10;mvbtIaURfu2DFXAZ84br2/CvY9D+DPhrUDbXc+qfa97bmQPsZW9CvcZr1oY2GGV5J2TvojzZ4OeJ&#10;0hKzas+zR5d4Os/M0mQrFmT7PsWNRyeM/rTl0DUbDwJJP58kf2ufYIgMFlRuh9q98i8Nr4W1OOZS&#10;Hhml3EDogHG0556V3Xxv8MRXlvotlblbeIJuZjwAZRXjSx6daCS0m+a/oe1HBP2M2370I8tvU+SP&#10;F3xTvba107SJJV8uBVaOJRjaSMZJr1bxVatLaeFbwtkLaiQ445J4AzXhfj34YasviK3EkDNHKqKs&#10;6/Mp2jByfavobxxYyRWuj2rHIitYWzkBVAOBz74rfERpL6vyPV3cjhpSrN4jnTsmlG54H8ZZ0vvE&#10;NmZnfzY0iDLnIA96+kNFkTWjbz2tksNhp9qrxO45kKfePuK+XPGMkepeLbBi4CSyRqxXnIHU5r6u&#10;XUWuLHUrDSl3r/ZzQwsuNoMeeFI9e9YZndUcPHy+655U53qVWusvvPirxzdfa/GFzOswkjlkLIx4&#10;HTFWtJ1O9uL+6t4X3xmJVGDjp/SvObtLlrvEysZEJDjBypHXiu78AyiLWIi2HLZQ4/nX0tSHLRjo&#10;nywt9xyYabdTqrzufZPw00pNNutEjuimSHkJHADEd6958baBomt6DM91btdoFYB1A+UnjKgV8i2/&#10;iuNmvFDeb5KOVGcMML04+lfPC/HTxFY27W0N3Kib23YY/MCelfLwyfEYmq5wlZxaPqp5vh8NTUJx&#10;upJ+Z9b/AAZ8PzW+matDc6hDZ27zeRb5IZ5Fzz8vc1s+PvFsdjqUXhDS0kW0TD3bMcPISuc+wrxv&#10;4F66lxfW828kb0bYeQrM2M89zmvUfHunWN98R0+xuZ5pLRvNWMHPmBePwrGtQti63Prpf5o6aNdP&#10;CUuTTVLzaZ8ozw+X4nZIm3xpjluDjPIr374qWxEPh6ePDNCkaqR97n5j+Oa8FuLNm1JZolfcJyZl&#10;PbB4/CvobxRMt/BojR2hZQ8fmsD8oA+9XTjt6HlE48H8Ndd5X/E+nvFutxan4e1ST7eVe50CNpUU&#10;8+Yoxzjoa/Oj4EXdxB40sQ1wf390Y8seoINfqtpfwt0d/CeqXMJUXdxo88YXG4fdzkD1Ffjz4a0v&#10;V/D/AIr0ie8gmiEdyrIXUjIz1ri4YjCdDMoOSTkrpPfrsdPEFSca2AnZtJ6tXstUe0ax8QNU0bxN&#10;qelG9lljW/O8u/GCfugHsKz/AB5p8mn+Lbae3Ysbi3SVWXna5Nc18bNOYfETUJzMEjkZJSR1O4An&#10;Art73WNMvrW2juZysqwbEkHGG6gV9EqcYQw8or4qevrY8b2kpTrxk/hqe62+iKbajLe3ltcXsarc&#10;gFMMflVl/iH1rtvEWpnUo7Bo9qKZFV3HHEfPNeSX92JJIfsyM81ohjkkbhSx7885r174P/A7xl8R&#10;ZLOOzkBt0nxcTNxHEo6kt0JrixbhBKUmlbRL/JHbhuab5Yxcm9fu7n0H4s8Dy+KrHwZZRzlLOSFp&#10;WkdujZx0r5Nl8IWdv4z1CwuFcwaTI7XEjHAKLyPz7V+0kXw/8F+EbHRYb68Ej2kIiQ5yW+gFeR/F&#10;TwT8J3kuJjiC+vQJJI2LBpto4BHYe1fMYTMZUHOMkmuiTV1fqe9iMvVXlknro22nbRbHxP8ADoye&#10;Pr+7klsFtdNiAUzkAF1HARc+3WsL41adoZdUtbuGz060ymxVy8rjgnHfNfU+n+Cob2MR6epjt4jk&#10;xxkADPTgAV8v+PP2fPEp1O8vICJLaRiUVjjB75J4Fd+DxtOWI5nPkilomc2JwtSNHlUOd31f9dDz&#10;vwfrAsoFn0SwWGYIV85wGkI7kZ6ViaNdajLq73pu3nZ7hAHJ+UZ4PHrXY+AvBOs6Fq8Wm6rCYjMf&#10;OQ7gylDVHXdJtLPU9SWON0ZpyyqowqsD1Fe43GU5Wad1vueVyyUIXVrPbazOY8RfFNdL1K7iureO&#10;5h3Mm1gBgdKydO8L6Tr4F/pUjW1yzA2778x+apz5bA9Cexrxvx0rys0rhtwkYMx/i561mWevXllZ&#10;NHYzNDG5XzFB6sOa9ujgUqMXB2k9H2PCrY5+2nGpHmitV3+R9oRfEXxFp62CalLIspkENxAxxuK9&#10;x6fhXjPxH8WLfar4gvEtmtlZEVIy2SpX/Gu88UsLzTfB+qTyu0lxAgc9cvHxmvPfFNsNbvdUQgLF&#10;biMGQcZz1Pv0rzMNShGafLbe9vU9TE1Zyg0pN9r+h7r+zr+0Xdx28eja9ZfbrFvkiLAZjz3yew9K&#10;zPjX8M4r28vbvwwFNldQme5jXgKyc4A614noem2uhfZ7i63vYq4ZZlOMsOxHcGvrcXthdeHlubJ2&#10;aT767QSHjI5yB6elYYpKhiVVpJpN6roa4Vyr4b2NaXM4rf7R8R6QmnSac8MNrMxQZkeQgbWXrgCu&#10;k+HOpINUnKyHYw3uuOTjoKpSG0tNXkLgCO4c/wDj3r6V0Vxp40yW1ubaDCvGYycdeetenVakne/v&#10;a6nn0abi46r3dHYvapp0aXVw6kGGQlhnnaTWtoOow6hYSWpn+aL52ZuSyr/DXLosl3DPiUiRCSM8&#10;b/8A9Vdj4L8OW8drd6g90sYaM7T97Y3Taw965pRsjqi3dWQskkdtYLeW8I548l8lZB/hUOkXPh27&#10;CEQNbzuvzxKwwBnkDNeg6Be3t14fkCaTHO+GAEgChkHUR+9cXp8Pg4yA61pt5YrjABU7Qx4zmsod&#10;VZltfDqvmaHifxMPD2jXj2dukiOhVRGMeXngnI6mvlTTWaVN1vO7uxOEyQxY/TrXu/jXS54p1sbe&#10;Rnt5Iv8AR894z6/X1rE+GXwyvbad7u7t2RYHL4PAwO5z2rsoVKdOhUk2uZtW8zixNOpUr00lpZ/I&#10;9O8GvNp+nWc18ha9i4jROuD3Y+teleDfiVq1nqLWP9togdmkkiiQNyedpz3rxLUvEhkFytrKXB3h&#10;pu2Rz8vt71zWivcWmow3jvlktjMZB3zx+JzXiVqSqc9+utj2aNZ03TUW7K2p9++DviHp2tXItru3&#10;EN27fumHRscAkV6p4onj06xaPW5nfTI2V2ReWduwHtX526D4r1CKe1vxbNHHCcmQDLSE8n6Vv/FL&#10;4lal4p1jSo4JJobNkVFDsAHYcEkV4zy1uorOy66nsxzRKk7q8r2Wm9z6Wk1PTvE91GdC8PGGMHan&#10;mHZGAOpZvWrGp3ltpum6vZGSCS5YK0fk4KI444PtXytdeOPEGk6g2mRWcjW+zO4E7MeoxXY+Hdav&#10;TKs81siWEbKz7Bnfjkgk/wAq2eClG0rq261M4Y1SurO+zdrHo3iO71W30qwe0tUe/wBwDleQ2Rxi&#10;uY8O67Y3eoJHqlvPaXwkCkSyNsz2yM8VkfEjxxe3V8tzpc/2eJUDJHgDK+3rXmfibXDqQS7MnlNt&#10;UMR1Lk1vSwnNTs0lfr1RlWxXLO6bduj2Z9iX3g+2AacXcbzOyyNEZOyHPyCvDPiHeTXGuSS3V00Z&#10;htmeBTwCB1A9DWL8EBoV54hvbPUtalF3J8luZHKqrYzkn1qP4weE7mG8u4k1OOVopA8Trzwwwwx3&#10;rPDYb2WI5G72jo7dzSviPaUOeMbe9qk77HA6b4kg8YabLaX87Ws9vKXt5em8AYw2epr1z9n3w/eT&#10;+M9HWeeQskvmupbIZB049K8esPhJCWtZ31l8Y3YXGWY9sf0r7m/Zx8E2Nlqp1o3LzTR2zW7ZH3GJ&#10;4yOxxW2cVoQw9RRekla3a5llNGdSvSc1rFpt33SOr/as1MSaPYaaLVJzc3WYIXXcpZeea+dtAv7H&#10;TfDf9hPplvZ3t/cky2hUqHRegGfWvZ/jTpHiTxt8RdI0Tw/FiPThGbqfPyq0nJBPriu11r9nu+1H&#10;4jWetSNFPaaLa48lWy0rxr8ob6tXgYatFUIQk21KTlp3WyPaxUJTxFScFslDW2z+JnlkN1pViRpK&#10;Qm08mD52J2oA3JBz2r5q+Ktl4c8VX0FvaamsVvagq2QQjSZyWHt9a7DxCJr9ryz1yRonu7iVEkXr&#10;CwOVGR2FfL+rz6l4fulRyJIxOqSJtDRzDPDjPTIr3MkwadX2kZtTtoeLmuL/AHXJKCcOumx2Ou/C&#10;TTLS0sQNSEtzNKAsaYBfceMH3rQ/a9kXSrnwl4VtUKw6VpSSun/TW4GWJ9TWf4V1Oz1rXNEtIFWK&#10;Q3kSLbuTsHzgqVJ5yK+g/wBpDwNo1u2v63rU32m9uFEaNnYY/LGFAFe0sQ4Y/CRquUn73KvN6Hj1&#10;cOquBxTpcsb8vM/KOrPzY8F6BNq2qQIiNtjy8pXjaq89a0vEEFnNczyTXDRnfhVClgccZzmvXPCG&#10;n2ei+EbjUHusTXztGqAc4XgD8etcFfQ2FxFZxXEZCheCv3uT1NfVRrc9STSdovl+7c+Slh1CjBaX&#10;l7zv57HJ6UZ4pc4ZYWBBzkB19q+wfCPhGSLwloEyYV5LpyqFeqk9T9K+XNI1EXN3HbSkiKL5Iiwy&#10;QM9OK+9r+3Nlofhq380NHBZNcZzghnOBn/CvnuIqzSpQXVtv5Hv8OUItVp3vyqy+bLUWpRDXLKN0&#10;KkhSx+8T2FeIfFWG00jxLJeRHdI8QIBXIdlPO2u2F8txrelJ5oDSLyR1BPTH1rl/i/DNcXOjlECi&#10;Fpw+RyNor5/ALlrQ6JxaPexkuajKyvaSsea2Xiuc6/8AbLcYS5Uq684+hrqvD8zGLUopGIRtzDJ4&#10;B9q8f8LXrRR3Mp+YqGwCOuT2ru9Ku1s9L+0TxmRZJRuQ+meg+le5Wo6vTrY8rD1bpO/mTi8V45Lt&#10;0Zmik5+h6Vp69pg1mwtJd4QSyKC7fdQV2WveGrIWNve2A8yF4/3u0jad3VT7iuXspRDp99ZecpEa&#10;C4hRxhnz1wfappSTs49DapGyadmmvvOg8cX9vLoNrpwlFvbBVVs8llTv68mvNbuG2fw5C0an92HB&#10;LHqO2PpXEarrst7Im4YMv7vGfu9qpXbT2EvkSTnZgjZn5SccHFenh8G4qN5a35rHnVsUnKT5dLct&#10;+x3s3xCuh4Qe1S58uS3mCqUba2D24/Wn+DtG1fx6kVrEhM8TD5zkDHqT0rxjTLQ3moLbOwHnNtUs&#10;cKWJwDX3DJ4vk+HvhG0062sVt57iMln6ySnu2fT0qcZJ4dKFGCdScvd8vMMA/rEnOrNqlCNpJdT1&#10;D4dppXwxtbl7OCKadVBklkAYySY5wPQdBXmXir4u/ErxheXc+n689rYRyhSYmEQj7kt3FeH6V45v&#10;NQaS4um+4x+cHoCOwrNtdBv7u+NvYamy2V4wNyWbgepIrx/7P5JzlXcZT3vLVHrTx/NCnGinGF7K&#10;MXZn1/4W+KHiqy0G5t7LXLvUXjDefe3E7GMY7Ju5I/GvP9L+LGu+M9R8P3WuSkWyTfZbdIgEDSk4&#10;MjEdcY61l6HcfYfEFh4c064MtqbByrOOHcjJYj+Vev6L4S0rTLGykupoYUs7aQxozLuaaTOTg187&#10;XpUoc/7tXnrF9lqexRlVqci9o7R0kujaseh/FrwdYa5p2nxjVyZbefaMEMpYdyfSo/D8Gj6Lp095&#10;ql1HFFGRGPL6yEjqMV4r8PYNV1yKW6mgkaFptiFWwBg81vfFjRG1O0SGzlU3kDqPIDc7R146Zrhj&#10;Q+CnKel9X2O517qVVU9baJ9Tw/xX8Sp9Q8V3oitxbaXHG6rAn8bMCoeT1c5rM8Gy3FzoGuWNqjNc&#10;cMn94jPt3ANUl8H6g+rm3FpIksnzfvFKhOxLZr2XR/Bdr4Qla/W/h3sgBG4OPc8V9BOVGMIRgl8K&#10;0727ng0lWnOcpt25ndvpfseL+HPFfivws0EtvezlMlbiGRiVVc8nDcV9feKvibbafaFrK235s45/&#10;MJ4dn6/lXn+p634F1txPe6KlzIm1mKzeX5p9SB1qn8RPF/hp4VtV0cwiG3UFYWwNhOQADx9a4K8I&#10;V50+bDtO7vpZM9GjOVCnV5cSmtOXdtH2R+zz4vtvEtleWWqPGl75JCL0WSJxjGe5r8qP2hPhheeF&#10;PFGsWPluLUTmSDAyAr8gGvuD4deLPBgsnDp9kuQgeCYEkoccA46j1qxrHijw14p12xm1ScQGOyMN&#10;2rAOsxU/KQf69axy/FVMHipyVJ8ttVYrMMLTxmGhCVVc3R3+R+S9srjgAny8Zz0GTXvXgnUmnktI&#10;9xATbJnvtTqK99v/ANmnw/4l1S6l0bxNBBayZ3Nt8zyyfVV5x71xei/BmTSteutOtvFOm3JhjIMy&#10;HgYPTB719ZVzXDYiDtK0rXcWnofM4bKsThp6xTi3ZSTWpwvjyWyvrseTCWl+XZt4wxPAI969ksPi&#10;GfA8ttoWpWcM+pCKOVJJlEnks4yqexH6VvfCD4Um51rVbi6U3UlpulRYxlZXQYjUZ681keGf2Pfi&#10;d8RfEV7rOpwvpSNOXlnvfkI54CDvgdK4li8JNunVqWUI3fdt9EdUsPioKE6dJuU5W8klvfzPNfE/&#10;xc8b+IdbFrqmpy+QMqI0+SML7gV4F4ma1hvbqdGeNxIAqjt6Yr9h7v8AYYsdTWJIPFcYu4kAkkMa&#10;4JA4zhs5+tfG3xf/AGK/Gvhpmu7vZexyNgC35dgOhC9z9K78tzXBQktFTi1baybOHMcvxUotazle&#10;+92j3z9hz9qmzSxuvBniN9yzoVs3fplhjYxPc9hX5kfEfwk+jeM/FGnjMYtr6URg9CjPlf0rpNTt&#10;ovDd5Zyf2Xe2d3bOpBuEaLLKepzzVr42eOLLxNrVlqUEKJN9kRLhgeJXX+L6125fg1Rxk6tFN0qs&#10;Hp0i07/ccGNxLq4OFOs17SlJerTVvvPqK08Ny3PhDw/e3KktDpqJbZxuHmSAHA9cD8hV7wp4nbw3&#10;pd3eEA3U0iWtrG3GWc9foK8u1LxDqyaB4OhtpWLSQoHxzu7KD9M1U1bxD9u8U+HdLjRVj04GSUtw&#10;Gk4J/I9K+RnhJVZVIyeic5PySZ9dHGRpKnKN1K0Irzcla59ghUv/ABfpVxqDRgwBH9fnT+Ej3rW+&#10;M/iKyiu0t54tz21jLcEAcYIOc+2K4b4Z6Gmra7PqE2ssZEfiFlwAV6D3rJ+Neh6ro3ii6vdQhae0&#10;1DTmETrnbhF5T2PevAhTXtoJbJHtzqv2M58vxS9dO58IeNtaS7OipAvlTL85YHAVQSOPyr6U+D/i&#10;COb7N/aSeYFV/MYjII7EivijXp0a4tAjsSoyRjpk8Cvs/RLa50fw5Z6h9jZ5BzMoHVeo3e3Nfe5v&#10;SUMJh49ZbHw+U1pTxWIlfSNm+xzPxj8NPFPHeWxH2R0Y2/ljggnkgeorzPRbSFIZIJJFVHZCTjnA&#10;5z7V9DeKPEl94j0OC3t7VIwWEkIjUEq47j+teGaNLIl0wvoSJk3CQEc5XviowMp+ySlujbGRh7a8&#10;dn16GNqTomoJfLE52zIQMcgZyfzzX19d+JrXU9G1i+swhks7Rdpzna74GT6EV8e6fqM8sN5KhAIm&#10;fBYZzu5r0n4daBr+oaPrtnb7LVbvasz3DbVCjncCa1xlFSUW3blaMcJXcXJJN8yf3pHf/Bzx295q&#10;rIqkx29rIjMeQ0mD831JrzG/8cz2F9YySODBLOFuY+uVJx36Y7V6D4S0jSvDs0FpZ3puwCTcTRAb&#10;dw6jPpXz549uIL1dRnO6M+c7ImMDrxUYTDU6mImlH3WktR4vE1aeHjeS5otvyPuHVZNO8X6bF4fa&#10;5xqNvAbvS51fa00JGfJJ9c9q+QNP8a6zpMur2rzSCZlaJopjvVWHGeehHavNbf4iXlvb6GwdkvbS&#10;cPFcK2GCg8KfYV6P8SN1/wCbryzK08ro04RfkYn+Igeveuyhlbw8uWdnGe3k0zgxGarER54XUob2&#10;7NfoN8KeLbyLz4J384PkPkZ4IxkAdq57U7CB5pY0uXVJR+6RhkMScYNVDqH9ppbGFVjkhX52B25U&#10;9q3NG8Q2KXsVtFD9onldI4mYZ2sxwOvvXe4+zU3GNtNUcXOp8ilK6bsm+p9C/CqzbRV0iCS2OY71&#10;XQgcMSA2K6vxT+138Q7291C1sNTW0FtO6BAikgIcAc9a98+MNtD4XsPh5o0McX2iK3+03RUAMzFc&#10;5J9K/KX4geJVm1y6ntRtkkld5XB4JY9BivlMswlLMcRWnVoqWl1f9T6XMsXPL6FKNOq1rZ20ex6f&#10;4s+PPi7xZqUJ1bVpnjs1AVTwvmdNxAr6b+HFtZSeG9cmlkwrorMy8ldw+Zx7AjNfAWjSrf3bi5LB&#10;J3UuR/s19jWlkNL8GaklnM84jUbyvBUHnB9q14gwdKhSo06VOME2tErIXD+Lq1p1atSbno9ZPU6H&#10;4l6BLpOgWM6zLqdhJGW+bsh52n3964rwx4QtPGmlTX2izRx6hEGjj098cInG5WOM5zj6103h2OS7&#10;sbKGW5WKyZF87nOd3QDNZfhbwfL4P8Q2n2ebzE3mQOvzBo27Z9a8WjNQoSSb507rs11PdqQ5qsJc&#10;vuNWfdPpY838UQ32g6RNE0pilkzDJHyCuPvV5zYzxl4gpy7Ir5PqOK+8/wBor4Sv4n8Mf8JJo4En&#10;2SPNwkfJI77h6rX5y25uLZIp3RkUHar+o7ivYyitCtQbTXMpWkutzyszhKjXUWrx5bp+R9q/CDT7&#10;O/S1uZ41O65LBXHEoXh1Pt6V4V4/0uG28Q6xpu1HitrmTyZFPIRjuXB9s17do9ysvgjw5cadNsu1&#10;u2CqvG4ls7cd64z9oTw9DY3tndxxeTcT2ySkHhWY8MPr6Vz4Oo1i5Rb+JtL1R0YuKeGT5U+Wzb7p&#10;nnNz9k8UeHnnOI7yyTaxJ/1qpjjH0ry6XVf7Q8P26tKd1tMyqo6hTz/Ou30GEaRfQ20gx9ph+dj7&#10;9a8mudtnJf2vcSMMoeozX22XwWq6Jpo+QzCo0ot7uLjL13Rzss7BJIyc85UdRk1rw6k08dlp7SiG&#10;2Vt0jjqc9SfX2rmrgTRyBXQrgZ/Oq8ZIkVmPAOcDuK9ppM+eU3H8mfaPwG+IV/rniLwzoEULSL/a&#10;CQwszYxbtkFGHpis7xpaN4D8Z+KLYlYzDfMQF5xGSWUL+Br1/wDZE+AWqvNb+LjewQfZnDpaP/rJ&#10;I243j2rzv9rYLdfEXXJppkRx5ZVOgYAcdO9fBKrQq5zUw9NLkdP30lvJM+5dCvTyeliKl+dVPcv/&#10;ACtH0H4wlj8YfCiXWNEs4pZIISt6pUGRRj5iD2x1r4L+GFxbR6kYHV3WaJg69OTX1J+x/wDFSPQX&#10;17TNThElnqETQ7HICBnBHGfWvE7PS4oPFl7b22miBI7zyUkznIZsDB9cUsNCWEWYUHF8q96MvJkY&#10;mUcT/Z2IUlzP3Zx81/mfVPxJtp9G8L+CdKiVUD6ZezzOwwESVgf5ACvln4c/D22u7m28Q3QeOwtr&#10;+GFFB5luG+ZFUnrgj5vavqL9o/R73X/Fnh7wzZysjy2NrBI5OBDbqN0jSHt71w+pa9puseJvDvh/&#10;SEI0XRn8q22DH2iaP/WTv2yccGvKy2tUp4B8rfNNSlJrov8Agnq5hQp1McuZe7TcYwXeWn4LqXPj&#10;rd3Wt+O9HWNPnmCFiTnaykDAr7W8Naa32CeOZVjyBJJIBtKMB0BH6V8WmX7T8RtEJ5jSPCjOTknJ&#10;avavE/xZvrzxhpmgWUJh0+3dPtMjrhpXP9BXzeLpyqQw0Vb3abk7vzPpcFVhTqYqbbvOqor7jiPi&#10;nKYbW4iSSQ+dexfMxySOuc9civQ76Eaj4ae1dE3QtHcqG/uRp6/WuZ+NbWtsb0NHhEkRkcHPUdqo&#10;3utXVrp88qWlxJay2qxGdFJVWK9z2rk1UKS7Nm0pJVa1+sUeYeOZLu7u5BCP3dxbozlB0ZB2Pr1/&#10;OvGPizrtyq+FLYzMxtQWYZztLEDn3GK+pfhrJpXiyW50+RjDJAoRXUZDbhwx9a+aPjR8Pda0HXbl&#10;L1CkSRGSGf8AhcZyMEd6+tyCtFYmNKdlJLRPrdHzWcU5vDzqQbak910s7nceGvi7aWMUlpGJI3Pc&#10;fxMa8k+MGqR6sW1CJPLCSiPHckDk/jXmGieJWS/dpXDbRhGI3EHpXX+J7mL+x7uAvl2dZDn72COw&#10;r7TD5XTw+IU4J3luz5nEZlLE4acXLRJ2W1jzPRUmlguwmPlJYj8KqpJetJE6ja0L4Vl4IJ7U7w3q&#10;KWV1KHBKSIVIx1zXYWxSxhtp3RnEznj6envXuSVrng04qcY+9a17ieDPCn9qX7pdyNGgJBdhxuNd&#10;nd/CnRre5g26tuUyEOpwOPQH1rzJdb1O6na0juXgiZiQpOOvc02z1C40+4DTxvOB90sTjrWbhNvS&#10;dtNjSE6KSTp311k/+Aeh+C76+8Ha2Lq1CSpKHhOPmOxjiv0A/Ze+Il5c6jq/hrUiQJVFxbSs+dr+&#10;x9fSviVb+yFvBeG9jGRuEXQKfTFdZ4k8YQ2vh/TNatbzyb23lXb5XysGB7+1fNZ5l6xkHD2a55Ky&#10;lbZrY+qyXG/UnzKp7kfecb7p7n6i/ETwXP4m0S4uEcpqdojxsUGPNRf73qDXH6Nq/wBk03QNGMTm&#10;e9mtbJu427h5hPsFzXY/sxfHjS/HuhbmdFvIkEd3CRlvm4LD2NebfEnw3c2moz6jp920Z0uK7uEY&#10;jOFaMrj688V+O43L3HEU6VV2lzOEk97/APBP1WhioToSr0feUoppra3/AADl/Gknh/4geML/AFy2&#10;miuIoJ/sRD/L5QjOwYz1HpUvxi+Emk2ng3S7I6hvOo3qx2ShR/rWPBBHrmvkf4e4sPCMeoSXDLdX&#10;l3IsKdm5+aQjuK+l/iz47L+APDLiEyS6fqO+OQHABGQCPrX01TDToVoQjNvlk0m+6Z83DEQrUZzl&#10;BJyhzSXkzM0jwHqVhfWVteq0UETOr5PIES8Zx3NeG+IfhprXxC0i78TWTqy2txJFNACfMEaH5SB6&#10;AdRX2hJ8S9K1LSNLMMUV/dLaCS78rIK5HzZPr2q58Afit4J0+fVNG/sY2s9wWkjWQ5Epb+H0B9qV&#10;HE1aVSVSPxLrbp1HiMNRqU4QbvF9L636anyxoN3eS6fosSyOAs0S7BwGIxjP5V7N4Rmmg8Q29/JB&#10;JEimRlkx8uHO0j8K8V+MFxrvhPVrq4isJbEXFyz2zOg2fN/d9xniqXgzXdcn0+OB/PlDs0iKvGNz&#10;bsj6ntVywznT9pdJMVPEKE+Rptx1+4+j/H9hpGjQRapbxIsWpxvHcKDxujO4Nj+dfH/gDxTaWaaj&#10;ayjfm6ml8tj904wG/DNZniHxb4h1CW+0Qec6QuHMcgwy/N0HoMGuX1OSKw1KB4hGWlRkdicFt4GT&#10;Xq5bl79nKEndtJqz7bHnY7HXnGUVZRdnfz3Oa1fTZNZ1CewS6UXu4+Tj/Vvxnbn19DXEWOtTwTHS&#10;9SG6Hftk3clSODj6VL4iurWDVbyazuCmx2xg4OcdjWKJo7pbJ2j/AHi7mll6lmPr9K+/w1C1OKe1&#10;l8mfC4qveq2nZ82ut01fqfVHh3xnb6BP4Ni0djc2Wl3LXM1vuMbzPKOrdOBXt0X7SfxRszPq7X8U&#10;KIC0cHlBvkJJAbHt3r4k0TU9C0qfT9RuvMLs4PlA/KwU859jWx428b29/K6JMyWcm4osLfdB7N7V&#10;5VfJqNerFzoKT/ma13PYo5vUo0pKNbl2tFPTbQ+7tE/bQ07xNpcy+JgbeZDtRok3RPnqeOR619O+&#10;DdN0TxJotsEuY7yxuY2yC28cj1zwfavw50sQaNLFd2kguYeksTjcCO4xXrXwq+NOp+F9fd9JlkNl&#10;IGZrF2JUDq2MdMdjXg5xwZTcZVMLdSWvK3o/K57OU8XzUoU8Uo2el4rXXr5o9l/am/ZuudAt49a0&#10;NpLjTVUrJFnLQHn5gB/Ca8Z0fxPax+GdYDMEm+xxQg/7TDnFfrn8EvHmi/EnQ70IsbokRSWCXHyF&#10;uv4HtX5rftT/AAX/AOEThH9nwk2VxctLvHRGPAj+g7Vhk2a1JSo4LFJxkpe635dGb51lVOnGtjcK&#10;+aEoe9Fba7NHxRBDPK7nbvZRzjnivrnwbper6lp/h6aGZY3i2vJdSnCwQxNyzE/oOtfIFva3tuxV&#10;A6M3XB65r7c0iG6m8KaHaxBpJrfULaGe2XrLn5jz7Z5r6fiWfLh4bbvV+h8pw5C9WppK9tfN3P1Q&#10;0v4c+GPEnhy/0uPxSTeX1vC9ypHKscMGIOODit9vhxeeDtVtNQaUtFHaFFkU5VzgZ3flXyV4ydPC&#10;3iCzna4LXV35SCKNiAqgZCn8TX3T8GdV/t/QNR8Pa43zyo8YZmyQzckKT3Ga/EatKjVahyclT7Ek&#10;3ZyWqTv3P2eNWdFTqX54xtzxtqovtbt2Pjz40/EGZl0CztmYCe/kduMhVUAH/wCtXGXWvWuqQSax&#10;LIVSK4EFtGTxshXJ/EtXtnxR8Hjw9pdvbXdshuoZTsfHOzcUGM9yOTXzjZwabLLb28aYt9NLTlP+&#10;eu4kEnPuK46EHyLmjaVldPo7G9eT9pdSTjLVH0P4Z8bXd3qWhTXbEy3duJoweREF4AH0r50/a61O&#10;RPFdnpVpDHFFcIJbhgg3SORnk+lb+u+KbTS77wpPBOXjjjlb5eR5ZbOM9/SvOP2pPE8cnivQtTs1&#10;LrJp6FlkHI3fKAfTrXt5HSaxkOt3fX0PLzuv/slRX+HlT9G0zxrw/dQaba6ZG7pH9ovmCuR0KHGD&#10;7GuJ+MOsXVhrj3VqW3TxYUdlIHUVN4pv4xb6bYB1820zJI2fuu3OM/SjWvGWma54Z+xTqDLBF5kM&#10;xI3oVOCp7nNfpmCwrjWhU5bpuzXqfnWKxKlRnTU0mrOPqtzx/SdeuHnVtTPmwq6hkPQg9TX018Ed&#10;X0jwt4n1PU0tyr/YpZIowM5CdCp7ZBr5AnlaQhN2SpAHvXt3gHWobAi4vAskUAMNyQcnyZxgn8CK&#10;+ixtBSozjbSStZaHhYKty1Iu9+V3TepyHioXmsave6jcXyhbi4Zxg7j8xzwPasKfTollBe9Pk7iu&#10;/Gce1Zmspby6tOmmCSSASHYe5UnjpXTeGNAm1DUW0sqPmUsVP8LjufpXoQShCK2Sjt2Ryc3POXu3&#10;blvdtNnIyeFXitTfxuHhMwjwBjdnr1rux8XtbhtotP0u1TTLcDA8hPmkx1LMepNdV4yjtbQWemxD&#10;YlkAJSeEZv4vrk15ndXUUs7JCw8ogBT0+oAqotTSur9g9hyP3Zct97HX+D/Hvibwnqj6vp9w8Vxc&#10;RNC0obcSHHOT2z1xX6Q/Bn46a34x+FfiLwk1gZ7lIg1zc5wvkmQF2Y/3scCvy9WLzzDEEzEPmVR1&#10;3Hjt1Nffv7EOs6bHq+uaHqMItEnjW6O87QwhI+Q5/PHtVygnFvl1SOuhFKSurpO9vNan6vfBPxrJ&#10;4z0ue1tQbaz08Jb22UwS0S/xZ9K+EP2m/jlc694Q8RWXifw3Ilhb37QacAxTz548gS7uPlHpX6Ca&#10;XNPpOk6tqy+TDb20byQ7SFSUbfvHHQ9a+cP24Phv/a3gHwTf+dF9kg1azaeJgFURzcHJ78nmsKbS&#10;lG76/qY0vZrEStTj7ztF9na7PgD9mf8AZ08W6zr3hHWJ7ISaRv8AtqoZiN/lDcB7AnFfo54N+IHj&#10;P4h63e2Hif4WLL4X+1yWpuFG5FwNqsBnkD+961neEdQ07SrrSoNBuPNl+zyRNFE26ILtyMDtxWv8&#10;Gf24IIb0+DNR8LTpqEM7wqqYYbN33m+g5pyquo5Nr4V2vY7a1Koov2dFSfT3uVq/VHhfj/8A4Jt2&#10;eleINOtdJ1SEx6/NMkM08eWstg37AM/MCO/Wvhn49/sy+N/hfqsGlXlqJoGci3vokYJKrHuf4WHp&#10;X9Dvxb1BNJ0jRtdDs5t7y3UL12ee2zKD1ycfSj4k3Gm+Kfh94oGqWUZNvYyTKZAPkkjQujAnoQRX&#10;M8RVhKfvXsrpPW6t3McPjpOGHc6SlGT5JSirNSvvY/Nf4E+K0+H/AMCNZ05hfvdvO43xRELHJcN8&#10;vz+3Wvza+Lfx38aeM2sNP1q8kuI9MkZYpJ0+ZSRjleO1fqj+zH8dLD4g+G9R8KPpSW6WchvTLIwy&#10;yJ8yY9SCAK5Dxv8AsyaV8dfC+p+LPDF9DaarcMc2bjbCPJJQ5I6O+36UYSryzcqkNX17Pc9HF1KM&#10;HKy5FzfE9VLSy9L2Pyu8HfEu48Ea017pjyrLGv3sDDE8kmvqL4HeLfEHxN8QeKn1jVoo73XbDyLS&#10;7n48sxNjbH6VF8Tv2CPHPhT4cP4k1W9sj9iUeZDExLxoTgFm6NXLfB3W/Cdh4Q1PRteuVhu7eGW4&#10;0+4VtrBzyArD1Nd9ScZxbjG7uk9NTmpVHKd1UThZ2ad9ex+4fgDULzxB8Pf+EY12KO9kS2k06edB&#10;mJyi7VbmvCPgv4m0bwp8I77RZb+LTE0+S70+WbequZ1JAb6k+vWvgH4Qftfal4H8Ma5Z3Ny093JG&#10;32JRyC0g4LE+nXNfDniD4k+I5YL43qgx3lw00iklt7n+Lr196x+rubavb9Tz3RpU/ac3wuXOkr6N&#10;b+hzXi7SrSGfUZ7bVJBc72kZVON+5vvZHc9aZaeLNY8uzSO5lkjiYLmQE8Ec5PpVC00W41e8BiDJ&#10;iLcC4+8Ohr2Cy8R6bZ26LPbxK0UYTPAyc4ya6puyS3sRCF5Sd+VfmL4pvI7uXSJFjeWC1giLIwIj&#10;YqdzJ26mv0t+F37TPiHxxFa+HdP0YaVp4hSLdaHJIUDIBI4rzf4ieFdB8VeE/AeieEbW3RkU3d/q&#10;LEAR+ag3b/xJOPavIPB/hjxN4ft9cutK1eK0bQHRlBB3XIlJw6g9Bj1rljKM4W0TR6lKlzPWPnqu&#10;vQ+79d0r4h/B/WPCXiS41mD/AIRuxe4Y27Nuc/aBuOQerV5z+0HH8IviH4E1f4nJr7yeKPMtybcu&#10;F4DhRD5XYAHrXzT471340/FnStCtJdI1Ca0WbZbkxFElYnBlbP8AAB3rg/2h/gN4u+F1vof9pyW1&#10;3YXaKEltCdnmddpz3pqC5or2iTvsv+Aaxp/DKfKqi3cVbmXaz6dz7in/AGnbfT/A+q+FtB0Odrh7&#10;FIjBGpMavMBhkIOVOfSvlb4nap8RrfQYNA8WaM9tBKUmiuJTxLtH3GYZzyeQa3/hTqx8N6VPfwsl&#10;5dW0XnXUMPzsYZBgfN6r6Vwvxl/ajl8c+DdA0ZhIbmG4fzxKA23b9za3WuenGTqO0bpNa9jtlSjT&#10;ScUlzXlLvdnhnw3+EGr+LNaisYHWACCSVX3AqBH1H1r9XvCP7Kfg3wl8IhrniaFpNSEEk1tdRO0j&#10;GaQHZDsAIwegr8nfDms+IvC+taTcCxvVilKldsTgSR9W7cg1+kHwg/a+1zxPPo+k2+lpLFp2oPcQ&#10;KSD5oRcIPm6YyTSxiqS+F3il07+ZK5+WKptKSl7yel0tbIl/ZH/ad8Z+FtN8VaTqkdxPdwxtPaHU&#10;PMAiWNSFQBhwBj8a89/ZP+BN58W/HPiTWvGdnLe6a12Z5FjkKCSaYknIHVV4r7s8Zaz4I+JXjaxg&#10;VlSM6c1vqLx4RnlzkR5GDxnk11Pw98BaH4J16w0fwfdTuHjZrxt3mhAeU3fyrD27Tdlu0tP09Tmq&#10;ezhTlKMHSrSp8zutNO7R+UH7Zvw6X4VfEk6La2sU2h3Vsk9sNg3xo/DI7d9p6V8o3XhzSpHDRMjb&#10;/mjUMdpHpxzX3P8A8FCNSWf4qx/ammia200IQ/IkLdWT2r892ltHltHjuHiaJ9qeWecnnp612UHe&#10;K1fX8zCUpOMHNqUnGLb21aOv0e3kvL42SL9mkSQCMMuXI9mIziuA+J+tXjalcw3IbzYj5DRkfKAn&#10;dT71q+LNX1bRLjTrmed5mfEsU5AVtvHFZ93Na6ur317eTtcTO2xvLyrkAHOfat6afMnbSxzVpJxl&#10;BStJb+hw1vqlnDdWzTxN5YVdwUdMdMV3Hj/x1H4hWwhggaNISCzg8MvuPXijS/BV3qCRTJsjjydm&#10;/rIo6kV1y+ENISzuIYFkDzSrFuc/KG9vatXJXXdGUKVTlkrrlZ+q37DX7T+jWnhSw0jUtTS41OOV&#10;1t4JT8xjBwiJnpj0r1L48/A9fGnjzTvFuq2FrIrWG2XT87WWNThXduhbnivxH8KazaeFdY0+/sp0&#10;W802QtHuGUZ1OM5NfYXh79ozxxdXWoeJrzVzO15btbvGB+4jjX+FR2z61y1qNtU3a/5nTh6CVV1F&#10;yqTVpdT0bxZ8ZLj9nx9c0TQLZUuLy683LsXkSJ14U47HPGa+A/D/AMWNVsJdYsLa4aK21W58y8j7&#10;M+7dkA/Wvp69+EF/8UNCm8WDU5J9WnkP+judscSW3BVie2Ohr440v4dajrfiKzsrWMme4lKx7m2j&#10;PcsT0A9adGnSUZd/tXNq3tFOLjFatbdTrfGGvy6tfabLJfSXhWM24V/+WCqcgLj0r9NvgPe+IvhN&#10;4M1HxKsBlsb2F1juEYHzZWXAUr/s1+ct78I9W0nWotKguYbq6lt7Z447Zg2XuG2qrH1zgn2r9sLT&#10;9nh9c/Zrv/BxuX/tjTXubjcGI23MUjSAfRl4xU1oxkoa6LUVav7JLnimpyUWn5nzF8Mvg74n+Jvi&#10;bT7LxL4ntX02xhM9oxG8sZGJ2AHg4J6mv0T0bw/4Y+CUdsbtpGjvP3KXuAFIX5ismOB6ivlr9jfU&#10;NOu9H0pbixaHUbNGEskh+WQyOT8mewxXo37ZfxN0uz0nwnptzcQTGXVUnlsWOXaGFSGx7HPfrWE4&#10;Lldkrpq1jmxNSrUxVOjdqk170dvxPz5+Ofxql17xR4ze3mgvLbUpFhsrmUbvLjiPAx6g9DXyhp3i&#10;7UZNftlvIYrho7gSGAKXSZk6IB6NXtnx5vfCGna/o9hpWnS2whVpZ2ODHum+YAAdh0ry74dSxaJ4&#10;88NamIFvUivxJ5THbuLcEc0oRjGD06M9SbalCKekWlY/U34zfGLwHq/wqi0nx54Lj0zVLrTmfSYY&#10;Yg7KyrhChHKnPavwbazijaGWVNxiIaROrMO+a/fb9oP4VaZ478D3Wq+ML220TWrK2mn0eVXGySGN&#10;d/lD1OOo69xX4bvqGlQGIqzTq6sJONvU8gE960wlrPe+h5teENo922ruST8m+hmKNIdjJZXswkK7&#10;igiyMf8A1qzvEFjKbPfF5zxpj+EqGLH+VaXiDUdLvbeJNNimgZCFYOwPfrkdq6HTdfih0/F06khg&#10;jhDkYPQ4ruTObdNPtujx+B72zikaK5aLJwyhip9a/TT9kPxJ4m8CG28cav4Rur3Sbi2a3gvUTzBb&#10;kHBY56BvWvgjUbO4uzMbexWdPNGGAwFB7A1+o2j/ALQUK/BK38LeId9i0arFa21kq+XLGo+VWIzn&#10;396xxMnypJXu/mVhqK5pRabi1Z3dkk92er/Fzxd4c+Knh7UtavJo4hYMFtxEgkkKHnbhcnJNfk9q&#10;Ph9Tf6xbajbS2cLEFI5ExIoJyCBjPAr7Z/Zb+OnhHwzo+saZrcMdsZb8Opk+feo6KcZxiu4+Lni/&#10;Tvib8QPCln4ShtJ7zUFNpcSsgKRQx/MXIHdQDWEIzhOaabud1OUI8sFC1OK3vf5Hy74d+D9z4e8f&#10;6fFp1xJqlrDYLeho+CjBNyg9Bwa+yv2Z/wBoPxRp0/iTUtW01ZZLoKXbPlv+6OCFPt3rS8P3Oj+E&#10;PFHiTwxqOqre3VhYlrKS3j2G5V1zgkdSnSuJ0bwr8RvDHhfWLK50FNdtNZiN1HJDFuOnuW6F8cDH&#10;61zVE3u7NHpQVKUXHlvCTWj0TuewfC/40aW+s2Wq3enNaSPfzWksLzGRcy8q+wjH418f/tcapot5&#10;8TtSs9JmU211FGs2OY1mIxxjoK+j7f4G+MdW0PRTZ6pHLdytFdGZgMxs+RsHv7V8l6r8O/FXiz4g&#10;J4ak0mC212S8kt58/KWSNcrIT6Ec5pYaKjd7JXYqyg6jkpa2UXr59TzbXPDvjDwHcSWun6m6Pc2g&#10;f7VA2Q6sMbWx3+tfRX7KP7HV38X9MvtQ8R6peWVpBut4TGcs8oOSSG42j0r3zRf2cvGvwxstJ1PV&#10;7+LVbe6vjZXNi+C0O1SyMueDkKcV6x8GtQ8fW/xMuraGCG2sdWtUu4rQ4AiRDsLkDuccnvW1Ku5d&#10;de9rM5sWr0JypVI6J2u04q25+bP7Vn7KOu/Bm40/UFu4NSsLuRobedY9jo6jo455x3r4+1mb7ZHE&#10;biMW8iqo64LehI96/aP/AIKIeM9O1mLSvCdpexy6zp909zc2oOAAyja3Psc49K/J/U/DOn31qs1w&#10;JFv4otnlkEjK9/oAK66U5O/N0f4Hmw56lKM5JXkrtbLc840HUre2jaBrXzGkkz8wyMdCBXWeD9Aj&#10;1G/vPNtMxwfKpKjaO4GDXF6PYRHVIo5ncIsjsXXnheuBWvqKTiGdtNvZZFuJMSFj5e0DoOcV0Mw2&#10;W23RF3WtAvXuI0gsQ4R2fcmCyr6cdq9L/Z++Nj/DLW7q7E5khnj8q4hAw3XjH0NeKWlzf6W6z+ey&#10;NEfmO/j3z65rmzc2M08pcndIWYNuzubsMVXLdWeqMnOzWyb7n7f/AAA/bY8F/wDCSSWC2E6zagwK&#10;SkDa8rdQ+e/pXgH7fPg7RbzXbbVNOZDq166veW0GD987Y1AHVj3r84dOvDYu8kZRSnzBhnKuPSuy&#10;8K+IXvNdtL2/1y5WRLmGV5mO5gEYHI9x2rOGHjGScW9Om5dOEPaN9ZKz7H6jfsZfs3aTpum6vqHj&#10;fw/FbXt4PJtIL0BX8vGC6g+vY17zqfj34d/B7QdR8K6fJPLNc+Y0PlKHeMyDJBPFc9+0P+0L4CuP&#10;DHhq3a9F1fCW3lhlQ5dUQgt8w6Zrw742a/4In8MtrmkRW0msvKiRSScu/mcYIyelc04ycvU2w1Kd&#10;R81TmSv8HRcuzPgy0+IMc/ivUJp5SmVmiXd945HX2rsPhV8PPG3jye00/QLGV4FBeSTeNm1GwTjs&#10;a9r8dfsa6P4bg8B3N/rjy3+sXG65jjK+XGsnJUDrx619y/s1fA5vAPh/xDBDePc29/fTY8obJIFh&#10;+XG4c4yM1r7WCVo76dOx21K7jBzundux5t+zP+zfp+k6vqUviTwzLc36amY7XkqDCE5YDIzX2v8A&#10;ER/FHhvXtDvfD0qNp9y6R6gkj48lEPBAPTjjivEp/jR4Yiv/AA5o0OoSyS3EmySUuVdXXK9T/nFf&#10;QOjNpmki/S71WCe6IjZ1lcbSrdNgNcsp8zeuvc4sQ580JThdNNcjV0/PyPNvif8ACOK88eTeJ7YS&#10;Xc8emMsy3DlohFKMbYl/vN3r8Yvi74gXw/r2o6DZ6LdaZGZv31vdEjbu5GP9n0r9pvFvinxPZa9q&#10;95aLBc6XY2KmSNmwWKDfj8K/Cz9or436p8RPFOtapqFlFbNOECRhNzKkS7V5+lOlG89tEb0KlSFC&#10;KclaySa322ZyHjTQraE6dLDeo6zpudEbcEI9fSuWttHivlkiRzEUGct95h/e/CvRf2dvhF4i+Jd1&#10;qVjpsQHkxM8lxPlYkyPlXPYnHFcx408IeJ/B/iC40bVbSVLm3yFAwfMTHDKe6n2rrU1fl5tTGVpW&#10;klozzHU/DxQiWTVJHQOAyjJwaZcxPG6tbhpF6DPcV0D2s08EpClCTubdxisvUbe9tkLLexOqgfd4&#10;Iz7Vqmczgo3aT16ozEtRK7CRWWQkbFVeOfWv0G+C/wAcPEutDwt4NsPDB1G7tMxxuBhkhHc+mPWv&#10;z0t7+7Yu4Ix0Zscg+2a/Q3/gnz8YPDng/wAVaomoRub2/gWG2uWxgbckg+mfWqaTTurkqo4q8I8z&#10;6LufanxD/ZO0/WPDXiPUXuj/AMJCsQeYXShSkUa5CL7+hr8OtUktIbmMRwBXjZg4fON4P1r9Pf2w&#10;fjL4q8VeONJ0Pw7qyGa5iWHZaNk/OcFZCO4H5V+e/wAVfh14i8Gamtlq9hJDOyrIjsAwcHqd3eig&#10;mrJy31S66Gqc+VOe+7SW1+h56PEN5qTxQLCY0gzhRzyPX2r9zvgX4ZsPiB8PdL1LxZf7bO2jSIWd&#10;u2wzSLgKXPX8O9fh94e0qVdWt0im/eXU6Qqq8jdIQMn86/Z/xT4Su/DqeAfDGnAwLbiC6vmTv5R3&#10;HP1rHFySUNTXD0pzjKPO1K++l7I7b9ty48AeGtCt7eSCS11GTT92nXUJcYIwrRSAcEEH8K/J/wAN&#10;+A7TXtYWxN6be4vF861mmO6NsrkqemMnvX1X+2L8Wda8W3EJfTQNHtrp4baZkK7mAwQxPqa2P2av&#10;gt4f+IvgTVNQbRrq+16zcxqIpfKECLzGw5AII/WuenPlg5X3fTU7KEXRjTjUlqkruT7+bNLRfgZr&#10;Fv4CddPYXWsWonuNr/6zyFITymHof4awfF37SmveMvCWm+DI7b7De2E0cRQHEkrDgRmvb4vgF8at&#10;Nvdf8RQE2Nl/ZaW8gmlEks6p6AdMY4rwj42/DHUNNbwf4j+yLZ6jcM0yNApO7ycFZHz1Yk81yqon&#10;K0nq1c9FOE7OM4y5ZaWadtPLqef/ALPHxof4V69rug+ILBUt5591yJEy0bjr+dfsn4B+LWheJYIb&#10;248OJJ5FsW0ySZFYyW5wNwDZ25r+fv4meGvHiXeo+IfEeiXGbqXDXDpgFioIOOOMY5r9Gv2RNd+I&#10;firwXY2uk6LazW1pvSOe5k8p5Ah+6uP0rpqxS5Zq2ujtqrnmYrDQqqSl7rSupN8tkcF+0vpq+Efj&#10;JoN34f0uSzstfSK6utPV9kUrxt8+QOMMO1foB8SfiNb+PfgZ4wnZ7W3je0lt2tWZS1uE4DcdCOox&#10;X4e/F7Vtf1nxHqM2s391b6naXssJtpJNwhER+6uOgGO1eU/8Jf4hhs9RS31N5F1D5LgK7FMe+CcV&#10;uqXPFa2djCrRg/Z8zbcGmnvtv95h+ILDR9RvYILe7a18iIKzsP8AWEdXJzSaJoEd+5W+vyY4YmVJ&#10;Qd2QvQe1cHqGlOZo4VfM3dTxz9fSl0fXLjTZZjKhkGCpQ/c/+vXZbTRnH7RKT5o2v16H6K/sS/BX&#10;4f8AjfVNdt9e/wBKlso18i2Zyo2ZwXJUjJFeS/tXfDmHwb4tuNP0OIx6VcR7rdJMEqQcMuT2z0rx&#10;XwR4v1fT9e0y/wDDN59k1DHllI+A4fjBB65r3/4zfB74qaneW0urwXF3eG2WaFUw29HPIVV5JGec&#10;VjZxqJuej6M2jdp2k2tkkdL4X/Z80Pw/oOia5qzTa1ayxfaJ7aAbPs5I4DODyF6kUfBXx9F4b8XW&#10;epNqEkVg10qwocspUvjaCewr1Dxb4V8X+DPh9Y29ldR3FtZWIk1G1nZhMhk5PyjBwPevzu8OeMWt&#10;fEGniZi1gl1HM8PIXBbJC56VnCLqqXvX10NuZU+RbX0+8/qw1iwu73RA2h3MTaiQk0bTsRHtPPOO&#10;gIr8zPjj4u8Ry+FNRvfE1jbP9pmlt7d5Ey1mykqChx37GvRYf2qIPDMjWVri9W8jT7HO7hIo1deF&#10;ZhknZVPwXaDxZ4vnTWpIriy8PpDcvCpytzPO2QCOgC+lc84t2dicDh3hVVc1FpO6f2vQ/Pjwr+11&#10;478L6NFoRggvLSVChZ0Bfy/bpkCu08T/ALS/hrUtV1meGxE6XuhxWsishVFmQ8njkgelfq9+1T+z&#10;x4Q8WaFpmoXNjBp6WxxJJbRiOUpLwFXbjpX4q/FT4L6F8PPGU9hpusm4097SO4MtyoLAPztH+1Ry&#10;U22nGz8up04TGqslOGl73vumjxXUfGm63XRFAOm/afPjGMbJDwTk9Qe9fsf8d7fXPhh8MfCWveD9&#10;buY4byGC3vbdG8xHWWMHzFHbnuK+PfiL+zLpTfC+28XabayJcJta6tGffGIm/jj9Oa2fgN8ZbiDw&#10;/fx6/cLqGl2tmjwCRvMEJBwEK9sVlXalFNK9ns/M6YpznpU0T1Vuy217HxXJr0V69wZGYzvvdpC3&#10;zbwcnPvXM6tcalqMkLyTykIvDSMXH0r1D4m6tpfiLUtU1nT9Khjglm3PHD8mB0+Ufzrw0amfMkhS&#10;NokI3R+aSOBzx9a6aey0tpt2McS7S+K9+vcSxmexeaeRZI3hBVURtpYt05qIJqOpwTNna8fzSANu&#10;Y47+9Y8k9yA4dFKP07sc+n0rnNMvb21unYTPsHyknhvb610JHlVKqTSd7O9zqxdraqvEhxglm6fh&#10;Xv37PXxwi8G+Jo9RubKeeBgBIsTFGKr3UjuK8PXxRcIi73jYs2CsqAo4/wAK7KBbC5jkaWw8tQNx&#10;EPKYxgn8fatLJqzWjLi3fRr09T9SPgH+0d4OPifxFqdva/2al/J5ryzTFvMx13Z6H2rE+J/7S3gE&#10;fFzwVr8l79sg04yreADzMrMNuAD6da/LPwNoN54i8R2Gg6LIzNfTrAuQcLvPUj/ZHWvqr9qv9jWL&#10;4SaLpWoR+KJL+7lI85Xi2LnGfkI/lWbw9NTV5PXp66CVWF+ZRXO4tb7pb2Pcv2hf2hfCtz4x0jX/&#10;AA7I4dwsckMI8tDCT1cjo9fon4B/Zp+HWs+GJpdU0a3v59YgW5M93+9aIyLkBGbpt9q+Sf2TP2TP&#10;hnrvw1tPEOuW0mq3GoW7u6NIUWAjsgUj5h61ufFD446b4T+F17p2i62znT9tpArkrOikkAE9eB3r&#10;KcY6RhdtXV31KnUnWSp0pyjyNKTXa3c4DwX441T9ntvHWix3cmp3UsyxWs5OUjgUYRl/2hnGK+lP&#10;hZ+0FoFv4BgbxJ4nmnvz88kciMCzFs9McivyEs/i9fQ3l5FqF6t4jW8clv8AJ88kzfdUt+PevvCX&#10;4GeJ08NaFJdeHL7V7jXEjiluEG1bISc4VBzgDvWdSjKFubfuj0ZUsNJLmaTbV3om2j4q+NfiqK68&#10;eeJNR0mGPE8qyRPtDgnHOM4GeK9yg+Cd58V/A/8Awl+s+MIZlsbRiLBG8uSJ0wAcZ79OlfXvxq/Z&#10;g8OSeE9Lg8M6P9l1GwuIbeS4d/3k275XyBxn618N+CvDV7ouuePfDkMMsl1p9m7/AGaVyquV+8Rj&#10;v3FSqn8ujitzqjUhVh7stG+q7eR9mfs5/DD/AIVwyySeIpRDdR2rLbSkbCXXJAHqM181fGDTW+Hn&#10;7Sul6hrCRxWF1d299BMV+QoflJPuD1r3r4QfD/V/FXgqDxKfEfnvpl4rNbOQFlEPWME9COlWP+Co&#10;XibQtW+G/gSeawEOovegQ5A8xIinzqGHaqw7cqri3rLR/PQ87ETtUjbVNNS6WaV0dn+2j8KD8Vbf&#10;wlq1tc2EFrZOXkmON00DYLbCOoAGcV7/AOKPhV4A+IXwbuNE0sWo0pbNWtbqNANkkI3K2fUHg18b&#10;fBj9nXRfFfw20WPxT8UL+2htpFWOO3mWMRLKMhH3Zz1713fiXxP4k/Zs0y60ey0mbxP4QljPkahk&#10;FrUzDlJWTgrz1qZLeKndpu3+ZxVKStCnCb54O9ndKy9dGfhPfaRFYXF5DL52YZHj3IMo+1sfrVu9&#10;0CzktjutZ4XCiRnYZDZ/lXdXHiSGa/v5QiC1nmlYquMje2flB6Yrj/Evha1mvoItM1tp43UMVdid&#10;p9PautN6X0YVKcUnaKkuxm3SxNpSrFH5VxHNtyw25i29T9azbSxtriESXcrhSdi+UM/TrTb+1EMp&#10;juZz5ZIUgHJ+ufQVfbw68ewWepLOApdAgJGfQg96p+pi1d/Deyta/wCh2Xw/0bQ7C/uJZrkMqghW&#10;lXCgnua+jv2Sfi1Y+E/HPiCS9KR6dfWkkLOBtCkHKnHuR+tfHWlW0c0Fz51xL5rN/q+gZh2Ndpo/&#10;hy2l0lJItXVLgv8AvIHwMqxx+P4VLjvq9Tam9IpQst7H9E/wU8I+F9R8PWmu32l297LIji2lP3jA&#10;CcYPrWNpPjXSvE15r2m3V55Wm2knlx2sp2u46MreuO1fjF4a/aD8d+CtE/siz8SNJbREqkAGWhB5&#10;6+lYXhn41a3p2pS3E3iNxLcq7M7jeAzjOTmuV4aW6asvxN4UYupOU6sryfu/3fS591af4D+H+h+K&#10;/EGoWuqu1vaOZBErg/Iw+4/Xdg19w+FNXs/FvgRNZbXYYdNiIkit5GADm3blTnoGx2r82/D3g7TP&#10;C3w1vfEF34ji/tjWWDGGQBgkcp4IB5759KxP2TNS1LU/HNp4EmaXVdKe4eS8RT+7ELjJZfT8KylB&#10;tSd72R11opqHvONne9r7f5nbftn/ABk0HU7jSNf8HxR2sV1YSabfoFC7scj5RxxzzX5pXJfWHjhe&#10;5GyJGAZvlUc5GDX6R/8ABQ3S/Cml3ul6H4esILSCxDcRL91zwVz3yP1r4Fjt9EGjWCwRzi/Ibzmk&#10;YFGOeNoHTFdOClam3bVyf4Ezs+VLm5ORNKTu9T6J/ZA0xtT+IWiW+tf6dploJHa3lYun3cKwU9cG&#10;v1B+Nl9pfxQ8I6poema/BYazpglS2tXkCGdFBBiYdlYdK88/ZW/Zk8Gafo3hzxBqN/f3F7qVk0yt&#10;G4WNGHRIx3P1NfBf7SWl+IfA/wAQ9TbUpbi2mvD9oilRskQOfkyR/FgciuOvU9pPSy+RrT9lJp80&#10;uaH3a6M+/f2R/wBmXXvCWja1d6zdfYdTubYSWttDMChi4P7zHUnHTsDXz543sk1D40afL4xuorTT&#10;ZrMvviUbSsOdqNjlWPqa+eX/AGhfG0sNjJF4plZ0hCr2dUj6fn3rk7D4kXmuyaxL4guZLo35CFkG&#10;GQ9FOO1YunNuUn2/M3TV2nO97W0tax+xdh4z+D/xU8G29h4shhtdL07U/IsY2nIeVEG1TkfNg96/&#10;If8AaP8AhnomleOdQi8IILnSEuQsAGWKAgHYPVcnisv4Rfs/+MfHfi19D0a+VljXe00rFVCqfvDH&#10;Uivqn4TfB3xB4U+K8nhrxHNb3V5DcxsPKcbJYmGdxDdMitHUdJJqopNdLWuZUaEOaUW5K/vcrknb&#10;u111PBfj58LvGXgDTPB13cKU+0wLLZtAzMqggfL7MM8161+yB4ns9auNbt/GK/aVhgG4XTcxoTjK&#10;bug5r1r9tr4lXOs6rceH7ewitrbRti7fvMpxkYIzxX5n+IvGU1zOJk1OBbp0WBpEG0CMdQ2OK1oX&#10;qQtpe+jsRUUuVSk3Hmjsnt2+Z7l+1T8HdD0nVba/8PvDDpt8W+zwLJvYuDnd7LzwK+QL/SbmyKwS&#10;OzYPzlQcZFdNLqervcfZ1uvtS7NySFiVA9QD0r2D4O2uhaz4i0fTPF2qvY6WZR57xgAy56KX7A9C&#10;a7qd4pJyvY53GMrvW9rH3F+zt8WNd1zTtA0TwvoFxPaadZrHqFy65RCck5x1z1r9QPD8+n6XoUNl&#10;YQW88Bib/Rzj98Dy2Aa4L4XeIPh1BeW+heCktoLeMBbhrRflKqOAz/xNXzb+034S8cO+p2HhQO9r&#10;ErTx+Q/78OeSqnPFc8mnJW0OKUlXq8kouGnNrpf+uh9PeCG+F+vzaRaRLp5fTZXmNuAA6PkjaQOu&#10;K8n+N2v65oWtaPHpKXD6Jd38cF4LFCZbdZD95T9K/PP9kf4ha5oHjDUtMbTEh1O6Rt7Xo2tvByeW&#10;719LfFn4r/Gnw7pA1SS1sXtLS9WWcwHLmMHI3Y7fSs50eWaV79nsdkMPJT5lPmjbaTvbXofQnir9&#10;kPS/EWoPrCeJrtXjVfIstTK3SybOQrBxkZ9ulfnJ8ffhrpdlc2D3Ggt4e1aaZ7c2zEeXcqzfLMo5&#10;2j2r7x+B/wC134e8YWN1ea7LFZ3VjMZo7fOWlUDIIA6msnx9+0p8OfHdxDJrGhQNPLcJBp8su0vG&#10;CcFvapvKMtE1boh0KmJTcZx5o91bT02ued6L4H1zWtL8GRanr9rb20bqJ4rcAKhj4DN6lupqj/wU&#10;N1KLRvAui6ba6tHOtxeI7BCOI4kPYdia+rPiJ8I9O8QWHhWz0i0MdnBdK2ovCOWhI9vX1r4e/aF/&#10;Zl8LweMPEOn2mo3cQh02G8tYppzJGGc7SBuyRWVGUY1E5PRM19rGu4KMndKT5WvldnxH+z18ZPE+&#10;g+LdFtNNvY7cX1xFE0xQMVEjYDH/AGgDX7Q/DvQLSK58Y3Ov+Lrr7TfM0UklyqsphC4wCemRX8/l&#10;zp02la/NFDMqyWUoICHJyp4wR1r3/wALfGXxP4p8RWFhqviC4+yyEQmJRkcdCa7cVhlN86ttr5hS&#10;m3FwlJ3bSTSV0u2p+nX7ZHie8T9n+zsdKjuJNLkuYop5ZEJzDGxKHLcgEgV+Jeo+OtX1HTItPudV&#10;eW3gbbBEW+VQD0x9K/dzx18Rp9e+Bus6Hc+Gr2eVrf7HDIIsxymPhWBHcV/Pzf2UkF1MTOI3ilKm&#10;MKMqQcc5qMvlH3o2Wln+H/AMa8Z07pxa9+S331vcjGjXGqXIjhXyRgBtxwuO5FWf7H/dPZ27B5/O&#10;AxGeT2zX1X+yF4N8K+MPF9tZa/fERo5lhAP+ukz90j+76ivqb9vPwH8PLTwbYat4e0a10zVrXUEt&#10;Z44SI2ZP720fzrepiuWooW3tr6mPsYqPNq203otLLzPhX4Xat4k8B63bTWF+9rKpUyfPmNwT0Yd6&#10;/TfxTeeONe1zwde6Xq4uNsSyTL0RzKBkKO2RX5Kat4ght9MtZYpd1wFw5f5sEdcdq/Xf9lfR72Tw&#10;fp3i7WdSVH8oCxtQeGUZUO/v7elE20ru3bUtypxTstUlb59D3v46XGs6b4f8P6G02bvVCqKuSNjB&#10;eSx9B61+fl7/AME1viX9nutWt9a0q7Ry1y0DSMkrlfmKrkEZP1r6v8Qap4tl1o6j4x1iyBjXOmoo&#10;wFQnJ246sareK/2nbrW/Ces2dhoE32y0Gw3Sv5SwBuCxHXj0NRCq1ey3M40KsKdFQUW7tya217bH&#10;ydqH7NvivU9H/wCEh0rw28FlBbkzRTfOxdB87Ko5HTPFfOej/HvxzoWr6NMupFvsRkECTLmMjoQw&#10;6/TNftB8Of2kfBfhHwhpOh3/AIggF69tklhmP96OpPI615L4x8M/BTwz4B8T3d5JY6nPqhabdEVM&#10;iyOOPJH8IHoKUa3SUVJW+Z0LET5pqUJR9+0WlfmXdn5qeE/iLo/jTxXe+IfF2riC6LB4Gj/1asnQ&#10;MpyCvtXk/wAeviJpfiXxEbnT7WPYVWNpI0CBmTjfgetekePPhZ4Is/hz4X13R7qYXs7sl1CZA/Un&#10;BI/hNfKbQ7ZykNxtByCHXofqK6KcYuXMr6e7ZlVpz5VHTXd9fxP1O/Z6+NHwz8Oan4Qs7vwhbo0+&#10;nxJeXTwCV2nz98k/3u/pXY/H3X9A+HXxe8P+IfCWjpH/AGtCDLGqYikcuB8oHcj0r8w/BXiy90u/&#10;WYSrLIibVLYKqfXntX1r8IvirrviHxx4VvNaubR7bRbkzRvKuY41A7Z/SsKlLlblfTVsqFNSlzK9&#10;2rW6M/R7xv4fj8TTaX4l+IXgV/sttZyCCLIOzK8tKARz6DtX4hpoUniHVtXs9G09phdXb/Z7cD5g&#10;AxKgY9q/bXUv2l7bxh4/8MwJcW1pp0UjC7ed8xXAIxtHbms3xboPhrwX8ddL1mTTLKHTdVtFgs5r&#10;dAI4rgHl2C8ZI71yUKnI5a37XJhTmowhOnyvkbUY6rTp6nyN4P8A2DtLm0OVda+IE2navLaq8VoY&#10;QqRuw3bW3cnHQ4r4G1PwQ+i6lqWlzTo08N00b9Qr4OMqPQ1/RZ8Y9C0cadqmuT3Ed1PZWZuIEbCF&#10;tozwR1PtX4QftAfFSy8W3+n6lpmiJbTlMSEDJd/7w+ldlGtKUmnqckGpQ53f5rb0PI/EPw21+zRJ&#10;odGkWI4LhH3tg8AkDnmvrNfFPg/TfhgkFn4asLfWETdK1z/riw6tGfX0FfO/gDxxr0Wu2s9xbS3t&#10;vEC9zC5LDaR1b0Fe/fEXV/AvimwlQQRwkKoWRAF8rv26nNXOcuaCa87oulBWlKLs+z0+4+TtGluN&#10;SadzdOSWDOFUjCnrjHpX1J8NvGR8A3Mt4mki53orIZiQ2G/iU+9eU/s56foQ8R3NtrWrGGzbKxrj&#10;5pnzjA9M19hftTDTPDulaMmkQrLPjyYFcbjEjjq3rjtTlO8lFq9x0qloa7tfkY/j7wV4t+Mccc1v&#10;FBploM7TM5YStxwSO9eufDj/AIJ+zWsunXFh4gt/NwBeNdoHhVT/AHV9a6/9mnwpout/DOVZdfdb&#10;6wMkk0aMDmf7ylieo9uldF4J8Watoiaa3iW9nddS3mRoslYkQ4GcdjWEqs43inpdhrJt02lJd1f7&#10;j6w8S+N/Enwp8JrONCtNRsLJVWae0IiUKON20DoO9fA1t+2TD4j8RahJfzpaRGZXgCYwAvQE9zX1&#10;Dqvxn+H/AMQNC1PwXbeJPssc9u+6Uxkrjoy5bjNfGvjz9hLwzY2Fnf6N4om2hlaV5WBRuf4cdM1n&#10;aLvzNq1rWJwkVFuUqUVUk2m2nqin+0X+zb49+IGr3vijRxb3Nq8Sm3iD4lKxr1U+pxXwAPGniWxm&#10;S0v5bgXFkHTEzEtEVPTB9K/SvwZ8Rdb8D6hBBc+Kv+JdayrB+8wWCHphD/Svn/8AaI+DU3ibx/a3&#10;Gg6pb3p8RuvlBSIwJWxw390cUQqr4ZWtbRnfyzi79PLt5nhHw9+NGueF9XEtpKBHIyyyjaWBD/e4&#10;65HWvpj4x/HLw1q3gnWrC01WS4vNRSF3Zs5IQ5YHPTHpXifxc/ZY8afDjTDcX729ysLL5xtSX8kt&#10;0DHoR7ivlKVp5ZiwbkAgjaOCKXsadRxkns+gPESjFrdSWnzPuv8AZtvfhpovg2/1O9Fpc6+srube&#10;7G4OqnCxxg8civtv41+APAXiD4WjV7fTNP0bXJLMSW0EGyLzxwxVguMnng1+NvhnwVqk0cE/2Xhm&#10;JGDhiAecZ6H0r7D+JPxW8C6PDYWmkwPqE1zpqWzSXUhxaSrg7lznkH0rGtF+0jyyu3+AkrwhzXha&#10;3zOe+HX7OGsam2m6vczW1vbWtz5tyrqdxCHccDua6b486pptyZDpmhoEkjI86NCoKq2PMC4GRxXi&#10;cn7SOt2e23kCXZK7fMZ2XC9DjHf616j8N/2g7G98RWi3qwxolm8DGYZTC84BPrWjjU5lJxvYpTha&#10;UVLU8a+EHxNXwhqtzcfZ0T7TH5Tq/t0IHpXp/ie7srm8OpNNuTyPMlB+Xdj+Ffas/wAf614d8eXt&#10;poPhDwdI+rzXWI2iX5nJPUY/hrxnxt4L1Xwjex2eszPb30EqebYykklTyGHtWvLGUo30k1t3IU3F&#10;dGl+B9A6j48uNN1PQfFfgy4+zPbQE3DB+hXkx475qr4Zj1z4xeI9XvbnU3s9PuZ1lu4lyXkdhzsA&#10;647mvkjxhqLxzXMFlMqW8hDbEbgtjJxiv1h+Cur+DdX8J+EYNHhWK+0yz/0wwcTO5/vevJpTiqcE&#10;0rvZPsSqvPUlpta/Y+BvjZ8BbvQ9fkg0ixuZLLyxJE7jc5VRlnIXoPrWJ4Bm1G1hmt7G1hlZlzLG&#10;6jc2OrZP9K/ZjRdLl8M3eu6rfbJrO509IpGlXcYl5PI/GvkjxJ4N8F3XxA8KJPDLaRXcbBJI/lWZ&#10;jyoYClDFN+7JdCadOHNKUPLX/I6Cz8C6PbeCRHda3bwXF3aNLPaQupDYGQCOuRXxT4M8TeOdT8bw&#10;w6Jp1xqV1ECiQpyVgHHPYDHrX6HfEP4E+HL3w7r0FhZiK7tuYplJMhIGcAk18bfs7ftKWfw3vtTs&#10;38Lma7uX8p7lSPMYocYpYdvlqNR5n2N6lbSNpW106fIzNQ+K3if7de+FrnRfsBmlMFwhzvgy2Cdo&#10;PJ96+/f2Lf2bIPCWv3GuanNpt8zQlbdpRudVbuQ3AJ74r4RMmh+JviXHqniCLUNDt7q5EsUyglsL&#10;1BznIPWvYP2g7O50l7XVrTxDeXNjdReXZTWjmNVUdQ4HQnrmonJpQSVr6teZpODqU5x53d3SfZG5&#10;+3t4/TxB4yg8M6Rb21mwYfapEwY5D/CQB0wOtebeP/2I/F/hXQtE1mHWLXVILcJPOqfKUjY54z1x&#10;6V3fwA/ZutvEmhT+NbzxUYJYnZGt54jOzAevfJr7F8W/EuzvfC0tnYCO6VLcQSSJ0IwAxA9awrYh&#10;UYKz7v1ZVGk3KnCGqjaMr30R+PuqfDrWL2w1PXLexkmhtrn99OFyIs4K7vSv1Z+G+tfETx58INN0&#10;GDVkhvvKUZi/d+Yg+6sh6g461z+peIvh3beEryyguZ4572z8qWCI8LIo4d/QjtXn3wUs9a0mO+1F&#10;/GsNlcPGBaq7ApKFB6oO9c08TKaV/uT3XY9CphlJXUdU7rmWia6nj8/wu1iDXdXuPE16P7d0sq0F&#10;tMPPgYJ9xnJ6qe1fIvxQn1TWNWub24tVjm3lZfKxtLr6be1fevw58J+IfH/iTWp/EEeoStcT+S0l&#10;uvlpJGpwSS3RcV6no/7OXh7xJofiXwpprR6WI9QMsFw482UxqRvTfxmtaFZxaur9FbohVlH2ertZ&#10;Xl+R5V8Cf2c5fF3hLQdX0+MRakWeRrx8khYjtCRAd/U161bfsm3HjXXbrVFmvre70+VEG5sBCnVx&#10;nJOT6V9geA/hFqXhDTvB+jeFtVi+z2scp/04bnlbljuC44J7dqpa/wDtLaF4BudTi8V7bLW2CyLD&#10;bqWjnReBtPqfSsZL9+3zT3aV9npsji+vVJ05qlCnLZpbNWdrtM+a/wBpzxN4m0rUvBngDSNTE11f&#10;22bqW4YgRgHGc18yePf2dI/AUQ17StauJ51/dajKQDCJWGQVPoTxXHfGP44XXxj+LOnT6XYSxtDG&#10;Ioo0+V2RDk575Ne4eF/APxJu7XXdBl8JX0mn3WLh4LiRSBxwTzuxnkA11070KcU1a9211avp+BrG&#10;Dkot8t1v2vbXU+D/AIdaNqviD4gWWg6jrUVqmo3HlyTO25FU8naBxuPav0C+L3we/Z/0t7fSJbu5&#10;+0JZtG90rFnWbHytnoee1fAfjH4X67oWo3F69kthcWkoaBEYklkPYHmvUvi1p3xBsfD9pqOuaPbW&#10;0F5Ekazr8xUFfvn0JrtnLn9nyzST7HK6LjJ8zkrX073PkLxVottps80EVwJxFKVDMAMjPH419Q/B&#10;D9jvxB8RrS8vYdastO8sD7MLpTtnP+y2RipPgv8ADLw1JpNx4m1G7ju7nTZRKLaTmOdB3J9RX6Vf&#10;DL4sfDb4sQ2mkzXkWmWtjF5hgVhbZcccMuMj2rWtiJRjaO63bOV0rLmta/bWyX5mL+xD4Lu9Dg1r&#10;QRA1vq+mai/2uQ/NBMCeGVvQjpXsv7Q3xl+HumXOqaT4wsReyRwgxRRsXQsw68fdYV8gaH8bv+EW&#10;+MF94e0nWGutLupyjlG3FiwwNpHUivvex/Zw+Ger6dqE2o+Hor64uImeWe5dmmzj1zxiuKV3aUuq&#10;uzLEKFKsqk22rJR5VrfzP5vfHF5aXGs3U1gsotzKxjQLuKqTwuR14q/8LvGk/hfxdoOtQ/8ALpOJ&#10;GjPQjurexr9KP2Zvh/4e8L/E67vb61im01GuVg3KHWPa3APXtXzt+31ofhsfEJtR8NxRw2txArSi&#10;BMRmTOGIxxzXXCvCXJTSfvR+ex0VVKNR+69Fzbab7HoHiXxv4G+Jepa54kSyvbDV7S1Lxx2wBjZ1&#10;HDsewHevPPAvx3mn0d5NQubU3QzGsjjc2B0ZuentXz18GdKvda1yHRU8RnS47w+TLOcbWTvn8695&#10;/aj/AGN5fhZpGl69oHiVNZ0i4kVJX+VXjmPUEKSCprOOGpRbg325b7mjxcoKm4xtdO69Dy3w3+0v&#10;4k0u61PTo7sPa3rsssQQBXU9vYe1eH+JNSuJNUlk06A24DkhIQe/XG2vUvgd+zb4y+Ll3qK6BpQa&#10;W1G6WZpPLROOASe57Cvv39ibUPDHw68Var4X8X+G4I9USVg1xdqs20jjanXrniuz91Sb5Ur21OKp&#10;Uq1Kc+aTdveSj8Vuh8sfsnfs+6V8Wr7Xk1rXnszZQLJEiMPNkbJyNrdh3NfdXgH9kfTdG8Z6G19L&#10;LdWABKuCUGV6K2Oc/jX03D8G/AnhPxjrHi7Q7JUnvIC00MpCJGrEEtEoHAOOaz/AP7SYuNXk0m50&#10;gIp8yS3lI3AAHH0+lcWIxKlUgvaOOmy6jwlWulKVKkppLW61TfX1Oz+Mnwn+H3iXwLrNjdFLCeG3&#10;kNvPnDIydCCeo9a/IXwTr+vW3grVCNNa/OmySxLNGMmJB0Y+or9if2wLCC6+EOpanFp32h7e1D7o&#10;zjAbqTjt61+JHwZu9bXTteubS4RDsZHWSTCuuMfd7kUoN3qq6suWxOXtyje8m25J31sWvh3rngTW&#10;r+xvfFd1ILj7UoAwSpUnkk9sV93/ABM/ZH8MX2hR658OFkh1NT5gl84jzw3ULnOK/GvVby5N4FfM&#10;kcUzEYG0A57Yr9B/gH+1TceEtKQXVz5ylSGSVsAKvACD1rsrRkrOLfoXJynrF2ce/wBo/Qf9mf4W&#10;an8HPDcNzqdlbXGq6ncGW6u1GWUP0jLnnivCP+Cj+pNqA8MXFheF710k8yKI4IRADnI9K8a0X9s/&#10;4i+Mb2+0HT4LNreVi8TTjHkgdMv61794WsZL3wJrsXie0SfVJFZ0JQMygjC7D6VhXU3NTna6s7ei&#10;MaeHftfbSd5P3fd7PTr2Pij4aftbaz4fzpMsUl0ZwiRSyMW8g9MgDrj0pvxcvNe+LOoGG2F3dXOn&#10;wqsTNGI8p/EQD3qL9qzwhoPhvWPD8+i26W7rZQzzInHzqc9PUisDxn+1BNdjTZ9AsxZ3AtVguWwA&#10;Wkx96o9m3KM6cNXfd7HpQnHlmpNa7O2rR+rf7HMnw1bwxDoei2yS3dpEv295R+889x8xctzwaTxT&#10;8dtH+F3xEazvr2fU7aa3yBGBIY3P8DD096/On4a/s6fG648P6j400XVF0sSKZGjL+XPcL1JCngj0&#10;9a7j4ZfsofGxZYvHLGz1C4jLyGxu5W8+4Ujnrxk9hmlOlFzu6i93XzdzicKfNUcp+7L3Wm1ZN/kd&#10;3+01+zdba9d6F8QdD8P3MFre3Ky6jawpkCMnPmKo9R1r52/al8JXM954dj020a2tLiNEjErYWNhx&#10;uPp71+z/AIQ8VeIb34a3tzqOlDTp4rOTdA2GC7VOFNfz36T43uPE3ii1sPEGsTDTjqOZFBy0Slud&#10;lGFlKU3FfDTjdX/vf8MXh3fmTilaTjo79iXUv2Z78a+mk2ut21zftbLcAk7I2U/eAY9x2r6/8E/s&#10;7eCfDQjuXEkmoR2wdpGYsEkAyWTHBIr7b+K3wz0u+8Ei/wBF8FtcS2kEclvLwHKKoOWI56c034c/&#10;tRfDkeGtKj1n7PaXltEYp7SaPEssh+UgA9R715lTG1XUqU3tFbpPW53KnQjCNSFNtuW11dW+881/&#10;4a18Q2WhJp9nogaa2iC/bWbYroPb+9Xyh8QPHnxD+JNzZWmsXsdxZniGRVAMRPqK774g3nhzTrvU&#10;Lm2lLW80jypAzfMoY7gFHt0r4oPj+ax8V22qgPHbwSBhAWwsmD1x0z7V24LDwkubk1S0vrZmVVxp&#10;ydlbmett9Sx8bvhP4u8N2lpCb6e7s2YlItpPlE9enrX0Z8JPhNqXwx8Nx+KNWQeTeWfVBl4zL90M&#10;K6v4efG67+JPiCPR7Pw9NeJlRKqoCI1Y4yzDoK6X9of4R+N9M1i10/Ub+4g0G6RCrht6If7pPbFd&#10;s5yUYxm1FN6vucUkueMk9X09Ox8B/FD4Za54bmt9YexElvqcvm2si4kRy/O046HnNfoL8KfHXjHw&#10;roWgPrelX624CJc3RB2JG/3ST/SvHrTx34W8M+LfDPh29unu7LT5hKJJjuRWK8DHfOa/RbV/Eei+&#10;JNIubCQE2Myq0pHAKdcD2qa9RuEE15p+RlOXLKyhzJvXyPjn9qTSvDniZrDW7a+g/wBAKSSYOTMh&#10;IIHHevv3wV4o0ebw/pk3lrbo9knlrnJ2lemfUV+GvxDtzofizxDZabqLHS1dSFwZAQeQprU8PfHX&#10;xlNqUdysuLaEKksX8EcS8H5ewxR7CThG0k+uvmVOEJJRd1bt5H7U+MtHXVbXwlrVppUl1Lplw3lC&#10;Fd5Xf8u6jx14V8aa3pOq3UOmpLNPB5UcYYblz0LA9Me3Nc3+z98V/D8fh+WN/EcCpu3RqzAEBucc&#10;17ZFc6rdwvqOm60qwsQcDBDgVzundWu/Q5ZVqlKdlGNov3ZSvqm72Pj9P2nPiT8HNGsLDx74Fmnt&#10;43xDqdo4eNk7I2Bww96yvh7+1z4M17XJLiSWWzvZrwNDaMMHD8dehr6p/aW1C41z4c6npVro0mp3&#10;d3GFjhCgncOd3PAxivwK1n4HeNDq2iWkVm41S9ZsxEbGt1RtpLnsK0hThUcouXK1szswcY1ac5uk&#10;lJvVJ7n6Ift0fBXUfFWsR+M9Kgju4LO3Q3MUS732oMlwB1A718gfFH9q3SfE3gu00f8A4R2KG9hR&#10;IVuoxtOxeDx2r7b+D1v8TvCUmo6RJpF94ihWz8t3t1DRrkYKMT69K/JX4s6HLb+J9YU6S+mzGZy1&#10;q64MJz05p4aEZNQevLeUfvOiUJUo2jJOyS+Vj7p+FXxh0C58Fw6Bp2ovp9zBbALvAHnP3APv61ha&#10;R4K0bwreSar4ujiNrPGcPG29xI3IwRX596RdR2t9Ytd3LRJvAlKHJ2+3pX67+DPFnwlm+GOqRyuu&#10;r3jq/wBmtJiXeNsYBGfSli4Ok3JN2lubYeopJ3j7y7efWxN8CNYuvH0GvaF4WuntltlLGa4Af904&#10;IAA6gn1rtP2MvgNqmkeM9dl1SaOUQSFhC/zEnP31zXEfDnRr/wAG/D46paeFb2w1GTLzXWSsNxAz&#10;HaC3bANdN8FrPx54Wv8AU/Gja9FqukRp5rW6Sbiu7llz/s+lcMcTGMppaJWbvq2aV6E3CeqTcbLp&#10;qz62/aI8XeKm069sNJ0FHY/u0nZgMZ65X0rx20+FXijXPD1h5miafL9mj3PJFiMxkD+Fscn1rxHx&#10;X+1hqfjHW9ceKGGxtIIgRlhvYY+8D05q9+yr+0lqmuCfw7dXskree0hfGFMGfuk+prqjTfvSknt+&#10;exxRo1KWHpqCgpXvbX5nTfDT4L6N4l1CPXdW8V31i8DGAwW9x5YYA4+ZgTx9K6v9pHwPaaX4R1V9&#10;GuGOmqgWRXcnIPBZSetfNX7R+qW2t+PtL0LwkkkF1dy+XPFA+yN29SBwPevZvGPw/wBX8FfDrWdP&#10;8WTzNFcWxWBmk3hWUfKtYVZcsabdtWraHZCnJyVT2rV/sO39XR+Ruh/DvxBrXiy00PSiJbu7ceWi&#10;tkY9fTgda+j/AIy/8E7vGXgHw3J4lm8QWd6I8NPDAW3oD168HFcR+yJrNnZfFfRri9vfKSFnRWPV&#10;y3AGfev1X/al/aI0K10WTw9OmP7QhaISMBtXjO4V72LrVIeyVNJybXTddjzasZzrUoqF4O7k30PB&#10;/wBlPwb8IfH3gI2F7o1kmpxxsGnlA85ZE6MHbnrT/Enj7XfAJ0O0j1GOW2SYrK0SDKhThSv1FfOE&#10;GmeLfGljp9j4C8Ny409FF1JbKE81+7Fmx+Vfe2l/C+xPg7w5c+L7lpbyK4j3IkYBjY8bGHfFcWKg&#10;1UlJy0b+FvVHe5Rg5c0nLma9219fIgtP2hNT8OeFdX8Q+HrR57Rn23n2oHeJGHLL7V+YuvfHHUDq&#10;Gq6zYXM9q95IC8kbPGd3+1tIGa+xv2kLbxL4YSz07TCraDq1xiVpVC+TIT0OMY46Vd/Za+B+g6rF&#10;4psb3RV1W3knVSH4jG3kMrHvXLSpQ5nUlG8rcq12XUqThCnOask0m3bV6HS/ADxR8QviL8KtUtbu&#10;e0KTStHBf3mWkOTjA9a+TPjV+zJ8QfhJd6ZrWrXkeo6TK4LzWwIw3Xaw7Z9a/Y/TP+Ff6PokukrJ&#10;a6YlhlTbFljCMnp6/hXwN+15+2NomveE5PDGnxrJtYxzzk7gfLPGz1z61nOdp/uYXc5RTW65b2fo&#10;cNCrUnUdqfLTWrbVumj+Z54/jay03xL4Rm1GJodPuoVZWChng8zjcvuK9y+IkPiPwM2oeJrDXNTu&#10;9IktGEV5cpta3kkHHXBxXwT+zl8ZNGs/E+mjxMjXEGQkM8o8xYSD8uQewr9WPFHxj8Ka9aar4fuL&#10;pL+zntQsa8GJcjk8dSO1Z4ih7PR9NvM73UcnFwV73v5XPyT+Cej33xM1vV7OfTn1K7w0rXMr4C7j&#10;1YmvRdb+GWsfCPVvta69aTRPGWltoDmSBuwYelekaB4k8N/CzX5U8PSvHY3KbbqWbA+fsB9KzfiX&#10;J4L1HQb3XrbWvtF5NNtlRWyMN1P4V0TleUeVNQaSt0+REYtLVrTZ9Tw7QdD8Z/GrXP7M06KJPLBm&#10;knkBEcf1x3PtXmfxa+EvinwJNFZ6/p5hmy3kXKnMcoz617X8Hdfk8H6jb3Om640AkbfOjDhozXsf&#10;7WvxW8MeJfBFn5mtC+1ASho416QrjkmujmUZxUY6XRyVVN6tq1t33Pn39lbwdrv9v6VrQubeOJJ8&#10;KHYFmA4I2n1r69/bL+E+gX/hm716OCC31KAqRNEAomU9Qw718OfAZL7U9QMWZ41hjWTdDn9323gV&#10;9R/tDfAzxxc+GItXsPFzaxZRrua13AukeM7sLjOO461nWbdWK5ktVqPlXs079Grdz88bP4gaxpto&#10;tlHqtwlv/cilZVYfQUeJvGms+IPskd1dzTxooSFHYyEL6AV1niD4LeINC8N6b4guYYpLC+OI5o3D&#10;FW/usvavUP2QfiR4S8D+O21HxNbxSWf2ZkRpIxJtcngqpr0koO8kldX6dTnXNtJ20/pHyg9rcWbv&#10;8k0RPBDAj+depfs+a1FY+NbC5vIreVYCzeTc58uU44BAxX0v+2n4v+GHibV4NV8KagJmnj/0qNU2&#10;KGxwQOg9xXwxNpVusMAi1DfIGB2j5SM+/es6FR1YXcXBttWf5mc04Si49NbH7UfFrXvhp49+G9xZ&#10;W1jbLq9uvnyCCIFrb1+7/DX5I6Jqeh6Re3KS73UkjA46eue1fUH7DN3PD451OJ7iMRy6fIkscoy0&#10;wPG1c968v/aS+E0fhvxDLcQRGGG6VpliJGVyeR+FYQj7Oo4ubfMrr5FzT5FKK23vruzz+61bRL1S&#10;y2xQSEqMEY+uMmub1vwxZQaT9uhvI5D5nl+SxG/H97jpXJ6DDbCR1kjZlbJBB7ioYNBuL2aVYXUR&#10;DccM3zV0xVlo9DmlNyinyXb/AAKljBayyE7jHHkBsdvxr7Z/ZF+Oek+A7vWI7vUnMUsiiMOu9cdz&#10;XwveaZLCix+S2d2MLnkk10Y0G5s4fNCTR/KN4HQE+9OcU4tN7mNPmvbkWi1+Z+uX7RPxL8PeI/C8&#10;95o97ZG/hUGLyzlmJ67cYx9K8y/Y4tfiIU1fWZpvKsZU2BJGw8jDuB6V+dGyeVYo7Wd45ZQAcsSD&#10;9RX6A/B/4i6rDp+kaJK0cN7EAI2Q/JLju2fSs1H2cGk737nbFXsrPRddUz9FbbwLpmuu801k37+0&#10;MUiTnOC3VlB71+evxG0LQPhP4iliSadHDrIkyOVZgexxitv4gftf6r4N1xbF7VJ2TAmwcfiK8G+O&#10;Z1zx5Z2WrWsEt3a3JyjRDe0bn+FvYVlRpy5lfSL313FByXN7ydlt2P1l+EfxW8P6PpMN2b2EyXaL&#10;IXlcAjPPNee/H79o2HxAPsel3VnPb2MZnnlDZYEDhM9vrX5Q2fiTxrrNhYeCIdCme9R8psGJCvuf&#10;T3r2D4U/BfxNA2qw+Ibe507RjuW5nZQSSo6ZHeirRduadRLl1SXUdOFP2vtFG8u76H6Yfsb+PvA+&#10;vaP5drGk+qzSMb9pRudMnhdxHI9MVz37cPie9+Gljp8uhXCIl/vSSFhuaPjO5c+tfixH491PwRr1&#10;3L4cv5YI4Z2EEyH76A8E+tfRHjPU/FfxL8PafrOseLreSdQBDBN8mR0OAKrEUpTnSbaUeZXv2tsT&#10;DWtKfM23HVdLn6CeCf2hX034Z2GpW9kzJBCrOU5y68nca7fwX8adO+In27UJ0tovtFgIQjkPIm7s&#10;fTdX5OXtn8QPBOnWWiLerPpupukjRxHdG+8/cyen0r2Lx74U8ReCrLTtR063FhDeYEyQvlWCDviu&#10;erT39+7cny9rHZHlcpS5LPq+up3Hxn8K6X8NTo/iC20ePbKJba5C4ZWDHg89DXzp8JfiTo2g+Jrb&#10;WxqF3AI7rzI4oTmMA/wla+uvG/xJ+H+vfAxdOvNQiOpnaNjNllcHrzzivyezbQXytbMVQNg4Py5/&#10;qKeEi5qopXvF2u+q36lzryjKDSW5+lur/tpahp3jg+KNOt4po/LFvNE2VXYDnPHesz9p39tLSvib&#10;pOjJZWcttdWzb5WVSAG7ANX5yXVyZ5mbz22M2HAOAfeu/t9HtpoZTBEG2IGcr/EB2zWksJTvTu5W&#10;i7pX0uZqSlLm5VdKyfZGJpmi61471t4LNJp7hzly54298k9vevqP4b/si6t4g1TTdOv7V7axuW2i&#10;+j+YofQDvzXBfAnxhpHh3xPHNe25ezuk8qdIz86qTjg8V+/C+E4PEPhrSj4fk+wiKEGFmX5gMfzr&#10;pxMp06acEuisYVKtOm1zJvmdnLovU8S+Gfw4074Waf8A8I3Ld27PByDHhXmLdGYdc15N8dPghrXi&#10;LWNLu/B+qvaaww/fyNL8iJ2JPOPoBzXzr+1BDq/hXW7PWrfULuPV45PLlEjFkk44bBry/wDZ7/ak&#10;v/DvizUtS124kvzcwiNYomwFYng4PYVy4ZzqtVJSUnrd932M50GpSmpXbW3R6H1V8cPhf8UfDnwo&#10;ubu+8fG7uIUxd220COVD2VupP86o/sweFbnw38PLCe8uZ431NjMkM3yBM8DGfWk+NnxR8W+KNOgt&#10;ZHtjp8rpP5WzBUA559ak+PfjfxNc/DRBa6fbC3iij/eI37xNvTbUyqTlGcUkuaceltC6VKpGC57N&#10;9bdFudB8T/ipF4Q0cGeY3N6oYJaF8Nsb+IA8cV8eR/tU6he+DdSsbXTrmG6YsguSzGNVY9DnNfIk&#10;ms6jrmsael3c3MrTTRxsZZCWOTghT2FfWmt2qReHLrTdL0+O3aKRYwsgw8ueuR6e5rb6pCnCPOuZ&#10;t+iLU3K9tEj6M/YP+Lnh7QdD1XRmu1i1V52ndevnbhgbT36dK9w+NX7Yt74D+ww2sVtcXk55hwAU&#10;3fxNj+Vfjt4Q8Q2ehX+qWlxZsuoTkRW08TAC3cnGQR296+uP2fvgKup+NbpPHsjX1s1oZEIkZy2f&#10;4tw6VtWwsak3Kcna17J2vZdDCUKbbk4pvq97W8j0TRtdu7P4g2fi/wCKPhdGsrmIS2DIFkgWUcqz&#10;Jk5P8jX0z8Zf2pZbfwy2u+HrmwWJeISCBIrehA7V03xd/Z70/XPhXPY+ELySV7I74IbhzI2F6oC3&#10;Ir4G+Ef/AAqe1itvD3ivw9MdXuLjyLgTswVMnA2gYx9a4JQpzdOPNKMaVlGK25X1OqE6dVc1r8t4&#10;2fT5H0p+zz+33BqsvleKZIo5XBUyqflYehU18G/tbDwX4g8Z3+p+EQI4HQSzKBtzKD8zKD616r+1&#10;z+y9oPw7Gmav4cunGnXHyNGWDGNjz164r4J8RTtHOJbcyMgjw+Qc/mO1b4bD05VPawm7RuuXt3Mm&#10;4KLtG10r20/A9T8IfEGY2zWT2NrLPdkQi4niDPEDxlc9/ev0c/Zi+BPi/Q9XS7troNYsvmS2obaL&#10;gkdcivz/APhL+z141+JlnNqmiWOYbNlUHO0lh/dNfsJ8A7c+DEsNG1fVb2HWpEVjFc8xso4+Q1GL&#10;5INx5uVvp3HOUvZtpXdtPn5Hl3xMXw3c+LU0XVr06a8qlpZZPmdR2A+tcP8AGz9ivwpqPhvT9b8K&#10;67P58akXM07+ZCw7EAH5T+NeEftzeG7iz+JV9eQ66s4uIkk2Z/1Zx0rx34VftM+LPCNnLpl1cG60&#10;pmJktGB5/wCBYJArCjGs8PTlBrm3aXe/cbSbhd2Vl81+Z+lP7Mn7BfhX/hFLTVfEUi6lc3DF1kiY&#10;jyADxgjrXYeK/hpb+CIdct4vtrafK4CTRAnC4xtJ/rX57eDP24PFHhHxDaF7iZ9HeQSPZIAsYRj0&#10;Hfiv09039oG9+LEOnjRbOfTdGbH226uIg6MP7oHr71eJWIbhJReujX2Un3ZNKMvaS95OP3cqX5n5&#10;CfG74DeKka81m1geTTvvkucsi9s96+bI/EZWTT5FZY5bfGx1zkkHvX7SftUz6f4d0R7S21qGS2nG&#10;wvjnp93A61+K/iRGt5DG9qqh87JAMZBPX611ZdiZTU018DsmTUsrNdVc/Zr4A6Tq3iPSdH13Xdc3&#10;WpQN9mXhn2+p64rof2lPhHZfE+TSV0ryofJ+WTeMAp3x71+ev7LGp+Itup2d1qk7WEMTMqhsqD6/&#10;Svonx58SrPVPh7dWuj6hdS6nG4WIWm4zK4PcLzisq8Ze3jypKzurLRXLjdpSvbpY+qf2XdD8P+EP&#10;APiLQoLVBOtzKs8uxS8meAc89B0r56/a5+B/w30nSfCUlpCba91C8WJnDZYhx1YfWuG/Zf8Aix4u&#10;Og+ILbUIwLu0lVYvOjKyZf8Avg9frX1QnwX8UeO4vC+pXtrb3f2C+WZ4umQpyAc+ntVxoSlioudR&#10;6ShztfypDjKMHKTnyxe6b30Pkvxh+zfPoXhObXodHvxqVhtFu0QLJKvY4HSvjbx54/8AiBeWcdr4&#10;i0u9gtZDui8+IorY/us2Oa/po1vVbm00i6jktZYisJ2qq5wQOn0r5c8c6AfF/hrStO1+xtpbC6nX&#10;eiD5+Ocg9vwqoNczvHmtJWb6XOShi5VbtrlXNbR7n8+Hgj4gan4d1WKXSpjHI7bViRicknjPrX7W&#10;/CbTv+F56Y+nfEbQUzp6qLcH925LDqAK9Tuv2avgNYaBewx+CUhuIIzKlyiNJKrqMg7iSce1eGfC&#10;z4peF9PvbK+GvxG9dmtVtnbaXwcKCvY1NavSrYjkjTblGKak130VjowzlOlUabT1Ubo/Ob4+/s7T&#10;eDfGGsadpFpdzWokBgUxszKDzjI618qzQXSzusrODGSrKSQVYexr+izX/DPxq1vxJa6xomladaWS&#10;KRLHeSBvOBHUAZNfmV+0T8Dh4O8QXl94utHgbUGaa3lsV/dFzyVIPpWuGxXLyxn10V92wUITtacb&#10;rdJr9Dyj4C+CrHW7S+fVZGkiicDAXLc+hr6++F/7RHgbwJrF7oFxpToJWVYbpI16AYAYDmvgvwx8&#10;QdS8Npdy6cm4FshXAIYDocV9E+B/gD8ZLnUtF8eaf4PtLpbthJFDO6srZ6MVbtV16HO6jnJqFklr&#10;bVm3P7OKSfk7n6OfBP4meG7A3MeqtYpJJeytFIxXJD8qDnoa/Jv9rLSdBg8e66+mKpjmnMpXPAaQ&#10;5JFS/HDUPFEPibUZ9S0iKx1DO2eBSVjRgOwFfPk3iB385tTT7RIy4jJYjb/jXnYHBuNSFRz2i1Ze&#10;ZdSpFqV01e2+2h9X/sz/ALRmtfB8X1rPYG506/8A4CcNG5GNy/Wvr/4D/tLy65rcWianpYlsr6dh&#10;BdvCXZSxyVdj0wOhr8mrC7m1+60bTfPWISzLHHI5wqFjjn2r9qvgB8F9W8AW0sxvn1i0MYO0wgmJ&#10;8clCOoNehXw1NL28o3bvFavoZxqQ5WpWtbTpd9D7Q0X4N+BtVWWyh1OZmjfzAkVySVJ9fUexrxX4&#10;tWN78HdObVGn+0aLJP5U8AXJCvwSa+PL746eJvhf451rWbXQhJaXhyYJI2jaML7mub+PPiv4n/GD&#10;SbG900yTaddL+80+AHdAw6Fgev1FeO6lSaw/JGKi2lOUrJJbtW7lUsJVjOTlU5oct7PV38jwv9qH&#10;wt8N9Rv9O1nwPMJpb/LXVhDyFfuQO2e4r5YPw51skmTTpYmzyjxvlfrxX15+z1aan4ROutceE3mn&#10;tfmlaRPuFR6mvovSP2x9MubSKSbSo1c5DKRHkbSR3+le5h8RKlKUIwVVLrJrS+xTov3XbdddD89d&#10;b0e61rwub2NWEtlKQyqMBwe+O9efNpN5NaxyRqQ2zGAMc9wK/Sbwr8KRaWV+l7tkWU53DjIXkV8V&#10;+PYp9O8ZSRoClnDHhtvTBycivyrB4n2jlFdNU+/kfQYvBumozle70Z4Xp3hm5vroRyIRtYB3x0H4&#10;17P4i0OUG1t4LZRHHEMzH7xA71oeDLqx1HUV2ru25BAOCw9TXUeML/ydIcQnZMo+YY3fKOx/nXfO&#10;rJ1IK39M46VCKhJ33/Gx813eqar4d163aG/fcWUo2Tg57EV+mvizwvc+NfBtnDqY8yYxJLAV+XJC&#10;8GvzU8Taet7caZcMTvyC46ZC+nvX6o/DDxFH4k8JafKqYFqghlI6gL0A/CvI4jk4RwdWCtKLd2vw&#10;PQyOHNUxVOTvGVmlc+NvA+kSWXiW1sZ5ZC8LABQ3CV9KXGvx6V4kt1W2WXzEVMueBmsLxn8PUtta&#10;ttVtc/vBkkdBjnJrifFWoWbXllM7SHyzhnB4Y54FeVXrqs4y/u6+p6UaboqUdrS09D07xb4ttpLu&#10;+s5dGjMVugbKDLFm714PE+o2962rPcbDFgxpjop4UfWvTfEniKyso7e7ksZBPeoqlRzmNe49M14b&#10;8UvHaWrWssSrtlZQqjkqE7kVtl1N1G4pXbRjjaqgnJy2Psbwfr+p2KRXJjMsrjzJFwWYqecYFeg+&#10;PfEaX9pa3kmjtHhAskgwGAbp8vt7181/Db4ly6rfwJaSAu8OZRIQAQo7DufSu41nxFdmS9sWYETD&#10;Plkbce+a8uvCcKnK1bXY9GlUhKmpKV+lw+IsEj6Lp2p2oaZIMxknlsnp9AK8h0/xNZXMcsWqaf5v&#10;lxhnJ/iPqK7TwpeX9jpOswXcx8q3nEp3fMp3j7ua4v4i6VZ3mjtq2lybbqJlMkK8hwf7orvwdufl&#10;feyZwYltrnW9rtM8r8R/CPSvE5luNBnAUjLREbvLb0BJFYtj4O1rQtImbUbdVjgztHBznp0rotFv&#10;YkvLS5tX8pbhlWeMkgBm7/8A1q9F8XSTpcjT3UOJQDjGRtz1P4V7sq80owbvFa67nlRoU5c1RRtL&#10;bTY8D8GeIZdD+z6jPdtbRibcsf8AfFVtf0a/1vUL7U4I5JIZGMyJENwJ6nJzxXX+J/D9jqlo1iZ4&#10;IkiBIbOSD/dHpXJ+APFOs+FFu7JovMVc8Dsrdwea6klyyqRS59mn2OTXnjCV+Te67nnVzNcXN1bM&#10;Y5UdX2lcfoK+mlNxcw2++J1AhVQB3wP0rtL3Rdf8f6Po9xpekW8CxEiTaAGYjuT3Jrn/ABEuv6Rc&#10;ppeoacbJDDgTE5LDuQa4J4iM5RjonG+l9jup4Z0+Z3bTtrax5y1poSS+VKi3Nw5OyL+BCO7E9a+l&#10;vhj4c1a/0HWppNW+zxwxN5MMLcEj1xXycnhLTL298i1upTLuwS/GPxr2DwDq+t6Gk1gjCa3dtjkd&#10;B7nFGNjzUlZ63T1NMLK1S7jZeRja/rN/Y2kiixjniI/eLIudxHXmrfxAudI/srw19rs3tfMt2kii&#10;Xouf6VxPxE8UX1jK9v8AYmaPzSVcjg5HX6V3vj/xnot1J4Ts7q3B36Wp3MOVPYClGL5qHuv7T08k&#10;NzXLVXNsktV3Zx/gTTrIGGc3ayrHISqnAb6Cvo3wFHaLPfyWNuGkmJB8xyCWxkDFcp4C/Z2l1eKH&#10;VXaTT7XdlmYZZl9VBPFfSPhe98I+GmZLVDclH29NzuV75rz8diadSbUZXPUwWFqQjGUoKK3XdnlM&#10;x1+C8tJ9VuobdCShtwn3weOK9gsvEOgJbF47fMiDBA5VT6mtP4m+NfBPiS0htJzJbXDIGXbw6nt9&#10;BXzp4G8K6jY3utJNK08OzMUh+66kZz9a8nFWUW+ZababnpYWUlNJRvffXY9o0fxuokupYLXciAgg&#10;YT6da818QeN9X8RarEkurvHDEuBaxcDHq2K3dPtZYpFiwmxyCUHU54rzaGGDwxPrV7cylZbiT7PC&#10;vHKnJ4z6etcmD96Ulv2R0Y2UlGN9Ff3uhyviW9tDDKLaNoDG+SRlmb1OK1PCvxkgNqdB1uI3WlTp&#10;saZl5jz2x6VybWMVreJe/a/PgufklOcgN2FR2ken289zY3luqW02ZC5wCjnoQewr6WOHhKNmnps1&#10;uj5mVacZXTSv06M5f4yeCn8IzWl/pU4udKkYGGUfwFv4DjrXOWvi+71Cyi37ZQjhtwHOc9Ky/G3i&#10;TU9Huo7EzmaxORGG+ZCD3A9a5/w2JEt7rcxWPcCEX3P869enSaow57Sf83c8uVZe1ly6Lqux9ft4&#10;mvPiLOmnSKtrbWFoRvUA4wMc59a47V9B09bO10xLtt6yZQZ4bJweO/1q/wDCPUGeZYrSMKgXbMzn&#10;lywxyfQV9Z23wstrNDdanokVxuiIjliOTHvHXjNePUlHDuyVorWyPaowdeKk2nJ6Ns+N7u0s7HUk&#10;iiulTEWyV2GD8vQKah1XSrqVmvcRtbWyg7UPLsOnFcLeLq2g3t+lxayNCs7kmb5t4zxg/SustJJd&#10;NsE1W1jLWs7BZbdmyVJ7j/GvSV7Jpp3SscDavJOLVnt2JLbxhaaskMLNLbzR/MSDkcf3q57xPY3l&#10;3FJdCVZ03YLRjCuvqasa74ca+h+0W5RIZQckHGG6lSe5qHQdYaxgl0+UBkaMhAT39MVaSVrEOTek&#10;vvF+H+tXnhjVIL7S7xI2lYK6KM/Keowa+lvAvxHitrXW9SmcSSy3f7uI88dDxXyp4u0q707SNH1S&#10;2YoRKQcD7ufb3roNB1iGW1txHGyklTLtBJwe9Z4mjGpG/Xv6FUKrhK3z8tT1z4++KtM8W/2Gt5Ko&#10;EOZfLAwenTFcbZ3a65LbWxlgjSMBI8rs249DXk3xV1WKa5uHRiq2ydWHJL9KpeELmS0bS/kWSQlJ&#10;EMhxjn0qI0LYZat6OwPEJ12rLpex9MajapYtHbmd9+NzAHGR2x9a4XxVq0Npo0UzWap5spBjbHz4&#10;PevdPEEVle239pQgG4ARJxjOD6D6CvCfjRbi30PR51hadQQGTGBnHfFeTl+taKfVnqY2LjTm1bSN&#10;yLwrD4bubK41mBZLaSE4dXwQT0wO9fPfi7wfqcmstqdjP58bkP8Au+Cme2KuWuvT6whs7Z1tdv8A&#10;yzBwvHXrXC+IptX024dop3Rjhdin+lfWYTDzhVnaS1VrPXQ+XxmIhOlG8HaLveOmp9IeAPCkGt3K&#10;W9wjw3TIQGLYWQLzgj1ryD4ueFbjQ7e7sH6C58weig9sis3wX4t16wu4lmnePeCQP4xnjK56GvW9&#10;csrnUbdo7yZtsgBwwyQP9o+tQuehiYNyTjvoVLkxGGkoxak9LvzPnjwX4cm1O407MUjIHwzKpPT+&#10;lfTl18PjaRQoJNrs25+xApNAkeHQILLTHht5slXkxmQgnjB7V1Pi211KfVNNtlO65EcfmfNx0xuN&#10;YY7GurVVtEr6eheDwMaNHvJpa+p8932gaJpOryKLw3DlsvuGQrHnFL4w1Swv4tMjitkVo5huK/xA&#10;V7Jqv7LmpzXMs76onmTnf+favOPFnwX8R+G5oGVVliDKWPB5zXRTxdCfKvbpyt1MJ4SvBSvRtFvp&#10;qeoa1q2xftCIEihs0Pzc/LjoBXz7oOqnWNRuvJXBuDtO3vzX0h8RbYW2klygBm09QR/wHGAK8t+E&#10;3g20kihlWN1bId2JxtI/xrjw0oKhUk0730OmvGbrU4q1rXZ6M13ZeFrBfPiwWTcgHABx3PvXn2r3&#10;kE1hYSRSNuNxvK9038kj2qT4h6yb6eWKe3EdqmAH5GQDj5e2a5eyi8/Xre0WU+T5C7R1PPQ/lV0K&#10;ScFNt33YVqnvOKtbRL5nkqzzQa1d3rtwk2Meoz1r1HXbuwvNTtZYbRplKI6jPytx0NXPGN94etrA&#10;GK1ZZoZGWQcfMx6da4vw5ryvGZyCSnUAdAenNezJ88Yz5GrLl7HlwjGEpQ50+Z8x7zBq2oXsEf2e&#10;Aw7gB5S9Fx3JrzLXtEtG1S3lubtI2VC21jyWzzzVltevB5BilIjLqZOeobp9K57xdZm9ZpXDERsU&#10;zjPvxXFSjyzXTc7asrw2va256lodtpd9AUlhE6jGwsmcEeh615Tr13c6n4jSMP5caMDjP3QtdT4E&#10;u3tIHDOxeJdy88fQ+4rD8a24S+fUIAE+1R4wTzv7kCtaP8WS8tCK13Tg/NXRQt9tvJqMvmBomJRW&#10;zy3vXafCfUzHqLjy926JxtB6gdCa8hstRGbOzKgMrMx38jca7/4YWOo3t68drE7lpcOy8bB9e2aW&#10;Yr9xUu+gsDUvVp277LufW+lvO9wknkB95C8DHGOmfWvQLqwmu0soPIWKxhYsUzkySe570/wjo9lc&#10;24s7/WIYHQ7fm4OR619LeHPgDYXmnrt8WRb2IwAwC4PYZr80q1kp8vU+7pUvcu9uv+R8A6L4oW/1&#10;bWobPTjO0IZZN5AHB6IPWuxfVUmtraDWbE2cKNujdf8Almw/rX0Lffs52PgS5uLyPU1ledy6qp3Z&#10;7k8V4X4zZ/El5PbB1RANvQZI9cnpXZGtCpJcqaSSvfcw9nOMNZJtvRLZ3PavAnjCc2ssJvZJ7dxt&#10;jnPIANfGP7RfhiLRjd7V8wTAMWA6MT1Fdj4Y+L138Po9R0pdFe7R22r52SVHdlIBxVH4j65c+PzY&#10;W2n6ctukcQM7ytyP/rCuvAUp0sVGX2Hrf0McXUhVw8o/bS2tfU8p06+TW9B06C7AaWzKGBhyxA6g&#10;+teo+KPGM2rQybwSfLW3iTPOAK5rwn4OtLa8Szti1xMud7A/ID32/wCNe03Pwc1iXTzNZ3Vul5I2&#10;Ujm4UAdMe/1rsxVSn7SF3bt8zjoUqjpyVr6a/I+PtJ8CaozXKuqqGJxxk5Ndp4U+EaafdYvLzPmE&#10;bk6YzS+Ml+J/h95UudEeOFB+8ljUSLt/vblzXO+HfDXjS6gvr50mEUkeUlckAk/3c1606k5U2/bQ&#10;ipLo73PLUIKaSozbi+qasfbj/Cbwvrei6dbaXPHGYXYuY2A3ORg8VyJ/Z90rTirXpuGhj6SJz/31&#10;ivlnRvBPjiO3ghsXm8+SUsAjEMzDnGc17Bc/FTxx4M0qJdYimF2pAKzDPHbI9K82th66XLTxCk29&#10;FfU9OliKD1qYZxSW9tD3O9sbMaLq8FpMYraa2MYQ8szKOGr4st/h6YIyDlXunO1icblHQc19z6Xr&#10;banpkU11AiG4tyXKqP4l6CvFPEugC0t9PMk+3a4MZY5Awehz0zXnZfipUnVi3rJ6/I7sfho1VTko&#10;6JafM+W/EnhG6haSK5tpAq4USBeB+Ir2X4X6tpumWFzazj7TBLDh4u/HtXpvjH4ca0+pWNxookub&#10;G5CPLFnKoxHPJ7V7npXw18MW2mqdRsooL1xtMseBgHtg13YvN6ToxTd79F0ODD5RVVWckkrdX19D&#10;5PsvCGl3c1xfW8r28BBCpnaW9lrl9L1B9IvJ1+eeTG4eY2AqjsM19yaJ+zp4VS6+23PiuV9iF44i&#10;AE2+noK+Q/2kvBOk2ejHXNG1Tzmt5/KljbqFJ6j1ApZfjaWIrQp8zfPaKb/IWMwNShSlUcV7l20v&#10;0Oo8HeKdLu9UtZ0hRbkn51HQZ710vji6udQvoTbTk52gyqPuBewr4R+FOvTXWtlAxXK5z7j0r6M8&#10;W/EMaHd2MFtIXmUAuxPAJ74rozHK508RyrV8tzHA5lGph3Juy5jrdXsLOSC30ZJFiuLp2kmlZeBg&#10;9a9U1XwrNpOj6XAuqRXSm2lAKnI4GefbivAdY0+9jMOreYZ5HIwGHHz16l4CuVfTbyTUGLW8cc23&#10;OcKWGDivInTffZnp0ai5mrbrR9kfGfibw5Jqt9aXsgxEAQXBznaehqnqGtJZ3VhLGcxxMDtA6kV6&#10;9qI0R7Y21qsskLAvt6MWHavKb1GjmhZLXmQ7ViHzbR3OK+uw1VyjCMr2irJeR8fiqPLKUo2vJ3b3&#10;PZfhdaf2+wa43ECUsVXkhc8CveviDrtxFbXsD2/kw28UbqEPT5u/pmvIfC2t6P4MsGljYy6hdkKm&#10;OAobrgDuK6r7S97omvPdybndYwwPB2k9DmvEx0JSq3t7t9D6LATUaPLdc1m393U+uPF4i8U+DbBY&#10;JEZpbZYiCOxTGSa/JzxvoKeFtUn0+eDMyEExg8sOxzX6b/DTUodR0KMQzgmB0jZf4QFHavg/9ojR&#10;luPHTSabP9peVAki9RG3pn2rfhupKFepTk7Jpt+qOfiCHPRp1Iq7ukuujOb+E/iXV4PEML2oeO3J&#10;AmGdqqvQ5PtX3P4z8F2uprfWtpMJLlUMsQIGHDDcMkV8T+J7w6Rpmk6LAga7uWUzOhwD/sn6V9Cy&#10;eNp7HXYxu+RNMhilk55bGMDH5Vtm0JSlGcVbR287GeWzUYyhJ82qv5XPNPhhZ6tqXiKazuYjbpYq&#10;7y8Y2hR7+tdnoE02pXV9BcXpDW5LRggbXTP3eOc16ZBe2N0HYTwQvdwhDOM72bOAprxPxAl74b1+&#10;OFHDjruAyHJ6j6V50ZurN6W029Dv5VTjF83Nrq/Ug8K/Ge4s/F9/DIRHBbxFEDDnMZzX6Q+Gtb0P&#10;x7olla6rM72Uqq8SK5AY+hI/lX5FfFO0jutZtrnT7UmWZAHVOoY+uK+0P2aNVktvDep6ZfptmBL2&#10;xJwQT1ANLPMLBYalWp6Sdk16dTbJ685V6tGeq1cWcn8WvhtL4E1e8hWPNoLoTWsnXdGwztPqRXS/&#10;DvXLHUNd0eaDMctthgSdpbHUduorH8a2+t6nci0v7iQR5xCJTkqMc4NebwJFp+qW1tBqAaZsKoB5&#10;BH8RIrgvKrhrSl73K9TsaVKtdR9260f6H2b+2pDqeqWekyWELi2TDSbBnnA9O1fn1DpOr6XZ3MV4&#10;+LOcgoT8zZ68Yr9BrjW9U1vwhp/llpWgl8l8DduHTkCvl3xd9t8LOsOuwLGsmW8gAFwp9AO1Vk2I&#10;coyg1q5X83cWZ4VR5Zpu3La/REXgzxHd6k2nW6Xgjjt0JjUcZ5715J4t8Q6fe6tqUN1OEfzGHzcA&#10;474rpvh14n0XVtZX+zrV1UOV2tzlvp6V4h8U9JMHiqRIIn8wzF3Y9cZ9fSvcwmFSxU4tOL5b+h42&#10;LxL+qwlFqa5ktHe/Q92+Fl/Poc03kXQmt543ZVQ8enGe+K1/FFhZ3WlSzW4MW0sHHpv4JI/rXiPg&#10;W41P+2IbW2XeiZIT3PGcV3Op3WpRf2lDNGYFP3iDk8dcfWqrUWqu66MmlVvStZ21R1/wstnl07Ud&#10;HllT7RbfvbRj3Dd19atw/HHxP4NmTTPEOniWFzmKYjBKg9c968y8F+JLZ/E2npczmCKKdQ0p6svQ&#10;AivX/wBoCHTvEeiXaxvm7sJMxE8fu89PxrKdODxEYVIXjPr2uWqslh3KlO0oXS8/JnqnizxF4Y1/&#10;wkLtdPEizDZGIRiaMkffA74r81fir4HuPDetqkxZvNjEqSMMZDdK+kfCGkeItRj0O2sLKeUjaFeI&#10;EqBn5s4r3L44fCPUNcs7OaTR51mtECyPg8KOBgd8VrlWOhl+I5HO8JNp9WuxzZphJY6g5ctpRStp&#10;v3Py7065e5Zlmcu6n5MnNfX/AMNvEcfh9vDuYd2518xV5ZsnkAfQ1wU3wg0+ycz3M0rSCQL5cABU&#10;/VuOvevoj9m7QdN8S/EjbNpmLfRrGW4YsflzGPlJr2M8xdGth56NxSu/noeXkeEq0q8U7KUpJJ/i&#10;eB/tT/Ee18V+K7S3tohHa2FsIUXupJywJ715uvhm8tNLtpGtnCXS4hc/xFuOK5bx/cQXHi3X7jcF&#10;Rr+YqAOCN5xXvE3xTbxFpnhuB7OKL+zNkSso27gDwcfzrvp0nh8HhIUoe6o63e11c4VVjiMZjJ1J&#10;+85WVutnY9F8B+CvFXgr7BBqKxxpMpmUH5gVIBGffmvU9a+NfhuOGK31GygefkCby9wz6Eelcx4o&#10;+IGo67cwrc3kbeUqBQgHCgY6j9a81074W6pfa1OUniaIYbbnd9/vXzU+WcpTrNRe7tofSw5qcYwo&#10;pyWiV9Ta8c/EnQm8iHTMO06DchIVY/8AAVwljZ/bdR0+a1uFDR7mmLdExjoD61rePP2avFGjzreW&#10;mnSXsMgDfulO4eo4puk+E9esbq0NzYNZxspDedtUhSMc89q0VTDygvZVlLTXVNmSjX537Sk46q2m&#10;h6tqd0t0scVpeKy3aqrwk48t0P3voa9An8TRWOjWEkRtra7s5fLUjlZP7wb1B7V4fpfg6W3uo3l1&#10;KCNw+8ZkByntitfXrLT7sCEaxGubhXztLdO30rzpQje19D041JWbtqdP4lnVmuddubdFfyd21RwT&#10;7Vxvwj+KbR3hY3ZVJZNpjPVT2I9a9O8Uv4fOj3dpdajJgQhyUXjp2JryDSNK8IWlrZXVvaSTRr99&#10;gSSCO5x0p0ownRqKUJb2Wgq3PGrBxlHa711uz9RPBHjjSfFNqtj5489eCr4zKAOQa/Ln44eHU8Oe&#10;LtSt7dWhimbzVUHOP9nPsa+svDt74Y32V7bERsEAjaJ8HPoad498L2HiOy+2y6MlzPahtih9u4k5&#10;zkdTXHl9RYes7p2asbY3DOrS0krrVH5tS6gbeHhNkzsRnqQfU+9dnOGt1toZ3ZsRb/l+8M9q7bxP&#10;pmlutnFc+HLm1SObLyxcg57Zq3440DT5rWwuLediSAgU8EKPWvpHWjJQ31Z88qEo8+qdkvI8A1q5&#10;kglgkkRmaaT92O4UH1r6S+Jt5cXfh/w+1rHt8myKyMOSCR0z6V4Xrut41G1Ty48RKEG7ngdRj+te&#10;2XmsNqGm6dBChCJDIzIR1OOCf6UsXFuWHdtr/iLBvTELm3seN6HfWyR28jEnEixzpk5HvXu2nXei&#10;aBealqN9udEhDQCM8ylumK+XTFclVWdAiyylhIODuXjn617l4v0JdQ0LTHt7SQhYw7zE4TCjkAUY&#10;mEZckW9JOzsaYWpJKbS1irq6Os0zxDqPilra6hSTImz5Gc5T/HFa/wAbvHd6/iyys1IMSqmAR/Fj&#10;IFebfDS6SKTT5I75giSbSpOOvcV0fxjuLJfEls0kRW6gClnHRiOVbHuK872cVi4rl0UXbyPS9pL6&#10;rJ82rlG77no/hP4kPdW0MNzYBkScxSb8cY6AjtmuJ/a216wtLjRbezlEJuLKIvEv8KI2MA/rXC+B&#10;PHWkwa9qjy2pkWSGRhG3I8zbjNcL8dZ1vYvAV02XabTiCT1OyQ8Z9q7cJgUsZTvFqNm/wuedjsa3&#10;g6lpJu6XprYuab4dtNWhltrVN0rhTHJIdoUqMk59MV9LWiRrpMb2kiRG0VUV87ULgYK4HUV8oWn2&#10;0LEYkKuduCDw2ODxXo+oePoItLis7eFxOHG84yN46gY61nmGHnUdNR1s9fI8SU0tTwzxfrkreIrq&#10;RbNoRKCHX+8PWpfC9rcob+5t1/1cEhVhztOMgmu61TRWvFnvr1UDBAoydpC/SmeDLYR+HfGMsaAK&#10;YVReeRk9q9udWKopJbWiLD026l792ultDkvBV5cltXklyxSJmJz+tePTbbksVGPb0NfRvwZ8F3Wu&#10;TX5LGGyVNslw3CAnsT3PtW3qn7L+oJI9zpd59utFYFnjG3GTyOfSrhmWGw9apGdRRk0rdvQqpl2J&#10;xFCjKEHJJyv39fQf8D7CZre2jC4Zmxx25xn68169bape6R8THt4JUSa4t2cTH5sKQcL7cCrvgDwX&#10;badIsl5f2trFEyhgWOSB1AC96+kNW8A+ExfXPidLmMEWUaRNIQF3DjjmvlsViovEVp2upJ29WfV4&#10;PCSVClFSScGm79kfCOk+DPEet6/qc0Fiy2/nYmmbIVjuPT1619aaD8LdR1Oe2s5LD+zdPt8OXd/n&#10;mY9Tit/XvEyaZpUMkd0ixyDBCx7Sc9dv1rx/Svi7PNqKafb6iVkyPlnO4Be+31rmq1quIXNGFuVW&#10;0OinSo4eXLKbfM79Nbn2H4c12zsdTuNN8tplS0nEYBwNoX37npXyD4t1fUtavbGCLQ9OjihYH98+&#10;ZNoPBxXYaFqSDxzY75vLaVHQsxO1lZSPl96+SviT4cn0vxTZNNczJHLPsXqAArYxn0rkyjCxjWkr&#10;7wcgzXFt04u2inyv0NT4y+FJpNTk1Yosa7VjaRW3LlBgHH44+teJ31ld3dxpmC5DsMN6e+BX2/8A&#10;Ha4t7LxAumwWi+U2k2sgXoAXXGVz3rw/wz4bjmmuolyJLf5h6Kp65PrX0eDxzVCEpbJWXpseFiMI&#10;pVpxT3etu+56X8D/AISW/isXKzXhhhFwDI/8RQfeB9zX6KeIfGNt4UsNN8OeHbGKO2CgMkQCHbjl&#10;nI/Ovn34M2ukaNZRfaLpUBhkuJWcbdhJ6cdSaxPFfi7TY5rtra6kMlzkmY5zt9AD938a+MzDE18T&#10;iJqDfLey8kfc5dQo4bDQlJRUmrvzP0F0L4dWuqxw3VwjLceSPLmdg4XIzlAehr5C1fSp/DPxEuIP&#10;Eun+fZzD/Q7nrv68E9cjuK8j0P8AaF8UeGIY99ywsIhulWRt7sueqmvoDTvjl4D+MGhXOmrczWtz&#10;5ZELT8MJMcFWrKOFlTp86ouy0clqmR9ajUqW9qrvVRejPN/A3xL1y513VdPtYraz09JWEcsgAMgb&#10;1z1Ir6ge70fUdOhsJddskIJ81Wx8xxzwK+JLP4R3VpDMDczGeENIFdyfM54Ix61h+DfjLpFnqo07&#10;VLDfOjBVdlyULetdLwvtW3Td7R1S/Mxji/Y2VRfFLq/wPpn4ieHfhpZaddSS+ObWHUYIG8rzFLBR&#10;2VQTmvgS/u9O1hmb/hIrQl2Cqwzn6kkA819JfFH4Oz+OtKvNQ0u2ha/sIS5hT7s8T84I7t6GvgH4&#10;Z6VLLqF1alZIxBIS6OPmUrnIwa+iyajD2M37S8o2uu333PEzWvJV4R9mlGV7P/hrHpv/AAgmnasl&#10;xFJqVsJYQ+wnhXz614He/CzVrVWRTBKVcY2yDnPp611XjO4tYrmB4iI5CpR9vILKeWI9/arP2VdP&#10;S184mYzR5jLHoT1x7V9PTlUpwTU9+jR85Wp06smpQ1Wl0+529/oGsy6f4f059IuX+y7ZVkj5AB6q&#10;e2Km1bztLZPNtmAkjI8spxurei8c30Gp6RpznYjIGCk4BOOM+9ehDxeLiO/nwshsdv2m1mRSdmeX&#10;QEZOO9eTOco293Q9WEIyulJp6L7jw5oLe40a4eWIbo13bXOUx6D3Neq/BPxU/k6hpgkCJcxfLIwB&#10;Cf7I9K9KuPhhofjWxEtvazWgnUtvgwEIx98r/SqY+BLeE9GedtSWa3iQmSZAVcegANctTF0qkXF3&#10;Ur7djqp4KtTkpJJxtuj4g8d3QOoPuU5ikKKAMZweteh+Gr+xvoJra7lkWSONXVR1II5A96858X2s&#10;TFC8gSZZ5H56OhPGT61k298F1K1VWI3gKX6E56Y+le+qfNBeSPC9s4VJN21a/E7TV9TtbKZZot+w&#10;jBxyQDxzW7pviHUJNDuILW022azh2nb7xz0GO4rnPEGlTxxYkOGfgIQNw57/ANK6vUJI9G0JYGRy&#10;HVNzds9hWE1pBLV3N1KV5PZJfmbFr8QDFoccG2SLY/ySqcfOOMH0FYOoeJptcUWt47mMqHLqd5Yj&#10;/Grvw98PW3iNp7C4R44Zl/csoLbJPXjt61wGp2+n+C9Ukhe/N3Ij8fKVXj1zShSi5yivjWqQp1pK&#10;MJStyPRtnoOu6XqcmoadHaQSXEkojt41IyN2eRn0GK9R13xGnh2LWNJ1aaKQvEsbqnzyq23kYpfh&#10;T4yuH0vW/FmoosdnpkDfZIolAHmkYHXuc14f8F9Ui17xXe6jrCmSKaRt2efnlPGSe1ee6cpxruUf&#10;do2Ttu5Podaqxi6Ci/erXtfZRWl/mV/CF9HqVzehU8q3gibZE3GR6k+pr3H4XfDq68T29vPdRskE&#10;bvGFAwZFPQL64rttT8B6SkIY+VbNYSOJiq5DxMcqPqa2fA3i5ntBcSNsDyyWtpGo27UjHYevvXl4&#10;3Fc8ZOmuW+noelhMPySiqjvb5XIviZeeFvB2nvpNsqXV9JCS0SncltnglmH8Xt2rx3SNGt5dFEl1&#10;EJLmMq9sN20BAfm/E1jWfh+KHxJqltfOfJeYsC3BJl55zmvfNM+FGgOBey6zcQxyZ2EYKDHoDVQU&#10;aMIpzbbs79xycq021BJK6ttY+evF3jfULe4XT42EXnOVSViCBu4I+lbXhLS9cs9OmstRuT9mm3uj&#10;Kdyhs/eB9Kj8ZeEvC0uspZNq8l15wCxuqbdrjpXoPjHQV8G+DtPivHlzDI6iVjkzM/IRB6DvXY3B&#10;xpxitZPaxzxjPmqTk/dit77eTPPdSvvOlt4IUEslpEEEh4yN3b1rifHd7DbXdoYssjfPIR91SvVf&#10;zqTSLu81q1P+lbY1O0occ7uma7Xw9pttq+jzwTIGa0udrbMA+W3GfpmunkVNq/QxcvaKye+qfobv&#10;7NfgmPXW8VeJb+2/0WFTHEW45bqV965fxv4tsG1OWKKd98TxiBxzkjqnP5V3vjTx1daLoun6LoyN&#10;FYJ8uFAJZjySx718leH9LnuNcvMhpo4CZGYHjI55NRh6Dq1a9aXupJcseyWg8RXVGnQowXM2/el3&#10;b1Z7zrHjN9IuLSOO1MTTRpKJG+bGRztBxivuT4I69C+gQX8P3p1M1wueGZTj8yQM18OeMrKDVvDV&#10;pfQ25W4hJ2AHOATX0v8AD3xFZ+Dfhfo13eyYKXe5kI5bndtHrmvEz2nz0KcYRvJz5bdz18oq8leb&#10;k1yqHNfsfR/wx1ttO8Ya1HlvLsLeS+vT18y4foD7c8VU+Lnj3U9K+H11cWG+3vNYmJ3KSXSPPJU9&#10;vavKfhJ40XWvDXizxLdlLaTXdYhsoyOixRAFh+AJzXjHx1+Kg1XWL/T9Kud0FtGsVsB0zH6fU18/&#10;hcBVdf2St7l3Ly6P8j16+Opxw7nzfHpG3VPY15/Bt9rXhnSLiSRpbiDFxOSeWBPJY+vrXy74g8U6&#10;fqV5rmnBg0fmKIGBHyvjoPUZr7w+FvxC0jTrFNO1xRBc3VsjTDG0KuCOR+tfmf458D22n+PL2z02&#10;/W4s3uN8M0RyoRuev+zX1fDT56mIjUduVXhppufN5/Jwp4eVNc3NJRmr67aH0r+yv8JW1nxZZazq&#10;Mm1bC6VxHjh2jyefYYrhP2n/AIjxeK9X1WKC5ASzunKHP3+cHH5V9K/B/XrmC9jj04D+z7S0kE9y&#10;wwGk2FRnPua+FPGngGS21KVZ76FVO6Rn3dSx52jvivTy2Xt8yqTqP4F7i7Hm5nB0cuhCnHSbfO+5&#10;zl34ti1HTtE00WZjNtlnlDZ3k98VSk3As6leCQAckjtSRadpOnYkbVt6uMK6JyB34NepeEdE0C7s&#10;ZFS4l2l9xkYAHJ9jX1VScaMbpO1/zPlaUJ1ZKLkr279tij8N2EP2q4ubYFSQgd1Gd2e2e9fQvxIv&#10;ZZdN06OxBKbkEvc7Qc4B98Vg2uk6fcWdnZxxs0cJw+zBZ/c8103iq7hutNtbOKE2roflLDG70yfe&#10;vjMzre1xFOVuuzPsstoeyw9SPN037ni2pyalFqtpePHLGm9SjIOB5fG0EV7d8QrC08Q+G7S7Eyxz&#10;hmkdhnAU9c+hri7Hwtrt8sxTWYTCi7hCzcM4znHuKzW1p7LSr/T1BZiQSrDlQev/ANasuVOdJxav&#10;F9OxtF8saiknaS690eN6rrMkFpPbQ2sXQKsmMMtdHdSQPothFuIPGcdz3P4muf1iAw6XdzM24+dj&#10;I6Acf4VmPqytYQsuNxCgr7ev5178YXjF2+1ueR7TlnK7+xt5XPqDwfcfZNPlspvKWF4WAAbK5I6k&#10;+tfPmrG+ubxsRAJApXOcYBPc+lbKamYLK325/eg/N0PI7CqIv5bK9j8+Dzo5rcrgHIGe/wBRWVGn&#10;yyk+50VqilGKvtY80vrGe0aVZAC5AK84+U1W1GaaSKNppdzKVBJ56dM/Sm+Mb4yXaKzHIhUA+vPF&#10;ZsgBt0Rm4Aya+gpx92Da3Pl600pVIq/3nqvwi8OJ4j8W6RbyxAQl98jHsiDP61u/Gb4iTa34u1hr&#10;UqbeFvs0JJ4VI/l+X64p3w48Tp4T0TUNVSENPNbvbQsf4S3G6vnOaK4k86Tdjncc981yYeh7XF1K&#10;kvhhHlj6vc7K+IdHCUqcW+acuedu1tD1HwPHJqe+3B/fI4CgHhg5wR+tezWvhQ6Pq8mlXFyQ00bF&#10;Vx9wdv8A61eK/CO7Ees6YTMkWLhMsepGea+/fiBZ6HZeIjrvyzPHDGlqjHl5CAq5HtyTXj57iHSr&#10;8nSUX957GS0lVw6nfWMkvkc94e8Mv4k8a6bFYWkkT29kkcrZwCq9Sxxxn2r0/wAb+DNL8PsyXCwz&#10;ef8AKIrgHK887G9R1r0P4SSw6fbadL9nKTXCBriQnksOSTXmPxD8QTeKPE8v2hAIoMsqLzlR0HHr&#10;Xwjr1J1mvsxVj7NUIQoxb1nOWnzM/wAN3Agv4LLTNTGmwBSZYpedxB4AHvVbV7fQb68k/cXBvWfd&#10;FOd0ahwOGUDBIPvXiDTXF3q02pxS7Q96kcS9sJxmvs3wwtlPdGLUhHJsjWNnUbirMAQVI7itK65G&#10;mZ0JKomrbPrqrHEnXbbxJ4J1qC5hC6jYRtvLHLtsHDg/3a+SNK00R3pEs7sPswlfeSVO4dcelfcH&#10;iHwDcaNDrd9bPFPA8BVGQDgEfxV8LabMxutRljczCS1MUYUZ2uvQY9K7Mt1VTtoceYb0r72Z5jpW&#10;oRPr8BIy0MmNvQHnpXsvj2S1NzcIRnMEYUDlsE55rxvw/wCHr99TjV7RkIyZS4wqjrkk9K+pNA0v&#10;wheXEUl5FcTTtmBipHlk4+U8nP0Ir3MY4xlBq7SXTU8fB804zTsry66HnnhrS57me1eSV4LZCwk5&#10;+8E5GPrXS+AJrPxN41Nv9h/0RrZ0VW6OB0JP1FS+JJbjw1qttaTxKbN0by/YDnk+prkfg34jjtPG&#10;DXpmEdpbiSQBu+VztH481h7Nzo1ZxWvJ7tjphOMKtKEpfb96/wDWxt6h4ETTdWvJvDWtTabdrIyf&#10;ZrklA/PIV/T61yln4m1O7v7vTfEFktvefdWeNPLcsDxkjhgfWvRPC3xg8Pa5rV1BqapuluT9muG6&#10;43Y2t6Y7V9ga/wDCrQ9daxkfazKFaOVSMgL0/AVwV8dVwzUK9BtuOknv9520MFDEqU6FZJKWsU9H&#10;8uhv/D74RwaLpmjalfa6bGxtlEsiq2JbmXrg/wCyK4Hxr+1HqWsa3Z5tZJtDhZomKSFWyON3H0r5&#10;v+Mn7SN7JraaLow+1W1sBbSSyj/XhT8wX+6OozWl4X8ITPHrcC2qLa31st3Em4MYX5G3nuCa4KWV&#10;yjH2uIX8RJpX3Xdm9fNIOapYZ/A7N26rojt4fEmmj+0NU8HeK57dt5eS1vJSP3nfBJr3H4S/tj3d&#10;yW0Xxnb28xAHkXH9Sf6ivzybwrHaXTx21ws8smC6gHg9+MYqrpd7a61dXektays8UeyFkByGB55/&#10;lXqvLKUqclFu1viW6Xn3PH/tKpzxbir3+HWzf6H0J/wUR8Vf2zqPhS4W1AgW2kQSr92UZyMN3wCK&#10;/MtJIp5Y9y4JIUY6Cv0RtvBEutaBo2h67cSXFvpjO0TICXQSclM+lSXGifDjw7aMq29hHdKCY0cG&#10;SY+3PevayrNYYPDRocsqkk3quqb3POzPK5YvEyr80acGo6SeqaWqNH4bfCLxN4n/AOEZNpap9nso&#10;EO9jtyQcgc9TXkGo+AvGGk/Ey8j1Lw/dRtNI7RnyyylSeCrDg9K+o9D+KWveFNMN/N5f2RCohSRR&#10;kkjtiu38C/tzaXrl4NM1PRPJuA+yKXcGCknkgtzXzCxeMg8TOGHU4OLTe/Ld3Po5YbCS+rRnXcJc&#10;ykr9Wlax5p8F/DWuQeLC15pdwIJCxV2QhUAOOa9N+NuuarrWpT2A0+6Nrb27rHKIjt3MMccelfVe&#10;k69fX0ttcWuqyJArgOJI43R1B/vKMiqHiHxJ4gtJ7u8guYZrUAjyPLU/MOvOK+bjjJSkpuLTT2t/&#10;wT6NYJRpumpNp63Pxan+Dt5cazLfzxNDYWfl722/PIRzhV75r678MeILq/Lafe6SkWk3MBSN5MRy&#10;9MEkGvSr7xXZS3V1Le+TIXG9gq4Zdp4Cj2NT6DcaBd6nA9zYowlUsk0p3IvHII7V9FXzSrioQ9pH&#10;4VaNuh4uHyylhpzdOXxO8r9T4X8d2raFfCPS9djn8tm+WM4KD0wKnmbTtQsYL57oLchf3ysfmOeP&#10;xr6h+IXhbwcNZSPUfDrWiN80d9ZAiOUHnBK/zrz/AMZ/syWmp2b3XhrU1lm2iU20rjaw7bGHc9xX&#10;rYXM6NqcZtxf8zWh5eJy+reo4KMl/Knqj5v0Xw1Ff6iiJcRrGcmRScZ54ql8ZNRmt9aXSUlZIrdQ&#10;CyvwxIBr0P4c+GdTsNUnl1HTTDb6cGubsyAgExHKpk+prwrxFpsmvXV7fxFpd7ySyZP3Rkmvew0o&#10;zr35k1Ffiz57FqUaFlFqUnttoj1j4fahG0UNtEm93TczbuG29iK8c+KOrm81O4jwqiM7dqdOK6/4&#10;QXJjvbgbeI4H2j+LOCc1e+FXwsHjbxfeJKZDZwB5biUAnp0A+tVCpTw9avUnK0YRv95nOFXE0MPS&#10;pxvKpK33Hh2jeEtZ1yeKKx06aYj+6pwMmvvvwN+y1r1l4cvrq81u0W4uYtj2L5YbRzjf0DVqeJ/i&#10;DoHw1ksgltgx4CQBMNIo7n0NVLL9uHTztEfhFW3yBSGnPIPsBXFjcdmWLpweHw9qd7301t6nZg8v&#10;y3BzlHEYm9TZrVJfcfEmv+GNT0zUrqxlUQMjkbQeo7YPerHgi0aHxboMbEKRdxF2b0DAk1+jOsa1&#10;4V+MdldJ/wAI2LKSGLG+NxmN8cE98H1r5O+FXwmWbXvOuZWnj06dvNRRksFPQH0rannEZYfEKtHk&#10;nCNmu90YVcklDEYd0X7SE5pqXZJ6o+sfiVDe674n1zUZS0dsNNMVs7cgrEmMj61+Z3irwhPpc0Zd&#10;yyytkPj5TX63TeOTOsSxeHdqxR7Ajrn5R2rkNI8Aw/Eu88i08JwOUba0gB2Rjoc4718pk+erAzk5&#10;QvGVk7b6dj6fN8jjjYRUKlpJtq6fU/Mvw9BCb2zgjPy7w8j88qvOK+4vB1rLLNYz22Vguy6tE65R&#10;lA5yO9fden/sZ+BfD+ivYXNxE89ySW2YMsefT0Fc7d/ALTvDzWDaXfmSK3V8JKepI6c1pnWdQxbj&#10;anKNu7T372HkeTTwyf7yMr72TVrdrnxrrmmW8lpqWjwMpuDc5RR8uFXstZ+vrqWhWNrIfkkmwkUb&#10;nLq3QnHoK9Ak+GD2moXOu67f/YYLOYuSPmZtx4C468Vwvi7xH4U8UagkqyX8+ABGmQm3HTaOTz3r&#10;jwz5uVLVdTtrwcVJu0ZbRTfQ9p+FXxXtvDWunw9dFri31S12yxnkByOSBXxt4yFtf6lq+jxWZt0h&#10;nkeEkHJGe4/lX1z4YufD1rqdm66LE+o3BCxBpMtGg+Uk+nSvWrFLC9upb1dNtIbmMlZpDGGbHbJI&#10;6VNDExwlaU403dx7217l1MJLEU1F1I6SfS+ltj4e8F+DPFmpaR4ch03Tpz9kvTIGKFVBPU5Pavp/&#10;4o/DXTjp2lT+JdRyYyJFgj+Z5dvVMivU5vEGrR2eoJAiYQ7YkRgiMO446E14kfjDokVzb6XrWl+S&#10;3LhZCSVbsQx71n9arV6vNCLum37u+u5X1ajQhyyndSSXvbabHwj8Tri0j1bz7ONoImYCGJjuaNB0&#10;Un1rwqW7aa5kk672Ocda+3fip8P/AAVPqttdTaxc2keoRGWOTZvQNjPavlHxJ4Lh0qVHtdZs7+Nm&#10;wphb5jn1U81+pZPXhOjTspXst0fm2eUKsa1S/Ly36NfkctqgJgiO9SzEg+oHvWVHHukRFOcDcSPa&#10;pLmBUJbbjD4K9ia0tNtVlueNsauCOegNe33Pn3dtaH6s/sk/DO+uvC0njQ+IRJdW6+WmnhuFhQ4G&#10;5c9+or5X/bYvrYfEq9mitikk1rBIUPOGZecVr/sseIvEWka9OlrdZt9gS5j3EgoTjOOmBnNej/t4&#10;+Ckj8Y+FdRiQNDfacqiRehZCe/sDxX5nQi8PxPJTkn7SDat56r8j9KxLWI4Zg4RacKkea/rZs+Ub&#10;aE2+n2BuBuYQNKyqdpJB4/GvZfhPfp4y8Q6O+3YYLqD9x13LGeXY9zXiOo608n2O5AQJ5bLHEeu0&#10;cc17r+xnpEF541uL+SRkgtIXlIHUge1e/nyUMBiaj0kouz9Twclbnj8JTWsXJX9F1PVP2oPHmn+F&#10;rvWpbQkazro8hi33rexTj5fQv/KvmL4J6okWrWuxW2jBIPbJxya4T4x+L5fHHjfXtVcth5SsSn+G&#10;OP5VH5CvVvgLoBjj1G8kceTFB5pB6koTivPlgo4PJkpX55wTlfu+nyOv69PGZzJxXuRk1H0W7+Z9&#10;D634durbx3HNHDmQ6Y7xBBjLEZ49MV3XwouEv7OVC0dzeLlpFuRiTIPqa7221u1vbzw5rMNurKLN&#10;FkYnJwjYP48186eM/iW+h+KdYWxgt5497uFIweueCPQV8HTVWv7ijqo27bH3svZ4dqo5e7KTf3o6&#10;X4kXomSazNiwlmAVlbLbRnqD0r7++G3gC3tPANirRfaoWty9zAQDvQL0HuK+CPCnj6PxEJ55dOK5&#10;jMbyMxPl/QHpX6EfBrxHZHR4oI79GzEEXccEgdsVyYmk4KEJJ9euz7m9GpGTnUjJO9radD40+G+l&#10;aBZatfTWC7rN5XC7htZcN0P0rm/2150Oh2FjGg2vCJUfupDYYZ+la/i7TT4a1vXAhCwzXrSod2AN&#10;3+Oa8Z/aG8dWOv8A9j26t9yzkDEHO05JGfyr1MkoVJ5hhanK2k1d+h52ZVYRwVem2k2mrep+cTRG&#10;2vFUtgBhyPStvxDq32ichGyoGFP+NaN3ockiytuDGNAxAPJU1g3UOGPyAYA4HOK/bFrZn4/NSgpR&#10;tZN3Lr2VslssolJkyBj0rttTtrm5hilt8Si1jVNqfeXPJPua4bQ7YX1ysLNtDDj3xV2zg1G0v7j7&#10;LIyhAzEk4G1f502tdyoSsvh0dlp5FSSzuHtvtZ3EiTaPXPvToIru9PyyZZRkKTgVv6XDea1HdSQz&#10;KjJjevTOe4rsNM8Kw6dZXV7c3ABjQsig4LHsCfelKaj11CFFzaavy7tnNaP4burvUYdOa4CswLsR&#10;zggZxWtpltb31vq1rPcr5qDcrH7vyd6b4KCXNy06S7pnil45wrH7oz716Lq/wT1hDZwLFIsT2LXV&#10;1Oo+QPjcUz6CuDE4mlTnadRRb2v5Hp4PDVJ0+anTcldprfR6I6/9k/VtT8MeN9KktohcR3+2J0Tn&#10;90xwz/hX606zb2upQeKrZHUh7d4847SDbX5nfs7WB0qxuNZa1Zvs+nm3tzjlpHfjH1r9GvCEaWmn&#10;and6jKiIbSNWDNjLMRx+vNfkfGNRVcwTglokpPzS3P1ng6l7PA8km7PVJ9Ez8/fFOmxWl5bWtraE&#10;2mn24s4geQZGOXc49+hq5eWS3OnyRXjExlVEG0/KHPt6ivYNS0q0hv7jSo7XzXu5vNDMfuoGDE/4&#10;VFfafY6zrumR2lmRaQiSeZsYB8lSD+Ga19u+Wnfor3MJYf3p2e7tY8/+FWrrpR8S2kFuo8lAEZur&#10;nocn3zVL4h2EHhW+0PVXtZP9IkXzM/8ALNhyBXSTWappN1qSIiyG62Sxr3Aw+TXW/Hq0j1ycR+SZ&#10;LW4s4rmHb0SRUwefeinNOd3tLR/cTKMlT5Vq0rx8tTy/4/8AjubxdP4bsrm4jFo5DRzE/LEAPX+8&#10;a6L4Paha2OtNa3kzFYiFifIyBjqB3HpXzR4i00SeE1R7n95E4wmfutmu0vdJ12LRtAupbJxI0I2y&#10;xg49skd69KdCEsNCPNa7aOKFeSrzny30T+XY+y/HvgHQ73VIdUkktre9mXZDcIARdJjnzF7V+U3x&#10;jsrnTvEl3B1RCQgU8DPpivtjxp4hGkeAtF1K41aM3cs5ihiblowvJP4Zr5j1+KK6EGp38it5u4b1&#10;53Oveu/huM6UpSlqr8qv5djg4gUK0FCL5ZaTb9e586f2VPeeZJGhYqwLL1IHUmrbSBVaOPcqOwDN&#10;jIHsPeujjge1uI7m3ztkZwM9CO+RWSNVYyYaddm/dhR6d6/QoO6Pz+UFDd2be5PafDfxJqsitbaT&#10;cGHGVkceWm313NgV1er/AA3sNEsGmvvE1ut0R8lpDmRifQsOBXYQi91eGNW8YyRoVGQchQvpweMV&#10;nyeEfBlleRve69JdKqHKJ952PvWHtZOVnLbolc6PqsErqF2+spWS+48TtJ7iMko545wOh9a7Pw/4&#10;h0631K3nvIWjCED92v3geua9Yt9f8B6eCllphfLAbpcNjNYviLWdO16A2w0+KFY8sHiAAx2zwDVT&#10;quV17Npdwo4dwSarRb3ta6udl8JPH2oeBfEcl7ZhjYTEAx7sCeInO0/0r9JH8R+GvirouoabAoLt&#10;AWEbEbo2I6/ga/JnR7QtaojzNiNQEKDlfp610nhLxfq/hrUrbUdN1EDypgruONyZ5Vga+PzrI4Yq&#10;ftqb5a0Vo+9trn2WTZ1PC0/Y1I81GT1T6X3sc0PAGo2vxBttEv0kiaK5AeQj5REpzvPtgV+gvg3x&#10;X4d8O6ddR+F9M+23V1qAha9uuQZGOCYwfSuw8dS6Ze+D9Z8X2kUTyfYVVZAobDyHDcjmvmL4EX91&#10;qGt+CrdvLMK6gZ8AdcZJJr57Mc0qZjgpzmnB0VyuN9JNLVnr4LL4Zdi4whJT9u+eMraxi3ZI+ifi&#10;H4L8Uw6lBdzaa01l9pik81sFlK9dp69TX1H4Puv7PtdIMzvHIZS5djywJx1+leR/En4jXmqa9Hbz&#10;KY7G2nKoF6Ss3Azj0Ndxp91LdLPq8ilLKytvJiB7yucZGfTk1+Z1a0Zv3btJ217LVv0P0WhTUZT1&#10;33Pcvjpo2leJfCc2o295H9ttV3xqz4LrGckY6k+lfmZqGpJp/hrXL5nxcSWxix3DN0Ga+hdT1pZb&#10;u6tn+d7WyVsg55n5A/I18g/EN3ayeOONkjF5HGVbgHy2JY+/SvVwdWNevCTilzNc1ur6s8jGU/q9&#10;KajJyspct+nl8jZ8OeIobGbw5DPAt01lYIjxMON0h3HPvzV39pnw9rEmr+GSsGI7q3WQoB028jn2&#10;FeVeDrnfqF/qdxGzLNIsNuo6ElwD+Qr9Pfjl4WttS0O0aCDM1tYqYgPvbSv8J9q9WWJWExkJWTSa&#10;uv8AF/kebToSxeDrRvbZr0j/AJ2Pxa8Q30MetapCVG0vgMDycDFcxd6SzLujOOwJGAF/xrr5Y7Wy&#10;ur2aRCJQzo4k/gJ7n8a49oobpFX+0ljYkYJYgHmv1/CW5YNdl+R+VYj4pX6t6GG2myCYKGGVxu3c&#10;YNaz3lzawXEMSoyysCyNzu7Y9/pUmp6cIYUK38E2wgAKfmIJ6/hXe+B/EXh/RY1u72Bbm+gZnggk&#10;UmMHs59SO1d1ST5U0ubyOeEFdq/Lfd+pk+CLOWw1OK/ubBreGyQyFWBQO5HygBsZ5rL1DxHqFu11&#10;PFJi6vJSXdRhlDHgLXbaV4rHxB1+7Ot6qI2CFo48YQ7exA7CuD1XwrqNrrnl+WZIlkDpIuSjhec5&#10;rWLu3zpJ2V0S37i5G2m9GiDVrK9tp2FxK8jsqs3U4zzyTWMkrxtKoEbBiSG2gnPXj0rofEesTy/a&#10;55FkaSd9vAxhV7YrqrL4faNd6ZBfWetsSxG+J02lD3BrSMrJXKcbytHprufQH7E/hPTNb8bi41ZF&#10;aDTLc3WGGV3rwgav1S0P4XeA9Y8PXtp9gid5pZJZ7hRicKWzuDDoB29q+fP+CeXw9i8IWHirxTrU&#10;S3FtNGI7dNobiLliQfyr9BPAXirQfiKdW1vRYY4be0hNpJAECM7qMtke3QVlUleV1K/SxVSvOnG3&#10;LJKNm5X0u3sfN/xQj0jwN4Mv9K129nayazb7Czv8soUZH1P1rwD9o3x74k8R/s/+H1mga2y0U0pX&#10;5kkSL7mCOmev1r0P9ujx14W1v4OXllJewLqNheRCCJyPNGOGC9+lfFPwZ8Qa9488AnS74T3WnadO&#10;kX2WFC7XKw4bacdh3oi4xjGfRSR24ZSquMJwtPWWve1rn1l8I/hb4r8FaJ4BvXvbKWO8O6ZkYvIq&#10;zrkbvYdzXm/x78Lx+DPjBbXMVw1kt7btJ/aCMGDNOu1efrX0k/xM0Pw18I73xhZ+Gfs32SdbOK2Z&#10;ieT8mNp+7t9K/Mj42fE/R/FOjaP5GqXEszXnmXKSsXEcfUKvTGD0FKjUcpSd99/mdMZuLbbS5NOV&#10;7uz0P1x8AfFXUta8KeG18WNbW1jZTqRdmUbLuWD7m4HGMda8X/ar/bF8M3+jav4X8M6kJri/i+z3&#10;NzHnYqvwcHvx3FflZ4i8U3J0mGym8TTTQpkW1qG4hLfxEVwfhx4J9TtIbiQKiKWMvILDPTP8qTop&#10;3bf3eRnakqkZRglrouibe/qfVP7Leh2Vl4pvp9Y1R7a3itp5VCSbTIYlyqN/snpiv2H+F8cOi/A+&#10;81vw9aMXWN9Ra2bKlkB3EA+46V+Z/hTSPC3iCbSHksIdO0bUrpoPtfmfvw0KEZYn+FjX6Gat8TYP&#10;h7+z7cR3MbusVubC1kRflnEpIT8CK53V5nJta2aS89hY2F4UY7p1oXT2tfU/LT9pr9r3xP4/0vUY&#10;YZfsOl35jRrLqf3QByTXwbc6mL6GKGSLJt4/lKcnGa3vEN7JNqVxaiNxtl+SEg9X4PBqj4u8Iavo&#10;dnHLPA0auRtbBDD/AGSK9alCMFFKybdzz8TZc3KlyxVmkuxq28A1iKGKwiLX0UfMjsFVFA9+9cHr&#10;kuo2zCO4m8wqcHB7j29PevQLHU9H1SK2jk3W10yiMup25HY8YzmuHvrS20y/lgMhlVyFaQ+571tD&#10;dnFW1SalvpdP9D6g0j4cXcHw10/V3k8me9mCMW4aOAEAEfXrXxz4puzNfz+XKXhjfC47hT1P161+&#10;mf7RGs2dv4Es7HSp1uIhb2qrLCwKhCoyOK/OiGwJLo0QYO3KqPmya87K606sKk5q15uy7I6cypWd&#10;OnF7RV2fav7OPirV73WvC2kWEsFu1/NBBIkhBUwucMxJ9BX7a6H8NfA3hLxRrOp3bW0lleW0Ubyz&#10;kMvnRHgZPGAOMV/MvaWOo213aCxlmW4LhYUhz5wyeAAvOfTFfrN8Wvip8X9E+EOiLqHw+XTrCRIo&#10;JbyVxLJkdWZCchm962qUFzJq129i4xqVlGPtHBWs7PVry8z9bD8S9E1e3SPw/cWlwF/dySJgQ26A&#10;c5x0PoK+aPjn4R8NfES18OeFNQvUSSw1FrkiMgGWMIduD053V8Z/CP8AaF07Q9Mvr+yngVtSSO2n&#10;gfHlmQfKpAFeifGG/tLrwbZail3E3ii6uF02EWwCuM9Nu3HT1rjqX59Xb8Njuw2Uxw7jyybV9Jbu&#10;7XXyPWPA/wCz18NtH0D4g6fo2rz/AGySFYpo2dSY3YfLt9a/GHX9Di8C/ErULTUbVCmk6mjvDnfv&#10;TIfGR1ypr3Dw3oeveGvEms2esapc2WpxmOWSaRiBx0L5yD9TXXfHP9n+0g8M+EPEEernUPEOuayy&#10;XLs/E6S/6vjJxjHbitKEowlJOV+Zbrqd8qFSmk3Vcry0TW1ltofe/wAE/wBuX4b+JtU1qbXNLtdM&#10;s7S2Cab9ojTDIR84HH3j0r8+pdMsdE8Rar4s0Gxma3Fzc6mtvCDst4XlYKG29Bj9K8xv/wBmT4jj&#10;RtZ1yfToba2slaZI3cKXjiOC0YHWvsb/AIJ3fEMax4g8TeFb6O1ax1HSSy+eAW3Y2lFz2OelHs4x&#10;5pQldbNepglDDxqSUHdJaXuvd7I+D/G3xGu9e8QXWs2V2+lW9xOGkEMuNhYYYDHY1+jf7G/7Sui+&#10;Er46TrVzNFDexI0V5doY2wv3RluoOetfNHjH4JaTpHxk0TwrrtnBFbQ3fmsLXiOa3PzKAvrjrX6f&#10;/tA/DL4ZeMPDehW1xYQR22lQGdryHCPbQRj/AFeR6+9VOUJqNlayuu6FiqsNKU4ynGrpzR2XW58N&#10;/wDBRT4seEvFeoeHZfD9ot5dacsv2m6CjaUccJnueK/My5itJrLT72RVCTzEmOIglCBnn616b4/1&#10;LTrW/wBQt9DZtR0YsfsguciUew9ceteVaNIr2F4raepwzF4m4KD2JqqULRMJ0403GEW3GMbK+u3m&#10;el6B4DvPH7Wdjp9ncXE8bMEQqz8fwrwPlHNeetc+IfCdxdWM0UI+x3DQyW08edhU8gZ5FdX8Iviz&#10;4q+H96NW8PTT23ysrlhvXb2HPWuC17xFdeKNb1LV72V557yWS6uGbj52PO0VVONT2kr25Lad7mVR&#10;wcYtXU3u/I7qK9tPEFgrWumyWbLNmSRNzwlsdOh2+/NcTrSavp9wRKm2MDcrIdyP2yDX6Ifsl/Gf&#10;wTbeFbfw9quhQSRWtxJcyyXCK3mtKQMc9QMdK+ff2udY8LW/jPUbPw+0b28tvFL5cKjZFK/O1AvT&#10;r0op1H7Vx5NES5+7d3XmtmfL/irwpdW9raSXE8ciOgYeWMEBufm96f4bbUIY5LaGQyWhO4wAluQP&#10;Qc1+qHhL9h/QR8N4/EXjLU7ppJbIS2y2RIWIsu5fOU85zwa8A/Zl+L+h/DLT/Fsj6ckuo3CutnJJ&#10;GGXuNhz+taRrqXMkrtW/EqFOLlzR9N+q6Hq/7Ha6z43SW0sy8Nhbo1rcGHHmKrDj5T/PrV/X/grF&#10;4f8Ai3Y3t3cJ/Zdys9gLZhteLbDlQSO5z1q9/wAE/wD4q2uneNvEkl+kdu+oRSTTpEu2PzS25Rjt&#10;+FT/ALWvxn8Na5rlzb6QRI8eoRXaXYbiNtmyRQP0rlqRaqySVr6fJo6KVSbqpSXuqKaltrc+O9T8&#10;VW9j4s0qbRdMaK8t2S1WMnJldZMox9xX7NfDD4ieJrHwN4882FJtahmli8tRuBuJ0BTPtzX5qav8&#10;APFV/pVn4/s9ODJpjwzG2jwZniVtxkKDqABT/B37XOtXeo+K4bCxdRqGoWt2WWMuVW34PHbIqnHn&#10;inH7K1KrUlVvF8r95W+Wp2UHx/ltNH0rS9F0iUeKbd2tzCsYdS8TEsD65r4++Llj8R/7XTXPE9rf&#10;xNdS4SS6QqiseqITxx6CvuC4HhjwjZS+MLawF5qV20v+kE48u4uTwyn1HevSrn4g+GvHHwdsvBXi&#10;e7uNT8UyO89nEIiDBIhyGDDtikqyhZqOhtUpu6tFtt2bXn1PzO8C/DHxJ8QdcsrHSnkuLyaTZHG5&#10;x8vbLHgY96/Qb4Mfs4fDyDSdX8PeONVm0vxgt24TdKY2gJGIymPlZT1z3riP2ZdA8Q+GLP4h+INM&#10;sklnsRGULH54BEfmfHfHcV3fxu+JWj/ETxR4R1GXWdOhvhZQrBc/wStu3Mj47jtXJUxMnUaW1uwp&#10;0JyaSly95J6prbR9GeAftreKfEnhu/8ADvgXWPEB1mHTLVL63uY0CM3nZQo+M5wAfzr5g1qY6/oc&#10;M+leH4Y3jBllJwHIP8X6V3H7UeraVqnjKWOC+S4uYYlhmkibdG8g5yrf3R6V4j4f1mPToJYzdyqC&#10;NjFQT8vpgdvSuygr04OzT3szhr3VSUXNNJWukkNt9JSewS5uIVhdiyRqMb5GHXC+nvXJ6vIdNeNp&#10;rMI0kYdFbqcf3qr+VDcee73kiKr/ALlWJ3kZ6e1TzXe1PK8/7Tx8yvk7fZSa7Io4ZSdtLJ9HubGm&#10;z6nPYzX4hnjgBCgR/Khx/hTbnxbOjWkc8TYRHWCUE/IW9vWqVp4su00ifRxMRC03mAYzsz1waNNm&#10;Jin3QiWe3UlNx6Keckf1q4ryJU3ZJS16vz7H0Z8BP2Ydd+I1zqEkMtvDa27KZ76didpYZAC55J/n&#10;XV+GPB2veDfjDouh6PM7XcOppB5qDbvEpAcEdvlJBr1r/gn18RfDfhObxZf6xrGyRYF+z2jMSkjk&#10;/eweCR2r2z4KwN46+IM3i6S0htIbDWWuby4eVQ8gZCqRoO3Bya5qlSSqTT+G1vQ7KLUYyfKkkrp9&#10;2dZ8c/gprula7ca7bXkMVz9gCxBCCypGpDLg/wB7mvc/gDMvjL4RWsur6rPZTSxXETGB9rEqxUMR&#10;6+1e5fGz4Y2HjHwcdQ0ucWtxaIXSV8/vFH3kb2Nfjv4L/ahvvBniq701Htf7LlY20sYRiscg48xc&#10;/rXMqUpuaUb2V/ka4Ws8RhoP2ijOM7PTZr1ue9fEb47X/wADpfDuk2+hyXF3NapiW4k+VyknD49c&#10;HBrV8UL4svPjTo/iHS9NW91J9Nhu7kQnYFjXAZBn1B614x+074U8Q+ONO8MeIoU+3G4VLWJrf/lk&#10;6NkE56Zpn7Ov7S72fjm7j1qwlEsFgLJ5gDuRoD0PYZIp+yXsU472akr/AHaHdJe/KXLFzasvN9Vc&#10;/VPxbp9/4t1DQJ7jzbODTkbUJraRfmZivllTjqRniuMjuPDml+JZNdj16FNT0h1hnV5NubOb5vKZ&#10;e5HUV88/Hnx94vlv9B1TRPEfkQPZ+ZcQkjaI3YfeznI49K/Lz4w+N9V8S+NNau/tpkMwjErD5BII&#10;uB9088dPaow1D2kmk7aXuc0cvnGlFydo25VFee+5/Qj8Y/2ZPAnxb0a+v4rO1j1e9hXyNWiH71Nv&#10;AO4dRjjHpX5CeJP2NPjN/bOr6fpGmw6iulyqpuYpVj88Fc7QG6nFffn7Df7Utv4w0+y8LrYONQ06&#10;2XzCOIzEOA5PrntXe61rvxF0jx/rfiPTPsg8MxkQ38AO6RJoxgzsBzjFbSk1Z7PqjzMOsRRlWouU&#10;ZRSvTc5W0vZK/wCh/OwyT6R4kvtO1fSntZbe4kW4iYFXifociuW1+yiinn/s8s0JGcluMjua/V79&#10;umy8A3Hirw74zsdZsbsa0ixXkEGC+6JcCQ7ecEcHNfmZ430QeHtSeeCNJbacExANkbTzj61005tp&#10;Pb9SppuN3dX1emqv0OIsZ1mV4b2AuB94A4OccHmqVxolvCY5Ww2M/LGc4B9a9t0Lxx8PpbZoL/wg&#10;0VyQA8yyEqffHY1xPjebw+89v/wj9tLDCExJ5zZLODkY9q0jN3a5WvyMXGLjfSVvvPP00+5D+UA/&#10;ynpIMHnnJJqG2umsXbzFXcG4xznPXPtXX2cGq64ZpnRp5QmGIIUqnqB3Na994J0OxtI2mvZJppOc&#10;KcAEc4PfNXza6kezejj+JhaCE1AvJdXbwSocKidQPWvsD9lPwP4d8UeLbeO61BpZbGM3UcTfKJJo&#10;myDg9celfINsYbq/gdIWhWNMEgZBYd/oa/Qj9i74HLruoXuuT3s1rNYyhYpYgFTJ+9vzjtUzfuvX&#10;fodtF8sW29lq/wBT6d+L37POv6+914ng1UJqEMcdxFZ7CI1MeN469wO3evY/2c/i3qOoXM2llFub&#10;ZZG864CFfL84ZOfU5zj2qvrnxru7LxPH4d+wSJZS2zCHU5kKpNIAcome57Zrwn9n6DU/D/gDxbrQ&#10;NzA1veTyRyhSyt5TEIGH90YwfavPSSvrtsatTqUJRqRjrblfroj6U/adu/hH4e8P2866Mn9rRTxQ&#10;w3CIweFmziRiOwwa/PqbVdL1/SPt58SSNeac3nbJsoJpUOQm4kbhjoMYr0f4jfFXU/H3h0x+Iorb&#10;SI5Ly18gPlvtBz82COgPXmvnD46eF7XwxZaJPaWyMjPLlo3EkTAf3cE/MKwkuacbaa2Vj0MJRlQo&#10;JSm5WV25Nt69j7B+DknxP8e/DLxxLZpBF9qkkWJ5f9cYivzEKe3YV+WOseGrq5t7zU5IJNlsNtwQ&#10;uMFTtA596/TXwJ4i8VWmp+ENZ0W4R9Nk0hbS7SI7UViv3nUd8nmuv8V/sYeK/F/h/WbzRPEdgtzf&#10;tE1zaEYi3IAcAgcE45p06/K7JevkZYiEYKTnOKTfu9Lu3U+Qv2Z/iNrNlo174b8P+TFcapcQsZ5B&#10;jyxGcYyORX6rfGf9m7Tfi3onhf8AtiSGx1SywJri0GGeDHzJz3+tfhQlvr3hPUb2GRja3OnXDRyx&#10;pwyywnBIx1HfNfRlr+2343/syOzjmVrgowWeQEOFIxgdq2nSk580eqXU4q0LqnyyUZRd22r36Hzt&#10;8avA8Hg/xvr2iwait3a2UixQyKQSykZy3uO/vXkEmhxyySI0+0j5se3r7/SptdXUbu6ubgqxa5kY&#10;yM5ySxO4kmqqeJJ7ZINtpGxjzywyMj+ldkE0lrd21MJtXehRbTpEQtasWzy4PcdOgqpp80yzIm4R&#10;IQDvTr16E17loT2WqS21vb20VrevA0xaM/LJhT8u055zXhqQG41KN9RufJjllKyMi8xlTzkfyrWm&#10;9/Ixnpax+nH7F9j4O0/T9W8RSFrvVra6aISMd3kw4HPPcnvXL/tzeKpvEsOkXNtdRFYg6Iqctk8l&#10;mP6V8WaZ40Tw5e3dt4d1uTy7ggeW6/KzDjn39Ko3fivVpdRhutaufNhhfa0QZfmHouPX1pezbqKd&#10;+nzLU4cr7tWunoj7D/Y4/ZptPGVldavdazJBe2kySWsIAKlkO5Xf2Br72+Ml7qPh3wT4ru7/AFOy&#10;uvEFz5MVtPEhjKoxC7QOmcZxivhj9l/4peHrTxdcov2iztb22KRIZfkBTnBr9HLHXPCwiF5rVtby&#10;2ZukWPzsEezAn3rjxV+dXXpfsdFKMo8rjdxSWi3b9fM+f/j5N4OufAnhvQ76a5u9Rt4YbkyJtSIu&#10;4H+sU8kjH61W+A3xAuPCemeLbbwj5AvtQtYZbazZSSXQHeieregr3r49fCrTPGiaXNpEtpb21lIs&#10;900YDZVSCFG3pwO/aofjj458G+GtZ+H154fayglB2oYFRUAIC/NjpkE1y2aXz0sdtOvTqQjB0nJz&#10;u3zfZa1szjPEnx/+I118L/OvoJoUhnWPUpWi8lo4t+1gvYkVxX7X0Os6bY+CH0fWE1Gy+wF7dgwM&#10;vz4yOOnFe2fGbxXonjDw54q8NXmq20H2dUkult5AuQxDA49T3rd8X+C/CMfgHR59LvrRJkt0jjlk&#10;YPHIQnPU8E1yVLKXNbmaXXt2LozVNUv3Xs+abXLFX3W7Z5v4Y8BW/ir4ciOXZcG806d743L7X87A&#10;2hM91HP0FdH+w54XudCSSNlumhti0Qh3ALExbIyP9rOc+1fGfxF8Wanq2uabYaLKr2OnvbCUwv8A&#10;uhOy45Knp1yK7T4zfErxt4N+Idxb+D9XW7uZdKtXuobdMqruu3Kr61dKM+aCvZb2udOJw7qUasb3&#10;c00tOh8/ftv3Ogv8YfEd7osgjVGRbyJx0utoWTj09a+TtG1htF1VZraNNrsPMUgGN164wema7Pxx&#10;4b8TQ6vfy+I7e4W41CR5ZGmQozu/JOT1FeT6noEkSRtFOzbW6hcquOoya9mkkoRV0zx6kXHSz92y&#10;130O58Xaha+Kr55tP0lba6ghPmeWc5UdhjvXIWdlFb6fLLe3otnMm1IZIy/Dc7wR6ivRfAvgDx1Z&#10;RSeJbHw9eXGnBHWSWOFnUoRhsY/nTPDvjK41TUf7GuNIjvYbyZIVjI2uMnCgE9Md60U0tItO2+ux&#10;g1K92mm9tNDg9I8Yw+F9Us9S8qG68gjaCMbgwxg47jqK+7fhr+1/ql9q/gvVLvRjfeTefZ4ImOD8&#10;/wAp+bvXzb8eP2WYPhxH+/8AFVhc3DuHaytyztCCM4yeCK8/8M6k/h1NFmuVP2eC687aPvYx97jo&#10;RRL2dVJrV9yIc6k1NJRa6eeh+on/AAUP8Zq0uh+THBp9zPaMLzy3+eeJgCiMB2HPNfjoNKv7koJo&#10;3WNCUDbcbgOQc13Xijx3f69fXOoT6p/aUj7lX7TklI0bcqqD6V6D4Dh1bX9Y8OaVqEENrb311Gu9&#10;/lVEJ6knt71VCHs497ttlQjGShHWyVl1Ps79kD9lrVkk0rxT4nsp10yJ1ms1mOY3U8rIR2X2r3f4&#10;4/GnSPA/jwPpKQX7XFiHmEShVUg/LuI6nivqb45/Hvw98L/B9lA9rFc2UkAtIY4mVguFwFwT0xXw&#10;Dovwyb44add69JcRaDaWsLw2bbCZLpl5AJHG0dzXNJubcpbbf8AvB1JT5p1FyxtyxXdNn6YaV4Xh&#10;8daLYP4l16RbfUtOSeFYX8pIHIzknvjPGa/C4eEr7xx8RtR0i/vvtUdtc3NlBOhwJhBkK59iBXYe&#10;D/2gL+0ig8J6prdzJpUc4huNrYeJY3/5ZsDx0r9F/wBp7wv8PtJ+Glt4r8HvDp2o2cUTWHkqAJkZ&#10;sNuB5OQTz61jUfsXqtZaXv3OilB0Zxi5Nxm/dSj7sba62MH4R6LpMHwq8aeFmmN5d2FlcxM0j52s&#10;VJjRf9kdB9K/HfQ9MjtYC/2Kd3uG8kwZYKWzg5FfSn7MHx4k03xrJb61PF5GrSSfaZJOOdpCY9sm&#10;vrbwz+z3oF7q1nHb6qHuZZmuYnR1KRnJwAp6jmlNuk7NXb7dTopRjF1ZOWjd+9u58U+E/wBmXVb7&#10;xvaaG15FDZT26Tzsrf6lHGdue5969G8c/wDBOLx7Dp19rmlahZ6jbW5bybZWY3DxL3Axgkema+5L&#10;j4JeA7l01Tw94nkn8Q2EEg1KF5yY2ZeHUjouCOg6V9IfDH4geFpvD0Fho+sR+fa2iFm3bgJcfPnP&#10;q2ayjWnzJc1lbyOPGV7U1KnTv79mpRasu5/MNc+H720unJkkilicpIrDb5UidVINU5tNuJNtxKyh&#10;8dx9459q/cjwl+yF4d1keOvEPj+0jnudUvZnsntXYLDuJCEBe5PrX5EfETwhqvhXX9R0m9sZI5bV&#10;2C9CShPyN75Fd8KqbS62uY+43NJ3s7Ptc8mvrfe2ydwu3AG4Y69eBVESxWsiYlZUxgYJPTnp0xXo&#10;OmeJYNJkU3ejrdv96RmOHGOmO3TqK9V+Cnwjv/jHqOs6fp0unWEFsvmgzA+bMW6JGo6nPX0FdClb&#10;daLqQ0r20v5lD9l3xjpfg34ieHtXvAWVXZTlcJH5owGye/NfVv7fXxBPiez0q0GrJKsc3mpHCQyx&#10;xsPvMR1Y1+efxL8Ia34R1/U9H1APFcWkoUo+RjuCPr2riLu71O/QIkpdumMknFVyxnKE1L08yLwT&#10;lem3KzSfqfqp4K/bp8L+Fvh5pGg6fpNwlxaWixMQAEMmMb/xPNfSf7H/AId8H/E7TtTvdctYL6OO&#10;4M0kLIPLVzggH1Pc1+B2mPcW8xjnULtAzu9fSv0q/Ym+Meo+Hr680i1vNPsbW5Rp/MvuIxIPTBHX&#10;GKirRjGLaXW7NIOdSlUjTfJKXVaO5794z/ZD0Txh8ardLHTjoegRQ/aCwGBK0LDiMdhX68+HvEmk&#10;wQraW18s0VkqRF9wJBUd/evwm8Y/tieJbnx21hDfQXcRcWpkjXZGrFsHy+p2+/evrH4aeN73wp4h&#10;msLi0uLqHULyFI9yYQPIMDLH05rklKrBR5+2l+wsZl8sRTjeprBWstbvq7s0v2n/AIqeLNO8c6H/&#10;AGDYJHbaksqRsWAWWSL/AJbnP3cA9a+dfhh8bLDRvF2rW/inS7S8urjMdzdwL5kkinoCRjAr6J/a&#10;g+GfjnWfHXhKOzuYPs91FLHAic7AV/eBh6Ec5r5m1j9hTxV4Y1Gx1/WNXt5dFvrny7swsRJBn5VP&#10;0J9OlYx5Pe5nbf77no0KlFUaMFKPvRUUk9/1POPHfxJs7jVLqx8KfaNO0+4vcraqSUdx3Cr6mtb4&#10;Y/DXVfjJ46j0H4ga1fWdrp0bm0Qr5YkOQAqFxjpWbqT6X8PPGWn3elQ2+ofZZHRIGkDfKnOfqc9a&#10;/Sn4tXVn42+Edxq88I0ia2svt8EttjzYpIV3KSy9j3Fa8/Ik4parRvfzLxVVwjGNm1J2v2b20Z8I&#10;fGnwv4y+Ht3rnw60Pw/cappU6rdW10FLziNuPndMDIPFWvhp+0Do3gz4deJvB3iW71Jr69s5olsr&#10;2E7FZxgYZugHXNQ/Dr9pDXZ/DNz/AGn4pzqEzLHb3Dop2IOxIHOR685r57/ax+J51nXtFjnltr17&#10;ewCC6t1wZS/98f3gajWUlGUerd11JfMqV5We33ryPkq60yK1glfYNgyA2/HPXIrC0rXBardqYUVh&#10;EfKbOPmPcnua9OufD1lb6Fa300QkEhYsok2sFz6dK8ug02yupytrHIM5+Q5bHua7Iyve55lWMlKF&#10;rLTYz7+W+v2SYonyIo2jpx7eprS0TVNQsWmltYcgMC2Bj8Pap9NWTQLl5J7fcMEJnoPcD1rGj166&#10;aS5QS7VkcsRjGc8D6Vdr9FY5V7rTcmpN6o6ibxNHM/2nyUS4BBI6nPfkAdahvtTgmQS24Fs+9PMB&#10;wSSvQjHQVk6TboZFt5YNkznKSg8H/ZIrr9C0ubTp55LiyWdHYYHysvH1oaS6G8HOSV+uj8j0j4O/&#10;C3xT8S/E02m6O8P2hxvklkGI4o16s9dv+0B+y94t8A3NvFcwRai1xGzK9mCwVV6llHK9eM1337OX&#10;xr0H4eavrFw9g8K3yokkyENsCnPAHYmv0I+HH7VPw41PxXfWRuC019BHGZZFJQqONhJB9elYznUU&#10;tI6HQ4y25eZOL23ufJHgKTT/ABP8HbCHVbVrmexJV3KZkjVD09cYr5U8J/EdPBHiTWtS0me7s5ZV&#10;NvCYRtzGRgkn+lftV46tPDvgxv7XtvA/2jTzbsX+ysArEjqY+hr8SvjTJa2WoFILSOAvuuEj7wqz&#10;/Khz1PNYULTlNPZ9Dr9rzU4yStbqz64+F2mXXiHU7i0ub2yvbbVNKleKW6IkMcgPvzurufAH7OHh&#10;/V/h1rcOqR2yTmV5Y7lUAliVDjh+49q+V9E8e+DdO8G6La6LZXSeIDdbrqViSjFgVwn91T6etfRn&#10;g/WvEOt+GtM02O2uVfT7tv7S3KUgWLrlm77RzispU5Qv0V/Q6pz9oo+9Z/efSl142j8E+F9F0LQr&#10;uO8k06GG4hjQb2eMcEgLz+FfJ/xS13QPHHi/XbzxTrJkdrJfswIMfltGv3AD09q+0/hZoXh+0+Jf&#10;hjU9IntJIH0WWOeZuVYq4C7QfUE4r0P9tX4LeCvGHw71nWkhtrC50aJ7mG5jQRtM+P8AVsRyc1hK&#10;Gid+uq6nIsVTp14U3R1mvia7vZ+p+Asc2iWV3LIGk8na6xh+ufXA6V1/wtsdS1TxDJpdhpct+0+P&#10;KFtGZZEyPvgZxgd819Vfs/fs7+J4tAudQk+H41h9WjMEcc6EyW6EZWVAeBn1r0n9nqW5/Z58bJJ4&#10;r0Z9OtdaiMAmmjwYWRsqu7nitXON5RvudMoyjFyiotq75U9Tufgx4Y8RfCq5utVmM7wI6/a47m32&#10;XUCjqRg8qfavHf219Wv9f1rR/GeiadfwqUw+qIpjCqB8qEj9DX6x/FCG3+JHg+WXwtrFt9rLKUuA&#10;A6uqctGfrX4zeOPiF4rsPD3iyw1ZZ7jThdNaXBU/JDKegKdvwrlScasUrSV7+vQMNVhXpynKn7Op&#10;H3WuqW586+BvBni/4q+JrWwgmuZDeNte6mL7QQMks34V94fEn/gmDbH4fXGp6VrEtx4htIS72sCg&#10;w3G3+BB1DY6c9a9E/wCCeXj+wbR9b0G+iiSd1jSNVX59jLgbcc575rw3xj+1R47+Efi7xL4bsdSW&#10;4tLadzZvcgmRFc5x79a6pVKnO1BWteyXkc9RObcXZJcrbkr8yf5H57WVlZaJZXlpd281pfwsYbiO&#10;fKvCw4YMh5BHpVSbxBp66ZHaXEqTSswkjdF6Adj3rqtTlTxPrGt+ItdVrn7U7GVozteSaQ5BIrmp&#10;PCYBQlrWKNEDRlmwzL1GfU13J93qLlktIpWWi9D7l/4J/fEK20O91u2vzNHNdsj2aYJ3bOvP0r9S&#10;PD3i/T4ry61D7cj+fxt7oRwQR2NfgP8ADbxrqFlrdvcWsjOtm4IO0AHPULX254D+KMPi7VJ5bTda&#10;T2m8sSfllA6lwa5qs3zt26CeChVinzO7Vn52Oc/bQ8M6r/wsLw3rejMtu9/MsEQLbAHzgu57Ke5r&#10;vP2nNCbwj4NsdPTxfc3WoXEKNeQwoZbchxzhug56Zr541u/8efG+/vdC0+ygaTTZTucPsOA2Bg/h&#10;X6NeF/2f9T0L4dQ2WwarqCQGeRrsh1WePBWNQeqr705JxVK6TcdbeQ1UjTfL7Sydl6vY/Du18QSa&#10;Vq0MtkZYTGFLtyG9+vTIruvDXhfUvG3iqHT4dQMPmzLKrlTIIgeckL6GvVNM8F6nb+OdduvEPhho&#10;bbyJHlT7se4H5cGtv4CanBonjuyu7CAbriKaKPz+I0DHr9BiuudS6k478vruaWfXq3bofas/7Q3j&#10;Lw6p8NXmo2Al0+GNmuIz5XmxjgE59utfHn7T/jjW9T1+z8Sf2pDJb3sKQlLVyVCxjhWPevqXWfC/&#10;gjxVreo3Gs7DqpsCDFGxKyOxwuzHU+1a/j74VfDRPDUHhY6fe/2rPEIrSMROEt5X5DO+AB171wUp&#10;wjKMmm+6/wAimoxWkEpPql+Z+Om+NLyW+DKJSGYxsfmya95+GPwl8dTnw/4qsPB13eaUbxZCIhud&#10;9h+c8cha4j4tfAbV/Ausy6bfoZZIkWX7XCCYcP8A7QHY8Gv24/Z5v4dH8MeFbSK5me3hsY4w8YK7&#10;ppFyxIrvr1Vyxts9DjvOCclHbVJPc9w+HnjSxPgbdBYmOztIXZhdpt5QFiCG6+ma/mx+JyW+reJf&#10;EeoMws0uruWcRR9FDNwFr9H/ANrr9p3VdA1fUfD+hKzQXMJW8eUEDLcERnofevyev7lrm9eS7haO&#10;B8bWjOcEDANc+Dw8oyc31jZGVZRipNxd5O7T6XXVlnRXv9HTz7O9eGdGLRMMo656FTVPxH4u1fV5&#10;mudZ1We6nfCs7tlj9a7FoL57KMNB5khlBMjjGE7YrmtY0G4kncxW4nEe07ol+5jsx9fWu3S+2phV&#10;i1FKN9tuhmaVDJPbSOGUosnAJ5OeDx3r638LftKSaF8L5PDNvDLFeRysVuZHHyKxztQV8lzW8Rkh&#10;ls1YSy4cBugYV6dN4RjvtLEt2mJo0LM8Z3Fj9KVW1lfa46POk+W10t+jPRPFX7QGveJ9G8Oaez7Z&#10;rOQYuUbLMe3XpXrnwHn1XUv7U0ieea4W8Ym4t4gS8ynjr2J9a+HoiVkghQYlUqwXGMtn/Cvpj4M/&#10;Gi5+GnjKPVDZmdJIRCy9cZ5JHXOKzcfdaR106rvdu7X3H6U2/wCyT8O9M8AeIdQ8QaFew3NtA80Q&#10;adi0IH3dpzjr1r42+CnwU8QfGG91K8sYIbbTLLFo3nvsDOo6x443eter/GX9u2LUvDOqaHDYtKdR&#10;TaXkG0LG/YAE80fsF+PdP8OW3iFdd11bTThIJY7OQ4Ytjl+aziqijNuT6JXIUqsYzejle9lqvQ+V&#10;PiV4e1T4X6pr2lvaie3E0atHIA3znoR161+hfwn8HfD/AOGXwcuPE0WnWfiC71m3K3s8iqRZhx9w&#10;I2cKuee5r4j/AGn/ABpoPiLxzqOs6Rc3F7ZeYoWVo2274wMqR7dAa8Y8Y/HK/wBbs7WCHFovlGGW&#10;CDKxyqO7r0NE6M6tOCva/wAT2ZrJpuDcnFKzstL+R5qmlWU/iiSOV/KtZrsAbeBsduoHYYNfqt8R&#10;f2ZPBv8AwiGnTeEr5kvfsYk8sMWF2CMY57mvkDwF8ANe0pvC3jXxX4bvLvw19oSSRbUhpWiQbgxU&#10;Zwg7+1fsxY/Fb4afFLwk+m+HdKkE8eIrRLeLZLFt+62R0H1rPE1LW5Zbfiw9rKEqdoNpzfM1bReZ&#10;+e3wM/ZX8Pu8FprfxCjhvY4/OuNNlX5VlPSLeSM/hXk/xX+K+vacdc8PMuy3tpTFEkm/dFtPDxOc&#10;EfhX334e/ZnNv4vW98QNNa6tcxM1g28ZRogPnyDhj6g14B8aNUhvvD/iPSfFX2Vbq3vHaKWNQGBX&#10;hZAR/e7iuGNS9VOV3+h68ZxcZQp1E1a69PU+efgj8ZJPFOrW3h3xt4nvk8PSqY5mD4kLdABIOQK+&#10;tvF//BOLSNTFrf8AgbxcYrLcJHt9VXzPLj6l1lXr9MV+Qn2uxtI7qJWLyEkI6dPrX2n+zf8AH3xF&#10;FaHRxr94trHG5k3tvzHjBUA9Pzrurpwi3BJaHlKMqk4L2qi131T9TY+L37P1v8K/EFjAPGEd9aa1&#10;a7ri4iX7jLxt7g18R+MPD1rpGrGLTrhrqJ8uozkj03Y9a+5Ph/L4V1H4hafY6n4aufEEepOUtrcX&#10;DRmPB5bII/H0FeaftgfCew8CePdQsdE02eztJoI7iOBpDJIof0Y5NYYec7rnbu12LxNKMYxSadtb&#10;nzP4cuxoF7p2sXEAkFvOJHiYYwQenNfYXhT4iH4jatBc32ibNMnuVshKF3bC2MH2xXwV4istZ0sR&#10;HULa5jjuBvi88Fd6j0B/nXR+A/iHrmmW8kNjKwhikFwyo+1sqeorvdNSs1v3PLWItLl1XdW1PuX4&#10;qeENC+HHjOK18P8Aiy7USCM36OccE/gK9a8ZfGuz0/8Asy1N3Y3VpLCyMyv868dPQZr85Pil8Ybf&#10;xjqFhdNaNBKUCXEhO4tjjOPSu4tfgX49n0zQb5tDl8jUDiIEAM0Z+63t7UnRTUXN6m1GutVF81ra&#10;n1Bf/Fjwb4l8Mvb2Hh3+znsJcMUfa0xPBO5ex9DWv8E/jMLvw14n0q7tb2eS2VpLdIiHCiPkfK3p&#10;7V+f2pf2z4Rv7zTLiwkhBkHnLKmGUHjIr7V+E1z8OrK1a603VrsX3lLvSXp5g/h46g1FalFQlo3f&#10;bqdNCq5SSbtbc+kv2cPgrZfF/wAJeKRqlokupeYHhkmyk1u/UY9jV3x18FNX1TxTpVrpqmCXw1Gk&#10;l1eW648wovKbR396l0T9qFdInstP0DQobPUNWIR74vgxPHwSyEfl616/Hba74CtNc1Wbxal0bqPz&#10;b0BNzPI3dfc15tXnuvdstX9/ka05VVOrdxs7KKfdWvscb43+LXge40STwGbW8F74heGKSaVTIAJD&#10;hnDE8FfQ4r4d/al/ZMT4J6ro19Za7FqGn3fzqJ8GZXXna6jgg9jWJovj83/juG61uG6nsI3ZxlNj&#10;Q85bgckD1FecftDazb6z4huBp+vXGoaZ1g8+RneHI+783aqpU5RnBX3Wv+RdSmkrp9W7Pd7H0pL+&#10;2t4RuPBtl4cXwHBBJhVnnZBn5ecrjmvla3+Cmt+MNVm1Cz0xFsrpnmhLOFGM5K5PQ+1eOCwFqY/n&#10;kaTYoYsOFJ6DNfQnwH8SajLdagtzdiOCyj8zExLRAn+6o/iNbKiqScob+YQ99xjNbu55P42+F+pa&#10;erx/YzF5ON5ZgcnPauIdyyNE0BWBcBpFTPPuR3r3Dxnr2o3mq3J1OCYmaRAvmAqCobHyD0xxX9AP&#10;w6+Gvg7V/A8XhlPDNnaWtxYRm6lWFN5yv3gcZ3e9a+1lGO129jmxMoU3za2bSfku7Pw//Yk+KHhf&#10;4beNZdS15HkMiCG3mPPkbjy30I4r2z9sbXPA/wAStcj16N1iVAI0uVbAmC87WxXzf8dvgvY+DfH2&#10;p6HbicacJwEuwpZVRzwSa6e0+DFtdeH76W08SNqTxJ5dpYxr8zs3G7B6Y/OuapKm5U6vtGr/APDH&#10;XQwd3K1NSajbfpvseS/GzXvhzf2ehweGNGaCe3hUXUwztkfHPXmuN+HHiLxHouu6fcaCZfOldVMc&#10;ALFwDyCK4zV/DGtaXfvbX+nzQSb1BQqVxzj5vSv1s+EPgnwh4Gi0TUtJVLrUryEK0BkEgR8biwz9&#10;3FdcqkYQS+K+3U40pTqSbjytO1rWOt+LX7UlnommNot1o88Oo3VtEp+0RYjjLgcn+8K+LPjW2tQw&#10;6fq0GoO7WSQyQy427DnouK9l/ak8cad4w0N5pI1+02U4Ea8B1cHBUn09K+cfHfx60zXPAVtoMujM&#10;l/EQvnqwIIHqBzmsaUdYtRvrZ37HQuSnCaaUW1fR9TX8J/tYSnStYTWLiU3kgIiZThSSMHpXyhot&#10;60/iewuI+I5bpXcM2R97n6Vg3GiKLeKeNJpME+cSp2r2GT2r7c+En7OOn6n4Kj1yHxDB/al1dIkF&#10;uvIgTP3pO/Nb3pUVOW19DkputXlGLt7rTutz66+C/wDYesfFLTYtUurdxBZ7oraUgoxYep6GvUf2&#10;jvhdq81nPNoWjWYsbLczZdQCzcnEZGBX54eIPg34r8P/ABGOnW1x9su/ssdws1u2Pm9yemO9drH+&#10;1Xry64+leII7hbezjMUkC/MWlT+Jh/FXDOleMeW0tLnpXkqqk58qfu2eqfmfZ/7IGs22lapp2hXl&#10;vJFd6qj3D4O5NkfGAP4TXsv7U/wltdHshrWh28dsig/aEi+UPu7keprgv2Ydc8H6laz67FH5F8zB&#10;AsjZaNCeqg8gGvpP4t6K+teFtbthKZTIgmUP0JT+EfWsK1PnoyTV3uvI5amIlSzCnKMmo2UXfaR+&#10;D/29Y/7XvtXQvAZhFHGkmcOeR8wH869M8Jp4dute0bUYL2O2mtFEqxsx+eReQu3pg198QfsYeCfF&#10;Ph6W4CS298bUGGOJyqRyAZ+70JJ65r4q+CPgzTvhp8Rpl8d20aoYXNhNOMoXViPn7D8amVrWbcW1&#10;ou6PXhioScuW0uV66a33LXjP9qnxZoc+qWtlfRiW4zIm1cG3LenrX6I/AuwLfCjSdVvFWXULkfap&#10;Je7sWyefevxc/adv44PFFxdQyW7/AGqdpESDlY07YI9a/Wb9i7xnaeJvhxo0GpRs7WUpjjAOAQnT&#10;OK6oUoqhF21a3OHHVW+dJv3ZRbS7H3/HCh0231NNOcNHAHIXkquOa/m1/aj+JFx4n8a6zLC908Ed&#10;y6wCX5nj2noPTmv3x+InxW8W+HfDer3OjaPA8dmuWM7dQ3Hygdq/nX8f+J7hdW1W9ubRQ15NJIVU&#10;YAdjk/Sii4yxKaXwx66asxy2hOGHqzm0uaVlrfRa2Z7h+xB4U1y9+KmlasLOWa1sVL3lw42rEGGB&#10;uJ7+lftf+0RoGrSaVBe+F9RMGtMyi2UPtS4/2X9vevyY/ZF0H4gSaZqs8Gt2mlWl9ASkd+jD7Vgc&#10;CMjufWufb4++O9D8U2WleINVmtmtJ9sU7Dc1smeGBP3hjpRjOerKUUoy266qx1Qop1qVR1GlFP3b&#10;b37mdGnxB8a/Ee/0fxNBFY39kxN0HAVcA8MvqO4PevtXxHr1z4k8B3XhrUrW1umkuRbru+QmOP8A&#10;iB7GvlD4ieNrGHUNS1byjqs12P3Opr/rgR/fA6815JqvxBntNNttUuNTlV3UqEU4BkzxkdQKzXNP&#10;lsuXob1acUved+V39DxTxlBf+Gtc1PRrW6aO33EJDywJ/ugjrXlD3OtaJeSLNZS2sudw3goee49q&#10;9G8I+JrDXvHFlc+ItR+y25mLySqCQCBkfnX354/ufAfjfUNA1G00RLq304KsvO6SRFHOfX1r1KmI&#10;9lyKUL3WvqeVTp+2bcJ2s9PQr/8ABOj4I6R4n1q68T648nm6fLi3g6F2I++fYV+kHxC02x1K81mx&#10;i1e60eOJAEfdtMjN2Q5yQa+e9D+MvgLwhaWl3ZSKnm2h221qN0rY5GVHevkvR/jhrvxO+JNnFdTX&#10;UBW5VbG3dDFlM8mTPoK5qk5V43tsgjQnGvzObUVFJLz6ux6LD8JL34fx3msXl9KIf38sETNw+e5D&#10;dzXo2neOdA+Lfw21Kzg8MxK9rDtkMygMsg4Dow5r6p/aP+EVxrvgC9tLO8hubqC3E8nmEK37sZwp&#10;6D8a/IW4+ONp4QbUdPs9Je2mkgWK4CPuQyAYY8VEYSnKSWslb7joo4iNenCbaXK33PI/BfgCDStZ&#10;vdNvruIzxXW3lgqmPuQTX0D8f/E/gKDwbpPhrQNQkk1D7VunC3BeP5h1Pb8q+EPEPiaTUtTnu3Vi&#10;7sMYyTxVrw3omp6tJMUiiO1Syyu4UqPeu2WFvKM5T1VnbzRn9YjbkhHuvkfsr+wPrmnWXhpvDdg/&#10;lan9qMl3IjAPMjHqD3xWl+3da+EvB2veFNa0u3iOsQSNLcQA/wCtRRn5/evyz+HHg7x7okc/iGw1&#10;uS2kt3McT202WZvQ47V7VrmgePPEd7p8N7GbvUdQVJRLI+51HTkHpXLWpv2qammr3ff0Kw1B+0dS&#10;zjePw9+iPrj4jftpeCtU8E6M4uQL+ZPLubWJcSRhhgrk9QPWvzQ1n4ra7f62P7Pv7hbZDiHLDei5&#10;zjI7V9jwfsV6zewXej6tY2kWovAbiyuos/M+MhGNeV+I/wBkHXvDnhia7urqM6mrAJZwAuZFHU7v&#10;alQlh05O923bXUtwcUowcUn73uvV3Pqn4Oftc6Ld/DXxP4d8WiZnFvJCHJLLIsgwBmvzauPDep6f&#10;eXE6O7WWwyKy5CuOwOO9fTf7NniO1a5hsNf8O2xgt7jyZYpAFJOOrlule6fE/wAdeFvDt/cWnh3w&#10;uI7ifMRWYiaIqwxhF9fSsZVPY1Zcsb3tpfotTShQjLdtX95yt1PzM8M+DvEnilrsad4cvrkJudmh&#10;hd1QH1IBH51yj6dLp+oRWt8J4VWTbNC4KsvPoe/pX6r/ALNHxkl8IeJr3wjd6P5Zv8zW6SKEaMsM&#10;4b+lfL37U/w216HxZd6hqcLIt0S6zKvyt6DIr06eI5pRTVrq5wzptSmt7bPv30Pr/wCBGhfCK4sI&#10;4vD00dveyRoZZLltzl+688c+1fa3h7TJ7XTZbmHTIZ54Dh3QgkqP89K/KT4d2vhWbQtLsreNLa6g&#10;dJbq4JxJknkqfSv0++Bmk2NhpWseX4jfUNNujvj3v88WR82W6/SsZLXd/MyxMHGHNe6utOh8Zft2&#10;fD+11nT9D8Q2Gl3C3UjGGZIULA+mQO9fmTd+DPFBuIbb+wb4TFd6RrbPvK9jgCv328D+Br/WNN1D&#10;7PrSO8NxK1tE4DYAPy793r7V6h8Ob7UdOG/WtGtkvl+UMoG3aP7pIoo1XGO2j1QVK0KacUnKUdLX&#10;s/Lc+EP2T/2nrrQbKPwp45huLaYBUtGuoygZDxtYt6V7H48/bZg0HWRouh2aajOuI4I7eQHcx6KR&#10;UP7a1z4G8S/8I/bakws3SXDXKoFYK3UBh1r5Q/Zy/ZSudX8c6rqun+Iwum6QwaynCKXmkIyq9wAO&#10;9YwjTqObd1ZvRdfRmqp0XTjWqUrJpc13t5s7n45+PP2mLbw/d3N3oUdtpd2hklW1+d4Iz1EmM4r8&#10;7J/hnqA0W18VIqpBJOfnLfxpya/p30nUkg8OXcGrRLcFLZxc78MJfl5J+tfhd4X8AaS3iFbTWb+c&#10;aFf31wY9OQkmAFjtOB09qVCrGFacFFK8bt9bLoPB1PbRn+6UVF6W29Ue1fC/9v6PTtMhsNd0q4jh&#10;jtRFmE7llIGATntXwd8ZfiXpvi3X47yO2S12EmIxkFm5yA1ekeKvgLfzeLbvw/YyhLOSOVrGaYgb&#10;wgyB9a+IrvSLjT7ue3nlC3EErRtnnaVOOPrV4WhSVSU4tttbN3smViJygkuRWk7t7ao918W+KPEe&#10;paCt/J5LJbkQxMGCuu31A5r0v4X/ALGfxZ+JPhka3Ztam2nfKwyzBXkx/F7Cvku1triVHT94OSeC&#10;SCfcV/Q3+xVO918PdBfS0RJVhVJw79ZB147CuyUvZwbSW5zVpOUJT7JKzenzPzz+A134x/Zs8aCX&#10;X/Dk1tYX0qWlxcOCyBQc5Ru9fpP+0D8VdM+J3hy18OeHNUthdX21455x8hXvt/Cvnf46eIPGXx48&#10;Tan8O9P0+2tk0yTzJ7if+ErwNvf8q8n039mr4s+AoYbjVDHcWFvOIRLE2GhHQOvoK4KknUhGc5cu&#10;qa80tjSNCKnTbgudR012vpt1Od8X/sI6lHoGqXZ8RxXOpwKXXsuF5+XvmkXxB4ysvhzpsNvpUkcw&#10;g8o3MZ5YJwQfc15d8QvjB4m8CapqllPfyXS6gpwzSFtgPf2NWvDv7VFkPB7aN5EsU8SsYZCAdznu&#10;c8V02qTjF25le6IjKKbTav1Nb9nL4YeJNf1O6vYtAe+kYNIxmyqIU7FjwTXkmmRz3fxKuNEnsBbJ&#10;c6i0N3b5wCoPK7hXvX7NP7WMnhfTNQ0vVNRuC087KEiUBlV+rK3brXT+FPgRo3izX7rxKurXMNsb&#10;vfFHkljg87m65JqlKSqVOZactkyVJvqrL7/mfRNr8H/DYL6bHZw20s1g8e3ORnGAVJr5k+Ff7Veo&#10;/Cq9vfBes2nn/ZrlkS7eQ4CZ469q+vPHOoappd3oV5ptjDefZswsmcMd4xjPtXgviD9ky/8AEXiX&#10;TvEV9p8c6XLGa7t2bGwKc7Rt6/jWVOUE5Kd7W6dyrc0Y3cbdn1Pqr4f/ALQM3iHxVp2n2d7bm1mi&#10;aRrhQGXOOEB7GvSPFPw0k1bxTompI1vKsUcyF0O1piTkgkV5N4e8JaFc2c48L6JBYWlu+PLkUgmd&#10;ODt/xrltf1nxUvhjURaag63FhP5jRxnDZJ+7k9BXLJ6rTroVGlepem1B25ZJrufUXw5+Jkei6fr8&#10;tzBDp9pZXzq6uw3sF6sf6V+f3x8+KXwo8Z/FXRr2WO0Njb2zpeSyLtW4PUZx1I9ad4c+DU9z4b1T&#10;UPH322OO6ZjHNBOwKM/ILjoRX5v6t4R06LxLJpr6mjpJcLHDLksXRmwCcHj3rTD0HUqpyqv93qkl&#10;pqrHRHD06VSc4RTctG76H7F2f7N/wt+MHhm2uIra2sLYMRbz2yhJAoOPxB965b4Vfsi6H4K1DXrW&#10;PVItVWRHMTSBQ0IHrjpXsXwq+BujeGNO0R7G9mhiSJWkHmlkZ2HXBNM8S/EHw58O9P1rVdWh83zW&#10;eCRIfvShvukVhiJNpxu7PTzZlSnLnqOE3JrRK23fVnm3xQ/aD8I6f8Ltf8N3+tqdQht2t4Y+5cdA&#10;PUV+J6eN/EGmNd21lrd0sM4zIsUrBCGHOQOK7e58Mav8QvFWrR+HNEv9QaeSSZIoUMskSE5y5zgA&#10;e9d18PvhZJ4WJv8AxLBJYGC6UfZLiEh3KHJyG7GuqjhqeGhefvSlGOjXbsbzhKcrR01bbPFvBXhL&#10;xp4y1GfTdC0+51AyLudYjgADux7CuospvE/w5u77Tr9Z9Pu4zuO0lTgj1FfpBB8bbTTdUXUPDngO&#10;byXiCPc2aFIgT0DbRXxX+0Jr2oa7eTXGoWywyztkJ/ePbk+la08U6rUeRJPpfsCwkqcXJt3W3z6F&#10;L9n7xvPY+O9C1yWKW+l+2ZeFfvuPY9zzX65/tIaVr3xksraw0yxuLa0XZvMpy6d2O0V+f37G3hnw&#10;xq1vqSzWztrEDqIXVj+6HTIA/Wv0+0z4p6V4GsptCubiT7eYzuu9nyqG6Fm7YrPFQpualJaws16r&#10;Y56tScfZKnBTqa2T6KW7PzM8ffsZ2/hyXSLrQtSvLmZbqGO6ttv74ZYBnUr0xX6a6p+xv8LPFmii&#10;K+0u5N8lsFjupbqRpkwOBycfpX5t3v7WGrfDXxxqxF7HqsE7MVkcgbs8jBrF8Zft++MPEhkfT0Gl&#10;kLtDAb8g8Hn/AOtXUnXq04WVm9U723IxVKs6kYxqqKWra6vtY/Qj9iT4c618P9L8ZJdwDyodRlSK&#10;SRgN8MY+9n3rTjvtV+IPiyO7sILe3022ukkljmb5pniPISuT+Gev6x4Z8ExahrfilLtZ4lnkSTAU&#10;bxnGe/4113gvx3o+oNPraaeyWk/ywG36AjgtgdzXLWnOUouTu4qzfdrqZqnONTEVEk20oxfa2mx6&#10;P4o8DeGPilHqWm6hJLGLUeWY4m8srLjgnr0rtvgx8NPCvwy8NNpllfrcPEXld5ZQXZjyTjsK/G3x&#10;5+0xrPhH4m6gun3zCwnlCSs3LDPBY454r3fwF4An8V6ifEE3jKObTiwbKBkLZ5IfJ7VEqtSFL4Ul&#10;NX9S6mBlODh9Yapq3u21v/kdT+1/8AtW8dWWp+KNIvX86CDzBaxn/XBOSRjqa/O79nT9nO/+Luvz&#10;aRNqUenw20eZ5X+8CegAPU1+jHx/1M6V4GOueFNTuLcQz/Z5AXJinB4JSuJ/YI1rSNfHiCK40tRe&#10;RXCzy3Y4kck8DI7CqwdSSpzslyrz2bOqT5KTvraLsmtraaq58TftQ/skXvwcvrUSeIILy3mXesiq&#10;Y3+XsVGevrX0R8Hfgbp+qfDWPX7Txqlq0kbs9vOyggr1GT0Nfpdqeg+FvE+p6xb+J9FgutPlAgim&#10;nGdhIxwT09q/HX4/fs56l4a8Yatp3hxr690Z2BtpICTGrP8A8s2PIOK5nUqVafJOqlJttO2y8yMP&#10;OztyO/Km7LR+h5FYeB/FfxI8TxaBpE0V1JuIjV32g7epz3zWN8V/gx4y8BXcNprOmXFmpJCr96N8&#10;dSpHBr0r4M6f4r8D+LLcrnTdTgJYrKpLBCOw9DX1t8S/FulfE7V/B+nal40F1p9oWfUEWLY8UrHn&#10;b7dq6auJVNwW6S1NnQc2mtL76u58XfALwzH4y1dNO1C4KLGuVwMbgO2a8t+N3ga68OeMNX0qKZis&#10;UgKF+rBgCOv1r9yfFU3wT8K+C2sLNbSa4hty0F3abXmifGVLbea+GNE0rwVr2jDWvE1m98zsVe6L&#10;Yc46EelY4fHqc5SUXyqy02uZTo+0hy6qzerVm7Hqf7OHw20jwJ4Wi1nW9atLe41G3VFklYYVSMhS&#10;vtXa+IfAWi+JrC6l8La3cW93ckRPLbuzQuCfmYwg4xXw/rGleDbPW7lLvW573SFs3ksrbzDlZT90&#10;fQV+iP7KFvfa34NtdQ0Gw0yyvbOMrK80hLTqvQFR0Pua0q25lJ377Eum4Rk77d3ZI8o8bfshalZ+&#10;C7i10zxk11FCnnXEFyi/K38TIBjANfmlD8Mnv9bksLaSK6e3RpQNwAcJ/CPf2r9GPi9+1f4ktNWv&#10;fDENnZzyXn+jyTxqR5TScEHnHFUvBP7OjzeGtQtdN0hb/W8NKb+DP7pmGdhPf6VcMQ4Xk3aMleOn&#10;XqyIUZyi/aNNp9PyPBvBHw48HeMPCfiSWTTILbUdPhJKKxRlIHU84NfBs9hJA0sMSmcK55VSzDHp&#10;iv23/Zlu/h74X8OXuneL7GKz1e5unjuor0eV5hU4Cjd1r6b8NeCfhV4Wupry00CzthcHeS0YYcj+&#10;EkcA+ldVOcY80uZyVla2pxYiq03F0p3WzS3ufzm+CvGmreHNVtdU0+5MN1b5CSOMFfqD1qz438Ya&#10;z4nupb3Ub97maQljzkDPXAr+gqw/Zd+DviC/1TWn8PWlzJdEsuQTEhPdV7V+WH7Y37Kw+G+r2lzp&#10;1wHsNRYsicDyz6D2oliIc0Lqzeifm+hNKop80E3dK7T0Pi3w1pN5q+Lay0iW5dm2oYlOWY9uOpq7&#10;4q+GvjLwQ8H9raLd6cbkZTzl27lPPX1r6W8HfE+x8FX/AILiNqrwWEqy3TW+C0pLZwW7Yr9eNQ1z&#10;4f8Axj0uE3KxzWDSxFUvl2sjLyQuacqtmtN3+BU6Okd3bdrofz+aL4T1e4kmCP8AuWiD+YeV9cGr&#10;umasun3Ytr145I9pDMDvyT79q/e346fso+DfF3hzULu1kTREsLNjD9lAjWTy143+vtX88eq+Ebq2&#10;uHia53xo2dwOTjNYwxMak6lPZxSdvJ7P8BRmnBSppvWzv0fZmXf2l8NRaaKPZExJRycYGeCKmPif&#10;V7OaORbuRJYzhZQ2W/CobnU7q6vIgzbdihAM4GBxmte6tIcKWkSX1CkAD8a6nayMlG/Pyya1MC9v&#10;tU1Jpbi/aWeV8ESNywFfUH7OfxY1LR92hnfMJ5AbaFQG/eH2PAPvXjR8Y3FpYNaLYQbAuPMUBnGf&#10;evrT9l79nOLWdJuPFFzq09sq71thbgGUOOpOelS5LkldaFU1yzi1N+dz2DwcfG2l+LdT8TyaVZXt&#10;1Y2rxvaQsvnopGeg7jvWi37RsN/4f1eabU0eW6dvNsSoIjLcYIPpXl3wZtdS0Lxpq5spLnUHYvHO&#10;koKMsTH5mbk5Ir2D4/8A7JnhG28IXXiDRZJF1MN9pf58q+eSMdq5uWDtzS0srNaHQ5pNaavTU+cf&#10;HX7NPjzW9OOpaL4WklsXTziYdpKgj06/gK88+G/wlg1vw/rLX2rz2FzZqdkEqnDMvYZ6Gvob4T/H&#10;/wAf3lponhzT9Qk3XLCJ44o/MaONeG3Y56elfrRoHh/4V6/bQaPdWUDvGFeYMmySRwOS3f8ACt60&#10;6kI9F2+RlUmoPmcW09NNdPM/m61XWfFczWulXF5L5dicxJ1KntXr3jv473V14U0nSBfTyeS5VzKC&#10;GXHX8DXun7SHwlt5vireaL4Nt5J3mKyRpF8vlHoV+gr5d+Nvw58SeGNQjstZsFhnaMSc4yR6kjvW&#10;NGtCvCjPltzJtJ6M2kpwjNqT26ngVwjT7JZbg7d3TJ5z7VaW5HmqCyyRYA/2lIqnFpzOG812IJxx&#10;2FWJNKR4yyzJFs6N3YCvQOGnz6tR/HcawRZwIIpCzNjYBuDfQeteg2U2q6MXt57Ka1WQDdHKhR1J&#10;HDc0nwX1228NeO/Cup6g8c9pbXiSSJ94Bc+h61+8T/C34Z/GS/1XUN9vOktkCHj42PjqcdCK5cXV&#10;VGEJWutXLySOrDytdvRem33H4JhntpHlt5hKUbLEAqex4r7y+Cv7cGvaFdxRahe+dbpEI0Rzt2/X&#10;1r4Y+Ing19F8Yazpkcu9bed41ZDncqnrWJ4d8E6trk6vasrqJlict1G44xitVGGJp05WdpJNPZ6o&#10;ucpc0o+zT1tbc+1/2pvj+/xAudPnCRKsOeFI6f1r5Euvh/dQ6fHrNndAqX+4Dhh+FfplqX7G3w/8&#10;E+Dm1DxLdXN1PPaggwsV8mUjgoO+DX5/eWNBupLWa9MlvIpaH5skA9NwHf2rgwuKpOdWlTk703rd&#10;dzplQUoRlyrl2VntYrSeOvFWrWiJJqUmIF2DacBlAxtNV9X+NPiRPD58OPcNNbcHODvU5zj8KY1j&#10;LGd1nLGJCC8bL91z6H3rkNMi1zVdfs0tdOe4vZGKLBGm52J44UV30Ic9ko31vbzMKjaWjd3p3N/4&#10;OeAbnxz4q03TZNRMIUiRpcZKqDnA96+uvjVp174Mv7SG2v5NQt2hMTSSqFZXH0611fwA/Z88d6T4&#10;ptNU1PwnfaVbyKUe5khKqpPsema9q/bA+E1tp/h+3u7W6kni3qZDjLJngnIqMbU9nUpqTVlZPruY&#10;0XFPl5tXd+tjx/8AY90OyOu3kGr+CI75bqPzBdSKGVADz1zX3InxU8AfDqTxChMNtIDmGOUAuRjo&#10;medua/N3w7+0VYfDzR7K38Mzvqd3MGNx54x5I/ur9K+dfEXiXWfiZr41DVJFVt4WV06pHnpj2pOF&#10;SrNNtxik1/SLqqLTV27pK19D+g/wte6VqXhiy1W0v3ia9VZf3bZDFuSCBX47/tJWTD4sQX1vatIx&#10;njlaMjy2fkdjj862v2c/EPjmX4l+H/DPh3Wxd2Vqxk2SZ8kIoy24H0r9B/iouiL4706PxD4XSQzW&#10;2yaaKMyBQTgNkDiufEUnh6lKbSaqcyS7LzNMOkpSje97y89PI/Kr9pP4qWWuXWmR6el7a+RCIri2&#10;uJN6ZHcdq+XGvZECxi5ClxwB9057Zr9c/wBtP4SfCm08GWuo6YkVtqCOoUqcNKp9R3xXwN4S/ZT8&#10;Z+LvCJ8RaKtvd24kZDAr7JlKdwpqsBiKKoz5fdjCfK2+reu4qjlNtpPVbPR9j9B/2FPiLr+n6HJ4&#10;astAkMyZuEONiyBucZPem/tI/ErVfiD8Q/C+naPDdaffaUuy/JXa8e4jPPtXlfwf/ans/hjoGiaV&#10;rHhu6XULK5KzXD5zsJyRk85/SuL+OP7QWn+LviLZ6houpS2NrqCRQzsoCyMAcbjj61h7Pnx9Go6b&#10;nBOUrv4bqNkzSk4wndwSdlr19D9K/Gf7Nnw88SeF3l1iCV9QjtiVv42/e7wO4561+BHjOSPRNWu7&#10;Yv5ypI8QbHUA4ya/aLwvpl38P2TULvxXLeaddQGMpdtkx7hkFa/Kv9qXS/CI16O60i83NMheZAMp&#10;5hY808LVcsRK09Gn7qWidzKpGSpzfPzO97vT5Hz5aC61pjDFC0jD5QwUnaPoK+w/gN+094y+G9jH&#10;4an2nS5pwJjPGymNCfm2k4r5L+G/jW78ManHcWrAsWXcpA5XOSOa/TP9qr4s+FvFvww8LiLTbOK8&#10;3IXZAokA28g465rtxVVxVJOjzqdSMfTXd+hlQ96PNu1v201Kn7cni74b6/oHhqXwvqsVzcqh+0RR&#10;SE7sjOSPXPFfAfwm8G3PjzxLZ6Re38ltC2N0pXeY1B5wCR2rhbLXIEfyuQo+4SvAPfkc19J/syeG&#10;rPXfiRpqalqEcNuFLnY+wyYHC59TWmHw7oQqJ1Oa8pSu1a1+lhNqTVm2lut7n0j4m/Ze/wCENhjk&#10;8C+N59QvZRtez4YyA9TkcD8a6P4U+BfH/wAFHk8T6r4ba8+3cXCBlLwAnIbA4FfV/gL4SwWGueJI&#10;/DGsR4MYlzcN5iwP/d3V4P8AtA+HPjjoOiTahqd5barpMrBWfTpMiIMcASL1wfWuKOIm01zR962u&#10;2g4STsuZbbPfXyOd+KX7UmlarcQXmn+HI1uwV89iyq8iDopxzX0z4J/bv8DQ6NZCOwvLG4iwJkWM&#10;urY684FflzcfCjXin9pz6WTB5qSSwwMWcKeTx6V9i32l+C/ihpFhpejQ/wBm3cCLmYAIybexx1FV&#10;JQSSVR6vWzNnh6c0lKN0tl0PtSx/b/8ABWrX9vZ2em6hJuUiUtbk47du3vXI678V7dLkuttAbZS0&#10;qRTOIzGD354rwjwTp2q/CnWYLiezg1qzMIjuZItomiIPUr3rnf2z7ODxVpFj4h8KWh/cw/6UYmwd&#10;rdAUHesuVe0jactXa76E0sLRg0o0nZre/U+jPEfx60rT/DF1LoTW95fTwt+7eZQo45xk849BX47e&#10;FfDGtXvjrQdWKLAZdWRnlZd0a4kBYnHpX0Z4MvPDfiTwxoPh2aP7JcXEyJM8jeXJEx4JG7HNfo7+&#10;zb+yXp/gmfWbe9vDqFtdxB4jJhl+o9DXTha8cLVqVH8fwpvtHY1qRpUoXvp8Xm2fUXhPWJ5vL8q5&#10;SZFRclTlc4r5i/aU0jw38RgmieIdJngELHybqN1XDeqk15p8Y/jaPgv4gtNOigQ6Rfg5IJLQt049&#10;qpfCbV7TxhdXMmoa1LexRzNIsTYZUVuh49q4GpVVTqK6Sbd/NHNhcHGnOdRtW5bq2+vkfE3xe/YT&#10;1TQtKGp+G9bOr4bD2YTZMF/PDV98fssfEvwr4n8A+H9A1nVTaavpSrC0Lv5To0fAGDVH44+MNG+G&#10;+j3Eo1Jz9oRzZkNuKvjIH0r8cRqGs+LNYjvrdX+3XlyqI6fK0jk8ZxXRh4VcbGcJWtGSs2vtdjpn&#10;BTUNXd6q2m3U/Vv9rfwjZz2uux2unlxFCkomCeYzuc/xD6V+cngb9mLx548srkaRorSeXlyJx5JJ&#10;9ELDmvue88CftH+F9OtddvLKxvLG3hT7RbRSBpTGo7g5PHfmvevgJ8W/EnxYgvTolpbaPJpbIrPI&#10;u5mY9VwMcfWs8LCrRhXUVzOOstVdedjaVSE6aaaaiuVtvTTufhHr/wAPtc8OXF3aajZPaXtpNtaJ&#10;xgqQe/8AQ1+gHwQ/b0v9EtdH8P65aMFiMccdxGQSVBwN/wDjXlX7bF14rsPiPePrDQidlCho02pK&#10;nYkGvjrW41mlt5VijSUpnMfy9fY114St9Zw1OUre9raL0ujiqU0nblTtbR63P6If2ktT0TxV4SsZ&#10;/NtoJZoeG+UkgjPJ96p6R4l07wz8P9I1aHQrmcwQKpNpHu4A5LEV+L8HxL1qDQdP0G/dfs/GJA2W&#10;5559q/d79lnxjp8PgHS7X7Sl7AsKqSyjlSPusD3FcP1T2VKvKU7c07q3U6KtRRoU1GLkoyV1e2j6&#10;Hy/pP7VHgu90LxPaxaYrzXW4SmbAYK/ByfavKvD3g7wBLp1q40WxYMpOWQMTye/evN/2sPgNqM3j&#10;XXNR8DWDXVrcJ5l1a2y8xN1bCr1BxmvkjTfHWuafbRWvmPbmLKmKQEMhB5BzW+WYeEqaqQm7zS5o&#10;t7WNVNRbvBq+t+/3n3zq3iO4ttRksZ2MKFSqYJJzj+tfnf8AFPVb+PUJpP3j/vGVnC8EdMZr9a9W&#10;8BWeoWqlJ1kuQOHRgx/LmuGsfCOgWOg6ra6tp8bzxlzudMs2emK/IsDjI4ed5Q5r2Vj7HMMPOtFp&#10;Tta7TPyR8GeK3s9TDiPgKQSOMDvmvSdX8Q3kq3M6fLDMm1EPb1YVieJ9NtdN1u8itwpV5DsIGBhv&#10;8K1NE0We6W6Safd5ajao/T8K+uqqLcZJW0R81RU0nFyu035WNb/hC1n060uxMWCgbsn5gW9BX0n+&#10;zx4ug0nVBocjEQ3pKo3X58elfJ2gXdxpiXkj3h3yzGKKEHIGeM4rvPCesnTfGPhramFWdELt2Lnk&#10;15mYUfa0akW72Ta9VqejgqyhVpyStqk/nofbnjSfUtL0+7s44QymUlM8kg/1rxibwxDqNqiSnNwX&#10;VkhBJKn1YDoK+tvFka7lnkI8pRxzx9frXlXgDxlpVpd3EU2mrMZ59onH3lU9yfavlacUm1zW8z6O&#10;vFNq/wBxw2vWU1to1wl+YjJChaAKMMNo+79K/PXxrq89zrFpBPb7NpDbep5r9f8Ax/4LtdTml8i4&#10;jmxCCoyCAfQ4r8pPidpclt4teLy8TH5eRj24+le/kijCrVi9Xyu1jwc7hJ06bWibW56H4EuY9H3a&#10;nJ8qoQE2tgk+lfSOu6pH4l0mHVIlSFowI5GXOSa+RWtp1hhgxiJCASe756/Wu58V+NZPD9vpVhFI&#10;qqw3uFOQ2e7VGMwTq1IuKvK/4IMNivZ05J/DZfez3Dw/4yjXw7rmlzD7Q7BVBOPl7hs1y+p6Zd+H&#10;xbzxW7tbzJlgqkgfzzXJ/DVjfXXiNZATBLAGHbOPSvU7T4kzf2dDa4hRYFwXl/uDvjFckaTp1ZRS&#10;vs38zq51OEW3bdJ+h4Q0Pm+LBNbOZLWQASKV2+W4GenavQrTX2vdXkmmWNFto/LCnksegwa6G7+I&#10;GiyiOF1hJkwzzxKGz7V5npGt20filbUAss8gCq4/vdyT/KvQk3Ju62ic0VGNkpXvI8K+Lsn2LXZJ&#10;bNtwk5kRckBupHFdv4LWW/tGc2f3o9rK3QD1Oa+oLPwJpWm+KgbjTIriG6XeGk+6jewNddrPgOzv&#10;NM1wQzRRxuOsQGEx0HFXWzamqdOnyPS3veplQyup7WrPn3v7vax2X7PEV39jvL6e7j8qGIxwRxAA&#10;D16Vt/tI+AV8S+ErXVLWfElofMkwcllHUV8tfDnxPceH0t44Z3KK5WYZ4ZQevtX0DYfEvTZnvII2&#10;IimRg0UnQbh+XNfP4l1aeJcoQur3uj2aKpTpJSlZ2tZnwxFp0F3JfrNMbcjblo+DgCvYPhNbCTSp&#10;4o7nzA10fmIzwuMZzXzvqtrqd74g1CG1CeUszc9SwNe6aCZ/Dum2dv5DZR/MZFB+bd719Di0/ZR9&#10;5XdmePhZfvG3F2V16nfeKLLQ9PN1BeXNvJO5+VM7vlPYZ6Grlp8EbGbVrDXtUuFFhb2CyQo/Rcc/&#10;Ma8N0r4b6n4o8US3Em5beHM8kkmcBF52ium+N3xYnTwxDpdpclgW8tmxj5AOn0rz3CpKpRp0qust&#10;JPsmdyq04xq1KlJcsdYru0fWd58UNN1vTbmHS7oGOEAbozkFcYxtr5Tn8cww6tHbzXAtJlb/AFgJ&#10;y2Txn0rzD9nHXlsBqH2ksU24UDncSefyre+OOlR3fifTjZWTBryFQqjrz0NZxy+FDFTo3clZtP0N&#10;KmZVMTh6dayT0vH1O28WI15eWl6Lre0LEu6fxDHA9xX0D8PtUvW0eSeZAxdiF54A6AcelfOth4fi&#10;8L6DdQvIbu4KEueojOOn4V698At8fgyW5uXOZbguof8Ah54IzXm5tG1FtPRSSTPRyqUniFdWcott&#10;b2PXbuO5EIW3VBKCAwxlgp6818nfHy+Ua/EJW2LCinap6lhycV9Vav4ltLDT7i6e5CfIewAH0PrX&#10;wZ8VtQj17W4ZpAyJJEmyQcjIHU/Wp4epOVZzt7qi9TTiGrGNJQuuZtaeR6hpkFnN4d1CGGMFY4PM&#10;LE5KuDniuX0jxPZarp8kFxErSeXj5hyM8AgjuOteQ2+oXVi0qLcOAI2UkZAbI71ueDPsEEPnTb3l&#10;TPCn5cY+lfWrDcqk73u00fJ/WeZxSVrJpmf4Ul0vVGv9K1KV9wdjbueTkehPTNd14e8DzQwSeZGV&#10;gxlWPGSK5aDSobrWYLhbOUZffwvAUe9d5rfxNvXuHstP08+SgwhAzk985qqnPeKitLXd+hnS5Fdy&#10;6aKy3NhPC9xdIiafeqkxGDEpIyfqDX0h8IPFWtW8UVpJr6CaCQxyW9zyGA7KD/Ovjq11HUopI72G&#10;dFuTJ8w5JU19K/DrV9M8Uu8zwCK6tPlll9R2JrycyjJU3279j18unFzSWja2ezPYfjF8NofE+kTn&#10;TI4pLxRkxKdob8a/OS+0b4jaNqkkV9oV5DbFDHtVCybemQehr7H1XxzceHtYSw0+5WSdoHkds5Ue&#10;g96+Wb/9sbx3ZXF1aTJDKqs6fvFyfzqskpYxRlGFKE1v7ztZPsZ5zVwilGU6s6bTteKum10ZzvhX&#10;4mXVslxpdxyvzKY5E6/4GotGe4vtXtoI0UMJN7Kxw23vj8K4SPx5D4h1NJXsVF6753jofqK9x8DD&#10;w49/cHVpjY3S8LMoJUk9CfQV72Mh7KWsOVtXaR42Fqe1StUUknZN6aEPiM3V27W73JSKEdMcZ9AK&#10;o+Fr27013thD8wZXnYjJCDnHPSvb9X+EOoNZPqlqRqUMaFlaAhicdDgV5b8PvCWs+LNSudOsbeRL&#10;hsm5kkBUIuemT39K85YilKEveXu7+R3yo1Iyj7ru9vM5r4umDUrCO4tzuknlXzNvQFOMN+fFeNeJ&#10;Z7y1/sqeNzuUgcHOMdK+sfFPgjRfCp/s651Brm8uGYBAAYoiP73qa+a9Z0Bz4gs7Jp8xtKh2r0Uk&#10;114KvDlj1ik3r1RyYyjO7e0nZaPZpn1VeeL5NA0/QJpY2kW5twZ16YLdxn0zW38Q9Xj1bwRdJp8W&#10;+REV/lwxVR0yR0zXlXxR1aHUtUk0uN1zY2kcGfVsf0r2e3mtvB/g+0sYbVHvJIN0rMATh+SDn9K8&#10;CMFTdKVvecr27rc9/mc1Whze4o2b89j89bCaee9uLiVtjIvbgbh7VpRXD3dxJevlXj6sOc+mK++p&#10;PhfpXi3wB9pg0SK1vZN379BsLbP5g1znwi+EtjJIbZLRmOAZnk4Bx14PSve/tulyylyO693lPCjk&#10;lXmhHnTUve5vM+M/h7rVzP4lsri/Qzor4wR2zX3Tq/gY+IJbOCwz58iqrEHaEUjnNR/EDxT4O0HU&#10;otGsbC2a5LbMJtAB9frXoPgGTWzb3F7DaxNLHH+74x93r9a8vMswlUUKqpunpZLuenl2AjTVSi6v&#10;tHe7dtja1PwN4D8B6dZvqWny3NxPHteWPOwSf0rwyS5sodYi1FI2kIOFA/hVRkA+teoeJviVqnij&#10;SYNLntoVnefaF2gfMPSuI+Jmiab4aXQkkgaG7uI282OM/K+zoTmuKhNuUVJtuSZvWilFtJJRsdJq&#10;fju21HSGRGZbgHKuv3lK+n9a5bxh4yjudDRGcCZVALdTuHt618/+LLjUbL7LNZO2fMLNEOOOuOK8&#10;3svE93reszJOGiUqQVHRSK9ajlaaU1LSOp5lTMmnyNay90+kfHmo2Dx6G88hCraxF269s4+tcpp+&#10;tWM7xxIzQxtJvbAJBHTk8YFefeJtYEYs9reZlRt38rlRj7vrWjodpPdW724BWSdSuCO/XArT2PLS&#10;3MnV5qj0Pofxfomja5o8Fm6bYyMo67SVbs3Havl7wjp13ouo6otwu5raJ1jkPOeOME9q6fw54t/s&#10;u4k0q+uN0TfIXOcow7V3ep6THdWM8IuEMhVtjgYZl+ves6Ep0E4SbcZtWfqXUUKzU0kpR3R8j6co&#10;8RG9WTfvVyy7e4Pr64qDRYJtLN1FLC/XGCMDis2wnl8O6+jOSoWXDZH8OeeK+q/iJ4KtYdFs9btn&#10;EsNwUYEHJUt2IHTHevpcXiFSdOP2KiXL6o8DCUPaxnP7dNvm9DgWiKeHbeWSE+fNdhlU8YRBU/ie&#10;eVdI3tCVberF8YBJ60XOsPqtsqFQFtmAOOoH+FeteKrK11zw/YWFtF5bsE+ZvlQf3mzXk1K3JOF1&#10;pza+R68aTnCdntFW8zzfR4obW206eJVbzo8OfTPWuO8d2U2YpYWDMm7cuD8g7fnXvmteAvCHhNdN&#10;tbvxeJP3atNFGu87n9CM9K9YPhj4efZYTGLzUN+MheCykfxVi8whSkp8spJ7aW/M2+oyqRcOaMWr&#10;X12+4+KvhZ8O9V8ba3axwwkRwfPczAYVF/x9K+l/HHxG8N/D+wGg6HAJbhlImnKg7m6E5r0LxB4z&#10;0Pw94TuLHwzoosx5m6ZnO2R88EE96+MvGGqXdg9lqTadbOJD8gdd5Ye4/rWPNLH1U5JqCdowva78&#10;yuVYGlJQknN6yna9l5Ht3hJpNatWvZ5WjSMF5HbozduteoeGp9butXt0smnmEkfOM4UjvuHAFep/&#10;Bz4jaLB4WgudU8MW8p8vcY0XACj0J/lXrWmftMfCS6ia1j0GeykZDjyoggzjnmvkMQpOpVSpXS02&#10;bt9yPehaEaT53qk76K588eMdcvvC9rCdW115pXkJjt4MuxXPK5PavP7L4k6h4ju5Psnh9YYU/d+Y&#10;cKQvbJr17yNH8QXM1xptwssW87Y7pcv/ALo9qvaf4n02GR9KTT4Irk8ZzwxHZvenScYxadP3vut8&#10;jeSbaftLR6efzKXgmaylSWHVLiE3DZKMFB2qP4TxyfetHxf8INP/ALGe5Hm2sUuX+1W/K49wO1eM&#10;eI/EfhK6l1iG6vXt7mDKbASo/wCAivYP2ffjLJoNqtndX0OsaPMcPDKQGhU8A8/qK0qUa8I+1hza&#10;WurdBxrU5fu5KL0eqZ8k+JdI1XwnLaaxpGqmeSJ+irncuMnIPbFe2ap8aINb8LpPc2uy4EGfMj/h&#10;foG+leu/H7wto1vYjxF4ecfYcky2+AfKdupPtXylc2yXMReKONi6qDsGFHGSCvrXp0KsMVTpSlDV&#10;Pc86UZUZTUZWUlszoPA/xGv9Y0m+j1C/lQW+3Jc/I6Htg9a9etNeutZs7eCK+t5bSwHnGJE2Ehe2&#10;fevjjWpf7NZrcMZYn+baPlww7EV7YNM1DTPA8Aii2zanh3ZTysY52/lWmJoRTi1pzPYnDV5e8nry&#10;x1PHvG3xI8VRalaX9vILSOWU+UsBGd2ehx3r2XxP8SIvGOiQLqSA3IiWN5WAO4nj+dfNOpae8d5F&#10;kEJAxkAPJU4qFZ1WzhaeRgJLjJbpz2FezUw1OUKT5bOOzR5UMTUjKqnK6lumfa/hzxXFpg0b7Qv7&#10;sbY1GOCe+a+qZPhRpPjKyW7xttsKxdRwxzwK+O/hf4DuPHE+j/aJ3i06xZ5LiboGXqBk19A+Lv2g&#10;tOs0h8O6CRBZq/k+fjG7HB2+v1r4+rSSm2m766LufVYes/ZrmS5Xa1+vc9m1G90vRbCKC0jVooR5&#10;ZRTklgO9fll8T/iZrWu6vqUkl0lvFBOY1jj42BDgcHrkV9N+EvGscl34gtJpt4il8zJz8ykY6+oN&#10;fEXiuCKbXNbMRjmBnDrkZFelkWGXtqrnFNpK3ZXPOz3FydKkoSaTbTXodl4K+JOq2es2tidQa5tL&#10;rqjknaRzge9fVfj/AMF2/jDQGWFV8pYsGKP5W3Dkn3NfBfheOOLXLZQRJcM2EC9FJ69PSvtHwz4v&#10;1O5sVazjUT2shjkXdtUqvQH1rrzSh7OtSqUkouNm3scWV1+elVp1HzJ7Lc+OPDPgdPBmryXt6Wkt&#10;wSI9v3s9tw7Y71geLreQapb3izbhPJkHrtB5FfRfxO161W1uriVVX7Y5V49uBnuRmvG9Qsba1h02&#10;WBvPtZXAKty8Tf4GvXp4ipV/eT1k1Z/I8yrh6dJezh8Kd/S7PoXTb2VVhjd1fYqdewVe/wDWqt3f&#10;n/hG7+KKYmS5kkIQnG5A38IrJ8OQyMbwSPtRJEcHP3hjGK4ifxNMusxWskCi2Eh2uBk46cY7V4dO&#10;lzuXk7nrTq8iV+un3mgNMjSzsbhJY9zN5bJnHzGuXttSZL6/+0wLthG1Si8jHvUPit4U1fyk3opU&#10;sgC7QG9vWsfxtq8VjBbWq7/tDqJd7DGVNe3ho35Vvc8XEyS5ne1inqU7S6lYhW8zEmV7gButet+I&#10;PES6ZperKR5ih4lfsMDnFfM/g17i6vwx3KquAxHqa9R+MF7LBA1qqblupUcNjBzgYGPpWlfDJ4il&#10;Tfz/ADFhsTbD1aq7aHo/wY8d3drpPi+f7R5SzRgRqOm8DqPeuQsdYWytr+9nGyWRTtL9cH39fWru&#10;g6E0GhLZiMqwRJJMdcnqfyArwb4gau1zdJZW25o1PXrnFaYPDxqYmooqybu35InF4mVKhTcndpae&#10;rPQ/D9iutX0V/wCY58t1IZuAOe1eutfNPdYRwN5UNnGPlOeK80S7NjoGmxJEySLEdyngE56mvZ/g&#10;v4cXVk13UJofPa2tv3EY5BkfgdK5M0lyxc3snZHVl8W3GK+KSuya9+z3slzbRuVkjUTW5Xk5j55A&#10;9axvGM8V5JpepwXDPBAVW4HdSDhiKh1r4f6ho90l2ty32oxswQHIBH3hXk/hrxBqM1xqdtJbuu48&#10;/wB0exz61x4ahzxc4vRHVWrcslCUbX2+Wp6xqeuad4e1O5uLuJWglTdHt5dgegBrkx8eZw0j6fpi&#10;xxRAKpY4w3bOOtcR8Q57mTTYIrn5ZU+WP3U9K8itbo22lTIwf95KoGP9mvewWW0atKMpx5ne1uh5&#10;eLzOtRqcsHyqzlfrc++/hP8AE648XQ3EOqlXnRsxStgAgjGCP5Vu3XwkstNeXUI5XllRmliAOSVY&#10;Y7YzzXwz8P8Axm+l3ltIvyqjjfiv0A8N+O3tI4JnSO4hCNtJ6cjJHNfK59l88JVk6a5ac1sj6TJ8&#10;wp4ujH2r5px6i+H/AIiax4Pkm+zXCYwTskGEyOePevnnxT8WrTxNcXt1qfmTXcu7b9B0HtWt8VZr&#10;ybQzqaQfZ495Iyfvbjgbc+gr5KjuJAZcYUBCRnucdq6uGstp1KDqu/NzWOPOsxnTmqSfu2vZn0r+&#10;z9Lptrqsl5bQyRuJRnc3ygHr+VdN4ygs72+u9RTUI3QyNtJXkKTySOvFcF+znZx39xrC3THy9gkO&#10;DjGKx5p4dIkuI2kkuYBklVOAeenvXpSpXxtZ8zbSijjo1f8AY6OiSbb7bHpOnNa6H9nv7ALJcEHb&#10;LjG7jnA9KzbvxNNfr5s5zIwYsvrnpmvFfFPiS4GpxXC7o0CDyY24ABFd74UuTeLvI3uoyR1CkVrX&#10;wnLFVH1M6WL55OmunQ8c1O2uob1im8yB942dc9hX6bfDTwlofiDwTpeueMnOnRWxxMzHY12g+7kd&#10;cmtL9mbTvBXh+w1zxFrsMJuYVZovPQHYccbc187fGT48ab4vvbHRbZT9nS4Erl/lTj+ECvPr1JYy&#10;UKcKbtBu810SOzD0qeCU6k6ibqJcsHs2z6M8f/tK22j2kdh4Q02LT7dEyrqmGcdufWsjTF+J3i62&#10;uNTk8USWtgbTdtkCZkO35hnHAryDwhb2moTyBocxhAijrgE46n0zWb+0X4jvLewTSNJvpYYI7ZC8&#10;Skrv55JPpXnUsHH21OnG129ZSV7I6q2Ll7KdWbbSWkYux4f4K1G7m1+WOa8eRYpZNyPyhQcfnzX3&#10;V8EYdL0H4e+PPEVpzdair2Sd+QcYWvzx+HV3JCt0Q2HSBiHIz83fJ71763xcPhzwz4H0GxMZaV3u&#10;bsE5y0jkDNevm2HqVZKFPpJX7WSuzy8pxNOnFzm/su3dNuyPjHX7Qm9nku4HSTzH+Rhtzz1r0fTP&#10;BtxqejWP2YCJGPzyn619YzaBpPjyw1BXs4ftkEnlseFb0yCK2NL8Jaf4L0yeFB9vmQEwxPhthPPK&#10;9676uep0oQULVItK3T1OSjkLVSc3PmpyTd9meUfBj4OX665FNrurfZ7D+Fk+Z5B7Z6V+nnhC++E+&#10;iQT2mk+UbyTDFrobyxHfNfkh4l8WX1+9kpuTBJHMSEQ7Q3oPwqrqHja60vUrS5L5AQBgp5IBya8j&#10;G5fWxs+Z1Em46K2h6mExlHCQ5VBtKW7d3qfst4hmu7q0lEWpogdcqIlCrj09q+QfG37K1341Mk/h&#10;3Vtl+P8Aj4tppS0bn+8hHQ+1fKXjX9oKaa1so7OSRfNILc7enQZrtvgR8dfEt5460mK21FhCnEyk&#10;DBQfeJxXjwyTH4OE68WrRTb9F6noTzbB4mUaDV3JpL1Zxvjj4Z+JfBGowaJrqpFfRxiWOSNtySRn&#10;sCe9dV4H0mP+yXvrmNGaNyyeYSN+TjFd7+3T42g12/8ACV1EyiWFJYWdT8xAIPP514wPFkur2+m6&#10;UECxxxhn5xuAGcnHpXp0pzq4WjUkrObbelrWZycsKVepT/lSS1ve6M3U9VuNZg1kFf36Z2IOhRc8&#10;DHWvJfD3i670e9i8uUtHIf3sb/cPsRXtGizWen3d1Pgho42dEPILAcc+leBafBLqGoDeikyF5Nq9&#10;uc816uDjFxqprSxw4pyUqbUveu/zPs7XFNpaaVqmn7EjCr50CnA2v1wK+kEFvp/hvQtQErvDcTDv&#10;yiuOufY18YnUo01XRLcsTC8bIwyedy4/nXp39uajJ4Bn0sROfst4ImbOAkZrxqtG6h6/metSrWlP&#10;Tp+KPdJdU0nUbaW+uCv2eLOGYZWVR0I96+Ztemsdblm1C1Rh5YKCAEAYHRhXQ6f4ys9M0SHTb/Cw&#10;qgWOUruVsdvqc1zOpeADZ6ZNNYvKY5xtY4J2K54AHXvVYWKpyleTV3p2sTjJurGNknpeVt7nzRfR&#10;RXUzyXEZikG7cPx4x716l4avWW2shsZ4lgk5Y4yw6k16D4E/Z11zVtRt77VrtILKM7lhLHzJMdmP&#10;bNfTCfDbRI0tYI9MJ+zsSmwkKQ3UuDw31NdWNzKjFxSfNbe2yOPL8orzUpSXJfbm3Z8SN4ZN/ZxS&#10;vZyPCrOVIUj5jzhfavSNI0LXr/SYbZ7C6ktQpB+TaFX0r650/wAGrLI1uigIBhflwAx68V3tlqAP&#10;naelooji+VJBgZcdTXmVM2cre5az0PXpZKoN3qbrWx8Rw/AjUZY9LvLS1a2htbyNpVc4EibgTtz3&#10;9q6H9pix07U9XW5tx5IghVXJTDHCgDNfT15oV5q13p0n2pgLW7jk2FjhkU5JIryz4jPpPiX4gaxp&#10;l2FCTWpC7TxuA4Ix34rPD4uc60Zyfwp9OhpicFCnSlCK+Jrfuj837y50myuWmSeRiYyrMFAAOK+g&#10;fsXhHU9E+HMupCQIsc8UUY5wBIepHvXmOn/CWC+8ZjQJr3ZGZNu5eo3LuHWvUNQ0ew0vydFeOSeO&#10;xZmicZLZDDOAO1fS168H7LlnLmtfTTRqx8xToVF7XmhHl276p3PatN+EXhXy72KC6IuCv7uSUhfL&#10;zzx714Vr3wMm0x5Cuol7dJN3mhdzbzzjj0r2nwdpyf2vY29xfBZLkBriTaW8lTztGOlfXcVx8PPC&#10;9rJ9msZtYvGIO6VgsSn1O6vEr46rSl7sr6HdPKqeIitFCztofnroXwE1zxrIHt1unjRdpMkRjQ/Q&#10;nv716Je/Bmw8D6HeW+r3Sx+e4kaBGDvhe2a+vPHPjbxFrNumn6Zr1npFs0YLrCio4UjnDf1rwmf4&#10;CeEtX0+5UeJ52uZwVkuJ384k/wCySRXJ/alatJKc3GndWSR2wyelQj7lPnnb4pOy1PnDSfijoDXD&#10;6RoOnL9njQHzJMlQx4JCHjPvX1qujfZ/hfNcXN04kS0klkZBswWBKjiviaL4Dav4K1y4MMwv4Ach&#10;41I3Jkckc816f8Sfji8nhy08MxRHFzIPOfuEToMfzrbMMNCrWpLDy547tt66b3FgsRUpUqzxEVCV&#10;nFJLTXax4fJd3i+C3upmJkF2pU9DtOeTU+m+LNUstM0G9vWF1bySSN9lkJCMFPfHWm+Kb1JPDhii&#10;XBEyRkA9flIGPyrnPGms2en6XoFgCskiwAFR2JHJr3aNJVNHC95P7rHjVKrptvnslFffc9J8bfH9&#10;vE80Fr/ZsUUcQCoFyoXHbjrXgms6g8fijTpFQrHEyEhepyeazNK0i+1HU7WJm2QK4JfGAo47966n&#10;xBposNVnull3lQCF6HC9xXVRw9KjPljbWD0330OOtiKtePNJvSa1tbY+1fh8lvrPiS2WRFUREPbA&#10;n5sYr5m+J+sXMutSpcuXS1nkaNep+91/Ct/4E6qw8XaBOsrlmnMbZP8AC2c1T+Mlvb2njHUEI3Fr&#10;qR1UDjaSSRXhUqPscfOL1Xs7o9OvWdXCRlt+81Pf/jzplzfan4KaCNpJJdDgZgi5ZgOmTWh8N/BX&#10;2CC/vtaKhUcMYyNpJA4ye9dDr2uXdvpXgvXY5IhBbaZFbSFhyGBwqgd+eteSfFX4h3EcEkF3ds0t&#10;yu4LgKqEjqAPrxXk0JVa6hQgtG7Nrfc9OUadGUqstXZNLpqin46+OeiyG7sbW0CSu2xpMnkD+EYr&#10;g/FOqHTtLhhgZmnli3SNuztBPvXj3g/w4us+IlSQ72h/eMQMB8c8/Wtmya51vVtSRieJ+VHpGeAP&#10;wzX0X9nUaCtC/ux5pX6tnlLH1qzTnb3m4xt2R6V8TIng+G0E8kh8+5KKnbKJ1FeefDbUv7F0f+0w&#10;SogbcpzzuHb6V9UftKeHoLjwR4Qs9NQGW5cIqL1xgV8nfEPT5PDuk2+lbTiSPLAdQQOQfelkk4Yj&#10;CRpv7dWTa8kXmsZ0MTOp0hRST83qavhP9o7xUPFn2ySV7gXEgBiySuwfwgdq+m/FPgKx1fVF8RWb&#10;NC7wbpU25PAyQB6mvlP4ZeO/B3gjSp7mbSzqGuSMREH/ANVChHXtz7VDrnxj8Q2niWK9W8ZPNgjY&#10;xqf3ZDLnGK7sVlc51/8AZ6KpJR5bvTnsceEzKEKF8RW9rKUlKy15L92fq5+y54k8PRwx41JpJ508&#10;uSGQ/NGFOAh96+E/irNBafFXxdDbII1M/RMdCOeR61414d+NtpHfG4axe3mMufMt2IbPrj0zXU6T&#10;pza/ql7qQ1DfPISW3nlx2NcWGyirhK1Sc3pKO3m33OutmdPEwhGm02pK/okeA3N3Jcaiu5Au2eR/&#10;wzXq2tzaZL4X0W5eOUyy3hVnVuBt4rh9d8H3dneXk77Crk7cSqdoP0r0jwlpXneBoZblA0Md/lFP&#10;XoOfoc19FiHHkptPZrY8Ggpc9SLWrTd35WLmuW2mNrunS3N26SqkSqIxuxtGQee/rX1x4eu/Cuia&#10;fc6peaWJZGURtNMAGkwM9Ce9fGjeHLjxZ4x0+3s2CpFCsk8mcKqJyTXoHxC1GB/Drxw3JlSS4WCN&#10;icodg+9jtXj4mkp+yjzPXfyPXw1dwdafItHo+7R9f6N8WLTU9Et7vTbC3trYsYuSCISPpXzpffEv&#10;XNIk1ay1bUWubWTcWbaMYc8YA9K8Y8ER6jZ2c2mQTZguSpn6/Lz1HvUvxM0nU5ojGsbyxxIuX6ZO&#10;P1rmo4GnGs02mm9G+h1VsfVnSUrNNLVLZv5HlnxDl0+ZoXsbyS5UycMV24P0rn7eOa+mhdV2SKnC&#10;9229ce9el/DGygvIbi2khV5NrHccZXA4x715j4h064026uomlz5ZypB5HcHNfS0Gr8n8vU+brp2V&#10;Vq6la6XRo9M1nUH1K2sXDL5gljjI/wCWhwcDNeu+JvDK6la2tmsfm3ErKNoOdo6Z/wAa+V9Du2kv&#10;7aVpMSBlIPQZ7V95/DbRmLtqWoMyIkXmEngCMDcT9TXBjv3KjZ7bep6OAaxHNdaPR+h6p4SsPC3w&#10;08OR3epSIkSLjHBknkxnaO+PeviD4px3fxZ1271LRtMhieJQEtIsb5Ix/F7kd65b46/E+/8AGmsv&#10;Pkx2tufKghHACrxnA7muO8G6rc6ZdwXFrdvFLkFWQ4wScHOK0weBqUYuu5fvGr67GGMx9OtU+rqH&#10;7paXWjdux7f8Stct9D+Gfhnw/CfLurqVpr2Puvl8KCPrWP8AB7S47jRbkRocytkt0yQeBX0b4h+C&#10;eieObJZr7VEsNdghVZApBhdnGVz6E1wGi+Bdb8BaHr0WoQyRzW9pI8D7CEcEkb1JFeZ9aoyw0qcZ&#10;P2jqXku7b6HoLCVY4pVJRXs40+WLXSy6+Ya+klxFYXUepSTJkwTYPHmxdE+n1rodD8H694i/s27s&#10;GAg0uKSSbbgYaQ/Ma4T4HaJc6zolxDLPlJdRjndu6pnBI+tfaljBYeE9P1+G1G1J28vnv5h4/TrX&#10;kY69Go4J3adtu56mEXtoKo00mrvU+SvHA1PUdL0rUxZBRGssbuONzJwCa8Z8H/FLVLW7e2uXkmt3&#10;jK+UxyFb/ZHrX1r4ShN/oXiTRyymaMuIiTuC7vmzXwKkdxaakQqGQ2ku11A5LZxXrZbCFWNaMop8&#10;qVjzcxnOnKhOMmuZ6n074JurC9vdLvL2DyobeYyylhzhTnbWz8avG8/jx4ES28u3SRjbR4554DGu&#10;O+H1vc3cV0s6na0wYnGN3qozUvjbxRa+FraSeNUku8YjjzkR5PDH39qmFJutHlV5LRG0qqVF8ztF&#10;6y+R5peaXP4anjtpJhucCQsPurj+8a7nTNUhs1N5HchI70bJG9W9fpXldzrsviOB7xyPOLASgjg7&#10;u/4Vo6RZnUUFluZUQ/KpPAPr+Nd9Wm1pLfqcNOqrrl1TXuneS6rcGSWO8h3or7EA+Ugf3jirsTWF&#10;latBaBEaaQSMXOd/GMetamoaTLd6J9tgIMsKGOaMg7/l6EV896zd39tJbDLgFs7zwTn39KzoUufT&#10;zNK9b2erV/8Agn0d4IeTV7htEuD5JddqPjam4ZIAPvmrXxwkudP8DeGbCdtzQXrrImew4Wue8Pai&#10;sMcMxYedAu9GPv0I/GtX46SvrfhLTtSjG8/aVMuOSHxg/rXm1abWNw11aPP+J3Oa+p4mz97k/A+g&#10;fh5anRPhI97eNGbPS4p72IActczjywp9cZyK+GtJ1CK51zT5SSRJNGJdxwfmboB+NfYvxx1IaZ+z&#10;54CsgSkl9OHlA6sFXK59a/P/AMAzT3er2EaW3mzG6iCY53Etissmw/NhsfXe8pSJzbE8mIwVBLRQ&#10;i/mfevxosI7vx5qcFu2xodGt0ViO7LyB714n4q8NW+jQ6ZBFEYjc24Z5SOo7jNex/HrXLPSvGGpf&#10;MftSWdrGyryTlBWH4uvLfV7PSYbogSWgU7QM7gVyAc1wYCpOEKLS0e56GLhCU6yuuZPT7zD0mPxF&#10;4S8HX6XlqYYLoq0DsD86nnqPWvmH4h6nHJqNrCkW5/LDkt6MOFx6V9S6x42v7vTLq0vmMtoo+zwx&#10;ucrEw+7jjOBXxz4+Vm16YICrLGiE5z0HWvo+H05YmrKSs99D57P5KOGpqMnbRanFan5ziNXULgna&#10;AOAK9M+H9zMrOLlN8MUbMi9Nzds1x2n2k8zRx/fHm7TnqPfHpX0xa+BGtrUT3S+TGIweOp9OBya+&#10;ix+IjCCi2tdj5zLsNOc3JXsvxMz4R3FxJr8MEfmSzOzMwA4AHQZPavqfxj4P0vS7yHU/EOugedhr&#10;axGGZiBx8o6CvnC314+H721NqBGinzGwDvkI6Bm7D2rgtRn8Saj4ll1TVkkd50LIZjwqdgv09K+X&#10;xWGdes58yglH5vyPq8NifYUlDkc5OfyXmz2afxiLOa4u49O2QlxiPjKL03DvzXr+k6j4Y1SKS2vL&#10;aJxNEA06gGRP94LzxXyfrN7Iu1UXPmR4d+u3HI+ma3rPxCttPp2oeSyCVPIkjA4LJ0bHvXJPCqSV&#10;m0+jR1wxLi5Xs15o9S+IP7LuqNpE9x4b1JNQtSd3lbh5mT6DivkC5tLzTrdbe9spbeeB9pWRCpPP&#10;Xn0r9APAni0+IrW6sYZTBdRtjapO5MjIIA6j0r5t1/V/Eut6rqGm6ojXy2shXLqoZccfeFduXV66&#10;Tp1WnZ3vszkxuHpNxnTbTknG26PJtPkN0un2hXJyQrHklWPSvSWtLPTtVvdPcghVUpjPysV5ArFt&#10;PDNyLyKaxjlZo3x5ZABUjpj196yL+4LXzzTs5unkIk3cFe3516bs3o+hywTgtd7r7jyjxgHF6uU4&#10;HAPqK19F8MX+tpJ9ggaQxJulwOgJr3TWfh/oT6hDpN7He6XdSxho3uhuhk3DIZT1xXYfCbwdd+Ep&#10;vEPm3EMqPGkULq2Q5JyD7VWKziFPDc0dZJLlT2dzlo5POpiffXuSb5mt42VxPB+geGp7CTRNa0l2&#10;U24YTxEhopB/Hj2PWvl74h+Hp/Dl4bNbmO5gf5opkHDLXd+KvFeojxks2no5+zsIl6kSHuDjqDXr&#10;2peDotbs2Op6a9vkbvkAxC5HHuBXNSxrwdSnUq1Lwqq7inezZ01sLHGU6lOnHlnSfKpWtddrnnvw&#10;S8H2V1pOvalcRhzZ+UYx3LMete/6dHLrbm+uRvttLhLHB53npn6VX8A+AdU8LeFfEMPlLPDeTxJD&#10;MmCrKTyc9iK9f8K6dplv4P8AF0sCB5BblSMZUY6fU96+czXH+1r1ZKV1zWj6Hv5XgHSoUYOPK+Vu&#10;S80ZFproRNNl1C82QsVEMMR2ySbjjGPSuCupWsLrxDcPOynz3jhxnBXGMZ9s15f4h1nd4i0W6kdh&#10;BbxQ49AV716kIItZufEEEM6N50olRWOB065NcksOoRjK/wAS1OmNZzbX8r089Dx7XvHVtp+u6NFB&#10;ahoYoFMif336Zr6r0e31eKaz1ews0+w38QkaEkuYXjOD3B596+cNP+F82sfablF2TWcnB6h9vIGR&#10;610fiP4131nb21lZK1p5fyz5Hylh1xW9ejGsqUacfeStK/cxoVXS9pKrK0W7xt9x96eGfEulavZT&#10;2N2GUmMpk8Mc9FI718b6v4IttD1Sa70kb4AWLqpzIjKc429QK7PwX48tvE2nx+UuLy3Ui4dBjd/d&#10;YD1ryvxHrN3pGsQ6lBMVHmCOR8EGQ5+84PXNcmCoVKdWcHo7bHRi61OdOE99d+x5X4n8T3txPqNv&#10;hYw6M52/8tQ3qfSsjwZqV2bKW3QEvkSYPXaPu4P1r3f4h+HNL1rSxqmmRrHNCcXUIA3IH/jA/umv&#10;nnRrW40u9SZZkKyqySJkksp9q+joSjOla1n2fkfP1lOFVPmuu67M7v4reKdQ1jTNFRISJYyEm77W&#10;9z/WuDvU/su2bT4GMk8kDSO6ngkj7q+wpdZjvBZ3MLyFYpCZFPdgP1rm/C+rGdbbcctC5jxj5sN3&#10;zXpYWjy0kklaLucNeveq7t3kra9LbnmtnIYpGbOHTB+jCv0x+EXiW98NfDex1fVTLdS6je7LaIty&#10;sS/ebn17V8QWvgCXUtbW1iZFNxcpGq9tznFfqQvwy/4SLVPDnhe2UCz0eCJZ2XkEj7w+prxuKsZS&#10;caFNxTbfM+9u3zPV4XwVaLxE07JLlj2bb3+4+bfD37I3xD8b6pd61o2nxWmmSXfnrJcOELZOfl9e&#10;tfVEnwB8Q6AX8qIXLPD5e6J87WPUAd+a6f8AaZ/au0n4UPoPhjTD5k8EaNcwxYKxRdPL/wB414RY&#10;f8FEo7m4iXT/AAzJbhiEMkshc88ZAH8q8ivDMsRSpyjRk4RjZSSVtN7HqxWXYetUjOtFVG9Vd3V/&#10;yPk/xRPrvhnxDd+ZpTwzRysGgmXBYr/GpPUGupvdfeTwrd+I4oVtr1G2qyJtOc9D611fijxpfah4&#10;iu9W8SE3krvtt18sKvrtUDtVX4nTre6Ta2sdn5URfz3hXggY6L6mu+NS/sFKnrpd9PNHlOil7dxm&#10;7K9k1qn0Zw+qfFzxNqnhaO7s5jBcwkRzlEAL7uciuJ0jw5baxLHqmpA281xKPnd9qsRwSAfzrsvD&#10;PheXUtJubezkLyXN3HEqn5WjU+o9cdav/E7wHev4lsdO09J5YbKKNXcLiNHI/Ku2FelBzpxtBu7v&#10;1S7HNOjVmoVJ3mlyqz2v3PU9c8OS61BodnNqlulvBlo4y3+sHY+9cen7PkenanFqU3iKyiiebzGG&#10;758jngelenW3hK4sJNMaLTHu7tIVXcw2xoO+CeprxjxlpWvT+MNMuL+wmW1EwVV24AA6jivDw9ap&#10;epCNW0eV38z369KnaEp0XKSkktXp0PsnwN4wtdK02K2g1FZ42YgyqDncT0Jr0G58e3WiSRNcW/m2&#10;0yHdIyk7c9fm6Yr588C+Kf8AhFLLU4r7QZbvT3kJUxxkyLuPsOlekXnjPSdVsoW0XVEdVGJbG6Gw&#10;srcFNrc187Wov2l0tLn0VCunTS5kpJbHS+KrHw9c+F7vWtLgjJA3MFZTvVfvYx6V8p/aLHX4LSfQ&#10;Z3jmwTLZSNjcvr+Arr7j4eXGo7dS8Pu9o9uT9o0/efIkx97jtn2rw/xjoeoQajb6rpli9tbBTHdC&#10;M/cOOSR6V7mAoxlZcyu/61PHx9aSV/Z6eXXzR6P8OfE1nb+IIP7RvWudHl32l3auxfywwPK+mD6V&#10;518Y/Bmv+B5ob/RNae50V5GME8b/ADRjOdrgdMdK+cNM8TyW+ozziTdvdgZGBBc5+9gV9I+FPEsW&#10;vyW3h+S42QakGjkGflMmMhl3c5r3p4OWHqqpo4W95NdEfPwxkMRTlC7U7+60+r/Rnc/Bb43wWugC&#10;PxTEt3aatcmH95gfKvUk16BF+x4/ivxSH8H3Bs9LusSTE/NHAp5OOe9fFXxF8I6npj+GfDpieZ/n&#10;S3VRje7vgFfrX7O+F7iL4J/DPwroOoXqnWr2ET3Chsvgc7BnrjpXmZpUjhuWtQrte2veMeq2VvM6&#10;8tpvEylRr00/ZcvvSdrO12n5HlHjP9lr4P8Awg0iw1bWZp5pUIXJL5uXPZFUjArRk8T+EdF8L3cn&#10;hfwlb6W8ls11cTOciNSMgufU+lfOfxn8ZeI/EPiMSzaq89jLFGlrbyYISRjg7RVb4u3+gaZpmmeF&#10;bu4uPMu1U3PlNtOAOA59Ca8mnQrV6lFupKXO9Vfmsl69T244inh4V1GnCKpxtF2Ubyfp0Pzu+JHj&#10;SXxJdvNcT+dI0zkP/s/T0rzrSwr3dsqA8SKcDvg19Z3n7MV1Ok95pl2syJGzrD/G4/ur2Nd98Af2&#10;X3lmuNd1m2mhs7SPzI0bHzyZxg9+K/THnOBw2Glafwq3Ktz82hk2PxOKjz09Zu7l0t3ucHJ/bPgu&#10;6g1GS8SEajbti3U8leqlh+NesfCHxatqmjSy22GvpTF8uQ7ZOS3vzXkXxcsV1TxUIbcS3FzPshtb&#10;cA5RQcDj3r6j8TvpPw/TwhpkNit1q8dqJZWk5htYyPnOR/Fmvls0rRqUKKUL1Kqb000SPq8toShW&#10;rP2lqdKSV3rq2fRPhTwppulz3Ooa3rkwaQjybCA8FP70hPc162PirBbx/ZNJ077LAOptlCsSecs1&#10;fCll8S/EPjBHs9MtlKRtlroph3J/u57Cus1PSZIbvSra8luYrVcFmBIMrkck496+Fq4eSk1KVn1S&#10;3PtKOKg4Jwp3j3ezuev6r8UN5uLm41G4hW2Y+a1tsb5T2LcnjHNdn4O+LnhjUSZrm4a7sCF2RDmX&#10;jqcdeK8k1jwhbWtp5Wn6Orx3HLxuNqyL1yT6+lZPgP4baLrdvczWFu+nXNp5kTFTuXJHetaVOCSe&#10;t09L6r5hUlU5krR1Wu6+5n2Pd6X4K8ZwyWcFh9rs5U3mGdcbceh9R2r4i/aK0zwN4DvdIk0XQIYL&#10;ghizDnLY449q9f8Ahst/4NvbTUbrVYry3/1Ukcfc/wC171wv7UnwPk8Q2z+JdEvJbyOYbltjgGNv&#10;7vPevQwk4+1XM0k5a200OPGxl7F8sW520vq9Dx79nvQotc8WHUL1WdWRpSxOAo7iu1+L1z/wgvjC&#10;UWbPPYatYyyCJm4Vxn7p/UV89fBaTWJNQu7LVZZ7IrGYyuDGw29h717t8btbtLaPSoXEUrw26Rwy&#10;Mc+WAPmbPf3r0KtNPHKDSkmradrHmU6n+xOabi073e9z5I8I/tBa5p+pRRX2ZrSRyt1Ex5Zc4BB7&#10;EV1/xv8AG2k39jumsWkJ2vpl2pGRnqjHuPUGvmX4hWh064nkSUOJXJiZeVKnrirmpX76h4e8MWgc&#10;k2zvI+eiKx6mvtYZRh1OhXhDlfW2iPj55rXUK9CUubqm9Tp/iPq90+geFbQtukjSRuf4FYDC/pXz&#10;mJJEZGzzv4HvXsmu3kusXlwYhuENuAh/hwgx0rxRVbc/y9DX0GCgowt2d/vPnMzqOdRO710T9NDo&#10;b2KRyAiHc3OCadNZCCCCZpwJCxygOSPwrfm8L6v/AGVa6h5OYACd6sMgD1FcDPvExlIyGrsjJPZn&#10;BUvG14vU+tP2Ubl7rxuLZpdsctpOG5x0XNdp+0N8T1u7DQtHmkeWXTo5wzdQPMOAB/OuE/ZAtEm+&#10;IGnieNvLkR485xjcP5VF+1DoF9YeNNRuzp7R6dcyEWkmDskVMKSp+or4KtSpT4mhztJxoJx6XZ9x&#10;RrVocNycNVKs4y0vZaf5HiWo65EwsykZBWPA9wDiv0w/YJ8IxxaX8Q/EEiYt7fTW8neMjeVJP5V+&#10;Vz3qTrEAu1o8rGMdR1r9oPgxYSaD8FfEumwDZevo32u4APMbXfChs9PlFa8bV/Z4KnTWntJ6/LUy&#10;4OpupjalR/8ALuF16vQ/F29v5p7q5lVfvSFjgdya+0fhjDJB4B1d5JPLaVVVT3IznH1rwbwd8Or7&#10;WtTm0/TlV7shlKk4APc5NfXngz4cXkWif8I9d3NsJ7dt0qBwGDZyME1pxBiaX1enTjJXTi7dbC4e&#10;wdZYirUcHZqST6cxd8KeJXNpp+j26KWSUu+TtyDyAPrXheoS28Hiu5jmnDCIuzEZwWJ6/rX3j8Ov&#10;hr4Ztv3lxe2wliBDB5Az5/CpNc8D+A42u5YtJimnKkrtYEnP1NfF0MTThObUG0/zPuK2Cqzp071I&#10;rlf4dj5c+H9u93ZX/kgkyMxAHdl5I/WvrTwXqNnfaBdMZDE1nb4UD5GSQDHNeF+DRBpWrXjiznto&#10;5EyUkXoxOMIFyPxpvi/X1ddQW1iltnK5n8s4Eq9NxH86VSgqtV6bk0avsqad/KxheLPGceuX0ekj&#10;URJIqgCXrubqRn2rxH4u/DefRV0q+e9aa2uAyOVXmNvTHvWL8QdDfQbG21OyLoSwO8MSCOoI9DX0&#10;Z4F1C2+IfhBra5kVpGjAmXIDCVej/WvfwtL6kqNaF3T5rT7ni1prFzq0Z6VHHmj2Pzzn1FoJUdSd&#10;gkYgN6dM1h3V0rXNwc/K3I7Yr1f4q/D/AFTwrqSW9xAzLy6SY/1i+o/rXnNtZ213d3DSPsCqCqjq&#10;1foeGrQqwjOEk01o0fBYqlUhUlTlo09mZE+6KSN0B2qOo9DXRaJrdlJshvyxj5CuvVc9j6is3UoE&#10;RFWPKq3Y9RWGbMhGypUit2kcXNKD0s/Lueks1hYNIA0kW5gyL1QA98jrVbXZDqEqJHqcTK2OuR0H&#10;FcTGGkjSN5yRu4705GsYnYOkjkdBwAPrU8upo691aySfyPafC9jJcC3srKKOPLIs0hPzsc87a/Rz&#10;UUmHg/WQuFb7FKgyfurg81+Ynw5ju5tasDCSAsqkjP8ACpzgV+r3hPw3Y+K9PvdM1DUZLaO5iaNX&#10;j/1h6E9a/PuMny1sJrpzXP0Lg981DEu1nay+48B8I+MNN8NaJ4QiuFLrcModQeAU5OPcmtb4qfF1&#10;9XsNYsoS9uvmW8VsmCvmBW3MT+VeS/GvQW8KeOvDeiwfvbfTYYQHcYEhdslsepr1r4yabbak+lpH&#10;GEMUkYfjkgr29RXkV8NRdXDVeW7qXld+TPYw+JrexxNNSsqfLCy63Wupsal4ivLTw5ot8EWa81Kc&#10;WgmDZZN/GR+Ve4+GPDNzJeywl/LtrazeHI+85JGRn3r4Y8A+M0hv7XSLxCr2N+ZYt+SML0GPWvpH&#10;w14y1ifxT54uD9h+0N9oDf6sIF+U+x5rix2GlB2slu/kztwWKjNXu3qo+jW9zy+11q8CXmmFC5N3&#10;NknjCk7Rn8sZr6M0TwzJqvw6v5Q7C5s0cxMe4jJO36VyeqeBLi21uXU4EM2nXeX8xADsyc7f/r19&#10;H6Tf2/h3SdOsJYcxXKIjIOfknyM5/GuWpJcsdbbXNqVOScrvo18j8nPH7nU7jTmgPlx3ZTzFHADL&#10;0/xr68/Z0+KMt1p+q6PqNnBNZ25KZkUEsq5GQT3r5O+I3hyTQPHN7of2lpre1vS1uc/wP8wGfatb&#10;QdSu5LHxJp1sqfxOJUOJD6gYr6SeHVahTjfs0+1zw6Vd0605Pu013t0PMviJZtrFzq0tq7C3tLuX&#10;aGJKrGWwNvpX2JD458FeFvhPpTnTbe/1Ke0EPkOocQuchpH9MnpXwxp17dzT6gkBJieIF1POSp5q&#10;8k9zN4c1FGXCCYFZO5J/hP07V708AqkKEHK0YSTsup4cMZySr1Ix96cGrvbTsedpqdzA1wrhTHMx&#10;IUfwM3p+FZl/o7pZfalDbC2A2OPcVFqhaWOAxxEbONx7k0W2tXemCaHIkjlQqyOMgFh1Ge9fVQjo&#10;rHyNSau1Ju1tH2ues+GorR/DjXnkrsiYRTSNksC3TaOwFcJqWqaSs5eLDAjjAIrovAnifRodG1fT&#10;bxHH2oAgDpvXkEHtXN3djpqCIshwrZYK33h7VMI2nLR7nRKo5UoWcNFrfozmCGuvMkhDBgctjoF7&#10;V2HhBbuCYPl3ikVhLjkAAYFbVj4w0BVktoNLW1RxhpXzISPSremT6B9t8uK6vT53+sWNAFPcnkjA&#10;oqyfLJWJw9KKnB+0Td+jsdx9psbHVYvJOIhGGUk7txwAc04yaRdRzqyi28whXLD5XbHBHpXlWoi0&#10;Mjf2fFOQshz5jdc9McCun8HxXmv3lhoiWUjXl5dJbRpjnMhx09q8mulGEpt2SV2/Q9elW5pKHKrt&#10;6dU2+h+m/wAA/D9nYeBvC3hW+3XCeIILm9d/vJEu7bGpz0yP1rV8FeDtH8G+I9C0KG13SXBuS05+&#10;8ghBYgemRWrpEk+iapJ4TtbdTcadbQxyXLnhFhGSij075r0q31HR73UotUSFSWtpiJD1idE2tt/3&#10;q/CcbjpTrV/eajOo5NXsnqftGDwkI0sOlGPNTjGCdtUla6PH/HGleV4cQRuY5CzSiTG4pk5xn6cC&#10;vR9X0uV/B2iWxuHijkiS+uAvLeUx25I9Tyam0u3t7nTNCthF5819hQrDhQr5zW3qeq2V542mjjBM&#10;BtxZBAfl8uPC/wA8mvn1GLptXXvcsV5c2p7K0kn5fkedJcaLpnji+SaeOSLUbWIwbjt3uoPlpntn&#10;FfPfxihFjoLvLpjQXwvHt5bctu8pZPuufrXqSeCItVl1KRow88NwyWxduNqEgYA6Edq6vx54ZSXQ&#10;tW1LWIiYxYFXc8lpEGFI969XAV4wnTk4aXvY83GUp1KdVXS0dmeIaB4UtLPQPA198rxQalM1yq9s&#10;Zb5h+FfcviHxPZppmh6rNKot5wFQcYZHHSvzJ+Gnipp/CnjBJWJVFeW2LHgcbc1778LPFc3jn4cw&#10;6A0eb7TyqpK3C7AcqSfUCvUzPBVlzTvfkkk187nBl2PpcsYJazptr/t1WsfKHxZjsb3xnrtpbaYU&#10;kkmJhaPBExkwACD+YrQg+Adpoekfb/EMs8lyV3RWdmm8gYz87dvcV9w6X8ILXRLe716SwNxPGi7r&#10;t/Y9vQCr+n31n4k+1aZdTWsJuoXFvJE3zsUGWNfW4fiCp7PD0qV4xjGKk+rt2PmK2Qw561Sq4uUm&#10;3FdFfv5n5h6r4Hu9SuIZNJ8OXgSVVLRso4IYcj61s/EP4Za7No8dzH4fmimUBX+T7uMYAx6177p9&#10;94R+G8c99q2t3erXA3m2UE+UzAkY47qRzmvMJvi1Fr9lcXl4slraSu4lit3ILYT5RnjBOa+xw+Kx&#10;NRwcafuJ/E76nydbDUIxnGc7TkvhVtPM+JLE3X22LyVcXCk8r1465r9APgh4Q8a61pjQtoT/AGaZ&#10;HaG7kwNpcY4zzivnrwp4w0SLVrdxZwxkzDYCmcAdMnv7198aF+07KtpHFp1hFe3QbZ5CsI+UHJwO&#10;AK7s0rV+WEadG995PocWVUKMXNyr38l1PFfE/wAJ7/wFaouu/Z40nGIrpiHG484xXyjqcul2Uga0&#10;ummLuxUR8JkHv619q/ED9qS/1/S57PV/CFohRj5YuWDpvBxwCO3rXE/sw+G9H8efEuxi1eyt/slt&#10;G05ihTZHuQcKB3BrXL3X5ZOrGzv5amuL9nePI9LdtUfYXwG/aP8AC/h74aeGNJ1K6WK7utQME6yD&#10;aqo7bmck9sEDNfePgKfTNG1dP7MureOK/Quyow2y7ud2B3PrXwT+3f8AA1fE0ng9/DHh7yktn+zz&#10;PAm0FpWXaML2HJJrwb4yfspfEn4SeEdL8TN43MziRIHigkkzArfdIY8Y7V2+yhLlfNZ323Od1Izj&#10;azSmtFpdv08ix+1P4q0DxB438TJHZ2s1x9nW1SDnEL8kuCON3GSa9o/4J0fEjw34WtbvSL5olnNz&#10;I0LEZMgYgHH41+VOgWdzrF3eO90z3EjZVlJYsT1JPNfRX7Nmn63H8QNNNtbRILAtNNJP8sabQcHn&#10;uSeB61U6KjTcbvR3udEGqtrxsmuXTsfpv+0HaeGNd8IeK9IfVv7EnuL9rhbaTB8yQcqcD+9X4ZXs&#10;gsFuYC5lxN8xUY4FfWXxu8U+I/8AhNdR1XUN1xIkg8rB3RyL0UpXl9hoNrBO1z4ksZbQXTPMFnQx&#10;iTHO1AcVy0YqKdtU9bG9SlJtLm97u+h5FrN2jWlvJHA4Ziu6TGUb2z616nok1tLqGmTtbpIkUYUA&#10;jGY1A3Bh/Wuz8QeGtKuNH00aWm+2hglvLiNW37XJwu444AHUV6XoPwaPicgeGbi3ihW3iWe6mYMA&#10;0pIZAB3HHFVOtFRV9Ny6eHkpPVPYyNV8U+H7Dw9oFvJCOJZLqQxEkokhxt2/hn8a+sPip8X9B8ef&#10;A+HR9OknW4hSKSNApYKIDjD4ztAHPNfBGs+G5bbxdPot9p7XN7ayhGW3YlZIkGdv4j+dfsB+zh4I&#10;8P8Agv4WeIL/AMRxWFrDr0U08du21pkjZMLGD1y2AcdRXNUjGCg023v5a6jrNWSlG/vJJLe+x8If&#10;s5eGD4f8Max47160srlY9qW8lyu94xGwX5fcmvJf2nPGOj+PfG9kdLvBa2k1rEZd42x7+pIq7/wv&#10;O2f4ca34Rv0KMkpS2+U7TySufpXzfrXw78c6VpVlqmo+Hb6HTCAEuJIjtKnkYJ6A16FGneo5ydns&#10;uxwYn3Y2SbXVq/fqbXj7wj8P7S1ddJ1q4u72BAXkYBIie+K8PuZYGSJdnmyMQeuOfeuo1JLK/L+T&#10;GC21dgAxnHqKxUscMiyKYWYgkHtj0716FNNLdv1PLrRbekYpPserfCTVbV/Edla6zKE02KZZLlCx&#10;EYC8gH27V9M/tP8Ai34WXWneENS8HaZb2d2vmR3MKnPmBeQzj6nivn3x18OND8P+E9BvhrK3Fzf/&#10;ADzQRn94D6MPQV55Y6NbXqB7a281l2hk3Y5Pc5rkVKFWpGopNW0tsjs5pwi4O199+57j+zz8e4PB&#10;njPS9evtDtbiCORlOU3OnmDGVJ7jtX6Mftj/ABn8OfEHwFo2n6PdTPJfTrclYidiheACDX5CaX4f&#10;1uS6ZJdNVEV/3UW7o/YZHrX7a/A39nXwz4J8O+E73xnp6JcTQPNOzsZI1LnKRt2B24/GjExUVGUd&#10;73tfsa4RU1KM6qk5JNRstX5WPy28X/s8+MNKudE0u38O37X0kKXKpbqZAd33WJHQ19Z/B79kX46a&#10;nd6f4k2Q2+o6dexsLbUZMEhedzDnGa+9f2kPjQ2h+Gj4i8O2OySBBF5m3bvjByMH09K+bvh7+2D8&#10;QfGviPSLR9OfS3ubWSHcc5lyvytyATiueeIqzg3yppbtf8E7aMq0lGVOEYOS2m3ZW8kfEXx8+Lvi&#10;jx54q1+PxBpMVrLDIbaSOAElJLTK4JXqCe9dP+zj8BfFXxp8R+V/wkzabaaNGksHmAvznA2DPUY6&#10;1+l37M/wzt/D0vjQeNvC0AE+XkvZkWQOpGXYuScAg18L6B+0Fb/DW6+JVr4W09ntpLyf+yLvIPkr&#10;GTgMx+8Pb0rKniHJKEaav/Se/c6a0uZThTlZwSSdvd1227djgP2n9G+LvwzurTw1qviaK7tdTgKQ&#10;zxcbot54OenvX1N8J/2Hda8ReEPCviDS9U/sXU4LaG7t5GYsZSg+VXx0DDrX5X/EL4q+IPHN9bXm&#10;uaxLdNEHMan+Dc+4qntzX7H/AAW/a18EReCbDQE8QXEt7NBFbwWyIzP5jALsVgD1ronGUIRVu9+V&#10;HNOpiHD93KMp3inzLp1srnx98QfhZ8UbzU9Y+IFzfWt7LpFy000cco3wBDtztHVeK+if2er5fjZ4&#10;e1zwxq1w2nw+fHdahLC4ElyrHiMDsOMcV5XpPgm9n8D+Mk0u8uFubn7Qbm2LHe5RvkBTHQ816P8A&#10;8ExtA0O8Txpd6ukJmGyFHaTY6dd4UHv/AIVhCXPDW14tJPY6sc3ShNpva/uq9vkz5/8A2t/2ffDv&#10;gnxzpWl+GLl4Ld7JJzHc5YqzErkH3xX0d+yJ+zx4J1PR2vdXtD/acUxlc3IIDwr1IzwVOOor2L4k&#10;z3tz4la3vfDsGvadbWzxRXEkB89W6qMg9Md/Wu1+Knivw54o+COrapotydI1XStMkjggRwkgdFwY&#10;Mcbg3QVFSTnG3Ttc45ynGnR+Lmm0nUik7X62Pyb/AGofEngi28b+KLbwlDG2loflaE4hSVUBcJ7Z&#10;zXxroGtxSm4E1hkSRkAlwg3KO3867zTfAGp6oustND5C2qhXVvlJkxnle+eteZwW2lw24aeSRbnz&#10;CHiKjCHPWvQw1OMYcqd7bnFXnU5oNuys9+p7z8FPgd448c6ydL0WS3jYx+e8kj4jRf8AaIzXrf7Q&#10;PwDHwe8ZeGLuSVL2MC3u5pWGUlkiYF1x6VwXw0+LGqeA9Va70zUltIb22W3aQKG6ncSe2R2rm/jZ&#10;461/xPcWs19rJu4pH2xs5IO1ew9qP3jqLbl/MOVpN3TSW3W/c/UP9oj9uHwrP4DGm+G991NfQKLs&#10;KmxYOBxz+Vfkh4M8Oan418RaXptpbM82qTmOMbsLH6sT/s1wKtfyQyoJ4TCh3PHgqcnt74rvfCfx&#10;SvfC+s6TqdoiWxtY/k2cHJGD17mtaNCNPncVq+o6coxjGK92Kd9ddX1P1U+BH7GnjHR9WeCz1+2a&#10;0S5iM9wVBbcnLKvrjp1r1n47/B7QfhpY+KptT0631S21ixmlV4oQs8Eyc5XHRQx614X+x/8AtIeL&#10;fFet3Wl6Ym+Nke9uJblzstyTgnv16AV9uftCeE9Qlfw4sWoXNydSL6fqKu26PyLhR8qA/dO9RiuP&#10;EQablK/MrahSxNZYilCVSHs5J2ST/PofjR4T+Nfi+TxBf3Gi3dxFbS6eunfY5G+SQbdgUqeAe5Nf&#10;qr+yXYeF7C4s4L3SbFNS1LT0aRfLXEIhOzYnfnqc18n/AAt+DXgvWdY0W1F+RHcCdZIpCEYSQqfn&#10;J7k4496+jJP2S9W8Npc+JvDvxA+xyW1pII4tUUSEsBlirAgAN2GKwlOL1irJHpYnk5ZUp1eWU9mu&#10;72Plr9snwZfeE/iIfD2nuW0vURHe2cchASNifn2gdADXl/wi8eeKNP8AiDIbPQjrF00T6fbeSvzF&#10;wOWUe3c1wvxg+IvjPxt4o8KzalBi+tYGRiOBsU7dw/2T1r7j/Yt8HX3h/wAW6Truo2EjAWt280gY&#10;OI92AHb06U9FFJpa/qa3nToycrycI69OZpbfM8q8G/F7x14Yj8aeGrbwhN9omhmi1GB4nlkgeYEN&#10;IwAzjBr89NTtlklktpLlvJtsggjb5bMcZOOmK/qP07wt8Mm1HUPF8TxfbJGYXN35xG/f1VhnB+hr&#10;x/xB8HvBT6D48ii8OWkK6nDO6XTIqs7SIdpL4yACePSpjzQv7q17M815pQquzp1IvRNuO72t8j+b&#10;q01X7JAYDaw3ASN1WXo+Sc5BNZ1spmZXlQxLEnDEYL5OOa2r/QZLBwLmdQoI8xVHKB+ePUjPNdbZ&#10;jSUspvtM7lzGVGBld3VSMdM4rtTWlhSg722sebQxwiTAtjIZCNpfvjn8DSS20MyzlIG3R4G1TnAP&#10;UfSs7U9OmnM1zBayyRRNtMiklR/vVu6Tc6f5BjvYpofkAEkUmR6ZxWq2Oe921YqeGtT0jS45Hl00&#10;S3G8lS5/h9CKjTU7p7631A2nk27MyqiKdrr6E96sap4PSSLfp2p29yFwdrny5V9jnrUX/CT+IBJY&#10;RXUi2kVqmADHww9cd60XVowcuVpWaXSyJ9fb7NqMos38hSivlDwynG7P51+ov7N134Jl+Fl9p1xJ&#10;/wATS7nO8hsyFj/qyuOvHWvzTu20AwJcus8hI6lgoPoMenrX6Uf8E1PhVoesXPiPXr2JZpLGaOC2&#10;3t8qnGSQPesq8eaHXQ3jWVLmk72Svo9dD6V8L+GvGmn+B9SW98azx2VnGJxAQHLc/dLHkZHavmH4&#10;W/sgr8Q/iHqFxdwyW+lxXIupRxtbd8wX1y3fFfSv7e3xNsPB3hdNJ0pDBqWpTRvKoXKSW6nn6Y/l&#10;Wj+zn+0DpUekwRFStzeRpNtPckbcZ6YBrjpRlTu+ayb5W0dcsTWq4eUqdJc71irJWT0v5ntHxS8N&#10;+Hfhr8OvEiQaetrYKBHEqZfLP0IBzjmul8BWXwr0z4XwatfaPaJZXFl50sjxqZ5ndeTu6lielfLf&#10;7Z/xfs5vC1r4ca/ijuryWN3Dt9xQec4zivGPgl41tPGNjongbVhJbwRlhbXIkDCZYySRg98U5QtG&#10;UlG/RHPQw9WdGn7StKD9pzycW7tI9s/ZS8FeAdY0/wAWNrd+tzM1w4tbe4l/1FofmQAH2rwzxT+w&#10;HH41vvFeo+GfEccZtZlFjDIoCzZXLbj1GPWvoy/+GngzwprOuaReu0TXWn2Y0+XGCVaRg5PbII71&#10;Lc/tWfD7w7421PRZJZks7a1VRKowjSY+bgY6+tcmHc1Vbi9bWdtz1MXXnOMpUpSkpWcVJe6ttvU+&#10;AP2VvG+s/Cr4qRpeadHNLdSPpFxDGcESoeGHqM96/U3WvGMfw98EeLbrxIkemT6zHeSxMW3+fJIC&#10;AuP7xHavyb+H2kaJ4v8AirYTQXcsgkvZbh7kMVEY3NtP16D3r6K/a21Tx549vYPCWh6a+t2ugyrc&#10;yPAu6bcyYKuP9kfnXVUalON9G0r9NWZ1sOpyj7qaWsnre0dVbpuflXcXG3WJ7YXMUlvIhY+ZwAx5&#10;xnsaravqE8+nQ2EigLHM0iOG3HbjkDHYVP4r0kwx3cSWrQs8vltHINsiSDqMdsEdKbpfg68t9KbV&#10;ZZ41KSLujJyyhuM49DXcmt7nnVOZykrb3d/IoJPpEdrMokO5Bncwx5mR/DVCW8MMJt1tofL2hjKB&#10;uYlxnAzWFeSRXJDJAQc/Pg/KoHcU1La6a2eXpEHCsw9v/rVaRyubvZLTyNvTNYNpEzRyFN/Dgd/z&#10;rH1izvRb28vnApI+VAbn3JFaNrp9k0TFpdzI2PKJx9D+NOR/s9ylskDLJKvy7uQCe30qluEotxs3&#10;bpp3Prz9gnRZE+Ldm32Sy1G3S0ke4hvseUF45XcD8y9q+0/iH8e7nRvitqsH/CNrFFe/Z4oYLBdw&#10;lMXBbC4BJ6V89+LPgcdA+Hfhjx14GtL9LiK1B1WSWTO8OcEoo9CDn2rS/ZW8QXGs+INT1i81hJtT&#10;0lYhbh490eyTI/DPQ+hrmqWd5dEvmdtCnCLfV2at07nq37SHjrX7pLOOCxe32OlwiTrsZQpHIB/K&#10;vp/9njxHHrXwi1TTLyYoLmS6VsRkE7znj1B7V8D/ALT3jbV9T1x9X1K4RYIGFultuCb1I/h9Rnqa&#10;/Sz9kTxDeeOfB0urjR4tO02NfKsolxidouGfPpkYrmUXyprVO+peOahQV4pOLi7X2Z+Xnxz067uN&#10;HgsL92a4guY/sn8IWEcZI7VZ/Z9/Zj8QfGLSfFllZaylo+j/AOrjnUvG0xGQo54LDqa3vjTA+oy+&#10;I/Ec9ysSQX8lmLb7zK5bhgehA9K+sv2NtMh8H+B77xDa+JQ+v6zI2yyYYjfyzhAVPPTqawhe0XfS&#10;9zvxs5qDcUuZpJX1XzsfnT8HJdWtL19Mma+iW1ma2uYV3GNXD7TvI6DIr9ov2S554Y/FMM+pW58y&#10;54tlbLRhVADfjXwx4Gt/FOi6v4iudRns7WHWPESC/iKAZO/cyo56K2R+VVvE/wAfPDfgPUfGKeDb&#10;QzS3NxOk8khJMW8Bf3Z9M8ipXvTUlqwxdKVTDypPS9ve9D4W/aQuLTT/AIm+MIIL2eWNb2V0dzu3&#10;7znqK8anGBM8N2jRqNx25JUN259Kw9clkutWlvnkleSeQuwLcszcn9a1LeSJIgn2TbLI+1znOd3Q&#10;Y7V6dKPLGK7Kx5sm25X7jzfuLeMLIQNuPnHLEd6tRadFc2+FukZ9vIbgA+gr7Y0v/gnN8T73wxqG&#10;uzXFpHJb2P2uG2OWkmULuKj0cDt3r43m8C31hpaam11EbYnadpAdSxxgjtThUhLaRlJW6p97NO33&#10;HDWGpX/h/ULW7QDfBIeRnGcfyxXNXF1cXzXMotyN7mUnORg12+t30Vwk+YE3xrjcx4fBxnHvVKW4&#10;iXTbVfsqwh8lJE53DGNpFdMfQ5pwb+1pbb8Dl4rOWQ28dvt5TLbByPcmr1o8Mkcgkie4KAkrk/KB&#10;9K+o/wBiv4X6P44+Ix0fUbSSe3NjK8gD+X5ZXHz59s9K+nNV8Z+APhD4N8TeHfD1lZ3XieS9ntri&#10;W4hFwWhlJACsRjIHGB0NTKtaagotsKUE7a+q3t0/Q8R+CPwAv/iMrHTbNtMhhs2kWQHc1xKPu47g&#10;HpX6ffBD9h201nwEsHxD1C+W6+YRwR3OxYFB+RiR/FXg/wCwVY6n4O1zWbnxNplzo6XlmhsmvP3c&#10;Ukec4Xd3GeBXRftZ/tha54G1ZtO0/VbS9tdStWbYq7jF1AwR61jUqTlJwi79kvTuaOrW51CElTjZ&#10;OU7eeqPJfglr7eG/iV4j+HeiXU91aaheNC0sz7jF5PBOT2xX0j+2h8E/B+j/AA9ttTRVjubGVA0i&#10;ttLZ4Pyj1r4A/ZYvNLtbrxZ461e8dZ7Alba3UlWmlmHB3fU4Ar6c8Taz4m8S2Wm6X4p0a7gg1KYK&#10;kjkOg38p868ZNc9Wm4ve7Vk3+Z6yhOdWE1Plhq2rfF0R+b/jrR5bU2F9BcTBL9AfNLnMoA7ew6HN&#10;d34K0/x34m8K6nc2IuZNL0lS1zJ5gWOLI7Z9O9fbvin9j2PU/h3bLaXxhvtDuJreW3kGWKysSrA+&#10;hBBFfB+ieK7/AMN+EPGXhJpJIZJb0GfDYV1hO1kx65HNXGanBJJNprddO5s6icrxlps7dzQ+DXg3&#10;4k3mpXcvhbRb66Z0BmaNQ0bZ6MWcgCvqD9mrwr4z0b43y32uaXcpf2Vm1xdWt8AvmxFcAxsCwOMc&#10;YNfrN8DfB9p8NPB/ha02NP5unQm7ZQGzJt3FgB25r5W/b+vrTSB4V8c6FrXlaiS2nPbE8TQMpbO3&#10;r8pGKwnUcnpGKbsn3t6nmU8w9pWdJU5cmqUru11voeUftuappvinwbb3s17DY3AU3VqrgCRyW2+W&#10;O+MV+VA8VfYtG0+EhLpJJ9szEY2L3H412vx2+I/iDxlF4d1TVbcG1ihNpCYuFUoeRj15rzG5061b&#10;T5720WQRxIuVYgq+7GcCt6FPlhZvrf0Na8knyx0UY/gfrRpP7UkPw6+COi2+lG2vlvFkt4gV/wCP&#10;cS5BJA67e1flzr66da2rzwRTvqUrGUTq2BlzklcfWvpD4W/s8+NviN8PJtQ0PRjc2Fk7qDFII5Hk&#10;TBcojHmvkr+zWgurtI750nhLL5c331ZTyMfWjD04RcrSbaephUSu2kk3q7d7H2T8Qvi/4e8U/Cbw&#10;x4eXw8x1SwhX7XfzrtbcvTD9WzXyHojXV/YeK5brEf2OywrEffLHaABXJ3vjzUNTubVbq6MccabW&#10;UDAbB7getaWneMo7cXifZPOgmKFlYkE7PQ/0rop0VTTSW7uYe2jO3vWtf5nmlsl1Ym3cIY2I3qWX&#10;Ib0xX2b8LPBHi340S6XpdgsUH2cb5LxlZUjAOOSOtfO9t4k+1y+W9sotZWxt+8y4PQHtX7zfCn4p&#10;/DHUfBsOmaHeWmnG0sY1IAETg4+cMfXPenXnKKTS16GdLmpxfJeSdla23mfn9+15+yH42+GmhaXq&#10;b+LX13S3CrIzlgbaUjpsJI2nsRXe/BH9q/w43gTTvA00M9hILR4WmgUfvXb+6e2a+7/CnjvwX431&#10;DVPDV9ewapDHpm9RI4kjG4Fee24dq/D/AES60vwr8QU+0I0trp2pPvUYPCMR8p9MVNJurCaktVqj&#10;pw7lJx9pq01fTTyaPoH4WfBXTfFGmeO1nt4I5RcSLY3csoScMoLgbSe5FfRn7LPgPxn8c/CLab4i&#10;8Qx2+jaLL9hRI4gZ55I+QGb+4vQ1x/w1/Zx0H4s6n4y8UR+LZdPsYpT9lSDIbz2UE7vYeg616vp3&#10;gf4n/s72MGieG1j8SReJJWltGt0b7SkwXL/J3GOc1NVp3TeujSelvmbYnEN3hTqxjNaK/wB/5GP+&#10;3j4Y8H+HtO8LeFdF8KWsetLsaC6tFG91HBV8c5PvXMaC1ne2Phu3n1dLfXrNYbYmKTaEbP3TggEk&#10;da+NviRd+P7T4iWl7rVpqFvqYnDNbX4MTqx/uhv4T2Net+H9S8S6Xrd7r9x4HS4GhbL68jcnbID9&#10;0tjg+tc9Si1GCunuztwa5Iaycmuvfrc6b4uaR4m+GviG/wBCn1c21jfK9z9pQnLPcrlkLehNfMHh&#10;3xH4v8KC/Fnq0sMFxGfM+bh9p5YHsa+kvjJ+11afF/RJ7W50C3tLuYxxAL8wTY3BBPOa9C0dvg7Z&#10;+A9W0rVQsupLZ7C2Sz+YFyrIexovyaSp7va34gpOUINvWy2fVl79l39q5rm1j8P+JdVWO1tZPtH2&#10;iVifMVTkIPevmL9q/wCJ1r8QPiDdavYyCOGOBLZCBjcI84b3zmvlmCaK3lkB3FULEY6sg7Gv15/Y&#10;e/Zw8J+MPBes+I9Wsk1JZRJbwxLy9rgfeI9QeR7UVkqT50n6Hn2pXcpe73a13Z+SmpXslqDFJD5i&#10;naWkJ+Yg11HwQ+Ml38PvGmna9FEv+j708rOAVcYrI8Q2elR6xqltdyXMZinljVI1yTsbAznoa8+S&#10;00o7wDKzb8hpSFb8uldsbSgtNGjmq8ylZNfM9z+L/jC+8f8AiC+17VPKMl2QEKuMpt+6CBXl5fUN&#10;O1BAtmJZGjUFQuwqB39vrXqv7Pi+HZPGGmXGr6e728coCoWAjZycZwewNfc/7bPg3wje6NYXekWy&#10;WdxYruuZ4OsiydE46nrz6UvaRpuEEtNkaKPMrpO+91tp3PzYtrDWPFOrwW8WiH7UcKkcSF2kx2Ne&#10;5+Gf2cNal8f+HPC/iTS5NFOrbVjnLhwqnksNhIzjsa99/wCCf/iDwbafEh5b0ZYacfsck/QyL97a&#10;D1b0r3f4u/GmLw78VdI13VtOhi0y1WQW0bEMQx/5aHuG9BUzrzU+WMemhtRjdvr7vNzO1r7WI/iJ&#10;+w1onwpt38TLrsOo21vA0dulwoRhc4yhJXrWT8AP2gNQ8btY299HHHLp8oZwkRI2r1fPbAr54/aa&#10;/adTxo05stZX+zLiRG/s5Sx/eqP9ZkgY69K+4P2VtG8O3Xwqkk0m4to711kF3I8IZ2mC4259DWVV&#10;S9m3O7b28kXTm4Uo+0lGTT1stub0Knxd+KUvjLUdBtvBep3GoanpNx5szwjbHBFnD+Y3+0OMV2Hx&#10;W/ad0HS7LTdH1G2llW38ue4UHdAVJ6A+meua+U9K8f6j8OdJ1Oaxa2S/knkjmhdBv5PC7cZNWf2J&#10;7/w34p8S+JoPGlmJbt5VngsJ4ztlU/eGw9h6Vj7FOLfQ1qQp043lC6grxS3M39or4c/DfUPD2geJ&#10;tMvxZ3V9elLhbeTdsWQZU4HvXpPgLU9Wi+Fvi7SXu2d7fS5VdJcqXBGQ43dcj0rO/bv8KeGrvVdE&#10;tfCOkGw1KFDcXMCLshaOLhWVem4c9K7HSvhH4o+L/g/S7LRNRtYf9HT7befcy2MbAB196Tu4U1zX&#10;94pVabpqcvdTSfv2Vj8jfCPg/X9cvYNO0nTbq5uNrTPDApZxGv8AERkACrXijwtLp19uvhPb3UQG&#10;6G4XYyntkHsa/WT4H/DKw+Emm+PNF8TQJBr0KO1vqEEmGmgdcrsPXr2rkPCX7PfjD4+T6dY+KFjs&#10;bTT4jJDqkcWJ5omb/Vu3c/WnLEpzt0X3kqnF0pybSjFJ80n7u1z847zwrcXunRzpBLLb2yBZViG4&#10;H+LKjv71naToTXeo2j6bZSSxzLs8kAhiTxjK9819F/EvSL/4W+KvEHhjQtUW8t4plhhmdNzCQ8cH&#10;pn1FfoL8F/2BUutAi1q98UXMOsvF59r5MccUcTMN2GXBBye9Ht7pcuravFFVY0KajOpU5Y3Sb9ex&#10;+VXxi+BvjTwla2dxr3hC705Z4g1vJMweMjqRuXIDex5rw5vDMN/LbyhWtkWIF96nr6D1r94fj/4o&#10;0DWvDPhXwB40vLuDWDfWxkSZgSyA48xXGchhxVX9tP4MfDTwr8IpXs9FSK5kWO3sLiI4dZCP4ieq&#10;+tP62/d93ql23OadKDcVNayk+VR1T5db37WPxL8OeFn/ALVSyW0uNQuJwEtltRvIc9K9q+JX7OPj&#10;zwH4bs9b8RaC4sZXHCybzGzfd3qOhNcf8BvEHiTwz4s0GSxEAZJgpnlXekeerN7iv0t/ax/aA8PX&#10;fgC70nUNSS/1CYo0SQMPKWRT944z09K6JzalFJXuY8s7JqmuXW7fQ/FW3v4jJIsTbFmfYElOCgPX&#10;PtXqvwp8RWvhXxfpk90I7qziuFlO05xjj8fpXmmpi0vZLeaa3KAj5mXnzGHYntWk3h8SRPNEptBC&#10;odw7bw2f7uK6rK1vkZU5TjJNW0d1Y/cHwV8cNK8QTSQxebe2GMoqDiMvwQ/oK+Mf2k/2d/O1RNV0&#10;jUI7i8vLkp9gDblRcZXDnofUdq+tv+Cbl/oNt8OtWuI4kkuZLtluZJlBB2/dz7c12Hjb4F2V69sN&#10;E17F3PePLcyA5ihQnP7sdiOwry9aU3yv7zWnXhKU4OLikk79H1PzK+IP7NuufDqy8L6pcapFc3Go&#10;oQLVFOA56An1Ffpr+zv4/wBH8W6BZ6DcwRzFrYrqccRw5aMbTv78Vxugfs1694w1SXWfEfjFDo+h&#10;TeWtkynzJYovvSZ/hJ7V4v4gjs/hb8Sb/wASeC5/7S0LUoBbP5J3MJH6gf7Q7Zq51OdK7u/60N7R&#10;mpQTu076X0fQmgfUPDPxEufD+h20s9tDOGtXkYny4nOSrfQ17t+0DdfEnXdI8T2OraZFFpOm6et0&#10;r2zfefqPOHpxXhnwz+IDWfjLxXqE9rcPcXFr5yfaEK+SijBBPbPapdG+L/xM1e58a6Pa6NcasuvW&#10;vEFvE0pRAMfNIeBgdBWLTutFsrnby6xdovl2b6H3n8G/itq9r4b8MNb2Danf3NjF5ltA6rtVBjJY&#10;8CvFPjl8Rh8RvHfhnwh4o8LW9jaJeLKBNKHkfjgEjAAPsTXjf/BP/wAY3mleMtf0y+03Uwy2iW+J&#10;oyEtmBzhj2zjAqP9pj4Ka548+JXiHULPxpZwTWMUJS0fKyCPvsZe9RKHv2lLTdHPSpU1iJtUlfku&#10;pX11dmdP+1D+0PZ/CnXNN0bwzBBayQ2pF9BCMxMmMJ0/iHrX5ka1431LWLLUZWuCYb6Qz3A3YG/J&#10;PI78dK/fHwR8BPhFr/h2wgtYbO7vZbOMXbyt50kjAchy2TjNfgZ8R/CEGgeJ/Emkyf6Oi38yxIvM&#10;YRXOAPbFbUIwva2u99x0K0Ze0jFy9zSXMrNt9fNGH8J/jdrvgfUnv9D1R7WcxlW8xBKrj6HvXKeN&#10;vFep+LNRvtV1CeS6v7yTJkJ5J9AB0AHavu79jj9i7wz8UYb/AFfWr6d7G0ufJjtIDsaU99zHoKy/&#10;26P2TNC+Duu+HdR8MtNb6XqKsDBLIZDFLF1wzZOCDW7lBTvbV6XOV1W5+zcouVtlukfDdtHcafEq&#10;3LyxKqAshPVm4zXLhLua9E8jSiNV2xlvukCvQNYnlnj+1PcLMhKocJgY9M+prvby70TUdI8qaykW&#10;OGEIoUAMknqPWqTs07HTOldLXbVeZU+GnhiK6iv5otUiidU8xUdgFYgcjqOfStDw5p+u6x4hktdC&#10;uBEb4hRJG4BO7AIOfSvtT/gnZYfDu61vVLHVdLtb2byDJHJfquI1Xqqq3GfUivrvUf2JPh34vOva&#10;74eu00m5lnElvJaEiGzeE5YhVx97uK4alZRqSu/l2sWqyioxcXFRSbl0d+mh83/spfs0+KvCPj5L&#10;2fxFaJB5TJfohLNyPlH519q+MPE174X1y2tkS7vIJTkSwIzx5zypx3x6V8yaz+0H4P8Ah/rKWo1G&#10;K/WUiC+aDLbGjGDJnvk9q4y+/bo0nWPG2iRRxrBodorjc4w5kI4b0x+taRlKcU2um/kcc6UpVb8q&#10;cOW2umo79oz9oaz8X6dP4Vi8NXGn6sJtvnzqESSEcHk4PNfKNh8Fta0/UPAy2eoG4kutRSEhckRK&#10;Tzk192ap8Tvh94ikt7pZLCaeacKZmKhti/w8815T8UvGl9ZeKvDM3g7QZJY7VmmuNq4jZjxge/vT&#10;hUknZW13v10N6cFGNuSS7dbH6gyfDbRPDvhZtUGladFqFnErfaXQZ+Q8/N6mud8T/EDT5NHmvbyO&#10;Ca0eFW2p87sCO2O9fmv8d/jL8ZUsJtCuo4ZrXUrFp4FCbZYl7hjnGRX0x+wZ8Q9Fm8DRaPq81sdT&#10;tJSpjuGDOwflTz1/Cr9n7vMmknoebOhKnBzneclK+nbyZe+L3xF8PeGfDkN3q+jQX1peQNBDGFAJ&#10;Vl+UHd6d68z/AGDPi3cGz18a5LAulCcrp0koyUIzhD9BgV6F+2l4t+HN3pf9iavC4vYomltntAMA&#10;sMDivzS/Zl8ZQ6dqD6Xf3r/2fJI0jWJ53Fe4PXJ9KUIWp1Ha7T3t2OynBVqcVKMoqaelz9Af215f&#10;DWqfCPbJLZz60t2JbSS2RRJs38gkc4wa/CZNGEm9nidAJSGUc5xz+Ga+jfjF4gu9L8X6x9jmY2Us&#10;pKwFywTcPu+2K8FNxeX4njjgb5Tu+Tt9SK68PBxgnfdJmdaEU1F3dm9H95rWt0NQltLQTSmLzMOQ&#10;cAY6DPtXQ2Xhy91PUE0iC9ks7aeQR+YylsA9WOOSPWvTPg1+yX8SfiJoN/rHhvTIGtrJj5nnS+W8&#10;pXkhAepFfop8Av2ernRLzQb547bUzIpaeNF8zy/VHz0INc+Lxapp8usjbDUozb9o7JWvr3WiPzW+&#10;OH7MfjD4V2ei3upMslrdkC2vIctG4Iz36HHavKPC2uXhv3WPUI7cRxlQXUlX9SR61+xf/BSz4w6N&#10;a+FdM8CNosyXErRXsUhAVIEjONq59a/JNvhwIdDttYuI/JW7BFuN+TKY+oGKnD4iVWDcl9qydrXM&#10;XTfMnCPKrXavsuhV1nwyby1nu/t0c02MmRMDOwdNvY15jp2tXqsGkZ90bHax+baPYGuttdLsLq3u&#10;7yI3FpcREERMflfsfpVNUWea3ltZWLMMOjL0b1BrqXYzlFuUWnb01ujsvBGrQ6P4h8P6xqFpJcRw&#10;XKzSQyqCJEBzgA1+lfj/AOFtj8YF0270PTY9NvzB5iswCxm3btgYy3pXxb+zd8OYPHnjq003V1+0&#10;wJE00iCTbwnbNfcnxV+BnxK8GXn/AAk/hfxHbR6RYwhRYyPmSKH+JVJ61M1Zxadnbc3jUimlfV7H&#10;2T+y14d8GaB4ZTwhJpdnPqlmri/WSJZWkZyTvJYHg54r8+/2kv2Ug3xBnvNP8PR6docbLNeeW2AF&#10;c/M6KOg+le8/Bv41+FfDupnV5NQSdtSgDum7dKrKOQe/4V8w/tH/ALX9/rPiqS40FJorRbc288Uv&#10;CzDPJ21jTjVcvd+LqTCk4Yio5XcJJPV318kex/D341S2PiuP4foxu9IlsxbJKfmMgYY8pew4PWu4&#10;0jwj40/Z41+SXRtCSXT9XnVbeRpNwVn6RuOxHavlfX/hf4rsk8O+IvD2yX+0YknjeCQApIgzj6ir&#10;mr/tJ/FDxtbr4evXton02VXaaRtsjSRngHtkVhUpt/C+19dmehyx5kuWLjJvmVtz7i/as1rxd4g8&#10;I6Xq2nXE8etaUfMljhjK+Ssg+ZvUge1fnZ8E/Eer+MPHemJ4hskv7b7QHuVchRJjggk/yr03QP2r&#10;vF8esT2Wu3lolgkDeaY4z50vGPkJ4Oad4Q+CviT4maJrGs+CxFZw284AM8hjd5GOTgjgAVnyyjzJ&#10;w1f2tzWHJTivfUYxey0W59I/th+EfBXj7wHpNt4K8Oxx6nY6gmz7PbLHmI/K65Xr1B/Cvk/4r/sY&#10;+Ivh54YfxPYaqZVjtke7tTEVcBxzjHpXpfxA+IXxH+Fuh6PHqenWcU3mC3kEJIlVkGfMB6ENXuHw&#10;U/bEn8Zxtoz20ct7dIwka62tEqqMHPqT6VnSqVFBt6q+6RjUocrgqTUlu+aTbs+qZ+Rnw/8AHd7p&#10;HjCz1WO/khmtYibbBx85HQe3qKj+KHxi17xFrzajq2rPcXgKgyYyqhOijtXU/HX4SS+DvFE1vdmG&#10;GWdmu7dgf3RSRugA9K870rQ4oLW8+2WiXSXKYXyfvZz1A9q7ouEnGaXSxyVIzXNFPq3fcb4w1m/8&#10;dW1le3V8lxcQJ5SRlwMDGMBe2K8ftfDVxb3Pk3DCMNx8pyOte7aF8JdGkaczeIYbBiC0Qk4YHGcN&#10;7GvKLXS77/hIbfT4lF/K83kQiM5DljgHPpXRRqR1UXol2ODEU/hlOOrdm0zC1TQRYzsfNDxxlWVv&#10;7wP9K/YLwd+0jp3jCDwd4f027aKSNEacsOFEY+6Pc18WfG79mnxB4C0HTdR1O9t5xcECSKHJMLEf&#10;d7ZHvXyloer6ho159otpJItjgh1yCvpVNRrL4tupEGqM9lyt372sfsF+1L4O0e+sNU1K6QRsLUBX&#10;bqWUAKD7V+X/AII1C40/UHnsbgiSLDeWYy5cD0CivtXwhb+Lvi1o+lWuqyG1sYmDT3Ex+aSIeg/r&#10;X2h8DPC3wY8G+JUvNGu7L7XbWzwTxzyhvM771D9/pWUJ+zi1LXX7jtq6KEkr2j21Z+THjn4r6leX&#10;KSNYx2tzERsZUMcisvds8g17H8BPEnj34j69a+Gba+mle7Y5LEkKAOrHsor78+Lfws+HXxYi1m+t&#10;bKC31CZ8RSxsqsSvG5gO1fBnwu1nxL8FPibd22mvBc38CCMIV+S4jf0PY0ozhOGkVdI2hOpe6bu1&#10;s+/mep/tCfBTxl4Dn0bRhEL7Ub1xHbS2+XUiT5NhPY/Wofij+wn408EeE7bxFdNaNBHHG9/FHKWl&#10;idvXjBx7V9r/ALQvx8t7T4eaVdyqg1i7vYQFCgyROCCefavZ/HXjjT/Efw4lFzaPPcy6fhEPO6R0&#10;2k4H1rjnKUacpRV3fTz8gjVrOVFTitZcs9O3VH4BXGiW7OI5ZZFWVNzEgEbh6Vzfh/xPZaTcXXlw&#10;uwlIGAerKehz271t+NZLvTby6024Y+chJA7rk5wK8utoMySkj7vze/XvXVa6VzebakuXoz9Pv2cf&#10;2bYPjRHrt14i1e7spLaBVshHhMBhkO27qB7V98fBLQ9Y+F+harb6x4sfUJ+Y4ZLjiIxpnaFc+or5&#10;HtP2gdM8E2Hhq1n06SSC60hIT5IaOSNto27h3FfTvhrxfYfF34Ya/wCF9Gib+0I9Pbe0ykGJhkgg&#10;nnr0Ncc5Nx2suhjiKdTnkpawbimtNF3uafxA+K3gLxJ4P/s6ZLJ0vUKSs+0Osi+/Xg15t4f+Nfw+&#10;+F/wus50i0ttXjVhbsqLI8pycE9/evyXm8earp9j/YVzpnmSWkskYkAPmlwdpHuBXGWXhCBtYsF1&#10;69kh01+fMAIZc87QDWbwTlJSlU0S6LdeR3JRpw5IKT967u3v2fkdb8S/i7rHjLV7zVLbTQJnnadx&#10;Cud2exHpWT4L8Y6trGuxQG6XSWctid2IVMDngV9leDf2Xpbg6a2g2aX1vexySrvd45mhXuCD+FfP&#10;GpfCG21bx1Z+HvDNyGuLqb7PMl7ybWVTyCepFdVGtRa5IqyS0fYyqUKqkpOV7vVJrU4DWNcW2g1H&#10;SnmNy7O0gmk4DjnBB9z0qn8PdFt7270y2vYFUfa1YSJzKUXquPevSv2gP2ZPHfgHU0stRto72Tyt&#10;4msyWUxrznHXivKPg540t9A8R2N9qqO9tA5JYJuaPHXj+dW3enPld3Z7dzn5rThdaO1n0sfaktpZ&#10;t4R8YaSmkiCS8Vmjd48OFjIINfEvwy+KF54Svo0+0HCPtKg8bR2r7l0j4uWvjPSfFc9tc20TwRus&#10;Qm+XdGw6j8q/M3XtJYSxnfDI5Zmby+uCa4MppSUa8Kid3LZm+Y1WvY1Kbu0nqvU+/P2YfH0msfFu&#10;7urm8MzXFtLHGSeNuVwMH0Ar3fx98Ifhz4an1XxXf6rJJqKTPIYG5ibfwBt/Gvyl8CazLpmrwXEV&#10;00UsZLRShtpUjtmvTvE3xo1/X9OksNSQMssuRORhuOx9RXdVw8m0ouytZ+hhRxcWry3v66+Z6bo3&#10;xvh0PxhbXcTK1m0iNJt4wO4wP0r9jvAPxj0Lxh4fXULe8MdsytHiTjLL6Zr+emx1+00+x1A3GmLK&#10;ZgFjkz90j0FfQfwW+PEUVpp2lag0cdtDKNijKlfcEd6zxNFxheCvbfzGqsKs1GpNJvVeR+42kx3s&#10;mn3lwkhiKRM8YRvmbAyp46HivxP+OHx9u/GsNxZ6hZKl3DNIjyYyMdAc+vGK/Unwt8SILzw/qVtb&#10;3ayTz2rC1BO1iWGMZ9jXxvZaRr3wz8JX/wDwk/grTbi3u3ZYpVdZZsuTw2R79a8ylUg5xm4uTjsr&#10;9Wd1OEqbqRcklLy6I/L2/vr2WFYpPmRTlDncfl7A+lfrZ+xnY6rDbaHc3j+XprR4RY/lVnHTefWu&#10;A+Kfw78Fj4Y2n9n+G7ez1l0F2riT94yHkjHqfSvMFt9Ztvg2LuDxO8MCTozWu3aQ+eNrjoc16060&#10;a8FZW95LUzVFwc05XvGx+3t14KbxR4U1jTkvyLi4ZijKfkQ54B9RX5ieMP2W7/Stbu7vxLp8L2Vi&#10;UlmdJMRzx+mD79cV+hX7L2t6lJ4I8JpNdRTlrRTJIDl3JGQG+gOK9u+JfhXSPFvhHWbXVYtkQt5c&#10;Ett2sFODn2rjqU1GMpxm1JJ380jzaOPqUa7oyinBz+aex8v+E7rwT410uytj/Z1qNKthJYRQyAIk&#10;ijIGc8Yx0r8W/i9qviL4m/EDWZTDCJIR9nYpgALBkD6nj8q4yJPI15bOS5migS/8u4eFiGMYfbkY&#10;PHFffHgv4R2GmeP7m40PWA+l3MUSQO7hpg0uFLNxk1UZKg4S5rtx93pv3PYp4a7klflvdrt31PmH&#10;4e6N4zuLCGCOwx9nmjgjWUYyHOC2DwQPWur/AGt/hfYeGm0y1W1LXrW4lmeNsRNuHIA9Vr9w4fhR&#10;4cn+0WVxoEaeRCm67A2tLgdR/jX4D/tN/Em78ReLtXiaYCHT5ZLWI/d3RIdoznvVRblXhZpbt27b&#10;HPHFxq05xV+VKzvbrsfKHhfwpd+IL620+2j/AHk0yoi+h/8Ar1+n/wAOvDOneDdGTQrm+ihvblmj&#10;lnQZeMMMlQPX0r8vodbk0+8jvrKUwyKwKOD1I+lez6d451TxAtrfxTs2oabiUsxLGXB5zjoBXbi6&#10;Uqiir2Rz4GdODateX6H3v8BvhHc+HfG8+tyxxRwx72jF+ufOXP8AADwM9a+8/iJ8MPC/iqfRPFgi&#10;hs7q0AWJoQEBDnPO3GTn1r8c5/2uNV19NItdXsgUspFZpIcguo4INdL4p/ah1fUbKTQ7K5lXTE+e&#10;KQZEgYchSelcyp1db/mbVFGbpzjPlabWnZn3d8XfiZb2Wn694e07W0/tG9CRKjtyQx5IPtXxA/7N&#10;ulQDVo9fmvDfvA8ttNajKMyrnDL7+tfJOn+PJF8Q2+s6iZbma3nUhZGGCFPQ1+mfgv41ah450bVx&#10;o+jgXUMJjS5YHYqsOUz61v7KdHWL3V2+w6Tg01Zb9d/U1P2T4/C2i+ENDefRdN1G4nuWjLzRLJIm&#10;5iMHIPaveP2g/wBjLwV4lsb/AFrTZV0a/a3LILcLHbtIBkblxxnviuL/AGcf2atC1bwfo2oz3U9h&#10;qsMkkhMb8SPuONwPFe3a/f67pT3mn+J4f9HurYxQSo2UZhnn2OKmvJxcrN6u9zgfv1lyVLSjpKL6&#10;ryufir8MLnxb4P19tLm8P3mpIkrSvbQxO7SBeN6jHK8da+xPgb8PPGfxe+IVv4gkW40TRdLmUE4K&#10;vIV/5ZgHvnr6V658Bvine+D9X8R6ldWp1swboSLdFe5ht0ztCgdv517jrf7X/hkeDLjxBpiJHepK&#10;SbNE8onJ+6wP8Xqa1jiqak5SpXna3kdeIWKpp06VJtNaSbWny8jsP2tNAj0/wzZa3pHiFrW80WUS&#10;tDvwZo8Yccc9Pwr8otf/AGkbjU9St7uPUpUkhH3XUOo3deOn416DrXxsu/jf4t0nR4t2nNft5E0h&#10;O5UUjk4716N8Qv8AgmFqtppd5eaD4vS8migLiKaHYZSozhCp/nXPRpK85VI8t5aJfmyaco4SlRhO&#10;snN9X+Vz4hi+Ic/iXX9TtNPtvtFxfSmV0CYVjjqQvSva/DHhae30KHVpdbW0vrK+3LFMpkQFOmCe&#10;a/Qv9ij4eeEvAfg6wutZ8Lw6dqk6N5tzdhXlnZSQdueR7Cvmrxdr+hT/ABmnbVtLe10IttliA2qy&#10;njft9K5MbiEpQjTem7fax6uV/valWMov3V8XRt9jy7RvHPgHX/E9nJJftcanMrPJdY2PHJGM4U+h&#10;7V2vxT8awa5JpHh++1H/AES6G2W4K5kRScAg9j718zftYeCfCvw78e2+p+CLt59Nu4VnjZgxWGQ9&#10;VBwBj0q58D/il4f1jVpJfFlkdkrosVwhKrGw5/WunkUqSqQldW79TKk4uraa1W2nRnnN18O9c8Oe&#10;Ok0vT9UguXIeSG5LfuzEem8Hocdq/Qb9jjwJ4wSPWpyv2m2iuXWZIm8xQy88D0NaVl+y/beLtc1a&#10;9try3ElxbM9rBI2GdSPlIx0r3z9njx9pXhT4caho/krbatZXEto0MI/fNMGOCw7/AFp/W5OEbq/u&#10;66GFeCiqqppSd0kr7KT6n1X4V8K6frmn2d6cWE8AZisBUZ295AP5GvEPFPwUbxf9vvB4ovluA5SB&#10;YX2Rjb3wOtfnR4g8cfFvw74pv01uPUtPtLhxKFiI8uVCeT7Z/Op9Y/a21rwfqqXOnh2s3XbGszFs&#10;MRzk+tEHUbS5FqujMFgJw5pwxCv0vHRI7DxP8NNf1S+1LQda1QyRrKI4J5gDgL/dHY17v8BvCOk/&#10;DuyvzZa4Lm0ds3UTOAySJ1ZST0r5r+EXibUfijq+sSapcTsboF4jF0RgOc+leAfH7wt4o8GXdlZp&#10;DMIZ5vM+Qs5usNnn39qKcaqai5JX+468RThUp8rd/dV1Y/T344/tIfDmf4e67DZeJYvt08LQxGJv&#10;3quB3HX86/HLwP8AGrWIPE2hSXU8LRQ3GDJIo+dM/wA66P4w+L9C8R6Fp0tv4Pk0TUbZdkuEKiXA&#10;ALNkCvl2w1L7FLvaBZip3bW5Kn1FdGGor95OS956fcciiqEVGEnyp31Psf47+LpdS8WQ6jpN1O6W&#10;sfnPHbgsIVI5Jx2r4Z14yXWq3E7S+YZGL+YR97JzX1f8GPFekpea39s1eWxgl06SOQBQ/nM4wFOe&#10;uOwraP7DfxSvtBi1600JHtLrmONZlafy2OVOztx2zmtcPHl5lolG2r8ycTHnhGXMrOWzez6I+Qrq&#10;7uItNSXdJIm7aHGQFJ7H1r9Fv+CefjKfw8viC6n8SRpuGUspn+8EBORn1rK8dfsfeLbb4R2V7bae&#10;vnWEkkt7bNxKFHVh9PSvzosfNSRBHKYiThyWwBjtxVXjVhOKdvM5KytJa8ycbO3fqfeXxE/ac1fT&#10;/ihd+K9DH2CSRxHPErZQ7Ou71zXrfjL/AIKGeL9X8PXmj3GnWgS9XDXADZX8DX5xqt3MzYQSFsfM&#10;oPbvk1W0/Wbi81GK1W3k+0tKsaI3I+Y4rKWCpNRTjdRVtzSVRJxbtfS11sbHiye913UJJ7y6JXGR&#10;I4O08dK5zS9M0xbOZnv2a4DHZGBlQPWvqT4lfs8eItFs9PxILiG8jjlleJeLfIzhvpXGfAz4QWuv&#10;eMb/AE24uVEdtCzhxgrJg46V0UqsJLR6LsYV6LU03Dfqz59gF7DNHIi5kLZVwTzjsfSv0M/Z3+NW&#10;pXVpJpv2J90G3fGgLMwH8VXviV8EtIttMWKzsI4rhN376LIVinPzc45rm/2SfjKmjeJX0e40KBnv&#10;blYTdKuAhHGCaTanGWmxMI+ze90+nc+rLHxa2rXsNkfPgSeUkl1KlSvOTnpXu/j/AOPOn+CoLcqT&#10;ceVDsKIwLnjG7HpWt4pFlb3MVw1tbqyAgApycjvXzRoF54M8T+K/7Ou4Irmd5iqowHJ9s1xOPvLf&#10;zsdEHCok5R0S2Z1XhH4z2gkj1gzK0DOW8iNsDJPJYetWvi38XtPTQdQudPVbaPUVA8xlG3cOeT71&#10;mfEL9ny58OW3iTUX8p9Pe2Y2cCgBoHA5Bx1HvX5QeK/H2rzRrpbX5aOMs6xn7vJ6e1OFHnk10NFW&#10;pNxqRs+h9pfH74vap4h8LaTY6N4iFxbCJDcR5IZJBwQfauB8A/sP/E/xd4Vh8SWcltHMz77a1kJE&#10;0qjq5P8ACPSsL9mzwxoWvaRrbazJJEyP+4Kj5dxHOf8ACv1W+Bmu6/pD22mJqXnWQh2QPGvzRJjo&#10;wyc4rX2nsuaEN73uy6s26bmor02X4Ff9n7xrL428B3nh/VIzbavbRvZS87WSSMbQ4P61+MvxX1zx&#10;fpmp6vousavNM1pcyR5mOQcHr7+1frX491qx8Ea7qE+lKqreAs4myJTMOTKD6dsV+f7aX4Zutatt&#10;c8RaumpXg1BXlsGX/WQk/hkj0NYYepFVZScb6dF18i6dOylKLsp+98+pu/sm/EjxR4Zt/M8K6K8t&#10;5eyiG5uJF3Q4zwWI6AetfstB+z1pfjfRF/4TW6jvtRni5ltwFWLdyAmOuPWvmX4Ex6XanxBJpOhx&#10;w2azK8kQwyhWGeAPSt/Wf2svBeiTQLoN02o3/mCBLOMttEjHG3noc1NTEQbleldyd9238jPEe2fu&#10;UUoz0vKyvttfojd+DPh22+D2s3XhfWdRgOm3Ny406O4QAyI3IO48E9q/L39rfw7cal8UtbsoLXfI&#10;jb7eK2Xerq3I+Ve/rX1J8Ufiy+qfEHw9efEDSHtY7WQJHagEom7kNkelereK/iH8LdG+IHhHW7SC&#10;ILGjCa6T5sBuBu9hXBQg6dWjUlKTtzJLyfV99jv9lom03KUFzW2vHb7z41/Yw8ZaR4a1HVNK1AQ6&#10;dqMs4/0m4GCiAfdwecntX6c2fwa0jx3oWuamdVW6knikSLd8qFkBwTXjX7Wnwe+GPirw7ffELw9L&#10;F/bVmqzF7U7o7kqPuyKON2Oh618v/wDDfdzc+D7fRY/DDWv2eNVnlj4DLjtjGM16NWv7SFTkhzSa&#10;srPRedzy3SqVZU5wbpu9pcy1SW58S+M/gJ4k0jV9WXXNPne2hLbXjO44zwR7CvqP4L/sXtrvgEeM&#10;ZB5lghaTyUbEpEZwSwPv1ql8OPiPqfjPX1vIJB9lh+WUXPIZOcqAepr7a8NaI0PgLXvJ1m9sLebz&#10;fKtIn/c7m/xoqYquoct0pJLVM9GrCnFc0bayWrV76nnfi39nH4o+IvAbtaaRbT2CqssFtFcfvpol&#10;HA9PoK8D+CPxd8QeHNGu9Fs/A+q3P2OVsKsbN5Lk8qxPGK/TL9kSTSZvDf2e28WyS6rbs32iJ7je&#10;c54G0np9K1JviJb6bqepWs+nwRxGRlldAoLN3Jx61XtV8NvdavvfU8729T2lWPIpcr6aafM/C344&#10;+Gomtpdb1GwvrTV7qdmlhkixEFJyDkcA13Hwi+J/ijTfDQgudEa40oqUW4hIGwN6ivvP48aTL4gt&#10;P7Ma5tVtLwjy4LlDG+W6FGI5xXaS/BHwLJ4Pt/BFxqUNtNaaeJopVcI0kmM7jzk8+tYzrKVHlaWj&#10;tr28jtU1Bwnr7y2Sv9586aP8MfE/xR+Hw0zwv4ps/wCzbWVpHjuV/eI68kcdx2rxX4IeCvjT4Ei8&#10;RX2haOl7p6sY57gLtyyH+HPJr2r9mfRLD4fDVNR1XxcttpNzM8LQsdgdkYgMD7163c/tk6Xptzda&#10;JpOnK1lPJ8l22FjVPXHcGsYzajKMXzRau1bUqs5+00gunWys9/U+e/Hf7UN/4i8E3Xhyfw9cwaq8&#10;h8yVTtUY7gjpXe/sZ+LfE2veGdY8OTWKuNPKslxK2ZCzHPfnjtXyL8efjvBP4pvm0qGHY6iMkqA2&#10;QOqkDoTXKfs+fGvxD4P8WyamkP2mID99bq20yDtwOpFaUqEnTk3C17PfXQmcoK8Y7/hc/Y24+CL6&#10;r4x0vxZFJbTSwWrWs6TKDjIxuHuK4HVfgo7+HfEQ0HQYZ9RaSUyXEaiPluy+oxXV/A74lWnjKK9v&#10;ttzYTXVydtrIcEA9/cGp/jD8c/Enw/jiEcUb2j3Btt8K7pASM521nVgnBJ3vtp3OZV8TGsoJx0Se&#10;umny3PwevL278G6tqUWoQvBcNvUxPkkHOK+1f2YPg3qPxK8IX/2vV/7OsFuQsT43byepC+gqn+1b&#10;4R0nWNL0vxDDNFvecRzCTAmZn5LOPxr6g/Y4+Hul6fotzeS6g81358fkxb8RAdAQBwRnNdbrqWHj&#10;KyUtE/l2OmrB0+fXRLTTufP/AO0R+xF4m+Ftla+J9Guotbs7VleZhGRIF7716FfpWH8Iv2stJ8Pa&#10;otwnhxbCaeLZcYbCPnqQDX6J/ti/EjV/h34MuWOJ4tVBtQoGVQsvP4V+FHgy08OXWvq3idrgWoDG&#10;NIert1CkjoKMP+/dVTi7Qdk+vc5qFSo6MW5Rlzb20TXmfSv7S/inw5q93b6lo14o3/POVXyz5nXm&#10;vvr9iv4reEdF+G1/cxa7IupKXdoHbLO3YDPXNflB43+DOrX+iS+ItHtNmnxSsEjB3FYwfQ8/nXmn&#10;gnxHqGianEYGKDcDJEDwcdce5rpnhlOi4QqWa0v1VyZy5puM4vllb52Pvz40/Em98beILnU9e8No&#10;fKG20jiGGJB4Y46n3r9KvCt94VX4cabaJpb6nNNZAIgYNIHYd2PTFeNeJ9B8MeLPhJbat4N0rzvE&#10;CWqSgREO0QA+YSgnAxX4/eF/2jviB4Gvb9YNWdTLMzSwyAFVfPO0Hp+Fc9Fe0p1aMHbk0v3v2M8a&#10;lKMPiilK/bb06H3h46+JfxE8D6bpun6bHHA1xdNFtc7niLNhfwr2X4l/A9/iJofhqHxL4umF7Cgk&#10;nIQFDuHIQDt71+e9z4pm1Xw0/iXV/EMl7qz3QkhTORDjkbsd6+z/ANn34y3WtSW+q6okMs0cAhji&#10;DZ3cfe2+9azpqEYXSvF6sud5czjpJq/TU7m9/Zn+FWg+DLqTS7CG81CMqCwmMkjSA8DHbNfPPxp0&#10;bWG0XTNJs3/sm+ubuHyLJyF8w/3lYdB61d+JniXQl8Z+IdUvLw6WGsgYIYOFlkx1ceua+X/Fev6/&#10;4u8Mw65J4tF3daXKAkLYSWNCeoPU1jRU5TUm9Lre5UFyU2nJttt+aP0J0D4OfGfx94Ol0fUPiNp1&#10;pLaxlGslUlpAB8od1r8ifGPgvVvDXii80XUoyt1FN5MoVuCAfvL6j0r3Pwh8WPinPa6nqmhiR/IQ&#10;Jcyxknbt9RX2r8D9A0v44+A9Xsdd0mO31i1y51JogZ5GAyPmP8PbFW06cqknGKVry5d2+7MJJ2b5&#10;vd3Wm1zkPiX8J/DepfCzSLy48KQ20EFsBBd2zKJnkC9ZD3z71+WOo+F5YpbWKG2kIkBYjPI+te5+&#10;IfjH4g8O2up+E725e6061nkijTPCFWxkV6N+zZ4Pi8YazZSXNxFa2JDrLNONwwT90e5rGjGdFVZy&#10;lzRk+aOt9GinGNSfKrcy302PlWDTBDb3UAtctnqx+dT7e1fZf7Ht94ouNTGhpqaW9rtaYbsY3d+t&#10;U/2mfhPcfDPxFamQRPp2opvgnUgkKvUH3NfOqeMYtL1NX06+kijLYSaMlfqK3pV1Wp3js/wa0EoK&#10;PXY/Rn4o/EXSvC/j3RotFQXFy7LFqK7eCp4bGOtYX7VXibWNMh02aymiTT7nGbcNhiByc188eOPF&#10;lva+Gre9huLefUZ0GbpDhgB2b3r5i1DxZrvi2eEapqrfuVwmMkDtToq/JorJ63KnaNt22j3r4CfG&#10;Zfhx4p1bXV0eWc3kXkR4GRHuPX/9VfffjT4/6b4a8OprN3DEut3UQKiIjo3Khx9K+SPgp4ve60eX&#10;w5F4ftyWOHumClvm43AN3rwz9o/wjb+GNTsIxqb3BZMMjMWK4+uauo1UqKLdv8v0M5RUYc7ivU9z&#10;+Af7Rtto3xI1DXtaeOZdRUxr3kRm9B2FexfFDRdE8Sar4u8SavLLc2b2uy3g3bjGx43Adq+Rf2fv&#10;gAnxOuLq4mvBZQ2m0b1xlz1/OvY9d8L6n4Gv9a0mbUFfT9Rt9kd3cN95Rwce4qcTTTnC0rSirJeR&#10;pSlu5JO60Z8i3Xwk8SW+nSavZ2RfTQ5Xz43DKATxuHavsj9kj9lLQPGNxc3/AIzLyWZTba28TmNy&#10;x/iJGOB2FeSad4i8PwXegeF9Ivbl4rq5iivWUsY5CzgEgdK/bf4m6TpXhr4euNHghivbe1H2bYvz&#10;FwOOnatcViJ0sNUnom24x72XU5ZckJQgr3m7aa2PxN8afs12cXxT1Dwh4TmF00sjeQZGyIkAz859&#10;vWvqf4hfszeN/gv8PDqmg+LpTPPHt1SCIYUjHWMnpXw9p/xQ8QaT49/4SFZymopKxkYjK+4PqK90&#10;+LX7Vvjf4heGLizlsWSyDAO0KNtJHct6e1RVhV+rYWnpJ2XtJS1T17ehuk1NctlFXvpr8jyH4MeD&#10;7Hxnq9o+u3FxFDcXPlefGwVgepznJOa9i8Tfsl+KfDGoS6j4d1iRrb7VviaZDEXCnIOSME15t+zK&#10;LbWPiR4RsL5JkghnMsgUfuy6jKlsdPev23/aEiK+CL+2i1AzNcR7ILfYD85+6VI5FdOZ4j6tSpTh&#10;a9rWt52KU06tGFruT32PLYfHenxeDbNPGms2F40dsJWj4V2AGOntX4sfFDVrLWvFt1LokMXk3M+y&#10;CN2AxuOAOfWvZfHnw/1ubRtKtNQu4HviWVY0yZ4kJ4Vj716D+yh4c8HeF9f1q28WeGHvp4fLlt3e&#10;PJiycZwffvXn4HC0adepWnUvdaqK6XO6q5Rg4KHu35tN79kfLXxE+DHxL+H9taXuveGpba3nIMUy&#10;EPGQeQCVzg/WvqX/AIJ9eKdEsvH+pXWq30MV89r5doJUHJ/iw3Y1+mH7VHjqwh+FV0k1rBPaXiKk&#10;SsQzLkcce1fin8L/ANnrxl8RtYvB4NhiItBuknlmEXlk9MH1PaurB4qVSeMjGHKoKylto1rqeV70&#10;6DctFJNNX2W1z+k3T/G8F14e1KW5nh2xxSZBIK8DivxS/aK+PYvfDV9pdp5vmSTMpbHy7FPbPY18&#10;ieP9c+KPgW+utF1m+vIZ4W2yRvM7LIPUHPzCvKJfFFzrAnkuLpjMAQAp4P1+lclHAurV9rOqpQcY&#10;2indXTvcWFhRowcYp8z1uzmJZ/tE6sriPbgOvTPvxXovw58SRadrypDpTXjTxmPyossze+Kb4J+E&#10;fivx3dxWeg6BcXl1MdoMa7VAHVmY8Yr2/wCGfgbVfgl8QrNPHOjz2DOvySMMqM993cV7MpKOj3ey&#10;6szTkpLTzufVX7GPwM8Zw+Kl8WwzJZRLJIps50Ku8bdevSv0c8V/ELw5oc3iDUNZ2wzQ2LRATcgk&#10;DjZn1r47+D/xlluviUHk1JI/DciMFQYBJA4ZcfrX058ff2bbD42Wdu/h/wAWW1sF/jdTKrEdjgg1&#10;xZgpTjh05Rg5R1V9Yp/qK7VaLqK0HHSSvprs2fhf4q8WX3jbWZZNQ1KRrdbklFBztjJ6D2xXsvgL&#10;xXf+G9Tgi8HavPLA0gcWzllj3D7xwcZ/Cl8Wfs3xfB74l6PpnjG/judNbbcCW0DbJx2RweQMjkV+&#10;rulDwT4vg0gT+ErW20/yGNrPHAkR2gYyGUAiubEVcO8NFU3zQ2vbTTTV9z0FWtJPlbv1Xa36n4t/&#10;tMfEFvFeteZdWIt5odqzpF0Z8csRXzOjPbyRTIhBRgykcg4PFe8fF7VbDR/GGsw2cUd1Z/a5VQyH&#10;LMgYjBr1zwX4Z+BV3ptrcTateDU5R++tS3lwxsfQ+grpwsoU6FLli7W0sr7mdZc82+ZJ+eh5j41/&#10;ae8ReKfDNjot9HEkcBG2YD5jtGBXz9rWo3cgUCPeuwDLYJx712vxOHh231u/g0hC1oPuOW38/WuS&#10;0zTrOSAumqfvSCJI2ztUV00acIr3Y2vqcs5SbcXLyuZulXkKQBZLQCXzPlbNfqM37H1x8Qfh3o2r&#10;W1pDoM0MShAzmT7UCOXf09q/N/TvBHinV7eWXTvDM99BZnL3FuC6gdeStfX2pfttX954MsPDT2c+&#10;nTW6JGZkbGAnFPERqcsVCPvKSfoiYytHlbSv1a6HNa/+xT8Q9It0khsRfRk7Wa1dXyPXb14r6Qk/&#10;Zo0rw34d0bV9NmH9s2IR5o8kLIT1U965v4cftvWWh2FvYz3VzdFRjz2GCT6HNfdNn8FR43t7TXl8&#10;VNYPdRrMkYwYnyMjcD/SjEe3jTTcEtbX2voCmovWStpqtT4C8EyeIdX8Ra5ozXWoWaeW1yy2uRgt&#10;2OO1fRH7HNloQ/4TjQfF2pX9uspPlreTsF2eo3nGa85134J/Hb/hI7/XPDwtv3UrW4eGVQZlXuF9&#10;K+K/iZrPiyfxDcReI7ua1vo8xzQy5TOPpxivMnScotJ01z07aq7Xmd9OSakk9bWPqq08e6FZeKPF&#10;2kR64JIY5HgsrkNiOSMdASep+leIeAPFc+meIZINN1UK8kxDngBwTztPavmyfw/BezJi9FuFOcg8&#10;Mc+mc1zniCxvtMuRMlw25WwpU8t+XeuvCYJQjGPM5PlUW2t2luTOo4XfLs+h+veta7o+iS2k41KS&#10;eW4wlzHK2Rz3zV7wt8ffDXg/7QbfRLnUEW7EkqxRF0Rfc8g180fAf4H+KvGmhWt1fak1tZSyEym4&#10;U+bsX+7u9a/Tf4R+AfCFl4Jl0OERhZpHSWU7fMYZxnNTUoxpSced8y3S0CtiIqHvQbTtt0udifih&#10;8Efij4auJNS022Ty4SwZ4BFNCwGflYcgg18A/Bf9p34l674nufDOmOuo2NjLKYXHyytboxCgsevF&#10;cvfeHI/h78R9c0Sz1OS+tZY2miglUMFUjJ3H9K95+D3jDw54LjupNM0mL+0ruT5ljjG4E9gewriV&#10;Gn7SpOo3UUqfuRtZJ33fmKFLkpe5d3d7N3/MyI/2Y/FP7QnjXVZdclutC0rT4vLiLqHkeU9wCRx7&#10;15r+zz8ONW+HPxg8WeF7i6uL23iUxpdhSEkC8jnkZr2r9pL4nfE7SNPTWNC1RrNkC+dAigsR15r2&#10;v9lv47+Bfi14cl0q9dLPXYYw10x/du793Rj1rtp16sqbtThCjCi6bitXKV787fQyqVJRSnJX0StH&#10;W3d+Z8i/tvaD4cg0mIvPP9v84MoZ9yqmOcL2zX5r/B++1BfHXh46bOQ/25Nqt91Tnv7V+8OifC34&#10;T634h1u11FJtWfb5U5uHLIvOAQelfJv7RP7G9j8O3t/F/gSBpLa1bzZ7WaTzCuDkFD1xTwOIp4aC&#10;55XUpc1+iuN4iMqlOOqaS3Vrn6k6HqlzdQfYNSljKSQgF05zkc8Gvgf9oL4a6t8LI7zxH8Or2/kk&#10;uGaTUII1ygUc7lAA6d6+StR/bm8Ua3c6JbR2i2LwyIriL5mlIP3eccV+qM3xQnuvDsduulzPcT2w&#10;L2+35trjr9K4cVTqQpynyWbbSX8yWtnboThKM6ck1L3JO0orReup/Oz8Rvilr3j3VGv9fmuLmRF2&#10;b8cxj0IrgYZoZy0UatIR03HpXvH7RPw11rwZ4kkgeMpHcnz0z6Oc4HrivDoRBA3mpc7Zecqw4Nd+&#10;FcPYw5IqKtstl3KqKSm7u/dtbryHW1xMs8EEqOw3YUk9K/R39nH4rabp0P8AYl1pl3BcNzFOHLJI&#10;x6ZA6V8B6HqEUgKOyrMoJDEd+2M9a+ovgd8eNK8H6gF1S0EzBflbYp2k9c+1RXjzwkmr9TbDzjG7&#10;ctP60PvL4bfFHSfBvjy8l1y6vbWa5KLF5A81Jf8AZI9a+qPEXwz+EHinUbnWLrRU868Ikk3KUO4A&#10;Kcrjg8V8LaB+0H8MNZ1mC1uRG7m5SaCdUzscnpk9q/WPSdRtJ7O2kSKzZXjBDErkivncyy+OIoUY&#10;zlUp8r05W4v8LGmJrRTU0nJvT3Wkj+eLRdd1vRNTt7m21aS3iIyTkv8AhivpD4efEq/8SW2oy6q0&#10;brGsix4HLYHU18X+MLrUbO+kgLt5cakYUY4PH610Xw78Vw6Xpl5buzLLMGGSegI6e1fKVcFGrHmU&#10;VzaWZ7scXKE7OT5Tg/GaRTatbzIRsUkEY/iyeB+Favgpljv5jIm7MYfb3J7V5z4r1aJ7ppXnQBG2&#10;oqmptKvLi71S2jhuX8x4gPlODz2r3alJ+zXax5kK8ed27nrmr6DaQxvfNGPPDbto7D8O/tXnrazJ&#10;djzsYeGQNF6+9djJbXFjaXaT3StklAS2WYntVTwj4Mvb95mMLQwg8OwwMDrg+teY5JJ3Z3JNtJLc&#10;+g4PHV3rNtAkl0wVLYA5Y46ZOB/Wr2gJcLfWCx7RbEeY+7gkY6/nWh4J0C1h0fX7gujNBbEqvBAC&#10;g4J968S03xjLqEsiCZhJHAEwowBxXyipc06nKrJOx7zqOMabk7tr8j0/4S+Ib5/EXiO6DTPbQSYD&#10;AkoDnBFd78YfAGheJdMOvW8irf2iZZhgAqPXHpXyldeP9a8N2VxpNi8a29wu+XKgEk9efWvYvA8e&#10;s694evoRIsVs6bDITktjrj2967q2HqUakKykoxbSXoY0K1OrCVJxcnq36nzBPdvJd2axSswQM5zz&#10;k+wqtcXov75GuIlAJJXfgEY6DFfevw4/Z60C4iud0okKR75ZG9AOi+lfMHir4V6fFLqd9aT5jgd/&#10;L5OSAccmvUo4+jObWvZNo82rg6sIpuz11V9h/wAA9X+0XetRSvkNEVX0Azk1znjt57e9+zI7ASPu&#10;wB1B6A+1Z3wR1CHTp9TaZsF92M+gzXpAWDVpLy8ktcufmiJGG44GD2FZ1YqGKqvpoVSk54amut39&#10;xwvw68PRXN7C1xnhn3AjnIPAFbcgWXxRJM4AgtnV028EbTgfnipvDGoLZC+mYfcJKhupyP0r57n8&#10;dTwarIfMyssuWPfGeldlHDTrTqWX2Tnq4inRhT5na8j9CfFnivStSsreNZWEhAVG6HafQ1yXg/UT&#10;oXhnxPGbrLM6siuckqPT65rlfBGq6XNGmmamAolZZLeUD5lLdBn0pfiD4du9J0vzyAYnlWNiD/rC&#10;DnivIqUIqUKbenOmvOx6Ua0neot1FrTpc4PwrfXCXF6jfLu/eYboBWGuvzXN+siySEO5QxqcFmz1&#10;xWfrl8RcCSB8mVR904CjGOfWtDwVpLSXMU6rglSFz655avQcUtbbnCpO6insz0PTLq0t7yPZYxpI&#10;T13cbvfPpT7m78Qaxq9rZIokkmlEeY1ycdvoBXmfjfUZNKvZQymUjG4jj8PrX0Z+zjcx3lxc63dS&#10;rBshaC2jY4y7D7xz3rnzFulQdS19LI6cHarWjSvbXX0Ox+I3iG38OaPa+HreZFvJyDczDggYxg4r&#10;5/8AHlvY22hQST2q3KwsoY9Cd3QgVyfjma/t/FN1/absZDKWy/Tr1rr/ABJI82iK0MfmNM6kDGQA&#10;D0PtXHhqXs/q7vfmd2/U2xFZ1HWVrcqsl2sO8EaHozRWrWdvMiyMrFH6ZJ5+or2T4m3VvpsEtwsC&#10;PdpGBFjGUx/npXhfhPxZfWGm7ngia4UOAQPuYGQRj0rh9CbW9amvL+6vH3OGKbz94+gFbyw8p15z&#10;ctI/e7mdPExp0VBQ1l5bWOx8P+L1tFSO9YlrpiXL9ee2K+ptI1KGy8H3TlM+WdwXpx1wK/OrVHvL&#10;pShgfz45M8nBOO9fTek+KJ4PC9vZXLAPcWzO4PXqcGuXOMEpU6dnvLVG+VY9wlUuto6P1NDxnrTa&#10;rp927Z8sqAEJ+VPf3NeMaPqd4/iC2sZQZbZo+FIBztHUelad9rkUOhzYjDfMHYEnk9MD8Kn+FbJN&#10;eW01wuWCFgeoVcd/au/LqcaWGlZaK5xYypKrWjeTu7Nnnc+vW82vz5jEcQZkRM8ZHApNON5FfzxW&#10;/wByWRQRnOMnFVtQfTrBbyZYxK73jhEHLYz/ACr6G+Enwo13xAItUu7dLC2BGMjLSAc8A16eLrQo&#10;0nOTsrW16s8/D0p1avIleV76dEYnifTdX0wyW1rcbYkgViwAy+4ZIGK840vxN5UXlEM0+7BPZfY1&#10;96TeDNKsr5fOvVkZwTg4wq47ivBvDur/AAvsdb1C3v8AS3kimLIHwcqQev09K8nCZlGrGdqUpcqT&#10;0R6OJwLpyi3VjG7tqzyzw/cXdqZmuHRSJN6K2Nr/AOzXfQajBpsV5fWLOIrshbiMnBUjtWxqnwVh&#10;luorzRit5p0h8xF3nzUT0PI6Vk3Fx8Pbi4ksZG1C2uFO2QchT26DJq6lanVtypvuktvUVKjUp3u0&#10;v5W3v6M7P4WWNhrniL7S8h3xAYLfxp3Brwv9prSdIt/EV/8AYrNQjqhXaOAe/NezaF4MstK8QxW2&#10;k61LKs6YcNnKoRXLfGLwlLeWV5HEFEkP3XAJLhetRltdQx0HzO1kjbG0XPBzjyLmu9d7nyf8N/D5&#10;k1tHaUKV5VByTmvsvxX4e0Gz0uCN4kLsoM0p++Seck18nfCmzns/FEIljYsUbDfw5A659K+pLTw3&#10;qXinUo9OtoDK/JmJ6ADvXsZ1VXt4tz0UVqeXlFP9xKKp6uTVtzsP2bPBnifVrnUbnSNdNpZxNhBn&#10;Idh/snrX2f4p8R6P4O09Vcxx3tzEfNnjXazNjlj9K8p+HPha28DWGoaldyMiWsZCIvyocd/rmviX&#10;4s/FefxLqs0y3DJBgjG77o9a+Thh3jcTNxVo/wA39dT6Z1Y4PCxUl776XOp8VxWWrXNxdJcLKdzO&#10;kg6ttNeH2mlXH/CSW16sTtDEwkfP95efxqr4T1a6fU7az06cATSAMZBngcnn0xXtJ1OC/wBfnkj2&#10;xQ2KmI7RtWQjqR+Jr3VF0E47rlt+h40Wq/LLrzJ6d9zyjwxeSN4kudXNv5hkmZlib+I9s/SvcpVv&#10;76+ka6DwPLyYj8wK444rB0G8sZNSvQtusItxwc8A465969l8K6Ff6nHPfzoTJIMZIxhVHPNefjK3&#10;vRdrWSR6OEo+60nf3ru34mFB8VJ/Dc0WlzWEzWgj3CRTnGe+K6ybxPp3lTFNVktLt0DxNFysoPQH&#10;+tfLniPXJ7jVjAJFlMKMqqTjCg4rvfhukHibQ9Y0mWDZd27K0EoPLBhnHtitcRg4xpKdrd/n1JoY&#10;ucqkqd778vy6HJ6/4OtJPE4uzLI95KolAjXcAR7epr6v+C3iLVLWza3vrZ4kiZmXcCu4N0HNZXw1&#10;sYdNtRJNYh79B5a8bioHHWvePhr4as/GNvqh1W8X7NZndKkRxz97aTXl4/GOpGEHry2Sdz0MFhFC&#10;TktHK7a9e54r4e8M3fiPxfdxaJYPcOjl5JiP3MJPv/er2X4ufs13PiFNGbWPEKR6haodjRphQp5+&#10;evVNI+MHhHwvpMsWl2gtY0coAq8s3TJ9a+YfEvxv1LVtVj1K1uCYreQjaxxlB1DCufD1ZyfNDm5o&#10;qyeyRtiKNKCtNp8zu0jlNX/Zx2u7S6oZ22FYHibaFk6c/WviLxL4L1rwjrMdnNYyvNJKcbVLEgnt&#10;jqa/cjwdd+EPEHh46pbiNiEzhGxhhyRXyL4t+J0N7ql3Fb6dA11b27yQTFMOGXqMd668tzjExnOE&#10;uWacdtrdDjzLKcNyQnBuL5tHvc+Jtb+F/iTWorOW10W4QKThpBs69Tz0r0zwr8O9S0qGC61TWLWN&#10;IcqQCGKn8O9eT+NfiD448QTRltTuFiTIZY/kCr74rkdLTWJ4NTga5YpbRiQFzljuPqe9fSzpVZ0k&#10;nOK9NT51VKcajahJ+behs/GBfD0evT+Vdl1WNSTEcDPvmu38E/ETwhCmnQT/AGhmTGzcRjPofb61&#10;8qeNL1pmhBXDAESEDO4j371R0q0Jtmm3YMYyMfnzXqTyuFTDU1OctNFY8uOZThianJCOurPs/wCI&#10;tr4I8Ut5r2JtZYzsLoQAw9ePSmeCdZ0S4t5PCcUryxSKdkjcjd6+1fLmjeIb65EUCKJZBwFHXBNf&#10;Q/gaOytb+1E1kI7thy+MBCemR615WNw8qFNQc5SS1ir7PuetgsTGvUVSMIpvSTtun0Oo0f4YaH4X&#10;M0ur6sr7pRiLnlT0Br3rXfhjcXthDHbTW8jz7GhWAjCRgcVx2o+FT4lkhicRskDjfGT+8x7fWrsl&#10;jqWjWU4sopEkRsoW3ZKJ1AxXz1bEznyydS8vPRHu06EIKSVL3O63OVm/Zh1DWPNL+dFI7YVmHDke&#10;54/WvpPw98I7zwjY2kQtVvLsoAEKkAKR1zXkHgb42+JLmWWK6YLDCu/ew27SnZs9K+3fCfxJtfGe&#10;h2Wr2v7uaBwkmepQHGfpSxdevyNVJbWatsXhKNHmTgtX33PiPxdqHgu0la21fRp4LlpCvkRZ+ZvY&#10;HsfWvINZ8O6PqXiO1jeBxapDxATu3dwBjvX1b+2V8NbfVLXRvEUEjpIjG3uCnC5J+Vs18j+Hbm3n&#10;tLG2vrGXz7S4XbMMkyD3Irswck6LnGbvs/LQ5sUn7XllCNtGtNzrviF44uE02HSVUWEAhJhjUckj&#10;jk+teKeFLu5XebhQ0yZCAg8575rufHejHVvEsYiO0Rxxqig7gCe7VleKrXU9L1JYZbEDd8sb4wzA&#10;d8CtsJGMadrK71ZhXlKU229E7IpWXj/WPD2qWc6wGWMPhwvABz0AFfaPhLwxomr3iancF4Lq4hJa&#10;Fm2kEjjAPevy58TeMbyyuLqGLcp83crnqpHatn4d+PfEdzr1nPJdzSv5gXzGOSAOuM1143JJVaKq&#10;xcY2jr/eOPDZxCnWdKSlK8tF/Kew/HfwTf2UmpBrFvNg/efaRx5sZ6bs+nqK8Z+Dllf6trEOmwq7&#10;bmDsFJACjlifwr9HtF1ax+J3h/X9EvVMNzHE0UM8uNzbfcY4zxXyv4R0dvhPomt6vqMZGozs9paI&#10;eflXGT+tRl2O5sNVoSiva3Siu9y8Zg0sVRrqX7qzc5dkuh6xrHxXu4PF8Wi21n9osraEJNET8r4H&#10;P1rlNd0kXtzc3nh+VrdwWdrOTrlfvbfWvA4denlu5dRhuCLiaIM5z8249ateAvGd6/iVF+1yq53L&#10;t9SO341tUy32UbxSXLH3vN9So49VJJSfxS93pZdLFS7t7/xHeeSkUiTB1ViwKgNmvtPX5mMkWlwo&#10;FhtrSBdw+8rBfnP0Jr6O+DPw88L6lZ3ly+zzmhMkwcAbm65X3FfMfjWD+wdX1O6lYGPY6xvn7yno&#10;D7ivDljPb1IRUbKN7a9T0qeG9jGb57uVuZ26HxNr+tPe69quXAiRmAx8owpxXc+Dfh7qvjaSDTrF&#10;tys4Yvg7VGepPrXM33hObVtcubO0hLzTshQqOgbkmv1N+CPw7sfA/hxIHaPzym+Rt3LMfr0r1Myz&#10;CNClBRfvtK3l5nBluXyxFafNfkTd3312NDwz+z7bR6NDoeo609rbRKpVIG2vO3fdiuL+Lfw50vwf&#10;bWd5PpcMOnwlUjuZ+5Pbjua+hdN1zSBeJNNPJLcIA2ANyhRXy/8Atea7f+ObC1tIbny7GFiSjkLl&#10;l6EV8zhfZ1ZwTk05S3Wrs+59FjIypQk4wTUY7NdtrGVp9/4G11JUshAXmUB2QEE+uCcYrx3xl+zX&#10;Lp1re6jod59qgOW8rlnT1Ax1rx/4U6RBaXQgm8Qw2cjFlBYjgZ6k19++AvDsth5cjeN7CXj5oy6A&#10;Mvvz1/CuzETqYCs/ZTbWm63R5VPkxtJe0pKLXVNaH56eF/BstnEmrKB5kW+RkPBBQ4I9q6X4Z+Op&#10;2vdXto4gMlpdp6EMea+rPF/wli8Sy6w+ialbQkr+9Ut+7Yk8nj1r5x1T4T6n4b1mK8lvbIR+UEcQ&#10;vzkd8d69GjmFLExnzv3mtF2OSWCq4dwcE+VPVrqebfG68tY5dPtpwckGXYh+7u6CuRtEeG18NQF8&#10;SzXvmZ7BR611njLT73UfEEnl2H2s+VtGBwc45U+1ejwfCPXIodJmk0wxmM52j5iu73r0416VKhTU&#10;pJaPr3OB4epVrVJRi2k0tF0R1On3CHStbuY493lErGeACa+d9NsZpnjuZp/LaOcuQG5K5yRzX0rZ&#10;afcQ+H7/AE+e0aLdMz7iDyDyMGvn7WLlJUuLd7RoJh3bI3YPHGOlebhZXdT1O3Fwsqd+2xr/ABUi&#10;bUZtCvYABFsaIkcbeeKtfE34dS6p4p8ORwyH7IdIt5JJAOFCj5ua8x1+edvsNr5jEghs5+UA8190&#10;fBK507xhpY0hhvng0t1D+jRvwM9xzXTVxM8NCnOKvZSX/gRzUcNTxU6kJO13F+rXQ+V/DOk6BD4h&#10;gs4xIsLnbuzyWHQkVF8a9JFxrsAtd3kWw3yE8qCAMc16Z8ffhja+ENV8NTWl+Gku1InjQY8tuACP&#10;XNc6+iNqVpc3EyOEU+WWPRsc1dLFKc6NWL3VtfuHUwzjGrScVdNPT7yr8PPFOmtd3Ml6peKSPy3w&#10;c7QeDivPfHN14d0XXbiLT42lUgFHOO/atSyttEkMf2CNhtkKyc5BHrXkvinTpYLu8MwBRG/dLnlg&#10;T14r0sFBOvPVpW2PPxlSUaMdE3e99zc8QeKEitnEALSOuN7fw+oFfVfww1m88IfDO21K3spLm81K&#10;4KqFBwkaHAPHrXwfqV0wjt4gOWYZHXv0r9rvh1pttaeAfCNq0IDRWCzNvAJDMSRxXDxHKNGjQjy3&#10;5p3fmkdGRuVWvWfNblgknbZs+HfiD4i1BbGC+uI3WffvWIjaWLdQfauT8P6bJqFoyOPLurybzOnC&#10;+34V7L8YtY0pry4ur51McMZ8jA+9Ie31r4z8RalfXl0htlaFQgdnLcADvRlWHdahFJcvW5pj6ypV&#10;ZNtytpb9T6h8b/B++n06NbvLhlBEoHC46c18w+IvA95AjRIwKQdgMZ/xNeh+Gf2g/ENjaiwE/wBv&#10;tVUBvNG7YPQGup0bxlousx3UkgSGTdyhOWYn0ruofXMLfmipRT0sc9b6piUuV2k1Z38vM+LGka2m&#10;kibcMnnHBr7Y/Z78T2+q2kenXO1pIX6MesftXk3i7wVbau9zNaxhJIyW6Y3D3pPgDasni1YWPltH&#10;ktnuB1B+tbZ3OjisBWf2oK78jkymnVwuOpLeM3b1PqP48tHb+FGiMDmNZgUIGQo7gV+flu5mW6l5&#10;JHIB7LX6napqdpfaZewPCs4VnOxxwPb3r4YvPC8cLaq2n2gdxl/JPO1RzwPavF4Uxijhp03FpqV7&#10;+p7HEeElOvCamrcrVra6HZ/BXQrrTbeTUZkCLcK0aRN1K4+8a574geM9N06JhaQRteFSrr2QZyD7&#10;muV+HPi/UbvxBaR3V27LIrxhSeFwOBjtXCeL9OurvxNPa28ZeVpdiqD1Jr6GjhL4ubnbbm+48Wrj&#10;LYOCpp/Fyq+92Zc+sS6nh5CzSk4x2/Cvsn4S+BxFo733nrK8jKHjHO3npXypceC77T5ltLq1eG4X&#10;JJ/u19KfA4y6fqmnW0t08aSocoesjGozqSeHfJJd7LsVk0JKvepF3dld9GfSPxN0zTF8OpZwCRGv&#10;bQpvY5w46Ae5r85dP8OLcz2xNw0d1HOEljbjcqnqPpX2r+0L4glGreHtNtQyxR4lkx22mvmTxNot&#10;7N4qeW2hCRGVZGUHpxk/nXk5E5U6EtUuZN/oelnqjUrq0b8jUf1/A+kPDt8LBUjAIRgg35xj1Arg&#10;/jdqEOqajdSwyq8aQqrMOOg+7Wzodys8d0ZflAcMufauI8cyWw1QGHHlzRjPHy56Vz0VaupW1RvW&#10;leg10Oe+GulalqNrOs6iNJFAXcm3Kd9tU/EvhOL/AIS2FAzLHGsZHoEHFexfC2W91e7minRY4LJV&#10;UEdNo5ySaxPiTc60iz6hpPh6S7t0cxy3ioX/AAIHQV1rEyeKmk1HmVt7LU5PqsVhYN3kou+zu7eR&#10;7T4J1Xw7pFvcJp9lNLdSHeJnUupcDqMdhWxYXMP9o2lxeuoeWUHJI3bfcdq+evhRc/EXxFLG9jas&#10;IUO3AjEQ49Ca96l/Z78XajLPcXVy8MjAMpJJJk9Pp715OIoxpVZqVRX62d7HsYatKrTpuNJ26XVj&#10;6D1r9nXwb4qm+0i2CLJEfKkh+Xa+MluPevyn8faVDpGs39i16sxtLlo96jghf881+xvw40bWtK8L&#10;XUOoXoFxbWkjO4+VDtU4I96/EHxLdS3Go6hvAy9w7HuSSea7eHJzlVqJzbSWmpxZ/wAkKVJqCUpP&#10;XS3TqSeOdVsJLHT47cIXUZZx1Ge1dr+zdqdppHiG4u7hwMW7gM3AXI6mvHtU0qYKgVS/l4OAMkZr&#10;ZudRt9M0mKCDa1zNkysOyn+Gvr61BVcNKkn8ejPk6NaVPFKtJJcmvqe2a9qNl4g1LUX8w3UcEbGJ&#10;jwC574/lXQ/D3TxKtrO8YaSZGUY6gg4ry/4ReFNT1KaU8w2uzDyPxnP931Nfbfg3wp9gtIYtMtBI&#10;YySLmVfujvgGvkM1nDD/ALqMr8treR9XlkZ4hKrKNr3Z5I3wqu49SnuZ7lbWyRdzyzfKZCRyFU/e&#10;/Cq2g/C7TbS8hTy5JElbcsxO1QG9cfyr2XX9at7S7soZ3F01wCXmlO4KE6gDoMV55Frlvc35nnma&#10;Czt3yyK/3hnqK8unjKzjL3mrrp1PSlhqKktE7Pr0ufYfhn4PfCcTaUdR1qb+0ggWMquY09AfSrXx&#10;K/Zs1LT0ubiw11ZrWeQSPAYx93qWyOtGgzeFtatIpLW4KRCMMRja7EDkjvxX0v4I1uHVdNewR/MM&#10;fyJ5jZbaR1Oe9cM8VNReuq0T317WPT+qRclbWL3S0/FHwNDJ4OmEunwr5ktsy/aJ7gKVRh2APC16&#10;Ppev6DEwhth5wTBZwQwYf7IrxT9sP4XahoN1BJZqsNncNvlERxuZeSWA6189/B7xNc3UVwkkp3RS&#10;kxkHGOOB9BXbTwCxGH9qqj0dnHszjnjvYV/ZOmtdn3R9ieOfiNLoTTodDkFn8rC6J4Td64yM1geD&#10;Pi7qUl0be8RSLmRFtXRflZW6H1+ta/g/ULzxLaah4f1C3M0E8RLMBjDDlSTWDq/wX32um/ZNQliv&#10;LNAUdj8pZTwB9K54QpRUoyVpd/yOuVStKSnTleP8r0Z7xonjXVbK41C0v7YbRAZY5RjcT0ANefeH&#10;Pihb3FzJbXdsLeWBiCU5VwOhx712WnCfXRpVk9uyXgXF1LtI3BOp59a5Tx98NLKbT55obk2d5E7K&#10;MDPmD3rmpJNWlt0fY6asprWD13afU6u68caVpSobm4S3NweN7csO2PpXzJ4f0a2vPG1zeW+qebLK&#10;ZMRuCdxPdT71x66Lrz2kMt7qlu6ZIaB+oUd1Nep/Da3tdImt7a3tQba+Ugajuy0crdAck7Vrtp0V&#10;ThNqV21byPPnXdWdNSjZJp6nm/jDwhHpviBfEmoX7WCwMkbAD5pWUYUJ9aqeNfFEVjqlpfPCI4Jk&#10;MylBucnbwD65rvfiAhtnvNE1KRrwiUO8cw+YqOjp7V5X8T2l/wCEds5Y7RgbaYRruA5B4ANehhZ8&#10;7pKTv9n5dDzcXHkVZxVvtPq79TMsfijbahYXtzDePH5YPfadx6V5Rq/jyK9t2WSeYzIdztuOG54x&#10;S3Fva+FtGT7RapJLMTKYmPGW7H6VUg1WOfTxPNocUEEi5DAdh3we1e/Rw1NNyjFtOVk3Y+ar16rt&#10;GU1zct2tTR8d+I7280/TZbbU5CiosLqrHkKK9T8N6nHcaHZW1rcOkscgfIJLt3O729q+dv8AhKtL&#10;soo0XT2kRzxNJwAe+1a9s+Her3NrG95YhpHTnIUbUB9c0sdhlGjFeztZ6MrL6t6srTvdK6PvfwV4&#10;htzJpV1JBsLL5Uykj5s8dPSvPv2iPhjp7TDVNO0f9+yfvDEMqGGDnaOma+abHxhHGwkjvZWvPN8y&#10;Us42ls5wOa/T7wJqSeK/DtncWzKl7Ei/aI5OkidyB7etfH1cNVwtWMk3q727+R9tTxNPFUZQktra&#10;/qfjhDBePp9zFLbOHMpZVIJcMOg+leECy1JtVRZopPMPQODnFfph8cfB+laB4qs7iynV4rxGkeMc&#10;Kjg9iPU180+OrLUfEWsJcQmK3NnD5acbcj6+lfV5bj1ZtRVpxer6HymZZe7pczvBrRdUaXhxLCTT&#10;LOGQJ+6c7yOC7E5zXSa58P21nTtYubaNZJoo9wcHOAByOK4XwhoMklubclTIku5yOAp+p7V9/eAv&#10;Cv8AYvg2/VkjeW8jZ2YYO3I6V5OZYyWHlGUXq5JHoYLDKvFqUdOU/Ov9nnWILXxppdvcykb7pQAe&#10;zE4Ir1b49acyeOdtkgaY33lZ+8MPgV85aVptxpXxDsRHIjyC8RkIPG5m4Br7wsrYa98SrZ5LdDIt&#10;xkqBgbk6n65rbOJKhiYV91Kg215nLlcHWw06D0ca6VzvPGt3oPhfStPsNQie4t9Otw2wDJmmYZyf&#10;xNfmX4n17UfEniO6u7iYIZXG1egRBwo/AV+jHx+0O6vLvV4YVaQ2kQeTb2dzuz+lfnPcJJHqLhYV&#10;WURE4bnBHr71z8LQjapK3vW+46M/vzQjtFNbdbHsHwvs431K88hwPJhCNgck+ua4nwDFJL4l1aK3&#10;BwWkw3p83NO+HPiKO0OqKrfvXXOTweOtd7+zpp8c/iG7uDxku3tg16+L/drGN/yqxw4W1SWDin9t&#10;3PU9S8a2umxWN/qpcRWUfkWsDHMkkufmb2Ar5D+KPjO61i8E9wqIPMyqr1x7/WvZfjvNDcabpk8S&#10;keXqEiqSex7V8z+J9QhnFtAIgXVss+MbjWnDmDgoU6vL7zuvQzz7GS/e0+bRJP1bLnhTw9Fr17fg&#10;sEYQl1GemPSsjxpa21ncW6QGVgFGXfq23jj2q54HtLwa5EI22HYxOOhGK2PifHClvpAC4lw272ya&#10;+mu1iIK+ltux87ZPCzlyrmT376mJ4HjhfWLeRguwctn2Fe8eH4oQt7diVYlaaPytrYIQcNn6189e&#10;GYjDb3dw8W5VG0fU1Z0jXZReafCjbEJwwIzwTWWKoOo5Wey/LUvCYhUYwut239+h0OrXNpda0gj3&#10;JG2Q2Wz8wPavqfwRPY3fgPW4Yvnks5InPfAYkED2Ar4b1NlGryRpkL5pGe55r6b+EqtY3XinSFJa&#10;OfTmlHPHyruH1rlzCj+6hrskzry7EN1pqy1bV/No6BNZh0DQdbuUAW6nh8kSE4LI4wcAfWvI9Fvb&#10;yXQ7e3Xc+LsMBjgHGB+grqrKysb3T4/td6okmj3CM8YUHrmrtqLDSz50SySwpGWhRcEGUeuK83RR&#10;el3dfgeg05STvZctrepsWLx6RETcMfPkYGLJwCfw7V7H4Ekj1KzvJb+KN1t2ULzhST0zmvNdM+Ge&#10;t+JZdP1Z38ssgKwt0wD2HoawYIL5b/XtJui1m+7cozgHb2I9K8+fLUbSmrre3TU7o80Em6bs9F56&#10;GT4rns9D8TTLaxGMT4kGOB15AFeTeKJzdXs8hb73y/XnFdh8Ub2KW80bEu6WGA78diPWvFE1aeWd&#10;y0pwWyR2yOM4r6XA0vcjK32dT53H4hKU4dObS3oeieCtCWe9e4uQUtbMeZI5GR8v8P416hrfxpbV&#10;PDV7ZQyGEnZGFTjcozyT9an8Q+HrrTfhHol55gRtTvpmI/idI+ma+WbUuyCMHG45I9cUUqNPEuU2&#10;vhnZfImtXnhYxpx054Xl397YvB99wV80nHUnmu+8E2RuNX0iMLky6hCm31UsCa8vsILia42xRszb&#10;v4QSf0r6n+DXwv1qPxHYX15D5MVqj3O1zg/IpIOK6MdVhTpTvJL3XY58uozqVYcsG1zK77G/4e8R&#10;3Gp+PPGVuly0ZmaURgH+KA4UfpX074Z+IsXiPw/qPhzxC5ZpbMwrPGu5wzNgZz6HGa/Ovw1q91Ze&#10;LBLGymd7wndnj5myc+xr7gi0+ODxGiJF5S3Swys2Pv5bJAPpXyecUY05U7K3uKSa7o+ryitKpCpd&#10;39+SafnqeS/AlL/S9T160kjB+yS/ZvlPykpIc8+/avrnxC32oWyoy75pcsCe4GMY/GvM/wCzobjx&#10;TdQ6bbJFFfXvmzt0IKnp+ma7r4gX0Oh6hbMzJ+5wIImzuf1ZsdM15GMqe2rqaVrpO3yPWwtL2NFw&#10;vdRdr/M8S+G93qdj4s1OBkkkE0sgO1SwIPTp6V5rp/g/xOfGGswaV4evCZpseZ9nY7RnkgkYr670&#10;D9qCLwnbtFo2g2MskhJLyqCwyctkkc4rqLv9uvVraFUfQI5JXAYeXiEsv12jArpp4jEwdRxw/wAU&#10;bd9uu6OWrSoyUU6vwyvf16bHj3iH4d+MNNtrS2svDV5uK7fNKgBB3JJ7k18k/EzwL4gmvhZNpRhl&#10;HUvInznrnOa+8NR/bBvdY3QP4PJVkyzST7lX64r4C8Xzad4s8WKs2niwmnk2o0ZPlOSeCc135ROv&#10;7VupBR5U3da/hc5c0jRdJKEnLmaVn7v6Gf4H8F39ul99pQrHgoADlWcduPSu00+0+zMsNupabC4k&#10;U5A3c13ng77J4aW80rVY3a1LEcDLoT/GD2Wua8WeH2e0I0q/CuG3xsvHmDrtJ9a7qtb2lR3e736H&#10;LToqlSiktltuz0GwlextZGnmDSTA7Np/ucEHtkjrXzt8XTFJZabPErLKjNHL6Mh5TirXh3xLqJlS&#10;yvi3mLJjawwOepFWdUS1nXULaQA7XUgt6qcYFa4aDpVU2r2d9OqMsRJVqLS0v36M4nSpbvUreA+e&#10;6tAqxlQcF1Jr6k+EKw+LvDviXQN227h/0qFhznnGD+NfP2hfZ7dtXnAGIozsOOCema7f9lbx3Z+H&#10;fHcb3hC21yhhkYc7SxyG+maxzmg54Wu4K0oWnG3dDyuvGlicNGcrqo3CXpsfT/7XMliLXwP4dHEl&#10;tYw+YFGcuQATjtXnfwo+GsWgXdvfQ27S3AYDe67UiBxnGf4iO9dJr1tN4j8Y6xeyzCSYyP5LyjCx&#10;wrwpA9RXRXGo6wPD81tZXDPICYstguEPG7A6V8XHEVIYSFGMmlLWXzPqnQpzxU60oXcdI+kTB/aA&#10;vdPs9QvNXgtBPqV8uEZSHSNY+Dlf72BXnFtOureGzdW6k3DxsWLDJ3oOleQ2mt3ba1caZcSs0kU7&#10;AMxzlv4q9f8ABeo2miX00dzuFrK3cEqpPtXqrCyw9GnF6yVpJ912PN+tqvWnJe7F3i12Zm+AbG61&#10;63S3lQH905YHs2dufwxmvCrX4d6pqmuXUVu/nzpMQw9AD1Oe1foB4ds9G8G63a3ky77O9Visy8xx&#10;iQk5J9Rmvkj4parP4R8Ua9Ho9yGhuyW3r1Cvzwa78kxU5YitGnG3NG6ucWcYWnGhRdR35Ja238i9&#10;NdaB4FaSC4WPUNUcYyn3IC3r64p3iHxmbiW0vEuDNM0YDIuCseF549+1eB6F4cm1i/jvJr3bGSWm&#10;LHLbV7fU19C2OiQ6h4D8TXaQrGba4R4ZgMMIlPK+/wBa9nF0oU5Q5pOUm0pP1PLwdepUjO0VGKTc&#10;V5LW55t4d1CXUIdQvJpcEZSBW6Eg/wA66PTtU8RSR2kWowfbIopgIRxvGOhJHbHrXG+AA0sDqqh0&#10;EwHJwCT14Nerag90YhaWc0EBLfvBuwW9x71z4myqSXKt/uN8JeVOEuZ7a+ZiaLqn2rUNYkurNMRx&#10;4UcbVY9OO9dVD5jSwy7lkhUq8a7RtLH7wPpVrQPATC+sLOJSPOYO7k/6xieT9O1dBq2i3Hh3xDqV&#10;lFE1xYBQrN2hkbsBXA5Rcml2O+Ckopvv+ZR8MW0i+NrTUNKmUCYjgcoHXBKtj2rkPjLrmoHV76eL&#10;yoHZj5phO0EjvivZvhf4Bv7eLUtWU/Z4FZgnmfLkheq56e1eDePdFkeRbtk8yO4LR7ieQy1rh2nX&#10;3vZJCrKSovS122R+HvFFnqNrbJ54S8jU7nbkSgHOfZs1f1Sew12e3WZ0h1GGZWMmMCaMf3vVh614&#10;f4a08213Ixdk2k7eOuDzXc/ESKS2vdPuFkZZPKQrxgnv/OvRq0VzNRe6dmcNLESdLmlHaSTR9l/t&#10;f2M48P8AgjVo8GWACI5GceYB/hXMaX4Skgm0u0nukW5ngS4lxysalTgn34r1T42x/wBrfB7Tbgx+&#10;bPHHbSjnGWwM1558NPF5nhS91OBPPis5IdwOTgLwDX59l0qjy2Ce8Ks4vufa4ynTWPk+k6cJeXmR&#10;+Btb03VtQm0iKz0yzawu9xlaFWe45wSWbv8ASu01O+tNKj1+7vLUTQwRHGfutz2FfnLd602m+JEK&#10;XDNm63Ow4x83Ir7v8V2i3Xhm4NxP5dhcRgu/VoWP8X0NezmeA9hLDtybjUt/wTy8tx/to4hKNpU2&#10;/wDgHrPh77CdGtJbPJ0nVU3HPJhlYYxntjpXSfDrwzaaGttY36rMJ5nkk5+SRHPy5HrjtWN+yxc6&#10;bPoeqeGbiNpbcnzrSR+uH4JH1rqPF0UUenT2pcLdWL7o2zz5SZ7+tfOVpuNaUE7rm6n0WHgpUY1L&#10;a8vT8bHyJ+014W0rR/GM0FmoS0VUeOIcruk7L7Vp6J4esZ7OC5ceX5jeW7A8MFWvIvir4kk1rXtP&#10;SWcswXYDnJCqeA1dtr2vNZ6JplpHICz/AL1QpwBgbfyr6CpCXsaC62PAhUh7Wu7aJ/ifQfhv4LQ3&#10;Gm2kcGvXETSznzo14yp6HivlD40eD18J+IX0q9ulkURiSKVjzIjH+IetfT3wu+LizyTWYt9rWUC5&#10;mPKlQBya+f8A49XMfjPxZqE8HzrHbJDEV5GV7/maxyp1limpt8trm2Zqi8NGVNLmva35nE/A3Vfs&#10;ms6qqSEhoiUUHBI9R9OK6L9oPWriMaSWviWVdrQqMYH+0e9VtC0Gz8BW8V9qUqy6g6N5Nuv8BI4L&#10;eteKarq1/wCJmvb+6lAZXICnoOvA96+ghhufFe2XwpJN9+h8/Uryp4X2Lvzyu0u3U9Z+G+q6tea5&#10;Y2ltAZJJMb885jxzu9q7X4v+GbzRZbk2zJGrJ8j4G5c8Nk+h7V5T8E/Ht3p1/q6qqm5kt/Ljlbqo&#10;9q+jYNUsdbjFnqsRkW5gMTSq4JVgflPXnntSxFOVPEfDokr269Qw9SNShu7u9vKx8TXNzeW0lmk2&#10;5nKkSbjk4rmtH8yO8mwjbckMB1Fet/EXwVPo0yCV/Ojz+7mTOCvTBPqK4uG/0i0nIksZGlK8sX+X&#10;Ne5RmnC6V7roeLWg1Nc0rWelz6R/Zb8Lz+IfiNZKzZS3QzbepdkB2D61+mvjr4gaB8EvCGpalOUf&#10;V755Ps8TnJkmJ6nvtWvlb9kjUvD3gjQ/E3i3V12OkBlgbHAVOiD3NfA3xg+Kmr/EjV73W9TvNxYl&#10;beDJ2QRjoqj37+9fGPLZZpmtSTk1So2i2vTZeZ9hHMVlmWwSinWq3nFPt3fkZGs+JdI1+91HU9Yu&#10;ZbnULudpZGcnksc8e3pXGaDJJNrFnb2qFV85Qig8nnjmuPktJl/ebCw6ZA4zX2T8JfhvaafFpGov&#10;C/nSRGUSP90MemBX22OqUcHhmr6NckY9tD4zBU6uMrrRKz5pStq9Sh8VdZvLfW9Jj3FzDsaTrtUk&#10;gfrjivZtX1GW7kFusC7zGjRnqwfHFWdPbSNUOpqdON4FlXzyBlppjwkSegXHJr1jxBpOm+CJLHVN&#10;RCT6uYB9ks1bm3yv+scdz2r4WtilelTUHzRv87n2VHCS/fTdT3ZNP0SOg8A/Da3062h1TUUW1uHH&#10;mogODJgcs+egryTxJ468P22rfZ999bwvI25Qm5Zie5cnoO1cP4Q+J+seJbLxHcarJ5zKWVMnaV9h&#10;jtXzPrPibVhrBt7i+M1uxUDd12ZwB7kVtg8tqVKlb2ktUujIxeZ0qdKj7OOknu1+Z98W/ir4eL5V&#10;vqPiHVmklUOq7iMK3QDFedXmhXHirX5rbwbd399BZASzLcE/MB1CnuRXz/4ntFj1HQrYzNNc3DRh&#10;gBgKmcBc+pr9J/2DXsbTUPFMDNEtwsqqqHG5QmQSayr4SOHhGak25aa7K7sdOHxDxE3BxSUX030V&#10;zxnRPinq2iap9hDyRSYUyAp93/ZIavUdQ1zw3rDw/wBseDLa/WTKvd2wWCWD/aOzAPSs39p/QbWT&#10;x28tq6ZlUNKFGDkY5P5Vh+Eb7S5L0wSXqQNIAiK2Pnx7e9eLOn7qklrd3+R7EKkueUJSutLXOb1m&#10;1TS/tl14Q8U+fG67TaXGVeMZ77uue1eVfEFPEE9hDrFvc/ZLadRFdoOV8wcE/Q13vxN1uLSWh862&#10;xEZPL81V28Z4/D0q34E0q/ubW/0vUoHuNPnhaW2YYO0Mc4P0zXpYaXs4xqNLR/ejzq655zpJvbp0&#10;Z4d8PPhf4Z8Y3DxXd80E6IQJowNu73UVn3/wf1zwd4t0OWUedZrdxyJcx5wcfw+xOK6J7HUvB80s&#10;trLBL9nlGTGp3dehUdeK+rPDPj/TPFmihWQSJLGFcEYZHX+Lnp14IrqxuOxNPmnF81KUWrPpdHFh&#10;cHh6toSXJVjJO6+1Y6/w7Z+Gv+Fz/D+S5tY7j/iUtLAr/NiV2yr49hXyL+0P421Dx38ctfKXi/Z9&#10;MZ7a0Xf8u6LjA+rV9V+HtCh8Jx3vjzVmRv7F8O/ZrONjyz8nI9+wr8yvhbqg1nxDc3klsUkknkuG&#10;mz1LNux+tc2RUfaU61b4o06bir9JS7EZ3WcKlGi/ddSrzO27Ue59a+IYL+fQ7LUzGseq6fEJDEOY&#10;nctgN7ev1r4a8ZeL/Ev/AAkN5Nq100s1wP3ko+ZRu/u46Yr9G/Dc9pe6L4wZ7kSvDancevl5HH5V&#10;8EaglvFCYLmdJPMkYswOeDzx9K9Phqa5qylTTtprurnmcT35cO41GlJN76O2mp698KPiPcRCw02W&#10;7E0E5y02SrWwXuPpX3fF44Ooy2emaZNFLAFAQE4aUn+PivyQbUYIVeys3FuJADI3TIXnCk+or7Y/&#10;Zx8Y2+maS+rx6Y17qiFrfSVkztLjqxHQ7ajiLAxUXWXu3aVtt+p0cL5pOdSNGTukr37JdEfUvjjw&#10;74N8I3KX+ox2qeJLuAi3KL+8jzjDt7mvPvHfgjzfBi3usaU6ytgtKG2zSDuv+7XsmjfDSS9lt/EP&#10;iWOO61J1DSMfuqeuAp6fStT4wa3YHQEmRfti3EawRRt1z04HtXxjre9G0pe7td9D9CeF9yq5RjFS&#10;WiS8uvmVf2dPDPhF9Iin068cOke1reWMKySAcg+v1rwD46fFrV7XUha2Ph+CQRTCNbjeGKsfWMc4&#10;r134byafoF7p0V5atbymySSYrxvlc9MelZYuvBc3j3UmntRMbpVlViN3llP5GiNWPtG3BOzd7t63&#10;7kVKUvZRjGpyt2WltPQ+ffE/xN8eeJI9J0r7PJFFDGGmlt4iC3PQkdKb4b8b+NvCSata6foUtxFd&#10;P8xkjYkAjHJr2b4i/DLxR4ZN/rXh/VJLy1uSXFpF/rVLDt64r500347/ABJ8MRyveyPE5IxFdxAH&#10;ngEbh2r0qC9qrRjF7aN6nk1p+zlec53/AJrXVjqdBM9xfXenmaaOSaLfcIvAEhGeD2xXsvw8+Jst&#10;nPbaLqG9o8rAXc8n0J9/evP/AId/GfXvGf2hr3wxA6p8r3UMflsWPbI/xrwnxDe3Wk6k97PY3yrF&#10;cMoLAuFyeDzyKpYXnnKDSTS0t3D6yoU4zjJtNvddD6M+JWo2fhTxWBeLHNpl1gx3WBujdj03d68x&#10;/aA006lZ6Xf6dE1xp8MEigxgliXHXNcN8StYTxPoYgEsheAq8ZYHCt7+maxvhL8XX8N3H9nasyz2&#10;rjBRm3Ih6cD1Nelh8HOEYVYq84bx7o4cTioSlOlJ2hPVS7PzPAdV0sXWhAPlSmWhLn7mDyv41yth&#10;NcrZC3ZlcSyYdlwSQP4R7V9Z/tDaVp13YpqGlKsdpIAZEQYCnJPA7HmvkTTGRYVh2hgpLbvUHt9a&#10;+4y3FKvh1K1tduzPisxw3scTy3v7u66ne+HbZoZpGBUqPkHHVSO9eD6vYT2crebHg+aflP517Dp9&#10;+kTBFGFj6bs44Oa828cXBub+R1DYchhnuSK9TCy99ro0eRmEV7OL6p/mdYPsB0yGKKG8EzFcxE/J&#10;IT6VwWrXNlLN+4tWgRQNyE7uR1xXpPg7WbrT7y2j1KzO0IX/AHi4wNvWkvfDmm6qbu8tN3ls5wO4&#10;HXOTVquoSalt36HPUpOcY8tr9mrPQ9G/Zi13HiRyiFWhtnKuByM8c1+if7WdhZXfwY8O6c1qpvkZ&#10;Z4pRjPAJb86+Kv2StCh04/EHW54fNtNO0li5AyfmOQR78V9h69q9v408CeGr2JyUe0mhYt1UKDzj&#10;14r8q4lqzjnsa0E+WHs1zeejsfqPDVCMsjlSm1zVFNqPlflufmF8IPA0es+KNBtbuZY7f7UJLnIy&#10;THH8zAfUCv0j0jxpENL+JJ2i5fWJlghjjPyw20KhY1/Cvnf4B+HrE3El8ULTxwS+U5HB25AOPxxX&#10;Y6Ssel2F9EIWGZg6A8MVJzk+g4rpz7HLG4m32YJK35nNkWB+p4ZPS82236KyPn74Y6Tct4mkeN5r&#10;dI5RGjg7WJJx25P0r0zxPdwXfii+gt4pmMbiKeYMdwK9Xz6V0Hhizjsbi+1B5AMPksfvBugwO1cJ&#10;o1lJZpqVxLP5t1fTN+7Vs7VY9WNdGIxCrzcu0YpGeHoOjTjHvNyfoemeH9Hgjt7uLTJGup8/vppp&#10;Ni8/wr9PWm23hPVYbm1t4lYF23fafMMgX1Bx6VxVhd2dpdLaOJy8iHa2QEcjrn6VR8J+JdS0PWNS&#10;v5LxzpiyGJomJIlY/dVB6jPWsI0ZPmattdX6nX7aPuJp2vZ26Hcr4N8faZrkkujFtUG4vMqHejH0&#10;AatDVXvbvzftem3Flct8k6OhVX3dV56Vr+J7G+0pbbXfD987W1zxcquUaEn7rY9D0yKzdZ+IfjNt&#10;P+3XN5FqdtGCl3byRr5kaHowYc59DSp80mmlG+19mVNRipK8rb23R594m8OXsuj6jpYtzLDKu6HJ&#10;zsfsBXAfA4an4Z1+2t7iMqZJPLdM4Ix2FfUHw38RfDvxPOBDdXcbhQDGfmO71wcZH0qbxN8BPtGr&#10;Ld6VqRUKdyrOm1geu4D0rsWPVOnVoVYOKkr6rqcf1L2lSlXpS53HT3X0PTfjD4VtvFXgpriO3je6&#10;s9zorDD7FBLgnuRX5b2/w21q/M9/pdk15bxvtkCf6yNh1DD2r9fvDjG4nay3LMEhG9uzluuK8U8a&#10;eDh4Nu5brS3ERu7l5pIx93GANpFc+RZ3PCwnTSveXu32Ns5yeGKcKjdrLW2/kflpK22SW3uI3Myv&#10;gBhtK/XNatxpUFtai6EpkZvlMeOhr7f8Taj8P/G9nL9p042+oRj/AI+Y18tgRwQ2Ov418R+L9J1L&#10;w/fyQyhihyUYfMHU9CDX6FgMw+sK0qbhJbxfX0PhMfl/1b3udVIvRSXT1OLMcfnfdIGeFzg5r0vU&#10;/AEWladNPd3KkuqeWc/KCwyefWuI0Kwkur6KWSIEAhtjHGQPeu18e+KIbu9stPjB+zROPM92J/pX&#10;dO/MkvVnmUlHklKS8l8xngWPWY9QgksrG4nEUiMXhjJA5wMkDpX65/DjQLrRtc1uXUn3COKI20eN&#10;3LAb246c8V51oHxW0Cwfw9oei2kFtphWOOYomXkYoBycdyetfReq3tvoXh1NTCb4LiXY7ZLSIT0U&#10;Z96/KeJswqYitHmo8igna+7Xc/VuF8vp0KE2q/O21e2iWmx8rftCeBNf8VXtuJLcR6/aKZoo0HFx&#10;bZyBn1WvIfFmo6o2nWUs/wAs1tJGGJGD8vUH3r7B8S6xqVr4g8PXQeS4kVJCLqUYYZHTHofSvnn4&#10;vzW9zq2kzGIKWk8yaA8ZkJxnA/hFcOBxcp+zg9Ywu03vqeljcJGMas02pS5VJdH5njHiix+z+JNN&#10;1YRZ81wGXH3iRjP0r02c6h/Zk1rBbSld22d4z9xX5JY+vNdV8Yvh5f6A+l3N80P2eWKO5gmjPyPg&#10;AsoPqMdK9a0LXdEsnVkPlR3kAndmHyyEjGPqK3xeJ5402lzW0MMLhOWpVi5cut/vOR8D+IL3wnaQ&#10;abfX3mwzBim85Cx9h9a9Ni1KDXIbOSeWQ2ttOEEiNhlxyoYHrivlX4jfb9c8SWenaZbCeTy9xaAl&#10;wqA55x0x3r6n8BNGmnXFjLZkbmAW4wcO6jJDe5rzcVFKEHdXetj0MNLmnOKXux0TPP8A9oX9nr7d&#10;NY+JPDZnvZrmTN3GCG2YHVcevpXwIkuo6bqiyRl45kuTGYmBQ+hDA1+mOm/FHV/BvjTxBoqOqWrQ&#10;pcwtKuVDbRlee1fJnx71iD/hM9F1ae2hK3ESySomBllPPSveyXFVHOFKUbpxuv8AI8XNMNFKdRSt&#10;adn99j5MjNzaarfRJlWV3ZgOAN3Jr0vwwdGOlp9oBYPcFJkdtu0Y4I9zXB+IL6F9fvZ4crHcMTtb&#10;qN1Yd8ZLdJ5HjJjMigZP8RHX6ivuYwclHW2x8cqip8/VKUvkj0Z4NCh1CbTJ4VFtOd8Dk88ejUvj&#10;f4WWMGgDVdOeSQxviZSd2EPQ15nemO8jlt3dpZbdsRY6n1r2z4YXutXEDWN5AFtym0NIDyMYIP4d&#10;66p89NRkp7PVdzkioVXKDgndaNLY+cvDukWuo3SxG7EDEE7m+79K63X/AIc3OnIsrahDNGSOUbJ/&#10;KvS1/Z28UPpmseIdLjhWxspm3eY4DbAeoB6iuMu9O1e7hiUSG4bqfLiIjXP+1W0cVCcvdqKy3Xmc&#10;0cG4RanSlzdH3Rx0NnGoKsctghTjg+lfW/7J/wAGE8Sa/qsl3bh49LsHuBGwysrlSVVvbivl+5F9&#10;azGKVlzGQRuTH5V+pn7A9rHYeFPHniC8uF2SRtEEJ+cFI2JP05GK8jibF1KOBnKE7OTirrs3r+B7&#10;XDeEpVMdSUoXUU3Z+X/BK3wL0rwD8Y7+Dwlrvh61srp4Z5Le5s8QSiSPorBcZGe1ew/sz/BKbw54&#10;qmfX9Ch+2eHHuniu2X52RDtjcnuxr43/AGPtK1ofE/Q9ctbQNHa6liVg2CIpGKtwa/VX45fEH/hG&#10;7fxleb0S51C5+zwhuPkjXcT9DX53nGJnSqRowqyabi5Ru3vG9vvR9llNFVU6tSmklFq9rbO1/uZ8&#10;B/Gr4uWVnrGqjT76MateuXZguQEY8qT2q98ENWub3w5eJOcvDeuFBOcKw5GfSvhnx7Yx2V/dvNK8&#10;0s0wdipycOc5HtX1f8KtcistCaGHzGF1djLgfdDDBGfauPO8spYXK4NK87pyl1Z2ZRmdTE5jPmfL&#10;FJpRWx9jeCtRFta6nrc0G6HTrSVYMjBDN8oC/nnNcrY6bEdMv5kulN04hVFH3zu+YkY9zXW6p4qs&#10;7zwzLpmmwvOzoF2qPlVUHc+veuN+H969tC90luDLA8ccpb+BmXK4/Kvg4qH7uF+ZcrvJd3v+R9ym&#10;7t/d6I9E8E/BXV1/069m+zrI+4r95/yr1rx78OdH8UeHLjSL3VlgWVQpYEKc/SvCrHxVrPiTxRBp&#10;suohVkTnnYEJPBGPXpXv7fDGws7aVbrUZZHQCYEnuP4ee9etQUVdU6F0tHKcrar0OGsm7KVVK/2Y&#10;xv8AmfEnij9lpPCug6jpNrqkb2c0BMl1kF48fNhvQHtXnsHxq8E+BNKjtNLkWVo1UMIl3vIwGDvO&#10;DgV658fvieX+2aJZWLmXVLX7OD90bk+6c+4r8lNQ0ufTlEiKUMoaGaPdkl1OOg9DX2+QZZHMHUda&#10;c+RzulffzufH57mLy/kVCnHmUOWTt8Pkkfbkn7Xmp65e2umtfrDZXTGL7NGjFxvG0A54/StP4Z6P&#10;4pbW/P1bSxZwaf5q2E0vyNcNJ8pXA657GvmH4da34T8Cs+p61NFfaiCCkKZLRkdOen1q/wDEP9r/&#10;AFrXZopbayaBECBMNwCnIIr6OpkTVSVPDYZKDVnOT7dj5mGeRdNVMVibzUrqEe3meS/FCDU7fxFr&#10;NnO5CxXkhSEnPl7mzj9a6HwXaxa2r6Dfxm3Dnejj5cuo9T2qWb4oXWsy3N1DoNvFMU864Zo/MeR/&#10;4n3P0zXDatqet+INTsjaPLLOXRYEjB3Bj2UD1PWvrKVOfsowaUeWO99mj5qpUgqk5xbmpP4bbplj&#10;xx4YOj3JtvsjMqn5JIuhHrxmvN7HWtStbtTaSyxOG+RY87ien1r6O+IHhvxL4R0yC41a/ga9vP3S&#10;2w+YqFGSW6AEZrzfwTpmv6Ve2WvLbrmCUPGWKtkjuAePzrqo1E6Sd1Ls+jOavTftUoqUdm7LZfIq&#10;aJ4ourWYx6xp8sgc5/fqRye4DV6n4W+MFx4c1221Gw2IInB8uNRGGA9a9J8Y/tL6rrVhJb6jo9lq&#10;EBj2P59lGWX2EkfKn3r59u/GnhXCp/whCxtt/wCe8gH4Zqabcnd0rfM61N00k6y+a/yP110T9trR&#10;18P292LiH7SuJJYW5Jz1C5719HfDP9q/4d/FtZdAvbaHyZYGSaG6UKrgjHGe9fzqaYi6hcXLrZPF&#10;boM7Q+4jPRQTW00+o6a9tKIJUjbDLIrAMoB6E8YrSVKL8tQm6VVKTp2a2lG979z93/EHwr8CfDLw&#10;P4iewtNNSMl2DybXkcMcqAfUdq/Mn4a/FH7V8RNJRNL+2Lf3kaNaw8F1J6V5drfxmk8QafY2d00l&#10;tArLGf3hYO6j7xHOB6mtz4IeJbDwf4vt9bt5Y2ns1dombEgTcMBue/pWPJyqbd27Hdh5SajGM+bW&#10;93puftH4o+E3g/VPHfhTVbTw9cw6hpk6A6fJH/o8kbDLOQeDt7V5r/wUS+FOq+PG0RNPs1aLT4yw&#10;2IPMMsvARAOSO5r7n8M/EJtW0Hw5PLHENSuYYwN5CyNuGSADziuP/aJ+LNh8MtE0zxTe6YLm4gn8&#10;hLYsE3mUYyCfSueq7QcoPXR7HFRlNYmlGdNyspR5XLf5/I/m7v8ATfEnhS3ksL2C5tre6zbTMyMi&#10;FEbPBPBaui8L/ES88L6Hef2dcvDN9rLQKD/d/iYd+Olfpf8AtMftCeBPH/wTNjczQQ63LdpcpaRx&#10;bmjIJPLgYAAPNfkVZaebqXG9sR2u5cjqzHaBRh6jq025x6q+h6/vRk0ouO6SbvY9U8E6V4nvdQs9&#10;Yt5y13cxy3DTO3zsiffHPWv0E/Zg1JfiXoc9rrGpxSy2l+WWGRRsEScBcH1r5k/Zr8L6zq2v2+ge&#10;SLS4+zH7NeTAuqpIdhIXvnNWdR/Zg+J3hnxhrWheGLe91K6T97JcW2YUKsN3cj1q6kITupNLblZX&#10;NKKSTd7NvuvM9+/bf0fwpYf8IL9l0+zSeymZxHGFzN5fKowHVa+g9T+OWkeIPgFq95LIkzfYHtzB&#10;JGG8ubG3GMcAdBVf9hn9l+xl0S71vx7o5vNTe5mjit9QUl7RUYqcK3Qt1zXjP7edjZ/CKwh0XwzF&#10;GNN8SwTNc2zfM1s6MPnT0DZ6UOjfkV+tr36M8iWIoTn7JuTlTtO9t2vM/KGz0uyaSYO8nnKRtCcD&#10;BFfpB4a/4J06jfeD7LV7TxDC+rXcKXEVo642owyAWyefwr8trN5NL1TT7t/MdFkGScgMB6V+lP7L&#10;v7UIe98T3Wr+IpoFs7UR6dbgEhwM8D3rtxPtErxei3MoSUvdSip82ilrdWPi7x/4dvtPvLrTp7Vn&#10;urWeQTqvLqycNkenvXl8AvIN88Vm5zt3MAzKo6jkevvXqfjfx3cXfi3xBqtp5rXN40glLc7jJ1Nf&#10;oP8AsOeO/DGk+BNdg1bw5a3Ntd3EqSFlV5piU44boo6DFE67pUoya7X+Zt7P2k2opt9kfNnwauNG&#10;tbDw/PqmgzX95d6lG8j8u0kQb5VRB1yRjiv0H+Ofxj8b6jdeHdXsfh7q50fS7kteR3EOwbUGGBj5&#10;PyjoSK/ODwh45vPhf8SdK1i2gFxDp11NLb2UzbtiyZ+UYzjHavujxF/wU3bXNJ1qzTw9HaNdQNGx&#10;dtx+cbW7VEoyaTULp6nXCdp0kqUW46czla199Op5R+0r+3Zo3izwx/Yfh/QJII22Gd5sEAKc7eK+&#10;vP2bvBXiTxvYeG/GGqmz0wNbeXYyrDucIoxls4AzX4F+IJbr7RJK0YWOSQskecEjORkCv3H/AGdf&#10;F/xO8F+HvCun6kLDUdKvLGS4tEibLQYXdsf8KMbRUKceXTX5lUpz9nUhS5Vb+bzv36nj/wC278SP&#10;iJ4Nt7rwrLrpksNSjedLyFQpmjU/NG2OQAe1fl2bu9uZ9L0ibUfLguZEZ2/hQykLu/AV+xv7X/ij&#10;wRrvgCWPW4YbDXoY1msNvzeakh+ZVP8AdPf0r8Sr65hbVHuPJZIWTMcQOSu3gc0YNL2Vra9ypzko&#10;RbiottJpaL107n7ut+wx8HvFPw00r+wL3dfx2MrC/Q7vtDRKS28fUYr8uP2fNEvdG+JOmSR6SJjp&#10;s4eSN2wkZVsb2J7eldZ8E/2nfG+i6eNAFz5NgI3jUBcMpnO0c/jX1R8aPgrr/wAJ9D03xhHqNtqW&#10;m30ltHcNGmDGZMn5jnkCsaSqU3VUnfmWmt0aUFFcnPUTTk+W6s7b2Pt+x8Dt4B0fVfFw0t7xrovP&#10;NHEd3lwjJIANfnH4K/Zz8QeKrmDxtHqJ0Xw/q+vbysMhSZI3fO7AOOvrX7DaR8RtPn8AW9zOsD2L&#10;6SRMEbPAjwcV4BoH7Ni+HPglrcUWvTQzXFpPfCO6fdDGGy6qn90gdPelZQg+V6tXOTD4yac3WSjJ&#10;1VBPV3X/AAD6G8MeB7XSr6W3/tCTULWW2wHyC6EDHzEetfiN8Z9F8G+DPi74n0q813VZ9NEX2mJY&#10;2JaO7kJfYw7hTgiqfwZ/al8S+CtcW7nv7q7sUXZOrsXwAcbhur3f/goF8PLm/wBP0L4laPoUxtL2&#10;yjTUZmwpi3cRuVGeDnk1TpcjSls+pEKdShVnJ1FJSXZK7XdH5+zfFvUdci1dYbZYZJ5gzz4wCFG0&#10;DH0rxGCSW4lvIfs8c8vmEmZuNuDzU2m6z9istURp2EwIEUWOCr8Mc9iKp6Dpc8ks0ySbIvJcGV+V&#10;6Y5967adOMOaysjlqVpVHC7bfU7XS9OsZbmK1mt/OikwTcxufLQY6Eetbvw9+FfiT4heMIvC1heR&#10;QiON5I5J+EWNeck9z6V5Xo3ibUvD0kht4xKr5CbvmAz1OK93/Zz8cwj4w+HL2+Zre3lfypSjY2gr&#10;3x71bTXM0+hl7RS5Y6qTklY9q+Ov7J5+E9ppUFx4gtbl9VtGMsm3btZecLmvqf8AZW/ZZ+Hz6Fpe&#10;t+IrmHWZpVLfZG+a3iU8AEDkt615D+298Q/DPxAubG2sXuoItHhZRczIdtwWPRTXz/8AAT9pOL4b&#10;2mqIbaTUnlAFuGO1YWA5yOcg1jFTlC6evMdUk1GKk1CTjuj6esbfRPhV8VvH+jaE2yy1vSlEEcbZ&#10;NvI7bgi98ZHHpX3B4z8aavovw+0HVdRlafUYUjZY1G4zXEZ3IpUcjpgmvyt/Z+8Z2OofFmPxh4rv&#10;Ejt1WWcblJUynhFUD0r9jfhzD4b1Gw8SSTSqqToZbaWY7ijMudyg9MHrXPiYvmSb15Un8jd8sIQk&#10;4NqMk7pau+h8YeD4vB2sr4O1GO4e1nvrp7PULJM+dFOSXyo6g5PB9K+0Pil+zBoWp+FpJrfxNqi3&#10;FpA9xAk85lWaVVyFZe49q/MHxR8WdKsvitFqNvpy+TCYZ5HtwE82RV2M6A8ZJr7T8YftH+ELnw/Y&#10;6HbXFz/al4vnGefcrWoPOxTx83b0rjaUb+7ujtrLETnRdOq42laSsmvnc+StO/Z48a6/4q8NR3mp&#10;W4uNUsMzLEMG0tgf4v8Aa+lfe97ofgX4J6HomnnW5RNqMi2sryybvOQHMmc+or4w8M/EiNfE/iK/&#10;l1ae2u9LsY4xlgXeIj+AdxXzN46+Inibxn4k0XVZLIz6baSSLAbg/K+0fO3PetI3dttEbVaM5yi3&#10;U92+sVvJ3/Q/RjQ/9E+ICafcSfadE8Rs+p6SVH+jo1u4BR/5j1r6c/ae8U6XB8N/FitfeQ72DQIA&#10;drCQqQCg9c9q/EzxT+1t4qvdO8PwRQQ2segmSK2SBArbZD1z6fSvqX9mzwNrPxVlHiDxTrb6gltO&#10;k8WnTcpNBj5vTBX8jRyyjCTstTixNCM6lKpKp/D109dD4w8PeDP+EzFhY2upK15cTmCOOZNuVAAD&#10;Of61PqH7NHi3RtT8WvNbyXEXh7H297QmSKDcMq5I4wRzjtX6ORTfBXRPjJrxtorV7G702MMifLHb&#10;XG75gD2bvjtWn4M+N/gfwd4G+OthPOk0F1PKbZFbzJZjcJsAz1IGc+1ZPET5rR2d/Pp+ptUjGUVL&#10;2UnpF66bu33pas/EBtXvbE3oh1gQC7BV4gDhwehweOfWqOraJfaZbWjC4huBNGXJX+AngA981c12&#10;Zn+zQW8SSwRxL5jKNzJ+PtXev4GsDpZu7LW0dBjcJVwNzdh3zXq81rHjSjdyV3oePCWOCNPNQyED&#10;aq9Dk9eadFq8rskU0rNDjCpMfMAx6E80XtvduBHHbMWQksW439uPYVgi0ltXYXERSRRlVc4xjkYN&#10;bx2OWpJxatsawE4t9xBVcs0Skbjt9K9Q+EHxj8Z+CLx5tDvZrcXGNysfkZhwMjvXIaTql9fNZ5WF&#10;BcuY1k25EZ6Fj7DvX6KfEn9n7wzYaPbL4LB1P+xba3utT1ItviadsMyL756gdKyrVoQ0ktzswlCV&#10;SUXCT0X3nmniL4W/G/4jWdx4l1S3uZYLO1abfc4jVovvERg9c1H4g+IuraToWlXNtp91ZTXGlrBE&#10;5XaiujZLLjnkD6V+s+oeKdb8eeA4vDUxhsJZrGL7ROny+WmBwoHeuF+L37P3hjX9FDPO4OnaWIoC&#10;pyrSRrgHHcHvXHHFcyV4rlXbQ9GNblcoyXLKTto76LZn4saj4vv/ABa95Jqd8xutoIklk3N8vULn&#10;pmvUfgjp+pL4m8N3Vh50yWupoUjJywZhyFA7N3rhvEWkeFdVE9vBYvZ3drCUkk3/ALuSVDj5evWv&#10;ev2Pde03QviRaG6vQQllKIWcYRZAvHXjI9a66kv3UrK2mwoN8+uvz3P1Z8X6xDb+PPBU3irTIvJ1&#10;DTtsRk4CzICxjJ7EbjX5KftwafpqfE/bojtKmoW1v5IU5ySdgA/Kvt79pD4y6B4p1nwDpV3qcJt7&#10;e5a4uJ4Tu2cbQpI6e9fGdzY6J8R/idBY6bO8DQTGOzuDh0/dcrtOfX0rjwkXCfNZ2s3qioRl7KCk&#10;+WVuXlT0Wv5nq/wz+KHiP4W2N9ZQfD63niitYPtskw3TI395e+DX1wf2s/A2jeHfE/jXR7SOLUJo&#10;Io2t8APJMq45x2rQ8BfATxFd+PtTuLy68y0WwgiulchmuMj5iD0r8zf2k/Bb+E/ipr+haTaNFYK4&#10;mhtZOEHmLyQT/COuazvzzV1brfub1JYao5K/NLlV0n06XPeP2af2Z/DXxysfFmv63rF9aX1zqE8s&#10;TQbBFExO/owOcE4HtXwQ/g3V7vxVrHhzS7KbVZUvJ7GDyhlphAzDco9a95+HXxM8ZfCEWtk88b2e&#10;oAzZi+6PM43A9OM810/7O+pQ6B8T4dUsPEccElrI9yktwmYpzKSZY88Yzk81fPOHtJbxS06nJKlK&#10;Urd7e7one3fzPh7xJZajoZuobnSJLa4tZRBPBImCpTufyqv4Tj0y/wDMW4v/ACVmcNsboeewr7Z/&#10;b5+IHhLxv8QRquj2xz/Z0cFy0Jwkk6nk4718Yva6ZGLd7GLy7mIjzN/GW9j0rsoVHOnFtWbPOlCS&#10;krq2mz1a+49Cv9J8K2dxmC72vEv3XZSHP868v1LXH3rMI97pIQv9xR9aZJbFkaSZlDFzJy3X1HFO&#10;l1exPCDbk7WHUAe1bRXzCT6XSPrX4YftZXej+Eb7QbyGSaKZWSOPdkEuMEY5wOelan7Mnj3wrpGr&#10;67ZyTfZp72ZUGeiqCxwM9Tk18neCz4ZW8ZtQdoFikBjO4jdn+VeyfDb4TxeNPHVnYaBZfbJ5Muvl&#10;vhI1B5aRvas5U4Wkmmr7s3o1ZLkbcNHr6Hv/AO1P4ebxFJ4aFm6GSASCdF53AYKmuv8AgP8AtfeI&#10;PBGhS+FvsFvNDaxuIADsKGQliMd+tdj8TP2KfiX4M8O6pq/9pw6s000UaxWqkPErcdWPQe1Zfgr4&#10;T6V4V0vT7vxRpMcOtS3DKhmcDcnQZ9cCsouHLyv3rfJnZejXs1yzi99brQ9Q+Bf7R3g7U9Y1vTb3&#10;wsjWzW6SuZlVzJcKecKR3zX038ZfC1m/w6uPEFjs0670Rjf20EICbo0ALRsB0yOtfJOm6XoWoa4t&#10;hpyab9uW5Ro7mEhN0b8EMw7j0NfWXjPTbXwf4f16PxXdi8s5bF4HktyxZ1cYO5f61yyjDVKFlbZ9&#10;BV01VpSjVam3e2/MlpotjymP4U+Lfip8NvD8cUBX7dqgub2ZcKZINwOUJ/iGBzXx5+0T+z9pnw5i&#10;aS0g1dUuL6Wz/fqSrjYOQV755H1r9KNP/aV8Gad4Q8Kt4d1qFrexhjhezc7GeONcHBPRhXk3ij9p&#10;e58b+Ivh9Z6BZx6g0OpPLqFhNtbfCw25UnuAayU1Ti7X01fY0ovFTm3KilTbl5NfefjlFYWllG0c&#10;mn3AugwYGZdgbH3SCa9J8MfAu48QapaahcX1vY6e4LSyhwxgkQZ5+vav2l/a48F+G9am8KWq6NHb&#10;zz4jjdYwpjB5KPt61au/2a/Auo+EdV0DRrOOHVpNLL7Y2Kl5CMBjk9zVTxNT3lFK6/H0M6dbDclO&#10;c1NKT0VlpZ9bdD5k8Q/tvy+C/BmgWNv5815Hi2lkmiJiliVSA6sOOccivxd1eeaeS5uHMkcU07SN&#10;HtIX945bkDsBXt/xW8WeMLDTpfCWuWIhk06QRskihZI3XuD3rxKyNyDJ52pny2UbgSHIA6ZHpXVg&#10;qbjBN2v5a6HLiKVOFSSpx31eltWYCTQtcxgIzSBgQuOGx7e9a97PZC5XfaSKgiyygcBx2HoKvQwt&#10;NE18AssccgibdhXBI6rjtWRqEd4lus5ikUbiu8/MMD1rvTObVXf6HY/CP4pX3gHWDrVg6vOQ8MiO&#10;D/q5Rg812PwS1/Qb34k6DqPiX/jybUfOnz8wyfm+YdwTXzntglM4WeaV85bjCECuv8NzLI7tH5Vs&#10;pUAs55yvpnvTcVr5qzZFKo20tLH9DP7TvinwlqPw4uNU1GULHDCHslPBRyPkwP6V+QuqeF/EnxWS&#10;HU9M8MKYLIBDMDs4Q8DnrxXker+NvGHj5tF8NW1zc3+64SGG2DEkuPlHHpjvX7T+A/hVp3wV0rwd&#10;pep3iXs11IGktEDcyyDLLkcEDpWSXsk2tZP8iqMo0oezi3JXbS6vqfLnwy/Zl0bXfC81kddkjvp2&#10;XzmXGyLBztK92Br6j+LHwA8VeH/AVkmneJbzUE02KK4k80KUxbkP9e1ZP7WurR+BLLSNX0nRE0eK&#10;8kMJkU53SHnJXtj1r2vQ/iPFqXhjS7a51K4kguLICcqu0Px8wzjv7VztSkrvvdeptLE1WqNSnbkv&#10;rFq7XzR8GXH7Xi3K+ILq40yZ2cp9nW3yFleAYz78Hp2r84PE/iYeJte1TV8eQby6eeWLoFMjZx/9&#10;ev3n/Z60PwIb/wATSanpunwm3mItI3QFI4SD8+09Cf1r5ab9hS6+J3jbxLqWn3lrouhzS7YpI4c+&#10;f6vHHkYBNKi4Qlfla5vmd08VSi5xaUI00rt6J32sYPhD9r7xjY+Eob9Ue+gt0js5FWMuYSBhSWGc&#10;fjxXiGhC6+O3xZ0PTNV8QyWTSOQu4bwqou8KoOAM/Sv01+G/7Dw+HW/SF8W3F3p+rW0sd0wgRPnA&#10;4IUlsV8OeM/gwn7PPxR0bxPqF0LzRpIzJbyIMS71O0qV/vD+VZe7GU7Raf2R08TQq6UZQ5pK90rf&#10;PoXPil+x/O1n4tn0Se5vJdIvQr2qRhYHVU+aRR/eAGTX58WDTXCHS4LZpJJ3QrtBYg527T6cV+sG&#10;uftd/wDCPeGtUvYLOWaw1oTRKxIMgmZTk5HbnBql+xn8OPh7qnge18QOYo9RtmnW4aR1Owg/ITu6&#10;EdaxhXqQpybi3rpfua1oOL/eNLRfDq3p2O//AGPNM8QfDnxenhnUbyS3026shPCIxtgeYqCQSe5r&#10;4R/bv+Bh8B/EO/1SKDbpuu3BubORePKmIzIv581+wPiz40fDq90nUh/bOn/2nplgzhSVLeZGnBXG&#10;M9O1fz+/HT9ozxX8WZNIOs3cbJZhkt4YxsRWPGT7nvTwiqSqOSei1b9Tzqsk25OlyNx5bPq49UfM&#10;eoxSNcNMcks+QcYHWui0tI7u/Bv3CKAT8nAYjoKNTiihggDsrS78PtzgfhXpOiX2kWkc0X9mw3pa&#10;INGsvGHb69cV7MnpscFOl78tezseZIbMNI8iNDbgliEbJ3H09q7Lw74gk0WR5LaVlNynyqeVy3Zs&#10;1B/witpJtiu5Ps87MSRH8yqOwrFnt3jlVQytGrDGTkEL/jRc6IKUXsvI+xf2NJZz8RNMgnuojZ3o&#10;Y3OWwOM8A19afEX9k3wj418Q6lc+G449PgYyxCZXZ0e6QEsCpPQ9OOlfm78Ltf0u21zSbi9DwWUd&#10;8rXJjJU+Ue6kfrX6z+OvihpsPgNtT8J2uy1jf9244xgY3D/armquSmpKTVzojLSKV367LzOd/wCC&#10;a+j6tb2Hjewv7WKSK2vwkaORnzkysmfUdK6b44ftc6h8NviTZw3fh9mewSRoUByDFOMZXHoRzWL+&#10;yt8T9QuPDN5FpcVjbajBcN9oe4BzcGTJByO4962/H1/BPb39/eaLDqWrW0T5eVVeEevzkcDFZVGn&#10;UbkuvQilhearUcopxcUlfV+ZgHQfEv7QerQ65eabp8rtEvkzBtq2yIcqiE8lvWvDvj38Qb/QLvWf&#10;DXnraQrF9juUZTmZEKsASOSDyM1+lH7OHg3wt4C+Hs2urem5F/GNSkhLjyrdn5ZIsdB61+WH7dPi&#10;jR/GvxK0W48Jwm7a505VlWIZJbdxkeozUqmueHvN3u/RG2ExLlOrCNO1OFkml1XQXXf2bPDOqfDr&#10;T9U0OKSPVjDLeOEbKypGw+UDsQDXZ+C/2J4Lv4T654n165uotbliY6fArCNVcDCh9wOd1dbb/Bjx&#10;J4M+FVrFd63dJfXrhEjSPiMTYyobscVv/Dzxf4q0nxPpngDxi8+oWbIpjMmV3BlyPn74rJ1JrmSn&#10;drY65w5lFxaSv73mluj8objw6mm3ltDdl23NiQBuTIDjb7ehr6T+Et/450WG/h8K+KLnTJJnYC2j&#10;fIlGOhHrXs3xx+Afh7QpdYvg1xLp/wBpY2ckfzOruQzAj8a+3fCHw98BaXY+HNf8D6MtzNOsFvdP&#10;Opw/yhnILdHB64qqtW8fhuZ8kINN6qW1v17H4s/EL4ceLdAlttT8TaBf20N87SC5dcGV/vHn1PpW&#10;TN4v8KmCFY/Cg34+aRnyxI6Ej3r90/24vEnh67+Ft/Y6onzSsqQLtw0c68qRX88ywyTXDsIATjcq&#10;ng7e1dFOfNdNbdtDgUnKKly8vM3o9djKvJ7t52eBmiQyFo9pxsGc4HoK+uJP2mbi78HJoR0ZJLo2&#10;ywzTtgl9vAbnocV8sy29xCzQywFGYBQx7Bu9XtI0Y3uo2ltAQ0j/ACnaSDxW8oxla6vZ3JpuUW7N&#10;66O4+18TaxYz2sMTSQmGTfCY/ldcnPDDBNdF4k8VXniFbKC6luEDTDfJcOznLdyTk1B4oV5ra0hg&#10;j2PDMYpCGyw29zX6g/sueNvhl4f8EaVBrVnYSXUskwaaUK7OW/vbvbpTlU5VfluyveSmvea7LqTe&#10;O/8Agn34Lufhjb3/AIWuLu61mO1juTI0p8uY7csoXoDzXyJ8CP2gJPhxe32laq8jQsfMMMQzidf/&#10;ANXNfp34Z+KEt9NfaT4ctbq7s443KT2qb0iZ/wDlnnpkDtX5XfH/AOB1z4X1qLUZ7ny4dSleRfNU&#10;iSKQnJV17c1jSmp3hJ7/AJl04VIRldxbvdf4X3Rf8MeL7f4hfFua61FJYEuZTLBbqMb5VxsDD3r9&#10;AvgfrOg3fxw8/UNGbTNVttMlMltKoAeUYQEHvgDtXyP+wPo+h6p8W7i81mWJpLOxcwo/AkkGF3L6&#10;HHNe7ftleDt2s3Hi3w7cS2rWMEUCujEyzOMglQOSBSq254xvbRJepcZOop0mmuaLfN66fefR/wC0&#10;d8LPh/ZeIdJ8Y69r7lLh3tp4BNtT96pC7dvQDuK6/wCFfxO8LaJ4P0yTQbqE2VtI8TiAjI2tgF84&#10;/WvxG8Y/F7xl4wttF0rxA1x5VrIAyvE0TlXONzZAJr7D8QwR/CGz07SrO3uU0jW7BpXkvYt252Uf&#10;Mjdhz0rOpQcUve1eyWqKhhlKnCnOfMlby/A9X/aB8Yz+MvG6aVaX0DTapp+FfgvA0eSBkdCRXsvw&#10;A8XnwD4Hnt9Q8YTPMLzytt0v7uJR8pZW9D/SvyY0433h/wAS6beW90bm584TbgrELF1BPqOSK/TD&#10;9sX4x6BqvwtsbSz0F7acfZ53zCYhkAHrjkGuTEwdOVNRl8TX4s64U4zgqUqTcV1VrLlV0mbfjnxf&#10;4CufB/j64tl07UGtLq3vY5yqiVpwQTjvjjGK9P8AHP7Z/hfwl4C0jVLDULaa+2RB7FD8xBAzjHTG&#10;c1+DA1+8uLd1Wd7VpJVDoVJ3ewrRie0g1fTLm+t91sT+9jlJXcOnRT096UMFaSfO/kXUp0qkYxlB&#10;ys7rmem1tux9v+DPC3if9qvxlq3iXW9UTTbDStkRaAfvFQfMBGTxkdzW7+254T8Y6Z4W0GC48S3G&#10;s6FDIq2V2y4ZZMYCyhepPrX2/wCENP8Ahz4U8K+GLzw/o0qDUZ4YnjgYjzTL97zAeoH9Kp/tu/Ch&#10;5vhdqVxot5JBHbOlzLZuQUdVYMSuejD2rolVUlG1rRa07XOD6w41owcbRleEU421Wmh/P94c8T6z&#10;bzW1pLNJCslwAxCbD83HJrsNb8DaebyVpdV+0TzsXRFPXPTcDn8a5PV767lud4+4oB+bBwwOeKyr&#10;i/1WyvIrhIUaYgn5clgp9a6le+mhm0oxad5JPc5G48yCfyREx+chkz8oIPpW1Z6ywnLNK5LLsEQX&#10;O8dxVi8hbUkS6RvKbO2RAQWz7/Wtb4b/AA38Sa9cX/8AZ2iX19JZoZGNtC0zRDHXaAa2c0lduxzQ&#10;jU50oq6buvke1/B74y+NfAuha0umweXbzvvfeuNrHjjPU4Ffrv8Ass+BtP8AGfgTTNam8SXi3l2G&#10;e42MNqSE/dwM4Ar8DvFGs69vXTtQaeAWz4kiYGNkbocrX078D/2hdZ+F2V0a8kvLCf57q2c/KDjq&#10;vofeuapTUtUk29TocpyjKEJ8rSWrSPuT4k+I7m01i60DW/E7QubprSExnyBKjfcdiOoPfPerP7H/&#10;AMSvClzc6lp18sCX+nuyouwOJgrHEqgjr618u+LofFni/WtP8f8AirRfsekQ7XtYpQU8+NGLAD1L&#10;frXvnw08PeGb2XUtS8OWT+bqzPLuOF+zFx0B7D2rn5Ywj3f4JnZZyhytpK2rWh1nxh8SXOqfEjT7&#10;XR9QiUz21wrKYlJdCM7Wx1Ars/2ZP2jvCHhLSNc0bV7+DStQ0u5cT3mP+Pwgnbj0AxjFeO+MPgB8&#10;SPCOraB4nUw39wjKoZJAkYR+DHKWIwMHrXkfxW+E2n6JpVx4g1Joba6u7sSS28E3mqE74Pf1pqMW&#10;lr93cThCrS5bpx9ex+iHwC+IUvjPU/FepaRp0bSXD+fcO2FDLzswB7Cvhbxn4i8ZaB8Y7zV7zRL6&#10;0iupAqpJCyrcRjghWYbSK9G/YD8NeKdPvdU8UafcIuhSyi2aKViPMwchlx/dJOa+s/287W9uvAln&#10;JaXrT3yXiSQhE5jjAO8jHP8A+qsrKN1vrbXzIpVuXFKKirTitU9VyrY+Qm8Z3up/EnW7/wAH6Hdw&#10;z2dnAWtUysThhlmkI4BNfPuiwNpfxC0TWfGujgWE1200iTL5keXPBz3Ga/R79jLwrqvhFPEI8SxR&#10;C81pI5Y58g7oRHjZz0x6Vw/iCbwr4p0fU/DE1il5PHHdpBL1EJRyd27oBWM63LJJK6as2uh3wnzy&#10;qQUHaPLZ33T/AMj6R1j4ueDfD2jQ3HhtLGBHwIobZAgdjyMheg9TSS+LvB/xM0mbTvFejwu0fEsb&#10;r5iRqBkuj44B9a/GjwV8MPikfC/iTxLpEs39laZK6MQQ5kjjzl4w3BUY6192/sH/ABU0K80S8TVr&#10;hEkiR4ybp1LzrKeT3ORitKkLO/OmtrdEcP1OjCEnFTdRapp+96H0X8BvgD8PdI8O+L7F9DtL3RtQ&#10;eWSOWVNziNgcKSeQV7EV+D/xA0LV/Buoajb3GgXsNi08htJXiIDhWO3k9a/ZXwT8YtL0XxZd+Dk1&#10;a3ltLi4eTeW4jgY52n+VepfEnXvhf8QPF9t4Y168t5tPS1HkqsgWPzDwMMpBDL2rKlV5XGT66W9e&#10;pc4VIVKl+aUWuaLWtlFWtbuz+eDTPGt7Yyx31pO1vdLvJG0qRv8AQ9+K+lfgv+2D428I6ff2lpq8&#10;SQSq4KTpkZfqy+9ch+1F8M7DwV4z1Lw/YXP2yytm8yGaHDOEkyQrkd1PWvm3QNMWSfZJMXxlioHJ&#10;H9K7uWFSKk0Q5zUox3i112fyPbvhtrmj22o6x/a9t58V6+JZiNxjJJPy+5zW94P+DR8a+J9W0rRp&#10;Ivs5XdHJI+1YQemfc+leBadp8N5rMFq949vYs5JlzggfQ9TXrXhgz+GNaUWWsGAyyLGZ1xiQMeOO&#10;3uaUk0209eXbpobQqOUVFwVlJq/qfVnwM/ZV8PXPifX9P1nVUkuNJiQwpFIVUyt0cjgkA9uleu6/&#10;8V9P8F+N3sZJvtdjaW4jkMa8hx1zjuK8B8ceG9ctvFHhibRPtN3rFzKgZIDg3OzDHnpxivvKSz8M&#10;+DZYrDXtAWG91RUnm3KJvLaT74ducYNYKfOoSbvp9wq69lUnG+rXwpfifP37RHxt0pPDemapoVtD&#10;qIkieGWdxlrbzR90jsK8t/Y/+Fmp6i76vcKkaQxmSASKQ05kz8xbsq44xXmv7YV5pvh/xFqGmaJF&#10;FFp13DBOwj4HmKeePcV9x/Aa31C4+EOm3q3LSPc2piVLcAyIASv6A5Ndb92hovievoc0ZJNRu1ZK&#10;1+lz468VaB45+IXiXxRPpWn3OpLo77YmhAYIM9DnrX2d8Ov2JvDHjX4dR6rfw3Wj+J8HfcA+WsTp&#10;/CU75HevL/hVH8U/gZqPiq5g8N3OsaNKEllvIsKuMZzzzkd+K9G1f/goJYHRdWt49LZLu8QjYvze&#10;S+MEnPGfeonOWiirpLS27YsQ8RNpU+VK6d2/vVj5D8DfsheIvGXxIj0fVbO6h0xWfdq4RkjuEjOA&#10;UZxgse1dL+2P+yAfg8+m6h4Wlv7nSLhAtzNNh2glBxyygcH6V+sPwL/aA8OeP/A9ve3+p2th9mAg&#10;aJ5VR1eMfe59e2K4h/jR4B+LOp694EmumltYoJBcsDtR/LIIZTRKu0466q2np3OSVau6zvRtCN+a&#10;yvfzTPy3/Y9+PeqaDJqWk3/iO5stOnR3hlUDYJT1z7nNfavgz4qyfDqJtTstSgm8P6negI9x80sc&#10;h++wI6qTzXl3xd0T4Qw2p8O+F7OSO9gB8uNUzFKB1O89TX59+NvF1yNOTS2u8QRyExIG3eWVyCAv&#10;bJ715nMq9eXKnHb8eqPpI4eEcPGU435ltJWvba59Wf8ABQr4p+GPEfibSLmz1G21d00pVUxYMcRY&#10;5KOR/Fnn2r4Vm1aa28OQxteRT5YPCiNkQZ+9gHpXa/Bj4Xab8SPG+i+HpdZksra7fEjooZwwyWCk&#10;jv15r2P9rf8AYhvPhRqdn/YUmoatpU9q0puZIgfIZOokKADHcGvUjGNKEU39r8zxJ1LTUYpawtFe&#10;SPmHw55+rrAslwvmecqKm3Pm7v73tUnxU0xdKuoVtrUK+/a3PQgenpXJW95c+H7u2ZpQshGcYyRX&#10;QT6dcXWo2s90huZLhx91jjBrX7Sd9LA2pQcftXWvY7L9mxPGS+KppvC8Ektz5JS4wobYjHBI9xX7&#10;CxazeS/DDxV4Z1e3lm15oJHMUgw3zDKsPYelfk74D8UTfCXxlZ3lvqQijeVDcwqcOY8htrDnpX68&#10;aL8a/hx8SNTtbjSJHm1VrfY4jQgqg6736YFKr7yTS0tuYpcqjFxvZ3dnqmtfuPwYvUvdI1DZGZIr&#10;iItuOeVYdRWlp3ieGeG4S9iw8jAidz8/oQRyCP1r9P8A9oP9lbwjrPiLQ5LG8t9MFw7G7DSZMzDn&#10;jn8D9ayviJ+x74Zj8JNeWluqajawkiO2GEkxyS+a6o4iNo3vctO7TT0e1+p598LL/wAVaJ8O557j&#10;RLqewgk86xugOUU9eM/dxXA/CnTvCHizUPEmo6xfNbG2PnxW8BPmTAHcWOOvvX1D4i0ew8UfCTSp&#10;tJ8RXVtqEEMVsbKKX93vHysHXtwOTWH8PfCvgrwP4W15dSt2kup7d1a5VNzIZEwUz6ZrzZzVqnSU&#10;npY9GCbUe0e54R43W3+MnjbT7LRHigsNPt9rXJTZIsK8kFR94jtXrfwr8Tx/DH/hIdETxfeXmnz7&#10;XgFsdqxupBZmB7/SvHP2M/h/pHin4nS2D6tPBGbV5GMTbWdkYfL9K+kfjx+xh5dl4y17SfFEmNK/&#10;e/Z3X5po1GSCRjn0NRiY6qnzWja3zIjWg3aVnJ62+dkcR+3n4s0HxRc+F59F117to9P23YJJ2cZy&#10;fVq+D/h9fXmmzQXdpcmOeJSy89ST3/Cuan1W9uLt0kkVAqDgnoMZxmsiG0uLNba+CTxxNKVDMhEb&#10;Ec8N0reFLkg4t31/MjnScWlotNz6l8daV4p8dnT5dTsbmSWGHKsilh5Y54A5FcU+la74V0y21aO2&#10;8y0D7C8kZ5weOo6cc19Yfsa/FCZtY1S21ecTpdW6pFIMNsPofqK92/at1LRNQ+FF7omlWYmvxdKf&#10;LiQtIgB5yBz0rmTlGShZWuaVXF6qMm2t15dz8hPEut3PjHWlu18uH5VV/L+6Me3rVfwr4nn8KeJ7&#10;O8uoQ628wYHaASAfauMtbc6XM6yEnd8uGBGGBro9SVTbyvcQiVmTcHDYIr1IxilZbWseQ+aSlJu0&#10;07u+x+jPjn48+HPEegNNeJEzmFhGrHcV3Dt71+fumQWeso8V1cLbKGbyy3Hfivr79hX9mHQPi9b6&#10;zNrl9cwwWLhEjhwpJcHGTUX7Sn7DetfDbXrO10C8fWrfU8i1iVM3EbL1DAdfqKwhyUW43tfa5oqy&#10;m4QSTfLfl66nz9ofxP8AEugXGnxJq8rW0MiqAvKsgPI47Yr6y+JXjj4b3mnS3lohlvZLcM32ZCQJ&#10;GGMNjGDXxT40+G/irwfLBFqmj3umSbVP+mRFdzHPzIenapfBnxIvPCIuE2Q3QvIijhhuyvrVyipJ&#10;OP4dTVVOV2krLu9T6X+Evi+TSdAupWuo3uFYi3Vm5Ct0rt/hV4RvfEnirT7vWbG8S7kEipvjZPPZ&#10;j8pViOcV832vhiW1uPC/ia40kvp7XEcskVuWcOqPlgQOnA5r9uNR/al8FXkGn3FjPaKmnQq7+YAr&#10;R5XgKOoIpTsr23f4FSqTi4qNNy+floz4j+L3wU8b+CI7XX7zRLi8jt5GDLv8+MIw6kDOCPpXvcXx&#10;W8EJ8O9Fum06/ieOJRiHcjKerIzE9DX1H4V+OnhrxpoM0z3kNzbcidO20dcjvn0r5h/a0+Fus2/h&#10;qbXNINrFpskarFZxR7MBhlXIFctV2UV0ul94Yap7SXLVThJNtWejaOU+IfxB+GPiXwHdyWXw/Xzr&#10;i2bY0cI85JEH3i3X3zX5Y+GPBt94lvNMtdNVnmefy5SY8IhJ4LEdhXtw+MzaR4Lt7W3dzq11+48s&#10;D5Vw2M/j6V9dfA7w1rWhN4f06G2j026liM17dtGJEnEhztIPQ1U24Jtrd2R2xUIRdm31d22eO3v7&#10;KPxU1680+HVtYtLYWoWKC5cllKnoPlH8691+Hnhjx7+zh/bGta/pn9rQXcf2e3u7CXeEJHyiWIjO&#10;D7V2vxI+K89h/Y9lqVy2G1dIBMUCRmLJUt6jrxX2no93o122lWkWpQX1sqt5qkhyWxwTXPzOSs1p&#10;0MKtaceVyipJp8yV3oj87P2HPhfofxH8WeMPEOt2264s7kuLcgKd8/JYqegryX9un9mFtK8faFJo&#10;kzTW+qq2bfjfbunJ6fwkd6+vPito958KvFNx4j8MXiJLeBZJLUYxIM42EDr14rM0L4c6t4y15viB&#10;4o1GSGOJiLmwX5TDGoxu5z93qa45TarKUY2cU18rbHek5xU5Vf3M0rRtZ81/zPNLv4y+NPCngjwx&#10;d6FoiR3OlM2meWy7pJs8FkUdRX52eFfiuuh/Fj/hI9c0u5jb7WZ7uHaY3VzycA81+q+sfEP4PWfi&#10;SBm8TxTtaXay2rAZj+jY4OPcV4p+2r8UfhF4v0uZNIjtW1dpYnubmNAu5FHQN3Na4V2unBvmdr+T&#10;MsRNOUHCLj11XVa6/edP8Sv21PA+u6tpmoQaZPDD9kMclzIuTz2IPUetfm741+HGpa9pHiLxdo8Y&#10;GnfanC5cL8rHkqnYGvN38L+Ktct1Gj6Pe3tsDtHlxmTAHY49KpJqWvaFa32mTtdRqx/eWjblVSOD&#10;uX14rso0I05txn719U3+iOGtVcoqDptQSsmr/mzN024a5htY0YxPEux9mQHz/exWVqDG2u1WWIxv&#10;jALDkfWtfwRp8mp/b44r6K2dEMi+YceZjsvvWrq2lWl9bLfzXE0k6/Kc8D5Rjmuxu0mcEbypprf/&#10;ACPN9RDPcbVbC7sgdM+vNbEuryzJHtj+ZRgKOnFVpZES3w1vlifvHsG9K9i+Cl3a6YJtTu2tnt0l&#10;CzxOoaVk/wBjdxmnOVle1zOnFuo1zW5tX5HBaR4d1DX5Vtba1l83YZCGU8Ad/pX6Efs2fs4fDnxV&#10;4a1C4vZr1tRto2891IWGP0OfUV1vgb4o+DPsur3GnwWsc8NmVRnVVZ156D15rxvxT4s0bwZoJuNB&#10;1ua4GqM8k1rE2IxIw7gdwa8+tVnUXKk4vQ9SFGEHzOSem59bX3wPstB8Noh1nzX0/E8M6sTuQ/Nt&#10;b1+teDePvHOoS6NaaxPaw3OkyuyNGCW8p4/UnpmvGvhX8ZtS1TTdc025vJUkmhzC8zbvmUfdHtXo&#10;+gfDp9S0mW3vL17XTrpI57mBWztK9doPr1rzHS9lUftO6PWoz9rBOGt16HpvwK8DWvxejubGyvLi&#10;3jjCm4aUb3RTxiNj09q+xfjL+zZpOn/B6+8MaFEzbQriSbGWkQ53M1dd+z94A8J+HNBgu9AvGZXj&#10;AZjgE4GOa9Sv/F2navp2sWUjh1VGXYB8zEDoAK9BRjGLt11XU8SviqssRFK/JBpS0tfuflD48/aL&#10;1Xwr4O8NaJY2T6ZqmnbYpbiKRZEcKOMbSeDXdfCL43aj4waex8YeImm0/UITGpjYo8bkdRjrXyz8&#10;VfhXfteeIr9YJLbEym3tJAd0h6ng859q8l+GNnqb6nFK12tlDayhpfMOAoJ7Z/lWaownCTTV+p7S&#10;iozXu76p/qdP408MWXgrxrqGntqoubZZdwnRMvJGeQP8a+v/AINaFq8sunyaZah3vSbizeRs5EPJ&#10;3DqAe1fB3xE1TVJ9Za7kt1ZDK8cE652y7Wxx6k16loPx98V+HbGRILdoZbazaCFnBQxK5ycAAZH1&#10;qq+HqVIU7NN9dTWlWjCU/nbTufq38JP2uk8a+I73Sdee2sHs42Q7JCEkZMrkk9/avx/+Muiaf4h8&#10;Z+I44P3Ev2yfY45jlCtwR9ai+EvwY8e/GS+1aTQYVM0CGaaRnMaNIeduR3New/s9fsnePvF2tamL&#10;t/sJ0oyLJ9pz+8mQ4KD1+taxpxpyvz6qO3XU4OSklJKKjF2b1VrfofKuhfBDxdqemanf22lXNxY2&#10;xMcssce5VI9D6199fsnweGtB0jT7DUtAE11JM63a+UGm2N0GfSvvX4aaYvgDwJdaTrlnHaDUJGQP&#10;xsfccE4OOe9fmJ4qgPw6+IMt5aahO1lI7NbSMCiS7uCu4cHBrCpinW9zbS6+XQ0w9CnFzcYuyfLz&#10;X/FM5b47/BrSLf4lxWWmyslpezIfJjXAj3HJTI7kVL8cfgppfhPRLO+sobmweSYRLDK2/wA31Oa5&#10;jxl8SNQg8RWeqysJC0quoH3U7A1+lC/AiL4weCtAvrzWSbkusiLu/dIo7AevvXTD2ijTbei3Mqs6&#10;VNTcmtXa7/M5v9kP4C+Efij4B8Q6H4h0SxtNRRfLhuwim6UsPlcE84HtXz38EfHNr8Dtf8c+E9cv&#10;I5BZXbJG6rkSeXxu9s+lfTNvajwfrD6TLqCR6hZOhS4hbyg8Z7E59K+Ff25dM0k+JLDVNMK+ZeW5&#10;Nyyk4aRe/wBajBzqTrSjJ2i7279ya8UouafNFxVlbp/wT6u+FnxG1nVBcX1tPOljLcvcNKE/dQoD&#10;kAgdM1c+KX7Vljq/ibwzpF5ZTNpkN0v2mUDDSk8Db7fSvhDwD8afFWleDbS00iVmj8zZcW4j3FlX&#10;k4NfTuqSz/EHQtK1abRYdNnsnDQzjGXdOcMntjNdVakoN83wvzFTUakoyUfeSun6m+G8K/D3xF4o&#10;1uy1S+jaRWa0jwRGHlHCSg9h2r86fGPibxFf3l+0yEi5laU+SDtDMc9q94+KnxF1x/Csthqelxlb&#10;u9Z/7QVwxcx8HpnH0rd/Yb8UaTa+NhpuqC3ltL9WDNdYwCnIUFuhNOmuSnObs2vyNqtRuUYJtJK+&#10;m58veDfG2oeF9W0zVlffNZ3CzBB8udvY1+xXwz/bx1Lx41jpOh+G7htQlGZm/ggQcMx9vSvjv9sD&#10;4R6domvXHiDRLWBbB5BvjjcErk8kKO1ea/sn/FX/AIQvx01xBB5pvlWHYqkh1zkkehqaVSFen7Sz&#10;Wj0Mq+GTnFThGWl4qXnsft7d+CtQlgs2vbZFWJ/PeeR87u/y+mK8a8H/AAv0zxl4i8V32v2S3R+S&#10;G0kPypFED/D0yaofta/FfxLofgTT7uwspfsFzOgunJxJAr87Rj1r1f4QeMdF8T22m3Ni4S0GnIDH&#10;uAO49SfU1w+zV+a3kRCriIYab0u7/D9lJnpXiP4Y6d4v8J6p4QaPT5kNmUt5GiGYSBhTkelfL/7L&#10;fw78D6R4O1nwp4j0+zku9JuJjdGQAyOSeCuecela3if9ojw78IfGN3HqqTi3vYd0UmC2P/114X+z&#10;Xo178Tvi5qXi+IxXGkwTEiGSTYWZumVHXaOeadL3raWi7p9tHpYhUqkYVnKo1HlU1JOzu9WeZfF7&#10;Xvit8Nb+XxVo2g3dppCsyW0sqb40jJwvHVQa9J/ZM1XxHdw6t4w8S6MbY385uIrt4yIpOPvg+lfr&#10;h8QdPsbzw7q1vqsULWJhJeOYAx4QZAI96+CvFn7WPhK28C32k/2J9neGLyIYUjCxqvQFQP4amrio&#10;0ITjGm3NJctlq12djXBVqmNTapOzajJ30S73Z8n/ALRXxiufF3ia4srK+DySxJbxgAeW6ngkCve/&#10;CX7Knh/xX4HNqmq2ySQ24V5WQSP9oxzuPXivyg8f+L7O1ks7m1SWOdLnzd/OFUnOAa+qpPi9fWOg&#10;2mpeFtSkAuhHFeJwUZj3YdiDW0lKMIO2/d21O6VJ2dOnPkcEraX0PvT9mn9n7xx8G11xbnTLPVbS&#10;VBJDcwuFdAfvblPJ49K4r9prxbH9l0n/AIRrVITdSXcZMc8avt3NyRu6AHrXT/Bf4n/GHxf4ev5h&#10;JbbtLjAiCRn/AEpMevf0r87PiT8X/Geu+JLvTovDgk1dPNLoFx+775+lYL2lSovLXVr9DKNFwqc9&#10;Rx5klG0L38rpn2P+1L+y3rFx8O4tYs7uXXNclMTuLSMCNUYfOFC9h6mvyU+IHwi1Twj9ikupY5zc&#10;Rh0MZ+4T1V/Qj0r9BPhn+3L4r+HnheG3v9Da6uUBVYpCQAAcEGvhX41fFq48b6tdav8AYBbfbiWl&#10;tBxHE4PVB711YV1lUknC0b3vuvRHLVbak5yTe8WtNO1vI8Z029it779+QwDqCFP3QTzX9OvwA+I/&#10;hbXfCWkL4ZuATBaqkiFiwDqOQc96/lrsoBHcAlfvc7W719g/s1/tQal8K5tQEFgLmC6XlHbGxsYy&#10;DXdVg5Q03vc4ZR9tScJaK916rufsf4r+MXgvxHqWseHP+EiW3luYmtp1HGxzwcV+I3x7/Zyn8BeK&#10;4bUXJk065ZDDeuuN6M2GJX2r234BfDjxB8VvG2oeJoWSyjhu/tEpcEhznJUe/Nei/t+W+rtN4bju&#10;5F8sKVjwvB29xXPQi4VIK+rSUvLqbexppcsbaK9uvqfbngj4A/B3Rvh3BbaokDfaLQMt+7DeWIyG&#10;XHTmvyWv/h94btfHkAuNXKWy6nHGJ1IVmj3dfbiv0i+Gev8AhXxR8PbW3JnaHT7MRTMgbyg6rnaT&#10;0zX45fGC5tV8Saku9lIl4IOAg7AVhh+eeIqLmt7v9XKlH2cJSlJy9/Tm2S8j9z/iQ/hi28FeMIYd&#10;Tt0iltPLt5ch9rbPl5r8O/hPq/ixPFMtlo6+beTqYy44Gzuaj1L41andeCbPwztXy7adpftCsd7h&#10;ux9QK93/AGOfD+mvc6nrb3b/AGqP90qMOMN3FdeFw7oqo5Wd9EctSopygozb6tv0Pv1oLzQvCtv9&#10;oFtcSSWu2dchizY5wT3r58+APijwVb+HtdiuLZI9QivpbgySLnBY5CqexGK6/wAZ7pDdXJMsqWsb&#10;MgyTg4zXwRZ/GbRbDTrjTbnR23vdvNJIpwWyeh+laUo80ZpeQSly2cmle/kfoUnxSfX7G9m+zzt5&#10;Cn96FJUAdBn3r4v+AXiO01T4z2DzSTwxm7Zo8dUI9favY/CPiXS/Gfw/uNI0Oa5snjk/fru5IbuS&#10;OSK+Vrl9Y+EnjKwuDFG1xbqXjl27hIrfWtaMYp1Y9WrJMmcnaDv7qerP3b8X69Z6mH01pvMt2TZK&#10;2eSB1xX4qftE/CdtC1LVL2ytmTT0lUK5zuO4/wAq+qvhV+08vj25FgNNWK9A3Pg/KyjqRXE/tSa9&#10;cT2Vhp1v8kdwctuOeUPrWFNSjUSa1/QKUYxh7r08jxH4F/Dzxv4mDaLpl9FbrJi4McvUr/e47V+r&#10;v7L/AIN1DwPa6yuqagLq/wDtQTcT8gRR0TPQV8q/s6abB8OL241fU70zS3OnqLbkfOMZwPSuy0L9&#10;p7StV12/j1lPsluD+7l2lVJ6AZHeitNty5VdLsjSUZShKD0TXXc+xvjVp+l+IPDd/Nd2kbXMKM1u&#10;8f38qM8V+U3h/X9B8NWOo2euaAL64v5d8BdQZYy3HXtX6UWs6a1B9n0i9SRmiIKv/Dv718EfHHSZ&#10;vA+t2yR2Mv26ecTLeTqHiwOoUN/CK4lJudmnql96OvBQUKfLzarZPezOs8NfFi3+F01pJBPtgvZE&#10;+0wklmEbDnj1qx8ZNa8OjVNA1/wjo1s0qSrMAuAjyMc7nxyWzXn3gn4X22t+LpLnXr2C4sbqBZJZ&#10;FIUIz8AAN/SuM/aH0zw74E8T6Ta6Bq1ybZXilurdySo2nOYz9KmMIucUm3Lr2OxK0m7W0/I+zfE3&#10;7M/xX+MEEF3rOsWGlpchZlVAZGVh0UmuGk/Z9ufCmtaZoPjXxLbanZzALG1mmyRWH8L/AF9a+gPA&#10;f7WkOpXmlado1uW3wKfMuiY0HHJx3xXaaF8P5NY8b6xq15rFlctcWYCsFLQw88kD+/6GspVHHlgl&#10;bcijKrCdSVVxjTUXyqPWx6V8Ifh54b0rTPEugW9q1rYX2BEsnLKpXBOT618L+Kv2DrxfEN9p2m+M&#10;YRCymaKFowZMH+E19w+BIbrW7y8t7+YNBZs0EM4+RnjHfHrXJ614e1PwJ4w0fxFbRS6jZ3bfZXRi&#10;S8OehHtRSk1GD1XmY80lXqx9ouZxuovZtLTU8F8M/sWWvhS3N3Pr5NwbdmEO0rEjgc8+tZXgP4qp&#10;4e8G6rZzWwv2jMyxR7skuSQBk/Wv0g8ca3BrOkWtk0UEa6mGjR5WCFSBk+9fmz4butI0LxFr/hTW&#10;vBtyhl3S2V9EC6nPAdM9RmqlzKcvfbVupNDEuvRftIWlzXsvLqfJnwL8G6/oPj+PUPEVpd6da6kH&#10;MLxSFFVpTxu2nt6V+tXg/wDZO8GQ6vBdya/q094w82MyXBMTk88qeDX5z/EHxAsU0mna7Fd2tvHt&#10;WOZhsJyflYD1r65+FPwa1zWbHSdRs/FOqBLTAUzTFTtI7CuuVSUlzcivawsRFqKaxHs0nq7Xvcpf&#10;HG/8G6jqGp6XreuC2v8ATXC2m5goTHIZfXNfD3j/AMSadceItJvjrC3RZDHK8b8KBwM88V1f7VPg&#10;bwrJ4qktk8QTPfMv76WRtx39wPTFe6/BL9h/4f654E+1XOoz3+o3LMEuY5GWOP2Kg8+9eepQ9kpS&#10;m2+tluehFxowh/K7Wb6X8j88PjZ8a7bWtPtPD9vaILe1l3JKp3Fvy6/jXmFhfeL9TSx0y20i6kk8&#10;vEKiErvTqccciv2U+HH7Cuh+HLG+mea0uLhJmkVblAyfL0AavoLWb3wvB4MS9WOzt9TtIiInjQfI&#10;U4IUjoDXZCrGNFuMdlfXfU8+rXU6yipN3kovlWiufzgeIoyrNbalYSWl5E2DuBTA9we9cvp+tNp1&#10;2s0d6xnRsq6859jX2b+0pq8PxA8ZWS6R4enk1E24SWKNMtI46uAOtfPPjf4QeKPBdtbXOveFJ7GK&#10;8yInlATIXrxXVRqXjBy0ctk+pnWpShN26dT1b4IfHDXp/HGhyyas0EbzLGzMcRqg9a++/Ffiy08X&#10;eJtN8K2/iG2S6lujKsynzA6sMAL2zX5QfDnQINRNzKxEdtbZl2Nw7r3A/pX058A/h3Lr3j029pFe&#10;WtxAi3NhuU7owOdzE9AKzxFKHNfZRV7Jbm9GrLkTdm31O2/a0/Zw8V+Ctb0qW61prnTb2ZFW5YBV&#10;jJHzb0z1HY1+in7O/wAL9A8OeGtNOka4dTjmmRZZXYFcjqEA6c9q+LP25P2g7ieHTPCV5Zi5uLPa&#10;z3G7h5CMAKB1rnf2fPGHjv4Z+Hbu41bw7dQ2M8i3Nks3Csep9wKwvKWH1slz+73aMlGpOCTkudr3&#10;rbM/TX45af4V8Y+AfEdlrtzGjaeXeJtwBSROUNfhR4Ki1HVbi60bSfCY1TUbhmVZNm51Remz0rq/&#10;i/8AGG+8Tarqt9FcGGSdsvbJIzLn6cfnX3d/wS30GC4bxVrdwqtcLIsUe4DdEoGTj6+tGGo1KUat&#10;SclqlZLbTqW0sPSe7sm+nXoeQ/sn/D3UtT1fVtB8a/bdOsYImjEPKEyZ5DfhXPXv7Duq+KPGniKx&#10;8LqzWlsGe2u7jKxtx93cOvPFeua/+0xaR/tA65pbyRDTb5jZszYwjqMbwexJr7N8OftC+Bfhtp1x&#10;pd/rluZYFLwojgtJu5AyO9c0cVJxhVfuOdO6iurfkOpKSjpDnei5Xsn11R+Uf7Mmt+PvA/ibxV4d&#10;kElnJGzxXh6qhXj8fY19DaD+yD8N5vM1HX5pr25u2aXPm+Wg3d8LznvXx58UPiPreq+MvEetwXTW&#10;BvZiyvtI3KeldJ8Lvixq2um1sdQvXmZJPLSRF2jYOvSvRw3Nyc7SjOUI81jKvTuow7N67nJfFv4X&#10;2vhfWJNN0WWS5sLhgA4+6pJ6Y9vWvvX4C/s76QNEhs7fU0S9dQ00y4dlcjOF9AK+PvGXiD+0PiRo&#10;enw2s8lujhGVeA5NfVHgnxn4Y8F3GoRKuowakZf3Ue0ujEnoSAa0qTfLG+t9TOUWlPkdmtE7HyP+&#10;2Z8NNS8GeIbe2udSN7DNCWSbGGGezV8l6N4T1q70y4vLdtlpC6+YzPt5J5x619l/tveLb/Xr7SHu&#10;YFj2wnbJ67uxFfPPw7tBf6NLYtpl7MiuJJnhztI6A+lb4aTdJadfwuc04PmSlvbWx+gnw/8A2e9P&#10;0Twa2s6d42VjfpCZbeJgULsACpHrXmHxO/aU8T/DLXLnQtDtbSGCOAK+VzvDjkkjvX1H+zR8F7bR&#10;0s7yOBHimjVik7FlRz0bb0r6A+Mfgb4UWvh/XpPEelaZHcXEJJuQilwQONjHnNefVcE6kprmjZ3X&#10;c0liOWSp6ttp6K9j+dfVL6/1u8uLhow0k8jOV6jLHcSO9anhvxRrWg3drFFdN9nEiybAcBsHoa+m&#10;NQ+GHh280u41PwN9tu7q3lYSwsN7FB1KqBXy9PYXT3c1xe208BD/ALzdE6qD78cGu2cVtbRJaNDl&#10;Bpp8zvvdH1v4B+Io+LnxO0Gz8ZWX2ywwLdLfcUSFOxGP1rsf2uf2SNF8IWi+IvDUkiaYbnY0DHcI&#10;nA/hPoa+QvAekR3vijSora+ngedyFkibD5xwBjpXtfxM+Lni/V9Gbwdq+rSCKzncq0ijLYHAY965&#10;p0nFU40kopPZabu7L5eZNy13PE7U27adEHgjDs4DK/Qk+grE8SafawyxSovlIFO/AOQ34V9b+Cfh&#10;b8OLv4dy3Op+IjBqqZKCL5iW7ZB7V9v/ALCnwY0+z0bxHqus2dhq1pcJ5ZjmRZdqgfMQGzgmqlUj&#10;BVJN6QTbKnpBtrZL7z8UdC8WalpN1FLFdyQLvBEgz0/Cl8e+LhrOrQz3t092gVSZG+VmA7Gvd/jX&#10;4d8I2/i7xCmlutvYrdSGG3B4Vf8AZz0r5h1WxsI2R7YmRATuDHn6CowdaNaFKqotc8VKz3V9TmxM&#10;Zxi1dPXqe7/Db4mXHhg3R0eN/s87K0isey+ld54++ONl8TZPDmk38X2CK3m2yXHqG4NfI0axXG4R&#10;y+UR91BkZru/hg2hw6u41mDflcKSSACO/Heul8qkpNXcRRqyfJFWs9PI/bDQvAPgzSfBlrD4e8OW&#10;c5t0DpdzBQ5k6mTe3OfpXc/A4v8AEfw1rlx4g1tYh5z2saWz42rHxlj6mvyp+LPxR1W4tLWx0LU5&#10;YbZYxGER8KAB/F7V5B8Ovi/4p8LJd2llq8ltIzEMQQyOx7nNcjVSrTqNpNy2Uumu5tKnytx5mne6&#10;lvb0Por9sT4FaX8O/EVjJY3Ul1Z3qCUAn5kbuDj9K9Ms9Z0S1+F1r9gMixXCDzYdgbLdxn0rwb4Q&#10;aT4o+M/i640vUdfLN5LP9onBZEVewHavRvGPw+8YfDm1vtHt5I7uHloJYl3Ky9+KUk0qNKdROad9&#10;+l/0NIPV9dD7b+Bnwc+H1/pS3mm3j2pmRRceVJ8/mdRn0we1cJ8bf2ndV+FuoDR9R0samixE2c3C&#10;sR0DP64r4F/Z/wDH3jXw54skuINF1G9tYyTfRW0TyBVPdtoO38a7P4teINf+MuuebZ6HcCC1zGZI&#10;4mbygP4XJHU+ldFfCc9SHPdxSu3exnBycpPmv2TWxN8PtY17xV4i0zxPZiK7vXu2DWUmUVQeclvR&#10;ava/8Q4/F3xHh07U4FsbiG4SGR4XOCqHlcjgg19G/sA+B9M0HxJrtnq00NzI9sGgVsjYScNwehr1&#10;X4w/si/DLTNG8UeIYzdQ6nDK91DIJDgNnIXHcUYj2VJqTkuVU9GulzVYr31Taak7Xvs7nxN+2j41&#10;s4rjTfD2nRXEJtIQWcOSj7hxx6ivNf2Y/jvq/wAOby5vVzLFcIouUiOD8h4OPWvCfiZ4p1HxBqrX&#10;N5JunVVQknCkKMDFcHHZ6hZRCaMiRJeGKHOD71thsOqdHk/m3+epjWl7z0bVrP0P2G+If7YvwM+I&#10;egX9l4g8PSPd/ZysMzR4mEmOCrAcc+9flXoWg2094zQy4i8wkLjJdQe9c7baCL63eVJUE+M+W3cj&#10;0rR+H/jW40PxDZM5V0P7uSMJubB4oo4VUXNxnJuS2dunoZJqHInFJX0evX1P1/8AhZ4a8aWvh/Tt&#10;W8GapapNbAk2IiyZFXscV4T+1P8AE34nfEfRLCPxL4Ss7T7I7hdoxMzDjJzyB7V9O/se/HeK0R9L&#10;vbTHmzN9nlUAYDclTiuf/wCChWlrrkOhyWWy3m84JK4bYWDDqa4YxjGvRvG7clvfR9yueTqtSp/Z&#10;92Xl2PzW+DWg+OLnXoNJ0fTJ7lnOHTDBI+OrP2HvXuOr+Kfi14M1R9F02PUNOlMwSV1dpIct3U19&#10;Q/szRWXw00K4lbXVuZ7tgzoy8gjgBWPXNep638U9LvNP1KC+0ow3E7GSNhjLMvQnNdmPq03NJ04z&#10;VtU+rOmDqXsotJdUz5V8W/s2+LfFdgdXm8ftqWrQRB2tZAc5XnaN1dJd/E/4i2Xhax07VYU07y4G&#10;j82H5XCqMcjp+VTfEH47xeHvD0OoWtpjUeY2lx8p9j618Z+KPjNrniPSWe7ucwnJOBhkY9Rn0rnh&#10;QlUpqDpxUE9Fay+4Snacm3d7rqdHb/sieL/Fs8Vxpc0M9tcJ5y3c0nGW5OcdK8o8SfALxX4Q8UW2&#10;l6npSXBuPlTyHysn0NfUP7I/jrxZqUraPDqcUVgkg3u7DzQh6qmfWvqH9oXwno2pW0C6QqreWfIc&#10;yYct14yeSa65VJ0vZp8tttO3Q5ZRU53tvqrH5m/EP4Jx+FZrGW+u5I4ZVBlSMZeL2PP619P/AAh/&#10;Z1+EnjO+0e407Wr2e1KYurB22TmUdSWAHyn2rw7XPEupanpeuTXqyz3dqnlGKRCdijgnNek/sia3&#10;qEfh3xt/ZGjyTahGqywTJxtPTH/1q0UpKm5c2se3mTKMeZpJK6v9x+nHw5+CeqfDzWUsPCEaXOi6&#10;hzcQXRy1u2OuT1Br8u/20P2ddZ8LeLdQv4rdZ7a5fzSYIWEcZPLLkDFe3eFfjj8bvAuqWWseIrYt&#10;pN04SeUJu8pTxk7emK/Uu18a2PiXwrZywJDeW1wMs0ygiRWHPWuedWpRnTnfm3Une9/IyakmuZJp&#10;6dnc+Sf2R9Z+Gvi/wPbaU/wrhWS2iVJpJbRZftB7uJSMk5/KvoW58I6BdXZ0u98Mak2lIgEc0TMo&#10;gI/hO05wKbY/EXw14A0S8uZJYoLK2LBljxmI91xXhnwv/bKsfEPiO8g0R7iWOdyT564UD1x708TX&#10;decpWk1u7u6TYOnNzqOKavteVm35H0V4P0nQ303XNK8M61JDHaMfJd2JMUvfO7mvlH9on9j9dU8F&#10;6p4pvdVk1HXooTLLJgBHVeeAPQVzX7Rer/ETwpZ6z4l0WG3jsrpwJ0gG5gzcb8CvCdB+Kf7RnxE8&#10;PnRdN0ma3sGgKS3M8RiWRW4++9ck8BXr0JSpRUZJRXtG7ctv0Z20VKErxmnFtOSaTfbc/Oq+Ef2i&#10;ERXGwjsR0Ir9Df8Agnt8PdF1/wATarf6xbwX/wBlCGCK4AYbmz8wB69Kv3//AATl8QT+Go9T0/xH&#10;bXOqLEZLi0KYG7qVVwTn8q+F/BHjLxt8NvFDS2KyQ3cMpjeIglSVOCCK9ehiVF1Ixmvacjt5X6oi&#10;pNSjNKT1urrof01/ES98OroN/aXMENlEtudrhRGBgcYNfmdovimS8v8AQ9Hjt5LcXE3lrcb9rFSe&#10;GU+4o139rXTvG/w8uNH8QaSyau4TaEO1HKnO4Ht9K9O/Zw0DQfGN1F/b2jGF4sNZs5IVlAxkc9RX&#10;i4KlP29edRX1Wj0vb8zXDxjhcO3K8rO+mp5v+0H8AE+GHiPSPFOk3N9qOmTxldRaZvOaEno27uD6&#10;V8cfF740vFf2l/4enWIxkMWxsbPpiv3z8OfCnR7LT9X0m9ka8tbuRj5Uzl18thjaAegFfJdr/wAE&#10;4PhXql5ql1ezXqxvKxgiWXYkIB6e4rowjpqUnVqc3Kny3XR/Z+XQ53jaapuPO3b7VrXPzOg/ao1P&#10;WPDN7aX0Jm1H70c3Zlx0IrgfgN4Z/wCEv8WtqOp3jafbwyhpXgPlbm7LxX0D+1V+zhrHhjW47PTt&#10;MgOm29vvguLcbCVUdHPc1d/Yp0E3lj4lvpLNZikyKQ/ypkA9Ce9elgq1JUKlWkrPqnutbGk5P3Hf&#10;S115n6M+CdS0I2kkVqinDhHYD5nOOpPqa534o/ETQvC2h3x1aSVbN1KqvLKWI6YrE8KzWLajKNOV&#10;Nkbf6QgPKNXF/tHanoV34S1tbjS7iYeUVDlTtRuze1eJi4qcGn10fzM6cWqt1d9de5+OV1Pb33iO&#10;A6crM7Xm+MDjq+R+Vf0D+ANUsltbO7utXRL37GkZVsDnHPFfzgWrXUdzGYQVZZco44w3bFfpt8F/&#10;hDqfjwWepP4oltb22QRsiHO8epzXoY6P7mlG+kX19C4zUlJPTW555+2N4ovn8VWkepSpdRRt+5lj&#10;AyVPrj9a+F/Fd5aXphktYliZSQ6jufWvvTxf8AdV1n4l2mgajr7La+aN92y48tT2TPU17t8X/wDg&#10;mzoOieFrnWvDfiua6uLVDLJDdqmJEHXBXvWFCdHDYSm5VVb5336jxMryUdubRL0Px8sLtp8m4kVJ&#10;EyASuOnesLUZ7gzyv5gkVjk56n3r3jUPhBrV1by3Vtod9Mqqd0kMLyIAO+QOK8ej013uI1EixFDt&#10;dnBGO3Ir0FF3OStCfLFP7+5OhtHtFNv5iSDBYntXo+m/GbxBY2sFvH4hvlWNdoC3DYA9ua9Yn/ZY&#10;8Y2vhZfFFlcWt9poXzJXtzlkA7ke1fPUtz4fZ2LpIWzyRGMZpulTm3GUYya6NXsarnppPmUdLf1Y&#10;+4fiX4cgvJQ1nEpnfbvZgQB7gV846z4W1VYbwNLGrR5GwDDEdSeK+n/H0s1/pn9oWcqwmJdxYn7w&#10;xz+VfNHhXxIJ1v7x43nRNwkb+JlPXb9K/Lss5lT16Ox7+McZT9T5u122ZJS+8ttIGTWv4S1SW3vY&#10;7kzEMpG31qbxffabLPIlmSFJPXk8811+g/D7U5NOt7yG2SaORcsFYZGK+orSj7Fc2l11PAo028Q+&#10;V3S1dj0bXLu3up9OVxn59xPRSW5rV8dat4lsk0+QSkWrvgRLxgDtx61DaaQ1zcQLOpSONV2jGORW&#10;p4n1S4utGuCkYZYDhR1xt6mvmJP3o6J+p9OleMtWn5HYfDLxRc3vh7xfbqG3fZ8nHGefu59a2IPA&#10;0ehafZ3e0M1xt83Jz1HSvEvh/wCKptP0rWooo/MNxHtOzsWr6M1a/km8LaMDH5bttMm4EY47fT1r&#10;wq9NwrSS0Tkerh5RnSjd3cY/qfJvjyY3+v8A2S3TCFwoAOckmvt7XrCbwX4Cso47QTXkkIAjwTgt&#10;1xivFfhb8G5rrxbHez3CPbwSGYs3Gcc4P0r7m1bW9DZZJ3voCYuAzkbUA9PetMwxkJSoQi+ZQV5L&#10;z7Dy/Cziq05e653SfZHwFofjzx9YaVeyyWVyikEZ2lI1XvmvTPhx4Pl8X+Fb28ivCZVdmkjU8H8K&#10;439o39os3OjnStLdfKeRkklAwXx6e1eR/A/4qa5oNrc2lrL8s6EMv1r1HgKtTC+2jSjTk5p27pHm&#10;fW6UMT7F1JVEou78zqvh5pelWviO7jvAF2OeW56V3cWuWVxrGqRpGqwrgIp4xjvXl/hWzjlnvb24&#10;JMk0mYwDz15rq7Lw5fHU57nZiA5Yk8DYvXFZYiK9q230RtRb5ElHTmb+84z4haj9isrxkQqrjG4H&#10;I6Y68c18+6JoF9q2yWK2+UPnee+K+mX1CDXreW2uYQyLOxVV6bU9a4/SrPUIr67mSAQ2sfABO0BB&#10;1AHrXqYTE+zpzSXvX3fY83F4X2tSDbbilsu+5S8R+K7qSxtrP7Gwktyv7xR83HrivobxFrwm+Fmh&#10;afdrKl1LO0oMinJUEAYzXb/s6eJPDVrdvDrOgW5guZQYJpwMkntz1Ffdnj74ceFNZNp9q0uI2rIB&#10;GyLgrnuMY6V4ePxUYumnC3JK/m7nr4bDSam1P4otWtoj8SU0yaO/+aZxEh3A8kMB0Ar6z8K6Ouna&#10;C2rXkIAEf7mMdj2Brk/iX4X0nTPFL6bpVwJ4FbIBIHzDnbmvNPGeua186G7eOIrhVXovbHvXZKDr&#10;xpqMrXs7+Rypqg5tq7X5ni/iaDU7rU7ySS9U+bNuAB3ffPAFezXOrS6NdWOlRMy/ZIYi4J6ysMkm&#10;ua+FHhdta8WaPZyKmHuFldjySqHP64r3bxv4fsNR8U65cFQrLNhFQf3eM1tj60XKFJpPlhfbvoc2&#10;Doy5Z1E3707atvzOU+OTvdad4e1dIziRCkrf7a/41a8QSXGmeFdKuIYyVmgBZnz25rub/SY9b+Gd&#10;7b26tLc213uI6kba6vxN4E1fxP4E8F6RYWLNeynYPYY53ewr5x42nD6tGTS5asovyXQ9v6tObrzV&#10;3zU4yVu+zPmrRbiMaDMXuFaQQsQF+8Wbt9KqeFmklSExyHz3G0AHoTx+dfod8M/2B7bSbIDXtYM7&#10;yAGSOPgL7Zr2Txt8Ovhx4G06F7HRLXzoUDAudzDA65Peu+pioxjVlFXV9G/dv8jmp4OcpU1J2dtU&#10;tbfM/Kq88AavqepWMUECxzeciSAnHf8Ai+tet+LvB0OleIzpsk7bYYY45ZTwAzDJ6+ldx4HdvFHx&#10;D0pki8t5LtpXXsY4udxqt8X7+1vPF2ttNs2TOFTPqPlBrya+MnUqxpvRKF/mzvpYWEKUprVudrvs&#10;jyHxJ8O2uZ10a2nWSZ499ts/jJ9celexQfDODwvoltosG03U8KtqF8/CxdzGCfSu/wDh5onhzwfb&#10;XPijUtTjd1twkEYyXA9gfWvm/wCIVz4z+ImqC4sVa303JKRtmMEZ+82epNa4LEzrVPZqoowjq29L&#10;snEUYUoOfs3KpLRRWtkedeP9T8O6DHDZ6GPtEvmEzXDD75PZa6PwL8RPFd08ED3k8dvEjHaRgD6V&#10;ycnw1vbe9hjujAiNMq71bd+Rr2LxN8Otf0HR55pYjtKExMf4lx0JFfQ4iVBQpwk1Jt6OXU8WjGtz&#10;znFOKS1UdLWPLtK1y/fUb2WW6dyA/lhmycnjFeS6lbz/AD+Y7BzI7MN3Unp+FdZ4KtpNYvrk2at5&#10;6wSFoz0AA5x7mvNtE0HUtRuZCRsCylcNnJJ4rvw9KEZT2jZI8yvVlJQ3ldvU9R+GHxgn0S7tIZpZ&#10;TCXCvhuMZ6V6T+0U0FzqHhnV7GDyo5mWL5V2s3fJrzxvC8FtiG305VmRfnkc9+vBr6J+JixxeA9E&#10;u7mJXbEQjQdQw6mvMxTp08VQnCOsuZPz0PTwntJ4WvCc9I2kn2sdX8ObEvqj3bR5AtAC+ckEjv78&#10;VmeO/E+kw209qZ2a6BOQvQZ56/zre+G+q28mlxTRxMkbxbcdy2Oc15l8QNG0uJzqc14SVx+6TAIP&#10;oa8TD2+su99z36mmGja2q1ueVeEtEnRdT1eafgTiKND0LHn9K+5fgjeNbQyXf2ZPOusIHGAQDwcV&#10;8q+IJU/4R3T0gtCsbyiYMeOvrX0n4Qu4bbwmLyJvmhtioJ4+f1+ldOaVp1YxfVysvyIy2lGnNroo&#10;3ZifHbxNY6pZ3Wkx6kY1jBZ9udpI4wT3r88/FkEEdvGFjYuEw8gHDD3xXaeMPHL6rdiIShphJtZh&#10;zuJPYV6J4f8AhzL4ot7LTbCBTdmYNcb2xsjPUn1r08HRWDpx53u7s8zGVHjJz5Ur7I4T4K+Dr2VJ&#10;tYa2byY/3MJPG5244rt/GAGizXVukgLJHulJ5UuecZr6I8bHSfBul2tqqLFBpimONG/5bTMOXx7H&#10;vXxXq+pT6jaXgR2ctIZpWI4C+gqHVdebqWsm7Iv2Kw1ONO95JXfqaPhH7ff3duqIA11KrEL02pyT&#10;X2LqPjX+yfB+oJOrJOkTR24/vE9M184/A+z+33kE7FsW6gEAYHJ6/jU/7SPxGilvoNKsgy/ZWDyP&#10;2dvp6CuWrh3XxUKaWzu/Kx00qyoYSdRy30Xnc8FXUBJePdTI6Sbdu3OOeua+pPgveNYSzzSKIpJw&#10;m4EcHPSvPdO8GyapY2moGCFJHUZLkL174r6a8FaD4G8OW0X9q6vJNc3gGSwJQAdgR6V1ZlVi6XKt&#10;9tPI58voSVTmbVt7vTc2/EOp3GlxXcmm6bJNcOONmWIZ+MnsBXU3euN4C+HNwbyQQXuoOJZ9o+bL&#10;DGMV9A+AF0OcJb6VNBIRjIYDd/U16N8VPgJo/j7w3JbXTJDcbT5cqNyG7Zr5VR5pwi43imm/Q+hk&#10;3GLkpatNR7Jn4s6j8SbvXStvDKqDaQidiwHX8ateBrzUo5rK3mgaVpiyPGBliOlef/GTwNqXgLW3&#10;0i7s5EmQny5j8qyr2Za9T+CuoQFNPkv5MO0rKkinBXA4ya+yxFGlDDxlTiuV7Hy9OrUnXcJt80dz&#10;0TSPEV94GnvbSAzfZbsZ2SZUIzHnArH8Saze22o3WtbUVWh2BR15GMCovibrZnv0uJ12QRkKpHAk&#10;IPBJNaXi5ZtX0HSrqAAq5WOWFOfunhh7V5dPDwThV5UnLSTO2dWVpwU21HWK7Hy5rPiy/hjvxCqr&#10;55O5Ocjcc/pWjo9+kumajIsm55Lb516AYGMZ9a0dXt4bzV79NoTywoXHGSBXn2l2MkV3fQKSGJ4y&#10;PvDuAK+jSi6a6bM8CTkqndO6PPZ7q+AmCrvjHABGQua19EuWTTruOddpwefXPGK7jxhpd/a29uUs&#10;mjtsDLhCAxPqe9WYvDcs9rYxiJS9zH0Xt7kV6bxMHTjtv+R5scLONWWrdl1Wmpo/CbQGtJG1l7Zt&#10;gDCHI44H3q9/8P6Y2tw3l2pJlLDbg/OMjg4HpXkvjzxtZ2+hxaRpko32yFJGXAUHHNe2/suXccfh&#10;9ru4lYyo7BCeQB369a+bzb2royxElb3lFLyPfytU41YYeLv7rlJ+Zytl4/l8N3E8OqsIp4pd8ciZ&#10;Dtjt719U+FvjlbeILWKKWxKwyKFRgvzMf8a+MPj1ZWmqaxJeQqBxuK5wM969Z+CExvdEtZ7dwz22&#10;5DGeOnevLxuFp/UqddJqT0a7Hp4XE1ViZ0brlWqfVnWfEbSxpCvc2dsGiv5Asxwdig+pH869i/Zs&#10;lgt7qTS/tCFbqExovPXHUZ+nFeg+EhoGsaOdPnjBvF/18T8qgbvmvnPxJI/wx+IPh5HkAtZLlHib&#10;0VjjGa82nU9rSlTs3JLm9bHoSj7OcanS9vS59P8Axx0W/m+Geuwu6/aLQi4VScbhC2efwr84/Ad/&#10;dXE/2yOTa7NuUEZUKBzx71+lPx58WQHRfFgjizE+lkZPTMnGRX5JfD3VZrf7dA0rYjjbaD2HSunJ&#10;1F0K6jqoytfuY5lJxr0m1vG/oe9aVqOkapqv2s/uJsFSqEANtPXBNdV4/wBDutSj0zU7V1mNqWwT&#10;94jHf8eleBaXZyeVbM5KDeT8uQfqa9qHiOTTdOtI0laWOaQZbHAz6mu6UHFxcemhxKpzRldb6/M+&#10;Y/iJoa6ha210YVULMVnl+7ufqRj2qbw9olraS6O9tN5kLTpvwMHLMMgH14r0nxNq9ldtd6NdQJCY&#10;3EwZfukN7VU07w++laXpzRyxyRR3iyA5wRk8cV6ft5fV1Ft9dPU8/wBjH2zlZN21fW6O6totTjhv&#10;XtJPJiW+Z5pQdu2OM5IzXhv7SfjN9Z1exLSExLAkkK9N27jP44r6Rs7m1fS/EljM+EnEpVgehYfn&#10;Xx/8U5bPUNcs1jG1LWwgicHsyjmscjpp4zmcfhT1KzeTWFcYy+JrT5nL6TqYk8iIyBGY849PSvev&#10;hB4chW6v9TmKqI2IjLjjk9TXy3p8yyazEkS/IJAqHucf419fGHXb3TtMsNK07ETf8fEzDABHUEnr&#10;XrZ23BRirLm3OHJpc95NXcHpbqfdPwxhms57iaSQLGsGcg4BGM8AV8/fEaaTX7q+ikP+iocIw4wQ&#10;ck/4V6noM0dt4fvoXkkZobMGUk4BKjgA18+anp95r2gSXOks+9ExKgbJBHb3r4TBwXtJyvaz3Ps8&#10;XL93GKV7q9u9jQ8HSWXh7Xnv5FErTRhoB3bHYe9eoy/Em7t7aZ9TtBH5xYwQ7gT69q8Z8G6ZLetZ&#10;XFxakugEcgycKRxn2+ldJ4k0/wAO3l8Jri/lL27KpgXKkge5pYnlqVXza6fkZUKk4UrxaWul9Nzh&#10;/F/xb12z/cw3slukmTuiBypbtXztrZ8VRXwaS+ndJSG3SuSDuP8AtGvefiP48ttK1K1h07RbYQGI&#10;HdMuSW9a8U1rx013dIt3EssZxtAGME+ntX1uTYa1GEo0Y6rV6Nny+b1+ao4yry0atZtJHf8Agz4U&#10;2Gq3Ep1PxFBZEgOZGAJHPQc19JaN+z54IunlNx44BBQbRGyqB718X+O1txpVhcRMQshK+5x647V5&#10;lb69MbmzjgkLMWC8kgfQCrq5XicTFzhi+RK6ty9jnWY4bDyUJYZTejvzPW5+1XhD4ceFfC+nrZDx&#10;cs0M0TBt+MsG/wBoV8vfEPQfDOjazayadem9VG3GORiyuAckZPr7VyQhOzRrMTkHYJJcnJzjoB6V&#10;5t4yvLqHxFBBmVx5W/PUKT0Ar5rB5fONaUnUu3e+m59HicbF0YpU7JNJdbHs/ir44eHdQNnFJ4Oh&#10;ieFwqyW5AZSeMZHSvdNIvPDsmmpPq+oarZAKBvwXTH171+ak3nwXuoXEspIdcbVyRGeua+wfhv8A&#10;GXTNR0L+xdR3ThIflY4Jxjmu3M8q5KdOVNNq/vddzPLc0c6lRVGk2vdukr2PqCXwX4e1jT4P7N8V&#10;wXGVyBJ8oPcZHevCNa+Cmu6rfaklzp0bReQdt3Aw5I6d/wBK8ufR0DJBcOwjUkwbeAEfpkDv719T&#10;/AK9luNG1XRJZ2k2gmOXeWKqewrxGquGTcat/ketHkxElGcLfPsfGWneArczbLi0uVmAZF8wAqqr&#10;1r6N/Ze8HjQdc1J52EJmDJCD0ZD6D1rufBvhhm1+/tbmNmgtSH8x+h3V5D4q8X6tpviu5nnRks4H&#10;xEyD+AHORiqnjqlZSh5J/cKOAp0OWeuja/4cn/a68CajaavpNwEMsL8RbDuZdvJzXPa38OPHmt+F&#10;4m0q2jS1K7gvCSMpHU19PfGX+zfEXgiwv1uWMjSBopEOTlxmu78LaRqVj4b0ySKVnja1QgHr6EkG&#10;qhjZU4U1GC91376DlgIzqVHKb9+K2dvI/LDwtok/hwgahCFRm8tw3r/E34Vr+M/hFp2pRz3dpqf+&#10;sBdFHOO+K/QnTvg1oviW6u31hGyhLJAuAr59/euk+FXgzwKH1rRrnT4hdQzN5YYfdjYcYzXowzmf&#10;NTnH3ZN69n5HC8ki4zjK0opad9T8Vvhx4F1fxP4ltdG0+CNZSzF5HGcLHyT7dK/QjxF8RBoWoXul&#10;zXAIi0iKKAg9wMf1qK0gsPDPiPVrPTNOiWQPJCs6HkITk5Pqa8+13wg2ueK7Ge6uADIVV1U/MUXp&#10;mqx+YwxtSHPDljGOi8znweXPBUpKEuacp6vZJbWOB+OPh67Tw34ZeQlpbkyXDAnG1V6Z96+UBpOu&#10;S3U7QAurpjbn7y49Pavp/wDaf+K+nP4ghtdOJkGnwi2YtyjMOTtrxHSPiJLeRKkNoIXQEgg8Y74r&#10;6zJqdeng6b9mrSu9fM+czSeHnipw9q7qy08keSRapf6TIyJ+6cHDBhzV7RVuZZvMiZ3kZsgR5Jz+&#10;Fd/ottF4vvLmC5hWJhgiQHHPTvX0NoPhlPAkRa3tY2k2hmllAYn12124zMYUU48n7x9OjOHCZdOp&#10;KMlU/drZ9V8jk/Cd82meHrwXttMl0xJQyIQCo9c980/4U3Fk+tXN07bZmVm3YwODnpXoN/8AHiGW&#10;OKK4SGZWYDaUBJHocg1gyeL9MjunuodHSLzQFdYkwFz3I7V8piJ1HCspUnHn8z6elGmpUuWqpcnd&#10;a+potqEt1BqkwvzD5c21QOcgjOW+tcNrOi3/AIY1G31QkOkqbn9GD8/livUItG09tP1q4gJaK5gZ&#10;wh6o6jnHsa8f8L/ECG80S90PUPnPzG1lfnaem0+1RlkJJT5VdJpSXkx4txvFSlZu7i/NHmtxAll4&#10;ts5rYAxyyCVdvQbuo/CulvPAuqz+NLYhzEJpElMg/hU8n8a4uGzdNXt7YvzG5yQen0r6C0Cy1F7q&#10;wLyh42YJGSfmyv8AePWvfxGJlS5Wmv4dtex49DDxq86advaKWnRnN+PLC7m8SywmZmCrhivOdoxV&#10;jwNbSQalZ3DyySeU5AOOVC8dPxr174kWGnWGrNOkySMbRTIQekpBBrzDwXr8UFtcSYbdJAyhlGfn&#10;J4P4V58qrnh3psrHoKlGFdXe7ue0/Gzw3JZXuhai7mRbiNG2f9czyPxBr5V1W8uL3VrlUm+zRRFm&#10;UnOXJPb1r76+L2jXOo/D3SdVtxmWxjSR48EsEKYYV+b2kak9xNO93c7RG2Uz/Fk9K5siqc9Ceqbh&#10;dM1zuCp14qzSnaXroewWlxIkUqSRlsIuF7kEVW8ldWmkgCqJool2qevPAXnvXZ6dewf29aK5V4po&#10;V38ZJ2jIA+tdn/wrKLUtdstV89IYbchpY1I3FhyAQKJTUG29NG0yo0pTSS11Sa8jv/D3wyu7Xw1a&#10;20M+yWbDXBUfNg9ENdrp3j2z+HtjNp1vi4vp02TJkFEB7EdM1zvjP4rzaVZNp+lKJZXXa0+OI89g&#10;fWvinxveXcVxAv291nmbzZ3ByRjnrXkYHC1MVN88rJu56uOxVLCwXs43cUkz9IdJ+K9npGmtNqEc&#10;Ee2PfHbIBuYnvgd68f8AFn7Sfi3VUmXTriOysweMgF8DqBkGvz907Wr68vnuhdu4h4QyPk49Oa+y&#10;PhfoEPim+tba5uDb7hsypHzZHevQr5XDBxcpS5u/kedRzOeLcVFcvbz+Z3elftO6jJp9tpctk8xP&#10;32lI3TDvu6cV4N8Q/hrHrSS6/wCH9LkRdwiuoAOA7DOV9qyfEXgzX/D3xKbQplLymXbb9wyP90iv&#10;qbVdV1vQbiLw3YabNcxskbXUkcZCq7/7WK55144OVKpQavOPM9dGjanT+txqQrp2jKy01T8j4l8S&#10;aZN4V8OhbgoLi6IIQYJRR3PvXhOiadNf3UMSRhmeXqe2OTX0H8fpPJnFurBwkxUtndgqORmuB8Dp&#10;FZ6dqF/IR+7jIT0yeK+ywNeUsKqjV5Td/vPlMbh4vGez2jBfkfUfw61i11bR2XarXNjLiVU43JnA&#10;IHtXqnjzxVPoHhBrawaRJbkEvcED7rdVXPQ18Q/BXxVJpup30uQ32ldrAgnlj1x7V9ZajGFns9Y8&#10;QTf6LZri1syNqyy9VZvUCvkc3w3ssXZ6pu6/yPqMsxPtcLzLR2s32V9zufCfhjRrDwxYXuvRma9m&#10;hItrdm+YgjO5x2FcN8NvBM/jRtVt9P08z3LvsjBG2OJQ3Un0FM+Gel63468T39zfzeVCmSC4wsaN&#10;0x9RX3Ro3hO7ubM+HvBcBhhdCLm8VdrPv5IL9q8PEV3Rk43vKTW2tr9Eexh6KrRUmuWEU9930ueB&#10;+JfEGi/C/Rv7DtJ4dZ15sG7uEA8u2BPKCq/wO+PsUms/Z3tGjJJaRgMgbO5x0r0zxX+xZdeFvDep&#10;alDGmp3SqZpYWYtKxHU574r4j0zxXa2FzJ9gtDbTEbZUI7f7RPTFd31enVozXLLn3u9PwOdYqcKk&#10;JKUfZ7WWu3S/c/QL4p6l4f8AGmkNBfXCqJJNsd0pPyZ/xr88Nf8Agb4o8FR6vd6dbm/08rmOeHll&#10;Hqy19F6aratp8cU2oRmN4t0ew/ePvjvWNpHxWn8EypHeu72qhg0A+bK/3uf5VlgJ18PGUYvnV7uL&#10;6m2NjRrOEprl00kuh8nfDz44+JdJtbq1G8yNIMSPneEByQOK+utf+OP2qOK3tYlMsdqkkvm/KfmG&#10;Tj3qT4ofCnw94l0/T/Efh9UKufMnEQyJEb2HQ18peMrRYtcv3hmHlfY0UZPAJXBU++RXqOeHxc+a&#10;NPkfWPmeavrGEhyurzrTlfke86V8XvFDndpqIJ4f3hkJzvXrg+mK7jS/iPqXiL7S90i+cCoYKcqT&#10;347V5Jpl9p2geCDdWaNLqexfOhcYBXPYHqB3rnPg/wCM4UuZY70sty0vmbCOCG68+3pWVXDRdOo4&#10;wtyvQ2p4qSnTUqjfMrvsehePtJa2uWM0iGBoS8adCgPOOO9eT+A/H8dlI2n6kzrbynCnqVz0A9vW&#10;vXviY1wupLIxjhhuISweRQQQDwOfrXmMngKy1gRo+oKhLD95BtbGOcEcYp4ZQlTXNs+qM8S5Kq3D&#10;dPZ9T6j8Z+GD4u8L2+oWUkb61pSeYkqcvNbJz5TevtXJ6holp4k8NXE0Nu6ySJuZHJDI68ttX+tY&#10;vg/TNS8P3ivb64rRBdqoQV3KOvNaOq+Lb/SNRsZ30oXFtI5f90xHmbvX0HFc0ISjJKMr2d10Ovmh&#10;K7lG11Zrf5nyL408P3d5JBC+zcg819/8KIMcn19qXxLZyWumWhuWEY+ymRUxgBT0UCvqDxLaaVdz&#10;XFxFo85lkO4owzwedoYdq8E8d+ENf1O4WaSHZFHCU28ncCc8Z7ivosFief2aeiWp89jMJy+0klzN&#10;6aHyfrmpNcCyg8oAKCV7A7jX1b8GtQu9Ht5Yrm2At5oXVy4J+bHFfMuqXUkes2he34tnUbSODtPS&#10;vXfEviiZ9FtDbltn2qSR8ZAyexr28wjzwpQS0Z4eXSVOrWqOTbjp9xgaKzw6xfpKpXBJGeeD0/Dm&#10;vuj9nb4hvHc31s+pIJIYSEYth2THKY9K+F4bQ3V5FdQ7vJkjbdnqpUcA1P8ADjUrKxvJNQlmc3C3&#10;KqAGwAD3rzcbhI16ck90lt3PTwGMlh6kLK6cne76bn338Ro4r7T7Lbbb5InLBj/Cp5x/hXzBr+qL&#10;a2moTF33AAbSMEZGK9u+Jniy3tLSzYLyoRgOu8H+E/nXjUeqWmo6iou7RVDMMANuBX8eDXlYCm40&#10;43Wlz2MwmpVZcr6I878D3txc21zLPcbUZi7oDh2PQEe3tWxrX7QGsW9pNo8dy0aAbSRyTjgcmmah&#10;4bto9QWMSbHBItzyoZieh9ua8a+JnhfUNK1VWvLXyWlTIHY+4PvXsYfD0MRWtUin1in3PCxNevQo&#10;XhJ6aSfdMl8Ll/8AhKLG6MxZTOmWzn5mNfo38M7+bRvEfj7xFdREwaTbPMoxhTM44AJr80PB9x5e&#10;o6Yc5xcIcfQjFfp1+0vra+HPANvpNvFi51eWO4uzgZKgDaD+VedxHHnxWFoqN+dcvornZkE0sPiK&#10;rduSXNbe7aMLwFrGr63o76jfTBpL1JHbJwpBJOG+gr4B8V3zwarqWWCsreWdvsecV+hHwWNnN4IT&#10;fKC9urMwbnAP+cV8M+NtIjh1rXxMoG6bdGR74OP1oySnGGJxMUrJaJL1Nc45pYbDPmu3q2/QyvCc&#10;C3Es1xG2S0TKFHXkY5rrPh74gm0KC5mMbb5C0cQ56+vFU/gdpMF1qGsRzE+UI8nHJBzkH8K6y70O&#10;Cz/s5EkHlyzyOCeuAeK9PGuLq1YPVOx5uDUvZUqi0av997Gnq+jTeIvDN0JLhY/sX+kEn+Mg84z3&#10;5r5r8TFHt7RlHKghjjGfrXqnjy/u7O3ZhJtVlkTI+62f6ivnu5vJpASznDD9K9LJ6Nqe+l3ZHn5v&#10;XXM421cVd+h6D8N5Nl9dXD8iOBsHp1rp/Fq6VeWNoLlpUn8stFLjI/3SPSuC8NA/ZrvDkEhcd89q&#10;2tT1dbv7Jbyx7QIVUseTnHOB712Ti/bJ9jlpTSw/Lpr323LOi20ktpDbQspZydxPCn3zXG3NqYNQ&#10;RTHgocE5yK7HS7V5pMRBRGmC/PRQPSuwn0SPUoIbiGJYj/AgHVR1Le9J1VCbv1FKhzwilvH9Dw7U&#10;4HfWGVMlmcYHvX0v4XknuNb0RRA4Mlo8UuwEkBhgZxXkEuiyR6klylu0paQnb0xivqn4eeN59O0C&#10;7NpbRw3Ak2NdSKGfJ7JmuXMqz9nDlV7K33nRllG1SpzNq8r7X2OF8Q/BXxhbW9ui6bNsSRwpKn5o&#10;ychvXHtS+EtCubO6S1mg43cKx6+tffHwq+I8E9jp2n6zqi3X2gkLgfOvYAkfrXL/ABV0bRZ7hTDZ&#10;+RGG/wBcvUnoCDXylTMp3dOUV11PqaeWwsqkJPpdM5fTddlVlgizFGkW1FHfnnHoa8c+LRgvrrTd&#10;TklP7sG3nIIy+09SR1ruvAqS2+p6lp90HlTGIp8bVYEdQTXj3jLwdqFtJexz3YNvJcbljjzJJ64w&#10;KwwUYqvv0++5pi5ydBaX1+6x87eJ5Uu9SvpbddqDKgE9AvArldG8Pz30rrFBIxHO8Kdv4mvqFvh1&#10;emWOTRtI/ezAczDO0/Q9M+9eMeJ9N8TaBr0drraSW8kjAhVOFKk4yAOMV9lhMTCS5IyV0tr66eR8&#10;hi8LKMlOcXZy1aWmvmfSfxD8J6prPgLwLp8MkatbRurBmxkscZFcnon7OeiWzN/afiiDzo0+aCI7&#10;SD1+8a5X4s+KriBPD0dnM0a2truJVuuTirWneJbfXYo2u9qSRw5mYDazY6bT3bvXHSp4iNH3anLG&#10;UpN2WurO6rUws675qfNKMYpXemiPonwT4X8KQWtxDpfiC1tJF+V3mtQsoyOzOSTXR+FtE07QtSml&#10;vfEz3kVyhVC6hQwPUZ9K+aoL+bVtDuLiwdZTaq28OPmMajv/ALVWNP8AEv2fwtNJFG89pPuM0c3L&#10;wkcZQ9ga8nEYWrJyTqPV2d99T18NiqcVFqnFWV1a9rHtmq/Bzw4NVWcaYkjyvmH7O5AA9WGa9U8J&#10;XNhLd+RJA3mWG6LzZBnaQO1fKfw91HUdOjtr/wAyQRyBvsyytnPqMn2r7E8MfZdXtLfWoYkzOcSq&#10;rEgsvynI7cdTXk5iqkNJVHO2iZ6+WOE23GmoXd2jJ8MeH4rRdQ1WYmNI7iQRsxyzue/0rhdd8Hwe&#10;Imubu28RCZs7Zm++Qfp2xX0deG2Ed88qf6Lb2TnZ23YyM/WvzNutZvdMvZL3T7l0KS7ZirfL1Ocg&#10;dRWeX0p13KSlZrY0zOcMOqcXG6d79z0LXPhHrMJtAkqTpbyE5TpsY5OM10Xxagkis/DOpWZRZdxt&#10;J4jg5I6Eit3RPFsE9tcXGozpGyRrKignL8Z6DrVbWJ9H1fRvtttdgpglgOdjj+IZ6HBr1ISqc8eZ&#10;baXtpqeZKNPklyv4knZvXRk+tfC+PVNHt9X0RS5UBbuCNyWjYfeYe1eOeJNDgs0hMo3R+dlWxh4i&#10;OgJ+vavYvhb431DwHexXdvam70u6j8uZj8wB6lj6Gsb4keP9M1DTfETvbJE80qTwjA+4T/Piqw7q&#10;qq1a8b6NeZnW9k6d9n1XTTqeeaxr39pxFY3zPEqlmxhXQfwn1rSsfB8l3FYzi5eKzPzgRjlWHVCa&#10;6v4L2thd+H08y1RZbyVsuf4VHGBXb6VpOqaMNX0xViuLREa4DsfmTPp/Wta9fkcordPr9xFKlzqM&#10;nqmuh5Vq2naVDfwp9ohlDqUVnwpjbsCT1rxvxR4YvFvmuL24MVsn+tccFueNv1rS8S6LJDdCSZvm&#10;wX2A8L3/ADr13+xJdd8HQ3V7FuXleRzgfxAnuK6o1lR9nJy0ejOWdF1lUjbbVfLufKereIIrlXtr&#10;RCkbjac9SBXdfA/wq994o05Ml1D7lYDkkDpXSa5+z9ruiaEfEVyhNkkwSMheXV+n0r2X9jDwtLc+&#10;Lkaa2MUUKPICx5Jx2rXMcfS+pYiVOalpy/NnLl+AqvHYdVYtPmTS8jvdEM1xdXd7MF3gtaqAMYC8&#10;ZP8AOsHSrkWx1rVYpmZc/ZSXP3CvdVFdh4rW40rTtevrCAySC4dLeIAn7zYLe+K474Y+FY7S1T/h&#10;Jtahs7adWZbZW3TuX5IKjofrXw8I3pOfordWfZTuqsYW6N3ey+Z8h6rDc3WsSXkEoSaSXcGJ25Yn&#10;+te12Xgfx1rdmEn8MOuxhiYj5XJ789q6bVPHXglrz+ytC8IJFbtcoF1G8y8jSKf7p6DPSuA8W+LP&#10;Fum6zcWWo6rcBFA8tFfamw9CuO1fTqdatCmlTjFqN1zb2+R8x7OjSnN+1lJOWvJtd+p9M6T8IfEI&#10;01bLVPEmlQWsiZ8lpBujJHvxn2ryr4nfB/wzZxRyT+M7SCOFBkfM7SHGBgAnmvn7xj4h8m800uWl&#10;WTDFS5yTn1zUHx1vjcrolymTDLBkEfd3JwR+FVl+X4iNei/bW57vRLoPH5jh5YeqvY3cLLVvqdD4&#10;X+DusTR3FzYajFcWhzt3Hbu9/avatISex0LU9L1RYljmt3ijSM4HTIJ/GvjHRvHWraPYK1nfuhZi&#10;MA8ce1dbo3xJ1i/Mv2qcEMPvsMfMOnTvXsY7B4iV5SlFxTVns9Dy8FjcNFRjGMk2teq1Op8G+Ho4&#10;LhLe9uAkbyK3ynk47D0r36P4TW2pX8N3BqVrFBbAgLcMQWPbkdTXmkviqykaxt9c09CPLDRXUI25&#10;GM5IH86p3WrrO4jsrw3EJO1Eyd23PQZry6zqTbadn33R6VBU4LltdLpfU9+v7PV7G6W5iEUskMYR&#10;fKkDqm3oy/WvJLD43w6PJfLcae91ezSMZTOpKg+uPX3oi0H7XpbzWd7Jb3kTYeMkjJ7D3rmtJl1H&#10;Trh7nVNPS4UJtxKgO3PcEjrWNGEdeZc3TsbVaktOV8vW+5i+Nvi7q+pX9kz6m32RsZtl+RVx6gda&#10;+kvC/g+LxJ4buzJBIvmo8kcw5CiPktj36V8x+IPACatcreaVGOSGkh67CT2zX6HWeoWHhL4f3k06&#10;YMVlFYpz1kmHzBfXrXJneLVGnhY0V78p2t1OjKKEqtTEyrP3Ixvfofn+uh2aOZvtCyhJMs2eUA68&#10;VzvxB8UW+uavbpbQskMaKoLdeB1P1roNRvLRQ2wtBZEN1H7yUnr+deIRaittcTOq/KxIXdyQM9q+&#10;ow9Pm957paHz2KxChyxVkm9X6H2H428aXd38L7bT/tDRC1aJuhDbQevvmsHQrmZNJ04QyiT7VH8x&#10;YckntV7xPo82p/D3RL5Q0lxf2zxBFHJ8ph0Fdn4X8GxWOlaLf3krQpbxpmIcHcOzZ9a+WqqlCjKK&#10;STdaTa8z6emqs6sW7texhq+3/DHwZ4nec6xc/uyrJOeBycg1+jOieH/EuvfDdEsbRp51gAdeDvUj&#10;+HPU1wV1440VdXksrDwpZzJcEi6eUZlO7qynsR2NfbngtPC2lafYz2ouFkChVRZMkE+q55qc9zNz&#10;o4Vex5XDVXd7lZHlkYVcU/b8yno7K1rnyb8ENR1nRbH+zdSsri0uYpwYmkVoyFByRk9q9W+JviqL&#10;WBLeWb7bmxbM0Y4Lr06HrmvrGy8Q395KIxp0d0j8fvIgHU/8CHFeaeKNG8DXl1cG/wBFu9PuSPKa&#10;4gUbCR0zjr+NfJzxkatd1HGzbvZbH1MMHOnh1SVS6Std7n5c+Lrae31+yuGhjkjumBj2cgB+Dk+o&#10;rqRCkniaGzmBEdtbkDnIOBnvX0t4m+CsclrDNpeowX/2eRpRFMvkSbSemQcHmvJbvw6f7TkkfSbi&#10;0mMQXbKuc45JU96+lp42lVhCzWkWj56pgatKcuZOzkn3Vjd8O3p02O4/0bbFNCXZiAGkI5VSO4rh&#10;NGtIPDxvNa1RnEt47SJEnRc8gEV1XjKd9L0K1uYCXuCVhUHsDnmvD9Tur1hCl9ctMrsrOW5C5PAF&#10;dWXQ51PXSTs+7sc2MnyuOmsVddlcz/Fd3c6xfLfPuXGNox+RHJqt4S0mzvNaXT7mQpHdgr8vBDnk&#10;H2r2q0fw9eeHnmuJxEbYtGoABIJ7j1rwy2MIErxSlXhlDxvnDAZ4OT9K9zDu8ZKzVtDyK8EpRldN&#10;vU6eXwcNPv5lsAUMGWkZz94V1nhvxPGLuFmVWCqY2A/iPqB2NeZaT4ou7/Vp4nn3rI4DkDqK2NQ1&#10;Kygl8u3UB5XztA5Urxkn3qqlGTaUtXYinUio3jtdn0np89l4jj1DSbqDKKGeLPByo55+tfMvjT4f&#10;2ul38Fsfnd2VoyDkle+fpXq/gS/Ed/DG0u5n2xhyfulzyCPWup1uCy1rSdYvLazaW8sont0wMnLn&#10;kmuZVnQqJXai7fjobToKtDZN/otT0/xZb2T/ALO97IVRWT5Ay9wGwK/Ob4b/AA21bxjqK2tmrC3Q&#10;jzZyPkTPrX6O3FnBY/s/RprsTqss0KhQcd84OP1r47bx9qcCva6Zrel6daICscARhvAHDFsEk+9c&#10;vDlSoqePVO3NLETtJ7LzNs+o03VwEqrfLGhC8VuzufEejafoMUfh608PPe3s6iJb0qfLT1IHr6mv&#10;YNfsT4b8D+Tdy77qRVtoCBt2g9SteMfBD4g6xYXqeZNHfyXcuwqMuY1HcZHGc1+kWn/DnSdQhHiP&#10;xEFuHtxutrPGI/bI/ve1eNneNlQqU6c2movmbv8AE1+R7OUYWNelUqQunJcqVvhX6nzb8Bvhn4yZ&#10;ba20u1CpLmd7uUcR5GOM9zXqvxs/Zh8XWfh2bxBLeRahd28THMYbIDddxOcn0qxqH7SPi4TzWHh/&#10;RdMghi4M0wJIx/CirWmn7SXxDtLcW+oarbSWtwp86GS2CqExyFJ715UKtWVRVeX3mrpKz/A9GVKg&#10;qfs1JuK0bd19x+f/AIbsTYeC4b14mEvmHcoP38nBz9K8/wDDnh201bWik0rLDDueIkZG487Sfevr&#10;jxLpHgrWY4tPN7LaJNMZ41RgFdgeUHpWz4d0fwzpsVkthpVrcSozecZJizDHHIPPH0r3oZk4xqS5&#10;GpT1t2ueJPK1KVKPPFxglru38kfG2o6vLf6xYTSII2SdY0A5KqhxnPrX0H8JPEH/AAi3xRlv7u98&#10;qC8fyhCv3pN/OT6AV7kDosd3Ef7B05pAxP7tV3jPcA962pb7ww2pM11oMa3JKhJJYwAuBkfMOlcu&#10;KzFVKbh7JpOLR24bLnTqRn7ZXU1LY439o9EttQutUF8UlugogxncygccCvl3wboOta7Lb33250a3&#10;mBadmxjHXFff2qax4W8Q3VjBqdpE08CkRllGFB9M9RXkfi1dSsbS6WLRrWG2j3GKa2YhiB0DJ71y&#10;YXEctNQUdX1Z043DKVWVTm91dEcL4y8R3GuaZHZ32nPcR21yvlXAUguO+7FdR8KdeP8AwkUOlqzM&#10;kFnIXUHcu1+x+ledWfiKeW1l8vVGSZwSSR8pyOm32qr8FtQvND1+/kfEwntpWDsME9sLXZKkvYTX&#10;ZaHmrEfv6Tu3d6s818b2Ot2PjSeDzmaFnMg3cDb2rsvhZfTa/wCLtMtFm/s4edtDRnbHMo6q47Zr&#10;H+L2sy6tqcKKjrLJF5eV6ADsPesz4NLpfhvUZJ78SXs8jotuhJ8tWc4Jz6ivTqx58BNte97OySW5&#10;5VOfLjopN8rqXbb2Pvj9p2Cy1zw9B4bF4LI3O1bcDhXMZ43H0Jr8lLu91TwJc3OkyR4nBYSMeQQe&#10;hSv0V+Ini2ztPGtvo+rWKz28tokkDSHAUuBkKfWruo/A/wAIePbC4imY/aI42MMqkCRCOgJ7rXl8&#10;O4r6nRjCvFunUfPovlc7+IMK8bXlOjJRqU/d3/A+Y/gDrVx/YPi8wSBkmspN2TliwHfPavnO8sLO&#10;5hGJGjkzkNgsMele2/Cnwjqug+JNS0CVGt5pbedAsgOJVAPp614Fb6tfNFe25iRI43ZSWHQg4619&#10;ThacfrOJnTkuWXJJW7M+Px85vDYWFRO8eeLv33Os8NeENPup4beWZ7q4nZUjVBxljgCv20+Gfwg0&#10;nwnYaDZ/YUJs7bOTy3mycsc1+df7D/wnvtV8WLq97AfstmhlDOOCexGa/Q34peO7nStPvLsThZnj&#10;kKKOu1Rx/wDWr5HibHOpioUFNyUWtFs5f8A+94Ky6NDCVMVUppOS0uteVf5nPftDfFXT9OSPw9ZX&#10;e+/uAJLgxn/URng5I6Gvn5fHKXmp6eSm2w08KI1J3Z28lifevkmTxdbmLUNTmmlfULyQxgucs6nq&#10;Wqn4t8bp4d0fyCWFzdx/KAc7UI71EMmdScYpXnLQ3rZ82p1G0ox1t5dD3TW/jgE1m61a5VpvNLRp&#10;GPu4UnAX25ro7DTtW1CwvPEFrC9pEiIxmILIrHnBxzj3r5W+GXg/UfFFpYlISI1mIM0oIQDrgHvX&#10;6CeBPE1l4Lh+yapqNvc28yCCa3B3RsjDDZ9/as8fhadBuEVeUW0+uxWAxFXERc5NqLV09tWXvhv8&#10;dbvT1hXXIYzalgrSp8/lPjG7jqpr1v43fDe0+I3g+K/szHNcWsnnQyRAHcp4Ocfyr5q+LHhvT/Dz&#10;2UmlaaJtFvAWimV9wt2YZ8psdvTNeW+EviB418JyG90HUmaDcRNZOd6bR1O2uOlg5SaqUnytdLnR&#10;UrqN4VU5Jqzsbl3fa14d0qx0rR1WAL/rZuQ29j82R2NexNd2Gq6RZRXs7bo12yu6bxJju3+Neh+A&#10;viF8O/idZT2uqaYdN1AndcBPlLsB94fT0r49+JmmyeCtZ1O3t/EE09j5bMnmcHy8/dGavDxqV6nI&#10;1yzvf1LnUhRhzqXNTat5It65D4U8O2ci/wBrySyTOWKKgwcnofatTQPhz4B1ma3+22JE0m1w8Eu0&#10;ZPI45H4V5B4V8Ef8LHtb290a+QX6OqGylO3zEA6oemfWspNM1rSZpNI1FHglSXlXDIVx6nv7V7To&#10;SScFXcaieq2Z5ft02pOhGVNr3Xuj9Mp/DXhMaFHptj4bsbyGXiZZpGVyF9ieteRWmpfDnwpqD6bq&#10;Xwpih8wFln++jA++OK+GvDPxG8S2PiRrBdWMcSsA0bEsWHqM1936B8TtSa2hZrS1uTDx5cqjLL6i&#10;vDxmXYjCv3qvNGaurdz08FjKGKUuWHLKDtqr+tir4n+GnwZ8Y2v/ABTpsrW/LZKCUgBu6kV8qfED&#10;4MeF5tRitdQhk0WZMA3UX76FyOAVX3r2vxzDoHi22vbqx00aLq9uzOvkkL5hXnkDHWvlLxd408XX&#10;Hh2RLzWvPRZNvllg5Xb3yeRXr5J9ZvHlxM1Z2s3tc8zOFhowfPhoyur3SVnbv2Z68n7Odlcadvh8&#10;dW17KU2wiUADHoTnNcCPgT4isbSaFYLWIbyqeZNtVwBncue1eIeFviGYNRghaSZVZNsgPKqx/i+l&#10;fSur6hfFYrO8lZ5MeZDuJCsjDAKk17eL+u4eUVOupKTuro8PCrA4qLlGg046aS/zPe/2T/hbBcfD&#10;z4u2D3K/abqNLeRlIdV2oT8uOvWvNPgnr8X/AAjN/pKThpNMmkDJ06kgt/8AWr6s/Y68KLpnw/8A&#10;E3kzF2u5mZmIwQVXn8K/PDwRDdadrPi57eVTl5i5H8eWPGK+QdR4irj+abfvRkn3abX5H1EF9Wp4&#10;Dlgl7kotLomr/meveHNbttOk1B4Y0iitrNlBHGNzZJrG1vV5tRv7uKzZZdxjUP8A3gwA49/WvJbm&#10;9eHw3deYxWW7mEbH+4o5Iru/hNHHHPBezuzRj5Gxzyw4ro+rWjKpfW9vuMY4hzlCnsmr+lz6W0bw&#10;vZG0vnu41a3SJIdqjrNn5mOOe9fLmreFZvC2raytxJ8r5MLA5yr8ivsnUNQtNI8OLKApNzOTtZfm&#10;cdBXisPg5YdY/tPxHO8itgpD1O3tuHtXPgK7Tnd79Dvx2GjL2aUdV16JPueXeGfA2o+INb0+8cGG&#10;wtlG6duA5znA9SazNT+HHifXvEFy0Ftt063uXEZyFQLnrz1r6Tg1GyuJpvtFyCYZA9va5EaIB0Y+&#10;1R3Hi2O0jmS40uZo5uGnjxLGqn6HivTjiqiekVtY4JYKk46zfxXfmc14d0zUPDNvFBe6lE9uZNio&#10;w3AZ561z3ij4YedFqb2d9cRh4RI0K/MHjIy2PXHcV6frnii/0zTre6g062vbbhSqrl1A9ODn3Jrq&#10;fhp4q0nxnFdrauIZbfAjifCvluo9welZxq1Y3qpaX17G3saU7U3Lpouux+b09rofhfVYJ7e+nEkR&#10;UfKOHz/Sv0B+GfxEF5CkEl1H9oK5iEuDvB5+UnnI718oftD+B4tM11Wls/ISNyzdt2egA+tch4P1&#10;VJofLaQh4xvhcHHHcCvosRhYY7C06nM7233PAw9eWDxNWnypRvolpc/UGbxRY3MCfa7IWNzGdqTx&#10;kRrlemeg61naobjxBoU88tqs0hdkLqAfnUfe49RmvmvXfijpqeFLHTNcjd47jMKypy8UgHytn+le&#10;2fsuX9svhjXba719dsU4WMsQWG4cGvmHl9WnDnkmrSsuzt1PoY4ynUqKEbO8bvuvI/LW+8Vy+FvE&#10;eqo9u0xWVlljbgYJyQfzr6e1LSrPxj8K73xHY6eiy6d0jPLJGp+bHriuT/bD8LeFtN1ay1bRbljc&#10;XBIuUIJV2TjcM+vpUv7K3xVtBdSeHNQtUFnqEbxAA43SS+tfdTqurgqGJpQfNBxcvNR3PiKadLG1&#10;8LVqLlndR8nLY+TrNWuLeSZSRK7fJg4xjrRc6VLA0QmAkz3HJFdT8T/A174O8SahpE8ZRY5WaFv7&#10;yMcr+lfX/wCyNNYWWi+LhcaLZanduqNGt2oICDsCc4zXrYvM4UcKsRFc0Wk0ttzxcJl8q2JeHknG&#10;SbTe+q8j5k+DcWtxeK9KSyInH2hNsbnKgA+hr9UviB9vudZ8M28kSx2sJkurqNTkFx93I78frXl/&#10;hjwD4Y1/VoL3RvDk2l67YyLLLChYwFOuRu4xX0PZ+BtQ1q+W6a8iCHhwzbSuOuB3r8v4hzOOOr05&#10;QpyVo2aP1HhvLJYPDVIyqKSc1JNdjwj4w+HtevtT8JPp9yUljt2mm3H5MS9MD2HFeeeHtEtNOudY&#10;utRum1G8mICqoyIgPUkHr6V9R/Guy1bSZrXUI50W28poVXZ8+Ihxj2NfBXw+8W3tx4uu45LoiOSU&#10;ts/hBHr71zYNTdOqtuSPbV9TvxcoRrUnq3OXfTax9Rx+KpNa8N614R11Iil1FnSbiQBjBJtyFz/C&#10;PQ18weFL+/m1a38P31pIBpMckt00hOCiE4GPQ54r2H9ojXraxTwxKluhnlzJI44O1B7V5x8NfGp1&#10;3T9dutThj+0yRiAznAe5jzhU+q9q6sLFrDzm43T0Wuz7nPiWvrKp81pLfzVr2Z9U/sr6h4ZW48Ry&#10;xW0Ucl0RHubO8ITnaCfQ16nrcZ0XVw0u1NKeUEqo+5Kwxnnt3r5h0nwfr1npz3fhqbZOCWjjkQFW&#10;9h6Gqes/GzU7nw5FFqluvnyXX2SdQCvltjOa8iph5TrSnF3vpY9CFdU6ShKNrK9+jO7/AGkJYbe8&#10;00GSFftsDKrOM7+Mghu3FfDnxHsoru10iZSQtqrJubJHJwK9x+K/i+bXvCGmTNCXa1jMEmRlkK8A&#10;g+4r5fbR9ektLG3uHme3lfekZUttHuRX1WRU1BRk5JWk1ZnzmcVeaUkouSaTPH9WhaC4R1l3DzD7&#10;jAPBrt/HsGni10qK0uBIJF3njpkgkN9KXxB8N/EtzHJdWuh3flb9udhwxH931qfR/hl4x1+4skSx&#10;ECJtiJuCYwuOpYEV9pHEUUoydaCUd9UfGSw9ZOtBUJvntbR/M8rvCbG6hljiYKzBgxJ5Oa91+Hp8&#10;SeK54tL0SRzeTS7PLHRRj727sPWvUPEvwj8N6TYwtrviCKWdcKltpzeYwH1YCtrRviXpWh2gtPDr&#10;2mhO0RSa6kO+4Zeh5AOGNZ1MxjXp2pQcneyb2NqWXToVZe0qKMWr8q3/AOAexfE7SLnw54T0nwqt&#10;/CLZCj6rKGw0jr8zL/wImvmfxX8X9LfSYNLtENnbwkBSoyzBemaxdHhk8Q3F3a3GtS3EJlZhMzZM&#10;jdT1615Vr+jafcm8i08TNLa53iRQMEH9anAYWMbqcrtPmbWmrNcdiJtc1OKSask326Ii1XU9AuI1&#10;J1i+kuDySYhhf1r9AP2N7bSr7wt4wiutdKW8cWXIU7vnBBOP5V8F/D7wQ3iCLzAgWKFsTzN/Cew+&#10;pr7I8Bam3gzwd4yuLOwAiNvtQnBLyA44rj4pSrYX6vB803ONl8zo4a56eIWIqJKHJK7V9dD6m8Da&#10;/wCDvhrL4XtI5ow2pSFC55c7uAzegyeap/8ABQbw54o1u20HX9JtGfTtJtx/aDo3PzEAPj0A4Jr8&#10;f9Z+Il/qurw6ldzO8sZXagOAu3pj6V+9P7OfiST4l/DPzdSjUC9sp7BlfoSnyhiD+dfJ4zJa+Uyw&#10;teVRVXJ++pfzJH0eCzWhm6xNCMfZKK9y2nu6a/efjt4ybTtbTT7m0vJPPIiiKEfMSBjnFfbHw38I&#10;Xmgwams4e6eCzh4X/VxNMcdP73qakH7EereG9Y0+5sb+HULSGcTSxEYcY6exAr2/wPdSR6P43aRM&#10;Tm+ht1BOcHoABXhcVZpGvSpUqcny2bba1T+Z6vDmU1KFSdStG020lZ3Vu5654F8Om4mvtJsIUANr&#10;EscgGGWTOSW9sVr+ItH8JeHNXvNPSZ5FurVPtRA+RZ4skEEd+aseBnj8N2uv6jNKSSqQQsOvyr8x&#10;Hvk151q2lt4qujp2mwlp7qZW3E8kN94k9q+ZSjToU+WmnVbdlvZXaSS8z6580qk25WpxX3vv8j5e&#10;8GJ4k8SfE25W0/0a0so1ee6b7sUaMWUk9CT2FfcfxH8bQrYxESHYrAMw6sh/i+vFfOv7SnhXxfof&#10;haK28MWcY0qN86neWzfvJJE+UAjrtHqK8UvvH3iTVf7NSPyzFNaQQyCQYYlsDeD68dK7ZYSUowfu&#10;xfKoyWv2epwRxUacpp80nfmTtp73Y8o+KvjPxNF4+05NQjkSy84NZhlxvikxhgf1ry346aDZaR4t&#10;ufscgO3bMkZbAIcZLfnXR/GHxbear40gtbkmI6d+7hJwwwoz+lc/8bbS01Xwh8PNaaUNdzRXFncs&#10;ONwgf5Wz9K/UMkh7KWB92ylBxdvvuz87zmp7SOO97mcaikm99NGvxPBYfCtlqnmTSXrxOXJbcmd+&#10;epHNep6XrvgXw3ZtB5Yu5tyn5x5gLD9K+f30VTKqozsH4Ta3LV6b4I+H2lWl/wCfrNyu23jNw0GQ&#10;cBRkB/c+lfbVqacfek7dkfE0Kk1N8lKKb0cnqkd74j+OcxE0DaPZwpLEqhWiAYR+nHr2rG8GfFzU&#10;NC1Oy1HTfCy74FKxyKhIYHrkVzOj+G9R8d+I53hQLHPKN0jgBIox0xn0FSfEy0vfDuszaVa60bi3&#10;REG+NiqrkcrjOMis44ej/C5Vdq7V2aSr1tajk7KVk7LUueOtc8XeOtdgvNRsHQhfkBXCAHn9an0V&#10;7zSYZUv4yqBgNrMCpx3xXlthqsitnazuOFZ3Yk/rVi4nedX83dwOTktnHbmutUVGMYJJRXYyhWV3&#10;O7cnvc9E8U3FhDZRrZzRAzSb5DGcZx2xTpHh8QafHBcwuzxKSrx8HGOM4rxx9PIkhPIG/g57V20O&#10;uarpSzW8AO1gGLDBZh7+lEqdkrPU0p4jmc+aFo6Jrc19P0NtN0ydruYqZWUQxt8p/wB4+1VbVnvL&#10;CGBLpIxGSHMsvyuAc9K5/UfEWoa9esz7SsUa7VbogHBqS902PbKp2yeSu3gYBJOSRjt70vUqM04+&#10;5H3Ura9TX0XWLew1DF9a21zCqsqknMak85GK9W+GXha18XeIUFusUAVd22MZUsGGMeox1rgtF8F/&#10;bNMK3EIEmAsEKcsxPJYgd67L4dw+LPDlxY3X9jXNraebtiuDEUXOcH5jwTWNd3hOz1tod+C5ozpc&#10;8bxbvtqvU/RD4x/EO/sPHXh29tbmSK40jTbaOSNCQodRnEYHXcOtejftQ/ELxN8X/hHoN/o/h2Z7&#10;W0Mt1ezvgyIIVKOxTqB1NfP3gW2efxVrPiDV5DdWunyJvuCwLRsRlfk7isFf2ntZ8NXnj2PSZUuL&#10;bXLd7VI2HyIr8F1XscV5FKpUcoxtfRN9j3q1CD5Zu14tqN+iejPgu4v43vLlbe4do5Y1RlY5znpn&#10;15r6S8G/DLW/EMOh22n6RJdTfavszrBgM5A38ey9c+leC6P8PNUudOvtVttKmewsGP2u5U/InoM+&#10;tfXX7MHxxtPA91p2o3DTSm3juJGUcEl2C5/KvVqbK3fU82lzJTbir2bSvZM9V+HvwF+JOl/EHw9c&#10;39lfWUFpd26Rl+qhsjBx/CSa/bTU4dMtdSs3t3ih1CWORsjG6XAGc/0r4mn/AGvvD/i7Rdf1KPzI&#10;oNItTcKSMs07DEY/A1+dvwe+OHxv8afECS708LqVx5QVEkIWGIdeD2J71nThKSe2lt9Njkr06lbk&#10;54um7SVk+ZO66+R94/teftnXfw0uNN03TYkj1uYLO7OoaLyicfMP7xxX5NfGr4oeJ/i9rdze6xJH&#10;BeiFRCiAiIInQL7muK/ab8Q+KvEfjPWZvE9qYtRtXFs8IBAjCHgDP1zXLN4n0fTdO0lplkuHIxuV&#10;sOm3oPwrvhGyi9333ONRp0uePLGKSSbW77mVqkxTRHtLy3Md3A7RtJ94NnkD61l+GPFL6dAY2hyC&#10;QqsOCpPrgV3M3h+/1TRpr6N9sZmVooXH7wk9TnvXL6/bSCGSMWzRx8OGUAkt0OcdKtNPTzInBpqS&#10;e0beprQR6jPaXvlS24e4IdpC6hmz6Z6YrE0nXPEvh7zLWzleIK+5trZUEjjv3r3P4e/sm/ELxHo1&#10;lrdro0F1ZTkxoGk2spB64rwjxHpF3oWp6jaX8D2728pieNchgyHqR6U4ShJtaPyFJuyldxa7MrWz&#10;x3mt6ZNeapLi5uI0nl5JjBYbiv0FfRPxw0C2g1VNU07S5LbSuLXdgFpAig+Y3u+c182q+oXPn+Vp&#10;4uUxvUhTuX0ziuq1T4m+Jr7wzFpN1PhfNygYYPyjua2cXzQatZaWKpVEozTT11WnVC/Dv4e+KviZ&#10;4pttG0Wwa4nlPyknYkaKfvMx6AV94RfC34wfCfx/4O0DV7+W4N7DILCK0uBOgONrdemM14d+xl8T&#10;IvCfjm2mvdU+ywNbvFNKgDZ3dM/j3r9c9K8aeC/EXxO0rUdKvDqF7p2lzNPNI5ZYRLjCjPAb6Vy4&#10;qbvy6Wt+Z0UKlWn7yhzKzbeu66Hyb8fPgb4l+ynXvHdrAlhb6a1rYSxSEtBOAWUSAddx9a/MHwv4&#10;q0+GCeK50gTjHJKglAOM5Nf09fEKDw1478NT2GptBNZRSpPOjNgERnOD6V/OJ8X9T0ax8a+M7TRL&#10;OP8As6a8cwbBkRpxkL7A9K5aU1zSgrtWTTudVDEzqwUpxUJJtSSjo77HofhHXtGk1DwzcXFp5kEN&#10;3HPKSQrBEYYz61+x3x80q4+Mvwz0fw54LSN7Y3Mc08ij93FHApwgH97Jr8MvhR8IfE3j29uoPDtj&#10;LehBlyW2Ki9dzHtiv1y/Y8+PPgvwJ4Z1zQvFGpLpOp2N43mKzcSgHGV9azrrl2fVX8uptWg5QjUV&#10;NynB3iujb06HD/Gu+vPh18BdP8J3MtvNqcmow2peDKztbA5YBeu7HymvRfip8ZLHxJ4G8CfD6x1G&#10;58/WDDBfySQus1tboMkkEDrjiuGiuJPi78fbfxLpWl/bdK0m3UqhOEkYZHmbT/Fz+lfc/jrS9P0f&#10;xTpviTVNPgS1itmRptg/dNjjPpRq4J9evzMJ1qUZ04zptzd6iSa+K2x+cviT/gmprmm3F9eaZ4xj&#10;vbZ7fdaq6GPeMZKt1AIryb4sftOa74t+H2g+C7tGga3mMF/Ir/u50tmCpkY9c59xX3P8Tf2xrePw&#10;vq+p6NpV3fadZrJHFdW8TNF5h4+ZsdM1+Huk/G3VLiCWGW2t3M8zEsyjPztuIP4nNaSjUmk3rZ9d&#10;DOlVnZLERim3eNlr6s6rVfhBfTXSzQ3cLwSLg8DIPQrnuTXCaj4cl02drG2mIhkjAlyMqMHOFP8A&#10;eq54z8beLNOnsQEMMZxJEVxskUfxfQ5rqbr4w6FcWKRaho8k+SQ+z5NjFcZB75NOn7ZcrdpJ9iKk&#10;6LcrXi138zyHXHto7UWUTtIUIctwNnYqa5zTHs7eeGVfMjeL5gyMc8dxWtG8Ump7NLhkWObH7qX5&#10;mZvaqMlpfW1+UvAMFim3G0c9s13xej1OFu7Tsnra9rpHuHij453/AIk0K10cWMMenQIoaQ48x2z1&#10;JrwuXSYprzdECiAgq2eOOQPyrRubXTdK1FLS6Z2WSNWITnZnsanksCzyiKYvbL+8C5CttHb9KunF&#10;JaI0qSdVrnak1a/kfvH+zB+zt8F/G3w48LanqWnGS4gtF8yXzJIf3ykh/ukZwR3rufAnhzR/DF1H&#10;bWccslrM5kEcp8x0Vvuuc9iCCa+VvhP+3B4Ri8M+F/CEnhy4skt7eKJ3Qqd8qkYz04Y9a/QOEeHf&#10;DfhfU/Ees2TZaIyCe25Coy4RAPpxXmVYSUk2mjSNetFTU5TkpytGN0/Sx+S/jbwn4YVPGckt2Yb+&#10;w1rbYIRhZraR921B3P8AhXk/xC1f+3PEFnLfXixxWkSwMwG3BXkFsdTX6b/A6DSfFviPT7m/8OLe&#10;2Eq7xdSRgpZsm5sNxjL5614B+2t+zjZ6VeanqenadcJa3sxMSRAGPhdxYgc8njpXJGTUo3729D3F&#10;WjzulrzcvNrs7HyNN4l0RJVubaPzXNwyi5lJ3lQvPX+Gt0aLNrNx4Z03TZswXME8iIeMN1fB9xXl&#10;nwQ+H+qePfEOh+HhevZW01z5D3Lwlo4g3YnHXsAa+/8Ax5+xf4h+EOu6Pq1jeTa1pjRtbL5SkTW0&#10;joV3FemDnitKseXms9jWGIhzQhKUU57LZu29jzXwJ+y5qHxS+G2u6zbafDY6jpQ8izhX5ftIX5i7&#10;fVa+ZPh98WfHXggSXGlamAbKCSN4XGVw7fMFzjJHtX6gaD8WrHwn8O9WsdJuohrFzJMAGOCo8sLn&#10;HYjHFe0eH/gv8PvGvwrsrC00yMh7NHMpjxL5+3DPuPPJHNYUa/Kmnr1s+noYYurKEpOpFqHMoRaX&#10;luz+f3w/qlzq0uprc3Bjm1K5RlGCMSjJJz/Ouk0O/XSItYt57gNLJuQqw3Dd0z9K/Uj4zfAbwj4A&#10;+Bb6a8VvJ4j/ALQ8+0lG0S72cHA77QvFfj1q+iT2lqt5cXJSUuwk4JJYnoSO9dlOqqnNpbU45TXK&#10;pRbdrrmelzJPhLV5oLyaJWihYfvJB0bvjA9av6XZ3cMUSIGkRF3KjZG/J5wO5qTSvE0llpc8dzbF&#10;d0mVCZ+Ze2fWtLVfFel3Fnpf2eaRLqIliVGNpPHeuv3trHn+6ne+tupn3viRobyBrjTcKATHExw3&#10;PBzXm+sqLySSaWToCyoTnGDjGa6TxFbuZBJLvCsilZJDuPzCqOgRW1xdeU7jnG5jjCqB15+ldEEk&#10;rnNVvJ8r2exJpmmT3ljHJb3MVv8AZYzt8x9jOc5OM969t8GfG/xZomhW+kL4jCWEt2Lma3wG81kO&#10;djsOqnHSvM9a0HRTbwJbTnJYuXfheR2NcnpNlAdSgtUgE8TSKC+SVTJ7Gk4xmtVf1LpuVOUbaaJa&#10;P9D9DrP9t0RabrljNpgae5tpEiuIjtwzLhQB2ArrfBn7RM7fD6xskunutSaM2ksUjEOC/G4evFfA&#10;2s6Da6Tq+xlExnXdHHH1jPTHuK6XwzrL6PqKXrRmIWMnmQiTpIBziueVCny6RPSpVG5Pmtv2/E+v&#10;vE/wh0Sx8I38NpaO2uC0W9Cn/lqkg5A/2kr4g0TSZIbO1u3eRm86SN4cFfKYAY3H/ar9S/gnqq/E&#10;vxj4b1bT7h7SGytZmv2mAZXWbC+WoPUj9K+2viT+zV8JvEWgajBcWkdld320meA+Wzyp0bA4zSVV&#10;01qr9WKviKdOpBO+q6K6Pxe+G8UXhz4j6NutYbuzuNrXETASCNGHK8+5q2/wpe81bxZrmh3z2cNl&#10;qzPCgO3ZGDktn26AV+luhfBbwl4I0CKPw7FFqEH9oxm8vZ1WSeFlIVgGPQZ615/+1Vpnhr4dat4f&#10;Ol2Ly2niJZRfWsHzFnAHzoP9qp9tKUvdXT7zanWpucItP3m7fI+xvhZfa/NomkXVrfRzQ3NpA1zc&#10;P/rOeDj3Nfn3/wAFMPh3NofiDwnr8F3JPHdRPE4blh5ZzjPcYNbHg/8Aab1vwR4f1LTpvDGoQ3hu&#10;0+yWc1u4xCehD4wQB+tfLn7a/wC0JrPjXUNCgG99PtI8qChQmaRcOMHkbRxWCpy54u3U5vq9WnVq&#10;VPdVNpp2WrvseN6x4qufEWmq77PJ0rTDHaQAYbMrclj3INeK+G5tSt7e5+yJ50yq5ck5wp/uj29a&#10;6nxHO2n6ar2tvKYblY99yEIU7TnZnoME81uDRdI0jw1FrFpq6NczjY8WcH5+Cq/T1rohZK1t3oVW&#10;vKV76panjumae97bXDyy3LSM+1SORu/Gp7/7elnEk8JDIdpPR8r0J9a2vDt5bP5m+MgWzeakYJ2u&#10;fQn1zVLVElgnMlzIiu8gZ1YhiFbmui+pxqKUVvtZmGkQl2xsGYbtxz79Tn0qvaQWccl19ok+VV4P&#10;fK+ldZqtpNAbae3lidcBU29eRkDHesm6tLS7uMzTwhzy/JGSOOnqapainDslddynFfaFdwyyyQ4e&#10;NgNrEkup7ivtH9hL4laX4b+IF6r6jDYW+o6eYTPckKEKEHO7sTXxO1rYwyAmMPhsEL0PoM1+g/7C&#10;n7NHhz4n6nrF74ghnjs7JUSOOJjGHZyScsOT+FFSKcXe9iE1FNz5bJa2R+lnxb+POm+JtCutA0Lx&#10;RbTBtiTzwsNwOeAh9c14R4W+A2nasYE8ca7dX88bb4iznbCpOAo55Jr5K/ag+Adh8H/HmgWum+Ip&#10;k0rUpFmYsd72qrIM89TgHjNfTXjX4k+CpvFOieEtD1eeeXUoIVa+LfKsmRtbn1rldPlXNBt3Xbax&#10;34eFONKMafup63t3PufwV8JvAcekW9hpGhWVpiYNNJCNlx8pzyxyT6nmsTw+tgDr1rfakt3BeyyR&#10;YmAIMPK7Rml+KngTxFp/h+KfQNXhsxo9otw1y4zJdyD7y57DHr1OK/Oy2+Mus3Gm3Ph2Wwlkn097&#10;n7Xeg7tygZXDDgEk5Nc0k23pqlr0FgaDrRbVduLl6tM4f4N/s8jxxJ8Qrhr8RWWnXcsVp5bbR5qk&#10;9QPQV5T8LdPm0XWdauv+Eme21K1TdpoX70sitgjntivUbPRvHnwe0K21m4iNvbeIHdyzNuWQN93I&#10;7Mev0rF/Z48PR+J/EN9fao0afYIm8l152sSWzjv1qaknyzd7qyse5TXvLVPfTsfq34l8ZzeJvDOl&#10;2gQLqVjZf2hdXc658ryUzuBHY1+Vs/7Wet28t74gg1yRNWhlW2jWIYi8sEjJH4V9O6tr/i7WLfV2&#10;8CSRXcVxpZ06/guiFkXzNy5iz2Ga+J9M+C0vheWe08UwLZXDxO6Q3KjEoBHzIwznB5rmw8oOLc99&#10;LLvYxhh/Ztwgo2d3r05tS34b+EnxC/aF8XalqMd3bT3lxGs1xPcHYhYYG3jjOK8D+K3wp8VfDTxB&#10;faNrumG0u9jMpGHSVexRu6mv2f8A+CcWp6FpfhvX7KCKQSpqLCSVxy4VRhvYYOK8Z/4KEeGr3xDr&#10;76zYa3a3cej6euIAAZFUsSwz3x1ArpjjeSUE7crly+h5NRSniKtNUkuWHNzdWz8hUneKCa1WYIEG&#10;4IwPzk9x05rg7vWb2MXEXmTJE2A65OG/Cu8/tBZZmmeUAyDOQoXLemKzXlhuRI5gLbTuJbgE46Yr&#10;1Ys4q0HJJKVjn7DT7oyLFaudsoDfUjnn0rsdU0iyjW3WCJg+wGRJW27n6EA+1bLp/attFPCUSW3V&#10;Y2jRcZDcluK5fVvESfaNqWKPhgGYtnzEHYZ6HNO9yVCMF5fedh8PNZ1jwzrWhazZxCG70++WQE/x&#10;R5559McV+jXxt/bMt/Fur+EYNNtvs0VtcRTPNKQSWxhvwFfmtpGqkQ3EgVmghcDb3IfkL9RXFXl/&#10;JqmohYrUxKzBEQH7hz3+tDina5bcYcj3eyPu/wDbD/aRv/HbaDoS31v9hsl8x2jJO5+mc11/7Mv7&#10;QU8ejQaBrZYRpIY7O5bgSYOfL3GvGf2Wfg/p3ifxc8euJGbe3tnlMRIO5o8YH45zX3T8e/2Q9AXQ&#10;5bzw7NNHE0Ecq2sbbhHOpBbYCOjAn8amUoKPs3fvc6aXLGUU3yqW0eh9X/s5eENB8aTapfQyjbFM&#10;0F2owfNHDKp+lfRGraLfaV4hs9NtbpYLSRBJbqvUBeGWvlT9nq1Hwd0GG0XSpmtrvE0k7sdzSsvf&#10;PT0FeLePf2s9T/t+8vLLR5p7q2nNuBP8iRI5wMY7ZrilKKsknvvtoY/U62IxFW0k6fLZX1Vz1D9q&#10;z4g+I9QaePQPEtsI/C1zHcXqibypiSM7eDyMdR618u/tF/HDRPi/8MdOW3eD7dpd/HugkOJGWUYO&#10;31zXzJefEeT/AITC/l16GGOTUr9jfJz8rcAKD3HQ5rqtI8AaYfDuteILbVbX7PNq5hGntgSwrGf3&#10;coPX5Sfoc1i7x1be6aZ79HCUoU6MVGN4XWis02t/meJ6zqeoalBpGhiKU2enxyzRIBjMjcsp9a63&#10;4LeEPD3iXW5bG78WSaFEEXzPLYl7qVjgRqmQM+pNfQPwo8HaPc69odz4hdns551VfJyE3hwx347O&#10;MH6V9LfG/wDZb+FUuuvrtp4hg0SOWa3jszBg4nJ5IyeTntU/XFaUbfPz+ZNeChOF27y8r7enU+LP&#10;2ov2Pdd+F+mweINKvbjU9MuSPtLuoWa33/3tp5U+vavsL9m/9hD4Za78LrO+1XSGudQ1K2M0dysz&#10;K0W8fLgDgEd682/aZ+Omu+BtO1HwRrSHWrt7RNl6vEMkMg+Uso6NxUP7CPx28dJPZ6RJ4e1DUtGi&#10;jaJZoI8pGck43HHTNaudSVLmk7JPe9meZUp1mvdnFztzJpaNf8E/N746fDPVPhp4k1HR74RztBKM&#10;EHOAfu5PrivL7XVZL07nYxmMElQvXjjFfQP7V3iaDxD8TvEWoac908M9zkw3C/vY3QbSrL6givDt&#10;N+xz3MZu0mPmSKjmJfm29xxxk134ecnSg5b21ORqSqS1sk9v+CYRvrhLa5kW482RiBs6kY96nTxD&#10;aGFFl0p/ObPzBuB+FfYPwn+HHgbxj8QdL0aSwez0yKPfcuXxJMFGQjN2Privq39s79nz4b6b4H02&#10;58J+HvKvbOVVLwNuDRPkHf75xinKvFNKzRm+ZSjFSd2n0utD8n9JitpLeKOS5aOYyECN+F596/Vf&#10;9kH4m+CLrTbLwhrkhRoGdlVgCtyXOcA9zX5l2AtrFTHe2Ey3in/lqdvAHUZr0D9n/wAWWdr8WvCk&#10;1yyR2iXQQSSjIQuCM/gaqUVKLXbU30UEua19Fbc/oc8deCfC+ofDvXltLCDRxBbyS21zEgSVXjXI&#10;Ykdc1+WP7LeteItU8YwabqV8uo6dcqxnSQZ3bOxHpXvf7UPxo1DwzpunCSeYW73JHGGjlVgSOB9P&#10;1r5X/Zr+KOi6r4pkENm1nqU8kixOD8jIfm6djXIovlk1G62uXgabp05xlVd5XaTb0Ptb4xx+AdJ+&#10;z6Tpl7d21hJHI95bWkheBFUk4wScHOeBXx5+zl8PdI8S/EW9utH1QtNYgT2rzdPLU8hwO1eCftKX&#10;upeFfFd5Y2WpTJBKPtDBmz803zNjHOPrXrv7FnxZ8C+BrbxDqerXsyahcSrGg25zDjkfietUqDVK&#10;Uk37yWi7HRCryRVOOrinq92+5+qviX40WfinTP7L0vTU1G+069iS6hiI2l17ITxk+9fJfj74zS/F&#10;7VP7JuLaDwxL4cnbc8yj7TI6naU4PAUj8a+PvC/7TKeCvHvi2/0i0Mmm6jeLPFGSRlkfcDnt1qX4&#10;4/CD4lvDcfFS40w2NhrMwuZJI5lJi84/KWUcgcisvq7vacrcyVm+5dH2VFxcYrRu2ut3ufpN+zX4&#10;a8KfFHStb0PxFKl3cabcyrHJHIY/OLceaq8dB61jfDD4hXnwv8Q6z4H8SQW8txbX6f2YFYAyW8x+&#10;Vxn+Id64j/gn7ptl4ksJZJL6R7izJE9xEfLYO7EqoYdRtFSft+fsryabA/xF8PXlw09mUk1BJpWk&#10;bapwskZPTHcUvZW62s2rnPVxEJYiVKc3JTimobWfk0dt/wAFEfgn4h8W+HLHxBp91EttpUDy3Vsc&#10;ozDGRIMcErX4MPDfzxo8bcqDudsjNfXfi/8AbS+JOt+EZfD99qUb206eS7bCJWQD7u709a+a9TEU&#10;MEBaXKlcboz0PXGK2ppq9+5jSpSjTUJSXu6JrTQ4uD7ZDK8ssTsMDJB3AioNM1MabqNlfrMxEUwd&#10;tvUAdRVo217cyFY4sAKTkHjHXms8MBtDkgHglgMEg9sV0IykvXR6N9zrtT8SWt4968Vg5Wdy6tE2&#10;ZVB7Fe9SeCtR0GRZ4NQuJ7Z0bfBkkqp79OlYPh/xKdGEzW9vEJZDgu4DY/3c9Kje5tJLu4uZpPOk&#10;ljIdGA4Y9SPf0px6hzttPmj5pn3r+zB+2Xb/AAqsL/QJ7B7u3e9adLmHG8h/X1PpXt/xQsfEHx8j&#10;Ot6dp0VjHbxkxLeEq86Jzu6YU15r/wAE5dB8FfatfutV060ubsSKIBcAOUQ91B/Wvefih8Wj4R+J&#10;x0aaaF9CvrNSPLwvlGQ7WHHbisanx3itd7l0Wm2/Z2k4/F5dj408IfD3xj8K/Gum6/rGi+ely5hj&#10;MLhk3zDC4Ir9Hvhn8MvFfi7VNM1PUrO0jt9Pm81Iw5LSE9FZemR6V5fqvxq8D2Onx6TdahZzQ2Us&#10;b2xWQSMqjlT3+Yd81758DPjHBJqazu7/AGS9kIiyoUO6jO/nqCO4qJe805K3mXVlVjSn7OK5lf7i&#10;98a5Ph74p8QaZZnTkOs2xMLFYgoHs/HIr1j4s/s/2PxR8EaX4fvtVis7izRPs9yAHaLjBGMjII4x&#10;Xnnx81Dw7460fULDRYvseu2t7C0d1GoSQnPOSOqketfJfi3xf42fx74G0W2a6hVryG3ngdvlnUDf&#10;ISR7Ais1F3dmn+GxFKlOpToNSlTcNfe1ev6Gjpfj3wr8NrXUfDOoafY39zpt3FYjUY1VDNGzZwVb&#10;cfrjivpb9pOx8OfFD4Z6olgfKvbHT2mtwq7RiJclG9VwK8Z/4KF+HvDU/huy1fTPDMMep6bdJ9ov&#10;bYqBsPRJAvXnkZr5Y8K/H3xPquk6NY+Z5SrbyrwvNwHG3yW9Qaw5W1da66ndTgq3sqnvRlurvvo9&#10;D4i0jT/tlrHaLchp3YSIT/Cy9qu2mtX9lrkEF/YJOVHlspw2V9BnoTXe2nw3vZdW00afZNO+qF7a&#10;LBEaRXMmfk3HoRjivKfGfw78Q+D9bn07WrOaO/L7mErHD56Mrdx7iuptX0ZvKTXLp11foffEn7VG&#10;oWmg6boC6B9lRXjEGou4Y2xU5zgelVvjv+1jrvirw+3hSadJ4zKobUIWIEwA+7j3r4MNtdCxBS5l&#10;3b9xjkBZBt64z61mnU7xwxlxsPKxjg/L9PasvYw5lp/SFJp6uOt7p22udf4Q8BT+JPF2m6bZLKXv&#10;JViXZyisTglj6V2n7TXwg8T/AAk8Ux6Lqd9HKZLRZ7eSAcMr8Y5HBBrP+HWuX8F/pP2CV7VpLxI2&#10;kHGwMwxg+tftT+0z4U8IWfwk1T/hKo7e51G4sBFpl8VzcNMqh1UMec+vtWWIxTpVI6XiZyoRdNWl&#10;Zyk0rb3+/Y/nl0+6ntI5JBGpZiCxPUH1Ffo3+wL+0NF4B17Uo9Rkijs7wKJptvzHB4zjsK/On+wV&#10;ihjuppXlMTgPGnXPXj1rQ/tlHuxNp8D2+eCzErj3xXdUhzxaTs+/ZnHTsm1ON4tWcb7pn6x/tx/B&#10;f4Z6ro2seP8AQdamOpTTxtNbhgYZg3BCrjg4r81/CHw31LUmTV3068t9MR0zciM+SdrDcoboeKgb&#10;xbrogtbC6vria0knTzVhkOxlB5DA45r9n/iR4a8Oa58OdIstL8WR6TpS2KZtrdlKDaMnI/v56muO&#10;lGdCFpSUrvRrojsfs3OCUZ221/4Bk/tCfES31/4ZW9rbQWj6ObKNELj94PLXblfQjFfnt+zJ8UNa&#10;0C4v7ezRJYInW6lMvH7hD820njOK8rh+JtzE+p+H5LyaXS4y6xh/mPB6A+leXW811bR3rRB1hfKq&#10;wbHynsfUGumFL3ZJu92rEwVOKiorRXuvNn6E/tYftkweKptI0/w3cvGsZjkdgSodgfulaufCX4Ra&#10;38fbu/uNe8TR2dpBZDbFCmDvH3VcnjmvWbf4MfBrwN8G4bvWPDDahqmp2KzDU3XcyzyLlRESflAP&#10;QCvqf9nb9mPR9A8AS3Vjq10b/VbaO7dbl8RxkLlUwMYA9ahzgk1FarW/c5pYiFKk/sLm5I6XV+58&#10;QeFfEniT4M+HvFfgi/sLiU3DH+zbmLiJGk+6cnpXkPg79obxjpE+p6Z4nW41SVUMaK7ZkRiOFXHU&#10;Gv0Sv/hzpvjO60++1jUma1ybYwcJ5ZHAKv35FYn7Pf7MWmWHxI13xLeSwX8Ns4GmK38MiZBY56kd&#10;jWUZQlfmjdvqdjr06UZS6xV2l326nlvw38T/ABY+K1taacugtpDW0TCO+ukeEEEbQMEAnjrXw38W&#10;/hz8Vfhhrcmk6rfzQjUCywSwP+5nEh55/nX9F+n+IJp9P1iTURBD5creWARkEdPzr5C/az+FKfF+&#10;w8G6fDqUNpcQSTOk7c4LIMrx9KdNqLukrPpY4cPmNSrVUHSUIq+qfXfc+Ofg7oXjqPwL4l0FvEqx&#10;6etrIHLKVTay8lJOMgelfm74Y03WpNVWys7iVUkult0lX5Afm2g8fzr6/wDiqPHHhXwdcaDqHiS0&#10;LW83kOtrnzGSM4A98965nwx8X/C1v4Hm0yfQDFqqy+fBexkDDL05POayhOSjUaSld2PdnCN4fZ66&#10;dT7Zh/YN8Jap4Z1a1tvEV9B4lt41fzC3+t3LuKEd196+Tv2dvgzdeKPiBN4c1ZXso9GcG78wnzpw&#10;G/hB9e1faP7C+veLPHol1651RI49PK27SSrueZQecMev1r1z42fCHXdc+NOjeIPDep2VhNb6Xtup&#10;XyVuCD8uQmcntUJzSd297dzhliXGs4e0Xwcylayjps/zPiH9vTwx8OPCwhk04PFqHmpE8cT53x7f&#10;vODnB9a/KHSLlre+82J9sgbcMnb07c1+kVx8G/iB8QPid4o06a2t7mexn829Mp3RhA3AX6joK+y/&#10;j5+xv8Mr34aazqUWh2GmarZWQuFuLUeXl4lyVIHXPpWsK0YQS30u7dEZYhWlRTqc0tEr7t92fhtf&#10;a9NfTQvPbRvGzFVKKFKk10a366Bq0IlkUqyhzG6buBXbeHvg/q3iDRIL/QtJuJ2hZw6xDeSYxnK/&#10;4Vw2g6jc2M8txf2cUjAmEy3OSVB7bT6dzXQnF3Sd+jRrKE4NOXXVPofYPgL9o/RfDeseGr2LfNFC&#10;64Yj94pfhiCc4HtX01+1Z8edAtrfQtQ01/PmuoXjuFJ3kRyDOWPYg1+NdzrV1Y6jKNNxJGxyqBSQ&#10;T/sg1raN4g1eeK5lusLgkBZgSQT2GaUMNGKSW2+pzVMUqtZSa99KyaWlj6q+Ovhrwlq/hrQdStNR&#10;lmv/ACPOlXdvBA5Kue3HSu3+F/7WN3Emi+HPDfh1I0VFSOJpMhzj5hlvWvlf4S+E7rxr4lsfDh1H&#10;7ImoXADTMflRV5Ix3+le3/tI/BLQvgZ4q8KNoWvyajMQtxMcqCjI3IG3oCK3jCPKovV9CJ1Fzp2S&#10;v8WnRH6T658aNX0fw7Dp3iOGawtbhC0iNHldjdE3D1968F+K1h4Dk8BXxfR7e2N2huLS8hA3b+0b&#10;Ec5PpX0j4/8A2jPAWvfCHWZb+GM3d3p4t4rUgN8+OCD29a/CbxH4j1FTbxPfzyRQlSbdnO1GX7px&#10;XHh6TlJ7qz3OmFRRhK9Lk97VLZ+Yiarc2mrW8dnasVSYOI25Jx2H1FfqRoraFfWml+LrKO30F7O3&#10;8ue28nZ9vUjoxJ9c896/PrSfhJ4+v9FfxcNMnhsFm2JcSDB3MM5TPOPetay+JmpahpN5oJR7kzYK&#10;KvWLZzu5rfFQU0rNaaMvDycb3b1d18j628Z/tW+BNYtruH/hHv8ASIVZYWVNm7IxliOhFfAD3Nnf&#10;wunnkP5xbAX+HPr6+tT33h25Ony3KyCOSF9ssLkA/Ue9epfs2/Dex8feM9M0e7llhiaOSRjAAZZi&#10;o+4M8D3Nc8KFOjzyjfz+R0zr1JqMZNWSZQ+HM+o+A9b0XxXbWFx9likBLNGQjYPQNjAr9r/DXx00&#10;L4v+ANatLnxDZ6e8sEkLqXV3jQjqVPX6is3w7448Ap8PfEXw/S2KapBaz2tvaXMf7yc4IUqTmvw6&#10;8RfDjU9EvZ7S2Mi30LET2pcpIij+dYKpCvJx5rO3yt2Oarhrq/sWlGfut797r1ON+Jvh5ZPFd/aW&#10;2pRXSxTGNJk+VWUHqParelanq2jRPa3GFEfMUj9j7HuK+u/hn+xB4w8ceDr7xRpFxYtj5DZSEiZl&#10;HVkboDXPftOfsdeLfh54N8Na3qeoW0sc5MMlrC29rdsZGT/ED39K7Y1YNRTl5bHHUgozqSTXPf4V&#10;LV6XPm3x9aPrjWlyZUluGhAY8KSxORjFfoF+zx4l0Twx8L9Qt7KJE1qMyTTuF54HyoW9K/Lvw7qn&#10;9kJcXDusrshRYZMnA9RX05+yNrkt740nsdUvxDp95byCdT3b+EZ7V0Sham0notTnpVIOpFuL5pfp&#10;3Prz9mzwHdftC6nqdx4r1+S2t9HmAgis8RTMzc53HPAxzxX0n8dAnwmextr3xC15Y6kjQRPJgPEw&#10;GAJAvUep4o8EeEvDXwrudf8AEej2zKkNlm4tkfcXA5MmT618H/tTftHQ/FfTrJoNJe0jt5GZJHGP&#10;MwMAA+1Sv3rSSaSf3CXtfbt86cOXVNdT6V8RfsieD/DXw61XxGnjO/k1O6hM1tHZSHyCz/Mo2L19&#10;ya/OvwT4r8R3OqW+iSvO6SzDzixLbiTjBz616Z8Hv2pr3wz4dudC1qSSfTzAxsjEN0iP3VmP8Jrw&#10;HUfivPObtLEQ2qPP5+RxJxyBu68VdOnPmmpJNaWZtCaUVerduTdtrLsf0DeGfhD4W+E3hJvEugeC&#10;zPq9rb+bNMOXkDfMy4zwB7V4P8JvjifjfrHimLU9NbTrN4RHIbfdtYdNrZ6n1qX4d/tPvqXww0oS&#10;a1Gbr7EsV3luR2OR15FdppHxT+H3wz8MJq9rFE0Fwm6SKIDJc87iPTPWvLq/HKLTexNGnOMak2ua&#10;bb5Wu2/XY+M/2nv2RfC/wzsbLxNZNcanpbXSpL5hwYi/bjqvavMfhj4n1PUNMufCzaPY32gaiXMc&#10;dwQDBIRwY2PQ123x6/au1T4vaPcaJBYw2GnfaV8tQdxcjuf54rifBfgi38Bx6fd6vePd6TLbi5Dx&#10;kqUYnBx7VcozUJc1730vud+G57R5+Vvq0eD6/wCCPE/wpurPV4kNqs8kot3DCRHKEjt6Dmvvb9kT&#10;9onwsuq6Xa63FHBPNHIZ7q4wRcSyHgljn6V8OfHz4t6f4m07RNP0xpvsdk0n+t6nzGz8vJrr/h3q&#10;Pw5vrDQLbULqazSGN1lmjHzJJ23Zzwa3fNyxlKL5vImUYtzgpWi10037Hfft9fCjwXoeuadqHhNm&#10;kjvjJLdKATBFIxyCr9OeeK+B4fCt0tyI7mTY0i7xHu4Ye1fW/iz9pCSPw5q3gZbKK+0qOdpLW9Zc&#10;zDbyOvpXn3gX4LeLvH/hu/1XSvBeq3zWxI+2Qcr8vJGD1wPStaLcIe9p/wAE46lKDejcmu/l3saH&#10;wP8A2pdY+EU95Fa6crRyMA0RPDbehOK+xfhP+13e+PPiv4X1K/mgs1VHiSKUgRruHYmvzdvHg0ts&#10;XGlubhV8uVJQC2Rwc9cGuCe9E1yoghMMYYbm6bM9xRUoxqXdte4KapzXMlK6ta1nZ9Ln7zft/XHh&#10;bxL4Hghm8Q282qWlyskEMLq5k39Rgc9K/CaTSbhL6JhYO4gcb16gD0PtXtnhacA2iajdk27vtJXO&#10;9k6HDGvY08NaZpGoyWcLRXOmXBjd5WbcxQnJU4P3gK5IVfYNxbbvr5G0MFGUYpOyXf7ztvgf+0b4&#10;c8N+HJrDUbeNCtwxhLDcCrdRivlf4u61Y634nutR0N2aK4U70hB+Uj1Ar3H9sTwV4BsX8L3/AISW&#10;JLY2h+0qGypcdOD3rw/4QXi31/p1hA8Vkt5crbtcYB4Y88H9K64SVnNX3CSbnyOy7Pqfanw0sNa8&#10;M+BNO1aDS4xujEk9ozN9omKngqo9fevQ/iD+2rY+N/CllpVnv07UreWNHt5huLnO04/wr7+tfhN4&#10;PvND0DS5ZWLWaKpnVysj8c5ZSOD6dK8A8V/s9+APCmr2lxpnh22Mj3CkTklpHcnI65rOTi7uUb6p&#10;mFLFU5Tile8b2uvlc+OPhf8ACuPWfGImubVTHo8hlVpU2LMzgEDB9DX2amh6PJZ6lruv6tNplxuK&#10;W6RuNjBRxx/hWB8Uta8QaD4h0KNrC0ul1LML+WNhiA7sR3969o+Lf7Oek6r4BhuL3VpbZIIvOdS/&#10;BJGcKT6VlWvJNvZL7joVeMZUbyt7R2TWp+Y/xs8eyeLvD01tY6Pdsba5EZuthYOFOAVI9e9cv8Fv&#10;hj8V9Z8b+HtFjvLzSxND9o86RiqLCnVgP4s9K/Rj4HS6MPC+neGtO0yGWS6dxK8pABVTgsT64rr/&#10;AIwazF4Qk07VdMmgluNFtGt/s+7G5HHIDHqfSksRyQSUU03131OuTbrOCTUrNrtp19LnIfG74JWN&#10;tqvhS6tfEMszrc7bvz5fl2oOvoMmvkv9oz9pTVPD17qeg+H78XFlfWQjnLHcY2xj5G9CKf44+P2r&#10;+OvAfiafUbO2tFt3XyBEf3zljglvQCvgzxqZpo7GZYW+SLLv7GsKOH/eNyStskds5yjh4KTTnu3b&#10;z7HGW32m+nitmdA8pAUMQoBJ7mq3ibSXsdSntrmUM8YHzjpz0pLWeMtEfKYuG+XHOQD/AA4719o/&#10;Az9jTxn8QfL1K6sjp+kmQMs13zI/0X0+teo5qNm2eXOMXHVpeb2Pbf2GPj/4M8GeGdQsfEOrrayw&#10;zGW3Ozd5iHkrkd6+LP2jdX0nxh8RNRu9DkAg1G4UoTwAzYXGB0FfXv7VnwN0T4Z6Jp0Wn2SfaGlD&#10;G5j5UhsDac/yryf40/suX3hyHwVLpixz3WuwJKspbyjC5AJB7Ae9eXQpUo13V5nduUbPZN2uTVnz&#10;U0k01JRt5pdjG0P9g9/szXWt+OrOxlRBJ5SfMNn1JHX2ry/4kfA7UdD8PvfQ6grWHmBYZe0wHGRW&#10;x8S/AvjTSdHJ1DxBZXf2VdhAch1A6jP8VeFprHjDxHp0UCvc3NlbHasa58tT6Ad/eu6HO7S9omr9&#10;jy+VQbjyvXscJqiyEmJgCUCqrA9R6in/AGRYYwDIAD94Z6E9q9Ohi0bTdMu4NT06R7mdcQTNlTE/&#10;b8BXnlxo0K7kkuWIcbmkZcAY7e9dClcUqbTvo2132M/SBdRs5glIK8jnH1q9Jqc4VIwWDI+X4+Xc&#10;D1qXwhoD3uoQ26sp89tsbZwF96++NB1fQ/BHguSGz0mzvL/cRepPGJg+f4lYj5ce1Z16nJb3btvQ&#10;rDUpSj8XL+J8v6XpmrWkOn6qlq3kmQYlkUhCQeg4r6Y0Px9ps8f2vT5gtyrKk9hcMNhC8Hae+a8v&#10;8d+Pta1jSLceVBBZREKIUOOQMjin/si6T4K1HxvcXfi2ymuLK0tnm8lDhZJQflDHjFcNaiqkby0s&#10;etSrunJKOt/v07H6Z/D7U9Nijlle4mtkeJWFvGSUyQPu4r2LwT408LaBrkMl9fwRTTgLbxSN8xLd&#10;/rX58eJP2hI4/FUqaFp8djayTLb20KsJRuHG1h0wfWvuPwp8LNE8aJDca4he6WDgI+xUb1GMHIrn&#10;pcyt+BtinSlGbk5JNam3+0z8P/7VnstTs9OxcKARchC0Cu3Hz49K/HTxR8M9Vs/HOo6Hq+oDY4Mi&#10;zxrshdnUsNoPvxX9BumeKJbHSP7Bnt428uMRozc5Qd+e9fLfxp+FPhH4hajo1veK1pBbyEyTwjmU&#10;gYwMd60j7s5NLSW5z4PES5I05rSF7O97pdz8sdE/aGs9AutLt9U8PQ38OkIYbVgBuWWPgP6H3r0n&#10;wD8ZbD4k3Xiw61o8Ukt0qESwxBRHHGMBfauQ8QfCTSfBXj/UNMuVa90sS7o3lUiSQMMjA/rXufwK&#10;s/A/iC08V6BZXEWlW88rtu+X7Q+Bx83XjtzRW9na6hK+mq2Vz1qUpuabmuXtbVn3x+x9r/w0i8OW&#10;+neHYzBqImZZljT94TnjzD6VwPjT40+NdP8AiVrHhXw54fW+v5z52+LCLGSOTITwAK+WvgNo/j/4&#10;eeJfE0WgWsd66QPLE9z8nnqufu+pr2T9i7xf4j8aal8SdRktYxrVxuL5ba67eNvPp2qZNTk3q1Fd&#10;NL3R588KoVK1Rq7lG9pO6Tv+R4P+0x+0Z4nbVPD9j4j8PiAaRcZmiR9ySv3II9q8v/aI/aD0r4j6&#10;Fp+kadBHb20MqTKXjCtFJtIwpHUHPNfVfgn9n7xFr+o+JrHxhe2kMEzsZ1mAmuW8w8NF1IP1r4g/&#10;aa/Zw0/wB4oXS9M1GeW1liEkM8+FYN/EpAxwKigqcpQbve+jvozsry5YunHlaUb8trWv2PnOz0HU&#10;NUvWin1OJVhiLZdsqwXooHev0y/Y0+IHhXRV0/TvFHiy4t1O4wF5dkMbdsHpzX5U32j3tiZQGExV&#10;sb/4Tiu10fxitnqGm3d7ax3NvC6tJAoH8PoDxXpSjzK1/M86PK1OMrxurN9rn7C/FX4C6JdfFjQN&#10;YTxQL3RtTkQSfvAzI2Pu5XqD2r6G+JvwG+H/AI50mPw/dWCx3EUZ+zXKLtdcDg57ivkDwD8ffhR4&#10;l0SGAWkdnqlyxjjyMGFuzDHA/SuZ8V+OvjBbwag+jX8V1DpSMqXaKCZFI7EdSK5YqaaTajba+lge&#10;GnOMOWpK0dL2+Lz0PlLwt4v0/wCE/irUvDGv6WuoQ2V28WU4LkN8pPoOa/TTT2+Hur+GoLazubTT&#10;7yS3kuEmVsbiwP7raTz759K+NvghpXgzULSPxJ4jhiutdvLwtcPdttETKcklT2r2v44/Czw74mu9&#10;B8UaeE09BeQxyQqNqzQ5wzoBgZroxHK5JN2fV92VTUtF7y1vG2nyZ5T4k/Z/1vxF4di06Gxghs4U&#10;NyZS25nlGQcEdjXy9rPwDu9H8M2mu3Fu4gkYhZUk+dWBwSQOgyK/fKz+Gvgrwp4abVU1RrizaICP&#10;c4IG/qAB1+leVp4S8CX32a707Qbi9gWQK9qyt5C7v49jd6iFSaulJOzu16mP9oUpylL2UrJ2vy6X&#10;Xqfg9f6qHkjX7dPdyBNu2SU4ZSMcfSpPg+W0jxbp2orLHGsF1HkyNnYD1r9y/iT+zl8GrrRtTu20&#10;W3sbxbdykkB2EPjpjpX59/sV/D34W3eseKZvGM0dy+myMLSylcLHOefmIJ+YjsK6qVWH7xW2V/vK&#10;WIU0qijJpPa2unY+4/jp4y03xp8Nn0nT7uCa7mmgjymHRfmHLkdABXhng39ln4jfDXWYNVsdVj1+&#10;zitRcTWcDlOOpCr3x2rrL74O+I5PEWoS+GdAi0bRdVjQJ829VweoXsa9R8Z2Pxt0SSEeFdOa7Fra&#10;BLlmKjeo6+WD1avPjKVp2Wj3020OhOFOMYwqQTd24yffpofmb+158dofidPpwj0c2C6bmE7wRKT2&#10;DDtg5r9Bf+Cc3/CPN8LtQe5aC1uIbuRpJy2x8E5DGvN/jj8WPhJrfghrXVdJitPECMqy7ofLlikB&#10;+becZwa8n8ISeF59d8N2sV5NDpFy6C5e3DRo8QGDu/HqaJ4n9zGKpve6b2ZpLD+2pzjdw2jZb2T6&#10;H6D/ABl/aK8MXOteHPDtprcFxbPKrTyiQFHxxsY+nrVT46fs8aZ4+8GWOrebFaPp4klJtFA3wjPy&#10;k9/Wuj8Hfsx/AvQdTudSn+z3z3UJeN7mUOsSY/gAPB96+JPi/wDtF6l4eh1/wf4avlm04O32aXdv&#10;JiPJj3enasZyWiT5pSTenSSMcMub2ccPzRVNrmco2Uk9/mek/su/s6eDfGFncQa7o9jdwwAiJpOZ&#10;SG6bv8K8A1/9mx9E8b654V066itNOmvU8mWQgRRLjd8/8hS/s0+JfFmjwN48jEYtEm+zT6eGOWVO&#10;GbnjivpT9qnwxF40vPAniDTGFtZai2bsxv8A61kG5NwHpjFXUcouMebZ69b3Ornn9ak94SjaPk1/&#10;mfYXwp8QS+BPAsouoYLw6bEYj9l2gyBOB+dfl38dfF66guteIbHShY6lNO4EsZAaKFu+R+tcn8U/&#10;iFqOheI9M0d9ZurXR7lSJ7kcbyOOB7etN8a313b2lvFKIZ45Qka72GLuNujqexHeiNKalTk3dW0X&#10;5mcKUITryTvKb1Z8u6B4d8UXrJeCxurjTx81xehMxnJzkf1qn8abzQru4sprSRIzHAI2EeBuKcng&#10;d6/S3RPjj4R0fRZNEltkQ28RR4UA8s+2eh/CvzV+LnhrS9ZN3rej2ptrLzGEoY5IfuQOwrrpVueo&#10;rqyW3zMKqkoyXL97voeAaXPZyanHJeRs0ZXgKenvX0r4C+F9vq+seF5pNKM2m3t35ZUZDMo69a8v&#10;8AfBPxD4nge50Eef5QzJuwFAB5AJ71+nF9Z3ej6b4EsdN0dW1SwRJmQMFUIBhmOe2etbYjEKEbJ6&#10;7PyOWlF3ScdXqcvdeMov2evGuo2Gnl5ND1OxEywt8zQSHjg+nFfI2r/FS78ReILbU9X1Zby0srkS&#10;Q21xxtTdkoPY177L4+l8Q69q1vr+k2dzI0jpHPIw2qoP3VJ7CvELX4FW/irWdatNF1W3tpYULmGQ&#10;7opGHIUN2rLDtXvPe2+51SpySTSTez6PQ+/rX9qr4c+DNF1A+HbS2ubLUbXdJYqAoScjnNfkP8Zt&#10;RTxNql5rSW0NolxKNsQPGDVDU9G1HQb+5sruy+zzYaOSORdp/wB5T/WvbNP8EWHjXwJeWei6TNca&#10;nAVOUH3VTkkn3q6dOFGfNdu7tfsmc84OpCpG2tr27tHyHLoWw7muUTauTk5B+lbPh/x74g8PB2sL&#10;to48gkL0b/8AXVR/CuqxSNb3MJjKEhhJ8p+Xg8n0qvqVvDaYjinDbcEkDIyOvNep+J47i0rpOHz1&#10;Puz9l7x14t8feNbDQb2UQRXkbEyMPlCAcnB4NfU3x9/YQ8D+HdOWe1vrhtXlk3qZj+4k6kqB6mvz&#10;b+BnjPUPDGv2Wu206u1mCdj8Bgeor9F/2hf2xfD/AI8+GdraWlyINWSRZCmCGhK9SG9DXDj5VF7F&#10;UYtS5o8zS6XOymm1HmacbO97Xv0PFPg38PLfRobyawmIu1nEc8Ln5FPqvtXHftnmCSXTQ6KlwEAD&#10;Y6qRXinwQuvFWo+KraR9SmFqkvmzSOT5TbedpPvTP2hvGVvrPindl3tonVdoORheuDW6py+sJt30&#10;uyHNewl7ttbanvH7Ofwa1Ow8OXniYWoeW4ga3tVjba3zj7wHrX2NF+xnb+JPCenQXetyJfoQ8k0h&#10;LYY8lQO1ZXw/8XWTeDNCewtvKslhAjUt8wZV/WvSvg1+0FYa5e6lpE1+Te2r9WAwwPoR3Fc05zc5&#10;Nbp/cNxlGCUbf5nk2o/sueItR11dHuvEoS0t4FMFzsIJ7beOCa+efit8Fn8Lax9g1nxC81urIYCI&#10;9nmjPI4x09c1+kni74jNDrtnpJXd5sRlWReQuO+f6VwHxntvC3iDwvdXmvqshsI90Tj5Tk8ZBFZx&#10;qyTVzaDno2lZo4f9lfX9Ft/EOtW9rdyEJBGwiJLbiOCcnsK6H9vS3e78JaVqltAHe2uFTpknf2Ff&#10;mheeM9U+F3iOx1LQp8QXoBKyckx55U57V+kXxv8AirpC+A/CWqagqr55jnCKd65K5+YD3pVotOD3&#10;Taa9UVGKlVUr2a0fzPy78Maz4j8Q6tpltPP9l+z8wfwKWTkBs9TX6YzfBXwT4i8OSXXi65aHUI7c&#10;MlwuV6Dd9GzXxd8UfAkPiXRbPxppPiOGW4lnGdPG1HiRf4htx0r7O+Ct1a/EjwJBbX1yfPtCLd1y&#10;M4UdRWeLk+WMoq1tGl0O2k3eScnq0790dv8ACL4k/CrVb3TbPTdPkW6tIfsccroC0y9Dk9q+wfE1&#10;/wCGdHTRre3hjt2mdo3KkDIPPzetfin470vTvAniLULHR9baGeOVJYpn4Kv3AI7Vs6D47134j674&#10;e0e48QvG8bMZbpflYjofxx0rJ03Kzilbe73KnTjKpFynJWvpfc/T/wAZ/Gfwb4N1PTNLvLlC+oth&#10;JYBlYj6uR0r1fWfFD2eixyrNHfrGySomRuVfX3FfH2ofseeGfEd7pcY1K4tlVRuuZH3M7DpjPc18&#10;i/tQ+EfGvwb8WWdlZeIL24t9Rs9kEm7jHQpj2qYpvlServuY+zoSlFc7bVm11fQ/UL4/aBfax4St&#10;/E1jGftemxGdRA2UEZGThR1Ir87fiJ+0dDq9l4Uk8O6l5mu2URMpkjyjZ/h/A9jX1f8Asy/GCNPh&#10;DJDqHnXM8Mclu8bcs7NkBT7V86y/B/w14X8H6pM9qtlqU7PPI87/AChTyqp781nzwVSpddvmzXC0&#10;ZxUou1oyfK/Jq55T8fdPvvGPw60PxRNr6y6vFJi+s3ARyQeGRfQV73+xn+19YWxl0fxLcSLcvsSA&#10;qMqwAwFGO9flBqPia/utUuXlnlcqxjBLHaFPQYr6a/Yd02yu/itpg1GBXSLc0avgqWHK9ffpXpOk&#10;lCV5Wtdp9rkOMaicXFuLVml5dj7n/asHw7m1W0+zacLbUVJupJpT5e9G7c/eJr5P+Evx18bWOtya&#10;Fouqf8SuQvLJboExjqdu4jBP1ruP2zbJ/Efxgs7aPK26RIhbrGoHJyPfpX6E/s+fs3fC/V/B1pd3&#10;XhO1N1NkvcKuyRSD1BHIrysFShUw7lO13fR7LWyO2tjFQoUpTjKy5Vpq3pc+UdU/as1K5sb/AEG1&#10;0WORfLZHaVyhjIHP41q6Z4+tNa8KaFp19pE8NqrhZ5oeSdp6EjtXfftE3nwW8FzR21xElrqcS/L5&#10;S71uIuhLEcZ+tfBX/DQ/hmK81O08PyXNvEyHYgGVZvYNmuukozp3hFvW11s7GFOpTbTs43lez0d+&#10;59hfEnxXZ6f4m03xV4J060vbnSLL7JdoAAShx0x/EMc4rxL9rT4kaV44+H2m3mtap5mqKxaG2UbV&#10;izwQQOwro/gZ4XudB8Fax4m1zS544LxpEa6fIVg4xkjt7GvzA8ea1Nf6tqDC4EkYkJReoK1pSwyl&#10;VSe9N3XzMqyjFJ2u7Wu9Wa/wW8cWnhzXJJb9Vkha38v5hkKex/CvsTwv+1lYw+JL7WHc223TjaxC&#10;JBvmZehOOgzX5/xaPqF1F5/9nNBbOCouCjCEsO24jGakg0SSGVczpIo5YjHPsK76mFpzk2072sc9&#10;OrOEVFK680dLc6jc+NPFkL3t+Y5by7G6Z/m8sO33jmv3J8ceHtG0L4QzW9zO2spb2Ko1yz7mQAcF&#10;SOlfhD4Y8LS63qiw2qytOZQmIkLEKeM/LX6fTXVl4W0/TPBQ1i626vGsF1HeKRywxlGPbNceaUm6&#10;cKcF6Jdkb4dOTT5rWlf1PzZ06W1udYNta5bzJSvmPxwelfp1+xv8OdUvIvFg8PeO5LO9jKxzQrAH&#10;ixjvnvXjus/sU+JW0m5u/DRW7dbjZNGSNyoP4lPcCtr4P23iX4S+JrlbyZreK7ty7iIkxu+OCW9a&#10;MVOLpSSafu7Pqav34yjGS5vwR2fxDsfhL4M0bU9Pt7d9S1S8nb7bNcIDMs543I2BtGegFfEWifDz&#10;WvE3ivStHOmFZp5gEknfqD0z617j8ZvDV9a6VB4/F7bTwXF6w+xH5mUg4Bb1zXzmPjLBN4n0zU7J&#10;ZbGWCZG3KxYIy45APtWOFjOyn8UuX3uiTS2RVScItRlLr959lftmeFvEfg+Hw7pPiIWJhazBiu7V&#10;cM2zjaw65Ffm9p2r6po0k1zY3rLFyVwSCDn0r9Kfj5411D4+voFloUE2oHT7f95cxx5LSYwQ3b3r&#10;8/J/DV3pN3dW1zA32hWaKe2ddpjIPv0p5e2qbU42k5Sai97X0ObEKpJwcnrbeO1zS+HuoaxqWsx6&#10;nFqcn2gSZ+duh9ea+7/hxqGo3Vh4hm1u+Mc8JCRNGod5GbkNz0Ffn14SgjF+kUsbRRq+MhsAfUj0&#10;r3zxRC3gzUNGmi1Yva3rKZwZCygf3qutK9RR7rQKGlNu+27Om/avS5sdK0GC4ZbiEjet0OWBcZw2&#10;e9af7IXwY8TeLrS9lN+bHTGG1LgYJdweQPYV59+058QrDXYrGzsbxbiBIlZio/ixXqf7FnxX1mGD&#10;VdKQhra1jMkXopJ5A/nXdhX+5enfc4q9/aNRavy6H6T+BtPk8EzW+h6hq0d2jx7oZvuEqDyDnuK/&#10;K/8Aag8aS6l8QdYtbbVZLi0tn2om4tF05HHGfSvt3xh4BvfiTa6bdy6m9gYZckRsd5jB5Bx0JrC0&#10;Ky+GvhDxQnhyw0R9RbWPku4JU89o+Pv7iOM9zU0KUfaKW8le0UvxCN4tt6ysr28iv+wB4Nu5NI8S&#10;6vptghmEpS2muAdo4+ZcV7x+0/8AEmDw/wDDjVbbXvB1vFe3kbRKwRTGz9NysB1705r3Vfh3JZaT&#10;pPhq8tNCkJY3KbWWByckMASce5rN/aLudD+IvhR9Cm1GZp4IjdJOq/INvTcT0zXNjqiqVI3bSvFN&#10;X+zfUiMZTqKXKnG2lr3Vj5w/Zf8A2D/Cni7wfDr954yuodQuI2lt/sRGLZiOA3ckV59c/shweJNK&#10;16a+8bBL/T5ZUXzQB5pjOMyA4OTX1t+zd8XPCHgvwzoPhrRWjTUboqk4kOZGmbgsM9vSvF/+CgXw&#10;YGg3OiatoF3dPfajvN5BG7EPxnftX171vjq3NWtTmowbUY3jbUdOUlOpGSun8Ct0W5+UGrRz+HdW&#10;ks/tnmsjEZU/Lla+6fhb+09a+EvDV/FZ6jJFcXkYWWMAsA2MZUCvkL4eeAk13xbpunaxcSWqTz7J&#10;53Uq0Snr97ofrX2HP+xBqGreMJtI8K6rBLpyQpKb64bjLcbRt6mniaEKzhSk780du6RvQm4cz0Sv&#10;fXofM3xHk0HW5kvrGcyyON0yyHDlz1OB615DBpttcMhWNoGTLYY4DD0z61+r3jX/AIJpDQdDTUdP&#10;8aJJcxAG7Mq7UT+8wxk4FfFHxp+Elp4Wu7WOz8Sw6rDJEN91bphFdv4WPIz7VjCpRpy9lGom4rby&#10;6CnKNZc6s03uu55NqNhpsOmxTJBsuByuBncfeuQ0K2/tXWdPtZI8Pd3EcYdR0LkAcV9GfD39nbxr&#10;8Q9Mu59A09bpdP5nUSBHII6qPf0r0D9kb4DS+JPiY8Wr2k8Nroh82cn5TDMh+VWz71vBR57SdtOZ&#10;97EON3F6WWr/ADJvjX+yV4v8GaXbX8UM15AyCSWWBSAin+Fz0rx/4KeBNJvPFemLrjYsnO8pn5i4&#10;PCn+tfuN8ZvFGp2EMOhX2sJdaRe27piBFEinHBdsn5RX5K+EPD/hy38Q2rQ60GmivOEPRTnhiT1r&#10;5nB5tVrPEwaaUW1F9fnY9WFBSp0art73S+n4mh8bLODwr4nub/QtWNikkSRrFADGAgH3Se59a4qf&#10;463FnpIEizzTRgbWdm2tn69K95/af8KTT2jRuWvJZh58OwBSpI56dR6V+dF/NrdjZvaziPy8lAHI&#10;LJ7HvXq4KmqlODkk5R0u99DixEuSTtezXQ/Sf9gjxPqdzqvi6+fxJFYWk/zS2mwM7k/xLnpjpX0Z&#10;8LPjTpnh3xh4g0GOyYpqN+0kMrx7VlboRyBXx5+wd4S0WVdd1e71Xy7iJVRYeiqo5Le5r6BsdH/4&#10;S34gzNayyfYrDy5YTIu0+apzkexxXbVs62+nIY04xlGXN1Wp9teKdR0L4dvN4hv/AA9C9zdR5Vba&#10;PfKuB1IFeQfBP9qXwp8T5tf8PaxYBZJC4CMM7o24/AivSfC3xp0G+8SS6HqRiGprGViWbGHUjGUJ&#10;4Nfn/ouoeGfhV8YvF9/4k02SxN2W+xsF/dbWbcWXtg8VjQUZTkpydvZyce110M6VLmjLmXvL7V/u&#10;segeMf8Agn74Q1s+IZdE16ZbyJWeGCYgxDHO0nr7V+Ynhv4QeO/EPiG48PaP4fkN3FMYp2U/u4sH&#10;GS3QCv2rg/ap+G0Xh/V5tO1GK5vriOREh+6xZhgH6V8M/DXxz8Qfh2uvalHpqTx6o5c5yZOBwwPp&#10;WuGxE4VJc0OeKguWLfLd9rm1OnKak5J3T9L/AHHlfxi/Yb8efDLRYtW1RIru2IBa4s3LJEW7OCAf&#10;xr5L+z2Ol3Fveb2Eq4JIG4DNfot4j/bL8XeIPCN14WubWC6F/mIIuXlGTwMV8WeIvgt4y05oWuvD&#10;l7CszgITEWRi3QZGRW2FqYiTq+1pqEU1yarVW1MpUmox+GUvJafickPi14j0545rK5eLdJvXYccj&#10;v9a+kfhr4q8Q/G3xFo3hjUr26mllcPJIGwUhT73bHTpXC+Ev2efEvibxBpui2mlrayTsPMkkb5YV&#10;/ic/Sv3B/Z4/YR8AfDC4j1yHVLy81ZbYq8zuFiyeTtUe4r0I/VqEFiKsoXjdxja8m0vyMKlWpRd5&#10;T32i1e7OqP7KHwe0/RNEtW0DL2IU+azt5jEdTIQea+UP25Z/hnpWi6eulahHaazu2qIJMjy8dHwT&#10;XrE/7UGleEvF+p/29O0tiSV81BuVMdFKjmvMfA/gv9nr4xa7q6anp13Be3sryWrzF7dXRj8pjJwK&#10;8CNWtialKpKcnTl+8crdbpqN9tTaNCtRcpVZzbSvpqtfLyPy58A6lZ39rrFlqVz9purhv9EDtlAR&#10;/WvNtS8Ia8r6lZm3kLKwPlR5bg88AV7R+058C4/hd43u9I0+eWRFIktJjzlG6cjuOho+GHxZGnal&#10;4ft9atY5ZIbtAbksMmNjyGx1x7160KsakFOGqkuuhaSlZN28+9zc/Yz8Ax6h4vbUNV1GWxs9KZXu&#10;IipDygdseg71+qPij9oH4Qv4w0nQrzQ7K9sJymy+hGHjlzgB/UV518Ufg94W1rStS1PTre5s9QNu&#10;bg3doxZZMLwrAcc18GfsszeFG8e3sviVlZ7SNpYftB2x+Yp+9z3rjdX6w2/aOKpRu4pau/5mcacb&#10;RfvdVvZ9/vP0T/bEtvCuiWUereG9JtvKmt2hvWRf3cgI4z/tCvkb9ljx9YeF9CnEctvCt1cMGZsD&#10;BzwDWh8YfjlrGux6jYx2Srok7HbsQEMq8ZzXzLc6Tpq+AZb/AErWlhureZmaDbktk9j6Vhl1Fxo1&#10;E5SfPPmTfS7vY2cEopau0Xu9Wfor8TPjdL4e0G9uNTt4LixuIjFGqIGDFh/ETXkdx4qjsPh9otx4&#10;X8ZfaL1v3hsYiPlzzsCdselfDnwWi8RfEvxLpOjXt4zWUUyyXKSybU8tDk4Hv0FfsXFpfw78ParZ&#10;XOl+HbK3uwnkAImQwxjd6A+9dGIw8aNOKc+aTlf5LoTSqxlyuEHZ/ofD3iXwVqXxD8MW+oyz6jBf&#10;NNtvY5MpAUXqxzxkV9DeD/Fvwl8Hjw7o1jJbQTOgF1erHkkKOdzc16T4e+LOgX9xqPhe52pcPc7W&#10;hkXAK9e/Br82fjDe2vhr4i39vo2iLK4nKRRBt8bZ9B2yelc1OpUqPk1S1kktDucFK91bW19z9v8A&#10;wT4RsdcjOr6PfwX+ispLRTjeHZepTPYe9dTqnjCHXtDuUsL8WUNsCjKY/TsPQV8C/sjfH7X08RXX&#10;hDVtFGl288AkSJ/k+Y/e2/Wus/al/ac0fwNcX2iWNi6TBEfzI1yu4nv9amvGbdOHK/fScY73a6ux&#10;5csO/buLldLWMnokvPzPaT4707wNo91q887m1VSZGIKtuP8AsmvxD8Tav4i+K/j/AFh/C+jS3E1z&#10;K0gjgUAlexPpX0H4s+IPxM+OOihNH0jy7G3O2aYkAOQO+euO9dv+xb4E0zwZ4gvNVudcSHVISYHi&#10;VwItpPzbveuvBYaFOc6laXvxg4ximrpO2/qzeUbKXKt1dvu+h8A+MvCnjXwrqBtNc068sbgKSqT/&#10;ACkj1U9xX3J+yT+0Rd3+s+GvC11aHe7+Utxnc4Uc5BHev0r+LXwoPjnVNN1e6k029toYdkcM6ZAD&#10;dWyOpr4y/aH/AGfrX4azeH/G/g+0Mb6fMJLhE+6uO4x27V04PE048jrU929E/PS/qZKaqQ5Yz1kt&#10;U+jR+lnjHwB/bGr6WdK8SXlje20ZPlbspMuO4P8ASuG8D/FPQLrUdT8O6hqKprdlK3m28rbSwXuu&#10;eoNUvgn8btD+Jfh2z15dVt7a/tYtk2HCsj45BB7elfnL+0t8AdcvrjVvHmkeNVu51LPNCP3UsaL1&#10;2sp5FeNaUMR7NyjFJScr929BUaMpUuSbvy2Sstb+vVH098T/AIheEfHHjKLRGvJIxbjFwqn74HUL&#10;61qePpfC/wANvCE934X8PwmyBBuosn5yeN59x71+Eq+M9Xi1CK++3yR3KOCH3HIIPrX3N8Q/j/p9&#10;54BttPj1ENdXEAWZD69816jwlSFOnBS5k5e9bqzSdNP2aTdorbuY/wAOvHur313rOq6XfTErOZTZ&#10;xKXYpnlcCvXviH+1VaN4Zv7RdNkF5LEYpoLqM4AIwc1+bngHxZ4k8I6jPqeh6m1vKPvhQc+4wa2/&#10;EnxY1fxPq5vLxSGlwsjKowzf3j71eIwqnOzXu/cWnaKvv953/wAH/hlceOfEemWtxC9pZySeZ5kY&#10;2jb7Futff/xB+GOpfB22bW9Kv3ltdqrubB3H0OK8C+CPiDW9dbSrWe4tXitd/lSK+yRNo4VgOa4D&#10;4uftBeMLXUJNC1WVbnT45CxiY/Kyg8YI9K5qvPUqxhZJLpfS1yOVqzUlb0PtE+MPC3jzw7pt/eyr&#10;Ddb1YyI4DoydQccjNbXxM+E/j34k2NkfBeuMlrDHiaJ59qzAfw5HWvzW8B6vp2o6hqElsY4Sy/u4&#10;mbgk9q/Qn4ZeOvFnhPwtYaVo88Mk+oMxkIYM8Bb+6PajEUlSjzRSk1rGL2uapylH3bXXfb8D2v8A&#10;Z0u/F1vBNpN/9lsP7OIgeIKGBI/pXzt+1T+zh4juNek1+PSLA6VMA1xJZpjG3qXXtn1r6a+DN9ea&#10;XPLZ68sfmXEhY3LMQ0rewIFUv2hvj1YeA9OudJtpDdjUreRVyeIu2T7VnVrONWlKKvN6RS2baOV8&#10;/tpWirNK77r1Nr4JaV4UfwdcW2lwFLSWzKTQFtyk7cNgV+DPjvw3p9r4i1mGGO4jjjupFRfLIwAe&#10;B0r7n8M/HvWfAnhzTJLSe2mkdnfbjsTnFVX/AOChcEjFrr4aadNMf9ZIQuWPryprol7T6xUqRpSl&#10;dcu61sy5wUW7yum7o80s7yzXSLLT9QfdaTqN55+U49a8u1JtD8OatPZWKk2N3CUUtzkkdR/jXQR6&#10;3bS28Ntcyo3mDEbjjk9sHvXnXilJbU+fPa+Y0QKxk/dQdAa/P8MmpNd3se5WWl7LTqfOWpwn7XcJ&#10;HkjPHHOM17L4T8fto+kizyzSHoG+6ornrXw+8s0c46yqcOvC/hXG2MX+nOrNuCsfujJP0r36zjVh&#10;btqeJShOhUUl9t2+R9IeH728ubbz5JlKlicAZ/KqVxb6veWVxa2dtJK7PwEGflJ5A9a9W+Gngy8u&#10;9HSH7E+JSrYC4JUHPXtXuWta7pvgawiuJbKHfEAUgU5ckdMkV8pWxHLUtGPM76I+soYZzp80pcqt&#10;qzyj4e/DLVtEigu73TRFuThZAC5H0qT4gXepXcunwDIYREsGXbzkgD8a7rRP2itc8SQu01lbwouQ&#10;qhATj68Vla/4msNRtZLu2twDjZJITkAj0zXjz53WbnHW/wBx6MY0/ZWhN2t1Nr4YeFdSTwn4jvL+&#10;VoyMmMA4AQe/vWJq/hqOXQrSRJSu8h3YnIGR0NehWuvJD8KtYunZgSBHj68CvkHQ/E+tvJNFcPIt&#10;uVJUk9ffBrlwEJ1pYipdLlq2+41xU4Uo0YWb5qf5nh/xZ8tLmONY15bK47qP8ak+Gdq1rcyTzRk4&#10;jJ5OBzxUvjbQdR1LWt0SNOkZAAUZ4HYVr2ct8zXYubdbdUj2ncNvtwfWv0ZTX1WnBNarU+JjTbxd&#10;SbT0ennY0bDVTc6gsdvJiJGG7B4PrzX1T4k1mGw8FyksxkkUxIQeoJr5D8IXH2O4VAkZWR8/N1Ne&#10;3eILtb2GytjKPLQFm44LV89mdL97S6JO57eCqP2c31at6HK+HxFZSWAlGMlmcHn5T1/Guh8X+LtN&#10;vrC8hsIHJjIUlwBisjxbpjSaVZTWhO5ZCenNc14N0y6vbLVibEszyDcW6H6VCjFx52/hdt/Mvmkn&#10;yJbrf5GLd3+owa7pSXUxMUao0aJzhT6Cv04sf2iJNU06OwjtGkVYVR2I2snHQelfI3wc+FMureJl&#10;nviDDHHtRs5CY9fpXqHxZutO8MaXdDQnjcGQR3FwDl2Y9RjtXnY6pTxFWlCN7pWutFqduDp1KMJ1&#10;JP3W766vQ+aNZ+0DUb27xh1nZlYHONx71zHxJ8Uyi6isyqjbEuXHZutb95rMcksasoBmILHH3fSu&#10;H8a2UN3dxtH8uVwSR1xXt4W3NC66Hj4pvlnyvW6PXf2Z9NZ9V1jVZXG2ysnIkPGGbAU1Zk1W4k1i&#10;93P8pVmZ+QQrf1roPh1ZLoPgK9X713qUy5H9xIumfqa4u4spnkvLjcwLR5UbeWwOa4J+/iK8vSK+&#10;R0w9yhQh1tzP1Z6z8D9VcWPiiG2X50iaVAx3biwzk19hfs6w61q8fh67hKx+QZDO7DrjIIH41+ev&#10;7O/iaCx1/U7efJjuoHTA/hZRxX6hfDC6g8H+AbMuQpaJ5PmPIDsSea+TzqCpYuzTs5KWm9rH0WTT&#10;dTDpp7KUWum51n7QPxVt/CXh+dorhhdzbtiDqWx/KvyWt/id4h1fUWurnU2aNzjy2+YPz/SvYfjR&#10;d6r4qc6vNchodpjhiU/cQ8buvWvleaWw0aOeT7UzSLlY1A4GeD+Ne9luHVWnzSinJ6JPW3keJmeK&#10;lTqqMZWite1/M/Rn9nC3054PEermJRNFAy7jx8z8Y/HFeaSfBfxF411KXy4xDapc75rmXIAUHOF9&#10;a9E/Z9a20rweDqkqBrhhcLGDklR03f4V6nrXxbuxp7PZ2wEKZxjAAA74FfJVK04Yqry/zNLS/U+m&#10;pUYzw1Ln2sm1sbFp8L/CPg6yhe/H2uQAeWsvzB8e3pX54ftN/H/VbnVP7LsbMWUCcp5Y2KR+FehS&#10;+L9RuPEFvqNzfGWMEkw78qQeMY6V85/tKMmpzx3llHhRJhu5UY6Zr6TIcPfGxVSC5Wr/AD7tni5z&#10;ibYSp7OTTT+bXkYg8QPHoWlh5yZJZC+8t0+lfb/wK8fR+JdNv9A1nMqCP920nJAI659a/NeTS9Uv&#10;YdNmW2kNrAVXdjClu+K+mfAmn3cN7ayQzNIWlAlI+UqD2PqK9vOsNB0HZq6bat0PJyuvNVdU7Oya&#10;7mto3hFfC3xhsrK2uVkgkDgHHBDocBvxrxCfxHNZ69q1vp1qpkiuJfMeQ4XKsQcf0r0/VfEy23xS&#10;tpmIZmuoI1z05OCTTp/A2haX4w1ZNW1AT2s120ssUXyueS3X8aeFrqNnNOTdCLslvYxxFK/MoWSV&#10;Z38k0cjpttr3jPUdJiht5JS0gEmxcKoXk5r6V8b/AAw8Qa/qGmW1hPAltYIFELt1x1+prpNI+KHh&#10;nwvps91YaWLaxJKgt/rGb3xk4ryb4f8AxnvfE/j+whsbd44pJljwDwwc459BXFWqV67dSFLljTT3&#10;/rc9GhTw1GMYTrc06rWiPVbDw7NbxzWsBEcgTB3DADAcsKzNHm0OcalpE9ql1qEUZd5JBlePSvuD&#10;/hB0tJ5p3tF+XAJxuz614L8ZvEfgOx8T+GbbTEiivpC0V2oXGUcfxEe9eRSvKU31tfz0PeqwjBQ1&#10;Vr28j5SbxSb66h0+8iRYgVjUJGAEzwOc9K7Tx/c3Ph7wbc2IiIlkRVUL0YMeDXJfEjRVsNbgn3mJ&#10;C3UDgH2qDx34tnuNPtm8zeWZbcjGcIB1GelelCPO6Gml7nnylyqum9bWTPkzw54Wv5tbt98OC8gH&#10;15r9L/C/huPwvbXeu5HnLbqkUeMBeOSRXxl8MIpLrxEztuFpbMnzMPQhj+NfZ/jS/vdU0eaHTogV&#10;ZMOCcbvxrrzWu51IRb0sjmyqhGFOpJJ3u2j5w+Mfi2w8Yaa8l9CIrmEExyRnC4zySB1rj/B3hu3T&#10;wvqrtKJgIi6nPJyOn0rR1Pwfo/mwWFzfFJphgRqckAcnNdZoHheOZ7XTrCFkt94jleRsFlx1I9Kl&#10;1YwopJuydw9nKdVyaTdrHV/ADwrfJoP2iG0aTe7lQBy3PAFc/wCIf2eNZ1JdS1u806Rbo5EFmBln&#10;I7s3T6V+iXwS+GOj2ulefp+uPNLCxVo2IZI8/wCzXD/Ej48TeBfEMem3ttHfwygMZIUz5XOMEGvH&#10;ji6/tnOnpzPS2t0ep7DDukqdR/Atb7XZ+VN7p3ibS5Wj1HTrqBhwiyIwUAenGK73xPfyf2JoMbgP&#10;LGN7ICeSe/0r9APiv8T/AAnq+gvHNDGRNFmMoBlWbpyP1r5Xi+HL3kFheJOjQwDkhcqo7K1eg8cq&#10;iTnDls/vOOpgfZNqE+a68tBvg/xHdJ4p0+KyDRPLZ+azxHHlkDgfjW54Y/aE8W2sPiFv7VadrUuY&#10;kmbA+U9gOtdj4J8BF9Xj1RCsWV8txHgnHPIHp6VxXif4YWeiw+I7pJTDa3O7ZLKvCseprzlLDTqp&#10;SinflS+/U6HGtGF4u1nJ/Kx5/B8ddC+MdtNpHjMpa36MfsOoRjHlsOx9j3rza18P3vhq9j0/UMj7&#10;NN5iyRncsq9imOua8t0X4TQz6hvtNftblUbeVRtrEZ6AGvdtB8Xwm6s9H1GLzFg3iJ5efL64B9a+&#10;oxeGp0U40W3B68r+y/K54GGrVaiUq0Upp2Ul9pedjK+NN0bm10X9wYmlJRVY8A9ea9w+C8UMeir5&#10;sqtFGSgcjOTjDEfj0r4z+LniZ9Ql0tCzBbaVxgHj5jnNfZPwU8BXmr+G7DUftRhjSdgUPAeMAZJ+&#10;maxxlH2eCoJuzcmaYatzYutZfCl+R8WfF+9vdH8RXUgcq7zFh9O1eufDaWxutVs7+5j3yiHc2V+X&#10;GP511vxN8D6T4svtQs4dQSSezP7t4+dx644rh4fCF54bh0+S5uHjeeFhjHyqoOOffFd9TEUZYaEL&#10;2nbXzRxRoVY4ic7XhdW8mj6q1S6sNTs4rKSK2urW9YGJT8rB/b0rwq38OQaD4jnW4iKQ6dbyzBep&#10;wR0NcbPrF5NJpaW0pV4n3RndjIBzXpvi68m1Pw/dahI6x3l5Etu5bncEPQfWvLp03T5VzaS3PQm1&#10;K8rax1R8Wakkc01/PHASZGZgpPADHOa9o8E3tzYeCQyTbG80kYPVc9B9fWvDp9OvJtTfTRDI0g9B&#10;zj6ele76dpUMnhme0DGIs2Bu5+dTwor6LM+V0qMb6OSfyPAy1P21aSVrRa7anJp4muNRW5WWIYyQ&#10;u7np6mvob9nNfslxLbyyAeYGcgHtXzJ4kWXTzhHGBwVI/DrXqvwR12JblWJLycq3bAx6152Z0OfA&#10;z5Y6aNI9LL63Ji4c71Xc+nbTxjb6Lq+pXakRwuzLMGbPEf8AImvmb4uftCXHjrxDZgwKtnaFVhDA&#10;ZGB97NRfGvxC0tnJLaW5UEMshycMc56evvXyVY6gZShb+DoelGQZJSnSdacffty+hOc5zUp1I0oy&#10;XLfmfnqfpx8ffiWG8DWUsczbr+0t0VemQByD718/+CYPsWk6nfvtEn2YjafvZPQ/SvQ/B3g638ae&#10;ENGea8G+zLgLnPI5HWvOfDkkUNx4tWSTdiDyk3D5R24rx8JTp0qdalFe9Go+b77I9bFzqVKlKq37&#10;sqa5fuu2UdU+IFza6RpssdpE0soKtJ9DjpXU+F9cubnR7y0mVSGKyKwOVTHJFeTa+6jRtPVWUskz&#10;Agdhk4Nd/wCHtYtLTT4xjBC7ST0JY8jFds4r2astW2cEZvnd5fZX4kXxS0+Zrqzmiw8v2VZFK8YB&#10;HP5V4roPiu++3RW80zuC4Cs3AX8K9w1fxBb2+qSy3KsIEtQMDkjdxXi+uazaTanBPZW+EQjYGxzj&#10;1xXoYFc1KUXC/u79jz8c7VISVSz5tV3R7b4k1OW1sLgxXADxmMYTqwYZJNfKd9eXst1cLgySTMC2&#10;Ofwr3nw5qF14h1CSzjtQGmjxIegAHeuguvhkdL3QwlXmlYsT6BR2JrPAYmnhZzjOPvPVeheMw08V&#10;GEoyaim7nG/DD4bNcXsOo3D+WIpFCxlSQxHfI6Yr3bW/H0/h7SLq0hZw4kZ84xjd6VieBb9pLi8t&#10;CdlvaWErsBwWded1dx44j0bUtGtIZVEBnjHIxk456+pry8di5VsTH2msU1ZdkengcMqNCXs9Hrr3&#10;ZY8N/FKR/A4uLi38yS7k+yr6tjljjvxXD2Oq3XhfV1Nncuba5XzBEehzwRiuZ8Z3F14eg8EaTGFb&#10;ylNwwHJIlOcn8K7jT7601iy+x3HlfbrG53REdTE/3hn2rGWHjTg5qPuzbdvK+hvHEOpJRcvegkr+&#10;dtT1nRLi4DWtynyKXzLEBzjqSRXb+NfBeiatZC+sdwmKiRw4wfl/ugc1wul+I7HRr/dcopjKqjs5&#10;yTkV6j4qv76w0BdS0aA6jaqMERgF4wxyVbHpXz1bnU4tJq+iZ7dJwdOSk723W9j4O+OE6IIAYyGT&#10;APt9a8QzDJpkUoP71WYvk8jHTFfSHxEv7PxALpxAEMsQJTuGPoOtfGt9Lc6e00EnGHPHY4r9N4fh&#10;zYWnHqj84z2fJiZy3i1Y9Ia7udV0R4mBBifejdcqR0NYfhewja9gM8nlsp3En0Fc7pOr3ZbKSMAV&#10;KnHA/Guj0KaNo7iWRS8owVIHPPavYlS5IzSW55FOqqlSm3q/PyPXbvxlKNbsbi3kYqihEBbua9Ru&#10;51m1eJp1YMtsXYNgDJHXNfOun24+0W8rqVJO7LDpg9vevrGS7s9QtPsi2xkMdkN0ucSEP2H0r5nH&#10;0owlS5Y9LXPqMFOU41OZ9bpHx/P4kulubp1w0LTbSOgx6fSvZPhv4cup0vr+wg+SLazFvuk55AJ7&#10;V5ferpNoJoFhl3bjwxxyD7V9C6JdeIxpsVo1otvp7RJIEiGS/GRnFaZhK1JKKtfR36mOXQftm5Sb&#10;trp0bO20nxJZS6sgluN4+VH4GAT2yewr23wTctYancT2zlUFs8qEfdkAHGfXFfHJkUajb3FrEwRS&#10;MhATkj19K+0fhfoN3qPh3VWNyNyo6Zk4ChlB6+1fFZjBKK8z7PLKjlJrtrcZrvxjmh8MRzW3ltcv&#10;te5ZeCATgLVqw1i01CxhfULUXEM+FbAwY93oawPBvwes7zwnqseoXoGbgyhhxkgds9QMV6DofgfT&#10;9L0aK6k1xUhVFMPmcbj03AGvNXJsruX6Hpp1XZztZxWnmY0muaVYWv8AZ1lKJoYC22IHc0fGcH3r&#10;svht8YGvPDssIRZLi0dkZS2SVzxgGvAvC/h/TJL429jJJIHuGLTY5ZpOOTnkE16UvwYtdC03Urg6&#10;vHbSyyllQnDufQ+gpq3vK7v0EpVGouystGj1C68TNKs15AzBraPzRtGASOcGvG7zxo0nie01uGIq&#10;dStnjkK9mjHWuz0HxZH/AMIte2DpG05jkBlXHygjgEivC/DPh69NkpSYM0CyD5z90Pz8o/GohFXa&#10;b66lTrN8luqv9xP4X1Nbq8u9RcovlyE5cZGWOCD617BosGlyxXpMcUVwwIjuWwQAa+dbfQfEOmQX&#10;NvPbgibLAjBG4nK5I7VqaFf3Fvp01rLGzeduAOc4OMHB7CuiEbtJHF7TlWsfPXueU+Pf2VdX1S8u&#10;7rTLy3ut7FhFG4Jyec18xP4D8SeF724ttQ0uaFsHnBOcehHatHxBca14fvtXmstcuEMVwVTZKwyr&#10;d+DVXwn8VfEVjercy30l1jlln/e/id1fqeCpYunQV6sKkeVWVrM/OMXVwksRf2U6c+Z3afMmdP4Z&#10;gOn+GNfuHjKygAK3ddxz+dHhr4pi+07+zdaLyRKMLLn51B6D3r2uy8Rx6kZLuTR4L5LlFHkDCgKf&#10;7w9QawpPhn4D1nUGDPNpJYYO1vOUN9B0FebLE0W6nt6Uk73Ulry2PRWHrJUnQqxso8vLLRSTOP8A&#10;Cfw3h1HVrB7C7W7tjJllDBXX6g16xpdxY6Lrer29/bLJD5JG0nptPUkdTXJQfBbVvBmqWt7FqX2j&#10;T2bIngzjH+0O2O9dNcWMGq6w0BILyJhJjkhyfX2rycfVjVneNXnjy6PY9LBUpU4q9Hknzaq90Gv6&#10;dNpiw3Vk8ktjKhJAOSqsOVP0r5W8Q2Kw3TyW4YJuHynqN3avuiwt/LtDpN9GVKkAo3yl1HQ/jXjf&#10;xD0PQLCZv9LhmLsCAhwRj+E0ZVifZ1JK17/igzHCqpC97W/BnlthoklprlizgFgFYnsSR098V7fa&#10;z3tvqkK5HlrlsDoSeePpXDpcWss1g8I3SOeSTwgWslfHVxDfy2sh3CJztwflbJ7iu6tzVbWWqic9&#10;NwpX13l+J0Xj24lgtmkZCXmZyxz91O3Hqa5TwtdyQaYJYkyWJXn+HHeu18cac8ujRa1GxEMk6Qsp&#10;+9nGcCud8G3CxSm3mjDRs/CKM53cbamC/cS0vrqOSftlr0/M/Qm01meT4cXVoqCSWfSWZc+qjB/S&#10;vzP1Xwvp9jplrerfDzpCcxHsB1Nfoprerm08DWV9aAILYGCRVG4IejIw9cGvz21P4a61e6hLJDav&#10;LH5hki9GQ8/LXicNzUfrHPPlTl16nr8Qxcvq/LDnaj93mWLLxAqrZXMQDpFKqSHPI9c+1ejpr11C&#10;JvLkKSSybVI4685ryCOI6fHfaddRGB3/AHgUjkkdK7Hw9qifYbqaVlBCBQeoJr3K9NbrY8mjUeib&#10;s+p6f41sJLPQdKvmmZ5RdYyRxt98da82+KenWkvh2K7hVhdRt83HVH619C6hpfn+C/D0LuThZJyG&#10;HVmIwOfSvmjX9eibUJ7aRmeHOyRc/wAK9h9a4cnk3O6+zJ/mdGaJKDT054peja3Oa+HPw41DUNLu&#10;7qSArEVzGTxuI6mvTfhteS2HiTSbZY59806KnJBXHfIr6A8E6zbnQoJIYhF0VAcYjXsMfSuF8WeI&#10;rXSNe0q7ihjM0LrMqdCSD/WtcZjald4iMobp2MMNhKdCNCSns1f7z9NZfDPhnWZNP8W6jZoLvR7O&#10;RbhyMN+7Hy59a+Mb347+Ldak1CS3SK1hlYrFbxoNxQnAye5xXu/jz4jw6V4Et4Est9/rWJZYTnkM&#10;OFIr4RsfEN1HrHlLCwaKN2Z0HG4D7v4dMV8LgKc6lOcpa2trc+xxVWMJ04xdr6u3meEfGyMwaqLJ&#10;Jd7KgeQ56yPya4XW7iXT9Dt7PyyjvknPBwea3byz1a81r7RcWM2Hn3Esh6A5r0S/Cahq8Rls1aO4&#10;2wIMZIbpnHav1DC4iNGjh4NqSiruz6o/P6tCVariZpuLk+VXXRnl3wxef7QUjUHzmWMf3uT2r9G/&#10;iXBBfadplrcLtjs4Fjbcud7kcn1/GvAPh54E07S9dlLjdLaRPOI1+bytgz83qfavpH4TfD7xj4uu&#10;WvNT0uaC2mbd5lwMLtHTaDjivmM+xlOriFNO3KvnqfQ5PhJ0qHs2ruTt5KxpCTTdDt9NWSbzPOtl&#10;eK3jO3cFHWQ9fzrvfD/7TGkaFGkSXUkaycFI8DBHHPQ1wnj3RvBfgu8jbVNdF9eqSfskR4VQcfMf&#10;6V8h+NtmravqKWlrHbxWzrJCidxJz19cV5mCwEMVLmlzrqpbHpYnHTw8bRUH05dz9R7L4/aZaT6Z&#10;qdzqMgtrmQRb5D8qknHPqK5b9tX4IeHtU8FX3jXwu8S3KRhroWwG2RD14XpX5qza0+o6RDpUspVf&#10;N+VepVq+n/2QfiNPJc674S1K6MtpPBLbvHIdynjaCoPQ8101cslgYOtCV1GSbT7X3/zRzPHrFTjC&#10;S5eZWVvTb/JnjHwYv7680FLKOaNpEBmDocspH8Le1bF/Cuoxt9ogHmxkiWU4bj6H19a5u/hX4Ran&#10;4p0SWMPcTyE2zdzC3QH0NVPhv4mu9Qnmhnt8xjA3nON3p+FejOCnzVoJckrNPbc46dWyhSk/eWjW&#10;9rHZ+GPH+paFdJJp8Ja1GEuIz90g+2a9Q1nQvAl3pF34w0+3IaDJuLeQ5UMP4lB968n+IAigsGa1&#10;t/KR2wSzZZiOScfyrnLmdbbSNP01w229gLyIrY+bOQD61zRo8zjKL5W3rbqjd1nHmi0mrXV+j6WM&#10;bwz4x06/ury51FjsmLBUA+VRVbXnsrPUbWW2YLgb1LdW5HX6Vl6vo0NjpPnJB5bxk7Fx/e9/WuT+&#10;Iss39l6VKg+ZYwX7MC3UV7NCkpzt0eh5daq4U22ruKTPurxSun/FHwzb2kMkMEsaRgTK2GBXqMe9&#10;fFnxQey8OTroemiQNbMPOuN2S7V2HwLgmE+nX0t7IkaXKKsfJDBvQetcZ8StHEfjXXrQ5MjXpPmP&#10;1VJORx9KxweGVGtKnzNxjdpeZpiazrUo1OVKUrRv5bnoHwFOoeJNbhs5biQxxWsz85PKjtXf6nqe&#10;ttaSW/mCNosybT95ox/CK7j4G6fofg+4Dea0pe3Zncjk8EnaK8+8faxYrqNvfWUnmWxciZSfmBJ9&#10;ux7VyztPEStHRLTQ66ScKEby166mhpHxAa9hFks7RyvHmLaoy3qAe5rhtS1ayWeW3vzP9nYgF1f5&#10;of8AaI+vWuZ1XRDBqkX2aQrE6mS2Oecnkgn2zV1dd06edoJgDJt8mTA+8DxXbTpRi9Fvqc86spKz&#10;eztqc9rXhe60yVbqy+z6lakg4YBuOzKag1jwXp+qWFz9gu3iuJsObZsY3d8GtK80S/8ADV2kFhdi&#10;WzvP9WGb/Vsei+1d54Uks7S9FteoY7sgAk42jPcHrzXXKrKKTTu1qn/wDl9hGTcXG19Gu3ocD4W0&#10;3T7W1NlcxPB5Rw7P1Zh1wa8U8YeFJtHmgdbd0juJtyMehGc8Gvvb4m+AWm0Rb2CEMyLk4OSFA+/n&#10;1ri9M0SfxnpmmaS1o1yyMCnygMmOvzdMVz0Myt7/AEbtJFYjLeZez+0l7rseNeL9Uj1HT7aSTe0h&#10;ijVWzhU2cdenPetyCEPcaRBBFkuvlF/Qvxk+1fZg+FPgPwZZwNq1ub4qu4qWxFD69eCa6vwl8Vvh&#10;tql3bWFjoEEManKXDIoy47KP61ySx6cZclOTSvr0Oz6i4zSnUSbtp1PiTX/h1qceqf2LesBN5fmQ&#10;uDw69RzXEXerWmpQNoXiJCSnFtdfxxEdFJ7ivq74t6DNZeI7LUVunkguA6Qs44ib+6cdq+X/ABPp&#10;th/wkEMkyFlMOH47np+ddOCxHOoyb1te66MxxWH5HJW0vZp9UzjPBHwtntfFmiw3H7yB7qNiV53R&#10;g7j+PFe4ftU+NH1TULm5t9xt4ruOOMEZwiLg10/wq1PTbO90/wA+Hz5o2cQrnOxWGMnPevAf2jY7&#10;/TbiNH81FnkZyrjHBNEKjxOZUOezcVoY1KUMNl9bkuk3d26Hsvwf1O/vbKGS2l8tJZRA+OjA8niv&#10;nr4tRJH4v8SkShoopFX5jjJAxxX0H+znYPa+H0vJOYLMyXjseOi4UHNfHHi+4uNZ1C9nW5Ume4kl&#10;bJ55PTHtXXldP/bsVZ6LT8TnzCo/qeGbV5PW3yPYP2f1SV9bwcMbZuR9Dg/QVg+M9Za1022uOpRG&#10;jD+pfg4+mKm+EyTadZ3wQFpLiN0BB6bemPzrn/G1vd3ej2NosZaSJiSAOT3Oa6GovHO705kjmTlH&#10;Axsve5Ww8dQSXfgfwxOkZPzybiepNeB5JXBzkV71r11KPh7pg3gPFcsuB1weea8NWSNZ0LNncMt9&#10;TXv5bH91JdFOX5ng5pJe0g76unE9F8KWUjQMGQIsjKATx0rY1eze0vLS4iiSRJAYQMZ29h+Ncjpl&#10;/NEUjE5eMZ2g9s17h4ek4itmRpGIWRML0deayxknTk5bo6MGo1Kait09zmNK0Wxsbv7RfXDQADPl&#10;bcl/b2FXV8Uy3VxKYrJ1t4UO0quc+n4V2/iuW2jtbsXFtlpFXDnkKx/z0rzlviVPDBBpZtwkUa7V&#10;IXaST0JrloydWN+W/wA9jevGNGVuflXpuza06/bUbi1sGjQCeUbQn+sLH1PavT/ib4Mk8FS2MUUk&#10;hgmHmjPIBOBx714JpV/Fpt9ZyNIDL56sdh+7z3Jr7t8davovxA8PWOn284F/GVeAjk7VHzD6V52Z&#10;VJ0q1B2fs3fm/wAzvy+EKtKsrr2ity6nh3w6XV9S1azjsFIMcuXkc4VAe7MeB9K+mb7xh4a0COLT&#10;tS1f+0bjzcswH7uMt0AIPIrwTUPh5rFjZJYJrItbdxulSLJeVvV8dB9a9M05vCXw/Wyj1+zt727k&#10;i8xF/wBZJyOPbFeJi1CrJOPvdlFa+p7WElOlFp2j3lLb7iC+ttc1i8aS2tXaCKVWDIuEkh/u59a8&#10;m8eSa3pGv3t7aQGS3kRGSJhuwQACMfXrXpfi79p641GxiXR9Ojt4ll8vYRsIX3Arg/i54kdLfRdX&#10;sJQYJwIrlSdxjkYdh2HoarCUKsakeanZNNJMzxdejOnNxqNtNNs5/Sf2i/F3hq/tJJtGt1iJBkHk&#10;nawPv61337UNhD4wtPDPimxtvJSaJY9rEADgscn+VaXhnx5o2pWZ0ieC2uRcxhXaRR8o9M+tO+N2&#10;lRr4ItdKjaTFlcw+So5DBhzz+PFXOsqeLwvLS9nLnab6NM51Sc8NiOar7SPKmujTR8b/ABE0q5ht&#10;7eRm3R/Z0245xtPI4rnPCQ+2z2w2uwQ5Kpk+2cV9BeO4ILXStJiYpHAbL96x5yehxjrXzQtqtoJp&#10;LO+bZs3eYoKHr0r63BVOei15tJnzONh7Ounvoro9z+Eeh6npmtxme5igt3m2yxTMOUbrlO9fTOpf&#10;s7ajqM1xa6Pq1v8AZ1XLLJ8paNzv4B714d4B8Bl/CVzrEpDXkhWWKV25Crz39a+krXxY91qvhRG1&#10;BoTPtDmLgnI4zXymbYmr7WUqcl7t76dj6vKcPT9hGM4uzs1rraXmec+KPhZrdskCMVYxqEjEbjbG&#10;gHUjqK6r4IeI7mzRbGOIOLaUnYw4dT1JFfQfxr8Jrpt3DqXniIvaKkzE/KSBwR6k18ueD9T+x+J7&#10;iI7P3kXySKeoYcV41HFSxdCTkk2vzR606UcLXhZtJ/kdZ8ZfiRqd7brYwweXB5p+0GNgDJjov0r4&#10;tub2ZUuENg0cZfBBzucenuK7XWNdnv8AxALN59pBbc/beDgA15d4g1O5uPEkKMMCFljYht2cdTX0&#10;+W4RU6aSS+HmZ81mWOdWo5OTfvcqO41DUEfS7a9s5XD258t0PJGe30qfwPotzrE9tpq3TQ293NuU&#10;A7VXPUCqNz4bvYdQga1QeXLIA+D8nPXPpXuWn/D6wtEhuXvWiKurBV65HU5z3rWpKMYWW728iaUZ&#10;SndrbRn1N4V+Hltp3h2C1B+0QxIUnOMBsnqfXHrXy1L4S0lPiFdWmvwlNJXakbAZVlIyOR7mvsb4&#10;VfEHTLjw1qtvO6LLahztYgl4z0x7ivkb4h66PEV3aF3EcUHyTFD8rqDlSQOhFeFgfa+2rKTeq37H&#10;u4z2To0nG2+3ddmareF4/DOrrp2mO89qu64syx6q/OD7V6L4UsLnVLPxDcXURhn+zyBFzkcKe3pX&#10;gzeNVt9Ys2Ega3hVlD9Ovb/GvofwFrcF5pOv3vnx4MB3fwgD61WYKcYJvVtrX5kYCVOU3HZK+nlY&#10;+FfF99d3Wr6S0Q/eTKEYHuy4B/nX2Vb6dLrU2h+GIYSsA2SXDouQqoMtj614Bo8OgvfPM0JuJVc+&#10;WByFYnO6vvb4I6Jb2VnLqUkhMkoAUv1K+v4084xCjTpK2qWnzKynDOdSreV09X6Lp8zmv2hPEmp3&#10;/h2DwvZWEUVvOiRxMeSPJOd/QYPFeC/ALT9V8PXk91k3kiI8TFWwqDpjnqa+kfjPq2pXuoWsEWle&#10;bEsG9nJA2nPGQOSDXJ+FdL168Zx9lgjhAGGXEZY+n4V4n1mUcJKno1J3ffQ9V4WMsZGpreO1tjwj&#10;x98R/GaeIrHSobaRLR423eVGM5c4JDYyK8f+GfhzVIde1OW806SVoLnOGBJbnJxnvXtnxbOo2N1c&#10;fa/NijiBkSWFhuO3txXEfDTWrq5h13U11I3MZjUqvRoSOpPvXrYOX+xzcacUmlFvu73PJxcL4yKn&#10;Uk2pNpPorHI+P9djsNa1e1m0xYIXYPGF4ZNw4/GvLw9zqN9h7iSYIiojSnJx0UfhWz4z8aXmuXy2&#10;twY/3MhAfZ8x/wBljXOQaddy3Qe3iZDHyG/hOO9fSYejyUoNqzcT5uvV56srNtKR0F94D1XVbqGO&#10;SyKkIc4PUnoR2Fet6Fp3haHw/eeHvFrmKAMj2lyv34n7gEcHmuo+G2vLrOi3aPbkTQOB5pGAuBjn&#10;HauB+NWvRXGizQyRIPLVcnHzFvUexrhjXq1a8KTvFRkrNbp9zvqYelSoSrK0nKLupLRrszkE+Efh&#10;sJcw2ni23uomOUyu1gOxNc+Ph21rDJFDdwyeUSzMrdR7+hrwew8RXdnKrwOR/eU8hvrX0HousrfW&#10;qRu0UMkmxmAJAJ9MV7eNo16UU5VeZPujxsBXw9dtRpcskraM6LQ0tdS0KMzQmS5spTEi9ML2J9ax&#10;59FvbBpb5QI1K8EH7pPfFdzf6ZDos8RtYEK3MXKEkndjlhnvXa6R4Su9dtI3kKJDECWZhhcoOM5r&#10;xZVlHXoz2Y0XLT7S7Gb8PrsXEDC6i8t5VLK5yCzHow9APSsbxfHeLBemWcsE3O+OQ2zgEd8V5b4k&#10;8ZyDUbiK1n/dWuUYg4V9vHFdF4T8Yx3ksNvLMHhcENI4wVJ/h+lafVKkEpuOj1t2MliqcnyKWu1+&#10;5v8Aww1aK/ltES7SC7R8xFvuuoPO6vpv9oHxM2keEvD+noIHW+nMrlwDjCkbh6c4xXxnqngqbQta&#10;sngikaN5gY9nOMnnGO1d58TteXxFf/Z5N0f2GBEAYHYMdQPrXl4zCQqY3DTUrxV5NdrHfhcVOng8&#10;TCStN2in3PBNTtbiNJnfJ3OQmfmGCccVn23hPUr6MjYsaRgvl+OBXfat4bvzFBdTO1vE/MBIwrBP&#10;TNWPDHnyaXq0ssuCxSGMk5GSf1NfT/WFGnzRkt0j536sp1UpKSVvvPqnwL41XTfD3hPTptPikSzs&#10;5HSYc7S7ZOfTrisbxV47h1TWdKikhQxwguIlOULjoXI7+ldzplhoWg/DLU72dRKqxpa++485H1NQ&#10;fAe18NX1xas2nk3V1CxdZMMjDGOAe4618RJRcqs+V/E0fcxU1GjT50vcTt5I+cj8dNWh1O8+zaFp&#10;yCNyquLcM+F7Fute66H42v8AUrewvotQ8hwTOegKMvBxjsOtcZ8WvgEPAepTaokj3tjcNkQHK+W7&#10;8gN7VzWltFdXthp9s/ky3K7WQH5I2PIUH+lduMp4ecIOnHZa/qcOEniYTmqk3q9F6vTY95sf2oPF&#10;tvq9kb27+0WRmUDKAMQePvDnFeo+Iv2qbdPEMul33guC5sty7LmNikhDDOcYOa+LvHejXVlPb28k&#10;JjRJflZjjcxIDH6V7n428LbbHSx5yu6xxsrLyZQRworyp4Wh7rcPiVt/xPXpYrEe+lN+60/+AfVc&#10;vxW+FNhb2Mpe8jMih1RlEi5HUHHIxXeXviD4aePtI+z2+q2pvDGdmBtdR6Gvzb8SalbHRLbzbUxy&#10;wmWOQMPmjxyBzzzXy74a8QXVrrkD29w8RLE/KcYJ7GnhsjjUjVcZWaXVf5BiM6lTdOMopqTWz7n3&#10;X4/8OGz0i9tmgPnWsrNE+CyuoORz9BXxrZ3NvfLeGcMrDecg/wAY6Yr7u0Lxzrb+HdPe9a3maQEO&#10;HX5ig43H2rx3xpY/Du2uYBeRvC86ls2+SrH6V6OU1HBSi4tu+jWux5+ZUoz5Zxkkrap6b7HzL4ds&#10;nvdLudkpQ+dwDzwOeas6d9mt7i4t7kCQSxYCkchh3Nd7o2l+DBeCSLxA0FpI52blJMT4+83qPWuA&#10;+IPh3W7O8t7iOJplmB8maJeJEX+L2r6SlNSnb4b99D5+cXCmnbmto+XU84topbGe7ljVgqsV3dul&#10;bug+cbcXFwpYM/yP/Evqa4e81K4m/wBDj3szScoAcljxivqDwv8ACS6sNIsZvFFz/ZcDDfGjYErx&#10;k9cdRntXdipxpxi5NXlsur9DgwUJVZtQi+WKbfZNvqZXw30671C9uDZFnVWDO7DlHJ4OfSvt34Vf&#10;Ci9htNeubuGS0tbqcss0pAeZh/zzX0A715VF8VfAHhG3s7fTtMa5SRlWJiMEsf4m9SK+ktB8GeOr&#10;qy+3anr9s7XB3JFIdiW0DcgoB3I618Jn+LquD9xwUtr7ux9tkuGpKa9/nlHfl2V+5p/GP4deEtW8&#10;N6Joet+ObHQdLidbgo8imebA7ZPXmvO9C039lrw1aZs9A1LxPJEObhoXkiBX1ZsAfSvUNc/Z7+Hv&#10;ijXbafWL+8v4kRFjht/lXKjkFjjC196eAfBnhbQ9FGl2Phyzs9OkXb5QQOrH/aJznNeJha69gqcM&#10;RUTbbkk9L/K56WKw7dZ1JYem0klGVrya+e3yPz28BfFnQvHizab4T8CWGmRrIEkkKKJIox1YsB2F&#10;bPi3406a07aTolgpg06GRUuLqMsHkQEFs984ODX19qH7Mvh+DR9Ys/CccWk3N/IZJnQfeU9UU9ga&#10;/NS7i1fTfHV/4U8QaWLRoiwhYA/vOPvA9CrA1jPDqVSTlCXLbS7TvbobQxL5IJVE5XtorWv5dD4X&#10;1H44+PL3WlV9QeGLziTHbxrEp5/2QM/U1geKvF2tXmvRKbm5nDkLtYli2OuK9z+KvwVudE1ptU0x&#10;jJZFt5Xr5bE88eleR3uo+Z4rt2gZTLFtb0QYHIr9Bw1TC1IwnSowsqbTSVrPzPhsVSxNNzhVrTu6&#10;qs273Xkez6LoLaxp2s3rIc6XJHKuOo6kj8cVmeKbyf8AtW2vtNgVEv4hhc/dc8dfavYPhB4RuZtN&#10;8fxkui3MEc8WepGOn0rC0C30+48F6wqS4l02fa8mM7WY5AFeIqqU56XSaX3ntui3Cn0bTf8A4Czn&#10;vB3gTWtTa/SXUmjnt3BJL7Rk8969e0XXobQGK8leaPzAjbyGXceASe4zXxt4q8S+IYTE7TFUnlTz&#10;ipxuCHqfSuw1L4jRXFvfCOyxBEibypy2R0ce1dFfL6lVJ3TT2t0OehmNOlzKzTju31Pszxb4E0TW&#10;tMs3hvHgu4X+V4+SCp4Qgdq84+M2q3el6Pp6nfNIWULOBtZfLHXjt9ah+H/iaXWdFFxDdiOQwqX3&#10;fxSR8BiD6ip9K8WASX1lrVlFcwzjKoH+aNT1wa8enRnTqWkr8j1R6lWvTq0rxfK6kd90eQw6vpNz&#10;PBIzqJHhXJclAWzzn8as+O9Qk8O3Ph6S21GGWaWR1eOLBXD85B96drnhqwa4A8O31syknzbK6Bwo&#10;9VLdq+cfHfnQalcW9zA0CRjjyyWUZ7r7V9FgcPGtKKvprdM+YxledGMtFe61Wx7P4/1yC306C4aV&#10;Ul87hRg8sPWvOPhRcXOr+LNLgMxCtdxbV7YLYJ/KvN4byG80uax+0mVkBmVmyCCOMc9a9Q/Z00ln&#10;8d+G1WUf8fkLPnoQGyQK9PE4RUMDitbtQlZ28jzKGJlXxuF091yjezPZv27rx7Dx3pcNqzKbWwgY&#10;+7ZJFUfhV8VL+fxNoV8l9Dbi5t2M8ajh2gXDKw7bhyPeuV/a81uHVvih4lmLnyklWFHz8uI0AIH4&#10;1514VsbHTdIt7tLlPtLXLeSrH5j8hGAPT1rPL8DCplWFjKOrhpptzanRmGNlHNcXKEvd9pte3w6H&#10;6T/C/UtH8S/EWzucRvtWVUL4JjLDkE/oK+NPiH8ENfTxTfQW9vE1ob6Us4YDapbccj6Vk/szeM20&#10;/wAW+G1EiiabVPKlJOA0UhwS3rjtX3H46gjj8YeJLeABrhplQKT2YAkivlMdOrlWMkoNSTh1PosH&#10;QoZvgoOommqv2fQ96+AmlaV4S+H7zTzqhfCsGIBWOMAkn2wK+EPiB8WW8eeIdUmsAyW8cckUCEcE&#10;YKbuPwro/wBs/wAUTeHNH8N6JaXBgmuoPMvAD85jP3V+lfOXwy1pNGeAJYiaC6lESyHJYu2Dx9Kj&#10;B4BvDvFVNZNvlX5tnfjMxSrxwVPSFNR5n6rRHa+Bf2Y/EviOaOeyeOdIComkkOFjB5OSe9el+OPB&#10;/wAK9E1vTrTVZZNf1QhI47eAFYIWzgb2Xrz2r0nVfEUieHr7QdM1BopIW/erE+Gk8zk5x1x0ryHU&#10;fCq+E1i1mYA3skCpGv3jE398juxrGGOqVKrcqkotJqKj7r1NZYGlSppQpRls5Sl7yVvLud3beINc&#10;hlk0t9Lt7a2s1LMsEQjhiUjO0Meu3PJ718b32o3uoG8aNisCOyoeSrEtgtx2Ar6oXwH4p17SIorz&#10;WPs0N2d8iOxMrRtzz6A56VzXic6N4f1HRdH0fRjqMwi8sKjNs3OcEyY6g12YOcIydo80n+FvU5sX&#10;TnKMW5OMV33d+lkX/AfxSPhHULfQ9XRNR0O4h8u7ydxRmH+sx7VX8VeDI/AmqpeNrH2rStTYPY+W&#10;MtIp5Eb/AN0rn8a434i+MbzRLf8As+HSrF7uRTny4wyRKOoJPcV5Z8PPFms30smmvLv8xgxWX5wM&#10;fxJn7pHtXdSwUnTlVSSVtV38zzqmNjGpGk25O/uv+XyPp7V/DV5LqGgwW1gY2vh8jx8YbIPJHTAN&#10;fPf7Q+sXDXdxZSKxMDiIzMepGQf5V9L658RdX8KPYxW0cYh+yI0TTKGZ26ZTPevkT40a9DriPdSW&#10;8kM4kBc/wSDH3h75NZ5JTcsXTly6a2ZrnVVRwtWKl7z3XlY674e+MbHwzpmlO1w0EwkEokj6pn19&#10;j3r7vt9f0j4xaPKj28aX9sgCSgbGc44Yeor8Y7SfzQYpLn5FOfU/hX0D8EfiTqnh3xBZxW1yxiaQ&#10;K2eeD1r2M44f5oTr05P2ivL1PKyniBKVOlOC9m0o/MXx7b3PhTX50ns98o3xGQjng8FT2r1jwx8V&#10;LY6VbB7SRrxsx5TP3fU/Su4/a/0yG80/S/EMES4JCylB3/hz6187fDqz1GKOa4MOWnQxQBhg5fkk&#10;ewFcdONPF4KnOcfei7fNHVOdXC42pThLSSvt0Z7HcfEaKy1+F1KA4VpxIOBGq85968r+LWveHtal&#10;kvtIQQzltk0EYzDKB/Eg9T3rP8RT2Oj3wF4hvPMBaZAdrfMcdR0Fch4i0bTobiK40S4fy8bzbNz5&#10;ZPYGuzAYCnCdOaUk7aPozjx+YVZQqU24tX1X2lfscfH4eaZFnjkAcNukU8EKewr77sX0X4geCLJ7&#10;VI11fRLcq2TgukYz+PtXxHI8s9ojmZWYglwOpx2+taPwt1+70+7u7qCZ4sgR4PT5ztOfzrpzfCyr&#10;0+ZStKm7r/I4spxkcPVUHG8aqtL5dT9e/wBm3WINP+HusxXExWdbe4eRR1XcTtP5V8cfC+PQre/1&#10;ZtQMrRyK08TxDO0E5O73r6F8La3puj2rNb3G62mWOOU9dwfHBryzQJLOxn8XW9vbK/nxTMjcYjDP&#10;kBa/MqLlzYlvq/1ufpdSEbYXVPlXr0KnxC+E+k+JtKtL7S52tEd22PJhhI57vjpmvPfD3hbWfDWn&#10;C21C0aKeW8hjix8yycYDCpdK1KWF7W1WWUwysIAoJ++/Ocegr6++GXg2+8Q20el3OnzXCwThhdKN&#10;ojdR8oDN6d67I4mpCn7O/NG+i6nPHDUqs3O3LK1m+hmvb2aLp0Zm33sSFiGG5V3dSF9e1eJfG2y1&#10;G3jttTtZJZZUkxKkQyAByNw9K+0NH/Zqnj168v73XmCyLtSNEyUz6Zr2f/hlrwyPDGq2trNePfTI&#10;xjnkbdhzyOvGBWeEhUjPmVO9rtpux04upTlBxcrczSTWvoz8d/DvxIubiG9GsCNsxHy5FUBlz296&#10;p6frl3pEYuLa/FxbsMmMZLRn1dc4xXs3jH4cxrrOpeHtdt1sbqCPFvdQrtWQEZ+Yd8GvF/Dfw38Q&#10;aZr627GFo3jKyknKSxngZ/pX0OHlRqRcrpX1szw61OtBxWsrO3Mt16k3if4qWWsNBp9rqEtpcr91&#10;x8sbswwVcjsa8ovvF2oaA+n3iRC3nST5liOAzIeCSPXFN8c/De88I3N7c39lN5e9trKCVIfptNY3&#10;hezPiG3dI4/M8tDgN/B15ya+iwuEw6ppx96m9zwsRiqznKMny1Oi8keu/tH/ABKT4g+CPCetSwCK&#10;8QtDchRjey8bq8Z8P3emz6LGkMzpcxE4IHGBzXP+NLyW2tLTRDKNlvI0j8cbpOcVN4f0hodFu7ht&#10;uA29Mjk+49q9PDYSNLDxhHSPO3H0bPMq4qVTFSk0m/ZpSfmkbHjTWkl0zT0OSnnLIM8jd3zVn4Ye&#10;I7nRPFEAeRo4mk8x49xwwwf5V59fSSN4aknZty/blSMnttUkgVZ0C8Oq6tpXmYyI/mOPz/SuuWGj&#10;KhUg43Vmjk+tS+sU5qVneLR9D/HKOx162mgDmG6tXefaeRIjDdgelfH2kXl5Y6lZXMAaIwyqykcH&#10;r1r2nxh4oeOxkZUR5lmZA6ncXQDaM564FcInhTU9Ze2nhhlRpPmCvx8o6Ee1LLsOqOH9nL4dVqTm&#10;c3WxHPBPmVnofYH7RXjHw/4r8OeENWeLbqCI0czjHzqmBz+NfOXgfxLqljqkP9mNIqXMixhFPO7O&#10;MEdwa3R4FuFso7W6ZHmdyyqSSFQ8k+letfsu/DnTz8Qo2uLyORbWPz44c5+cd/oK8qt7HCZfXj8a&#10;ipWT2dz06Ua+Kx9B25HJxTa0eh+mPg6yktrbS9FhY28s0Rku5IwPPkAH8R9OwFVvG+sad4WubWF5&#10;3iigId3dgSeMhfxxVHwD4ye/8ZeMJYbcObUwW0c38IAXcw/DNfOHxOS68TeKdRSO4+2pHtzHnAGM&#10;5I+p4r8plJNRTfvN/cj9S5uWLcVdbLzaPojx/wCN4/HfhR9USWG3tba1nltvlw87ICM47AY/Gvg3&#10;9nT4M6vrutQarO00Vp5shDKAGck8jDdvevQfhHYa1eTeILi8mYWdtayIyOMJDEgIPy/hXkUXxu8Q&#10;XV1pkMV80Nu0riJY/wB2NinAPFexhY1ZRxMYST5kuaT9DyMRUpXws5prlvaK73Wp+hHxM8JeCdCs&#10;lvtZ8FXWrRwRhfMLjYgPqF5xXzWP2ivhPbCbT9M+FluixkN88uAGXnORzXbab481zRI7ae7fZbyx&#10;nzfPbzBNjthu5rzL4v8AgrwxqwstQ0PSnhuNftCxjRflinQgFhjpuHauXCKlrGrzJP4bPRHTipVL&#10;81O1+t1qz2bwh4va4tbbVbG3S1iuZg72qsXVIj90j/Gtjxp8MLTxDaC5TTo7iT7UJ5GtTkN5Y4LA&#10;dyODXlWmfD4eFPB8A1rUXTyofLCRsVdsEsF45qKPxHqPgSy0nWNGjkmtrqIFUZiYw27L+ZjGHIPe&#10;sZRtOXJJ25tGjf2j9mvaRXwpyXb5Eh8WeGNPu001fD6ySBmDxyMVRmHJyD3r03wB47Piq5msrHTI&#10;7eC2BEjrGuyLH+1XS+IPBOh+OktdXXT/ACJJghfyyElTIznj9azNc+GHji9SDQfD72OjaOiYll34&#10;numA6uR604zpztHXm2bd7EtVINy05eiSV2b+rXmn2FjfJpk32xphneJAQvY7fpXiOnWkhlTfdSRx&#10;sWEplONpJwCDXgfjTw14v+HenXmnXqyRMt07280RLRyBuhDLkfhW/wCFfjpok2lG21dsyohDyN8r&#10;Se2O5r16OWVORzpv2kb20WpwyzGnzKNT927X956H0MnhDWIGF/Yw6XqkMaliHRSxA7ng14XD4e07&#10;x9qfkSeH9Ps54mZxGsYXzNv3lJXH517f+zh4z8JReJBFFO8cV5byb7VslcEcnBrxT49+JLT4afEz&#10;TdStE/0WZjMIh/FFIdrg/wBK6cJTqqs6cbqo4vlWz0OTF1aPslOVnT5lzPda+ZwXx/8Ah1aeF9N0&#10;GTRLaS2hNzufdyYJD1V27+xry+6vdLiaJUV57q7JUYIAZiMA4781+n39jaL8SNDubKK+WSx1aDNp&#10;cEA7JsfKjf7a96/JIeBNd8LeOp7PWIXVtKdmyfusqcKV9jXtZBmKrwq0qkmqtNvfeR5Wc4J0KlKd&#10;OF6dTlWm0T6n0DQtI8HaDtvmFuoImuF6PI/XaPX2r5U+JHjrVdcuLmSG4WOxBwkMbBAUHTco6n1r&#10;h/iH491rWL+Q307kRuQqZOB6V58tyzfcdjn72a+ly7KuSXtaslOctfJHzGZZupp0aUHCEdN7Nmz4&#10;Xg3aharlRHLOkbMV3bVY4Jr97LC/ttGttHtLK2aK0tdPkuysA2q5jX7oA7nGa/BrwvJDJqNkkzeV&#10;A0kayyD+Fdw3N9QK/XP4QfEFvF3jeE2XmDR7TSpLa0DfekSIbSze7V8zx5SnKlRkl7sU7vzbR9Jw&#10;HVhCdWLfvScUl6b/ACOq+KnxXv77wTbarouovbvfRbDGjAOuCQc96wfgda+ILnRdDe6s7gJNeefK&#10;zKzMxTgE5557V2XhLwlZ6H4Z8RSwaOXu0lm+zq6l1ATgMM8cmu28Jax4p07wn4QvL68d729uSGXG&#10;1UhZsDgdDX5LiKkHSkmtpKV1rK2x+nUqc/axk3ryNWXw3O+8YX6R+FinksWMzqkQHLO54/GtrS9N&#10;HhTQri08xf7ZurdDdYOHt0YZEY9Ce9bqahaWKanf3jpM9mFNszDK+a/G4jvtrxX4a+H77X9S1jU5&#10;5JJIvtjMplOTK2Ov+76Vk/dnG3vTmuVf3UtG/VnT8Wj0jF3fm3r9x0Xg1j4kTV9Ku74qISyLAGwC&#10;pGRkDrXTaR+zB4T1DRSPLlXULddjTB90i4OVOPSvO0+JT+FNX1eZNKsZSgXzgFww3cKBjoa63wT+&#10;0Lp0uuXTWzGG7A2X1nPgBuOCp747Gu7ASoJJ1Ly3jK19F0fqjix8a8nanyrZxvbV9UfBPxp/ZL8f&#10;aJq6ajbWS6jB5jOZYfmZEYY+Yfzr53/aQS30/SfBnhyweOb7BbyNcMnLCaU5YHHTFfvjpPxNsJbj&#10;ydTtpbFJoyAH4Q54yp71+JH7Uvw20Hw14111dE1gXsdzGbxhHlmiLnJRj09/WvvOG8wVbE4eHtea&#10;MFJR0s726nxXEGAdLC4h+y5JVHHmd7q3kfCxinheJxM8bx8KV6g9q2tI1S1t2lkvonu5JHDFdxAY&#10;/wC0e9ZTtEULPIwJP3WUnOK6K1tobooyW/7sDLEdB/hX6k7WPzClF83uv0T1Osm+Kt8tnJa2NlBZ&#10;o424jXBC+lcXpcH2q9tYHO5p3xyc/MeP51PdWUVszNs2xggnuetZenXfl31tPCpYxyiQAjG7Bz29&#10;xRCnFXtGxrOU+aHPK+q08i5faQtndGFVDsDhyvIyOoqZ4NqHy2GQPrWx4h1G3vn8yKyaB0LeZ8/U&#10;k5ORisPeH2omRgdenIHNVva5aUU2kt9rDotO1GYbYYnccYwM8mvXtA1J7XR/ONvCLu1f7JO0qBgq&#10;t0f/ABNeGDxNd2ksTxbg6HhiScnp0r3Lwf4fubG3bUtbfcuobfJswN73Lk4AKjtWVbZXsaYSac/d&#10;b21vshvhTwTEmoaleXhRLfYUSVRhJDKOCuat22naP4ctPtr6RJdMz+UskufLBHQjHFd/c/DHx/rm&#10;seH7K90O90ewuJ1jgeWErCoJx1PHbpX1z8WP2U/Efh34Wyak2uWtzb2Em+SJVAUxnjeCepJ/nXJO&#10;pZx1vfe3RHqU6cIrpF3fK5dW+x+cMvxIvzrlnPDYQ2c0MqhSvILEbc4bjGK71PEms3Tz2l/q221g&#10;Jl2OxCO/t2ru/Av7HXxO8baZFq0Phtk09pAY5XYCSYH+4OuPevDPHGg+J9GvJ7bWtGuLYW0jQRrN&#10;E0akqccEjmqcqcnypq9h0XUhzOTbV/6vY+rfgD9o8S+IP7DjlWGG4CSMVbcZEz83NfoH+0F+y/8A&#10;B1PCepX+nXEemX9raqlqRKAtxcsOA2719q+D/wDgnPollqXxJsze3JhSG3lJjPBc5wAPav1T/bE/&#10;ZF0n4h6CupaPrI0ybSI5riUbi0NwEXJUjOAwxwa5KtFRlKSdrb23NKmYJVcNTlOUeZXXZ3ezuflh&#10;He6jpnww8Q6T4UlW6gmltxqayx5xLJwVjI4PTpXGa5+zh4o8K6Tb61f2Ub6bI3kXKxMTJEHAYuQe&#10;wzXrH7JXhm6+IOoRaDJqUOmaVBMbq6l3ASSvEDtIB64717/8K/A+vfFu+8R6XaTTzWNvd3Njd3k7&#10;bYGUMyoyAfeZVwabqShNxtfXXuejKNNpyc4xtFNt6JHmek6/4M8A/BXXrDEVy2uhjZ5I80o/aT0I&#10;7V8R/Bz4g+JvDGs2U+mJKEguFaf+FDGjZALcZyPWv0c8GfsGafpl1atrmti9OjaiVmsn/wBVLCJA&#10;Awb9cV8OftaeFdH8I/ErW9M0vzrSwkEUyQrkoodQ/wAo9MniuqjUg1KN273ep51WrHm92S0V9NV0&#10;PQv2vfiroXxA1qK+0fR0TUorZYrvawPmbR94+vtXwBf6f9qjt4H3IyyHL4yoZu2BXqmp+F5rW3W5&#10;06bzJZTmYIedjcL9Ca5TSYNXV5Ig6wBZMBXAY564+tddJKMbL8Tz68eZ2cXa1rLVWR3whvdG0ezj&#10;m865kfciGMZXgcEZ6/WvOtP8ZajaXimOzR55R5eJEwpGf7vrXY6X4y1Zrp7K+cNFCSU3gKU9ceuK&#10;4vxAr3N1dS2kgMVqFJYnB55+X8acd2mkRUvyrlbXS1ux+jfhD9sTxB4L8DRabd+HSJ7W4VsxphPL&#10;Jzk/41+cXjf4kTeKvF2sa3cW7sdRuWkdFBJw3QCuri+JVzdWk0DyyTnaoZZMEN7fhXrHwZu/Cb+L&#10;dBtbxUgD3SySSnp5ijIx6DIpU6cafNJQ1t0JdNTa5Zpa3btuzzOb4eeOPB+hf23feFb+0sr9tkF3&#10;KrJgt0Htn3r9jPg5+yz8PNL8CaTq/jWGO9uxAt1cSFyYUVxlV2jg49a8A/bl+MCaj4T0TQYvEMNw&#10;nnB5oYlGAU4DE/jXkX7Nnxlub+4PhPxB4gWXSzADF5zHblOQpPpilOVSdLmSta+nctUJNwgqjh6b&#10;n6P/AA4/Ys+EiabqWtyaT9vS8Z5oFBMSwRHlVQDuPU1+bfxw8daT4B8Va9pHhkhIbkQMDG5EqsOS&#10;jMDnBr0X4u/tRfZhd6b4Uu54UiJgZ4Zf3ZVeCQPSvzov/E8mreJW1S5jMpE8bSYz/ARz9TWVKlNq&#10;8r2ts2ddF1KLletzOTXKukV1+Z9S6r8WdXlt3c3s0LyorPCGOWDDBBr5g1aGRzf3Sclj5eCeikd/&#10;evaj8JvF+q6Rr/iO2s1fR4LxT9ukxuChgoAHcKWGa9T0b9kDxlr93pMVndWk9hdqssl7bOPlJySr&#10;A9wRislUpUr3aVz06inVjte3d2seMfAnx74y8I3sx0bWzZG6haOYADDLjvn9K17XRdP1XxPplz4g&#10;1KWOCYeZO2STIFOeOOAa+/PEf/BPEaH8N5vEr67JJqFrFJO8JACbIwTtB9eK+AtL8HalLBo+tXUR&#10;j06Sd7dWc8uxAOVHpzWPtoylJq8dOqs3c0oRg42jKM0nZtO9rdz9a/2TfDtlYa1e654aDS2V6nkt&#10;aISAoTo25u9af7Zf7R+j6B4O1Lw+tjcHU9WjaKBZlKrHzgyZPBA9q/JvTPHvjH4ea/ZR2moXNttu&#10;g0USuQrxsR0Howr9kNe+JvgPxR4Lg8R+PfBE00EcC2UETKGb9+dpZWGNpJ6HtWymoxinqt/VHm4r&#10;C3xCrOm5Wsvd0afTTqeG+E/2rPhh4B+DZ0CDTJJru5tGhuNPUCQNLImGkYngAnmvxYivtHgmMgTy&#10;4gzEoACWPbPPGK+yf2ivgbL8MNE0DWoldI9cuZxFYyne8KRnK4YfeGCOa+SdcmsJobKAWsUM8z8s&#10;QFGCOpx3zV0akZpON7eZnXoxpznytXbu3e6b2KOv3011YWd1FIk8CHyvKZiDGRzj6VwC3N7eSgxI&#10;EBO1URMgn9a7uDSrK3jkiufMEZckHONz+w9KufDsTi8uPtAlOnAvu2AEscdAP610xkknocNSMpSj&#10;eTV97HKGynjuoPIlMbRLhjESx3dcn2rW0hZHuGjnn8hnzveZO3dhn+lM8RWdrZajPc2Ec0VuXwgc&#10;4kBHY16Ha+IRfW6G6+wyyyIcF0ztC9QQO/vV8zstAhFcz11ucP4x0BdPitphdR3kVwmVmXqoHY11&#10;ekaX5OiWGp3NrJHDPujRnBAlXOPlPoK4ay8P3upm9W1cGKNjtQfxZ9Aegr9V/gDNo/jXwhovh/UL&#10;C18i1037PcROuJI3jfG9T1G4dairVcFHS93ZjpK8pPZWPzutPDuiTNNeTarJEY3BtVXkEjnBHav0&#10;o8cftFaF4q8Kad4ftri5kmWzt42XcBGGUDczY64xnFfFXx50bSvh7qfh2xghjvIUaeT5yOVMhAWQ&#10;jqVA4r58Piy4h1lL2G1FvZyvhkgOQo74JpSj7WKav5HVGtTpT1inZr5X6n6+/Db4yaDafD/WtAt9&#10;a1CzvLOBzb+TH8tw6fMHbrwe9e6fCTWn+LNv4LTxPq7rIsUlxcW6ZjWZQNqjcD8oPXjmvzj+B/j7&#10;T08X22nWsq341CJowWXaY1KEkN/Wvd9J/a08NeHNUtEm8OFk062lsz5LKN7q33gDjP1rzJQftFeF&#10;9tz0504ulOUHabvaStdNrofW2tfFfRPhHH4n0H/hGLaKwsNQhuLCZFBLrKdz57sw9a+xfCXjSw8c&#10;6DFqy3LfY7+JjDGMZKgdfbPavxB+OWtav498G6b4ls541jjvyqwB90rGU7VVvz5r7V/Yt8SWJ+H2&#10;u3ENtewTWSSwuJ2Jt/NIIURE9gfSnGtaN2u6t6HnY/L6fJBq/tFyvm1d29Hvsfmt4i3W+taxPaBm&#10;EN1cscZk2xq5BH4CvafD/wC35qGjfDyXQYtPW21UEi0ulACeXnOSB37V8geH9V8RL4t1a208KZz9&#10;o8xZfuyISd4Ge9ey/sv+B7Lx74+03SLvR4hbReY92HP+qiTBG32yQPxoVNcuqvottz1a8oTinLZO&#10;7urq66nleteM/EHjzWBeatq0lzdSuqxxlyBGR2A7A10vwv8AAj63qlwuoWkp0v7bsvJdpdYh0yfp&#10;X2Z+2D8LNP1P4k+F9H8H6GkF8toDdy28XyFMgK5C9So619Ifs86ZoPwPsPGdh4q1SyzcFLk+aOXZ&#10;k4G1uzdhWOJrNQag1FvReRNKUXGFRwlJW5lFWTaPw8/aB8M2/hvxxqWl6bqEd3Z27L5E6jAwwzg4&#10;rzGPSDLIjDbJ8hJwdg98Zr1j4p3dnquu65eEL5s908kPkMPLRWOQGH0rzK1sre8i2xSlZ8bdpPHr&#10;xXq4dy9lT5vi5Vf1PFxNOPtqltnJ2I9RZPsRTdjy8KiMdxJbkVgjTZWI2cliBuyACcd/pVh52SV1&#10;ZeV/dkjuR0qm9wvI8jkj5s84I7ge9dcdjhqOLeppGxuLmNbXziUgRmbnIB9Aaj0HU1sZkhaUgORn&#10;YM7qo2sEsmFWVohJ8u4DA59a7PQPC9jb6TfXN1FI0zN5UEgPAbHvQ9gpqTnFpW832Oo1m9sba5s5&#10;Yp2O0eYJmG8jP8GPf1r7U/ZP+Amn/FbRvGGueI7uXyNPCxWttCvzSSuOCQByOegr4Ds4ddjsbmJt&#10;rW1pgs+z7xY/d3eo7V+lf7BPxZtrXxTB4aETQwagS7S5yDLEudo9SRWFSMrWX3nbzy5JySaaV7Pr&#10;bcz1nl+Fq21vq+m3GntpV4MyK+3z0lbcM44YYGK9P+OX7WlsLXS7nSCssVxGTCVGSjf7Q7HNfpR8&#10;Vf2e/h98RbW0k16zMkNtOJ3KyFDIEH3XI6j2rwnxv8KPgr4XbQ5tF/s60ilchoVZZUbA4OGzg+tc&#10;03FRvKN3fvuPDZhRrzp/u5c6Vvhukz8p4/jV4m07wnr+DII9X3HeX4V85OFNfS+i/EHwn4p1z4RR&#10;eJ/Ov44rQmRLbcGhbbhXYjnAIr8//jdp72nibWbRSptorppoUV8jY5yNuOlYfhzxU2h3g1OAzW08&#10;UPlrG5LZ3HIOT0Fa+yjKKaVrr8z0JSTk0/v6n9N0fjrw5ctBb3K29ysSHbPKqlmSPpnPcd6/Mz9r&#10;P4hfCfxP4X1OPTPsserwXZkt3RAobB2vnA5BFfNWofHvSdS+F2o273N1b66sxKyRvhi5PzAj+6RX&#10;x14W+2aprFnZWSy3Uty3leW4y7mQ8jNYfV76t2s/yOKnhadCV4zk79L6fcdcviPV/wCw2it9KF/F&#10;IMopG9Ywo7KK+epbi5vLq4863ETFlBRV2hT04Hr617FfaVrfhzVnsbq/n06e0d18lFLNjPQistdQ&#10;tJAbmGOSe5EjBmkXazA/xYrop6XaV7mdeLm1eTVuhxp065F/b20F0RDJjOAcKT610b+B31m8u3M6&#10;qYkwxdsbivcD0rVtfEdvp0dkbu3RWJbDscY56ECumuLrS3FtfJqVv5IkUFRg8n72MHOPrVOb0IVO&#10;Lunrrez6HikMdwiGNS0hEmAQM4xwcU+6njglgjaNm2ja2Bzk969d1i8trK/ebRrpWZowMFN0anuQ&#10;egJrzvXp7l52e7uo/tG0Y8kA5/3iOmK0hO9iZ0+VaMoMJN0LxgIUI2ofmLHsCK+7fgR+1V4k8KaC&#10;NOi06zgt452kLyo6mRj1AKjrxXxAslqsFnMkq+crF3bI6r611dl8TtYaaKTfC0MZ5TbkHPc56mra&#10;Ut1cuHLfXVPpueg/Gv4m3PxB195r3XAFMmREqsQoPYM3QV7H8DfgU/ijw7q2v2l1I+oabciC2t8M&#10;2FHKtkda+MNUt5NS1GS4tz/x8zrhSOhPcgV+7n7Bb6d4Y8BvaWrpc6jc6j/pLdSmeij2xTnLljFJ&#10;2HKtOEak1C7VrdrG1rmp/FD/AIUn4ik1D7HJqlrZNGyRE5Ma99v94DtXn37Enxo8K6n4ZOj6hpsS&#10;ak4mFxIQPMunbJySeSSDivZP2nbTVfAGieJfEMUyyabeIUuYA/7xHlUruCngjua+B/2J9I8Ly3Te&#10;KdQNxcS6eXT7HCu7zGPKuFHJPtXntWjNtWs1qdFBQrUHZ3UrytDR30/EP2ptX0nXvDLWemnUbS60&#10;nUpTc2N6WEUcKcJ5O7hj9O1Zv7NHgi70my8Xalf3MEaTaYz20nmYy5XK/L2xXv2ofEHR/i5e6vpm&#10;r+G5NLtItSQgTQGOVxnAV84IzXaar8N/hXpm62kvR5TFrd7csx2sOm3bXnVavLBwt1Papr4W1K7j&#10;p1Pnz9kf4yX0UWu3H2GBtUCxJbmV9qllbJJA6464r6V/bksU8QeAvh9repW6C5lvQnmwDhElUkqx&#10;9CQMe9fQvxJ8G+B/DfwqgvPDOi2NpeW8SPayRwgM7EfPv7nI65r4B+MeseKoNC0Tw1f3ou7PUDHN&#10;x0tmcj7vfjrQuVS0W9mrPY4aCWIcKqi4yhKUW5rVpKx9efsc6Pr3hD4c61qd3YWt3CDLcCFBtmEc&#10;S8hiepOM/jX4vePfFmr+JPEPijU9PtrqLTb+5llSEMflRz0NfU8Hjb42+HdTvfBGj60bgTSLaoBG&#10;C8kc65+8eBx3NeY/HP8AZs8efB6DTJtSaVtO1LPl3FvNmNZCNzRuB91q7KEYpptpt7fMwq0+WpVb&#10;es2uurUUfFup6VdMyBrZowibcAZ+73qe3s9TuJolEe4sy/J09ua9BXUorWOOWS7MmD82eSQfXPWs&#10;HUNXhuDNcW7ptg52n5Xb1213pvscTpre5ycoubC4uVhDrsdjwc8Z70aNPppU29xbuxlYEEKCw74G&#10;cYqaTXYZre4Pm7WI4GRllPXn1rMthEbZpX+WMjO49Q/YitjC6urSTJn1aWymmiWOZbbzAW3oBu2+&#10;uK6m+1OHU98sdnGFKKCy8MCDXJ2l6upyfZlmIZygAKlnc9AAPX0r0Dxf8M/F3gm1he60S4t45+jz&#10;IVDZ6Kc9DUt6paXKp8zTavKPl0PbvhL8I/GGvawYPBJupb9IhLJIHCJHG4wTKzcc5xX6q6h4S8Te&#10;CbbwTN4jLJ5Yjhu5VffC8uOrkYA5r4+/4Jo2niGXWvEM0OqCGxhSM3aYz5jg5Ean2FfdX7cnx18L&#10;J8N/EPhgXYOp3kCi2QY3IwIO/I6YrnrTcm49bpIftqntqcIwUotXl3jfQ+WP2jv2hNTh8b+HfDtj&#10;q0V1ps4QSLCAXErnAXNeta/4A1XRdZs31bQkFtdWsYMgw0h2/wB4Dr71+f8A+xyngqb4jpd+NtQV&#10;PskKy2fnnEckqf3ie47V96ftn/Gvwgtlpt9oviADVovmTypfMjMbfwleQKzxcLOMVq9Pmd+FcoVI&#10;U4wai07yttZHiHjz9md/id430S10WSK2iEjfbpwwztGDlR/ewMYr0XxB+wLZ6j4n1XSNG8WCyjtb&#10;KFjFKuXlbGSevA4PNfCvwx/aJ1bQNSvdainAu5JQJEc/IxI5YelfVk/jfxboHiW98Va+z3Euq6Vb&#10;C0mhbARJM8EL1I9a5pqcHZrY9D2dWbvCrFLl6q7v3Y/xR4a8R+GNesfCumPHqn2WzjmMiqEJLYUL&#10;npkHjNcW3wm8TSeJtO8Iazb31rq6TjUsXDeZCYnbKtHycj1xXBap8RbnTNZ0a+vtUk804cMB+8DK&#10;+QGA6jFfslceG9C+IF54H8YJN5t4dMdbe5hfCr5ahypHfJ6iuZxau1H0f4F43FSoqnd8yaab7O11&#10;ofjh+3v4a8TaP8R4/LieaO80q3YMoOz92NrBc/niv0m/YB/tDQvhrpVve2yxW1w7zW8uwp5hflg2&#10;epByPpX5mftM/HqH4heL4rq3v2gTTN9nHAw+8yEiRsd+RX6N/shftVeHPGZ0nwndWotm0yFJo2lw&#10;g3KMFR+PNdjUvZ01ayvv+Vzx8XTqTozuuaVlzJPay1sfm5+3r4PsPDnxT1KSyuBBBqEYvGVV5WZ+&#10;GA+vWvh9ppNNtr1rW5WSV2B2suSAe49xX6Hf8FKbuAfGO78u2H2Z7C2Yq3R2XILJX523mpwQXaTJ&#10;bssORuRWyCB6k/qK7MPf2cepjOV4xk7puK16q63MdPEGtWV0ZY55o5h8zEMVIJHXNfo98If2j9Gv&#10;dH0zQ9SjZDCgkuJZ23Gd1OR/9avh24aw1iCBxaNsB2sw4JY9PqK5Kexk0yWRpfNQnhAR0/GrmlON&#10;noTDmpu/NzRfc+1/2w9Y8Pamvha+sdpmuJZWk2AA7WHfHUZr5C8N2nn6jp9qkkaSXMqCNifusx2j&#10;2zXJ3+v6hcbYFDShGyuFO4egz6UmitPPeW8afublpVMbN/CwORiqpU+SFr3IlXUp6LyP1X+Nv7O+&#10;sw6f4egg1GeaIWBNxNcyB1WUDO0Z6Z9a+APhvq+vWXirT7rStP8AN1GCVvKjRdwYxnnAHevbfGnx&#10;28dz6BHZ6ze74oE8ncvy7weAWruP2JbTSJPHwuHlV7mK0aaziTnMg6n8qmlzQpzvZrovU6pv4bvV&#10;LUt/Dz4L+K/ird614mvNAGqTCWSCa0kYw+WQMcZ/untXyn8SPhbrvhLxBBol/p7WV65jkWJzkKsj&#10;YXB7j3r9MfFX7XnxC+Hms6xpn/CKWsFs10ZzMo2GSMnnnpuIrEsfGPgL9ov4vh77S5Yv+JCsVojM&#10;VV7iI5y7joFz0pwrTjeTj7lunQhc8pSUoxUejT1PY/hF+zx8BtG8FvN4rv4r+8dI5LhJJNn2WRPv&#10;BAuDyetQ/FP4n6z8QfA/jPwX4Z0P7fpdnDE8M6uFcWsQDjCnrjbjIr5g+PnhmDwX4h8MaXc3cEsd&#10;mJIpWtyzM24dXxk8e9e5/DNL/Sr/AMKPoVyLb+0NGlSfzE3hgrEhfbPeuKbfLCbbd9TvhhIOUnzc&#10;2zjzPRadLGF/wT4NxpiQDTdbt91/O0V7ZS/LIpjJ2EH8a9//AG3fjL4lsvB/iLwm+mwtLOime4tp&#10;fNEdtnJLgDIOB9K+Tfgj4htNIuPE2k32ieT591K1vexJt8qUvghWHbPT0r3PV/CuqfDfR/HGoXXk&#10;6vFq+lmKaS4bLRB+m0nrjPSprTfO9L3a0/Q0WCoynTlJRuoWV1Z3XW5+O2m2X2rfFFOHXhnZhyR1&#10;OKw9Q04tdAQuT8xDYJyST15rZsrG7Pn3tlAREjFCobnPoR71gXt1NPd7pU8txycjYQK7bannVLWW&#10;hqy2EkEcb4KL0B3ZznrkVkweFNRuhJcxQM1uuV3Ocdew9a6PRnnkuBELUyhwCOrY5+tdPr9vqOgz&#10;/Z9U0K5txKA0QkDRgg85XPFNys7dSZUVKPNZ2T3PMDpMt5PEkVv+8ztwR0x61k6ro9zHdmOaEOyA&#10;AmIcAeuRXeXz6ffXUWX+ytjG4HfyPWquoXWqzWFxHFJHJboyq7KBu3L3BPPNXGT0OWpTTv8AfoT/&#10;AA++I974PvIr2waSGZTsD/eDq3UEGpPGHijVta1v7S9wztIm6R36ZJ5K1mabZW6WtrBPOGaeRTx0&#10;AJwTntgV+yfxi+C/gWX4P2dt4c02yF9aQRTC8YgMo2Zclu+ewonVUHHTfS4RlLlhFt2bVklsfjW1&#10;6XnnaRynlpkBvl3N/exX6+fse3nhj4kafph1TV4xfWlu1rb2SERleMBwB1xX5K+GrvSy+qR6gPtE&#10;simPacYyOm0irfhPU9S8Eapo+uaWksTW1yswAc8qrcqe/NOpHmsn8jSMpWdpWTT16rU/oiu/2V7f&#10;wvYy60njO7N1bxYkabaFZPTP8jXnurfs3zTS6R4v07xdNJc6bJ9rFtJ8yOCMOQ3XJFfLOt/tY6j8&#10;VIptOjN5Z2sioLm1iZWZu5K98Zr6e/ZZ+GP9n3n9ry+Iru9trdGW3tpnKoN38LKTyRXJKLjfoWlX&#10;p0HUqV1Jp6pRVmux5X+0J4U1HR/Bms3Hh+3k1H+2WP8Aaa8yPh/mDBT02H8q+Tf2TL7w14h8QWuh&#10;arHJFPau8tpMAQDIeChHbGK+qv26m8d+G5Itf0q5Sy0y4URkRH5g+Dkso4wa+CvgL8G/iV4x1WW6&#10;0CWG1vIC0zzu4QITyM/71Z0oJxney1PQpVb0acufeN29LL/hj2W61RNLsNV0hLk/aYvFd1MwTpC6&#10;5CMp4wOOlReJPCdp8XmvLGHX7288R6fZtNBF8otlCjlSxGc561xUL+JbTRfHWi61oXlanaztd3Fz&#10;1aRieWB7+2K+5/2TvgjZW/h7QPGlhqFut1LbyxsjA/P5v8LN2NYtW1vqnoE6qhC7tbzuj8pPhp8P&#10;tW8Qa3arcW800MEpt7poTxDtbYzN7V0/7RfwbPw38Ytowu0liNrFdRTqd2VlH3SPUEEV7fq+pfEH&#10;4E+NNZFzo8SLrFzLdQIUEkU0buW2qexyeRXh3xJl13xZrU2v6xazia+lXMQTKBQMAL6AVSlLnTuu&#10;WxUYuyS18zyCwvX097e5e6ZZluFYRbcKAvf619QftBftXyePvDHhvQ4beVY7NtzyzMCxYLsAXHbm&#10;vOPF37P3iq5iW/03Rrqa3W084FULDy0HzFfp3FeG+H9Fur+dhAEDKuQDyDn+RrSMaVVxldNx8/zH&#10;J1qd4W0eztf7jCP2yRWfyUXBzvDEZwPTpQ9ndylGd/KZ8EdsivV7vw/f6Taefq9gyRbsFuNgX3x3&#10;ryO7/fXiiK7MsMTho2J5C9efpXVCSe34HBUp8tk73fTZn1ne6LoFl4B0S4/sm6XV3mKzmZ9sUsa/&#10;cdR2PP6V46vjy9tLd4IslJciRWclduemOnFe5+Mf2kjq/wAN7fwZPothLOhjki1MLiYeWc47c4JH&#10;0r5Nj0p71vnuOSxJ/hXFZ4eErT519ptXOuvWs1yLZWLD2lmszXaXuF3AEYP3jzWRDqN5HMzBGkgD&#10;7+ASoPv7Vc0yayeOeGeGQeRkrg48w56Zr0a317RDpz2psnt4mGWVstvfpnIrZ3XQ5YLm2klrfTuf&#10;qjb+J9P8ZfDrRNS1G6LQ6fYrKlrGVEYkhXup9/0rPn/b3sNa0DTLB9LexmudttutjngfKcKOgNfk&#10;lY+M9chS6sLXVJrazZSpizkMP/r19S/sVR6AfiZ4fh1po8W7NLarMMIX2kgHPfPSsPYK0m232NXO&#10;EnH3L8rb17+R7X+0Xa+LtBl0JdKgKWHlCb/R52l8vGN3mL6kc/jX6UfBz/hG/il4VstU0TVLrTxa&#10;oYXaJgjecF5LeuD2rmtW/Z40S/k8Q6uL2dLzUZyGMbYiijxjaEPQcdq+LLrw741/Z/nfVvC+rDXP&#10;Dt1O3221VfnhKn70gXPT1rnTjJKNldbeY6s1WS5Klpea0TPaL34kz+FvHunaNrl7LK1xFIZJJWws&#10;/wAxVGweAOOtZHxd+OugxafpV34euj5trdOJzbtnYzAjgHtnrX5x/G34sXvxS8aHVDHINtskEMcQ&#10;OQ244UfXNfTHwy/Yk+L2oxQWcvhaHTTclbhbu8uvlMf9wqMnJpvCqMFzPXsb/WIRnGUnGNtL7LY9&#10;M8JfHrw5p3ha8bxTpAubkxTiN3RHadpxgtuI+Ur7V8Ix/AnXtQ0KTxTHCTpT3Qtkj3ETO7Dqqnt6&#10;1698evhV428J+ILC28Q+GjHDZyIIXgJe2mUdg/Qn1z2r608ReIr3xkumJ9lOj6bDZJfBlTbFceSm&#10;MRngHBrkcvYxvHeW67HfyqtZ3vFap379UeWeBvD/AItmsdAsNMmnsotPtPMubeJ/KaWNj+7Jx97I&#10;Ga++Pgz4G17S/D134i1K5lgjKkospLMsa55bPIrwz4ceMbq/8beHL/V9H/4R7TriyNvaXdwgSO8S&#10;M8AAngn3r6y+LP7THhPwjp9zb6jdNLK8W63CgPG8eMfKBwcdxWUYxk3KTs9bJdzlzCvXfs6VOimp&#10;Wcn5LRn5pfCX9pbSfAvj3xNqmtXjSpqE2JypYPujJGTgcjBr1vxb4q1r9oQXGn6LHNpfhr7QqXGo&#10;wrv2j+FpEJzj1NfAep6l4N1j4o2l7eWe7Q7nUllnh+7hTgEHHOO+K/bjwn4A0nwotxf+FI7ZdAn0&#10;tzNaxNneNuQ2Pp1rSrDkhTsneybXb5E1J041JScI8zXLF9DxX4CeBbr4Ht4mS5ube80zTIQ8l7Co&#10;YXCzLuQ7BnBGcMa/Er4wa2us+L/Et1pNrusby/kljjHChWckADt7V7HYftE+IdFm8W6Poeoytb6l&#10;LciWGf51jiLEKELZwAvH0rzj4DQwXfjTw5IbdZoYL+NpopDiJ+eFJ9Ca3o05UlOpJ30v9+plUSnJ&#10;R5vedotr+7ocZpds1zfw2baDJBNH8yrv2spI9+xqtrmk3lvMxw4kLbmDc89ec4r+jH9pj4WfDjW/&#10;AkuqXuj2mmajHEgt72BFR45GwAhdcZUnjmvzt/bf+A9t4F0HwX4istNt5rGaCO2upY8nMzKNrE++&#10;Pzq6eNXMotb29NTkpuM4OV2tWrSsnpvsfmt8PvD+q63rVnp1jIUurq5VI2TJZSxxkbeeK/Zsf8E3&#10;vCZ8IS32s+IdWv8AWhB50komVYo2A52qRkgDrk1+ZnwckudC8Y2OsQiGNYyWj9YywwCw9K/ZQ/Fn&#10;SPHOjPpVh4j8zUPK/wBIhhfYVI6gj07111KzitOxhWp1b0uWVlz+87X0Pmr9k/4P6B4e0vXdV8Rp&#10;/aFvZvKbaOZd0e1ARvAPc183aD4c8NePfHerai+iwz2zSPJHaJ+6Uqp2qox3FfYK3enaNp0WmWl/&#10;uKl45ovMBXAB3bga/JzVPH2oaV4mnfQ5JomF66RhOMEnG0eua56XPUlN81nbc9FqNO8m203ZLe1j&#10;9n/A/jrwp4h8KP4Rv7POoQRTRWumK4DIiD5eM+nevgSx+HHiS88YXlno/h9NOlRWimaVNzJGfvZc&#10;dj6ivlvxfrXjnw94ht9TnS6sr+RFaOUZDHI9eetfpn+zt4t1LQvCjazrO+a5n/ffaH+d5BJxsb15&#10;qKtD2a5lNNNWCnOyqKKd73s+7PiL41fDez0nX57DS1F2UtVaZkbCoR3x/eNYfw98b618N9Q0nWtC&#10;MEhdDG7uPmTd1yTXrfx58F38Q1bxNfagtlLqdwT9gjGGAPIAPoTX0xffsjeAtf8ACXhq81fx22i6&#10;lqlvFsUhfJ2Bcj5OPxJNKM1yR5nddTapJRb01eiS1/I5fwB4007xJqkniW+12C1voUlKTTsuQRyw&#10;Cjsc8V8IfEvxlPf+Mzf/AGkvcTSlXuwCAyn5cj2p/wAZfhZ/wrvxHNpY1yHV7MIri8s8hHB6A+h9&#10;s1meCYtMbWdBWYLcWxvImcDLEKTggg9qKGFpwbqRk3daehdXEyqKMGlGzR+wH7G0Ory+G7TQrfUd&#10;lvOzOLlGyxRTlvl7Z6V+h9jomiXjS+HtVtLS+WKJWVJ41cOGGCxDZ59a/N+H48+APAeueGL17yO2&#10;MT3NvNb2ylUEDcBiO7bhmvQ9O+NPgnxr4w1XVtSvry2sbKFTZyQyPCrqRyXKdvauNaWlbd7vZo4c&#10;bhqlWpJr3Uo62Xvcy06H54ftt/A7wr4b8eT6d4asRKs0XmLbwks0ExPMYA7cg4rxr4Ffs3eNPFsm&#10;vR6c32O5tgQ9vOpjlb6Zxgds17Lq/wAYfCWg/F7Wdaa3u5bT7Wh092l4BXALNvzlSRnNerftBfFi&#10;w0mWw1bwZ4rV9cuIM3pt2DxeQ4yVHYEHvXbhp14QhC2+vM9bX6GUqcOZSerSt217ux8Xt8VvGfhG&#10;21rw1e3k0sol8mQyHcQi8NHznIr6qs/ih4C8ZeEPDmgtpYtorXcZFRBlWA67vc9a/PvUvENxd3lz&#10;f3sctyJWJMj4Vmc9ScdOa/SX9lP9lj4b+KPAsur6vrlw91dK/wC7inMa27LnqAefxr06kEoq+j8u&#10;5jKqoq71S9Wfn3rHwo8Ra3qWoWvhvSrrULaK4JDQIfLGO24+nevOZ/A7i8u4Z7WS1ktX8ueCT76N&#10;0I/Cv198LeLtTsPCDeC9H8nSXL3EA1GXALJuYbgSB8x4xX5X+JdO1SXxJrFrd6gLi4jLb7oN8su0&#10;8sT3+tGHrym5LRJLTuKph0rScd3profo78Jvgdqp8PTavpWnWs2ntpWyVpG+ZpFXjyx3Jr4/8NeF&#10;/FfirxHqOkPCUFvC5ME7bNqr7etfqD8H9Wu9E+HPg3SEvIiskamZ938DHdgfhW3d/EX4OeAr68ut&#10;Jt7WS6vD5d64bfJHj+L5u2euK4pVuWcrK7fU1cpXtyPd2S7ebPyv0Gw0nwdrscOqh9rZZBDyY5Dx&#10;lQO9fV3w68N6h4qurbw/aWxu4tV02QefKp224Y/Lu9PavoH9mcfDrxt8QfFXieK1tLiS0gVYYJUB&#10;Vc9XVW4zx1rP+OWt+L/CPiDV/EHhu0t4Ifs6K/kMGCxqeyqOKirNy5Lqzejvpqb06tp1KcVqo3T6&#10;a9DzvwZ/wSzLaP4lGveInF9CJDYraN+5JC5UtuGeTX5qal4H8Y+ChqB1Hw20cL/KxmQhSFOAQ3TN&#10;fcd5+3l4/wBIvHFrcxTGSMJNFOoYAsOHQ/zrzDx/+0nrXjDw7rdvqX2aKEpHFcBV3NICfvLnnNbR&#10;dVNXWj3uYUqVROXNKGm3Lp08zzH9kfWNCuPiRoA1jT4FtvNO9Lg+ZE+RgAhvU1+lvxn+Ndr8Odah&#10;Pg+WC2guuLywgRfs6iQff2DgMRX4sw3thbalbtZO2yIq29zt+6Qf6V9a+MPixBr1naXcfhyJZUjW&#10;MtvBEhXjf8uTn2rHFU5OUbLR7+R0YWMXrKV2k1bo/kXv2kfhTa3Ph+y8X+GorqaG5Zm1EbNwjkPO&#10;7joK+LrS9l2wu2mGQYK7CMbvf61+nHwN+OniDw1p2s6TqHhmK602/t5GFrLjDhlxlDzwfSvz4/t/&#10;VdK1W6SOxeFXldkgmiJcAngJx0p4acrOL1sXi6b5+azinpov6sVdKndNP/0qXCbmKrjlB6YNMtvF&#10;AktpEijaNY+jBiOPoa5bWX1WW5muiu15PvBPU+oPSrvgXS73UNXtdPcM7zypEEHJYOwHA9a6VCLT&#10;bOOM25xik+17FmPV59eia1ubgAIu2GMnrjoK2/EPgDWvCemWl5Or2MjsrxruBOeuRiv3q8K/8E//&#10;AIMT/wBnyy+GZjdRWWJyZnXLkcuVzjcD3r8uPjt8JpdQ8b3ekaTaTy2VsHSPzJiwVou+T29awWKg&#10;qsYbXTfyQqLVVVHGXNKOl9t9iH4Xftd+INPt7m718y38cUIghELqhRlHyswzznua9Wj/AGtND8T2&#10;ME19eyW11FMojj6jcTwx9q/Km5u5bG9u4ecxylQBxkqcCrTFWMHmrt3OOSTxmu14aEv+AcsMY10T&#10;a0dz9tJ/F0+oXmltFDca07FGUxAMY1zk8Cv0b1/xXYaxoMVpc2AWFVjWeOf5Si+mDX5K/sR+PofB&#10;WsQWdzLHcz6zEFsZC25YvKzuDZ9R0r6b+K2jfEXXvGVzPpHiBLmOS3VJLdFCJHt7N6muGtDl5lfc&#10;6pQ9rWpXSioLmUr9epU+IHxM8M+D/GGnnSobcWTSxxTRgdFb70i46Y6c19P/ABH+Gdp8RbDRbS4u&#10;bK2ilK3FrNEp3OVG4CT2NfAHwD+F19rPxQ1XRfF2kLClpbG6YM+9pN5AXBzjFfb3xBvbrw0mmQ6L&#10;ak6Zp9wn2pz95Mn5QM9RXPVgoJLfZ6M3rVHKvTjCf7xL4nrp8+p+Wv7S3w5k8G+LZYVTZHKiJPb4&#10;AiJJxuHsa+IfF+kz6bqE9rNdEAP8mGyNjchR9K+2v2xviDeat4r164iRZIWt7ZGZuzY5219C/s4f&#10;sdeGPEtrp3ibULpxbXEUEtpDOQ4Eq/f3A9U9q6KKlyRb1/rQ3xFZRpuVSVmkub1Z8ifsRan4Q0/x&#10;pc22uactys0G2BpACEZeeQf0r9tdA8Z6XqrtoyzGzhlUCIghD8v931rwz9sH9n+ztvBMl7pOjWn2&#10;792kVxbxrCyY75XtivyI0Xw548k1nS4tQ1i706JZPluhMW8sL3HNYTkpTnqotaNProc0KcMTRhOP&#10;NZv3bbJp9j7q/b4+Itva3uk+GVt0nns5UuftRYYf/ZIHevjb41/tKa747i8PQzRLZJpUWxTHnOVH&#10;Ud+a8x+MFokOtSxnxTJrI2hzcDLEt7k+leL3Woo7xfvHPXLMScex/pWmGoRUU97vm+8dVcnuu3u2&#10;Vyfxf4nudQm8w3UsuB828kZ+grsPC3xTvtGTR2tWjUWsxl8lAPmyMEH3Ne8/si/CDw78QfFd3b6j&#10;YC++z2hmjtC3lxyuvUSEdh1r6MvfhhpGleINRvrD4NvHBH+5Hyl7ZNvBYMadfEwi+Rwb0+Rnh8NO&#10;dRuNRI/P/wCKvjjTPFV59rtI/IRsGRCMssn8WO3Ncpq+n+EV0m2ks9Wvbi8c/vYXULGh9jW/8UtK&#10;ttA8QXlpJYeQTIz+WD8oVumK4JdA1G7eP7LbPIpO5Aqn5j6L6mt6bjywadl0OeupOc04qUtnZFyP&#10;TbqxljiY+SwVWUlgOCeoNfaPjPwTD4H8PWdyusvdw6tGpYyDIyQM7WrS/Z8/ZNsfGmlzaj4lvLqC&#10;ZxiCNOPLxxzn+VeU/HfxZrfh6ZPB+prFcW2ky7YJQOWjI+Un3xWdSXPKKT23NKbUOa+ll9x4Z4j8&#10;VzXM6RSKkUUfAKYy2OAc16N4L1Pw/YeGZria386a4LxDDlCuTwTjqK5mHwrYy6e0rwNlkWQODuAz&#10;0zVJ/Dt/Hpk96mlN9kI+XGSEHdseh9ampZq17anRT51Nt2en3Hpfh+xSCTQHtoxJNJeoYFPILbgM&#10;H0r9Srbxnr2hXmjqujzSJcYEjBG2BsZzuxivzx+BP9m6tqGm+YFVYAsjhyF2lGDDBPbiv1/0Sa41&#10;GSytYYVdGUMrLgqg9jXKtfVM6HNKN+VNP9DLtPFN/wCJdVt9OurE2l2oMgnVwQUA4+bAqHQNb022&#10;119NmuI7maylDsYjuUbuev8AOujv9S0aKXU7CS5C3roLaGXYQC3cK3f8K+G9E8Kp4A8e3Nm2vv51&#10;wBMGlOF9dpJ65qntvewqVNVOaNuVcui/U+lf2hdG8Ia7rN5qGr3KxwQ6QTCEIRvPUcH3PtX4oWl/&#10;relXkWt6bZymNZmZGVSQ209Ttr7c+N2veLPip4ut9C8M6GLyS1iAlFvyjEcM5Y4AAr134ZfD+8+G&#10;CWGla74Ptxq19G4iklmVoiGySGxkZ5qlP2UXJq/N08jWlCyhT57NR076Hw5rH7UviTVL7T7i0vJo&#10;Zo49pVAEK+oBrsPgb8dfFngDxDf67pRt7iW+Q/aopDjeCc9R0YV5b8XfhjqHhnXr0X+nDTJJZpJR&#10;n7hVskbD0I9K84/4S6UFIlI2FNj7FAyehOa1jCDj7sUk0TKpJtqpK/5M+9PH37Ycc2q2niTTtKmh&#10;1Pn7Uk77o+OPlxXhPjPxb47+NGoX+s23h+8v/JjCMLSNn8kAfhXbfs8a94V0nTfEn9pz6f5lyi+R&#10;9qhEjBgCCFJ6V6B+z18Tbzwvreq2un6wU0nD3EsVsoOJD0JI5K1x3hS52qb93W78zqcZzjC0lrGy&#10;Vl08zH/Yr+EHgzxfqmtWHi62DS2qMPslzI0bKV6kgEZNfdfiT9nn4S+EZdBuL7w/Y3OiT7hEhB3B&#10;z03tnLD618M+K77SNR8eWWp6RpsrGchbuSFjCWnc8njse9dZ+1Tq/jTw+fDdpqDRfZiUkt0hcvsC&#10;kHaxPUgdaI15VGrLfXfYmeCcWpe3ajaziuq7pn1HqP7FPhHStSt9Qh0toNI1JwJ2Zl3W2/lfLI+6&#10;te4az4Ii8BXGiroqWkem29vsupLjDxzuehPufWvjy2/4KH+GZvCF74f123ne5+ztEoRflY4wpz2x&#10;Xy7o/j34zeO9JvtP0111DTLW3aWSKRwCka9Pm/vYqcTSlNbuKumnJ2sLBSqRl78ozS5k4x15l3fm&#10;eo/toaXZyeINB8R6d4Ku9OtIyF1O5tV3WcjE5BUjgE1zXif4p6VrfhfzVuriKG1INsXBSOQ45XPr&#10;Wj4S/ap1LVPhpf8Aw9v9DLG5xAZc5IQN7/xCvu/Vfgh4X1v4YaXaaRaQQWdiiyzW0qqzSbB85JP8&#10;XpVpyUEpr4OvdPsTVqqnK9rRnKyvd9NLnwzpf7ROjLpOlNZSCW8tSgksLmRvKl3cAr2zX6Y+A/ix&#10;B4YsILjXgY47xVdpkAKRDH3Wx0Ar8hPBfwX8PfETX/EWm6K8lr9ikVopv4uuMDPQZruvA3gK/wBS&#10;XX/DF54xv7t7SbH2JpMGVB1Cn1ranGFP4W11aaObE0ViFyVLNeWh9YftZ/GDRdU0W+fwtq1lNHbQ&#10;FnAILZb+5jvX49/DDXbC38b6LdazH5luLlXmRyQGGf4vpX6Hax+yVanw/dXHh6KYuF3GCeYeaHXk&#10;gDBz06V+ZGrSyRa+0N/bsEiuALiKRdjqEbleOR6GvRwEYOU7S+LrazsZNKlClFPSLtvfXzP6RLzx&#10;94hh0Cyu9G8K3GpQOEEAjIUopHXnrivbfCPi6eaKITwMJGQebETtkiPuK+WfDH7WHw6tvBaXtj4g&#10;jSeC3xFbtkAMi4CDPWvyU8Zftb+Nr/xjqGsR6hNZs+5QIfuvH/CMdK5o0Kk6k4w2630RwrB+1U+e&#10;koWk7PVtnvP/AAUf8N+E5/EdpqGj2ht74L/p3pNzwxz3FZln+3Lo8fh7RrFvDFqZ7GDyWTaCr/Lt&#10;3cdDXzl4cs7/AOLOuRWuseJZrWe4yIpBG0wZyeA2MYFZ/wDwqK4+H3xMstK8V4gtBIrLdgZjljY9&#10;QfQ+narjhYRpqnUk5Si3Ky89bI9lvkdPl7JXe+itcyLrxv4gvb65v916kcrs8VorsQqMf4fRa9Q8&#10;E/BnV9fhtNQl1O2sftbEWkcrneWz/EAa/Wc2vw6vNKs9Rgislt1sTayOoUbgwwpJr88Pid4dvPh/&#10;4u0yPVL+2vtOCiaD7O2PJUtkAf7QrinXbfLTiou2ltfkd2GqQk1zc++t1b5lLwL4rPwO1DV9N8Y2&#10;U80Uqs9vDw8Ls/8AEAexrrvhr8Z7vxl408PWBmt7PSF3qiSttjhDHK47bu1fPv7XvxosviXqehT2&#10;WmeTBZWwgQn53Yg8lsV478PdZu7ia3FtEDPbsu0kYCqCBlhXTGi5U1OS97XRnOqi9tJLZ2t1PtP9&#10;sL4P+LdP8caBH50esaVefvLRLcZK4HzqwHSvGfH/APbOl6dax3kc8MCuDDFLEymNl6BSQMj6V+uU&#10;ehXfh7wD4Z1W9vLY3MLxvHfbd/l+Z1BB9OlXP2y4NP8AFPwce4TT/tV3C8M0UsUYLKV5LDHYjtXI&#10;sVZW5VeLWnr/AJHLOajKKV580nFy2V4+R+e/iFtB8YfCN9VvbttO8Q2mI7aMJtiulH8I4xnHWvi/&#10;xjoWsad4WY2wlu7eXDXEi8Krn+EeuKZqHjfxt4qhbw6itLHbszpCiiMJg4JPTmvYvCXwL+M1vpFp&#10;LdeGLx9JlzsdSJFGe5A6CumNN0FJymrN3t2RVWUalkuaz0v5nQ/s1+PPC3h3wBfQTX7WuqNermIu&#10;Vc54XA9K+gviX8ZfDdvaNLcyym7kgWBZYSC8ecZP0NeD2H7Nln8RtYt7G0h/sa/sVB1C4mzsOeF2&#10;gdWr1z44/sU6V4W8GW15Y+LG1LUlOZpJXVUcDnAXnAA6VD9jO0pTa5nt6nNKSpzhB2ckvdt10Kfx&#10;H8BeBPFA8Gr4WvJmjkA/tCZASATy+WP8VfD3xHuNK8IeKNVh0XUZ5LaORSmCQQw65+hr6a174jWP&#10;h/wRAuj6pFBeughmtBjGcfM2P618Q+FtDl8V+KLa0mugovLhUaduNuTzXVgqb95t+6tLMrES0ilr&#10;Jvc+t/C//CWfHS2XQtOtrO6vbeASNdXOImjToMsvJNWvGH7PnxM+BGljXovFGmyLMPLuIbaQl03c&#10;EYbr9a+1G/Zw0zwDbWWp/D2aRta8lbee3aTctwHHJx2PcGvnHxP4S8QeCPG+j3/xPsrltFuWL7HI&#10;liJPVDtJHFTKa5o8tlG+zW/kiIyVRxlzq6Xnf8T87dc8R3utFXupw2xiwwOfmOTn1ripUaJiI08w&#10;lvu4zn3r9Qf20L/4Ua5ovh6TwTp9pbPBuM726BCUbopHfFfTH7Kf7Ovw6bwNp3iiGziudTaBjNLO&#10;weJDjldp4wPzrpWLiqUp8jSi2rehzToXSlK623Wup+H4vrq2td5UKD2AA/Os43f2oPInDgYfPOR6&#10;19FfHHwU0Pi3VZEs/LtrmdnhVMiMhj/D7V5Lrnwr8QaJGk2oaVNZRzxmWF3ztkUdwe9a0cRCpGEk&#10;7cyTSe5OIw1aEmrNpb/5npJ+N9vF4Gj8OWOjJaF/+Pi6DZeR+5HcA182LcPNMkLXT7CcAN0rufhx&#10;o/hee9nl8SXE626DCpBwWP1r0j4p+A/BGn2mn3/hvU2uYrk4aCUhpYj74rRNRlaz169DianUim7W&#10;XS+p9EfBbxNcah4fu7R723iNjFtALAb1A6j3rY/Zt13wtbeNNblu7iKONo8F2bHJPUGvhj4fWNjL&#10;qgh1PUZrWzCsWKHDOfTmvo6y+Dmi+JrZ7rweLx2gyLlpydv4VjOMVz9E7dNjopzlJJ226X1P0M8R&#10;/ELRPD2oLK+oW15ZyLuV943gHsp7j2rkviXrfhjxNpem7tREenu2xwjbd5P3Rj61+UPizTPEOmXc&#10;kFxb3apDncCDge9c9aeLpYp7IzTStHHIjGMvwdpz0qFhU7NTKWKjGVnG1u57X+0H4c8Sf2gkl1pd&#10;1HZwgRwStEQhjHQ56Zrye88fTz6RaaaZZykA2kSOWX8Aelfr/wCP/jzYeNfg1M9to+YRbrA7PHny&#10;2Xg7T6ivyM8JeD7PxH4s0zTYZZlinkIdtmXBAJ6D6U6VS/NzRtyGU1UUrx0cnZq5+k37HXwv0/Vv&#10;DF1NqujFxO3+jMwxlSMZWrPj34Kan8MPC3iTxDpF/PFcC7DRohPERPTFcDafFjxD4Ggs7FJ5Psuk&#10;jywgiIJTPVj6n1rcsf2l5PE+meK7LVrlHLRH7GpAB9unevOrKpJykldNq676npp2fxJaWPkOx0y4&#10;8V6hHqOsXbxwTSj7WQcyDHfB6Zr6k+APg/wnP8V7JbOxuLjTra1LZBPzN2OV96YPBsmr+Fru5v8A&#10;VUjuoogypbwhCUA6EjrgV0X7LV9pNh4gvDpWqO1yImXymGRgYyWrV1dJPolay2Ks3673+R9feI9e&#10;1nxF4itItO1RbCysrkJJEu4syjk9a9O+IP8AwqvxxqlhaazcSte2kO63kZ+VwOuKpeDfE+jT3mrR&#10;vZx3RiwZpIVD4dx0OOlfB37YviPTNMv9Kv8ARgYLuKIrKPusoJ4I964lFylBJq7fYpJXWko8i0af&#10;c7X4QeKotC8W+MfDdoDfWsczXAlVd554A2j0rnPGurP408K67NrgaWSxSdkCnyfLWM4Xjua+e/2c&#10;vE9uvi66up9cazmurZ90o+b58dT615b8c/iZcXOry29ozRIq+XMYs4nwc72HvWqwzdRQT2Sd/NHS&#10;8RCMZTaWuh4dpLJPPOFkbOcn2Ar9C/h38AdH1L4bWnijw/d6hbeIbeUmVpGMcTgH7qf415l+yl4e&#10;8EaobkawqG6nl2JuGEVGHJb3r6R+NvxLsfAvhU+DtE1jz3acM3G4JE3zAqw7j0qsXVlKXs4p3uvu&#10;/wAjPCpRipSa7/15k1p8H9X17+1dXkvbmFoNOLTrcnd5rAZOw54ry34MfGnxjeXFvoNh4guLOFZV&#10;ju0jOS0G7DEf414p4g/aS8cavaLYf2j5aRxiNmjAjMqjjkdq8v8ADnxHvvDGqm8tbRTPxtnY4/D3&#10;rOhgpJP2kYyt8Kep3Sx8OeD6J3asfqX+3V8FtPGmaBf+Gr1Ls/Z9lzE7B5JGI4P19q+PvDXwQt/D&#10;ej6fdeIbF7C4kbzi5+ZzH/dRfU1oeD/2pba61i2l1O0eebO5tx/dgjuorl/it8Sl8T6wbgmUIzko&#10;WbK4PpmtqMasYONrXm5adF2RyOSbUnPnfd9z9cNO8aXGv/DvTPDkOhpqOlahAInRHzOkPq2OAf1r&#10;8fviX8DtP0T4mvpWiwTvE7p5NtOSW3HquT6e9ek/svfHDWPBut6k9tds9kj5eGVssfdc197eLPhp&#10;rnja0sviZELJLZbZpXjRP38aLz5gYdx6elZycsO6tRyfLa7bem2hx1ORO9opOV7315meN/F/xz4c&#10;8OfD7TvCWueHI7WaSNcw4BGccupXoa/M74gfC7WNM0fTNXtiHsbp3MSx8yKvq47e1e2/FX4ieHvF&#10;F1D/AGpO8xguBG8wb5jGp689K94+E/hDwrrWtRXnhO+lltLAYuLa8bzV/eDqgPauvCxlTg5NtuWr&#10;vqvkRUScXd+d1uZv7EXxm+H3w+028Or2LrfzklriWPcCmOi56e9XPjL8UfC/xf8AiZ4D03TkY26X&#10;hWWQDaSG5+U9sV9ReKvAfgfWW0nQdQ0RLV3nWVp1i8oMD1AYY5PpXm3x3/Zf0HRBHf8AgTSpLcQ7&#10;XupRIT8q87kJ6H6Vo6lNTjOV79Oy03FRUedWXvNaeiPRU8d3/wAJtQudHtLk3sF1OoBd9xt4345P&#10;eqXjz9qTwHoGla54X1XShJetCSjNGGVvNGQdxrxn9nKX/hK9O8VXk8S3Utte/Z4DIdzysADjntzX&#10;y7+0H8NvFsuvSNqOl/YZpZFRBJkoF6DEnTHtXM6MZVJQnJpNWfmbuEd0uaas3bS9jwLxP4liniuY&#10;hfyeWztsiZi0Y7jbXEfDvwNN4p8VaToyX0Nv9rlw0hb5UHqa+9fhF+zZ8ONb0/U7XWvFkC6kkDkw&#10;BwnkyKOCrZww9q5X9k/9mibxF43155YUktdKjdDKDhXds7cH1wM11wrU0qijf3Y3Ma1JyqQc7cqd&#10;3vofan7Odh4R8ER+IdN8PanNd6jboY3tUX/XSbfvIO9fmr4+kv8AXviDcLqETLfT3oE0J+VpGzgI&#10;xHt1r9MvAvwRj8C3N/4vfXFSW3jnHkqcs2PujHUmvijVPjv4U1XxTpus3ehR2d3DNIZrnZvWZgeC&#10;V6g/nXh4OTliJSScnyWb9T0Zxpvl99LXX5H0J8dv2L/7B8BJ4psI4beaNI3nto2JjKsMnHuK+P8A&#10;wB+zR48+Ll1Pb6K1usVtBuY3M2xOey9etfV3x4/bDtvFXge00exa5Ksym4JXajxL12kdqq/C34ea&#10;z8QL3S9U0HXJtE0y3s1817ZzFv2dQcYyT3roU6sHUk1ZL4XLpp1OeFH2kWpON7vbRWvofmR4x8Ma&#10;j4S1a+0W/BjuLWRopFDFlLLxlT3Fdt8DvHU3hTWpLmVJPssgKyqgzur7Y/b1uvAOpnwzbaFIl1qd&#10;hB5d5OoG9iP4ZCOrV8OWt5b3MUa24RGZfLKvyS3QY9zXfgcU69FScbatN7J+a8jjnh1Cu0paLbSx&#10;7le/tF6uviWOXQr54LUuqNFI2A6k9wfSvt34dfF/wnoGsSyXWpWCX99Gu2Xg4PfnnFfB/ij9kT4j&#10;eHvDMXiHVPDskFi4SQSbxvCt0yvavrS2+EPgLR/Auk3dvo0Gp6hdWxMrTP8ANlh0UA8Edq6HVpJS&#10;5Zq6fK7av5lqDkpKS0btofWdz+1T4XsrDVdPTVILubymZQAZQzEd8dq+IPhv8Ytdl8V3ltFZDV01&#10;mMxvHGBGLYZ9D/CBXx34R1W78JeLtgiaN5n24k+bYrHpjvive/Ck8dt8SpFgvDG06AttG3b3FT7C&#10;Hvc3ve5uRSpxjflVm5an258Rf2erWbw1HqWhbLLVtN/fCSTgsF5Kqe2K7v4Z6Xc+I9BsNd1a9hut&#10;Xs0bbubcjKBwCD0NfPHxPj8b/Ea70/QNI1SaM7NszoGSMhe5IH5iuk8K+FNX+FtkdB8U69BPZSws&#10;4kiLLknqoJGc1zVXHkTdtX7qe/qChK7i5e89fl1PoHwF4f8ACvxQ0+/u9Y8NxRMs8lvhQFf5ON2R&#10;zz2ryD4N6enw08beKLifXN2iQEwxwTP/AKvacgfhXyH8PP2q7f4a6r4ksrG1kurKW5eW13MW2Htn&#10;2qt4z8LeNvEPhrVfGGpukFteSGeOBnMbTA/3B9K0qOpGcWpcq5bXeur8h06abqp+9Fq1r7H2T+0b&#10;+1V4D13w3cad4d1Z2v7nKFIWOPQg1xHw11L4cJ8NtP8ADfiOMub6Z2+1hR+7lYjHPtivyK03xANI&#10;1KC/gt1LQTb1iJyOOxz1r79tdB8QfEfwfb+fJbaRPJcK9vZbPLafd0cE84rJ4ZUNVb35Lmk0vkFP&#10;lcPZq65dtfPufqt+zl8A/DHg+2fUPD+s3IuLriV3fMUqjphelfNn7Wfgjx74F1XVPH3hxbSG0eJI&#10;79UxiVgfvsnv3NeTeHtQ+NelXNppfhW5l1A6WixXCeXlA+OVDHGR9K8D+MXxZ+J8Q1TTfE8V7Y20&#10;7ky20mTEx77RzgfpXLXlVqzg1GO9k3LdehNDDyhVnJ1bpra3T5Hzvqf7R+uXl7eXLSSRPPmORQ7M&#10;gVuoUHOK8ei1ye3mjhi3BnfeWzyT9a6+5vdOm8gxWarGAVPAPJ7n1rnLqOyKukgKSKcpKvGfYivU&#10;p4enDSNNRT3saTdRr472PTtQ+KWv6/HYxXuqSObNCAF42r0wfWti+/Zv8X6toMviiw06eSxwWdhy&#10;SPXHcV8/wzu5BhcIejMvBI96/Uf4QftV6VJ4It/Cl9cGOYIIiY48Bk/x9aKkXTg3ThrdWXqZyfOr&#10;NXu11Pm3wV8Q9Gs9G0WBbdbKa2k2XTLwzdtxA616f4+8Q6/od3p114c1N7lpkWSQp99Qe5A4wa8X&#10;/ah0GUalHqOleFbyxsUhVftLQNHFMx/i3YxXlPwk+Jeu+FtYgvQq3kYTDQyHPy9wPQ+lN01JcyWt&#10;tmJz5ZuLT9Ufpp8M/F2kWKXmr+LrQGWSDckrLmRGAyNpr4q/aK+M+pePtU01ZfLngtSY7Ygclc/x&#10;epPetHxL8VT4jtL2WC0FqJjzbyndtA6lfSuGhtdDNpYuZE3pIJCEXkkduPWsKEEqilJO6VrdjW91&#10;ZbFP4Swwnxrpy32m/ZBC3KBM9ejYNfoP8X/EVlbaFDLAJzdxZSMGJhGQR24614h8LrDQtZ8faHqL&#10;XsWmRRw4mF3yk2zoEP8AOv1IufG+keKruXwlp1jZ3Mv2XzFkkiCoqkY3A08XUTdJ2bdnovIiVSUH&#10;FKN1u3tZH4E+ANTt9A8S217qOmTzyxu8iRodjI38Jb2Br9a/2ffHg8faVqNiY4zcKSwglYTxqP4S&#10;fT6V+Y37THgy68GeOby1WeaKVSDNuOQ2efl9vSv1F+EXjRvB3gnQ9W0Dwjbz21xBG1w64E0zEYLG&#10;uqtKlUoKo09bK66GVVuzUVd6W9TxL4SL4i+H/wAXr+28Q2U8sF9HLHYBFyjMSD8lei63b/EDxXq3&#10;inTtI8R3Wii1jaaSzu90ZZW7o3ofUVx3xM+Puq/8Lh8Hahc6OttEtu8UEJcOA0g4kOOmKxPHfxd1&#10;zT/GttqPiDXop9OwEkSDsjfwn1rgqKNR4dypJy9nJK+q0enzOqkm3zNK6jZ36M+dvhR+zv49+JWu&#10;6g1oyTQWNzi8lmlJTCtzjH3iR+dfp9+1D8VPB3hr4a6JcaVY2cl1p7xQwBUC+WYhgjI5BGOldV8N&#10;fj98JfD/AIU1e60jW9PghKPMYVYRu0hHPynksa/K7RpJPjdrmraRb67b6bZG4e42TDl2Y9VGeTSx&#10;tati6lPDQvTw9NQqVHbeUWtL+aEqnM5SalHlfupv4nbVs+c/Hfxz1rxZrT32sShi3+rXHyqvoPev&#10;Nre+sbzUWla0CxJ8zFWPJHevoT42/sq6n8PrY3s/iC2vbffiMx/e+mK+evB/hPU9ckuotOty7eWW&#10;YZChQv1wK9SDpqPuWUVp6HHzTbWl07tHtNv+0X4h0rQp9MtNenWGT5RGCSNvvmvJrjXYLqJ5CiGV&#10;yQ0gPJJ67qL3QPKt/JurXZOP414wB1yD3r9c/h5+zb8Cda+F8aQiUam1qJJL2XIkEjDJ4OBtHYVj&#10;WqUcNSnUaSu1tuzRufXbRJWvufl/oHxi1fTNBn0hbaO4iKMu9uSFPXFex/s+fBT4k+O9D1O10XSG&#10;ltJQ26WTEcYyOzHqfpXz18U/h7feCvEL2bzB4eTBL0EyHoR6V+0/7DvxQ1m48KxeHZNLe2mtrYPE&#10;6bQZo36E5qa1aMMPKpThzOVmvn1CXOubTWKtZ6I/MKy+H3iT4K+IGl1/T2iEwISVSSrhTyA3rX31&#10;N420Ky+Hn9tT3224uYyYLcKWkG7pj+dS/t3eEPHGtaV4f0630ptVi3PKqW0W65ifvu29VryD4AfE&#10;yLU7e20HWdBZNQ0+Py2+1Q7CoHAG1h7ViqlTEYaNWUUpKVn009Dpo01GKUXpura/ifK3gLxRpniH&#10;x3p1z4kv7q2haQrPJESrnnjntXrV14N0Cb4o240wzT2xkDxTTyHMmOTg/wAq6n4meDfCOp+IproG&#10;O3miYKtrAoTe/r/+qvSPgh/wjx+KPhTTtT8OSmPy2Y7clFfHyO230rqjL2jp8t/henoa8ripN621&#10;0Pr24ddLtY7ifwNdrNgBbt4gQN3G4Pmui8S2PhA+GJLK80y1u5tQQhHmVZJGkYY5Y8jFfX2vNYRa&#10;ZNDcwtPpzrgMnzbBj+lflha+IdCufFt3btrsc4tL0tbxOdreWezA9xXkrEKpKUIqStC9/mcOHfto&#10;uTurPo9/I8Ei1fxD8LY9U0sxxWfkl2ii+8k8b8hgetfJngTxdruo+KJ7USi0ttUusTuE3ldx+baf&#10;pX2N+3LqsWqah4Xt9Olje7MflMCwACN/eNfInwLlufDnjQ21/o8165cIYkG8K394Yr2cBCLpVKri&#10;ueV9e6QTk24307n7SfDzSdGAtbIzXMps4kQCWUglSOMgHmvz0/bE+LXjDw/rF94a/tNE0+dldFz1&#10;ibgiv0VOrfD3R/sutaiXsLpINj+axQEYzhh0PtX4U/tN+NV8Y+NNSvYbpprVJWSAnnEYPFcGDpKp&#10;jKScFJRTk+3kCqSSnJKS2ST79bH6R/CD9jv4eeKfCNheWPizVEu7mEPPeWbEQhj1UoegFc18UP2T&#10;PiX4O0C9m8P+JW1rTQrLIrNtkVT1B9a86/Z7/a80X4d/C280aKF5NS3PsBGFbzOmD7V2X7LH7Zkq&#10;T6zoeuyyyLemSRGAMqgnqpFdONdd1cVKNO8Y6ptbvsl2RUOfmbUlq9I+vmfBXwl+HcHijxvouian&#10;efYknuwtyz4BVAeQCe9f0z6F8MPC9hY6RZ6d4W0+WK0jRI5TEhbCjG7cRkk9z3r+bj4i3ula34+1&#10;CS3keyMlyVjZRtwc8HHGM1+h/wAMf2p/F3hqXQtB1xitjHtiOoryxToC4roxVSrWw2Hily687S01&#10;fd+RhjMPUqNKFS3K38/uPZP2nvhX4V8S/EbSIYrFbC5t7MPKYUVfN+boVHWtjxl+z18LB4Vu5kig&#10;gkFuzTyqFG5gvX2NZHxy+GOk+O4LjxLpvi42Gq2ttutpftG1ZFUZA696/LbwvrPi7xDrtl4fv/FL&#10;pDdXflyGRsxFgcc/WvCoYOtVo+yVdRkm25XbtzNu5300uWirtWST8353PM/C2uv4S8VmZbmVrOOV&#10;sGMZ3KOP1r6GtfAsvx68WQWOhQm0YQ7nuHXKL/vAV+pXjD4J/D248J6PpWsaFY2kyRbPtcHyFsD7&#10;+4c8+9fkN8KPGXiL4c/Ey8HhS6inJuntolkb91KobjcfevUwlelUryjyuU4RaTvZS9Tm5Zezbhqn&#10;JpX/AK2PUvG3/BPL4keELee+jMV7GgJaSIFSAOpAzXpfwpu/BdjoFxLDHc/2xaKQJGcttkHcD61+&#10;ni/Evx/qXgy7utQ8JCE/ZmE4hlViPl5ZQ3avwy1nQfGHhGW+1v8As6eDTdVuJDHdlcxk5PB9D61x&#10;rE1atSvRnHl5FF30Wsna2g8NFqF5ct72fK7nv/gbxh4/8U30zppMlxLpsplZ3fy02Nx3659K+Wv2&#10;l/E+t6xq8dxduESPdEUVsiM9wMdq9m/Z3/aB0nwimoyXe+XUZnwf4kkTsrf0r0WX4CaB8VLu58QN&#10;JLama43PYxMAMHqTnoTXZzqliIylCyUbJ26lVLyi1dH57+DvHd5pSvax2sWoxuNojlXcYy393riv&#10;qfS/2f7vU7S3vD4M1LM6CT5I2K/N6cV9AWX7P/hP4X+JrLWVjm8h1C+VcASx7vXPrXuF7+0xc208&#10;kUVjA8anCsHwCO3FVXxkZW9nF3662MYRmoqyUvV6I/I3VbhJdP06XjzAOv1rvPH/AIgsh4U02JUW&#10;SeUKJCRx9BXkOmub3TrOPrhtoGOhBx1ra8daabfTogJg0kYGAOhz3FfAKK9pFdpM9279nNpbxRn/&#10;AGJreJFaQCNLcuwzjZkZwKrfAfw3Bq/iuNZpFEMTGRgedwHOK9nHhTwrL4Ft7iTWFXVJ4giJJwqj&#10;ufevKPAujXWiXc11He25wpGFcZbPtW9Ovz0q6V07tbGdbDuNbDNpOKXNo779D6l8XfGi4S4lsNLW&#10;K3t7c7VKr82B15r5f8c+Lrq7uovPmMm45GT0FaEoaaW4njJcsxYqOcn0rmo9Cvb/AFOGSXTLjy4H&#10;DSoEJ3KPSuOjRpwk27KyOyvXqTVr3u9F0O08OaxPDYOocZY4VtuMDuB/jXYQXcMdobfa2Cu9jyM1&#10;s6b4R1LUbOXVLC0QQxZBEhAAAHoao6FBfalACy7vLLF2wNuPSvDxEk5S1XxHo0oyUYpp7aM911LU&#10;9Pj+GlzayS7Q0iEJ6lvXPv0rxfRdU/tWG0Q2yxmBPJ3YyWx3xVe7jbU/CuorPNt8tfkHODg9cms3&#10;4TP/AKB5U03zu2UOcbj6fpWWX4ZQw9WV9XVb9LlYmu51KatZclvuPJrnxbd6PrGrwrA5O/C46gD1&#10;rP1/xOdR0zDS7pWbIzwc/SvqttK8PxSSPdRLunfLZG5yf89K+dPi94Y0rRNTinsn3K/zFW4wx9u2&#10;K+pwWJp1Zwj7Np2Wvex4WJpVIRm+e6u9O1zy/RHmnvIRvwUkUHPb6V9S+Fvh9rPi7VIrS12mJ5B5&#10;8ucJFEvUn3r5b8NSSXeqRCBN0jS4VVHJY8DFffniXxvb+AfDVr4esdr6repuv5l4MQ/uZrjzupKN&#10;WEYr3n+Hmb5TGMqc5Sk+VPXz8jvvEngXw3ZXKWenTmSKO22FiMtv6blr57tPh94k8PajIzyfaLKf&#10;IJX+EHuRXT+CPEX2vSo5nbdJBLgbuuO4z6VjeO/F/iGw1a3eymZradQHiXOxR0OfavnKTqxlOHMn&#10;fe571R0nGE+VpraxsG71HTfDviZrFx54jARlPKg8HGO4FedeAvhre6vpkl7dyO6OQseTlncnkmvT&#10;4ZrOCy1BSwSO9jHIPPHYfWsbwxrv9maayiUoB8sSZwC/djmqhOUYTta7le5E4Rc6fM7pRaseg+Of&#10;hf4cn0a3nile2vbVAJC3yiXHovrXxx4ns5E1SCKXJG/5SOwPTpX0Zr3i1YrKe1n3T3dwgZpS2SqD&#10;t7V88+KJVknsBazblM6YbrnnkZ9q9fK3NRfM+9rnm5m4Sa5YpbXsezxKun6TCrzMFHzEYB5/Gq1r&#10;q9vHbtIVmlyp3liFwo5wvbNZ/iWQvqq2JkGHhDnP5nFclZnfPcWr3JEYVgob16VdKF4p99TGpO0r&#10;LpodT8JNf0XUPE9vBp2l7GldiXlPI9TX118SPGcVzpzaa0yiO2j2y4+nAAr4C+HIk0TWLKSEkySX&#10;LKjdzj+le1+E7y81XWfE63IAd7hlVmHCDHNePneBjPExqJ6QimrvXc9HKMfKGHdNr3pSadtrWMLV&#10;tA1W6WwtIL9xbTn5WU/Kue1dV4a/Z9tNS1vS7C61NpcfPIqqflUc5Jr0H4dwaJZRzWE10Xi3FjLj&#10;hWPZSa+l/DUOheEPC+t666gpMFhhkOCzE8ZGPWvOxua1cPBQpuzd0nb8Tqw+V0q0lKdmlq03skfH&#10;fxgGv6BfWVvZs0ekRZhEoP8ArSo5z9K0/h94pubmymQRsY9rKVJyCPXmvSPjRqtpB4O0iFly97c+&#10;ZtP3tpGc14ZHqsvh2ysFSESvcbjubgIueoHrWuGTrYWk3BczvquvmVV/dV5Wm7WWna/Q5OS8uLl9&#10;fk8sDyshM5U7R6V5tqzfa9K+W5J4YsucsPf3r6b1TwrZahp97fJceXdSWbLKvIRto7e/0r4O0jxD&#10;FazzW99E3JKDt1PWvpMmpe0dRxWsLX7niZnP2TgpPSV7O+h6Jo3jOC70C30wyOs0UpHHQjsTX0r8&#10;H4IUuhJNIVRhtIPVWA6ivhHSlFrrgQFvLkJPuB1r6E07xLPp86qnO87cDJwMH0712Zxhbw5YfaXN&#10;95x5ZiXdSktYu33HR+LdLs9R8WwTWlwrSQXp347hDnNeXfFnUL251qSeUMqTyHay5GRn1rrvhtby&#10;Gy8V6wS29MohPQmQ849xWv8AF1nuNL8MW1lb72a2B3be5PJrnwlT2eKpU3ZqMeW76aXDEw9ph6s9&#10;m3zWXXWx5t4g1B7y2i0yyb9xbxhpCzZJY9Saxfhbrl/beKNNjtJmjdJRgjrx1zW/4W+HcpuXF3qC&#10;wsQGdV5J/Cvor4d+DfC1rfzXcMDTzxxHEj8ln9AFruxmOoUKNSnZyunsur7nLgcFXr16M7qNpK93&#10;0R9AW3xf8Rw3Dbr7z4MYMZ6rnjI9a+efiR4DvLjxNp2uQasrXExV9rjbjaf8K+0/h38BfF2rxfb5&#10;dHSON1DRFzjIHI4rM+Ivw51CDULG21XSjEsrYgmjOIy3oxxx7V8bQm6TcoprmTW26PuqtL20eRyu&#10;000uqsfMXxs1aS/l0qGKAssSKZG/h3EckkVzOveFLq/0iC3hicTsu+P0JxySe2a9v+IXw9k0rTLm&#10;a2Mq3AxgSHeWI5wo44rwzxH4s1q3NtA7lGEStIq4H4jFduGndU0t13OXEw5ZTc769iDRvCHirRNI&#10;RYLJRfTSAlW+bI6DA7V7/omn+I4rS2GsXeyQrkiMAJj0IA5NcD4Q8e391PbRTxZRUyz5+fHYmvR/&#10;F1/qVtE91Yl5kWMM0fVyFGTgc0sZKUppNK76jwsIRi2nJpLY8bufC1jHq19qU5AeFGMW/j5vUj2r&#10;zzVtansLeNnukZpvmBViC1adl8ZdJ1S8MNxGYWkBDCUdW6Y47/Wt3xP4Q8N6h/Z8aNLC5BChTwST&#10;xx/hXROMqbj7VNL9Dj5o1IydNxev4n2v+xZ4gs5rLUpru72STkxojHGcLgGvnb9ofWrWz1G4uQVu&#10;WjuWjlG7OAO5ra0b4c6x4S0xbyWVo4Qm9eeSSOOnavEPiB8KvFEWmatrlwxfTri3WZHVt/zydfev&#10;Kwvs5V21JcvM2vO/Q7aynCjbkfM4q/ly9TDshqHie7sbQOkNrK6spUcKo5JNfoz8Jfh3pa6VqWm2&#10;esxXAlKvvJ5Yg/y9q+BPg/AttpEEtyQjou1ST2PTP1r1KG7Gn3D6lpV4Y7pEAeBc4XvketdOPjzS&#10;cUrpMzwjSipPd/gfVWu/CPWtGuhcxt5iZ5K5GB7KDXF6hr08aSW+oWUc0YjY+VMu9JFPBBHZvSrX&#10;wm/aOHilH024vDBexnYoYbhL2z9farfjPxFaDWEsNU0sWzM4WK5PCFvQ49e1fP1ouNZR5WmujPWh&#10;KMqaaknfqfEnjfwb4Pt9RF5Y29xYXLoZGtwAI3Ht6fSvmvX9P1G21e0lihaYSEuoGTt+tfff7QWm&#10;aW405lyblTjMYyMZ9q4Sx0q68Oz6Rf31sYZIz5sBKZSVcfcbPXNfX4HMGqMJS95tNWkz5/F4NOck&#10;vdSad4o+RfCui22uf2t5v+tEbOFbj5kOeh9a+6f+Eqe4+GOjWsBNvJLGYiIuCQvY46V5R4+8G29x&#10;YXHi3wvYvHmQnUdM/ihY/wASAdVPtXVfDzRp5vh3Z3E8hgmaaScA8kxn09K2zCsqtOlNOy51p1Tt&#10;qjPC0nTnKNrtwbulo1c+efhVazQax4jihkw/lfKTzg55J+lfSHjnRhqHh7ws12Gkbypoy33cnIxX&#10;zV4P1OLTde1ZnVlLM0ZPruP86+rZ3e48JaBM5LlLiVQc5AFc2YyftqMvT8jTBQTo1I+v5ny/daTK&#10;dd0iKyUNH5yQkt0DNxmvdfGngOaC2trRJYpDbSlnAbozYzxXkv8AwlHk6hGILSNZvMJUsDw687va&#10;uj0bULwXNhPcTu010jTEZ4yDznP6V01eb3GuiMaaj76tu/uNnVtA0q/voNZguIbW9iRIZ48jJVRj&#10;J9zXm/inTb3R4xHLCpWa/wDMjIOSy9ePrXn3xM0q6fxzZRW0kym6njbZk5wxHp2r6T+K+kI+l2Rz&#10;hrKeNTk87ff3zW9ROn9V9/m543t2sY05Ko8TanyuErX73PEPjT4P+xQ6Jf4Ma3akEZyFIHrXGfD/&#10;AFBdMWcxsWfaGGORz3Ne3fHPVhqeiaVaWqiQ2PzOx9WHQeteE/D2KGdb8yAgohGwcc+p9q7qEnLA&#10;rm3v+uhxVoxhjfd6x3+Wp6D4lvUPhpLqSVHMrspXgEA96+R/kihk+XneePQV7x49dV0tf3QRXkC7&#10;h3r56uMKcK3/ANevbySNqMvOTPDzqd6sF2j+Z9QfADxJqMUqwLcuIVlEjIOc8Yxj05rv9G08TXni&#10;1QytliQG4Byc14J4FNzo9rNdRtsabaMn0NfQ/hIzyy3+Lbb5kYZpD0+Yc8eteBmdOMcRWlFK0mtt&#10;Nj3ctnJ0KUZXuk/xG+GfClleWmy+jK7ZC20DdjbzuB968+1fTmWec2yt5KSFwTzkLW1onjW8tn1K&#10;z6KxZN5HIA9/U1V1fVBZQSQZChrc9euWHU1wJPmt32OhuLj2sUfFd9DqujrNCQXe0MTY5O9O9eFe&#10;GIplvLVyTuVsDPavR9Aee2j06ZbckGZlf0x61yGvaY9r4gljD+XHK4cAdg3Ne9gvdhWpp6atfLQ8&#10;TG3nOhUa1TSa9dT6r+FCW1rqsl3IuDMFQA4AwOtYvxP1S4utfiltbnZt3JheBwcZqfQ7a4eWCO3t&#10;nmxEvbhV9frX0pdWvhrS7GFdT0jckyAecq5kBb09MV8jUrKniea17q1j6elTc6PLeyTvc+f/AIeA&#10;RSat9qiXzLm3KMV6MG44NXvHtm39meGLcgo5vTb5C8nnAyfpW7qumRaRqlnp8UirAwDxu/B2sc16&#10;UuhWF/DaebPuS3vIrlWckbAo5PNZSq/vYys7G0KT9m4aaf53PkD4kWd5J8SrqIPHJFaQwW5y2Aix&#10;xgfnXoPw48K3M+qjU2XZGhKAHuB3xXgfxCWKbxnrd4l2xD3cjLEATuAPGfavpX4WeKF1CKFZbhIf&#10;LGTH2KjqCa93MoyWDoctn+7inpboePgJRli6/Nf+K2tfM534ufa9Ni1NrpgQ8yOjD+6w7flXHfDD&#10;9pLXfCusW6W7pJayEJLE43I6k85B71tfEGO51nQNad0ESR3YMYzkGLPY18kBCtyvlkfI456V15Rg&#10;KNbBzhVgpb/LQ481x1ahiYSpyaTtr31Pur9oC00zWrq017SA2nTSKFkg4EbkjOVPb6V8p63pMN03&#10;lXbrFMgx5mMh/wAvSvof4w6tHc+CdAWNRuidA7jr93NeRfCa40nWLsWGpcJJuVZOhVm6HJrpyXmo&#10;4FN3tBtd3ZMxzRQq4vksrzSeuzZ4tG62ssluyDA6N6471vaPr32CWBwqnc27DDPStn4seCr3w1r5&#10;t7iM+WygxPj5XX1zXCOV3RsDz05Fe+pwq04yTupK58/KMqFVx2cXY9j1rXRqSpN5iQgJjb0/IVvf&#10;br6ysbW8a4eIFlAKnAK9wa8huNK1EIpa1f5QNvGM+/Nev+Lp4brwxpSH90gVQc9dw65+teLiIRvR&#10;S2craHt4etJqs3FpqKeuly/4l8E2Ekmk363Y8mTDSBz1xyRnvmvVdF+K+nQ6gken2m6SNBGokbKk&#10;KMcCvI3s5b3w8tqql3hQGFhzndXn3wwsJV8UWHnT4fewIHPQGuatRjVo1XKetNOyN6WInRrU1CCX&#10;tGrs+vLXxJe6jb/aNJtLe1LTkXVuq55zzICfWvsrwzrlvB4TRFtEWeaMRbRwryyfKrH6V80/CT4d&#10;mGCW+udQAjmmeMJwoJJzivUPEOqW1s1nHawbpEkCJEhyS3Z/pXw+YNSaUeh91lqlGDlPqj1/wx4V&#10;Gm2aR6jqUVzJBkuuOFDfwgdzXz78Q/Ceuaxq08N9P5aXLBLaOPpHEPT0rkviX8Vj4cNvYRTLNeoS&#10;0g3Z8snnBI6mvpT4WQ6p4l8Lw3N5Ci300bElvvRxgcNz6iuNYepTSqcqXNsdkq9Kq3TTfu79jzj4&#10;YHQvDzxQ3DNJFp8pLzH/AJbsvPHsDXPfE/TvEXxGme50i+FvapKV/dsSx9c4rzrVPiBaDxffaKNI&#10;jeCA7ckFWkYDBPHrXoj+M5fCcdrfaZpc0MEjBbiJmIEZ9cHrn1rZUqlOdOVvefvK9nuY89OpTlC/&#10;uxupWutjnPhp8OvEfhm+vzqTtPZXMRiJ5yGHIPPrXFaN4j1LVPFWm6fDIbeGOcrlepViRg+tfadr&#10;4gXxZo1td2jg2s7eWTjo/cV4f4jt7XwnOL6K0hSQPsyR05rOddzqTcormenbXYf1dQhDln7qd36b&#10;jfHvhy88C6tp+oSTy3drfFV2ZJD46rx0rzrxjol9umvrF5Fsp1ZcL1iZxX0zrl0mtaPaxzKCqSLL&#10;GdvAZxnjNeF3ni2PSdW1LT71gbFxzkcIfX86MFNuorK7T2Fi6SUXeVk9n2Z+Z3jC0vdJv7myunYv&#10;u3HPO4HkGsHw+WEz/N1XH41638c720utTikgIYopj3d3UH5T+teTaFA0tyqqrEn+EDmv2fDTcsNB&#10;tWbirn5BiIcuKkk27S0+Z61LrF1a+FhPDMY2M2wkEg8Z4/WuCs/GGrpJ5iXrRnoT2P1r0pvBtxqP&#10;h+witzmVpXZlJwqD3968d1azS2klgcgmNtpKnPSuXBwpT9omk3zO90dGPqVoeyfNKK5Fqnuz2Hw3&#10;8XfEFjFJbz3DSRPk+oP4dK9v8Eaja68xdGkWaJQ7OBsVQD1OK+PNJtxcK0azY+X5c85NfSHwH8QR&#10;6Nf2zXQ3o7m2uFfptfofwry85wFGFKc4QtLy0PTyXH1qlWEKk7x7s+4vAWraL40t9R0W8CR6lApW&#10;1mOB5nHAz3r5N8beDpbbVprHUdMVbiEbY8AgsScAn2r0nW/C174c8U22oQTKYiCUK8KQeR0r3Pxj&#10;rGjeMfCsV1dhYdcskzE4+U3AT+FveviKdd0aylF3jJL5M+1lS9tTcZaSj+KPjBfBjSwRYhCOjjKD&#10;k4J9ODXmXjDR47e5sULKrSMyuAMEbTjJzX294fubadtPu9QsfIE0QCyqCp3r/C/pmvlv47W4uLtb&#10;/TY2mhafbMFGTG442j2Ne1gcU6ldRenS9+p5eOwqhQc077adbHSTobbwDqEFw6sr3aNbHHJIGc14&#10;rpd/NFfRMhAaI71G7GSO3517p8QtciHhTw1aeSI8oJnyMMCBjDV8m6ndTxTLOrk/Pwy16OAp+0hJ&#10;d5M4MfVVKUHq7JH3R4I+LqzeHfEGm3tqqrOPNifpiUcEe5NekaAX1PRtTuDGsL2mDDH0IwOD+NfL&#10;XgfT7u+srdXtmEEzBgWyrKw/iX2r6dsJIdMOqw3N1HAlyqLEWbJXjnP1r57GUIU5yUI2vK9tz28J&#10;WnUjBzd0o2TPlT4vTRaxeaJd2wBuWBimVRgDYfT8eaydQ0me002KFYwkjyqSnVmAPHHYCvorSND8&#10;OW+r28n22OeaMsVz0JPXANd7eaTpt3fyXLJAZdvyqvKj0zjvXoPF8sYQ5XaKORYPmlOXMryZT8by&#10;26eHtBjlYpNFbYkVR1yM5H0r4Ju9Z00arORp820sQZM5PPXA6V+jfiG8uWt0S5SBBCnyySLsG3+6&#10;Bzn3zXzJ4v1zwzaolybRHBfBEKgrx1PFRkUrc/ut3b2ZOdQ5uV86jZLddjQ0q8Fto9isYKJ5OUDd&#10;cDgE+/Nec+FNJ1fxf4uiisoWunV92OSiKnUt6Cup8QnSPEOgiTSJmaSL5niU/MEx0+ua94/4J/WJ&#10;fUvFV9NEFWC2ZS3oSD1FVmlb6pgsRW5fe5lGz/vOxhgaP1rGYajze69brXbU9R8ZXiW2j33iO9lD&#10;/Yf9GVsdXXj5P8a6/wCBUOk61qkFsmmRNHcFLuF9uSzMBnr75/KuO+POhSa/8M7y6imjs7bT082T&#10;Jx5z5+6B719CfsWeCDbfD7TNfucefMjiAsQBHD7V8FRlGWAhPmd5VbP0Su2fbLn+vOFlZU7p+d7H&#10;0N8VrXT18KanaNY26zTIYYSygHLDG7joB3r8g/FVt4O8N6laafB514yDE9yDhjIRk+XgcCvUfjp8&#10;e/EPiHxHcaZodleS2NrI0dxdeW7KWHBC47e9fL+o3WoT2900kSrKSI0JGCu3qT6fjXv5bSqTaqyk&#10;oxlFWjfVro3Y8nH16avCC5nGTvJrS/VK59JfD/4g+BvD1nqupaX4fuJrmM+U8k7CT5nPVvbNepfF&#10;v4sXumeFtKinvCl5eRCXZG2zyojzwBXzh8B2tYND8XS3lk8kFtHFcygDJcxt79ua8H+L/wARp/FH&#10;iYagYSkJjEUUR6CIcAEURy9YjHzi78sHq27302FPHOjg4u6TmtEla2u5b1+W01MRvLcOMEuCH3sS&#10;3c5rN1DStZfTrm6SQuFiH+rGSVA6mt/4faRZXF/ezyqDFDaEhDzliMcCvUPhxdwP4otrGcEpdWLR&#10;KhPBdegx+FfRKoqV0o/Ar2PFVJ1LNu3M7XPjvwrqzLcxyXjPHGrfLuzhm6j9a+mv2ctXt0+IsN1L&#10;MIllcNkdDtOTn8q8w+MHgfV31G4MRjaOJ/3aRrggd84pvgDw/e6NpOparcExSwcQ9ixbiuzHqliM&#10;JO0kvaLlt2ucWDVSjiIQlFtQfM5PrY92+OtzpXjLxrqGp2pLEy/Z0kOSB5Y2kn244rb0Sz0nStPt&#10;4AzO4TLFRy0jclifT0r5sl1SfwnosWopIXmuJCSj8475rvfh38WrjX7nSre4sbdRJMFdguHY54yf&#10;SvPlgqsMLDlu6cFa/od9PFUnXlGVlUlra19z0TxVZy3jRLNHL5SFWUEdwOpratvhppnjXbFb62sG&#10;oW8WEhYbRsxkbSOPrVDx942urTVIrKXT43hyApGVw3SqfhnUfBVl4qV9Wup4JP3ewxPiMZ7MfavO&#10;vUjSUop8yV1bU7JcnO02mr2d3Yx9Fs7m3jvNI1+FoJEZzG8g+WXZ1IJ+leC+JddsHe6t2nV4/N27&#10;z/sjjH0r9Vde8N6F4gsLi2mmh1CxmAMbqwWSPjgow5Br82Pjr+zxqHhqL+0NKla9095DkDl4PZ8d&#10;frXVkeZ0a9bkqP2c29O33nHmdCrTo80I86S17ljw5rv9m6TZzoCyW90jqR/EBgZxUH7QqyP40ttS&#10;QMEv7e3l3AYGQNprhHmkHhC3hjcs5lGcA5GDmvo/WvDjeOfA2i3Fo27UtMAXb2lHUr9a9aTVKspv&#10;aUnFnGm6tJwV7pRkjwjUPFt7apviuv3zL0GeAe1RaTqTW2nLa3X3ppTMGbPUjof6VysVwt7eXonj&#10;8iSGTDIeNuDgge9P8cP5s2nmAOABkZ6nA4rt9itE1a+5zuu7Smm3bRL5nt/hq6OoaZcQB1+0Wjh0&#10;Lcna3UD6elefeLbPdFLdK3kXUD/MpG0lOze+a1vgTeQReIHiukKrJEVO7kkt2rtvjD4Tc28E9vA+&#10;+MNC8f8AfCnCMAOnvXE7U66jffqdabqUHJb9jgdMZb+ytpEvGUQgEoTkFh/EK9fe4stYsoNTOFuL&#10;SPa4IJJGO3uK+StA1K5tGdAjb9xyrdBjtivadJ8RTXZgCuFSRSkqLjrW+Iw8lr0MsPiFJLu+jPcf&#10;CvjQa5ZW2n3skscBJy6H/WHPC4r7D8P+HNC8GaE08cxhFwgdjKQGAHZfTNfGfw30mGzW3u7y1AsL&#10;ZzM8g4GVPAye+a7D4leK28RWIn1GdoEuv3VtADjYinrx6187XpKVRRjpFvU9zD1nCDnJXklofN/x&#10;18fTeJNZtRb3ssenpuQRA8MVbnPrmuCn1y80S1juId0cglBjH90A5rp9Q8NWNrcw7na48ls4Xoe+&#10;D/WtW40SS+kMl3YvDC4BMjABVUdNoPevep+zhTpwsrLp3PEn7SpUqTb96XXse2ar8aNN8S6DYxvH&#10;+9jCu6n7ocDnBrzz4pafbTR6NqVvIfJmiAdl6bk4/wDrVU8KeBlvFu44pAp24QDpk9z7V7TefCbV&#10;LXwOyXcUEkkDl7dEfJlzyFx2ryk6dGUVF2V9vU9P97WjJyV3bf0PDIH+xWi3cHEgZU9C4YjJB7V6&#10;V8edIHjDwr4W1VmJlik+z3KgZIOBg+9ecaHb3tzEr3oVTG5DxnAEYHAr6l+DEcT6fqlpcmNnJE8B&#10;bnkZBwD6ZrmxFaVGpCrH4ov8zSjSVWEqb+Ga1+R4h4tjbw14HudBtATc3UazyhD8yIB901+df+kx&#10;SlSCGD4IP1r7mvrDW4X8UHUHc3ImI54IBOR17Yr5o8Z6RPDqMEzwbTPgqeitt9K+kyGuoutF2bm+&#10;a587n1BzjSkk0oe7bsj2H4fXk1jFarFaxscj536rjriulMHmf2qzEbvLLAH7xZutc/8AD7dew3QE&#10;m0r8ihRz7gfWvVvDGlabLLc3Mt8UuoJ3i8hxuDDHBrzcXW5atWXmelhqfNTgl2PmGNhd+DdQWTAF&#10;veEANwfmA4rwqNIxLmRDsDfNjjiv1Fm+H/hmDSFuI7RSr3GZg5G0vjJJz19q+O/2jbPS7a70hLC3&#10;ihUQuHEePmOepxXuZHnEK9R0owaTk3d9Dwc7yudGkqkpxbjFK3fU8JhuUeSUQqUTOQCckV9K+BdN&#10;u7jTLa/NvIY4mGZCSQAhyTXhPg3wjPqc0MiyIFLYAJ5z9K/TrwnZabo/hSCzvlQxyq+0dOPQAdSf&#10;Wr4jxyoRpxS5nJ7GPD2ElVc5ydkkfMXiPQrnWdHu9Ut2ZoIpgBGRweMk/hXytGxudVxNLtQycn0A&#10;r9VZrSKf4L6+tvZeW0cjPGyj5ic5zx6Yr8rLyyMTCXcSXJyfSsuH8Z7aFdNJcknFGme0OSVJrW6u&#10;+xpXX2ead1gVz5hwgPJLdK+2U8PQfCH4e/bdQKnxFrMZW3gJy1rBjO4g9Ca8Y+AmhaZphuvFGs23&#10;m29gCYI3+6838JOeoFcH8TPiFqfi/VLzVbybzJZcKi9o0HRQOwrXEwliq6pLSnBpzfd9iMNKOFoS&#10;rNL2s01Bfyrv/kejeG/jncJCIr2WV5MjLrtw3sQRXpviOz0PWo7B55zZzsoKzMdwAboMY4r410l7&#10;aOMPcHGxshdpJP8A9avUJPGktxp8CMpLIpUO4yWA+6KjE5dBTjKmuV31aNMLmU5wcaslLTRM9R1b&#10;4Vnw/ptxO/iqzmjnBO4H72en41xZ8PXl74Vk8iV5HD7mJJPBOAfpWJHDZQ6YLm61AkBsiA/3vau0&#10;0Dx6LXw7qHl2gkaRTtXqqAfxZ9RUThUjFPm5nzrW1jWMqUpNcvKuR6Xuzyy5sovDCWCG5aWedhI/&#10;OPLP92v0A+MUDX3gPT3hIi+2JbySP1wEABANfmDrM0+oym4d/mDcAnk9T+de6/DrxzeXvh3XdCur&#10;tpA0Xm24dvuuh5AJ6ZqM0y+dT6tWUvehK8vmRluPhB16PLaM42j8v8x3xBjW10fwxJIDcRtHMrDP&#10;3trY614ZqFyl3cw21pb+UjMi7Mk8+9e/eNfD9/H4a8JKGby1Lupxwobk5P4Vyej2un3khZ0jWeEh&#10;t6D72PpXdgKqjRb3s5fmc+MoynWUdtI/kerav4kW6tdM0fT4XWG1txDLIP4tp5P0rdQi3m0/UIQ8&#10;hg27QvRQnevHTrc2nWVzHGAk07sFb/ZBycfhXUaNBOPDklwXfDS7GJPLZ9K8PEUF8m7et9z3cPXd&#10;/NK/pY/TS51DSPix8MbmSGX/AE22TIQffWVBwG9iK/NfRoG0nxPpguJsO8q+aMHgZ6GvTv2efHEn&#10;h1oYvMkkgurgpdDP3WH3MV2Pxl+Buq3OuJ4j0KNruweVRLDH80kBH3iRXgYOksFiK1GUrQmm4N/k&#10;exinLFUKVaMbzi0pJfmfL3iGW3t/H3iJJ0Iie4Lx9lODu7evasJLGM6pcXCWjHzGPl98HPFdN8Sf&#10;D8VvdvcXE0oIkwq4xkAZxmudh8W29zalHi8rygQp+6cCvrsO+anFxX2VF/I+WqLlqTUn9pyV/Nmv&#10;r+tQ2d/eWdw8iwFoZFI42nAJHvmvV9CW18QWF5dW106JAm0xs3zMR0r571uR9YjimlG4mJVMgGfu&#10;9K3PhjqV2L2e388RCRckHgYHX86urQvTv1QU67VS1rqWx0F7qcyyXVnHMY5GIDhG24PsR6ivQNQ8&#10;N2umWWiSR288nnxEzZJ+d+2K8d+K8X9lX1jc2uczriUdiR0IrbXX9avbOz8m/khtjCu4ucFT0OCf&#10;0qHRfJTkmknuOFdc1SLTbVrHPvoDy3swcSiMPvKucKBnnJ9BX0BPrOm23w71Z7XLec4t49p4DYGf&#10;rmvH7JBfxrpelbrlmkHm7zhSM8sx/u19/fDj4f8AgHw/4RivfEroYYZWkCE4jaU8YjHfkV5GcV40&#10;1Sum/fVorrY9XKaEqkq1rJcjvJ9D5I+Bnw7mmvY47tJEuZWQpED8yR55Lema/Su+t9D0PThHM7Ry&#10;RpkOzcNs/hUCtj4SaF8OvFD311oNlcw3ESBjIwZd5xkDnrXxn+138UbjRfEOkaejOgijLSBeC2Tg&#10;fiOTXgVKk8xxEUo2vdW7W3PpaMKWW4Ocm72tr3voigfiLY69rkq3uuS2tzvAhZUIAjB4Dg9a97j1&#10;O1l3NNqkQG4JJGDs5x8rrjpk1+dsfxPnh8Tlb6yW+XJUq4GVU8lgR3r67udGtvE66Xd6aNrzRKXg&#10;bj5I/RvWtM1wXsI01ayaObKcd7Z1WmpSUtVszL+M2grLay2sjqDLkW9yWOS7DlX9vSvkv4GyTafq&#10;Osab5YIlV1kRjxlO/wCNfZPxAsYLzw/HH9rcXcwMaxt95HTo3PrivkLQNUij8cafFaRfv5x5F0WH&#10;y+YONw9jXflMm8HXh0tf0scebQUcZh57NO339DxTX9Muzrmq4lMQ8wne428e1a7eIGlt7e0W5Rpo&#10;02l0zyvv6mvoT4k+CINUv54mYxpENtxKOhYHNZFx8LfD2ieGru6tXFxKzrh2xuUEdq+jhj6UqVO9&#10;+bRJJfqfNTy2tCtV5bWu22359Ech8O/El7Zx6jp8M6FbhQSDycKecfWofiDp8l1o88aSCaVCMAHJ&#10;AHb3rp/D3wh1eCz0/W5b2GzSR2ZDckRqyDuM9a+ifDXwfjvIVls2S9MgyxhG4AMeo615eIx1DD1V&#10;W5lZPX1R6lDA169F0nF6rT0Z+bfhj4f6nqVzl4fJiTl3k+UAD619ceCfhfENLmv/ALBNNIWxHIqF&#10;lVVH8OOpNfcA/Z4+GnhTTYLzxOr3N3M6t5byNgL/AHcDpXrWjftQeB/DscGnWtjZ2Vqu1Y8jKn8c&#10;GuXH8UTxTSp0pWW9k3+R2ZdwvDCRbqVI3fdpfmfjpLrcQ1Fo7gTSBJSAu0ghR25q94n+Kl/IZLFY&#10;nWzMX+rU7eAOua/S/wCPdr8L/iX4Y1O78PG3TxDbI7mS1hKFgOWD4A61+PunQL9nvnlnd/3ZVyw5&#10;TrwK9HJ69HGKTcfeg0mvXqeZm1GthJRUZ3jO7UvJdDG1G+tFtZPKXk5I3def5mqGlaw0YRCAw2nb&#10;zjBrGvwSWGeMcfSs6MY2spzj9K+wjTThY+PdefOmrJrsfoT8KNRPiO3tH84fa4QY3QnlVA+9+Fen&#10;X6eFrA3s17+8tbUbgxABuJhyQCevpXy9+zq1xFcXryTGBJkCeZjO7nlfrik+NN3fXOs21sjMLRGx&#10;GnYD/H3r87xWDU8xlSVTljvdH3uFxrhl8Krp80tFZrczfjH8XpPFdxZs1uLazt0ZIbZABsB9T3zV&#10;Xw75j6FpMMMDEy324jGdw7Ae9cNp2jf2nq88c84jt4QSxI647L6mvpbwr4tOlXVjp+n2sME+5UE8&#10;gDuoI/h7DNexjZQoUKdOnG9tbXPLwSqYivUq1Z2u7XtqzrPEvgfxVq/hmLS4oBaWiSebIZ22Zb8c&#10;ZrW8LeCbrTtQ0S8TXEM1lBskhh53E9genNcRN4k1W/v9agubg3CR5XezYIYdcVp+HDd2ujJfresr&#10;Qu7BxzkjgV806k1HlurXva38x9RGNPnUrN2W7fSJ9+eJtMg8VWelw3VnMkRiAlT1Y/3j2r41+JHw&#10;78P+BvEttAJLqRZ18+GKP940ZHqa9f8ABvx/+w6fp9vezGdbhyN4G1kPUbs8GvdtS8VDw7p0GvDw&#10;9HdozbchBK53d+e1czqThLW+p28lOpDS1131aPl3UrLwz440W3v5EkU2pPmKpxIDGMZb612ej2uk&#10;6tpOlqbWW3NuQ8KSkLuC9Oe5NdDqn7UHh+WaKxXwWbY3GRIwhHLe+B0rxzxf8anv9VOkRRx2xx5c&#10;ThAhWTHBFKFGrUVknbdeSLVajD3pSV9npuz0vxnb+H9bMk+q6TJF5UOGKjHTgMQOv1rxjQfgV4G1&#10;KZzAs0YlHmC435UD69vpXs/w72arpV1dapIzTrH5bhycEDjcQPX0rA8dfEy10azgisbGFYWcB3Aw&#10;qg8BiPT1q6cq0W4Qk03powqxoySnOEWt9Vqeb+L9AXSLxGsr6TyraEQq2MxSN/c56E18pa+02o3b&#10;F5VjELOzo4JdBjkDjmvfJvHbPNczTyrIoQs0Lj5Q69SB39jXnF5YWPiK0u9Ttma3ePIulI34J7jF&#10;e/l1OVNPnXz9T57HzhUfuPztfseR6HAYrOQoQyI7Nl1wGJ7D1r6h+DXxVja6t9M1WwguhdARRqV5&#10;U9Bt9K+W9MvYrctH5jXU5fZGgBCLjgEepNfUvw80q28OCPULa0Go675QeCJh+7sVPDPIf73PArtz&#10;JRdGaa1l8PqcuVOSq03F2S+K+unY9o174PeAvhve3Pi25017m5jiM0djjeiP1DAetfn58Qfinrvj&#10;zVZtRv5jHG8n7uID5VUdBn2r6rufiJJc6h/Z+paiNQv5ny+3mNf9k47Gr3hj9mbT/H+qQLYSSWQj&#10;mzdRImY1HVjntXjYDGLBqU8Y5Sla0Ju8rLskenjsNLF8sMIoxhduUFaN5d2w/Zb/AGep/HmoWWqX&#10;8Z+xWbfukkHyuR1c+gr7Jl0yzu/FeoPb3yT2QhNoHaTCxSJxlQeCK4T4x/H/AMK+AbfT/Beiz+Tb&#10;Lshvb2DkopGCq46nHJrz3w1qHh2S5gGj6m95bGYN5hBGcjnOa+WzKpi8ZU9vUpyjTafImtLeR9Jg&#10;aeEw0fYU6kZVE06jvrc+kNU8B+NW064OkatbpOQPKdYyVA9z0rxnR9L+MWkXUraprU1zEoZzJFIS&#10;qFec7R0rvPhl8Ub7R/B2qX9tcGZLfWHjKSksFjds856DJr6m8G6tpnizTBqNtbfZ5JywKPgKzJwc&#10;Z6g1wxappw5E31Ul27M61H2koyc5JWuuV/mj4Bt/iv4u0e/029XXrwuJ98yvISGHXGPStX9o3446&#10;L8SvhrP4kig+ya7o92tu7cZYHkMh9PavRv2k/hZp89mmoafF9nu4vvKjbkYnjGB3r5Bu/B7ab4K1&#10;S1vtNc8vK8a/eIxnd9cn8q9TL40JOnJKz5480Vs7M83HwrQdSN7r2crSerV0eZ/DD4va7rM8V1dk&#10;XJiO26RsKJEPGcYxn1p2q+BtFn8QalrMDSw2kqD9wR80THrz3HpXlXw58dW0GvaYr6TFDYG5CS/L&#10;95G4IJ9utfqD4j+E0PiTwz58VlgWTCLcnG+3blSMdcV9LmtaOBxC5YezjUVnbsfP5ZSeNw75qiqS&#10;pu+vc8R8PeLzeR3lnp88MMsWnlXJO5pY0GTgDoai/Z10Dwvq2ieIbTUxcW8F4TJ5yHJ3Rk/MR6V5&#10;zLGugeICsWhPa+QwS5kRiyPEeN656ZHWvHvFfxAuPDWoPDpc4Fo5cJg5Uqx/DJxWFHBTrqUabs5W&#10;afoa18bGjyzqbQvFr10PqnxZ+zl4X8TLHFpHi+FDG+A842ZHoeleW69+yv4u8Oi9ne4gmtZIdqyx&#10;nKSY6dK53wgjeK/CXimOK+dZrOETrg7S/GTz6V5T8Pvip4v0yG4EWsXjQxfdhaQyIT06NnAruw2G&#10;x0VNRxCag7OMl3POxGKwUpU3LDte0i2pQfbyOgsrzU9OkiRpYwY0IdBhSoB7Ada0dZ1dtQtmKOwu&#10;IxkA5UlW+mK7Dwz8RdCn1K31LxB4aW7gA2v9m+R03dTxjJr2DxH8A9A8faTeap8N/FJmugCZdLvi&#10;EnjXqRG3Xjt6+tFavCnVgqsHC/27e7cyjSlOnL2VTm/u/asfMHh7Wrxi8VxEJwMKWPU+24elc5rl&#10;/a6bfz297CJ7Sb5fMJy8YPcH2rC0ybUfCOq3WnajZzwTJlZBOrKysO+D1BrhtW1l9XvXSePncRle&#10;Bge3tXuYbCp1HKNuRxTuvzR4dfFNU1F3507Wf5HS+NPhhd6StrqWnyfa9PuB8sqf8syf4XA6exru&#10;f2cZppPHvhizJw3nsVP8RwpOKZ8JvEUthqF5pfmNcQsmzy3HySL6YPQjtXqHwu8DrP8AFTQXsLjy&#10;kdZnjZezRo25PrxSzDENYbE06j2pSal300uVgMOniMNUp6XqJOPbXU+f/ibqlwde18XBWUm/l2kH&#10;vu9a5LSL+OSbzr22kVbeImN4uQvt+Nb3ifSyNY1KKWb5luZd2Tnksc81m6NqFrZPNbsXRJP+Winc&#10;v1wa9bBq2GpJL7C29Dy8U269Rt295+Z2/wADvDyP4n8PalPeLDCmox4D8bju4B+tfqvq8+mah8Up&#10;IbWRHkOx5m64I7Cvza+FVta6tdWVqqlkjZpUyOcx/MWJ9+1fVmgavPa+KfE+tvbraR2OhyyAE5Lu&#10;R+7fPv2r4Dite0xkfe1ULJfM+74VmqOF0jpKom36LU+Xv2pPEWq+LfibrkjhjDBN9ngB4CxxfLgf&#10;jX0j4e8FQaZY6O6qjzxrutUYcPORwT9K+avhv4Z1rxxqBAuEIgLzXDycbtzZxn3r7l1LxN4e0KO1&#10;luL5TMsQjUcMseOy+/vVZtWcKWGw8LXhH3lFdf8AgmuSUFOti8TPRVJXTl6/oV/A3w0t9Dup9Svp&#10;Jbq/nRVYnhA7/wCyPfvXt1/4P0PQ7C41XVYXvbkxDZAvJDHpweOPWvOfAvxIbV9S8l9L823Tazzq&#10;6nYuAc4GaufGL4zaJofiAaNKnnRzW8bRzn7gkYdG9q+ZUKkqjvFuVtup9apUIUtGlG+77nxn481u&#10;ewu7m9OrTAtcBEt5Q6siNzz249q228b2ei6NejT2bziivdXbf635z91D2BrsviL4YsNS0T7do863&#10;csR8y4s5z53yH+KIjnIPQelfMfiKPyNP1hFhFvFcwo0acg/KeuDnivqcBTp1owVtnZo+Xx06lGVR&#10;qzurpnJ3WsyQ6nI4feJiWQOckA/XrXpHgm+bVbgxW1rErMw8ybywcKOtfPkes3F/LYxmEAwMIlKj&#10;l/rX19L4x0TwxolrEumjFnEN8cZxJO7ckuewr6DG0HGnGnGF5NWVj5vBVoznKbnaKd9T3rw/4OHj&#10;rTX02eOXzdKbfazdDIo6xnP6Yr43+NHiDT511DTLG3WPyGxIQOS6nkCrFx+19r39padd6bapYRW0&#10;yM0cfzblB5Uk9jUv7Q+k6bLq1t4m0jaLHXoFuVC9I5f+WqexzziuHK8sr4bFQ9tFpSTcdb6rudmY&#10;ZlQxOGmqMlJxspO1rp9j5Hs7YyArhsnoew5712ulWarPaGKd43WRQ2AeeetS+FvD8lza3t3lWjiH&#10;zKDlvmOM7Rzj3rqvCdhcfaJEs7gNLIMEY/1ad2bPpX2OImuWXp+Z8nh6T5oNrdn1fFrNlqfha807&#10;U7pjaWzLIzZ3fKvOPqa5G21ybUZIZ44hCJAI7aLGNkMf3SPc964fwtGiz6rZrOZLZwBIc8HH8X0z&#10;VpNatrH7XdCTBgiMdsGPDSYwMV8isHy80Yrd3S9T6yWNuoSk0rKz76Hjfj/xHImvX1uoDsMxuTzy&#10;OTiuKivpV2uJNskfQf3ves7U4L+W5ku7o4aRyxPck1UsbqUzcxFg3B4r6+nh4wpxiraJHw1fEznW&#10;nJtq7uj6T0Ow8N6j4anu5b9odShffNC/SVD3THQ15dqVzdOHazyIw+5F4DHHfArY07Q7qXQ7q4aI&#10;7423MTxiMdMetehfB+RPEbw2Nzp0It7VjI9wB8+CeFPrXkV5qlGrN+8ovZ9D16MXWnRp/C5R0a6v&#10;zPe/hv4kkf4cXU92rGVJUAOMfJ03VieGNYuZL27EUe55V8sAA9GPb1969I0e60vWjJpKQkWT3Cxs&#10;kfysUX0x2yK6nR/D0HgeK7u7vTvtNzK5Fu6jcsCdlPvX5lXnFyxD5bc0m0ux+oUKU+TD+/dQgk5f&#10;qee694vt/B1tG9tpBup7eYTSTv8Acjbso/rXs/g79rPxNfTWEC3kEEc6h1SOEIoPofU159oeoC/F&#10;xDd2yvHNv4kAxyc5/CuEl8I2F3FefYpWWS2YshXAG5ewHWroRhKm0009+ZNlTc1OLTTi/stLofd3&#10;w6+NV/r+t3NteXQ3OSEQ4HTuCPSuD+JP7UHxM+HXiqOwlvI5LU/vIVK8OnufWvi7w54w1C31ZdTg&#10;gcjTI90iA4Dc/NmvsH9ofRI/ib8OdP1bT7YfarVRPu/i8raS6n1xipjRjRq0nJtQk97tWubSrOtQ&#10;qKMY80dUrLVHnnjL4op8Qbm6vb9oxePGXtzFwQyj7ufSvKbXxHPqej3GmteAXNojTxdQxweR/wDW&#10;r52sLy50qAk3JEsbBoyc4AWszQfGd1P4w0y8lcKZ5/LcdFw/HSvqcJlScanI9F7yufPYnM0nDmVn&#10;K0X00eh3Hjr9oLUo1it4JQzPCsc8UoDplepweCa8w034r61cpcfZrC1gjX74hjCKc9MgV5z8QQF8&#10;QasirhVuHVR7ZpPC10LYXkbttRgAp/2q+vwuX0IUY8tNXsmfHYjMq88RJOq0k2vuJbq8kvpb+4uZ&#10;Szsy5wMDJ4zj2qz4g8VNOlvZ2haO3iTYD0ye5P1rBleORnZzsy2Nqnv6muj8UadZW8VjFFGQRAsh&#10;YnLOX5HA9K7+RXireh5vPPkm1Jeb6vU0fFd29v4V8O6WsBB3SXLt3Zn4A/AVjW96NPFjIqjO3Enb&#10;OTXV6T4Tur/TJ9SuZWfy0O0MpwAvHBrzw6hPfmRVg3Rx8A4+6DRSSaa31d/mXVcotS2bilHvZHpG&#10;iLYS3AvrzfLFCuUjHTnpmsDXPilqQkeKxcxIMqGx82M9M+lcleSSWsxgMhCsFGM4BqKCyjkbBfjO&#10;W29h7VpGjG93r2MqmInblj7r6tdxH1vXbjdJ9snbfwSGPFfYX7ND/wDCOwazfAGTULqynELZyY1j&#10;XLPz+VeEeCvB+oavq9npNnMB9tlSLHXAbqx+g5NfZXwh8JWtx4r8U21tNHNBpulS2kBBHzA8Fjj+&#10;8a+d4kxEI4SrDTZN6dLn0PDeDqvFU6l23dpNvrbWx6t+yNf33/CJ63qF1KzzXU800rN1IUYFaeo2&#10;mneH9OsL3Mkcl80srgfebvjn0rG+DGn6ppNt4g02eylt1jtz5LYIVgf7v4V6x4v8Kx6yNEjljWSO&#10;3hRmjzjG5eTX5BmNVTxlRpLlcrpLZJ9j9Wy+g44KmvtRja8u55PqnxB0l7eOKxaUxXcZhuolXbuR&#10;xglj/e9K8F134I6ne6ro6+HEN6kMTStGCodAOcEfQVX+JGpaXc64bfSvMaS2A81FGEJBwAmK1fB/&#10;xU1Tw7qNvCUEbSJIGLbtysRxxmvocPTnRg3T3cdU+zR4depTqz5ar0UrKUe6Z6HrV3FrVnZaXcRS&#10;LNEiFywIWIqfmXJ717JJ8f8AwlCLew0TR91xawCFBINqRso+Zt3QCuUuPh9czaFaTXV47XGpt5gZ&#10;TkxoTwqjsTXIp4a0DQ7K8sdMWK/1bzQrJIQ0ak95D3Iry1ClOLUr3T0S2PScqsZJqyTWre/okZHj&#10;iz8VeLPtNxPcLdJ5e6OC2OTF2GQeTn1r2H4VWEGkeDtQ0/xTGt4ruHitT8xRAMgH09xXOado/wDw&#10;izLf65rcUd5cIA/lDcxUdgB0AroNJ+IHhnWGutP1CxEFmzfurreS0noS2Mg+1TWqPk5VH3U97FUq&#10;cFNylK0mrWb/ADPPdI/aCs9M1lbaIeRYtK4UgZ2gHoB6V9aaN4nsZ9HOsNfyPYEAvcBwoQds+9fE&#10;Hxi/Z0vrSPUdc0Sdby0OJzGuBIiAc/KP6Vm/BrxffNpHiDRoZ1msZ7Ceaa3k6xPGvHXoTXZPA0Kl&#10;GNSlNpqykvU5YYytTrOlVgtdYs+u/Gnw8PjXSC2na4blQjSQxuQ6TA9gexFfkT49mtbPVrmzksRb&#10;ywuY3XJJDKcEnNffv7OFzrPhvw4LiCJmWeQSqzZKrz82K+DPjFOus+NtevJF2NNcuQFHBA4zX03C&#10;q9nXr0VPmjBaM+c4nm5YehV5UpTaVmbvwa+LVx4U8ZaPe3MiNBE/lucZ/dvwfyr3L9oD4m+Gtc8S&#10;6PYtZC4hOW8525VH6AfXvXiem+DvBOsaBatLevYanBkMDzFPt5Bz2NR/EjV7TVbDw3Ja6SI5NPiM&#10;Mk69ZiDwTX0VTCUZ4unW5Zc0VKL6LyZ4dLFYinhKtJzi4txkurfdH1N8HfilpfgcT6c5nbTLyYeW&#10;xzvgnH8SZ/hFevfGrSrXxDb2Gu3CqZpY/KaUJxLHGMgsfU1+bVhrd7f6xpUF1ID508f7tT8oV2AO&#10;fSv198Q2MNr4J00xLFMba6P7p+VMLDGPrXx+fYaODxVGtTbU5u8tdHY+qyXEvE4erSkk4wso6bXP&#10;w98W2t3cX13JJbmMCUjHULz7Vz0EC7SVyCODnvX1d+0F4FTQNcjK6dKkGokS20gyAGbqv4V4zp9s&#10;lu1xHeRAKON7DBBr9IwONhWw9KpHZx2Pz3G5dOniqsG9U3d/icP58kKkNF94Yz0OBX6dfsV3zCGN&#10;VgO1LSYvJ/dznnPqa/Oq+sZQH8va0Y5GPm4r9JP2XGn0/wCHt3Mi5uJ7ySNEA5Cbdv5c18tx1VSy&#10;5O//AC8i/uPpuB6L/tGzvpTb2Ps/wV8Sb7W/B0uly2SrqsUmwBQBm2kbKSY9x1r23xx4VudN0XT/&#10;APSUQLAsCSbPlV2HI9iTXwvo9553iK7m06c77azFvKynHMYxjj0Nep/A3xl4iufFrW9/qLXGmW0L&#10;Ca3mbekjtyMA8AivyFYiMmqdRNuSjCMr6Rt+Z+ruE42lBqylJtb83z6Hodx4MePWNJ0iWVpFez+1&#10;SoGyOvevSLnQZ9O0bU7fRJI4p5l2xOSMKD1Aqp4gm0Yf2z4n0K+lnaNvs80Tn5YSo6Ant6ivnVvi&#10;Rc6o1vcR6vAYzdeXOkIHyAdetZSVOi6iUb3b5ZRlf3dlZm0JTrRg+a1lqmrO+7uiXxn+z54s0/Rb&#10;57W2bUJriJXeSNiZDKv8R9q8417wZ4L8LwNfa7qLtr2pLGiqnyiGRgAx49D1r3jUvjX4k8N6lZAX&#10;qzaZJIkTuEDPEH9MV8tfty6fpch0HxHo2rxzm93RiMcMJF6nHYivQy+jQrVVSpSlG75WpW0v1Vtz&#10;gxlWrRpznUhGTiuaLV7ad79dT07VvGmova+C9I1SbzbeO4j2yfxeUp2hW+o5r8+/ipp0417XZ9Jv&#10;BL5N7OJ0Xncqn73P5V9mHX72XTPAtzdacxS9tFy23JDxLgtn3rxGHwJZS+Ir8oflu97Fl3ZcE8jp&#10;1GeRXr8N46nhMTWlUlsrK/XoeVxBh5YmhSjBaOSfa2lz5K1DUINf1C1C6esMC26+cFh8z5l6nIHG&#10;a17C88JeG5Yry+0q+lS4VhHD9xGXpkiv0J8F/wDCHeAtMubN7aKLAMlx54DSv9M84r42+O3jvQ/E&#10;SJJYWpjlSTarSAY8o9ox2r9Hy7OPrdVQhRkqe3Nc+Cx2VfVqcpyqxdTe1rmboXjn4ZTSsYPBqiVm&#10;yPtMrMv44NQfEKSwntEkgsNLtFhKyAWx2s27OOSMn6CvnZJ1QuVbaS/Pt64rRv78yKttLJvhJJQt&#10;1BI7e1fQxwqjNSUpfNtnhfWrwaajfukkYZuHe5dnmIDDJJO7pViDUIIPmmh3qzjC9D9ajs7XamHP&#10;CnknuMdKs/YI5ioDn5h0GCfpXdocMYz3W77+Y3V5Le4ErRxgENwF52j2r7K/ZR8CTaz418L6tr1+&#10;y20Lg224Bssv3Tj0Br5N0Hw1dXy3qphRBhnLcde1b6+L9TsJUsft8kSRAKpjJUoBzwawrJyXLH5+&#10;h2YVqMlOaeullpqfuX+1B8ZIvCWkxaZJJaX9oZJJYFBAaJyMhPz64ryv4Q/F2T4veE9T8MXLRWUY&#10;tPIuN5JVSTwwz19q/MDRvCvjPx1sg0zTdR1GRX3ITllfA6hm6n2rvPBVh428M39tJHYT2ExnAlM6&#10;GNd0J5U+o4rjlSpptuScvXp2PVo0uZRgoO1rp2+13P6DLDxzpnw6fw74Yu3jh+12ytYF2wuyABWz&#10;6Y61+d3/AAUE+LNreapY2EltZXem27ieTywrOJyDtDEc4rN8WfE+Lx/qOk+KNQlZb7SrMW1jBA/9&#10;5grl1PQMRXtPxnj+GniPwdoGk63p32XVpxJdNNEmHxEhblx1BPY1hJx5tNEuhVPL/q8oTcL1J6Nr&#10;VJvqfmlH4uutOW31rQrdbK4tB5kswIQsrDG3A/lW74h/aw8Z6n4CbQLfXWjWR5Fuo1PzTK/JGTzg&#10;968y0Bry7tb7S7DRZr6Zmd440jLmZV4ycdABXgV1bNpeofZpIZbe5Wba8cikMjZ6HPpW8KMG9Vr+&#10;h1Vq1ktmn36Py8zvvh7B4hbW4YrCWcXE5ETRwBvM2N1wBX9CX7PGt+HfDGnReD7NpLfVLm3My223&#10;Ehfbgu/puNfiN4D8aXXw51yx1a1u4ru91G3ZSki8wYOAQR+Vfqd8ELm28Ta3P8R7HP8AathGq6oZ&#10;n2wpaqPuID37k1OJdpRdv+CRPDRqUpwlLz1dten3nVftc/Gt/h74YtdLSHydWtbcSsso4uTMfmIb&#10;vg5Jr8lE1iT4ly3us+KNQEd3dzW9pB5cZ3gKcbznACKO9fob+21qfgH4s618PjpniNLi7kDpdWyv&#10;jZAi7snHQk8V4d8AP2b/AB74ttdXtLDTootHhu98Fzd8TfuzwqMOo4qqTiouz957enSxGFpclKEq&#10;kVBWfPzaWk3re5654+/YD8JaV8NdSuNC1C6utYt4PtX2uNifN+UExkdNvcd6+Jfj3+x9rHgbwD4W&#10;8UHV43N/5JIVuQ8gzkk9xX7jfCL/AISC38P6zB4ms4IPILWpSJj86AbQ2fU18Sf8FAPhrcad8LNB&#10;K6xczaNY3Y2Wzgb42kBCkt1I5xiqU53jZ6dfvPMVVOc6MuWT5mlLurX0a6o/HpLiy1m1VpllV7ck&#10;STqhfeR3OKzr/QIAY1iLylk3SE/ISOoxninaReX9nBc6fpMitHdRAszj5lz1xnvWYJ79FgtbybbH&#10;CWB4G7866orXQG9EnG+mr6FbxBoljJYJPp94dyEI0DjD885JHHtT/h14eGreKvC+lX0/2eG4v4on&#10;lzjYsjAFifQVDfa21vYeVbNGQWZWLqMlfXPrV3TtdsEktbu4tnkmg6Oh2gY6Y966IXt95yzhBzXv&#10;W2b7WP26+I37C/hTxdd302hzGwjsrPy41P70XEoGS3JPNfDP7HnwC8PeIviT4htPFtwptNFikBiD&#10;7PNmzsxxydvU15vb/tjfEPw6uzSteMscqgujJuZDjHXAqv8AsyeKtS1X4nWl/dXRaaaWW4uELY80&#10;nkg+vWuWFKvCNXmqXVrrU6YyU5xh7S7vo0rPbqVfjJ8LdH0tNdv9PvZII4NUlhjtnBV2hLYRxn7w&#10;PrXiOj/Z7WOaRTI8mBl1XgFeQG4r9e/2qvgL418eeHDr62FlaWWnW7yAJ/rZQBkk47CoP2ddP8Iy&#10;fDmx0O1s7S5v763YXc5A/dtJ03n27VEcQ1RTldu9juioSnzRtpvZ3s+p4z+yDb33jDwnq/hy8u3l&#10;067v44haqxVk2K0p69nI/Ovs/wCB/wASPhx4E0t/DOp6jBZXuAJfMkyI5AAW2nHZq/I9fE3iX4Ue&#10;Mdd07QdYTzLK6crLwwlKcgDPpWh4B024+IutS3Oq6rE9zJHLcueFdppnA2E1yVsN70qjlaO6+fkd&#10;UWpx9k1vZXWmqfc+0/jJ+2fqGueC9T8O6TcM9sb+W3luMDe1vnbxn+9ziuH8HeLPCGj+B9cstS1F&#10;dQjtbMjT4TnKTyksQO24cfQV1njH9m/wwfiv4H0rTI4bPTr+3jk1OOSX5C0Q+fH90sK4X9oX4Sn4&#10;fWd/Hb6LKumXd8Rp0y/vA647v3bHQ1yJU3yRTbu1v9x3UEoKVoximm9NL9Tnfhb8NNa+J/ifStT8&#10;Q25s9OEqRW9w/wAqkoMouew96/XD40aPpEfw91jfpp1HT4beOOSC0AkYyIRtdAvf1r5d/YytvB3j&#10;7w/JoksrKbC32tHdz4bLjG8Lnnb2Nemfsy/Ff/hDvEPibwVc2l1qVnHq729nfgeYrnGQpPTjNbym&#10;9b+6tvQ8/FXk+aF5SpWm47c1+tz8gPjB8cD4l1KxmuYrprTTbVraytHkLpCSApkAboRgZHtXy/FN&#10;9st42lcMVY5Y8k5B7ewr9Ff22/2aNY8K674n8Uwx266be3pdLYMAU80ZYbfrX5pxi38wKI9zNwgD&#10;bdp7n8a7cNycq5Va2lux52LquU1K6alt8/Q9ftPEWmWc1nePEJwilI4Zl+Q54bPqfQ1zGma/b22o&#10;LcJZypDGzkxo27G/1FVLax0u7mhGotLGgIRdp4Ax/j1rYPhTStHW4uZZ2WRCGjQH/WA9ueprZJee&#10;plJzv9myIbvUbHXlnkuZGjKliMyBRHjp1rz28KQsqiQuFwEKnG70z61BfyRXl7K0CMivyFbqcVTk&#10;ikdIVAAbcScdR6YrqhFKyPOqVnK9lr3XU6DQdYmgkdt7iUkLGqHaBk96+qv2X/iNeaR8SbGPUJJJ&#10;I7p1t5Y4x80oJAQL2yTxn0rxHR3srXw8we1D3DswM2OUB4FReAtdi8J+KbDVZbtbiaxuIp44m4Dh&#10;CDhjRUjzRmktbaHTRbg6XNLS+vzP2L1v/gn1a6tqVxqmq+IS9vq8szWUJYA22/5lyWzuHsKpWv8A&#10;wTS8L/8ACHalpMWszSa+BJNDdxkiFgDlQUYkD0OK+cfjR+3e3iXUPDA0rRpbKwsoFV4fNyWc4GVK&#10;9hjFfamu/tB+O00/w4uk+CbzT4f7PE011OB+8t2Xkxdy3euCUasYxu7dtexvGFeo04yhe7TVtvmf&#10;lZ4p+CXjH4c6jp1xHIjTm4FtH5BzIJH4AI96+p/AWneHvhpfaGnjfwTLJrF9DL5q3qFoyJjgOAeM&#10;881veLbrUPH2lWkp0ybT2g1CCe0vHQkzeS2ckj1P6184/tGeOfG+qeJZbzxDLK0sIWK3jdfuxLyu&#10;1fQnkmsak5VHGLav1PajT5I3to1rZ7PyPpb9rH4HaH4U8N22reGvEEUdvfXMeNODjEDbS5KEHjBH&#10;TFeGQ/FvWrPw9ZaJpuqG00g26bvLba0kqRiRmP1Y14v4g8aX3iuDR7PXYntfKnDF0yMpjGcGvafj&#10;x4H0LSvCng2602zmhS5WRk6lJEiwpIz/ABN1rn5OVQUlu35pB0b5+btdWfc29Nl8AQ32i3t7qU4v&#10;RETLGsWHU7SQT6nmvd/hh8dPhz4PbUPFUAjV5wloYghDBIuhLHuxOTXyxrnhDwv4l0O18SPq8sN0&#10;sKKuCFYyKNoBHt0NeZeJPhR4gj0+SWzUXVnHEGkb7oY9flB6/Wpp8jtebTvbU2qxlKLTgmmunX1P&#10;3Q+A3irS9RubvxnMPMS6h2RzH5jFEhJCrj261+afxktvF3xb8X+JvGGmae+oaelxJapaxq24W9pl&#10;Q/Hbvmvrz4O+E/8AhWH7PkniiKW5muvsbSy2Vy2UG84KoD09a+1fgHrnhu88IaK2lWMMFvPahyqo&#10;E5cZcN7k9c1SVmuVrq7+p49bEQw8qtb2cp6qnZO3Lbofym2UJtLm7YQNOkZbac/NGAcfMO/pUDas&#10;kbTtaeUZJ9w2lcGMt12mvYP2kfBTeHPit44sdLuo1ii1CZ4lQ5UpKfM2jHpuxivHNK8DXuo281wk&#10;0avGVdlZwu4MedvuK9WlOMoxk3a6TOOo5XajF/12Mu3S4XEm9jMvDIRkY7cVRgW61Cfe7JHvfGTx&#10;+FdfeeH76yvo4IWzLNwSW4UnsSar3fgnVkuXGFM6guYlYHb7/T3rVSXcxlTlpo3bdX3OavI7mBzF&#10;Mm2RX7cEe9ffn7Bfh/wzr3i3Ul1WWOWW0tTLpkF3hofNIwzsp+8V7Cvhm5vLuaNPOt9zAEF3bgkd&#10;h0rU8GardaXejUo7h7by8iNoztOTwQKbd0y6btPRvXrbVH6hftU/CFtIvLk6Ndw/Y7u2W7uAwVEE&#10;sZ2s2B0BBr4Z+F3xQuvBWvaRq1jp4lfTppZvLfOwhwV6/QmuX1/4u6t4jlgg1PX7t7YjZg87sdFb&#10;1Armbe1W7vLxktpbvZGWjUNtGPyqKcGrps7XWTUbO9lZvv8AI/RnUP8Agoj4tvJrc2eh28UEh2vH&#10;vL7w3p6GvSvg74A8OfFHRLq9mja1uI5pTfCQlW3kkqsYP3cdzXmvwK+BWq+FfANnr0NnFe3utMj/&#10;AGZlV/s0KE43E5+bPOBX3PZ/Dmy1HQPETLGLQvF5l0YGMRdlTB2kd6xruNrRha3W5rRqQpQVmouT&#10;Sdls/M/C37Glh42vbdZfNjGotDG0x3ghXwMnvivsT44R+Grbwfq+kW1rb3mrajLatE8EeXVgMkAj&#10;oMA4Ar5A+JPhOPw54pa1s7mSRJIxMjSHlVkYkf8AAq9T+HHhu+8SeIfCWlQ3c0UlzqECNcgf6sSH&#10;G7d6jPFOUeZU5c2y+83jp7SLVtXfyNT9nf4G2XjabWrTU5buyvY41gsy0RCfaFBBEpPf29KreJ7L&#10;W/hr4v0jS9RhsormwkWZ5bZvmmi3YbBHQlRX9BXgL9m7wp4d0u+giEtxcMzSPcStl5HC/eOO9fz1&#10;/FbxBJ4w+JfiyeeM25hka2VJBkhLf5CF9Mlc/Sp95ykntbY4cNjadZyVNtqNtWrXufZHh/wZ8P8A&#10;4ofHC1uLbUJrrT7rTUuLuIZDLcqu0gt1x/U19EftsfBz4f6V8KrnUNIgtrLU9CeB7cqAryqzBSjf&#10;3sg1+dP7G97q2m+ObuLRdMlvrhkKH5sARkgs2e2DXqP7eniHxcvivStH1WwZbZ7LzYzE2VmG7JJ9&#10;1rH2eqV9rW9BzjUc4NVuWKTbin8T21PzO1rVHvpVuZ4VDM/Uj5Vx2q1p1zoEOo2qXUcqwkfvAjDj&#10;PcCty+8Go813Abto7Z9roHwWPeqvhy28LWV1eR6g00hWPCMFDAuOgH1rrbVuvyMZRmnqlvuz03xH&#10;4Y022tXn0jWVuIti4WZQrJu7DHpXjFzpTRPH522QgMWWM/e3d81r32px35uVs0eKF3XbGy4clR6j&#10;jANMstIt/NjeW+IXft2EbsjvThotWVJc3S69TK0bw3NLIkCy7DPIiAEZIDtiv04+K/7CF7DaKfDG&#10;0JbaOlxO0p+aWUcsF9zXwtpljaPe2S2jvErzYZpRkgdiK/Rbwt+1V4t0rTtdstUgtryBdNMVvOsg&#10;ViUTaCfXNTVnNWcfuGqMkkoJefoc1/wTk0rwtb6t4ju9d01JJbdlih3KJAjAHcCD39KvftRfEWTw&#10;D8VbXXfC9o1nbSNb3L2qApDPKq/M2BwM8596/NbwD8Wdd8Ma79osdRkjiurgPMM9eep96+7fj34Q&#10;uLvR/D97e3tzcxSWwvFEAMvlCUDBkI7k8YpyppVYyk9JdCsOozcpKTuly2e2/Y7mT47a1+0fr9to&#10;NxaQ6fbravLPscv5nlEYUDgc5r6T/Z/+HqfC/X2uk0i2E84WLZFISqLIcCUh+w74r8v/AIJeJdb+&#10;H/xAsdRfSWSNoGV0lBQsknRsEV+kfhj9pDQL26mvdbtfs2C0MTK4bIfgcjpXPiI8svdvbR9zsjFu&#10;m4ci5bONrWNP9o7wZ448I6nqnizUNbsdUs9RljSOS3hWNoNvCBwOu319K+TtS1aS0mtrrVG824uT&#10;LcWn2RsuZ2AwGz1BPGK+uvA3gSLxjP4otv8AhIpzJE5k8m6bdG6OOqKeOK+JdY+F9x4e1bStSXU5&#10;rnT4L+SJy6MWgljJ24H90jHNeO9ZNtWve3melRfJFU+ZSlBJOytZdD7e+AX7R3gqXw3o2ma6NupX&#10;Ms9rc72LMjFioOGztznGa+fPEnxNvvh74n1R9dgivnjll+xJIo+eIDahJ9PWub1n9njVb34bX3jq&#10;bUrayVr1TbMOJJ1eQ5kPpk9BXgHx9vJf7V0SS71JtRiisggmkGHO88jA647VtSpxnUpR1ta9jNOM&#10;FWnGV7u0tbq57v8AD34vaTe+EPiLd6teG21mWY3du8RAZEQAosbe3TFet/GrX7jWv2Y4fs3iQ679&#10;i1C0uZri6cF4hJkeWvcld3PtX5BajfS+eYrY7I2YgCQ87veuoE2u2EAtLm+Ux3KbnhSQkY/2kr05&#10;YGMZRkpW1vbyR57rqScXFu3Xs9j1b4UfA7WPiHcafYaRqC3FzOSJ024SBccMx7Y71c/af/ZT8R/B&#10;y50uPVZYJoL5D5NzATsZl+8rA9DzXq37FHxp0fwF4ouo7m9jihvUWN5WTJXaTx0yOtdl/wAFB/j5&#10;D41v9K0SyK3VlYOZzcAcNIwwVX2HrQpz9okr2v8Agcs41HypU48nK7y1vfsfnZFbeHrSzAXzGuHJ&#10;RlYZQH2apNM0WV7aSOzAmfOJCuCiMedoJ4zisi1uIFlhAJzu+VFXcfxNfVnhX9mjx9Bocnir/hBr&#10;uPRyBI1wkqggZ+VhHncwPsK3q1VBavXcmhRc5LlSstNOlzxPw9rNj4Z8VeFtVms2EdrLBcSKyYZl&#10;V8k+/Sv1/wDjX8ZvA3xD+H2qXtxeRyWn2VltIHwpMxGc+u5cV+WnxLvvD1jYN5dr52otFgmQk+X2&#10;cFT0I9K8EsdZddNe22vIrOHB3EqoHOAPc9azVNVoxlqh1lClVSdm0rq3S+mvqfqB+wj450zwk/jC&#10;G8aOKG4WKaDzGwN3Of5ipPHXhT4feNvjBpNnJ4uaRJrNpbvDgqJT92NXHT6V+cul6df6svmxzPAQ&#10;uFjhzk446Vp2Ub6RLBHNA0cwJLXAbDA5yCPpWzpXk5KdnbY2oxS1ULcyWv5aH0V+0V+zrf8Ah/xL&#10;ZW+lu97YyYKtAjSvEM9X2Z5ry0fC4alPJbxvKGtdq3DbWG0E8k56V+8X7H+jweG/A9jq2uzxS3mp&#10;hXkmfDgK33OT0yOtWv2lPgZpHiOHT4tIiisHu5DNez2+2NpQcYJNYSxFRRS0Jo5hR+sypThK23O9&#10;m0tfQ/Hmw8D6Vq2paVp2k+H4xBGqteM7FyRGclyeynoa9r8ZW2gXfxN8HaJFrs1rpy2cUczXEm+K&#10;3POEQ+3Rc19meAP2fp/h5rTf2X5Oo2moLHBNLdHdLuYfMBt6L6V+cf7WMWjaF45NhY2i211YSLLc&#10;IzlxKysGUqT2PeuJRnKpZ367ntLF0ZxfJJXsmmrbeh+1Xhj4IfBdbBUuPD1rdu0YjFxdKWmlyPvK&#10;T3PtXhHxG+M1t8HtItfD+h+E74PZSSvboYZHRrd8kkOAfu9DXk3gz9reHxnrHw5gm0+3srQ3Qs5z&#10;u587yyVx6AkYr7s8RfEjTNE8eeFdOv8AUoVhn068wspByUw3U/7IqKl00pRtay0PFjSqU52qOddS&#10;TmoSldJx7H8yWu3Vvqt/q99FbiCW6laVVAB2F3ySPzr7vg/ZdtLL4e2fjzwj4tm1FbOMS6jaSr5c&#10;8QzhijDHCnqPSuWh8DeHPiL8dvFX/CMolppv2iSRYio2vu+9sHYFuRX6geCE0e70/W/h29zGl5LZ&#10;G3KhQn7t02hmx/k1tWnJxhFJq8dn5rY7alZ07TW6km12jfVn4kfGD4raP4xtLCb7LdNqViAguJDk&#10;FB/Ac14ZaTwqqM8ULtu3KnBVyefwr6a/aK/Zg8VfBzVbSC/tpLqxvMpb3kQ3RyEcFTjo47Zr5NTT&#10;Ir1lXcsLRNkM/wAm4AZ+b3rsoKMYJK9l36HPXqSqSU9HzLRrZnazajaTCWeGWO3jiICwoMKGz0wK&#10;8s8V6jd3MqyTyM20lVYD5SOuPqK7DT00iJrp7iVJVDBSgJAK8YI46ivU9Q8J3sWmTT6FLZXVkqF8&#10;TjLKSOdm7v8AWr5lFo5a0HOm1f7tfwPObPUruHTrKWxsIyzQ7pw2M4HAOT9K871nxQl3exSqvlyo&#10;MZHGCK6+38Q3ixLG2nt5eQsrn7ij14qKTT/C5v7+KSCUqmCsmcHnHT8a1T8jCpzSSUZpbb6EUvi+&#10;4vIglxKXAXBEgJUjHH416j8Bfi1pngDxSmotZfdgcDBOVZh2+teUarpuj3V0PLM0NsyAR5bJZsc5&#10;r76/YJ+B/g3xBqetar4lt1uotK2BbaVdyOW/iYdxRJpRd1o0NznG7lZpdbXZ4P8AFj42+IPiPfi1&#10;SwEMUuCMYJZR3zgGvqn9nD9oPQtD8MWPhWHRki1iOSWOO5IHLPxuDdep5r7W/aW+CXhPxX4Rk8T6&#10;FZQaVc6RZSRweVCsfmop6EcdBnBr4J+GH7MejWM1rr/i3xHLp0MsCzQNCANsjgMCzZIzmsXUpSp8&#10;r07WOjDzVWPPZvWzT6W6aH6Y/DaDwk0Nj/xI49R1TU4mN9O8Ykw6/KTlugNfmT8cte1o/E99C0PV&#10;Bp8tvPJFE0koijiUjLKSeADXe2H7RNt4LvNc0DTtVeVZZWls9SIDAKw5U4/OvgyG4v8AX/iJpbXs&#10;v9pT39+Fd3JUS73ABbOMUqFDq1oldaG/s3TlN87alJLd9/wP0U+EltcXHhi00rUFUX13eGS3wf8A&#10;j4gV/ndW4zzXF/tn+GI9JtdF1TSdfvBDcSCK402eUuodBjzAM9x2r6tf4OeM9MTwvf30VjDpnh55&#10;be4SFt8kcN0cl8ADOABkdq8Y/aD8I/CGbxhZ2F0b/wC1XUAuFljlZ0VWQ4Zkzwc1hBr2t/0OhVee&#10;0YyvutHdfNny3+zR8AvFfj7UdPgEcOnWV0ZJUvZ4yyMU4AVR1Oaxf2gvgL4s+GWvSDxXbQXllKXj&#10;t7+Afu5sDIwByGHoa/Vr9ieDR9S+G9hYajMUfT7u4hgkjbYWj3ZDH3Nev/tGfDDwz42+HWqeGm1e&#10;MTxTRPbzsfNeGRjhWbvg559q2dRKT23POq4rlrRpOD7PTq9nfsfkf+yTrfw3TQdRsfEF1b21zFqE&#10;dzDLMvJhxyoJ7V6B+3T8dvAnjDRNM07w/FDdTWkwL3IUfKqrt2qe+a+QfgU3hHQfiZpcXiiFZ7G1&#10;uHiuDKN0RZGKAkDquea+/f21/wBnjw5rHhZPG/gfSVS1gCrdxWseyNoRx5wHt6+lZTpRVRN31aZ1&#10;e0XLGL5rpSiv5fn5n4ztqNuHiUQSMwJJ44+nFWdN1PbKkMZ8ozAq+/lee5raexsrmEIshjdTvEj8&#10;DGPukg1maWLVT9paDzCCQFxlc9veu1S0PMcZKS1X3GvcadaW6ENcm4mRQwWHlFycYJrdn+Ivi2ws&#10;20ybUpvsc6cR7jj6H1rmVuvJju5UtjFLJ8jBOAuOlYlhrF2s5N1ifbyqvjj3zVpX3VwnJKyu1fqv&#10;1LWjWeoT3EdvbWojMsqqin7zMxwBz6199eKv2VfHGh+HNJurlrJ55woS3iDPKSw3bWA4B9fevBfg&#10;B8E/FXjG/OvBvL0fTp0e7udwHlZPG0d27/hX6BeJfin4p+Gmly63rN5BqOXWGCFxseIDo209Rx1F&#10;c9eq+aMYtX6m2Gg+W/TrfTTysfmhoV5/whOu3Emox3FnfW+6IpjHLf4V7h8BfjH4ysvGOmwpqU89&#10;lcXQaaAyYR169++K8d8U3Xif4r+Npby30sXN1dkuIYlJxzxnFfpZqX7FXhu18A+FX0y1v4/FMskH&#10;nsZCqxSH/WBhjCgVtUlG3vJXa9bGsaijKzdouVl5lj9rb46LqNvo6TaQYtPMM0AaVw0czsMBgOxG&#10;a+0P2YPg/wDDaPwZozaRrZeeW1VpZYpAjF25YEd8VzPiL9irTL7wdFaz6i97PaQyvGk4Dxecy44B&#10;6fWvyH+FnhDW38f6T4VufE91p0El8I3azlZduM7lBB4PGK5aNNe9d6769SakqVeioUKziou2n636&#10;H7l/Gr9mTw38StDuWsIxbatbRtFBdxyEebs/5Zvj7yt718JfBv8AaFPhfwjquhaxbQwppmoPZvaw&#10;jFwDk7cHgdRX6X+BvEvh/wAM3dv4ctZ5MRQhkaRt5bBwSWPU5r8htRXwNpfxs8drrl6k1hd3Dywq&#10;pzudmDFmPrnIrCsrydn06GOXc8lOnUvKKalFyWrRxXxy+Lt18ZvEXhXSNPglh+x7vIaXCybicEsP&#10;9muB1v4SeO5NdhtpfE8UhghMoWMYULH1BX1rr/CXh3QLzxjrHiSAzWtpZagkltLGN2xVblSO4/pX&#10;RfGPU9Ov/iXo9z4flurgzxD7cIzsCybWJUdgWXtXPOT5lGNrWu7rqe7SilZcrtfpoeVfDD9o/wAX&#10;aHr8l1d3rXNpYxS28kTjEbxvlMbR6V8lXmuQwa9c3NkphjlmeQFeMbm3YAPb2r3b4w/CrUfD2qQ/&#10;2dBeyRX0LXMVuylpGjJ43KvPPWvUP2Q/2bfAPjy4uZfGOsyWizFo4bKCTy3Dp1D55HtXRT9nCLml&#10;a+mhhiKkrLry3d99vQ4z4X+AvHPx91C/0fT7i2MVlAJpBO/lRlRx9S1fpV4a/wCCe/gvUfhfDZX0&#10;Nva6+lvJJDd22VKSqMhX3feXsc1zHw1/Zch+FfxFibR73UvscyOLeSRwizKwztY8ZwK4P9uLxR8R&#10;/CGkaYVupLBbq4cxy2k3ybdufLYjndzWfPeUYwTS+5Js5ZyqVOVxrwV4qTdryaXTXofB/gD9iv4k&#10;ePLjWJNBht7hdPneOR3l8v506quR1NeU+IbS40y9uPDh0+YX9rI8VxGy5aORDhuV6gV+xf7MX7Y3&#10;gvSvh5omn3EZt76BkjvGRTlyT80zEAkk9TXg3xb+LPw7/wCF6f2zoyLFaX1p9nvrkR53SSIV3jPc&#10;5AJrodeak005WT6WM6cJ+0l7nLGT0le9+58O/E79nTU/AvhrwV4nfX7O8tteEmyGBtz27x4O1wf5&#10;1678D/2Z5PiH4UvdSGv21rci4NulvISWwD1K9fpW18c9C8M6D4RVI9djvbn7WZYYQ+7aj/3R296+&#10;QLHxOYU+1W6yQSxMpIjdlPHRhiqoVJ1Kd72afY1nThSk4prVXt2NX4p/D5PAniG/0s6tDdXNs6gy&#10;x5wSRyMHuK5C58RS217Z3sE0kU8QQCZOApHce9W/FMVxdSPqJvEuJblw7iT5nz9T6VkXl2n9mgPb&#10;KZN/LIMAiuqF7K+pzT0c7e6t0fsj+xJ4o8UeK9C8S3us61e3FnZyBI5M43nbkkk9cV4F4qg8Zza/&#10;4h03wfe3eow3dwwvIbZTNsR+zdRXo/7EWj6vq3htvDA137La6tFLOEg2tInY5J+7Xv8A8FoNN/Z7&#10;8XeILS+vZH06/jUxXFwoQySqcnB9OcZrglaNRuy3stNDsVWSjNJc0+VSUU7PQ/LrxD4C8TfDnWbP&#10;URMYfsMgnillhIzMvIR0b+Zr9YfgH+2Nf/FKytF1GIWUsJEVxcRZcmQDjao7t2rzL4k+FdK+OXil&#10;76x123nCzIb22jOIViXocjv716t+zv8ABQ+EvGV5e6fJa3dgwNuBHj92y8q5xwSDxmnOaqRXMrS7&#10;/MVWFHlbnFe7G/K3dptdGey+ItU8OfGHQ72x1VbqH/hH9QO5c7WkeEdGznhh1r5+m0CG/vtIl1WF&#10;18NuJooAq7FtJE5Vcjt+ld7+01pFv4A8G6pqWnXbWWp3N0Xco2RdCU4bcPUdQa5Cxgn+I3wc8KWs&#10;WstpqTX8UN26bWZ25UsM/d3GvPnBvV20f3m+Eq04U06bahKWif2VbVr5nyH+1x+0PqOu6RZ+HHtb&#10;E2enuy2l3A33gowrAdjjrX5v6brmtXd1bfatYnmjQkReazPgZ5UZ6V+sn7QP7Beg6LHoqaBrF6bi&#10;4huN63LbwZIl3hlz0B6EV+V1zBLFcC3kkUvAWUhQMHacHpXpYV0+VpayW7e5MnGooShK0OltE9ep&#10;9RfA39m3xZ8XZpjb6hb2tjaSFGumQuR9MYyR3r1zUte+I37N2uyaNqmpC/028j/czAsY5LcnDbQS&#10;ce4qf9jX9ozSfAOkNYXlyjJc3JPkH7wc9WH1FdZ+3jqOm+MY/C8+makHiW2kmcdfJEhyMe3tWVaS&#10;clGS05u3TyBSqqo2opw5N99fM/PD4l+INJ1vxZrN/pka2Frctvi8sYGzGDx2rN0LxXcaLbW/2ZI1&#10;y+FPZiD94nrWLJojQwXJRDMV2hIgMFgepFe/fsp+GPDuu+P9EtfFNvE2nyM0ccM/CF9vAbHeuipy&#10;wg9LpLbvYyXM532bu9DofGP7U3i/xr4dtPC13EsVtEQxMZYmUocgyE9h2rj/ABr8fvFuv+CB4Wv9&#10;WNxpttKpWJ/mZGTpg9SBX2p+3h8OvBFvomhnwnpdrDqY3RudPYY8uPrvC4GR64r8oJbKaBIpDMrM&#10;Cwk55JHdq4sDKhXhzRpqPLK1t9V2JrSnF63tJX1Vtz0jTtO1K3022vEv43hZSJSPvkDoPWk8DeNP&#10;EGmat9u0Oe5imDeUWi6Nu4C89c+leV/bb2WNkRwyyDClT8qjOK9F+F3iaw8K+JNCm1G7Nxax3KST&#10;RJx905716qWj6nJ7XWOjSXVna6x4K8dXWvabY3EM9re6hKzqsrmPfv5J/GvuT9mn9kmzsvFJ1Xxr&#10;d7EtkE1tBAC26Ud3J9P1rd+N+saT8SZtNOnakkV5GqPpfkrskG77xduygdKk8Pftp6p4RsD4Z11b&#10;Ga+s5fsryunzmMfxn+8SK5XWlJWS9Ulqb1YzUFbRt7t7f8E9s/au+AOn634c07UNI1L7RGs4CwFQ&#10;W3twAuOa8+0b4Paj4a0TTdK8Q6sLe3uvLKyA73j5yV68GuS+Kfxwi1rX/Dz+E9UCwp5QljjG1JHP&#10;3ieMA44qH4p/Ee60HW31s3guoTamEwXB3qjSddvoQelYNSaUe7ukbUVUjBNzvpq2tT1b9pT4L+G7&#10;zw9pF+2q6hIkU0KQov735SQCz8Zr1r46/CTwb/wjOiXs+txWLRW0UUcksmCpKjBCk45rx/4e/tRy&#10;eG/AsLan4baaAvshuHIdG39Cc9AM18y/tNa945+J154bb+y7S0s5kb7M0coC3G3qTnoRTdPmSje2&#10;u/YKKr88bt2i3r1kntofIvxc03UrfXLixXVRPBES0bq25XHamfCywudKutK16azae2jvgZQqkLuQ&#10;/d9zX2P8Lv2TPCnxDtdel1rxpLpep2SRxw+SqPF0x864BOCMcY+tetaB+y1dW/hvV4tI1We9TSbe&#10;4DtNHsinkIz5kQOdp4rSVaCio3ubXXtpNtqzW/nsfGX7VOq+GdbvNBu9FmUNLasboAEbJC2cH0av&#10;mjS/FOpW9o8C39w1uTtYF9qj8O9WpI9UnubmGU5yxDKerlTiuam0y8RS72+2IPwCOfTn2rqpwUYR&#10;je9jnrzcpuVmrn018FvgvpHj7UI5fFvin+y9KU+UkqsGnZz0UKQePU16t+0x+xBe/DbR7TVvDXiB&#10;9Y0K7KxtcMAr27nkbyMAqayf2ePCmnXPizw1Y3EkE8097G685CrjJVgf0r9h/wBo3TbbXNH0fwDJ&#10;Z7bLWLtI2lh+QxJF8zEe+K5Z4iUJP3tLqysKrh1eiklealfySW9z+cqSd3aGxk23DEeWqhcbifcd&#10;a++/2S/g34ulv4bfW9I1LR9PQCSC6ZPLVs9FIPX8q6T4+/sNWPw88YeDZvDmpXtxpt84aWST97Jb&#10;GIgnOOqntXtvxG/aA0PRL3RLY6/cXVosZS4SN1DuUAwSO34V1Srqa5Yq/fucjcpJODWu0ulvmcN+&#10;218CIPDGgnxJYeILq5ikZI7q3dhwezrtxgCvyQZZDPD5L5SZxukLZwCcHPtX6UftG/tb+HNc8Hza&#10;BoUbym8XZLPcIfkxzgZ7+9fl7onhfxK8s01hpdzdND8ztDGXRU963w8ZKLura6GSqVFGCneT6tf8&#10;A/bnSfh1B/wgeiz2jRXd9aWm9ZWk2x/dycge3Ar8ltV07V/GfijUorGzZZkYmUKf3cSr97J7L717&#10;78KPjL4ltoY9PsVMmU/f2eTux0bYD39q4/4o+P8A/hE/Ehl0W0ltI723WO+hdNsm7uDWNOEoSkrK&#10;7Wh1SleN3LS/5nvX7F3wjstX8UeKTqmr3Wl21naqCttKYmnB6n/dPY16B8T/AIqeFfBVvqmk+GNW&#10;m1O0KtvN0d8is3DfMRzivIvhJ+0z4d0zUdUfVdNdf7QtY7bz0QlhHH0XjtXI/Ej4leB/EeryWOj6&#10;cbZDBh3fC+aQevODXNUpylU96Dt5G9F8rbVTS1knbc0/gf8ADbwJ48hvV1u+lj1a4lY2kiPtWJV7&#10;nPWuJ8WfAae/8U6hp/hiG7v4bV0huZVG/Y3c8dQfavCLazvpNYa3trgwSo/7vY2Gb0Hy9zX7ZfsT&#10;+FdP8MeEbnxRds02pXTlblCciEIcDC+p71rVcoPmU9O3YmrVUacpezbaa26s+H/FP7ENtDLow0rW&#10;Vnku0KSwOCskU+3OCPQ18X2k0uianGlxAySWV20NzAM7XEbYYDNfsf8Ati/FC10SHQ/EFhbLbzSX&#10;LJI6fK67Rwcfzr4Is/iHouoWGrSahaW7LOsjJKUDO0snO4kdK5adWpaV480djalCM1CWkJWu0frH&#10;oGufCmy8DeEfEL2FtaB0T7IRhvLY9Q3rz1r54+OzeDfHUeqa5od7DFrOlKqRwW6K7Thv4gor8n7n&#10;xTrEYj0rT79ns2fcscz70XP90dq+jfgxqnjfQtRntrPwxDfalOiNaeUc5XuaitRaV01fotvvCg4+&#10;0bbm3d6t3S62NH45fCi3uPAtl4ph22t3PMsAQoY3l2D5iynkHPtXzF8FtL8Uaj4gjTQLFp9VjYPH&#10;swrRFT/rDngAd6+mPjjbfFHxR4l8L6H4o8P3mhxOwVAyEhwx+ZgR1Ir9B/B37B/h7Sl0q/8ADfxA&#10;u9PuZIPIuZHRWE+4fMB0Iq4VXTptNpt7eROIqQ9tCcnyrbROzOtg+Gnxxm0q2mvvipp1vfJZF40E&#10;YUOduSj88ntmvza0f4jeJ9V1TUbOTw3cT6vC00Ty2amRXIPLcdq7z49aZr3wz1i+0O68VT6pG0e+&#10;2ug7ZjB6qOTg1hfs5/HbTPAetxy38TP9tIDTFvmQnn5vasqMeZc3IvJr8TRycF7sk7q6SXLfsfMt&#10;t8P7TULuZnjSHUkuWYWtyChJJ6EEV7Kf2XfGXi7TfIGh6ZbeSRMbmFw7f7hK9/avoD9sbw94U8V2&#10;S+NNPv443gVI38j5TLn3HcV41+yj+03Y+F473S7yK5SG4lZluJm3hDjHU9q7oTm02nexwPlcbOFn&#10;JbP8bnxZqr6r4O15rYTzRXVlMVznaQyngj0r77+BP7YssEkdprI2TSAf6Snzs57BsVsx+FvBXxW+&#10;KmjwfYHn0uyjkuNTuEBHmseVDMPU1+qlj8NPg94Y0QNN4G0y2tNoAma2WRx6HcQSDWtWUJwXPHW1&#10;+1jGriFQmo8rnzNWile5+XFz8Z/Gp8c6n4+0nw9dyaLbW32Ka6ZGETbTznjnB9OlfRHxG/aRTVvB&#10;GlS2TQ3Et8U320By+7vwOnvX1DYfErw63hvxBEwtjpMcMsSxTKqh+DgBfftX4j/A46bb/E25FzcG&#10;0tfPk8pc/KuT8o9BXA4qaeluWN7dz0KDcqicqPK1LS/9dOxyvxhu9bk1C9W5YSJdBcKIynlFTkDn&#10;0r7P/YP+Oi215H4T17UCsDnNqXYeXyOUyf0p37U+q+FX0a2RJkluMOkflYLszd8jtXxb4L8Ly32n&#10;zQ22g3E1xGpf7QjfcA5644Ipwmpw1VrfcbYiiptxd3zLbqfq18dvCHjnUdct9C8N+LDeWWosW+zS&#10;yEpbjPZueK/Nv4zeFta8G+J7nw9qd8xe2RXaNWLA7u6n3r9M/A/xCtLP4ZaDeWVqFlhVIbmRm3TR&#10;FeHPrmvK/DPwq8F+LovHfi3V9TOru0yfYWLfvFWNfmVgev0rgpe5Kb9WdDb9nGNkkmo3tq33sj8b&#10;NZnaCa4kTzJE3ldue1Zr+XHtZkJDDdn29MGvdvi58OJPD9yt6lpJDFdu3lRMMlM811H7IOkaBrXx&#10;Q8P2uuaNHqVuwkX7PKPkMgHyFh6Z7V6cKsZQUk9DzatKUJyi97FT9n74i+H/AAVqUOsS6lfW91hl&#10;ZIRlJIyMbW/nX6q/Dv8AbNsr3RbjSr7RHigmUfZzIMrcrI2Dz6+1ch+2r8B/hfb+HoLmyt7PSNVL&#10;glIkCKy9xgdK+MNU+Kenp4X0TSYbeOKbSnEqOMMZHT1x2z2rza1X2jbhzKXwvrodGFo0q1OMpxXL&#10;urqzuj0/9uj4e+Aj4o0ZtKiMJubVGuYA2/ypMDaR3Ge46V5hoFvZTaBb6Ldywosbb7W6XEckLqez&#10;Dt7Vt+OBBrPhjTtQ1n7JfajqMob7VBLtmtggysZUdBivlDxb41aHR20iO3EZVyzOTkvg/piueFKd&#10;aMYKTVpfd6HfJ08PzTaveGrerfkz3G9+PGr+FLW/0+w1prm9jfcJzjYR61mH4D/EDx/a2niGa409&#10;2vGy7zTjcO+SBnANfFENndahIgTe247SUOevc16toniDxL4aYWovJDG4C5SVvkz06V7fsORLlkub&#10;r5nhKu6spSdNpM7rx14V174e35tL0xS29zGMeSwMbY9PpWT4U+Jeq6bbGyM4lspW2yxsM7RnoPau&#10;Y8YaprU1ukWtrcyLJ89vI/BK+q57Vz3heSa2L3CgNHGykbsHcAc7aTp80feSZoqrVRJX2+4+xviT&#10;pWm61Z6VrmjWRtCsaQSwKwQMoGAwA796+t/2LvFt5Y6rfWd9rJnC25EEEh+YH0ANfHXhbxJo3jK/&#10;sLTTtMktZ+l1Dn5CnQlP9qvdPC3wR8Zzapql5ouj6hKNPXzLaWHB+Uc4bpu+lcVOLjZPRo7JQ54y&#10;a1i9HY/S/wAb6+8tik502Oc27CVEjAyWXnrXAa7oHh/x94Xnv7jw5G+o3LiPzQf3scY44I6EelfO&#10;3w/+O/2zRdY0+4guI9YijZZYmjY4kHGR6Grn7MPhT4h2HiS91G+lMeky7mEExJyx/jX0NO921fZb&#10;GMaLpwTWlndO9tOx9XfCLwjonw5lvYoSo82MSNM2FYoB91j615L8XYIfiDDLqNpZT3xtZiI/KHzx&#10;7OpzngVo/GTQdVvdE8QywX2yd0PlY+UKoHIxXwn8I/ih4n8E/DvxIJbxjJdXjJCy5eVWHBJ68elZ&#10;uDlF9LP56joQtU9re82ldvZJbnz38e/G+s+I5rf7XfS3NvZOYNk6/NAw4IJHY14JofgvxHq9ykVh&#10;pk0pCllCrwVHUjPavsvx3p91L8JLi6m8MzRXdxqJlmvpVwXUnOMHnNc98PvCfxA8XWuj3eixSC30&#10;yINLdJ8nyn7y8Y4IrppztTeiVm1qbVYKU1dvVJ6HyBr+nahZXaRXyGNU4CKens2O9eleAPDXigXF&#10;zLoNneXISEtKbYFtiHs9exfGz4M30F1/aw025S1uBuLAZXdj5jk17b+zt8NtQ0T4eeJvEUHiWW1u&#10;J7Zj9miIYGFORv8AQmlVxMVR5tH0sKFFxqu9+6fU+ZNc+IWt+HrKa1vrK40+8mKSIXQhhg5DITX3&#10;T+z5oc3xzt9El8ZX2/TrQtAsi/I28DClyfWvn/8AaM8b6F450zwmYbyKbUrKyRCkYB8vH3g5HUmv&#10;jweMvEtlJcWFpe3kNvcEB4Y5CiPt6cLisqVH2lNNQ5JX16HTUxcqU2pS5ouNo21s31PX/wBrr4S6&#10;d4B+KV9o8Em62j8mZJFIOUf6HtX0h4Nt/C/h7wff3Oj6pqEM+oRKvloMo7H37Gvzsnu7zUdStk1K&#10;6mlw6rJJI5kZYwenOeBX3fp3hZUfTx4U1d57HyY5TBMdxEqjPGenPassfCUMNShKbbW7fX1LyySn&#10;WqyjC12ulnf0PCJo77RNSgl/fQyudwSdTGT7g16Fqv7ZOvS+FrjQBC8dyXcNNCcBlPY1S+LXxA13&#10;xhcyWeqW8KXUI8qExKFYMvGD9a+ffEvwP8daNaDVb7RLm3tCwHnYBViee3auvC041acXUSv6mOYS&#10;cJ2ppyV+2x0vwn+Puo+CdUv/ACYwzXagMynLDnPFfRvwN+PGl/8AC2NH1d4fKyxWQS/ONzjBLetY&#10;fwL8I/DyxK6lrM0Ut7nCpKRsQEdcV4/8etB0XR/Ev9p+GrxJY5WMjeTyqMO61t+7qVZRUWpW+Loc&#10;cvaU43k1JX1XXlP26vPHnh/VvGDazYXMaQpEBLCh2xswH3sccivmvxT8Bvhp4q8T6h4q8Q3dyYb6&#10;YGO0thsXaowXZl5Ocdq+XPhj+z58V/FngiTXpdUMVnIjlIMYllQDOcAdDX0P+w38YNfg1HU/DWsa&#10;J9sNsNkUzhd0Ea8FAK0pU3Tu1VV128yZOKheMJO0bWuun6n1D4m8PfBvXvBF14a0SxskWO1by5EQ&#10;b7dgvDk9etfgj4mh8nVLqxkPnNCzQxyRdGwcAmv6RfjV4T8HXPg/UJ7G3g0rUp4TGlztEbYPXcR1&#10;FfHX7JX7MHhTSLi51bXVt9VunuSlvv5jVCeWA9a0wmIUZVuaTb0+bMqNWKoSn+8sm782rPoT9kzw&#10;DpfgL4X+HroWlvcXd5Cs00pQFwXOQufYGvm3/gpf4A05tE0DWrSdRLIzCVWPYjPAr2D9qi81v4S3&#10;fh+/8NSmeyuXcz6e4/dRbeQwx0Wvla98PyftCea0msXNnqHllobYIwtWCejHqa5JOTmpy0Snq97W&#10;3FhqXPN11VvGUXptptb5HzH8Gvhp8TfHfhk2el2V6dGWT57lf9WJF5289a4P4k6brunGfS9fhuzd&#10;QviKd9wDRDgAFu1fu98HI7f4Z/DvT7ayKFLTEd0jsAfNJwzV8+/t0eAV8YaVY6pp0sMV5b2jTSQg&#10;D94g5PP8qv28XVTSSV+21+p108ROdSVNw921oyvvZaqx+cHwS+H+i69quiRRX8qxhg17Ky7hCCfe&#10;uY+NGhv4X+IepLY3cMkMTAx3EYwsi/7QHf1ra/Zn8YfEHw/qGs3nh/w8+oxNH/pw8kOoTPPJ6H6V&#10;+huq/sHXfxG0y38RQ60ul3N1b+c1kyb1LtztbPSqn7SNdu94cuvkzSVelCnFymoe8rX0Pz/8e/tD&#10;/FTVfCFrYvbT/wBixJs82KB/Kf0JbtXVfA79r/xfZQ6d4envYntZnEbrcfMUUn+En+tfSuo/Dr4j&#10;/DT4ReJtO1bVo4rKUPGltLGGR0PB2MehPavyx0Xwe1zbK9vl7maZEiC8sS5wo/OjDRp1VVXIlyyt&#10;ddboVSUueLUlJPVrRn1z8VJtE8PeNNduNPYobqMDKsCoJ5JBHY1+wn7NXxog8TeBmtpbaKwhtbTy&#10;zLJIHEhC8sB+teH/AAp/Ya+F0vhzRrDxNp1zPq9zbBri4F1JkOwyduDjivhX9pr4HeLfgRqbW2m6&#10;5PJoN6GNqQxDjd/BJ6ms8VTVlCNRc3w36ehze3oYmVSnZvlfMvVdV3GfDnx7e6D8SvE8v/CTr9nk&#10;uLhUZgGWX5iEPPbHSvBPjd8VPEWr+JbsLePPHuJY2wIj44Pyjj8a8istPkvZUCT7m8zMqk/M2efl&#10;r+hn9jHwp4Zk+HNpHe+FrVXI/ezSxq7TH/aJGRVr2eH5W0pNRSV/JGmIqKMJS5Hv031PxQ/Z7/Zr&#10;1X4s6hcSveC10+AkT3LH58/3QK+xdO/4J46Dba0beLx/dC38vcpEahw/b5ugH619JfET4OWvgf4m&#10;DVNE1JLHQtQh864sYeIxOOOg4ANbXhP4w+EpfFF5o0kimRolYA/wBfU9s1ccXOqlJe75djirc1ua&#10;Ot4321PO/wBmjTfFvhfWte0LU4M2lmSsOoucmds4DMxJPT8q8g/bv8dxavY2mmv4hS9lt92+CPBE&#10;ZA+Un3r0L4r+Nbjw7rWpW9nqCnT9S+RmmYB4CwxvXnoKZ4I8P/Cm28MeIraPWrXVtUmtWSWWcqxi&#10;cjAKHA/MVFSzdOpJfC07Lq0bwprmU2tWklZa69zhP2Vv2CtI8Y+D7bXfEmsXcZvgxitYvlCxjgEk&#10;9z1r6T/Z28HWXgC41nwVeQTyWL6hJJazXCkRypjO3d0J4rp/gbY6z4R8B6PDcaxHLGFIV3cbVUnO&#10;M+gFed/tX+P7vxd4SuLPwjMlzJo+Lq7lt3xIm3+6R+tKvXc6kkpaNpWexhGnUlOrFu8XomtOWx7/&#10;APHvw98MtcXQNBvoLQTGUvHsKqyL74r4/wD25PB8E/w60WLSLZprLSZgsk68+UCNuM+lfnp8O/Df&#10;j34kai11El9dpA6m4nWTayrnqu48n6V+nnjf40eFtI8B/wBhXFnMkckPkn7Why7quCST1ORXLiaX&#10;spRvNSlzKVl5dDspUJcsbTlJLR3ffqfhBqM1vYtNHHGzsDznhfYisSDXb2InY20jnjtmvRfElsst&#10;7IIo8xlmCsf7ua5b+zJEVWTaM5yCBnj619Anc8irSnzOz0XY7f4VfDybxMdUvLu5dLSyiMsqqMvJ&#10;6KnuTX098G/jbBozSeH9O0hUtrhirPI2JASecmviu18Q6jaSzxW109uJBsfYdqn8qhtdan087T8x&#10;Dbt4PzHvjNZTi5cyfyQUqsYKO+mjb6s/XX473+haf4Ula3dJJrqMKOFkLcc5I/lX5C3ugHzgfs8h&#10;Dv8AKy8Lya9z+Fnx1tdI1FU1XS1vLNzzFM5YLnuM96+z/EPgHwb8Q9JW70Kz+xTOm/ZGhKtj0HY+&#10;9RTk6Oji9evQ3koYhRtJux7jayad4T+Del21xawLt05XZEwcyOucn3r45+Dvg7xH4Z8Q6X4hfSl8&#10;q8VnWRoy3lJJwcY6e1cpo+pa9pfiTSNJ19rtdMSdVCTq2xsHjk8GvujxV8UdV8L3FtNaaNaTaZcE&#10;R8HLKnQECuerzRclvz63N6cEtezvqU3i0q/v/GX20xy2z6WpDSd5TnjHc+lfBnibwx4X0iBri3vs&#10;zvHgRjqjZ5B9a/UHw/4F8L6rptzcRzqLm7UusjDDJu7BTxxXxTZ/AOPWPiJeWepXcf2axG5lXKGQ&#10;kfKcVjR9xtt2Vr6FTle9unc5Txle6hfaNo0elSy7rmNVunUHaoxjDehrzz4f6PfW2vxW+lz3FrPc&#10;ShZpM4coeC2O+a+pPiNpMHg+XTYry9mjt5Xby3tU3EgdnWvkjxJrt/b+PNJm08yL51xCqluCVLeg&#10;6Vth05JpLo9wlJaeqP0o/sjRvgdZf8JKt9eXDXJAls5XAWVz647ihvD/AIO+NmpwazqNiYGaAD7M&#10;rYHy9C3vXo3iv4IeINUgt5oZ7bUQ0IfF6MrCSOcc9T9K+atP8aP4T1dLFYrWC4kZozEsoIDLxkf7&#10;NcEr8y0d733Nqbi72km7WvbbUxPHH7PsHw78U6V4j0zSzPZNKYltVBO7eNvH+Jr5Z+KHwh8ZrrQ1&#10;W78G3NtY3k37hTjGW6DI6D61+vvw38QtrOp6TDeJHfxY3kINwiK9zX1T4jXw7e6ZfWWp20NxF5ZY&#10;RttLLgdR7itVUcfevd2tqZ166hKNNwbu03y/dsfzd3mheK/AFwJJdO+yRXEfLsoKMjHsR3rzXXtT&#10;eKWa4F75jz8KzEnyx3GTX60eMvg9rviJ7bSbjyrvSbqORLJ2bY1tjkA+tfBXw5+Bul3Him40bX9W&#10;S3RLtrVY89WBwGBrWhX5k3ONmdFSn0i7r12Z8x2mv3cKhDFG4ZsNIBkn65r0LSvDWk674h0W0WK5&#10;uIZXCPHAeST1x6Yr9YPhP+wx4C8HXz6x4guTqllby+ZES2IUHYuB1xXhH7Xdx4R8O+OdJ174f2UU&#10;KJb5ufssQEEjA9eOOe9Z1sdBVqdKN3OadulvNmNBRkrNuSVm9LrTpc+XPjV4M8BeHdc0w+GptRlj&#10;WNkvo50Y+RKoxgMByOea8u1ZoLkIlvCZASojCMS249hX0lpfx51TVPEOnSPoVv5DtmeBUBWdiOhO&#10;OPevTNP8H28HxK8JahaeGEgfUb2NxYhgY02HJPsPWtKFSS5ITTu+t7nbKhBybg/dvrpY8f8Ag38F&#10;fE+p+LPDtpqemXNjBfq6q0sTRRkKu4HJ4JIr9hbfxv4e+E/w91fw/dyb5ltnjEDSZDiQY49ueRXr&#10;nxeE2u+G305bRoZ/KLRzRcNAyDquP0r+bb4h+OvEC+IdTi1DWru6AkaISP8AMxVDgZz6V59VSxkq&#10;tLm5YKNn5p7nFSlGVOM5RaSle176rbUoXnh611zWL5NLXcwd3kR+FAJ6D6V9bfsf+GbnR9a1sTXB&#10;WF4leILx5mzrXxzouoR2iyTQTMnm5V5W4JHXmmWHxX1bRr0NY37qASPm+6c9foDXtRjaHKn0SV/I&#10;yqqO7aV308z9afiH8VbbxzGdOsCENjIIw/R/MHQKOtcR8Z/GvxQ8JfDl7K80a+itZyY5bxk4EZ9w&#10;Twa5H/gn5b/bfEWpa1qlsLmAgx4xuw7HO4g1+33iTxR4XGkSWGqrby2twmwQzKHHI6YNZ4hU4ci3&#10;ejszCVd03TjGk3ft0PwL/ZI8DeOru0vr7S7y2hguJsosxKsJF5DrX0h8VPhJ8cfHEC2V+LE28Kb2&#10;lVwVkK9AvcGvsDUfh5o+jQadcaYsSWFuT8qfJtDdMAdq+Tfi7+0xqHw3vU2gzxXCOFiLcof4Tg9q&#10;569Scql407vovkddOo5fC42W7lc/O/wpqui+B/EOs22sW7fKrwyxlS0iuvdWPrX2J+wt8ddEsb3V&#10;9C8ry5766M0MrtkPngKc9wK/OTxj421DxJ4hl1C7tkIu7gyOqDkZ64onsXsdRku9HN3CkahxKqkF&#10;D7EdCK7XRcqb5tJOKT7JomVTm5o2vHZrY/cfWvjl4E8N+MdR0HXXgWK4t2kDtgiN2HavxF8e2+nf&#10;8JdPHFK5s2viVYjAMTNkHH0rG1LWrzWolluLs3VyDkzzMTIf9msbWdWneSzDxbXRAM46ke1c+EwP&#10;sWpc121ZiqVU1tpoftB8DfhP8JbjWNHvFEN2gQK8Lybohx1KnjFfL/7U3xIuvAnjPXdK8CX0lvpr&#10;AExQ8oGcfOq46DNfA+neLNR050kt9ZkifeAEjYjHsal8ReI9R1e5iknvViPBJLZZiO/P8qz/ALOn&#10;KvCpKpzQSacX1v39C/rLcZOLkullbTzO8+Fel6z4s1m7srm3lMjxvPIB8rnZ8xALetZet+HVttWg&#10;/sqG5W6S5UQwBN53g8dOpzXqv7OXw/8AGfj3xTHaeHb5I5rWEySXMz7fk9AB1J9K/U7Q/wBm/wAL&#10;6LrPhLXLzxQLrxDa3a+ZYShUjlk9QijqOxrsqShRqQdSVoyStFbvW2iHBQ5IqTblf1bR8FfFP4n/&#10;AB5Xwv8AZfE9pqX9m+Ug2vFsjUAcZxXE/sveIDrmv2tjcSyMgRgEDEhSOhAr9pPi3+0l4V0XxBc6&#10;B4k02KSGezKujqHUlhwDmvxj+G1gPD3xNuTZQrFFdTubRQckK75QD6CvFwtek1iIwoKCd5c1rXd7&#10;a+ZrRVScacnHlT+ze++u54j8e5ZbfxxqZRiotptiMOoC15ja+NdWsdSl1ESNJMy4y7cg+o+lfdPx&#10;V/Y7+Jus61rWuLpjNarMstyAw8wxtyWRe/Havd9O8Bfs+wp4b0658CajKZ0S2kvSGiJmbgs/vmvR&#10;jj6FOnSTlduystWcs8NVnObj3urWPXv2R/H2qr8P9O1J720uZ3kfz4BjzNoPCn3rzn9tDxAPEGo6&#10;dImnzQhLKRZIZSEVc4w6Hv3r5P8Aix4Bh+DXxDNpYeJJ20yRftFv5bkbd3RJAO4r2oeBbH4sWVtr&#10;F74sljM0XkRwJJuKyLxyPQ+lJ+zqSp1VL3OZtabdLGaopVJTa95rXU+GfhX8MNX8aa7cWelRCYwD&#10;c0jt8q7T0NelfGH4x+Mr+0i0HWRth0yTyEaNcISgxjI4r0TSPAevfBe/1PdcKIb9SkUyPyMDqRXn&#10;tx400PUPCWrabdRPcXEdw8yzYJbcx5ya6ZtVJp8ilGNreT7msE1Hs3c8m+H/AMKvEvjy7nfR9Ojc&#10;2pV5GkZUA/P9a++fhp4ZubHWNGn8VXimZLuH7KUcHCRjBQA8Y+lfnT4R8UajpjXCaXcTW8s2fmRy&#10;pI9K7EeJ9ctZbP7fqclwYZwyMG3Mgzz+NXiaU5uNnGyd/MVNpa2ep/QB4i+NPhHwLBDe3k4tEmkw&#10;QV2sc9+OtfPfxKj8CfG2O/Fh4ptDdyIBEJcYGB/d65r84PjZ8ZG8Yapogmum+y20SIwUbj0wc+5r&#10;yDxBp2pWcsOqaPDdfZoWBEwQhVbtyK4KmD9pySm7STvG/wDW4qNKNJzcW7tWb3uhNT+D/inTPEDa&#10;KNLmmvZZDHbxRqR5gBwGH+z7mvpOD9gL4kXOlG/1dYLeKCLzCVbfIEHJBx14rc+B37R0up+NPD17&#10;4rnt7ePTraSOCcjbuZhj5vWvbPi1/wAFCL+O4vtL8PabDcwTIbdZZM/OW4yg/wAa6cRVrcsKcKV6&#10;rT97p5FVE7w5UnF78zZ+S/xA0ay8O67NZWV4bmJGAWUdD713Hw58RaHavqH2qyd7iVR5M4PETA8H&#10;6VB8Svh/4hs7mC+1PRbmyFyvnASoU3K5ySPauYsrEoYpNOAkccujNnIHb6V1RTcVd621a7mXLKNS&#10;WllfRW/I/oM/ZL+LOr/EPws2n654fsrjToV8je6AmbAxypz+dfPP7Xf7EWgWEi634SsodNV0LT2x&#10;O2Ikc5X+6a88+AX7TfhzwjoWi2U0F3bXRcCUhAYSWPXIOeK9b/bM+P8Aqkvh/TFs9OkfT5Vy16oJ&#10;idscIcdD9a87GObnH2UZKXMlfo+4KhJV3NfA173rbf1PhPxT4N8KaZp2jXI3G5aP/SIlIYbunBzX&#10;z5rl7ZabrVq0MQNmrqxAPOD1BrsdPlvNRhur+4spYoVGwZB2A/U8V4t4h0+W5uS/3YnYYIOF2jrz&#10;XVQhJTale5pUbS0WvY+1tG8AaD4kjXUDdvDaIB5S5IAI+8wJ44Nev+DPiX4W8LfEHw3Oni0XpWLy&#10;ZpQ2AgA4VvYVY8JfGz4Mr8KbTw69vPc6mtr5IiK4IlI5ZWHYmvzZ1vTvsl7cA2TKWYjpwQfQ1y0I&#10;zqVaik5JQulpv95pzrla5Vroz6k/bU+KFr4u8bTXFtFA1vEixmdDkvgda9p8K/HPRdP+DMWn22rx&#10;peQWxjWMHDrk5r4t+CHwwtPFuo3y3szJHFE2xCSFeTsCTXo2qfDy1trWGyhs0lEaOJghDMrZ4wev&#10;FdE4U6dONBSdk02Zxi5a2SXT5Ho/7Pf7LXjP4rNc+I9Y1drPTYAzQXDtukmbn5Yx1AHc14D8Tfhf&#10;r2n3d3cQXc93pKXTQtO5JZGU4OR6ehr2T9mHX/iDrni3T/Buma9d21g0pExHPlRdW4PSvtD9rP4P&#10;6X4K8N2trb38rR3UwWPnO6Vuvmd61xFSdKtRleKjJKEYrVt31bM4uk5OEpe81eKXl3PxVv8AT4bS&#10;6liLsUDZVs7SwNff037HOnP4W0TXPDHi2WC+mhSRlmOEZmGcK69DXuP7N3wR8OSapdt4t8KQ3cBj&#10;Qxbxu+Yjk7euK+4PCvwC+GeuXV/DoS3EElkQRCkreTA+OP3ZOK1xGK92KhLW12rX0RhWnTpScZRe&#10;qWttvmfgdrWleN7+O7j1h7iW3t3aJrmYv5e5OcK3QmvbtDs7nTfCsFxpXgtdk9kyyXG4u8ij+MHs&#10;fpXpP7UF14l8M3U3hS+1SK606SR5omWHy2BycAn1rufgX4z0a28EeEorxmk2/bLWeGP5m2ucrkfS&#10;uSWI56POoq3Nol1+47aSSXy+Z87fDTxHp/iPV/B9pqWm25jW8WKaR+GdAej5681+1HxA0Dw03hPV&#10;UNtBbRR2TBZIgEK4XjkV/Oz4saxtvE91LYXTQxWt25iVj2DZ5/rX1P40/bXvdd8Kpoy2PkeZEIp5&#10;Qcgr3xU4/DSrUIxhHdv5XMZ6zg3O3K+j3PnDx34mGr3otLyaScWkojiHX5c9M+9ftn8H/CHh/wAT&#10;+GtMu/Dclxpd/Z2SAEE7ZMD7rDuDX4LvfSs8n2KBpySHLbSWCj6elfqp+xt8WPEXiaeHwrYaktn5&#10;dqZJZ3wSFGAFUHqea6q+Hk6EYRheyv22W5cpu0mpJNa3e2nfueg+Lf2jvip4M17S7n+zrKaG7kNo&#10;GWNiyFTjPPJP1rxX9sf4kS67rugyyabLo2qiy3fbRF5S3Kk5GcYyM1+g6fs7Wt/at9q1ySfU9Pna&#10;5QSEbZMnI47dK+Gf2q/iLofxCn0nTbPS5Zb3SRJHcAjYVPQgeoBFeNzRhOhHkcpc2rT2i+rNqTpV&#10;HJ01HTRu1rdkfni/jDUbnWNNlvZyr+epkdBw4U9R71+3/wAK73QPD1iniK0mt7ixe2SWYyKPNRsc&#10;spPb1FfiENO0xtSs9KncxTS3CqWb+Dccc+mK/Za68N+EYvC1rp8Nwv7izSIRrkANtxuIHXNepi17&#10;sHF2f6EXumm3ZuzsHxu/br0LQbApplm1zHdRgggYXJ/rX42/Fv4mXviDXTqsdmbCSYFuBsLe+RX2&#10;5/wqDTrHTZbe8jFykrs6SOPuZ/u18rfH7wlc2WlaTNIBJbgvEjj7w29D60YGlSpzSV5SbfvMmdJU&#10;6b5VZfqJ+znJpXi3xWYPFepyTWyQ8B2OSR0APWv1M8F/AvwBoM0t/pbSwSTcqN5Ygf3huz+lfgt4&#10;Y1+60LVrO9ibLROGVR/EO4r7Hb9svU7zXtIea2W3tLdlSSOPncveu/F0ak1FQ0jbVbHFGakledne&#10;x+v3xA0LSNd+HmtabPH9oc2rlH2gyblGRt96/nQ1W28i5vIG/clJCNz8Hg9MV+7PhP4g2PiFLWbR&#10;9WgntnCu8fVox3Br8zvil4X0fxJ8Q9Ths7c7/tTBwoHlPz19jnrXPgZunVkpJ2cbvysbwpOEWr3u&#10;7/ecH+zJ4G8KeLfiL4f03V3b7MxYzxE4D46AHjrX7jaT+zX4P03xhY6z4Y8NWOmR2MBSVkUFJT6l&#10;T39TX5v6l+x34gttEXXtDuVjvLAeehQ9QoztUgc+1dV8G/2+7jRLW+0nxfbSNONyLcRDHOMYdf61&#10;rmGJqVKcfZN3pxl7qdm3LuTyyclyzStdeWv6npX7ZsXwxu/C1+L6xtrDX4Z90FzbIAZeejBfWvzj&#10;0aX4l3Xh27urbwpdajZQr/x+FGcIq9/pX1x+z74Q8NfE3xB4w1zVJory5tJfPs7K5cFJhkkDYeo9&#10;q958f/G/XdV069sdB8NR2N7bw+Vc+TtETRKMYK9OB0rwY4t4OPs5c1SrLllJSVoQutk/zPQp4dTl&#10;aMpWW7/4c+ENf/aD0jV/AOnaQlpNBqYfY+3heOMfQ17l+xz8BYtf1XUT4y8H34it4llhkBMY+bkH&#10;3+or89fEGnTHUnufMj/eSl1VDhkbNffvwR/bl1rw/cWdnrTq6RIInlcE7lAwo4r05t0aVSVOm25J&#10;vTpfsRKpJ815Wlay6H1D+2Np8/g7wHp09reyT2TMYRHMSZUDDjDd/Svxp0y6uRcG7DmEbg+9DhkY&#10;dDX03+0Z+0DqHjPVbu1n1cNpbMHitUPyru7/AP1q+ZYdE1GeMx2mj3t2kpCqY4XdC3YbgOprlyLC&#10;4iFOpKorSqT5kusVZJJ+Y5z5lFJ3cVZ+bP2C/Zf/AGj117wdcaLqOv8AnXNudpE7BXkQdBnuK938&#10;RfFPwH45+Ffi7QtSlsLWRY5EhgLqCHX7rrjpzX4l/Bz4QazqXxL0fw1rFrd6SJCXaOXMUhRRuwCf&#10;XFfUnxp+DqeFtcu103SnWxXy1lMr5Klv4lJ6inmWXwmpxc7Ksr6Lqut+/YwpOLkvctJO9lpt1Pn/&#10;AMP/AA4s/Dmr2t1ehdSsI3E0ohJyFU8j6V9K63rU/iHUBqXw9iNmttAGliPyrKF6qR61xXxA+JVr&#10;4d0n7Lo0FrcGS0EUrIMmPI5BrgP2YviddTXeraf5kNodmVZlwCTxW8oTlBze8Vons15oqXJGaj3u&#10;esar+0nb6lLZ6Z4igeGRODn7rN7+leaax41tzeXBg8sx7vlwe2K+prv9mXwbrZOp69cSXUxGWFpI&#10;Aqhu+K8j1H9jnUTczHSN0lgWzbtMfnKnnnnsaIqhZPVaa9iPf1slZP0PDdK8MaXYCK2kjITfuHPU&#10;nv8ASqPj62hu91lAu1ypw+OAvoK+g9Pl8IeJpmsb/Gn3cBKIydGI+vQGvEPiZ4W1Lw9rNl+8aaLj&#10;bKDkFc9DX5lhsVz1bO6klfXqfT1sOo03azje2nQ8u8SQw6do+nxyxF9vA/iOO1eWWDiS7nky0SFW&#10;wRkFQK+oNQ8WaZbahYve20RXb8yEAqAPSvFviL8Q9I8Q6gItO02O2SPKmQDG4fhXtYKc2mvZtrdy&#10;6I8nGRhFpuolbRR6s0/h74+g0u6ttkQnSIlpN4BJx0xmvtbQfj34dWIT3NikWV+fCggA+tflrZ3J&#10;tr1BEx2bxyec/WvRdX1CM6VeqHO7A5PG7PoKjH5VTqzhe6v1XmVl2bTp057e709D9R5fF/w91rRX&#10;P2v7NFcgqGX5M+pAHSsyz+Fejabok0uk6os0boSQxGMelfAvw6gm1DRbK1Yjar9CM5yepNfZ/wAN&#10;tBe60HUYZLtIRAeEDY3hT/Kvjcwwv1eU4xqNpSt6n1eDxaxChKVKN3G6Z5t8fNMj03wVaQQsYmlZ&#10;WIQdfXJ9K8D+HOn6jdRxSQlgqDadxwMe1fbGpabb6/oV5aXts90VAWJF42kdMV4hp3h5tDlt0vlk&#10;jVztSKNTyPfH866Muxcfqkqb+Lmb+848dhH9YjUXw8qXpYi8RxQS2lvfwSKz2xCyQ56Hpmvlj4va&#10;u8t60AbMYG8MepyOQK9/utQN1e3MAj8pFmKJCg5Yeue5rFPwS1jxXrCb7P7NbjCKGPzsg6nB5r3s&#10;trU6ElOpJJJXPHx1GpXi4U4tybS0F+AHhvS/D/h248XagvmXMUvl2MJPys5HDfhUNzaG/nutTvJ/&#10;NnldmUseBuPf6VY+IWoWtnHBpFgmYbIiL5QWyV4JwOlM8I6TNdEHUFligxmKLbhmIrnxM3UnOtJ/&#10;G3a/RdjahCNONOkkrRWvm+rZd0zxpptpAbO2Vt7Nh2PG5vYHpXfw6xcQQSRXlsWEoxuOAB3r5x8V&#10;ac1rcG6CNAY3IEZXl8ngk17U2p3EuiWcVyhDmMuSfvDI4/SuDE0IpQkvtbnbh60nKaf2dvQyfFd+&#10;IrCyligJUzE5PTgdBWRpK3+q3AXaASgYBhnH5d66bXm8pNBjktjJE6kmMHqccfjXW+GtLhSKdIoi&#10;JlImfkfuwOg/CuW6jD5m/K5T37HkfiSyubS31KaZzujgO8nhiPT2qH4dadBqkekI6LtLjdngAjkf&#10;n3rT+ItrdXnhy9ePcT53mSN/sDtmuU+Cutebf2VpKhKb8Jt6/Q17NKN8DUmnqnr5aHj1ppYynBrR&#10;rTz1Or+IN5er4kMtvbr5dq20yDkY6Y/Cua1bXtOacX8e4lFCDtgDqSKw/H/jo2GqajZm2YNHcOTz&#10;2JrkLnxe+o6c8Qs0Rem4HB/GvUwmCk6VFuOllr5HmYnGwVWrFT1u9LdUek/DGefVvGWnO5HkrIWT&#10;K4Ax3AHpX0bdTww61rtokfkoP9IZx/EvWvnX4N+IEtNa06N41DKSAT/t8V9J+JJ1l1vxdCygOdOx&#10;Dt47ZNeDnMH9btsuRW+89zKpJ4e99XPX7tjxfxJ4us7awazsmBa6wiSA/MD3zX6XeFvCPn+HPB2n&#10;XcQaytbFLi6kk+6WK55B9K/PL9kr4F23irW57/WN32Sxk3hD/wAtHzwPoK+oP2tv2go9CsYPC2jA&#10;CaVVjlKHlYx24ryc5yyOJq0cPRbk4Su33e/3Jbno5Zi3Ro1cRWjyxkkkv67s+aP2gvGc/iPxlbJY&#10;QN9gs3EMJX7p6ZP6Vm/GWS7ePSYbFz+6tlLsTwMnmuK0nXtQmubaC2tmSMcy5G5ias/EK41qGWOe&#10;4XYki43ZwQo7fjXvYfCqlLDQSXuRfzPOqV3UjWk2/fa+R0Wg/Gi98OJBBLBFcW7Abg53MGxgn6V5&#10;d8aodJ1Ux6lY2ZhlPzuB0bPSuRnW5e7s0KBlmHygjr3rT8YHUJJ7FIYjuSHBA5H4/SvSw2GhRxEK&#10;kNJO99dGediMROrQnCd3FWSVtV6HDWVuNlleBgZN+wr349q7uz1W5TUJxEm+YKBEgG7kj0rm7TRr&#10;6GS1VNry7t3ljnGa+tPhZ4Gk0vUE1CRYjd3DAL5v3UGOgHrTzTEwpwk3Z2i+VGeAw85uMUnHVXfy&#10;3Oy0L4W6dp3hvSU1zVhp1vKFmkiY/vXZueR2FHxY8SfD2ztbG2ttTPyoFBjHO3/GvNvH/wALfFvi&#10;fxRNIdSjeMYA3PhEVeiivPfi18D9c0uCzuYn+1My/MkfzYx6Cvn8Fh6NWtRlUxvvS1stLPtc9XF1&#10;6tOhWVPB6RsrvVtIvab8QvAWnmXy7C8u2I27nlK59q+jPg94s8J3Wl6jdtbx2kkAJjBbLMT0A4Ff&#10;mG9jdW15HHcwSQ5YZBUg/r3r9Uvg3+zc/iy1GpxSf2ZZrAgQSj5pCB1x9a9PiDCYahTpfvJXm973&#10;vY4+HMVia9Wf7qPuLVWta59HfD/9rQ6NpkdhqF6Lht64w2fLVuACBX6Gpp2m+LvCJt7vayXSAox5&#10;Kk8qc9sV+Sug/sZeI4pdXmn161WKQHYWGG45Bya+ovhf8Vk8O6IdC1a6CzWKbBJniXsCM96+KrYu&#10;GFlCdOcppprl10v2ufZ0cLVr/FFU5KSakrdO55j8bNb1TwHqulabrMCzWc0vlRToQGYN0J+lfKHx&#10;N8S6ddalKkFjHvjXfvYffXHXNdp8ZPiFdeNPEzaXdzqY+BablDYIOc/U1U8ZeFbXVNNaZJV8+zQI&#10;4XA3KvZsV6mDqRfspWauuuu5hi3KftUmnytfet7HiWnajONRizH5Ymj2qAQPl+tfWGmwyzrYyiZI&#10;3jUJKrEc5HTHr71+dvjbxHdrqNuIv9XEvAAwBg9q+rPhH8Q7XxHpTwXsnkzRjb53YDGBmvSx+En7&#10;OFRbdfI8rL8ZD2s6Tbv06XsUPiN8EtEu72G/jvUhZpN7xoB1znjnrXQ6V4J+0654e8zfst5EGcdQ&#10;SDkn6CvL/iB8MfEunaXJcW+pNeW6ymVXjHY/jWp4C8c3elwzXV7eSLDa2uCCM5crhQa5sRzzoK1X&#10;n3SXa5pB041nelyapt9GfZnjnxpZa2bvTYL5PLhi8sD0b296+aNX1TXptEv9G+2SSxjCiAHI2oeT&#10;+NZ2vazbL4S8P39ugjuLu4ySv3mGeSfeunsoLnw3Y3NzexbZricBpCN42NzxivNw+GVKMdL+9pfu&#10;jsrV3Ve9vdu2trM8ttNAv7fS5TJcxwnqEcgFfr+FcZoT6p/aCTRzCRbZt07q2RtYYx+NS+J9M1bx&#10;L4ueSzuStqUG1SeoAweK7T4b+B5rHXNRsUvB5dxbj5SfvOT938K9/SNOUnJNuN7djzI80qkUotJO&#10;1+52Pwj0W0PiTT9YZPJV5CCM5HynkivXPHnj9NQ1LVFMsUsazFDGwyHQdGB7EV6/beDNF8H+GFnu&#10;9kt4VIRUAIQHsK+Xte8O2t9omoahaxMJIJDJMSM/LnsBXgSUauI55LZJL/gntckqVJRVru7Y6K2t&#10;zBLcWwkuyw34kJO0Y6DPpXe6L4otfEOgp4d1aFDOrGSyL9Uz/Crd/pXqHwh1HwVrXhq1sIryNLpY&#10;xlXwGZj6n615P8Wvgpfvult5nguI3EkEkR6MvPXtWl1zKMm466PsL2b5OaNpaax7nn9zpOpaG4u4&#10;r9oZbItuA58xB1jdOjLj1rLs/EeoarFJdiMR2vlsiwjC+WOmdo9a6iKW5160W21HbDrMKAMDgLdx&#10;rxkf7XrXiqE2OtxCdgkcxaPrkBh1BH4cV6FL3oO61TOGo7NWvZ+Zc+F/gDTfFGta7BevIpWUyqqH&#10;B5Ne7eLEtPD2jNpyqzrazBkHUkNz83t615noOr2mieK76S3Tak9qFG3ofX8ea7rRtUtPEOk+JJHX&#10;c3kGEbsnLDvntWGJVSVWEteRWLockacoq3M76+R8s6g9mdeiuhJGAWLDDZ57Vb8TavDbLoUgI3JE&#10;w3AnltxH6EVxFt4fliu5FuW5Q8ZGAcHoK+g7DwRBqNz4fd0UwpHmVRyVGd2SPevXr2jyXd0eZSUp&#10;KaSs2zgk8R6XpHjXR9S1eB9q2G6MEZO/GFJ+hqt4n8Zy69ZXNxs8szXSMFB4K5wRisT4/wA90bkX&#10;kUYRWVkhwMgrGcEfrWTp9hcW3hBtQldRLuVgqgchiAOldDoxdKhU6t8trmDrSVStTtolzt2ND4i2&#10;76d4ksreKTEU1qkpA5A4wc/iKl8NpZWou7gRbn8tsqDndj1+tec/E28uLu70qd2/1luF444HP8zX&#10;0Z8D/DXgzUNFuLfXdTks7mYFopegUe9bYiqqODpyd3tdJGNBOriqsUkrbNvyPC/E8b6jp0MkhBi2&#10;BhjHysw6V8yzqRPs6gHAr9LtY/Z5v7myH9iXcOo2ynAWM5aT09BXwh4/8Ga1ofiGa11HTJLRt4wr&#10;KVGPUZ7V6nD+ZYeqpwjVTktbPRnk59gK0PZzcHa6V1qvvOzW9CadpNr5YZjhmbqMKcfpXpmja9Lb&#10;PDJ9o/db9rqepXFebW8JlklmiP7u3hEMeOQX61794F+C3i/xjpIj0/TwC8ib7h/lRRnr+FebmdSE&#10;JXlJJN9fM9LAwqSsoxbdtLeRk6xorLdWbxQiWK4O/KjByfQGvpf4b/s/WfiRLy41RSyTJwp42lR6&#10;10cf7MusabbWUepa1bSCA8s4wMHng16hH450nwxBDZi7WTbx16Y/pXx2Y4+pyxjRbvfVpan1OAy+&#10;KcpVkkuib0Pzc8d+GZ/Dera1pELeb9kbzIsAkYPQce1eParC9xbpfvGyyxjG1geue+a/Tyw8Y+Cr&#10;7XbqWCCGS6ZszORywA9T2rp/iT428HLpMdnqnhyyaKVQR5ca7vY5GOfrXp4TPqlP2cJYabk0rt6N&#10;99DhxWRQqc844mCim7JapdtT5k+C+v22nRQy3B812ijY7R93d3HqK9v+Ids+r28DW85ETLu4UHA6&#10;4AH0r5b8XeJtA07XtLutE8xbKWP7PIjn5VI7D0rZ0n4jXkd9ZsCSm7G0NnHOOvpSq4OpUmqsY6PU&#10;inXhCLpt3tpdFjx9MusrbahbjJgHlcdQU45rV0C/mj0nULa9YMzorY6lh1wfevHIPEM1xqfiaKOY&#10;mKKdtoHGSx5Nd94P1Vb4wwSRuXZgh4GCVOBzW1TDShGzW1mZU66lK6e9192h88eK7t4JLo28Uaeb&#10;8uSPm57D0rufhVbq9hqM0luYz9nZQwPJLDGRWT8QbSCPV9WjeXyQsgXaFzzwa0tEmFrYPtYupGEU&#10;HHXvXtVrSwtNW3tqePRTjiptvRX0MG48Rf6Hq1jeZwI/kJJG4g8DArw0W5acjb15r3jxX4Q+028V&#10;1HKpkYbmQdvr9K8at7d7jUdq5XbhR15xXqZc4qlOzt3POzGEpVKakuunmen/ABS1eWPQtKt9xDbV&#10;yp4wAvU+5rzH4e6ZLe3jn7sSDLn/AANeu6Z4Xt9Ysrn7TK5kwwRpTkKF5wPeuWbVLXw/o72tu/8A&#10;pLs4Y45wa0wdSKoSpQjeTl+YYmi3XjWnK0FH8uh9B2emwfEXw5daRNch9T09C9jM3Jmx/wAss+te&#10;A+GPBkwlupLuxcyWLfvoSuDuBxg10Hwr126s4La5jmEbRz7t/cfWvqX4jeLNL1TTPttpCReSbI7k&#10;ooBkHTc1eVVr1cLOdGKvCT0/uvr956NPDUsTCnWlpJR+9dPuPlDVLu6vr77RfOI4sFUABAUDp0qT&#10;xfYXK+HoFZlcK2EfPUdRVzxZrMFjNADZrLubARjkex+tdzp2gwaroemyXdr+7adwVVtuAOKurX9m&#10;qM2tE/yM1R5/bQTu2tfmY3wxmW7tDumAkSLYyYz06GpfBvhNo/HEU0URKblJ+U/L/eNbGleD5PDv&#10;iHbbp/osyA7uuN38Jr0KfWL/AEyadraIP5gaNNgAI3f4V52IxXv1OR6Tj+Z24fDLlp+0WtN/kcb8&#10;VPiK9lr2h2dnOXs7W7UkK2Ff5vm6d6+hPGPip9I1B7qGRHaG2SSJMYJL/wA8V872Pwbk1QQ6rLOi&#10;yW8u+S3b+6DnNeheOtS0+bxDBkjyRZgxIBlvMPygHHvXmYmNGXsIxV2lLnfdnqYWdaPt5SdlKUeT&#10;y0PMb1NKtvEtrf6kWuZr2RZjEeQu4/xY9+1ffHw18c6ff3F9LDOsNwpVFiJxuiXjgdxXxFo0Ok2Z&#10;kvL2L7ZqMQ+WAf6tDnjcfWvQvBHiKPS9Rg1DVtEjto+fIZCdzE+1c2OgqkI2veCsv+AdWBqOnJ3t&#10;aTu/+Cz6N1vwP4X1Pxs181sFuYoPMcg7QXByN3bOKb8XfEumalFaWKiGWVNkTwxkBjHIcBh6kHrX&#10;kuu6jrlne3OoWavIl4VaBiMlg3Gwjsa1PC37Pvi0+JLfXtTu7SHI81I2bl+OASP1ry6MFzqU62iW&#10;i9Oh6lSq2uSFHVv3n5dzgfhb8X7nwz4iu/B93Cptprr/AEbjBjdjx+FfQHx28PTzaVbSTQYZXVWy&#10;QD1yMCvHLz9lXxRq3iuz1uHXLaS6SfzWWMZ2srZA47V9heKvgbr+vXdm2p+IIvs0gX7RCpwcDrgd&#10;jXVjp4bnpTpNv3U52W0jHBUsQ6danUhZczULtbM8z+HOt6drGlvGGQm2jWN41OdpxgE184/GPQ54&#10;jfJGjSGWRN3HRc8n6V+lll8EfAmiJu0u1miZogsm0k7jjqR3NeI+O/gBDrUZeTxAmmInRpeGcHsc&#10;npXHhKsaWJUrrlv01sdWNw85YWzXvW9D8SfiTPGNYmgRQfKIUAD+Va3ga5jSWRHgjGIXfzD1BCnp&#10;XrHxe+GVtomu30S3EkvmOFF0VymO+3FZLfB+WOBJbLUI51aM7nBI57jjpX63SxtCWGprmteKPyee&#10;DrrFVJcq0k7mlpOqJ/wgskqlvMSWTayD5uTwDXyvNI8ssrO+Sxyc9ya+yI/h74hsfD8McESMdyuq&#10;Kcgg8HB6ZrmNS+AqagrXMN9HbTcb45ThQ3fBrHBYujSlV5pW5paM1x+CrVo0uVXcYq62Pm6zmkR0&#10;WIfOeAQa+lvhdpcNy99bXyZLJ8pU4yy85HqRXKf8KG19Jty+TNGoyWjcf0rctdO1rQClxJakNE+d&#10;vORn1z2pZpWhVouMJpsWVYapRqqU6bSPr/wtrGleJtFmtCk8kunqIuSASB3H1rrfB/giy1K6tLk2&#10;9yk9tuSCFzkSD1J9K4f4M+BLnXNWudsci293CJSycbmOMrx2r7F1vxJY+B7GOyt7T7ZqzIFighXe&#10;5bpz6AV+Z4ufJUajKyvq/wBD9KwcFKEZTS0XbfscjovgG1hWa78XX0dtbB8i1hOxhjp07GvWtG1f&#10;4Yf2e0OmaPaeUr7nwoZmI7nIrxUeFtevkl1jxnqEVlGAXS2jYPIw9GXnjFZl1ruk2GlapeaLbJ9j&#10;FsQWC5YueAPoKmFecL2infTVXOtUoys22klfezPPPix4J8PeNdQmhitXtCrFY2Xjex6EL6V82+J/&#10;hzZ+Aogl1o32q9/5YmUFl/3iOlfR/wAD9auwv9oaxdKZWkBt4XGNwPQH0Ir6i8a65pUduuoX2ipJ&#10;H5e9lZBJkIO34V2xzGth5qDblG/w9zz54CliYe05VGTXxNXt6n45xfEzVbjVbeOaTaiSKqqBtCAn&#10;GBjtXovxYuojfSB5DGPLiA3HnOOtfbLeJPgt48tIYbezsobkNlIzhJQw64I7Vv6R+yb4P8a3F5ca&#10;hdyxNtCRxxPwmBxgd673mtJVoOeHnTaWq7/fY8xZZW9jU5a8Kibun2+658B/CWynlnlt71vNBOYJ&#10;e4B6An0riNZ8Z3uh+N5UhmLRRz+Wyk9cda+jPip8GNW+F0WtxSXpEbYSykxw6npz2Ir4IW7lm1OO&#10;aZi0jyjczcknPJr2st9li5V6qs4ONrWtqeHmdSeFjh6eqlzJ3vfQ/TO+vLbxJpVkZbgF8MyNyA3b&#10;DHtivifUNKntNWuj9nZoWlKyQr9x1JxuWvetCuX/ALR0HTpivktDJ5qjuGUkfjmvP9d1JtOGsRQK&#10;wls3cxq4zlQen0Fc+VU3TlOK66/ideZzVSMJS0tu/RHlutaLqXhK7W7tn8mKRt0YByce4r9Gf2VL&#10;6C3+HvivVjALWW6kS3c/3iwxkemc1+Y51GXV7prx7kyEsTscfKpHNfenwg8S3t34KTSfs4VGvlne&#10;fGFYRfMQPYdK4+Oqcnl9NPV865unQOEakVjZyjpHlfKt9TtfiBoWoePbvwv4MsZXhs1mE17L2cA4&#10;C++K+xfiRqkHhrwjZ+GNHkWNLaJICFPOO/SvlvWfilpvgrSZ/EU0LfaUhMdshA/eS+vGMCud/Z/8&#10;TJ420fVtRv73fe3F48kiZz5cf8OPSvz76niqmAjNRtQg+VPu5bn3lPFYeni5073rVI39Ix2NK1+L&#10;2p+G7e6to4I3gjcqwdRweuCfWs2y/aM8JOVGrWNrG7c/JEGz9awPijpgg1RXjtw2nPMWmx1LAY5r&#10;4O+JNzYPr11/Z7ZgXpkYwfavrsnyOhjacVJyWm8WfOZnm9fCTbXLJJ2s0fsZ4J+K/gLVtI8Rrp9s&#10;kzW1k886LDtV41Hf2r4U+L934R8Q/D/TNW07R47LVP7VMBMfAePrk+1el/shQWMmieMby5ulSK40&#10;02ruwwFLqRg/0rE0f4AarrXhLQdPhljjQ3j3FxNI2Nkeew7k1zYWjSweMqx9pJezqRSv1VtbnVia&#10;1XF4WD9nF89OWy2d7KxxX7Pvh28uGnBiaQZA2IMnK+lb3i74MeO4tcsdY0zRZS9rc+aF3Y4J6HpX&#10;1t4R+KHw/wDhvbvpGgaL/ad3EM3FyfuK38RZsda0tT/a+0mHTHuJNGUnJB8ts4wecZAr0vrM3OU4&#10;/a05eVvR/wCZxRoU/ZxhJ25dbp22/wAjwX4n/D/W5/sWpWenkiWAPNEvLBscjArwTxbJaxQ6TY3J&#10;aIStudOhDds1+jvw2+Lnw88QWd5P/ayWxI5SU7TGx9j0FfNXxy+BujapjVdJ1uGW5ibzGUOCJAec&#10;9eBWGHxcoThCrole3dep0YjDqcZypptu1+zXkfBXxwMjppFjGw2orO+D07AVlfCl7jStQsb1YvOW&#10;2kDFSOMDvXZeLtVsrC58ybTDdXgi24b/AFaEdfrXnVl4vlkn3X+6O3HSOIBFyeg4r7XDqVTBKmo6&#10;O+ve58fW5IYx1HKz/BW8z678bY1zVdKvUOEm2uw7n6V83eMrGf8AtSWV7fMa3BVifvY9QPQV2/hL&#10;xMt/e6Y8T4UShADltgHHFR+KPB2t3Gr6rOLn9xErOykfeI56V4tGl7CqoyaVl1PVrz9tBzir3ktj&#10;ofhx45lstVaOKZhHHA37sklSRzn2Nfcnwp8U6V8QdDuZLZUWWHek9uw42genfNflt4X1RhLPKhCy&#10;7XPuFC9TW38A/i7d+DNfadWdredzHLHnhg5xn8KeYZNGpGdSMffgk/UjCZqqc6UZP3ZNp+R9XeNP&#10;C2j6LMsaR4W4ZiseMBHPbHQUzT5H0LT3s4pQiSt5scqfeDHqDjHBrrvFviiz15ZGNuyyPEzIVX5c&#10;4yM5/nXxXL8Q5YLxrC6j80NJsDNngk9R9K48vo1K8bNtuO9/I7MbUp0ZXTSUtE15nRfE/SluJv7Q&#10;jstshcC4dOFfHRjXE+J7aZl0iWBFYCIEnqfm4216FJp18bcva3Xnoj/PE/OFI71oWVhaXd5YywSx&#10;xKUw8ROSGXrxXvxnyRjfpc8yVPmcraXseYeHC2n+JtOk2AKzAHd0BPNfdvjgRyafbX6YSbyyV28q&#10;eOCfrXxDc6nAuvpiLctqzNk8hi3HPp1r6yg1WJ9LtYWi8zzbAuAx4DDv7Yrlx0W50X5G+CklGsr9&#10;T5dfWLW9hv7ue0SOWAFWAXAZ/b3rzTwpqcltqMT7XMMsh3KuS231H0r2bxJ4n8P61YizeNLUpJ+8&#10;dB80jAdQB1rk/C+mW66lYRWk5eTzVWPcm04JGcivRXu0al4tXWx59SLlUpWknZ7o+t9Vv47zT/Du&#10;kPF9ksCUl2twX3c5evnPx94il1rxLdxxy7ILJjbxBDnIXjivUfjaXn1m602KctcQwRhNvGAAP5VQ&#10;+Dfwztn1iG6uRJsjAZw4HL183CdOjTdWW/K2l6nuzhOtU9nHbms36HR/Cb4KXr2r3+oRSKrIXRZc&#10;MoHq4P8AKvM/H/xF0zVZ49N0mFvKtpNk1ww2qQpwQB0Ar7r+O/iKLSfA+pGzlS3JRY87sNubjAH0&#10;r80vh5Z/2xdx2EiLHaRE3F3MO6rzz9aeWVZYiNatU6O0V0Q8ypRw8qFCn1V5N7s7PS9eWzvYhcXp&#10;tIieEHDSKe59q9U1L4l6THPHJaNd3WGC7yxWMY4rwrxP4Zm13UJdTmYW9tEcRRngiGPoT9a9i8P/&#10;ABL0++0KTRz4btEj3ptuRgSFgeuPeujEUIuMJKLlbdbWOahXmpTi2or7Let/8ivq90I/EFi90ALe&#10;4x5gUdd3Nei6rqVj4f8AEehGzlYWsoJJJyFDcAfTNeSfFrVp49Z0yxgiCRW6eYSOSdy/yrF8RwyS&#10;+HbLUBdM0ltOrEM2NqZ7DviuN0FP2d3o01b1Ov23K6iSu007+h9G/F6yg1LRLjVUBEhfy5tvGRjh&#10;v/r15N4g+GUeq6H4XuJbhTn5UToW/wD1V3tp4stNf8HaxbqGWfyBJv7OEG7867/4X6t4Xfwjp8Gp&#10;yp5scbNGSckE+npXJTnVoQvG94y/Q6KlOlWm72tKF/nc8F0fwTL4d1R4Ba7I9gl4OQx65NQaVq0F&#10;vc3dw8ak3UshUYzgA4z7Yr0phpb6ldS29409uwCvliWJ7ivFPiBew6LazrEu3zZCIMHLAMeQa6IO&#10;VaVne8rXOWry0Y3jtFs7dtb+0Wb2u4eTHIH68Z9SK+R/j1aJHqdmVj2hojjBz3r1nwkt5a3c9rNI&#10;SsyM6Z5J5968c+MN4tzqNokKyN5UeGLjHzZ7e1e7keHVHGJRelmeBnVf2uElful+J5x4R1CWx1Oy&#10;fLbPMAYdsGvtj/hP7fVTb2kEpb7OmGYdttfGdrMDLbxAbnzgKBjntXu3hfQ30m0llePEsocsWPsT&#10;zj6V7Od0ac+SUl7y2PIyarOPNGL917n1n4U+ITv4T8SxtIhjEDRrCOcbxjpXw9B4Gury+soZQyRM&#10;w85tvEaZ6k16F8PdQkmGqA3IRBgnPAOP89K6bVI7iy06SOVmSWdC+wf3Rz8xrxsHH6tOrGFk5tNn&#10;s4hLE06bmtI3Om1zwto2pJaaSNY+y6bCgwqfM8rDqxHrWXeeC/AunRuLewc+txdSBQxHotfMWveJ&#10;Lx7maG3kKoCBwfTvmtHwloMur3aNf3myMqSgZslyOgGa71gqkE28Q0t7Lqcbx9Oc+WOHUpbXfSx7&#10;fo1v4Fa+Q6jcFbTBEnkLyo9NzV7TqH7N2h+JfDX9peFNUSWNHLIhUq2R/Cwyfzr4x1f7Lbm5t5bC&#10;VWjYqH3fKT2zXsP7NvxI13w/e6jDazh45bSXbC7fIWUZBArPGYesqftKVWV42dnszbD4ilKoqVSl&#10;FqV9Vuj568V6ZfaTeS2l8f3iEhkHQH0r2v4Zw2d54Z1qBlCkoIxjr83Jx71wHj++n1zU47m52m5n&#10;ZhKqnqynqPSu/wDgNYvPd3ds6DYMyAn26/lXVi5P6rGTdmrN27nDhKdsXKKu4u6V9eh4z4k8Iz29&#10;1bx2wJSWTbGzcEEdjXR2Xw916x1G3ku9OuoFTDM4ibDD8q7W51qIreh41cpesUY8kEHivY7b4teN&#10;b2/a3tprm6EUSDy9gZQSOM8dK5sRjq8YKMYxas7uTsdNHL8O5OTlJe8rJK5w/wAfbyRPC/h1IndU&#10;3fMOm4AcZHavn3wPrE0d7IzMWRYmHtkjAr9APEC6lqWnQjxMNJSIkGRbgASAD02dMV5dqOu/BTTl&#10;mt9Ltbq6ndf4PkQMPQnNcuXY5Kg6XsZyd3rHVa+Z047A3xCqutGKstJOz08j581XSLu+uYBEgQgb&#10;k3Hg8dq9p04xW+naNpk0cxMsuAFGck8ZOO1djpum6VqvhqKbSdO3Xcc22T7QwLKW6DHYe9cTffFD&#10;xj4W1a301NIt4XTAO+HeVJ7hjWM6s63uxSvG+jdtjphShR95ydp21SvuZtp4X8SWPjMxWejXT2oZ&#10;WZRGxRtvQ8d69M8DxfFWw8RXZGlaillPcszqyOsaqxyeOmK1pPj/AOM7P7BGt+I/PuFViqqBg9Qc&#10;Cug8HfHvxfqvim80uTV5FsVZwwYg7lXjg4zzXnYmeInCbdCk0oWvu9Ovqd9GOHjOFq9VNzvZLTXp&#10;6HOeOdKtdb1HWNENn5E5xLFkZG4jqpNfEd1o+qWGqzWN1btJMj7WXB5A7iv1f8dWCRWsd5GES5EO&#10;5ZQo3hR1FfP/AIysdQ1LQItXsFSS5hU+YCgLSKD0+tVkuZ2hy8vu6LV7MxzfLbzvzPmXvaLdHzCl&#10;pqk2mXv/ABLzbWsJBwozjHcmuG0szW+s2FwjHbIQQTzgA819gfDvXbnWtP8AExv7NJYY9NMij7oR&#10;16dOteYeC/FEs2oWME2iWDvLOIo440G87jycDp9a9unjJfv48i91a690eRUwqfsHzv3npp2ZU+Id&#10;zBf6IjJZqGikBBJw2B/SuQs9YvPEIntBbfuo4VUIgACnoNvqTX2L8Q7rQ9DL2UvhW3u4bdhkRyZl&#10;jI67h3FfQ/gLwx4I0DQYfFtzo0NmLmNfKhdcFmPRiG7CvIrZ3GjRj+4k3Jvl1PXo5LKtWkvbxiop&#10;c+nRHxBd/Da48DeG7GVYmivr5SZ2dgFhi6hTn1r1+S/tdY+F3h+OdRLdR3e31zySCB6CuN+MHgTx&#10;P4o1e8uo9fjuIJTvjts7FC9goqhoGk6jolnC2oDy1ClI1U7st/jXBi6vtaNGcppzc+Z+XkdeGpuj&#10;WqwjTap8vKr7PzP0s/Y4tZNI8PSNdxhQfuuBgkt/hXwJ/wAFCfBhi8feHrlHHlX0ZB54yG/+vXo2&#10;i/HGazT7J5qxJEdmc4TA9hXzp8cfHWseN9eNxeqyWNjFi0YLgHH8WfeuDI/bQxsW7JJze+/MrHqZ&#10;1KhUwLhFttqCt/hZ4mmqadDdXDWm2W6OYBuHTHyknPb0r7g8EQz2/g3wnffaAriUxyhepVT3PvX5&#10;9aJ4F1W/ZZLG8tNruS370B89eRX2TKNW0zwRpdn9nfMLuz7Du4Pfj+de3xBBNUYqV9dTxeH5zi68&#10;nBq0dLddTu/F8ieJMXduQ0lvLJFdiM7cHorfUV896B4G/sXVZHnvsygiU8ZDDOQd3aszQPHGpeFr&#10;gXLI0q3MjCeIg4ZGGOfcetepaF4TuPFF0JNP817doiELqQT32MT6dq4KSnQp8t/dfU9GcoV6ily+&#10;+uhr6P4cuPGk/iu0S5WyaZUkEzg7U4GT+OKy7b4af2UksEerR33k8huiMyDke5r6hUtptppVgtgD&#10;JHauspIwwGMEe9c7dlriwtLeOK2jBJBjK8j3z2Jrz3mNRNxT93TQ7Xl9Oyk1eXf8T4wv9X1jxNMd&#10;LZWuWaURRx4OIl6YwOgHev2L/Zz+Blv4K8N6bb71kmMXnzy5LAnqAPYe9flD8VPDWr+GYbzWLWf7&#10;McAebEcEEnGAe1eq+BP+ChsmheBRpJ0rdqCjyROz7g6kYLsTzmvWq4WviadKVKm5003eMf5ulzzs&#10;Ni8PhK1VV58tRx0lL+XyM/8AaO+P98vi3xLHbLFNaRfuOU3Yx1bJ6V8xad4/0TWdNlspIfJl+8sh&#10;5CtnjFVPFmrRXtxLcj95DeZ8w/7UnOT+NZN74PtvCmmwT3s376aRGhRDz5fXcfevbwGApUqFOLja&#10;o0rtdX1PIxuOrVa05869mr79F0P0u/Yw8FafctrV1dxjzMqmzp5iY5OO1fA37U/glfC3i3xHplnb&#10;/uZrpZbcKMkrJ823j0NVfhT8d/E2g67JJZXzCOdgjQsd2SenTvX6Y6Z4f8PSwReLvFAjEscauGmX&#10;Ii968S1bLMfUqyipKor2T39fQ9lewzXAQpQbg6ejk166n5SWH7LPxCv/AA5PrKaQyxIoby5PllZT&#10;3VT1rwHSdIle/js3UxytMIyGGCpzg5Fft3rn7W3w7ja8tjrguYJYmiAt1OFyMD6V8ReEvhxa+JPE&#10;1nrkIzAkrGZiM4AJKs34V6mG4mxEY1vrNFxi03BqLWvbU8XF8M4aUqCw1ZTknaa5k9Or0NrxjoFv&#10;4Z0fwbboUjfzzK+DglMY5+tSnwZF4j1tpGkHkwxp5zZ27Pce2K7rSY5fEfjHWry98NvqFkqi3tkA&#10;ICiPoV+td3ofhiaWG90rUfB1xb296GAuYJcMqjorZ9K+Wli5q0ub3rXb/wAWp9FHCwlJrl9xOyVv&#10;5dPxPk/x1410YtHo2h2MU0ET7ZZwvzSSDqAfT3rr/B8+myaez3IH2yBWlbKY27BhQW61t61+zl4K&#10;8MtHc/8ACb3Fnuk3bJbdnjU/3WK5x9au3nhG2j8O6hJp+u2N+ZV2b42wdpPPBr0cTiKEoQjSnJrq&#10;5Jp3OHDYfEKc5VYwT/lTTSXkeOaB5qm0TacXUjSO3rknv+Ne6atpUNr8P/OimUsrSKqgY3sx5/Ku&#10;cfTXs9LtoptKlmhCbopIRuw3fOOlULa/1G48MzRi3M4huCVUn5hntj0FYTfM46/aOumuWMk+sfuP&#10;N9MsdSe60+cRhYUhA5PLHOcYPPNfZPwU8byC71Cx1hZ1jmhDRCfIQYJ5UE18z+A9Mun1satfpmK1&#10;iISI8gEdDgdhX0fJqsfiLQxdwqhuLacIuBjds6jPYYp41XilZPz7Cwaabd3vt3SOy+Iuj22naPqd&#10;7YFZJEt/NgLYzkda/OW3bUNW8X6HJM224JWVsnGAp3E197ePp7hfAuoSOnlyPECgH8Ofevhnw5LB&#10;beIhezyKqW1o4jdjndIR3rqyRP2dfvZr8DnzfWdBX0un+J9XeEb4xSQxG7wrzlmBOd4B713HxA+F&#10;817pU8xuFEHJ8sf8tI25wff0rwn4a6U99Pp8jsA8bEhd3Lh++f519E/FDxXHpGiW22YYJ2kE5A98&#10;1y1oyjiIKO9ztoyjLDzctrH5y6ld3NreOs0mbcxmJV4BVeg/Ko/hx4rlsJXjM5CS+ZC6t0Icdx9a&#10;63xBpKwBSTHcfbGkaJxg5Ldvwrr/ANmb4Rjxv41i06WMlIZVlus9FjQ8kn3r6utWp0sNUnJaJdOr&#10;PlqdGpUxFOMXq5PfzNTwf4HuvCFgnifxHoqrZRsfsjSDa00hHBAPUd68K+Ifxi1S6uZk06U2cFwC&#10;X8v5Wk92P0r7K/b2+L2i+IvEGneGdPjb7Do6LGPKYBWkAxgDpxX5zz6DNqWpLDYo8pfgp3Xt09qr&#10;JoqvBYitFXd7fy2Wz1Ms5qOhJ0KE9FZNr4nLqQeC/wC27nWtPTT0knuZJ12Io3F2J6Ed6/WzxR48&#10;13wNo9xpHn/ZLq4sRLdNCnmSI7L9xSPTv6V5T+yd8JbXTNZtpCFn1Mx+YzjBW1jHU/71cn8bfiK2&#10;u+LPEstpOyQ6a3kxuvPnAcMTXh5nioZnmMaMaV6dFe89rnr5Zh5Zdl86s6tqlWVore1l+Z8kXjX/&#10;AIgnguYyRKJAkoY557tzX1NoWm+JtI8K6UxuY1h85pcRIFbYDjcx9K+UNd1uK5RfssuxuZG2jHzV&#10;9ZeGPE8niTwlpUjkg2UJt2A4yRwM49a9PPKclQpJRSipWt2OHJKsHWrXm3NxumnvrqeufC34l6fp&#10;g1rRrzTJbyLUtQtikaDl93BP0Br2j9q5fEEFz4V0Xw832TT44G+0So2wROMMCzDpgVzn7HfhqG/1&#10;/UNZvY0dNLgYxK+MbgOo9/SvG/2gvEGs3Zubea7kaC61NnQAlRtI+65/pXxEKcZYq3LF97q+3/Dn&#10;2ftZRwbblJdradTrvC/xBvX8LXkFxqJuZbSRVkmB3htxI3LnrVGWWe60C+MspdVjkErsTlgeMVxH&#10;hOfwxb+AormPU1bUDdeVd2f3fkToR65616FoV0k+gaskEXmFoi2P9k1sqKpzbjGy5+1iI1pVIRTn&#10;f933ufAnh+JpbyWA2g8nD7toyI8n72e2O1fq78EPil/Y1ssOo3ZuLMW0cTQYyxyPvV+VuqeKbuC6&#10;1GCzjEKzZSUBMMcHmvYfgj4zvLbxGbq8jZoVsvI/eqdhJ6Gvoc3wn1mnGT05VdHz2VYqNCo4avmd&#10;n2Pev2rBDPoNxqFuwEDziNChwWU9M1wifs52fiLwBpN3HOy3awGYMeQQezD+Vekz+DdT8b+GvFVl&#10;E4byX8+2BOcgc4Hsa774dX0g8MQWrEo0cSoyL95CnBB9q8mGLnhqFONOdpwqfg0d9bD069ao5wTj&#10;KnZeqep+d3hPS/EnhOTWUlhZEns5Yy38LAdK5rw5pV01lJLBchAxAnXPGM8Y96+n/id4otZbieOL&#10;ZItuWHlHru7/AFr56m1SH7FMlhpxWZnHmpIdoI7Yr7HC1Z1qbnKCUpWufHYilTozjBTbjG9vmR3N&#10;5PpkYjkZAkZ3BVH3sdia6bw9r81vqdjqGgXklvcMocyRkgq6/Ntx9a851rxTNdqttc6aIn6Eg59q&#10;6v4e6L/Z6zmWVWY4ZNh7kHn8K0q4aLpPnS10s9UzKniG6iUG7d9mmfWmjfH74e/EuNtI+JGgmO6j&#10;zHHrduMTRjplwOwPP0r5c8WfA9tA8R7rDWrbU9NeTfFdxH70bHgsOx9q4C+juoTdTywIdz4THXH9&#10;41seDPiE1hdRPLAm2IGKTHKyI3QkHuPWooYKWHUnQk1FrWD1XyNKuKjXcI1l7yd1O1n8yr4aCP4g&#10;1K3bJJlYxsvDZBzwa+q/2ZB5XxTVfK+QwzOXPTzGjJ4z04rrPAvws8I+METWdDmSDVIonaXTZJQX&#10;mbGd8R7hq4L4CwalbfFjTTqFm9k32mVPImyrsXUjkH0ryMyx9OvRxkdYuNKzjLRnqYHBVKFXCN2k&#10;pVbxktrHyp43uIrDV9Sgjtj5wuZg+85DLvOMVwWpmTCbYVVtudo4r6nX4WXnjb4lXmmQxnbJfyK0&#10;w+7EnmHJY9qwvjB4DtPB/iTVdCtI5J0ikEUVwwDiQkcFW/pXv4PNMOlQo86c3TUmuiXmeFjcsxDV&#10;ary2gqnKu7ZzXwV8Q6vDqdpHCsaQglZfl+YIevP8q/R9PhFeeJ9L16SS6XTNNns7UXN3L0WKHJKq&#10;T+VeI/szfs9ajG/9ueLEXT9LgGU3jZLKT22nGRXvfjX4lp4wt/EmjJAYNGsLZhDBHlTLtBIdvU57&#10;V8BxHj6dXH3pNNRsm499z7zhzAzo4G1aLTldxjLTofEGveMfslpqGjeGLZzYxuVS42lZ7kg4ycdv&#10;QVN4ksDH4R0s3cjx3MX72RWPzfOenNO1Nm/4RL7bHH9mn+0g25Q7WKfWsj4xalcXWl6Abg5lRcO4&#10;6vkDlq9SklOVFJJe+7vdt26nNJuEKrbv7itHZJNl7wVf6zFpmpXVhfPBIMbyrYyoGeK+2vhD8WPh&#10;p4x0G00DxzoC3F3gpHeIuyU4HGT6jpX5yeCvtlytzYkOImBJZf4K63TFEM8Jkiw1rKNrHgsDSxGF&#10;jKcndcy2dkzXDYmSjHflas1do+hviP4H0rRbe61LwJ4gN/aWchM1rOdl1EmcfMgxlRXyX4+1Oe7S&#10;ynutxLREHJxgjkfzr1v4k6jJaeILPXNLuVjF7EiTRqRlHUYOR3Brx/4gXs11YzM8Sq4l5wAMk+ld&#10;mV05RdO7vd/P0OTNai5atlay26O3U4D4b2i3Gu2rtzHHI0hz/sAtk/lS+JLbUZTf3Ek5IeVlBDZG&#10;3PH4VN4NvfsJmPlDcA/J6fMuKwp9RZrG4BbhmY49z2/Cvrad3Wb6Kx8e1GOHSbd3zPc8+iwhkJPf&#10;AHrXvvhSwvde8L3tj9rJW0dZ4IuuT/Fj0rwOSMnbgcFv1r6J+D+qy6SNZlaPcsNsZMfoK7cZf2aa&#10;tdNNHBgv4ji9mmn+Z5h4d1G50DV7K7tpgqsw3huVYd1b2r6m0/4daf4htDc6Hdx232mTN5vkAMSA&#10;8gd8GvkXxbD5EySRD9zcDz4T2AY8j8Ks6D4yntXRJJWETDEm3gkdKyxWHnVipQlZ/mXh8TClNwmr&#10;rp5XPbfEltYaUb+3s74zpF8hdGAJK9cjqR6V5xrziTTdM370WR3dSfY8E0vi3TtPujDPYTEBow2A&#10;cHPfI9axvE+pPd2GkKZgBEpjYdMEd6nDYfl9m99db+g8XiG/aLRK2ltnqZOp3lw0YV7ncuAVAOar&#10;aXfypcIkRwWGM+maq/YJBMOVIbAGOhrWsdPuopm+yyIWDjKOQDjrnmu6aVnseXFtyT1Ppbw7b50a&#10;TTxL5txIWGRztDDAX9OazraUaBc2ujohhmu3Cy+W3A3cVyGlXA09oZ1vjHKRvKqMhXPvXt/wZ0Cz&#10;8aeK4bi+sSsdiqzSzM+A5H3efUmvlsfJU6dWUtY2b+Z9VgIurVoxj8V0vl1PrfSvCXh/wN4ettS+&#10;zu98ID5asxYOx43e3J4FctBP4lvEsLuSyVLYx77gSP8ANcljwAvY88VD418Zrq91df6KVWxLRLjo&#10;5/unFddo/iibxXrWhpMsUUFqVcwx8sBHzj65Ffm04u0pPdvdn6hCUfdjF2S0SXU9C+JH7O122k6P&#10;daNIg/0ffNGW2kORu5/OvhLwjrkuma/skjCBJjFLu+YEjqSO/FfrzfXIs/Cd9eXBO+UlolJ6jqB+&#10;mK/LfV/BF5r9xc6rpFqT5V2Wu7dfndVzy+PQeldWFsk1aycU9Tmrxk3GS1kpdOqRxPjq3FpceJLa&#10;OXbHcBbiFkyoG85/LtivYP2SfiPdafqNz4dvpy1i6HaX5ZZXOMc/wkVwPjTUbeK2kkkZZDPCYM42&#10;lWB9D0q18FNN07S9dOoau0rWrE/PCNzBiOM/Su+vTUsHNNea9Uc1KThi4NO3fXozvP2vvgppvhiP&#10;TNV0q5V0v5mjlgOD5ZYbiyn04r88/FF0dP1KySLCtb7XBGCd2M5r9Cfjr45s9S8MTW1vKLpre52R&#10;FuoQjIr8vdVuDLPK7ZJJPXqDX0nCSqSw79ono2rPXQ+a4rlCFRcj+KzuvI0PEOrf2nqU915Sq0x3&#10;EA55PenR2r4WIL8xYHHbP1roIdDsI9Js7ws291IYt90EdMVz1ncmaeMQjBB5xz+NfZwso2XTT7j4&#10;6pCXMnJ3ctdN9TLM7R+fE8eVdhyRkgg9RXpdnJplo8mp6urSMuxYbQEAsgX5c+g4rb03RoPDujHV&#10;NStVmu5932KF/wCDj/WsD1HoK8Euru4lklaVizu2XLckmlC1S9tlpcVRugo8y1auk+na56J4m+K2&#10;rasGhicWtoMhLePhQD2PrRYPHaWFvFDIGklO6TA/SvN4o978ISARn2+tdHJeFE2qoU5ABHrmt404&#10;pWSskYRxE5SlKUrvZP8AyNTxVEiXVvOwJUqM9jkf4VkRRW10MpOEl54bgEVo+IZ5Z/KhEZJ2D68d&#10;a5W302Z5UTGWYhQo65Y4A+tWl7oqsv3mkbpn0z8NdEvPDfh3xL4qkk+dom03T2Df8tpQDI6/7qcA&#10;+9fUX7J2hReEPBfiPxteM8wkhmXy+oZIjgde5avkL4vKdIh8P+F7adwul2wlud5wGu7oB3GP9kYW&#10;vqfwb4kMvwN/s+Qpi5v0sQEODhWDscV8TxJzvCRluqtaKdv5VsfbcN8kcXKNrOhRm1fX33u/0PqH&#10;4UalqniC3tr/AFVkR7u2eZIl+VIomPyr9SOTXSeMLm2RL5kZsQQ5eSNjzxwMeleBfBfxjbzX4lvR&#10;LFHcAWdouTsWKIbd344616bc6jEl74kiinMiG2BJYfd2cZr8oxa5K7jype8/kfqWEqKeGj719D49&#10;XyNP1yPUGwD9ojkfb0bL9Pyr6h8deGfCOvfZtVjiiikaDsDnfgZGBXyxqMYv5tskgRpLuJWGPuiM&#10;YFfRlrYXN1oOofYJwrbVjjl4+UttUn8ADXt4ubjGi1Jp2seLg4KTrJxUlvbzOX1Hxhq2o6HqdraX&#10;LWtzYrHGZG4+XHKp745zXnfwtg0e+jvtPF49tLLIym6LE75ezH2Fa+v+IrTT5EsYpg0px82OHwMM&#10;xB9a8Pksh4es5I0ux5kztJtBwU9Dn2rrwlHmozitOZq2hy4mq1UjJ2lyppm78TtH8QeEcWmpXBme&#10;Ri8VwGLCVc/pXptxpclvpdrdxQTtpV9br+8wSscuOW9dvHNYfwt8RW3jho9F8QSq52MltKw+beem&#10;D619j/DTwje6P4YPhzUrqO4hS4kKYUlghOQpzWGZ1vYwjCUV7RS1ts0+xrgMOq0pTi3yOOl9XFro&#10;zidP/wCEku/BLz2su1oU/dscnzRHhSF9jUfwU+CGoXEepahqkKWxvItquPllwTk5X9PpXtuoa5pm&#10;iabYbrC4lgUyJFHAoZQinGT6GuJu/iTp2leI4tKuLmWOe5VJVLZCFH5XafWvJpVqnJOEIXUtXbfQ&#10;9SrQp80JTnrG0Vfa7NT4m+MNM0jTdI0DRdPklZLtYJVtxjbnkk+g9a/N7xdoviabVdXuZPDjLawT&#10;SBWAHyqD68Ej3r7+/aV1258OQR6npFoFaCZUuWYDMhkGdxP9a/Nrxr8TvFmuSP8Aar4Q2sxIeON8&#10;g57HHavs+E6VS85pQs/dbb7dkfKcUVoLlhJzutUklbXuzX0fV9ItfDxt5oo2klJeMnHynPQ+lcnp&#10;EFzIjEbmgWTsOBnrWZ4b+H+r3RaVoS0G4MC5xnFegJHLHp99bw3CxlXHyMMsec4Ar7SSjFu0r3d2&#10;fIU5ymouUOVJWS7nGwW9jDqNl9mQ3D+ejJs+/wDKc4x79K/UODxb4dsdAtoNeuZIlil+0yxW6mQ7&#10;QOEY9vSvlr4KfD208P6fqXifWbpFhVGW33DBDAcvz25wPevpbTfh5pfjL4fi40yTzbiUfaWRm5Lr&#10;yqtj+E44r4TiPFUq9WlHVwhLllPze59rkWGqUaVV6Kc48yh5LZ/M9L17xp8Ofi54X06O4iuY4LSc&#10;m2nMYR4mTjcfavlr4k/slapqemS3PhzVLbXVLlxFGyxzge+SATXD/Cn4rXLeIp/DF1pUlsHDpJGV&#10;AKyAYOfauI+HvxI13wb4o1fTHvZkW2mkdBuILAHI/MU6GEx2HqVXQq2cYqcYN3Uoszq4nBVqdJVa&#10;banKUJSStyyXqeN6f4E1Gw1SKzvVe0uradTLZ3KGNiq9SM9ePzr79/Z809dR03WHjmZEincRKp4w&#10;DuOB65OK+pfCOn6V8YfCt9LPHD9tEO2C8KjzY2ZcYZv5V5d8OtLtfCfh7WdNgO250xJlun2/MZpD&#10;1/LGK8biDiCWMwvs61PlmpLTp7u57mQ5BDB4iM6dVSg4vXrrseX+CbuC11nUHWGYFEfzj2JMhAzj&#10;qa9MsdWXwd4T022My/2t4h1Fysv3jBApwpPv2x71xHwvaSz8QeLYYYGuXSCCRo5ePMnlJYj6AcCu&#10;u+JNno9tq/huCXMUvmwSsW+Yh1O4p7AV8TXXLUavpy/NXW6PqqKfsk9mpP8AOx6rpPixdO8CeNbN&#10;oQWt3MsnGDKTwxr4x8J6Bd6VqGo3TRn7JdQ/abYZ4cOc4A9RX19r8dtqxY6eQYNYtbuEgHgTKvAP&#10;1xxWzZfDy2FnoMc0BLWmkyBv+ugArOFWfs5U1rpy36WvdfmazoRc4S2s7/O1jk9YuE1fwXeWtlp+&#10;bjEc248FfKwTyfavG9Q/Zr1fxufD5ur77JZQsZZXxl234JVB6n1r3sa5FHFpltEf3eCbgLy3XG0/&#10;nXhP7Rn7QVz4IeDS9MvAb2R/OkPVUjfgD6j0FejkqxFTE040JXqWtokjlzd4anh5yxHwaXv11PvC&#10;G88NeHNE0jTvLik+xwGKFGAeTGM5ryvxN8bY/CdxbSpods9q6FncoodSehDY4r8p4Pjr4v1a8uLW&#10;1u1WZoS5lnwpU+xP6VDr3j7xJZRWtpqV615YXVqglYcshPfP1r6qHCmNlUg51KcUraR3svOx8tU4&#10;jwfs5qEKj3V5bJ+nY/WC7/aO+E/ijw/eHXNDW8kjiIlCKsknPAwwxX5UftKeELTQ73RtX0RFTT7l&#10;WEcLfM0Pfa2fY8V4z48a98NX1p9mvmWC4jDq8Z5dDzhq+oteB8SfCS5mlAkYxRXEB6kPC21h+Ir6&#10;vC4F5bWwlWNRyjUkoSTSV797HzlXERx9LG0vZ8s6cOdO76a6eR8MPE6yyLINzAknZ0IPcVYiCsit&#10;zhcfe68ccVr22nhlLyssRABIPXHauqfwkZiqyvFHv2bJFOQxP8I9K++57WPjIUHZs5GSd0t0jzkS&#10;MW4wS2Og9qjnv2S3wsIEmcZC4/EV6Lr3w1lstOa4/tJHMcgXaSFIXGMV4/qDhJHUSllGdpznOK0g&#10;1LVEVnKC107Ha+HLy4vM6fbEfaGBZyARuX0OM5xXq1z4WtLbWPDt9fRwSWiSRNdgkqZtrcrz0GBX&#10;zV4f1+8sNSt57VysoIUt6g8Gvr74k6LZ3HgaW+tkaOWFo5Mtna27hiufWueu7TguknY6cHNTp1G1&#10;dwV7d7H7G+K/jn4WuPAekw+BbGJr4SwSWyQQ7PKERBckqPQEe9fIP7Qni74j+ILOPXtQ8P20GkmY&#10;7I4yscig/IZGU8gkn6V+dnws+NvirwkbBLW+IiWdWMSnqjHlfoa/U79pv45Wuv8AwknZNGgV5ba3&#10;XzywDL5mDtjHU8jJrgqYR06ivZ8zSR6uCqw5L06TdruUm9Y31Ou0T4W+EdV0q2TTr60t5IdNWW8d&#10;CsjKhGAcAjHPeuv+Mv7Eun3Hg3+3dE8b6jJfabD5shuJVeIwgfvAAB8pxyK8A/Yx+HXhiHwHr/iX&#10;UtTL3lzbzQx2kchAVIwdoIB5Y1+jfgzRfD/iXwTrS3t5JDFfae7zoZCmyN4yR39OaylCUJSSlsrX&#10;9AxOJm/Zz55KKmrx5b3T1sfhTp/x8uPhxqEkmkRR3hbHlXbJjK9welfPXj3xheeMfEOqeJL8xefc&#10;yeZIiADnGBgCu/8AF3ilYfCWr2I0dnjmvwLW8KfKY4ztGD6nFeXz29rNpdsY5cOCfMXODnt/9avQ&#10;oxS1UbN6F1pc02rp2SaXbU9V/Zj0O28T/Enw3pmoPujkd0G7oCVJAr9n/wBorVdN8GfDTxTp+lxQ&#10;maxht4p2hG0yK5Vdr7cZzu/SvyA/Zu0KxutXkuZ547C7hljeCYuUCFTgmvqfX/Hn/CSeDvFNvf6t&#10;5kl/q3+tjAVTb25wrH8t31rlxS5qseysn8zXD0pOEZc+12l3fd+hyUv7NPiS30yw8drov2HTYYra&#10;WdY5syOkjgSbB6AHIr98fhtrfhvTPDGjtZPHBYyQK67jjGRkkmvyitPjL4b0b4O2Vonif7cJC9tD&#10;bsd26OJtu055ACmuP8Z/tw6Vr/gC88JR6XDaloVhS5D7QBtIIC4PX61UJVW+ZQvZWOXHYN4mCjJp&#10;R9prZ20767s9d/aa/as0Wz0jxBDpGtxz38erxMix/dKI+ScjjHFbn7RHxv8ABvjT4ByQ6hrljdar&#10;fRxGzhtzgpOP7w9q/E7xHJdSwLFDAfJDFPMTkH3z719Va3+xl4wsPhLo3j/TrkXSrbefd2sZ3NHF&#10;nhx9Byfat5xhBR5pavdkVKNJKC5bKEk4u9m2+nzPl5NGmlQeZ5MTRIVVxIFZ5AMc+1cteeHbqCFY&#10;Li5CiZS2/GSHPY+1c7eas808UbxOXJ3jd33HpivoHwH4Jtriykm1qWYSllWJUfdtDdyPatpz5Fdm&#10;EVGrJpX063sjwyf4dTQrE9zd4TJDMvIGBkZHaubV4QBGZ3WJHGB2YjnIrsPGGryaZrl/a26O8WQo&#10;ZsknA6gfWuHmt1jEUzROqlyAGHcc4/Guum20mzz6qhFvkS0et7nV614hhuJY1tk2YAyjoFDH1JHX&#10;FTeEtc1LSNRS8UATK2FeM85Pc47VztlNJqWoxo0e8ICMeij0xX6nf8E4vgF4Z8R+Jde1TWYYLn+x&#10;AoS1kG4SebyHP0xVuairtX8u5pCfxVHJ8sb7H6UweNNU1P4Yafoen3dlcalqWlC1Ak4Q+amGb8Aa&#10;/P39nn9lPx34V+IOoeH/ABAfJ02BUdZoTmO9D9AjenrX6jfEn4caTpun2+t6LYpbXuY4Yo4ztXbK&#10;wBwo7jOa+ePi38f9V8P2dn4bFjKmvkj7O8qYWVDxuB9q8yU3aadrO2nkVhG3rh0lzOV76NN9fQ/P&#10;P9s74V+FvDfjnXtN0jRmhuzHa3EcrsxUmXAJjz6k818O+H/EMnhvVoLlYDHd20o3K3Cllbowr7k+&#10;IfxD8U3V1pPiDxTpdjdXXhqbyTMjhhMd48vzVHUZ/DNfFGo3UvjTxdqEzkRm/vprmQoPlRSTIdo/&#10;A0Qd009V9/yPW5ZQjSu7z0+b7noPiP426rqfinSNa1WTdJDOrSeQSNyKeV/EcYr6Q/az/asb4lWP&#10;hrT7LTpLCy02NXAZgN7FccqOmBXgHwl+HOm+LfEGp2NxrCWMJguGtp3A2vLAOFP19qkHwq8R21ld&#10;Xtu8GpaWciWUAsUdONjL1wexArFxpKa6Wt/mdaU5Wk1fez7X0Z9DfsWfDK88R69Z6pPY3seizNJb&#10;efbZ3Me+Txxnqe1fqlp0el/DfxEvhSx0S6vWuHW7tJAmQu7+857jvXwN+yB+03pngrwxeWmpukFr&#10;bFhZwqMsSxyVz619L+L/ANvrwZp1heXcEi3Opm23wRLzh8cKx7D1qKkW5t21v26HHiHiJNR9nzU+&#10;Xbm5U5d/kfl3+298U/Gni34h68L20lsbexk+yfY2YlFaPgtgcEmvm65lj1GzilGlRRSEoGbbgMF4&#10;zn1Ndj8UPGuq+KdVu7/USsdzqGpG6dGbACSMWBU9gM4rzjWZfs9/MsUiNHENwkVtykA/d/WuunDl&#10;ilZHLUUYuSV7KyS6IZf+HL6LyJ5YiYETd8oJQjrV5rXR9UhaW8vwSq7o2LbcHH3SDWjd/FFmtYre&#10;1iSEbdjI3zI4I5+ma4OCxja6tZJbeIASZKZyuPxraCfXQ55NO9rSvuYa2Ecu9oZAWjbI2nJNakcU&#10;sC7/AC1Dg+aHbjj0NaGvDS4L8TabJgp/rVRcKCfYVyGozXLSLuuGkHJO3OMeldEdbfqccmqd9NfL&#10;8zo3m1jV3jgjjwCedgwGFfr1+yJ+yT4d8Y/De5GteHrU3Gph5IdSLlpIY14AK9myM/Svxy0zVb20&#10;kcJcxxM8mc9QoIzxX6A/s8ftWal8N/CWpaNbR/bWurlmhndjiFGUDAX681jjITlBKF9+mjLo3lez&#10;97TWWyOB+ANz4F8EfETxLa+KNFGrWFuXtIFKCQq6yEbgCRknFff37ZXxi1fWl8E2mh6Xd6fYWETS&#10;maX93vQpjZgEjAFfnj4i+FOqy6F/wld1oN8YruWSa3mtxh2JJIdlHO3PevOdU+Mvi/xjpn2C71+Z&#10;hEgjVJOMqOMGplTc1FqSeykejSp04VIuUW2r8iTP2Q/ZI+JOka/4Yhj1G9tYI7WcwHzSNwOcggel&#10;eQ/tGXvhbVPjpaXEl7bz2NvpCx+ZIP3bHnPI7j1r4M+Euo614Xs9UuLnTLgabcx+X9qKHy1kHBxn&#10;g1m+M/EsuqCwd2M/lwCCDywAQAc8j6GuGtRd2k9O53UqMVUdW7u1ble2+/4HY+BtCk+JHxhTT3uh&#10;9me82rhcB7eDk49yBX7UfHex8NeIPD+g+GNP8OfadShmCWcUKhWjjjTDtuxjbjrmvw3+Gmsax8O/&#10;F+k63LaNJ5cjs394LIm0tx7V9leFvjH4+vvijrqaV4n0+CC3id0uLlcx+XOQD5fqR2pVEtF05Vr5&#10;IzqUKk6kJ83wttLa7ffyPmb47fDyfwp4e0fWNMM9tE+oy2U1s/IhlhPUnoSam+As3jrx34gh0g+L&#10;UtIUdSwlcFpEzkhc9T7VtfGn4gatqui3nhbWbiN4ba9N1BNGAWlZicu5HUntXA+CfAFtaWnh3UPt&#10;1yJ5Zx5csIbKxsfVe4rJtKi+a1+j3OynCo61k7d1ey00P1T/AGzdf8RaT8FANPv7W8sIL23tbqWN&#10;NrDB56cdRzX5w+A/22PEXhG3kt7TUlKldvlSJnYTxla+z/iudJ0D9m/xHpc+vvqK3EyT20RHzpMJ&#10;Afm74HJOa/FbxFpmnamqXVlcpAdoWTcerD0xTwSjUjJtddGcOK9ph+eCUXq9Grcyvue5+K9Vs/Fz&#10;XF5EkcV3LIzT3Gfld35O7Pc15louoHRrq8sL2AEyJ5ZbGAvOQ1IdE02yjhNzqMk1s8YMhtvmKSDp&#10;ken1qpq+nR3kzMzTxJLhvMm6hfXIz1r0Kaily9DjqylJ81te1+5s3Oh2lyIkfW992WGFj5UL9azr&#10;nV9Z0y8NrahrjzAUMrDLbf8AAVcsdK0i51TTbe0kZWjJSWQn7xHpXY+ObeHSr6KytI0iuGjDebuA&#10;DDuCSe9VzK6T1v3IcXZu9ttjz678cW8dvDGlhHL5LHllGA/Q4/xq0qwavbeVPcJG8aAbYwDhepNI&#10;3hbw3eXrM9/5RhjPmqxO15fRcZ/Gum8AeG9YtZNF8RTeDrqfSrC/ikkuI4WaKVY2BZWOMEetaq1t&#10;DOPO5WlZp6aHC6ppN94WniS806aLKeZB58ZG6OQZDAH19ayNEmvrnU1U3iWxbgHOACfX0Fff37U3&#10;jeL4lJH4jnnstPs7eyFvbWKkGZtvKnI9DX5ypbzO8fy7dxILc4x9aqnJu+lnsKrBwcO2j5Uz9fP2&#10;RfHmo3fhvXbPUNTuH0zS5kVDBH5kgd+SqkdQTX1h4V+I8dvbTwancwx2lzK4id+HMR6b17E18Ufs&#10;P+CvijPoWvXmi6RazaTLMole5m8o+Yigb0UA5wK/Ubw/4R0S10RYPEVnp91eyRthgo+bcOMZ61yY&#10;mVm0rbnQ504tcy5m7aR3R+R/jPwxoXjPx38Q9at7Ytp+nWSQ2akYDyRDkj2r1/8AZH12z1rWItK/&#10;4RZ0jmto51nMZVo2hP3lY9ee4r7pg/Z+8Ma94SsbC1sJDJ9oZ7gWzBGJXna5GOBXnPwP17TZvHPh&#10;7Q9LmT/RNGuFueBuRkmZAh9xxXGqrkopx3tbyO6daChW5G7xUr30b8z6C8d/HSz+HxiuNVkle3kj&#10;ZEKL1kA+UHPQmvz38Q/s6RfFDU9L1fSdQs7W6vUkmuokGWJc53cd6+k/2m/gRffEPUNJg0+5Mtza&#10;zyPeWwfEflRxkpkepPSvyC+G3xR8Q/CbxPq+pQ6u63VvLJbtp8gLK4VsENn7pHbFdFODkrqXvLp5&#10;HFhKdOFNOCSlJXfqtro+yv2WINI8AfEvxFoV1eiHU7J2tlMzCMTq/OBnuK8+/b08eX3ibxFoh0xl&#10;b+yUlimbcM5Y849q+Nvi94h8ReK9Sm8cXtvJayajcEJJHkLlB0BrzCTxBqSSRtdXsjmUhjKp3sAe&#10;oNbxou6le76+oqjgpXcGnZJNdtzqNVtbXUU/tG/1hDKqBVhgxu46Dil8N21lMWcR70bGS2CwbHoR&#10;1rNm8NzSt9rtoka3HyjsSe5I/pTY7aaG6SMLtEzAlzwBjv8A/Xqulrhe0r2S1+86qa709Fcx2x35&#10;wrhck5+vSueawM825Ytwj64+UiqGqXNykiyLKmwNt3JIGBz9Olb8XihrRoIntwQSQWPHBFNJovmT&#10;epZLxafMl0LwSMACkYOdjenvX6qz/D74V67+z/osEAT+1NiSPcx4Fz5rPl1bH8OCeDX5BLc23nuf&#10;KZ/MB2hvkBb2NfQHw8v7vxHf6D4a8PyvHeX8jxN5hwsfy5wX79DSnFuKs7W6hZSavNqzvo9/I8F8&#10;Q6Jo9v4n1K1sWNxbwzlYGPVlHHzGv1Q/YI1XWPExvdMu0S4a1lQorrvUQL0yT6HoK8h/ax/ZR0n4&#10;Z+G9H1zSLycSeYtteqw3JKzDJkVjz7VX/ZN/aU0P4V+HtUt7W1e8vr66MsjHAIXGFCn+dXOSq000&#10;m9UvMyim4zVNxbknZ7J3P0R/as+FfgjX4ZFk1210zxPDGTZLKAsdwcZEbHgYPTPavn74Zf8ABPXx&#10;BrXhttR8W+KrbTVmgaU2tpGHaIdRukztz9M15drOvaf8VpdN8UeKNUaPyrs28GnRgkgg/KMryWNf&#10;dl74J+KOseDLDQ7OGWymubd4BJJd5QREdHUZIbGMZrk5mk0k/Tsb+wq0aVKLxMU29XN9LdLnnnwk&#10;/Z203Q49C1iHxJeahLKXijO/bGyocbmAJzgdq91+Nnw01D/hG7vVdJe2ja2mSSS2VAySoflJ55DE&#10;GtfSPg1beFvhtptla6lNbX+ixrLLM7lwdn+sGT2PWvEfj18ZJPDnhl2XUPM8+LfED8nmshGFPr1z&#10;XHXpqzTWr/MeGrValeM6dVOMZtO66LX8j5Nt/ij4UT4R+L9J1jUWuL7TL9m0+xlGwrk87QPQ+tfn&#10;7P4mk8Tazp8DyiHbIiR7xlUVm5J9a+m/2YtM8NeIfivZzeKbc3Ju2keKJVyjyPz8wHpX0j+1F+zL&#10;4Xh8P2ur+HbWC2uP7SeMCBcOCxO1do9xWlOMKU/O2/a531Kl5qCb97VLo/L8DxLx5/wT0vxZDVNA&#10;8XwahfOFlXT5F2SSuRnbHjrXh3gFoPAfxJ0u88Q6JN9t0otJfWMoGd6DIDDute1fBDR/ifr17YeL&#10;dIuX1A6BdLFPucjdgbcMvuO9VP2mPhmdf8X6h4itbu8t9Tu4Zprm3kUsYjECHTI6jimq796FSomm&#10;rXtsZrCtXlCKet+zOp/al0LwD41+G2kfE7TvI07XdQulg+w2ZRUeOM43Sqo4cAda/PC6/tPUDbAT&#10;iZ5iFHzdM8fNTUhk8mK1N/I8K5fYTtQA9cdeams5U0i8iljs3kAYFZIzhST25rpo03Ti1zX7HM1p&#10;q2r7l3TvCFxpepWL6hafujeQo4RuWVm6Ae9f0k2Hjfw3Z6T4X0u7vP7I0mKxz5lywEbyovyRszHG&#10;R1x3r+fvU9f025gubx7OSS7Ro2UKwypzkfXBrvvjL+1JqXjH4daF4TvbOKNrW6W6efB3vhdoHoMd&#10;64qynWcLryf3jnQo8ju9tY621s9T5n+LN62teM/EDqYWaTUbo+emRHKoc4YbeMEelL8OvAmv+LtS&#10;GmaLosmoTBGZo4BgRqOSxY8D8a0/CbRLcSC7O6zI24K7sg+n1FfbPgfRvC+j61DN4Z1bUbWx1CwW&#10;O+8pCv74fdx/s9zXVUxaoRjGzulp2M6WDdSXPzLV69zxb4Q+MbP4d+O7aDxNoflQWU4W5hZdzqRw&#10;cg/Xsa+mP2j/AIfeCfEfh3XvF3hXToILABHV4GwJHc/OxU8ivk346+ENFs9Rihsdde4medjcPM25&#10;gx6nPXFfcfhn9mHUtd+EejR+HNf8yxntzcXoYfekU52qfTtVOUWqdVNpvf5HWmoSlGUkklyq70uz&#10;3T4XfC3Ux8DPDFlaatcS6hrsaxwb2zHb5PB+grxb44fE/wAVfCXXbbS9fuDqBNpHkGTKBwOCuOQC&#10;O1eF/Df9sbXvAHh8+G5oWmvdLnkSyMvCKue59B2r0D9lO30T4u/E3VtY+JtzNdSOqNYpcArbTspP&#10;yZ6HaO2aHRabnJe7+dwjVlSjU5uWS1loryR9FfDr9qTTZ/CkWthDbwRy7J0Xl0Ze4B6rV/xH4U0H&#10;42aTqus3fh63eO3In88jyZvLRfvA17d+0B+z74S1rUvDceiLb2FrJKFvorKJSpjT7pZRwM9M1H/w&#10;hBeHxdoHh3XrNol0o2jx9SHlU7QMd65ZTV3yt6Mzp1qEqcakI8spK75k9FfW5+ffh34LfDfwfqHw&#10;/wBTvfEE95DfauHeKU7I44QCVOR36c17J+3Dp2m6paeFZ9EtLi3ee8W2W9Ryw2HPGc9DntXwV8ao&#10;fGHhjw/4c8Ia3ahv7PaQLjIcDJ2j3GOhr7s+Hnj6HUPCngNi6anBYp5c9pNztdY+mfVe3FaVm1GN&#10;Tm5r9fQ7qdJyqxs37qel97nPeCf2Z/Fvwv8AElr42kMU+n2AR2tyrK80TJyy9ASvUCthfiBc2Hin&#10;XPiVpcKXVpfiFfs5b9+iW3LZXsD2ro/GP7bthqngzVvD0Gj+dd5aKPJxHCo6cnuK+N/hL43l0u01&#10;W81KxnnsNUQxT+UhbyGjPUAdjWEnUlC8uy8isJS5nP2tOKbbWmq5T77/AGgv2sfCHjn4OavBqWlm&#10;0kvdq2izYLB0IYOo6gjFfiX4gl0Syu400ny70CPzpJpeQO5XB4r1L456wut38NxpcUrxwRKgtypI&#10;WMdHf3NVbL4F+O5vA914mTwQZNKw6zSx8yQ7Ty7oPmCjr06V2UfdipSlq+559bD06TlTo07QTvfV&#10;79rnA6TbWmsxJdak8Ea4wiR/J8o+lYOr6g1reLp+nTsYF+ZVzlWyK562t7q/RLSKWJVhjLbmHAH4&#10;d657yNQjnRnudrLkI6DA4rpik5bnBUqNJWi+l2ekeDNB1bXb2OyS6jWCZgWBx27AGuo8feBb7w9F&#10;GLiUTmX+KKPO0jsa8b8OazHpN211PdzR4J2iHkknr6YrTvfijqDuFhd3XnIk+Yj3+tJxm5pprl6q&#10;xEMRSVN8zfM/O/4FHQri0e7SDVEKxBx8pONoPevrH4S/FF/Cniuzn0O2lmtAvlXUSsfLmX0cn07V&#10;8p2SWV+Wu5r1GlyMoy8mty11i8spUe1laKJjk7O2K2aTTTQYdtLVpq+/Wx90fGj9rfU9c0PUtJS1&#10;FlazyBXWO5+fap6AccHFd58BPhfqmq+Ch4pvb+41dbXe0OnvIJIY4IBwZAc/P6CvzBGmx3z3E0s+&#10;6YEsNxzuHXiv07/4J/fGDQvDtl4m0vUbnNvPGryGQ4RTjBHPasK0FGm+VJdzpp1ZxvywWmsYrqfL&#10;fxc8U+E9V1W6Tw9okkC3igrE42mKYdQgHY+la3gL9kb4oeIrvRDoxs5LmYCVVW4Ae3wesmfukV7v&#10;8bB4N8SePvAt94feyt4lu1tLnymC/eb5Wwe4Ffevxa+LfhP4GppLeH7OwuL0W5W7AcLIwOPnLDkn&#10;PUU/bTUaait976l15tvSLcn8K2Ssr6nGn4b/ABntNFk0DUPGcPl3cE8d6V2tIk6L8u1jglWx1618&#10;beBvhH4r1We/m1W2mS+tLe4Rppvmdo0U4I+vaofjh8XdS06bw/4t0vW7iW61eUXN1CZWMKHsir6f&#10;WvXtJ/aBa+0bxN4w05mM1pYRR3tjKMgSMcZX2rGNOpGKdlq/uOqnKUU17t7Xellc6f8AZp+EnxL1&#10;74Z3jQ2Dx6fcTyOsKyeRdOFP8LEggEjg18t2GgeN9c8ZXfgfwldakJ5Zi99BdSMv2aROvmFskgdj&#10;71+pvwE/a40zxF4GuNce4trCbTrfEmnhwNwj7jPc9q+O/wBmPx1e+Lf2hPGnirSnxFOjtMWTOYiQ&#10;Aox34601J3qNx1S1VvM51ia9qvNSglFXi09Xp1Pz2+NPwW8b/C7xEmmeI9PjhnnxPDLGfMhmTPJV&#10;vY9RX69fsx6WPFHwwgsNS8YoqvDIk1qjKqtCRgrz+teiftQfB/wr8bre3Nz4si0/UtIhk8naQxO7&#10;kq6dSDjtX4padfXljfalpUd20T2xdS8DFBujJBwD0DY6VMv3sLKWq1+XyFhJynRd/dk7X0vZ/M8h&#10;8f6ZbabrmvaZbkvDa308Mbj7zRxuQCa41dLuBG8kUMuxRkenzd+K/Tr9gzx38JdE1nWofF1hFLeX&#10;7OsV3dqskIjYYZMHOGPXNfMv7RPh/wANaJ458SW3hjVnl0kzebbsmFRRJyVAGOB0FaRrWqKFm9Nz&#10;nqUeZt2enW2mvRM+VItWMbIjtuzgMvcnPWrN/DFDdMGhLRthlAbGAeuTReW1vsSVUJbPJ9Md6p/Z&#10;5nAdTvQcFM4NdaORqSunrbVH1V4S/aAh8OfDC78L2dgyNqF07T3AbDNF2Q4x0ryfxh8U73xEsFrc&#10;iWWGONYo23F8EcAnNd18Ev2dfFPxPkmtdIsIj5IzJLNJ5aID0z659K80+J3ww1DwHrl5o9+my5tW&#10;BkjVvlJPIIPcelTHk5/725o5TSsmrWTa6n3j+yV8Z/DPhfUvDugaV4Nlu/EE8v2e4vyckLIc5+gr&#10;9CPi7438R6drkunw69bW94YEfy/LDgc9D71+Ivwd/aOu/A2o2U9hptsji6R5pioeRkHDLk9MivoP&#10;9pP462vijxBpeueH0ltMQ7HYud5kzknjt71M4NzWm5pSVOc1NpSUVb79tz9k7zVdXk8Az3moanLb&#10;NFaZmERwzNjnntmvy+8YG68M+K/Btw2hx2FvKB9o1AkM2Xb5XPoV9a8d1D4zfFTxH8OtRFppepvZ&#10;LKFur9Szx8ds55HrXmvjD4keK9Q8O6Rb6jp2oPcIhD3NxG4V4zwu3I7UoUHzbrtub0EqSml1akrL&#10;8D9o9W8C+IPGFtp114Xk33yOFa6lcLA8WMON3fp2r8hvjl8O/Eng7xfLo/iPRTaTSo8vmRsJg8Jc&#10;tuRsmv2l/Zq+In2H4R+CRH5aSSxeUk0nCSNn19a+e/8Ago7q+g3mheFbxXjOoxzvFJcpyEjZeUY/&#10;XpXNGajJW1bdn8zCjiazqulKHuLm5X107+R8E6taTaH4Y8Pajp980uhTOkd7Gw2tG4bncR1DV6J8&#10;QbzRbbwzBPod3GwuNVgniS2+aZHVTkHuRzivnjxN8UbzWvBlr4b0uynkRY1luY4ofNZmQ5z8mcDj&#10;k1xnwg0u81PxNolnpLyQyiQNudvuHuTnjtSeHbXM9HFt+qPUVWzstU0vkfoB4dsvHJ8SaX4qe5F2&#10;ltapc3yKATaxgf6tVPUkckV8wfFb4z6df/Fi58S+FYTFHKY96+WESSVR8zFT0J7199/DTwNe6rrX&#10;xF8Ny+LDbaldxwxxziNSCjR9dvTqa/KrxD+z/wCKNB8av4Yv1lha2vTFLeRozxMjHiVcDkHrWWHU&#10;by5mvhsE6qckkrta+dj7L8W/8FA/Ek2jW+lHwtH9rEGxJy+dpX7siehHevlf4mftB+KPHel2+m+I&#10;NUM6wNujVgBhwO+Priu2+N/7Oni74deFLTUdTlhu7G4n8u2nj/1jDGQXz0B7V4H4a8AzeJGhFrMg&#10;uZBlUZuM+9dEIUY+/tbrd6GSVnaCWva3XRnmsuuT2qP9hE8UmSTt5XHfNYUXiby0Ei3bPNghxICc&#10;Z7ivR9V8PzaTdX4kuhFeWp8uWMDKk+/avNLy8e4kEMiwoCfviMKfqSK7INS1Wp5tfni/is9rF7Qb&#10;zS9RkkGr3cqoqZUg8tj+HPavQ/gx4f8A+Ev8W22i6dbqkNzLt2yEFynfBOOa8xutN1DTbXzY9so6&#10;FgoKgGoNF1q7sJodQtLgWtzC4dZIyQwI9D7U5K6lbsZU6jhKnzLVavTVr1PcPi54aufDviG90CXT&#10;vsskTLtjV/MKh+RkjuRjPvXX/steEfAviLx/Z2PjDVxp+lwwuZd52+ZKv8GT0zXh+v8AjzVfEF/D&#10;qc8xuLoKFabHLlT1b1PNcvcK0zzTtazl3b55QDgMay5G48t7O1rnTOsubmj309PxP3V+EvwI8FaH&#10;8UJ/EHhuO6Hh9YAbOfzz5czj74PT5fStX9vPxfp/i7RLPRLN4lubUNcNJHiVlUDG35eRnrXxj+z/&#10;AG/xo8WeCJ9P0WWKXQ7aJ4MXOYWGRkhHHJ9q88+A/gvW734u2vhPUtWmtPOd0u237m2AchWPQmud&#10;UJX1qJuOvm7HRyw9pGbd7K3pdbux6N+w/ewm38X28upfZIpRHHNLwP3ZO0lSe/pX6w/Ajw9pmhf2&#10;jZaVqcUtgHW4RnkDy7n+8Gxng9a+KvE37Dlno+sXjeHtWmbRbhXguFm5ZZiDgkrj5Se9VfhL8MvH&#10;Xwl8DeJdc1Lw7cEyCVd4l3mKKPO18Z6GpquM5Skn20FJRq0lFVErq3q7nsn7XHxz8JataW3hOWNn&#10;1JL+JgCuQEzgncOxFfnl4g8c+LPCV1q2l20xh06SaK5t3TLKrA4H48dK+4v+CeNj4W1+01/xXq15&#10;bS682oPGj3LAmKLqOG6Z9a8L/bM8c6drHizxNGWs4FhiEUZtSCk0sYyrE9ie9Y+zSnytX119Towk&#10;4xbpQjJKEU+bpr0PLviD8ePG+oQ6Et1ezrfPayK6ucDynXIdfQkV8c3ZSC6mnttOdiFYuSdwLN1r&#10;2vw5pmqavdeHTqkqwItpIsdzKx/eIe3P6V714K+A+uSaXc6TbpYKt5uu4Z7kkPcRqeVRsEDFVzKl&#10;tFfLqdzpqfWyXXsfJfh34R+J5dNTXLPwpqNxbeZuW4itJZI1YdCMDoD1NfW/7NnwUg+LOna2l/4r&#10;e1urbZGlmqAGTb1LMw4x0xiv18/Ze8M/2Z4Ch0ue/LyRKwMJcOI17Ae1cbZfDrwb8L9Z1e/V4Uh1&#10;eF5N2BhJQcn8DWdabnCLtv8AgeZHGRVSvSinzR0jZX5j8z/2tfhL4H8Oy+G7TQGkbVFtvs5VPmja&#10;Todx7H0r84fFGk6to+qLHIk8c9uwchSQwY9GFfuH8FPhT4Z8VePPEMmqX1xIsciz2qcmMh/c+nQV&#10;8dft8aHY6J8RFg0+VYVGmxx7EwrJ5ecZ7nNZ4WpOLjFq6k3bX52OzFQpfw+eXOoqTdrI+PPD/wAT&#10;prTTp0W5uDf7iB0YDd/e3etZV5oenQxy3ctwk0rMfNiIILE9QO2c0/4Gz6FpXjzw/d+Ika4sortJ&#10;bpVG4sueBiv3o+Pnw60T4s/C64j0NNN0VI/9KimlgVJD5Qz1XBAbpXXLlpvRJX1Z5rrytDmg3d2v&#10;0j2v6n84t3aGKSaSCGS0gYgBSc7frW7F4fD2iOto5QruEk8g5PQYAr0DUPgh49h0m41gaPc3Gn22&#10;7zJ0Usioh5J9vevNZhb389rK7SJHEUZ4ckgID2rqhNSXuyTt2MJ0uRu8dez8z9EvhD4z8KaZ4S0V&#10;tS097XU7VGhjupgQGV25Kk9eOBXyB8Zbez17xrqktjPvWVlLT5yuCOtfpV4t8L+D/iF8PbW3tLaI&#10;3P2aNbOUH/VHAGeOuK/LA/CrxbB4o1bSNMtbi+urPO8QIXzGP4mA7Vz4Vxc5yvZ66M3xDk4wi4Nq&#10;9vM/bf4Kfs2+Eo/hPZDRoZtVvnthdi5kYRIspXlQfQN29K/Lb41eMoL2KSxe1a2urS/8q53cruU4&#10;P5GvQPgD+1drnw/8Pax4WvrO88+R3MB3srRMwwRtPPauI8R/s8/FbVNJufE1z4bkltJrgXJVm/ey&#10;bjkHb1OaunC1RSl0633ClKfJNc103onuvI/S34f/ALM+p+LvgvbT2viKxmluoo7qG18vEKBORGe+&#10;SBzR8K/hQNLSeHxXbbvMV5rV3XYkRX73lH0B7V9Tfs6eJdKi8E+H7GPSv7Nu2sEP2V1KmM4wRz78&#10;18//ALQX7XdrpfiDTvDJ8LNdS2Um/fIoKO2MbYx3JrGrBv4fu3MqGJxDq1IOGnNpLZpHyX+z78QP&#10;DXh34v3qC+hayvzNDI0x/wCWiyELgH1r9VtV8X6Va+F9atQ65uC6KkI+Y+bxkAV/Pd8Y/HemeIfH&#10;iahp+grYQxTpI1sieU29Tlw2OhJ71+pH7N/xDsfHdlqFxPaNb/ZLdgS7fKWUdqzr03yJ23VmdVah&#10;CpLmk37rTt3sz8cfirFD4a8XavaQRvLHBcyBS5wVGcjGK96/Zes/DvinxHp0F9BbSLNIUmW4GSE9&#10;V6Vznifw5deKLrU7+y8NXV+U1C4E/koXzGrEL8w6fLXV/DG18I6FFqOpRXT2c+nTQssEnEuSfmAz&#10;1repL9zazvZbG8YyVZu65ddz768D/seaV4V8S6h41/tdZLDSLs3cGnxDHEYz8zdTjsK9j+NP7QHg&#10;2Xw0PFdrdzTQgYg2p/qboAfKcdM9DXI/AL9pOy8ba34tRrVlsba0j2RgKdw6MxA65r4d/aM8JW7e&#10;HtTvNA8RxJpd3rGxtLQ5eNv75HbJrgs3OEZSa733IpU6kpuU18GsbbO/T8DC+MH7e3iHxLqHh250&#10;60NkLGCS3kUOH87zAMs2RgYxxXxl8TPGFhr+pNeW4EJWNcpnJ3nqfxr9K/2XP2G/AXiXwsdZ8XzX&#10;0ktzOY7dYZPKQIOh45Jr52/bA/Y0l+FurW97pySzaFfOFguZGDGJ/wC5I3bPY162FrYeM0op32u+&#10;tzgxHtG5U9L/AMtu3Y+O/DWoagZIo5EWaz85WZgAWAB5r9V7H416H4RfSp9M0V4bFrUR3EyxYjwc&#10;Eljjk96/Im8s20q7gaG8H3x8sZyffiv2x+EvxR8C+MfDmn+GrizVkjtFFxHKgXLKgXfn14rbF/Zd&#10;r9zPDNpSTTbvte58eeEtMvoPF+sfEBdHkTQZ7uRIZAoHL9Cq9fyrgP2qfFMOqa5YXcFntxbqNxHL&#10;bjkHj2r7a8D/ABM+G+nWl3oGsEXC6HqLLZI5JDROcjK/7PrXyx+1r8QdM13Uon0vTEig2lQ+3uCK&#10;wpzbqx93pb5HU1aE1drrfzO7/Ye8La1qT6vLPpdmdOuUEM893EJGVcHKw56MfWqP7Tvwa8JaZr91&#10;c+F4PJtobYeertkGUHDeX6n2r6b+DXwkutQ+GulRw+I5rBru3MhaL7yuTxj2NfGniHV734SeM9GX&#10;xAqa1ax3gvQk2W3lT1579+eKz5pSquS08u9i6fKr3ney16WZ4Hp/wv8AGVnIdXbRL2KOM+akskTJ&#10;uHUMMjpXufgnRfi9eaDquuWWty2djJukcM+PO2jkqo9K/VHwH8V9C/aF0PVoIpTp9rCpjcOqGQAj&#10;qM8AVyU3g+7s7ObQbdo4NFZHtILx1BM/HC57N71FWrJp+4vmiqMoXab5ZbtX7+Z+JHi3x9retoiX&#10;11NcLHlSJWLZJ6nB6VBZalpMmiS2qXhSVGU7Dzu3dR9K+lP+Gd7lPF2qadLcwi2t483cgbcFVjxg&#10;92x2r6V+G/wj/Z58T6Rr+l6ckianHYsRPdy7ZUnQYwgOOM1q6kUkl+HQThNO/wAtrs/O218P2L26&#10;/upGmjOFdBwqn1r2H4ZeLNV0W61tUvBbPFAn2WZmxIpjPG0/3T3rzT4d+DL2fxTN4Z1fWbqwVpCp&#10;mgj885HAxj+H6V1vxh+C9/8ADjxVp2mXV9JcQagkbQXsqlN8bEDp2IzyKVXll7ra1QqUmkpKNtbP&#10;8j7p8a/Gf4j/ABL8JeHGh0V73U9IuROk9nHvUqowWcnoMda+aPir+0T8RbjSEtw01rZxTq02xGRV&#10;lHBG71PtX69+A9E0nRtN8PeG9PwwudPWMtHwGbaCSxHqa+Uf2o/hut/oOoXdw8Rey1WOF7JWCK6p&#10;jn3rzYzppq8FJN9dTeNRSbjGPJZaefmfk1q/xRv9Ttry6ub2S4uMhAZWLDb7A964jUdalvVEkvyl&#10;QAAvTGMYNfsB+1B4T+Elx8I9AvtF0aw07UNkTKIowHbAwVY96/KzUPA1nFaeYNTLSbP3igYAJ6fW&#10;vQwtaEk+VJJO2hzVPaSV3fqtdNjlJ/HWu21nHpkN7I1mfnEDcqDinS+Nrn7PDFNbLuVQPkG0HHci&#10;uS0jSrm+vI0lu/nWVUTvgZxX69Xn/BMa41DwHHrOj+LGudWmtBOLSSJVjfcufLUjkH0Ndcpwha+n&#10;XY4FOVnKVTlTdo83fseffsOfHLRPD51TRL7TWlm1iVSk0a722oOVbvjvX2L+0p+0nDoOm6AkcWba&#10;WcrMkgxujTqBmvyZ+C2rXvwn8fWU+q2EizWczQXMTplos/Lgj8a+l/23vHdl4t0/RGtb6N9xZlij&#10;AAjXGecetYVFGU6drtS7dTojSV/aOHvx7vZ+he+L/wAUNH8aeGYpNEmS2n81WECnDMF+8SB6djXh&#10;WlfsueNL/wAL6p4lfU47ezVGliDZEkxXpx2JNfJ2i6xJY3KS3LMoiYZ2nkj8K/XHRP2n/AeoeHNF&#10;04XeLcxIssTqcq6dfbHFOtzUoxUE3d66XOiFaNa17K2jTdtD45+C1jqXiuIaDNamGSBy82oTgkxg&#10;HgfN2r9Evh/4Ms/DvgnxNoeoeKba32k3Ee2IKzluck9/b3r5fT40eHZfGmpx6ZBDHDdPEFdtoRto&#10;x0r0f9onWrTUPC/nJ5ck0sRjDx8SZI4AI645rz8TGVR8rXKpWOuk+VK0r8u79DkPh4JJtN1fSotX&#10;t0knu2BZnABUjsPWvZPhb8C9P0XxDYahpuuvqAkOyWxcjajtwzEA4xx1r84vht8CviF4nDLa2txC&#10;wyI5ZAyCVx0QH1Nfb/wz8IeMvgnbWmo+LdPuLSW6u0USBvMVg3y4Y9j3q6uHhTjK1RSu0mkW8RKp&#10;ZcnK7O12an7ZPwz06x8V6Pa3+sOlnexbo2XGbaQcbeP4TX5iafq2qeF9fZrDUfs01s5C3Cf7J4Yf&#10;Wv26+OXwx03ULePW7rT59QuTtljVidu3GSOOgxX47fFzR4rXXnWOJIfNLFEzuIU9Bkd/rWVCSU5Q&#10;a0avboQ4ueHpz5ryVlJ7Gb4h+MHiXxHdebq+qSX42lf3hJH1Irj9RvVaZHjBCkgEg+nX8K9Utf2b&#10;fiA+irrT+FNQt9MZA8t48WFVT0bHXB+lcH4i8HahoS2srqJI3I2sRjPsRWvPTUlGLXojGMKji207&#10;Ld9jT0DTLOa/tze3ckVqzZGxiu7n2PBq38dPBsNqttNp10bmHbhpff0OO9cJDdjNypUeVIpKqx6Y&#10;Pb6V9JeFWg17wg2m3F3pdnbKQZG3k3Bx0IA6k1hXqOlOnUvpezXqdEaUa1OpTtq1dPzRyXwTbwRb&#10;eGLu21SRoruWXdLPjPlqvTb/AFrz3VNTsza6iFvIoopZSsbkbpJFB45HTNdPb/BKXU/Esel6XNPP&#10;ZOBm6CErGD13Y7VD8Y/gbrnw3ktrS/mt7i0vE8y2kVg2VB/NT7V1Up05TdqjblrY4pQqU4W9mkoq&#10;1/My9H0aTxQLa0vdbRfL+W3lkbIKjtVL4oeENI8OXFhFpniAagsseZTGMLHIOq/hS+APhX4g8YXN&#10;ta6JFufOXJ4jiX+8zevtX3zon/BO3R7ixs57vxXdC62kyhVUx7u2O9dahv72i6HLVqqKV1Zu2tz4&#10;Z+Ffjf8A4R/VrW7ntGkRcjIGCAR61+2X7IPxml0jSZItSuFitWnLfaPvbll5yzf7Nfj38UPgt4i8&#10;I67caZLZtcRwpuE0ILLsbozY6H2rrPDfxD/4RnwjdaVqk11E0sp8gbSAYyMHmuetT5mnFq70O2LT&#10;pyjON4tXP0c8XfCXyPGPiXxJpHii1i06aczCTywyuTknJHvxXt2j6/r8nhi3nintJZO23gOvQGvk&#10;/wDZ2+JugeI/Cll4fju2kSFSLkzY3E7iRj1Bqr8V/ijaeALtzpFs9y8luyGIElI8dHwOmK4Y0OWX&#10;KlraxrN86XNql7y66HHfFn4seLLtru2h1CKyYSGCQPwx3cHGe1e/fA/T9OsfCqWWpR2kitnFxGN2&#10;/PJYjk9a/G7V/Husah4oF5qlxvEkm5lzgKpPav0D+GTP4VudO1O11CSazv4JJUjkwU2qM7WzwPau&#10;uth/Zwjt56EQn7XmSuunax7jd+KvEmna/BZyPbX2n3RZIo7iMbSg7EH2719LeB/AltoWj3FhpVxF&#10;D/aVyHuAMBYkfqiemO1ec/BrSvDPxbubTUXleM2E6yvGPl3kH7v+6cV718edHOj2VpqemWyfZ45o&#10;0mhTqwY43/8AAa51TcYt9DGrXUq1OinaUtX27o5/45/s/wAev+DbjS/D+vyRvYxNMsLBXWQgZ2kn&#10;kZ9q/KjQ/ix4f8L/AAr17S5Gca7cSSW0sZ+6sYbnA+lfqj8Wdf17wR8PtQ8Q6bdW12Da7ldB2cdW&#10;61+F/jDwlqF94St/E1zbKGu9RnRpE6knD8+3pShRhNtNcsbr7zajOag/f57X1/M9B/Zz/Z5n8a6T&#10;ruqWV7E1yitstQfm2/7VaXxi+AXiPQ/Cmmatf31qsakrB5bfMGzyC3qK8k+AXxj1TwJrF0+mXEa/&#10;a4Ggk3dg3XHuK+o/Dnjmz1j4deJf7bjfVntbki0Mq4SJX5LcHkk5xWtb2sKl73jdHVh1TnT5bK9n&#10;f/M+UPhv+z7448Z6bPqmlaLPPAshh+0dBI46hc9fqOK9l8XfsufF34b6Nb+Iro+XbybVJt5i5j39&#10;BIMD/wDXX6j/ALP3jzwbe+E/DtppOqRWaQwlTaMwiMbr1JJ/OvYZ9NsPiloniDSm1aK98tXhRLdw&#10;VV8cFseh6VlXxEptxVn2i/xTOeMvZSj7rjBPWev3o/n18D6pDbeIYr7U7rfKzBi03d+gLGv1ftfF&#10;UXjDwnDpsuoWiyzOkaxjDibpwPrX5V/G74CeLvBWq3FpqNlOjxtkNEpcMg6Mcdq5rwV4vmtY7dzq&#10;MsQglBLbzuJ9R6V0Kmpx5oyXb7jolJNpNbe9GV9z9vtL/Zh8Caxo+r6ZZWlleat5H7+1iChoiwwM&#10;PmvxV+J3wJ8W+A/Ftzoes2Rs8vvi3NlWjY/KyEdcivsv9mq71nUvHC3ulfEOHTby5Ks8czbvMRf4&#10;WPvXrv7ds+r3fjLw3b+IrSO2jEAji1NQTCyk5Jz2I9KxWJlTqRSju7P7r/eYuhedpVL3vLXR/wDD&#10;Gf8AB34txab4Qi0bWfEMVk1mhULHIFeSFR0Oexr4F+I/xturLxZ9t8PambX7O5xJAf8AXDOct0z7&#10;17L8d/2etK0XR9N1fTtTk1C2uZ0/e7ssFx8w4zxms34n/CDw63gXSfEtl4cisrdYxGxidjJLn+Jw&#10;T146100p01JN3fNptoh1ITamocqtq33OB8XftU+L/GFklrdXk8wGDtReFI74H8q674SftX6h4JtH&#10;tpIHvi8m9ZHyGjPfC+ld7+xjoNlB4e1nUJPse55GXNwAxAXp1r7++DnwF8F6Vfza1fafZ6jNqA3A&#10;yRrsiD87VXp+NbqpSUpw9n/w5yzqOFJSk73W1vwI/hv4r8PfFzRHvNU1jcssXktE5wYm9geQa+c7&#10;74s+JfgZ4pk8PSeGhqWnTfvLGaNP3uH6bSO/sa9x+MPw2sfCerfbdD0+Kyt7xZJWCt8hljGeF/hy&#10;PSvMPhx8cNH1fw/ezaxMtxe6fK7LHKo3KE6BWNcU+V894+7s9TamlKMZRd4yXw6aHyb4/wDirrmt&#10;6rN9k1C8sIrq9XzrKQkCM9ycV5H8X/il4pg1eez/AOElluYY1McYVzt2Dtivvr4YW3wx8feILqPc&#10;Y7m7jdiz4DLLnI2+9fJnx3/Z41rSfE80MemLskcvHMDjeO+Ox+laUKtPmUXDlsup1Voy5bRnq7bX&#10;2Om/Z2/bGtfAtlb6bPpStBJ8shQAFnY/fc96/V+2/af8OaRpGmale3f2azlAOeCCCP4cV/PZ8Otb&#10;0zw14plbWtGF3DCsiCN1IUN2Nfuh+z58Lfh98TfhZbXOo+HooluXcxoHzsCE4x6VtWou7cW0t2/8&#10;jzqiw0qTnXjdqSj7u/bU8H/bj+PL+KPBFgkUUZ0m7nLRnePNbaPlfA5Ar8jNC1aTSrm1cSOVaRJi&#10;c4ZQhzx6Gvtz9ubwV4R8Kyabp+iblaPDSIZC6rGcgLg9MEV4z4b+CP8AbfgyHUbDRtTa9XLtPLEV&#10;tWGPuKxHJNXg1CnTcv55tt/gdTpRi4xpQslFNLrqfqRoH7enw8fRdAs7C0u5tSdY4FRl5V+nJ75r&#10;0n4taVf+O/DiXvibTopdKjjd1jwVljZR8tfiz8BNPtrD4kaOuq2Rge0uQ3lyHaBIh4DZ6Cv6PV+J&#10;XgvVYbLRrm4gS7uol/cAgkA9DXDjKChN/vG+bVX7/IwjFYdRnTw3M3J8z1bS67n4RfBv4EQ65qvi&#10;2SCdoL21IfTrZ+koJ6fX2r2L4l/tI+N/hRDbQafdxGW5i8q8sZkz5TrxuA7e1en/ABs8Vy/DC912&#10;60TTR9uF8oS5MZaIsR90Y9c4xX5T/GLxX4i8Y63NqGs28sN3PhpC0ZjH4A1VHC/WakJVNYJWsdda&#10;XLRajHezXzPvP4B/H6LxJrcNr4nv3eGf5kOTsEg6K3oBTvjtNongjxxZ64NQt5obgESxW7AsFPTc&#10;KwvhH8NtS+Hfg7SNc1Lw59v07WGGHjQyOxbhQuORmo/2nf2cfELeFW8Y2vhSa1sOHkDPlokPGWU8&#10;gV2JUlUtHSC0ZxVee938Xa/U+x/gZ4f+F/xltpLjUCt8bdtqW7OVKj/aGcml/aS/Yb8KW+jXus+D&#10;rJrOe3t2eeKOUpEyoM5xzzX4/fALx5P4P8UabeC6mhhZgsioxUMrevrX7MftGfG/xD4Y+GED2Fms&#10;kGpwrE1wX3ELMpI4+lXioypxioN7pL18zi/eutCftPdlvB7eZ+N0Hi7xp/Z0llceJp0toiRHZvIx&#10;4HUj2r2H9mz4kahY3Gu6HDdKr6pA0ZnmBfAK42+wrX/Z9/Znn+I8VxqWq+Io7G3EpVcDfIx9vYV7&#10;5d/sTx6G5bw54yVtQBLRvMmwMBzhGBPNXWlStODau97LqdcJpTjr56n1n+zto1l4b8PaQBp6GSGJ&#10;w0iDaCcnJPrmvmPxz8YtP+LFl4t8L6npcVvNZXR/s6eIAHzN20Biele9/C7Xb/QfDH9m6/fo2qRp&#10;OGJIAGM4J9sV+UXhr4n23hzWda+26dJdfbLnzFcHG3DZzmuFUHUc2ndxs1bvc0i+WpKUlo9E32NT&#10;4r/s6eJvCFjFqE0sVxasgLSRZwh9DmvmRYvttxbp5hV2cKo7Fj2zX7qXXj3wr8U/B40ovFbb7dVl&#10;kkACr8vHPrmvys0L9nq91vxT4j02DVLXy9OywnjcFJdvKhB3PHNdVLEfGnLbqY1KUpWtDd7XKnjr&#10;4IzeH7IXGqXUCHyEkRY23ZD9sjg4r5+uPDyPHLJFIrAdhXo+s6zq6s2m393NcR27lAGOVAHYZ6fS&#10;rXhDwZeTxSOXO3LKpPO0kenenGbhG85J+YqlCFWajGnZWPnjy5kfOQSCMD6V9TfDj9qbxX4Ps2sL&#10;ZbeWLgKJFyVPtivp/wCCv7EfhbxRpDah4h8Stp0xd1WPKgH0PJBwa+AvH3g+Hw74r1PSor1ZI7ad&#10;o1nXkMFPBq6eKo1pOmnzNK559TC1sPrzLVpfefpT8MfiZ48+MttPptr8PINSuLZRMkoISJWH3SS3&#10;8q5jW/i7f6RYa7oviXTvsOs2TlPJRMLGc9M8gD09a5f9jL9sHT/g5b61Z3thJdtczh1ePAPTGOe1&#10;fpj44+IXw58YfDLxLqtl4ftbzVtbtw06GMPOHAwp3YyNo6VzY+tRo6qlJ2jd26y6JHfQlOb0i2rJ&#10;XVm7ve66WPhf4L/FvTzZzXOp6wqeUhKR4wFI7mvLdV+NGnP8RJNSku3EBi2h06PjvXyynhXV/wC0&#10;p7UMYDtY7WbaNvbIrhtR0WW3jW485JVB2sqHcU57/WupYWF277rb1InXlFL3Ntz9PLD4neGfHWky&#10;6dp9ysuswuzJLdIQuxjyAD3r44vJdbvvF0g06z3XGlneABnb5R+Yn2rrvhppVhYeG7zW7SI/aBGC&#10;VbgLg44b3r0/wH8IvGekWF344uLqztYbo7fs8pLvdI/JPsD79azgo0+dp6LRX7ml21G/V9D7q+GX&#10;x9tL3w5aSa1ObaW5jCMgPGR3z2zXxH+1D8L9H0/VY/Elnr9tHHcniBXy0eB94eua6b4veM/CfibR&#10;LL+xtSSKe1j3XFsF2biB0H09q+FNV1HVNZuAklrKySMFiLZKkD3rLD0m5OV7W0+RTcY6Jb/mfan7&#10;Nn7Rtt8P7mEXDy3q3yHcE58sqeCv1r9PPD9joXiuxfxOIblbm4gPkoXYBhjgFa/CbU9IfRL7RdQa&#10;GBUjCvLBCSTEvbdnqTX7qeC9a0i5+G+l6hZzG3ENqJo1ZwoZkXO0+xNLEwjyp3ve4ptqzjpK6jdd&#10;vM+TvFev+J7bQdaedJomt5C9mVOWXHBQ+hr81dF8SvfePLI6lE+Wu0eUk4yAeQTX2hqOj/FT4t6n&#10;f39pdRaXbCcKRJlYnKcfIR1xXxr8ZPCGseCvFUlpfSwyTFA7SxNwc88elZ4SmqblFtOTWnc669W9&#10;rK1mro/brxv4107QvhRrL2WJY/sZRQ53ffHA+tfk74c+IK23hrxG1naxyy3O2NFnO4xgcnaDxXnN&#10;v8e/E3/CKPo8syzWsmTmQ5ddvAHPUV454c1nV/7StotPhMzzOAY1G45Pr7UUsK71HO17rbsiKVaN&#10;L4b+823prqfof8FfhDpXi6zluIdc3TCSNpYAgQK38QUjkV+hz/szeCtP1jwzeLfXCxqcmJpTw6DI&#10;IY9PpXxz8BvCmrfDqTUbrWrOOW1m8uUvbMCEaX+FvcYrU+NnjvxV4h1jRdN0a/MlmLiMsY8xyKJi&#10;BtJHYiubnvUdn10fkdLjWlOPLPljZ30vuP8A2nf2oNYHiiLT/DWorbpaxNayyr82exOK/NPxfBp9&#10;9O1xc6j5s5cs8iqMOWPJNfQX7Z/gu58DeLbFLGxW2gvrGOWRUJI3E4bk88kc1teDf2LdZ8Y+BF8S&#10;6F4lsw0cRnksZgdwI5K7qugqNGnz8yV7uUn1a3IkopOMVorW+ex8RXtxC8L2uwg7tqgDGQTSW3hp&#10;IJykwLuMMnGRkdjU+tXmpW91LDcwqs1vuUyKMkFaoQXz3rNcyWkysMYmHGWA/ir0d1occ3FyWmvo&#10;fbn7Iv7SukfDjWNaGsaZutrjG1IhyrDjgGvtDS/2h/8AhNF1S+s9CupoLZ9wJXywoz0GeuK/Ln9m&#10;268PL4xlm18RyoUzGsxAXf2J96+vfjV8SNYjtrHS/DrwWsF4jNuTCk7euMVnVgpVIu0ua1r3skOi&#10;tXJx8m/mH7Q37Udjr2iWVrocd3avbzgzMrHDFOq8da+CvHfjTVPG2qCeUFmSFEG4k4VeMmtPU9A8&#10;RSR3EdpaST7QZJQE3Pn+9xWf8LZtPi8VaFLrFyEtWnAu0I4KjqrAV00KUFLS1+7M6rasrNI9l034&#10;B2c9npkN7r3/ABMLqaLyo4B8u18cMf71fptr37O3hPwt8OP7Pt7smdFLs7YLyOw6E+grudf034eX&#10;Xhaw1HT4LbbaMktvLHgFT6Z711thcaR4ztGhM5W3iXfKQQC+OSAfSuHFV5Toyhfd3uOFVxnCajKM&#10;VL3tNXY/Ni8/YM1vUNGutVsdStTJsMvlA7SwAzgds18JQeGbU3cVtfSsh+0bJ3zuKqDg4HqK/eBL&#10;qw0rY+m6yZLCSTyprVn37iTjAPX8K/Mj9qXSodM8ZSNpemx2a3ka7YwAV3sdrH6d6WExE3NQlK+m&#10;hpNJtvkSXp+dzyz9o74K+FPCp0eXwxrFxfWd3bq7vMuCsn8QXgZFfNlrACqCfYY4z/ey1fq1e/BD&#10;xV8Qvhnplq8VibnS4l+yzwMQ0i45DV9Lfs1/syfCvSfD8lhrdhYapqcq7pZJ+WQkfdUZ4xXdTrRU&#10;HzSd0/vMKsKcOaVnZJJpK7+4/L/4M6d8TvD0zeJvDOkyxRmE/wCrBbzIx1O3vX7T/su+Iv8AhK/C&#10;iarqHhRYJ3Vma8YZkMg4LfNyCK8k0W80n9n7WtYs7iSa90XUh5tsmAfsg/iQZ/h9BXDfGn9pfTbL&#10;wDFbeCdSP2m7dhLGo2uqP14wOteVXxPO58tK8vhT267HSoSnBJRdnZqV+m72Oz1f9jLTfiRc3Ooa&#10;r4luIJJLhsThg5ZM8DFfAfx4+F+p/Bv4gWEUFyb6GzEdxBM3JZVPQ+lfeHwh+IbWnw3Cas1xpolh&#10;ZkvJiR+8xncM9BX5FfEP4ia54i1a7kvtZe6MMhiWVmOSgPBA9Kyw1Op7SEI2UIfF5300+ZtNzU6j&#10;cla/upK2x+n3hr9uT7ak1xc6cPNniWJ41m4wPUVs6B8X7LxlrujW3hnw7LdbLpZLyAxj92F6spr8&#10;4f2ffhNf/EfxxFYMfJsIY1kvJozyI89sdzX6u/G74u/Dr4LabpVnoNhGuq2MS+SbfALAj/lqR97P&#10;fNZYzB4bDexvUnKU5e7Tirt9ewoYjkcUqWrXRWVlpdnxD/wUXfQdU8dW6aUvlXUdsi3seMZftx7C&#10;vir4Q/Eq+8E+JLWeNTIgcKYm+5uJxmuv+PPxg1j4weIV1VreKC62BWSEbXyvQ14LcrqMdzayXqMH&#10;hlUkkYPynuK9TLKMqeGjCp8Tcm0+nM2+h59V+8mr6Ja97bn6+fHeLRL7wqt7rrHzbsxSW4jHzRg8&#10;sAfpX0l4d1j4e+HvhtBLF4JtZbH7EDNtjR5SCvLMTyTX57eOfFel+L9C8OP/AGlLNIkKK0dvyIwo&#10;5DL716x4Rso9dtLbTIbySLTTH5fkFtzs3Q7vQe1c/PJc8E7Jyba9DunhlUhH3rKLT0bV7eh8i/DE&#10;+EdT8d6ybfSJJFuXYafE3IjZzgEj1HavfNR/4J4+Pb6aXUrrV7W0sS4LPcE78MfvYHAxXjuneG7b&#10;wx8QbK001ibyHUh5Zb5Afm+Vc1+uHjL4va5qEP8AwiMmhzf2rdW4OAQUVD/GWHSuqrikuXkbba0v&#10;rsc1WnWtDljG3N7zfQ/MnxD/AME+fiLpN68mhXtjq9qsYkMokCNx2KnPNfcHwt+C+s22jafoGtRw&#10;XceqRAzQxrsEDD09xXpfhbwj4v8AA3huS78yJ54AzzI0hIZPQZ9q8N8X/HjxNpZttcstLdIFcFmL&#10;BlXP3sDsKxniJVEoyhs0TS9o1PklBruYd7+wT4XnvtT0o3F8NQ3Zt4tw8sK3IYnHSvzG+MPwz1j4&#10;a+LG00TGaSzuA8OF3fMpzwO4r7w8b/ttahB47std0mNrrbAtu0LYCvu7DHfPSum0z4Ja78XPEd14&#10;h1pzoc9xCz2lvNHhi5HX5ugFb0vbwnRnUbUGpJ379LGlnyvmlG6Sd1pZ9T0bwZ/aH7Qnw7hsvE/h&#10;2S0vLeMC1vwNiZAxnHX6ivhT4w/sRfED4d6Zea7FdWt9p8IIkltTlkB7shH51+jXhzxF4u8M2T+H&#10;9HSO6vtNTy5hKPkf0IYetcj4S1nWvEU+vaN44ln0yzvw6rFFnytwHPzHrXFPFOnOXs0km03d6M1W&#10;GlJu8oqK1Vrt/gfIv7LPxh+GlhpumReKoo/tdjMXDum9ZEPT8R6V7j+0T+194G8QrZ+HfD1rbNpM&#10;9zBJevIu35Y2BIUfSvgjSdB0bwx40vIn0mPWbZLx4IY5eEcA4B+tfSfif9mHwfpVza+INa0/UdO0&#10;S6h81vLHmNFM3IQAdF9DXouFNVKVRzkveUorpfoZwVRcrvG8Xbdn6z6X8ffg5d+HJbA/2XLYSWYV&#10;7aONDuXbjGwDJNfmb4H/AGVvBvjGPxBqV74n/s2we6mGn2gAV0BJwXzyB6DrXqH7M/7Jur6R4k8O&#10;eNdIns9U0eWFzHDcH54lfofQmv0c1nRPD+ralE9/oyQxldkkka7VLf7WOKivRVKUqrruc5ws7pJQ&#10;1vf1OJV6dFyhFSk27t3UrP8A4J/PlpPwVs9G+J1jol/cMlm85RL0DbHIvZga+oP2lP2cNFa40KPw&#10;wGlkkCxyDzdxdugOP5muF/blvpf+E5/s2xuk+z2KAQyQEE/TI7ivmnwt4y+IP26K90ye6mksSGEg&#10;zJgjsevWsMPKpiaVCvGVtL+qWn4nddJtcrtfZH6Xp+z/AONtB8Hpp0Xg+3jkisTNJJB+8Dcc5PUN&#10;X5YTfE3VdD1GYGGQNG5WRXGGIU8g5r65uP2/PjDpWiXNhfwiG5kBQSyQlWCn0DdD718Sax4mubrV&#10;IdYe3SeYz+ZNHLzu7nOexqcDTrupVdSmlBpWd7tu+u3QmtJ2i72fknt6M93+Hn7Qt94P8TWXiuz8&#10;KlIGVkkbayiYNwcN0r7n+I/xR0vxd4PsvFN/cqSrpJDEGDeSwPIx616R4D1zwV8Xfg0tgnhmH+05&#10;IHihs7RVxDIvG5j/AA81+SvxF+Fnjj4eG40vXNCv7WOQmSMlm8uRR6HpTjWVfE1acqcoeykuSb2k&#10;nrp5rqDjGDU17zatfqv+AfpF4M/ab8H6nrCzf2z9nuEthEssyAIB6DBxmvpf9mPx3p+n6l4lvJtS&#10;WWK+n85ZwAA20Y7V/PVZw6ZqcbxR3skMpPyxsCct6A19rfBz4G+PtQTSLOHW7qOK4lVZI1JCLEeT&#10;z0JrvqYNNK1blvpqY86nGalBOLjq09j9T/2yfCug/EDwHqM9jaxzXcC+bFKqjcMdcEV/PlpWtap4&#10;duJEhvXt5VYgocsAf6Gv6ebi38H6R4e/sXVLqC0CWYRnZgjEBcZGa/JHxR+zl4UfXVn8NrJr9rcS&#10;E3MifP5BJ65FcuHnClKtDmUo6NGOEl7WCSUlyvRvqmflbquom6nnklkcyszbnAxvz3xWdZ3RSJ1d&#10;d0Y4A6Hn3r9KNS/Y+0u+8TWStqEkOmXe+MyoQXgmX+FxzkV8rfFD4NSeDtcv9MW/trnymKoVfl1/&#10;ve1d9LEU52UZavWxFbB1Yy5ro/RH9k/W/g14E+HM95qGp2l3q2sfK1tMoeSIdNoz+tfS2ifCPwr4&#10;Kkt/G+jQMkpUM8SnKeU/3vlr8efgDrWn+FvG+jXmsaT9rt1k2iMDdknjIHev3v0b4reHtUWCJdOn&#10;j8zAjSSBkRh6DIxWePhU1mqsrz02sopaJKxq3KPK1FtPddLJWscZaftMfD1JdQ1Rtbhzs2eQGxID&#10;jGCvpXxT43/Zm8YajoXiPx5HrEUC3ErXUFnCCZHiY5zke1d/+3j8GNMsdCj8UaP4eFrcAqJ5YAAr&#10;Buu9R/Ou7+Cf7XXhLTvhlaPPLE1zaWYgeCUgs7AY2gHrXlczhRrVIuXOmoW5b+ei8zeE0oL2cb3a&#10;vr0Wh+N2rQX1nqttPqenTwO5EsUzZO/B6kV+g3wd+K1t4hge11PUohLAn3D+7LqBxg98V037KHxY&#10;8Dah8QdcuvFFjAhcl7CO5CmKPccnaG4z6Cv0VT9ln4Yax4puvFv/AAj9tdJdQgLEo2wDI5bYOM17&#10;co05QgpOz9nzO2tpdEY1cZChN3crW3to/I/JnRvibPr/AMQrTw3YXEcdrcT/AGdHm5VSf4iT2r0f&#10;TvgxqsnxTHgvxxDFdWEUZvLV4CfLmQngbh29RX2N8e/2XvBGhtofinR9Gtrcadco1zCp2q8Oece4&#10;rO/aK1/+x7Xw7450C3S90ZYPKvRCN8kK9mB7Ad686OLjCceSndpuD7ptXTNPbe2pxlGWkuazfRro&#10;fKH7Yn7F/hjStDh1nwlYm1a3wbi2DlldfUbs4NNhh8GaD8EY4rnwtpX9oTW/IAUzbjxuJ67q8r+K&#10;X7ZUPieSDSbWeVdOnkRbl3HzJGTg8e1fYHxA/Y88EeKvhwdY8B+I911a2olkiluDJHNtXLDB+63p&#10;itJ1KkMI/bzcbzvvryrX7jGlBQjFSnduVrr9Tlf2TfEfw98P+FwIIFhuZAZLtrjHA/2c9hXkuu/D&#10;21vNS8X+J9Kiurix3tKrWm1UX+Jmx35r4z+B2kaz4g8Vy6QbuNFUOpjmc7Mp6CvtDSvHB8OeHte8&#10;KXVrNIzM257VcRn1APpRiZSVVtSvJw0Xk7HRFRvJ23018j6z+CX7Tngebwclv9vQNZ2+y4hmwHyB&#10;6eh9RXyT8cvHHw18X6DCbXw1bi+nuGVPJULIMHrkda+Ir7VtMt/E9o9ghtLV9kc+DlmB+8TmvpL4&#10;g/Cew8M6bPrsd82FhV4VUYDbx+hp1aSU4ylUkuazSt1MaVKEXJpat3ep6P4Q+F/hLwvo/hrxJYzo&#10;dQt7jbPhvm2ycbXXocV1Xw+1OTx7beNRYW7W9wjPDLKARFt5CnjnNflna63qdzqCpHezQ27uGceY&#10;wXryTX7DfBGCbwX4cudRtLuK8srhY3KRgZzjkkjqayxWFh7zq1HK+i8kdlHGStLkilbv1bPgP41/&#10;sv8AjLwFp1hrVw8Nxa3LDZPC29Ub0bIGM+9eBWOmtq7yjUNtuxHyyD7v5V+03x++I3g/W/hdrkEm&#10;oRRz3EQ8uAtgmQcj5T0NfhFcaldWwkPzOmSD/Ft+laYTEOrKtG91BpJ+TRySqOyc4td0bWmeHYZf&#10;EOkWctxH5RmVGlzlcFupr+nPwTdeFPD/AIe0vSJrG3eEW0e14UBzwOQR/Ov5Y9Fv7f7fDKzNtBDM&#10;QOQR3xX6JfAD9ofxNfeJtD0axzdAPsjWU9F/H2rvq0K1eEKdN2tJyku+hlClGtBrmcfeurPeyPsz&#10;9urwHcWCeFPH3hy6Mk2lygOkv3zH2GepHqK+G/Gf7Z2peItNureTRo0meIJIJfnBA/u1+nfxp8Hf&#10;ETxnZW2mWP8AZT2ky7JwWKtESOpHfFflx8U/2GfiP4YntwfIuFnkCQyxONqljwGzzXm4OlDk5ajV&#10;vaPku+7v+ZtSk+WmlNSlZ7WbOE/Z7+F/if4papqNrpnkxqz7pnl/5ZDvt/wr7Q1X/gmfqtump3Xh&#10;7xgsuo20HmGKWMJuOM7QV9fevmf4Var4x/Z4+Imn2/iC0aOK+iCyrCwcOrnhlI7iv290291SPRLr&#10;xFpGnSXXnx7tu/bI6Efewa2zOrWUYSotKHK05r3ve/4BlVnJKPw7pe93Z+EXwB1jxHB4s1XTr77R&#10;cTwq8fks3yxyRnByPQYr3Bv2jtd09pLaa0IkidlOx8LweMfhX6NWH7M3wx8ZNb+I3kNjrWTLNJZz&#10;eXvPUpKv8XvXnuu+J/gvaX91BeeHrB54n2SM0Kkkrxk1y4rFU4yhe0pOKuo+XXQ6KNW/NGKleLs7&#10;r/M/LH4t3mkT6ut7pMoZ1XfLt4KsPWtnS/EEd54Yha7H2h5Mph26N2P4V5lpOoW4t5bdomWbjLOO&#10;CemOe1Y668mltPExWVIiDkcgNjOa/PlRXLGOrcep9E63vOTt73Qk8UfDZ9aubQR3ix7FO8Nnoa5F&#10;fhvY2+qRRyzbIlwHAQ8j1r1Lwfq8d/eLd3TxrzvWMnGfTNfYWhP4X8V20llqVlFb3qACOTAXzFHb&#10;A5orZnVw0YqzcdtOlyKeAo15OVldtb9bHy/4f+FfgGWaN5ZLqRSfuxr97824r19/B3w406ELF4Nm&#10;ujjnzmJArwv4yWOq+EtTMUUJjjIzGy/KrqPT3rN8B/EI6o4SfUZY2XgIWyBj61lUp161NVVXk49r&#10;/wCRtTqUaU3TdGCl6f5nrGp+LbF0ltLXQLbSYExnYMt7ZOa6bwRpzrBKwnba3IPXI9SafZ+CNLvI&#10;C8UTy7sl2JLAH8K3o9M/si3VYCPMQH5iOAP7vNeLi5Jqyv8AM9fDwkpKTtbyLOpa02gW8rRO0knV&#10;WIznvg4qrbfHGa40tZJLa0MucHzYug9Aeua43XtcaBljmtZFV1V/NYfLuPT8KqS+GDqcROF8phlg&#10;q/KD14HrUUKMFBOS67lVa1Tmag9LbHlvjbxqlxqT3UFlHCSuFCDJZu55r6L+A+m3aaRqOv3mFkki&#10;aKISE4BI6jNcRa/C+w1IwqI9s0LgbMfeX3r6y0vwKJbWwNzIkNlbMPLjB5fb3xWuOxkI04018/JI&#10;MuwNSVSVSW1tPVnzzouk+HdBuBItnHJdSFpJJpegJ54B61WuNQsr2/uBExlmIOAgCRqPUDFfbviT&#10;T/Ad5BBbTx20cs8ZVCOHwB+lfKd9oNl4fur7bOxCnMZVRwhPTn9a0pVOaV3K7t3CrScU0klFPtY8&#10;j/4prU9VtNO1IPJJu+RHGN3ft/WsT4m28NiGjCbDLLtVO5RRgD6VIPEOkXfiSK6Crvifl15JI7fS&#10;sn48azLea3YSGIRosYKgdSR2NaSi/aLfa9n3OTmj7Ob0vdI5jWdVl0y90lmUOIoMCPqAzdzXsnh2&#10;5MHgvUJAgF1cgt5nRsE9Oa8U1DwbqCrHeXiM7SqGAXJ2+gNahj1mKKKJIOQmQoPBx6j0rOVPmUV5&#10;3CFRwcm10t951WuXum2nh23hdjIJpMScdz615j8NfDltpniu0maf5BLvAxjgnGK1ZNX12WSK0uLe&#10;2IyHMYGSB22gd69c8K+G7i4uUlNpGCOmDjA9K6/aOlQqRvpNa6nG6aq1oSt8DR8r/tGafaQeOdQ+&#10;zxZjfbIT6kjkV5/MllPp5e2UFkwCqt3PtX3L8RfgoNR8yZ9qSONqkkHjvzXy5cfCbVPD3mTwqLmP&#10;kBVGevr6V9NluPoyw9KLnaUUlr1Pncwy6tDEVZ8nuzbenQwfBBjguopZV2y5G30454r6L0fxYb3x&#10;HqjXMeZJIFTI9GGMV8/aDbTRXKSy24Vg+CSfu56V9HWmiQprdrMpXHkZkKckN1GfrXj53yurffTc&#10;9PKObkVtlJH1Z4MjtPDukf2XYyCOWSGWUt90ltuckd8V+Xvi3XZJtXkme58yYzMpmcZPB7e1ffvh&#10;Gwk1K78QX0srSLZaXKVU8AMyEKM1+YniG1ka8cSAqyuQw9DmubhyClXxDk+iX3nfxBWao4fljpd2&#10;XofR954kt9Mt9PvoYQsgh2jDAlye7CudubfVNa0ifUb+YpEsmUDHgjHpXnOjXTmFiTuWLIG7nBA6&#10;109p4lutTs/skk5EMSs2AM4+ueK9x0VF3S1T38jzo1edLXdaJdyteMJE0qWEl2SXYdnOFPFeh/Ff&#10;SUs00W9tJgqyWeGwc/P6GuJ8LJFciMJIG2twhIHI7/WvW7XwjfeJNUgtNqLAwUqWbbju2BWVWooS&#10;Te0b3Lp03OMkldytaxxfw/0QwW0d8kXm3LgkbxnHufau28D+KHu/EVxE9wJ1i5fHCq3oor0T4u+D&#10;38P+FETTpQrKQGZBhyM47dq+dPAVzFpMOo38zANJC3P+1jjivP8AaRxdKpPu+WKOh03h6lOHZXkz&#10;t/EHxPNve3jne3lylQFbasYPAJA6mva/BviDQXjtZ5fEbRO6hxHM2AfXr1HtX59WOsLLqjTSDzEl&#10;c5zzyTX2f4H+A8uq6hp+s64n2XR7VFmIc7TJ6KB6Gs8zy/D0IQU5OD5W9N27bDyvGVq9SUqcFO0l&#10;o9El3bPrR/hb4W8UtZ3slnHPtKsrBfvkdxxXea947l0O0kg0/T4wLZQiIW2sCPXFcZ4f+KWj6hda&#10;gmngQ2WnwkHHHyoCcj2FfCEHj7XLy+1HU57mV7Sa5fYN3Rc8V8hgsFWxU5KcpcsOkut+iPssXjaG&#10;HhB04xcql7uPl1Z6d4g+P/jTUdVvLS6D2kaxkohY8ntzXoGl+NU8ZaTaROAmoWhCSbPlZ8dMsa8/&#10;truXxLYzu8as0KfK+0DHHUmvH7Kz1jRtT2QM0srqZAF4G1eeD617dbK6EqbUYKEktLHhwzCtCd5T&#10;c4y3v6nvXjCwg0rW7bVJkQPbRD5eQd3fP+NeeW3iiG8utVuFutv20Y8sE8Vn/EHxkdbsjIcxTGAC&#10;QZ3ZK8EjpXkHgbWmkmuom+favykfrXbgMC40OaW8dDkxmOXt+WL92Tb+Zgat5sd5cROHcIxxxyc+&#10;hqz4N8VT2WrTwwqVjkjJ2sMgEDvXseu6dFM6PsCPtxE2OpHUV4Rf+do1+N8LBpCSrsOGB64r3sNU&#10;hVg6bWttjwcVCdKcZqTS5r3PqHwd8V44bGOaa/McbMyPC5BUY4yo96vfF3R5b/wzZTaeIlS9l8z5&#10;eDKF9PpXxW+rGWJ4UjxvmBC46596/RWxvbPStC8JaZdWaymK03yseqmXsPavJzTDxwk6M4LVybt6&#10;Hp5finioVYSeiitfNnz5B4hhi0rQrNi0jWG5gq8lmY5P5V9K6r4wjvvD+liZ1f7Vkc9dy9BWtpnw&#10;Q8ISyG5ErkMpZRE5wjHnHHauQ8f/AA311rfR7XQ9IknSLf8AvCcAbj1NeO8RSq1ILmtrd30serCh&#10;WpQldJppJW1OES/bQm+3xQ73ZHHYgHH+eleDWXifxHfa292qyDAZg0Yxt969l8SfC/4jaRFYzXGl&#10;3EiLksm35SvpgV5ne+N9atSsMOjpYoQQ6suGf8693CcrjJx5Zt6b7Hm4hyUo83PBJ3tbc2Pgl4w1&#10;jUfF5tdW1KedFLMqyyMR8vOACcV9Xfs+67Drer+JNJfKW5Em4EdiSMc9/avlXWvCep+G77QdZjMS&#10;yXBU+WOvI5/A17n4G8STxeZqFunlyJPl2Awpxy2cetceZ041FKUIpXikktFdHdgHOCUZSbcZN3e7&#10;TMr4leCZPh54jtmQTLaSXCm1kDYDZ7/hXvnw9+ON1Naapba0qyi3JYHGC0Z6EHvivfLDR/C3xU8O&#10;JHM0c0icsM8o47rXxN4v8CX3h3xFJA3moNpjMgGUaPHy8etedGca0IRmrTta/od3LOi3KDvFvb1O&#10;k+Olvp+seGo9d8NP5lzakPvRsbfX34r5i0a8fWYbeW5ObyKZJmj6eYPXNfVXwct9EvNO8Q6VcwkN&#10;MHZVX5SQRjj8a+A73UdV8NeJbhJ7WSErcFGWQfMyKcYFevl1LnhVpLeGqb3aZ5mPq8jpVXtPRpbX&#10;PdPHF8tq9pKG8t0Ygn+8rdq56z8dnSdF1URbkM0wUDuwzXceKNLtPEOg2+pWijaQyydwrr614Bf2&#10;Ed5pVwxZw8LB8euegrfD04yilJbS18jDETnGTcX9m68zS1jVNlzbF5i7SRq5J9a+mfCmnSjTGeO9&#10;8gOhzk/M4I6AV8Ztem+m02TI8xMRsp7YPTFfT93NeT/2ZHby7EC+X5jfKpZOOtRjoW9mgwlS/O/S&#10;3zL0PgVvGPguzhhbN1Y30yNu+8VkPNeM6vpstl4c1GyMmTDeJHjPXB5z9K+sv2fMaPealDc3IkEz&#10;mUt6MO3vmvn/AF5o76XV7lo9qG/kbGMYAbjiuOjXn7SUG/djJNfM2q0Y+zhK1pNOL+R5L4u0+NL/&#10;AEGJndymxm46g9qv6Es+qa3rcSkpGIpAE7LxgcV7p4C8B/brq81rUWEsdtExgQnILbeBXE/D7wZq&#10;EOq3Ut5AYRcJIflOflrtljoezlG/wRsvVu5x/VJc8ZJfHK/ySsX/AIZeM9d8G2DfYLiQssg37gSg&#10;z6fWvd7L9o3w54wkGieNPDsE52kLcBACjdsHr+NeaN4Kv9t7Yw28souYleOXHH5il8D/AAH1E60t&#10;9eR/JGnAJ3biPUV42IeCqOpUlLlnupRdnf5HpUFioKnTjG8NmmrqxrQfCLw5ZXMj2F3N/Z05LKsq&#10;jep/uqe4963dc/aF1bQdOj0vSLEwNDIsCmThinYkd816dqPhHUbm60+W1jZlt2UhD8qAd812+teD&#10;PC3i6WxtJYEt9TglEiSxkEEr2YdxXB9c55Rda9S3dnoLCShGSo2g/LqfKfiv4qa3dfYLa91KVpZB&#10;++jX5lwenBrjdVsr+40+4ljDH7ONzfNlmHqfavoX4gfs0eIItS/tSF4nt4kyPvbj9RivCviNomtW&#10;Wl3MtvbsHKBGZAcEHrgD1r08LOk501Cybez0PPxNKslUlPmaS0e+x4n4ettU+xXeuxoDb29xtdQc&#10;E5qWDxBc694mtYZJWaNnC7SeAPTmtPwzYz22gy2chIM77pAD0A6DFSfCqwW88bQLBB5vlqRtC5A2&#10;jljX0cnGMcRKyfKnZniQUm8PG7XM1dFr4j+D0hSMmNo0WUBGII3bewryHTtbmsbpC0buFJ2nJFfZ&#10;/wC1Dr1v/Zuhw7Blf3jBPYY5r4F0i+1W51LZaW0twjvjy1XJP0HrW+S3q4VyklbV6mObONDEqMb3&#10;0WiPSvhpFdXsmuhUYu8quT07mvaPhhcRx+Lbaznl+RSzDPc+9ZngnwTr+n2t28+my2qzOGZpsJ8o&#10;HQ5rrIbbS9LuYdQJDvKp3FMAjHHBPauHHTVSdbltZqyt5I7MFTlThRvdNO7vp1PCvjysaeJL8QSO&#10;PMmy+fujtwa7bw14ZuhpliJ1AWZNsbp83J5zxXd3OpaBqV3PbT6X9qWQgqmNpJ/3vWvTtGm1W0S2&#10;is9Es7OOHIQTHdsB9B60q2KaoUoKNuXdt7ipYRe3q1Of4tklsfMWveBvEGl232qWQy2ruQpOQwI7&#10;4rhtCtmv9X+yJFgsOGzjBHvX0r4y17Xbi6uFnuoLyCCJjJBENgGeh/CvNPB/iDR4bxbXUIoozMS0&#10;N1GOYyR0PtXRQxE/Zz927t0Mq1CPtI2k0r9ep0Op+HZrTQU2XUUcgf14BPr71883/gGVXnuLrU4V&#10;UDkA7jn0r7P8Q+GdJv8Aw49lp9wftDuHMx+bJH8q+ffEHhuTSbM2j2QkWQhWmJJJPqPSqwGL5Lrm&#10;s5Pt0JxuEjK143SXd2ufP8fiBtOjkht3Ypnuf1xX058MdekvNLX7Sp2Toy5I7J1YV8n6ro8llcXV&#10;s/MiSAD6GvsfTvD6jw7o8NtvEkFqDJjrmQ7itennLpqlSaV3KW/keZk/tXVqJvSMbcvnc8P8Sadd&#10;Rav5M5EkRcvFIOhT/Gvo/RbJn8P+H7JG2tKzv8x2nHY15xqGmodaGlXGY3VFeE46lhnBr0u00TU7&#10;m60148+Rp6bZM9SxPIxXiY6pzUqfSyuevhKfLOo9Xd29D1Lw58J5pQ73GqBpGyyRDkDHfJrhPHdt&#10;Dp0tuYpijqzDngZXqa9en1O3aztpI7na684LH5T0zivnP4jaz9ut413lmW52Fj95vwrwsO5zlds9&#10;WryQjovxOvt7xriG0nt5ciVQHI/r7Vl/EaEf2yttaWrSz3UcZRxyEx/L2rifAt5JJcx6dIzbmlAx&#10;ggqPWu5+IWqa5a3r6Tpml/6pRumjyzsMdz6Vo4fvkvLq7BGadJvzW2up1PhHRdI8L/abrVZFu7qV&#10;FLW6chSvqR3rJ1j9peysbxoZdCgnKOPL34IjU9OPUVmtG9rpqLLA5ZrYM/HO8npXxr4pDf2rIFyG&#10;eTo3UD3rryzBUsVVmqjbSV9+xjj8fUw1KHs0ldn7GeJviJ4esvCvg7WNTs4sXTncgHygdiMV614n&#10;07RvHXhGZ/7VSwtUhD/aY32eWAM4ye9fI+o+CrXxH4G8DjU74RWljbbpXDAb37LzXiXiDxrarc2t&#10;tc3NwNHhnRI7OEkbl6Zb1P1r5vD4VTl7t3JSd0122t5n0FfFOCXOlyuMba63a1v5H1L4Z+Pnhr4e&#10;yQx2TSXUMSGP7RJkmZiOo/xra1T9p/Sm1OxuDGxaQBgAM4B9q+PfjBqGkzXNnFYaZJbiJFdFcYyB&#10;zivMvDNnfXSXesXMzeYLnykGfu4GcfSvRjlNGpR5pSl3tfdnDLN69KryQUX5pbJH7Q6Z+0HbanCl&#10;vZ2sUT7dzMWOTgenrX56fGP4x6q2vKb27W4ict8icIBngEdiK9f+EGj2F5cQ3W/968C5UNkqx78d&#10;jXzF8YvBEWmDVGs2aeZrh3bfyVAJ3H8DXFl8IvG8k22lokzrzGvVlhFNWV9XYr+BfjIdZ1OfTtSs&#10;45ICpS23qDtfsM083B0+71G3AeBFO6SLG5R9DXyDcajc2N3bBL4F1IkynIznpn1r7B8VeP7TxB4P&#10;SWGwNvfQIizOpG6UDu2O1fd4rCeydNxj7s9/I+KwmL9qqqlL3oa69UX4vGs2haTb3sJkexlkMbbj&#10;kxSHuKj1HxVZ3cotdSt0UGLfuTgMr8g/WsPw1FBe6PdW1wRLE7qzDockdR71q+LtFt5rOxdF8t4F&#10;2FieoHauT3VJaO9zrjzcuj0tsec61oOsQX3l6NroAKhvJDbCyn1Gaz7DS/EmuXIs4rgzSt8hBP3M&#10;dSxPYVieM7rT7u0tltbr/TrVvkMbfPgnpx156V7v4V+E3i69SwsZ7xI7m8i8+7ccskR+6rH1roxl&#10;eFGinOUU3tdamOFoSq1pKEJSWjfK7r08j6s8B+M7TwRoml6Jo0sdxfBCl1fkZjtx1YrnqR2q14t+&#10;OmgeCtHOo6TENR1O6Zgb6b7xPcgDOAK8V8T6DZ+DdDuIrucCJl2+aThnb2FeA+MkZdD+1wMHgdsb&#10;f7or5DC4GNespNtpy+99T6uri50KbiopSUfW1j3LU/FOr+NdGmv55i9zC/mBXY5aN+oXHQVV+C/i&#10;lI7S9gvpJDuL2pHUKAeGPrgV8y+DPiM9jNaLucwqvls24qSM9PevYvEeoW8OmRx2LeWLydpS+cHk&#10;dB9a9Gtl7pXp20k7ryOOljvaONRSu4rXzMy91WHSPE089zqDzJayYgt48lHyeGJ9a+3fEXxBsLrw&#10;Ta3N6hETlUBI4G/5c18iXPw0ibQBfy3RDxpulAGeR/CPU16Np3jiwvvh5HGNOjljt0kVEkJOJE5w&#10;2O5rlxVKM3Rcb3i1Fs6MNOVP2qlZKUXJJnyx42+BuueDfF1teRhjplw4nhuoxxsbkggdMV9dfs7/&#10;ABGl0jx/DHe6iwtZLbbFG/I3HoSPWvND8VYvEOjQSNcvGsKCJ7OQ5xjshPpXgmrLfP4rsZ9PeQSo&#10;oYoDztU8/mK9HFQqY2m6df3XGHLzLR+7seTSdPCy56N5RlNPl9dz9Df2tPGlj4x0+HS0nV9u7ZIC&#10;AQ4OQSa/LjwZ8PdT1vWbeOIITFN87djsNfcV94Ct9RJur+9KWrxLcs/Q9MFB715l4WvtLfxNZQ6D&#10;Jss7OJy55G9ifvOayyrEPC4arCDcnu2y8zwsa9ejKaSSask91c67xz4DbS7uw1W1BmNvGEmjjYN5&#10;eR99gOgr4w1TxJeT6vqsySsQ0hByc8dK97svitqOgeKdUu2mMlp9o8qWB+VdW9R6e1cH8Vvh9DYy&#10;3Wt6auLC7kDrk5x5vOAPSvVyr3JWqa80Vyvv1seRm3vx5qeijJ8y/C55XHrEFvbtEkKp5jHeR3B9&#10;PSv1P8I+HYfDvgfwU90ypC1nJcyAYywf1H0r8l7LT2udRs7XyyTLIqqO+WOK/UT9pvxCnhrwdZWo&#10;nw66fBZRLnkEIM4/rXBxhTdepl+GjvUqf8A6OE6ypUsfiJpWpwVvzOb+JUfh7xP4UuYoJlQ3cbfZ&#10;WkbhXU8D2zXx98GvEWs+GNbNrHMUiwwlA/j2cf8A6q9E/Zu0eHxr/bGgX+pLC7WTy2cj87JIxnAr&#10;yaws1XVrlpL4NLD5sMrIcAGPgEfWurLcBDDUsXgpy51Gzaa/mW5ljMdPE1MJi4rkb00fbdH29d65&#10;b6j4Z1e5hV5U+YrnhuP8TX5tXKyRCaVoivnOdoYZOBX294KvdnhbTklfcZFeQqeMjPANeY3HgjT9&#10;d1v7YSVsljLyYOQpH8IHajKKtPB+2TXup6fLodOY054uNFp+9b8+p7V8AtEuB8N7y4ZT/pmqRQoi&#10;jG9VHP8AOp/iZFrker2kE17LZ28SNsSNjGgU4GWx1r0Pwl4hmm0/RLdPKtNO0stcMAOWKjABrz34&#10;m/EZdd1hreRI1idA6bTnzFxwSfSvmYe0qY6tUcNHJv0ufQyVOng6UOd3SSXnY5qfUtH0vRbuzgKl&#10;7kbFdjteTP3vesnwR4Z8P6npGpLrdxPbGKURx3CHKJnpkd6868Ta1Fm0iNlgEYjYfwkHk1738PPh&#10;xqPinwxd7F8q3F/HJITxvRVwSK9Sq/ZQ5nJq7TuefS/ezUVFSsmkjnLb9mPV7qUT2mrQ3uksNzS2&#10;zASEDsV61a1fQpnkstOsNNuVS1YqzcrtUDG5j3zX1P4R+HE2nSCS3lazgA2xgPgkD1FTfEq/g0iz&#10;aS5l2rIAA4XDNj6Yry5ZpVnUSaUley0seostpQpSa9zq9b/mfnf+0H8QEms9P0WGBBJbABrkABnU&#10;DAGf5mvkjznKtuct9TnFfop4d0Lwn4rvJYLvT0llDMCeRIVY5Bz7V4j47+BMMcl/NpJkEaMw8uQ8&#10;jHoRX3OVZnh6UVQknGS1ba01Ph80y6vWlKtGSknokt1Y5L4LrLLJGQ+PLlHHpu/xr2qy8SXMupax&#10;D5i5lEgGTwoyRx+VeUfDbRdV0H7XcXVhKgUgAsOCccHJp2uySW9tDcRlyXD55xt5z1rkxijUxdTl&#10;aadrNHVg5Sp4WndNNLVGF4H0973XNQSS4SMFJYskYB46CvbLH4Z6Jaizb7Oe/mBu7fWvlLw3f3Fx&#10;dTKjHcVb/wDXX074I16+udNeGWTe0UgCs2SSvoK6c0jOD0lbRJo5sslCa+G7u3d+p9UaxrmlweF4&#10;Y47qJZIoVTyGILkAbc+uOK/Of4jae39swXMZ2LIGcdsHviu58Xamyajl1w0p2DJ5Az/WuT8Ussmm&#10;2kssh86GZkwOydsissowzoy5r35r/ib5piVWg00lyW/AueAvEs2mxz3Uru0UkgSQddynr1r6HXwv&#10;pF5pTa7pQCSxqzoueH4+ZSPWvkLRb4/2dexeUWy42DsPU19MfArUXngm0iRxvljaePf0yOoFdWOg&#10;4xlJaWevoY5bVUuSL1vH8Tw/R9XaeS/LRbJHO9l7nByeP6V7V4W8TLqUKRxz4kW3kVgx+UKfSuc+&#10;L3w4uba5n1OwRkU/61F6j1PHavJ/BdxHY6qpllxEEJOTgHPGK0iqWIpqcX/wCPaVaFTklHrv3KV+&#10;tvbX3mOrPGrnaRwWxzn6V6D8JJYNQ8YaYAjfPIWO3ghQc15bq0VpNqt2be4YxLuKlu59AK779nyc&#10;/wDCZRSBfuRyHnsccE/SuzFr/Zqr7QOLDVH9apqys6n5Hq/ijU2n8a3M+8l2unAGcHAOBmvtPwNo&#10;Bt9GiuiMySLvZemOuFr448E6Ydb8eXkIjE7C4VnfHTByce3rX0p8Z/HU/hnw5qtvbxZluQUjZTjZ&#10;kYyPevh8ypOpLD0Y7uK/E+0y6oqcK9aWybZ8b/GX4m33ibX5bOOTZZ2zGNEHILp1b3NdL4E1jTtG&#10;0LUbm6jxI5QOfRVBx+ZrxHTPB+oXMVu9tY3MssjbpJCpAB9ia9c1b4X+KIEjkGkzSWUyJlxyrMO3&#10;PevppUcPTo06MZxSVr+dj5qlWxNSpVrSi3J7aaK55v4j8f3OutEn2f7PaB8ts6v9a7D4fXC3t6y4&#10;LeUVfHYcgZ/AV5j428K69ZyxQro06QKu5Sisc+u4jvXc/CwS280rXSvGojBC4wTz/wDWrTE06aw9&#10;4NWa0SdzHC1qrxPLUTvfVtWPZviEhl1B713UIwVFKjJ4FeXw+HLzVYWIciNmKMzN8o9z1ru/iT4V&#10;1SxuLC9gkaTTJxuO07ihYcg+1YHw2vJb6/8A7Ks7ZpZribCA52AHrn2FeJFctJNdNfQ9ypaVVxaa&#10;u7etza+HsN1p+jakZYnRViuIA56P8uMj8OlZqWlpqlroELxnItSJfmIzg4GPyr3n4saUNA8Pm1kc&#10;tcMCCFGFBbg4+lfNUOrXEdloyRJsYrKquw6gHHFZYeftLz7tjrxVO0HraKND4VR3lnYayYCxVrsR&#10;DJ6YP+FV/jDp13bfZiyEiAxu+Oeg6Zr3D4W6Omn6bfpcgoZpBsYjqWOWI96Pinf6VrGny2cDK5ii&#10;IC9Gyg70Uq98ZzJX94zqUEsJy3s+XRHz3PqrNHpmooWCv8xYds9V/CuF1i6k1nULiCaCJdxOyRs5&#10;QDtxXXSxQv4OtHaXDR3LLsHBJHb6GuW0vSLjV9XhS3hJJhywX5sH/wCvX0FBRpuUtrX17HgYpuUY&#10;x3vZ27nnGi6ZPd6lDDFgMr43ngKB3NfRXiC31H7DGLSMTBl4YcbtvBAr5hlvJLXU5kYuhSUqyjg8&#10;HGDX0vpusf6JbwzuI0SMtCob5vXk13ZlzfupdLXOLKnG1VXs76s0fhp4V1VNVggukWGFyJrjAH3R&#10;lse1Ynxk8Yebf3UGnMHGDGSBkgHqBXWeDvGlzb6PqIYoZZI2RDtycE+vrXHeFvBsmlWN3rV8fNlL&#10;M0MfUD/aavIoSXtpzna6slHuz2KifsYQhe0ruUuyR4noFpcNcP5ls5+XkY5+td3pthZWHn38s7PI&#10;uTFbrnO7sT6Ct62+L0+oSyrLp0OV6OgCnr14rYT4oCwmSQWEcjqwba8SODj2NerVq1tb0reVzz6F&#10;KhGKtVuk92jl2164sbBYr3TkkFzmZHkHI9jnvUHwqaefxdZPboAgWVmVegGw8fjXu2pftD3mt24g&#10;u/DWlSkJ+7aW1UFB6DGKr/CWa7m1DUL2XQIoQkLBdsZQMzdODXFUxUo0KvPSUHb+a97ndDCxnWo8&#10;tZySd/htsePeN/DzQak8tvuKhnAPTDA8177+zL4K1S/nvpYbRtqxkeZJ8qkt71694d+CkF/HPqNr&#10;rC3U5+eaxuAAqFuTgd65nxR8V4tO0+6sbCV45LY+XIkUflKG6eua8bE5s8RSVClG70vJ9D1sNlcc&#10;PV9vVdlq0l1Ob1T4RaH4TZodU1ZLvULu4Li2hPyRgnIZm9favLtb8ceKrfWJdG050soz8i+SoUuO&#10;5L9TWb4bL3/jS0k1WaSRJ0+UZLMSRxX2hqnwbttM0oaqYTMUTelsy/vQD1569Kyr4uOFnCFaXtJS&#10;j1Wly6eFliYTlRj7OMZa2etj4N+LegzabYaXG9/LPOSWkaQn5y3cZ7entXl1otpYy2lxv2ygq2AM&#10;jI969x+NbjULn7VaxSPAPLysnEiEDbgj26V886jNFKFj8khmbBB7Y9K+qyv3sNC/W97HyeaWhiZt&#10;La1r+R9kQ+MraLXtLm02dfJksy8xBAXIz8rfgK+gvD/irR/GlpHEtvDczQrjacfJ9W9RX5reDruW&#10;K4u4gSVSFuB6ngV6j8ME1jR5rqVFZdzhCVOMg15eYZXHlladpRWnmetl+bTbjeF4ybv5WPavGXhV&#10;70QXVgEBsnZpbfI8zcOvHevNvg/PeWHj63FyBmUMNrdyRnB96908YfDuW00uLUYdScR3UXnZ3Ecj&#10;sa8GtvF0eoTWiQ2Jtr6CUeVdEYUt33CuGk+ahVSd/dav2OuuuStSk9GmnbufpLqltYXmnyQSMA5s&#10;GYYPzBkGc59MjpXx/wDDb4grY6zfadeAG2uOGbsC2RkV0mueMryz1CwilXzEisGE8wPG6Rcc/wA6&#10;+ftCv4brVlmjMZi8to2OR8vOQcH+dedlmDcKdRT2aurHoZjjFKpTcdGtHc+ofAHwz/sLQvifdSTi&#10;RBpjG3QngLITg5r55/Z10FtR8aaYr24DQ75jIOuI1J5Pua928Ba/LffD74tgTNtitE3c5b5uwz2q&#10;v+zHocV5qmsCw3CWLTWCnqQXwC360PEzp0swb1bcY/gTGjCpVwEYqySbt8zy/wCH93bat4q1TVdb&#10;laKxgvJ5Z0zlp2DcRrnrk9qg+IXxO8S+MNfS7knW1t13QWtkOVS3HAyh4B96/QX4bfBzwrb39nbX&#10;OnrdpDmUcZUyHl5D6nivn79pn9nWy8O+I7bxDorqbSUhriJ2wFJ4J+lThcdQq11KVNJJcsb62Z04&#10;jLsRTw9ozveXNO27X/APjAya3Pc2EkErlo2dDsJwcEYxX0xeapqMGjW9pdTpLftIGcKPuJ2/GvKv&#10;BXiiOXVEt7Oz3xq7edMUJI55C47V6Frry2115tjYTsTKDLLIMn5hyMdhTzGpecI8iVtTLL6ajCcl&#10;Nu+jXQ6Hwn4EgFnrOpXwill8thEvQR7lyWPqa0PGWjGTw9oKW4R4zIvnxlduYyOST6+lUbTxFeXM&#10;caXNukNsGCogHLgc81xHxJu9V8V6LPe6Cs0Y06QiaJjsLqvLP+HpXn0IylXh7yWq1eyPUrShGjO0&#10;W3y7Ldnndx8M/D2l62Z0v5bKIRMxhf5pJMjqAOi+9eiq8zaE9xp0jy2sSlW3Pkkk4Ga9A0e40fxl&#10;4ItWlt44b63tfKFyy8pn72D3zUPgnwxp2l6O9uNQIsidzu5AMjD+6PauzEYmVSK9pJylGVtfI5qG&#10;FhTb9mkoyjzaabnmGnQSraNBiO4cDzG83qoP8KepFem+E/FVkdiLcTWsyjaDuJVjz/tcV47468T3&#10;nh7Wki0q0WUhQ0bupdsH17CvTLfw7/b2ki5wtrflTkxrhJJSM7Pqa0r0/wB3FvRMKE/3kox1cdz6&#10;h8B2Wpy3Rvp5jJuUxBJSMk56qemDXW68mg3WoS2ktgAzYB3LjnHBX/GuB8CPcy+FrVLzMRjlO5ud&#10;wEQzx9K1bLxvFqenusAxeo7J5mMkITwfbNeDpd+tz3LaQ80fKvxv+G9yL+301JLr+yfneWbO8eYB&#10;nB7DA6Zr4c8aeAX0OZWiuBcWkmdjj7wYdiPav1vA1S0hlkVRMkfNwsvzRyL2J9CP1r5I+J/hLw74&#10;zSZvCd6INRTdJLpz52yN/EY2Pc9hX1WQZpKm405aQtq+iv1Z8rn2UwqRlNaz6LZ+iPm/wg1zqT6f&#10;p+1fK3rvyMbQvVj7V0PxE1aw17Wbi0ikIjgjEduy8gBRX0v8GfhRb6L4e1G61pGjvmIG08sqddv1&#10;r4++Ifiy1t9Ult9M0xLVY2YSOT5jy89yeg+lfQYXEwr4qp7NXUOvTXqeLiqMsPhabqP47XTWtl0N&#10;r4F6JFN400yG7j+WGUSFTxu2kHmv0W+J2u6tqt7Z23mIdCvYGtGXHyo3Yn6V+fvwq1xLvXNLuWQR&#10;yRnZLg4DK3Bx+Ffa3ifXru10a508WP2mGaJvJ2HmN15GR1PWvmeKXL6zS/wr8z6HhmMI4SpZ6c1/&#10;XyPz3+Ifw8fQptU+zSs8cMxT3OO4x1FfTP7OXiSax0XWre5VlzbeeS4wG2Dhc1yvhu2TW/Ka8tHE&#10;sL7Llnbhseg9a9J+LGgzwadpssCrFHKfLVF4/dkdD6k08xzD28KOFnrK6bl6GOAwKw9StiqekUrc&#10;vqee3Px+8YW5t3guFtInlKJFEu3Cg4zmvoa3+KlxDY6fcS+I3iuZz+7jkOVbHtXw94g1GZWigkhZ&#10;YojuiDLtUMepFeixWEniiTwlo8UYEktyvz9NoJ9anEZdRcafu8q1vbsiMLmFdTqLmc3okn3P0j0/&#10;RNL+IPhNRfW0f2oIUlKnb5mOjHFfOZ+DEukJe2hdkt7aN5S3Tcnqa9q1jxTa+BoorfSbdpVtIkjZ&#10;lwd7ADOcnmqd54+g8UaTfw3Eq2Ur2jPlvl3kDgEelfPU5S6XtzfI+nnTpu3NZySPjj4beLr7SPEE&#10;sNnfSGF1J8tzuVj6YP0r6Y0b44+CNSun0jxTojaRd/wXtphFcHqzAetfB3hrV1huRL5W6WC5LsV/&#10;iCkkgfWup+Mt9Ya5p8Wq6dG6NA+CGXBDHk89SK9yeAVSrGErrm05l0fQ8OGOlToykmny68r6rqfU&#10;fxg+Gs1mlrq/hW5Gr6eIWE/2dx5pHrjvj0FfPXwt8YxWGttYuZyJ5AEDHox7Ee5rnvh98Sb1LK1t&#10;/tk65bcrI+CD0OT2+lXpPiDpk2oXEbaekpikD+bCuyVXQ5Dgj9a6KeDqRhUpTjzW0uZTxVOUqdSM&#10;uW9nZ/ofoX8XtEEHgqV5SuRCQQPYZ6V+NXiW3uxcxq7lRM28DpgH0r9DdYvPEGreDi2mXMupR3Mg&#10;EgDb2hROoYetfIXxKWGEWimEiRcD5h93HrW2Q/upyi7XvY5s7j7Smnqla9/VnQfD7xVNDNbwI5V7&#10;Joo9xPLCQ9P1ru/2idavkt7ayt45HimAfzAMrnvivmnwBfIusXEcjqWkHDE9G/xrs/iV4l1YT2SP&#10;dlYIoRFGvXGD/WvUqYKKxtOSitr29TzoY1vB1E21d206anD6Dd3Qura2uXzsYmM527G+vav0f8J6&#10;/afB/wAA6t4kulUav4iIt7cIRlYgPTsO5Nfn14X06TWdc062MS7Z3QOF5JAPJ/Guv+PXxAk8S3pt&#10;0+S300/ZbSIH5Uji4Yn3JqMwwksVWoUr2hfmqJdV2Hg8X9Uo16mrmlanfo31+R53qVjqGpa5NcyO&#10;AXYzNJIcLk89TWxaeIbLRbOWTTk824zskuW4cFv7o9PevO4JZ7jyZJZjJtPCMTgCu00b4e+JNduI&#10;4NH0C+uixDu0cLEbc89ulezU9lSglOcYxStZ6LQ8OnKpUk3CDbk733d2fbnw08Y/8IH8Ktc128lM&#10;N7q26C0P8QDr96vizwdr8kGpCS4me5t7sSLIzLlSX9fevoD9rvTdas9H8JWgsGh0uytVgJPDNcY+&#10;YuvUY6CvinQtbkspwNzNHjPlg8Zrx+H8HCpRxGITUpVptu3RLZHr5/jZ06+HoNNRowirvq5atnfX&#10;+lvaSXqeXCqbyQB8zY6g5r3j4RNJFosdgV2teszgn+Fe2fy4rwuITTPbXBYMkxAwOTyfu19MaNoS&#10;6dYgOM3SxBwFbGxcZ4H0p51V/dKPdp/caZNSXtHNKySa+8+i/hb4hj0O3vrY3GyJ38zeDjcV46Cv&#10;l/X/ABjfaz4ou7K8Ikjmuy8OeAMcDj3r0/wBbNfWMxeNkJt5TzyM5I/DkcV594c0KK68Z+FZpJVX&#10;zJirK38O3jmvlcLThGrWk1q4vU+pr1JzpUIJ6c34NnO3umQaZa3CSeXGHmZmB64HrXr3wb8WWtzP&#10;9kh6mMhSflBAHf8AGrnxI+FGnTLr0k920R34jkbOxB3ZvavmzwDrDeHPEtpaPOkka/IkidGVmxXb&#10;TpwxNGdm3Ja2OSc54atC8UovS5T8QNcxeLNUla2+VZSCWHALdz9a9a0DxJf3qRWot4doyG4xuxzi&#10;uw8deC5L7U5bjz1S2utqybSMow+6Qf515VHbanYX0ttZ7ZGjSRiW5Dhe/wCOa65VI1IQ0V1FL7jl&#10;9nKlKWracmz6k+EHxFj8OeJdDs5ZlQaiTbeuxgMrkeh6VyH7S95qPgPxQ+oWUxSDU0ZngU8JL0bH&#10;pn0rw3xH4O1h9L0zxLa3R2k7eM5t5FOQx9M44r1D9rGO91zw94I12V8rNaATMAQBNtGSfTNctDC0&#10;1jMM3JOM+aMk+4YqvUeExVotSgoyi/I+XpvFLXBSS3tiLpgWLZ3cnvzXCXVzqbhgZmkdm5GOcn0q&#10;U3cLWuIZGBDAFh1Gapy61Jo86urh5EIZCw7nnmvuqdJLSMfRHws6vNrKT9UXP7M8RRCCOewlxJwh&#10;YcH23V1unaHd2V1CLhjATjeCc5z/AEqDVPifrGoQwApGsgOQyAZye/NeheH9CtGs/wC3dVn8+CDH&#10;2kF8He33UC9zWNdzUfeilfotTpoRg5e7KTtrd6WR49fXE01zLa26vNhmGVyc+mPak0LQ7gXc9sVQ&#10;ymM5D/dUdfzrtL34zah532bRNPtrBJJQqMkatIRnA5Oa96+Fl1dzaxdaXren2l8HjBuHZFSWLIyd&#10;rL3I7VzYrEzoUnJwVkr2vqdGEw0MRWUVUb9617aanmngbwf4tluNNu/DUcrXSP5ayKSuw567uwr9&#10;SPBfhTXrqTRdU8V6ZZNe2yZN9B8sqlePnzwcj9a4/Qp9A+GWii6e3eO3WRmgjP8ArJd3Iz718x+G&#10;PjDr/wAU/ipYafeajJaaYs2TawkqixrzzjqT618Dmdapj4V6saajCjFycurXZs+8wNCjl7o05zlO&#10;pWkoqCeib6n6G/A74J23h3TvFmo3sPmT6teztHngpBnKn8a+Q/D+l6fb+Lbn+37ZDZT6lv0+NgTK&#10;xRsA8/wn1r9Odf1ew0nwxd3IIEVtp5ZFY84QdPxxivxn8PazqXirx3Pe3UxZIo/NUg4VVGCFX0Ar&#10;53DQlU9vL2l+WleUvVn0WYqFFYSmobzdl+bPoX4q+KL7xF8QJLWK6YWOngCG1PCKVXLH3rk9Bvba&#10;6uL4258p7uFlf5ehzyR7GvVvif4AisV0fxfYZms7y2ZbhwfljlIwM/Wvn7RNSi0eKzkmLJCqsPMI&#10;PzFyQRn6GsqU+fltvpcyqLkm+Z6Xb+R4x8Trn/StP01VVEjJkkVeQuOP1qHxTGl5ommuWAJfYpI5&#10;GBxiob/w5feIdWa/sm81pZM7HIXIdunPAGea9L8Q/Dqz0LTdLg1e+F1IhM32ezdXwW52lgeMd6+y&#10;p1IwVFXu+x89KEp+2dtO/Q8U+Hs8lrqYW3snlcFllwePx9K+jLb9n/WPEV5dXUM8VrbTIpV5W4Qq&#10;OnHWvGb7xtdXVrfw6Xp8WnW8HLqq/vnGectXZ6X4svBpdrNLeTlIiQyhiuVbjt+tbV1VesGk+t9R&#10;4f2UVaScluraHaa58AtKEEKP4siupIMr5dvGSc9wCa5Txp8MPD1loiLe6g6AsnzHAIJ6YpNV1O4S&#10;yshbSNG5lV/MDYODkMM/hXmfjbVrjU7fUre6ky0JVlDHn6/SjC08Rzw/faJ9gxMsPyTtQV2rasoa&#10;z8HrvwrHKXK3Vtdw74Z4+cjqK+aL9fLglTYeXIx/U19neBfidYyaFb6HqysgjQm3uM7gFzna3v6V&#10;yni/wxoWrqBDNHFN5X+tA2qzZ4DV9BgcdVpTarRb1+Jdj57MMupVacXQklZfD2b6HyDIoiEIUDk7&#10;jzWrB4nurZbqKGXCzJskI7r6Vp+N/CGoaFKizwFQBhXAyjZ54NcFbMuCCCScV9dCUKsOZNNHxtVT&#10;oz5Wmn1O1g/4meivbfM09qxeLv8AuyOQPp1rgTCQcdD716n4N077Fcvd3crW8AXqRzIG4wAeuab8&#10;S9C03Tr22+xRzCOWJZg8gxuV/T6dKIVUpqHcVWi5U1N7rR3ON0mdQrJJKV7qam+yzXMEqJKG2Et9&#10;fWsqSaGVVIXa2ecelX9PuLi3l3KnyOCCOxB4Nbs4rrRFjTws64jYK0QyS3Q4rWXw/Jcwi9adAWbo&#10;Dy3vWN/YNyJF8kgrIR0PIB7GvoXxb4G07RLPw3LDE0n2mD99ljtkftjHv1rgxWLhSnTg3rNtL5K5&#10;24TCTqxqS5dIJN/N2PONVKzCzjiwHIUPg9R2r6Z8MXmox3nhjw1pEqJmdTdTKMF3+9hj3UDtXK/B&#10;XwfB4l8YWwvbZINO02GS6vZcbRGI1+QMT3LY4r0zwzpfhS+8X+GYdM1zzJm1Jp7hlO0cc4/HGK+W&#10;zbFU2p07NuMXJ9Um9rn1OT4SouSrdJTmorWzaW9juvidNb6Fc61DDGZC4R2IUlNx4L/T0r2D9m3w&#10;PeQ21xr2pKEhkUeTuG0qi/xHPY10mu/DKy8U+JY2uG22USgXOT97yzlUT6969E8eX9w9q9nYw+Tb&#10;rD5Y3fKgjH8P41+f1sQuRRW7ep+k0MK/aSm9kvdXqeY/FX4sT61faNpOkkBBcbWI6MvsK4D4Z+Pd&#10;J0Xx1cX9uubVHFlqSDkLnpIB3Hqa8n8OQSWPiPU1lvPtM80btEkGW8oAH5h7gGtXwV4S0bw9eXcs&#10;NzcXbzgiVJFCjJznOev0rrhTiozV23ZfM5faTlKGiS5nfXa3Y+kP2lPgHp+u2p1Dw9sRsCZrZMAS&#10;A85Q+pr4r8DeMCNafTzpzLDEApSQH7y8Hdnoa+vdC+IAsdMt7JifKtmBhJbcyD+7gZyPSvI/iFda&#10;bq15NfWlvJZtuDzMsfySsP4ie3pWtGs1GUJR0e3kRWo2lGcZ+8t/NHgnxOWCx1m6aCKSLIXcrZw6&#10;t3r5I8Q6SYLyZGf+JmH484r9CviboNx41trW80wILuO22vEuDvXpgH8K+XX+E3jHVPNt4NMdrgqP&#10;3e35mxx1r63IsfQp0ffqxi1o7ux8nn+DqVZ+7TlLrGy3PBL3W7iTTYLI8xxuWAxzmvqv9mb4G3eq&#10;X1vreq2T/wBmRMGjToblh/CPYdzXq3w3/Z48KaBYW9z4s1CCHUFHmNaSODwDwpHr611usftB6BZi&#10;WKzuYbZVAVUKEjA4+UDoKvMc8niIVKODpyl0lNL8jPLslhQnTr4yrFWScYN9u5jeP/2fNZ8U6zqN&#10;5JqVvbq4KpEiFo4UX7oGPavHtV+EXhvwNZR3ur2d9qLt9wiFordm9Cxr6IT9o6TULbytL1zT0lVO&#10;fPRlLY71f+Dnx41SHxTa6B4vbTtT0LW28jysK6xuxwpH90CvPwuLzKlD37+zgruNrOyPTxWGy2o+&#10;aC5qk3ZSfvJN/M/Pbxp8SF1C2aysdHtbC0JBZIkG47f9qvKra6JuoiE43Dg81+mf7dX7JWmeBrey&#10;8TeGw/8AZVzJ5ctv977PK3OAf7h7V+Z9vMscrO3QfL+J9PpX2uUY+ji6EZ000k7ST3TPhM1wlbD1&#10;+WpJN7ppaNG7qkkUqs+9hIrEn0IPpXqXgXwo2n6l4d1h/KuLZmM7AfMFMQ3bW9DkV4+9xbx5RQ0h&#10;b+JuMfSvdPh9d3Nv8P8AxrOwJRXt7e2yOskrZbH0Arsxc3GmrdWov56GeDUZVW5dE5XXdankfibW&#10;rrWNWv8AUrmXdLczPKec/eOf0r7Q+DuhW+p+CtG07B+23U15dw5zhQnyZOPXsa+IprOZjloghA4b&#10;PHrX6r+B/BR8O+FNACSJHdDQoJnkYjO64YuUH1xXyHGuIjSwmHgtG56JeSPqeDcPOri8ROSulT96&#10;/m/z0OM8PJLbap4d0tLYExZiYqRnCnluO1fSZurO71K+s2sxloPKEiMAwXocg9a8n8HaRHZ/EDTE&#10;EyOY7WSR8jBBOM5+lUfifatDrlrdwyMoaWQHaSDt6g1+UVuaVVO5+pYd+zpS02klb8DTj/Zztm1D&#10;dLrkvkyMXy0DB8+np+NeoeKvCOlWukafYaQz5eZRcSOdudvYDtXkXw2+Nfiyz+0Wl1cTSYBNurru&#10;f5jgDJ7V12tfELXNX1O1sbua1iWKWNXdBg/vBnqMciiX1jnSnK6WxVJ4X2bcINOWjOCg/Z3hvdRu&#10;7nUb0um/cscbDOO3PWvY9G+GHhLS0icaTbSkIc+efNYD3zXz/wCMte1mHUbgPqskGmxuIy8hKGQd&#10;PlA6mpbD4kW7Xlvpk8/kWM9syxzhjJK0h+7u74zXpezxM4RfPdW2R56nh4TkvZpO9rs9asPD/wAN&#10;9L16G8t7JYrhicGMHYj9sDoDX0W0c+oabHe6esRLBgWCZIYcAkfzr5d1jxJ4Z8HaRpj6lfJPdzBd&#10;lvgFnA/icdhXsnhH4z6XpojiW1Zo50DMikYjVxj5aznCpNJzUuVr4tXsdNKcIOUYuClu4rTfueIf&#10;FPxt4t8M+EpZ7qwijvYboksBujaM9GX614T4Y8XWfxZhkt9UCRarbBY7V4ztJFfe3xk1Dwxe+Hbv&#10;SNUux5d/bsLaXjcD1A/Cvzq8DfCxfAOrfadSvoftP+shi3ZbbjKnA7k17WV06H1avo1WWsGt35Hi&#10;5m8QsVQ1UqDVqifTsz7b+NcMv/Cr5maHz7jT2ggu0kILTW2QMsB6djX5i/EfSrbw+bCSxn+0x3y7&#10;4N6jbGO6n3HrX2hr3xBkufEXhCeSYPZawj2l3Gw4YxHaOPevgT4lpcwaxf6d5TqlrdztErZyqk5x&#10;g9q9zhejOk3CStdc1vwPD4srRnHnjra0U+3X8bkkfxQ8VWmIAsUfGA0cYJb3FYup+J7xr5ELyFyv&#10;zuR83PXNcxpuoJdEiZDvXiM5wFBr2jTLkravbvbpKRHlJSBvJ9CeuK+0rRjDXkV7HxeHlOpf947X&#10;Vr6/I+tvj60LfDz4faZApRJ7VZ3QZ52rzn1ya+QPD/x78X+FNR32FxHAYkWHYmSpVOisOhr728fe&#10;EZ/EXgDSLaG4it9R03RIL2GEkb3G0s8fqfpX5iaTq1utlq9tdWxkkuHDJgfNG4NfNcPUqNfDV4Tg&#10;p2m7p+b3PpuI6tajiKEqdR03KmrNeS2Pt3TviLpvjzVdG1e2t47TW4Y2F6sagLNn+LPtXnf7QsH2&#10;LXrXUYlO66hGWA5LAYJz712Pwi8N2nhPwnqNzcIq6heHYC3BVScgc9OK6P4u+G31XSdEkiX5oEZy&#10;CNylXHHPtXFGdOhjoqN/Zq8FfselyVa+Bbm17WVpu3fb7yn+y/8AFrWvB+vRkmSTTrgKLqLqI89G&#10;A9u9foX8TZ9Js9Pv9ZhjUJqFxapcMOdyMRlvyr4Z+AnwUubO1fVNSkYT3f8AqYT1WLux+tfQ2gas&#10;lzFqPhLU14kiaWxnJyDt6KK+H4p5KuJqula3Vr+Y+z4cVWnhacat038N+iPYfD3hSy0vW/EOtCH/&#10;AES58iWJz/EQpAH4ZrgvH/gS8mvI9QliWV1ukmib+FUZeRj1Fev/AA10m6u/B2lxX7EsZJAR/sQg&#10;46/Ssj4UeGrjxVo51LUrtjBBft5NuMgsqHb8xJ9elfJwpVKsoRSbck5K72738kmfRVKtOnC70V/6&#10;/E8G8AJPDYJNA7gfb3cxk/6tl6sPY13ml+Kdcn0q5kjZZJH1AQRkf8885PHtX0TLHYCHV9emtLa1&#10;0bSY2WFdoUzyr13evtXzJY+O9Nv/AAvFc6VZMlx588jxkbclz1X6UVcJKil+80fM01dX6XXr0Jo4&#10;iM7R6rdfiaumtp/2uW3nIEk0sYaQ9ASeTXw/+1X8OIrj4iavG9wU8uyha3x8wk2ZJwe9fRUuqrba&#10;ravdzeUSiKygffZz1z7V0H7RPwfmvfCNl4kt5Mz21wsT7zz5bHvXvcM4r6ri6cnGyatzdkzyOIMM&#10;sVhJx35Zc3L3sfnD4I0tfEGvzS6j5cMaWnlseBuWMYUc/wAXStXQPDWm2tzqJ1PV1TS7YllRn3Fm&#10;ByFQc9Kr6xe6FPAbJZXtnDtul9+oBPpmsjRvhh4i8U3BtdA0uW8VUBupnU7FPrk9K/YHOKXNOpyR&#10;stXpY/L+R6KFP2krt6at38kcX45u4NQt2MBLRCXbbkjHyGu21fU9S0LwZp9mbh4DJlEU8ZD8niva&#10;9N+E+g/DWx/tXxhfW95eA7rXS4G3YYdGf2r5Q+Jni678U3093JbmNQ2Yo4+FjXsAK68NOGJnTUIc&#10;1ODvzvZvyOTFQnhoVJyly1Zx5eRbpedjJmkuXMEkzo0qcGMHn5eBx6V63PrMmr+CdRiv2topo7iK&#10;SDbtid1HUAd6+ercyThS0gWQcZ5zWlNps9xsLXhwHwMnhc969qUE+XXZ3PGp1pNStFu6tvv6mpqS&#10;STRqn2t51U52hmI+pz6VJo/ge4uG/fN5a5+6PmJHtis1Y72IiNFyd4AYjggdjW9b+N9XtgEiMagD&#10;rsBPpWyuloyH7Nu84v8AQ621+H5sT5ot1fdkBpW2hR/e/wDrV13jb4i2cvhu00GG483aVNwycrtT&#10;oAa8S1fXNavo9txqEzxE8A8Kc9sCu9+AfwiufiL4z0/w/FdpbJOGkkuGXeI0T7xxxk9hUSpJ8spv&#10;Z3RrHENXpwhbmVncg+FWkaDqXjPw/bXVpPcW8tzGs0EeS7JnOBj9a/ZX9vv4X+F4Phr4U1mwt7ex&#10;+xtHEluhK7hIu1Qw74wK8K+IH7C3ijwNq/hjUvBc7uySrvvJcERH+8wHaup/ba+CnxNtvh3aa1qf&#10;j2y1mzt3je7t4ovIZHb5VZQPvKO/vXLXmqlSm4y2a33Wv6ndh1GlC/tI63so7Suv0Pk39l/w747s&#10;9Rm1HTjbtbeWyfZ5yQriUYz6ceteoeK/GLat4Wur+68R3NvNYTnT209ZCgdYmwSwGMjHHParf7IX&#10;h3xHc3VhJdb7fRRYukszZZWI/iz0GK8B8T/s/eIPEMvjDV/DepJqOn2V5MZ0DFW8sMSHHPzE9apq&#10;MqkuZpbanYpunTjyxbfVep6p+zf4lsfEHi6PR/EOjpd6I0bu0CL8qIoIDj2z1r52/wCEP0TUviC+&#10;iaZM8en3GuS20UsnRId/y5PfHQGvQ/2f/idpXgjUp5dWtHkzY3EUG0Zz5y4w3pzXgra1rH21bq0i&#10;aHypmcCPtltwJ/xocGpTtppp6lTkmoNtt39bH9Dng/8AYI+E+lJbbtPur69jhM2+WRvKlbb0K52n&#10;2rnvgZ8C/CnjHW9chvvC0drp+nWIsPJ7ySyOWdzj24Fc7+x58XPil8Qv7Ai1gLDpMMLE3KxhHmVB&#10;jYGHX3NdX8LfilaWvjPxjY+Hb1tYu5WNwYouihchVJPVuOa8updzineybT1uCjioQxEfbpzcFKD2&#10;5bvrslofM8XgDwTa/Gmy8EQ6BELPTb8JPcAZUwuN6Iw9cnGad+3d+yCmmavpmpeCvDKi2uLOVb2C&#10;DG1GHPmKv09K8J1/xJ408JeP9H1u2Md7qviLU2W4tpl27HD/ALtD6YB5NfpV4X0j4yaA3ifxF4zv&#10;tNntWQyxxxkusEQX/Vrk8DPXrmtacZQ5ZqV721323NsU5xnRi6qslyuDdueT7H4BeDVltNStoL4N&#10;JZR3Cxy25B346HPuK/bi+8er4H/Z9vG0fQbuW3lhaARyo3CS8FjnoADX5+WOu61ofxj0LWNa8KG3&#10;stcvALXzIsQSCVsBhnjPrX9CGs+GrTXdAm0i4gVba7tzEyIBgK4wcV1YiPOo6fZ++5w5lXjh/Yxl&#10;HmXtLtvpyn8lfiPVYJ1jjh0dpZ4Qu07PmKquOGHWuQ0XxL4jjxci1c+S25Q2SCM85rr/AIoRy6L4&#10;p1mztZwLfTr6ezhO4/MqMRk4ryB9Xu5bplL4EhIZASN35YrrpRUoxaWlupxYiqozfvPe2h6BrniC&#10;7e9QQQ27mbEyMBkpuG51yfeum074fePPHy6W1r4YuJreaRobaSKMiOSYDnnuR3rgPCXhq517WdNs&#10;ElSCOa5SJZSeFDHk/hX9JPhD4m+CNK8OaPZSXlppkugxRx7FUKHTABkXHr1Jp1ans1GyV2S3Nxcv&#10;ZzlFuzS/rY/nJ8TeBNW8J6g1jd6PcQXcYxOrjlGXt9DXrP7PP7QurfDHxGl7aCU200qJfQZB3x9x&#10;zX21+0v4I8S/Hb4gXmo+A9L3adbQQ2s13LIsEc0hPLru6gfia+Lvjl+zZ4r+Fur2FlrUlhJNfWpl&#10;ge2lLR4X727cFOfetqVWM4pNq76FpJSSiktE3B2urrax+wNh+0/D8R9csLqw064ttL0q2ZypO4vM&#10;cbdwFeppd6H+0Na3As4HsNT8PsNlxLGFMjN/yzBPJQ45PavxN/Z5+JHijRtZ0zTrG0+2C+mRJYLb&#10;LkqDg8Cv0Qt/A/xbsvGGseKdGD6HaQ2T7LZwNsyqMkyLngnsa4q1NRcl03OhYam4QlTahOOkG3om&#10;+/c+Wv2ur+306z1DSo2j86SSNZygAZHicHa2PU85r5b+HF/F4RvPDutXGmJeojzG4hPCmNxtXcfx&#10;Oa+iviHqFl4t8OeJ9e1CC3i1OVwvkqTgmM8uM9+uK4r4F+Dx8RvFPhXwfc3EVlYXZlmuZur+Wgzt&#10;Ho3pUU7KnJW66nZWupxk3qoo5S70SC7sL+6szHa2q6k0kAZxhFkPRSOSMcV+l/7FFu2qX9xdT2EQ&#10;sVtFigDp+6nmiOCVzwetcp4T/Zq+HUmifEPwJcrPd+IbN7m406beUaOKM/uzgcHI/OqHwF/aK8Ie&#10;C/CVjouopetLosjpEsaf6y5dsBc/X3rjVWNTa7s+xtXhP2U4xTTcbX2+42v2u/2f7eK+/wCJXpiB&#10;XSXUL/7IgH2bZyWY9s1+dtpB4cutIudWVwiySNEsbjJ3KOMH3r+gb9mbxLqfirS/EJ8UaQtrdXdy&#10;222uI9rvbkfKDn7ykV8wftr/ALJHgO58K6zrnh21j0nWIJYh5SMIraUswXOw8bsHqK3p+6m7+7f7&#10;jhp5harGhUi/aRikpWupP9D4t/Y+/Zes/il4kTV9d097jQrYbDGsmxywBwOOdvrXgf7W/wACND+G&#10;nxBvdM0G7ku9OnhM0Sffe33nlGPqMV7f8PvjD43+AmlpDaWhneRizrOu6KRh3QqecV8h+M/iHqni&#10;nWdR1S3uC13fTPLPHggI8nVRuzkUQ9pKqpKXu6+jXQrE0XGcuayXKrRtrfqzz9PAcp003h3LDEdz&#10;BgAVGe1LceHSIkNqHlZ1B+Y84PtWPdW2saaFjvZpEhkGTGpOc+mK9d+HNs9xBqNpdaDdSy3CL5Vw&#10;DwiH+Vdzk0r3ucEYxbtyNep4vEL3TLmS1SNdzY8zaA2R159Pep4NLa9urpJroGIEF5FGAAB0FbOo&#10;+G3h12/so5fKngY7TklWxzyeuTWv4E/sWTxPYQawsqaeLqNb4xZO+MH5iD2zWqlpfyMFC2j2u0l+&#10;hx8fh6yvxbyxpIkRGxnKHaCvcmpdNsru1dV+0yBclAwXOFP+Ir+kD4XeDfA2g+HRpWm6RZXXha78&#10;0/a7mNXeMSjON7DnGcZrL8D/AAq+AnhYajrtrpum3H2eymV3mfz9685wrkgHsDjNYfXZark26kOd&#10;OMl+7nzafCt7/kfhPf8Axp1y4fRrSDxFdSWtpF5CRhioiQkDGO9fod4L+IHwJ8EaQ2nnwjDeX1za&#10;xrJqP+sMsrcnhuRya+c/hongldQ+Jt9BoEX2rUmkbRYnO5bWJydxA6Z9PSvC/Hfh3TNJv7dNP1jz&#10;ykSTFMlgko+8pJ6VFWMK1o6x06dT16CklzS110s7Wt21P2m+Feq+HfG2iz+Fr7TYEgku5JXgaMBX&#10;GMqQB04rzbwN/wAE+/A0upeL01PxM0kawFtOkgl2vY5Yncdww23ivM/2ef2kGubpNPj0Jroz+SJZ&#10;7aIyGBmGw5KjIFfbHxk/Z6TUfDHinU/Dmp363402TFtDIER3VdxDZBPrxXI6c4xS7b+hNapCnXcf&#10;bOEanwu3N73XfY/K/wCJGjeAdA1HTLLw7rV1q0uZIL43OSGKkoSnsSO1cf4F+Bl3c6m8viCe+sdL&#10;kvngF0oxHiNchdx6egrzD4XeNNO0/wAXabdaxakQxBsqv3jIuSA2fU9a+uPhh8etOu/h9450rxTH&#10;d3Gn3Wou6Ki42oem1uxB705RlDS99Fqem2nGNtXf00L/AMENJuNZ8WTx3Gm6dPZ2do1nB58WTKiN&#10;lZCCDlsV634P1K38E2kmm2R0q8ttRmvYkleMiW1bJwAi5CjPHbFfLfwU8a67pEGqa5LpE93pWjbh&#10;JKpCmOOT7gbuRjvVD4T+ONOvdevjfXwsLHU9UWYJGM+XG55G41yV6UrT/um9OceeN3uenfFP4O+P&#10;vDHwouvEGrWK/ZJLqOCaNZQ77ZX2rJ9M9q/NbRvDdlqOqXFtazeVsJYtJjaQOfyr9J/28fD3j7wl&#10;daV4e0zW77UfCGqww3dqZ/mUyg5aMP3A4IBr4U8efCnxj4X06w1a80l7e0uBsDlCoO7sT39q6sHa&#10;nCzmk5PRX6nl4yo8RL2luaMeqi1p8/xPN20eNLK7fz5UUTKmN2EbdnB/ACtyTw/rr20XlebJEFwp&#10;zkFT1x7Uyz1+VbWawa2jlgUFkIXLbjxz6gVdt/FWu29raAXjqsZwkargNg+ld15afqcNo9F06GLq&#10;yalpbB3tERiqgsnUEcg8dD61z081zc5mJMrscksSf511/ia41u7lhubuIQysuRkYDge1Zlh4mluW&#10;jtxpy+aTtUouPzq4ttbIxqW5rOTV9tDV8CeE49S8QaNaXzmG1knjM8g6IhOCa/o08M+I7BvBtzo2&#10;lxWX9lwWDQRyNtEZATacj9c1/M/f+ILhblxbXRR9vlyqTxkHtXu83jrxdpvhKLT5tQKR3RzHBFL8&#10;zcdeDyp7irnDmUU2ZclObtr7rvc96/ZX+DXgnxbqXjA+IdWeZ9PuHt4Iw2InDEr5gB6jIrh/FPwo&#10;8P8Agb4peELO4v1u9BmvojLK/wB0x7xvVvYdM14L4L8d6n4evL6S3kkSd0+ZRgLknPNHjvx5qviy&#10;O2lnZVW26Ii4ALHk5rT2c+Z+9ozpjOKhu2+i9Gfq54b8d+J5PH/ifQPDJi0nSjaF4Le02tE6qMbo&#10;8dA45rq4/iwvjeytoLWwaK/8LloL7zGwXJXHy/XHFeHf8E+9Fiu/Euo+J7mf/iXaJZmGVc8TySDg&#10;f8Brh/FvxHsI/iJ46m8PaXNFbavOpaNGB8uQcfkx5rgrU/ekutj0aEoSqL3PhSd/N9PM9n8D/Hz4&#10;qfC+71y4v5ra00m/aS5tvtqbj83QKwP3sc4r5f8A2bdR8Uax4xvtW0bV1hvrW6luI2JH7/z2LOpH&#10;cV94X/hDw74x0XQtO8WynzbfyWS3Vim7bxhvWvGv2ifg/pfgHxBpfifwxLHpVgUS2ngt2IZ88M0a&#10;ng8daijKNnpZtW8glKLrKPKru93be3n1PabX9pPTfBmqXkBtLjVNcW8zcyW7b1mZ+iYHfnBFfN3h&#10;/wCFB8Q/FnxHqnxJ8D3OlWuqu91bQMjKu9jgYZe3c1wnwLghsbvxzLI9xcveWMkljcumGWRW3GRS&#10;f4hX1J8KviD8RfiN4O8UTalLFPcaSqxwxuvzyFBkAntuFZz/AHfPyPtr6mrw6bUrJX0b/BW3Og/a&#10;J+Evh2T4ZanptnYqP7Oj+225B5Gwc5x6rkV+Hd15IuFu9NlSASEjbIOFPtnqOK/W/wCPn7TPhJPC&#10;V1baLJLHqVzpQhubV1LLHOBgqCfxB7V+ML3X2p4jNF8wGFA/h9eBXVg0+SV1pc8nFycORSbctd91&#10;qdBp/jG8sFeKWQy+dPmYZx+I9DXWx6tp13FMtwzh+qEsS2BwACetcHpMNvNkPlXVyVcjkkeue1dj&#10;ZPbtdX0dzaS3U5QiFY8JGuejH2HaumSVzGjKXKm5XT2uY8UV7dK8SWzm2Vz99edwHen6lo+q2sG6&#10;e1mjJUIjspA2n0Jrp7DxTHpJgWNGmmQB5treYm5TjH4V61p/xs1VIr7z7K31CwZcJFLtDo2Oi+1Z&#10;ylNfDC/4GkYwad5O/kct8E/hF/wsbxPo+hS6pFYRz7i1zL820RqXIUcckDAr6M/aG/Z91z4Pa3Y6&#10;94alvW0S18ny792XBuWPO0D+E8fXmvhpfE2pPqi3sBNkxlJBjJQqD6Yr7B+Kn7WeveNvh7pfhG4i&#10;jVYTGXmX5mlWL7oOPun1rRxnzQtts0Zqabuvx0b7E3xt/ay174oaNbaKtn5VtbBJJI/vNK69W9h6&#10;V7j+xj8DvA7+HfE3iLxD4Un1cwsoitxLtTbjLbRkfNmvzO/tB7GZvLvWhZ49rMi5Zs+9fqJ+wj4r&#10;nv8Aw1r3h2CCe6uonNywDbQYm6jJ70sRHkpNRVlfWxvScW2tFZdNLa6+g6y8f+BP+FjWj6To76f4&#10;etp4JpROBvhkjP3gpznJ4r6z8Z/F3xHZai/jTQiI9JtL2OG4a5mYRTo4Chgg6Y3delfG2p6ZJ8Tf&#10;HtvB4c8MzJZ2sgg1CZIto3I2DuyAD+dfemq/CDwfLbrFqWnyRaI0Jt5453OxZox8kpGcDn8K86cb&#10;crV+jZ6daeHTjz+8+VxSfvaf5nu/h/43WOu+Gr6X7Fa3LbVeZElWRX39gB1xXw//AMFHbKC+8KeE&#10;NWS1jtm80QtECMsrrlSAPToa/KbX/EN94I8YXOl6H4kma3hvtiOjEAoGyufXFfef7V3hbXdft47/&#10;AFDXA/8AZ+hW9zbogws0kgBcbenHatqlOUeRuV07W/4Jw4bCU4VZShpZyvG7e/Q8U/Zx+Ilv4avr&#10;i7lggNwuY4JpF+4CMAg9jmvaZvip4i1C1fQ3to7kXt8jiYHdI0sr7g6t1BFfCPgKG31iU6LJFMZL&#10;3YInQHejZyTgdxX2J488Jp8N9C+HmuWfmy3SzF5IWyN6xMfnIPTOBXNiaV5u19eh7VKpGyul5Pr3&#10;Prz4lfEOx+DHws/sbT9IjtNavLpEdI+fNJ+dmLDryMV8n+Gb7XPHehXN9plvez65bLLFND5KpC1v&#10;uJZg7Yyxz9eK9YsPE+manZeCfFXxH+zTWuq3NzNbwxsTJbB/lQN9MfrX17qU2v8AhfTNP03w7YWN&#10;1okmnoyXBBE1obj+OQAZbg81y+xTi007p7mSk6XLytOU3dtuyv6vt2PyP8O/Avw54n1HS9On8TJp&#10;V1cyOs0twMQxZ5IHQZ9j1rp/it+ztpPwn8X6Faf2+mtaPqEaTLdkIACh+aL5eASOQfSvQfD/AOy/&#10;8Q/GUnjLTzp0U1rYaqr/AGnzBHvf7xCYzwR+Veiftt/BU6N8NPD3iCy0JRHDdRWtxEshIt02ld/4&#10;twT7006jXK5vXfyQVatCM1acU9lFWd3vqfCPjuLwpceJtUuNAuES0XbOsUhwyNgAqPUA1X1Pw/p2&#10;kaemrzxWmpxXybPKfIEMi/rXnnhLxDpVtLbC70G3nkaRfLeUnYo6HcRyfpWd8RdV1FdWntWsooIG&#10;+ZFhGFweOM9a6I05c8I8zSS1v1SOaVWKjKVt306NnU+BTpeqXwtrjyNOhE/8TEqvqAefXiv0C8A/&#10;H/wBpPia28P39gptbOKOJLtEyjyBerH0I6mvyyGqaJp1s8y35lnJUeWVwOOteyaqfCWveCbuW21O&#10;SLU7eP7QiAbSSvVSR2PaqxGHUqkJPmavbRXs+5FLEuMZxi43SvvrbsN/aWfw/qPjHUb7R4F+z+cU&#10;xG/3skncK/RT9mH4km6+A8eio6/abOaaEohbcFZ8oz7eg5wPpXxp+xP8LdQ13XD4x1K2jm0LSpla&#10;6SQb5Jjj7iJzn3r7L/aR/an8HIQfBunC1aSCS3vS0AtxtJypUdSck11TuoKlFXa6+pjBqrOMnTdm&#10;+a/RW7nUeJ/2A9H8X+HdMmtfEAiu5HEzSFQwVW6qD3/GvR7XTl0/wr4c8Ma14K+x6JpFyVuLsYEU&#10;6xjAkDZDAk9cV84fsY/FyTxL4lg8NXniCdgGD2seTmVerKT2AxX66+OPCGmajDDZ6nbi4snBAVjh&#10;Q3YHFTOnPls9LLa5zV8dKhWjCo1NN8yaVmt103Z+Mur/ABCSXxfrvh7wHdTyW9xdJtlMrFLePHJJ&#10;P8IPc17j8G/h9d/DrWn1HUPFBlluLuK5nxxDsUcAk9+a+E/inJa/CT41apFpkTjTRMpdTyHiYAsA&#10;R2GcV9hfD79rTwNrTa/ofiiGKODyWW0lC/LJFt4Vj/e561FWi5Qi4Rdmr3tqexKs5Qt8SejXVpnx&#10;/wDtyfGay8d/E26v9NYSWlkkVrC6j5WKcsx9eSQDXrn7EuvwabcWE17aLc21xqDtEg+d1kSPDAj3&#10;xxXifiP4AWdl4U1fXYr65lmedpLUQ7ZYHgY8K46hgK4/4H/E6L4feJvD2q31rMbazuxJNGhyHyMZ&#10;A6GtXCM6TjB35e667hCn7K6asuTlWvS1tz3T46fC24+2eNPFdjeWlhZ3OoMLfTmG2XdJ1yMfLzXi&#10;HgH45a34a0rU/D1xaRulxIqtIyjKpvDEKfQ19U/tNfFfwd468RaFqena3BDZ38O64iIAaKRPuO49&#10;ccV+e2uyW95rE9mlxviSU+XNnnIHb25qKFPnXLLX/gGvPKMacl7raV03ffU/fT4PfDrwi3gyGXw9&#10;pga21NVlnu5UWaQEHpuIOK9g8V/EjTY9S0LwZps0KXuoIy3TRKGRbZVw3T+M9q/B/wCHP7Rvjzwf&#10;oGpadpniRray24KlQ+S/B2Z6Guc+FvxO1vRfEWm6tDqctxNbyP5heQhmjbtzk1hLATXNeX/BOGpS&#10;U6jcpt9Yrs/P0Ptz9rn9kfQPh1FbeJ9IhY6WZFS8iJyVaRsBh9Sea/Lzx5/Zst602lqLeCZRtiPz&#10;Ekd/bNfpl+07+17Z+Kvhxp+hxXAnmupo3vY9hVlSH5sZPHLYr4R0/wAGeF3slvr7V4oGlOYYkfey&#10;gjOW9AK0w94tt81r6JmM41JRUZuLl1a0v9x4DaaUs22IRebKxweMH8Kgm0WCMScOmG2sMc57j6V9&#10;F+FfEPhzQL+KeK2TVooSTs2GJi31IOea5vxhrHg3WPEc15PpdxaJKu6WCM/KH9RwD9a6lWlz25Xa&#10;17/oc08NTUE7xve1v+CeFWkP2S7icIJEk4CLyf0r0PSbZ4d90bq2MYQs0LglsZxtIprf2TYajNJp&#10;98qQlWIB+YxkjqM9xXL3+tGJSkd4spc8lV2lR1HNdCbZjG1JO70vokzZg1u2W+lkuNLzFICEjQlQ&#10;v6Vvaev2lyI0mjtiTmOI4OOoXjGazvC0ttLZ6kZrlmkRRsjdc7iP7pq/f+JdQg0qO3a3jgdlJDAY&#10;Jx0H1ppm8Je7e+m60PQvE/7NvxZ0nTrPVpvDN2tlcIZo2T5nWNRu3Nt5GB3rx2+8U32pwC2vL2WQ&#10;p0aRizEjjBJr9ef2ef21tHn0Gw0/xRqTwJY6YYG81QfP2Lg49civiX4f/AHXfHtx4z8VaJ4dW80e&#10;zvZiEEyRPs8zeNqHJOF7ClTqzu+eNrdSnGWutk+t7po+ZH17UL22trOe5bybUARq3YA5wK+sdRtN&#10;H8KaPD/wjerXN+mtWcT3kVwoRZGzhl56YOMV9H+A/wBlnwX8Q7Ua9DeDStMjv/LMJXfI+0DIG4kr&#10;g8YrN/b3+FV14asfC2qW0/m2IiNsuIxGUUcgtt6k8VE63M4LW19TanOEJSjzpytpufDWk6ZDHeRy&#10;TRzLaySeUVj+Yhz04yAQT1r98v2ffgt4V8K3UUvhpgJU0iL7SJcb5TIxJJ9D+Ffgn4Gs9QvLW6W1&#10;t5biVzuSGBvmI6nA9R2r7T+An7QN1eeLbK21jxLPZwSwLaOACjHbkAOfUHvWVZSk9JaLdBUpOpCy&#10;ny3v0vc+5PhX4O1C1+MXxE8Ra0Fs2jgjSzRlDW8qAEk7jxv9q/Pf9t0+EdU8e/b/AAmVEV5Zouof&#10;Z127bkFgeB7Yz719V6V8RvEHw28Q2Hh/XryC/wBB1S/Mtrd3LbpQGfKq+a8t/bU/Z0t/CMkvi6Hx&#10;PBJLq975qWNvGEEKbPkZCOoGBnPUmsIJ3Wuy/wCAJRjGau3dq0UtnbVn5hWsFxpUhR7WUOTlcr36&#10;gjPt2rplWCeUTS2jFn+U7s4P1HrWJd3mtakRcSSSMyEDdLuCg+oxxUCnUYmZpo2cqwIHzbPcjOK6&#10;bsflZ2NS/jMSS24t0EZ+6OCwPvXnl2DaJtePHz7yoPp2rsJtXlvHBh09XeM9WOM9sisPU9VklXy3&#10;swsqtwCASSO1a02zmq2fX8D9I/2Ifi9pvh/w34jjOoR2Vw8pl8x+pUjAIz/dr4E+O3jG41fxvqt1&#10;d6l/aZlfImIxuHY8V5nPqupxxyRLHJEjDlRxx9fSsiVlaRd8OVAXDE84PY0400puV9zjqzVnZWk7&#10;Xdt7F6302wuWt23rCzuMLuwK7fUNKR2tba2lzMAd6qfl+orhbnSfNlhihZSshAVuymvWPAfh7SL+&#10;d9Pn1mSO9RwFCrgZHX5q0k7alUd2nBLpfuftb+zp4isT4M8B6FDaobaa1C3kLKAC6nkkd816P+0z&#10;otnfx6AiacksEc4iWFVUZ3KeMeg4r5W077P8PLPwPPfeJI4xFGY1do87kHOCVzyAf0r6d8SePbfX&#10;dT0TT9OCXt7eo0lqqYbOFzkj6GuKpHTrqdfsnCvCpHZJ3V9Lnz6fA99quq6D4XbVprXTbRXuJYIn&#10;wYkJ+XBQ9TXtXj3wR4U1Dwje+ADfLdebAtxHcuFkmtVDDMhIwSw96x/hR9i8NfEu/wBJ1IbdQukE&#10;ciytuO7G4BfY5wK9/wDFvwCa48Q/8JDYTQWb/YzDIxfbuGe4PHTiuWSd1Y2r4uCqRjOdotXT6Nn5&#10;p3esfDn4J22hT+FZ5NQ1Z7prS/klHmefbOuHOBwME8Yr528E6j4k8CeP7HWbjw/c2umX9zuLXUDR&#10;obad8llyOw5Ffpd4V/Yn02/+IkfiO61oLZ6aEkjt41VlMyEH5s8ba7n9tnWNZ1DwFbW83hyK8s0u&#10;0NvfRsuY1HBDKOQCOOK1dTlWqbctG2OnXhOtGEHdrVu9rL9fQ+cPDHxb0LSfi/4kjiAmj1ea2Wwu&#10;Afl3ogyoPpk19J/Fr4k6N4B1mw1vxLFDI11EIv3ShgFU8cHP51+SXws8LeF73X9Im1C7mk/eyjyo&#10;pTGYSMFWB6jH861f2kdY8Sa1qOqeVFcX9jpDbWuVJeJI5eV+Yk8/4UOlFySv6/I6KlK65n2afVtf&#10;I9M/au+Plz47W8sfDUVzfeH1iSZ8xMfIkPXGBwor4DsNQ1K12TafceWV53NldpHBAIr9p/2RvjJ4&#10;JsfBVhDe6KsEY0uSIlkUR3LLneCe5PvXmureH/hT4g+HOqeKdO8O2sN7bTTQz2at8yjfgHHTOKJV&#10;Y004qF+//BFGlKT5eWUUkkn0fpY/NDx3oU1q9rdW2vJq32+1Wa6eOMgwSH+BuuSPWtr4I/CSf4la&#10;rBo2mnM7k79wyI8cZJ9K+nfgH8DrnxxpPjLUNMubbSZNLtWnSO5Uss45IUnsMDr614f+zv8AtH3/&#10;AML/ABPe6v8A2TbXMV2rQzRp8pHPDqRyCKuNWUoTUd0Z1IRjKLdndPR3t95J+0f8Add+EEljpF8G&#10;uEuozJHIB+6Z1PTPtXj3hTwj4dnsAL68kWScf6tUwqsO+7n8q9x/aN+NviL4sazDcL50GlwpvhSb&#10;kQEj5sdzuIr5oHj7WTa3lvBJEvy4crGFYY7jHatKCqumlJ+9f8DmqypxneUVorWS021tc6a28GPb&#10;SeXbXULo5IC45O337Gub07W9U0nWTJFiNYmKsrjcjEdQR0zTvCS3fiJ2tf7QW3lVGZSTje3oPTNX&#10;7bwJf6tHdRW8UokgBaVjzuYdcH8K3ule7Mr88U4J23VvLofqF8Mv2lNT1nwDJYaFpi2t5aFI5Z0A&#10;2nP8QUd8V7d+yz+zrpR8Z654p1mf+1rqZEez80ldsxHz7/TB6V4d+x3qHgS68CR+H4dMJ1Yzk3zs&#10;dkr4OQQx6isX4h/F/wAT/Dzx5awaJffZLUyAXELN5qKobADHscVxPSo0lZHTNe0pSSXLN683e59a&#10;eMvG3xD8M+NoNMvtPS20i9uTFtU+cAHG5JFI547g1678VfinomqeFdR0bUY5nDWsiOPM8rJ24VmA&#10;7d680+IPxT0rT/C114nOvW1/fPaoVjLq6tt/hQdjWX4X+J3gP4meF7qZ9Je2bZtkkYfM7Y+bn0rO&#10;zs2tu5Lpwk6TlR1i/s6a7X7n5pfDHxDc/DPxHPuu7C4srsgsCSQEBzkAYOcV9Vw/C3RPjprOkzwe&#10;TpuiR3K/2nKQIpJ3zwsJ9MdSa+LL74Ww+MNb17T/AA7FdXNyGeNRMwWOERMfmD/TgCu2+BXj/Xvh&#10;x4e8ZafrkGY4mZYYZgdrSkY+U9j6YrarBP3ov39NNtzv5pO8ErJp2e6R9l/tMfAzw14S8Q/Dmxtd&#10;cjk0qINAYZmDskORksR1xnqa8R8bfEbxFq2u6H4fh1G0k0TSr9kiuIGEZaBMFlL9sjivPvgd4C0H&#10;40Pq8niX4iz6ZdWylY4VXfvB6fe/hB61+v3wM+C/w38KeEbKFPD0WoRyRlpbuaMTys/RmDEZAyO3&#10;SsOW102rrp0RnPGLDwhz81R3VmlZtlWb9pn4XeEtMaO1tpI9TFqrQWscLs0gxxyOo96+Pvh5d3vx&#10;D8Q282tNdWb3N/NdR+ZuVSmcCJY24C19LfDX4cT2Ws6vrNrbtqEd1JIlqJIx+4WNjhea+NP2v/F2&#10;u6BeaVaWTSWc0rTNFMiFTFnAZN341knz8umr+SKwfsqc68afNzNX5m7tf8Mfo94MeG213U1s0t0S&#10;xaKGXgAsAMn8K/M3/go78O7LT/FNn4tnhZ7bUdkQEb4KNGM5r5S8N/En4jX17eWdl4huBcOFaYl+&#10;JNvcn1rP+PvxP8VarJpunapq0N7DawYCKd6oxGDuOBkntVU6UlUim1proOVDlcqik7W5Xdb/ANM8&#10;UsNAt9TvTLbXKnbz+9bBGDwTjriveIPjZ4q0yxn0wXQvTNb/AGWQByR5XYhemRXafBB/CXgLT4Z/&#10;EuhrqSairN5ZZVaFhwjLjnFfd3x0+Fvwv1H4HPr1pbW9rrccCy290uFmkYnmPjquDSqV4ynaUU0t&#10;rgoOmobpzaTsrrXuZsH7Rngif4JappthIkeqppLQGzdSpkJXaePUZzX40af8PNRl046iy3CwkfvZ&#10;FXKRjpzmtDStXuEmkY3L3FxEjZzwAPQmui1n4uanJ4dj0qwQeRJ/r0UZdsemO1a0qU6TtCzTavfo&#10;jjkqT5pSb3crb6syfCXxh8QeCLtYLW++1WqZ8rcchSa9L+D37U2v+BtY1m+MUU0mpEPLIFBcnsCe&#10;uB6V8+eHrayv/OhkhPmyEqmcgY4x+IrsIPhMTbyyx36ySEEBXBUfga7WoJu6SbOaKqu3K+aPZ/kf&#10;ovpXjP4a+I00/WUt7W61u8kVJ9+CyFz2UdCPWv0a8X654Z0/wXaw3ck07wIrIIfnk3rg9OmO1fzn&#10;eGtJtdHntL+C8U3NlOryxluNyHOMelfql8Pf2pPDd94U1LUr+5t1u/mQWSsC5Krxj/GsJwttd309&#10;DapRdZU23Zxleye59Kaj8d/CuvXekafC8sV3bp5sxI2NGoHRj2z6Vz8134V+IfjSaTULGGZfD5il&#10;t5VwBI7jG1yOq1+SngfXvFnirxpcnw/pV/dTTl3u4YIjL+76546Y96+i0+Avxd0XwlqnjPS7d7Sy&#10;gkM1zC0pS7kjiOHJjPZKuVOzV5WdjSFGlCOj5d0m337H238WvgR4E+LoutC0qC107X9PAmNzBHsx&#10;vHAfbjcDX5e6dd+MfhnJ4k0ltQJkjuJLN7UIQXJ+Xcpr7n/Ze8Vz2F7qfiq/aW2t7mJA08v3Sqrn&#10;np+de6fEf4c+E9bGj+Km0r7Yj6xDeebCctLk5y3qvHSs1U5bpq66oqP7qajzNprST3v2OV/4J+fD&#10;nxdomhaumuWh06Ca48y3EyjfPuGS3+7Xiv7b3gbw5oOj61Mljbx3z6vHMPKABdWHOcckexr9LbPU&#10;BrVq88geCO3cCKFflbC9v8K/I79u+a/vPH+jBUVIbyJPLGc4ZPlIZex4qKj5pU3/AHrnLhZTniKj&#10;bsmlp2Pizwh8QL7wfPJfaHPLbPcIUnjfoy915/SvSPgB4FvPGvjuC2uLiNLe8YyyPJJ8ku7qg/2q&#10;9G8E/sx+NJPDfiTxTqGjQwWdvATGswyZCnBZFri7fwj8SdBXw54o0bw5J9it5POFzBGCgYcENjsa&#10;dWcWqiTSk1uz14aNO90nstbM+/8A4TeGfHfhL4jar4f0+2W60a0jLxwyzkBY3Gd6Z6tXKftC/tPa&#10;BeeEvHfgjxDbyy3cyn7F5gASJhyDuHTFehXHjzx2fDtv4u13TH0uR4EAuY1AMaYyB9Gr88D4L0D4&#10;gfEAWviHxDPDbapIX+1QKHaNpT8oYngDv7V5OF/itzk1FLW3XzOmtR5oJ8sJT0S8mfDN5dWUarJb&#10;zgzRt8v+Namm/EHxDZSmaC9Mfl8synls9QcdRXr37SX7Ll18IfFx0q41KK8tZ4ftFndRnIkiY4BY&#10;Do3qK+d7fQ3meNY3YRzNtHH3iPQD1r6qFWnVipLVbfcfITVaMtFb/C9/M73WvEWq3M1rqkFg6jPN&#10;xg7HP1qpB8RNQge4llAmLuMrINw+oB6V+xXgj4dWnjL4OWFhqfh/7BBpyFDsjCTOYl++eM5Nfjj4&#10;gt9KstTvIlWRo0kdYi3PGTjNZwkm2uX/AIY6KymtVVt0d+59XfAn44+NW1LStI0aCWee6l8qOByd&#10;ijrx/dFe7ftOfCHxFHq+lT+K7uJmvItlu9qucS/888fpmvzx8AfEHXPDGt2Or6ZIY5rcgg9AQeCD&#10;9a/Q1v2hvDfiLRorzU5ZH1SEmWJJiWUORztU8cVhXi4yUoQ+46sLU51rJW63W/oeR/sz+LT8MfGe&#10;oxatb3CW8sTxSoPmKZGQxUdcV+p+oeKG8b+AYoNN0DUPsf8ArVuSoXaU53IM5Nc7+yp8Y/BTeAbv&#10;U9W0q2e6eWZJ/LiWSVlY8DGM4Ir6G+Bd1/bOnajYy27wWxaR7NIzt2QuflU+4qJvm0tZ21RjWqOF&#10;5exdqclaT0T9D8h/FvxK0DweLizt737ab1y07v8A6yBx/f8AUV5r8B/AOmfEfx89vJePDBKWkMyH&#10;awK8nn0NfXXxI+FXwu8I6n40t9T8K3T6hLGZQ8km9sS5IMY/nXjv7Kvjjwlo+t31tPZiK08lg7Nw&#10;TtPc9Rn2qaM4um5RT2s2ehUlKXbZtHvvi34P+Fvh9440nW9A1F702ZSTUY2bzNsfRiCe9fNP7Zfx&#10;ri+IOv2K21qj2OnBhbORhju5P0r3X9p/4w6LbW1kNJ0qOMSQMilPkZwf4mPfHpX5manpniDVmkME&#10;MxIIldgvALHGcjjFRSjeXM3tsZ81qcU4tytror6n6Jfs3ftA/ZpYrzxJqH2WS2tPs8O07vMC/dOO&#10;xr5S+Ivxxv8AUfGOq6rLJNcpNdswiydoQcDjvkVvfCnwAviDQNYuZdMluH0tSJEgBeSTtvwOuPSv&#10;nbWYWsL1IvJnVJGLESRlSVBxn5u3tRGlDnlp8vU2lJ8sZX1ta59C+N/jBpJ8T6DqMINxbfZ4RPaS&#10;D92pHXap4yBX3Z47+D/wO8afCnU/Efh27On3sFv5ud2MygZKMp9a/IXxHp9tNFM8cgLptK5OB/wE&#10;V9N/DPx9quvaBpvhG/jtraw2nMoG1rhgchGI6Z7mm6XJFcrtYmcpVJWcmtbq3XyZ8saHp4RpJus6&#10;SDZgbR165xX9CX7MPxg8OeIvB2n2EHiiO31i0tgZTI4DBlHdT1FeWfEnw78NtR+C2p2L6DZaXfix&#10;3QmOMK/mx4wVbqcnj8a/DnT4bvQiJ47idLhifnViAVPuO1aSgq/WzXz3OWULrl5GkpbtLp99z1v9&#10;oTx7q+p+O/FF+ZIbiZ7p0naIfu3EZ2gjHtXpH7P/AMIdJ8aeGdQv9Y1d7eRpGWFAdxVU6nB5r5xv&#10;79ILdoJ0jP2wFy0bZIbqCTXFQeJtY05jLbXUqrnlkbAPbBA7VvGly04wg7Wsk/QipUUakpO7VvhX&#10;Q6f4gaHpdhqVzY2d4ZhG7KJWG3cAeMirmiabo0Ph+5YXcq6l5mBCBmJo/Wsm78N6nqulS6vHATEh&#10;/ezdlY9j6Vx1pZX4k8yOTlcZKng+orZrRLm2sYSdp39ne60a7Extb2J8hjHIvTHBOehGK/Tn9g74&#10;J6/8Q7pNX1XVhHpOmTAIJfmaWVf4QG7Dua/NOV7iWVS4GUG4E9enA+lfoZ+w/rMmoXOt2Gpay9rZ&#10;eSZo7cSeWrTD+PtnA7VnW+FvTbW5VKHx8s3F2dna/wA7H6vQ6nY23iXUNC0eSKT7MVd3TH7uRj0/&#10;/VXD/tdeLfFGpeHW8MnRIbqG5VNt2oy0bqc9PWvl34Y+EdKu/iderp3jCQSPAzTukoLO2f6V6Jrl&#10;lrvhzxy8i+JLjU7CAx+XHIQ3zynBU564rx6j5opX6o7qWFjGvTd+aUY313v3ueG+LPiP8RPB+gre&#10;TXltqlk9sLcBjh7fAxkr69q+aPhd42s9Y8Qaa134biuZILlZt7JuLAHO0j+Rr9Q/H/jHwXb6dqtj&#10;eaTZpcvBvdngClif4lJ75r81vhzr+m6F4jlvZYZHtoy06hSV80xkkBgOx9KhwVpWV5LZo9OjVcnf&#10;l5FfVdz9X/jD+1KdI8KpBb+HUS3uoRDKkjK6qHGMBRX4t/F/T5ftIjiYw2s4EyRynLIfQentX6Ij&#10;4daH8RltvFdw91aaa0G8WgOIuByze9eU6B+zv4Z8RafqOtSa9qDzXEkkWnI8JeExg7RgnvjnNYUq&#10;XLUc5N363/IVKnQp0ZU6aSvK73erPzIs9M88MFkjDDKhGYDOK/QH4B/8K6tPh3A+raRBPqsN8fNi&#10;43NETjLH0Ar2f4hf8E7/AA7pPw9udd03xHc3N3aRGeWHCAEjll9cj0r8vrzw9qGm308JEkJMeTub&#10;G9SM8104ijGuuTntbUwoVlBuUWpWvF27/M/VC4+NXgHwG+vWvheMSefagwv5e6NZGH3Nx6gV8DJ4&#10;M1PxjZ+ItU1zX4YnjLSxROSS7A5+UdhXJeBfh94i1e5is5b9tLt7kBraa7VhFK46BW6VyPxG0fxl&#10;4L1a50u/vdzhctswyup6EH0NPBYWFKTUal5d3qTisS5R5pUmltp+p9mfAaHwyLe1g0++lspEZTd3&#10;bSlUZh1Vc+tfYemfFbwde6x9jtdceI2ZBlf/AJZzY9K/Ay18SavYySm3upUQncV3EL9cCvtv9mrx&#10;3Fp+keI9TvtOW5lykXnDDMu/oNp7Z6mvWlBwjJ3ueRGrTxEkrNWT9D7j1T4hW839u3SNaz2zXQcC&#10;VgGlWPqB7e1fJv7Tn7QvhrxnYWGjaF4bRfIkSZ5vLAKOv3lUDqPevR/H3wSt5NO0G5ac28l3chWW&#10;F85EvJO0cdDXgXiD4Dah4c1kRacpuwkqv5zHGA3Yjv7150YU3VU29Vquh7N5KkoLa1nY8Z+H3xWv&#10;/CeoXUltYoxvDtwMjaR3XHSv1E/YGs9S1zxfrOo3VrZaxbT24+0rPh2hRuyg/rXwn4j+BfiS58Y6&#10;Zo+li2dbpQ8s0WHjtvM6mTHQ+gr7U+G3wp8Q/AnWornT/Fq3FrqsXlTLs2tuXnj6VvW5ZRbju195&#10;yPmV4X1d0r6GP+0r+zX4S0f4rbrSxWPTtSZH+zg7VTd95UI6c9q82/aSi03w2lloVirx2hWPytjY&#10;EPOCv411v7Q/jWTUYJL0a3FLcWxWRAW+ZWU5wa5m++F03xP8CW/iC31GY6hOAHikwFypwSv9Kzpx&#10;nywcm2k7egfCrX1sr+Z90/scaXaWfguE2ZDCR2/0jGCxHf6V7R8Vtd1C50MwQQL5ak+bIxAG0dTz&#10;39K+ef2KJdWTwVcWepahEVtbiSCMKvBVTjg+orD8ZeLdU8M+HfFFrr2nTalbSXbra3C9lk6cdsdq&#10;mondq5zwgniXJ293lav5o+D/ABbqviDRdQGkWviS8u9K1CVt1l5jSRMM8gqM1m/Eu8XSdBvLM3yt&#10;a+cuLbfjY+0DIX8OaueLfg94itNI03xDpsxBLNtGT5kWeRuU9M+tfNehaRqvijxTZ6NLGTf3d0kJ&#10;81jgs7YBP51pTinbbTf5HXOry+7bWT0OEitNMkume1YpI4JA6gN3FfTX7O/gTx/4o1NPDlhJDBYX&#10;/wA8r3hKxKFPJDete1/E/wD4J8anoDwv4b1Y6neJEDewYCCJj1K/0q54P1Hxv4Ts44rfw++pDT4t&#10;t3J5RzACecEd/enLExkvds9dnpsTh6ctZKy6px2fqfVP7Qv7L1x4f+G97HYIl3PaW6TC5g/dJGUH&#10;zHrkk18OfAX4g/EH4eaxbzaQr+ZPHvuI0BkDRkclh61+0fw+8US+J/DY06/0ofYXsRK5DFiQR905&#10;718EW2rXfw5+IviGBvDjvYaxbqkEqoSIo/UDHWuLmUXJW0aur73OnCTnPnjUtKcfda0s0zh9Y+MX&#10;xE8Xz+KdUsPss7JGLadLsDzlV+Aig9q+CvHfwm8WaXLDcXWjLZxXJJAYjae5247V+ntprHg+/wDE&#10;t/4e0eUW09zpRhmnnGx/tOSwLbuuK+MPG/w08a6nqVt4aOtPqMk0pSNlZsKc4xzxitMLJQaSUYq3&#10;U7cTCMoJKL02SsreRsfs1/HrTNE13SdLuPC+nzSyuIpJ2+Uqo43Z9a/QP9obxbJ8ULC40OwiD6HY&#10;W+67uhHudJB0Ce3vX4+eL/hfr/ws1trXXtIaK7ADwyno6+q1+g/7EXxBbxrqGueFLrfAZrMzMRgB&#10;1HG0/Sqr4e/vQej1ZwRcbqdVLminbtb/AIYx/h/8Y/8AhF/AOqeG9T8K3GoQ2qyLaXCxFlCvnazH&#10;Hy/WvifxR8YtbvPDqaE8jrCCR5SjJPPygAV+9X7P9rZeEfCXi241bTvtC2l7OS/+uzCh+UAHtivz&#10;M+Nmj+B5vGcfi/T9OeKyurqNpbfy9qrk4ZgO1Z0sRTU1ePM2ua66djWnCVSdWMIuMU0nJvR3R8Qe&#10;B21Lw/50d2l1Z7l3Kj5VXz6j+tfVXwz/AGr4NDktobmSd4IXHmBicA/h6V9FfH/9l/Qb/QE13RvE&#10;322Z443is2GeGx8qnHavyc8f+Hrvw5qd1b3iPE6dVK4Iz6j0rvp1adf1OWrF0Yu2sVpdq35n6afF&#10;j9pbRfiBZW2j6RfSfbXOEmf5Qm7+6O9afxZ/ZrsfBfw2jv8AR9eOo3k9ur3KP8pfeMsY8dPoa8X/&#10;AGKrLwTq82nW7WcJvllLXE0o3MF/2D2NfRvxrg0C+8Vahokepy2FnBb7hJLKQqkj+EHqK5sXNUkk&#10;ov4tX6G+Epe0lSjGSj7rlps12uz8g9E1/U9K1aK50ySaG4iYkEEhlI/wr6w8HfGTxp438ReG7HWd&#10;e863S7jOxlAcEH2r5P8AGljd6XqtxvfzI1kKx3EYwrgHg5966bw544W3vbLUzGBdafIjR+WPvDvk&#10;11yjGcb8qbtozmhUcZyi5NNPY9V/aukjvPiFrSw2K2sQCKFA27io5bHv619C/sffEHxINMbw7YXs&#10;1vI8xKsnzqQR+lfF/wAUfiRN4x8SS33y7pY1UdyoA5BrZ8J/EPUfBare6RrCR3Tja0QGT+FKVJuh&#10;CLWtkFOpBVJSeq218j0b4nltS+Lcen+Kr/NrHfRx3dwv3fKyCTX7/eFviR8OIvC32SHV9MfS7K3V&#10;I4kkXOxF4/Gv57Pg94s0a/1+abxDbPe397cLnzRuTbnJ4HrXpn7Vvgvwp4e8VaS3hq6a1+3wq09q&#10;hISItwCB6eooqRnKNOjzcqt2umyMRSjX5ZylKylfR2Nv4kWuh+K/ijJqsCi30qOYG4fzBukjB68H&#10;g1+pnjb4J+BLf4e3OtJeTQpHZfaLS8DYkjJXIKt1x7V+Zdv/AME+fH97pA1PR/FVpds9uLhrVSyl&#10;1Izt3cjNfaXwd8fXnxY8Ev4J8QaPeactjatbidBhA0A27WNcmJpJUYRhPm5Y8qb/ADOl1pu3LLlU&#10;Z3nZp3R8Ep+1h4jg0Kz8NX9lBfw214kyzt89xIwbK4H8zX2n4zj8L/G74ePqTX2n2Gp6eVkaGdRE&#10;8fljlCcc5r5m/ZT+C/hi7+Iev6Z4g1TE+mzH7FE+3Mu1uGOc56dK+/P2+PC+jp8LFnh0hTdxyosV&#10;zAuxUB4O8jsazx0YxUHB21jr6lPEqM4U2m3K7Vlt8/M7/wDZy+Jnw+1vw7pemRa5A8lhAoa2kYBY&#10;3jHRQfSvKv2gv2q9N1XTNf8ACdpaxT289tLb3DngcjHyivxb+C19LB420+A2rE+YDhHILkHkHHav&#10;1b/aU+CPhfTfBVjr1lpktnql+QjSqx8oMRnBB6VlmNBUlGDk+WVk7Kzd3bU54QpOqqkleUpvlT2T&#10;Wuh+K+pwXYvJpBaf6NA4AyCAAhxjPviv1AX4zt8Tfh1aeF7PwwsSxQRQtdSNlUZFABU8elfm7rb6&#10;naG4iSZpDko6KB8zH/PFfrh+xH4I8HeHfAtvrPiC6QXN0GkMVy2BCB/sn1r3K6XJF81rNNHJVkoX&#10;k4ylZ3su7PH/AIafFDSfhnodxpOowWpuLJ2MZY8O8nfHevnXxv8AF7xnPrr6jo9rc4RDKUQNNFEX&#10;/iXHAq1+2d8Q/B3i3xd5+jQKhtD5UkkY2o6r0wBX0T+xN4sur/wp4itm1izgs49wVZYw0oyvY+hr&#10;OKjGn7Rwu30ZpGfvdtE9Nz8/tf8AitqOrys8t5c+c6kSby2ST1P0r9DP2Z/2QrDV9CstZ1/X3Y6g&#10;MW9qgBXYw+8xbkH2rB1/4M6D4g8G3esTSxw3emTSyR3MSgeYoP3XX0r0j9n/AOLlt4mht7Oz3B9N&#10;UMYl+Vcrxlfb1FXPEqVO0IWV9fIqpTqO6U0n0PsWL4A+GPBXh99EtrBbmDUAymeUZZGI6+w9K/Ni&#10;5/ZO8Y6JqOq3mlLus1uCsDB9kp5xxn+tfprc/F+yufD+q3DlS1qhYY/hK8nBNfKHwV/adi8V6hq1&#10;qIZmu3ZlS1kI8tlXo2fWuVPSTSuranPh1iEnzpOSfXS/oe86B+x98LbnwpGNZ0ZpL+eDfcXJYh45&#10;dvLD05r8dPGHhLxD4Pk1OKwnL2M19LbwzkczJGSAV/riv2k8HeOdc1SG7trrS2gmQmEgfvCQ3Gce&#10;mK/OH9pH4PeOvCmu2BtbibVtPeRp7NUj3fZ2Y5ZGUfXrXPeXPv7trWfc68Ipc9T2k25P4UunofLe&#10;q/F/xPeSada6iMrCiwRjBQAdMkcZaux8ffsq/ESYaXqEmli4bUFV4obX5pdmOGZey47mvb/h98Jd&#10;e8Yywpr3kxGUnYpUCSFoxuUn2NfSvgn9rPw14dvms9XmaK9sIWs5C3K4jOAV+uKmjiUqlqcErfFZ&#10;XOnF0G6bb9/sno9j86W/ZT8XW6Xb32hvEYNpd2O0hT0wO9cdF8TPEngN7mxsb0EgeWytlsg9s/0r&#10;3H9pj9pnWPGHiWW50W+msrfyBBsBwJlH8RHr6V8ULqd1cpcJcRNLMMkyfxZ9zXoUPa1Luoo2ey6/&#10;M45SjBJRTjNrVo9j+H+n6l8R/Heh2d4ObyZY5DDkHYOufoK/XzUf+Cffw9+26VHbtPDaToY7lQ/L&#10;SFflcHtz2r8Q/ht8Qb/wbrVjqenTf6TC+5Qw3A57EV9qeJf2/vGfiS3sLVrZLJ7Zt7zW+Q0jL04P&#10;SjHwrSjT9kndb2djOjNc0G5Lre6vutD51+LnhbW/hx461jwot4xs4Z9qiQ4EkbcqT+FfpJ4Vt7Px&#10;F4Y0HTtQn324jQhI3BCBR0yK/In4qfEbWfGGttqmrSvPcsAvmMPmIB4B9a+t/wBlLxusttLojnF7&#10;PLiHcSBtPp6Up05+whzO8la77hSlF1Jx6XuvIvftgeBdA8PRaPquhwmAs5icL0bb3rtfg9fWOpaf&#10;pV/bxpJKtuYpo3UMEAHOPTNeg/tV/BnWk8HW8z6hBcwxMZGReGQ46+9fJ/7IWo67aeLBY6egure4&#10;hcXCMuVQdM+1TGLlQlrrFsuMkqt1rGS39DnvHl5qPifxZZacIQPtFyIYjGNu9d2MV6N43+F3j7wN&#10;qGgaJPrTpBduGij85jGoz0YdvpWjIhv/AI16Bpdxatp0dlfGSNiuC/Of59K99/bH0251JNP1NVbZ&#10;p86mVgcNs6EiicrLDxsrPvqTze9J7n2D4Q8TR6L4e0/TWit2uYIcbEcYYkZOPfNfld4m8Pr4n+IG&#10;pI1qJTczsCJZMCM/dAye1fa3wOvvBmq+HLzVLu5Msgj2WyysVdgByQeprB+H/wAMfD3iq58UXdlb&#10;zW5ukYW0ciZBeP8Auv6ZrlvKM5vqlY2hyJzeurTbZ+fumfDvS9N8X6xpPiKcR2dqkiie3YOFbGVP&#10;vivUPgPoGneF5r7WtQmRbS5R4re5PBkwT0B6Zrw/4k+HJNG1y6sLh380ORcq7EkHPTcetclf3XiK&#10;6sorSCSWSx8zZFGQWTd6D3+ldfI5wXv7pXCElB35L22+Z+jHgP4/xaxa+LdLt9NjVHhCwvKcglM4&#10;IB7814Zr2qeLoNYM2m3zMLVYpnIACoycgH1rgI/gt468F6Fo2v6hsggv3OyAP+8jAHVwema9Y+DX&#10;gu+8Y3+pAS3ZV4i7R245x2yxrkjCnFylGScVp31OulUcrJpxb1fQl8M+DfF/x+8TRT674lgjhs3S&#10;FiThnXrtiTv9a+3/ANqn4dr8Mvhpp1z4Xu5rLy2S2uEVjiZGGCW964XQP2X7b4aaj4f8VXXjAoqy&#10;B4rLy+PMbjaSO3rXv37ZutaLqfw0s5NTZ0gkkVgFO3dJj5APUZrnzGcJUaUYRT5akLpLo5K5leaq&#10;0eWXuPmTfRtLufglrU18ZXuhG0yufnGMjJ561zNnrFwFu45w0SOMrGV4bB7HjpXpLpqumWLwXKkw&#10;ysTEcYOBzXG3E4vTG87RbPugAjKY/ir2IryOepF3Tu/QxYjCk6SCdjg5z938BX6n/BL9nvRfiT8O&#10;pPEWqa7JbNFvhtzGfmi2d2Hoc1+USQreX0UMswNujY2g7SfxxX60fsg/tBeEPC/gzUtHvtRihKbn&#10;NtKuSy552nuaKzapSadn3WoqMpe+4pdPnrqfev7L3wa0X4c6NFBqKQXs10S6XrKGLI3RTnpX5jft&#10;v/C3QNN+KbrptqlrDqMSyxiNAqPKchgB0HPNfTXxB/bl8G6pp9tpHhmKcXgmjMTMm1E2nkc19X+O&#10;bP4d/FP4fwHXbVba9t4xJazbR5qzgcCIjJOT2ry0uSca85SXJey2ck1qEnNWlJNqbUbJ35bbH4da&#10;ja+ItD0I6YdfMVrNMqvCrFmVh3YDpX7EfCvwN4V8PfDO003TJTqeoXdmZJLhZssGdc5HsDXCfs1f&#10;Db4aa/aa8Nb061lvrORo5JZ8K0f+8p6Gvmf43fEvQvhb4h+z+DtVE9lcQlZ0R932eXOPlPYe1GJx&#10;rq/7PHeoru29v0N5RUuZc0oqDi32flc+dPiX4N8c6PHqv2G5nubOK6HnkHBjY8/U15Jq/jea/hU6&#10;lcl5UZE82TJJVe3PcV+sn7OMMt98PtWlvp4LtbzzJX82P94HfpyeoFflb8afBFzo2r3VlE8coklM&#10;jORtaPcchR68V1UJ8sowkldLR+m5jVmm6jS0Wlr331Pt34P/AB1gtrDT9O0C0urm5MQjlLHESZ43&#10;V9feAP2OLKSWTXr7xpfw6lckyqqMohTPOCD1r8gvgVqGv+H9RnEOj3NzE21X8oEsB2+g96/SYfEX&#10;x3deB7o6h4RurYw7xbztNsYKo4J9cfrVVHyKpZJ3XVkP2tRQ5JqLb1dunzPlD9szWfHula1bR61K&#10;ktlbF47S5iwFlX3x0+lfLnwO8QJrvj/QV1FC9vJOImjDY68Zqh8SPix4o8SxyWmpTtPFESsSv90A&#10;HqOOtcj4H8L6lqGo6TFpO2K6uJdgcH/Vkfxe1bYajyUkna9t/UJTl7SNnoum12fqH8Sf2m5fhv4u&#10;/wCEZ1vw3aajohjQ24bazKCOuDxxXkn7Un/Cu9f8L6Zruh6bbWF27jzEt8KShHRgO4r4v+OPhPxZ&#10;p+sqPEl+106rsS5B3AgdK6n9nX4TD4haqmm3GsNBaBsSOxyVz0wpIzzWSpJU4S9ps7trW4lOUqso&#10;uLT6a2+9HCeAfjD4r8HXdx/YOoNaGaPbK/B3KM461YvtUl8TebdajrjC7aTMryHJJ9f8K9W+IP7N&#10;Ou6W+pw6XavqA02ZklkhG4snYhRXzr4k0SFTAjtJHMVCmPbg7x2YdjXQnRm4zVua2/WwpqrBPmu1&#10;0WyNLT/FunaBqzXSwteELtDE7Tnpniur03xFYXsN5PeTIk7L+7jYbiQfWuMtvBRksrZomdpHYhkw&#10;Mn2qlJ4cns7+JGWJWXDbW4Jx61b5e+plF1VvFWfReZ6j4B8XN4auJLu23MFGZFkTkj/ZHpXt/wAI&#10;/j1a6Freoapf2w23IaQBOgJ5GBXyTrmuF/3RmDHlfk7Z/pVrSrd7qJID5axgYZieRXI6ScnJrV9T&#10;qjWduVO6R9T3XxJ8LeKLzWtXurk2lwZv9EiVcEZ43Aj061+qH7PWpXGqaLYX0uoR3F2yKpuZCC6p&#10;jpnvX4CeIfD6WscD28+/95zsbOBX6T/sVeOLq4/tFZ9QjSKBAzRs4BYKPfp71EqMFHmT2/AVac5w&#10;nTejtv3PUP23fjF4i8MWT2Wn6nFNa3nySbf9YjA57djX5/XP7Rupap4ZbRo4CjsgSQueDgdq/Rvx&#10;No3g7xfd3GqpYJesxMSIWyiN0yRX5W/Hf4Y3nhnXp2ktRCjnzEC9FBq8J7OVota3uZNTpQi4vS1m&#10;rfiZfwOv1tviB4S+12nnRx6nEzI/3Gw3fPYV/QH8R4pfF17oMMdwYEsy0zyJ8pVdvAz71/Oh8KfD&#10;GqeKvF2jaZps4W4nuVVW6bCD97P4V+4/jTwlfWGlWmi6jrN2JRbBJLy1UgHA/iNdObXdLD3Wik7f&#10;5mOFs6kHfVN2v6G/8Fvi/wCDdJi8ei8Imu7e4kcythyyquF2n2xXwX8e/wBrYeIrK2i023eG6tpX&#10;xc4AVlbj7vqa+MviHDP4a17ULS21eYwtISXWQguueN2ODXPW2n3c1xYSmUsssgwzHgDPcmueGAjK&#10;cak6jklGNlstDqnVXNUtG021d326aFaLxHqsF4Lxy/mb94Y5HJ6kV6nr37QHjXVNEbR7jW5ZLEgD&#10;ynbd09+tfYXjTwnpXizwAUuPDtjpd9p0SeVdRuE+0gDGQOM5618D+LfAUvhxYEunG6Qb0CsGAB75&#10;/pXbTqQq6OKunpfXYiUKkPtNq3oe4fCP9sb4h/D/AE9NLsL1J7EfdikBbYD1CntX6U/8N56H4g8C&#10;S6fougXl5q81oUlhVMhGK4L7u49K/Hrwz8J9d8Rx+dpWgajcKhG+WOFmUZ96+7P2X/BMfhL4iacm&#10;oW01xHJa7ZvkKLA+cgN/WscZhaco1Kc3y8yfMu/kzKlQ9/mcdU+ZW7rY+E9RkvzqF0NRguLacyfM&#10;swIKbj157V+737MXhHwR4c8DaWuizQzPcsktxdTYJaZu3PQe1fnt/wAFA/G/hO+8VW9to6xCa3h2&#10;3TIBhj2AI6kV8z/DD4xa3oMK2U6O2lSSrI8Jcg5Hda5lVq18JanDkTdrbXUXZWNnJSSjKUo81m31&#10;+Z9s/t9WV9d60r3ltbbIoUAe3AHHP3q/LbXtJSK3EiSk54ANfU/xi+NUHie1ltbK5PltGNzTODIu&#10;3+GvkHT7q/urmWKHOP4iT2H1rPKMLUoUHGd788pa67u5eNq05ciWq5VG6XVH1n+zR+0PqXwoRHtb&#10;CJ/NfMsm7gqT/EO2K/V3Xv2kvhp488NaUviO/s7q6B3GFE3RkP8Awgnr+lfgEdKkibb5rDdyN3Ck&#10;96gSeS1kZA5CrziNshj7V0YjAqs0+dxd79/wMIOMHFuGq2a39Ln6s+Mf2afhTcoda0nUoo7cbnez&#10;kkCFWPQJj5uvQZroNG+Jmm+G/BlvZaA1xNexNsh+boWOMc+lZ37FHwrTxQ1t4svLi0na1xHBZM26&#10;TKdWKe3vXBftPfFLwv4e8XTT6Rppivkn3TxYwgdD/d9a5qtVwxFKg6kptr5Kx2uFNxlptZv5nTeN&#10;/hJ8TNcu7K9mum1Oae3EjQTH5IcjofSva/hH4u0z4MeGY21zRHtJbiU+e0SmRSx9fQVm/so/tUaZ&#10;8RPEX9m6m0djI0W4I77Vk29QpPf2r1/9oTxX4M1dp/DelhLl2XE+4ho0I7q2etVisX7L2dJ6Opql&#10;FdEc8E60vZun7jV7p6WPif48fGPR7u9j1Hwos1vBKwluEkOI5WB52Zr5o134Va78RLqbU9E0O6uZ&#10;JiWlMT8A+mTX0rofwH0nSv7PfX7hJtPFxt+zgkA56Ekmuq1/4leEfAuqR2ngIzxyswE9uTmMn1Ga&#10;dOtCmkoJtq+p01qSsoWbVtLvqj4TsfAvjPw34o0C0fS7mDUYbhPs9vcgNuOeMcdK/od+H9/4hu/C&#10;xbUtKtYL2OFcwnpkDsa/Lj4yeNtQvG8O65cpALqzmVi6NtlXuOK9O8QfGfxtr9z4btrdbqxS5COl&#10;0VASRQOVbHbFa1MZ7WlDS121vocdfBTnyw0Vmm76nrnxG+DnxP8AiZZS20PiWCx06X/WWlyu/OOw&#10;IxxX5I/GT9nvxJ8L9W+w6nMhE7ZhZFPlyD/ZPrX9AujeKLPy7JZYmSWFBucH5WIHXHvX51ft2fF2&#10;yvdb8N2kUFvN9l3Sl5DgbhgAZrGlXdKpShTimpzfNZb6b3M6bnOcuaCSitLH5Y6lZamP39zDcDyz&#10;tjO0oDjtnAzX1f8ABP8AbZ8ceGraDQJL5zYhwm2XmVEPZWPb09K5bxP+0J4jXR4rVWt5Y0uBNFth&#10;DC2I/uuRnNewata+GPEegjV9RaKHXUsFlinwDHNjnlemfXFenXqcqtKndN+pXIpPe9tbNH0H8Zfj&#10;d/bemWOjaPqzSNeRK0iysZAp9C3Y1b+GnxR1bwLZLHcJb63o11Fi9sAwJiHRiqng57ivij4L3mo+&#10;J7rVjbXlha/ZotzO7BfmA4wW6/SvpL4e6HBouhNfXdxCsjxzecCco5HdT715cqag56Wb1aXmdUIx&#10;lDlt7p5p4a+A3gT4xfFXVJfC93/Y+gxAT3dsw/exsc5SJTnjPrwK/SfR/wBj/wAO+GksrnSvFGr3&#10;GkqCl3YvL8rKerqVwfwr8mP2QrXWLr4r6jqtiw+x28jvdxBtvmROcbR6+tfqx8a/2trT4e6deWba&#10;HdKs0OIy6YHzD19BW2cV3SpYeinzNw91NXbl5nJFV5VYOm1GKb5ttr73Pzr/AGnvB3gP4X+OLHUf&#10;CWpM/wBoUs8XmbmhY8Hn3968pm8RXV1bG/XWDLczbvKhLjMe4c5Gea+cPG/i9fEGtXOovZyNDLIW&#10;3KTwSc819nfss/s9eFvFp1C+1GaW4gjXEUStt+Zuctj0rajhpUMPB1Z807O7t3d+VehrNq8mndd+&#10;/n8znvgz+yXrvj+WLWrvVLS205LoJOQxac4OTtUcfrXv37X/AIEvfDP/AAiHh+y1SS40zU3SLzGX&#10;95FhgvP0zXh2veIdQ+FXiF7LS9QvbazWbettKN6sAerV6FB8QvGHxf8AFmlQJfKy221owUAVcYJJ&#10;z9OKmpUnKrhJ8sXCEuZ+at1M4wlzvXS2qPZfjD+x58OPDfgHTzoiyTa4Y03zzy7RJkfMWXoK+f7f&#10;4d/GH4O+E7nUxqdr/Zl0uGhSTzfL39wCOPwr6Y+MGraglxp9rezhrhI1iOB8jbuM4r5t+NcE+k6Y&#10;mmPr088UKq6K7tsLEfdC+gry/rVac6qqSUlVq3s1pFdkdVDD2hGTleSTbfe/ofKvhLwjrfxA1jyb&#10;dJpy0m6Vt2SFJ+ZgD3r6p/aI+EXgbwJ4f0ptJZDcOgWeCRsyO2OWNfGHhTxnrOha1NPaSPDJJ0Me&#10;Rj3wK+u/AzaH42v21HxDq8V1d20QRYZcIM9iM9SK9DGOcHTauoRado7vyFSipadfM8E0r4N3Vonh&#10;XxEltJ5V1fJG8NxGETJboCeCpr92/BXw28CXD2T23g2ytNRSHC3lvEqFWx13LX5BeKbH4n+Mkbwl&#10;oek3F5bRT74ljXOxQcqd5wBj3NfqB4E+H/ij4ffDfT4Nbv7iK9+z/v7jzPNMLEdM+oroxE6kcF7W&#10;UlFcz5UpWcl5mFenFcsItxbenmw0H4tReHPE+qeH9RnjN5FKXVkPEiHnNcJ+1/4ssE8L2Gsrr00c&#10;1vcJKlsr/LJtP3TjtXxX8RPCF34Xvbfx7YeMf7aZrhluY5QA49jivmv4pfGrU/G81u8lkqwIGH2d&#10;G4IPce9ctLDyrewfMnyuLk10a1tqN04U6nNa0kunU+tfiWviv4x6FY+JtJ8JyyHTIxicEOzeXyVC&#10;9TX1P+zF+2HrPiKzXRV8IXdxe2UPlymNdqKV+X5welfB/wCyp+0/4n8B3f8AZ1rHDc6ZK4WS3lb5&#10;k3dWUetfr98J/FHha3/tKfRUtVur1/PnjQLHKWbqGHeu2tSpU4SpOnLld3Bxl9p73M8RJSi26Skl&#10;ay8/M/LH4jXPxJ0L4g6ncXdlqPh2G/kd7ZlciDd1yD0/CvR9L+GsurWkF7qOsJPdzrvllJUFyehw&#10;B6V+nPxP0TQviV4RvtO1W3IECmQEnDRuvIYV+ZNj8L0WFVXVUZVLKp87bkKSBxmvNpcrfJCEIuKS&#10;Wm68/M7sDUlVjJyhZp2aufH3if4d+IGijighWPA6ucFsd+5rOt/hxq72zSSJbj5cY3j5vU812V94&#10;8vNQtD+8fIAGYW34HsCOM+lOsLrTr9tkt8+7bgySDZtJ9q/P1KqopStv0PZ5Kblo2/VnCeHtEhsd&#10;RjR1jc4APdU96+ktX8PJq2km7sLsLfW/zxohA37eeSOTXK6H8HY5IZZU1aOV+qAnaMH1q3pltc+F&#10;rp5dRgdVAK7omDAq3fiuGvU56is7uPTuddKk4Rd42T69jz6b4sW+uxSaX4itFZhlUlHBRhxnmvn6&#10;fw7Bp+pPNp8xu0JPtg+9fQmqfCjwj4t1Ca+0/wATR227j7NMNuT7ntmvXvhz8JNL+G1rqHiPXoE1&#10;RYVzaW6cxuexx3/Gu765Qw8Got80rL2bW7Zg8FWrzi5Rjyxfx3T0PJ/AEPjNtHuXtNKuzG7HkwsV&#10;x7HvXufhLTta1FbW2mtgZCRu3KVx6ls+lei/Dz9uLXb25jgbwtaRWyttjhT+57DFfZ3iW88G+KPC&#10;NxqQQWc7RFpfJwrcDoSK8DHVl7Tlb5ZNNpNW26XPXwUHeOkpR0V1r96Pnjxf8K9Ov9EFtLLA22P5&#10;Sn3i3tXzzqdrLpGjG2tImQRsEd+rM2e+e9ec/FX4+ahpM1lFpyBYokwrOSd3oRXrXwt+Idnr+iPL&#10;dQIbqRgHLDKk+vua5XTq06UZuNot7XPQjOjVqygpe9a17HFaDpMv9vac8Us0f2p0WTqwAJ+7X3Tf&#10;fD+RdQjSaYm3hhBGTgZxXkmq+BbuzsbXWtPlaeAMCUCYIPoKh8c/FpdCtbRtV1Aq92VQRx/fweP0&#10;rzak5YmqlCDlorJdbHpYeMMNSm5SSV92fKnxj8ci38WGCKMJFAfLVgegzyT65pnjvUIte0WP7JqK&#10;wXHBLE9VA+7T/j5pfh+4gjvbO833EgX924CsPUmvjbxPe3UT2sCXEmAR1OB830r7bBYSNSlRa0cU&#10;fG4/FunVr395SfQ7Hw3YfZrS9neQNIk23eD19fwrpfGl3/a7aNHAd83ysz569zj6VyreTp2h3YS5&#10;MkkiDjHGT/Wq3hmVpV0e7lYqsblMjoB61dSn8U+zt+Bywnblh3Sf4m/FFrs2p3EMt9cbYwpK5P3e&#10;2Peu98P3s7+I7W2lvGNuI8Sozevr61M8i6Vd3N2z70ZRsPXIP+etcpPr1hcW+p3sQVbiJcqckfL+&#10;NctJc7St0tsdE2oJO/W+/Y87+N3itYfE0/2GdokgUKvl9Dij4X/GHxFZJe3LTecsCbiH6AfWvODo&#10;Z1SO5ubiVkL5YNgnNbulaRaW2i35MxAbapHTI9a+vjg6H1aMJQUnor2PkZYvEfWJVIzcU7tK561o&#10;3xT1TxlNP9sulixnaI8rgZ+te6eCNJPl7Ir0SlsLskbJOevFfIvg2zXSFmcOJBIuFJHr6Vs6f4p1&#10;OzvPLkUqF/eJKDjH41x4vLFLmjStFJbHVhcyceV1m5Sb1Z9d+MvhxBJZOzqkLs6nC85weM+leR+N&#10;/E8+maF5VouJw/leaBz7n/CsCx+OV99ris7iUXCtgLgnA9BivZtOstEuNMa6vHjWUyghDg574wf5&#10;181iadTDSh7VXs7peR9Fh6lLEKfsny6Wb2N74M314Phd4nnlOJnK2ys/G7OSTz9a+NvifDFLGsyx&#10;FZ1ZvMwODu6HivpD46+L7bSvAOk2ukO6mW786YqML0wBXzSuvNq9iHNtvlC/MADyB/F9a7snpyXt&#10;K9kozm0l2sYZnUi+TD3vKMFr3ucp4eMk6TwrDw0e1fTJHWtjQJhD5ttJbjBBH+8adp7Si1k8mELg&#10;4LHrk1jXN1IjxpE+4njkdT/hXsuSk2ebD3VG7udT4e8PMkkDW4dPNl2vnGF56g169puow2us6dva&#10;UqkhOA2Mj/Cua8F3SwafNJIhzDGSyk9WP8qs6fcR6hKs+0AqhB5Ax9B6Vw4n3ua/odtCKio29T6V&#10;8W+JtOvraUDLpHGNw7c9vpXyn8TY9Ot9FjWBissrF228BgeMe1ctc+OpdPN9bSTNuLYTHRhnrXoH&#10;iHwTrmp+FLK6tdJuJUmYZfbuya5KGGWEdHmnaLlo3oma16zxKrKMbyUdUuhyv7O3gjSb/UL3U9Vi&#10;Z7SwQyeWB8rPnjNfR/xs8V+KtftrFrLT7pLFI/3SIpMfAwNwHevon4A/B/w7o/gqE69ex2cCt9ou&#10;95w0rY4QA9hXoHjD9o/w9pLaZp+gaD9pim4VtgwCOBwa8nGY/wCs4udbRqLahF63SPTwWA+rYSFG&#10;7i5JObStqz87PD8Wq6X4V1tHsJhdakBEq4I69c+1cZPeWtjoNlp4WV7ksQ6KP4jX6lP49S4aaG/8&#10;MQyxsmXMIG+PcOw9q+RfjL8HJtLh/t7wxZtdwsDLJxuNuPaowGaQqVXGSUXKV101+Zri8tnTpqUW&#10;5KMbba2vc8K0qa90O2WOW5cG5H+rzjAPrXsOh2NpMljJc3Km4iRirEjBUjpx6V47fast9YWM8rK7&#10;FdpBGGyOteTar4q1LSNQEMMxwHxhunzDkV7n1WVa6i7Pc8h4mNGzavHRGnqOppHqOr2ko4eRtmO6&#10;expfC2ny2SyTsDHGwwcjk+mKn1IWd9DB5NoTNgFXzg5PXJ/pUI8U3drbpDNEf3ZBiZxjdjrn2rsS&#10;/dtJdro89q1S8ntez9T33wnqTS+Qt1GZYXbCsI8mJcdPrXY/E7wTbah4ZubiGySUBT5MhHzRgDvj&#10;uK4rR9We402G5B2PJGCCo+Xj2rodK1vU7q3urd5UhR8gjPD8Yz7GvBqSlCpGaduVntQjGVOUZaqU&#10;T4w8P6TDeT6dEbja7XKgr0JOQOtfeN74X1DxJ4mlsdOMjCMLE0hX5V2jFfNWi+F57jxho1vFaBHi&#10;vgGAGcqDndx1r9efCXhy28N2t3cb0VpCZpHbgn6n+ldGeYhVKlCz+xf0uY5HgvdqKSsuZL1sch4O&#10;0fQ/BdhHZEC5mbPmMw5JP1zxWh4h/aC8K+GtMkFwymUjaIYiD+przb4geIEura8mtT0VmATgsR3y&#10;K+CfH9zqUmlQ3TqyES4JYc4PcA14mBwqrz1nZXt957WOr+wjaMdlf7j9Cn/al8M6toF1m9aG7VcC&#10;J1+b2x7V47d/CaXxl4ev9S80y3Sq0kbKo+YrztWviDwr8J/EXiJri7TzIYWYZkfI3/7tfoP8M/EM&#10;+g6Leaa8E8hit3Eci5IZtuMfWu/GYeGEcXSruUrq67HLg688SmqtHljZ2ffzPg+31jU9X8Q6cbqe&#10;SaO3YQ+mzaDwB7V7B4v12XRPD1rbLFt+0qScABjhu+PrXn/hvwzqdnqElzPC5t5LjzDjho3zwCfS&#10;up+N2niC0tp4CXeOHDF2GBvHVa9RuE69KN01bockHKFGtLW/mW/gj8QtU0DxPaJa3DtHOR5gzwBn&#10;oK+0Pit8ZbFms/N0ZHVg0c0jjkFhxgd6/Mv4ePdR6ppEkSMXU5IB5+pr6O+NWp3MmhaRdzAIZbhV&#10;JB5UHjB9a5sbhIyxVOyspb27o3weKlHC1O61V+iOVuPFF7ZabdXumHE8MkhjxnGA2cc59elcHY/F&#10;W2+Il4tv4gtYoZ4oisc6Db8w7NXeWt5aWFxd28kqsjKrqAeCGHIr5X8VtGt9qk9lF5cecYAxjmvZ&#10;wWFpyUvctLTln2PGxuIqQ5Zc14680ejPVvCnjQ6BqU+nyK721xuQkn5VP97FdxLDYadM0U7KYLpQ&#10;yyddxUZ/rxXywNVa4n04yMzEgJ9a+kLnS2eXSfPJezhUblIyc45HHQVvjcLGm4Nacy187GOFxLqK&#10;a3UWreSZweoaREt1vRwrJKHwe+eg/SvoRrFLvQUhaUoQBKh9Dnn868H1rxJaJrMdvBbjaqk7jyW4&#10;6Yr0661W9S5trdTtWWBQik8ANyM15WLg37P0ud2GnFc9u9mZsHxJm0jXtLitsECUCQkffHTmu38U&#10;aAzNqM0GSl4xdQRkbmxmvnbVfDOsLr0CgKpSVckngnOcj2r6h0K5u71bqw8wbrYGU5J2qAMk1y4y&#10;EKcacotX5dTTDVJTdSMk1Z6fcc5r3iVtM0zTNCjfaZHDzFOuccf/AKq6fS5L1ZbGJ0ywHlnHOVI4&#10;FeeaBp8q3/8Aad8yTNllgQ/xN2bFes+ATajXFmvLkvIuWVCcAc5FeZiNI/izroXlLV21svQ+qPDl&#10;vPaaJFZB4IZe08ibmUN0WpbP4aTyEu3iMBiMFFUoST9f6V8q634l1jxB4jutNMr24OZLXYSAzR84&#10;b1/CoLv4v6vp5tbq8kJCkxzGM8Jt4zXiPL6rkmmm3rY9tY6klZppLS59Y6r4BtdMgYvfsXIIPnSH&#10;kDnC4NfM0nia+027bVbG0QXNlLuQM+PMVTyMn2r27wZqC/Ezw5cmO5VprYfuXXjafQ+teSeLvD17&#10;puoC0v7YbZI/mHQezAitqNPlm4yj5WCrJNJxendeZ9beA/2gtD8X2sbSuba82APBIMLluOCah8X/&#10;AAIGqH7Zp2tvZBkLNEw3xueuMGvjvS/ChtLuW1iLqNvmBuSGB9K+xfgz8Q49Snj0bU70NNEuI2Ix&#10;8qjoc11JJTvv2fYUXJxtJW/X0PmiT9ne7nuJ5xcWtyx3JIsDiNsnj7pqr8NfhLbeBF8TSSvu1a7X&#10;yooT96ND0x7epr0r4lXUGh+Jr+Fv+PaRxJHsOHQ+o9jXzPqHxO8UW3jY6nI/2m3togI2YZGwfwsO&#10;c12Up4irTlHn0cdV3scVWnQpThLk1UtPK5yPxjeHTbqSTUk8wbVRQeOgrw/TfifNYvjTbGCEryjJ&#10;GN/1Jr7/ANS8deE/ibod9Le+HEZIBucxdVYDse9fD9zofhdbu5XSbpo5JCUjimHOT2r38qrwdJ0p&#10;02pQ37Hg5hSn7SM4VI8stu5zzfF3VdeNxa6pqd1K0nTyztAPvjrWxe21nBp9gguJSxZR8x4Azk15&#10;/wCLvhd4m8NmK8ksn8lwHEkfI+nHSs7TL+XUZQWkY7WXEfbg9K9OpQpuKlSkuXrbozzqNeopOFWL&#10;5+l+qPe9Piji3umWdFaSMemBxWdJ8R9d1Kdoknxsjfd2JK+prUjHkzyMmDhMnjJ5HT6V5O0Eq3Uz&#10;LJ95W3Y4zk9q8+nBSvdHfOTXLZv5Hb+DNQvHxciQSclLgNwMH3rR8WfDuOxbTNSt382xM26d1H+r&#10;3+3pXGeG794v7Q08tsE6bkyehFbr/E5rfQrq3Nt548vaVPyxgr3I9a15KnN7i3dreTMnKHL7721v&#10;5o9d1bwFNbM02i3xeARqdu/1Gc/WsvXPGkaaba29xa7JEO2RZRlsr/ED3FeYfDHUNR1q8Mb3Usal&#10;NyqpwPlr3zxP4U8xE+02r3EbRgiUHpx0riqx9nUUZ6tdjqpy9pTc4KyZ80eKPDcU9xa6isiyRyMC&#10;+OSAD3r6Js4YbTRDK0gIdA6upycY6H0xXF2cFppLmeKxMyxf6+CXAVk+nZvevV9FfQQkUixFNM1L&#10;92ATkwyMMYPpWmIrSlGCd2lsTQoxjKbVk5as+b/izrkEniPSLu3Y/NbKuQOQV4B/Ovoz4RarDeQX&#10;AlYmR8EknaCccZ/rXgXxa8JXOk+IbeWOLzba3iQfIc42nPWus8Fa9bFp7u2m2KwUSJx8rDjFLGRU&#10;sPTS/lIwzca9Vy6y2Ok+KWlXlpdTzWLHYoJGTuPrkCvKfC1pd6jC8krny4pfOnnP8AGOB7k17xfX&#10;8eqWeowGTLuAqsp5H1NeGeP/ABRa6baxaHYkIoANw6H/AFsg6/gK5sLTlJKHLrob13FPnb07eZ6f&#10;oOsWd3rP2waeFYERxA8FkHc+9eq/BXwddeOvGmoRXcz6fHEXIfn96Qfug9K8Z/Z1e21HVdKkv7gl&#10;YboEjGfugkLj0Jxmv0p1zxToV5C8mm3UFldQ4Yx4C78cEY4614WbYqWHrSgoX0Svf7z38pwca9JV&#10;HNJJ3t3PBoPEvhu11K+0aaeKdIZHHmuozlTgCvIvjJ8CdL1R49Qt7VYZThsxnAdeuCO1V/Gfwknt&#10;/Fgvobvbp15G0zyddj9WA/pXU6f43ivtZ03RkvfMAYR7Qc7wvXPpWuGqypxU6c3flu2iMRTjUcoV&#10;aatzWXX0PHvEn9sPFaphvsFuQEiyduQME49am07wD4f11vKjE0NxBiWT+IEnkZr2zXtMd2u1jTal&#10;uHCKFyW215z4O8XN4Unvr3U7dQt/ENmQAcISBkn606NWTj7itLpbqY1KKU1zu8erZ5X4l8P6tLrK&#10;3F8JLiIuEQRj5gVGMUW95ZaBHc2kr+Y9w25YQM+Xv4wSO9dJrHxpsrvUE8q0GHJV+cckYzxS3Hw/&#10;tLmKzvbW7Q2pkDyO3DBhztz616kXLkipq2mx58oxcpOnLm13Ox+D2sfYvHejrE7lZAI8ZOMEcjmr&#10;/wAcbiXQ9b1lp4vNV58hfSOT7yj+deceF/FNto/jK0mkwkcLjJYZZVJxXr/xk8Q6frHiy6+7LbSG&#10;MRsQfmO0E8/jXnKm44+EuXRw+87OeMsHUipaqenzR8C+N/C6addIbaIvbzbZ4ZMclW7e1ejfDbQ9&#10;bgEd7PbstiQVbeeqnqQO9e/6/pGk67oT2Mixx3kb/uWAGSq+o7Cua0zTb69YWk8oiigXHUgYH14x&#10;X1zx8qlFQa23Z8zHL406zmm7PZI4HUpntr57aziKQSSbyx4LHtXW/ErUlbw6Zmk2JFhNo43lgT+h&#10;qlruq28+pw2tnGTFAB8+MhnXqc+lcn4s0u51yaw0cOUWWbKgHIG48k1zpr2lK+iWr9Dod/Z1bat6&#10;JeZk/s1+CYNU1W51i5t90do37rdypl/hPPXFfeHgu/msm1W9Nx50bRlpJ+pJHYegFfK3jDxLovhO&#10;y03wp4dn825ZkW6mXlVYHJwR3r6U8N+J9N0LwlML2MtMBynRQCcDPrmvDz51a9WNRpqM9IRe/Kj2&#10;8hjSw9N01Jc1NNzktuZ9PkfPvj/U5fF9/EZVZrQyfu0J5JJ6j61y3xbuoNOa20SzxGjR75fRdw5y&#10;fbFeiTz2zanaBYAr53gggA7ui4/lXzr8c9SgXXJVguS8gQK4X+HjOM16uV0OapSilZRi3Y83McRy&#10;Uqs27uUkm+ph+FdHa9I0+CISXE0v7tu2F64+tfRHje307R7q0t9QfAs7aPauOWlPXgdq+dvhDfXk&#10;HiTR5EBeXzUAB6FSea3/AI3+KpNa8X63LnKRzGMbfuqVGDivRxGHdXFqN9FFtv5nDh8VGnhea2rk&#10;kk/LU9x8J/EOVI5W82PZ1MTZcFD7HpXcad4GvtXt7qy03/RbO5f7bHPICFXj5gD3Ga+efg+YF2zP&#10;bNcS+XhIyPkGG6tXsXib4t+IvFGh3GjwXK2zQSIjR2q7S0ZOCGI7CvDxdJxryjDRJq7fQ9jC11Ki&#10;pTbbadkt35XPlSbU7y0vJY/lVIbh0lbIIkIJGV9Qa+tfA+jabZCDW2geS7EZby/7wxxgfzrzzTvh&#10;La3TRyXcMzCAAbEwAxPPJ/nXqHixW0+WUpCMR2y7Uz91wucD2roxmJp1eWMHrazsc+Ew86XPKequ&#10;rXOg1Gy1zxBcxRJIojZNwiQEKqvzjnoa8m8N6O+j+K9ZtTC0BlRsjbxkHIANc5YfEfxXYaUZZXlB&#10;LHy85OcfT0r6Q+FPjuz120mnv7RJmcKrlsCSNsYznuDXBKnUpU53s1todUZ0604atS31PkjXNJeR&#10;9feQj55VRePmZvXFZehXl9qNndeH7+524AMWeq7egFegfFzxTpGnajqC2VuQokBdzyWY+mfSvPNX&#10;1S2vrnSdU0+M7iFjljPXJ45xXsYSUvZKTjZPZvo0jxMUoKq4qd2t0uqbMH4PeEbi+8d6bbGUEwz5&#10;J6jbEea7z9rD4lRa/rS2FpP5ltYMVLdd0nRj9PSvqH4eeA7bSbLxf4xubT7ONP0qVUU/KDMy9f8A&#10;CvzAvR54E2dzPIWb1wTW+WSp5jj/AKy4u2Hioxv3e5w5jTngMD9XT1rTcpf4Vsd18NNfudF17Tbi&#10;Fm+Rtx28ZGD8v4111lo09/q80sXyHULh2GewJ5NcR4NTUU1VYYosNtO12GQg7k+1d8viWfT3SUJv&#10;njQwwDOQGPBavZxUbTk0ldxSOHA29lDmbspN+h1OveMJNKe3ggBKQTrGNxyQFHP0zX0P4c8GxaBo&#10;t3KZhM2puJImbgAOM4A9RXyd4P8ABV9rmq28c8h3NOsk27ngnrX2P448U241PSdChC+VYQxliB0Y&#10;V8nms4xdOnB36za/A+syy8lOc1ZaKC9TlNAl1DUx4vsoJlEdtbIFX3/iNeUSQTaxr8BjwPJt1D7R&#10;wAoxge1dN8H/ABMNU8Q+KYVGDPA4GOhEf8NaHhbRkHnyhihmLxvjk8cnFc0oulUqJq2i/FHQpqrC&#10;m07q8vwZ5l4Ftm1TxHd3F+SbDTnZ2Y9DtPCe5NfVujfEPUJ/PvH1COwsrZN32ZF2YA+7kd81wmpa&#10;BY6Loq2tvEALm43SyE/ePHU9+leIfEQR2qlHeVhPAdirwSex4qnCGMqRVrLRL5bhGpPCU5O93q38&#10;9j1W0/aJ1TxLrdxpjX5hR2C278cMO/pWJ4x8ReKd7wa3qMs4iVmjyAAyj02j9K8C+Hvgy6tLmfUL&#10;tQkdvHuBY4yzdK9mu/Fx1LSTb3CoHjcmOc84B4ANehWwFCjWiqUItK131uefRx1etSk605KTbsrv&#10;bzR4bpfjLULDUXvIZzCEbJA4Z/rXp58X6vqkYv8AT5ZYroZzGy5Vx7A9Sa4uz8HpDP8AbZwt1A7M&#10;WZWwA3pWppXj5h9jje3VJIXA2gYBGeMV6denBpShTTaWv+R52HnNNqdRpN3Xr3Pvn9nPxDFrvh+f&#10;TvFdpH5jzNFG7qASSOAR261y3xS+DFpoqXdlKimGSOSS1l/h3YPGfUVsXthe3+laVf2CKz7o5dyj&#10;gkjGPqK+hNM0W38aeBms9XO51iJjmyQVOOa+CqYqVPEKa91OesUfaLD89GMGuZqOkn1PxE+HljcX&#10;WupBBHubDlvTC96+odNk0uz06JY7lY5o1ZmUDq+eg9c15Eng2+8OeKbyC2Zs7ZDHMv3dg+9g17f4&#10;G8JWkvhvUtU5lmtpVIJxx1ya+zzTEQqcs4v3Wo2+Z8lleHnTUoOPvKUr/I+cvF095DqVnc3agF5R&#10;8hHAUHvVjxbBIL26VU3fKrkewH9K+jviH4T0rUdJjmlR0mAjlBx7Z7etfNGr3QbUIJQzE7Sv8xzX&#10;RlleNSMLR1immZ4zDuk5pyupNNEOiCCTSb7amHkkwoPsO1epfD7X7fRfE+jNcsoj8sAn0DcflXzj&#10;pF3IbtYnOyNZCWz9ea6vxm4RrBll3H7OmPbFejiMNztwf2kzgw+L5IKolrBr5n3xrnijTbgv5LCR&#10;9jDLjIdP7uO9fHvxd8GfYoYr20ZWEhzLGuMpnkY9qn+EviqWOa5t7qZjE0ZdWYZKnHIyfWsvW5pX&#10;n1Gd73zFzhYs5YqD1+leZgcK8LVaUrpW36no4vErFUVJxtzX+VjyDRrv9+ny8k969X+EETWfiB7h&#10;dvyJJu3HGB6muV1DwzJmC7trdlgkAb2U+ma9g+GPhJP7QuprtWBdU2Rjrg9z7GvSzCtD6vVs91ax&#10;52XYear07x+GV79Nj1f4FNfWOoX2owaa1zc3czgAgghWPr2r3rxdPqd5qscN54bSaSKIMiIAwH1P&#10;rV/4LXahrzciRlZWC47KvOBXX+M/iTpHhfSJdRNstzNM7LFH/EQc/ePpmvg8ROVSvpG8tElc+7w9&#10;ONPD6ztHVvQ8Mt/HSW915dz4et/IDYZPMGVzxnA4r6V8KR2iaEYLW6Fzp9yzHY+GeFz0X2wfWvy3&#10;1fxtDqck1w6NBcPMzBEyUwT2Ar1b4R/GObR7rTLW8JWzupfK5PIfoHavaq5XONJyinzJao8aOawl&#10;U5W1ZvRndfEnSvH/AIcudS+zrPLZH54RtDFF6sK8itPiTq88Ea3MFs5bIGYQrFfRsV+pGl+LNNvV&#10;udP1BkR4wrRbsbZMjGcnrX5k/FkJF4t1LZFFGsmNoT7pz1PHrWWXYhVbwdNaK9y8bSdNqam97W3L&#10;Phr4hwyag2ntMzRTMEMK8opPUgV7KPh6ngrWdMvnuV+yTEGKeMcAydQze1fHGn6e9n4qhnjBdCP4&#10;RgKWXoK+5fAHjSwn8ISaVriCSNSzwPKCTub0B9KvMYKHLyO8XHVepOAqOpzc9k4y0foUPinNqGsP&#10;MI/JuI5FMasDvYE8ZAFeQL4RnuH8PWTWUim1b5WYbRI2emewNemX95omi2+nwaPO1y0wcvnko39M&#10;VueF5rnVdQRIL9Cwwds2GIcdOD2968+m5Qp6LS3XQ66qjOer1021Nr4reKc3mh6feWVpbXFuqhI4&#10;uNxYYw2O1eDfHLwRavp0etaW/kXUBK3sCHgju1eq+J449L1W8bUYklvpoipeQMSc/wB3P1618/8A&#10;jTxBawaZfWcmoyRzzqUAlXgjr1HbtVZVSaqUuW+j163ObMJp06ilby6WseF6TeJfaTMiuRLFKGVc&#10;9j1rtfgXdSWPiyzuJiRbwvuO4ZVj6N7V5NocDx6ylvgSCddoIzt5HXj0r9KPCP7L1zd+CIb4atFb&#10;rL88gZDvA9Mj+tfS5m4wpzh0qR+5Pc+dwdOdZxl1g7erPgf402VjrPjXUbnR7DZBNNwqZI3dyPxr&#10;0zwZ8DNZ1hoJ7mU21vBjzZZflwo9favo/V/hvc+C9H+36dZ20zBgGknYZJ/2QcZ9eK+Xta+IHjPU&#10;LtrISM4uHKeUpwuDxzj+EVz08TUq0KdOm0lTjypyd3obPB06FSc6iblN35YrQ94v9H8PXukXEOlx&#10;j7LZzxxzXAH+ucnnHt71iftGeD/Efhrw7p80dl/oV6AqTRfOqLgYViOhNO0zS9R03wokF5GILdbn&#10;dM6nmUr12+wrZvPjxFp9ja6Hdai17pksivMPLBaNOuxAa82i6kasZQXOoyd13PYqqlKjKM37Nygr&#10;NdD448K/DbxM1s942h3TW7HAkCHr/hXq+meGLLRUF5rsogkK4ijb5mJ9do9K+79F/am0dGsLDT/B&#10;5WykURoWxljjGCOxr5o/ak+Gj3V5FrOnWLwRTL5hgPZj1H4Yr1P7QqVqqjUSpqXY87+z4UKLlSbq&#10;OPRnbfAPxd4FttQkEunQ3kswwVmjDNgf3Sa+t28IWEly154blgxL88trOo3A+g+lflP4E8N3WlLc&#10;apcW7xOF/dnntwTX1D8G/ivHrYubCe52ajEgezkDYaUj/lnn1x618/nWXz5p1KUpSircx9BlGPgo&#10;Rp1YKMnfl/rue06v4/0jStSOn6lAlncSMVRkXYQx6An+6fWud8f+BdO8X2UqrZwwaii7kePAExA4&#10;3nuabrPiHw74y0hbfxLY7B5hjivlwHhlHAz9K8/8Z+PE8OyaTYw3JnWMhY7xeBJGpAwfevMw1Kd4&#10;uF1O+vbQ9CvWi4z57Sg9u+p5l8INLOmfEPSbTVhE7wy8hx8qcZGfXFfSnx++Jl9pWsJe2kwEVum1&#10;UH3Zj0wR6Vka7ouh3lzoWtx2yqrXCJLdI3yo5+7v9ieM9K861/Sf7a8T3lvf/LDZXBklAOV5OQo9&#10;jVYnlr4ulVkn7sLNdDGmpUMNUpQa96d4svx+F4/HGhya6lm0U8gZjD93eVHUD0r4BeO8vrq8nlhX&#10;dE5UqowQc+lfp6NZSa1e4fUk0+0hhfyRGBvdox8uwDtX536Pax6hr1xjfFGZXaWWTtuOfm+tfW8P&#10;1ZWxF9k9E+i7HyvEFKLlh9bt3u+77mfoGlK0yLJuUzzxj+6cE9K+iPit4n02w0uPS9BgR/LYebOr&#10;ZwQORnvivIPiSdK0+1tUs0kO07xKTy5HXPoPSszw5rsF7axj7KsQBAfnhic/NXqV6ftOSq07J7Hl&#10;UKvsueirJtb/AOR90ab4mXXPhLpwSJjdxubdcrkR/wC1mvEvhVGt34vbR760E8YVpUkx/qmjGS30&#10;r7O+HmqW9xpOh6fbWcPkW5TcyoMSYHJJr0z9oG08L6F8P9V1e00S3t9TksXijnjXa7iTAPSviqeN&#10;tKtSUV7z01ta7PtKmCvChVc78sddNHZXPz/isLbxP4wFlpt8TZvKXkLn5AV+8zeqj0rg77TNBa9v&#10;dKmiEV3HKyxTRZCyAHhl9jXR/su6gdM/t7V9Qs2+z2dhKw3D77PwAM+tecalc3Ota/Y3EUHkxKQV&#10;kbhVHU49a9inF06tWHNpCKV+7PFnKM6VKdtZybtbofTfgDQU0z4VfERSWjmkCRSO3GRngg11v7Jf&#10;gPV9O8OeJtSExF3qJWC2Kj5vs8f32+h7VL8PtUm8SeH9Y8Oy2HnRNc75rhBgCIdBn14r1Twhqtz4&#10;X1L+1/7ctrHSUjSxtrIqHaSNBtZsnk5PcV8zWxT5cVTf26ibt5dj6PD4ZXw9TpCm0ltq+54X4m8X&#10;an4bvruGDxVKBnKxKMuo7jnpmup0Px5P4ztpNLfVoJEMIBhus7yfT/GqH7V/h1bbUdN1LSbVUhvD&#10;uupQo5JHB9uK+WPBsgi1W3eQFkJIVsctk4B/Ou3DYGlUoKWnMuq7ompjKlOtyO/K+jvsz6R8D2F2&#10;upahpktgtm0cbn7REF2uF7Ada9PAuobfy3EMiHGAf4mP973NfKdl8QpPDPiG/gST7VA7maWJ+fLV&#10;hnCk17jd+NbfS7+3v7UrcWmp2wlVHOQjgcjPbiscZQnzLT4krHTg69Plav8ADJp+Ro6v4GtNREiC&#10;6miu1AKQLgqCf6VyX9m3ulXf3g15aqPtNtj93LbMOTz3969x8Da9pGurqM6wKl1Zqpfn7yt0I9RX&#10;z98TPFMs+qzy6fvBtE+SYDdvz95Ce4rjw8ZupyPc6cQ6cYKa6voReP7yz0NrSWyVY7a+AKQr0Eh5&#10;I4/lXzdd+Orq+16JpgYrazPEY+6WHfFej3viuHxVoslvOEW8s91xGsfG5hww+oHUV88avMramYSP&#10;kk2kFf4ga+my3C2UlON2kz5/MMTeUHGXutqy/Q7Sfxxqc+pXM0EjwmTo3Q4HYV9E/D74tosUVle2&#10;ZZyAzKvytIB3X3968fsfBQvtPkjiCJcKElRy2SUBxjA6V1b+KtJsNd8P281krmNRGzgYc56GivTp&#10;1IuKjdpPbfRFYedSnJSc7Xa321Z9x6Zp015psgjuSkEwaaFieGVhjbnsR3rgrCO5t7ES6c8UMs7G&#10;FPMAIdEOOfr2r0nTtOuh4ZtrYQlJTIVVP7sTnOfyr508K+KYtU+It9scjTtNH2SFF+6HU7d3Pcmv&#10;loUHL2jW0Vdn01aoouknvJ2R73c6yt3o1xYSxBbiMIjg/KsjeoP90Cvg/wCJ/wAYtB8I381r4ehM&#10;t4V2yXJ2mOHPVYx6g96+3vEXgcanEUW4e2gaU9flMueCAa+R/ih4C0XwrFPMvgR7zDbcyPvXd68d&#10;q9nI3S9ulUi5X0UU7J+p5OeRxHsW6coxtvNq7XpYs/BP4qN4l0TWLK8LSybGlfGWldscGvjTxlpU&#10;hU3sTCWPzWDsvJHPAf0NdXZ+JNb0/wAQ2N/Y+Hf7LEZyYoVYCT/ezV/4h6xHBeLq9jZCFLldtzbO&#10;uYzJ349+/vX2+GwkaFeUoRSU7O172fY+KxOJdfDKM226ejlZq676nmmjajcWVzbyQjDA8Ad6/QX4&#10;Y+MZdZ0S8MkLGSADOOXQKMb6+L4NGtdWuNPuNOUQ3BVWNs5wre6E/wAq+jvg/Y6nNe6tNZMUeKFl&#10;mjI4G05II75rx+KoU3hedr3otWfU9PhiVWniORSbjLouum53FloP2e7t4lX/AI/5xcSu4AVVU8gf&#10;Ws34weI7zWNcj02zi8yC02ohHyjcw/ziup0/xvpyiG7vZ1jaNvLdnHyLnoK8N8bX12viCG606XdC&#10;7iZnU5QAngivksHSnOtCUltHRvY+nx1SEKEoxlvJXS3sY+o+H/iVLLFbf8IzPNESVX9xu4Pv2r7R&#10;+DHwL1rw/pralqNiP7Qk+a3iJB8hXGCT715P8EPG3iC78fX91qOt3UljaQl2QvlQcAKCD25r1n4x&#10;ftB2+k6Y81liS7lYnhjsXnFduOq16jhQUI6pXcL6373POwFKhT568py0btzW0t2se1x+E/s0F9eX&#10;oiENtA0mZOhbb2z6V+bOoeNta8Qapd29lZPOpLRoUwrEdAee1e7H4j3+oaDaPcXj+S1sZXR8nzGb&#10;sQe3tXynfwa1b3dvqlsJIcSZzHkck8dO1RluF5XU5kvK/c6MxxfMqfK3bd23sZOsaBrmkLEJtJuo&#10;Csmd5QgN65Nej+F1fU9J1aFoGZGUHYBwh6Nn3xXoiePb7R7G2uLq4le1uUy5YCUI545B9a6LR/Ev&#10;h2W2uIoL+3iE67mdcIx44ypx0runWm4p+z67o5KVGCk7VN1sz460vRhbNevCf3W8IWGflJ7e1T+H&#10;rZIdUj3TYZ2w4XqR+PtXueq+CotPg1j7Hf29zHcESuisEcDqDhq8ostBjcG4uw0cbxFIZsHbvXtm&#10;vUhV9opNt6r5nmyoezcFyrR38j6j+Ck18mo61ZaTdGL9001uvUSMvO0+tW9R+IPw68STfZvE+lLp&#10;uoIxRygJiZhwQ3GRXzH4M8b3fgrUbC+iLiYOF3FvlZGODx6EVs/HLQbPUNai16O5MT38QuDGR99j&#10;1PFcEcvU8TeUpRUo6Sjo7o6njpRoJRjGTi/ehLazOi8W/B3wnJcPfeH9eSG63Ax2rSAxyEdkb19K&#10;8k8baReahGY57WS2uYwHKMD8w6ZrxJL+6XUQ6yneJAePY1+hXwd8YWXjDT5ND1W1gNyEf7Ncsvz7&#10;iMAE+levi1WwVOnUlN1VFLV6NI8vCSo42dSnGCpOT2W0n+hwv7LvhlL7xJbeftT7NbSsMDJLqp5N&#10;dCf2W9V8QzzPMwtrRPNuJb05IcsxJCj+I17x8Efg1a+Fz4s1mbWYzOlubeKIHgM5wSaufF79pi38&#10;NeF7bTPsJS6hGyKPgBz3dvavk8RmuKq5h/scubmiktD6SnlmFpYFfW1y8rbeu6Ob+AHgX4UeA2u7&#10;3xG6XN4Sfs9rdAEuo+6wTHBNei/Ef9sG606BLPw5on2WGZ0jzGqoERjjA2+tfmJZ+KtN1HULi9v2&#10;uftLEyEs2UXPoK9B8J3UEmvaK0k8bJJeW+8KxbzNzdhXqYzJn79avVnOSi21sr27roeJhs3VoUqE&#10;IQjeya1dr9bn2/8AtEeLLV9H8Qac2mCZhp1o0jynOGl5P4j1r8o7rQ5rOSKRYQwDFt/QEL6V9/fH&#10;TX/tetfEmyDLvjW3RF6HYAOa+AdSFxBNEk+o9cYQHOAa6+EaM6dCaenM+a3k0YcV1Y1K8Ha/Kmr9&#10;rM9T+HmoQaiI4fKzJFcCTAX5QCa+i7WVtOm1yS6gzNJbMsTlflIb3PtxXzb4QludI0a+ljVS00hR&#10;G/iA9a9G1/WdTh/sNbi5MgkjAYEZ3dxkUs2i5VGltf8AI6MonyUU5fFZfjoes6N4jtNLs7JIZ3+0&#10;bSjqeSytnnH1NeXWouJb/SNTYsDbXmW7cFq6z4eaVZ/bri/803NzAdzQMNuF+hr1lvBmlXN8uqyW&#10;tyLbymk+zhlCK/qR2FeLFqEpeaPd5ZVIx2snovTqL4m8Tx3kkgMn2iJsrcK3CAH1+lfJ/jbTYdN8&#10;V2M1qn7n5XQdsjnA9q9S8Gatpd7c6zZ3d2Y2nZjBG5wGKngZ/pXmvi61NxdWokO0W7tk5zgH3rqw&#10;NP2c2u8WvvRzY2bqwUtG+ZP0sz1hdZvbuOyncKAMllBxu2+orN8b3s+m2lpe2kDtuLFig6If4a8x&#10;0/UL0yHTpLoKSu62YHpzyte3/DXx0tpHfWuqxh4jE4dpxgKQOOtbVKbhyu19du6M41FO6vbz7M8z&#10;8P8AxSjWxutPMnmQ3cgbyD1T/wDVX0j8Tr3Srn4X6DpZSWaQ4kiYjHzYwFr8+NSvrSHWmuYmDMJy&#10;8a9FxuyB+NfohZXVr4g8DaVPcCFDBdxkDngk8jPbkUZrhlQnhKkYtJyu/Uwy7EOtDFU5NNqNl6H5&#10;tpcCzuGCW4IViHRhnv1NV/EFk94hlK4KnIAGBg19ffEv4ZLp39pz21szpP8AvQFGXXdyQPavlaG1&#10;vDFKsys3Yc8gdsivrcFi414qcdNj5DFYGdCThLW99tjzx7xxsVc5Hat9Jp/s7rNcN5Zw4QtgFvpW&#10;VgWd7I7pkJ93612PgnRP+Er1iO2kmZN2SWHOABnNejU5YxbeyV2cFOLclFbt2SOp+B/hsax4r07z&#10;I8xLIXJP8O3kH8K+vTrmifDm2vtRunR7q5naSGEYZ52JODz0VTXP/D7wT4GsfDfijULXXpbXUtPg&#10;cYcZEp/2frXnPwr+C0vxivJVi8QR2hstrXMlxkgBzzsWvk8XKGJqzlUnKNGKSkrbn1eDp1MLSpxp&#10;wjKtK8ou57v8EvG154/1XxNput36zPqluZbaJmH7howcBV7H0r6a+BXwF0bw9JcXrQt9tkQ+dKTn&#10;AB4x6Gvl/R/2atW+EnxKtbhtT+2WKWpnhu0UoX3cFCD/ABV9V+IviPfaRpRlt7Gd2kwH8pCwQP8A&#10;xOR0r884nrxjXlRw1V+yqRXNFaK/Zn6DwzRbw6rYuj+9pSlyyfvOz1ujnP2mfjDajQ73RLG6DSeU&#10;0U2D90EYI+uDXxt8IblotLv7pA3mtBOkbA5AyOK43xtrqnUfE1uN00sgJicjnex5zXbfD7w9NpHh&#10;i5h89Tcqm9gOq7ua9TBZZDCZc4p3lOUW/PT8jy8ZmNTGZhztWUIySt0s/wAz2jwP8bL7TLAeG55B&#10;cWN7buk0cn8Mh/unsK4Lxi15F4Y0r7XCRbRXjRqvd1/qK8ls7mee+gvngKRQybHYqSNwOefQGvsP&#10;9oo6RqnhvwHqGlMYrfIjulIwY3YdSvp7159bDQpYijyqybuzppVp1aFa7fuqy9GfKdx4kgaeWHT7&#10;mNIggaWMAq+MYwD6VgeJ9REMfhx7eZ23km4BJJ5IwCDX2H4S+ENiWuJrSwhjtXgQPc3GMSEnJxn+&#10;VereJfCnw2t7eOTVYrJplClEjXJYr06V3LNKcJxtBtJdfQzeW1ZQd5xi3/mfnDphWS+1JZGKqfky&#10;fukH+tafhu+8lms5F3xebt3N0GeMGv1M0C00DVdOubZfCtkLaSIl12gPjHUH1r8/7v4Pa3beJNRj&#10;s9Plmtd5eJxwAOoBz6V6GFx9Os5L4dNLvsYVsDUpcttddbLuanivw4+n6bh7hSHUSKysMAnsPQc1&#10;8s3txJOuoXTJkpGVwxz3719R6T8NviHrQ1ON9FdbNFwC8oYKw/iCjJ59K811n4ZxxWN2kviKytnQ&#10;FZlZXLDJ5LDHavSw04waTkm2zgxUJTi3GDSSe+n5nk3hnTzq2nCSCJnlhRi6Lydn94D2rrdAtbW3&#10;8NWVxK/zSaskcm/unQA/TrXTfDL4fWWn3ojtviJp6yTrtZEVssp/h+avoPXfgh4YHh6y0u41KZ3e&#10;5NyZIwPlZh6dxW+NxlOE+Vt8raeid7fM5sJg6s6alyx5lFp6q1/keAX+rWvhjUrgavYpqGnviO4t&#10;2+bzom5DxsQdrIT2ry/4o/Bm1tIIdf8ADF19r0a5YEcfNAxP3G+nrX31bfAjw5faFaWhsn1SWIKm&#10;8zFZFBPU+1er+Dvh/wCA/A0MtjHDC8svztBKxdQCOQQ2RXJQztYe0qfM5J6p/DJf5nTXyGWITjUc&#10;VFq6a+KL/wAj8jtL0PWdYYJLpM93CkJDSJGx2ADqMDtXaa38P9V8Q+CYZYbWd5NLBbLpgtF02j39&#10;q+8/iLrvi6G5aPw7Z6SNNkT/AFS/I+f7vGMmvDNE8ZeJNEnubfVdGktEuImU5MibSeh3E4FevTzm&#10;tWjGpGEE000uY8atk9Kk5U5TnJNNN8v6n5qSWMsZwyFXB5U8EYqzBqEirsZC2TyO2K9I+LltcQa7&#10;PO8gk805DLyPzriNFuYTNI0zMAFzjHU19hSq89OMrbq58JWpclWUL7O3qfQ/7N/wnsPiD4gl0+71&#10;MWQjgaUY+8cdhnqa+ltT0/wlLpdhZ3HnyT6Nqfkhs/L5aHksOuDXxD4C1m60zWrS5025b7Ssm5fL&#10;Iz9M+lfcPw88MavrlpHq5tx597emKWLoDzySK/NuNalajVhVda0LJRSdmn1P0Pg2NKrSnSjQTnd8&#10;zaumuh33xikg0z4W3v8AZ1lDA+sahGs88a7DJbxZOfcE4rxD9n7/AIRHTr9pLm1xqaSgRyMxxgjH&#10;Ar1v4yz3t5rKaRLD5On2EcCQRjlGIPzGsb4+eH/D+h+H9EiSzVLi7hM6TIMMxUgAZr5fL8f+6WHc&#10;pN1ZXuu2m59djsH+/liFGNqKStJfke8678Q5NGQxwLEZJSdhOcnI6814l8T/ABRrMkGmWk2qSgTD&#10;zJpc8gryFGK8p8G+KNVthuun8wIFWNZDnJ981v8AjLxPDqqQt5REsM6o/GBn0HtW6wfJOOl7dQnj&#10;faU5atXtZHsqaO9j4Yt9U0azDT/Z2d5mHKoWwc5+tfNZ1DUzq0Ed06pbz752PZyAc4r7R1H4heH9&#10;D+Gk9uVV725h8hUB7OMDP0r458YXUZ8O6XLG/l3ETGJn9Q4xx6VOWOpJzUo6OVk2PMVCKhyy2gm0&#10;jBk8Uy/ai2nQwoluyoXPJBbvz1Jr7h8E6Rp2paFDb3d1G95eWj70A7nnB9K+Kvh/8FfFerLeahOw&#10;0bRBtd769G1Zdo/5Zr1Y/Tiur8O/Ge10fWrHRNIjeeCS5SF7uX/WSAtg7B2Fevi8Nz+7Salyq7t0&#10;Vu55eGxLguapePM7K+l9eiO/8AtFpGpX1jr80cZR/wBz5TYk8pW6nH6V9PXHxJSN1Gi6fbSWZjKr&#10;NGQ0pwMZr5a/an0KDwjrdjPp8e5tVh3OzHmLA6D2NfFGl/ETVPDVxBPbXUse2TPBOGAPIP8AWijk&#10;csZT9pCaUtrW7GeIziODn7OcG4p7rdXPvTxr8M5dahvL/Thbrd/fcTqZJCe4+bkZ618E678NvFk2&#10;p3k15pE5RRu3wgMqovpj0Ffqh8Evil4X8YJDDNera38sO4qxCpIe4U+o9K8zt9Q1jwb8S7rw9crH&#10;PZXpM0MjkDKuM7QO5rTLMfisD7WHsotpXtLR6blZlgMLjY0Z+0ajJrWOqu9rn5xf8I1v0+KfTbK4&#10;eQOd+/rjttA61x39r3dnfRSqrR3EEmRnhlZfav0G+MfhDRmnjSW9TTJpHb7KIhhQTz8wr4T8d+Ct&#10;c0a6Mt9++WViRcxkujEds+tfaZTmMcXTvJW5ujPjc2y+eEkuVt8trtbK3W3Q/UX44fHa01T4DaDH&#10;PdB2vvs6sO/mxff/AC21+Rt3HE9zOIwrICSG9f8A69dNrnim5uNH0nSXcyQWO91TPAaU8niuVs7V&#10;5mEQIDMcj04royLKI4CnWipX56jl6LojmzrNHjqtKXIlywS06vqVBdwjhoj+Fe/eINRNj8OPDton&#10;yG/vJLlwOpWIbBn868usvDM91PDDGm3ccF3GFJPcZ7V9J/GzSP7GuPDWmm3SU2mmxEEYAG4ZJP1r&#10;qxlVe2w1PduTl9yMMHQn7LEz2XKo/ez5cskVXG/kNIqque5NfsL4ps7W2062gnUn7Nb6XajJzykQ&#10;dj+ANfmhb+Dftc3hq/hMcqXeoxwtFH1Dlx8uO/FfrB8aYIYLu5jtLdt8LK3PO51jC5Pt2r8/49rK&#10;csGk9ua595wNh3CnjW1/Kl5qzZ5pJq2hWqy6rHA8l6ZHjjWPklWAUrj61xvjC71BzplzdxMJvtMY&#10;KY25RxwB9K9F+Ffh5dOt3NzYi4vAGmi3HYGZ+SFz3FOv7u/8YRzWU9pLDf6feKbY+XtLjOcE98Dj&#10;Nfn0mlK7eiPu+VyhbZvW3mcbcgaBocc2RJdXUhjQnrHubr+ArO8Q2cuiroeo3tq/lzSny2IwZHJ4&#10;3egAr27xBpVr4OgS91eNJtVl2i3tDysX/TR/p6Vx2otqPjnwslntWe7S/k2s4xjcOoA6CtoTV1zd&#10;9SJ02lJLdR0W+x8o/GLxVNr+op5EJdY5khQLk7nbkkAfgK+i/DH7ON/pqxeJtbRYo4WWWKDqTu7H&#10;PpXvnwX+B/h/wBZ/2trEsVzcruk82UYSP6Ke/vXVz/EHTvG8s8dqXltLZk+Y/Ksme4H9a9WtjWoQ&#10;p0k1FXV+rv37HBRwPvupVacpNO3RWPz7+NfgJvGviuJ9Gl33JhGLRhsYqoyzJnqBXm/h7xJfWHj3&#10;w3pVxIzRoiWkyL1JY4YfWvsL4l6JH4a8Zaf44sL2Oe0tLWRWSPkRyAFTGfc5r4I8IeLhe/E/QNZu&#10;oQqyamJHUf7+6vqcqUq2FqRspRhSlbupdj5vNeWhiack3GdSvG/Zx01PvP4p+Arq50q8sYHLTWxE&#10;iK5O6OP0H518bfGmbUdQt/D2pSOyXVqRbTuOMkDcuf1r7r8XeO5PEfjS6ubZPLtYYH34ONwRe/tX&#10;wLrvjWxvtY8QGZ0nsZ7oSoo5O6IbVHsCOKw4cpz52+W6jrt30OniOdNwaUrObtv/AC63G6tr18D4&#10;bMTrtil8+P1SSMAnPseteq/tX+DXk8S6X4rs4VjsNZ0tbgueFEqrtZfqa8VsNct73VNNvLyMFfOb&#10;MSjAA6YIHbFfYPx5a3174Yx2ELYOlSJcW2P+eT8nHtzXpYutLDY7A2jZSbjL/t5nlUaKxOCxt5Xc&#10;eWUV5xR+Y0UiLcANGu4jgg4rrrTXrdXeJcrKzLhmPQg15leyP9o8xQTgjGfaqkNw7TNxh2PU9q+6&#10;dFTWp8BTxLptW6s+w7v4p63eapbX/lIpgEMcZUndtt02gH6kZNaXhTwVaaprMutbkhhM3myAr8m8&#10;dV59Sc18g2/iPUtPm/dTsCOoPI59q9GtPi9qVtZR28yK8ZbzMLwQw7mvPnlrpxkqKUbqzPYpZvTq&#10;STrNvld9ddT1v4s3et3+rGT7PI1lCCsBT5QW9SBXsHglZdS8J2t5dXUsdrpq7rgZyJTGfuA18tXP&#10;xUi1OLyTHMjyYzg53HPFfd1n4etZ/CUXh4XcdpPeaeZNr/KWdgDk18/m8fY0qEJxS97ddj6HKZxr&#10;1K84TctNvPoix4I+OOkeKo7+zdpdN/dGKHDfNgDGQe1dVo/hye/0Axx36i8sSXguGPJBPCk981+b&#10;2tWs2gX7RW0zO0HyTHpuYdce3pX6D/s/zf2pptrHPN5i3EfzoeMc9q+K4oyunhaDrU3eMvss+w4e&#10;zSeLrKjVj78dG1omfU/wy8cX15faBpGpIYWWyuGLqMKQEO5vx5rA+E3xX0vTH1PRrWeSURrLJATy&#10;G3N1P0JrtdZ8Ix2PiHRLmGRmUaDcLj0O0jj86+L/AAbbN4F+JOgR6pAVtbrIBIyGjmOBn6HrXwmC&#10;cpym1JqUOZr0sv0PscY+T2alFOLkk2/NnsHxG8R6trGn2ugfaWEYAlljQ5TKkY+vJpfHngrVvC/h&#10;mxurY7nsVWe4KdF7tGRXd6r8NodH8XWaxx5tby5E6ENuAER3lR7E1Qu/Ed5e3ni62ecNa38UoG/k&#10;bgMBVFZ05Pm5Zptp2tfshzppqUlo2tGjyDxzd/25Fd3NlEcJpiykKOAxGQR6V9B3viZPGXwQniQM&#10;rTwIkjg/MrQLlvxGK8k8A+AtZ1LwrfWjyraSzQmNWOC2F4wBXaeBbODw5ow0y5U7YfOEyk8O7oVG&#10;B716kKiioW0bla/kzj9k5OTl8Lhdp9z4b1DxF8O/D9jbm001NRuco379w+GI6lfX1qxD+0x8Tbb7&#10;Tb6RZR2EEsZysNuqhlxgZzXxj49/4lOuXVvDayRG3lZf3nXKnGfxr1bw1+0bq1vpkdo8dtKYgAiz&#10;Qhiw7gt1r9ppZPCVGlPk9s5JP949rn5BUztqtVp+09jyu3uK17GF4m1LWNQvHkvpmmu3P7xmXPJ7&#10;ZIrn7q5SOHysx7urAHJH1x1r3HS/2i2SQm48MWqjHHlnaB279a8e+IHjax1q/S7ttHt7JmXDrH3b&#10;1PvXtYX2itB0FFJaNNWPNxFWnZzVbmbet07nMm1ikiMjBIgoyMZyxFSLbNJEQciNsc47joBTbvVo&#10;pBbeVGUcJh++T61Lbzu2xvvspyQelegr6HIuRt21/UdFbzMWcOfkRnAGTjb0/nWVeyXTSq7QAMwX&#10;kdCMV0EF4LZwEVSVVt2PT296w1kJ2AMdpO4A89vWrirMirFaK73EXUGfEawAmQdxnp6V+uP7L/7O&#10;tlZ+G9C8Q2+tJb61cIZ1cjKKh/5ZsK/HY7oWbEpLAfLj1zX078Iv2qfFHgYwJBHFeRxIVWG4ywXP&#10;pilWpSklbbqPCYiMZS55WdtHa5+3V3+0/our3en+GrZZZrm1dpbzHAH2cEMPfNfLH7bHj6Hxnodh&#10;o+j2k0Cx7rid2OxCiLwvvyM/gK/MKf40+I7vVNU1W3tI7a4uZGklZCQWEh5xntXPabb+P/iHq0Wm&#10;WUt3fzsjsLaInAROW6dMVzfU2mpOasrN38jrjXw8LclOTk7pW899z6q0v9oC40v4f3Hhhro2i/Z/&#10;JWa3Ulio6g47t619c/sMfBnRdX8O6jFf6ncKJZsXSRSFRNFIoKhvavj3QP2JfHdz8L9X8YyahDGb&#10;AzebpsoKzhIDhsk9CMcCuQ+Av7SviDwFq8QhLXFk3M0TYGRjHU+lE6cakZKDvrd+Z0e1k0rS5JWs&#10;no7PzNz9sT4UQfCj4hx2tlAW0m7jM1rGzFj5e7BUn2NedfDvxJoMQ1eS6tNrSxyCGMNwOOOvpW78&#10;ffihrvxd8VjUobaaSOKMxwQhCwjVecZAwCa+d5rO705xDd2DxS48wlsqwVunFVCDlBRk9evccZzh&#10;O8tVprbS9j9u/g/8crXRPgDAbbUYl1RbWS3tI0wHiMjbSpHXODkGvpf9jz4Qaf4etrnxLHCr3WrR&#10;IVZDyu3+L6knmv58/hx47i0O+3ygyRxfvjHk7SB2r9MvhN+1dHoVzpWtQrcQ6Y0jotpI58ti+Adq&#10;npz0IrgrU5QqLRuPdHbUjGvhqipSipyd5J9befQ9t/4KFfDHUrbXPB/jPRIZp5ra7R5baJMIjREE&#10;u2P73Q+1e8r4n8T/ABG+HWt3k9zbwxR2ZiSKDJSSYAFiT3A6Ct3xH8UE8f6ZBY6chE99Ds2lNqNk&#10;YcKx64z1r8grH9pLxl8NfE3iDwnpdypsBqklukFyu/YQ20nI6A9aqK9reMXpr+JzUoVFQpKpBKrT&#10;lHlctbL+lY+x/wBrz4d62vgX4cXME1xd2to6eegG94JdgxImOccc15uv7dfjzwtps2gwW6XxhhVI&#10;tQkP7xNy9x3K19nfDv4iz3On6PNqNzE0sLbJLTaG87zBgBB61+K37TNtcTfFbxTFYRtp8RmLLZyk&#10;xFFZckqO4JzitKL5vdfRFTv7OUKtFScZ3UrK2rfRnk+vT291cXGpLbi6nmlkNxu5G9zktg+9eLXu&#10;nymaJvJWNySWIPrXdaYbRZEtILomR5ChRxypbuG/rW7rdhoMJs06G3VzcAvhnKjIHvmu+D5bI8yt&#10;FVFe6311OP0XS9csPK1KEKIgC0Z3DjB5+hr1bw/401bUPFOkwzXxWzluIUud7ZRVZhu5PYV5Dp1/&#10;p0DiS8s5fJKZSHzMDJPYVd1bxLp8VukdjbPBFuDlW5fJ9+4rWzZnSqqmladlo2rn9I3wh8d+DlTx&#10;BoL39krwW6sscTKv7vb94Efxd81+cfxZ+A+rfEOPxJ4h/wCEjae30lZPssNzKWkeFPmKr6cdPWvz&#10;Wtb298uK+NzJ+8GwKkjCTA6A+te4eGfj54uh8PX+hP8AvVkjKxyv8jqD2z1OPeuZYWUXFxkrrurG&#10;9F0uepLX95Z667f5n3H/AME8vhpIE1TxafDc7SwymC1kxhCi/wCs2+46V9zftmeLdK0nwTZ6zpvi&#10;AQtfwvE0Ctu82NV3EKOxB4Nfkf8ABP8Aa+8e+CdFvPDcMCSW8m+VNrYkhL/eIx6nmva/hKfDfiO5&#10;Go+JmnvLGKUskDsxMbMMyMUORt9h1rHFtrmutGb4fCupVjV5/gWkUt9Op8b2/jO41fStReQrCFDR&#10;quB8pxuJI9xmua8C+Lrnw9qmma75sySxy7QijaHjweQfTnmvuf4oXPwa8U6L4/n0e3S0/s+3t4bI&#10;ovlma4LEE/7oAxzX5+6XHPrclpZ/ayiFFhjLYwpBAGD2qaTjOM/daWzTOpyk5Qet7aX7n3F4P+LF&#10;zH4xuvEFs5iub22hji8x/vKfvL78V9ZatL4M0fw/o8Uceny6leX/APat2j7VWFYjuYOT0x2zXz9o&#10;3w9+HdvdWGgaTBeavfJsK+Uy+dC8A+dgx+XOf4a+d/jj8L/Gehaney3Oj6xLpdwWfzZrZkZQ3JRm&#10;XI49q46VKDk0vdVranpVZO0eZ6p3sna/qfpz+0J+2X4M0/TPDc9pdec9zbLNG1o4Lx+WRlGI6V81&#10;av8AtR23xUvvDVpJp80OkRavazXCSvvM6ocMD7V+TN3agyXctvGxt7fYJMnJBbp+Fdb4Q+JN9ptt&#10;PZrah/NIMcinY0Z9vzr1KmFXs3reXmeRhp0qc4R5LJXtu3c/cr/goHqnhWT4eaBBo8dqs9rdeeYI&#10;gPMiR1C7iB6Z5r8fte0VLXWNKuLZhFfTwJI2xcIrFeuPeqbePp7pxLPc3DeYXhmWcmRmUqOpPfvx&#10;VC/ludsdwsrh7bBjMhOSv8wK5KcGm72+X3G/sVCmo80pW1vLV6u5EurHfe22oTwyvCdzC7GGLeiE&#10;VzB8Y69bSCSxk8hdu3Aywk/DtXS2Ov2lxHcXt5ZLNIybXllGdhzgfjXn2ttFeMTZRvHHCu3cnc5z&#10;XTTSd7o4a2ys/u3NKO61B7mVZohLPdplpFH3CeD+NZ8V7rNrdyJLOoigbLAgfkayW1G/scsxcMg3&#10;ZbgncOvvWjZy2+thUBZZZVUOzH7xA5PatlpbQ5k7tK7vva9rnvcX7UXjCbwqfCj695Wkx/wqoU4H&#10;OAfT2rgdJ+IsO64soZ2+zMAWwWDSgdQcn9K2PCHhvw3cxzWlx4fknESMBcmQIGf1AJ6HtXDaz4Kg&#10;07UIzZjZE4zsZg0kZK8g4z0rLmhqreZ1RjWjZ+6097XubPh+8lMySW9+AVV8AHaQGPIx3r1v4FfB&#10;JPiX4u/sbR9ZtracxtLJcXbEpkfwgd6+/fBn7L3wJ134Uy6pb3c0WrtpxmaeS4ZTHcBPubRhcZHp&#10;X5g/DuH7NqsMWkXxs77zBGJWk8rJPXDCsfbe0U1FtNJas1py5rJLZtaprXuj9LPCXhLxd+zH400r&#10;TdQn0vUB4qQRhrXIEbxyBAcHp96v0e17xBqtjpV/oenlV1TWIpvImyCVXbhn2+wNfj7431OK+/sW&#10;HUNeuL3UrPZLazM+5xLvGcn/AGMV7p8XP2hdaXwtoWv2b2zX7gQrcQn97EMkOAvp6/WudVpSVne7&#10;09Sq+WXlTcnFtK8mlu1se+fs7/sZ+EYJdaPibw3Zap9rVStzKDuV1yHwO2TzkV+cf7Xv7Pmr/Dfx&#10;Tr9lo9ldyeGnKPbndkReYNxQ+oXNfYsP7Zlv4a/4Q/RtKujPcSw2izSzZfEkxHmFh1+Xqa9t+Pv7&#10;QXhrwrFbwaj4aXUrq7dCJpAHhdD94ndxxVOckoWjr59TnpxxMMRNzd4yTSintbrqfGcXjXw7bfBL&#10;xnpkwWG4utJtY4hH1dsDGT3Ga+HPhra6YZbe21a6MUIkjYycDa6nOMnoPWvtzTvC/g2+tfHmqeIJ&#10;INM0q6uCLe2t25RymQIyeg74Hevz/t9A12C3CQJFNaO5IJAkZYyeGJH8WOazpxThON2k3+Z6c3yV&#10;OZRbe79T73/at/aQuPHPhfQfD9v9mawsJVdbyHlg0a7cDHT+teG+OfF3xG8R+DNA0XxFrQm8PSzD&#10;7Mdqly0A6Fhz06Cvtb9jb4SeENK8NSz6okF7FrMZBFwAVRQcjbnpmvlr9vKy8N2niLTNM8KybLe1&#10;sg00EDfu0nYkDHuV61MIW5FvZ/E99DkdanzTgqTWl9F7t3vr8z4m8I+E/tevJbWN1vgMjhXcYIA9&#10;R68Vh+JPEs+n6v5UMSbbeQgvtDAkcZrqvCl1faV5TRwNJIUYLIi8Kx65/CuB8Sym2knFxasJMcsf&#10;ukHnOK9CGsnfVWOKp7tNWfL1PovR7jQNV8IrPql9CtxGreVIW2uG6gY7ivni4lmLgROBvDfMvysc&#10;fT1r0/wWvh+4sYbeXSftYmjBaUPgxH2q9rngrR7a7mMV/Eu2MeYiOCFB9Ce9KDUZSWuruNpySd1s&#10;eDWtndSQywu8YSPJxgbgPatfWdDljubby7t7j92Nr9dvGdox0xXSx6PpOoG9jhdt6jMZBwpX+8Sa&#10;6Kxj0HTfDt5ZvqLR3EmNs6AyfPnkcdBiuxS2ORUlturb37H0J+yh+ynB8T08TX2o38tnDpsQji8s&#10;hjLMy7uc9hmuK/aS/Zp8S/ClfC/2u+gubHUGZo2QYZWU8h/XAPFN/Z7/AGib/wCGsOox2r/a7O7I&#10;D5yjLIvcfh1r6Qk8U3f7TXjLR9IuLxrHTtPt2ndWA3gYw23ryahupGbb+EajJ/ajy2v5/geQ/s9f&#10;tKQ/CiDxBpl1p4u7LU8lChyORjIFUPC/xo8K3Xi0X39kCCOC2lCRg43yE7lJryP9oTwPonhXxbea&#10;doc9zJZ2eE82VMs74+fGOoBrxLSIp2Msylcoytk/KSDVulTmubXVHXTxM6dSyS1s9t7I/YbRfita&#10;Gzk8R62V8kQ7UAXILYwAB7V8vfDv4wxeLPFtvb+K9aZNNhneW3LqZQqhshAB6+teK2UvjvxTo0el&#10;6dod/d2kU4H+jRPN8/YcA19QfB3SdP8Ah1qGit4g8Nvb6pI1wjfaEwU8wZViD/D7VyexhCM72bey&#10;W6O6NRzkuVWsj6I/altNS1Z/hxb+H9L+wWkafvZrXbt+xSOA0rBe3OcmvorxL+zd4s8EaWuofDjx&#10;AdRsb2FWvrWbZ5hZVyJI3PBB6Yr4l+K3j/Ufh3rUE0epC7svFGk+UylPktlz0THQc9q+ofgf48+I&#10;Fr8PrXU9OdpNK8wK0M6+YQgOGKtnpXLyctNXWj2a3Kn7Vcns6kdHrGe0r+uzPzeP7Nfj7xnbeK9a&#10;0/SN40qR5bxWcK+WBcqg6njk18xeEfBV9eXv24W0dvbw/MXmYqpI6gZHPvX7KfFH9qE/CX4r67o+&#10;naRbXOn63ZWVzdwj5WjkkTY4GODkDODX56/tUeJ9L1LxzZWnhlobPSfskRSG3ULHFK4ywwO/rXZS&#10;lOyTta2nyOOt7753Cy0a769z5/N1Hf8A2qaSC3hkBZY2U8PjoSKxrnQbpraWcgRSLhWAOPlPfPoa&#10;meQy2y/b4ULmZlyPlPy9+PpXW6/ojXmi2t8VcIW6RkcxIMZP0rY53qn6fM88utO0yxiyb9o3Iw8Y&#10;Tdu/Htmub0+zu7qMxxbhGrbyCcYA6c16Re+FPsmnW+p+YstvMpA8z7x7YGK5OGMRb1iuHQOCdi8k&#10;Ae9aR276nPOldrouyMJ5VEcf7xpWBIcHpkHtXU2XjOLT4FjtkZWcYZnXJXPv6VnaZNax3IaVGkQZ&#10;OAABn1NWrvX4nnKpZgIQTgqDjHSq67EK6150umxW+0TXZVnjRznKttwSfavVvhT8Y/E/wz8Qvqem&#10;zLE8ybZYQNwdD/CRXmmjWEuq6np1paMI5Z5o4UZvlVWlbbn2AzX6G3n7IkPwt8YeHJ/E5l1TS5wS&#10;JY12RyT7dwTJ7H360VKkIxtLsdVGDm0k1f8AM9A/Zz/bG1W5nudIutDWKWdpZ7eWBNod2OTvA6kV&#10;6P8AtN/Hm7uvDtn4ejv4beS9yZzL8pZR6enNWLrwn4O8DReItRu/BslrHb3sN5pWpwKwGWA3wZPT&#10;qQQeCK+Svj3pNx8XfGeg2WloqTiD5vK+ZYY9xIJK1wx5ZTVk1G12d8qMU1NU1Kaa1elz4/1qzlN3&#10;JG8Pm3QYsrxgsXweCMda/bD4S/AjS/iV8LfAtxrHiu6tZ5bTyHK8sSeitn0r5Y+DXwPm8A/FbQFk&#10;1K3u7aWNomnvEGQ23naG7jtX7aeHo9L8P6cdDaKGYiM3EChQNyk5zx3BqsRiIzslsle/mcuJqzoq&#10;HLdSbv0enzPzU1j9ji/+D2raf4xsdat9Qhi3QeXNHiWSV+ERduRlvWrfiLwRF8SPh88c135eub2Q&#10;RnGLWPzMuvpjHU16V+3H8Y/7B0/w/pCuwhuNStr0hfvRxxZ3HPoCOK+DLLxT8QvFcv8AZXhzSZ7i&#10;1j82+urm3UhnilkI2k+gxnArzlKTb102Tfkenh1OdGnOo4qW/uq10+54N8cNRnsvGVr4WFzFLp+n&#10;yRLbTocgb8Z69s9a/Y3w94nOh+Blk0+7hunstL82SUNlG2LnDN/SvzZh+GPgIaNHrGsO76i+o/Z5&#10;rczEuMtt4X6dRXunwe/Z1+NY8N+K9C06KC10XVElNnLesTI0b9FOMlcj1rVzjNR5bppWfn5muKgl&#10;H95KPK5X1dvket/s1eMNYu9Q8Xa1eatLZf2zHFLbQmTZC8m3aWJ7YrjP25fjlf2ngrRPCVjNaXUe&#10;qgreFGBKtE3IyOzHvXwbJe/EXRtQk8DXkbpLp7y28q85iX1DHqMdDX074D/Z2+HWv+HNFvL7xReQ&#10;3JM7Smdw+PL5247DkVnKHLq2mvLsZVaFKUvacu3ls/kfn/eaE2jx22oPfW0kLHzPs4bBBPXHrivQ&#10;viT418JeJvCGhJZW32bVbe4CzSN3Rh/jX1J+21+y5ongnwT4Q13SrkIJEFvc2snzM0si7hID2yB0&#10;r869A+HWqajqUemWO65ub1AkSLjdkcgVoqEKrp1JSadOV1Z2+85vbt3jTipRlp81/wAEw7vwklrJ&#10;vaDz0b5yRx+VYyXT2zqdOkWITAowc9M9jXv/AIv+BnxS+HdvEmv+Hp7W2uTiGSbEiOcdAQSAfY14&#10;Jd+FpJZw7SN+8mGQq4QDjBz2AzivSpyTW6Zw1abSi407X+X3M+jf2a/2gtV8Da20V1qDf2bJDJHc&#10;28WNrHqr7TwTmv0e+C3wG+H/AIg8P6h4k8XA3suvGSSxMpKLbxSdMY43fyr8U4tBFnPPHcqrHcSr&#10;xsCOtfaGi/ti6pF4L0Pw3DpMczadH5e9c/6tPu5/2vU06tFtPkWr36FQqTcFBzcbvdb6H6ifDvwb&#10;8LfgN4fu75pYTNczgi9nIabyycBUPYD2rG/az/a50jw9Y+D4NF1CdkvP3rTMp2mLHXJxzXQfCXw5&#10;4S+JfgHSdX8babbGGWIPbxyP/qgvQn3zXw7+3f4gsPH1/wCCfC2i6V9kl0+eS3id1CI8Mm3y2B/u&#10;5BzWVOHM4xld3vf5GNKmnWlLllOcHu/hvsfPnxyn1Tx1f22oWhDSjAgSP55rhW9FXk819Wfs9fst&#10;alp407V/GngtprOaEM4nT/j3AOMsByM1w/7MvwzvdB+MPhOyleAXVgrzNLI+9Gj2YJTPXrxX7LfG&#10;P4rQ+GPBWtahaajbtLbxkyRzMrB1/iXB9ajE1HCHLF6W0sd+IxFSNanCFNNz0er06fI/NT9pTVrT&#10;wTZyjSLi1W3u4zEmnW+MLHjG7FfCPw2+A3iL4h3r6lbSxWGkW0kcc8lw2Y1I5IA9a7P4Y+CfE37Q&#10;fxHvIobpLOOMtJcy9VSDOAFHc1+jnjn9g+eLwHd2XhbxNctdhd72zYEVy6cYGMEZ71nRpyow5U/e&#10;ere9rnVWxlBOnGpVs0klfr5vsfQ/hv4f/CjWtIt9PudF0W/n02BIZBHGjFlIHzHp1r8ev24v2eNB&#10;+HfjGC5063a10rUrfz7RIiTsdDhgR2HpXqmkWHxkvNMj0Xwr4QksrrQIHt9TuSfLE7IMOoLZ3n0r&#10;5r8UW+s69fRw+K/FN9bCK1C2TXn73bubDqwH3M9qVCnyyT5lby3ZMcI1Ob9vKaf2ZapNmX+zB8AN&#10;S+LniKO3UzRaVbSA3t6qbzCCMgAHAJNe3ftM/sT3ngzVfD48M3smrx6ldGG3BjEUiMBn5ivB+vFf&#10;VH7Bnibw54J1PxH4SF/5tq+Ls3ZUqrgryCe2K+nPGPxd8NX93HDpOpQ3H2C5facbwSox8rdM880q&#10;2KlzOSel9jOUayrODp3jyptpbv1Pwb8U+AvFHga8Nn4p0qS1huPnieXa+73RlJB968y0nURod/LJ&#10;f6OJIJJP3bhSDtPcZ61+237YGvaXd+J/hfpB0i1vY7OVbuVWKsHDnaUOOw613f7S3wf8O/EnwTpI&#10;l8P22mXtjqdtC0tsgWSKGVgrHA6jBohiLt3XqzGony0ZcrjzPS9nb19T8Krjxi0x2Q2gaIuSi4Cs&#10;oHcEVLaw6deMt20WGlk2BH5yc4y2O3tX7HftJfsLfC/SPh/qGt6BJdWOoaLp3mbhKHW6K/8APRT3&#10;b2r8T47lNSGxY/s+SC+08MV7Af3qunUjNyS0sRGopLmTurtaq2wfFTTodK1GOz8qFCIwWaIYGHGR&#10;XnMXhkm1EizoXJyF3DoK9q1Dw3YrKtxfwybNgUmZicDbwRj9K89S10+e+2ROYIkDFGJyT6CuqD0R&#10;y1qSdSTaWuiV7G54cvbiGSxliCxRbv3iyg7SR2zXoq/ERL3/AEA6JBL5j+VGOil2OARnkc14VeNq&#10;U2y2LYSMkjn17nNWtItdUtLmzu0jwi3EYGTkhlINXyplwrtWSjLzdj9jvB3/AATd8OWvhP8AtTxP&#10;4ouhKYllJgwkMAbkrzkkDOK+rPhX4b8HaRbSaL4KiDWaIpvp0fmTcNrBj0JNeIfF0eINb8GaTa6D&#10;42mvhqFuFvLWIK0UUOzOSw6Yxj3r4n+DH7Ttx8MtC1PRpNOlntp7tv8ATATkEHBX36cVypzqKXvb&#10;dCp0Kns5OVTduytZadz9bIPgh4Q8IW0p0eyktopJVl2STN5UsoOejHGa+F/2x9K+KfxTMEOg+HZb&#10;rSNH3GaGHG8y45IXOWCivDPiZ+1t4i8W+Fp7RvEaxxW06vbRKixysB0JI/iFeN/Dv4kfFDSrqC60&#10;bW9QW5vWCtgmRcOcEkHNOFOS966XkyqNGSi+eXNPWz7Fe3+GPjbwbo9nru240+4mu0it8/L9/uT2&#10;Psa+t/gX8HtOu9H1bWfEOqWkN8LxnLSqjKoQZLbj1J9MCr1xp7eGdCRfGum3GvxXQe+aWHeXsyT8&#10;+5ONu3rmvibxN4ybULLU9K0kTyWSyNdB8lpEUnjdj261mpupdab6tdj0JJRWjaPv/wAN+Hfh38fd&#10;VurbUvFg0xdJjKQoXUSTMvG5Sexx0r5++PXxW8P6v4c0jwxbW9015o87xy3LuX85U+VWUntwOK+K&#10;10u/0e2i1OzvEZGYKSmcgnsSO9dm2pXTyrLKFhJTDO5G0Ejru96p0kmnfRdDNSbbvpt93qfpx+wB&#10;qHw91fStf0LXbWC5vJ5SDHcKDvhIx8ufSrvxS/4Ju6vdXutyeD/ENrcQH95bWd0zCaLPJQOMgjsO&#10;K/LrT55fD1xbX9tqDQ3sbHYysQWB5zla+m/A37ZXjLw6jXS6rcsbkFgGlyGZePTJ+hrnnTqKcpQ6&#10;/IhQk22qyjovdkrx09Nj498WeGta8J63e6TewrHdwTNFNEfvBk6iub1ASNEzSWjrKrH94vP4Yr67&#10;8EfD/wATfHXxtqjWcts+oX4a5u7q4O2NR06Dnd9K88+LXwL8UfDzxJeaFqU1vJNGisrQklJFYZ3D&#10;POa6qdR2jzNc3X1MKkVzSSl6K/TueDXbXt2baJbYwKY9u5lGWI5yT6U3Sbv7NeiR7dJVC7TkZUds&#10;1fudLmCq9xGUVGwAzYB7dKyzf21sFQQBnXJVi2F59RXRFnPJcru395q3ujWzqZ4UXYrYLscAZ/u1&#10;i6V4RvXvUuLG8wSxJYnDcdSKJNaS4ZTMuEC4CR8gkdxU0c+mq1tLb3UyOCA4c7doB68davXuZv2c&#10;mtvvsfVHg74tapYQ21jqFpDq9nbRubf7SSwid+CScc47V+lH7FVv8MdL0X/hM/trSeIYlkS4geUv&#10;9lDEjbEh6AjuK/HrWvGulvFJFa28anbhpAThyvcDivo39j3UtCXXtX1K8mhhnt7PbFEWxHIT1OD1&#10;rBt8r6HTOKrR9nzOz3t+R698SvEvjLxV8YbvVdJVLfbdxMs5XDIsY+XIbsc1+kXjzw3qN58OWt4t&#10;ZmvtVuZI5BKCNsJ4OAF7L+Zr86/iNqF3eafr/iP7THA01t9nURHCho84I/Cvv/8AZcvdHb4b+F7W&#10;O/N1P5Aa6n3ksJG6g55rKUOaMdtNCsY/YxpSivgknZK+nYzdH+KXhL4Z+H5Lq+1a5u4J+LqdgcpN&#10;jDIQfU9K/K74j/tG6zq2v+JIPtk50y6Rha2oPyopGFOPU1+0Gv3vgeBrrw9qtpbz2F0jPulQMFkP&#10;Yt6+lfnlq/7DXijxTqOqapo7aXZWbB1tIZJGLlV+65wCBn0NSlHZq4sNiKa5qjTg5NXlJ2uj8uLL&#10;VLu1vRFbxtHdNgNJnbgsec59BX6uf8Le8E6d8F9R0+4tIGvxp/kTQqAHcMPvH1POa+H/ABJ8B/Ef&#10;hi+nsdb0wi5u5RDA4kUh27FWBOM9s14zrH9qaMNQtLh/MvIn+zyxP8zgDoD61U4qfLaR28ul3e17&#10;r5HTeE/ixNoGl3OjtN9otZ0ItmAH7gyda+0f2PvGXgux0/xDa6xqNvNPfq5dXA2geuPU+tfmnp+h&#10;ywLG9zbnbNKqpg/cy2Dmv3jvf2Fvhmfhulzosc9jqq6abhdRkdsyuU3FWU8bT0FZ4rlSemr1+4zj&#10;iuVRU20n7q30ueFJ+zZ4p8QeC7648H6vFZzXk80aW8lwyNeRE8KgXjaR61+WHiT4Z654d1jUtIu7&#10;GaLUrR9ktvjLKw5G3HUGvof4P/H3WvBvjLQbtdWmkFhuhEEjFowGOGCjHAr6H+Avj6x8c/tCXut+&#10;IUhC3JkaFGG5JHH3MfQVNLnpX0VrXv3NMTL2lpS1STtbdeR+aoHiC4XDTtHNASCr/KTjtg/1rltW&#10;ukUReZAYpC+4spwCO4Ir9i/+CoXgrw7ZS+Etd0aC3tr27Mkd0kKhfMVBlXIHX0r8gJ9DnvsyTy4A&#10;yzdjj2Brsw9TmV2ra20PJm3OnFx5ndL4iho18dKvIby1KSOcjY3zcHqfavobQvHcemae9vawI884&#10;Msyl9pRm52jPUV4Dc6VaWYtpESRon4OTtJKntT7RYIrgXUz4cNhYT97HrWs4RktRUZSpu2n6K56h&#10;4K+IsmjeIDqMP7m7V/kAZlCH0465716rqPjS/wDEU97capBGrsh3uUIDKTyQe9eZ/CD4d69448Z6&#10;fY6Olu19I5b99wqp3Zhg8CvtHxx8Bb3wj4t8LWXjLWYryxknQXAsixigQn+MkDANY1eVS87HXRqP&#10;Zy1vdLuu58Q6XZXusXNtpekyuZpJCi+cxSOPd6E9Aa/Qn9kXSb2wj1fwnfSn+27a6LrBkNEY2H3g&#10;w6qa+j/jzpfwp8J6Rpsnh3RbS31GR44YXt4RtlR+CWfpwOc02D4b/wDCGalYa1p1yLu2hs1lvLtM&#10;GZUfllTHUL1qKtdSi1y6GtJpxTTkpO6SkrbDfDH7OM9h45v7aAHT2voA9y8DHbKrk7tjH7rA+1eM&#10;/tH/ALLus6Ppk1joOlve7Zftdxcg5ZFHGGJ6nFeyfDT403nin4vzQ6Rqralp0VhuaZhsW3P90mvt&#10;vwb4gj8V2etWdrdw3TlZIJpVO6MBgVK5HeudRa6+90v6GVbGV6UryUXDlXNZWs29z8t/2YfEfgPw&#10;18OvElhKtmdYmkd5Hm2+YyKONhPYe1e0/stfte232ZvC13OiPbrJ5F3KQqyISTj/AHhnpX5w/H74&#10;YXPgLxVfaJLDLHFbgtFcAHaVY5BJ9vSvqr9n/wDZI0jxp8O49TvNUFtJNcM0l0E3MiKeCFPrRJRt&#10;zuT1O+tTouDU7OLad79elj2Gy+MHxH8O6r4ji03xLDd6ZJJvtpAiMI5pzwowOg96zv2mYvGF98EL&#10;a91OdrvVF1JGnuCF2ontgD1NeReIPAXiT4X+ILHR4rdhBqEWIpyfPVxnCuE/hPfHavF/ir4o+JPh&#10;2x1rwx4g1Zlt7plu4lk5E2OhQjoD6VjCN5LVW0t8jqcKdoyhGKb3klq/mfOVpqtx9s06HTmdZXnQ&#10;TXHZyT2A7e1fYvjr9j6XUrK31Jbz7G5hWJIVVnN3KTkFueM9OK+HLubULNrW7sXVkysjqh+ZD/eN&#10;fqv+zLrmta/4ZGu32rtfTRXKJBESSYEQ4ZlA7/WqxEpRtKLsTeLUoyjfZ2e3yPPIvhp4f+HvhtNR&#10;1GOLVb6OKO2vrC5G97RZODJEw4G30Ndb4++Hdr4p0H4e6ZoN5dXGjm4dJtVVSY4gy58tuwwRjNe0&#10;/tieE9Ps9AGt2lpJjUohayiM4Rs8ky+/pXH6N8OvDHh/4GXGq6J4lv7XzkV5YXnLRb167UP3ST6V&#10;wK/M237ykX7aLhTaektGrde2h2P7O37KHhLTrTxMstvFf2c9lNFdPOiuyyHoyP8AwkCvw91OO30L&#10;XtXt7ORpIra6mgV3IIZEcr+or9d/2Ptcn8WW2seGr/xBqFkmqI/lyRgq3Ix1btX55/tGfs96t8NP&#10;GOp6De3MdwABNDP0M0TnIyfU967sJzKcuaV+j63Z5+Ji/aWTTaSaSVtP+HPBtOutO277i5uI5I2+&#10;SSEghQO2K7W38faWb6UNI7QxRfIpPzSN7it698L6UnhoSJa2wnkUg2cYd50PZt44P0rzyw+Hmu2l&#10;rPqNxp8jQ2y75MISyp6mu9yg73duhi6daDjaN01dtLsXrmBdfi+2WcMlvIX8oKAPmI9cVDqHgXXt&#10;FtprmeB4AwBVnieIPn+6WAzXffsy+NbCy+InhYywefD9sCiIqD8zcKSD3Ffvb8az4U8Q/DrxDHq+&#10;hHyYIySUjG5FHO9SOgpzk4NdjndaP7v3HLmduaL2fofmx/wTx+LWr+DvGdxp72Staavb7pZm/dsv&#10;kjgqx6gZ5Ffpb8T/ANonwxougeIbB5DeJqMMgiYrgHzRtZSO+K+Y/AN54X1zRNCszpdhJaeSFsgs&#10;gSRQv95hg5PeuT/ae8C6540hsrayjt7FLNcFo3LArjHGMYrCc+eWr5Vsy54anOqm4Nu297XtscJ8&#10;RfGUS/D218MaZcW88s0SqkSnaSvHyg+vauv+Hv7W3hLSfDPhvRLyx1CxntXitbi2dM/cAUMN3JzX&#10;rHw08H6f4O8E+FdOSztru+E4drhwGJJPO1uox2pv7Qvw78N3fiHSLvWNIEafZi0d1CBuSQdCQOtF&#10;42aadr7rzN5VITny8tt39xyuv/tYao3jawi0jRcaXaMpuBMCssoY8FVrmv24fE/hc6l8PPEOmhTq&#10;Ekz71I5CNzlh6g9K8I0vXNC0D4iS3UmpyalC0KRpOw4Rz2I9RWT+1hrtlqOr+HzGrSiOJnZ4127W&#10;6854xRJe/BW0av8AgaRoRTjJJrl0/wCHPYvhJ8SfiT8V9E8W6Bb6g0Nnaq/lNsASUngxf1r77/Z6&#10;8FeIbXwdZ2P9kPLbTK63MM42BHA2nAbscV+WP7N+peKrJri+0TWbaKGAtNsmHEbYyflGMlq+rH/4&#10;KcT2elm4GiYuYQYJ4ScRmQcB1PpXPOKU5Wi3boicTSqumowjC0nzNt21XXQ3vHGs3vxA1a7+G9lc&#10;Xa6jp+VaycBLfy15WSSQg/Kor5mvP2TvGGjy+Krm4t1+0aWpktPJ5ivkjwWCchh17ivKvAH7WWpa&#10;T8QrrxleIpa9nKXnlkZaLqF98V9N/tA/tg6fr1lpGp+Hbt4Z1JWRQQq7G65BNclSlUjGyg+aVlrs&#10;dsJSU4RSh7NJttaO/wDwT82PjN40vfFV1avPFILqIeWsbElgo7D8a5bwiv8AwieqaXqbWhM1rOk6&#10;QTDcpK4Ix7074ieNNbuNe1CW2tY40kCszRLhiW5yOvWvPLnX9Umt1BdmcPgq/wB7I969nDU3GlCN&#10;lFW2PIxFSPtpyak2no7dj9j9I/ahge6srm4tZ3huLMtJAi/ulbHG/HYetfkn8QUtdR8RardQ3Edr&#10;DLcs6QsuQN5zx7V9ffssftGw+F7fVYdd8KtrFjcWxgbhSU/2ee1fM3xZ8PDWfEGqaxawJDYTSb1t&#10;0Pzxoei47EVjh5TjWlGUXa2jvodGMhTlQhKnG97XWx5/defYyRqrxTwZDBk4BYd6569nlkuw3zO5&#10;bKKvTn2q+LGSBxHNO32ccxjuM+tXfD2nRzanHJw8IU5IbBx7V6GzPKacnFarX7j64/Zd8WnSPFMJ&#10;mYAT27oYpDtVCBnODxX0t/w1Bc+CfEbalpuqSX1vcFkljC4jTsCn0r5B8F/s4arrOhax4p0/V4Vt&#10;bIuf30xDOFGcADkH+deS23i7UZE8v7OgZSPvHAOPXNc0oKU739T1Iz9zllBa/O5+oPxc+Hut+M9J&#10;bxraPLdXd5Fk2+fmMZHGK+SNK/Zj+KtpdWrnw/fqL4BgkabvkODiTng/Wvq/4EftLeHNRh0mx1SV&#10;Le5tgsQgQnYwXoeK+tfhJ8evEt7431DTtV8PmCJl/cXRkG3YD8uF7ZFRTTguXYxr1Kq5pKCkkujs&#10;flF8VNP17W9bsPDyeHrn7RbRrb+UQUCTdwWPanaZ4n8W/DGLxB4ZvtBaSS6tGjjEqZMYf+JTj5lr&#10;9n/2k4fBUfh9r25tUjuY50kFxDhJFbPBLDnnuK/Mnxv8crS816xvp1ju7i1tpLcJkHd6Mc1nGTd1&#10;yXSLoVXViqlnG+juWP2HfilovhEzzX909vJIGWfeAUYKcgEGvcP23PBOn/EDwrZ+L7T7PamxVVRY&#10;gAJoWPO7Hf0r4N8Z/DrxNZ295rF3pDW9tMBcCVQVixJ0VTjAPrVXx3438W6d4V0yw1DVv9AmT9xb&#10;xkMkie7A8EelZum5VFJS67djd0l8T0aVn5o+e9RhsdTmMFtMAdwVQPXp+ta+neHNSlRPst75Mtu/&#10;zIzDK+9M0bSdIuFEDxsGnG8bTtIPs1fW3hD9iXxVcaDLren65DLbrGZREwbzCcZwCOtdcml1sQoP&#10;d210bvY+4f2CtJsvFOjXlxrl5Je3UMhgMVw++N4yMZ2H19a+I/24fCGlfDTxzdWFgY3tNQhF1DD3&#10;gYnDL9PSvG/hh+0Z4h+GGp6nFFCjvI2zDZ3RMvGcZH5V79+z/e6V8S/i5YX/AIvtoNTM0cjbLpht&#10;BH3QBn8hURoyU1LRRV363M5OfPUl7Vtcvw72aPknw/8ABDxd4x0jUNV0mxM4sU3zqnBVMZGB3rw2&#10;206aMSxyZJwV5OMHPQ5r+tLw34BsfD8tyNM0+zgs5AT5cKBMZ7H1Br+dH9oDR7KH4k+MJpFgs1F0&#10;zCCHBj/L371VGvJ1eVx0tdW8jkjVpV5XhGSskm297mf8NfF3h7SNA1C0v0muJLzMa2mQqZIwG9z2&#10;qrb+EtS8H2N3Pe+GZZI7tSYS6FhEr8AjHp614Xo+jR6jdvJHdyqikuCo6MOQP8K++PgD4813xBqG&#10;m6Frnii1sY2hkiiublRKucfLGw9T2q67cLta9Xdm9L3rXVuzWp83+OvgvHoOhabeXeuR3F1dIJFh&#10;j5Ea9gSPauR8C+BfE/iS8uItHtL9xaxmR0to3kIA9dvY1634u+H3i2zvvEGl3+nrBPYSPKS5CCVG&#10;J2Oinsw5r65/4Jv/ABAitl8XabqcMW1AHZwPmP8Ask+mKmFV8jlzJ/8ABJqRUdoO9r272Pzd0bVf&#10;Enh+9u5oGntbuFiGJ3JKnPIOea+qP2ZfiBe3nxA8PTavfy3i3cxjWBnICyKMh2Bqf48TaLrnxlhj&#10;eX+zdPvriGKSbbgJGDgkj39a+l/i/eeBPBV7oEGg+ETezxRqtpeRjYAR0IbuTUSxEZwhenrNeWh1&#10;UoNOzk1Y9I/bl8HWuqaXZanbzhrqF95T7o8tcZBI6gV8QfDnwaPF3gfWGstRgGoW8n2lIM/MY0/h&#10;bNekfGD4oN41tdJ0yTXILXUE3GaE5VVJGNjE9T69q+ov2UPhx4G8E+GnvtRv7GXUNR3edI7CRYh0&#10;Cr/dFZbU5N6PmuhRl7GCWsrK2mp8GfB3xR4/1wPoCG//ALDnbbdvZxmR4ETkhewzjFfsH+zz4g8J&#10;Wnh+KDSrhkSw3J9jvWAdSD1Ibuazvh78JrXwLpevapod5EYb9/tG3OE5yePrXzjY/D7SvjbrmvCe&#10;7n0qfTEMU7WRwZSeeSvUDtUSkpS0VrozcoVqc05+7F6y8+1jzf4v+M5W+JesWGm67Pc295GZZrS0&#10;cskMpOCpA4I9a9F8T/s+6IdO0XVL9PtU93bOkyMwQINmQ3sRjpXyNea/aeBNXvfDU1uIb2zab7Pq&#10;QASaWNuQshI559apSfHHxbfeC7Z9RmZ0sbxQSOGljboDXLVo6LlXTR7bnrQnyqnG+zvJW6JbHsuu&#10;fG7w/f8Awms/Asug4v7OYJZ3ZwAux8jkc5xxXx58XtK0mOwsro619tv3URSxff2Dnvk9Kku0vBrC&#10;XF9YTRWbv5oTndsbnI+lXbPw/wCHNe1JdO0XR72/M8jFRafNcD1wvOR9a6KEeRp6+djCpFOM0ktX&#10;1Pkm7sljZ1dmVTwPavW/hV4s0Dw/ZaqrtcSXUojMC8eV8hz8w75r1zxh8LtJEccUkd3ZSW8jLNDe&#10;jy5gccFhxj9a8j8VfDqDR10m9t0mMNw+1pDC6xrz1DEYNdssTTqLl1TZ5iwdSnPnSi0uvqfbHweu&#10;PHPxH8QaJbto8ZhnkLRyB/KSFEHzMc9wOgrN/aV8KfEHwrr91p88shL42/ZjkyRHo3vjvX1N8BNM&#10;bRPFuiWEXmcaWkhkxwyyhWB/3uOa8c/bKv8AXPEfxMMWmGUf2dbJBuB/eMrfM21Rya82NWLqJ2SV&#10;36WPSm5XUN04Xv1vexe+BnwI8QWPhyTxtZ+JI5rUQFrqyc7Jfkz94k9RXzr8S/j7qvizWNJstMim&#10;We3nKJEg3Md5AyPWvSPiT8SvBGpfD1dLt7bWNP1/T0VGLb4/tAJ+YyoMDB96+TvD/iLV9I1SLV9L&#10;07zWt9hZsZbHc12YVOTlKSv2OapdN6/5nuP7V3g+0sNN0GS3VoLieNVnUjDSP3LY71+h3wr03TPD&#10;fww06xupTCIbGOSSVOS24ZLD+teY2NjpfjgaBJ4h05Y9yrdKr85YD7oNemfEYzT6LLNbxokECeWs&#10;f3V2EYwK15r07dmzirq9SEdrtP7jubv4kaJoHw/vNZs4ofs0ELvEqgRlyOOh7k18+WPxD1Lx14d3&#10;x6afs0xUh96kA5znmvgT43fELxTd21vpDwGDT7RWMSrwDnjL+prR0D4s3ieALPQLKGa1kt3Dvckl&#10;MbuevoaylSvG63btub00qcn16n0n8U/jFdi802ztZIQ1oV+0xlwNyjjDfhXyZ8UPHMJ8c6X4j0C0&#10;Sxngjjf5uF8yM8sB714frF1cQa8XeQu6sJJGLbt4PU16D4f8P3PivxroFhqdnJbW9xKmdqld8bHk&#10;rn1q4UVCzfbUc6/MuVLaR9n+B/249X0dr251LS4biS6RfOeNjvBAwCAe1fWf7PX7WvhDxnNfW0mm&#10;m0u7gFXikUKs49j3r5i+Mv7DGk6JoM+t6DfzfaYW3/Z26FMcivIfgF8Cr/xlJe3s97LpqWbKI3QF&#10;Szd9prn5KLUmrr/glpxqReqs92tNj9avgz8W9JXXdW0Od4LWWOfEUBYZKdgMdR6VsfHjxJaaJdW3&#10;iLUTAsGnxssCHGZWfsB3Nfjn8evBmr/DnxppmsW+qTXaxKkv2gjdhgej1rePvjP4w+OUOk+GdO0l&#10;p7uJTOBAC2Qg++SOg7VhKi5qGvu3u32sbQw0I1vap7xs130/U6qfWvCPxB+MUGs6i0lnpN2CjrAf&#10;LdpE4XOOx9q+qfjVDpvw18NR6vpif2jKVUW0m5RJanqhPfHHNfkzpP8AaHhDxDD/AGlbOlzayFtk&#10;o+5Ip6EelfRPwP8AH1tqvxAF/wCJ0kvLG8ZohbliUL5wCV9Kurh01HW8Yo705aWbXRxXU+mvgh8R&#10;7z4gDVvF/jC1tLnUNGiCWcZjGzZjcSwOcmv0Y0j4PfD7xhaaf4sttPXTdQktg4vLLELFSOjBeCK+&#10;Evin+z9L8QH1T/hWurR2U9rbg3NmjeXFMSOEI9cdDXmvwn/bIk+Hfg3UfCPiyKey1XTC8McbISxI&#10;+6p/x9KTptxm463WkVrbzPMxUJTcPZ1HCUbXvpZdmj3b4ofGefwj8PdTs7C6hku727uLKVf4vLYk&#10;ea3ocV8o/DF5vGFrZ6Le3aTwwsUkmbOxVJx39a6Hwv8ABi0+Kvge+8Rp4jmtWF+xnUpvUA8k8c+9&#10;epfBXwNq+g+DPGOiw6PbarL9mlaBWkEUs0ZGVcGs3TUaSi37/wDkevQkoOco7X19XY9/+NHx18Hf&#10;Dy08I6Hp1iNXe3CC4S0TzXhiQcMdoOcelflT+1v4v8PeLvF39s6VZTSRz2qI8bRlcMgxyO1fpj+x&#10;Z4Z8T+FPAt1qer+DonMUjyRSykNcumeUO7PH41438L/AGj/Gr4w+LtQNgLPT7ICaWxeMfvZem0js&#10;PXFa0qapVILmcmk5XW1jznKDVe6aUfim3fV6vQ/HXwx4r1/wvM8+mTNaSMeXTOceleyaF42n8UPN&#10;Pq8s95cBcDLYaTHoPXmv3T8e/sm/Dvxgkc+j+C7G31KzBWRWUxxzAD7rAd/Q1+SWq/speOJLnxFf&#10;2HhWe3tNMun8xIn3SRKp5IHGcDmtniqdW/u20+LujLBxsvdm7LRxlZNHlOia9oVx/omv6dIdPWYL&#10;5a8TKx6VvQa/8OvDdt4m0oaEZjeD9zcTZDR46D14rE0jQNNk8T2Eqv8AbLZ3KzPKcO7KOSR2wa9X&#10;8f8Ag3wf4jswlssdleRHMmCCXXpk+9YSqRUopuVnrpsdkoScb2jdbXPha+eEXplt8qqnGAvOK+r/&#10;AIRfsZ+IPGOkXHiS91S103TlQvC8h3tKewAHSvIfF/wgm8Lyu76jHc28kW+F4+cnsGHaue0j4weL&#10;NODWcWp3CWLYxbqx8r8j+tejKbnBOnJerPHcIwkvbQteV7bo+k/BH7Pnii91tZPDugXGpSWTb5/K&#10;4RQOOGPGT2FYX7RPjPWNRuLCx1DQpLS805vLk82IpKDjgMe9faH7CH7WsWhpqWjahoVxMpJnae0i&#10;MremHC/pVrx94wh+J/jW8m/4RO6trR59guLm3KKyoMDezAc5rNVHGpT5o3ai7vsdsOac5QjHlg0m&#10;pd32seo/sbftH+Cz4GEOpa4ljqmnwlJFkbmfrgoO5rc+CHjHWNRTx3LBapC0XnTbpMbZzJlgwx7G&#10;sn4Q/sz/AA00PWZPELqtzdYJMbnMETjrtXsfrXv2u+G9NuPD/ijU7SMacrWjhPJwqvgcMwHb2rnq&#10;xhduP/DEJxjOaabc2k30PAfit+zLY+MNO0LWvD2tx6N4nsbX7QrA4FySN2GI9PXmvhjxp+2P8TtT&#10;0KXwPqunRXUk7i3wqFpJWU7RgDIJJ6Y5r2n9rv4kWdv4P8F2un60sWpwxYke1kK4j2gBcg5xxgCv&#10;gT4Z/FK78MeNdF10pHcS28iFGuQHCljy3PcZ610UaEaicpxUor4ej0HLmi9ZO/Mdz4P8LeOfhr41&#10;0m/1Hw1c6cwkRyLuPdGFc/xNyBX6c/tkeM9Q17wT4Ut/7UgiNyR50MLAqpxnIr6m8G/Frwl8RtOu&#10;4L22g1ZpIoxNbookBLDnb6V+Rf7UXwc8XaV4h1m0sdMu1021jN5HCJDKbWE9AT2+lc2KtiKlFP3b&#10;O+vlqhYZ3dpUmpxu0rp772Pi++a50DxdBJNcuRBOshYjhgD+tfoT+z38WLHxJ4kewnjjkgYl0VlG&#10;Nvoc1+btyZ7nZ9omDvEuFDHqPqau2HjbUdEvYb3TwIZIwEOw9PpivVqUueNnvbQxU+Ryu3yt3PoH&#10;9sbwHpOi+Mp5NNCW6TKHMangFq7b9hzwPc61r95GtwI0UBpE++GUcn5R1FSfAP4c3nj3xjpPiDxN&#10;pV3rOio+L1wrMoGON2Ow71+i+g/AP4YXnxJ0K9+GfiQaQwEqajaQMZF2qPRzkEmsZyioRpOonJ6N&#10;kNctW6i1dPW2it1Z4c/g6yn13xHpeqXlxCLiRkeEYjj9iFGMcV+elhe6t4P8Y63beHdRZGSSWF1U&#10;8tEO9fb/APwUQ+E+tfD3xJoepaXrN7dRamrLlm3Os0eOOPUGvgvxR8MPFPhGxsNbvS9vJeMJFZzm&#10;T5ucMPWlguWUG+ZNNuNvNGs6nOoOKukk7rszt9J/aK1GDwzeaJfTOweQ5IB3lS2SCa5PSPElxpfi&#10;S1vdGu3tlKqxPR1z1xXP+DPhhr3itJLgWUgLThvPZCqY9a+xPhl+zA3jzT7m71HxDDZeXIYbcxpl&#10;n2cZPTg10S9nBS2V97GcZzspSei2Z9CfCf8AaO0zWNVgjtr26n1EoEmXy8/IvVmPtXvXjb4k6d4b&#10;uI73VNfgNtMuVjyCeOeBXL+GPhjoPwn0IX+naNHNe28BEly3zGcn73J9fSvzO1jxdB4q8eRm8tXE&#10;Ul1kwD5tin+6K8p0faTdrqK1Z2UJQmnLTsntc/VLxqukx+Bbzxdp1nd6ddvtlWSZQokic7cop9Qc&#10;ivxJ+KlqsWuT3kV7LPDdkyiUgq5yeVI9vWv1g8EeJ9S1fUrHQ/FN21zp0CqbSMpj5UPAc+uPWvhb&#10;9rjU9OX4gajBaWixW0SxrHHEoCLxyRUYJ2xM7RSuvyNJ60eWTbtJtPey7Hy9peg33iG/sbKxgkea&#10;4lWKJEBYtk4r651r9gD4uadNEIND89J0XLrID5ZPZx1ryf4G/ESz8GeLLPVWiEnlOCn+wScZ59BX&#10;9Emj/GbQpdKsr+e+SJ5oFcMzYTkdz0r151lTSdlv1PNxEqkPZunSU23Z76dtj88/2ff+CZs+k3X2&#10;/wAT6lA9w0avDFChcQy5yCS3Bx6Yrw79tnwlbaerac+jQreafKpOpW0IiMqsOFcKAK/XfwB+0ppX&#10;iG9vdMiXzr6EMQsXKOo6MGPH4V53f6foXxd0jxr4anuLS21hy0c6kBniI+6w9cetePjMTOpXpThp&#10;ypvlWia7am+E9vGNeOIpqMOVW5Vtfr6H80kNxBBeR+ZHJcfLhlP8JNfaHwGmsdGvX1eY6c8scZVL&#10;cuFkj3DG4e4rxH40/CXxB8NfEV7p97auQsjBJGTCyLngj1r6H+A/g/w1r+m2Umt6VLbyxyFVl2kt&#10;ds/Cog45BrvnXhVpRlCV1LTQ0o0ZRqOL3Wp9w+D7O+8R6tLFrMFvcWSWyui53fe7HNeZ6Homl/DT&#10;WvFN3p9qkbXSyPHtwduATtHpXr2s/BDx/wCBNKlvNGt1upJLZmMfLvGgGRnJxkD61+f/AIo8fp/w&#10;jl8Jrr/iYyXDecpbLh8ENkdq8+m25SgnZ9V+ps4xac1NODVkl3OG8NfF7VPFHxg0C7vrZFkScomw&#10;evQGvp79tH4hX1voNpZRWJIu9xkkQZ2kdjX5kW+qahpup2t9ZEtdCXEYTkliewHevbdU+NHiLVov&#10;7N1nTi86EjZKCjLx1avTqUW5UbJWj5nmQknzKTfN0du4vwX+K+k6LqdnHqKS+WIvLRyx2x5HOB6H&#10;vX7mfBC4sI/CmmNI8OZgZI5IgACJORX81V/DH9sYNHhd3KDjGOwr9G/gF8b/ADLWHRY7qWGG2iXy&#10;S5yWbpgZ7VGJpN+8t+ooL2ilTlJRs9CX9tzwFqN944u7uy0sMscaeY8S8PgcE4716J8DPgNcv4dt&#10;b3WrqzBW5juIog4LKowef6irPjHwz481TUF1W0lcQXO2KeOUgnyjxuC19IeC/hZpfhzW4bgWEz6d&#10;9hDTB2MiGUd8GudSfs4xujslKMI6S1t99jM+N/wdXx/oFzPo6Szz2KjaPM2w4HVQPWvF/wBnbTPE&#10;Hhj7MtncqXluDHdRABgintjtjFfX9zq3hyw0TVDaaq9nbSqzSukn3PXANflV4b/aUTwz4lu4dNtf&#10;tNshfzZjkm4Gc+YfQ1jThKV4pabsdKaUXzddFf8AU/cXUPA2l+MtCSyv8guRliBkEenpX5h/t+61&#10;4k8NaVoWkSRRvYxMRbb+SSgxux/KvQ/hd+13catb6tqclpIYIAAkSMc8DqPUetU/jH4AuPil8Jpv&#10;FetFob+1Z5bYZIzATlV2/jSlG04uUbKMlcilTqQTvUXK/h8m+x+Ll94l13U5LOO9vXaNCfLB4UZ/&#10;pVRNHuo2kkkjy4JwVPB/CvpPx18A9Z8P+D9I1xrQi3ul3DHz7QemcdK+cLe6vbiYRbACOFZjzXqx&#10;ale3oc86fLJc8pN9Oup0PhzU7Ro54rmKISf8s2cZ59K+2dF/Yt03UfBkfiWw8cxy3kgBW12DaT/d&#10;znOa+IbbRbZVunmiJm2nHGRz/F9a+sfhD4b8SPqXhFtE1Ce4AZbiW03ZWMq2OQOxxSqX5VafLqtT&#10;rwsL2U437O5x9j+z/wCJBfXEUmhX4u8Fg6oSpwOowO9fX/7M/iv4gXOoeGPA8embIkujcS3d4jbo&#10;Y4z8wGevoBX6b6l8UPDfg7TzruqT29tMsCxyQuPmdh/dHU18h/HL496Hrtjpd/4R1JI9Rhcsqwpt&#10;kZ3/AICg7cd64oY588L0VUSe2ti6EuZtRpNb6vVXOz/am+G3hDQL6fUESe2n1G1Mc8ts5jE0g6Fw&#10;Opr8MPiNam0u5EW9aQRtllI5U56k9819v/EX9pLxv4tit/D/AIm0ZLWUFVSXbhycgZr2Xwv+w1o2&#10;r+MtEtfEGpOdLu7PzlMOPNlkwDtZuwFcuBjUoVasq0l78m4Ly7G9aCeEpQ5lzQi+aTvr1O1/Zn+J&#10;WkN8MI5pLkTS2sDM0YGGO3+ECvzr8e+J5PG3iq8mx9kVpDu3dEVOhNe2+N/BVh8PfiJq3gy01KSf&#10;SRMDblDsdWdcgEj06EVx9h8IZbrVbm+a2uDaxSsGnxypX++O4FdGGrU6jVZPScbx0tozilTav1vu&#10;dB8Dfj1pnhm4vLeQHfLIIvP2/Lhelfrh4M0nVvG3htrwzWhge3cRRMQdxxwTj+VfjNpE2gWlt4k0&#10;O4is5JZJQ8c/95evykdDX6G/sqeItGttPs4NPnmkhU5l8yQ4G3g4yenFaVYxSk7NJ73/ADOaak4J&#10;xtzR1Wh+cX7QGhXY1C5kh8KTWxtS8E80aEwswP3geld14c/ZTvZfBum6/pfivybtot9xGhBCBugJ&#10;HIPrX6N/tI63oOtzRWVnZLP5kRFy6DCLx8ucfxV8N/BvWL3Q9Xl8P6okf2fUpRG53E4jB/hx3qKd&#10;ap7Pli/h690dtCkpqM5RtzdH0PZfEn7Nuq6r8J2jvJrK61QRiaN4uSUQZxu9TX5caX4k8S+ENS86&#10;KzmtnjYZBjKBwh7nHNftv431rwp8KNKvZ9K1ea8eeMNFpsjeYQo4YgnoK+J/FPxkm+IugXVnqGnW&#10;8YSZVtmRAHweoY9ayw2IdppxvFyt6FezcrNTtbZ2sz274E/tCXcXgLUtS0vw8lzq0kp80MeGY9Ov&#10;Wvz78fWXi3x54n1Ce58MTQ3qBppVtoNgRVOSSAO3rXQfCT4ga58OvEUSxWElxA12EaycEsxzxt9/&#10;Sv2m1k6+PDWoazpHh22XVbm12hJtoYbx0b1rWdP2LlUjBvR8uuhnXxEbQi1rLR62u0fih4a/Z5+I&#10;OueFbvxXocaz2tsXWWMkCTEf3iB7d68GtVur5pGeXbcqSGeTAU47YNfp18Nv2r08I3N14Z8beHf7&#10;Lhw0ZMMeFbzDyeO3PUV7H8AvhF8KfEL+IoHNrfaXc3PnW0M2DMoIySzenpWtKvN1JqUbRUbp/wDB&#10;FOMYqUm3ZdtX9x+THwQ+GFn468RXcF6/kx20RkKIeZsdlNefeNdHjttTkg06GWJUkKMOTwDiv04/&#10;aE+HHhn4Q+Jl1fwZEFsLyzkhmRnLIkh4Hlk96/OW71n7TLcN9qDO5JbcOBk84NKjV9pNzi242t80&#10;zNwi6cdLN6t2sz1zXtI8LaZoJa0YyXD2qgxlgx8wjkgV4edB1rQbC3vJIL2zF0paGYZVJB6HFcRO&#10;xs7yR1uiwbuMnFeq2XifxL42g0nw3Dcm4InC28TcfM3TGeB9a0hSdNP3rpu7b6ImVRTb92zWiSG+&#10;BPjXq3hCW2ltr6Rv3gMkTnMZGc969i+MP7QmkeOtLNtFpwF5MqoT94/Ra+XfiL4S1jwzqd1pWp2K&#10;W9xGQHUHPJ9xxXrf7LvwtvvFfjizt4mSFYR5jzSAEIV6cHrmumFKnLlmle2t11scvt5qTg7W2bts&#10;QeEfh/4w8C3Ok+K3sTDDbyrLGGOGb149Pev1m+GP7ZfhXUrR7e8mBeWIB0cByrEdM1wXxW0Wey0j&#10;xLFqOn/2iba18uNolOxVIzuCnuO+K/MHwL4s0rTdf0ma80orDBdo8rIcl0U9CKdJrEcvNdWdtOzL&#10;nSpJRS1T/rc/fXwl8EfhV4t0S5ifwrbSC4LPJJIm2UlucqTyK/G34qfD/WNC8Z674V0aynuYoJ2N&#10;tH5e4qh5zn0r9sbPX4dW0ay1WzvkgtjCksO0gEgr0PvXzn8bTrc76ZrtpZGO4UJDL9lx59wueV4B&#10;61z1KrhUclrZW5emu1x4WMpSnzTbTfV3at0PD/2XPDGq/E66W18T28UiaEyRQQMdiO69nA6gelet&#10;/tMfs3r4z8Z+HbAWMOn2qhRLc28R2fKeR6Z9K+bvDHxUtfBnxOh1ePRtQgjnYQSWiEl5Jn/2frX6&#10;PftG/FDWdL+H8N4jxpK80RSE8S4PP6d62qYhUlh6saaVnouly6sqsa1NJpwacdej7+Z9D+EfA+i+&#10;GtAsLSwZIbe0hUMoACybRyzepNfn/wDt0/GfQNF0+1OjSRLqcyMkrQgZ8v3xWda/GafxhpcVo+uf&#10;2ZFJGom3uEdl77QeK+YvjR8H/h5DqOjNZ+OvtHmyDz7eaQSsV7lNuMGvOrt4irGVWTS51J21ba7+&#10;ROFwkqLlOVTmnK9n0V+58IXHhDxTqenXGutZS3FqWIMoGSpNcRdadO32UrLIpkUgoW7198eLPhhq&#10;drZ3Fp4X1OX+yRF5z28rEuWx0A75r4Ignv4dVO47ZBIybWGNp/GvToVlU5mrWT09PMnEwUeVNS1I&#10;4YBZTSRTjcQuef5ZrqtMn0vSdT0u9Mvm2pkUzQnk4ByQcV9Mfs++AdD8QR+IP+Eg0ea7VYCYJbZH&#10;dllPAGE/lXkfjz4L+I9DuXu4/DOrGwP3bg27bUwe+BwPrSdeKm4Xs1bfzGqLVOLVrfij7S8V/FL4&#10;Pa94PvrP+x2SdoMwMI9myTHG1h0r83JY4YHZmk2qrY8wDIAPQmp1u/3Mmy9YuB90qQSRWYbSS4s3&#10;jYKjE7s7uWH9aqjTUL2bd+4pN9NXufS37Nvxzb4V+K7DVm/0y32lZI4mIGG749a3v2ofivp3xI8R&#10;reaTZJHNKoKoFG4sT1bHevhy7vJoXCE424xj+YrvvC3k2+p2t7LckRj7zL94Y9qxqYWEqsKrvzRT&#10;S101HRxkpJ07aaJvrY+rPhJ8GNQ8QxPplho8q6xCgmnmQk7EJ64FfXHij4JaTodnocGg3F7qursN&#10;18jbgYyOrZ6D6V41+yj8Y9Q8JeK9UvdO1yxZLmIKRfttDgHhAeu6vrrU/iJNJe32opdRQXF1nzRb&#10;oFKluu0/yNcONdV1aSi2oJXl5vt6HqUU7aRVraevnobmv/shR6j4N0jXZte1E3RdTNYb/wB2+442&#10;jPIP0NfJdl+z3py+Nb+31bUX0+WEbreGRudvYEnrXt3gb9qLT/DE0Gl6z4guntIrnzRDPGHdQDnG&#10;c9M9K9B+KPjD4ffFi7XU7XTA1xFs2Ts3lswT3HaiUpc791xjJvSzslYyTqp2lyy1bTXTsj8w/jZa&#10;t/wllvp+mSz3LcI4UnY7Kex6V99G08aTeCNL1iw8PT+Ro8C+Yky7jhRhtu3ORXQR6N8OPGsz6UdP&#10;Fs9pF1i4YSHjPHX8a+i/2UbO78LJqekXuvyXViWb7PFckYRO455NZ15RdOEf5dvMJV5Q55KOt72Z&#10;84/Bi6134i2N0y+KrLSpnyIkZNzAHg5Br8/P2p/gv418F6xKviC6F9bSsWhv4VJjbPY+h9q/SC/1&#10;TwB4B+K3iyCeKVbW5jWSKSH/AFMbnkgAdDmuE+N37S1n4r0C88CaR4Vm1S9vysVvJs3Yywww75rf&#10;AVpVY4V0KDnKolaKWuu+r7GVaFSU2rXjZeWrPz6+Ffi3wh4btIxqW3UfOISe0dMLs9ckdfTFekLq&#10;nw+u/G1lZSWczeHL3AVwpEsAPUK3oK/QHTP2MvCPibwfYWWtWdvo+uWsKhJowCxfHRwOq+1fBXjq&#10;HxhpXiPQ/BMnhSOG7iumhgmih+W6Unh1J7Ec8GvSlBSxHLG7k76Jq2hy06ibcU78rtscj+1V+yvb&#10;eApNL1LwnrMtzpmpfMqs+GiPXDEdRXzufiFrz6SukXF00ltEMEZ+ZG+tfoV+0N+yv8X9P8HRak16&#10;NQsogHe0jGJLf/dA6471+Xuq6Pf6eT9usp4Xk4BkUpn86nDOUoy5mpOM2vQzbSvKDutm1t+B0/w8&#10;+K2peAtaGoabMUlVxvQj5ZF/ut6g1+4Q+H2o/tHfDLS9Yv3XSLwxn7KgGUfbwM57NX4FQaZBPby+&#10;ZuLY6HBINfvR+xx8SYW8DWHhvW547GSGFGtGMoV2Xt1rox1Ki6EqkqadSLjySb1XcmnOsvg6W6X0&#10;6n54X/7F/wAWU8V2vhiPRBG1w2TeA4tdmfvF/wCnWvVl+FXxG+A+vR2H9q2l1DdJuzbPuBbHTBAI&#10;Nfqhr/x98J+F7nTtOv8AXUN3NIsSBuW+Y4HI7GvQPHXgbwzqFvpmo/2ZA1xA4mSV1yT3rzJ5g6lK&#10;h7q5VJqctby9Omht7WaqQVSm4xaaTWt/vP51/ij481vWNYuVureRZCcH7UNjgDrw2K6f4MePNR8C&#10;69FfSwedY7cMUYE496/Yz4vS/DDxlu0bxJDZsL2DyobyNESW3kHHLDBBHvX4pftA/s9658LNZit7&#10;DXJdR0e6/wBTclSF5/hbHGamliqU5Kl8N9EjZxqKPN7OR7vpX7RsGr+P0mubcyW1w4EaOBjA6e1e&#10;5fETx54PvxqqXmmRbBFlS5AZGA4x3r8n7Xw7rr39ktlDNLciQeSkXzsSewUcmu78WJqkzSrr9pqN&#10;jfbdqhlZA57DBqq+XwbhaXLb8Qp4maesNtF2PoL4feE9K8Syt4hJ8wW84jitgAPMI4+bHauo8Mfs&#10;0n4jfFWTSrS8ez0xF+03Dxqd0HHKr+PSvCfgJ4/svD8N7bXjkT28yywg5GR1PHev0E/Ys+Nuo6/4&#10;68UyWXhua5M0Sl5olG2NUPAJ9TXTh1ONepLlcowpyst1t1FUqN0W4xjzWuk+6NDxBpvjb9nLxTp9&#10;zoUrajpVyohZpF8xmHcMRyDWL8f/ANu3UNR0HUdD/sZUNzHiWTBDx7h2U9PrXYeNP2gvFPhn4nrN&#10;L4fur3RjOHlhaBj5GOrKcV5h+3Hrnh3XLTSdQ0+0t4jqUu53WMJMi4746181D99PCwrU5P2jfVpW&#10;vdXPReHXs4zlGLnGK9+y3Pzc0j4j39hDf2Eknm2d6cyK53EHsRWFC+jJdqlzcSRxlsknr/8Aqr9S&#10;fD/wF+GFz4T0W4sNBl1G6TZJJOG+Zm6kN7e1eXftP/s9eF5bSDVYQui3IgAS3VcxTMOwPY19PHGU&#10;/auKT1la9jzZRnrqm1tc5D9nf4Has9jeeLxoMd7o1vc/u9+7zJQp52Dvj8q/Qz4Sat4f8R+MIPEl&#10;tpzWKWdv9nMco273HZsYzj3rb/ZIvtR8M/Dzw/YaxYGMeXleAVIPIOPcVynxr8Q2mnNq+t2s8Vrb&#10;gqssAwgk/wBogd6wxuLlGvJQWibUXfa+mve5nSanOpTtZW0lfufZfibR7HxBo+vQq0dvJPbOqywN&#10;hhkdTivxL/4VBr1s00J8UzJ5csi7ck4wxHWvuv4deN59T0WDXtMuBJEilZ0V9wZO4I9RXn+ofDL4&#10;a6pdXF7ceO7q3luJGkeIOFCFjnGD6Vy4OUqdepzRSvFXur6pnXh0qCkpNyV9LXdvuPqLQv8Agkr8&#10;LdJjkFr408YhSOVe6sWHT/r0FR23/BKXwFbOHj8e+KHGSTHO1lIp574t1oorSeBw8nK9GOu+h8lD&#10;McTFRtWlpsdBYf8ABNvQLUyFPHOqMTjaZIITtHphNtWbr/gnvDLFMv8AwnRIZSoEmn78flOKKK4p&#10;cP4CTbeH18pSX6nbHiHMIqyxGnnGL/NHzp4s/wCCWYAmkt/iVHAzkFiuj5/LF0Kwfin+y3rek+Fr&#10;Owi8fKViRQzHTj8+BjoZziiiuPHZNg1yP2CvHWN23Z/eelgc7xr5l7b4o62jFdfQ+Y4/hy/g3RkM&#10;WorPPdSqjzeR5Z2k9ANzVu/GjxZdeGfCljptllYrlMSndgtn1oor84zSKWOpRsrX2P0jKqkp4Wo2&#10;9VBW6bnyNrbWt3p+nRXFqZAqBM78H19K634ceKrnQLS9NvGjfZyTGHGRzxzRRTqycqaTd1fb5icV&#10;Cq3HR23+R92/s5+OtS1vQNQhvHEiBjIF6AZPQe1fn1+1b4oubjxgoYYW2hBjUHgHJ5oorHI4pZpK&#10;KWicrI6M4k3lUZN6vlu+55dpWsXN/ppubqVpZWP3mPStXwppVvrVxftcpny1DrjrkHHWiivs8T7q&#10;rW0s9PvPkKLcvY31utb+hd8X2UaCeKNQiYBwBWV4XsFl0q5TeQ0Vwiq3UAMeeKKK8lt8kvU7mrTj&#10;6HtnxI0SK0t/D9tC7KHjXe3XcDnNea22hWqjXU2nCW6sOf0oornwT977jXFpXf8AXQ8a1XULuztR&#10;FDPtVyc8c/hWv4Xj+1aUxnPmAsWYH+IrRRX28V+5i+t0fGSb9u1fTkZyU+vXhklKSCNEOQijiqNh&#10;4ovrx5UuH8wDOM0UV28kbPRHn88ueKu9zU+H2nNe61MzTY2KSPlz09PSvunw/wCELPUrWOWUsNqH&#10;CgnBK9zz3oor4LiWT9tvskvwPt+FqcZUtVe8mM+JHh2wl0WNDD8kiBQvZSe4r5P0LfaTGJH+UNg9&#10;she1FFZ5JJulNX05jrzWKVeLS6I7W+0mB7aPYPL3b3bb329q4zQtNgutWkR0H7uJ2B68iiivZpv3&#10;ZfM89JOcPU1NNv3j07UkCrv37S/cg1peEEVNNu5duWBH60UVjU6+qNqX2fQv+Gfh3putzjVLzc/l&#10;PnyhwG54ya+xfCfxB1G71Sx0pVjis1TaI1XsooorxM5k5Undt8rsvI9jKEoVPdVuZq9up1cXla1q&#10;F3ZX0ZmgMohCFuFA7geteqfCf9n3QL7xNJNJNN5Vi2Y4Dypz60UV4ODinVpxezauu56uJf8As9Wf&#10;2orR9j3L4q6BpulwyLZ2SQkRkbgOeRzXzF8ENXkaa901xugMjRspPDK3XIPWiipzKKhiaqirJNWt&#10;oTgZOWGpttt2e588fFn4E6Lo/iQWdnPLHDduZVXr5JJyQvqK+dfjL8LLTQbi1mivJJN+Mh1H8waK&#10;K+iy/FVX9WvNvmjr5nkY7DUvZVpciumrE3g21T7Hqcixxh1iO1iudvGOKr+Ffh/F4hW4+2X0n+jN&#10;sTaoHU9TRRXoVqko06zTs00cVKnGTppq+jPVH+G9vpNsi29/P+7UsN3PP0rD0C/M0wjZAfKYn2bP&#10;qKKK8uT5lJvc7eVRcUlZH1L8EvA+m/2nfa/KpkmSHasZ+6PpWT8YvH+o3FotrCRbxSyBWCnJwT60&#10;UV50PfrLm11/I7l7tGTWmn5nD6TcgXAtiGZDhSGYkEfSvafG3hHRdb8OaddTadGphUAKO5Xvmiis&#10;8S+Szi7Oz2HhkpxkpK6v1Nr4XaDaandXK3CEw2luJEiXgE+h9qzNQ+Oy2OqppkPhm0CFjHuLZ4+m&#10;2iilR1jFvdvU6JyaaSfVIz9UhsGg1iePT40zt3JnKkt6dK/Nv4y6ldWHiSWzjlJiMaghuePxoor2&#10;+Hop4momvss8riOTjh4OLtqtvNl/wkZLfUrAxPsLFVJA7Gu++J88kljPZM7NHCRKm45wT6UUV6VX&#10;/eqJ58X+5qnnem3Elxaad5rlwU8vnsB0p3xH0eJbFpcjMZWMhRtDj1OO9FFetSdqkbdzz62tJ37H&#10;zu74uVxkbWAHNfcfh2dr7w+zuAGaNcEdV4xRRW+bfDSOHJ/irnjF74cjvNRS680xtGOQo+9tq14i&#10;1+5ju9IuyQxKBNnYYooryH71SCeqSaR6SVoTa0u0/mdn431BrZtOu40AkeEFvQn/AOtXpvwmuH+y&#10;6zeud8klhIDn2oorycwX7pf11O/CN+1fp+h5lo2sTXDyzMBujcouecCt7wPri6jNdzzWwMkPOVYj&#10;dg9KKKmdOLhU02CEmp09d27nTX/iW4u7+34Ebq29HUkMmOwNd/N8PrHVb77PcSOUuIhNJjHJPtRR&#10;XlV5ODp8rtp0PUwkVNT5lf3kdL+zdB/YPinxTptozC2hw6oT69q9L+N07C4dm+ZSiptPYOM8H2oo&#10;rGo28S7u97P8Duoq1HTo2vxOI8J65PbS2MgAdkUJl+dyscYNafxq8Orpz2ut2VzJbzoyMFTgHPri&#10;iiqT/eU13RolelJvojzTWNbvNd1y4ubmQbpII1HGdm0fw/Wud+JcaaTDaz2yhfMBjlU8hwRnPsaK&#10;K9XDqzp2/rQ86v8Aw6r63/U0f2brG383UBGhSC4jO+HOV3dNw/wrhvH2o2ngHW72e00i1uXeQEGd&#10;clAey+lFFdNDXFyT2e67nDW93DJpax1XkekeEfjDNf6e9xNo9u0MhVXt2O5Du4PUVo/GT9mvwza6&#10;fY63pZawkuhveFVDx5xngZFFFYYucqFaPs5ON73XfVCpxVWPvpPY+e3Z7TwtNc7g0p3KWxgkIele&#10;KeJoVYWFz0LxglR0oor3KHX1PPxG3/bqZy82oSrfW0yn5hjGeenaun1HRxOpQy7VmYsQBwPaiiux&#10;tpQa3t+RwNXdVP8Am/M9F+DMbf2iy7/9gHHIGcV9R2V7JDf3FkGJgIA2nnGfSiivFx38Z+h7OB0p&#10;Q9TzT4j6bFZyFocrtQsc8lvYmvNvDmpywW+q23DJc2plXPSJkPYUUV0UUnTV11M8RpU00PYvAzjx&#10;NY2SXyBhtIb/AGgvHNeWX3hy00WbVYLUFVEhb9eB9KKKyk37SSvppoU0nTpya111+RLp6FI7qSJt&#10;m+ESY6gFfSvm6K3l1nxJGk0+0yTYJA9/Siiu7AuzrtbqDODGxUnQT2cz72+E/wAMbHSLySeG4kLI&#10;CwBAxnHXFe4S+ELLVdGnvrgv5sRAQodpBJ5JPfNFFfC5jOUq8m3d6H3WX0oKhFKKtrocpqNxMLOW&#10;0lmaWO0mVEzwSrDPNZWgfDbS18SWWoxAxtHmQKvcgdzRRVUW1BpPe9zOtFOeqva1vvOe8NeN7uXx&#10;1f6fPGskLO2ATjbmsP40WMWqeHbFWUJ9k1F0QjncrDODRRXZR92pRa00TPPm3KjVT11kfIz+Hlhn&#10;jnNwzEyEAYxjH4167ZeI7vT9MeBSHjmGSrdAfUe9FFe5Um58vM79DxKcVG9tLozFtVnjunkJYq0b&#10;qf6GvoPx9pUaWN9ArY/0aKUNjlWVQcj0ooriqv8Af0PR/od9NL2NV2PAH1GeOw0zUlfFwJim7sQv&#10;TIrzH4veO9Wa6to4rhoUliWR1jOMsRzRRX0uVQjKrC6T33PncznKNCVm1tt6mh8G7+61e6FtdTF4&#10;41LAdCcdsiu3ureS9u9SnjmNv5MLqioM44659aKKxzD3cTO2mxtl/v4WnzNvf8DxD4L2iXHiaEzZ&#10;faxPPPIr7D+Ocj6X4bsWjbMk915Tt0BTbnGKKKzzT3s3wyeqstPkaZUuXKcTJb66/M8o8JX7yyaO&#10;5yG3BSc5zg9ea8g+K5Q+KNXAjAAlCgfQYzRRXp4WEY4upZW9x/mefj5t4SN39uP5Hr/wO0SB9RF2&#10;2C8UEzrx3jUkV4/4dVr97ySUgm5nk35GfvHPFFFEG/aYt/4f1NZJcuEVtPf/AEPpH4P2h0cXyRuH&#10;UQt95enfitr4JeG45/EeqzNLkys6kFc4BNFFfLZjOSlirPdK59Dg4rmw8baKWiPqy/0CGJfsMDmF&#10;FRixQD58+ua+TPiZ4N+23E1yNSuIykaqFU8ZHGaKK4svk1O53ZpBezWn9WPFbvUb0Cz0y5uTOm/h&#10;yNpA6Y4r0vwNbrF4j0m0UsI5jtfBxkAZ6UUV61X+G/NNnjUf4luzSPL/AIw6Un2+dCx5mPOPfFS/&#10;ALTbbUPEiW08e+MSIQD6q1FFb1Jy/svEa7QdjzbL+06Wm87M+zviVrd1deHvizZhxHa28MKJCo4D&#10;PjL/AFr8rUt91kTuOS5XPtRRRwM7YWv/AI0//JUTxjrXpf4Zf+lH094K0+Kw8HSXzDzpJFMfzcYU&#10;9q86i8NpNJHN9oZXY54HA78UUV69Scl9Yd9eY44RXLRVtoo988FW8unW1zHa3Lxu6gvJ1Jyen0r0&#10;jw/8M7e42Xr30vm3iFHJAO33H/16KK+Rxkn7STvuz6/B0ouMLrZaHtPwW/Zf0TwzfX2oR6rdTvNC&#10;ylXCgDf1ORXd23wL0S087y7u6wZCwG8fLu64OKKK8nE4mrUqc0qjbe79D2FhKNOKjGmklsvU4HxD&#10;8N9P1O+a1eaZY4hhQCO3FcLrPwC0COGCTzriSS1yY2lbf+GPT2ooqYYmrDk5ZtegqmEoyUr00/U8&#10;O8ceETp1pelb55A4ViGUDofY14NBJu0HUuMFfmBHbFFFfX5bNzp03J3fMvzPkcxio1JpaWTOCtLm&#10;8sVgeO8crLy0Z+6a+uNY+EOjT+B4PEMbSQ3Txq+1Pugg44oorfOsRUp/VnCXLzVLO3VHPk1CE1iV&#10;KN1GF1fWzPon4PeKpo/CluJYhKq2zMBnGCo49aveHvF+oWmgwFZMxyMcxnOPmz0P40UV8XiYpznp&#10;9s+vw83yU9fsHz5Lqfn3Wv2M0Kv5kEhSXo8WOflrjf2edRnuJfEFjLIzwtEQVzxxRRX00Unha+my&#10;jY+e5n9bw6vu5XO/8SXr/wBgXA7RBlGechCQK+Jbu8ma8yr7Sucd6KK78ldlOxwZ43+717Fextds&#10;sbltzFizZHU1oeMpXS/t1B+URDAx0z2/Siivok26iv2Z4c4qNGVtPeRu+BG/fyZAK7Sce/WujsZ4&#10;pbhoGgU7yVLnlsGiiuKes6noehhf4VIgmnmjjt4VlO1LhocHkMM8ZHtX15a6Za2w89YszTQxM7k9&#10;8Y49BRRXj5m2lDzuevlqXNV8rWEg1a5sZ9Us7eQorEAsPvcjPH51V/aQhbTvCvh+5hfGwrBtI+8C&#10;M5J9c0UV5OFS+t0fNnoYuT+qYjXaOh8veE7QSefLLiQxQkgEf56Vga3CiXGkwAcFWmJ77t2f6UUV&#10;9jD45ejPkav8KHqvzR9la9JNqPhHTNReZ0nS0blT8p8scHHrXzD4q1Ca6GiXchBlmjfefUrgA0UV&#10;4+Cik3p9qX6nuY34YvvGP6H0D+zb8L9M8aadrk99JIs1vOgjdTnAb2rM+KvhE+H9Vs7ddQknj3Mq&#10;hgFwo7cUUV41StN5lWhzPlWy7aHdClBYKEuXW+/zOfutbbSGsvIgXDgF89WUfw57c112neJJLvTz&#10;q0VvHb3Mc6pmPoR70UV38kWo3XVGHM7yV9j6A8GeJv8AhM9LvrPVrOOWaKAMl0PlkG7j0r4g8V6c&#10;k+sXFhcN5sAcgBh8wA9DRRU4GKhiKqirJbeWpGYe9Rpt63dn5nPfs/8Ag+z8RfE7TdLnZktxK/A5&#10;OEHSv2L+JkiafFpWjWsYithKEIB64Heiiu/OX7//AG7H8TiyaK9nt9uX6Hxt+1Tblr7wlbmV/J2y&#10;KUBIBIAwfrXyNp+rPZ+c0aDzVyiydwAaKKzwavR/ruPGu1Z/10R7F8ZtcuLXw/oVmpJjazjbOect&#10;gkn1Jrz3SvAli+hjVJnaSWSQhF6KhHGfeiisMN7tNW0vJm+JXNV11tFHfadoiXmj21+JDHMJBGdo&#10;4yh+8BngmvpHxpqEl94Sto5OWAVTIeWbAJyfrRRWGI+OH+L/ACOvDfBL/AfL2q3wuo7u1EZQCIlj&#10;uzux7cYr5Y8K+dceKbWBLhoQbhVDJ1Az296KK93LkvZYn/CeFmLftMLr9v8AyP0U8cZt/DNncxBF&#10;keYRS5XKyFeBJjs3rXnvhvQ7bxJHqOm3y7hBbSzQyDgo49B6e1FFfMYbSnN9eY+pqq9WCezS09Ud&#10;l4CtPN8FXmnNI2FlMe/uRnuK9f1zwfYjwjZXKrtlSEo7gcyFRkFveiivJxUn7aOv2j0MPFOktPs2&#10;Phq31C6t9akjWdmSUYCP8wQdQBXnvjTWpNGeRLaJA0shdnI5LetFFfeZck5xVt4q/wBx8DmUmoSa&#10;e0nb7zxaXV7q+Mr3EzSH/a7fSvTvCGhRXl5pETPtSV0VgBzhiBRRXq433Yytp/wx42B1qa66o/aL&#10;4PfDyx07wRa+RM/zTSDLfMflPHNeOftSazdR2uhWbOHijZvlxgMMHg/nRRX5ZT/3mD7vU/W8XFRw&#10;c0lZKEbfgfK2q6Y2ifDPxFfx3Ukj3d9DblX+6iIx4H1ryLw7d/btWtYJE/gTBycLuxnC9KKK+mwX&#10;vUqsnq+ef4WPlMYuWpRS25Ifi2fo7caynhrQLzRdNs44BLAFkuFA8xi/JPSvjnwtA2s6o73szy+X&#10;IYYVLHESx/3R70UV8zgZNxxLe9z6HFP95h49LtWPo/xxqx1T4UzSyx/PbTrEjbsk7X2ZP518waJM&#10;NPt7m7VNxgjYBSeCcdfbnmiivSy7+E13mYYv46T68iMv4daEmvf2zfXbhpAyx428bGyCDzzX0x4j&#10;8AWEngvR44maLbK2CvJ24+7RRVY6pL20VfRNWDA04+xbtvF3+8ufB/wx/ZUt9m7abzwA5ZccKCMc&#10;H3rxX4gQarcnUlj1YwWizlPssceFK5xgkMDRRXPh5N4mb66HRiIpYelFXtd9Tg/hd4OFzb6k/wBr&#10;KtZ3CMp2A7hIcEHmuW+I3gaO11J/KuipjfghOcHnHXtRRXtUq8/rE/e7fieROhB4aF49f1Pvv9mT&#10;4baVJ4V1/ULtftM8NqfLLjpgE1+efxMunttc+3oAJEmCqOww5oorgymTlmNdN3TWv32PQzSKjgaF&#10;la2q+4/RrXvGl7pvwz1TV4wGuUso1Rj1XzV25z7Zr5Y+AEps7BZ3UTPeXe9i/ZumffrRRWGH/wBx&#10;xL686R0YqT+u4ZX2p3+8+i/i/wDFK48PT2kcenxTiONWHmMcZI9MVwfxP+I+oS+F9P1JIo4w+EeH&#10;GQwZQevHpRRWuX0YP2EnHVzszPG16iliI82ijt8z4U1P4mSzRXkZ09UlwSk0cjKyZ7Y5BxTtWzc+&#10;CdOaQlpJrhi7nkkg4oor9DUFHksre8j88jWnP2vNK/uP8zmvEdw1prOlrD8hhtY1BHfaMZr9FP2S&#10;dOTWI/FE8rFZPsG0le+7JzRRXzHGSX9nLzkvzPp+D/8AkZyXRN/kfK/xKgjj1fUNLVSIl+YHPO4E&#10;nd+NaPh87objcM7Yk9s8UUV50P4FD/Cn+R1Vklia/rb8SXxDqz6AmqC3XImw784JJXHUdqyvA+nf&#10;8JFpmlw3UzZe4KF+p2r82OaKK7pRSw3MlrzLU4KcnLE8renK9PuPdvFfg21u9QtNNEskUUYEYKHG&#10;QOma+rPhZ8GfDlvprWk8D3RkQkSSscof9kelFFeBUnK9ON3Z7n0MqcY+1klqmkj4W+I9lDZ6l4o8&#10;NKuYYZnaOXOGXPOMV8waFCJ7oQyMSo3Z7E7aKK+iwX8KXon87Hz2O/jR/wATXyuexahbL9h0wRkx&#10;lkXey9W+tZkaS+ZaJ9ok8mRiPKJyoIPXnvRRWsPhLmtY/IhnhtL8SwTWo/dSbUdTgj3ra8caQ02l&#10;aJc/anzZSiBFYbgV55PTmiinSbVSPk/zRjKCcZadPyPnTxdpos7h5FfJdyTxivtf9jTwJaatbeLP&#10;EF3NI8mk2Qa3iU7V3yAjcT7elFFb59NrLW76t2focuQ0ovNlFrRJtLzsfWmh6BFbaZaRiRmN9etJ&#10;Mx6nAyF+nNfnd8Q9QHibxxqOnXkIESTOsbIcOgXtnuKKK+S4WivrGJl1jTTT7H0fE7/cYaPSVRJr&#10;vocRc2Fk8gsfsoCxOY94PzN7k10/g3w5bR+NvBMUbMqnVIVI68eYKKK+vx1SSoVNd6cr/cfH4aEf&#10;a03ZfHH80enfEgNffE/x9C7kK8sit3yE6V8keK3jS74gXgj6n8aKKrIvhpr/AKdw/JF519r/AK+T&#10;/M9JsrgTaZG+wKYyqjHcLg8/nX3Z8IdP0zVdR0VbvTo5WEW5WfnaQuemKKK+f4kbVKpZ21Z7+Sbw&#10;06I+edT1W40zxzrbwMFzcg4Axwz4x9K6T4oajf8An+TBeyQRSxqXRDwfmIoorCkv4Dt9hfkjqlJ8&#10;tfX7f6nA3nhy0i1bR7VFwxIYynluuateM7eOCX5UyctGxP8AFnofqKKK64v36fp+pk0lGpp1R4Bp&#10;97Mmu2s5csyEtyepWvrL4lX6ajZWX+jLG6rhnHJf5Qefzoorux2k8L6HBlzvTxH+L/I+K5mEWpFt&#10;oOyXAB6V7xpXjfUovDGo2IkzCXRwPQhvaiivbxNKE6UeaKdmrX6Hi4KpKM61pNXuet/FzXdQgsNG&#10;vorpklEKxHHQgjdz/KvlfUdRd5hcFFEz8s4759qKKwyiK9lHTqzozaT9pv0RyHiCESLFITyTg+5P&#10;euj+HV3NpupzXVs+2WFAQSNwIY4II/GiivXxH8Ka8jxaOmJp+qf4H3JHbWWtQWEb2EMKzQiOTyht&#10;LFxyx9688+BWjSeC/ixDYWt5JLC4LFW+UHacgMMnNFFfB1Ks1HGQUvddNtrzWx91GlFzwk2veVSK&#10;T8nufffje8klvNS1W7P2l4mAiibhE2r2A+le8/DpY/8AhGrm4eGOR7mFJZd6g7iy5A+goor80bbr&#10;3f8ALJn6fRilzRS0XLofj3r2mPrXj7Xd04hP2o7diDCnOAQPavoFPgcdM0yIt4iuJpHuBIZPLCt9&#10;Opoor7DEV5qjQinpyRf4I+JwuHpyqYiTjdqT692dHH8PNIhtJkdJJFYAyKWwHzzzXpnhXR9K1BbW&#10;K409HhiIzEzEq4U8A0UV4uKk+bc9yhTjFtKKWha8TPqPiW/j0i11D+zLdX/5YpvO306r6V2tl8Hv&#10;D+kK0k0T3soj3NJO2WYjp64+lFFYrVJ+ZTit+pxMvjySzlzDZIiDI2KcfdPriuKv7678Z6jrFsl5&#10;PpscNmJB5DlizHPLE4oorqy5v2kvK1jHF6qC6Pf7j4n8C+NPE3gjxJLLa67cTGN2yrsdrgnGGBJz&#10;X3P8SpbLxp4ItdYuNMt4J5kKyFFBZsd93HpRRX1uOfvUpLR8y20PmsB8FeG8Uno9T82vh74Yt9R8&#10;WTQzuSkW+QgcbvK6D2Br6E+G1tea/rN5rN3qU2LaRYordCVQKOAM56D0oorszKb5Ju+vIjgyynHm&#10;pq2jqSf3bH1Pp3jHUEv/ALKBF8ytmUKQ+AOgIPFdHDZWzW1veSw+bI6gMXOWw+RwaKK+Tij62LbT&#10;v3OOv9AsLnT7mOSJtkTBcK23ljwwx0Irf8P+EIIbG5sr67uNSt5+Al2wcp9CRmiiu+Mmqa16nk1Y&#10;r2q0PE/FPwE8K65BqMPkSW5iDvGyNnYV5wAexr8yvEvh6Gy1K5hichA2AKKK+zyCvUcpxc20lonq&#10;fEcTYalD2cowSbbu0QeGZ3tNQglQ4eOQAEcdeK/a79nW6W18DvfSRLMyXMmxT8oBA4OfWiivn/ER&#10;fu8P/if5HteG2tfEL+4U/GtnFP4Xa6dAZY7hJMkddx5Brxj9raH/AEL4exhvlOnowB5wSQc0UV+c&#10;ZK39dpa7Rufo+cL/AGPEeaj+Z5RoIE2npMwBcyHnHcDGf0rzzw7q0t5c3Dyqp+ZzjtlT1oor7tpf&#10;vPU+Nbd6fnc6bxvfSxw2khIYFRhSOAR3r618IfDvRPDvgNPF97aLqt3Ad0EE42wIzLuyU+bcR2oo&#10;rkntSXds7qKTnVbV7RTR4X4I8a618RdTmutavWkg80iOyT5beJR0VEHAArd8c/CDRfDvijwxqFmG&#10;DTTbmQj5crzkUUV0V26eJqQg+WPK1Zehz0EquFhOa5pXTu+9yx+2Vcm9bw3Mw2slmzZBznHavhK5&#10;02G70hZZACyh2H1yKKK+j4eb+rQf94+dz1XxVVdOX9DhPD2s3On30ZhkYYkDDBIwQa+z/jr4vvr3&#10;SvBOsyOftkUUWyUHkBelFFejmdKDxWEfKtbp+eh5eWVZrCYxKT0UWvW5pfFGNvEnhWz1i4kK3UEI&#10;YMOQ2euR7184+D/G15FAtrOouIJHIaOQ5GPxBoorPJacfZ1Y20jN2XY683nJVaMuZ3lDXz2E+Jvg&#10;OwtLO21WzZoBcS7DB95V4zweK8oXCxRAcM2SW7+mKKK+lwcm6au+tj53HRUasrK3upnWLrtzIbZW&#10;I/dqqgjg4FdN8btZuH8UN8xwbW3XBOf4BRRXLWivrVHT7Ev0N4Tk8JVu/tx/U9l+H9ynhjxj4JsY&#10;4EnjguI7z5xjdLKuc456dq/RbxVfJczSX80Ac3UvzJnAAzjANFFfl/GL/wBooedO/wA7n6lwh/u9&#10;ddFNW+5GF4zuoxiFI3jCMgjaN9rISOoODXefBrTJdIuJtVub6a/d5Ut4knIAiLfx5HU0UV8jezv1&#10;Sv8AM+ujFO9+zPOv2jLCM373HPnrdYMh5LZFe3eCfDWneGfCP9rJbiecxeb83yruxnkDNFFVDTmf&#10;ZN/Mxq/HL/t1HyTqni7V/iC8n9pXjJbrcnZbxcKoUZxnvnFZX7L/AIqn1DXfGqyxjy1KoiA4CBMg&#10;Y/KiivcwUIvC4ttXa5bP1Z49eclicvs/jcubzsj5/uvGd8kHirRpHaW2vLmWdwzcqyscYr5n01Ba&#10;+JNM2f8APeJwPQs1FFfoeXUoQo1OWKV4Xf3HwGaVJTnRcpXamreWp9++LNuleF9XuoFIknhu4yc4&#10;IUCvzi8Fag0d0YzGjrIwBDDPfr9aKKw4YS+r4p/3zfihtYrBJdvzsemeD2+1+I4I2G1ZdVhhwOyu&#10;2DX0r8abubSPFtnptvKwtvKez2HoUPr9KKKWPinj8NdfYYsDJrAYh319rFfefJR0200e7uVaAXOS&#10;4G/gDB6gV53qkkMtwzpAIz3weKKK+twzbUW92j5HGRUXypWVyrBCB3yT3NXNKsUubi4WU5Cxu4+o&#10;FFFdVRWUTlpq7VyxpsIt9Q0/Z0LBj9a98tPH+pnxdHO8hkMUIRQ7E8AUUV5uLpQqX5op+69z1sDV&#10;nTUeWTV6kb/ceeaxNJd3107ORvmZiM56mv0T/Z2tvs02nxB8g24zn2NFFfnfHySwEUtEfoHBv/Iw&#10;b8z9DPiGVttFvplUGSDRwEYcY3Hmvh3xtpf/AAkc9hNPMUaztA0eBk/NzyaKK/KbuMpWdvc6ep+n&#10;4iEZRimrptHtfwe8UXculR3dwfOe0Z1Ac5BAGMe2RXlmt62skl5Na2q2+6Z8KSZNu7rg8UUU8K71&#10;KcXtZv8AIxk7wh5oXRNWubLUNGt1mdvtM6BmLdAeoAp/iTxbct4x1OJY0CIzkBvmH7vAFFFexQhF&#10;7rZnmVqslFWl9pL5H57/ALRGlRxeJnl3FjN87A+rCvAbaOCJkAhHPJJ65oor94yaTeBw2v2Efiud&#10;xUcwxFkvjOvsvJmRjJFnHTBxWPqGmR+Z944wWx3496KK9GLszCpFSgrrsFlEhVfkHzKc0+KPc1wg&#10;OBRRWsNzOKXLT/roVWcQKroOmSc85osblvJyQDv3cY6Z9KKK1iv0MG2p2/u3MSO/82XaYlHv3roz&#10;LcRQbUm25cEkKMmiirmrWM6Oqlq9h+qa7NJZxsERXhBTeByw96/QH/gnTG2oeOLa8if7M6QvG4QA&#10;iQMMc56UUVzY3+BP1N6Em6qTf2Wfs9qfgSx8UP4s0S5kkitrmHMghOwkn1x+tfg74U+Deit8fbLw&#10;fcFptPTVFt3z8rSRqM4P170UV5mGbj7Szt7svwZ34eTfMn9nka9Wj91dY8O+GvhVDc2Og+GrFLVo&#10;mkETRqdrPweSCce1fhP+158MIfDXimwnW/e4Goo1zsZAgi3HOwYJyozxRRUQk44iKWmtjbCrnwnN&#10;LVySbb1u0z5EntgLuGPP+tl2sfbpivocXNxLFYPJIrWtvcrax223hQmPmDZ6n6UUV6VbePqzpwMV&#10;zVfl+R+zv7CrT6voWr3t/OZ5YL8WUBYY8qIDfhfxrw/9l74GeFPEnxF+LWseILBdUe31KdYI5vux&#10;kuWLfX09KKK4KSSk/n+ZzY6pJSxjUndKnZ9rmF4R0AeEf2ndBgW6lu7K4jaa3tpSQLYPwFDc7tvY&#10;4pf+Cvfgmy03VfBHiqAKtzdJJYzRhAA4Qbw5Yc5HSiitY6ypf9u/qjDGyftKDu9aU7/KzPyAv7O2&#10;OntewxGGQccMSR7g8VSOqNeWQtZYYyoG/ft+cn3aiivTp62OOb9+3RrVFjRtIg1CdhMWIit9yjOR&#10;noPyrJvrsyXWzYoCr2A520UVcNQmrQi+71Mq4uLoCMm6kKq2AueAPStKzm815AQQYjnIY5Yehoor&#10;Y5qMm5LUtaXezRXaSI5VhJtzn+dfoN4F8a3Om+ANTWW3iuMuXDY2MOMdeaKK83Gq/Iv7yPfytu09&#10;erPAvBWpWdnr0CT6eLm0uJGM1qzlVcDpk4PT1pmrfD6zu21e5tJns0trqIxxKNwHmE9+DxRRTlpq&#10;uyOmmlOSTXX9D70/YW0CAX97rTsXvbJ5SJD/AMtN/Xd+Vfp34d8YyeKtUmtb6yhZFU9Ru4PUYNFF&#10;cMvjf+I8/MacXzTt70YLlfY/LL4Y/sx+EPGnxo8daRdxyxadDeTSfZojtDZIOM9gDXrfhf8A4J6/&#10;DSX4neOdGme9eyt9Ljns0Em027z5yc87sY4zRRWspy5Y+89bL8C8bUlCtOMbJRpcy0W/Mfkn420C&#10;PRb290yOZnFle3EIl+6ziN9gJ98Csa/1yaNhE6iTaqLlupAFFFOlrGLe56dWKt8j0bw/oSeItN1S&#10;MuLdVtmnAVQ3zAfhXhOkSXNldPFHcttV8EEcEfSiirw8m5VE+ljzsXFL2MuruXNbvTqt9cCVdoRV&#10;AC9Pl4FULKIFTyQ0LfIw4I4zRRXRs7HGleSb3dz6R+G/hC38Y+MNC0iWZreO+ljhd1+YrwTkDIpP&#10;GPgWy8H61q1ujtdfZLsqryfKWHv1oorjlJ+35b6W2PWglyTlbVPRlnSfG97pNjqCRlnt5FY/Z2c7&#10;ASOv4V8x27T3Oq2lt55USzKAw6qZGxkfSiit6SXvOxyYqcnGjr9q34n29rfw6Twj4jgspNRkvjBb&#10;GVJWXymyy55wWrzfWtV8qztESMhVLxkbyciiiuOhNyabZ6tRJRVkcv8AD7Wp08QazdKqeYkbKhYb&#10;toPHGe9fYP7ZPj2e40D4YslqkYaweJwTu3DC89Bg8UUV0Vf4lPzOJt+zb6pu332PkPxH8RdQ13S9&#10;O0W4jQQJL55YdWYjH8qTRdPlSyM8d26LIjJ5a5A24xjrzRRVySSVkXe92+xFefFbxRouj2ml2mqO&#10;lmRlI+6cn7prj7vUbi8tYGnlZ5JizvJn5m5C4JooqlFdupzyk7yV3ZI7XTPF97oli9vbpEY5Q64d&#10;cldvHWvG9eNzrVvLqd3dM8iyCIKRxt/+tRRU0Er36s5sTrFp7JPQfDfq2gyW0EIt2jk3GWMnL47G&#10;uOinnmhYtO53D5uTzg8Z9aKK6IdfU86rvDzgW/D8qxTSI6eZv4JJI4Pam6ivkyeahIy4baPu/TFF&#10;Fboj/ly31T0KNlB5rygsQCS3HBya9t/Z1+K2oeC/F1ld2lukhlBt3VyRuRzg80UU5pOM0+xnSk06&#10;NuraZ7/+2h43mj8SeHUs7SO2SW28yRVw25pWGSeBzxXiOq6PbfYpwE+fZv39wF7cUUVhS0o07HsQ&#10;1q1U9UkvyP17/Yr0C++Hvg2O9TVRew6ukVwYHhEZhZgRw4LZ6elfBvxz+JusfErx9ZJdOto6zzW+&#10;+L5siJyFYg45oorgw0m6lZt6pXR106UFVb5Vd8qv1toeu+FPhuyfFPwRp2uan/bFumnSzxpJEIlU&#10;xrwCNzAjmvfv2tfi1rHwrg03TvD8cMVhqllIr2pX5ImTGGTHTryKKKG+arTT2sJybqw1+y381Y/J&#10;I+KdV8S3txe6hePLeSjY9y3Mh2rhee20DisSO1MUdpK8heQcluhbByM9aKK9CSsnbsZT+FS6n0Z8&#10;cdN0hvDXhR4NKjguXt8yToeXyM8jFfE94bljHG15KYwvCbjtGeuBmiiuPLG/YR1e7316kZsl7T5R&#10;NCVr1NHii+3OYY5iyRkcKT1xzXTeH/C6arOwNy0Q8rd8oz2+tFFdnM7HDyJNLpZGHrJOmXSW8eCH&#10;jO5vX0/KsppS5XIGSxBOOTRRWiehjzPmkr6Jnovha6txf6Tss0RorlSzAkl8EH8K/oP8TeJh400f&#10;w097ZoEW0WaKPO5Ul2hQ+MDJHaiiuTH7QPTowje9tVa3ldHp3xEhg1zwHdabdW6NEcF+Ad3kgv0P&#10;TOK/n7/Z+1y+T4naNBa3UlsL69+yyFGyRGzDgfSiilR1jV/wmWD0kktlNn6AftY6Z/wrvxX4Shgn&#10;kvo55RIRcnlWUjGGH1r6U8DX2o6x8RI0h1GW2htdOjZYyfODCQDKknHFFFcVWKShbz/M9WhJzoqU&#10;tXy/mj4l/ao1u48T/GnSNNuvltrRVsRGvR0R92SPUnrX1B+yb48Hh7UPEGlw6bE8cd40QfO1jGcs&#10;F6HgE0UVjVdoRa7X/E63ShOjKLV00tPSKZ81/tEeBNKufFsctlG1iJtSDSKh3gszFi3OOc1+l3wK&#10;8aa1rPhK2M94Q1uxVSo5Ij6ZoorKlJ8sFfuZZrSh7DWKduXf0PyH/aH+JGpX/wAUvEV8yIkj3S2j&#10;berRxxhQM19s/GD4SeFdC+C3gnxHp2mLb36RxmWVWOZxKrFg59yc0UV1TS5KT7x/VGFecofV1FtL&#10;2iVl25XofA/7XHxa1vxFqmh6Y8zRWZsoZvK3mQeY4+8MgdO1fb/j/wDZ88KfAbRvhX450GKa51Mz&#10;QW159qfel19ri3l8c7Ch+7jt1ooqp6U4200/VEVXarTXRz5X6cp9dftSapBq/wADvFF7dWEUjDSf&#10;tcSv83lSqNyspPdTzX84klpLKkbrdSKhhz5R+ZQQAaKK6MDq538jzsLBRhOK0SnKyOd8V3MS+HbS&#10;aC3EMvm/Oyn72OOnbNcTY3UsVreSJIUaWNSxXjvzRRXpw+H5syrv96tfsX+Z+q/7Asl3r2nXUOpX&#10;sl1ZWM8YitJDmP8AeKTz9CK+9/2hPht4bh8H6v4ri0mFdV022U285G4qoOCn0waKK5aq95mcqs1X&#10;oJSa2PHf2eNB8N/Fq2stR1fw9BFeW7tHHNCzKwC/THB9K3/2kP2L/AVl4H8Xa9avfxXdrAZlH2mR&#10;4iR2KMxGKKKxqycZTs2rbGlXEVIYulBTfK5Ruump8w/8E0NJOpf8LAAuHt3SO32SR8OuWI61+v2u&#10;2E2jQ6VDY300eyZQ7E7jIDwc578UUUYr45v0JqvmxdOD1jZ6MyvhnENPm8RBWeTfqErOXOSxPX86&#10;/HP4q6Zbaz8W/HunyR+XBHDJMqoejIAR+HPSiiuWk9PSL/M9HLdcTiL9eT8j074msngP4BG706GM&#10;3uoG2tZ7plxIyO2MgjoccZr4U0HWbjRNGnhtXZTPIxkfcQScdePSiiujBxTpyut5foelNvmlr3/O&#10;x9r/AA3+E+m6x4Phu7m6uX1HzFkgvHcs0CqNxRV9D7mvoD9kT4j6t4p+Ifi+DV3W5ittMjdEI+Xf&#10;ESu7HPJFFFedh5N16qb2/wAysyglgm0tddfkd3+1zZLd/A3xFrsDG1u7V/OBTJV1WUJsccZBFfzr&#10;Weoy3V3c3BSNXC7vlXA3HuB60UV1Zel+803SbPAlUk1TTk7KpNL0Rv6vr1wLYQAkthHLud+e2MGu&#10;Se9W3vY52gSU43FW+7kD0FFFenHb5GdVu1/NfmYd9r1zLqUkr7TuIG3oAPTivQknb7KVU4WZ8YPO&#10;3PPBooq3uZ4Scm53Z+lvwkuL34ffCXWbqO7+2vfxCVdy+X5IK42jlsivzmubyaW5sIHctAXdzEfu&#10;5c/0oorlpvWo/M9WqrKPy/OxLeaRDeXd2BmPyrXzOOclMVu/D/4k6t4T1HTdQtXErxkOiS8qCPai&#10;itFrF37EbSX9dT9g9d+Ljal8GtX16fRYDf31i6SyBuP3i7TgY6c9K/JD4VXxsfEGnWPzm31Gb7Ld&#10;BG8t3jc4OGwcHBxmiiuWilyz9TXkUZaLqfqj+xboWj2nhH4iF9Jt7i1huZPKt50WQoCCAA5GeK/O&#10;L42jTNP1e4OnaWlrbiNXW33GRQXznkgUUVnSbdR/Myp/FVfp+R80ysZZC+SPLPAzkcc1oPZtcWpm&#10;eZtyHsMCiiutrVGaVztPh/4z1Pwfr1pqmm3MkU9oUkG1yokxztbHUGvdfiZ8XdQ+IGtXGvajaxpN&#10;IqIqRk4RQu3GT16ZooqHBOV7a3SKh09bHzZBd/bdQuFmTcu0KAxyOTjP1rK1bTbGEShoGdgPlJcj&#10;FFFbR0aMpxTjqr6nnMkzRzRmFmjK5xg12Pg/RItSv4oZmOJBknvx/jRRW03aN0eZhkpVEmrnvPh7&#10;4aaPH4q8P2pR3guruGCRHO7Ks2Dj3Ir9Bf26/AHg3wd4B01dE8MW9jPazQrFcQna4BznJA5z3oor&#10;GDd4a9UddR8jjy6aS2PnC98OardeEvBJ/tzamq2jSuhgDBGHPHzDNesfs8aTq2mSa6YfEE4NsY1Z&#10;VXEcoP8AeQk80UVXM3ddL/qeklr/AJ6n2T4A0/8A4TTxXb6Vq7JLaA+YqopRgyDOS2Tmvu/SvC1p&#10;oE1va2hbymU8Mc4xRRWbS5jwM5nJVowT93kvbofj1/wUbl/4Rfx34XnsRj7TCLjaxJCSI2AQK+Mv&#10;A3huHxve6pe3TCO4maXzXCli5xuz1GD70UVjblpNrR3f5n0WA96nRT192P5Hh+raW8Pi6+0dbltk&#10;Uxi3887Ojbc19T+N/wBsT4k3fhG20KTVQII8WzOqhWdAMc+lFFacqnbmV9LkRdud9pO3Wx8wX1it&#10;lFBdja7SvggqON3511vgTxHe6DrGn3du43xyHZkfdwexoopzScGn2NNpq3ken/tKfG/XPiAmnveR&#10;QQDSFKxiNcmTzACdx49K+Nr+/nmmaUyH5iDtPIwe1FFGHioxSR5uIk/+G0I7mSWaKGJ5Mo2SBj7p&#10;9q1rDwpHNaXEhuXDIpYHAP3exoorqei+ZnGEZNtq+i/If8KfinrvgbxPY61pk4+0wkr8/IZW4INf&#10;up4O8UN8SvhpdajqtpEJZ43Z9nOSq5HJoorDFxVk7ameBk2rt6qSs/VnIfBSODxd4JNjqsCzpFLN&#10;BbMQMwjkbh6mvdPCnwik1XwfFZweJb2xjihngIhCt5gGeX3Zz0oorjkvea9TuxNSUHdPqvyPy38O&#10;azc/Drx1f2enSMySowmO7YZCreoz19K9M8OfHHxd4Dk1z+wr9YIL+c3MkMieYFduDtJIxRRWlVX5&#10;H1a1PUpRUo1ItJrmWjRj+JviBqXjLX9JOskXMd1EJZIz0LR8jk54yOlff8/xMk8PfD3TNUs9MgRJ&#10;Wgje2X5U5kCZBA9PaiisOVW26G9enGagmrrnt+B86fGL4ganF8T4L3zGZYrdZIoWbKoQOgyD1+lY&#10;HxJ8TWfxL0qTVtQ0eKCXTCqxJE2QwJ53HAoorC1opre6/E1hTjzJcq0i7fcfLniDwDpEnhm4uIYW&#10;t50nb95GfvLu4DDviq3wH+Ket+B9R1HS7N45YZmVsuuCpI6jFFFOLcoO7vqRVik4NL7KPsr4mfEn&#10;xB4y+F267u0jjtZeUROZWA4Zjnrz2r4z+GHi/Wb/AFLRPCE9/I+lalqMaSxHqokPO00UVWCSlGrd&#10;Xs+voGIhGHsuVJXWtvNn9EQ+Hmh+DPC1zNpdjGj2GnyCJmUF/lQnO7g9RX80Hxh+Jev+NtTutU1W&#10;+eW537Axxwq9B0oorqjBKpotkvxPmsrqSqUq0pSbk5Wu97H1b/wTq8URP42kgvNKt7tLm2cMJQDg&#10;p0IyDXS/tCK+gePPFN5ZsotL2ERvYMuYlDjBxj6elFFeVj/46/roj6jLm5QUm22qS6+bOD/aA/ZZ&#10;8OfDr4feHfG2i31zFqLywSkDAUGX5uPTFcPcftb+NvEvhiTQrh4UhmxHcSIDvmXHIOfWiivRypur&#10;SvN8zUrXfojjx0IwrWjGKXZJI7L9k7UornU9T02W2zHCPMhYNho9vYcd6+yH8UvPZ3CtbrwxjBz2&#10;H4UUVpiNJS+X5HMkpct/61Pln4e+NtZuPjHcaZNfO9qsTyJGT8qMo4wK+t/jxf3Ot+D7O+llKPZ3&#10;ITC/8tFzjBPaiitK6S5bdYpmUlecW+jaPhmx+Gul+Ofi/aaEzy2FnJZJPKsByXePAzk4wTX0Z+0r&#10;8DfD/gzTYTYGaUND5Un2lzKWwMhgSflP0ooqpvWHlFE1JyjiKcU9HzXNT9jr4Q+HvFXhW9W4gaKa&#10;eORXnQ/NzkAgdOK/KPxpp0mh+LfEeifaTPDbXc0AZhtLBGOCQO9FFJK0p+d/wM/azdacXLRONl6o&#10;5W6hjgmQxoFQpkoCRkjjNa0Uw1SF4JF2BI9wKnA49qKK0e3yOiS1a6G7Y6s0jqZEDBIdiYONu0nn&#10;3NeeXcfm3F1IzEg8kd8k4zmiiilv/XcnlUlrruyay8QXelwGG1kaNCNzAE/Njsfan32tX2ohokuD&#10;bgoXYp1bAzzRRWsEubY46kna19LpFXw3p3224uIbiZ5EWPdz61u+CvA32yDV7xb4x/YiWVNm4Njs&#10;TkUUVU21exFGnFuF1tzEMnj/AFCOKa2hLQ28py8UbsqkjjJ96iYRQ6dNcBCTkZDNnO6iip6lUqkm&#10;p3ey0P0n+Gnwl8JaV8L9B8QWujxrq1xmQ3bEswwxwMHjHFdFafGK9tV1V/sETSwW7Okm4gggfSii&#10;uObblK7OilJqNunMz6003wzpvjfwd4MXUIGH9pxxzzFXJO4jPGfevmbW/gT4c1j45eG7Ce3RbWCH&#10;fLFGmxbjyicbwD3xz60UU6ek3b+tDFVJcs1fZSa9Ufo98f5dJufhrr+lTaHA1sLXYig7QmMYKgDj&#10;Ffjt+1X8PdDi+HvhrWLO0NtLF5MJRWLKwYck570UVjTk3Wd31Rnli/2f1bv9x8JeF5Nlq8hG54z8&#10;rHsB2FfsD+yn498QXnhWG/nvw0CLJBHabAETYD8wPqaKK6a60flJHpU4p07NXXKfAf7U/g7Rx4lu&#10;L61tPszSjzHVGyGfqT+NfOGmfa4blr2C+lhliCsrIcEH6iiiumhrSjfsFaC9o9PM+sbr9tH4h3nh&#10;K18OJe/Z0KiNrqNj5xGcZzXkmv8AwZnuPCdt4rufEUs893cOjxyxbj8ncvu5z9KKKqNKEGmopN2u&#10;OjQpy5rxWyfbV2PKpbCTRoYriC5YbudoG0A/nUVh4mu7pvtDbRIrBlIGMNnhvqKKKyevNfucU/dq&#10;cq210PQrvxXrGvxm/wBQ1Kae52lWldiWZY+gPtX1R+wSI7rUPFkrxgO0PUfWiisZpKMkl1RqnecL&#10;9Yu/3HZ3vhHRJfD/AIz8R6lpyajfG+eKBrgki3EZ4K+vTvXzlrfxw8UeL43sr25jSGzhVoREgXaR&#10;wOlFFZ4dJ811tsdFV25bddz27wx+yHonijwXceK9Q1++a9MDPtQKq5T1615T8LPi9q3grQ9Qs47e&#10;C7jjnPlmZcMv480UVdF+0UlLVXRjHRzaVmfqZ+zp441HxV8PTqN8wZpncLH/AAxgccV0HwJ0GDwd&#10;D4na1YySy3LSvI+AzZOQD9KKK5XpOaWyuc9k1XTWjlG/4HlPij4faX43ttW1m9tbcag94YTcPEJG&#10;WNeAq8jFfB3xM8GJoEmqWEd40ixXIYHaFBI5Hy5NFFYJtSgr9Ee1U05l0WiF+O/ju8udI8ISmCFZ&#10;JNP8qRlUDcOma8j+DV3qeiaXe+IdL1J7S80+YmMoud2OeeaKK6aS/d/P9TnqfxF6H6PfAv4C6P8A&#10;FTSdM8beKL+7vtQu7h2dGYLENnQbR1r0P4wzEacmgPDbyaXNM8DW7QrldgyGR+qmiivLxLanDXrY&#10;rAzc8RVhLWKWi+R8ZeNPihrVtq0sdncyWrW9vHDHJG3zBU4Hat79nnwreeNfHkWpX+uXIvIj5nnK&#10;AS+OzZooraHwx8zpqKyqPsnb5H3r+2T4c09PhxcauLOAahDGEe5WNVaVD1DYr8JPDWt3QtZSkrL5&#10;rsCAeBg0UV6OF/iV/WP5HgYacnRhdt6yX4n0D8D/AB/qvirxbo2l6lOz2toxCpG3l7ivQnHpXuXx&#10;x8fXmX0aFTFbGTDYcljj3xRRW1ZKNSKSsjopq7TfQ/P/AOKerag6wRy3sjrgsAccY4xX6G/sR2Gm&#10;+KfD+vW2qaZBcbIUO91BJGOnNFFKsv3UfUxqyanVs38KPin9pXwhp3hPxU39mxbFDGRVb5gNpzjn&#10;t7VieDPjJq+q63o89zFG10t1FtnX5SqIQAgHYUUVpRSlSi3qZzbWIUVs90ftn4716S68Pb5FO423&#10;mEq2M4XODx0rxj4Nag2p+H7ma6RWgeJ/3CDYPvbfvDmiivKtv8jrilGnJLTV/mj4G/aOivPD+t3O&#10;mRancTWswVzHK24Df2HtXUfsXftAXXwr1zVUtNCtb06jtjaSVirxqOysAeKKK6an+7X2fL0O2pCM&#10;kk1dPTXszG/aG1eLxD4ouXFmLeS6ud7Pu8zBbk8ECs+T4QnS/wCz7mHXJh5qElFTbtIGcghqKKw5&#10;nTp0FF2TSPRjTjJyutmev/sS6/r7fEu5sE1y4jjuARKVPLFTgHk1zf7dN5/Z/wAUtbSWCG5lWCJf&#10;OdAGIIzzjqR60UV3QSVZ+n6HmVpOMlb+Rv8AEm/Z1+Nut+GfBuoWMUcc0F3d7HR+AAwwcYroPiF4&#10;01iF7nVtLvZNPNikKCOI53h+vIxj8qKK5sRBe0vbqd+G1g/OLb+R9X/s9ftCeIfEurroup/vrF7U&#10;R+WH2kMR9/OOtY/7M3iPUtM+PfibR4bgfZpBKH+UBnEJ+XJ9eetFFc6SVWSXRafgY4mnFYepaKXN&#10;G7t1dmfpP478U/8ACLX0N9Fa+a88TgqX2D5e/Q1+e/if9p/XdE1qQWdhCI7uOZp43Yssm4HrwOlF&#10;FcbnL2lRX0S/Oxz5PhKNShCUqabbs79kz86PAXhSy8ReIr63n3RJNcyysYjtPzEtge3NcN8VEj07&#10;xNe2lsGj+zCOPerYZ1Pr7+9FFd1Nv2zV9FHY6q8V7K9vtH2r+zj+zN4b+Ivh/Wjqd7fI8SFY2SUk&#10;L8uckHrTf2evgb4RvNI8e6HqGmJdm2mdI7pwBKpXIDDrjpRRWUqklpzO1mzKKTnVuvhUbfNanj37&#10;I/jC48J+I/FFhaRAkSuqS8KwEZxyMHIPpXs/x0/av8aXrWdkhtoI4ZY3OyMZkKHPzZoor1KcVKqr&#10;66IxVKHLzcqum0n21PQv2pdXmtPh34X8aaYTp93qRihvIISfKlVh1xxg+9eDfED9p3xHN4Fh0yG3&#10;igjkt1jdlYksvT0oorHCxU2rq/vr8jOlrGV9eVu3lZtHxrL4XOtaVd6jLdsr25UqmNwOefXivO7q&#10;yt57+w/dkF3VXO7OeccDtRRXqQb5prorWMqsU5O67H6cfs4fEO6+H3iK70rTbOFhNa+d5zg7lZVy&#10;P5190fs9eKZviHpPjTU9cgjmllJt5UA+R4042kGiiuKok4KT1fJuGOgo0pzStK6V+trn50fs9fAX&#10;wp4/+Lvi/Q9RgmTTrR53igik24AbAG7GcCu1/bA/Y38GeA9H8PavoMtxb/aLsW0sMjGZSCeGDMcg&#10;iiitZVJKhhpJ6uEWzgq1prGQhf3XFu1vNncfs4fETWPgx4b182zx6nZkb/ss6+WAz9ww3flivilv&#10;jLq+neNL/wAS6dGtje3UrTt9nYoi7zkqB6UUVwYX97Kvz62tv57np1Yqm+aKs3a772P0Y0XW7/44&#10;+GdD1DWrlreTS7nzYRCA25lGMsW9a+ef2uPhPbWmi6Fq7apdTut6iNFKcoyswyMdqKKuklTqxUdF&#10;zfqc3O3V5X8NlolbofTUfxCTRP7EsLTR7dIpbZQduBjCjtivNvAOjaXeXHiC1Sy8jzrg3Ikjcgox&#10;OePxoopJu250SgoptLVnMftaeLdf8LeC7O0t9VklivDsbeMFQBngiuL/AGOv2d7fWL3SPFd9rbzF&#10;RvFoYBjPu+7+lFFexl8U8JiG1qnY5ZScadVp6paH6w+IvAWh674avbKWySImKRkniG2WMr3Vuor+&#10;fX9onThpuvQTwysfMjK4c7iDGcZyfWiivOpL/aKfnF3MMtqSdHEpybtKNr+Z63B8DdCvvhJofi2Z&#10;pDevfxpIBwrxs4BU/wCNfrd4g+EOg+J/hvonh63ibT7N0iH7s+ZIBwT8xxRRRUk5Rnd7TdvuOrFN&#10;xdFrR8yOY+A/wU0Hwhf3qwh7goHhR5cB1C8g7h3r88vjH41v/AnxSuvEHh9jaXcLsHG4uswXs44z&#10;miivGjOUq8Ltv3ZHqqTl7dvV2ieb/tJ/tEaz8T9J0+91Gwt4J7XawaH+L65r5ntPj/4tf+x7UXgS&#10;OwmEtuFAG0g9DjqPrRRXt4DD01SSUdOZv5s8vF1ZwqUlF2TilZeR++f7Kn7TOu+NPBHiLUdYsYZp&#10;7GPywUJQOAvcYOK/B74266l14t1e/hs0t2luHZkU5X+QoorzsJFPMq76xpJL0cjatCMMNLlSV5Ju&#10;3lH/AIJkfCXxkPDviPS9bTTYJ2jfIhl5XI5zyDg/hWh8WfE0njTxjLqEkC2klwm9hCcgbR07Zoor&#10;3pU4+0vbXlf5nnRd4wT2dmzyWxtwLt42YuEJHzdfXrXq3gJ44/EWl2ixny5pkb73K5I4BoooYoK3&#10;/gR+3mgLaSTxE2gBjCbMN0wO/rXR/GrxteaP4JvrqzRY5ImVfUMPcUUV5a+FC5U60b66n5mfFvxh&#10;deKZfB2kov2FL1sXEkLEmTI7g4rC+HHw4sr/AFW58No6xR3BdWufLDzjHo2RRRWqXLCy00b/ABPV&#10;oxTSbX9WNe/+D0nw+8TJpen+Irl1k2hmdAAcnnK5Ir9M/DSDW9CfQdRRJYDb7CyL5ZIAx0BIoorm&#10;qycopvUipFRpO3Rq3lofC2mfG7UfAWr+IvCMljFq2lIZEhiuzkxA9gcHiuy8BfsTeCvHVvNqs11d&#10;WRkUukVtgBC3PU9cUUV1wVkmt2lf7jGtL93UemktND8zfir4dfwv4p1XSYL6SWK3naJXYAMwU45x&#10;X6h/8E7/AAxbPp3iDWQzC4gKxrn5htxnFFFXXf7hvuiL+7W9D7W8Q/CHw1488U6Jqus2jTNZ9INx&#10;8qTJ/iXvXnvirwZ4VvPjNZ2sPh23tHt7dQJYPl3YHGVAxxRRXlwqT5sNDmfK3K6+Rpg5ybq6u0Kc&#10;uVdEeW/tUfs+eGLfw1rWuwLLHqFu4ZZgck5PTFdx+x54Ea78MaN4iudYup75JzEGkYsoTAG0KTxx&#10;RRWiipQqXV7Wt5FOtP6o5c2rVm/mfIH7VvgiPwx8aolivJJ/trLcs0gG5WfkgH09K2/hV4jvpLLV&#10;YzJys8iFjzke4oorKkrYenborL0uaw15G+qTfq0fnT8Z5QviV5rdPs7b8MIzgEjvjtX0/wDsveJL&#10;+8ZLETmKOPcx2dXJ5OaKK9qok8Nqvso8+k7VX5tHVeMf2kdQ0S9msbfR4G2SNGZJJCxbBxnGK8v+&#10;DnjWebx4k11ALjzJAu0tgLuPJXjiiisqdOKpSaX2WdMZydWKvpc+rf2kNdjsfGWkqbGOVJLVUKse&#10;2a8k+I3hGPRtGi8S2MqQyl1byBGNnJx1zRRXCnrT83r95vSfuy8kn+B1P7OPxnu9cudRtL7RrGUF&#10;g4coNyt6jjrX3noHh+WXT7iO51a8mV0dlBk27Aw6DHp2oooxMVzNWObEt8sJdXb8z8b/AIrfES51&#10;mz1jRNRtUuTpd2y2t2x/fKpbG0nHIrxjwb8QNV0dLu1tpmjaQ8TIxR1x247UUV61KEeWCto7XQq8&#10;mpwd9XoftX8PPC+leOv2bXm1izE91DptwqXJJLghtwb6givwqbTEEjB5GZdzcDjkUUV59arN5xmM&#10;Ob3Y06TS6Jtu/wCRdZuUndt2m1r6FeNsSx71DqCBtIxnPqa951fxws+l6TZ2mkWti9qDi5gG2VyO&#10;5YY5oorsnCMmrrZmMH8Xqex/Av8AZ2sfi7p2o6jrGvXyz28uxDxJ0GeS3Ws39n+wn8K/GCXRkvGu&#10;I2ZomkI2HA4BABPIoorKnOSqzinoovT5G0qMHSUuXVvf5H66I5uNPkhnVJFdGRsqMkYr8Bfj94Xt&#10;fDPjPV7WzLeUJN6qei7uSPpRRRh2+df4f8jyNoT8mXdP+NPid7fSdGj1CWOySRSYlc4JBH+cV+vn&#10;hv4t3FjpUUiadG7w2qMC7k5OOp460UVjjvdUbK12726ndhW5QnfWzX5HwJ44+Mesf8JUNQ8iDzJL&#10;hXUbfuEHjFfeei2g8UeGIdU1mR724Vty7zhB2AC9OKKKzxkVGjSt02N6cnzPXr+p8WfGPxpa6Z4u&#10;0zTo9BtTEm7eRlS6kZwcelc58GvCOi+KPFaTz2JjRLnKxByygZ6A8UUV0wbWFunZ8qHN3qpP+Y+k&#10;vjPdy+E/E+i3elOYvJUny3+dHx2bPUdq/Of4ueJo9Y8R3msrpsNtJPnfFFwm71x60UUYGKte2qT/&#10;ADMMU20r+v4H11+wH+0Dq/hnUtS0lbCC4t7xvM/ecFHA6g4P5V+it3+0zrNvNFayaTZyrc3DxyBh&#10;hCvoFx/OiiuLMI3xG7+FLd9gwVCFSMJSim3bU/A34+3kI8c+I3tbVLZHu3bykPyqWOePauD0aQsG&#10;B5/iBPbHpRRXsYZWhSXkjil/vM105mX9UhtixlNuC3GDnpXpHwi+D6eO726gbV5bJYoTL8ieZnHb&#10;lhRRXVypRk7bRb+5HTCnGVeUXHRK5zjeDEsb+8theSM1vK22TGCSnfGa6a0+M3iW0ljtnvWmRo9n&#10;zHGB+FFFSopqKaT0KqL2bjyaXfQ5LUbq41DUWNxOzlscntX6C+CGSTwus6J5T28YAKHG7aB1+tFF&#10;cGY/AvU7cIrzlfzPkL/hZOv6Rreo6pZXzRSl9pXJK4z6V7L8P/2xvF2mXEstxa294QjAb/kP4lRR&#10;RW9PD05wjzQT2RzzqyU0k9G9j23wl8YG1xNXub3Q7eWS7UuxLEgFeRjIrmvBv7Sl3pHjjRtRi8PW&#10;m63ikhVVYpkNwSWAoorno0oxnJJNct0tXotip1JOLTe61PvHwJ48vfH9tq+q3q+QYpHWGOJj8m0Z&#10;zu4z+Vdj4e+IA1XX/DdteaTBNNBGzpcvy6sBjI44oorzqjdPEQUW1ogdOPJPTaOltLXiew3uvanc&#10;azb77xjDFJjySAUb3NeWftO/DDw54wsrjTdR02JgYDLFMihZIXAzlSB09qKKdR8sFy6e83oebhop&#10;VaSS0a2P5x/GekLoOp3ltHIZBDNsBPGQpr9Gvg78LLH4ppo93f3UtqtrZxjy7fIL7Rj72Riiivo6&#10;6vhHLqkmn6nRhNKtTyjc57xsIfhx48mt/IGrC2hSSB7wlnj3dsnOcdjXC+Nv2zfiLd6naRx6kYIY&#10;HVREpypUnGDxRRXn5dTjXpUpVIqTV7XN8XUlCWjtqvxP0v8AFfwr0DVfBXh3W5bUfbL5Ig8hG4r5&#10;oBJXpzWN8VVh0v4crojQJdQyYjEk43OmOdwJ70UV4WK/3istkqttOysd1FuSd9fel+B8UfsY+DYt&#10;Y+IN7dm6eE6YrPGigEMzHZkk+nWvvjxl4O0XxRaeLP7bsEvZYIv3MrfK0fHG3HT60UV6WdqzpyWj&#10;VLRnJhv40V0fL+Mj8wtE/Z20rWdYEEeqXNsW3HeAHIx9SK+kv2U/Emp+BNZ1XT9NuFAjuisshTBm&#10;AO35h2oorhxGKqqFRKo/4dz0q2GpczXIrN2aP1w+BfxG/wCEvh1Y3elQK8crRs3Dbx75Ar8V/wBs&#10;DX0h8XeIdKhsII4bO6IhKjlQ43Y/WiiuXBTlVxuEc5NtUJP53R59OjClPFxgrL3dLkPwH+KmsXGk&#10;2+hwsLdMkiZOXHfiruuaxqGv+KbTRNXvZLuEXCMjH5CuGx05Boor35QisRoul/mZraPmj79m8Qza&#10;Z5cDL58cMeEVzwOK/Kz9sr4gy3l/aRR2nkRlT5iLISrkHGcYFFFaZfFPEQur2bZhKKjRnJaOy1Pm&#10;r4afFvxR4YnW30zVJYYrlgGjzlOvXFfrX4TvodT0fT7u90yymuJYgZJGhXLEcZP5UUV3ZvCK5Gop&#10;N7srLZylGSbvbY//2VBLAwQKAAAAAAAAACEAkfYcAqDBGwCgwRsAFAAAAGRycy9tZWRpYS9pbWFn&#10;ZTIuanBn/9j/4AAQSkZJRgABAQEASABIAAD/4gxYSUNDX1BST0ZJTEUAAQEAAAxITGlubwIQAABt&#10;bnRyUkdCIFhZWiAHzgACAAkABgAxAABhY3NwTVNGVAAAAABJRUMgc1JHQgAAAAAAAAAAAAAAAAAA&#10;9tYAAQAAAADTLUhQICAAAAAAAAAAAAAAAAAAAAAAAAAAAAAAAAAAAAAAAAAAAAAAAAAAAAAAAAAA&#10;AAAAABFjcHJ0AAABUAAAADNkZXNjAAABhAAAAGx3dHB0AAAB8AAAABRia3B0AAACBAAAABRyWFla&#10;AAACGAAAABRnWFlaAAACLAAAABRiWFlaAAACQAAAABRkbW5kAAACVAAAAHBkbWRkAAACxAAAAIh2&#10;dWVkAAADTAAAAIZ2aWV3AAAD1AAAACRsdW1pAAAD+AAAABRtZWFzAAAEDAAAACR0ZWNoAAAEMAAA&#10;AAxyVFJDAAAEPAAACAxnVFJDAAAEPAAACAxiVFJDAAAEPAAACAx0ZXh0AAAAAENvcHlyaWdodCAo&#10;YykgMTk5OCBIZXdsZXR0LVBhY2thcmQgQ29tcGFueQAAZGVzYwAAAAAAAAASc1JHQiBJRUM2MTk2&#10;Ni0yLjEAAAAAAAAAAAAAABJzUkdCIElFQzYxOTY2LTIuMQAAAAAAAAAAAAAAAAAAAAAAAAAAAAAA&#10;AAAAAAAAAAAAAAAAAAAAAAAAAAAAAAAAAAAAWFlaIAAAAAAAAPNRAAEAAAABFsxYWVogAAAAAAAA&#10;AAAAAAAAAAAAAFhZWiAAAAAAAABvogAAOPUAAAOQWFlaIAAAAAAAAGKZAAC3hQAAGNpYWVogAAAA&#10;AAAAJKAAAA+EAAC2z2Rlc2MAAAAAAAAAFklFQyBodHRwOi8vd3d3LmllYy5jaAAAAAAAAAAAAAAA&#10;FklFQyBodHRwOi8vd3d3LmllYy5jaAAAAAAAAAAAAAAAAAAAAAAAAAAAAAAAAAAAAAAAAAAAAAAA&#10;AAAAAAAAAAAAAABkZXNjAAAAAAAAAC5JRUMgNjE5NjYtMi4xIERlZmF1bHQgUkdCIGNvbG91ciBz&#10;cGFjZSAtIHNSR0IAAAAAAAAAAAAAAC5JRUMgNjE5NjYtMi4xIERlZmF1bHQgUkdCIGNvbG91ciBz&#10;cGFjZSAtIHNSR0IAAAAAAAAAAAAAAAAAAAAAAAAAAAAAZGVzYwAAAAAAAAAsUmVmZXJlbmNlIFZp&#10;ZXdpbmcgQ29uZGl0aW9uIGluIElFQzYxOTY2LTIuMQAAAAAAAAAAAAAALFJlZmVyZW5jZSBWaWV3&#10;aW5nIENvbmRpdGlvbiBpbiBJRUM2MTk2Ni0yLjEAAAAAAAAAAAAAAAAAAAAAAAAAAAAAAAAAAHZp&#10;ZXcAAAAAABOk/gAUXy4AEM8UAAPtzAAEEwsAA1yeAAAAAVhZWiAAAAAAAEwJVgBQAAAAVx/nbWVh&#10;cwAAAAAAAAABAAAAAAAAAAAAAAAAAAAAAAAAAo8AAAACc2lnIAAAAABDUlQgY3VydgAAAAAAAAQA&#10;AAAABQAKAA8AFAAZAB4AIwAoAC0AMgA3ADsAQABFAEoATwBUAFkAXgBjAGgAbQByAHcAfACBAIYA&#10;iwCQAJUAmgCfAKQAqQCuALIAtwC8AMEAxgDLANAA1QDbAOAA5QDrAPAA9gD7AQEBBwENARMBGQEf&#10;ASUBKwEyATgBPgFFAUwBUgFZAWABZwFuAXUBfAGDAYsBkgGaAaEBqQGxAbkBwQHJAdEB2QHhAekB&#10;8gH6AgMCDAIUAh0CJgIvAjgCQQJLAlQCXQJnAnECegKEAo4CmAKiAqwCtgLBAssC1QLgAusC9QMA&#10;AwsDFgMhAy0DOANDA08DWgNmA3IDfgOKA5YDogOuA7oDxwPTA+AD7AP5BAYEEwQgBC0EOwRIBFUE&#10;YwRxBH4EjASaBKgEtgTEBNME4QTwBP4FDQUcBSsFOgVJBVgFZwV3BYYFlgWmBbUFxQXVBeUF9gYG&#10;BhYGJwY3BkgGWQZqBnsGjAadBq8GwAbRBuMG9QcHBxkHKwc9B08HYQd0B4YHmQesB78H0gflB/gI&#10;CwgfCDIIRghaCG4IggiWCKoIvgjSCOcI+wkQCSUJOglPCWQJeQmPCaQJugnPCeUJ+woRCicKPQpU&#10;CmoKgQqYCq4KxQrcCvMLCwsiCzkLUQtpC4ALmAuwC8gL4Qv5DBIMKgxDDFwMdQyODKcMwAzZDPMN&#10;DQ0mDUANWg10DY4NqQ3DDd4N+A4TDi4OSQ5kDn8Omw62DtIO7g8JDyUPQQ9eD3oPlg+zD88P7BAJ&#10;ECYQQxBhEH4QmxC5ENcQ9RETETERTxFtEYwRqhHJEegSBxImEkUSZBKEEqMSwxLjEwMTIxNDE2MT&#10;gxOkE8UT5RQGFCcUSRRqFIsUrRTOFPAVEhU0FVYVeBWbFb0V4BYDFiYWSRZsFo8WshbWFvoXHRdB&#10;F2UXiReuF9IX9xgbGEAYZRiKGK8Y1Rj6GSAZRRlrGZEZtxndGgQaKhpRGncanhrFGuwbFBs7G2Mb&#10;ihuyG9ocAhwqHFIcexyjHMwc9R0eHUcdcB2ZHcMd7B4WHkAeah6UHr4e6R8THz4faR+UH78f6iAV&#10;IEEgbCCYIMQg8CEcIUghdSGhIc4h+yInIlUigiKvIt0jCiM4I2YjlCPCI/AkHyRNJHwkqyTaJQkl&#10;OCVoJZclxyX3JicmVyaHJrcm6CcYJ0kneierJ9woDSg/KHEooijUKQYpOClrKZ0p0CoCKjUqaCqb&#10;Ks8rAis2K2krnSvRLAUsOSxuLKIs1y0MLUEtdi2rLeEuFi5MLoIuty7uLyQvWi+RL8cv/jA1MGww&#10;pDDbMRIxSjGCMbox8jIqMmMymzLUMw0zRjN/M7gz8TQrNGU0njTYNRM1TTWHNcI1/TY3NnI2rjbp&#10;NyQ3YDecN9c4FDhQOIw4yDkFOUI5fzm8Ofk6Njp0OrI67zstO2s7qjvoPCc8ZTykPOM9Ij1hPaE9&#10;4D4gPmA+oD7gPyE/YT+iP+JAI0BkQKZA50EpQWpBrEHuQjBCckK1QvdDOkN9Q8BEA0RHRIpEzkUS&#10;RVVFmkXeRiJGZ0arRvBHNUd7R8BIBUhLSJFI10kdSWNJqUnwSjdKfUrESwxLU0uaS+JMKkxyTLpN&#10;Ak1KTZNN3E4lTm5Ot08AT0lPk0/dUCdQcVC7UQZRUFGbUeZSMVJ8UsdTE1NfU6pT9lRCVI9U21Uo&#10;VXVVwlYPVlxWqVb3V0RXklfgWC9YfVjLWRpZaVm4WgdaVlqmWvVbRVuVW+VcNVyGXNZdJ114Xcle&#10;Gl5sXr1fD19hX7NgBWBXYKpg/GFPYaJh9WJJYpxi8GNDY5dj62RAZJRk6WU9ZZJl52Y9ZpJm6Gc9&#10;Z5Nn6Wg/aJZo7GlDaZpp8WpIap9q92tPa6dr/2xXbK9tCG1gbbluEm5rbsRvHm94b9FwK3CGcOBx&#10;OnGVcfByS3KmcwFzXXO4dBR0cHTMdSh1hXXhdj52m3b4d1Z3s3gReG54zHkqeYl553pGeqV7BHtj&#10;e8J8IXyBfOF9QX2hfgF+Yn7CfyN/hH/lgEeAqIEKgWuBzYIwgpKC9INXg7qEHYSAhOOFR4Wrhg6G&#10;cobXhzuHn4gEiGmIzokziZmJ/opkisqLMIuWi/yMY4zKjTGNmI3/jmaOzo82j56QBpBukNaRP5Go&#10;khGSepLjk02TtpQglIqU9JVflcmWNJaflwqXdZfgmEyYuJkkmZCZ/JpomtWbQpuvnByciZz3nWSd&#10;0p5Anq6fHZ+Ln/qgaaDYoUehtqImopajBqN2o+akVqTHpTilqaYapoum/adup+CoUqjEqTepqaoc&#10;qo+rAqt1q+msXKzQrUStuK4trqGvFq+LsACwdbDqsWCx1rJLssKzOLOutCW0nLUTtYq2AbZ5tvC3&#10;aLfguFm40blKucK6O7q1uy67p7whvJu9Fb2Pvgq+hL7/v3q/9cBwwOzBZ8Hjwl/C28NYw9TEUcTO&#10;xUvFyMZGxsPHQce/yD3IvMk6ybnKOMq3yzbLtsw1zLXNNc21zjbOts83z7jQOdC60TzRvtI/0sHT&#10;RNPG1EnUy9VO1dHWVdbY11zX4Nhk2OjZbNnx2nba+9uA3AXcit0Q3ZbeHN6i3ynfr+A24L3hROHM&#10;4lPi2+Nj4+vkc+T85YTmDeaW5x/nqegy6LzpRunQ6lvq5etw6/vshu0R7ZzuKO6070DvzPBY8OXx&#10;cvH/8ozzGfOn9DT0wvVQ9d72bfb794r4Gfio+Tj5x/pX+uf7d/wH/Jj9Kf26/kv+3P9t////2wCE&#10;AAICAgMDAwMEBAMFBQUFBQcGBgYGBwoHCAcIBwoPCgsKCgsKDw4RDg0OEQ4YExERExgcGBcYHCIf&#10;HyIrKSs4OEsBAgICAwMDAwQEAwUFBQUFBwYGBgYHCgcIBwgHCg8KCwoKCwoPDhEODQ4RDhgTERET&#10;GBwYFxgcIh8fIispKzg4S//AABEIDXoKHAMBIgACEQEDEQH/xAC9AAABBQEBAQEBAAAAAAAAAAAG&#10;AwQFBwgCAQAJChAAAgEDAwMEAQMDAgUCAQIXAQIDAAQRBRIhBjFBBxMiUWEUMnEjQoEIFVKRobHB&#10;FiQzYtEXcuElNEOCU2NzkqLw8QkYNbImwtJEdAEAAwEBAQEBAQAAAAAAAAAAAAIDBAEFBgcIEQAC&#10;AgICAgEEAgICAQMCAQ0AAQIRAyESMQRBUQUTImEycRSBQpEjBlKhFTNiwbFDgiQ0U3LR4fDxkv/a&#10;AAwDAQACEQMRAD8A/B1EOCa8Zs+a5XIUiuSmRmgDnGc/gUmFzXZFfDgUAeBcivWXI48CvEzg80ov&#10;cnPNByhqyHIpTccd66dh91zjigEfD5VwUPNepuU5BrotxQdPs0iy88V0znya8AJoA6XdwN2K5dfP&#10;mvmbAzmvg+OTQAmrEHGKWx+ea4LKSOK+4NAHplNdbzSQJycmvgpFAH2TntSwkZhjJxXFcrgigD0j&#10;FdDkc16jIwP2K84NAHpUZXFcYLEnzXv7TnFeK/8AyoA42n7r3eQK7baF/NIoBnkUAfKM4NOBJtGM&#10;96S84wBXgBoAVUDcc10xbPekSGYcCuRwfzigDsBs9+KVU5puWJzg11v4FAC7Ck23eK45DVwWbOcc&#10;UAPIzmk5WYGvFOcYNdswxk/dDO2efycV8CRiuhtJG6uN1BwfwykjFOExTSAMymngQqOaLAcKq4zm&#10;ndlLtNNlWnVtCOeKtBhQZWcynG3hsYq+/T/X4tqQzDIyOfO6s5W5KOpCntRjol7MHR1bbjk5/Fer&#10;4KuLEk6Lg9UelrWKZNStZOHYCVQM/wAUI2lrG9uxyd2OB91eHRl/p+r2ElreQK+8Zx3IoOm0aPSb&#10;iaMwgoDxW/IrhXwRfRVGmyPb3UT7SNrdq3r0HfyaloipIVJUbSR5FY31nRwJPfjGQ2PiPFXx6V9T&#10;PEiRyRGNv248kfZrf4DbjGPwTlkUIljTYtZz7a9sDBp1r9uuo2bmPhlU5H3SWrkPO8vl3zUza3EN&#10;xbyLFmMjx9mvolOo7R48oQm7fozDpr/ptS9qQ45x9ZzVh6tbtZ26zqcpnkg5xUd1PoMRudzEg8nI&#10;8CiO1ihuLRYfcyNled5D5NaopyuiK06GHV7S4iklwrgqMfntWXutOlr3QrkiRMAnKEZO4D6q6Yb8&#10;6bf7GJTa2cHsQKsnWdLsurNMMEmMgbkIxlG+6yLC4ylXsvzUkZg6a6jlgZWc8A+K0Xai06ws44pZ&#10;C0i8pzg8DxWVdf0m/wBEupra4t8GM43j9rA9sUfenvWBtSsYbDA5H4FQzK9tdDwfyVP1j0jPoeo3&#10;kRVwBI2N/eoPSdWe2KK3luc1u7WdIseq9MfagNxtIEh5IrE3WHSdxpd1IjREJHxkV5rxSdtI1qaa&#10;osZVs9esmXkMeG5qr9a6Jv7WQK8GF7qaadI63LYXKsj/AECvj+a1Vp1hHrUUaTsMFRg/WaPsxlFJ&#10;s6p0zEU9lKj4pW3iOK0b1D0HHYvLvjOdxx9ACqxuNHiRxgcE1kl4TTKxypkZo6K2/ccAeanoLloL&#10;jC8ilrS0gG4YzmpyPRIVUOJD8qZYLZx5ktWP4OpZY9qpKiOe1WZpvqQpVEeERugwzfZqrm6Pc5dJ&#10;hjA4xURcxXMG5VHI8mvZ8bMowjH4M7Vu+RrbQxp2qBHSce4R4PFBvXPpwLzDI7KWGFrPGldSX9nK&#10;vszGNwQQfv8AGKvKx9S/1iJ7+5XHxIXtn8Ve1IyZcqjZQOuenN9ZM77wcf24obk0a+hCO8YVcZBJ&#10;rcmiiy1R4lk2FznOe2K41no/RbrCSxLtHC4PGahNUymLNzXRi22mlCoBjIP7sUT6dq13G2Ul7DNX&#10;XqHp7bQRSCCFSr8cdqHrfoKSJRsj5I80yZdTKvmvrmaV2J3HPPFcSaxNGrY4ZfNXBH0IVOGfAPJO&#10;KjtR9O3MMwjX3A44OMH+apLGpIHJFPHVrt5FbIGPqpKOW4uWBycAgZxR7o3p9OGHu8Ad8+aP10Gy&#10;sI2dowz44J7VHi7HUrV2R3SujhLeNpgQaV1fqe3sgYYFV0UZZjxihLW+qLi1JVSBHjG4d81Ukd3c&#10;6hLMoR3ycYHYUuXHZCUEpua9nPWHWRvJG2KAuearpruTuat619L7++flDGvfJ5H8Gpa59HLu2hDt&#10;MjfS15XlYJSRoxaVMoiOUsf3Upg54q0h6c3CLu4UZPIFQd10rKj5DAivOeGSLqvTBaK2DZLUlc2W&#10;QxGanbi1NucHIOcc1zEQEYgUg1sFf0siEYBI/NOPbwM+aIVRX7jvTW+sf7lfgiko4QDKRg/VeQ3U&#10;i4p4Y2C4ps0QrqHCTSupLm3bIcVY3TvX9xBce42w5OB+BVKiJvApzCxjrfg8142rjZnngtPdGx7T&#10;1GWRMyKoH4NPP98j1SHCyrgec4NY/wD90bbt3mpjTNZMQzuO4Hgg16MfqMJJvjRhyePNVuzVzW6u&#10;iuG/mmv6MySq4UnbVFWnWt0lzG/vll/uQ8Aira0jrTYWfeuwjhT/AG1q8fzI7bFh40nZY0OoS2cW&#10;SBj6NNP9+W5nCsoUntUW2vW1+Yw7BQOTT2PTLM/1Q5Z1/b+BV/8AKU21ZReNxY8vNLtdhLAFSOOe&#10;xqpepOmluRtRjuYbcfQq120G7uIh7WGVctgntTBNCubOMzT4yVJAFVgoUnfRRN2Zju+hdShB2Rlg&#10;PuoSKK6hZlIKlDzWiLzXifahEX8Z8UhcaJZXSbmRd5/cRWSXi/8AkcktM0xyJUV7Z9W3ltEqh9wx&#10;jmltN9QxHIRKgYEjJFOdT6L4X2ULDJ3AdhVV32kzQSMcH8Gs84tdGji2jSCde2skBX28ZGFOe9R3&#10;+/WtyfbA/OBzms2y3lxDJjdkYp/aaxLAQyE5A5rj8yOkzHPA7sufWLSaTYcDnJUmg290yfaMkHJp&#10;ODrL3EX+w4GQe1SFtrBnZVZhSzzQmtHIYmmgahaS23B1pnd6zNgANhatK46YguIkcMSzA1Wd/ofs&#10;zMjKc5yDWeeNtaNEpDSC53AZcEZBwam11KKAA85/FDg050cbFbg+BUjLZuFORWdxbOnN7qJkDEc1&#10;zaa3JGSDjFQT2cq7yRTRiV8U6zNVYrVl46JqyXqquQPH1U5qvTMdwFIl4C1ROnX7xdzto80rqaRV&#10;w8u4+K2w8hTjNfohl5x4tIGNa6ea3dyTkUIzRbDV/wAcUd9Cd2CCMZ+qCte6PEIDQTGTJxtPisk8&#10;H42NHyLqysfeAGSKn9H1GOKRWI4zSFzobxoGfIHbGKiYYHjf8DtWNJplpK0WnPrUN5CSQFYd80GX&#10;NlzIVGM0wWYjJ+6LdEkjZMuAwP34qqZyKoDUsjExOKfW92Y2JGAasO90+1m/+H5XFVxqulz28uME&#10;0NUWOJrt5XKnn80jPAzAcYptFIyn5jBBqch1AOgV1HapJE2Dqko3yFP47oITinj2wkwVqGvbYxtn&#10;nNUh+JLa2HWmXaNtJbmpiKFXmEnjNVlaXWAMNRnpuoAsD2wAMVqUzlBr1H09bPp4lDYYn7qhdU08&#10;xlyMZFXVfSyzwBSwKn9tQB0D3N+V5rNnxcnaKQKZCt9d++e9KCXaaN9R0AES7QSwHgUGS2EqA5FY&#10;pQ46KjhZS3muhdNu/NR6qRSm6p8wJpJ1wMGloiD3ah73ec4pdZuwBpk+hGEMLRBsbvOKJRdIuAvF&#10;AdvLhySe9ezXzs5IarRzsRYw1vdYyjR47UJ3N8zk/OoieZs/uOaRhDMwpHJsdQon4zJKwGM1Z3T/&#10;AExJfq/trl8ftqH6a6Za5CuVOMZz9YrUHpt02mnw3M0ylWcYVyPH0K9LD40vt8pf6IyzKLMjaxpT&#10;200iMu0gmhx7Zlq4+v4l/wBykBAHzJzVbyRgkgCsvlYXCRSLTSaBwqVYfddl2Uil5rZs8V0IM9zW&#10;LaZRDCRWc5xXxjPPNPWIGcVHyMw3YNK5HRA4Pak25/upB5GPmuQxJ5NTAdAY7DivCcjkV5u4pNt3&#10;FAHSsVKkCvi3c7e1eqg+jXIVkBoAXVgR2pGRc+K53E+a9905xRYHO0he1JPkeKdg7gaQdh22/wDK&#10;gBsWJNc0syik8DcTQAntzwK8b40oRzSMhAzxQAsvcV86jj+aRjYnzStAHqyV9yTXJNeowoA9d8Dt&#10;mulrl2GO1chh3xQB8ScnmvR2FetXqCgD2uM/Vesveks7aAF0FdsfqmwYkZBIr33CP+9ACuc44r04&#10;bgiuFf8ANeq4JNAHIiycA4r7GDXRUYz9dqSQ5oA9PY481yqK2BXUitg4PFdYZSNtAHJGOxrlS5P7&#10;uRSjFXx4NcbDng0Ad7Sc81ysf5rsKcc0gZO4oA+IGcea5YEmugwBGK7cjcPxTsc8VD/cK+CbT24r&#10;7f34r3BOOeKU42OM4xtPivNmR3pPOBtr4ZznNcFFfaUAYpJlJPbFLJKBSe/BzQB4wPHFJsHallbO&#10;TmuzL34rp1CKrnuRXjOd2B2roODXIi+zXBxZTnBHYUnNnA2ilEWvmYLnnigL0IRZBOa8ZN1LINxz&#10;2pbKg5oJjZoygGa5DDilW+TZIrkopNAHpfA7V4W/NesOMYNcAAZFAHhUD5YrnljSiAA812F70AJM&#10;duB+K9UEYrpshs14Rkc0AfMxNJMWycV2zbQa5QGgDsNg1xnJya9C9+K420AK4Hau2JrgeOa5yN3N&#10;AHSjngGvPbOSc0oRXA3ZwOKAPtmCKVXNeAc14DQA4Zu3Fco58VxuBr4Hb44oAUxXpiY+a9iIPivs&#10;tu7UAJuWwRTR+P4p24BzikipoA5XcT27CulJ8jFdIRShPFAHgPGa6VcmuF/NLk8KAKAO1yK6JCqT&#10;ikwQQc10GA70AcbjxzSj5z2rzGc14rYP80AcqvPFPELCkcD6708ijz3oAUXcTjbS/tFgKWhU5GDT&#10;nYdxIPemSAh5rQg5xSKx4GamyvHauFtC44qijoCE2Z7f9aUCmnqWxGc0ukNdSpARxXsafQTZ4pxL&#10;EgAG3/NcRwgEYXFMdofwxAHOeaclwOGpvEQp5FKqpkBIGatiexJEhHaKyb18c4xXxWXP7eBUvo8x&#10;CqCmD4ogn0/3EBQcmt0Y0SbbIS1uQ6hcAeKlra0ZCz7mNRqaa8bDOSQfFS9re+1kU3YibsXitBGr&#10;EZ55OaWSwEzrx2O6pG0ZLkbSeaJLDTY4CZS2cVojDjtCuSQlZwiCPDZxTe4ZJ2/dxUxJqyyEqVGB&#10;UJNAJXVoz8TyavGO0yctf7GkuklBxLlm5AxxVj9JXjQ/0pHwSOR9mha3bLpuVgQMHNO5rti4kRf2&#10;1dptIR5Czb+w3j3EfkDtQvKsbo2Yssac9P8AUKEe3MwBbgVOX+mO8fuKV45p4+K2c+8u7KR1LRpN&#10;z5Dbc5470SdN6n+hR4kBDScYqdkg92UfMZHeom9gMMzMVz2wKpLHxVAsrdMe6poxnhLc5bjd3qp9&#10;W0Ca23BoywJ8VpLQpne2DMvxXsv8Ux1HQ0v87iFOcjAwKpHxpvTiNLyEjMlqlwv7BhR/1qUWf3dq&#10;M2auC/0CKON0W2FD9t0U7yB9mG8nwBWfL40uXH4KRzJxb+QHudLBCmPv5ya4OkzRL9A+PNE2t9OX&#10;sLhdxIHIeoaSW4hRkChmUck0RhIk0c2l/wCwpG2pbTNRb3PckjyM8ZoZtdRjdQrKCSeaJhqFoVRB&#10;hfAzzTy0kN2lRM6h+lvVZHGMnsKiv/THuIxjOwD/AJ06/SIhJWQb8Z704sWu2cESAjPypEScaBo9&#10;ETvcLJtIOO4ru80G5tdx9k81dNpqC2qg4+vzmmcuqRXlw4MeF+vqnhIMeVFO6dZ72wfjtp3eRySy&#10;IM5x2H1VtyaJaTo79sjjHeoiPpgj5KH45qqjKaG+/FVZXGpX17AADIRgcZFNLTq28gjVdivlu+O1&#10;G+paeHIDpyeB5qPbSrVMIiHjJPFDwu1bLQnCSaJPTOtHQRlkUEcHNWDYa3bTgOnLeM/+KrPTOlf1&#10;TMZD8SeFzRdPpZjAMGAycBf4qyxxTtGNYFF2gsuVkePcvbyfNP7HUJ7QblU5Pb81XKS30jAvIyCi&#10;7S7nMbe54PFWeSTTReGnZYsOuu8QkmUZPH+K4n1S1uABEcHGKFf1cVyQoBAAIrqPSNoUrJu3Hv8A&#10;Vehga+2rMXkObk2lY6m0+WFS4fII/aK5ivJraHcIt2eGBpG6muoSgPOO5x4p0NUtHCpI6hBy2DjO&#10;aj5koy40J4/btVaH9hqS3O0zQBR22+OKkILOBycSr3yAKiWa0lT/ANvMG8U2jEkDrmo+PJwlZbNu&#10;kSt7+rWRECnb9fVc2f6iIvubIzmvv96KKd0YbJqS0+9aferIqineNSk2LBpCkeqgHMpG3nnPOabQ&#10;6lbyF9jEk58d6i9b0QzK/sttH81D2NjJZBi4Jx5zmoS8eMHcRoqSdxJu5unmkRMfwBXE88NsrKud&#10;zc5711DKw3Teyf25zQbfaxE8xb9oquKb6YyxSu2cXumRamJIuCW+JoH1noZ7ONSi85x98VYFnqFk&#10;CrKwZwc5opubgXce32+9Qm3RXx59r4ZjS/6ZuVmmLIdoORx4oNubBwWwpxnvW8X6cs2iKykc+PvN&#10;V7qnQNu7SssK5H0Kw5cV7NSkjH6wN8sIeKRuHkGAx7/dX9c9CpFvYBm+uMYoDn6JubmUYBAz5FeU&#10;/Hnsvdq2Vr8ySSDTZmbBOKtNug5wBuQqBUXd9ISgyFAceM1kyePMZFeElhS0MLSMmKsC26QnVcmE&#10;sfx9VIx9G3EuWRGRQO23ufxUX4eT4Outg1prRohB71YOi29ukLu0oXPIzQe2kyREL/zB70ZaN0Zq&#10;OpIzoMIvGTXreJB44pM83LO1+JKaaYrifBICk1awtrKC2w0g3EVVB0aewwrKd3apFdLvJRGHL/E8&#10;lq9PJhvi16BRyPvonv8AbraWXc/O05HNTKw7DGq9uDnOajE0+RSRznjn7rq0s5Y3zg7R4rVDyZQi&#10;6/2Tdpsl59HvXjDjlTnFRFiLm3mJeOns/VLqPa5UV9Br8DvmZiOB4zmuxmReLktj3U+s7tE2Lb/H&#10;GCa50Gzk1R87ML5P1UTfazZtN7SE8/Yqz+nLeKCzeSPBG3LeMGl4Y43N90T/AMVN6FJrW0sbdg1x&#10;wvkmhfS9Qga9M6J24oO6pv3up4kjlJG7/Boj0OyKwmSRsEDmoxakaIwcUiU6im/UgZUAMOf4qD0+&#10;wUxuFfxxTDV9UlnPtxDIBxlafaYn6YZkO0jkVSVcWl2PCX5IWsNIi3SCRsnGfqmOu6VZ+xNtzvI8&#10;VHa11HF+pGOB9DzT7Rt1/uYo3H7c+a8rJ4S537ZqxeQ4NNK2Z91HpkyyylR58jBocm6XulAUQNzW&#10;ubrSbaJTlASRwfqouHQVkQkYfIwDWDP9McnalQ68l3+UTGU+kzRbg6VHMjJxtIrRev8ASU09yRDb&#10;4Bxmg/VuibiHh49vP1XmZPByxe1bNSp9MqiJ2+IyTipaHUSnAqTu9Ae3Gdo2seMUNy2xDnjHNSw/&#10;+OdtHJILLCL3mUr385qRkhnDHYDigyC5eIHDfip6HVbkoDur0FmiyDhJdATs4r5hxXDSjFe968U0&#10;CAUY4HekcHPen1cJAGLFmoAZFTjivPFP1CJlcZFJNAPBoAYY5pTtS5iDea8KE9qAEFxxXIbmvSMV&#10;4xwTQB64HcDmuVODXuCd2DXDEAgkUAekE+a52UovfvXrfigBBQPqus14wwfqu8igBBlOaUKmuzwM&#10;1wWyMGgDscKc0ma8HeuhQB8OBXStnxSQH/avSxBwBQA4xmkWQEmvmZsVyHH5oA6ABr4HcM10WyAa&#10;6HbkUAIBea6XOexr4I/j7xX3Izk0AeCVlPBr5gSKWyM0kCoJoA8CcnBxXqgDvXJfJpRVz2oA9Uiv&#10;TggZrhnA4rhS2c4oA7Vfj3r5sYwa9DGvdwPBoA8UYFKhdxFc5FLwqCeTQA6B2LmnqyE4I7GkSuF7&#10;UtBGWxxQBKW0aOCD3qds7eMDnFQrj2wuKd287kDnvVoLQXosjR9NtrngPiiey6WdWbB47gfdVrpd&#10;80bEnI+iO9Xf0v1RbGP+rKu4EBc17Hi4vw0+zJky0ye0O1OnSRyCMr8gST5o46khjv7MzIp3BdzY&#10;80kbJbqFTHICe+B2Nc2ssi3H6aRMKfNet4kLtMz+ZmajBxAOwug4A2NlewajDpi9NtqglZQQVxS2&#10;qdKyWcpnQ7kfHB8UzhmEEi/HmtuKKxSbi+zGs0pqKaLzvUaeJZFbCDuad6dLCqSSqhYqP2ipToK0&#10;hvbCdWcN/wBcUtFodtZO0aS/Z+RzXo+L5ClcRXiRVGp3puP1IKDDZoV0e7W0ky5cDsBnvRp1HYex&#10;evgkc5xngUGdV6XPbwQ3KS/Wccc1fgn/ALJuIx9TbBWtEuIcFtoLkcEChj046+WymhtJCOWOHHAo&#10;wE41TS5Ynk/qBTlVrKmvQXGnXvtpwEPIFedKSipJ+malVKjbPW2hwa5ZtNFDud0ILqAQKyvedNT6&#10;fc5JKnHxI+wfFW96T9c3V2kVpMexO0/dW1rPp9Dcwy+wCWdSWDdhn6qSXZW7Kc6M6uuLSVAy5UYF&#10;WX1R0rb6+iyOgVsZIHO41Th0eXS7uWJs5X77VZvS+tyiTY7eMV1424tULzSaZmvq/oeTRbktDbsY&#10;37cZwafdCdWS2MpikLckFVJrYF50/Dq0D5Gdw7fdZ91nohrSY+3BtUHjjvWf/D3GzSs8ciVIuU6P&#10;b9RaYIhIPd4Y58D81mLrPpe90eeVJgNozh4+VNWLoOtXOnkxuRy2fr/FWvNZ2fUWmTJiMuE43fdR&#10;liUGxdrRgCS+nikk+QGTkL9U8g6iuFwRJyOwNHnWfQF1ATJFaui5w2RVSzWUkLZycViy3EaKTLw6&#10;b6zQxslyRkjj81LRSWGoSxqDgtWeop3jOQ1Sdhqrwyo+85UgnFSWYZQSZdOpdIch4iB3z90LalBJ&#10;EV2eR5H1U/pfWrPHtaTJbw1TNqLO5zvbGRlcVpg5V2ccV0wC0/qi7tJXxO4PjB4o/wBJ9S5jIscu&#10;3GOG/NCmqdPhpGEa7/wO5oBmtblJMCNsZIzjtVNkHGpKjT0HqPbkiFwSzHuKI7XrazmQKxVdv3WS&#10;FjuxgbcAeaew3U8aYZy32M08WmccjZUfVunukePbdfO09zSWp9Z6ciMxlWNscKe9ZKSa4XYVcrjB&#10;4pve3V7kMS0mfNaZztUc/JmgLvrGOUOsbg7QxwAOPzVT3vU9zLMEE52nxyTQalndzOAxYZ8DirC0&#10;fppIP60vbuKgp8IlcMWlTHUPT0t9almbB780vpGiW2kiR3dSxNPrjqeG1jlQb2Ixziqy1/rA3Cps&#10;IqD8mlch+Ll0X7oXVtjDFtkwSDndmoLqXr+JifbC4xWZJ9euiDiXafsGolrySUHLt+eawZ/Lg/Ra&#10;GJ1svibrmFk2A80EXfUA3liwOTwKAYfefIGcV2LKcg7Iy2DWWWZS9FFjofatde+5yORXlu5MWKZN&#10;CUJyCCe+aXhZx8eAM1CfXVDC7K2O/wDyFcMwGO9EVpJBEdz4YBec1B3TwmUmM8Gp0UitCaujcbaT&#10;ksSxGAK6mRQAwau7eYqGyfFA4zmtccVElSH5HFTTSZFNWiDGhMVoYe0Rmuo5fbGMU8e3wBTJsqDk&#10;V0VokIJi20jI+qI9PuJOS0px9UIwy4zT2K6wtPDPJaoWMErDdL+WMptfJqf/APVN9GQDIQrYBxVa&#10;wXG5hluKn1KlAQwrdhzexWrRoLQ/Ud7WzTe6yRjjPcinE/Xcd7IqZyOOcjGKz/BcjaQWFKW+7J9p&#10;iNx71sh5Kc0vnRllhaZpZdNsn2zOUZsg5+qdR6fC7uygEHtjiqg0ya89oRneSOQQeCPqjjT9WliV&#10;mPH2PqtqyFYwXsKRpSxMWbPHiqt6l0z3Gk/pKAaI362Vp0V3OzyRRZDbWV6Q/Gw/8R4rs8fs0fe4&#10;6RkzVdC2ktngUGXVvIu7nBraGp9KwTsShj/8UIa96dJOgDRJGzLwVFef5Hi21wTJfdXtmUYptpxj&#10;BqYtNWliIwdpH+amde6XezcnHHY5oQeCRW/acfivMyY8mLtDpp9Mse16wn2qgnKnGKm7G9/WSoJX&#10;BGcVTStsYHGDU5Z6jLFkh60YvLpJNHHC2aKl6dthhkmVcgE5oQ1GxKOyp/U28gj80DWnVlznDSs2&#10;TgH6FWr0usd8wUt+c/dXbhIPzX7KruUmMzRshyO2Kj2sd7H4GtI3vS1ow3bQDz38VXcmgSxzyrjK&#10;91wOaWWOMlpnUVlcaUIk3f8ASod55I2UKpqz9bCxwlDER/IqvJFBOAOPFZ5wa6OyaDXpzWWhR1Lc&#10;d+fFFVtqUV1MFLYFUyAyADNS2nakYmzx3rTgy1poxzx7s0KOnbOa3DMcnGc+BVOa70+I5n9kcbuK&#10;n7fq+cwhc7VGPjjJqVW4/VsGGMnyO1bljhIXnJJFNvYSqzqU5FfQSmJsYIwatqfQZfcLse/kUCdR&#10;WItpiQcA+DXnSwuPo3Raq/Y+0jUmMi5Jx5o4v4dNljDMmWwM+KqSzvXgIK8j80/HUL7hkCiDSewl&#10;PQy1ixVJSyfs5obaVvdwRkCj2O4S5XDIO/ApC60KKRco3jJqU4b0Kk6GWi3iI5JAP1mnOryxTEAK&#10;Bx3qJXTZEbhTgZ7CloYGMi54JPmiMH8AQv6N1JYE8GpKzZ48bWo1uZohF7eAP8VG29irqSVOarjg&#10;RbHdvqAVNmOBUhbySzg7FbGc1Ay2UsWcngc5/FGvT95EkRjOBn+/xitUMe0InKzyy0iRyxbsRzzQ&#10;Tr+mRJO6RrjA5/k0bXuoBRIEbz480JNC0kwduQTlqMviwknrZRZadADdafsPaod7U+CauK/sLcRB&#10;vuoG20eOaXtwTyccV4ksEk9RLqaZWz22AM0itu5JweKt+76Yj3ou8Mhru76XitxGBtOT/wBKePi5&#10;HuglNIqMwSjACk08j06RgP8AnVvf+m7eCPdJKp3c7TTzStEs5gdhGf5zVI+DP2jnMpRrMsSCaINE&#10;6fku7mJI4zvYgDGcZq2oulrR5VEuDVi6Ra2GmMioicDhvo/zWnF4VNNnbC/p7omTTYYlYo4IVjtx&#10;gN5o4vdTs4ITGYiX2cKKENT67t4bURkgHHBB4NV/N1gxhY4AOM5PJr3FPHwWjxpY8v3ZW/xKq63k&#10;WbUGKpgqDnP3QJscLuKUV38c15Kzj5ZJJzTQwbNqtyTXleXjU2elhlpIGZYHbnFR7wyYYYxVlHRl&#10;kt1kRst9UOtblX2EZye1eRkxOLarRfmgHZSqnvnNNWGeMVYN7oRjj3lAAfqmMXTyvE0vOKR4ZP0M&#10;AhtGGaQaJgO2aNHsO42mmEliwz8ag4NHaIDIXHxwa8BBwKfy2eeCTSYgIHFI0cEVODXqKAeTSjRb&#10;MGkiuDXAE2QclTTcc8ZyacKpDGuPay2ceaAPlVhX2wcE80uy/im7tnjNAHDZxmkMYzSgNKBVOKAG&#10;uB3pFlDH91O2Wk1jG4eKAOdgXBxXIJJ4P/OupTXMaduO1AHrdxSe47vxXsrZb6rwMRjFACzbTzXH&#10;FfSrgdqTQnIFACwzyc16Ca87ZpNs5AzQA4JwO1Ibckkiu+wHNfO2AABkGgBNn4AxxXI4zkV4F7jy&#10;KWjB7UAeBAfNd8VwynOcmvSRx9mgD1d/k147A9uK+LgZrxf+dAHqsfuuEDKxNKefxXDNgigDpjyK&#10;8STAIOK8LAjiuEAZxmg6eib7FctJnPxpcxqa524PIAoOHCY24+6TK7T3zSsnYYNJE/ZzQAsWUV5v&#10;ApHd/wBa6BH32FAC0f8AFd7hkfXem/utX28nPFAHRkPGBXW8ZxTdf4rvIoAWB85rpslabfjNL+KA&#10;PY+Qea5EbA814rfVeb8sxzQFi4JXua+XaRyabsScDNdhQPPegLFmPGK+DjAFJs5BAHevgfvzQA44&#10;rhjzSJyRjGMV0GGDkUAdGVSMV4VFIFQuTml1k2mgD7GK8XOT9YrtsNzmkWLKO9AHzZH91cK5OK9B&#10;Jr0oQOKAOWweRXuSP814OR35rkZPA70AKbiB3r0gnFcoB5pQCgDiMDtXe3DcCvsAZr4t3+6AOk7H&#10;NeAk10GyteADIFAHq172NdUm9AHxpbHxFI4JpVQMUAehypHIzSxY980mCDXoxnvQBzXhPFd0mM7m&#10;+NACRbBrvd5rhkr1Fx5oAcRV928Ump/NKq68CgBRMeK9MeAxzSOcYpT5GgDqIgjtiu1Tk8UmhJ4p&#10;5GoJFAHUSFvFP0Q4+XemwXawxUnEpOBToBWJBgcV3sGQPFeIGU4IqQhhzk08Q5HfsR+2uBwaRVdn&#10;YVJxxmPwMGuZHL8YrVDC2c+5rsiZYf8Ar4FOVstgDGny2MkeH25p4wDp28dhSvDJeg537IoQK+aT&#10;XTpCxwBgVNwWePHepaMpCp3LXY+NN26DnSYDywlWwacWHwYYWiC60k3J3pnOMio8wS2uM8VbFjpk&#10;nK1aCiGx3wiRME05hunjjXc2DUPZSkSRAv8AFuSKNzawOUMfJxz5r0cMSfIbWl0gG84JP4r79HDO&#10;7OD/AMhX09lMHRFiOCeTjGDXYgvLeRQVG4HlRWtYoMVyQ5jsjAP2HJqftr+MRusnxwMClLOSGbAk&#10;YbvINIanpsio7oMqcAU3AVtDo6YlxnacZFKWVjJasqhAV8k0OJe3dqU3sOBkA/VWBoesQXUabwAW&#10;q0Md0Rk/2SES2soCbRvPc0yvNENqgeOPcXzx9UVW3TUk5QrkF8kY4GBXEonBaNn4U4/JrTHFtEci&#10;KWuFmhnDtkENuH5q09J6phaFVdd2QOc8A1Iw9OJOWkChyPvxVUdRRS2lzMqJj5DBHatMVRGMLZbK&#10;pFOrsFI3cgjioXU9NkUB9xNMNC6rMdnClzHllO0Ecbh91aemfprtVIwdwpqv0WUaBnQRNuWJ8omM&#10;7qN10yBN2XLAcg5+6Z3UP6Ji5IOT8R2op0u3W5s3Pj/hrdB1EzTVzsBtXs1EZ9ltxyM5pCxaLjeC&#10;QBz/ADTTXmltJ5QHJ/8Ak+AKFb7VihTL8fXbNYvIjcrNEMmth3fabbThDCpJ/JoY1vpqExxqVG45&#10;GQMCpHTdftnmXbnJwMHxijuFrXUiItuGP0P+ualGByWczfddCRKkpAKt4CGg286YurFfcdP+Vayn&#10;6XjtJXfLH/qufxQdq1jFLvhIG7BP3UM+DdlcXkJrjXezLg1GaN2IZhg9qI4urJbdVCR9+5NGV/00&#10;kdwd6KVyDjFDGuaFE5YRoFwM4rJwkNy59ML9J6ytr4NHIqr8BkN+Kdpqdj7uElXcRyQapqLTpo1L&#10;7SMYppFI8LMM5JOaWLqrJ8GaP0t1VJH35Hfk08fqK4iURoVw32OazhddZXoiMIyFXzUronVGBuuH&#10;LYHFbcXkQiK/Hk/ZoL9RvCMQmPvAoksNNspyzfAkjHIHmqc0bq6zvZFTftx2HarGsdQtYBkTJ3+8&#10;Gq/fhLVHFCUVVhbB0kFhleFdoU8FqDruCSNC3t9vryaKj1bNNHHCiqVHIIpkkiE7nQ8GmtDRm+gG&#10;mFycOV2Z8GirR/0rgFxnPcZxinuoxQ3TAf8AalotBMgO0AcVfFHtg8qTHMmkBvnC4G7x5pvbW13b&#10;zMWd9pHY/tprqU11ax+3GT/IqDg1u63GNy44z+DTvK1olOYYzXuVIdfHfxUDeNaXPBIVycYAwDT5&#10;tatJY0jf4kVC3tlANro2CO3NTWX22cx9vZP6XaCNWEWPyKWuxOFwO2PNQ1kZYSjAkkcj6r3UOorl&#10;SFMC855UVJ5FdrQ/B6ForuJELzNjFNoNW96QhJOO9Q97LBLbkY5qK0y2e0DSBeM5x90OcikUkHZa&#10;dyAkhTJGSSTRBY6nb27bLlweeGNV/P1IY03CE7iMDPYUhCHu5lMrjlMgeKVT2VSSLG1PUoJw0cLb&#10;i3A2/VVbqWh3cbhkLSRuOAO4p3Ncm2YlGX6qdtbycrEzqV+8+aZ5WjjmvZX9hot0k6u4KKuQV8mj&#10;O81yS2hPtLkhe33RTHHb3eQU+TeTTLUOm7SFflI3b+0+ahOMpNbIKai2wPtOpJpUBkYg8Ej6otbX&#10;7dLcO7FjQidDd/2oRk0Ma3YNEABI4FU432UTbLKj1y3udoxjnjPFTcFvEWd2t1OBVOWN1IIV2jJA&#10;7/kURQdTXVzIkbg9sAgYz+KWaiUhNoMYoLUszNEjAeTzTG+0bSgyTuAVXPA+6kooUMYMkmz8eTUD&#10;qenNLE3sy7mP/SofYxUXlkk+juxOmyS5ChM9iakdRtbWOM/JAyDjHmq51C0uLeLeIyWUUJzavfSs&#10;inzwVFChHlZKU5caLItLSwkMjsgP5NOLrqizsrQpCg3DgYGc1BWt2lvDslyCewpnPBHdMscSBXP/&#10;AGppxgt0QipOiGPWcEZZp1zjgVBX3qRJGcQwqVzwTUrq3QcrFQpYEnjigDWOmLizLK8QBqTyya0j&#10;ZVKgzsfUaOU5mUgLyQBinF16p2Shk2bgeQRVK3Ok3RX/AOGwANRTWckTH4msU/KnFsSXj83Zd9p1&#10;DDdyBnUbe9PZ9Ws/kA4DHgA44qi4r24QALkY4NNBPOkhJkJPf7po+b0H2KSNUdNdPmUG4A3k/wAG&#10;pHVtNv0j9tHbZndgcf8AOqL6f9T7rTo/bRT+GzU9H6s3V7cKHJA7EHsa7Py4vpicGn0S62s0bux3&#10;Bs00l651WGJo4ZFIY7GOM0eWd7pt5bYa5TP/AAk4xXuk9O6cJnmZg23IBGCBmp4/JdlKgwY0fUnD&#10;RSXToF3fxUpqvVNmBIsD72I+OG4FN+oem9jb4pN6k8ChJOmLtg7RRc+SfFejgyLdsjNRRK9P6dLf&#10;3pMgJBPY1cFzdW+lx7VKhguAKp+2h1Cz+GCOOCtcCW7MoaZiwyOWPcUOTlO0hsM1JvfQUJ1BPez+&#10;2sZODyRwMVZVm0cMKxg8AVWUutWUERW3Tcx74/8ANRcl/d3ikK7f/KAOAK7K29oZzdlh3LxxzY3D&#10;c1ejSxcsDNnA4NAUGnXduqOZQ2fGc0VHqNok2Rq24jA/xQ8VqWhHPYl1L0PpxtSUVt2eAaAo/TWO&#10;aF3OFAHY1aFrd/ql3ySbSDt55Apr1FqC2lsypMmPs+RXi5vFtsvDNT2jMl902wlkCY2A4pquiTqM&#10;COrm0OCG4knYgMq9uPulbqyiEjAY/wCVZp+I7LryIMyU2Dx2FeKSMiuiwLHFcy5XFeGWOg+TilAw&#10;pBTk5riV8cYoAeVwRjtSSSHtXfuCgDlmGa878AUojDnODXjYGTuoAbHHIzSbjnGKcOoPO6k/o0AN&#10;mzkV4VJ7kUu1cnBoARUYxyfuunXI4NdOTgYpFlJ8UAcLnJzXpQcnNdL3rsr2/mgBMucYFfE57Gut&#10;gxj814D3A8fdAHxX45NfAnvXXBxXRAwaAESa7AUmvtn1XRY80AcBvo5rst+BSGCB/NdjnGRQB0ik&#10;ZOK7RmP13rxzjArnIHFACrBixz2z4pJyMivt7fVd7h4FAHAUZ4FJMOacg1xs3sOKAE1jzzXW7xXr&#10;kqQK7ZweMc0AIhcivScV4zHkYrwvwOKAHIpH2+5/7V4ZCAK7U5AoA+bIwaWhOTnNJUpHwRgUATMZ&#10;BwM1JwLjlDzUdaxqVznmpGPGRiu0B0yysMbTTm0gkDDg1LaeiMe1HVjbWjqMD5eTV8aujrWgFZGR&#10;gWzT2K7cFXU9j4qw4NLimLg8jGAMd81G33Sb2se9R8RkZHivYwxcK0Y8iUl0TnS3WE9tcKr3BVBz&#10;k1ci69DqEYeI/P7P3WV9TtWjRSgbAPeijo7q17KbZcjeh4z9V6GLM72tGXJi/E2P0zc/r4ms7h/k&#10;f2n/AMUL6vpU1pO6bM48moSwu3UwywS47MPzVw3FsuqWiTgD3ABur0MeSE9xRHhTQJdG9S3Fm7CG&#10;TbmQBxjOatqf+q+9GycZH5zVI3EZtZHwAATnmjTRr65EZmRw6njZWrxpKMmzmWkke9VXJPtsU+Ry&#10;pPjNSUWhwarpTbpchV/7ChfVtRkcSh0HuYyADwKJPTq5mWGcORkHKqfo17EoXjjJdmfkrZU/Tvs2&#10;d28GQDuOeaEfVPpyGK3W7QhgGHIHIP1VsdcdPmPUBdphIpCOB90y1Zba40qeNhuyvn7rxPKxOVte&#10;+y+CcXaMzdK6wdOvoZ1JJVi237zW0+nOsku4Iv2ltv3nB/8ANYd1rT5bGdhv5B/6UR9I9UXVpcx7&#10;bnaAwJHGP4xWeD4umykrrRq7rHS/1UEcqIDLu+sfHzVO7DbyOG3Bu9XzpetQ6nZxhpEZzyQvO3NV&#10;v1doM0EzOiM3xzW3FO3QikrcX8CnRnUUkDAs7YJGFOcACrW6o0JdSsXuLZssMHGORVEaOQR2Ab6P&#10;OMVcfTPUDQND7hYJ/dnuRTSg66sOfAoTXdBuO6qpZWOQKGNI1S90y6BkkIjH03n6IrZXVOiWs0Rv&#10;LWJGc8vgc4x/3rJfUOmlZ5xgksxZTjAxXntycnaNUpKXFplk2nU9nqUOGO5h/wAQoB6q9P7LURLN&#10;bIEbvsH91Vy11Pay5BZVQ8jtmjHQuv4Vcb22t2BJxWefhqb/AJAsvHRRmu9HXNiXQqQM4/IoQa3a&#10;N8YHBrat/Yw6ymAocnsR4FV1rnpeY0kkVCxxk47AV5+XxXGTRoWW60Z9h3oQfup+LVGQKck4pHVt&#10;Mls5MMOB3qCScAjLUik4A0pFk6X1YYhulbz55IzRUNasbiLGwEk5+hVLwyZII5Bp7xu3BiPqrRz/&#10;ACiThtF92kWmyJG2FDfTGnKdO2AmMgA+RB7dqosarNGUJn7EHmiX/wBV3cgDhlA8iqRyR7sbjf6L&#10;qbpCyukZVYqx+hSC9GQQKFJ3n6NAGidbyI39RsZHFTx62PvfvJB75H/atkXGSIzc4hFb9GktuAOR&#10;2zXGs6ddrbyR+z8gOMdqldP62hf21IBGPHeiOPqnT55jEjBnIzsPfFNPCu0djNtGQNfa6ilKSK6Z&#10;/wDFBEyudx7c/WK/QO503Sb61kLQRhiOQw5wKAZPTnR9QZ0ZUV88Y4A/FYfKw8o0vRbBNcqMQszg&#10;0vBI31WodX9GXEknsIAR2C8hqHR6R3R2q4G/7U+RXnS8GTSaa2rNXNfJTMF4UAOKtbpO/wBMIc3D&#10;KvGcmo++9OdUt1Ym0bCnxQuuiXaBisLMcnjGCP5oh4s0+gc9dhxrENjcM5gPHgjzQxL01KRuU4/F&#10;DiXMkTnduUr3FF9tr7e0ckMVHb7rssV/8SMf7BW6hnVinIIqGKSoWoutpDdSbmGCa6v9PVWzg5+q&#10;zvxZvqJawOdy+BupdNwxjkVMw6MJZOMhvIp9d6BPEFIRjxXP8PL8DKSYHyzNggUjHdmNwWyRRAdG&#10;uGGfYOa9bRpGxkc+RSfYkdI1L5H5WkpiG5wK8n0uaPIVTgGmkkb9yDUgPWXYO5we1ItIwI4p7CNw&#10;pKeAtwATgUlOzhwl3nuaew3mOATUX+jl25CU7trM+TjjtTps5IkDdlCDuOamNP1kxMML+aGJ4mCg&#10;GkE3R7ck0+ObjJMQ030r1JaOirIQv3/FWLdQWM6khwFI7Csh6XdTRkMjE0c23UlwoXLngcivWxeR&#10;Yk+SDO+0WTezQoSpzgimA1G9tWEcm4L5H1iiHonXUvCyTDGOQPJqy5+nrS6hZiQFx3BGc1uWV2jF&#10;jzOWVJ9AB0/1mIowrqDk4z9UeX3XGlzQLCzfNQACKq7WejXtgZoHLJn9vfBoH1G3vd+SuMDAAOKv&#10;jn+y2Vcm0i7BodvqndQRjGcZqC1301tmib2UAfbwDx2oD0rqy5szj9Q4GMYFWB071gL6fMsuccYJ&#10;qHkYlMFjnAzrrPSl1E//AMI98McUOyWjwDGM1va7is2g3bFIcc5x2P2KobqLpO2uCRbkIM5/k152&#10;Xwl6NEMvSZnu3Le4MirM6e1Uw7AGwc8YNJ3/AENdwMW2N+aF2Q27fkfmsUsU4l4tfJb6dSyr++Yn&#10;ceM1ZPTGt6dtJuEB45J8VlGa5mduW7fVEdnqksCfuzmo/fklR0vjrHUNK1AbIghxwGH1VYy9Fy43&#10;rGxDchvqgy611wRjAxVi6P6hGG19t4y2eCa9HFljkx77MmS+RXWpaJLblt4z2IqEkYKOxNWdrmv2&#10;95KduPmPqhObRJZgzRAH7FLk/RxOgVWZwf3MOxos0PXJFkA3cULXljcW5USxFc1zC2xsjxU4Z5X2&#10;x5wTSZetprhmcJs8ZrnqDR/1Ee9k7/dV/wBOamv6lQzE8+Ksa+18PC6sdzLwteipKUUL0VnLoUsQ&#10;dmAx4oWnPtueKs68neeErjB25oAuIWLjisWWDRRSsj4rxuBRFDqPZc0MzfE4xXiTcgVmjmcXscsW&#10;0O4gcfKjKy0LtK0QJAqsNEvys6IeRuFXXa6shcMrhfGK9PxpRmr12SmmvYBdS6dPGc/psA9jUbDM&#10;sYBLcirU1qaKaJNx3kDgVXD6Q5LMeOcGtfBfCIfkc3UyzIPhjjBqNlfZhRxmldTnNsVRMHjih+S7&#10;YysHpW0iqVpk5pimaZlkOBU3NbQjcvOe4IqN06OMqrb/ABk0xM0k12oRzXFKKu2Z5JrXEe3FjKcn&#10;duWpPRtiD5gZP/ajW20+1it8PKAQvY/dBN1dWyy/Ej6GKnPi3aOwTXYQvHExjCr3+6Wu9Ak9vcxJ&#10;+iO1SnTWmS3BXIzhf+VSHUd97MLwhxuByR+KthWqKIru+tJlhO5ckDgioCETW8eVbHPNWV0vaSXk&#10;jGVsRnlTjNRfVOnwwzyIhytVnjZXG02BUWpTFyTKaTudXmXn3GbB4BNSMmlyJAWKd6E54HB4Gaz8&#10;WvZ2cvSH9xr/ALuNyNkCpLR5Jr6ZYwOCcE0GXTGNCSOTRj0PcmO7DjH3g1Ock2Qm62XJqemWtrYN&#10;tiVX24NUbdXab3wBkGrB656jQwmNZRvbvjBwPqqJmuXJHy5BqU86VWgjBstLS52eLafHmmVskT3T&#10;Ek/HsKFLfWHjj2qeKf6XqZWb9m4mjlHLqzrtVZO63KXYJ444p3GqCAR44NQV/dySujbOR4qYt5AE&#10;AY4Pg0s8FKzTHIgalEqu4wDg+Khrh8knFT1+4DvgcHuRUKUMhJVSeK8ueOTf8WU5r5RFzKNu7NR0&#10;Izn6qbkQHI20wEPJqMsdehU7GskOaTEO1TT54yqk5pqQcCpuJ0ZquQcilIkznNL4yO1JK+w/kcUl&#10;ANpoyGFMGXjNPJmJftnNcOMD9tKwGqAninCoe1dIcHtTq3h3sa4BHvAcnmvniAUU/kQBqRlIIzRQ&#10;EQ/HilVQ7dxFORBk148bUAR8uScYpVM4ApRhivtrdsUAJsaS285py8bY4rpIifFACDAYrxFwRzT3&#10;2wCOM02KYJ4xQB5geTXLiuxHnPNJlcZoAbDO6lozhhkV4sfJzS68UAcsfkVxSLEU5I4pFicZxmgD&#10;nvxgV4pycY818TjGRXA+6AFjXD9xXCV2rEFgaAE+Qe1KEn+K8c5r7fjzQByC2KUZ8jAzSbPmueaA&#10;OlPGK+ZRXjNkCvP5oA+JxXNdntXBNAHucV8Gwa+r0DNAH1eDFdEYNeFt3egDwn8V3uZMDNJ5rrAA&#10;oAVRsDgV4ygGky1KBwcDFAHjZNcBhkcV2WPNJYoAU3gsTzShJNJhRkc12OSKAPCxxxXoJyK7bIxx&#10;XKgDGRQAq1doorjZkfGnCjAoAbyKeMGkWDZpyK42HNAHAfjIFegnOMcV4uc8V0uQc0AI4IOa9y3B&#10;rsstcMc0Ad8eaUFIMmRSi5AxmgDzHyznFetgHOe9JlSD3rxWzwaAFSOa6UqfNJJmukOSaAFW5rxf&#10;NdqMjg4pN2wwoA+aTDYxSwAIpFgByDk0oGGMbeaAPiRnGa9BNck1w0h4xQA430qjMVPGRTUMSKX3&#10;OucDAoARwK+zStINnJ4oA6UZNKLSYIGa970AeZyTS65+q+WIfddsG8GgDpBljzUnEuBUXC/3T5Hy&#10;30KZAO1XNSVrGRgmmkKip2GLEearGIyR8YxlTS5cLwor3nngYAqS02JGXJHI8VpxQT9CyE4TuUhq&#10;9t7Jt/GWOal7iERqTtr3RLrFynxbB57VtiqWjNLXsko0O0hjjyQajprJ8F1UkZ8UZ6jCs8ZZcZry&#10;xVo43+OCRjmtGLH3aFWyCsbcM6j8cil7y0Ucg5HgU6js3DF1U04/Y+X5rZGKqjspUMtOBUtuTjxT&#10;yXTP1AJRVJH7c1PpZJex/BhGQOB3zXlpo93byLxlfJ70sfFxsy/cabplfah09ex+3J7Q2njipjRp&#10;/wBM4zVxNp8stq7MgHGMeari80eVWJxggZFWeGKqkVgm+2HOm3Qn7gAfZpa9to5SAMbm80FaNrWJ&#10;GQjheKLo5jIqvtH4rkYu+iWT8WRl3089tucfIHufqmiXRjZVZtwH3Rc1wWjIL4FRF3oXvRmaN8cc&#10;1aUehFOxrO9rdRlWjXOOD9UPQ27206lc7Q2RjtTw6e1qFkcnn/lU9YpHcbU8YxkVzlOLRRSpdINu&#10;meqnCn3W7HAH0KOpbW3uV9wFc9wfuqjGmBGR0PjgVM2usTQrtMnH58VrxZZKW0QyJssCCzWGGYox&#10;JI8iq7v9KimnLOzcjjjg4oz0zXN6BZJF2twD9VKT2qMseUyVPAH5rVfL0InxZQur6RPDIpX5RiiH&#10;ozXls5wZGyg7g+KsrVNHSaByU5qnbnSPbkPtMBtPyoaaZWUlV2Xpvi1BN4IdGzg1K6C8lq3jGPPN&#10;UXo3U66dKIZd3tnj/wCqBV5xm3n08ywttyMr+R9itGOVoxt7THep6RDelnG3cRzjzVT9QdGEmQli&#10;CfqinT7rZOA1y0Yz8g3nNFk3tySj2mDKAC2PBruTEmzL/kz/AOUWUWOnZIYA5LAL+Dk1J2F3cwxD&#10;LFR/3q+NkE0SCQefIxULqXTNs0LNHgiqw8ePBtm+HGcEwRtOqVC+3K28fnxXrNbOfcRlYk5quNX0&#10;iQXRYRMBGcbu+RXltcG2yVByRWfLjaVjQXssqXp9LxBuIYk0Ja/0JHabnZjg+Ks7pVoHCYTdIy5I&#10;NTuqwq8biVME8AY7VxePGURVLizJ99o8qj2guF758kUM3fTyl1Kr3Faqfos3gDrMowOeKGdY6DuY&#10;lYxxGTjsK86fgNdSNqmmlpGS9Y0sNJtCgYpCW0i9tV7MBxirT1bpa6W5O63Zd3ig+bpidJ3Yhiuf&#10;+dQ+zKJRV6IHTrFg6jBJ/FEd+86LjkGkDdtaO2I9uBxUMury3EgLRkBm8/VQnJwerO8VVBpovVct&#10;tFtYcg96nrL1BmhJVwrBzyT/AGiom3ishES2O1A+qyrn+mQRuxTR8qS9E/8AGV2mX9p/VFo8yH31&#10;Yn67Cpu/1hyP6UnOOBnFZ30vT7mDfLnCsOxp/DqF1JcjaWO37rYvMqPXZnn47k9mgtMvneAmYZYG&#10;u5J4TuynOOD9UDaVftu2EnbUrda5YRqy+58h3/FcjnUuzHHFO6Pb+BHf4MTgVCRjUOOMxA+e9R81&#10;1LPNG0THbmjKO+iUbTjHBP8ANUtV0aceJx7HJ1+G2RVlXJx4NRdzrEN5yikHwppU6bHdOjFATng0&#10;jc6A0Tkg5FSyQbVrsvHZFGxcsWWYkk52/VT9lJtVd2fzmoSef9GmXTsec96VturLOJjFJDuDYwfo&#10;/dVw/jBWTyQtqg2e1sp1QKBnvjOMVBX2l3AMjRyEqRgY8V5ZRJMxbcOfzg1PabBKrBpHAReMHzSx&#10;ywdFOlsENPtpkuYzLHlAOc0S3HUaNtjCjA+6e3N5amYK+V8Z7ZNRt/06AhmifduFU0zlRmdrcldz&#10;e8FGOMGoW21O5kco8pYZ+JNDmoWs+4ZzipewhMaBscUrkQyQWixbCWOGMPIwz94zTG4EF67YTjP1&#10;zUMJv6X764hvmTCb8n7p7seOibfpuBIh7cRBpc9LNCytgZ25pQa9HZxRbxlu1OYda/UyLs7N58in&#10;+wpUclmQO6zbXKk5QqMeKhLCWeNSu88tzVtpZtKv9Q/H/wCUO9DWsWEKDEagOTxSrE63E0KarT2D&#10;K6npzZikJMnnPalrTSbF97KmW/HemUPR39Z5TKQT2FfXNwbPtHmQDAFJ9uKGURG70mLeGI7eTXFp&#10;YbCzAAkdjUfLqt1N42/Qp3pzSyec+KGjk2CnUGsahBKmJGye3kcUHte3U0mbh9xJq377SwjKzOrn&#10;YaDm0Oe9z7YC/WR9UvBV0jibvbYz/wDaPCoYc4x2zXb9HWk6qUJLEZyTTq56Qe3I9ybnFRV5r8sE&#10;ZSIcpxyOTisksEJdMrPK0tEvF6dQew7yFcgduwNVVqnR7idhCCU84FFydb3cjorrkeee1HNtrGmI&#10;qmWdVDLk/isuTw27aYR8m0lRnC96Wubdj8Dg1AGykgc4BFaduntNUk/pMh8KaibzoC2ZdxuBuxyM&#10;YrFLE/hg8hnX9dOHzuPBqXs+tb603KkuEYjKk5oo1XppwMwx7iO4/FBV1oLp8mBH8iozcoFMUU2w&#10;pX1D1GYqPcABxxjtV19J69bTQLJcTqrdgGPBrLEunPGCdhH1Slvc3CdicfVafH8lp7JZ/E5LTN1x&#10;65pUkBjj2OWHJplH01aaiQrsUQdwPP4rKHT+vvaMpYnGataL1YihjEaNhyMY8GvVx547aZhx4MmN&#10;2yydX6AtrNd6PsDHgBsmoaDRp0I28L+PNM9D6on1LYsjgY7AVZVzqMEMMcYCkkZGK0QTn7LSm12V&#10;tBFLJdFZFKonGamtcuNNtrZSoO8D/Oakra2e8kCquGNI9QdNFLchpELU81x0LF2V9p088+4K236q&#10;A1OGeS5aJpQw3cDOafHTr2FTthfax/cBQ8t28cxDn9prFNbLXRZ+jW9rYW7K+R7mN1RF/rNq87mL&#10;IWhnVOr4ZIhEIs54c13aRI8SMsRwRmhYov2LSZm7aK6IGMVy1cmvhz1T0R5WmzIOeKc72ArlhkUA&#10;NEQ14EY07VuK5Zc0AJAgCviD9V77RHOfOa5c+TQAsNg8UmdmDgUnvx470ouQeaAEfZJOc8UmYznJ&#10;8U4V+TX2SOaAG2ceK4ZuRTnzyabsuDmgD4YGa5DA14rc16RxQB6qgZPiuJAMHAr4sa7IyoyKAGwY&#10;gEV6n3Sm0sP3V9igD4521yrDHY1ztPPNdZxQB8ZK7wRg0kHyRgV15xnAoA7O04Jro4+QBrjyK9Vf&#10;4FAHo81wAa6ZwPNcN90Adg1wcjtXseTXRODQA3OaWx2Ne/deUAdl+cUgVwwFK9wK9c8dqAEicnGK&#10;WC0juye1d+6cUAeE4IrqLzxXLDdXSjBFAE5aMMbalYmAoetpthoit494AxTpgS1vNgHBortJDtX2&#10;zycChwWscSDLc4ru1v8A2XQD/NXwvas5O6oP7W7mtiGPyOeKsDStZWcH30G0fjINAFncQyKqk534&#10;+X1R7FbwrCFiOcD/AJmvpcTi4R/pGNLbCcdEC9jcqV2ODtSs/a70veaTeywuGA3ZUkc/5FXr011S&#10;dNuFjcFkZud54GKL+qNPtNeQypIruOfj/wCa403pBKqKh6Q164AWGWUnbjBq/wDpLqGW3mZZJhsb&#10;gL9Z81n6Dp+W2mZcYAPOfNG9lci3RCx7Ywa04Iv5Jfautlw9W6UZYWmRw2O5H1UJ0nrBSQIZB7TD&#10;BGKlLTWPfswv73KlR+aBrAiyvB8DtzzmtuExZpLlFL09l52enadfLIA4DrnFNoLSWyuYzGA2PiVH&#10;mm9q0EqK0L4JX7paxunjuBvGRjGfNe143kcoyiL5ShScUcddAPaicfv4+NUW+tBD7ZOTwMZrQfUk&#10;JazLDGGxmsvazpjG4kkT4/M968nJFuUlR3HBRZG65aRagsrMNrOCARVJ6gs2nzvEAMr5+61NpnTr&#10;6hpqsqEycjjuaBNd6LFwjqy7HAP7hg5FY8kZfBrjRH+nHX8liRv+aZG9fP4xWxFvI9c0lZ43V1zy&#10;V8fYNfnXb6XdWl06uu3a2D+a0L0P1LJZKFEuFcjKA8NitPjTWiE8X52HGp6B/tkjSF/6Tc5o00m9&#10;sryLCPiQYx/ilHtk1yybY4ye1V3eCbR5UieIgZwSPAr1e+ImStl52GsGNDCRuQ+B3P3UD1P0pFqq&#10;fqLdAk65+J43rSnSl3Y6nbuIW9uROG3UW6LMIGInXvlVB5yKhkwKVsMeZJUZA1np64LXClcjOFXH&#10;INBFz0LexJ7kiMoHJGK/RDUel7XV7d2iSOMKuFwMbT4qieoum57UNHKxyf55rP8AZqrRe1LZmnSu&#10;qrzS5GgA3px3OMUf2PXUVwAH7nuCaZal0/bS8vBskzjNC03S10m9413jBx+K8/Pj/IpfWwv1Xo+1&#10;1aMyLMFL/VUF1J0rcWM7Kf2gkZ75xRcdUvLJlUs+/viiqwjl1BXaUoW/j7rHnxa2Nj7Wyg4GMbft&#10;r53IkzyKubW+jrcoXI2kfVVFqemXEOcA4Brys1o2RoQEnuN/mlFuSGCkHFQ0c5LDgjnHapeOQNil&#10;jNs66DrTxEiK1SECxOzFyOKCkmwvJpMXUixyHJA+60xnNdNojKEX2i19NNtJPGA5JxgeOTVyaF0j&#10;bSQmVHLunhu+ayRp+pzphgfkKsLSOutQhZA8hyB2HArZizzfslNqFaRo260K7CGT3kP2B3odt5ZL&#10;SVkBJ3c0LWnqPdl4w0ePvnvijeHqmzmiaU7AfKnuK2JOSfRNPafTG0vU3sON6nJ81Jw9T20TB8jk&#10;d6Fb22t9QZDG3fjAPFQmt2iRxiFXBI4JoUIfCGUn8lsxdV6fdD22aM48d81G6jY6bd4ZbdCzcZ7Y&#10;qjIba6s87WPbII81AJrd/bXDMLhsc5DGhxSspGei/L/080qQK/6ZVI84/d/IqNb030e43IqqvGM5&#10;5FU3dddX8agNO5UHI3GnWm+pE29XIYFeMjzXMLglTJuTLHX0agRswSo30zGkz6PXTyruuoiuMjHL&#10;A0xsPVcvKEw6qxGTVzaZ1faR7PdZAR3Yt3rvBv2XeRpAvofplbWathGZvLEZNQPVXTlrA8ZZODkf&#10;E9jVwN1/byB4oCEPnd3ob1VLC8CySMTt+qHDTslyb6KGNnDBA7su5s8cYzQzYrDPdMHxt+6uq70S&#10;0vQ6huSPHOB9Ggb/ANFSQklX2qTxgV58vHUnrRpj5CWmVlr0MIk/pqMZqHeyQw7iDVmz9GzXTIFX&#10;dtNI3XRVyGMbFVIP+Kz5fp1RvkEfJttUVNbWoYkjH8VLR6edwGyrTtug4YFyzO5P44FJjpmMXGdw&#10;P0vbNIvFUS6l+ytdStVihQhT+eKiNOsnkYf02OexxVy6ho0HMWzLdiv/AM1SNtp2nWduhlwGzx+c&#10;d6jLFD9Cyspu96fZsc4pqnTc6HnBBHerDudQsxI4Vg3NCN/r3/2rGFz47ikWON9kHJoXtNEjjjyx&#10;ywNQt2UiZvkDzSc2usy7Vk4HH1Qnd3bHz581OeTi9Dxt9hNb65LbvmMkfwaLbPrCKSVd2/dkf3HF&#10;Uw8zkfvpxa3LxnJY13H5eVNPkK/Gi0bX0zqO0eCNHYAMo3CoXVobS6lPsbdzftArM1nr00Y+Mxou&#10;0rqv2JUbcc5B/ivW8bz4NVLslwcJfr2Eur9J3cBYgEjJwvkfdAQlmtLgHaUINX/b9Sw3luEkO4nn&#10;KnnNDF5oFteOScZGSGrbLJGS0yyp1ZW0/V1yFZTK+T+andB6kQSDdJgdzuqF1npK4t5A4AIbgAVC&#10;RaVdBeYieakkzk6L+fqS2vISpAy3AOe9B150il46umFYnkEZzVewyz2xIX4/zRxp3Uk8KQkuNw8m&#10;klAWiK1bo+azVjgbhyVFBc4kUMoHIPirhv8AqFLr4+4Dkc0+XTtFmtTJI2JNuNnA5rzMniRbvkOs&#10;jrozXdOPcZadQ3ZVRz4o31jpJJ5i0S7SBwtCd3oFzCxUgrUHhlDpjtCUd+25Tu7GivTuoWiyNhww&#10;oK/SPEecUoszJwRSLNNdg8YZz36XmNwplLpXDn/IxUBbXBDEbs1Ni6Pt4OcV2MhuCpKiKhkMDMN/&#10;c08ivyCCXNR0oDEZrxSq8VfHnonLGWXod/C+7eN3FNJ7BpXkZVH4H1Qtpzd8HPNHel3IGdxGdtav&#10;vKUQjCqK21S2eKXBXk5NQDSsD2q0tasxLtI5+JoNvbPC9uawZMZSMiLtNQZHQ47GieHXmDjElCTW&#10;rrt2gnJ5phL7kb/WKINxQOvgvDTtcWTaJGwaM5oVkgVtwww8Vm+z1NlYDNHtv1AWjRckYr0sHlrj&#10;TIuFMk74IJpQRyKFtQdWwRwKfW1000pXP7zx91Kt0/JKsijH4zTfduxdgnDcOqYBog0O6WG491xk&#10;AAVHvYsu5cc1ILYSpFGRSOLo4mFOuawJIyQcZoGNwXKjPkZzXMzt8gzdsUiZY/8AiqEW1eylWi8N&#10;K6gt9OsncHPxA4oVk1Y382SpOWBxVYzXbhAA5wPo1NaJqrQyBv8AvW7B5CXZNxdmhNNmjhhIQgZ/&#10;xgUCavKLm5KoScHGcUNTdUMRhSc/ipezuSVQue4zmt6zxl0JTvsKo9Cl/RSO7gmq9gsAZJM5YZq5&#10;LL9N/tTh58SEHA+6gNA0NLjOZFVQcn7olFUzkJNyRT2tWQaVQiVIWmkSQqrDOSCTR9caVDPcOoQn&#10;aSAR+KjtYLw/BFOUX5YrK4lXFOyp+pmYOm0ZIHag0McnOatuXSkusF1wcZFCF9oJQDYed3Iry/Ix&#10;O7qykNLsG4pGbii3paASX8KNjaxwT9CvdD6dlupDjt/1q0egulGOsxK0W7BBGfvNbPp/iybbaI+R&#10;kSVEh1J0W1mkcwVtjDAfsM/VQEWkTTsFBVAR5rYvqFaCPR8GAEhceMN/FULJpoaNSM/x9V6OXxOU&#10;SUcpT+taMluwjSTex/OQaUXQktrc5U5IzVtQdI/q5RM4KBP2sw4J+qZz6e0jvGFwQSo3ea5/ja2h&#10;HJv2U0ulH2JpOO2ahLfTyxzs71bmraK9rbtuIxwDihWGBXHwNeN5/juE02qTN/jy/EFrrTy6LhRk&#10;CoSfTnRcmNgc1dnTXTn6mdc/L7OOABUT1nBGkiojDvjH1j7rJLx2o2VUk7KnliXbgAc1FzQLyPo1&#10;OyIclQPNRFwGUtWRw/QzI8wAk4AzxSDwsDinavjJpOKT3HxzUqfwKcLBnGTSyxqoYCnUUB3HPan4&#10;tdyscZOKFFnaBkxEN3710seVwVHmpFrY/wDDXwtR3xRVHCO9pUGcmknUkVIPDgDIpvIvP4FcAjGU&#10;bs9gK6kxjmnawEnNNXT78UtAJlQOwpWMrgjPakcZyB3r3cErgC+ByabMDShk+FeCTGeKAPCvA4r1&#10;Yc8kiu8jgU8ESgA5oAjyiCvHjGTgU4MQJ74rnaMEDigBo0JJFfCBqdtEQO2TXWzuaAI5kx3r4r2w&#10;KdtET2FKqp29qAIxoScHzXAi8Zp+YiWrhlxigBocjjFcvzjil8DNfFVzyKAGmOO1J08kT5A+KTeM&#10;HzQBwcHikzilSpA7HmvGFACXOK+rraMd6+YggUAfKcV5mvhmvW7CgD0EAfmuT/NeV9QB7ya9OBXw&#10;znvXUhye2KAOR+RX2BxXm6vBQB0ck0qR2/NOLeMlTxSm3IoAbY5rtlz+2lQmcCuypXJoAagnyK5x&#10;kjmlpBnHFeKmT2NAC0WFIzxXb7uTXRwoAxXrqRn6NADdua5Bp0qHvXIjyeKAElXzXhH1TwxKFBJr&#10;ldoGRQA1EIAGRSRUKf8AFOe9c4x3oAa98AV4oPPNOAAaTmJAPFACBwDwDXBODXqPzXzNkmgD0yZx&#10;xXQlFJA4NeLwRQA7QjNLEAikVcV6PHmgDx0wRiu85xXIPNdCgD0/xSbnHjvSo53c1yR5zQB9t/NK&#10;BjikwSaUPOMUAfBs+K+Nd15QAmpxXq/gV4CKU47UAdxnaK6bPYUmMg8V2GORQB1Ghz2NPoduee9J&#10;xsQad7AQDjBpkA/iOwip2FtygbvFD1uRkZqVifbyCavDo450iXhbZKqnHNFEFoCwCjkc1A6csbHL&#10;EZ8ZqZRH3jFbcS6RF5B5G6l2SQf5qVt7FEPuBOTTu00xHiEnGfIp1bn2WJr04YutEdr3ZEuZRks3&#10;FTqXsJh2AZYckj6r1kjmb4Lye9Rt1A9uGYrWiEBXkonNJtDJukblRUzNpQl3BYMA9jXnTxWWNQSF&#10;XHmiG7tnQRsh3IO+D2rRBdKiDySBiG2/28FHbLd8HuaOenpoJ1iMkeQ/H8U03QXQ2fHdjzXdpaCx&#10;GVbYAK0LFTsRKNjvqCBrdmWBt/kVG28CugM74yMHPina64sjZkTChsZpzf2K3EDyR9u+37onDopC&#10;cU2V/faCye9NbYI5J+zQXpuoTJO+5mAB88VdGmCKJdrxkq3fFCHUGiiOR5ExsY5H4pPt0EpKT0x7&#10;BMJoA0bgnyPxUraO8IcMpIP3Vf6Pa3MFwAQ2WPI/FWnZQJdD8rXWjkItukdjS1vIwiYBb7qMvdCn&#10;sMZiITH7geKeTe7Z7yG7cjFSeh6v/uCFZpAxxj5UFpQaAO31RhMyGTcv/CfFL3t7AWjGMZNFGr9P&#10;RCSQou4EYLL3FVVqllJBNIpJOzt4rrbWyTphgksttKNqZQ8jmjPQ+pxGUMrExDuvkEVU+idW2tsq&#10;R3Jzzj7oo9+Kbe8LDb3xV8eZGXPukX2+raddwq9tOCrJnHYj8GhW40i3kSb+lxJ3qmLTWprCVnVi&#10;wYgMKtXSerUm+MsDbGwAy1ocovZK31ZX2t6VD7hYptKnC55ziiLpzqloFQSIWUfE/ii7VNIhkV5A&#10;O68L5qvrzTpYjhEwW7t9VS0mcpstK8WC/jSVIwcc8cZNKaHOtrKZHz+VNBul3dxbrtWQA4AOfNGn&#10;uxy2yZKhh3/Na4ySRGpP0FU+uW7hicEnhRjiobV9Q+A9tTgqBgHNBl2jQbTGTjHamFnqs2QMfnFc&#10;eWNmn7X49BW13CY1SZCNx700udDhRDP8CCCQD9+KEb/VWVsSKO+d1DE3XEttvTBbj/pUs2RSSOKU&#10;o+w+sNVvYpF2EKAefwasGy6ge/ZYZ+D33eMVRlh1NFI4Z2+eOBVhabr8XtEzLg/a4GP5pYTSQk3I&#10;stJUhlzFNu+qmpNc9tFEkHbkH6/NVFH1bB7mxY8jAw2eDRrFrunz2xDyqr9ghPPNOkmNjzyjpkTq&#10;kdnqJYo435JH+e+ajJPTS7eCOYRMCxOccqR9in+n2AjmVkwfoVYUOrbTFExOCO2cgVN4o+kiyzSV&#10;bM06/wBBD3MbN32COargdAXTTn2bRwfJatuS6ZBcyEGNXOeDUbqGkwQoZG2JgED8Css/Fv0mWjmb&#10;oxRrfTdzYbUzncuT/wDJNDVhos29WKnG6tUahoUOpTseGGOzcZx5qMHRMCktsyRxgHissvDa9Gx5&#10;I2UncXFxGBHsGDxUroNju3vsz9gjkUY3fTgRy2zAHioC/sJ0XMZKkZANZXid1RJzfyTT20QhOG7d&#10;zVZX8BMmEyQXxTXU2vkzumbZjkCprRJkgiRnTI4IzTqCJW1ZL6PLJAoLJnAqXtrsXTkDvngEV9aa&#10;jbXWAkeFzg1NWnS0sS+4kqsp5/NXgzu2TaxNDbk78ErjioSyumhc+/NlQeKg7+5vbfMe/cAd2cd/&#10;xUXD1PAybJR/VZsDHaqKZOUJdphrqmp6bOQokDk+MfVCy6CnuFlRmB545qX03Q3uT7gTkc9uQKNo&#10;LSaxtgyKDnvTcbQuLLX8it9RluLJAERgW4Uip7RtYeBC902WI5BHGa6u7c3t2rSIcLgjxXus2Ua2&#10;rBACe2fqs6huivJPoYTajBeXIUsN4qehuriIKvJX6NVpp2m3sNyku3cq9j+aK26oMZ/TyLu3fVX4&#10;ggjk1GzReYg2TSkMUE23amFNBltam4ljYk7FGQKLLa6MJYjgfR8Vz2tAz3UdLeIZVeAMgUPWVjdI&#10;d7A5LcD6FHdpdLcuA5Az2Jrq8YR7WVlY9hVONbJTv0D968oEan5EDAop0ixWGJXJwR900sYUYh5O&#10;3cecVIiVLgbYjkZ+q04DNLWmTX6uSdyAcjHBp/FpySH3JioC/fc1FNazQx78HGODTUXksgKjlvJF&#10;aBVkslZ3tlWTA4AwMHNV8+lvJvlfgf8ACPI+xROmWyOSR4BqZMCPGccNj/IrNlhvR6GHIuOym9Xk&#10;tootiEktwD5BNLaXYyovEnc+eKnLzR3n1JTsHgDH4o6tenIXiclipP1S/ZYSyIpxrK/eeQSuNu/+&#10;3PIqxdPWztEMr9yPNSEthFbxyHJOPFA2qx/qMIjck9hSKC2mLzSadj7Wb2C+JVCN3ZR3qKg6OE5E&#10;rEAjjP3S9j0usIEjSEtjNTlpqiRoYyDxgGsWPDxlJ+jQ5porXXuhxHukXg98Cqr1LSJx8fbYitP3&#10;mtwuNoXgjB/NNYen4r5lEkQAxk54FUcatqJHSM16X72miN/aYnPY1Nap11IXIEJA7f5Iq3NU6SjZ&#10;5AsBJ+j4x5qr9U6Hn9xSCB8s4rNODfoaCXyPdDuY5QN+ACOcntT64tLW4kKJt57A8ig3UNAvLaIt&#10;7TKKjtDmlWSOSZz7StkAjB4NSfixl2UuUNosyH0we5RxLg55UCoLVPSd7eMNt2kg5DVZLepVhawR&#10;/ppEJwAMnJyaWteoJdVw7SZDfQpo+BH5Jy86S04mdrnoe+T/AO0/gkUKnpq5DuNnCtySO1brsbOz&#10;SM+6QSwoO6t06yEChYQMn9w71B+JUyq8nlEyouqXFttEUnI4z9US9PardSXkRaZtqnLbm4Aq0LD0&#10;6tb3AMRyeS1TT9CxQxOkaJgj5VowtwEyRjNpv0hVOutLs0VPd575AyKFbvXotQnyGJywIGaA+o+l&#10;7q3kXA3IeQR90x6aCWU5ebcNrZwas52yfH9F43erGGBOASBgZoAuLP8AXXLMwVVPHApvqvWCzkBI&#10;xUlpTTXcfxjJ/AqLlvtAiGv+jI7dfdjkUjPI+6n7SZUhjX2+wApa4WSLh+y8kGuYVtJUV/1Crkdq&#10;So0rb/0WyY6oyOymkiHFPHlJrhyWNfFHoDYEgDJrgPnOBSrJXBXA4oA+GMCviTnNcBSOSa6Ey45z&#10;QBwpYmvq6VlFeGgBNcNkYrkseeKUwN2a42nPAoA5U4NKmUEYxTaSNhmuVJoAULj6r3bnvXCEk10w&#10;NAHMkYbxiuWizilAeRXsjnAFADXbg0sTwMmvGwQCKSI5OaAPcDnFfNnHFcgbfNdMfzQAmwzjANJd&#10;yaVwBj5GuTgZoA8D4AwK9Lk4NcgGvt9ACi1yDk5IrjeaUVhjBoA+2rivtmBXWM84pFdxOKAO1GDn&#10;sKV3c0j3PGa9BHnNAHRIJFdk1wJMjFeMuT+MUAdlsVy8hIwK6xgDFclCDnFACakDBxXzMM8Cl6RC&#10;E+KAOnIPmulwAK52ICM19tznAoAkYmX45ostVBH5FCNtglaJ7SZdxFdQDiSVtwH0KZPMQ3bmpb20&#10;LDB8UxmjIckAVeAOIUaPfZ9r7AxVl6RrWxk3nOTj+apnT7kxnGKKbaZpB2/Nej4+VkcsajZbk8SX&#10;u8xjlO9JaVrc2nzKuSqA4cfYpj0XdKZnSQ5XHj7qwtX6YhvbJ5VQiRBkbRya9vFOuo3o87I20qYe&#10;WGk2WqRCSOdXyuR/81C2t6GLBioBCnBFVz0n1DdaTcMuSoHBGPvzV/Wuq2+u2bZRfcRcZxzVkp32&#10;chNppFWxXUqPHtY4Xxmj6LT5LuAsPPJJ+6r3UtDurW6KqcLtytGXTUt9bqqO+7zVYJq6ZOCuUrQU&#10;aTaGOIgliU/PeiGzvY3iPgj7oZuZniMbLkHOTg+DU/p6fqB7gXA7knivR8OahGS+WNJb1EsbTGtL&#10;+w/+Iu7GCrVR3UmlJFfyRMMLn4/nNWx09aB5diSDJHBNQPX2jtGn6mVdhjbG8ea1UnsxZckxHoiR&#10;9P3RpB/SIwHPjP1Uf110/JDJcXogb2WALE+D2/5Un0b1Lapc+xKcbh5/7irp6jsTeaRcQfHEqAgH&#10;nI8YrP5DVLXYYssldMxndabbXPupgZIO3PfNVrPDc2kvttGyiM8HHf8AIo+1nTn0zVTHLuUMu6PO&#10;d38/xS177WrWqxhsSofjXmTg4Ti0asOSU07JD0862aG6Ue4fabhj9VoLqLpJdZtTcW75AQA1jyHR&#10;XsZFcMdwIrQvp712sUwtZpQpm8E4Vq0rNJuNMacddA5pOoto8+3ccI+GI7nFXHovUdnqHIlQSEjC&#10;k80Gdf8AS8bq11BjY370Xx+aqSKb9Cyvjaytnj8VujNclZjlDdo1/Hcz2zqxkxGT28GjHUpdM1iD&#10;n21k27RjnFUp0d1rFqNskNwwkyMfkVK6hYzWlywgZgmMg+ao8Kl7CGVw9A7rnpuqOzRXHB7ZqqNS&#10;tbiznKOhA+/Bq9E62jhuRFcnsMMa51m10/VURolCnGf5rPPBEdZZN0mZN1zSBdSbzw4HjtQmk1zZ&#10;lhggAd+1aVuug5A+YYmIzmofUOlQA0U8GFI8isc/Fvdm6N6KQ07XGuRIG3EY+81IQ6DHdAFzgt2B&#10;oquOjRaRvJDH8QTQXJq11byBGHC84rDkwp6o1Lkkgf1voWKBmYZyewFAculz27MGj81fcWsQXiBi&#10;2zwR3qM1bT7OeBtjlsMMV5+TxEtplozjL3RQ91O0ePiRio+LUC4ZWzgmjTXdN9vJ2Hb3oAeHYTnt&#10;WDJKcDrgEFlcKGB/70Y2VzDJMpyFAqr+MHmn1pcMh/fSQ8jaJSgaLsrSxnUMkwJA+WO4p1eWMXsE&#10;wvtP2aprS9aki3AMB5P5p+/Uc+MbyfGPFet42S4u2Qlr0H+jS3ML4aSiVLMyK2R+455qlLTqC4hY&#10;s7nFSGn9ZTJISXMkRPCnjFM86OuGlRoi20aFoP6nIFV/q/T0Uty7RpuAPIxyTUC3qS4UoTlAKQsO&#10;rTOxcgqAaHl0tiK0Q3UXS0ka7ypH0tD+naL7m4nKgd6Lta6qkuW2bRtB+81GvPNJblgoyfqoNy7K&#10;Qdgtdyi0nxG5OK+TqOaMkn5ZPG6krnSruXkRmmS6NcZy0ZAxSvPP5LWmuicg6tuUkVw5Bznijs+o&#10;80kKHIQ/RGaqcaS6ljg/4pnPHKAFJxUn5eQ5CC2WVp3X80Mrk8hj8mBxRFJ6gOWB5ZPyaoVoGXkm&#10;lLaR1+JOR9UsfOknuJx+PVmhf/X1tHAo9zY2aGj161xclmBxu88ZAqqyWPmvvYYjNE/Pb/46OwwS&#10;RdOpeoW1WEYwSuOT4oQPXL8qTu87qru4hkOMVHSo4zg1mflyp6LqBYd91xKzDZKF7jIHmht+qZVV&#10;kLlh4yc96FfZkauxaPWVyt2UQ7bU5dpAzSEV3I/mvltSMDdwafJAEwdveltitEU0TtzzTiOzLDOe&#10;allQMpAxkU3PxFcYKIzNqcYxXhgwvIrozNuHNKOxNTT2dGmACwxSsU5Vgc1yYzmuBCxbinUxJLsM&#10;7HV2t8HkZqXXqmbHkmq8leQjGe3auIJXU8vzWvF5U4MT7RblnrbXEqmWQirLtLbTHhj9yTJ7/VZs&#10;hv2RsluaIIeopViJD4Nehg85P+WiU8TXRa2r6PazNtgAJJ4qKvOkLn2WbcBnwKBtP6iMDqdzYB5o&#10;4i60ikUx8kcHJpsnlnUV/d280LHKnOa6W/mRhyWPfn7olutWtZXctjP1UWYYp3JXzWR+XFj8HYQa&#10;Hrqo2+UA/ealbu/trhidiigq5SKGIqP3Go2GR0Ynd5zVlkUjkotFgp0VHdW4lCnLHBb7oO1vpVrU&#10;HJB2/XbFGGjdYFI1jaZgB3X6p0b5HY+5hlb/ALVGeKLOqbKMWEqwPP3xUikjYO6rJvYdOKARgcfV&#10;A9zbbyfbXIyayzikUjMg2AJ7Uix+XK1INashPApnI2w80g9Dy1lZMmnsWovG5ZWqHjcFa83q3FPG&#10;bSqzlBpb33vlctmpZ+nZLgq6xblx4qvrJmSQE9qsXTtaIRE3HjxWrFUhZJjO50KSJCEjwAOc1X+o&#10;WBEx81bd1qMk1u6DHPn8Gg39N7sgBHOefzVJYjibor6S2KN2xTpJXBGO1Hd/oyYHK1CrZovZM1L7&#10;LCzzTZyjAk4NFya8ERlIJY0FzLszhcU1efGMtTRm4nGrLHtB+pmDd88UZXWiSC2BbaBjt5NVDpOp&#10;yQklDx3FFFx1TNJtBcnirQzKiSx03og7+1If4pgA81AXEBOMEiihZJLluTkHnFRl3aSF1RcCldOy&#10;qVIGVZl4PFTEVyAuMc1NNoYEG9loclgK+aSKaZyTpkpE+FDE5pWDUZAfizHyRQ6xdCcE1KaZPGMs&#10;5q0MlNE2rLY0zWQ9sVkIzipSw1SOOJ41HJ81XNgrTSnYwx9UQwlI37AnxXqQzJ0LFFiLfC2hVvbw&#10;Cvmh2K/hln5yQx+RNCmqaxchkU/XP0Kd2AEkeQ/81202M36CbV1gZYlTlhnkfVRj6Ijxq+4lgOQa&#10;gNVu2idcP3pfTtRlmdEZu5xXGoyqybbRZ3RulRASOVGRnnzR10ObeLVnu1K7kJ+J8fdA9nrNvp8Q&#10;R8knIGOK76XmSS9uJQ+EYdvPFbMVRVJkJQvtFoeovWAmkgi5wVJVR2XnFM9C0eSX2JNh2jnmqz1v&#10;U92oqpkBZWH5wPs1f9lr0FvpVvG7gcZXA5Jq/NVRzgEuvrYw6RIAQGCHC4/uNU309oUou/enVQFG&#10;Vbwc0813qL31CK4xkdq7/wDVsFtaiMpuYjzwKmsiYyWgU6+a3iPA5lBwtVLo2mPNOkXk0X6hqceo&#10;3Mh3ZH7QPyasLo/pWeT2ZmQBVPy+qXLghkSv0PDK4rRI2GjjTtEuCNmQN384P3WZNciluZbiZl/c&#10;5/wK0r6m6oFjghhkIV2xtHGcVTFzpb3axxgcP91KfiQkuh45KZVdtYTSb2CHavY1C6nYsdy7SDWq&#10;U6Xi0zSJJHRd+w7c8VSFxYtc7vj38fVeR5fhrqK6NUMlrbK0tdJYJytT+m6DklguTjtRlp3TzzRs&#10;q/yf4FSmh2ENrJM7HIRfJrKvES7QPJvQFWmgO+8tGQB90pFpoCT4TJXiiKfWUjlbJ3LjgUMahfzS&#10;RH2zjycVCeKK6Q/IGnOxiMYpIbM5JxjNNZ3ZM5Oc0ya6JzzWKV0dUhd2DnvSezAFR7TYalVuecGp&#10;IBV0IzTCReTUlLJlR+KTdcrQBGlDnHmk2iGCKflCwAzSEsIUkA5ooBlIoUD8CkhnnipAwkDnvTcx&#10;5GKQBLf+K9Eh7DvX2wdga4xg9qAHCsCOa9VgfFN1fvXIfAoAfB/uvgx+zSKOMV4GIJxigBWNxuOe&#10;KV97LdqaHkmvVYDmgB0rcnikHh5Jzmud5PauGJzQB0Il+qRaMnvXbSYrwyDGcGgDnFJMopYMMAV8&#10;yjGcUAN2QimzJ3JFShKkUnsznigCNC8HiuOKdyJgiksgnFAHJlPbFckZropzXmMcYoA5wa6UDODX&#10;naul4B/NAHFegGlUTmlAgyaAGg5PalVjJalBHhjilkQDxyKAFxHgAV20QA4pPOfBr0S7dwxmgDsE&#10;Ba7EgPiuS3bmuiuQaAOHTcRtpREdTk14qtg12GBAFAHzjOK+evHbArhmFADjeAO1cM2O1Ih819v2&#10;knGeKAPjywzXTItcCXPcUlvA5zQAoiZryUEd69Eme9Isw4oA8waQdiTjbTpjkUkFFACDkZpFlx5p&#10;XYSxrhgRQByozXxJz/FeA4xXRjwBQB6rf9TTsE4pmoHFOl70AK10EUdjmk34r3OKAPjjwK+rnJya&#10;8Vs0AdlT9V9mu2U8Vy1AHWCTXvPeudxxXuSPHFAHQwB2zXHnkV3GynPivVANAHygc8GlkzzXKfuI&#10;x3pcjk0AdKu4ipGJMDtTazUljmpeIAtg08VZxiapTqMAKFJpykYWnn6DKlxWqEbFHEG5UXGDRjpF&#10;37x9uUAEUBROyOOSKNISpVWQA7ecit+BVTIySRPTPLGuI2qUjtg8ah3w2ATQxZXrmYe4DjNFNzZk&#10;lZIm7fRyDXo4pJtohKWiQs7JE3ybjg8AVLRR+7C64DH81zpl1AkLLKhyBxmoxYZJZsxSEAjOBWzH&#10;C0yNjoWUwAbHC/XFTFtqzwlNyAjzU7psaMCsnH4PFdXfTQcSSR+BnBqscbs7Voj5BF7zzRAkuPHi&#10;inTFZ4z731xv7AUBWF1suVQkq+ORVg3Dxy2igSc9z95rRPVCwxcW3ZC6nZI6H2QP8U70qWeNRG4L&#10;D+PAqFsZHt52B4BPejzS7q3umKM4Bx3qkF0jktD9NCgu0yCUycZHAH5NAvUekyW8zRhxIozypoj1&#10;S0vbZWYTkITwByDQ1a3akSic/YPNcyYvy5WTjkt1RDtNbuYmdtu1QKfaZuSSTDDY2ORVe65clpSq&#10;hmGfHNGeiam1sibosKcDml4Iqm1sm9W1GAsET/h8+aibTajHDBGb74p7dWS3LmRU5HOaDdSa4WfY&#10;ey8g0sopVSO87Lb0CRySksm+MA5Pc1AdUaGly7hSGxkgjjiq9bX54HCxsQWq1emdQS4tGe4QFtpB&#10;zXOKYk3L0Zp1zSzbT8RGoNuoZ7UbAWA3Vder6M907nbnnKkeBVedR9JmOP3NuCOePNY80JIvjhCV&#10;WtknpGuQ3hQPIAeMCrJhhltYo5FO5f7ue1ZUe3nWYYyB3o70XrA2hCSu7qODmuR8hxVdEsvj/lov&#10;iHqCZJMsX2k8CjayuLW7LMW8DOTzmqMi6itb2F1SQo5HBFPbS8v7UEg8cHNbFlTOqD+CydcgS3mw&#10;pZuM8eKhYOpPbY7iW/8AFNrLWVuZojctg5x/NTesaRaPATD/APFODgdua2Y8iaqwZKWWvw3LckNj&#10;jNE50eOSD3Amf/pTyM1Vej6bPbhzt+ROeeKlrjqa7tXijGSO5xwAM0rdeyU0xXU9IuCGLjzx+cVW&#10;GoabKXICbcv2NXvF1FZvGivIm7GTkds1HXdjbzqXVlJHOaaO0HFNIDtM063MSI+0Hjmn2pWscCEC&#10;QHBpDUrCWPY0cZK5yT2xUNdSvKdrD/BolqKdiuCobG9lA9tMZJ4xRBZ2s7OMvliME1AWen/Iuc5H&#10;ap/T9UwTG+Rg96WGWROcC8dB1qCwhhScDcRgMeaNtO0+yvEknhYktnK57VQVnGbssY2JHbk81aPS&#10;EsVnLmacLv4Jz2rZG3HYnKuyZ1H9RbyKN2wL9UM3+spdh/ck2BP+dWLqzW09q7LKjrjCc81SGpaO&#10;XY4Occ/k11UcWb4ifS28qsDEHkVeQV5JzU7BNMpLtwCOzAgjFDOldTJpzkSZXYcKB+aMrfVbbVFy&#10;ECgnn7NclNHY5LAbVdfjLKIl7E5zUVmOeF3yOc8GiLX+kZQTJFyO+fr+aAb6CeBOxzmsU4KVujRc&#10;taPrXpb9ZKrHGS4B+hmp7V+kxaBkEQOBUPY38toA5Qdvupw9d28yiKTgdhnkmo/bin0Pjb9gXb2o&#10;tg5K4+wOBTabXbtHVFlKj6qw45tOu3WMFeR5OBmmU3S1nM7uZShPA/n6FI4VsrzoALfVpbu49uVS&#10;cdyBUxH07bGUzCJdwbPNTNxpAs4z7cqyEH9wqAub25iwQDtJ74pFJfJxuwmF41vJvVmz3ODwadjq&#10;eVs5AIND0N2kcalyeRSsq2rqrBgKssiRKUGwoW8t5Iy28Bvo18tnHOpZJFx+arC5tpveciQ7M9ga&#10;UuNfexi2qGOOxzU01dlYwpFtXdpFHbHAGAoz4qvJNM/X3BxhRHz9A1BzdXvNHGjq2frNPrTqW3tw&#10;DKcYPNE50I1KwkWxkgjc4JOOAKhra5ndkMibVzzmp6w6us7xVUEEg8kUsxs5QZC4wPGK5Gd+x29D&#10;C8vIlXCk5pDR3mSZZ3y0Y52nx/NNri1Xcjodyt220Qm9jjhMOzD4AFd+96E2T8ms2l0ibF2Dzxin&#10;SNFAquN/HIxQUsZJQKvnI4pbUHnjQb5f8Vow+QoMjmxc9rsNYJrmeXDu2wrwvivNSjNpEJMnnggU&#10;NaX1AsUeJT8V4JxyKKIdVgul5kLIRznxWqOXRGOCRHaVee47BgVI81KXeqFQQr7PBPfNNTJbREDc&#10;QWzjIpUaEbponU79w4ApHmLrHIfaLAwX3WO7Gf8Aka8u+pUiYIisdxxTiWVrCNYvO3BA7CoCGe2k&#10;LNIBlTkGq48qpHZxddhfaWEF1GWmmK8Z/FQYtIFn3RoGA47VFTaqZFdI8AE+O1SelTm2jZm5Xyab&#10;JHlVGeujo2Z5Yg4Hg1Hzx2aksIsnFe3mvG5nVUBxkZHbivZNMDsTvx5AHmsuTFxSNcJfigakt4nl&#10;U481NSyzxLuzwFyBSa2bwHOOPuo67uXfAzSwnxFklQvFe395MFKBSfPPb80c6fo0dsge5CM2Dxih&#10;W0uBGm8EE+cUnqWo3Tx/B+48n/rUXKNMITdptkh1DDb3hjiVRlecj81T/U3RolSX2JFUrzg0bWsd&#10;06qpbJPnNfXWnyoCpkyT3waWNL2bo5OS6Myz9PT+8ADjDeKsCw1+bRolX2txYADPNXXpHSlrc4Eq&#10;96ba30Lp8hKyRFcftxSvNCOn7Gfjqat+gS6c6nkvXRpyVB4zVgyRafKR7kmVUZGKr+XpC4tAWjzs&#10;HP4oF1Ke8M4VZ5MeceKk80XXFkMmDg2q0XSdZkOEtlConH5NDGoHUJpoiFk5yFCZxUToWpwWvsrN&#10;ccnjmrDPVukBQgmDuBwRVYu70RUfyTbIBbMC2H6xARQdc6dYTuP6Xyz8RVqTanZX4O+EIGHCjsKE&#10;X02398NnscCufblRTLJWqYIP0Cs7j222fgUT6U8ehxN74wo5OO5xREdR/RQFgcBWOaAL/X11SZk2&#10;j8ZrDn8WTZXHkSrQE611R+pvZpNhSInCr+PzT0QpKA+5OR94xT+fpHbIZGIMeMg1EGwILDPGfvFa&#10;cElCCTEySlN9mcTgdhXfuLjB71wAKRcd+K+DPSFmT810kec/xTcSYpVWoATkUjH1TcNg9sCnrCuH&#10;QbQfNACBAHJHNebs+K+I4xSaNg4oA7L4r1WB815gHvzTbzQA7OCTTZ1+q+yd1e5+XJoA53V5jNdl&#10;d3Y5rhlIGaAPTXh5rwE85pMjkUAdKAOa+IzXYxjmuSaAEZUJwMVwEYU5dwRXDkeKAE9nBzzXA4pQ&#10;kYPNcCgD5VJNcFOOaWjAxivjwDgigBsozXe05716G75rzBOeaAFEiYjO4V0yqBmklG0d667g0Acq&#10;xOcCvmArrHBwa+Xt2oA+UAGlTSLjJFeKW4yaAFXx91y2fFfMQMGvg2RQB8WO3mvU53eK4JIPNdIw&#10;80AeYwDX2TntXRYV2rZyB4oAewn8U+yyYYGkbeP4FqUY8YzQBO6bdqWy/OaKDpIulDKQMjiq8hBG&#10;0g1YOjakHAjatGMZEEYDCxVz2OKlrC5wwwwxRBqXT7T27zo/bxVdwmSORi2e9aoapk5qy69FZYW3&#10;o/LHJNaO9PtXMsqI7LjOMEZzWTND1YFSoXOPNW30r1DNZ3ETKBtJ5zXr+I24vZjzRUapFl+pPQzM&#10;W1G3tPbBIGVGFJqm9K1e70262o7K4ONpOQa2f051baararG8G9Dw8b4IHgg/ms7eqXTK6TMjwW5F&#10;vKzKueSpHOK9RrhFGPHNTf8AQSrKNVtY5kb+oBg/yK4illA2kY+6rLozWvZn9qSbaHHH0uK0Hpc9&#10;tIuGVST5qkIVRp+2DCmVkJqW0y8mnh9ovgg1LOIkkK7e4JqMSWCKVD4BzWhSroRscTC5hEEql1A+&#10;uM1YGrTS6rp0yyDczBcD7xUXB1JZ3UGxlRx23DwaldM1uGIGL4nPbNW53o8u6lIyb1JfS2d2xHxi&#10;Tuf+9XF6cddRXKJGXZgnADHOBVfernTUUEbTQoxQAtjOQxbvms19Na/d6Veh0kIG7G0n9w+qw5PM&#10;jjm4s0Q8J5IqUWfpD1f0XHrlk1wAp2IcHHOB+azLqmjy6dKHjUkLxVo+nnqBZSiKMXrMsz49kv8A&#10;LI74BxmrM1zQ9Iu4z7BYl+WDeKdZOe/RzBFxbRloTW0pUOuGb7pjfWMaPGRyFbIx4/irM1roLY5d&#10;ZV2keO4xQBd6bd2U3YvGPP5qlrujasdmg+nLxNW014GkAZUAwaoHrhTZzm3dfny3HlRUv091Ulhd&#10;oZeEY4/g1YnV/TNhr+nrKI2julBaGYf/ACu6kfRpXlrZJ4qM16H1ibG5DRMVCnt95rU/SnXB1SKE&#10;FtzduaxJ1D05qFi7hrRgVJ3BfkPrPHik9B6hu7WRCJWVo+2MrXH5lSiI4J9o3b1foAmQTQ/GQjB/&#10;IqvtI1a/sm9qZR8H7k84oe6J9XbyWGK1uczSRk53Y5U/mrou9P03VrcTRBRK4yRnmteTOlRnUPzS&#10;oNtB1+0liiRirbuTTvqDSYNTQFTuwMAjxVEaxZ3umohjXOBnAOP+tT/S3qXcxOI7lE/GR3rqqVHc&#10;sZL2Mdc6bmtmLRgtH3YHuMVTuq6cspb+kAMmtXrrUN3lpYid3ftg0K3vRsN60jxKoGMmpzwRplcG&#10;WekzGc+lXMQm9tSSDwBXmnXMsaMkjnJ7g1f+sdGC2LFG7jjB4NVLqHTUjzNIDjGBgcZNYHilTRrU&#10;6IOaOK4QxyDIxVfa301s9wKuQRkfgVYtzp1xbg7kO37HOKgrnUEYbCDlTzXk5cTppm2E0/ZTctpK&#10;hK54rqIsCKsa8tLWThRywoQvNOMRz/1FeTkwyj60PaGon2Hv4qUsphIozQ3LJ8hwaXhdvGanDLJf&#10;8mccUH62YlgJCjOKHBbOjEc8/wDSn2gX8scjjnB+651J2Ry27IP1WiOUk42SVppkMsY/qfICi3Sd&#10;HiRWdhVVw30sZDK/ntRZadVjY0bgjP0atDKlWzvFh3Z6dYCVzKi9uAfNSVzLpMO5RKFPGB2ANUxf&#10;6u24ssjA5yDmoCbUriQ/N8inn5XqwjBl0Xev2iArxx5pi3Udo0QDODVPSXE2M/YxTq2iklIAz+Ri&#10;oObkd467DCbVoXYmOoKa5y5p0mizqyDZkNxjyKJ9M6FmuZQr71yc4p44WwUkkAFxKeOKj/eII/mr&#10;/l9JWdCVYZHH5FIQekrAlnfJp5eJOS7BZk2UoJSSKkIlBGd9Wa3Qco3ooxg/uxxTIenl45+IJ/Jw&#10;BUpeJNDwyxrsApgvPnjxURcNx2FWlf8ASk8EKI0ONpJB+zVd32hXbszYwKhLC0PzsgBcIOM80pDd&#10;5PakJtOlTO5SByM4pmYJEAIzWaSaOpkxNOo28YzzUa9/nyMfVIyB8dqabCaRXH0BJQXb5Jyeadxy&#10;E9zUKzY5pxA7YAzXG2BIOQoya+DKTSWd4x9UiUz2NEY2A8Migk5pWGQMc1FDnuaVhA5pWA+mAbzT&#10;Jk280mS6E817vLUykwPDKc04FwAv5poUO6uCODT2coctdNkc0ql6wySajmRsjiujHniiznEkm1B2&#10;5xyadW2ptGMF84qN/S7VAHNeGBqORyiZk1Z3I+QxS8GoFc55zQ/7HalgwXAHemWX9hsn49S5GRUo&#10;2pNtGGI4oVWTA5wTXMk53D5U/wB9sJL9Ew186ZPP5xXy6kydjQ+brBNeJcg5zSPJYnELkuhjP91R&#10;8yKxJqLhuSCfqlGmJOaEyibOimc+KSkl24ryS44NNPdU5zRYxJQ3YHmpez1eW2lR4pNrjsQM0H/V&#10;de8+arizOAMtTSLv3SwwOQak3twqZA5qr7PUWQjJNFsV/wC6E7/8+9b/ABs33JcehJqonc0zscEY&#10;5r5Z9uAUGPuiC30cyBXfIH4711caMpbA816kcKqjMDl6I5QhAGcdqGbuAjOB4qxJ9FexQbmB3DOc&#10;dqGbm0Z8jHFePnxSUpJI0p37B2B9gYGumuSAMUnNa7CTkGmaE+6FrGoyT6ZwnrXUZU3ENUzYXPuz&#10;KXwaHnVQhwaa2t28Um8eDWiOWtMKLR1OL27Vzu7jgVXMJlLBWOakZdceQAZrvSiJJeQOTWmDT9k5&#10;XyOntI2j7HNRslkyr8VNG02jd2XOPqo+5ZVhI24YHiqTxpBC7By2dolLIzK1T+j6uPd+ZOPzUfHA&#10;0o4GKZTWzxt+6pq00VLBv721MZ+28mmTQtFDuRsUGmX5qKIG1pBCFwdwGOaqsrTWyUo0yHmnkd8S&#10;Hn7qdsbYxujMSccjFMdOsnv5TtBO3k091CGS1ZArECtePLZN9oeXl3JIGV35ycfgV1Ya7Pa79ku0&#10;+f5H1XlmiSoXfvUFdqMnAwc1VP2dSCHTtUd7oSOpZi2cnz/NWTqfWcckcKIAAncE1Vem2M2z3Plx&#10;XktvmUDGS3iuKasdYn7LU0u/MxLnAUDNQnUWrKyhDJlfoHvURNI1paN8iOMChm0g/USAs/Gc08WL&#10;kx6Ll9PNIN/K2+DCLzkjx3zV8x9SQaVbgFNq7cEDGTVQ9E6ylijYkA4wufIrnrO/SeJ8Sf25+ua0&#10;c0QUGDF1rv8Aud3PLI20BiFVjnABqxemtBk1CBruJQfbORnxj6qh9NgN9eQRFjGD+4+Oa1DpDQ6N&#10;p4jE24IpJH/FkU0clIHjetldeqGvlLaC2dsuSPwQDVTG9EFszbMsOPzUt1zHJdSJeMcKX7UQt06m&#10;o6WXt0Acx5H5IrHkabbT7GjdAXpmv4tnVVwzZB+6RiMjxO7LkY5/igWa7mtpijYyGw1aD9O7C2uX&#10;KOqtuTjPPepY4qVjqdJWZ2/Ume7kXaQAcADvij206dP6NpdpOQT9ijTqLoGHTdVMojEZbuuO4o8u&#10;9Ga30Uskftq6cKe+TUZeBNo7jzr2jHN1CXkbnyagruJ4/wAVccPT37leHsWqrdZdTIyxjhTXkeRg&#10;eN7LRdqwcQtmnSKzdlqStdMkkwcE1KwaQ+TuB4PYVl4X6KoGsNwTmu2ZsUQPpmXICnvUXe2vt7vx&#10;XHjo60cInxpI9/8AzSi5CUtsBFLx/YIZSqOf4pHbwaezJxwKaSDAFLJM4JFQuckZpucn+2vHYYP/&#10;AGrhJT+KQBQkYOKQUDPaly4BziuAQMHJoA7C98YpNUOSSK6RQcEmlQaAE9vNKKFFe8A8+aS3ZOKA&#10;OSTnjNcAEmlM0oFwM0ANTjIpRSSDkivvxXyoTmgBNlOK7Yk4Ga9OdnFcgHFAHx78nJpVRjNN+1LC&#10;TPagBMjINN/ZcZIp+gLCujAQrc8mgCK2nI4rvBzTnYeOK8SM5oAbBN2OK8MJzwM4p+qBc4PeuIzg&#10;kUANQhYZxSqrSqoeeK5xzQB9GfkM12TzXgUDBPNdDBLDNAHynnGK6DKPFfEbBnPOKSjIzzQB2zDI&#10;+jXbFiOBSbMMjFcZA5BNACyltvJr4k8c0luJPevDnNAC0jcV8qjyaRDnePNevKaAO2x44NduoCjm&#10;kjkc7TXJOfNAHu+k2IpZkGe+KTKYJxQB4uAK5VuOTXRC4Hk15j7oA5BzXLHHeugea5LjkfQoA5DD&#10;mm7EkmuzkHAr0n6oA4YD6xXJJNek8816SMUAc4OaepuFNSvbnJNOUDAYNACrhMA5r1QuDikycVzj&#10;PNACmcCvlC55Ga5zntXYxigBV9vjNIHP1SpOBSZU4oA+DkfVdxt3OMikhSypkYzQB8qdvlXvHx/m&#10;ulIBr2MA5GKAHMTYJ5FKx1xHGB5pyAAOR3p4nB3CRg04gDb/ANvFN0GBgLUzYp8flVYroXsewD7F&#10;Sybmxj6qGmbDDBxRFpWJBya3YkqFlL0MriPcBnAI+hXNldsjhBUnqSCLa485FIWaxpGTtyzea1QV&#10;kne7ZO26Gd+MADvUzDdNa7FC5Ge1CdoJFbcik45qfS6Lsu/iteLC07ZFyTVBc88MsChVywPP4oi6&#10;fUxBSY9x75qs98u4OhOAcceauTp7WLSS3IlUbguM9q2rJxT0QaJW40wzBcE5zUlbQywK6TsSoGcV&#10;EK7+4XjkJA/yBRfZ3KXkZVgCRWzG3OjiI2XRLOdBMqgOckE98UF32nyWx4kLfXNWBeLJbKjKNwHY&#10;UlpzxXayrJGADhTkZ/5VpeDJN/0d5xitgtZzRXHtq68sdtTVtoVzZN7iRloyf8int/0zLZoZIlZg&#10;f2/invT+qzptWUZUZzn/ALUqg16Fck9nkWpmaKRHj+wM+DQr1ZobLZyPGMs2MAGrN1HR4by1JgcI&#10;TkgDvQfc2lxbxrHMAQOe9M7BZIL0VF0zpd2lwDNH8WbByecVZWpdOvIMQuQByVot0nR7a5gb5qxA&#10;8cd6i5Hks51RX4J5U80RxSew5xK+N1cwSFGXaAcVNjT4b6Ih9oOOGosvNCg1A+4qAOByB5qHfQns&#10;cthsd/4oyY5ekdj2UVr9nJa3ThC23GVb8/VNLXrCeF0j3ZOatC+aC4EkboM+aq3W+n9kqTW4wlYs&#10;knF7RTsurp3U4bqFTIvD5w31UrrfTttdW4EchY9xis+2/UlzprIP7d3y+jV66J1FDJbpKT4GVqqa&#10;kgumAs3R/vmSJ41Q474+qrbVehTGT8wD4IHFbAsTaalDGUYrkjhsZ5r3Uei7OZCGyGxkCkn4t9I5&#10;9302YUlguLAthT/4NTdh1VegqjS5G3ByKt3qzoL2RJ7W91Iz9kGqk1fpp448hjuBwRioSwyjbseU&#10;rD2z1K3uYwdyhj5P2KJtK1D2XTfJvHnHNZ4sGmhmPJA80c6X1DCmQAWGMVD7nxoSzUUeo6ZLbRqG&#10;AZh570H6pp7ShsHIHAI7GgSyke4w0LH7IJoyXXooLRoyBvxxmtWKdtbOSRXEyTW5KE5+R2j8VK2/&#10;UklsQrAsR2p7GltespkI3UQW/TgkJ2Rb1XzjJAren+JxPobab1WbhljmAGT3NTOoWSY3hgfjmhXU&#10;dDWJnkiHK5IxVbTX94JMSTOCOwqHIaSRZtqbz3f2r7eRtaisaR+qIxxzVW6J1M0WPe/aRVraP1BB&#10;JBlXADds00ZL5J1yFp4ZtJVgGySMg57CoBdUeZwDISckj8VMapcPen2kIK+T5zUWum/psM5y2O9b&#10;ITTS3szZYV0Wx07cMLYlyXYLzQtrXUJtWkfsAa76M1J7iYwOCADgn7FGXVvScN1C3tEZUdz2bH/m&#10;ruDFwxKEg6it9QuZE9kBie9Elp+qhAMZJBGahIOlP07O/t7O5xUr07dzPcmFkwE4rJKLVjRxvm/g&#10;sfTOoLlF2zDlR8lPkUz1Cwt9REntMAWJPH48VJtLE8LBgN7cVDx2sllMXAJGCcCiNPTRapJXY0k6&#10;SmWFvh4qp7/p6/W5dxBgqeCavy0157hWjEZ+j+aIYenoZIWZo9u4ZFEsTZOOdXVGUtUins4VLIR5&#10;J/8ANA8vV2oTTRr77kJwlXn1jYSn3Y2jyoIwfNJdO+nMNxEsjMoJ+6zNt6N64uKv5Aaw6m/SxCWa&#10;QhSPNKw9bW2oOI4oMYbnJ8VO9R+nhWL2UJYeKrS26cn01m3xEHON3ioSwv0gSSZccEVtOTubn+0G&#10;uJtHSMnEysn4OapCe41ETSYlbaDgGn1hrptCyyEnHPfvSzlXSH4xLSuraUf/AAxkUwi0Nru5UyZK&#10;57VE2XX0EqpGY2GTjP1VmaNHHKp9uTIbBzQntMkouwK1jpmCNi6gDP7ao3Xo7v3xgkKpwQK011lY&#10;RCFTHLhiPlg9jVYyaGjIWdj8f8k1kyTk2VSS2yrLfVbiCE7JNh+6jB1Jq7SDF2wXPyHijK+s0mka&#10;NI8eAcUpYdGyyDHDH7rNklJdHdS9BFofW0NlCBIAWBznwPuie46xtb4xCN8kdz2zVK61o7Qblwcg&#10;4NR9tbSxryWABGKWGentnJYm9JGpLTUoAi4J3Y7ml4I/1kxVmJP1WVbjW72EqolYfRyaMen+sp4w&#10;uWfcO5rdHOmRcKNBXuhqIwANpByee9QV3dPZrIsJORyQKY6P1fBdMzXMowcjn48il7vqbSplMUbn&#10;I471vjkQoro3Uk80qRyglm7cdqtvT7wxwhVBQjsoqlLWBMbo858mmWq3d/Eq+1M3NDmicpUmWve6&#10;pvMitJkimdpGDEW3HOf+dD/TNvLBDH+pkVjIM8nt/JNONR1+wgLJHPyPFclka6QK6HrShJCEGDml&#10;pJ5pE284HYVG6fAk6i4IY55Azmp1ruOPdgYwOa04sz4p36ISWyK0RT+qYyvjHIJoq1O9tVjBS5Ab&#10;PIqHUWk6kvx9eM/zUWbFJW2hxtrRNp44lMcmxVteuBnA3cdqgZbqVjvfii630kwrkRnGDyOxoZ1i&#10;NPa2qCGZTWS1YzToHP8AfMTqhfv+fFWNpK/q2jDyhcYIP2Kq/TelrueZZBESMZ+6nOoL2bTlSJEJ&#10;G3OSMZ/FcxwjNtXQji0rL2vRZ2sQEu0HHGO5oOjhhuJQEk7n+DVY6X1BPcsuWZjwMZzijS3n9pQ4&#10;fDd6jKKUmkasc6StbLWtrWCwjR3IBxwaDdZ6gV5gFffzyB4qE/3S9u1CY3Dyae2+hwFGZjtY+afj&#10;H2gyZOS0x29+bhAg5HbAqN1PpuB7c/0wrH5BhUzZ3tvY3CoFBAGTTm81VppWYYClcDjOBSrErdI4&#10;pN9soXUdGlkICDOMgcdqibDSWMvtGNgQQSfqtEr00ixiYchmyfzXa9KQFPdKbGxg4qqxcdnEyrJ+&#10;o9MsolE0rBhx27VCQ9Z6ZJIcTEr4IFedW9EXVzMxQfE5GR/3oDtelZ9OkxKSR5IHFQy5lFrRSGPl&#10;7Ljl1KGe2woGMYB+6EP0DxSSTRrg+MV2OpLWCBkMDZTj6FQ9v1WHmYFAEJA754qEsikH22mJ61qt&#10;ztOZCfodqGhPPMAxcA1J9TyCVgFI2t2oQggnVcAsRnxU2npEpSiu5UU8X+Tc0srAjvSBjCMTnNJO&#10;1fEHrjnYMUmWIHAr1WOKVVvxQAjDITnJpwih+5pJ0znFN2cgjFACzrzx4pPZ+7jmlPfXagMeGBJL&#10;Z7g9hilUwT3zQAxU+c16eaXljG4kUjQBwVJPeuywAwwpNifuuQN3egD7dXRY4xmuScVyDQAoVPNI&#10;BjjnvmnSHd5pJ0x5zQBzuzgV8xrg969oA6BAxXz7cVyQa9oA8zXgrqvqAPGB4rwJuFfHINfbtvmg&#10;DyRfBpPgHvXRY9652UAdA45xXDMfOa7DY4xX23J5NAHgIwa9zXjceRXGSKAFDtAzmvmANIdzSjfE&#10;DBoA5BI4xXaAVyGJ4NdliAc0AdNkEUkzjFdKucc12YgKAOFwRz4pdF44NJjAB4rtGoAlICNmBS+w&#10;bc0jFzk04kUhP5oAT9wYFTeml27fVDwXGKKtIXaBV8QFk9PXHvf0y3IXtmoHqzQTbzrIgwjHnmn2&#10;koIp4pAef/FWN1PZi509ZQoAAr0Iq0lR1so6yJiYESYw3NWrptyntpt5bFAFnZI0hAoqtFeB1G3g&#10;9q14Mjh6IzxKWy7Om9TurSVJomAHHHgkfdXVrOpp1BpiwXEQUseG7YYeRVAdOTL7aLuzjk1Y1nrE&#10;YIRsgE17eDN92K0easSxzlRQOv6W+lXoQH9z5LfnNXL0brUc3sb2UBv3keMUr1RoUOroTBjeO2aq&#10;DRY7vTbq4WXAKkrgeD91SKorybNjyaF7kAcNuUDOB9UCa7aoq4J5HgfVPehtdmvbZwku7a2Cv1UV&#10;1FZXCSuMk7s4b/xTpkZWd9O2cEgMLPtAb4/ZJpHqDTrixulYSMQT3zQtZ3Fzb30CscoSB/mrZ6m0&#10;uY6eC43YOcryarhnUtmeCjewP1SRrywkjdQ6yJjt3rFPV+lS2N7KNwIPyUDxWvdH1qPd7Eg3eFP1&#10;UB1/0baX1vJcoF3KCSory/Mx85t0ejhah0zLGh6zJBNC2DhW4x4P2K170F6ifpUaO5ikkV8YcHOD&#10;WRG0toJQygkL3zVtdPubi1Dx847/AGK74+bglBnHityaRsvTupNN1Fika5OOAw4qH1zRA8e4L3OM&#10;YrM1t1Td6bKNgbOcruOMYq4enfUQ3QT34h8hyc5xW9IT77iqKd6u0uWyldgG2MTn7B+xRd0V6hXX&#10;whulzHgIMdxVjdQaPY6iiEOvIzjIql5ul5ba7YqTs/dXISi5U2ZvuybL4u9Bi1iMiFME4OPBqsdb&#10;9KIElaSKQKwzuj780RdG9SP7hhlJABwrZwSPqj/qC0aSOeaEHAUH+a7PxYyf4yOrJJvaMpX2gy2c&#10;m5A2E/uAwaI+kusbvTrtRukbdxluRiiZdWjnmdGQc8EGmV501+oO+LCnPipxxZIy3tIpJLRemk6t&#10;HqEYWYZDDuPAqvOsNHW0uEeJjgDNDSalPo0SxsXLDzRlYatZ6nAEupdkgHxc/wDmtccqg1a0SyMD&#10;rXqHU7GQyIA6NwpbnH4OatLpr1IgARZomQSHDsTxVS6nbuJnCygoDjjBFNJ4v1MftIQXH9vA3VqT&#10;UuVP9maKqW2zUqXGl6rgRFGDZx/8n81X+tenl2jkpKrjxVI2ep6lpJZkk9rA7k1bnRXqXDwl9ICh&#10;Bwf3EmsspJ1aNU7jHQB6laCOR45YeR4PFU71VpBs2WQD9x4Hbv8AVbV1nTNO1OMTW7KxC7v4qjOo&#10;NOj1G2aH2sspOPsFayeTji0q9ncOSTRmtVkJDbDx3NPPajcOXB5XFHcNikUrQSLhvzQ/f2rW8oGz&#10;uePqvMy1TVGvCvaZXOoaXglhUMTKuQq1etsunPARKBmoROn4Nzuo4ry8nhy00jZyXsq+1vHj7jml&#10;WnMpPB71ZcXSttLIMjGexry46agUuIzkUf4s0to4pp2VnNCAp5GfNMFRyR/NW7D0tAY98iLTFOl7&#10;cTbvc+Of4xU5YJKgAEWUhXkUQWXTTygAqMGrBu4rG2iH7dwA7mhy46giiVhtJPgiu8aGVHqdKW4c&#10;KAc475qyOmunNItokaSUbycndVOf+omDElhx90ledYHCBSQRRCcIvZPJDl0aXnvtO3sRHHwOMAUH&#10;6z1baWUntxYLdy31VEDqid1b5nOO9QM2sO7scnJPc+TVpebjrSZmXjzfZq/R+vLdYg7yruqJ1Drq&#10;GGQN7m1W7GsxjVHGCXJbuKTbUGkJZmznwa5i89L/AIstDBSNG2fXCxkye2WAP3nOakr71OtFQBYd&#10;n5NZ3sLvOQGP8V1OWZvkeKtL6hD1FnV4/wCzUWiara6nHM5CEY4H1UXq0dhlyqKAw8VQFrqk1pzG&#10;xBH0f+9FEGsyz7Szd+TUlmU29HPtOO0wwTo2K9VZFYquccio7W+hbe3hYpMCT4pxZ9Zy2cZUQhue&#10;aG9R6vaa4G+HYo7jOcU1QBSn8g2/Sk+DtQ/Hz3FQs+kOn748fyKuqw6ntI7cBMMSMnP/AJqPt7+G&#10;5mO/b3JxUZ4UykG7dspM6RI5OUxTZdOdDwvFaRni094jg4quNT06AynZKQtZ5YN6ZSythauM0jtY&#10;E/mi+W05wmcU6TQGaIscH8Hih+PIFJMBAmfFLJb/ACHBojfTpIzgjA8V6bYhSCKm8T+B7QPNHjOR&#10;muUi/FPZomVqTTIPIqTgcPBEozXG1Vxmm90XXkHNMvebAznk0JHCRcrSTuu4YGKbYZq4aJueK5QE&#10;kswxTeWbb5NN41Zs8Gk5bdsnJxRxQCwlbP4pDdyTSghcAk0kqbscUjiwOxIR5rySTPJFeFG/4a+k&#10;TtXAElIYZrkSClo0JXhTSJhJIGOa7GIJCyM7A4roTuMZNdR2UpBwpIpzbaZLK4+DA/WKpTCqGqTA&#10;555r4nGOKkpNHlQnC8/kU7i0WYjLg9q7TOWDxlI7D8V0smeKI4dFAbvTSaxCvjIo6CJEEsDUzaXj&#10;BlHcZHFN3i28V8vwAIB71THNxkmEkXPo3UkKrsm3FMDbjvmpKHUYZpmCoQoPxzVQ2V0M5ox069GQ&#10;Sa9/F5kWlsyvGyyLtEuIWT2zx2NCN7aKiHj7/wCtH2narZrF8kDccZoB1y/SQt7YwN1W5p9KzkZb&#10;oEZtOVtwU54qFudPEa5zzR1YZ9iTdHk+DQvfxNIWH5rPPBy6Q6bQMu7UjnA5GKIk04lGD/WRUDNa&#10;FAQGJryM2GUX0Ui7ETIB2NSmm35RgwPIofERAyRXcDAHcKTHJpo6W5DrLNB+4Uitm12c8Gq9j1LA&#10;wBU7p+ryp2fit0ct0CSsJzGbbcBxTS1s3uZWBJ5psdVaTO4Cpe1Le1lW5NOHNXQO3Om7Hb7qNusp&#10;tzwTU0bglgC2TTm9tI3jHaknB2jknHeyM0LqCXT3cquSeMmiaC4OobdxGM5NAFwhgI/P3Tm0lkhb&#10;cjHmq4puOmTZYF/bxxqojlA528UPxW83ujfyB5pCG6aSVA3NHUtlGsKu4GeDwa1pp9HO2cHWBHbm&#10;MqOO+BSuiaY15ciRB/GaY22m/qtxQ48tRVpltcWwDgY21aDSLyaG/U8LQIscwXA+uaE4rYpt2L8T&#10;3NS/UWp3NzMpeMkeRjzRto/TyGx92WUEuuTg8CrrfRnnLRXljM8MuQxPOeTTrqTqe5kEUUiIARn4&#10;jBrm4sAjkK2ME4Iple2LSorsASBUpKjkVon+kVVC00rhQQDhjRRrXV4lVIT2J+JSqunmkggAweRx&#10;UTZaoqSDdg1Jyev2dXoNNT1R2RvcyyEgYPijnQnuJdNdIm4wQCviqYutTFyQoH9333q7vTu9lstI&#10;vNyfuYlSR2poVXQstyKA6hs3hvpYpRhvNaQ9F7iORC+MkLtH8CqL66Ik1FpcHkctWgf9OcUH6bVb&#10;i4jwnEas3GStV8auaXQ2Vfiiz9atILiVGLjd2APc13qYgXSZo7nmLaV3eQfFMeonijvlkh2sgG5R&#10;+KH+qOqLd7aOGUbTjLfQr0NUZgC1iFNN0m5mYZcg4YistewLmZ8KeSTx+a0b6la7DJoIhjILu4HH&#10;gVT/AEnock7FkbIT5Z+68LzMTyZE0tGmEuKpkx03oZCOcbgAQT9Gu4tLDb25IyQavXTdGjsenrua&#10;aLEjrhD23fRqvbC0923fJwxIH55p8Xhxqmhlma06A3TNKDiY48+RQnf2SyPL8eVOP5xWh7fp+S3s&#10;X3ECUD64NVprekC3gll2nd4GMd6hm8aHwNHNftFWG3Gw4+8UwngK1Z2laSZbS4ldOQuRQDfxDLeM&#10;V42THTNKIdhgUzlbinb8j+aaMhDHB4OazyBkVKMHt3rhXzxT2bDAfimsMJJBxU2hToqRXqISfNSc&#10;doWXlcAVwY1j7GhIBmqDGK+Kkng05XDAVwFwSfqhoBvIQqn4802DEnHancgBJ5psqc0oHtLOSyjj&#10;FcEEECvtpBA70AeKq7fNKpEwFfZ8V8CRQAlIDXBOAv3SuD2I81y4BB3UAJO4AIxXIzivuSWrwE0A&#10;KxvyBmnoc8imGMec04SUEDzXbA6ZfFeqMAV2eea62bhiuAI43g+K59v/ACfs0qF7ivj8wAfHFAHL&#10;DvzSawfmniwoR+7mk2VgcUANRBvOM1xsAalMvmlUGc5zQA2ZtxrluP8AxTooN2MV8YwRQAxByea7&#10;wMd66dCD2zXoi+xQBxXxYV2Yexro4GMUAJZGOa5XORSwXABxSwjoAbbzzyaWVQQPjXW2ulHmgBFm&#10;/FJueTgUuoIY5Gc1wyYO6gBue1cmlilJEEZwKAPCcikivPJpyowOaSK0AJP2JFcY80rXIQ/dAHhU&#10;PzXKxjPJpQLhf3UmVPgUAJnvTjcQRmklXGPulR3oAULZ8VyWCDv5pSuG8c0AdLjFdqw+qSwaUYUA&#10;dFq74IOaQC880qQMHigDgd6Uz9V6ijaTXijJxQB3wQfuloQw7VwIvzTpAcZ7UAPI+MmuMlyOPNdR&#10;HPGaeQxE+M1aEQOlXNE1hb5jzu/bUGISPOAOafxTFOf+laIBVHbMDNwOB3NEFlICy+MVH2ipIuXG&#10;KUIaHO0jGK14opLshLsmJZUlICr5PJru0U78beD+KiNPOZgWU0e6Jbq8kZI+IOK3eKlzdiS6RJ2k&#10;KJbuphxweRUI9pCiEh8nOe9HOpxhR7a4G4ZNClxbR4IXycV6EVaszsi7O/IDDbkZqTiglP8AUjl/&#10;xXJ06O3g3DhiaShkljY5/b9ildicQ/0nqVI4mSeInt+2pfTr0yTlozjdxgc0ImyWazwQUc9yeK86&#10;duriwljHGc4zjNafGyV2cUEXRYah7swt5G8YLkdqJYenEfE0L7VA/wAE0Cg++vuBl3DyKOun9T9q&#10;NY5sNz54GK9fFnu69GXLjkyYbVlQR28xwVOR5zTXU9NgIaSFSH74B4NTF1pthclriFgr8ZDHgY+q&#10;gob020pzyCTjzmkyZLltDYYA1aahJaXG6eNyPvwAKJtSFhqcO+GQnA+K+aeap+nlgZFKs7jtQDJa&#10;S2BMo4X7HauwiNPEkexWFxZzF1cgEUaG50uWJUmIWTA5+6jOndVivFEd2ilj+1jxgU/1Xpr25DJE&#10;yOmARirrVaIbUkM5tOmtVaSGXAzk58ipC11i3uoGglRO3c8Zpl/v8cqfo5YgrD+77FeXHTnuRNMq&#10;HgfE06jYjzST0gV1LpVVd2iIbIJGaCNTs3gCu0Bx9VZseqNACJv2jn7plcPFqTkDB44rzvJ8Wbdp&#10;9bNmHyYVvszff6bLcz7mh2c847Gl76/ktIlUPyOBVqX+iPFliOeaqfUrb3iwZD3NZJPgVX5BR0l1&#10;dNvijdiShBAP1+K0vpPUnvoY/i2QCpPJxWHEWeynSSNiCpwDR3091rexXB3k4AyCPunxeRbpkM0X&#10;F/xZri6sLS5CHdhud1V11b0XHIjSIQeMBP8AzXttr739tDPG21jwVB4qS/3V+A+0j6rVNRnFrktk&#10;XnfpaM06306YSRHEc454oLk0ueBs4JDDPHg1rDUdOjvmYRH4sCSG+6CNS6HlijDAYB/s8/zXn+T4&#10;0YxtPZpxZObaaKWsup5rBk2g/kfYohtta/X7TjaxPY1H9QdNSRZYj+KBf1FxaupVuxrNG4l5VRee&#10;nIqP/U+Jq4tD1zSrW12yy/1O20eay9o+uPLn9Q+fzRzZ29jPtMd8GfHCA81ujmiquRjyxn2ky67q&#10;3trpJJISOQcD6qqrzpuH5PtIYH/mantK11LBsMu44xhuKk5L23uhuTAHn7rsowbVNhjc/wDkULr9&#10;jcWy+4kZAAxxSOndQ3NvH7YXP1njFXlddNQ3aN/UYDx5GTQ/qXp8scPuRtnHcNU3H9l1Eiuibyae&#10;5kMs/wAc8/g0c6xIrRrtmDBT3FUPLLd2Nw207ACRxxmprQ7ue7nwZGxnkeK7jyJPo5KCNJenmim6&#10;vDMZuEXhftjVx9W2H6aGGNpBuGG4/NUf0jDdWsiCObLMQTjkVYvVOsvPYlpDteNuc/316MMrfbJY&#10;k1JleX9+VYrOcgcDbUppel2s0bSwyjd9D9wqv7jU4pVJcHcQcfVMYr6WMrJDL377T3qdu2XDjVXm&#10;hZtjcDye9RtjqU0soZ3fb9HyKj7PWZ84lG5T4PJoieK29kyLIobGNvmlUhX/AGFtn7WEdWClh2xS&#10;d5qV8gdEkOwDI/NVz7l9DJmNyfJo0sdSlkCh4+4wD4rQsqaMko0+iLiX3JVaVQec7jzR3BFYSqBb&#10;tgbf8g0PalpkUaHEm1iORmm/T2im3YMZiVzursEhZybq2FM3Sly+H97K98H+6oy96agmUB0Aogl1&#10;9XZlCuMYAz2qZ03VoyCZocDxincUdjkbaKr1f00spLdpGjwNpKle+fGBVG6h6fyvLzFl+wPbIrYl&#10;/q0aRBCi7c5AzzUO0Ubk74EGTxjvzWWfjWzdDMqMdp0je2l2YzD2AI4yKKJJdQtIWyjIgTH1zWpY&#10;enYpP6kuFjB8nk4oa1vQrCYsIyCrDBU+KjPx3FOkOsqbiZLtLm9eaUyStt789jRImvwFFX9OS9G2&#10;vdKIkTrEMggg/dQS9KNBAjiI7tuSTWV4n7iPzRGWlnHdOGICUTrYRwQs4kGB3NAl8+oW+8pERtHy&#10;JqBe71C4VAS+08lalPH+hOVMbXdpLcTyF2BDP4p7LZ20URJ54+qkIbcov7DRdoGgrfF0Kc5Hf6oX&#10;iwlF/iLHNkjP9FUp07JeupS3JBowsuhjBGWaMgZHxI5q110CHTcOgcFuCDUPqN9PAWkG5x484pF4&#10;qgr5FcublSKN6nt/0sLcA5bAFCNiZVbdhiPzVmajp73c0jSEYLZ5rq50SJbcbeTjzxUpza6IpJsF&#10;162u7ZCmBxRD051Ot06JIfPOfFAmpaKrEYyOaVtNKnjjZg5H8VnWScpbZeWBVo0Fd3NiLc4lD5XA&#10;AOcfzVTT2DvKcMWXOQM0FSXV4H9tnOB2OcUYaJq6xbfdfdj/ALVtjNPV+jN9qUew8XXb2ytMKQMD&#10;tTWx1i5uuzck85pY6vp16oijkwfvxUpDo8EC7jKQPsVz7ktbNEFFx2iZS8hEOJD8j9U902/Tei57&#10;ULt09JdF2W44HP0aVihltpQPbc7R+7FaMeSXtktIuJNREcYZo81AyJ+tuWKRAL4xUOt9cyJsKnB7&#10;ZGKMdO1WGGH5KoKjJINVnNxVsFUh24ks7f8ApRoCM/LHaql1H3tVcRSxFCGyMUZahqct7KNkh2nw&#10;KlLGxGcyDaccEiq4Upcf2Zv8uMZyjQI6d0lb20Tj5hx3NMdTtDG6LGxOKsx7IyMoV+TwKjLqxjtn&#10;aOX9+atPxmmNCdg7ZaibYE4yB3pl/vkmoNJFCxB7HFTmqwQtFsjjPz7tUHaWraaC6RFix8iiMaGH&#10;1payQKyygsQf+VTFi8s8oAGFHehu1u57idgTgNxk1a2lw28FupDDeAc//KoaYRaTqxG5naKNU9pv&#10;4/jzUat5PIWQSZB8UIdWdV3aTe3DGvgFj3FONB1IKUcndjkn7pXK0E2Wfaadai33yONwHyU8VXvU&#10;FhZTOREg5GcHyakta6kshBLErlpcds8DNI9J6azmG5mYuqHPJ4z9VnyYoyWyeLyJQk9aKj1fou4K&#10;NNsO0n64FU9dq9vO6mNhhjkkcYFbo6k12wkg9kKsYc5wv2PsVQfUHTtjcSSvE+WPnxXm5HxT3Rtx&#10;5Vk2lRTNtqRLqGG4A1YdrJYtEhMQzihCTpm6RpZPa3RrjNJf7g0fxEXFYf8AKy3rYOCfpFDMviuW&#10;U8V8zUoWwK+cPRGrFs4rkkinDDca4dAAKAOopRSyxgjgUz2ngilVPGc0AelKb5YE808Rga+cbxgU&#10;AJqd1eY78Uku5M4FLhwcUANmHOM0mRinJjye1N2wfNACTA5z4rnAFdkVyy4xQAnuwe9Kb6Tk8V8O&#10;MUALmkWYeaU3V9QAizfivuQDzXDnLAUoDnFAHhY9iCK6wcV665ziuQWOKAOGJGc968VDmu+GBOK+&#10;Bz3oA8zXikmlFCt2NcMTg0AcsGJrpRg1yD2zXB/FACjrk1yylcZrscEZNcnktk0Ac1yxrvIPGPNf&#10;FKAODXufuvSOa6kAxk0AcKGFKlmwOa5TA816yZPFAHxU4OWpykRxzXKL4NPduBQA7tMKVytSF1by&#10;bdzcA1GwMNwNEwT3ICDQAOqg80S6OnuyKgIFCsy7WAz5qU0osHBVsHI4Pmrw6OotWe3NuFyPHGKs&#10;npi5a+s5LWVMjacE0FNJI1mgfGSKnOk5XEyjfxXveLiThZiz5GppJjWTSYYLooSASe/3RPaWAnKx&#10;7QSOFr3qTR9snuqWxnPFNNKvZomU44GOR3rbjwKPok8zaSslodCl0y43FjjPIPYUXpaNIvu57dq6&#10;lVNQsxIj7uMEj7qO0e7njSSCTDbTjNa8aUGZZStdk3p92iTL/U4/uGafdT9KxX9s97Zx4mBwQvlf&#10;uqg164ntbwOjYXPY1cfQnWUBEcdxKPnwMdj/ACa5PMNCTQF9M69JpU+xWYZb5Hw1XJquuQXEKyBc&#10;8DcKBOqtK01bua7tV4buB2LfivdDu0nSSJ+CwyAKZXxTH5IWS6jmfKpjzVjaX1OBbrbTRBgQQrHu&#10;DVf2kUEE3zPHepqG2jkKMsnB5Bp4ZGyMoK7oDeptO9i9SaFQsZbLFf8At/BqxrLpi+vtOzHCWVwS&#10;MUI9TaReQRM3tkp3FEHp91/caVCkEsYkgLbu53rjv3q/G1dIjz4yiurM/dUdOtZ3Tho8LuK4A5Bq&#10;P6ThSxufmgMbfuB4zWrvUjS9N1m3N/ZxhXkILjsRt+/yayrKkgm9sx/LIxisjw3JSZ66dRoMesdJ&#10;iniWe15UD/Iqqm1maxVPbxk+K0Z03p0U0HtykZwMZ81SXqN0Y+lSe9DukR2OfITzSzzJOkyDxsle&#10;nusJptpfjGPzmrIvNXiuIPmeccGsyaPrq2ki72wm6rQXVILpQUfcKg5X7IcaYUwEqwlA7HxVpaR1&#10;rFIixucf2kkZzVDnUrqNiu0ban7KZDHu3nI54+6rhyOMkdbaJrrfQZ7bbdW7Fgz5bAxwfsVFdG67&#10;LHIsUwBJbh6OtD1xLkmK5AwMf5FJ690TBs96Btu47sV6Cy2FbRD9Tk6hJHJCUwuQcUJWuizTB40k&#10;IfPYnwfo0O3s89jcBS+3DcjNFVv1Dan571WQYyD5rr/DYvb6JApJaR+28LA/R4JH2TVeXurRxTe7&#10;vIOcqAa0fp99ZavZqmQWIw+e5NZ9666GuNNdPbDy25zsYAkp/wDJemedUpUl/QOH6Cqx1a31aKOJ&#10;2AlAxk/tb+aE9c0S906RpPZYp4YHNVPa6vcWVxkEgj74xVydP+o0yG2huyJbckh2YZxn6NY5ZVOT&#10;SK45xj2rQ76T6yuoJox77qWOCPD/AM1a3UMnxFxFDhm4bH3QwLTRZj+oiXa+cjNFVnd++ojBGMVn&#10;bam70kWahNJRKd1u7jL+7j5jk0jY6zpt1MqNGFY4DEii7qro2aMCdPmpzkD+2qF1S3mt5yyHbkgZ&#10;rHnyP0aMONR7LX1fpW24aJxz2ApoNAvwrCOEuPGDyarS312+jmVjIxUVY2m9csVByB/NW8OTW2ky&#10;Wafx6Pm0vUoYSZYGTjgYyagIRMqfM457eat+w60gZY1Khucc96kpb/RZZkRQqSSHsQMsa9CajJaS&#10;JRy66KIvrm4WLhG3Y44oRmmuwC53Enk1raPRLGZC/wCmX41Dt0xo13JKpjEZP0cZNZv8aVNuOh/u&#10;mO3uZpiS27v5qPuUnyeCK2lB6V6dMxVEVm+z+KGtf9ICzMYhtbHfFYn9Pc7adFVmSoxtJ75chlPH&#10;3STxMTk1pe69IZt4/wDc/wD0yleVqAu/TZomIGHINebP6dm+B1mj8lEqT2Ga7KbwMd60Np/pwCoM&#10;gIHkbageoOj4LWZkTkY4IHNRl4OVXaKRnF+ykWVlPY4zikySp5Bq0oehp3BLYQHmkJOjm3rzmpvB&#10;Nehv9gBBKysCCRU0LobeaOLP0/lySzkZGRuHFNP/AEhIjOGAJB7rXPtS9o5a+QajkDMExzRbAII0&#10;G4+KaRdMTGUJuw30aIpemnji5U9s5JquOLBkfAEY43AKR3NQN5p7h2bhhjIIqWhsSq4Iojt9CLop&#10;MmP5p5YJ+iKfdldR6bIuxsYzzkVygkidjvwQat606KvbpXJUYB4OcZFFlh6WF4WXYuTyW71ox4ZV&#10;sdNGeX1OZyQ0jGinRNOmv/iqOc9hgmrXm9NrSLGVCsf2tR3oNpY6FaNMSNwHLDufwKvjwq7FbTKz&#10;0/oCdRicsu777gVN6l0tFbIE3DnA/NSV913FJMzImAOcN4H81Xeo9bfqJ3df2g1ofBd0R2paPb7p&#10;6CKORye3ANAs0bGTC081nq4yAr4+qCf94Ic15/kzx0mmVgmF2oaegClsD45xQ8trFKSpHNR93rjy&#10;c5OAMd6St9Swc15spJs0ImdQ0qOONSrA5+qgVtE7V7dX7uMZOM5xSCXwGBSMGS9vZRCPkYOeKaTQ&#10;R9qSmu8p3rqFTKMjJNdpHbPjEEVsim4QHk1JONy8jFJ/pTjj7o0co5EIlUgDBpIWPPFTYh9tc0ir&#10;gN+K60dobrpTsoNLWvS7zyD5AfkVKNqKvEsaqBjuafadfC3JYDPFEYb0FIXuek0ghX55OKY6b07E&#10;8gy/nmvr/XZXcEng01j1WWLJXz91rWCttCuSDbUNNsoogqYbHORxQ3FcwROxZRkj+ahmvLqRWJY8&#10;96gZ7lye5ppxXpC8mFF7exvJwMCkJNSCZUHOBQszSkHPam43nccePFZ59BZOy6grcZwagZronNct&#10;aTkZ2V9aaXPMSNvAqB2IkJ2Yj6r1nJwM0/OmSRvteumtMIDXYjCFq5UVNQXTRYOKYKkaqK9WWPBx&#10;3qkZ8RXHQSpq8gDbiBUnYzJcSohwBuxQNJcELkLXVtdmMj5Hg5rTj8lmf7SuzSSadZJbbMAkioGb&#10;SrQLlME+aru36pmaMqXyB2x3oj0nVQ0quX5zivYw54yjuQt7HmoaAzLvCgHGahrDRCd2U3Z8d8Cr&#10;Bv54/YBXG0g8eRXugyQQRvjktgjzwKpOMZfBy9lJ6vpqpu2qeDihY2W0HBq7dSVLm5lO3bubtUTe&#10;9OwRwAg5fPJFebl8N7Y8ZNFRpAwXtXwZoySGxRXe6UV5UZ5xgc1CPYybsMNpz2rBKLTLKSHtlKGX&#10;k4NSY1CRAFRuOxoeaB/BpGF33rkcE1aGRqhHGyxNCtUupFL9sZqb1bRVEiAE4NCmm3qQDbu/iiSw&#10;1FrqdY2JxuxWuC5UTeibbpa1ktkdjubFBFzpTRdk3DJHAq9YorU2rcbWxtAoeEKWsRwg5yfutP8A&#10;joaLKVMEiOCSQc8Cnbak5Ko7H6PPaizqHTml2FU58YFVncW1yHxtK4Pc1nyKUWM2kukXf0ksEkZZ&#10;mAwc89z+KLZMySMoxsxkVQWm6s1sQN5qyND1cT4JbI7VXDkbkkTCnULOzGCZjkjB/NKbhHbKuOAu&#10;FC+c1HamkckxO/cB5FSVjKLZPdYbgvivYgrE38kPaWLySqGqfuLK1t9p25yKiLzXlEp+A+uK+l33&#10;CqUBYH/pTSxRO20uhrdWYlQ7Itxx9dhQfN0ddNlhH5Jq1LMrbjIfOe4xTDVdcwsaKhXJxn7qbwRZ&#10;2yo7XRZYJ4sxnO7mraj16SC0MPtLtzUloumQXhczAY2n91RN709Eif0JiSWPH1S/a4o5ewHvoJr+&#10;XIHxq6+lrZNF0iKKWTbvYyMAc96rxNPnt0ZmjJA/cR4prPezSTlRGyblwGJzXI42naFlJuKTLM0j&#10;XILm7mDs2yM+e1AHVGqQ3uoyBMFRgD81JaSsVpDcktyy4wfv7qt7Cxuprz+n8yCc8US5oSA06ub3&#10;ZIkC4Ma8jP3R56Y6PK4kUkhQMuPPNCNxoF499uaMnJ5/geK0f0fpaW2mibGHkHKjwBUa2h5DX1D1&#10;42mn2VmkWXd8OfCoOw/k0t010zAbS1mZDy24/efo03udEn1K8j3LuRTk5OMUZ3l+unQRIwy2AFql&#10;1bJRVkN1S4DRxIuASO34qsfUKaNNPtsPjc+DkcmrV0/bcyb3XKnmqH6ujTVdYEMbkBDtAPYfxWee&#10;7aG4u0TmkaYz6RK8XIKkVQ/UsPtbuMHccj+K1pHaPpOlLE3xypXdjjd91lbrJAJZDjuuP5x5ryPL&#10;xUrPQhTQBQTFuCKc3EWEJBphEuwHNS0cRkAG7BrzGrGRC2kDyHB5qfg0wjuDjvU7p2iGMqXIwecm&#10;nqrjAC+aeGFg9A26CJDUFKpYniiS7hY7jtOKglTLqFHmucH8CNsWtLCRkLbePH5prcxjxR01iy2j&#10;vu/b4/mgq7DITjtSShs6RDx1wqrwM05CFu4NeiEk47VE6MpnKnGKRVfo0tNFhqWiiwc4GRRQCLRs&#10;MV8JDjuaXmz901HPjkVwDt845FeHbgcZNe7AaVoARZTjtXJjwuSc06C4rtkUA5oAj88Gk0NOGwAa&#10;aMMnigB5GTxnjina7cZqMWnisCgB+qAFVGM0kHyacKwxjFJtQAoFHDYrn3MHP3XIPfmuGHxOSKAF&#10;BjNc5VjXiuD2r0AUAe54xXJUn+K+U5P4pagBFAQa6YZIPivGX81ysjYAIoAWZABx2pIDGK7pMZHj&#10;zQAqwrwYIrxWJNfSngU1oBZmAAKjBpCvk3ea6IjGeTmlASLGlEb7FcqATxSiv2wKAGrNvxXJXaDm&#10;lmbJPGK8dExwaAG4xXWwnJr1doArsSYzkDFACLj8YpDHJ5py0wOaTLCgBJlzXJOMUpXJXGOaAG78&#10;mlM4xXv3XJw3mgBXJOOK4mU12P4pNvkPNAHKsSf4p2rj6pqFUClPIoAXKk1wdwxivd3FekfigD5D&#10;3r0DkV9tFLIwPg0ALR4HinKEED40miZp2kJIpkgPVjOQRUpDkHvTWJckfeakwA2eM8VaHQDyOFZO&#10;xzTv9AwUmkNOlMB/aKMRbiWENwMgcVpxq6EbfEE9mFUCuyXzsT+DTi6tzHzg09soSWZyK3RXRDpH&#10;dtbFVDecVLWmoNEOScZ8V2m1j8zj+KbbB7oQVuwQrddkcknqmHaTG4jj3cYI58kfmlJUEbD+nkKc&#10;VDW0zJtVpCBUk+sQl4ogRjGCT2ya1J1QjdbY5Uxy4Vk/IBpS3hEzrCEIYNwMd6Ln0qL9IpQAEqOf&#10;NQVpFOkwb22wh5NVULOt2hTWLG4hj3BAD/zplp7PJGxYcr2FTEtzI1wmQdpqWvdLWKCV1K5xkDGM&#10;0JR2I3QDTaveW0+I5cDPIq0dIvv1MaO7gNtHeqriYGcF1OQOQRS8d88UyYbcxGB9CnWXj0ztWXPB&#10;cmKZD7nZs4zx/FWfp95o88Te5hZPB8Cs+6PfL8RNKu8/9qLb25xAvtMOHzkfVWx57/ZFY2t9E5em&#10;U3DuiFkHYjvgUiuupK4t3VSmcGltA1lFQ78BX4ORmnV5pFq0gntiFZuCByOPNWhk/JIrWrHF9oPs&#10;oska7h3WkdK1OSJmSZsDv+KfWN+0DIspJXJBpbVtLtLqIPA2d37hXopmaW3oGbtbK6uWmthlicsT&#10;/wCKlNP1WYZgwwA8GhmNZ9MnJVMgDgDnNFema3a3gVdmG53EjFCntULlgnWqPtU0yG4jJClCR4qD&#10;tbWXS13EY4OC1EVzbXiOmWDIOVwfFd6hYx3MILnIz2J5ociPBATeamL6MIw85YjuaCdS0OS4G2KM&#10;qAf3Y/cKs/8A2SMKdseVxUhaXccEftyRf4Irz8vjyk9GmE2jNur9LTQphv3ZyRQTOjW+485Fab6k&#10;01b4rs/zjxVS6h0tKpkX8/3Vil4zT7Ncc6apgTofWtzb3SRGMuD38HFXFHrSzQo4GTjnH/mqSl0d&#10;raVnCEla8udevbRMLmMHv5poRcXdhPx1wWi9RqdwXhWNCC3keKPrbUpJysUx+W3buHmqR6L61F1J&#10;HFe4RCoAcCrqvbVFQtCewG0/da4uNpSRB43ugZ17ppJ4wQC+c5WqZ1rpcQEZXucY+jVzwz3lu53n&#10;IJzg0SxaTY6hGkkhw3kUnkRUr4oIJ+zHF3pMkJYhD9k1CWuovbXCP8htOfrIrWGudIW5S52g8KSr&#10;f+KztqHT0s5l2RZKnGRXl5cTT2jXHpBXadXw6gBDKAM4G4DFH1lALNRgFlIrMMtrcWshJBUg9xR9&#10;o/X0h9mGaFRggF81LH5EotWiU4M0ZonUunWyIJ27/dFH+52V8u63lBGcEAVnTWb2KZgq4Y4z2wKn&#10;OneoIrN0UqcDBOK2RytxJ2EvVOh28js3t8/igC2SS1lyqkFT9Vaepa5ZzrmOVVDDuaBbs/EvvBHk&#10;im7Higi6O65FtqHtzoMHCg/TE1om+totUs2QkK4XKnv3rGOjvA2pRZYIrPy7dhWyemrUQ20bCX3C&#10;V2/yPBFbcPRmk3aooXq/Q7q2hfI3DH9nANAGhpNvj3yFVA5H1WrOp7X9Uvtxw9l5qi9c6ce3jkdC&#10;CwHYVyTezSEEkNlNHH7MgL47Z5pobNkbeH3nGc1SdyZoLuN9zqc87eMVeGkdUaVDaqkswBY8n7NR&#10;lkrsXiPbXqOK1CrLGTntx/3ojseobWbkgIPBFQVzc6bKGELqx70O6hAYl91SMY7Cm5xRnath/ftL&#10;IQ6jILcHOTinukahJE4LnK1Tmn67ds5Ac4U0TydSpBbSe5jOKeOZfIksWy4p+pNOtYDJLt29wBjJ&#10;NDE3U1veKXtWKqD/AJU1nyTXf9zmPxYBMgAmi7QbIgAib4hvvkmqryKqzuPDKyyY1kaUS+825uCe&#10;9F+ldRQ2aurwiZ1GR9mqsl1OW2cEKTyQxxRNoF/Dexu88W2TtxXV5Ck0dlBoMZupzqXzeAR+Cq0M&#10;3yh23Ru3fOKnDZQKCyygjb3H2arzqP8AUpIZIbnaAMBQKpDPFMntDW+uLpZywYYzXNxrM8KmRxhV&#10;AzmhiGS8luA0jHjvmpmadCqB1DDOMHzSZJfcZaEnoK9NudPurYM0auz9yRmlT0bp92rPlIwCAuBy&#10;1eaNZ2oRVRQARnFOL23mVWWLvt+/FQl40nVNF7oHNZ6TtUGYFViBTGytbm3iO2PYw+q5t5pkkkHP&#10;epaG+lEylxlaWPjyheyEs0WQyzXdw7xTbsA8Z4p9dTxpbGNUAZuDn6+6O5uqtKt4o45VVgw/cRk5&#10;ocSGx1Bg2zYvbANSyK0UTTAA6H7xbjANK3PSF2yf03yh/cfqrDWyt4RtyMr4zk1NKzLFwoC488Uv&#10;2YvY10+zPs+hi1ZN/wAsnzX2p6lp0MHsLGokIxlasjWoTOGURDkfEgc0A3nQkkh952KduDUsvjV0&#10;UWVlWQ6a15cbcHluKmp+k3t0JZ6sHSNAMUj+2hYg9/qn+uW7G2Px585rKsMoSuissiaM+tNJZyHa&#10;uCTgVL2vVt+4KTyZX8VMPoKXBw6tnNQ+p6BHBGxjJyM5pmt9HILVFp9N9Y6eLfbNMC5o90zqTT/c&#10;I3bgxwKxuyyRnIXBFEVhrF3Avc5XyeDTQatPZN4nd2bI96G9JIAVe2KUuumkWFmacEd8VnXSOu7i&#10;YqNwXjnirUh6kt7i2hL3w4GCtbMuWE4JLsRQabbZ5qF2tk6iFd3Hjwae2HUOoSri4ThexobgeK5u&#10;V2jK5+6LpvlGBGu2r4M6jFJEZQUm24k5b65DGNzNz9Uyhh/U3hlEmQ53c0PLHEZA0p4HfJxTq7uP&#10;YVjCcDup7g1WWbkxFCmWxaWlv7W9gpxwDQ/d6TK4cRw7lbOQOcUB6NqV8ZN8s21G/tqwY+vrXTIi&#10;jlGJ85AqjdRu7GlNpPSImDpiVc7h8B906vpVgj9sEAgc/dOoerf9ww6qArcjFNtX0xpl3RAbm8nt&#10;S5JppInEq24Q/qZS+Wy1NZL/AG4EedvhRVtWfS7JE7y3IU57Ad6hZ+moTKHG0fgVnUWVWNtFc6do&#10;Ze4WYggN3BowuOvdP0uL2Vjyw/dz2/inmrwyRW52Dbx5FUre2bXM4JUkjz9VGUqZbHiDGfqmz1CU&#10;tGWyx7n6FFOj2MMyhy4wDyp71Q3+33EM7OsTFQe4qdPVFxBF8MgfdSlGMlTRRQcGXhrE+lrE6LGN&#10;3Y4qpJ+kIXkZhkAnPem2lX81+/ylJGaN475Ixtx2/NZXDg9HfuL2jEMgIwcUm4Jpw8mccVxhW8V8&#10;aeiJrXm8ZxS8iBe3NJJD8hk+KAOcCuo4wF71zLHzXCrjyaAPCApGK6VgGNJhsA1xQBIybXQDzTF4&#10;9pyDXSSY808xG4oAYJNkEVyyCnMkOO1NUZloATbjtXmQ2eaXaMjmm8wODgdqAEnzivl7AUkH+6VM&#10;gIFAHpr7Bx3pLPOc0pIfj3oARK4pRgMHFcA4J3DilF80AergA816rntjua8PIBpMbi3FACwQgUmF&#10;7cd6VVsA5rkjngUAJ7cV0FGTSZLHNKLkY5zQB7uHNJYHcZpU8803/bQAsyd65ZRjIr0MK+Vs4G2g&#10;DzcoxXQcMe1c5zmvFTHmgD7POa82lq6Y/Qr1MhRxQAn+012CT2rxhgV5hsDmgB7GtP1TfUTE32an&#10;rMhgaAOYYjuAxRzbWqG24PyoeWMblw4xRlaWrG2kOAOM5/iqKGrOoBprZDJzT61snR1MXIBzTS6A&#10;Qk78/dS+k6jgjGD45qiWg6L06f060vrMo8oWQp277fzX2naQ0E7IzEbT3/ioborUM3kYKj5Ha2Pq&#10;rG1qb9HKdyfuyR/ivofG/wDtxS+EedlVzkwu06zh1G12Bd2RgnPY0D3mly2sxV0K4+OTU9od17Xt&#10;zRt8XPIBox13TJbm1WfCYPfyRXp48UlGzLKST6K0t9U/S7w5xHjx5NTWmatZSzbklTcR2ag3qOxl&#10;FvvQgkdxVUQ6tNbvv2hs0uR1QvCzR3UfTX+5W8kiSDlTyPuqO0y6vNKvmjKkhjjBz4+jRx0t1ooa&#10;NJnYLuAq2tR0ay1mNdvt7s8EDGKWMbKKOkK9L3tne2+LjkFfHcGgzVALO8CQMyh8HjmmVva3WlXf&#10;sPkKxyPC4owa3huI1KkF+cZ8VqUXxEtJid/YTyQQybT/AI80801bhYsDJUcVJ6TdzvAI5MfA7Qcc&#10;4Fdx6n+ldkMIKOeR5FThookT737XNuIJsjIxmgzT7JBfIm4KAQQan2u4Jd6MDz2P1Q/fwzwzxn2y&#10;qsRkmteKZOdUzTXT/RttqVifl3Jyg71lT1P6T/2e8maKIlFPBPLVY+mdV31iIylw/tlv2g8iveul&#10;N9aF25Z8tXF27CEpWvyKS6a6jZ5BG7Eso4zVuf7Pb6tZsrzrvYAbBWYL9JLaQGF9pXz+atTpjqGU&#10;xR/PkeajLHE0ubTpFH9cdGzaZdTB4wPn3U/Eg0L6Vqcli/2oNbSm0bTdft5ElYZPDZ75P1WYOrug&#10;5NJmuIQGKbiyP9isU/Hadod/0SFt1N+uAVlAbxU5aW9wEdlYnPiqUSKSByecjjIo60rrCSJRDJ5+&#10;OfqkhJxI1st7Qp42iZzlZBx/FG+n9WQhxFK4J/aGJGBQHo8C3EHupJwwxgdxihbUbYWVw2cu3Dce&#10;M1WOZ/J1RLC6z0K2ul96NdxBxkVReraZeQvkIdh8nIo2tetv039GU5RvP1U3d6vZ6gixJ7ZCrk03&#10;3m1VjrGltqyuOnuq7/TrlQ023n/Bq6bfr+1uYStwhdT47g5qldT6cMzF0zjJoaaWe1KqHPHGTSyz&#10;uqHeNFsdT2en36M8S/Lvjiqwt5hCGRl/jIqPn1q5QqVYZHJrptYW5IMgG6smTKnbsFFdUFdnqM4h&#10;OJGC+KX0/ry40y4hJctg9j5FD/66KOEAGhSbNy+Tz9Vky+ctF44eNbNKN6mwalE6KBGMeTVLdQQ3&#10;E0zvhjk5wOwFByvKJEyRgUe6Tr8aj22O7I70+HyYt7VjSb3YLW0soCjJweKKdMSI43DAoxWxsbmM&#10;yLGoZhztGCKDNa02WIO0IPFXyycncGRcE7J6G8sY2i3ucBufsVb3Tmj6VOBI14pbuAWBrK8F5Krf&#10;LmiGy1SdEwhEZzkbatizS6baZJpRNuaVZWc0FxEZPlgbSD2Iqudb6duoN5iDM+c7qqbSPUW/08q/&#10;7/x3qyI/VmGeIA7UY/uPetq8ifVkJPtiek6/qllMAwOGxkkUW3XqIWXEtuAAdx/IHcU10XU7TUIW&#10;j2rzzn7/ACKa6x0RDNGXtnbJGQScjIrscgRsl7TrrS7kqjDG7k48V0z6XNMG3jef2n6qh9R6b1Cz&#10;DOqbiByq9/5obttdvLbcpDRnHYgir6aqx3pGtP8A08r24eKUOJP+E5xVba50bI10HJ9z5fwapmH1&#10;BvbZtizPsPhTRrovqTJIyhyG+ix5NZZoISV9BTddPuIGHtgfVBKaeVeRXG0q3mrNsfUKzZHF0iRu&#10;D8TkEEfVOrPX9Ku8yGNRg+ccfis9pFW9Ff31hNJBHsD/ABQZzxQJPqpgcoFO/POa0Fe6zp8oAjKJ&#10;n8jNClxaaXN8mVMAHmotRkqcSMcj5Ipew1Z3uGJXmpPV9TuGh245X/rVqSaPpBiAMSZPY9jXX+wa&#10;XFli2d3nx/FchhhH0afu32zPlrLLmTeuABmlk6i9mVQFLHgA+Kuq96e0tcn4Akd88H8VW+q9MRvN&#10;thAHGVFLkyqPopCF75BDY9dOkSl5FUgccd6JNP8AU+KFG5AzyWqltU0WeJAdmT2oegtJyGCqfwKz&#10;vyYodxZa+p+poMsjjliePoUJal15c3AHA/A8VXE8LoWz3rqLJFYcnlyOqKRMXfUFw3LMB444qJa9&#10;ba2DSL2u4mkWs5MEA1meaT9jKP6EJ5y/NJ7C2DT/APTFc5Ap1Ba7/wC0VMdA81o+4nJI+qd21o4W&#10;iF4Ujxhea5ikCn5cGunaIxrNlGRTQW+1uRU5dX30B/ioqF3kJz2BoSbZxiaoBlfzU3YqoQ8Gm1ho&#10;dxcHdErkE4yBnmjvT+ir0yIghc5wSWBFaYYJS3x0LKVIC3RgamLaEKRnFW+/pwscW7gueSX7ii/T&#10;+iNOs4mlmw5CjIavRx+FGrZD7xnu5tCBuPbHivbDpu/vCjRQOy1ekw0wyN8EHgccUV2mu2NjZSmN&#10;U3/8XGKt/jQRx5mjO8PQt5JKqM5znwKJbj09u7SPDqx479qL7bqm3jl35BOfjjwa+6j9STNsQlTh&#10;adYIL0iEs8mAum+nk13JxIML3DVzf9ExRFow447g+aewdfmFWMZXJ7ioL/1youEZ13g5z+KJOCOx&#10;cpIsXTvTO2axDOfmVyCOBQA/Q6S3JSGUDLYOfFTt16it7CxxSHaaH4OrMBinfdU28Y8eRJ616e2t&#10;vEje9jBAJ7gn8UN23TEcbAueBnB8GnGp9WTOp55x5pjB1BKYT7hG9xgYrHkgjRDoUvbC2Uom0HB7&#10;D+2vYFt7dWAUZPNDF3dy7id3OOaZmaeQDmsk4V6KRY51Cce4Tmof3PcxTqWLj5Cn2naY0zAA8A1O&#10;mDeyAn3IDmmqIxXOKNL3TPb4PyyadW+i7UBJT+Ca6oNnLAcxOV4OQaSljlGOKsyy6aWeX/4m0Dv4&#10;FSOqdOWKI4R2yFwfyaeOJgkVLA0ibt1T1nO0arzg5yOak49EkfdheAOxpNtPYggHOPFXxp2JJa6O&#10;Rqb4w0tEela37S7WbgjvQ3/sknBCnkU22shCsvNaoNolXZZI1mBtpIA/NIKxulYxvkZ4oEcvgHaR&#10;T+1v5olIWtWPLd8nQlMsrTLMQRvviBZh5oVuNMM7MntEEeRTaPX5pGAdjyfFHVldWrRgiYA+fulU&#10;ITZ1IAH6ZuVUn2+PzQ02lsjPxg57Crj1K7VwQHz/AAai9I0RLliWcZ/Ncl469FVLRT88bx/LGceK&#10;kdMlZSzCQgntRRrmkwwSMPNRdvo0+3Ij8cVN4ZRYvJPtBANfcpFiX+RmjTR9Ut5lTfzk+apS7t3S&#10;TkFOO1FGlXIjg2P/ADVYZJdM4kXVNeWm07FXvigjUtNhut2I80P6ZqA90rn8gUdW91EMAYWtCgmk&#10;JRVN3oMybmAGAf20rYxXcQZtkgUDPParWFgl3cxqpALsKPdV0CK30lv6akg85po4EmmkLKqoznZ6&#10;nN7uN5/djir20Kwt5YUEtwq7lJ2vwKFtM6XW5lRlUKM8nxn+KKr3QILdP/jlnHGfGa3RTSsaOgG1&#10;63hlnKRNuC8ZHk/dOLCK+tof6SthhjJHAoh0bQcXAmERKk+aMNV1hLa3KLbAsB2rrtiSkinRqkgk&#10;xICDRXZWdteIru67RxzxzULYaPLqdwXHCK2XbHIo4n0Kzt4Ttn+IGflRDvbFlP8AZDXrRQmOGKfd&#10;444qZ0+L23y5B+xQ7onTct9db4x/TVsk9wfxRVr90II2jjC5AwMfdUbTKUq7PNW1qCKCQYX84GaG&#10;tHsI9WLMgAC81EzWlxJGSY2Oe5ptFdvaQt7LspxggcE1Hn7ZzgL6zpc0DOCw4GRipbpK0CqHzyc1&#10;AWV8+oyIjkjLYBPgVZkNpaWUZCSZYCm+5FoHXECb69Ml64WM4PGT2BFXdo7LJaxbc42jIFVHFbNP&#10;dZKqPkCyjirMR8AJFIQAP7fApVC9icvQ6kiW1LyCTI780Ea/rG5oG5PyHFSurXLRheTjOMmomG19&#10;+Xds/b5PmlnjfwEXSsMby5aDTJ5vZ42FlC8NWe+noWudS9w+JN+PNXVrUN1eacyRPx5B4PH1QF0z&#10;p7w3JThST3IqP2hlOww6n1JrmH2iwC4/b27Vmrqq1S42nJ3LwRVz9RQObxl904x2qvtc0yQAvIww&#10;Rxj6rLn8ZZI03RaE6Kth0N3VmVqONK6eaOGGRkzk8mjuz0KBLGDZH8nGeRUvLBKfZiZSAoxhayx8&#10;CCfbKfcYE6skQjBiXDbcYqCtIPeARA27nIHk1P6tAi3ZX3Cc4AzUpo2jS20zOj5Lds1Z+Ojkp30w&#10;CutMKIRKTk+DTTRtH3zM2zIQ0cdRQuJkjYDJy1Iaa3tCQKuc55H3U5eIn7EWWmRPUkwWEoseKraW&#10;IvxnIo9v4p5pGTORnNMItG7V50/FbeiimgOWDAPFcR2pb9ozzRzNpDcNjCdjUxpujQEZKYPg1J+H&#10;Ok3Eo5x+Ssf9vO4ACn82miNMn6o3ubCOObFQGu3Ee1QtJmxcIpnYyTsArtF4xUU3JqUmGcc5zUeV&#10;/FYmB6pP5pUc15tY14yuK4AvkYxXwUE8mkFJUNXMhPGDigBacDnFMTHnPPNO/wBwGSa5kY/VADMZ&#10;HmulY5pwyef+lIdqAFwwxXSnkjNIq/HmlsbArCgBZE2+aQl5rncCSa8J2g896AOVIBpXGfJr1VUg&#10;VyynP7qAO1G1a9XdX0anOcUsxwOKAOWOAK4Brgl+48GlEAOcjFAH20kcGvST5pRWULjHc5pvK9AH&#10;rOFr2QEqc4puMHkmnDkBSTQB0hwvFN9xJPBrtcfXBr0+aAOec/iuDJjJxXjOePArkkkA5oA4DlvN&#10;fBj5NfKR3pJn5YAf5oAVLivS4xTVskH+a+JyBQB37nB5r52yK4K4Ar5hnNAHRkwBXgbJya4x9V4y&#10;gDtQA64rzaKa5wFzS4bxQB1jFchjStc4oATx+KUBBArllrrGPFAHQGa9ZseK47g13yeaAPg1Lx0m&#10;sYPFdhceeaAHYJyOafopUZzTOHutPGyBTIB3AmSeQKexSkNtyKi0flQTgfdPEUbjg1oidQX2EkbF&#10;MgcVNz3AZhzgfQOKCILgQnkGnKztM5I4FaMcqSFkGZFvKwRRuJqSn0O8RFYrtGO1DehEhwRzVjvq&#10;DzbFJ5Nen4keVmfM69dgYQVwuMmpizt4ocyyjkjiiSw0kTMWADZBpvqdq6uqlcjvit61oytkResk&#10;8e5F7VA2KSSTqdmSDuH+Km55MFQOB2pawe3g37/3N2oJMmLbqi5e49uYoI8gE47YqxbSxivLd/am&#10;wTVFywMHfHOTmi7p3VrnTyXU7s/fYVaE2tDK0E0/T9wr4LE45ytS0N0BtSc8Hj6xUzpWtpqUS/EK&#10;54J8UPa5py7m2PxnvXW0c7ZOTaTaXEZMZT4d1PNBpsf08jM2GCj/AJUvo1y8M+wvlfNG1xBamL4E&#10;e5jkH+7Nc42NHRUt2jmRDESQe65qetNR/ShTK2R+afwaEyStIBx9fVRXUarJCI9gBHP5pIRkndjv&#10;IpeizY5rae0V4HGdtNNJ1e5im2SMpFUvpt3JYnG9yCcAE1Y2l31ncAu0gBA+/NalmSqyUm10i5rF&#10;4rvDF13fVJw2ktvLIfeGw87aru0kkjPub2xnOQe1HekaxHOD77bQ3AbHevXxy5xsyxdMkXudOuoz&#10;8wrAYIbihq6gSOQm2VXyP3CnWr6As2WiwVxnBODioy0uzbukIXjHANc9mgLNH1VkhRXjXKjLL3wa&#10;WeFbpy8Mi7Qc/Hwfo03giVtzBf7OaGIXnium9okLzuB4BNDnsjNFoaZpcIC+++CeTzxTbWdAikJa&#10;zuUZ8cjxSVneJcw/1AAwH3TOwsIo7kFHLsSScGkciabQBxG5tpJAYScnkN5x5FLPaW9+TjIY9yas&#10;/XLSBh4ywxjzn8VV19aXNoqgKSB5onjTVleboHrzQBGJf/bF0Hequ1nQJpmKMigZNaHsNbtkjKyN&#10;lm458monUenVnLTIBgj7qDxxH/yb0nZl6GynsW+UWSrZHirR6e6/nMwje04fuTzin+saFJJEyheV&#10;oOsLae3n+SEeORxWVwm2Xta2X7YG3vAMoCeBz4zXE2nTWbgLKoXJ75xj8VUVv1nLZOxx8V747miG&#10;D1Hh1CRE2N9YatOPXaOMtaOWyvLYxtICxbGaCNS6OaIOYYlIJ/cOd34p1G0aJ7gPNd/74ixkGY/u&#10;HxFNPi43QqsoDqXpjZvYhQ2exqtJ9G9hw2Tn81sK60aC/DFk3M5z/mql6n0MZcNauoHGcY7V42XF&#10;L0aISTaTZRMOr3EMoy+/+atvp+OK79siTnbkigS56bGSVzxzQvd3F1ayYScoR9Gsqc4LZ2Kj6Rb+&#10;onZI4RzgcY+6U/3qMWTrs2eKr3SNXnuHX32H0PqiS+gVkU4yPrOatDNSspxshmm912EZ7cVcnRHV&#10;msp7Ma3bHBVI93OPxVPRMIQSVog6Z6wjsLobo9/OR+DS4PNmpf2w/wAeJuaDUP6DfqMByoLHHGaq&#10;HW2d5ZAB3HBHamMfqDaXscYScbuCykY2H6p3BcvOXDY5r6HHKLjbZjndlf3GjwTyMSBu+6CNU0ox&#10;zlcFlU4G0+atDXdGdwXjkKsO4HmgSHUJI52V4CAByWH/AFqGbEuTBWxGHVDY8lf+eaUbrsZCFOCf&#10;ApPXNVtLiNYVQ/yRQ7aaIWdX3bs1hlQrx2+i/wDQZ7e7gy8WPiO32aHeptIFyqhWH5FBVrqd9a4C&#10;DOeABRXaX11ce2ZE2N220sXuhlFR9AlB0lfxthJFYNzkDBFEmj2V7ZnEjgkHJb8CjSx1K0kYQSui&#10;N4P3/NO76GxlGxHGR3Oc5rXBI5KRBan1PZO2xUw32a+tryCWLCzEE8kjjFCc3TMrzTOo4HKmkJ4J&#10;rSJVTJZuMiqVR2MXMIrwXCMNlyTnBGTUzpkp3YkYtjk5qpE126S4ZGJIXG4VZWjdTaQkYeeQYxyM&#10;4INRnNIVwQXpqlqGCmADjvjya4W0tLmZS8gRM81GR6jpVyoa0lB+we9RWpTyqAE7kYrmDPG6cq2L&#10;ni0lRbjfprK2Zo/bBPYHmqh1bXNSSYiGVXGSSMdvxQne3WotMoVz8Rwc8U+srj2HBkYs3c/zWiU1&#10;f4sWMZyQVaLO2xpLkHvnIqO1nr2CEPBFbliD8DUffda2hKQi3YFjhm8Uva6XBP8A1GiBBpf8j1Qk&#10;sBF2epNeshMbDPH3RJNqdpbKIvdG/sVFMr3TrWzQiKTaW7mhr/ZpTc/qAwYeA3fNTjcp16LSilDs&#10;tzp9mVPefjcvG76+6lrjV4Hj+UwyOAOBmqo1rWL9beNI1CkfEHHb8UF2q6o0yvJuwuWyatOSSEVv&#10;p2aT02GzuRvdigx9Z5oY1CWP3uG3AVTF/wBeXtmcRE58rXGn9eukwluEOB4HmpPyY/AyhLas0fbw&#10;rHakxxkk8/fNV3r0krvsMe3uTS8Hq/pBtlVA4OeRioC06ht9Suz7q7EZsqSatGSfavRLLySVDyHS&#10;mdGcnDHGKHbnQWmaQquWzxVl3ptY48CRf5BqU6Z0639/3ZWwv0e1D4TS/E14pNRVunRVtr6Vi4kW&#10;RraXGAzMeBUR1F0Otm8ionBGQfNaj1LV4rTKJMrrjiq/1WU3zZdBjAxUV4vKVJHJZ1GN9mUpNKmj&#10;kAUN3xxXUVjeo5LBlrTZ02xGwiBQccnHmmlxoEVxk+1w3BrLkwSg+huSnEpfQdfmtmHuDJH3RTd9&#10;YmUBUQKSMcU81HoSaI74QMDJIY/9qDJdDvRNtjHBPc+P5NWf4pUxYpeyc9yafbukIHmizQyqbhMW&#10;cbhtFVlHZXscq5DkA8/VFUPVVtpyK0oJP1jkmiLfyLTvoOtY1WByYY4wARjjxQgemZHAkk3MBnaS&#10;f+9RundTw3cudhXnJo/utR2WrxpzkZNRyZZKqYzrRXGpdT3mjsY4SoGMZPinGlepWozlI3k/Zjxx&#10;UY+im+nP6g4Yn/AFIaz0y8XxgwcDII4NcWeRPiXVYdUO0RM1wCfvytEVhrETuhD44ySec1l6ztbo&#10;FRLkj7zVmWfUVrp1iA+5nUcHwK34vITjXydlySbLj1S8iu0ZAA2RzjjFDcPS+FMqJ381VNv6g2qy&#10;AFmBJ7fzVsjqtxbIIl4KggGlcYrtkVn60Duo6NGy4345zn7qvOpunGSL3IV4b6qxbK8a4nf3FIGf&#10;Pg1NaxHE9qQfIGRWXyY0k0zRCUmZRTVLiyaRVyDml4+qZ9o3Zz55ow1jpqPbK0Y3ZJ79xmq5uNHl&#10;SRh+nasDnOzRjjD2VNvrpXwRzXsaLXzx/VfJG1Cyzt4Nd87QaYgkYNKtJlSMUHRyuWFcM3amyzHA&#10;xSoKt3oA4bg15IvP5NKMAWFfFMk0ANOMn7pzG5GOaRZcGuFagCZRw/NNpoSKbROUp6GDZNAEeN2R&#10;mvmXvSsgPPAzSKDAyaAEmRT4rxkUilw4+qRYE0AJoPtQRXxBGfjXWBXxbkCgDlhnua9WPIOK8Zse&#10;a53ZzQBz8+a6Ckc1wG8fiugS1AH2QPOaUWQGk3A+6+UAeaAPTnGa+AJA4rhWpwDxQBywH3XLLyea&#10;5IOa+OWHBoA43E4FfAYzXvG6vThuAKAOCMV2CeOK5YjHAr1TjHFACiqK42YPevgOP4rzcQcmgDoj&#10;PmuyD4rkgZHilQTQByq4I+ORU9p2csAKjIlyaItOTa/8cV1IB0sByOMc1ZFhAzWZQ8jB/wCtB8+m&#10;SlQwxirC6fjZbH5YK8hq3YsVo5yoqS+hAcgc15ZxEEYFEWu2YSc4QY8Ulp9q2eR4o+3tCt6sktGv&#10;5re5V0fay81pIzR63pMZfCSquc471ndrJiw2jaauzoQybSO6kFcV6vjRcqITaJHp2eDasDkhox3I&#10;4q6dItYp7N4RMO3ODmqYFtDBeSOcYZuxo56UvFt9UiYkAA/L8ivdwKSi7dmXLkjqhlqfTyD3YM7m&#10;PIPYjNZp1vQJLa9ngKkFTnnznzW3eq7IzW6XdtESynLEf8NUp1Bo/wCrU3GRvUHGe+KllWxE7opG&#10;GwmiXOPHNWb0d1SYAkLA5r3RoYroGOdMNjAH3TC60VrG6JKKhJ4GewpcbR1F1akINVtYtqbn7hvq&#10;qpW4msJpIHZhl+33+anOn+pxp6hJVLLu4xUv1FaxajALiKPnOf8AFW+7qqOKKvolOnpg5933AAMf&#10;EnvR3rHTVtc2qSxufcIDDn/pWZ01+WyYZUrzVwdJa89ygQv3bOCaIzKJaPLvTZwUm3D4H5AH7prd&#10;6pI+S4ZwowPxRZe6TcR5Cn4tySfzUNolksF4Ibk+2rthj9A1aMrZKULIuz6jeQEe0MjCgmrTgvbO&#10;80shsGQDaAD5qvOrdGh065MkLhoSMVF6a0jzwxQkjec4BrriC1RWXVtmNO1CaJQWTuv5zS/Tm6Ga&#10;Hdj23yOKJvUzpLUYlWSRCQPlkfiqz0S/cyxxSbsA+fFRevY/I0FbaZJZxmWNzzXd7YWWrW5Wd9km&#10;MVMdJzx3cDwygHHKnPBH1QL1TaXenTSSrkRbs/RxVI7RSMisup+mV0922rnJ7iqt1DTHTDtx/BrV&#10;llcWWr2uJYVbHcHg1TnWfTjWayCH5qTlMivO8pUxoyUnplb6N1Nd6XOXjbll2ndzgGrH0XWl1RmL&#10;uofOWJql7mEq/wC3GeTXHyj+SEj8ivPWTiytaLf6n0BG3ywSAD6z3zQlFNJahMLz5xXHTuvCZhBK&#10;/O3g/Z+qIZv0c6HDbG7VRzumjjdHFtrEm7JbIPcUrqbQzJ7iAHaOR/NDQikikYbTgHGfFSFu8hLL&#10;7m3HP5qf3JJhtgxewDLFaGppdp74qz7/AGSYRotx+880Ean09O+9gDtJwMc1lzRbSaLRSBw34BAD&#10;mpK0mxzuxQ7NYSW5O7OVr5Z5EXtivPad7KoL2dHbG6lraJ0bI70H292Vaiu01EbSVIyO+aeD3QP+&#10;ghi1SeJcnuD94zU9p+uJcDM0RyDjaD3oRgm99G3KCRSUF0beYd8HvW/xs3G09kJxZYl2dMkT/wCx&#10;yD34ocngb4lTgHxUrZ3VowRm3YzyKMtCstOvn9hQpO7kk8ivWvHOKp06X+jM209ldGVUiAA70Pzn&#10;9wIGK1Rdej9pcQZgdEbGSSe1DE/pPGkRkEnOcYHmovx27qRWGReynNA6pvLJkVZSET6q0l9XHitj&#10;tiMnOMP8abxelUyF2WMZxkrQf1B0jPbqcQ4OOBnINdUqW52UlCKWkXLoPW1jqcKSkLFJ2O6pa40z&#10;Rr1t0iiVj5HasuW639l8DGdpH1nFP9I6tuoHKh3UZ/ae1Xw5f2ZJJln9Uem0U8glt0C5GBtOarvV&#10;OjtSsFZnAAJxlOas3SutwifPIKjIA7HNSI6stbiXdnbkcg033eToaOPVmdriyugMSq+fGc/96Q/V&#10;3keNk8iYPitHw6bZ3LMxKc/tGfNMtT6HtzHv4Dt3zUJwTuh4V7RQMOq3QJO9s57mpRNWuwvMx4Pi&#10;i6XpX5lTAcr5FEWl9P2kELmVAWPn6pYY3F9lvtQfSK2bqS6R9zZOe2c07bqe+kVgZCBijO/0y2fA&#10;ZMCmh07T0iYc7/odqHGd9nPtxTAU65cjGWdj+TTs9VzHaZDk4qetOnYL1mRMA0tL0MkMY3y5K/VZ&#10;ZwnfXZVNLpgrP1TJKuC2Pwai4deiTO4EHk81PP0TcS7mBPt/Y5NQN70ndxYGBjGf5rNOD9o6v7B7&#10;UtTSUghBimUF8gJyfNOptEuTHu9k4JxmoySydGKEHINYp42mMkSbXgAz99q4W6yeTioP2JQxBBxn&#10;ikysvuHPako6TMt2vIzml7e8ZexqKhtnlOFGeM8UVaP05cXAwEPz7E1WOOT9HCJlnkfJzSSb5TgY&#10;/OasOHoO8yQYSfGV7VYvS/QEMe2W4jGAclD5rTDwckhJ5VHtlJadoV1cyooUlWO1SFzmr26d9HCy&#10;gzyYyf2kYz/NXLoOj6RaRpJFEseD+1ewprqXXdjFLJG42Y4DZ716GHw3GtGXJlXyT+gdCaPpFory&#10;20bSgEKxPj7AoU1nqSzs5JCJkGzkAiq717r64uY3WLBbO2N/+EfdVnqnuzp7hfLAefJrdKeKC3RP&#10;jJ7VssO+66Esztncc9hQtrXWc8yMkcjDx/igC3hkYgbsHOc0Ry6G/wCnD55xms+TyYVoeOCd7RHD&#10;WJCIw7E4pjeatcO4RHK8f4NOrXT92C57VKTabAIjlufFY55m/ZeONUDAvpgo+QNR8sszkH91TbWu&#10;AcHzUnbWFt7OX5OaixuC+AAZpN3Y/mnMNpPMAEWihNPRpGKqCM4zVj9O6BZwK1zIVJH9prqjemcl&#10;UV/RUc2h3cCh2QkH6p1pml3DlcIR/NHmu38BmIjICFuaiINYSMEAir/apL8kZlnUpVxoZXvTzR4+&#10;eXPjGBUhoPTqTSCOWMk5zkdqjpeoFmlOcnFE+ldRLakMHC4Hc1N0bYNND3qPp+ztY4wEwxoRGnQo&#10;csOAM13rXUsl5NuLEgg0IXV9JIx+Rx2H+KlNqijeiVvBB9bcV9FqccONqDP2ahWYtjNJnuDis0sp&#10;IlJNRJfLHOTSj3zswwcCoc4Jrya5KD7pI5Dq2T8Wsyp8R2+6TuNUk+6g1vgyZ2YNJ++COeKb7n7G&#10;JgarNg/I0vpmoAy5LFsHkGht3zkqa8h/pbmLA8U0c1CNFpydQxRKoVV4oaj2XUxZmHybOB4oRknB&#10;GSTXdlesrfuwPFUXkJicOtlmXem2wjCtMuMZ+NDsVmWbaM4JNRf685+XINEOj6nDGDuANOsqYyiR&#10;N5Z/pxk5JzSUF+8WRT/VdUWVviOxpraad+oQuTtwaaOTfYNKxxDqxU4JxzmrU6Wv7WO2md8F92Rn&#10;6qlJrfD9wcVNQRSiPvV45ZIkHOtSWt5cKRFt5BIznNSWcKSibfC1WUN60UqtI3bvmrBs+orOWMJy&#10;CB2x5qsc29gDX6BrycxPGCQeakNY6bNtDuj447ZqUtce8zIAd31SOrXkiNGHBP1WmFNI43QEWKvH&#10;N8lJwKkF1F5ZVA+O0ijXRNOgujK0hw1Jz6BAk5CgZBrRGNJHKDXpjUbJJYy8eCMZJol6o1SPUEjj&#10;hkJVGzntziqmaI22doP80TaHPGV/93yPBFVUqG4hL0/bNtzvxt4xTDqCCSK63fLGyjmBNMcNsfa2&#10;Mnb5oQ6iglDxe2WkXHJNW5WiMk1uyMOvyWsBdD3HY9qho+oP1syZwOwINPprANGqNNjAyR+aC5rV&#10;Y3DKCfwKWxHjvouOHWbC1SNAOPO3zTGWODVZXREIVvHmqiE1xMuN5CjgcVOaNf3VncxSxzEMnHf/&#10;AMU8ZKgWNmhrDSU0uwRjLsUDsO5J+6qZ7QXl/jeUjLksR/0qF6g62uplCmXHIGRxUr0jqMMd0HkO&#10;+Pvj/iapsrVeywNQhgstPbERkMYzgdyapu3mk1CcoUCFzn+KsbqPrCOWRo1VUUgABe1RHS+iRXNx&#10;uBCjls/ZPikVPuQCJ0G2shuEoLYry0tpZnBiyccHH4pTrG2WBtkTfPuabaBqs8cbKq847iucUck/&#10;0F2maQA8krABvANNJUmUvscqWb5EeaiJ9WvZH2hsf+cUZ2c9tFBHLM2B2JP3VIS9CL+gR1OSZtm9&#10;2Cj7FSTXTRiFMADIAI/Ne3uuWxBPt+4p4A+6mOnbQ3sy712J/wDN4p3KwbdbJNAIbGUFdzYyDQFY&#10;zypM5bJ5yGFH2v3kVrmH3VTA24NQ2maLJKAIfmc8luMA1yCsIUDOpoDJu2EsfJ+6nbvQILaw925j&#10;3mQAj45GaItW0hYzAjqQT+7PYUt1XMBptsFl3KDt+zT8FovWgHtYFkiaYjbt4qIjvP1MrFf2L9dz&#10;U9d3KQaSyMxY000trW3064m9l3IGMD/piofiQtlYS273N4CE37XPFPpNYkSTBGCDwP4p7o6SLOzs&#10;u0NkkUwhs2bUHk2jYq5Ga4oKxbkQ9wskzlnf5NUpbaaBA8i8BRj+c11c2Etxc79pUZ3AipeGAriM&#10;oW3Hg0vFWMp/oHLG3L7gy48VJR6Oi8CPeT4NTNxp8duVQd+5+qmBdWdpEGcnd+BTwxxBzsCdR0zF&#10;sGOQAwWmgAtoBhjxk096s1iN/bEcgwPA5qvr/XXCvkn6rB5uVQhSRTFBydjK/wBZMlxJu4+hQlqF&#10;wWIpCa63tupo0pJGRXzmbI5I2KNDRjSEjZxT8IHOaVS3GcmsrOjS2QnxX0zA1K+2ABxiomfGTSAN&#10;z5+q9LCuRKtetH9tmgDxeScilt2D2pBwABS8bL2J5xQAlJk4PPFNlFKK53YxSsYyaAEWXJ4pZhhT&#10;nvilNpxXLAEUANA2K7XnOWxXGD3r1UJ8UAKoh/GKcqRg5Fc7+BzXSYNACcmR5PNfHGB3+6UZM1yw&#10;Axg8igD4E96RZec5NdqnJrwIGIyfvNAH37MGkM5PNKSv4psT2oAUbz/Nes2Bikic4rqQAEUAdoTS&#10;rkAY25OKQDUu8fGSTnFADYnNeKMcAUtHHkmuSASMGgD5o/xXgUV4W7fVdAggYFACDDBOFrnBHgZ8&#10;ZpQZLClDyKAEPGTXgroc5FeFgM0AN8HJ5rxudpJpbsTSGzJoA8LmlUYAfmucKK4JHGBQA53AnFK+&#10;KQR85pUt2oA7wTSbDORmvVNdfdACakncDSy/WK8r4KDnJoAWC5+sUoTjsK4Qcc4pZEJwaAHEDbVI&#10;xTiNwzDNIRIACMGuCOe1ODJXaDxjNKiJkAyaSt3TgYqS2+5gZ7VdMXkcBSQDmvH357kU8RTmuZ2Y&#10;+Ksk6RyQV9PyQn4B8NjuaJIyUkbdkD7qp7eaWKRSgyTVx6TfxXsKRTKN31XqeBJxM+bdbDPR+obe&#10;ygI9li7d2HY15dgXUhl3f29h2qK1C0OyIxLtAHAPmmtg0xbDtgZ8V60VZmslYNGRwWCZX7+6D9T0&#10;643kqM4OP4q4tKmto7YRiX55z/IprLp0W9MrgZyPzTxhE5ZRn62a3IWY4ajmOezmgAUncR/1qS6i&#10;0O33K2wEyUF3thNaeeO9JLT0CJFrieyO9HcADt4P80a9JdQrcbhOBnH8j/NVyNYkuSsATheD+TVo&#10;2vTsdlamcBV3Lk4PJo5I6o2whv8ATllQyRhQW4OKGbW8ngnRZclRwfsCmOl6/KJCkgOzn40RXNxa&#10;30X9NVEmMCqw2gerQY6TdW9zIihgDTDV9Pgkkbdj6+6ra1S9092GScY5AwBRPaazaSPia4ByexPm&#10;qKCEsiL/AEhWVgTwBgHGKFZLF4P7TgHI/IFXKtgkrqqgNnkih/qLSQFbEbbM0SjQysjrDrm09jY6&#10;/PhQBRdYSi5TMMhyDkg1Sc2l+1IzAfHNPrTrCSymwnGMVJSknfIlKFtMup7+a0fmRsN3HfIp/pd3&#10;bXbh2Yqy5HbBNV7D1nDqDLEUCuanTaSBQ/fbzkVpXk2ls6WNcS3Gw7OAV4I70wt70+3slxuGcH+a&#10;G16wTckcqbWAwMeRU3Hc2lyjFBhsHGKfndFKVIS1S9REaMNk1I9NaqI2zISoHH8ULqXimVXjODzm&#10;jWxtbacKC4+Qq+N3e2RnBeg0eFb9leIksBkZqNu7YLFsfGWGG8imEd3Npp+MQfAwn4xTz/cIr+3y&#10;6bHxhueAfoVpV0K41QDX+hxtvKMCQaQh1yXTk2vGGDcAN4NEjWPsiRzGSOwFC+pxmZwhG12AJo4r&#10;4JcEggtUjvUy7Dex5qP6l6QEcKGGQSA+PINQkJu7W4HttwF7/mi/TL6eWVYZPkxA5rk46Z2UqKK1&#10;Xp941Zvbz/xULaQkdvel/aJworZ02hWt1EVeNSzD5Dx/Bqvda6HggiOLZQeR8fo1nnHRr8eScaZU&#10;DdWDcVKEqTjjxRHBEJlQ9/IoMuOm7iK7UjG0NnHk0RJr8diyloySv9o8Cs03Q0o/CCgajJp6u3LA&#10;ngHxUkNV/XKqyRDkeeRQfd9Tw6oMJEFK9xihlbrUUuCqOeTwB2WowmreyWVS4hfr/ShRGPtjawJO&#10;Ko3WumTh96djxgYq6rK+vISI5pySWGTU1dQ2skca5Vj3qU8ak20xoypIybNpUluuQPJ7U0sr6VJ0&#10;EkmFrR3U3SKNH+322/d8eQRVAaroDxM7YrzcuF+jTCZNXk9q8bFZVyPAoHYgOHQVFPFKDjmnkcgR&#10;RkVgcuLLxlfssTpeQ3FyE/uIx/NX7bzzW1vvRAQEAwTWTrTVZYH3QnaRzmrUsvUCR444ZFAONua9&#10;bB5SaVMzvHt7D5OqpPfKSJuVuP4ogltLWRAWiJJHeq/tpUZw23KnvVl2GvQPCEZcBVwSOTW15nkT&#10;XXRN6Ky1jpqVpPdhjyq8EeTUEkN5buqJG3/k1eMoj8PnP1T6w0JZ92/auOQaSeNdnY5GV9pcljbx&#10;KZ5MHuzAfVM9V6k0treRrWbLjO01PdW9LQOsgjlUoccr2zVMSdH3ELH+ocA8LilrSaRx05EdC9xI&#10;7PvbJbJo+stRlgUbjnigqTVJLG3KGMOSccUR9Pzm+iIZMMK7CbuhliXyWNpXVKHCyqMP8cGrAsrO&#10;yeNt4GSOM9hVYWWk2+QTMpaPkimOq9SXGXitsAr3Pc1fJLQsLT0gh6h6bSW4Owe3k8Hw1UhregXS&#10;zEBThTjHirM0PWr+eYrPMXGBtyO1ENzJaSMVcqPjlj+ayy3JIat20Uuk81iFOCh75FdWHU+ovcjd&#10;cOQM/Ej/AM1YesaTb3aqI+WK1Bw9Jze6qxxYz3+q48I9QlWwx0PUbaYI90VU5ouvYdHkQGOdT981&#10;R+saTLGXhEm1h3INNdK026tSZCzHH35rsE4vROWKcdos+bpuB2Mkals/dQuqPdQ4UFk+scdqHz11&#10;PZqV2luexor6e6gj1LZ+rRQAc4qzyk9+wGRtQeUNNI2zPduRRbedVx+2kEK8Dye4qy9cTRDbpmeE&#10;ZXhQcYqu4ekLO4Ym3n4Y9/3ZoxZ4XSEeNEl03dHU59lycIvBcDg0bX9jYwwsyShhjAFQUfT01jAI&#10;Y0B/I4qFvbW+RSWUgHznNXyNUPXEGZ9BjuprmTJLc+Kibvpzb+5RyOCaMLK+NsHd+/1907/3BL8h&#10;fbGW8Dxisbxp0NGfGyo4NBlE3w7dqlYLC4iDIVOKuWHRR7JYAZ+vugjU4Zo90ak4b6q6tDQhH4Iu&#10;ynlaVItrSZ+qsFtQurWHDA7c4AFCFtNLp8YIA3kHGRUJB1ldyykTsp2nkYrscjggywtB1+tuZW4k&#10;IXvjFP8A/f7gFI/a4IA3dzQOer7aAMREWz4xXlj1ha3UjRsgiP39Ypf8uS6RBY109ly6de2rp/XI&#10;48+R/FdzdZ6fHuiibcEGF5ycmq+v9T09rZdl0Gc8Bfug+bT5HcyQoQQKlDyW5Pkdlj/Gki0JtS/U&#10;FTk7T5FTllJbMEGP28kGs96hd30YC/qSq+Km9C6r/Sr/AFo2ctxmq/dg12QwxmpU0WlqjW/YRnOe&#10;KrXU+lnu51IXg/8ASpWz6lGoSOrIIyG4Hgiii5m9iNTnk0RnBrs1Uypr3R7ixOIew4OOTSdtPqq5&#10;HuOR99+KtGw0V55laST+nnJP3mpjqAafbQqkUShz5FRkkznH9lXQ9TLbD+oA7DjPnNPbTXU1CcJH&#10;8W8pjxQ5qPT7XUjOPgM8AdqZWpOnylipV0GA1cUA0i1b/S4EhJV+T90CanplxdwFIlyqnmg2fqm/&#10;lkzISFPAPk4qVs+qZotpeUDxSTmo20PzqLRFw6RLayAzIG+qn4euJrQGMxEgcDPiijTtR029ixM+&#10;D/3oQ13QYAzNA+8EZFTXl841y2NCWPil7+Sw9I6tjMK9tzVEa91g7nZGnbzmqdMF5GRgEDPcVMWj&#10;NnEr4XtVY5ukceNeuy2OmTJd8sA4+6Uu7QPK53IOexFDlhqSWUapFMp/P3Tx7gyksCRmrdiNMygs&#10;m2u/cBJNdSQDjmmgQ/dfBnqjofxSTK1dEnA5pRRkCgBv7fHIrkYzzmnJOM5rkMpoARLcAdq+V68b&#10;BrxcDNAHQcGugOa4Uc04t1GcnNACPnGKexdhXDw5bOKVTKkYGaAEZYj3pAkVIyFW/mo9oznNACBG&#10;DXp5rtwcLxSLMd1AHhX80ky480oP819QBz+K+VRwK9fJr0BuTQAjs+Rr0EA9q9DZIxXxIoA9JDDt&#10;zSarnvX24YOK6KnnmgDofivE3CuQpxndXtAHjn80mOTSsajnJrhhzQB6q816Sc4ryNjmuWYkmgD4&#10;p35rxFJNdFc84rwHjGaAPjSiqM80iDivQR90ALHJNKxDJpsD/wAqkIFyuRQA6EJ5C1KWRw3bzTaF&#10;c09hIQ0yYFwaFGlzbsCgOVot6V0iS5juIwhVVxvz9fiq56KvWS7Eb4MUhwa0vpFtHHCwUBdwzj7r&#10;2cEPwRnyTdszT1LpzwXUowWVSOccin3T2mfqHjXGCOTRr1bbBruUkAh+cU26XsjLcbFG38ntV447&#10;aCO42mMNVsfY5VOfNEnQuqKtzGnnB4p51FpjW8e58njG4jNB+ixhrmF49y7GyT2r0cUVFx0QldFu&#10;9S6WROkwfjG7bXFpcxqqzQMCcDP5IogkA1G1JLcxjiqutbkxsQoYYODx5Fejy0tmR41ZpPp/qyzn&#10;sI7eKT3Cy/IHwfqqt6jEltesjtgEnA/FRum30trPAFQkMwBOMVbWvaR/uune7GoMsS8/n8A0rSl0&#10;EYMp220yTes8fg9qIte0OPUbIypn3VXnFI6LCAxjcEHyv1RDpxNnc5Zvicgr9g1GUGVxy3sqKysX&#10;lPtsSu2imxmfTx/UlZgTjB7Cl+rrSS3uZJraPCsCcioyC3a8tkRyDuw2T4NTk1RoeOxHX9NN6gli&#10;QHaMn6qvINcvNPmc5KFe2BVv6dcWtiRDIxAPJJ7Chrq3RIblA0DKWznOOCKz/ckrGSSRYXTXqFLq&#10;NtCjqpcD5D+KJ9V1W1uSmIwJAO1ZQ6dvZ9Pv87jjPz+ttW4uqLK2/eA31TeL5DlOmzJkU1ui5LjR&#10;JdR07bGy4K9gM0GafplxaXEZ2lRBwBjGTX3SfV72D+3KjFJHyDnO2jfqDVrSbdLEdvHIr2VkuzLb&#10;TqmE6X+maraezeEb2A+I7g1mHrnQxb3jmNdgBwv5Aqx7C/Sa6jVSCzeajevdJlSJWfMgwSG/j6qO&#10;WJoxzXsEOh+p/wBNewq5XbkcNxjPmtN6nb22u6U8ZUMwVijkZWsY29uJ8FMrzyav70u6kNmqQTXQ&#10;Cq2FD9hn6qEZtaL6M83M1/o2opGWwImKyAHv/wDPWiLS3s+oNPgIZCWXK5GCuPFfeqnSNtN711aq&#10;oRjlgByW/wCKs49N9bz6BqkG6TfGJMPG2cD7IqPkpT3XRLHB43ro5606KNjqUsTndxv+iAaCZdGT&#10;O1Aa2r1PpOk9Q2rTxNGz+2MSH4kj6zWP+prk6XKyAHgkAkV473tJm+KSWwUfQ3ibIGGHmnEc0q4B&#10;PNK2urZwXO6nFyLWeMbXAK0iyOLQzxJol7dp0h9zIbdx2yK5mQSoD+0jv4qGsr2e0OA5xjjmiyG4&#10;jvFTemG8+BWr7sZpcl/tEuHF0QNpcMjH3MN4z9CpVdUgO1BjNMNV0worMCPxiq6e9kifIJ4qLjxH&#10;cnRbFroltcMxaFG/kDJzQjq3Q0iM5iIMY/PamNh1bNA3xySeP5oqi6pSY4lwN1GRY5L+OwUmVFc6&#10;dLAxBGDSUbyxnmrfuY7O5EgbbkDIoNvNEMpBiwT/ANa87JiadouhjY344HapJ5g5BC5qGbSZ4u6E&#10;Y4xUlBHIFyKnHR0lopcAHOOKeaX1K+mT74z55ND7GY8BeajJozn9pz5zWuOecUqITxps0bpnrCIo&#10;HjeElich91MP/osTGZjJICM1nncVB4pkYZN+4BqvH6jJRcWrsn/jr0zWq+ptsY8BsGomy6ri1GVx&#10;IQQG/jFZsiuDkd+KILF5uWXOG+6XG1WhpaovDW9YsXBjiZcFOTVcJZw7yRksDwB+a4t9LmmaNRGz&#10;DyRwKlxoF5HKGaFq0Lk0tjY0pEfckQ5IJAYDK1FvctvB3NgVPX+gXUjrthbJHANd2vTV5IGAtmOB&#10;8ieD/im4ZLtHaik7IqLqGeAZWRgc5GaMdJ63kaQC5k34YUOJ0JfOwGWTn63AfyaJ7b0+vUZCLV3+&#10;3HAzV8OCcpb6JJxLEXqbT5FzsCHAHHnFQ19q0UzYi20lF0Ldex7bAbyc7V7DNElh0DcRFB7sY+vJ&#10;r0sSwxu5BYPTaOZY3G4YZcigu70W/D7AC5PhavmXQYrXHuzAfgHINEmlaPZzMNiKT+OcZp/wb0T+&#10;4Zni03ULNXLwMnkH6pewnvbkKTubcRyfNakvNIs0ysgSQDgD7oZudC0+1+cQK+dlPjhFPonOYCWU&#10;DFFVozwvimzaN7xJAJI7AjirJ039BMDvbxjjxXZv9OgDR8Algc0s8UJO3Eg8jj7Ksl6cjljMJTDk&#10;ZA+jUDbem91JJj9Or5PkVeV1r2mpho4ssDyy05i670+yjDiFifBAHes+Txcdr8S+Ly5L2UNqfpDe&#10;SylFhVWHJNN9N9KC8gSSA9+Sa0WnWWmXUEsjke5+eMGhu/6rhVzu25Vc4FZp4MfXEtHM29ldr6RQ&#10;20nuSH2wOaNdM0XSrS3k3MpI5YnihHXuvJpzsiBGRwe+arXV9cviuDIw3jn6qcscUjnOXIu465ak&#10;bIwoTOFxihHU+pysjpGOc8mqp0y5ly28tjxzT6a6jBHJAwa7DNCHTOOLk7YcN1DN7OM1WOp37XDn&#10;exBDea9m1jZhVPHmhK+uWMjPn5HxUvI8yFaZxeO202iWMzKVYPx2wKWfUkeMKx7HvQZNeuuKQFyx&#10;3HAryZeRs2R0qSC1dTRDwQTTu76kkMXtK3H3QFh3JNOXDYGaV5md477ZORaq6l8PnI5pF9ZY+Tmo&#10;OKIkYrxioJzjNL91naCKC/I7tSzasw4FChugpHGaQ/VMxHHFH3mhaYb2+qhM/D/NLydRyyoVD4A4&#10;oCzI2NpOKcRQsDkmhZ5A4X6JSW8bIzJTcXByfnXns5z9GkZoWJpXlk/YLGvgWiu8MM1INqhKsm/I&#10;71DpGcHua8Ku2QKFkdHWh014NwwfFIm5Pk0kmnSu1S7aBPtBK84pHJ0csh5tQI7H+KQF+5yakP8A&#10;ZJXDYXtwabnRZgwVVyT9Up1CaXpODSzXaMRk4xTOewngIBWmzWsm4Ng1xNnUSKyDk5pQ/Pkn81Gw&#10;Izg8UqWK0HR/t4ODXlMffbHcUpFcEHk0CtC0isQCDTdSwPalffAxSpkU85rtnKPVfAzninyXIEeQ&#10;pz5qP3Lk4pUMAO9FsKZ9JdkHg1Kwamyx7eMGh50J5xSe4qe9VhkoKYUw3oZucfdEkGpxGPbjFVzD&#10;clSM1NwXiffcVRZxXDY6vrj5nHYmura9IwcngVGMwcmuWV8AU0cu1s5wRdPSt3CsTmTg/ZpHVbuO&#10;afIwcVVdrqMsXx3H+KntNvDNcqpfBP3XoYPIQk4tBpb3pRSxUpg4pC21Zv1IbOQfuimZLZ7YKAAd&#10;oyfuq7uYDv2g5x5rf99NdCNS9Ft2xjuiBlcgdmqC1hDbSbF58j8VF2rvFGSNwO3k1CQ3QlnIclmJ&#10;4prY1sM+m71rS4EjEkYwOata76sthalTa7iykbqraHTLZYDLvJ/8ULalqZJKIOAcD808ZUPquw7h&#10;YXMY9tl3KOc8mubC0MchkZAwB5470I9GXZF3iTgNxV2m408QvhFx2y3FaO0LGaTKp1m9hupD7MBR&#10;QcEY80OJY3REgRjVv2HS8REkjEbR8gc1E3sEKEqgIbPGBmupJI65WVFLDcg7faYtnvipqFp4IuBt&#10;/FGmnWs0t0GaMlFwGIGMVO9R6U1xGSLfBx2Ax/il4tkZSW9lE3Ukk9wjFjwaJbLVprWM7GP55pK7&#10;sY7V/moyAKYiGa4lKQx4zR9t0NFKjj/e3d2DSszMfOTVu9PanZ+wqmMA4waAn6USIK5bBKfIGl7G&#10;FYVKjNL0FWGmtX9sJwsfJH1TyG1MsI9z9rAlR9UAXNzJC6ZQnPOe5qavtcm/TBEO1iOBQl7FTSBq&#10;6R4rgLHLgq/P5qyNI6tmtrdg6BVPBx/aapuC9Inw5z8uSfGaML26RLE5GM5wc0rn7O8OXQ1v9dF1&#10;dkZ3KTnk1dHTWvwxJCEkUDGGJrJEUkpuGG443Z4+qN4dZeGF/wCpxileZqwx4nsvbqXrJGnOCCMY&#10;Gf8AxUdY3VtdnfJKF2jwazw+uyyh2OeeeaVg1e6MZxIqCuLyGr2UvotfrHXoEKWsDhuOcVZnSWkm&#10;bSbZCQIyuSx7kmshXF2XuVfcWJPcVf8ApHXMlrpsEXvZO3AP2Pr+awLPs4o9k1rwtLJHGzJBIJ4x&#10;UZ00tpdvKwQugHyqodU195bnDTMV352sc9/urE6X6lSxtmiTYA5zlq3rIq7EVvpBBrM6WxXAGTXG&#10;iSJcGTAyxOO1V71F1IJptiyg4OCexo06O1u1sUJkjBdu5NEcsW+yMoNPo+1qxeC4YZPfkfVB2qOZ&#10;MhXzgAHHilOtOrFluSI8kb+SK50K6UCWSaPcmPjmh5AjG3QA6tbGNuDnioebS5Z4yQu7P1RZqdwt&#10;xcBUUfL6Haja9eG006NVRRJ7eCa83PCUls2Y9aRnS4sXiYhhjNOYNGLhG8UY6bbC4uFEx48mpLXV&#10;trdRHHlg1ebPEiyZXp00DCr996WNoqjHeirSIkWJnmGMghahpMGZviCPGKyTgdshJVH35qHu1RWO&#10;Aam5ypLHjioC6ky3epNUAyRctml2Uea+hXmnB5B4ApaAZhO4zXWzGP4pYR9yK+jKYOaKA4EWK++O&#10;eK59zI4r6M7jz4rlAdlR9VzgUrw3iuRgGu0A2MfNfBTTzIbxXGCSRiuUAi38V8o8gV1gfde7sZAr&#10;gCmBSLNiulPNctjdwaAOWGRXgBzXw/dg0rwTXUgGxALHiuniGQeO1OGQIASKRYh+MYooBrsIIxXx&#10;XHenRiOBj6xXu4N3+qEgEokB8UpIpHG2nMKYApGWZsnGa7QCcfamzo3Pxp4v/iusUoDFFzXew4pz&#10;tFccZ7UAIBBXytjxTnIxmkUUYJoAbMck81w0ROOaVK5r3gUANnBJr1+QRSxRfuk2XPY0ANiCBXOA&#10;KXIb7FJbcUAdRvzXbMO1JAgGusHPDUALhiBXrHtiuNwHFfE0Adg5roKeMVyp/HelVP1QAqADzzTq&#10;FzwfFIIC3BFPY0XjJoAdiMFRXpjxxg0pCQSKetFvFUirOMjkSnMMkganaRBMcU6VYck1oghFskba&#10;eJhkR4+66u1jdjsP81HGAH9op1HBJxjFbcST9CTZ9Z2p9zOKlkvPZlB3HNKWEtvkgg5paSyy+4R5&#10;HjNXi+PRNwTLCtNSa8Ee9v5/Oam7bTSSarFNUltQiBBRxp/VW8RI2CB3HkVsw+RPSJyhS0Sbl4rh&#10;MDO00XxakZoFBHP58VDR2Rn/AKyP8afCGSJCMfuNerFppGF8rZwsTnd5x/nFROpaZFMhycmiWwv9&#10;gfC8Zwc0he6axcugJB5powRznJeyvbXpaYStNCDhDkgDz90tYatdNPtnyVBxg8Yq4dJvI40CPF/8&#10;QYOB3FMtT6ShuDK6bV44bytJGFSZfmuKBe+t7LGYZBuI5qD01nsp2O0lQe1MLnTp7CUAy7vnw3g0&#10;V6Je2sqyLM4B3AHPBwaaV2EXfoPIdVsbyyKG3AJHzqndc6ekE/8AQUAZzgd6smaNYIm/TZYLypIq&#10;LtXuZ3g97CknGB2ponKQ+6Vmks1hM5/kGiHVNQgvy+yQbQKidZsGtY8nGWHx80C3GsvpiZa0BD+K&#10;Ry/Y6WiVvrCIxMvkHOaq3UrByJCsZYA+PNFEHUiXMhJ+GT27gUSQpEYv/hr3yT91Gbs6kn2UpFNe&#10;QSo8cTZ8DyKs3TetriL2VkU+2eG8mpmHpkXU+6NguRjNC+rdNSWT7kbI7qQKk/xNEca+CwzpsEy+&#10;/ECS4yPNR665NYT7EjwQMjNUpDrWrC7CxXrja4yoPGP4q6NN1eOYD9U6Z55OK0R8hJGbJp9Fj21/&#10;HewBp8cf3YxyakY7L2lT23OCc4P/AIqldZ1FwUFsfjnKn80adO9S3KLi4GVwM16GPyUoIWK+Sz5N&#10;SiT2xIc4AHPk11eTMIEe2U7Tw/nbVfXGpwXpJQsQWyTU5HqL20Ow/IEZIHJNWg5PZHJNcqHVh1NL&#10;CzwtG0m45XPODUneWXvIZt3NMdNvortRmHbnyBzxT7Uv1CJGsIDZb/pWpqmOo0RULf1kiNqZAcZI&#10;4xVhWOjw4aVFw4GcfVNtGtU9pFMeHOST44+6YahfTQE+y5AApJC8GL3uovBKSzkZwKi7/qUPsV/i&#10;rNj7zQ62ptLOwdc7RTQ2e/5BdxHNRdHOBYB6ftpLRysa+4TkMKpTqXpOV5VMTlecEkVZOk6rdwyq&#10;pXK4wfpaN9MigvZSXXKnIzjikjhjK2asOVJUZbudO/2lfkpLE43Cm2kaxKblB+n3DPc1ofqzpCGS&#10;Z4wGIGDwKrK76XbTyzxxZJrLl8T47Hn/AB/sHL2GRyXBYdjQ2uuyW14TkMp+6V1y/uY5VQ8KF/ig&#10;uRGmZnzxnANZlBpbIpF+2PUtjNYGIt/Ubtu81WOsWqSSugHfyKCmkkjZGPO2iLTNakmZAVGKi5FV&#10;FsH7jpUSf3AAZNVtqumzWsjBl4zgGtMX9rHHbo4ILfiqp1WwEzSZbG7Jwaw+T4vO3FpF8cuK6KmM&#10;pjB5pW1uyJB2PIpe/wBPGSMdjUV+kdWHOADXmRUoOtl9NGlelL22ltVQsu6pW7UW8oVc7TySDWcN&#10;P1ae0lVlc8HOKsbRdcuL+RlkHfH4Fenh8hGWUS9On76xMhMshz4ozvepLRUXY6McYGOCao6ce1bl&#10;x+4dvxUfoFrJcXQlZmyW+Rr08WUxue6Re+n6JJqiNIgwq4YkntURqmjNGVB5CnhqJbO8ks7WXaTl&#10;sbf8UJJdzTTMS27P9ua3KUa6Icmn2V7qvS36u5VFwu8+ByfsiiGToltLsSY5zjG7P91FNvIhlMpu&#10;FG07ME8jFdXuse6koU53cVil2bYZdGbL7Vr4XUiKSFzwcZzU9YXvsRgzHvVlaT0tbyTM1x8aH+pt&#10;DtjPJBbtyPPcE1myrjV+y0JxkyRs9T0cLFiVvjySK5vbSG6nVosKO+D5qv7vp57RFOTtbvkY5qKP&#10;Wd1aqkcZGFGORWaEGpXyKZePSLgjaGybexyQuOKSfqXHyjjPbGDVZ6X1Fc30qiYEjHNFoeGNGyR9&#10;Ctm2lsyVQ8UxzuZbjGfH0c0vLh0+J+PgUKT3wCFQw5oq6X0yWWSHex25zVIW6KSlxS2RE3SaXbqW&#10;jPP+K8m6WuoVJ2lkB5C+KumS7sbVfbYdhwcVDan7UsH9F8bgM89yKaeBk/upmfNT0+4LMF/65NHm&#10;h9RNplnBmPc6ZwRUxedPy7txGMjgCvJtFjwkUcb5ZeSw+vqouDRW4NEM/X+qXk8YLbFLfFR5ozv+&#10;oY44F99lz9/moXTulEgbfK+X5ORyKCeprI3O8+4WIrqk16ZOYTTajpl4B7ZwzccGpXS9FlAikR+2&#10;SKqTStMngHuLE5PiiSPX9VeLZkKP28DDAVpxxvdCONFoTy6hFsKuCG4PnFLG3NuBLIgY/wAfdAGm&#10;yzxbZHmcqvPzJwadzepLEIiWwYBiBup5Ro4yX1C8iliMTxhNx4YeKj9M6Aa9cu7hR903tppNZKbg&#10;sZ3eP5q0LmM2UZ/9wmFXuDUuLaR3k6KY6q6S/QRgI5YhvFVlLpVwgeTBxnPY1e8Ucmo3ZDNwT90V&#10;ajptillJCtsobHcckmozws5Zk6e5micbWI8ipqHra9t0UKQEx3PJzRxedOrcnaYxjxkdjQdqnRk8&#10;KOVCsB5DViyxyRTLQihtba/+rnR7ggjd3UUbajqOmC3EUUik9855qnpLKSJ1GfHIFJLGY2AGTznm&#10;vOl5E12jRjgtBM97Ms3wcgZ4waXj6muhIqyTMQCMGhv9e3YGkHLHJNEfMmmt6Kywpo0TonqZawwJ&#10;HMgfA4anEup2+pSEwNyee/eswRXBBPnFSdrrd3DIpSYrjyK1R8/5Mn2KejR1+rQwbR+7vxUKenr6&#10;8ALRZz/2qB6V6uL3CC5IdcVfb69pQhT/AN1GBs4wea3QzRklTM8pU2mihta06K2j2ouXHB84qq76&#10;KRy4BPFaHvtHS8kllifh+d3jihW/6VjTeRnIxyKxeQm5GnDJMqG11WS225JOPFWLpPWtkBtmT5Hg&#10;HwKCdZ072ZWAB4oT2e2ST91geVp0Wlhi90Xr+sgu5BtxtofvdMuiz4HAoK0jW/Zb5KWGe1Hw6kSc&#10;Mq5GcZBrbjyp6bES/RAQSJZtmXJIPIFTv/q+2HCkgD8VEXOkTXshaJWwfGKG7iwWGRkfIYVX/Imt&#10;KIyxqQD+5u4pJ2Ir1oylcNXyhpPlU7d1dJJgf9q54HFeHigBfO7NNyoY44zXYkwOKTJNAHpwMfdf&#10;AA5rxaUUKTzQAqqeKWgXa33SQZRwpp0reaAOyj18iMxHFemQmlUlfIxQBxLHtbA7+a5FuTjIpxGS&#10;x7V27c4+qAGntbRtwe/NRzQEk/eamthyc03U72BC8ZrtHSKEBINNnWp+SL4A58io2SH81w4R+44r&#10;3uM13LEV5rg0ANw2TjFK5r7IFcLkjgUAfFVP4rnnxX33XQIJGKAOV85rpjik/iD90oCMHigDwPXY&#10;cEHmvf8AFJlhxxQB0MD8VySD5pPua9DYzQAoOBXBU16SBiu1z4NACWMmlFRTmks4pTKnFACwTAIp&#10;5DkJTRM06UfVAEjCxBp8pBqIUsKmbTw2BVoAHPSK7pQrfFT5rVnTV5b5EMqHcU+J8cCsr6BMyyKQ&#10;mSvcVe3R+rJFIqzoWU8Zr2fEi5cUSz0oP5YMdaLJFO4DZUHhvukemZA8yAHaTgZPGaMuuLCO4kjn&#10;Vt0b8Y7Yob0bRjM7y25GUGCDXsLBFejz4zlFBn1jpkk+mBTPsZTkVTeizmKf294JycmtKxxNdaay&#10;zwjcqlVb7PgVme6tJLW/ljMW07+ceK60k9opibmmaN6SUJthJ4kGTnzQr1PpYtb+X2xiIDI+yaT6&#10;f1Pe8CO23YMBvNWfqOjJq2nzxBwkpThj4autqkxYquyqre7dVVtpyTwKtTpLrD2wLOVNyHsT+4H6&#10;qordp7PFrcx4nU7aReG6huRIjMRjJ/mmxZaaR2eNtaLl6k05LeVbqI5V+5Hg1DXau8TPjt58CpXT&#10;tZS4tFgdMrtGfsGvbixk2njCYORWl7RCDae2C1tqQvBJDyx24J/FBup2txpt/bqzD23YbMHgiktQ&#10;nm0m4RkU7NxLH6q39Gl0/qGxWKRI9xA2kY3Amp/aTRf7r6A/VdDa9tWwcOORjyKDLDVUg3Ws6kMu&#10;Fyexq0GMujPLBcPkINqsf7gKqfq6DCy3gA3E8Cs+XHUXSORl+S2SV70vayMl1FLgE5IFReoxfpQp&#10;jYbjUP0nr8k0rRTkAHgHNOuqbR1Eojclcfuz5+hXkwhKLs1/cTVBHp2uRhofcAIDDIx3q/Y+mxqF&#10;sksDHbIgIA54NYf6Z6k/T3W24bMecDPjNad6O6ouLQAQ3IMeeFznv9V6fj+Sqox5Y3egOvZrnSdR&#10;cO24xvgZG2rb/wB2t9V0oRNFvZlyrHxmoz1Ot31iKC9NsA0a4xH3P5Ir708Fvc2xhkOyRAAPFbPv&#10;/caRKGNoq+eGLTbqWMvlM5H5/Ap7d3ULxh4wBt+QA/FWJ1v0SrWlxIsoICscgcqaya+vzWkzIzEh&#10;Sc1DJJRkaImxukNTOt6a6OAWQ7JEHJWqG9SOhntbt51hbDMRjH7Qfuuuj+tZbOb3rRsM2C48NV/3&#10;cg6gsiVK7jGQTXOPKNjN7KQ9OepZIVFhc4Maj4knkZ/8UfdaenNpq1sZkZQTtxxnFU3qGjzaTI4Z&#10;jwduTwSKI+luv5rWRbadyyNwpJzj+az48MYTdDZpqkUrrnRV9YytF7bHBP8AUHKmgqeGeJzwfzit&#10;zanZWl/GpQglhj7FUH1Hof6ebDW+xWyBkVjz+DO20uy+LLFpLZTUN/KP4/NS9pq+MAPgDnFTV30p&#10;Njfs48EUNaho88GD7fHNZJRyRQ+rQYWeuJJ8GA2mvLnpyzucskyEnnAyKrEho2yDz+KlotWnj2H3&#10;O3iljlfs4xS+0Z7Z3UACoZY5h27CiubU/wBQMyEbsAZ+6MenNItLtG3qcjtjAFMly9nUVS17Mm0M&#10;x7d6f2uo7SGAqwNa6SUzkRDP8VB3HStzGhyhB+q5OEonasaS6uk4+abandCSykJWVxg8j6oDu7Ga&#10;L4spH81CyXTRfYqLVNHbLwuorCRlERXI+qi77RVK8Y+81W1hrjpswuFFEb9Tgxjd37AChyQM8j0H&#10;3GK7qn7Xo6UKS0gYYoftOpRE7My1PW3Wqrk+1kVSCgTbaDnQPTcThS6IAexejmx9ONIjuIhPIThg&#10;cKcA48ZqqLL1KmgJeIk4/tJ4rqf1DuJpPc2KDkHGfqtONwRnnJs0rc6LotsiG2QIMjIY8Gou71qy&#10;tgCUDjPjBrPd11tJclWll7D9oOKgG6kaTIXI/wA1ojmh8MnxlRqefXNNMQZjGuBnxnNBD9Wacs27&#10;3gVA5+yaz6LuaVx8iQK7On3TgOkTlB5qzywSTst9qTRof/19pUSnEgGfFdS+qFtDDtg2sx8OcCsw&#10;y2l0pysZzSM9vKgG9W7ZqL8+noX/AB38ovoeqyRyE7kYtnP0KjNS9VJ1ljYOu3wFOcVTNtZtKuBm&#10;vbjSZEyNhGB9VGXmylJPiikcFXZaUvqnd3AZRCmM8Gjnpj1C9sKzkqQMYzzVBWmgzSAEDtT5LK5j&#10;BHNbMPlfKoSWBLdml7rryB/lFJn7Dd6YHX0mbc8vDAd+wqo9M0e5kUvkk4pG+gu0h9sPnk1uj5Mf&#10;kj9t7LUbqu1sdye6rbiQpBzk0Lz9QxTSHdcZXOTVWG0nRwSpJP14pvMl2jt/HJxUp+ZFbtB9m60X&#10;AvUtu4KxOCBxT+w2XLHL4xk5NUjYw3LMDHEx8Gjex1K4gChlXNTj5alpSGeBFoTiC1ZisgkG0cGh&#10;6aWGd2bI38cUIXGozMT9YqP095SWYswIOf5rjyQ9yOqFPSZZtpDar+9ct9Ch3qN4ChwgyeV/FDF9&#10;q8kayfIhj9UI3epysASxJA81DyPJxxXassou+iYm1IxhAMc1B3WpFi2DkVBSX7nOaiJrg4GK8efk&#10;30iiiT7XTE8NTOS4UnvUKJyAfo0ibkryKzSlZSv2TSqN2SaUATac1CfrGY4r0TsRjNI5BSJdXRcf&#10;KkJ73sOKYb/uuSmT2JrnI6OWnLdiRXqFj9mvYrfBNSEKIndaewGqWhY96WW0AryWYDzSIucgUMB4&#10;IlH9ucV8jANzSCXHB+6VSUNxt5riOj2Je5xXjkZHOKTE2QaamQkUHWxyrYJ+VdxHLcgcUwExHim6&#10;XmD2oOWFltMQ2AKmbjVHdRls4FBiXpp1+s3qMrimtiE/DfjnjtTuHV4oskpQjHchGNKfqATzQCiS&#10;0skVxIrMdvHiubiKAKAmGNQksh3ZzSL3Dqa6gpk/Bp0JTIYDNMJ9NEjAKBk0nb3O7kk06S4KsOc1&#10;1K2CY3m0GRB2r7/Y5WzhCePFS3+4sSKmm1yNICET5YxT8FQ1lb3enNFgYOBTX22H9tFrSLK3zwM8&#10;5peO1jmIQVzhfsRtgfCSmcjvxS6J8s1Yi9J2ot3drgq68hcd6F/9tJyKHiZyLbIdpMeK+W3BTOKm&#10;Y9LeRj/y+q6m09rcEMO9K8bKJg3IuCcCkFkdCM96IF02RwSimuX0aUfJhXOD+AohEumVs81MLd+5&#10;yaZXNgUBO3FN4lbKnsKEmvQEu6ZNLwq0boTXMF0iEZxT2af3CgCfQrRCN0FWTrawxUDPGKmtIiaf&#10;aSeHIJIodj0O9mAZIxtHfNSdlJdWOUYAfjxXo4dNGbJqRY13bRpZYV+c1W1z70d3lAaI7S/Ez7C2&#10;c1MPYwKMN3+zW+0c7Af9fIpce63P2aJ9MtILpQzzADxQ7dWYJk2Z/GK9tLS4twf6ZA/Jpoy60dnG&#10;nraD6ztLa2lDRkbgwxU9LLJIP6oyoPAFAuk3YR19xT+4Yq1YZLIqA8gUkcCtUJmaSoJ7K+sYNPG9&#10;sADsO+fzULDrNr/W9pMuFO0HyaDNduI7pgkUuBtwQPOKlelrTZuLjIHAzTN0NFWtkwOoXLKkkW1s&#10;ZO2iP9dbNb75JuR9nBNAWs6zZpdCONAjZxk+aY6hbXEkQULn81yOTfQfaQpeaVaapdqqnyMkGiiX&#10;oM2EIf8AUbiw8jsKrzp2aW0mkxHuweaINf6lvrhDF7oQHA4+qrKeisI0gY1kzmUpvJXB7HOMU2sX&#10;EYZpDuA89qKdPvLOOMb0DP8Af4H3Xb21tddsLlv24qGmJJ0DMurtlVK/HwaNrDS7R7YTSOpZRkE9&#10;h+DSd7oFrsA4jOBtI7io06M0sJhWd+QR8abiztWA+sfpmu8xdweSOxri5sJ54wiqx8imt90/NYF2&#10;9wyLkd/sU90vW50iwUwQam8I2NcSLh0SW2DvIRuJ4FdyaVe3+Y4YM/bDt/mn0d170ipIeSatnS2t&#10;7W0VIgCpGS35pHiQPLK2UTNoNxCMPw31mkDYtGpLjAqxdRmjvb4wxgHB5/ApHrPTrC0s4xFMTIR8&#10;gaxyXI7RSW8rcOwf+Klzrs7RlCAFxwRRP0/0jHdkzSnCAHOfOaYa1pdlbybYST91keGXdDJoBv1j&#10;GTBBJPdjU+usMkaxmTtzXmk9LXWpTtHGNoHy3GnOt6LFbYQHLDG4mo8Zjqvggf17SuXxmj+w1pLe&#10;0jEjktjihnQ+mri4UlIyefrAFcX0LxyGMg8cVWEJrYspp6F7m5kupdzDzxg0Y6bOTbMrZxgYrjTe&#10;nBDYrPONpbkCnVlbe6+xGxgZx91rxRa7FUetA/Hby++ZFk4HJrvV9VlljcYOMd/qpDq+RLaeNIsJ&#10;lBkUK3l4gg29yRzWXPnpNFFBpoQsNQWFWB5Bptf6mHbOc0J/rWB4/NN2nO7knFeVPM2MGT6mBAqB&#10;smo6O6AQihxp2YjntT6HL48VGUhlZ7MrHJzxmombO4VMTIQnDZprawgtXEmdPI4giEk96TdakZ85&#10;XC8U1wzkccV1xsBOTdtAzzikfbwBzUotux4I4xXq2m7P1SAQwSl0QnGKdLbYpxbxHyK7xYDeOIbu&#10;/FcOnenqocnBpIxHmhpoBnHExYHdXUg2t3pwqcGmmxsnI80oCGwbs14qYzk062k54pJ1wcUgCCty&#10;a5bzwO1KjAyK4bAIoA8SLgGu1TkHFeCT8177xzXUwHbRl4+O9NdhBxmlP1GMADvXKtluaaztjgcR&#10;YpB1wBx3rt5jyKTfscnFBw9Em0YpI8dqTdTXRYjzStgK4GOcZr5exzTdpGYjj6rrfhB9CgDgy/iu&#10;/dApJxxmkAhxXAHBlXnFJNITXoj4711xQAnzSoK4NcoOaSbvigD4pnikmyM805kyuKbGgBJu9J45&#10;pU8nvSO3JoA+kHIwK+B8V6xrzINAC4Ujsa7BApBXIxzSjAkj6oAWUgD+K7XBrgV2GIoAfL2HNdmQ&#10;8c0xWUgV8rsc0ASUU+PNPYLo9iagQ5r7eSRzTRZxhxA/uDHmuHiAfKtyKgIrtkXsakorwN95Jwa0&#10;RlQpLxPgkkHvRIrIUDAAcUNiZDgban4WjKgBua3Y52cktHcVuobgmpYFo+7DBFNYEjTJdyKUKq5G&#10;CWGexrXDb2ROXhW4ORlRjmoS1laGfnO0E0SzWzKDhuCORXEMMXtF2I3AVthFKtEZZAr6c6rQXMUM&#10;kmIlI3fVXO09lcqrQyh0GMfYrKxtSJJXQ+OKINC1eawG5nYJ2IzVoypiNX6Lo1ADOxfifs8VL2cr&#10;W0EYlLEjkk+aBOm+oI9Qu0ScBlPKsTzmrkv7bfEmVXGMEVpjmM/2+9nEItHhaRZhnHA/NDt3eXW0&#10;bZQsZPJ/8U31LbasuAVGDkCo6fqCFI0VSjZXFPGVsFCz2+e2kIWRck0GanobpIJYjlSalQoYSyJM&#10;pOOx8ZphBqNyhWEru3H93fFNPVloIldE1Z7ePY4J5op0vVI59zKFBU8A0lqdtDDaLtwWx3xighX/&#10;AEw3881BZFaHk4vpFnT3JncqzA5GTQp1ZZLd27IBjbzkUNaZ1DIL3klhs7Gik3z3LyiOMKppJyQs&#10;YuysrO0t4s78jb/1NFOldQRLtWVPgOD/ABS9xoodcZ5JxzUKdIaDJIPx5P5rkJpFnBfBdOjIk0TS&#10;RKCMZyKE+oVLcBMj+6gWx6s1CynP6ViiABX/ADRjpmsx3TgyMPlgndRlfVI4sklQJXWj2379u0/e&#10;OaBNQYxyhUOcZq7+pBBkhMcjIFV++lb9shhBH5ri/oRtyZH6BqKghJyBzg/gVZGo3ln7CLBLjjH8&#10;VUusaIzEMMrUbaTvbyqZLglfo80yyfoZY67LNh1BLQjDnBNGela7YmIe7KGbPnxVb213a3Ckdyfq&#10;vbiwkKh4lzt7it2PNxj2SyYYumaIsmhgTfHIGO3I800tdannuVQqVye3jFVRpnUzWka70J2YqzNC&#10;6hsr4KVUxsfsZquPzlGKTdv9E5ckrZaKwb7f4SYOcYp2ljEgQSjI75A70CXl3ewu3tONgHfGc1MW&#10;GrSNGP1TcKO44OK2SnGu0Ipy/wDaxvrGm2yZeIAd9tVs/u28mRJxmi3WdQS4UJa5I885JppbWkzx&#10;BJkQP3481CTt6JZJyJPTL+3MZ3zKrEeT3oksrmeJP6Eq4b/IqsbvRZHkxkAE98UadOqltiKeXGW+&#10;I8YFcSkjsJdFg2uqRIF/U4LHuT2akruyi1Ahoo12+c9zQJ1FqVrcTCKKYLsOCB9/dEOhtPaxrIZt&#10;w8VWMjRyBzqX09fa7pGjRkcHyD9VRmqdMz2p9swgfxWmL/qVmmKlzgcY8V9DYwakyK6qQO+ajkxc&#10;k2PBJtGS7/QwREhUjjlx4oWewnt3ZkPHitQdY9JMjYhTjkGqU1hJLeIRcFpMjOO2K8meOqr2zWkl&#10;7Krj6juopysjZXNT5kS6jyzjBHahu80UK5Jc8ng137Mloi5yee1ZpSlb0FCb6fvbkZBJFMb/AEqO&#10;MZXGaI7LWbYxFX4bxTeWIztnaMDsallgvjbOx0V3LAU521JaHq/6WXey5UHt/FFF9aAKcYJobm0s&#10;qpbkVippjJ2y2pOt7G8tki27ZPOfNTmhCVQkicAeaz/ZlI7hfcX4/YrQ3TfUWlJbx+7Kq4HI+69b&#10;xc9qq6PLy+O7eyR1Dqe9RDGrKRjvjmm/T17JdyBSpYfgfVSEkFnqwke2YkAZwDjIpfQrk6TLK7Q5&#10;VlwPsGtsJX6Fhhpp2RuvaBN7pdGbn+0jnFR0N2tt8W34TjOKLl6ugnlcyA5HH5pCXT4dQlcsuARx&#10;iuxjI1WuqB6bre3EbIN+c/uIqT6fhivS7xuC6cgEYPNC2qdGziXIwUzkAUkdMvrSIiOR0c8hqjkw&#10;OdWOuK6QT9SqXXGCwH3VaL0vFNIWKHOf20rZ6ncjck0rOA3mrX0q8sAEkUZGAcH7pFgoX736AC96&#10;bOnLGY2GXTOPqg42l+TIWYj8Vel2kd5KpUcDxSWpaYlvHhwvI/yKSao7afZQ1vfLA6+4pIJq0dN9&#10;TLCxiVGhJKjjioduiJ5WebYfYPIJ81A65oEUEIWOM+4Dnn6pYz4nZJSVFgf+rYNTctGAqnk54qbM&#10;8caK4kVRjyazutreoAVDBfod803k1O4ikUGRmC/8XauvNNvbYixxS/FGhotXknkVQQwPA5okTW1h&#10;gKNFlkPnggGs4R9VTQKjImGB4J4pzZ9WzT3ae5lmzyCcimjmV7FyQ1ou641sT7hHGwLH/wDJ/mo5&#10;NHMiP2HPelNMubQIZWlXB8E80rc6rEu4pIDjxTPLF+yck0OE0eTCxxDIIxgc1HHpWWKYNtYL5Boq&#10;0PUGcpIiHdgkYrjW9SuVSNHYszZycVXHmSOfd+bBLUfaSIw+0drDIPc5phYdDAxtcSOO+VBou0NL&#10;cHdOS2DnJopuJLG5VoozgMMDFWtM6pplTRWUofZb9uQcVJHp6/dCZXJVee9WNp2i2thExTLFgMZp&#10;pqV1LHHIseCSCAv1R0ijAbTgbNpGOeT3Pj+Kmk6sRF9sRo3jd3Jpj+nZo44s+MnNSWndOW7YX2ue&#10;+e1Tts4mhfTxbHezqo8moHX5NOJjEUylmHK9sVM6r03OI32S9xwF8VXFp088l4AxJ2nJNd4SkjjT&#10;Ce06FiuUG6Ekv9UNa70TBEAI05HBFWDqfVt1Yj2bWEhguASKZ6PqBvJBJeybUOfiPus2XwYSdsfF&#10;klBdlVt6bSbFmDjBHagfWek7yBs5G3wBWxopdNCL80x4VqF7zRobonAAy2R5xWT/AOlRle6RdeY/&#10;gx2+izw8lTioyUOjDIPI4wa2be9CW8Vu5YBjgfjJNU3rnRsYaQBcAHPjNeXPxXFyXZZZ4spmK/li&#10;PxPIqUtNVkEylyf8mpC/6akjLFVJ/IoaureSLGVNSbyYm/Q7xwl2ky4rf1DUQLCsRGBVk9PX8WqQ&#10;HLBWABA+6yRHK27IJokseo7m2OEmdD4K1aHk3SkyM8VO0i8te6b3lm8EbefuquvOk7lCTj457Y5q&#10;Z0HrO8JC3FyXUnsavSGezu4ot7Kdy/HGN1aYYITVnI5qdMyVd6c8GD2FOdMuEEyGTJGcEVemu9Jw&#10;zhlhi3MTxxVRar0xc2MhBiYHuRjikn47jtNFecWWLpHVdiIhCEO6k5bcSOzbQc1UtoJlnOBhgaub&#10;S9KlurWGRtwJHOFp4PI1qJymjNcuGzzSewfYxivNjqDXX12Ga+bLiUmOOK5IyK6b6xX20cDAoARF&#10;dqa82iuSuaAFc9zXRXIOK5Ax5pSPjxQB1GadRg5NNc/I4Wlo5Dg0AOztUV2kijn/ABSWwsK49o5w&#10;K6gJBJgxPivSwPOaYFGBwaV2N9UUA7DEuTivnQfdII5XGTSxc45811MBIxkgikWiwo4p0Jhxwa63&#10;ZrrAjJkOMGmclrwTngVLy7SfFN9iZpAB9kIrnFS0sIwcU2aIgcigBgQTyK9QjA5waVYeCKQOBjFA&#10;H2015mu1c8DFct4NAHobvXJaviMV0wAA4oA5Bwa6LA5rgD8V2wY9x2oA+J4HNfBtp71xX1AHTHgC&#10;vGXDcV6e9e5zzQApE5ANPM9sVGqSKdo35oAfDOFGKlrOXbgNUSgL4w1PI/PPangwLE0ScJJmrEs9&#10;QdZICq4BYZqpNBlUvHvODu21dV7pogSGUfJeMle+BXvfTproTMvxLS1a3tnsY5YpCwkGGXH7TQxo&#10;l2ttOUhxu7kfdTMKJJp8U9o/uRMuDnghvrFQkVqwkSQRkMrdhXu82ea2i9dFvkuYQGjxkHv4NZz6&#10;90eSz1SQqWcMdx4/bn7rSGk6pZyW0bYVTtw4HfNCnWsVs6LLCm89nFO4Jo5CTi9FHSxuqq4O0AjB&#10;+jVl9J9RtNOkDv8AyxoQ1O092zkYLg+fxQbZzyRzRr7vc/xU3Coq0Ucrdl+da6VI/sXsafFVA4/H&#10;k1CyyxvaiUDkDxRv0xNDfWDxtJ7gC4KUJTRtaTvAY8jxgcYNLGC5wO/cTTQDNrn6O9RwX2svyq5u&#10;kdVbU42X28kcHJxVRa3ayEhjEAuTk1909rsunSkq+4eV84rffejN9ks7rHo8yQTbztMmcD6xWeNG&#10;1i/0G+LQyf3YYkfF0WtQ6T1DHrEXskjcOTnvVe9Z+nDv/WhbkncV/io/JVQugqe8teorJXDDLYK4&#10;+x4NDX6OFfdhnj35GCpoG6cvJtGvcOHw74I8ZPmr0awgvI0mRl3eM96RuzvGjM/VvS0tmfdgjYRn&#10;nA7imHT9618JYLhiCi/Hfxn8YrYFlb6cqL+pVDjOVYZBqivUvpiztpRqNjkBP/iLXmTVvrZfHjf/&#10;AGUrrXTTWjF8Hae35qX6K1f2ZIVyRsf9uea8ueopL9RE6Ls7BiO1RlvZG0cyBDgnxUYxqSZ2Ueza&#10;Ola3aT20qzSBWIGB5oCv5xDNhWG09iKqW11yVUR1blfJ+qMmWW+slf8AuIyCK0Qy10xYw3tFhWnU&#10;U80ahm3Y4BNUl6p9Gxvu1C1BDuwEi4+OfuuNI1u7tL32jhQnJ3HjNaCs7Gw1rTFdLhGkY/1Y8/tx&#10;S5Lk2Wbj1RiTSZJbKUO37R3Hhs1oTofriNMQsoCk5Xng/g1UPqLocuk3ssZbjcSOMcGq80nV3t5Q&#10;c4XdyKyw8p49PoaeJM2x1OLTWLOUIoD5zuPcVkbqNbiyupQMjacVoz0u1W2vAXuGyA4yp/u+hRL6&#10;j+mFnqUDXVtLiTacoBkH6IrZO5Y4V37MkasoPozrX9OFElwQw7hzxV9Qazp+tWihgjuO31WJNTsb&#10;myneKYEMme/mp7p3qW6sJQYpcA4yng0mDypR1Iu8S1Rp+/6UKRySRJkgZKmqsv7BmZUkTYTkiinR&#10;/VgFWinC5xhfx/NFBFjeLFM0ihnPx57U8mmto7aRQt9oMGXwoU/96A7uyw7YGa0p1B01NLGXiUMw&#10;PCr5quoem5opmE1uVPchhjisOfx+V1SOqZUiuYuKlLPXprbOJMfxRFrWjYbcq8EZ4oMu9NkjJxnJ&#10;8YrzVzjWqL8UWFYdbkbWl7/Yo3i6yspoyrRfNhgVm24EiAYJFd22oSoRjOKf77O7NFx2VnqBKSRr&#10;kDIag7UukrfLlJVJ+qDbDqaSIYcnHg5qai6qkZlw2V8jFUhODJTkxnH0Rezf/BiLfgUO3egXdu43&#10;RMCMggjyK0F071PapaEFF3H+41CazqEV7Ov7cDyO1deDkdjJVtFIpYXDgMIjgGm0kUy5H5xWk9Og&#10;0u3tnZnXew8UIvoNtcSM2QATUZ4lErRTqW74OPNPrKwd3ANWnc6dp8MeAq7gaSsFtozwoOcdq5FJ&#10;VbZykwMl06cd+35qU03p9pN2XUYGacatrMS3DooBwME0ra68oUqEGcd6rHIl7JqKCjo/QYLi+CSt&#10;tAPA+6tfqc2NrbuuUQY7Y4OKz4Nekgy6tu/IOKitR6ilugN8rE47Fs4rjzpo7F8fQcS6raqecDkc&#10;VAaxdQTEMpBoEe/YjOSf5r4XBPmpfdR2w40a7hgdWcDHnFKXmuxTPIWXA3YFBS3JIHNJzFmFKsjQ&#10;WWBDrduIMBgMfVRq6sry437Vz5oNyyqeKS9ztzVY+Q9gi9IesYra2SPC/tPI7mhp+pFkXDx4JOc1&#10;XAbdznFcvN4JzTff0K8astiHXo1XjGAKHbvWo5pEGP5qu5XdCCrnFfLfPnk1J+Q2dii3RriwwgRo&#10;pqKGtq0oLKAKrSTUn8GuUuGbOW5qUMjTs60Wbf68mCqKMVGrr6ICORQV7x2k5psZ28mqffkCCK91&#10;MSNnOKjXuUY43eKiiGYkk16DyOayzns7QrJuD0nJCWzXgZh+afgr5FLYUQksRwKZAEFefNFH6dXI&#10;4rsaUpHfOapGzoNZ5pYZqWmsAgyKYGPGaVxYHMaEsD4qbSIBS2KjopeDXc1xtU4PauVQD15V298f&#10;iouSdiTzUfK5Yn5VwJW+64pUA6Lk45rpc8U2R/8A5NOVOa63YHQOTXyuQc5rtdvk117eK7HQDtLl&#10;SOaWVlbzTJIc968JKg016QDhkY9j3rgQgHkV8JsZzXpmJ80vP9AdqteHdu4PGK498DvTkshUHzS2&#10;wGLFgc14s7+SKeDa4OCKTSIZ5AP808WAusvGaXchiDTWa3AwARiknVxjFNZ0lYYhxkYzTpYuTUH+&#10;pcd6m7a4WTvTxYUhKcFexrj3CV/dVg6PZWkkTh8Coq/0kPIUiUH6rRGNkwImjP8AxfwRS1ncNFIG&#10;BINT8uhNC21xj+aj57NYsHBGKVxls6PJtUkeIZcsa6s7wtz9VB+23dc4zS6PgYIxQpgGGmX9tEzP&#10;IAecjNReoXQuJWI4yeBUPG4bOK+55zV4zROUQ801IGiCk8ivm0udi5XGKGLK6IYUTxaz7CNlMlhi&#10;rxpnNxRC3UByQ68Upb6ZaGE+4DupxDOLogY/BqRvrK2RHRZs8d80cf0CmwYGjxuQsQJPcUq+j3Ns&#10;cyJx3FL6bLJbFmHyPin02tPcuglUEDg0tUUv2Slrqt2kOzACnk8UjDC9zIQQSc4Gae+5aLAArc57&#10;Zry3OHQrk/WKrFkcm2GWndHm2QynGSM9+1D+sud3BB+iaf3Ooz4YFiOKRsY4bkgTsVH2a2wdBGLI&#10;XSthuVzyByv0RVvPLpEVgzm3X3Cvb80Jal/tsCx+1IgHG0nuaC9T6iRDsEwP4FEs8V7KfbpXZNw2&#10;IupQI15848Gpq+0C7EbPlhgYoX0LqCO3YujfIjmiCfrC4lCh1/OfuuxzJf8AInPGMNMjaAqzLnac&#10;4qx16usIrdIzESfPjFBmmzR3eBLKqYPJIpHUrSyi3D3fdbJ4zWiOVSXZxRUQkt47PULj3dgJVsgH&#10;jJounhEELFynAyPzVQWF8yyf0pMYriXqAK7LNOSAeBTppiS7CGz/AKl8AoOGPNKdSQfsbB+I5x3F&#10;S3TWt2ESFn2bu4zwRUJ1JrEF9OPbfbyCSDTuSaGUhhp8DOOAckYAqetbWWNhkgkc8U903STFDvyA&#10;rchhTJpHE4VGDkmlg7YjjsjNYN4zDDEDwRzT7TdaMMWHUq/YUaQyWsAPux5oZ1fVNOkc+3Gu4Hk1&#10;qiq7O42geu457hhg5Un77Zru56fgiTcbgE/VS9nYm5AMaEAjdUDqhkWVULfEcGuS3aR3krIEWKJc&#10;hmJwO9Mda6oNuGhjJUHuOwFGF6kEcW4HJbGKqvXtOed2fH+awZm42PFJjHT9dcTNJuP0B5pTUtSm&#10;nYb8jmh+C3ZSyL3FSUFlJI688eTXlRnKyko6LD0LUilphiAMUMX9w0s0pU5XdxXVx8BFGjZ+80tJ&#10;aJDEDxkg5rYp6IktpF1JHEWj+OOSaGL+f3bzJYFO+aIbT20tg+8YIzjNRGh6XHdXO7dwp3Yz2rO8&#10;lPuykU6Cs6u9vbEQYUAYoY08h7iN3QHa2TS+r3kJk9mMeeWqYsobS2sWkfmQnxWiORSoi8auxx1V&#10;rUd1FbxQJsGcsa80u9hjUkg5Hn6piWt2WV35AGVH0TUe+pw28T853ClnlURlLZD6vctqOoE/ubtU&#10;ZqVtLEcEU90y8ijmebHJr2S4M25yMA/deNndvRfG2yurtQGamCZftRFJYPcXBXPGfFTtr06Y5Nu3&#10;kDLVOODI91o7KSA62gLNgc1OpAyJmnqRKrvhQDkinAt5XODwM5zR9h30NFqiEnUvjGfo0+06xOG4&#10;BqwelelYroXTyuzBfrikJrWK2WTaoOO1Xj43to63QHyWWXPOP5pktueeRU7Mpjhkk4NNba2kkhdw&#10;Pj2yfupSxMLQ2jTJp1HHwVFK2drK4kOBhfJqQsEjR3Z2HApeA3IH54duEwKTkgCIAp708ldDMzfm&#10;o+5bcwx4pZIXkrEG+OBzmkpFYAUo8il0NNrm4L4AJqYCDuQ1KwoHPJxTYEMWHauQcZxzSNqgHpQK&#10;SMZFMpmyx47VybgnNNtxOaRgdUiXwe9OApYZpo6HcBSgdjvmkS4LV0VYLikCvfigB37qALg12oIz&#10;TVUP1zS8SsDQAoWB816TjOaTMfNeuWAP5rqA8du3NIlwTSzcjGKTUfVcA+JJAr7e/FOAoCmuYwMd&#10;qAOFIOOK4XJLDNdGQfVJb++BQAuq+MGvsDGDSCsw8VyX3d+9AHrMOaT9wPnxXIFJkAHIoAUeTGKb&#10;mWvCfqks96AOznya6/b5zXu0DOTXBAHc0AeZ5rwkZr4nxXpxxxQB0H5FLFgTjdTcClF58UAOK7cm&#10;k8cd68LHJoA9ya7jJI+q4UA0uoHgUAcLkCu8d+a9YeB3rtUI8V1HGLwyE1NWEOTnFRMSVNxyGMLi&#10;rxEHgQrk5pa2lO4tuNeJIhHIruGDAZhWqDdk5NscGYnLbuTRTpl6CEGzjtmhA2jydhindo7IygeB&#10;g1rxzEd0H93G8scZPCnzTGeAR24wOKaWuqyLOkb42Hue+2i7U7SGQxxo+4YzXo4paM7je6ILSYRh&#10;y7d+w/FIalp2+Nthxg5I+6dX1mITGI2qXt7Ym2DO2CPxT1aZohEq9Lu4spQI2Ix3x3q6+j+rWSOU&#10;Tzn7wTVf3tgsm52Ve9Qd8ntcoCpqLnKNCuCdmhZbyLUY5Njqx4zg9hQddWrI5x4FVzpmr3NuFY7g&#10;Md6sPTepLG9ZFkXDgea1Q8hNEVjZ4BMIwcY+8UR6Tc+0waSP4eTUg+mKkQeKRXDLkY5prc6VM6xB&#10;W2sRlh4qjyOUa+TjJ3UbuK4h3RuCuKGLm7Hs+28eGPIprqVjJZRxsZOwzhfsVL6Vqln7JluIvkeV&#10;NI4VVHIIDJHMf/2oqT5p5pGpSJLnwKkpiNTnKwkZFOl0ERMN45BriiPzCmwmM8YL4QE1IaxaQiIG&#10;Nh25/NV/NdSwRsMnGcUnadTuJ19+QCMDbyKZ40h4qTHFxoKpG7oOTkihhoGiJYk5PgeKta21Oyu4&#10;F2ZJNMLnQ0A91OS1TtpnZNIBRftEY1kyfIJNTsOq20wEQk5H2KHLyxeOYlwcCh6a8eK4zBjP8eap&#10;ZP2iy7vTzNGp3g45war/AFXRcSAhN1E1r1BOSomhC8f86kGiSRDIrZbuBU72buC4orOzsZ1myAQM&#10;gDNH0N5Fp6BpeCe4FS+nW9vIrPMvyHLeKDNchWeYqjf0weCRTzWjG2npBX+vsr2QgRjJAqYtg9tG&#10;8kY4QZUiqWwsMxOGzwODR7p/W3s2XsSr3GA1RjUWpWN/xqth5D6l3SRCOWDJA5Y1JPrzX0LKJAMj&#10;k5qm7u/F2cRkYxSts8sAUg4wMk/dapebBIT7L9suDp9biGaJsjaTVsItrcgiMgSLyT2xWdtK6sS4&#10;Vlc4CnGfNT6RX/uI0dy2wHdx5FasfkUo720Z54bLqstMdnk+W/u2CeQKYX9vBvkMhIzkD+KGdC6h&#10;nEjJIh+CnzzijK5tbO7SFjL/AFJAW2j+38GvRwT5Il9riCcem20atL3UVKwdWwxI0DR+BjPGRU6+&#10;ltEAiANjHIoeu+m47qTgc5qujhAw6nDPP8HwwOSPoVLNrF7C0jRHCkZXIzimE/SUlrKW2nP0KfW3&#10;6iIGOZBt+vupxcnNlF0hxYa5d3Mf9dgQAR9HJqE1DRYtQY4jAI8ip+Z47hV2x7cDH1UYYLiAMyyn&#10;GMjNVk4JS/8AGrGjJld6l0k6PhIwyjsaEtY6ZlxjaEBHGe4q25ep/wBNhpYS5yc7fI/Ioihh03V7&#10;Te0ZAPbxjNePPxt/tl45GYyvNEkDOxPY+KWtL1YIQG/ir/6g6Lt4l3RFSc4wDnH5quJOhbkGVjGM&#10;HyKxSwyi3aKqQBRwzXT4VeM/4qau0WO1KDHA5Pk0ndrJYOYymMCmcTy3DrkHv3IqMsMWS+61+wbh&#10;sBJnJ8mvntzG8Y3DirMOgxLDu3hSKHJbHLYXBOe9cji49DK5Ex07rsdjLHI4Y4/tBq07bqTTNUcR&#10;FRHIw45qkLuxkiXgVHw3C2+G7FTwa0Qcl/yElGtUaOTpyCTkFWz4Ao00rToLf21dsFuCM/tqken/&#10;AFF/S594AowwaOdH6ittT99kcoQ/nzmt2Kd+yMS2mTT7RWzJGxbz3oX1e/tSHjSBW3DGaA9QWfd8&#10;XPc4Iop6U0aW7kX3WxyOTVkkzn3G7QKT9HQ3MpdMZxyT2/ioO405rRVAUqPoVoTV9JS0xtC4JH7a&#10;ANUtVlmRym7bTvAwhIqxbi7jjLIxGT9VH/7rPLJ/VZnAPc8Yoy1O5gt23OAFz+00Nx6vplxOIShH&#10;5I4rFmhvRcsC21iCK3iRE9xWHOe9IpDb6iMMFU5xnHIruBNKi2Ca7QKRyB3WkLqayJkFpMpGOGU4&#10;qP2xZNoQ1HQrSKIxho9w7fdVgnRlxdT59jKhvjjyKP7bQdQKiQr8M/dFdp+p08FgMHHcjOab7Guj&#10;iz1qii9X6VY5X2d2M4xxUbpXRNxh5DwFHf8ANXFe6kkk7GQbh3J7Yp0vUej+w0Ik/jI81DL4tLsq&#10;sya3EzpqlreRSgLIwxSbXN1Z57jPk5rQ9lpdtMd5QHIJGcc5ppqnT0ZhOxQcg4yORXPsNK+J11Jl&#10;Hwde6zZLiC6Vcc9qf6Z17qV1cKb65DBTn4gDINE0/Rsjx5Ftlsc8d6F//Rl4HYJbMAOefqkm2kP9&#10;iLXYeN1/o9tFlozJnsM4wKc6d1jZ6hIqwx7F/wDmqg77SZRKwOc5Pf6pC1jubTLxnG36ruPPP40S&#10;liiumbEWIsyyLOcDGQDxTG7lYzYjG458GsqNrepSEKbqTGewOBzRdovVUljtfezOvPf/AOetH3mx&#10;eBqfTLMKmZEB3Yr2+1m0hysagFeD5Jqhrn1k1J4tsftoc+VycU003qk3twGeYBj3zxQs10SUZqvg&#10;ve1nW6DfPGewFTUOmRWq7yEMpHGOTg1WdtrllGq7rgJkVyvVcaSMVk3jxWuGRFbYdXmmiYGR0AYD&#10;gmgXUIAufa7gcjxmmV91Fd3MwG7EWKjJtWKOg3cDngUOSaYPdCS2s3JkfPkfYoosddi0/DOu84GQ&#10;TQVf9QiYhBEyA8Fh3olsNCW5WOZ5OAOd1cQtfI41X1GuLwOqWgRVPfPmkLDdMBJKuSe+ee9RWpx2&#10;gZooW8+OakLC2uPZqCpTvjYrVXslbjR7N/7VHHIqttd0G3QSFUzu+ucU61eWX3iA8nfjFOdMZpZF&#10;WQHkZye1ZvJ8WOWTdmjHlcU1ZUNz06QWKY48Ghy5sGRzuG36xWpLtLARvvQcj6oBuOmRdzKYwrMe&#10;wHmsuX6PypwaHh5D9ooxFYEYY5NGPTl88U8TvO+VcYOashvTq4HLqCMUHL0tKkjYBAB71mgp4pNV&#10;06Z3jGZoPSOrrONQGjGccmktVa0vUkEKby3I+6pi3ili2F8nB4q0OkLyBmXcyh89ie9exhwxmk2Q&#10;cnF0DEHQFxLfr/QKKxGM85P1Wv8AQOmLbS7C2tSilkUbt65OTzTfovTlu5/eW0LxwYYv4yewzU/r&#10;Lyi7kyST+O1aX4N1xlRJZmz8kHkptS3OK5AA71+eHsHGPNeFm/xSoweKTI4oARzivgBSv1xSZFAH&#10;Q7UujUh2pRMEGgB4pXP5r0EcgCmyNg96dw7V5JoA7VsEc06Re5rgGPBrxZFGRiuoDpzyMg18jN4G&#10;a791MV9HIFbzTAfZHBPFcOxOACMV885ORmu9i4BzSAdogxzXWzdxmvcDAOa+GCD8qcBJ4sr9mmpT&#10;FSJU4rhowRSsBgyjb2IpseQBT6XIGDTfC1wBjJChXkHJpi8R++KmSAeKSKDFAEN+0Hg1yPz2qSMA&#10;pu0fJycCgBoQTzivgwwcilkjPP4pORfkc0AcLnxXm417nFeqRzmgDzaTXv7TXzMPArnFAHbjJrza&#10;ABzXjHmlF2mgBPHBNfYbvjzXhXGa6Gcd6AHiy4OKeqxIJzUOrCnkbgiuoCbsLlkcEN55/NXt07rV&#10;5LaKn7wO3FZ/tpACKtTpnWmtdpBGw43Ct/gzrIouWmdqzQGg9O3hsZrj3cKe6A/X0KUsLyP3TE5/&#10;dwD9Gp7p2SS6tPciVmDgEhewAoU6jsRE5eIhQ/nt8q+uhDSt9Hm58TUtIuLTunJIeQRh/Hk5pveh&#10;I42geL5ihrpLrORxHbzy87Aoc/Qoqu4j8mcHb9/itCcZK09EZKpUBNxEkltPEIxk8biKpHULdbSd&#10;o5Ccj7rUFolpFCUkjyW7Z81TPqVpA2maEZUYOO5qOdOjivY36P1iUXMQW6CDjA7ZNaU1XS4Lixjm&#10;jwHCbj95/NYc0eORzhX85HgitS+nmrG+tSsjksuVIY98VmjPcTkYO7IC6kSXcnt5IoA1HR/dw+do&#10;z/Bqwep4GsbjegKq3agi/wBRdCzbSQRwMeas5SZpi9EdomsTadeo+8qsZycmtG2msm8QGRhgjPP0&#10;azJqNq13GXClSBuIFTWi9UTqkMcx/twB9YpFNnePwHPWWnpaH3o2UqTwaielOpZhLslBwT3+6lLL&#10;WIb6MxO6tjnBqN6h6XYIZrdsMuDtU/8Aan5HVFWiy+o7BprZJbWcEd2HlRUJEIrq3eOTBDDkHyPN&#10;ddEajvijivJQjHA+fANP+rtOS2mWW0I9tv7F/wCtT4R2XjIy11n05Lpd7J7B+GcgDwtONP6hFzbf&#10;pzGNwq/7zpuHVYGYn57ec9qoLVenbjR58iM4zkEc5qDS2EnbC3QYYoHdpYd4IOFNPbG7nsbnJYtE&#10;x7ZGBUPZaxA8QyuGxzmkb+f9QU2YwOfqlhBehSZ1qJbl96kAEf8AOnfRusyW14UQ4XBGPsiprpaa&#10;1uIEhnChl+x3qP1qwj0+YTQxgMzHn7qso0qF5IkesemJtZtpWCGV8Fvs1kXU7BrKZkKtj88VrfQ+&#10;t2jmRZiAi8HHehf1K6bstQWSe0hAdjnANeZkwyb6LwmnSKP0HW57N0EcrLz4NbH6G6ve/tVSVxId&#10;vdawXNa3FtMyMGUqaOOmuqbqylR4Z3hZfK/+c0+DO1+MiWTCrtGg/Un06e5ZLiGESZBORwRWZ9T0&#10;O5tJiuzBIyK1b016ox6kscM0aq3kDsTS3UnS0GpSpLDBgkZwP2tnyK0Tw862JHJx0Yzilk35Hg0X&#10;af1RJD8XDYX9p+qLNe6AlgkOxMYJJFAk+mSRYDIQayNTg6K0pdF0dL+pCggTHODjJ8irC/37TdXk&#10;MUUeTju4rIiRNG2MkAUQ2Ov3VoVZXxtwMg1aOZLuJKUWaFv+koZRuhYN42jGaF9U6GM0LPGg3p98&#10;UPaV6gokwZ2OfzVhxdc2s0IZsHzkHipZsinToZTap8Shtb6UuYXI/Stg+aB73SpLc4aIrWpm1O3u&#10;viXX225JNRt3oNreSsgRTxwayy8bmtdlsc+RltgVXtwK8inZe1XFr3p9cRlngUMDnKngigO46ZuI&#10;sbl/5Css8UolCM/3BlGN3B+qeW+pugxv48VC3Vg8RyykUgd2PwKn92UfYIJG1uaQMu81J2WpzpGf&#10;nQKkhzkGpOC+28Gl++/YNWS8145ZmJNJ/wC5vGDhiKZpLvyM0k8W7PNH3mxONexnNdGQsFyM+aXF&#10;0I8DPikBEVYjFIMpzkikcgSH/wCqyTuJpm4800ycn7rtXzxmlTfyOK+84GM14spyKVVYzwxpAxjg&#10;iqHKJdWGAQ1PC/xU0OhmB707gvNvDA1PkwonrcBh8mFLy6fH+9CcVE20yknHmpRLvGAG4HiqRl+h&#10;1QzuLV+AARmmkiFMcVL3N+COAKSSRJAM8nHautnP9kDK2cDNIsh+qnmtIxScmnsRlRihBRAGEnvS&#10;BLKxwamvYJwOc/xxXzWPBJNFHCFDOBSfvVJ/pu4pB9PI5GTSNOwERPSQly3euGtn77a5Nu/B21Np&#10;gPUmGe9fNLnbzUcN6mvsnzXAJqK7wRk1NQ6iFxig0FvApyHcYrqYBr/8UD6pGXSRjcG5+qiLK5ce&#10;eKmBqJdgN1XiNYxl0yVRwDTGSykAJK4+qtTSVtZEVZODnv8AipbUNPtWQoIw35FU+1y6OOkUM1uc&#10;8rg0ibVhVral0rMoDeznPZqD7nTpY8/HsanLC4nLIKG3BApZoNppVWCc7TXpnU4qNP4Aj2OGxXYe&#10;nGwMa6EAx2puLATRy4rliaUS0cnin/8AtLgA4zQogRvuEjla+CLjOeaI06cn2Fth7VETaXOp4UU/&#10;FP0csYMy9sU4iGcE9hTZ1eI4Yc14GbtU2qOjxuP214ZSHFICU88GvgeRxRHsB+0q03kuSeKTfdik&#10;V7dqZAOFIPc0+hO01Gg5rpFY857UyAK47wxx/E0vY6tJFIrhskUKNcMFpOO7IyKtCdAWxBq4uMe+&#10;QTniiWWLTTDsMKkkd6pCG7J25OKmYtXYYBY1oj5K9xJSxXew8g6cjkViijABqG1DSVKgKnP0O9IW&#10;nUs0asATz4on0PVrbbI8uNx8Vp/8c+iVNMBZNOaFA3PPYU0dimAVIJqzTNBOxCgbSeM19qehWm2M&#10;+5ucnsKh9jZZZP0COj6U90Y9o7nzXuu2BtiVD9jg1Y+h9OTiFpFQ7fv6oau9Fma5O9Oc7f8AFasf&#10;jzYkpoF9N2qpxnPjFPk0ie5wfFWXbdDwmDdt2k8819bdP3SELGmBjzWyHjy+eyalG1sqm7hktyFA&#10;yfsVEHeHxu+VaS0ToYTXqPdRnOO2KlOoOh7Zb0D2kUEYHABo/wAN+5DvMvUejMxiY+CD3/NFOmXE&#10;kEQKHd/NXZrfSNjYWKGSHk8Bj3NVnfG0s45NqgsTwB4qWbHGC0xFLkCs2pySTt7zbVrqS+Vx8XOM&#10;UM3krTPIxPFQzswY/wBQ4rDknRaHQQX92XY85FQry48Vy1yo7+K6M0bqTx2rM8pcXiv9lL/7wwAB&#10;J70PTTZLbRSIlbGeKP8AIa9CcLLBg11xGU3d6RGosf3SH+c0ELM4FOYp/BrTh8/iqoScLLGt7+FU&#10;YqflUNdOJGJwcsaiILhVHevnuwzAUz+oSYscdhCdUa3iVMg/k84r2w1FpXwcEZqCaSNwQxxUa5aN&#10;sq5GKJ+ZKSiM8aRcU3VbW0Ps73xjgU+6c1lWuEdxkAcj+aoSS9lY5eQkYwMmiDTNSkGcN3quD6hU&#10;l7JuLro0/dapaOw2FcY/bVV3lvI96ZMdif8AlUJp10pZWErFvrOaI7nUhHESFORXqY8t7sl/oc3O&#10;vXFtCEjYqM54ptoc7ahdmORw2SDzUCHe9UAee9KQWsttzhl+iO4p1lcWdcbRbGuaVY+0mJFBPYfW&#10;KCLuwVonCKT+aEr7XmVxvk3Ed/oUSaV1bHHAFdSy5zTrLbugjFJVZH6f0oxV3mC/IkDFPpNE9lW9&#10;vG0/dSg6jivGCqAqjsKkdS1SBLZFVd33+Ki8EXK6H+40VfPpNyZiewFR+pwSSJHyw2jBFW7oiLcM&#10;S64X81H9UJboRhAGztyOxpM+CbiqiEWrKXuFmEWwZUDmubW6nRMjK/8AmjebRpZYJJSpUAcE+aFF&#10;spWJVVJryp45J000UTshTcOTkN571Myak7IiZ7GouaxlEpVQM5xinb2E8JBcAUqbutiL0PprqQwY&#10;J81EXMh247mi+y6Vkks5LyYlVH7B95pxoHSwnaWSU4VV4q6wzl6FckgV0eISS7SSc0TtZKZkiLL2&#10;7U50fTYo7/eSFCE4rp5lN1NLxg5wQKrj8T50cebikkhay0WJLlAu3jOafazYrAgk7O/ABpppWptD&#10;ce4ifZINeX0817PnvzWiUKVJaOcrA67tliZMnv8A+anDaiO3zsDH8UlPpsrS5IJwc1YWnaZbjT5J&#10;ZfiwwAPuuRgltxO86OulrS4g0y5Pt8lS5JNBF/DutmYtljzRzL1ALPRZY9gZnO3/ABVW3N/K0QQE&#10;ip55Kqoop2fahJCttFDuDEnOabXt+qWcUES4C9/yaiZQe8hpreMWAHODXmz0UJK3vHS1lTOCeajl&#10;usL357Gkp3Kx7cHOOxqFaSReOR91ic2Fj9rooTg0gk5fJzSa2khC8/jBqVFiECYFJZwjYQxPI800&#10;uXAZufNEU6xxxsceKEpiMCpSZRHgkzn5V6suM5NM271ySaSwHLSn7rqNiT3pnuzilEJBrgEiu4Zp&#10;QKG7mkY3GcVIIyAgYrqQDC45NIhGGO/NTcyowHGDSDIAMEdq7QDFEIPOacHYK6ZcUkGPcUNAKBM0&#10;3cZNLsTikhjnNcARZsMVzSbZwaclRk5pNuCMVwD7adlc7wB4r0sNtd+P20AMVOT2Ne4/NdiLANcK&#10;OTx4oA8J78Ul/Fd7cbuK7RcfxQAkoIBrluAa7dqRQ4zzQAiQa5xSzDJpEsT5oA6bBrkjHilFX/tX&#10;Lg0AJV2DX2016RQB4SPqvVJr4LxXWQABQB3kj7r08Gusc5rkEn/lQAqm3ApyijgU0Qil1kFAC4Xn&#10;I7CnQQ4FNYvmO9O0YkCuoBa3XaeakoiMk0yABApWNR98VRSEoeTRnvXdvclBjP8Aiuo5fBFKeypz&#10;91eEhWiQTUI1wWFS9qsDDfvGcdqDpYTvwQcU9gfb+OKtB/s6l+KTCCPLzEhTx5qWW4aH7Oee9Dke&#10;pPGCEA/zUva3EMwAY/IjkCteGZOSSCPRyt3OVLAZ+6OryCEuI4QSFAz+c1XcFokR3hjnFL2GvTRS&#10;sdx4PGRXoRz3WiSdEhf2mwuAp5GajxDGigOOamI9Yj1Ftj/Ek09n0uPaXjkDcY2nvVqUgUgNvbdW&#10;T4DAAoeRTbybtxznNH+r2ssURUxEArjtQlFbxgHdzUHiSbpllNVVFg6H1+IY0hkiyB9L3NWFYanH&#10;qI3ouGIGQfBrN7RP/YSAOaUtupry0lIWVmUcfxTKZnnG/ReupwmWRUcgqD2oc1KW22bIwwNRdp1V&#10;HPFuZgpXGQae6fBHdzCZSSMdhWmEv2RGttaXsZDLuGPl8e9SFp1POpkSYAnIqVmujCFBz5GBQnqF&#10;rBKGZQOaryKRigqa8gu/cJbbxwO4oSvdMEhRoxyTnP5qAihmh+KZIJ8+KmdLvXglZ5M8HkHtipyd&#10;sr1qh6+sXFjHH7KqxHBB8Gn9h1pfPcKZ9mAMYAxTCaeK7JVUxg8VH6lpvtL7sbjOPJqTOSRZFxc2&#10;eoRldw3nx5FQkHS+JBIEyKrvRbmXdKxbBB71Z2m9YiIshKFcY7c1RNUiCe+umD+uRuJmK/HB2jNR&#10;dvqMtoqE/MirZeyhvU90BTnmq81np5vcHsjJLdq5xrZd5biO4+p/1MIQQ7STk01uP05fjcD3bNQd&#10;7pk9ooOxgQOQRgioSG7lG55JMnPn6qbyNMIYwpuI4T/juaiZtMfloxlcY58V4uoe+VGBt80b6ZPa&#10;x2ZHBPOP4NSm1JF3jrrZVstzNaZKKeDXw6juJcxkUU6osRU5AxjihD/ZmixLzjnFY3FCE9YQO5Gx&#10;sNxVq2nUs2nQJEw5xg1Suka7NZybscqeM1PXOv8A632+MH6PkmtWBJU7JzbLz6av11NsHKn7zg1Y&#10;UOmi2lLhzhhlgeazVo99dWmGVwpx/NFlr1lfNKDI64H3kjFevg8hQXZFJUy9x1lp9u4Qlto7uP8A&#10;xSFt1dZX0rCDKurcZ+vuqSvdbtpd6gqAcn41zoCSQTfqAa0x8u0iSg92aJfUZN+/3eDwx74qE1HU&#10;rRmT5gybeOfFU1qnXlxbF4wnPYUwg1+SQmT2wDj5Z+/xVcefrQuRuK0WRc6hM8xCSYyfiKTfULjI&#10;BJBHH80F6bObiYSDIIGDjxR6dUB9sC3yB3OeaopORGOR/B7Z6YL59swCq1Tup9OGFI44ZCqEdwcG&#10;pTS7SGXaynB78nGKbTTLJee37owBjGc81jlN/BqiBcdmLPcpctz/AHHNLXXUCtEEkhQoozu7UQdQ&#10;JbRouFJ/I5oGvGs2RIpGUbh2NJzUmwWX0NJ9Ci1dS0UQY+DQ9qnp9fxEASDPhaNbF5rRVNouQKJI&#10;bu4uDiXPP34zSfathyKEudAvImIk38DsPNPNE0+2Sb+qN2c5/Gavm7trJeZZF3Ac45zQ7d9MQThp&#10;4Mc9x2xmm/xqe4nYzKW1iSESTpHyOcZqsbm2LMQe3etCal0HdwK0hwQeT9iq6vOnZSy4i3fX2cVi&#10;83x3x/BdOy+HIuWyqJ5PbBXwe1TWh9TSWZDFWYgYGDineo6buwuzaQagbqw2AEAnP1Xlw8icfZee&#10;OLLj0TrmSZ1E37c4q+NC1aJlCs+1cfFs4rE9pfFQVBwanrLqi9tEKGVnB7CvR8bzPUnsySwb0rNm&#10;311OASsquv3nOaj9Psri8nZlwoAABNZ66e6zGBDPI4Oc5q+dG6y06O3dklBfHk8HFe9gy8o9oxZW&#10;4NUj7qboKaeLeNpfBLEeKoPW+mb2zmAjOcf3EVqWz6qj1BVVQORg7fJp5qnTtvPEskhPuDtx2zUM&#10;kE7KRzXRg/VVvjM8bsQ+ByPzRHoV6bBkLHIBGQfutD3nQcRnDu6kN/b9H7oS1T0sup5HMLApnwKx&#10;SSiyl30MLb1gjgjWH9J/lu1DVz6qSyyMoBb+RwKldZ9JriJhulZl28YHIJ8GgE9HXiuV/SvhT+4U&#10;v3JSdIWcAu07Vnv5ACVXdyalG0CD3xsmyTztBzzQJ/6dvYBkkk/in+jLcQSNKzsrL2GeKbpW0UhG&#10;2kW7pmj3Sln94YHAU1ILFPEXaQ5+h3AquJ+tL1VbYN31+airTrXUJWHuDA3c48VRT6Vg9FjzS3eA&#10;zxhB9gU5Fyi23y/dnuaH39QIZVKLCrOFx8hwBUTZ3yXsoMvwVe9d4RlyuIRk5BZZdHRanN7uIwSM&#10;sx4GKH9a6TgUGONVPJXAHeiqy6jtLO1lAmX5cZFOLSe2mjjdcEluT2qEMKSVorN0kU+fT6WM4WLN&#10;Qt50jcRSGMpz2zir2v79U3/1VH5FNdHv/cxvj3jP/MV14OVi/cSStFEy9DXcOFlixnlT3zURJ0pe&#10;e6RGcjI4UVqu51q2OFhhxk87hk060XS9MhMs0ybWPPHc0uHw3vY7zJpVEypc6HewB85GOTvPIFRl&#10;rd3MRwhzjzWsNVisLxiBDGfGMU3i9P8AS/ZDsFjTvgU0cbrs5zUv+JnRdcvYzGDjBHP4ojs9Ttdu&#10;6V9zfiinUelbS6uWS2TcAfHkVH3HQUyLxGQAcYB4BpXBo7joE7+eORg0akfLiicSSmID3SOO3io1&#10;OmbuKZVeM+cbRkVI6npt1AkbMMLik5MbTA95za3LYBzkE/mp2b1FnhiZY7MMTxlu1PdNht2L+8OP&#10;vzQxrdrDLuFuDnOMfdJ9yRD7Sbuyx+kIY9bErT4jIFWJrOm6Jp9tF7EgEv8AfuOf+VZ4ihvNOhMn&#10;ushYYGDQlJrN686lp2OD55p1l0DgXPrFo9xjZyp7n6xRP06un2KCSUEuoqpLHqxbdHBO9j4PGKm0&#10;6ijvgFG1citEPIVJWdUCxNf6509E2xwkZHaq4/3mOU8KRk55pddAMtuWBV89iTzQxLo0tvKBvHNc&#10;l9tsV2mLajfGQ4UYX6/NT/QOgXVzqNsoidw0mGA8A9zSOn9OtdPHkFeQSfwK0/6faXDp+nzyvb5Z&#10;2ykjd8dtv8Vow49rQmVSSuw9h1SLRrYWFrggjlsZxmoZ1llw5k5IphZWkl1dyNyE+zwKJmMKcLEX&#10;x5FepxJwl8n5E4bNKgdzXjA4GK+AOD+a/JD3D4oK94z/ABSRPH8V5kt5oA+bAzSHkYpQo1cFe3NA&#10;HBpRVODXJbNd+5wBQB8z4AGfNdxnO7FJEGlIzk4waAHsKk+RTjad2aao4px7vHbJoA9MZPNekMcB&#10;qR9w5AzXzOxI5rqYDgJikSTu78V2rnBG2kN5HxK11sDuullKhua8WSvnbdSgei7ZfNKfqH4OaZPw&#10;QM16GzkUAPjOD3pJnBAFNGjYdiKblWGeKAHpOcYrx+TSQLDbSQmI7igBQnFcHBGcUkXzXBdu1AHj&#10;Ac4FJSL5xSua+zmgBoYwDSeztinUmCDXAANACGcGvicmlWjNIkc80AfGviD9V4a9GOMmgD0fmvhX&#10;xIzxXFAHbcGlA/bFJd663+KAJCF8DJor0u/CqFzwBmgZGwe/FS9rKMdqZAbu9HOqoEsEs9gdwvc/&#10;9qbeotjMIi8EW4ZLED+2s5+m2utZa7p8xy0YPzjBxu/BrXHUuqx3kCS26YEi/IV9P4LcvHvl+jJn&#10;yO6oy5Z6vNLPGSxHnFbH9NepLPVLYWl1AS20rjyQBwaxtqMyW99veIKWfJo50bXJ4LmO5t3KsvC4&#10;7Y+jXo+LP8nFvRnyK1dbNSXPSgjmGDuQZO0/R8VB9QaDbXMD4O0BSCKnegdfl1iz9qeRRMoyhPBO&#10;fFSXUekG3SUTYSTH8g1fOrj2NjSRhK+jewvzEzHCt/zGatDR9Sa0IntGJwQTUR1/pECXDzRjOV7D&#10;nmoLpzXBDG3APIBWvOuga/RoO9jkv7BJ2TJI3gHnGKr2/u4iE29x4qwumbhr6MRQOOVyQaEda6fM&#10;NyyuDsZiQR5rscu+xdA/bapGXdDF3XG6hzV7N4cMnIPORTTV3axuFIyUU5NHMENtf2wIflh2NO2U&#10;WRMriHU2TDAlT+DR1o3WSRrGJpcfQzmqx17Tn067wCChycZpg1s8uGQbvrFQeWrsZQcmXtqV9bXk&#10;TG3b59wDRD0rqBmDQXGTtHBJ81mew1SeCdWRij7sHJo/XqCTuHxxn/NJHO3ZbjxLS173bKR5LaUt&#10;HnJXPGK7WC31q1xuUPtyM8YoZ0fWUvlELyhSRgA+ajp/f01y0LZTd3FWg4vslbXoBta0aeymcgnO&#10;MYpz07rCqVSUBm/Iqx7yxi1S2zkBu/Heqc6k0y5spQS2MDgiu2kx1vpliTyAlJI/vxU7ayXF3bsC&#10;PcIOB9gVWfS2stdb4ZD8wvAoz0zW/wBBMMt55p1KyVbBTVLS5s55QF2/LIzRr0rf2t07W88uCRnJ&#10;+6k9dkt9Vs2mRAJVHH2RVb2Fo4kWVSwYcDFPwTHiE/XHp4i5nhO8Nj+azzf2DQSuB/kVsHpuSS+i&#10;ZJWJHC4NBXXHp9DEm+OPCbd1ZPJ8dKLaZaMtpGbtC1i4sbuKUHHy+Qx3Fbt6W6m0+/0+1VZOSACO&#10;5WsRahphgkyASpFSOi9QXVnIojmIHkCsnjZ5RdSQmaC9Gyup9FBPugja1VTrHSUc4UxsNxGKPuiN&#10;aTWLJYJpRvXsKjOstNexaOdMnLbcg/VejFxlqiUW/ZSWtdH3MJ3e0MDyKA7619sAbMc/Va/6d1Cx&#10;vrWNJiu8NhyfH5qC619MYb1JHs5C7r+xQMZNLPxW+kEskVVsyZMhAwfvnNdW1xcQkspxRBrWiXlh&#10;PLHcwlSvcHvj7FN7S3QjLHIIzXjShJOSpmhcaGaavKJPkTx2NHOh9VFFZ2kyR4NCGpacpAeE5x3q&#10;PW0mCFtpAIrv3JxY6LgXrr9RgcbfIaiOwlsLhCWCuSPP5rORldMbqkE1iREVY+PuurMvYs02i2L3&#10;TdPuJfa+BGTgVCzemMsocwOAmM470DW2q+wykgk/dH1h1y8KLGjNyMnilkseRdompSRU9309PBJI&#10;rofiT2qElhaMnIrVdlLZ6rbEybUY/uOBmq66k6JhK5tpA48mkyeIt0wWVtlKpJjPNOoJ/s07vtHk&#10;gZyUIANQpDKawuDLrZORqCwHak7mEKTUWkj570qJmB5rnFnRcQbuSKSNuATgUsk5xjHFeGbcwyaE&#10;rYDJoTk0qIyBUmkak5JruS3jGMGnO0Q5rrb8e9O2s+MivjanacjiuNI4R6F17UutyRnIpQ2zYzg0&#10;ibduTUwHEs4K803D47GvjA2Mg18E8GnUtoB1a3rDBYcip3/eFk2qQKEzEcivFLZNOnsZMtLS7SCf&#10;LMV/iktQ0iL3MRkUBW+qzQ0VaVq+8oz4ODkCmQWITaTIMuImxmmjjaQCuKtqTXrOWDAIUtjgChpt&#10;MR3b4cNV4YlL2TlKgUSzjbG7GK8vbS3OQneiS76ceJdwDc0IyCaGXkcUSwpHYyTIm50xuDs80zmg&#10;UEYXmi9LoPkbB2700ubZGIyOKzzxDAoVC+O9c7sVLz2JbtnjkVGzW7IBkHvUXGjh4stOkkHDZqLY&#10;H6rotJ9GhSoAsi1Elf3UT6ZrksbZ35FVakrdsUr7rx5w7VeGVxZ2y9YOoty4aT/ApZLe2vgFIABO&#10;apO11Mx+TU5Za64IO8jBzWj7ylVoSwy6h6O/TxFkx/FVvLpcgYkDt3NWANekuRhmzmjjR9KtZLQu&#10;5G7ytDwJ9A5lEwWjkMSO1JyQPkkZq1tZ0JISxhjwpoNhh+xSvxpI6iCTcpWplL50YCnHsr/w12bV&#10;ewbmj7L9oH0OYNX2kIeeaK9P1GzG4SIMmgE6S65cvnHmkxK8bEbv4NVxQr0Ta6RY130nbXm11bn8&#10;UNan0IbTLFgcjOK6s+ppoQqqoalpdanuCGlP+M1f7cJrobpAbLpL8EITTOWAImStXFZ20E0AyOT2&#10;PaombpF5wSkbEA84qL8KlaYRnforW0tQ/JGBT8aYuCMDmpu66duoXOIZAu3PancWiX0a+48LhcjH&#10;FNi8JyZQgI+mp5VOE4NNbvS/YUgjkVbIilgtkKxn+e5oPvMGRt/Ncy+I4q1HQWvkr2eylxkUilm2&#10;asC6WJIuEGcVHwCLPIFY1Cw18gsUf/hrgg4DbjR9MLNlwEINdW9jZBcSUyxsAGHuYGBSsd00fcdq&#10;P7CxsmcB5BjNQ2sWtqHKwc/Kh3HpiNWR9nq0qn48VP2mvM00CMcnd3oUuLcx4INMo2ZZC5NPHK01&#10;bEcUzXVr17ZRWGz2Rv27eBxUFompw396zPBgt2bPHFZ/j1y4jTAfK1K23UNxGRtlCg9634fNjHto&#10;nKDbVGpLu/tWljQKP24/FHOi/o7aASGMMSOC/YYrHEfVU+9QJeKIL3rGdYQpnZhtxjNeni87G47Z&#10;CWKV9GhX6qtVu94lG1XOT9VB3XW9pcXpnX57TgZGKy3HqkvvO8cp5OaTS/uFYNvIbnPP3SS83Heh&#10;1gfsuTrrriXUZsCU7A2AAMYoJisTcg/1DQUb6SSbcwyoogtNWZIyAAMcVjy5uZWOJL2cXejBVcK2&#10;7FRc3T9yqCUgBadHU2LH6rvU9ckeFY14T681iyMrEE7q1clhTFkeMd6n0uEZc4poZI2yMDmsU2US&#10;/ZFJKpUc16QHGBya6lhGSKbqTG3BpUjh0qkEc+ac7T3zTZnLY4r1WIPJNADr3DjGadQIuSd3ao4y&#10;7Vbjk8CuUnwvPemsESe9SxINLZQq26of380q0tNYHk0BYl0HbxXoYoV5wakbIxu6gtxS+pWKnOwV&#10;2MbCtC+n35jljaj9tUhmgVfb+R7EVVMIKFc5FEEF+2QA3ArfgyuK7Ea/Qd2PuQrlSCT5+qjb2+uZ&#10;JAhJySMYpkusmNcba5tLn3pt7t5revJ5UqJODRJXnS10Ife25bjcO2RUFND7YVB3+hR/quvEptjb&#10;gqAPugrT0967Z3PCnn6atMX7J2ONK0+6NyfbUk7dxz2xREYWlcDAAP8A1NEEGp29vDINoPGOP+1M&#10;9KCXMgJOBVYSWkHHtkzplo8KMqNkEZNRdxbSXVwFK5AIAqd1TU7ewUIpXOKl+ibIXkf6p2CoD8Qf&#10;OPqtqdCPYM9RRXcVjDCkXxHHaovQtHK27oY9ztySasPVNUinneBDle38ZqcuLe307R5pcjPb8kn6&#10;qWm9pHMbp9lEWfTm67/jvSWo6Xvuwm7ODgZq3ekLGO4nuJpCfajTlvtjURZaQt1q82UyiyZI74xX&#10;ftQa6LaojtQ09/0cEQUjwfqvNJ09ooZFkTAIqW1e9gm1RohLiKNhwKj9Q6kt1vv00aBo1UfIHzU+&#10;MVZBXJkI2kx28hZ3zn7qDewGJNin7pLWeoI5LuQr4FRcuvye2wD9+KjllG1RVUx/b24SGZyRuz8R&#10;T7TfZCjcx90j+BQJNqDYX5njin9vcSlx8jgip8heC7oJtWuykYxwfukLvUCLKNC/B57/AFUNq0kh&#10;kTHIUCoK5mkkUCo58klRVRT9jnUNR3xKgbsabG4iPtgOWz3pgbSSXAH815DbyI201585tvZVRoL2&#10;trf9I7Z3Fhx4xUJYWiL7zNjtkV9dSsI9v7RTd7tY42G7JK1GbOjUbHkY8HjOKZTmPfwKaxXJO9s+&#10;KaxzqJCSxxisU/YdkwrK7jjtSs9381x2FQIuSjbq+F6xBy1ICQ4uboOrDNQLDPGOc0/Vg2aVjjAb&#10;t2rkojIihbnNfS24XuKkJsseBXHsl6RxBEO8WKTiOWPcmpZ7cEHmm6RdsCkaOnShtwNSkMihTkV9&#10;FEWYDaa+u0C44711AKBwxrork96Z2/BA5xUo7KP4FNT+AGEkRIpBlI4qR+JU45NJFQ3jBo4sCMfg&#10;HiusmnLxfu4pFYv+lLVAJk8HPmlFxiuGpSNRjIoQHAjBfmlJIioH5p4keQWI8U1kct3oAZhSuea8&#10;I+Jxml/FckYBwK5QDFck16CBxS7Gm7gVwBu2a4Azn40q6HJ5pMA/dAHDkgjmvgTilCuTytdKozQB&#10;1vB5JpvJnNOJEz5FInGeVzQAnuIrwnNdlAK4IxQBzSncVypNdbuTQAtgnP1XLfI4r3LYpRXyKAE1&#10;ORXS8EcV58ua6HigB3CQBTqNqZqoNPIQfJoAWApeA7Tn6pHx3rpCVp4oCaRhJyDz5p3HGwH1UXbv&#10;hs1PIR2zWmCsRCMOwk7mIxXMtsxbKgYpzLZMmG+xSEM77uRgVoUBHkXwJxoEYU/S2yd696n4LG3l&#10;gDL/APErqawMKIe/2R4rsE0NFpkRFqEsQ+ROPOalLbU7crwaH9RzlQKjxERg5PJq0JMSUVfQcRQs&#10;2x1cj80Z6IswBZ2yv2aqa21Oe3AUHKg8ij2y6itniVVfkDkVqxZtkqoOb26jvCB7Y4BFQL9N+/v9&#10;shTySa9ktBNEGhmx5Jp/Ys6bcMTxzW67F5UloCr/AKeu7Bf6q8EfAjnNDg04HcdpH3kVc0msbnVG&#10;RcDtnmlb3SbW5tx7ajJPyxUZ42EU5FEfpJBL8ec0T2Gs3FjtEbndjtRnddFyW6GQYxjOKDJbB37o&#10;QQaSMX0pFXC10WBpeq2+pLunVImH5qJ1m3VZsWzAjORg1XdxbTbiDkjPapDTdUazK+6jEfVXhaqz&#10;O4r5C62hYjEp/wCVSZ0tJxtj/wCtIaZrdtNICUxnsSOBRPDIvvMQ6471qi40CyAJqNnPbZCg5xxi&#10;g95rya4VJtw2jt2rSVpbwH5yRLJ9ZqLv+nFvZDtRf5x2qTab7Hcit4LmztbQoYgSwqBhsBPIGjzj&#10;zgUV9Q9FXdoytv8AFCL389inxXbzyKnUgbjoIJJ7mMCNLhlH/mrL6X1WKFVNyxIVe+KrPQ5TesHI&#10;2jIP+aPdYlttNgZNwMrLkLVUDitDDq/WbW+nVoCCGGCfugm86fYqH2YppYRNJKTGpyD2FHtpPhWS&#10;Q8H/AKVOaTKwlRUt+k1urDbjFJ6VfOGAZzto51iKOXaSn4NQk+gxrEXjXBI4OayyxfsupJr9nUmq&#10;QXEgiHcY5FKahbttjRWyvf6ofg0uSNyRGM+T9VydXZJgHY8eKSURXBEo1iiKGcdqH1bMmVckA5z9&#10;VOXuqQXCqkZ580zMKpEAcfdRtCPGO/8Af5o0ACL/ADTOHqiWWTDnIHYVAzy4+6Qt+Hrtv5E4lqxS&#10;l0V1AznJqfXXp4YwvtBTjBqpv9wmjTAfikk1u4mkAaTIPAFaMPkKL3IJRddFoaTm9uX9wg5+6ndS&#10;0ZI2WOOYsMDB+j9Uz6ZjsGjWSScK+3BGcGiEXFsJXO5ccY554r0cedSMeRcUmyNsYLmFyrKQDjJP&#10;FH2lXEca/wBRgDUJJq0d04GB8RgUL6w7tkK5DfYNaYZu6JJWXFNrcBU4lUYGMA0NadJKzll3HLkm&#10;qwtzLmMBGO3+6jC01l7FC8wLEjkL2NJdsacHWiyb++t5kRFYjDZORihufpUS75I5GJJB+8AUz0jV&#10;I79nGNpP9p/NGkMo06ONt4Ow5AP91VpdUchCkOrb2bS2AERJUc/VQo10SyshjMZ8Y5zXs/UP6iUq&#10;bcBTyQKlre0h7pGMYyM1TFH8kxiCGhNOzMJAcnuTzS0yy2Z2BgxzjApTWWkhhAjkAZhnjuKGNLtL&#10;mFnkd2bL5znNack4kU2mFRvrt1UMvB7k967uLWx9lCYASxycDFNZb0RlcnPk5plPqsd8CIQQF/ca&#10;xyTLxfsDdX6UTU23W20H+76FV71F0vPaWjkLlh3/ACK0VY6fJBECGUecCh3XYZJGZ94JxjtwKj5G&#10;BZElVFVJp2ZBisJBKw2H7ps6t7xABq+L/RbcFmXhj4xQtD0cpdpnznxXhZMMlKqNUGt7K9hlkXPc&#10;VN2mooDgt4r7WdIljk/ppjPBxUJc6ZcxIpI4PkURyTg9Ni5cMJ6atFqdMdXx2Urv7nKDgdxRu3rS&#10;TE6lVP8AmsyQMY2yRT4yCXOAMVuxefNLZkl4sf8Ajo1f0/1d+rmjYgqrjBJq27DqqytVxJJgZ/cB&#10;kEVgv/eby1jX25yq448g1H2XU12lysjXEjAEZXdwaq/qGGvyIZ/Gyy406P0FuupLKe4jaE71OAMj&#10;GKVuP0scZf2kXJBP5rMWneqFpAhWTndjipaH1KmvGWPH9I8c+M16a8rxssIuMVGkSePLDTYcavrl&#10;o7tEIAefA7VJ6Z0va6jHuMKoDj5GoG0vNJCFmZBKOTk5zUpb63MHxbTgI3fiklxkjRjk49rZ7r3Q&#10;FvDFujiV93AbOM0IL6azytvjYAjjYKLdQnvZELySnH1mpbRNVSEKzvg7a5x2dy5XFXQETemDIhZi&#10;R+V+xQVJ0ZqhufZHyjP9wPDVdF71aryCNGJU8AdsVNafCPZ3kfuxWxYFRnj5tf8AEznP0ZfQbgUD&#10;bckBaZpBd7duyQFe/OK0NKwa4xIoKk+OOKYvbWzu2bU9+Cax5FwkasefnHozgi3bOwy4CtwDUvJ1&#10;ZPaKyIpDdsdqurVLDp6JVkueHHxx2BoFk6W07UZjJEzIQfi+aVzaWkc4gPb69eTy72cqR5oqvvUi&#10;1hSNUjbIXDjGKl9Q6JW3jP8AXXeR9VW110Rd3jSNES+zjjtn6qM+VdlcaQb6Rr9rdhpnlMWTRfc6&#10;xp4sdy3W6XGFQfRqgZ9Ku4UMe1g68Fc1ES2WoK3u5ZSB9nNTjlpA2i2Rq01scwHaw7U6sOpdQkkJ&#10;mPHfAHfNVDpmpOjDeS2e5FH0PVNhEqxNCxY4yadZhbDOLriG1ZAbYsQex4FPG1a31Jh8Qit4qG07&#10;TLPUcfAnnuTUvfdG4hkEUm0KMAg8c0feTvQrW+znWb3Q4I1t/iW7ZWo/RunrYl5Qu7zzVfHQmhmL&#10;MxfvyPFPbq+1mCAIjlV/jxSRVvoLYd6tpAnQhVBH/agmXoady59oAH9uKYaTq19DKPclLZOSpo/P&#10;XJiTAgDt9Z7Cllh3+jscjW0U5qehSQFx5I5GKG83FsoABH0auu0i/wB0uGzDlm5/ipTW+kIUwFII&#10;I7fX8Vz7DS0PHyLf5NVWmUL/AOpbqIhFkZfsg0VdP6oD/VnlLfIZya5uujSdzLhcffOKTt+jJwF+&#10;ZPPgUsFJSQTkmtF9aHc215NDDbY3NWgYLOY29tbAYCJjj7FUz6WdPQaejzykmRiNoI7Yq/7a/wAJ&#10;JI7qhAJFe9hxU0zLK3VgzqfvQSRwQkbzjNLx2UijHuAnzTCwvE1CZnPLA8HzxUlLd+2xURA1s5+q&#10;JNn5P/f4pEjvmvRu5zXTLkV+Qn0Jyyg+TSPbxSypgcmvCgJwD4oAT34PBrxgMAgV9sxXxJGBQA3y&#10;cGvkA74pRl7Um3AwPugB0vIpAIWbOa7jyRgE0v2oA4WI9807jUDFIIxNLRg8mgBzwTSixDcOBXsK&#10;rmlQKAPcDg4rySFe9KRgCuckkUANFjyTla8fKHhafSMCcgYpNyNrUAMtuecAV4Y+/incThe/NdNK&#10;jbuKAGBRsZANJqvBp87YGPFJGXA4WgBm0bEjmkXjNPicAfdMwGyxNADdozivNhUDIpwwJxSKnJoA&#10;RwSa6AyKUZSDSZzmgBMjmvgecV0RuNcMMGgDwqcjBrmUZNe7jkV6cigBDGD2r32884rsfLNKEHA5&#10;7UANioFc4NPNo4yOa+2jFADQV8wP1Tl0zXBj/NAHkIznIp3HwaQHApQbtooAMOm9SFteW8gwSHBO&#10;eMYPNbguDZzaQ01uwPw3DnNYBsP/AIiFiPzWo+j7yT9KI1fKhfgP/Fez9Lmtwsy58bbT9IiOoNLk&#10;u4HnIy+MmmPR7qY5BI5Vk4Wp+eSV7l4wxXuCCKDjb3FndglgqMa9Jqq7JvaRb2gailrcrExYFm4I&#10;PY1et7evfQe1KSWVcq2f+lZsh9mUo4PIIIqztOv5osgscYGD91sxSbpWc4oF9a055i8ZOCP7cc1S&#10;l/pMtlcuN5XJ5P3WldTszdAyBsS8ZNVl1Zo5mj5b5dxUvIg7i0mykEpeyN0TqO50t42ilONwPNXz&#10;qDrrGlpc7cSY5XttNZr0+NeFbkj7+xWiPTbWlihuLW5gU7sFCRkkmm8dxp8jPki4vRXOq6ZDcWc4&#10;P7yDtYcAEfdVzoV5Kkwjzhi+ACe5rSevaHCLiXe2yOTkAcVmzrHQ59Lu4J0kIR2ZkY+CtcfukClX&#10;oO+qtAluLKN3hO4ecVWWkuYJSpJwGwRVx9OdbpqlpDDOqiVQN/035FV/1HYRx3RmQ4GcnFQlAvjm&#10;RV9oLXTtNBFuIOTmo6VWftlSooo0fXPawnBVjj81J3XTsl1mW3UZPcZpPtjPZW7GRDuEjbh2NHPT&#10;2sS3bexOw2Htg4JqLmsSAUkQ7vzQ3dW1zZMzHjHbH/ihQfycovJNKNtIjJMNjDtTbXNFXUYcScbQ&#10;SpHmqu0fq2YbY5z5HNXCJkeKIK4K4yD91XnaIzwyc04y0Ua2ly6Zc7y+0Zx/K0R3ExkhDHAOOD90&#10;ddRdJXM9ukiLuPfaKgdP6buJ7UlxtZM4Q9xXIOjTOKToI+g3huI0jkIY9mB4wKJtV6fgi92eFNuO&#10;yVRck17pVyGU7X3cA+cVbOja/JeIQ5B4BArRGW+yMbsgE1+SxZpEOCvipmDrv9f7sLqNzDaOKG+p&#10;tLngRpxGSpOWIHaguz3xzCZCR2YY81xqx3komeqNDcLI/tlcr2qoJIvYl7eBWrtB1uC+xDPDmRlx&#10;g9sniqk6+6J/Q3YaIMEmBwuM4NednxtbSC7BrRuqZrOeMxttIq+Onup49ctmtpH53cA+fzWTJkaO&#10;TBGRU3putvZSxyxZVkPg0eJOUZ3IGjR2tdL3+mZubdWePGDjnA+qdaD6g/pVCSIxxwx+h9VJdFdd&#10;R6xbe1LjfxnJxmp3XvScXkIuoJQkmMkY/fXvY80aMuXE37JR7Cw6jWOZyrhFwoAHnwfxVPdQ+mss&#10;STPaoGXJYIKi/wDctU6ekMEqMpyePurH6R6+tJ5YoLg7XJyuexI8VmlCLcnoZKXRmo2WoafM4lt3&#10;UdjkcAVJi7hESoVAzmtn6vpmhatC8iRx+5s2ZA8/dZ21z0kuofdeEvIxyQp7YqE/HhLodTkikbu0&#10;EjYUYFRiWLQnBOcjNG9zoF/ZE74ywAwRiouZiyLlNreARXk+T4soyf4s2QfJbBZpCv8AmlIJT4rq&#10;XDjtTNY3XsaxcZRr0dCOHUbi2Ue25BPjNT+i9R+3MFm5U8HND+j4lkAfnxUzf6HsDSKRhjWmGR0r&#10;DgWReDS7+3KBArnz5oNvPTt/bZ0/b4Hc0IR3Escu8FhjxRrpnWhTbG7HJ45PAplGE7sE+JWOq6DP&#10;bMR7bYxyRQ+qngYJNav07SrXU43LtiQ8gZ4I+6EtZ6JhWY+0yZ25IxjNSn4zXQykmUAEbNJOCDRn&#10;q+kyQtn2jxQrMCDWbg/g7oQE0igHFKi8bIOK5ZsgUmMEHioysCWF4Av7qaSXeTUZKCKbB2FIAYQT&#10;R+2flnPfNJq67iP7TQss5HBP/KnsMuOa7YWEUrRgcCmpKNzUW0pJ71y7FcUWBLhVfG3HNIPalW/b&#10;UWt26EYanAvJM/vrvIDw2ZPP5peCExqQDjPOK6ivNuckEmnMMwkxkV1Sd7A4huZQwQfdFmm65LbP&#10;nPIHnmh/aFXjikGY785q0MjVUJRYf/qhpz/UAzxSp0ltQ2YI57DH3QBE5Dg5AzVjdPdRi0OWRW/m&#10;tUM6fY0V+jy66Du4ZCpHGO60G3unTQu6nJCjvVxw9ZiZ2CEDNOm6cj1OIk/H6x5rUsEZq00d5V2i&#10;gomCvhvrtUt+himXIP8Ag0VdRdB3dvtdf245NBgSW2kwxbP1WXJ4rQJr5IO80wx5IU96hiCpNWi0&#10;v6iFUMYzmhfUOnZRlxERWafjyidoFgfxilTFxk101mYicil1UgYxU5HBiYQPFKLCMHAp9JbnA5pz&#10;b2gA/dmmQNDa1lkGMcYox0/WZkIzJ8SKg1tOMCnsVk3YMK1+NIjNaLY0K8huiqzAYY4NPOpelLOG&#10;B3gfk84oC0uGcMBn9vOaNIpywAeXGfs16keMlROEmim9Rili7Ag581FC7c/3YNaEu+l7AwM7zZLD&#10;gVXE3Rm6cpCRtPkjkCs0vGmWUk62Cy3skgK7zgU+hjMwyATj6o9/9CxIqmW4O0AYJGKOOldK0uzQ&#10;FwOfJ8miOCfwzqr5KYt9DnkcAI2Mj8GrBs/S6+mSOX3gG53xsO38HzRzqerWMbs8WML3qEveusgA&#10;S8eMZyP5q+OEY9tHJ3VJBfoXSumwQlLqTDnsGNFNt/tmn2x+ahi37c5yPus1aj1bcyvhnOKg5uoZ&#10;lO4OAT578VrjnxR7kmYnCb6TNX6Td2F9MGTYdh4zUV1rrFlJIqAAlMDC4xWYrPquaME73VvODiuD&#10;1DPI+fc7981OXl4lb/8AgviU6pmj5LrTY9O3sgVqqyexivZHIT/8mhT/ANQkxBCdxx5p1pWtPArE&#10;Nn8NXcPkY8l1G67HeNoT1XRHiRgDkjmgpklUcKfzVjXN1LcEPIc/gU6uo4EgwFB3Cs2fw1J3HR1T&#10;KcluJFcjt3NLLqRwvyPaj7TejX1KRjGchRTPW+kTbHaPqsb8PIrdMa13YHwak457CuzqHy8Cmsmh&#10;XcYciPKg8jBzTNonwBtIrFLFJf8AFnVv2PJb3cf31z7oP1TY27IM4pONG3EGuUOkScUIfg0vNEqj&#10;gVGW+Q5Ianckhwcg/nNdUWwOBKU7Ur7khAyTzT60jQrkipdLWKRcAfzVIwkkJ37IuyYtgUU6fJCG&#10;CzR5p5onT8b7/nxzk011WNbeX2gc+Qa044sVukKzwWzNhAAteTaIQpIQ881EpbSGNsZP3S82p3Ec&#10;SpvOK1xw2T5P5Im4s5E5580zk3FQNtF2ktFKHMpyQMio7WJoZXfZgc+Kjk8VlYtMFWl2D/xTN5Cc&#10;ii6bRGlhLggEdjQnLatngEEGsGXFOPaG0NjMwrkHJHFO00+VhkjPmm5iMZ/afzUWhxb2sYINch8c&#10;NUlbWxI+Rwv5pwdDZ1DKpI+80NfoKIkLuz8eKbyw481Lx5hG0rg01nt2545riQEWnBFOxh88VyLU&#10;4NdGJ0yGHYUyODy0O0gD7olt0EhUMeKDC7A8VMWM77154808HTOph6OmBJCrI/NC93ZyQSY2UUQ6&#10;oYrYLy1NYppLtljdFrfFKujjSog48MMZOa8MoQ58g8eKOL3oi4SJJVUjPNCd90/dRuuY3GeRkd6d&#10;poWiPm1Mkea906/ZHZt/+KSvtJYD9pH3UBNGYzg5+zUJ5GvZ2v0WHcdQr7eFAFcWuuMoO18YqvRI&#10;2Bk1JQl3G1SAabB5HF6EcG0FF1qokcEksx8mrU6Y6olgslgRxgjjjtWdJFuYWXPNEVhrEyRYA5re&#10;vLlZDjRobSJo2912wZGPeoPqXqcDZCW+Cmq1g1iTYf6hHFQk87knLbiexNVWZe2Tcdl0aN1PJbWk&#10;4HG7JzUbo/U4tEu+G+YPyzVXPqkixCOm0epELsXHfzSy8pR6EeOXphumpPveXOfyxocOolJZGyPu&#10;om7un9rlzyaiYhNKzKBxWWflSbqy+PHXskp7wFy3k965iZ5c7fqlbTS2nmWM/fijGPR7eKeNEcnb&#10;jJxiqYYSybchpOtUDkNi4Kh+M0eC1RYYBtHNJ3n/AMWMFFI+6RvbrdNGig8GtqhSEPepnhNrFFEu&#10;WLckUz0yzjispXZCXKnuM4pS8t/kc+PBqyIelZ49IheQALINy47ileLl2NCVPZTdrAwSRguM0OKW&#10;edySRjxWmLTpG0sNBe6lmG9xuH3z4qqYdNsc3UxznHFZMnjyvpmiTjS2V88pcsCKUmtlKkkkcUTa&#10;ZpMc80nH7e9falo7GUrHySKjLxXL0S+4kVhJaMXwpPNOY9KlcHA7UfQ6HJHt3Rqank0xkhbERXI5&#10;IHFZc3iZIFoSTXZSZtWDkZJ5r4Qc4wPurVTR41L70znj+KCruzaJmABNZXjku0M1RFQpnjFSMFmu&#10;1ueadadp3xL5p6keRtyPokU8MLfo5ZHrp6pGzY5NNmgwpxRNDYu7CLPb/tTG6iVJSoOQK7Px2vZP&#10;n6B57c4/bSKWYVs81K3E3uSHAwKazSO0ijPGKyqAyY7UIij481DTkySAVKlSwxz+KkbLTk27j3rq&#10;x/oZ0Dq2TKpI80hOzxsgIzRhNbhMGhm8XkUCoYlj3FKJIRg4IrzHO2vZGHAo/wBjCjyk9q+UDH80&#10;3aQYGBiummwORUmwEiuWwBmnqDAAwKjBL8s07aQEUIBxMzDzUXNJz3r2WXuM00H7s/VDYDtZAa4k&#10;fuMUirZPNKe0TzmkAQlbOABXHilmXxSZTk0AN1580om0V0BycCuuO3mgBNiORnmucV9jJzXpYYFA&#10;CTnBFJbeea7ZhXxwxNACfY8GusEmuvrmvN3bBoATro8Yrkk4r7NAC6rmlTgLmvI2GDxXjNk4oA9H&#10;NeFSPHNKRjAr3xjNAHKEg81IxNkCmIGaUicrjmgCSCZpUsAo7Zr2EBl71xKwI24qiQC8UgzUqrh/&#10;JoeRSKfWsrDnORVoypiNBhZOIgSw48Gn1vaJdEkGoW2vUKlH5+qnbdTbxxkeRmt8JpohNUNWJtpw&#10;NmSKJ7e/F1xIozjGBUK80dy2G4OOKSa3cfJWIq1CJtHNzYEzyDsM8V3Z2IZSWXPfFKWeoqu4Sfu+&#10;6IrW1EkZII58Cm42VxO2BF7Zjkr99qiAZoW5Hmj2e1aPcQCxzUPdQM6FiOc1IelvZ7Y63LEApbIz&#10;nH0aL7PqwJGqMAfs/ZqrZkdXI7UqsiquCKvjnKNsi0WjDqEd1cLucAk5AqxrO3kgVpMHjkg8jmqH&#10;0W0d3DdvqjWbq+azh9lyzkjAOa3wzppcqJSg90WFNqUs4UMRio3UltiqZjwCO4of0XXoJHzKDgip&#10;EGC8ZjHIwAOAG71qXATlK+xlPpEexZF++4odudKzuJ5HODRfqEzxj21BYcZFOBFG9q6su01CUPgp&#10;FplNz3c8JKF8LjGMfVL2mv3UP7zkD6+qLm0OORi7ZZhxihTU9FdpGWJN4BrNNSQ3FM0PoXU2hXdr&#10;Bi+QSsg3Kc8GpRbgFS0R3g8D81lWG2msGDBSCDn85o70j1KGnBBJbvIcjhaeEuNNi54WqRe00imM&#10;CQDa33zQlrHTOn34je3JyTzjzTOz6nXWGdDF7YJyM9yKM7SJLZowqjYByK0qakRgqatlbXvTU+lw&#10;5jGM/wDQ1T2oXd9+oCksxz3atW6nqcbRsjIGGOx+qpubR47iZzgAM3B+qecNaLLInob9ParHbxAl&#10;VLnuDRxaXdvfROvtbTn+2q3vNC/TyY3Fsc89qmrWYQQOUyDnOazSixkONYtBAoYPnPjvTTpuCSa6&#10;zM49sDIBoP1HWplmwckd6NOn9RiSIh8cdjXEFtFh3f8At3ttGAgYqcEAVWzdHtdyF1iGB3xUrJrF&#10;g8hjRj3GcirFsljjiJD/AL1ytU4Rkh4zr3ZQOpdOmF1JOzFQlyskQGEJ/FaSk0W2vHVpV3lPo8V5&#10;d9L21wYyIwoU4Jxis2XEktHFn2jMFyC64K4H54r2OKIJndVjdTdKym52pgL4OKEn6e9hG3SAmsco&#10;y9Jl01LuiAujlCB2pnbwrkZOMEHilpklQ7Svnk0nHdBMqU79jWLLfw0Nr5FjdzJJlT4xTqz1O4hf&#10;cZWJ8ZNNI1G0MSK+zvPauYss4yVSEljUltFs6R1NbEIJmG48E5xU6lxHcOvtuGXPes9z7S5IzUvp&#10;XU8+mZ2gOPANeqvOVdGb/GpGlYoTEgZxuFJaxJaFFVQRn7qmT6pXr7cQIMcA0QaL1Ok8i/qY9zEj&#10;GDgCq4PLjKS/JJWQ+3NemF1hp067iXOT+0ik/wBBdm5V5rh8KQVGTU9BdoyARsMUVdO2kMs++RTI&#10;FGQK9hZY9WReRWfWFxHGNxTdUk9yJAMy/wDipLUY7N48LGEbPigTUtNkUSEScGmU1b2ii2icChnL&#10;BtwBwMnmnPvTFdiIOTxxVXQaHePdxyCeQKhycHg1YX+/zWyY9nNPCaJyiEVroMkibpAMkcGnP+xR&#10;xDajDI/xu/NDVn1RdXilZVWNRzwMGiHSdf05wimTJAzjuc1aMU2cg6IC5hv96IjKV3YyTzUVqWk3&#10;0EmJiVDcir30yTTliMzCPdj+6gXqDVIruY7GRgvGB2rYlBIeUiorizMZYkn7ye1RUtwijGRgnxVn&#10;zaekivhDvP8AnFDz9OmJy0in7+wa8/JFNv8AEdNoQ0voya/j94lQB+O9BXWtjBExgjCg/Q5/wKKN&#10;Q1DVYWK2z+0CORQAltJJOXndi+cnPavLyeMmyyy6QLL06zguyEqPoVDajpxSTEMZwBVwXOqpDCIk&#10;hZiRg58VBw6Y1zIJHIyPvjFefmwyXSZSE46sp69hkC/IEAeKGsFMHbVudVWgDCMNuP4HFV8bBlLL&#10;jxWCeCdu4v8A6NLcX7RAPdEuNufzU9Z6rNFjnK45ANMZ9J2srLkc810Y2H9tRc5Q0mwaTrRJSa5K&#10;Cx3EE4HfsKLNC6xuLRNnvls9gTVbSwtngc18WeLBC81rw/UJRVMlk8eL6L1g68u2ULM4KDsuaNdL&#10;6qtCA8hJwOVzWZllbuSc04bV5VyFOPs1tf1FfsxS8Rt7NJx6tHd3CtCQv0KMZeuLiC2WLYp8Lx9V&#10;kvTNcuIHDJI2f5owsupZDLEZcYB5zWrH9Wk65dfoSXhxNNaJr3uqpnjUZ/6VLr1ZpyiYMASOFzxV&#10;KJ1dpsmQsm0/X2aeaba/rrjELE+TntXpLLGcYv5RHFcG0WMLCDWN59pyAfr7o6sei7a3tSu8DHJB&#10;4xUdot5Nptsypbr/AJ/bUJqHVV7OZYymzJ7LV8WD7kW0y0slIjo+n73UrtorcyOC2AMZ4+6nNcjv&#10;emrOWMWKkkYRscOfui7ok3dohYOV3Kc4PODSnVGqe/GFMQb+f/FUeGEeyTnL0Zv03UElunmvAhJH&#10;OBivdT1LSdRQ20FuwcHlsUprqW8Z2xx7S3Jok6S6XiWI3J2knOQcZrz8uCHpHYcl2wSs/TiEJlJF&#10;Q43bWPAqutT0NobljjcQSPjmr16hBhR+f3DGAaA7C5WEMzoSvgGorDrv/sqmmgHXXLiwUEMVIHFD&#10;d11lrZfLXTjcewPBFW3HZWV/I7NGv3jwKgtV6OVi6wBfsEUODoFJX2QHTGvSu+ZpRgNyGq17nqXR&#10;SFEkq4df8DFU/L0bdRrlFYgnBFD17pNzFMRsP+BUlOhe2aL03R9MvAZIcOlTiemGF/UFyY27KO9U&#10;XpnWlzo8GI1ViwxjwPzUfN6n9RylxHqMkafS4WrLKkdUWyzdZvjoZ/Tw8seQQMkfzQlb6xdzkvNO&#10;2c8ZpDRtWjvnX9VKN3diT3/mrBc6MUBZ4iwGAF7imjlUpJC/ZGul31pCim4J/I8YomsNXsL+dUty&#10;DjwB4FVtqdkJnAgO/wCsc5qxPT3o2eKX3mjMRIwF81qXjrlYSdFvWKcqFi4C9sU41a/9yBo41+QF&#10;GcOkC1ssygK2Dj7P80DShIw8jAGtsJdHIjXSreWMI4c57kVzqGoxSTsWYA03hu5JFduME4A/FNxp&#10;zzZdkhY58sFp7d6Qrxn5x7TSRUn+6vpD9CuFY+TX5Oe6Kgcc0m4wN1fK5NJuQQc0AerSbHawrtDx&#10;XEZ5OaAE2P2K4Zu+BTt171HysQe1BxC6SEUoHye5psoJ810FwSc0HR6gx4rqOQrmkBJkV4r45oAf&#10;LcAntSxmJb8VHF8mlt4ooB8Jm5Hg12pH3TJScV0ueAQaAHRYAV4XUg1wyHFcGJwM0AKM6le1ebly&#10;1JBD3rvBeigPGkGTxXzScdq5Cbc80ix4oA9eTFcGQccV9jgV0sZ+qAOS4HFN2PeltmeMV4IzzQAg&#10;ZM+O1eFuaVwcsMdq4Kg+KAEMHPBrx48nvTkpXxQfdADUKBShQGu1QDjFeYxQByRiuaUODSLUAdjB&#10;fFfMTzSbFuMV7nA5oA5BJ/ivZB+aWjAJIArplxxigBuKV3cVy4C5wDSLMSO1AD6GXDD7zWgPTK5Z&#10;3MIkGTyP5rOyPwKK+nOobrSbmC4gkAaJgw3efwfxV8GVwlaFmrTRqHVrNopj7kfybkt/4pnNpBur&#10;SRwmSBkFqIH159bsBeNDglQSV7A15pWoi4tjBsAycV9HgblH5MMk4AfpETPnBBMfcGjTQrqR2GUO&#10;0Nz5oa1WwuNPuXcRlVJxk+amNDvp4zuA3J3NaVOi0eLLeaaCSJGMYVhjNA3V+kSTQmSFGJAySviv&#10;rjVyWSSEcEjIqwNM1u3YKrHGcAg0RnaKSgo9GcbQx2citJgjOTmj2112GPZJCM+f4oR6/wBHNtd3&#10;Usb5jMh/G0HsAKCdE6kW33RyZ5zg0raozyga1ikbWLKMyDLBe48UI9W9P2l7pclvKd0wUtGT/aaS&#10;6E6wubaIobeN4ZDw57gfirB1vSBPGk8Chge+fOfutcIXBv8AZNxp0YXk/U6XdopONuDz5q6dM05N&#10;fsUnDhT9HsCKceoHQst5BHNCnzi/sHPc5NVRo+tXWlO0XuME3fJDxisr3dF4xaXQ/wBa6bvLGYf1&#10;BhTyV+jU/oGvSWjpuf8ABz9Utf62dRhBjTsMCgSdgkhO7txSqDOSfReup6Zb6gYp1fB287fP811d&#10;aVZ6jYtB7WHUf5FCXS2se2m2TtVsQG1kRJoTg4x/NN9ptCqfezLWs6DLYyMhUhcnBpWw1qW1ZUdy&#10;UwMVpLUbDT7ldsg/q+SB/wBTVDdR6V7c7sITsXO1qhmxOEho5d0uyxNM6pa4SJfef4nGMUQi/cSK&#10;4GMd8Cs7aXfzW8u9iQuRg1d0HUNnPAio2WZeSfupQmM8c3sbdWR293b++yBWQ9wOaCOnb33LpYlO&#10;wI2cfdWDb6RLfxuA2V/6GgK/6dfTLpt0bIQ2SRzWhC8KZfwnhuNPkhkQbiMYqmrfRJTfzQsNihvr&#10;sDRdp05uIreaEMzg4yfx5onntI2+efnimVnPaBaDp6S0uY5w5ZU5NW1FPpOr6UYZk5blfsEVTus6&#10;48TNALjGeOBg0My393ZQrKkjstWgovtHZrpojfUPodLa7UwKSzjLBR2qsJunp4WP/mtOaTr3+820&#10;cMu33YxnPGSPyar7qCwNtcneDgms88cbdDQTvbK20v8AUWsimJ2THOVq39G9SL6FUimuHk5AyzcU&#10;LSyWRjTahD9mOaXbS4XiMisuRjGO5rsNJHMke6LY1iLT+obZSZj7qjhhhWXPj8iqc1v081u1BnjC&#10;smcrhucDzinWnzS2s8cm8kq2dv3V+aH1TYT7YpEVsjweRmnc6ZnSZmXRet9V0a4KhmI3YeNq0BoH&#10;qWl3hXKlSNoUjDA0lr/pzaXskkkEK5YnkGqsuOh9Q06f7RTyRwf4NPCaKRxs1PNpmlavFHHIIssP&#10;AH7qA+p/Ru3mwFiOe6EDOBVYaT1LNo9xCWyVzgrnO0nzWxOg+pbXUtM9x3RjHkuS2Dg1t4p1aFlm&#10;a9mE+pvS+808tiN9wGTn6oAuNDniUkqSR9Cv0s6gh0nVlCRqCyjCsR2X6rP3UfQdwJQDB8c4yDgc&#10;1jz+JGfUUikM3V/BkuxtZopGfBH+Ke3etErtZc/VWy9rDayPAwVwrYPGKEtW0G2nnDQwbN2fzXnT&#10;+nypv4KryFpUVwt4Zu4pX9KnyGQSKm7vo26tV97BKYGFPeh196naAQc15X25xZo5RYRabrl1ZEbX&#10;yMYwecUTWfU7T3AD+QOTQHChaOmio0bZyc1eOSaSVC/bV2aBSwsbhP6sgzjtVcaz0G7yD2CSvfAG&#10;cCg+31u7jkX+qSoq8Oj+vLSJAlyu0ZrTGpdoWTaRQOp9NvaHaS1QTWhVc5ra1/p+m9QKJIYkcYyC&#10;vIP81WOt+mEturSpDtjY548VCfhtrQschm5oG4zXElmD2BxRzqGhzwuylGUKe+ODSS6SVjLZBrNL&#10;xci3xLJ2AX6Zh2FeNkf20VzxpHjgV5HaRvy2FH4rPxO0DSk+a6NTs9rFn40jHZCTG7FJxOEOIM8U&#10;mU29qmZrJsA4xTAwEKCc/wA4rjiwI/YzHOKXErp2PNPFj+JBGK4SLf5pQEEu5GY5yaeLcDBFItFn&#10;iuxbEDNdsD33np9FfNg/Ko7Y5r4Ar4p4zYE7Z6uYWHP/ADq1enurweDLtAGaofB3ZzUlCzIvFasP&#10;kSxhRray1uDUESMupLEA5+q96h9NrW6jVkmVGX6IyRWbND1ua2mDbj/Aq0Lbr+a4dYXdVAxgr3av&#10;Rh5X3FtJEWnEhr3QpbEscE7TjNSttN79v7TDPP8AmrM0qwstRgf3Jcs2M0Ea904bK5zHJuweCDVv&#10;twl0N9wCdY6Ok9szL+zOOKre+t2gJU98Vfw1QCFlkccjsPuou+6KOpxF4gA2M1nz+FFK02MsiZQf&#10;6oooH/enEV02RzUrrPT01hKwlwAOKHihVhxXmuLWmMT635iUnFdRamDyGqJJ3KQaQSEg4xilU2vY&#10;NX2FcWuFDkEnPepO01oo4dnJH1QIsXNO9jBQMmqx8ia9i8EGv/qiQsQGJGTxV29APYXqxtcEAscc&#10;/f5/FZptLAllbOQDVgaDqrWjllB44IPmt/jeVKWpCShRpPq/RtKFv/7eYEhcn+RWZtQ126QFN25R&#10;nGf+9Ft1rhuSELEAsOR2x9VKad6eSX9u0yy7Qc4BGa3Of40hYqyobjWpNhJHJoTk1KUtnOM9xRz1&#10;D0vLYyEFifvigSe0bdyhrzM2PJH5KxYj+qkLZ3ZBr17k+DS62BbHBwaUbS5Cw281jcJe0zqojvec&#10;0pG77hz9VNRaBdSdoD+PzV39K+kEjWq3Mx2bscMM4qkMDkDdFHpng/VT0drJtUjnNW0fTq2NyEMg&#10;I3Y4qxdN9L7S3XcZ9qn5HIyTXq+H4zi27JzyLRnCQXEALEtg8VwdYIAjxnHmtA630tpVxEUht+Qe&#10;5oXT0m99zlgnGf4Fb5LZlciP6X1OCC0kkII3DOBxmou5uxf3JepC86I1ESLDbkMqjHBwaeJ0fqWk&#10;24mmUNu7jvtp+Nixm7HTaxbW8Jj9hGG08Nz3qL0LpvTtRMzNGqAc8UCahfyFnAXB5/k1xY6xNHGQ&#10;JCDWWeOLe0XiG2p9H6ZNL7dscv2Kk4qPv/Ty0s4A0t0dzdkFDaa9MkjMDye7ec/dOrnXVmAaW4Zi&#10;MAE+BU3gxvtA5zHejem8l9OBE+1P4oq1H0rSNPbMnzr7ROtGt1QW4/YR34zS3/qBrm7eWZ2zuBH4&#10;NNDx8VqqFeSSexbTfReYxM0l6MhM4xUZB0dKrOiRh15H5Jo41rrVpY1CKFYLgleM8U56S6ntLaMN&#10;Miu6gsS3NNGEFLpWjnLqkCi9IXdvAT7XtBe4NCs/TyvOplOTnzxxVm6l1XLf3e0RhQ5yMHxUj/td&#10;qYC1w6737tnGMeKusUZtN0HPrRW7dPSmFgkShcfdMI+hHeKWWaUKMDaBR3q6S/CKHiLHiobUpLtb&#10;UKuS1W+3GJROyE0Xo8XMvsxg5++1S9t6ZG61H9OJEYhhl/HP8VFWd/c2iviQrnvU7pHUFzalnGS2&#10;chvqozSQ8EEXU/Q9rpsfshuduRju381Ep0nYRWazyoqtj445JNDWsdWXV1csZZS3PxzxUbca5IAr&#10;FzwOFPaoZKrpMG3fZYGn+mlncxieSUKpXIGKBNU6MsnuwkAG0cZJpf8A9azxwIhmZQRyBzQwmvsZ&#10;wUfhTnP3WKTjf8EcuXyG8vQtpbiJhOPlgMg5qQXopreNpGUCPHA+6F9O1J5n5mLOORU7fdRbrYRi&#10;clgecnir48eOSviHOa9lc6noO+R9oP2MfimMOlngFe3ckVYNhfxROJcg5z+6piIrqErBIgd3PxFD&#10;8TE5JKLHjP5Kvbp4uQ0KnnwfNNv/AExK+GLcc/E9xitHad05stmaMcjsWHao/U7HfNGqRhieCQKu&#10;/pGNrTFXkJ+jN19ojRjcUz/FDzTe0RhTWqJOhJrhX9mMyt2C9qFYfSW9u53jyqY4Ix+2scvpGSO1&#10;0U+5BpFMQ3rMnGaltLuHE6P3x90S3/QD2d2bc3BYhsAgcUwutJOnSbd+TmhYZx7Qck/YdDqCYIqs&#10;/jGKfWRm1D45+Snz4qt2umDAkZIol07UZ4WV1OwMM1aCTZJzb6DXXPT+Z4DIJUHGWFUrq3TrxM+D&#10;mrfu+pJ7qIKSCQMGhYwGd/mceeDmpywwkzsXL2U/JYsnKjscYNOow0YJ29qt250OwELnf8vz/wBq&#10;DLjSgWKp374rPLxqekUsj7GxW8BHn7qSuOjrmCP3CUZWPGDzS1pYPBnAOadNPMuVKHn7Perwx/KY&#10;rSdAisZjmQMKIbSIXLeyIst9jFS9ho8UgJmcZA4pTTrdbaRzG2HJxn8VaGPo44RBXVukb+0Uyklk&#10;oVs49sjFh581eOq6vKtusOQy/Z7jNVReWbFzIoPBNSz+O1tHEo+mMr67WTCjHFONOX93GTiuV0O4&#10;kiM/tnaTjNFnR/TstzK5BAC8EnxWOMXb0OkcaLHILlI+xb/mKsPQ+n9+oIsrAqc5/NfdPaXGt3PI&#10;hB2Kck/Yqa6X2yXd9NJMdsSnate74uBKETNkm2wY1KOM6jPFCcpG2B9Urp+mu2pWq7eCT/FI6RqV&#10;s9xcTTKcZyB91K2HUtsl5vAyM8A+K08BFIkOodMk/UCP20AH15o31SSYaZDEhGcL34GKqbXusDNf&#10;AhdqLyBS171U8slmGk8jA8E0y4itNstXqDS3/wBrjVwQgjG3H3VLXem4gKrwcc0fax1FczwxplgF&#10;UcY+6HVsr6Zfc/TFU8M3G6h4VIe2rtgjaQtbQSbT37/dJ6bJIZnOaKr7TLqGDd7Y3EZpbp3RY2SS&#10;WR1z8iRmuPx1FXZNzb0Qs12FcAgZ71JpqjyRrGEwuRn8/RpawsIZHlkONoyOafWlms039JBjnP8A&#10;Aqb32kXSaIbWZIoIEV2AbNAWqWcXtg8BiM0dX+mHUrxlVsJHgnPjFRmp6XG1zbW6EMXYbT/8/wCK&#10;w5fDi3cWXjl+UQNvpOyzBc7Sef8AnS+n6akaNMylhijLV9KAmhtU54ABPg17f2aWEEcZYE+foVJY&#10;BpzTQGQoRHPIybfAoQugCzc1YmqBzb+OTwKr+8gYM2BkeCO1ZMsasjH0DqHErDxS6RuzE7OK79hg&#10;e1SduFUcmsaxlR1bWCLCXbOTU2zxw2ceFGT3P1Q7dagMqgPGKb3V3lAN1M4oLOdRvCQKGJWJzmns&#10;sxOBupp7bM2MVjkAhmuXRvIOKmjYFNuOa7u7bCrSKI1kAyYApu/c/jvU4LMnkcCmTWrbitK47CyP&#10;EORnNJy8fdSj2z47Um0GV5FcR0h8E9qU2cGpYW428YpAxD65NLQDeGPINOlQBOTzXS8V4w7UUAyY&#10;8muAaVfBOR91w3c1wDnHGabl+eKVLHnikkQmgDoDANNzk0u7U23UAc43UooANeIo8GvXWgDlwc5z&#10;XmQPFfN27ea4NAHpNekcCuK+oAcI/fIrveCx+NIo3OMZpYDDH40Aespx3r0OfIr4MPuvvsUAepwO&#10;9KjBrhBkClApGKAH9o4Qg1MRxiQcCoGMg54qQtpzGaewHzJgkFKZlGGeKlywkXOc00lDZ57Yp49A&#10;yOilIPfNF0Wolo1RjkChnaASQKemXYuAKtCdEpKyeyPgw4NSKXz424GKEVujleamInEgxWmOYnw/&#10;Q5uArcindhePAcljjNRwUptpwshdduwVojNMbHGixLHWLSS2ZWUb89zTe8slbLR4+6r5mCA7eDUz&#10;Z67cKhRsMBxVOxW9s6i03Lys4zg5ApmdNaSYqi8/Ro1t5oBAXZgM+adaZYpLOJdmQo8V2MG2dQFT&#10;G7sFJZTTBr5Z2UyDmjHWkaaXZjhc5BFCmo6RJHyowSPHmqOEkK0LApgESbQKVgvZw2Im85OfNDVr&#10;HKH+QqbjvvbBCLz90n3J32SlFX0FNprhDZkJyveja21ywkhDOpLH/oarO1KOoJrm+lwuIyQcd/qt&#10;WPJL5BaLat7SObDB+KmbLp+DEjEZPcVS+jajeWRZ2PuIeCCasHR/UaEL7M1tuDADI/tqydvbOudD&#10;HqLQZryQJGE2kf5NB930RNBJlv3AcitEaY0M2yRIxlx8G7gUw1PSDI0kr91XGPGanOKGU4md5Jri&#10;ydcMylaMtJ6sxKu+VgSPJ4rzVdNEz4YHJ448YoDvdMkifbjJzxUljknroWbiX5Lrem3UITftOOT3&#10;5oHvY2dzsfO05H5qszb3cZVlbAHipGPXroOjADC+PvFaIeRT2JGAc6bK00iiVeCcZNHWq2+mWtl7&#10;mFBIwNpyTQdptxb3MHuFhG3faaUnmgkbaJVbI7U8pqTO07WwRn0V7oyNGMKpzgDzXk2gX9tCHHYn&#10;tiitLz9KCNvYZzRDZzHWigKbQP3BfNJOLRZVRUlhZSRsXJye/elLrqa+O6ITfEcAjJrQGrdO2UVq&#10;gwinb574qrV6CkuJ826sVJ4UULTQk18MmehNWcKrTy8Y5DHBNGd36h6XFKsUbg8ZJHO2gjqXpi50&#10;q2y52nb3HYVUipNFPkjhxnOO4rmSdpCSxtLs0rZSw6mwJlHtue4qO6i0OFMqm3n/AJ1RUfUd5bgB&#10;WOAKkND6pkjlZ55XlzXIxVHItolI9AJZwVzyfHNCl/oQSQhV5z5qwouv7WNXCwnLZBaprS0ttTQS&#10;pgg+DSTwqXoqsxSE2kTxDCLuxSKp7eQe4HNaCuen4xJhUxx4OcGg3V+kcH3AwJPdRWOXjr4KLIU6&#10;EBc0zmTJyBRrqOg+3IzKSTjtUC1mwyKhPA0tFIuyAjP4x4p+HkUHBOKf/oXwMgCvpIWCDAqCgPR3&#10;pmsXNu+S7FT4zVv6P6qjTICUjLk8nOMj8CqTSCQMDtpf9OS2MVpw+XPHqzNl8ZTouWb1Tm1FgBai&#10;PnjnBNPz1WmFEk2wH+3OeaohjImRux9GvG3thySSPJrZDznq0TXjNezUWk9W28ce5JkIbjmiRJhe&#10;BX2A/WKyVaXnsOrFjt77asjTPVJtPhCLDkKPhWuHnr1EhLHJPRdVxZCEDMeC44pnp/T0oUlZMFjn&#10;OKAbP1UjvypMO184wexqzLHqDT32SS3aLgDOTWuHkuRxRkDetC+DNGsjkBR2NDttNqEJZ1lKH885&#10;qxNR1zSpZd0M6OSnngfxQ9d2hcLJGVKd8Zrv3pX2MlXo50XXdaa5H6hsjODgd/zRl1D1ylhGkRtI&#10;5JGGNx52jya+0WeC2i3lSSRzUfLpkTiW4eD4Mc4qkckfbsSjnR7+C7y9ymV45p3eapot5OiRQKP7&#10;cDj/ADTO7sIxZjaoVT4FDlj0/skMu/kLnHem4R07Gr9B4dC0h1LGSPI4x5JqGn0O3yRDGuag5NAm&#10;uGDI5DHg4qSuWewQJvDNjyajOGx0ugI6g6daN3LfVDEfSU4jWQxcNRhc3NzPcpuyfseAKmb/AFqC&#10;CJMRZxjjOM1lyQ/RVy40UTfaU4ldFTJzkUimkFQWfgVdlothfSF5ohD+RycUHay1j7nsxXXugnvX&#10;nvxU2y/3E0ivprCPdlV7Uwn0tssSMDOBR7Hpe4tIOAOOaE9cmb3DGpwq1jyQfXEqwYmg28A0xFp3&#10;bmpuOIsBu+q7vojCgGMZFQkL37QOiEjs+OadEz4J9w1ysb57d6UmUqKTk4iuKFIJCdu7g/dGVh1/&#10;qdiNkDAfkCgNZCPFcGU5FXw+bkhWxHgizSfSHqHfX06x3E3c9jWgNM/Qez7khUtk9zX5+wam8JDI&#10;cN4Iqaj6tv8AsLmTI/PcfVez431C/wDnxM88DS3Fs2nHrEwkdbc5Q5BIpik1zPcBZJCAcYAqh+ke&#10;v0tf6cz7c+W5ANW7B1RBqWGtXydvPGOfxXqQ8hTiny0zMocex5rnTqgE78t/bQ9El9AhSINwvJFE&#10;gW4IOSd1SNsJhHJg/wA/mrLfsd1RVMl9cPMBNkip4i0lhMbxbSRxU3JNpwz77hPzUbFqGkMWWOVX&#10;bwfuuxgiEr1ogbbpW6lkT2mAGfPFIXmj3djMNwyRxweDVmWssjwr7aj8VHzwyBy9w4ocVHVHLurB&#10;QXsk+0e3tPbtS2r/AO3WkGJF3Oy5yO7fiieFlnYmKDj9vauh6ZzXkrPJdBM/fisk4pvSLwM7voZv&#10;5jsTaMYxTPVekBaMoEvjkVoDU+nEsEA90blwCBxn81VE1tcS3rqwY4PbxgVL7DkUhJFe/wC1XCZL&#10;Lj8CoJkm984LD8+AKtnU9REB9sW+AR3FS3THTkOpSRIY9yyckecea4vHnFrZyU/5Bd6UaA4tk1C7&#10;A9oISpJ7Vd2lajHPiaHARDnPhhQv1O1rpmjQ2sCAMcIFHjFRcExsbCLeCCwyFFeoskmkYeVssybX&#10;rvUpPblPwU5QjuR+ajtbMEES75Byc7aidN6h9uED2gGYYY+aA9c1xbvUTFvIVPFSlJjxsKLu/VI0&#10;SIYbuf4qMedmOSCak4NpG/ZjAwM01EgOchc5rmXzOEYv2yvJH56q3YEV8ynxXyDIziu8ck1+cHtC&#10;eAQK4cZHeugC3/KvGXAoA9UHb3pv5712qk1znFAHjtxSRGRXWea5c0AJGTsBSwwaQZK9XAYc0AOV&#10;bFer8jxSY5pVPrFACyxAHk0oI/s5pNXI70qeTTIBcDwK+r2NSPFKrFkVygOEfkc1wzt2PmnaRKBi&#10;vpY+RXAEGDbSM10jHBzXe8c5Ar5Vyc00QE2jyDTTZ3GKfyrmuEBzXaAbLCRXrAjFOHGTTVlrjQHl&#10;cBuc5roLt813tzSgciMuxpqV2nzUjGD3xwKauvP/AFoA8dK9VATg14Zfc/GBXykbqKARZQCRSDEd&#10;qUZ85pDdnFAHDkgivt32a74+q4VSfHmgDvGa4/mumUjnFc7qAF1wnOacBg3I8/dMzXq5zQA4mGea&#10;QZacSKuwMOMDmmofPFAHOz48UtGOO5rhWHNdKaaLoDW/or1PYS6ZNo96Mbsuj/8AD/NONSmXTbkJ&#10;GS+GOD+Kz50bqPt6rpwEoT+sqsfGDWqOvumnWBLqPBUAAsvn6r2vpk/5bI542rPbBv8AfInRTnA7&#10;Gh6+E+jS7ZeAxwPyKrvSepJtPvC65wvDDPc1d7WUHUGm/qYpg7gZA+jivSnG1oniSI3py6inu0AI&#10;bcQD/FGmpWQgxJE2FrN1s9zZ3zZO1wcH6o9/9RSvDyxb6qeOEldlZzUiW6ixdq3yyxHNUPq1sbWa&#10;XIzg5zRTF1NJFPIrYdSeQf7a91GD9WpJGd3kdq5NXEVN/wDtFuneqGjjitmPAIKH81p3onrJTC1v&#10;cx4Dd/P+axVc28kAwCOKKuluqJ8i3MoBGQH8mqYPL4LjLqyOWDk7o2rLDbPIzQPuB748E1VfWXpj&#10;BdQvcKgDk5Z8cN/FRNl1QbaGISHJyCSvk0a6V6joV9qZQybhlW8YrZFRkR5SSpld9C9Iukjwyxkb&#10;jgMfNGGvekNvcIX24xnayeDRrHrumSSAwuDkZyR+2jWz6ntpgiGRSVHerQxpHHksxxP0lqOlyrHJ&#10;k8/AgHmjvTtNu0jR2kH5H/DWgtdsoLpMRqGGS3bzQzbaQFQ+5sYbTkCmcUgi9gZHpkL23xJEo/zQ&#10;9Ktu0jRTAZPHNHqywQsVK4Pcfip5dD0zULKR0VA8eC5PfmuPFGSB1akvRmHqHpk7XCJlTnHgCquF&#10;7c2Eig7u9bE1LTJokZNg4HHkEVm7qXRpJXk+ByCTXlZvFkm2jd/kLXyywOmurIWijMeA4HyU/f5q&#10;ZvXN7E7bDnHnk1l+C5uLJjgsrLzWivTrqS0kijaV1LSDDZ7Ka5hyR6bEnt2K9GyrZzvDKpwzc58V&#10;YWr2Q+DwzcHxU9rdlpWowxSW8KCSNf3pwD+D+aBdNuRDdi1uJCiuPgQM4JrQ+L6ZnctlbdTacuHl&#10;VjuXvimGl6wtwhtHQbiPi54q2OqulpYoHnRfdjAySv8AbVPx2irMs2CB+7tirVpDqdtCarLp8ykZ&#10;HgmrBigTV7VVY5dT3NOrSDTZ4sHBOOQeTQ6sraZchQ+6PdlqlOLKsrTqvQ73S5SxyUJzkdhQemuz&#10;24BEucmtF6xqFvrcTwKAvfxzWeOoenZLF5EJ4AyP4Nef5MpReh44h5L1Mzx7Q+1abJ1E68hsEHIP&#10;mgwxMF57U2mLDODXlvPO7spwVVRo3pX1Ylgl2TS7w2OTwBV/WHUul6rBkyK2TycYx/8APX53Rzst&#10;Ful9S3kW0LMwC/mtvjeekv8AydkZYpemas1npe2mZnjBcjufNBdnqk+lTY25IYkVEdPeopRJElmy&#10;20bd3iju0ltdZiLRgFgPn+K9ePmQa1Il9vatBFpHqnNHJ/7p1wBwBgGi6w9SLTVGEZiKjPDfdZ11&#10;3pOePlGU+fzigRZ7+xuoZo2ZCh4yeDTfetHeKRtPVOjob3dcwom5hkj7FUfr2lTWFwdsRwpPc1Ew&#10;+rV9HD7Abk/uP1UrY9SW2oHDOWJwSScVWErVEZjPQ9VGoTJC6kDODnsPxRnqHp7plxiVZMHPxqJf&#10;RLK2R5YZTkkkULx9QataSMrSBkrksMa/jYQcvkhdb6Nu4HKwpv4PK1WV3Z3UcjiWN1wfPitM9NdU&#10;QPN/UfAI5/B/Nc9SWmlahIDHIDK3GB2NY8vhxbRqhldWzMaoo247muUmlTkHz4q8r/0gv5SskW1R&#10;jnP5qrtZ6cvtNl9qeEqwJB8j8FT9VhnhcWy6kmie6V66utJkwJCkZ7jvmrjt/VG01CAI8bI4OD9N&#10;WXZJNm0ZryJn37txGKvjypaZOcPg2NadLWOswghg4bt+M0DdY+mlzYwN7fIPCqO+Puq+6a9TrrSW&#10;QAFcd37gUbxeqTahMrTyFiDnj6qrmpKjOucH2Z31fTLyGZldMEc0yNxJAnJ8VsZ00DUoV/8Abruf&#10;g/Z/mqw1v0zjkkl/Ssztu/Y3Jx+KxZfC1cSsc29mdzfu7DwKmbW6VeaIdV9OtZtM/wD1tlQEZUkA&#10;UCyWrxDBzkEgg15koNM0Jk7NqYcElcUnEwlIO7mhssfqnMEx5we1K0dsKGto2XuKjlhXLhecUl+q&#10;bbwaThnIOajWzg5KhR+2kVbk1090OeK7tZBLzjFNGgOd3/ya4bGakyieRTR4s7sClbAaBFJFSKRI&#10;vNRrRPk5WugGH91OpHUyUSI5yKfLa7WQ7qhVd8EbqVjuGzy1VUqYrimWFomrT2j5WU/86sbR7hdQ&#10;kw7HP5qjoL1VCjNEdhrM8Zyvxr0fHz7EeMtu96XVFLwIDg55pk15c6cDtIweNuaG06wuxhC3wPck&#10;1KLv1RDtycjIIr0lB5I6ZJSS7ITUoBqhy6ANzVV6vok1rNjaccnPg1a1/BLZHkYK+aWtIzqK+0+M&#10;t2NQy/TlJWpF/uxKDlHywAa8Vmq4eo+iI4fcZd5wBx4NVs1uATgDg4rxs2CcH0ClYygBY0uCQSKc&#10;Iq7cimxO4jAqdMcfW104woOKlFuGSh0y4zyP8U4hm87s1WEqZxhlpkMkzZP3kVcFnq89vAIxLgY7&#10;VSdjqzwgqFzle/1UnFrMhkUOxOBXpYfJiuyf27ZZ0NvcahIE2BwwOcimdx6ae6WZl2uckANgVE6b&#10;1ItoyET4LDJo9l66hEMfxywGTn/xXpQzqfUVR1rigHtvTyVZkHtZbPIJ4xVjf+kNN0+IySKDIB8v&#10;oUR9J33+575FQcDgDzRt1B0kktozm7jHxDsp7/xVXGDT/Ey2++VGeriW2gdWMYXB+qe3/qRO1u9u&#10;pCBh48UN9W2zQ5BYcZwfsCqlupn3nOceDWSbUNqBZK+mXZpHUaxJmZlLDnJqZ1fr3FuVimc5FZ1i&#10;v5I+WJI+zSd/qMkowHIzWeXmV6D7ZeWlddQo6rNPvJ53DjaaLJ/USP2PZSYnzv8ArNZOjmMRxyc8&#10;1IpqL5xU15y/5CvCmad6V6nsllklncFx2znFOutevbGe2MMBBJ7ms+abqjxAsACSMVEX97I7hsnP&#10;YU682LWmdWFIt/QOlxqcRclSFz+48ih3qLpxLVgI2XGfB4zUFpGvXlr8kmIbGMdgaePq4uXDzHnO&#10;cDtWjF5OOXs6sRDPpcwJGwio42bjOVJx9VdegX+noFMib2A5ptr/AFBZTMFhtQvPgVTJ46btM7DZ&#10;U0U0sHCk5NPLa6lBP3ijez6a/XycLsDc5NE3/wBD7TbGBpGuywPjzmoRxMWbi/RTV1fTsdrZwPNJ&#10;xaxNHkK1WlD0tBLKqqvFROudG2tpuYSfJvr7oljlYtA5Za7L7iuTzUnrfUMkioPcOM5IFNtF6Nvr&#10;tXePxUJrGl3kExRhnk0cckFr2CpvZYnTXUJVY94B/k5qfutWa9mCiPC5AGKqPTtPuUUsQcd8UT6V&#10;K6SIBng+a0YsknplPt9UHb9JXFxExGUGeD90z/2uW1jdDgtip66168EMa8EAePFPLO9tbm3zNwa1&#10;QhFnZlOnSri4lk9qN8L+5iDgVD6ppl3HgbHU+PzWirC6RkdIY9qseSTzRAmiWCxCWQKSBnPcGly+&#10;KvQn3He2YzmiuIBtkRt2M/IGmETyI+FUmtXdRz2UyRwrarkAjdildG6V0m3i9y4weMnjtmsM/p2R&#10;7TGjOLaSMy297LFICQQdtPWmnmjYs2MHIq8LXpnT768UtBmEMd2BglfrNEGpaXoSOsFpCEGQuDzz&#10;WjD48oQ2PkjaM3xQzEjeh44Jq0ejLO4aeIANl2GNozV32uh6Jpdq0ksQdguSCM5NJdNa/YQze+LY&#10;98YAGVq8YrRmk6RMzaRdW/xmTaDjbk96dWGmQW6mSUqT3Gf/ADQ31J1uoYzGQsrHC5FVVqXXyhzm&#10;ZlbI247Z81pc4pdiJdGg3122tNrgKzEZwMZFRdrdXtwZ3hhLu+T9Zqgf/W5GWkVfyRRDa+pFzBay&#10;orBdy4Rh3GaaOWD7YTsnpNIJvlD5yCSc91Bqk+r7m3F7MsLnarFQTS8nVcspk9yeQuucnPehIWj3&#10;c0jmU4zXleX5MXk18D4sf4jEuZGGcnnuKkJdQmjXzheB/Aqa0LTcSshi3juDT+60N5jsWDG47Wyv&#10;as8Yc1aLpqOivH1t3VtmVOe9SOk6q0eS0hJ80R33QM9ujlZEGzmgNLC8MjCKJnHb41JRkm+2d5Bz&#10;Ne+5gs6gfVSliUEIJYEeCar6KC6imCzRMvg58UZs0ixqpiIGO5rRGbQONjnUdWdUCrg/ivLKc3JC&#10;GPn7xQrOXkchm4zU9oeoyWpICByeBnxXY5doFGnZIanZ3MEZdEOMcYqP0oRLNEXk57sKmv8AdrvU&#10;XaNyo8DA4P4on0zpRUt95RWYnvjsKpzEyLZB6yLSTZsdR5I70HmRJJ8L5NSOuWIilk9oZGeSKhtN&#10;uvbnJMfB+/uuu6okrstC/wBHeLTlUKCWxn8UysbOaG1b2hgmu/8A1T7wSIkfkVPQ+2x3YIXHb81T&#10;BiXR2cmCsFteW0MyAnMi/IjuKHvent42iD7SwxnNTuta6/6z4naqqP8AJFVzd6nNcXLyM3Y8VHyM&#10;soNJMaMU0TNnbkmTEh3YxjtgUzgk9u4wWwFPJFMbSZ97ksalNA05Li6Yyk4UZAPk02PPyrZOUNrQ&#10;hLCbu5woOS2OaNbfp7F3bq+DyMH6pC0hthdjf+xDkEVN2lybjUHkD/ENlBW3FKyck7LS1LT7C1WC&#10;ORoyxx55NRWu9R24eCBGAUDAUUHardyG4O8EleQfoUBTanuvDt8HyaXJncdHOD9lldS69A1r7KJs&#10;3LyfuhOG7AgCbskjBagfVtTlnmcliNo70hDeyy7+fHjioy8tVuRXhsNru6ENuEWQlfGDS0GoSJYz&#10;MHIYgEYPkVWkl9KTg5wK8/3F8AKD/wCKx5PMiiig2w5tLlzHvDnJ/fUhoyxi5/UM20LyD35oBXUp&#10;yAoxRLp8kkiMP2r9/mmh5ikEoMkXv/eu5JtxPyqLvbma5ukzIML4pZjEmQj5byf4oan/AFCSb03d&#10;85xmrTlpsIr0EWoTyySKHOAuABS1x7EdsylOTzzUDBds5Bk8GvZp/dchWOM9qw5PydlljoYzRAg4&#10;IFQkszbigPYUUana7Isg84qBihZYzkAk/dZZICKJMjjB5Bp28RyBXWnWbe6ZMcZ7VPwWss8jsF4F&#10;cjC0AL3Nk6tGAASamItMYSxqR+cCpJbcNOpPdTT1SDJnHcGj7CCmMr8KroABnGOKhb9WZlTwKlLo&#10;4YkiouW7jKkt4Pes04JI6JSHYh48VHxMCSRXN9cgjG6ooXW0EAc1nFH5yWJpG4ZARjjNMY7lmLGu&#10;WkDEVIZLRLSIqqO5GKYqqkZJ7V8ZDjBpsWC/tNcYxyGBbg15vxnmkicea+Rj+a5YH27jvSQbNdtk&#10;VwgySa4BwB8q6cgZJrhmOeBX0jnvQA3ILVyyj7rs8UkMk5xQB0Tg14zZruQEYyO9Jk8UAeA8/de7&#10;cEZNejnFeOpU5oA5avhmvj919QB2rEZGa75P93+KSXGeRSo88YoA+YnivVk55FfHLZNJqvNADlQO&#10;9LI2aQFKqaAHaCunI74NJLKPquxID3zXUA/t7nZyTRBb7JEyOc0IM2KcWczRupDGqImFpgDDATnN&#10;NZbFi2PIzSkF4snJbginUKkZJ5qqAgntWjOSTSkM5DVKy7WyKi5oygyK6A/a/BI5qSt2UBzkHkY5&#10;oOdye3FSNvMcKuaeORpnUTBYknjzSjS4wvb6pjFIc5NP4kaZzjA4rTjzEZdskopGiRA5JWrA6W1+&#10;K3iliZBzzuqrXJxgseBinK3PtIQDhmrZGfE4WfO0d3ueLnJocvhIrgFaGYNVuoIzg4x5qT0rU4p5&#10;B70pH29WWa9CDwaVGqHOVJ5zTZNPQsTkDFSr3YlICtuGcA1Mfpo1jXnmrqEWItsHn0lto+RApsIG&#10;iJLgHFF1xc+3EmFzXdt7MkbbgM0PGqK8UBV9qEtxIFQBFHbFObXSwkbz54A5NPJtKV3IjmGfqpFb&#10;GSAFGYkf9Oane0JVnun9VXVgQkcRkj489qnbz1KluQF2kAd6hLmxwqBFO5xUHPpQJwSA1NsXgg80&#10;uYXu9g/cZBpuNGSW4C4y+e9VnK91bkxrIwUdsUY9L9XS2bf1yH470c6Zxx/QWX+iRQrmVMYPkDmq&#10;5v8ASZFk3e3hSeOMZq2P/V2nagdhGwjkE8j/ABUdqS7sHh1zgUs4tjRKSuLi6jJ2yEYOcCvrLU5Y&#10;nL8k/k0cX2iLLl8c5yAKiLrRykZCoASKmsc1s60vY5g6sExWOZFwvO7HNWhoOpadbhZGmKDziqIe&#10;1W3Ge+aaXLzsRh2FWeeXDcR/VGhL+dNVkbZcBwrY+PB20e2VzLpFpG+Bjbxnk1mTRepbvTVdtgcn&#10;A5o2sPUeW8kjjnxGOwIPH/1KeL5Rshkeyw9S17/dsLIEKg4Oag77QLOayk2ECQGvmksoEAjmjLnn&#10;4HI5+64itZXkX5q48EeM/dd72c5sAYemZ5JNpUkZ+qY61oDWRMRQqWGRV42l2IYpQxAYGhjVJYtT&#10;kCuBkHANdpDJ/ooyGwjOcsf4qTg1O4sgFhlwV+6si+6Whgjyi8t+aELfpf8AUO39o8GlaKRhdM70&#10;7q69Z/6hJ/iiNerrfem8jjyxoR1PTxaqyry1B8tq0zAD+MGpynxGrRb/APvGk3UhSM5c9+KXu9Ct&#10;zEzoqkgZ571U9rZzwsGUHPenEmq6k0gAcgHhs0sXGS6EsMZunjIyFX5I5UCo+40cHA9tsrU3omuC&#10;z/8AjknjgV3qXVtucbbbBJxzVFgx9lVlaAxNOnlk+MJwDyTUwLBI92AM481K2d3ByznHPYGpGAWc&#10;74U55qE/Gi7OKbsrq40/3iojTLZ5FeXGkOiY/FXTadKxAPtmOTznFDesaQ0MhVnH2NvkUYvD5exu&#10;ZTM0citjGaSNuzsBjA+zVmjS0lIKxbx9gVKRdPhUyUAGOSa4/Daumc+6rKfkt5YfJGKRLT4A3tgn&#10;OcmrCvdMSVgPBOOKSTpVDCxDHd4zSLFNDJwlsHtN1J4lAOWUfzmn9x1Jc7kELkDGCc0+XpmZIwx7&#10;58CkLvQTGhNNznFB9pPQ50rqG4SZWM8hGefl2/gVaVv6vW9lHGv6FnK8YIBBNU/p9kjMfBFfPAqu&#10;ykZyapj8prTJSwOy8rDreLWyRHF7GeDnknNWHpthYqo3XGG81n/QrGC3USGcKVqQb3b66TdcsFzn&#10;aDj/ADWyGYm4MvO8ksI0kS2kG8d2zQivT91O5ZmMnHn6p901037komZzgDGM96PNZ6ia2tPaS3Vm&#10;j8gcn8VrxZFMScZJWV411HYRgm3GR3BFDM1kL5smLAkbI/FTlnf/AK+4eSddpHcU5/8AVmi20mHX&#10;LDjaB/1qk8adHIU9tkZd9HPY6a8rzIN3AQ5zVEXej3KXACIxG7ORWjLvrCw1LKIdy9sEYpTQNEDl&#10;5CoOTx5wKy/aXIpGS6M/6m+oQQY2si7c5NB9uDLLiQ8HB3VqDq7poPsUTIS/gHt/NC1n6dbLYyuD&#10;jOPyajl8FSlZbnoqlGgtom43GmIgN5KikUdaz0s0WSU84BFQy2txCpVE+X35rzcnjTWnEXkPZ+nY&#10;rO3HAAPb7NDk3TxuCTv8+BTXVor5ZUEruB45qWsNVeAKXBIpP8Xl6KrIDWoaI9sQuCRjJzUEbF3f&#10;AFGt7ePcsxJ8cV7ugRB8hms8vHQ0ZgC1nIGznsa5YFCdpoylRJM4HahyeMbm481KWLiUsZQuS4yS&#10;fxVw9D9T22nyB5MYUEEZqnGTBOO/ento7FgGHxH1V/HzuDpvRDLjT/s1rJ19a3i4it2U48N3pxp+&#10;oX0mUUEBuy4zVGdJajANRi98lY/+9ag0/U4tgaz7YGAwzXveN5CSSswR22mDGq9DXc8Jn9wqygkI&#10;exqprfTmtrtGCvnd+w/jvWg9b66S1h2zQEnb8iveoW01qzliEntHMmScqMgVuc76KXEAbvquaOFw&#10;nAAx9EUP6NqOoSyq0hdoy3Gashem7bU7hSq4Bajm79NoreyO25VGA4P/ABHxS1JkNME7PrbSNMDf&#10;qIWDf2kHH8k11L6lWF8hS0dxngE9qqTqPo3UZJk+LHLfDP8AdXa9K3Nkif0nVn/HANcp/ByMJN0W&#10;JChYtJJKZMZPJ+6Y3N3HJgRJxnAFUjqdzqjXRRJXCJxhfx3zRtomtvp6rJOnvAdx2poFcWJpdh7F&#10;0HHqbKZW2p5P1VkdL9JadYTpJBICirjJP7Koh/VB5Lv2YrQqjcZzxmrl0nUpItOBddokXJHkUvNu&#10;XZmy5JRm0R+sAanqCENxG3A8YruaL3Zljc9v+1TGhWMdzK2WIUngjvS2pRJbI757ff1Vd06JQxzb&#10;tgVq08keREudlBthHHcXLSFuSeSTR/BH76NKAAT90E3sAtrhsLg7wWx2pIRc7NcIqgw/3JvZ9vd/&#10;DUxkvfkf3f4bFPo7dSFG4YIFRl3awJIQZazeXClHR2PjORiJiBmuFevGb8cVyx8j6r4M9g9LHjAr&#10;7BOcmkssc0iS3FACxbjANck5xxXxwVFI0AduuDSTJkil+MUnQAhs/NcBTninJGRXh7HigDvtxmvU&#10;OHHNIKgI5FKqoXFAC5fk8V0NwI4rhRk0qoOeTQA+SVgoFOkJAFRwf808WUACup0A4K88UlKDiug5&#10;bt2rlgSMVwD7YoXnk1yr7DzSbKdw+qVcnH4oA8lKgcGmm40sqk5xXzLuXGP5oASUkV8MnsKU2fXF&#10;K8EDAoARbDYpLJFd4I8Unt7mgDhe55NeszVxk/xXzZIIoA5xyeaSIINfbjyK4Vix80AcOB9VyV4A&#10;wKVKc9q8yKAEdpyK7J2dxXTDIpJ8ZGaAPWbxXA/bwa9EZrxlOe9AH35zXS4XkfxSbsTkd65ZcA0A&#10;PS5AyPNNt3avkOVr4LkUAcjk0slIrH5pYYGeeaAJK1KjitK+nHWU1zZHT7pmKoMRl+cj6rLsb47G&#10;rF6F1tbTUbf3uY5TsbBxjPGa3eLm4NCyVhz1BpaRSv7UZCM5wD3A/NL9LdRXWjXCxbwIpWGc/miP&#10;qzT2RDKjbo9ox+QaErDSzqMciAgMo4z4x4r3MU70QcafRYnWnTy3Fi17acuCGbacgihnpq8iRUhu&#10;ImKnnPkVG9Da+9nqsdldM4hkb2iW5AJ7HBqzOrukY7b+pBLk5zgdsfinU/4nYQRW/VOgwsHlt2H2&#10;VBqc9POpbe3aK2uIRnBUblzurv8ARSSRE45xyKre+iltrvk7WU5/+anlvRKc66LC6t0mETSPBDiF&#10;xxx/cao+VZ7e53BsMrVoLTLe61az/pneQPmM9qrHqXRLq2kX3YTyf3VjyQCE+Q50nVp7hQjN2AxU&#10;jMs3DCQgVH6JaLIGULhwKUvBcWp+QIzxmtUJMWdez231u5t3lUTPg+aI7DrGaMH/ANzIH+hzQmzr&#10;KgA4Y4FRlzJ7JBXk/muf5s4aSORwpmgtO9XZEhSHcoC9yeXY0caX6g2lycMoXd3xWLJp3De5nGKV&#10;t9cljdWDEkfZqmP6hjv8tCSwz3RtvVmS9gLQsD9nzUCkl5bQ/DcV4+B/81S3T/XsiorMSNv7l+6K&#10;ovUcGcBYwU7/AOa0+LnjOUqdkI4ssXcnot59VkkjjeQfLAXatR9zpUWpIcRjcW4IFQ9j1PYTqrOd&#10;n80W6Nr+ny5ZZwm0nHjNbWk07KxM5eofRU1iGmK87u2O9U5DqtxYOWjOz8V+gOsNDqUftDlT3zWZ&#10;+tvTWaH3pIVDof2DHOa+ezePwk6NiyXR90T1m/spukJDHDRn7+6O7r3LgNcqV3LwPuszWsF1Yz7c&#10;lH+8cVYlh1Hc2yDeTtbkrmmwuVpUJOBojo/WpL9v0jnIKnIam+v9NrblwULB1yBjgZ+qrbQNYeOW&#10;G4gJ3ZyauodRw6tDFgBCowRXpKaVE49L+zNt/qV5pd78EVlHb7xXr6qL/LA4/wDGaLuvOjXa5kuI&#10;XLI3lfBqotPnn0+6AlTcueQajlk7VF4Pex+uqS6dcoQ37e9WbfxW3UGkq8Kp7wIwfP8ABoM6htre&#10;9RHWIAgZyK86Z1VtNJBYgE+e1QnjhJ/kx5ZHHoAOoOn5bSQ+5HtPgeDQi1j7gbHceK1vftp2raew&#10;DRtkbifINU3baIkDzh+QM4/+pXk+Vg/OXEpF2rZSklq4dgQRTiGLBAFGGs2is7YTBoVkDr3FYJwc&#10;NMJD0RNuBHGP/NFuia3dacoKSYyfB70GR3T88UsNQbAyTimhJxaaEaLss+uzMUjkh/GTzViadYaF&#10;qEfyaJpCcA5GRWV4dSUjPbFSthrZt2DIwz4YeDXpYvO0rQrgX7d+khleV4PiM8MaDLzo2907fKqs&#10;QOC48GnOjep1wkTJLO5Y8EjkUf6R15BcbI5kTv8AtBwCPzXo4M6ntGfMq0VfZa5PE8ccpZhkYDeM&#10;1esOj6PLaI+7kgc/mm1zovTl1OJlVN7jnyAa+u+mrh4WEI4HI2nvW/FPRKJUWtaTNbSSCAE5zgr5&#10;FCMGqXNnPhwcLyAe9aI0zS3VNtzC+PP5oE6o0a1uLiT9OhUqcAGkm9WXi0S+kerqApDcRHtgUd3b&#10;ad1B7YPt5AwAeAufzWXtc6avbQxO/wAgR3XxTDTdcu7JiA7EE4xn/rWOeVXRdRdF66p6T2RL+1tV&#10;MHzls1X3/wBDS+9w7ULYqX0breZXRpGJHALMewq69P6+0cxEM7ErgHPaocLH5IyTrWkTWrEPAy4O&#10;DxUHGsqZYZX65rTXU2qWGpHcmCTwcDxQx/6AW6gMiy8snKjgKPxXHjIt/sqLT+pLq1KgysUB81b2&#10;gepkUbj3kQ/ycVWur9KNDvAYlgcDNAk9jcRk/A/jipqbjo7wZs2+63tLuFVKrkrng7hVa6t0Vp90&#10;WnGBv+qoK11C7R1JcjbjIost+sriNdpfcPomu84PsTjOyL1bo2aJ3CoxXBxQX+glRv2VpLpXWrC8&#10;jInYZ87qmdb6e0aSEiPAJ5G3uKy5PF5biVhLezK7bhwTSe7OasLVul3Uk7SeeMAigiWzEZIxyO+a&#10;wvBJMsJIdwyDXqMY2JFfJIMnArwtkniucaA7NwxPenENwd3akk2/tK08W2BXIqbWwPnnwDgU099c&#10;jNcMsmTkGkRuBxiuqIEsm0rScrIrEZpk+eBXE44BJodgSKT8j6qVjv8AbjJoSiZwc7jXrysTnNMr&#10;AM4NQLb+Sfz9VZvTXVEGnxg4LVn5JnQ43cVM2t/tIyeRWvx/LnB/y0JOHI0hf3KayhdIhlvlkVCT&#10;ae9km/BU4zmh7pfqNECpIdpHO6i/WeoI72MQ4BXvk17cfIhONozzkougXh12WaQK5yvbnnNPdS0j&#10;T3tzIhQSfjzmhy60mR3DIDjwKawPLAdspYc8AiklC0dimQMumSFm2wSN/C1DT2jjI3FWH9pGK0L0&#10;11PBbwsnspIDwQe9RfUK2d+xEcEZkPcgdh/NYsviyZaLoz4ysB25rmGYBqOdR6ZlhyRGx78gYxQL&#10;c2bwMwb67mvPnBweyhKRPknBp9CAW+TUMpKadLdMGpAChItshKt4+6JIrC4nRWH157UHWdzt84NE&#10;9lrkioUYrg1fB5H25WLkTaCfRtcvdLkURuVA8g0aHri9nQiWcNls5NBmj21rclfelUCpXXo9Mto0&#10;WEfI8E17OLyk0ZAt0e1tNTlZLs7t3IGcUl1F0TpSQt7LdhzuPH+Kq6K9uo1KRvtA54pKTXLklxJI&#10;Sv5/FM52mUUq2R1xoRAPtjcM8cZaoK/0x4iAyEVc/T+u6YsYZvlIeADUZ1LPDO7hVGSOMVmlgi0x&#10;Vld7KRkGGINKbV4J8CiK/wBAmRDIUwKGrlDFGARivLy4nFmiGyRtLxSNtEVvaicISp+qr+G5EbqT&#10;xRlpN+A6YIPPmu4mdY31ORoeAO1MoL4EHmrI1tbS6txiMK2AeKrS9s9jcBzn6qk06bTBIlINbKZA&#10;evE1j5ZJySaDZoJI5DlNtcBm35qMc04quQxdul9VSoFQEgeKe3XU2SVaQA1Ta38iDAauTetvHyrR&#10;/nTpHHFWXBF1M0KgA8/ioptfWeXLMcfRoAlvZGKZbjGa+MqsaePmytWJLGXrbdWrZ2BS3KqD2x3z&#10;UZpGqLJMHl2yHOeaqSK9KAD6peDVXWtH/wBQT/4nPtF36prlvKGCIFJ4GMV105pqyyb5GAWqUj1N&#10;i4YnkeKI7DXp0df6pCZ/aKeHloaKSLK6l1m0tmaGPlj5Hb/NM9MtmvI1JkwM+KFJ2S4b3HI4+6c2&#10;+r+0GQOwOMHHbFa15Ma1MWUAtupU0939q4z/AJzTlOo55IDjJI8eKq+W5eWT22bdk+O2f/qVaHT+&#10;nJbxq8sudwzjvVMeeyU9aBmTUZWuS8mcmiA6r7KGN3I34xRI13amZEEAOezd8VN2fSVpqFwkkisw&#10;ByAOBW2LbJ8xCwQRWhw3OM5FV/PeNHPlshmzir41e2tLWBFSJc/tLeSKrWbpU3k+9ZeFJwKTI2ak&#10;7WwZu9b4ZDdM2BjnmopOqEtCY1lO41H9U6HcadMcspDA7Svcfg1Vd2zNk5ZfsDtXn5vKnDQUixdU&#10;6hMiSH3gxzwM/tqubu7aWQnfTGWV27YppI7jnNeXl8yZykEKTPhRvp7FqzklM8UFC7I7mncUpY5z&#10;UP8AJm0USROXAbO8VzZXcinh6d2sXurncMimssLKxJGPFEJyYNUXB0ZqcEayGVlLcd6N31SC4mTa&#10;y5HhazdDde0R8ual7XV5IrlGGDgjnzXr+FP8X/ZCbSZoq56bkuY5ZJJwFxwFoRTT00xJQg3MeTx3&#10;JqL/APU19LHuV8cDv4xXNj1bbQ7/ANSMs3kLnH5rXS9iJ0Sen6MlzdCe6G1BywPmuutdY057X27a&#10;JiV4LEY2/gUnddURsPbjwA3LZoN1O8Dhio5P1RSO8hno+hSXoaVsgEfAfeKcC0jhZue2Rmkk1kwR&#10;HFJ6dfR3l4DJwtI6dIZSrRIWSl5GEZ5yKlb/AKhuIVZUO0eSDXeo3FrbIojK575WgoNNdltgYj7N&#10;QpxdD1y2OI9ViZhuySSTXdxfW8sYWOEbvJpkNIaPJLY+xUTI7Lckp91WL+USdp0GkOkXCIs3thV+&#10;zU/BflFGflkUHW3Uc8S7G+Sf8I8UW2l1ayQhs7Sa0Y5HUkQGuPDDGzM2WfHH1QLLGE3NVkan0tNc&#10;75YxuUDJOM0EatZPb+2jbsN9+KjnwuR1SojofDDg0T6JlklyMZNQCYRVQcAiiS2ZIwqhMED/AJ1L&#10;DhcWc5BHptqFD7hwKlYby0sY/cHLls1A2tyyxZ4TJIOfNCuoA+6+BkH67VrcaQjZMXPUIaZ5ck80&#10;EPf7ZZJBwSc1xK4AcbcmouSFtjjHevH8nyZcmkVhFCsuolwxHNMxeyorbSQT2prhgFG3NdyQuq/I&#10;V5s5MpQul9IVJJrhbuo+TKnkcGvlcBaXkzvIJ7S7AUHOc0a6ddqxVQAPr8mqstLkIeTyanrO9O9c&#10;Gr4M1aFfTLVvdAhEcbNcqCRniome+eGJownwzjOKgpdWLe3nupqcg1q0IVREN2TXsRzQaX5UTS6G&#10;kOky3Bchg2e+eKYxabcW0hMgBGaNbewkMTTRZKEZ4qOsLSW6uSsuV+qf7aluxpSS0kC9xdPNJ8hS&#10;E1zEzhAvYUTa507Na72V1KA/5oESN/fYkVmmiYVgQxxrxyafpd2lvaF3YiR/2Af9aEJrkGULu4xy&#10;acswcLhqXG0mdjFk1+oj9snuzH6xURLcKm0CuLqdgYo/o84pldyfIHFE2m9FYqkzi4usg55qLmgy&#10;DxwKk47R5ATXUlsxTG08VjyQ7AGJ4gv8VFuQc0S31k8Sc8k+KjodKDoxJxjxWJxGREgEAgCuo4m5&#10;42gVNR2jIrtzjFNihKnFT4o4mR0kgA4NJKrEU8jt9xAFP3thGuG8ilcOxkyCA3GugpHFPoo8ZPak&#10;mOTjFTOjcjIA/NfOgFOHiAxSGM+a6kA3GBXDDINdmk28UNAI8ZrtY1wOa6QY8V8HJznmuAJyt2+v&#10;FIE0qwpLigD3xXh5xzXpbxXNAHxXFeV6TX2BQB8p5rosa824zzXyYzQAovGKXWkc9qXUYzmgD1h9&#10;CvBXQwc05jSgBsoNfdqflBSKxE5yKAEYxk05hbBIxXqptJ4p0sXNOmK0dxjYwqctNQUAqWqGERHN&#10;dJB5JxVUKTzhWHBqOmUnA+qbCcp+1s+KWik3DkU3IBIwgkc10qMG4BNelST2pxFIE420IBOPJx8f&#10;NOI53jbGa7ZlOaag8kY/zVII6mSQmY7iaTnblTtNJIhLZFOn4U8U6yUT4C4n3oFIrpI8qcGlbD25&#10;UO7vSjwFcbRWiGVtnOHyd6bcywkkLwOaK9O1m0klAml2nNChuBGgyvOKj0tRMHZscVojlyLpi8UW&#10;3ftDKUSEqy9zg5qK1HfCqtj8cUBWlzNbEbPFPZdbmlwJH4HitMc8XGm9iqO9Dy3mPuFhIRz5ox0z&#10;UkmOXOSvnxQdHPDIpUbRjvUvYabMqtMAdnbmlhLdg0WCt3HfskJ2qV7EcU+vOmVdC6kcAH4+arCF&#10;7lJi6HBFTZ6puISOSTVbTYj0noi7+2m3lfbPGTk1D3GnscYTGaPLbqaKUBjbq2e+TUna29rfycEL&#10;+BTzh00cjJWgIt7ZYo4yV5Ap4ddKHZj4kdzRxqehxRQhh+3OKrWfTZozKfbJUNwe3FLqtjMMrS7T&#10;2vcdhuHGKR1Ke2kbg9x2oTslkkZuSMGo/V71oZGVX3Y8U/3EFNk48EUpG0BqGbu2aS4CkYHakYdQ&#10;miw6AZog0OaO5mczP+R/NZW1oovQjPZIsLjGcChAKVYhQcVc2sWtpLCvtY3YoPbp6RkZ1+uRTcHL&#10;/md0BiXEsRHyYDvkUYaV1hPYoyqN+ecHvmh/9K/ubWDAmnNxpohQEDmkblE5XoM4esTeMiOiqzUR&#10;ie1ij3e6pYnwfNUukEjMuM0jJPJDJ+5sdjzXY+VWuISwWl+RaTyTO55bk8YNErXCWdvj9rVU9h1T&#10;NbYxGrEHu3NSs+vf7k5LnaavDNFpWLHQrql0ZJvmM+cio20sGuLhFjX5E+KcXZtl+W76FSmkQvgs&#10;jZ8/zmmlkxvVizciUuumrmBU+iOAKjbLRnkkIMLHHOaIlvJoiUllPPPfOKX/AN4lQYj3HPmmjGkJ&#10;Fsirvp9piGSNsjxUHPpCBvkvyxjmrBXqFbS1zJJlj3qAXW7S7yxGOcilvY6AObRbkyfFiRngUQ6b&#10;ptxZRGQqx/xR/plnbzsrvIu0EZJo5uFtXtSIdhAxjFFjRpMz/da9fylWjd0H/wAnntS9te3Nxl7q&#10;Usf/ABVzf7LZCIblUZ42gdqDdV0mPLiNexp8U6Yk5Hel9R6fbAIIifokYFTQ1q01JzA9vtTjPgGh&#10;3/0uyrGTICW7LjtTiXQ5IgdrKSB2zVp5SFBFJ01pDMSrCM8kc5zTG26Z91+LgYHZe+TQymkakJIm&#10;P93GAakotXmt5doDLIvBpUoseM6H19YXFko24ye+fFDEsZlDB0YeQPxX2qdQXJZ/6uMjmn2ja3Zx&#10;RqLjBOc9u9K1EopsarpKpbNIIz8h3NBl1pssjsYSN1aBTWtJvysG5FO3cFPanCdK6bN7HsCMkgjI&#10;4qGTDjbTqmV+/ozEYboE72bjkgfivrTqJ4JOCGZe1aA1zoyGLbgjdjmq3foovOfbhy2eK7GNdCKd&#10;9RGkPqreRumIOR2C0VWHqTBIxkuywL/9KFtR6MktEYm22so5qu7rSrqbIigLDPk4rjtehjQrdX6J&#10;cDEdx8m4LBaYXPTtq0JmWUMPycVSY0y5sRiQFWwOKZXGrXxbPvuvjAzXIZ3B2RWFptqRa9pp0cbk&#10;Kx5Ocg0Tm/vYlxFKw8fH8VRela3LZybpMyZ7A0Qw+oFxv4yvjAGa0Ly1VhwaZcFndrG8c1yS20+f&#10;7qlZOrWlU7YiiN479qptOr0mb+u4/gCp1fULTljMa2gkLKflnBFcXk/LFp/ATtrscsohKcOeCOan&#10;JbOwt4TKR8gMnHJagvpua1kkM8sihV/wRRBf3OmTz/0Lr3crtNWllhIdQlRFtDaahGA8ZVjg5IqF&#10;vdMs4mEQYsR5xRh/tEluh2HPFCF/ay7d3bJ7137ceIt17G7dK2c8JMT5cc4HGKT0z0/nO92AZcZA&#10;FOtHsJ3mRzIdgbGPurTfqvT9GtzGYWkbGSPrNZsmLWg59Mzh1Bo8tpOyqpA80FzAo2SPPFW/qOvj&#10;VpH2QEBexPkUzh0FJAxeMAd/lXnZoUzVhlZVLJ5KilrYxoCTRrrukwQRvh857UANaMo8nNYpY2WC&#10;SzuozIhIxzWlug9Y09YVR5yZM8ishsWQjcOPuivpeaUXW0zYQnI+xT+Nlm5KHyQy44fyraNKdVwR&#10;z3SMrELzUTNq9taRJCdufxzU3expNp4w28+2Bv8ANUNeS3P6hlYnIbFfTYJrHCn8mJqy49J60tIZ&#10;cIsmc4OBxVht1Yl2qFgEA7ZNUhoWn24wZJtpPjwKIbx7VyUin3ZFX/yI6RN+M9u+kWInWelJII5J&#10;N54CkDODRBd3lvfwcqiD7+vyaobTNEbeWwOG8091G31MviGGTaO2DTOSbYvjNuFt2EsmjabNc4jb&#10;nJB47n/zS/UfQiR2hdZlOUzj6oJtLqfT2MzxFipP7sg1xN1RqGszIjj24o2+zyK7ounQN6f0s8l1&#10;FtQk7gQfFWRrV1PCEhX92BuFEOjJFHuKAcDG6oDVGjjBlc5Pg0nCpNk8kFOSYUdO3s0Fug/vXGCe&#10;/NCXUl/dXmoQQ+98N/Kj7/NS2mazapb5c5I5/wAUEaLfLc60ZcYXdVFncUCg41suC7gSO1SNPgwH&#10;P3mq51q4XeMIT9mifVuoYG3w8Bl4JHOarTVr8xrnOWz5rK80ou17KRrbC6z1NVgXntUHd9QQrKwM&#10;Jb84oHvtdkVABhOfFDcmqOzElmNZZ+Rb2aeVMqBl+q4/xSqjjmuwQa+LNggoz/ypJkwKdN3rjg4o&#10;AasnHFerjbtNOwgpFk5oARK47V4qkmnGOOK5I4NACWDXJXApRfyaSkHNAHCjmusc0mGFdOaAFlHH&#10;ApRTmuI8MOeDShA70AKquQKcIcLTeM5ApYECgBzHLS2/4kAdqaKwApwtxwaagOyu7FKNESabh2Jp&#10;wZGYg11IBJlOcg8eRXrTLg4FKrXJQHJpAEN+4Gvo1OzhsUqXUcYpNlPg06QDQnAIrzbS7QmvjhRz&#10;mlYDUk44NJsSAMinDkc0j7g+64A2J4bB7192AyKWKnwK+KBj35AoAbkDvSWw5pYnBrjNAHBBz+K5&#10;cFhSldUAI4K+aTZxS8uFpAYOM0AfDya+HyNKBlrhtpoAVCAVzkGuA+PNddxQB8vY18VBr5QB2NK5&#10;UmgDlFJ4zTmGXZ4z3H/P6ppjBpdBuzzTwdSTA0x0ZeXWsaG6P8zb4jDeSuOM010h54L8IPiBw1DH&#10;pP1dFpd7JaXBX9PcEE//ACStWh1Zbx+7JPAQF4YgV7viy5JMlk6SB/qjRGlkF7AMsgBbH48ip7ov&#10;quOZDDfMWJ4B+xTDTNbNxF+m28gc5+qB9W3WsrEgjJyD9VsSXZCTL3sLm3guyWUGM0M9daVZu5nt&#10;wuSM480MdL9Srdwfp5TiTwSe9EVzCRHsMuc+DQ9IHiTQC9K9U3ekXEntPtWQ7Xz9UY9RaiNTt0+I&#10;yOUI+6BtX0t1DYQEHPNSPSt9ZxusN5IRHjCsPupQywupLR2GFrpkFZXUljdRyNnaDhgKtjULa11q&#10;JWiGCUODTTXenrCdTNb5YoM/yBQnp+ryWMzDnbuFXjK3pao7LG+O2V/qsVxZTmMsdyHuPxS4vBKo&#10;3EZHFXZ1Dodpq0AkDoCUB4HOaozU9KuLCQgqTtPcV52RVKRSDfEbXsO4dsCo6K02ZIbOaercKVYl&#10;+aQabHArHIqh5CrqmRj6xSSTsjELSlsxYgVPTaQXiGBg4+uKbDNp2mckk1QystcmEgzITj7o903q&#10;efH7AD5H3VSSwPG+MVJ2WqOjKD4/Nbl504e7EeGLRdtp6hSwY90AbW7CjKT1H0++yOUGMbjzurL9&#10;1cGd2YVEmeSFjtYj7/NK/MTdsX7bXRpO8t9MuYJWE6FyMAiq9j06N2ZRzzwKBrLXJApVnqcsteEb&#10;E7iMffNPDyoWjnF/AWW13PYuyFsfgVJwapM1xGx/bn+04waDlvhcvuZxg1KxPGcEHitP+YtUJDE0&#10;y9rPqOyvofaknVJQOVP1VS9Y9OD3DNFLlWHxxUFeFINrAVaXSK22rWsW91ODgqeCaspqasSacXRT&#10;3TMzQzC3uidhbdk0X9V6HbfpRcQc4wFA780W9d+nyRWf6i1fJQgBT3qml1yeBzGzgx9iMnIqGWTU&#10;UUXogLPULm2uF+Z4PyXsKvTTdItdQsRMZRuNAF5p1rOhdZBuxnA85+6HrXVrzTpSqSEp/wAFZkzQ&#10;9Imdb6YdWkOSFJ7mqy1PTZIiw+q0lo2onWI5C0IwFCn/AOmob6p6DnSMyx4BwSympZcPJE+ZQyWq&#10;YBYV6bMPwBinl9E0bBSf5H1UK164KgNgV5so0xhzLYMgpm0ZXGBU9YXsckZDsMgUyxG5PI4pR4rR&#10;GrMVbgmpi1veDgkE0zmsweVPmmRidT+006nJNUwlFPtB5pfUktszZkYnPAzV+dL+oxjtYFeUMCcf&#10;kVkqNWy3Jqe0u4MW47q9HxPOlGVS6IzwprSNrjrezvEjiVgq55/4qYX3TUd4vvQyK2STkd8VkmLq&#10;N4ZVdZDlfqrt6U9WEiVImi3b++eNtexj8rDk1yJLHMf6/ZywxkPAcEeaqG60YmWSSNfj9Ecitj2U&#10;FrrKI0yBg37TnGM031f05hA3xOreK5Px8b/5lYz0YkmlZOChprJJIqnDHg1fmuemTI8jQjfk/tHY&#10;VWWsdMXsICmHbjg/ms2XE4Rux4tSBu01i4gXiU0Z2XqRcxW/suo/BHegieweJgCKhZ4GDMSD95rz&#10;35GT2mMoVdFs23Uy3kqCUBdxxijSbStJkjbsMjg5FZvzIO2e9OBqtwxQFmOKT7/6O0FGuaXCk0oj&#10;IP5oXGkStkhT/FPxqbuqqwyM4zVl9KXFoVKy+3z2JGTTQSkL7KsjElmpTkE+KNenNdMk8aO+OcEm&#10;iXqC006WbEY3KVxgfdQen6FIu+VRgZrTGG+xjRkOr2n6WLMEbcgB8Cq61roK11OaV7WJVBzkY7E1&#10;WE890lyqkPj8EgVYugddfoV9lsMCRuHk1sjjiySnsrjW/TO+skMrWzBQeXqv7mw5JwfHjFbUtdet&#10;tVTGMr4DYyKEtV6A02SKSWGffM//ACB8ZFZcviRd0x/uKzJr2rAZGc06gdgMVYmsdLT2rEuuf4FR&#10;mi6LDJJJ7shVSOcfdYZ+FNbsogQaZgDuximpQFs4opvbCJJGQOGyDUNLY4AwTWWWNpg0RTAhsYpZ&#10;E3YzUtFYnxSj6XIuDsJFccQRAXTAsMCmRQE0RSaWxwQCa5bQ59hOxv8AlXKAHjGOTzXBXFE8OiS8&#10;Bv8AmRSlxogTbuH+KEgohbW5dFyGp9a6xOsgJPGfNLzaYVU8c44FRItXXvVIScZJiyWjS/Quo2Nx&#10;7SzABj5/8VD9ZaZA1yWtm+OT3+6qTSL/ANhgMmrn6S1i0naNZwCBwQea9nDnTVMmvxRUk/vwd8qT&#10;5+qkdM139PMmWPB5P3V39b6bp08AMKouQMEDg/4qh7vp6SLcQS2K7pO0yci1LnqaxuhGBDuJGDg0&#10;Naj0tDel5EOzjGKBrZniY7Rgip626iljBQDJPBrsoY5JaOrJJKgK1Pp2W1aQgFlHmhjbIGORV/ac&#10;lvdIySnJI7UEa5oMETOYua8/yPHjFJopGTZXjTFVOTzXcV6+Vz/zqQuNJIA+GKYQ2VYOLKE1Dqrp&#10;wCf8VKx620zp7nJBxg0My2wQ4FSNhpfyBZsEirY8kkxHBFiWuoRrCQQPvmhq9zLKzKKf/pVAUb88&#10;YNcyQqn7TW9TE4d2yGNy8A7c1M6dqayuu8ZGQab3VqPiS4J807s7BCCQRwc80KQOFhncX6PGE25F&#10;DF/0lcXYDwqTk/txU1ZRmQgePurE0S1uE2lELIoyTV4YPvXsaeRQS0Zu1jpO8snAkiKDuM81F2Mh&#10;tmyQcqeK0brkwu5SjJ3GOe5oH1H05u5AkkKEgkjcBUX9OnF6YLMmBKar7mDu2/geaPLDUrKK0MYC&#10;7iOcjJoKuOlLm0IMkRHPBFfQxSxsvxJG7Bq0cEktoZNXZ9qWmmb5qCVBJzQhJB7cjjHmr000KLVk&#10;kQsCaCdY01ZZ3VIznHcCoZfCbVxWzqYABieKVEKnzU0vTd54hY/kjtXiaYykqxANYp+Llg9wZ0jI&#10;4yG296cGyZW/cc06uQ8TAYxxSUly69hwMVJxZ3QibeUEfCkLiKRDyMGpmG9D4+HIFdyTRliWGc03&#10;22cYNH3EGRmntpP8gcmiD/2zADH4qbtOmrUxiR5sZ+qf7ckji2RD3e2PNc2d6QzFjxTq90W55SKP&#10;3f45NQNxaTwfvRgPIIxTKUo6HCeKWP3OMEZo7tnZItzuc+CTVNw3DowqWn1V5VGWJ/A8Vrw5+DI5&#10;IKRaFvqKJJlZS7Z5zVgaZ1Y8UA2fFlOQfqs4WurSQgkLTo9WXasoUKgxitEvqNdHFhXsunW+sn3A&#10;vJ58eTUcvVdy6Z94j6Aqk59TDSe4x5xSK6yz8B6T/wCqyemd+3VUXC962oSD3GJXBprq/T1ltUJz&#10;94oG0fUmjD/1efzRhaawlwXRhgngtUnljks5ckivNQ0hYJcpnaAKhbhfxV9w9PwzxHgN9k0A3ugo&#10;HdcBgDggcGpSxN+gg7RU1xbtkGlYJCmABnNWm/Q91LEZFhKR44Leag9O6Fvry4WJIzgnk+BUv8LL&#10;8DRmq7IWxu5VP7vjRHa6fcX232Y2k3cCikdFW1nIY/d3uOMVo3o3QNC0uwjnd0MqjAf/AIfvj7r2&#10;PH+nRcY2K8i3RmWy9N9Wu7pEUKARnnxjxRbq3p6LOS1RCC7MOV8VcWn6tDFezXCgYyQpPcj7NBmr&#10;9RGW8beylc5GK1Px8eL+JCTbGnWeiWmkaJCojPvnBL/dUQ1wiq7M5qwOv+pJbpljOAoUAZNUresx&#10;VsGvP8jzOD0rGhi5dkrLqhlYYNKHVJsAGU0Jo5D48U698s2015j8icndlkqCWXUyUAzwaUsZsOx3&#10;EZFMrPSLy52mGNmUnGcYFGv/AKGuLazFzJL+Pb+vzmtcG2TkiLjuxI6KxwtWt0tLaxxEPEu7OcHw&#10;KG9A6XhWP3rlM+QPFMZNTVJnCOqjxV45KOJUFuu2T3kjGGLAzgYrmPo1LaIPPGxdkOMjgVO9HdTC&#10;OVXmVZgBtxii/qPqaK/gMEaqCf8AmtboJSUWK2Zzv441mcIeO3+aW0tShVSpBznJ+hRbB0xPLM7i&#10;AnndyaHtSuCJivtFTmm4sCytE1V7VNy9s85pebRE1eUZhGx+SewqtrfVJo9uVyP4qw9M1N5Uwr+2&#10;GHNVTvsHyfRHaz0LaWrAx9seTzUfbw2dpGXZM7sjLUfG298pCZQRnkkVIdRdG2AsERHzIeVOeCa4&#10;oJPspCLXZTd9Itxu9gY+j47U0bT7i3gkkMOQy8jHc1YekaF+li2yxgbTyfup/XdV06SzKIFXgKVP&#10;cYrrXLtCZHXRnHStOaSV2kHx3U/fTknn9pFIGcZq7dD6atLnMs6FYguU8ZzUZBa2iXrRwxDByMjB&#10;rO/Dg9uJyLaKx1vSLa1j+KgnAG8Coyw0E3Su0g2oBk1d+sdP2iQbyS+6hgafFJG0cIIOO2eK7k8a&#10;ElTQ10VfHosc0xjiBKgZBI7ULavp6xTFAO3BxV1rpxtUbDfJuDQFPosyzM7/APEK8zN4CXQymAQ0&#10;2YLyhFP4YZY4y4TtRHqMUwkVMnH2Ka6hcMIRCOxH1WV+Kkd5kHZSzyMR/mppPGBlq5sYFhtnJByR&#10;RLoMMKQSyyoGYHAz+KpCHGgbvolNL1ueMJbgHJGMeCat2x6Qme2S84+S8AeKozTNSVr8OFC7W4q8&#10;7frO+tUWEgNFjPHJ5Fet4reSo8qJOD7ZW2rWGoTySoYCozxjzihe+6fvoOfZxkZNaAhXenuhSodv&#10;Pn80M9QajEitHsJ3cZNNLxrJqTM/G3d3wFwR3rtbaWJh8TRg1qIQz7Qc0pocAubhlkUZT6qH+LRp&#10;hJA9aQyMWyh57HFOY9EnlG8/sz3qwZJYGligCYJOO1S2vvHbWscUcABxyw44NaIYFxITyqwQ0zQn&#10;mBEeMLyWP4pnFp7ye7h1IiXnNEbXYg01hGpBx3B+6DI0mNowXOGHesWXDTOxmDk8YlkO4nGaQmh2&#10;oQKmLWwlmZk2ndUpb6V7lxJFtwqLkt+axyiXi7ICG1YwbAvOKi47Jh/aOKOLi2EYOANn35oaulUR&#10;M3uVmlBD0Q4QByQMY4zUbPk5JPninwlX2yPNMJzwADnNZmcTGbHAAxTc98iuXzXcaFs1nZ2zxB7h&#10;IINN3ODg1JxpgMaj5Qc5yKEMN92M0gSSe1Kk5OK6Ve1cA4PYZOaRAzXkvevIjg/zQB86kc5pA0rJ&#10;35pM8mgDwCvmxXQU/RxXzgeKAOa5rqvqAPefFesvavM19mgDpTjz3r7d9Gkya6U4zxQA7jwKcI+R&#10;nI4pijdhmlRxQBIo+c8Usv3UcrnxT1ZqAFQeaeKU/d5pvCqt5pf2CxIAqkVYDnLEYwMUo1syRimG&#10;ZENOReueGyRVQ0NE5IpaTgqBxSyrFnPY0skKndzXCdClvIGIpSTYTgDJpBITHGAPukWLod2KcBfZ&#10;hs12ME0l+pJAp+iAqDVU7Oilv7fJPAAr4uJMYFIMuTgUorlAOOCaHGwJmPTzHH27gYIp3ZJjcHbI&#10;phFeHhQakF2n+4Zq+KKFn6Gt/FCTlT2ptFFLBETtzu815Lx+RUi19mLZtG3FaCZFpMpz9CvBCs3b&#10;jnzS6W0bKTuxTVVkGfrNcYyFYojGcH7qWOuXKf01clag0uCG5WunlEkpPiuJqxZMNdN1S3jIM7g4&#10;HamOp6hFfTEhVVSfHFQohhfyaZy2jox2ycfVM8lBwbJ6JAgG0jNPrH9YgLR5XnwaCLO+aKbLAgg9&#10;jzmjAdThVQC2zg5yeKpDy2uxPsNsMrTXLorslmBH0a+1TqG3WNYQAWPBFQFhqtm/uSTSKpP9tRrx&#10;RXEwbPB+qq/JTS0NxoNbQ2iW+4N8s8g+BQzJoqXtwzR/MntikdSDx7FRjjGKfaHfSWgLRL/Nc+/Z&#10;yTIzUtHmgVVIwAa50LTnO5yp/miPUNbS4lCyLjHB8UT2er6ZZ2JU7HZyRsXuTTr7bEuXYD3N+wl2&#10;84Hmn8OqkR/I9xmn0L2d05PtbQOCCc4qPv7C2DART53VaMVZR2PdO/T3c218KPs0z6it4RIkSS7h&#10;UxYdP3QgyjDdjPNBdwsou2Mp7YqeZCpsf/7OVhdgcYGRQeLR33Eju1G95qMohIIplpKQyZ3tjjis&#10;bxlOfSA17URnkEZNKMpQ47UXavp0UTDD5qKms+DjBxS0dsFLqZt+C9TFprF1FGFWUjimkekzzzZ9&#10;skfX3RH/ALS8EJMke04xjvQrQ1pkfD1Icn3WJP3UwvWUShVRTmg79Id5/wAikpLTYM4p4TaJzxoL&#10;ZtT/AFjAs+KTKhGBjkxk1DaXpc0sm5Sdn5qVn0o25XcSc+RTq3bFUaJG1nuy203DFPqpkddJYARY&#10;JP1UXZMyQsdmc8AmhOWxkecuyc5yMVS2lR0uHS+vDt3GLcP+H6qdi6ptxvkkRT5Ck+apYWjwW8nx&#10;Zd3LGhWf3ZSF9xvvFKvJkkxnhTNM3XUUF2B7Xx/AqNiul9xt0mB5qgLK5ngBjWZgRUlLf3scal5j&#10;zTx8iyfCrRal3r9zJNshfgDAwMmphNTgFvIZ7cmRcHNVn05qixMJpiSPxRFd9U210ojSDaDwarHK&#10;iccWx2bm0vBIR9ng+KYR2qn9rDjyajjCntsfc2/VQ+LiUmOOXB+xUvuu+y1EtCsy3LPGCGB4NEMX&#10;UOq25c+4Sx7ntj8io22tJLWMbiWJHJr231CXeAUJGeaaGTdMnLEmTWmdRXAYz3lxJJjAUGiaT1As&#10;7UpKUZjt5C0Ne5Z4ZmO1lGcHtQhexQXJZo84Jq9onxZbNh1QusvymAT2NTdxp9rbNvl2bCv44qo7&#10;HT57KEze6i8Zxn/v+aHoLrVLy8B9zeCeR9LRaH5NVsuC56ejv8e1IAAMgkZ3V5N6ee5gMFUnBBIo&#10;fGuTaNEGzuBzgN91GH1R1if986N4HGNtLKUfcynIS1vpLkwpHlwcZUcUKt0bcKCzEqfIIqzdM66i&#10;TabuQA9hx5+zT2frTTrniNd7A8kCptxf/IzPyHypYyjL3QrmINuQ/wAioptJuIjuA4P3WrtF020v&#10;1HvW4+1yRzTy/wCltNiGblQuOwOFBq0fFlJJpg86WmjKLpd+2FR3Wk7Sa4s3Db2HPmtNW/ROmXO4&#10;pznPP3n6p7cekcsduZv0JwF3cjPFT+3u7ZpjJMoiLq+7ePYrHI8kkUker5lEaytuAPIo1u+ipg0h&#10;ihyN3YUMN6e3dzK+QY/rcCCa5Jz9HckIunZJWPqNb26gLYkjGajtT65hvzj2SpbgZ8UyuugryEcH&#10;aecb/NCUmiXsbncjEg5P2v5qOSU0LFIurp+Kxki3POiHHY0w1zUoywhilB5qkp559xA++R5pzZXp&#10;hKsxNQ+82V4Jewok0+8keQ4aRe4Ge1M5YBEhLJtP1UvB1ehTAj7cfmoK6vDczNgED81yUqVnFoip&#10;yjEcVzZlo3Lg4qWNtbcDdg0g1phwFOc1jxSUckH8MeScos0p0Gr39gWVhhFHegDXLKS2upS3/Fmu&#10;egLy+imSJG/cdu0HvRt1hbRhckHcFywP5r6RSTjyXsyQjTSKzu79ZIX2OQ+OAKB5NWvYCPke9Fdl&#10;FG8zB5OR2xwBipJdLhllBbkVF2wvZ501r2pbxns+ORVny+p2labEweN3m24KAcn+KA2traHiNtpA&#10;4NQUvTf6yQ9ye+apGToFBBcvWs2uMXkh2rjAXgYWppb/AE6GMKrJkeKr+40x7S3AiKk0ja2kh57s&#10;adZSbwL0i3NJuklXO47KjeoYnlISN8CnPSVqWDxMCSw3D/FEk+nICS/7h2Aq0HsmlTYGTWDwabuL&#10;89gKG9HMYnVGBYsafdSX0n6hIQ2VWpjo6wRrtXkC8HNNOx1tEdf6YtrMX+6EtXupJWU+3gCre6tt&#10;YZptkZHPyqsdRthAzhuR4xWHPT7LYUV/qEv9Tb+KYZx/dXd+2J2ya5SNMDINeXOdFeivAh8n/lXT&#10;KRXj5A4NeDcSc14Jqs6WSvGX6rlgPr/nXRkUeeaAPVzXwxSbMcCk1c+aAOz+DXMjcUnnNfbQaAE2&#10;5PFc5Hmu2yKbHOaAPGYZxivlbxjmvpW5pAAk0APA43D7p4q8H/tTGJDThRyKAFxuDUspOBzXnYiv&#10;mYIBXUwFFAOKVZsCklkrtm3DGaLAdxMpArszruIxgeKZx5yOKeYBFOB8zMexpBUk8mnEhAAANdgg&#10;j80AeJDuUn6rsRgqDxmvEmKqo+jSErd+aW0B5M+0UxebeDx/Fdn7zSDsopQEy7fVc4Pla72knGKc&#10;7aAG/ZaQc85pZ+M+fukcg5zQAiDmusUptFK7MUANyKTPmlH/ADSdACYLdjXLqDSrCk2XPmgBPI48&#10;13kg0lt5Oa7RcZ5oA6xuAxXarSe4c80tGDjnvQBww4yK+jOe9LmLAzjArgFWHFAHxFLI47Yx+abF&#10;v+teZwaAHCyOHTBPcVoLSNdN5YrEwJkC7TWfFNHXTWsm1mHPAr0PDzNTim9CTWg+trg2szucg7cH&#10;Pc0X3+g3Gq2yGNQWZAQKHbyBLlVmU/FgDRX05rEunOAn9QFf217cP1sy012U5Pb3On3oR1KFD5qz&#10;9H1AX0a5fLLwae9VaPLfoLhIQx2/5xVVadqEmn3OMYIOCMYqcpcXQyv0WjcwO+VxwSRVea1psitg&#10;IfgMA/dXHZ3VtcWhmT92MFf/ACKG75xcRgbVwtSaTKwbbIzpXX5J0/SznLjhT9ijTUeiLmSH9TGg&#10;UDHA7k1TF1azQuJE4O7II/FXh0l1zcX1uY5hiVAAR94rRgdRdnMydoG4TcW7EE/tOD4xXOpWq3gJ&#10;AXtRPrWLl/cVMOPrzQVd3T2j4MZzjJz4pZpM7jutgDrPT0kJd404oUKsvfg4q2LnVVljIkAwe1Dd&#10;1pIn5AH+KwZfGnukUeSL6YLQPjFHGj68oiMUq80Mzaa1sWG3jwaYRfA+azKEk9oFphJq8Ckh1HJ8&#10;ChQwvk8UY6JJHeyCKQYOODUhq/Tn6Rm2vkNzVuLaQ+mAkZIOORSvtByQTkmpOCzLttANI3SG2aov&#10;HP4EZB3doY2JwfxTJbtkYZqfkuxIeVFRN/ZjG8VKSo60qJCG4JwQ1PnvpFUjecUIRTmE9qlkvRIo&#10;BAp4zqhAltNZbaEbDZ+6dxancWsqNGWHOR3wKg7S1LFGGcijG3KOm0r8q34PIlBnJ41OrLX6G6ml&#10;1kGC8kywbYh/morrboGOBnmgbBxVdQyyWBEqOUOe60Y2PXc1yxhnYMGGCfJrQ83PsFjiiqU1G4tp&#10;ihH7furB0ywh1KPuqtjxUxrnQMjIZ1QZwWH5FAXvy6WG9vIYc5rv2qOqVqgvs1n0mV1jVyMc5OMf&#10;yKJLHq6K+P6aZvlnGc0GWvUEepoVmOJSMZqIvdLktJPcj5aloaUFVhZ1Z0WkqtLBsXjORzmqI1LT&#10;Hi3gjG0/Xer56c6jcboZ4jsx5ovvukNLvrMtHKA7DBBrPn8a+hE2+0Y2YOgHcVxDO6HkmrN6l6Km&#10;tWIHOD2+v/qVWz2bK5BGDmvNnBxbTKJExaXOe5ohhaFl3E96DhbuOMmlkadDkJXFEZMmp9PViTGw&#10;z5pBo2iyOMUpZaljduFOZbqKc/Ec9q70gIN9xzjvXtrMyOGb/lUktpuBbNITW6sP8UJgWn0v6q3u&#10;lqkXukqDkZ+Rx9VZ1t61u7CMIF3/AFWTGi2k55rlJmQjkj+K2YfJ4vdsWUU0fol01qqalChZhvOM&#10;geBTjqLpOwuk9sNjBwG81izp/r27s8gMV+O3cDzij6H1butqqZyw4GR/bXp4fNwzdS0ZpY5LosHW&#10;PSbcxMCmUOPv9uKqTUeitQQN7lm4VWK5Azn+TV8dPeotpFCrTXCsTgHnvn6qak6xsroyHKbCcHJ7&#10;Vu+xDImoyj+hI55JtNGP7zSpYThotpzgYqHmgIG0jB/IraMvTmk6psBhDAnK7arvqP0w9qZ5PeVl&#10;A4A4FYJfS5Jqmma1kVWZpks5Y1JApNJ2iAJLfjBq1tV6blt0LBSy/ajNCUujSTxsyRcL47GseTxp&#10;we0duPyiIs9UbcDuPH3VhaP1FDsdJO23gjmq8ayOAAhBqYtdJnjhLhSwH1T43O+jqSLAtJ4JyTsw&#10;MeeTTmbpYSqbiEkD6qubfUZYs7T2o30nq0JEQynuK1wyV2icoWxrbT6hprsY2wR/yFEOndXTpuEo&#10;Bz3xU0brT7y3kbaN2M4+qrHUvaV22EHzRPMjn22XzaazpF5bvI5XIGGV/wB2aj4OmrC7WRrZFHB+&#10;ArPQurhcsCc1YHTHWTWjp/UIcD9p7ULLBqhoRktgv1PodxaXSf022gY3FcZA+zQzNI0S9jzkir1u&#10;+sRqQMX6eNUc/Ik/9qTv+jNPvLcGKbDKcGs2XArtHOVlLWGoKgyyDGakr/XIyFTaOPNNdY6fuLF9&#10;gGe/I7Gg+/SWPbuDcn7rHkx1sbkHlvq8CRElSxPbFex6/GzkAEn/AIfqq1W4kQYySK5S6IbIrLKQ&#10;6ZbM2twBVLsBihu91uOWQ4AwOAaBZbpyTmkFnYYHYYxSuQWGc2pCTnNRk7557VBwynd3OKkJpyVA&#10;213kB0bkoQV71J2OsTwMCrGoFQCe9dKCTgEiuqbT7E4lmWHULzYBkzlxnJ5xV5aToNlc6dJcNON2&#10;MqmayhaSOjg+PNHWm9RzW6BFc8dq34fJ6TCXXQRa3pMUMjlM0FGE71ohh1J7hiN9EtrpcaxNIxGQ&#10;K3qKa0QewNMgWIkMVNM7S7Jbc/y57V3LHIZpMg4Brpp7dQAFwR91nyS5aaLVuySv7uC4jUKuCKHZ&#10;dJkC7guc9sU6gtpJTlUyuRUjJNJhUHYVmlAflYCPbtG/yBzTpbpgB95qYvF5G7uTQ5cwOrcHIrK9&#10;HSWk1fjG3n7r46omCDQ7LGU+RJqLmmyaVZZI4wyOoZxluKcvquf2Nt+6BfePmu0mBGSaeOZilsad&#10;rB2BRj8k0eaT1TJawvhjmqBtdRVfsGpmLU2UEBzg1s8f6gsV/j2SnCUn2XZYdR29xdhpwgxzg9ga&#10;smfrYm3CrFGCo42isox3G3knJzmul1u4Qhlc4/mtsfquN9pnFiki/P076u6INq/LufFHP/0OtMXT&#10;czSq+Tz95/FZ20nqmWCRTu5PYVYU3WW+KPDNleCAfv7rdj8nHLfNI4+V9E/fdJw2EDNBMWTgEE8/&#10;xURpfSrybZcjaWJb7Aplb65jeDLu3EZyasiw1y1hTKhDgdj+a2wlB+0znNp9DbULC3jg9v2cs4xk&#10;eDQxF0TvzLJCNgGdwHNG9tqFveTHaw+BGQaPdPsY0jVmkDBuSo44p3GMvhnFmdmPeoOl5XuX2RsQ&#10;eVNDDaFcoPnA2f8ApWxtfbSffCoyjgZUc81HWfTEV3cp7jYUHHH0ayZvpuGe+g/ydmXYemb0wiRb&#10;V8YySBQldQss2woQR3HkVvbXLbT9Ht2gV/dLITiqKsOj4dTupJPayAeSxweawz+nxXsZ+RZQqpIM&#10;ZXA/NOvemRRhuM1bfWHSC2ygx4X/AIec5+waqnUbGVGVfNYsmJx0VTtWSGl69cW7Psf93mibTLMa&#10;pPumkRM/dVosEqN+xqmra7KsBjkV2MV7TCUnQS9TdKRWhb2JdygZP3n6FVtOGA7Yo9TUjLtzJlQO&#10;xqUkstNeHLg+5jjHauy8bkMisUl2oRg5pmzEmj6LQxMHxt3AVBy6GV/tO4d6w5/HnDvY4LsM+TSS&#10;oPAqek0mXaTg4qO9nZuqDjJejg3S62/dS+m6xIJOFofmOCxFdQPtNcjNp2jjVourTNbkdMBvHY1P&#10;aPaRXlzGsn3nP5FU3aasY02+KNdD1h4GRtxJXmvT8HPeSNoSWPWi+b/QveVYvfOxe2KaWgh0hGTA&#10;YgEgeearxetp3mIA4IxgU/tL8XbqS5JPBye1ew5LdElDRFXkzNdNLkMSxOewNSOqdTrBDEY+Fxg5&#10;55FMOpLS3gWNo7j5ODkChufQJbqEMCVI7AnioTzySpIBG467kRSFYEnt4od/9SSF9zrnP+ajp9El&#10;V2j7nPH4qctOlEVS005J7YHPevNeTI29sqlpEVdXSytvZxk8DNcTdO3JiD+y21ucrV9en/p3p804&#10;mvVEkEZDbG80aa3Hp73rR21uvsJwBj/rTrDfbF5ozf016cX2qsXSB/ZU7S58nH1VydK+jMAuU96V&#10;Sq/v4yatB9SstLsUSMKWHcoPumWmdQoGXZINxyNxNacGDGpC290DPWenafpM0EFuqqqYYt9qaB+o&#10;upFeGCEKpTOTjvTfrrWY/wBY26feWqpL7VxvUh/4rnmeTjVKK9nVjZY1z1FIlmY8Z4+JNVZPM5cZ&#10;pCfVGKr8sgHtThGBVWryp5rOqG9k7pvUJtFC5OCe1TC9RyyyoY1AGaruaIyNlT2r23uWj8kiqQ8/&#10;JDSGeJN2aN0vqjERzw4XAz5ochs5NQvPjHvDHLfiqxg18odp5FWr0X1FHbvJKwyduMV6OLz3JRuj&#10;n2x3fMkbCB4NmFzgjBqDfUGU/wBJST9CiLWNV/3afAxv7CltO057HLtAcnywrfdq7ORl0hjpGoyh&#10;1JZlznO40XT3hup7eNZMZ4zn7qqeodXWWZljGFUnkcZNL9NX0huIQysVBya5zKt2avm6St3tNzXG&#10;4on7QcEHFUZe2ESXJimwRnx9VZ8eqC5gCoCARihafpKeLdcSNkA1SMn8EJNWww/UaadORcqgVQAO&#10;3FU5LGouXeCTAzxUde3vvXLwo5K7sA0XWdlCiRqi8gAk/dO3YtAr1LrV1DGI3fkY4xxzQ7pWpyxB&#10;5Vcg/dOOvY5WkdkBJXFAEOrGBHDZ7Viz5nAO6DCfX3mmYMceeKZDVQ87M+CAMDFA66iGYnmloZ+5&#10;YcfjvXnz81P2NwCS4vo3kHGMUjczWrxBduWbzUGh9xiccY81yzDKhRipvMmg+2EotgYUCr5xmplL&#10;PbY53c48UILPIoADHFTS6lLDBgjORjNDei0Y0gSiuntrksB2Pmi6HqJp+/BBoZ9+J2dmqCW+KSMe&#10;cUmPNLG00xZK0aLm6waK3itwvKgEMPGfFNpZpL7Zv7Bf81UFnqbzyY3Vb+mzJLax/IDcPPBzXreL&#10;5XMh9s8u4bNIEXad7eRTjp3TLX9Sw+xk1xBp4nmILD48mkHQxzuYn4Awa084nYx1onYo9O/VZYgM&#10;Mg4qI601SzWSGES79q5BWgKLVybpyZAO+D9YqD1W+WWdQZQTnJqU/KhAzPFK+g41fXIRp8EUUeW8&#10;t9j6pYX0MelqNoDMR3qvWvMsgJDYIp7qGsRCNUrz5+Ym2zRjxNBVpd3sjnlwOFqJbUzDFM5YZP1Q&#10;6deWKAxqaiLjUw64rFLPEtGFEpPrLvEwB70O3szlQN3mmwdju7YprMzDFZJzbHofRxHHJHNcBH3Z&#10;zUa1yTgHincZJTOalaDiN2YDOac2jKU3ee1eLAmBzXLNgYqYUJvMNuM0wAz2pSYjBryJCQeaVjCS&#10;qRXzEhTzSnYGmMkoOa4B4zgnn6pOuSRxXWaAPSQcV5nmvAeBXX1zQB6HYjFcnzkUsQQV4pJwc0AJ&#10;Hivic10QPuucCgD2vq+r0DPigDyvgMmvOa6BwKAPv212kuKSPNdYoAWjmbninO/ximHGBxXStgd6&#10;AJ23QDnzT+KY/VD0VyyYJqZgnjPO41SMqAkZWTjI5NMJVHODXTPuJOa5YnHbNOpANyzZxzUhDKUX&#10;JNdxKmFyBmlViEmeOBTJ9CSPhckgA8jNOWVXC800WMg+KkraAjk1aEbE5if+2ttG05819JvQVO2s&#10;fxpSWzEoZhwAe33V+NIZNMHEmCHLU7D717DinUmmBQTmo9ohGxG7nFSOijKM7s/4pxDvKlvumO3H&#10;c0/MxMSjGAKaLo5Vi0F4iK2SfqvQ/uD4CoUupzS1pMUbgirRyiOJNm0lWEufvgV7CeArHt5pjLqU&#10;0rqScYpyJocFi1UU4t9itUNZ5Y1ONv8ANdC0EjZD4FcJGJm+HepdbOVE5IFDitM6lsQGkzRqWEqn&#10;FJMk4UlyMCn0JkjjIySfFJXt+/trEUGKnJbG5peiLtQrd1/OaUmlBKgDFS1mkIU7vrgU3u7eJQME&#10;ZauUMnZAy5zjOTUnZyPEinPPiu7fSp5JPitO7+zeFOcUbQsmNE1CSSZC7ZwaMIOoIIRsbZvxwMVX&#10;0VqRliCKeQ24dss9dU2JV6COUpcZdTkKc0lc2bCMyqQPBx3NQs04HxRjznNLpNsjJaTd+KIyr2Xp&#10;WPdMtrg52scGpIXsttMvxzUhpWsR28YfYD8eaj4ZjqE3uKMYOcfg16Mc6Qs8QYL1PKLb3GO045FR&#10;VpfW0vzmcEt2AqO6hMKRIiNkjx25od0+xknbeARjGfNdeWNE6fwHV5BbSqFRhhv3A+KdL00I4Yyk&#10;mB3oD1D3oJA4bBGOM0vZ9RXr5VnO0dvwKRTg6FcfY+vrGR32RnO055qKPvgMWGMNTkaoisWMhyea&#10;fHVFlAQx9/2mpz4voPToaaXfkPlf80T3dwk8eGBFRtpaW0cisxCk1IX8ls4KRsPrinjCo2SjJ70D&#10;8otVI2gMfP8ANPbDSVnbJHH5pC20SSR8rS91JPBIiITx5FdhhTH59WHFvoSLCRHgYFRydLXc0ySY&#10;LIh5H3Tm3e6dA+GAxyDxn+KXtur5dOJXBdW4IqiqJx5DrXNMW3gjjWNdzDP5FM9H02JDvlQPjxS7&#10;zPKTcStgOeB9f4qRbWoEtXAjUscYbxR+PdjxbAnXQX3RKoCsflQ2mkJG49zHPJ/zR0bSK+YtI4Vf&#10;xTK90m3gUyJMznHZqRY1JttjcmiAstFtyzDBNKXOiGfaEHA8GlbbT7uV9yAgeAP/ADU1NbXFtjeM&#10;NjNd+ykSU7fRFN077MAOQAaD54JFZvaXJHeie61C5k2jk8nKionUdXEK42YY1NwHjLdg9K11INpb&#10;J+jUnYCS2fc7ePPNSFk4XEki5B806udXs5YxHEm9/sjFL9qXwCaGkXU80khj2blzRamsafAu6RTk&#10;ih6C3tI1EkmB9keKh7tUuJR7R3DIArnJoLoIJ70XwIiXgmpGLRWto1fcO1IabpEttEZRgHHAJzSZ&#10;92QsXbkjkDgVoh+xJRYyvrOa4ZVzxT6K7fT0JCmnFtdvBuwtRV/qbSkK8IAxnFNKSfQnW+JBX+qT&#10;3hyxJXPFL2EkCD5naafCxjaPO3HkUiukhuSaxTxv4LR7RD37iWTdtyKJdCsyoJRN24g0zGjEDKNu&#10;z90hdXlxaoiRdwa4o0VlD2EGq9SXdt/Thcgg+TQ9Ff6rqF0j3N9PPhv7myozUK880sjPIvfgk1La&#10;frsVmCNm5qrLyskVpkvsq/TLKj64bTIwgGT9njBFT11676xcWqQxIgwu1ic4Yff4FULeambyUtsx&#10;g8Cpm19qOOQsRnHeqQ818Yqg+x7RZNl10YQJJpPnnJGOKMR6mWrQkpalm8M3ms/6XYNeT7A/GeSa&#10;sc9OR29oSsmSBWtZFJCOHZYVjqNrqIKTFBkA8nGM036q0nS4YI/ZlBl+lOaz6f1ks7/MryRgVOWV&#10;pdW5yXfB5JJzS3FnF6Jew6Ikv3llVNpz3bsahuoOlFtMRFRuB4xzml5uqdSRkjgd0Cnnae9PNGv5&#10;57jdcMXIOctzzSTxRaBS62D1t0dNFbyTSuAB2AFDV3AyNJtPY1cPVPVdrErwLGWYj67VX0IhuDud&#10;gPJrJnxRSRRSsAnEgY43E+c04W+eMLuJziinUbeBf2N3ofXTvcJ4yRXnyhsuoqkFfT3Vl3p91DPE&#10;QSv/AJq7JdROtQG4eMbmHxx24rNzQ/o2QkZzV19G9UQNbJA0YUDsa2ePOSVWZMqlor3VNOlhuD/U&#10;wd3Bqx9Es82qP7i7tozQr1iC0h9pcqTkEUP6ReTB41Rj8SM1ux5LdE2u2WJZ9I3F3O772ChvrinW&#10;sXRsUMceCRxxUDe9XzQW8iIzL9kGoXQ9XS7lkaeUY7knjFaNK7ZxKSJEXN3MGDR4BOf5p7ZX7Rbo&#10;xFzngmneo9ZaRDHFDAglcDA8CuNKBlVp3XCntzmki05aO82u2Wd0Wp/VWzkbu+cU6621CQtMkbBW&#10;LYVhxQ309ckXIbcVxTTqW9/973B+OQDWjpkwXltzx7hBbOc5qZ0+/OlOpkGQxxxSPF3Ou5QBivtc&#10;IZECklgcGufco6k7IfqLqhhKGBGMkf8A1BQjf67LKqsufxu7imeuLI8gCjzUJMzIgGea8vyc7VtG&#10;rFH0IuWllUyN5zk1Y1npURhQ+xuyO+Kre0bdOq84Jq1IBOEXaBjH3WG5SSdnMs+L0Z8fGTXm7jBb&#10;iuVrgjkEV5Bro6ccZzSXkYGK7Nc/eV4oOnp7fZrkfmvBgYr0f96AEWGDjNeKeBzSjqCOKR2kZoA+&#10;OSTXDKKUxXlACBj7muG7jApweaSlB4AoA6FOoztqNXNO0y1AD9pBkCuOR3pFhSjcrQBz7hJA/NPY&#10;8ds00EfavmPjFdTAkPe4aut1M43POcU55PaiwO92fNfbjkUmRivQtdQHTt8s0k5yBXwzXGwntSgJ&#10;O+Pqk4gzMTTiO3JPJp+kIWmSATREAFIswycV2x5rmZQRXGA0cZavFj4wTSiNsbvSqoGOTXAG6L3r&#10;mTjFO8YBppN8uaAGzHJrzmvK8IxQByd33SbA4z5FOgm7AGRSZTHGaAEMZFOAproYHGa6BGDQByFF&#10;dbu9cAiuXbA4oAX5em2MV4hOeDX27yTQAkTgV1tBrvgg5r0YoA48/wAVI27soJUDNR64OeKWWQrX&#10;UwNDdFzW95arbtNtKjsan5LM2kmC4wRk/iqQ6a1UwzIW7Kc1f6I17YfqAh2kf5r3vp3kXj4v0Ryw&#10;2mdWHUxtVZCyspoO6p0oXUn6lNuCMkCvHmRXCcg4qc03VPaHtSIpV+xIrTkXNiR0V5pWuNaS7d7b&#10;M7TVitdW5iEkbbs8mh7qfSIpd0sO1WYcqBgA0P8AT2q/pbhFuP8A4eec8cVk5cXTRaMi047WymgT&#10;KZz3FeWemLGxeKMKPoUyupAwWSA5TOQAc1I6drsEfDg4PBFWWfXQxKvqEcZU7cN/5qFupbfUt2W+&#10;S8EimnUXubjJAC6kUERak0UpUHHHP5NNDN+iOR9UTmo6JMmXiAZT4HiouGKaHAaM/VT02qyrECHB&#10;BpKLV4JlKswDD77H+DVvvojw2Qd0fcBWokaRuAAOKLWSCQhgCPwakIbAzD4uFxz/ADWWa5vSNMIV&#10;tlWp7tndJjPAqy7O/TUEZSvOO9RcnS91cXOduFqZttJawOFRm55au4cdSByoG7vTv0xfbnvnAr6O&#10;0F2NrYz2FW41tZ3Fp+0ZH7vBFVTqlnNZyyNHyAau8N9E+Tsj9U6SmgAdFyMfdQoTAKECiy06glnx&#10;DL8gaJYulYpoTIGDM4/gis0/F/Q0ZlEX1luLYGDUYAyMN3BqwdU0p7adkOeDQrcwZJ4Oa8/LhcX0&#10;USErfVHjPDHH1RDYaszEPmgeeNgTgY5rm2uWSQEHGKRZGn2caLwtIhd27bu+DwKCr2GWCRSPiQ3G&#10;KS0jWG9yNt55IBos1EJKFwK0wzI5P9Bz0p6lgRxW91GZJcbB5A+jR91H0Bc6lAJRAkbNyG4ywrME&#10;1hMjB1zxyCDjBFaB6F9bEt7f9Jf2+/svug5x47Vux+RFqhFaKe1vpm+04l1iYAc1KdJ6/DK5jvlO&#10;A3Hk4/NaQ1yCDqCAG1jRdw+LCqpuvTK8tEdxH7YOWLHnNXnj0pfIyy3pC1/DZz5ktin8ChCW7vrZ&#10;iwdwoGM4yKF7i6ubG4VAcYPNWlpev2MtrsmABYYwRU06HRB6dOLyQNcSD5DGahdd6VhknH6Uh/vd&#10;xVly9K2t1bCWBgP4oYg02S1nQMSyhs4FH2oZdNKzjuJX13008PdcGomTT1GePxWgLrUbZIn+A288&#10;GoTTdDstVJIwAcnAOKhPwPhnVlRny80ojc201ElSuRgjBq9da6VjQy+yrtg9u+KFB0Lfspk9llXx&#10;uFZcniyidUk+gAN2U4yeRXyXwOQRUxqeiyQuyYJwuSRQ3HA57KazPG47aGPJX3HIFeC3LKDXuyRW&#10;OVrr9SRxipt+qOCiWmDkivJrlVQ4WnMN1vblf80heBTgAUDDWPVJYh8WI+h9U/i1yVMETOR9buDU&#10;HNESDTXBAyaIeTkjqMmibhF/8UXf0/6sX1lGVyAOwU0Q3HqXPfbN8hJb/ArOe89qkbacqRyeO1bc&#10;X1fNH3ZP7CNhdNdQ2AjAljDO3g9hXuv3OnTSiMqnb+zvWVYteuIhkTGiDSepVJX3WOe4rfH6njkt&#10;rZB4si6ZdWm+m91c4uEYmMcjIrq90+O3jkjKMrgeKd9PepiW1r7ZnyfH1ilrXWodUcsD5816FRcY&#10;vkgxTalTsrGfp33gWwR54qDuLQW/xXNaRm6PjeJViuQzOOR9VWGr9NSWtw0ewuBkkjnBrFPFI284&#10;lV3V3PFGVSZhn92DioiK8bJOM844oxu9OOXLrQvJbrEHCjIPNYsqkhL32L/7oqqc0kJ8kGomWLvX&#10;G9hjmsbm7KWT8VyVO5XP8GizSepZYm2c47kDzVbx3BYVIQSbFD+a1R8i0iUoW+zRul3+j3TqbkA5&#10;xgH7oW666asLgj9MoV85A71Uv+8bGHyI47ZqxOluooJZUSUjjuWq0cmOX8mcUGA1/wBHzpFnYQRk&#10;5oCltHjfntitq6hrumvaJDiMNjPPccVU+o9P296xEMascd6bJ4MZJODHbSM9tGxOe1ehF+qsjVOk&#10;bm1H9VMeR+R+KHH0fOCnJPivOyePOPoOaIcW2RxSLRlO5zU/Jp8sYOVIWo148Z4NRcGhiLYgDFex&#10;Pggg06ktgcHHNJG0ZcGuNMDs3gYEU/hlD1DpHntXW11U54ojZy0GNnc7GDZ7UV2msPJlC/eqxs5i&#10;AecipO0vCrA5xzW7B5Mo6FcEWLd6bM1q7JjceQaAJpGV/n3o2tdYZotoOeMGoa8tllORgfzVp2w7&#10;SoZW2rSxAqmNp8GnMN6TICwqDurSWM55xSK3TAdqyzyyQBBqkkZCtmoeG6G4/Go57r3Djd2pSC4G&#10;fFZ7saLHksaS8txUVPYgHI7ZqRkl/wAVxvYrStDNohJrIAjg00dNpYYohLH7FfNEGVuBXDhAe4q9&#10;hXW5k5zT57PjjvSMlq6pzQB1Hd5p7FKXwKggpQjIp9E+w5FHsCWO9QvPauBqk0Tg7jzwcHuKRhlM&#10;gwaXbTyyhuM/VOA7i14jkuAPAogi6sbaq9sdj3qvpbN0YfGuhn65FWx+Vlj7AuXROrtrhcgMfPij&#10;lutJhC6GVQD2Ias3WpZeQ5WnvvnsTmt2P6jkXtmfJi5Fy2mtL+pBYkmrFh6vW2jKgZHnJ71nO31M&#10;oUz4p/d6w5T49iK2R+qv2rIvx2WVrPXMhkkO8OQeM84H1UTZdZTwpuV8M2c7e9VfJe9uPPmm73D5&#10;4JqT+p2+in2Oiyb/AKrkvZo0dyVAxzUtos1grEyqJGx+01TGX3Zyck1NRag6EYzkCiPlQk7cUWjH&#10;iWlqn6a5QiOHZ9cVFWnp7qGoNJJDt2KuTk4NDMGuSqAHGRRva9UTLAoQiIA+TzV3OEvY3YKXnSc1&#10;pkCbdhjkYxiuk0q5kCokZYNzxzU5ZXwuZjmfdubnNXDpRhsLdjCo3Y7nBqmNRmcevQD6TpaRQ4dD&#10;yvcChrUtP2sXjPI4q50njuBmYAEj9o4HNDGp21nEh2rz4ANaHihRJybKS1E3BUB+3jFMreC3KgOu&#10;0mrks+lxqsSlRsVW+THxzUJrHQ4tmeEzbmIyjCsXkeMmtI5bXspS9sk3yBTUa1rjsatm66A1Axe5&#10;7DKuDkt2JoZg6YuJZFixlj9V5c/CyL0WWRNAKpYPipNL2ZFxnBNG6+ml+Tkna/GMjFWG/pHHY6cb&#10;q+nDZwFAG3k1bB4eRbOPIijLC4nkkAAJNWTo6TxtENp+VT+j9P6fZEy4xt/zmn2lyW0t4zsMRbu3&#10;4Fehii0tyQregV1COSe4LFG2g43Y4P8AFN9QvJ0QRq5x+Ks/qXXLO5uVjtYQFUbcAUwuLO1igWST&#10;azYPx+qdrXZFO/RVpmZWQ8ZFSMGphSCMVD3tt78ze2uVY+Kh5YpbY4+XByKxTTTLRi63Zadp1mYI&#10;xulAI4GKipOtW9/KkAd2zVSXt3JIeW7UyWV8YzzWOXltWkgjiLX1jrwFdsKkUOR9TzuD8yh+u45o&#10;GMcjyU9W3KgguRUP8ie6kyySQ91K7accsSfuoBt4HepCK2fBwc/ZpSGDOQx/HH3Um23bAhd/IqQt&#10;5yFwT2817LYSLJsKYLHvT9dLZI8scnv9YoqXwDVj6wukBQlMjNK3KJKxwMZqJiITGcCpezkC/Lbn&#10;mg6qIZoPbyNvAqRs9W9pGT7GKMjHCYy7RjkUEXtgd5wtPC1TRxoN+m9TIuopN+RwQD2q6NQ6ujkt&#10;trQD9uP81m3SboWoO6PNGI1VLoIpkO3HavTxeXKXFMlwpocvYm4uXcLkNyQKb6jrDJKEt0CrH5Hk&#10;1ZWj3emQw7QBnGOe9V7qlpCZ3ZB3Odorfy1ZRxCzQOprpxDGMZ+xR/JPqM8KhZm2sTuGc5qjrbVv&#10;0iKiJk5FWd071L75RGUq/wD0NVx5E/ZnnBojf9mnjuWdlwO9eHUDG+1X+Q7CrZu7f9VaMix738VS&#10;2uaHfRyYETJJu4/NaqtAMtStLi6ZtgznnBNAGuaFc24YlMH6FXpYW6wQruUiUr/jNDesWjMdpjyp&#10;yOfs1i8vDeOTEhLZnoybC2eKdRTr8Ruqf6g0GS33b4yoNC1pbs5xtwBXzUsck+maWTZkGBt5+q6h&#10;hWJQxamRRyUCnGKczIUKBjyatjgwbHyxu53L2Bp5LJ8WQjv5zXou444Nq+QM0lYwx3Dne+3HIrUo&#10;jWN57eKOHvQnNbuqO2eKM7m2E0vtRHJLYFQusWDw7kz4waz+REWiH0u7VHXLH8Vbui3cVw0a7+2O&#10;KowxshqwukpwryksMY4BqPj5Gpr8mdcdFz3gWEM8bDcQKAdT1e5ijkVXxnyOO9dyXE0spwxx2C0z&#10;1SDIGeMivTeV72cgnvQC+8/c81CztIZN2QDRTNaBE5xzUNNAqgEivOyNjURpuHAB3HNcmeQsMsTX&#10;M+MdqRjyWqLO0LOwz9GpKIblUHzUG2d3A58VK27NsOV4PmpgPWVQCMVGTDkUq75PfApyEUjk80AN&#10;Ft99SXsiJFz5FfRRlccimlzMCMUjgcbPJnG0VHPyCK5DMxqRt7ccsTSNAhkIjgZNJsT2zTi4XkDx&#10;mmsuOaU6IM+BTCl2PJyaRGM8UAckV0Pya9NfDvjFAH205pf2x9V4SfrFcuxHnNAHDg5rwgkjAxxX&#10;DsSa9ANAHxPFcfdemvhQBxXWa6rw0Ac11Xgr4n8UAfV8DXvNc4oA9r3FeCvVxnmgD3PPFdLKRSZr&#10;6gCTiuiDj7p9FMGqBbHBFdiZhiu2AUl1BFKPJsx+fNDS3WCCc06W8LAc8CmU6ONE97jCncU0m3I4&#10;ofW7pUXZHmtEMtexOP6CuC/fYRxTmG8IPcUIC9fGM16lw/PNMsp0P7meF8DOMVG3ITAG2huBnLbm&#10;bNOQ7HOWplOwsl5kiOMd68dQsJyKjcDd35FLTFsd811P9hY2KkLkDNPoUZYg5HBpKFt7Imal7hwk&#10;SoBTMEiBmyeQajJLt9wGccZxU20OcU2OnqWOahu9M5oTS9aNSVYZp5Z6zM7AOeBTB7E7sA0pHZlO&#10;1WjOa9nFFaYYxarbBfkcUyW5hupQVbjOKDZYCN53V1DcvByozxiuvNTOSjZby6LH7aOsoyBzgg5q&#10;FOmvLMCtBa6tdjaFYqmckUSW2uvGM7dxx/FMsqZzix/dSy2bOoONw5qHEs8si7vlTW41h7mQM6Dg&#10;1N6dfWsbZlPccYo5oXi2fXFwqIiMBg9+KWt1tguS4NRt7dW80p+Qx4piwVOAaT7xSEaJfEEkvAwS&#10;afzaV7gBVAKGI4W3HB5PNSc9xNAu7cwqql+NjN7R1fq0AKgZOKbwS3cCZBIBx2qNS+nlkGflk9qL&#10;ZJozGgZAng5oU0UpETJO8qlpCMipCy11LeMkIMmk2jgdcAUynthHEMEAk03NsRpHk+otdzDK43Gp&#10;xI7W1i+bjcwOBUJp2lsze5k1G3cLvNnee9c2JJaHewyNkNUjAhVsAdhn6qDMUkZXCmnE0k/BFd5s&#10;IJUKPO0krKWPFdxF4WDhjTW2PlhzSs8+DtNH3nrbZ1wXwkE8fU1xsVQqAYp3pupD9Ss8o7HjPIoP&#10;RowV5pY3cbRAY5H1VV5JJ4S077rmBnAGBnjNQX+4Wav/AFmG3dn7quPbBfc3Jrh0djlc8Vx5b9ir&#10;EWM2rR3cw2MSFwAal762WKJvckHAyB3FAejpIEyE5B5qG1XUJ2dwWOM/tpfuloxSXQV/rZN4SI9/&#10;rmpOJZ+Pc55+6r/Tr94AXGal5ddm2fLg12OUJRDKHVJ4cKi8k/dd6lf3AyZD48iobRNas95a4yCq&#10;nFc3Wv213O8YzjAwa1RzqtszST9D6w1qLKgx4I7n7zU1BpNndO0k6x7e53GoWG0sIPk94pOM4Pek&#10;Guba4ZVjl+WMCmWfe2dxxvsk7qwtJE2wyDGSKcaH0HcSh2dgoPY1HW1k0Hy35weKnbTVryNDh+PG&#10;a0/cjXZ1Rpgdq+izxSSW4O4hufGa4h0me1iJRDmiqfUEgd5pUyx+ucmoubX2nY/0Sq1hlKLb2PQL&#10;295eq77mO0+O2cV3LrhRyD2FFCJbLEXd1P4oWu7eGViEHfn6plm49JC9+yUt+okkVUKZJ80Uabba&#10;fcMpnZQM+aFLPQWiiMx8ngVAzPMJtnNJ9yVlHCqLnubLTVHtxyjGO4FIadoMdxLtR9oA81U9zdzR&#10;qcKQe2aZW+vaqWGy5YAcVX760Jv4L5uNBiit3wwZucYOMVWjaNczvIRCzbRyQajYNdvImDSFicf4&#10;NTun9dXUZaJIFAcYzgZpJTTHU2gdurBlf2wprpunZMEmMhfv/wCere6XNg0hubt0H0rU/wBW1DS3&#10;aX2grq/9qnHNMseOW7Elkaszrc2HsPgZJNemwn3LgEg9xV1aX0v+raZw6jHOD/aBUXd6MFmdBIDk&#10;4GPNTnh4nedp7K7gEtvGeSD+OK6m6gnREQzOQPGaOLrR5Yo8yRjBFVprFiY5AV7EUKTSo4P7TqCK&#10;JlJ5Oe/1Uje9ZmZPaWIL9tQXDYnaSRwa+/QuThTnml+64j8bXZZGhXMNwMNtUg4zRddXGl28DMJF&#10;3A4OPNUgsNxBldx/OK+a7I/fzVY+XpaRx4dILb5VvbhpUyd1JDSZ8bwvxHc1D2XUUNun7Tmnjdbf&#10;BoxG2GNTnmjLdonGEkMryCYPinAb2Yhkc13aXkch3yEE+AK+kuI5eGrNKaLY12QlxI0rjkZot0kp&#10;aL8m74NRdrYITnGB913fTJEVw4JruKR2US0TbwyWu8zoTt8Gq/GbeRtqZyc/dRmnyltp3E5PIqxY&#10;LS2EAb30yQePqvUwSj/szT0VdqszzFgTjJqPa1mVD8cZFEN3CqO5GCN1Q91cSu6hQQKnlb5PbopB&#10;rjYy0mwmnuQuMDP+avS301re0hTPOMnNQXSSwllVIwZS2d1HF7LErbXcFgOav48KshPdDVdkRUqS&#10;Dt5oD1zUnm1EBXAAwM0QSXrSPI4yEXOaqW8uQ13KQeC2eKrnyqMkmcjC0Xxa3cBVDHgnH7vs1Hat&#10;be0VJfhu9BFtqrRxoVKjGPNd3mqyyKryNn6rNLMmikYfod38UagBBn7NV9fgq7jdzkmiqLUkuMj9&#10;tB2pkNI/z85rBnqSZeC2IaPBNJdqN3Y1ZTT7ODk4+qi+kNI3rNOx+sU21C7lM77GGP4qWOFoSdNl&#10;UhTXTqcGvQDXbZxxXkGgRj7V1tOBg14mec0oVwKBhHaR5r4RjFLrjBGKQB5OaAOV4NJMOTTn44pH&#10;vQAmM0ma7I71wOM8UAJFTmvSaU754pMrwaAEd2KUVq4JHNexnmgBxn811uORSWKUJNAC5AIAzXqr&#10;jxTYuc0tG/ODQApwfNOUkIFN1bnFK7u+KAFyM4NOASB90zV65MtdQD1hxkVwkRPikUmBxzUgshCj&#10;PmmsDoRAcmkTIATkV8SSO+K5K5xmgD52jIIxg0jtA5zmvCPkMivWODxRQHBQFq8C7O9KrHzuzX11&#10;4xXKQDYnnvTaZvqumzxXvsryTSgM8Gu8dqVYAUjQB2r4riRxSEknOBXKnjNACzsMVzHyM5718ABX&#10;3JPAoAUZuKTAPivmXmu1IwKAEyOa9K5Wu9hr1Tk4FACYwMcV0qgZr44+qSHegBdSMV6a+xik80AO&#10;4ZcEceQavD0y6yNvKbW4ctCT2PiqERycc1MafdvE4Ktgitfi5eDYso2jSnUlvby+5JCvn44+qE4L&#10;kSZiYkY45qT6OvP92Rot39UAYFK6p05Pa3OWB5ORtGa9aGW0qJODSCvRYtO9ki8UvgYT+arDrHQE&#10;t5mkt0Ow0U6aVSYiYna3bPii17q3lRoXKMKM0YyWggUl091GbUtHOpZGG048UQ6ozKFmgyEIyaG+&#10;qunltJnmiztLcipfpvVFngMEoDHxms0LuijWhzYdWGKNldSdxxXRmt5pAyqMg001XQ5In3IvxPNQ&#10;NvcCF0JHntV0icriwhuLh0J3EbT4qDmbBMiDB8jxUu7C65ZRnxiouazKAnP+M1N2ikGhmNRZAQWN&#10;TGl9USLJGsg+IOc5oZuLcuuVTFDxmZThu/5rP/kSixmqL+Xq4LhVK4Pf7xRXoesWc5cPIGQePqsx&#10;Q6kygDA4qTtNRbd+8gE9hV8flW/gjwZfupXEayEWz8E9xUHGst0xRwHJOcUEQ60ybNvOKnNN6gEU&#10;iyAjdmt8c8XWznH8gr/9BzzK8kKhSvJ3UNXUl/pkxEiOV+x2NWFZeokagwvIBupXVYLfU4g8cvyP&#10;nxTrJGxXEgNKs11mNskK2MfL7oJ6i6PurFkJZGDdmX/zVgW2j3mm7pEcY758EVCz61mQRzSDB++c&#10;Gs+dKV2WT2ioLzTycYHP91DU9psbg1pLVNIsmgEkckZI4IHc1V2qaKHbKR84rzJ4d6Ksr21Zo2H0&#10;TRQdZcKoUdqjbrTHiUgiouMuhxUuHE4Fia0ZeDSM8BYqyjj7qDEucnNSFpquMJ3/AJqkJtMVuy0u&#10;kuv5tNVIJpmCqeGrSuheo2n65AYPhnaQBnkn8CsTzhXwUXnFPNDuXs5hJ2II5+sfVenHzHKKg49d&#10;E446aZpnXOgWui8scAcgZ/kVUOu6W8Sj4HKngYxV2aV6uWU1tGJOJiADjs2PNCfUFymoyy4xuIzV&#10;mlJdlJOiqYOqNQtYtgfAzRNoXVMdywSc/IVF32iGMAiLI570CuixXDIcgk+Pqpxg09E5y0aSeCyv&#10;bZQjAkcYxQ0vSeoAstunz/BxgVV1lf3to6lJpMHgjOas3RfUJocbjkLgHPcitsa4ma2rJyx0zUbB&#10;Va4T5eR3FOb7q6JU9oKzeCCKnbbrOw1VwGR1B/4uKe3vp7YX8YHvtHu+XuLSUtWy2F7K+j0mwv8A&#10;dKWCjufqhRul4ZZXSHGfwPFE+sdCahYK6Rys6/a+aErebVNLZpXhZNo/uBORUsuBTLp/sjda9Ppo&#10;wHC/L/hNAd7086EgrzVrXfXMkoxIN/8AA7ZpeG+02eAFyA9YpeGqGUkygp7Ro22gc/g01kLBgMGr&#10;bvtJgnk3QhcE+Ki9R6KlVBLtOD5rDLBJejpWzMOxpJ4SO2MGpK90qUMdoGQaipYZYx8vFQlAGISQ&#10;EeK7jyqtnNKAk0qFGD8qjRwYI+W5peM7TkEfdcmHOaRC7fNdo4yVW/dSBu796MNI6mltmBV8lRgA&#10;/VV6JQBXQfnIPNVjnnFppnKNE6d6p3AaOMIFB4ZvIq2NH1S0v8M8qggYb85rFNrdypJnPIo50nqw&#10;wow3c/Vevg+pY6/LTIPG7NT6n0zouxmUKWfkEN5qm9S6D1G6kcwWpYHyOwqIsup2mkBdtvmrl6X9&#10;RI4IzEVVo1GST+6vQjLDmSaaJNzTM8XfSGqQyOr2jgr34qLm0eQkAKQ31jFa6vOo7W8/qLGFLL/z&#10;qCi6bjvJ97QBy1Ry+Jjb0kPHLJdsym9o8J+SmniwMYQSvH2K0L1D0RbwqzpGMDjH1mqp1bSVhRwr&#10;+ax5fDcIXZaM1MrS6jJOM0ikssQ4fBqRlIU4bFM5o0bJyO1ebJbKrQ6t9UcFQ8hIzk5q7OlurLW3&#10;hCvFu3eR3qghDk8VKwySLtAYjFa8PkTjq9CzimaO1PVbTUYAiAliMnP9tQdhoaKzv7PuADHbhaqi&#10;x1a5tmxvO2rn0DrxIrdI2UAc7jwSTXox8rFLVkGmvQH63GAjZjAw2M0K/oICp3MvFHOr3kV2xUDg&#10;kn/JoA1DT5IvB+gaXPjg9xH+5vo8iFtI3tmOvrjToEZTnP4ocS8kikY+exr5NWIkLbvPmvKlSvRa&#10;ycTR4pWPha9n0eMrtTk1GprjYwcU6ttX2MCp5zXHKByhwnTqJC25gCe4FRn+34LAY4qVudaeSR93&#10;H4FMlvUzkg12Mo2jl6EYI5424BGO9WBoWjvdYfbuBH1wKC0uxJLhmGKOLXqpLKDbEv4IrdinFrcg&#10;SpBPrHTWmpAmw5dly+7/AMVSuq2axSEACj2411L3YxfBqRtumheozEpwCck13JijLoZIpE7WIwKX&#10;EQGMVY930wkQY5XgeKDJrNhnA81hlhaAiQHGTup3E+Y+RSLfHvXQlBGKlTA6BUmuipCtXEcXJwtP&#10;JFKKaVnUhryPFeMQ/HFfBye5pbCZJpQo5W0QjP14+6bXFqAMg0/jTP8AccV5cgcYFdSOtCVtbD7p&#10;xLlAO/1XtuwC1xPJ8lAPFOBwg3jBpvLb5zzUmiqGr6YJ2HegKIJ4ioPJpBXYZzUm1sXY1z+ioFGI&#10;ueTlqe/7gMBc9hTd7UAnjBpiFOf21xy/YrRIrcg4yafe8OagFGCSa6klAPc0vIEgjjlUnuKl4goU&#10;EYzQGs+e/mpi3vPbHJNPGVDNhpp+ky3ZckCk9Zt2tlVI/rNJ6dr8sIGxuCKdCczsvutgZrfjlaEb&#10;pEHYXToxyxGKIZepw0ZQl8g+DxU1/tlnLHtWIDPZvNdTemtwIDdGUbMZ2+a1xjNeyTyNja06lkEO&#10;C5Pn+KRl6mFxsjAYKpyT91FNod3n+nG7cdgK9tunNRLp/wC3YD88VogpuvyH5xkXFZ9WTJZIkQVB&#10;gZNQ8euj9VFIzBzuyKc6Z0XeyJufYij89/xTW46fdJFSJ1Zs9v8AxWtY5UtkpUS2v9X3V4rpHhFw&#10;eF7ULdNXzQ+45bLKcgtUnP09e28ZMqGPJ/wahodIvDlIAH54zXX+ydUtIKG6pmmuY5HYMEx8VpPr&#10;HqtZIYU9wkg7wDQjLpt1byYddrDGQKZaxoN1OrusTj/sKz5bUXQQV1aIu76lbZ7e3GPOaSstaiGW&#10;LEZoHk068MzIUJJOMiurvSL23xkfwD3ryOct6NVJ+ixLfWkaYH3CMc091fWXKDackiqyhgukAZom&#10;wRTwSuduS2BXYSkCSXosPRL5oYN2wU2u3W6cLtyW81D2N6pj2VM2kaCVWU4rVCFjOVAtrHTU8Sq/&#10;t8UMyW2wdsGrx1O6IjVCuQaC5+nLm7EkkMB/5VjzeK02dTTAJGwBxzmuHBbFS9/YmDgjnB4qEkmw&#10;wFYnFrtDE7ZOEHKg0daK9ikJcxqf5HIquYLoAcipmG7gSMj78V3H2jqYavCmoTBUiDN+Bg1Ka50U&#10;lnYg++rOeePFDmg35SbKHutSOo6tNMyKxJXPNemniaSohKUk2wYtOmjsaRozgVDTSKjkDwcVZl1q&#10;wjs8KM4zVbXEKurSE8scisfk4oQklF2Pik2h01+HQIXORU/p91bGN9yAnFV08+08g1JWl+uCMVni&#10;yljy6T3HYqnFeWsgjkG4HA5FSNpeIASUBGKj7+9WRldYwvFUToRhXDfQT8AnP12o90W1sPYLTt86&#10;oyxuMypx/mrDm1UNCipIOK9PBn/GjiGHUMUIdjEpwDzipLp7qAW6fIYwOD5qEMTybVPO6m18qwbQ&#10;OfsUssjhK0zpq3pLXlu7eCRMZI5oo1gQuEQRcqMknkGsy9IdXwWeIpSVyAB9Vo3prU7bUSqH5ZHe&#10;vW8XyfuKiGXRXeqbYFdlkBy3C+aQttZjAwI145O4eatbqTo6zmcvHKSm3tjGTVKa6LSwk/Tqd7Sd&#10;/O2tOSHKLVdmaHdjvVtSiuLdw8KMGHGR2qqLzTozxHbgblzmrNs1hmiVHIwv+c08WezhXabXd+fx&#10;WafjKXoq5op6w6Y3IZJhgDx5NDmrRQxzhU5A4rTEq6bdWimOIAsP81nTVtJZLyQZON+c/wDisubx&#10;uNUkPF6PVtBLCnw7DkmnEOmERNjGcGltSuFjgWNO+MGlNLuMwuWzxU44kd5Mg7COaKYnaSQeKS1V&#10;ZHlZnUYNSEWpGObfjjmlZ2acO7D/ABSz8bkmrGWRaK1vDmQ4XHYU4sLkIzAEg5onv9OjWIuF/JoY&#10;S1IYts/NeRLDKD2UUkw9024I2sSCad30xmHDcL3FCVnOVwM4qdlniJjwP5q8ZaBMZSwM5/FQV3Ew&#10;fHFT11J8TtyBTDTbcXF3CjbjlhmklFuQWD80WF+X3gU7j0h441Z1KhqsNtJhe8EQXhG7YznFL6vN&#10;GZ1hXBRB5qkvFcVdko5eTaorufSFgjVmQDd2z5FNbzMaqueMZoj1aRp5ogSDs4FQ17CCufxWWcKK&#10;EAk3cGncW44r79EAhOMU+02LYC7DjbURmKKhJpt+kyalLeZGUnbSTSqqNkc13QqIsxKM5rkyKo4p&#10;rK/gmm/uKF4FRkOdTSbmamjtk5FfFxzxTfGTjJqYHGCxNeA4yMV3swW718cDyeOKAPXGa6jXscVy&#10;7DHBOKTEnegBR35GeRSb4JGDSbHnNeGgDvmvSDXPnGa+NAHhGK8r0nivuaAPjmvK8NfYoA+r0ciu&#10;tpr1VNAHHFe4r4kfVeLQAoFH3XBFc5r3NAHw815XoNfZxQB7mvAa+BrwnJoA+HNegkVzXooAXEhG&#10;PlS0cxxtzzmmJpxFg4oAeCX80us5zTE9+9fGQjua6mcoI7acAVI+/ERgDDUJCYgU+EhqsZfsWgnt&#10;mjGSeadKI2LYI++aFhK2BzXryvu/dkYplOgDvSYrYFndhmmLuRnDDk0MQybVzyM12szZHyNV+6Fh&#10;HBb7hXgQBSSvmoQ3sg+IpA38vyBH+a4hHZPRqpyxzinYQbWPg0IrfSEdzT39e7LjdXXJjRaH5t92&#10;SKZNagseKWjvsA81xHeAYJ79q4AkUIIHiu5AwGK9S4XdXssqnmlo6kMM4Ay1IbyDwTS0zZIxnGa9&#10;kwFBA4rjG4nkFyc80oLgnPFJmLsQKSVS2Rk5FLyfwxaJKG6aNt26n0mpyy454obKEd6UMhWn5uqs&#10;HEOdJa0JzIQp+zTvU3gL7YpM/Rqu0LFuWpdZH+RD9qoprWgTLZsdJDxbgOQMkigvUoCZQpYmo2PW&#10;p40K+4w+8Gvo9QViGZvxmurKMFtoJhATg/QP8VCGaQHOfNLzdQSrAI0IwtMLC/V5QZFG3PIqymhG&#10;nVMmbUmRxuyQOa5uLlGkK4Aqbn1rTY4CYky5/PahU7ZyTjGa7PIq0djHj7FWKgtTYxCQ9804miC5&#10;FNbGykeXjORWbmM2cXMEmBtIzjtXtpaSoCzU+vrdk/u5zXsTO6hc9hTp2coSMO7B5yKTZyvYHNOE&#10;uzGSMd+K4klQOp/OaLAeQanLAjZ+JqKObg7j5NdTX8bfDux80vYyRKMt90UvkDtitvGAe5psrrJz&#10;48g0nezLK+7FIvECh57CuOStBYvMIhu2jFfWsDhHbGAOBSUSF2p/OrCL8Cq2cqyCngaSUnfk04ie&#10;aEDa/wDyqQsNP3MXIJAriaGRpAqx/E0luwUa9CMWsXedvusR5qYtuqnhUb4w5XgZGeBSM0UcMS5X&#10;k0NSx/NjXJZZoKoN26ie/ILqq47Y4pG9vY0CiM5+8UICMhQfIrjLYOTU/uyvsF2ENzfHAAz/AJNM&#10;FupAxyfrtUPNNLjOeRXiXb5Bplmla2DgrWg7TWpigxIRXunOGlLv8jz8j4oRW+ywFTtvqQiTGAfz&#10;VFnYO20Tmr3wndU4+PnFMITFEygnjOcimguIicnGTTIyx7m5plkQ/Flh2scE+E2hcjGTUhcaPBbr&#10;hmXcRxtFVet6IwFy2fvNKQ6hcbstOxHjNdeWkLKNkpqccu0A7sYyBUZCsykbXOMcD7NcT6wwBDNk&#10;UpZX6KVb6OcUy8iumK8UWPhqt6uR78gGPBxUhYdS+xIjyMX2cjNQ11qEcwO1cZprDEAoOKf7sn6F&#10;eFetBhq3XU9wmFAAxmhi21JZmb3pNv3mm01r7vZTScmkOseQD/mleWXwd4BfHe6f7YBA3ZxRxo+j&#10;2lwu4lR5GKz5Mrh1+qkU1m/gjCrK6j7BIIrn3ExkH3UaRwy/vX+KDTbNLll7UO/7jOztlmfPk8mi&#10;C11RYYSpTuc5qTmPytDZ7Pk4WlP9ok2bi1StpqEJcFlqau9RsBCSh+TYGPquKmHFAJ7RTgNXDo64&#10;5NPygeR23jGaVG1yanIXoYx6lcKpQE4xTP33dvkc1LNApDdhUaIgGyRQpNM72iSt9SMS7QBSf62V&#10;mwGOCeajthZga4fK5NUXkSROeNMnG1KRYtrNkUtYTCdT8e1DmTgZ5ok0OZQ4wK1YMzm2SlGkWj07&#10;CLKCSeTGcZXIp/FbGaF5jk7+RUEk73k1tEuQgPOaOri4bEduqAqnBxivWxO6RKKttUV3rdw9rZyh&#10;GwJF2tiqmtELMhGcUfda3aPciFBgL3qAt7dVhZ9wDfVef5s+WWr6RWKrVC0BYjGKe3TOIq+0wgct&#10;x9ZpbVZlI2jHapXZVRoGkuxH3PNRDShpv4JzXlyuSaXgtQQDms0pDJFu9MX1vbWDGT6O2qxnuWeS&#10;QlsfI8VNwSlYgvOKiZWAY4OKosiS0SeIGd+cVwxGTXhUg96UYivINAmErrjFeE14ucc0Acux4xXD&#10;LkZ812VBFJHIxQB6FGO1IsMHvXxY5r1u3bzQBw+CTXwQHvXCsc4IrtWOeMUAJsuDxSZJPcUsY+c0&#10;jIyg96AG/Ga5Y10oOTxXLDxQB8CCaXVqQC4xXyg/RoAd8ZFKcGkj2HFLKQtACmFA+jSYfuDXUvbv&#10;SGTjigDosfquxzXi7qexxsOWFAHEA+xTh27UskY5zXezOOK6gPUIYV2inzXK48U5Re3NMA2Zhjtg&#10;ivFy5JxTkxqc1yAFQ4FdAQlyAcNTGTNLsck8UiwJz9UjYCAOcV4zcYroqVI5pNviTXAEWbNJkE5/&#10;FehgWPBpTFACeK5KClWXHFctjAoA5I4pPeCRXrnjFeFsKOP4FAHfevOe+K4LDaK+ZiMAeaAFg7MB&#10;muNxWklzx/NOFPxOaAOOT/Nc0pztpLbkUAdl+Bikjy2DXgU5pwEoA8TvnNLIOT9GkgvHalAe2KZS&#10;AJtD1ifTruC5hc5jIIrUmidXR61Zbgn9Uj5gDgVj6Ofb3FWJ0T1U2lahHKzZhP70+614c6iLRa+s&#10;WLKxU4yASPGcUP6XiVlBb5AmrA6il0/UYVntJQwK4JB4Wqqngmt5A6OcVvi7SZ2KosKTpsXtqcsG&#10;c9lNUvdWcmm35HOQ1Wro+uSbcbhvFd6h04+qQy3CKpIOc1oeO+mO6Gml6m2oKsQUbvo0N6x0vOWa&#10;REHfJrjS1eznIIII/wClG0MjSqSTuB+zTRj8kpxKzgnKHHIK+KkniNwAc8eamNd0iP22lQ4f6FDm&#10;n3ZQ7JT/AJqEiFbOp7aNQeWxjP1QXfwqxOKsS5jhmyEl5A80Ly6VK4J2V5+TG7ZpTsr/APYe1SVt&#10;Mh2mlr3TyMOFI8YNRkQIxxWVqSYNBAlycnFOYpdz8HBqFRmz2p9G5j5qkZPWxaJ73yCpb5fijXSO&#10;oDCAEweOVNVnFc7zzUvBdbTnxWvFlethVlpz9VvgB24xjFemygugGBXJFBEUsbo2X+WKHpr65jk+&#10;LsoH5qzznFCmWJe281udvuDyaeaPfoz7JE3KODVfaZ1GxkC3ALLnkmrat7DTp7VZbacENwR25rsZ&#10;JjrsYXGlWdy4G0YJob1vpCCJWKDGSMV1ezT28o2vjnFDl11G6StuLk5HBpJpMBk/TcoDCOIsPsVC&#10;z6ayZ48YxirZ0zq61S1dSQrEd6GlubK4nYscKTUWkcBWFmSnEsrSYFTGq2drGoMbBgfANQ6xurZA&#10;zScq6CmzkM0PCg/yfFFOja08G3fJznODzzUAz7yoZMVJRWIeMHI7dqdZ2vYSgixxrkVzlXGD/NQs&#10;/SkmoyBraPDLySfI+qBbyBwecj6waP8ApvrxbNIopF3BfBFelgyqUFvZCTr0Rup6ddWWFZCCDg5F&#10;RyxoiFmGT3q0NV6ns9ZwgRQR3xULN0bJdIxiJAH35qz3pS9CKQCWeptE+4cGjDS/ULU7Zsu4lVRw&#10;jHigLWNGnsJG38D6qMiaT/hPfxWVZJL2Wik+0aRh9WIJYALqIoduFI8UX6YLfW41BEbRsvfOayuw&#10;BQkngeM5pfRtfurLi3umj5NXhni6FqXdWX5cekenuZCNQKE54xmqe1bobUrC4dA3uoDwyqRkUU2v&#10;qDd74iRtGMMRzk0f2HqBbvBtnjH0TjvWmMtdpiOfScaM+xpd2UqkwsAalL3W5jAFfdg+DV2zz6Vq&#10;RVQ3LcdqFtb6RtPbkxMpCgkHPJNRy4nIpjlRS9pcW8k5WYEA+aU1XS7fuhyprmTp68WV9g3rnj8C&#10;oy7huosoA2R99q8+eBfBWM7siZdMD7sA1Fz6fJGW4o/0uZI0KuMkDJyM1xeezOW2pjFZZYnukPRX&#10;kducHNeNbhRiio6SXGQMCoO5sJQx2rWd4mgogZE8VwMgVJyQOMZWmuATg1KUGcOd/A5ryOUq24V7&#10;LCVpDJrlgTK3zjHOKlbbVZA4LHP8cUJs3ApwknGT4p4ZHF6ZykWhb9VMdq+6Riri6e6/jt4c78nH&#10;Oe+KygkjfuFP11U44Qf5NbvH8xxe9iTxqRqfU+uvdUjh0IyCari+1P8AW7UEWPsY71WlpqkmwKGy&#10;Po0R6XfJHNGzA8Gt786ORKL/ANCRw8dpkfqelSnn2tq/ZodmtjGSuDWlW1DT7i3w0KbSv+c1Weu6&#10;N+pwYkwR4qOfxHJpx+B1MqgzNGwxT2PUgrbqc3mmzx59yHABqAuoueBXn5IOH8tD2ggS8WRqdm4C&#10;AFTz+KDAShB8inCXRGO9RUw6LQ0rXAGVpCCc+eaN7vVbe5tmRkRvrHGKoW3u8EE9qmbXUj91vw+U&#10;kqoVsK5umpLsEwoX4zxxQXc6NLEcEYxR9onVX6RWG8gMMcV5qE8d5yoU55zS5OMumUKuNpKCPFJl&#10;pAcUXXGnNtBCnjvmhqdSC3FZ2gYgZX+6SEsjc5NOcpnJFe5Q5AOak3RwbrK24HdyKWN7L2zxXTQr&#10;jOaS9ndS838gL21+yFTijnTOofbjKliKrwx4xjNKRPKOQDirYs8o+zjRY0t+8h3ByB9ZpaO0L4bb&#10;xnzQTZ3eSPkaOLO//pAA1thmUuzi7Jg6TaTRKiWgMn3+aVPpbfyIZETb5K57Z+6jrXXDDJkvtweM&#10;VZUXXTiJQj7cYye+a1Q+2+zsropfVekrzT2cFSSP+GoW5t50UMy8Z7Vo/TtVs72bM7qWYeeBSfUW&#10;naMyApApbHg/Vdl4sJdLslGbvZmUIxzx5pN2K+fGauKL0/nvN5gQk8kDOKD9Y6NvbSNzKmCvfFef&#10;Lx5ptcbouCSz/wBPvikRcksOK5Fm4bBH+PxXaQEj9hx94qHQCvubvNPLe3U1CbduMcH806Sd0xXQ&#10;RITZQnFRzSvvyTTkzF+cee9eb/3DFcYDRLwj93g08bUeOwpm6lsnApCVQoGK5QWSJuVfuRXCPG3a&#10;oz8Vys3yNco4TSWkUrHJpvdWKr2pCC4JI5qQEhyBXUkdIU2jDsvFcbGBP1RfFCHwn3T240EOi4Iw&#10;adQOMDYbhkJFTVtehwc5ptf2SQnb9U3tYGLMAwp1OumIWJYauiKBu7ds0XP1jM0KLnAUYz+KpsSt&#10;Fyy+KbTX7kDk1pj5coqrFlCzRejdSQQRqIoxuwctmvtL1Rr29Mtww2p+36as9xayYhhSe1TFj1OU&#10;UDcRz2NacP1Piv4nPsr2zVmp9aWQtmiRFWQjgKOB+c0J6H1HDAXllCu27IYjNUJe9SmRFAfGfqkr&#10;LqKWzQ4cEH7rR/8AV7q4UN9pGg9T6kbUZ1M02UJAC47CjRtW06ytU9qFDgdwKyZbdSvNKCzYbOaJ&#10;ZerJWhMewfznvXP/AKhBnPtsOl1Bb2/V2IHz7E9qN9S15IbNkwoDL4wTWdU1KRJVlDEYpa56mnlA&#10;UHkeTQvMi0c4NItzpw2tuzTfpVdsEjdQ5q0MdzdvI6jk5wOwoZ0/qZ7aOTJ3ZGcGoZeopJZ8sxUE&#10;1yWbH8BFsN+oZ7ZIIUhUZwAag7HpYXyM+8qqjJIqIk1OKSZTu45HFFttqiRWhVW5bI71DlBu0URA&#10;3PTwhbbHKSBTdbO4SZGCNgck09jv1EvyOUBFSOo9QIWVYk71fFKPTZLJYvbXYK7ZEBqwNM1NrO2l&#10;EWFXFBOlLBInuscDzmvNQ1gge3CcqThj+K9BRhW9kYzkuSsY3ekTaxLKIocsWJyKFdX6InsmPvIQ&#10;wH/MVZuj3scSBkcAkUtqPu6hIib9xA4b6/FYPJ8dZKpGjHLuzO93aAcKx4phhyOD2q5tY6HuP3oE&#10;7ZOKBZ7NLYEY/HPFeZPx5R9FmiAstUmizg1LwavM2MtxUVHbb5BgYFOxaqqEA4NShGRwd3WpvIqo&#10;Ce/ODimpZ8KCalNH0dJTlhnDd81YCaVZFlHtjP578Vrj4rn2xStJ9NnkjZhGR+ajdO0i5eTlcGr3&#10;1ia2tdOaKOMZkwN1V97jJbyBRh/xSZvFjB6Y+mD6uI8qTg9qj5J1UkE0zuPc3sSfPNNUbBrHKTFo&#10;mUlQk4yKXglKyE54qHEwzxinaSjHJrsM0kDQU/rMgc0zmnZ8DOKg3uyCADUpC/wyRVlmbOdnXvbT&#10;gVov0qu7f2JJDc4aIYCk85+6zP7oLfuor0y5eyVXjkw//f8ABr0fp+eMZNtiZINrRti516Votm4Y&#10;ccEeR+BVL6/o00t6hWAkYxXHT/VKShSzZyMAf8BNWZ+tsXVGmYLx5r3seaElFpmWUJrTiVRfAWcG&#10;3bh6g7q/eKBU45Oc0R9a38ct1GkODGB3quNVkLJtBxx5qc/Kj8FVjl8hto8yMxDMcYyD+aj9bNsn&#10;Lrgle9IdMQobYh5gGDfGuurWtnWJY3BfHzP3UJ5IsWfKKKsv5t9xweOwx2NeLdBEYHOcVP6daIrS&#10;M6l8DjNQd8Y2Y4UAk4xWOd12dXSGVrdgydqlp7sysi9gSBior9OY9u0DNPxakTB2K96fG9I40TWt&#10;NDbWBEa5fIHNCtrabkZycADNFuq6bvsxLv8A/q5plb6MTZGQtxjtSZ4cojRSQEREPKSeBmpH3k7V&#10;IxaRIwmfYAq+TQ6HXee9eU4uJYlDIp4zUvom0SSSZ/bwDQjJJ3A4zUhY3LRBlB4bmlWRI4437DeG&#10;SOORpPc5NCt5JiRzktuNJ2srCXwcmvrkbpDTS8pypX0LHHxdniWu45J717q8aIqIo5NJSXKRk1C6&#10;lqAkcMCeBis08llLPrlxtC5pQSLHDgmoKW6Y/nFJmYkVnlMYfyT7RgGm0k+SMtTTeea8jY57Zqbk&#10;dFATuBzSbcls17trjcOea5YHHt0oAeaU2jGc1yRxXAE9uM/zSDk5Ndg8kUlleBmgDxmyK4GD3r3H&#10;PBr0oB5oATx+a8zXpP5rw84oA+zwa8zzXprwUAfV7xivK+7GgD7FdYwa9YD7r1aAPducV2Y68IJb&#10;HaumGfPGKAEn/iuQa6Nfd/FAHFdYGM5rkiutp4oA5Ir0V4Qa+HFAH3NfV7gmvBQByTXVeYr7FAH1&#10;KxDmkq7VsMKAFmU4pA5BGadt2psykmgBUSc4pwsgyKZBjnFe7sAZoAllmBNLK+7vx4yKhldmpVZy&#10;M812wCNEBWu4c1Ax3LAAU5i1EgGnjIRkyYcknFKpYLgEmkra+RguTjFTcU8DleeKqmcIw6YmT8jn&#10;HAFcvppXzniiO2t4nuCQ/FfXNvnfVFWjqigZW1bGADXy2rbfkvmp2KD4bjSYycnORiu8QoiDDgH4&#10;0jDaO79uwzzRJNLGkLFlGTStk0Sjc68YNd4jIHJ4NxANJNCcbaITbxyOW3YX800ltiXwO2aWUH8h&#10;ZAuHjGa6jkYgnFSs9kcKuOTSj2oiiJKHIpOLCwceXLdqcrIjfilVhMhyyV88OCNoFDickdyRJgc0&#10;qbeIAEnxTaSF8KSpArhyVHfxxXKOWIBAx7148b4xSakinMcxIORXB0noQVJETBOa7R2ANLCZWODS&#10;6IpBo3oBgz8D7p1BduBXqxKc8V9LEoGKG6OUhX9TIW3bjmn0Gt3EHK4qE2EZpKRWyKXkcaJmbWJZ&#10;pPlUrBrESxbQgLHzQpHx5pRm53Dg08ZnAotriJnJam108bO2DQ6Jpc9xXbSsCMmuuZ1InoFhU7sV&#10;9JFg7h5/NQ3uHH7q6E/YE5/mlUkdaJUL3G6mZLbzyabCZ+TXyztuP1901hxJMOy8ikzcucjJpu12&#10;Rmk1lBoU6O0iYj1po1KCMc+alNG1O3jctMfj9UKkg96SSMc/LkUwUGmr6xbXLL7SY/BqFhClgTj7&#10;NQakkHz/ADXbblU5auCtE/LECSFNcmxCx76HoLiXJwT3808k1KTYyE+aQEqE5Lfc/wCK9FsUzlaQ&#10;huDuzTtrkMhLNXE7Y4mygYzSMk3YEHBxTkNHj5GulCscZArpyjlJRgCm0k5zgfdOTAGYc13NbGMc&#10;AUObAZresp4GaefrN61HyQjLEUgVK9zRbYD5mU4pQkfdMwwO6vHyRxXIzAfmJwMinQaSJc76ZW7S&#10;DP8Ad5r2e6J++fqqKf7ONE3Za0sajcoNEP8A6htmj27MnyKrpHHBL04Euewp/unKZZGmaXbXRMjM&#10;EHfnjNN9W0u1dvhLuI/NBouJREF3GnenXQWQO7ZIHbNd52NQ+tOnmnZtq/zSl30pLbo/kdwfJpzF&#10;1S1tvCRgE1w/UVxckZPGadQhojKTT6BQ2s0crA5xSlxYSqN2QeKtnRrTT5EMlxcqreKT1CHT5zsh&#10;Kk+cVVYPfIaOVfBTEcE4BOeKcNM0SZBqwbjQDBGxKDbQbeadk/EcGoyhrTOsjRO7fupX9SIuWp9/&#10;t5hUHjGKgruTLBTWdhY+FwjDGfOaa3E3xwp5pOK2YgV5+nYNiuHB1AhwT3oq01DEqtgZJqH0nT3k&#10;kXeCq0bCDdLCiAHBr1PAxOSk/wCiGZ0GemW8dvA0q8O1Orm/g0y0eZhl5DlQeajUlMPwcHC9xQF1&#10;TqBLuC5OBgD6r0ss1CDpi4dy6B3UL9p5ZZX7s2cUrYgykAk1C2ys7Y70UwxLbxMR3xmvCUpNvZrp&#10;XZwZ1V9nO0UtcvGVAWhozO7fH7peSXaVORTKTOPYncxDtUrpNh+oYLn4/wBx+hUKZt5H3nFHVjbp&#10;Z2RcnDMMgHzU5PsEMNXnjRtluMoOKHjITzuFL3LZ3HPnOBUDIXLNhRU+R1bG5JNcMzAjjNLPgUmR&#10;kHmsgx0kgwc0kxOa55HcV1uyKAOieK5bseKTXNKg0AN1jBYVwoOT9ZpbkHNchuc0AfEc0my5xXRc&#10;AZpJnP3QB8xpJgGNKCkwtADc5HArwcnmlZaT2djQB4RkmviO1fMpHmvtpIzmgBypyBXYJYCkQwxS&#10;ueRzQB0fNfKozXoYc4NfKooAcjAxUlEnxyaZQ4xT1ZCFODQB1tAJr4KeOaRDkkZ7U5XnZz5p0gPY&#10;4gCTSq9zzSnG6udmCRigD7ApnMxyVFPZQARUfKuGPNcbA47c/deYIr6Jd3c0tOox4pQIyVsng02L&#10;EmlyMtjtXLxkMBg4+zQAkF57V2CBnOacKhGAaRYcmgBB2470l7oOaUJHak2IxQBwW4PFclgRXhB7&#10;V6FzQBwAcdua7xk5Oa6EYrsqQKAOdp74pcDivVGR3rkk84oA+8UkUy1fOTivF70AKhQK4APJzXZO&#10;DnFerjmgD1BgV9k1034rgn7NAHn7smnVscMOaajO6nLDsKZMCzem9ZFuyxuf6Td/5qztT0HZGkyP&#10;uRhkVnSyuPbPLZFWtoHWrR2YtZRvAbhvNehhzKqYqGcsM9vPuBIyR/FHfTfUrRlYT2PJofkSSdRI&#10;AcZwairKQRXS+fBrdDIdSasOuoNMBV7iNSEbkkVAQakgidUIYUa2GqMIXRo9yEgYqtepLR4Ll5Yh&#10;gE5wKfmLOYbWEUchRnPB8GobqHSLdZXEbDLDIpjYdQDESMMH6JqRuk93EgXioMiA4aW3kIxg07tN&#10;eNuB8M+akby4gZNmwZ75PcULXcJkOVXtWacmisKrRPGezuVJdVLcmhWXSt7uVFR4vHjYcYqZt9ZA&#10;HIrO5X6HRAvblDg+DSsalqlpTHP5pJIEFKkDtDT9IdpIruFmTvUlFbuAWpjIW3HK+adAmxSG6YN2&#10;xTppkmCA0i9rgDByTSYBXAxXefQTXQ9l0gZDBvFcW97d2o2LIQM55pe1vmhmjP7lqamhivT8cKxP&#10;aqpnBKz12IhUlOST3NJaraW1xscYLfioe/0eeAjdH5qI/USxuo8ZrkmdQ/fTpl7IWXyRTO6Rx4oq&#10;sdcUJsKjaaWFtFdCTB2Ck5M7KPwA6Xz7mBFScepAHtnim19YGFzxUZHC6O2FNKcVoIG1JQMnFOrf&#10;XAEUAZNB8qO3g0h7jKVwmMdzk/Kls6WK10LgghSDTCaEcc88moO21gIBlTn8VO212J0zjz570ym0&#10;qO0htZ3slq5dSRzVh6Z6jNG0Am8HnFV3c2x77cjNQbRMGYqcVXF5ModEZ47SL1vtZs9TkViu8OcV&#10;I3HTFmIWKgAgA/jmqCg1CSA53EAeKmrXq2cEq0zY+jVo54tHYQcSavrErIQjdqFJ1kRjkNkUWadq&#10;MMswMp4Y+Km9Tgs5o3wBkjjFLJquyqWiuotQkRxiQ5AqcbXPh3O6oSTT3dm9sEkcUyezuEblTUIz&#10;a9s4w5s9dnXaVcr9V22uTgg7jgtlsnNV6s8gB/FP4LwynaMmtUPJkvYqimW3bdQBVAJA/wAU6U21&#10;7INzA/ZFVo0zGMYavkv5oBlCQO5qn+Ryq2OopFkax07DCq7ZFV3BIUd8UIy6QQxOSTjgVAN1I/uj&#10;MhbJyc8niiu36ut84aLLHzVOeOhYPeyMW89hZF2+KV0m3gvJVDjA8n6pe5mgnckFcU12i3xsYjdz&#10;SOUWOPNX6ZtUUGKcnHgjtVdz6JOHGBkffbNGF1qDycOePofVP9P1SKNVEibvrisk4Rb7BorOW0lT&#10;IKHg0wki2nJWrW1GaC4k+ChahZumnmDmMfnFZ5YzlFdOhycCk8Gp+40qRCwIqMktZVzkHFI4IBoH&#10;IUjNc7j4pf2hk5pFl571J6ZwUE7DBBxipiz1N1Iy1QQB+siuRuBBoTAse21puNpH8dqK9D6mFvcE&#10;OoYN2Pc1SiXLA96mLS/IIz2JrXj8mfyTlAuPUJY9QaX4jvuH81X9/ojLvJGDStrq5j24YVMNqqzI&#10;AcHnOa1OcMi2LTXRW09iwJ45qPZSPFWJdwqSTgUMXVp8iQKwShRSrINGbxTmK4CEZpMxEc4xSTrg&#10;DNJNUNRLLdYAIIFSdrduMHee+aFAxwRilYbhl7MaaOQCzrfU0eMB1+VRd/Zb8HcM0Nx3+QPlz91O&#10;W11kgs+apyO2QsunOmcLUZJE8RNWGkkLDJP8VD38AlycVxoATinIBBNeGYA8E0tNDgsMUyaJhnio&#10;Nejg7iu8E5qRWdSO3eh8qc9j2rpWIPNcQBCgRQRUvZzYA/FBbXBPmnFvdyJ2eqwYIOpgXXKffNMl&#10;vbhTtMnntX2n37tFg9qbX+NwbtzVU9djMI4b90wwOWqei1wuytv/AMGq7juiB3OadLdEDORmtWPy&#10;uPsk0vg0lpPW0kFts4weTwBX0t7DqTAMvJ/65rO6auwOd548VKWnVLiTcJGwMY5ravNxsmsbXbLz&#10;n6E01I90knLfXFBuqdJQBMW658cc1Dv120jLvnO3HY0Y6B1La8iVh9irxjimr0K8skQFr6SXksHv&#10;yHI77AMNQVd9JG2lZAuTkg81oNuvRHA6Rp3wC1C9ikV1cPK8e5y2TzgGlfhYZDxyMp+LpttrMTgD&#10;xUcNBdnLR5YVoLUV00YCw7SRzTTTOmmuX/8AbbQo5Ymsz8BL3oosifoqWHo93VMnaSaSXpQGUh2A&#10;XPNaYm6YtLaASlgW4yaq7WbP3JmC5wzcY/Ndj4kaGb2V5J05A+5YlyO24d6bXnSMARQ8uGHmrXh6&#10;VubaPe7YA5IJpPSOlLzVLkARHaW4Zu1MvAjKSp+zkpUmyoT0hK+321Jx2OMg0yvenbqFyuVLj+0c&#10;GtjP0VDYRBPfVpMd1GFzTDR/T2DUrmWe5Vhsfjxmtv8A9LgktGR+QzKkOj6lFGsj2UqI37XYYBry&#10;R5Y12l8L5JNbU1fQrdkW1jbep42/X4FQ0fSOi2zlp7RGZSMggEUz8KEfRWWR6ox3cae5QMcjjOT9&#10;UtbaTKAWWMkkZBxjNabl0/Tri5liUKqB+AQBjPiphtM0jT4RGIlYAbhu5waWX0/G3pgshj24s5sH&#10;cpxj/mKiGsJ2J2x5GODWq7Tpaz1W8lYgLCvc4wR/FE79MdO6ZC5iiDuFOQ53ZrJk+nSfQymkYhkt&#10;pYviUbPemqwvu4BNaSuemBqk7+zCI8nJxzjNd690DZaZa2zPsLPxsrM/AyfI/OJniGB3PORX1xCd&#10;pBzVyWfRv68N7JACnn6qM1jpQWze3nJDYYE5rj8LJQc0VFEzB+OSKmYpWAG6rAt+hXkiaTaFQefz&#10;Qxf6I9tI6ZDFe5Hms78aarQc0RS3HJpMtIewzT210q4lJCW0hIHYDNSsel3EWRJCyEDzXPtyroYG&#10;Zp5BnIpkLhg2d1Sk9ud7Aioe6hdPBpJJpC0P4b9A454qRl1PgBe34oXizk/ilQTkYNKptHGqCqG8&#10;EbLz2OaUOprI3PHPihh5SeD2rqNwD+M0yyM6tosrT73fDsJBJPHOKVvrV0C5cD8A0DW10VcFSam0&#10;u3dxliP5rfg8r8WmxOCJ+2vGQccmpG01WdpV54B8CmxuLZYWJi3HHHjBoehv2EpVBjnPNaseR2kP&#10;SL8WGN7eMLLl2oa1jpKJkwwDF+cjxUJZa4UdQ4xxUveaqvt8OfkPia0OlphGV2VxqHTMtrjb818k&#10;eKjl0uaKL3Fi3LmtAaHoNheQI9xcMXI7HgCuNc6dTZssgv5rP9mLkc5UyldJhkWXk4BommhMbq+0&#10;8nAzS1vot1BM+6DOCMnxUR1HfyiRA3ceBwK1LGkkMiXvV9xP6hyoAwKg7y6itrdgpFR0k8zkDa2M&#10;ZqP1WKZ0A7fVYvLi30htIF7yZS7MMZPfFD8zEk4NT8+lXAIRozubAH+alk6C1L2w7RspP3XlrDOT&#10;qjlgPAzDOATUwiE4U5Bqz9P9NfbgjmknO7yPFG1p0RZ2GnS3VwELE4AJ55qy8GdWxHJdFFw2jvkA&#10;E4812xZQFzVmzXNrbwttiGfxVa3LCSVzgYJ4qMsdHRiEHuKd1Sf6nbUbc4jIxSKuT3PepXQyZZGg&#10;apHGwyRnnNXDZ6lDLEhmYMpH3WXxcsgOXyPqjXRb8opHuErjOD9163i+ZWPjRLIthdq9/EL1ysnw&#10;UfA0N6jqSuQN4P8AFd6tdxGMgjkj6oLafD4A7VWfkCKVBvaamLdVbO4gYxk4qMfUhLOZStDktySP&#10;jSEdweak8/7BxbLUtdShMeCBkikbLR4Z5wWwFJ5FBtndHBy1G/T8T4lKvuq8csWlYJNs+1XRbSOV&#10;RC2QMHGc0JSo0t0BuxtaifU5HthMM8+Mc96gLKRY90jct3rs/IpHXjYvrtzNlIycDg8cdqRbVH2R&#10;p2A4oa1fVTNO8n0MYqGOq7yKwy8+QyiWHq8ogsF2vl5Bx+KrW4uihyWr6+1d5lC7jxUC8hLDmsGX&#10;yHMYlYZjIw/inqT7Dy1Rlq21Tj7pwqlhkr571OLOE3DdAjjFdG64POaH3coKdOwCgjzXbA5uLgsz&#10;VFS85p5Oc9qa5AyCOa47ofiIFua+J4NdhQe1drGfqpcGFoSXJxmlEXHmlVAXgjJxXDgfdHE6IO54&#10;roD81ysDEV8quRjHakoDrJx3yKbNLnIxThlNNWiY5oA9dz/NI7CfNLRxffelAvyoA4ZQBSNLsDur&#10;72v+1ADQ19SpX8cVw/fkUAcV7nNKDaODSbUAeCveK+CniutuAKAOlx9UsUBH8V6icZxShNACBjP3&#10;XC5CtmlXY5PFeoQF7UAJ+2aS2804LcE1yGGM0AICvOa7YbjXOMUAeqa8NeKxrwnPigDqvK+zX1AH&#10;leV6a9FAH1fZwa8Jro44oA+DkmnmRim23YM55rjex7mgD0nJ5rjArsnOa4zQB6P4roHAFc4GM5r4&#10;ZOBQAoWPBrhSQc5r0vxXoIx35oA6DP4NOIbtkzzTPOPNfZznNds5RMw38qjiTzT6PXJQRk8fVDKN&#10;ivskk813mwoPW6iV9iY2gV1JrEJcAcLigJG8ZroyHNP9040WNNewOUCkU7kkidSNwx4xVZe6wPen&#10;K3kisDvo+6wDl/cUY3cCnKM4Cjzmg+LV5Mgsam7fWFdwWanhlftjUgha4iDRb1ywp1qF6k0aIqgA&#10;eccmoSKWK4bdkYBrwxl5NueD2q6lYlj+O2zES3FL6d05NdSsFcIME5IyK5ltpUIBbcBgCnE8k1rE&#10;VDEZ4qqpiybVURuqWkaHYXqPj08MuQfFSzKP3PycUssu1eFppwVjQ/JAdPbkPtp4toVi5XmiW0EJ&#10;dndMGur2VHwdmAB4qHBsokB0VsQTxSdwDwBRdb2sZyzdu+BTNrZZ5sKvANLwaAHAJEH3SJuDu5ou&#10;n09UAFRjaWvfP8UjhVqjhGicKpyBTYyZYZxT2SwbccDilLfTck0ijQrY3RVbOV5rg47cUpJbsWwm&#10;aTFjIrcv/iuqNHO2Je2Ae9OWhDYpJopN1OTEyYFco6hCaIEA/mkTbMB2zXkvutjjz4p2N4AAzXOA&#10;wzeNlFeMjKAKlmtH/eV/NN5I3PYZp0gIslsn6rpm24wafNEygDbXgsmOTjiu0A09zmu1uO/5p0lo&#10;eAFJJrw6dsKEgjNco6Ixy7cCvZpj+Kdx2juSdpwMjmk3tx45zQgY0SY/VcBxuOR3NPksmA7Uglgx&#10;krlWAgMZ/FdxuM4zT99O5wc8UzFoQxIzijiBxJSJdl7GnzW5JFLw2jHGVNADBbkqo+6Ue9dlGe9O&#10;ZbUg9qQay3Dg4oqwG6T4Iye9Ls8cmKR9hQMEZ5rxbVkydp70UcHyxpjgiuWUg980x3uniuknYAnF&#10;TnGgHrynnxmuEyVr0XAfGVxSiuO4/wClFMBBrYffanMUeK5mAx2NJBiOxp+aA6n3578UisrJztNc&#10;Fz5JpSIjPemA4eUuOa6R2wCHPFJE78gADmvoxsOcHGK42A5W6kLE7jyafrqskTgg4xUbjIO2kmiJ&#10;JOeaZZpL2LxCVuoJZVAeQn/NOYNQhdlyQBigt4mFexRlTmhZn0dS/Ya395EzYQcYqFNish3VGPPJ&#10;n+KTF9KGwDwaV18nGiWkixwuac29o8jLuTFRtrMxbk55o1tXIVcgYquFXJISTpCiypDGADjPAFON&#10;MvP0/uvzuxxQ/KwlnHHAojtLcOgBwCe1erjumZr6JOK/Eu53zk/ZqtNdlZrqTnjdVtHTv09nJJJH&#10;nKnbVVPDm4Jbv5qWZtpJsvDTY/0C1y4LFcAc5r3WGy3DYx4pWR44UwoxUK8zSvzWRpJUinyJQKQw&#10;OBz3r6+tWZc0tG+ZFFTtyqhFJ7cDFKcb0fdM6UrFXdMgNXnVOrTS3XthQEjO0AVIXOqpbWqJH9ck&#10;UBXdyzq7HJJJ70sqSEjtifus0m1afi2I7tUBDMykHOKlVvDjnJqKLRQwQhc5Ga+Y8DFecDApQY21&#10;nOIQZcjvXgpTuOK+2jb+fFAxytcuwBArzdSe0t3BoA9ZuOKRwKVUd8VyDz3NACe015ilG80kBxQB&#10;yCN1fNmvFwM8V9uBNAHhrnGM0o1JO/NACTjzXJc4GBSjEHApPkZoA9XKmnXAA4poScClI2PmgB0c&#10;AV4WpPNe7B90AOkbinwcFQAKj46eqOAQKZAOExiuoAS9c4OQdtLwptySK6wHXHFdSuO9cKB3pCVv&#10;cOCe1KB4RvHfFM3f5EZJpaUkGvEXLdqKA8EZHJrhnBrudiPNMyee1cA92ZYGu2UEgmu1GTXLNlsD&#10;vQAk+7xTOQtnOaenYe5qPdeRQBw658UgTz2pdiORXRQYFACAXPjFKkH7xXftj7rwjAzQB4lesece&#10;K9Q/ivipoA5B4r7J217t4zSY8d6APVzjmvdvmus153FAHG4iuj4rtWXJyK6DBie2DQB8DxSLMfqu&#10;mXnFeqtACqgHFd4CnBrwVyMmgD0finSzlSPoVHseRXqhWp4SoC6ukOooYwkUwDKfB8GibVbKKCZZ&#10;UQAPzWe4Z2Qg9sfVXF0rrK3cYhn5xjGe4rXiyDIN9L1uKJgCistLayILrG1VFA2sxrBMSnbxioiO&#10;/ILbnPfFbozVNEeG3ZEapbNFNKUJ2880QdOdU8rbTkFT8VanUVl+uTaG20G6xok9nOQFBwwwR9fd&#10;I7uyaQc6po8rYmTGD5HINDjME/cMVJ9PdSiFEgnJ4Px+hmiO+6eS+RpYpFGK5NWgg6ZWM0EUp3AG&#10;mG1u22pPULa5tdweM5zj8UytJtz4b75rDxd9FRRRtApMXBEjd8VNJZbhlcEVE3FrhsodwzzXaG4j&#10;631MYKbOakEhSZ8g1AC2JwRTVbmSGRiXOBXAoJZoZEbvUXNc7MjH81LWGpw3QAkwvFSBsrFoXBck&#10;mujcUCMd/GXww4qaS9CujpxioWfStuNnbNM2R0bDZpoitB0dTafgtkZ80vf9OQyxRyrIMkZIFAUV&#10;y4GSeKmbfU2jwA/NPJgmR19pssIyham6apPGgwTkVYVtf288ftyL8qhL/QhIzGPgeRUx2Dq6v7jD&#10;3CPzRRBBbSjdvxx2zQZPpU9u0nuIe/GKZSzyxniQigLC68sASdmO9RF5YSRhiyGvdM1ZtwMn/Oie&#10;7vYblVG7mk7DRXEsTiu7a6dP76KpdKyAxqCm04oTlTXaOEza6tuARuRTlo0Py45oPMZTkE0+hunI&#10;AOaWjti13bMyniooWrKcnmiSC/DblJry7CPnAoOUD8VzIjDDHAPmpZdabIyccYxTA2bvkAVHz2jp&#10;4ziu2BYGia7EkgY4PfNTWoanbTE4K1USMyAcV3DclTkcVyMgss8WNvNHnAJ84prcWkMY/prg+aFI&#10;dZYBfninY1YybfNdUkComVhc4weKa3cTvwGpaLUxGmKRW6VzXeZ0gJ4GR92Of4r33QFxjBonmlt2&#10;VowOfumT6WCoO8fxXGzjiRMF0Y8MXqW/3N3K8+KarZAA4xzSBtvbbP4rqZyqCAXqGPnGe1NlYHFQ&#10;M6tx3rgTMoHOaLG5BCd8bKUIIqbt9amUMvb+KDIbxj3NOUvO9NFqxWw40+BbxsOFGT5qR1XpOAR7&#10;hzQVp148T5RxU++qSsm15v45rVCWP2jiYH3min5YUcDPFQk1gU75zirU0wwuxMn1wfFPb+CxkUrt&#10;VmA4BpMuGLppDJFI7D4pOSEgZqwLrSFDEog7eKhptLYYyMVmlgfwFAey4NKLLt81Lz2OCRTN7YAH&#10;NT+20zg1Eh75qSg1EgDiox49tcYIok6YBza6kHXkU+KB8k0ARzFP7qmodWITbTqaOpjyey5bAqIl&#10;s25GOaIINQVu4FdSKkozgUSO0B5iINNypyaIJrUDBxio1owHxn+ai+xRkoxTmKZh5NJMMZrgk/Vd&#10;sCYjvWXHNS9rqCu2D3oRVuKVWUUKQIMprSNxuBBqGuLcg/4prbXjJjk4FSCXPvZzTJ3Z0jxHkGm5&#10;iOTip2a2+IYfVQT5DmhxSRwbtCSwFe+yQOB3r4v910bk8DjilQE5pUbcAmpi7gxESRn6oVtb9kcH&#10;NEouhPEFHerJ/BxsD5JirHFO4Lrmvby3w3aosrg8ClbBMnJDyTSGSDmmCSHPJp8hV8DNI5s6cxTk&#10;ZBIqZttZeEEKah5I1BNMyDjNNHI17OUgytupZ043/H6Pk1M2vUtwDu3EfgVW0THntUgl4SuMVWPk&#10;yT7OcUWVb9Rscs0hPOTmjvSusPYT4Hv3qgkuNoU0+ivAeAcVdebO9s40i/brrWSZQjHGDwK7tNcj&#10;25yN2aoNbwhu9LjWHhJZWOfoVpx+f8oWlaL2ueojO4Ehz4H5FFumdYw20Sr57iszQasc590kn/pT&#10;2XXJipXdniq4/OSadHXC0aHPXpnu/iNiYzt+zTjUPUeVNqxERg8HPY1l9NVmjOPdx3zg5qMvtWeV&#10;8M5IrS/rK/8AaSXjmlH67kEgKTfIfVQd/wBc8ktK1UCuok5wzVJrdOVx/wB6k/qyf/Ap9otJOsVI&#10;OUZm7gtXU3WXvko8gzjvVXGcuMA4plLJ9ZpH9Ul/7EO8aL4seqzAjIrAhjySac3mtq6EoQR5x3rP&#10;3611IycCpqxvJX3hX4xkjt2rsfqN9kZY5eqLY07WZYXJQ4xnBz9/dNda1lrhRufcy8DPgVWialNt&#10;x7pxST3bnu9N/lx+Q4v4LPstYMcD4fYBwVHk0NTav70xZ2Hegw30uCBz5zTM3JXlhmkl58UqSsZR&#10;vstqfqM/ptiyheP8UN6dFDe3cXvucZ5INV5JqbycEcZNSNjqITv48Ui8xS7SOqKs01YalaWUEoji&#10;TtgHzQZc26Xkspcn5NwTVe/7/Ftx5+s0+g1z5ckY/wCorRDycTVaOqbXoNrjpvTIkaSUgyBeMdqB&#10;rzRRcPlUyp+hTy41UOwDSbj/AMNFOh38PG0YNTnGEtHY7RR9/otxbtIHiK4PmoLYyirx6rJnm3bs&#10;jJz90P2/Rs12ruSECjzWHJ479A0VW7naaSEjUe3vTjQ8MMnwfFBl5YPE5AbJzWZ42uxkdWsxUjmp&#10;ZNQXcMnND4Qqv5rlGLEc1PlQUWRDN7yEfQzTUN7bAluT2plpUipkHtXGoTKJeDwO1OvJfyMqRIT3&#10;7YUipG11WUlV70KC4BGdwP4p1ESPkDV8fky97EcLZbmlawEjBLYOKKNL6qjUYdSR9jwaoAXcuUO8&#10;cVK2uuMu0MK24vNjq0SnBrZpi31SGeEhguTTO40CxuUEk0Cn6FUtperOsmVf+cnmrIn1uNwmJsKB&#10;xzXqeLmxys7FtE5L01Y+0dqYf7PeoHStLginkaaLIHYMOKI9I1m0/TmWafe45UeDTO51NL4S7EVc&#10;/ntWieOhHNsCRPGdSeQ24KIewHkU7vOoJLmcBUII8HgVDaldrYCT5Yb/ALmqwuuo5/daTccjtXke&#10;R5EYya2OsdpUy5RetJIm5gCPA8Uj11rClbdVdWCjIyOeapeLXZXkMnuHJHNIX2oyy43ZrBPy5eii&#10;xokL/Wi6kDH/AGqAW5Oc/mmkjZxg4puX2is0srYND2W4L5OK9M4GCRUUZjXxl7DNStBRK7snNTUF&#10;wyAc0NQyZwMVJfquMA06k0Egq/Ue4nPc1AXO4MSO1OrWTxmvLmNeeaq5sUjmuDj9tJtK+3NKhEAz&#10;TZpBIQAaXmwJezuguAfNGVldtDbnYxDH6NVzEMOo+qmrS+XdtFacM/RxqraWwiN1LJnOWOec0jOr&#10;FCFB5OK4tpDycjBpZbhGSQn+2tbeghJsEbi0ld2AU1B3NuYzVjwsdhbx+aDNTiJc15mSNMegcb+K&#10;ZFTu+qeyLg4FJ+0fvnFZHEYexIcIKuY9MC30lHKKQyZJ74qs9CtCbmItH8cg4PmtjdR9Px23Su/b&#10;kSRA4H0a9r6b4DyxlKSpeiGTMotIxFdZLOo+zSS5BHNEl7o7ne4ztBzSUGnBY97eax5MMozlGisZ&#10;IiUG4mnB0937LRTpOi++XdvinfI71N2lhGrSExZA7ZNch482dYD2+lM7BQOakbPTsyOCmfxRZa2z&#10;hZ5VXt2Jr6IbYpZAOSck11+O0KBU8EZlbC7fqox4ORkUQywvguRSlraFoWkcD8ULACYOrBhMgU2T&#10;AzRNIkYjLA0xggR8ttFSliOpkG0PY4r0QEZzUxFAkkuOwHNJ3md2MYApHAYgzEAaWEQx2zSwXcci&#10;le3epuByxgyd+aTK07O0mm8hwcdqRo6NWQmkzGWPNOgmTiujGRiuUAwlADDaK4ZKdsnIBFdfpu3G&#10;KKAbrGzEY4pwqg0uI/zXLYzXAEzgCkDzkUsc0kQM5oATAIyCa8kbjGa6ds4xSaoT3oA+jHIDCu2T&#10;uMVzsPGDXyFgfkaAEypGa4GacMDjNIkAdjQB5trw10e9c0AdGuTXtc8UAfZr2vq9AFAHGDXpr2vh&#10;QB5X2a8r3P4oAUBHNcYr3Br0Y20AckUpGwBrnbwTmvk75xQB9zx8a6K14Grk0AfYNfAV5uNfHFAH&#10;le9zXhOSa+yaAOjXSoa4zXqjJAzQB2ozXXcjArlwPFKqaAOwK6U+K84YUoo+vNdsBWJnUcNxUxFq&#10;jRqoPjsahiwXFeoDtzTKbOUF9h1EI2+QJp/ca9FJMGYfHPagLlTkGugN+cnFU+6DLNu9ZsboKI8D&#10;C4NfG4t8ccVW2BxXrTyDGGNdWX9gnssqS4tlVMSDPkCvLh7UogWTJJ7VXMEpV/lyDzTo3ezJwao8&#10;w1lg7YoYk5/cKe6XZQ4klLgd8DNVgl/JuXk1Irdlv3Ocfij7olsOHjSRmfd28Ui1r7zkIeKDHu3H&#10;Z+K9TV7iEt7T8cUrkCYSTQlCRniuZ4gsWBxmhVr2UszFzn6pYak8hANMmqOrYUaTpjuGxk0jd2/9&#10;RkPcUzg1yWLG0gEDFMv92BmywJY+a46OrRJxWOzxml47J52G1DimLayfrC9sCn0evrEjfkVyxbPZ&#10;LZUOzHNPo9NX48UPDWlMnuU4m6mcpsCbQT3rqavYcmEE9pG52IpxjHNO4dHWFWL8g+KFbTXPbbO6&#10;nF71I8owhIFU5Khkyet9JE0xwvxp1rWnQ2iquAM0LJ1I0UZC8N5YeKhZ9elkOZWL0c18ByLO0/pt&#10;Vt3nk4TGR/moq908SzRgLgHtiho9U3L26wmTCqKZW+tyrg7yD4pHJHHIsG9061s7Undl6DtPWGSd&#10;DIQEqCutUmdjvctmmi3jjscVOznIOr9oskRKNtIWKQoSTihNdRcZ5717HfkZyB/Nd5I7zCW5uo2M&#10;nApBJ4lU5TNDhuc0g1y3YcECuclY1hdbNbySrkU8lu7Y7iNo8UDiZu4auwwIOT2puQsntBQ22QZU&#10;Ck2ijWNQzjcfqhw3cnAViBSDOytyxrtofkT8NoN3apRrOIrg9xQxHqD161/OSDu/mlbsEP5bWMkg&#10;DNKQaeDn40wS7Dd6eHVnRNua49HGzyayBLYYUlHpzoCxTjFcRX+9jUuuqqkeNtAvIgpVYNUeFkDC&#10;pxrhXO4YpYxxZGDkmg6tkKluW5OaRdCGGKL4rdCg+QFNJ7eMHORwKBuILZxml4myDxzinzWmRuzS&#10;bQcUk0KR27BIzX3uE1MRWagNnvTc24IIpUBHliCR3pVHwO1PXiCDBxSCxhuRXUmA0aRyefNc5zji&#10;njW+0jJFKxWiOc5o47OMcabaPM4GcDNEt4zRrGuaQsSIgT2xTDULkOBu7itOKXF2I1aFo5gz7Qef&#10;xRjGNgTI5AoA0F1E/uM2KsKSXdDuxXr+PnjRlnjbpIkb7XdsWHPYYA/FVTNeKJpML580/lkLOcHI&#10;/NDl2xDE7q87yMtyezTBOh3cXjS8ZrqB9pzUJFMRipIk7cjGcVkctjtEjaJ70u7tiu7q6b3Qucqo&#10;qEhunj3cmvXdmXOTXOZxOh1JOH4zUZMxb/nXTEBe9NV581xyBCipk4+6cAOvGa9hU8HFOGkxjIpK&#10;GsZstdbcU4K4HNNSu44yaQKOC5Ir7BPivtuBTn2yyjnnvQdG+w1y2eMDmnDHC03JJGcUAcqBXoX9&#10;2R5pMEfddGQ0AcNjnFJUpgea4oATZe9cmlC2O1J5+XNACQyBzSq8ivmWuQaAPCDSRIzjFek8iuJa&#10;APM4zg12jU3rsUAOiP8AArpcikGcYr3LYoAc5GRUpDzjmodVPmpVBgCu2A7dvkDTmFs4qPB5xTuM&#10;cDFdQDx41x5ppnBNLl9y0yYkcV0BMyMWpaQ7Rkmu0Qd6bysDQwE3csM5pRVQ4w3NIIx5GK6Ux5zg&#10;UqAVBKMARmvZmA5BHau1dTxmmzS8gKPPGaGA2ZvxSDNuzzzSzggnIpIJkjFcA52dsClsHtSm0gCu&#10;42HPFADZlwK42jxTiYNx2pFXPmgBNtxBzXQbPiupc5Bxwa8U8ZIoA4ViM10DkUju5pUfzQByzEA1&#10;wG5rqvtuAKAFAvc15jvXatxXvHNACTDJrsUntpUqOMUAd+4uMGud2Cf4pXbwOBXbRfHnvQBGOwzi&#10;lE4xXEoIIr0Hgc0AOF+JJqf0q+9o5Jxk96Gt/IFORKRwKpCdAWmdVEkYXGfzUVco4DEfdQFpqXwx&#10;g5okivBIgGea0RkzrY40/VTA+P8AtzRNd3a3MecBTjn7NB0kDcFOc0taXzrkOORWqM/kQYXlm8bE&#10;gH7qV0jX5bchZG+NP7Rv1RMbMBntmorUNFntyWIO3xxXK3YVfouG6tbLUrBJEwXxVI3ejXEU0o2H&#10;hsZxUto+pywlPmdvlPvFWVa6lbTw4kA5NVlBNE43dFLJevAdlSMCwtGeeSaMtX6Dkn3TW24A85xx&#10;Va3ME9tKysDwf45FZJotEnHjAXgcVEXltvBAFOre7LrtqSMfFTHAl4mhPntS8epzxjHuZ8USXdok&#10;i/ICh2XTypGMUotBR07qFuZf65OR2+jRLrFtaXcYeJBnzVTHfE2ckEVJ22rNGch8hqZTo4Sz6Uec&#10;dqhbq0kibPP1Uz/vW9o1AHjJqfuP008WFPjNM5Jo7xRXYu5kOQx4NFGk657bNuOajpbBctg00a09&#10;ts7qRsWTosSWaC4V92Mt2oRvdH5Yjt91GR3xRgCx4qZi1QkbXeu8hk7BKa1kh4z25ryK8kQj5Udp&#10;DDdKBgbh5od1XRPZk+IyPvxS0FEjba0HiVGNPEi94UANE6Zx/PFSlhqskJA8H7prOpk3qGm47AHi&#10;hmVJIj2OAfFGllqMcz7ZCBUjcWUDDCEGuNAVl+pIds1IQ3RYU7v9LKsWCjBqJ/TtGQT2NcpnAijv&#10;VK4wK5mRZMYofR2zUhDdsG5rjCxabTMr2FRU1kyg4okXUkOARXbxpIeOM0sY0FAYI2wK+EhFFkmk&#10;bTjvmoi409lyAM11x+AojxdkHml4bs03aDaTmuXiIzUzhKi6JJOadC4bHLmoLBXBOac724ofQEud&#10;TCj9tey6tHL/AGYoceQnNcDPHNNF0dsKopopR4pEwRMccYqEjlZBwcVyLl1cHOaZOwsmTanHBNI+&#10;y6g03TU5N2SKew6ihDBh3NdAboJQxp0HkY4z9U8UxOPya+RAHwMU4Do3bQqNr1wdULupORTeWAFs&#10;Cmhs3JyK6pV7Bh3pOoxqcuR2qdu2tJojhVJbuw7mqxihkiAJalob90blj9CtEc6Otk5JpZc/Fc80&#10;2venXgTeUxkUvY6yVcZHFTd3rhdlyRjxVXxkgRXVxpwCEmohrVvHirKa1juBuUquTzTF9NhVW+Gf&#10;81jnBetnKK6liI71xRXe6cPkVFRcmnOFY7BWdwZxjGKbbUhb3rE80zktCi5JpHkV1WCCr3Ulz8RT&#10;e8sh+4eRUREzAg7sVJpekqAe3ildtnbIR4JB4JNIYIzkUYx7JATt5xURcWJLZUc06igoggnNclTU&#10;qNPfkt2rlbYUrho4R4yKcwzsGpd7ZMHnBrqG2C8k8V2AE1BIrR96QuNPXuKbng4B7ipS3dcAMaZo&#10;ZbBa4gZG7UybOaMpLYNk5FQ9xajI4pHE5RDKanNMmOcHNRkkQXzS1sHBrsDgRXsKSxcDkdqGJUIz&#10;RLHIxAGKjb+2zuYUzjZ1kLj8VzvP3SxUikzEB5qJwXWcEc0suCKZqqinUS9+aAOjEAoNJtIMYFfS&#10;ZNfKrjPFDYHAkxxml1kA5zTR1aks4Nc5ASgl8fdeocnBJqLDU5jfFMpsB9vbsKfWhPGSSahC5p1F&#10;ckAc1SM3oCWa3JY/mkprIEd6+iuQaeSSBsVSzpAKrK1OlncHg8U+mtCUDCoiQPG3IpbOEzHKI/8A&#10;NLHMgqNhbKnIpQSFKOQx1cRtGAc0yjk+fPP14AqWz7gxUe9s6k4Tjk11s4PYpsivJJSMNk0xhkYE&#10;ZFObnBjytdbOUci+O78fdcPcBiADuqGZ2UjNLiZVAqcpUcSJBhGwIxzSYRznFMlnqVilBAojI6My&#10;pBBLE0+iu8KOc+Oa8ZEI/Oa6FsCD9UyQCUV4d/JP80UWOqSIhCvx3oPkg2nivln29mqkZSXsKDuL&#10;VI3fDZye+aN01XECr7mB5A81SkdywbJqWg1VzkCqxzMCxrspNEQG4/60PXWkWqwgsMsxqChv3Tjc&#10;StOXvVIG5ypppSTQqYMXloEdsGmUVvtosiEDzDPIp5fwwuuRHis08doYFYbvZk47UwmuC7nmnF4u&#10;zdgeM1C5OSazuLAdPL+3BqVgu/gMnmh4Nil0lpk6AIEmBPenUUw8DOaHRMB5p7bXGw5706mARG7a&#10;MfE4NKRahITy3nnmoR7xXxwadpMuBz3q+PK4+xKDG21JUQhX5P57VO6dcMsZw+R9Gq1jnXnkU/h1&#10;VkBGc5/NbY+XO1+Zykv+JP6+xnlBBLYoSn05Wwc881NR3iupw+c04s0hmnjEg481PNUvZ2L/AFQP&#10;NoiwL7rgmmF0qYyB/ir76lnsjZJHHtO1OBiqbudOZ0ZwPzWaeJopaA2WRc5zTJ2p5dWrR4JPmo7Y&#10;c96zTTOHjng17knHBpX2c44pdYcYOM0iiwOo8YFLs2MgUg5GMAc19EVDcmqN0BL2sxRj54qXLhlo&#10;caYDkU4gmLEV2MhGh1K5ACgYpkq85qUJVsEDxUbcA4b6NNRw4WT5E+Qa7iuiSTTZYztGDXoyAeKE&#10;6Am4r4bRhxn6pRL5cEY70OADn5Yp1EhOBnFXjkekdC+3uf6W2o64h9wMaKdA6Xna3M8x2LjKk+a7&#10;1CwhihJBBYjgVph4ssiOSdIriDSpbq5SOIZ3UUw9Ih72C2WTczHk0T9JQpGHmK9sgmjbo+1tbjWE&#10;lnysSZJatfi/T4qaclZOefXRxY9DRSajbWqNjcRuH0PJq/ev7lIdKjtYiGVVCqvbA/P5oIOpWSap&#10;NOhxEFIRjQLrPUUs5ldnLAOcV76kqWjLdorrqPepij2bSxqKmsZCkEW3O4+KJJo7ieRZ3XKA5GR4&#10;qZh0p23TuNoUcV5cvDTnKRd5ml0RNtobohh37DXFwscCtHvyxo30TSHlhuprgttUZH8UI2Witd30&#10;jZ+IySc9h4q8sdRWkhIZW9EfLdRmKG3TndyxqP1a7VJIoEXhBz+c0X2lhZfrJiAuUBBNQGppaCYk&#10;JkE9zWB443Wy0ZcQdvA77FH/AEr6+3oFiAIwAam7ueFFHxH1geKhZJzsMmMVCcUiikmRFzExAWkl&#10;hKxbc8g0qu4hnHcc1GRSSMzMTWGTVgSdrCI8jsTTeaFS+CefsU3tpG3MSxyKXScBzmotps6hncKq&#10;kAUwkPyFKTXAZnIFRnvYOc/XapHB3bIzk/j/AKV80RL4yKmtGtGkV8d2pz+i2vzRwcmh7IdrR8dx&#10;TVkLcUSPZ5I9vkV9NYqVz9VT7EohaBxIzntXUuPJp/Mm3IFRskZZhzUnFHREuDnA4pM9qeyoAMgD&#10;FRkz4qLA4MldimzDOSM0tGpxzXAE2iOQaXWIY+6UdRikVyKAEG45Br5ORyM1y4r33D/FAHrMOR2p&#10;vtzSpGOa4P4oA8CivBXv5zXJzQB4a9Fe7a+FAH2a8Ne4rmgD3NfZr41zQB7ivsV0K+OKAOiuBXOK&#10;5NeigBVcEGuBu8V0rAA14FJ5oA5zXXfzXNeqMmgDoKMVxjvSiA9sV6yk9jQAjXaAGvdnxJpMUAfV&#10;6Dk80oEz+K+VfxQB9H3pYNyaTU58UruA8UALKQa7yR2pEP8ALtXrP2oA6yCTSjMcKAKaqxJFLeM0&#10;AKKcYr4PjdSeRkGvGPGKAHatkd8UmM/dJoSTSrnAoA5YY7E138gv3XyoH8muXLEcdqAOkVgAP+9e&#10;+4pr0FQv7ua4TbXbA7WfGM04juCT24pkoGSDXJkK5UV3kcofmbJNKJKlRUZP2aUV+5Jp1PQE4zLg&#10;kfVIMV2qSKYCYg4zxXouMkDFccjo9XcK4eTPem7XAFebgSKOTOUdIuPOKVAzSG8V0GxXeZziOAuK&#10;4ExyRXDSfFq4yRmjmcoehQQ3NJrgGki+B5pJZhXOR2h44VQKbftye9dM4yc1wHyOKXkdSPRIXFKR&#10;rSDOMjtXsb8n8VxsKFWAzXGSAaQklpJ58nvXLOj73eDXm/du85qP94k04VxjFADjeFIrtjTFm5Ne&#10;xud3JplI40SI2KFxzXr4OKbhjmullUkZzT8zm0dkYPxOa6DFcHPmuVGBkE5rjBwaVMFIXDIVIPc1&#10;xJg8ZxXyxeSRXMiYrljHbEjgGkyrHBLGk2eucnFMpCtDpPGDT9JNjBgTUapAHenCSYFNzBJjma7c&#10;5zimks0h24P/ACpIygnmvQR90rmMdpeOM/KuRO5xz5pI7T5rkY7UOQDqW9dgQDxik47x1z5pHb35&#10;r0RDOa4A4nuC3NfQzgKRiuHhLA8jFIKmDTxapbAcSTD7ruAsxB+qQWMuacuPaUAYz5xXXQhJPc7V&#10;4qNd3dgCfNIpIfJpcNkVxSYCsJwyAfdTl3fTSRLGrVE2m0nkVIsECtVoTYqVMYW52nDZya9v4Noy&#10;cd6TWQ7gQaf3YEkRyOCKSTux4ghtO4U/Vyq02aLa1fM2AKghhYcmvjJjtikVauwBgUWA0lc5r6J6&#10;4fkn419EeaEwJSK4xxinqxM4BxUSrgU6Mj/dVj0K0jxuDXjjNdMd3NfDsagMchsDsK7jJHPikyhA&#10;rwHNACrMD3pAAYxjius8kUg5xkZoBCUgA4pEHNek89687UAfVyWINdck19/FAHJGa8ZcYr7B5roj&#10;NACb0n9c12eeKRZGoA6Y/QrgFWwM0r90myDx3oA4dAMV4CAPzShyBXh58UAJ8eBXaue2K5K/HNeq&#10;ue1ADmMmpBGNRaPk4p9EcUAORkGpG2kwMEZqO3bqfJuCUyYCgck0g2SwFepnBxSsS10BJ2Kk8U1Y&#10;BmOOM04kJYmmyEBqUDvBr2KPB5FdkBu1LtHheO4FCQDWQBScUkOSSa7ZzkAiuGxjiuAd7d6rkHNI&#10;M+wDC+acQjjimtywJUY7V0BYtuTtScfx7Dua5JOBgU7hC5XIpgPmj3ikHVcU9dsZAFRochskUAeH&#10;Ocmk3bNKyGm7CkA8GMjiu8EcYr2OlHAAGKAGuKVCEik8fmlAM9qAPVABr1hk8V0MD91eYAzigDnJ&#10;pVODmuYu44p57X2O4oARU5wQOaXwSKRyUr5WLZGaAGc2M9qQWn90hPI/imQBFAHSKK7bOOKTHAGK&#10;6HNADyFzhSambadlI54qB8U+spgDg1eLONFi2UwdO2CRSF7bBRuGKY6fc+2MZ/dUpKpdG+VaISu0&#10;CIi1naJsg4IomTV2mWNHOaEp7SQKCWpursg/caZSaCOgsk0p8FlCkN9UpaySKyDJyvcUhbam6RJ7&#10;bA/g0a2mhi+iMwkXJGTj7q8J2dq2GWj9WKto9sEBLdvxVdavo4uzI6j54zmo95pLGY9yobBp/qGq&#10;SfF4SBu8jvQ4KQnQByWJtpSWqTa5QpweamRtv5ShH43V1rfT36MI6nIK81OWPih4uwXdiTSSr9jN&#10;O2g2LnFN0YM2CayyQ4zmtllbO2oS5sXixgceKLQPbc57Vzd+yw4JNcoGAW5gTk4qTtr6RONxxSt1&#10;pu5dwOKiJUeM4IxSylQgTRXmT3zX0ku/PFQcU5AGSKk1mVh3pXIHs9e0WQ8nB+6YsoQj4nipHhly&#10;rV6sIzz3p+wOLa/MbjCmjXQp4JXHvLlaDpdPKEkYpqtxLbkYNMd6LK1bQ7aWISQBcjggVWN5pE8L&#10;Fgvap626gI4bd/irCtJLK5gGArsRk5qkUmgKNMsgcDODRTYao4ZcngDNEGo9NxTkmJRkDGBQ3LpM&#10;tqzb42FMoMC2LC/sJYCrJGWYYORQtqOhQzM4hegtBLzliKKdF1X2HAYn8nH1VOFo6Qlx0xPH3A+8&#10;ioWTT5EY8VZWo66kxA7gfYxTK1jtpv3NyR2FRcDlFdiMk04hmK55oqu9GjMh9rBFMLvp+a3CSGM4&#10;YcVNRo5Q0F1Iv7mp7E6yDJqKeykQ4DZ47GkdsqZz9V07Y+urSI+OajJYiG4XNKxXDEkGnqrHtJJ5&#10;qbiAxjjBzlKWmiiOQBTlJE2MuKYTNjmlo4NJLTJPFfLYvt3V6sxLZp41x99jXHGkBEvEQM+aagcm&#10;iFo4yoxTZLRMZBpodgRaxZxXxX5GpBrcgDH3TMrtLZFMdR8k7qO9LpfNk0htJr1IRk0sgZIpfHdz&#10;5p+NRiAGcmoF0IAOKbtkHNcUmFhSbtXCfLx2pSJEfODQeszjODTlLx8800XvoLCqNcZApOeNwVOc&#10;ioeG+cc1Jm9yMircgHMNwyqRyKQN+6uMvkV5FPu4xXSWMbMC1DYE1bajblcnhu/NOp5YHVtqgA+R&#10;UBJZghgOc0gBIgAJo18gSj6dHImfcFQM1kFIVRk0/aeRRilbWc5JI5ApWgSRAtYyIeRTQK69xii6&#10;W5UA5IqIfZIRk0qj+gY1W5dQMDilVvB5JpURJjFNHtPkNooaCyYjlSVcUn+lU9qhWZkJ2nmpODUG&#10;DLxk+aDtjS5tJEBOKjyZAfxiiN7jeGJWkHtlYdu9cCiANwQwxSwnzxX0li244FNcOGwRQKT1pNgg&#10;nmpO7RHUFVoTjujGwqUt78lhuoOjK5XDdqRVtv8ANEssUcoyGBOOag5oQp5HGaFoBxFMy4O7v3qQ&#10;Qq6GoJpgCKcQXWN31QCZ3NCc/tpgYjjmp8TBlHFIXUW4HC4OKKXwFED7eTwa7RGGadbQo4Fcs33U&#10;zg0OTmu4m4IJpdCMDxXLwZJ4rqiAi5G3ApHbS/tnniuF3AHI4pOICbJgml4mULSPBOcVy5rjA7LD&#10;Neoy7qb810D+KEwJRSO9O1lUAAt/NQquwpRJW3U6mAUwMCq+Rmkbq134NRSXBXzUnHMw4Y8U6Y1j&#10;SOEoWyaeMm5aXcDaCBk0khxXQY1A9s/eKlY3aUDNRlxFjIzXtrcNGQWrqOIVvbZkAOMDNIwzKoKl&#10;KK45o7mMZHNQF5BtfimaAhr2EHnFQ2TRlDbrLwRUTcWBQnA4qckFEJG5FPIZ8Z5pvOmM0gtSOE7+&#10;p75OeKWhlJ4NDaOeDTpLtgMZp1MAoWNGBBNJyWiDstRFrMHYYNEVpIm8byarGVnSNltnAxtqMKOj&#10;DJwatGOa1kQYQEmoa90wTPlYqetAC8EzAjJpZzvI+VOjossYz2FMWt2jc+a47OUdx3axyAnkVOQX&#10;KSmhSe0cc4p1bMyLk8U0TiVBTIqBX+AORjmhK6st7HYKmEvWA+dSFkYvm23k80rQ92AMloyEZFJe&#10;0eeKLL8CQtgYNRstm4GQKhKNHCCzxSqyEDFOf0pJGBTdoG+qOBwUSalv1GR3pmV2+K8VCe1UAkFn&#10;AJNc+/g96Y7WHekQTXOW+wJqO+ZP2HipPTdTG7JbBoXJIFJ8nFc+47AtKTXGlKhlGKftfL7OwLg4&#10;PNVjBdyIAMmpyDUSePxWhZbOUPEsjPJg9smktQ0uMBQqhae6ewMnyPenhkiacGTkA5pWkxUiJuNG&#10;MMCMy43DNc2Ojo6Suc4WprWNS91kTHAHBNcxTKsBzt5FNxQ4KXlskQJI4qFVuTkVLanee5xx/ioX&#10;dnd8qjOgFXwTXcTqKbZ4r6NG8VJOgJmOUACljl8YHmmMQywBBqWUxrsBINWh6EaHENmClNbm3C5G&#10;KnEZMAdhUZdjceKq0DImG3y+D2FTtnbAzJtTOCKSsrYbuRx5qasykUwIHBOKr4+Fyet0celZYd3q&#10;c36RYeNoXaMUC6otw4Q7TgCpG6vxczpGp+HGcUb3GnzTJAghAUgfzX0GDFpEMklIB9Lt5vZ+DYGO&#10;R94os0FbmIXLMNq47Gp+y6e9qPLIVQk7QOafasBHbRRx4PHgY/51sjiaRJQumBxuZtrNu+JOa6tU&#10;SSSNXf4E5IqNv7rYNn12WmdhqSxhpJVfHZalPL6R2MKLUtjZzXMcOzEaiuur9Ys2WKzhRQ2Pmw7G&#10;gHTOoYlkZ3GKG9X1pZ7sOFCqOKX7yS2ybTl0i17zXUtdJhRGy5Uhh4xQZZXyW1tcHcd0gYH8UEap&#10;1A0ojUgBEGKjL3V0lhRFJGKx5PqENpbopHBKw40i6ijE77ss1DMl3EJGO7ceSw+s0OnU/bj25yWF&#10;Mm1EkEbfHevNfm07SLqBNz3iu3fgGvHullVUQ8UMrPhc7smpCzkHkVnn5MpN6HSSFLidRlFbnGDT&#10;RpCFC0gWyxpVkxUHM6NC7g8VwMtznmldnBAr6CJskH7pNs6mN5YiB2p9o2iSXc6pjgmpKLTzcuFK&#10;kjIq4tD6Tg09RcTf/e+Mc4rV4/iTyPrS7CUkCS2BsSwC8Y4NREUPuby4AxkiiK5uGu5ZF5qU03RE&#10;ldFMZOK9XF4SI3yfYOWGlSTI7gbUTljUJeFVP4NWJ1LMmlwJEiD+pnA+v5qtGiZoTKzc/VQ8rEo6&#10;LNdEVJGAefvFM2Qc0+VGk8+aSu1MKgY715ElsGRNywCED7qMbJ707mPyPNdw25f5Y4H3UpKwQ1ji&#10;IB4pTA4AFPjF2xXi239w4FTaGQi6qFyaYk96dTuN1RsgY1w6cltxrw84roEY7VyAAO9AHX4zXgT8&#10;V4DjvXuM0Ac7RyfGa8K8kivQMEV6RntQBwc18BXqivhgmgD6vCcV0R+a4agD7bX1dLzXz0AeE15u&#10;r7GK8JoA9NeCvhXeBigDzNdFgVxXnevmGDgGgBVduDXyALSYBr1RgjIoAXODXG36NcgH680qiDvi&#10;gDgIxA7iuWU8YFOwmc11FH4oAQVMHn6pTHbilTGSTXRQDBxkCgBs3PbFJc5+QpztI8dzXLRZxg0A&#10;Iq4Fegc128ZFfFDQB9jA4rwyDHIrllPevCgOBQArztOOa6wBmk8YHavSwAFAHZYUoG4wBTcAHzXQ&#10;ODnNADjJUcdq+jw3B4GKQVycZNcB3wcGgDt3roPgcUgqZ5JpVQCcDNAH27Fcc7zzxXT4+q87c0AK&#10;Z5Ar0uFGPJpASc0i7ZJoAXLGuhLjBxTQHBFL7TQB08gpVW7GmbDJArtFNADlpWyTmuzPnxTPFKrG&#10;w5wKAHSPnjFdlsDOKTTBOTSbPw2KAOnk3djSXyHBNebDxilwoAoA5VmJ5NdtJgYFJs31XHcUAfbi&#10;cnNdA/Zr4nahps0hNACrOD5rhVJJrwQ+aXBFACQGBXu7OecV5L2FeKhJ7UAdjnFLbdorxYuf4pR/&#10;3CgBJnPHPFeib8mkWDGvFwGOaAHnukEfKncLDzUaxOBXu/8AFds5RM+/kDIpEuCe9RUkvFeJJz+6&#10;hs6SxANePE2MgUgJ89xSq3fcVwDlFIxSzbs5rxJ1HcUpkOeM4x5rqYDQkgdqTJY+afJGprv2I/Bx&#10;iuARgBxXYFPREGJxXixKccZ5oAbKx+q8XOTT47dxHekmUBjzTpaONnC7znuaU9o/E4r6KXBNeXDn&#10;GKKOWdqGyK+mzuBzScecDmuezbs10UWjQFqXMgQCk1kriZCwGPFB0cJMSe3mlppMHJbk02iXbTwM&#10;rrjbk06OCBUcEU7E5K4zkU1m2jIzjNNUyOx4pXIdHVyuTkVGbQSalWYf9KZOaUU5gY4pXbTRXIxS&#10;8Q80MZMQdG5Oa8iKjPHPmpSVA6YXPFRTDaTxmlR0ee3nJApwjkADbSFvLsPapmOHeucVVNCyGZUC&#10;uHlB7AUrxyDXLQgdsVEYSCB1/mkEBXt5pw8gHxpB6Ao4YgUk5PkV86nBpNVZ88jFACVeMRXY5zXm&#10;SfFAHAya9NdHd9VyM0Ac7W/518vHFdGuduSaAOSMHvSYPNdsMZrjYc0AeMma4GRxSpJzgV9jPegD&#10;h/l5pFsiusjIr53/AJoA8duK4VsZr4n44xXNADmE4bOPFPIzTFCcgZp9EcGgByrHcKeZyKYjnJpZ&#10;W8UALK4H4pX5AUmqg45rqWUBaAES2TjPNeIAtccZ7U7QDZTJinsSqSK9ZirmuEO3k16ZASDXaOiT&#10;NuOcV0VHArq2UZNcTAhyc0HT0goe2KjiDuNPXJxUeW+XalAcnDACnNuMHBryO3JFdqjKDiuoD6bG&#10;W4pMrhaWLbsZ7ikJjtBroDGVqQGT5pSTJryFMmkAXhXDDkV8+QcGlZYSoGCKQduBQAlg5NKKM1yh&#10;FKwqCTQB4x4x3Ndu7c8V2seMnNI5JOcUAeRkjPFPUmU4yaanAGK7iTJzimAUOGr4jv4rxkKnvXaq&#10;TRQHbR7lFRcisG5qbXB4zxTO6jx2FFAR4XjNdZ5rzxXtKB3uFeiVgaRBya+YEHmuoAmtJSwHPNEt&#10;rfxhtr96B7FyCPqp+NQ/Iq8HYJBY0KydjmmN3pbBaQiuigqUsNRBIRxx2q6dnaB22aRGw3FENvfz&#10;RZaOUp44pjf2ybsjnNR6SlAR2Fdujl0T0F+ssgEjEfZpTUoY2U+2zEVBQQrK2QAMeanbSchipxjw&#10;T2p4TaFq0QthqBtWKAEfKjD9dJPGFd9wYUOahZLJyO/jFeQK8S5fsKHJsZImp9OVlwrjOO1BSq4k&#10;bI7UQ2k/9XjsamdTsLdo0kjPIHIFJQwPWpWRcMcGm11ZzRkHjaeRXDymNgVp/aXZmIR8fjNcUUcc&#10;iKUZ/wAmm1/ZKy5Aopm0wfARHJzTe40qWNCSODU3E6VtNCyZHivEmwwz2olvtOc5+OKgJbF1zwak&#10;4CknbTKuDninRnLt8QAaFxIy8AcU4guiGyaV3EAnhMxJya+MIc4I5pil/nABFP1G9cg1RdDIi5rJ&#10;lbiuLS7kjk284JxkGplgTjIplParuDKK6mcaCjT+oWtjxgk/dTi6nDc//FTIFVfLuBPFPrHUJYwQ&#10;DxWmGT5BMtRdDs5ULK+D3A/momTpyU73iTgf9agbPXHV1yw47jNWNYdSQIgCoHyO5OMVoik0gcis&#10;7mwuMEe3hhwRUJGLuIn4sP5Herqi1G2acOyCnnUb6fNsREDEjuAMAVyWNHGyn7LUZI3DFScmiq61&#10;4ToAR2GCKIx0xYxWjySN8iuQR/4qF07pcTlpHlAXnbiouDVHUR9o1tJjKimWpJbsdqint/pK27kb&#10;ic1DTWjqGODSNKjtiMPTryRs/uYGajLqz2DCj+fzUgL6YRlC525rmGcYYFfPFTpIRO/RCPDKP7a5&#10;lfGOKmXukwB5r1LWKTJY0tDUDWCfFcZqea3AYgU1ltGx8VxXKCiK3sBiu4Z2T+DT79IGHyHP3Ue9&#10;s+4/HipcbZwXS7p9mJ1xtB/NRK2zDxSpV1GPunVgO2tE/tOKUNlj+7xTOLcpPelTcNk8cfdMCOzD&#10;hWprLabiCBSiyyFvoD7pb3wGxXAGLWZxnBzSRtWwvcVPbuDTQK5NMkAh+m2r3pOKICnzgkYz3pok&#10;bh1yKYD3lSDmnqXXb5UykjdhikCrIeRzXBWkEqXG4d6WW4VsVAIziut8i1xsdSJ2SKN+5705itQI&#10;81BK5713HqDYIJrtnbF7i33DA5zUU1pLtBC1KpcrwadLOCPFFhSZBhZUHIxXscjc5ogMaMD/ANqQ&#10;/wBvQAEV0OIPuw3jjg07REBNJT2nyJBIpqhdCcA0tCj90Ibxik5biQYABxTdbtw3I4pw0tFAJ+/u&#10;xkYP3XWxWpsRnOcV2kXOaOICM1nhc4qPHwJyanzJgcimjKhHKiuNAc2d4SxWppIo5I/5ofMSinsN&#10;w0ZGDXDqEL+yMZGDUWCyZ4wfuincJVxkUwntyucCgGRSTOuCDUnDdlh8qZzW5O5tpApFIyKACCSK&#10;OSIEVGSw7F5NOLeY5xjipKWFHiIxzXQBlHAzzS8NwCwyKTmtip7UyMjZ4rgBA0kb5+NIGPIOO1R6&#10;T471KW06YpW0wbIyWFt/7abShgeKKf6cjEk/xSE9iOMeanSOAyW7V2hp1JZMM4FJGArjNHEBNmrw&#10;HivpBSYB4pQOw5B70/ju+cHIqMbgmvUbiupgGVjNvGN1KyRqc45odtJymDRFaXUTEkkZxirxGQg6&#10;gc44pvMAQBwanpgrp2FREihac40O9PuguFI4/wC1TM8EToCASaEzOEPFSltdjGCadVQCZR0IxTlY&#10;PeBUmlJVO1WzxXVmSGLHsaJQaOoC722ZGIweDUcVOTR7exe+GwlB9xbPGWyMDNRnA4R4XApIKxJz&#10;Tkmk8nJqBw6QlfNSsF2QMZqHc+Puu+RQpUAX2+pKFA8/dEthfEkgnHFVirHipO1vjG37j/mtMMgM&#10;Pbi4Eo/efrnzSFvpscrDL4qKW/3gcePFSVncbWDeAa0wakheQ9m0gp2yRUJdWm0sAvINHkF5FIql&#10;iFA4rnUILb4lBhvsVZYbQf0yp5YJEBY813FecEZ5FFupWkhRiqZBH8UDvaODnBzUMmNoIj79UxI7&#10;GnJmUqcnk1DLuCk7SK4R3bgjufFZqHsJLa2Tad1KRaI91u2PtC1Fw3TbRk9u1TNpeSIp2v8AzVIR&#10;VnGQzaTL7myNCznwPNO7npy5tgrTJsyOxo/6b1CO2lExUEiudZvZNQuWLYx9VpWBfJxFUvpU7OQF&#10;yM55pJ9LmH1mrakjihR0iwPskUOwWyl3LGkfjd/kK27ARtOdBll8UmLRiSdvFGWqbSQMcAVGPcoI&#10;8KKzzx0BDCIcA0uh2Z+QptJPmmzy1NnVRJi7dTw/FfC8bIbdkVF4yeM0ukJOKRSYxIm53uCa8e5I&#10;4pALt70ymk+VV5ALXHIpmRwadZc4yOK92AVKUkA2jTINPLaLuSK6xjxXq4B70IBTPOc18kpznFcA&#10;V2qFf4q0QJi3lOVLGu/akMgxyvml9HsvdJ9xfj3zR/omnxz30aRqpCnJHjArXjxWkcaB2Hp67CBp&#10;IzGGGcnuaM9J6St3s3uJmwgGQT91Na7M17qMcI+MUeBnxUjqTwvYm3R8LxwPOK9bxcXC/wBkpttU&#10;C3TthZyXnuumFRsduwqxJdXgef8ApEFF4XP1QZYL7cGAp3EYzTWZXSRY2YhscVujkpLRBRqgs1vq&#10;1AqxqoRV/wCtBtz1MrpwTgConqGDDxBiQQO3eom7ulESRogyfOKJ+Vpjr+hqbp7qZ3k8VGXmoMWC&#10;DsKlHSGCIHdyagdoZ9zL3rzJzb6ZxHUsmMU3mmGAc80//RF1DFCo+zTV9PZ2AVd3NRk5UNFIh5pA&#10;2eaSkdEiPPepdtPDSBNuD+RTG+04rKISpBHNYp438FeS+SFOTX2084qbbSzGSM54r2OwUnv4qDxs&#10;EDoZgKcRSP8AXFSTQIZCAM4rgxqBkUo6Y1WQjGRXzMX7cV2tc+y3JBriTZ05D7akbLLN2ptHHu4N&#10;WRoPR93NA00kEmNuUGOTWrxPHeXJGKJzlx2ywegPT99QKTGTAH0OBikNf18i6uLWNAArFM+WA4q+&#10;Fb/0x0zFNtVZ/aQKpOOSO1ZuKLPdPK453F8ivq14yhHjFGNzuS2O7XRZXjfYuD/xEZzmrVvdNsdO&#10;0a0lRsTCMZyf3GpDp+xtY9PjmuR7TN8uaqLqO+ur2/lijYmIPwfFJOEYVXaHjLqkAd9c3GqXmcYy&#10;T+a46hXYlvAndf3mim+hjshFj94oT1K+HLOu5mrz/M/i2ylsgFRhwO4qHvPdZiTzUqrFs5FdCyYn&#10;dnivDlGyyVURMNgrgFqWuQsahVqQnkRFxg5qPEZlJP1UmdkhqkDseVyK+u32oQBTyS79oFV5zwah&#10;ZjuFRyBEjZQxNdGM7e9dO2KTaTctTGESDkCu9mcc8V8p4H3+a4LHBoA9bzxSdeEmvBQB0SR5r7k1&#10;9ya+BxQB8VrwiuzXGaAPCK+xX2cmug2KAOMEV7XteUAfcmvcV5ivaAOe9e19ivjgZoA+wK8r7NdM&#10;e1AHw5IBpwsRBriNOO1Okz5oA+SKlhFjHFKRRHNLpwTTKNgJmMZr4RckgZpbGSa9/b4p1AR9jfOD&#10;zxSKpk9qkNiuDXAhcg4Wu8EdTExHmvSletlRmukcmucBjoW3Y45prPHj5H/FS4iL4prPA+QGXsaH&#10;CjjZDN3FfA/Ypw8eD280mXYZBFTo6IMfta7ZfJroAnxXLVwBNhn+K5wRzTv2sDNcuc0ANl3HvSgF&#10;d7DjkmksbgcNQAooxXKyAZ4pEkmk/qgBbf3OK5D8kYrkN3OKSzxQAsAT24r5UA880mjYOa8HJNAD&#10;uNQcZPavA43UjjJFeqOTQA4MYJrxl/FKKAK+Mv4oATAwASaVHGK8FcsCKAPGYnPNcxxk16o+hTkS&#10;470AdKv2KSeY7iMV1JIMdjSKqfNAHhXOOa7Y4FfFsZrj9zUAcEFq7jhAwa7VK8d6APmwOBXkSKM0&#10;n8ueaVRdoFAHqoSDXoGK+DEdq+yvJJoA+K4ORXG4jzkV6rbia+KgeeaAPWNJlMnNJ5YntXbnBFAH&#10;pI8VySfuvmBHY5rgLjPNAH3H4r5m5r6Q4wMV0CKAOdxUV0ZXPikyxPivVBGaAFVlIApQTkYpkVOC&#10;c16BwaAJBZ+a6FzwflUbxXCtjNAE2t1wBilEkBqDEppVJSvOaAJwv3NJhwe/aohZ8knNerP+a6mc&#10;olt6BeKTc581HfqADXnv7hXbBIlUfLAAV0/eouK5KjGKXa6ORXLOkgOMGvd3fnFR/uk+aVRj3JFC&#10;OUOkZj3BNO1fGMcYpuJgBxXwlyRTOZziLTLuA55r72zjvXgPyxinsUXHPb8UDETKpHOaaySH6okk&#10;tUIyBUROhUEbe5oAji24UrG20Unt4IrtWHIpAJGE71ppMgDMNtOrRiO1SBtt4JNdUQIAHmnaTMox&#10;muJoPbJwMikdwHdSabiwJBiGPkV00nNJtzzXijJFIB43jmkHOB3pSePaBSJoA4PG3NcFs04xlcUi&#10;MCgBIH6r3/FdMOAcUmSeKAPScUma9JyTSec5oA7pMrjAFdg5rgigD7JNedq+GRXTUAcHtXBGaUNc&#10;HFAHDgAAikc0uyA0koA4oA4PYc10AcZr548V9z99u1AHgyeadRECmmSacRt3yaAH0TEnvxSmS2Ri&#10;kY2GOK7Q5bGKAJFFwAabyNuY4FLLxTOY8nFACiZzz904ZM85803gwe9OR+/8V1AKOdq4C96afYIq&#10;QkXK/wAUyGCwpgPuQKTV9x5FOCvemQ748VxgPGOQMUgtvlwe/NPYotxpdl2gdqEByVCoc4qMLlcg&#10;5pWYvjGfNfe0rgeDTAexnPNeTEYPalljC5FR8oIP3SsBFgK6iI8+KUaI4yTik4SQaUBdW8EcUg/e&#10;nM3IGDTNqAPsGvkbHavApxmnFumG7UAORgA14u0+KWbOMeKS28ZBpqAaSLyaVhYjHNeMwYgEUsuE&#10;wNuaAOpgxBauIGz3pWUbgRimMTbJPxXQH5XDGnYIYYYUmZVP7a7jfJzQBDXERXxTGUk8UTXAEy4P&#10;cUOTRkN+aVgeop+65IywpRcAVz5rgDqN8Y5qd0u6xIQwoeUil0ZkIIqsGgLOEER24HGOTSz6PKqB&#10;o8FccNQ7pOoDZ8ic45Boos9Rcum4/EHIFa8dOkKmQ8oIYhs1w0CvGTR08lpcJzGKjrjSmWIyR8r5&#10;H1VVA72AkaNEzEZFSonBQ/LkGnc1oksWS+D4oekVoi2FqbVBGRPW8zk0/nkRlYMooat7rgcAGphX&#10;Mh7HNAzY0lSWNtyqcYpUXxC/uJyKmbbUo1BjMYLfZ8VC3WCTg1yWjtCIIZsmvjYSIfdAzjz9Uktw&#10;0e345706tr1xkMTikUjvY2OpzWzA85p2uv5K7vlTKeISkHgHOKjL/TXQsQe/bFdfSYodDVre+AVs&#10;LUff2EGwkNnIqvEllhYZJqXTUnlwrHFTbOOTQvLoaurMrY/moKXTnj4xRZDM6Ck5ZUJYZzSNWHYJ&#10;PAEwdpzTyzvXjPmpRkjwKYTQ4ZWC11KkdJEXIbGRSQ3NkgmmTyNSsNxjjFCZx2PWtlZcN3zUTNC0&#10;bmpV5MrSGGzllprOO0RQJ5GDk/dSFvdNEO9KsgYdqaCF8NjmmUmumcJldSbI+dPUv5QQVbFBzJJ7&#10;n4x2p7DcSKeWP4p1mftnEwufW7hwsRfC1JWPUMtrksO4xQGb0hskZr79WZAfFDyMZNhtNrr3DAsF&#10;45BqOuNYLLg8YocWXYwpYMG+sk96nysaySW8jYdh3+qZOysTim7odhwaa+4y1xgPJbZs5HJr5PcB&#10;PBFdQXZON3BqYV0bGSCfxXUzqRHQl9xzTouMY7Gl5IApB2kcV3JZoVBD8106NXZXANNPcUEDFO2T&#10;C7ajJYm7g5pWgbFmCHJpqZU3YFdLHIcYFIrC+ckHvXKFsdy7MGmQ2jPIr6QE0g0LbiS3emZwWEiD&#10;+2uGeMEmuxbEhsPmuhaKtIcbGouWBrr9Q7eAPzTv9EvfNeNEq4rthZFi6JPenIlOB5P/AGpYIigV&#10;2Y1BoTBSEYpC7cLX00h8Ln7p3EioOOKUPthW7U1HSPSU45WvmkY8BRS010MYCiuDcrH+/g/QpaA+&#10;eZlGKbBmLU9SQOTk12QFFcAjtzAqADzTuKVwcZNOYVBxg1xsAPau2dF4JZAw54qajuMA4NRiIcft&#10;rzeE5zTpndjpkQ43d6+/TxuzHZUdJd5PfFdC6JIrrZxCE9k2Tt5phIjqan47hSeVryYK5PNcCgdD&#10;ZzmnkThQDivJLYhjg8UmTsNBwdvtK1HSIeP5p8sbylcHFLT2bpjBzXGgIp3IA5NJhgfNP5ISV/jJ&#10;NRrw7TxSnR3EdpFPNxz8jUUd1LLckHB5rhwlD2x4rxIEOe1N2nU9hS6nAoAbm3ZXJBOMU/WfYg3C&#10;uI5PlXUmWGQaZHTyVA6bgR9YqBktACcHzRDaOM8jIpG6t8nNckgBl02UtC5NdyI27tXyQks31UaO&#10;C0FwUbtUrHeA/VRLIFzXwXJ4rgEyjqcnGabXFuXPxB5riJiMc0sLllO3xTLtAN207O0Dkmm76eRk&#10;CptWGc0uzIfNM4naBl9Nb7zSYsCDiipVTNNpDEhJOKnQUQKxFBg5FLwx+2eRT+V45PNN8BmHNWWj&#10;hJxXJIAz2PNPHijccVCxYwafRPjAzThyI69UJ/zpKOZdgFTd5bxyrmh+6t9mPxXUzoQ2M+/hm48U&#10;/dccgUIWNwVYDJPijKGXdCwwKvCdgTOltBlQ65FR/UNhFMSUiABPj7qLWZo23AkGpSC991Qp5OeK&#10;aUbF2l2Vpc2vtkjbzTIjBq4r/SrZowwZc9iBVcahZe3J8e2KwZIBfRDqa6J5FIYIY13k5FROivBN&#10;LBxxxTUMK7zTRe0BKxT7KlIr8EYJxmhjNKCSqRyUAdWt0qgbWqXs9TBnQ7c4+qrVbl1PBp7FqJVg&#10;c5+8Vph5LELW1XVY5Y1QRAD7FJ6T05FdB3nfan4NAv8AuQJGB/jxU9Z60EhZd2Caus6YJi+o6bZx&#10;b44gSBkAnnNQS9MTiF5OQDyDinyXwklAyOMnNTlzq6fpdhBHGB+KnPgymmV3JaODgZNOrWJ1XBJ/&#10;g09jmTdkH/Jpwv8AVJzwM1yKVnBfSzKsm1QR+KkZxLG/fB+qnNFligiOUy2c5p7p8cd7efIDYrZw&#10;a34oJ+wcQau45/aIA2j8imVrC7nA+Row6lubcFkjYAA+alOn5LW1tyzwB5G5J+qZRV0Sct9FXaip&#10;TgxkHNQVzau6htpFHl436y8k+OeaU1xY0iSNYwpC1izLZ1O/TKo/TMRkCvks24yDii3gxgAeO1Ng&#10;FVHJ4NY2jq7IIWmzk0ru2rnOa6lm24AWmhBbH5NcHE5H3dq5xu7CnKQlec1zuJyMUjVAek/EZpNS&#10;SaUZSMZpRIz+BSAedxXogLLnBxSojNPFUhMfdUjEBCGJfulZcNgDFLw2hAYivBGAe1UQE7ZYWIjN&#10;F3SMqR3LSO23AI3UBRyHweBUvZXWxseM5Nb8GZKhZJhvd3QkuTtbCg/uFSDTwpEO5YDgmg6G7Ifb&#10;nINN77UmUsobOK3R8qKivyO1oNtJuQCZGbeRg7ajnn/V3k5aT+M+KG7TV4YImOcOe1MG1LYGIOSa&#10;jk8lO6kgUFRJ6wZVuNqyZ4pAWTFVdiKgf1Ms84+Z70+1PUgXUBuwxiorKq7OuiVWygbLM3IpK1sY&#10;Z7hMn4buaj4ArREs/NFehQxQwPNIpxj4CrY2nLZFxsU1wxRwCJFAzzwMYFRVjABau55POD9U79gX&#10;c4XfgMc80lqmpoQLSFOFPLVWbimdcBvpqojzSMNx28VEOfcuZHfvTya+W3i9pM7mOSaQkkSK2bON&#10;z9j5FStCURC7/wCqdp701KMqtlhmpy8mWOBY1Gcjk0JzXBY8E9qyZKVjRsVLCJcnuRwajZ7kYAz5&#10;rgzPjlu2ajc/KsdjolYQWU8jmnkaBVAY5/8AFR0AYsuF8gZq4+lOjJJZEZoXZTjORkc1p8Tx3nyR&#10;irOzlxVjvo7otrm3Es0BBZsqR5FX7rCHQdJtmlTaZ2wDjJIUdh+ad3lnFo1ik+QM4VB9/YUVVfq3&#10;1xLejSbUNGyW6lkZfO7ggivuMXgY/Hi6W0jFKbn2j3qbqO86gewtFJZIyAox8uKlNG6Yis5Gku1P&#10;tnG4HnIHgVz6edLXUUkl9M/aIFfpQ33+aJuoNZie3SONTJIXx/C/mkhPlGLZGcaZFeoOpwave6dD&#10;ao0UEMTAr4P0aCUjS2mAUZAwSTRSImfcQBuQf8qCNRvvbbLH5N2FeZmn+UjVBOkQPVN/HJNhF28H&#10;NBUlu0u0lscVKXlpJPO7xANkDNTsGiBI0keTOONtYMjc3VOh1VkFpulneobJBNNtUmgVz7ROFOFH&#10;3RVPfeww/p+MUCXEYEh/JzWLLFR9FFIjjudiT2FcXLiJO+c/VeXMwVG5qJlkLY4NefNnTlpSxakm&#10;NI7sEmvidwrO2OIMpJpDcR3HFOie1NnOWx9VwBPdXee1eECvFFAHoxXgGDXwU5ODXv4oAURc0nIh&#10;WnaLXskWc0AMlBwcV4a6xgkEc1z34zQB5ivmFdgAfzXB5oA+wa+zXoBJxXxWgDkV6TXteGgD4cVz&#10;XRrzFAHuRSixHvXCLk1IwR5FdA8VdoGRTuKLPYUpHGcDJpzGdvgH+a6kcZ4qDHNfCM7OB5rssX7C&#10;l4d2cGqxQtnEUbZPwP8ANejaW+Y8VLRqQCafW1pBOpLd8VdY7E5JEHHbRk8V1swSKkZrf2SRTkQb&#10;zyBiqLDY1gs4Bkx2pxFbYbtTy8s03EqvNPLCNmDBhzXPtbO8tpWR0r+0R8Sc06nO5QcGnTxp5Han&#10;720bQls0ssWhVK3QGT2/PAqNuYiCMDFE7bFYhjjnivP04mOO1S4P4GToFWQgV0YjyamLu2CMBnNN&#10;biAgCpOA1jJT8TnmlQAFzivV8qaWaEhTxgYpKCxqqI2MGvJITjNKlQn2a8D79tFHRiycdqbmPJwB&#10;ipxgv1TUQsWbApQIllODn7rwAipFk+1xjikmjzxQA0xXqAfKlfb5Ndoqru5oA8VVBFfSYArh1Jxg&#10;Vy0ZoA6DnOc16oJP810iKg5HNclixGKAFSDxzXYPGSK5wcV2XH3QByePJrwN5rtl3Ck8Y7CgBwoO&#10;Mg14WG00k02FOKRG4rQApwcUrHtGSDXUezav3im7EjxQB0G3HAr2GPdmvFUsKcIdtAHLjaDXKknj&#10;HFe7ga9XigDl2Kik9p7mljk19I+TgCgDgt+KRHPNKqtc8CgD3PeuDXuBurqgDhQMcCvHAJHyrpTj&#10;PNcSNyMUAeyDg5FcbhXjNxxSQPBoA6c1yD9VyaXXbj9oFAHHHANelx9V8A2BXxOMDNACZbNeAfVe&#10;YPFekYNAHoFeZ719XwJoA8B5pU8DgUkBXWSeKAPBXwNeV5igDrdXm88V8RXwoAV905FPN+cHFR9K&#10;qxoAk0kJxxToNUbHIQKd+7xQA+iPNOmn2jvUWj9q7Zie9dQEiLv801mlJPBpmxNfAnApmxEfKc5z&#10;SABJGK6HkEUn7Wf7jSDIexTAdjUzaXrEbOOaGiMrinEDlWGKpHs6izoel/1UDy58UKy6AyO688HF&#10;OtL16dHCmQ7c8j7qyrWbS5Iw8kgDNya14oKXtHJTSfRTAjbGcUmaXlkOMYptu5HFYDp62TTXIpwe&#10;5xXLDFAHP7u1N9xB5FfJIy9h28163yyaAOA/PYVxIVr44PmuSaAONuM10Qa45zS+M96AEARzXxXO&#10;KUxX1ACSjBr1175NfHFekUAJNXDYOOaVODXzLjHFACQ4xzXLHJHFeMSK+3AUAe5OOa4424zXbIxF&#10;JKM0AeYFe4rk5HFdqx4oAkYgMDmlVGfJJprDIDT1f2k+aAFD8R2ps6OxYgAheTTgt8RkUzJyQSPO&#10;aAHMK5FOU7mmcRFOIe5rqAfyAhQfNMmU5LU9ZgEPP8Uz80wCgIIFcR2uWJJpRYWJp2ybAOaKA9Dr&#10;Dxg03clsHNJyyCm4kroHzuQcYzSigkZxXzAba7h+RHcCuAODEdgOajpcDzUpKOAAaiZc55rl9Ady&#10;Ee2NtIw7TnNKs2xOBXkS5XNKAmfjkZpAsOOacSOOOB2pqCCaAHCNxjGc11CDnk1ypUDtzS1quFJN&#10;MgHzuu1eabsPINdlQKTXGSQa6gEGYbjT5FXYcmosj5U/J478UIDqJFz3pndRhWxTpOSKVuoSBgiu&#10;ANLOXBwf4peYe2w+VRvKMv8ANTClZo845FdQCxKDDL2pneQCQbwa+SXZgY804gIZtvg1xgD5G0tz&#10;muSecgU9uoGQvxUfghqUB5Gm4mvGRlPeuFz4NKYJxQBKWTgck0VW84aIjucUEQsRmn1teezKoPYm&#10;rQmcC1L2VQAKkYNXmIKOx2dqjCc4YDilRKuPBzya1wynEhV2Xx2pa3hSYbHOBjvUcGzn+aVEpixg&#10;012dT2N7rTfZc7GJ5r2C7Knz9U4NzmQHZkV9NZoSXXOD4qV/A9HzsM980g8XtnKtnPJFNpmeLxx2&#10;pwshlRePwaWUmzowe6+eCeaexZxuUnJpjcacZHBH1XFtdSW7EOMig4O2m55GKdrMHUhl/wA01LJK&#10;A2Kayu8YJHNB09ubVSM1Gfp2U5FOvebIzT5JExjHNIK0NkmOADx/NLMoYcc17LD7mSopvhlyDXeI&#10;dejmRTSxdgmMd66jUMBjxSqxALyeKKOpDB0BxmmDwsnY5qRlAzkNwK4S4AOCorjRwj1nbgVJpIMA&#10;ZptJbq3Y1HYdSc5PNKnYkgg2lhXK8EVFRTuuO9Lm57V06iTKqaZPbnvXsE+Qe1OvfiB/xXLSG0Rc&#10;qHsaYkHIogZUfFI/o9rkDmut0cIht/H/AJr39UyEU5ntJEGTTIpznzQmmcpEjHqeFxtGPzSscgfk&#10;1CspNfKXQ5zRZ1E9LECeT/ypNpnTG0cfYqOa5Y4+Rpws+FxRYElDcOP3EmnLX2BjFQjXq9sAUoSC&#10;FOaeztksl0HPNcPMqHAxUSPFK5w2aLFb2SQnAzikJbphSUec18Vya6HJjYXecnbz+aRlnY8mnr2h&#10;AGDyaYPatzSMGmfC8bsOKUe7c+aaKmDXzKRnFcEHYu2UAHzSi3oORtqOKlwK+X4DFB2iUWRWpR4D&#10;8WyKjUJ810Zn7ZyKA4sk1lIApFcfLwc0klyAO1KB1PY8GmTChC4RXpNoiq5zTuNV/FKzHHijQ5EI&#10;BxgkDvSklxu7ZqTWNSoO0U3NpzSgeW04288Y70obtDjivBBtHApAwnb2oAkBdogGKSaUMCaiDGTX&#10;isyrw3AosORMKVPBriVC3IPIqMWYBcbq6Mx/4siuuVHCQEjjIAzilY5T/cKjobjLVIqiuO9MmdPY&#10;5QXIpaSJSe3IFeLCqY+XOKURl5rqCxAMVOMV2t+oOCvbzShXNM7m0KuMH/FDBD9JYpFPHyzSM9sG&#10;HHBNMWJUfRpe2uw3fuK4DkjiSw4FN2tDxxU8QuCd1fMwjQkYFFByRCvaSRR/tpgzyKw4NEzzGReR&#10;Ue8QK1ziGhilzt780u0uV+qWhgQHJXmuJ4GIGBQB1bMozzUhHLleOceKHgjCnMDsjZA7V06ST2Qb&#10;ODTGWF4sHNTVtIrH8mub2HKnApXEAdJ3kGuHfAxtrqSF+3avGi2nvk1JxZw+RitKNKOM1yxZvFN3&#10;8gmiAD6O5A7063ockNURgEVwNwPBrsmBMSPgDxTdxxnNNpJCFBxSJkJxj7pAHDYpNHO7Ga4kYmm2&#10;40/JgP2nZTTlLsZqGds14pIrvI5SCuK7QjvX0jI4zQ6rEk8UvBM2e+aexh6tvuGc06h9xAPlXgnV&#10;F7cmvBIaaJwkt5ZMmmm9oyCKWWcBduKTZc9jVFMGSNve5J3ZxXclkkoyG4obZ5EPepW1uSB3poU1&#10;tE3daIPVbBImY5qGKDmjKWNJ8gmvT06JFZ1bsOahkxq9DR6AnZyK+xzT6a0eMkHnFMmVlrPKNDHJ&#10;NJs+MV8w/mujGT4rgHzH810K8KtgV0BRYCxnbGAa8a7f7pCQ8GmoFNyOJEtFeSAg5p0+rTPt7VCx&#10;KSeRUlBAT4rqmwRJRXROOKlIrgAZqEK7e1NnkbJw3FWjM6Gw6gCxlOM0vY60Y1J38Emq8Dc8inQk&#10;zlcmqf5Mo0DCe81VJW5JJ+/qpBNeaGIqrDBFA3c5zXZXnNC8yQlBTa6wUcNwBSd9qvvtkHjFDO/O&#10;QK9RSc5ORileVy7Y6VDxr5mcCu5rjdgZFMY1Ael3KFjU7Onz7QBzTdnOAMea6Ztxr7Ye9Bw8jDEH&#10;5HGaWCDAp3EilKVSENjmu0dEGTatdx2zOR4qUjtgqsTzXJkAyBTJJBQgLQocZruSPjvXzuf+LvSI&#10;jY4OOPNACqTbExikncDGcDNPFC7TUc7oWAwK4wFy2xcnz2pFL1hwD/NN5yM1HF9p4oQE2dQkGQDS&#10;Yui2cn+aiWJYHmvFIwaLOEoZl+693jJGah0cuc808UMCK4BJe+I+QeaatcGQn41yyEkU3PwY5PFN&#10;yO0EEd0wRVp/PqMqQRoH2ihV70Db8SaaSXLMe/8AiqLLQjQaxX8uzeWLec5phaXBkmk+RP3Qs17I&#10;FxXUVxIOzYzQ80jqsKLubM23OK7e8RTGO9CsszZ5PP3SJlf7rn3pHOLCa+vw/wAscYxxQ+8wAP2a&#10;biVuaTGWOMVNyt7YJHzvzS0Nt7hFKxW4ckcDHk1cXQHRL3++QxE8qkZY7VyfzV/G8WeaSUY2NpCH&#10;RXSbXEts8h2RA7pMjPxFbD0DTI4tBN3gKpchdwwQng1JWnRdlp2iwxMFM8qf1MrhX8cUF+tvXWnW&#10;mmadptguCCpbb52DkV9h4Hi4/GhL/wByRizvlJV0VP6ndY/14IoJmxGuPvYfv+ah+jugrnVzDqMw&#10;3RMxIB84+6C9N0uXV7pWdSys4yx+jWjOqLuDpbS7G0gckuP3E8VyfkZG22x6Whl1J1rHpdl/tkaK&#10;HfG4j6FDBsEj9u5N1h5ADsPbFNOjumZ9YlutSmKrGxONx+vNB+v6wZr6aNJCY4jtH0SKXmu7RLim&#10;EUtzJbwXM8hKorYBPY5qt9TvJb6aEJECWwsYXJyScV5rGty3EKQO52AirX6a6Lm0yS2uZMblXcVb&#10;881kcVJl22kj3Seko7N//dkBkXOz6OPNDHUpBMSxjaqtk896Pdbu7eS21K+nkYOikZHZm8CqMvdU&#10;aXa8hPcHH/DSeTkjhicUeY2v5WaUJu4oYvrwIzHcc5xmktUvzPOxjyBmmKWzFPcbOM+a+fy5pTZV&#10;Q4ibckk0xmkwDT6dsDgYIqLdcmsc2NET5+67EgxXBTbkUgTtNTGHEmcU3xk4rveeOKUjXJNACDYw&#10;PulUA+qdRw5BrpoQBXaOWM3wDgCvUjINdec0ugyRiijo5hUeBToQggnFIpGQfs/ip23g3oB3NPGJ&#10;xsGrq2AP7abmDjJo0TT8M24U2vNMMa5H1Q4HEwSMQA7V0IuM4p+Y9zKAPFdsgApeLO2Qbhs81w1P&#10;ZMErxXDKCKU6MTkV9ShXJ71yRigDwilFTNcZBFPreMnHigBSGEc8VJRQ13DbD6p2UPx+NWjGhWzy&#10;JVyCa+ABH7cEml/bViKdwWgY4HiqpCjaGIhcgV0q5PNShhZI+fvHArxbT788irwxt+jnJHiNGoCr&#10;5+6dxxCLBQ5xUbLaSqWJU4BryOZo2w3ORWiEa9E3tk18rll2jH3TsRKNxIr7QA3vYXB3cVK63arZ&#10;kK2ctVlD9DRe0CDuVlI21MhIzbll5Neix3IDxzUelyYLgIcYJw1HAJdjy3hR8M//ACqUW3UxMcee&#10;wpZrJE2Mkm8EcYp+IpILRpWiIH5oni0xLd6Kf1CUpO3HnsaKrGzSWzaYnBx2oMv5hNdztjuaOOn/&#10;AJxMG8gcV56lboeV6BV13SEFsYNe3FqRuIyamNUshHKxBxTuGBzDuC8EEZxSygEZAOyndzUxbRCR&#10;QAKa3aENwPFPtIkKleMjzSfbooz6e0CKQo71E/pWTJ21YMtv+oTfHHwB3FCbyyKSCldlBrtDWQLY&#10;JX404XAzml2iZzuAps8ZzzUHCgsVaIN2FN2tyM8U+ssb8nGB90+uSjA4ApKOgo2RkYpswBqbntPj&#10;Ua0W3I/FHEBsF5PNc4JOcU4VM/8ALFIyAsaUD1gCK4KlRX2/nnPHavJiSeKAOmdmA4zXqKfqk0BH&#10;b7pyTxQAp2ApOTjmklfOADTvaNmaAGiKXPJpdgAK5Jx2FcsS2RtoA7C58V2y4FdQr915Ic45oA9z&#10;xgUlzXinGKUIJxyMUAfKhau1QKOa84ydteAUAJO3IAJ70qqg5Jrgv+K8C5oA+JAY4r445/NKybdn&#10;HfNNZMUAesdmTSYyT2zXoTdgk12MLnmgD4MOARzXJkwK4kJ70kgz5oA6YZB5r7aPApUhR4rxhQAh&#10;g9sV62Vrs/xivmWgBMHntmligFcZ+PBrjJH+aAOxnIGK4bvXrHNcUAdjFcV5X1AHor7nNfba8oA+&#10;PBr6uuK5JzQB6RXlemuaAOiK8BrqvqAOxLXTTGkRXpGKAH8c4xncAfqlhc81FHH1XqtigCYMuR2r&#10;7mmCTCujMATQA/4r4EAVHCfBpYOWQ5NADhnXHevFfIpkpGTS8ble4oAcxzYB70qbsHGWb/niox3P&#10;imxf8ZplJo44phNvLd68IxXzSUiZM96UEj5nzjBGK6IpNgADivdv5oOnDEAVwFzXRj+65cgYoA5b&#10;juDXAU0oZMjtXGTjvQBwSK8rvFcEYoA9VjmvmbGQK8r4E0AcLg5pYrXI78iu6AECK8bP3S7kZApE&#10;g0AN3UmkyCM8U5ZeDTcEHFAHIc4r4kVwxrygDo14OK9JrwCgBSLuKko5MEc8GosNinUJJ8CgB/In&#10;ekC2Fr0twabLnNADiNuDxTqNsk00pWN9prqAlFZSMNSKYLYxXykEdq6iPypgJIx+2uc0xZ9wznmv&#10;pJW7UgQRSuwGczHdXcHy+s0nMcmurUMjE5oAfPEwHavIcEg0u28opOMUhGuWwKYB27gLkDNMnUPS&#10;0qkcZr7aO9cAbMysuDiuP2rinJRXbI7Cu5wmM47UcQIyVs4pqv7jxSshrle1KA5TaBgindtwMU14&#10;KduaXg7UyAXxvbFcbBHnIrvb2wea5lDDOaGgGyje3FOGyPFJxoFpyuW5rqA8ixx+KWlyRy2cDFNj&#10;Tm32MDnOcGugRxAAOa9tHIYLSu0BsE02UFH4/wCtLYDyRdpJ8CuMgEEH80sBmAnuaZBuOB5pQHV2&#10;pePO7x5qDIwDUuHDoRUbJwaAPYexJOKWQg8YpsrDJGO9LqaAHSptXdSDMP8ANOYzuSm7x4PemiAS&#10;aRen2yhPFSccWXJxgUJQkx5INFWnXkdwpAxuFaIuxkOp48YIamUUobK81N2saSM8Z8+airxRbF/I&#10;B8eapLYt7RxI/JwK9W4ceeKQTDnIIIpxkMv1U3Ic9FwHJGK+Ce2ODSDjbjNJbizqc8YxXUFioucE&#10;V80Pvdx3prcJtcUrFdf8PeunDpreVDjGMUgJ2AO8eakpJ3Zf+9MvZElAUfERy8rimsisMsuaTMDR&#10;scU5jucZVvNTATWbjINePcBsYpxcwowG0YFRkyypzXQJuGIBM5r0SDHah4XjA4NP7S+Byp7mmsLO&#10;5ISx47UyH7gCMAnxUqJQMcjn6pMRK3OeaBbGmwg8HilhBG4OcZH3TpIsd8Umx74pWgRFywEZxUa2&#10;VOc0QhhxkU1ktFdTzXAIxZiD3rwTY3ZXNLvAwGRSwgBXNLJIBOG5bOc1Ix3Qz3pmlnk5yKkIdOMn&#10;Y4/NIB612HVc0ydl3ZxSj2j52gjNerbNkdjiqJaASW2XlsGuZIBgnFPSm0HJppJvOMDil4HGhmiC&#10;unjYjtXbZyw29vNeFz25pwSoaKDuDDAIpR5SwJ7H8cU6MSnn8V78SO1B0jUnkArprhs059nJGRTd&#10;4CccYrjdHLQ4jvGA704huy+QRUYqkcU6BwBS8mCJVbkZ5HI+6+9xe9RavuNc7hu70ydnWTiwI4Pa&#10;kGtgSflTWORhxS8chyeadC0Iy2jA/wDzU0NufNS5cE8964aIhs5ocQUiMyy44rs4bHFP9oJGcGkC&#10;AGGBSnbG722Bya52P2FOzGXGQa5bIHGK6dIsPIrc06a4baMjJp3EA+c02khw37u1cA8Wc45pwL5d&#10;igd/Ncrbg5+VdLacGgDpLwZOQadiVG7UwlTAHHNcQR/I5zTIVslUto3YkHBprJZZY9q4VypODS5u&#10;1Ve3PiihRq9p42Gm0lo2OFqUjn310ZAO9LQ1g4sLjuKdw3BRsZqVlRZVyKipbRgThTQMiXWX3QvP&#10;NONu3vQ9EWQ96ko7gEcmu2DRJRlW8dq77n9tRrOQp2k15Ddsh5NPdh0mPpIFkGcciod4tmePNSJk&#10;ziu2AZcYriJkYJ2WpBJ1dSGPems0HIxTYwslB1EnzjINfE58VHRzkeadmVWAoQyFGHFNBLIKVZWJ&#10;70sDxg+K6dEEZCcGl+MHFIyRHuvevozgVO9hdj2BScY/niniljkGouOYf8VPY5SO5p0zqPLmByN2&#10;KhXBTJNFYkXaOabtZG5zgCijtA9v/NdiAGu7nS5I25BpIMwIGDXGjh9+nXNci35GBXBfEnPelJpy&#10;CuKnJHBSWHK8U3WA/wDDTpJl25prNOTnFIB88A2kGufYVlP3XvukL3royk8UANjZkkjGK8NsVHNS&#10;ay44IpSSRdvArtOwILcR+KTEu2n8sec9qZtbkAc0ziB2tyQQeDSiT/mmW05rndiuKRxk7DcZNOxM&#10;KGUc5707ikK9+Qa7zFonMhjmmnKsSSa4SbBFOncMtNGXQUzmKUBvNEUN6AmD9cYoWKkCuxOQV/jN&#10;O5BTROGOJuWANQ+oLGzjCgV2bnApl72XpLsddDOW3AIwa52Fc05Zt1MZpuMZqQHEsgGKQ3H6pKVw&#10;SMV4rACkAUPPeu1jH1SoTNKrGcjiu0AusIIHGKd8KowK5C4pPcecU6TYCczjAx3pOKM4zXojLmnA&#10;jIIxTROo9W2BxxXhQZwF84pdnAApBcsRiiR1o9cBR2pLBI/H5p0sBJOeBS/t8eK5xYpHwwspyVp3&#10;t2qacO6g7fxUdK7HIrkXtAeZAzXYjJHevlg3DmnkMBGM/VVoZCawEAZH8062KQFHenltZyStlQdv&#10;3U5ZWSRMCwyaooHbIaHTX2r7inBqXuo4YI0XzXd5crkntnsKhmmDsc11pIVnU8owMU38McU2km71&#10;48mAw80pw8eVSOK+SU/ZxSQUNggU7MdcoBORmIOKQgRnPapGUARgCuIR7akk5NcURhnLbsGGa4ks&#10;GAJxT0SlieKTe4OCoPmmo4xlDZ7z/wB804ltFGQDTmFHAY7fFIjJkODn7rqicbHWmWChSW+q8miX&#10;dTgNsBqMnmw/auNApDwRYAJpq8KSNyKVkuowVH2KRMnc0rQqTQzutqcbTkVGk89qeXBJbP8AzpFu&#10;/HekvsYbhMmnX7AOK+QDArx5CVGDXLdoDgncMGugVAPHjFJcYrxVzjnFNVnTskY4qXsLMSLuOTjj&#10;geaYx2mWUZ8ZwO9XR6f9Hm9uYN0BZV+QBHD1p8PxXnyxihJSpNkp6ddAf7hcF5UUIibnJwQD4ArX&#10;+jenkenf7aJ0RDIAxZeVUHxt4GafaB0xHY20aPBHGHIOzHOKguq+t/0d+Va42LGMKn4H3X3XjePH&#10;xocY1r2ee8jlOx/6/wDVkGlrYpDMpuJQV4HEaqPqsT2jya/q0800pXYvO4ZqV6m6huuotZUMWMXu&#10;YH3k+aIrmGy0PS7ooqtKeARWKeRSn2XSt7GpdLGNo1OfPHmoKG1vuo9VtvenZYBxzyqihKzlur+R&#10;cM23d8qtWW8h0y2YLHtUgA4+6nKV+9DcW3QX9R369N6KtrbbBvU9/qs5yXbTyO+Pk4zXWq6xcatK&#10;Q7OwHYmiHpjQ45UMjMP34wa8p8sk3T0imotbJfp7pKK6a2MoyzHLVbs90FjvDPKCEGAxP/SoKymj&#10;thLKGUBV2gfeaDeptX/TWhLvuL5ypOa1yyLFC76Qj/IGertaYwW8ALAMd7YOO3YGquu74zk47ZOa&#10;+1C/kvJC+4k4pW1slSBHOMsa8LyPIeWVstGFI4t7U7FYr+Oa61ab2lWEYzjdS15eKmwZ8dhQ1czN&#10;I+f4waySkO2cFyeaRIyvfFdkfmmkjEHFQbOHsxJFN8ZzxXrA15+K4Aoin7qRiXmmCp2OakYCBgGm&#10;jGwJOODKrx3p8LNMVzaxkYyaI7K0E5CoMsTWrHg5CN9gsNFaQE7sUx/29kbgk/mrbvun54rclRnj&#10;io+00iFgGkBzj6xVpeFT7EWQDILRtuRS9sro4OO3Jo4jsYyzRKuCOfvNff7BLOTgBBjuwxVIeGxu&#10;S+SItkSZTjO402u4j/cPODU5+lNoyoR/Bp1cqlwijZljV4+N/wDhJvKCA05SQQVyRUFerjcCvOSK&#10;OXtp7aRN8W36pnfaabhjIoHA5FTy+FNRbURozTRVzxsopFhgd6KLqzPPwxzULPbMuFxyTXlOO+mV&#10;RF7SuDniuWU8U92HB4pxb2rue1KogxnFDnxzU7ZWTkZYcCnENoF3EqKlLcFdzHkVbHit0csSaNhk&#10;AVwIWDZJzUvCpKO23JIpi6ndyDWpYNinCWzNnkYpOOJ0yATUxbWrPGXHYd6Utwu8qR2FaY4IoRyd&#10;s9tr9n2xug5OM4ohisYZgFib5j7qBa2ErcHB8EU7t3mt33DnaO9OokbY9u4nUFSmfuoVrZXxx+aL&#10;EuvcUGR/3fWM1Gz2aRQBxISRVoQTHSsb6NEsVyrNlceRRrrHszGORsuMYH3Q/pyxSRkh6MLi2tjZ&#10;qIgRIPP2K248cRbogY4EeM4IGAcfRNA15buH5+8ZxWhundKSWwmZrbPtKWJxkEAZ4qr4BbzB5ApK&#10;liQDTZcfSo7F2iC0u5ZfbhQbjnAo36tvUTR5AUAfAySf+dC3StoX1nYYycHBx4zRN6w2ENnDZJGe&#10;HZSyeQaz5IqMZf0dijO62xVhznOfznJqwukrm2kkEbnbXlhoJltfdIAI7A1C2sqxXiRe3k7q8iGB&#10;xaKzla0HfWukGJUcHIKcEChbp+aURsjDdkk4q7df0OObQPf3lVC/LJ/Z9GqH0WeRLoYGQCas8dOJ&#10;Jnmp2pjlOUxnkU7s7ASQ/wBNcj6qX1krLskwB4waZWFwYzhDxSfa0PKQQ6PuUJF7XcHxQn1Jaywy&#10;Ovt/kGiyG8eBfcxwDTjqS3a4tEnVDuc4pp46QsZOiq7FsnvwDS1zbZGRTk2xibkDPnHaitrCIWPv&#10;Y8ZOKzSxtq6KKSdFbxLtPNPrZFZvkab38JjdmByM0tbq0uNgxWahybeG3kQhTzih64sSjEfipy0U&#10;hhu8d6mry1SSJWTknvTvHaOIrBoSDX3t45FSt5avGTuQimGc4zgVGUBkR0ikc5pHYQwzUlLbnIzj&#10;FMSOamdOWP1XhbdSROXGKW9v8UAKIv4pcEFeTn8U13YFKRZyKAPW/FdLgZryXA54rlRnJPYUAOEU&#10;HzXD/uxXgIxxSv8AigD1I1/dXkhpLJ7AV92H5oA7jwteuBnINIqxrodic0AJpnNKDk18H4NctgnO&#10;KAOXfPFeY+XJr1h2riQr5FACzbcACmrBu4r4nzXqZIyDQBxg5Ga8UZzSrZzXYABoASKYB+Ne4Jxn&#10;xXb5JJzXDPg0AeFe4zivhjFfb+K4U57ccUAeADOK5PevihHmuKAOsV9Xwrw0AfV9XgNdeM0AeE14&#10;K+zXlAHpr7FeV7QB9Xufqvc/ivKAPK9Nfee9fYzQB7mvDivCCK6KnANAHng19XwArztQB9mvQ1eZ&#10;r3igDoYzmlw520kvau91AHgOacZpoCDzSiydqAFCPNcYNekHBwaTUMRnNABASO9cOymvs54xSgQU&#10;AcBAK6CClTSYIB5NAHBUcCm7g047EkVw/gDkmgBDtivick14fia4ZzyaAPN+Ca+zmk88nNdJ4AoA&#10;6/NefVe5PavcZoA8Gc10XOTXxNed6APM1zyMmlGAzSe8UAJMoPimjMOwFLyGkScmgDg5r4UoRSYF&#10;AHXYV4pryvKAOs5NLRMc0hXSMAc0ASAbPiuRjNcp8gOKSzhiTQA7wa6AIxSasT5pRWzQA8iYZpYd&#10;6bIVXP2adwnhucUyQH032KaiTtmlJHCnk1wzKRjFdYCM1dQdxXLLxuxSlsfl90gD55AVwRScDgHN&#10;dXUYChhTSGRQMUAPJnya9VgF5pB5BxXT5+qewPUbLcGuboHHArmJjmuZ5M5oAjznOTXcQHBpLHzr&#10;pcqRzSASTphc7eK8hAIOacRv/TOaTgAGcmqAKxKc0ncvnNPUYYwTUbc/EkZrnQCUUmcCpGMHB+qi&#10;4hjNSsDbl20IDyJf3HxXjZGSPNe4CuR4pMwnJwaAGkhAriRX2hsV1d/FgCK8XmPnNKwF7Z+AMGvJ&#10;QFNeWUoDEYry6QZBFFAJIw3NTe45NKRkggZrq6BAzRQDRFP804wNvFNUJp6oJU1wBSE8Hmu5AtJR&#10;DBpR/FAHKnCV5Z3HtS7icDNeMuVpj900WBaFvLAyRlc89zT66so5YGJPy8UHdM6lHDIUl5U0eXDw&#10;nmNgVrXB2qFSYHbGiOCKSkkYN8R3NGk+nwGIknmhUwGBwM5HiuPGxuNHSg9j9Uk0IUZHBqXj2Spn&#10;GCBUbcEcjbSoLIyWbOAcmkcN8SoH5pZ8E80izbP2musBR7lwNv2a8F0Ezk12jB67mjTamMZNTbS9&#10;nRdpY5BwTmlFWMr+ahiCCMGkjcyJmupo7ZJySbW5PAr17tXwtILcISA1KyBGHFctHDk2HuAsq1Fy&#10;WbxsDUvHeNGoGe1LpKkvc9q6AOhWBOQacx3fK5NSntIxORkVFmzwSSOM11APkmDk804Ux/fIqBaB&#10;l+xXSysldsCczvNeJEcnjNMra4Ax8uc1JJNuPcVxHdMbsqg4IpAW4bODTqbAPbzSiyKPwKGLob7M&#10;DgUpFcOvcYpZhxkNTF5lDYx4riSBM+e/2hjnmm6X+45/NOCsO05POKRREZsCg6cTX5Y/Fa+juhjJ&#10;xXT2fPekDacnC5oOEgZEPY9+9N5mVs+aSmiYcYr4QPjJoA9cAgYIr0IADTJ9wPmu2JbBzig4xUMc&#10;5Nd71PcU3E3ApNZsnBoEHwEezOK5MIKrg0mZ+MCvo5SOKnTGRwsBGabqh3GpFLhQMEUiWXPHemih&#10;hDceaUjmORzXSqMkV97QJphWrOmlGc55p0swOOajpLcnOBTcRSqDmu2coleN4xSrKB4qHLOmO9Oh&#10;OGxzXUx0h7E4BUEZBNLSYXxxTBZFY4p8xH3RYHD7T+PNNZIsGuywpzgFcZ8UNgR7EquRSaXJXFSC&#10;qp4psyDJ4yKUDr3g2PulEf8ANNDAc15tIoOcSQWQH4kV0YEwcU2SbaMEV6ZzmgKODlKX3Iwr0Rhj&#10;XMiBRwadHTveFBwa4ikYnBJqOdmQ5pzHcFzSJgKTRZI2ikVRgSSOKd5yf8UoeRS8gI4TZzXu8GnT&#10;Wisc01aHGa45sDpW/wAUpFcsDUeXcfxmkRPszXVI5QRLKHzk16yqy4qDjuivmnMV2SfxVEcaHpt1&#10;+6TKhDxnNcm4705jJ2gnFCZxM7yAAcUkJ8tjFKsePukUQPmmBseOO2KayRcEilCuBgUgzkYzS0dS&#10;GzAgV0HkGDmneVbim/t5LHPntXKYz6F0vcKcmpO2vwMc1AyjIOMCuSD2ziuoVSYZTS+9ivItNYAk&#10;ihuO8lQDzipW3vjnljTFLOLvTyNx25qGbTpiwGAM0V/rkOB3pe7mhk2FR/NcoALltZIiOOc+KZOH&#10;Hii8qrN3xTG9tB4pWjjQMGb/ABXu/OM1LtZgr+3OK6W1THbFI4/BwjpXrgzHFSE0KKMU12J+OKIo&#10;BuSQBx4ruPLcmu5SoXim6Y8GmYej4v34pHI5NdSnvSAOcVOQh427J7V4XNKMtIOuQfupjnYmIzzT&#10;mG5IzmonBzS6PzQBNC6B4/OaSaYeKjw3fmuTLjimcgHhmP3SRmxkZpiXJNeVywHTSsaTYk16qNnt&#10;xThbdsjiuAM2i+qXhgzUiluvY0qVCgYrqQHphAUV8jEcYr4RuV7U5ij2jNOkdSEuW8UoEwozSjEb&#10;ScimskoOMU8mcHAlRQSeBTR5wcEV7gnxSghLEfGuQAaopf8A51KWsR7kV1Fb7fNetIUBpjsRaY7O&#10;/BplI+eKTeftuOTmvguTwaDrZzng8818i7hyKWjjw3yFLlAWAApYxdnDpUx4FOo7WU4yDS8EIUg1&#10;JPdYH4q8UrVs6iceVIbSONVxkZNQBu1BNMLm+JGM0xEq5HFdct6OWK31wc4JqMklYds05uAXxgZO&#10;adwafIf5ocbAYw89x3p8bU7C22iTSdBLyF3HC1OXK2oGAANpqscPywoDoNKd+AuKWl0v22xuz90S&#10;PqKgAL4+6gzd72dsYwad44naFv8Abl2AlufrFJQ2bSyCNcY81082UJ3DNKWF2qtkkjiuuCpaOSHG&#10;oaZDZRoePlQ5BEkkoBHnFSmq3SyAf1D+BUBHMVPfBqU0kLyJS6UBgiHOOK5eJIlI8imKTEPnPJrh&#10;5wc/LzilCxW2gWRsseB3pF4leU7e1Kq+EYDzTUSFec4rj6FGdwvzrtInNIsWdqd28ZGee5pBkxtJ&#10;bSFiR2poICzcE5ognRlTgc01hhdQGYYpaOkfMntgfeaZynPNPJ2JYkivLKw9xt3fFLW+gG9vBJK+&#10;AtSsOmPv7ZAFFmj9MPKGl3YUDuKurpbo9UhMroCyDPPbNen4P02WZpt1ElKaAPpXoN5p7XfBlXIO&#10;e5rZPp10/YjWBmAKYIsA+CTx2oe6T0f9PZzX8seC7bY9/AOPrHiiq06rtundN1C92/1tp2gDIH5/&#10;xX2XheDg8THKSjbS2zFlyTm0rBj1E67Ww1N0EoikiyHQd8jtWZtY1CfWryRkLPv7sfH4FQGo6tLq&#10;t9JM8jyM8m73HOWP5NHei2UFtBNO7Y+JIFeb5PmxyZHxeqLY8EorYh0/bwaXcPJLyVUnOc8mq51X&#10;VZtQvpYUVghkICUouqTXk06oScsSKmdIt1sS0jDD/Z5wK8+WX4LrHa7H1mbbSbb5xjeGzzQHrmuS&#10;X00gztQtwBmlde1H9ddlRJ8Rn+M1KaH0vLfe86D4RJuZql+c3p6FppnHS+jTTM5RdwA58hcfeatj&#10;TNOtYYstHjaCcjsSfNL9MW0Ok6DeMVy0xOSar7qTqNxZmFAF3AA4rR+GCP5CTi5Mda9rfs2xRCAS&#10;c5FVNfX8tyxyxNdbpJhwSVB80p7KRBmb6yK8ny8/3Wq6ReEaGFvCEHIpS+vVRI14yO9M7u88g+Ki&#10;SzyHJasMihxO7yEt3OaSPOM0tIopnKxrPJnDyRiDwabOck10FbNJtSgctXRGK+xjil4xnuBQB3FF&#10;2zU3bQbucVxY2Zdl4zUmylWwO2MYq0Ecs5lV0UAGiPRGkiYOmQ1BbSkHFEOl6k0Q+x9Vs8eSjJf2&#10;JLplt6fqpeUJLgoPJ4xRpBJYSxMiMnuH7GciqOTWoXUDOM5zR/odmlwI5Y5hlPs19LilB/DMLUw/&#10;sOmVSQMFG5u2eae6np9xKDGYCHGB24FPNM1OfSf6piSYjkKeandM6hGp3hdo/bcnOOwrXCEHviJu&#10;uwUuulre4tHMwUOi/wAZxVead0nem6lmSI4Az+CK0nr2k2k8EYVtso5Y5/cPqoqxuhpUQtDbFmc5&#10;DEfdVlgiEW0UPdxpcqNzcDIyfseKip7eOJQqrgtVrdR9MBzGbeIoGBY/zQHdWksiojMFYHB/FRnB&#10;9MvF2BV9obSxsVi5UbqBJLJnPEZ74FXutiqxbZHOPBoRvtIYENCpI3c4+jXj+X4sZeqNMU47rRVf&#10;+0TD+zIzS8AjTIAGatX/AG6Jl2m2Kcdz5oQbQG92QgA815f+JXWztpg+zLnAFdNKQirjjvUq+mOh&#10;YkAn8U3/AEYO/GDV8fjv0hXI8tncJnIFdrBJKxJTPngUkISSqD7FWbootxbrlQvYc1tjg+RE3sAo&#10;0mAHGKI4tJtpY1IPOKKNX6aZ4lltyH8sBQlEz2sie4OFbJGaf7KsRyS1ZG3VhJE2zHI7AUQWNqXi&#10;jSZQpY4INTaz29zKj+2Bk5zRXDoizj3i+/uB4rqwo7Er7UdAjgIeD5KO9DRaRy8TMMA/4q8dOjFi&#10;twDHv9zgbhnFBXUHTEkUQl2YTvnPIrihXoHJJ9gjoOxX2Nyc8CrNs9Nea33qdrIQNp7kGq50aKNb&#10;yMZ4YgfkfmtDaVHHFCQwG77+614YbVs5Sex1pV9+m0e8WSIquxhnHjH/AJqmemLZboShUyp78Zq3&#10;Or7uWz0C8KwA5QrlvzVW+lGoSKbyNlyCM5+qtkw8poVTqBa/p10Eb5rh0Zd2c47Yx+az36v35uOo&#10;5YtvxtiYUHfOOCa1paWM+mWf6jcyRu/Cr3Ykeaxt6izA9QXJ2BRndgUvk4o44onhyubLL6Sjt30S&#10;6a5iy4UbW85PYCqTdTaXrOAMq2Rn/tWg+lY0vtIjRF2DbjA8GqlvbWF79f8A6fyOMisuTDcE1Eu5&#10;LovKPVLfUemnT9EEmdANp7Eis76fZywal7SR/IHt/Nap6P0+O808mSMYRcsceKqE2drBr3uykojN&#10;hCfqmfi3C6Fi7IDqbSo4bEv/AH+RihDQoVfCE4cmrg9QrmB4USLZsCnKjkZFZ9s9Qkiuwy84NY/I&#10;xKEkvkd7RbB0w4VXXIU/x2qZkvxeWxgxtIG0YHFI++byCCQHbkDIoehuJILteOGOK5LHoVSSohr2&#10;xKbxt7E+CcinGmyo9rJHjBAPei3X0lnEbxxjIXDDzzQtpZjjnMTc7jg/iuPA6GAu/VFLgHjNMLZ9&#10;hzmj/qDRYxyPP1VfNCUJAGTmsGbx2mXZNtAHUEMMnFTmiWsjs4YblxxihrS8LJmRjgmjCO6urUKU&#10;XKmnWJUhKrd6IzV9LXEhYY4qtLgKjnHYcdqu/SrkXwuI5YiWAPcYFVRrel/pZmzwcnIPjNZfIxUP&#10;CVkeql1BqMmi5BqRsuTgmk7qHGeKw0ORJGBXLZJxilDjFfHOBjgVwBJlPfNeiUgjAr3GfNeAfVAD&#10;s5K80gOc8cUpliuPFcccCgBRcLnFeFie5rz8V6SKAFBLgfmuA2c1wB4rpCOcigDkYzXBUckUrtAF&#10;J7DkHBoA68c0og78Vw2B5pIsT2oA+lfnAriNcmlI1818zhc8UAdbRnGKTYNmvCxLfRrogMRQB9gV&#10;42e9dEDI5pBz2oA8aQ5rxxXu4CvDk/xQBwBnxSwUAd65LCvBgjmgDxgcVz5FKMRjkGuB2oA5711m&#10;ucV6qk0AeA8GvK67V5igD4CusDBrnbXmDQB1hRXNe18aAPq9OAa+xivmbNAHTEHkVxXldDP1QB4a&#10;9LGua7xkZoA+CkjtXjKRSirivcg0AI16vcV2+OOKTNAHZAr4V7muW8CgD1RiugfqvAMVyDzQApn8&#10;13lvBpCltwHmgCcVe/FLqeaVkXb2rjIwOKAOnUAE5puVyc0qWyAMUkGAzQBx2FJ8DmumbjOKSUZF&#10;ACbc5NJZpQE194NACYBNfCu8Z7GvQD3oA5VRnOORXn2K6ckA4pLdu5xQcsVABwM1y7ba5LYPNcFj&#10;QdO9/wC002kBOAK5LHjFeEkEZFAHLjnvXCnBzSh8mk6APWJrknNdVxmgDzFfYr3NfUAe+K5zXpFd&#10;jFAHaL+fFd+ME0mjA96XAVscUAdJxStNuxNLI2e1AC3kc4qQjb41G/5p1GwANAHszgkV87EKppMn&#10;ByAKUlbIU0AIncwpzaRZNNlJPApeDKE0AO5uMcE00UABqezybl7UyC5XvXfTA+ibJFO5htHHNM4y&#10;NxApaVyDxXV0B2qjvSdy+cceKdwkYYkZ4pjcMMHg0wDDGK9z5NeLzil2XKipgPYCdmDSqJwKThal&#10;iCDnNWUWdXsUYMF7YxUfK+ScipCWQbMAmomU4ODilao4LxsDUhD/ABUWoIOQM1M24HnBrgHmdxP3&#10;SOGViacyoBIKS3AtQAxvzvC8eKTtw23H3St0vB5pC2Y5FLQHSrhxniurnK4G2uZlw45NPJyCihjX&#10;YgMFwWU19dds1z+1hXVwCFHYiusBgCM05U480kGU4rsHHikAew98Zr6YAAn6peDa2K8njNdAYtjH&#10;0DTNu/apGUYUEVFlsnvXAFVypon0nVhDw/P80MLXQHP4FWhOgLTinEiKQeDTyVLd4mx+/wCqr/S9&#10;SkhbDdvFEcM4kkDbqt91nHIeWtpNHKhaMqpp5fWURYnf+adR6k8Yw5zj7qNb/wBwx+WOadRQEBLs&#10;QsDTc4OaJDoZl3ZOCOR9UPOhjLc1JpnLYh7ALDHBpB225OTXbTDJrxJRnDDjNI1Yxx7qYBz5rt4h&#10;IGNdvbqyMVpsA6ClUGAlNbEY5NdQs0YxzT5bgbSCK+Vlc+K5xfwAkjBx8hS0SCM5FLPCm3IrhYvG&#10;aqdo8DlAQPJ5rtJuCMV7twK4eEoK4B62JBjzTRrB15K10JWH5pZZ5TgZJotARJQkHjFeJd7ScVMb&#10;FPemf6FHB4oAcw3gdT7hrwhc8NTNrQjPlQKbEspNBxkwk5Bx4rx8MajEusHFP4ZAxrq6OISuI8eK&#10;ihOwJxxU9LeK5CsKaXNshAx5rjGOEvCRy1drfYGBUTJEVPavklweampP5OBClyCMkU7bay5DZqBi&#10;lXkmn6TDBrqkdsWESHuOR2r4oG4xmmb3BGSMioszyb927mqJnAgWyjxnGPquP0AyajIb88DdTiO/&#10;3AE96W0K4nTWWd3nJpAWjkduKlI7xG84zXazYBwa6cpkSbZ85x2roRHHb/FShGRxXEMAAJzyaDqT&#10;IoI+/O04roufFSskLZINImJfqgYaBwoya4WYEksKdgLIwz4pCawBbKmgDlvaOPNcPbBv2LXptpOc&#10;DtX0e5GPNACRhKGvjuwcV68zlu3muPe8EV0Dz5juK+eV8kZpf4Hx2rxyvO0UrYWepN3yK5MuCKXK&#10;LtORTRVyaR2A9E2cHFfe4hBprJEeMEYpqy8tQogOtuT3pTBXHFMVcjGKWkmfGN1NGLQHfushJzgU&#10;sjDJNR6O3fGefNKrNkk9qZsCRmVZOy00W3IyQhrmO5Uc5p9DeDNTcrAZM7pSkdyAQCcZpWdRIeDT&#10;UwEfIiuASKSKxIpZowFzUArHdntS7XMilQGOaEA6uLb6yaiZbWn7Tyl15p0SjKPuqcUAPspFenip&#10;39IjDORTOa32MO5rorY1Rvj3p9DOSuCaaujAftr3BwMiuN0CRKpccYpdTuXioVJWXIK96cRXMiFg&#10;pOCaZNNnaQ/5GK4LJypya4ivBnmlJYfcYEV1MGIhywPGK89x1wK4w4Y8GvDIexFdsW2PWIxXLr9V&#10;yJUPek2lGThq42CifLG2eRXqzp25FINM2DzTdm54FLY47W5IPLV7JfyKeDUVubzwa5INdCieS+Jx&#10;k1212vfdUDEpPBPFevExPFHICZW+Apdpkx3qCETDgilT+K5YNi8/c45pF/NcqrBjntXssYOQKGzl&#10;jR/GTXuVAyKU9hq+Fu2ea43o6NGOTXOTTpoCBXAhNTOUIjPNfEAAnFLBBXahPzXOJ0jFQZau1XB8&#10;07YAHtSVKAkq481wycinIXJp3BahuSaKAjfZ7GnENvyKk1gQeBXSygHG2nULA+ECfVLLgHiucg12&#10;Y/jmuqDA8kUNyaViXIxivQy4GTTcuy844rvEB24RM02dj3pvJKzkV6sbsFwCf4risDmQsVK0vBbs&#10;duRS6QYOTTveVBwa6osD1Il/5Vwx+q8DEg4FIyTgU0Y0do5dto3ZpMOHU5NfMVbFfOu1ciugJiMY&#10;yRXca85DV3ChK/inIhwMFMfVHoGc2yF+/wDjNPUTawJpIPgYFJyXAbGG7CupAOnnx5waZTzHH7q9&#10;KOxGVNO7bTs/upgIXDMBweaKIdAkSGNpMjPbNTGkWkQnjLIODxUv1FqYYCNxjaeMfiqwhZ1EDb2U&#10;cTZZRSruiyjatNGuty/EmkbOGeSTG3NXikjoTTasscY8cYH5odku/edj4xTy+hEYUHBNKWaxx5Zk&#10;+VNJiyIy5trlFy44I4pnb2ks6uA2BU/qeouQFFNFn2xYyB94qakhLZFCGQEAAkg1KXWnvFCp90ZP&#10;gUlDP8uDSF27hQA+TTWdqz62smlBZhwOaYLZPNKEUcVLQ3AEJB81xFcrFyCAalJqjrihjeWojGF7&#10;0hBAAPkeTX0s292Ibuc08iO2MkkZqfIQZomCxJphPcqWxipCWZADyO1Q52HB+hS22FHSSc1LwShf&#10;81H29q8jj44HfNTMlusZ20JDo+e43t2wMUzuLhtwVcUjLcop2jkk4FT1lokkbB5l27sEZ/NWhBza&#10;SOkBBYe66l0PJ7CjDTdHLRP7cZ4on0zp2a4W4kXtGO/ir76R0S20/QlmaMN7pBwy85Nez4/05xqT&#10;jbvolbd6BbQumRBokJA5dgc4yWzVky9N3MFpFA2U3qMj/wAGjDp3Sf1V5aQex8OSPABAyBQv6pdU&#10;w6dcpDHKNsSEu2c4kHBBr6nxsOOEW5RpKq/Riy3yGHqH1BbWFjYWCSe06AFQDn+aonqfqm5vYo7V&#10;ZmbPx444Peh3UNRudc1GOSdj82GwVLdT/pLO4jiiHzjT+oc9yRXkfUfMnKM1F6LePFLtAtEEs5UU&#10;nkLkGmd7qd1cAxRFqG7u9mubkqpY57mj7p3ToUWIzpubOck4AxXzsGzW9se6doq6fAssnxZlyQaD&#10;9R1ppgyKcDOCfunHVOvzXNxIqvwCFwPxXOj6BNKqSy/EDnFVjtpWcY56Q6aa+dppVxGgPFW3d28e&#10;j6OqxkL7hwWH5oZ1PV4dM0kRRoAxfBqvtV1651M28buQqcKBWlyjipEWrbJnqDrFktVgjYPzjFAE&#10;nvTIC7E88CpWLSTNcwqw4BXd+aca7JFHcIkSFAi4rz/Kzubux1GvQjLGtnaIoTluSaHLy+LRgDFI&#10;6hqEs8hBbjGBUaVNYXO2dvYgwJbmus7WB7Cvn5YUiSBipTY57O+Tim205Wu2Y57Cusd6kwGx3LnF&#10;erED3NdlM1w+M5ya4B8QD3FPLZd7AYzTaXmpGxUbh9V1K2AZ6daEI2zxSHsE5NHmgWCxWbM3yLDI&#10;Bphe2yJA4ACkivXfjTUY6EbXyVf7RecgD80U2WjSm1kmxhR/1qJtbFklyrE5YVpSz6NlTpyaZ51y&#10;tuWAIyWP1T+P4bm5J+kSllprfZlqEl5Tk9j2ows5ru32bGI5wRQzHbSJM25NrFslTRLaXJWaM4z+&#10;O9P4upbHmrRZcHU7xRxGaMtjAOTjNWH05qdjqspWOT2WC5AJqqhLHK4DoB90zubGaBneGUqvfFex&#10;DI+zPw0aTlR4NnuysWJwvk4+6KrDWo7hREwXcPjlhz/isuaT17JFIRcB5CMKDnlat2y1uC/WF4cL&#10;IBya9DB5EXpkGqLQ1Lp+5mjEsRAVM5qm9a0o/qU2pyWOT4P81bWmaxdxIFlIZGGOafahoq3Ea/Hd&#10;gEhhWpqMl+OykCotX0xUtID+9sfJRzioGzYIhkKfEjGDVh6LGFvNkke5mYAin/VmiW+QsWNjDJx4&#10;NZ547u0OszqgMttFj1W0ZhKQ6UO3/SEkenySqcPn9g7nFFOlMbSXanAY4OeRR2haF94AeJhw+OFr&#10;P/jxXoTkzNMMFt7W6QZJPn40u/TgkhYqSM1Z3VPT9tLcJdIqrhvkuOKeafZ25iVAokX/AOTR9pVt&#10;IZSTKNhto7IyBkDsWyCe4outNPiubNTHMN3lT/2ot6t6MhkiWWCQKyjLLVfaNbkXQIcgL4qHCmHM&#10;lJbq+tBHC7FE8DFRWs6dHdjh/kBnjtRNqcrXGIihz91BT2UsTIACExk+TSuO6G0yvWvXtWxvOM9q&#10;s7QOoontVhZsMPlz5od1iGymTYkZEijkihe6066tFSRWPJyMdxjxXEI3Rd11r0wkto0ttwAwWqbl&#10;treWHZK2Cy5/51SOidVXccoWdwUB8jBzVj6TqcN9doY5CRnkeRVIRUiMmLQ6QNLmWd40lQHjirIt&#10;ryC4eJo4whYDAHk0JXfUCvci1a3BXGM9gas7RbS0EEeza7YBxW3DiSaYvOu2R/qUdvS9zH7ACthi&#10;31isq9HXslnLK4PLdl8E1rf1YL3PTYCjDQ8YH15zWQelZwdRhRiApbOf4p88f/JH96/7Dn+JuTp7&#10;UP1+iLFcRK7shKkcEHFYK64lMPUV2uMhDgjPkd6/QTTdOtINHurhOyQF1yecgV+Zusyl765OWJeR&#10;jk8nk/msH1iLioGnxa4t0aV9NWtbm2kV7gqcA7R4oZ6ntI9N1Ryke9FXII8k136Sey06xlwGZQn+&#10;TVgeqWhmztopypJ3kDHc4p/G3iVoXLfJhv6Pa0stvNBNB/TfhHxkqT91VvqHCgvSoTyykkcfE1Pf&#10;6f8AX7qfUWszHlGOFwMnLfZqV9WbNbjXXt1QosZKn8sKumqCOSkUnd6PdX9lMkanaoGW74qiZYZr&#10;a5dSzfE9/uv0JseidSg6aa6tLMtm3LNkZJA81hPV4pJbt9/evE+o4m53Lr0y+N8vdF8emVhPc6Nc&#10;5AYSZVS3JGKgbuxuLNjJJBjYSAf4pv6c3F3HNDHFKwRn2uv4q0+tOl55JV9pdsW0blznH5rV48Lg&#10;rfozzQ26Tlg1GKUzAqV4DY7mhG70qzg1PEpUc5L1d/Q+k2tvpUql1EwyD/H3VFdc2NxFfgShmhkc&#10;lGA7qPNWnjjFKmVxJtC/WOmLHZCeNgVIO0iqdt7Jrhxs5PFaYvulBd6AJba7DxCPgHwV+zVO9D9P&#10;m5kuVEqqyjPPasGeCklRSOmDEum+227PPkVOwTmZFBXjGBik+oYprS8eCU4OP4Bpz0ehSdxLHvTx&#10;kVKOFjSkmlXyTWhS2kkmx3C+Gx3+qG/UbQ5LKRSRuWTOGH4FE40d579DGAg3YIxivutbYJbhdrbc&#10;EHPNR8vx6xX2LjezPVrJiVRnIJxUzfQ/0zx4qEt4gJAfpqKr8BrcEHjFeM4lbAhuTXL80o2cnFe8&#10;VFoZMQavAe1dba5rh0cBiVrgqDXBbHmug3g0AesTnIrlBjGcmuwcCuVyeTQB2qE12y0kA33Xe0hT&#10;ls0AdQpk89q4LhWOK+zkEVysWfNAHDZY0ttCr25+q9RDgsPFeKNzUAcqfwa8Kg+KUbAFJk0AfE4p&#10;Jlya6cn7pNmORxQB4QPjzxmuZCv1XWCc8Cm9ACrLxnNeBjtIr4tnvXYbO6gBLtXW78V4VpZUGBQB&#10;6zZA4puTnHFLSNx+KRAyRzQB6TkAYrvfjsa5C14fugDmvhXZGQK+CZJ/FAHNeV1iuKAPcV7Xad6+&#10;Xdzx4oA5r5TzXaiuSnNAHzmvFyaUKivO2KAPFXI710cccV6qHB+69PbxmgBNm+jXAOCOK7IXNfFK&#10;APcBs+K424NKKMA/dfKMCgD4JxSagV0ST3rtVA7mgBM/Yrlh9UpX2RigBEGnS4A70kABXuR+KACx&#10;3D4pB2PA+q9KYGc1y1BxHoI2mkq+OMA0kWBAoOnjMO1eRsQT8RXYK0jtPigBTGc0gy8mlUyCOK9f&#10;kGgDhU3E7XC4Hk4pDca82qeGzXxJwcCgD0sc9q9XaM/xXnmuTzmg40fMPukmZeRg0oV7UmSB3NB0&#10;ScgEYOa4yWNLbc1yyhTQBz380m64812MDtXRGO4oASPGa5ApQEea5oA8auRXpBrwYoA+Ne15nNfU&#10;AfUorUlXQOOxoAVXBpxE34FMw5r0ZFAEhnNLL2ximsb0qZiCvFAHrGu2J4zXhfPNe7sr3oA6RscZ&#10;p4u3HK81Eo/zqRLdua6wFHfikF4U14WGAMeaXCjArgHKEV22O9IKnyJFdFwO/euoB0rgKRTNlycU&#10;7xhSKYKDvrrA5QYOCKVlXaOK52kkHFLOMJg0oCtqwxTyQ5AOKj7Q+O4qS2ZH4qidAcvCNmQQTUQ+&#10;C33U1KjImQOKhWyWauykAvFUlB90whYE1IRxhTmkQClyCzBsU3kcZ4FL3LsMZ7Uk0SkKQfFMAymG&#10;B+DSNpzmnF1nFNbYHdx90rA6uM7xzTxypTimc5Oc45pcZEeQea4AyZc0tPjZimzqR5p8FV0FFgRL&#10;Ag0urcDI80jMCCa6hfOciuASsS5AxTi4DYzTC2YgnmpCd8oRmutgQ7HPGKQCYOaU+6QPfvXAF1Tm&#10;nkMODkjIpCCMnvTmS5woVR/NAHkr4cYpb9XNERtxio48mnLk85plI40FFlqkMy4k4alwkikvGeKC&#10;BnIop0i+IAjkchexrRjn1sUnbS7meRY2krm/tAGYD781Jz6dDGiSwsScfdM1ma4B3H5CnnsdIFZb&#10;Uo4yKRcqcjb2qZu1lzgjio97dthOKm0dI0SMjfHtUz8JIee4+qjWAAwRXkZfnZXAPZVyTXiNg10U&#10;3E54Y13nae3igBYPgcmukbdTVSvO6lo2XvnIoODgEHP4p3bzjawIBNRWCM4HFOEZdtcas6jqRVzl&#10;a8RRnOQKQYls4pmCx3DBoSSOEocGuEyD2pC23EnK5FSMdxGO+cV06hs0y5YYxmkzEGzTjYrnPevH&#10;UDtXQYya1VzwO3mvRbumBmuxuVu9OGmHHFDYEbLCQRxnJr5vcXvUt8cjiuGKN4pJWctfJDOSe9MJ&#10;oj3ohlgjxmmE0JPGeM0vFgQ0T4PIp6J8Zr02pLVxLbkHvQ0wH0OHFfPag5ximcayf8VL4ccmu8GA&#10;1Nsc54pF4CtSqtlaQyTmjjYDJd/0aee6QBxSyIfPY1w0WT91xpoD1L914296ew3obgAg8VHvEFxz&#10;g1ypY9jTp3QE6958iD3FNWugT2pqxULyea6htyTkmunRVZAHB4p5FMCe+BTRIgWxSzQKKAHrXe4/&#10;gVy7ROOFwRUasRyTmusspODQFnrQZk719LYLHht2Sa8UsRnNcvMW4xQAmtuNpxXAiIbApyJficnF&#10;JrcAEcUklZwffp8JnNM1hy1PHvAV24pBZQPyaVWB5dQlAPo02W2JGaUlmYnOa+EjkGqgMmix4PFd&#10;x2jAE5pRGfOcU7M21R8aDpFmHAbv380mtucZqWt2y2SM805do9xwvFDBIGZYip+69WTA4FTTLGxO&#10;Tg00a2XOBSuOgGschp9HOOFfNIR2+Dmu5YzzxS0zg/kMRxgeKbewrtTRCRgHFPGVuNrGnSO0efoj&#10;nvXhjKec0o7yhP30zaOQ92pjhKRMowBSspTIqI2ScnPAroBjzuNcEaJEY5zikmVWzjFNTuGc0irn&#10;dmgce/pQ2cnFfNBtAAOaTaVwM5pJppGwaOgF7a3HOTT9Mf8AEBUUJGAHNItKR3NAsiZnlXzTNAr7&#10;sYNRrzFuMmlI5tuR3oBIWdQPOc0gzfntXokzSTEMSAKXkMJmYhjxXwlLkgd6djT3bbzUhBYAPwM0&#10;yAjv0z55FO0tMBeKkJiiuAKbz3YWgDiSJcgYFNJpRgYpGS7JP7v5FMWfec/mlkA5kuCRwKSLfTGu&#10;ArBe/eklJGKSzjQ9RzjvXrTdjTJjXisTQpMKJET5FPElG37qIjDU9jXbzimlI6KFuDxSTqMV2ZAK&#10;Qd9x70lAfMQEJzmmxYDIr05Oa8VNxP3XQOCMmu0jL07htc9wadeyij7rnEBvFCB+TT1toTgUjt+V&#10;OBGG700UA03FiMLSywA05CAcYrolUXvyaoAhtAx9V3cSgKFUimTXCvgAeaQkchgK42B2TnjkV2Ox&#10;J7Adq+jhY5zT+K3AU5pEmwG0UXfin6Dbn/rSZJC8V6o77h4qh1Hbn44Api7mM/dLmUrSDJuOSaAH&#10;KuWQ4OKSWMgZNer+04rr22Yc0DiDMSMU4jTIGRSiJhjxXkrkcYqckK0KM6qMAYrpZi4IHjimiAuc&#10;1K20Az8siqxRw5WxkbBCjNP9P02ISq8oJAPIFObt0jRcHt9U1S8AUc1RRGSJW/eJ3JRSq+Aaj2nV&#10;QRTK4vHkOB/FN0t5DtyOTyatjS+DlkvZ3MiuOfPGKcXOl3BffMxO7kHP3UpoVisbB3BYLyoI44qT&#10;vrxd3jA8GrqqQHUNnaQWygKS+KavPFCpYgf4qDvNaKH481CSXvuqeTkmuSyRXsLokLu9Ekj9xmmz&#10;apjheCKiJZGANR+MNjmss8jYEpNqffcM5pu16x88GkHRRgmvmKtzipcmcFVu3TBH1SbXzHA80gWB&#10;88U1znnNFsBy19JlaTMzvu5r7AIrzYwwfBPFcbOHaFsrgmpMykxHNR7ZFPbKCa5cxqOTTRAZIpdg&#10;gPJ7UQR6SwdQ4wanbLRkt5EDAbu9fTX8IkkznvjFOkdoQeGOJ8LggrUCxZ2A7knAGab3t+28hDxR&#10;x0boElxc27zj4g5q2PHOekcbHPSfRZOo2r3AZQp3lSPFH1/BHdXMxEe4KcYx2xRNsKX8khPBUIPz&#10;jsam7G2QXVtGgAd5FLfbL5r2PE8KUdteyf3V0iUTS4LPSbX24QSSGejS09ua2cyMm2JSwxwPwKIO&#10;vG0/S9J95IRiUe3Gp5zJ4yazhqPVMlvpxif98nBA7AV7Kbxq7TFi6l2W5oXXq6bA0kkuJSSFxzWf&#10;eoLmfWNTabAVN5G0nIcHyajTNO4bc+Q3Ipi2uQ2Uihs4XIzWLP5bk1ybr9HeCtugwS40y2uljcqh&#10;SMkH8iqa1vU5r28mkjyQx4x5Ar2/1E300rcnJyPzRX03p36ayeaRBluB+K8nNlc9J0hox2Qmi28N&#10;pAJp+S7D/lTnVtaRlKQcA8cfVRus6jHO6RoFAWk9O08ODI5HOMVlVrVjMV0rRvdVpZSSM5otutfj&#10;trVYgOR2/NRmpXaQWccaHGO4+6BGleQ5bOM8UZMnBaYil6omtQ1G51GZOdqbuwpK2hCTkg/tPNe2&#10;jxxxytuGfFQE2oupfDZyaz/fl7ds7xr0EkWrm3d5QMn6NB93fTXUzys5Oe9NGmd92WzXeMCoTm3s&#10;KPFHNeOcA1w02P8AlUe0+exqLY6FnYc814iZ28ik2fxmvVkXFIB3Iq5HNfEjINIA/I5NcNJzwaAF&#10;S5xnHGcUhIPzX0jVweaAO180R6PGGdSRih2EHP47USaQTvHjFNDtAaFt1iksraPbtIXlqHtT0qSV&#10;A2088cU46dvWlDxueTjbRcIwrBSeMZ/mvr8KUscTFOL+SqtO0OeedYYlBbOcn6Fa5j0pv/SpR5gH&#10;SLJ+vyDVJWlsLaV5gvzbsOwrQmnH39KWMkYkjKuPPIrXjwqm0Sltr9GC9aVYry4cdtxwfuoyx1Yb&#10;w23O3xiri609OZLWWNN6rk5AGe1Al30iLWTMO9l87hzn7ryvJ8LJinappv0a3li1thJbQG52kZxt&#10;+u1fahdOmIy+MjFeaPLNGpj3Elh3xTaZdlyzSE7QeQRWnHH8V2TlVaHVpbWQyCA7g5NPG923cyQz&#10;FRjIC02ktoARJCSM1FalfNbII1Oc5Jovj7JaZbPTvV82IUuZi8eAv8VaVlfz28sRFwWj35IzxtNZ&#10;M0q/YcbuCec1bPSXVOClvNhgOdxPP8V6HheTToJRNL3dnayI80WN+0HI5JoVtLlZzJHcsAjcZPGK&#10;ZaNq5id2V/gAcD6Jpvrq/qIvcQZw3IHk16jyRkiHLZF6raRWgkdDmMcr5zRX0vNBqNl7HusGTuo7&#10;EGhWDXILkm0uLX2ivAb7qXsBNo0yzQxKY2G0gec1nUXL0Vi0ISJeNqLW/sCRV4XIzuFSQsLa5f2o&#10;GEMgJI2nAz5FXDYWmn32g3t00SxzjhJHO0HP9q1nGTTryCV55GdV5UMDxTR8Zu/QSlSJvUdCeF5P&#10;ekZyVOMVWt7YssTy28RBDGrdh1m1vYoreY7X2nYzH/vVdzzXltdrGImMb88jjFSeJbFTK2HUE1kW&#10;eSLc5OBmpKHX4pyhYbTjmi7VdOtNSKxe0FbHDDA5qtb3pC6hkkUBlCnIA5BP4rDlTTKwZOT2kJbd&#10;Cwzzk/k14LKa5dV4IzjjmoOW8MMbp2I4P4NNtI6oezmB3EBTntnNRhNWrYZHaJ/VunEhKoisx+zU&#10;RpbXOmXJeCM7h99qtCw13TtXDANsY/fGDUjqHTk/tj2wrAYLEfRrUl7RC0yBs5J9ScSzYVz3xR10&#10;9LcxXAEbBlyFUfn7qnLqwuo7mYHeir/NGXpVqhsdfs959yP3F3K3OcsO1Ww5aklRySVGifUm6tYu&#10;n5TNGElNsSW7ZesHdO27jUGyCST8cVvL/UPrulatZ2iISsu0qg27Qy/dY40yyW0uVxMcluDjOBWq&#10;c7lB100wcbX9mqNY/W6b05AgiIlaLBzyAjjvWDOoLVo753KY3H/Br9CtGvDq9hHauhZQoXYxrKfq&#10;3pNtaXUsMMRQr3Q/j/xWX6lh+7G0yviPgqbIL0mmSTWbYKwUhsjJxkitR+sejXL6THPEpcR98c8u&#10;MZrD+gzCC8tmBwVlDADgnFfoQouLzQX/AFWwt7QBI7Nt81m8aNY6HyP8jOXo/qF9oF+zxRq8kpC7&#10;WGcjNWh6oXs811HOyYdyC4x9fVU/ouuyQ697xjIRJSCPIHarx66El/bwFcK6AYP2DXo4IRnFkPbC&#10;Toh7uPppzMZkWYuVDsezcHjwDWEOq4DFrMiLHt5A21vPobWbm7g/R3SDbGNqyKMZX6ash+qPTrWO&#10;szTREtGZDtJ5bOexpPq3jx+1Cl7GwOSk7GcNhc2Rg2HY+Qwxz3rSfWVvcWvTNlKCGuJ0UOV54xVA&#10;6TbTvYRvJJkr2BPbB5FXNJ+ufR1maNniVcIfGfoV52BJQKZP5f6B700t7+6vhA0UjgIWy3hadeo1&#10;kGlihuCYtob2/wCDUdoGsXwv7ZVlKsnyyOCmKsPqRY9atZv1UQaVe0nlDWzFit7+PYRnpIa9O9LX&#10;Vn0x7WRLHMjkBfGexrO+h6bdWeuvbrNg5O7/AOUK0z6XaXdm3v1ivGlhQKw3nOM8ECqnPTt03V/u&#10;iE4WTP4OKlnwKzksj9Irb1InEerQq6EKYwFJ470W6J09DKkBgmIdgMA/dM/WaErqEBljCLGn/Wp3&#10;oe1i1KCOSC4csgGFHBB+6wuNNoZycUmQ3Wj3+gXVqJIQWZQwB/uWivWLW0v+nIpJ12tcoXyB8k21&#10;Aept1JBcaWk39SRQCxPO5Qewq0uo9Ot9R6YE9mUVjCGVc8YYcqMfVPPDzjXyNDPWzC7wuJscfuxz&#10;RPqVtjTo2+zUNe28qy/nPIXkZFG+uhI9OgUp/aM185lw8XJb0aYyUkVQ0Q3cds5NNZY/zT33V3Ck&#10;pkwe9YZRGQ2IwOabMCKcyIVps5/NTGPRwM0sCMHIpBwMDivG3UALk5x4r1KTKkj+a6U+KAFHPGa4&#10;DE16vevVCjzQB2qYGSa+J+q+J3V4RQB6hOOeK+Rhu4NdqwPekTxmgD5iMkZrlsVww81yyk4OKAPS&#10;wBrwDt/NfA8Yr3wKAG7HJ7142PFKErSRoA9HNKBQDSYzXarjGaAFTwoOP+tKgDFcome/AzXUnHag&#10;BJ1xnFJADFKsDgUkoPNAHRbJ7ZrlyOMV642kVwq0AfAjj8V2eRx5Nc4r5KAOlWuQucnNKAZ/iuPl&#10;4oA8ZCDya92n7pRhnuKSzxigD1fya+kJpOldo8UAKIvFcOeQMV3sYec0kg5GaAFkTNcvwaXJ+Oaa&#10;tnmgDlyK7QYzXe3cK5OFwO9AHG/v/PevDgkmlCN1chMDO6gDnnIzXR+8V1jzivg2RQB5nAFJd810&#10;ceDXyjk0AfYAWucj6zXZNJUAFUi4xxxXoI20u2csPFIsMCgBJjkUntHPNK44r4KCKAEGxtFcHftz&#10;xSx4BpEMBQB4rngV4zEZrknmuDg5oA+Ark13njtXNAH3+a8r4968agBNic8VyDk+K+aTHFcKeRQB&#10;6y4pPd9iupHzSZY4oA6Irkk8ciuqToAU7ikiPNdcV8RQBySTmucV2DXtACdeUrt+64FAHwrw14a9&#10;oA+FdZriuhQA7j8mnHfHNMkOTXbMy8eKAHat9UpTSLxzSpbigDg9/ul8kCmTS/KnRfjtxQApGSGF&#10;OXPHemSEbhSsu3ByaAHMZBGFriYgeKQSQ12o3eeaAF/eOKZ7sSduKcPgDANIAHjHJoAcA+fFfSvl&#10;MV6QcDIrnYCuaAPrU81NxsCKgIXwRU5FyAKb0B9cKQtQ5IBJ7ZqamBC81EyAEf5okBzCfNOI52zj&#10;Pam0BJIFOhw1CAf3DFlU1zuTAwa92iRENNFUgnFV/wCICsysV5xUSqsjiphuVAAqNHL9qmAjKacq&#10;GCbvFNZjggU4DuI8EUrAQkxg/eacRn4cU3cg5AFdRk7Tg0NANnPJrmL9xycVxNjP5ryuASMafIfW&#10;ak5oMxE5OaiYGGOODU3Gu9O57c12gBcyGuyAa6uF2uRik4QWbFcAmokCRqQO9Rc5G80/dyBj6qJm&#10;OTQAqp5HNO523Y5zTOHax5zTiThaAG8TfQpw8/YjNIRNkivZ1INdTpoA46X1lI7kR3CFoiKKdTt7&#10;csJ7QgKT2FVRYzbWHFHGi6skUmx2BQ/daIyGRIM7XuBtwwGKhZ4ZIgQam75ULloAeD/aaStJElBW&#10;cgHxmnaACLh8MaeRMBGKmdZ02NuYyCKF5lkj4IH/ADqExR5kEDjmuJMnimsMjAinwkDcY5pwGUyO&#10;i55pKJjtHNP/AG97EHtTS5g2spUceeK40wJO3lVh3Fcvz2ND6PtJwTSi3bDzS20ARL8BkUl7u7jG&#10;OaapPvA5xSsacthsjNHLQDots7HNNXOWGSaUk3KOKQkdv+GuxbONi6TBaWjcOeKi1YMTkc11l0OA&#10;aY6iUdUODmkthOc0xVmzkmujNhl+6AY++uKSkY8Yr1JsmlABmuiKIzmBIHekkVscgipYEGmzjnxX&#10;eIyQ1Ryc13x9VySFzgV1sD9zQkMKIkZHbFKqse6mJiZMndXAyORmutHCTZI+OK4EMZUnODTRZWKn&#10;cK993HmkDlscpCR5pV4dozjvUfFcYJzmnf6wHuaKs6qPGtRJ8s802jtdpapBZlwQKaySOQQKDg1a&#10;B3b4kU+KlBiuU4r33TmgD6KL23yTnNfTRNI27JAr2RGbaQcYrp52RcGg6fRRtt5NcrDk4pUXRAyB&#10;zSEMrbjj+KA0Lpb5UjNcLbAGkTOQ1fSTuF4oAVktgeFNJG3A4NewS57ml2IBJFBwQW2ChgTSC2pX&#10;s9OGjJAO6k5DJ4pVEDwoSe+TThYeBxSccmByldC65wRTnT5I9pJxSLku1OjKmeSK9UKScUUzhyoV&#10;B3pdUBBJFIkZJr4Mcd6Do3aD3GIBAr1UaMkd6fwuqZOOa8UbjXAEgobxXk1ucDng07ZFGOa9Z/jg&#10;8iupHaIN7b7ak/klTRYMRwBTaSFec12qFI73WpVGJApwLdDXhVcgZpQGzSKCfhwTXrXWCSBToRDa&#10;wPmkpLdQN2an2wGxlJzmvlcDnFLy2oCArTc2pINOtC2JmYDPFeLLxXbWrYGD4poIWHf7ol0ML+7k&#10;g1y8q1yIcAkgUgFOKnujlCrSg5wKa7zzXe04NeLEzGj0dPlY5796nbSzbBb6ptY2REik1MNIvuYH&#10;Ap4oD44O0YFJPOY2wGwaTklEbEHPbNRLXGWambo6fXNzlycUyaYE1zK+496RVScVFs4KU4hhzXUd&#10;v2Jp3JHgLg4+6AGpXApHZkGnRKbTlqbHknHY0AcYyQAKfJGq548Uva2+0bjXd2RkbRT8WA0GFGBX&#10;RJ2mugVQc03knyCAKUBIscd64XLea+RCx4qSgtORQA1jt3ftTv2TGBkjJp6sJRuDxXsduCxLZp1E&#10;D6FiVPNfLCaWjVBnFL+M44rj7YHAiwKRDrk1zNdIDtzTBpctxS2A+EoXdzUe8obsKUKY5zXyR7uy&#10;0bAaJE3GGp7BCSynGeadR23bJp4yqOErsVbA99sYFJTYHGeK6lmRY+aiZZi581To6OWm+jXI3tzm&#10;myowxnzT1cDJAoBHhJIxXccDnOK5hRsE4pbhcfdAx8IB3Jrz3McCvnkBAApCNSxFB0V3McVz+mdg&#10;S3Y07SHb3pXeoB580HDm3wibcV3Jc/PI8UxmuggOAaaIXcnvg11HLHE87ySEbiBU5p/TtzcwvJv2&#10;qP8AmaY2lqS4yoP81Ycdx7NsibgMr4q2PbBA5baOsRUDB8nJpxfqqH8AVHXOoJEzgnmoa5vWkGS1&#10;O5VoHJE4uve0MYzkY4PaoW81CWXPNMFUEA7q+HLDuak5yfsEetkgYzS0cRIFchDnmnLNxxStjDeT&#10;GOfFcqvxrudk2YpqDJkYGc0rONCcvFNuWNPZYGJFdCIIRnFFM40NDbs4pUwgYFLsSSMDivok5BpZ&#10;JiiDQheRXhLf8qXlfaT9UxjDM9Ml0ArbxPPNGgIAJo/0XTUE2C4G0cn+Kh9L04xj3HxkV5dagYA+&#10;Byaeqo6PdT1I+7Lj+BQq0xZ8U2kdnyd3Jp3pFo080ceCWJxXVbaAldG0r9Tcx7s4ByfORV99ORJ/&#10;uluBHlEGcfQFDOiaXFBcqZXwFB/zRBDqgjmaSMZwCM17PhYHH8gatUHuoWsN5qFs0QKKsmSKkbRr&#10;eLW1Pu5CAkAHIU/Wfqqy06/lRJ5DJjcDkGhD/fJ47l/ZcByeSfNeushNYS0fVTquS7ureGFt0Nuh&#10;JCNkM7fY+xVey6fvhieViCedtP5tMaAIz/ukAY5PlvND/UvUUFuyqqltg28Hg1DP5SS2CQw13VfZ&#10;SNI8AR9zVb3l7LeuSM96VuJ5ryRnJO0tU9FYx21oWKjexz/FeJPLLI+wHWjW0Mdq0szYIOBUlq2t&#10;iW1S3txhe7E+aHrnUg8CxqccZIppabgrO+ceM0v341R1EtomnIHmmkTKIORXtzqildqIB9EUzXUC&#10;lu8at+7vUCJWXOTUXkO0TTylo/cfsKiGuUILA+TST3eIypb935qJBbyOKzyZ0XlvXf4rTJlcHuTX&#10;ywsM04V14BPNScztiCg8bq5nmXHfBryaYZwDUfLJ8qm5WcFJJAfzTVuD3zXhJrw5zSgLBscYrhmz&#10;XlcdvNAHW4/dfZOM5rxVJIpTZkjmgDmujET4p2kH0KcNEVHNNxAQjTAGDU3Yx481DK2TjIom0yDc&#10;SDTQg29HGHvSzf1oy54zirZmjjlKDlT5FUlbk71RG5K8H6xVgdNartlWKds54z5r636W/wDxVLsz&#10;Si3ORYFveQNbjcoyG4Pnird9P7Gf3YndDJGG3keMVTuoWwYgxguvB4FWX0z1N7EKxiMqAMEV7uJd&#10;KiEqSLVvelrHqC9vGl2R7x8AAOB/9Ss59W9IzWsrw+8pEbmIkjvitHdMuAkUyoOXp/1PoX+4ye60&#10;aB8c+NxFb8njQyKpJE7M1DoKFLMT27ZcJhlzk1Xlp0w1/cyCaQqBxgDvV5XLz2E7oTg5wG+6k06e&#10;gIjf313SYJUDAFebk8SMEMpMzbrWhPpzhBGW3A4PcVXsqG4ch0P9Pg5GK1BrTpCzI8QIUkKaEdS6&#10;MXUYfcSQQHackDOaxZPGtaKRoz5KjRkFT2zxTqyvyuWwaJrrpi5sWb3A7gZOStR6Wcd1IDjAXgge&#10;ayQxSxsfjGWmw/6W6uaNQskRk5xV26ZNDcxo6AlGH8bTWcLCygi/qiXbhsBT5q5OleoGXbAFUxuQ&#10;CD4Nep4026IPGlYp1HpglUPFuDBu+M1KaZqL4SOUEZwOfxRna2iYZo422nwOQPs0y6m0ZZ7QS24w&#10;w4IHBr14xVdC0x415cvF7Ub4gwdwxkZ81LCezS3iSSzWVdvx/mq30DXGtrlI7xTgH5qe2KtbWv08&#10;tsptlw2M1x10dqynOtdMe1SKeBR7TnBA/tNPeluoo7m3FndxKcjKn6NMTqK/rHjukZAeAT2p5d6F&#10;BvWexfGR47E/dYMkHboODQnq/TMpLTQkoi87u+P5pnpYKSiS5lLqOMGjTp/Vp4lMcoVlf94YeKkL&#10;vpOEIJ4SG3ZYj6rsfHtbC2iner9AtbqJ5bZCBnJGOD9mqVu9MnR+ImAI4yK1AsKQsFZcqWxjwKS6&#10;l0QX9j7SphkOYzWTL4CbZWD0ZJh1WfT5nYJuXyD2NXh0d1jc3myDG1tmcE/HH1QBq3S12Glj2Dep&#10;yc8g0N217faRIwaEAtjBNeZOTxyq2wcOTNOXyv7bhlGCORUV0horDW7J2RRGkgZjnGADmhvprqq8&#10;1H2IbnDEcAqKtPSLEtdpGh+T54/ivR8WSeRN9GamP/VyWD9TC8a5RiyqQf2fiqUgtbUXMbSGir1V&#10;tLuO7iYAlRGAG/NVzEJtwySQecGq58nKapezQ43E2B6QdR6PbzzpdAlkOY2/tIxwKrT1k6HSbULz&#10;UV5QneMHOFf+00OencUf65453K7/AD9GtVep3RNyenrQwD3I5FyVAyZFx3pp/wD22n7Fx/yR+YNk&#10;if7mmEAAchfA581uvp1ZU0C3t2y6JDs3Hu2PBNYv1nT0hvZdqEFJMMP4Pit8+kcMGq9JwW0r5Kxs&#10;rFu5BPcGpeJj5KSs75VpRaM1fpbPR9WVplzG0mWJq+NbMV1pscioqLEQCPsY8VnT1DlisNcMEmXi&#10;Unj+D/1NaYisrK/6dtUtHEs00Ibj+O1bfDio5JcuiXlOoJon+gNIhvLGa4MwhRcKfJY+KzT/AKi7&#10;RtOkhcNneNyjGDgGrt6M0q/05447jIjHIx4J8Ggf1/s4L2BHYkiOHC8fsbJzXPOTcGSwyk5WzNnQ&#10;93cagGSU/FGxWh+m4NSms5IzlooTkR5z8fNZ09Mb5oL2RGiJRgAP8VpTpbWLhJLoKhRR2BH7t31W&#10;DxMalRrnugX0GVI9QugU3b5cZxyv/wCqr/1HRNBu9FNtFO8MpQ/1fs/ZoN6WtNMv7y4leOP3FJ2g&#10;nGSe5q0bfp6LUY3e1ZSIO6/gCvSjBGZ0prZSfQOg3+nXUwinZ1Y4K9lJNOZ7h7fXpcJujUqf5PkV&#10;3pOsXJ1x1t5cEOyOqj+381KavqllJetHjLggdsYofjHVIzv/AKh9SiutR05Y0EeYQxQHOFzU56Fd&#10;LXr21/ewuphjwhU92Peqd9RLk3evXbsgXb/TGPAHbNam/wBPen6qmk3NwqD9MwI2nvvT+4fivDxb&#10;yyX7NmX+ENFKeo0qX3U8UMjBcYjA7beav7rvQ00LpWJIthYr8zHwMtzWadTik13qe9miXKrNg/4P&#10;er+60uJ57Cx01MsXw7SHxjwa0wg3y+DMzKdxp8MFxHuUnc244H3RN6h6THbaXBMikbjgc0Raw0Z6&#10;js7XYAibORxk079Z7bP6Ion9JkCnHGGH3Xk+b48qlxRtwtJGX4Itx3eMCu5gvgGi7TdKWd2AYALk&#10;kmo7WLJY2IFeHLFJLaNCAqdu5zkUl7fI+jUjNBtDc8UzVck/msTQCUmOK4cjHbNO5Iyo7UhIowc1&#10;wDlMkef4r1RivQi8c125HGKAPsYFcDucikwe+RSq4oA+QjPFdE5HBrgjOa6QHFACYJNe4PPGa7Dc&#10;0iHIY0Ack88V87810wxXIPc0AfEYA48Vxuz912Sx71wzHjnigBPHNdFMZr4ofBrvY2KAEwTSiKxI&#10;GDXuMY4peLbnODgUAKMfbFIZBpWVs0muOcigBN14ruJRtpREyCR4rxphtAA5oAQkAY8V5gY5OK+U&#10;EZz5r3nAoA5ABzg10BnGK+C5zxSu3uNtACWGBNKAV4ByTjFehsnGKAPGOKSwSBmuiQc0rmgBD2yG&#10;rpcZNKYxXMkflaAPi+RyMYNKBMDJwa6iU5HbjvXsp4XFADduTz2rw58CvVDZpdyFGKAOX4TNIYUg&#10;8U427hXrnA4FADcZwBivcj7rwMPNJCgBQtweaRBxSqjNeMlAHKnOaUDYNc7Mea4XvQB6XrrP5xXm&#10;Oa5OKAC45YmvQTjbTz2jkEilPaFAEcEIzkUi3GcVJNGCee1NGXgZ4oAakAimaL3BqQIXxSYUDNAD&#10;Zosea4KjPmnL4UDikZOaAEjSZXJxXUrc8CufNAHhOAaTL11tzXrpmgBsST9V4cjvTjYaTf8AFACD&#10;EnNfM/4pTYfquCtAHrOcdq9xXuK6LZCnFACJJ+q+POBXrtk9q9LjgCgDwc15ty2AaULFvFKj7K0A&#10;NGJr5a7ZMmvPIoA42GuTSpBxjNcGgDwYwa9AJzXgJ5r4ZoA+DYNOFYnFNyprygB48hBpZeRUepOe&#10;9PEk5oA8ePnNdkcAV6zEmuD5oAVTua8kpMnG3Aya6VtwOTQB2lKbzkUgnBxS6kg0AdSOaS3HK5r1&#10;wfrvXG0HFdSAlAuFzSCkfR7V0BlBg0kGIwOQKcD6JPkOKl7ZmLBQPNQMatuYgmpeGQqVrgDy9Tae&#10;TUe4BB5p3dvuUU1TBzQwGMfxbJNO5DzkU2lUZNdLN8cEUUBLQuGTBNNwp3kAmuLQEk4pZjsc016A&#10;UXgkVGNjfnNPuM5BphPxg4pQG92DjIpzGxeMUkw+NLW0uFI/yK40Ah7ZBHNKxDg/k0nI3y/NKxkA&#10;iutAMp1G4nFIDgU8vRnj/NM8A0gHcT/zmiC0Td/d2odQYqYtJTjvTxAQvByKa2+Q6nFPrsYBzxTS&#10;0A396GA6um+X81Hsmc06uu44pg3ORnmkAVhwCKXnVhTS2U80vPIzA5NACduxDinM6gYxTK3TkU7c&#10;kAZFACUL4YVKk7SrDNQyNyKnI03KOefAp4toAo0XVVh3iQZDYFP7u2SVt8fYUHtMEXmpjQ+pUgkx&#10;Im5G8GtCkjouWZG2/mkZoFnb6p3qVzFPMGjGPoUgrFBlq60MRNxpbRlihyKidzx7sg8fVG4PuRkC&#10;oG7hXZ2+6WSoVobQyjGDXrncBzSK25UEikS7DPFI79HBX9OpBqLaHJIHg1KrKDzXMoDdm5oaugOI&#10;AoXFO43QdqjsFfIyaSQEP/muKABAsisFOa5cxkYqPMijIJ5pk1wc8GuqIEqYsZwKZMHBJNeR3TDG&#10;TmnkLLKTmunWN45z5pQSI3il5bJScrx+KjJYGjbigKH6jkDNO0QCocSnAOK7F6/bNBwlRjPFK4Un&#10;BpnFOrCnQIyDXUwOJYVUtg8fVIov45FOpF3MMGklHeu8gEN2R2zzXbOcftpTZgc0jJnJzXLOnoII&#10;GBSDKD5pxENo7ZzTd4QcAYosDxYi2cGk3Sl1WRAcCmnutu57mkX8jlDZpHDHGTX3vsuTjNPFVB+6&#10;unjQgnimASF6xpeG6XuaafpjnilltC3OKWXoB618AMV0kwc4xUctoS2FNKiNkODn+aQB82NwH3T1&#10;YAq5pskOdrE5xSxu8gDFPF6OoREKs1eTIuMClUIpMjnOaYBFFRM16ZVxSrRg5psLcAd8UHBbIAFd&#10;gqCoFR0qSDOAa5SV8fmg7RMunHAqOeBn/bSUd04Ybu3mnQulXnNdSODY28gHNcqzI3Bp/vDgDGa5&#10;hCBuVzTgIG6f6r2Jzvx98mnssEfOK4WDniuUB4XWlwwwKZew2Qc18IzuJpATJGTBXIIpmN5zzTZ4&#10;5WPB4rpd5BGDwK6mA3ud/GDTdnZsAtT0I58jt5r6JFfbuUA57/dDYDBbojGD/Jr4zHPJp61uuDik&#10;mtQT3qcmB8t2FA818t2MnPaklsxnaDXzWowflTRWgHzXQIOBXEdxjNNPb8Zrh+BxXTiRJQyhicti&#10;k5m8Uy3DHfmuwr0HRVJkIpbYCuQlIQ225gu2pURbMLQ0BHLalyM4FKm2WAjPIzToJlwM4xSUr4kJ&#10;Lea4kgFd3IKnFeS5jyxriedABjio+9nL4wTjzQ3QDOecuc0135r7azMNpp7DZEnvU2wGohyRxUnF&#10;aqiqTSsUWwjilbl95UDiigEpNm4BRTeR/vxXcpVTwaZEF24NcsDgZcmpKCBdpJpW1sdigkcGl5Rg&#10;4UcU8F7ATl7ADtTV32sefFczOAGpg7F8YFNJWAq7766jtsn9tPLW0GBkVMvD7a9qn7oCNtbcICxQ&#10;U6hXAroAgDPFcq+fxTuNsBRsdsc10DgYpurANnPavpbsZwBxRKVALvKkaEUwa5JU8YppNMSwpeCM&#10;t2pabAZICz4qRSEeaXREU42805jA88VxxaAjzAWbGacRxe13NLLOsZIqNv7ve64Y4rsYnR9dXkYU&#10;ACmbXQbGKjHBkOBT1INoHBppUqOHLsSQCcilwoBziuoF4Yla9fuK6rGR6yEkDNPY41CmmrOqoMNk&#10;/VJrMTnjmujCzy4JxTYu74PeulTPGO/enEahTig4dww5TJGKWiwBXzSYTAGMUwEucYoCx7JKTkBq&#10;jp3bKgU5KklQDSrQ7e69qnGTsQZrC5YArgVJxwqCM01Mm0DBpN7luRVbOkx7ypnFIHVO4OeBiol5&#10;HZe5wa5VXJGFzijkds+dSWLZ708RMqKRSFsn4/mn6DBPgV1OxTk2ZdVrxIPafG7NP5JG2jFNy+CC&#10;cHNMONpZAARgUiJAQcUnO3PA804tLckH6pWAlDC8jcjipWC0VfOfFeKQi4Nex3ezd+aGdObxUBNR&#10;B7Hmnd1LuJwO9I7hso5HTgLhVxTQO2TivXmFfRZYilJ2OQHkAwamtNtxGwL4Ipnbx7GUk0pPfhFb&#10;FMlQIf3urCNyFFCU91JLI1fSzFiSaWs7OWUbtnGc022FnVnaSSGrc9P9Ihie5ublQUCfH+RUBZaY&#10;sMKYUEt9UZ2KbI1jJ+B5Pit3j4Oho6I2TUDJNIR8dxJx9c06lmKW4Jb/ADQ/duqXhQZYePz+KsfR&#10;+m0vyDIpESLkg+a9PFpAwLsrye9nhtE/aThj/NE1xpMNrfwqxAKkE7qU0trexvHmXZtjc7Pr+arL&#10;qLWN97cS+/li585qs5xgrcjjbCTrLqcvIFjnUhO5QdzVXzTSXJJIP8Gvl9y5YZHBNT0kSwqvw5Wv&#10;DzZZTk23pHBGK3S3gTK811qt5HJHGqIeBj+TUbeXZk434ArgygLnP/OoOegE9nknmlDMwjZccUy3&#10;7jlqUmlCpwe9S5BR8smxDk5NMJ52ONtcbmkYHdxik/b3kY7UWcG4LPnNOIoGyN3NKiJQAMV9PMEw&#10;FOTSNoBSTCCoppAAxFdSylvumDEk9qi2B93JwaT3DcDXpPHA4pHP4rgCnFfAkVzuOa8yM0Aeljmv&#10;lJP5r00rFECf3c0AOIo8k4p6sAzginFpANu0VJrZAMuDyarCFgdWunsFpzJpZdSG+I+6mLGBnkWP&#10;H/KiiLRJJ2CBeWIABr0MHhPK6RGc1BWyubTpOWVl2suD90cWXSUsCZkdD4G2j8dCXkCAyRhVbtg9&#10;6I9K6PvVmjVIGct8sjkL+DXseL9MjFXLs4s2gHsuiL9ozI0YGBnGcUPXukXaSqxB3Kf4rSv+xXix&#10;H3C30M/ioDU9DJt8smSwxleSPyK9LH46itMnLJroCuidTdN8cxfbnA88miW8mvLSSMxIQhf9xB24&#10;rnStGltWSX28qpyMj9xFW3ot4NXgSM25TPBRx2rdihJxRFrk/wDQ86GuJXmTcuY3Pjwx7Yq1tZ1C&#10;5DiFiGUDggVS+o37aRdxQQgFl5BH2O1W9o8rahZrdT5RyMkKOCfwK9BSdEFilRVeuob66jX2ChBw&#10;GNRjrLby/wBQEqBxinnVepzwXjoiFyWzk/Rr20uRIB7qZrLK5Np+jW9RZF6heCdUT2kYlhz5plLp&#10;EkG4EnDc8GiCTTC0jTe2cIPFC8esQ/q3SXcFxy1Io6RKRxeW8DxrEVOcdjUTq/S9pFboEiTJOTju&#10;KfTXyySf0mD54yOakLvUYrezT3U3SucAVzPGGRRUSeOTg3ZSV9pYjk2hiMmpeaJrK23K4JOAP5oo&#10;1Xoi/nSOSzlVmI3PGx4X8igTTvdF57V7EwiHP/zVCMOEisJ8qZf3p/1TapHHaTuQ7gMC3YCj7qKd&#10;tPijMJUiTljnuPGKzM84/WI1qcgHj8AVdp6stL2ytLeQ5kYY3MPrvit+LK2LP9DA9Gy60EuoSIWL&#10;5c+GQfx5qL1PW9U0m8NuQNu39w7laKgl7YRqVZh5H1g0Paof1826QAnGOPxTSlW0TUj5LXTtStWe&#10;RuTzjOMVBwRzWW3D/DtT6O04VceeKsvT7TTtRjWGZcbRwVOCT+CazLJc0Vi7TsE10Rb6zNwHdJFH&#10;bsKYdPXAS9kEs0gCoQQc4OKIDZ3ujysQ4dPHOcqPsfdFbaDbXlk95Eu1wu6RUwTW1xbZNNWNP9pt&#10;GUyQEcjcQeeaq+61CVbxkHAbLH/FE+ldQxQMVMTBcnI8mpq3srTUmmlCFj3LbeKWWPas65NLTBnU&#10;un5L6yW4S17d2Qc5as/dWdNtKPbDhHiY9+cmtSWuozwXKRAkRjII8H+BQ91b0w98zXVuqYIw6JyQ&#10;R5rLl+nRm24r0Tj5aTSZjux1XVNFCoEA38/Idq0r6RtqGq3XvZaUJEQftT9VWvWPREwUSNIysMER&#10;/f5FHH+nPUbyw1yeN3ZUfhQOck/ded4uJrLXpM3SSaRMestvI93ZsobMYZXHhh4NU/pStPNvxtVM&#10;jBq9fWvVLb9ZIscTlix9zb+0cVUvTuo2b/09nK8knzWryUlkicxP8JL9hPp0XtKsvOd3OO/Fac9N&#10;tZ1LUtOkaRmkhEhiXJ3KhHgVX95Y6bLovvKmFMQC58t/NDHph6lXOmLdacIcRNLuRs55bvmmx03s&#10;xZYSvQCepumwQa1eQTRq0gcuCgwDnmrr9F57e505lVipjOPbzjA+6jOr+no9aWW4ZAr/ALgexYGp&#10;30R6WkaW9S2bLoMbW8g1uhjUUdcmopN8jMfqmklvrd2JxtZ5SR5AArTPpPo8kOkSXRyUeItGy8gM&#10;KqH160lLfUoRcnDyOwJ/4CKtD0xv7uz0pVhuWZcAiI4ITAx/yNZMXYZPdk/0l1rZXX6mG8AEgk4b&#10;w4+z+aivWmG3m0k+zhtqbiV+z9VDDToBcSyADdI/7ccAk+K66tUw6XMkgbAGCPo4xk1ozwf2pk8U&#10;6klRk7pi7EN8jxQqRWqejtYsGWRLuESbk4wcYzWZem7JbK8VZFyCxDY+q1T0tomn3UIMMoLD7rzP&#10;pqbka8l8UB19prx3QMMnykfI2mjTTGvrYStb3Mylv/iBCf8ArQBrcmpWmpokVuHQPhip+an7x9Vd&#10;HROuriS3ltgWJGW+8eK9qONWZ5U+yD6TuI7HUywjDSSc8jOcV11pBHuvNQbYrKpYBh+5h4qb1qWO&#10;11cYtxiVwPpgfxVdeuhvLGGHa59qWMGMr2YjlgaMtwhyCD5UvnZjqaGS+vp5Gdz7knJ+ga2b0Hqb&#10;6T0nc28paPdAUDNnA3DArNfSWnsuo24I/wDiPkcZxWtvUQxt09bwxrskRgCQMb1A5yK8jF40Fyl7&#10;LvK2oq+ilvSLpt4tQVpY2CRxM6seRI2RT/q68kl6qdIWLYCh4l5CkDtV7+kkFlN03f7VCuhO4t3d&#10;gvf8D6qseh9Ed9f1O92OkUAZ5WUZUZ4GTV8mOsejK3cr5FQ6Pb/ruqiJN52sFYEAYPYEfQoj9etD&#10;fRrGykE4dGfYV7nkZFT/AKVaOut9Y6g8s8caAvsTy7Mfj/io3/UJDqEs1rpk8O0xZZyDnzhc/jFY&#10;cmN8JK3bRWMnfZVXpba2t6HDqJJSxZBjwKZ+oGlKl2pRRtCbTgeaK/R9bS01RoJB+6M4fuVOaIfV&#10;/TorcrPEGG9iCCO2PNebPw2sUm2a8UrmkZH1GPGQKYWg4IOM0R6nEpV2A4ofjVCR2xXykl+TRsY4&#10;uIMComdNtF1xbFY1LUJ3S/I4paAbjNeIwHJNeRjJNdbRntXAPcZxg12VIxj7rxSMmvnJPbxQB7ur&#10;nee1cbhX23PNAHhbA+zXmBmutvfmuNw3UAcbz2xXYPOK8yQSStfZyQQaAPGyK9K9q7D5bGKU2cUA&#10;JY5Ap1HEWpApkipK0C7hnmupAN3hGaSdcCpW6tjkHFRjMfquAJZP1XfGMAV4T2rpe5oA5VsKecd6&#10;QCdqUccnByKT7DAoA97nFcbB9iuowQKURCee3FAHyjArpTXwXGcNXUQ25oARYdxnxSIH2KcHGaQk&#10;yzUAdqKUEWDXcXjjxS8soxjbzQA1LjIFfMpxxXODkZFO1TjmupAcDJQUmPkcUv3PauS2DwOa4AnK&#10;QD8RXG3Peu155rknv+KAPGkCgUgZCa9Py7LxXr4+qAOADXmM5rwtxgV8OxoAUQkV534ryvhQB59C&#10;vv8AFdKuea7GMUAJ5/HavmAJ4FdVwyrQBZEiqQMHFebAoDNTmWDApvM4KjLUHGJyFSODUZcKFpS4&#10;l2Dg1FmZmyS1B1CBZhSqEmlAAcV48WOx4oA5amu9j4pUd/wa5MfegBqyk18AMUtnHOKTxnNAHjV8&#10;DXpHek1ODigDs8UiX5NKsDSTYoA+DZIr51rrj6pBxjAFAH3kV5XBzXTuOBQB5ilCgznbSNLKNvP4&#10;oA+A5FdhT91yr10y8g0AdouRXhUEYroH7r5jkdqAGox9VwwOeacIOe1fFScigBuK5pcwnFIlcHmg&#10;D7NfNXx/ivqAOM10CSe9fEV8ceBQA6Q5GK4K4ak0OMU5GG8UAdK2eMV5IqfdeL+BX0uMDigDuMYp&#10;aRsnNIR/k0o2OKAPHlyMk5wK+QjGcVxkbTxXisAAaAJCBj9+KQlYgk15C53DNdSx85rtgcwqxIqR&#10;hY7+fuoqAkOaeFmGe1cAlbpTtAxUcjkMeKce8zJy1Moid3B7U3SA8lYEn/rX0POaTmPzNdRsAf24&#10;zXLAcQMUk4pxKx75poWAYHHenZyyLxXUAkecGvpduBkc1yrBWxSroGAyaEgItn+hXVu/IGcV464Y&#10;g0gTsYV0BxOCucnP1SkL7/5r6TawGCabIwQ4FADy7i4HnFRUjHvmpfcHRuKipkINK2B4hyak7c5w&#10;DUSo481JWb/xQkA/vFzGOM1H2qkPxjNTIlGCPGOKjkIEpOKGgOLkkKeKYjPI81I3uSBUSjEEiuAO&#10;YF75HNe3PJbiu0Jzmkpz+KAOIM5alJWya9g+NcTMKAE1TB+6IbGJGGcUPB93ipm0lwprtgL3oGe9&#10;RJbmndzljmmPO6u2BLWzurqd/NS8mpOQVI4qDhyTk04u5BtGBgiq8wCe1uVQcHIIprdhJOFPehYX&#10;ToAtP4Zi3JNHJPs7Z3LCYlxuzTNOc8VIPIjAfil1EbjtTHCJdP8Ah4+6eW+Mc0nJE2TxmuYy3PBp&#10;bQCkyoQAODTCaJgwwKeLJtpZZlJzXTpFvGQCSKaqGUnxRHtSQEYphLDtJAFck9HBmhLcEU5iiORz&#10;ivo41RuRS6z7cgCpgP1l2xntUe8oJGRTaZ5ODXIy2OadMW6ZIKVkGAOaatbDcK5WQoAe9OTfrgHb&#10;5rtoLGLqUzwcZr5ZihU5pw0yOK4aMFWxSKTGHi3OQD3P5pfeWIJbt9VD7CucGllkODu7UcmBNKSc&#10;023AtSEN3tJBIpbaH7GmUmArgDHimvsneCrHiuTuXg13FcKGwQcUwCu4878f4pIRoxanQSM5pPYB&#10;nbQBHtH3Aak44WXJNSMcJ5JpY7SKAIVJmVjxkU89/IxSxto+cU2Fs/cCucbYDiAsDkjH0a7cF2zu&#10;pqC4wK6W4wWFIA4kLY4NMgWAxk1175zzSnvfeO9cQCAMgPLHFeq0gP3S8txnaNgpJn44FOp/IDj9&#10;QRxjmnYTIG0r8uaiRkgEivDI+MBqYCSd/JriSQc8UzScpgEZpdZQycgVy18nbOFVGU5FcrEMmvY4&#10;S5HyxUj+kVAGDZotANGAQdzXsYHB3d69ezZycNnmuJYSqKA3ems4Oy45yabLeBXfngV0tq2wgk0y&#10;W3yT/NFgOFu+DXy3BPjiuWhVWpaGBYkJ3cVwBB7t8kA15FI485zXMtzETxScsyhQAaOgHPvtnk0j&#10;LdAAcc1Gs/OTmuArNjikcwHbXbHtSQnfP7qXTT5CFJHmnK2QzyKQBssrnOK7eRzn7qTjiRQctTJp&#10;FBORVIAIJFI+PzS72mB8uKUhlCsTjt2rh7n3c0wHsMMaNzTuORAW4qJE2WK4r1HYKaAJVbld/Aru&#10;e6Xg4qEDFRXxkBPftQ2gJUXWBkGo9p8OxIpESAnGKU2Bu9JyA4eXf+KcQwO4z34rsRRBaeCZIoz3&#10;JNI+wObe0UMxpJpdjHbSC3DE4XPNeqCpBNdAeszNjP1zUdLLt804eXPakDa7iSRR2AwYmVqmLW0A&#10;AJrsWSbQPNPJ8KFAPan4jUJu21guKa3U23cB/wA6Snuccck17HCZP4rrdCjNYmkJp9FbANkin0Uc&#10;USfRpMTIC2BSxW2B3DJsau57xWYKoNMA+4k12ygCnpHR4i4X5UyeXua5a6+IWm27Ocg0A2cszN4r&#10;pAx5ziuY+2MYyakUhKLmuI4cR224kk4xT+CMhOGr3IEX0MU0huhEpw1dOiqKELdjTWeYbjg5FM3u&#10;Hd2+q+SF3alkjh4ZnJwOMUmsTswOaeSRbRivtp4ojHW0BwyKFNepGxOM09jiRlAbOa7hQh85zTHU&#10;JpGF7nzXDwuXp4oUnk0q7BaBuyNeA5ApdI0TiujIO9NpJQc0Csc7goOKbPIfB4roPvSkFVsmuKVs&#10;4d7mPY0okDcGlBGi4wOSOaWZgqZBrp1DiL4jINNncnP1Xi3Pw70zDsy8fdSl2wG7vklQuRXQJ3Eb&#10;KXWEkU5RAKonZwRWFic1KRgjFeFwoamLSlnGDxRF2M2LTTFW/dSazZySaQmxkjzXIycDNNZwWE5f&#10;HFetG0nxFLBUAUHH0K8aRIsAd811MDpYFXbkU7mvPbiIUUxNySM0zmcmmCxw91uDE96bLKSTlu9J&#10;sQQMmknYeKVuwbFywzSTkk0irYrtDuGfzSJghFcr4qYtolwCeKTW2D4J8c19NcbOx5rp1nc11g8G&#10;mG0uxbPekgd2eDUhaw7jnHmgU5gszI2GHmi6CHaEUJxUdGrb84oktJl2MzLWnDG2N0T+nqFYtgY2&#10;04X3meQhQFA4Apnpfuy7SsTFW448fzRdZaYY2WEYy7jcWr2cOOkmK56Cfpboc21hLrV/EnK/00z2&#10;B816dWtrbT7/APaWkzz2Cin3qD1jbWmmQ2kagDaAcdhis2ax1BJcoEWTBJwfrArRm8lYo2mcUm+0&#10;K6jrJkLKj558UJrDvmyw808hgAGea4Myp4Ga+dzZnkdsccRv7T5OeKbXt8XB+jTG4mYEjNN2JZRU&#10;XIUWVySKUnKiuN+0rk00uZASam5MB1JKBHUfJJnHGa72Flxiuo4sCmA8gVt2ccYp3worwkKn7qZm&#10;4HfNSsD2SfJ5NRbybj3r55N+eaaFiT2pGAtubOc8UiWJB4rpRuzk1wTgmgDzvXpSucjmuqAE6+rt&#10;qUVBmgDxFzT1FOaQVCKXGRg0AEVgPgfvx/FLwFst8sjND6ytkc0+hu2xwatjkcYWafNJFukBII4y&#10;KONBv7ncJR/UZe26qzt7lwODxUta67JBtUDAr1/E8ng+RDLHkkXFadR6pdXJ92VmVOFQ/tFStj1f&#10;qsN8gikb9/z+sVWVh1X7QYLFuanUOqXcJLhsFucV7sMqkrRmS4l9T9Z3rBQVGP7sU5seqTM8aSJy&#10;OcD9tZv1Dqe8Rydx/OPNSWh9eNb719kMT2B8Vb/IUSnZp266pswFSO3YAj5NjkUSdPdVaVYqZni5&#10;H7QR3rMaeom91E8AjXt8f7qk26ksZwoEmTmtGLyQ4l9wTW2vXZkdFSQudrDAwD4q3tA16z0xpbb3&#10;1YqAue+CRzWW9O1W2EQAcAeQTg1L2Ezm5MqyZ2+Qc1eGbRxRDTrrTppLxnto2KuQVoLN88Sye4+1&#10;0IFHek9TIiK1zDuAbg/VN7++0bVt3tKoKNncvfJ+61RdpMnOTWgpsLuwn0+DEoMrJh1FVp1TpkDG&#10;Z0XkDlfuuhG9nOW/tHOBROs1vqFvn2yHxiu0Jeig9FSaG5E+0qgJ+JGBRtDpg6ini9kf1FY1YMtl&#10;aGzEVxGFd85zxgigOfT9R0PM1vA5TO4tS/bRxxHeqxarpUkcMkZQtxvHND+v6baT2hTcBO2Dx3o5&#10;6K60j10ywX5QSAFgfDUn1B0eyzLcwt7qDgFfGfsVPJC+jkdFHdL2TWNy/wCqkGH7ZoxunaK5he3R&#10;XVTk88CoTXLIuY0YbCB3qd0eO3tIQ075DkDJ+qjGXFj0Wdb9Rm9jEONxIwfzQrr1lLatEVkbBqFD&#10;CxupJ7aUhCDwamtB1o6tei2I3tIMLuONv5zTSmpAiZ0jUIBAHlTJA+SnuakRqdqEaWKUB1YDa39v&#10;5xTzUuj59OSSQsTs+huB/IxVDdZ3t5bsjxW+BnuKklTs63rReumavFKjxT/JG7OfFWXp2lQaNbRS&#10;rcu3vNnbj/irNnSWv2U8lvFcOELhRk1rNNYtXtIrYwCSJQNrDvu/mt2HPFklGSewX17QNInh9+3U&#10;JOcmUDJDVD9LawNHheExK0bvwGHNPtSvzZTGRf2jO1c5J/FI9T6b78EN1a4iJG50IzzVbsOKZPSC&#10;HVDK8sSnK4GB+0VV8qPYammJCg3g/h1Hij7o3WmEc8V1a7BwRKP/ADSHU2mrqtw8y4CrjGBWjxp7&#10;4/JHLFWmuwL9Q+lra9ihmtJhuGXIU7sbvH8VI+gnSlql3qH6h0RtjPv7nceABmvNMtbK3Z1acLjP&#10;BFWh0n0ejrNeWxUsEPnjmvOl48Iu4+2aJeQ5KP6M5+p2nR2upz+5nbMT7XH9o+/uqx0Dp3ZeGYJh&#10;DypP2eKsj1LFxPri2+1lRPDDH/KhDX3lsGtYhJj3OCF8V500+TLwlpF4a909HL01Ftly6gMI17ED&#10;yf4rMGha3/t98zS/JC/CngjJxz/Far0TTJYNEQmUviIsT34I7VhLrCVzqt1j9pkIXxmmm3FpoaL5&#10;Jn6G6daaVqGlNHa3TmaOJWJZcBs5/Yfqon0ztLvT9ZnlW5b+oDGsfbvwRQp6C2kl1olu8M29j8dj&#10;d1NEOuE2nUll82WbcEI7LmvUxTUls86eNtyaAj/UjZLcXqvuIdVAA+2Hc049KLy5FvaQTR7Y34kc&#10;ryV8Gjn1X6Xmv7iG5aVJ1RfaGcZUik/TLSo3u/aknUCNNu0+fzRSuzox1rSn0nUzLGxlRiHRTyF/&#10;BqQ6whub3RppIIvcnCfsGB8fNWTrOmWK326aXGAAB4J+6A+pIrgJMoJjQxscjuVqs4/hKxpRqUDH&#10;WgWXvaqkDyDcCR3/AHGr96W6bmOoCUYYxjjaec1mW3tZ9Q6geK14Uy4Vh5I81rHoOe+069JGWVVC&#10;ygjdkjyK87wsdSkVk77EdWuni1td8JIUDe2ODVx9NdOwalciSIqrAZCjjIx3xQHqGowXWqS/qlC4&#10;5cgYxUnoOuTaXfyy2pDIwOwt4/Ir1IqoknJVQSaHoNt1H1U1pM5EkUjccKxMf9pzVR+tyqL79MS0&#10;iRPwo/txR5aWk82oXN+spD8uZBnJY9+RVW9V30N5dNk5wSCQcnP5qHkqShQuKrAb07srabXAJkwg&#10;C9+COe1XX6macbWS3fJNvINi45JOMnNBPpdo9td62kMkhRVYuftwPGasn1DjuLrqCy0+yheVQFxG&#10;vPfyaXBjtHZZbnQsugydMdNPqcjBYZoC0aqfmfcHxqvtD6yaz6Q1iIQFJL1WDS7uGYjGTVzesmor&#10;daJpOhJanJjha6CH5pt8Cs0eqMgsbfR7JV2OMt7a/wDCOBXc8W8Z1Qhbo+9JOm5I57m9AZVi5Enb&#10;JPO0H8URahpY6s1C6lacC4DbASe4HGDRb0h7+n9ORWcrhUdDLJ9IWGeT+KhPSm1tb7VdRlhmjIhR&#10;mGT5HNYlj6Gi2n+it+lNLt9P6iNrOoI3EM4PKkeBT71y01rO3hOwbZVOw1MaDpFtd9XNb3U7QH3G&#10;eSU8Y8gU9/1JWhtINNskcSgNwfpR2FJkwqUJlsWRKZirWbQC3BPahGJN0hx2q1OrLF4dMifYAc8i&#10;qxgiYDOa+F8jHU2/k9CEialjk9gHGaEbocijC0mcRuh5BFCl2uJG481jcaHI9k4rlQQD8q6HGCfq&#10;vsg5wKmB5k14qkn8Gu1xjtXinHnHNAHxQjjGBXGcH8V9uJ3DNJYagBcp+a4ztyKVBpHAJGWoA8Zw&#10;xrqMA+K5HDGveB2oAeQJk4FOmiwAM03tFw2anZokMYI+q7QEIYSFpa1ADA04EQMZIGMU1hjO7NdS&#10;YrCS6YyQqfb70Kz53EUWRSM8e3ZUHqEBDZ212SOpEUPzXhY+K+J+q6ZcDFIdEWcYIrnaexNdbMnP&#10;Ndqh75oA9RO1OGyoFcopxzX24DtQAmBXG0g5zmlDya9ZQKAEypPYV4keT2rtVPNOBhADigBJ2CUk&#10;rZNJt8mLGldvI20ALe1xnNLso2rXsKDad3em7yDnArqA83V0YjjJr1Ys4JNczv2Ga6A0d8YFedzX&#10;zqMVxng80oHp2jHNJOwJrt+RSeBjvQB94r4dqXHYUmF7UAehTiutx+qUFdECgBDdXhIPavMDt+a9&#10;VfxQAlil1YnzXO7HcVwWH1QBaV3MoVsmoOSVTzk06upA/PjzUUzAZrrOWczEHxTXYDyKVzmniQqA&#10;GxXDo0iXil4kYhhS6w7uc0+ht+VJJoAiVh5INNWQ/tzip+6gGRio+W3YDOBQBEMhBrj7p4xODTNh&#10;g0AeL2pFlNLn+K5oAREhHevmA74rtoj9eK8C5HNAHGRn+K5YLnmu2XaOKScZFAHDEE4FcbK+CGlD&#10;QAntNKIv5rnHYk0qFyc0Ae7AK9XFe16FoA6U968z4NeAGud26gD5vjmuMnNK4BFcqmMkUAe8jPNc&#10;Ngbc12tfYDeKAGRGc18CBThlx4xXJQUAIk1yTXeK9dcYxQBwOKVRmpLJrygB2GwK+ZlIpsCRSige&#10;aAFd/wCKVQ8DNNmAx3r2OQDvQA5NJk4FfNyvek2Y4xigBdWz4pwWJBz9U0RuMcjFLI+cCgBBSQxp&#10;8rAjBNMpRgjAFLg47fVADzdx2pkpIenG74YpsP3UALSSHuRXC5444rt0Ir7ccAZpkgFM5p3CScDO&#10;KZoccGut23P1mgD2Y4cEmvjJuwQxNfXDZQU0jYgCuWwHEyEc02YZp57hPimjYDZrgH0OAMGknypr&#10;pnAJIFdg5FACsc/xxmuLiFiAab52tk9qk0HuISp5FAEQ6YFeQd6WuFIJFNVJoAKLeZCn5zzSM2N2&#10;4Co6BjjjjPenocEAY/8AqUAeXTFlNQqk8iphmJUjFRX9/agB2gwtIMyk0o2dopGFsNyM0AOlGAc/&#10;VMZTzUhK5NR0vcUAdIcmpi0yVqCVsGpm1kxkHzQB1KQM018+afSbQaQdCFLbG25wTjIH0DXQJC3Z&#10;MCk7lzkkmvLQ7iK8vO9MBHykZ4rtJtopKTtkCk85HNcAkkn+Pbv2pUahwBimSkbD+KaO5GKLAIY7&#10;sd6XjZXBNQKH4A44NPIJ8A/9qLAey2429waQWFh+0UmbrninUcgHmu2BwspUmnSTIaQ9kOSRgZpt&#10;NGUOAaBWx/JEhBIGM1DSZB4p2shBHfGKVWNZOOc4oCxorA96+aPBGBXjx7CQM8UukvbNDGG7NnAq&#10;Plfk1JNF8SaYMvODXAEg5GKcrMc10lqGwaU2KF7UAKhs4rplDDFeYO3gc18W29waagEnQpSsEzJj&#10;Ga7I3Cu1jwAaHHQC0F2D3A5peQKUIGM0xe14pBXkRsEURTAeIhTHPFdNcYbilPi6/uFJC13EZFUX&#10;yA5S8U5GDmlU2sc5pgVXcQtKe2yfIMBmugOigOTupQFl8Uxh3Ek5NSqSKVxjn81xtHURWT7mDXRi&#10;UN8R/OadNHlwcD+a6mTB7Amg4Rslsc/HmkJFfbjFS/IGablueRXJKwGW0YzXsQ+eDTkIGzxXRsVB&#10;3Z8UigwE5JBtIFdw7RuPimjxOx4zXMm5Fwc/wK7PsBabbuOKTKgLnNdRkk8ivnUFuOaVIDlZipwO&#10;eK6W5auFhJOPqvfaANAHovXLYya6/UfLk00aHBrtIgzimtgPG1A4YbuKRW6y3fNKmz7/AIpmbZtw&#10;IAApW2Ao8jOTzSEhZvJpRbZi3xr0QndyeK5bAZe0c8CnK2kjsvFPdoRqewzYy2asjqG72BQrkjGK&#10;7Ah3DsaSuZWkb41xHbkFc+TXHFAO5r1FjAANMN7NT+W2TFdNCiYJHFHEKIwB8101uz4P3UyioFJx&#10;Xnk5ArtARa2zba9WALgY71LMSCQO1IvCznvRR1DIWgPOK5a3jC08eIjvTdo93NANiBh4BPamq2q5&#10;PenQDZzml1cqvagUjhbbSeM0mRJ91LQyqxb4+TSYUFs5pHECMywOBTkqSp5NPNiknJpyiwrkbvzz&#10;SgRMaFXXvTiTcxPOafQyjc1cs3zyDTpDUJx2jkqOKeOI0ZfJFNjO+76r5YiX7Zpgqhcy+5IDjgUz&#10;uThjUiI1Rclqi52DOD+cCgGNfYL5yDT9DtjPgiuZWwgweTSUCsyt3oQom0xcbcdq8igdjy+KeLCA&#10;DziuVlGMLQB5IqoAAc0l7nGM1wASxJzXaKXPag6eIm45zXIi8U+jgKAk4prIxQqRQAqFAHanIGVB&#10;JPFJFxgZHekZ58ptoOCM90dpVaShtmdAcnFeQW5fHBxmpqQe1GuSOaBhnFAF79qdQhASV5qNnnbb&#10;tBOKeWcW1Bn+a7Zw6niLGvCuAK7nkJFNZZ+AK4cHKHC5zgVwtwFGc02jmbABrv2yRuwMA0HT1Jvk&#10;cnzXpO4tXUSgq1de2T2FAyE5cDGKQEOcAA5p+0O1QWpaOSM5IJ/igUREPtrXBkGeOa+eZ3JFfLDk&#10;ZroCYZiea4dCSKdBPxXe9SMgVw6hKNOMGnkcMKKS2f8AFMfc812krMOxxU5LYoqWVTkU2ecngCvi&#10;uc8GvViHaupoBJpJCcY4p1Db4IJz9jNdYUdziu5bgBRg+K6onUhNlXdXDSLu/NRxkYk80tty1McF&#10;y4OMU3ZjnmvWGOAO3mvXTbg5zXUwOlbOOK5fAFcl801Khm80MDtz3xXceDyRXrIVOCKVTAGfFScr&#10;Abum7IA4peOEAc04ACrTZ5MnANERkLSy7VwARTIKznvTiMMx/FLJ3HAqqOtWcRQBR3qTtyOMZpow&#10;HJFOrd2C8fVUjCzlJE2JcLjt+TU9o1p+uu7W1IbazgNgeKX6W6Wl1GRnmjZIEUsxPk1Z3TlzY6W8&#10;08ybTGuFPAHH3Xp+JgrbAkOop9K0IxW1ohHxw+w5wR91UeudVEthGx944qP6r6sa9uJmUDB7VXks&#10;ruxzXfK8xxpY2c4klqF7NfSHccikhCQQK4gXALZrt5snOMV5Tk3bbAc3EuxBULKd7lqXlmLN/A7U&#10;08d8Gp3YNnjMMHNJM4Br1mGKbFHc0HB01JvATgc05iiwFzXZfDfdToDgjYgyKTe4BX+K4uZd2PlU&#10;TNNjsc5rjYC8t0SDTFpaRMhNfAk4pAOlYA1yXyea8716cHsKAPRXxBNfV9yKAPAtd54xXyV6VOTQ&#10;B8uCadAZIrj26cJBkV1IDuNM05a0yoNPtPsSX5qZmtFGadQdC8gM2FTnHFKBjkDHapiWwOOCPuu7&#10;fSmJyef4qkYdfiDEYYZQvc4qRhUkgEnFSMkTIgG2p+y0eORAWJIxmtMMc/hhr2RVrbrvBDc9qNrS&#10;1fCqy9+woTezKXDHJ2Ad6JdG1eGAD3snGePNfQeMmoK9EJRSkTGo6Qt7FtSPG0c4Aziq7Og3UE+B&#10;GT+cVpjp3R4r2yE8JDGQZxXuh9PoJFa7jGC+DnxWz7Kk0GilLLpO6vEJEiocZAYY7UhYaLfRs0Qh&#10;ywJxjz/FaN6q0BdLCyxKDGwHA+6ddMaONQSaUAYThh5z+K14fESQmWSpUZoltrr3milZ0P8Aw5PJ&#10;FWL0pq8mngxyAkHjnJwKPLvpJZLlnKYKnH8ivrLpq0nuirgEJ/1/BqiwyjWiKnF6YtN1LYDau4nA&#10;wCBgVFIDGTNbHcCcuFqB6102GxkhCMw3PgKKn9E1kLDs/SkfEZNXjcdNCyS7QVWnUsKqI7iNshhg&#10;gc4NWpZaZZwQia3QOXAbI5Bz9Vn241KD30LDtWs/SL/bNX0941kRHjU7mbhcnkYq0Gquya1RSHqB&#10;exXk7QiM74xxhsHOO1D2mdU3mz9FeK7xhcJ2OPzmh/rmeey1+8IZsCdlUnyB9iiLT9MnvrWOaOPO&#10;R3+sVOWUrxbICz6RCXks1vKyLnJAqbg61vbEyxyxAxkgBmqJ1o31sR7UrIU7jtSUN/ZatbKk3Euc&#10;cCprI/QJBDNoUPUK+9BKA3fA7D8YoI6ns57WcwOCowu78/kUa6Zp9zoMfuRjfkcE083DqP8A+MY0&#10;mHBGQoI/GaXi36FvsGtKaxe2dJmDNgAjPNMNPmWKeQRIEYeSPFJa9ol1oN4rGMSIRnevjH3Uhp14&#10;97E7qi5z3+qIYZM62qRd3S/Xdxfezp9zbcCJo1lThiPzmgvqnQY9zB4sAHGMUP2eoXlq4kTG+M8k&#10;cYNWZoF9d9RRH3bUb1OC69j/APVrS8aaSHjP0ZF1zQrm1uj/AE3ETNw5NHXTPWVzaPFAxcKSAGB4&#10;JHk1dnVfTwu7VkWFAyEcMO+Kryw6dspYrkmUxyAFQSN1ZZYWukP+OrYeW/U9tfqsZuY18vvYDGPq&#10;rN0K7lmh9r3FeNuExzmsct0/cC4+UmF38SjzVo6D1jPpcsfsS7wp5UDJOPIohmlFslOKb0y6+ors&#10;6TIY3g3hqM+grPT9ShnmkdozGBhV7EmgPU9SbqHTYrmdRFOACFUAA0W9Aajaacv6e4JTOW3EZG76&#10;NbItygmc+zGv5FU9e2DRX8uxdoK4dh2z/Aoj9O59QsI0mglcoy7Suc80Wdd9NQraXd7HN7qScqAM&#10;gGh/0x6shszPaT2u5AuVmxzC3034NNJ3ZGafJFC+sfUv6jXYru2VlMaAOWBGT+RVQ3PUt3LMlzKB&#10;lSDs/wDIq3/Vm8tjrl7OygiV2fHYAD6qnIdYg1O6hiihCICFBFYa/Jmhmh+mOrLn9I+5RJCf+may&#10;11+xOp3UzRne0pGP2jH4rYei6Tb29jBBDtbK4H4z9/mqI9WdARbqGaIAokbK35bOcmo5/wD7YJ10&#10;MPSnrDU9GLCCYrtbcAR3zVx9T6z+vhS6uj7buv7zwV/NZk6N1eK1vrd51GwOMg/mtO68bDU7JZ7c&#10;EpkZDD/t+Kp4Er5E597LdstKjvdAFrbXpaeOJCHcbvd3DPB+j2pLROkr2znimkSRJduTHjB58HFA&#10;foiLka9J/UZolTGxuUAH/n6q9eodd1Gz1D3LREkiHL7x3A8Zr0ZXGVWcSS2D/Wr3UsFpmDb7akOT&#10;3DeKFdfn9nQHSdiZBHzu7nIq1updTjuLOyvpYwnA3L/bn6qrPVf/AOuPTV9e6exZ/aGAw+TfxT7c&#10;djSgrsyF0Yjf7izonKNnIGNvNa06S6qW2uJm9lXdk2MDyCDWePSG4h/U3EtwivG0WFTyrA8mtAdM&#10;WtsxuyUGSMowrJhjdkc1tUQ2u2X6y7doWSLIJOT3NE3S9msmnXzS7SYQQMZPJHFCVjpFxM15N7oc&#10;K7Anvtqw9RvBZ9JuluntyyY958ZLVvxypJMzxVJIS9NOqprKC9hkVGEjY2t3T+D9Gs9dU6Y9rrl/&#10;LFITF7mdv1V99FdPyXekzX4AVEBOw8EkfX8VnvUddmudQnjKoXkYhTnyPusnlyTcUjVgTptl29Ea&#10;GunWq3TRN/WHfxz25o76C11LXqu5vbqL3IRAYsZyVz5Fe9M3ko6Xis5ArIobacYOfvNQ0MEFrpss&#10;6SkSqxLIeS2PINa8dcEmjPPtjm66s05usJZpY5fZjY4T+78Cs3+quqS9ReoIe1gX2rMx+2GzsYHn&#10;a3jIqxNS6gW2tbi/kRXmIJUHyccZ/FV/6KwDUNVv7y8cSSOp3KR8c5zx+RUZuNhii4xlLkaC661P&#10;TouidQlMDJdvEI1PAJY4yVH0Kr3/AE29GRXsOoXqyN7yfABjgE4oP9ftdWM2FrGf7WLrn7q7fQ/p&#10;W4j6Kl1O0vIv03LjDfMFV5Jqbil79hKf8Ffbsznoude6xuysoVo7po2/+5bBAqwvWzTpob/TImiy&#10;TDhN3Jcg8mlPSb08v9S1/UNWWD244HDlv/v0jfLgUY+q1x/umo6XHKoSaEeO7Bj3qU47lv1Q0Jv7&#10;pj71fs0tbGzQjDPkYxgfEZqkIoQ0TSFTjxWnfX1I5ZdNt4oyNoGS393Hiqa1bTWt9JiDrtb8ivif&#10;OwqMpL4Z62DaA/T5VkLL2I5FQ2pxkSHIwd3FTmnQxZIL4IFMdfgICtxwOK8qfs0oD8V7gV6o/FIS&#10;Y4GKygLAgrjjNNUyT3r4qQDXcQoA7VcGvF7tXoHJr7aBQB4c+MCuSg+69AznIrrbmgBMocZBpWKN&#10;mr5YuRUlDBgZwaZRA+hiwwz38CjLUBGsKYj5wB9UP2aAyDiiPUrZ3gT5YGe9XhERjBLLNqHD4ye1&#10;REUYWbGfNFthYhrcANQncDZM2T2NNKNHQzhgMaKQgOagNWt3VSzA88jHiiTQ5rbAMrkjxXWvRiRR&#10;jsOeKVx0PaoqxkxjivJyGwcGpC4hbcw4xTGRdoFQkqOCSZJxTiKIAjjtSEYyc1KonBNcoBNlBGKb&#10;GLHanXOCaQUsSK4BwiZzk0g7H6FPJTwRXFvAG70AJoeMk0izk+aUlOGIrzgYzQByyYFKwwnnJPNf&#10;RoZGwKc4ZcgnmgDiTCmkMfKu44ixJriUEEZ7GgDyaY9hSBrhxk12vAoAQcE1xtP1S7Nn/FfbeCaA&#10;EPwa62GueCf3UouM4oA+AIFegHjFfFfyadRHaKAECWrlQ33XrHca5X8igDzOMjFejjNdYpLuPzQB&#10;yCDmvj/iutua4OB4oAPJSnODkVEynOOaeTHBNM2711gK2yb25GMU9dRnbSMAOM1IRIGIyOa4cZ1a&#10;2TYyM1JMF2r90/toWtowSv7vumr2km/eR8PumUTjkkJQxiYEEY/kVAXakFxntRdPsjh3LQxIu4k/&#10;dDR0gduBX2zdnip4Wmcj7pi9v7W7ilBDDZ3ps680+ZARzTaYYoOiRX84zSDgriunYdzSbnJHNAHh&#10;r4cGvRkivHBFAHLsQK58HJ5/Fdngd64KnOQKAPcjtXgOD3NcZpWQ4UUAdL+a6bmuUIPOaUyMUAcq&#10;p818FxxXvOa9oA9MfFcjxXYP3XhFACRXBNehjntSpArw9zQAmRnnFNS3JpywwSaTUA84oATAABNd&#10;ZHAxXZTnk1yV7figBIqRzXJBFOnjakSCMjNACVdIpJr7tXlAHrd+a8ronIrgfzQAs0nGAKTzivlG&#10;T3FfSHJoAUJXAIpaJx4plSq8GgB29eRt+K8SQGvg3PegB0JVA7efNNwwOeM1y5xmuFBHkUAKu5J7&#10;V0h55pNv4r4Eg9q7YDo8EGulkznJrgCuM4rgHcygADNIYHB8UqzBhg03ViCd1dAcq1JuM80mpwc0&#10;rnIrgCKuCMGvCSK7YVywzjJoA5dfjmureZkIH3Xu44ORXDIOCDQA7uBxwfFR24jxT6Bw6ikpYflz&#10;QB5DJTnee9R2GzTqMgDkD+KAHW/K5xTKUZPelY3APavWXIOOKAE/uvoVrwiulOMCgDqUgCmB70rN&#10;3pCgD2ncLnuRmmgNejg5oAlncg5AOKWE7mBoxIwRmDFASAxXsT/GaaL8kFdwE5K11APrPdkc8V9f&#10;tzXcC48UleAkZrvoBkT8abU5bkdqRHc0oC8XYikpVBxSsQAY5rybII4oA9VTsFdkHFcK42nIpRcF&#10;Mg5oAaGQjAApcSHPemxbB7fmu6AH63RyMU6MhZu1QW4ZxTxJcqBmgCccAqeKbrG4Jx3ppHOFYDOa&#10;kFuAfFOco9D9lYY+6byRK/ml2dWrhoSuCOaKOiDDGBSbRbxkfdLtMoHK0nnsQaAEYwyA8UoWHc15&#10;3yM4pvMpJIFFM5Y8jnCt34pQOCaiWfA5+67aU1RHSdmlj2jya9i2e3zioITOadI5K8mu2A9kl34A&#10;HH3XTtHjlRmkFU+Dmm0yPnkEUNAOVI3A44p374fjFM0gkVeVrtd2O3muRr5AXEXc02EpLFcUq7lc&#10;UsyDHahugFIp41Ur5r7cCRTP2G5OM0iFdDUmmBIkgP3xSxdcjLVBmZ92MV805bA8feKrHpAS8jjs&#10;K7QbiMAVFpNjBPNLrLnBBNMwHhQg5pTPnNNkcEHL0pI42cEUrYHLTL/P8UmyCTPwpBSe+MU6Ll8e&#10;K6dOWjwMYpmts2Dz4pwyscjFfGVgBkUBSGgQgd6TfchzUxDJEvcd66ltA5HIA+6XgFA97jMeK+9x&#10;iRxgin7aeyZ/nikTDzSuFHD2O5xkk0qJlIpq0ByfqvYkC9yDXEBJ2swXJK5pnNL8923sewr4ACkS&#10;cuKAFDLuaniIaRgtHOScd6fvAQRhuSKeB06VVULxmvdxJzgZzXfthFXJpjLOAOKcCRWQSPjGMCvJ&#10;iDxkYqJW5bOFr73MnJNF0Fj17oEEZx+aRkk+INNHiznBpw+xFGGoc0cHCljjilS/amMNzgHmvVmB&#10;LE8VwCVle0FvKWllEwKhEVQyEH9xYkjFRhc9sY/muY1VmL+AKSWYYNcckgY/RMoewxTBmwTmuGuG&#10;I880zYsaE7Ak9y+K9VcqcCmUKNjNTFvCWTIHFdO7IuRGBINcrCc574qR2BWJJrlnVmpXG2cGnYin&#10;sMeeT4r6coOxpe3TcnHamUTo1ZA7Yp9EVj7t4rp2VEJ4qFluM/g811oBS4udz4zxmkC5Zs4ry2hM&#10;pLeBT2K2GdxauAJMpYCl2YquAK6ZjnC0kYmLjJ4oOHAcvgHjNKrbgeaUdVU4AwaR3Ma6gPmCkd6W&#10;hAUfZrwjAziuVfJOBQxtCi5plI/yxn/BpZXJbINNSjlue33XBRdpd4UAV2LUN3zX0AC584rxbhnJ&#10;xxXH0B3I4jkX2xgiuZg8xHPeu4otx3E5Ndq20vXIvsBI2uzOfquJpdgAFeFixJJr2ZDxmu2A2Mkk&#10;mABS+ewxjxX0CnmlYl5ANdOnGxicAU99ohAK4klCsoUgmvbqVjgA0AdQgKDmvWkFR5Z/Nd7MAEnN&#10;ADq5IbHzxSVvj5EVy+3ZSO7FADneu4148qjAFJQxF9xpxDDluaAO+No5rmGIBTzilpkHbivVwiHg&#10;UAIpGM8DOfNLsgUdsCmzyBPFcT3OQMYrjQDoOPqmDz4Jpt7rYrgxt3zXFE4OS+TkmuCzEV8VPgU6&#10;jBIyRTI6N/bAAOKWztCknFKtKoU4HimasSRQ2cPXdTXG0Cln29hSYXNcTQHDErjAr4Nlq4daUQnO&#10;BXQFXO3gkYNeMQRnNJMm7JNLqtI40d0JmQkYx3r1YyvJpYKMHBrnsAM5rqiMkdxtuCivpiBtA71x&#10;ENz98UQaRod3qNyqRxZ4yT9D7q8MbbSBkdaWkk8kcYH7jirnteiIbK3R3XeMjGa40nQLa1ulA+eP&#10;3EnFE+s9YW0MJiVC2BgA8EV6ePAsat/BxI71vV00rSoxGwZs8qtUZqevyXbvluG8A8UhrWuvcEgE&#10;4zjFC48nNZp+Y2qRwUkc7+G4ArpfmQKb5GTzXqShSeax2F9CkrspIFJe8WJryQgeaRDdhmpuSOCw&#10;fJNIOpyOa53c0qewyanYHyIO9K+2B5pvLMAOO1Npp67yAeTSgHvTFrhvkAaYGY5JJrhiSaXkwHEk&#10;uc00NKZBrwEDJpQE1TOTnAr4V27ZxxSYoA9ABFejFO/aBUfxSITaDkUAcK2Mivu5GKVIyee1cbQC&#10;eKAPjhW5peLLE8VwE3kipGKLaORXUrAbsny4ogsbRiBlSaRgtCxBwMYo20uybYT2rTDGBxb2gwTy&#10;D/FOl04tjPYVKLYuXJP7RToSgPt+q9vB4OKosySyvlQMXulurKSnP1ScduyEDOOQaLwElBLPn6pK&#10;wgRZWZ1yM9zW9eJC+hnYpaWcUmc44A5I81Ki2ijgkw+CvYV00DKodEDDPIFIWX9e6UFCBnH8Y+62&#10;YsCh/wAUTyNvdiEunu1qQGAbPmhK/gliILp/lauY6G6sHI+Hj80N6xaxpIFJ+L9jjFcyYdaR3mn7&#10;HPR3VE2lxJgoSxwytwMGtBRJp97brKs4d/oGs16hp9nsi2MAx7CpPpi+bTrwSPdMqY5HcGm8e09t&#10;C5H8JmgZpIpbWW2kGSRjBNOeibIL+oj3/I/EDxXFjqOm3UKzCVXY4Pb8UV+lOiXGqa770MWY4gzM&#10;X/bx4zXswlDjokttWRh0+5tZjGU3j7pymkWG8Bm9rJyWHmi7qO9MXUS235GT4JxkgU76zsbDToI5&#10;/fBaVgBHjH+RVmrSCSiig/VTRktRYyLy+8scDPGOCaj7CzleAyxR5AQk/wCKtXrizgkskYodyRH2&#10;2+iR/dUH0bM9zoUls0f9VicnH+VzXXgfVbJP5szNqXVFqZJFGUO8gAjFbc9AP9nk0mQStLG+NxH2&#10;xHFYU9S7COPXSPeBZVUyrtI5BrevoFNo15p36QRiK5ZRJuJ/ePO2vPwZuX3U1VaKZ8TX238gF629&#10;MRmb9bDIGa5y0gyMsy8fAUC9Gav+lNpbRsxGdhB5PNXF6jaTBZdS7P3Qqn9NjyMfiqeWzSxuppUf&#10;4liVH571eGBSp/o7B+m6Jvru2mlkTES5kXvnv/Iqmr/py+s3ik7kNnKmrn6cS51m6u1ZgzRqHBPc&#10;An9tK9QWOx0hmsyrZDE+MV3/AB1T/sXn2DDa9JHp6QyAkMAM9yDUImlypueFhnyTRNqlophD2wyC&#10;oznsKBr/AF2fSnt2c/0mzuVu9RyqUfYY1yfQeLrtpJatb3MHzI2o/g5odi0e50y4hHtM0btk7ewB&#10;qObULPWAzafJv2jc2B2NWB0bfzyyiC7KqpG0k/f3VfHm6aY8oRXTO+pNN2WUckTAA8FaZ9C+oN7o&#10;d1+nigM0RPzRu4/KmrBuYf00ybUEw7gH8UCa3asbltRtrI7gR7gYYAFUhG7sVtIvG9ntng/VmPCz&#10;kEEiqv1rpK2JeeN3jRzkqrfZ71LWPWWn3zWdsEIOQFX81Z76FYzQSWzF0eQYBU525q6im+jnKJR+&#10;o9M28tlIYJAoUY2/u/zVQ6V05qEt3LLCjhUOMvwCKvG4tPZ92GNt/tv7e/GNxH4ri502e0eMSMUz&#10;zj+0ikn4kWS+4gb028vmlihWViqcgfVWzFdQT24hMoWfuRnkmhPTrCTeGSEMh53KMmq69QtUhsb6&#10;3aJJMowLAfEg0ipaXR21V0a1SaGLp+W2lDllUlXx+0mhX0i6Wtr/APWx3E2yU7t5OBkD/wCehzpH&#10;ruHVtLiXOdnDOw+TVoHp7StJt+n9RvGyt0YGf4HBUAZBpZypOvbGU030Yl9UtJt7maYxIwELMi/Q&#10;H01UL0tpkBvxkhV+jxz9VrDoq2g1+K8IXJJy+7nAaswdWabIutyxwRFZRLgKnZyDgGs/kRqSGRpv&#10;pyCIAvNNhCAAPPH3QJ6yaA8WktdQsDEOW/O4cYojuJ/02kwQSqUuNvOf+xph1dDeWmgSPOC8TR5Q&#10;MOM47ijJjvF0PjkkzGnTMW6/gRjuUsFIat0ab0qbTS4HjcsCOY++Kwn08rPqodcBd+8j6rdfpp1O&#10;99cpaKhEQAHzzxn81l8FPjloXytTgUHq3W2o6PrjR6dM6bnG8q2BmtZdEao+sCzaWYATOEZVPb7x&#10;WY/VjSLWLqi5RCFYsMlaV6De4i1aJorpkZQCpzjDHgGteOcrFqmb8610IR2lnFEN6ZAAbtxVMeqd&#10;pc6VoFzEhZC4VSWHx/OKtvUpNQm0hQ04LIgbd5JFZ19SepbubS1sbm7OA6sQee3YVdOTpFGVh6eW&#10;VkbS+WYkBWygUcnNXPp+mPDo8t6kh9uQELjn7FDnSnRto1lGYL35z8kADP4xVu6109PoXTthZYKt&#10;Kxy7D9245p8UYr3tmfK0330CPSui3FgMzSBlvHxn63Ubes2l22laZY2mnMJJLjhy/che5xRV6a6c&#10;mp3NvBNgfpkJLtzgj6H2arz1L9656xw7bYbUiONfLDGcmuTk+VX0K4XdID/1K2eg3EaTvggZUEgA&#10;EVnXpWaG86l021OGE85QYPOCK1j6x3djb2NpMgjh3piYAYGF8iqH9C+g7vXOpb3VLNQLazQ5kbGN&#10;71Ce3HReH446ZprUtGOnXNhpyuAJW2KSe2R3p91JpdppNu0F9IMSfBHxjBNBire6rrFqMySi3mBk&#10;PgCM039eeso7lrVkkVpYYnXYBghz2qmTI4pb9bJwgnfsyl6vasyakbK2lLRxHxyGXxitJ+mvRs8P&#10;S3+6JCsfc7hyQPs1nrpHpyfXdcs5JIgdu4uc5YD7Uea0p6n9YXvTnS6aXbbUeZMDI8fdZlN1YmXG&#10;nSMkdVzjXeo42WT+jkRk5zlR3Nfof1HpEXQPpgptDE6vbY2Hj5z8gmsXeiHREeuavbCRwjCRt278&#10;g4wKvP1Qn1OSe10WWeR4ITvcbuHI4AP8VdQlJR37tmeSdpKPQ99HOpNY0e0nR7Xelx7UokPHCgg4&#10;H0c0JddXhv8ArC29lgSpDN+N3iru6C0zTZtCkluXEbRZWNQee3AArOXS1nea1ruq3trEdtrO4A77&#10;/omhpNyK07bK39XoWu+qnaRwRBDGkca+BVZ9ZXi/pcTnGAAuBwavy70A6zrU92F3SplmXH1xg1nX&#10;1pnVTawRAoocsw8ZFeD9X8WMcU52ep4mTl66KwtHWVginzSvUseBCpHjGKjNDMnvISBxiiTq+Evs&#10;cHtwK+O7Nareyvgh29qZspDHNS5YAYPFRbfzUJAJAjBrgcYwa+Zs18oyaUD0sw70oG4r5jxSKnBo&#10;A7LHJpUJnPNeKnPBqQghHOaaKs4z2GDGDRLBZts5GRjx4qMDp8R/jNWXoWjObKXdjtx+a2YMHNk5&#10;ToBbVQsxGKP7GwW4sydpYgnI+hUBBYEzFMDIq0OhHtpJ3tZviSMfg16GHxCTyXRXsViY0cAnB4FA&#10;es2zwzbSfyTWldc6ehtp2CyYBPY9qozrK0xcnByCARUvKwuPqkXg00DdlOEPJqzNEW2ukEcrHJ4X&#10;NVMgyy/YOKsTQIf088bSHIrLiVumhJ9WRnUehvayP4yMjH1QM6mr11uGK7gYAkELwf8AxVOXsZiL&#10;gntTeX4/CVdo5iyOS2hCziDuq0/vYWiZVUZFc2EZC7/untnMJrlUJ7msqgVZGTxe2q5PJpqg4yaI&#10;tbgCOqgcAZz/AJoflBVT/PFJJHUNc+5IKeTkRp35r6ztCwdu22o+bcW79zSNHRMJknNKFN5B+q4z&#10;hqkLSMvgCuAewqVB5rjjJpedTHuFRe4k5FAC7TbB2pm5JwDXryDyK8UbiM0AdcBRXBGfNKycY7Gk&#10;vugDxUDc5ro4ArukjnnigDpVAzkVyy5xShBNKQo2RkUAfJH+KTuCAfxinc77RwKjSS3igDkDnFL5&#10;OOwrkYWuC26gDkbvFfJ910DxwK830AfZJrzZ/NfHjJzXuSvG6gAynXgmo48kUtJNuFcJyKAHsRwB&#10;z3qZsLdnZSB5zUNGoOR5FF2jgRISWycYpok5PQRXBW4gC4AK4FOrS3EUJ93GCKRsxuZW20rrku+I&#10;Kgwas3okBks6mSRAvxDHBryKOM1MaHaCWdg6/E1xrmnNazPgZQngipsvHpA9cfDkCmExBU5NOJ5S&#10;MjNDtwxZiQamMeORk80yZ255GK9ZiBTUsT4oA+LfLFfNnI4puW+VOwMigD1MV665r2NQOaWlAwKA&#10;GoIr5s4OK7Iwa9AoAZsCBiltuR3r2YV4gP3QB4QPqlAK+YVyoNACgHnFe4rhTSijxQBwMnmvj/Fd&#10;Dg0oQMCgDhK8K5rrbS8a5WgBvt+6Swc04cn6rkrg0AIBa8YZNKMozmuDnIoA+BzXIUE11XoUZFAC&#10;Dw8jHbNJGnXY14yAigBuXGMba4Qc0s6ECvGBHOaAOyq445ps+c07xtU4psQzkmgBNea85rsgg1wD&#10;QAqh70t8sg4psGNKqxIOTQA4FemkTxjvXm8ndQAo7V5EuPNc7gQcikQ22gCQRwa+ZuxpoJMnNOCc&#10;4oA7JFIOvJNfZAYfVdbhQB0rcciveR54pFwR2J4rtWyAOKAOi3NJOeO2a7PmuSduABQB1ncp4HNd&#10;IuVIIrjPnNdoeeDQB0hCeOTTlk3LTRxmuo3zgUAIOhGMGuomHypU/LvXDRjH+aAEwRup5TSIKM0u&#10;rDNACbDGTimxepAgfVR8rckUAJknya8NfA192oA5r3ca+LZr5e4oAkLckLg16Sdwr3xSbOPugCXg&#10;cnvXN5gcDmmluWJpW68U9gIbTt4pqj8kU75CHHb800bhhSAOYSFPBrufO7JFNk4NPZuVyTzQA2iI&#10;YGlUICt9V9blQHU+a+RgDzQAzl7n/pXmcLS06g8rTdARQAm2c5paBs5zSABJIzXy8NQBIPXImbOA&#10;a8U7s0k2d9AD5JSOCakVu8BfNRBIIB814smCOa6mAQlY3U8UxI2CkIr4LwRTxJVcYxTANFIbxzXc&#10;yEjiuJVKcjivUmBB5posVI727sgqKaSREU9MgPY17Nkrx3ppRtDDWAYyKdoyrikDGAtNhIVpIXYE&#10;uko3g4xS4uUyAwB5qKjfAOa9MRAJzniuyYEuZ0IPNIe5lcBcVEPvA819HO69zU0BJmXkZGadRMpz&#10;nGTUbHcLjB4rwMcnmqza0BMg4BrmVMgc0jHICMUq3akTAQEOO4zSaWe88HA+qXIJ2nFeAnwafkAz&#10;e3YE48Ul7ZXsKclmGcUmJsYrjmAgC2frmlZJsjGPNevMh8V4hDea45NgOEmGO3NeiMnHNJN34pdQ&#10;o5zx+aZOwFzIUUimcj78ZNPO489qavASKdNAJhWcKAKfwy7CM8+MGo6LcpBBp8Cp8muHUySH9QEg&#10;imJgU5pWFwQcVzkrk4zigZjeOL5HivHtdwJBFSMNxHIrLgA1z7YwxBHFcpHKIv8ATNtJJwRXEG1J&#10;Msu7xUkqZpOW1AYnNdUf0CZ1LcozcDApvPeKvY0jIhzimjWvJrrCzu81NpFABAFMGuCQK6e0P1XI&#10;gcCkkKeCUg5GKVM/1Sawtzwa6a2NTYHhlY55rsk+KQZMV7uIoAcp3J5pTG7k+KZvIeK8LH6qkW6Y&#10;D5rgCMgGmsUvjxXGQRS1uq4zU+2AsDSoChaXhjXyKTYsSKeCAVgIRWH3SyzMq/Gm6IwxkU4WL7HF&#10;OdRxKNqls5rmMhhjFLsykUgZ1Dc8YoAdvCqKM11LPhAFAxUTdTmVxg1LC1xGuSKoBFu0jgUrHbE4&#10;yKXJVGXilEk3sOMCuNHB0FWKPAOM02hC4Jb7r69YZFIK5IpaHXZ3GdshceK8Eu9smuoSMNTaUc01&#10;HGKXI3djS29UTH15rh2G2mvyO7k1xom5HYm3Hg10oOc01RcE4peMcNmlGPFjyc5rkygZ5rkvxjNJ&#10;C3JxgmkfEBb5Hz4pxBCACTXwAjUDmlt39Psa61a7A994YwDScbYJzXIYKCSK8V+TgURVAe7cuBTu&#10;ZeMU1RgHzmvGeR2JA4AzXWrAWUqiYxSQPkV3CS+cjtXpXB7Ux0aKAHyRSizK/wDiuJDuIGK4woGK&#10;4cOnGWzTpArHG6ksgACkzIBmg6OZEAyqnOKRcAVwrZJwa+eX7oAd2rIF7EE/mlomG45qNVjsZwaX&#10;WY7Rkd6AFzMCSBXCzE5GRXGNtc4CrSuQWNpO/wDFdR27HJApy6fAZAzS8cgVODT/AAwGiKOc8Umy&#10;nJp0xjI7imLSfPAoODlXCg5HNdiTIpi7nJpJpiMgmuNoByuOa73LgU03MTjPFdY5FI5WwFTKtJM5&#10;Y12qAkZpVlCjilAQETbTkjvTiM4ryUjIOK+Vs4wKeLGR4/nFJAFcnJpweAe3NcIN+QBn6p0go9Hb&#10;mpG0tjJx7ZOeKdxaaZGRSpz/ABVhWlgtrEo2qGxkk1oxYbe9HbQ20bptGh3uQD4zVi6IltpqPKzA&#10;sw27cUErqMIRh7gJAoa1PXuOHOAcAeK1ycMdPVnW0yS1bXiZpfbIRSx480G32pPJsJZifJqNaYyE&#10;n85pm77jkis2XypS9iC0jiQnsB3ps67eTj/FevNxgDFNgeD5rM2cFcck0iXXJ4rtpWYEEjFJouBS&#10;N6A7ILMPxXWzFerxzXDyjnFSA5IGQTSM0+f2ikppRwM1GOzZ70NgOXlOcZpBm/NcbuQfNeM2fFKB&#10;ya75C9q8NKPigBMEcZFdEd66Kj/JFc7cHuMCgBM12qg5yaVA4Ncp2IoAdDAWvgpPauYs4FOoEBOK&#10;6gG7R8VxsPfFEws8xcLUMIfkVJwc12v0Ara2rEcAVLw2jnHGa+tB7cZ78Uc6PppljVzxntV8WKUv&#10;R1EJFY7toz/iixoDHCm3jFN4YT774XITzUlDDLO5O/4j68GvZ8fxV+OieRntgszbgeP/ADSsWnlp&#10;sscfmn9paZkXc52t3/x9VNW8VijmJGbJb+6vWhCmjO+0fHRof0yPA+8dnB8EU3FtHNCFUc55oviS&#10;OLdGxUJ90P22bO4cjay7q2QGtHNhaTJuLRkIKm5baJYvc9zeQuRgYxTq51lmiAjRQoGP2jNK6DZy&#10;ShmlPxlOOe1aYIhkYT9KadcatBKxZcR9ie5b6xTzUtCiuLaaI2yFiOc99wp3omnTaU7uj5iOc+aN&#10;b7SjqVg9xbAmXaWx5OPvHmtU8Fx6JsxP1JaXmn3QhklBJ+qRGojYFY8kYFHHU2nR3NxLu5kVsZP3&#10;5qt7iyl90ZHC5HAr5/Ljm26VHoYnGMey0unetLKHTmgL7ZuwDDvWovQ/riTRbS5Q7CJ/6gY+GFfn&#10;9LaLDNGxzngjI5Fa59NtYtr1ba0FuUf4kse2O1el4DduMl6MvkRdXF+y1eoY/wDdtasrouE925iR&#10;TjHLPRl676fbW1z01bW9yLhIY9zlRwHzjg0lqPTMOnapbTTgtBGVdFyQAyYOQfqkfVGSG6EN5G7S&#10;qMFR4X77V7GJqTjfSROMeaabqkLa9aW1309K8SMZG27vwV/tqO9JbFFluzJDuEYJYuPJ7UV6Xa29&#10;703FJFO272izjyrmkfTHUvZj1G0niXfIdiSHkkfkVTm4wlP40Q+3J4573Zgj11h9nrGWd9ux1zsX&#10;6U1sf/T7Y6ddmGWGfJa3AUYwVXGayP69Rf8A9QAjLMEdM4+jV+/6ZtVFmLIEMTtJx9MfuvATfLK1&#10;7NM3ahfwXb6qaZBcSqjSBGiO4Ie65Hf+DVS3+lxNp+5AGdBuyBgmrI9Sba5OuTySvgTqjrQKJ4kE&#10;tqR+5fn/AAa9nB/CIjg5PRSGh9T3llrkb21vtPuhWBP7hWkesruOeyhlypfs2R5Azis86vZHSJJ7&#10;iJdyFsbscKTRroHVTarawpOuSBsU9t1NzpMnxpMLei2tdSnjtZbfCNxgdiaq/wBcdNFpqNzbfoTF&#10;7AyW7q7OOAP4q49I/T6Tbq8kGzDAkEZOc1B+o17FrBSVFaSZhtII7KahlxudaHx5nDXyZt9Pby4s&#10;llQQr/UPzb6H1Rz1bZOkdr+6POH4OMHxk1NWXSN5BC7PGp3cjwUAoQ1adFcQTybhGc4ya5JuEf2T&#10;lcpt2aN9M7+yv4lglDSXTJkEg+MZr71C1i+0ffay2ntnbxxwwaq09MOr47DUywjXDY2Ej9uO+avX&#10;qu9l1aOG9NuX2jnAzhRXcc7aR2Ed/wBmdekUjbUrfMoBkbIf6NbCsNMlhWO891H2LvOOQMf+ayRr&#10;L/p70XMCCFy27A7cVfXpDPfz2MpknZ4ZJScseN/fFXclG9nM2KMJ8e2Q+txWs9897EUCbsuFyNzf&#10;dErXNrddO6jeTj5RApCrD8d6ndetLSWyuoRGqz+6HBx4H4oZ0p7XUUk0Z4jyDyG4rtpq7JtUBfpq&#10;1yhvLlpVKlNgQcMKqr1d0i5YSyCInb8/x/IqwZraTTddgtLGfaEcJL5OD4oj9abKVNLlMcZxsGNp&#10;yRnuai69PZaCVbsoL0J1yWyvHjndTCSVVSucbq0L6t6zc6b0xqM1tc49xTHkd8EHP+Kzp0FoM0MK&#10;yxoSckdsHk1Y/qRpmoyaCwmjkCFcF/CAd808NJWrCLvtUd/6ab+zmsbqSRyTEcO2cFmfzVXzaY8n&#10;X8PtSZhnuDjd2JBqx/ROLTItJns4ZgZw+5wPJ+zRf0d0zBJ1bBFIilWLBc9lz3YVRqLhJtLoVs99&#10;crSKO0trm3RfbjCqCvBJA81FaxqF5e9Kut3Azp7APucAkjgcV568QSaRdWem+5xI5Cr3BBA70Uep&#10;txoDdBGGC4KyLDGC68ZcD9tYZ5Ki9XovW1qjCXSGmg3khERd2fGF78nFfpD6SaHYafod7+oCi7jT&#10;BBTOQBu+JrGfodpEkt3dXLRg29tgBvDsfr+K2VJpF3p9pLcSggMmCCMYzS+Ji442urIebKTlCvRl&#10;z/06eoNY1e6MWyX3DtRjnJqq9VOrafrEUKwtHKRkr3UDOM5Fao6W0aRDPetGwidyBJjKjHOM/dRP&#10;pf6fjrPreaYXTR29pKZpSvyyFPCj+atlxcVKRxTv2FXScms2qQO6Su80fyDHv/8AS5oN9T7MXN1b&#10;JKSrBDlTwd2aIOqOtbyDqTUf06oRA7QnPAJU43AUXdQ6HBruk21/KVju0AOSPkfuniMn6Kl6Stp7&#10;aaIRo20c/wCRVg3PqFcarrUH64F47MGNT4HgnH1Ufo2dEs729fa+I2B3ftApf020O01DSRPdYa4u&#10;ZGRMHBdfAp2okpwNLaF0sBpp1C1faHUuQpznFU3okL6xdalfGX9Q4kPzOMYFc9WdZ6p05pt1p1us&#10;g91DEsJ+IXwWoI9K9d1DSNOkklRUQsSu8eCME88GkipJuzrrVIC/XPV/caC1O0CPJAB8Ec5ot9IL&#10;yXpjRPYjgAF38pHHdt3ms8xX911n1+IIUyJbnJVhkIkXdj+K13qdxAdTtbSPaAzKhKLxheCcUfbt&#10;mjLHlBJBv0Ld2umR6lJPkLKpaRsZwF81+ePVfVGo651DeuzIIxOwUgY+IPc/k1qz/UfcydJ6bp9t&#10;ZXg968G3BbawH3x4rL3px0vd6/ew2MK5lkIMhwXIUnngfdQniUnd9kIweP22aZ9F9CudBjm1ea0U&#10;NL/8F35JjxVQeqvVf+/dVSLAu/aqrGoOd8jckVp31X6s0npPpOOzRh70dsIbXJwWJrOHoZ0XNeyW&#10;+rXbYd5nEX3x3YfQNPGGloE2y8uiuioenen5dRa72zrCZpTjJDd9qn7qqtFuLzqTVpJo43Mr4L7m&#10;5wDxn8mn3rD1TeWstvoEKsYXHuTEdzxgDNT/AKW6BcW0sd1seKN8IhYYMhH1+B91qTXVi8CF9QNe&#10;utAH6ZJdjlMSKV5GRjFEfo3pWpdN9N6jqsqYNyjSiJuAi9kdv++Kzh6sazNrfV91bxe64E2Cndy6&#10;/HFap1fX7+z9OrvRnZEUWyxOxHzye1Y8yl/w6vY0EkUX0LNq/wCtvJUeR3lZiSBneSc5FUf68wxn&#10;UEcJtYja+OAWrV/+m+KfZPDPGRIZSEkIypwP+KsreuYSXX9Q2FMJK4IGcHzkV5f1mUf8eaS+DX4r&#10;rJL9xKl6Ohje8jRlxlqKOv4f0yxIR3GQR9VH9CaU1zdI6DDI2Rjnipj1QR1uII2bcQpIr5D7VYzW&#10;n0VFIw7Go5+MZGKk5Ic45pCZVHHBrzShFcnNeqxzxShGO1fIuBmuAdikySRXpH4pdIxQB7AhNFdh&#10;aAq+76qMtIBkcUerpvv2TMpCFatjiJJgXa2jPOoOMA1c3T1ndrCNql0AOfxVZaLEJLyON+MnFaN0&#10;Ppa+iBVCVVhlgTjivV8PE1LaIZJXVIrFNO9y9YNldzcZ4qe0qK3t9Rt2kJCK+CV7n80a2dvp0eou&#10;t3HlQeBUn/6Y06fWbfYpFtvDbQe/4r3fH8VumRlR16j6OUSylE/9BlG1hwee2apbqbpt3t4pIZFk&#10;2Ag1ov1utU0vRoTAxkgZ0DZGSCfFVt0Xb6ZqdjJG8pFwASCO3Pg1z6nhUoJD4tO2ZbvIWhfGdvNW&#10;JZ2sjwRtnuMCh3rDSmtr+WMclXwas3pKxkudOlDJn28fLH3XhrBxb0aE0+wo6X6XmvbRSwYszHb5&#10;zVNdbaVLBqEsJjwyNhh+a1D6cXtxbe+cD248k5HYiqC9UdThvOoJ7iCHaG5POcMBWnzklijqiXjt&#10;uTtlWvvtwE396KOmIYXuAZlGADgmhgoJZQM5Io50S2hWB2P9orxjXVg3rM3uTvyeKgpsswH0ae3r&#10;D3JGH7c4qPtly5Jqc0cqhaSb2YwAc5pmFBGSK9mky2APNcsH7ZqQHKRGSQ/WaI9PtmiJdiMf96jN&#10;Pi/qKSan+oLlYwiIuTjk0UAO6lNvlY4qMbNKu5zzXAOSKUDkAea8YqMmuiwzSZ5NAHma6OK5IP3S&#10;yR5x8qAPFrpYiDk0r7QVc/mlCWYEYoARPJpaV8AYFfMyovcE02eRj3oA4lDnk0kUIAyM1282V80m&#10;GNAHCqTSuzFfK+QeK8QHsaAOCa6KZpYqM17g/VADXGfFe042iuFUUAS8hAB4pSBMjJzXEq5HAru2&#10;lPC/nNAEkik84/mjvTmiltkB4YLjjzigyFcSYIyCRRvcwxiJDAf7RVESmTumTCANmLK/9s02bNxM&#10;Qq5LkYFGOnS2UujhRB/WI5b7NClvbSQTtKDj6B5xVUtIj2e3lhJZsp243f8Aio6WYTxH3H4zU7eX&#10;Yuo/k4JB4oFmm9pnGfvFTkisH+wWvw6zOoFRTRkE5qYlV5Wbce5preREbR9VIdkMy80g4APFOXQ/&#10;VN/PNA4iy5/FKfVeMMV0poA9Q8inH1xTZsg05iYECgBu/wDJNc5pdyM0mRQAm9cpxmlwoIpIq1AH&#10;rDiuCpx3pdRxXDDBNACQyAMinA7GkVGTzXaEgd6APdvau0FKL8h+2vowQ2DQB9sLE80pGD5r4KAe&#10;GzXqAgmgDsoMbvIpu/K8CnGzJrknaceKAGnA7V8v5pSVMHtxSQGMUAJOpzXvGKXI7cUljGOKAPCM&#10;15kV2B5rlxQB5STk5xilQor5u9AHJxtpJ1A7ClNpya84xQA24weOaS/mnjDIpsyGgBPPalFb8Vxi&#10;vM0Adkk16Rg0mDzXRyTyaAFd480my85r015QB8eDThZhg5poa+HegB2SD4r11J7UhGxBpUOaAPWO&#10;AAaT5+vNLMgODmuFTeCaAPhMDXMhJ5pPH0e9fEmgBRS23iulOMcV8vHFev4OaAFJQAP8U2WTH807&#10;ByDTQoTQA4bOMivg+/Pc0pEOKQfhjxQBwwKU5jbIzXm5SOaRD4NADvf3phITuOac/wCeaTZcZoAR&#10;YfdcEdzSkvJHFcnGKAExSiDJFc4OKcQqc5oAVZiFNIxAlhkUrKw7E11Dwc0ALoxU0vccqtNmI3Zx&#10;Sksm5VoA6SRtmCM1GyHGceaeqcLTCTGeKAPck4zT4ykxgVHE5xzTpGBWgDq1/cQfPc125VZADg0g&#10;v7gKVZQPNAHc7AqcCmSucU5JwuaadzQB2vc8DJr6VG3GvUBzwKUlPBoATjyDndSkpBporkU7GSKA&#10;E0fxmvC5DDIr0sA3avZsmgDmRjkGlYrlxj5YpAtuFIk80ATEdzu4NLOqNjZUGshFPEuACOaAHqxs&#10;KeRgckGm6TK+BnFKmI8EGqW/kBwQCcCm1xb4bGM/mlgSR+aX3hAD3NEXVgR21kArxZ88GnZlzjP1&#10;TaUr3FcYD6BoWBzTaa1UHINNEK0+ikXO0mugREqsrV4j7ampogy1HNbPzgUoHiXLAg5pwLwnPNRx&#10;jKk/dJu2BRQE098cD8VzDeYIqLXP3XQNAE8blS2aQcBzxwKiATSqO3jxXUroCRNvhD9032EAml4n&#10;ckE5zShhc9l4rtMBgkrDPNKNeOg4ORS8lqxz8c0l+iY5pQHMd2DH35p2tyuwfxTE2DIOAK59olcU&#10;zQDvKkCupGXbgGmKxFM5avo5DkkjinTAdQMyDvT+K82A+TTVHyORk14tvyTXR0dhd2WAwa8yVxj/&#10;ADSeGXzSbTE7qAY/juhuJKV01wG7A1GCYDzS4KjIzyaZMQ7BYMaQfdu7UuFwa5YgMK62Ai8zN3rw&#10;yKacSKG7CvlgXg0gDdpUBApyiqaQktMMDSq25BFADiS2jOMgGms1ordq7cEf3ZpYIdprtHRkLBSK&#10;7WAdgtOOW4ApJt6HvXUcOGsQoLFRXUSRHaFWvJveZaTt42OcClcdnSYBijjBKDOKaR7SxOQOc01e&#10;KQ4G6vf0zADccCikA6kuVJY4pv77HNdCEEZzXaxgKc4oARgRiS2K99gO3IGae28qlXwcYpkJiWJx&#10;XUA5EKAj49qUllHAz/ikUjJYHdiuJWAcdjimsDuTBKk0l7pD5FfD5MK7kTZjiiwPHhYgE/deEhVA&#10;70k0r7gtJytkjB80tgc8qcCui+TSaEu3PiuynNds4LSI20k9q9QZQ81zczblC54rnKsh5rliUfRd&#10;n/ApEn5CvRIQuPArhCAxJ81y7GR4Rlhn7pzyuAK83jvXMM4LduwoOjplwAMivpZTtCj7pqGOeK6b&#10;JB44Nc7AWdxTdMljxxXyrtU5NcQOwJrvpAOlVSeTS88oCrTFuT2xTiRtw20WkB4jbckV0JTzTVg3&#10;xA7V8JlDAUJgd7u9JtyBg+aTkkyRzkVypJFFgLvIMDNcs618CMV4RnFJ9z9Ae9h3r2RsqK+mUADH&#10;ikHnIBxXXIB3GGwfoUsoGOfFRqScHLUoLoj80rlYD1pRnmvmnXK1GCbk0krknmuAS80ykcNSKSAr&#10;z/NMRjFfM4wBmmtgPRtOec0h2auFfAPOM157gxXG2B47dyDXmwsefIrhlIOMUsd3f8UqA9RcUuM5&#10;pBSwxxSgLDPFdAUyM9u1emXJ4puqs7ZzwacPCVpkjqRwMk5NLEEYOc0rHFkYzUhBZqRuzzmnSGEL&#10;eykk2nGBRZpunRRuCV+IpGGVIk7ZrmTVAm8L2q0aQz0S7zRpOXG4immp6yCpw5JxQpcamxJ+XBqP&#10;afPfmqSy60TbJGO/Yq3PJph7rOTu5BpItjPFcByAcVCU2/ZxDkIeAKaMa7eU47mm4JOeKVvQHLSM&#10;5NehdoPFKJGBXj9wMUtoDlUPOeK73bQM16WpjPJilmwFHuW7Uydjk0k0h4r5Q1SA5OTxSRNKSqOe&#10;ab0AdMD3rzb25r7H1Xezgc0AeeMV7g11txjz+KUbG3vQB4Dgds/Wa8kYnNeZXFKIFY/4oASQHBNf&#10;DnJBpweAcZzXipnmgD1VPg0/t3Ck5pGOMDJxSsC5bHbNPGIFoaHZtOFSOHcCMkmhfUbMJduuzBDe&#10;Ksz06ZZEuYWh3sNoBqK6w0wQ6iAMAbRzXq4sCnBPiRcqkwRNoBhCTg+furS02EtZxYxhUobWzA2k&#10;KDwDRVpVqwjWPcM4zit/jYVF6ZawUvreSKNtpKseTXFrMUIDZzjBIo2vrATIBgDHeoMWrNJgIuMY&#10;r08eP5RDIrom9OuFETg5HGF+xTCaFkk3MSzeKJLHSzgFgAMcVzc6NJ8gUzjmrcFS0I0PrVVmRQxy&#10;UXsakks40t2/pD5jCk9xXnS9nE12vvPjapJoh1W1cPiIAruBWtmKF9kpJx6IDp6waBZjLH54zR/q&#10;dnGmnCSPhlGQPAphAB7RJOW8DHFSdoP1MkcDMAH4OfqtahSOp/KJDR7stpsazN82JbGMUY9L6tJY&#10;sQR8c/tP9w/FVxcosMromXCcDIops722msmwuHjG0Y8mtWPqhJyVqgM17peGO+nktk3xysZFB5Kl&#10;qmrX0wubq3TMcILrkc9gfup3Sf8A3E0MOBnOcjjtVz6Vppnc7nKbUyfrikyePUW/R37lsxL1LoLa&#10;FcukkccilcBl5G76FHXpNAJ5ZhGCXGGwOWAHmj31V0GI2Lyqo2x5bP3VGekHUxtOpS8EIkYx7Qpz&#10;jGckGsH8ci0aOKcLbNNdY9XzSvZWs6MNuBgDGFJqZ6hs5ItKgdVOJQCoHOAfuoDr+3Xqa/tbmNBA&#10;yBUEY7BVNTWs9P6vpOmbnLywbQq7Tu2Fu2a9KETKvbJKxeEaDI8YaGUR4K/ZHkVI+it3a6hPeJcR&#10;ZmiTepz+cYqvXsruS3CxTHGOR3/xVn+jMOkxXJgdHhupRglh8ZPsD803ktf4+QpilK6RQ/8AqL6G&#10;jl1337GVdr4DRnjB8lTQV6U6Rqmm6xEFnQDDHbnBcVpz1q6fnuNTIiw8YjJR+xOz7H3WQtYi1SCc&#10;PHI9u6Z2/Q/NeZCK4xHyw5GjOpYrnUb23eS6J28E0L6nELW4zG/uO3lOcY+6W6c1N77RRI7LJMFK&#10;u3YBh9UKaZr5tLgfq1D5bkf8NbIT/Gjvj/gtr2XH1HZWOtaRG8PtQui5KNxvCjlTVQdIWdoNXSOZ&#10;WaPehQ9glWBJraS6c+0Jlxj7IFVnbai2k3VvIY2K78HAzhTXV0xPJkn6NE+pk1rLa2yW6ZjQDG0D&#10;II+//k1VFvB7pR4wwl3DP0QPFXB0otpqo3ykNCE7ds//ACTQD1RDDo88/shtrnKeTj6BqmN+rMNt&#10;u6I3WL5kYQMVUlc1Q/VnTjpMXLY39j90Xa6tzg3G5vl5/wDFEcekHUdFWeORZHQYZSc4qeWKlo0Y&#10;ouymtI1610qARlWaXOAcZ4rYvpz1pHfaV7TQKpxj5ckgjPH4rKmsaaECERLuXzjJFHXoj1Jex6oL&#10;W4tgyzcRnuQF5IqEItTHyLVkZ6ozXKNLFGuxPdwuBycmrT9G+srrT9lkyb4hGDIpXOP/AJQrj1ds&#10;DDctMkPwTkL3Vh9mgDozq1rPU4mNkSpYA7e+2qKFuzPVST9mutTistQvB7e5G9rGf7WLdiKA/S25&#10;tT1fdW85QkRuoBGRkUQalZLPp0upw3AXjAj8qD9/RqsPScp/6jujcsVlYkxnvvHamavHJIlNvknQ&#10;n6qaWLHq+T9K5jZisjY7UY6/JJq2hIXgCtIMAjgLihP/AFC21zoN3bXkkwxOirHJnJbbU/0Ddahr&#10;ujwSKpIifa5A7fR54I5qeKDSVu7NSa49bZCzdI3XT9laRiGOSSbhAvdmPPmiX1ri1LS/T+3hu49j&#10;yoF7+X+qgbzq+96y690LS7VgZdLdSQncP2389xUZ/qj1+/vkttEulD3EEiu7Z7A8/GtE4yi4ppfL&#10;OSbaRW/+mrpk3n+5yx5aZQNik4ygqybDQ70657vuO0sMzPuX4jA8Up/pu6XnFvLdWu3cAVkGSCRJ&#10;wKI9R1e80vqu5s3f2xHzIwXORjOKTvkr9EPttqVMqj1k6ptNV6g0OGUjemCyJ/xMcHJP3in/AKw6&#10;NbWPSkNzZXIuDJIEdOMx5HJNAltDF1T6jJbQT8ZZ3YLjGPAon9f9A/2iPTrOKeQrKw3xocsccKOK&#10;V4k9FfuSU4x4/wCyE9DNPuptOvIUTYrSpjIxgmtVeqWuW0HSTWUssjXMxSOPZ/8AJ7k/iu/RnQ9H&#10;l0GzzE8U9sgilMi4bcRkVVXqzqX6TqvTdODBg7qrr/8AgjS4YqWTh1Q223vsMNO1EaJ0BdWskuJZ&#10;Yy2WHBDcgL+cUD/6drrU9Cg1a5tE2wSz4DSjOAtTfrJrkEOhR/pLcDa6gDthQmKmOmdVi0v0+nOq&#10;W2N9q/sqOGDMuQ1VyTTxTTXZmpySMot1zDcdbarKs4aJrlhnurydzWu4L/TNZ6f9rTWPuf8A20v+&#10;5GHYD8V+eEloIYGczlfc+eVxuXcfsVuv066Jew6Osr+1k9x7iEyyBW3dh3yPOKy42/bL8Py6KL9Q&#10;urLqaGDp8xnM0oV/bHOCexNEGiSajpjWiJKQtuR7YIxjFBWh6Xe6n1jd6m7Mba2b9kvcsRwo/A+6&#10;utxFKGOT/wBsGtsHQuV6Wwd6o1bXOpNUtxKzTOqbl2jHA7k4p961vBovStmsFw/u3KiJkbupP0O+&#10;KuP0L6Vsb97y5nZiyy7Bk4GP5rPvrBP/AL71mNFhhDbZvYEqnICk4Of4ollTk0vRyMPxsmv9M3RV&#10;jbaTqmv3jn9Vcs0VupwfgvBq6uiOjJr+S4nePdLvJiGab9NdIpaTWGmwxrBbwJhlU8Njz/mhH1P1&#10;690Bpf0l3NbSzoViwSMDsQajeqvZ37zlNIy/6sdUQ9SdbSxRoW9k/pUDf2Mudw5rUno3HovRUFze&#10;TxotyIcNK5HG7wKpD0w6D06bXbbUL++5KOzGQj5uf/J+6hvWjVQ+rPptld+66qEcDlSzdgfzSSj7&#10;OyUnsHtY0/WfUr1An/TF2iaTe5bGI0GMkeBmtN9U2dj0TBZRrcFiqY2rwV4qK6N0hOgOn7e+vn2N&#10;cQxtIdo34xnAFZp9Quv9V6q1dJi5EEX7DyCR9sKZyWrYRatJlgdJNLr2vlppd4kfCySDOB/9Stb+&#10;sF/ovTfRrSQ3iKIl2R7MFzIw8VRfpb0wYdJvdZlhxbIpwcc5HfArPvrF1xfXEsduFjAkdnIU5UJ4&#10;B/NT8iTST5dOi0IxfKtohfR6zutQ6vgv7j3JUT+oznuxraXrnruiL07bNZxombhEVcYchu+fvFVn&#10;/pf6ZgOgXl7PtAeT4lv3KTkYWqz9WtTOr9WWmmLIP08AzGYzk4NZ4x5JvemJGDcejVvR+oaJH0vI&#10;1pepAYQzlCMEErya/Mrrt2uJLmZiMyzNjBJ4Jz/yrWklxcWNoyA/FlKYHgEVj3rC7SadQgwqyY/g&#10;LXmfVGvste2VwL87v0TPpRq/6DUVkeHfGylG/H5FSHq01pNqkDQP7geLL8diae+nmkQ3asqnEufi&#10;McAGoPU9OnuNUkt5AWdHKEfgV5MvHrE/6K45fktlV3URQgkUymj4FFGsKkOptAUOEIH8E001K1EZ&#10;Ugd+cV8+4GoEiopEtyRmpKWLPao5vjk1NoD5Mbu9P7Zdzio2IZPNTVrDtySTihATliyI/P2K0l0V&#10;oVnq+gSSe0Um3ujZ/bgdiKyZJNJvOBj6Nap9KepZ7oRabJCFIj+LqMbgfH816n03Ep5KZKU+IE6P&#10;p0Wna5F7yBlDkZI8Zq/NcvEhaB7aRmjKjIYcj+KH+sOn7TR9Qt7iUF42yVDj55XvxTuL9Td3FvNA&#10;Bt3Kdh8CvpY+E4yRl+6iN1dYRlpUK88+DRRo36Zv039QAEgZ/wCHNT3Vdhb3gSSWEK7NlscZxTrp&#10;zpG4vZbKC2jQs7DljtCr5LGvVwUtNEZzoF/XLRrqw6ctFkm3ieQMjZ/diqB9N9aTTdRxLEZC67Rj&#10;nBNaF/1FLJBe6NpLShtie6FzkcnGRVM2Nrb6FNDduQSHD15n1JP7ipaNOGXMe+q/T8aRfrfbVXIA&#10;x2ph0BrX6e3KzoDGpyRVidc9UWPVFkohtlh2Lj8nND3SHRVzqsRtraI5Tlz/APJNLh8SD/Nv/RDL&#10;ld8Y/wDZprU7XRk6Re5jdUuEjEhIwFK/Rr85dYuHnnupSuNznj8dhWm/VnW49N0600gD57CzjPBx&#10;wuazLIjvErPyxrzfrFVGKLePIgo4HDZU/mjciOHTY+Pm37qhtLi3XEYbxyak+oJkaWOOJeAOSO2a&#10;8eOJ0/6NikgIu8F8A9znFJ7BHE5zhqe20AmmwfBrvVo1GQnAzWTI/QxAQjLUszc/nNKRRbIixpOz&#10;iklbAGRnNEYnA0ttIMVmtw2MEUJahde6xJov1HVhb6cLc96ryWcE9q66SCztmyM0iZBSe7Oacxw5&#10;yeAceaiA2AJIzSy5+qWAJIHBpVoWUgFa6BykeacvGEQV3+zHNJ5MrKO9MA0VmkzinpIWMg96lv0M&#10;cVuWYYJqKkiPDZ4rrjQDH2e5NfXCoqnaa8mlJ4FNtxOcipgJLkn6pUY8V37ZI4pzHGBQA3ERIHiv&#10;QrYp7szXSQHPJxmu0Ay9sgUojDGO1OGQj6pAJg1wBBhkivCB9V654JpDcaAJ1jlfia8gGOcc12y/&#10;DC0rbKD5oOMmtNIdkD1YWlWUTTwo37fNA+nwLjij7RYf1ZSNSd+BmqWTn0T2tWkenge2x9vH32qR&#10;MNo+lmVc+4RkVHTqJJxbSkMPB+qRvrp7SMRryPurmVyoBrt2DjGR5OKgb6dmwM9jRLcRhwzds5oV&#10;uDlqnMvi2rZwkZIznmoy4fnvUwEwtQkiEMwA71GiyaYzcGmRWpKSIjBzTN1BxXBhqwNcjNKtSY4N&#10;AHbcUvD2HFJ47UonxYYoA44Oa7ZW2gV868jilWcgYoAbLj7r2VMg/QrhkIIODT5eVzkigBgpw1LS&#10;RkAMPNJyr+eaUjlwMGgBBhikdxp8FD03xjNACiSAAc107ZOaSFPI1UrkmgBRcEZxSeOe9cRyAZFd&#10;DktQB2oP3XTJwa+Qrnk06O0bhmgBsBvXApu68AU4/Y34pd0B5UZoAYL9Yrh1I+JNLuuQCK6VfcUZ&#10;oARSM/XFeTJivml2nBp8mxl75oAimTsaSK45p9JGVOMUi4wc0AICusd69PNebD5oAQY98CvnQECl&#10;WQ4rwCgBpImO1N9pqTIFNHQjxzQA2r0k17jivhjFAHtfZrwV8SDQB8VrzFdCuaAPR4rvfiuABnvX&#10;3agBbOT2rpSVpIMBg14GOe5oAWkXzXPxx3r0uTSZbxQB6XA8UuH3A/xTbk+KVUADvQAqxA80jyMV&#10;0+StcnJ5xQAsjHjmunwaajINO4mBU0ANgTk58V6zDxXsmD5xTYCgBZMivTnnmuY69YjtQB4XzXO0&#10;mvRXqAA80AfICfGafomBXC7R2pOSQDPNACMgLHv5p9GoAFM1UuRipBgAgwec10BGZlBrndlabO5+&#10;jmnCftGa4B0Gwppo4znFOgMimzjGKAEcntTqFvjTU9ycUrGcKc0ALqtJucMDurqPPk1y7A8YoA7w&#10;dtIKCfFOVwBjxSezB4oA5XgjFKzLlaRLYOcc5pSWbcO1ADOncXbAamppRHwaAFW4Jr0kMK5d99eo&#10;vw70AIA4wK8I5r6vWBBoA4bFfV6RXhNACiSMpqUjvWIGcVDg4NdZ5oAJRIGXKnBrhWO/kiohJwQB&#10;2qSS4DBRjtXUA+VlDAZ5NJSQ7gTSWM9mpeKbCZ2/yKYCLdCprhd3ipMskhpGS1IFCdMDmCdgealE&#10;MeGIaodkKfxXcDYzmqStpUA6lRX8UxeDOfxzUjGfczXwiOeTSqDAhTXawuR+2pmO2QuCRxTw+2rj&#10;BGK7xAjYbQ8BuDT2S0TAwcV5M3yHJrogc8mnUQEpZMKqgCuhMwApCRgOcUkZwPFck6AfqWI+s0nn&#10;Z3qOluz4pF7pi2T3qNgTpldvArwc4qIF0+DivYbkg5pr1QEm6fYpZYlxyKYNd5JJNdpMSRRYDrFf&#10;bsg/KkvcOTXKgfdMpnbHkEQfIK00lgO5hipJHCAfdNmkIbLCut6BkU1sRkikiHQ5qc3Ka9CLIT/H&#10;muRlZwg2unDDg4r5Z2YipJbAEnkYps1htbApgOXnPHFLJcHAzXhs+wINdrp5J4oA4kuCzDB7Gu/1&#10;WeK9a1K8YpU22AOaAEhKB3p212D3FNGgBU5r1o/2/KupgO2uQinApIz5INIiMZya5eP6rtnR00wI&#10;A3V0rBQeaj/ZckUs0ToorgDlSuc7q8L7jjNRbI5/uPeuAzqMYpORwmMivXwVz/0qMh37sntXshOT&#10;yaYZMdyFA2F/zSRY/wBtcwR7xTyNQA1BwTAckc8eaWC4fmkf1GMnNINcOW7UHBxLcbZAMcU3mlLy&#10;furiIgs280jMMtxRQCykhhXwO5x+TSaZxgf4zXaAq2cVPcQO9gDYz3rmYZ7NXEzcg4rkuByORTKQ&#10;HpZWTHmuVXCkZrhXDGlB+085rkmB4F4zmvG7DJrppgAOPFcu4IH8UKQHUTZSuQOQBSIJArwNnHNN&#10;yQD5fquZMhcBuM00aavGdm70il2AuWO4fVKLnjkUxDjJya+M35NHKkBJM/muMkjv4qO91jxmlt2c&#10;cmlQDwZwajXLGpSNMjmmUsRBzXbaAQbI2jNKmTCAU2K811tzRdgO1fA4YV2jnFNQpBH1TxEC8/dA&#10;CbzN5ApB2bueAacNEpGcniuDHuzjFDAaFhXS04CKAQVyaXjdUz8aUBkuWIAGaeC1K7d3mlEQFga7&#10;lckjmmAbXLqNoFMC5JNLyrlsV0YvugDmMPgcV80WKeRLhexpTafAoSAbKd55yGpQwDdhic0vHGBy&#10;eK87vimURkjkoAo5pUgY7ilGWvVt2QbjTUjtHMcW7bTtYfkARkVwg2jNO1YjzXQoX2Rx4xxkc5ro&#10;3KxrjHP3UbkO2484ppPMCcV05Y+mvDtPNNC5dDv5pm8vNd5+P5os4xOTxzivSRiuF5812Rmkcjgg&#10;8hbgA5rtAdgyKVwFX9uDSinj5eK6mAmigkinKIueRSastfc5yDXW9HaEpWUHim8hOOG80s+Mk4J5&#10;pvJLhifFSOCbXJz2pi7EmvpHy3nNchMnJFcYHe1c9q9LcV6ZMZpo7ljSgfM5yaSr0rXgoA6FdZ7V&#10;wM0ovJHNACqsM4FdugJpEgYOB2NOEY8cUAcLCATmnKoOa6UZwfNP7ZF+j2rqVgRez6pwkZC/tp1N&#10;FzkA96eQxYXn6qkYgIwwgkcUs1sinIqRtI8ruIrxk3A4WrKDrSAsr0qu1i1IrK2Edf5JYdqsj1F0&#10;cFhP7YCkcn81UnQk/wCmvoWP2O9aG69tHv8ASnaIlXQ5I+x919R4WKL8eGtkHqZni1LucbiFGBRd&#10;aXBjzgjJ4oNjlMI2s3yb/t91P6e6zbVJp1Cn0PzXyHFlbi6AO4/WBSc+kpaMzk4Aoi0Cw9lPcJxk&#10;cCvbxEvOM8/3A9jW+EVRGU7YnpkbTJGuMZNS76YxZW/U8Kc4/wCmK50ND+pZG25x/A4pWWyMVz7b&#10;HG9jj6JqkYPWzjfwTWmaTZRWkt02N5U7V8mh3Rdcku3m3Rr8DxjsRVyat0raP0rNEX/rPBkv+3aW&#10;+gKyZ01LeW2ptCj/AAD7WYjsorVOPFREj0y67YXUtxgKFjbx5on/ANj/AE9uryN8mBwR3GaaWVqC&#10;of3OCeOaKJJYpUijEnbuK049nZxtXQNF4ci3EmZSMk/f8UtCHiASOPJzyKl7jToYoWuliyY/7qIt&#10;FK+2ZRADuXtjuK0KDISj+zzTNOEaCUQ4IXOSeRxU70bI19JcmW4MQiYAc/vDfjzilLy6hksvZ9oR&#10;sQDnytD1p0rexGO7RTtBwGB7A12abxtJiPapFrep/RVk2kpEt4RvfggcNWdOl+ndI0HVJNsAQOpy&#10;G7lj5yfFaphvNOvraNPdWQxqqvH/AMJHmqh6/wCnrFlMqAmUD4sDyoFYsMKj+XaKu6X6SQOaxp14&#10;2Hs5R35GcHH2KO4Nc1RNIT342MYGGbBwfwazx01Z6hHexSPNI8ZbduzkgfR/mtVy+oFhdW/6Wa22&#10;OyAMnHtggY4q6nWqOIAdNhkMVxLBGzfHK+fz2o09NYJby/maVxFJGuRj/iPahC31y6015o7QR+2T&#10;jDjdj8iu+jbie+6hs5IiY/kxbHg/RpcjvHI0YnSQ69Y7XULLVI3mvOHjU7B/xHsapzU7AX1q4LbZ&#10;CDhzz/NHn+pC5vbK6sYmZsTvvkY9wF7Ip8DzQPo7tfWuIpEYou45OM1jc+v6RSRU0l1qOkMkK3ZW&#10;Mk9qm4NdtL7KEgyDknGMkVP6poUmsQGMskbNnZu4OR2rPl7bahpl00E+Q8beD+6uLI0qIqSLWv7m&#10;+jkT2ZyoUjgUWT9VWixLE65fgsxHn8VWGg9SKJoxeQu8e3LMnih7V+oIdQuy0TYUZHfBrn+TS6El&#10;C2bE6I6xtRCYDt2liysp+S8diKl9T1ePUopY4lHu90J/tI+qwxZ9WyafPiKPyOSfFXt0v6nvPdRu&#10;9rtWMDbjGTiu4/LVnFFpEvqck8sMkLEpsyCp4w2ecfmoLpSQ2F9GpR5I/wC5d2M/dG/UE8Osqk0X&#10;x3ZORUHYaLLDcRuSdhNVw5HLIcukw19ROjlFta3Gm2+zewLc5ADDOGoJ6eivdFuLaaJC8+/4LjOc&#10;nGKuTSfcmt5IHl3IDkoTgjAoUtEeDXbWcKGEUm5M+APxW2dpE1Oy2PWj3B0VNE0AS5kQYbyMDJUV&#10;QPpPoMkMAuJ0LbxiNn/tHmrd9U9WbqCKzVLlJHTiQIcBAeari1e5NsYY5CI052iowlRdRsu+8tW/&#10;S4gkEqsvJHAapjoXpO2e8t4ZWWJnzJ9thOVUVVXRfUElvA6f/GAY/DODR6dYlvHjkjIikVspt4Ip&#10;mrXZGde1YH/6h9HvrvV9Pt8NLHLGFQAZCtnBNEOq6/L6bdNQwQbiGtyqsw7Ejz+BX0s+p3d9HPdy&#10;Z/S8rg7cEeaiep9ci6tubS3uW3RQsEGB2+8D7riauCatISC5S7pCP+mnoa50+y1nrLYNqwM8f2R3&#10;OKzX6hdVy6/rVzcyOwkmm3ZJzjPYCtl+p3UF70/0lHo2mkRJekRB/Owcmvz91PRdTtb8AJuDPkfk&#10;Z5xWfJknObbXb1/RpyJaqRuH/SzoWr2UWo38seII8mIk5Dsw5wPpagNe1Wx1XVtf1IXI+UrE8cDY&#10;MYok9Levjo3Sl3BJJm3yyRpjDBmHJzVA9TSzados8sX73dhx53GtCg1Jsywy1SXyFH+n3o6PV77U&#10;dQF3FHcLK2zIwXz5FfanE+q9ZbJztkin9kN+4KE80Sen+nTaP0tDqMH9ITQM5Dfu3ZNd9D6Ukn6r&#10;UJoiSgL5P9hbuTRKL7sMseTTfZcWsWh6dtluFUiMJubB7k9v+dUF6dvP1T1Bq2v3cYWOFjDEX+Tb&#10;vAQDsPuvvVD1MkvIF0O3me7mZkjRIzgjPZRRdF06vSPTtsGi9lig93ac7nb+0n7pceOVbF3JaWir&#10;NRmutU62ttPEwMcM5eUKN6kLzjmrF/1I9aafF0zb2kBYOsu4uvcDGNn8VN+hPT8WovrN/cwqrR4M&#10;JxhuM5rEHrPrMtz1PqFsJC6JO6dsAnPI/IFS8xqNJPro1ePD8XIA9KmvNRuYlRMgsAEPYgV+h/Tr&#10;at0zo63CWm2CWHCxA5CZ4xis0+lHRK21ut1dWrjfyMjBP1/itMdW9Q+9o1vbIdpXjA43fk0YI3BM&#10;7Ltgd0teWURdWjBklfa+Dv7nhauHqy1sF0pVRVEjARmMDg1VfpFo+/U3muYVS3h+QJOMsTRv1g7Q&#10;ajCwb+hGxZWI4bHc1qYq3EAuour/AP0VZwRQTGKadNyxsxAIFV/6XQS6hfS6qMuTIwUt3ZzyTQ16&#10;gapL1h1NH+ntSqRRiFpc5BA8itH9AaRBZ6ckbxCN0YBR+O1F3Ysk1Qc6RdXOn3kd3Pc7NoO5nGeP&#10;ORWdOpOpbHq3rS7eS9ZrVNqpu4ACcEKPzRZ699Vi2i0zSdPuFeWcM1y6nLAJ4FZniu49PlK7yxGP&#10;lj78CsmWaXQkcajLk2WBr2sxJq13DAoaOIjDL4P1Vn9KdE2um2sOv6vCyvMSbYMh2qv3nyTQd0R0&#10;Kbt9Ou7xWVGmywH0D2P3RZ/ql9eYdYgsunNHCJa2duN+0ZYyAbe9Z/8AIlyWi8GnZUHrN6py9S6h&#10;Z2FvJi3tgBMy9nbxg/Vc9H+nknUN/Zw2qM8UY9ySVTgKBVB6HodxNKhQH5cbK/QT03ms+hOl5Xuk&#10;UXc6cpnJIxgbvqktykm+kyn27jJIhOrfUW30fSZdIgkEYbCMFGSwH7vxzWKXsTe6vbq6lxPccnvg&#10;n7/FTHVvUsl/d3UqMqqTjC/YHNHnon0ZPrWoMAWZ9vvNg8Rxik8l/cyLi9EMEVihO9s1XrHRU/SP&#10;RdtOkqktHvPt8hWIyAT/ABWIelbWa/6ouNRL5xJvGM4UMfFag9Yuo7u30K50x707Y8JGF4DHPmoX&#10;0N6RgvdDaWSIicksv4Fa5XGNJexo5Esb1sbdZ6haPa28shCbdxfxkfdYk1m4huNTlKg+yW+PGCef&#10;qtJesd49vNdQORhcYx+04rOelWwvbpDjnPb8mvA83I55FBIrCFQ5fJq70z9Nbqw0O5124iCpsbYc&#10;+I+QMVRllqInu7rUiWDzM7k9sVcWva5qdh0hPYnO2RBGGOeM1QdxqcdrpEkcjqWb/rRn/g/6IQaU&#10;kCGnKdR1d3uBuMkuWxwBTnq3T47e9McR3KADU56cwJc3jB1JAG4/Y/NQ2qMZtRuzjKrJgfwDXz2T&#10;C0rN0Z26QETQ88fQNQ1xHtbHeiW4h2uwoducB2/msU0VG8fccdqK9LhWVChoZiXk0T6BcRw3cZl/&#10;bnn8CuQ7RxnOo6XJAdu3BIq4fSfqGLRdRilnUthcqTztYVFdQaOl4guLeYugGfwaHOlru2h1eyF1&#10;N7cLSBWPgZ+69XxY/bywfpszeQ+UJ0t0bxW6t+t54prhlBBC7mGMgdqV6g0vTdBjWaGdDKe6DtTD&#10;QNKsJLT/ANvcocHBiDfIChHXLSFdTDMW9uIZxnPavu8iUVGSaa1R5Xjzck1XQSdSXqatDbF4VDbc&#10;jbxUnouj6vp9klwjZ3HCuG/uxkLimOuWWlazZxPpl4Y55FUbQP2MO4INT2u3l50X09HJdosjFASr&#10;91c9j/NPHGkuV9jN20Zj6l6wa96iWS/QkxSCI7jnZzzU/wCoXSpto0u1lypwAv8A81Vlolwb/qWy&#10;uZU3pLeKzKOSN7c1rb/UJ0xbwaVps+nHbCJChy24sMDaFrDOPJ7RdNpOjPljpkssK+yuc4q8egtT&#10;bR4nwyLJjPPkfTUp6V9F2N5pcryuQE+IwecnmgX1Qhl0FZU4AYcH7z2puMVinKt+jLLLLlSKB9Q9&#10;cl1rqC+nLBl9wqmP+EcA0JamSkcQHGDgmlYrppbgSMwLE5I8D8UtcKGukVxuOQSv3Xy+eTzStnqx&#10;XHok+mdNjkimunYggcD7FOotGF3BPLnaBkg9qL9S/Sfp4Y4WwpADAcYpt1FYQ2GlqATmTGMHGRXZ&#10;4OOOb/QRe40/ZUEL4d22geKSu4Q67ie5qRvEVUSmU8gcooBwBXiI2kXdQKsYA80VdLWUQhmLDHBx&#10;moW2thPcxxseM0U9QTJYQCJBj44rrOIrfWLhpZ5BkEA4qHUUvuJY5XJJr1VGDWeb2Kj5UC84NLx5&#10;ORSao7ngVJwRAAg1yjpzbwt9cCn1wAE5xXV1NFDGoU/zUU8zSkA06QCBy7AAmp7TLeJGV2PYV5pt&#10;niRCVqT1BY4ipyBVIo6kR17x3bioi5uWIAFfXl0ZGx4FM2zjO00kpnD52wM4rmGEsxOK9WJ2wcHF&#10;Tf6f21B80qhYDdYRGteou7nvTyOL3h37CvYYVWTkcUVQDY4BHHNJ7jktTyYJknNRrOWJoA+knzim&#10;4cHNcSnGOKTCH7pAPZXPYCkfZJr1yMGk92PBoAKV5Wm6qA+cU6hwVNcsmKDjCfS225PijDTr9raZ&#10;Xj74oL01l2qQaNtHlGyTOCTVEr6JT9E2L8zzRSmMcEk1Ca9e+64I4U5wKkIYSFkJ7UIzTD9QwxkA&#10;1VLRmcE/kVNyBDyOcmoiK299jTq+YYZlHFcWJKbvyKRuy+PSoQmttpIqCmXDGiW5m3DvQ/IMEgmk&#10;7SLMj5l2jNRik7+1SsyBQ3NQ2SG5FICPZR+KRK5xTluWpBuO1Ax0DkAV6QVI4pNCa7ORQA5jG6u5&#10;Y+O5pBJTxzgU8f5igBqi5JBruFcNzSCgg8U4bigDq4jyDxTGMBcCpdmDxhcVGzLtNAHzAg5FJyxk&#10;YJpxu+CmvW+YxmgBmppxA+0jimuNtdZxQA6ZfluxS5XIpBSWSloWBwM0AeIKXRdwrxl2mvlfmgDs&#10;7GXGORSlqxBC/f3XaKMg/f4r6ZNmGWgBKeIwscjAb6pFk28rz/NSKv7qYJpso52sBQA3uYw6llBp&#10;lDKFO1hxmn53W7ccrX11Asie4q8+aAHJiMoFNXg27lNKWkpUgGn1xEWBIGTQAOuhjYZzSv0Tk5p7&#10;IhlG0ryvmo5mkRiD4oAchQ/cYJps8GDT5RuywpzHbiX/AAKAILFcgDAwDUjPaFAaY4oAZyw98Cmp&#10;Xk8VL/Rrx4Q2cigCJzXK0q8W3PFJhc0AdfVck8muhnIFeEUAfYHiuW718a+oA+r6vcGvgKAPs0oV&#10;GD3zSZFe80AfV6DmvckgVwRg0AOT2OBXI48UkhrtmoA97muGOO1fBjnNfNyaAPs5WvK8XjNeoaAO&#10;hwK9IzXHNegjPagDpAPNdOwyMeK43DBrjOT2oAWWXGMikwc96U9o8cd6USADk0APLZVVc588UnO4&#10;GcV8XG3AFMpHye1AHLPkinScCmSjmnS5xQB6vbHauZacBAck01mx90AIORXuTXBFKbSMGgBwlccZ&#10;NfAkAmkh3NAC4YCvo3xmuWGFr1E3f4oASk7mlxyo4r54cnNKLGQuKAGjAbsUmeDThYSCd1emAk0A&#10;JHgcV37WD+4H+ORSq2xyPo0skG0UAR5/dXxOfNPnRSe1IGMY7UANiK8NKlQBXpi4FACNfUq8JXFJ&#10;UAdhuK95HNcDFfEUASVtdnIqRjIkBwaHBTqJzxzXUBKmBgSa6Sd89qRjuiCcninkWJCOaawPCVII&#10;Oc0gyg+OK9kR1Jwc816oYDkj8ZrsewHduVjYcd6cyyLnIFRjPknBpRJM8VQ7R0XznBpL5N2peJee&#10;1fFRxxRYWc/nNIGWnNIPAXPaup/s4eiMYrhocniuhDIAcGvfmM1KbASeBPIyK4eDJyKU2uMnFeuH&#10;UHBpAE1g28musqpr725GpJoT2pgOZJckkjvXiufuuxZkr3pSG1Y0IBEyNjgkV1HKV8mlnt9mcmkj&#10;D34oAcpOTivp5+cUghxTYo2a40wHqz07iuecVERK27FP0XGc0LoCT3YOc+KSafAJpBnLKRimqFsN&#10;k1RNAS6XEbIDz+abi6w4K5IqMZioFKgnANNa+QH00pLD5UuzYVTmoiMnd2rppmzjNcbQD33Mhqbt&#10;Ie2KbmQDNc78DtSydgOdxz3rrLEd6b+5t8V88pxxQm0csk7eUk13LOcEZqEWZxnmkmlNclI6SSv+&#10;TXYxuH5+6i0LV2ZWGK7BgTMsowF4pq5G3uKYhmNdiPGRmnYDuOQBeCKTaZwDSIgxz9mnXAXG2kUw&#10;sSUsfFKo21TmvuFXvXxAKjJ5xTJoGziQ5UNXKNweK63KeK8X4/xRYJo7jGCc0nPIQe9cyTFaSdh3&#10;zzSN2B1JOSMGk2J7EUlXxbFLYHvngV2rnNN1kzXu+hysBYv918WUj6NJZ4PFJk47CuWAqHwK4D5I&#10;rnJIpvtwQaLAcs9e+5kUljJr0AiuAdg5rsKTSsUX3T8+2ABimiAzS1HcmlVQbgacu0YUj77Yppxx&#10;g10B1vbtXz/spEK2O9KGTsDQAzwc9qUXsc0i8nOfzXhbNKmA5hYYIrqRieNwxTJWrsr5rqAWVu/5&#10;rpXBYY4pBVIBzmvs8g4xXQHcrrgbe4pNnwO1cGLOK6NsQO9ADmBscg0lvDZzxX0MZ2kZrpYQoJY8&#10;V2K2dQkqrnOc04RCx5ApzGihSQRXMG4HJGaejtI5fLYxxXUiFVrs7sgiu3YSHmuctnLEFUADNKWy&#10;hyfrNJO2w4paE4BxTnTsgBzmnDSjApnIeTjtSjsuBQ2McSEGkWlNeGQYz4NJ7SzfiuC2d7sYFIsB&#10;ngeaXKjIBrkgAdqBRtIS3Za69vcpOTToRnANfYC8UHa0NFymaUG444HNfPiuywIBBopMDx+xFcBs&#10;MMmvG5xSWVDAeaAFQq5z918zYFNmYngjjNfBgOwpJ+jh80o/PemkhyTinDA5ya4IxmkYCCxjvXjH&#10;ucV2ZMLTNnLUoHjZyM1zmvsV5igD3OPFcZzSmD3rk4FAHOK7VipBr4tSmzA70AdI554pwtfKvf8A&#10;NKKPuupAPI8YFPrSMluTTSG2LHA7GiO1twoA21ohjOiTRrtIxn6xUfg5AoiMSljzTC8tmTC+e+aq&#10;oCtWyQsYwIQKmpNMZI4pNmEautNiV9pbHOM4HHFHttZmcALyR99sCva8bxlKKJ86bACEPb3sXxYK&#10;DnIrUccn6jQNzqQ7Q4DDkCqS1TTY4VEjnGDn/Iq2+mHabRkhM+1ckmvW8fDKP4/BzLKoJ0URfWBP&#10;GMEffFSOjqgBXHyB/wAiiTXbUb5Gwc+f8UP2tuwmDJ9DJqk4KLJJttNBfBei3TZ7jEkYC1L2Nl7x&#10;ilDbBnBB4NDtxBKwV1Iz2J84qydLsIzDiVuSmAD4H3VseqOPs9GilgZYjuGe+fqpC3CTSRbxynIO&#10;Kb2V+to6WnBXJye9OtQuYbLDMQFz5rRHtbGo0AthDqPT29pVQhBjAycj+2sW3MU2n6hdgorH3CpI&#10;+ya2j0jCJtKb5ph/o5ySKoXqbpqJr52ClTn5D/5f3V5xtInPRDae00MCKzMryd8+Ks3paKNppTcR&#10;bwAP8/iqw1O3kT2VI3YHBIyavbpBI72ws5Y0w6nLAfY+60QWxYzaYRalaRxqiiLZHjKoR3qF0zU2&#10;nWZfYCSRsdqqO4qd1vUbqeN8EgqMKcZx/wDNUL03O63StJGAR+7HOc1pctiSG0y++WzCwdSMY8sf&#10;ur2tdBlttLKRjexiDBSQBnuRVW9QKkUokt85c/tP9pqwun+pbl9IkhmgV5Fzgk4AWozvVDaKntEF&#10;vcyyHKu7bj4z/NTN3pIvoWxPtANI9TWE0rG4jKoQuMAZFBuj319FK4M2Ru7VxvTRxexlcX9lpSzx&#10;XEfyQk/AfucCmnTHUtpqCzSzbEIzhCc4x5p31N09JqUiXERGAcHH35zVTtbx6TcTwuwTJ5B4ArPK&#10;VMZxpIv3pJ4hen3U91JP2EckE+aJ72BItTh/SSNEd6lmXgtt/tFCvp5c2IQrdYLouF2tyobyfwa5&#10;6gvnsb+O5s5/dV2VcN42nx/5p07iymOSaodesFvea1YXHvpj242MRYcjHPNY36Y1ZombMuDux+K3&#10;r1vqbXXT6XIhQS5UPn9uG4IFfnRrDR6dqNxbBcKjkgD6NYp6V0CZruw0pL/TIJl2hivD/k1U3XHS&#10;iyK86JulUHcM57fVcdA9VpZAR/qcr3dG7Y8Yq0Lexk1G8VoGHtZ3MfIFaMMFkiQk6Zmq16fk/STN&#10;KpjGMgMMZqk7y49i4kRAVIc1vjrzpuObTwtqqllBMnOCR91jjqDRhPMZPb+Srg4H0a8r6n4004uL&#10;ZsxSTiwXgvpT+4BzxyKtHp+JhGJyxGBgLVd6FaRveRpI4XANab0jS7KzsvenXsmSpFZPBi3Jt3o5&#10;kdJqlsC06jurKJlWUvlicFuBmrL6D6zlcM95EkoQldqjHNU51IsazBrRRsI5D0UdMazYRQx283wd&#10;/IHmvQjl4TWzJxbRoG96n026tpCje3IDkLnBoNW+lKOd5DHOD4oA6g/9nE0keCHU4PmqWfUrp9oF&#10;7MN3O3JNUfmu2mcjhaNNWMMkKSMbgsGPk81OW90YbSUHLFh3Hb/NZ4turJNKjRmaTcw5HfNH2ieo&#10;sN5bMHiCDxk00M9OxuLsNdHiuJdxMgxnOM8U/m1G/tGHsXbKynK+Rn6oXsNVtjn25CAT3qauv667&#10;UYE/YrZjzxkSaZOW/WmrRwk3k8chkb44UA/WOK90HV7ZL8XO7IxlgOP+VAKWc15OIxk7a6vPetGM&#10;ccXzCjIrs8qQig07LR1SS91q6/U+4qRhPbRCScAeRUBF0+11dIH3KiHBPkjPYUC2Os6nE24NsbIG&#10;F5q99A6jt1jje4hyxGSp70impNd9UWn10Fmp29pLokVskaLJkYIGDVU6x0pdahcWunOu8/WcZo51&#10;vVhJbPPCdjR52hxgkfYqt7bqz9LNHdtP/V/J3Vo+6tb6McYSv+LLV1S/lsbVdNlgYPHEEVc8YQYz&#10;U/rnVmg6d0lNFHazicxYVlxlmPdao/UuvrLUrozmQBhgDB5P4oPveqX1C7itlZm3koPJ5pFnhN17&#10;Ruin2S/p30lBrOsnWXgZ4rGTDHsGmxld35FXX11rx1TT4bBidzyryD+3BqA1jWLTpXQra3hUoXUZ&#10;VRk728n8mgHT9ZnuWM4hyAcjParuadDTcaNAdXyxdC9PWyQuhabBdFbLvgYFZC0HpxLu/mnkjDF7&#10;kyksMnk5qL6v9QrjVNTcmMbYBsUsxIH3gUe6Pe3KWoIiKbhgkjkioShGbTaFnmavjpFy3M1lKII0&#10;GTtwVHAGKr7qjU2a6+OAkakADuaexa2NH0i5vLyycN7e6HepG/PAIrOuh9T6lq2pT3E20IXLFU5H&#10;4xXG1CFInKTl/s2Z0cIo9IjuZCMnnbUJ1L1hHd6ZNaAneQVyw+WPxVRal1ZewARW8uz3Bznvj8VU&#10;mqdS6nYzl5pnkZyAu4jNZsnkJJjx7Rc/TyQ6XJtaPZvzwT4J5o417Xora3jkSVtp/wCZrEU3Vupt&#10;c+491v2yZCk8fxRzrHqVJd2XsLbrCfwck1HxvPiovl2UyJtk2+pSajqjSTHJyQhq5+k+g7SO2/3X&#10;UpCCCGSPA2rGPJB8mqL6AdHbdcbVKsGVj2GKvLqz1HGq2UVhZbQ8bDMgGTjyK6pwabckK4p1+I29&#10;YvVS2MNnBpTMsqwKmPEfP76zjoen3OpTPsWSVgd0hxk5PfdSFwks+ozIoLOzEFv4rTfTnSkfTHTn&#10;9dliuJj7rtyS27kCkj+TT0dpRavtivpJ0vY236y8v4NwjXCgDOPs1nT1H67vLvUryG2mVoQxGRnP&#10;HirR1P1JuLKzvrW1jQCYFC/lfvFUA2kiNhK5yzck575+6XzMtR4xO4IzuTbB11lBVSPk5AH5z4r9&#10;Iv8AT9PZ9P6BNc3tsI5bnC424KxryTWOOg+jv9+1uxjy4gLfNlHbHf8AgitW+rlyendOijtZhIFT&#10;YuTuwMYwaz+FhfbukS8jpIrfq2JusOr1sYmHsTTNINgA2oO//QUUz20/Tk+bG4eBLYgDPP8AAb7F&#10;Vx6D30Npq9ze3ABZ8qCTnblSMii31d6nt57y2gtnYoIzv/tC8+fs16bl+E37o5CP8TLfqjqclzqk&#10;iPKWcne30S31UR0tpMstzZKiscuM7e+Pv/FN+odEur3UDJGd5bjLHtitE+mfTsNoi+/gyABgw+68&#10;Dwcf3M0py9M253xVInvVyG1a10W3gidWTAlGeGwO5rInWuF1AwRgFB4rXXUF9b3i38jbSLXIUE8n&#10;bWTdKQajrKvIjOjS5bjsCfNcz5Iy5R/ZJQ4pFt9DWNna9L6hdSoUl2nY2cY/mqw0S2SeG5ldxkEk&#10;/kmr59a49PtdP0ay0yMoJv8A46jjKgcVR/VFkNOs7ZI2CmTAxnuKwZ4aWtIbG6AmGESe8zL2z/nF&#10;Bsm0s3Hmji8VIbJSc7nzQO0Rx2rxssVbRqTQi0mDUhaOd3yNR2zntTqNW+JzxWddo6agtbC0PSrX&#10;EF6u4xNmIeCOKztaBknQuvZuQavDQ9NzpkD4ByvKg1T2q2bR320NwGr3M8GlBojj3dmj+jrW+eOC&#10;a2uXUqBk0V9UK87xhifcT5MFP391C+lGpJbWoRmAkxkA9sUx6u1O6j1JTbxe4JOSRxtr6Txsl44L&#10;ldGCcKbpVsv/ANP+mbeztWvlw4gVnIflQarv1Y6sHVM0FmIiqAgsc5y1XD0LqVjb6BNBfbwJY8ye&#10;OMVWnSuh6PfJrN1c3ah0yYUBHOPzXoRbdISrBb0R6Y0z/wBUPBdbmjRPc3Z7N25P1Rp69XcH/qHT&#10;Ra5MSoVCA5QZwCcfdG/oV0lobjVbua/CXrAqkcpwixg+Kri/spNU6kmtCfjuZRgZOc5OK79hhN1E&#10;HtE6qudL4trjYrMC6nlcigz1h6u/325tykgOxBkjw3nIot9UOlU6digDsyGY7k87hWfs73kcnGfI&#10;rD503Uccf9hgxJOU3/oT0LSmedt3YDcTRB07YJeaswkQFFzkipdE/R6W8pQZccHtxRd0rbWUej3E&#10;jbQ7g/M+Ca8uOE0OeyN0bQ4tR14Q8CON848UN+o7k6o0QcMsfAA7DFWF0voZtbG8vmcghaAr7SzO&#10;TcqpO45OfNcyp/blGuxoemV7HaPOxGO3IBpkYUUsd3IqzdO0xRBNJuy4BbNC82isbN7zIIckY85N&#10;ePPw2kqNayfJBdP6ZPdzyvGOIxk5oa6jvPcuGBIIBxVh2CGy0+Yq5TK8/mqdvJAZpPPNefmTi6GT&#10;tDcHJNfRx5Y5NeICSalre0DjHmoJHR5YQ7yFFONUhW1+Oc0oWFkygsPuh+7umupWf80y/oSxuzGR&#10;hkUQaTppeRCe3c1KaX08Z4RIfiGHGfNO9VlW2MSQjkDBNUjE7bENdnt7YosOd3mhiaT38FzS0rEl&#10;jJScNu8+AgJpmhkhoyBhjPc08tbEFhk96fRWXsFd4GacSoWOUFcOWR0wCORgcU8jRpEJJNO0s4wj&#10;O7ZNJNMscbhQaVsExouEJJNMJrtgx2cgV3kvgGkZ0QYwwzUzp6rEqWIpoZc9hXxLOuMVwMR0tgcm&#10;NjjdXyHd2FJvuY96dRRBK4Ai0XJpFkGe4pSabGRSAVT3fH+KACmBiM8cea6eYDgjNcWrP9V5LGQw&#10;+PNABNp0CFOTjijXTbVTAdqncaBdMn9vGaPtMuSjwOh4Vgx/OKvAzTF8TWduBKrZPPyoXZUmbfkZ&#10;ye1WF1PcrqUIbYFIGcCq/tiI4zuGD4BqrRPddDSYqrEfZp3awfHce1NUiWWUZNTc0SpAoWo5CuP0&#10;DNwNmT4zUNKOM581PypyTQ/dZ3HA7UhZiUuCp/ioOQEvjFS0knGKipMBhSthE+ZeDSDZFLsuBzSB&#10;Y9q4MeADnmlywxikO9Kx4z/IoA8iZc9vNPZBTJkwe1Ogcjg0AJ5B5pZFyO1ee2SvNdoOCBQA2X95&#10;HilnXPc0nuw3NLbgcmgBtnaORX0QJ4pwwyMimx27gc0AJyqOKSB4HFPZUAFMlAoAVjyP4NLgdgBT&#10;Y+MU6twDnNACyZ7E12zZbGRXh2g0odrL25/FACsLhW2kj8U8Cg8GopuRlRggU8hcumCORQAl7bQu&#10;w8E0/kVHXcB2Gf8ANJSRiQc9/GK4tX9p9pNACIJkBUjzSsR9vKnsTTiROd44FcTQ5TdnJoAY3URB&#10;3A05tZmIIzX0TBtyn4/VM/aaGXIztNADu5ikyrKxwO9I3EQnTcv7vqpKP+oPFM3/APbzEEcEigCE&#10;gmZCQaes7jDL/Nc31sq4bwRnNJ2rKVwfqgCUiuFmABHNMru0wPiRSTr7DA/5qZtjHKvJNAAzEzhj&#10;ntS5Xecg8CpK807aSV54qJhGDgmgDmWMEEGmjQbSMGph4l70zdSvFAEOSCa9ViPFPJbfHINNGBHF&#10;AHOM1zTj3CfGK5kXJ4FACPNddh3rnmvj270AfV5XxFe4FAHuR9V5mvQK+OKAORXQxnFcmvqAOyTX&#10;1eE159UAdivMV4OTXq5OKAPh9GlFjBrr2+aXVMUAIe1gc0vtU7ePFe7a+YcjAoA9Ncb69fuK64oA&#10;au5YYzSFO2Tzx90mIs85oAR312hPevjC3gV5gjFADnfgVwyZ815jtXxHAH5rqA5MXevVU1N6dpv6&#10;hlRnAFHX/wBD55bU3Fs+7HdafgdoquQ5UY7V7GmCDUreWLRE5X/FMVXGTSNUcEJBxXMbHJr50JOa&#10;cQIM80JATdhZiQjNTlppEUrbTjGe5oZ/VmMfHPGa8gv5QwIz/FVSVI6Tlzo7GZkQHNfLpSxuiyjB&#10;85p0msKArZw45qMvtRa4csW+WPFEkqBiWo7ElwCAAMiouZw5GO9IzFictzTdQ2Sfuos4KSvwK9Q5&#10;rkKDxivkOCRQByUxn+a4DNnHilnkXxSCuOaAFw2cg+aTEIOeK7DKfNdqgHmgBk6EGuGqVMGMH7ry&#10;W0GAcd/qgCLFdgjNOhbqK8NsMcUAcgiu0kIriNMHmvGjx5oAeQ3uCM80+jmDnnAofzThZdoznmu2&#10;BOFV+qZsrKc4PApFLwml47s9jTWB0s5QDilWuixHBryR0cjGBxikfYbutCAeGQbV5roMRio4CTBr&#10;xLkqQc85xQBKBmFJzS4IwvfvikBcq3evTMmBigByX+PauRLhsHHNfKAwByK92Rgg5oAcidRn400H&#10;DdqcwhcnJpGTGSfqmSTA9ZSV717ExFetOqqvIxjmmLXGScVxpIB1I4dhmuZXCgDFMBKBX0s+/H8U&#10;tgOMquciulKfimbuAxxXQk7GiwJQImMjGaZSSgnvSAlPjNJAHxRYEksiAV4WGRzUeDShJznFGgPp&#10;CCRxXjPgjFJ5Jrkrg0NgKrnOS1eOwpN1z910wzijkB1keK+L/QNejGeTiuGlArlge10T2pP3hXTS&#10;5weMV1MB2FXivhF5xTUTZ5pVrjOK7YC6D8YpZVBIGBmo79RnODXaTYNAEhNAA3HFcGMnJzTZrrc3&#10;Nc/qfFADgtx3rrdgcmmTyCuPdbGPFcbAdyuMYzSIl4ps0vFJs4YUJnGOVfJNd+6cmmYbFfF+aLOJ&#10;CzSDvmkXcDvSTOKbk5NcbGHJnHik2kOCKR5U15jNcA7D4pUS4pEriuRQA838Zrn3D5FIF8DFfLmg&#10;B6hz2rrFNEwP5pxvxQApjGa6AApNZPNebqAJBJNq0g77iab7+9fV2wFmbv2xXglx2pFSDxXxAPmu&#10;2A8aUkDmkxITTfB4zXbHxXLA6Ixiu91JjOTxXwrgCmML3paMgDNNixrreoHNdTAch93kV9HHjBxT&#10;dcd6diUEAU4HasTnAFK7x+M033YHHNJNnGaErOpDlWOK8YjikFVyud1KpGSQTXXE7Q7WYbSK6EmF&#10;Jxk0jt5pdosqAKZPR1HKSAk8UlI+1q7hhH3XkignFI0LQ1Zic85NO7ffikzHzTqE7a6mdQkVdW7V&#10;y+XYYpyNztgClZUODxzTjDMFf27a6YZr5Rg8ivpjhaAOWQgDmlCFB5FJe6CMYr1StcbSEbFGB45p&#10;tIdoJr135pFiTnjiuckDZw0q4Xiki7HtgY+q+YZAr5we1HJHDwM5OSTiuvbIGTXwUYBxSbSnGMUc&#10;mB6Tnv8AddhMCk0G5q7kfzSt2Bxvx3GaavKea8llycYps7ZxSMDl2yea8OAOK9xnJzXgH4rgHh4p&#10;Q4wOBXKjNeluaAF1AwaQZMYFLJmvHByPs0ANj3Pilg2zFdCPGDmvd37eKAHCkbcilVA++aSQ5Han&#10;iRYNPDsCQs0IZaMrCz9zILcEZBNCdqpBqwdPKSWxQ/uyBmvS8WHJgNRYbW2kD6rwWq/3ISc8GpxL&#10;LcoG08U4jsfcZdn8mvVh43yhT6HSJRAJU8Ua9P2bvsYtkN3ry2t1t4gCMk80W2WlTeyJAvwTnavc&#10;V6eDGopJHGl2QnVdslthdmf+H/5jSOj6iY7UxSLgZwhH5pfXLgahErInzUkA5wcfVAWiSTSX2x0I&#10;Xdj+MGtuJNSshkdqizNSsC8Pusp7YNA5jNm5IUEHsKuq6hVrcQg+KC59Aa5maLYAgH7/AKquXG5t&#10;OiWJ0D2izGaYqy/kA9jRzHPEihs7gPJoSuNDazVmWUnb2JrvTpkmMaSMG/6E5pFhkmijaCizKTSk&#10;omCDkVP63GlykKsi/HuTznHilo2jtIFZYgAeORXjwSXTqy4Efds12VxFV2XH6L2cUllNELrbL7zh&#10;E7nB7cUPdeWD2OsCKMmRQw9xj33mk/T6yitdWieORs5O45yRngE0U9WRi9vxLGQXjIyfsituO2ky&#10;UkAOrWRLjAwSoxx90+6C1t9Ov5oHGS6Eg9sH7NFMlqbzd7icqO/biqv1aOXS5luUcOQ3Ab/tVHpA&#10;4Mu+51eea69n2MoU5yMf5/NcrpskKmRZMgg4BqB0LWJdQgW6Yjj44H3RENSllgkV0xjgYqymkcZA&#10;37SyxpLsy8f5Pb7P8eKc2fUjAxRkMRKdpK0/02wnk99xJsULgl+2KY6bJHZ3bRsgbaM5IyD/ABTq&#10;aCiW1PUzJE0SAg7cN/8APVeQW0sQJecozN/Tz5owglSe7Mkn9Nd1MdZsROzFH3BDuTNclFNaHjT7&#10;CDTkWKzLSuCu07iPBNZJ9TRLJcuAA3jP2B91e2map+keVGn3RPwQf2g1F6z0naXMrNMhO4Y7cHzi&#10;smbE6LxmlUaT/srXoKYxH3vebfsCknvgeP4ok1vWrm2aNkXKk43En92e+Pqq/vtFutNvz7MmYtvx&#10;GcmixZLi4giknXKKAVWpYJVZ3PKl+MTRXRfWdl1H0/JbzWYDomwH+Pusrepujw20kqmICZTldo7i&#10;rT9OOrLfTNRaWUBUYFGBGV57VP8AqdplrLHFJHEpaTc4z4z3FJnhcXRmxttoxYvEe1SSwOc4xmtG&#10;+kHUptJI4bt/c3/ALL5x25qmp9HRL03GSydtngH81KWtqZ7oDeRg7vorismBySRXJjNbHp25vLyU&#10;K+6OXI5AO0Gqj639ODpt01zHH/TEeN/jdVxel+ou2k+3JIGmDkIwOWK0Z3n9fTbmznhWSNx2bwfs&#10;GtuZynGhsMLrZ+fd1paxze8w5zkH7GfFXtosmna9o5tgfbnVcFm7H6qF6q6Lt7G6CNJmBxuGOw5o&#10;26I6bsIizu4bAzszjnwaxYsDTloplM7dQ6O1jqEtvK24qPHY0EatbS29wGUkjwfqtEdcdE6lJLdX&#10;0MHuJtI2+QoPeqv0G0k1GT2CgBH7iecGoTj/AOS3fRFbIC61bUpdMSOZg2e34FcdF9G3Wq3JSNN7&#10;7c9+ABRZrPT6xziH3DGPPmtEehnpfJBa6ldsT7TMCCOc4H/QGqYcP3Gzk2+jGHXVrcafci2mXa6g&#10;5BqWsOmZ57OBoidzKNvgMaJOsk/3vriNWHuqJth2jONrY21oefoOK1lh9hWkRQGP2HHfGPFXj4Tc&#10;pbJ/diZT1Oe4sykMpaGQd18UQwjVIbUSmV4iecf4q3Oo9CTV9YspGiGyIbSpHfNH7dJ2l7fRJBEx&#10;RF+QVe/5P0Ktj8HIm2LLNEzI3U91p2n7o2+bkhZWPOai7Tq3VoImnefezAZJGTRD6gaGbvqs6XZt&#10;EEyBjwreahOrNPk0a4isZFXdEASF81nnKpOzkm9NBZpnUc5DTzEkY3EYxkCpLp/ra9v71YEt8Bj8&#10;M8laGNQ1iB9Lt1SDbKf3Y+qT0i/k00C5jyGplL9nU2E3qN1FffqoLaT4MDyENV71Lr7W1sq52n9o&#10;/n7qztHnttWvhe3VmGePG3dkgn7oD9Rkgv7xxHH/AE4uMfRpJt+mVj/ZH9F3UNwZUkJXA7jyT5q7&#10;PTu1FnqsUzhZEiYD5juazhoE8kEmIRjjk9xVsaLrsts6+7INwOVOM0uDKoy2dyrlFUaO69todX1S&#10;39lC0bZ58bq51C2t9LsnDJneu0L4JqrNP9ZbQ3Ii/SjCkKSpyTR71Bq6arYyJCy4GChP7vyB9E16&#10;cc8JxpMyOLVuymuj+jpLnVvdkjAjMu5l8bAc1cXXupWtrcxRQ23trtDHDZwpqZ6It7R9Pvmcf1FX&#10;MS5wNw+/uqS6vhvZWuTudnckfwfAFEp0tHGTHqx6py6noVrptsSXJCMWAyqjytUVozSaeiog+RO0&#10;gVYPR/pXeXKPeXhO+PgkHPH5qx7voWztLZZmiKyuMbzwCKy5FKR1S2CnRnT2o63cyTC3kkS1TJwM&#10;8eapPr3VPc1WcYKhCVwTzxWoT6i6f0hoE6pM4dlZFEbDMjHvisJ3V1JqF1NM3JkldiCc7dxzjP4r&#10;x/NlKoxRfE1sd20ckshdVLc9gM0QRaVORJM/xUDP8Yq3/R/0zu7/AE+4v7iPFqZGjjJ/cWHcj8U4&#10;9YLPRdG06C0tpwsj4JUckY71CUJKNtFou+ihv95ZGVBO5UnBwcVeHR1jcpEbwKpUjC4rOek2zXlw&#10;IwvJPB+z+a0vaWd9p1nBAsvgbgvYZpvBbnbpjt0qCnpK1Sz1WCaWKMZkBz4Ge9HHrJ6kWd9CtrAp&#10;92JcIR5H5qnIUvPfCMhI/wCLNS9tpkcs4a5UsoPY85r2EtKkSklKnYL9O6A7bZL0sdx3BScgc5oi&#10;6q0+KSWFobQfLwvYYqw7u3gmsYlihGDkNildH0qMyxM6sQgyc/Y7U8cEpHHkUUmyxOhOjZOnumob&#10;oyoJL3DALwMY4/8Aq1WfWznUruC2M3yQbmz2/k/mjIardXDs7t7iQjJT6X8VVupzGSSeYNhCSf8A&#10;JrSsbgnS9Gdy5StiMRtrdjFCAu39xH3SF3YHUpWbcSO5PnP5qA025YfqHcDLHAFT2manBa2k7Z3S&#10;scVln0xq2Cf+3RwzyOX+A+vGKl7Tq6NZJY1HKrhSPAqCtppn91dg5JP33qFkURJM6dwM/wA1kxx4&#10;LRpcm9tCt2Zblbko7bDkkA/dS3p/oKJLJICvPLZ8gUM2ssqpktgk9/Fctr7xe5GreMHHn7zXnLHU&#10;pDSldBgLZdZ1S9lnckQcoTzwOwWq0utHmvL95JQzKjcKf7RRfpfUEaBVbau7zRpdz2AtgIlLNj93&#10;kmlnFNbQqM+dQwASIirlDwKhbTpeSdGKbsVckuixXJySMk80YdP2FpZgn2tyDPBqEfpzyNsZZUtG&#10;cIem3RipjbGcbipxmpqLo2YbcOCM1om71ET4xbAIPG0ZIqOiuIBke0q84yR4PirYfpajtxTo5ky7&#10;pdEF090/NEo4LJjn6FAl70mx1SWTYWUt4FaBtOoVt/6McIKHjjjGfNPkazuF3tGFKefJrd9hOrRz&#10;HNIHOh+ipjBLM5X4Zx4xmpLR+nm/3mN3cBA4O3GefzRjo+riDcibQHIx9fzUjdfpgWeJSJfJB7mt&#10;WLHGNUjkpRYM+pV08t5b6daSFnlwWVe5B8Uy1Ppr/ZbS3iZCkkoXKsMHcR4ox6X072NTXVnVZJkH&#10;wLDIA/NPPUPWR1PdWDSRfO3YkKa9KCunRjmz2DoN9F0b9bJOVBUmRccgHkHNVFpFxeW92t+rspBL&#10;ofv8mrW171IuU01dMlQOJtgaRiQQFPai7qnp7Tk6btWWWOOcqNiAg7gRT5JdkpJtrRkH1L61uNbk&#10;RbmQ8fsXxx5/FSnRnS1rNDDI8gUSdh3zVValHLdamIdpLCTYARxVw6zLNpNrbLHb4OwYOcjPmvEd&#10;t5Gb0uiB6jt0GsQ2hXMCsPcC+R9VK9aa1poNrZWsexsgYWpPpuG1mtrq9vWKz7SyBuQ2BQTp2j3F&#10;5NJqU1u4hjyy8f8AWlktWSavoearqV3HbQ2SMcMRuH3Rj1Vpq22i2rROsbsoUKfB+zVa9KXMuo9V&#10;WYC740m8/QGat711vv8AcX0W3tofZwjsyjAXd2FRcLt/AzXFaZTns3UWnoryfN/jIRUZqUbCO1iX&#10;OFwSAe+KIbiAhIYXb5Y5z90loElnNcXYuODChO7P14FZciUU2/gdbaSAP1A1oNBDAiqjYwdtVAsV&#10;E/Ul6l7cyshzGGbYfsVFwwZI2ivnPJnym2bUqSPre33HGOaJp7cWUS7h8iAR+K6hsEtlR2GeKh9R&#10;nmvLgZ5AGAB4xUox9nXpEdO7zyM5os0jpotbi5kHw4xkcGpzSOjpFtBdzbRGSM7qcaxqs0lslla5&#10;2pkEDtWvF499knKh1rmtC5igtoogojGMr3oJvGNqAXJLE8fdT9xaRafarIz5lPJWoS20a71JWuJD&#10;8Ryo+6pLC+kMtjGxtmvpVPfJ7VYGl2cVmGLxYK9vzSvTukmGMyhSvOASP+1d9UXdvaQACXc5OcUj&#10;wyitj2q0DV+vvF5WGF3VGz38EULIoGai7/U5LhVCnA+hTVLN2VWYd6gcjQvFI7nAFLywhFyx7DNP&#10;5Git7PAIaT7HFDEheTdntUJS7OiU05zhKSiXcwLE16dkfJpAszt8e1TAXmlxjApogZzzT1Ys4zXz&#10;4UUAJgKuO1IvOeQOAKTYlq8VCc8HFAHIbJpZYyfFOEgCpnim0kgz2oAJ7Ybw1Ofg3B70lbgc8V9O&#10;yqc+KAJC3VsAAUZ6Wr4AyMihmwukKqGxRJCPiSpp4PaJZXUbJv8AUYkUAdzzXmvWMbhCBzjNMYrW&#10;eTa6ftTualIg8+EYZLHA/FaTAsjBzSbOeViyxfBO5HNOtRlVZcbcCjeaZtPg/TiEKX8ihiaw/Uy5&#10;7GpzNGGTBK5Tg4J75ockcktxU3qfuxyuv1UMzfdRZrIhzyeaYty9SEgAL80zAy1KCZ8fNNVc55FO&#10;3BGabFgSaAaPNvJrraARSbAAjApZeSKDopgAjOadFOOBXI+iKUbgcc0AeID5Nd7PzXkfJOTSkqhS&#10;PqgCPnUqwNOdgdM85xSl2FeMOBXFngqRu8UAcQ/IYpErzj6NLLlJMeR915PuYg5xQB1syuCKYPGR&#10;k5p7FICMefum8ictmgBAk8V8jMM4NeoRk14V5IzQA6Rg2acqdjAjn7FRIJDd6kISSM0APSUY5A/w&#10;KViUhyRTTaQc4qQRFGCDQB27knPgVywWQhh4+q6VeQM0g+IST/igBxDPGT7bV6ye23yJxTVowcFR&#10;TsTpcIMnDLxQBH3kbqwdeRTmHE60qp/chplKDCcigBWImKUqw4qRuAJ48KBnaajZVE0W9XORzXNr&#10;NgEE8j7oA+idsNDIKiJ4DGxxRDNGrlWHBFNblBJGDtwaAGcOJEwe+KRgZoXAOeTSMZKN3FPZQChN&#10;AEskm4dsioy7s+7AV1Zy4zg81NJOdjKVHNAAtHNhtpp3JCpGRTe+t9kp2jiubW4wcEZzQAg3cAmu&#10;JLfuRUnPabjlRTRXIyCKAIdlK1yBn+ak7iBcAg5pg3fgUAN2rjFKvnNJnIoA5rsE4r4mvABQB0a8&#10;ryvc0Ac4r7Brog19toA5xXtdD+a+oA6Q06jCjmma4Pc18XNAD8yLnivqZKSamLK1MpBUcmmUbASW&#10;FiCRmm7uQD/FXJ050A11be5LPjJ7CobqHoO6tdrQwllq78acVdaO0VYWJrzcARzTu5tnjchkKkGm&#10;jIaztUcPi5z912JTzkUrFaM7jinU2nsg/b+ea4A0D/HNJmInseK9eI5HNesvFACYU5FOYoySM06h&#10;tjIDgdqdCAxmnSAUhnCAY4o66Y6ue3je1LkI570AKDjgd6VtoiAp28k1eJ0OupNEQxrKvAaq8a02&#10;EgnzVw9HW/8AuyT2k7cRru474oK1vTv008kZH7XIye+KaePSAE/0y85NJpEq8ZqXu7UCIuHqGRWP&#10;AFQcaOMTxivVViKX9gk85GPFOFRUpaRxMiWVkb9xp5GCRUhNbRsuc4IqMWXYaDpywI7803MmCKds&#10;+6mrxHFLQHMhpPeNtKGMqO/NNiScVwD344P3SWe9KYJFc0AcqxpZZCKSK57UokbfVADgXBIFKG4O&#10;MZpCQEDjim+M0APhNnFd7+KZRHDCnxTK5zQB4rZpF/NKqprmX4jNADPac8V0VbHIrtF810exoAQH&#10;Hmvo32mvdmecVwcUALrOxNScd1gAVCZpRWJ80AESuhIpFoEwcVGbyBnNfGYqQc03ICR/TEKaQ9h8&#10;8muFuiRy1LrfKseMUcgEmYjivtxOK8EiYya63qScVywFhKwXGK43nArp5l+vFIFx3FdA5ZiK5Aal&#10;jJwM18Zgc11ANwG+uK+wfFd7xX28UgHig96UbjjIpAMc14W5oAdfGmwcE1yxrkHIoAcFhivRN4xT&#10;Y54xXyrg/uoAcLNya+9wU2Dc1yz98UAOGlFcszUgyEkYrwk4xQB8ZDzzXLvXLCvNvGaAOw5xjFdK&#10;5xSQPHalynxoA9Egrkynwa45r0KTjigDqOl80hnaMea83NQAqJP+9cNKeaQ5pVFBHegBVXH2a+Yn&#10;xXyjB7UkGbJoAUD57ik2fJNdJySaTagDzP5r4V9wewr3FAHxz2rwL+a7HcUoUyc5oAbfddrivmXB&#10;Nc7TQB61eE106/muWUDNAHNdCuMGlNowKAPVIJFduScCkRXSk8c0ALqSea7YkDtXyjHGa7Cg5oAQ&#10;Vs5pbAGOa+EeGzXTDNAHnGK6C814or3ByBQAoqfmumjwOaTUH7pVW34BNAHsca7s80oyAjIrw8IM&#10;GvtoAAz5p0B80SgZLV4qAntSpXPnNdlgNoAoA8VVwte8EY24pX4+a6dVArqVjJCe0KOO9KlMpkgV&#10;8u00psH1VB4Rs4jQ7e1dRupzxXZyOK9VABxXGd4CC53Cl2Y4OD2r1a5YYbPihKjjjxEhvwRmlDGM&#10;/ur1GBya8SQkkCjQosYUA4NdrGqYJNILvL4OMV1NGDIrZ8YxXaQHYmwDxSTzHOcV7Ie2KS3gcVyw&#10;bOST3zSx2lf/ABSDsMDmk1bkc1xujnIX3hME8U1d+/FdM+TgCvQRikbFEXZuMUnsODSjhwc10qux&#10;7cUAcK2EOa9IJGcV4EG5hzXCsUUZppNAepyRzXrxZbyPzSqugwa4e4xjApQG3bPApGZ8A810z8k5&#10;pjJnPJpWwE2JJINfAjBzXAroAmuAdrwa5J5rxVNK7NxoA8iOD+KVdORgV0sefNfOCuMUAdIecUqq&#10;8jtSGcjjzSytQB5NCDim5hJ81KogYc18YFJrqAj1TbgZqatT94IphLABjmn1skm7AAAqkP6Ambe2&#10;Gc0TRN7IjI8cEU2sLJShc5yOwp4x37U24Ne34EKdiyloObOBJbYssnxAz+aTIuLeJWGCH80hZQND&#10;bI2cjGWI4p//ALjHfFAv9oGBXt44UT5/oOdHsBNaIjMC2QwPfijaytWhh9ndtD53CqphmuYQhiGM&#10;HzVw2FubqyjLuNxYMcc4+xW3HBuqEc7dFV3cT2l3JCELjfwe2RX0mimzb3OBvO485qyta04Tke3G&#10;B7XnyfzUBpwcxyRyJlueCO1WjHvRyQ56XvWny7j3PZyf5FHVlpBurdpxD8icmqq06WPRr0ZJRGPI&#10;7k5+qvHQ/fdAkOSrck/VbMO6iJVWwD1rR3vCqFRgLjjihfTbCyt544vZLNnnP4q277Rp7S6V5ZPc&#10;MjAgDwKiupNMhaUT28eFAyciqZcThWxE7Yjrd4whkEUIYsoAAGMYqAs4ZYoQZzsZsEhjUlYCS724&#10;Bp51BpYeBSZcFV4/NY8vHTL1aJ3obUoIdRQk8sPbIHkt2NXLLpsOJ5RjDckt5/8AmrLfQuswjVYY&#10;93KnBHY4bjP+K2JqOkwz2luIJsPgBv8Ahq+KeibSoq/R4gbxWnmAjc7VFD3rdpyrZxJDGgmww3R8&#10;Bgv3U9NBKmoRW5TgvhiO2PsVOdW9Prc2f78rg7WarSCmldlI+l/VrRwLbPDuY5G2rSbWS8gjCFGJ&#10;/wCdZ3tLy50e/dooAUMhDgfYHird0u5l1BI2KbXHyBrsSb9FqILl1gikQBNuR4J/mkOoJl2W7oo3&#10;KcSEfVJdPz3LxS+9KWKHaK9S3uXaRFIYyDGG4p5dWkDTPtOtob20kYg5bhSKl49GsnsZTKzI0KsU&#10;b7IHaorQUXRrY293uK7y5weRk9hRHrj2JtoPazsyGJY4wfzSKQrTM/anpW9Vn3rtY9u5Umrd6e1K&#10;xvtKe0LoZ1jAkyRuYfYqFvtKtLpwd+zGeF7HP3QRPpv6DURJCh2uMZB4HjvTStr5OwVNbOOo+nlt&#10;4b2aRwVHERPGCKENE1SK5YWrDMmAdv4q4ustI/V6WUS42lE3bjyOOazx0zexaPrkr3sTeyFwGYZJ&#10;J7NWaUGmjVyTD2/htLZjGsYYjBPHYjmiduqrfW1HuxEH9m0DH+ai7VLDUjPMH2owbDY/d9UL6Ley&#10;aXeZkh3ryTjwKaKTRGeqdkjHbWlvdvbzQhlbs20ZqC1bo/UEubme0iJteMOcZHjmis3tlqZdogRJ&#10;uPwqxNADR2hguMbfo85zUvtqtDYnvZnnpS6vtIv5Ck25GYZQcYrYc2oC70cTuAs0Kjt2NZg17p0w&#10;anuidkRTkN4YmrTs7+5toFh8OgLZ5rTjgqJ/cam2dXdpZa0LhGVy6HKMOFLfY/FAK2UcEsiLK6Sh&#10;htGf3mjaGUWFykntHBwHUfnyK46mtLd0Eqw8qdwzVljpbOSbfoNeuILy00BYRDzLEm4jgncM7TWH&#10;Ncvb7p4STRELIzlVDePxituWGtXOrWrwTxZIUEHOc5Hj6rF/q3ag6iA7fFeTj/jzXk+bh1KaGhO2&#10;kEvTd0NZs4pLmRDKcDFat6Nv7vQ9JkgluNkMi8n7XFfnnoPUaadcxIMsryKH+vrj81+jLXEEnSUC&#10;SoQzxBskchSO9Z/pX5OXsPJuLSRmPonSFuOo7u9i8SEhuDkZ71pHpdTLqN4zyB4ygwfyO9UN0tEL&#10;a5bFyFzJgkfQNaKsLSGPSNRvEbkI4KjtnGBXuRgrMajKwMsLTT59V1SacjCFli29iaPeinNnb61c&#10;nJEcLMqntlFJFCXS0EEmmb2kVZfH1miW70m90roTUJUuB792xDMRj92eBmmyT41WvQ0ce030ZF0T&#10;p66utR1bWCN5mdpg5+W0tzVUapqM+q6m11cZY79hJ5OFOK0Nq9++j9LSSMpjMnCVn/pOwOo3hZwI&#10;wecNwDXgeZ/9yl8m2MU0icXQxeNDtOEQZZfsfVOdZ08pCoVlj8KD2UGre0ro+E2txKSVmIwn1wOA&#10;aqmxtrvVNUezwPeRgGHccdzmtMMWok5QotX02sI7rTpLcpgR8P8AjfVbesOlQaRc2UdsvMuVkYck&#10;nxWt9Os9H6U6aYSQiOZ4meQD5OzY4qo/SzouDW9dgvNSdvZ3jaG4JbwST4FaV46cXfwzkX+wET0/&#10;07SOmhPdSsJ8h1Y/tO76qjltri5eY7s/LnxgVrn1/ubXWdcttA0lcQxMA8kf95+k/AoG696Ki6U6&#10;dd3KmU4Rf+LLDuT+Kw5sK0Xg77Mtfqza3S7B8hIAcdjVpjqS9uYymTGiEDjuxqr+ldFudQmDNEzB&#10;SBuXsDmryuumYLSBMS8jlqz4oyTYk43RZvQVykECC4umYfuC5wR+RRZqenWWoyxPFcIv5yCR+T+a&#10;p/QomlsNysQqZXPk4r3R9R0fS5nubm7dED5IJ5z4xXo8le2RnjaXZqqxgtNLtYoXKLHwzsThv5as&#10;8evXqDamWOGxmX2dg3yRdmIoot+rLXqSTZGxOFO36IqlutOkQXaL5fu2ggZwT5IqXk5bh+JyK/Rn&#10;2MXmuX0UEKvKzHEaDnAPmtG6B6MC5NrC6ccGfHAA85o06L6Bj6Titw1vm6mOS7jJCn6rQcT2NrZz&#10;TXLLbERli7HAyBWXF4U+SlJjuUapIE+s+rNP6U6Sa2t7eKKWNPbhQcH8kCvzQvru+1m8A+c0zt+7&#10;uSTVm+ofXN31TfNuiCpC5iiVPOKvD0c9IxBA2pTDNyBiNPIGO9Q8vBLNljGOojY5KEdvYC6R0JPo&#10;1pDKbMkyoMFwdwJ80YLDeJb+4x4xV7Pp8N0jxXRdWPcn8VXdl09d3mptbQbpFLHIxjC/Zr2sHiQx&#10;QUashKTk0RfTWnXFzYz3UqhACVjDf3CpNbCOG1LE7ixzntirATTMXFtbvhsuFI7AYr71CjsoLm3t&#10;ocYWMZzxkGtEYx60g9EWugr+iinaQJHgYA80f9NWlvadLveyiNstLlsgng8VUesa7ElmsCfJUHIo&#10;Gu9eu76ymijBRF5YDKhgPsUjkVSuOwvtesraRbh4433ScYwB/wA6qTXr+6MqwRnHuPg8HLUcenXT&#10;jXr6jNdAxxDBRzwMjwKK+ntDsbq+lndVG1GAD8EmoSnJrom1vopu10O73ouDzjNEyaTAnuyGXYEF&#10;O9c6lhsvcjjG6Q5XKnIFUkdc1G+95Xj2oucEE5avNlk2x+DJy56qhiguowgMrkqrA/tod/3hzA0W&#10;Oe+aS6f6aedZb2UERjnae7GjW36fglsnmfGTnaq+MVFObfRRIrh7+ccKcgc/ioJp55HZmYAUbXek&#10;cHaMyZxxSsXT0mEEig/ZWs84SOqwDuJnUKVyKnNK6huV+LsWGOKIb7ph/aGW+I8ec1Dw6Sybc4P5&#10;HmoRU/Z1yoL9F1dnXfKmMt2NFNzq4jhPt8Y+6CIGWALlvzSl2zXDDEu1TjJFbMORQ02ScbthlZau&#10;JUZZJFWQefDUpICQFQA1XkzJblAH4FO1uGIEscr1qeSMmkmI7C2wuGLlipAB/wCdFN68uI2jQkNg&#10;YWhOw1AC3EMzjJOeBzzRBpzyxlR7mBuGM88GqQOPsfWt2kO1/wBroeFZeTRNo+qxXsu1bhS/O9aF&#10;+unKW0UkEYMpIBH0M4NM+mL+CJUd1xJg5wOSKpGVeinG0XlamJoJsP7W7IXyFxULpa28d1unB3jA&#10;BB4/mmCdQjYTsAXHAHcVzFcC8BKhshgK3wdozZPW/YO3OhvrXUcntNNKiNuCqMCmHqZqculK6IwA&#10;2AH7Vs9q1X6IabCl5cXFy6BI1b5EgLn6NZJ9btSbUeor5wqNE8pMYjG3gCo5ZeiuGKbsHPR60i1G&#10;4vZp1AaM4jLDJLVIamI7zW3hmk220T+AcLVldGWFhadJMUtVjunTfu/uzVUz38Fva3zFcTSBgjd8&#10;Me1edKNJ0yjkiD6pvzfaj+ksWDRAYLDzVnXOptp3SktpNIkb+y0cZIzuLeKg/QDoiDVb2/ubySQ7&#10;FKxoDtBP2TX3qj7s+sJplrhxFJkgDJ3/AFXXCVXRNy+GT3+n3SLGyuJLvUXCQsjZd+x/ANAM95J1&#10;B1dqE0EpMMEzBc8gRDtV2ep3s6d0XHFBapFcuiRHaMYyOQv5OKqf01sJ9PguXmQL7gHOOWH1WLyb&#10;jJb9FoY39uUmxLVLC3k/WXkkoUxDauBwxFU11ERa2crfHMp/jvV8a3p0Imjt9wEch3nPfP1WZvUO&#10;/jkvza28u+KLByPvyK83zMqWOtWw8dPWgNVADgHIyaMbTTbe3tTPI4H4+6H9MtSXVj+2pW/drj24&#10;kTOTgAV4Ki/g2EPcXclzJhAfwKONJ6dS3tP1Ez4JOAtFmmdF2thoMt/O67z2B7g1DrHd6ntCgrbo&#10;MZHFbvH8Nyq5DKSolbnU3urJLQBljT/kTTWeHT7DTYihP6h85C1Iaperb2It4I1O5cMx7/4rtOjL&#10;iDTor274V8FEPla9h+NUVrZlsDrXSru4UTzriPPxDDvVk7ba0tLYSx7M8/4qUltXTToJJwqQo333&#10;NAHXnVMV6Y4II9qqBz/FLkjDDFfLGxW/6FurOsbdLZILXDNgj49hVPn37mZd7FtxxzUtHYzSbQiZ&#10;yam9KtorSYSTLkp/0NeZkbk3bNEavoj00X9KQJWGe4H4NNtSukbasfineu6s91cgouF7UOOduTWG&#10;TBezm5JONxNM5ZztwP8ApXZBk81ybb7BrKzo3Cbx5p1HtjX9tcPIEpsGLZrgC0s3emLMztTwRE9z&#10;T9bREQE4oAjoYCfFPNygYxXvuqq4WmMoYkmgD5nJOKS/+5r1sgcmmxlX/hJoAL1AXtTadTnP3Txo&#10;wf4pnM2D9/mgB5p8YyOeKsTTHJQe2meKrWxZXLZNWJoF4IvOSTirQWyGX+DDHTppY4JkMWA37v4p&#10;zY6bLNtmVfhG2SR4Ipxfxw3EMftvtfz/APNTW3v5tOs5oTnLnOK0SSMNUiL1jVFuJH5Oc+ajWuZL&#10;WJpSf3cVHvCZJi+O7AmvNTk3yhM5xUmrNOPSRATTCYtk5Ock/dQU/wC5qkrlQG4qOZc5qVGlSsjb&#10;hhmmcfDU7ukPOTSaL8eaRnUNpic0h5peRipBzSVcGPjx3pVXAUZpGRTxmulBK0ASCsOKcyIpTIpi&#10;hyMnxTxFwoPigBov5OKkmgDwnHOKjmIz3qRtjhDQA2ixtdT9UxVWRxTuWPaa+mgzGGHYYNAHM8XA&#10;Yn81yh3LS1qwkUqfAplENkpDcUAeoNpNKs4OcClJowD+DTFWC5FAHHOTxivsik3Ndqx/5UAJyClr&#10;d8cZpEE14Qc96AJqKVMDJpyD7XBPBqIgPHepiIh12keKAFcjK/LvXbRe4MFqYhij4JAxTov8loAQ&#10;hVo32Ocg9q5nHstvVMjzTyWH3sEcEUmjDlHNAC7LHOoeJjuA7U2LGVCpHI4pA5tZgxB2HuB9U+uQ&#10;rbZYj8fqgCHV5LeY+OOQfNLyozD3F5Henkg91Oe9MEuXjcxuePFAEtYuJl5POK9aMo4DdiKifdaG&#10;VSDnxU2h96EMGoOA/fQ7CTjjmlNOuECmOQZAqTaNXiKnvQ1J8DxwQaDo7kjaJ9w5B81J287EjHem&#10;ftGSLKtTGGZkfae4NABC/wAs5HNQE9uQcipiFjJ45ruW3DKQeDQBE2dzg7WNOrq2x8lfINRE0Zjk&#10;209s5xkqw4NADYEDg+KbyooPFSt3a7fkDxios47UANZofNNyDT+Nyuc1zLFjkeaAGLjAFJ0qUI4N&#10;KJEfNADckV0M/VPlttvgmlhCAO3/AEoAYJHkc166jkeKkDDk8fVcCMYFAEYVxjiuglSPtCvsJ4FA&#10;EbsbPFLJbE1IxALk13FjOSOK6kA2W3CUVaO6W6ksvJqBkbcSFHNFnTegyX8zRyOI0UZLVowwtoCU&#10;sep7m0lBVyY/K1fOi+pek3NnFbzFTK3nHbP1VL3Gj2VtCQG+ZPjtTKCwt0BmM2CozXpcpUkx06Jj&#10;rbTYrq4WVEKgDGCOT+T+ap2W1MUrRkdjxWmNP17TrmzVZdrSAYH3iqu17T4HlkeLis+XEntHGCun&#10;wAEBhTjUtiqOQTU3o+kSXJ9sMAcZLGhzWI2ikZCexIrNkxcaEb0QDvvJyK+MBJGFJzXSrzUvBAVw&#10;fNT4HRW2RIIW3dzTQRl24NPrpgAvAbPindnb5K58jNVoBikXeuEuo0PIp5fKEJAofk+RGB+eKACv&#10;StaeyuI54XKuOP8A6YfVO9buDdj3SQC/NDUEB2jmnD3LYAzxTW6AZLcN8oyexrlQEOQM19+n/c1N&#10;5xwOKlJ9iti7T7ycg8V8zDOTXkeEHJpnK+WNSOo7a5PIpjK3OcUoCS1dTqFriOnFoCWHGc1J3EYV&#10;Rx5pDSSpniDkBSeaL+orJRErREMKqla6Ar2Z6bMw8V1MMHtSVRYHW6vBzX2M4rpa4A6ggJzkU8gh&#10;JcL90+0u2EyvziuZV9mVcd6pGNgdX+msgyfIoeDEcYxRzeBmtt26gebAzSNAIipWFgcZqNTmncR2&#10;kYoQD9lBKgUlc4PAqShjEi9xTX29x/jIpgI7269dMDkcU6WLc+0d67libsfFcoCNKgimuw5NSEqg&#10;UyViDxSgJmvVpSRK4jGaAPsEmu3/ADSrABgcGvZgMdqAGpOcV8X/ADXgr4gZ70AeZrpXK1wQK9xQ&#10;AozmuQ5GOa5bFcUALGVq8DnI5rwV2kffJoAcZwK+XntXxAPelF4xQAky14qkClO1fLmu0B4EDc1y&#10;FxmlS1cL2wK4ByzADNJKzFu2aXKgnNchQKAE/wC76pTO6kmOe3ilFXigD0ZAGa8b5dq7IzXQUjFA&#10;DcoP80rtBNdyDNfMwAoAbuuCa5AJpfvmvVUDJoA5MeQM+K8DZIApbANfBceMUAcVyVBNd4yO1eBc&#10;jmgDwA85rxfPFd5Pg19yaAON3f6pErjOKVaPJFeqpxQAiCQGr7PHbFLiOuzxQAmqgdhSTrXbsRSY&#10;ycZoA+A5xTn28jk13GoP+DXshwB/NACTECvAymki2cgCuVfk0AduvHFJFTThhuFclQBjFACQQ4zX&#10;A712TkUps8UAJFSK+UfYpZE45NfEZ4AoA5TORS6nBzSLrjJrksSP3UAO92a6GMkU23gUork4oAcF&#10;RknFdJHkE4GPFNvdxmu1c0AKhPsUqgy/FNtxFOYpucUALugxgV8sWedtItMPj9g06jugFzToDxY/&#10;OK9VOfxXwnAwfuvo3QhiDQAuypuPNe7BubApFXXDMeT4pRJxzTJjJi8MSrk5ruJ8scrXAnXGASTT&#10;d5sHkV2ztjkB8j410OSO4pubgFKbLcgEVzkHN/JJGIk8muZVHx5qPFxuJ+VK+6hH7siuWccrY/SB&#10;cNluKTjCLuwKZe8Tjng0pv5P8UHGxd3QZNIljgkU1ywY88Ui7sWGGoXZweiYffOKa+8Cc1xknFfe&#10;yBzupWwPGnJr1WxnBrhxjua9UjgVxMD3cw7HnNdkE45rsj4jzSbN2BqikAqx4IY14J8ZpOQgikGJ&#10;75pAFzITSLS7ucVwTvY15muWAoXJrh24ya5D01efdj8AiuAfO+MUiX3E/mkzXq0AfZrtTmua9RMn&#10;igD3cRXiHmukTJ719s+VADxBXhevEYUtgUAIbc810ByKW2dyK6aIbM11ID5HwO9O05GQaiyDmnVu&#10;rkjAp4RtgSKQZZTtz/FFWnWu7L+3kjgDFR+kxM78LlV5Jqw7F7WJfqt2LDfZ1HNtEBGGKbAowAR3&#10;pmlmZnBUlST2owjZZISSfiO1RdsUMy4Ofliva8bHTEkrVBfp1pH+gRXLUNWcD2+ooyRttH4qzZtM&#10;CW0AC87TnFJdORblKzpgk/H75716+JXqjO6IK2jmvGY8jBzxVj6He/pHiGOT4qHWwlsHmHtsykEq&#10;w8D6qK9+R5i3IO4DFaYy4SVoVJcuy6dS09Z4P1Ua5Td88VC+2kgASIiQfuJ8rTXQdfjaCSIu5w2N&#10;vg0R2sikTNEhXeCCCa3Qakkx5O+iptW0z9dqTkKRswc9hxVqenk1zsngk4KAOH+1PGMVFz6VFHFN&#10;NvO7FC1pr0lrNELdm3K2SR9eapVO6JOMv9F4akymB1nf/wClI5IzTTSnuBZXMZRWWUFAW8D7FRuq&#10;TC5to5GO3IyPzSejajdSBY0jzGrck9wDVZ06HWJLdg7budNkaN02MCR8hjIpvrlybp0wfgV5A+6M&#10;vUXRxdRrPEzysYwu1e421WOiWxdWiE2csMbu+fOahPEjjdNIGbWKDT7ySd5CAeAVHaty9DQW2oaI&#10;krTFdgUAA8YIrId7pSRZEjjhhyKuf0uu0ktrwG5y2UVBnGFqccdJ0xVLe1Q9vLSWS+leQsYQ+Qqn&#10;kAHtmjy/nRtHn9oZcKSFPg0MaroEuktvjuw8cp3BTxtJ+6Rs7m4lhdTHhQTjB8mtX8mv0cU1vRSW&#10;qaYZWllA2le4+zRB0NLdFwGQbVaprqW2lQghFwRjI/FQVrJLZDMXIbBah4mvYra0Wzb7/fJVAu/9&#10;x8U4nMtuQxfzyfrNM9DuZLuBXkGDjOf4pGC/MrOGO1WbbTKNNFJS0IdYzI9nFMjnuA2O+B9/Rp41&#10;/a3Wn20gfOEA2k5wR90u+h3W14GKukgOSf8AnihPRo4VupIWiIVTwSapwXyRt/AWItq1q49rEhHL&#10;fY+qh7uyjuFjjjXLqCNoHg0re6rGL+zjZGK5+IXuMU710NHJHNHhWZucfRrvGjvrsd6bpY/Q+wU9&#10;wAbSp8is0+o9mLeZ09oIqN8R4xWmprm5tZEkGQCMnHmq09S4bG6tQTHg7Sd2Oee4qGfpjwmAPTGs&#10;2N1psMUZ2yIucDyRUnd75o3Gza+Nv5rOulazd6PfpIYRIm4pgHupPB/kVoXT9VS4SGWNTtPbdya8&#10;6PkJRkq7K8dAALi5s7jbGrKDnJA8/dFtp1tcmRY5QRtGMkjn80Vy6GdRUkfAnJBxWd+rYZLW5uLd&#10;mwYyDlfP/wAqljm4pCuBpqH2L23UO3y7gZ70rousBLloZod2O3nAFZS6b6vuLC6VRdtx5c960T09&#10;rOn6rJGBIqSMCSS3/mqYPMhKVIi4tF5S6LbXkCXURLGM7SG4IzQxqhtp7OSD23SQ4Ab65q5emxbJ&#10;YwQOFJx82znIoUfQ9Ni1C6m3u8JOQGPP8CtizXaLcrikkVHbdRXOlmKKFA3G1sHLH+K59Q+k9Nn0&#10;S7u54fajZGd3IG8Ow4K0w6xFtYatDOqkIXB2D/n3qxNU1PTeotJFpOCNwGBjIJH/AIpJwUk0Z+mf&#10;m5pen/p9asFaL3Q0qjaeAM+a/SLrhJ7DpmylFyW3QjkrgYYdqyiejEt+rLe03K7PN/TOMbc8jH0P&#10;FaG9TdTvINKsNKnXcpQYIY9hxisvjYPtS0q2Xy25IrjQLeC42GNMknIX7J4q6+sov/SmkWlrMz77&#10;nlsfsI7kE/Yqv+itEZfblVdixngDyTRR1FqsnVmsabo10uY43Xce5f8AmvU5SVEJPTpEzqXTX6bT&#10;rSRJAEnVW47YfwCKsj1H0yaDouztYCZIWeMs5bLhRzkUF+oumzw3ekWG4x/FRFGGwE2kAE/zR96n&#10;f/WzTYPen94IAGA7LmsuZ8pQp6ezkHLeq0Yk9VNbnv8A9BpkkK+zgPx+4YqB6Q0UXF1IXTPsoBGO&#10;2TRVaJBqGsardT2xKJlbcZyBkd6MuhenRZgvO4bkn/JrKsVztoX78r42T2oWktlpAxHmSXAVT358&#10;039KemINInutUv4yWZTgDwfvmrMn0W51m7t22f0jtUEYxwKAfUbU5LeddOttyxCPEhzyWB7VthFW&#10;ijmyueob7WeouppLS3kLI7/BgOBE3f8AwKvbrY6T0f06VhlJuSixxZ5GfvFO/RHp3SrS2vdW1hgs&#10;oVgpPAKAZzVF3MMvV+u3sou/cijctFvJCiME4Iqi/J0kNFrV+yyfSLpKGHT7zqC9D+/IrCJJBnYG&#10;5LjP3WcfUa51LqXWRC7ERxvtj2nK7M/3Z8mtI63q91Fb/p7X+nBtVSo5KgUL6Zo8MUnvvGAX/axF&#10;clg0NkyLSTBDojoyw09Lm4uIjuVcRL2CnH/U1GQ6RLrF40ItSxdgAD2OT2orgmvL7VriztYncB1U&#10;qB+0eT/irNv47Pp7ZE0kZdU35b4kVKWKPwiDb7sAfUvR7PpHRra2O33pRtYgjbgjPFYu601dbq5S&#10;OIYjCDCfn7b81YPrR6oXfVWqFImAtogFj2rgkjg1STQlZjuk5P2a8P6n5SahGH/ZsxR+UX16Ya7Y&#10;abFsdi0w5/P8Vd97qOnXQgnjmHuKQzBsDI8Bqy30TozXNw9xuAEJzuPk4qW1B/1l0/y25PdTXPGk&#10;3BWTytLRuToeVNenkmufbD2yKYHPKlycdvwKzD6w68dT1u6s0mZ4opNjuGOwsv8AatOulOsL3QYD&#10;Ek5ZWXbsIz3pr0l07Lrl8800Q2+5uCL2PPmtv80kjuO+xT019MBf3a3UuxY1Pd++4d9tayFhHpen&#10;uYzhM/XyI8ZpzB0l/tdjvjhARlBZsDg0N3t/79tIm7OGxuHZh9Gr4cFU7I+ZDlxrQxM0d+wkQcjK&#10;tjik9Kh/2pLq6K5G3HP0tOZLdNN06WRwVZuVH2KaNqy6hYCNISoccE1tbvdnI6SRF9Naqj3M95Io&#10;Y7fgTxtzQd1k0t7O7xElnI7j7+qNNA0OUxy+6oVV/tzikbSa0N+ymVV2dmbkCpOVNHdvVAFb9EXA&#10;9v3bkrI5Pxbii7rzTdL0nSDAjIJyAqBuGJ8nNAPWvqKsuqwpbQ70QEbwcqCDjIqreo9d1HVtQiMx&#10;Mrt/TUAEkVmnPTotFaWgvuethp+kR2cJBdyd3P7aDJ+pLkW7wW0js8mA7ZwQDU1pnQc13PE00YRQ&#10;eQ/I4ow1no6wtxBJFFjk9u5NSqQOlZXdp0swiHvSEFuDg5xS1/p9vZ2xSNgzA85NWVHo7nSzdFQE&#10;XC5/4TnFQuk6JauJCF9w/wBwx2oeC70S597BDRIZbhJIscAZIHIqWTTxGRHJwCeFFGPTa20lzNHB&#10;GEjj75+/xVfz63F/6gleSRfYjzkdxhRjFSUatHVfyEK6Bp0LnI+ZHg5plqt5aWaIjyBCRkAVXvUX&#10;Vkj3ZkhIX6I8AfVBl1eT39xveZmY8AsaRySvQU7VsMtS1u3lZv63DZGKHWu0hjeVCe3ANP7DpW5m&#10;YM65TG6lrvToRMIdmPB/ivPlbkElfegSfUJrkDCipFf1Ftb4I/IH81Ifp7a1/Z4bsaQutVjuGxsx&#10;jjmsmdfvYY7saacjzHL5yOMGiyKxkdCF8eBQcNV9lmGRXy9QTJllbAqWKbjLci/41/EOolj27zJh&#10;gRx94+qJbS5MsRK9/H2P5qoZ9a/UR49rawo66U1KCSOQTOFl4A/Nex4/lQk1G9maScW2FEl9PN8J&#10;FyUHBptZRJO5IkwyipeDUERys0GEx+6mtwgSVZLUbSf3fkVtHgwr0m3/AFA7kAcEmp428kCokbcA&#10;/wAZ/NM7OaL9KjfsLcH81L6PIN3tuQ4ztTNbPHhcbJZo0yUtNTlUrHCxL9vIof1fQ2e8jmdBuJOS&#10;3NHp06G1s3nZtkiZ3Cqo1PWpGbHultpzmjP1Qib9Bt1Bqlja6NEluhEwX+oTgBvwtZb6j1Zry4CR&#10;LzjOBVs9UrLe20QTyQy48mq+0zpO5tb6G4vYztD5OeQfxWFQv2dd2GnTmq/7FpyBZXQMSxwcEk/z&#10;RV6ZLZ3msT6hf73WPLpJg5LeATQrrQGv6pYww/GIEKcfX3Vsep76d0rodqunkLNKVQLuz8ccvWjH&#10;OK/kd4XeyiOu/UC61vVntYpg1vBIVUYwMKf3Cj6wv7a/htRKzIiABwoJ7VROj2/uSzXTgnjuPNW7&#10;0rGZNIkbfhtxDEjnH4ryfqCt2jVG+CTB3X9bjEl1exyExQrhN34rL07/AKm5mlBPycsf5NXF6nw/&#10;pfatxOp9wbyq8/E+fwaqWxtS7bUUkjvXz/kLmy0KH8QcgKtWjofTlnZ6Y99cygTAZEZxlaDtJRYW&#10;JdR24FFcME1+kjEkJg1bxvHd2xJzO9MtL/qCN5QGFrCScdgac3Grm2tP0kCADOCcVP8ATzXN3HBp&#10;ttlQWxuNR/WOmHSb82kcfuOqBjj816OHAlti8yNsLQGSHJy3BAxnd+KubrWER2GnyzsoXGcE1AWe&#10;iQ6Jptrqd1PuuJSGiiHYAf8Amg7qnVb3qe5idkKRQKdkQOAM9yfzWnkookoUkDXUV5PrcsEcMZSO&#10;FTjB4aoSx0Z5mYbNxH7iPGKL7OCWNDDFHyfIoogXS+n+nry7uVzfO2EX8eMCvN8qXUmasaXGroAb&#10;C4s7ATPjJAIqvb/UWuHkcMcM1e3GpMyklcEtnP8ANRDxySAYPmvJy5+VqikVQ1kuQWwh+VdhJSBu&#10;PepO30+K32s/JGOKQ1G6R5AIxjArLY4luSJeaYzXLOcAcUv7Du758VwsMabhjtUUK2Mfbdz2pwtp&#10;tYHsD3r5rnYGx9Uz/UO6jBxXKBMlpHhjIUHNR73MkgwORXkVu7cntTxgkaY80UdEEjwORim8zivJ&#10;rgupFNFOOa4wOwTSfuf/AIMGvcE1y23NcAOJDtDU0Xa/mnUhGzHGKiy5QnAoFkSMMBQ/GiLSZSJV&#10;DLUFbT81L2soLoN2PyKtAWa0XH0xafqS5OMJgiofqy/SSZocYYHj+BTXTbu6tbf3Y3BPYg+BQ9e3&#10;xusyFhuJGapZDgh/DcCKLJH7h5oduWHLKfJpzNe70KYqK9whCoXuaVz7GUGIMwfPNM2GM13HLscn&#10;H8V02GyWqTei0YkPKxL9q+YYXtXUow3FcTyrjj6pAZHTseKSIFKS5IGab/VAIcMScHFexjGRXXdK&#10;TDHdxQOPFX6FO41ypFNY25p9GvfmgCMnQIWyc1JWrAr3ppdfNMikLeUCRecCgCWuoTLHnNNIXdfi&#10;amRHhM5yD9VHXMfkUARjExSjBpe5USAED814cOK9smKsUbdj7xwKAEYG38NxSLLhyMmntxB7blgO&#10;CfFJScqMUAMGUgmvs5Uiuyo571wQQTQB4fHFeAcGlEYc5ApNjxQB55GalLa52tzUVwcUohBIBoAI&#10;ZFWVMjuKbWzsfi3cHFJwzEEYpeaPK7vNADqIvk/+KRubb+4DNJwyZ4qShcNwaAI9WDABjg0lDMsL&#10;kHG0nFObuDb8lplLtcEk80ASMqsjFlYFaZzx78sopW2l7qTXRcxMTzjvQBHwsjDaeCKc2MzxOFP7&#10;TSM8aYEg/wAmkQ25CAcn7oOE28ZQqwPGTxUXexDG7+a7guTKmxjS6RB0Ktxig6RlpcBDtx+7iuLy&#10;IhiceKRYFGznnNS/6hLiEZUZAoA80+4Ax+KfFtxyKG0YxOcjip0PsCspyp/NADS/hPcDiohWweKI&#10;GuS2RjANQVxCUkPfmgB7b3RIKPyOcGmc0O0/5pDcRgZqRtnZjyQa6kBEslOUckciplrAj5Y3Amvo&#10;rFck4xTqAEIIcntT+3sWbGFJ80QtpCrAZuDX2lTRxyHf2p1EKI5rTYcNxTuEwJGwxnIrnWJwzMy0&#10;O/qZefkcYpWkgOmO2mu4lQcVy0uRXBlxgZqQHe/Oe9crIp4xXqNSZjBoAkQowKcrMAoFRKtgUojn&#10;dTxaAlLW1PvBwPIo2bUhbp/TYDgZxUPpyD2vyfqnsejytucj4it+KEqtLsVs+a//AFGCe+KbmFmO&#10;akLbT97hV/69q5lm9iOWNtu7tV+LQJsjoJ2glByO9St1FJLKrR5Pk0MIzTTIgUsx7ACrf0SwbSbq&#10;OS+t8KI8lHHfNEYuTSGbpEXZ2wGlvPuCSh8FfsVXOrTq7OfzRb1TqKLcSNbtiF8lR9ZqtZpWdhl+&#10;54qPlSV0TVV0OY15AqTyyj9uaQhgEYDNU9YlM/JQc9qzxjZ1HFvYSuocp8afe2yAuowVFP579Y1V&#10;BwtRN/cKV+L4FXcKQ1g5ctJM5/NJLGIxg1N2liHbfkVE6nMgPA5qJ0bG6K+DilYj7hODUWhyCc06&#10;gLqeF78Ulg0LtMyMoB805miTYDu/JqNZwrEEUgZGP91LIVITeTHAPFcJGW7A18SM1I2427SeMVMY&#10;9trQnO7jFRd6+HYDmiLVHwqsmORQnKTnNFgeRNhlxV5aY1hdaIG7SfXmqKUGj7pK9hxJDISDjjNP&#10;jZ1Axf22yV8ftycVDqDRzr9rGHbZyKC5EIbtSTQMQNdBCcUuqGuON1IcCfp+JWD5OBjjP3XGrKRL&#10;3/zTnR0HtkcfuprqXuBnz99/utEJJ2dJaGB3syeSoFBNyoB4FHWn3LfpjH9iha7T5A4pZoCOgBIP&#10;FdLnOMU4XgUrBFvIqaRwcJ8Mc9xSyZXdTWSY9sU4UHZXaARUENuA5pWVw2cg5p5ZRo5Kt9V5+nX5&#10;+CKatAQNw1MQpJp5cAZbimarU2B2SdvOa8iPyxiumO0AV7EoJ7VwB15H8V8w+xXUmBgV1u+NAEY3&#10;B7UmaVc570jQB6K+OeK8Fe0AfZrrGRXlPVQADNADYA+BThVyO1K/4rpAAf20AIZbIyKVCnk0sGyP&#10;2iuApLEeK7QCffGa+OVpSQdscGvFXJ5pgEWznFdAUqQCa+2gVwBJq9Va9IwaVQUUAiIzxXLqRTxI&#10;8k802cYPFFAIrnjJ80sW4FdbPjnIr4JkUoH33STqCKVkB5ApXaFRt3egBBV4r1l+IHeutnGTXYag&#10;BRIh/wBKQkBJHNPYwDz5xTZlCnFdoBEYFeqoO7mvcbgeK8WPiuAI4YGllXNKJF8gKdsYwpNADHbX&#10;JxxXpcV838UIDwnOMVy1eha+KZNdoBuqEnk12UAY4pbFcZwa4ApCuDkjikZ5FIp40qGPIzmmMi57&#10;CgBIR55pwIeOBXSoQBk10zAeaAOGrjaK+ZsntXoXNAH20HxXYWvtvPFfEAj7oA8Az2rgHg10B3rg&#10;ZJHNACB7muQMmnKIcmvfaFACZQ8cg1zSjEKOK6YgUAN8/dKDK+K+C4Xdjmk/qgBwZBgV4JqRHGea&#10;6ZjjGaAFPe5r1pxTUCuiDxg0AOmmLAc1ytxmm/OOfuuTQBIrPxycUstxt7YqHHNKnI8mu2BL++QD&#10;STSk4waYCXINdKcjiiwHnuALikxITTXd25rkPzXAHm+vfcwcUgACBXnfOaAHAZvulEc/dNQx5r1W&#10;xXbAee6RmuQxpMECuA/5osB2rAHviumcim5I816WHFcA9Izg4rwgGvt1J7SFHbNAD1XAUfRpu7ni&#10;uC2cc14WFdbA+ZxgV4x+6TYjjFcnn/NcAUOMd6SMy814+ccUh3Bye1ACjuGApFhiucGlgARQAhg1&#10;7zXoavu4oA4yKVVjkmkwKVK8ZoA8UHcK7C81wGweKU4yaAFIuGNOVpumRt804QDmgB3AuSv2akJ9&#10;MdR2zxSdkAWWi1IjKBk9qpGNnUgIks2xmnNuhRd1Et9YlYwSMA0LT3JUbatFUAS2lztjwaefrgpw&#10;AKCROccMcU6SUkdzWjFmoLLLg1jMGV7jin2lMzSoQmcnv9GgW03KjY71O6RduJQjOqjOc163i5fy&#10;iSmaF0CSRDFvG4O4AY+KNbrQzJNKY2RmC5xnHb+Kp7TddlnjMOAQh/d5qzdF1IxmESZYN3JP/Svp&#10;PClFTlfxoy5FpBXBMY7aJWXLtwfOM+KC+pNNMTr7QKE98+KsaRP1Dq0Ee0DgCh4wR3eoxW13O6AN&#10;ubHfFasuLk7sSFdNADpTpbsFicmRyd3+KtPT3lVXOQRtyM+KEte6YFtqDvZTfAE7Sa5jnkC7TcfI&#10;nFaMUUkVCuIPIxUuMnkfihKPT1/UTFYzjOfqiSwB9mVmfLLkYH0KJND0+K+sLpwAJA+xM/fgn8U8&#10;5IdLrYGanq0bwiJT81jIVfqvvTee4iu0SSX7BVjw2aCeobe7067CSJtJU7n8VHaRqBNxHyfiazRz&#10;fml+zrdbNmr05dX8n9Jtu9MqDwRVJ67ojaRqD+6QBnPx7Z+6un0/v5JoZUlu3YuM5Jy2B+ar/wBT&#10;pkvoTKq4aOQnb5KirzkTbi9lbajfQ3BOFxuFWF6O2tlJqsq3EwRdoRQxwSapC2vI5kJQgjPcfmjD&#10;pTYl3HM5/YwK89sVkhNuVWE6VN7NGeodmGuGSGbCrnGDyRQbB+tisNsWfcPn8VOahcQ6ikd0JjiM&#10;4NRF680pj9oHJOBtrfCoqjNJ29DzpPTJ78X8VwgG2Pcofy2aC51keSRdvCBhgcVoPSbeJLEzuylg&#10;MOAQCKo/XAtrqKpCSfdBYIT8uTnk1R5EaJYaQ66f1+5iD2bWrY7mT6X6qfjSBVyVwG7UvplvLCkM&#10;piLAOpYY7jNSuuzW96HNtEVAOUyMVOcnI7CTiurHNtcSGzjf3dpDY574FBXVWlXNtAdRhIYu39Qf&#10;8P0aW0+zu3njiabK5yy1J6tbySpJYo5YORhe5wKWMK9iSd+iI6bv/wBbaJclQz87jj9uKK4IY7t0&#10;fZtZfOeMVH6Ddf7TH/trxoDKxO5V/dTS5vmjvGiSJsJ+7PY1o6SFceNWwnv3ysbCPCK4XNDuuQ2l&#10;9b7o0VlViuBzt/n7NWN07IzWzD9OGVhtk3DPBoL1CVNO/UQC3wN2U84B81Cc7tUV4auzEvXWgJaa&#10;jIsULRk87G5xk9x+Kf8ARuuX2mMfeiV4myAH8HyRV59e6D/u2nCWJEM8P7SMBtvcjIqiJreJLTaw&#10;cHHc/urzsmNRBT0an07B0+C5Mq/Nf2jG4fVU31j0zYXiGeFMOMlgp/aaFulOul0+JIrhJJY87SKO&#10;H1BHX30/+GecY8fmu8YSSEc+mZO1bTU3ypJw5OBg056enk0+9g37kjDrvGfHk1oS76a0+8LTJEGk&#10;wTg1V3UHTQti7Sofl4FeR9uWKcpxRdRUlRrzobrjSWhtreS+JwNqydu3bJq4oNLt7i292GcPGT48&#10;1+cfTN+tu+/JEZOME8DHmtX9B9fxxxG299EG3jJ3f8q9bBllNXVMnqDp7snut+k4NRJmiuTGkK5d&#10;W5+XY1GdN6XblN36kSCPjj7FWemlx3fT19Ksp90q4KE+W7Z+s1SnSmlXkF8gMcqD9zr4B/NbcdWx&#10;KTA3qKaWDX7e9jh3So4wT42ntR56g6rDq0enXLIsbLGVx/PNQ2v63aXXUcVsYliQkISBjc32cVJd&#10;ZWwnk06yhdVcNggeAato5bt0HXpWrrYtLNCCrZw0g4UVXvRu696r1G7gDOYyQWU8bc4FXB1/dQaR&#10;6ey7J0iJiESADBBz8j/JqqP9OE0tjZanevH7kbgxgt+4+ScecUrl3/RCEZctrQXPqyaz1JYWdw+J&#10;feCrnuMfdWf/AKhd9poloLbLfqMgqO6Bed1VB6fxWGq+oErumX995YvlVlf6jIZtOOi2yzI5uAzi&#10;T6APIFTaSy4kunGTL1p2Z3sIo5NIjWJClww8DJOfNWq2i77Syt7VgJCFV1Jwc45ahHS7Oa7hMsKg&#10;e1jBHDValjpM9vbNeTRYHtmTH1gGrNRjemRUFY261N30zpMVu91/XVC4Mffmqz6J0K51u9hMsf8A&#10;SkcvNcO2SPPY061LVH6il2hdwQcGP6+iavXTotN0vRJAfhIIgo3fZqMmx5V/oqH1tv7R59N0rT2d&#10;ETBkMfCsfANcdL9OpDHFGmwTf3kcf5OaY9P9NNfardyYUYYEs54om1u0mhm9uBcs7CPA+qpiVe7E&#10;SYK2Xuaj1F7FlauYEJjllxlVI5J/GaddVzCC/S0UCVjtAAru81STpZkRyqySn4hf2nP/AHNSWhWA&#10;luodQuFjYOd7CTjFaJY6V9KrZFwk56+B5pF3pfS87Xs8ot8ZJdgSG8Efz9Vh31O6+vusep5f06MY&#10;92yIA4DKONpFSHrn1nc9S67PZ2Fwz2sbiMRoMKzqcADHkCldD0deirSKe62+86BvtlNfN+Tn5ZHx&#10;uj0I4eMKZx1D0/FoenQG5C75O6Y/afxQL0n0Pca/qM8n6d3tYQTI442t4WpnVp9W651W3VS3xBUZ&#10;GFjUd2481pHR5dJ6U0CQSsqRxIcnPMjY4/yaxQxRlV+gnkd9mfbu7ttKtri2gGwZKu3c8U40bpG6&#10;kt0vJIJYlchkQrgkff8AFe+nHTV11Z1P+rDBLRJxJMjHJ75CkVqn1iu9H0bRHuFuFNzwsceeVyfN&#10;eg8dQtdCabb9ozY9yo2RYUljhSa0d0Jo0FvaRlSEVRuc/wDEazxplzDq6RAIV9sgk/WaP5eqp8Q2&#10;NpgvnYPyTR4Kabb2NOVIv+fXWubG4tozlZRsznsDUfdW0Ok6dBvLEPtyvlj90L2F1Jpgt4plEk39&#10;yr4NTzJda3eWpkbaiSDIA7L9fya9iGuyV62Ndfvby9jgHsBo8fFRRPc6La2WjW7KT7uAc+AD4qU6&#10;mvrXTEiEie2hYbc8dv8A5qo3rX1GS6QWtrIfaXG5+xLf+BSzkkjhIav1XaaTZzlsyM4KgA85NUXd&#10;6xfSozx8s/ZVzRT05ol3q9wTJh4lP9Rx+0Yq19E6WSW5SKGFNiHcSwwCBWHJznSUXQ6Veypemug5&#10;Xszf35ILjMKDyPzRt0X0qkb3cxj9sd1J5zRZ1HqSS3BtoBsVSAQMYGPqktf1F7DTVtYXXJHJPJ5r&#10;Zi8eP4pvsmpts46f0satftHDjCfMA9sUFeo2p2/+9JZhdu0gSMjYHyqb6d6g/wBmgmfAeSTznsKp&#10;DUdTne+unRNwkkOCeTUfJlDHyghuMpK+yx/VDr6w0nRItP094mdyg2NwTjuxqpNM6suba1HtsN0i&#10;/Kh6fRLm7uWLxMx3YUnuf4qZ0/pNY544mm/qyDGM42/yDWOOeTeno4k72hOHWNRWGTYCDKSpZaiI&#10;OmLsxmQPt9w1Zmq2CWItrcgYJ+WPNJdQ61bW9vD+nIzXGyifRAR9DxRNbJPLGNw3AOMZr3qSxstP&#10;njXCEgDO3HyoM6l6ou9RMAZ/GBtptb6NfTMPc3H6Zj3z4rLKSfSO8kT111Y8G8xZbOACOc0ITS3D&#10;ozKpLseD55ozbQo7LCtu91cFg1NtvyXBDEHgCssoNtnU0wMtNMunIZs4XvTGK0kkuHVE481dFloM&#10;k0bjbg4z+ag4NIeOU4XOTgAfdQnhKRhbAZOmruYsRnaoyTSaaGxUoWG0VpLQ+knSzk+QeUjLfgfV&#10;Aus2MUKysV2nuKRY6Z12uyhdUtzayfup3pF5vKtu2sOxPipzUbH35F87v80zv9GNvtO0jAzmkSlj&#10;nGS9E2lJNNFz9J6zaXMS2d6UMv8A9rcnGaJJtEkswZYn3RHkk8/xiswpeu0qhHPIxmrN0LrW+gEc&#10;E7ho1+I3fVexi8+M+F9md4mvZcNjeLeJtKFGTwRUza2yRzq/ukYxgfVC9oXdFuLdwFBzg1KfqTcw&#10;yOcCT68V6eLKkkgePl8hrf6v7pjT3N6hcGgyezga6fZj5/IiohLw6fsacEbvBoosBFcDesnceO+K&#10;pllGtiOCi+zm2sobcI8jbgrZK+BS3W97aanbRpaEo/YmozXL8WyFScUNaXftK74iHIrDB0Pkd9Fp&#10;9N9H2ukdL3GqSyCSVgSm0jO4cY/g1nrVNf1PX5x7wTIGyOMd1HnNWzf3d09qLZtyRgbqjPTzptZN&#10;RvLiRGMYjJUMMDIp55HJVQm00RKaLaWdlaKqEuxVZAPs0b9SRW2m6XJDApCRR+4+MZGOc5p5plms&#10;9xfXZGy3tgDvPb8AVSvqL1JIbVIQ+Fn3FhnxWDyY8cbZeGR3RSGr376jdzzHku//AEHAok6egjhh&#10;kMg5OQOKHrBT7hOMgfdWRpGjoNNmuJ3U4ztFeHjVtMs5a7ImLSQLeSUngntRX0Los+qO0PuhVOS6&#10;ngYFQdkFe0mcy4UDPNIaXrl3be6kDld/GRXpwVJaItqkGs+sDTNRlS1VMIdu7wKI9S0eNNIbU7u5&#10;PvtgjP7mJ7LVdLYpZQDLl3Y5OaMmWbVbCWa5xHFCgCgnG8itFritHP8AdkPpsF1rUDTyOwggHCt2&#10;yO9DlpctLdSw2p3L9j896bxTX85NhYysizNs+PPerE6UTSulLPU1vF33DL8fBz5AqfKNbZ2F0D9j&#10;rFppKsZhuIHBPNU71LrkupXLyEcbsgVxreqyXNwzbcZPA+gaXtdFLwPcSMuxWGPuvD8zI80qj0jT&#10;BUrfZGLYtKikrtBOOae6gtrYRR+182xk19dXzzqkca/AHAxXNzp5iiX3uD3rA4V2x4u0wakea4JL&#10;KRzT1LaCCEu7hmpTUdSt40CxHnyKGXmeYHc9SGTaJRr9V3HBplJcs/YVyttIVPBNStrp6lSznAFS&#10;kmvY1EGsEsp4qRtrIRuvuNUkrxW2SD3FQV7cNI5IJ/muUA9u50Hxjzj81DtukI3GnMcPAzSjKBil&#10;sBBYQO9NpQDXbFiD4FJjgec1wDsoO1JMygkCviSxzXmw0AFs8gxUc7knsKfu/nAphK4+jQI2SVqy&#10;n+alLQYniyfju5qDh5xj6os0mMOdzDIqsWckg0lliKFFbhhihGaLYSF+yaVknCu2GNNRkHJJIpya&#10;GTkqTyaVkfMYwtKGMkcCmszEfHFRkUjJHSINpPApk8hfPJpwBkYOaRdCoP1Sj3ZHo6sShpvOmwnJ&#10;rsfvOPuuLznmgBizZVhikAvFLI1JUHRQMcV2iZIpJW5HFLhmJzjjNADlAFNO1fG7n/FMWOcckU5j&#10;QjHNAHsvg0wnjAGcVISrjBrqRBMtACmlz7g0TH+Cadzx7AR4+6HFbY3+aJbaUXEYBPIFAEOWMbLS&#10;7NuUY+80vc2p7Go9Jth2nkHtQA+jf3QVPjtmmQyjEeKVWTaQQP5pR4xIuVNAEbMpBNNHGGqRY54N&#10;M5UxQAkea6Cggg0mOD3rsUAJ8ivHODmlyAQCDSZ/igB1E9ScE3ioFJijfingkLkEUAP7iIqQyClV&#10;nON22vreUMCCOaSkTYeKAJSO6Eijioq4iKOT4rqLg5qSYoygCgCHz9cUulzvQpIARikbgFGrgbXw&#10;QeRQA5jcDKEfGmUqGJ1dOVp4s4kj2FMN4NIxuoOxhyaAPI5huB4p+rhx2qJmO3GBTizmyWBNACdy&#10;m1ic9+RSdrJtbvyafyQjYahicHvQA7vY2DZxxXtjIrZVn4Jr2OUFGDVGEFGNAE1JKEbaATjsRSrB&#10;Z02sPl4NMoJTKmcYI4p/a2zytHweDTxjZxshPYkEmNtELaPcRxgsBzzRJN0zMI98ZHAyTTvSdWht&#10;vcW5BYlcLWhQCxtaNHLbCIYyooenf25sZBFNLq7aOeQqcAsSKip5/dYGlbOphRdaoZojHnA8Yoen&#10;umDAZxUcJSCea8Jz5qfMB5JcBgfkc/mmLyADGaRYUm4qbYCgcGvDtzSSrmvtrZ7VwBbePuvQ4Pak&#10;2XK1yiMcYrtAL55NPYLUyElVpO3s5JCOQOe57Yq7dP6eisLBPisq3CA7iOQa0YfHlO69ILBLTbEI&#10;ipvy32fs0aWmmTy2srqjlY1JbaKa6JpmzUP6+AhGFb6zVsaNdJo08wmU7HXBz2I+6+l8LxmsS5Iz&#10;5Hsqa/jtxYRzRyf1WzkfVV1MXupVAHPai3WtktxcPBJujMjEZ/JojsOn7SDTI79pAZXb9h8AVkyx&#10;udJlF1EjtI6Sk05re9uGIYHKr/w0Q9ca82rmCZ2JaNcfzivZOqYrwiNhyq9/uhi8j9yQjOBjz4qn&#10;4KOhwIvJXk3cZ5817pmjG4+WxiFPjmnsaBpyhORmiTVGNmiG2baHGSBWCeFN2ziBKeL+qFCnGcYo&#10;gjtFgQHHfyeaPfS2Gze8ea+tg9vIpTJ5y34r3WOniuqTxwt/QJyn4/FN9iUY3Q1IEr/Sv0S/+4XI&#10;kTKn6qq7m4kEr4bjxVtdb6izwC3ZCrxrt5qoYocnn6xUMstoUtjpmxF9prl/iQPgRVY6pxcSjytX&#10;r0TexW+jukllkDOyXOKpDW4fbu5SWJGTyRXM0ajEf0iLU8d6nbUqu3IAqFjiY844p4JCcgc4rKAj&#10;er88qfNMS5BIxUhMPj3pkMZJIoOCS5Jog9rFruDc+aQsLQShjntTeeQqCoauOkgGVxL4P1Ucz5pe&#10;aTn/ABSAGT2qLYHmDngU+gdo2Wk1jx3Fct4xQmAdCNbi3D7ufIocubXa9KaNNIGMZbv2qXv0IXJG&#10;TTN2AJuMGmuCWp9M2c8U2cYGRSATemO6HaB+af6mQ0fbFR+muAp3CpO9OQMDH1TxVsDnTGQ2p3fv&#10;FRVyvuE8HFTFlCwiY4zgHJpksyKrZ+qqdZDGYEYxTyHgZI4xTS2iJal5SVGwHzXEqA5YMWz90oWK&#10;nBpaGPKZpzZWyXBkEhxiugegKyIynkeaQuZCCec5FPhA3tEDsKhLhye9cl0AycnceBzSKqc4BzSj&#10;fzXqR4yagcEH3A4p1Bn6xXON1dxtgjjimQHcjZIrlzgA5pbIZ+9NpGAyK4wGTZOa4rsmvNtcA+Ff&#10;V9SsShjQB1EgJqQEWVyK7SDHNLLEcZyaZAIg7WBApVY2Yjdg/ilfa3L+2lDCQM9qoo6O0NWTGaUf&#10;CIuKW9h3jzTEksVFcO9Cax/Imvm+qfrEQSCK69kYP3muM40MBGSOK8UZ4p+pxlRiklQDcc1w4NiM&#10;4H1XifFzmnEABNPUiV2JIArp0jGakkUmnU6hn+NKsRCnHdq52cGOKdLHhcmkIVJOT908MmRjNCCh&#10;Ebe2K6kAxk0oVCjIFJzsCMf9aGAgqBicV2IDXUKjNOWGwVxIBNPhnNNHfJr0glz55pyYQNuK6gE4&#10;0LLS0cOKWDgL4pmzucjPFcoKOZTzjFJkfLxivV7gmvCMscCu+wPigavDH+acIn47V4Tlue1cugPI&#10;4iDSYxvJxSruqj402yTXewPGYtSHdsilS3FcL/FKwPXk+q75IFJbMtXTcea4B85OQM1wMnFKRrnN&#10;OjDwK7QCKoo8140bUptwe9fA/iuAJHsM0mxwvalGyFrnuBXaARUHHFLRoWOOKVAFeluVxXAExhcg&#10;UnvyGrx8k8V5GMZoATKefANcFsntS/tnJwa8wMkGgD3a3nGKSYYwaVbBxg+KSYknvQBwVzyDShXg&#10;YPjFdbAOa68r/NACBX+BXHbFPe+K79o7csKAGK5+s19IvkCnvtYNd+yWrtAMo0HevZQeCKdiMAYr&#10;nbz27VwBqE70qgANLFeaQwQcmgDxsDwKTCHFLc11s4NACI4ABrrOTwa8RCc1z9CgDw5wf/FfIw80&#10;p7Ywa8KEUAeM3PfilDIBSb98ZxSeOc0AOFmH3XZYcc02FeAfmgB57uVUYFJmUfVM+R5r3PHegByX&#10;yMA10M+TSaRk4OaW2UAJMgJHFdt4ye1Ke2a+KnPagBNSTXLpk+OKXAHevWagBr7WK+KYGBSuTj8V&#10;53xQA3xxiuc4WlJGPIxx90kDQB4CPs19j88V7Xx7UAfBqUTAznzScYH3XajJoAdDBrsfzTeLjinA&#10;Q0ASdqSpBNHmm8tEA3kUA2ik7RR1ogjlm2/XYfmvQ8BL7kU0dCDqHR5YohIrZQ98fmqkv4irHPk1&#10;oaPTzf20kJm2eR/I+/xVWar07MfczjKnuOQcVt+pYWpxqP8A0HYBR+OeKlrW2ZsHFM0gYuVIwc0U&#10;LEFjXA5rBGLugG6bw785pzZPvc9+K7jSpS2ZIwEKg16GBVKLbJvdhXoZm/pg5AbkmrdsL+KWQR7i&#10;RgAfZqrNKvYpHSIJjC/fmjDSYZILyK4RchDX0OGS1RE0JodxcW55XjZ2al5bQXYuJZJ1WQcDIwaC&#10;NO1y4vWJkABBwFB7VL3140UXIGT4Ne0ppJNskq5OiJlupVuhETkA4J8UprWjRpIJLdyyd8/f80lp&#10;0v6qZtxXK8g1MPcxrlGOCeB+TXY5IuqY8Qe07ULiSf2Fts5xggVcWn2MlokchjIH93igDTLB0cSJ&#10;lgM+OxqauNc1EZV5soPFUeO6HSaBrqa1XVp5R7JIDHGfJqr9e0q60mIhLYtNu7irrtJpAweNuQcm&#10;nGtxx3tqTKASF7gc1DJifaRx+kVR0L1o9vMsM948LSDIOeAfo1eO6K4Uu+WJ5yOxFZnvum0juRMj&#10;sUU57Vbeg9Ue1YxQSKjP9jOSK5gzyk2pR6O5IKKTXyjq/wBIhtg3tWqKjvuAUUwsoTbtvkDYPFWD&#10;Di+iiTZgCmetaaI4GOPiBV/ekKoqV2S+lXlsbYxlhvYcCnHT1tPFqCSmZSD2Rjlh+cUH9NLEZyNu&#10;W/sJwKMG0+dLsS7gNgxz3Oauv2iTgostOK3RFuVc/vUnPbmoTTNJLQS+8NzjIVsZNQl7qspgDEMW&#10;Bwcckmj79fC+nKShTK4BA5pJ6o7z3oErTX44xNC43Z+K4H7TTvT49luVYktnIPmmps3AFygUN4FE&#10;EcDm3hlKfLGaNaGxyd7ZX2qR3cF0ZI5cKcBcdwT901/V6lDMJGdVZDlmxzt/FEfUsBZE2HkkE4oX&#10;0mW5uXmWTDruxkd6rCh50gqubC+uAmoR+3Ip/cA2HGfoUrqdsfbW5JYlcKR/2waKNHtDAghIAb/o&#10;AajY4LiO5uI7ggqpJBA4P1ipynI5CCYadKn3bGMY2uR888UA9Y6depqLXCAMiKAyg5O2ldKvp0ll&#10;X3yI3wADU5qWi3tvbm5OfbzyQcg/RrPFuMm/kdwVFSatdmCUA8BhkLVa3/S63c63CPmEsS+aPNam&#10;F2pR0AdTncPz4p1o1zYQaLeW8sLNLMxO7ORkjANGSFxM0o0Zf1qKKO+lCRkruK/ikItYurHEf7o+&#10;cZJ4/wA1ZOs6ZZ2kNw2P6qjsfNVnZvNOrgwnH19VgnFxdDY42i1+lOprd/agJQM3Pz/8VMalo73r&#10;kcZ+8ZBFZY1TWbixuz7TfsINat9HOoodUt2iugqShwRvPYYyMfiqwalo4pNXoqzqnpSPT7cFEZt3&#10;ZUHH+agdIiFpsCOfcP2a1De6VZz3k++fKDIz9gVnLrXShFeL+mQjPO7sDXX+PSO0pbNS9BaxMIGE&#10;rvKs3AUc7WoqXqOOCW5haE5xtJxjms/9AdU32miEFg6r3UjAbxj+RV93sK6tZQXZi9pmzuDHvj7/&#10;ABVsUzsY1GVMzV1rO6ayTCAHyWYdgTjx+KtboDSDq2owKBvkbHbkBvsnwKz71PdTt1CLa3mD/wBR&#10;QTjHfjGa2l6PaDeQLHeiMLa20Z92Qckt3OfwK0OXGE5V0iON/mu6srL13trq5ubPQ/1AWOF1kmwO&#10;GWru1PTrDR/TtWt/ZieOMbWGN+T/AHH7zVR2Go6b1J1FKWkMm6Rlx4wpJ80SetMzWMFpZpFGBOgM&#10;g/uRR2UD81KSdpPvtmryJJXVMHPQjpmK91Z7uS523CknC8ZLCnPrlcSS9RwQmUN+ii2BPCF+an/R&#10;/RjD+qvDcALGFKjtkkcZP4qudSvTrGsX0pJb3ZjksecdlFUhbnv0qMqlpWyV6HivWW5YRN7chABx&#10;+7Fd+oHqPfmxk0u2nU7j7UhT9wVO6nFS+udS/wDpTRJVjYNJt2p9qT5xVO+lemz6xrMMt8zKiZuJ&#10;9w/+IAcHn7NaWrZxGg/R/R9K02wa/upfbM+4tu42qv8A8k0N9QdUHUdaWKHaLXcdm7wKmfULV9NZ&#10;4YdNH9JDudT+04/NBeiW1ldu8vvAlSTtP9pqfFPasJu1Rab6PZafY2/6e4LvINzjwp+qrnWtR/Qu&#10;lw77d2QMn6qM1m8/2u2uL25uCkCjkls/8h91X0F1ddXXsC22JARwp+I2jk4FdU4rR1bpBtpKS6zq&#10;9lcXzf0YnBOPKjtQn/qV6sNpPDp1jNhniWSYRtt2J4x+TVodeWEHRXTS6hIpkfiMJnje3gVm3TdO&#10;N+y6nf5eSRgys/PA5ArL5/kaSjK1WzsVxbtBD0n6dLoXTf8Avep7DI4WSNuOzVVOrXF31r1Jp1qW&#10;ZIsbIWH133NVr9edZXHU76fokTogQHCL23L94qwfSjoKw0SDU7u5bc0cXDSHBz9Ktedih9zTSS/R&#10;3JlbRCdD9M2OgS3siuMGIqwY/Egeayn1X1TJreoNFL/8ITlItrZ3DOAfo1YfXvXZvVvbS3ygZmRg&#10;CcqnlaaeifRkGtanMZ1Cx2yxlCy8d+Rk+RU8slObhCPQRg4wTkaz9Fej9K0Dpu+uLqULcy/2uMEK&#10;BxWU/VzqB7zU5oUyYoZCBI3O81ePqX1KNJgSK1Xf7pKBzwQq1muYSX05bPcg4POMVo8iX21GCOYI&#10;8m5MJdDY6LobuTuuJ/kP/FWR6SdMzj39YvAQ0n9KJCPHcv8AzQXoelDWb1IpJAsECb3+257CtZad&#10;NYpaozSgrCmdg4XA+qPE/rorNKju30uKOdZZgQmCd+PP0KWk1K0spXm91UwdwH8c4xVa6j6rl222&#10;8CStv9tA/wC0L4OPxQ0sF/fOXdmL5/qE8Ag/QFepB60R1ZB9b9Uav1PqqWyR5KsVCp/dk/uNGGj9&#10;DSRQYuo1L5ycHcKU07SbbTCJduZcjaezA/VWd+tS3tXe45/+c0KNhyWiDtza2iC1tQmG5dVAABpe&#10;96jsdAsJnN4izBcqjDJY/VBy2xjLXRLAtyuORVa6tp1zqU5nOTszuLDBFSbcVopwVJnkuuS+/JOo&#10;DF2yAaY6r1QsrxGR2D+MGnGn6QGY/wDCoJIFVT1BA0mohbd2fJ+OKzOUq0xeEa6Zd+lrHqFubgAp&#10;GAeT5phoOkW9xdyzysfaX9oX7FKaUlzDYQWvGcZ54xnxS2q281npuFbazE48cUvF1bVllQLWGsCP&#10;Vp5JnGEZlT6BNIaxfPc34e1j3tkYI815YaRHJBLNcNhRhxj7FTPRupWgv/fUDamcAcgGl4L+idpW&#10;CvUQvfdg99SjKPjmirSum7EaZJc3mdw5BJ7fVMPUTWI7m6EjKAit8ADyxqEu+pZ7i1CtnYP7O3/e&#10;s80ib/TCc9PWEFncX3tR5RdyjGTxQZa6ytwxlztUdtwqMudXu72AQoWCg4IHGcfeKGv011MyQ5KE&#10;HxxUVGxb/QayahHee9M7ZYeTQZY6wkV8xjU7c8lv/FI6vZXCPDCshDMcV5daFcQLDGcmUkDHnJrO&#10;+SZaKWiwIOspLRpJAUIIxz5zTHROpori8xNhBuJxQNdWM8X9N0bKnkGomPTJ/cQglSGzk1j8lT4u&#10;uzRjaNFdUdciy01zAQrvwGHNVfFr0+o2hMgBycGhy9aW6co5+EfAxT2wtxa2kkpChc+an4raik3t&#10;HJ7ZN6faRNtBOGJ8051zTVMLgHJAwTUTpesRo+87W/Bri86ljkeRCtXyzVbOxq0VXdIYJmCnhafr&#10;fkqBnJrjW2j3MwPeh6O7KZ+8V5M8rixpRTLY6U6rktpfbkdmXP7SeKuo6pEU2wMG/uxjGM1lXT5m&#10;ch9xqy+kNcCXPszPtUnapr0/B8yXLi31slONdFsXk8mpxGGRQrAZQjz/ADQ/oWqXOlXiQuMknGCc&#10;A1J6pqsFrMscDhmC5plPILn2ZiAWHI/Jr1vvufTMc8d1ZZb2cGpJMHOwrjg9yT9ULe0ukO/Z/oHu&#10;Kc6ZqjZjc/Jj9/dI64hLGYqOF/kU66R1UtBUmtQzQKzJnjuaK7fqBf8AaTbW0CJMw2+4R3H1Ve6L&#10;byO0ecE8cdhR/wDoodjOBj2zkkfdWwwbsacromL1YB0xPpLBYp5FDyPjz3xmsBdda2l9rUyW/EUA&#10;WFf/AJTL3IrQvqp12JbaSKGY/qSVBKdkGMHNZ+0zQ7Zo3YtucnIryvqWdylwh17LY8PGJM6P0+v+&#10;3G6kYksThRxRDplmZ4JGd8KOyinmiW0kdp/WA2JkohNMLC3n1GYwwjBJwAOM0uDBGlRmy56oiIrS&#10;4uxPBEnC8E+MURrYwWlnHsb+oe9ObiNtHt7m3IzNJ8f4NNNN0y5hhE12GWPGeausTSVixkmiU6Uh&#10;tnlklviEQKduTQ5qV7e6hO9naSNs38HxgdqjIre91zV7eys0LCR8bScAYoshurTp29uRcHc8alRj&#10;w48VPLKov4Q0bTR3ol3b9J3aSyRmWVU/nLVWWt9S3mr6hcTzEEO5YKBwKjLy/u727mmlfJdiQPrN&#10;PrW0ZVyqhsgivIyZHNutI3xpLZHSLCrFgmTTi3t7m99mBHKgt2PYGiTpDpY3d9vuW2RrnmorqHVo&#10;LG/mWzP7DjP5FRridjtinUVhHojRxF0aTGTtOc1X2p6tJd4XsAaQupri9lZuS7nJyafaVoryzKr/&#10;AGO/YVmnJyGUEiPh04zN2qRk00xBcjBx5onh/T2jnODjwaHtW1X3Z8gcY4FRlGl+zuyRKwW1tknB&#10;xnmoCe/VhhR/mmkzyT4BBxTmOMKOahKQ99DKSMnFKBBgcCl3wMccCmr3CDjFI2B80o4FMnkL+a8Z&#10;mYjJribgDFKB6sir3z+KTkbJ4pP91O4omIGRQAkF4pTannNKyKo47UyMgFABLN347UwcjcakRkDm&#10;oubhjxTuhEiUtGUYJoysZRFBjHJoKsU7c0VwnEag/VFnUcSk7WNONNdHba/A8YqNmfIYA0jZu0bg&#10;g01k5oLJgg44BoamYFyc1LJKDuzUJM6qzZFcESHDEFCcUjKjEEkU3EjDzkU9lO5ODUy66IWNTvOD&#10;Sd6vGQPFPY48SZBry8iIX8EUHUDqAZr4kA4NeHKt2rtwrYIoOnq4yK7LMCOKSAxTjuAcigBbuoOa&#10;7VjXK8CuUA/IoAfSkFc0hBKN2M16rAg+KQV1DjjFADi7jwu4Cm0MjIQynzU/G6TJtPNRM0IXOBQB&#10;LCcToMDkCox7bdkeQaTtLkwsOM5qUmxIuVFAURccmBtIpWFtvjAprNEc12kvigD2eBhhu3NIvl1y&#10;e5paO6G4o4/zXLKY3xnINAEWykE5pNW5+6kZl3cgUyYYJoA5B+VLuARmm4kG6u+cigBMr4rmOZo3&#10;GO1OHBpAn7oAeruJV1apGDEvnFQkcu04zUjHJjbjtQAuZGjO3GQa6EhVs10ybl4NJlSO+KAJA7Zk&#10;IxQ8yvE31T0yNGcint3Ek8XuIwoOEcrZ80uhWRc5G4VFhjzXSudynIFB0eb1PBWm6go+fzS07LKq&#10;kd6ShbIIJoAkJZd65AqMlUhiaeQtufBIxXM0RG4GgBurgchcmuprcv8AJQc0lCpdjwT+O1WF0305&#10;c3yyuq4Ef/U/VWxYZTdISUqA/TNOmLgnOKsS10bMLy5xsFTmj6VFa++85AIGFBoa1LU2aWWKN8Ia&#10;3/4qhG2EZ2PdO19rWOeP2g4fjn/xQFf3QMzv23Gur+72EjPNQMjsQTUJzTGSo+uJsnj/AJ01B/Nc&#10;GXP814/OKyyZ0+Zhk1yhOK7KfVLRW7tkAUiQDdlpWODdnAqdttLzEZCRkHtTm3gHIVaeMAIK3si/&#10;filv0eMnNTaWxXcSuBTWaVEGO+aZQFRFrbgA5pWJVBpN5Q2a+tvme1KqGLC6EtbeXWLVJU3RA5kG&#10;M5GKvTqHSITPCLZCIARx2IquvSG0kt9VjuxCZkA2OvgBq1De6JYapFIYpTHKCMADIxX2f0nwl/jp&#10;y7bM+SbUlTK8uvThr2KWe0ct7KbzGOWIH1QB1j1DbXdhbRsu1449o+zjwaunVnPTNnHcLel8kAMR&#10;twQKyP1fqq3V5NOpzu7Cl+r+Q8UYQj7DElK79A/Ncshyp2g1IjVJZU27zj6oXlmZiDip7RdNu55E&#10;EcZck4wK8DHOTaLsndHULPE74AU5we7Uv1TfI1yfbwMjJA4xmrI1HSLFtC3hNt5CP29ufOaod/ce&#10;VWPckA1plcUhbQYdJWkErytOTlQcUhfWs91cNHApYZwM8V3Yx+3NGqtknue1WlofQ/8AuAzFc+xt&#10;IZn8n8CtOHxua2cc0GvQumx6LoJgvYlztZkI5Kk1XWs3/slpWlxknGOcYrQ3UuoaQvTNxDxHcRoF&#10;BPJasSX9/IVKs2dmRzU/P/8AHGML2dxjLqPWnvZHfPPbOKHYyzMqqoJPH8mvp4yc8040O0lnuBsX&#10;O0gkCvISbY5onpmxu7fptrae2RsEyBu5XjxWfdbQmc81pbo3q2OKOaGaDeqR7CV5KnxVFdcWwXUZ&#10;HjI2nOP5q+ZfghmD0UiiEIBk0lCywbvzSEJbjPin6xxzEBqyCjZ4kRPcz3NRJAZiBTy6Owld2Rmm&#10;cGELHNcAXt7po9wpnNJljzXW7knxmk5cbqnNgNgCCeAaWjQA8muCuTTjHAqYCZpF8Z704A3MOaTm&#10;jyaAFbaXBBDYIopeb34Vzxjz90K26A4Hei5QGhC/imQApKpBYH7pDJFP7jIamcuQM1z2BK2BTGCe&#10;RUnfvmIADODUIi7kG2ncE54DHOKpAB3Y3SxqVJwuKg5pA7YHnOKcXgBJx2+hS+lQK7pIw4FP7Oil&#10;jCgtmZs7/FJwxbnGexqWukUZI7VESToFUKOac5Z7KChwpp/YxsWUE+DmmMMLMO/en0yNbkZ8/wDS&#10;lGQldTezuUtQ6WO5+ae3rGRwxPemrJ35pZVQoiVP80sq4pSOP6rlxzUWA3bvS6cDFJJg54rvB75y&#10;KAFe3mmEzc05kOFJyKZsxJJNcYHBGTXoAr7FdeDQB6oFSdpbZIwKjUTkUTQxmONTimSsD1UPnFLo&#10;u4FQtJg5qXt1VASR3FVUEjqRFKhGAKXZAeMU5FsoG8fdeA/MGuscYM+2NlqPW3ztIPY0tNueRsds&#10;9xT+CDcyJ90tHDyOPOeRk0znVgDzUtPF7TMMZ/ikJgCo7ZrtHSHt03ykbscVxdxFJMAVLRwAAScZ&#10;BpmGaWTOOM81ziLRzAAF+s05nX2UJNd7QzgKCMUnevnbRQUR0eS+acyqrOBXpiATP3XMEL8EEYrn&#10;EKHMMKjv2ryJAWbmnBU4UCkpkKDAXmmSH4MbNITnjABpkSHNP7hfjiuY4VRgTnntXEhVFs8WDafk&#10;e1dyBjwEzxXyqxkJ8U/ZginGa7Q3Bje2hGGNNmkIbGOKWVsAc0hLnORStCUIuMsMV8hXkZpWJ8iu&#10;UQHnFCBHyxZPIr72wOx80oQSx4rgoQDxTAduvembiu5Jzj88V4VJ5o5I4zhm4wBXjHbgUu6AYG6k&#10;5Y+am2jgzdc0skZrtbcmnsUYCA45oqwGgTYQDSTL8uKc3B3HAHIrgRYwcZOa5QCsJUZ5rmabBIHN&#10;JMMHGK6ZV25FdA84P8im+KcYBUgikucVwD4+K6RQGGTXoU4rsrkgDvQkBycHOKRKEntT9I8DOMVx&#10;JIBXQG5j4PGK9CgAV4XDV9ngjFKkBz90hyWyfun0cW8E5pLZyf5rrQDYRc0t7OCKeLFtb74pcKG7&#10;rQkA0khA2Yr72t2BgYp1KmSKcW8e7PgfdCQDRLQHt3r54dpAz5p7CMMxzSM7Ek4703A7Qk20KOK+&#10;3cgY4xSYbwRmlA2c8VziFCEkeBwa+Qrg5ApwU4yTxSDADzXKODVjweK5CbwcntS7Rnvg4rwpjFc4&#10;gcAcDNeP2780qUrgRfZooBIcAUjtyadBOcZr5D521wDwD7FIuwzSxPJrjZluxoA5C55r4cAmuyuP&#10;FckUAIn5EnbXTKa6YYpRFNADfacjFKCMYGRTlUBNL+3lsAUyQDdUHFdeKcLHhu9Iy4HANdoD3Iye&#10;1cM+M4FelSR3xXjigBJscV4wBFKFaTAxkYpWAkwxivsYrtWBJGaTkJzXAEXI/NcMuKWKYGc0mxxQ&#10;AlXanvxzXuRwa+7c0AerXWMGvNpOCDXZTtz2oAUVQOwpbkmkskeKcIV8kUIB1DI1TFhJKJAY+9Ry&#10;YAbjGfNSOmkKQTzzzmtnjtRnF/uwNL9F21rcxwxO+GxlmzyTTTqTo4oZLiBiyE4YrQ90BqttGCXc&#10;q7Hbk+KvW0kX9HJC8edznDZzX2MFDNHVCOfFmOdX0dbadnjl3DyKh5rwqSTV+9adPwxe4faIEhO0&#10;4yc1R7aNJEGDkE5OPGK8PycCjkdDp2robJeBd1ex3YkLENSw0xWDEClrXSd2dvAx5qEeSo5xHulX&#10;LLIjLIQRzVo6PrjQxfM5LH+OKrjT9M2Mg35ycZHijGeNFjWI8kjA8V63izaSF4raDvTJZ4grqcFm&#10;znxU5ca81z/TMmXHLGq9h1uONIYBLyOKIdMs0cqCe53GvSh5LlSZN40thzotvj+ozEbucZqXv4y7&#10;wbOee54xSWnzWrStCqjcp8mipbUSyorhdufNej41bISkTnT97HDCAxPz4GKT1m3cSBWXg85FSk+m&#10;/pdilcrjMZFeWV17ztGcMx+IU16SdUVjICbywkk2zRttEfcfdFdnqNreokATa7DH8mpK70Z42+eF&#10;GP2ioqfTRZ7ruHOxec/RpqR2S6GmqaN+ni9sxhd4Iye4qpOoLSazQywwksDtxjt+a0DpYGphWlYH&#10;PBoXvdNluJZVaFtvIDfxSSxLtHJK0kQvQ2szRQhJyobHyJ85oyf2Q5aU+6jEEY7CqSvLGWyvJNyv&#10;j6z3FWJpWrx3ftxFgCePxgeKTgkdhFRHN7Yq0ySoMAnjH/mjKWGSXTrdVnBmbO8+cVE36xfBCDtx&#10;jIrjRbKdCzPnaM7W+6aqCUbOpJ7rTLiCJmILYzn5Yz4o5g1adpIIJYgY88uKg5tLuxL7pAkDD/7o&#10;V5JexwKfcY7x2HbNdS3TIuBYGrwyqLYW4wnOab6brb3QkjkjCpGcZHc0L2GuvdRlQRvxhRmpuK3k&#10;hsVzhWJJLHsKFAtHEvkgurdSS1mSBWGXAYY5Cjt/zqv7a5urS5VopApLfIEfdE9yIJJPcZFYjnc1&#10;Ds9wiK5A85D9wP5p+NewlGi7dHne7kgQZ2d3bOe1EXV+j/ozBK0/c4JHIwfBqsPT2+uIpGea6BjY&#10;bQo7M3giravrg30c1sZAVwzHAzkgcY/iss1LlaYckkVzqmmC8KBGcBeTsPBp5eaxcXGnPb/q22Ko&#10;TbnjApvoelG3Qr+p3NjByaH5dPkgu5s8JJgBfo00YX/aIykwOB9u8YZ3AnJokvJLCBIt0eAQCc/d&#10;eXdnBZx+84OG4GfuoefW4ZoJEMGDHwxPY0zg0htSSOurodL1fTf6cWx4myCv1+aoI3EMFy0APnaT&#10;V5aT+huIZ090/wBQkZHg/eKqy/6TjstScsTKud2f/k1iz4JOmgi0lYGdX9LRwi3cIC0gJINRumvL&#10;axp7fcfXAq79csLXULdHWMqI0wM98VVmrafiABFxgVljglFnHki2aA6Hv7LULCFOPdRTuXcMjbTX&#10;qbp21tRvdPfGchT3GfuqT6A6jisNTQyRExbdpYd1z2P8GtUrcadrFvHIrhoxnIHhh3ya3RVxR3DT&#10;5aKLuZbfcitIER2VV2DkA8HFaJ6puva6dhEUmAkaiM/4rJ/qTN+jvAIDtHLIufkMeauzoeGXWOlM&#10;6lvfJIUAlcfRNTw6k0E5UUr0t082q6+HkTcgBk3cjDg8Zrbus6vL010ZcJIdomjMYWM43PJ9VWPR&#10;egJC6xJFgPIpdPv8Zo69a9RgurW10wptmG12JwB+FFaW3OcYJdslji5MrD0N6JutS1JbhYgjW49x&#10;yDn2x5yKDfVrqCXU+r54I5twgzFKynPIPFaE6AtJ+junda1vePdeElVPClUHxH+TWOulZjr2pXty&#10;6MrTyNuU8YbPJqs5qeXJJ9KkgnCuy7tFjmtbBZoZ32hSrDP7qedL3EMUzT3KCLaScsuQCeaHtaM1&#10;jbQQRnl8DPhV/NSHX9+bPp+0s1UK7lS0n0D9UylGyfFWVP1bq03UWuTvE7/p0baij/7a3lqvnQoo&#10;tI0MwtGDcSfLxuXP3+BQD6d29vpsaajNAp2sQokGeBxnH5qdvb3Z714xBR/H1n6FNHfYKZGapqyJ&#10;ZvFcL/Vfj/BqH0rTEt7aW9k3LHGvjuR3yaT1CJLxklL5QKdv1VX9a9dXb2h0m1JCdtyHt+KlnyKA&#10;8YuQw1fqq96i/wDZwsptxJkfmtSemfTLdN2NvcyxhJCSyFh4I5NVH6T+nUMENrqV1D7sMeXZFyMM&#10;PJ/Ap56sesNncLBY2csgkRjvUD4stYptU79opjilKLvpjf1y66TqO5hhDFLe3YbFHKsw5LVTHVXV&#10;dzfpaWNkm0qqjbGMkkUO9QanFceyqM53YAPPLDxV8+jfpHcXMeo6pdDCWm3Ck/IlhkDFeftOqtFp&#10;tO6HHor6e309091LAI5RF8RIfkW+zUR1v1/Pbm4hhbBwVAJzUzr3qNcada3/AOik/rvlA5OAB2zx&#10;Waoba/1admWMNKXx3xlvs5qvXRlcEu+h10p0zd9R6pPBbxvkAvNJjha2DPYW3RXStssULON+wN2L&#10;u/O5/wAVI6b0xYdB9MaWzPvu7tA12VwcOeQpPHAFZ29XfVxNT/T2NpcCWEYkkwO7L2IrsPtYMbly&#10;2xsr51ZXvqJ1y+rzx/HmPhmBxlj9U96CNzdLM+0sgO3d+TVVKj3MhODknIz91pnp/REsLCwj3qrY&#10;Dvt7knnmsGOUskm2dWgx0OO20qzeVmwZTls/iofVetVnhW3tA3yPJA7fiq86n12XUtR/TWSuEhO1&#10;h3Dk+RRj0L05NvDyIB7pwAfuvU8eF2NypbZM6V0/2Y/Fu4NWDoykY+RwP+Zoi/8ATq2sa/qWKkDw&#10;Kibj2IDvg3d+xr1cSiokG7CW1j3zrI8QMcWWf7INMPdtL2eRvddY0yVB53VEWl5e3sksUYKIf3kc&#10;ACuNaghs9tsH3O31T2tUjuOCZxrOuRyxiG2I2rgkihtpryZ4oY0DBu3GKN7KC00myaaVFkYDjNB+&#10;k6w13qG4RgB2AATuorNmlGKNE5JRR7qGi3FhGrvGwDDaR+TTXprpWxMk1wWO4D4+OT9Zok681yOz&#10;tRG0hDFyVBP1QpZ6xawWouGlBVuAR5b6qEHFNbW+icJfIRRWSRn3ZW+Izn7NVfrNzLqmoKIXzErY&#10;C0P9Xerat70Fru2ftJJ5qrrLrA2JklRySfv7rF5P1CGOTjZf7bl1ot/rq3lsLGCEMq+6eFz+4VHa&#10;Bb2uhabLdXV0qiTGUHfP0BWfb7qWW9uf1EjuzDlRnIGKQvNV1O/kUe4XDEBVrzcv1Ft/hs5Dx17L&#10;K1LXLe9u/d27VU5C984qJ1zqMMiLGuVxXlv0tqJEaCHcX8f/AD0aad6WzuVd32LjLJ32/wCaXG80&#10;/TEyRjEGdLvXf9OkMbNJJzgdyasLRtDuZZyWXG0gN+KsHozpDS7NLi7l5kiyEwPApnea3bsLk2y4&#10;Lg4Fa4absSKQBzaW0uptIjqVhBbLfYpfSCkl1LcyHcmPiDzg1GXVhei0fejoJMjPbcPzS/TdqZFM&#10;aguqjkU+jvEg7i6Y3l3NK3xJOPs0xtdSUxXDtHktkKAPH3Rf1fYRxiKFVVGHB/NDhsUgtRk/L/pW&#10;WcEx09APGznKqMYJptfXExj9sMSO5zR5YaIrCaUghQCfwf4pvbdMW104k90AZJ2ms2XGgordI55s&#10;44wPHem72kwbBqztTtEtidijBUYwKCHEgk/aWNZp41rY1A/f20jx7cEmuLDQLmQByMjHIqytE0KS&#10;6mGUP5z4o/ktbKxtigjTEnn7IpH4kW7bOqbRREkX6YgbSBU7BPBlGUZIAP8AmltXETuSuMEnih+2&#10;tZELHwKSMHF6Qt2WPv8A1Nt7xbBB4qd0S7STAmbAx4/FVjpV3h2BYgGiyCFonG2QHgGvVxWiU0rL&#10;Esr6G2nDOCY34JBziiDU7612IYnLrUVb6X+qsQ+3P0O2MfdA2kam8l1PGedrEY/itTkkznBMvHp5&#10;re6mEbkphQcnsaKdaiaGwmMYZFwVHnJIquNN1P2Azt8vjgc8g0UR9StcQhDIGHlfqtCyuKloOCXZ&#10;l7WYZklZHBLP/cfupGy0K4s4kkc8HBGR91Zdz0kl5etO7kpuB/8AnFK64DqUtjbwx7U5U7PxxRj8&#10;ODubXYmfPyaivgBEhnvJETOQWwcUc6dNY9OSG4VENyBhM87c1I6/0senbWG42FtzYA+iPJph0P0Q&#10;dcnbUb1nNqZNvldxH1T/AOOoszTpxG2k6LJqU95qt03xUl/ya7tGfqbUY7WONltgCfoHb4Jo0mhT&#10;VNbt9B0sgwNJskk7KMcsM0t6kwWnp3NBFZTEzyx/sbwSKSaW7obFGoJA7Hqmm9MXl2RYqZkGOf7T&#10;+KzRrlzc6lqFzcTHJdywbPBFEDX82rX5kuC0jyHJJ7ipHUenP0wiyAd/geK8nzHy0no1Y1WwRh06&#10;YqCinaQB+Ksi00+00nSmnunAJUnPkn6xUZ1DqdtZ2tvbRKC/BoSuJLrVXiieQDdgcmsGRKCRoimy&#10;Mbqm5DzlARu4/j6OKYJok8uZpSV3kkHHc0VXOnW2luPcmVyPP3+K+6l62juYLa3hiVFjHissnHfJ&#10;j3JsnrPp/S7LSzJLKBK1Vjc6ukQdYk5z3FRs+oPOMbm5700EK4G41hlOveip0ZZJSSf5pBRknOcU&#10;6edVXio+Sc9sYqDydnOKHjMo7UhJcKM5703EhKn7pDYMkn/rUjp3LMX8029od896XfAxx3pLJLAA&#10;UActJyBS8cLuFAFPbazFOnKRMKAGq2m3G7v5rmWULxXks5Y4DUzcgkk0AcuSzGudgr4tSJb80AFQ&#10;y2BSNyuDyK7gJGeaeLhyCcZrrFobWkLZzRUrAouPqm0KIy8ClGiYdjxQjqRHX+I8GmtpOhB3dzT6&#10;7iypB/kUP27bZDuHFdsGgsDAYAIOKjZssxpKGcEjkml5VB5BrpPgNAu0jtTh3GDimEy7DXUhxjB4&#10;paGR3E49wVJTqCpBPcVC2xBkqVuFYgjHiuDAtOoDYrwCupx8u9eI2KDp43il4l+OSK4Kgk8812C3&#10;AJzQAuvc0ooAPaklbbwDXTnkUALe2q5IpG4Ubs4wKcbG796TuDhT/FBxMd2zbRnuKkXRWBIFD9m5&#10;/bmp20nVW2E4zxQdIl12ntT62uVCqM17dwHcSFwKYRPgnNAD6WESAMD3qGYMC+B2NTcDgHBI5ppe&#10;W+PkBQBHMob5AjcKUSVnJWm6th+a9yVYNmgD1GYFsmkphhu1LsC+GFJNIW4oAaH+K7zyMmvGrjFA&#10;C7+KRcUqjDtXJA7UAN6XgmxgE5rloz3pF+KACKKQoRSsyAsRUFa3RxgtkCpYsMGgBAuUYB6d2020&#10;Y8GmxiMgIJ5xTdXeFsN2oChxf2/O8DA/FRVTyTqyYIDDFMp7Vj8k7UARalgeBS+c14UOORXig5oA&#10;fW5Ge1S0ab5QR8gDyAO+aaafbNJLsCbiPA+qtHp+whs5FJjDZ/dWvx/Flka/HQWiJ/8AR91HFDP+&#10;mx7pyB5ANWV01fW+iHE8TFcbiKJ0gWcwyO4EUY+O7iqu6z11L25c2zEKBt5/H1XsfZjhWhdSIbqX&#10;UBPdPIj/ANNySF+qBbzUAudv15ry+d+ADUVIr7hkVgyZnK0cUEhvLJ7mDmkPnjmpm10l5nUD8ml3&#10;t0jLKy84rKNaIP8ATkqGpdYl9s9yxIxjtivRJ8lC881N2+ky7FY9vxRHG5dI6RsFhLIcgceambWF&#10;RFJhRnyambSBIYXyTuPYCmtnD7kmzcAD3qqwV2KmNLZniSXndk0uy/p8NkfLmniyQWvvdmJHFC+o&#10;XTEcE4qckkDY6uNTJ3ADAJzUC8hYkk0nJOccmkGkPAxWdyGQturuFirLgd6bKTil7G0kuJ4ok5aR&#10;woFGP+Uf7A016BXcskuqwsFZWjBLfRHYVdFpbzW9826UgFcoD2HFBEXSE3R9hbXCoi+4qlipy2T4&#10;alr3WUmspLkz4cjAr7zA3HFBX6MjVyBn1E6qkYtbsV3AftPZfzVCTQhs7iOamOobqW7uRNKSRu7/&#10;AHtoanuD7mMivB+oZ/uSj7o0KHFsa21hI0xQgkE4AHNaH9PdCktHS6dcCMHv3Wgz066Xm1S6knR1&#10;yikgHzirKutfhsLaRZMiUEqV/wC+aTxsC+3KbONu6SBDrvVPbkdonxuJLj7qrrApOxf/ADiudZ1B&#10;7iVtzEhjnH80jbZhKLGCdxx2+645Wx2ixentG/W5DMVz+3A71oTSOn47aC1QyHeCN57Cq/6O0SN7&#10;e3u03tPE+HTsMCrBuL6G81MW0cgXCbic/EH6r3sMUscWyEtvQLer0MNlb2sybdrDgqeayzIJZ2Y4&#10;4zVn9e6hLJcSwOfkJMKpOQBQVaJJp4cyLww4JrwPOvJllvXo0RVJAzdAAheM0Q6fZT6ePdXnenJX&#10;81DLam+mdYxzyf4Aoye69qxS3YjOKhjxbtgS/QGptaahOWhDRyDD5of66hH6qUqMRuSUH1miroDS&#10;je6tbWnu7FnypY9hgd6Z+pumR6fezW6SCURfESDz94quaCWO7G9FQqCDgYzUtFsWJt3fwaYWw3So&#10;fo9qVv3JfKjjNeb6RxEU5Jk57CvXxThosLnPamMkuMUk5HDhnzkUmVyRzXkZDseK+JAJxUgFfjgc&#10;CkiTmlhnnIrjgmuoCVsLRXViRn+KZ3a7XYUQaco9ltp5obvH3yE0Ae2jBXBx5qYlmwyYXAqFtgAw&#10;54zzTySQb1yKaPaA9n2t9U2eMk4A58VIxWgmx/0r1ITazqZBwOeadxQDCFGR8FSPsUvjDrnGKW1O&#10;4aVy6+a5tYTIa6kAo1i8hOwVJ2qKhjiI2gnuaVRmiHHbIzXl60bsPaOTVDoz1JRHmMODjnNRkFqz&#10;4bdUpb24kkxJnFSd3HFCi7cYxXThHzRLFErZ81D3F20nHgGnVxIZU25qMERTjzUpSSA+flaan9xp&#10;0GBU/ea5/TgDcan2B3kxg01fLHNKSY3EeK5ZqLARA+RyK63ha7U/88UkwpAG7AnnNeYrssvNJ7qA&#10;PGGDXwBIr4UvGvIrqAd2cJLD40TMPgqkU00gYGdvNTXtbpM+D91ohDXQ0UeQwKFHFKSr/WVBzlak&#10;pLJwm5Oaao7ZDuecVolBr0UYyvGaGMx7cE0lebY4ovs05uP6znkdhUBeO7MB9ZFRaFHNoqkHNSTB&#10;UVWzzSWk2JmjYZp1JBnCYPBwaFE7xY0glDs4Jyai2JLtwKkNVhFo6bXzv7mvNPRc84IbmuNWcaHl&#10;wymz2gYzTbSokEM7Eck17eg7tinyBS80PsxqoIywpQGUCu5YgcD6pnN8mqes1aGCReACKgkX5ZY/&#10;5oASfcQFHJ/NO7bCGJDyM0hDKZJiT2FOooS0vFAUx3JCNzP4HbFQs8ze5UzdloQQKiVgaRs4oKOa&#10;PEycE08RRLlaeLZjZmkg6KG+6Ai0huw2Z+xSHvbsilBk7mAOa5aMDDAYzQLOV9Caplc17s3dxTso&#10;yxqccGkAxIxXAikxD28SKB2NdzAJyoxTlmURqwOR2pOXDUCNIbuRsyaaNOMYFKT8jjxTRYwR3pWc&#10;ZyvzfJp5gdq8ii207jhypOMVwUZhSTil3G3x2+qSDBWPNdGY5B70AdMwA7c/VIhmLV4MkgkUqWwR&#10;xXAPeNp4pAscE044ptMeeQaAOA280r7QTHOa5SEMc5wK7kbAxnNcYDctgGvEyfHiukODx906RC37&#10;hQgPIk4ORXzgqBzS0jBV+Pimhyf3HigD5n3AAf5pngnv3pfBxkV97THB20AcRIQM7SBS8WOeKVZy&#10;FAIruNBhc+DXWB7ANqmupVww205MfbmlpIMBaZRO0NSWJAJ7Cu9pBGaWMWWAIpW7jA2hR4puKO0N&#10;pFGBXKSZUgV3tLLSYiOeDXaBI5UjtznNeFaXEW1sY7mns1vsArvEaiPaLgNivtwCnBGTSs8hKhM0&#10;zhtpHBOcAfdFAcvLwRkGuVRSOeDTz2lRCTyTTCQbuB2pOKFaFXkIyMcYpmI93NPHXEfNIAAnGSMe&#10;a5VBR2MDAOM14Y+TwK6RQTzXMsgHxzzSijZ17mvUBI2gV4oLHinUUTKcmuUAigAJzXygbqcMAcmm&#10;hJ5OK6kB8zV4qrnJrqOEupJ4p8tgdgOeT4FOoAMY4c55pxJb8A1IW2nHkmvpoe4xmu8DtDZVAAOK&#10;TmdVYECvsOMg01IyfsUvE4dsxbtk1y0bEDilkjz2paRcKATmu8TtDQRkg8VzIOKXLlSc0lKdxOB2&#10;paZwak/mvs5ApXaeBXwUZxSMBDHek25809kG0YpoRiuAJlcLgUix4xmlmYKKSZBkUAcDBOPzSvY9&#10;qSJNKLgKefNAHqA7iOOa7TIBGMV9EuOc12AMk0AKUrEpznNcHB7VwB2oAlFIfkU8hQ5FR1sNzDmi&#10;MQiNM4rXji2qOWgo6PuYob2N5lLKBkgeTWldB1j9dgRxjJbsfFZZ0tiCM+TgEd6v/ozVEsIokKqx&#10;YYyfAr6b6Vp8WTyJUXbqGj21zbShYA7gA7j2XFZI65soknLx/FN2P+X3W2em9XtY4Zy0YcyAA7v7&#10;MVn/ANRdKtVDCGEf1Z2bHfg+K9LzPp8EnkiNjbejPtrMkSMOKSa7jMmM4GK5vrT2ZCMEY4xUQ/8A&#10;Jrwsiae1sJfyCLT7sR7m3ZUjAFeX2tRu6kg/EcVF22MFccDkVJ22lxlHeQngZAArkG29CvJTIpdR&#10;RpVYZznNHGmdRNnAdR4NBU2mBSrBvHapG20eRl9wjA+60xzSg6qxkuRZmn61Lp88d0mGO7kZ8GtH&#10;9L6mmrRklOSAAPvNY2/UtAFDDjJ7d6Punep7jT5I5YbhwGxuUeSvY17Hg+XF6a2QzYqdo2JE0MYK&#10;u/Cr3Pig7UYWgQzRsxU8hh3FL9L61b6nHA3uZaY7SrcEH6NWDfWMEFtHvUBdwBHg48GvZU3Kikcc&#10;eLZGWywXlkhkusS7BT9EW3hW1xuL5XPg0PRGCKUzIg57DFWFb2gvGjzwMcgVRElKV6RWk2nyaZMf&#10;acFe+FNGljeQXMRAwHC8oeKda7ZWltFIjEZUZU/ZNVx01dyQyuxw27Ic98Z+qZstH+gT6itheNcy&#10;CB1YHao8/GhXp15rVpXmh2uXyPxWgZ9NaMSSRxFxt3bvx+aBZ7KOSQytDtK8kEVJvfQsouxlYam0&#10;tyjMi4+qsdVllaPOF57DjGKpOe+nS8LQhEVcDPg4q3Uu11S3R0IWQr8gv4HOPxXHI6mWRFph/T7x&#10;MM4yAOS34FVfqdyFmaJ8OPujvT1lgsYvcut7gY+to+hQTqWkrLeIVclmGcA4Ap1tDZUmPdH0+Pfb&#10;ygYUn4nyM1Z+v2MUWm7jIDH2J/4s0O6PpkUix2/uiOQnBajs6Dvtord2Bj+s0mTLTQiKstre0ELB&#10;k3kjj8Cgq60/TwHSGB1Bfycg4q7b/SdPjMfuKcrwccDFVr1NDbvcxLbnAjB4p1PQZN0D9u36UqP2&#10;jwoOO1Wz0dqdtLexXOTuA2AZwKqD3FmnDOFJThaLtB1mxSb2mAQhxyeBTJckyD0w89UdPhtJrO7h&#10;n9sSZDxoRhceaBbmaa+hiZmJxhgVqX1f275/06BnAJ2MOc/xUPY3SWO63z+3OCe+fqmxYlH3YPJt&#10;/smNflS+sIlVNjxDHAwKoa6lklunj9vjcc4q6rd/fRkMmN/GPyaEtR6faxZ5fb3MuRyO4rtropFO&#10;WyN6X0lFaXOAvjHcV91VAlrHANquXlJDAcigzUbq8gHve8Y9pzjxUxpesPfptlU5HnHg1FvXRzgk&#10;FcOjwzWUftNtdgeD5zVJ37SPftbSW5/puUJHYkfVWvbar+nJCSDbnHPjFV9NL7N8ZETefdzk/wDy&#10;u9RqyU6e/RJ3eki3tVMlqB8cghPqrk9LLq0utHuYpYCmxtq8YxnuaZa65ubCFfZYbIw2B9sO1Tvp&#10;rY2P9SGSR453jPDDCAV1KkGO0zMHrIkVlqkcW1Xdct35KeATWqunZ9PbpKxMN1GCsYjVCcscff3W&#10;O/WXQrj/ANQzrL84nVgrplgWBOQDVx9A28tpY2CuPgtuvx/NThGmx5Ru9GmPTOxWTUI3uYmZUXeB&#10;9+KpT1V1/wDXdY3YtY5ZIdwjRsZC/dah9OtY0tNEv5OVmWJ0DMMOSy4H+Aazt6awrqeryXV1AXWF&#10;2d0X4iUg8Yq+CfGU510kjV47UFtD/rDqS7g6S/2tkKM6fsPnJ5yapXQoYrS1eZwqTeADjOaOfWDV&#10;mudXtrdR/wDbd5Y8YP1xVd6szGMLHGCV5/mqOMW79MyeR3YSdPah+p1f/wB4MRqMljyq47Zpp1fJ&#10;Dq2qL7cjNHEeD4AHOK76Mu4zb6iJYy2V2h8HYGPYZqJv3/SRuyY3kjOO/P1VIwil0Z7CWfVFmslt&#10;hAECnkjyPxQ1a3Uup3a2YGEU5ZvAX7qKv78W9ix3N7j0ddKWc1lp0090qpI43p99vNDOcbBz1AlW&#10;1ggtrKbkHOV+qrjRulJWnjuJGG0Nuz+R91ZVhayXcztIqtvkzj6qA9Q9ej0TNtaYLkZ5GQu7uDWH&#10;yGvZeD7D/WfViCx0efS7D+kGjKF8AYB8D81i+e/kd/aRDv3d/sk/dTl1eGNGZ3yTk/eKO+jPTm6c&#10;S6jcptRU3RofOfJryvznL9F3LSrsmfTjo+6SM6leAAxoQF4IH5qw9T9URa9NXulQXSKbliWkX9xP&#10;81WWr9ZTpbfo4Hyu4q2O4quLiKW9lhgjT5O4UYH7j+Ko2ook5NtDzSY5tVujGxb4LglRkD+TWkvT&#10;LpzRtD1K21CWEn2GEmJTkEihPp3QDoESi5T22Ycq3H/Oqr629T53neC0dRDHlS+MFyfP8CovL9mP&#10;Niu26Dz1/wDV+DWNSu4bRim1cERtwKyZYQm7l2RqcnjivHe5vLiTALMx/wCdWxoGkpYQxGWDDHBr&#10;ycmb/IybtI1KHBEvp/TKWMVsZMOyLucY80hf6pNNP7FuHBYfk0U3U73OETPI7GjLpXpmOKJLiSP+&#10;qf8AoK9TDhoQa+nXRccWZpon+JUhjxuPkVedhHAs8kiRKPH4GPNJWZFtYhmY58L3xQ43ULvK0eFR&#10;R5FethqMbbJZbtUia1i9eVXjknbGcgqaF1uVcbRLxnHNDOtda2MMwheYE55WgLXPUy3t0YWsJJPD&#10;HGcYpcvmxiqsVYm3SRoWbqRbGD2omjEu3DBjVa3uoxid7ie5znBY5xjHis3XnVd7d3BmGR5H3ih7&#10;VNQv7vAaZjlfvvXn5vqclVPRohiNA9V+rdpdK1nZN8MYZj+4/im9p1smi2QuTtYuBgHuBVKdJ9HT&#10;3d0s8wf20P1yaL9a6Xur25QoGZFXao+hWFedlntot9tcbYJ651ldarftPKW3biUAPamc2q38q7RJ&#10;nn/J/AoysuhcOnuIxfPcDFHunenyRj3GVeOea7U2rsSPEo600G7kHyUgNzg96kh0hfsq7osZ+/NX&#10;DLJaW8rJwp8SHnNSema/YqctIu8DAJ7GpLBFyTkiknS0ip+nvTO4ur0RtbsABjPjJ81qrQPRHTNC&#10;0pry62tIo3MxzyT9E010Pq3SbCMXUsiIy9yMear/ANQ/Xm81gRW9qDFDESB7Yxv8ZOc1vhjxYkQc&#10;5/FFi9NWlrNdS9iv9u7wRQ31l1A9tK1lBhN5AYgf2mqYsfVS602CeKCJWMi43OM4oHuuqb24na5e&#10;QlyeM1yX1GOP3SM6xyn36NZxqmm6K8stwBjuxP39VX/TF5Z3uoqFCmPBbj6qidX6mvruJUe4b2lx&#10;8NxxmoW11q6gDexcGPP7tvGRXly+sK3UC6wUaR9UerLeFIra1ZC+7JUf2gihbpnqiy0+H3pJl5xu&#10;24JJ+qz3d3c43P7xLsOWJzmo0Xb4JBwfOOKg/qzu+BT7RfWqdU2mqXe7OxQ2eaHtd6it7i49mAsI&#10;1/vPG6qoN9KAQGpI3Mgw+6pv6pL/ANpz7JcuqdSRPY28CNgj92PNNpNYQRxbZcYqqoTKzEgsxzRN&#10;YaZczyIm0k9zVcXlTzOlAnP8PZYMOoe6FDkc45NENpokSuZQoJODk1F2GlQh0RwGVeWH5FTd9q1u&#10;VMcf7l8DxXqwwJ02Q+6ySl1C10y3meQHlTjA7mq11XWTcgBBgeM+M04vJJrlghyF7nFIz6JGgDjG&#10;9geKSeNp6RzlY0trRCVMq5K8geDRTd6es0BMUa5oes7ZzOq4yPFXFp8FvFaBGI3Ecn6pVD9BzKAu&#10;oGgU7oyuDiiPQ5FeMeX7E0S9UWEIjV0Ibvmqt0m/e1nw4xGx5waVz4OhnHkXjpOsexH7YnK57ih+&#10;60/9HdNdBxtYZGKi1iw4deVxnJp5fXTSQlV5Bq76seGtE5baq8i//EGNpr6w1ySKbKKMMQKFNHSS&#10;YTAqc9gKfOTGywovzbgCqY3ZOTNBXKyLpcskZAJXkD/xTbQYtIsNIW43g3SnmNj5NQWg6mXtBZzt&#10;h+y5PiiDTeko7mdP1LqMfnHxr0cGSo0Qni/JsX0fTNY6ukku5AVt7RTj4nYRnnH3ipvqbrRLyy03&#10;Q9MshbwiYCa4QZ3HOCP4+6b6n1Jc21j/ALPpN0YbflXaM9wTkgUN63rGm9OaDFBbRma7Mu4574ar&#10;ynCm7M7Ur6FfUJ7ToGOylSczzztmFU4JA7v+AKzuRrvVOrPe3jSTs5IVjyFWi/S9HvOrupbWbV5W&#10;MEYwcZAVByFUH781Pdb69Y6BcyWmnW4QRAfFT8QCK8jyJxq30asUSvBDZaRqAMj7mjIBz2rjVeo7&#10;nXrom0tsRRDaMef5oC1J7i4mnnmYb5OSPGDVsaPq2j9NaA+Y1aRwGzn5EmvIlnxr3o2rGyB07Qkk&#10;mlnuANqjGG4GaFtQ6ostPun9iNX2jHbihjU+rbu6DpvKhjyBUZp2kSTszHIAFefn8hNJRZTHjoZ3&#10;ep3F9M7s2NxyB9V1bWZD7nAFOZxFFxt5qPa4eQnmvPk+3ZRKhzO8StgfdR08xbBBrw/upUxb8fio&#10;nRAHAHNeFCTxzT6KyJGc5FJmdU3YHIFcoBEDaDmmpmzxTmSGWbJHbHmpK20r+mZJOw7cVxJgRUNs&#10;74AXxUtb2qofljtXVq6ozYxkDFKsN55PJp6AbTTGPIApisTsSWOalJrXABJ8UzEo4xS6ATKhfAzT&#10;GTljXc8pP8A0huFKBwcZrnbShkpuST4oAnVmI5xTmOZcgk0xkGBgGuVOKACiCYEfupzJc4UgGh2J&#10;u1SiIPb711CN6FDJ8DUKDknipZXQAKF71HOu1+3emoE+tnSYzSsrcD5U0jbLHmnDodo+q7RwULlk&#10;8cCkGfCUgzfmvl/bjNcfQyOYpsOCDzRXMd0YPZtvFBrghganLZ2kTueKQLIO5BDkEUipwaeXq/IH&#10;FNMHIoOoUHg0pHjmkmjxg5rkEig6O1wHFOuGqPVSTmnTNheKAHLcrx4pMRiRTzX0YYqa7Q/uAoAj&#10;JPg4IPNTGFlUP5AqLuI8GlrWQqSN3B70ATlswljYMewqDcclT3zT/b7bggnHkV7dxKVEgWgBFWBU&#10;fYp/C/u/E8mohW8g0qkmGBzQBze2u1m4pomFODU3KTKvNRM9uUJ4oA8jmCOc19OBncMV8YRgmuYS&#10;CGUigBGTBwcE0gT4xTjcV3DFNmJBU44oA4KYOc04WTemDSQbBrwMM0AdtuPjikXjFLnt3rjP3QA3&#10;7YwKf210rAAmmbpg8muUbFAE8zZUDOCPNJNg5D03gmBGCacuiseTQA0KkV1FMwwM5FKDPY140JXn&#10;vQA49svnAp/YaYJHOFJx9c4/NL6HZS3TSbY2KoMsxHarx9OLfTRHcQzInutKGBPhRXq+B4X3HctI&#10;WUqQLdN6fDAhUxgSMeT+KMNY0UvKjRxbE2jc1L9SaeU1V2g5iGMEDj+TX2pdVRW1hJa7VPuDDN3N&#10;e9xcY0o0Q5MHdd6hZ7WGxUqEg/uH91Vmsby+4VywH34qae0/USRoHKgkAfZAqTsozbxTRomVdvkx&#10;rDPHJ9lotvYDnTHLKxYcntUlcab7e0yQEcZ/miO8so4Y4nilyzZ+P1ima64b4rG2N5G1SfBrHLx6&#10;GtUDrTJEQY+B24qSXSTMgb77jzin2maGZrxIpFYLnnjzRnr2mpZBTGDtDbSx7URwWTk2BbdIE+0L&#10;YBnI5zxinEDf7YbiC4T5MPI7UUavf29rHayxPtkC5OOarXW9ck1CQSs2XPGfvH3XeKgmKm5MZ3V3&#10;lyN3ftSSPJK5VV/jFRsvuRsN5JB807e/MSkx8H8VjnlbGSoRu2AyGPIqHd855r65uCzZNN9+TWaQ&#10;6QnIPNeqCewpIuSTSseaRIZnaxMQD+aM+jNPe4vVGNwT5EeODUXp1kZDnnFay6D0LT7Xpm5dYl96&#10;Rt58Mqj816nheNb5PYtNg31d1hJPai3uCOw7fjjNV0l+bkx28cmMnCj7qM1y7Ms8xLftYhRUFZ3p&#10;hu4XDYZHXH+TXrryHJqN0d4pei49S6Kv7LQphd2Kr7g3I/8AcKoxbSWR4olQlnOADX6L631Odc0B&#10;LfUNOETpBt3dhhRgYNYf0bQ7ibVrZjA3swSgs57EKfNcz+I1KOzjki5fTnpq76cuv1Oo2borQFRx&#10;8WDeQaq31MvVfUZJEUoj54H47Gtk+onW2k6v09bLaukTQIFO3JVsDFYH6k1WS9ugpXbsyDSeW4xx&#10;Rx9S+BYpuV+iHtLdZ5CWycAeasbpHRFu7yBXyqbu5oAtU9pgSCcnx5rVXR+naZqOhqEjMV7EcqR+&#10;01P6d4n3pt02kGSVVQS6DKOnQ9z7QNuyldzcg5/81Smp3LtPc3MLHYXLKV8ZParP6o12ez0A6Xdw&#10;e3ltysR8nPiqJsdUaHEL4KsQBj7Jr2fJyQjBRgqJeNicW5S9nX+xXetyXM0KGQwDc5qB1i7aURRO&#10;P2LVxaiZ+nbdGimDC5iySOxBqj9QlMkjOgyxNeFmVS7NboW6ZV7O7aZ1ymCv+DX0s0c2qxoBuSSQ&#10;D+BUrc3a/wC384VyOKT6H0uO/vZxKxVkTcCPLfVSiukI3RZetdOR2ckL6a2QACXU4Iqp+r78u4Bb&#10;O0YqyrLWxZzyh4zIoG3BOBn7FVP1hP7tySuMMSTgUeQ6gO+gVtZ9pDYruZ2cg5pFosgEVyHKL2ry&#10;mKNZZu4pgwJIpa5OS2K5h5xmpSA7GQKR24c0u9cqMtSgPGx7NMIRlwc8Zp7Kiqp5prYxh5gv5pkA&#10;UswjjG3INCt1nuKILmQhVGQc1AzEHjNACcFSdnatdTogGRmmdpEHdV8tRXpo/Syb8DOPNNBAjpoh&#10;Y3SArwlRuq3bXE5YeRT3UZZLmYt2p7Z6UyMkpwx74NWUezoxtbJYgu8ZJ8GpM2SMksigDFeXt0qM&#10;75GT4qDN4zhypOD9U3E7ZxNPJkp3/FPkjaJdxBpyLMbIZS2cjOK51K63xKqjbgVyjg0ecLGRULNd&#10;OTy1OVfeoamjsAMnvSSnVHD5GwCc1wWG3OeTSW8mvVTvmoWAmrZJJrstkEZrgdzxXgUk965YHgOT&#10;XarivCFDGkt7EkUAeyNzx2pEtupbITArxzgYFADZg2eRXgUV0Wya6K8UAeKoOKcxL5riFM09RSeA&#10;K6kAQacqpF+TUtHGXUgDJptZwqYANvNTOn22yVc5xtrbBNlIitpIyboyeSKZzphC1SUpX9RwuMin&#10;+vW0EdlA8Zy54rTkH40ByptVpPNQMRMk+Mc5olnj9u1XLcmojSLU++XHOD/1rI9OgphNolmVlPuN&#10;hcZpqBGLmSTaSgaiG5CJZl1cB27kVAQz/p7Sfeud33VIqkU0iC1GVrm4csxK+Kd2kLqoOOK8hsz7&#10;TSH/AJVK29xH+ibjBzmk7/Qjoh53DXWACe1St6N3tBQOB/mutCiR7hXdcginRwbtwQMBqHGhGl8k&#10;VqUqLEqBuSP4qF2DbT3UHEty+3tTKX4YFTYRQlBEEZsA1P2iYXfUOmTHGPzzU/PcrBbiNRzjP/Ou&#10;DvSILU5jJuwR/mnOnofaJwc0ytUMh+YBx2NEqyLFB+0V2iYmSghPJzUCxLsxHPinyOZFk54NJxwb&#10;AM5HNFAkziKHA80o8RI4PAFKGTdIMA7aRlLAsAO9CQDN3ZgQPqlEQbAcU6tIT8gR3pzdwvAE+Ndo&#10;ZIjLmIKqj75xTJC/mnTsZcE17c2ez289jzSnHGiOuSRjik0gLNgDvSnsvIWwCAtScahIyc80jEEI&#10;lKRsMYH/AHpBmIBweKcNKD94FR3yO7BrgCakjJp0iYGQteRIAppN2OVXPFDQC8k2cKMUi7dhmlFX&#10;kcUnN3GaEB8N24jI5rpoicHdSauGcc053AdzQcOSuwYFMnbk967eVi2O9P4oU5Y4yBXKChO3tVMY&#10;c127dwK8mvDs2VHksTwSeK5QULbWcgV8VIG0qKWto3OcL2NOGIFNQUMRCeM8eack/Qr3/wCI2akE&#10;tidtNxO0R8dvvIzT8QjgGncFuFPIpxIIztxmmUf0MkNZYACMCutm5wADipPT4PclZmAAFN5ULTEp&#10;/wBKdQO0N22e4MCkkbJkLA4FTNoPaLsUBwPNNbW1e7d224H4p1i10FEcmHB8Zpe3sD7iZXjNTbad&#10;EPaQRndXEpWKXBXgHt908MIIjrwIs+PbKjFR826WReDmp9raa4uFAiOWYYGaN9a0KKyEC7VWTaGP&#10;ORVFg+QK4WwCMrucCm7xCQPs7UU39nI8TziJvb4G7HFR4svZtfdYE7zhfuuLAKiAS2zE/HFR6J2x&#10;RhcWJ/TqDwHGeKiJzHDtGO1QlCjpA3NuUc5OTTV5TjgV9e3LSOzEE4ppjsTUhBQS8g1wVeR/iKUR&#10;N+B5qStLJt/IpOLbBCEEe0805ePINFOmaEZ/c3jafqm76aInZZfiBmrfYlr8TtAx+lJTbg5/FOU0&#10;qR1BwcfjvRZpen/qX9tTtBGc1eHRnR1qmlSzsgaTuMjwK2eN9Olk2d0mtlXWnSeyyX4ckD/FTGk9&#10;KKttcSzqcquQKO5Z1W2btwMKv5qFhvJXtpomHDL8iK9GH0uls45RAC1swYZtqcnIyfAobg0l/nlg&#10;cZOaNprqOG3f484wKGLBXnIRVJZvAqPkeKkkkrC7BiW3J3D+e3fFOrXTFjttzAcngnirO0HphrVb&#10;ie4ZRs4AI+6Z3WhzPNBESP6rZXwMVmfhPjdM7S+Ss5bfayjGM03aMZPFWFe6fGL2WMOGEXxbA8/V&#10;Q11pLQqrbCPc5GazywS/9oUgNeFRyxxikyoBNTF3bjcODgVGsgYtwazzxv2KxqU4pNCOCF5+6VeI&#10;57mmyqVqLizhy+TSHJpV5CW7cUmtK0BwwHArzZmlMfiu1iJU4zRQDLae2KTwafbeaRaP5VwD5Rxi&#10;u64TB713n80AKgYNKoucZNJpKe1PQvC/96aK2A4t02NwKMLYGQAEcUOWUUjAMqZX7ovsTsDDb3HJ&#10;r0PGjsKOoFKSD2x5FGEFy6e0Dk85P2KHbO3YMX/zmpKNJZJdzZBGAD916+LXv2LXqjRfQnUcV84V&#10;0wsfB/8Amq1Oo20nVII0jskhaNGGVHOPqqF6K1RdNmjcwbgecYq+9C1C1u2nkChRjIP5+hX2eCKy&#10;ePwf6bZmncMqMZdS6ZPvmcJwrNlR3XH3VS3E5DA1sn1b0NZLhJ4EKl4iJQBgNmsd61pM1pJtdNoH&#10;bIxxXx/1LFLHLp1fZqbutjqxuQ3cUUTanaCFELYPmgu1wQAB2ry/VghxWOGVwVk+KCyCe3mmRAyk&#10;N2o2hsELxorAqO6iqJs5sHOeaP8AROo57VslQ57DNPDPb2iidFh32mpKUQRbVPGfqh57F7WfbuLJ&#10;+aJdP1RrlR7tJ3AUbsqGyfNb4dppjf2FfQuvx2GoQ7pSBI64LftGK1tPqFlrdvCkB3YHz/n7rDdo&#10;kkxIWAk/jxWk/Ty+s7WOG23FJCB8fBz5r2/p/kOWmT+2WDaw2ttmEvl+SC1F/S1/Db37CbDoYxgD&#10;nBqF1zpiO/iLJPsfblT/AMQH3UBoNw1vbyiYn3CMKfwK9XhypWTcVF2HXWclvdQXMywBBgAc96rj&#10;pq2g2yzFuN23HjIom0yzM8NyZH3B+M/8NMZNKs7K32Q7g2WZiTksWp1Ciinp6CKz1FGUwFsb+CB5&#10;/FNNRaK3hdTEsm8bcMPuozR4o0aMMSWJznPY1O6tPHcIscceSoyxAoaQt62UjrdksJlMaYz4FNen&#10;4JNOaAi5Iy3/ACz4oyvhFKwU0xj0L3JHZsbO4Oc9qQjOLZaQ07NsHeUYcbhSdpawukriUNtOOaht&#10;LlSOwa1e7Zpt2UBHBU/RqesrRobMIOGydxHmm5WUhGqA17uS3usy5AEi7gDxt+xV33YWOSOe3uBN&#10;GVGQrZwDVDdS20iOuxcN5bvmpvpEX8cDKsWxc/ItSyxct2cbSLzu4YLmwNzjHxz/AMqz/rMEUomm&#10;hIyW2girJtbyX2f0+c8lhigK70W6UMVhlAD5bA4rkMfG7DJLorSK9ezuVEpJ/NFdpPbSEN3ZjwSK&#10;EtVV4blmmUlAcgUS6Xe2VxGkUS42glf5p3JEZRdbRbHR8chuoppFJhBJIU4/5116jWlqWiu4bdo0&#10;GAR+7BNDej9QDT8q8m0PjI+6MX1RdbkZHgKptAJH1jGaT8uzkOkBulWYluYiswLDDYJ7CiDqS1e7&#10;tZjCd5XO0HuSPxQhpbLBqE0LDHtZXIORjPc4omvLh4Gia3OUZsPk980VRqgqRTbxtODHOmzaf2nv&#10;mkNR0n9LEksWdjnuO4Io96u0Q+4CrFQeQR3z91GRtFJHBA3LkY/muNa7JuS6KAu+qWS/EckRSPOF&#10;8HI85oqlW5uDEYEVxgHv2/movrPTVjuUj9g4GSGxn5UWdIWlzLZS5XKqfrG81nhK5NURlGLXZcvQ&#10;rz3dsLedSzx4ycA7x+KN00yGM3Hx5HAGeRVD9BdeX2nam0DRDhs5HaMA4JrRXWAkJge1lHvyDc/k&#10;c8iqN1RTHKPExH6j308WoRW6owIk25IIK/RH81oH05tVu9KQOBuiwjOeefqqq9RJba+1OP3kPvRh&#10;UbJ4JByDWlekbG2sbLTd8iqjqDhPtvP5NHOhHm+Ai6yS06a6RHtxl5rkbcE4HgEk0L+jAS60u5t/&#10;04EyguZPC5Pal/XHUI4tPsLKMbVmAf3SN3xXjbS/TWi/7F0vHfJLhJLb3JsN5x9/miL/APHvTbHT&#10;/G7KL64jEmvag6S78S7VI8ADxUDd26RW08jA7mzgjxUMmo3l5I0m0Alix4xwT2NQvWvU6rBHaoAj&#10;lgdwPennLpCQlyk9f8SwumNTtIdKmimiJxJv3fbD8UHo73mqP7ifEncGP9uKldNvhNpsTuqqY4gD&#10;/wDK/NK9MsFkmfA2/n8/dV59CQinSbILX7n9RrFt/TLLGOD4oi6i1ZFSBd3zbCH81F6VFHPqF0Dk&#10;KJDgDxQ1flm18IoOxRjJ8UnLVnXSf8Qw1PV7fSNIa5mLB1xtC85J7CqCOqXOqXJurrnIwo+gT2qz&#10;fUmJoraCNBuyB2PYeTTPprQUAhLR7kEeSB2FYvJlbKNEF0102Ly8E8kYVI/lhv76Idf629+O4tbY&#10;nf8AsOP7R2qB6r1owXP6e1/cRw3baKhbPRZraFJZHxLJ8iO/H3WcEn8iug9OTyXUMKR5aVsk98Vp&#10;70q9M4ptWM0jD3kO1CCPAzu54AFc+kui2i6dc394UQrkbmPIqmeqfWGfS/8AcILKfbJLvTIGSoPA&#10;/wA12ThDFKcnXwd4N1oY+ufqbLBr2oWCLG5th7eEw6n85rLcxmvJVYklycgDwa7eOaaWWWRzI7ks&#10;WNFHTWhtK/uEfHPOa+WzZp5p/r4HjHgutk/oGkmzEUrDLKdzHGauGbQ3vUSZhgAZA+6VstDjaNB+&#10;0cFhRHfXMSxRxwgnAxjOOK9jxfHjFBKVkl03p9tGpkliBKjjIphea6BKTHkoKFrm9v7kvDFIygr9&#10;YJx4qU0np+Z8GQ/Ijha36Ry9D+/9TzcQxwQRBSB3Pc1VWqapqVzJsidgW5V17irgPQ9rvYzR4YjJ&#10;XONxqRi0TS7QAShVyOVz3pHNv2dVOzLp6X1G4lctulkOTnuaN9H9LroxB7g5BOdg8Z+6vmM6FaIW&#10;TaoxyCRk/wAUivXGmJG6QxBsocVN401sEUnd9DrG2IFKsSMqe1HGiemmnQq886IzY/Z4z91FN1nH&#10;LI2H3ckEDsDQbrXWl01xsiLBS2MKc1FYY30d5Mta9sra1QlJtoOBgYwDTMdSaRpULSXEyMzDhQaC&#10;LuW+ayCuhAfmgd+lr2VVRyTvYBWI7k+Kb7C+AUXV8g1TreOaSWWBA65PH1Ta6671H3EgSMBW755F&#10;GGh+mH+1aXvntwJWyWG7IwfIpro/RttEZppbgEDLHd4qe0tolB0VHr814WChGyTyBTFtNngiUkY3&#10;HnHerEnm02S9ZxdgqOMjxih6/wBasUuHRZtwzwQM1nc+zSnZE/7bPLah5VOwDg/xUfDpbS5x57k1&#10;N6p1NFJaiCC3K84L5oZm1ackBME44xUMmWK7ZRIa3Nqsc5U+DjNPLu3t/aABOQvJqJe0vppQphZn&#10;J5/GasuD02vIbWFppyk1wRtVQTxWKOOU21FA6KfuCXUqPHmo6KOVRnBxitMaz6Y2unaTG5SWSYj5&#10;s2Bn+BVcx9H3M2VhtiFPO5qSX0/K+iLyxRUpjdsc96VhtJGA+JwTgmrR0T051PU9RS0iXluS2OAB&#10;V1az6dppccNuYdjKgIc4PFaMX0XPJ/yoX/IjZmG06Wu7r9kZAHJOOBRNp3QEkpIkUEDtjkVpjTbS&#10;ygsFhjhUuTlz5NLIfbt5baONd0wIJC9s16fh/RIK/ub2SyeR8FNdP9AFv1E74SGEfjcxNFvTGm2b&#10;NcSOhK9kNPtQt7qKH9FuYMWUPjv/AJotutNtdLsrKIoxllIDkd+fxXqf42PGkoxpGbnKRVUujSn9&#10;TIIzlSSSO1QvTmhz3dxKww23xWktXMdhp62rwKrSEFfBJoh0fpWysdBuLho1e6lBKj9pFVj4yBf0&#10;Zrs+njLO8ar8yexHANTidE/q7xYlkG9B8ucYqa0HUkguLiXYBKuQQTnBqFsRJLqTu0rBnYkkGsbX&#10;5NewAfXLRLLU7mKJgVTjcPJHeoGbqCZcx7sr2B+qKdbt4BeTJGThc5P3VX3syhyqnjNY/Iyxi6se&#10;MG9+g0fUGNqRwxI4qvrv+mN2Oc0RaZeB1Cnuo4oU6lmdXAB7mvK8nO+0aIRCrRdVaSEwOfiDnPmi&#10;uyhZEBByDk81Rem6nJBIp3d27GrtTUTNaxshxv7HH1V/G8+M4U5UzrxU7PEv2tblGTG3uQaIgyXE&#10;gnwBu5P4oUmG1dzD8dqeaYJJI8ZOPqt8H+RHIizVu7a2njLsGJ5AFFd1qkt0imKTAxhaqrT/AHRK&#10;rYyq+TRZY6wBIVbaD+e1broiWTNYWekaZaFmjMtzkqQckkd6AJtKT9YtzdfNY1JwT4NMpLr/ANy8&#10;x3MByid8Y+qrjV7vUrieZ2Z4Yi2MH+6oZ51ByvopCLtDvU+vQ1zOlq+FViiADGAaEdWJjPvTTe4x&#10;xkseaY6veWlvMFQjcBzjHegfUdRludwZj34FfP5fO5x3E2faSY71PqFdwCIO9Q26e8HzJP0PAoi0&#10;Lo+7v7V7rISNTgZHep6WK106yfed0jY4+q85tv2VQOWOie0gkdlPFN7zUDGCkbY4xkUnNqvu4AGB&#10;UYYnlYBPrNSsG6Gcj7ycmk/bYn4ipiw0QySjfgDmnwtIxMVjFMsbfoG0Q4tMEAjk0tNIiKAq8+cG&#10;phdIur2ZQhwE5JNcx2sEM6mXB2nzS/Zb9C2QQhmcqgUjdT+80cW5Ue5k4Ban9xqUbSbkTH1imdwk&#10;0hLYODRHC/SsLHEk1usCxIPn5Fe2lvc3jLEqnHkUS6d0yqWUl3cP2GVH/wA9JWN+Lb3JE5YrxVHg&#10;ku0cUk32REVisM+HUfHO4VE6jqMXvYWPtUnqkdyWMhPfOcfmhlkC4JJJqTHvvR4zu+MtimbSHNOJ&#10;S7AKBnNNhAe7ZFZ62wEvPJr0ZXNeECu8ZUfmlARLcdq43geKWZD9Ui3PjNAEoO3Ncgc0nIzfdfIc&#10;0HLJFVwowKkIXJXFRMLkVMWab+wrqOMVjT4580zmOcZFPJAVzimMkmMGnFG7KRnHHNeibAOea6aT&#10;fXgAIosEcsMrnFJrXq4wcmuo1AyQaAG0vc1J6ewIIz4qPkbnkVzbSFJBSMdEpfgHaSKh2/HFSl4d&#10;4HPIzUUvPHmuAmdpzXDGlFO3FctQdFhyopxGBjFNXY4BFLwMPsZoAURiCRniu84bINJZALV1J2yK&#10;AObli64NIw/upVvkuaQQc5oAlEfOATUhCF2kEVGqUKnI+XinFvMrZGeaAGMsZjkIxx3pB8jOKf3R&#10;3Ln6pCBA8ROOaDgtCzFeDyKVdC/OKjY5mEhFPZJpI2zn+cig6cBDjBphKi7s7qkeZfkq1HTPtJ4o&#10;A+eISAlWwaahD2xSq8EGlnTigBkwNcGlXP1SZoA6PH8V61I7Cd3NcITkccUAK5DDBpLBpVkycg0n&#10;uBI55oA9BCHNS8codahCucUvGSp4zXUgJbzhhU7pGiTXjZjjZ/PHNMdOs3vGRUBct/bV6+lqjTr5&#10;LMAb58gqea3+F4/Oa02hJSpCvQ/T4W7EPfdw/wCB5p11dpsen6mv6aPK7P3D78iirVbY6fqsntII&#10;+ARg/dObXVLGHTdRF387l87X7gD6r6ZYVFUuiKTpNgnqHUttZaRJbum+abGHXkiq+0rSrhnLyAsm&#10;aY22m3d1KzNE2wcjNW9o1wbeyhSZBsVjTwjZyrBOHQzqVzKI2jhEaZOaiW1aNLQ2qxhtjH54xk0R&#10;a6rCB5449qSNgY8mnNt0vYywQZG+ViCecYz4FdcV0D0rArTen9R1GRvYQDaMkk8H+KcdK9Om21N/&#10;dthKwJATsMnzVlj9RooZCAiSD92OOe2KndDk0mCFb24ukEi5wn5FNDxIab9CPLL4Baa2WzZ3kGJf&#10;7aLeqWttU6cht40SOWMCT3PvHg1XPV3UsF3db1kCqx8eBUVqvqBFJbRwRpn47WPg4rL5ObCuS0md&#10;SkyuGillZk+RbyKG7iBrebBHaiv/ANQLEWATDEY30O395vkGMHFeJnnB9MrDXoXuz7kYOMVHmyMi&#10;ClHucqPFR8l669mrAUSEZ9N5PyNIrZdvlTiW6yDmmf6g/eK40OdtBzyaRRGDbQCeadK2e5zT3Trc&#10;yXKLihYwLF6P08yRhHQZZu5q1dRvp9Gg/TO+0MvKil/SzTIjqsTSABIo95B7E/VQ/qZJD+tuHweM&#10;4J819VjxRx4I/PG2Ru5Kil9Ul3SucgZOaU6Z6Zu9dd0s42kkQgsB4H3UVcSGRs45Y9vzV9emtjqH&#10;SF7De3dtNElyoDZXClfGDWPwcDzZdrSKTmkaqtuq4r7pyKyu7NEnjgCPN9nGA1D/AKc6VYe3qtje&#10;xrkxl4SezMBzmpzTrjRNWASVdrs+Tt+PFSXqN0no3TWn2l3aTSuzsMq77uccc19olgWJWk5E5S5R&#10;r2ZQ9RbmPTVmt4HH9YbhjnHPaqS0yza6uisjHBydwqf6pv5by7kdwAdxOPGT9VG2CNGyur+Oa+Un&#10;jWXM5dqx4/igw6T6TGo3wt3lJyw21q229Kr3QmRo8ugXJCHKiqb6U6Tvbz2LqybL7SznONoH1+a0&#10;R0r6g3+nxe1PEJIANuxv3fnNez4cIY4VVbEe2UH6v6n+tntowFxEoXvnNVt03oEur3MkcUe8Iu7j&#10;6oi9ULm3l6guGhKpHJ/UKL2Ut4B+hUj0Bc3GgmaWRTidO58r4INeX5E//JI0KOgb6mM3tiwnBCoM&#10;KD3Wqyhj9mZlf5AVY3Wdw11erdx7ivmq6u3ErNINwI7V5mS3IBtd/KQr/wDqFWhY9JXOlaSupZwr&#10;jOVOSQfNAFpayyKXAGPurO1XqZU0FbUKd+0JnPAFcSEcQNs7wXG+RiBzVd6pMZZpC557UXrEiaaz&#10;I/yzz+RQNcDfITWfPL8RvSGyYCjBpvM+QKVY4T85qOLfmvPmcG8oNdxKQK9allI2nPNT0B9yVryF&#10;eRXgY4pxCSOcUUAlOCNwxS2nR/IHBr65cE96e6bJtVv4NcQCM7DeQajJVw1OpmJdiaSgiaV8U8Y2&#10;BLaAyCdSw/GKlb5ZP1MYVcK1IWtg0brx3okmtxMdx/ctWjE6daXo7XTsc8KuSMcimj3hh9xQ32KW&#10;sNcm073VQjMgwc1HWsTXsjRquSQW4qqpUFkLIhllPBIqejsoY7fcT8h2ApGeSO191TgU0hn3uOfi&#10;fJrgCpmd4+2MVCSNxy9FN/C8ETHeCCKCrrOAAtJPTOHrzYG2kcBscmvI4jtBJpQlR2FZ2wOdoHY8&#10;VyPxXAzk85rtSQWqYHq0g8wGaWYnHFNzj6HFAHAPk0uFH+TXkcY5JFdkjNdoBFviQTmvC4avpDyO&#10;K6VFHOK4AiIySKXMRJr1SWIwKdlCNtNQCAAAxTu0j92eEZwC1I5yMYqV0pMzIFHNVhEAst7f2WPG&#10;cUXW8EElrkrg0PbykUjFSBjGTUg94GtlxwQK9DHFUaYCttZCWVmVTjtX2u5jCRZzjBxSWlvPGN2A&#10;fx91EarMf1ErOSaeaVDy6IPV7rMe3yOBTjpmNZBIpyM9sVCXH9Tc2Tntii/RrP2JLU5B53GsjVsm&#10;n+Q+v1wscW3AHOTUdrssRWGNRx5NO9RmM96+B+cfQqGvka4kUL4P/amk9DSkdMoEaoM5Y+aTvofa&#10;Qo7AGuYywukTdkqeRX2vSmSVWA7VOyQ40ZCIHJPbtUrZwxvbT3DNznAFRttIy274zgr2FSdxAIdN&#10;jIA55NM3pDUwIlkBuARgD6pGYkzE54pYBWkc47Cm7sSwANRYlskbFC8irTrWH3MoHAHFIWqYDuT4&#10;4pxY2j32TgnbzTxiVjtIkbS1VIWYr45pMFXBB7YzUuJFa1MR4aogTe3byrtGW4p+B1RQyG4AKg4J&#10;p9qiBUjVf814LTZbpKHySe1SFtCJVZm75wM0QgFDKC0YKvz5NMxABcbCcsafXEzRzIvA4r4qfeDH&#10;zjPFMoCuOjprf9PIpf8A60jeTNOyeFFOtenQmAIOCOxqPz7cJyRU2qs5FtDCZVjIry5b3Igu7nxS&#10;TcjOadWtvGWO40lCMTgX2Y5Ps00EhwSwwKUupG9wqp7UynITgHOaUBFzk4UUqIghP3Xax7cGvvkW&#10;NADUn4mvFQMadGIHiu3i9s+OaSQrPnijjGQxz+ah7g7j5p/MSfrNN2j3c0rFPo1KKhI7mvZIyzDB&#10;815ubaBnsakLeBuCa6dRxDb45xik5Je4A4p1duUXAPFRj5K4FB1obMd3cZp7bREjlcUrDblRuxUm&#10;gBArtDJWIKhU1wYXZgc0/WDJAp9HbbGC1RRCiPtbQBs5NPXZgcAceRT1EyfiOKSnYDPaqKJ2tDGe&#10;cRrwM5qS0Kx/UMWkwqjJ5pO10uSSJ52T44wM8VJrN7cLIozuIGBVI4wPoRlzGgypNc20f6aaRwoZ&#10;hxUjY2/6V8uninek2LTyyM6H5HjIxWmGLrQ8Ytg/psEl47jkLgkmiPQLJDOsfPt7ufzRjoegxzXu&#10;04zjBxxgCojUriPTtQngQ5EbYye4NaPtauhljZH9TzwQXqpAcHGdvkfgVBx9O3EjCaRXVd+c0daB&#10;0dPqUs99LsXYMLvP7qmOoL1YdIs4UfDmY5PjbVsfjPt9CVT2D9/dQ2ohRIVBA5Y9zTTXbOeeGG4x&#10;y4G2jjXNItLbpq2uZVAuJplzznC1XHUWvm4FrDC2EjAAx91aaikyznGuh91LrCw6La2KqdzFS1Q2&#10;o6cYI7ZQ+Tt3c1MdS2EcUdgJSDIVBoV6j1X3JQIfkFXBx5/FY5JGfRH69qLgiJG4VRQrMzSAsRRJ&#10;baY08ZkeQbvzTOKBT8VXPevPyRk5C0Dr2+I+aTjgzwKKZbNJFwRipiy0aL2QygZPGW84+qVYJP0H&#10;EhdL0L3WjRR83IAz9mrIsOjE0+4Z5sSEDCqOfkaOdH6GEFvZXcrIzgBsf27f/nov6ZCw3tzO8XuA&#10;qRtbkCvU8XwV+MqZ3ikCKaTb2NokjR/13+WPqq9n083t2zmIgscn+B91bfUcd3eSNMUAjyF47jNE&#10;Pp/oVneX8u8/CKElya9+HiQpXHYdAv0V0atymqTmIGGGNSJMYAJ8USreQ2Oi3cYGZGzsx5zUjo+p&#10;RR21zZwSZ/VSkuB528DAqP0vT/Z1y6FxJujtIg+0nKk47CrLEo9InJW1RWm5maQzHlU5GKgP9zCW&#10;8iKhwx4NSzTSXR1aQDBdmA/FNrXp+Wa2hUr8hySPr6qbxyaaSEBXTNEvtTuXj2lUBxkCrb6d6Gk0&#10;+YyExlFPwJ/cT5op0PQ47fRJbx98Mrn246lhJmGEDISHmV8Z3fgUj8KSq37Hige67ihgi0i1RFMj&#10;7pZhj+3xQdrFnIjW1yE2RogVc/dTGt3dtNJ7wO53faufA8U71Oymumto5XcRQR7yp7Bq68Vekckm&#10;gA/2eAbpim6R23sRxQ1rnOw5wqjAB5ou1bVI4bdljYFnYYHk0KajaS30kEKKd68kDvzXneRD4QbA&#10;i7Vd+MntmmUx3bjRGugyyXptywDD9xP7cVHXNssTSDjap4P3XjZ8T+DjlWwOkDgsd9MWc5NEiW6y&#10;Ozg547VHyW25gdhxWBx/Q5DAEipOGzYxjHkZqZg0VwgYgnJHBHPNFS9OSLZmZjgA4xVY+Dke+DFt&#10;FeJZspGQea7MAXucfiiCVAKgLtCCSe1TePi6oOSGjKpLH80yk7ml3JJGO1esBioSR0aLzjAr0jJx&#10;mvvFLIppEAmpwRUnCjSYA7mo9lIYc1P6RHmZCecAmqRiCCq3RYoEi2djz/NLQqqk8HJNNbqX3AhA&#10;8+KkbWFpAoWvX8bGMEFon9BsryTgGpea0mtli3Y3EZGOa8tIhvjwRgclTUhILiW4iKKWX6HivYxw&#10;TONE3pF9LFal5IsStkLmrs6E1uGNEWRB7hyGA5znzVJanfujIpQDAxR/0pqMOnRLePF7m4bCB3r1&#10;vDzS5JM44pou/qXQ4L+yAwGcEHFZV9RegJ4Y2LMHIIfkZODWuul7+2vTHO+7Yy7wD4H+aGevdM02&#10;/cGJ2wgO5vJzyBWryvGhkf8AGxMb1swRYaWJAVxgg4x90tqOk7IyuOQPrtVgro0cN/OFU7UY/ACr&#10;OttDhurQTSW43IpOMcnHOMV4ub6bf8dDOjHMtoIpGBHNSVgjlgAMZo36utRcXMsqQ8KxB2jGKFLB&#10;dgYoTXi/48o5GmCiOmv5YpBhyOaMIdTLRx/HJI8+Ki7ewS7deOR3oivOm5441bcNowcfdb8SdHPY&#10;baXcE2yybDnHI84FS+hTvc6idrnGASM4/wAZoNs52it/a3MNwAz+Kf212bZXc5Ut2P2Pqt2DN9uV&#10;0MkbY0O2uNRtlEEokkEWGXOCR9Cq86istT0+7t0cYRs7uc/4NRXpLcz3EvvNcsihM48bscVYXUtr&#10;PfySzsxJ2HO7gKf4r3sWXkosi92fdPSogTMnLE8D+3+aKtQ0dbsR/NdoxyOM1UXRQlaR1lmxknac&#10;YyauW3gjiiIdyMHt3rTdnYpUDdvBaC7ki905XjAotDWiRtEIscgD7FDumQWMV400koUFwSCecijC&#10;9lsyUdQiDGQQeR/NAygyreuIbOCKCLKq0iscigfRNQg9r9IJAXXJ5PJH0D91YmuXFhqTvFjeiDGR&#10;3OfIrPOvQf7JrLSx4f2QrKfx35/NRbafZ2UN9l46bJaxTQpLESSe+fNWZd/pTGhjcZYdqo/pzqCL&#10;UUMkqBSAGqwenb8z+8ko48EDsKI/2T5Ud6hoEcriQ4OBy/1UTfwSQxqI5S2RwecEVZgFpZ249v55&#10;O7Lc5oU6oeV0tmRMhjgnsBVYTbFy1xJPpVbp7R3mjG4d1HkVL3V/G8EnwO7BAP0aq6HWdQilhADA&#10;52lR/wByKIm1OcyIWjJIOMAUSQY69gPremST20uYvkMt271AadZQWixyTxlG5O3OCKvC6tmeBQIm&#10;xuBLgcZ+qqz1Ev4WtYhHBhw3yLDDCpSHlGldELfg3lxG0T7tmMMv1V39F65+nc+5AjNs9sKBn/NU&#10;l0hYwRWbyPeFmbO0dgBT/p3qS4tNQKtGrxscZ8jHZhRHaM8pJcGXP1HpUczG79lEYnLhBgE+DQQi&#10;RXaSbJy3/DsP1VvHqXTbnTmgDH3CmCccc1TugrHpd4V2JsJON31SqUktpmokrjSY57RQzMJEUkvn&#10;78VWV4GtG91s58GrkvdQiDOEkGxjyB4oO6z0si2QwANk5wO2MVfFic0YZ9gLLM13bktAGIw2cUTa&#10;F01dR6bNMy7TgsiZxnAzQ50pqF1HKto9suzdwfzVo6zfSC0uPak2bIjjPIDDwK5PEo2wxQ5szN6U&#10;a/bHrGddQi3QmVgdo4UA5yRWt+vOobayjMsDq0DZO7z/AIrE3p9FHHq908jbXlOFzyQSeavbX7y5&#10;NgUnYNCnYCs0ZcjvBq9lR3e/WuoY23bEZvl5DNV52KXTXtqokK7QoUFjt44yBVQdJxyi7dkUEq5w&#10;T9NWkulYkuNTsnnt1aGHO9j3JHbFacUVbCP7QDepeoz3z21rgs+VKjOQfzUtr+vXbdOvZNMBEsIj&#10;JAxwOcYpLr/VbeXqiQIiogRFBH7e/wD3+6FfUu1xbpHDI2JMFwp7CjLpI5JleaLrDEylkDZORg5q&#10;tusbj9TqzEoPGAvYEVYWg6IWJ9tm+I4BqrurFMGq+2pOOXY1lyyqK/sMP8n/AEWjoeoRyWhj5wRy&#10;PqiPTLOT253APtLk/g58VXnSeqRpbTu8WfFWPpkxns25YDbkYquB8khZJ8iS6NtYlS9mdcbOfvd+&#10;DUHb2gN5MxAbk9+9GnS8SwW7B4W5P/Oh2Vo5buTY5OG+sVpgtoJt1ECepYRLfQRlAwwB9HOe1FGo&#10;SHRdIdEUBpF7Yzg0+0zQ1uLyWRkZguSPw1B3UqvPdD23baFxtJyOK8/ycDg077LYp2VRcW12heZ3&#10;DsecnxVsemnT91fWsl/dLhY0b4sPAHegV4Xnm5BwBjAo01nr9rTpubTkh5cYaReGArLOSSOO+feg&#10;e1b1HMVrPCAcOSEGcc+M4qi7nT5ZnmmOSC24sTnvRPoOmyahde5MwC91qc1i1iRzaxA4815PmQnl&#10;akv49UasTVbAjSNBNwxJk2qKsjSbaAJgx/tI7fjyaGru7hsoFRV+W3FROl9VSwo6e2Tk5/mp48Li&#10;1ZzJJei+I7x3GAcE47/3UjJdWdr/APZV3GpP9ueao2XW9SuWIVmXPbGRUYuk3Msrb5XJcdyeTXqK&#10;f46RFGlIeqdHgQskiHAJoQHqrMZSP0jFScJ94FDvT/p1dujPMp2eAvJ/zR7oPpQZrrfPOEiRQSMf&#10;I02/gamD2p9cX88MjxtzjgDk000B7y5xNMZGUec52mrqk6Q06CTmFcKMHHG7H/ipUvF7SrDaLzwS&#10;FGMU1NPo6omfRp9xc3LsY3wM4bsKftpNwYGVBtbBGauSS1f2XGzPclR9UnYdJTSSCU8RNzg9zmqR&#10;wuXoGiu+leilhDGZllbGcAZxRlpHQtncTG5a2K4b+4Yzirh0/SLOyjdhy2MEmvDcNLlUAVewFVXi&#10;1QjdVorDVrK3Rt8qbUXjjzUbaX0EhKxw5QHPNFut6BJfyiIuFJOQQc1NyaBpen6YztNtlHwOSOTX&#10;XjWykHsprWutL+7YwQwBYol2853Ofsmqf1631KZMpM2GbG3PJq/7CPT1kLPIGbnJ8EUk8unzXOxI&#10;IyexYDkE1jyYG1dklKLM6aZ0heiIvLE+SfqlIOiZZ5woVtmeSo7fzWjNXvobG0WFQvyP1k/8zU70&#10;qoZRKIw2PGO9Sx+HBumOuyhrvoDBtoobdzuONxHOaP4vSW0trP3ZEO8AUTSarJJqZ9pdpDYx4NEX&#10;U93Otsiy4jUDKjP7jVJeDiVujryNJ7K20bpOyN37zAlIfkBn9xHg1YdnfW9zK5Mu4DCqCAcfgVXm&#10;iaqy20qz7IwCcnsWp70vc/q9QLABUXOR4/mrY4Y4p3Ah+bfYb9SYmVAxzgbcEZoXWCG2t5Y44t+7&#10;hvJH8U2626jjicwQEliOX8f4oW06We1tHJZy7glz5J8YqcUDS2WP0fi2nVYFUStwPs5pf1Ayf0+7&#10;IP8Ad5oQ6PttSmuo7iSN1PG0fj7qU64vJnlVEGcDLH7rfhjoko2N+m7CeYMxcFQe2ORRD7ttbyMq&#10;AGUHbj6NS/Rlu1ppbTlUMpBJDfQqAsLBnv5LpQSC+7iu9Owca9hFd9GrbRNfzTKZXAyPs1XyalMm&#10;pJNcHc8Tf3D930KKJOrY7nUJYGBMcWR8j9Cqo6g6q9zUEdIl9tTz5zWTNlBR2Wf1g800Eeo3PKpt&#10;AOMEfWKD7vrWeSzaSaTK42rGOCRQxrvUdxrscMMbFVjYHvxkeCKgNM6dv9Q94EFQnNTj5P7KPGjz&#10;TtUgT9RLK/yJ+IHimw1qaBpZogS3jNM209Iblkdwo781N+/aW1rcSM2VCHANeZ5GaSUpe2Wh40HW&#10;ypNQ1i9aU/I5fk0gtmw+Tdz3pC21qISyOSAMnCmubrWS5/px15Eszl2ynFRCHSIQN3BIzjNIdQaZ&#10;HNGzbDkdqbaNfSe+FDEKe9HctpHNGV3cV37XON0yLlTKCa0MZ2latjoPULbcttdNtdziMnsKDdYh&#10;Edw6qchT3pO3wVH4OcVi48JFpPRoTWdLFvvRyMgZodsb1S4j4yO3ihXT9aldAkjM7eCTk04uUaPE&#10;wfGO9e7CbpMTXHZZ4tlVRtPjxQ7OhhugQ5xTbT9Y92NXC/EDJP3TqEvqV3lTtRRzWmORv2I4JBlp&#10;kCSRs+8hj3bP19UFeq/UQXTbO0jwze6SSBjC4o8iSK0gCh8980A9Y6BBPEs6nJz2HOMVDyVLg1fY&#10;YzOsdvLKznJOPNHnTfRzy2r3k8gVF7DNNrx4bZAsS/PnxnJNNJZr5oljHuKrHlR5rw44VF7tmjJK&#10;1phnceoYstJm023hDZbiTHYGqmuLi6uCzZLFiKLj0tO5UsMF/wA0QXvS6WK20O4F5ADiuzw5J1Sp&#10;CQnFKm7YDaZoEs0LTyEqoOKNdK0pFidguQF4Jo06zFhpej2NpFdxyTONzqn9o85NVk/UUUcCQRk7&#10;ucmmjghDc3Yyy2tRZM2mlBmlkfPtj6qKhktbUyuFGcEc0kt3dPCFDnBB4FQsluuVGWNd/FPR1N0S&#10;lpqNzsfY2N/7iKaWmlTXk6KWJBbk/VHfTXT899aTPFGMIctkc/4pxoyRWl8qSt8sgCr4/GvZGWT9&#10;jJ+lI4GXIOOPxRN1Na2AsLZLVANqjLHvmvetZnh/Tw79rvzxQ7dXyG09vJLdjW6MccfSJx5OX6IA&#10;y3BgePefaFRVrcQ2quXJYDOFJqZW7Jjlh2jDd6hb3RJFRH5VWHasvk01cS2NbIS61SWfzgfQqOSF&#10;pcbvup1reGBAMAsaYXcxBwi14bTtl4ne2NUXJzgVGyOCppwInkAytNZRjjFQZ0acYPNfIAo7197Z&#10;JpQKApzg0gDVgPukzmvZHwTSGTQBLO3GM1wcCvGYV4GB4xQcHcT/AB+jUxYXBjYmoJMAdqk7RlYY&#10;IxTJHCWllDocVDyc+aeyvsXjzUVLnwa63RwXjZecilCQe9R4Y8AU4B4wcV0Dhz+c1wuc8GlFH7q6&#10;G0c1ywQi7ZpIHmu3JyKRU4IFIOSQfK4pgWKOOKfKQAB5prKTnOaBUj6VVPbzXLAYFfeAK9CHFAx6&#10;g+OK7jbDCkQMGuj4oAdTDPNLA5j5pNeYzXML4JH3QBwiY5NdKVDE10wyxpFuDzQFjovtwSM5rxSU&#10;dTXyOjrtNfHIXAOaAJJ2TbkdjTeA7GH0TSCPkAMcYFcK/wAsfRoA7ulMbhlA5r6Yl1PGad3cO+LK&#10;imUUhZdpFADGG7aMlc0tOFYZA5+6Yzx4Y4NOrW4ABRqAEYmycU43quBmm0ibWGOa9yD4oA6ZRmuG&#10;XFdgcgE1yDt4IoATY/muSQV/P1XUy45rjGR3FAHy9u1cSp2Ndf24zXiqQO2aAPFxjJNOIQ5cDbnP&#10;GBXixgCjvpDQorqaKecskAYHAHMmKtjhylFfIMKegNMOl3P6qUfNkwq//Tf+avAaJ/thjvJIdkpw&#10;wU8Y3UImzbUNRhe2gCRxlXyPpT5q7Nc1g9RWa2wgAwcY8kivsfH8WOKKS+CLmmgItTJqEomlAAzg&#10;Me20UDa5p4kdpI3zCkm5v8eKsOPUbU29zp0qe17IKKEH/T+aqL9VLHBcwbj7ZY58VVY2tHHNMlYd&#10;QjS0lmXPGQq/zTJNXe7txaqpOe5A7Gm+idO3tw52xP7R53f2itD6T0TY23S5uRdrHKV3KoxyR4ar&#10;LFom2V30L0SbqKeS/udkAciNCc4I80OSXy6PrTO7kwxgkEDknxUsOrZHf2OFC47cUIa65u5VdYyN&#10;vc1GUlzSX/Y8ZfjVBZq+u3HUUKD2USFM4Ydz/NcxaHpsVjLLK6mVRkA/dR9nciDTTEp+RO40J6rq&#10;iupBOeaM0lGN37Fwzt1SAPqWdxKyLj7oTEjccURazIdy7h35ND/6lYmJxnNfJ55tzey7GUpO7mvR&#10;KgVu+fFJTkM2RmkC3I5rMcHbScU3b+a6wTT2206RiSwxjzRV+xokU+Sa7ht2fwaIjbwBmAA4FJ2v&#10;Ex+PGKZQGGFtp8juoGc/dWno3ToVFkKENnI/NI6JpIeQuwI2jNWWXUQx/kDGfAr2fA8RqUZNHJPR&#10;JaM81taTSkFW8H/5qqXq/UGl9sMxfgnJ75q//espNEKpIN0XJB5INZY12ffduC2QCSPxW/6jmaXH&#10;50SxR7Y76d0i41C7iWJCdrq5OM4x91tfXNcivdBS1nhRGRAqMeSNtZ09G7r9FczSSxM8Ug2v9ECj&#10;zrbVoBcxiJWEbZYKe+BVvpmFrE5e3oXM9xLW9B+gbzqe11KOK7G+1zIEPdx/NDXqP1RLb2t5DdzO&#10;zxnb7flGHAzVhensl5oVjaarZIymSD+pt7NG1Zx9deoYNR1Kee2VQZABMPp181s8puOOTOQduOmU&#10;pE3vzrHJJw7cnyKtG36SVZbVIWDh/IqorCFpZA2cYq3+n4bxrSW6gVisJw5GTg1h8HeR6NMkmi5+&#10;lre50BTcCJmQKQ30TXi9RWNzDcZkAd9xUY7/AIJo16Y6lguOm4Le/jMZEfyO3ByfuqD6j02HTrH9&#10;TbOHGSQB3r0/JmoxVEMU/uJ6pplT6ghvL1sseJf2+MZ5NaG1jqC1fpFbCSFQ8CgxyADfVYen2mQ3&#10;2tWHuOESSQb2IyatL1K06wTUraKCNUiHydQe5zxXk5Ip7NaaM9x38ssEsZJIYdzULbDftRmHJIo5&#10;6zijtX3xKqqwxgUPaJDDdmb9oZBkV5+Rbo4x3ZlrK5sosj294zS/Ws1vFdlIBuRjnI+zUXZWxupZ&#10;iBxH3z2ptpUUV7qSW8qnbyaRt0FjfWbZbaJFVsgqKEJJe9HvWEAt53iUZUDg1W8jggjisWeW0KIO&#10;T3NNpCD2p0DhcUydKwzZw5Xk0pPjaMcVzEecVxckgUjA+jbjk0/t8LuqMhYHNSw2+0fumTAYyZLH&#10;Bp4gdIxzUWDhs5qWRw6YJoj2gGDe4781J2Fk4IkGe/avY4xGV44ouitvciTaMY78VohE6e6YUd42&#10;kY4yO9catdrFJ/Sb45zxUtrH6aGzgRcb6BtryMpx8c1fhpJMB5bWctxMi4Hybz4zRVeWy6LO2CAd&#10;g5p5qlgdNis3K7N6BvyTVf6rfy3cihnLfzStUBHalM9xOx+zmrJ9PumrTVFnWe4KMgyoHn+KBzZG&#10;Pa3erb6F0qZraR+EbOVHk0Qg2dSsC+sNLNi7IJNyYzzQLK6HxVg9Yzs7kN+5Mqf5qtmTAxmo+Qqk&#10;ckjxpO3NdxxllzXkSj6p0joq1Cjg1EZBHbFIS4G7HNOpbpX4xyKjNxYmlYHXvfilEjJPekI1yx4q&#10;SwFShAeFeCBSOMZp7GMgkLSDHJ7V0BsRSypxSceS+BU4LcL3AxRX6Abx2vAAPJrlwxO0Y+qWn+OM&#10;Nxivkk2ru4NM0A1eBkqa0GJ3mkxxtHeoSW5LeBRDocx9twPPBqmLbOx7QapIv6VYyMknueRTXVVj&#10;gi+H+QKeqwkhgQIQwBNR9xHiNt5HkV6aVI0RRNdPxylIPlw2Woa1pV/Wsm7HfJooPuexEEB4Sgu4&#10;XNy2c5qU3aoaX8SKaFvdZfFFejTKZQrjhVzzUXaRH3sbSxxmuwT/AFmHBHFRJIVQyGa4ccdwKj7U&#10;zNdO4BOOD/mpm2gX9LPIT8vqm2iOVjum3ZJ+/FdAU0G2STVZN68Bc0yvFje6kTd2fFdaW5aSR14w&#10;eSKiChe8kbJ5auAqsKrkJFCNrDaKj7yUC2dd55XipzX7BrSwhV8DcAR90G3WTbHjxXJs7ORD20oK&#10;sWPGKRjLEsR99q+hQlMVIW0QZhUYsReia3RiNUHdgKnLBFsPIw45FRGmW5mnZsAohwTU9rSwqIva&#10;B7c1eK0aERCymeVyi/moyKKeWeTvgH/nipScCKIbeC1d28ciL8RyadRtnY0fIssksQIwgqf1QRQL&#10;EsIxkZJqWGnW/wClZj325yKFtYmRl+IyFGBVYxoGRVwpnnQqOcDJoj1e1ihit5Ae4qH0u0kEDSlS&#10;dtd3l2tyY/pF5Fc9Mm7Ip2aeXOzI4pLVJEcYXipGNmiBwuKG7pHllQBhgmoNWKuxzo9u07hSxxTq&#10;/UwSMuMHOOKlbe1ktUXKYPHNQl2xkkZsk1NqhWhrKTgAfVIbBnJ5pZdwDMxH0Ka4z/d5zUxRR3Zz&#10;+MV5HGSDluc0k0xzx+BUstsyAMfAzQA3ljMQGai5piz89qXupzJz4FMAr/GlkDYtHHznPek27gUo&#10;77WwDTyK1aQpkHJoUbFoRtrQytk/dTFzKAqLnOK7YewmMDOajZcAcmhRQ1DG7lZ+K9trYkAk0pDC&#10;TjjNSchC4VVrtezrQk8wWLAOaeWsB2AmkLO0MknYgUf2+nRrF8hkYqsIWxoIhYLFgA+Mg8ikfYee&#10;UgdhRLYWhubkRFD7QyMg4waYXhFj76xtuycbjWt4dDS7IKeUwAr2NSOiaBNeJJM+Vjz3HmoW30+e&#10;5kOUJz98VcusTRaZ0/bxQnBJGf5qmDx+ffoIv56QKahNElt7EbDg4AFMYNDuI2SV0GzwTSml6VPP&#10;Ct2VPt7xgnyatey06O8ntkkTEYI/HNejHxl8Ffx0wBtdJe8vraNio+Y3BjxirV0PTLZ9Qf21DomA&#10;D+aep01FqnUCWtso2xqWcr2wKi7O+t9OubyFSPdDlEH1tNVWCvQKhGa9ex164dUQuDgg+T9UPaD0&#10;3Ne6rq1/ebViTc+zH72bsOfqjLpDS7e2vL/UL0+68iMRv7L+f5qMFy9zFMLfcUYliT9Z8137DBM5&#10;dpFUqjZ48Cuerf0FnoenHIaYSfLjxjOKIepbuz0fpyxKLm5kIUn7I7ms7dT69can7KAYXOAq/wDE&#10;aZT4pohJof8AUGtTay1rCG2RQrtVR3P5NTxtLWwggDJuzgkmmt/pcWlLpmU/qPCsjn7qC1nVZNQu&#10;1VWwq1nyPu2A/wBfv5NVuYktojiJSvHkfdD8EUNvDN7o/qs+AKm7FRBu2McscDBxk1MLogtLiFps&#10;O5IfHfFEcdhxENB0IuXa5XCBeAaaXFtGktwEgZfGQDjFWObOaW2S7PxV8qBjgkeaWsLQSwGBe78k&#10;1x+HbXaK44KRXtpo6JAC6nPjzVmdO9EwNpM13cZZ1P8ASUf2gUR2HTdrHbSzy/JoztWjeGyitujp&#10;5cNuc4jduP3HxXo4Pp/TVP5I5ZJSoH9F0dbrSlleT+lHkhDnNNOnbCR0nSBQxkzjmjfpqwE2lwJL&#10;FtMh5YZG+pbT9Dt7W92ozKmBnivWxeJjjK0vXQiBjpbp+W8uFhmiygyxX+44+q71iO30sXkVrEd1&#10;wdoI74oyubprS+kuIsq6xFAFqE6ssVszoxddvvx7gp7/ACrTNV8I63rsrixsLbTL2JklJmEeQB43&#10;ecVE6ZPvur4zkgylgR57+aJbiBrbWmmlQb41/wCmKGtFtZtV1K8dGTaMvkHByewrJxuVIXvokdK6&#10;et00q4MORGrFi5HJqX0Z4bfTLqdYg6/tz9Zr3UWmTR7tYiAmdkgH1/dj80S6dbpZ9Hxs7pmRyCe+&#10;EfsD+a1wwcaY0IqLVkciW76IGkk2ov7ATncfzQJ1Dqc50uO3tyRLK2GA8mjO/wBPjttAwZAUaTjd&#10;357AVAWdgYLm1eU/FPx+4VHyJpR2O2hvpfTuy601rgj+mVLg9gwqA606kg/U3qw3IIY4baf+lNuu&#10;PUsLetFaoqrHEEz5J+zWfLu6md2bc2XO7jyTXk5/JVaJMuboyGCaa6u5hGywA4Ruck0+0C5gg/X3&#10;zgBzkqx4AoNtIDY6D5Ety4PJ5qGv7+aO1FvHnLLlwfuscsirYv8AbOU1OR5bh22ln3AH+agbuB5g&#10;QuWJ5xS1jZlpUjKNubHA71d+h9APe3EdukQ3BWYt22/k1NeOsoRXIpOx0UgEkd18UbWHTKwbGcBi&#10;48/2n6/mrTsulILSMoD7rmT95GM48U/1uysdP/TPsLNIudufI81uw+BijDcbY7VFWaho40+VWdtz&#10;bQdv1mhzUZxKqgFgFBJHg5p5qtxd317MSd4GMZ7BajNQaOKKOEdyc5NRnBU0loVgyIN7H/pUZe2T&#10;nKhSasLTrB3ZMgYPJ/ildee0soSQBkk15PmeG4R5golUtZiILnvURK/LYHFSV3OJpHBJqOndd2FG&#10;cV48kA3MGWztpSEKHFS0CCUgLzmm11D7Fyo24ANJGFoD66gUIGCkZwaktFKqzFj/ABUjMvvqF2gY&#10;FR4tHtgCU/carCNUdCyCD9oMZyxolstPEa7sjntQro18WcLuP4o6/Ts67QQOCcV7fhJT2jo4tpow&#10;UU/Isdox+atHToRGqIIcLjGT3Iqm9NkeOZACMo+fzVux69L+mSTYDJgAcV62KNo5TG5uIYnlSWMf&#10;PgZ8CmMeplwYk7LhRjnvRZd6Vb3Vj7sozIwyrDuKipunVsIGvGuVzgADGGNaYxaaFk6LX0rq1LOC&#10;2sFtSWK4MngE+KO7CO1ksbmKYLvkUqDjlfyKoHp3WG9xmliDLswvPkVevRl9BqMjvdWuyKI/1MHx&#10;jivShlvQimrRRE+lRaReSieReWwuOdwq4uimtUtna5SMmX/4LfQoG9YIbHejwRkgng/3Lz+w/Qo2&#10;9OdY0zUlt7R7Ylo1/wAKoHmu8e2DlvSK16x6VFlb36hQzyISrY5bmsuajbPaSBSm0MRiv0W9Qre2&#10;vIrcxJsMRLBR54xmsh+otus4jZIucE8DyK8ryvGipWh4SBbpTToru4hVpduSat+/6buUcyYEkKAV&#10;RXS96JZCqMFcPn+MVolOpJf0otnX5uDuY8VDDjOSfsHYOnkuWkw+3AJoEvkmF4YkXfGnBJ7kirr0&#10;rTz7SnIOewByTUde6N+nmMnsA7iCOMVrWPXTOxekxl03qc9lNblJCoAwwAyrA+CK03od9vsd7ZZ8&#10;EZYZDZrOEbhyW9vZtPOBgZFWl0T1qpaWGXbJGg27fIzXoYK0hNWRF05tNR9u3AC+5hOc0dw/rbiR&#10;NzE54xnuaFNf0EXaNc2ob4kkhf7gOTj8076UubpyYy4KtjaD3FbEd49WGGqaAymDMw2swLZGMUcj&#10;SLc2mXcM2Pip/wCEeDQVp+malcyHbLv+eNu6jlNDupPc96YoFGB+fwK5J17NCAi20yzjklcRAMoO&#10;P/k1UHXnRCpp17f/AKnMhOQhHDfwfurnvNNnhuyolHtg8kdzmuurelTqunQ2kVy0RyGUnsTU2ro7&#10;SMV6J1DeWAZfa3Kecbq0Zpmu7ra3dHOz2s57MtUF130/daTcouwq5OBn9ufofZov6SS/jiiW5I+Q&#10;yR220ida2QnFGkbDUVksE95i0jDg4zxT7K3Cpb8tjn+c1V2i3eLgCR2CjH8VZKzRwqsyDcMjgVVS&#10;INckApu7mC7kBt3yrkEnmpy21qd7iFJI1DM20Ed6l9UuhcxSyLAN4XP4NV1aa/KssjmAYHYj+3NM&#10;2LBVRf8AbTuYPbCkjwPvP3VKdatDPqE0c0WxIlwT9nFWz0zfi4gRxLgcFh5P4ob69stPe0mmaLmT&#10;9x+zUWbOSozK15IjGKNsBTnANTZa8iMbqmdxAwpyaALOWRtQuSmCM4Y//NVmaG8s1yqOARxiljJ0&#10;YpwLj6Zu55EhyqbshW8ipPrKxtIUM6ALgHIPmg+PWpNLu0VlDRgeBjmiDUr+21a127yTj5k/X4qq&#10;jyGjk0DWh6xZ36yRr/YOATjNGOmw+/bvHI4B5GT4+hVeRaRbWkuE+O6rA0uWIwo8WXjYkFs/3DxV&#10;4ToSMbZT2q3VzYmZ2i+YOcds481OaNfXGp2E7NA59sYJ++O1TvqLpssi2wRQI6fdBOsFlJBInzIL&#10;e5jyOwxTSndorjxNSuzJOrCa2uZmH9KRScHyD9irJvNfuL3ppIpBuuDtHuD45x90p1OiXN7KzIGy&#10;+MYrjrJohZxTWwEewYK4xuNYJ6ukxJVbOfT2eS0u5nlgbAUfkCtKenupwXN1cq0JZQNytVF+mF9H&#10;qFhLlsOkhV+OCMVd3QohjuLy1ztOzKnxzWjBLRLi2yuOoNK/U9Q3vsqxjWXIwMbieTXPXcggsLN5&#10;ANzr8sUcRRTaVrZk4lVH4dux8krVS+sOsC4dZdrKrSNkDtXJu2xeNJg1pl28G9gQE4xg1Q/VUU51&#10;ScSBgGbcpHkVZHTVrLdEZcgBt7gdgKjusdOaCUSZ3CsWeWgxaZC9PNJmVGGFI3D6Jq8OkEaXbCqg&#10;54APmqGsrwxRkjOfo0WdN9YNZXcXvK208fEZ5NHi5WnR3LemXy+tNBJPZNb+0ytj7z/BrhVRAGEY&#10;ZXbH0ahry7EqRzBB8hRPbRXE9vHJFbvtUgMR2zXrwWrIcgj1LSY49KlEPwdkO0LWam0+a1muWYts&#10;ySV+s1qe9ikksgHbsvGDyP4qmteMQlWIrsbGCO/8ZrF5f5KJeGn/AKK1gt5YIpmA7DK/w1CGoWDM&#10;7+5+/PIq5L3T3itse0xz+O9C89jGZI5D8jXmTXRpUNA8thBZ6efh/UkTIP1QMLO7uJFwHZvwKsoz&#10;Wt/cvACeBk4qwNL6agESbHyW4Qj7pftKVIlOVVRm276XvJSqyBgTytE2jemrxJ7pAP5arzm6WuIz&#10;uD5ZWHHfFRWsPelAgUpt+hmurxt9E+bAy26Q/oyieRVXOFA85+qnNK6esLHbJMokdT8Wbk8VKQaP&#10;cuivOWK0yn0CW4kXc5VFJIOe34FaceJVTRXkWBZ9W6akKw+1hj+5hwTmh9/UPTYb1o1X3HXgqezV&#10;HjprKAmT/NDh6Lh98s8mD5PmuZMdDhpedXxezLLKipx2H2aGemerriSOcsuxd2Pz3qYk6csZI4ll&#10;beq9yaikv7S1Ait7LjODxjt5NQlKjvB1tk7e6/Kkftxgk9zxX0ev3gX9/wC7GeeRUbcv/RLsqhjy&#10;AOMVX8muXiCZURss208VbDnFkmvZcNxqtwijdcF1Y858U3g14ov/AMUq2Owqm401SaQIs0jAc7ew&#10;I+6cyadrF7IUjdgAMHb4qk8roRyaLOh1/bIwNwq+clqCerutIppBDA4lkwASe2PsUKah0dqoRV+R&#10;bPAB7iiDpz0lu5B7kk4hc8sGG81meR9WLF2N7DqaytkUSo5HJG2ifpvIaXUbiFUhblQPx5NSth6Y&#10;2Qn3XL7tjAhR8QcHzVyX/T9jJDCIowIyANuMg1SCcl2Ev0Zs1XW/92uWFtbERrnbkZyfvNTcWrXs&#10;cRs7ZGZym7C9wPJo8vbaysPbhiiT5nGBxtqX0gaVYRPctHvc5X6NdWrdoSMpFWaNBdWkRMwxkgIX&#10;7iup0n1Fv6pZsHg84WuNf1mS9uFt4AMbtwH3k9qMlt5YtOk8MAOBzQpdlF/ZWGo6cZLuO1jLFzwA&#10;QcNV03fTltoul7cbJCg3HuSaBelbie3uHk2LJKRtGecZPJFEXW/UMskNvaDDNkZPkZ8fxRapiqRG&#10;aB05Y6reK0xyI/vtUxrOn27sIokAx58YpirG1gTKgMBlsUNaz1aLaLejbXx8SOaznU/RdOj3VjZx&#10;RW0bNIxxkg55/NAXqGgimiRDH7pAb4nO1SfNQ3Rk9+9nc316AgDAoQMHBqe0zpG81mK5u0UjYMvg&#10;91zxTryZL2VWKLRCT9S28OmxRxuPdD/PJqS0PU7wWsntAFZMkkeM0I630pbxsFEuDnkHnGKM9M1W&#10;y0bRhHK4D5OF88ill5P7EeNFTXvT1/e6g0UDsNzH5YOCTU71B6ejSY4P1NwCZF7A4BxU9/6qTR4h&#10;dPwCMrz+6qd6w671PVoJWY7A2Nv2B+KjlypRbI403JB4Nd0LTNJa1ijjM5feWIwRQ9f+qVlp+mTQ&#10;W0Jkmc7gQBhT91n65XALO5zjkmoaSXIwvK1875XlS5VGRvjCkSd/1FeSSSO0+WYk5zUY13dTsFMh&#10;YNXNvod3dTYCYGRzVl2PTUenWonuEyT2zUIQzZv+Qs5qBXUmmPhJGwKXityXAB7UVak36t1MKgKO&#10;/wBc1KxaQkMAcgAgZ/mnWBx0xXNSSaGmnW4hAfbk57VO2alyzhsUN2t/vmEZGVJxRlDDADtRjjcv&#10;/WvRxQ/GiDVuyudXsXSSWRj3PYUOpcMx2gVbHWumRQoQGAOR5qpGAR258V5PlR4ZKNMUqCSwL5BU&#10;/LOKPZvYns8D931QLp8kTKMYyBmiqG3MsZl7Y+q1+NmqOycondq4tYjDjvUlZrcQtuD43VA3B4jk&#10;ri31ppG2Yrasiau0hWtFgvclLOR3Uyc848CoQaqr5UBlUjPNObfUkWAqWwxOP5FQTwH3NznCZyP4&#10;rqndWwqiR0nTtMjuHnuAGDA4z4qEGq2iXTvGAyBqJrvp9ZbMOrqfc5I+hUXpHR8LmRpHP/yVApeC&#10;+BkRuodRsJEeJAGU0Iatf31zMJnZicd+2P4q2T0lbmf25Rn7xU1rel21rbRwQxjdwOe9N/jOaqyV&#10;0ZuWwvbsFuWb7JJxU3o/SF9fSlI4WIQZdzwoFaCm0/T7TQVj2D9VIf6hXviubHUrTS+n5rdUJnnY&#10;sX8gGiP0uHcp7B5dARpWgspdYySiD+oceKIz03Y3NtcPBCuYlzuPFPtP1hoNJe0jiVWdtzSAZYj6&#10;oFea4Ja3jYortzg5JzWyOCEV/Ek03uw96TeKytrxpJlC7MKgqvXIjuP1Qj3kPuGalLmyh08QW7T7&#10;mcEnByaOr6XTbTSRgqQACcjk07xp+jihTWyorgzaheGeZjzwAT+2kpY45Z/ZU8r3NQOq60ZJJDAp&#10;UeKgIJLt2YAHcx7/AIrw80nzas0QWgkupooJdq/LaccU6uLua5hCeFFRttpLGVRIdpAOc1Kz3EVs&#10;GQY/moSk9Ky0H2CklsXYknle9dlY9hzX11K8pO34/wACm8EW84L+OawzoqmNXusftFMpVycmpWSK&#10;GNc5GahLqUHxWSa2dOhgdhTKVxuNfGU4pmzd+PNTA9IDNmuM4rnJr2gB4xyecZr0Fe9cOpOKTzig&#10;B+pp7EMDOaic4HBqQhbIGaDjVjqWfjvTRGyK9kwMUghPkUBQpSm4YwaR5rtRToGdKcHvXYOaSC12&#10;pwa5IEcyd6Z7cOKdy+SKS2Up0X3Z7GuSxFfLXDuBQByDzXeDkcGkd24A0qG7cnNBxs+OaUK8A5rh&#10;3rpXyKAscqQFrhHwxyKUhbB5pKULuyK6vZxoWbtmkZsHFdPkgUk9cBH0TYOe9PvcQjIFRSZFOVYq&#10;cZoGF2bcQTXLccg1yAc8rXjZwaAJe2k3xnnOKjwNrsBSFpcGJ+9KzkswP5oAaXMeGNIrTmbknJpo&#10;JCrgYoAdI5cckZFJ7dp5rhuMEGugpccnmgDxj5roNmuOF4r49waAPWPg/dN2faRTgnIzXGAaAEWH&#10;HBrzecUoV4IxSiq2QMUyAcWFq9w6L2G4bv4rSmo2lr+ithZ8bFHFBHSPTFtNpck0twIpiTsTHcVb&#10;Pp1oEl9DqFy+BHaFVCkYDMRmvp/pnjRUblHZObLA6M0OD/YoMPsubgkyZ8fVMtUsrzpjUPmwYMoO&#10;AMg5pS61qzithAXG7v5yfwMVK2l49zZe9cuXcHK/ePo19Ao9EmBr2DRyjUCuFkfcR/w5qJ1/RYL/&#10;AFBJYAEVxwo8mrC6nheaytbu3iPsA4lZeAD9MKGbPWNPgnhlC8RHt9UcaJOVtIPelxa6bpMtnOBg&#10;5waqfXdekgnSASbIlbsASDRO3UdhfvPJIxjIJx435qmOpru8E8rPFlOyN9iknO1/oqsdkD1PcSNN&#10;70LEHA5pgOrCYtr43quMDsaip58btx/dQ3c4yXU185nzyjKVMosSoJZuppdvDbfsVCz65JK2PFQh&#10;YsaZkHPBrDPyss1TeghijF9ExPqO8YzzUQ5JxzxTlLZ2GQtSFhCrnG0VlY9jCCF5VqRsNKM7lApZ&#10;voDJp4CkT4YcUhFqRtZVeNsHPeiEU2v7FJO001YZXSUbQOK7EB/qbAWAqd07QNQ1aI3EUDuith3F&#10;H2odJK1vbz2uMquJEr1Y+ImrUTq7KNFo5l4UD+asLpromfVmljhYM6xl9g7nH9oopXpW63pdNaPg&#10;cAY+Jz91fM/TOn6Jo1vq9lOGumiHuJHwVJ4I4rZ4n0rlJOekiGTyK0BHTmgCS1t444szxjMmcYwt&#10;NOodGWWVvZkxjDbfs/mrp6c6We40pNchuF37MzReEoA6um017a4ubd0EsXEgBxnNe3lwY8aXE5iy&#10;fPZne61W4sXkjG4KSQc9qAb2FpDJMDyPo4o56pnFxEpAxj/rQn0+gur62t9+BLII8nxvOK+d8l88&#10;0Yl+Rvb0g9K9I170+iure+iS4ijaV48HeD+T4zWeo9GvtW12e0yAyswVD+0BfzVr6no+p9CS+xFd&#10;SLHLEpyjfGVQO5FQ/SGmXGp67a32x03yBWfbhSrV9Lggo8IN6RKRe/T/AFJHZdJ3ei3MYEphKxyf&#10;Z/IrA3XUMguZhg8Ng81vL1w6AvNH0+C7ti0sEygbwRuXP3WAtUmNyz4ByHKtnv3rJ9WkouFS7KYV&#10;ZxpWmXFuiTyRsI5Ackird6RvJNLuAUlURTcsjchmPmo3T+owdKFnIm9UXgkUSdI2Fvq2pafaSzpE&#10;gO7d5IHNJ4Ma2h8kkqTLB9QLwm0t5bcpl4wkm3gis6axrF6EMExyD4++Kt31Hkjsr4pbORGGxgnw&#10;PJqgeodREl2pJ4xik8rI+XY0arRc/pf0xbatoGsXUk5Se0kzCg7sO+aBdbuby4e4Ox22HBYHuB5N&#10;G+jaNd6DYW949wF92JiFHGAf+L7oT6X6oAvrhpkBikyBkZxUMrXFDUAmrXo/T7ZMsT2P1Sdvptxa&#10;2yXyuCrfXcU662ZINSljTBjfsPrNNbmKa3s13Z2t2rzZStg9nllqjB3I4ZskipvSbSHZPdM+yQft&#10;oatICzKvOe+RRXr0cNrZwmMldwwf5pXpHI2AmuXZlZyzZNCBfJAp5e3ZfzUYrYYZrzMsrbAdsTtH&#10;BxTHJyak2C+3wajjkYrN8HBWMcZFIXRJwcU7jUryO1Mpm3eK4wE7VCZBUrd7VHFMLZcv3pe4Xbkd&#10;6EAzCgNxU8tuwVTgDzgVxZWG5dxINEKwOQAiZxV4IBSGFHMakeKK7eykgt2lH7GB5x2xTC0VBEoH&#10;NWTrmjXtloEd06AwyJ4r0MONJHWiiNSnaQ+cg0QWFpbDTvcLAuDmmWj2YkuJdwyG7A011iY25MOc&#10;fgVFzSt17FjR9qesy3J2F8hBhac6dYRtbyO/7u4/OKa6NZrK0Tbcjdg0ZdV2kdqI/aHwcUQxt7HS&#10;Bu2sLi49xkU+3GQWbwM+Cas3TNQjkLJGAu2POM45FD2n20+k6bNJKfjMpbFAGlas4vt4kO08Y/FV&#10;U1Bqzq0THUiEyHJPLZxQTPhQKMtfulcllPBbAoR9ktu5rHkqbs5J7PbWIAgt2pK5ZTxS7EiPvzUa&#10;3JFQYo1Ktng0mp5pVnBBAFILnNIwHluMtUgsJMnbimtuhFOHlbHfGK6kCHMkioTio8Kz9uK42lj+&#10;6pqxtA6u2e1VUTonBZuNrBak5mG1uMMB2p6swjRSOABURITcXQCYyaegGEIWZ9jE0ndYTAFSep6e&#10;9lIoI7jNQMjM3mpyOCDS+aKdBcrHuJwQ1CpXHejbQ7TKR88NT4F+Q0S1Vmt472AnnCjjwcihnW1B&#10;dypG1nJA+q81ltl1GEY4Cg5702vZ19hEbyO9em2arJW3mliiGw87PNDNs5/UTbnyW5oitLxPaYEb&#10;sDAFBX60JdPUm9k8j9BppjrFa3jMAxOP8ChqAgxuQMgManHZBpxZSNzHGKjJPaW2QDuTRKKrQojc&#10;qUs8ljhs1xptixs3l3Yx3JNKanKotkV+BSsEcqaaCo+Lg1FoF2MrSXEEmz7OaT0JFluto++c11aQ&#10;kWZbkE15oMYEzc4Oa58HAn6uvlkjjjxnaAQfqgu4c/plHkg81OdUL7e4A5obB3W3bkClmDIxGKDJ&#10;qUsxvGcgVCmRsgEUZ6FatLuwo+NJCNsILYQaZpzpaySAduSaTiQzI+4421KXsjx27gPgn+3tUGh9&#10;mLLHk1sUKRdqhiZy0yqVyAamLF0kmCMDXsdrB+jD5/qFu9SOmWSO1dhE4kFUkcQtZjnCoBmq6gha&#10;6nYZ+IOaktZutizQK5we65qc0TTU/TgIBuxls+DVeI7QwvL4QWMsYVc0JyW0kcKTMuAwAqR1QSS3&#10;RiU/g4+6+uXURxwFclD8iPNTYlENfP7dpv7E0noFsRcRztkqvg15qp92VIwpAOOKIdTmiggtREmO&#10;NpxU3FP/AERQy1u/M8+c8EePxQ3yM11PISwOe9IMWOQKzTdhITwMmuCAc4rxlPbNOUi34H/apnEr&#10;PbS2Y4dxhQa9vL0IhG78UpPIsULL3ockZ3J5oOzPi5fADU72uFHGT9ivLS0JAbFTEFtuPPYVyjkV&#10;bEbfT22Auuc9qmkg9gh5DggDaKcpBIVRz2HYCm2pTGQxrk8VXjorxSGEuZ3OaTnt1kdQM8GlpiYy&#10;EHc0u1uYQN/7sZpaByG12ohZEUZNdW9jLLIhI48/inllZySEOw4FW109020dqZHiILc5I8VaGFyG&#10;SB1NKSK3GQMtyTUjZxNIAqnIY4JxRDf2CSyxW6H5O3LfQptr1xBo8hQNlhGG+Qr1sXjxjHfYs9ED&#10;rF3FpgCoRkjtiobpPSpdavoIiN4ZssB2xSNlYz63MgyCzNV5aHY2nTtsJBGGZao8SYRjbRGdTabb&#10;6LFbAhW3HAK96q/Vkn1iTasZVI+5B4UfdGPUWuvr2owpHsAChFX/AKk0Q6H0k0cMqov9OV/lJ9Hz&#10;mtOPE/SKSVkdpmkk2dpbNlIUZSN3dl7k0cwRrqOoNHb27MEjGAvbAFPOrYo5BYWloGcWyBZWTs5A&#10;4aoaPU/9j02/mif5yptBz5NejjxcYpmeTVP+yf0jUodOe/aMlWZCuQec0H9OaIy6zHd3fKMTMQex&#10;x9/imnQemalfQ/7hMqrbbtuW/vKeR+KT636gN7qQtLZH3pEET2xncfrA8VycTsLix1LqF31Fqmow&#10;WUZMSZeSVFOwJ911qmtWujaKsMSbsn4keee9EsbjproO7QuyXt0QZl7FgfK/WBWa9Rv5JY0Ls2PG&#10;e38Vlm/txLUox0d9T9UXWovax7iVU4UectRXPoS2K2WYwsvDNn770MaTp8GyO4mUA7uBTnqnXpLm&#10;WIITx+6sDzqmyFLsZ9R6vLqF6uWwsShF/gd6hbGKX9Q4jXcdv880hD711MYoU3SHhR9k1pfpPo1b&#10;LQwZLcvPIAXlYYVWP9o+wK74+OWadJDwSadr2AWiaMWt7cvCA5POeMGrDuOjQiCWSY+4Rn7FTurW&#10;NlbWNgFjZ5lOJB4B+6ken7P9ZqELOwZNrNhv7K9vH4U4umO3diSWQlhhhlTCRgHC8ZrvTtEIlmla&#10;Ixwg4VzwWJ+qI7229i7cSjg+R9Gnuv6iDaWcEVttSPLSv5f6Ir0o+KlVqyVNM86pWw07QIINm+4e&#10;XfnygxyT91OSaejdN6SmwuzKD7bcAFuwFMNB6fXX5IImcu1wQVBOMKpy1WTqtn+nntLV8MFZSNvd&#10;gpqyx1Kqomo/nbONO0mS0k0+3MO0AfM9yCajuuNQtYtSt7e1UGWMbpQo7Z7U99UOq4tHuYGEm2Qg&#10;bEOMvQBomqMNM1fVbkkPIpQbhgqo85oeuQ0l6R5e3kFnB7srAmV8AtyT94oV6guIb3UNOlZ3/pj4&#10;Lv4NU7rXWq3t1EqvhQeCxPYVY9ooaa3udhwwBXd9EV50s3OTQjiSWkkXesalcXb7o1UFh+B2pzpf&#10;Rnt6RrOqxHYssrAfYTPAX881OdPaHHJZa3qM/BeTZEvgKnejfVelL226V0r4nZeHKOOc4r0sGBXF&#10;jpApNot3B6f2UT+28l3cgL/xIpPJJ8nFceoFtDcab09pdrAFWBwSozl2xjJPmjfro3LafolsoCpa&#10;MpAQY9zIxzUT11qWn6cdGSF099oxIWb89xVp30dlZEepOk6X0zo+mp+q97cyHYTl1FY/6r62u5tS&#10;lEcm1E+Mf2B90V+p3UUnUmuuYpSnsR7fbB4UgULdMen012l3cXshidziIEZrwfPzOclCN6ZxSBzR&#10;ul7nWo5rx2IXOAe5Zvuj/QOhUWLZIxeZ3BU4wFA81a9hoSaHZWdqQirjJwO+f7s0OdTdcWcd7JHa&#10;5AjQIXAwCagsFJWI2k0Dmo6REupwR3D7oolBYD8UJXbW95qchggYqARGPPHk04gmlnumk3E7iRzV&#10;relfTtvb/wC/ao8KlIovaXPJRsZJFVj4sJegdIBfTvpkX+vu0y5SFDIu3g71+z9VdOgJP7Ov3NqS&#10;BzEWX9vPaob0n0qXUJtaureRFaFfh/8AK354/mrl6R0waH09fiZSGVpJpmPGUbwa3eP4sYxtAU4l&#10;1Hpeg3FzdSbWM3tRr3ct+Px+ap7q6/kmmWTd8QgBG7keeDSvXXUb3Xt2/u/0klMoxweRiqqu9Vll&#10;lXLfFMAfn8Vk8vPFSaQjlIMv1ZitZPaIy3Bppp2kfqXD3GcDGKk9E0Deokuf2d6jdY6ghtpSIzkD&#10;6+xWFuMY3KQdkx1DrlrbOIEwixRgDHcmqX1jWnu5ME4UHgCvtQ1GS7mldjjcah47WQ5PJrwvO8yW&#10;X8UvxsaPQ3lkOfNN2c5qQFuXPFJ/onPjArynbsAm6Z/qTqGIwozg1OdRaaQq3Oz8cUJ6JcezcIe+&#10;CMitGxdNJrFk75CxBP3fnFbMELijlFLaQsbt8xu2DJFSl/ps10iuq4C5xQxbyyWc7Lt/aSD+eauP&#10;RpY7u2jAGQ1bcWCMo9DR6KhsVaCePch4bJq0dMYTxZ3gHPmofX9EdpVcfEKeR91509JEt3GrkhF/&#10;dW3xocH/ALAJ5NHgiaN1ZtzEZNEdpOHnFvknAGz85pS+ljhhjCkMGYUvbW/6SRneF1AxgmvVxRqm&#10;cbLIkiSF1gZgpCrUH1Jaf0kIOVznAqKhnju5g6ks2OcnwKK7/SZ3iWXO0lMYP3WjiI33oB9AvX/V&#10;yROuIvDfZq3dC6sjsHeBowcnOfqquh6fuYpGkR0YYzzxj8GlNMv3lmyEDmPwe1Wwxae0Taad0Wld&#10;S2UyTyvFuEgIKnyDTLpXUdO0G43NESkuFOODtrrR9atZ5Fi/T/wDT7VLSwllHGw4/wA/4ralYjnv&#10;RZHUuoaZ+kFzCw3TEKq88g+aojqy1iFpNmMYkUgHzn8VbHTGkf8AqAiCO4REiByW75FVz6jrFp18&#10;tnvEqY8c/Ksnkw0y0XqzJusWcthOJEG058VYfR2syalLIlwQCig7vv8AANTmo6PDeAJ7YwnNC50d&#10;bVokjc5L/uFeWsco1TOl9dIaOsl1JP8ALCYwn3U/1rqC2jRRiPLN33DIwaH+ntYfTIIxDsc5G7eK&#10;seytLTqCVZLiPKpgsc7a9SDTxpezscXVMru+1Gzi0qXfE28xlh95XsAfo1XfQ+uLDqtoGkKxSMVm&#10;4zhT3Iqzte061ur6W2tzuiDEf4/kVVN5YQaXq8citkK2JEHjPFJyaaOvG77NzahZ6bHoqS26Mkqx&#10;4RM/uX7/AM1nJUvrG5V8lTu3xknjH5q2Oldfin0/YZUdlwEB7hKheq7QSrGscZZ0O5lHfFb4SfEd&#10;yiyX0XUr+crMjbcnBPbnzirN1yO8isVIyZNqkc1nHp7U3hvUhDNhmPDeDVyaZqF5cz/pyGIC5Lk9&#10;s+BXZpyGgtUN5NM1KaOKViG55P1Ujp1vPEfnLvcAsoJzU3d27JbC3hZhIRkL4aq0n1G9j1OBYoiX&#10;RwdnYnb4zXDrdKzrqHom/vA5nGQWLIrqMqfxWdepf9whnMUYbbGQOO9b31q6uJ7UApgOO2OR/BrK&#10;nXNg1nK6Rx+53P5waXbRPK6InpbUVNoqTnEo5yT3xVmdL35dmSRwd7Dbms32a3MRjZsk57k8jNHl&#10;remOe3dXyQe7HFdT2jMmXpfanPbj2IUH9Q45XOfviqz6h97TxwgUSNjBGKNIxd3MPvk4kRcnxQfe&#10;w3d6H947mALfI1RvTKrG3TDfovXrS2WQTyYYrhOMknyBT/qmFL+0mQHZGVIA88iqp0vT3eYL7gQq&#10;cktVspZGZI44pEcjyx4b7/zU0rBe0Y4uNKvLB5EWYMFbBPkUWafqNxbqjJ3AHyJ71avqX0xLHbho&#10;YlYycbsdsVm83lzbn25X+YHI8E153kRmp2paEaVFrnUrpgXR2K92z90ZdK65b4KSqVdhkEjNVXb6&#10;00duF9rdKy4H4/FFFkrW0CyyMqk969LxckXoy5Iu79F6ajb2lzaO0RXMa5X8E1EdNTxA+0GywOM/&#10;n8CmWlXVq9rvJLFlABWm1lZ21tKTFIUfO4Kxz381aURseqZaOt2ZS1nlLK4jjJ3EVSuidXMLiW1A&#10;XLcgAdxVoJqrexcxsCUliIPmqBsNKey1iNv1AETHCg9zmimaZZKWgz6j0cQKJHYFXIIB8GqY67uv&#10;bQQoueMtnxV39QG6ndUyWCrxjtVI6zZyyT7WGSxy5NLkg1olfIsz0uFoNFde0gZmCfgjvRN0HdTj&#10;UZw77lfeJMnBA7ihbpWzjaNY4QVZeam9GtpP9yZCP7sHHn+K7CGmdroJn6hP6x7SWDcxJKup7Y8G&#10;s+eqd7NDdxRL8kmYufpcGrY19GjvP6aFGJ4fuTiqQ9QRm5SUybnCgEf8OKy58lI49kVo+pS2gyp+&#10;Lkbjjk4o1ms/9yRpAQFC8GqPN7LO0bPknvx2xWiek7mxOjHDAyYIxnBFZVJPsk0k9Ip7XdPS2mCo&#10;+Qe/80MQX0lresx5UYPNWP1HpZeQTKMkgjGc7TVTalp92LnBJGD48fiss75KisIcomhuhNVi1XYM&#10;sVB7dgP4rSuk3n6JHieM7MftxnBNYU6R1WXQ5UmZncqeAPs1qHRupTqumpKHDEjOP2sceK9Hx89e&#10;zHOPFk/1NfSRzRyQ8LgbhjIqIs9Ee+le4A3Z5OO+M1IaXeyygK8GDnlWHZaNZLRtMiDwSROGG5dt&#10;bHOMh4PYKX+mKkWVQrjwarDU7JE3lVCtjLCrgl6otpj7cqDftOW8A0MNost+JDGobxUZY4s2LaM9&#10;R6FJBMZo3yWJB/GaNdJ/UpsBkOe2adazoVzbzoVUqM4wPOKh2vL23dBGpU5yQfNRWLeiU420WZa6&#10;pcQoVlUSBcYqSivIwm9oPieaDv8AeyYDuBwPx3NJ2nUIOU24UnFVDhH5YaRXSzSgIpA+jyDXN9fW&#10;EELK8QJz37Ype01ixt7cKbX5kY31xJDY3UBQjyTmm7G4oi7aeGTPHGKQeO2yGJzg4Kj8V2NBjkwB&#10;K2M444FPW6WiR0UuGXuaOKfs7GVkXMLYuAkGxcVCvYQlxiQDJo4k0oCPaDjjAzQvdaDcK6hSzOOR&#10;9GoTwRNSWiBv7eOT4Bs4GAaLND07T4IxLclQF4xjOc1D/wCx3T7pETLjuDUZc6ZfO3tc4OQQO1cW&#10;FIhNNWEbpZXUsiw4AU+McipGym0jSoZJ3+PGB9mha3tjp0eXAOfocUK61pt1fOTBnaey5zROCokn&#10;Y+fqtLu+dIkZY1YMpIqf1D1F0y3XczlZVH7V7YH3VZPoM9qxUSM5IwUHcGolOk7vVN3tBggOwkjn&#10;NYnN10WjiivZKaj6ttNKpUhI1GMEZznzRLY+r8psXgtokMjcF8k4H4FV9f8Ap7JaIhC78cFQean9&#10;B6JLK7yLtYeKlGU/aBRW9jd7q5u5vfJdmLZGMgDFSN42oSRgvKcj64x/NJwahFDK0YXtlePsVE39&#10;/qN7dJHENobggCrIVxSXQQ9O6BLLO88r9gMVY3Uer6dp2m7zeLvJAC0KtpGpJpp/plmj5ypwcVWU&#10;nSl7qV2W98A7sB3PAppNkJLoKdG6ohM7uysAFOGFRlzq+o6xqkcVvGjSO21OM4UeWp31Jotv09YI&#10;Yrj3TLw23y1Tvp1rmiaGJr64kCSuDkld2PrFZZyYsYq2izbnpGa0si00wDFAxH3QjofQcWralDLd&#10;TBLaL5NtPJx2Wq+639ZH1ORre3OYAc7vLgdsGpfT+pbhdNWREKKR8iT3qf3LdF44i1PUXVtIhW3t&#10;LeUBe7gHAOKEIfUQWOnCO1JPh8HAIFU3ce7dzO7zgjIIJNIXN5COPjg8Pj6rs8p2qCmPV7rWHkuS&#10;hGwn4k8Co3TpBfX/AP7u5xGo4J424oX1Hru0t7U29sgAPBUeT95qu5NfupgYs/v4yK87JlOWWV13&#10;rVm95FBDLujhGD9Gq4v9Xmn2hQVUDH4rrSOl72/kcqxG3uW57VcnR/pvJMDPOpMUY7nsxqUceXJ0&#10;ClFVrZRgsLi5YLtaRiOFUHOKNekfTyXUJAs0DpHn7xmtK9OdE6abiWWUrGqgEUIa5qyx3k8WmRl0&#10;Qckc9vqtmL6fjq5K2Esj1Q1txoGhQyr8XcDaijFVTq9xd6rNhVZY0zj6INT9hoH+7X+XJHO9gOMg&#10;UZ3s1lb27pboSyghM8jIrW8MUqSSRFJt7KuhsUih/wCFh3X7of1K4vLkumDgtjj6o/0bSzcz75hn&#10;By31SfUSW1nI5CcHIAFYcuHZRKgItoEt13Of4xRJpPzzI5wq1AwxPeOqnhc0TvAkMLxLzweQadOh&#10;Ld9Az1OyzBmDZAH/AEqrCVjlPyx91Y2sTpBE4yBk1VjupZsf/KIrwPPl/wCVmqH8FYVWGcr8uCKL&#10;oZnUqiykKaGtCuIZYXR2w2ODU0JAMbeSBT4Gcn0O9SOwIN3eou2gIkD547CpaC2nn59rIBxU6+k/&#10;poEzjBrWtsH/ABIzT7GW9mGCVwO/4owTT0MWwkngAE9+KibDWo7fdG0Y+R/dTu4u3lyYyRtNboR6&#10;JBBbFEKxnhRwc0T3ZW2t1EJyzVVaXTXG9Mk7TzRHZQO8YBl5H2adaAIEnt7WCSaaYtI44A5qL0++&#10;gnDyzsWOfgKa6xYRQwKWkyznGBUPdyWOn6ezs2WP7Rnz906nRKWkK3esCacgqVWo/UbqK4ARASgF&#10;Q9r1HblXV09xyMgrUjZXzXJTZAyrXYzlL2QbdEgt88cKjZxjAqEigvLt8RcEnAqat7e4vb5IdjBF&#10;Jap4zxQXYhQDK55rryh1TsHh0rcRXCCVvnx+7uK76j0KRlhHv5QfuA7GnOuawsEqQrPud/k/Odop&#10;hfdURvCkJHH3XHmiluReF1pA/p2iiWVuwVRlqWKx287PEgyAeCKYXPVUVpA0ES7iT8mqDueonMYX&#10;b+7zXm5s/jxt3srGE/geSTSTSOXPNNxGmWdmHAobGovubIOK5k1BipwTXkzzuT6LxhRL3GoxgEKu&#10;cfYocmuivKmufdL802VMt8jWTmNQqZHI5JpqVc0vkAYzTeSYDGKm2dEnpo3muzITmuaUDxdv1XRc&#10;V5+KT4oAf4BXFIHg13vOa5K+aAFkXI7U5ix2zzTRW7UshH3QA4ceaag/KnJbK0xZznAoAeDt3r4H&#10;k0nEeO1KCgBTx2r0HJrlW5rsjnig4kck16K4XhsY/NOAgNB0bN8RxXP7hXT/AJpuOD3oA9RcE0oD&#10;zzXlc76AoWIBxXJPYV4tdtzzQcQqr0pLg4xTYUqBkZzQdPQcivnWvBjNe78g0AN2pcMpX802Od3f&#10;iu0fbQA6RgfJzXuSSaaDIOQKX3Egc/4oAS807EmQabOuOx8VzG3igBdu1M2TvTosRnmmzFs0Aepx&#10;3r5mIYfVe96TzgkE0AOHjzyD2FNgTnBpVGI4Nc+aAPc4rh8nFfM2K+VeefNdQHnJI4o79POnP991&#10;yC0LhFbJy/YYoRtNOnuZoIYBud2CqO5rTulemOoWEtulsNku0Fsjj7OCK9PwfHWTLFOP4iZZVBsS&#10;u+mru21A2Mds2FUkyhcqVH5q1tGlhs9GexhxHNId7sexf6on0vqaLSY5I7gAu6bN7DOceMfmq96r&#10;0+WzjW7hbd7pwMHsa+vqm9GWE7A+/wDetr9lKAqeR+KtXRLeLVLMQxz7WzhsdxQR0uIr66Cz8uRh&#10;Qfv6NET6FeWUrTWhVUU5lHbcPqqxlaQ8uhs+vSWqNY7iYFkw6njce1AnVdgscjvaEojnnPgUV6pL&#10;Bqep20yqDtIV0HHbzRD6gQ2Nzp8JtrdROo2iMHAKec/mnlK0zMo/nZSllp9zPBypbYQTLRrrF3pl&#10;1oEto+PfQhozn5Fv/mob0LqmWOF7DYo3HLBvsUFXp9u8nmJO7JyD2IrFkzcTTjd8XQEagsnuMADg&#10;GmK2jSHCrkgZ4ouW+s50laRCHPb8CoRdTW03BTy3c/ivnMjttmixnBosjK7oOF7mu7SxhaSTe4Xa&#10;K9bWAibVk/d3FQk91ufIPNYpyoGwls7iG2Zt0YPB71GT3cccjMmPlUBLds3Bps0rHHNSs4iVnuC5&#10;yO9dW9iZ+fFTnT/S8upLId+wL3BHJNWVpPTtoyW9s4O8tgsOO9er4H0+XkXLnUUwbUQ26B1G+6ds&#10;gkae9HKy718FTVpappcEMlrd2MA2S8yovYE+cVH650w9hYwfp4CcDblTkjaM5Iov9N5rfUYP0u0t&#10;K4IVD5PfA/NfX+PiUcXCujHPUrCfpPUHtUnS/wBN3WcwKiVu24/X3VAa/qM0Gr/ordiITOI0x2+R&#10;4zWnOrvUyC10r/0/eIIwkeY0VcbT4JrP3Q2gjVJ7guxZ43zG7H9+fuqcKpUFcmWItpfdGpAk7+7D&#10;eHf8Mkcdxj7qpvUq2sZAtzYJje29kPGKt3XdeUQW+nX7kC2YquedmaoTqaZLae5aKX3IZPiM+MfV&#10;YvLycY90MsbtUULqepMZiB+c5/8Amq5PQ/0wu+q7ia8toN72jhvbJ28gZ3GqW1OAyXDAAAl+M+c1&#10;qX0fGqdIwpd+3IsU5AJ5wT3wa8jwVLJnuS1XZq4qif6y1F5I5rOYsZI2wS/JU9sUXelV3LMkunRw&#10;hgqb0f8AI5IFVt1Xqa6vqNzcRAkyTBnC+T2JFab9JtR0fRbiKVrMuDCY9uOAPuvosGLtkMseHHZX&#10;fXPqXPFpr6VOA+CCobOVANY51a9SS6UrBtO75D7rRv8AqAgt21WG6t5QUkyP8A5rO2j2S3V77O4c&#10;/tzXnfUWpZFD0imB1FkxdNbRyQOj7A+AB9UeaD01LcXbGBgCkZf88fVAGsaLJA/tunK/fFW16UQ3&#10;Nwl/dqcraJtfI4UGkhPhpFHUqsrjqe/SRzFKfkAcnzVe2FgLm6C7Pon7wKluurhjqMsm4neSSQPz&#10;RD6MQ291q5FwRtCgKx+/qscsjzZkmNqKL41TqiK90DT9NubdCYF2rJtwQPomq06n6Nax09by3Ksm&#10;MNj/AL0n6qaRLaX6PbP/AO1kOAoY5GPP8Uhb6/cw6a9sxLp7fZvGatkUUmhVy7KNm3Xs+0yZfOWJ&#10;qcvL0usFvIMBeAagYWMV482f8U+ZmvbqFY0G9zwBXjq32PYV9NWRtLoy3Ee6AjGKgesbtZrrCP8A&#10;0gPiKMdZvZLC1WKaPa6jFVDeymR2kJ5NTzyo69EBcikKczAEcGm7A4ry5yFHtuFZMZ80ylQ7jTqz&#10;AwQBShAXG6kaAbq/xNNGWl5cDtTNlycZrtAPbVQTjNP7azku5fbVewyaY2nBIXJNGFtaPZ7JmBG8&#10;dvvNUhibOoUsbRI8q3DYxRJYRtpe+SZARInH8GmyWXvW36zcP3gY/iovVdWuLv2oh2XjmtuPFR09&#10;tIHmmcI4VMjk9hk1f+s6Tq1t02q3KkwhdxB8AiqbudNjtYrbEmGbGT9GtEdWWOq2+g20siu0JVA/&#10;OcZrXF1F6OpGZhtSFirAN9figy73XE2SDycUSaxGsUkrDgE5GKH9NIknBdjjNebJO3rtnKLT6At7&#10;R3nimG2Pj5HwaYdUgvqMlsvyRThDR10ppNrdaPcOsxjmiQlT9kVT82oST3K7hhlJGfORW/ko40vg&#10;60EnWV/LFp9vCxxiMLVZ6dj3VOcVL6/etP7ayMSw7Z+qHYSqYOcEHNefKVs4wrv4VHtAnzmnl1oh&#10;s44JGGRIuantC04atEWzhoxuyajeoNXdlWEkfDI4/wDNM40rOABetlyBUZJIaWmf9x+6ZEHNZW9n&#10;D7nBwKewW24bq5hjpwXIUD81ygPmkwMV8vy8c1ztLZNOtPs3lnUAcU0VuwJfTdNB2kqPzRFbwxIz&#10;jIxjFJo36VdhXJFOtV/SJFG0JzuTLj81shj0mxkCd/cMvwyMdqmodNW0WCYn94yKldH6Te9sGvCD&#10;hDgfyKHdVc4CKfiOa5OFHBrrGpNcOc8kf9qHm4XOKloLYy96YXQ2MUrPI4NCwBAIo20Ru/OVyP8A&#10;FAMgJbFF+gnCsM4y1cxOmjsewgvJ2F2P7geKX1ff7UeVyPFcoqm5UnJCkY/NN9YlLPE2MAcV6MWi&#10;vJod2u72iMYIXOfuhSYgXisRxkbqMdLmA3BmyCtCF/Ewujt8mkfSOBhqiBLZUUY3AGm0lqirAC2c&#10;gYry/nb2olI+vP1TS4uQ81uAMDFPy7RziIa8wdI4xj7qRuZ5IbOGPd8doqI1JsPGMfmnuryb7aPj&#10;zUn7OnqsTCV3eKbaOGklbngeafTBEtR+aj9GI53H4k0h3uhfqFyTjnxyPNQccZW17+DT3VnLB1+h&#10;x/FR9vJmDl/HakkxJEOxbclWro1uYIYSDjcctVY2KGa5VM8bhmruhCjDDICpkfmq+P3IpgWwb1m9&#10;3XSDHHbNR2pyBngjDYyRTO7mMlyzH8mnOmxNLcpIRuUHJxVrXSQ7kh1qisghhiky3mrAjtBY2tvI&#10;y4LLlqra2kFzqO0R8A9/4oy6m1TbZRRg5bsPwtUiNGRAyQm+v5GXucZ/iiiSc2kJO7nGMVEaJplx&#10;a2/uyKczchfIFN+pb4JaquAGzkEdznxVPTfwck6Iazn3XE0uWyD38U5tZPelkZvqoyC4CW6YXDGp&#10;jTNLmldABjPJqCXTORdkqlvClq07plvHFCF/de8//KiLVbsRwMm44VsYNBMjbQSaTO6SEnpiLOAT&#10;zzmvYjxTeEFiSaeR8jtWE5HsTCALnPNO7RCCW7GmjJkjPbNPZJT7Y4oHoirxvcdqbW0TO4UDk8Uv&#10;O6c8U/tLTYAw808Yk2tj8QCIHKnOOaf2sCSqABhjUhaWzPC7nwORUjpkIVDJ7ONvI/mtEMNFqIjU&#10;WS1gjjzl6YCEokbE5LjODUhFZC+uXeTKhBub819dJ+pu/gNsaDFM4AxjFYEH3mbBHIDeSK+tIJtQ&#10;umA3YTlmqdvoTOYI4YuOM/4qw+nenQWWNOC3JqmPDdBws76a0QOVPsArGe/hjRfrSukMSJ33AHHY&#10;CjG5sotP0fdEoVmOP48Zod16C30mwtrqafcXy4B7sR9/mvVjjqOh69Ebr15aaNHbLhPc9suWbk81&#10;TdpaTdR3skkk2V3bQ/nHgUjr1/Nr17NMw+OAFX6HgVd3pv0C9pHBKzl/cPuAYxj/AAaSEJZZpIGT&#10;fR/RlpZe2+QNq4yfNVN151FNJqd5A5xHE+wKtXR1Jr0enSXhlk27BhR5Y1SvR/TN51Dq/ve1vEsx&#10;YbuRx3P+K9BeNWibyHXSmh3S3QuBDgNgKcffmtF6tp5j0+2jtSoAJeQ+KkdQsGhs4re0CyurHdgY&#10;NDnUnUcWjdOXE10BumPtKg+/uteLBwTk1pIZtS9gte9Qw6Tp9ycI5cYCk+T9n7FV70/p03U080So&#10;3tRYaVm7DP1+aBbYXvVWt2un23Znzk9lUd2q8+pr/TujbKeytLh5HdeQuMlgPP1+Kh/lKfS0SqrQ&#10;76416PTNBsNJtcMiKd5HcU/9DtFjs5NT1jWQyD2SsYxhwnfNAXphYS9SarDNcx7bWJtzd+60X9S9&#10;Ww3euSaTZYKlmjyDkLjvmrQyaseMfZXeo6i/UGo6hL7x2LK3tof2qmeAKrrqUKiQx5xk9qN+or+D&#10;Sv1cFuULKcMw4G6qommur3cwQtt4z3x+a8vzc6//AFvYzX40d3OolkRMY2nFcSSPI0ESLukckKvc&#10;mlDaF4kjRAzk8/daC6D6Ds7fTZNQvZCs2dqNjGwY571j8fA8sq9EGnEQ6B6AurC1uNVuYQu4e2GH&#10;O2rZ6h66k0/RYLCOOB943ArywH3Va9fdeWtvo8em2MwdXYLIpyAqp2PFeekvSF9rf6qY2zYC4TP1&#10;X0PjvHi1Bb6stBSnS/ZYvQthPr8sSGLazAknGRgdyKOLe3t9H1QmZBmLjb27/Yo39ONOtulYbiW7&#10;l+UMLDLHaPs1knqX1Fu9Z1e/lSIKbmRgqjJbA4G3Fbnm4Om7J5JTjJpR5b3+iztR12O81l12llTA&#10;zjj7FWlp/Tn6rTp32bmfI47bfzQL6TdGTy2cr3LhnYk5ftx2q+dHuzYKY/YBaVsOwOKvCc2pNxoa&#10;3Z3o4sbOfR7K0svauNqhnHYKeCATUJ6ranYaPq1gy3A9wqQB4Qg+a5671lNL1TTLxbnbsjbKju/4&#10;IrM3Ut3qHVesmdY//byMAFOcAfZ/Jrqlck7ElCnbD670G56l1iwvbyP3YN2Bk4Bx4FBX+oz1FWML&#10;otvAI1UAyBeMAVcHqj1pbdLaLpotWw7QiKMHHwbGQayLYdO3PUFwNRumeXfNlyxyXIPOal5E3/GH&#10;bHx6tj3QfTe5/SaXqd4jxC4/qRK3bYPJH5q/9J0oaiL2YtsFqg9seCMVYcsKXj6Zp5g/pCEEgjtx&#10;Vd6lfQwQ6xbWkmGQvGcdh4IwaXD4yg7kglxbTHej+9qmgEwTFYEmYMo4DHPOKsLW31nVdH0qaMiO&#10;zgKxIeQGKDBUVWfT1iz9LxBWaNMnAAwxIPJqyOuOqZF0npHSLWUOzsPcAJOQ3njzk1t5fxfHRyUa&#10;Ij1F6wsbS4sLaEB2dUCqeSWPg1RHU9nP1N1LaxSuYPaiAGwZKoaum26Ou5tYDxQI88YYgDnGP+wo&#10;u9N9Hs4+oL6/e2VjGrB0znL+WrmVCVZR2g+nFraap7Yy6yDJDgZOPH81AdT9Q2djqUtohTEBIXB7&#10;fk/miDXvVEJrWtTWYUoJCI0VeIz5wfwe1UB0z01qOvXWpX81yI0R3Zmfu7HxXm5p0LJ2I691jeap&#10;qTIgkBOEQLySPqkendCl1fW47FnZUGXnYd1VfurC6Jh0/Spb29nC+7Eo9rP+c4NAOn9Wtbz6jNkx&#10;zXDNll7kZ+6yuVtWzmkFki2dnd3CBhtiG0H7qf0O/uNQsprKygZzcNh0U7Sfyf8AFV309o+p9Qaj&#10;BbQxPvlYDdjCnP5rYnSHQunaPqBUyCIwRkMzeWxz/NasbtnHCx76YdOx9H6Hq8t6yYlJwjcbSBwx&#10;rN3WHrI93pskFvOX3OwIIwc/f5FO/Wb1bnv4bjS7Wfcvb4YwB+cVQvSXS1xql1IrMFWNcuzdj+B+&#10;az+Z5Mo/jGQyToaRWt1qVwI40M0hUtgHP8mrfg6MstL063ubpcykhpFI+qc6RJa9N6ffupDyyyBX&#10;4G5EXsAarvrT1EN7EsMJOM/u+/xXk5MihG2cYnq/VMUomECMp7LnsBVaEGR/k1coZJI2cv2/bSlm&#10;rs5Dcec/VeZlzyyNfAoktqrs7Y7VJ6en79iFjg4wM5NN44ZJ50igXljirv0DpmKxgfcFBVcknz/F&#10;W8fApjcG4t/BVVpobsGZoyhJ5GMd6juqDbwj2o2BKKASKLtf1oyTN7YKEN3xk4FVPrEkskruSGyc&#10;Z7VDzuONKNd7EjK0R1puMowR9VsD061KC50YRGTcUJyoPgVjyBTuB3Y5GavD0vvI4LuKIvhZJApH&#10;2DSfTFGeZQlKrGujz1L0eGzlS4jAUzklk+seaHuldYlhm4kwtaY9VNKstRsCsdttIAwR+7A8fxWQ&#10;YLR4JG743HkV6+fxn480pPRxUui8NUdbi2MqN3zkDvUINFEVs8qli7YJH1+abaLdgRpEW85OasMt&#10;DaxLhd7MOPoZqmNOVv8AYzdELo9/NOYYxCHEZHyqwIzdXp2TFUQjsfxQfZaXqCBpo42UZyMY+VGT&#10;Ws8mnLcGeLepClM5Oa34U1pk22x90iIYLyf+mCu4BCRwaPWhmvbl+QFbaFB5/FVUuoyFGC4DjsRV&#10;h9ENeX06ky8xjc3nI7f4/NelholzkmJ9QaZcWW5GQKX+I/IoWt4G0+ORmAXc2OasXrSyl1BgyzfO&#10;MYMYqqJ/1BXaAW29hmqZo0ls1Pon9G1WO0njkkh3qh7Duc1btm9jLFcXMsYOEOC3AU1Rugi6vrmO&#10;3eDGOe3irw1zVdPsdImjjUtLtVduO+aTFIzONNiHp/qNhFdujSZ94NsAyMtQl6h9Kajb+5cSorBM&#10;uCPCHxXnRFmJLxN427DvHjNW110tzqdqYS5LCPGQOHFdmuUR4L2Zh6Vv4biUxOP3U31i2gW7fZ2T&#10;nH/mgdNTbSNS2sqhvKGrhsLO21VUlbCll5NYGhuIBW/UkUc4jySCRk+OfutK9H6zph0mbY6vLKGU&#10;p3xxisj9S6WbC9KGcEI2dyjBqw/TC2/WanGRckCNTjFUx6kh46Lat9JWyG4hlTsDjz+aqr1C6fhs&#10;wLyKZ2kkO1s9qt/XtXWORIHkyjH41E670y2sRphN0cPYjjOarkhSHsCOidaazjgyNxVgzK3hc+a1&#10;roOmaZqtpLczylSyZQIf3VhmZJ7DU4IZGbbG437SP2+RWt/TzrHSzBHCsib0BQrIMnBPirYcrcUj&#10;PGEVK/kr3VdPNpfTXCAtgnaCOFq0Ojuo1/Q+/Ja/POwMezAY+VNuu5raCxd4l3SvJtx+PugnpTqh&#10;LuWGyw24dgRhBnxWyKssnH2WTqvUFzEvvhQCxGM9lqsdS1i8e9/VFtkuc8ecUc9SzssSQiNScfeR&#10;iq2vXDL8gcqPgPzRJIpKWkjV3pVro1ywma8t9skJAyex/IrPXWyxT6hK0Lcm4KkGrm9KuoIHs4rZ&#10;lEJWJVY5zuegv1E6ZSwuJ76F96u4LxnspPAKmsycVknZF7lIoLqu2IuY4UUp7YG7A75qCQkYUnge&#10;T3FWbpLRaqZ5Jm+aHacjmhHqHRpreaWbkxnAU/ZpMj9olOFEh0vrF298ls10XjcYw5/bR/qelyQz&#10;qTOGjK/2nOaz7aQ3EcjyvIV54I8CrW6MvvdDxyXG7C8Zp8ck6sSMn0Tj6fDAzSxbjkc7j/0p1od+&#10;0NyoX7zgck/eK8uYVilYlywB7Goe2vZYphJGpwrZ7d6u4oZu0rLX6mvluIVmCfFVPjIxisNdXzCP&#10;VHIUBD+0d/8AP8VsO11qW8LKBkYxsA4Oe4/z5qqevemNPTamwD3BkLj9hPgH6rJ5K0jj10UxpmrN&#10;Pc26bgcMM4/FXRfzW9xagA5H475rPlvAdNuc8MyEd/oVdGiavZ3UTyPIUbGMYwf5FZMWdwmnR1w5&#10;JEt0vfGK9hidmEYyd31irF1K3tpHW6i+b9qqB3Fku9JS2fxyf5qwNAvJpbQpKhibG77J+634/I5t&#10;k1DiFegXTTjDYHByfoVWnVFkWvDIjH21POOMmpL9Q6EpgqAcgj/zTm72GDLnucZNbU7iclGyc0aG&#10;O5siWmG4Dbyec0Ky6NCJ5N4J54z5pzpc1tb3BLElSQFU1aC6RZTrIzgkt2waOSfbEinuvkqeHSym&#10;5o3K7RyO1e2Ny6zoRJsO48nzmjLqWxhgiRoZdxY4K9sYqp72GWZkdUI+QwaFJV0M4yvsPbuxuzMp&#10;EeVYcsewqqfVeFE05tkCiTC+4fLfWKuG/v7iO1gk3hgIxkA5warDqojULWV7kgLIO6jjI7V53nu4&#10;aR2MXG99mcOm7f3C+4njsCc4o/0y9jtpVWMbmPDVFadAkCYIG5jx4yKJbjTVhWOUN8mHIH1Xmwml&#10;SfwFFm6fokN8iOgZjjn6B+qCOqemYI13mQrJ8vjjuf5p/wBO9btp6i3EIIY96LdY9vV4t7IokQ+O&#10;e9VtFVGlZnXQ7K6kk23JKIvP3Ure6pc2zhIZSMeFbAIFFuraYYgDCnPIfnxQm2nKQQ2S6jvRtmXI&#10;i3ej+vbKVYEubtVmXgbjgkeB+TVyS6pGghZQuxhuyO9YZGkzRXQYAcnJOMnBqzNH9Ul04LbXSe4h&#10;+J8urds5quPOo0mTWOWmX9NNbXkp2IAzcEjzRBd6XNaW+6CRg3kZxmgLQNRhvo1libaDwuPP5plr&#10;V3qXuqxnfaDj481qn5EHJJM0xdLZOW2oXodmkjDc8g811c31lvEktlhs4yPFQMOuCODayliCckjB&#10;NOoNSs5EDtkDIzzT3WxlJOthTBaaPcKxUAE9wx7UK3PT1oJS0bZ5FKy6lp5/+FtU/Q70kbpYfmvy&#10;L80T2MPJ9P3xhdowfjnNe28qI+z3O3FQs1w0+872T8DtQ9Il1GzstwST+OKnLIoi2W0Y/wBPC7e+&#10;mGG7BPPFCR1OaRiS/wATnAFANxb38yszh+fo0H65fXqO6xzOm1eDnBU1mn5qfRTiXRPrcojA93DH&#10;g5PFQZvdUDKwkOzHP2B+KzxYatqkJkkndnYD9p8/mmc3Vesk5DyIPADEVL/MaiHE1zZ3tw8DvnYd&#10;u3P3mkYrqeBS8n7mOB4wKzpYesNxbW6wyW7ZXOME5JpqnqNqc8/uyzYwcop5wKSP1KK/lEJY3L2X&#10;3qepzszhogIxwD90hp2tQoce1hvoVS976q3WxVjC7cncNuc0hp3qBDC7GbGT3+hmuR+pwf8AKIsc&#10;LXsvC+1YXbIFt1jC/wB/Zj+c1L6PrmmW8ZibdkZf8saqBevbS9MUUY2A4BYfVFl7FpskYZLpV+Iw&#10;5YZq8fJx5U6QSi47smpdZiubv3XA+ip7VI9QarppsmQuiyOQMRHBBA7mhHT+nLi9kQREsg53EDBz&#10;TbXOlRbxynG50O78VG0i2N/I30LT4JJiZHGGNWRYS6VayRrGisyNllx3X8mqBaO/QB03Lxk4oVHV&#10;OqafPLNDMCSuHB5B/wAeKT/JimtCZGomz9Z6jgaB5UjKg+D4H0KrKwukmdykRIY84FZ7PXeo3WXl&#10;c4AAwMjOKM9B9SJdMeOY2aypyNpPn+Ko86mReVSHPXNlctOcuW5DAHgY+h+aFrHpPUryCVmzs7lc&#10;+KkLjqW51nUYpphhWbJX7H0KtzSJbZtyK5Xjvjg1B9sKKKsOm1Eje6e37AKPNSuSLSGBYsIqY2/n&#10;7o1Gh2b3OXZsZyP5pHXIIQ8aIR7vk/QpVBFoyvpFGalFcSxr7K8j93ehV7C/QEbDjtnwa1jp2haU&#10;sGZE2PwSB2I/NDlnpNtPqLCeELbq3KZ5YfzU3413snkr/Zmy26WmnlBKFQe1Xn0l6cQG3UzWxVt/&#10;LH/vRJq1vZ213GUTZG3Cg+AKk9X6pWGwRLc/JV2kk8Afilx+JhTq7ZBue6YTt0ZFDEEiCoGHyCjl&#10;j90ODXo4phY2mW2/Fs/9aiNH69FvZTOzNLL2wx7/AFiqz0rqdotTmunTa7MTgc4zWqajHiodC4nZ&#10;c/Uc13HZbMbGc7Qfx+KDdMsW0u3NxM4y54Hkk1G6l1FfXtwCW4wMfWaHOoeoNQuHSJ4AFTBwvk0v&#10;ItRZN49rDYT3aMkbsuMjg/mq+GrqbZiSpZ+x+qhLo3k1ugdNiMeDjyDUlY6GscO+bGGJIwa5LMuj&#10;ipDu11B7e1wezA5I7moC6T/cZAN37cGudY6gsoSI94JAIyKEZNeIjxD8Tk/IeawZfJx3TkdavoKL&#10;q6tLNREp+f3+KQkv4o4HZjj6oDV3eTexJprePJOPaBO3NYPJ8lzVIIQSG+sXD3G593xWhp4XHyKn&#10;Bq0tP0hpLYM0ZAJxg+a51PRYdo2n+08V50sE3tluUQA01iJMfdHdntjkUyEgE0EZ9mYAL+00Z2+b&#10;+LJ4K02HXYNaYfxRxKYykgIODTjVwz2ihG7DkUK6dFLCmG5/NS0DMZMu5K47GvQxy3sEvxZxo+kS&#10;3fuHZwuMZqahhlto2DxZp7pN6lu4RAFXucU41SSOdv6cpwR55rfjkkiShZC2d1CXfMeCaercmJgw&#10;UZ+j2oUTe8zr22k85x2pVppVwCVH5NceSPyPHHpEvMst6+c85++KYyeneqEB5yu2TsQc8GudK1NF&#10;n/qHI8fzVuJ1qs6xfqQxaIYAVcDApeUX27XwLOGtA1ZenNnomnrPNKTcScqfpfFQlzq9jp9rkyq8&#10;hHx24zzQ51L1Lfaxfyu8zYIwMccDtQqmnvLKcyYVRz95qmXy0sdY4UQjjt7J6361ntRNtBLvwSR2&#10;oen16RyS0mZCT24xX01nGWKpJ/mmLafDGRltxPc/VeFkzTlf52bI41GtDYylyXz8j5zkmm88zAYD&#10;H6NEC3FpBEEWMFv+I9xUXdXFuTwvFZJP9lKINlkYHPNKmEunAwKXmuUbOF4GBSLT7fzUpP8AZwZv&#10;Aybs19hQAK+kmLeaTZyaRsBRmQjhaaucg10xAU5pqzk0gCbKN2N1NXPFKlQc02P1QB6AMV7gDmvR&#10;XgORigDwYrkgDzXu3JrnkeaAHDYzyMV6xbzTiSPPNIAEZzQByWNKlh9UkCAeRXzNQA5jJxyaQPc1&#10;0s3GDSbUALxSDtS9MFYg96cxPk8mgBdWxXYfJpOvqAF9vNO3Uhe3imSNU17O6POaAIRjkd6aSLjG&#10;DinbKVyCKbyCgBNSPjkdq6bkjFJOdtdZ7YoAVTjIpfNNVpRXBoA73HJrtTyeaS/Ir4HtxQAtkiug&#10;c0kXr3dlaAOnxSYwRX2cY5rgPtxQAoWOKThfmlSM0meMkUAOqRzg9u9eRtmu80AfDOTXn4zXBzXD&#10;E0AdsMGvn5pQYxikiGQ/dAHgkzXQ/NcEc8V8zH65oA9fyaUUNSW0kVP6Fo0moXSQR/JgMkCq44OT&#10;UVG2zjdBl0Pod5EIdZ/StJFBJmMgfHePs1tu51i5axS6ePbmJSCRjgjtQz6c6XOOno4kiDiAMWTG&#10;cZPfFE9hp51t1sbq8VS5xGAcc1939P8AChixcXuS9mTLO3SAx7J7+3lmeQb15A/FBGm38tzLuuAf&#10;bjypU9hRvqNhqejTXFnNF7mDhJV7Ov2Kf6dp+mahp1xFdFYpF4RiOd3/ABVvnCJOVr/kMrjpuD+h&#10;c6ejs7IMheMkfVR893NIxj94oUzvDV9os11bzSokzKYR8fr+aCeoLqW8muGSfbLj+oBxWXM+KCH5&#10;MkRqFvZM8iors4wSaEL7Wv0zvPvzv785xmhzUeoPdtfYIwyE7m/NBcmpSNGynOCfNYMnmPHBlHCL&#10;Y7n1d/fecAfI1FXV3I4Zi26uJmjWMfPJNQc1wQCAc14Ofy8j9lYxjQ6kJfNRNzcDdgU2e6beaR37&#10;jXnyyNlEKbwT2rkjJzmkSDnntTqCBnOwKTmksZIS9ku22NSaOOmem0nmiM4/uHBFS/SWimCVpJ4d&#10;oZcgOO5rTdj01Z3+jW0trbkXkOSx/tA/ive+k/SpZJqeSFRW0RyZfSAq+6LmsTA9syMjqDu8L5xR&#10;n1BYaTeaZp/6SL2LqJMyENyz+aszR9KsZdDW2dv6yRkHnOZBVY9KafPputW018mII5M5f5A54BxX&#10;1+KFS2iWFNsL+iJ7lnaK/uNkvt9m43Z8Cjrp3oCd7q/v7B0hjt/6iPkr8x3qA9WNKUWw1G0jkBk4&#10;Yryox5H81M3c1/oPTVgwu90V2VZolOcOV4yfGa1zaXs5lhxr/ZWvWWoL1NqbS3KFZFQJv+wnmuen&#10;bCWG2nuLPJjgO9yvfC0Fdd9Qw2cgHtBZGUAY7MDzT/p31HS10gWCoyCT5ScfHceK8vJnXJq+juK6&#10;2Or/AFODXre4mWULLEhxu/uqptYaRdNjeQZwcEVOa7Z3OmrHKiqomO5F/H4/FDF91Is1uYTGGP3X&#10;neZLki2L+RXtrbyz3Q2R7iDkCv0J6W1mz/8ASo0vUlZd0fuxMBnY+O9ZW6E0BLfVbKSdAqzMFDMe&#10;BmtvdRaV0/faNE+nSiK8gTFwH4DbfqqeBB44P/8AEU51KqMxelC20/XGmafqBCwTbkdv7SfGK2vr&#10;PplDoU+tezd/04l3xA5yy/VZz9K9G0e+16U3bFHtVMkOe5YeKuvrPX9VdDcPFIYS4iEj5KEDwT91&#10;rXkThlhGK/Fpmv8AxoyxOUpK/gxr6imeZrtJXOV/avhVHYCqd0tplvomi4aMhvxgVbPX+rRpqTyJ&#10;H8WOwoaGeiZo7PUZGniD20qbXUjJ7+KwZ3yyNmOMKZ71Z1KbuWKQhQUUKQtSXQ3WF3YW91HCAkcx&#10;LOS37iaDeqI7aO+uY7cYhZ9yZ8D6qwtH0ywfo+Xe4F0rFlbscCpc2mUUSoeqLtZLi4Zuzkkf5qxu&#10;ienLnT7KK9ZD/U/qB/8AxVS9Rs0xTkDjG3yK1f031bo8/QaaROhFxBFhXHfP2TSYl+bYSraK5TrJ&#10;JtVt3vSrRhtuSM7QalPVSOygtfftmGJMcr2FAejdJX+o2811bp7qwuR+cDyRQt1PrEz28dqzn4kb&#10;h2wF4xSeTagwUl6IKwCNvyd5NWl0P0lE7TXztgwHgfdVVo8DzuojDMM8/ire1e/OnWwED7S8fIrA&#10;otggF661z9dcsAQdoxzVb+6QG4pzqd09xKxAwccn7puwXZzWDPJuTAi85zXKAk4+/ulGG1jSLcGs&#10;Rw8BKPipH2S0RYGmDtuwcVI26/HhsnFdQEQynNcdzinVyoVjxSUYy3bvXYPYBBpdnMyZRM4ILH6q&#10;+dOa01iKyhmteCAreOV4zVWaLJJbWt0HT94Aq4Og76CLS7uG4XDy5KSf8Ir2fDwOQN0it+rIl0q6&#10;NvA5MXcD6ptoNhKIpbt4SYyCAT2aozUYpby8EKSbtz7FY/k4q2dcgu9B6eTSryIA4JRxzncc07xN&#10;NgpIqayuJL2/jgDgh381pVOuZLnT2024QttiEYHggcCs+dE6HPeX++CIn2gWdvoCiu61OSG/RDtU&#10;MCDjuaS9DIrvrBDHIwUYAbGB9UPaWkZD5b+MUW9YxbSZAfixx+aBtKw7EDvnIrDJVKhky/raF7fQ&#10;7W6Dbdw2vhuap6SUfrDzk785o6iaVNKXvsYVXkzxif8AaaaU9DJCeqrvlLkHPioMDfIBnPI4qY1S&#10;Y7Qcg5qV6C0A6vqpgLYURlifwKittIRssiC2Gm2KypLkun7PrIqodWmLSyHGMkHFW91jF+jzET2X&#10;4/mqVnl90liO+Kp5MlqvgVkWw3ZApeOHOAa4UfjzTlO2axHBx7YTzTVs7qch92ARXjKpqsV0B2FA&#10;QAZ/kUS2FjJBHFcAYBPauul9EfUnkRD+wb2P0KmL2GeBpIeCF/zwfNXxwOjaKYJM7yRhhjzTS0sv&#10;1V0sa+e2PquJi8uAP4J75qZsLR9PkSdkJ44zWqMQJGy1yeytZrUOygk5XuKCL2Ms4fPB7VOXPLGX&#10;w2TgVHW0XuXCM+dvNLmegEBcrFbLxyM81C/ojJG8rcnvzUrdqryYTgAk8CuNUmjjgjRBiQcsfusk&#10;gBV4/wCpkfdTWjXQE6KezVDSHuRmnFm6pPExP92KlGVsEHklwEuoypz+D2pxr0iuEG04AqIv4ssu&#10;D27U51R8xxESbmK5PjFaoz0Ouj23chlGajrpkE3PfcBTlUMmz7ppcQhpQceabkzrJC4Yuw5yKTCK&#10;l1HjsOwpedkRovj3AFKJ7fvI31XZSsNEdqszGcAjBOK61EH2owTyOabamWM4IzjNd6m4eOE4OUGM&#10;fdTfTBIdXe4WoOaQ0kkLyMmlrpv6KDAxgU208MHXHIJ5rjdHG9o61kDbnFRlsmYXPin2suc4b+7m&#10;o+zYFWUVNC9j/QosPKxWrMhdo9Pkbdg4wM/VCGnQBBAB5Ioo6juI1gCKD9GtmPUaHVJAHFKHL5J4&#10;7GpTSpmitJvlxuzmoGRUHK984qZuUENqMHlgOKSEmA86Zhaa6eUR8E8/inusFJb2JNuCHCmnfS5M&#10;NnM6ZBfOc0jYOJJ5pZF3YG6tUNIrjWg1e9/W3XsL/ZHwfrAqttecNOVx+0kf8qJtCuSsslzjjkgU&#10;Eanc7r+Ri/dsgfzS5Mtpo6PoLR3VQW4XnFH+hyiBGcDB9sg554qH0O3Ekmxl5YZHFSPUjCyV4UOM&#10;r3rkNJs7FdsBtQuvf3qUGCaG7oDbjtUhBucNnk+PFQbbpGfcezVkyz5NkZOx1CQgUYp6ZQuRTOIr&#10;tB+q9ick5OKgLdD2JQdzf5ple3JYbeMUvLJ7KH6JqI/+Iw4zmmQ/Me2YDvyKIrdcEYH8VzpNgHcp&#10;+M0ZaZpsTGYt2UVpxQZ1J/IlYAGOSMnj6plrl+Yo4oIOFxhsfdO3Edqsj57qcZod0hf1ku9+w5H5&#10;rTVlaJq0Q28KANuLLzU9DpYNmSsfzY5474NeQ2KlWY8Fewo00Oxf24TIu1nP9MVox4bpDKOiI0rS&#10;47cxMM5HLVd3TWkhLW51GZAsQChPtiaHrTp6WSeQrHjjLN4NHuiwm50x4Msqw5GSMDjyTXr4fFjB&#10;XI7FqyK1C3zp5v5ZwqrJhE8HFUJ1tqU2rTKA21F5C5yB+anOv+rd2nw6faTnHukkfYNONA6Dmlgh&#10;upfjbtwM8M2O9JnTlJqKHm4LYt0b0PHFYf7hdAlJj/RQ8EhfP8VofovVP09vfzz4AjiIQeFUUMaY&#10;1tqc2n2cUhWOE4Cr3wvf/FVX6vdXwWzahp1ncHaTsk2nAKeRXo48cI6Mc5WVVrur3utXjRR/P3Jc&#10;DyCWbuK1707ocXSOlHT96vdyKFMmcsu7k1WPpZ6dx2Wl2WtXmGMpBiQjsFo11q+ksLie9vSVV0Jh&#10;VuCqir441FtjP8UGlp1FFomianczxoXXJ+Z5P1WM9Wn1nrO9trW3tywEuQF/auT3akupuq9S1grb&#10;xmSdJZeET+9j2/wK170b03D0J0tJNf2iLeSgO7v3BI4A/FYc2WU3JL+JRSTiCUXSvT3p5pENxIit&#10;qTjEsobBJ/4V/FZF1nUb/qrqFEyGa4uFUBTgKCanvUfr+66jvZSHJjhG1MDO7FaR9JfSGfSOkbfq&#10;a7s4jJdybssflAqefwDWDFDnNQT1LRlu9UTfqFoNn6daZYCGZvcNtyuclj+Kzp05os8NtN1FPKAZ&#10;pXcL5OTyaJ/WfrK46z1rT7e2lE4hXAdOVFCnVt0tvpWn6ZbMzNG2Gc9n3f8Ainz5J24x2loukmro&#10;re+uJdW1CZYR8TknP/erS6Z9PdSvNPl/TxFVGSz4oy9FfSNr2O91G9PtwhfbiVxzK+cnAq99W1mW&#10;x0dbGzt0JJJfAxgim8T6ZPJ/5J9IonxVtlfLpGn9L9IQPLCpnnHyLAZ3/VUX116jtc2UNnEpBBBb&#10;GRx9GjDrJ9U6hNvBhgsb/EA47991PunvQa7M/wCqmDywxge6Y14B/BrbLG9KJnjcrohfQ/0u1Pqi&#10;9lvZrEyW8S5j3/EM33/itgabqlp0hp0/b3SSpcdvwuPupnp/qNOkOkLq2hjQSysfbwAe/AU5rK3U&#10;elazJde9cyyexcS70DftyfrtWjF4rhF323ZrxtQILrfrLVL67mWVmKMMglsqc9zirR9K+hIorI6h&#10;PbB53QrEvOU+zzUH0f0kNV6r043i4tYnG8kEbxjxWuda00dLhZ3BMcmfZB7sKriw/mm/RNy7Glva&#10;2+nWNu/HuDlkXjkio3XdVsdI0mS+uJNqlhsH2xqLubiHUrU6i7OvcFc+ErOnqx10daew0uIxNAwD&#10;bEOSzg4BJq2SXGya0iD6p6pm6o1QPFLLIhb48YzxVtdLPbdP6U7XKmQht5QDv9CmPph0jawSyFxv&#10;CAsM8EMarf1O9Rwl1Lp9ioIiO3Pf93cVDnxUn8jKb0BvXGo6j1zrSpbxOTB2buqL9mr4stHhsdK0&#10;TTLMF3e4jaRx9jG8nP3UF6fxabpPRNxczhUu5mkcY4Z2J+Kn8VaPSsVvY6M2rX5OREJGUjDL/wDV&#10;pvHxz3P0JKSJL1V12HpWN2Qf1riLEG9uSPNUN0PZXep6XqVyVUb39xzknlyRz/mh/WH1Pr3XJhbr&#10;IYbZC4ZuERCa0bomjpoHTckezfHKgGSuNzVpbcmLB7IJbyaCwt9PjjLzsRGoHck/Qq4LH04TT/8A&#10;389wA0EYOHHZscgUKdO2llpWkpfzyr7sjbVMgy4B8D6NSnqT6gTQaAbOxj7BGklK5IU9wPzVq6LO&#10;dolbPqiDQbDVb9JFLPbHueaoLpTqPUbiw1E25YxzMxkOMY3d+aIjAE6Surm5uU3S7tkJ5J/OfuhG&#10;46mi0bpRY4AUM5JHAyM+TWfM1GM2QlQC6XaWOhWl7dyrvOCibuQWfzQhcdSx2WgTQpHh3fkqe+Ty&#10;aa9UajL+ghQykq7YAxwCOSaE5NGu7v8ASwpC6ieRY1d87Tn6rypzl6O/blQlDfXd8VghiD5xnPcA&#10;8USdLenNzqfUGn2QkchpAXCDOcdl5q4uj/TX29ZsrS2cuxwGOPoYOfxV2afp1loHUqSTMgFpu2sB&#10;jD+T+RVsHivti8dimldNab0xrwllY+0iMuw8lWx9VRvX/qTe3ur6iluwSN3EK+cheN34JqJ6u6xv&#10;NT6hv5LZXaGaX+7zmmEOjWtrqcE08uzYd8meSTTZc0L4oVsHbboKJLqCe7uCq4LupXBPkU3m6mtr&#10;K1u44l2fM84GSBQ71/12b3Ub39K3w/ZG2TnAHPFVq0s0zAlj2xXg5vMS1E7J2xxqfUVxce4qvtQ8&#10;tnzUTBYvcqgXOWxgH8ngVOx6XGBGCNxdtuBVpaVoscdxbmOAsIgGJPgrWRwyZZLkLQCX3TD25t4Z&#10;Ac4yU+qldN0FY2Ziv8Cj2w0a51jVLq6kchF4LHx+BRD1FYW2ktbQswMhX3c/YNen/gxS3E6wP6T6&#10;Tdb2S5ZAntoWGa86m1uOxtpNrbnJxjNfXvVN1Ik7I6orDAx9VUmtxzTe3vJfcf8AOa7JRjCokpWJ&#10;XN+X4YBWY5PnJqMv7ZJsAU5Oi3AYMRgU6GnMhJKnGK8nycbyLS6CDlqwcurKOGpzpHWBZ6jBLjIQ&#10;7sUyvIGdjhCRTLSkaO6X4E/QrB40pY8sJfDKH6GaRd2k+hRSy2yu1yu75eM1k7rDpo6bcmVQCk7s&#10;Qv8Aw1dPp51A15stGQ/0sDGMgCnvrHbaZD/tkIALsx5A5OBX3ObFjzYoyb7QRSKG0ywjKLKMYUci&#10;pX/cHzGmAF+6nHhgS2jhhYAOMMDTC26ZknnCW9wGUDg1CGPi9HfZcnTtnssxk5BAbI/tH/DUXrEd&#10;tbRvOFwHbz90eaboyQWcFvE7AFQGJ8kjk1zq+hSe2UePcijg/dao42ckuigZUmMrMJGXdxgVZHRb&#10;rpdyJGkc/wDFg9896aL0wqNM7OVPhD4FdaeiZO1GbwNtWxYmnZP7bbu6L8sNPtdSc3URBVgeDVV9&#10;T9Oz2sxECHmTJqzej9ZgWxECw+2QTkkd/o011jTr26nlkdtqsDg454rWyy17sB+n1OllpJQd7KMN&#10;nIpTUJTqF9E4cbAM8UncadcuoUHcqZIWoWyd4Z5F342+Ps1GqZKPd0FVrqkNqxaMBxkjPmpCTqiV&#10;4mU3DKmD8cZxSekWdt+ikLx4ZiSufBNAus3ktoJQId58EDj/ADRK1Fj3RVur2n6zV7iVYSQx+OeM&#10;Vfmi6TYxWNvFFKWmKDcueA1VJa6rBDcq90MF+2KsSyv0UiSNgfzwMVi8eUeTRxySBLqvo6aWWWVg&#10;UY4z9HFNOjVuNJ96QIEdvgc/3Crnt7mC8iEkw3jGCue1DfU9jFMPdtl4QDIHB4qk8VNUD2iQ0i6j&#10;vJkmubfJGMLnjvVkaksJsXigcpM4OQOAKpGw1X2SsgBA/wCGrD0y4juI2ke5XnnGe1aIxpHEzP8A&#10;1Pp02mMjz3Syu+7AA5I+zUv0Z1ZBbSL70bGPtkdwTTr1A6evtRuVljBKxLh+M5z2INCUFm0EUcKp&#10;sA5Oe5/Oay5JrHOylGwNMuLbVLAySD4BcY/I7c0O2lra2zm5MW05B548/VBvRXUv6WxEZRiZH55z&#10;kjjgVaGrRRyxRYjy7KDn6HgV6UJXFNCykkOb+P35o5IDvVgCMdhTG70zTkka4mndmRD8cYTNK6GD&#10;Zwu0jMXJ/jb/ABS95f2s9tMxGzg7iw7n8UTboWORH3p+8Vrcu7srJ3AJwQT5NG/qaY7rSCLadWVA&#10;JAycg/Y/xWb76W5tnEgcqBxkZq1uk9RZ9DmR03K4Ynxgmszt7HjxcpbK06Q1WzS8aKZgskvAY/21&#10;aOtaK15ZTQ7z8lG18VmXU7qNOoUXBRo2BJIwoH2a02vVts9tCtq4lwgJ/nFErlFiRcva0ZQ6kS9t&#10;b42jAgLyMdmX7NSfT+rCCWKIjgEZP2BVj9S9Lfqraa9/UkNnOwpnPPbNUNo1651CdWiONxGPrFYo&#10;uUZKxf2jUVxdxXSxyqMkAAH7Bpo1/ICVSIcUE2nUcVmI0PK8D7IzR5f2TW8Ecu0AuRx+DXq45KSJ&#10;zyMkemtQEUpLKMvlf8/Yoh16xivrSX3UXAG0D7b7qCsFi270AO0jn6onvF9wwqGX5Y25Iyxp5K4s&#10;XHLfRj/rTpaexnMySmSNu47GoePXI4owqvswMZrTPVXSzyxMAVkyhJx3GPx9Vk/XtOayuhA4wZBv&#10;7cY+xXkZ4JGprRdHS2ky3cKSTSIPjuRSaY3PVV9YalDHGw9rO0nGQF80LaHq8wggjjfKrx3qfvSf&#10;MQYjwexzXMNdohOVejQM9jJJYBoYUzvB2nypGcioiMowaN0w6HAX81A+m3UN/LIYpo9yBQFPfA+q&#10;LuqZXt5C0aZBwd33Xq48nKkKlYFXSRwTlvb3OpBB/wDlVc3TWsQXdkDKhEueRjnBqlLueX2nlYY5&#10;/miXo7qKNbiRJAUCqDk/3VWjjtEv1lElrdf01aQSqCpPYVE3mmCKxMh74BHjFWdr1nFNAZWXaoGd&#10;x/t+qrS9vVkhaGSQEkEbfoVFzCmCM9yFiCh926oeRBLZEumF29j95qSi0f8AUTqNwK4xxxjFS8um&#10;RwRSozBw2OM+Kz5YNrROLuWzO+oQst06H9qnIxT+1vWYBd/cYz9CpG+0LZeSGOTcjHOT3OaA9RvD&#10;bs8YxkNtJ7V5E+UfRqbT0I3V+YZnXkgt+77o76L6pmhlMfuK8TDJDDkfwareOL3G2M2fIzTm3jub&#10;Fw74GxgUwM0sZtNCU7ddGqJtDiezF2oGWGSvjmqk1SFzOVAKivuleutRvJ2speY2OQcYxVja5oss&#10;Fn75mWQbgSPIH2K3aaE93QE2lpGIfcOBztwaqLWNJmS5cqmck4x+aJ4Le+luZWaX4A5H5ousdHa4&#10;O4zRgLzljjgVmyrsZPsp+DWdT0p4xHM6eAQcYrR/SPVtrqNqr3Fwpk/+2HsfrgVmbrRZmupUh3FA&#10;5wwoW0zUb+0IETOOc5xwayRzOLO5Vro3JqdpZXpHtzqQP+o/+ehhOlrkyFo2/pg8Map/Q+uGRRHc&#10;NgjnjsaujS+vbKWKOAFi1elHyObjsXLLlw/EgHtJEuZcBjj4jjuaQlv7mP3BI7ADgA1cTX8QiiKQ&#10;rzg570O3ENrM7rLEMOavlnpAogN/vaxRt7rjt57VAt1lmQwxKCDRD1adOe3WBFztUgiq0s+lrq5Z&#10;poQ21RtyvOa8zJnbLf7LcTqnTEgRJL2IMRnBOaQs7bS9VuQkbrN+QeBWe9Z0NoZsMDkAgEU30m+1&#10;W0cGBHTYvDYqTyV2jtM0lqHStjDGrbAxkUlSBjBFVnqfSzvOSiDafryaru76219WRZrpnj5yMYIo&#10;r6e6/Nmo34JzyHGcVyWSDOqOx8PTed4Gk2jcPkB+KHn6F1B/nDaMRuAwO4/NW3pfqDbXzFdoVM4D&#10;GrBjm02ID3rpEVgMZYDipuMZnW6MxXfp5dW0ayXEHDEgY7f5PigO60O493YsBIyOGrY99e2N0jwx&#10;vvjbgEVxofTNnbOrz2+5TxyM1xeI5C/diZTttDuY85Ro8duDXt28qCNVLOByTWudSutNSB0SBc/t&#10;Xjk1XMvSEMsnuEqoxztp/wDG4JMFlTIDRPUjUNPtokSIAsPnTOf1Evp5QLqZCrZK4XGBUr1DpVjE&#10;u39VHyAQB34qvW0MXbF43Bz4Fdlket6JLHotK06l0gWYVplJf67nND0nTtjeH/2xySe3nFC91pIs&#10;o4i0ZTHFIW/UrWUitEMnOKfnBoi1IsG09L45rcu74KnCMOx/mpTTPSySSVAqoUH7snH/ACoNs/Uv&#10;VoWc71GDja4ypz9480caJ1k1w3vy3aqT3TsQKaGfGumEMb7Hz+napcFfbVQP3AHnFOeoNR0rQ4lt&#10;QwEkq8DuR4yagNZ68kf3Bby4IOAw5zVMajFdSyPNLIzuxOXOc4NdyZaVp2UUHukaF060jSzFzLdB&#10;sDK7sZqCguEubwygbh4GaoiXV75wsRnJjA/aRTGXVr6NDsuWUYrA/KWwUHZqvVL6yRUjMu7OPiCM&#10;ioS+ltrYfGTHAyxPYVmvTtWuY8SNMXbHmmmsdS39y7K0zKox8fusuTy39xSLRjqi0tT19bq5VFl3&#10;DOKX166tre0iiaQFmJ7HNZ9bUJkLOAVYf3ClrW7u7hwXkZifBzmuLz5tsVRpl36cbZLZnklGQM4P&#10;kUOWawXF9JIXESg8D7oRnF2VCurEA8LUcqXch9tA555IzxV/8uSW4iqEb7LbfqOzEgjBACn/AJ4q&#10;B1jqu3kmiWNMKo5NBv8AslyMZfk0umhyoFIBcH+4jAH81x+Xk9IpwjphDrfW099FHCsYVUGATUFL&#10;qt9JBtE5xjHHapXTelLq5LsMKijGTzzRdP0YbWza4Z1ZVHcEDmpyeWfYvCCKS/SzuwDDcc+O9EsO&#10;mERAsCPGTRxpMdnC7zMOe2aH9T1I3c5EPEecH8mofZrbYkpA1GvzKg+aKtG0y3lJZ2AweVNNJ9NM&#10;UcbZBJPNSEUKRxggkE1SMRWqoW6t1P2AsML4+z9CheK4laM8HGO9E2maG+pT7GQkk8D7ok600m00&#10;6KC2tcySsn9b6XFUlgn2o6OOSbpyKJv0Xe+3OTzkVKaXftAYyO69/wA0T2HSV/qFzHDHbZZvNcdZ&#10;9KtoFzFFK67mTeuP/NYZ+PkhHkyvOL0SlxqMciBo+MjtXml6mkTFZXyCOD4FB+mzpNIEJ7iidbRo&#10;124z+aeGS6OvZIXdw4QmMhT9ildOmlYxgjnPekgsRjIaTHFMbTVntmxs3c8GtCnYy0kTN/avHJuU&#10;kEHk/wA1BXLOAxLbiuan/wDeVuIpVdcHFCjg7iQT3pZyHSXobCaZG3IeQc1YVt1BbpY4ePMp8UIp&#10;ENw+NLaikcShoyCaWOSvZGUGNb3WDI21LcfE8t90MXmpziUhTtHFTUe07sihy7SRnJ2moZc0mEIi&#10;qXEh/wAjk0jJcEEZbmowyvkjcc18beRyNoyfoVkp/BXQpPd5Y80i0521JWWg3MssMYTDNkc+Knm6&#10;Nn3CLb8mI7HtRHDkd/gcckgPJYHJzzTmC0mkXcBn7qytR6Pt7GKBDL8n+8E5rq/Gn2MK28fLkZY1&#10;z/GmttCqdsrdbCVt3wwKTa3ZTRDcapFsKqvzqGkvhwTSUkUGL28h5I4pk0ZXPFTUl6j8fQxTGVgQ&#10;agzhFMAABmmjEHxTphTcgkH+aUD5cmvlrzngZr4fk0Adtk9hSWw0tvFc7jzgUATotm811JZNjIWj&#10;S90Mxq0seWUDkDxSdhAGO0sMHiqLHbJSyJK7AOS1IH7DTAqBirSv9BkhcMo3I3Ymhi+0dx8gnjz4&#10;oljcQhkUlpglXRH2aWe3ZM0kQCKmVQjiuga8x3r5QQKAHStxwaW3cd6Yg4pRSc8mgB2PNTum3Kth&#10;WoeR80oD8s7qAJfUbbaxK1Ed8VOrciZQpAzioy4g2GgBiyLTc4U9zTpk801cUAehx5rtAD2pue4+&#10;q7zjtQAtyP4r0dqS3jB+66DCgBc8ivE7UmTxwa5SQjigBz9U3CHPNKn+K8LbgcUALIfquJM84pFJ&#10;AOBSzHAoASBIA/mlxJkUntBFcjjFACoFcNXytya8cjtQBwkh89qdKcgVHinKS84NACxyKTftSjcn&#10;iuhAzHiupAcICTgA5Nac9CpLXQ5Zr+4EbyzjZEHXsOxqjdB0N7m6hjzgEgt94BrbUXRGk6//ALR/&#10;tEPsyIqJls4Zq+i+jeI7+5RHM6QQ9SWmodLQHUBIqJcYJCH/AIhkA/gVW02txG5hubO6RnHzH0je&#10;c1915q2oaXLc6Hf8mA4CucqN3PB/NVt0309qKyNeBCLeJwCcfuzyBX0qVGRy9Go9T1H3dPgmu1Px&#10;QEbhg5POKo/VtcMnzhcFt3GD90f9Vdax63pCafLGUmjQYZe3HaqA01jFfwQXBCq0gVm/4Nxxurqe&#10;gjHRaOq62YLFE2AXcYG1scyg1Vd/fLBC80Wfdk/fV+9c9Fyabp8CT4lwu+3uU59zPOM1mHqC4ZZG&#10;+iOQPBrJ586xWUxR3QOXjqRu4znJqKk1BXVk7fmkLycMuAcCod5woNfKZfIbs1JUdTOFHfODUXNK&#10;TkE0qSzc03xuJyfNY5SsFE+AKgmvDjg0oQBStvaGVuPNIMkIRIzkBVOSRV59C+m13qNtLNj2yjAB&#10;W4Yn6qN9P+jXvb61ndgkCyKXYjnapya2drmhrAn+4WisYcqwOMAj7Jr6j6J9NWss1e6p7M2fL6RC&#10;9Dw2zXlxFq2nhWiRVCMo+QxVvdLdHwXWn6tewzBUV9nt9scZDV5pX+3ddRLLLGlnPboAzg434Hc4&#10;qiuoerrvTbl7Ozmc4bbhCdr4Pdq+mU1D8X/xJwjKt/IrpgYa2ySb1O75EHggeBVidVexqSoY0Efs&#10;xbRt8qKiNc1/Rk6cjfbjUSuZQPsd8VSXT/X75uxPIWDD9nlalPyk2a8KUU/2Wj0NrkurajZ6DJJs&#10;tS+0Fx4J5pb1Nu5en7u4sJC0lrHzET+arDTL+Me/cxJtmXLKR3oJ6/6vvbiz9mWdndjnJ5YVk8vz&#10;OGO7t+hXDk1YAdRa3NfXjSyybicBSOygeKkdNdpZIosfuH/KhrTIBMxd/FS9pOsM+U7rXg4807/b&#10;KqKD7VLuSW1WGWYlguFyeark2UrXKwopZ89h5qR1PWJpMPgBvxU30lLJLerIqZ2YOa2YpucqYrgl&#10;tFqaLZmHSE/U/vSQsPJAXBq8fUrTINP0fS9W0zUWubeeJN4IwEcjnNU1cTm3vLETIVilmRTkH+44&#10;NXJ6n9O3fS8AtkYXOnXKDYR+wO4zgivZhGkgigB6Ms11u8uJbaT+uq72RT8m2+AK0hpvV6XvR8+j&#10;ajcIjI/wXs7kcgn+PNYf6FuZ7LWZZLUndtxnGGwK1L1cgTRE1UIsjbMv9FmGM1VwUk37BZalRl/V&#10;9OF5cXsDrl0c+1j+4jtRF6OdH2utPd2l1MwkBZVUYyD4qs7yW+huDL7jBR3I7Zok6bjvknfUYCQm&#10;wBjH/wCcVgpSnQztK6AXrzTJNP1Ke1ckvDIyE/laItTu0ttKtzE/z2jcD2FQXqJrH62/iL4DEAZ8&#10;nH3X14rLaBZcnKgYry5yptL5OcmAUMvv6jFG5AWSTBPgA1ePXnTy6PFGsLHDBeQe9VBpOmG9mk2p&#10;kJgnFFmu67JN+miuHJVHAPniq4P+waddBv6cdVXGjGWXAZJcgr4x9mqf9QbtJtVnliwVkYucdgTW&#10;gvUXR9MstJsp7BsAxIZU8L+VP5rO1tp8up3QSGIueGwo3YUHzXPNvionFFKw99NLeKxS7k1CJgJl&#10;+IxjGKF+pdVL3Mir+0dsmjzrPqi1uLC3tIo1jliRQWBxkeapa9uxId27n7/ivMyT4Ie1RFAkuQTX&#10;FwTjGaSBJy1fO4YGvNlZwbE71FcnwK+jYdq6btWcDhHVgBTm0IDEA4Pem0XDcinEA/qCugeXAG6n&#10;GkWwkuoFI7t5r2QkH9v+aOegEs3nvPeBywxGarig3KJ1Bbq2mQJHCkY5IANFsV4bKxS3eJQMfuYd&#10;xVP6jM/6toyxDFgqjNWt1JdynQYIposSRAYfHJr38GWlLRxpMr0aa0erQPERgyhgB45ou9Vr29aO&#10;COZt7DLFvugTp26Z7qKM8ZkG2pTrq/le59qVvkgxx2pMmVOLDiqJb0e6ni0jUJXcn+qChyMjBqB6&#10;znt11yd7dT7bybkpl0jZx3F06tJsG3gngCo3VztunWRshX4IrIp6GS0EHU9pHJYrIGzxz+DVU2Dl&#10;JFwcVbVyM2pTurKBVSyxNDOxA7NwKy5Xuxi1NOv7j/bnhK/DuGx2xVe3cg940WWN8H08JyOc0C3Y&#10;2ynzzSHbHNz7ckePAq1eibCXTLM3wXG5RhqqIxuzKqDljirntdWki0+KzIOwIAxp8cds4CnVvUMl&#10;9OGchmHGR2FABXODRHqVtEoJV/OcUPiQDxUsttsRiQQdqWjgYhgB2pa1tmmbvTtQ8Qaow7ODOMIF&#10;O400Q73GPJxSVwzHAHmjbR+mpWszclh37NwRV4R5OjtE/wBNSS6a52ZHu4BpPVXlsrq5TP7hn7zm&#10;vMh7cnyv1xyKHNV1drqQFiCwGK3ajQDzRrRryb24+WNHCzpchbWUAMo2g0J6AzafMs+0/JaJrSM3&#10;LSzqORmngrOogNcza7IgAQ1REl2qWyqijOeful7+VpLhi5AUcDzUbLZStEzoOxqM1bODywicoZdm&#10;QO5oX1KYtM20jBNWHHBNa6VvYYDgk8f+arZzvYtu81mywoBsVrpGQOmfvNO0hB+VR4Yb1z4NZ1Gj&#10;gV3cjf09xxgZ4pxendFH5BqNvZNwjIJ/bXUTboAKqh0xzDNjB3U4uRkxtnGDmoeBF29+1Sip7kaY&#10;bJroNj24ZJGTAGBzSMcn9UhSKT9ttwFKQRYn57mqijC8mxInHnxTq/xIitimOocSMK7uWYWinHyx&#10;xiptnUOZpA8KgkkimVlMwkG0HvS7of0isO/mkNJk2yhj2FDOv0La0+TyOcAUjo9uJcjOMmutVlLT&#10;MT2JpxpwKhmwMV2IyCqxiZ5wpbCqQMilOp7hvcMRxnHBUYFc6QmWJ3HJPFRuuTMZQrn5L2rWq4h6&#10;Im23sypjknzTy4tZUbYwz4prasP1cRz8RT/9cJLognJyTUYLYWGNs0dvYsCcY4Ge5zUTDcJBbSHb&#10;gsKa6g7Q+2H5HcCm+rOGgiVTjaMn81ex1aCTSr22/wBluUwBMW4x9UBSobi6U0Q6VauLGdyODwv8&#10;UN2C/wDuX8bs1Nu6OfcLM0YvDL72QQvAzQ71VqBluSM4yMc+alZZBb2kZJyTQJfubi4DE9qpN1Cj&#10;jyuqFJXMVu2RySAKg4YwW/k1JX8mUwPsU0gADA157RKxVzhNoAr1FBwM00WXLN9Zp3ao7D7rg0VY&#10;2ncy/HwKXtYCpBC5yaetaBI2JPJNPrVTHtwPNUxq2h3Gic0q2lEnI+Tff1RqtmfbkSFu68mheG8B&#10;uDtxwoFSU97NbRSTMcZGBXoY9UUjNJdAb1LqBUxwe8GUDBxRZ0H0697aTShPhGf3GgHTNNl1S8EY&#10;28kkk8hRV1G+TRrNbK253H5YPf8Ag1XFFuV1oeG2cW+ny3EyRrtEanDk98VaVlbRSXULLHj2kGAO&#10;2aS6V0tINNjDRt7khLSEj75Ao3me002O4mlj2lo/6fglsV9Fi8aFRfELd76PXnZbSWFcl5jt3j+3&#10;PnFVd1V1Kmi6bJYCZmmY4bwTj7o5tbhNOguL+8n2n2dyjIGD4xnzWXY7LVepb4SbDO0r8sOwJP39&#10;V3yNVEZhf010Xc63NFOSwTPzfGT/AIq8eueoY7S2sNJsY0DOFTBJyPAwfz5qM1+9t+kulLS191Wu&#10;27leC5/8KKCvTC3uL7XINY1EGWCB1dd7YU4+hXIRUBJNFuXEVt0RbZuX3XssIkUf3AMM8VR3RvS1&#10;v1BqV/qupF0t/cMpRV4kf6om6zv7nrHq6Pgm2L7Xb/71Ch+xRfqOp2y3Z03SYibWIhC4B21RyQ/A&#10;sS0tmvGs5mkC20AVUXOAo/isw+s/Wp1bWLtIZ2aKJUiyv922jb1M60Ok6XBa2r4mkYYIOMAfdB/o&#10;d6cDqi8vJroP/T+aYG4SnuefxVMuRTqEe6IZF1SLi9EvTyysNJt9ZvYz7jyFk3EggDB7VXH+pL1e&#10;m6gv5rSOV1jVgGyQCQoxjiiz1e9Qv9otI9Ns5cCINF32jc3dqybDos+qSbIgWZ+STknFYPJk4/hH&#10;toW9NUG/pV0HLrtwGcMIh8zIOAMH9orSvrR6jXMHT9vptpcpHE/w2c/tUc1NdG6RbdK9KLBLhDJB&#10;7znuyNjmsbXk1/1PqmwSl5p5AiKTnaPwKZeP9nx4P/mwqtUEfpfp00+oyPGBlFPtDGTluK0z0V6Z&#10;QSS6peahEC6EbF8c8kiiXp300PSlnYW6e28saZYjkln5OTVja5dWOkaPZ2cBDXNz+9gORvOSWNen&#10;4niRUYyktsrj1Eg5On3XRBPJcCAc7EQ87M8Y/JoG6ekiFpeylGYBWSMk5HIxx+RVkdW2sth08jTT&#10;JGJV9sK37trcZFQmnWS3GkWNtbZ2oNm/b5PPOP5r0Glx+ESd2V/0b0XeakrTmQpDE215CMlyavzr&#10;LqSx6U6FTT4i4ubxtqKTkL9sa767vrLovonSIoXjEp3uzZySn2fzmsyXt3qPVey9nk3xghIWwQOO&#10;4X+Kzwxx/wDmzqTitE/0/BNfT2Hv3DNG7Kcntx9fzVj9d20Gr6vpGn21vst9yI2DkJk8ux8VWsyy&#10;pNp9pp0RZ1A90ngCr30Odbexig9kNPLKFaRRncM/+Kq1fs0Y0+LLAtOg9LSWf2XVIbVB/UwPl/Jq&#10;tZ3j6x6rnhkvJJLPTYSIypyM4xRX6panDp9tDpmnXW67Yrv+gGHOfs1U1vOOl1m/UDYWiaRvbHJA&#10;GcGkgI4ttlQepvqCLawGmW0zKBKVkCDDcdxmoPonol9T1nRzzEJyuZBxhDQbYOuqR3V9e95JmdV8&#10;DJrVHRWnW+laKurXNwqRKgVfDAeBWV/lNv0EYHXqxrOldKwSQadHm5EYQMOzv/xVjjo/Sn1HULq8&#10;vJSBGC5P2SaPdS1qHqvqGcpI3t+4x3HJGBSuhr+pu30+3QEzOIwQOyipNqUl/ZKw06O0uTXo5wwx&#10;b2xx9bvwKT9Q9eWezg0a13NMzByAfA7CjIaeOn7I2dp7huLnIjUc7nI4FRGh+mM9gJL3Vbjdck5K&#10;oM7R/NevVRgl8HUg29H+j7nTtKkeRSVmf3JT43rxtox9RNWS10mCIRbsupJ+m8f4pLUtSvBp1jZ2&#10;rhEmdFyBggk4of8AVu9srWKw0qKVpZRtLuOxIA/6VJuhqVdgf1olzJpFhcPIFHugYPAcHj/nXHVl&#10;+02j2GnQW0skjY9xwc5FNW0i51y8skurgmC1Qn21/accg0pF1La2aS3GA5XKpt+6b7mhWkmCyWdx&#10;fNZ2sjkrDhRHn67g5oB686giutRWGI/07YbWUdiRXuo395G0k7SmOSVm4zg4eldG6FilMc1wkuZh&#10;lFP/AHrBmk5xVISrZG2HRVzrt1aF98du+AQAclfOK0BdaJHJrWm2lnGfYto1AdgO+KKrXSvaOnxQ&#10;uXIT5HGMEfVe6tqdpYalCPcUMuW4IOTWjF40EouToryUYIaaTKvTetyXE7Mxi5KZHGRlaqHq7qbW&#10;NS1m4mkhWOCaTgKMkj/iJpr15qt+11DcCbHuzEkY4P4NC3WXV0VtHapExYqMuPo/ilz+TBaROm70&#10;edWdQQ2V1ahCkZRN3PGapfqPqe51C5kYSHdIcNg4XFRnUV3catdG4xk/tx9Cm6acYRGWPzznvmvl&#10;PInOWSXEShC6tBG8AIOSMkCnohd2jWNeSyj/AJ0VaHo9xeyxyvFuUnaCRgEeatSDoOCW/iWBCWUb&#10;io/tNcx/T8uTdHWAGkdO+/q0Vo4ZnVdw2ZJzWgOlOjTPczw3EUgSMfLAx/Aqe6C6al0nUpb2REys&#10;bAM/7uRRXadRwA3EjOwLsXJH4r6Lx/CjhguT2I43TAjXmsdDt47S3jO1n3M3/B/9U1RnUETX98Zp&#10;C4wuFJ8KKOdcvpL1TLuIXecbuDnPenSJpytZs7ozr8yD+K5mqS0dsqT/AGdvciChzuO7kdxUzP09&#10;GvtS4yV8N2BpDWuo/f1G5mRSoJ2KOyqB9UzubuV40HuZyckfdZftg1Z9f6cjkfNQW5oa6kdI3WKI&#10;BsqNxolu7Jv6coJzjtUWNEmubp3KELjipTjqqEsD44SSqqvyPAp6tsFZcJyP3cUQw6SUlPwyQctn&#10;6p7cxRLyQR/FYMnipfkOmif6E1+LSblzydw+WOaZdb9VpqGpLMByq7T+BVeXmoi0LlW5NDtjLLPc&#10;ks+7JzSf5k1UL0cfZadtLI2xiw2k/GjrQLb2MN7wXMoPfk0EQxRSBEPGMHFTVpMqTIAScGvZxSdK&#10;2LzNEWmsiHk7XDfnmim11U38Ht7QGBzk1lrWLt7ZTJFOwKnOO9WN0Lr95JB7srD5DsRjGK2YslWj&#10;qkXjq/Soi0oPcRgTON2R9Gqgu0ey3GO3Jzx8fNWLqPUdzeQ+2s0bhVGATQydL1F4y0wwO4UdxWtF&#10;IkPpF3eRSIztgM4yCavFQZLcBSxLLgZ/8VnWeAwX0Su5yfkAewNW7our3UkGBIdyA7fvFPDRnf8A&#10;JkLqZmtbp4HDL8Qe2KA5rCS2uUuWicRs3cjgmrZtNB1PUZv1kobG7GWBwagevbq6VTa4Qe3zhOxy&#10;KKGUaRHpqsdzCgQkgEZ/mo+7t4Z2JRiWUZI8VGaS8dtaIhPJbcfzU7pcBvpnMSY85psi/GSDnT30&#10;VJ1HAFPziGcnFDr3kuwRJNnA8HmrY1m0dLycSW7FR/djNR8PT9gys5TGRxnivF4OJ2kwA6Y6xW2k&#10;WxmdgS3DHsP+dXRb3hlwd+R+OQazP1DYBL9z/bwRn7FF/Q2rzQXluC5ZNyjaThTzVsOR2rBRo0Bc&#10;6IskDvHGgbGfsUOWVtJLKIrabaycse4z+PzVrTSR3PuGD4RgbSO2KH/0cNnBNcQe20i/JQO7V6EU&#10;2dokLq0nsLCMumd4/cRxVKyzIJZJpU3KTgrjgVZ+n9RTXrGK53OQPko5C5oB63eOO5hhhQFVbDMv&#10;JDGsnnYv4tbYy9f2LaC2+/T2n+H7tpHbHirlsdUk1C8ePYu1VGD2zj7quNMhgsbYFP3t5Pj7om0e&#10;/j04Sswy8pyDTeDLjCUWzk4chXqLU7qGUx7HXdwpA5pESy3ESRuOQOW7USG4kuV9xkTZ/aSeRn6q&#10;Zj0tYYGnEAcqvY+R+Ps16M9oRwK36tgntdIVlALmQc4Jpx6banclo7NQHjcsZMckEjOaNb2CS+sJ&#10;FCZbI4/FDOh6pa6HdljajCkZCeajKFCcZCHrB05Z6dD+qIjVo495bOc7vo1nzpTrw2t4gLuYm8/Q&#10;/itrdbdO2nWWj3csQUb4gUUdhjkV+c/VOjvod9JA0pMgbn8YrDnyfba0zRKKo3THex32nRhGBWVc&#10;g+cH/wA1S+s9HvYB5f3Fs8+RUb6Z9XJHaxiebCCbGM7to7Vd2r6P/uSTC2kzEU+8kmmclkjaM0YO&#10;zO2mPI8yZ+QQk1b2kdaJqEwtjAQEAXJ7M/4qtte6b1HRJCOGEgypj52/YNQGlav+mlE77gS2eKnD&#10;MsaadnJ4nLo0lHPPDuiRSrMSCD5I+q7tIWnulMk2B4z4IrvpbWG1y1ackOUUBW/IqMh1RFvCJVIK&#10;nB+hz3rf920qBYmqLYfSbdNOmeLdJKVyWPJ4rJvqbphaOIpEM/uDYwxBrWun3MSuiRTB0YBsDtg0&#10;Adc9PrKZ7goPaCkbcZwTWbLFyTKW+qMQW881kzqjEHnINH9rrGoX3sRe2MEYyKqvqdZYNQlVGbJb&#10;OSOGA+qtHpiR1topCMcDtWDG6tCZA807UpNGTgtjcCQ34q3LXUf90sI525c9h34rPeo67NeOESMZ&#10;Xgn/AIhVm9F9S+zLDaiP4sMDFbsEyMNNiWo3Uy+4gXPPgc1H2+q/7fPbzMowrA48mrX6js7dFQCP&#10;ExJwR5/mqcvopZr8MEDRxHj8mtTkzSlpo1roHUFtq1gkZiAK8EMuAeORiqu62tIBIk0cCrhuy8YF&#10;Bekdfw2F4YpOC6gD8H6FWpeWr6hbxzbRhkJxjuK7CFsWtO0Cy2kBtxNCDkDt/wAWaYX9gJrd33/I&#10;DGR2/wA0ra36G4S3aMoNwQL2PPmuuqLSO0gtk94Yd8E57irTarZCMGiAbpuI6UblsGTGY2U4HFZY&#10;1aIvdXGIgB7rZ4+j3rWYklltvahl+IUgR/We5qidegYM0YtTleCcYzXi+TH8i0E+6K8srVTJnNPN&#10;SCTRSIJAWxTXUrORYyQdv8Uy6dVBKfdJKhuQa87aZXqj3Ti9gpnVzkfdWLofWT3wxPOz5PHgD/FD&#10;XUWnW+9Y7eYkNg0y0vR3iYhFwTgH81fDyTFmr2WZr1n7do727FiefiM5NBGmWGqTgRMjgu+Bmrp6&#10;b02OK3tlnlDMFyD4FEGpX2k2JQz3CBzyMnx9gCrTSaJONAZD6aWgijeaVpJ8fuHC8021j09jt0wo&#10;iOQDhhkMD4P5onbrvSwJXRJHVc8kbRVfH1H/AFN0qJIQhY5yucCsklC6srHtkFaelk9xMdqfDPO4&#10;cL+KLH0VenkYzLswBy3kn6oxf1Z0qys2jTyPkWwOB5/mq11Lr+z6hiVI5MgnHzGCcfzQpxh7O7bH&#10;kXXEjoRHbfE9iO1QT9XTi4fIBBPbOMVMrFYQ6bKsjBSTuXnBBHjH1VYtbmW49xQWy2QKWeeXqQOF&#10;lhy2ongEhkHOeBSE/Uz6bbFIQd+OM0hJEYoUjbIwM0ySxW6JyP7cA1NbWhoobWN9BfSA3MZDHn+a&#10;PZbPR/0DuJlEi/ED7NVvfdNNFHvV33g/4AoNuNL1ITLsmOwcnd2Jrk1Ycgm1HpmGUtKGz+KhG0uJ&#10;YyQn33qeg16WK29pYtx8k+Kg5tYBIT2zk8k1GaSoeyMdZlj2xBhz2qNkuJycSSvj8nNGuk2bXD7i&#10;cZB58VG3kMKOQVy4OMVncpq6GcTzTutprCGVNhYYwmDgg1M2vq9qM59pgEjGBx+8f5oPu9OWNGfb&#10;4obMPtlkC/Zp15mWKSsl9tX0X3ZdUQzRqZpAzjs2e9S2s9UWZtB7U39Vxgkf25rL5Z0kzvYVKLqZ&#10;TjA2nmmj5supHFBfBZdpoc1zKzl2f6Gc4FEzQSWcTiKPacYxVY6b11NZDEagn6qcteuJb5wJgqkm&#10;meeHydSI7Vv9yl2l1dsn7zUTdRtBHl8Z7EVdqR6X7AL3Ua7sHA5agDqSGzuMJCP5P3SXexflFWTX&#10;rMpwSOaRN7OjZDZ/miqbpaaKD3niymSM5oOngdSMZzivPzN3LYyVBDpnUjxOSwBPbtRE/V3uoVMS&#10;5I21U7pJ8twP8mvo7gqByQBXIedJLiKvZo3Q9BhvbfdvRBjknHFQGr9JQrKyxXO4/iq1tdSudvtr&#10;M20+c4qQtdckhmUe4xHnnvVFlix4htbdDSuyJkEEeKYar0mpf+iMHtzRDZdfe3AqJEA+P3d6Kel2&#10;N9cmW6KYJyMnHatuLFCStoWc6AzT/S25mgeaaLaoPAHds1IaF0ShudpVWPOzbRP1H1vI+be3/wDh&#10;KdileCaHor+8tIHcbgQMnPitcMONdRRnTCLVelrOwt/ceXZKc8HkNTTpLpWG4Z5ZFGF5+iP8eTVe&#10;m51K+YvNKzoDhc80TwNqEFm4Zii48HmuSgvSBDjU4LZ7721KrHuA+dc9WX+mWUccUB3ue+DkUCD3&#10;pJXkdXCjtmoSPTbm7uZCoBB558CpP8Tveg9s+s7aztpY4nDe4PkCKHr/AF+6vI/ZjUiIj5KDnJqP&#10;temnmmji/PJqyrfQ7KweKMuoXGXY8H/kaW7Rxqiuzpt0Yo1HAbvmkZbMWu0bwduBU11b1RaNce3b&#10;JtVeMjzQTJcNKwY5JrJOe6tMeCJ6e4klZEHIyM1Lywu+yNFJzjtQ1HcCIgHhs8VZ/TFsEga8mwqr&#10;yoJrb4kIy2yeaW6SJvT400q3WQsN2AceeaTg0ufU7g3eBsOePvFBGp61Pq95bwQjCFwuB5ye9Wrr&#10;AGlWltp8TiQuP3KckZr3IyhJRpGBxfyS3ppYSW+qPfpHmFAVx+R3qhPWrqUa/wBTXUkYAii+EeB4&#10;85xWodFvLnp/R7uFIizvEzAnw5Hes96P6f3GsQ3t/wAIuWd8Dgt5rD9R8aU8X4NKh8OVKW0Ufb74&#10;HU0Uxai+EBqGvYlikYA8A08gAeJTjxXyXNxbVnqJX0GAeKaADblqg5ZBuOAQQcV9psh+ZLY8V2ka&#10;uWyRnPNXjl6G4o7tsyNx2qXazYjlwPIqGaVI8bT95xUrZ7pCDnKinclXYy0IzRyheFINMbkFE5J/&#10;NO73Uv6hjUDvyamdJtYJTmYgrkbh5IrkGrEmri9jfpbovV9cZza2zbExl25zUwnp7eXWqQ6ZEA0z&#10;SKn+T91dr+uGjaHpkdrY6cv6lY9iYGFb8tVDQepGo2V7PeCKJppMszkZKk/WK1NYoxdsyvn6LA6y&#10;9JrfpKeKxn2PdSKH5IJxSFz01ZWlrAXhRXcjFU3qHXupXt9Ld3DGSVuTI2ScfXNNbnqa+lCMznGM&#10;AZ7VmebH6opBS7Zbk1pa2kbzZUv22ggHNQd1rEVuFOdsg8VUc+sXUjE+4fzmkjeTSYB/6mmX1HjG&#10;kjn292Hd/JHMBN7rFycnNQ0sQm7uc/eKHJbqYcb+K4/XOAcsay5fKlNMdQ4idyqxFqhZWJY1JSyK&#10;/Kmm/tg54rDKTK3YxVmPilWPAGcV0VVBSIznAFTARkbxSI/mlXB5z90jmgD49gK7UVyMfdeqKAPc&#10;fiuN34ro53V7jHagDa3UHS0cEnv28LGFgdwHIUVXmsdPxRgXNtGVA5dRzn8itQ3NxL0/eKjqkttc&#10;jbg8kfYOaG9U6cCTl7VAwcblTPAFex9qFHyOLzJ7v2VFoPt3VowljHw4yfzUEmkLdl4MYK5xnzVq&#10;LpASc4QRknDoOACfND2tabNYXcUyP/T/AL+PFNLDCS2jRDypY+mZ+6g6deykZJDg98fVBc1vsJ4r&#10;X3U2jxa7pouFtg09vGSHj7sPo1mvUdLlhJQptOMgMO1ebnw8We54vkrLABvbyTSZzmpe4tSuajWi&#10;x2rOaUIgY716r14VINdAd6Dp7nNLxtkU2HFLq32aAHKP996eC69xdpFRJc5r3dyO/FAD7YM03Zdw&#10;NeibJxmvSoOOaAI/GDXZwewpWbGMU3zQB6RXwzXQI44r3Pc0AfKNtLkgCkAfFe9/HagBQMM816uA&#10;PHNJ7e2DXyOo4NACuMGvqRyT5rtGJBFAHQxXwbmuN5rkNjNADpTkVyzHmk1Y8nNdMcYNAHAXnJrl&#10;ozyc9663nyK6MgLCgDuBgjZJqYijIIYc/QqHVMsKt7086QfWIbm53jFu4BTy1a/GwvJkikLOVRZc&#10;vpr0RbvZw3t0Qpmi3AH+0ZxVxrdxWUH/ANbyE9pCdyjbyfNVF/6pRRDbMDkfEeMUe6cyxWNwlwCu&#10;9cIScjNfceNUMajHRm22QFw0GuyKtwQ8ob978nnxVhp1LFomnzaWtnCUnOJWk5OD+TVQ9MRzWV97&#10;8sLmKJ87yMqxFL+pOqJqdwJbONlGzaee/wBtV5unSJ5FUgA6gWeDUZXt5zgtwQe6/VSVjaxXUsAm&#10;fYpwGf6z5/xUBZWN1uxICwA/6Vb/AE3pFpJLbR3B9tCMM31RjhfE76kWzq+kXumdPWUDy/q7KRMW&#10;9wCG2YHIrC/VFuYbi4IU/Inuc5re2rzf7JZQ2isk1jKP6JB4Rh3zWJvUyJIdRkMcmYnAK57gnvWL&#10;63HhhYYG2ymrqQ7u/OaZDknNKyYO7+aSV818PzNx0XAzXCJnJFeKSDgAU/tYWaVVRS7EjAFdhFya&#10;A4tYt8qrtJNW50z6a3moojPlFcjsP7alukOiZr1WighD3GCz/SitAaA1z0+tkk6MXPw3EY/dX0n0&#10;n6T9ySc9IlPIk0gw6V6TsrqxtNGsLQCRAQcH5Hzk1YHSXUC2NvLoV5GFRmMW5/7V+jUTL0r1BosS&#10;a5b27fplkAa5jODGx5GV8io/rK7gutLGrSHdcO+1wvnPcmvrVix41SaSiYWvydFX+p14emL2ZdNm&#10;IgwAhRuHB+6AvTXVbWa9vrjU2O3YWQ//ACz2H8UC9adWx3yCJ92VY4+yKn5dGTTtFtLiM/KUbifI&#10;yK+ezecp5JvkbYRtbEuuNYnecpuABbPHcrQ5pemXGoahbWluPnMMlj4XyaFr3VTLKoeQsRxuq6tJ&#10;0u50fTodTeMr76Zibzj7FcwzU5FFGifuemP9ptGCsJdmFY1nzX7d555QV88f5NXi/UU4sZxOxb3E&#10;JBPkmqIvLhzI53ZyePFQ8124pAtJiFpD7akE0uImYkiupfip5Bz5pCZZLfb/APKGf8VgH5Dq2hWR&#10;JQQMgVYXQU9vYOPeRSXIDE/2iq6stzfLbg5zirr6U6dsrp7RZHILAmQnx+K9Dw4vkmHJUGvVt3Za&#10;gttCLoF0IZf48c0UzdRXsmlR2OoTO0aDIVuCSOxqjrmzkg1VIg3KSgJg5GAeDV09Yg6ro0cu7ZdR&#10;uEC9t6+TXsLIjl2Vt03cRWmsBGT4zPtdhxt3Ve3U2q29pp0lqyE2zphR/wBjWabdQ82wuAOwb6q1&#10;uqryM9MRqJGMsEaru77lpeT+WInvooN9Ylja7tGxsYccZxRn6U9R/wC2PqdrMC9pcJ3PGxvxQ1da&#10;KXszehg2BhlFXR6U9O6RqnR2ovMiGcSuACcNgdsVm3y7rR15Gn0Zg6wjQa3LsLMhOUP48Upqt3PL&#10;HCpbsvJNc9SXIgvwqE/EEYPjBqJvb1p5EyPGMCvFnJcn/Z1262wh6a1WSwE2AQsv3+Ktr069NpOr&#10;5by8EgSK2bGT5k74xQDdTQ3OjRKEQNH+O9W/6Q+oH/pzTvYaIBpHLOT5Hg1uwrURoorbry/u7aA2&#10;bMCqSFGHhSKHulYbvRo1vYpQhlRl48J2OaddeaomqazclGDK0jSZHY5oSvtSaKBos8Vn8jIuTtg0&#10;mD+uX5muyVJAzhqjpVUDO7vkUxV/dkOO5bnNKTLyAck/VeNkm2wSPIxtVlHIppt/dlqfTsUgIK1H&#10;xNuBqDZwRX4tzTx1j+6jSfkKfKOKkBygG4UpNblSrKaTQkMh+qk8qBnvTwQyEyzFBuB74q2Oiui3&#10;1CwuZUuFSZVLIjcbgtA1hpssqlljLBRk1aejtcW2nLLGxXaDkeea9TxMPugasqWeJjexptb3VIGA&#10;MndVsapc3c9nHbXUextmQvnHjNBGnay9rr0F4yIzpLuIIyKsvX+p7W9v3k9rargf86uqSYIrGM+y&#10;6gABlrzqGRp44ywywXv55p7rNkBIXR+T8sfVQk12XjI+h5rPklpjUqG/Tzsl3tzw4wRSusDdcnI5&#10;qHguPaniI7g1KazemUplMVjUkhCThuGCAEbgBj+KD9VVPd7YqXtbvtmovWU3bGHHNcbbGvQ90vY8&#10;RXND1+o9xgD5qQ02cocfmntl0/c6jfx21uMvI3BbgCiMW2LZ3pdk04SQo3tqwUsv3Rx1XdwIsQi4&#10;yMcUQ2tuuiafPaTJuZyckj++qo1aWSSQKVAArT9pxT2dIKeZ3dlxXEVrJuUuMLUqIEI3Y5FfXE/A&#10;ArJIKG7zpGQUpnPdF+TSQlXLDb/FJbS7d6mk7FJ7RrL9U6hRli2BjvmrBvve09Yrd1Acgh8+Ki+l&#10;tHuIbQX6xkBXwXHJUrRNaRf7/dujt/U25BavR8TFab9lIgrrJNuiKj7gwyaE4bX3Hd/AxUxryTQ3&#10;MsJP7DgGprQrIPpk3wDP4zROLcls4othDdQW89tbhWwAAM/X3XXUFmljbQyxT5EiY44FRnTD+9O0&#10;Uj8Y/wCRFJdW3qiYW6vvC/VapNKD1TLuCSsGUl3NyM5qdsIxHOkUi4LioZLU+28meFGam4YZZ7f9&#10;aqMUQ4L1kXd0SoW6h11xZfoQMIr5/H8VWyRB+33T7ULr9RKDngU3tUy7EdhUMkrZN9nU6bYjioMR&#10;4qZvJlY7RUXMcCoSkjg/ln3xqPrFKWcmQVqKXO04zTu0Y7sDzXFJHUx5Bzvp/bylRx3qOjIjd6Wh&#10;cFiBVLB7JB5SGWvYmzcAZ7imwBznNOo3AcZprOEZqEh93bnscZp3KcwJg845phqPxbdmlWkK2wbH&#10;NKNZJwyK1sy5BFMLNNjj8ml7baLbjuTTWGQGU/iug2cap+489qcWLMkJJ5zSd+oLn8mnCxEmCEH5&#10;N2xRE7ENrJsQJtGeOfGKGdTffMtFEBNvlTwQOxoSuJVknLYxjNaW9JDDK3b+oy+VqZ02DfMXxzUZ&#10;An9WUnsRUzpMBCA9smlhHYCuoK0lwuT9CmmoksoXtxilZZMXB588U3vEAdct3xn7p7B3XYSadMF0&#10;oR4+8mgyWbF2oT7GP80RRZ9p1yQuO1DVnGTerk45oo42Eep3ZEZDHsKHrXbJls9qk9U43jOSBTSx&#10;hKQFiDkjikyPoRkLfTYbAPArhZDHDk03llyTxSTbpAorKwZ9bq0meaO7NIILZWONxFQ2nWZihJc5&#10;yaRvJs/BTXUh46HTXnuyZz2zRBaRKLZpGzuPK0KadZtLOqIRmjONDN7VvD8mBwQPNXww3ZSLTJzQ&#10;dHEtsb+Q4jDlcHjJFCnUV/8ArboRx5wBtVKsfXrr9Pokdpu+XHH5qO6G6bH/ALjUpUB9g5AP4rfG&#10;Dk0hnC6Q/wBFii0DSLiRlX3ZFwfsA+KK+gbCDUZPeeEYVNybhnk0BHT7jqHWrS0hY/1ZAcD67kmt&#10;DNo0OlNHaW52jsD5b+cV6vjePtV0VqqD60UW8dqk6e2qEMeP3AUC9XPc6prEU0YHsIVbZ24X6q2t&#10;GvbIzaek1t7pjw0kZPDhfFVL6mdYWWnxOIFRJHYsIx/9rX6z917WSaikk+hmrSKb9WtekvXW0TcV&#10;XDsv19Yqz/TG103Qekbm/u7b3bhlf2E/b7YbtwfOarL0r0mHXtbnvb+XdbROXdT/AHN4FLeo/WP+&#10;8Xc1rD8LaMlYwn0KwLk5ObafwD3tdjq0s36xuJHaVVG8ITksQf8AhFXF6oXWnaLpmi6VpdmffljI&#10;lbx8MDgCgXoLR5NF0i31I3MYMjFhGf3Y+2otKx3Dtqt4xKqjMjKOMitEoVGOiEJbkiAu72LprRAx&#10;INww+bjvub/xRJpl9YaB0Dc3cqhNRu291P7s5/auarTo62TrPV5mulJtoH3mPOMjPY0MeqHVZvLx&#10;NOto9sNq52hecsOAB+BUZO0n0VsGoNMvurNVtrUSbSxG+Q84B7mtrwCH090L2Y/ZZ/YIRn4JOPqq&#10;g9NOm4NH0n/dJ8e+4A/CDzn8iqb9Uev7vqHVDEsxNvB8I2/4jRDIsEZTatvolPd7oCr+8m17VpZJ&#10;IyWducVqr0O6RtpLmcsq4jUb27qdp7fzVGdG6NIdmyBZJriQQp3JBfznxX6C9O9JWmmxQWhYwQpF&#10;umK8HcB91T6dheWUss+x0kknXpFDdd293rGq31hbRFYi4j9wnAI4OVH14xXHSvSGmdLXaTWsKNe5&#10;GXcZKk+FokvdZgW4uRChLB9quRndngGp/T9PsNHvrS4u7j35MbpI85C58mvVeBPckmTb+Sb6u07U&#10;ESwubuQQrcycYPNLa5rFjLLaJBDkxpl+MszCgXr2bXOq9c08o5gs4+F28bV8n+aOerbnRtLsdPsr&#10;UOtwdpmkfBL7R3q+N0c5A71Jay3yQyXuSuV9pDyD9ZqxvUO/sOiekLCNXjN7cMNsca918mhe5ltr&#10;PSUvLm4Ee2UfA8hfIaqD9V+uL3qvUdPtrWYTNIfaTanPJ5IpXJujsCJurfVOvdcitP1shWDDSljg&#10;BT3C1pH1DuNOttH0vp7RbBYijIolC/IHz/zprr9vpnS+j9OaZYQBb2cksO7ySY5JNF/QujzW9/c3&#10;l7bbhHgIW5GSORU3DRoUESnQGg2XS2halLfQ+/f3JCxsfltGPJrjT9bsNBtLq9vFXeDmMAA7S1Ot&#10;fvZpNVdVTbaRxjI/t3EZ7isz9V9WnX9XaytE/oQqA5GSpb+fuuJft7HukH/TK3OqdQy6zcTh0kPu&#10;KX4G3wh/A8VUnqN1a2vdU3VqsmEVAmFOcrRX131culdP2un21ttnm2oZCeMDuarTpnp72NSS4LFr&#10;i4GApGc5qOXJUqE2yR6T6Dl1Oa+Qy4gtU3SE8ZPOFrz1B1+WSzg02Hc0bbd0Y8MOBVwzP/6Z0G9h&#10;k2tLMGP0ctxgn6FUkkEUIgu7pgCxBUn7qc5KMVS77Ep2wOu7UdPw7nYiWUZwDjOKvb0H9P8AUZ7e&#10;LWjZs4lOYGzjb4xVJvpuodXdRQWccbyRggF1HCA/dfoLpF++j2NnZRjasEIiiCjgSeaXAm/R1QVd&#10;FbMkMOvyjlniYIx8BvpfzUr1oTYQ2PvgRtO5Kp3YhRk0tYaG1lqEf63UFuHlYtI2MbDnOP5rPHq7&#10;6nG+1iX9KTJDAWhjbPC7TzitzytEroMOo+r1m1C1EMTRpBGCP+Fm+6ZMYrl5buZA9z2R8+Pqq6W7&#10;v76OBIIt8swxxwCKLbSzuI7iGGdgrRBST4NTtzE5kedQv3tJLdX9qWf4vt/dj6/zUF1PpY0o2ETS&#10;4LIHCg5yKc671Fb/APqOMrtCwY+ScgsKhtTF/ruqPcEncSFijA/aBUnld1oTbJS06Y/3aW1mmjbY&#10;SI0ycZNaB1TTd2qaHYQDO9FXt4TG41GaZoUEWqaPZzOCiPG0gHGB91GdWep1ppnU8hAw9vujj8/g&#10;mtDUMaTLL0Tvqp1bYaRqUUUR2GIFGVfJ/IrL2u35V/1ck5Lynhc9lqT621KO7vlu55gzynJBPJzQ&#10;PrcQugmxsBBnPjFZs3kRlSoVwsR6r14SmKT9SWWMcA8AHFVi093rEr7ASqnGaKrzTjf7LaNgGY8H&#10;GckcUf6J06NH0+RPY3TNxuYZINeVkjOUm0tD6iuwLsdNjsdLkkZN07twD3xRjpfpzDqGk2t67bJn&#10;OcMeNv3U5o2jPPC29AzuRgnsgz3q4tRu7QWlvZxQiNwoGB2A+xWvB4MZQUnVkJyVsH9D0KCJraOQ&#10;qVhXIA/uP2aOulLW1utWvTbDLpFvYg4zjsDVd6ZrNlp95M9yrsIlPEZoDl9TJLH9dPZhopZyQQMf&#10;JfANejCUcSoIO6LW1HqsJeaiZG2wohXkYw32PsVTt31slrp/tQjEjDGW42ihHTb65vYnVpnbLHIJ&#10;zyamLHQJb6+igji3FeXyOBUc+dz9A7Iu11iS6uYmLF1XnntmpDUZxcOXC5JwDjuKOunelIhf3n6s&#10;bI4UOSB/dU7Z6VZRwtNHZgneSrfdZZJoIwbKgTSJRLH/AESyyHnPHejRdEtbfCSrz2UnzRVqNksQ&#10;jllI+RyF8igTqLqq2MlvGqH4ec4yfApfROaYvf2oiv4rYZJC7iKdSXcaSMn7Yhyxzyaq1Oo7qfUZ&#10;Jm3GTGM+APqkFmnnkkeVj8z2+qjKYvGwnj1O0eW4lUEx8jNBV71AXuHZE2xrwM04SKSMPEi/moC7&#10;BQshTJrHlnooge1i89+R3AODwBX2m3RimjwgJrmeMAD6pKB8E47ivnm3zRyyztLvFklikUndyGU+&#10;KlJ75LdlZhk9yKDOm5m/UpIRgdqOdTgSWFmC8ngNX1OB/hGiEYdj2CWO7gL+W7Uxm1ie0VY1nKAe&#10;AcVM9M6cJY4Y8c5wxHamXW2iRW0yGEZUD5VebajZdIlel7+Yyuf1Jz+75Hirxt9dklskaV1GAV/N&#10;ZDjuvaKgMeKMrTWdQlxDDn5EAHuciq+L5D/K0D0WhNen3kYxsd7EK2CcYqc6fvbm81O2tUZ4gXG+&#10;QjgAUZ9IKYIUlks9w2YKkdjXeuzxlhJHAADjheDXqwXtE3GUmXD1B+rsLCGO2dpIwcSDyPyKruW2&#10;t72NpLuPb3yTkEU/07WL824ZvoYLHk1N6raNc2sPuRbQFLH85+6sWUdFDX8iLLGFTABIbPjNGNhZ&#10;yJChR+MYyKqzq+/9tsREBi+GH14FWHpDXUVpEhByAOD5yPFR3YrW/kn7aOW5OxrRnXODxTLqK+gu&#10;G/SfphGY8AtjHPmijTNek09mDRlmPxUKM/I03vLOc3avdR7mkOSzDsaWfjqSGSWmZ26w0e0RN395&#10;IH8iq20+N47k7m+PdRWjutdD0/UL2IQKYUGM7vLeTVPdXaTbWXtCKb55G4Vgy4/ttWDQedNdSsEl&#10;ikZu57nvRtosyySDIDfWTjNUjo90sinIH8/xVk9OdS2Yuo1lhJQLgEHAq2HKJ2y07bUtM04SiO2A&#10;kfuAM1X9xoTtdTXxwsYOcUf7LW5jDID881H9U2jWeijDEq3f74+6pn/KI9FYvMJbtDu4U0RXGox3&#10;E0EVuC5Q+KBRHNbwiUuF3HJoi6V1G2hMssg3EHMf4zWSCehHKkXh080QeIvGrkZIWQZGas3qTXLe&#10;1sre3CxF5MbT3K474qhNI1fJaYkAL2+6s/RtQ0vV7aR5Uw0RzsPA/wCdelFirI3QlPr1lDbbjhZC&#10;uMj7qrrlLW6n9wtwD8sUY6jpVpeC5MFyMKv7R2xQhqmjPaadLIJQPjk/gVZrRSy8OnBaSaZ+nhmA&#10;KqqhAc7h+SKxV65dG6lDqMsqWwHJJOc7/wCDVvenL3MF9GGOA4JBz3/miz1S0G5vrRxHJ2BIbwGN&#10;YPMg5JjL+Jhjo6GSG73yLyykDd2Fbu6GCfoYZjcoZGTBXIzx91kxNFltWCSODk5zjBP8URaff30d&#10;zF+nkIUthsd2H1WLBGUaM2R7RenWekXbhpEjZosbSy91LeDWVeo7K6trn2FJQ5PjxW9bNTb6XEkq&#10;hyyZO4fY7HPkVnfrDTBqN3PwVCEDle4HgVbNgckqNKdJAT0Lrd5pckaqTs2425wMHuavedJbizeW&#10;CAEyLjnFZu6juJkliii2hlxn+BWgPR64mvoAl1IkkjRkhRwMD6psEnSixAs6d1aLTkQOu0lArZqY&#10;1/UbS5sLi25YuVIZfFDfV0smm36wewJUKCQk+CfAos0OdLqaMe0APby/8itSQyi62zMnW/QSkxyY&#10;JdPkwxt7/VV6jS2MkMEcuSxyfoCtw9dxabeWyxq4DqpCMB3wKxbdaLdWNz7sqtlCSF7g/nNYfLx0&#10;lJKieSGgivSmm2bOI8ytzgeRSHTHUfsXcc4tizcFozx/jNM01FdSkAYEMo79simT6pDCHRImLqTz&#10;UsM2tmRxkmanserbLXpFUWjQ7QA5JDEH8YqO13RmtXlMADeeRiqp9Kep4YL+b9QAhkQMvGckf21d&#10;l7fm9EzD+/j7wK9KE1JFFJ1tlLadYLc3bTyIDscOPwwq2tL61kRktDAdp/vH9ufFB+pbdNG1V5Jy&#10;q/ZpbTrxkBuJNi+NnerQi0DbLGu4Le1nS5kgLn+3NCeq31teOyeyM5/5fxRR071CmpPLbyWpBTAT&#10;HIYY5NSV709psbtPMh4HyC/dPKpVsIydlB3+rNYTAKxUjjJ8Uzhuf1MZctuJOc0U61o1rqHvPbT7&#10;WORgiq4n6fuLIhFnPx+vNednwuikZkFd6Q0jTO8mFycD7oWS2i3na3Kn5Yo8j1izuEaA53n4mlDp&#10;sVkhcw7gawuKT2TcmyJ00WzON8eam9Q1SxtNo2KSDnbVf6n1FHB7mxMHwAaEYZZrmcvMSNx4zU5Z&#10;Ulo7F7RZ+odcv7REfxDf24yKBb3XluZAZJMV9frBkIjbuOTQ5PppXlj/AB/FYs+eXyyzr4CK91aH&#10;2/bjl3L9fmgy7mkU70kKn8U2nDxlii54qH/WneA1eTmzSTb5MK/Rxe30kpyzNn8/f3XCX88bKQxH&#10;P3XEmGYn7NNJo/GKxSzTk75P/saKonE1W6nmDyTMxGOSaNNM6v8A9tDH2i58Z8VX9hGQoLYzmnd6&#10;oO3FMs8102Myxbnr39Vjcu01YvSV/BcK26eMBMFxkZArNKWxOWpUzyxn+lIUPbI+vqt2H6hP2kTR&#10;sWbVNJZxEtyG3d9vjPk0Tw9IabLHEjRjJ5BxmsS2erzQuA+eSOc4qz19YtTt4FjSQBuyk81sj5sG&#10;mmgcS+ta9OrVRsiIR2B2tnAJql7no2YzsMdj48mglfUXU724926uCzZyDVjWHqVYRIDNiR8DhPJp&#10;oZMc12dbaQ1k6dvYozncoU/xQ29s6XILnnOcj8fdWBqHqrpl2iwxxksef4NE3TV5pcscr3DRISn7&#10;Wxk0z+23XIHketFdyL70WTbnBH1iq4uIALqRWUjJ4q/uo9X0QR/0JELkYKKeaBItAF1M7xt8iPkG&#10;/trNnS9boIu0VTf2ijOwH/NRH6f4ndnBqwdcsl3ukLq7Jwaiv9kuBDl4yAeBmsrg2NQGiErnHevo&#10;ZfaAYd81IXULwkgjio2SFlIyprHPkvbFHQumyG3EHnnNSmn6lNFIrLznvQ6eDSkL7uM1yGacf+TO&#10;lhXvWqSxpBjAPcVI6FptreR7pCFPiqfmtyXz+fNO1lkAGJCKr9+7sLCzWtKRpJQhBxnmgt7NQxJy&#10;KnEuZGUb2pxLNG69hmoyaAZpFEkOc8/imqKvJ+qes8ezHA5pl7YLd6FIGiVsmjLr2FO9U1U/FUkJ&#10;I4OOKG8MvYVyxc7fs1qx+bKGkhJQUgmsr97dA4XcAcjNPJ+qrmdTGcAN3xQwNyJyf4po3yxiqR87&#10;InbbCMUtUW3ousWENuqvL/U/4TzTebXPdnIMg257fiqwEAXJz8jzXBWR2z4qv/1J1/FHJQ+C4Ne6&#10;k01oIoYFbsMk/dMLTqG1s7WXcqmVv2mqnZJGlJ5wK9ljaRgSe1ZZ+dNvSOxhQWDqe5idpI2AbORQ&#10;tqnUV/eys8kjkscUosIwOabSlFyQRU5eRkkuxaGMdtJI4JaiEbYipI4AOah/dzgJzRp01oj3c8Xu&#10;jC7hya7ghb2En0E/RfSkupkzy8IvyxjsKW6z1y1iT9LDgYGP4IqY6o6oTREa2tASWXDHOCRVQR2s&#10;+qXYQJ/8Q8sfAr1MeVY6SItWWr6a2SxJLfTKWQZUfk1KaHENS6iS1ildQ8hKFuy45qenRbDTfZRd&#10;uIwBt4BJp56c6KrxXl87rujZgD2GVGSBX0GO0lvoxS/KtBb1lr8a3tvpYDe5gKD4zRR6ua9adFdG&#10;rDYQRhr+NFLnnB43/wCarbSZ2ueo7e/uIw0KHkDnGKrH/UL1YNV1eG0hBFvb4YDyGNZfqfkrDhk+&#10;7Vb+S2DHyk7KRtlWdnZ2wMnvSouArbV7VEwswQc16jkkV8T9yz0UFFncLGQduTUgbvOcgZoYgnYH&#10;B8VILcAjtTKV+zp0zFnzjjNE+n3qKGHbihSW6CpnOc0tbzh0P3TRkKxS4I99m8Z4p/D7zfJDg+cV&#10;Bvn3BzzRLZSukTYUE1S+jiIW4h3uNx7Gk7raRt8Yr65eQOTUXJdYJJXPFTnJsEKNGu0cdua6kHvK&#10;o+qaPdHA+NInUNqBQBUHMYcG27fdeAAt8jgCo6TUHz3pjJdscip8mFE3cSrnvUfK2cgmopnbIyc1&#10;2khJzRzYND9+e3FcrIQO3fxXAkz2rgqWb92KUBVnz4rkYXxXZQY4NN3fjFACb4PFJEYA5r4ngV9u&#10;/FAHuFxX3J7V5g12rYzQB9ljXuR91yGxmvQ/4oA/SLp2aLqHSbu1uLoG4jOUB5YgUn0680IezuiQ&#10;wOEYeKq/prWGttQiIAjkJ2j6bd4NXL1BpJYQ38MhByFnh85HkV9M8aWqPiZ4netJEXq1kRcrJj5R&#10;DbIPsGmOsaSJrNZFUmI8k57GrDms0urBbu2gcDblt3JyOMUFaZeF5jbSxn25cgAnsRUJMlbBTR1O&#10;yW0iySy5+PJOfqqy6k0aO5uZopQwZPi2Rgj81bNpbyWGqI4k2SB8JSXqTo93bSpqBG5ZEAkJGMNn&#10;7qeXEpxNnhzlCaabpmS9b0WezZleMGL+1/uhK4snj7dq03qWlpqVqQ0eCRxVR6loclurq3JUmvMy&#10;YaPpMWdSW2Ve60ngbgKl7q2YlgFpslsx8VDiaUxiycnivfbOKl1s2OKfDTgMbhmimdsGcEf9q4+g&#10;TU/Np5GSO2KiWgJ5rh0QVSTml85ArxlK45pAuSaAF22nxTWXGe2K6zgilHwQKAEA9fMa+ZcAVwDQ&#10;AqMGvcE1xmvsmgBVXxkc1yeSa8jYr4rsdqAOUAOOcV92NfYpNjmgBZgSKSxXcbYzXXBJ4oATB8Uo&#10;vOaSOM9qXiPByKAOgMA81yq5Neqp3cUrh85CinhFt6QBJ0/o0mo3ttaIvMzYDd8DzWk9JKdP2wto&#10;o/a28EAfKTH91CfSvRq2djZX/v75Ad+BwQPqpfXNZjupGcMSwAAr6LwfH+3UvbJy/LVaIy/svduB&#10;cK5Dlsk57Gr/ALOxj1LR4LYykXAGVY9mP5qgdNuDcuNiZUHDfzV9pZ3+kTWUlzbSRrsDBsZXA+zX&#10;0PjY04sSa4tEpa9RrZdNSaFe2KEhn2SggFWPk1R8mjzL+pEcgwpJXPORUx6l6vHeXiXUDMsQwCD+&#10;PNS/TAhsryzupYzKm0E7uQD3yKoiU5IS6LMdxN7E8WZApI8ZqxNL6ftLmZFM+zY4LBOSVzziozXr&#10;GOa7a+sIm3H5MIxkZ+8CnukNOrpK8ZUsw3t2wp71ow7aRncyw/UDpqxg0+0n026/U28ilcf3Rt25&#10;rDPqVZS21ztKHYOQ5/urbfWemvpsdi9jdfqLK5j3s/bD1mP1hsZDa2r8bmY7fo4HIrzfr8GoY7Vp&#10;pmvxqqRlCcbXOO3ekKeSkfwaSjXc2MGvglF2aRa2gkkbao5NWT0tbxW0qRmMGVuAfIoRsY/03yzn&#10;NEuh3qpfwTsNwQ5Ir0vpySyxb6QPpmp9B0SwtrCXUraYxvEnzTOS1O4dUn1toZ5Tnb+3HGNtUPd9&#10;TTHK25bYfA8fWatT04e61m1unhYAWuSwP3X12HOtIwyxtlz23qBqBt30uecmIHd7R43HtmqO6w6t&#10;W2MtvG5wTkjxR3YdSwPMZJbdPdjBQMwxWdfUi5SS7kdMYkYtgeKn53kOOKSvvQ+LEVxPtvNQUuw+&#10;T0e651HcwwCAvuULj/AFV7pFnI9wXyPjzk0+1i493kr8s4x9187F+zQtEh0T0/LrV/MiJkRr7jZ4&#10;Aq4NT6qkvLeHTpUVI4AFQ/W3jihPRtDvumrKKVnO+7QFjnsPo1BCZpptynzgg1qwz4HUT2uX5Fsu&#10;0EhOM1WzOblzk45waJNeutoC58UMxn223AVKeRykAQPYh0VUB470wlDsQpYnA7fxUzo2sCCZpJFz&#10;HtKnjzXGm23+43z7WAJPGapGCYBZElpdW0GE2MAA+PNWKtsiCO404NtEYDAVUmsJPpdwIJMbgAT+&#10;Q3YijjpHqVbKzvLbcNkw+QJ5U1uwyUTkk30Jaf1Fbf7nCJEyxcozf8NXR1nBFdabGbUbZAuCwPBW&#10;ssS3MQu8IScNuI+xWldSgWz0uzngf3oTGN2Dypx5/FaoST7CmjPf6947+KH/AOUA3iri6n0+eCzU&#10;bxsdN2RyO3aqR6uuYWuYJYQQ3n8jNX3Ya3DrHTklqwWOeGEbc/3fmmhljLkuQyX7KWttVEUMkL5Y&#10;eW8VN6DdT6fDLNDI6RyEbtvYA0Ja1p7GKQxEYByR+asP041xrHSryzuY1khm52suSD+KxubUmdl1&#10;0UH1Cxk1OaQSEqzFv+dKafMHvIM5C9m+sV71FEY9QmQHIBJHGM5NJWMRkbK+K8nuf+wXYcamsaTw&#10;rAxddy7lzxg96uP1W6ZstH02ym06dHSWMBsHlcLTT0G6Wtdau9VluIlZoIQIg/befqhb1GuDbTtY&#10;KCqsTkHwM/tFetBVBOh7Kx0my92J5lIynjyKHr2UyhvsUfXOm/7XYl1fIcc1W4m3h8rwRXheVK5n&#10;Hob29vnLr4rmYn3A26n9s2P4pvtDuRisj7Yoz1Cb4jmmVrySMGur9trMPqm9oWzUmrA4m4ftT1FO&#10;ODSM0BVxk96dLkJ+BU0gG6gkrzTlFkLIFXPyptAhdqMdA08NcxblJwa0Y4OTUUMmWj0DqdvZRXEV&#10;ygAfsTRLpjmNJVePfBKTg0H9U6alpJEYHU7hg48E1cXp3q2ky6RJpup20YkWMlJv7t1fQYYqK4/C&#10;KJWZk1O0htdbKN8YzJnnuM0v1B7dvKWVtyDBWmfXbKusyBDlSSF88ComW6Mluqv3ArypZ6ckSYWm&#10;5W5thKMl8YNDEhXLqTiu9IeQo+xSM96aXkTLM/0fNQnJy9nbIx3xdREeDU1rZykZUjkZ4oduSRKm&#10;O9SF1xGCecipHBrBL2X7NSV7u9pBUTAVHPmpLeHioiAhYFWfFXb0Vo0qQtqUfJhfn/5NUjpsZa8g&#10;iTuzhQf5NaaFnNoKPa2x3JIo3+QSRXoeFi52/g7EC9f1GXVbggL3JH/KgnUbAQSMrAA44o3aC4gk&#10;eQxkBOTkc4NBWv6lHdZk27eMZ+6t5UOMRtAfLNglc8VFzSkkYNOiDluM0+tdM3KWfAwK8qS2IQaJ&#10;TmCBpXCoMt9U8dVVMZGfuibpXTTdF3WPhKfBi5zSOFpP+o0jRP0O3KTLkjHdmFIaF02LXT/1a3GJ&#10;yGyuewHipKbWm1IaPYOsaKjhTIe7Z45pr6h2o0aZrOCY4wCMmvV+2sfRRMp3L6prESbstLLsA+qs&#10;XXtCutB9uGXGJf2EecdzQv09oM6XKX23aiPkH7NFnVGonWLy3xn+kApLHtjvU4r3XbBSok+nbO0X&#10;S7qQuFnwcE8ZUVTs0sl3dyP4JPNXR1fDZJpsMlm5DOgD57A0FdH9M/7lb3cqfvi5CHz9muZIttDy&#10;kpcSLgzEGDDGRRqLxdK0m4tXXdFMpYfgt9VCWWnT6zcPBAQGhXkn6+qg+p7ucbbaXunB/wAUk2ox&#10;FAg8b8efFEKQolh7i8N5qFsUzcpnlCRmpXWpUiYRRnKnnJrzWyYNxRGRnNNbg4GKmIY9kRlwdtQs&#10;5G88ZqLdnD63NOxJhvo0wRgvcUo8gfOTXGBJyNvINfZCHcKTjyU4riUfEYNWv2BNI+9AwxXa5Eyb&#10;s7cUwsCxB+X8Cp+aJQqEA5JwfqnGRC6kQXXavxrlTuhxml7wYB5prCcRtjAos4xWyjyj4btTJCVf&#10;v5p5Yk7WpnJ+85GOaDhzeTneuTRHpybJVk8qAQagbmNWK0Q2PCu3I4xVMW2MmEMEhu1dvIoYlJDS&#10;DvipuFQsDkdjQ5E5DyZwQOau1foLPLab948f+aJ1LJBHlPFDcKpvYY/JNEHungZruOkCGMaF5+XI&#10;xSblTOQeeRivoXxOxCnJ4pgFaTUI1BB+dck9nUWYkQARVUEleVoUgtVS9fKnCHNTHyF8zM5CLimc&#10;9z85GU9+9F0uhyI1q5WZiIhjnzTS/kaKAJ2JHOKYX0mZgA3mvdUuQYSMkms85E27BxmJyaINDtRI&#10;HkYcAVFWtn7zgDt3JogG6GNkVuMVNI4j28uF2gJUKzg4zSqnaDmmcSmWXg92pkOGuh239OSVl2nH&#10;Bos0W3e1LXcqbNoO3PeojT1VjDGsZKIPmaW6kv7qaRbePJHA4rfgj0MnWx7bNNrVwV3cLyf4p5qd&#10;+lpD+kim2LwGH/ETSlraHQ7R5HU7pFwTntU10T0nFq9w15ISQhVth7H7NephwuXFe2XuqLi6J6N/&#10;2i2tb1ty3Eke8gcMuaK7PUo3lubiaNd8aFQxp4+tqipBGgaRlAyT/bQLc30M+q/oEYGMjl/H2RXr&#10;xSxx7qhrTCGx6lews7m9mdAQrbARw3Hasl3l7d9VazFGGfEsvA/4cnk1YXqv1Aqyrp9s/wDSUZJP&#10;LcipX080e0sdIu9XcM0kbEDbjvWDycqeRJeuwW2SGt3Nr0pYQWFicF1LOMc7m4LE0HdBdHXGtSuJ&#10;WIi4LP8AjOf+tJNrEmr6yZpwJSQMRgcD6Fal1zSLPpjpSM28SC8uyrS7O0RPODVfGTmm366R2TIv&#10;XrV9TvtM0q3t8QQIpmeMdlXzmq69X+tI7m7s+nrCD9PGjKrkEMJGPbB+qLIepp+l+l9T1CYMbm8j&#10;2Qbx5Pk/iqI9LoJbrqJNavwPbt2dvmPi7EePwvetXlZVUIp9kcad38hRexP0ZYz26sf1Myhn2jGA&#10;ah/RjouLV+okvL1ZGtbf5MVPLO39ppv1Xf3fVOvOYTvO8rCO5MY+6vzqrUtM6L6N0+2ssCd0UOuf&#10;6jue5rH9y5L4ReUI2/0Vl6zdaQTm4sdPP6aEOY2jHG4KeKqboboyfUpEKkkklIxnClifJocmhutS&#10;uZJAN8rsWJPjNbH9I9Ds7GKxa6G6NUyq9h+WP5qmPFLyMqvUUS67Lg6H6K0zpiyXfGgeAGSR3GQS&#10;Bzih+766/wB+v5IbNWwcKueM/dAnXXU99q+riwtZWjt2zjB5f7yaS0mGKxvoIIj/AFpHCZUdya9/&#10;HijjTiuhJS1QY67b2+lXVhbRs0s85BOwZAdj2pxP01JY3UUt7cgm4J+B/sI8E1K34s9Gv4g9wGmU&#10;hskft++apD1C9RZb7VhDbpmJBhCSf8tXJ5UlTYj/AKD/AKx679qfbEgcxKMovxyf5+qQsLO91gnU&#10;rhS0W3BP0Kp6xmOt6vp9jCj4chZT3IJ7mtIeq2uWugdIWVhpkae4G2E5y+8+alCb7Owg5FNdc9Sv&#10;rOp2GjWvKAglsZVj4wPxWq39O9D6M6cS9aLN45jV8HOS4z/zHY1Rvox0Zp9rF/6m1Bt0rPiBD/aV&#10;7sKufqu5n1+9tL2eUQ2kK8J5Yn7FXhFyo0Qx8fYt0BA8ms3er3qJKUhC20TpvMZ/uP4GKtP1D1K3&#10;sdL0q3gdDNqE3YcbFIzVZ9C6rFM+t3cje3BCAI28t/j6qCPUVxLfHVJ7fbaKuYS2SUI7muShu76G&#10;lF+nRH+q3VUuidLPZLIr3F5kELw6gHkmqw6J0Iab0pc6tqBKzSsXiiH7iPBb+aa9N2d16hdbwzTZ&#10;jsrVzLLxkBB2AH5oX9eOskgV9MtCUJdjuVsFkHHA8Cs+TIoWzna2yr9Yvr3qLVo7yV9sSycIBwoB&#10;7VfvQVmX1u01KZGWOHDICNvI8iqS6cspLuy0yCN9r5BlzycZ7/yauf1U60TR0tLe1QI5jUNJnuCv&#10;14xWaMnO5NhHVAp6s9Zza/1C6QxkQQgRgKeOPJ/Joc1zUbi6WxgSL3PbTagQA5J8VxpsUp0iaV1L&#10;ySEknGWI8VcWjdNQ6R07a30iD9VMFZmbuu/sgpsVymjSoqtlj+i+gSdMaV+qmgV7y84299o7YFH3&#10;UN1a6PLatqEjrK2H9tPkVz5NQVtaSadpVlcXkjKxRZBz8vuss9edd3msdQCWH3HgjYRR55JBPJNa&#10;skljVpGeWmwk9VfUNr3VXSGJ402BMg9wD+7iq90bQJdSvorZIzhVMr/WKOLbplNW6r0exVyOM3DE&#10;5xHS/qN1FpugXuqQ6ZKUjgTYrMPkWI55rJLKnbZnnAlek9R07T7yaVZMPbowG3z4IqkeqfVmWbU7&#10;+WDEeSQmDkAD6FVdqHWtwttLGh2hjkn8mib0r9NH6quQbh2W0X+rK2MnA7D+WryZ+dJzUcdjLGPu&#10;idA13qu+9q3glPvMWM2MZA5bH5xWzejtE0zSpmaVVVoIjtZj+0r3yPs150Qtt0za6h+mtnUOAFOM&#10;N8R2oNi1TUNa1CZJEVbeR8Z8tmvXwePx3LbKrGk+isNV9SprzVr2WIGANlB9gD7/AJqvNX1tJdUh&#10;hA7pl25JzUn1hbWdjr91FA+5I+xHYmpbpz0xuLn/AOuOoN7Il4ghIIfB/uajK5Tkv0xHrpCR0j/d&#10;IP1DIxVDtQmiF+jzY6Sk0ku52zlT4Bo76n1zR9Pj0LSLOFg0Kf8AuRkYz4NQGvS6hqqJFbLiNgNw&#10;+voinj47e7Jc3RH9HdL24hnuZ4y0hOIV7bAPNENrp4lLfMFtxwMVZPRehsltb2/tl2KAEnwB3Oad&#10;9Qix0W8tw8kIk2F/ABAqywqOzjj7sr3QbR4dZhhuIsRKQ7DGOO4zQH6keoNsnUOorZx7fbGBnG1S&#10;oxUN1L6mSrc3TwygSuDhe5QfWaqbQundQ6l1cxRj5S7nY58jvzUsvkqKXGO7JOPsj9O1/Ur24nh+&#10;UjSsTjGSKNuk+ibm8ub2W7hYwwR5VOxkY+B+BVqek3QpsrvULtolaWBGFvuTHyPByDV0dN6RaaV0&#10;9qE94hM0spAeTsufqpY8UpK5FoplH9JdDpBPHPOPbBJIjNHVnawW81zONi7BjAOCSfqh+81uW5uE&#10;CNmFUwc9xRBqFva2elQyictJOdwz2Ap2nA0cUxxbRxJpF/d3PDu+2IBs7j+ageo+qoYrSwswi5UB&#10;gR2U0M9QdXwrDb20bZ2c8DjPk1BLbz3aqWUhWPciozzuTriEoRjEhNa1m5upyEm+Y4BNBNtpNxcS&#10;TvLJyhwx/J7Crr6P6See9v50gWeK2XLedpPk071azso9Gu5pNiln5AGG3ZpJRbSMUnZU1tpwjtiW&#10;j5fksBwKfQ6XH+nWdpPiDj65qd1Lqq2tNFjijgHvFgrM47CgHXOqsx28MbBguGyOwrNPLji1bFo8&#10;1iVVlVs4JHYfX3QtPco8rnPg81E6hqJkkchywqM3sY2Ge9eRn8hS0jrYrdDKDn7ppYx+7J24zg04&#10;S3chQaKtL0poyp2jBrLCHKSFiP8AS7T27UyFCPljJ+qK7OUSRxrnjzXd7ZE2axhuAMih7RUZJHLn&#10;C19DitUq9HUW9pjQwC3IQ8ctjjNJdQiC7E8giL4HjxinujWst+8UcCjPbJo+g0yWxha3NsnuS5yS&#10;M5z9Vv8AtOWNnG9mR4m9+WUY7MQc5FWR0dYg3kE4bAgbevkZA7YqP1uGOC/lha3MbZyVA7CrT6Js&#10;VS9jjii3M2ABjjP3UMWGcX2NL0FMXWdxDMqyxkxk5AHj8GjuDR4dYgDh9hLf3cD7qM6p0+2jdFaA&#10;Rsqbwp4yfupHoHVrS6It/dVmyQceOK9KDkPBbAjdfafr0FmsrCOSZWCyHO38qfqtLdW2l1cWsEJl&#10;VU2Eue2f5rPXqD082n3K3L33ub3wpz+3HI5qd6b1G41GzdpbyRinADH91aIQRzL1SKy1fpxZ5pcD&#10;dhiOKlbfUJ7ZQpywjGB+Kt1+lon05mZgjH5AiqY6htZLaIhJBvY/t/HmnSonCKW0ixOjtanmnZng&#10;3EISCBwB9mp1OplvJZN6HYCVU0EaJrLaRYze0qs8ickmnOh62ohDvanLdjjjNP2NWwqvLmyGdqqT&#10;5yKzt13oX6yWW4jOFVMkD8VfEUtpdyb5U3Kp5VKFOstOtTbSRW8ix78fE/8AasHnQ1Fo7aM46VeJ&#10;bSY7r2+8Zo5t3jsJc7P3Ddz5FC91oM1ncKQQc/8AT7Bqw9MSCVVaWAsAuF4z/NefCbixaLZ6Y1i3&#10;urDf+nZdqDnPehvWtY9+4S2blG8GoXSeoITOLSEMiscFaM7q7s7WVT+mEkqgBSRW/HlT7HTKx69S&#10;KL2IbbIBUN95qKS8hjghhUgHjJAqyNesLO4UXJ4wudorP2sT3BuoBGAit4HfH1WfPNpnePPRdcV3&#10;GEgSIsWPeri6Wu7KOFbe4dkM55PfBP4qoehunp7h43LqwQbzuottNSEOu7nhzGnBOQP81swzbjFk&#10;1BaLn1Ho+3sLEmOdQJOY+2WoVuunruW0KNbsyHByv3RDc2f+8wQz2swK7sDn67gVP293dadAn0uA&#10;BV1kbGcKZl3Xbi70+8EI+BAySPqry6ZuLu505IypmRYgQNuSQe5qs+uylzfzTlxufBYY/aT4qd9N&#10;+obuymmh3kwyqA2e4x4FLJtnU2DnqHpSExFogiR8Hjkk+QaF9KshuTGBIvIq+OqriN4JXliB+OOR&#10;x/8Arqkp7HDMUYrk8E8YqM4E2rZJ2fWWqveGzMhlCkltwyTmjJ7SzETTSqxbB2DwT+aBhYTafsml&#10;UIzDdv8Aupew6ostWgaNS5ccEjsTVIukiiXRFaz07bXSmWWHOVwCvB4+zQ7oPUC6ZeKINybDhT3O&#10;RVn3+p2dratAdzyFcYPjNVM1jbQs0wJ39wPqsck/uNiTpIuxp01eDeRvfbncBkVG2j3GnTLMd4I7&#10;oDQN0Lr/AOmnCh3VHfj/AISxqyOqGklUyLhSDwRWyDCGRvsKbBY7wCRkDDO5eO2arz1U0Y29pOYA&#10;uCwIAX9hFdaP1PJFKkQQgDvRRrSnUbRQlrI5TIU+Dn/zSZYKcaZS0zHUNy0OBxnOSe1GE1iBbrOy&#10;j5BTj+akOsenYLFjcPHsIIBB5IP0aHtI1h7347PivArx8sXGVEZaZ1ZPErbFi2gnuOKuvpC/haGT&#10;fKMx4JXPJ/Iqs2s4Ugyyhdpyc1AWWpyQ3cEcbAI7YIP81bx8rgRrmy8epbeW8kzFHuXGaGLrU2tE&#10;RCgy4wM1a3TLW0toMsGJ8fkUGdVaMHvMooMZ5/g17CycoJo4+XQz6Y157aQStzjt4FXvH1dpd/p6&#10;xe2qSlTuMgxn+KzfPqlravHbiFyW5z4/zRR01LbTSMucOozg+RSJdCtdb2FNnptlCWOAVByc1C6z&#10;Yabc75I8ZGQNtP8AUFt5l2x3CsCP7ajAbaxgdTMoZv7W4PNNJoknK9szf1Xpi6ZL+ohUk78laHtc&#10;9RJ5bYIsZXjg1dmv6Ol2HMfyUZ3Y5GfsVnLrjTB+rkjjgZSAM47ZrxvOTii8N0NemYJr+ePHyLNk&#10;Z5o9m0UyTMJAFVKrnRr+bSirxfFh5+qOrfqu3lQmWXdjkjyTXlW9WM4O+iJmSK2dlJH2agtW1JJn&#10;VEHnjHipyaSK5LOqZ3UJ6vCIGAWMhjzkVnySHSHsGnYXfIPiOKCNQUPIxwODxipCTUp1VlEhxjBF&#10;R4UyeMmvNzW/RUhwZYz3yDS0bPI3f8UXWegzS4BgbOKINI9P9Vu58Q2pcYyT2xSR8bJJWojaQLC3&#10;SMAZ7YpJ7SQjPcfdWNedG3VrlJUG7uVqe0joI3VuZHd0+18/4FbMX07LNfxoWTRT0bJGmD+6pK30&#10;3MbPtBqy7joG1ZmRI2ZgP+dTtj6eXkixBo3jU84Iwa1f/S5r0Ipoz9ewEPUfPFuwN1aGvehZnlMI&#10;t2K/8eKjLn05SGEn2TuIz8h5qM/p2Tt6OqaKD9krt5wabuxOQP5q4bDoW6vZjtgK7e4I5r649PHt&#10;zmVk/cTjyB4zUJ+HOI/ZT8c0kKqQADS0Wp3WWzIc/eTxVuaj6bXCWZmWJ+Ofrg0B3HTTwErtrO4S&#10;XthwXwREeoyA7ixJz3ojPVd/JEEWYquAOO5qJl0GdBn22IPbFJpbPHw6kV1Tn8M5VEtZ6sYZEcgn&#10;bnOT3o0frKOeNUMR4FV3HZ5U8/mlLa1k3ELVo55P2zisN4khuH3HGGNd6vZWsaDZgkDNC9paSNIM&#10;H+aV1MTqCuMjHDCkcOQxF3FmJCShI5pL/aJlXcgz4NPLeb2drN/NSTa1DIgx/wAWakvHJuSBWS0k&#10;Xz55rgoykHOMUWQyWrhzIwHnFIvFDLjGME1x4aOrYKvcADLcUmZuc5xRTNoQVcjt91CXVhtDVB2d&#10;oQ90k8mnUUwz28VEGOTccHsK4Nw8S/muWFhAoL8jsKb++R47Uyh1V0TBwKSa8XBPNAWOXuc4FKxS&#10;4H7ahnuEJxnFLpcA8bqFJoVkisodgccCnEk5woApvBKhH7aURiMjZ37VSKOJnhJxxXABIp8sEmVB&#10;SnMems574XFDgxgYkZoz3JzSsOmz3DYGQDU68EfuAE52mn41MRnKpjFEYbWwo9sen0gLNKD24Jru&#10;76ne0ULFx4OKiLvXp5j8pMgUPzQveSqwx3rQp1pCtIk0uZb2YyMTu/POP4q4vTjpeW/vo2iKkR43&#10;0G9OdL3l/NFb21uZZHGSF7KB33GtL9PWH/ojSnubkLmQ8gctk8AV6vh+POdO6MuaTi+itfUhmGox&#10;2kEgAQ7HA+6LdT1OLT9Ehtkiw7MN4zjG4YLUN9MhI73/AHCRA2Wd1WXnGTxnNOdUZNZvh7HBjOCB&#10;2wa9u+KMsYNhJpF1Hpmi300wUuI2dB9nxWS9VuDcTzSSNlmYtnzk1d3qtr629tBZ28Yyi7ncHse1&#10;Zo908kkk1839X8m0sd3W2ehjhTuh7PIqjg0jHID2FIMGIBzmuY+VIzivn7LD63+RGTS8bAO3yJpt&#10;bY2nJpcJiqQA9Uj5ZFS9rtU5xUK64PfOaloX7ZHOKeLBkotuCd/bNTljNHGmWYUPe+zBQBTeWf4n&#10;JxT3SoVL0favdR+8cdqg0nVi1J3UeWPyPIpuYjUZyGF3KHBxTJiK6JBz/FN+fqosDx1yaRZDkU4L&#10;0uNuPArgEd7XalAm0Uu7DNIHJoA5LEYxSqMTXawZPNfTfECgBNmAprnNdEkDkVye/bzQB7XlenBr&#10;4EjAoA+z9173rndyOK6OMUAeqceK5OfFeq3FcsTng0AaxuLU4QgleTkVeXQnUa6lBPazMpkii7E/&#10;J1HGSPNU7qsiwP8AA7lK8GvugdXx1DbGO3DuwZO+CA1fURmpM+Rf8ZGpugrgpJe200hAlYe3GeU3&#10;CgvrbQLi2uf1MMe0r8sDyB/w0b6La3IviEty/wD8nsceaJ9W02z1qzurOC5Mcy4dVYfXcc1141Vm&#10;BZLpFDa9af7laQ3acnPzZeCMUb6NdQ6v0tPYajEszAlY5D9fn+K90rTGbSby1ZsyB9pH1TXQNKES&#10;Tw7yzjnv/wCKnKP4m1Oq2URptrPpWrzWc7f0ypEZJ4OaGus9GlgmbOSKuT1D0mBYra5XJ9tisgHD&#10;fz/AqB1azjv7B9r7iYuRjmsrguLSRtx5X+BlW/t1YFwQDTS2TdkbKKLnTGjk2OhGTipPTdIKPtde&#10;PFeesDPUXkqkyF07TdpyynH4ry4gV3Vc89qsmbR1ELGPAYionSNF92YMSAc+ecUzw16E/wAxN9gt&#10;PojrEXYbSF7HzQPe2wRqvjqWFi5h2gHZVRanFExKgYKnk/moZI0jR48+VgRMCB2pof4qVmj+RFMJ&#10;BsNRNSGle183IrxQKAO87qTIrs10WXjAoA4rlWr3NfUAeeRXpY1994rz+aAFB25GK8OMVya+oA+r&#10;rOaTyc0pigDwjmu0k25rhCa7agB38G4UUYdEdPSavqccGCERS7kc4x4oFjcqeKvfoDSJbbTxrAcg&#10;uxQMOyhfutvgxvJH9OxWWtol3a2kE1rKGVgcRn/56Ar/AEttlzOjZiLkZ7DNTeqXCXunS3ME/wDX&#10;Q5YY4YCofS9YlEHtzjMb43qfNfTePFWg5pE10TZPGHlKFosZckcVu30/6m6XuumL6z1JVMrwkI8v&#10;OwsOBWd/TzqTTtH0e9sLqxEsV7go5XO3PBqf6g6NFr0qupWUzzO77Hj43bGPxxXuQ8d8JGXNnUno&#10;oy/6N1WfUL2zgg95Ebgk/HFWKkA/2SKwuVxcxg7WHGCBgAU+0jXJ9BgKXcYG4Kdzd6D+pdfjuLxL&#10;i3nADEKR4LGuzjwolBcgs9PLzU9MSV4Vc7dySg85DUT3OrbHAlt8QyEdvBNPekOleopYLjUILV5b&#10;WCPN0Y+RGD5NJ/rLNsbj7sTHh8YxWuGLViyp+hbqm2m03T7XErPbSABGGSEz91UPUVtPd6dPbSx7&#10;jj4Mw5/gVclxHqkFqWkzJYOMp5UEdjVcrfyN+ohmQGMg4fHNZfq0FPDVXStBjbg07MK6jEqXM6gY&#10;Adh/mmcQZTntRj1rp6WuqXIQYUsWAHOM0JRpuzmvzmUGnTWz0yRjuScAnz2FSbldhCnH4qEjk2ZC&#10;0upLHk1XHOjjRPadqDxI+SQD3FXp6T9SDSWmDhtl0QrY/b+KzcxJbC5zV+dD6q1zp1tpC26++m6U&#10;N/cR3Ne19Nnbd+gRbvqxYR2ttZ3EKbRIm7I8k1knV7qWV2R+dpxVv9W9S3bxfp5Zf6aA5AOaom9v&#10;huIHODyfuj6pmUuEV6YR6JbSp/aJGM1IJps8l5DIgLJG4cn6wajtMsJroqIlLM314q17vTv9lsjC&#10;ZAWZdzkH7rAoumwoi+q+sH1V1lkfDIuwBeBiq+sr9/1OQ3xzUPqt2WdgreeQKcaIsgnWXGQBXYTc&#10;pUgQT38nuSLxSBtzAGUg81PaXp/69nwMuvYfdca6xhVEZcFTg1p+012jjQMX9xsREUY4ppYXdxbz&#10;iaJyMeK7uY3lAJX8UTdNafD/AF0mAwy8fipNuwqxDVdde+eF5cGTAyaTtpZmYsobHYn7z9/ioPUr&#10;cQTFQ3k4qwuib2GMSwyAMsgA5qmKbch0NNB08Xl5zIAI+eDjP4rQWpaNew6S0kKExPHulAPAXFU3&#10;L0jNHctJbOyqMkrngVaeldTXI0uS0kYMpi2uxr0sc0otFHjdWZnvw0s4G/O18AGrZeBrW3DxkFTH&#10;3X/rVQ9SH/30nt8DceKNbDUnj0oxuc8Z+81ijlUZS0TIm71d0Y4QEHvVvaVplrd6HczLJi4ij3qv&#10;/FVJQ3SMwQjBzk5+qtK1a5tLG3lwFJAC/wAVfmn7OlLaxI73TFlIJ75+6U0yZEK9lz5NOOoZRLcm&#10;Q/uJI/mk7OwSa22hiH/FedD/AO4cLR6P1m90eRbmEMvy3Y7bgKjerdRm6h1u3lkOxm2px4qxtTl0&#10;u86V0iJABdWSbZG8kfVU3oOmXGp30rh8tGNx4xnFehkyUqOjrqq5aCB7V2LHOPwMVXChhGcjPiif&#10;qeTc7B3IdeMVD2OPZ/zXiZd8mcYnFtEZGKbx2zu7bF5Henk68Zr21JjR3qLQAnqbkvXGnspdQaTv&#10;mHuyY58CubPHuKM5NZ203VHCZvocOabBmwR/HFS80ZAXikGhyn7OarGNs6PunbNZbuLemUOe/GMV&#10;flj0JLcRTz28+1o1BVAuQw/mhGXQbO0sbOeGTczJhx4yalbDqa/sLcskzgOMAj6+q9TxcUYb90NF&#10;dHln7lzO0BiLtnkY8ij6y07TJRdQXD+xcRr8MDuaF+kb9bdprueLhsgZ8/dIaRdP1B1HcW8XEhRt&#10;qk9gtb1pUWi47sp7rGNk1HnPxbbmomWEMobHFFPXdrLbX7rNEVK+DxnFCl2QIkKk/tGa8TNFKckR&#10;kEGgkpHIuAee5NIanEWJxgha+6ZmWT3FLAGvLqVY5JUB/wCdTW0KBl0244P9tOonJiKsa5u9u4/G&#10;kkkOCMVFi7GcT/IjPIqTt5cDH/WokLiTvUhbsdw+NCOh50Fpn6zVAccxIzdvIqz4OpHe/jZjkIcF&#10;fsil/TzpS9t7Q39pH7jFcuTwMUDa3Nm7mKLtcvkj855Fe74kOEFZSMWywNV6jikW9Zk/euDWfr0l&#10;yAnAUnjNWB1dciC2gCPliMsKiOlenp9QjuLkJuWLkCueVeRqPwHH0R9pocscK3MkbbNwGW7ZrjWr&#10;+3jcGNAp24IH3R71BrjLpaWcqqoXJAHfdVOSKZ2LDJzXm5UotCCLMZPNWf0nOdOtw8kfwkyKra2t&#10;XMiIFLEkKFAySTVw6jJF/tNpahNjoeD5OfFP4kak5BElenYbK5a5mJwUyUTxVbdRa3c6hqWZH3bG&#10;2jH0KM7zS59DsFmdRumXd/zoL6VjN5q9s8qf01cmU1syTbaVjrQc2GqyWujyRhVO7jDd666BtBev&#10;fe6PmASN3Y069S2tYQkdmvxChiB5qdh6dl6f0ODUnff7sQZ1XshPIX8muxi2/wCjquyoepdUuHvJ&#10;Y1OEjbaR4zR7Dbf7JZidJyPciySPzQvoOmtrd1dSJEXb5SAHjgcmpT37rWWXT4Ii5CnK+eOOaXaY&#10;RiPemWfTnF/hljlU8js1Vt1Pdi8u2lXn5eaPdUvJbPRzYTHBB2opPKY71VcIMk6R4H7uTWbyZt0g&#10;oKOn7COSxuJCwDqMgd80FXkhluiPzijvVok05UETHDjv90J2loJyzqOQawyQrONRmeOAJ/BqA25O&#10;c0+u5DJJz94phcA4AqE0hBo8hJpXccUl9cUooyOBSAPLZmJI/FOyCME8iouGTB4NPpXJUZOadSYD&#10;y1ZVYAVOyN/TBwaFkfbggVKG6LRDngGqqR2zy7w8a02tgeRniujLle9JKe2PNBwXgmVXIxxmkcky&#10;nPYmkmbDgH78V1M3y+sUAKXTbG+J4FTFpcGSHCnnND0+CR3NE+gW7MMntVcP80AQNuWzoMQsZJAO&#10;1HWtXsaxBFUdqBrNtkjkdzWmbo6LWIJmIx3qfaUq5XyBQ/ZKTcEE96fI39c57ffepRno6qO4Q4ky&#10;DzSmjSxpqil0wud1ce4RIAPPFeQwMtwORinUhnoleoL/AN29uHjPDHOKaRFmizkZqI1R8M2RjzXd&#10;lLmOTnBoc1sSyOuZB7455rm/cDA/+TXMoUzAkc17qHJVRWcB5pSe2ruT44peGIylm8U6srT3o0T8&#10;c5p5dNDZW7ffj+aKY4PXzKHEWc4FdQ2uPioyzdqiRudlY985NHPTMcUjyzyAgJnbn7ojtoArnkgs&#10;bCOBNrSEAufOTX3S2mG5vBLK22NPkxFCV87yznaM8jAHk0bvKunQL8Mu4xj84816/jq5IdP/AKHf&#10;UV815eiCLdtLBB/H3itA+nsFpZWwjdVPGxz9haqfo/SEmhhvpyF99ikeOcgVZXUwS2tIUt2CPuAw&#10;v5r2MFwcZDSkmno76vvo7KwubmNcOZNsL4/bVf6bc21rp8168v8AVlJwOzZ+6RkW81i6FgkpkSBC&#10;7KTjkVWXUV7umSBZcKDyR2NHkSu3Y8Wh1ofT8mvayIVfBmk5Zj9VYHXV/Fo1jHpluQgMgBxnJ29y&#10;frNPOiNOt9FiS+JJYoQGx2P0Kq/q3U01C7klMhYhyc/ZPIGKyxgvXZR/ii1vSnpaOe5uL4hmht8N&#10;J5yxGQB9ija/6kvOptQtrFAqxwy7mK/t2Kezfeamun9U/wDTnp97JRFuZVEhHnDeDQPoc02idM32&#10;tZ9sXu72uPGcEV6kI/bhtigB609W3eqaylisjGGDapA5BfPJqO6g1oJDbadZEhAgBP39g1XcV5Nv&#10;ad5NzkksSfvzVtdBdKz65O02T7UeCSB3NedGam5SeyVuT0y1PR7RtL023nv7pSbhMlXBwEXHas1+&#10;ofVkuvazO69t+AQfjgHGFq1OtupYbL3bCzYN8Sj44VT9UB9C9CjVNWs0fKxbgX+h+M1TNrjGIseU&#10;i5PSLoe1Qx3WpHGF3BG4BNTGk67ca7rv6KzRViDOXkHCqqHmvOq7q+vL3/Y7MqvZd48qO5P4FF3S&#10;3TsXTRlhhxJKcbnH39V73hYXjhRWS+B/aWVsl9CIlJdiUUDk/Rqw+qTpfSKWckSFncbvc7MG80D6&#10;xPa6JYQ3rzssknJA71QfV/qHea9qCma4LLGMDPFU8jKscU2v6ElGX+xn1Z6hXeqa3cs0zGIHAz3I&#10;FAWs65KJ/eEeQBULq96BeXLlhtB4IrQ/oh6K33Upn1XUrZ00+2i97Dnbuwe7fivCc5ZZKn2UxFta&#10;D0zH0j0ZDq1yI476/VJDHj5gMMqtCZsbzqS3MjxER92k8ADuAfuvPVXqiTqO5sNK01g8cbbVKHIL&#10;Yxj+BVq6nPZ6D0lpOjxMZZkYb5VHdmOSSK9zFDhFIoxlp6RTrp2kxIYYYlHzXwB/5NT/AFJPa6jr&#10;mk6DprsBIwMxHOzHc/4FROu9RWvT3TtpBAhe7nzJJK3j6UVI9A6UdA6UuurdWfEs04S3Qj54/P8A&#10;NV50K/hMe+o00Gm3iaDYRmMsiEuhySD3zQ/6s9QuIdG0qCQIcD9mCZABgFgO1CGkdUSTSdQazeH3&#10;VYbvrZj6oJ6FNz1NrUmoSgpHC+4E+cf24qX3LBPosezaPoDSr55WZbuaHKtn45Plv4rGd1q51e6m&#10;nmJkYHBbHerP9futhretx2Hs7FgQZAOMmgToTTEmvUhkUe0ZFZvqvI8rOsk1CLE41Jv0i1PTeAQW&#10;13fzrghcRj7C+agbpLnqi7lMwx7bcHGB/Aqc6j1VDfzWNsBGd4XCftwfAq2ejdItdIiuLqaLZNJt&#10;CHG7GK1wx+gxysJ+iej7bRdFe6uwH/plEU8bST+6iG50ddTt7JXQmOMe6sZ7SD7P4oD1/WbvW7nT&#10;9Otmb2UbdK4GAgoo9YOuodF0TSLDTkKTv8VYEEsFGG/gVrglC2X5aBL1W6uutW1LRdESYqyqBK0Z&#10;wNucDJ/FVh1Ey6RqSWsTqzqQu7vvJ+vzQpaaxc2uoT317LltvYjtx2oQtNfWfUUmlDMqvuGTnivK&#10;8jz9tKBLsuSPqF+lb46nJIBP7RCdizH6FZ26hv7u/juLmeR3aaQyMSfv8VN669xr+su7TYiz8B32&#10;qPFXh6d+jJ1nR77VL19tnasyxjsXYff4NYZTlNUl2iix30UZ6X+ll51VMbiZXSwh/fJj4ZFbY0Cf&#10;Q+mtKkjSYBuBgLhmIqF/3Q2XT40qzhEcJOVjXigHSrBryG6ub8hBBnYC3xBHmvQweKvHjGT7ZCWR&#10;prRdnprqc2ry6jI9rtjiHz8hUPAIqutS6ige9u1t4mRVYojAYP1mqr0z1gWwW8jsZW3S7omAGMDt&#10;UO/U0ahYkkCEYPHPerPzY8klMZzdRaC+w6YtptYtFOxtsgkO7kHHNPeufUtxfTwxorRwggE/uZvu&#10;qo/9SPbSSuTulwSMn7qZ9OPTO86ouZbm8lMcakk8n5DvXVk5SdIkoSuzjozS7rXri61OaKRljYoB&#10;g7Tk/dbF6d6QS3tbOCa32M+HZpBjAP1+Ke9PdGtodjYWcmxIZjv2DCn88UI+svqcYLqK1tVVYbRA&#10;FOc7nrfBcYptjPWrJ3qvre0029kFvEFjQhAyjuR2OKxh6qeoDX2qPFG6liACynIQHuv81x1H1Nqm&#10;siQb2QEYJzn/AJVJelvpTHrP669vBuitsjB45x5+6wZ88py4xWg4ukRnpr6V33U/624ZmSCE4L9y&#10;zVb/AKf6DZaDd308uZSimJMcLk+TVuadcaN010ndJBHibDFQv7SWqnPSfTZ9f1t7Rp9sZUlw55+f&#10;au4YflFCNbReuk9P3lsst7cMBDIvuMC2Tt7iqf6960vNUtXtrRBHEr54Gc481oP1Miez0C50+xdZ&#10;SYwjMvdEHBqpYNHsun+jo7y6kX9Qzs7Z5JDdlr0rVD2yD/RWendJWt3O4xKy7iVIbkcZFVP1L1Q+&#10;phYrU/BcYAHfbxT/AKq1fUOqFtrS0t32IhYBTncfLEeMUS9CdBnStKYXcAe5lnD4J5jQeKySTm9d&#10;HVOokZL6elLOwmu3bfOoYR5zt/BxVu9K9L2cujarey5Edsm1HPCggUS3MGmppM13NMduzg9ggWqp&#10;6k66tk6al02zmDvKd28DCBCeQD900sajGwlkTQxPUo6d0DV5IJlR7hSjnP781QPUHWQu7SCMMODl&#10;8eTUJqmsX16jwt8kjJ2DHb+a66a6Mu9Qs7u7yiwwD5M339V5GfzpP8Yx69mdgnr2qT3QRedv0KiU&#10;tZ/a3hG2k447ZqxbTS7OG2lndg7SfFT4Wm9zeJbW8cIIxnNeXlxKf5SlTOUDzdPe3BGS/wAn5weK&#10;XfTlhZBJgY5pC/1r3ZGG/IUf8qhrjU2mAXJzWSUYp0noVtD2a6jEp2DtU9aXzmWIbuKD47Cb4llx&#10;u+6IdNtxGzMWpsUmpL+0diXeujTGxjc5Ic96jW6XFoqSFgxJ/b4Bq1tH1C3XQhFKpAEOa60bQ7TU&#10;LZnxuWPAAPg19Wse2cT2O/T60jkjkf2iAvg8En7qxNOvPc1KOIRByucE+MVW9rI8MntRwnfuC4HF&#10;aD6QtIIBn2QXYcsRzk1ux4+MTsVbTKM9VNKil1S2JsvbfHDHhWYfmiPoPRI9Luf1bPvkRchP7cmt&#10;A9d2Yn0IpeW6tGoD9v2kdjVWaHBC04x80AHDU6doq0EPqHoZ1HRLq7G1ZUgMis32R+3NZN9LL5kv&#10;HeV1+AO0ZwSTWreu7a/utGuY7OAtGyESgHOBisTdMaVcQX7mQFDFyB4yKzyk1KJy6Zrnqm3tNUto&#10;U2llKg5/61VdtPPaXKRocqrZbB/cKsDpfV4r60lhYYeIDIx4PkGg7WNMuoZpDGuFI+I8A/YrakhF&#10;kUm0WFHdLeSRoJHWMDnn9o/IoS6x0OEQrdLMBDDIAzZySW7VDaYHtmnmmO0sgAOee/PH5q0ZbbTZ&#10;NCkEyLh1OQe+fsU3aHSopOzuxdTpCq7gpwcDhSO4NHrX0KgRRhQo/tHj+aFdEmtdNkY/J2zgZHf6&#10;NWN0xpsFxdGeSJG4yS/n8VxNBVkvp0mlW8AT9MQ5xux5Job1y0sJgSowxOMEfdWA9zCXkZolfGcH&#10;HC0F3Nst2+3ATnjPap5Oq9HKKi17pTOxxc/yo5/jmoLStZaAzQtDnHAx3Bq0OpLAadau/wCoDZ+v&#10;uqcs9MulvQ8keM5JBrzcsOLFehPRmXT9WW5k3FQ+4ZrRdpLp99Aty6cHO3jv+TVF6idkasgyN3IP&#10;kCrK6E1IXVt7EkYbZxwMZB+6MT2gRxrEdq0O2Fh8mqp26ck9/wCQUkHljV76poMROYcoUOSAPFVl&#10;r+8ShoztDYBwOTVPITG66HFhLcQzwJFK+AvJoh1gTpbs0hC57EYyBUdG36PTjLuBkPIP1ih5+pZN&#10;QlS1KZDLhn+6MXkUoxaAvvp+4d9FjSzbLsCWGccHyaJtHN9GYIJA0kQIDE8sR5oJ6E0aO3ZyZyNw&#10;XMZbggfX5o+bqVtLu2MsCurDYig4Jr0OVpjXY4640jR5LaZEiWPK5JP9v1j81l+C+1LSdQOQTHnh&#10;sY4NalYW2rgytAyoe6n6/Jqh/VOCPR13W8ZEXAbcd1K6oeo8W6LM6X1ODV7C4inhVxko+7hlz5FA&#10;smlxxXbASGWFHIRz5xUH6YdZ20h/TzwBC4wnPf8AmrY1vpxlgilSQJHJ+0+KUjLoq/rCG+ngCqc4&#10;XAH0Kiug9OgshIt3II1XucfdG0thJHGx3BsZBx90GahOkqvCyYbd5pHEIJUiS1kC9ugbd8x4xuPc&#10;001GyXakWBuYdx3NEGgaVbRW7+5J/UcjA7YriSGWG6Y4yOygDNcWO+0c4q9gXdxQ6YqRE7TjIA+/&#10;sVZHSuotcWw9xwxA2gd8/moZ9KGoSv70QOxSwB8EeBQVDrE0WoxJbyBY1OGOMbqI/jWwjFlmarav&#10;bSC4SEZzkDtRl0brYeNzdR4H7Qyjtnzioa4vXv8ATnyQxxkDGOar5dWv9PjVQZNrN4GcVaMbXY0V&#10;QReqAt9RtpYRb5Lru3EcnHas6WMMmlKh2H7y1aw0SWxv4THeAuwG76Jz2P4NUN6mWEFrOqRBtrDI&#10;ByeKw+SkmmJkkrH9nqv6+0dZYAQ3Azxmq5u0hiuJFXOM4XPfj6r3S+op7Q7REHXOFzRva6da3kb3&#10;Eq8YJX7B+qySWnRKHJsMujZUFrGxuWDfR+qsVmgMRcMHVuKyve6nLGCFk2HOMD6q3+g9WuGsyZUA&#10;VTW3x88VFRY3FcuiB1K2ia+RPly2dy0dLb2MFufbysuMMx/bU5DZ6bMNxARznmgbV8NP7Ql3IDjH&#10;g4rVaVjfaRO9N2CSNMzXOE2/jP8AIFV315tSYNG5Yq2BzyfNGQ0yIxb3nGQBjb4FAE1mZbiQPMZM&#10;g4rPlmq7M7x7eht0512sEojMXxc7Wz4r3q+zhlJuIcMHPYf9jVeazol1DP8A0gQDzx4r7Q9feC9S&#10;O4+a7gDk4H+awZXz1ezmNOP/AB0MtS6TmmiYrDtJ80ET9K38Ch4kVgMZGcHFbTitLG/Ue3Kp2jJA&#10;5JGKg77ouH+rIWPK5FZ8vgzko637LxkpPoyPY3c9tKilMknBXFFDaJPe43AgnjAqwZ+nYbCQzMwd&#10;Txg17DqVlHIhZQqjyD2IrE/DnF/kjsml6A699OfaiR2lO7HbHapXSPTuSIRzFkKNk7sYIqcu+toX&#10;ZyF3Kn9xPBxQ/e+p7PL7VvENoBG7JAzSRwq1oV5lTLW6b6bTLcDjg0f3P6HSbNcSxiRztZQRkZ+6&#10;y7a+ot9BnbNsJOQF4x/mkTq9zekzSyu7E7zlia9SGXHGKVENtrZoKOxsrqQzyyD4kEg9hU/Lq+ix&#10;W5y6K+4AMOf+1ZR1bqm5aNY1dlY8FgahYdScEf1HyRnv3qb86EFLW0aEnRrSC80qITSiRVP0SM1z&#10;D1dbqjCN8MeM+ax0eoZ3k2hwAxxRhDrAEY/r/Mea6/qEGjNkU+lE0lB1ba26u05Qk+VIzQzeddWN&#10;6zr7LIpIAZ+7VnpZxc3DjGVzliT3NMNXvDbkBHIOOay5/Jg46ZTFFp7Nd6b1VpFtblJDF3yxGMin&#10;/Ttnpmq6ocJlFXe27gMAfusL2WqSpMspkYkeM8GjS39SNRtGQ2twYyAcEcEZHIry83l4+PRqjLo2&#10;96l3mmlxAjxKFjC78gD+MiqL07piyubjEcCuM5yec4rPt31Xql7Ksl5cmbB3HxnFEen+pV1ZIvs5&#10;4yBk1Tw80H3o5mno0nq/SltHC7+xGjMM4xVRJ6cC7naXZujzwB5oNl9StTupS8t4+DjIPNGdt6uR&#10;2ihIAGGAWDd816nPDKNSaMVyskNa9OYLWxDxxEOfBFBx9PLpxEwBG7sBU/F6ptfyqbmExxls7VOR&#10;RQvq7o1sgRYC3PBLVmhDCv8AktF1ORUV/pc2mo6BSzDO749hUdY2815jETcd/FGGudfRajPvG0A8&#10;MF7Yon0rV9ItLclijbgMA9yaacMLF+5NlRavocMMRDcFu/4ofXpacrE+wqpB254q27J7bUrpi8iq&#10;gfnjOF+qker7mC1RFjbfkYj/AAB2qDwxfQc37M438EsT7PIP/OvbFpVKvyAD5FWZbaLI4FxJGCxP&#10;ntmk7mxjlQ4jwc84rBPBJMrCSYISa7Mi7GANPbSaGc/I9/8AGKir7TTExGf8GoQrIPDcGs/26e0M&#10;HN3Y2oT4y4Jofu9ODriNaiRdzqRliQDjmpy01Ux4z/B896Fji/lHOSBq8sJIf7eDUS8bnP1RxIz3&#10;eCwP2OKjG0qeVlhjjO5jheOTU5+PK/xTZzmvkEYopHbAQnnxRFp+h3V1I8aIcr+K0foPorPa6ct3&#10;eD2icAJ35NW1050no+g6DeXMiguct7r4yQPFb8H0mTXKcqRN5YtmWdG6HLFRNIUAOSD5qYm06whm&#10;dDswvY5pLWOro7qSUwKVU7sA+P5oDuJpHYgn91dy4sMKUWUfoIrvUI0kkCKCKG5GmbLrkClPciiw&#10;NwOMcU11HU15CdsdhWKeziFTkAFyMY71D3d8QWVCTXJeaUL/AOambHpC4uxuVGK+WqcIzm6jEZtE&#10;BBDLO42qxq4ug+gpL5Pek3YU8LjI4+6KOh/Tv3kklJIWPGD5yfurz0DWLbQLSeFCmXQgBlzkmvd8&#10;H6fwXPJ/dGTNm9IcdGz9NaDpF+ZoxHMM4YfuL1TGpatPrc6JM2YUcsuOCfzUidKkuPdluZ2RdxbH&#10;cVXGsaylvPIkD5x2Ir1ZzjjimvZGKb7CbXLuH3I7a1YsmwAk/dWNYW0HTukC5kdTK64xjJPmqi6Q&#10;uI3vFkujiPuCRnJp/wBa9SfqoyiZADELj/vUp57j1spGKTKa6j1R72e4dUO13JwaC3hOas+y0Z5z&#10;lxjBxQ51Pp6WUwjxyR4r5bysUlOUn7NkXYK4BG2uVjPnxXahsf4paM5BDDk15zTOi8KgqeK5IGM7&#10;q6VscYpFkxVEtfAH0cpLD8ealIpgajII8hjS6OFrpxsmIJCG7Uz1DKOQa8/VKoqJvb9pW7nilcjt&#10;nzTMxwfFerKNppisu4UruyDzUrA6C7m57V1tBpmxNd7ycChgKNEtIspFLAn64rrKnzXAGmzOaXEY&#10;A75rs8ik8kHigDpnC0yd80tLH384pEqR3FACbN2NcV261ygIzxQB8c/VfYzzShzmuCDwK7QH3GK+&#10;AHFdCI+a+CmuAcA816VJ/NKKv2a+LL9UAa+1YouFdu5+QNRWjWmNRtp45CgR/wB470RdYWybIgRg&#10;/f3SvTdtJEYdyboy4LYHZfNfUQg/g+MjNTxtmxdMilng053mJkVFInXjePzUHrWtxpq9yJEKz7Rk&#10;YwCPDA0VJFp0NjaS21171s6BlUd1qh+s7totRkImLZUEEf8Ak0ZZ1RkxY+TDjSL62u5LvjZLjKsP&#10;P4IqQ0X2Hvo/dtmKs2x2Q4ZfpqpHorX75tRuUCq8ZXayqMsOe4q3dM1mfTrtZEh9zZyM85/FK5aH&#10;lOmRHqPZx20M2DvdWG09uDVc2l/B7caJAVlwee4ar36lng162d2tsNjP5BFUzB0/JrEQgtkCXKEu&#10;B2yBUXDei2PM3Bv4K9n6fgla8aQMG7qTxjNMrTRpcK0gBjXjf91fmvXltqFnFa3ViYbyFFRm7K2K&#10;r3qgTaXaokqqA5AGOwB7UPE09xO4PNU1SZUuszC3ugIiTF9fRqaaxaztVuQoxIMimliE/UFpEzET&#10;k5Gak9fvontltojiMZKCklG/Rqx7ZX+q3PvlgWwfvPJzQBLHuZ1PBFPbiG4MzqkhJBNc3kqRxxrt&#10;w4Hyz5rzMkT3PGSggXurIA9xQ/Iu0kY80SXJJGR90PTNjvWZmxEc/Oa8IruTJ+q7CgriuDDdu1eD&#10;GaUkUgc0lxQB9ivQDmvccVyKAO68avsmvCaAPFNdVwK7zgUAeAV3mucivgKAPQ3NfHmuR5r2gDuN&#10;WLYFX90zrdza6TFaOmEwPie4NUjpsJeeLn+4VcWrTRzJG8fjAOPxXqfT9cmKxzcvJAr+2QEIO4eC&#10;KRW4t7mJVUsGzimNnJvil5LYOKmbTRHiNrcRTK6MwLAd1xXu+G3OdIjkjovrQLy313QxY3COl5CA&#10;sMy4UYTuD98VYtn0j1JZaVZ3MbZt25aNiC2Cf34PJFCrW2m3WlGa0DR3yhWQg4QqODVv9BdV6taL&#10;pj6lYiRJIiLc4zGcf2Z+6+nUtK/SMNbYJa51Paz6dPps9lFKRykxUKyZFY61O6kivZIscR/sxzmt&#10;Y+td8dYdpIlSGSInMaALuz948CqD6N0mxv794NURlH7UKd81mzNTkjVilSpGhvSDq3qPQDDOl4ZI&#10;p4yJoAcrKjeD9GlOoGtjfGREEcdyN4jUYEf4FTeidIy6Hb29zaz+/DkjYMsxU011W1stWuUEdwIj&#10;ghl/P1XoxcO7M+W4snOjfUJNLtbrSryyFxaSr8eOUz+TVQJqlhY6zNbXSNJbyNuQ9+GOcZq0NI6c&#10;0f8AQXNnezukzZMNyv8Ab9ZH1Webq8uNH1VYtUgaS3MhY7D8ihP7gayeS7kWxu0V163dKQWN/wDq&#10;rGUyWsxBB8xZGSKoMMvNa69b9OtksI5rBPcsHwuc52seRWPXGCec18N9WxuHkvVWa4O0KjJPaleT&#10;TZGwalbS2MhGK82I4/0CLdc5Y4C4yPurn0aFIJ2vVi2sIyq84wD3oCsbBYELbOSaLJtYigtNgXLE&#10;YI8CvZ8GXBSbQMEeodSkluZBn4mgMxlpduTyTTjV7siVtvik7A+44OeR5FZMmbnkbEtly9ISG2t9&#10;4TnnIx4ob6o1Is7uXJYknb9ClU19LeHaU3cUAX+oNNIzHOSePwPqr5fIhGCSGSRFzsztu21ZPTkM&#10;fsFW/nNA9javcuEBwSe/gUcaQhtIjHIMn7qfg7m2Mg66W0ppJXmibHttjFQvWEwN7lV4bv8AyO9W&#10;P6ca1bWTXMcyRuZVwpbwfug/rqxinv5JUTaSTnb2Fes+mydO2Ad6IhEmH/mrS6etLO56cuJEVWmX&#10;IOO/FUtqKld6Y5FEvTV/cWNoWXBWYEYNYOSsaPYLX7s0zBj2FWP0naWz6bcytNsmAO0d91V45We7&#10;5oq0e9azfIpcc6kxkEfTfVMsRmilyA3HPJFFOkXcFwzx5Kc5xVa2d1DJNNuOCxJJ8805spZLa7/d&#10;vFboSVDpnHVHTDyXvuo2EJOR+abzQvaoMcqBhqJdd9yQQugZu2QKYTOvt/KM8+KzZKcnQKNgHHue&#10;ZznPFXzpHU1udHNnPaiQMow3kMOxFVAgSOcsy4WrduOnYhpSXNrJlVTPeoq0NxcWZ41if+tKSvIJ&#10;AxU/0c5udQtYfvOc0H6rK8s8oJ8mpXpm6/S3Eb7jkNwRUceWpkvZbHVSS2ryR7Cq7PjnjIqB6Unl&#10;jgmdNxwTlh4r3q7qCbUIArucqMD+Kd+nmpmCG+RgGilXByK05MnKSO/ADdQTNLM7MQXzg00s5N8G&#10;MYINPNdgjFxI0b/3HFNrUARFs81gnB2cE5C2w0ssv9BkIycU33EkYqTv1jjt1IG5gvNE8ba0coru&#10;c5L8djSkKEuMDn8UhKT7hz90vEx3KRxg1ia/IAscyJGokXBAFWX0N0raa5bXTEFpII94wcCq8uL/&#10;AN6FFYDP3RV0xrl1o8QMMxUPncAByDW3CqY5HdQapJCz2wJVU8CiOC/S80qFQwIC4/NV51FdJc3T&#10;y+TUnp0zRwoMkEYIxWnHlqXYqezRo1exuukobSa2SGeE7kkXuwHbNUp0yNR0zV0vIsliSn3uWTuK&#10;N59WtdQ0G3hFvsmR8lw37hQ1o8t9BcRMOVVwR/j6r0bVRKy9M79XL39fLZSMmJEAV18gCqqGJIe+&#10;cDFW76ova3M4nQYk43DwKp+1IVSueMmvI8t/+VkpPZzYSmCQ0rfzs8yseK9MPIeutQw43fQrIBD3&#10;OS2ea9hA8+RXkh3Dg00EmCFpWcOXUe5+6p7Q7M3V7bwgZMjAfxk0PzFhjA/mjboGESaxYhpAmZAo&#10;J+88U+CKlOK9WdRs3S9M1LpDQGa5iZoWGR5yDwBWev0cd3eTyb8bmJLd/wDFaT1vqCR9Hm025kaX&#10;IwGP0v1WR9TW404Tqp7EkY7HNfS58ShArGW7+CF1W7luboxEZfdsUfdXZaaJcdNadnG1ZU5Y9mJq&#10;ken4W1HWbFUwZN+8/Xx55q4evuqbm6sbexl2kRSHDDuBXmwlexOTKb1i7kuryWTJ29sHkGvrm0to&#10;YAUcljyabRtiRmakbrLDjtWHK25MUnOhI3OqxTBciF1cg+QPFWT1GsWtaqhtIvbMQy0Y80F9CkQz&#10;XLsMIUxnwTR10xaPp1zdX0mTG+QGPYjPitfjx/FL5K442QXXF9Nc28dszZERAH4qb9MekUurXUJW&#10;kZHQZRaCtUv01PWAsbBVklCr9cmj/XILzphZIVu8GZeSBjcGrVGCkx3jd6BXRYf9y15YJ87A5Xv2&#10;/NH3VV+bSIaY8m9EYYXwM+aF+mtCvFnj1JbZwFOe31RDf6Zf628t7Fjcp3bB/ditEIVpHHFoTvdK&#10;bpcRs/xaaLJA7ENQ96c3QTqI3WMB42GCcDPio7r/AKruNQSztpZPnCflnvjGBRFd9NSaX0xpOsRD&#10;/wCOuHAbljnvSzh/8HVICPVCYyam8xcN7rM2R4xUD0rov6tpJWbG3kfmmV/K97OCx3MCRRRaNLpv&#10;bK71x/NeVkTcmJdtsD+pbsSXBCNuVOABUnJZLbaYk/k8N/moAN72orkYXeM8eKJ+qbpUxbI/wxn8&#10;VmnAVlfucIWAyaZupfkd6dbtxxXgG01lmTIs8E0ohBBpzdRAc0yV8HipgKOhU8g08hkGw1zND8fz&#10;TKPgnk0AO1PPaniksDTJz2NPoimP8VSMuwEVTCkZrqNiMc81yoBLc12qGnTATncjBH3S053DPmvC&#10;o++RXI+Smugeh/icCifSJhCUH9pHNCcMp55qes7kAc4/img6lYBPrEX9NT3yuaCrXd7hzRdND7kA&#10;JY8DNCynEhUHmrznZ1j60X+qTjwRnzXmnR+/cSZkxgHGaSs2AnbOcUtpJb3pdjADcaSLCzqWYrcq&#10;u3A+66nutkgpnqSkTqScjwRSV2pyBgdq7fZwkL8iSPcRlsUy0+XAdSO9PkJaIUysU2u471xoBlfk&#10;o+RyabGVjt4OSRjH5pzqB+ZCipvpixilmEkpwqDOfo0h0n7KBbW3UyP88ZIoI1i+M7qAOFNEOvai&#10;ZHO00GRnexJOa65HbHMWSoUfuY4ozC/pYNgJzjmhzR7f3blfpeaf6tdH3ZB3psR3kEnS2nSXE4mf&#10;JCNkfRonu1OoamIMbVB75oc0rUjaWCbV8cY/NSnT1tJKtxcOx74XH3XteHVUNAu/prT4TIuGKJBw&#10;sf8AbmorWNfCXMqpyqZVi/hqdaRI9pECCV3L580C9WmSVoIowGzJu+P/AJr12qRWZLWN6dOt76/3&#10;DMkLKhPBP5qmLC0nvbyJI0LMf2r/AD5NHPWesSyRWlsSvxTGFGMj8076Nnj02Ga8OA6q2TjOBXne&#10;VlufBM6knRP9ZdSpZ29rp64GxQAfzjnNGPoR6ZWGvapHfXhH6e3ZScg8sxrP1sJeo9aSGDc29zhc&#10;ckfdbT6emPSHTU8LW/7BksO+81TwcTy5OX/GG/8AobkAHrdrpvOoJ9LsYiEQpEq8Hk/+RUF6oTGL&#10;puw0wvtjgiClD/xeaDY7yS96ij1BuNsgnyTzuHmq/wCs+orjUdTnZ5yWJOADkYp/M8tS5JCyiIdN&#10;aJJq19FBC4CsMknsAK2dc6na9JdKzRRQL7+1E3YAAJ8g1R3pJp/+3w/r5VCgsSpI4IXxQx6l9ZTa&#10;rdGKJz7Y42Zzkn7FGGCjhb+TiShurBKxjvNR1SRY4zI0jkqPonuTWpuntMnsUtLGCEGSUgSSD78k&#10;1Wvp7o5sIUnk4MgAORytaQSc9PtHdTBQ0iZCsOVVq9Lw/AjKMZyey6jXYyTRIenWe8IElzINpcju&#10;B4rldXttPsbm5uG/qy8kHwP5NdaHq/8AuWoXF9qEOy2twTGmeMfn7zWb+turbvVL6ZDIBCjkxrjA&#10;Azxmt+fyFhWjnZ5111bJrdzHGJGFvGP2Hyfs0CRQk7zGDvJwR3PPakbyVVO5ud3H/wBMauX0z6VL&#10;3kE9xF5yATwAvNeJGOTyMj/IJVFWSHpr6Ni8mimvwm/cG2EklM9i1a16o6207o7onV7GCHFzc4VR&#10;uyQBxk/imPTusWRurtVhUKiM4cEYyo7ms6Wkt3191TfEzBoIXIYEYVkXttFev43jfajvtknl10K+&#10;mWm2umafqOq3pB3D+gw42ZOWI/k0T3V3vtf9wdSsZ/aT5FC+vXj3t1LptuCILc4lRcAYH3/FQ/UG&#10;o3GtRW2m2QLlMAKPocUzz1qrQ0XoNeiLOXrDX45LiFjZW8eDk8Fj2qb9autV1m70np+1ZzHZzxiT&#10;P97LxkAdwKnG0SPoPpu2ZpZhJKhdvpn8CqJ9O7ZoDrev3b+5LEZNnkgHnIBrmaVQXyPFNMmPXPX7&#10;fTo4NG0wJtCRCXaOXJorjvoelvT61DptuXG8yD/iY9qqToAnqXqW81S9bMVku4KO27HwHPfFBHq5&#10;12NZkt7O2ncwwzFjg/HPYisGTzFgxzk/apC5Fqyv3vmvtYuLlw3LBsucmrI0O6/2m3nvWQMHQjae&#10;5BqudBtHndi2Aqjkmj6Gwm1u707TUJBklVARwceSK8jwryKU37lZyK/F+rJX0+il1bUpLub4wRk4&#10;bPBb6o56366eCa30+OR3dX4RfJPg1Oeoj6P0rDp2mWgb3REC+MDOONx/JqD9NOkIr9r/AF+8hzGu&#10;Rb7+c7f3GvbjKSVAk0X/AH93B0l0tDeXEam5l27gD+7I+/x5rKl/1Hc631At9Lh0Rdqc8YBzxU36&#10;k9VHWfZto2Gxm4TOeF+xVZazPHYyxwxOThAMfyKy/UPKuVLpD8uzjrDWpr27ky4AJ7L+KGtQ1YQx&#10;RRBDnHOO9eOSWRlUnLYA71fvp96SiS1i1fVdwVpQIozwpX7NeZFSm1SdWK2GHpb6LXX/AKZ1LqG9&#10;nThB+mhP0RyTVjan1A6dKWOjaVMTJndOe6qfJpx6r+oUMXTkem2PtgkBESM42gecClfTzR7W36Pu&#10;b7U/ZjmMTSlScPGg/bivrsOOMVCLj6GvfY76M0q3tendRurxvekZm4Y4IRfAJ7Vk31F62ha2u7OG&#10;TaWYhvwKm+v/AFBinsf0kO7a7hiVbkgVny3tZNSvI4UVcyOFP0AK8n6p5cL+3Hshli2x30zaTXt/&#10;FBAx7ijLV9NNhctmX5f+DRdpVjp/T8riJMuPizn++rE9LekZNf1uOV4fctgSSW+xWbxvGuKvspB1&#10;32C3pd6cXOu3F1dTxyKkSZGACPxmt2WHRNp0107CZZRHLIqOCw2sfJBFJ6Z09YaFEWDpGZJd0ngA&#10;A84rOH+pD1ah1HU0t4WaSKNB7OGIxt8tivVS+2kx5SOfUz1bUXe+Oce7BEY4mTwvkn8msuapd32o&#10;2y3krNJCXbt+4tUhp+i6hq6maKInedpkPZia1hovprBJoOmxxqmIl3SFe6t55+6zueXM0mqRyMaB&#10;T099JdTvelYtUurcAyP8Ufv7f2BRjrut6f0h0zLaQbDNIV4z2J81Y+vdewaB0xJbIEXZF7UbN3/A&#10;r8+9Qv73X9UtowxMkswRXOSoyfNapy+3FJLZ3JWtkxf6/c6lKqzTELv7AkDJ8kVr7096Ot9F0hbk&#10;yF7qRPcaQceOExVL9JemZfVYIpo8xxn3HKDO7Zzk/S1r+e8ttH6Y1O9JTc6k4k5ww7BafFdXIy/O&#10;yr7zqP8AS9OzXc2EWYFT9tVB32oXvWl7YaXbXJcAkhvGB3xQ3qup3fVV3Y6faMxDSF1UDHzYeKvn&#10;Qen9P6VlZwd86W5XBP7TjsD90Sub10M072I9M9If+mo9VEW1ncbd/JO38UYKF0jpVrmYEXEw3lpO&#10;PiTgACoi510W+gfrrjvM2I+OQarzqa61O702GSf3Fiba67uzL/BqyjUQaa9Eb1Z1JJf6UbOORvZY&#10;7mHAVyPFVvHod3NZNLsAgzjHOata30qCDptbi4AZmfgAY4JwBQj1j1jFDZwWscKKuPkVPIyazZp2&#10;nbpJEhP/AG/TNJ6ejQtmWUk5ZcnJNBuuaxHYaG9pHOFE7B3A4L4+6BOous5ZUEUYLbPugU+/ey7V&#10;JdiM7R4r5/P5MFqOzspEtJq25RGCT8s4qFuWuLx9oBP2BVj9Jen8lxbT3M7GNRnaDwWxT+x0+2gi&#10;lVIRgtyW71nl4+WaTYtFZWXT1wLX9S64RyQATzx5o0ttBjX9Or7ckA1xr2pTTTwxIBtjAAVRwanL&#10;TT5Lxon2BDjac00PErVCtA11Fcxtc7I0GI1xxQyZ2LxptOWPH5NWVN0bJ+rG1twAywXzQ01sovbj&#10;2hxGcA/RH1+aP8WV3/8AiQWac6TYP05bvNCcrGSz98bfFE3RijUNMu57QyY9zYxIxjHmn3Teh3dx&#10;0e4gTcqjLfjeBUt0Np8mmaNIg5kZiSvna33/ABX1ywq0FW0C+lXE1teF3XcyttBI8fdaO6d1ESmA&#10;C2IL4Mcn8c4xWdVuZZr98xhcHB/xVzenup6hJfMrQf8AtohvRx33D+2rt6L44MuXqa9uLnThbzRF&#10;mZPmfOP4rPGoobWYpBKpyMbQeVq5ouq7+a8klNqoSJsAbSSw/NUr1NCkeqTzRIYpZCWfjA57YqcY&#10;uKQ04UGWm6fd2eiTzlXYSlyV57jzWSpLiSW5uvZUkvIdwFaY0nqG9t7S5jlJeMD45zjJql7y0jS/&#10;/VxKAct8U4AqGfuLOQgndkx01dz2MZjVDzgEkcjNENlIbmaQXExIYgLigLUtVuxsnhiKoB8WPbNL&#10;6Nr0bS2qT7vekbhR3yfP4Fa4Sqq+DDGXGXZYPU/R93D7M0Cb4T+7/wCQaY2NwJrdredAkgJypPIH&#10;jNWnoa3UsUhkf4IvxzzuxQDqdpbi4eVWXeW+WKbmka4yTBK/0i1QRl3+I7c0e2kaPp8bW4y2M8HJ&#10;qttYjEu9ASgySSfIqa6Ld7dpEjfcrJhQT5qbns43tFgmbZYPvGx8c80O2+10XfJyTwaidWmJn2vn&#10;P5PBFP8ARLX37twG+KpmmTvTOjDVelLl0SYybwGyATxQJq6XO/cyEjaRuHgVZvUk0qQe3Cx3N25r&#10;zRNGkSIi7iOCCRu7AVl8iNxTQFZ9HaFcX9zm7UiCLJDnz+KadMdUC21m+jjU+07mJOOdinin0vUJ&#10;tb+7hti23dsbnHH3QxfiCyvP1GCGBDA//NWTG6khDV039HTDMtvvdlwcDna3mqbv50hhlLQbio4z&#10;3qx/TfqmXUbP2JEUxsoZG7k/ZpH1F1CK4FvZ/pFygZmkxg9/itehKmuhyhm1eK8tpoyMc4x5GaEN&#10;O1a30m9KvGZEB4AODRiZNP8A1UsWxQyqCaF9b6VaScXisTEMcDxivOyS3XR3VFu2OrpdJHLbEsMZ&#10;X8UXafcoYQL2EuC2dxPaqs0S5NvbkgZ2f2iiXTOuYGuEglsywYZLZHGK3YsuuyEou7svTS9WjuD7&#10;cUW0DAFDfqRoFtcWoEi5aQgOM/Xai3pOxt0i/V94mUFT5O7zXGpXOnXwmiMm/B4xV1FsqpVFWZW0&#10;rSYLGYZJGTj+BV9T3f6nTkt4r1JRtG1F4bI5qouvtEMN5EtsWKFtwx2x9GiPpD3Fmtg4+TNjAxnF&#10;CjK+js/6DLRtL1G5ilL24EPYSE4ptqnSulxAS3MhyGwvOCauk63Z6cgW6iDDHYCqu6//AEc8toYZ&#10;1w27gHlDST16OQSUEV9J01Obn31vcxEfBc+KmIIpYotzDcQOKjuob6K30+EWkwDsQuDyRTPoqe6u&#10;r4pM3AA2/RqazK0n2DD9IrX/AGyed0IlCEgnwaz/AH2lSoJm/bvOQfxV99XS/qf09tGyKuctg4Wg&#10;DrezSwsVkikJBAwg+zSZFe1LoLQJaH1Pcq9rbyuSvbNHevzhYojDFvI8iqDuotRgcSqmB3Bq1+id&#10;YutUMySoB7IXJHY7q5jzu0iantk9pPVE6OsP6L4tgbz3GPxRZfpY3EOye2V8juR8gT9H6oR6gllt&#10;WJ+LEDggefqlumurZNTUW89ttkTjcBxVcsVO7GpSplCdVQR2l02PiMbgCMHFFGgat/uNpFEVAxkc&#10;eaMvUzS7S402ElMOko2sODz3AqmdKv4dHl3SoeGzjPisU4qL2BY0vTUS5laP557V5b9RxWLBSp2F&#10;sY7c1MWfUMeqQoqEEAnFCXVdkIAjOhBY8D/zSLTFi9suS21Kzmgy6jLAAAdjmnsvT1o9vEryPvzk&#10;kVVPTGtwH4yYUJj/ADV1f7nYm1EgulPAKjzWyEm12MpWVe+ky+86LKxUHjJNFmmdONEASiuW53Vx&#10;MgKyP7wDbeAar2XqS7LmJp2ATnCnGTUmiDml6J3re2g27ZWRQFwFXvzWY9ctZPdZEXIzwavdbe7v&#10;ctOefJ7k5oc1nS7aGPc+R3rzM6cZWXhLkmCnSGtS6VMGluWQYGTntj+av2x620vVo2h/VDDdm/NZ&#10;P1m0d9oU8HjFSXTGqxaa8TzvlVbAPnFUx+bum+yf2pLaZozXulRdqNlwVCgHHg1RfVmlTQZTI4Py&#10;/ircb1P0eNFiGTJjt4/mq86lP+7xs0Y/t/trmfNGS7O032VI6MluSrg8/wDQ0lp9jMcFYmdc15f2&#10;c8BZeQwNSOl6/JaqytGWHjAxzXnfcXIWUOxlc2EvvL8GC7hu4o3gaC2izuHFNoNUgaVWlG7Jz/Bq&#10;YuVivFAXAIPGBTrYsMbTIyz0JtUlDxJ35+qU6g6a/RW7s67HK5Wp7Tw1gpCzBeO2aFdanmv2O64J&#10;AOPupzx2mi5Vs2nzlt/19U0uZJEzy2T3q2IbBAj7COBnJoHvYFeQnbXnZsMkcaIqx1eeBCN2a+u9&#10;QeViXfxRLHojCIvs4xQ/ewFSwxj7rE4zrpgRf6gk4C4/NeIrb1+hT2G2Ddsc0qbAKDuYil4s6hp+&#10;s9oEUi9/HvPy802ntJQchf8AJpklnJvAPml2HomhcqeQwPkc0vFJGS27ioRrGfHCNnNehHHGCfFL&#10;yfyKTSXzHgMa4ESu27P85qHCzgnAPBp6rXJz8CaZSbVOTOhPp1q8jqi+RU3d6W1ugUAsWzkE0G2l&#10;9dQOChIIr465dSSqxckj7+61Y3+2db0WBpELwAvkq+O9SGm6XdardAy7sjnI5J/AoGg1K5kbHy8F&#10;sUfaL1fd6dH7YgGCd4cd/wCK9Xx5IlKFpjjU0uUItY5CBuww+jVxaV0/Dp+j+88YckYfcBkk1nmD&#10;quWO+Nz7G7B3Ddz3qQ1L1Q1G9jKEe2oODitH3Mce2QkpXoI//SM2q6myOqqoO5mH9q0p1Z0jZWD/&#10;AKSBcuVyfzmq+tvUvUbUEwgZHYnk0yfrS/uZRLMcyDsB+fuoZPIx+lY+JO3bZZdl6UxpafqZJkAC&#10;53fn+KaaZ6aQ392q+4wQNu+PZq70W/1TWmS2Ezv4C1ojTOmINFs4JZp8SSggop/ZW/B4uOcIycBZ&#10;SSbRX8HpZa3Tfp43O5RyR24o16X6E060v7aKR1UZCs3kAGpG96isND0a5nXO/J3Mx7A+cVlTUev9&#10;QuXmEdw6qx4YH5nJ/Fep/wCPHCljRNRd7Zon1v8AVKztnisbSZSqSZOwdyPFZW6k9QL7VIjFLMwQ&#10;HhfqmOpWF0weWYcnnnvk0Y9L+j99qEAuXjYecYIBr53yJZs0m1FpGuGNIraOVsHC1FSvO7NtycVo&#10;Cb05NvJFbQp7jE4bH2aKbz0uttJs1d1Albkg8isy+n5L7EnPZlBrG5eROCXb/NFcXSswwCpJIyci&#10;tLdHdEWCB7u9UAbfjgUxsXsU1dS7qYo2yQfIBpo/Taf5SF5gXofpRcwWaXdxOqs3aIjLVao6St7D&#10;QWuJG2zOCEX7NRPW3qhpt1q8XtH/ANrGBlUG1jj6xQb1T6oy6hLC1ngKMjDDwPsVtxRhi6aJyTbR&#10;Y9jqf+26UIB8WlbnPkmhvqTVo7azVPdX3i+efAxVF6h1Lf3symeXhOyj9oqGUzXNxyzvnxkmp5PM&#10;XQ0caD3W+trqa2ECuAuAMr3FDeg6XNcmSRyQoqRGgewoEuPsVLWmoBIZEGBxWeWTdleCro41PUFh&#10;j2RoFCDgDyaGTLcX8kfJ25wSPFMb15ndsZPNWV0npUSQOZzt3DJz4oU77kScHaIjWZotNsojA+5w&#10;fkT4NU3qF/Nc3EkjvuYjzRJ1fqUkt5Mq/wDw1O0EfQoHDYORXleb5POXGtLovGHEcAnZmloeQKQM&#10;uR2pSFlxyaw20MOSQK+Qq5INJG4BBposmDnFdctASMhAGBSQkKc0zMjfdJlmXzSnGjuWUkmmrE5p&#10;Y0njPNK2dPC1eI5r3BpVYseK4B7vFeh6Tx9g1xsP1RQDpuT3xSfuKMUkc57EV8Yz/BzXaA7aU4wB&#10;XBJFSNrZM67sU6OnfDd2+6KAhlZ3Y5B5rt1UjvzRFpGg3moBjBau6qcHaKsCw9OLtJE/UwbFAyWN&#10;bMPgZsn/ABom8sUU2sJOMAnJwABU1Z9P3U+VWFq0doPT/T1pPG87ByePmP21dlppOg/p9yRIEPHw&#10;Feni+iZHTbEj5EWYai6Ou8ge0z/gLkjFcHpa5CbvZcD+K2vJNYRyIIZ41Ef7VPNTvv206AFxlecL&#10;gE1vX0HF7foxvz5KfHh2+zBCdMXZUEwOAexIqJu9FuYXYGF+/fFfoHqVpEsAk+JRvBUZU0M3fTVn&#10;qFrISqq5+x9fVZPI+ixVcGao+RumYXltGiB3KRTAL3+Of4rW156a2V5FLlCjopCkcf5NVJe+l9ys&#10;zCOdHH3nbzXl5vAniaT2UWaPyXpch7oMJATt+uaO9BRYVh9uAlsAFTnBFR2hKyBncDa/AIFXP0xH&#10;PJNGkMAZxgLwK+hWkj4SUklS9hTbXVvFbRyQxbEdV3wnsKoHqcRPql0sDEx7v6YP19Vorqiya1tY&#10;lW3KXGzeynsw/FZm1Bx700m4q+eKw53ckV8dvdLsHOmlns9UlkinEbNncM1dnTtpPrMxWGciVCXY&#10;DvVF6dElzLIFASQc5NWh0Dc6h709xaRgywrhwf8Ah+8ChSo7LGx5f6lc2+oXETSYKNh1HHP2aIul&#10;7WS8uzdWlwIrq1O9R/xA9/5/ih3UJE1W4e4GPfU/1AP7jTe0eXTnWeKJnw/Iq+FqTQTtY2louzT9&#10;N0XXpppZ2C3KgbgTt5+wKzJ1el7PqDQ3YXZuKRhDldoPFXX1hFEdNttVsLgCYgfqI+zH/wClH4oB&#10;0mbTJzcf7iSjbQ8MjDnI7jnya7mldbI+DBQtv2VwLWPQswXCFhIuUbHODVV3kzCeRflsZsirD6la&#10;e6unaRiY9x2H6HYVF2GnxXkckch2SRZIJrE5NnuY0lQDBobKZZHXcuOfyKEtbnE0xmVeD4+hTzUr&#10;if3WRwQATxQ9dXO18Z7152WuR62C+JGyzHcFAqMuEGRx3NPjFgmu/wBKCnyOc1ncTTFg/LDjPGa8&#10;RcA5qQmTBwKabcg1IohORMg4GcUyZTUmqHFJTRcGg6McV4F7mu9lfbh9UAcGvAK7ZPOa5IJxQB6e&#10;a8C10ATXn3QByRzXoaufPavSKAPRk17jmuRivs11ASFk59+L6JwatIsbWNmwCCvmqmgB3Ag8g1Za&#10;tMLdEcfuXua2+NOtAkc9P3chuJFxuQjJ/wDk0XaZcfpLsYy0Ttjb/PmhLpWdLTUFMkW5H+DCjq6t&#10;4be+WeI/0G7j6P4r2/pbfLl+yOV0jTGlf7W2krLbRSCUjDnwQKsv0760msHtYbmA3djDlmQ87N3l&#10;fqqp6HvJbrTmWOz9yFST7g7Kfo1Y/TvUNtpNyyTW6yW8yFTjuD4zX1i/KjCtAr6xRHVGnv7MKrPg&#10;FBwzAGqoEdsNODqViuYlJOTjNXRqBhtbpbxMy27cmPsV/FUf6yW2m/qbe90yMlGXbKFYkAn7FSyw&#10;UE22lXQylsuv0A66s3hlku78e9AWHsMeCh7MtH3WtjoGtOl5pskcd0zYkCnjP3WH/Tc2Daw0dxOY&#10;fejAjlGeHByFOPutZaT0le3aSwW88MM23crO2M/lfs02GpRbVUaeCl2OOkk/WzXWm6kzQTjAgn7K&#10;T+apj1ZSbStXs4dSjDKvxSUD4uFPODVnJ1LNcTPp2pQCCeDERccFmHmhj1PlM2lR2t8VZ1bMUh5I&#10;Wmmk4nKSVId9TdJG56Pll02Vbm3ZQZoV5ZQPK1+et9C6TSBVIAcgDGa/QX0MSKaB4LK5xKgcew5/&#10;+L+KzB6qdOxaXrF1LFCYi8jF4W7I34r536/g5Y8eVLfQ+B9opiC3JYg5/NFNoDbANjGaj1mAINK3&#10;l/72BnAFfMKkXb0Tq6wXTG7iou81Isp5qPgIHjimE75c1b7zqrE7GczFifzmpXRIcvI2cY4xUYyl&#10;v2mpuNPYtl5+R5Iqa9s6JX9wBwM5qBV9xHHmnE7Mx4pWwthM+M4FI3Z2JPaDDMrkoCTkdhnANWdf&#10;vEsALqM4Apb03TTzJLZXp9qRsGNwcA/g0t13pMdnIFEoYNgoR4r6DxMfHGHJ2xnpJWaVEjHIGRTu&#10;8uAJJC45z58mkOhZltZZpJMZKYUnuKb9QSR/qJCvZqrkbUWdQIarGgY9hkk8VZixWc3T9pGOJooi&#10;SaqG7k3SN9g0Qxai8VptH/DXmjIDrWUi5HJyTzVjyWYEHwOcjvVW3H/xwQpyTmrK0u4kW2aTGQFx&#10;zUk6fYIg7BTLM45+Ipy+oskw2DgGomO7Nvd5HIPgVK34iLLKgx9iqRbOFgtrdrLBGpXDjvimBmS4&#10;JCjdk4oQjnRodoHyzik4LuWLcFcirPJaHUqJLU09lyrYyPupXprqNrAHf8ojyV5INV7d3ReTDSFs&#10;nzU3puyaJkIxtGQalKQ3O2QXU1uFuXniAMUpLgD+3d4ptozREncMEUTaosAtGiMvJ5Ax2IoSs0XL&#10;kKPqsEn+dk32Tmo/MKu6i3oe4EFnd2u0MHO4N9VXN1M2f4o86Au4Z2uYnYI4XKGtEJ2zl7BjVFaK&#10;Voz5JJzTiGACAcZJAp3rkTxTusikNnil7SU/pnBUVVqx7VkTGojlGOFyM1Na/HEql4UGGUHio2KD&#10;3Z1Ttmlb9ZI0dcGlnDRyVFa3a/1GNLxRgUveIplb7xSttFvYCvPoUkY4vgCpzRTI0Y05dgJK9xQ6&#10;lntUYOKeQXRUbCDjGKvB0UogJ33liVqWspDLbnn9tMZsBmH54p7aKFiP5oU9kyX0+8kESgEgCpSy&#10;6geCaPc2flnbUJp7gLICMfVQVwWWcFT3OTWqE9Jnei0+sxDLEJk43YJFVLb7hK2RVi339fT0kQ52&#10;4HftQPCP6jA8/k1DOrfIKHXdDg0zn/YaUkYxtweDwajZA5ZqznBgj5yMUi65bOKcHhwcUg7AtxSP&#10;SOHzH7os6IJbVrJBjHuDGfvwaEJhjFSOk3UtvcQzIcNGwP4ruCVZIf2dRsy+2wXsUF2cRSLkOTjB&#10;NUz17CIWuoAwf+5SKsrqjT9Q1rR4b+ErIyLkhecofIqnryKaaD3CxzjHPgCvp/IuUZU9FE1QNdK3&#10;bWuoLMowU+vz3FTvUGpfqp2cDx/yNQUKKm4juajLmZ2Y5avGU6VMl6OrhmC8DNcxzOY8kH+KThcu&#10;AGFP4UDXNrGDjLrk98KDSJpvo4kWdojWrdLzRuCLk8oT9Z5FG8uoxP0EIGQe7EG/nvUVPo9jbXFh&#10;Cp9yOWRQ+TggecU89Vks7C3t4reP21c4IBzkV6kcdR/fE3RVKv0Vh6b9OS6xq4iRMug93ceNu0+K&#10;Muv7qXUNRhtJOJUl2D7OTjmpr0iguLMXupGIe3gx5I7470I6nqSXnV0F0EH/AMdHbH4Oc1TFi4xX&#10;7O2ki97GU6dokGmM53sSP8tQxOZunWuhJIIyY85P0aONYmi1Y297aqMQN88fQ8mqh9Wuo4dQe1EX&#10;JC4krTJUxJTTTor3QdDueo9XndAZCEZwoHgfdFHV+uPBoR04jLRkBeMbMHmiD0mMuiXNzdTKVEsP&#10;Y8Aiqs60v473WNQmAVI5pC2xTlUzWTJOk/2SI7pzRrvUYp5rZCwhG58DOBUj1Ter+mtlHDJk1bXo&#10;/cf+nNM1iacIkd0ud8nbC/VZw17UBPf3TRnCbyy5+vGK8/MkonHpBV0Rp8OoNeJNKsbqm5GP3ihb&#10;WpdzN2JB29u5HmrYuelbfT+m7G/gfLuB7qn81TV/OC/eseRNUmLJshoVPukbaWmJXmlwoBBpG5ky&#10;KyNiHca+4MGo2eAxsRSkU5B7VJtCJk/dzXKAZ2iCRSCaYuhjdgR2NSkI9tgMUrqFvhDJXKAi92VF&#10;KRSY4NNlaveDXAJBcZGK7ZSOSeKbIcqOcVx7pIpkwHQwe9c/fFJRuDnmvFPJzXdgeKFBIqSi7DBF&#10;RRXGTT+JeFY+apFgGDMzxY8BfuhORsTZzU+tyvtgD6oem/cfFVbtAO48Avg+KcaVKY+PvvTO2j3Z&#10;5pSzkzJt24GeTREBxq5w8ZBwMV4/KKwHYV7qhU7SRim/ulo+OwpwJe3CtEDSW0I5pnbzMIzgnikV&#10;nO7JoUgHdzZh1zyM8ZoptkSy0sZx8h3+6irJxKyjjGe1edSXy8ovYDArrSStHQUvpctkHNNV4FIt&#10;IOwHipGzUNtxWcCc0pDHDJJjBqKllMsuMjk4qfJxB3NMdHto2uNzjIQ5H81bHC9ATfsSMscCKWZs&#10;LgCrI0O0kgSFFGVQc57ZoZ0Cd0vZZwozEOG+jRrpl40cblgDuYtXt+IqL4miRnvWkuI4jJjP/Jai&#10;LBmk1iUs/wAYgex4P5qJNzK0s8m4/wDycV5HM1pas0jZ3ndW6eQ5VMgdcmiutQLbjw2B/g1M9Ran&#10;HFpUVtDGAzcvjzQtpsaz3zMwzzk5r7UIrqe9CQkHLYAryJydtnVOrZdH+n3TIbLUrjU7mNSiAiPP&#10;7gSMVZXqL1YraVPGiBvkDuJ+qQ1fpy36a6W0SJAC8+DMQeQWGcVWnqLBJBBBGXBVlGQPJxXvwxLB&#10;4zaf/GznPaXwAltqq/p5HDZLjauKErTRpr282xkbi45/JprdzCFFVAQ31VoenttHYQS6nc8jOEBP&#10;FeErnPYypvbLD63hOj9PQ2kdwu4gFmX+8/j6xVa9AdJ/7jqEdxIT7IOS4G4kioxTc9R6zFGzFYWl&#10;y+TwiA1r7TdEhgtHaG2jihiQLkcDP3XqeH4/3p1bUUXVPZL2vTUdjYR3ckAWINksfJ+8VSnWXVF1&#10;rWtokNy4toWTLLglgvj+BS/qF6kTva2+lW5zv+G0ZLfg4qEEP/pvQ71Z2Au5juXOPhmva8ryIKVJ&#10;6RNyrTZJdddbIBbW0ACoo+sbyPuqduVee6L7cbjnGaEWu5pZsyylwTyzGr/9POmRqc8VxMFSO35J&#10;PLOfrH1Xiy8l58jTZ3noV9M+g4bzUDqOo7TBACY0IP8AUYUxu+tUbVJrezUnfOUjRTkqc42099Qf&#10;Uk6VbzWtoBvclcjwp7iq39IdLV9Yh1O4DCGJi43cAv4z91p8bMoT4Lv2Ttzl+qs0VrcsmhWP6YCR&#10;rqdQPbXkksORx9Zpj0tFJ0jY3I2ET3aASx55X6ry81W5vtea9uFIgtwTEe9VzrHVp1bXWmZSEBxw&#10;ccCt0s1ex1FkzqF02k2FyDP/AFZFyzf3Enzmrv8AQzpG1OmPqUwPvkjnyFHms6S2R1vVoEckW4By&#10;cdsCtKad1na6Rpt4PckjCwMiJHjBH5pcU1/yHigM9WOrp+q+orDTIpf6Nt/R+PC5J7kecVXfqrqd&#10;totraaNZzlyYyJNvGR9H7zUd0hfypdXWo3C4jhLfP7LHzQTc3sWt9Q/qjhURt5x2+NQyZOWlLZaV&#10;cUGEpi6Y6SVYXMVzOu5y3c7qoIW6zSbgckngfzRR1r1Xd6zdKJmTbGCiKOwFNNBtAdhI8mvA8zL9&#10;2agukZpK9BBpkJgt9qQl5HICADuTwK0hpnSEHQK2t/fTD9VLDu3AhzFu7hfo+M1X3p/pfv6zbXJj&#10;zBBICcjgkdhUT/qA65Gq6wbaMFY4IFR/oHOeK9jFh+1itnVmV1S/sBNQ1DU+t+q5EhjMslzNtUL+&#10;1I843ZrRnWVzF0l0xHpMcv8AUXKZHLKD5P8A8mhP/ThpENhHfatMSJZV2xmQYURiqn9QtcN/rF3E&#10;kpYe+Tvz3H1XJZZY48/k7FqmyBt755rgzuNhB7/WKidQknvr2NIQ0jSEIMDJ5qQ1ABEES5LMMY/m&#10;tC+i3ptLpLw6zqiLuZg8EDeUXncwrzMMcufJUU3fz6FlJImuk/Rg6Np9veahGJZLgAoHxtVftfzX&#10;vqt6nw6bDpulWOGaCPBVsgKK+9b/AFXumvIbS1McYSM5aPDY3Vn7p7pm76r12GBpJGJG+V//AJC1&#10;7WKP2Y/bjxb+WdlFdrqi9vSbo+bWINT1/UWIiQYgE3G5/pfunnXvXxg0ubToXAdxg5HYZqV6i16L&#10;QtHNhauAsUZwuc4P39ZrI+p6nK/9a4mLsx7/AM0/l+W8Srkm+JGLe6Q01jJkiCYLMfkRRB09HHZX&#10;asy/LaSPoUKW0w90MzecjNXD0b0tedQ38CQRnfKQucYRc/deBihLJNSW92xoxkyS6c0GbqPU1jll&#10;Kxll9xwMgZPit/8AR3QundM6H/uk5WCN2C22W4IGclz90J9M9AWfTwgUBDCMZftk+ct5oK/1KerN&#10;vAllo9rcxs0SCV0Xsc8Bc19BFuG6pGiitPWj1TW61KOGEM0CLyclFLeKozROkLzqWZry6Lrbhgu8&#10;cbh5Ufio2HSdS1y4kuPdJi3fN2+WSfArWtpDaaf0/oulWULSzMoaR/OT34p8WT7sv0P9vdlmr6eR&#10;DQ7P2Lb24ymdwxg/xUl1F1VY9NdD3kRtg90IuDnHyNO9b6xj6a6RtLKeYBooOH8sfPFYB6n691Pq&#10;28tdLt5Vke4nVTgcA1aeRY477vVEWmmQ2v8AUepdSXkNqsgkEjKvGcAMe+PoVqTpP0XttM1TTLfe&#10;7SxQrNcyDlWXH9tROk+l+n9NappMMkvuEhZH+IJ3dwP4zWsbLWrbTbTUb69kZXZAFRVyrgc4P5p8&#10;OKVOctlJQdIEII7bSdP1mXYm7DbWzjKryq1jPrfrnUuoorPR7OaVjJPgIT8BuOMU99SvUq61WN7G&#10;2icNcTbPbjbJOTjOasD0e6BOla3BPqQQG3hJYD5FmI7YquXlJpRqiKxqugg6c9Orfo+/t3uWL3ES&#10;ZZhyMkchajuo7j9XK0rAiaV8KF8+AKk9d1u76k1mb9OgR3kKQg8D4+TRJrVjYaRqOmwTNExiAuGZ&#10;u7fWKdQqJyUdED13o/sp03pe9RNMyyyKDkJ4xUX/AKhOqtO6estM0mykEs7BPcH7vbWq19S/V6KX&#10;qFri2QM0UYA5Iww8g1mnqbXr/XdZW4up3dyCCzHJwa83zPNhiTSnf9E8kn6bLD6s69uNSWyjWQiO&#10;NMgDjDfn7qq7+/nnmYliT9d8mpCK292RVQE7RgnvR50X0kZBf3ZACwqf3jg/gV4OTNPNO23QnGwX&#10;6Z6Pm1OS5llBjjiTOT5NT+m2VjpyzyKiq7NgM3fH4qd/9R2NhpdxFGpMkrZ+yAaqa/lnkAPzOM4w&#10;KpDFCNNbYzg+6LTuuoWWx/SpIMf9s0KWK3Ooz+2gZVXu57VMaF0FqIktje2xSOVfcXOe321W7o/S&#10;0DNK0AKpgJgcqa9fBillUWdUGkAWgdEi4t3umQt8tqP/AAauDTOlrZLUssURkVcs+c/4p6Lq1s4R&#10;aBljSMEnPGT+agr/AKnj/QutrIGL/EgcYrb/AI0YJWKl0DF+wsLOeffh2JCYGcCqwitohHJJg7pD&#10;kkfk8mjNoZbmRw0n9KNSeaGlv4ECIITmR8D7x+KyzjFsU3Z6f6AYOlBHHMqe8duM+AuQ2fuhTQLg&#10;QyOJS2WfZU76b2bXvSkq20bO9vuVFZsFmxTPo7TlubmeLYTKEJHnb4Jr1oflGx16ADqrSTDrNnHD&#10;cgrNjLf8PPK1cmlX6aZH7ceRI3juDnyKrbS9Fn1TqOO0kYRs2/54yB7dFCxT217LA7b2V17DAYfY&#10;rqRdRpOywLTqCUShpAA7cD6wKrbr3VY7u/twhAYYzjzVldYa3DHYPssEV1VVBU9s92qndQvFntkm&#10;9lQynaGHf/P4qiJyn6JRteSFYopI1Ac7Migrqrpz2SkySnaeXjP/AIx5qajS2lCSzScL2x3Y17rd&#10;hc31qJLf5mP5ux8CpyWujPP9ELNJLLZrEUOxQMACq6uLGU36zR8qg5z3FXFpEzQ6dKm0Fx3Pciqr&#10;1mC5W5l9uXYWwD/5qGbIocSKimwj0zry5sdwa5d0IKEZqyOnreDUWV1YHgZOeD+Ky3dQ3KMRnIB5&#10;IGRVl+nfVM+ni5TaXBdSM+BilwZeUtr0Wxwp9lheoNsJbURJarGQWwy5BLVVPRKajBeAyOQA20lj&#10;wDV/tdm5DPuG9hlTjOKrXWIJLCZJJIfix3Mq/uNWkrabOyhbTDPqRY5EjKoQwGSx7c0v0LbOsc8j&#10;fM5wf4qd0kWWt2coKOFEYA3jaR9cChc6+mkSiADfGx2HH44p1HpodNof6bpaXWo3FyHJ2MSqtwAB&#10;TfXOqryF7lP0oeMjGT2xRdZ2EVxbS7JiGkGVGKFOpbcWKj3yXGMAj+7FDgDZUpitjK0+zEjcuR2b&#10;8CudTsYb2wuJQmwohKjwccnNEsdhDqG321EY81EdSww2dk1sJj8yUODzzWHyMai4s5RGejvVb2V1&#10;dQ59yCRhIjE/sYDGAPqtO9T6xDDpk0htlMzx/vKg/E1ifR4TpEgkWVh2AAHA5rQXTvWkd+ot7pCr&#10;InJHKEinxSuIXToq7SNKguruSWNPm37gameobKVLX2raVc+R9/iryh6e0qTTb5rayT3pIy24cNx/&#10;w1SUVlcOwJUvgbt7ccip58e7Q7K9e7v7dH3IPiMHHGRT7QbyJ5w0mRuwAT2BqQ6tjuBEBFED23Ef&#10;RoH6e1Fpr54GhOEGSTwKzKbUkK0bSj1CNdESCO6/fGAcf3GktMS2ayMjxsCDt/J/NVB0peQieIMS&#10;yhgNmcZFX1qlysMQVFCocV68GTUlaB/SejG1qd9wD+yPvHfsfzVQdTXw0/VpIIgQsbcMMhgRV/aR&#10;rtnAfaS5AlYHB8VRfXmklf1N4SFJyW+ia7ObXseUgs6N6xbUpHgvBkoeCOcqamutNPa2i9xOdqng&#10;Dms7dEdWDTrmVni5fCfe3NaG6cB16ZgZmiCDOSflt/FSjkTs5FlEQ6ncS3K74yU8Eg9xUsvUFvA5&#10;KFo2QfLHBDH6q4Oquk105t0T+4M8hgAQCODiqel0RLqZl2fPPPFZpwqSCmH2jB7yH3d+QcAfnNP2&#10;tpZmEbxFwOEAoInnuNOSCOCbbuG1kU5AH3/NG+iC6tofdkJGV+J/H2TWpR/EhzrsqLr2SSN1hhGC&#10;M5oI0LVNTsbhpIg6l1Gdw44q49V0mS+neYpuwSVoF1e5tEmdMMGX+6sM1wmmkVUlJPRZs1z+vtN5&#10;cZKc579u1B2lanLZ36Ap+0jHHcUH9ParfXd41vbfJUIbmrm1iyW1tbcogaUsCTVVmcukELSom9Y1&#10;WLUYfaa2Gx+W45z4IrN/XPTkS3pijJODzmrNPWMJkCOAHHATvn80/k0qzvwXlyHwc/waMsXOPXQO&#10;TvdFP9PXZ0ndGUBB54420bmJtakgAVmXHYc4P3mhTUtDuJLhkjwE7OTVmaRqFtotkgYAH7rAk0xe&#10;wdv7a309Vj9oh2455qWtJo0jjV+5++MVK21zBqcwkZFY4+DHmhPriH3/AG4oUKuB86pyaBJhVfbz&#10;bhosMQPHNCS6Xcs3utg+RXfTMlzFbrbl1DkbdwOc0V3em3tqcEqy98jua7yOQjsD7rXL612BFBU5&#10;BB7g0Ha1dTTtmUnb/wDPVlyaO8ivKc8HODVYatq6CcoIuP8AoTUp8WMlQhadMqyySSTHYf247igb&#10;qGweOZ1QggdqtB9WjeCNUUg4wc0MzaDPNHI7EqM5GfOa87PG2PHfbKSjLi553Dn5Zq6OmNZskiVZ&#10;JCD5zzmg3V9I2sUDAuOSRQ2RLGxBAwvj7rBKUlIGmrLc1SOG53yoVIANV5cAbckgHPYUrY6qBD7Y&#10;BpG/hLRhgMfmklMLGkU8YdRngnzR7BJFCucgADg1WUEJGC4zS9xqNxKVTOB9Cu489doAqWSW5mIM&#10;u4Z4wanV0ySKFhgfI0FWzvbxoOx75p/BrtzM+xnOwVth5MGAX22nyuQo4yambfpSEN7vt7gO9Bt3&#10;rLQ/sc5xUlofWNy4lUsSM9hXFKLJzbCyLptZ967mTIOFHY1AzdCGZyI4t79jngA06m9RkgkKxQne&#10;owaMNG6utSqSXbbAVzx2zWrHixzW0Zp80xrbejNvbQLLLIVlYYKgAgGoL/6Fk9xc+xAdynuXO0Cr&#10;Fg9SrK5V1j2yYxuJ74/FTn/rTSLMIHuAGK5BC5x+KuvFwtVxRdT0VLqfpULaNU94e4eAPBrvRPRu&#10;4MM89xB7cQbAOdzH8irF0/WrO/ud6ygqGyN35/mia66gspFkih1FS+QDGOdoFN/h4Uv4IX7zZSer&#10;emhjcJHIDGw88NSVp6Q3SliIfiWxliM81cZjEcYkQ5IOeexqa09rm4miAl8AnJpf8TD/APw0d56R&#10;Q9t6VyPctCIMqoznHmpG59Ko4V/pyLuI5Wr5uru7SKR40CAZXP2RQUJ7mZwT8SMtxz/ih+LgW/to&#10;aM3SAAek6PESzr7oTOMVAr6TwzzLHLhRn5OmMirC1fXL4zoElCJjBAHeuodVnt0coOcE5YU3+Pj9&#10;QQORFTemFnp1sBG+5gPgTwDS2genguVxIiHd+7JAFB8+q6neuZB7jYY5IFSV71Tf2dsgV9oxyDxn&#10;+a79uKWohbPeq+gbWzgMYWBHBOSh5warMenGoXKFooiFPbjg04l1C/vblZHmcljy3arNtuu3s7ZI&#10;vZ3sowP7Rill4+N9o7aRR2q9BXdi6JLDuLeR/bRz056UvPCJJHTGewPyz9V3f9QTXl080r4XjAz2&#10;FHsPqbYGyls4IMyMMHxn8k1GPiQjK6E+52GvSun2Whxf04I1fcdxHyb/ADRRJpl3rL+/JbkQKMjH&#10;1/FVBofUVsk5kmckLwQf7sUV6760w29sYrOxwBhRk8f5ArdHLFEZO30BnXOiXOoyxQRZKIcBQf3H&#10;7qb6N9CYIrB7+/kKOvIhyDtH2a+6f6htJY5bq5nUNt3MrH/tTa89Q5NXmSzWVhbk7VZeAT+aos0L&#10;2TaZ5a9O6dPeoNm+GN8tj6H3VpdRddWOn2JigBZxhI4+yhaG5JLDSNJnUyRiSRcqA2WagbSbG0vV&#10;aSafEefJpZZ8f6KQvq2Iw9YwWUj3NxHlw3w21XfVvqRe6zcqyq0ca+KIdRtbO+uzDGcJuwrGlLrQ&#10;9KeVLQSBmBGcCsGTNyfehnBr5Kvute1i8hKC4lESjBVOB/mh2CC+mkaOMyMxPcE4/k1pjVrPRNN0&#10;d0t4x7oHPOcmgDQtVtLSO4b2xmRduPzUp0ditRfsr1Om7wN8ojkeRUmuhpuxt57kjtVg2usiKF90&#10;e4sMHNC7X++YrHHtyO9Y8nEaUdg6/TzOCduAtcmS3sACFyxPOO9FMzlbWRnkO0DvVfSXEKIcgMwJ&#10;5NY5tDVQV38/uxiZ5OCucfVAF3qZ7RngnFROo6hcXDhFY7aJNAsAgErjO0g4NQ+7YMLul9FRNk12&#10;Dt+j9U36r6ghWV4LVjsxg48151N1rHcKVtldQFAbI+vqqku7syMeSAO9SzZrjpjI7urjfn85NQjM&#10;3ipDbhMU1ZMsRXntnRurkEZFKtJmvQhIr0J3rlgeAkiuwlfJxwachScAU8dgNkheQjH+aemxfkfd&#10;S2moA3yU4/NG9laW8x/oj5jwa04vGeR0mcbSK5m0t0QNtOWpk1pIrEMhX73DFXnojWs1z7N0oGSA&#10;PAq0L308srgiQ2yN8do5NbF9Jn/7kS+/Exs0RD7R3p3DasynccY8VrfSvSHTY4tt0dwc7htxUJrn&#10;RekWz+0kJHHc96H9Hypakjn+RAyz7MmduKmo7QrGRt581ad30laRYETnJ7bqntK6T05IJXu23tty&#10;MHzU/wD6ZmunQ6ywaKLbTnGCU/NTmmdPXN5ICINw/AziresrOxlXd+mDLwBUyuq2emxf0rdlY+BW&#10;jB9Ka3k6/Qssvxsryz6GunGD8UTtjgUaaP0fDsw9uHGfPOaQudW1W4B9iE4eo1RqMe5pJ2RiMDHi&#10;vTh4mODX/jRmU53ss++tEsY1ihVI5MAfEbcAfxTqO7laAJc7uTknFVhDe3aqBJclj5zT7UdeujbL&#10;GLkKdtauSiK4d9h/dafp88RaIKCByfPFRja5f2MMXshNpyRnzVJ3Gp30GC99I3kYOMimF11jMwAk&#10;kb8ecVP/AOoQjpseOJh9Prd1JcO5Vc/uGBgE15a9a3lrN7jR7lLdl/8AOaAB1o6yIyoGdQMZ7U/k&#10;62iuHD3Nkicdk80i+q4l7OTxSk11otN+u5LwZ93K5/8AhnxRppfUCAAk5XHAPis1z65bFka2j2nH&#10;OaktO6ifJUtgE8+c0Q+oY8re6o5HHJdmoIr6K6JUOGPnHage80gmaT4k8+aANJ1VYpXjSZwH8/VF&#10;p1dxgC5Y4FVuMtqmChZYeiac9rrUGm6g626OcBz8kBP8VqDpzpu4tXaNZVaRSSGHAZay70/cXOpX&#10;aCUbpFwY2A/vrZnTAi1AWOnXDrb30MYcyHOHIrNPVM+KktAX6h6jctYPb3ibJB2VT8h+VP8AwnzW&#10;T9RvjK7qVCEfXmtKeq8808r2m0JNbKWWQnPuZ8/xWR+oLl5YYUJ2upJJ8msM0rN/jKoInOkJbeSC&#10;9inOJhnYQOW/FWfoehXumae+qxT8nO5U4O2q06USzn00xTxFJ9/xnB7j6qwf99u7GBLKY/05Pijk&#10;U2OF9nc8uINxw3iO+qWxOyQ4cL/8qrL6S1iC1e5e7iwjx7AG8k1CR6XeaVEt1HETBjLDwh/NTl3E&#10;mtfplDAFwFVhhf8An+a0RiltIhKXJUIW9sgvLh5Xb9O+Co/FVp17qEaSFIlDKCMA9gfuibq7XbvR&#10;w2nyBAU4399wqno7o33uu5Oc5GTmsmabLYcG0EdhPJL7RYZCjPagTrSf9PeKIXA9wbnK+KlV6tMM&#10;bw+yDJjAf6oKu9yu7O2dwOCec1hbb7Z7ONJUDuszRyANkbvuhWOykc5YfkE0Q2umSXs/tLwc13qM&#10;RhlW2K8qMGkcNM2Y8i6A6aHJ7YxXRfGPxUxcFEQw4qPGlTvk5AHip0WWRDGaAMu7IqLljCVJThxl&#10;R91w6ZXkCoyj2WU1RFsCNuDTz2hKn1xSq2nFexh1crzU6HvogWTaoH1STIMCpjULT22HFMCvB4rh&#10;1MY88V8BTkKTniuGAGKDolyK4JIzSp70nigD7x2rw/de48ZrkGgDw8muguTXhNdA0ASVmpEic0fN&#10;IZEjYHxg1XkDc/mje1nDwcIRxitGJnUONEmSfUbW2bAEsgQk/mru6l6VuunntFnt2ktbpN0U+MIc&#10;eKz5aWpe5RgTlWz/ABitfQapcan05bw6iDLatH8XPIQjzX0X0qX4yI5SL9Pb+/0uS5W3uN9vcYzC&#10;eBn7q5PZitrqNLsYV+57g/wayja376XdrB74AZsRyf8Ag1rLofS49ZtJLbUb4o0cYkgbyxzlsmvp&#10;fGyqm2Ys2N+iTulshY3UJ5SRSFbvg+Oaxn1hfS2M1xbwMVXu/wDmtudZaJp1vps15ZTMvsIBJB33&#10;fbrX57dUanI867hlyM/4rF9ZyxWONDePiluyU6ChWbWtOtpULiW5jGB/dzX6Fda9Dfo7HTbzTr9v&#10;iyh4c/NBj9wNfmvoDz/qbeWFtrpIGVhx2Nbm6E1hNX026jub42t1HH8N/aSofT/IbxKK9M0PTO7j&#10;QkS5je9bJlIw3fJ8HNCXqLFbzxNav+9OEkzk5+q61NNTv7K8/q59lTjb3GPqmHSccWt6a9veKElQ&#10;4SYk5X63V6Up3Z2tAX6badcJqvs29zsuf3QndtJb6/mpL1z6dlNjBd3kbx3Ksdz+JPvdVd9WaXqG&#10;j38qOZEkVv6Mi5GQOQymtE9O9cP1T02ReaZ7zFDbzsezsoxvH0ayeTj+7jnF/ARaTPz0nl2syr2z&#10;waThQuSeaKOvemhouqXFvHzAGzG38+D/ABQtaMUr4ecJRdNU0WQ/QfE84qPckEipOVMAEVFTnc2a&#10;EdSHthEHdf5yaX1CZN/Bri0cIKZXbgscA8iugNpM5B7ZqS0aGaadFiQlieB5NJW8RaPkdh3p3pE8&#10;tvdQyxEBlOQSOOK7DtAWPpGme/IxdMtEeQeMGnOtXYmKxsCzL91btxf6fqVlFcJZpbzbVDlOAxqm&#10;dZnjguTxnNfQQlxikd4oXlREVCjgcANionUJAxLB84puZXeTHg01mPth+Cc9qTLlTj2TtkNJ/wDF&#10;ZsUSNLG1oUxjgc/xQXNMRLiiHO63Jzn8V56l2URHRYEqkj9tHWm3kEkToQMHnigGNQ5805tpHjlG&#10;DgHxUlP5A8ntzHeDHILdqdXkxXGBkUhLuMq89zS94oVACfxkUPIFidpdq0oUVIyxlJQAM55zQ1aM&#10;Y5QT+0VYltHC8buzFgBniq4p2AK3UMecEeBmpGzwV2xnkU0vRkZA+JPBplpty6ylfzRJ7OKSs91h&#10;mBAz/bTDTJQpcGneqsXLZB+hUfp4wxBrHLtg5I8vwMn5Yol6LRpJX9tR7nO2hG8Y5KMcj8UR6PFP&#10;AEmhYgDvVMXZ32GHUqNs+ZzKCMk1ErNGbXA4dO5PGalNTuxeRKSBlaHP2K1bWlrZ0QtXlllQIcPn&#10;ii/WpHe3CsMSjlhQILh4Zo5IgMqeKtDWbuHUrKC4jQLLGuJAvZiKXsEU3qCYkGBXUUD4JB5p/fiO&#10;TBANcWxKDtWGcaODoPJ7O4qe3NJ20yPwRToXDbGyBgihtnwxxxXW6obkT13bxJGxFRVhNkMue1cS&#10;XRZMHP1Udas6S4HY1O9isJraUoz/AFTKVQX5PmkxJ81zwQa8v5wCcfdUWR0cCm0mVoWUnH4+6HJ5&#10;NrOcfxS+nXeY+airuXfJgnjNdc3JDWSLSBQpxnNNrmZTsIxyORXZTdFuqMbNTZwZSTMW4HH1XMrD&#10;K4GPuvZDh6TcEnioyZw+lJ4pxbo2B5+xSPt8ipS3X4gV3GtnUXb6e9RXENq9r77BSMD6ArnUciZl&#10;RuHJyKA+nnlgmVwdoz/OaNb6W4eQSe2CPvGK+h8fLcEmOkA+p25R5OcYoTnmxg1a99JFfo8UpWKQ&#10;DiqnvraSGQq33XneVCna6OOPQ6sbgANxnNWF6Z6LHq2ryCUDbAu8Z458VWKLsxWhvSvTLmKwvb9b&#10;dtg+IkAJT/P0aTxo8pHYLYe6F0PJrF/cmFzttV3AEearHqO6/V3TQzrho5Chyc4Iov0HrK/0ie5u&#10;d7ESjBB7YFUj1BrMtxfzSxYUyscj8sa9pbLOf6NK6fqsmkdGXttkK8s2Y2K5wTVZem/6R9RvTdnM&#10;hjIibHCnzVyepsNkvQmjtDEyTxLHDIjfZHJqruitASbRpr5ZQZfdKBV+hWmPcROW7LX6Eu30mTVj&#10;cQ+5BPGEGfoHJNZ26it4rvW7qK03SW5cZPfaorS3WU1lYdKFEmInjReB3bP2arL0SWCRtdnngVhJ&#10;GEjV+ck5JI+qbLF6QNx6sX9Q+pbJ9JsVhUxPBEFZR5GKofp7SJtZn9uONpAuWkOOw/NLdR37Tahc&#10;RuSUSUjHbgVf3ozGmiQ6lcy2nwuEVY3f6Hdq8yUZSlI4wO9ROooZdJsrZINht19pl8Ntqh9OsZLu&#10;+t4QoYSSgcnFFfqVfifV70RE7DIW+s7uaX9M9EGo61bRu+AFyo+28CsrTc1EW7kizPVPR5tG02zg&#10;FxvSXGcdgR4FZkus72z4xjFaF9WFnszbWMpO6J84JzgY4xWfrqQZIrL9S/8Auxr4R3NXI9iYEAU1&#10;uRnPNfR9+DXMn7u9ecSGlPIbkqf3U2lGK4K9zmiwJf3y5Hap4BJbXDd6DUlwRRlpVx70RXHimAD7&#10;iPbSIJqV1KIq54qIHnmlYC6+K6DYGPukkron8VwBckYwDSeRzXKEcV0xBOfzTWB5k57U4L5HB700&#10;ZufxSy84+q6nsCagkO0im16cbcDuKXsQWyKSvwy7eOKsmB1aFyCDivomKvweaT0/G44PjzXTZMmB&#10;90yYDm+cuoJPNNoZS6YrueM7Tk+KaQuq8CiwJa2ChXCiomVwJcE8g0skhVyaRmG580JgF2hxDE8h&#10;yoUZBoZ1S5aZyc+amrK5Mdqxx3Wh6XknFPJgR61OWw9uJW8moVVxgVMyO3tgeMVJAScjt+nJzkmp&#10;Lpy0m2TkhdpwaiMlY1z9DiiqznjjtkB4JJNbMEbf9IEEVpGqWyxvglia+e7aMNgnCDhahEnBnGGJ&#10;205aV7hiQmc5r1cUqKpj+1llChccuQ3+Kaa1NIIzGGAyeachmV9pI4Xg/VCGq3++5xuOKj5OV8UD&#10;keWc3s7sHJqS0e+aTUrQg7h7gJXPfFDt+4jTA/k1PdDaeZ7+G5fPtA88d6yQnyyRj+zkXs0N1Z1a&#10;0psI2jBUNuGe4GKq3r3qQzCFcn48jI+671a5ik1JIlcsgOAT9fVCnXEw/wDhZxsFer5HkP7dX6Hl&#10;TB+wSfULuCJF3FzgUf8AUt7JptpbacB8v73PPfxioD0wsS9690cmOJcN/Jp7qUL3mr4JG3fgZrLg&#10;jq67E6CzpfSJYXt4ooy8zoWbnH/P6xVsdXdfTaVocdm7hiRgYGCdvIzQhYSf7TFO8rjaU+X3x9Gq&#10;L6h1q51e6kIVyxOEBOTtr0Mk3hjalTHeTVIP+greTUNRk1S7JaOI/AMcZk8Ln6FRfXHVcuq3khYb&#10;ApwADmprqG9/2vRdMsUkUMgO/YMbiar2OJZ2Lt3wTismWc7q9nL0S+gaQ2pXlrbg8SON5+1Herz6&#10;u6mtNBhNrp8x2iPYCO5OMHNAukWsFhYR3hJ9xlwB91Ud5qcl7fMzE5yRjORinx5Fii/lhNU1RL2W&#10;kC/m7u4Zu3cmtSTabBpukabZ26hS6qZMj5KxquPT+0SxtWvXiLEnjPgCi+/1Efp5NQnIjX+xc5zX&#10;o+E0ouTSsvB8fW6SFvUrV49LsbS2s7n+oEGSB5aqKtmllRYicu743du5ptrGqy6vqDyFzhfH1ipH&#10;QrSe4lmnIIhgbJcVmn5POf8AsZu2X5b2kVnHaQIAHZV3tmq09SepZLi9NjaHKKVUqvdiR91P6N1M&#10;jRXV1PFukiG1M9jxxQloDwXOpzXl0i/AFsAYyxrXLLaUVWzrnoc9UajNp+h2lg0gRnUGYDjJ+6Bo&#10;7tLCxLh/nIp4rzqHU31jVHDMdqtihTVrmKSfYmcKuM/8WK8PNnab2ReVkZbq8kwZvOe9Wr0rare3&#10;Nnaq20tKA5PgH6qvLeIOASOAedv0Ku3pzSBotpBqtwcNIpMKEePGKPp2JzyKT6TORTotv1D1iDRb&#10;S2jsk9tVQgkDbtH1+Sazl0voo6h13ZMhaMf1Cc/X3SHVXWN1qErpIzFHIOAc5xVhenti2lwtdOoV&#10;2TP8Z8V60vI+7lcV/FdiJVb/AGH/AFtqq6dbJaLtC7DtC/EAfQFZiOnFZJp1ydxDGp3rrqWa8vCA&#10;+BGc7c9zVzdB6FDJpFmzw7XmIdjJzj7FL5CeWor0Phkt2DXpr0HNf6pZ3d/bH2B8lRuN2fNEnqf6&#10;kS2+pS2unXOWSMJ94qe9Sutk0VlgsZ0Y+3gr3Zaz3oGlG8vP1lxuCly+SM72NaU1iioY3+T7ZXhF&#10;tEj0/wBJ3+qXUUjB2mmcAKOWYmtQ9MaXF0xHqnvj5+yEPGNm3nGacegOlw3OvPeTTBIbSM4UjAYk&#10;eKp/1k64/Xarq0EM52u53qnxwc8VTxsCwwcsm2Epxk0kV71Br8Vzc3i7yIjIWxnOc1WGrTGV4goy&#10;AcLj7+qntG0O51SSK0t9zyu2AQOw8k1qj0v9CUi1pGuUguHtovdjVs7d/gsa8r/Gy+RkbS02HG7o&#10;zn0v6c3up3NmksUi75B/TUZJrffR3QB06W29qQRe2dyRr9Y53H7ojs+jv9vuhfzqvMm5QiBVVvxU&#10;t131JY6XpDTLInvSsP6meNo7qBX0PieHHAmu7LVGMYtPb7AX/UF6jWOiabp9nBOPcUs00fgyHtWC&#10;Lb9f1TfXU7udocGSXwM/25+6fdcavf8AVWryiASTIcFRjP8ALGr96T6dtdK6YsrT2Q07EsxXu+ew&#10;NYc+OefIkm1CPx7I8m30qJnRdAt7LSIbO1iOWAllb7P0aun04httM0nUbvUTG0qIZApPMaqOBmo7&#10;oyxFvot2srRB2JZ2Phayp116su9rd6fZyMiEsjy8HeB/2r0JyhiSVIs5gF6h+rl/rlxcskhQO5xn&#10;k/WAPFXN6Helj6Jdadq+o7vel+aIwwFQihH0h9EbrU2stZv/AIWxlDxxlT88Hk5Nao6l1k9RdaaR&#10;o0O2OFABlPCDk5qHj4JZZvJP/SJRTbTYXdK6dDfdRzXlw4CQRsqBxwT9/wCBWbfVn1JN5LeWttOA&#10;guNu9CQNoOP+Zq0vWL1EttCmuNKsx8jHgkeFIwaonorpwXuoW80ybYwpkJYZB29q1zjJvTNDk00d&#10;elvQ36rqGK91MMlvbKZvkdvyHIzViWmoXWvdUXNnZI6xNNhZYznKj813qOqm9v49NsLWQ5AyTgpG&#10;CcVZWm2WndHSxEEp7aB5C2N0jfeaeKcYpJ7RFtDPX7TTOldVhSa8DyKhZRjDZx2NZJ9V/Uie71Jj&#10;G27cvG3/AO1eNufOKk+s+uJ9V1fUb+fO5ycO3bap4AqgMfqZpppGONzN94JrxPqP1KSfDHKq7aJT&#10;2tMaWyvNM772Ynksxog03TZLmWTb+2MfLHPftilbHp6+ubSS4tkLIhw7+Aa0JpfTVtoHR9s0yiS6&#10;uJd5ccHbjODXk4MDyb9fsOKo76f6fsrHRiriM7xukcjv+M1V3U3WuLUWkBCqX5Fd6h1Hd3wWzton&#10;JbjjJwB+BUj6YenR1vXVW6ZGhtgWmzwoHgH+a1y8d9REl1RXthol9eTW6CBt0jgDwcmrbn6JurfW&#10;7LT2CMHKFuc5BPaj3pQ2mnazf3MUayQwFkiWQ76rzVetprnXZ7nOwRS/ErV8PicVsaMlSNB9d3dl&#10;oscduW/UXJUKqdljWoPSNTg0/R76ZYWYj5IBVIate6r1V1BZpHGzGTEagnhB3LGjrqO0NjcwabJd&#10;Z9pA0i+CPH816uOTitLSGZVrTahqN3chyVMz7ipp6upxRSSQIgzHgMfzSFzqsaTySLJhuwPnFPug&#10;+jbvV7z9Vfo8doAWDnI9wfQpXkbtWScUNbiGeaIJEcBjls9v4qKv2t7CZCW/+GMjJ458Uc9QXtrp&#10;FysUQDwsSVJ+h2BNUl1K8l/eu0YJDklgPFZc2VRq+ybi96Nq+kWqNfaIzpd8DiQKeA9WP6WLObXV&#10;ZyzCcXBQ/wD0mKyl6O3bw6JPBDMSxkO6EYzx5rSHpld30r3hLkxxMVxg45+69HxMzljLePitbdbL&#10;Y0vQbX2r27SRYtm41Qdn1FMt3M75eUOdy5xnmrX6plNppVzN7pVtpJQDgms06VJeCRrjYGDyZya1&#10;Qnui2SNLZd3W2t6c/TkjtKUuSwKE5y23nbT/AKLtNKvdBtprlGEzKxznyfBpfUem4tY6bmuwUjEa&#10;lxlQchO+Kr7pL1CttQtDYiBomj+BOByvbIpnO3XtGX3snH6Rg1r3f014IowSS55HFS+jdM31ppF3&#10;HFL7hO/+WGKnOn9LtY7G4to7pTK7mRtmOB90OaTNeLc3MEN0S5fvnPH3RxYcSodH1a8ju5Iyp34w&#10;oNNLu1nlZjNEyZJJB70+1bR77T+oZmnBT5du4P5FFT2Us7Kzxnae5qGaHJCLG0VfPphjgldCSvnm&#10;hzTFv7W5MohZAhJz3DGrv0/pOK79w7+F4GfJPipk6DYWsSW0kAQv5fvUcWJ2mxkkROi/7pIIZ5U2&#10;xOAQpP3RD1TOHiURRe60QxvxjGaZa3Be2dtGLaNtqLwwGQAKD9A1O7lknaaQEnkZrXyS7Ohx0Bqg&#10;gW5jnc/aluCagNdt0i1B5uSrSZXHOM1D/wC+FrnMuzjsEGOBR/8A7dBeWgl9w5PKFuAPxTxkWWNM&#10;MtF1O3u4Io4/hLGmSoGMioHUtL1C6cGQB1QnAHPFRfRukyy6qAr+2sYLMfD/AIFW9rly+k2zPHEJ&#10;Cw5jHf8AzXYyJdFNW406ETb22SHICg4wapHVtMkutQmkmGIxkKc8/wAVb15b2txK8zgpI5+6CtYs&#10;pCh9tc+CaTyoqcUgS2AFzo0pQvbY2rxtznB+696b6lk0+V4GfiRsZIzk0/n/AKdvIiOQ/b+TQe2m&#10;zRbZCeQRyfsea8RTlCdEcsbfZtjoa9S5sXdjiTOGGOCftaGfUG2ktkha2hABbEi+CPBFVp0L6hXc&#10;E0FuiLKCRx/PcmtE304v4G3IJMYKkivXW0ho3xqyhfYmSze5kUkYIxis/wA2pS2125RV5PP+TWiu&#10;rU1Z9sEAKhsgp+KpzWtGijgZ3jKHOP5Ned5ONxekVSuhXTNZZ5oVjQ4ZgAB371fkeqXVxDb20r7l&#10;7cDsPyay/oaG3ukkYkbT8atS06klJfDAEEd/NXweS26dEp41BlvaVplrayDcpI+zzg091PRP9zt3&#10;gkiV4ZPiQeRn7qH0e6W9t04+RO3A70f2csNlbxK6kfg1ukr7Od9mYNf6atNO1ARxJn2shmzVy+lP&#10;VmkWWDcW+50yAGPn7qD60trW5MrrHiViXJ+gKru2CiNGkzGM5D47UixrYjxcq/I1l1FHb6tbPLC6&#10;s04Uo48c1R9+EsDIpHIPyJ4NE/TN5aImIZVwQCFBzk/dCXWvT97fhmjMpy2c0ziuJSCqKVg3bWTX&#10;M7yiTI7n8UUW/UV7IiWbAYXOG8sPzQfptrd6daKoJOzOT4OTS9jezm5DkAqvJGKx4VOzs4qkW3Dc&#10;f7dYFntRIz9g3G38iqO13RhczNtPDHnP2atiPqeO/RIpP3xnG3Hc/dPb65sZYDC8Co5UjI4OarPH&#10;yVC4obKRstNj0NZZo25Pck8f4ol0DXNQ1iQwttdFIGFGCM0Iah0/fySuu52iLHLE4H+BRJpd/N08&#10;qJ7RIYjxknFZVN4m0dlabJjXukre1mSea3CSgcOOQy0sb21hgVfcGW4APk1NWXWFlqcoZrUqe2yT&#10;yaEdR0OK3mcrKSpbPbGB9VeOfl6RFpttjyfRn9ppyN2RnbVX61aajcPIiIShHYVoWxe2S0dpZVX4&#10;4UH+7iqx1a2kt43uEyRyAKhmjT/sdRoG9E1a408QoduRgc1Yb2/6yL9QYwPznuap5IJ7iUvg5HIF&#10;GEPWcsMcUDR+QBUY2UjFkNrjFJhsQq2fzwaKOm9UvLuFkndnwcDPcip19MM8BkkHD9wP7T4NVXf6&#10;s+m3DRxA7z5/Nctb2LVMNeoL24j+KKVTbggnyaEbHRBcGRlVdy/5qOj6nnuGAnwxJxkij3QI5oVk&#10;PtjnJx9Cop3uxU9lVXrCC9EZQ4DYJFGt5qdhHZDBIbZgVNXPTcd65kC9z/b2wKrXq20/TNtZNqg4&#10;BNTyQK3dAt+la4nLkgZB5+6gtR0e4B4XIxkmirSYodq7rhB9091K1aSMiNsgjjNZJYVI42VM7GFg&#10;A1Ltfyuo3twB2qTvdDu9yqLdn3Dx4AqDeIwcPjjIrzM8XjbtCo8nuXEKgceaj7W+9pw/lTmnVw/u&#10;hQAKi7mxdCmD3rNJy7OMK5Nd/VsqFAMDk1M2zWcEZd8ZJzxQPptsBKgBy1Es+ju+0two81aDtI6h&#10;x7Et1IVjx3zmi0w2+n2zIEBcjk/n7NRlhp72sTOhzz4oa1K6uZBksauk4q2ccSa0fQ5L26JwXVu+&#10;PGaPtb6Xkt7PYTsyODQl0nqV1YiUq3f+3GcUj1J1LdTGRWc/nnt+BWuOThCxiEiik/VRxqcKRjI4&#10;Oasa30NhCHK8Ly2arfR9TPuqwQZxwDRBqvVt6YxENgAXj7qazy7ug7QtqLyMfaQkBuCVyDiubb3b&#10;dPhKwIGC/wB0Mpr8uxQQHKmvG1ue6XjAGeR2rn3pf+84lElb3qC/X+j78gi3Dzkk0c6P1TqFrCJM&#10;sT95+qrix1OCKTEoOCe9SmodbW839KKHheMmmj5cov8AmFJhhdde6xcSshkYqw8cYzRDYddXljar&#10;GIBKycK7Hnn7qqLPqOGLDMK9l6ngnfiMgnz4qsfqHyLxRcFt1VEP/cTQ73+vFSVz1Sl1FEPYUAcn&#10;NV1pN7pvtg3EgG3xnvTjVdd024jAhdVHY1oh5UK7DiWpBrunwxCPeG4LbQQMGohf0uryuRbj9w4J&#10;80E2FhYvH87te1eGYWzZil/B21aPkpHJTSDu7TSrVmgCJuUYP1TdtNshAs8zqF3cbqqW/vpMPmf5&#10;Z4I5JqEle6uSvy34/nj/AAKjk82KWmQUXJlt6jpul6iQlvKhbyOwFFGgenmlWNtNcy3aszcIrYOz&#10;7OKzzBLNZEur7eckH+6pp+sboxgCX/HJxXI+VFq3I64OyyF6agmuZdsvGSeajNU6Zt0AKzHJ5IU5&#10;qq36u1GPf88qSee1MIteuywJmascvOgpMZQLFHS73UxmEoEaDAzSE1sYVCI/I5zQpd9XzvCI1UqP&#10;Nc6brpjAZuSfvmkflRl7HpXRNyaddybpZJGZvs5riMzzMLcSMF3AfYND2odU3jkojYXscUysuor2&#10;3IZGVe/J5qH+RT/kdjFL0H+oQyWiiMNgkds0OIjwbsF9zHPehO41y7nkd5H3EdvxSSa3c7tzMCRQ&#10;/Lj8jOmWA0M8kDkzMc99xplZBI5FaZ9wHYfVCFzq87JzIM/imUFwZWJLA8VOflX7BJKqRZ8mqQiO&#10;T54IGB+aC7rqIxAKDmmJDFeDxUaLIzPjfj81CWeRN9slZdWubkBC52+RTIWs0uAqZNPIrJIiN0ld&#10;SX8KHCseKVzs6kd2OjQwQvJK2Cc4/mmdzeOI1UDFJmaW4I5OAeK5uF2IM1CcjjZF3N4QMYzziouY&#10;7g1P7lg6sAtNUCjORk1CTtDIYSfxgUtEnmlZkGMYpAZGP+dLR0eiM8YApc2JKg570ja3bKQMUS2c&#10;H6huT+AaErAgE04k8c06hsJk3OIzgHGcdjVhR6bFZe04kDk96lf9wjmI+AVSQGrZiwXR16BTTbRL&#10;h4o5QFDdz2oom6Ov7NjLA+5f55xTbqF7WFYWtpQ7d/4qL0zqXUZZBHLPlPCmvRwwjjI5HaCW006K&#10;Zt7D5L+4Zow6e66ksZRDdnNtnbvPLAUJ3uiFIzOl0o+1U/dDl/H2JztHetkM0VSdkuDekaW07qSx&#10;vrkvEfhj+M4pe7W2uLg/qYFZCMq1Zah16a3TbDLlc80e6f1gwtt6gMeAU74rZg83E3RKWCVWWjrH&#10;R9i9ootnBkPIwc1Weq9H6rbSN82ZO7JyMVOWnVL22yRDu3DJX6NTOo9XzXjKY4/mcfL64q0+En/I&#10;nFtKgESV9PUKYzg+KaQdXWPv+3JAc/8AyxwM1bGhX1hdSJDqcAy3G/GM0Yan0X0ffbPdjG8cAFuQ&#10;PxiiMR4NIrS51dEhybyKMbRhcAZ/ihr/AHmW59woYtpHcijbqXoDp0qgg91fb7YfIA/OagbHoXTb&#10;vZbpdMuTzzjg1RwY67Kmv9buIDLt2EHvQPfapJOz4LEnBrYy+jPTUTgS3pYeJA3xH80n/wDQr0eO&#10;OZ7ZRIFJO568/L4uTJ06KKlVoxnHNeSHaEZv8U5k0O7Ptlo+W8Y7Voi60BLZm2qucfQGKFdS0TUH&#10;iZ1t2wB3HNYcngZE6YfeVlTXWjPaoAxGahCuc5JqU1Se4RzvP/Oht7pga8WaqTRaO+hdCyHuan7B&#10;s4y1CyZk8mp+AEIBSLsagit7vYx5ontbvMan9QaBRIgAAHJqZtLKeSMMEr0MPluCqkReNM3n0z06&#10;k63dxZkRz2yCRVHO7nvVo9D67a65dXSX8xhuoY96MndyKpqQzaZYxT2l/m4UneFztwfurD0O40+5&#10;6fe4wLbU8N27NjtmvVnkjxbPiJ1S/Ejeutfe+uZ7eSEpLbZCOezrjIArKvUM5mu9wIDY/aKtvU9Y&#10;vJjO02WaI4DGqg9u31O9kuYmG9SN4zxWFTs9NYlGCJGN5rWC3R0KhuQaLrKeW+UbyXMajaDQPeXz&#10;SSJbTOcjGzPI5+qN9KtLvTkhu3QtHv798/itWLSMnkq0i2ekOsjbWFxpN5EJFmbh28ZqSu9IsNKt&#10;TEWZXdSyyNyQT2z+KHzo6awiaraxsVjwCuMcjyaFOoeobi+Rg8p3IMZJonl7RnxRbkgC6pvXnla3&#10;nJaQEHfVYX+uPYyugGCfjk/Ro/1HWIZLaSKXPuAcH6qr4NMmvZ+Y9xU9z5rHLaPcwpaJDTIVunLl&#10;wo/NIXqzXNwIDGcLyGFETacZLm3t4ItrPhTzjBqXudK/2KW5i1IPG2Mow/u/K/ippLopJ6dIG7mG&#10;C2iiaNv6oGOPuh3UD7kIuGP9Q5BpW3una6YzLmPPf7p1exCe4VYuQxAUVSStBhTVNgrbWs1wS3tl&#10;1AyzDsBTvUkCLH7J57Gpe7ebRzJE2VEg24+xTK2YTP7R81lkq9GpSBr9EroXPdTXE8aNggd+KnNZ&#10;gMe1McfYqOtoBIpVeTUS0clobm2+GR/iou4/pOAcZqbl3xnYRtIODmo+aISL2pHEopj+bT/1liZU&#10;Q4UcmgloAATmrc9P53je6t8grKApQjioLqjpltPlclf6bElD558VOWOtjrNFuivMjFNGSn7xACmb&#10;JxnFSLIbZOKTyCaWY8YpPYKDp59cV4RXR+6+GKAE8V6cd8Yrst/ivitAHqPtIIol0e83ZiY/kUMK&#10;uDT6wZlnRgKrhdSTAPYQYpBjnNaf6A6qSy0k2WEkgmyXDjO0t3ArKjSH4svY1oD0yjbc1wYDLBCA&#10;sgIznPgfmvb8PJxdJiTWiv8ArBEtNQLRHdbyOWA77MHtWifTHUnljspZ5SYN2cnuo7VTvqdpFl70&#10;l9pyslsSBJE4yVY+Vox9HLppntNOklSL3AQpY/Hiva8XI1On0zPNMvD1L1GTTJY5DmW1kGFZeFY4&#10;+6wj1peR3V9PNAoVCx2it09ZaNe6XprxaptmgkBNuA2VXHk/RrHnVXSyxP70L71blh/wml+rRvHE&#10;bFN7Kt0rUZ7e7g2cneoX6zWv7vqC3n/QzskcU0KqrKDjNZEe0ktLqGbZuEciuF+8Gtl6p0/pHU3T&#10;76lpamK5MYkCoeDjurCsP02UoxyR+C8oW0GF9dyWT2lzp06PHMu2QnnvVddVXGp9M3kFxPCY7ebD&#10;B08fdVj0drV1ZXr2Nwxjikk4Ln9kg8VZGpdQT3dvdabe4kZF/psTv4PPFerHMnFfJ1rTJvr+z1KX&#10;SbR7tPfidQ8cyc7AeRk/VVP6e+o190xqUsZEclnO+2WNxwp7BxRn0n11c2tlc6Negy2kqsmSOVH0&#10;KqPqzRo9Pnk9pi0TP/TPkDHmoyzu0S4l++qmkaf1Fp4uUtgkhUNvUeKxveWDW0pRuCDWs/TL1E08&#10;aedM1VFEIX245l/cB2ANA3qj0LDG4utNmMyNwVPLBfvIrJ9T8eGVRnBbraKRVGfrnJTg1Ds2Dgc1&#10;K6jG0YGKi9uSK+cY47R8LTZm5yTgV0q4r4rnFIcCeBAbQKex7Gm9tZ72CjuOaJOn3/UWbWzrgZ+J&#10;A71FaZfpY6lGZk3Rh9px9fdacSWn+wTLgh1tZ9Ntova2PENpI/uqqtWuGMz7ic54q1rm1huY5LuE&#10;gIOMVWs9r+ouvoE45r2GrSXtjPoZ6XcMhzjluOa6v5FBfIxUheWJtduT3HBFQd7uwfP81lyxcbTJ&#10;sg3AZwamYU2x85GRUC0hjkHywM0T+6hi5+v+9ZYtHYEYgzKxDZFcbx7iNzSloNhORxUdfvg5Bqc+&#10;zo+mJBDD74p7cyEwD7IqNikDInFS11DvtEYL2zSgQFuwLBW5/NF8EhaIjPYYoPiRC2cgYNTlvcFW&#10;z/iq450FjwzGWIx7uB2zUdANsgweaXnZGJxwKhLi4KOPNPKQiJ+/iLhWX6wahI8oc+RU17xuIQFX&#10;xQ6GkSVlIrPkptDjW6YO5on06Yx2q8GoOe1BIx3NEgAFmpzz2NNj00dRLaTNDcB43k2sMc001K3M&#10;GfnkE8VB2m6N9/gGpuaI3KkL38Vr5WkBHRRA8seKK73RbiyghlEgZJF/t7D8GhJEMbBStGVrqMsc&#10;M1tIOGAIz4/igEBkiANSl2iBRg0vcoHLEdx4phYFZbpEkOAG5FZp9AP7gYtkIX+3BoNxmXOeDRrq&#10;wEYZQSFqN06Bdr7lzx/3qEgIdEDDk00eIxuDu813cSYc8/tOK5JDbT9VM4PJlzsKnJJ5NezMHXIx&#10;35NKZUx8U3LDaOKdgL2B4b6zSdxgk19a92FNpk5I+qAJGzmZotrDzUVc7lbuaXsJf3gnsa4vtwJ4&#10;rgEfKwOOcUmjAGuXIJFfKQrVFgOo2POamLKA7kwOKilydoA80X6VEZGAx2GaphWxohJpVlKzhgg2&#10;oOaNbzUIBaRgJiTsfqoM6lb2OnODjccVB6XFLqHuEykjaSv4NevjdUVGGrH25g+e6nn+KhLy3M0Y&#10;lFFUluzLIrLnHGD91CwuPnGfiwyMUs48rFBu3jy5OK1r0Fq15o/R8rYK284IwwyJR+KzbLYqAQeD&#10;jj7rWVpqEE/QWj6NNAElwpRvok+a1/TPHTlNfopj16Ii6ls9Q6QwqJvU7vpzg1V3pZ0IOperdOik&#10;IFsj+5NjwlEPWthcaFbLFv7gjipP0DeaO695+GmYqhFbJw4zUSip1aDH/U9osugSW0An922YZjwc&#10;4Aqt/RmNLbWbGSXL2zBnkXOUz4zRR6rpd3lzdWNz8ZI5exORt+xXPpf0tPcxapsfaLSLIZuM5ycV&#10;XFH80LkXuiM9Z9ZSC6eKNMQyFSM/uz4/wKMdZ6efpLo6zmiH9aeENuPcM9R3RvQeo9aa04jgE5t8&#10;M6SNtAHgZqL9ZdauoootGn3hkdlcE57cYp813YmKN22iptL6fh1ezv5UlJnhGef7y1aI6qFnaen2&#10;nwBWS7ghVBJ2LZ7rQh/p70I2vVtpDfxFLYxh3LDjg5XNWL/qduNPhnltrZFVpWEhWM4QY+qWaSwu&#10;Vbotx/GWjCmoe5PdFipZiTWsvRv0zvrrRJNZt1UOjthT3wtZjs5hFfQOyg7WGfo81+gltYXmgdPC&#10;SAEW7we6cHGQwycV4/iY5Tk5U9MyqPdsxt6iX5vdWuWOfjxyckEcGqVuwys31k1YGpTST398zknd&#10;Ie/8nFCGpwyI2CvGa876i1LK2LJ2QiOc0qH5pAhlOcV2WyR8a8+hRNxXFdyfxSdcAVZalNFu/ZnI&#10;zw3FQ2/7FOLWTZNGSeM84roBZ1HAu2B053d6DXABPNWHqlvBLYh427AGq8l7jiusBNZCKU5pNfJr&#10;pWx4pQOlU5NfODXxI+q93DJ4oA8xiu1bBH1SZ5pRP5xQBKWrn7xx4ri6YnHOcUySXDCnUh3ZwDVo&#10;sDy2OD25r0sfc70lBn3MZFdy5jkxinR0fykspyKjMhXp2mJAOcV4YAr4J5obOCTuoYCnLkH5Zrm4&#10;hUY2nJrhJQeCOe9CAlyR7A2nwc1AswwKmWdTFgfVQ0y4zxXWjqPoFDOD9VJyybCoP+KhYZD7inJq&#10;TbB/waIsEPXQyMmGxnipnJIRc8LUbYIXcdxUvbhQ7DdzWvAwPrR23SnPjAqetJ9iBScD7FRVt/TB&#10;3DBNPYlUjvW+EtHUPY7hpP1GO23AoBJU3LAk5HfNWBb2jQ2txMfviq6ZojK755bg1DynagDOpY3n&#10;mjjUbixwAOav2GFLO0s4Y0+QQbx+cc0D9KWiWcUk7J/Uk/b/APJFS1nqKvLIUyxXOSa540VG2dii&#10;IupHN+TjznFDXV12Z5hjhiOfPanl3ebbs4BDbiajNRtDdXEIzjcwruTao62WTBaDSOmLZVciSZhI&#10;/g5bsKGtCkaWf3GX4q3yNEXXtws0VnFG/wAIEGfycYzXHS9tCNOMrsNzn5A+PyK2x0khb2OeptYM&#10;0Yjd8DH7fsVC9MWSiW4uGx7aIcE/dCOt3Lz3xCbjzhQKNdQgex06NWYB3XLJnhR+ahly832ALa5f&#10;/rrhApwFOOantHto5j7eMmgiJhGHbd+4UW6LKLOCWdmwzD4VJT/K+wjKmTHWGq/p7aK1i271GMfQ&#10;NB+h6U91IrY/c2FA81DzPLdTvITkseTV99E9LyQadDeTxgIULJzndmrQj93Ki0XbtjhJpIYF0xCT&#10;gZY+QDUB1PqsdvYtagkpkDB55FF+jKgub25kB3FCFHfJFUx1JO0906EAZbLV6Xkz+3HS7RWbpNpi&#10;/T7CR2iCD3H4FG2uI9lapaw5Xd/yY0L9L2DW1z+smUbFzjn7qd0r9Tql/lmIRG3c88DxWXAvxcq7&#10;IqbrsX1VEsNKtj7wLyDkVGfq1j033FZd7dyKY9RyGW/EPJXI48A/VRGuFykES8KRyP4onlcUgbdD&#10;G1f2Fnm/uYUOQhpp3+zUhqDFfgPqnXTli8sgOO5wv+a8iauWhQ16b0n9UIVEeYw/yaiX1O6laW5t&#10;baObbDbxbUiIwFY9yKsPXLu10Pp23t4Y1SV13FvA+xWYZpH1O8O3LM/Bc16OK8ceKfex5OUaRKdP&#10;6Hc6jKzyZEK/vcefwKuzrvW7S10Szt7aXJfbvwMbVQff3UR0/AlrptwyjMcYGR53figSWC86l1GO&#10;1iTCjDMF7BQcFq04IuKdbbZyKHvQvRl11TqJYNtgU75Hxkso8VaHWXU8OhJbW0CkKqsp/wAduaJd&#10;Iv7PofSbtbdwS0RBLHLsTWX9a1WbWZW9xw8jtxinlleP+2dlGl2cpJf69fyvks7EAZ/PYVqUafZI&#10;uh2MMajAWN8+D5NU/HpMej2VuI2yRguT5b8Grk/SJptvZ6hdOVMgDRlu1X8ODpSb2aYQ/B2O/UPq&#10;sdKwR29pcbHuUwSg4AHkCs1dH9OX3VWtpZpJ85mZ3kkPYDuaJNYhvetOqrTT7LIkmAUMeVA8tW2P&#10;Tf0u07pbULSyEIe4jXMszY3SEjt+BXoSWTyJuNfjHti48SuwX9JfTe20DVTtbe0Qb+o4/uPAOauv&#10;Sb9raW59iNHRpNssuP3D6B+qrzqXXrx554LFgW3mPcvjnxUvpkL2mi28KuRtyZHJy2Sa9KWNRUUl&#10;pIrwldhv1fqgaxl1DKpbwbUQE/uz3zWG/Uvq99bUwwqpI4UIe/8AAqyfXL1Ljk0jT9ItnIjWUNKe&#10;xfFVL6e6FFLb3l/LEpcsFg77vzxWTLkf8UhlG70H3pv0aNK064nILXUmN0nhVP8AZirh6V6VtBBe&#10;Xt1KxMa/01Y/EHyaU0XpkWvT01zczbPkGyM5UgYzVQ9QeqMFlpN1CCuHGFYAc89+/Bq8VHHBW6oz&#10;p7IvrLr9dIt7pIpVMzjacnwfoVRHpz0JcdZawYTMUt4m9yd8Zx8ux/mgOWSfUr2OGN5JHuZcKANz&#10;ksfArbvQ+mRen+gy2qMkt7dZaY/3L9Kf4rxYZX5Wbl1GL2dX5MtnrTqu20mz07TLKEbiBHEo8BBj&#10;gDzUbqeq2vRsMd48bSXQhB2EZZ9/jPgUj0Xoi2+lXfUWrSGe4lnzaRvgKFXuw/zVf2+l6j191DeS&#10;zSNHaxS8rvztT6r2otpaLw4r2CnRPQeq9e9VtqV44SySf35R5k3ZIRB9VYPVVxDaazLpuk28Zkmk&#10;EUaRDIDtx2o7ttXtNInOm2V06Tn4JtwM44NIdNaZp+ga4l/eThvaQuHON2Seck1ZJpBKcekwg1Pp&#10;3Teh0hWa4Et3IiySsxC/IVj/AKx6xm1HWrm5l9woHb22LcUWep/WX/qXWXnXBjGQuOePABqiesdZ&#10;FvIYVGQqjOOwryvqOeUYpRdfsSVMg9Z1NpjcENgZ4Fe6Pod1fvHDGGywyWr6x0u4uIo5pLV8MfgW&#10;U4b+K07DpttpdlYRw2yNcDG4A5LFvA/FeNg8N5vybr5fyRntEzNoVromgaaqQ/JVUKR54ySaDpLa&#10;91qCd2Rv00A2lh48kmra6z6evbfS7WW8DIknwRPCMRnbTG+mtdI6VSwh/wDsqUb5ZCeMZ7EfWK9+&#10;OOHFJ9Eqn+wd9N+l9O0u0u9Vmw5MT7C37lX7AoRtOvbLT4tTEMa+/I5wwGAVP/FUdc9VSGF7OB/j&#10;s25U4wPK1ULxD3PaiIb5HK1LLxX8WDfWh7Nrt1CJhHLkuScL+aJrT061W6uNIilVkS7IJbyoPg1Y&#10;HQnpJMk9hc36BPcImYMwwUHIUDxmrQ6p6rgh1H2oIMCJO3kH81yGK+3ZzjW6GS2ej6BqgKKFNlGV&#10;/pnd2HPNZ61LWL7U7zULlYCAzEle+1c+DVuaNod1q02pzsDHEAWkPgZoTtoLPSdPuJFlEhkfx3Sr&#10;SSjSH5OurG2k9GW62cMlwT7lwwx8hhR9UT9YdewaZ7emwhWSCMfuOCOPGKprq3rgyzRLEChhQBQP&#10;J/ipPoLoKfV7i4v9VV/06KXyxOXZu2T9VBy3S2xZdkXd2N5qs4urlsQkjaF4Wn95aRxwM8UYIJ25&#10;8/XFGz2S3CrDbtmNMrjwv4qG127s9Kjtrc8yYJao5cSpuTE56oV9MbA6fdXLRuSWX5jwATX6Nem4&#10;01enSFSNXkl3MQP3V+a/Q3Ulu+qzZUlfaPbsD4/mtu+nl/JJ+khYMqIu7GMKRWvxfyx6erLY1aJ/&#10;1CW2i0LUJMYYkbA33ms6aBpt20MCNGVjmOUk8Yq8fUzT57qWyt4Yw8btkgt2oZ6o1+0sn0eyZUjM&#10;UChsDyOK9GEOmUlVUWLd9JvddN3dnp0q49oKG3d2+sfmsc9L2gtddvLe5R43U7SMf35rafQaqkd6&#10;wUmN8MADyTjjH1WR5DeJ1zqJuU2SfqSQrfkd81yCayS18COMWkWnHpxsY5pDdMjGMgYPfNDvRkt2&#10;uqqQgyBt3k8kZHAqR1SWWe4jRYyUxuz4FMFMx1bT1hIXaw3eASa13EmhT1oivbZo5bjMZcAo39uz&#10;zRL6dWd7c6Q04jEmMKcnLKD9VH+sOm6rcQQvdhfaIwuPGOTmpD0PupLLTrmSOZWlyFijblalL+VU&#10;dUW32St0Fsp4xJEVVcOyr3OKc6YsPVN5cXZUpBB8UPnd4BpLrC8mt0D3MLB5XOCRgM3epLp/X9Ps&#10;7CS3SNlaZgxJXHJ45rnEJQqnYvqdtPbSSR8NEgPH9545yKx9rnUN7Hql7tj2xLJtAXjIrWb21xby&#10;sUleQy4JJJZsfiq19SdJgufYMVqiyJz8V2lv5/NQzYrpWLV0ClrKhtFYxKsjqMk+KuTpiwiudLWE&#10;zJlOcGqT0e7aREWSL5DCn81a3TQtveCJcBWYYz9fzTRtNIpHIlWh+k8+iyNKmGYZwO/7qnLXX3uQ&#10;VuIjhhn8/kGgnqu01IXKN7Te1GMBkBIY/dPNM6jkKbJ7U5AxuI5q6jtHHtj66t7S7Y+1CY9ncGmU&#10;ukLEjuxDKUJAH2BT4OJ1MgBwx7EVFXtzPFDsVvkchf4rmXV/0xU6aKN1SSKS5BCBMnJBpjf2L3Kr&#10;tY7R/wANTGr6P7ztOZMMrZ2j680/0aEm2ZUG8A4/Jrxsi/QuaNSILpbTjpQnlJbnn5VdXSnXk7Xd&#10;vb3MabCCBIO48jP3VAa7rV5bXJhkjbB424wOPNTui3MjrvDBSuf8Zq3j5fyq+iabNYakTLG0mxSW&#10;GMgePoVVmuaL+qZWaJFVV7Y8006b6y9jZBcSB9hHnJ2n6FGmoX+7KxRCRZOxPit0oKXaKxsyxrlu&#10;Le5mEa/sYZB+/wAU40r2nLNI/PxwAaP+p+l5RcPdSoyAj+VqiNY1BrGbZGSdxP8AivGzR+1kuIZX&#10;bNQdCTMJZjuB7YH1Vj69qqsi72BOMKx8YrM/RusXVrpzTOh2lu+cYostupHvV9uTOG8HvXp+PlUl&#10;FN7pE0WDZGC/uFjDAkZ3HxUP6hWsUds0KxBHC4OPJ+xUdFBJbzQSwKdoGGp8Q95KWkBdfJbyK0DU&#10;vkrvouG6sZGlaXIVgQDWp7a3/VWJG5CkgOfsE81n290+UySmIYjB4os0vV7iAbPdZWWMYBNAAvNL&#10;O8ksDI+FkK4/jzT73hZW0oniGOSfGasnQdMM8c10wXdnBIoE61McpeNMBNuMD7pHURm1S2VTaanc&#10;/q1kyNpY4/irt6YgXUZ8Mykx7d/n91Uq6wA7QfACjzmvbLXdS02VWgmILNhxnHxFZI56b0Si6Zpr&#10;rbpdHtna2ljUxxqQB5IrKdx+ve5Kyliy5CnPGPxWioOoJ7qyTcqq5GdwoIvOkpjK8/sEr+8/jPkV&#10;KTu2M99sBdE1f2LtPchLeQaPNWZdQVhCcFloM1GOK0Utnknsf/FT/TOrWyW7lnG5ecHs1JFnIoC5&#10;5ZYr0WO9gFI+RbIJNGF+jpG6qynC455BoJ16wmkuZLiDk7mZcH75rvpuS+dyk0nybkE8/wCKVzth&#10;Gt2MIru5s23FSXVv24yMVIiGTUds6wCMgZxRlqunH2I+ATt4bsT90LWvUH6W3aN4k+X7cUjuuysX&#10;tkJP6hXVpm37oTtLkfVc2Vu2p+5ITvKjdkYxihrU9HW65yRhs/efxSVhrUuigxR7Qsv7s+Cazybv&#10;ZFjy3g/rlfaOQ/AqwYuszbWzwzqDtG1WXhq86bjga3Nw5BdcnJqr9baSa8ndRw1LGTQvH9lpaLrR&#10;diVlwneoDre4F9KYFiGAAWb7JpTozW7fTrXZdQb3bIzj7pzNNHJdLNtGwkZTFPKdo7ZWl100lvGk&#10;mD9mpLTPbEiq8vP5+qNupdW06WCSNA2SvOR2/wDpaoq4gm9wmJmxjjHes8vQ3ZpL/bo5bZpoSpyM&#10;ACql6k6flDt/7fhjtzUJpOq6lFJGklwwjH0cf86vnQB+ugX3tshGcHPcU3GM0016oSqMvyaClsVV&#10;gcFq5vFiXaFGcfdad6x6dgFsfbVSWwcYFUDqemgthFwRkYx3rJk8KugUhjoi2aurysqjJ5qdNxa3&#10;DlIn3ZOM1Xuo2FzHn3I/iTxUMmo3FvIm0HGazTmsb41TO2XnfQGK1wGGWOKGdM0S5uLoJsyKD/8A&#10;drpwN0jcc0aaT15LYoV4L9g2KossWNYe3lvBaQ+0kAVwPk1V/c6E9yyeQxqXteqTqE7++ETI7se+&#10;KNNK1/RXeNWIRk/fgFs/mtEFGaq0JtAfpnSMSSZJKY7/AGajNf0PK4VPjngnuKvObWNDmmjEZURg&#10;D54xkmmGqf7ZcukaOjEjaMnOa5LxoJAmZ3s+mrs42wk4OamJ+nWhAY7QzdwDnFXddaXBZ2oJnXyp&#10;ANRNh09bXRM0mSoORSPBClVjFHSaHMSwjGaipun54yWZcDPNa31PQrFLPeFRXU5yOM0DTdOx3Dxl&#10;jtyc1P8Ax00DaRnieyAUlSSKYQ2khzwRV4ar0lHJJLGrrnORt7URad6eCO2EszDJHH3is8/EYvKL&#10;9meDbSDyxrly4RQCcVaN908EuGjiIxnyeK41fpu3tYI8SmQuuecDBqbg0gtFWQ6y8LA7uRxik5up&#10;7rDbSx4oh/8ATUpUyPFgfdRVxo6xKCpBrPKWT3KgaIRtYkJBdyKkIeqZLZGVHbn7pidMaSTtSctg&#10;wGCv/Lmpqc/kB9Lrrz/uY1yL/GQD/NcWuis3ckUvJo7xnGP/AJqOU2hhRbpmHJGM18LkYwtOpNKW&#10;OHPuAE17puiyzEtjIH3SV+gGiuA2Sa4N8Hzs7UtfWJjJXB+sV7DoU0cPuE/wK4cIQ6rg4rhb0sDU&#10;smiZG8rilo9IZmGEyM96AoH1mkOeMV88Uv3iipdIcNgITSN/pxiGPNFAQW1sAbqc2Y2Z3U+j01wA&#10;x/wa7ktMA85/JooBudR25UCuVvTGcY70o1mowT9V7+ljCk7u1dFu2hlPPLKw54pQQLvUk0rIyRIS&#10;AeexpqkxZeaDpIvdRxJgDx3ofu9Q9ztTe8uQeFPFM0qMpHGh2JfjzXSzZzSIBAxmkDkfLFSOkkhB&#10;70nImKSjbgfdOmbjFNQDbcBS0N9JGeHpGVRtHNJRr5zTKVAHFlfRCNHkkz9884osu7+xe3JiGCwq&#10;nWl29wKlbHUGjAB5rVDNVHbJJ0mjZnCMcf8ALFNDePNn+2pE6qZE2A+Kh3hcnIHGa687ONIlrW/Z&#10;DmSZyMij7U7uwubRxHNhsDC1UbZHcGnUEvbAxRHO0C0KShkPxpbTtSMT8vx9eBikWl7rtH3UfIu3&#10;muLIwLEgviPkkm4UQaN1BHE+ZJOT99lqo7a7kjOAe9SrSIVDA9/zWvF5yiujO8SvstzqPqITmNYZ&#10;QSvBcf8AiizQOsbWSMLcqUnGP/ugPIrOUeogFV7c1NWV+gfdKzVtx/V4x/4irDVl26jqlzPctsbg&#10;/wBgqQfXP0cYRrZd4GSwPOKpZeojZsHViX+++RS83WqXC7XjIk8se1b39TxShd7+AUWvQdN11e2T&#10;OyhZAwJw/im9l6mSuFDSFGJJP1QLvSaN2eRV/AOaGL4xgtgkknzWLJ9ScWmmOopos/WesPeUlAf/&#10;AKb7NIwdW3jWrQi7Ptjlk8nP0aqtdQkBUM2RUrJcRLCCHWsk/q85P+JxYFsR1m+hlkO7HbHH4oJn&#10;Adm2/dPrufeWx90903SZJXACk15kn9yTdFI6VEZZwDdyRUsUlbiONjjyKsCx0G2tk3vb+4x/6VNW&#10;uopEpAtVVTx+2rw8d9tjNlaafpF3JKCYm/FHscDwjbJLhvoUw1Dqs52WsSqAcBvJqHSQnJaRiSc0&#10;k4xi6uyb5fBunU0W7njNoGVNw3xAZ+Ne9W3UQjhWCMo6LjGcEkVJdO6idH1JbrYXhZcbh9VHerEv&#10;6u5gu7Aq0OxS2xeQTXrZMains+IxZnPJBVorHqLqFUt9kxCNjkHzQNp1gsWZ43wMZ45zmm3UuoxX&#10;/tpJGN0bZ3dqbWVy/wCkIjYnnGBWZHtSj+PYSafaQasWaaIiSNsKAe9W/oGvwyWq6VImDNJszjO2&#10;gLpKe0sxLLPAS7AAYPAo10+G0jjuZZYlWTkq2e1PFvZgyoJ9X/WdEXBiiv0nt50Hn4ncO2PsVUHU&#10;M0UDG5TkSHOB2yak7TVoNZuZrS9JCKpKSMeMiqy6mkktpJrb3Q4LcMDwR+KnN8RvHx8rBfXJWvr1&#10;Ckm0tgZ7VZMGhz6Nbp7q5kkH7/FCmiaMtzHNJlSwwOT2/FXv0A51uObSr1FMJUCMPwQaeCtWbOUY&#10;0gSsOngYhe+98eD+Sw80AdWdQya6HgmOZYiQkh7nbR91pqjaBI1hEhaLBXe3H/KqNa3k/VLPGWI+&#10;qjOOyeByUpyb/oW00n2DDIm588cc0S2Wmi3tpZJziRRuQjii3pXRLqe9stS/Qh4ImxJn9pFPfVxY&#10;72eW401d0a4VgvAwO7DFXTSQ8c3JlF31297gTZYk8E0RWXTrG2WVZAWzkrio7QraOeQtIowF4/JF&#10;Tttq6WQIkB2luBUJR7dmqMnQK37GRmQpk5xyKV0TQnuFuWUlZIzkKR+4UXQ2kNw59qTe0hAx/NGW&#10;v6ZFDbn239u5VQpA+hSqB1ZWtUUNqNw0jcj5Lx/io9U4A+6ktRce63BB7NSftALwDu+qV4ky0Z0h&#10;50+nt6jAQ2Np8eauP1L0PbYplAwCb1YVS0ObRQ+cuOfzWodY022vej7e7s7xbpXjAlQ8NG35pXi/&#10;ZxSqSlRim6jCHJqJcmim/hUSuncDI/mh94cHvXnyVOj04O1ZEN9iuRJg8GncqnFMmTGTjNKMdDJG&#10;cV8AK+BNeDFAHVJnOa6AGK8HegD0VL6VE0tyADUUBkGprRn9uTNUx9oAquYvbAGeBR56edYXume7&#10;bwnKSNudW5DD8fmgmRhOBTKF5LSbKnHOa9LA+LTOSjaNbT9N23UOl3c9pfLHdoC36V/IqoOlsJrU&#10;FqYmQmVdoJwQ/gA0TaHP/uUVrNBuSUrtfBxyO/8Ag0FdbLLbXkXtMySFg6MONpWvfgtRlZN4zTPX&#10;Qv4Ejs9RhaMsN3PcfkiqEnimm9yME5z57NWgB1Rb9W6DbQaw7R30cQEV6g4ZfCn81RM90bZrm2nT&#10;dIpOGHO1fGTWnzlyijLgdFS32RJIj8FWxV/ejmnyX+jXpglCyWz7GjLYLKcHIFUNrPuElz3J5xVi&#10;ej8Fw+stDbSf+4kTEeThWOf2n815WFVNGty0IdSwQz3UhdgrK3bsQfunWkh57YlnLSxnBJ+hT71a&#10;0ie2uC91B+mmiXDqCDux5GKAtFvJUyVk4IqsnUhou0FpvlDgjAKn5ZGTXmq2K3Vs06uD3IQHNDd2&#10;0sTe4MlG7kGl9IuFd2WNgC/bJxjNEsioKAm0uxbzhnj/ALvHcEVqHpbXtF1izktnOJggyc4/5Vmj&#10;qfS7izmG+PnccMKZ9P6jPbXCFX2kHxWfF5FOmdiGPXvSwtZXmjbfG7Z3AYZfyRVNXUYRiBx+K1/p&#10;lxp+tK3vMQ6xj4Ds35qk+teiY7eZzAQqd8d8Z+jS+f4X4qcOmMVSnbOKRkf9pxUkbUruGc1GzKcj&#10;ivDOUFemak8SAZ7jH4pKTMsqtjJJqLs8YXd27UcaZp8YXe+cYrVh2IEWl38ttGYidykZoWl1L/3R&#10;cZGGzj7qUQSsp5DAUI6lOqOzAck1u+/KPT6Hcg4utQhuFj8VD3UIlVyvbyDUBZTmR0BPAPNTN5LG&#10;i7Qc55OKllzvJti0B1wP6xGakYkKjHfimFwgWQkGpGwkEilvxWH/AJCjuGbCtxQ3eSbnJz2oglHx&#10;OKGZ14p5SHiSOncqA1FU0bi3GCSuOKCNPkOSDRzpuogRNCwGPvFchT1Z0FJiC/FPf7RzSd8FVyaT&#10;tJldWBPJ5Fcujlj0LvGO5qIvImaTHk1O2OO2/tTC/VcsTXOYp9YzOowGri/mHuBgeabWcgEgGK4v&#10;I/nmuchkLLNv8miQqBaDYfGT/NCKkCiSyfNuFYj7qsUMiT0qBZ7OYOvZsg1HW12YZSoOBnAou6Sg&#10;jljmhbHY/KgLVbY2t02DkBuK0N0kAViwMpDMc45qYv7q3ltNv98dDGm6wShBPJ4p7dWrsPcVuKry&#10;TR2yGuMLux3NNY7LKtNuwQaUnip1byFYHjPZjmsuVHBld3Lvtyc4xUu8Sx2ibchwMmhpJQkoDfdF&#10;ev3kJtozH32jdUJMEVxclncc9yTXMLsDilJm3YIWvYY8ntUjg9ikHNcxgEnHmlE2jH3SciBCSG7m&#10;nQHVs4SU5P4pGYf1CfBNeDOa9uCVB4pfQHUTbWxXmoMxzim8DbmJNOpyT3+qWcgSoiCD3rtQGYfV&#10;dyAZHFfKopAJfT1zglRRnpUYEkTkYqCtrbMcZAySKsXR9NVNOZ3UmYng1twQspEBuorstNKAcDin&#10;/TepG3WR2PBGMff80yvrGVpGQKckmm5sp7dMMv1xWhWmwDHUPfAE4BdSMkr4qHOw/Pz90SdJ6n/9&#10;bpYXi3gyMf8AGMULXDCK4fa2EHj6rUq0CHmnq1/d2Ub8gSrn+M81rr1guNKtLTTBY4UwbItwI3tg&#10;Z4rMfp50/LqvUNtFGfhyXPbsKtPWNPgfUGjnAb2TtI/P3WzxpcU6LYvegA6y6kudStYY5myUY4q2&#10;dFvbXTLHSpIFLSKqnZ9H8VQuoW3vastrHn+pIEX/ADV16CgttQtLS7AYx4AzxWrHJOTb+KHGHqzr&#10;S3r2+ogAT7BGwXgYplo+uXNnpTTJuUSnDY4zXfrPHbo8DW826KQAlcfscUFWmrST6bBZqeXACjH7&#10;mPaknKps466ZbXp91pLoS3t8Fkj91sFip5x4qmetNevNa1Z71xl2csPOfrirZ6nv1g6U0qznTFzE&#10;qg8fuI+6rvoO1iu9e02DIHvSbP8ALUSduKEh1o030dA83SLaiDiaKJvcQjkKvmst9U6hJrN2Z/d3&#10;qgKjzgVrv1J0STo7To7a3uCqXCYkycfJvGPqsXG2Gnm5jlbk5IJ44+63/UEoxxRj/s7BysdennS7&#10;6zrkNmYA5kztUd+K2D1p1Le6L0xcabewsgQKpBAJA7d/zWfvQiy1B+r9NvLa3Mggy0hxwB9HFHv+&#10;pjru21K8ghAETLJtkVGyu4fdQ8accWGUmtEsiqRlYxAXjZJw7Hk/R7VG9QwbGR1Px7Ua3elKIbe5&#10;xiNjg48Y7Gnl9oMF/ZMYpADgGvl8uPk5v9gotopt4129u5pu1k2M4qSls3izkk4Pb8fVNmnIUgg8&#10;1hlCnRNoh5oj9E0iVIqSYgAkg00kCmoM4NiK+55pR1rnacGgCxbZUk0/hssQBjFV/dJtkdc+aPNB&#10;06R7cMn0c0E3uBJIPsmqziqR1roj1r4ACu/8VwO5qJw73d+K+34rlTivc80AdBvzXma+LV9gHzQB&#10;8Kfwtuz+Kj6WhJXzTICVtrPMmd+BXt/GqEc/mvEm2jJNI3VyZAox5p1IDlSME5rmRu3ypFGzmlTy&#10;K7yBHPvHDAmkg2T25ryPzwK6kxkEUcgHsT8kUlOMHt4rqKVR4pV0EgJJrqkBFAfipJTgCmLqQ1O0&#10;YFVNdAI7KREQk13bAAM+PPFMbVsrinEsrIhwBWvFICcMvvFAKfuhjRiHz9Chuzmy6MWIqZPyQMCe&#10;9a4PvR1MfX1wEtcyvgEcUGaREktwo5xnOfxUh1DcuIwmeDTfREaMSTP4XAFJPbj+gCSbU2LGKI8d&#10;qnNG3W1tMWAy/kear7TlzK0mCuaK7SZ5SQf8VfGroIkTIoefvg7qdvA63MaAEtnIA7Vy0O27BI88&#10;05M2263cd+BRw3/sZse66C8aFsAcZFNLm+ijt0jiNMNfuc7S7YAGRihgXG8gDtU55KbEUmwg0tD+&#10;rWVxna26nOuan78xG2kLaRkgkO2h4XBlmyQSAahknSOkjKYyB8T4ziprW5EitYVHYD/lmoy3ciQE&#10;mpBk/XkQYri6dARHTlr78oYtgZA/BrUfUV/iw0bT4lIk4LnOBgjGKqrROn7GBon3HEPOPBostNTj&#10;vLwv7O3214r0/BxuMW7L43xQ51y7S0tJQpO8LnnsaomwWe81OCLGTJMA3gYop6x1UOxVXIxk4rrp&#10;SKGCzkvZW/qdoxjtjzSeRlcmlfRyUrCHr2+it5o7eI/FRgADimPTEzQ2lxMJCrE4VaANUvZbm5Y+&#10;4Xyc8+KNr2X9PbWy9mK/5NEMz2LH2R+7M7uTnJyTUNPMhuZC547ClZJzHndgVA3VwAWYCpZslgeM&#10;3uTHuVzVldL2QaVpfbwI+RQPp4AjUdyeaOpL82Gm7Q+2R+T/AB9UnjpXbCKoi+ttYkuTFESxRMna&#10;fv7qF0PCZkIwMYqJlmmu7gZY8nxRZpntNMsMkeNvkeatCV5E/T0PFObVyJfU9Ski05raFnBmOTtP&#10;c1a/pfFD0v0/d3d0Ixc3GSQ3JVfCU49POm7GRdQ1S4w4i+MasOFx3IqpuuuphOZ0iyoycZPBzXpS&#10;X205PVLQ84UB/V/VE+qSy7WJDMf8L9CvNB0w2rwTyqAf+ZxTXS9CkypdcDIOfvzR90npX+7ahPvL&#10;JbwISz5x28V5eNyyTuRNJtq2XR0l0hDeWv8AueqRq1tHzAmeG29y38fVVd6o9UHWryKC0bMEGFij&#10;B43n6qe6z65SDR20y1QIrsF5P9i+R+TXnp16aS3/AOn1G5h9q1VleNXB/qMORivWwTtKC9louSbX&#10;Ivf/AE++msegzLq1+M3UyJsUgYjyKPfUnr21tdQntrQpLO64ncNkGhfq7rwabpbYRhLKwRCpAx5q&#10;oegOnk1i8udX1DcUgbEag4DOa93x4KFR5bNMXpaLm6IiisrK8vZImBnf+mc88eMU09Qevm0vRP00&#10;MUZmmJYsW+WB4ApfXb+LR9AW5lmQe8W9lO7ZXsKy9reoXOrXcUkhVfj4+q75OVRqMXsm5y5dkdCJ&#10;9dvDcXblyn954UqPAFWz0kxnwqp/QDhN3jNVtplm0sws4Cd7MMYFXD1xJY9OwWWmWoO32sSlDnBx&#10;nJrJH5cv9nObd7LE9Q+sobDpq9dlIwmxUBwGLccV+cuqas1wWBOF3E4/znNWN1/1tLfRizEjFEAA&#10;H0B5qO9M+jpNZ1C3nmjzbRkFvrA814Pn+W/Izxxxlroy8vyotH0M6cj0+4k1bUoFAWItbbsqy/mj&#10;LR4LvqrV727BK2cE+3dk8Z8U46tLXdxHptmAybBuK/iif24dE0G30m0jAkmb3Djku3nJr1/F8b7N&#10;xj/tm+GNKib6k1S719rLRbEYhtc+5KByF/H8USaLcxdOWbwWkYkl5LO3dz9muejGi6Q0zW7y8ljF&#10;1MgEWVz8foUDdGXFxr3UCy3UiRW5ZiSwwNoFejHIoONk822gt6X0ZbTUZ9c1d9zqpaBPEefv8c1T&#10;fWXUmodT3E6WiFYRL8x4Ip16odYyaxqc+l6NI0tui/NY87nI7jP0KV09LHpXoie5uY2a7ml8c7WP&#10;ABrJ5flNY3Fe/ZGOKvYAdZXtppFjZ28eP1ITLtjAwTxVN2ti+qalaq65jLruHI3Cveoddu9fvRK2&#10;ApIAH4FGuk6ddm+tbexgaR3AAIH3XiKazSiruh+7Lf127t44IlhTCqPH9uPAqz+mtC9i+sLu7iwI&#10;8Mo71Ft0Tb6VNYf7mgLHazk9lP4oe6/9Rmm1b27YYgjiEZ2nz9mvdSjFV0g37LT9YfUZL2W1hjT3&#10;I4W4QnHJ/uIrOdxqNzqNxcGaYqh7An6qEsNbknu55pl3ELtXNI6bbXF9czoiZLN3B/YKzZM16jsV&#10;gnpn6m6vHtrGLc7SFQc1p639JYOnV01LmdJnuCXkPkMmCVIPBFTXQHSGn9Nm0uZwsspYu5YZBz2x&#10;TP1D6quta1pmRsooWONQuFGTWjB4742ylKmyL6t69mn1xItPLAbBGnxyWI4ols+i3s7uO91G9Znd&#10;SzpjOW+iaIYei9M0C8sLi7JW5iVZHLsMLuFVh1J13JrOs3UVqJnjQ4TBGz6zWmUFCNi0vZJ6x1XL&#10;HZaxZ6eR7syYZhWebuKcWeB8nP7gatfR9Aa1g1GWWY+45zljnHjAol0HoO1TS5rm++TMQc5I2qT4&#10;FY+UsrSrQtN9FR6H6cSm1t9VvipikOFU9zVqi+lubYWSv8XOOOAVHipLrpbu9g0e0so0W2RghwRx&#10;j7qP13UbDp5YzOykooACc7ie2SKs8McdK6RlaYx1H9Folrd7WQyFfgB/afzWceojuaOeaT3GfgNV&#10;n6Ms+rR6nf3ybIFctETwhVqpHqfVIpr6URHKJ8VHgfxXjfVs7WPT9lIKNWyyfS9ABeFyBmRWPklf&#10;xX6F+mjQyyJA4UZTYueMZ/8Anr88PRuwl1DXLe1jAImHzx9Hua3zodm1s94YmwIeA+fkGHmvV+kx&#10;a8eKvvY8Hb0TN1qEsGuToqASQFk3HBxg1lLrXVYr3rkItx7nun3SnhfutE+n0R1a61FbiJir5yXO&#10;Dv8AusMddatLZ9d6gLaTc0U2wFBxt74rX5OV4+A3aP0D6c1M2+/2o2KqPkR4AFZ29QdQN1r+5QwG&#10;chyMEkeTRt6da/qQgjkaX3llx/Spx6uRWaLYSxAbxvOcYJB7j+BWvHu7XYimDK65OsYAHcAMwpG3&#10;BnuLaQEjbIp5+gc1BaVdP7EpMo2k/Xem9/dJC0TmcjBwFFVtJnLNFdXx32qaNcWqYm95BlgPr/hN&#10;Ub6fWktrqsCw3OxI5cYY8M+cHNaO6Av7gdKyqNk0gGYz/eA1Z5vdMlt5nQLtkLscfZbmp3sfjZc3&#10;qBd3skdqkkaOsTZwvIP5oH07WImdlaM/E8HFEf6y7n0qG1/SPLIEUEjnBFRkWmzQxSwyRbJW/fuG&#10;Dnxmnb6ESC+y07Vmgku7ZCPb+RPfaPxTW6s7PUtGuri8ysxyFcdyfJFG9tB+k6StXspnaR9sczZz&#10;tB/dQpp0a309vbSyCM7yV35wKR7ZVQXyZkbWk068IUk7Bkn/AIhRR0ffR6jqiGN/raO2DmvvVDpW&#10;Ow1GZ4ZdqDn/AOpUToLW1nGXSPDlMnnAOOcisaUlNqyLxtOjT+tWN5DHCqnMaplvvNDen6UmolEQ&#10;CMkkgt8MDzUr0LfXbWjTTSNNknbkbiF+qdX99ZSZhTImOfGMGtkJNFYpoa3emRadayPCd5XIU/bU&#10;LSpDqdtEu/bIrZYY80/g0u+RMmQ7FbuOcipjSobERSzB9k27BB8gVxsmlZU3U3Rpt7XZG499zgjP&#10;7M+fzQfo2jXlhMyZYkcsDjirz1PQv1JkuRnao/cDlcVRWvT6gs0pEh/cMHtkVkzRVDZnfFg11nLi&#10;53PGxK/XIGfJqG0zWLeSERK4EnJzjx+asgQxnTHkYFpG4PGcmqx0fQFe8LvHsYHJx9fms/BxTfog&#10;kQQ067OqO6TnDEnOTkVq3049y8TZM+/C/EFuR91SusWUawS7MZA520MdK9QXK3axe44BYKMHGM08&#10;fKjHsG36NOdWXalZIJEJjQEAgZ5rMnUHTRR4plTiUnv3DD7FapsLr9QsLSLvXb8s+cUDddW1hqU0&#10;awHY8aFWZRjmjPC/y+TsZcim9O1tVha1MeUxjA5ou6ftrSZTIoACN+2gaLRDazFjgAOc/TCobqbW&#10;7dPbS3kbOedvG2s8Hwkmdr8TVFlawpbl0uVZG7/efo1FDUpo5JIygXPY1WXp7rFxIwRn9wAbhmrc&#10;v7YpB70ke3A5r1ItOKZFJ22yTsIEgRJX2ynuAeB/FVxq1w4lkk9nAbPGeSCe1fQ9QSByijK5z381&#10;zr0pa2ZfbJZ+QfqlllUbLRlQQ9JdclN1vJbuFYqgkDZUf4oyn6Oiu/cmDkAkkr4GPOT91mzp6+ks&#10;LiUSxELnOfJrUvQ/UGn6hZBBLs7DLHAPFEZKcbAobX+kmtLxzHP8WYkBhyFoL6jt2tIfcjbecea0&#10;b1V0dc3MrywTqAF4yciqiuum58iKeXJ5zjkE1jy+PNPSGXGugP6O6m1AXMaSz/8Atx3D1pW31r9R&#10;aEBg25SF/jFZQ6jtJbBmhRS2TTborq46bcxwXEsixMcEMcgE+Mmkh+KdiavQcdS6FO1wqi4bzuQ4&#10;Pc5oR12abTvZAk5kA4HcAeKtG7hj1MCWCRSY2xkHzUBf9ItdSJvkGfz91JrsPTGnTz+/bSOZPlnJ&#10;H1UDrkF7Z3KSwysQRkAjsRUfNYXlpqIt/cXhv6bg4U/Rq99T0dJbO2xOGZUHuMBgZojEk0RXTWqX&#10;WqRbpohuXCgjgc9zipLqzpmNIDutBlFBDLwcHvVdW3Ud1peopEkR2nkcdx+KtKPqN9ShiOwgkYOa&#10;q1opGT0VtLqVlpMRhkj3b1yMjBX+KqnWvbnnLocgr2PFWr6j6dv/AEsqRMz85Piq3huLRYxvX5V5&#10;+X8SkI2+xrp9/LbAoJGxnsTRZo8MNyVzKpcknb9j8VX+tRMU3RjHPYVEWaXSTxyRytgN8qzfddo5&#10;JFxTdPzXsy8/FSck9wKkbu6sbKGNGf5AYp7ovUOnJCDcShXIwceTiq71yCPUpldXPByAtV5a7JV0&#10;M9evFkmHtPlcc0V6B0zZ3EYmlfbVeERRTqHwOaJNRdhAfZlycDABxSOQy9ETr0McFxMsLcAkVA2H&#10;V2q2cgQS/EA7SB2p/a6XdXJbezKFHJY5JzTfUtMS024XJxkmozlW7BosDRetLu+kjF0qkKQAVGCf&#10;5q3LTQoL+KU/possp/cP+ePzWSYdQlhfcM4o3tfUW8gji9x+EwEFacPkwdJzJyJ/rDRYoo2QxsUL&#10;cZ7riqhTQ1Qs/u7gG8+Kuax6hk1mZDcndvbDEUYaz0tYyW3t26KXbhs+DSZPGjmbaeyya4mRrxw8&#10;hWMZGSKIbezb2txXxnNEupdIGwmmVo8n7HahfUluYomVUIx4rysmJwZMhbm4clwOQfqpXTo5BFnn&#10;IHJ+qGoLiRWy4OaKZtcgWEIsABHmsSnxlcWCGNxd3jOVErfQGanbBruBUZpGAz374qO065hMitMw&#10;xRFe9QWrKscRycVpj5D9zOkP/umoSXKp7zsm8kA0Z3WsanbjaJmjHG0A+ai9LnsbYCSZgSeRXN71&#10;Fa3TFRnGe+K0fe1pnRxa6tqMpd5LlmOcHNIan1HepwhKnt/NLR6xYQRMWj3E9sVAXOoxTY+H3U5Z&#10;5fIrSemS2m9R3iuZHXPg/ZFLXfWepMxUXEioowBnjFDseoRorYHNRrTqXJZs0n+U6/kKoRRJTa3d&#10;bg2/NNW1647n/lS1xfwCIKq1DNIAQCOCaR5AcVZPjqC/dACfj2CnuKbM7M1MXvIwV2ilY71dw57V&#10;Kcl8jIWxx2Jz+KQcHH2fqpm41qFbdlA+bHzUL+ri+smpqh4oeQTl8ZU8fdNbm42k8cipK21mGPgx&#10;rntSDyROWkYqueabseiJeYvxkmnB1yaFNgXIxjNK3l5C2DGq4HHFIW7wBvkaRslQgt1JJ83FPUu2&#10;dQuDtri4a2wNpxTxL+0hQHg1M6N2ll4/6Cl3vTGuMUj/ALrb8HFQs+rRuSPNMmcCK31Zky4OCPvz&#10;ivZtdVzukhA4oeS6IXxTSd94ORSWA9bWRIxbBxmmk+rb3GOKjOcYwTXcNoSctXbFY5FxM3ndX0hw&#10;Rk5NOkCIrKAKjpYcnLNj6rlhSFChJGVpKclAQBTxGOKj7jcSc+KVgQjEsa8Vtpp01uAcjNN5YiPF&#10;RZyzoSjkUpncKZBTSgalOj1SAMUszZAGaZEkYr7f2pmA/wA5r3GcUxWU8V2twAMYoTAWdRnmktp8&#10;HikmuRwK9WTg0cgH1vJtzTs3PNQiygUp75Oea5YEi8oauIXxzuqINztNKi44zntTKbAlZZSx4r5B&#10;kgVDLeE0ubk+DiuqZxEg7LkYrlriox7tya8NwGrrmDRI7cgNmnjSDYMmh9LlwefzXZuqVTCgl/Xo&#10;Y8E5IqLlmBBx3qJaYk5ryMmjmwROw6i6gJnAr2SUyeahVLU8hIGO9dU/kGjp8qDSKsx7809mlGMA&#10;U2jHK5waFVgPLCzd8ELnijjTIbuEgqmOKiLDUhHwqKMDyKef77exYMbKBnJ4zW3Fj1YpNT6nfJ8S&#10;Nwb7qR/XSXVsUZRkUDy9QXc5yzBuT2Wura9vjuPYHjmqSlXR1De5hMUrgtS8d2wHCAiouWF95Ltk&#10;05VgB2rE2d5JH6U3ns2OjajaTIquyEwyH+xx9/VZvtOotS0r3gWUxMu11bkEnyD91eHqlqragP0q&#10;YUldzfZ/BNZW6i1Jlj2tgFDtxXs5p7PjfAxqXPT0Q2pTG6vmlPCZ3FaKbH23lgaJWUKRkHnOKAYJ&#10;5HI+LNnjIFWroEUSWW1P/inJXNSg7PQz6ikWZc6dDqSW0tpHsUDMq4748YFc691Jb3iLDAF9xRtK&#10;r4+80JWGpXmhyGb3WTIIkRj8WFe6TBLeXcmoQIrRAbpAvg581VdMxU9WEWvaVBaaTE8UWH25bdyQ&#10;9Ut7C3uze53Akk/mrA1nqJ55mj3BlY4KjwKeWHRr6pcrBpwV3ABxnH+DSSWtlE+PRGdNaFNZSRuw&#10;bazjdkUddTT2VsiTWUy+6FyfupOHX2tLO70i5tES4HG5jyoH1VPa5I9hI+TnP/XNcjpUcrm03ZAd&#10;Ta82pkNI24jjnvUz0poN5dSi02gxyDd7vfYKALGCG5v5d4zHIdvHgmtEaFoF7057F5P8reZcRup3&#10;AH6OK5Gux8j4pkumsTaFZNpqbTC4zhucfkGg6yhksHkEnaUFsHldrUQa7djULhJSO54OOBio3rK4&#10;WTTrExqAxbDBT+4CnUSGO6RU3VM8FtcutmDg/u8c/ihC6DvCMk7qJVt5L6b244i0i+KkbvQ4yYsK&#10;wcEBkrnDs3xycUedB2k8yvdY2mAkkfYqavdSN5JJLtP4P2Knb3R/0scLWSMQUBaNeSRTm96cdNLi&#10;1CEKp7tHnkmlcK6EWa2ystUsIynuAgZGSD3ochtBAzvKvcDaTUk0ss7GRxjd4+vxSWozG5jEWSVX&#10;gUvEvHIQM8hkfcy52tuH0QK01YaXGnTR1vTT7scgAlt/44PH4qgZVhKRxY2n7q7+hbO903Spprd3&#10;a3YZmQ8qM+cV2MTmXLpGbupbWGGeR4XJQnP8MT2oJacOWUDGDzRv1wE/X3BhwI3csAKAdpU/ivIy&#10;/wAme1hlcY/0cSgY+6ZFMFqfO5aklh71MoNPbzSLrg1JhQeKayQnc1doLGn3XVKEYJFcba4dO0AJ&#10;FE2m2cWCWPJqDtxvKr5zRMI2iRAcGr4kBIWYYSDyBT27gDJv2kHJptZQl+zc4zU1NHIYUBP2K9GC&#10;VHQr6F1uCBVh34Of3jjH4oq6r0i9mtzcSxhojjY48CqMWJ4ZRg4yc1oLpbqSW+079LIEcxqcNnPH&#10;1it+HyGqT6Ft2Gvov1NoV8JtC1hVjPtlIJ2H7wfDfRHg1AeovRz6XqKmP5xMce9448Gqxhu7TQdf&#10;jnuLdzAv70xgrv8ANbh1L0vj1jQINR0nqK2voJ4g4j7umfB+iK9aGRZItGb7TizBfUNlLAw3IAjj&#10;h+4Y/g1CdO6hNp2p2M8MhSRZBsYDODnjjzVs9QdLaisF1DLAWMJO0D8eapSb/hcFW/A7YrJPFwkW&#10;lqNGuuvbka/aiDV4gkmwfNQFJOM1jydHsrmRI5DtDECtwelHX0XUnSUumalp0U5tW9r38YkdSPJr&#10;I3WOjLYahdw8iMN/SLd8Z7H80nnQ/GMoo5D4Gkd2JkAZvxgVAPcGCckZwp4NRS3DQOeTjPep9IFn&#10;jZ/OOBXlfdbK+gpm1o6habZ1Dsg4YDsKr6ePZMWVuQcipvRdSFpKwkAZH4p9rulxYE8JOG5INDdo&#10;5xOtJuZZWzE+JFGQc1PJr28tHcHLdiSOKrCO7ls5kkQ4IqXl1IXJDbfme9WxeRJexrCfU9AsmjE8&#10;U+5vKg8UH3+mRuxIyP4pS2u5InYMxw1EUd7aSQFcfLuTSZYY5b40xUwKk0qeH2iw4JyCKlJb9wiD&#10;Pank92cmMjIxx+KicqW+RxzWX+D0dpEpZ3zoxIxioLU23ksFA5qYREJ4wF/FQN9JtJ54zXHOwo60&#10;s7JMeDXeoThP5YUnpr4LfmuNR4c1O2k2TI95Cae6ewHGaiWY13HPsPepJgkFUkqhSdtDE7Bs1NvO&#10;PZJbsRQ2JNvnj810aKHlq6Bhx2qRS52yg+DUMrAml2wNufBrqdHWSt7gqDUZDJzUo4EsPcVBKm0n&#10;zQ2cTQ9iu2SQVJXagrkeRmh1sAnipq1Y4Ix4oONETvaKQNUvM8csaNtwajbtFy1L2zhlAz2FCYyY&#10;irc1PpC5jDL4BobmO1xlsc0Rae5K/wAVSB0I9IcQ2khwd+RQ7qbM2SR3PNFVjxC54CtwaFL1lDsN&#10;vmtM3SR0ZWgKPndxRDDfyINgO5Rkcmg5ZMOv81LRymsyyNdCtWTE7F+Tim87EKMfVJLKxyCO/Y19&#10;I2EINPOdnSFZd8qmn92+Exk0zhYZOcfivrp8gA1nYEcz/IU+RcIGx5qNGe4qVgJ2HPjmkTQDCSf5&#10;nivWD8EfdNLkEMTinMfIFMmAuB9Gurh9yd+wpGJvFdkAqQK6AxhyGp+zcUwZtrDk/VPC42dqnIBi&#10;5wwp7bKHIB7VHsSTUjaITImT2NLHbANtOi9mSEsOMirIm1eGOMgAYOMVX36hd0CMM54qa1i32wq4&#10;PAwMfk16uB1VDIuvpbpuz6g0u49siOePOTjlSeRVE9UTTQzTQyqFljbaQOO1aQ9E9Y02w0e5W6gZ&#10;5J35f6wPFZw9TSU164k35VjlT5Fer5EYLBFpbYKY50YpFaRsG4dqf6zpFtdRH25Nsnfd4NCNlcOs&#10;KxsOGORUzCZIZFLg7StZsO7/ANFAw6GiubVJ7n3Nhj+O77p9NfzXEjOpGD3PmldPuktdPuWBBVvF&#10;BWn36Ikqg981r6SSONtdMl7OJzqkDxHMqHeGxnB8ZqZl1aa96hgMuA/uKHxwKT9NtSFnfXryqG92&#10;MoGbxUloHRWp61ql7e2u3bbSGVsg8bjxitGONpf2djNsa+stvJatb5Ye1KuVH0BUV6T6haQa/pM1&#10;3Cs0duxdkxx+Dj8U89UZbm+ECyrna2AV+h9U+9NdFt1hup5DsljQlVbzWbO2syroZTCH1U6gsr7X&#10;2MaqkbPuUD+3Piq50OzubPqGOSBDmJd2AOwqONndazf705kByo8BRVuemN0LTU7x7tMKITEcjHJ8&#10;1aEOU4u6Ow9IhfUfre/1b9Bbu5kWI7grHJqE6z122v8ARbOJbMxyxgBpD3I+qgdT1S0TqiIZEkaX&#10;HII4Iz2om69WH9Q4t4tkLchSOxquZubbspFp3ReP+i3qqHprU9dlvtLNzb3NsVHbKk8VSfr5+guO&#10;pJZ7SQPbO+Y/x9g1pb/TNBpV50n1Rpt5GsF7J/UtLj+8Y71j31B0me1lms5ZR/QnIQ+Tup8uG/Gr&#10;2Qnid3doKZdOe00we7CX3IOcZHbiq90PUTJM6ITwxq5dD6uVtBXT721DFE2o+Odv5qiNTsjBcO0R&#10;wN2VP0a8rycCgoNFOSiSGu6O8YdyCm45OfNV9KnJwx71aNjqT6jb+xKV+Izz5IofutH9ovlsDOa8&#10;vNibdolJJgLJHuJGKRktWXkYwRUzcwsjEAZphM7gENWOUCTIh816iZxj/NO2RTkgVxHUgLA0O5eG&#10;wCqSN3/egXUEUXE3HO45o509l/QEMDkjAoGuHBdx9GqzekM+kRhXk8V57X3S5Cmuth21BoUa5xXx&#10;5JpwkJIPGalbHRJ7xB7CZxwSa6otgQixk5FcPHsYiiF9FurcO0kf+Fpq2mTSgkRntxmu8Jb0BD85&#10;pVDT0aZMCMJTxrDgcUKLQETvNeqpYjvivZVIcivPcbFdA+VSDnI70ozdvkMU37g5r1hx3rlgdthT&#10;2xXLYPFJleO1dbCB/wBTQmAqp4pdJ9oxmmxA7iuVHfigBwzKTyKWhIAOKaZ4rpG4waaPYEjA208G&#10;paLlDuxQ9GMEYFS0U2Ryc8dq045UBMwRIBxT+O6VNqEeah7a5/tpO5lIcGtimF0O9UxITnHcUjJP&#10;iNIwcHxUPO7PJncae2yB5gfoVznYEhO5t0QEAGnelX6e4hftmoDU5lL5zz2pjaTMHUj7pFnqQFhX&#10;zBWDL+TSKiKQo5HNMr+5MkKhOD5pmZyIlFavuHWzrW1DBSCMUNwN8k4/xUpdS7wPlkfimll/VkVV&#10;+xWDNK56OBXqUyQ2aKoGWHI/NDFmCisTTzXW/qKinwKiZHYKBSuVASSzEq3Hc0S6ZmBdzgBiMDFQ&#10;mhWqSyszHhfAoujt3kmX4/AHua3eNic42Ooks9+0Vq6j9zgdq9sro2doXYYd/PnFM4I/1WopGrdu&#10;PwMUn1izbYUDDIJ3Y84rfJuER3pARulvb3gc80SaxfGK3igGBtHOKYaJ7cG+Z++3C0Oahc5Y/LNe&#10;c5dt+ybZMdN2rXl/EgUkDLH6wKL9XG++KDnaBjzjFRnR6pDZz3DnaxB2EfXkUrZ3673kYc81Rajs&#10;eL0RWoEyEgj9pqDvACF5xU3LJCS8g5BPmoc2kt7KFhAyzdvoVCat9nLCnouxMt6JZCPbjXcAezEU&#10;06t1EyzlFXbk5IBoptfa0y39vbkgcn7NBdpELq7eVjnBLYNUj1Q1Dq0VrW1jyg3sCf8AFWZ6e9Ln&#10;UroSy8QwqZZWNVdPPLfXccQQ4Bxx3q2J78aHYtboWR3TawzyT5zWnx+N3LpFMNKVkx1n1pFp+ly2&#10;ls2xWIG4cZzVEacTeybnOcYI/wAUy1SaW8cFmJ2tRX0fpElzdLFGQTjGB3pc2eWadf8AFM5PI5S/&#10;RZXRGgXGq3kVuq4JOCfr85+qmvUi5h6ZsrnTYGV5GcguOMKO5xUlZ6xB0vHJIlwA6r98sT4qitWe&#10;41h2dHLjJYE98E81oilFNIopJp0xfojRTrepxJgsoYGRmztGfBrbPVutDQNHs7dWBEcYUADGAB4z&#10;Qp6Y9L22i6TZTyxbVwZWyMlyPNU/1zrV31Nr6iBmZHO2NcYVBXr+M448Tdfl6Hgkk77O+ndP1PrT&#10;WgjzkQwpvkYn9kZq+dHjtIYZoIsxQW+SQeckeahuiunTpQktbclpJV/quBjOPs0IdddVLplvd2yu&#10;rSsTEm3kg5yTWjxXjjJ5MkndDKbXQG+ofUN3quoxWyPiO0yB9Bm81x01p5unlgVuduSaGdJjkwZZ&#10;h3OeeSc1aXS729jmd0GGOfzn7qcc7y5XdJN6YUn2GdpoMOh2SzyRqsm3JkPBf+Ky51v1ZLd6hdOZ&#10;dhzswmewGAKPPUzr6a7MUKTFo488Ke5NZ4Z5JZsbScn7ya8v6x5cUnhg29p2ieWaWkJxJPdSiNFL&#10;OzftHJrW0csHSfTdrCJAk0+G2DnGR/bQB0joNrpdh+onKG4c5/KijnpzQR1PetPMpMFsBuyf+WKl&#10;9L8bi3KS2PixLuix+ghHaaZeajcgNNhigPbHjP5NSPp1arf6lPqWpKqJEGmjGSoIwScfkUOC1e/v&#10;Padnjt1YB8cA48D+aS1/WZtR1S10bTEdhI6xFI/7U7NX00J/xXspkT0e3Ovf+r+pJUSQRWkQZ1Ln&#10;C7B4I+6BNe6yFl70Vm+48opA8US9a3lj0rp15YW0S++QY3JwWGe/NQf+n7oFeo76/vr8Fba0QGNW&#10;HDOT3FednyvlxXbEvoKvSjp8WWm311cwlXmXhjwWbvkVQ/qX1lLqN0LJJMxxkghe2RVj+p/qUsUl&#10;zYWTEJETFk8FiOMCqT6O6Mv+otTWGLaq7w0jsa8nzM0vxxp76Z3JJUkjrpjQrjUtQtbK0hLTO4OB&#10;2VR3JrZfpv0/Z6FdXMk8sfvBcbpDtxjuBQ30hpmk9EnU7rcrSpEYxKxyKovqb1IudWW4SFSiyOS0&#10;nkitcMMPGSlJ7Izbj0WP6meos2tawYrdsxWxKqQcjd5YVVMF88ctxLJIGyCpP/EaGrK6NrBIVPcH&#10;ijDpTpK/1VYo5I2EM0gG8DnDUryzzTpMopaPOl+n9f1ueD9MgijllEYlbwPvBrVF/o9h0xDDaRkM&#10;4UM0hAy5H3/Jp11E2l9Nf7bawhcxRJsVRjOOMmnSdJ3OqCO+uv6SykPtfu2PqvZ8bF9tW1+RSMOS&#10;KsvLzV9evHlhLBFwmMYGBVq21/p+lfoffMQdPkCwycj7qM601jTdDs4lgWNGVR+3gGqB0rqDUOo9&#10;dhWSNUiYnGMnC4/70+XyKVJqyNbC/Xerp+qOqrxEfCFRHnnAVa90nToLPUZobfLu7bQpPJPFP7DT&#10;E/3V7ayjV52zkgZxmrIg0Wx6X1Caa+KJKIcs+dxJbwKjjnLJJcujso60POgtItbYa9f6oFkgtVKJ&#10;G3lyM5/x4oS1u81DqLSYHsEdVa6w6528Dj5V7aXU2v6fffpImSNHJZCdvY8VYltPb9M9IiWQ4kjQ&#10;t8sDc7mtrjCKl6SOJtQ6Izr7VNN6S6eghMKGeKIF+Pizfee9ZA01tR666kjRJOFxJIOwVM4OBQ96&#10;j9f33Ul42JSYxhODn3DntWkfSzQE6M0RtSkkRLprcyvkbhnHCGvDz+W886jfGOzLOXJkd669Uw6L&#10;o1nocUSKHizt7bF4xisRmRWkBwe47eaJuu+q7nqDVZ7qeUvk4XP1nNQ2h2LXmoWsKjJdgP8AFfOe&#10;X5DzZaXV0TbNsf6atCS1uZby4haQiJsbeBg9wa2Fpd0bfTdVu7eBWMie2hYZGQfNUT07pr6X0zvh&#10;3bnUfM8EgcYq2emeoFj6HuDNGMmZ+RX2/hQ44car0a40ooMvS/SrK70vUpj/AE513ANnliBkLj81&#10;h7VPSuG2l1DUrqdpJTMQUQYCD/zWzvR+5sb7S7hHmEBSRzvduWXjFVB1/q+mMbqIEhcuxdRzjPHH&#10;5o8mDl76YLXv0DPRd5sms5YdqrEVUoDwFPern9QujoNY0ZrpQqugBUKecfePNZm6S1a1hvuM5wGw&#10;f2nFa3/3G11bTQuTHI6lTj+z/wCpWrHO4okl+TMWCaeGcwnlvxxnHmoHXbmQFAFzxnOOBU3eRzW+&#10;tagLjGUkIUfY+x+KJbLQ474e5tCIQefzSqcnaEdlseietXR014BISScgkZz9il+udHlFw5jV97YI&#10;G04x95oM9NZX0rXbfEmYBIZGXPLHGP8AlWnepbWOa2zPGzM37CDjBHIqkZlYS07Kx6Ammt/dkkYM&#10;yxYwae3ccmrMHnDpGGyWHxYgeKquwv8AVD1IiQsWiV9jp3Uj7BrU/U/VUUFrHBFpqjMe0O/1Vptr&#10;j7spjor3QIfYN2bUSLCrE/LkMcUx6R1K1m1S8aZwrcoCRjYfxUDaXcyP7QlcGWTc0QPOAef8YqyN&#10;X6M0u2iSQExSSAFiT99jTOumxJXfZV/qZ0vqDm4nhj99HUAbRnAWqt03QVvLclkZHUY2njOK1dHZ&#10;yx2WVnEqldv4OKo+/iQLeRRtsbDbCTyW8CpNK2NyeiN6b6tuLGRLRSHVzh18j81Zn6e0kLFg0Umc&#10;bifoVlTQLu4tNaJkzHIn7gDkNngitGX+q22qKu1Sg28DxTJdHObZKXWtXVou2B1aJfuhLfLdykqT&#10;lzk4OAKlYEhjjRQpZfpjUxa2iC3kaMrvbsBT8DnG/YKajbXc0Yt4buRXIxtViM/yBVbdaQ32nWgM&#10;qlkDqCyjtny1WP05NNJqbycjYDkeTUD1XczXuqzRSBfZJChfFZvKx1AacbgVPpXVk0ksdvIgET/D&#10;PkN91dz6elnp7yiGNpdowHAwM1nbrKZNPuSIkEZXkDsaN+jOvbjVxFBNngYOTnGPzWH71wcaM3QM&#10;zw3U1xNE0e4ZPK09j6ftrILd+1h1PC0X6/cyxT7YYgy8Zx3oU1HVJJEli9tkO3+6kniv0g46DPQ+&#10;uZN0UCxFzk9uy58VYsmj28kvuMRiQDgVnTpi2urSUzO4wcEE9uPs1duh9T2N/mNXXcvBCnIBrdj3&#10;FWLaiDHVnTQjDOjblbO4dz/NZu1OzkjuXjeBh/8AK+xW3tR090tCwyw7c9+az1rXS91NNOrKV+R2&#10;YrB5+GUa4lYKwH6e6iXTJVMhwDwPHar2braO/gwblJCVG5VGMVlm/wBJvknkUxlwODnxU701cva4&#10;SRQv0PAFZ8Oeaai+jkkltFoLpt2t6TCu9TyvPA/miqNmRXWaPlk4z2FF/T+nlNLM8ntsTk5HgfVV&#10;H1Z1JcwGSNVySchj/wBhXoTfXTFolfaE8hjKEg/HjuM0QwXKWPsWyrsCg4B/HmhLoy7up5juXeWU&#10;cDxmjDW4DcP81xsXAx+KITlFI4y1NH1G3ljQtfh3ZMMpzxUHrNqjkywjA8A81RVreX9pd/1GzHjC&#10;tnNWzo2tQPKsbzr2+/8ApWjDkeR0znS0Rl/0fLdWrzewXDA/L/5qzH1voV3aESOFxkLwODW+Vmub&#10;q3EMMYRcY/BqhOv9AkuJAJofbgxtP4Ynv/BqHl4ai2kGJ8uyoeguoIbRljuJnWMkdvutKJfabJE4&#10;guVkkI+fPbP0ayJrHTwst+J3PkKRtPepjpTV4beUK8rKFIHJrzsHkRtKUS88dW0W9P0xJJKzs645&#10;OarrUeoL6K6W3WY7F4K98mrcS8S8twsbDkEZBoHv+g7oSG5PdSSuO5Fbp1bonQW6Xps9xaiSWNWJ&#10;TJ+6EW61SxvWgNu2Fxg0pY9SahaMiCTI/YV8EGvb3p8yobl41+IzjHyNZ2djH9BxYXLXsIk2hx9f&#10;VAXU9hDc3CLFbKnHJXgZqEt+t5dOIjUbk81OaXfzXrCaNcqDyPNQmoy1YvNgfcWcKMVkbAzyag9Z&#10;miHum2fKn6o1v7b35pcpQ/8A7ORGwwMN9djXmZIO2US5UANpfXDFyxPH0M8VY+kdU2sNrGktufe8&#10;Nj40OS6NJFFK6jb/ANaGWcu7rnOOcCprJx7ElGg8/wBh/wBzmD4G78dua91HTo7F1jSTPHyNOelu&#10;robCP25rMs5HDf20z1+6S+kxHjB5IrVGeKk7CL/Q7TV7GO1zHJ8m4H4oC1PUpJLgj3i3gAc0z1DT&#10;5oNzdxXei2QuJDIzcVjyzTYWEFhoE8ke9lGF+X1QhrFsElMbDzuwKsTULuSCE+3IDxgUForXMpeU&#10;Djis7WzvET0DqRtNljb2/cVG5U8Vatp6mC6nkVbdo9+Mc5/51U9/p8uTiEbahoZGhf5KTyO1aMOa&#10;WO0ccTXtjYnU7NZpISqlsHI5oE6j6atBJIxOAucY/wCxoRtfUnVktobcOuF4zt5I+s0WLqT6nEh2&#10;nDcADvu881t1lRNyooTVLHEkgRDt5oSuWcFcdvzWsNZ6asbWwQ+1iRwScnnFUHqXTryyEopAPP1i&#10;vH8vw5RelYJpgL7rEgmllkb4kcHyRUvd6HJa7VkJJIyKhzbNGec150otPaG4sdi6ZlIZ84p0kw2V&#10;FMeDXxb4jii6BomUnwMeK7lmCrQ8Jj4NeM7NRyFJQ3obIDcU3ecKeaZxgjI2168AODnjNcs6kPmu&#10;wgGBmkTeMf7qaSAsCBXKRECiwHq3BPBalUuQCKYC2Jy2SMCktpytAEm02ea597HmmQBpY9q4mxz6&#10;SfGKbyXjsp+WB5r6VTgcVwkDy8BSAKHJhZy90xQAEivf1Mm0cnNKGxc5wKerYlRzjFdsmR4uZSuO&#10;e+K7gDswqagsYsNuOKdW8aQkkCuWdojZLJjtqVh0dNgJ70m10rkfiuxOcj5cV1M6JXirFj2xk9qj&#10;9rkDPHNP90W7J8fdIOcnCj/NDQpyI9mMd6W2u5peK0I+RzzTktFGhGOaUZIZIEjDZ+vNMNm35t/1&#10;pctwSTnP3TW4kYgDnFdo4ce8znPYV82Riu7aBuC1ONmW7Z5ooWQpDaiTjFNZrQDOanLeFs9u9caj&#10;A+0AAZFNLHQoLSWoAJwMU1MIwxqVubeTbg5xUc6kZ+WKlIcalOTzzXjpgZyK9lO3zTdjkHFSYHgc&#10;ZNeo2cUljHeuwcjiuAOVTNfOPqufdGMcUlkHOOxoA7xXjV9u7Vy45NACRKkmkzkcBs16G+xX2Se1&#10;AHAx5r1QTXoXNdk5BFAHjEA16pGRg158a5U4PagDs1yM8ZrsNgtXZ/FAHqoCKchM8ZpKOIkClVzm&#10;upWB3sIwNlPYbOSQkDgfikSwAznFScFzNx7ak8c08Yu1oAi0LoWfVJViVwD+TirBufSKO0QPNeRn&#10;JxkNjFVSf9zAVj7ygdiuR/2pxDDqlzkutw44/fuwfrGa9PFBL/hZCV32Wpp3p9bwMZJ7+EoAeAcm&#10;oyaHQLNyGl9wt2CjNCtnZaluw6S5xyCOKmrHpW6vJUyVjU+e1aeLf8YhB77QOahrVurMttbBQDQ/&#10;/uMjEdwM9hVman0FY2Mojl1BcsMnJziuYtD6egiUvdF2z2FRn48m9uh3JAlaaTNeq5QHNPf/AE3c&#10;fZ/xVgXPU3TVhatHBBK0oGQMd6Bf/WG4sVjwM9mByKSXhR1+aJPK11FmjtbvJNNlaR5C+R3PkVQP&#10;Ul5+pm9xRwasHqrXXnh9kv8As/b91XFtps90zFUJCHJNTnOUjx/FxcIdBb0Lqi2YkjuIgYnGNzDy&#10;fqjyw0dnknlWUe3wVz3FC0czXMdvbiNR7YwCByaf3eo/pVEasWI4NWjKkJn3s76g1EazJHau4R0I&#10;wfvFE0aPoFoqglRKMkZ/dUZ0r00uo6dfao+zfA+OWwQPwKYRX0mo6jHYSyl5JBtVyMhf5qin0ZG6&#10;OLexWO7/AFrRExP3H5btV16x03P01aJe294drAEzREjk9sGofSNFKW9zbTyo623Kv2DEVG23U8zp&#10;Hol1PmKWXKbuArVdOLQibfRF3dtLq0ZvYFZ5kJaRmOcgd6rTWb/3ljLZx584xVy61pdx0+yQifK3&#10;AycDigKw0ezl1FYnk+DjgHsDUuLfRTHl43Y56f6OTWLVbizi3SJy48AijS11CRYxpty5KB9+087W&#10;FcaFql50vdTRFWjifyBgSqauXSOg7XqPRrjVLeaP9SFZo8DG8LyUb811w1dEZZE5IDtX0WJdGa4j&#10;x8F3N4wPJrNMWqv+ofcX27j3ORVi6x1bcDNqyMsQJV4ycZP0RQv1JpkEEUM1t8i2PdUf213l0jZB&#10;xo40CPfqBuI+8YwRV09JrbJLc3l9p0bxuu1W7fziqfs9E1DS7X3ZItqXGMP3wfqrm0ObNnBBeREW&#10;r/tf7z5FCohnyOnQ6s7MaNPDqtjJ7tuztgPyADxtOaD9eFzLIb62iAgViZo/7RnyBRDqT3NpHNar&#10;HmyB+LZzkCgbX9Wk0xHjs7j+lcjY4bknH19VyTvRlxpyZX/VFzaXlw5tzhHAGFGCrV6mjpp1lm6y&#10;Wc7lfvn8ZqM0y1Q3cmWIVjzT/W5rh/08G8vEr5QN2XPmkPUg9UDH6QhpG/tJyM1d/ROqahZaa8wd&#10;ZIpAUZDzkVUXUeox2P6a3Kbiy5IHGKPOlLmQaUJduIGJyR4IrkZq2glFuioeutOhS53wtuVySQBw&#10;uarWVAoNWr1BtkuZ5Y3ymSQp8/mq0uV3vnFebkhtns4Z/jH9EOaVhAOQWrqeLtivIYyXXIqXA0c0&#10;x5HaH+a5e1xmpVYguMn8UpNABwGocHQOWwWmtmBP1TJkIopnXBIPeoh7TLVOhxrbKxYYFEKsQi5Y&#10;molYSpBFS4AcLkVbGdJewmERB25qfu5ldRt5GM0NW427RUmEcEFu2BW+D0hZMjLm6VcDtzRF09fS&#10;Wcqyw8sMHB4zihi/gVsfzU7YxAQr4aqxbsE6Le6v6iXqS2/UvaJHIECMEH1Uh6Bdc/7Hq0+kyXLJ&#10;b3p/p5bAR/z+KrfTdca0BQAGM96YdS2lq7CZBtUjOFOMEea9HxcyhNS9I7OnRvPX+h7q/hkmhvIz&#10;KMlMnO/8EisO+pGkyWt8geFo2XhyvAJP0asvof1xu7G2jgvPkBwHYngVZXU/S8HWFgjwgMXT3IyG&#10;wCxr0crjnhaX+hORQ/or1PeaTrUccUYminx7sX3t+qnfWnp0T3I1GyBSKbOYP3GMg1XhstY6K1+2&#10;m9j+tayiRC4yj4rWGs32j9ZdOrfxWZtbqVCp2cKH7Nmpd48kadUcX8kYELRvvU91NexXcsPY8Glt&#10;XsJIJ5kaMq6OQR94qNilEgAJr5qUWn8FiXBD/LIzUhBeMwEbH+KgogIixzS0h4BBzXVK0jh7d2gU&#10;t8s1GqTE4INS6/MYIpncQAE5rjtHEx+t6k6FSozio6RXhcFDx9GmsL7HVhRNJew3EWCoyKFltbCi&#10;Nh1NMgEffeuZkErBhxUY9m5kBU+acMzov2aVnNkmiMmMmorU1PApeK93kA13dOpAGK40vRyyItmE&#10;Z4rq8kJU07jtxIGxxSd7tTaM84qTR1IhkdmrwYziu2K5IpEikr9jE4jgw4b/ABUXMoFOoSAgHfik&#10;ZEBwK6B1ArEc06k4TFd26gRtTb3DkjFdAX02QByCMilru353AVHpuRuakhODlT/iunGkQc3DGn9r&#10;KA2TSU8PJNN4pMN+KQGPrwBiStIWxHG7gU5UKyk1HgjeRQcQ5uVGQd3FSOl3e0MCMimjLuUn6pGD&#10;JYAGqRlTO8gy/Un28b+5yBULdy7hg4zSqzEoozjFNJ+Fq8pWjrZEqDkn6NSK5OCpqMVgHbNPUyB3&#10;4rOBMOSFBwRjyK8V3ORninNpPG0ZV+3gUwun2SHHAqpxnxhVRkrUHLKXPY8GpRZyxprNGVapSQJj&#10;UnZj6p3Gyspw1R0zE4+q7t2GO9QkdG8x+RGTmlISRmkZGyf81ypO5ea4tAOh8XP5pdUGc0lM2/Br&#10;7flf4qydpAJzoeTXqPgV2AHzn6pBsjApJAcdzUhZTYkQEVF8DNSNmcygVyAB3dRIfbYMOR4qd1fT&#10;php1tKWJj29vJP5oVYvgD6Hep6HXXuLM27KDjivQxzVFUi8f9OnV2mW1xd2GrwCSCYgRu3OCKhPX&#10;rQ9InvTdaXJwnBj5yo/mqVs9TNuko+Qkzw30KsLQ7i31mxlSeYLMuAAP763YsqlicWzlFdQ3kfsK&#10;CCWTjFFomaewJKdhxjvQhrOlS2ssifRzlTU309qwURRuO/B/+UK5CdM6nXYpDd7rR1L0ws4WEBkL&#10;5waneoI7WOEG3QID3HehqLcYs885OP4qintIWTDKzlEenvNkg5xn8VZfSHqEmj9P6hA/urNcZ2vH&#10;wHB8NVRW84FmsUh4qytQtLAaJG0UgY+2A3jFa8eRx6Ahn1iLUBF7uFC4OPIxQ6usTG4n2g7V7Htx&#10;QvM4WGT2/wA4rjQb9QLlJSc44rLkzXNBEJOn9cubC7mkjXk/XBAq4ZNVtn0M7/jNncfs5qndGuLV&#10;5G9wfjFTnUd4UtUQADI/5CrY8rpFKArRIBfa6qSlU91yFY+D90Ya0s9tK8TyF2XgZPJxQt07aZux&#10;IT+0cHNT2sKJZn+WWAzweapCYqkXp0hPNPocmpWyCJohjOfkCtUR1Tqkt4WnfJfJLg96tT086lNh&#10;pN3aC2SRXYliT2GKrzXFhuHvnEQQscqPGa2zneNKx1N2WV0ppmkdQaXse49uZY/js7hvzVSa5080&#10;UU0Jdm9tiOO5pj0Ha6jJPN+nY5iG5wDgn8VPXmoTTzPKR24I+zWbJU8Zy+yqYnltnBzxnNSc+pSX&#10;C9uRXF9bkyu4A+bZxTITtAwwK8TJFp0S5P5HpufZRS0YzxgnxUJczxzsTmpC8lFynIwRQrNG0cgF&#10;ZMsaOEobEMm7fyKjdpBCgHn6/ml2nK8Ampnp6NJ9Rt0fhT/zOBUUra0AZarYQJpkc0LEMQFIqq50&#10;IO7B5q3dS0C+kYxop2g4GTioW+6TuoBFvAIb/FWyY2tUNJFcxocjIp2LSQhjjgVa+kdHNdTxR21s&#10;ZZm7L4H5Jq1dE9KYxMhu7Uq7NtCglgfs1XxvpeXM1xidjjbozBpHT97qRIhjOAeSeOK1T0z0xp0P&#10;TwhIzMCSz9qvDTfTjSrSFUFoN5bG7wAPJoW6s6VBv0hhjEZj4k2f347V9T4H/pnG4tyn+RWMVG12&#10;VDadINdsgiVmGf3OMUMdU6RDZT4ZR2w2DnmtbaboSJpU15Dc8xfF4WXGADgnNVD1r01FeLJclkGB&#10;nHbdj/ya1+d9Jw44RlHpaMttt1WjMrne7RoueM5qOktiCQTRJrTJaTkxLtHY+eRQVLq+8t8OPv7r&#10;4zNiqUr+R2Mbu3HvV4tsh8gUpPdF8MV5NIKxOKyOIoxmtyvZs03aIipUlSa5DI3HepyQEdj414Gz&#10;kUrMvPFIrHg4NJYHyr3FeP8AHbzU50/o13q17Fa2cDSSOcBRWodK/wBMOoNpszXt0kUgOXzxsrVh&#10;8LNmTcYNpDxxyasyACAOc/4rxGq2tf8ATO50yI5BfJO3jHagi90Ka2GWXCkd6WfjZYdwYrTRFwxv&#10;xx3OO9SFhbO842AnHfFWN0D0DLq00XvI3ILhf/kjzWh7705s9EtI5woZ5Ocfz3H8ivT8P6V5GWKl&#10;wpfs6kY9uS0E/K44NMriRnNWJ1BavcSStHb52Eg7aDb/AEmRELgMMDyKTysEsUuLoRoiIgDIOMip&#10;tYmRGxxxUBE4Ugkkc+alrm8ymE+qxX2dRC3ee2aUsQd/FNbl8mvISVyRkVMAmlnMh2jvSkwzGR+K&#10;grbd7lS14+xBjvirqejjI2VsIQDXOmEpKGz/ABTcMXJpSH4tUpS2dHl7NvkB7gU3lBk4NcMcsfjT&#10;nTdouE3dq4lbAMNFj2BQFwT3ow1K6W205k4Ej8ZFCEDq9wgXjBzSHUN7JI4UNnaa9nFJQhoZOkEn&#10;S2dk8+cbVIyaELu/kuJRuG7ae9TVteyW2mSJkZb/ABwaGdMzguwGKnkyOSQN2kOL6bbEuMZoY9pp&#10;HVQP3GiPU3jwME0+6QsxNdlsZCrn/NZu5UjhK3chtrS0iAAG3n+ah5iRGAOTnzRVroR5og47c1C3&#10;MMbu5VvjirTi0DIG/mEceSO/1Rt6e2KTzNNIPgE7/VV3qchLbe5NWDp9+NL0dULfJ+Tgc1GH8hk0&#10;hHqi9H6to1bIwRxznFQbXSwwgDA3DBpCP+vMX2kjk1IQaYLyUAAlVzk+K0RTb0jvIsToXQ2tIJL+&#10;4wCOY2bkEUE9V6217cs652jj+cVI6xrciwxwLKdkYwFzgZoClfcQhJOfA813LpcbBz1Q7tF3rhAz&#10;Oxq5LG3tdAtrdmbbIy7i3nP4qA6WsraxtjNN8rgngHsFoC6w1w3N/MQSQmFAzkAClhJQVgpJDjXN&#10;Zk1W5fZuy54B8/mru9Mukglm8kzsADuyR/zqq+gtANxfxNI2JGXKgj9q1fWrasbLTxZWs26Xyw/7&#10;V6vgYPufnNd9Dxje2NuqfUC7P/s7R8L7ft7F5LAcYqa0OxfTrSK5ubZfelAwoOSuah+kOlv9uUXt&#10;1OrSsSQWGdoNSd1rKXGpmV4/6UK7VA7fHnNetwj0O7SeggGsS6Ss99M7AiMgxk4BzWdFuZtZvDNI&#10;mPkx2r25706646tl1e5KRzExsx3BT5FPukdKmurq3tkIXeRuJ8LjNefnlbpeghkask9FxdanbRFG&#10;9hBlxtPIFMOoeple5kEDmOOIlVQUX9e6g+jQJbKypIqckAZAP/k1ntpZJlYlzWHycrxKlLZz7rd0&#10;eatdtKzyEYOaJ+jtBE0c9/KAI4wQue+7GaDbTTLrUboJGhKJjOKsbVbmSzsEtkIHg4/dWDHjU5Rb&#10;OY1bsKOndE1HqrVIdPshnaN8jeAg8mtEwQWVg76XaBISQFeQchvyxqA9MrSPonpqSe6iEd/qQ4Y/&#10;uVWGAppEKNEgEl3KDOUyR/2xX1PjYeKTZvUuKixfr7X7fSnTT7cCWQoPcdexLfRHmmHSsZ6cSbU5&#10;pPbnZDj/AIkU1XmmtcXuqtqN22LYOGjB47c81B9YdWzavcTLGAo37cA5JFUn5bhJNJaF53Zz09pF&#10;z131QtqHbM7lp2Y4/pjlm5rV3qLr+ndE6amk6ckKhYhGrJwf28kkdzUD0T05Y9F6CbyZh+qmAJb6&#10;3c8H6FZA9QOurnqHV7x3m/8Abhyqbex8ZrB5Xkxx47tcpk5xQH3NzNqeoPMTuLsSzZrTXpPeWHT+&#10;n3lzMF3t8iSfA+vyaoLTNPjt7R5Qw3Y4J8AfVNbvWLmWIQe4TGTkjtXi4JqE3PuT+SQT9V9Xz6y0&#10;5jLpE0jEBuTgnyKCbh44LchshicH6r68vRFBwRwP8kmro9AfSJusdftptQST9Db5mkXGA4HYZP3W&#10;ic5Z5VTdBFNukiP9J/TC86g1S2N3buLFQHYscbh9CtI+onVendNzQWqJseOIGJEABVR2LUTdW9S6&#10;T03cTJYxZfOxYkOAuPJJqm9O6L1LqHV49QulIWWQPJLJzuVe2Aa+g8Dxo4sdrcx+DTSon+mulLjq&#10;W4/3S+VjbjDjcf3H6GfFE3qB6qrHEtvFhmTCDH/aoj1U9RLLTNP/ANrtJRvxtGzj+azZ0w9xrF/H&#10;uzsJG528Ypc/kuLcf/zHeL6UidP63qLV4v1FwdjnOzwqr4AFTV5fWmnaibeEsjgBVKjJyRT7XdYi&#10;0m/litYhuiUdhks1Wf070hp9jo0Os6u0QvZm3fIcxBvAqEab7G4sI+jtGTpQR6ld3C/qpU9w7jkb&#10;e4X+ar+xiuev+pNamkumjh3b8kZCgDhQKjYH1Pr3qP8AQ2CyfpoU2852rjuRWi9AGienfT2ry3yB&#10;p03jjDN7hHwC/dbYOKqt/pHXV66IC6h07ovpK7RCjXLyZMkpwxXyAPxWJ+u/UO71OyktJZyy7s8d&#10;hzmnPW3XFxq7zyXBYf3YJzg1W2h6FedRahBY2sW55TyeyhRyc14/m+fllOWKFVdEss7Tiix/RnoI&#10;azqCXs74t7RtwTH7yKLvWrrswIdNtMhGw0hPBajf9fZdE9KTRxyKZ1BCL+TWMtZ1Ge+uGnuJi7n/&#10;AKVh8jMvGwqKrk9mOTRDOQPP+Kt30f6dOpanIc7WjAZCfJ8iqgdgxJ4rWnofpvt6fAQuJLmbA8ZP&#10;bivK+mQ+55MF+7YpqLX9d/R6Pax43hV7kYzip3TdfsbnpeYTMSu0q3tjgFe3+ar31a0PUNBsLWae&#10;ElACQw7AnjbTj0t1W01bRJbb2Qrpw7KOD9MRX6D4+ZTm0uvRuwx0rCH0m6k09JJ7MXhXdndnJCq3&#10;/movqSxs3ur+KGYtksoJ7YH1Q76WNa6L1DrEVyPdjlR1ZlGSmW4yKNetE03TZJWiuFkll4x9fVWy&#10;Uoyb6DVujOmg2b2nUiQnLwfPfnxxxWorPUbdrdBbq6kn584NYyueo5NO6knGX2KSoz5DVq7pi5gK&#10;xfLczDP3nPIqfgTUk17szvTZSXXtzPb6symE5OHBcfuz3zVgdJ6zbNZ+zPFtLDt4qA9bbya3uLcy&#10;QsRtD715xjjaajfTi8gu4v1F2TtU7VX+fuq65yXwEkH6WcFneRzJJuIYEDOM/itU6Dr9vqdt7E1t&#10;sIQNg8k4+qyvrcICRzRSZjjOR9ijj0d6wmurmOG5y5DFVj/vZPxVPtv0ulYRY16rtL/p+9d9PtcL&#10;JI0iE8hOf+1HXQGv3d/C8t4olIDbmfGN/wBADxVheoNvDJp8ht7NjLFuKlPo9wapb0cmm/8AUE8U&#10;ifFopJJUP4HH/KljluErQ/25JEuZdLXWBfFDsRvkCcHFH/UtseobW1lt7mPEee/Hxx2yPNRfqZbW&#10;l2IpozhlKRsoXAYHnJx9Uh0to406wG6YASZZQDnd9VSLvg72iuKFNMZdEx6hZ3V2LtWdZV2hG5XA&#10;8rQ7rWgWcySshKysWypP7qba31XeWd7JteQKrcH/AIs96PoTpetWkMgU71wzEdwT3ApZX2NxTMid&#10;R2NxZXMJEecMPmRyTRlpmpQzSe18lQqDnHC4+vzU/wCrmlT+5bW6qNoTcGXuAfv80MdMzmxlgzAJ&#10;AB/dUFJqVWRcXei1mt1ghTe7AFcDIqDimKQ7FmO9Q3/Lwam5tZtdWIEMy7scxH9y010vpqSaULNn&#10;CnOVPcDxW6GSo0DTtbInS7m5tFYqqs7DOT2qQ0zZNI9xdWncfIHyTRFrNnFFF7iQ/BSMAd8fmvtH&#10;u0nn9p4w0RPz57VLJOyykmqRm31W0CyvVDxviZAfmP8Atj6rOehatNpV8CjMFDHcFrenX+iadIJo&#10;+QrDAPlT4xWNutuiZNHlEiTh1cZOeMGvE8iDxpsjPEi9Onr3/cbZJSQHbPFFtr0/+pR32BnLYx9A&#10;Vk3prqu9tJ48SYB458gVqnpjqBNQtYpo5lDEhX5/ax+62eLNTj6IWlpkX1PoV3bWU0uxSqjx3xVZ&#10;dGtFa3nvSAojZOcVoqaxubtDsO8NwcHI/NVx1H01cWTpgDawyFxVM6+2lK6SHVSVpB5aasL2H+lO&#10;GDdhnkV9PpFytu+GyWPJ8iqm0C/FnfsGk4x38A+BV6aRqktyYty45+Q8AVSM1lgn6aOxdMqnqHpO&#10;eG3kZovBIJqgLzRLuTIVG3E9/wC0fzWw+uJpJUjhixt3cj/tzQLeaG0diZdw2k85/HisOTDVWNOC&#10;abRV+kazqFjb+y0hKheATRfBpx1W1P6mFQpXcGUZNBevWCoFcSkDOSD9Cpvpvq17SMRe1uGOD9V2&#10;OiFUS4ZNIZWhbYNoHHfH0asXT1WWDfsySuc/g1WuoNFqaJsY735wBTuA3tnbx7rgjaDkeOO1cllp&#10;HYtnnUkK22/ZjCHIqj5dYvv1yHJC7xkDggVZ81y9wpR23EnOT3yag/8A03cM7Te0CB3apxk9SToZ&#10;dWaR6R6ilMO0SB1YDGaJNW1TT0j23Nt7m9McjNZHj6h1LS5h7M+xFIbBHmrB0X1Al1m4USw5Oefo&#10;EVvwZFJVd0S1HZKapo9pP7v9IEE4HHODWa+oTHBdukKmRd2M47kVvfRoLeW1xLCrlgTtaqs1/wBO&#10;YFklZY0KMch+xUfQrP5PiJu4qjZjbaKO6G16G2usXTlfKj81qO5u9KfThLDcZ3plTjv+CPFZd1np&#10;eSC5kDpgByFJ4J2nvUFcXdxHdxqLl9uR/ccGkpq7FUGndFhavBMkxn/T8DnAp5adWxz2xjeLG4be&#10;/wBVO2kf6m0G/wDcFyRnOaDDBbxy8xjnngcAUvFMWb/VApquiKyBz8Tk7TTrp3qeLTBIk4P1lfNS&#10;PU2q2MpjS3JCjAOaBprGWVd4bj+K8/InGehEizoLyO892eNWC7uABmnE0qOyptXL/wCMUEdN9XDR&#10;sBvkD91LLI+rXT3EMhjG/Kqo7/g1B7bKRaRx1RstoQquH3nGFoSjshHGJtowy4x5o81DTsj+udh/&#10;wcGgPVHk+ftr8E7c5qOXEvZ2STVghPq3tytnOMYpCy1SX9QZGXCfg8mmT2Es/uEA4zTYQyQsA6tj&#10;z+KwOTi1og4h9ZzHUp4lBAzwV+6l9V0oWUMjIMBRgAeTVYWt57Uu9XIP3RzbdSC4EaTHPiqLImto&#10;AdtHkkkUMWY9+asvTNCE8G4L+Tmhk2yoDImMFuDXdv1FcWwdI2Iz4IqsZRjsaNEhqcJgZlzjJwBQ&#10;1BYLJKx4Appe6zLJIA5LHPc+KmNMs5mDuoJXvmuZJqXofV6B7UrUq7YanundS3thGRHIfsfikNXu&#10;R7n+MH8Go25RfZUqc570sckl0ybggph6v1C6dVkn354LP3A/FWLpNrAYHeR15z/NUGFmyGA7U+XU&#10;bv8AunfGBVV5EvbsXjQc668d0oxEAQeD5xQNe6M3BPH1+RU7o9ykrD3ptozycURy+y5ADDgcVzLi&#10;jlVvs7ZUF7Z7AOcVFkZ4FWrd6QZUYlRzQ4en+CxO3/qa87L4k1tRGYDiAg0usPyqVmt2Vjx2NRsz&#10;EGsbTWqJpHUcI3ZzXrwtnK9qRSQgj6pRrzJ8AVw6jz9OR/JFfQwOxIx4pdLhRyea4W4BJwaAo7fI&#10;AULk1wtp4Ir1bjJVjTv9ZF2JoAava4xSkdsMjNei8wDgZpuLvJpgskZVUsVABFdxyLGjBQBUNJMe&#10;1dNJxnPFKdRItcKmDxSM1/uVQFxio6RwRTUMW4INGhWyQWVjjLU697I5NRcaliFqRNodo/iugcpc&#10;IQQvNIJMWIqRtNPJiYlcGnthpOSWauxg2FEK0W4nPmpVNkYX7xTsWCB2bdkeKSkVDVfttIBnNdsw&#10;YDgUyVjjls09SydhkDualY9HKMqyAjihYZP0ccgeitnlf7BqShs1TIc5IGMVO/p4YI8BTvByKS03&#10;TLi8YknYPyKZYqewsiHR3ZY0TNE1r000SCSZwOM4qcl0+300BpG5xmhe/wBYM7jBwO1WUYRFfYpd&#10;zRRP8OMefNQEt44kHnNNpJgSSWyah5pXBzuqGWSb0FMJ5m3x4xzQ1cWzkE445qVsZjKuQM47+anY&#10;bRGP2KmsbkduuyuJYsDk01ZQKNeodO2scLQm9owBO1qlPFTOjBP57Ur/AAadLYSZ7U4SyKY3YBqX&#10;FgRQQ818oBJzUi8IyKQMW0mlA4RfzSTOvPNdO2abGgD045rwHFeV4RigD3NdKAc5rng+a+DYoAVC&#10;dzXjpilVOQCDXyRsSfNAHKJwCDS6IcninMNs3/D2qWtdMdxwMVSEHLpARqqTjFTeldOXt6+I4iQO&#10;5FF2h9ITyBjkVb2l9AaylqWjnijUHwcGt/j+DydSegWyutL9Ob587LEPj925gKINH6buAZQ2j4AH&#10;1wCKsa26U1OMof8Ac1Ab92DTvUNNuNPXL66m05yAew/Ne5g8XFictX/Ys70CUWkap7QeOxVFXsG+&#10;6eX1/rMsccJgiXb3J+qc3HVcJiSFNQDNj/FRU+taeFPuXOWA7fdauGPukZpKT9DafR9UG/dMp3jj&#10;B7CpPR+konXbLqrM7f2AZIqBk1XS5I9z33tkDlD3P8UzHVVno6PLbpvdxj5EioZcqx/Aqg5NDvq7&#10;o7QtOn+GpzSsyjIPOCO/ihMaXozwtJ+p2hTgjPJqI1br6O6kD/ovl5O4nJoUm1LeXcpjJzgV5Ofz&#10;lJNF/t0yQvBEhkMfIzxnyKGZZyHbnFI3N7JIzeBTHG4kmvOllt9jcf0WrqQlkuXcuT9mprTr24tl&#10;YIgO/g0NR3BkJJok03c5V+cL4rRR5sw20h4Y19zOJcdvINNdO0ibVdRSDeqKQWZj2Fc3em3EkJuY&#10;xgAcgUfaPpwTSRexyxrKP3r2birxj0efnlQNXDXOkSNG0RXPxx94o/0Ppi2ksl1ZJ1E+Su3thaHr&#10;EnXbxHumOfrOMUvrKHRJZfaZ2hIDEZzircDI52yTv55IkVS53N9+aU0jpKbWopJ8xpcQ8or8bqda&#10;PocmvRxXETj2wQMk/IUcdW9F3/TUEF6k4lSRlRmj7Rlu2apGFHPvQRVtxrtxeI0N2je5Efb3P3Xb&#10;XVtpJgENzNFlT2PannUOmC4jFzGSJe0oxnP/ANWkLTW5tSW008qMbxGhA/71yORoaoyVlp9MWth1&#10;fcixllSGSOE+07/3N4WoU6tqPSX66zEwDzMUlUcDA4+NM202bp25hlRzHJHlkZh3NC3VPUttrtpL&#10;JNKf1MGdmOM571Zz000JjgmCPUaW+pXKPGCHH7z9mvekLWa+vLqxcj4JuGed1I6VZLd2kjiU7iMY&#10;/Iow6U0G6067spbiMqu/e2O7Ac4zWSi1Bba6ZFqfu6XPJtjjQFM+SPqmA1ciyttA9obUnCRzA8qM&#10;9j+DRJr8SajNJc6SArE8r94+qGrmSzt7CRpyff3ggef4rQoKiP27fZLa7fz9GxTWlzEJ2lBOW7Ju&#10;+hWeY2aSSVyS4c/3HnNF+p6/Pqy/pb6RnfOUYnOFpHo1/wDaL+d7u0EkLx7QjKcjn91Rkn8GnDUR&#10;7LZ6e2loY0YXAQhscYxQrYX62aSzSoCo4+XOCKLdZtQ2pZsZN1tIQYyOyjyDQl1vLHD/AEoSpBPy&#10;A+6mWhG2AWsudQuTNkYIxxVqdJrd2+iEXFuVt5ciN8cPVR2ZaPaAm7eQP4NaCsb+5ttEGlXBDQhw&#10;y7hypPcZ+qWky70UL1LCLNioYHPNAuzdRr1umb4Kr7lxkGh/TbMyFUkXhj/yrI02+jfj1FESYlAy&#10;y8U39nYxYCrOl0ISARRROeMAgZyaHW0G5idkeMnGc4FN/jzvoopHdrbLOkchA/IqYu9DYRkFBggE&#10;EU4sNJuZIxi0kwMYOMCrgsOlXnC/09wKgFfo1uh9OnNKoszLK+b+DM1xp8ofgDioWWMiQ1q2+9Hr&#10;q5yYkduM/wBPmqz1n0t12wfc+mToueGccceWHissvpuZSkuD186NyyR1bKkCAUoZNtT9/o5jkKyo&#10;UcCh64gKbgRmszg4yqipL2iLKO4yKcz3JwB38VCWrMiKRxzT+5YOIwG5NaYtpLR30ISZVgDUjHK6&#10;k5GBiosxuZBkmpbBKHNWQqjsWW53ghSfzUrHOvtbHA21CQMI92eM08mQIoO7iqdDEbfOqZAT4mir&#10;ozru60SeJVuZBA3BQHhc0J3YAXJaoKUFDkH/ADQvIlCSaZKuSNt6npdr1Rp8Esk5kfGUf/hz3pt0&#10;jqVhozvo14hltpHLK0RyQ1Ze6c6huoY0i/UybVBwM9s0eaPq8c00RknCSROGVs17OP6jDJBepHY4&#10;zz1L6eW01V2icmFzmPd+4CqVuLP5swNar1d11+LbONwUYDoPkPzVS6j0FcWqkxsZ0PdkHK/yKxeX&#10;4jzS5x37Geir7K6jjcCWLIqcksROytCvxPiobU9MlgndXBRh4I7g0ja6vc2zlkbA+q8h/jpo6mS1&#10;zaTQn9p48gZpu0qTpnzU5pvUS3jCO4YKGGM+Ke6h0/Z8SW9xn7FOoOS0JKkV9MpRjTUylGGBU5fW&#10;ci8FWOPIqBdWRsAGs04Sj6OqRL214ueRXTxiXyMVEbscZrtZD5NFjDtLYbv3DIPeu5gwUcUy97aQ&#10;ako7gMjZFdTFaGBmYUpcgbN2P5pByMn411IXKhTXJoEiHkOa+Y5Hevphg4xXiniojD22JYcCvgG3&#10;ik4JQGOTUmWD8qMV1Cqz5TtU5qKL/LNP7jIxg1FSn5Gixh3KG70irsTyTxS8Dhlxk5pF1x/bXEzn&#10;IkYQXHypjNC6NnGRXcMpp7IwIroKQxilGTXLAhiaTmBRicU7/cm6uXQM9hk4NI/tcVwJSrD811Mv&#10;KGupiElvLL+6uc5HJpKEYUE1xmnUugEGABOakIscUxkGSDjJFLo3iuVRQkAArjBpxNbl4y1NQ4bG&#10;acNIWTAbx2qoENI+0g5p3I3uoG3YIFR9wjZpS3mKkDFSYEfcFt1fQEZAqUmi3jPmoxkKnOKSUQOn&#10;XBpsfwaWLA8mknAyMVGwHEWMcmvlX5YpCE/KlGGDXU6XYC23bnmk5PvFfM2fNJ5NcbATA5HNSdop&#10;DZxTEgGpWzQ/8qeFWAW25EsAVhzg4pjo6j3mjkyM0tBOmUw3bwaaXbkTB1GDmtUX0y1kwuniWdkV&#10;sHxUbaLJZXXDEc4bHANO2vHjEbHjsM0917Trq2WKSSE7JQTHL/axrTF+zg71VHVQzDK7e4OaH7KU&#10;F++MCpPRdSV43jlbIH3UXcxrG5YeTT2LJkrM7SwHLGurVvbgH445rrT5I5IHBGCKYtPw4AyBVcb2&#10;KEVxcxNbwlAMnv8Aeaa6hqM8FsUYnDLgCn2jWyyfoFYjM0gQZ7ZJxRl6nend3pKwuxyCoIPGK0St&#10;RZ29FQabftOjpkfWSKcpAArlT4zSNgojYqQMmnTK2WwfxgVjTOC3Tqma5PJOCKm+sLaYXIy2EwOK&#10;H+mb/wDSamXOBk1K9SawLy5Zs7iDgHwaop0qO+htYKYexzSM+oN+pZ9u4Hjim2naiyTr7i7h5H3m&#10;m11IguHwp2se1H3ejll7em1hZ6to3UKyXJSbAMQBwaE9VtJktGO9SR4XvTHo6d4o52iycn54ODj6&#10;pprGrs8xWLhB4r0lO4JnRboLXl0XWWkkP9ORNjgjPfyKNOprvTHvHntQFjkwSPye5/zVIRXPt38R&#10;YDIYEUd6nH75DRkbTwwP2alhy3GST9jRZxfx2bKf+mDQFeW5WQDuKdJFJDKRIzbc05umz+0cViz1&#10;YjIq1k2dwcGk77235HgYptLclZAD5p/NbjYCDmsU1dI4Qi2ryMFCnJOOfzV/+m/pRc322bIUu3de&#10;64qI6C6Rg1GZXk/+1Jn88nwK27onTMWn9NRzxXDxMhwQ/YgfYHk17P0n6SszcpPSNCxxjFSl2+in&#10;tU6QfTbyNXCSnAKHxmk+ttBSS1tQ8Y91ufjVu6BAl9frJIQ0Zwvy5GalfVHoCWAWknuhI2xswPi/&#10;4H5r6zF9OwRhTxpugZTnpf0PcSi6n3Srg7EwucnNWl1LqUGl3Gn2vLf02LDsRj81bnpd0/bT9P3U&#10;3uNC9krMUAwrjPc/zQE11YdR9SWhSBJREFXIwNqMeTn8Vs8fDDGqiiU5tVoIuiITcaVcajMn/tsO&#10;A5GSCnaqXttSlv8AVL1yqjJLHHP4zV7+pVvedJW0tiJUaGUkL4+HfOPuqY9NunL7U5UubaFZC84U&#10;RMMHb5P8GteOKjFs6n1Zfk/SVkeiridk9u7KZaMgruVO5rAXWV9ei7lgLKIQcqQfH5r9L/X/AFTT&#10;rPoqIWkXsTPthnjBJbjvn6BNflBBI9/f+27kq7lQCc5OfFeR5EnOFfMtC0lv5EYOixqqzy+8U2Zy&#10;NuSara86aAZEAOCTgEc1rPUFPTWnoZIv6zH21Bxgk1E9IdGDVhJLNCFOwskjk8NjPb815Gb6JHNJ&#10;NSpsKMw6n08bWFWDZGPAzQlLEwwQeM1d3W0qrMbSFDlOJMeW8jH1Qk/T001pn28bBnHk1855fh8M&#10;k4RbddnCuGickkZrhYinJxRK1i6YUIcGk3s4y2GY15rg06o4DhBfdiiLQ+j77VZtkQxkDH/yifAo&#10;j6d6EvdTu7eKKJisrEbhyQPuv0W6G9C16Lj0S7uNm8Kss3yDEL3C4Nep9L+kPPli5qoDqNK2gJ/0&#10;7+mCaPc37XmnhHS2O1n4Zvth9YqC9QPUCKxN2q3RlxLsRAfru2atHrjqN5ru6W1mK/qODsPIj/xW&#10;F/VK6eLVIYw4bbFgEdjz3r7hzweDhdR110TySnJVdBrL1U2oW7KxCquW578fzTv0q9INV9SLq7Wy&#10;UNBASzdyGReTVR9B9NX/AFVrdnpsHu+28irPJGM7FJxX7nw9HdOeiHT18dN+EUdmpYu28vIy150c&#10;6zTUlFW/ldlIaVfox36pNo/SdnotpYWCw3C2IjdxtOSvDEY8Vn2HUr3Wbac+6JGQhFjBwSG81TPq&#10;F19c9Taje3cs+yMyPhUOBjPNaw9AOgnutLS4mWSCHCziSTjeAK9Xxc0cs3Ff8exZRb2gHtvTC007&#10;T5b+/cxlSd0ZNCN1pjalHcRw2Ze3BGeAB/INFHrV1pHql0dMs2b+m/Ln4ir29NOh3bp+wvLjbiTK&#10;srDOWXuR+Krl+l4MnNOPfsnjytS6Pz56i6QFjJJFKyjHKkftZfsGgq90WWKH3IzuUEA8HzX6aaz6&#10;MW9xdy3ZhjMJPEWcbvwKpX1A0CwtrP8AT/o402EiMpgMf/k/nFfMeb/6dg+Tx5DTwswbMkiY3qa5&#10;QHbmrt6l6VghSCRFKlx8lb8+aCk6HvZ1EkS/Y7cV8lPFKM3FraJVsDYZwGrqa4ZznOaX1LS5baRg&#10;QQVOP5qLDYxnvUXKjg5EmO9exyFiaa7qWLALXFIBX3e/NPLVsHNRO40/sn+S8ZqkQCuNo449wJzT&#10;f3Fnbt+cmo64lCqVU4FKWDkKa1rKBJ6pcKYETGMYqPWcRxgf8VJzvvlAx2NIXeQQDRPKBy2+QqM1&#10;Z3S1jHbWzTM+CD8vzVc6Zhp1H1yTRjc6g3tYUjAOSKr4zu3QyHF5cLLJLM3IOcfiodX2JIy/5r0S&#10;gRKWNM9SutkQH2PFPlnoCL0eL9XqkMZ4VnGc+AKK+s5NsqQRY2g8n7qJ6aGwzStGRgcE1HXd01zc&#10;M7Zz2rPF0t9s4hzDIRGqRjlsDPmjp5P0GmQIQN5zn7zUR0nYpLcM8i5VBleOM1FdVarJJcEbuE8f&#10;+a148n296OkZd3If93JNT3S1oiTe9NHnA+AP3Qxo9k95If8A5Joovrh7dREp4FRWS3bOIR6i19iD&#10;GOMtg4oWsLdGnjMhyC2cd8mvJC80uTnPbjmrO6J6XaOVby5h3IuNoP2fNLBSyTVR1Y8ItyLJ0y0j&#10;0uwFxLn3pPii57Kaf6Z7ttKZShdnXgnnH8UP6xdLcXCA/sX9g/Jon0qGSOK5mmyBwsYr6rFSUaXR&#10;dyp/0KdS9RN7NtYqN3O4gcYz3Boa1PUP0tuY1XaNh703lgS3Z7qRy7MSU/FAOq6v+quHjLk4rPn8&#10;xwX9jRnYygh3PuOEH58VdfSE0OlwpPKhLBTiTyAfoVXWk2HvGIyw/wBOM5OfJFSnVfU26MwxuMso&#10;GB9V5+LKotykzk42gN6q1WXUrqaaRshnJHND4QyokUYyzGk7mdY4eRVi+n2lJb2l1qtzIhIBCRsO&#10;fj5rOqzZGrIRimx5ZWJ0bS2L49xhkeCHNEXpjoMOoXU2pX8JaKEkIG4BYecUPaZC/U+pYGUhj+T5&#10;8irb2lljsbA5Rf3E16GDBUotejdCC7SCN0bV7n9Zcz7oI/2A9gF7ZoB1vWE6g16OL3WkWMBceNo+&#10;qIuq72SO3sdNhjIyRuYcbvxQyFg0KOebcBIVPjkVvz5uNUO1oH+vdeTT1Flb42jGR4z+aeejvS0d&#10;6LnV5sEQE7EI4yvOTVYaHpF11RrkcCEuJWLuCeyDuTWher7636b0AaZaIUVs7XBwzMRzmsX3ebt7&#10;RJMr71V9R7m8xZQEg4O7BqibK1jQ7nQnz/BqSu1ErF2bJX9x85qNN0Jn2KvwrxfMzc8ulpEJzTJG&#10;a+eXYgGEXstRt3Ngea7GEwAMg5/51a/pl6dPrV+bi5QpBCV3jyR+KjjxzyOkCdhD6Ael69S6ub7U&#10;4H/Q2i7yMZVyOy1pDWPVaw0L9UloI4pCPbhjiUKgxwtQWq9cWnTuny6VpBEZdSHGMk7hjOfuqv6c&#10;6cF7f2j32ZArCTa/A4+6+r8PBHDjikrl7NMcnBVQWaX0heXV1Bf3/u75n92QOOHDdxin3qb6j2uj&#10;wpa2sLM2zCkHG3IqA9TfVf8ATyNb2k+BH8N6cfLzj6xWcLQXOv37NIzMgYsxY+K75PnPGuEdyO5J&#10;p6Q+0o3GvagEl9xywy0gHYeasTWNas9HbZAi7YkCjHkjyahpdTg0UTNFwfbK/HualOkuk49Uszq9&#10;4jld20RMMA1ijJttt7JW+iy/TzSII9Hl17UsSmTEiF/7B90y1nV9R60vrewsUMgUZ+lVR2Jpp1tr&#10;t5q1pbaNp8WxQo/pxD68N9Cr09IdI03ozp3Vri4IluZUbac5IJGMV6OHHyWlqtsecZ0thD6SWml9&#10;D6Nqty1xi4ILS8bt2BWMuvfUTUNanvHW5ABlyqKMbc96deofqfdais1tb7o1dzuA8A+Kp6C0eSWK&#10;CM8udmfrNYfM8qK/CEqfuRBSdbGqK95MkMaszM2AAM5/NaF9PNNtOn/1NxP/AE5UjOxn7D7/AM0I&#10;aJo0GnXsbFwHi7HPZsUI9XdXTXN3LGJR7f8Acn/Eax4pY8P55JEm2kne2I9b9Sy6vcysU9uIklUz&#10;nt5qqJ5CzfuyKkb67fB5JzUEXYivn/LzfdyXZJiseBIgz5Het5+jFzDp0ujWk+NiuQ5xksH54Pis&#10;LaVCJbm1jxnLjA+yK330n0Pcy/pJ5BhnACpnscV73/prCpTy2t1ofFHky3vX7q8SaHHAI125PP0R&#10;wc5oB9At97p2pWcCCN5Hz7o81X3rHaX+nxiKcgKBh2PkGiX/AE6zKYrlDOoG4gDdg8819B40uGac&#10;UjTkbSCGw0686d10wXChrhrkB5P+IMaO/VPoWWNYNQtUcrjdMoGdu4dzQn1mh0/Xka5dxHI49uVu&#10;wz4zRr1vf3dxoSm2mkdUUidgeFwPNbs6/wDHI5iVtH5563rR/wB0l3Aj23w2e4rSnpxcHUIljaUx&#10;FMH+R4x+azBfxJdX7ylMs5wB5NaZ9P7RFSH2FdpxtyPyDXm/SpSlkl8xZPJCpl6+p9rHpnTcjT2+&#10;8sqxx7h5aqn9LpLX/a5ElhBAfBJGM1rPrewsNQ6bFtqEQKBVYMT2cDAbj6rKHTcUM941lC+xFXIP&#10;YEfj816if5v5LTiqT+Ah1K3/AFwW0siGaU8BjwP5xUJE0nTmpqjEpcREEkUddCWCWGv3VzNKhiiT&#10;CBhkZqvush7utXlxJyZXIz9g9sVohk4SI8b6Nl9LdTXF/YO8x93cuDx8iD9j6qjtY1a96f1UbIHG&#10;W+TIv9pPbP1TP026ivdLmj9yYuGYIxGDtU/+Ks/qRBczCVhvgTgyAcED/wAGkliipNro1RnceFbS&#10;LA1Xpi1k0VLz3h7+wO8f9p3VQEFreQapHJFKTbRA5/O7xirY6avLbqCJoIJZU2n2xGxxtwKrbrqz&#10;n0S8jgtmfDplgPkFYfmuw7Bpqib1p4ZLYNJBlU7n6GPNMei9Qs39+0iIBJGzHc5qG0nW59Q0+eyk&#10;XLuu0gdwD5pDT9Fj6d1OyklmykeGJHBP4NPP0ccthZ6l9N3kdvbqCrMFIOOSMVmtLu8imYyK0brk&#10;c1r02N7qkLzRyphTuC/ee1ZX6jNw2s3cTqAyzMrZ5GQaySXXyhJp0G/SFtBOqzzKwfPBHBYVaMV2&#10;LaTPtHZ2yO35qkIdWkgnhiRAUQ8mrRa7n/TGSJhhhyuckCqRlaItu2Fvvx3Fq4SYBDk7fJof0qWO&#10;290SLkNznHOaj9Jv4Zcg/HHBB4yT5FfdS6c0NmZRKcOBtANWxxOx1DY2vbC31a8Z3uvbAyQvck1Q&#10;Hqn029yn9AMWTsU5Ax9ijQXSyzxwFyMDktnJ/g0SavoAWxaf3WWXGAPBX81n8vx1kjxfRScUzBgt&#10;po8qQVZCdwPGDRH051DPp8xUs2xyN2OB/Jov6q0rfeSloiPKnGMmh+fRikUbtwa+eU8mCbSZCeBO&#10;O2ah6C6lNvHhjuRlDIGPGaI9evIZ4n3SKWH7ADk1kQ6rc+2iBmUIAoI4wKtLpDUG/W20TyExkEkt&#10;yf8AFeji8pZI8Z7FxR+2ROqaXfi4Ye02Sc5UZGDVm9Ia1NbN7Tnc+3BB44o51LTmMSSxoAUGf/pg&#10;ap/VL6eO9jaSMKA3PjditmH8PWgb2XMYUu5VZ22A96FOp5I4zHbrMShORt5BP5pKz19LsLFg9u9S&#10;502yuQRJIUK5I5HNVlDkmPFlXazpEDqvuu27uq4/81F6ho0NnAmxwTgZx4oo1a39y5jQk7UGB9Yq&#10;EkjgllMG7JwP2ngViyQcTkp3ehj0pqEQuwZONp2hjx3ox66/Tz23tWkh+QDY+vuhWbQlgU7DlTzm&#10;mllYXlzIdjNtFZ5ptBAr6yu7u3upN5O1MYJ/81fmga3pLwNC0qrvGTznORUJf9Oypayl4lLFefJq&#10;jmuZLOXYh53EceB90kVxWwaddBp1NpH6ppTDNyhz/IoL0jX5dLvQWTG0857NVg6FPb3cWDcDfkBx&#10;5wPNC/UHSEztM8My4Y5X7qTbhK0yX6NGdEeqenX9uscsQSTI25arQurqO8f4piPjivz3tIrnSRI7&#10;yf3A4Fab6J9QbI20EM8+GJwFb7+8/VbMHnObqWi2ObiP+s+kFMMgWb3CMuD557CqIm6XmYvI5ICt&#10;kjHIrS+q+zcA/pJ96Nk7hz8jQlqlnJDZy5iUl1I3Y+6rna20UWTZQI6lksTJFFK+D/zNGfTF6buQ&#10;IwA3+GoNvNLkQs4Ayvg030rq+4sJ0UQpjyT9V5scrjqTJZNlt3HQ9u8yyTQhsnHfC1Ha3punWsMa&#10;wMI/BU8gmiGw6/066t1G52btkqMZqq+qvev5gsIwoyyHPmjIkxFoB9Vt2unPtsAAcUT9KdS/7K8g&#10;kTcCvyyK40rT/YB93kfjwaHupwu544iMscn8YrLO4jte0H191ha6tuSOL2iTn+ak7DpIy7Wdyu4Z&#10;BNUZpSTwn3F42kZJNXtpnqTZTRyxyhhIABkcA5qEc3PsW2dat05YWcOWbcWHLCqW1SJ/cfyvjAqw&#10;tXla/KhXYIDnAPeoe806CKNWc5H0almwX0di06RWkdmwO7PbxTlZdxzmnl+ymTCHg+KdtYKIlJxk&#10;jms/Dico406/KOo3ErnGPqjIWUM0bujjg85quJJhAxBpI6tOuNsxCk0jmKwok00iTAwRnj+alhrN&#10;5p0JTeG3cYxUbp+qw4Bl5/iu7uEX0hVASD2p0zt0iF51CRuME0RJo7LEoKELj9x+6aJZPaMCpryX&#10;XZ5QUI+IHAp6KD8JbQLgn+aiJ4YZCoQjJrhLoSNhiO2K7tYfaYb1LeVz5pbQd7JKw6dkEbE98eKZ&#10;zWzRFCdwxxRdH1zaIoh/RsgPxLUzu2jvU+GO+RWqDjWiYtHqNuIuGDOAOKbpYz3B3RLyRnivLXpa&#10;eJWncrtNTK6/aaeojdSXUeK1R6GUkl2BOq6d7OzK8knNAt3ab34HFWVqWqHUn+AwQcAUIalpdxad&#10;xuBrzvLwcpWjjYJzWpBIFMRayDnNEKBMk8c0r7Sk4rynAF0CzBlOBzSgR1P7TU9JpyghjXzw4IpK&#10;OUQLlyOOK9KPgYFSTWwB5NKptC5xn+K4BDNG38V6I3QDAye1S5VXbO3GK9m2sQoxQcaIvaxPYg08&#10;WzJGc/4NSEGxDyope6n8DGK7QJEM9sd+ABzS503YeTT2EqWxmlpZSXx3NOkDFrC0iRSzjP0BT4mO&#10;TO0AACmHsTbfGTU5baDOIN+5fn2q0Ir4BDBbkKuzAwa5W4mkX2oULNkii+16ftYbV5ZZwWHipCxv&#10;dI06GSQsgds7fJqul+goAF0+8mkEaqam4Omv6qI7cA80k3Uq+6zRjJY0zuddn4YsMmng06BUEN21&#10;raTEIv7QNvmvmtJZ1M7pQzY6ggk3SfLJqbuNeMqMsa4THFOpI5xTHVrp8QDzSMBjnk02vepILdFE&#10;OCw/FDN1d3JUoDwRimQ02TA3eBUp5FsTghlqOrT3Unuytk+PxTYtnBLVJHTE3fInI+q4k08yk7T8&#10;QPNZmrGIYtwKY3KvkE5xjFTNvAVJQoTX09ocDjv4pHFhZB29y8fKSbR5osstTYLy1Dn+2yc4U04T&#10;Tp1XO3H4rsXKPoVhkLqKYj3CAKfw28Mp4lXAHmg2O2lIUDOR3pzI0iAhGI4qr3G2jqRKTx2qTkjG&#10;M96QuktnickqPqoCRn75OTUbO7nbz2qGSjlHs5VVIpgzcVw7HP3SYGOTWVjHLqcUhmlsd6RauAfV&#10;8c5r5TXQGTQB4tdLHmlVQEk05igyRiupWAmkROMZogsNJll52Nj+O9e6VEFcFsd6sOyug+yD3ERS&#10;2c/VasGDm9y0DpDPSej5rhgPc4J5OMbaKLjodomT27gMpxlc4ao+STT49+7VPkD+1e3+TTqxu7Jy&#10;AdU9tfsmvZwYccVVGSTbZP6boeoaexL/ADVuRijOx1mYOUNsUTHB3ZGaBoLDLZi1jch8k1C3+tBF&#10;9uO5LN5ZTxWpQQ0JUWdeajdZbeo2HnOcUE6jpNlcSNM1wAfrdQWdZJieIyMwz2JzUPPq8irsRMHO&#10;MmpZfJhDV2Vt29BLcLZW3/w19wLmoZm9/ntQ/cXVw6gls01eeRkxvIrzMvmtppFP9E3NeWse3gE1&#10;GXWp+6h+VRCY3c01bsRmsM80n7FXfQqJtuMkUjLcfXmmbA14o3VLlYx32JpcSjzS0MWae4TjgUf6&#10;AM7ciJwNvejXRHWVzF2BoXGmlyJVYHHjNHNlosqwRSxkOXGRt7g/Rr1PHejxPLkoyqyyOk7ZTdex&#10;LLiLaRg8jJ+6Y6pa3Gn380LHYu7jHIx4NOJdNksbCCUuwJGXx9moO3u/15ZpX3twMuc5Fajz2thx&#10;01pttM8kgkCsvknj+aHxfvNdtbyYPuSe3u7gDNTuv6AdMsbaaBi6ypl8d1x4qU0zpy2udHN9HP8A&#10;+8icZix+5cVSFL9k5KrZYnS3RjWJkt1nAX2zIGU4Bx2FJWesXcVzNDfyZtj8SHOQPzRtb2jR6JZ5&#10;kxcPECQfBNVT1euy0MMhCvnd/OK0qadKjKoKctxIySeLTbyQQyrNBISqbufiajodCfSL5Lja27Pu&#10;Lu7VVkMl9NJ7pkYxBuF/APitVdbXFjq+h2dzpyM9wsSK8eMFABgmsc0ompJJUgF6w6rOu2SW8kUc&#10;cq52keAazxqCPa3Kxu/wbjIohttRmnlkYY+B28fjxU9oumQ6rfSwXoaKOOMuCVyHbwtCk5CYocE9&#10;kt0z6b6rd2E19aT/ANCBgJc4G0fgeaf63q8kubeORmKgBmzRRo97dackllbuzRScso7Yq0NA6G0/&#10;Wre3ha3CPK+4svxYAVbFDkxebta1dFQ2BOm2/wCpaQ8DOF+xQTd7tRn/AFExAPdfCitt3X+nwRae&#10;Htp2nw+FEg3BhWe+pOijFcvavF7bJxt7dvOK2xwN/wANnoPxMlLRSFzpVzNcW36Zd0m/C4Gc4POa&#10;tXqbRpbyyRYk3XCpyEwc4HIFGfQnT7WT3ihDI0ie2PO01cnT/ox7d/Dc/wC5gIEOQOdrH6FPHw5r&#10;c9FMfit3Zh6yMmm2MkUkZ3EkKGGGGfwfNAEej3OoXDiKPfhju+6/VDX/AEr6f1GT3bsvNIseA2FB&#10;oRs/T7o/Tmd47DDYwGkbOP4pF4OOVtuzZDxj86Iej7/3oyLf9pyRVjanpV9qdkESIhuAM8HArelp&#10;0109JjZbxAnjKjBqYk6I0NVkztZxwrbQWWqf4OLWmP8A4x+Xp9KtQunfdKoCjJz+4VYHTPpnY20M&#10;cs8vuSqxxleCfrFbiX0pidjcKzTEjBZ8Z2/WPqoG/wDSWCNkn3vAq/uRMYc/mvQweN40OkrHljfF&#10;JIoG30SyRXCIAxHIXjFTEfT2lpb4ltUw3cEDOT+auqboa0y89tAFlKBSM8bR5/mg3V+hb+7DrDOq&#10;rglHPBJ+jWuOHC3/ABRKMJDbSOkNFuRFBhIkGOVI4FPtQ9I205rm4tbvecbjGx/ePwKoHVNP1zR2&#10;eVrWTchILUV9JesZSMWuoXkoBbCEjOD9E8cVrfjpJU6R1Rt1RKXmvT9Oz5ktGwVBwvbBqxdN9Q9A&#10;vLIi7uopTJjiQbsfhs1WvV2rafrMbH3gdmCcEcgeKzvqUl3bT/8AtiHjYEkH7rubHjywSk2iscF+&#10;zVPUnoh0l1PNFce4beQRFswuNjA/f5rIfXHpReaCz+4rNC2Qjgd/qiXpv1A1Kyv7RJsiDJEhUnA/&#10;kVqGTqO013TZbb245g64XAyBnznxXm5Po+HLtMvCf26tH5qvp/ssRkMOcEHvSElt8lwM+eKt/q7o&#10;x7Ce6DwtCUdjs/4f4+wardp1hcHHIxgV8dmwPHKcfaZfT2RZjYOrsKfLKv7AcZpQ3EJBznJNImI7&#10;wyKP80qVAdMUyinuxwM03uAUZEyQDXKqZJgx/tOa7upDJnnAFdcgGt6yBsIcr9mm5AI5pvA7PIV8&#10;CnAGZCu6s+SZwZSMyYKcVIWswmbOTkDnnvTa42qpTHNRCu9u+QajGVSTAs/ResbvTXG1jjPOeQR9&#10;Grp0DrRLSWO5kt/dhdSHQDgZrMcUyyqOealNL1q7sZtokLRMTlD2r3vp/mtegas0prWj6frqma2s&#10;wrHIB84+qorqb0v1i1Yt+iIQgEFexqa0zXNQik92K6ZFznCngVfnTvVj61bslw8TSRtyPsEfVacm&#10;GOdbpMmk4mFr6yntyyOhRlxkU4sdckgdSw3geO9bS1/02stc9uaOWOKVCFYbeGWqM619HrzTYhLH&#10;ErpuwWTz+f4rzsn0/Li3G2h+0RVr1Lp9xbhTbY3A5/BqFuOnndPdjAKtQ3Bpk0GcoV5pzb69cIwh&#10;LkgZ58iss5PSkhUqIK9tXjkIIpmCRRaRBcNh32moG8tlRiFrFNDJjFDnOafRyDCj6qNfIpRZACOa&#10;QOx/K2TXExwtegqwrh/rNdfR0jZCSRSI4JzTmdewzSCYycipttMDk7ad2k3YZpvKRivIGwwoUrYE&#10;rKwAziodzzUrIoPINMJhg10D2BtpHNO3G4Gos+afQSjsanFi0JA8EZp2Gxg5pvKvkV3HnB5qo1Cj&#10;tvHevISM7ceK4C7K9ZTkEHFcONickJRuKUbOwV2gzwa+2Y4oEHEU25QpOcUnxnFeR/E1zMvYiuoD&#10;qRyM4FcluCVpz7XuKCMGm2DimkOhxEeRTtjjJqLDnH5p4koMePNNGVhZ8678/wAUwdGQ8Zp6HYV8&#10;a4ws9t2GDkdxSd9s2iuwfFd43gAkYrjR0gCpU12tSn+3qTnNcPYygFivFQcGBEHcGpcglRzTp7Jx&#10;yE4pmIyDSUB8oxjNKEKM4pFl+q7HjJrgHgNPrduTUcG+R4pxC+DmngwCCI/talpnDlD9Go5cnABx&#10;T0LxjzWqDKEkszMijxRi/UJvLBLKUEouSPJX+KB7RMLgmn9hfformOVuQBjn81pxzVCpsHY0eC4+&#10;Oe+KI7sF0/eOf+lda4YZdksICjBNQFrqK5ZHHPjNJKVSOHUF40blTn6qTSbDAUxuAoBIryKUsd1U&#10;xTOBNE+UUZOAcj8GinXuub/UbW3huJS3srtUmghTuUgMM+BSUm8KQR/NbHktVZ2yPimPuE/dSK3B&#10;VwQKgfc2N8fuim1WN4ySct3rJF7Zwjba0Y3Ms23I+vFLI6mV/wAeKK9Pa2NtIdo3Y58GhJpI/fkG&#10;7jNPpAJMg9zO2mV8N9zkE8DipVmRNpJwM4qLvT7c8fbBFcpBsJOl7uSOeVST28H7+6WmIS5k+XBP&#10;80hos6RTOSOGXFeXLhJ84OD+a1LI1BI6Dd+xS674Oc0RQ3zpEqZPPJND+qf1Jd/2e9PVm3WyJnkc&#10;isULg5bCyTe7SRdrDz3r1HHJzxUAnblvNcrK2cbqq5hZ7qsCM+5RXqJIEXxxXN1IRGSRVn9KdInX&#10;bKRlyEA+bDuPoCkhG5x12dRP+l8jGWdsHd8Yl8ZBPev0g0mybT+n7O2uYUkldVMjYyHPjBPjFZq9&#10;Meg2W5tClkPYUJDKW7FP/wDKtbeo9mLJ9Dsba5MiP/8ABB4I7AKa/RPD8eOPEku/Z2Vpqym+t9at&#10;rC5sUt7aNS3yKLgFyp8itNato9rrGgWjm2SORIllH9wD4qp7/wBPmfqK3ubqEZjhCmLbne3fINXj&#10;0Rfo+m3EMsRZVlY4OfjnsK0ZI8YpoZSZA6n0wLfo+fULO4KTewfet8YDfj/NVd/pI6GvZr7U59Ws&#10;wIbrLIJAVMQXt3q5PU3Xbe30mzgtX4aQGdcY+NG3R17H010TeXssAJuYm/Tu3dgc8GuLI3j0vdIc&#10;xD63anc6rq08EdzG9vaysqFTu7eDVs+klhNYQ6FcRQZC7RKR3BHnH1VR9T6bHZWVrdwxxk3UoaSJ&#10;sjufkRjk1tD0pgFlb2/s2cT28wQRLKGb/qvIxV880sdX6oWJnL/Wjq0Vxa2dvZQe3PdYyg+ORjDZ&#10;rGnpB6cwav1Vo9ndSNFAG3+55DLyorSH+rrXotV9S9M06wMTC2gEw5+Q390NQ/8Ap00Sz1TrXVmv&#10;iEks0T2Nv7SWNYVj/CP6RmhCVqwd/wBU1t+l6k0XR47eJI4It7zjj3dxwpNXr0F0V+m6NvILy2RG&#10;aBnimI2mYAZBB/FZg/1Vhj17LHcSFCiIkbE8LjFfoj0bo9/J6aJaXY97FsGtZP8A5IHMdcvhT/o0&#10;o/KSx6Ma61G8nnO54znLHAYKcZb80BdeauI7t44SFAxvArQXWckOlaY9iw23L7lUed2Tisha7omo&#10;wuGniYM7AhjnLfmvP86EI48jjG5PbJshZL/fKozjmuFtZZXymCAaJtL6bQurTHnH5Jol6N6Qu+oe&#10;pLTRtNjM0lwcOAMqqjk5r5fx/DeWaTfspixt0zeHoR6NKvSa6v8Ap2M42bnU42DuMfeaOutepv1o&#10;s7JZl77pCO428AH8Ve/pnbnpXpy+0m6iZXjXbtHABI+qyv6ZWFh1J1hr1rqM0sUBkzvQDA3HGBX2&#10;mCMccaSTUemNJtgJ0Bow1vrF7WzuwrQyiTL85wcYFZr/ANUvS2qaL1rKt1YLG9wuI1hHwc/a/wA1&#10;tvQ+lbbRPWDVNMtrra7WQNtzjcvcEj7+6P8A1D6Ri131S9JLLVbZJyrze8SNybEGcmsn1SH3ISjy&#10;GUOc96JD/QZ6HWGj9A61qWv2P6bUJ5N8LuMlUAytZH/1k+qt3q/s6TDeHbEze7tPBI4xkV+hX+qb&#10;r639OtJ1VdPljImiKRkD9gav5/Ne1641G6uLiV2LSPuwTkkmvPyzXi+NUZ/lKNR/RGdq0lotz0S9&#10;ItW646i06yt7bfHu3bWOA2Oea/XT1B/RdIdEW+lXWP1sUHt5iwMeKiP9GXo0Ol+hLLrSS4YSTFjt&#10;Iwcfwaon176tvOobm5adg/6u5VbdQcgKD8uK9T6RijDDH5e5P5YcNFa6R0YL6KS7lUTOzgNIqg5P&#10;YtWxNA0m70q1s7aW2MNsY90YZSAwHc5NI+nHpfbQdNWkqj2wgUyZ8gc4NCf+qT1evI5dJ0rTlVGe&#10;JVUyce2AOSBXr/dt0v8AZ2MCves/UOW81KK2siscdsxUlOQx7VTHVFhfanqcZA+KR/XGfxRj0r0Z&#10;ezl5WfIkcKmewY9yTRFrenx6Lp9/dzSYEClX8AEULAphknwWzKvV9jLfmK2idVljbbtbPJqzz0pc&#10;6J0m1+cG3WPaS+Blz5FVf6Wrf9WdYg28JlZZBIwBwCM8Amtrf6vtBg0/o/RrHT4ED3H9aeIE43gY&#10;rzf8XA7lwsnLadH5a3U8NyzuGJBPHmhS6ttr4/zmiKa1NkyrKm0gYx90Nzzb3J/NfmWdfnl11Kgo&#10;aNGR3NcM3FdvuJPGaTZSOTUDh5n809smw2aZd+9P4SAAMc08ZUA7mJd6kLdQoODUSkgzmn36rC4+&#10;xVlIDiWTDkg0hGxckkVy7YUClrZhsORXU9gSWk2pBdhnJogvljUQgd/NNYZVCx7fqvJX3yDLVtx6&#10;jo6R1zIhkCk00vSxYJj7NOpYgZc98Uh7oeZcEE76lOwCBInj08c/nFBytukC5OS+KM9XmIiRc+Kh&#10;9Asg9wZmXhOa7xugYb3N0+l2KQRkDK8nPOT5qspd1zIctz/3p/rV60spAkyO1KabbqqE5+R4zST7&#10;oGS9tdwWVmVAG9v7qhUZpy5c5BppqLqXI3dvFd6fG8zCNc5JGDQp9KhkFPT+greXEa+5tBYc1a19&#10;PHaPJCsx2r3xTW10630y0j5O84Jz9igxxLPelVlOC2SfoV9B4sFjjXtjoPNDsmvdQgC4K4JwPNFz&#10;X4ju54FGYkwDn7oZs5Us/hDJhsYHgnNRmtXkVpZjExL5O7yea2SyfbXNy0inO10RnXWpLG/sQEfE&#10;HOD5NV/o8DTSxIDh2cUleMZpGlLFvNGug2sdlCJ7hvmSSB9ZrxZT+7mt9EVLYW395HZW0sfGUTGf&#10;+KqXednJkfuec1Katqk11LLuf4movT7Fr24VMkIP3nwBUvIlylUTspciX6b0xdTuVMzbYlPyaijq&#10;K8liSOztQG3NjC+RTGa5GmQ7IEBHnPkCiDozQzLOmpXGSF5Rfz91fwsSvXwPhW/9BdpFg3TdlsaT&#10;fc3GN4HgHxRQuorp9scSKJJedx8GhKG4Oq6tPcEYRDn8DbQPd6pJqurJDFuaNZPHGcea9JyUFSZo&#10;eRrV6LZ08exO17eOxDYKF/H8VSXWXU81/NO3unBkPj6OBRl6idU5hNsjBtsewAdl/NC/p30sb6aG&#10;6uF/oxuCAPJX/wAVknNzdWdtvRbfp909H07afrrltlxcJzngopqpOuuoBqV+QjM0cZYbj5zVg+oH&#10;VsFy7JFNvZEKgAcA1neeZizKprH5WXhFRXslmdUjuS45IzX36hEKmk8qi9ucc0SdO9Ji7Bu7k5jD&#10;DYn/ABivOhCU5xSe2+/ggu0WV6YdGQXhfUL5cxDPtoe3Hk1ZN31dHpguI7OJS7rsBBAGagLnqlIr&#10;WGztwAWUIsaCnXSnTQinmvb08xJko2MV9P42NY4Rgv8AZq0mjjpHptpdRF7dXA2x5lk3N5xxUH1p&#10;6mRxrcx2qKzEnLD8fVDnX/WkB92CzGFds58k1WmkaXc6xM+TtVe5+v4qXlebx/CG5C5cvSSFNLiu&#10;tZu8PJy/BJ7Ue/8AtNHhkAkJbtgdzXkEtnoNs7xRguSQNxyaZ9PdF6h1FHdXhbZbI+C//EfKg1ij&#10;CSd9yFiww6F6Sn12OXUrtD+kjOIgOTI35+hRV1b1M10trpGmx5Iwvtx9+P4rzWuq7XSNEstK05Qs&#10;oGJcHGwfefs1ZfpD6dWej6Lda3eMWnuELKzc4QeRXo48EpSSNFdFkejnphFp3TerahqMyxX+wyMW&#10;YYUeASayj6jeo8l0rWdncBQSVkdPJ7HFWB6jeq2NIOlWpAErB2IO7I8A1lnYoIOQCxJNd8nzFgjL&#10;Eo9oTJlrQtAGyPs9z90RaBJBbXjySgEKuQfKkVEQ3ot1LOB24FQDapJKX4xk84r55ZYqmZpSTJzW&#10;eoJZpJShAyT28CgKeUZY+fvvTi5mZQflyahnPNY82TlZGTs8ZiMmkxjvXpRs4r5Yh2xWetM4HHQW&#10;nrdatZBuFV1Y/wAA1+l/Td3a25hOSGABA8ZFfn/6c2CTahbxhgpd1xn6HJzW1Cs0l9YW7RHYpyqg&#10;YNfe/wDp7Glguu/Zq8X+Tv4K8/1A64t1PLCQT7gVhkftwKEfQVEa/QP3L4OW+uamfXywkimRwgZm&#10;xnYCQAKFfRNj/uEP9Mkxkvj/AL1dOvJV/BfLG1o0d6v6fqM9pbJGheJW9wgiu9Au5bPps20jKwlR&#10;w5POatzqKe4GhyCMLJuQY88Hkis2+nmqz3F/Ik3NuQcAjsR2xW7k+U0+hHFvikZ71Q2Q1NmERBDk&#10;qB4+/wDAq9eiJItOu7e590/BuSp5GR9UL+pPRKW+rRXVq+1rl2ldP+ACnOnaWwkjRiQW+v8Apms3&#10;hJwzS9JnJ/rZsCzupOqdKNrJcMu1z7ZRMkg/f8Vn/wD2b/0zqbWs6j3mO0fkntWjPSZLSKxEUkv9&#10;RX3IftTWdfVy5uLjrD+q7sIpiokHCpnBFb//ANINuWIdJpV6koccRlxkt5rzq9btpEeaCIRe2BEV&#10;wPyf8mp/U7W6u4LQQvvBUZx5qV9TDs0rS4VAwCM7QSRtFdzQuLJwj+yh9VfUo4lmivDCoPgjxWrd&#10;H1S41Dpg2ob3JTF54GCOKyxf2ks1uUhBMnhfye9Wl6W3FxDCffu43kQFNuf+lSxZEqg5bKQyOMui&#10;4ugz/tTN7yhZf+5xTjXdD1C7hu7mOMvtO7k1GWtpc3EgMgOPJ+qtGK5Wz06dRLn47Qmcsc1eTcXa&#10;WwnkcnozT0DexS6rIJpRCc7AX4AIop670DUbmZpFdXt8bcKMkfk1XHWMFrp160hYq8jZ2ecn6FaE&#10;0rW9vT0IwWfYFPkED7NPzUhqppEDpM9xa6elrbXGSUCAvyePGap/q/pbU9Khmvr2IpI5L/YJb80Y&#10;9MuW1KMSyCNffDc5wMUQetV1dahaQWkaNIu/JC9kH0alP4LSjozDpmp3G0lgCatnpiVZ7NXdnjyT&#10;37mqfkgEN7+n7HODU9rHUtzapbwLGM5GcccD6rkVtIxTVFoXd0kZXapwHAX8fzRkI3vbdRlCFULj&#10;7+sVViXTmySZn5JxtPc0h0nrl9BcuSA8JI4bjbjgFa0xSQqkJ6sf0l2Q8exgeVbuKnUtrzU1VLN9&#10;/AyrHAOPFMutnmvZYTtVWAJJB4AP2aedPX0VukUfvqpPOM4wa5Jqh3N/ADdeabcWU9ul5CqErywI&#10;YZ/GKqfU4lnKpG+TjAq/df0jVNUed5QHiGDyeciquvdEt7EvI3xOK8Lz8HKcWo9nHJNMAE0uS1ZB&#10;IQQf3Y5oj6ejlN7ujBZY+Tn80nbaPNfybopMIfrnFSo0+TS0k9ufJkxnNY/sTxyQsqpFnab1JqIm&#10;9suNhGMd8V1rstuY4wVDu+fiB+385qudNn1C2HvFWIc5Ga60/qO6vLhwF5VjxjNengm+NM46rsnr&#10;S+is2bA+WaKbBoL94m9w8nkf+RTf9PbPA7vAocCoLTuqBb3LIsGACAT9Vvg9CSLI6o6fs3snlgkK&#10;zIgVsf3D7rOslpc6ebi6SbeqnkE8ita2QtZ4wzp/bl8eRVP+omiWOoH/ANgjRxnhgeAWFJnja0DV&#10;ld9O9VT37rEwUK3YjwKNzIIhhOCvPFVVc9Oro1u0qXPyBGfwT25r3RuohvkNzcHyHY15yZ3g0rLH&#10;nuruQBffOG8DuKiIugLa6gd5W2Nyd6cCudO1mwuXKwXAzjH0eavWa/smsoYWVAqxqGAHBOPNVUOS&#10;OxZlez0eHTbkPktkkZz3Ao0tuodIdlWR/njBbxmo3rbTIIuYezk/Adkz9VQV7ZTxXJbDbmPGDnis&#10;WZpdIKLY6x09bsNNbBWDHHHYVXV0moWDZkIMZAAU+KsbpbVLMRIszYB8fRp1d6MupysEI2Z7t9Vk&#10;cbOckF3pVq8SxEXFxt7FFNXPrVsZbZW96I7xwByD/GKyf1PpEunxMEfgAHcDg1O9B67qDypbG82I&#10;QMAnI/xmvRj5EXjUHHYsYdscdS6HqET8R53Z7eP5qrb3Sp4o3d0NbHRIZwyzYOQflnviqt6z0m0m&#10;hdY12nA/b5qObxPxUrsIySdWZpsNUaBztJ2/8hkVd/RVxaXSB5ZI0feRhjVR3vTk9ukhMbY8HFBc&#10;EksT7izZFeb9zg0EkXZ1ha3Dvi0P9xBAPf8Aigqy0+dnAlQ8E5Joy6OT9fGd82HUHAPeji76bIgL&#10;Ku5h3P2avqS0/RxOmiq7+zMMG2PknjFDcFjKJEyMEHccdjRhcye2SrDkHFc3Ii9olSB+a894uLH4&#10;jVNfS0G11PH1SWpazHdIoCHGKFGjeaUhsfWDSM7mHbgV3m0ITElsjbWzS5vw0CRqASpyfzUR/uqz&#10;ALsI45qWj04bFkJOAKVOMqTOkBfW0krDIqHktDEp3g/ijATRDO4UylhWXnGc+OwrLkx7tHKBwM3F&#10;Tuk609s6EDkV6NDBUnJABGRUdeWqwliqDAqXJwONUHH+7C7ddwAz5FdXlkqKcgVWQvXjJ2luO2Kl&#10;7fqKZ9queMVT78RlIVdGTlfFSDamWRBnG2naTWskLMpycVATQ8nB4Hbmuzla0NyHty3wOOM19p+o&#10;y2xXkt+KjZt42kHIxSltMP72x9fiiGUXsvW06zhexEZtzwAOaGLnSDqkhY/zVeLdGPBDAZ/NENl1&#10;FPao23DnHGa24s/ycCVdC/RAyePuobULlrp9mM/e6pe16lmvAkUkaj7K+TVh6H0qJIhMdmW7Ka1x&#10;hzQvNJlEXHTc6o0uzaD2zQ3NE8PjJ/Fan6j06C3sirfJxwMfZqoYOmru9mcxxHAHIrJn8F1cRlK1&#10;oru1uSCA/IIqXMlqxHxOcVLax01LbE7lIwDxQcYQpHJyK83JgnD+SByZKC0jmYAY/wA0rcaDtAKj&#10;j8dqjkncMoAzRrY6lBGI/ePA8CuwxproFsC5NAk27zkColbGRZdoUmrt1DVrS5hG1F2424FR+m6f&#10;bvJ2C/8ATNMvGt6Oqiqp7KcttAOa+ksnRMeaszUNGjnn2qfPcV5e9KC0iywZWPOK7/iPewtboCNN&#10;WCIMZB4zSZngZw2zNc3VoWkkCtgfkU807RzIpLN2pFhaFEprsDGym02u3jBYiTt8YHap02EYKpt5&#10;7UU6P0/bQo81wwAH+adQOlXTXt6ygGQkD7pikFzOTu5APOasR4LaW6KoyhT5NP5oLG1QrGVZvI+6&#10;V4l8nKK5hshGwXfyT2p3NZl8g5FGtrpkEpZ3QcdjnAqImh9+6Kr+wHGRRGFCMaQW0ccQyOa6nn2R&#10;vgDiu9SijEgQHxSl3HbrHGpByVBOK6OrBYXcrynA4+6eiebk5P1UjepBHHEsS+OcCllgBEe1ctjk&#10;Un2nZxsG2u3Vzk18t4+dp8miKPQZLi5SJISZMZ7eKn4OnIbeOZ5DypxVsfjNk5yoHtPt5JpEQJkZ&#10;yTRT/t9oylyoBGBz903bUVtU2xrye5xjFCV5cyzkKXPfxWhwUSTk2EkwgD4jIJr6W0idSQ2WFRdq&#10;ibkG/gd6dTXYi3YI796m6GqRy9phmCAc0iuju27I7dzXMVyXOQaXbUsRMiuSOaVtUUpA7qGmmDOc&#10;ULSgDNT+oX7yKFfvQqy8furzsw1jZvNN2bIpwTtzTFiayHT3Ne7ua5Br0L3oA9pSMFmwa6hiZjhQ&#10;TRHYaRNI6D2+WwMV1RbAZWlg0jcCpuy0eaWVY448k+fFGlrpyWTorp8/I+qsHSktIFG0Bs8sO1ex&#10;g+mSaUm6/RnnmXplVjpDUrmZUghzjvT5egtZknMXsHjjJ7ZNW5Dr8aN7MAUsWySR2NNNd6jvIgsU&#10;Zy3bd9Zr0ZeHjhFNC48jYBT+nckciRyTIc4D7Oy11d9E6YHWOG7bvjJqUI1JbZ2Zzg5G8nGM0OSx&#10;zbcmcjHnNR5whtobg2Gd/o+i6PZhReiaVgMAHsars2lrbhm34LeDULdOGkLFyxz5qInlfcdzFsdq&#10;8/P5cp2kVjjSDWCezt4y7LufPioifUY97kQjJOeRUA922Bimruxyxesspv5HRJm6LbsimTzDHFNT&#10;cA9n57UykY5OTUJSAWebI/zTN818Fye1LLbMf2rkUq2BxGM9zUtY6bLMTsWkI7UjsM06jnmj+IyB&#10;9A08UBPWFiTKI9masOLo+NFAktsseTg0H6Hqv6NffXLOM5U85qbi67kkG6WE7iecHFbIJfAkp0yb&#10;0fRpEiLFg245xVt9J9OTX0UzRkfA+TQRZ6dc/wC52tuufbdsZxijXVmuNBBhWTndncPNacWJxR87&#10;nyqbTGOrXcsQa0kYkEHP4NfdD6Ul1OYZJFUZzk+MeKjE2XuZXcB++GPJI+qOJ+loBokd3aTst1uD&#10;SoexX8fRqrZKJMI5s7tA5ZrdmPuEckD7A+6M36csotSik0y5YWjJkq3Oxvo0FdJ6vFJBIbpVaVcq&#10;N3YA1YCaVb2VlHKJX9x85BPg1THW3ZPLkgtDm7nMzGIzAsDnAOM4qqusrt7q6SOGXczEA/iiHWYW&#10;s4GuI5OGGc57UJz6RdtYpqSwOBIA65H7h91aMndkoyikqLN07oDTzpss8F2f6aDKuOWY1WC6xf2F&#10;4y78RYIKfxUvZ+ozR2wQoA4yrpQ9LC+rTzTRxybY+T/8oms2RttjQu22MotEu7PVLS6S0Zbd5RIW&#10;b9jJnLYq0OspbW9uY7nTV2x+3jYBg7qkLfqGO80ZNKxlQPgxGWjNMbOwj06BZJSZCp4A45Hmq44d&#10;CcrplxekvpxJfWU1zfr7LkAYBwTmrXPT66U2YGIAyAxOTgVXno91Yl3qJglD4lIB2ntWgNe0WG9t&#10;LiSEyMOd6g9ttetDFHX79ns+Nhjwi+Nuz7pDql551t0n2McYJPGPND3rH04Jnj1BFHuQxD3QByyg&#10;9/5qkOpWu9MnBWWRABwQCAM/dW7pnWH++6NFb3S7LlY8bychgPP+a3x8b7coTgr+T1HBNNA10pPp&#10;c0IkLrE6gcNxnPmrk6fv9GKBIdkpBO4KcgmsPaldXMGp3UUiiNUmYRsPK/dXL03rdpo+nh1lX9Q3&#10;z5OcmtmfFyujKvxdGmNXewijO2EFiMjnk5+/xVW3UOnXTCAlMvnGTjn8VUOqeqs942Y7XawJDHwa&#10;Douv757rPsxFgMDIOMfjmpYvEkldlIz2aE/9LWtuNq3e5mHxUUrboNPRRchyMcmhzpLqS0m9q5lJ&#10;EqtjaQcVM9f6nbXulzCFix87DyD9im4ytRe0XQhZ+qGnCdYHDBd2N/NEV71WoQSJCrI37QSOPzWU&#10;rbqaYRvZyWatu4ST+4GpHT9U1XThiRD7RbIB4V8fVVfgxtOzq2aYkt3lhaRO23dxQPFqttLO8TSo&#10;rhtoB8kVbnTWsaZfabBdwzxuGODEDnFZS60tXPUdwzDaZJSxCHGAAMGkxJ21XR1Kgz6uuoiP0yxh&#10;5WAcseQD9VmbrT0pcifUIpgDjPtKMAVdV5efo0XKOwb9r9+aqLWOoL5pZ47xztfjaOBitsdx3bFk&#10;9meTLcWhIYlfHeoOLXbpGkG/IbsTWhBZdKyx5uEDzP8At+R+NUP1pocdtcloCWR2yPx/OK8XypOO&#10;09C3tUSlhcwYIuWwGOWPitVej99poP6KV4wZtrREeQPFYceeYABjwOKuHo7XDbRW8kTZeMllbypN&#10;aPC8yMHTOZISe7NE+tfQN1HHFqMcRe1Y7Sx7gdsCsZ65oKrKFT+U4r9FujPWODVNNisdSRScsh4G&#10;JEavde6H6Xvrf+jD/XzxFC3AHjdWTy/pryycrpvaK/e6VaPy1uLG5tzgjJyMjyM08TCgGTOQAa2P&#10;1n6KQR24ntJQpJIeBhnOfok1n7UfTPVoBJvhGF8Dn/tXlZPpWZeolbXyVhCCznHbnNc3ERjjkLDy&#10;aJL3p++sDh7OT5j6oU1SGSNeS3ckD7H3XnZYSVppo40QsOV3EGlo/mrHPauYmCpyO9cLLs/FYpvo&#10;4hpNNsfaT+RTn2hJHk9zUbLh5cmpMN7aVFHSP9toiMGpK2nSThmwRTZnL/20x9oqzAU8ZtewCk3b&#10;wsQsmUNObHX5rC4E1uxVsYNDltM23a/NS1ysEq/0lI+81uwZ5x2pCyLT6e9RpmdDcXOzBHI8/ii6&#10;564/3Em29/YpOcnuPxWbWtJAoO3A8EUpFqLk7STxjOa9fH9RlS5oWtUactundJELS31wjKR+wHIx&#10;91Q+u9NwLeSi03GMuQh8kV8uuSxRriQg4x9gV6nUh+LGQZB7VDyHizVdJi010DOo6Fc2aqxBG4+e&#10;9RBlLjGc0c6pqr3UY3MD/FCbRKueMV42WCTddFPRCyfuUVzKBxxT2SLLZFNXXnFZjtCCOUqQV968&#10;UxKYpwQUXiu2dPJ847UxAINPwwYU3aE/YpGrAQOMYrkilDhcea4AqPQD+NgFxmm7+CB/zrpDx3zi&#10;lVjFVi9HGxkRgtXgxxTp4sdjTNgRnikcWdJKNywwRTb3GRhScTsD3py4DiqfAHssgccCuic4pojE&#10;N2rvO1h9V0BZjgjmlDg7WBNeMAwpvGSDXUgFmzt470rGPcFeHIFJ5MYyDkGuIVoX7HFeTfEHivHG&#10;7ac12SCvNMMIMcV2h203k4JrksQe9KTJGU5HApsrkcEV8jH40ucPnjFMP6Eua4LFcDNeNlMEV6WB&#10;BJpQsdwSjI5pea9YgDAxntUMr4zxSpcupAxXDo+OpsQV4/NNSynOaYMpFcgc0kuwF3jxzmkFYea+&#10;MhHGaTLZqbA9Pel4cbhTYtzXq5zQgJwswAxT6EZIqOgkLKBSplMbHFaIdDR6HTTNHJjuKeSvHLDj&#10;+6m6xe6v7cse35q09M9G+ornT47wRCJCOBIMFq2YcU5v8Udoq21mwnt5ywPFQlyDHIQc9/Nazn9E&#10;9Os+nxqM16WvOSItuAKA7b0zuLy3W5lxFD4OM5NWyfT8pxlFw3jH4k5FP4JsDBpfV9JFrPIi8hSe&#10;3FRgDrjIrFUoyp+hSWSXng4NECugiO8DJH/M0K253Oop/eSFFUknArRDLoCHmco7ceakIJ5CBg96&#10;jnXJJNOLaXZyKk577AnbW4cblbjA7/dRUm95jmlv1YPIpCWdS2VpnPQWNprqX3AD4p3s3lOMjvzT&#10;S7ky2cdsVIW8/wAV+Peu8vgAp0+2yw45b7qK1PMUhRvFLpdMSBvwAOCKg9V5kGJCT9/daW/xO2ML&#10;2U5UeAc04t23qBuORUfOc7POKewSBVFZ3LZw4kLCQ84ryKU7z5x9U/jCSk470sOn79mLRwSNjvgU&#10;HaHGmaZLq15BaRthpGx+OTWltNtF6SDQRPuU4DfkeSKpzS+lr/SHhuXhIkOGAHcVdOj9KXnUNxZt&#10;PIVi3Av4JxX0f0rwMkZLLPT9JmmGOkbd9O7SEWumXq4lBKF4DwX3DB/ir49Wek9DupumbiDfAHIE&#10;oJxtbI5U/X3VV9JaHGlgEViHiddhXgMB5NX91rcwdRXHSkV1brFNBGEG3hXxg5OK+oUqkhZgj15H&#10;b6Zrmi20l57lu6ARuvDKfzRNoWiLYa06NOGt5gDvpl6kaZ7N/orpGJHRXDMvy85qyunLbTdZspjM&#10;pRwp2jOGBxxXZ5EoK36EMt+rgsT1lY6erCW1ZBE2TtyPLVavrtDeaL0Ro9oJFMDSxi3k+sD4is+a&#10;nDLfepWmQ3NpujFx7If8bs+PqrE/1hatd6X/AOmbKIPOst7EsSqeEbOTn8UPTwr9WM1oJuquk9G1&#10;TpTpmae2SO5tipDKNpY1fvoxeHpXRNYe7haazni+O8DMec5YE1V/Ucp1Hp/QB+j9i6typaNuwBI3&#10;biKnP9QHqjp9j6c6yLZhE6WuEOP3Nis2RuUVDtNnT8kotcj6j9T+qr5y7QI7RxHGcCNiq4NaE/0r&#10;T2Op6j1VBcBhPbTZSTIA5rL3+mdF/UaxqF3G0iTFiFGX285JrWv+jfovSrtus49WdoZ2upDEUfDP&#10;BneoFU+7UE1ezkYvTozV/qQgS89SJrZt7EtEqhDnLs2a/XHobXpLLo7StJvIlxDaAZUZ3bhkENX5&#10;S+rMC2/qG0B+TmRCWb+5CMKOPqv0+6O1yKTQYrPUrdok9shZO2FA+BzU824+nsHBr2fjp60dUZ9W&#10;ZLiWAQxWsiKBnKlfutj6n0ZYeq/S1lqEcdvHd2khEYAA3KhwRWW7zpi21bqvWH90zp+tkQBfkRzj&#10;IrQ/pQ9t0lrdtotwrJDPJ7zFjg4P9p/mknhbU99nYQ038mUPW/RW6W1K2s40EUskQIGOzdiK3X/p&#10;h9I5OhBofUt5Ze1+oiMhkYfJi/aib109CtK6k1DRNYtSs9vFMGfGSpOeVNWz66eoKWXR2nW6pFE0&#10;ESRojYGAowAtYMPjVOLS0y6dLSCGLWtO6m16f9W/s7s5duF/GazX0B09H0Z6o68bmBrvTriINa/h&#10;txLUR/6adUtNTsdXj1hneQv/AEJg2AQTlqMOtJdP0fqwLd3CPbtbIYJFbKj8HHmt7SUnEjKFGVtd&#10;vodW9b9Vn0+9ADQK35XA4UH7Fb66d6bhtbR9Vvpd8lpFhMnLDI75+zX473XUUll6uh7GE7Jb5FTc&#10;fs981+m3qj6gf7JpXs3C7i9uXWMnG9j9YppL7jUE/wBMdTStow7/AKxOvX1a8gt40aKNIxvJOQxJ&#10;yNtUH/pg9GB1t1rZwXEh/T25M0pUbxgUSa/03qnVgZyC9zubYwyBsJ53eBgV+o3oF6M6d6Z+lx1O&#10;JQL27O8yA/1GIryvP8VZPIxelpIaradfsX9UOroOnNGHT1tv2FFRIozztPO7jtVLejfpzYa719p9&#10;xcuyWVrbSNiQZUv90vo66z1J1Zf6p7DOkSbSDklilaZ6ptdI6d6Rt7lExdIN8xP7izd1I817TahF&#10;RS7pE7tgL1t1PBpk95o9pLGyBi2BxuGe/Hivzz1GyPV/qDp8NxMfZuLgIzMTlQvlfoVpLpO7fVJu&#10;qbu6HJUi3xjklcD/AJYoa6KstP0KFzcWiyXpfFu3diW5PerRjxVFHGJf3T3QFjc6hFpWn3p2xLvU&#10;txtFfnP/AKverprjX59Ht1eOCzG2cjgO4r9gentHs9F6ZHUjSmO79nLxMMh2AOMZ8Z8V+U3V/T3/&#10;AKv9SNOgmhcnWLpEbCbh8j3GOBisuWU5QyxTe9EPtxlJW0tlxf6EPRPVYbaLqd7IG3ctzJxuGKF/&#10;9RPV8PUfqQIlYCDT42CojZCFuOa/Q7rTXv8A6DXppq9oi+0IoitqhUEqWGK/CPSOrp5dQkvJG/qz&#10;yl3Lc9zSeNJRcI3paX9HLp1RdvqL6EzaloiatpzZZdxaMHOcDJxWJ5vg7BkK7TtI85Ffth/pql0f&#10;qfpqeC+QpNcM8S4GcZ4ytfmJ/qW9KJ/T7rjVdJmcPh/cVgc5WTkV83/6j+nxhP7kFSfaOTjatFDq&#10;wJpdo1YCo8AE96eI5QgZr5VxJHj2pxwlcFdq9qlVcyDBNLfolkRtrEmuOB2iBVmGQea6aQ5FOZbV&#10;k7rUdK2DwexotnB3JIcDAp9bsxjTjGG5qMiI2gk1JRzZUYqkWBMxPyKdwvhmJAIxUdG+Ao+xSizk&#10;Egc5HNa4SWgPll5cCkdNT+uS1IyOWzjAp9pmAw5zTe0doX15wWXB7jinGnJ/7QsDgkVCa1JvuIxn&#10;HNSF3MIbaNFbnAzXb2wINImlnbIHBp5eSmJByFpazISNnPH/AHofupxLLknIzxWacrRwWhj9+QHn&#10;+cGrY6e0xIGSZ4xhR/zpl0foPuxGYEYB7GijUpEtvajU4Yk5A816HgePrnKP9DEJ1FqkpuVjSQgY&#10;B/5090tRDFJLIvftSN1DGZEOQzkiu9UuiHih3DGOV816sZ7bOH1tK9xO0juSNvB+qDuoL5mlYB84&#10;OMUQ3N1bw4SFzhV/5GgZ0N1OwjXlj3rH5c9RjfbC9BJoNkbiQNglRyalNe1CMEIpDcUpC7abZFcj&#10;JHNANzdtNK5JA3HArHdB6JCKBrl1SMck0Zw2UVhZSSPncabaXbx2UfuSHB2+agr3UHvpVRDxn4j7&#10;rqBaJ7QrR9VfaX2xry//AM1H+o339GCztl8EHHGKE7BxpdikYz7jHLU9tL+SGMzYBJ4r0MH4pGnG&#10;6JPVtZFnp6wQ8SkYPimVjCukWglbHuSrlz5FD9p/XnaaZzjOajdf1WS7uvbiBfcQFVa7kyIm57sT&#10;MVxqt6qwx8NkfwPs1YVzqh0u0FvEwXZHtGOMmnWkWkel6TIcj3zyfuqZ1bVJJpZOSQT/AMqxZsss&#10;SbTVgsjR7fX8shf5ct3aoxF9s7ieTXdsu1/k3elIYGnnOVOM4FeXOcsjV9nL5PZK9P6TNey+6yYR&#10;Wxn7qzr/AFKGG2t7WFRvXOAKgYZxBZxQxtl+4x4qd0HTGiDXdzjCE43cZzXq+JGl/E0QgTHRumix&#10;vZLu65ZV3BD9moXrrrokPDbTMxfIkyKGtf6nfeY4JwAxy5/8UCWljNeSuSG25yapl8pxdR2xZyrQ&#10;50jTRfTlZC7knJNWOb2z0WzZItvusMEDuBUAl1FpUPwGZW/HamOj6Hc9QXcjbtiJlpXzgD8D81mh&#10;FXdWzi9a2T/TnTU/VNwx3GOBOZJMZ4P1V5dSTW+gdOQWNoyrFBnGDgsTyc/zQueo7XpjTFsLaFS4&#10;BcAn+4+TUbonS11rDGfUlf2WYbhkjce+R9CvSxJr1svCCRK9IdBT3MCavfhvakO5Aw4f80edb9dt&#10;Z6b+ht5likIxgEHH0AKR9ROvbS2hsrG2GEiiCqg4C481lu5uJZpt8hcnOc5zWryPJeGMoqSuiWVt&#10;VTO9Qicyx5xx5+z5zULLdbG/aD9U7u74qDz/ABQrJIzsOa+Wy5JSbk3bIOVu2Lz3TzEDmudwjVju&#10;5NJ5WPBzk+aazSFvFZnMm2ce4WJJ+69zzmme/k816ZfFI2cHTS5NJ5O8U1LfzUxFan4kgVxHC3/S&#10;a3Mus2iiUDa45PgDvW/dWv7S1utOJQ+4UMnueUNYV9HFQapDMuDsbkeSK2v6ip7+jtOob9QVAQDs&#10;/nbX6B9AV+Kv0acC336K39Wtdt57TdHOrx7cSYHg1T/o7eKuqExrnbyfyv1RV1D0xfvoMku9BsXL&#10;qe+arX0ddjqsyZ+WzuDjnyKbL+PlxNUn+JvfovV7m3W9mSJJYShXbJ8gpPciqgGrwWfUjqIBDGz4&#10;2YyF30Z9JXF9Z3UaYyjuC6n/AIP/AJ6J/Ua10me8trmKFFldMAgYbjya9dwTvRNTaRW/VfT88ly1&#10;6kBdCuN+cgH80DW97EJ3VXG9AfiKvjUFnj0lvYw67DvUckAj/qazVZae8V6C6FVzkE9/8nzSSwpN&#10;So5Ftrouroy8ujcoibgSM4zg8+aeerG1IbZ/YDOXEZK/96C49emsbmKXT22yAY/qeR5FWlomn/8A&#10;qeBv1yhQrb/iCMceKaO7dnVL9g50s08Gl53hlUYRT33fdGGiztNau84LqA2VI+QI5IxRz0dpEFjN&#10;NIArRRpjZ5FCvVOtXQ1L2okMKMQTHgZYHz+BTcu9GrCk2UW7mRrqeNCnLH81WVjqhhvF3KwXfyx4&#10;z/NaE692LDaxRxBcfJyvGTVG6xFbxSBdoycYAH35rFmSWSJLypKDSrZqDRNfefTIV9/NzjkH68Gi&#10;XQLbUJriKSRAIwRyTzWbumde9ge3M/dlCv3+IrRFjql8BFNbuNrKM55yD2NboS5J0Y4NtoFvWOzt&#10;ZXEroquq4DgcjIoC9LtekW8excu8WAApOcEnvRb1bqEmoy3EFxCBvGCRz/kVUOgX0ujam3sL7gGN&#10;x+1FMoJKJpuy++vLa0/U2oB9nMfyYeWzgVOaGDBGHeYTLuyw/wCGh2aW26itAzuEl2HH4oNtLm80&#10;27CICYjwSf7664Mb/QDdZ2sk+v3txHEIw7EoQPquYbFiHlmQMvbLDPNWjrhhbTVlVQZZGKkngx4q&#10;vIbtsSRsAy9qnJNbS2JLfsYXWrSXc8McRU8Bd61IausWnoggUluNzHyxoSuLb9BI80D7QWGB5o3t&#10;/eu7IXDoGHB7Z4qTy5SbhoIunlTUrUwXYZGwXwBnOK5XpZLYs7fDa2c4zQRo/XKQ3fsNasAsgXIO&#10;cg8dqu/q/QzqGl272k7KykAoDjfjwcVWLsOLoElurmRTHAgkTBDCqw6y0ZrgqkqGIAZFW/pPT1xp&#10;kCu8mHycj/iFQHVd371nJHNGP5xzSZIqS666O/b10VFpMthp0JQP8sHcfyab2mkTX94ACQGP3UPd&#10;aBGDlWkUNyM+KM9BvLaCBIzKoxwCTzurz5q3bRBqhtrUd5ZTC2Ul48Yan+n6SbO3lucCMhc9u+aZ&#10;X2j3dyZLkyFkP57Yofu+oLhg9nyI/vwcUtJexNn1519KjGEW42ZwSvJBNSulWYuWeWRAoyOaR0Pp&#10;pPc/USKSf3YxUunU1lp9z+mFqSoB5U42k/dPFjtqkGC3slmhSOQjtkE5zmjTpq4tpD+paJWO3ays&#10;MjH3VMG9W8bepKkHFTmlm8jkdRMdhXH81ohMFIeeoOkQ61dNJDaCFVUJsTkMB5/mqN6i6ctra1lj&#10;AZZP+4rU9p7dtZxtIQXK4bJ5FVv1XpyaltzEVIGVwO4FR8nAuNpjQz3Jozb0heRaTfPJMjBcbc4z&#10;2q3rP1J0+eQW5icDcSHzQXr9o8EMqBB+DVW2kVykokfdhTn/AJV5sM+SGhpx1aNnaf0nZahMJp95&#10;34PDYAFNNZ9OLUh3iXZFnG3OTn8mqy6W9SordUt5GYoef4arwteohdW4yMRnt+c16UMccsatWzNy&#10;bfRjXrQGznaJR7bbiMfgHvRL0d1rb2SbLsMVH+SR91aXWPS8WqsZWtPcPYHtiqU1zoC5sYi67TnP&#10;nsB4rys2KWJyuOl7GZY+t6np2qIn6Z857j8UG39kluo9o7RjBGcY/igPTLiW2dSSSvnHGBVl6TqU&#10;N+zgZB8bsVOGaykWtHem9U6jbJ7OWKJwpJ70f6JLJf8AsF5ASThqrHqmdrfYmOQMjFQVnr+o2kW6&#10;FjsJztqi8rpNizS9F89XCMwpbtFkggEgeKpKfp1QZGZCRuwBjGRVjdHazd6yTDJgs3k9xRT1Bpgt&#10;bN/kCR8c/RpZ401aCOTfRla5uLiO4k9iQxBMjC8Gp+w9Q9Xg/pvcNJgbcHGMVIPYWsks7FPmMjP5&#10;ofbpxriUuze0nkY5FYnCaqmdabJ61B1ImUrtOORXs+nNGxy/555xTO2uP9udEU5X6PmpyTUYLsli&#10;hUVWK9tHXKqG0ENokBaRAWznef8AtihG4haRmCp3PA+qe6rM0sp252AYxTjQnj3gSyAZ8ms2WmIM&#10;RoEkKhi+CRTe41i5hUIDx25os1YRS7RDJuH2KFp9IbK7371mBCVtbtMy4P7hk0tdRtEFwcc06j9m&#10;FVWOQ5qQt9Ha7CM+4AtTKyqiyEGsiGLlAxJwc1HNP+o8+aIdc0qCIhYzwBg5+6FE065BdguVzwaz&#10;5U7QjR69oA1D80DqxwKlp2mDMM0iJ0zlmrMxJDK3knTgsanrTUFTAZA2KjMxuSf+VJNAd2QeRRyY&#10;oVbEuACCF+xUXPb4bZ3zURFM8T8MafJdlySxORXVM7Z4saxj85p/Dd7WYnzXLxBgGPkUzZQwIGDi&#10;n+40gJOG9ZCzKxB+6Ibbq7U4eP1RKjsKEYIscMKXaaM8FcAU8PLyRf8AIPRZGndT3F4RFJMMmr86&#10;RksrWFJZ3idBjOSO4+6x9xnKNj8inMMs4BxI4BPI3HBr08P1CNLmco1F1A+m6q3tQFAhLEhfB/FV&#10;fdemstxI4COfpx2AqH0HXI7VkbHAYZXOMjzzV3J6oWMdmsUFkX7nO7BFbIThnhpWhqM9ap08dPCj&#10;k98HyaFXmJA3cc1fF/dx6lKZZIgT3HHAqFPRqalKcIFwc5rBPGk6iijxNRTAHTbuJVUEAfZHmiSw&#10;iEs6sHqJv9BlguhDAC2ODjyakItGu7RC8vBOML5rsMdeiLjbuwhNy1tMccjFMdUv57jncT+Ps0La&#10;lqVxAVRhyRmmcXULFxlSceM/VNKVD6QaT2KNaAsnyFR1tpypGzZ27hwKJbvVrL9NbjGS60x9qOWI&#10;fPsMVxOO+jj2gUtLN3uSRSurW906lELbTwcHk1KxWUkQfZ/NIQsyyZc5x9Ukl8IWT2gGvdMuYogW&#10;Q1DQrcc53ZHY1YmoX0k5C4yKiFcKxQqMmotCuWweiuL112IWK809965gQ5BFGWn3Gm2aOj4LNTGK&#10;5t3ud0iZUHOAK4d437Imz066lUuyMM9jRVadF3clqLiSQZIyAeMYpbWOsrb3E2QhQoAwvFRN71/e&#10;SRLChQRgDA80OSR2kia6a6R/VTzTTtiNFIpxY2drZyvLIwKJkc0BydS38iFROUH0vxqDurq7m3Jv&#10;PP1U/vJHdFpN1pDaJK8SKXcFR/FAM+tTXBDM3c/tHaoxbViF3Ng+aVtraD3h7suBnmleZitDpGMs&#10;hIBJpeaxmyMLya8n1C3jce0c4+vNeTa5NIoGwfWMUfe6/IUWFoY/3sBSs11a4w3heceaHL+9mYbS&#10;hUU3gglYoc/zXXmQUTIuUwwTHbnNIjLbccsewFeJa7FcZAGKkrW5tLYIxOSoyanOeuwojLzTxbox&#10;l8jsaCZWTsvbmp3WNce5d1yApFCoYdqx5JDo5YZ802IJwaXZwM04hj3moAMkTNP47ViwGzNPILNC&#10;e+BRVYNbQxtnBbPAquOFnGyQ0DTbaGMPIwMpGFWiR7Y+4GCBWA4FCY1GNpQ0UZyKfG9u7ub9vP0K&#10;9rxft41uNiOTosWfSLa3sllkuA8jAE89iagLC8tIYmzuJJOM+MeaYR6ZOI2Ek+3+75Gnpi02ztT7&#10;03uTckEHGCa9JZo92R4NroVh1H2391DlgTnHOf5phP1OZpNxjIbPcdqZL1BbwxviJS7DDHNDMmo+&#10;UwKw+R5u+K6HxYqRMarq99Igj94iPOcVA3WoXcqKhkyBTd72V+WUGmszM2MEivMyZeRZI7fCr+6m&#10;aykZ81y3nPNJyyg5IHYVklI6c3DAHmmUsjkVwzknJpP3fGKnYHQyMc14a9Arw1wBVGx4p5FMfFNY&#10;osjvgU6S34ODmuoCWhvCAPh+DTtZI5toKgVHwWU0i4C+cUobOaJuQatFUgJmaaOKEqoFQRkzyFp6&#10;tvI7YMZNNHjlB4Su7+RJNfBs1NFeC2F1N9eO+fzUJcXkWpEQSSAN4J71L611II7d4edzdh3of03p&#10;n9VBcXQlQTLyozjNesfL9dokoem7aR4VLsQrAyY84+qK50KzARFmhJHH/wAkfdNNBgR7Bi8gSZGw&#10;fzX0GrGzeVvbzuG0A06g3RP7iJ+4SzvfbaG2ERQbdoGNxp7pFw7uYpnHAwCe4/FMbaETWQniYox+&#10;/upO16cupNNF/gEI+G+uKpGGq/ZllLlMX1XQLqOeBJ4w8EvywPC1H9XdSxLbJYLJ8VUBFHZQBjGa&#10;Kp/UHS5dIe0kiP6pImUN9nwc1lfX7u5lnRt3A7jsa7OVXRXBjerRD60ptbghGIdz8c+c1eHR+o3H&#10;TxMk8W8SKu4sOCU7FT5FVzpuiHX0a4MRaO0xvYdxmr20Ial1lDb6RHHHNJZxZLthdsfiuRha0g8l&#10;8UiT6aS0ttdm1TUISLa4iYlYxgZb6FVj1/qwe8WS2cm3LN7ZQ9lJ4q1+tOpbSDRzpmwR3ESlA4HI&#10;OMYrKqa7PCTDcx5GeFx2P2KVWrQePiclbLh6Q1a5guoPbY7gpORwwz/w/mtX9I+tk+kqLeYGQEfK&#10;XIHH5B7ms06f01NHaWOpQyLtI5z3Vh3GK96uITZNCS4ZdzKe2RXr+FKLi1I9vwsqSr9mgOvOpE1u&#10;BWjVEVcsAf3EfmgnQtZcw+2xGV8n6rO1p1rcO4jaQqp4znOB9UQ6V1U6X0UfthomIGa9WHkQSSR6&#10;Kk/g0JddNpewi6knVNh+P1jyCar64vhLJsjXgEhcfijDV9WVLHZtOyRccUDWmqWduyMVGewOa24s&#10;v9M6pJPr0dX9yIEdXGJMciotLiL4MQc5xTnqieyuY2khcs+QcHtkUKQuGO93AAGSK2Oaoxzm+YcR&#10;a49mSyyK2ByCcLRJH6kR/ov0gAR3UjfwNpP0fqqb/WHUTPGAECLnt4FCF3eLavIZXAGQqj7NYuai&#10;zTzL2guLUMq53uCORVtW2rpd6Tc2c1oCMYXyR+Qaxjaa5IZYwZduP2kH7rR2gdVQR28QKc7duc85&#10;qiyxn2ymPiKaD1Hd9J3k8iqxtHBVkP8A3UHsae9SXC6zew39qce8F90A857Z/FKajBaX1qUnkGZM&#10;lR5H0ar46NqOkS+4pKxYwCTgECu8Y6pbZZpI1Lo+hadrGjSadHLsmzmIyeGFULrnRNzbt+nvAhkG&#10;Txz5q2vTfUI9eR5YhzbNtdhkYJHmrM6otLLUraCYwFLmBSChAO7n7qMsjhJxp7ISjbPzk6l6PvbF&#10;WkiiPtZLBsZH2apm/wBQkuSe7Fvr6r9O7/pEapp7QttAwc44KVl7rL0sTRJXaKA7jgqAuVYHkGsu&#10;Xx+SpC1RlGW1OSMEkdxijrRdEuGAdGCx+RRnadKpdlnmPtNz24zSpt/9vliZHBUHt91mj407R2xT&#10;T4p4UxkHaMp+DUvovVOp20pZbv2x525p1FPbiIykjDHJH1UbdLYIZArAZIYCvajKPFJ9oEWnoXUN&#10;w5E8kpuA3P8AUOQKsy01Wx1iJRHaqsmQvIHB+/4rIh6ouLB2WPmMfuA85q1uiusbea5jaEgRyEK+&#10;/jnyanJRk9GpF+J0Do2t2s9pqWYc5UPH/bn/ALisPet3o5qnRrPNvW7052xHKviv0QtLSP8ASpJA&#10;+9+CyOfuleotHh1/RrzTpYFcPG4AOOCRXk+b4iyKkqb7JSlWrPxZmRPaBzTePBjO4c4qzuu+hZOn&#10;7uaB8kqT8e5UfzVYGMhR+RXynmYHiyOD/wCx4u0mRoXLjA5pzMfj2r6FBvpe9wIgDwfFecAyR85x&#10;SO47hmvYBsXIp3BLGWUFM0IDlQvcZzUhZiR2xntXv6AB+G4JH+Kt/o/oCK8hjndJGUfI7exFeh4H&#10;izzTSin/AH6FlXsrMzZOzaafLoqupITLbQ2AK1PZek2nXNuzMNjMp2c4x9ZqIh6XSygMCxIkgfJI&#10;53D+TX0uD6Rml/L/ALI/eRmgdNajcRs8FszAcZxxQtNp1zHKweJlK9/Oa3Lp5tYEEIwm8Yx/3oN1&#10;HoOKK4cwNuSQ55HbNZ8/0XNvi1RSMotGQj7gwcFTSTytxmr26r9PHtgHwij9wIqoNQ0hwNyIcbsc&#10;V4Wbw80buEtfoeLshdxINIP3GKdNCVcLg5rl0wcV57R0ZzBgR9Vyzn7py3Y5FNZEznBzkZpAPQ4p&#10;YHIP8U32MPz94pUIR3BoFkNpFNequBxS3BAxSbfdK0ETndinitlRg0zBHH3SkbENSxO0OznFIsoZ&#10;aWBANfPFkHBqgIj3G3GKVgbDc19t5Ir4xHjFB0XmTzTeMZJ5PFOQoI75ptjmu2A7UYGKbSIVeu9u&#10;GFLOpYV04cpJnjNd7M96aLw4ytOSwA7UM6eiUKcUoy8ZzTU/OuklwMHFACjkP2HIps+RwacnAyRX&#10;owy0pMYLIU8UulwARxSTqR4rkRnGcUFB4WzXJXcvak45ccEUrnJ4NK2JQ0eIgV8uRS+SC2K9ADck&#10;0g5y65GaRYEEjFKFsHFeOwJpWA229zXyiuiRivN1cA8OPrNc16r18cNQA8tpRG3fipeFRK6LtzuO&#10;KHQRg81P6JO/vpgjg5rRg/lHfsC99D6btdMiguZgHdlDLnkKKsTrb11ku4beG3jKmJME4/dgYzVN&#10;6j1cDZiOUA7V2oB4FVrdahvdiu4V9FPy8eBJQSZ0sfUOtdS1CF0lvpCjMSy5xn6GPqoiLrLU7W3k&#10;gikxGSSMnOP4qvHnZeVNJi+fkFq82fnzk7CwhW8EnJBLHkk144SbBVc0ytpkxz5pw8yjPtnFZ5Ze&#10;Xo4MZEMZHHauGu/cAVq6Jb5ZNM3hKHOam2A6J3KKaRvtJBFKiTGBTabvRdgOS1fE7Pl+aTjQsMjx&#10;XBOSATXE2A5uX3/LHNdQudv7q5dN6H8U3D44AplICbWdU2ZOSaT1IcqfBFM8525AHFKz7mVSSMYr&#10;Q5aAjpX/AB4zS8ByoGKQ29xUnYWrzTxoFyM8ntipurOnNrIYrmItnO7PFbO9Oumk1a2DFD/WCrwe&#10;RxmqK6e9OptQu3bYdmQM5OTmtLdKW8/T96UdW2RRZK+OO2Ps19J9G+nTk+Tj+P7Wi+JKKbf/AEW1&#10;1N6YCLT4Xz8SFDjPYY8mpnpbpVktLVxCGH9uT8cDjArTNh0DqWu+nmp3UVss4EBeFh+5SBn5fWKq&#10;f/TVd3Or9Lzm8RJFtbmUqQcvGQ3K19b6m1VR9HVaT2WT0XaLcyiIs8MsMIWNXHDZow9RbDUBeaBi&#10;L2ZoARx/eOK+sNOn1jVdkLCGRADuHBIFSvqRdajod5orToJs5zjksfqoyn+SFZXnqHrN7Ztp0kjF&#10;ZDJ8ADggYyf5FXbe9PXNvpBvYz7TC1SVgp+xmsl+vHVF1rmt9KpFP+lMU20Psz3G0gr9VevXV7rn&#10;T/TtvNcvI9s8O1NhDD4DsaSd/hqjqToHfS1bPqPqbTlvtsCM7n3V5/qfTUE/67NBHTKaBKt8l3Cb&#10;uIxMjHIINR3pzqdsNQ6djE6rJPdjJ+s96i/9byahaIsE2ZEEqPFKrAZYfRNNFv70d6Uehltm6zr+&#10;n6n0noz3Fi8MkUMfJwhZfrP3X56f6x+praxsb+C0kEyS7Synsq/X81qHRPUnSOoPTDS8j/3YgUfA&#10;7lLRivzT9bJzeafd/qZP6yNu2ftxvOP81OP4QnKnpneD2ff6ZJb/AEyynkEMb2s+VIbllJq8fQjQ&#10;b6W96yube/VZjIqQRknCqfB+iaoj0f6ittMgNtbkvCQpYYBw/wBk/mrP6J1660TqbULyxiLRzoXk&#10;THxz9nH1Vcb5Qi0HSZTXqhFdJ1ra/rd4vY544cZ8Kwr9Z9c620t+ii00SwzwWscW7aMHjA4r8let&#10;NVGveoWgZO95b2IyFh8D88kZ/iv1K/1I6bpi9Ix3mjJHH+lRWuUHLD7P5qU2nlxxrt9nZflGJ+Tf&#10;Tep3I6yt108ESG/fKAZDAn5ZFby/1Hemsl5daF1BZxOktvZgyRW45lRPsfYrBfTuq2en9b6Xfn/7&#10;VNu3DgNkclq/Wno/VG6ytrJwm2NVBjcjkjttp5tpt1pNoXG6sf8ARVta2PpZB+uaRG9kz7i+5gW5&#10;G+vzv9WTd69bQ3Ul/KUj35Unbu8LitI+tvqTZWVzaaMJfg8wRlzgYB5yBQB6o+nDrp9teaddiWKR&#10;FZlBGAv8fdNjgqbfctlXNMp//Tj15e6PrdtY36MkFxLsZ2xgKRxurWHr50JfbEv9N1CF7b2980Dc&#10;Mi7cbh/5FYg1Ybv0zKRDNFgpnwQauK563nvdMMMt8xlZAjIzHDAjFPHH+SYt3ox/0JLdT+omhT/p&#10;HnWK9G5SN+4KeS1foZ1Pan1B6kSxtiEtY4yTn92E7VXPpT0JZdNprevXyEe7bYt22/MDsQF8Z8Go&#10;PpP1HutObVLyzUZxsBPcfwfuuxxOMpNO3IzTbjo0p6V9BQWN7faZavHNcSZZnKgmOJBjGfuoT/Uj&#10;6rnpfSxpa3WGlAjSNHyQB3PFNPR3XToUFz1HdXJWS7BQMTw4Xvg1mbXLIde9StcTAqlzctG2ATiL&#10;Ndhi/wDJct10y8Ltb9H6If6Q9Bgs+mJdVumE363MmZD2ArL3+oX1GvX1b/ZbK9AhFwJJCDvc5bsW&#10;PYVpX1O6v03on040xbKII6bI1RT9jAO0V+f3SE66z1FNJesr75fdOa7hgpTyS+dI6mk9s1n1Rqmn&#10;2PTsDRi2ieKFVfsrPgZyaoX/AEzXa9aerLrduZrS03M6H9i8cEUK+sHVynUrqwtwPZiUEcZ3kr5r&#10;VP8A+z86P0mL0+6k1q7iVblp2ML9pGjqeRPHF2zsFav5Jz/Vv1/Hohi6c0+/P9cqIz9Du1Q/oR6Y&#10;XM8Gm9SXNvEJIctFjP7R5xWSeuNfu+tvVpLG2imuWSZIoBsyVOTuJ/FfovrnU8fSnS9zZrm3js7Y&#10;h3C8liOa45JRjFdsWUKZhr/XT6sX/VV3pOi205UZMkpTyq8AGvznfTpba62O23aOx+60z6ia9DEl&#10;tdSXDTTSuzoxxuCnnmsvapq6y3Ujktuck5r536m4wzpcmqqhciSaP1w/0NyabrFvDaz3LRYkC5Ue&#10;apP/APac9FDSep9Fuo8uskI3yE8kntmjX/8AZ0dE3vVMWvS2rESWpQfv27qD/wD9ovcTf7no2nXL&#10;kzQDfn7zxg0/1T/y+Hy5JvjbQJdr/wDCflzGGLjipN4FEe496l9K0t550ATI8nHAp3rliEmES/Yz&#10;4xXxaiyDhQMop4xTiG5KNt3YP3T+eyEMbkn+KGHcg0MA3A90KCe/FR9/pBAJGKj7O/VeXJqZiv8A&#10;3BgHNLVnQUeMoSMUtFkYzRTcWCXCnbjdihuWAxE8GmqjjiLx3BFPLIE+4TUaW+OaeWkqgMM98VSL&#10;oU8Uk76l7FCqnkduKiZMB2OKfQXa4K06mAzmw05buc0jOzSyjA4yK8lx7jcV3aqTISKS2wFL+Qbd&#10;o7Yxioy0gMj/ALOKWny8rU/scx7MDLGuQjcor5YF4dLfp7bSWaRDvJOKC9SuCGMznOWqYN4RawoR&#10;45ofnuluHVVGAK+hlJQhFKtIZD3TJy0pmfsBkVxLMWmnnfsSMUwKZQIj9jjg0y1ucQRrEjg8Cs0s&#10;tRewYy1C/LB9vAJpzottJbxmSQ896hrXbKyAjNS+t3eyJQjHGMYHisanbbYqOLq/9zcPcJGfNEui&#10;9KKwW4lBPGVFD/TWmGctNIDsHYHzRjrnVKQxbIiAFXbxzTqKq2xkCnUF+zhwDgA4C1301beypupf&#10;2jO3P3Q/p0LXs6IxOM5OeaMdQhV1jgiJwvH80sI3s4LxM+o3IlAOxeTTa7nnvbmOFP6cacmph3/R&#10;WXsRcOyjNMVk/TWrlyN7dyfArQ20h7I7Wb1LYGOMc45571NdJ2T2y/rZ4wN4+OeSv5od0CzOpahE&#10;zhWiTlt1FnUmoRxJJGpxnsAf20kV7YqG2udTmdWiQgAn5Gq+dfkK+VSXLGvJHDyBVU/nFYMkuTOI&#10;kI7T3G+Jp9C6245H+aTtyIn/AIFPbbTprg73ICZBwR+a7CFsp0HGiWqxW/vsmWkyAD4qF6p1zZB7&#10;Kv5+QJrjW+ofbSONCFC8VW8jS3k+M5JPet+TylHGoxWzvN9WJ2cD3EqjJ7+e3NWlfrbaRZhckuQB&#10;geSaHIbOPT0jIf5DnmovUb261K7A21lTcf7Zy2me2UV1q94sak8n5Ef2ire1XUbbpvTo7KERl35L&#10;92JHk1D6aYdC09nJzIRnmhHp/SbjqLUpHkJ2hsux/bitEE1/Y/Pj2FfQHTs+v6wskxLRp82/x2q/&#10;urdeg0uP20IDouNv0Ps0PtLpfTdkcbg0ibUx+7/pVI61qc10ZfcclpOTnvivRjmx4sfuyiyURbyT&#10;X88knuFiSTyfHgVH3jeypDd+1LrOtunBwceKFr2Z5ZM5ya8fy8ym7slOVjW5ly9IBghBrwkZyaZO&#10;5Y8V505URbO5rndmmYlI7CvieK9VM/3YqSOHIxxXzeeKVjt2ftTiO32YJpkv0B9a24LAmnUtz8gM&#10;8dqSkcA5prDHlwW7d6bjQF8+lsot5o29vLluBW9J7Ea7penLCSrRnsf7jjBNfnr0RPM17bsjEbT4&#10;re/SWtw6hA0FtLi4Rcqo8+O9fef+nJ//ALNNFIyqaKh9VJo7G3htElIdCVPjLDjNUx6VQ7Oo4UXG&#10;534Xxx3NWF6m6FqqXNwl9GyTA8OcnP5NV36MabLL1tYgsQysMZ7MT4o8man5MZLq6PQyYm+jVHUf&#10;WS6TdpEtu28KDnttH1R1Df23UNtFczL7BRR+QKqr/Uvpi6dcWMqXCic/CSPyMDJI/FSnpH1JZ6lF&#10;aWkiPErYWTPI/la9bB5SlOSE+20kiytMsvb3xxzGRM4QdiPvNVV6vasmjy2EcMALPySBV09TaALS&#10;dP01y2B3YHGaBev4rS90tZ5YFEq/BXrTn/jKi0EtopkJJfNH/wC42scN8T2FaC6W6mhtrSLT8Mzs&#10;42SEffg1k/UCbaeCOOYl8ZJU4CVdXSUpWK2nkYNyGGT2Irz8Et0QlSbResWqXenyZUruych/P4pH&#10;VNSt51a6Fth1TnznFVt1BrF/dsz2eGbuR+fxVnen06S6V7t4qh1XJdh2xnsK3DY84HWl9b3sksl1&#10;amULHjaPBqqetLC2j3Oi7ezfeD9CrKHUMJvZYINixPKSSODmo/qvRFngndHjMgjY8nCsfoVHNj5O&#10;wyNTfRmzTtXm/wBw9sxHaM4K88Vq/p+9tLa2CC+Jchcb+5P1istM5tLkE2+SOW47/irV6baK/u4f&#10;eHsx8AE/9KXAmjOo07oL9W0/VnuXRIjKSd25R4PilbfosGDfPJ7Uncp4FWJY3SQGSRHimdFz+/t/&#10;yqAt9VW9unt5YciTndW3lVGiCTImW2tLcRxi5Xdt7KflihW9bUffb2oXMe3JJ7LRD1N01Bb3PvwO&#10;AZMDAP7QPFdafexJYuGlkZ1OAT3Y/wAUKXVleP7H3TRhuoBFephyMAHjihLqXSYrKf8AoPuTOSPq&#10;puPqlIZP68ChgMAr4pnf6VPqsMs6OfkDwOKTI0TaRWV+0d4QAhODgEUSaR+rt7Tar4jY8A+Kg7ay&#10;e2nEEw8Ek/mo6/mukLPGd53DCtwuBWSUlYtII72DS4WE8wEbDksOM1Ymh9RwXyezZ3GVA5x3BoHF&#10;pcazbxJcwIinjP2BSWm6Np+i6gojmcSsRkKcDirJjNqyd6kl1M+0EEgGSGPhQKm7KHdApuCsgZd3&#10;FEd1dmO0cHaxIPf89v5xVLDqO9a+aBwgiBwAvGBTzS9M42Nur0gut6RBo3UfEfdUabC6guQ7kqgO&#10;SF7EitNXVvZ3TbpYzlBtGPzVS9aaSw2raqzkg5wOKxZo1bIzx3sKrC/gubDKXBPxAK581F6d0usk&#10;xl9wHa3ANVBbanNpzBJMrzVx9NarFMh3P3UkYrJGSkScXEUutcuLORrcwElvjkf+aRXQTcMjyZB/&#10;HGasLp3omS8JvfePY7Q2COKDrzqIQXLwpkkE07Ee90N91hpzdm3PgZLVNxzRuhIk5ZcDxigO8tpN&#10;Ru0diFHAxiphFg09BFK5IHfzRGRzZM9Ow6pd3GJpMRI37m/u/ij/AFRVt4vi6tJg529hjwaG21a0&#10;t7VAkm12AK1X8lxd3+owgzOq5554NVnkXCqGWKvQz1Pp2/v5jwEVs5J7UHa30utuPaaXc3fctaKe&#10;W0itGVpW3gYBFVp/sXuM8xfcVya8jPFbZdJ1RRX+ziy/qO2Wz/0op0r1W9lYYI4SQCBlu2Kluo7W&#10;OYbYRncRniqpv9Bms5AwXAByuPGKywzzxSTi9exJ4k+jZnRnUsVyim6CJn9q/dEvUlrY3KSMttEZ&#10;SDu4wTnsDWFrLqW8hZWV3DKRg/gdq0B0l1m80S+44wRwHO4g/k17E/Kx5sdWrMsIyUnb0Vh1J0jP&#10;bJcJFDukkYkADOAaqp5NRsnCyF18YIwM1s0wpfSjL7W+wcnFB/V3p3+qP9IHBXIBbjNebl8K9xZY&#10;z5Y37XUkSSPnkDJ+sUaX+nJFBGiOMkeOcGmepen81gjSFwWA+YoRj1aWzlj3ZdV/cB3xXnuTi3fZ&#10;WMdbDOxM+nD3VmKlTuyODxRPF1tLqXtwyEcnj/6tAs2vW9zGMCkrFvYb3QgxnJrVi8hvRGSVmhLH&#10;oy2mTeyHPBLfzXGpw2sCtAtmhUcBjyTQLo/XuoojRwrmNiM7+SMfVWvodyNTXdcRgEDPb6+vzXqY&#10;4Qa1QRkUfe6PHLKSsXc4HFD2pWEtu0q42gD/ABWjuoLNZEIhChsDOABVc3+l4KmSPPAH80s8CY1F&#10;VJbjYm4ZyKgtTVIt4ThvOasbWrSMsCoKso24FQkPTbvG7upbjINeXmw97Dh6sCdN1IwlQf8ANFnu&#10;QXigpkkVBPpUcxKhSDzj/FeRl9PlwO+M/isSjvbFcWgmg6dwocknzj7pzLr36OORFjzjimE3Vnuq&#10;g2shxg47U2gi/WKuwHeTzmqqjqs4XUUu5BvXANSlw9pHFhGBY98VDarpclpgEHJ+qGQkyyK21itL&#10;NJDO/ZPT6OswO18NjIJHFCeo6Q0fnODRzb6tGI9m385p40Md7t2qCQMGsk8CYrVlQFXiPYmlP1bk&#10;Z7Va0/TUEaMQh7eaGv8A0w8pk2ISo+qg8Ul6E4sC4J89x5p4syiu7zRZbdmwp471D+0+M4wans5R&#10;LLcA9s1J2bqCdx70IsJh4rn3pP7ieK5yAOpxlDhqh5Y2XuTmopb9/wA04W/4yaEwZJJKw5p3Hfd8&#10;nnNRsN0jDGRmm6xFpHINd5nAkEwY791StlcrEeGoGO9W704W6YDkc1SGaS0mMmWO/ULRfFG71J2n&#10;Wd57RjDFP/NVdBcqvPep2C7j2jI5rTj8n9lHkbVFp9PahCkokk5YfffmlNc1+K5lAWM5PDVWT3w2&#10;jZnP2OK7jkkUfv7nNaF5DEosq46eWS3SaUAnafzwaA16daSSVghxyRikJup7oqE93CjiirSOq7a2&#10;Ri2N23HPau/cUuxU9vRWWrPJG4TedgHmo+G4uVHEjgHsKsGK3XVLnIC7Wb5fiiDV+n7WOFRGNxA5&#10;P1SOD7AruHWLzZHGZjgYGfNPYNclRuxBphcWDxZFfNZzrGCVOMVneSUW0BIw6kImLFgxNIQX8Ad5&#10;HI3fntQqYpGLZBwKbxWbOSf+hpPus4/6DWK5t3ZmOBSltNapvZ5D37fdBrQHgZIrluPj4Hmj7jOL&#10;TJa6ngLuy4qJedQ2RTV5A/5xSgUd/wDvSNtnR4k7Pn49hSJvJN+BSiYUCk5ApOMd+CaRpgKG6nlF&#10;NTExYFnqYSMhEx4FRrs26lZ099gnGDU1BNDEg3McioJYZmOSa4EEj9+1do4TTX8Lls9/FNDqTpkA&#10;DBpktvggUtcQqsZbOfFcZ0aT6hKeM8GmMjjJyx7UjPNgHFNWJPipSkxWjmVx3ptv5rphu814FGM8&#10;1LZ0+jXf3qZtwEHam1nbu/7UapT9DPuUGI8nFUhik+kcsTGSDip3TrOIxszygfgjmpBOmL0x49og&#10;ZqSHReoxxAvhfPJGa348DVNoVkZa3dvabyIwWPYmmv8AuzJ7jD4k96lItDE+VaVVI7inV3oOn2q5&#10;FwWOO1Vakl2CRAW98XIG4n65p01lNcnyTT2ytY8YjGaeqPZyxbaajO/ciiSAvUNEliYMcqD3BptK&#10;yoFCip2/vjJku5ZgMZoWklB5rPJpHBwr8gluKU9wKDmoSW5ycCky5fyazylYC8024tXIYEYNR7Bu&#10;1KJkUgC8keRXJWvg7cjnFdZJoA928V2bc+BmuoVz3zUxBIiqucU0VbAhvZccU7gVyVCjOM5xRbCb&#10;V1A2D+amLLR4fiVlVcmtEMDYrYIqZ0jLDIxX0F3NnJBJopvbAqxAcNTSLcmcR7j+BVlhaASXWVhh&#10;Mezk+SKjXuYcnINOlQOzb0IOexGKkxZWeBuQ5/AzSzjxOFqw3kuozhzjOTk9gKnulROdYSKUH2/O&#10;KibvRXsof6RyGb/rVu6JoG/S47gTqJQNzDyMV6kY2z5rI0oMMOu9C02JLa60kbY9iho15YfZb80C&#10;6iLe7S0VI8NH+45/caIOmGvpxclEYKBguRlSKStk08RX3YzORhj2AH1VJaPL6dVZ1oN1Gxe3Z1Uh&#10;DtBOBkVB6t6gNp6G3j/+HnDLn4v+ar/WtfWG5eIY+OTuxnJ+xVZ63riXOEyMoSc+TWSfk0mjfh8N&#10;ypk7rOrussk8T8sc1E2urzXMsZkypc4z+aD0vJ3lRByM8/xV4aP0gNfgV7KNwbchpNtLim5GueJY&#10;42ywukm1bo3+uq5jutplRhw61opumrvp61g6jtgFiuUEhlj7DeM7W+xVbdFaXJ1hcvpd1eGP2Yg2&#10;du7ft/tAoz1Xqq/6eiu9A1SQNakBfYOM4PIwa3RlwR586yFIdf6il9ObxCG25aTxzQB0X043UeqN&#10;iaMMBnaw5ek+p91lLcQmfKyksj9uD4ox03pMaXpdlqVhK/v7SzlTytRU73ReKqFILLm6k0O5WwuJ&#10;CbfIAGeAccUlrmo21wrJG3xwRkear6+6uhu7RvfcGYMcfnNCundQyJIILjsW+DfefFXx5/yVGnxc&#10;TgR1/pbR3SskrIc8D7o00DdbzwlkD/Ibt3ijPp+wjugk0kWVU4+zmjCLQNOUoTDzu/bXpYLnbR7E&#10;fJi4pUOdYvZP0Y2DCbRhaoPUrua4WTbMcBiCi/dX5rlsiQOI5DtxgLWXtWuXivJBH8cnH8mvR8aV&#10;XYJhxp2pEQKs8hU4+OTxx4py9wu18t+M0ytNCS/iiaVygx4pj1C8Gm4jRyVI7k1peVLTZPTkMLnq&#10;hrP3FRgWIxn8UFXetGdwz4Zjjv2GKgNXvmnVQo58k0OyB+AHOQK8bL9UblJcemVjjLOTUpMBfiaN&#10;el+qWsp9/wCowCNpB+VUzpd7LEwzyaKrNBuZuBuPNasfm3x16ORik7s1Lo/UvvXELylWyRg1ecWn&#10;22t2qx+8QjeTzz/FYNjupoFQK/xzurSvpd1O+QJW+BbeGJ7Yr0cGZy6LuW0WDpFvN0fdTwe8/tTy&#10;B5XPC4XtWjrfUor1EuIirIyg5U5xkUBazp+ndR24eIATInyDH938VnnRtd1Hp2d3jDCRGKvCzccH&#10;6q04PI79leCNYX9xJpKvexLvReWUDNK3VppXVlqZDB/VZOzHBQ9xxTXQ+rrLXrOOeziZWYbZVJHD&#10;eRihbXrhtKlt7iCQoVOCq+RU1CV1VMhx5FPdbemF1ALho5Q0wOSoG3P8VVcdnCiEXFsT+TW+Ok9d&#10;sOoIl0+aMCVxyxH/AFFVj6k+ic0JlM1u8UZfO6H9p3eOadTV1JbEeJxMSXmC7CIYWq/6glu4HGHI&#10;UD/lVs3/AE/daPM0Nyo3DOPI/j+aYX2hf7laMqR5fHbHeiS0xUnZRtxrLyAAvtQ96n+kdQNndA+4&#10;QreO4FA+vaZNp8jD2mAzgZ4waKOiCszKkhxz8c15i8lqdbLptI/Rn0q6t0+4tre2lk/qEYBfs6nO&#10;FX6xVpXUElvMskQxjmsR9O3b2XzSQEp8kYf2Y+q1T0j1VDrcAja43zLxzwW+ztr0J47IuXJWUZ/q&#10;I6FkurJtVtkV3XO8fg1gO50/3UdkiKN2IPGMV+y8mkNJHcQzw74pF2EOeBu8j81gn1Q9Mm0q+uCM&#10;qF3EHGQ6+CK8b6h4SnCUvZWEuKMcQoA+PP1XmoLwufNSE9uRPKyj+7kU21ALsQ18jLHSKEVFA5BN&#10;eadbNPcJFyCzYGaKNBgWUjcNygkbfJqxdG6PhknjnKM6KwIjA5zmr+J4cs2SKUdHdLbF+lOhJrqV&#10;12bwP3ZGABWwPTrQrKNLWB9yB29oEdo8eaQ6J6dhjsEv4J1O9fbmhI/Zj7q9tB0pdNgnW+VdkqCS&#10;KQDC/jk+K+98PxI+LClFWRyyWRaAD1D0htCitofeRgQORgMF+zVGrq8NzeCMJyRhTRX1t1NNqVxM&#10;t5IuQdi/Wxc4xXXpx0nH/ukD3O1oXXIVu5B74NelDK1FaMixtsX07oyHWIQ6w8oSAQfkT9inEvS1&#10;xboN6naDtBc8Cr06q0S10WSM2cYH6g8beAK6stEuLWBpLuINa3YIHnBx2NSU43y+TUo0jIPVVqkU&#10;pRnG9DtkjxwM+aG2s7LaB+ijxjyKtHWOlbzU9TS2bBmlbZ7i9gueCc0w6k6GutC1C2tJmV1lKj3B&#10;xn7FUhjWS1KEScm1dFQax6a219avJbPHHIBuYA4JqoNX6B1BIzm2bcPKLngVrDqnSI9Mu4Bav7iM&#10;gyccJTqwhZIdgHD/APTP1Xj/AFT6DilBuK4yKePPk6kzAw0mVco8RQ+M1OQdJTzxCaONiudvxXIJ&#10;/J8VtbXfSuO6KsPbZiBI6IvIp1YafFbQiKNViT+6NBjP814+H/05JySlVDzyRjZjT/0XdQ5hkgkD&#10;MuYyBkNUBL03MDhkwfqv0C0TpD/dZNoRlKN8MDOQaew/6fbXVri4W1nRJY87lmXALD8iqZ//AE9i&#10;TdTYmGTabo/OCXpi8DjbBLtPYgZFczdPXMRwUb75FfoBDptjpUZt51SFY3KOGHZhxVb63Npc9wVe&#10;OJkBOG7E1if/AKbnt8tD/ciYzl0ucAsIjhaj1GDzWrl6Tt72Uy2wC8Y29xQRrPp5PPFI1val2Qsd&#10;68LWCX0fJG+KbZRK0UbG+cilw5H+KlP/AE1fe4yvbNGVIzuogi6Vlki/Y+M4J2k1k/w8yf8ABnK2&#10;A0iq/NN13gEVYidCan7RmitnZARk44ApOLpfUJ5kAsnK5wSFwKovp/kP/gxkgNELgZwaQdDu5q4b&#10;/oPWbFIrn9HmHyRzioC96aP6Y3CJ8M9+4BNRyeLkx9xDiV5mvlfGMinM9s8Tft4PNNj2rOKLMM+K&#10;9HIpsJewpXfxjFCOna/E80lKma7zkZrwnvmhsBASEEKaVAYdqTkTgUqjjkGuHD4MN2SK5ZeMgYBr&#10;yTwa6Eo44pHIBIPilFXJFesoYZApAE0tgOgOTg0g3nNdZGOTSYcYoYHJP4rwea6J5OK47UgHnGcV&#10;52NdLX2KAEyBXLD6pbGcYpzDaPIoZQSM4plFs6lYzAow6UnhWcCReCMZphF0zqDKHMDquMjcMCpj&#10;TdAvUIJtn471q8fBNzWgaa9CF8pW4lTJwMkZFQU2AWB70W6guGCsORQte27Mc7CMmq5k7ZwbCTik&#10;H2/VeSQSIAxUhScZ8VwWyO9ZG2FnQbFOVnwKaB/xXJ5oUwHSyse5p1FJn9w7VGLnBpwjqGwTXVMD&#10;iR8NnFfCXNfTIecdqRVvzTWA+jmwvakGfDE15xt/zSLkZril+wJFWzj8ivkAyaYgkdqXZq6dQ9mx&#10;hcmlMboV8imrtuUUvHL8AKdS6OHlvD7jhR3JzVqaPa23sCOEESu2D5yfxVeaZEpdNv72O1a1V0r6&#10;c3ENkupXluUjj5Xkct4JxXq/TPElnn1pPZ1ui3/R3o+YwxpBbPINvuSq/IDDxmrlg6RcdS2yRQNh&#10;kLAFchfsOPv6qJ/08auNa16O2S6EM0A3FuNrHxwPqtba/wBMX2m9U2V8qgoYtj7DuVyfIr9Dxv7U&#10;IwSXRWtIOvSXWBBomp2cchglAm+L/scEHFY7/wBLdvJbdUdVmHCRf7tK80IO7K55x/NaW0XULC9v&#10;b+CRXAKndzjHcVmfQ5P/AEp1LrEelKhaWcyHB5lUnk/zUpf/AKX5mUUO0bG6ylsRr+mxaVCVlkYb&#10;4x+4UK+pmv3un6xo41SFspnYSoIT/wCrzxXtnbWtxf6dq8MoE0a4VCfkPJzTT1C1dNVurWG8g9pk&#10;fG84Ytvxzk1mh3FfopwKO/1A6jpz6103e6XEPeupFR42wuGHIP4LVcXqx1dJP0dHaysVSKMPER97&#10;ctWXetOnLqz670WG4ffZnNzE2fiHQ9zVxf6gupbHWumooYHiicRMi7B3AH7wKvOFvGqFkmlVDzoa&#10;40XUOltFvUg2agso+eApUfYquv8AXFpmp2/TdiLxzJE8kckbnnbkYxQ/oEiQ9KWMolxKkCMFzkyb&#10;PofZqQ9bOtH6r6SgikYPBGEEW/khlHAzXY4nfL+x46vQ/wD9L/8Atp9OorC5Le97kj5DfNPK4rJf&#10;rhoN1bfrGcZIDHg5yCaLfTXXhoRtYTJ8nBUDk5yewqJ9Tb2XUrrUre5AQJ4U5yTVvsXCS+VYNqim&#10;fQ7Wksr+eKUM8coUFO5/mtZenHV1va9Q3scjMbZ1LKNoyVxggisMen+sW+jdXRGYF4mYxHnx2yKv&#10;fqmX2dctprHkMmTjyfqsP0yXPAvlNr/5M3TJP1Jks7Lq2KWziCwe+jKnfliKvnrTqTVo9MhgmaUR&#10;XC+2uSQBkc7j5rG/WGu3Ed1AJYgkyPuCtzgg5rW1/wBcxdR9MafBKqEMA+8fuDD7r0cME5PRWFSV&#10;Ga+qtEtmexgtgy3csixIYxliXr9cOodEb0v6K6ehSdpLw2YM8nYo7DJFfnf6PenWp6p1xZ3jFGis&#10;T7zOFzkJ4xWgP9QXqnNqp061S7UjePeiZvrwKTJh5Til12zitf8AZir1dv7n/cW1CWUtJISykj9g&#10;Y1IdP+s9zqNrBZfq33tgc42sR9VL9T6BPr5kWMq+1TiLOOD3Gay1cWV/03rbie3MYWUYVufiDUfJ&#10;yvFKKS0xJupMvHqa6lEy5hKvxlznJBPJq5dE6WmhTSdQv482yyKwz8WkX7qSN/p3VGm6TemKNERg&#10;GMYBzt75pf1D63XVdV0qytiUhjQFx3XAGBWqGNyp+ikJJMsn1366hmsLCx0+dEe8UAsnO1PzVMa3&#10;p1npOk2Om2wRrmR0Z2BwQMcmh3qC9Cz+02f6A/pnvRr6a6ZFe38er386e0kD4LrwWq8MSitEnNOT&#10;E/Vfq20tbDQ9HtGZoYQqnxjfwzVbf+nbpy0nvNRG9FSxiDI+P3mQEYrLHUGh3HVGvQC3Ugbtsjjs&#10;qg53D8Vr6yg/9K6REIJCJblRGHAwF471HLN01RWD2VH6zdfteMbUJtjErKN3/wBr2+f81UHT157c&#10;5uI227Tg45GfqhrrPXBJcXkkrFzvb554IHmhG11wQWcq+9j3ckAVN5ox0SnLbYz671y7vdbntop2&#10;ZrmWNE/lyBxiv2X6qsbX0v8ATvQ9OsQkci6YCOBxKy5avy6/0q+mP/0QfUi0Wf4w6cP1jyE4BMXI&#10;WtLf6mfUq61S/XSBIGiWU2jEtncWONq4+qx1PNkpPS2V8eMpRIv/AEO6Jc2/qDc9RashuTCkjQPK&#10;3Hulsk5o4/1I9e2esa3qah9oLZSIE7Gq1errHSOhOgtPisLf5mJdzLyxwM1gt7uTU3mvriQm4mO7&#10;djAGOy12GF25fCHyOn30Zf8AUXVmN9NAnyzxk+McYFVtDbvKkjcgAZNHWuad7ur3bMckykn/AOpT&#10;a9t0HswQr/UmkREXHJJbGK+QzRllzSc3pOjNblJNn7Vf6NfTa59OvTy3150MZv8AMwcHOQ44rAP+&#10;tLXrjqnrolEIVEHJPkV+sGra5DonpfounvhJobeL3XbOEVUzzX4tdddRx6lrN5ePj95jUAHBC+RX&#10;s5oKWBrVfxNlb+NFXQ7tMsdvxLZ7DvzUhoXSk80UWpXAwkrErnuwFWl6Q+lVz1lrFyl4vtW0a+6N&#10;wwWT7x9U69Q9YtLaOeysDG6WpaNCnYgHHGK8vJ4GOMbaJyjHtozd1beQzXsmwjBI7DHAoLvIhwe1&#10;P9YTE4J785p7dQg2yOPFfO5l+U69GVwewTxjFOoLkqcYpQwKfNIvbOmM1lt2IEFtqXOcYqTdBMow&#10;vOKD4S4ODRFYzMoB5rRFlEeXVg0ceSODUREcGrBtjHdp7eQpPmhXVNNNtJ2/5U8onGiMlcnvmuIs&#10;qafLbh15am0lsU+QPFIxDx3HgV1E/BAptLIW3c9q5hbG4ZzXLA6LfIUY6DaxuGlfICHAoJWLMyfl&#10;qOHL20MUaDwc1q8NLk2/R1DjVNSBckdvH5qNs7jZkt5pvMmXVN3Pmm88qIQoP4q8ptu2wCBJkQBu&#10;MN2NC+oXJmkLHwe1OJrgrDsqKt4XcAk+alOdgSNvIEXd5rm3iku5RzxnmuUi951jXueKMILCOxgb&#10;dIN+MHHNcgrYI41G9WyswkJO9lxz2xQSnvXDIqqW3Gpa8lM70TadCtvFvK4Jqv23PQHIs49PgQBQ&#10;ZWHJHipvTUgtoVuJiWkPg1CRj9TOpK5VTT55zcTiMIdq9q1Y4JKqOji2f3pHlk8+aGLyX9XOUUcF&#10;8DFPNYuCgWNCQfNLaLaG2ie4kGPIpJPdAydt9mlwkBcMRQDc3Dzyl2POe1SN9qjzSFmOBUBGzyXH&#10;wyQTWXLNvSFsezx8Db3yM0mcwkZ796lZFCjkdqSsrCXULtVUfEkbj9Cs3B3pHTvTLGS6lMn9oPNT&#10;WuXiWUEe1tzZ5FTOqi20uzCxNgsePv8Ak1Vt5dPdSf8AFngYqzuFHWxMu9y5LcmjPTrSKxIMicnB&#10;qLgs44FXeMtwTXM80k8pIJHGKnG7OpUeX11Je3LbR5xRDY2qWMeXByDnIryx0uO3j92ZsE85pnfu&#10;byVVDHaPIq0NMcm7dTqasXU+2O5/4f4ohOpJpFv/AO3RQxH8cfdREt/+gsUjjUZbvQ1JLLdREyEk&#10;/itSzOPoG0Td7qk1/IHeZmIHnx/FQV5OFYcZIpoZxD5Oah7y5d2ye9Y82fkLZ1dXABY1DvcfmuZ5&#10;WJINMSPskZrG5XYrY77nvSO7nFJA42mu442kzhDUGKKJHkgVJJZJjIGSRTmCyaNQCOTzToWksvEc&#10;bH7PgVWEJP0NRGxxYzkV5LGQtFh0h0tmyhz2JpnNZQiJWJ5FWeNpdBJdAvHbEsMg7aUiQE7VH4p1&#10;eXca7goqIsXP6mPzudaRHC2dGL2LI8b4bgEY++9aw9MJRBMZo5NrqVP+B4rLOoYtGtwc/LDYq3dH&#10;WRpYPalMbSbSpQ5BHevqfoclCbXplHJqKVG1NevU1bT3tbi3jbevErAEjPORWLOj0j6d9RYCdhVL&#10;kY3Dja3mti+kYjvrqcXmGSGMMM+SfNUh6mdEafZ9ZvdxXB2b1I4zt28Fa9rP48FkjwWjb42WU4TT&#10;00Mf9U1rf3jWWoKqtFhVDZyWINBvpB1CNPubcPHudsfu4X81ZXrHqAFlZJDiSMrwx/tyKofpOAhn&#10;nkPCjCjsM571OEPtZ2dlKoKR+iSQ6fqllNMpCqozy1Cwg91GRog0f9uQD+c1SXTPWryLHZgO0RJD&#10;AVqTStMt47FBI+5pEHPbvXpTdwlvsIZVKSox96jaLBHfLcwWu3chDBR+4jzQlZXR2QFJG2hgWXPc&#10;VqXr1ltrGaFIgfd+I4G7P81kTXbaaxlMaq0YfsK82LcJIXNibd2aC6ZjzY3cqyksrFuBgAAdqS0D&#10;raY/qIEjZ4WU/wCGJoM6U126trL2s7i53ZzggH6o/wBNWxtrYTSwBN2Tu+q9GGTSJcNjGPp2aAyX&#10;gAdXJc+SKIYNPGpQrDFKEJGSDzzU9HoxvtPZrW6JfgxxqBhs/ZqBt7s6Z7kd7H7Dg4KMMHNdW2Xj&#10;idFYar07LYahO0vywfHIpnaamhSXB5OV5HGasWfS9ZvxMwgeSEOSC42gD8GgfWljgAT2GYglW21y&#10;UuKsnLHIaaTmaQhbgx4857kVdvT92lqDK4R22dz4H4qkdPS3t4RI6mMuf2nxRnoulzy75s7lUfxV&#10;fHf3FJs5Cai0PuqtXW4Ky264AGDnyaALK+up7zZLkheRjx+KL9UaSOFsW+7xtFV4U1HT5f1IUc84&#10;NE+yrney+JE0y6jie6tgeMk9tuB5plbwxW8Lfprgkc7RnvQX011LPeXsEc0OVkyGq206Ntf1MDrc&#10;HOcqp7CuNIeEbK11GwujHdXM9sVCKC0g7ChOwAmXCleD3NaP6v3wWkluYldZIsbh91nC8sE03T5D&#10;v57D/NZM8a3XYZI8USmldXRi7MMhYjaQGUfFaa61pO+YXKP8ic5PfApt0nBFFi4nXcDgf/VqT1rW&#10;rS9DxxPsOcDjvimxTtENkHomrak12UErsEIxv54+hU7eSRxySFrVS/g/zQn0/FqFlczXgiyFDAHG&#10;QB9YqUsuqE1S4Ikt8EjuKosiQMldNnaTCMmTnNE8/S1rFC1wbld5UkAtgJxnmhOTUY9MYuuCv55p&#10;K/1FdUG7BG8ADH1S5XFxl/RLmzNXU0cs17JOgYosjBh/3NSHTuuxwS7QvFGXVGlG2jkdXByMH81T&#10;MUht32hSprwXJwkJ2ma90H1AV7aW3hBBHGxu+PsU3OmR3UgcRgnz5xWYbDVZ4X92KVlcdjnt/irQ&#10;6f6s1ASorzKyngirx8uMidsJ7vVXtJ9kdmSWHgcDHkU5sen7m/njmkDFe2DT6z1SK6neWd1j2+GP&#10;BA+q4Gt3sVwDbSAqvFaIbVgmLajYR2hKvgbO2a90f9NcybVYbx/ikbn3r8ss2FdxkmogWr2kTEZ4&#10;B5HepzbNMHpM56kvG/WFEPwbC7R4+yaI9LX9TEY4YCEQgHP/AHoV0DTRdyuJ5CVySGHG7NWWmnGw&#10;K/p34xk7uaIYlO9DTfwfHpvSY7d96bXxz9Vn3qbR1W7kiiOUzkHNXjrHUoMQRwEYkgZqvltYEMkk&#10;ibx+4n6P3Sy8WFv4E5UtspvVOnYY4WcufcxkigdLya1Zij4UjGKu3Xpra+nIgQ4K7c1Cx9IxmORp&#10;IgVHO0ivKyeNPl+Dom2mD/SXW0lndIJ3b2T9ckH/AOatBW3qJpIgw8qvu4U7s5FZduOmJfdPsxOR&#10;9LSlzpj2sJlEIUhgCMYNUwZ5YoVInxdmjLu5ttU3e3wgH/Oq71P06VnaTaQCDsI4IoY6c6yitZG9&#10;5DjAyAe1W0vVtvqqwrAzZHg1yfHNTC5KzNd/ZGydsLkqec+KlNH1x5FEboAjeavhvTr9XIzb1X3M&#10;cMKo/qvQ/wBDcSiInarFDxjkfVZ54nDlRwOFureKJRFMN31TaDrHUrUbA3GTgiqosbqZJADnZ2JN&#10;S0uoRFgoXzilh5co6TOpF1dNdT319dIZJl4bHJ/cKvO0ig2T/qrcMhGRnuTWSIF9mLMQzkA8UQ2P&#10;qVevmJ2cleFJPcV6OHzE/wCQ6RanU9na3kgSC3wR2Pk19c6DeWdoC8BVSmfjXHTmoJOA7yJgcknx&#10;R7catLelYUdCuMEjmt6x4510xbKRstFhllYsvOO/mgjWun5PcbGcBvqtT6b0tp7lnnJyB27UF9UW&#10;FsNywMrH6qXkfToaLQemZburBldlz2p1Abq1TKEhhyKvOy6JjfM89yka8EjFAnWFrbIwS0l3KSOS&#10;MZxXi5vGnBtRTYyx1tAhb6nNcuJJm3N2OaLb1IBZMyyDdwcUGS6PLbq8gB5oceeeQkZOScYJrLJt&#10;dk5TfRKzQ5JAOc1zbyXFmXIbFPLO82nYy5x3p7e28FyQY+GNdFG8HUFxIY/cb4eaNIeqNOSyMfxE&#10;vf8AJz90C3mntFGQVqCkt2zuC0rs420GTqL1yAvLfVNLrp+NIyTgMPFRFnqctkeFycefFPZepGuC&#10;pdQuPqlcYe0IiGk0rcBsHND8tk4JBFW5A6RwGUMpzQpNaRyu7Iec9xWbLiXoagDMOc+BSD2/P8Ub&#10;TWEcYzndUU9tjwMeaz0KkQJypBzSyz7SOeDT2W1O0kdvqmot8t8qRxOUdmbtXLXI4H0K8kUA4xTJ&#10;kIJFdjZwfGVcYzSsN46lQOw8VGbD4r1yfAprYBRBe58Us2pNjtmhD33RhhsfipSC6zwfvNNHIwJx&#10;wj85xzmueMEAU2aVfuvcnnbT/db9gT1lcvFyhK/xUwdcuFUj3jg0Hm8eMEZrlLoNkk08c8kd0FVn&#10;eo8qvMP2nP8ANSuo61DOhREOCMUDe8GHen8TKR3po5L7O2Ttp7BG3aCTxXs1hbxRsWIL+AKiEAjQ&#10;nz4JpoMl1YE/nNEpJoB7BYRsrs5wQKjY9LErsd3FNp2kyRvr6O7lxtDGotnB3HpCq/IGM8mpCDR1&#10;djhwFH2KhBeTKdncHvS8l3KqYFOmrQIdmwUuw3DjzSDWID4HNRbTzDhc13b3UuDkmnnKOgCiGNWA&#10;XgmuptMjCbmP/L7oWe5kRt6nnPapD9ZNKijdjJziuNwByRzj5lQABXjpxg1xNKAF/HekVn57Gks4&#10;IXK7CMDPFe+28kXP1Tqa6DKBt7Uglyu3xUpHLRBy2xA+QwajbgAZxUvqVyTk8VBsSajJ7OiKKSaI&#10;NPsBKASMAVHWsWOSMVOQX21SpziuxFYY6MbeKZcDeKnlvI4ZVlNuOCSvFVjHcSFg0bFPyOc0Swy3&#10;bw5d8qO2fzXoePkUUH+gon169mcPgDnNOn1SSVFM0wTfxyaGtOjVs+5ME5zgnvTTVmgDsqy7lB4q&#10;s82hq0Sl3DbxSbkvF3eR+DTOaa0RQZJCzeQKHAsY5810IDtZvFQlnBIlptYf/wD1gFGPIplJehhm&#10;RqgLq9CNgMKirm/38Z481lnmbAdXdzkkZ4qFkfPauvezxurlcDnFRc7A8AzyRXR+q+ya92kkUgHX&#10;AxX0mHGcV6VrxUI8YoA+UECnEYz/AIpI72xxT+FcAGuoBVbd9uQO5pydPbaCSaXt7sJgbamZdah2&#10;ohhA7cjzV4qjjQPiGZFGM15FPOp+TtkdhRVG1rMVy4AxTa902NlPt/Kn2KkRq6lgAbql9P6kFt3U&#10;cGo2HQZQCd2f8Ug2lzbjx5p1KY3EKZ+oEv8AkwhccZrhBFjmUg1DNpksaBirD/BqNZwpwXxRKTlV&#10;oKRqLofT5tbu7hXbhV3HJxmrw6Y6bz+qLvsiiTGM9/NDnR+jafpwurp2ZBsH7ztC4p7qt3JEjzxk&#10;iMDdkHhh9GvbeWKPkJxckSFxrh0yX9JBKvsTH5HHyWqR62iltpnlgdli3ZjAPBqU1PV0urKW4Mi+&#10;63CkGq4ubyeZVEkjMqDIyazZ5tsphh+gV1jWd8W0tmUnOaG4LJ5F3kjPPFPr+2Nxcn2hya8tFlkn&#10;htcgFmwT9Y81587lI9nDUIWEPSFpDcXLxzLgFTya0j6NdRL05eTiZEkgckg/nGMH7qr5dBhshFJZ&#10;yNKCo35HJb8VpPROmtP6h0W3s44Ui1OHATBwJA/fH5r0vDxqPb9Hk/UM0ZxLE0/pa60knqe3jxBJ&#10;/VLJ/aKrv1U1I9XFbmCIb4lCk8bj+aMJuqNS6LsDoOqMDalBH7cvK4bk4NZp6nnu9Furq4gvBLby&#10;kuhX/hP9p/iuTSbddEPHmpa9g3o+mXfUF3c2ccDyNZDJLdxzjijP/wBRPpY/TToyY4KEYIH5FQui&#10;W+o2Vv8A7xbuALlwzEHHH0a46tvYtYaa8My71TByfNJVI0wtziirOrXghvc2eXV/l94Jru0vjetb&#10;wzABkXCnGDUHp008uoI0cW4xN/Io/wBF0CfWtZhuLcH3Lf8AqSAcDA/4qSJsbo0D0xbX+k2FtbX8&#10;RTI3g4Ayjcipy81u0tyMAsey/mn/APu8l5ABOgUKAoz4rPPW+sGCfCsQM4XFe54rcUWxK0izrzUY&#10;pldN+MjnPis79ThlupiONp4ok0vWA6hmyXC7e9CnUE+5i7Hl61/daSaNKjVnNl1LPG0eCeTgn6rj&#10;V9T9wfM858/VDMNvIhL54JyKjNVuZHIO7BzWLLnlu2djjY6g/wDcO4AqPctEWUpg1FQ3TxyIwc5z&#10;zVq2uj2nUFqgMojmxhXHb+DWRR579j21oErGdJCFfANEqwEAbnz9VX+qaXd6XcmKbIIPDHsf4oj0&#10;+9b2wDyRzTQ5qxHYTR3zwsNxzVndE9Sxy3AiI9vDYyf2sDVIDVWfcDHwPunGg35tNQt5GcmMyKSB&#10;2znjNeh4nmKHFNjRjI/ULo32JIwpkG4KNp8ZoP8AUzpeQbr2GYOFUe4iD58eademd8ssUE6nIkUm&#10;QNz7ZxgVaNxpSn3cyZEgIcd858GvcXkRuzZaaoy3o/WM2kMk8GBgEhT2J+/5plqXqJc306yTyKhz&#10;lR3Yn8muPVboi+0mBpbZd8QO4fYU981k651y6kkO6fCHsxrTHy4abRjhFxmmfop0tr/+6SodOnMc&#10;kOCCMBgRyRWxujur7PqSzfTNSnQSFSNz8H8YBr8f/Sbr9dK1RVYlo3Zck9wR+fo1v26g/wB4j03U&#10;tNYxumHw3c47qcf21HNU6aNfJSIz1W9Nzp92IriACGVzskUYU5/NZ9n0tdOuGWJs7TX6Ki/s+uNA&#10;u7aVGSWGMho8cZAxlTWPupOkf0ty5Xe3x2HK8Ar9UmPK5al2icsZnPX+l/8AcP1HuwMyHlT5qhFZ&#10;dHvfejXd7T8qexFbh07SJjHIpJDZyCwrPPqR0pLFcwXcNvwzYcKPipxUfI8dy2huPply9LXGgXul&#10;p7MbdsyHHYmgXUZrvQbxr61ndCpzt7bh/wAJquOktffS5WlhlyzHDK3K5B8irUvbyXXbZ8xDjvt8&#10;GtvjyuMeZGSV0jRPp56yWmuw2UF3PFHM2EQ9ix/4T+aKPU7oF9a0aR4LYma33H7ByMDdisL6XpU9&#10;jqCyMDhQxBHg+DWvfSj1Zkvx/tl67xzxACNzwkg/NHm+JcbhtFVFLTPzO6n0K+06/ZLiP5McZxjd&#10;ihO6spFRQVJOcgfmv1Z9UPSPStajkvCrPcK2QEA+RbuRWbNc9NILSMbLSUxxZJ9wcr9187L6PHK+&#10;+I8lS2Ub0F0XIYluGI+fJUjJrVvQvTt1K4ZbaNgrKZR3wnmqq0++i0zjYMHjPgVqD0i6f/3b/wB7&#10;a38aXOxk9lmxuTvgivb8T6dj8bHafrZPUkWXLpOkXs1s9pD7G8BZAOFQjzX2sX7S6Pc6JqOEwxFu&#10;/wBnuBn6p1pHS897ey2/v/ppV/emeAaj+qrB7+KSyeTEkOUSUY5I7GnTutkuK9Iy5H0Td61d43Fm&#10;U/PYM8DjOK116d9NWX+yywTKRPBkQEjJwvYGqn9KbTVtE1xrm9tBhXQqO6uIz9/mtWdTm21G6hvL&#10;GH2DI2WXOAfxXcsnVeggmVBaaNNqFxLZSs7SqxVVbnnv8fxUx+tg0TS76w1qRcOcxAnkEfminW9P&#10;vtGmt74sFdCCroM4/BqjPVzrGHqYH+ltkT6wNxFJBc/eiiVgne9UWVv/AEraRhLEMknBGD2wafdS&#10;xXWu6NDdsoYROMlRzxTH0m9OLXqS4uPfmVZFXkudq48Yor6g6hHSNtc6TcgpE4JJIySG+q1YmlOK&#10;5BJVplIdTXdlFbxAsz4+RUDniudO1iwu4ov02F4Gd3fiqX6s1h4JJPbl3q7ZAPI5PGKtH0R03TdW&#10;6gtoL6ZreMjmQHAyRwoJ+69DPHnGSvonjxtvRoxuj72HTrfWrAvMY4iXOAdw/A/FZm6i12OW/leF&#10;dhcjcp7ZHBIFfoNf9HXfQ9oISs1xayHIbO4gsOzfQrGOpdHWl5f380Mxjw7lVwCuc1g8OSk5Pvqj&#10;mWGws6FmubaFVNq5kZi3Y8jxWnm0i01TTYL2Am3uIkHuqnnHkihP0/uGsrq3N9aD21jCBv3ZXzn8&#10;1N+sN2NCs4Rpku5Lzlyn7lRwfqsvlK8qopii4pI/O/1Y1i4vb10eUli7GVkHBIOBVa23T1zKYm3D&#10;22OAMcjH1Vt/7RPqfUEaNAcNOPcA5ABq+uofS+Czkg/RxI3Kgsc5H8Vfkk4qjrxsqqP0ov8AQNHs&#10;717j4TfMg8su/kZpxpdpJHG5SESIWCkgZyTWp73RFvdEKyuA6pt+YynxFUh0jcWWmvJHdLvG8nbn&#10;Az9/xVYJT5VE5uPTA3qfonSpbOOYQJ+q/vOBgg1Z1r0302nQxia1iWcBgp7OXH7f8Gq76h1G0TU5&#10;mDDkggA5UfxTLXOqYpLT21I3KMBvC5rv+LBqKcRe33bILTtdtrTRpdP/AEapJIp3McAirU9NvTK+&#10;1bpVp44RKGlOWRCTtqqOmum4NRR5JnLzBsEE4BFa49C+pdQ6Qge1lLi0Zydiml8jHGMGlHdGyPWy&#10;dtfTfTrzpaWCexSKaEFclQHrH+t2dhZXl5pstsCkbFHBA5xxW5+vPUuwjjOoJtRWyjgkYGeOa/Oz&#10;r6/mluZrqBjLG7kmQ+TXnYcGPJJ/ciRyJqtlQdU+mImlka0hLEfIfQBqjtU6RvbOba0LbT2xnvWp&#10;9G60ubPKyQiQHjju1W7N01azWcU0arKrBXccHAPjBrB5v/p3Fmd4nxZ2KPzUu7ZoH2MGU0ir7ccV&#10;tPqz0nt9VW4eJNpKgqAM7TWZNf6Cv9MnI2mVAcbl5xXy/l/SfIwSceHL+jjpewUMYjGMU0dss2KM&#10;penrl7NZf7v+HsaEntpUbBQ9/NebOEo+gPPbOCc0luOKfyo8UYBHf6qPJzk4qb6A73ccmvDHSZY/&#10;VfLKc81MDpWKivhg102COK+EZdht7YpuLA92k4+s1y8dOYoJAeBn8U7gtTIwO0GuKLukBEYJJr5F&#10;Y+KLl6XuZIvdEBVPDEYzVhab6ZXM1sskTh2VQzqBk4Nbcf07Pkf8KOqLZR8ke3Joy6U6L1LqC4WG&#10;1tzJjGT9A1qv0v8AQ1Oo7oxzaeXWJTu3ER4I+mPfFaV6Ni0boeSWQ6fFmIEKEH15Oe9er430J2+U&#10;r/RWONLsytoP+l15tUjtL24MfG9gRj87c1YEnoz0/oerxQvGFiwu7c+Tg1NdZ+t4ur6aaCzdGdgF&#10;bjCgeRQ101pmr9US3V5DG0kSkllJNfReP9HwwjSxhyS/i9hJ1pbaChgjtoIYodoUiM5PH5qI1TqD&#10;pqLSxY29qizEgMSBz9sfzUX1LppGmyoQ0XtEkq3DD8VRnT9iks7z3DgFeMsa1z8aEI19tUTyNt/y&#10;IvrPTbeC492F1ZWqI0O7tbeYmeBWQ98+Kl9bsreTe0Eu5QeQTUTLpBCJhtxNeDkw/k/w0TtP3Y/v&#10;7HTrssu4CNueD2oH1jQLaF2ED7lxx5xSd6tzE5UA/imAv5Qw58c14fmximqVDJkdNpkkfDYpl7Eg&#10;8USSXgkHIps8q7e3NebxQEGDgHiklcjnNSQgEgyB38CpvSejNZ1KVorbTpJGxnG00Qwzl0r0APLJ&#10;uBz3FcRIu7Faj6F/0mdWdRRhgEgw2H94lVo9j/0T628swN8ixqPok5rbh+nZsitFoYZyWkYqMY5w&#10;M0xEfOPNbh1L/SdLpN4lo2o+7IyBg2Qqt/5FUX1h6N6n0zIUuGRuQy7DnIPamy/TPIh3iOTxSj2i&#10;kmhZGxSpQDFSN/ZXcTbjbuoP480wSMueDXnSg1LemSPmbtgV3bcsMniujCS2KkreyUYGMnzVY+jp&#10;cHo/0xHqWtWwlgdokdZOB4zg5r9FPWPo/wD9KdHxSRIktvdMqluGfJGayz/pntpY9VtilqZd5JMf&#10;g/S1u3/WBYRwem+manYSeziRBc2z9kkYYylfffTcf+Pgx63LcjmSDlGj84/S3rxdD6u0mQyGC3eZ&#10;EdmPDL/A81+4t7psOsaObu0vhkx74CeCxXwa/nWu7oS3MBCqSpVwfG4cg1+9vo9PYdQdC6dAb0Qz&#10;pZqrKXwCy/8ADV8fmLLKW9xZpUHGKKM0vrIxdRz20lqRLtw6ufhIPxVF+pbP051ZLd2k4xMizhR9&#10;v+6P+M1aPqde/wCz3tpPdTRJNZSbvcXsV74P3mhn1k1Dp/X7LTNXtpo94jBwhGSMcLivTk7r9oop&#10;fLDH046t1DULxJpW2wPHuPGNrjxRH/qD6n93TdIkhKrdxSqGVc/OswenvqHElzp1lcPHGRKHXnhx&#10;5U1aPrpqqRz6XLDGrIoKOVOcVOELkirkqbQIf+vl1TqTQxfnacqhyc5/A/mrC/1CWVtpdrp9xane&#10;pJXYDgoCPNZD6n6ljPVmgXGxIoy8SOoHAION1aV9bbDULGCCCR2lE0Knf33blzjB7YrTx/Jb6OX0&#10;ypunda1a56d1GUFpbOIlXcd4seMnsKIejry11fpa50+9icC3IMTocrJnJUn6NPv9L/UOj6ZB1do2&#10;qwo0N1nIbkuHGGGDVd9O3UOmazr2jRtm394+y4Ocqo4xSLNK6aDnYP8AV93Fp8OnzxIGdJBhVHke&#10;a81HWRquGGMyLyW45NRHXluYrb5uSN+Y/wCBUfpLRziJ12qyjNNDN+UY/LITdMozqXT57DV2R0Ut&#10;uDjae4rQs9jFZ2WmXUcu8SKjMpOSufuqg9SLRYbqKcLneOcGpjpbUTdaK4aXe6j4hj9V8z4E54vI&#10;8iPKlKTZCctDv1QMd9JbXNvJjYAJB5JPkVofom2s9R6WsTCfauY87lfjIrH1ze794IPHjPY+Qat/&#10;oDWrhIbKNdz+4RER/wAIHY19B4mRymwg2mbg9HupIunenOpWO4zzhwHGDhfxWN/UXW5bSWC5cHc7&#10;Hfj+4k981cnXeuxWdm9tbsAIoA7ujbVxjOMVlzUesf8Ae7RILiMZ42k1XypcIv5GlKic0r1IazEs&#10;zeMBecbc1E3kLdbTyv7qq4OSTVb6xYzRMCqHGRkVL9C6r+iu5nJO0qOK81ZnKUYy6IctmldHvYdA&#10;6dsNPklHxY7VA+TFvuuLa2dLqS+dsjb+w+BVI61rFxfXKYueBwMfR81Yura4LLQW9yQ+6yhfyfoV&#10;6+DKncV0jssn6OdOmbWNSnaMMdvfdkD84q/+oNcstMs9KsFfBmQfAcFf5/ms0emty0zvctLtjiYb&#10;j3Bb/hGK56p6l/X6qk287Uj2IB4AOeapKfGNhjnJtGl2ii057WG3TbITvkZT3J8D8Uy9Rusb3ba2&#10;azbPh893PxPbmqT6W6xuZtXs099yI23fL/hWpDqjWjf37+44HH7ic9s4FTxtZU5Lo0ZGolV68JLi&#10;WT4/uc5P2KCdXvzEogTHfuaN9Uv/AJyBTvUftxQR07aS6n1FpkAgEm+5UyKBnCA/ImvMyu5UmQTs&#10;376A2c/pt0zqV/M8aXGpRiYPKuNo+hQR6X9P33XmvX+pl8xWLiTCDcQSeDXfr/1YlnbWVtbcwhPa&#10;BxncFwP+VWf/AKcupT0f0XrJaIJNfjfvQZf8Bs/2itUPwg6WzbhfGMv0D3rx6jTTJYWDys0VqMKA&#10;2AXU85xWYV1ma6BCkqCSSwP3UR191X/vOs3lwGAjLYjxxn/iNQuk6lLFDKhAIcYqD8lp/ozzluwd&#10;6oeKOYtE2Wxz+K07/oN9PLXrH1Da91BYZLTSFEzK+OXOdtZA1p2nvlS3OZSwjGTjJbiv1n9IfSyH&#10;0n6ETVLmIC+vlSSYltpbztH4Ga+aw4eflTjZTAndh9/qt6xsdNlvkR/6JUKiHjIx4FfmHo+l3V9q&#10;VtNNbZty5eQOMcd+M1cnqz17/v2rQtI2YwARnsKpfqLrhY8ZYjHEYH2K9mUYwjFT6iWbp7LH6g9R&#10;7bRXvFs3b3JLcxBV4JVuNtZca9umkkLlFDH9q9sZzTtJWuZP1E7EEtyaYRW1zqN8kNvbs7EnbxxX&#10;geb5KnLjER7rYP66n7G85ouHTN8NFS6eBhbv8Vf7NFfUHputiLP9SzG4K7nUDgA1c3UPT+q3mi6B&#10;psFuytcyIM4zhcYHH3WaH0uU22/xKRw92ZmuujJYdLhvGYYmPwUfX5qFGlPtSJELSyEKqEZJJrSP&#10;Xeirp9xa6bIm94kVcL5bsM1Y3Q3pTb9NXUOr6pPDJcrH7sMbHIQVoj9FS76CeKDhysz3056QXryR&#10;R30D24xumdwOB+Kr3WYorZ7iOFMbWIGRzgGtjdZ9bbw9x8G9wFh9ZA44+qxXJI15csWDPI7E4H81&#10;PyfCx4YpRdyZnlDqiHttSaJhk8d80T2ML6o3tRMCxGTmrD6S9CNW1+0vLw+3DHCM4zlnq1fQ/oXT&#10;bMa9f6pbbRZRMsW48O/kYrkPp+VpOcaRPoyoLOWKZojHyvBNMNUZslAP5oru7lZbu9ckAySPIMHg&#10;BjkCoS52MjMRk5rHn8aMYiMEXYjjFN0chiaczHL8Cm8kZTxXlSutHCU0tFkuYiWHeim8nHvbd2cd&#10;qE9IVWmA7VITTbWetHjy4p2dJdGAG4imMi72zgcUi0zhB9GmfvOUOTVJ5LRwb3czlwKkdNUkAd81&#10;Cod7/uop0WAudxUDwDU8cXOQDq1tjDIJOw8UjdXauzANTrV7zYxjRf296H0y7HArXxrQE5pdiZpd&#10;w5/7UUaih2pGvKgYyKjYrsQQKqDbnvUvFcboeSuP+tacMXQyGw/pRCKMDJGc0zikNnHuY4ODj81J&#10;C4hjjdiM/VCU0kl3MCR8R2WmnOujkhazha43PKMDORX2rag4jjRG4HBpSWf2EZQR25FCV1cM2Aq+&#10;ax5JcRGetcM5AGambGJYjvbk0wt4wi7mFSFs+9yMZP1WdbkgiPoUeY4xRtpRFhaSStEN3bPaoa2t&#10;/ZjkcjHFDGp6w8xVA52g9s8VpWhzrX7qW7kUkkfivo7UQJGSv7hkGuYwNpckH7P3TK7vWdlAHC8c&#10;9qjNgSct0ZGHPFKQQbBvYd6a2kAK7mXAp3dSe6U29l8VyEQJWa8NwI9q4UDFdPthtkRQNxbcD+Kb&#10;QyxRx4IGTTGeR3YkMcKcU7dDNit5cb0VcEtmmqTFSPkcUkSA2cUxcMzMSalPJpC2dSv7jls1E3Nz&#10;ktgduKUZmJIUj6rj2O/HH5rPO3YwjGDJjjtTgWEkjcYHjmpKztGyVAJYjgCrG0v0+vP/AGUk5KiX&#10;aSv0M0+HBPI9R0NHHKXoBtQ0Q2cUW4AnG41MaR0zeezHcyQgRvyBjk1fPUOiaWTYW8MasUILuf7v&#10;waS6k6gtTPZQfFUhUHIIABXxXqL6bG7cirwcQV1L04OnabaXV5IY5rgjZDwCFbsTS2qwWGj6PbhQ&#10;rSzt8/wKgus+tf1k6SvI0xRQik84A+qrfU9dmu2UySEqMED6NdyzxYlS7JS0Feua4oso7eEjLEFi&#10;e9Ad5fO67dxNM72Zn7Hlu9c/p+Pka86eVyJEOzFy381MdN2vu38ORnDjg0xEBkfCIWxR30TpuLuE&#10;t33djSYMfPJCI0VbRK9WXTrP7eduOcGrn9OZ0ltIZYzlVyozyc1U/qvJD+rtEjjwSDk/xRX6dahE&#10;kUSLKFdDgjOCa9rw58c7j8FXH80vRp7pProaRNcG5TCs6qWQZOBRP1bpEGvMLmO4EYyHBbgNVMN/&#10;Vl+YBReXH3+P5qz7HqTSpLaOCOVTI+F5BO3HjNfYYE2tnYT4Of8AdC9joMF3FOl8QYUjYk5xjA7i&#10;s5XfsxzNbxvkMdqn75rVirb3+nzQ+7gMcHHByv3WceqenbG0uOLrMgcEKKlmjtNFpSf26/Y0tLGb&#10;SXMv6oZTBVgfvxWovTvryfUod7EPsCxtnnbis5Joi3luZJJfiMs34FOtB1r/AGmVUidtrcA/n7Nc&#10;w5adNiKlLTo2Lqwt9T3xvEFCco1Zl9RrKaKTE1scg5VwODV09Hasbz4yMSSuUbvx5Bpt6g2UElsP&#10;mGI5Knnbx90+eC9GuEk1/KzKdjeTNdxopwinJIPP8VZutdYNezW0CW21AoA+2Pn/AJVTl1dm3lOB&#10;g5wc1cnpqthePPcXylsqETHATHc1ng3aSOKUVejRPRT2NnCkazEyrk7vwf585oA9SLg3d9FcCMlM&#10;bMt5I7E1BGeMalHDDdFIgxC/kDtRRrDhozCI/dUjO76YVvilaHjKx3p3UCJo00MV38iPjGfs+M1D&#10;aLpl4k9xd3MA3q2A2OGz9UG6MUhvDITjnlT2BozvtT1q9WRLbayY+WfGPqhwsJ9IrPVNStb3U13R&#10;sAZQjFRz370SdTXiRwxwWd1gLzgHGT9mpuwtba2t7ie6sQZthxuHxXHeq9tZIdQuyzXCBifHcqO1&#10;Zp84dMzNK0wr6R/V73a7KgYwCfJNONX0251QvDHHuzwNo8UCavBqqkC3k3YJP+KJtH1u8sIYVnnj&#10;DEHLg43HxVceVN00Neh1Mp6amiM3GFAb/wCY1YXTfVNtrMTvkLsOeP7fFAmvW99r0MYUmXPO7FSO&#10;gw22i6aYJUIYZ3t2zk5rS7SLwhxjfIlLuOeaeQfrTKgkzt8infUWiWmoaUsQQoykOCvhl8H7FNtM&#10;mW5RZINrIpAbHfNGEWySILImAPqoZVaoae0Zm1i+/wBvhMKHDSnycZx9VDWWy8lRbiZUZT4421Me&#10;qmnW/wDuqPaybgikMCeVDnIqt4bxd6xk4YnAPk15M3KEmiE40X5etc2OmzW0LqRIp5881WPTFydP&#10;mkM0G1OckjLZqwembea9iYF9wVRwf3VDdYNClvJCEBYHG5a0OLI26I9buO89zaSQ33USNVW0Zrd4&#10;ZCB9UQ9EdKAxyytP7ZI/Y1FOpaTDEuJYlb6cf9Sa4oOmDjyKwudJfUoZP6pKj81UmuaXNbXAWQjb&#10;2q677UbO3jCQOd5Jyv4qrdbt7m7mVyWwh4H3msPlbixeCB3RrOOe42HgYwOam9cgFrETC2TwPzmo&#10;2EG1YyOdp/NeS3LXbBchvrNeQ+S0LJSS/sidKlvprk7pHP1k8Zq8Om9dtreEm5l/YuMeTQKmmC2j&#10;/tG4c4qEvIW5UMa3YM8oRonxp7L2DJqKpLBLIrAY2miew0xTHmQ4xxgnvVF9PdUvphiZ2yv7XzR9&#10;d9VxXqqYJDtx47mvQjK0rO2HFxa2yEFJFUgf4oZtdWH6j2ppGBbIH0aZaepEIJkYlv8AiptcWscx&#10;JEwAGcfYqsaQ0ds66hMWzB/sOcmg+G8nkVo9pwVwoHmonURctMMylh2PNWJoOjQPAs7ybW7YbgUs&#10;siYrg9kXo2jS2he4lCgeDnNcpq/66aaBIiMcHNN9ZmuJJ2WOUGJWxwadKkFpaq2MSscY8nNZ3JO0&#10;Tuh/Ho4skaVwrS43YGKqbrPUxqA2iJUwx3Y+hU5qet3jtIjP8CMD7FC8NtC86q3Jc8D7rFmhZpxe&#10;wHfTLjAbZgHmpTStcudMwy4yPsZxVyX2hwRWocr4/wCv1VZXPSd1c4f2wq58VjX4StBLFytln6d6&#10;uLLYravCsbMclvz+K5i0M6jHJKSTwSmcHLVRN/o8tjKp3HtxnuDUrZdYXsckKGQqmQCAcE1eOeMu&#10;yPB3QS6roRjjwYMeP4qt77TXhcdzhq0xo9zpl9CxluVBEZPfuaCda0dZ5j7LrhuM0uTx4voGqKvj&#10;1OS3jVGLDAwPyaQjuROxJUqfvtRZf9JT5/epA4BqGk0J4QSzfIY7VknjnFjJNsWsWmE6MZWwOSCc&#10;Crs6S1y0gGZZFXyOaoH32jlUYOaljcbY5MjJxWvxc0sUnJ+uhGaRufUa2nDrCI2IABenWiRJdzrI&#10;ibjkEnxWUUvktyp8n7q2enPVS006Fo2DuwwUXbnOe4z+K2w+oRnKpHLaa2XZ1NJbfphCI9rPjP4a&#10;gfQ+h/fYXDJlVbkeGoeXqo6xOX37W/t+qvNtSSzsrfbghlU/kHHn81rUoy6kXi77K26o0xLeEL7C&#10;8g4wO2KpObp8StKduCP7hV+azqU+okh4wEHAx/bQyNH2rliBkcfmoZ/ExyX7Fk43ZQb6TNEzKy9u&#10;xH1XoZk/kUbaykiyiMIvJPP1UVHozDczscn8ZFebkwJOkImQSXTyLhyDU7Dp1oLfLONzCoq9to4m&#10;IVssOTUDLM6kdzWSWhpOyeTQDKchwV7VB3elPCWHZvFTWka4IkkV84paS/Wdy+BtAqM3aJpWBbxS&#10;RAfubzjNOrS/ZAx2gUQCzjlBIOB+agbi0VSVUis0pNDdHaagZGAcrinMk0UijBAxUQ1g8a7yM0zY&#10;uOeamI2TMloGyQ1MZLfG7gUhHqMgwKX/AF3PNcCxmlkXOcU3mhO7tREt0pXC4++a59qNskkUtBSI&#10;SK3jCYHnOaQNsOP/ABUzPa+AwH8Vz+l2AZFFHKIV7PyRSSwkHOKlyrSOBmlWiP8Aw0HUiHZGIyGp&#10;s00g7VOiBgrHGKaLGrs3xrhxkaJpCcml0c+PNPHt8cbaU/Tqo44OKAG63O0/KnAu+2GxSUkZCk4y&#10;abKrNg7a6nRwkU1En4ljxXcd2QeGqJW2kyTtGDT2CFzknxXbYDyWVvicV0jqPNeRoea8aLGctQmd&#10;H6SR7eB/ORSLzhc1FNcENxXbXBL/AOKYLHfvrgnHjPNcyMpxgeKZvOPqvBLvH7qWTYDkTBW5Gadx&#10;zRgcmmXtKxznvXk0Ib45osSQ4SWN3GRxTyYRRw/kmoqG22nOa4kIJ5bsa45DioAIOai7iUAk54pa&#10;e5wpHah2ebORnmklM4LPMWzz5pWFAxGfFNIxkU6BIqVgSiNGvAWlE2k4xUdC+3GVp2HYnOMfxTbO&#10;UOXYqOBT2N5fb/fwfqotZD2NeB2HGTVk3o6OVuHGfl2ps85LE5rjb/3rgxg96HMB5HLuPnJp5dSz&#10;e0V3HAqCa4MRwKQkuC55JJ/mpudoBtcPluCab4+q6Jw54r4KMnJqQHAU+RS3kcV86gY4zXuB2GRQ&#10;B12xXmGxmuQBkcUtmgDjDHxXY4IyK+pVEDcDvQA6QArUhaLGM5GajEI4FTlrAux9zjNUgFnskCSs&#10;NlO20XZGC0njtUVFDN7gKvgVIPJIhIkYkiroNDZ7CTGEUkV9C93Ew+BH81KWmoyRbtkRJ+zXEmuz&#10;yNiYCuhSHtrrOAVkxj7AqSs9ZtoJTIVViOwNQCSQuwOzilYbGOeQjsM1phQMMrvq976L2zEgUnkY&#10;GaHkitzuJfHP1ml5tDggQFZySaai1bxXG+haZrbrG4TVIwLWJRGT+3OeR5oPfqBIbRrCeYliMBTQ&#10;1JrraQ5Ygvlf2H7ocinOoPNdOufI/FWlM+ehj+SN1ZriCWOAAqD+3NO572JIPaf/AOIcA15JDLdS&#10;JM/PtkEGo69je5nKpkyE1yMiyglR1LpD20BuznB4XHmpjofpr/fJJ5VcIYBnHn8VF/7i2xbacfYI&#10;+qtOHpaXQLC0vIJAxmGWKnn+MU8Y70LnnUGEHp5b2511bfUPjAqsMDw45qzdPtn03Wxf2jsFtH3b&#10;iNwwfFV1Np0j6NDqNvJmd2y8fbaKs/pbq6XTdEvbC+iiZLlcmQ/vjIrS062eVt9RJL1Q6osOqtOg&#10;zCVnj5BbBJrI2tXN2JDAgZwSE2DJLH8UYa/fG2umMb5R/wBjfg0F2WqPFrELSoXVHDcVns2YMFQd&#10;9lo6VObLTXtJ1BiK/INxtIqmtamjhaQf2k8Hwaub1BsYJrYXFmxcTDJ/BrOetXEh9lCCCvc0uXIl&#10;Gi/j425L4CzojUYrIyCaHcJxtDAYq5uhNOvLUahqVp8Y3Gw//KA781XGkahFqmm29oVSOaPHttjh&#10;h+auDpWWfTtN/Ry9ixPbtnxV8UG1H9i5WuTX7C9kjuYVkEuC4G4fVUT12kBO3u6nINWlq8sgjf2Y&#10;wAF5UVQ+r3Ln7c4xk17ix8If0b8W+KITSpZIZiPB45pbXrhdisY8jPf6qINzJvGMYry9u2aFlIzm&#10;s8vRqVENLqOwHHn7qAurjIJPensyZVjnP80PzbiWzXjeRP8AKRSPSPFOSaKtE1J7eWMbjhiOPqg9&#10;GxT+Nn+OOBmuYM7hNP8A7GNTR22ldSWjWt4drqn9I+QfsGqhPS11p12YZ5Mpuwr/APEKZ6D1KYZA&#10;jMeeBk+at/TOorO5t5bW4UMGblj/AG17KzwyvQKKWyoNa0toUBU/uJqBsJngl55ANXjrfS0UtuGt&#10;pScchT2oHk6aTYzPKQwGSAMUssLTsV5Yo1Z6Mda293Y+zAAk8RCvEx/eoHBWtM6XqDzgEpx4FfmB&#10;oeuHSZQY967SCXXuAPIrffQPWtjqWmtJ7yrcRYyFwcqRwR/NbsOXnYQzKW0WxdaelxBPHMiOjrg7&#10;hnGa/M71b6CPT99MqoSu9i5/+UTnI/FfoXB1Sbg/p0X54J5oY656Eh6othHMyR3BwocrwQB5rVCD&#10;ZaMrPzDsr+S2nTaCQD37f4NfoN/pz9RLqaU2892oiYbE88qOwBrNfWvo5f6IwwhkVSQxUEimvQes&#10;Nol3tgH9QKQMnx5rTiTj+L6Y3R+pcN6vSWqw3omItJSodTnDbvxVpdS9HW3Utq13ptvGzFdxUtgM&#10;T9H7rHlp6l2mt6BHae20RhQ4JJZmwOcVCdKf6grvRL2GxdnjiEgUHf3H5Fcz+PNpOL2dTplvaloZ&#10;sGlikgeOaM4w/b/nVaamNIFykFxGre4MyA9q0+dV0TqWCVJbse60RbcDkjI5yPsVm/qfpa3s7+KT&#10;aZYyMJI3cEeCKv4c3xamtkM0JSdlGdaenNgPduYHWMe4SHAwGz2BFVfoGtTaVNkMzwluUP4+q2dq&#10;vQgvunb0RyD38AxL94rIGu6XLaztBPB7UoPyXzmtKUexVcWWu01vcIHGNrDOB4FR2oW6rB71k5Bj&#10;YEkDlf4NRHQ8Yuitu7kHJ/xgVZdjpkuk3RIQMjDGSPv7qp2WQO/Sbq6z1Gyktby62zocjP8Ad/FW&#10;HdaTbusqrh1ZcKXGSuaztq3SN3YYv47ORIlbcmwZYE881e3RXVlrrlvHti2uowR447Y/NQnip2ir&#10;X4xM12XS2nNqs/66MCJpDlP3LuzVx9OR2fTOsRXEIMkT/DcP7A3kU3636Vngmm1LACsdrqi5II7G&#10;nHTMC6jZyQzoqkg4+yMU85pxS/RPFjabsv8A6k6avNPis9ZhYMuAygc+4D/cCKrjWtSOoXqXcMYi&#10;V+HQffYGvOnetp9Kjh0q7kL2xBELvk4yMYNS2hJBa3DMMFGOFyM4zWTg1d+hnGmWn03d6bqumWtj&#10;NGFmiwpbbjJ8ktU31H0pOsZksVX2YV+aoxJB+wfuoG/0kLbQPZzgu5GBjg/xjzXWidaXnSxkhli3&#10;Ry5DB+QQeDUuL9f9BRX/AFj6huumTWU0wZVQbOACD9k1mvprSprnUSH2yRGQFgv7hnuKKeprJtV1&#10;O6mgw6tKwEYPgHGc1f8ApHTWiaf02EiKJMoMhC99/wBk1dSjBaV2dTpDHqg6X0/FFc28qGNl+QXB&#10;2kdhx91lD1U1m66ljRggDRFmQffgCje81V7/APU25kWYDgYHY/VOujOhoNU1Vorw+5EiF8ZwF29h&#10;VsS4bZOrZmv029Jb7qJ5Z7nKPGSrRy8DHhh95rdHp36GaTqGkw24CwXEBJUMc5K85qAsNCl0bVpY&#10;bKJnR8EcYDA+P8VathdPptykpWSMxg7h23Zoy55tVGVGipVRK6/1vNHod5p2oxqtxEgUnwVXyTWQ&#10;rm6ttQumFnl42kCPgEfzirE9beoo9UZ5Ldgsrf02CH5MD3Brv0Key0Q39tfCKVro70DAYUkAYzUo&#10;N4438k3hsvzp/U9Lu9CEM8AjniTbx3GBhT+aoa10m51me7ikmAjjLbccgAcbqhPUnX30KbELqExw&#10;Sc7WPO0fdVFpXrRewM0KwK5mfCuvDAN3GPxSxhdtPspGPEt/pTQ9OstanErRyNEoIJO1m5yQae9e&#10;9dabYPC8UpZQxYqOdozWf9euLq5uGZwUkYhlGSCaZXsVwkI963cxsdu7G5Q1PDG3JWSyNGiNa9S5&#10;tQ0X37S2OxkIXxt8E4rNOlaZfavc3JacrDG2TI3/AI+6lk6ruLfS2sEiVlkz8mGCFJ5ApaxsbwRp&#10;7WPaPLDOMVthFR0ifO72fQdLpdXccDXHB4MnCmrI6s9NNHtf036PG4qBMrnOfomgG20KcXZ9u4BG&#10;7LqQR8j2qwtV0i9gtEumzjAUse5+hQp7C6FOiegUjt7qWaUogbCbf3fyfxV7a1JZWOiRBrbLxwhf&#10;c/4jjjNVd1DPCOlLbUbcurKAzKD22nBoXu/VRtU0SGCcqp8yNxkD+PNRalKSfo6myuOr9WlNo0QU&#10;CKcgEfZ71XKyL7Lwu5kRhirP12x0+90t29z+qv8AUj55yOKrvRNDkdLuaeYYjGcDjP3V5YYNW47J&#10;85L2BOqaWlpgh/PB/NW7pt5Fa6NFtulLsCCB580203pEahp11M7odmSiZ+TAd2oZ07T7cx3e6fau&#10;MKo7gjzVYQQ0pyDDpi6uQGnNwEHPw8Pn7zQlNodxJqatGimOR/x3JqT6eazhsLsSz/1g2IwT3WlN&#10;J1RFldZeFC8EU7ikTTfIHesunbG2aNQFyeCwUAE/eagh0BY3Vmzyxxu68ru/7Zqz+oEgvbIhyd0e&#10;WjI+zxUFZtFBphDSfL5HGOD+K8/yPpvi5X+eM0rKl2indU9Kf1Fk0sW1M8KOQM/zVcav6WanaQe9&#10;+kO0Dkg/9cmtRaD1JDMk8V1hR2Ud6ca5q6XNsoUjYhrx/K/9KYJ7hP7ZV0YRGlt7jLg5A74puLA5&#10;wO+cA4rZkXp/pOoW4YQrC5GfwwP3TGP0Us5pIzHIQh4JYD41875X/pvPh2pcjihdbMsro8gC/EZP&#10;GaJLDpSVjgR54yccmtMJ6OxCUYvDsRTlgvf8VGWuhX1s04gVSgbBPkmjD9ElSlJ+roZQaKn0Xoy4&#10;nW5f2jwvBxj/ABRynQVtY6ZDLIGNw+cIAMLn7xVy6VrcNtp0tobZHYptBI8/ZqH0UTSW8plXADYG&#10;R4/Fet4/03HX8B1xYM2GhteaOAzouzgLtzj81cfpXoU0LTQRoNm3O+Tvk1L9D9LLd6rAm9TbFd0r&#10;f8Ix3NPOsFnsJntNN+eCFV/+Ik9/4FezjwxilrYXR0vVTWWtjT9NYzSyN7JlUbNrHxRIvQVyl/Ol&#10;+jvhNrxD55LUaw+mVl0uNNvI7qO9vriNXmI7pIfAFW10lq8VtdrJf25x7qbmbhgAeaE62gMx9Aek&#10;Ok671o+lXdg1tCilhyVMmewy1El3PZ9ES6npNoiyiaRsFf3KvbJxV8f6iL7SdAlg16wcGe6QR5j4&#10;K5OFoB1L081Cy1LR9YvoFmtNRhj3SDg425rRhftvsEjHHUyX94JhJIUWXIBYbsj6/mqjHpxPce8I&#10;ZJSByzf2g/it2+ovQcbTLPY2gFpKyxvKP2xN5OKJ+rugun9F0TSnsm3vIgY584/c1dlwnp9sjONK&#10;6PzD1L021rRsPcn+nKAVfGK8ksXghjXAYqhJP/EfqtU+pt5e9RPb2UYXMagQqBt5IFVZ0j0Xdm6v&#10;TfWrkwDG0jzWXJ9PTtJ0Si7Zm/XL1ZCre2QxGMnxihS4hz8gO9a+6n9FZ9XsZ9Ys7OT9NGMk+M+c&#10;/dAl50No1vpAlMmZznagH7jj78V875v0jLN1Ga0dclFtMzobT4Fs4P1SWRnaUqxdR0KJrVWV8HNA&#10;81o0UgLnt2r5/wAnxMmKdSWh00y2ugNAsUWa4uoQ4RcoDjk5q+9B9TbSwd8QkFFwNo7DzWeuip/c&#10;eSCZwFdOD9VfGiXWg6dp7+8sDEMT7z9yG4/6V959F8WEMEOKW97GjOrLbg9Z+ohaSTWmmosLMF7M&#10;d/1k/dPU9Wuu/wDbGuU0wx5bbmSMnA/GQM1Gx+t2ivYW0NvAje1hcKQA+O5oR1j/AFPRTlbEQAxR&#10;tlc4OD/5xV832YTauKbNWPJHW/VAtd9ZdbTXF3qLWUruFxvMbbV+hVba/wBf67rFz7l9pz5QAfCN&#10;sAD7q8Lr/VVpCaI+nrZB3Z8Fl4U/bHNU9q3rdC7zx2ltGglGN/f8EV5+fJBySWXolmyKTSvoENe1&#10;CzvLdd0OzC8+CaAp7Gzjg3I4LN3p5qerQyKN2N3YkcDmhVwq42mvA82cMiVwtr2Sm7E2iAGament&#10;P/V3DAMfj9d6YWkCPJH72dhYAgdzmtken3o7Pbzn2rT3S6AYx+4uOy571LwfCeTLCUY6i0xsabkg&#10;4/0t6Pfz6/cXNnZi4jsxGs6lwqjOew+xW+vXyw0brX08vtP9gw3UcZkUAkZEfjmsHej02pdDeojW&#10;ZsZCrnDwPwA3dTX6JdS9QaNrGiXTCMx3TqQQwwpb6/ivrpwtQTXReXo/Dj/6GWsWPtTJF/RPyUnl&#10;x+Dit6f6ZNQuY7CbT5bqQYYCHe3MWRyCfo1H2/Tx/TakLqZdy79oXGwEeBVQdD9VG31m7jtXd2RW&#10;BRTgAVPxvEjhnKv+RNzekaF/1C6FqFvZzC8eOW1khKRyxfPBPg4rL/TKGfQUsGRVWFn2SEn9p5xV&#10;09T9baheaUgvACAdiqG3Y5zkg1SA6gsrSTCxlkYlSor2P+CsVyTKmuW9rqTSUUlof1EYB77ecGtU&#10;eqN2be1sYN+YwAA4OBwMEEfZrNOqXVtLq9s0cJKrIu1R+D2q6PUFHFpBHdRHarB23HjNZoOnIfnp&#10;FK6+JIdRs4nQ/La0ZfJU81tnr3qpdT0/T0kWOM2sKKjDkthQKx51fqSX9nY44KEDCeBV+data3Ok&#10;aVPbtuMdtFvB/C4qkpOV2LfdAT0RbNq2ualgjEasSOxoe1yDUrXVjIwWFkY7G84FRukdTtompC4i&#10;bDzZR89mU1I+qnVa3NoJIhl8rnPJK+azOdJ/pnOY+6iZ72y2SrjZ8t2cHnvUF0n+naO5RQpa3wQD&#10;5BpGx1RtQ0pS3BVMZz+/8UAaNNJBqM8Ycrnl8dgKdy1F32L5E7gzz1BuoJ9oU7WHcH/xUN0ROoku&#10;YFI+SbtreCK+6txJJIpBwDxxQbpc/tXikHGBXzvmZvt+Wn6df/mI4v4oOdQgjE0m392Tnmrg9D9M&#10;F3cXbS5CW6jB8ZaqceX3JYhv5b48dzWltHA6Q0GUL7fuzpvyfB+j9mvf8bGpNV0dlOvQFep+qRGe&#10;4ghn3d03DsPwPus5vK8Lq6SHK45+sUZ6xJI948hJYNznGKrS+n2M43Yy2RWX6z5c8Swyv/k1QiyO&#10;b60WAnUbX42soycZNTAs40gLgAE9lPGKrPp983IfPAov1m7T3IuSOBwOah4Xl/exuVbTo5GFNk1o&#10;enXNxdhVizt5Yjtj81M9danG0YtlOVVASfOe1FPp9qKR2V9KMHBGf+VVtrFoby9mf9oJ8Vuaait1&#10;YycbkGXTn/1r6fkUHHvf1Mt4z4oAe8Rjuycjz91NdVarHFa2sC8lcY8YGKEtMkW5uoIiuAeWYeKp&#10;k8hKCithiSc1uqL09NrGK2gvb+Zt3uR7FAHb80Bavr5klnZyMIWCkfVWho+oWMOileVjUMTnufFU&#10;X1REDGZA4yxzgV6E5qHirXonlvm92Q5vsozA8ckmr69CNG/2uLU9cu7Yq7qUtmkHG3uapvobRH1H&#10;VrC2zlXkG8gbtoNaf9S+qLK30+7s7eRktbeER7Tgb3Fed4mByazSWorS/Y8cjtFW9R6x/wCp9a0+&#10;FAu0SAHec9z+2tA9bzR6XpF9MbpYiiBBuOMcY7eRWePSPQTJ7+r3Cb8Nsiz2H21PfWHUprm2SFpD&#10;yQ2D54802fyeOGc1HbNik4xf7KmvrmGZVdWyxOTjxmloWYQsxft9eKHNHiy3shN/HIAyKsHROnr7&#10;Vbn9PDGcHhmPAWvM8TI86szy7X7Y99CemzqnWVne3dvvtLNxNJlfiSOa3z/qH9XoL7TbWzjjZ1I9&#10;+YM+QEGNgXBrPjC06J0CLTxMVuJJPdkYd1x+ay9111udQuQsc26Jedo4GTV54sPg4uc5f+VsrknK&#10;MqUj7WOprmWW4mM5JdiFXPYUBl5b2dV+bMT2700jjuLu5jSOMsW4GB2rQ/Q3To0KATm39y4cYMhU&#10;nYD4Ar5xzzeTK7/GwUZS02Q/RvR51XUbSC6YJbgFnXOGO2rp03TCvUASxslEMIwnHc0EaTFqsl7M&#10;YYHTGWD4wAtXvoXV9n01od7JJEXu5G/nO7HA/FfS+N9Pw1FuFs0RnwDTWPS3Tn0uy1XUrlfdWYD2&#10;/sfR+6hfVX1DsH1DSXtoDGLOIDcowd4HBx+MVVvU3W+pa7aQRszxRxszBP8AzxVE3s+q6l7rNdMV&#10;iyzM3AwPzWvJGOJlPuykGmsdRWt1q8NzNMzlmDO0nkjnmhbr/wBUbjWLuSOBGcIuwKoLZH4FSWl+&#10;m/UvUkPu2NgRCpCtPKdqc/RPc1uX00/0yaZ0NoFlda46T3+qS7gqqGKRCseaU5qoujqhZivpT0Y6&#10;01TRJ9Tu4JLKzZMwyTc78/QrTnSv+mDRekuiH1vVJxJdTEH+sdhVPIFXt69+rml6VZ9L6TauPZti&#10;j4AGDt/auKoDrf1I17ra2i9+RYLC2y8aoOMrxueo4PDkpQm//keSikkg/vNc0rRuiBBZxwvczvlI&#10;kXDbR4OKwlrnWuoTGazVApeTBVfPPmtJ+nE+nPHq15qFwZVhj/o7jyWP3+KybqvuyareTrGqq0jG&#10;MjsuTTeU23xX9mXJBsBri3MU8qOgDFskCkLuwkKPlsADNEsGiT3V2sr7pJHfCxqMl2oq9SNMt9J0&#10;TTkMBgupHHuIe4UfdeHlxScJPiZ3BopTStGa9ugiHnuaR1izMMzx4HBq3OiOmX/22TVM/FnZFBHA&#10;I8iq31wKweQNwXOf5rxc/iuGNS+TlA/ZMsL5LeKWdgxAyOaiXf5dqcQZ81jUtASkjARgDvTJXwOT&#10;XEkvOM03fA7Gizh1Dj3ANvmj7TLlbaMlhlvFBtlGpYMfBqTu5SAAKvhlTs7Y3v2MspKtjJqXtoRE&#10;gLDNMLBEY7mHIp9cz5dVRjV4TbbbOI7aQnnwKlwPcRiRwv3UYsdL6nfItukIHf8AditEZuKkdQxm&#10;vGm/pr+2lUZbeIFj8gc0ytnSHnGTiom9uzI4Gc1DJlaEZ5e6kZ5Dgnk1zboRliabw24OCVp0FPAr&#10;LylKVhQ6h3zHhu1TljH7RLMeKZWVsyITxXUkh8mqrStjI61K/eRNm4gHjAqPitsNkmuhIB355zXH&#10;vNLIcDFI5bA9muCQVU04srQe2zMRkjPNdpaCIsXanokBi+RH8U8Y2zjPIXMhWNSQPvxXQmSLf8f8&#10;mvoWCrgdz2P1SRiJB3GqOPTOpjaEyuzE9qeyNgcCm2QsY2mvjOiW5JOTmpTdM6kNXm9skmmwvSCf&#10;jTGfLfZ5qc0vpy6vJkQjZu7ZNRqxlEY7Sv7ULH6AzR90/wBF3V6itMpiTG4gjkg9gM0XaNoVtYyR&#10;Qy5VchnI84oi1LqS2iuGjibds7Z+q9PxvChx5TZWGNdsf9LdMWVo4mnjJVBkA/8AY0trGuQvcSPE&#10;+1U8HjH5oK1bqxQFCS5d++P7RQfd6nlHAYkkVrzeRjxqoGpZeMaRN631TM5BWUrgHGBjNAEtzNct&#10;vkkLHJ4rtbea6b491HJ8Yoz6V6Na6juZ7m4SKGMZBb+81heSc3t6ZklKUiuXildgq0vBpLSygMcK&#10;vJNFEqWqSvgjAPeo2e8CRzKjcMcmozxsWqIzZBFLIxUMqg4ppaxvezpEg/eR4zxU5pPTGpanEHt0&#10;3Ke5PAT+aunp3p+x0C1eWcBpTg7s5bt2ow+LKe70IwSsulINCt7q5kG5jH8c8FcfWKEui9R93W4D&#10;txzyB9U36x6ukvGlhViFBx94x4qP9O3kTWLR0XJL4J+l81bE4LPBQ2gT6oP/AFMghfUIjGgBC5YE&#10;/sP1UZ05G2R8cNnuKtT1k0azQQTwKFOwe4w7ufFVb0xqCxNKsgy2OK1zxOHkJP5svdbNHaXq40u1&#10;CuqyMy/Dyef+KoDp6OfU7qWO2tA0oYnAwKgNJu5LllRoWG44B+qvHo2DT7Ecf05Fzk/ea+swZOkI&#10;tO0EPTssdmQl6jDkbwvLCvut+ldH1KeOeKAxkKdrDu381XOpa5dJfTyNC7IXOwjxVu9IdX2F3be3&#10;e2rCZgVDkZUitMkmmVik2Z/1TU/9t9+CBsOBtAbkEGoHToE9tppZQT8jj8/iirrfSdOlvZGtS+5D&#10;jDjlqrNtThF2tqgJctyPANeXLlGQ/wBss7ovruTTrlYHncRO+7tnaPIz9Voi46hg1C2KyRDDpjI+&#10;iPFZguNHisbRrmZcn/hFEfQPWzyX9tDLBmMRnP2MdqvildpsfG1F7BjrjpoQTFY2IC8/k5qa9Otc&#10;eCGS0ZA5J+uW/g1ofXumNJ1CwllmMY/p4Rvqs3aWBot6jsoIjbOPLD7NN9txfJBlbki3Lh7DT7O4&#10;mcNu2sVUDPPgU16E167uzIbiRmUYJXH7c/2ivWurXX7dCpBTPPHIpO59vRvnCSQBnA8mrynxab9l&#10;cS/j+kGXVGg2EkYkij2Fjk4PmlemJUtreYpOm4EAx5zn8io5NZa6tV3rguM4FCVzbLYXPylKI+GL&#10;Dirxa0dljZZl9+puFmLRHbj/AAaCTpOnW6tIYVSXtu/n6qTi6pun9sQvHIikE55JWnX6c33tma3I&#10;jJ8VOcEybgQ0No1xE8kbZZR58YqhuqLi9t7+FyGdEPccgZq6NZtLezeUQT5Gct34P1QvdbDbuXUb&#10;Tk1izR4NUSlEOOjNYt4LSFhcL7zcsucAADjNN+vLmaWzEiyBnY5Cgg8/VZ3OqexdJkEFTkMDhTjw&#10;aurp8xa3bqyzdl88Vow5+ap9oEc9D6uljbO7nEjSYcHjgdj/AIq7NM6ltxalwnugjtWVev8ATdX0&#10;zYYj8DyrDgEUcen+tP7Fks86hcEOe+D9GrQacmLkyyWkE2uaPbagTOExI2STzjH1WadQ06/03Ui7&#10;wGRWcmNyMg4+yOARWzbyxOpRYtZMYPGOAaqvqbpXVnjaMRZZCXCgfvA+h9msvlYvuOLXo1Rpx/ID&#10;bbqF/aaOHCbhg84NT+kaVP7QnkBZSSPlg9qqS4vY4Z/64eF1J3KRijvRb9r9o4be+GG25XxWT78b&#10;q0Y5K3InOtdVaKzja2hMUmf3JxjFeaZrU1zZ/N8nZgk0Y6ro50kYvUEisng5qqtS1K3hkVLaP4Hx&#10;9V12xkQmodPNGTc+7kK2Bg8806hQmAyCQH8VI8ajD7YcqzHAH1Td+nLjTY0Rp9xJ8jFZZxkx07Kt&#10;6mtpWUERMwJ+qb6VbwQlS8u127g+Kt+JfaRyEVg3BDc1U2uaY7XHuomBu5+qxzxcdjcdBra20Mjx&#10;IJS2445okuOkBaxvOQCuzyagulrq1tXD3EyjAzzzTvq/XVurVre1nO1zuJFIiKyIpnUpHa4mjySu&#10;7stPtJvLm0PuKuPup/TtGZwNwwT3NMtUhNvKQOxrqk0LJFlad1glw6QtAqkDaSKL4umkuoo5RlGc&#10;nJB4ArOcGoSQTb1x8ecYxVr6d6kiG2UNhT3Ge1a8WZVTF5UG46e0uzIEwDeRk45qJ6pmjSwzCCST&#10;tK57ihu11d9avlkfnHgH4gUV6vawRlEf5YXJ5+608b2h4NOwY6PIkdFmA2hec076rhWR/wCg4474&#10;qUjS0WEhTg0N2vNyBKdoJ/7VNY2ccPgVtdLS3t3eaMbiM5PNRGnaH+tuDdJHhEarVvprOW3SNo1Q&#10;/fehd4YraCZoZcMSTjxWbLCnSHg65bA7qPVXtHihzkMOak9K6i01YoxImeDmga+hutRu0ySzYxk0&#10;w1rSrqzjVHT5Mv8A0rJNtWLzJnVI4tWlUIDgZx+KSk6KS3iZniIH9pxyTUDpWoPpoVyRkH+6n+oe&#10;oE94vsjsOzfVRhNJ77Opxl/YHXEtzDMEQnCnnHB4qyelNaSOUNeftHj7qU0HQ4rmAyOiMzKOT5oc&#10;17TDHvWNTxnH81VSXtkpIO7nW9FcMiyncckAcmoFNKN0u4YO48A1WWkaHLBIJZnIIO7Ao9PWMMKb&#10;EjywHDDzTxnEmm0eXXTkEaGQld+cbaD7w7JTFt4/70Yw3B1HB2nPnH2a51PTzayIdhYle1dlFMaw&#10;RXQ3f5kDB7ZocvLGZZGVU4HfFWSNTkEJjNngE/E19Db2pXdI+GPGKyZcVHOKZXtm9zbBME7fqieD&#10;1A1ESJC07NEO7NyaetaQSSbEYL/8umcnRkgBkViRg/waWGScdphxZeFj1Np72tuZZ13tHk7T3/g1&#10;DXswmDvDLlW/bzWbr6GaOQBB5xweBRlouuT2iJksAuCVrUvNm9MGqLOm0UW6pJIxbd9/25+qbXLw&#10;LC0QO5zyoHio9+t4r4LEyBNnCs391Smm2kNwTKOceM033rOAnb6MZnyYyxZjmmWodPoX/YQRgAVY&#10;/wDuLW5k2RDdjimVhLJfSH3mVQe9TlGLG5FTr05ebWMcBAB5JpjPbz2xA2gVpCdtLgtvbBAOMHnN&#10;VZqcENwzJF8sHvWfJi0HIqmS8mUOoyCT5rqw378uxxRtc9OuF37wRmhi6studhrBPGzopJrMX7cc&#10;ZpgzpKXZR/zqIlgdGbNNyzgNjIzWdxYr0SrW6gk58DtTM2mSdtJ2xkbOXJp2Lv2COM+aXYoibZ0I&#10;rgJISeTTl7wFycYBpWKaPk7iK6mjoh7rrx5pZ52CgNnFKB48KQRnzmvmkUDH2K7ZwSScBsZpwbnc&#10;uGprFBGWGTjJpS5gViApOBXGzqHjzIUxuyKSiMIAyc0yiiwrDJIpFoMFuaU5ZJs8PODXARGA5yKi&#10;sAnlqdqwCnmmsLHEntjGDTX9SiAjGcmvvYUgnJ71wsUQI+VcA9FzwRtrtJyM44FISSwoOKjTcA55&#10;xXLOEqt1u3U6iZSDuah0XeOB/wA64Ny9Lz2ARCKHJFJmBDuJOMVDR3L4PFdPMxLA0c/0dsk98Rzg&#10;8UkuxT8aivex8QMV5vcVxyOBBLIiKoD5qPkGGzTWM4FKSPgd85pAFZr07SMnBqJlvSPNcTygsaZA&#10;FjXGwHDSGTzXawZwcc11HDjDU6UkeOKKARKHtThI0wOaXMO4H8UiUNCQEnbW0O05bnwK59sZ70yi&#10;jLEc0+W3wODk06QHvtLkc0k2BmlPaITJpvTOWgE1Uc/HIrmd9i96XlcRrnd45qBmlLmptgcSSFia&#10;T7Hg1yCfuulH5pQOww8mvWbkc163evRGcd6APSK6UZ81wyZ7V9+0fdAHjJk96XzgUiHHH3XQlUkc&#10;UAdBwRnFOVXyFpPjGadx7WzntQB3bxlxkmnoOzzmvFRcfFv80qYsDLOMCqQfRxo6QuQWyQfxTOWW&#10;Td/ccVL2qb8EGpA2rDkJuqsRqENM1qaGNk9hCO+cVw00d459yMKe4xTK4u33GMR+K7t4nKj4HNOA&#10;6kjhC/FuaSjsZXbIfAH0aYTK3gHv5peJpwvLYGKaJwfz2MsKZEpP4pBNQugMbajHuZ85LEjxmnaa&#10;gQB8KVhSDq5klnuEV5M+KI0D2v8ASXIDDBqP0ewW/Vpi2xkzjP4qVDyXOWkPMf8AyOK1tnjSQ5Fw&#10;tnE0ZiyG57+fuo6zs57EfrQhxnIY81GX1zLeyFIdxPjAznFEI6iBsRazf24G3sRXYnGfaT03P1Jf&#10;Tz2w+cQDzZ8CrFhma8uLexEuWkIUDHao7pCG66VR7l1I/V44bvt7inJtpI7n/coSVBycD8/VaMb4&#10;mbM7oOY55dH1C0hK7oFdfd+gAealfUpbS8hW6syiAjaUXwMcHH5qO6RvrXVYrsXc6xSYJjL8b6rD&#10;XdUewuJ/kW2Ej8GuznaJ44bBy8vpLxGjYjdEPiKlegdIg1e5vIpJNksUYMWfP3iq7inYTSzK+N3N&#10;WPp2mMlgb+BwjIQWAOGyPr8Vl4s3OWhq+rzWEksMgfYrMNjeDQFqE/v6rbSbchXVsAcHBon1O+jv&#10;WaWWQF8EHFQvRzQHVWW5UtGykKfGTSVbQt1Fli3uhJeXllf6SfKmSADlSvnFXJf6u+sHE0ax3SgK&#10;234geBVR9Ivf6D1FHcwxb4kyzKeQVYYJqf6g11Lu7uZ4Y9m7kD6Nb45HCmkY1bZLSXE1nujlkBxx&#10;uzQZ1FpkUkLTbtp75Hc1G6f1As49ufGd3eiO5DPBjA2tyK9eHlRnDbPXwUqKKSFgWI/zSFxOWOF7&#10;eaf63E1vPKQpwT5qHt5FZscY+s1nlJOkbFFemMJSpJqHuEHyp9d742cbTUfGxckGvGzfyZ1R0R2M&#10;U8s51B2MTyOK7ubXAqOyAQazp0xlEk5oXGCvNSFnqs0DAZ48g0ys73ChS2RUr7UM4x7f8Y4rViyV&#10;Ti6OpFidO9fiNEjuJAEXgcZyPqjK+ntLlGeJ1xIOwNZyaOSEkjkZqWtdZlj2KGwK9PD53P8AHIv9&#10;kcmJSRakFlHJOY5hsyPiaNeh9N1awu0mjBwTtDeCoqpLHWI5Rsll+XjPc1d/S3Utnd20EUbtBNCQ&#10;r7j3x5/g16XiKDnSfZnjicWjQe+8t4hcbAUfHyXvU1oWsTyO8kkhx4yearC/642wiHBCKPHO78Gk&#10;tE6ozKcKV55Vh3Br2KS9l4NKjQY63sjDLb7BLngqQCD/ADms9dT9Ds17cXNvEhDnIjiXaRRKHspp&#10;lWIn3Tn9vOcUddOdK3WpFf8A3SRMgy6n6/FOuJrtSRnbTp/00kUUvuIof5Dsw+8D7og9R+iIJYYN&#10;UgJEb7cAd3B7Nnwasz1F9MpUtjdWxJYHMgUk7V+80z6NaDWNLOlzugcb13twBnsV/iqRl2iLe6KO&#10;6M6yu9B1RJ1knZUOJCGLl1/g1vHRuqtJ6m09P6Q90cbzjA8g/wCa/PzWoV0m/ns5MZjkKBicbvzm&#10;j30765PTOpxzTbP0U5BO4bgn8j6NZ8i2mXj6s2lpjtb3Hs3EyxHdiPP94Piq39VOgIp5TePCyusW&#10;1jGp5HjNXNqeiW/VGjpqWn3G26C740btj7GKD+nPU2Ce7n0zXJ1Ro29sSKMDPY7s9zU45XcqX8e0&#10;NOPSMuaZosmizljMG3LksOSVq69Lle8skXAdk5YDk009RPTlbEi7s3d7R2IDk7h9jBoB0S/urW5w&#10;kj7HAG3vmt0J2jDmjxRo7pm/NyGtJpOGHLHuOPqq11Xpyfpi9muLKf8AoysSMc4b8j6qNhu5Le+S&#10;aWZgnG/HirXudLtuoNIlFpcsJdpCkjAytU4xW7I45tkH0x1La6lBJDezIkqEkq37XXsCM1Ea3o66&#10;cUmsx8C3Kqf21RS6sNM1VLe6uTHNE+2RWHcH6rSmm6tp1/ppeBxK4Xbt8qceRXJQcVyRri3VgRpc&#10;jXV/bvnfHuy4A3DFaN1PpiGPTRdWtwrZjyAP+wP3Vc9Dadp3s3UKqoMnyDPy3558U/nv59NkuIEl&#10;doiQ0anJValPI5SrpnHl5omOmdcvNOvLdpY2EQPKHtnwamfULULfWflDEobGTt+6S6k1m11iwt2t&#10;YNt5HFtODwxxVFaZ1rFpt4HvZWbYSjRvydwrkIct9ME+gv6WOm6aboX4G/biFuAV/GKEdf1ma4dR&#10;bs23k/hs+KAusml1q6S9sncIN7EE4+RrReh+ms6dPwajLOpkZA7RjxmqfbUFGTfbqhqVIEug+jIh&#10;ZTXdzAy3GWAIPCjvUtptiLOSQoRhzlznBOKZLrmy4a2BwR8Tt7EjuKsLQ9PtBbK80LNIz5rrdNip&#10;W9B9a28LQ2UwjyEVTjySaW9SdX0rUtJHtToJERsk5BXHijSzn0WbSWgmKxyEZRgOcgdq/PXrjrbU&#10;NP1S6sWREjY/vzncv4Hg1khBzk38M6pU7sgentRSXVSLrDxPKVDH77cmpz1Tu5dKQT6UuB3YA5wq&#10;jkiq91jUba0QTRMMbf4FWf070dqOr2djeXEUrQthlfxgea1Sh+6oosiZFr0Dfar05bahNFKRKomX&#10;eSTj75qX9KuhdFSO61K7tDLKJGijDcYJrR0/VQS12EDCqI8KBVJalYyJqETwysiu4LAdjk81OLlu&#10;wm2mqATrGytoNRZ4ASh/d/I7gGroZUuNAgVLYRRmJQu0ZGPvPk1x6ldH6eNPt5EkLSBd5RD3581F&#10;2PU/saYtqBhANqbxgAeatGdpNEGnyYH3PpfCLCe9kikkuF3GLBwtM+gre19u+eT5Og3jGc/VW7oh&#10;vLmymtpgHL8R/wAHsDSWjdOp01qEzz2qASx4lUnevPc1z7iT2JxdoELzok61p19cQytBcISUbsHw&#10;MkcearqXraX/AGRtMlALgqWYg7jg1YWuaxJDcXCaa7e02ST9VX/TfSltqL3E8zhCSdgPkiuRn+TD&#10;hJOQGah1fdTWUltAGhhb94Y5ziojpfpO61czOZwsCAgr3yaIxqFt09cap7lvvVkKR5GdhNDmleoa&#10;ac8syxsolxuXAw38VW0Wx492w6l6eQW233FCqcfk1Udppk93qc1tDM4VGKFyfjx5qW6h1641cbrS&#10;SSJQpyinB570w6DtLuWacZZUUYUt/dVsbrTGyDqWdtPj/TbztHDYOO/kUx0+yS8vBEpAVuSR+KQ6&#10;20DUZSqQFi2M4HdjQdpNrqNi7JMSsgIH7uea7K+VIiFHVGhw2kwEMwPPBJ5zR9ddJWcGmW00MrPJ&#10;sUytnI5HIFVhqOkahPIsk7vtJ/inVpp88XxZ5AmB3J4rrk6qgr9GkpvTvRrPp+O7TVhPI0e7YWA7&#10;8k0GaBZaJc2s73sHuKhxGitgKw+8VUSrqUqzFXmZY+687TUSX1R2VIIZiM5baDx/NL6phZaMPpha&#10;zS3c8Nz7a94lzkE/Rodh6SuGu5I2nTZjcd5wF+8U56fbUEVwlxKFIKlGJIyKdwW2qXFxOHi2oOzZ&#10;4ar2yvJ6shtLW4XUJYm+MQPxPg/Rqcs9bEd7JBsOE8ntmkrqxlGVIzjOWBqFj0S4f3ZEZnG3kr3x&#10;STxRl2LzkWxBqcEkDiVFXjAKdjnuGoJs762SC42pxggZ8VCWFyWtpIzISQGALdxXGhW6TpNEJMv2&#10;/FQfjRo0J3RM6N0w88Mt4w3JuIABxXVlZX2rTR2luFjj3YLt2UeaiLPUNbsX/Slt0cZO5cZyKtLp&#10;9oPYRooykh5rNjxqPL4s5aB/qjV06Td7LTpnYooBlHLPu+s9zWi/Ruwgsemb+fqG1xfXbl4Wl/cg&#10;YZU1XHpb6Q6Vrl3Lq2u3STzR3D/pLVScKoP7z9mtReuev6XrdpZ2FvaQW08USxZTsUVQKPJyxfCE&#10;Yu/bOtv4KQ6B1me9164YOstpbuSjLyGfwDWsb7UtCl6fvbK5thHd7vdjlbxxk1QvSPTdj07YWLxo&#10;cLcB5CD8G3Hk0z/1P6xEulWV3pV48cOUjkHdju8ZFQcHKSGckDfp50+3qVfa5YSzJ+mgfaVOcsM5&#10;B/irs6vurrT7HT+mGlRpGDCBD3URjA2nk5oc/wBNfRUsnQqa9p9+FvElkMsDNmRsHk5Hiq8631G/&#10;uNag16ZmMmmFiqIcc/mqblOl0gQTXfWcHSvR9/puo/GaSRmRGwSGz2rJvQPUHUPW/WyaTbXmQ8Lu&#10;sDjISNaS9T+uH6pukdpFUIdzN4IPj81qf0q6E03S9Mi1e3tkhvxGo3L/AHL3yDVlFQ3YNWL/AP0K&#10;bdbWLTzbMdSRmIkP2fqo/p3Q4endB6hfWbUtc3MbIrsAuNvCkVbGoW2oSTW2twTthYwZFGWGBWQ/&#10;9UPrXBFJa29snvZT54P9Mv5U47EVOfktLfyQeNdlVax6+w6Lp91o6Ti4U7tx52hqx9qHWV48pAcr&#10;ExJEeM96a3spmeVhkK7Fufs1C3Nk2cmvmfqvnZVkuGiXDe2FVzrkclttAGaDL69aTP4FNJgwI8AZ&#10;pKfB5r53P5k8iqQ8YpdErZ6yY49uSGAwDTabVJXA3vmoIk0oCzLSy+oZ3GMeekhh0tzKQ3ypFZnJ&#10;/fxSlrb7zUgkMcZy9ZnOctuTOnWn6d753twB98VoH0z9LNN1uKO5ubmQPI5WONO3FUrYalCf6QHf&#10;jJo86d6sm0SQPHc5jXnAONv2a936PDE3eSQsnro0L19/o91TTNPTUYGd4pc5BI+sisXDRtTgvZYJ&#10;LGXdG+2QBCea/Tb0a/1CJfajY2F/qJeN1G15Dgf/AEi5rc1/6e6D1BD79naxvkMzkoN5OPJFer5f&#10;0aFwlCWm9tDY2p9pqj8GLHpq9lkjhNnIzyZCooOWPgV+g3ob1U+kSaTa60JleNRG5K5CqPs1J65r&#10;1r6f6vcyajpKZd/6EsSABgfNPJvXHSL3T5LVtHVnlLESyLkrn6r1PE+mR8dNp3yRpjGMVZofrbo/&#10;QeqbrTdVt7cRz2bh1mQ/vGMYb7FRsv8At2qe5YTOUdGBLrxtIrOHT/V+p6dbW2Jjt9zLAdsE84rn&#10;r3qg2S2uoWU8hKTJ7sZOQd571rXjtdy0jiYCeslxqPStrqkMBYrGuYudxZT5NZE6K1tv1Lze+RMe&#10;eDjJP1WuOsNbudZaS7mQypKqgbFzhTxiqyPpbaaUjXUEg3lgfaP0ah5OLInBx3oRRV7Z7o/VDypd&#10;2kyM5kGSx/tqqurb2axf292WLbsUVXNylvq9uwbbu4Yfj6NDHqLEbq799QAAgGPNPmyTeCV9qBly&#10;XHJEX0ZY3ks5JWziRZMr4xVvequvi5gtAHzAw7NjJJqhtAvCDDEVyTwB5ow66XZFaxIMHGGB/trD&#10;4uW4MrKTGkah0jPjcAatPU9bK2EcQ5AXA/5VTEsk1vp0bRoHOAcHkkmrCOnTXGjQyuuC65A8g1rh&#10;Plf9CFSazcSiaGY/IK2cCjTqELLpcUkciqXGQKE7+2IWUucYJqSt+dPkCnPxzg1jc6sayY9P7qF4&#10;p7eQAmM7lH0DQ5qUkttrfubco7eB2pbou6jS6KllDScbjRJ1dOlvJArR8vyR9U+Kd4+9pkZJ2wP6&#10;lJnhjITBBxVYRwulzuV8YPNW9d3ds0a+Bj67Gql1EM1y5V/jXh/WI1KE12//AMiQ+PounpzQUv54&#10;JJT8UAk4+1qR696nmuJLVWkBSEMEXFC3TWsSwWSQnlcHmgnV9RZpmO/I54r6KPm4sHiN3tpE3DaR&#10;MXGoSzNuJzkYxQBqvzmYsCCOOKfLq22ZRUnHAl2xycmvlfI8h+XiST2pNlNRIPRn9tyCtTE+oM8r&#10;Z5x2xX11YC1QnjJoeSUiQkjzWfBlnhk4qWm7Yyplw9Paottpcqe7sJYlh9jxTOHWledlJyh5J8ig&#10;03JEX7uDSGnXB9xmORj7r6TF50crxwfpE+raH3UWoCa4k2tlV4XjwKmun4jHaCVyCT4oRkLy3AHG&#10;M9qnLy7CRpCh43DOKXDl55crvSGgqdotz3f02loJSdh7D6qmb/UzPdSKvyHO0VYmszyTWewAYKAA&#10;DzQ30j06k11I8uGEY+S/ea9DypTn9rHF6tCxSuTour0h/wDrHpdxqNxbbmlBZR5RapzrnX5dbv5S&#10;Dw8mNqchv4qyeseqxBpK2atsIUAbTghRVS9EWD3er2SMDsSYMzDkVfNmjFQwRffYkY1KzT3S9m1j&#10;oVimxhsjyV/x5qkPU3XZNR1NYLbc6RoBtx/dVndXdSW9rdSQQXDFF/cW4Oaq9bu1eR7hQN+KXzYx&#10;njWOD67NEpdEx6fdLFYZry8lWNEHCEZJNHM2vxWzJ+llUMSB27VWDdUB0khim2nuTUVpWp7pC8jB&#10;gGHyNQw5cPjRUIzVrsm7bosXrY6lqitNI2MrjJ4zj6FMug/S3TGU3OouJF25jjzj/nULrXUglxvk&#10;IjUYx5WoC/66mSJEhZlKrgZ/aP5FZPJyYJ5ec5ppDxfFqt0zTXR3TPTWlRXN09vESmdgb5EVP2fU&#10;9pd36PtjdDj6xx944xWF9V6w1G82IbhgFqU6c6muLQFhN5wc9iK54/1bxVLhGOh5ZZX0bE619QbO&#10;FNQnjmSEAe3GVwVBrMdx1mXuLeMTl1BG785oF1LUpr+du7Luzhj2oi6Z6IvtUubb2oW2lxlz2Iz4&#10;q+b6gpSj9uJ2EXLs0HaXEuo262VpAd0nxBI8nyfxV4H/AE3R6VaWEepz5W6dWCLwCW5y9N9A6dse&#10;mJ4rt3aX20AZX4jAHgDyT91Adb+vbalfFjdSMkY9oRx8nb4r0pY2+Dm0Xi4x7NXaz1L0307b6Zpc&#10;EMSQWw91+xZnbvmsoerXr5ddQ6vFDbXhit1crhRtzgY4YVn3Vesby9mlkubqQqxICZ5UfRoAfXRH&#10;dBwqsqH/AK+MVknlxQ7lZaeVepF565PFFC5luDNNMQCXO4k/ZqA1fr82ekCwtjl3GHAHAB81Tdxr&#10;t1cyrIZTgcKoGABTeW597ksBivO8nzbvhIjykwyj6pS1tPZDtvl4YA9h9mo+91wLZgjacAszGhTT&#10;bK4v5l9uI43gZxwc1pr0I9G4OtNZv7SaMywWqF5pCMBQO4X81l8eeWcnca0VgHnoJ6VapLFoXWFx&#10;amOyDMyM4whC8MeapH1m1Gf1G9Rb6305N0UBZYyi7coPJWtof6k/VBOnuitG6W0DAWFEjjRT8x4N&#10;Ub/p26TTprUNV1jVZtrPbMV3jJYPycVrnCWSEYNV7f8AQZIRuuP9sry/nTp3pL/b3h2SLnCt/wAR&#10;4JxWUtW37Amfs5q1+vupjr2uXlxvPtNMzJk9lBwKqnUpPeuZAOy8Cvm/qeRXxXoz5aB8ptxS4kBx&#10;xTlbYMeKbGMRsa8alVEBo/Lc1yRXbqxfIBrpIGJzg4pKbYD6zYZH4NOZn3SCkoQqr2pPd3Jq0dAS&#10;AkCAcUtBIe5qMklztzUhDIpxk1aGQCWWVVjZifxTOJPcYs2K4umAG1aSa5VYioq33QG9/JyQtRsa&#10;BSCTXsrBuaSwXwKzSlbONDrcSQAKlYbcKAWNMLce2BmlZ7ssBQnR0fyXgUbfxio2VyQcUgFLYOe5&#10;pwigZxXVJsDlAcc08t2VX8CmjPiuEDFqGwJSWXPnNfIzGQfxnmkECrjPIzTpWy3FUizjFkYqsmOc&#10;0pBIxTleWGKTXbGDg966SQkAhsVWUtHVoSbCoc/wMVHCIzOiU/mlRVHAP4qOS7OSdhGazTexosId&#10;NtLeO4XeBsXv55qf/wBwt47j3Aw+J4oKhEm08nk0q9ozkZBFMmOEl/r8kjMTMRnwKhJruUIzqTz3&#10;+6VexWKNXZua5kZO5HirOc6qwpnNskhQHtmn6oG3c0xeeSQbYkLkeF5ol0fp+7nliLxMqHua7CDl&#10;SKwSk6QxjuEgtioT5N3NTjXt3/t/9ONmQ4BHiiw9KwJJErDvjJqd6vurHS9O0+3gKHJJkb+4/j8C&#10;ta8dovk8ao9lZx9Nf+xN1cykFhlEHiifpj0un1W2aVLgRp+5twydo+vxUS99ddRMlnYwsQnMhxwg&#10;HmtH2XUMHTXTEcCFJHVCpbyzY4rd43iKa5ekJHApWwcvptN6b6ZaBJI1LnB4+Un5rOPU/Uc19MNj&#10;HAXaoz2ohA1Hqa/ihJckZ+AyQoNN5ulrbTIbya6kwykKiH7pvPuMVKP8UqM+SLRVFtprf1HYcjg0&#10;R9Iu8erWhjHZxx981FzXgO5AeDzRR6ZQrLr1sdudvODXieGl/kYaf/JE49o1h6ndK/rtANyLpEmj&#10;IJT+1lA7Cse9PpPJeoirk78Ek8Cv0I6m6dj6nszDaxopAZcjjIx3rDtzoE2kalKjnmN2XP3ive87&#10;DfkJmpwtaLshvDFCoSMEBtpP0KNNAxcsQ+QByc1Xmg3Us1ujiLIPLCi/S+oC88sES5JAP1ivW8R7&#10;IQfQdlgm4gJtwRj80Fp1BNHIUijLFWx9cA0QX90qWqqUIf8A8mpLpXpq3vome4V0I7lf+HxXoKRf&#10;gwgGoaddW4M9rlwO6gZBA8Gs29S9Opa3ct57JQk7lYZwTVj3M9xZ3aoCRljnd45wM1Z1xapqunPE&#10;1mhXYDtUdz91ly4nNjxl2jK931Q+oxpbSZwuc4qQ0qaDTbyCUEnAwMDlT+fxTzqHp4aTdNmAA4LB&#10;wMKRQbFqyTzlTH2x/wBawPN9qSthKSRpu26wsdT9iAFcEfLdzg+T+BQh130lCkgng1HdGy5B+zQx&#10;oqW2mSpNdZBkAIIFXP0/baVrVlLFI8m05ZSO6kfdb8OdZINnMbtFXdJ9UyaVIlsyrKrng4+QrSp0&#10;izu4beZoArsobn8/dZS686eXTryNoZsJt4J/4896J+ivU+dphBI5Yge38hkE1z76umU+406DvX72&#10;1s7+KMTbcsQMfgc1Paz09Bq1nE9vMwLx7QCMk5802xp11ia5tWBQnnGcE99tfab1bpkLi2FyAOQm&#10;7kj8GtcUjTzQFaTpMmjEpdSDczBfrgdqtP8A9TNDGYIlypADAiq36z6cv9QaG5jUlJMAuDkmpqAG&#10;BI0J+YXAzVIKmjPOR9qto17JkHarHJX7oZ6tgNlDHDGQQ/yyewx4qVuNWMDovt7znH3yaO9M6bj1&#10;CMmdAhj7M9SzQUofsRKzOMWiwzxe7PCwTPxwf7qLOlf0cUpghuAvG4K3/UVIeouoQabL+jEa5+h2&#10;H+aq20sVkeNvdIkD5XHGMisWP8ZHXCi2uoLSe8hcKrOBwv4qqTcy6ZvDq0ZL4/FW/o9xNDGsbguC&#10;QCRzg0N+oUEdzCkaxF2BDcCmyKS2pHUk+yy+kdVDWtsyzq5KkFVOcfz+asTUleCKOYk5xkYPNYo0&#10;y7lsrmHZcyQL7ykkZAB+yPIrS0Ot3U+2RbhZFcAIB4xT48nJUBQnqRpUt3dPMFZRj5OV4qF6Ultt&#10;LAdpfmASueNorSmp6bJ7ImmtD7QYsTjOKyX6iQxrdr+n4DeO2RWHyMH21ylsMi2W5o2tz6rKyiYy&#10;ovCliexosutMhSMJLbLuc8Eiqf6HvHs7Y3AKl9v7W7HH3Vk6PrcmrSSSY3OoG8Dn/lSY8sZEqqgb&#10;0q9isb0++hVVcgYqZ6k1i0vBGIJMheSfo0NdV27AMRkspJLUIdKzvczSgc5PA8HFUnIET2mSTtO8&#10;TybRu44xkUQ6zFa20eJNvzXFM9cWRF3bNhxjNAMOoPcXEVu4JyeKxZuki8WmgQ6pnlScLCrKqgd/&#10;Jrrpxt0ib5NuDnGeCKMeoLTYvtSxBdvY/wA0AXVsbSUEGsLVStkZR90W3e7jbxpBNgNkn8Uzh6Zv&#10;po95XP0fFAGjXpl1GCN5SqMcM30PxWnCYI7EFbgDYvxz3P1WnE4tEHbM3a5aSW0gRlKk84oYurwh&#10;Y49jZB+u9WPqllqt/cjEBK5OfJH5rp+nZFCSMoLrUJxktqR1K6IrSNZn0td3tZ3DBBol0vqKXUXP&#10;HOQuKrjVtTkSRvdXKjgYqT0e6MMbSrIFbOV+xRg8yalTlooorZe9tZR7QztjHIyQM1L2yQSSBjah&#10;lPGeOKzxDqN7c3UYNwdvucnOOPxV922pWlvapGtzksO5OK9SHkxdvkTitET1GhwBbjkHnFDsFheF&#10;CWkODyS1EEurwqxwdxzziltR1OMWh2xFSfifPBp4q7d2IdaPp+nBd0sykjnP5FCerS/rtRJ3AxZ2&#10;ocVEy2Ug3mMnB5OfxTqy1+2sAY5Ij8/7vo1HJFU9DxXwyF6q0qJIh/R+8GqkeFoSWNXvdXI1LCMh&#10;A+6Z3XRVtBEX3s+e30a8vJhdukMofsqex16+ixh224xRXoGqxyyubiUBv3LuOQai73TRKxijTaQO&#10;QO9D15prQOYsMMGssuS9CNUy29S1PT7oyLDwSMZ8VBQ9KidmYSA/WKCrYmNgfrBoptespYCPbAB7&#10;V2D2rJhGZToqBSmXA/xk1EQ67Ld3OJuWJ4I7Cub/AFSa9Xa0YOR/zNS1p0+LW198yIW25GTW2E76&#10;Ad6jb2/tjYfl5BNCn+0STynDNgdhUXdmVJiS7H/PHNFml61JaQMQi9vPJrmR86HUWC12Dp0gJQkj&#10;kVzcdb3k0YjOApOAQKdX981/OmY+7kEfdO7rpOGFDIOC3YfVZZRaZ1kVZtbSqXlkA/8ANMZpbeR3&#10;VEO3sDTC6sZFYBVPJxx4pEWk9oTlW455qTFl10dT2bgqRT2z12+scYbKE521D/7tLllKcds17NNv&#10;INSlOhC1rbWEu4jIXCjHIPeoLUNQUZCOcY8GgV7gKMBjXMV7gnJzR99nSTS7uc4918fR5qZ0nW0t&#10;XBfP5BoZF4D2pRFjKnJ58Uq8qS9nA9vurbWaEpHblTyc0ystJe7RZN6rnkg0Cbcdj3zRDpurTROO&#10;fjg8eDT/AH+XY0ZHep6L7TsODznNRsmnBwfiaey6u0kz7j9VO2d3DjLqKSXFoYr6W0MGVpvJZGUh&#10;vqjea3S4kZsgYqOnhXJVf+Y7Gs0oi8QOeBhkZ5pMxMFx5qe/RlZM8GmssDkgJik4nCJC45wc12pk&#10;VSeD+KlTbEcUxaNz4rlHKOIhLnNdPJJ4r3EiEeM12XA8Gho40M5ppo1wM5pu00xJBqSGzBLUuqRk&#10;Z4rgEEHk5yK9jmYnBOKmTDF+a4EETMfxXThFs8mABnmu1ZwvIqRjtwWyTXb2ig/v4qagBCyB3+qb&#10;bSD2qbWFSTyMV8LdH8V3gBFCLNLiMUsYVUmvU2LnzSuDA4EYpTYpzmlhghsU3I75FcASe3RTnd3p&#10;J0FdTAEjBNN3lPIxSt2Anv2UhNPmuWOfNclQTzXAOFXJ/FPEixXiRMMVLQQoBk/VNEBmLd+PqlWB&#10;C5xUxHImOU/zXLqgBPFO46AZwuDnIzXJVTnJr6Vh4NcIimlAfRGNEGByK+SUA/zTbbXyrkE57V0B&#10;9LKgXFRs1wq9sUzuZ2UY7mo1pd3cUrYCktwZGPakex4pMOR2rmlAWCnnivPqvFkIpQkGgDjNKtke&#10;c19hSOK9VRmgD4mvc4GK6YYrsqCO9ACIHNfCIZpZbeQ9lrsxEYBFdoBLBroBxipW0MacvHu4pfdH&#10;KT8dtMo2BGxsQrYJrzdI2Of8eKIIdFUo7CdQPAPeoaa1KMRmnUAHsN37AJ3AU4XqSWOMonY98ioI&#10;o4JzSY79jmnQBRZarag75Y8nwMd6fQ9RRNIAI8ChBWGyvoomByKXmdss6ym0SQt7jfI/famE1tAX&#10;YRNjJ7GgAfDnuc07W5lTtxTxyILD7/ZdMRAXmJfvjxSQt7PwhoBW6mLE+5mnAvJR/diqLLASUbLk&#10;bTpNOZVOFBNKTS7QcnAxilryEsQJZ8lTmoictPIYlOWPArVOjxEp9k3pGn3EDC+iQYH7TUNFCl5q&#10;cUm7O6QGRR24NTq3slrAlm74CjAou6S6dhtDc3TFWaZMJ5AIpoqzk5NIsLXdas9c0uztY4Qr2wIy&#10;O1AU2sBYotPckdiMcEfmoaHUX068Z8cHOV8YNSWmtYXl1PcSSLnb8D+aezM0wu16wtrW3tmsZN7N&#10;Fk1S/Ul9OYlikGHzgGimXXJLadlkizGTwe+RQtqcqalqEaq+EGQppORfFDpkOunXECo6/Iv4PijS&#10;HUHtLYx+CMMooejneG6EbElFOCak+p5bUIv6ZySVGaL0aOwO1HYGcqMZ+/zRV0VBY3ek3kUmEu0Y&#10;lCx5Kj6qvdWZtgHnFGmlWdummw3PuASecdxSR7OzVQZYvQur3dnHfidC8Wfb3OMntyuaD+oL57X3&#10;mQhkd+fsCrN0LqwXXTq6VNZRohJkEvYsfuqR1xZbUypI2Vft+RVZTdGbx48nZFw3futkfWBg+KPO&#10;m+pRLJHaXDkYBKE+aqSKYxOCD+KKdKt4blHZ5AGByMnv/FcxZqdm9KmWV1FoaXxT5gcZVgKqrVNJ&#10;ks8EYOM8+DROnUUiBY3csI+Bk0S2UtlqUarPgYBxWtZ4zRtx9FSlxPGVZahLq0CnIarMu+mGj93Z&#10;u2jPiga7gKk/EjH2MVCcSrRxFIJowrqCQKgLuAHcw4PkVK2TmKVTgMB3qeutOiuo1lRsEg5HnNZn&#10;jsKK75jFPbW8ZRkk1INZunDJxTU2gU0qg0cJEXUcq4xSLWv7TimKRMCSKk4bnjDLVl+xWNCPabO3&#10;sc5og0zqGa2lWZGAdfJ5zUUXSQkVGvuQkU8c04PUmCNDWXUo1C2SQSfI8N9qaRu9WuI+RI3A7qSK&#10;oqz1CSFtyuQaOLHW5JYXGwMB5817HjfUOTSbJOGy1tA9RHtrqFnUptP7x3rZHQfX9nHsmZC25f3L&#10;zmvz2uCojVlXhsFgPFXD0h1Bt3RwlcIo/ivbwPkv5dlL4I/Smw1W1uLce2itDMv4JOazd6k9CXui&#10;3TXtnayew3yfaucE8gpil/S71XhsMWN4DjeNjlfiMmtManr0d9ZNHbMXjkXIbwT/AJqtyi9II/lv&#10;o/PfqHRbbqOylZiY7wYwQMk4+x91TCTXumTyafeKQQdoV61l1jpa6Te/rYLRj7kokP8Awl0OcHHi&#10;nnVvS2n+oekHU7S2jh1KFT7qoMDI8/k1eULplyxP9NPqUkkR0+9RRsCxpJjB2D6pH/Ud0H/t0l1q&#10;FrxbXChlnXukvgMPs1ljoXWbjR9WgkniYRRvsfcMdvqv0nS30zrfpiW2hnEjEHfF54Hg9sisuWDx&#10;5I5F1LU16QzdpmXfSL1ms9Stv9g1mHbciMxwyEjbL/8AVqd616FntZYiqyKsmXhePlgR3BA8VkL1&#10;H6Nn0LUFniieJ7abMbDxtNbz/wBPfqXD6iaH/s2qQCK9g5inVgGJrVnTxxjkg7i/XsTipqmU9ZRX&#10;EqPFK39T7/4as3oTXrrTTHA9uCxYj/FTfWnRJ066mR4mWctgTLkhwv2OwJqpL6O9sLmGV5v6cpOx&#10;lPYjuCaI51NCx8eNk56x+lc/U8J1PR7VBdJu3g93C1XHplr8ukuLK7gdGXd7iuMSBl+wfFXvoHVE&#10;0nxF77RXBALYLZpDqfpKx1EjU4liN6oERYkDcPANWjN8HEJqlR1ZmY5nhj2pnxxwfNWVZ3mny6e8&#10;E4LTn9v0c1niLU7/AE29hgnkDwsccNgL+RVom7QQhonyHPJ81OWNuiMYopTXuspOnNZMTvKYucAH&#10;BBqu9eefqfUWubCPMsmNy4yqgeas71A6Nutdk96GEFgpAwcEMPv8Gpz0q6FuodPn/TRj3RJmUDk5&#10;8gE1eNRVtkZRldeiw+nfSZtP0C3lyJAw92Tc252/+oKlbPq+Z7KTSbeXAbxjJH4H4pK16tu7WCS0&#10;LFwhK7DlcDGADQt6f6NcPrU0skm1yHKv23E84FRtu+W66LKXQS9I9PHTNSuZ5kMm6LCIw3MrfdXf&#10;0OIb9rizVVDr88E85PFV1ouvLBqklo2WuH8nwDzUnqd9/wCn7lLgs0YySSvJP4qc3KReC2CvqJrr&#10;6Fd3EVwxjRTjcvc5rNXXOhR6xCuqRPgBsHHJGR5qxfU7UIOsZBHbzOpQg7ccMfzmoPpbpDWIoYra&#10;7bCdvJBWrwdJEpR3RmaDR9Q1Z1hSKV1AI3YJUV+hXpTPJpel2+nTYMYhC4OcKcU96U6O0nT7OSNL&#10;barknJ4Y579vFEMWk6VbadOu/ZLuLAn+4DxSzyqUaoIqgc6q6RjslhuBNlScrg/f3Ve3U8t2YzbA&#10;ZI4BHIA81YMX+66tvjjjYpDwc8Lt8EfdKRT2IsWtY4MSBzkj4lWFLG0t7LwZCX9i2nfo5nkE+QC4&#10;Az3/ABQ3rjQ3LQP7CgBydvYGpqGLUNN1S2N9buVkOMHjKeSKf+pupaDZ2azQzFQqks/lf4rn3Emi&#10;UnbY96oaw0SwtdQhuGRkwQg8t9Cs/wDqH6x2+p2cwRzAy5Ep7NjziqK9QvXWXUd8Jvy3thUiC/EK&#10;RWdNT1C41AyGVuSfB8/ms7kvbtgtF1Q+q1zvMEMj9sFmr3/6I+oYSASlU3fuBxWfbKK5jmLOCQCA&#10;fORRZpiA3WJEOM8buQc0QyStHVd7NLtdWLwJ70m4uBjOW+Zo19Oumum5ZnuL3ZJ8m2o3KE1VGjfo&#10;YI0WaQ5GPyVq3uk9c6XtGeO4Qb5v2ADjj/zW5SdIomtA5faTYvr6RWUrLbNuzkAEeWH/AM1HGt6F&#10;ZxQB9PT2ztAwx7/xUdonUvTMetCe9wkQ3hHJJCnH1Rd1Hrej3gHsShosgsyYyKdTYzSoFbLSJ7yw&#10;uZ0lxcQISMc7qrrSorjUL4Re0N27JLLyf81fWldddJ2UC2sEqmfBLjYSTQ/oTaPb3T3U+4oFJQqu&#10;CD44+jVo5Jd0zP8Ab2B+u6HJcJBDtbcCQ3FTH+wxy2NrHNamOQLjDDGcff4ov/W200jS71AyGwTj&#10;v4oX6o65inu98MSuqLgOB4H2KblZTikiMurCe1ttnsDPlVp43Ts2lacs/wC4yHBI8ZHanUXUZ1m3&#10;yi4eMBZDjGT3zXVjrH+4XA06RthUYUff8Uc7M8402iDk6fksbQSq6kXA3gjwfINSPT+paY+nPbyZ&#10;FwpwcDAdfvP3Uj1JYe0iWLT4dvkGHcULdQW2l6PY2Ww7pZCAxY4Zj9/xXU37KLdpkbqd7agXNtFG&#10;c4zkUN9C3r/7l+h3YMx4A54HeriuX0jUOnbaGK2ihuCAJAow27P7s1TlxpjaJMJUkAkByHp1JxR3&#10;7aPr/pC+t76VChxLJncOQR4H81OQ6Ba6TDLLwhfAwx5H5om0fqP9bYGR/jKpP4J+moS6giMlpM8j&#10;bju4J/d/FD6LRPbixMa++XViw8UsuuRWlk77MkdgTjNRug2xubG5kk/fGh2ruoCvY7+4UF3VQn9v&#10;4NZ3GxZVRffp/wCpcFrqcF3LFhY8japBxkdyKf8AW3WEeo6gJrKRfY37gvYkn7rMsMcyWNzbCJsO&#10;clwcGmlpHeaXbqgnIX+3POM1xYqEUk0jZ/prrV11B1HBoFyg3zWzSQYYqvw5AIqrvWOPUtL1OfTL&#10;xiEj3FFDZUqag+ietWsJtP1KeVjPbNlWThiO2D+KP/UfrjSOq7WW7EDG5WLZhk24xU/zhdVVDrZp&#10;D0R9NNf03086d6h0a+Zhd27vNEGwXGefjVAep/Vl7a6lNarCEiu05Qj9+ODRr/po9ReoYekbywtr&#10;h5Y7aRo8NyTH5KVS/rN1ZBrGrQ3caiM2qEGDsVDcbyPBOKTApOUuQ8pKKRTmmWUlyGit4d83vge2&#10;FyWXNfp9oF5ZahbaZYSoLeVbdUdR8RvA81+XHQHXd1b+onTVvYwCaa4u0R0Hhc/VfrFcWtr1Lf3z&#10;xobWZHC7FUodw4zS5ssKcV6OxI7qt9a6Isbi1mRXgugDbsDhHVu9fi91bpl/qPVmpaewZPcmebYT&#10;kLzk1+qfrR1JqmoWq6RK7rc2RCpvbdkA89/FY/1rpBn1MauIsyxoQzH6xg1mabiSnAzdrfp6mk6Z&#10;DdyXREjbiI857VU17qkbHnGMdqu/qeyvtevR7KMIgCIznAH2TVaWvQN/L+rlkiGyMkZU7vkPFeP5&#10;2Gc4/hC67IR7ZXUoDc5zTOQ4p7dhEMi8gqxH8EU1tLSa8OEX818dkT5PTTKke65zivbVtpIP1Rbd&#10;9IXdram4Y/E/IAjBIP1QhkK2ak4yi9+wDzoXQbjUrifZCWSIb3P0PofZqO60jWK82oeFGMDHetYd&#10;E9Dz6D0JHrLOQtwpdvj80esgarM13czSHncSSf5rbl8d48cX8j8HSB6Odg6nNGul6Ne6lnZBIwjG&#10;92x8Qv5NEfpt6ZXvU0++JD7YkRMgZO4mv0Q6p6YsfSzpbULGSKOR7qEAuQGV2Zcir+B4eTI79PZX&#10;Hgbi29H55NdDQBHiPey8qD4zWq/RP/WBqWmXlppWpTkWDEr7n9yA+M+aytqfSGs6qJtQht2kiVxG&#10;0gHxz4FD+o6H/t0UUm87z4xjaTXpryPJxNNL8BJLZ+5UFj0B1zYyPLcwXC4BViwYhTzkCsKdc6Bp&#10;vTXUU62YkntGbdHzuxkdhWUvTbUdXhmk9q7kjjQc4Px5rRPS3rYmnJcW98I5JGcrHM6ZA/DCvpfD&#10;8yOSCk5Pfpjxl3YSaJqxunlDI0SRoSrNxuoMk6ifUYLiLeS0bZwDkYFPr27Z7O6kClUYHae24H6x&#10;VT6NH+nvBEHC+83k8LmtkstVdE5PZdPSfW8NvBLbbCVB5BHGPsVX3V3UsiXfuM5EIbMaL4oMmaSw&#10;1IZYfvw30R9ij9tCtNVhL4GzbkNTLyoyVLtDLKnoq7qDVY766F0gwCAMUy1iea+hBxjae3k4qX6n&#10;020s7ZHhmDZyNo8UC6Vqbe3Mjcg8ZrxJ+RNS4SszZWmL9PXZGq20bD+/uKs7rOX9RJE+MoUw35qo&#10;NGkMOsWznlQ/n6o76x1TKRRgAFvkQDytc8Nr7WS+0JKTs8tYZAnc4UfyABVu6j1AbyxslCqFjjwQ&#10;oxu/JqjIdbZdOwCd3c8UQ6XqLtpu8Z355z3rV4k/ylv/AInZZL6EDqqyPOCmcg96h9DumYTpgYJw&#10;cfRqAmvg0kny817oeoqk8n0P+9YJz/JbXYc0JXANhfEqSRkVKapeyyIkjSsw/tGc4od165ee4Mu3&#10;B3dvvFK7ma3Uk8eaTFminJNnG26oJDmezO0jGOQaEZlX3PbxzUmtyyQjnimUgBb3AfkR2rP57jNw&#10;r0NjtDyS8eJNoIAxQpO4csc0rezFmwe9RkILMMqc15X1DyZZGoJ6SGjGhq6kPmpCG+MWPkakIdP9&#10;5vrAr660twFwprzYOcH+Noahnc6oZEAySa5hfgHFLLo0qASORj6pOaP2+1HOV2znFHkk7E/tqUhZ&#10;THkd6GmYipG3lKJ27VXH5U4u7CiVhbYzHzjFJHc8mc9qiWunOTtr1JmQA5q8PNnHaftBRYUmvZij&#10;TfhgAKMdO1BLTTpJeHdxzjjmqQiuiZNzNUpPq4MAVHIr3MP1mDeRyVNdJHFfVDy81KW6laSXLE/d&#10;aJ9NdOtra0N1sHu8MCTwKzZpjJIUDc+atFepmjjCxPtULgJ2Ga1/TfMWRyyTpAlTBbrTUXfVLklu&#10;XJJoPGqkNwfHemuqXrS3UshB3E1HMMgmvmvI+p5nknUmvyZ2kSSalgPgCuP9wZUbDn+BUIc9q6CM&#10;awPPkk7cmFImpbycwj5HGfJpo8sj4+WT5rqNSYiDTvT4N0u3gbuK68jkdSIolkPb7or0rSp5gPgR&#10;nkfxVp9OdG6W2wy4ebuq54BFOLmaxt5Nvs7SCQW+69bwfpeSUlJtJDaQz6S6JjnlVp3Ai3Y/k1fE&#10;XUWm6BGzxRJth4CeGbtzVBah1cYRttkAAGKGrzqKWeBxIc5755zX02N4PGjfONgsnRY/VPqNcag9&#10;yRO+JOSockL/ABQQdUVVLxEtxigObUMIVFJR37gY3mvL8r6w8jSXQN2EFxrILSMV+ZGPsUNm85OK&#10;YXszSP8AFf8AlRX0Z0dc6xfxwljEndj5x5xXiueXJJRgnf6OKN0iT0DTxcwk5YuM8Ci3Tejby9lt&#10;VZBHBJIAZCDyo71bM1j09oEMdtawNPKv7nZdzD8cVYnSfpT1D1JD/uk0i2NgrBEJ7v8AhFr2vD+n&#10;T/8A0i/6PVx46STQO+nPQUuudWafo1jb7LUMPeuMZRAfrPc1tX1V1/ov0s0g6bpR/wDcGIn3lG1m&#10;fzkiorrPqzpf050DSrTTNv6op7zzcb2kI5yaxJONT9R9aXUdTvHEEMuEJGAQT4Br2Y4uNcSlEn0x&#10;0VqPUWq6fr2pO81m8yvF7pKh8vnmjL1064WbUmtraFYY44iu0Yo99XPUiLSNJ0e0tkTdZW4iiiTt&#10;g92xWD+o+orrUJrqc7neTnn6rmfPDFB9W0R8nUUrBPU5ooYzg43HzQrDIFLnk1PQaTPqEyhjtA5Y&#10;nnFdS6bCkpVZgwFfC53LLOUjCot+iB+ZPA78jFSS6G8UAml5L4wKMx0xd3cMMiQe1GmCGYEZUd6t&#10;fRvRu61HRrnVby6FvaxrlCeA9GLw5t7iVWB0Z4uYIFgIXLM5wcc4pBrEwQopQ7iOxq9OgrDTVvmu&#10;Gt1cW+SgbkE/ZFBN+Li81GS4CD297YfG1Tz4qr8RRV0ceHQDz6LJDCjyELu7CoJgApxVna9YvLbr&#10;LKwUFtoFCV3bxLAPmCfqsuTFRGWOmC7BzjFLQgrnNdlOCc4poXd8KKhQvEkIp/8AP5ryQ5OaZQpt&#10;BOadsw2k5os5Q2K5wKciMIBTNJME19JPkYBriODmabatR7TZ75rhpOAKQK/mk57Ak4ZwVFOS/J5O&#10;ag1OMUuJjzXVMCU8V6hxUeLpucnNcvKRzTcgJeOQZxUnBheaHIpBTlrj6NOpASdzOmcj/lTQzg4A&#10;OKah8+KWSHODimc7A9kkycCvUGHwfFOorbChsDnxS8cQUZYDOa4kArE+MDFO0jmnnWNBufsKmNMa&#10;CGFnxlyMNkftqd6fvrK0WV8Ddngn6rTDGtbHRDPo11NOkIHzPYeKIb7omW3EUTvGXcA4Xxmu9O6j&#10;hhnklZQ2M8E4FQ2qdeyTymRXywHB+qs3jXbL8kWPBoml6HZBUYSSvw7kjO76AFQMnU8Fpu2tu4PG&#10;aqe+6jnuGX3Czn/iqBnuWkfcfquS87ivxggeSukWM3Wk6OXB24JwDzmhCS51TX7whMu8jbQBwAKh&#10;rSCe6mSKJGd3OFAFbF6H9Mxp+lwkR5nmP937wMVfxIeR5c0lqPthDlmdN6JL0+6Ml0XQLp40Essk&#10;ZaSUf9hU10Z0T/vlxO94D+njgZiRgc1c3WQsNF6Ss7QtjZGp3L+8kd91Zf1H1ZFjZXSWs+HYbcA+&#10;DX1M8OHxIKM8i69G2VY0kFnTOraX0rb6xqMccbTbCsKuQDisi65qt1fzzySMTuZmB8DNEslzdasM&#10;zSFU5b8f5oQ1x4ooBGnGTivnPqf1GGSHGCqJinJV2C6y7Ttq2fSGPfrNrlTkygfyrcEVTm5QSasP&#10;051j9FrNpLuIG4L/ABn6ryvAml5GBv5//IZtH6aQLZQnNtcIm4AMA3Y/x9isk+pPSOrWupve3EYe&#10;KU4yBirrtbG0vHjuI5BEu4BsnGTnvTP1E0u7vI0itZmmWIESKuD/AARX2+Xx3KCkl+z0oRShZT3T&#10;JDhR7m3AIAFGuh20dhcTzvgBjkH6oA6Xj9vUjFKpU5HPYVZPUsEKRpBnJc5J7ZFSwS//ADmVxp2k&#10;EeiX0Gp3M39PckalyPwKiU68EV/cQwqVDtgFfrtmgp78adARE5RpDgHODg0Q6fFa2NsLiWNfckH7&#10;jzj+K9BZVoeE2x7rPT096UlgnJc/fY0edAQanp8dwL3CQFfiWYFxg0JaJqJlmVewY85/t/Nd9XXF&#10;9AUEbsUxkmqwXLaHoM+opn1WOWOGySUsCF3DGAPqsg6tYXen3czSwGNQxIGOePv8Vs/01vJ4rU+7&#10;jLnkN5+ufqq09dNMMhgkBC7YSDtXglj+K8v6h4v4uSLfaTiUVDr0l6sYdgdv3RzoHVMenfCQsAwG&#10;Cvbj7xVIwwtauPdzt/Pmihblpgm18D6H4ry/H8j7birIxhReGoaUnUah0c5ZSN57KD2qpJOn7vQL&#10;wlLr3CpBRjyP81dPResLbaNHHdQDLswye5BND+o9IX+rXJksI8qw+QPG2vVcYyqS7GUOS7H+m9fy&#10;agiQTKiFQRxxk0kLO3MytLHjJzmq3vtAvNJu8O2WjPI8bhVldLaz/ujt7saoyjBC+apiytd7F40/&#10;bLs0ia0NrCouD/TU5/FAGvR3FvfSyb1aEIGXH/WvmFtbuzq5QY++9MNU1B3GFO/K7Qo81p+8MkQ1&#10;pqY1LUIlTPxIOKuaLUNQKtFs2jB5xVD9LRRxasjOpTbksD/NXZqvU9kYQbe6LfY8jFPHImN0gW6l&#10;0aKe2UyRb5AvyyM5UHNV/rmp6bZWQX29spHx47EUfW+q3d1Og2+4F8UOdSaHBdlvdhw+flxis+bb&#10;JykUtpOvXwuiyXLFRng9s1dXSmsPcg+78jkAZH7s1Tl5ZJaswSID7P4qLserruxkHtqzBT5rJzSd&#10;MWmXL1/pdk0bywpmc4w2eMiof0yvrs6pEs0/twrnJP7TkU80PXk6ghk3oQyuAwPApXWtNisLKaSG&#10;MfYH2atCdSTQ1uzQuv69cQWuyJVZJQV4+VVNe9G6ffYN3bFARuHBGW+xVW9K9V35uYd87Km8Dn7r&#10;Sd31NMdOETWiSOST7vdl4/tArbKEcsJFOVmJevZn0/UTbW0pCIcCjrom8awiaUM2ZMbjn7r7qfpN&#10;Z3SYq4di2A64waA59ZOnbLZGLHHOa+e4yxTkmhXFs0NKYZIg6EMzf5Jqu9XhksYPehiCtuxkeK70&#10;LVJIbaDeAWkPyIqb1GVZrc4AIBwSeSKr93SQrK9sNenvHKTSZ+s+Kdz6WwmSZWwFPeoi7Y2syym2&#10;bYrfNhU3ba6t3cNEqbdw4z2GKhfZ1MeTQm6jZZWPGKDddSMxFDgEDgUS336iEo+C/wDxYoUv5o7i&#10;ZWyCWAH1U8uH8TnK0V84IzvGPo0X9M65cTXEcLz5OcDceDX2o6GpR3LDPgUAKskLuVyNvH3XmrPL&#10;G1ohKNG8dK0dEtWmXBIjy2496pnqTVZ5rgsgCr22iq80D1Avo5Y4ZZSynCknOcVofTOiotThDGMu&#10;QQwHIBGO1ehimpqzsZrooa50UT4bHyeoObQLmFCd+VB896vjqWzsNJLxZEbqRlQc1V2r30V04WIn&#10;AHb7NLPBFp12UcU00D9pewiMhuCKG/108s2xnbZnjmpKXp+9mkPsoWB5INNZbSXTh/WwXx/isri4&#10;+qItNB/0/c20ap71wQV5G6i+8v7a5CqjHAPHiqMFzJMCdo+6n7DXZbTBk+Smt2DzVCKTR2KUi1Pb&#10;kgUkjG4cE0lY6JBfyn5bR5NQC9QRTxoFJOaKdMVreAsFJ3Vp+/GfRRRSGWsmTSnT2WRj5Ne6PrV3&#10;rBMTRKv5UcGojUZo5ywI5PBFJsJ7GFjay7WOK7GVMWUL6L60PQLEwSLJEmc53EYOQPuq+6m0K0/q&#10;+1AmPBHljVXf+oteHwS4cqf3EDgUR6X1D7axi4cYH3xXJcJKqJxTT2DjdHSszkKU2Alt3Y/gUCtZ&#10;vHMuV81qa4vtPlsYhG+XPcHxmq61Lp8O+dpIHIIrJLxa2UTjIrZpyITsH8n6pW3upJs7nO1Bip3X&#10;NBMEBaHuR2oUiS4hUtKmBjxUJxlFiNbCCyMLOpcZVecVP6vDZSwRtE2CagNFiieXiQAAc1Mz2uXT&#10;B4+hzVIO0DB+w0+b39xORjd+ae6rdXCPGm7g0aaXcw2I2tCGJ/uPmonU4f1LFmThzxjxVXBNI5yI&#10;vR3s0ctPnnwtSWtwWN3AQjbX8VGpoBt2JDlj3/51F3001vOE9pj9GpzxKqoJITtejIpWZpGfH2va&#10;oDU9Aaz3Yz+M1Zlt1Nc21qY2tsoBnAocguzqFyrSkjmsU8HRxwoq57eVf3Aio55mLdseDmtJarpN&#10;m9tiGNGA89zVUXWitcS+2kPk9qyzwyXQcQGWUjzXS3mO7EUbv0O0cSO8/wAz/bjA/wCdCU2nGN8d&#10;ucVBwku4nGhs16cVJWl8uOTTGaweJclaShtiKUVJhBK6FsjHNefqio4NQchYEk18h2j48mupsdOi&#10;SWaTLHcwrpblw+cU0SchuaXM6MMZrgHpu2kc/HaKVhnwTSSxqpzu70riMcg81yzjs5lmA7mlbe4j&#10;BAZOKa+1lhk8Zp2sChTk5rsWIfSvETxgDPGaSltlznI5poYt5JzkeBTgW7EcyfVcZ1CTWwYYArgQ&#10;YBANOcNkivgCKVARklqwHfvXogcbalGYk00d381w40cFHIpvGjse9PQx24pJQACR3oODQxHIHiu5&#10;VdVGOKcxQkAnNIzRsec0AMXTOOR3r2GIFhuNKqnJzXDI3NFoD12CZApIyL8q5mdQOKYO3Jwai2B3&#10;LLTRmNdYNdKpzSgcKgpwNorzaa6IAK0AOEjHBpcy4GAaSDlwKTZWJ4NOAuLk1w0prhAOe9OhCG7D&#10;Ap1L9AcIme1LEcjg4qRt440Use9M5ZByVpAOXGBnNR9zeAjaFri5uSeBUUXJxkVxgdtID5pMEDOK&#10;52/dfEYNKBzX2K7VRSgWgDqNBivfaGK5RsHBNdbs7qAOGUjjFeKTgmla7HNACQJPin0YHFIkCnEc&#10;DMcCgB014pKgAVNaa9iCombHY1CjS37+6P4pez0O5uAWETMBWjHFgE00VrM49k8Urd6AkcYfPOKG&#10;Wt5bXOQV4xXTalMoz7hIrSq3+IqJJtNuCCEFN1sZopcyRknFPdN6smt2O2IH+alx1SLiYNKioPIF&#10;JocGL2QSEf0QP4r200eORN7vR9caroOwh8ZYf2ivbbSbO6jMsM+EAOCarHx76kLZV1xY+yxCMWFJ&#10;hnAHxNG0ume2+RhgTS/+w3t0u6O3YjyaSXiMLK73gN2NLlxIKK7jpWSMZlO38ULvYMHKxZqEsEoh&#10;ZwbVFG7NJFvrNPpdNu4kBePj7WmZhk8CpcH8HS35pt6ZGdwGcVzplvcGN7vkKP2+M0lJZyGYQxsG&#10;JOASKn7qSaCJYC23HGK3vb0eS5oHJ5ZbqVT3d8D/ADmr7fTn0zTLWQNvJQZA7rQH0v0lPepNcrhU&#10;jBIJ8keBSw1SbcIZpTlcjaSe9WSZCeyA1O6S5dsH5HjHapHUra1iih/RtlgBvB+/xXehW1hHdXTX&#10;ThiUIjPbBJqEt2ltL1w8e5ckg9xilHjC/Q9bV4TZTRTYEnYUK6Zprs0koYlV5Bpx1FcxXM4eJcAC&#10;n8SyJaoycBh/zzQUUaRzpYE8sm/jaeM+ahbp5EnKuvGSBUrLbS28BnLjI7qPFQry+5C8jjLeMVxs&#10;6kQMhEl4iPnazBc/WaPNV0i50qa0QASQSY2uvYj6qL6DGnXmrrHqDbIcNk/mrNsgllqSRztvtOSN&#10;3gDtXMOgz29If9U61banY26RARmCMRxhQAAB4qnuo7gz20Cuf6kZ4HnFEPVU6C7Wa0O1WJ+A4AFV&#10;1qEoMwO8lv7vxTTmti4YVQyRznaTmpa6gREjKNluDj6plhZnGMUndOykAms9muhS5vySBjvjNLW2&#10;qSREFXxzQ9LKZDTi3CniuKbTKLSNFaHrQ1KxCPwV8jzUXeWBuQ6SoPwxqvbDV3s0CqKsPT9dhvAg&#10;cjcfz3r08OWMo7ZfHJUBd1oCwFyhDU3FrNEM+0wo31KzEbkpllPIFIR3h27HUcHyKrGCb7LWDkMC&#10;XGBJHjnFQ11p8QLKowc8Cj17USEkJgUKXthMH4HnvjimlipHHTBP9O0e7jzTd2HHFEcj+3hH5PjN&#10;R80UEo+JANZnGmJRBiLklTSxi3pz8WFOI7ZwN2c0jvJc5pGjhEyxEZr20uJombmpUp5xXy2qT4AX&#10;b9E0kYu9AF2i6ospRXbLfVS168iye5CSuPA81XKRPbspVskcij/Sb2GW1V3kAk8g17XiZZpJOQjd&#10;hnYdXtciJCNjoRyfsdq1B6R+td/ZRLpusItxBvPslR/U3N5/C1ieUKGLBxzRNomuhiVmGCowrDgm&#10;vTx5rq5DxP0y1yW0v7VP06ECQBjkd6p3RepJeitV95YWmhLjdGeMZ8009H/UG61XGm36oxhQGN14&#10;3buFWjL1G0GF7X3o48Pn+sQCT8fOK9XDO0PxXZOdWaJpXWOnNrWixIWBb3rbP94qc9FOvLTR3XSr&#10;y3WBiTtJOSd3191mPTOrJ+ndQjkjkcQMMSopK53f3AVNXl2Z7qG8inT3YyJo9jZwT2JNVyQjkxtW&#10;OuLNh+tnplp1zAb9LJ/ZlT5kHBXj93NfnvrGh9UdA6ot9Y3WIllBSVMsng5JFfpR6P8Aq1F1LpD2&#10;N/bsyrmPEmAQ2MHB81G9YdPWuk3IsLy097TrriIyABsN9153j5XBrHON11ZziMPSP150XrOzOnan&#10;Gsd2E9xZGPMn/wAoV56gdDNHHJ+nj92Fn3YGBj8isk+o/orrHSs8mr6LP79nv91RGCTB+BVm+nf+&#10;oK5kkt7HVl4c887iQPBHitObxq/PE7XbQJsGeqNJuoET2wHUfFj2aP8ANROg69/tzl7m42wp2Ukk&#10;ZPmtoav0TofUtm8+mIfdZcqYwB+SCtZX629OGCMntyW8qsMqy5Dinw5lXQmSJN6joltqsQe2kLM4&#10;B4GTzUDpvWw0V3iubSZfb+JB42fnmmHSnV+o2Eq20xjXdx2AI+jRx1boMepxJdTYM8QHyj7Efn7r&#10;VGdkafaQQwye97c9sweJsMGHYq1TWi38mnzuYVwjj5AnHJqoOlNWurWNrcHag47ZAoli1e8gmYCR&#10;RG32OD/muTgnFiqV0WsLVLuSS4k2+4RhTVHar10LDU47QDfM0uFA4xVo2jSyRbt2QFJODyKoG46N&#10;1O61eO5/TSuPe3e4vIUfnNZsT27kUnBw47LlSG/sp4dQltmRywKSt2z+fxT7rTqn/wBQWkEVuMS5&#10;xKRwBj6H5qxuoep7C80GCy2wq6wiIhBhiV+6zb05onUVlrFvLLHlVk4YD4Y/IqkPztvXHr9lMe2y&#10;Y6b0SW2vnuJUwsoEZz/bz3Faz6ZhttUs7ezI2gccjkYFO5YNG1eytIHtQNoDDYduXx34qDudC1Pp&#10;p4L4ROIEcB8j/AqP3OaXpnYq0EunSWOnT3EVzGF9vIQEcNmqN6xvIdQ1yKK1BUFuAozgmiLrrX4d&#10;WeF4J2DLyzLwGJ8H8ik5+h5rS0g1mOcSIBl4kHzwPNNBVTfbGaXwT+gyXfTsqLeANFKwyueWBoV9&#10;R+k7+yvINVthkbxIQvA9rOeaLbXbrulGYMR7LBfkclWFQfUnqLFHp5triYRgKVLvjn80RUnPX+xX&#10;qqRCeqfqVpV1ohliAa7ij3RqDggkZNfmt1h6qarr2bcR4ycACrE6nXU7+S4NrMGldsBzkZFPelv9&#10;PeoSW6agVCs2Tnfwv+CK6/HqLqQnB/BkzT+htUvrtt42hWwxY4wPAArQOhf6fLy+t2mhm+EZUPk+&#10;fpa2H01bdN6PoZs2RGu9hb3WALE/YoN071EOle7DDbtiWTLEjgnsDioQxqN2rHSXspTRPSG0kuWj&#10;m9yMxHmTtnH480Wa76adMWtxGbYH3XX5Hd8lb7qQ6kXXDcgW8gQzneCBnI8j8UMav0pr8k3umVYw&#10;FH7myzVphBvqIk5UmWD/AOm9E0uwCqqPcyJ2cglvzQnpfR1jeGVp8R7cMfrNMJOi9UfSjdF2kWM4&#10;YjhhVk9IdF3OuacbxGbYgKopyN5X7rVGPV9GdyYAS9IRXsxt4gBtyceP5zTDQPSzUYbm4iiLuH/e&#10;xIUAff5q0enJ7fSp7w306IcbNjDdg0xg6wWC6aQBvaUkhxTrCn0x4TV/JVP+y3Wi6kEljJKtuXcO&#10;DRlqmsmS806PYwV5RnZzj8fxRcs1t1GtzdbWAjb5bl7fkY8USdHWFrLK4kZQI8YUEZYU0vwRaD5V&#10;srvq+9t4YCEjwcBifvwMfmoaLNvo0s09m4RlyuRg5PY0Y+oLWiXsUwhG2Kb5AcKQPBqC6r9RY+ol&#10;jgjtMAlVG0ZII8AfVEJp+h5aJ700sI5dHu7oQ4cu2XPHxFBmh6sbvV7i5uVG9AQoHx247YqOubfX&#10;SYtNQSwu3Cw52k7qcw9H6zo8YaW2DZ43A005UKOJtZM+o+5eSM4UngGq66suvc1aOVV3KoUnJJ4H&#10;jHitBX/piltp8d4P6syrvaMea5vvSuy1fTopoFf9YF3NsPIB8YriyJrsOP8A2Uo/Uapcwu0TBGHJ&#10;8qBUhr8V1IYbmVG9hsYfupqxZui9KuNEXT0kY3UYH9XyW+jRNL05LF0Uunz24aSIfNh3GDnIplOL&#10;FmqWmVf03pTXUMs8bkwLzIPvbS88P+5kpGcpGP3H/sKPfTXpYw6dfQZ3wl/2HnO7vUbe6WdFu2Lh&#10;lgYfurr9jQ1FAta6Au8+3IVKg5Xz/mpmDpOO6ALhUABBz/cKmusdCWO2gu7SQiGRQsZGdwY0TJFe&#10;waJBFIisTECz4yTmkn1o63+isj0TZPIsQXcv/ET8qj9f0Wytrb9M8S8jKY+xVk6LGHDvIRhPOcdh&#10;QDqNv/ul0smeEG1QDikg23VixqlSKvsoIbZWhkkGSSaP+m7ZWjf47g3/AGqt9ajb9VLEiH3g2FGM&#10;4/FTfS3VEunMbN1Bm8eQ3/1as8Vroov2aD9NNem6LvoZLVUkEkhd1IxnNRfriOn+oxcapplmLO7m&#10;Q/q0C4BI7d6AIOq0zLFKcSgho5fB/FG1hBHrumss6hDIuCU7giorGoba3+gu+jMnoHYyWnqv0vql&#10;rGkssF17hiJ5yFNfpjq/XF5qupahfQK0EyMWliiHII8VkHpL03Xp3qaw1C3udjpMTwM5PcHNaJOu&#10;Xz3st8sEaTDhwBlWH3gV58MS5N13ZfJX469FW9RdTXOqarcXZjkFxEm13k7sO+KrDWOsTeWlwEIb&#10;upYcAUddVQ3Go6jdXMAClhloV+6ofrOwksrbfEQgk+JAGMOa2RxqmZ92y3/TzpHT7nQtbOoQgusR&#10;njkwV7gnip30z9NLaXQLy+WH2z7jyNHKMe+sfJZfqleiuv4p+kLrSbqzZS0AgeQDHxIwWXPmtMRa&#10;DeaL6PapbNHH7KW++zudoO3P9rv3Oax5m4JtL2hYwVn5KalonTOu9SXiyXMdvbvPJt2YAP4qyuhf&#10;R3QP/Umm/prCW6sN2bpt2SoPYist6vo1zpiTTuPjJOzJIDncrHNbi/0Pa4mj32oXF7At3aXZWMxO&#10;S2yvO8SGPLKd4FyqwXYw/wBSPQ9loEdtYQf1YJd00TsMZHbArCnT3TFxd9RaPaGFgs13GucE4UsA&#10;Sa/cL/UJ0Lpc8PT2oW7K9kjsCHUE5fuoqqNH9L9PtbjTdUFvILcyqWLjcAn/AMk03n/S8XkrHO6a&#10;Ow/lbWhz/rK6G0PpHojpyLRblGDRrHcFT3YLX5DyCGBpFJyT9jGSa/Sv/XXe6da6XpFvYTmaKUrJ&#10;t35KN9mvzE06yOoalZQmQYkmUMTnsSK+f+rQWOWCCbborBpt1vZ+q/8Aod9K577S9duLuFbcWyJN&#10;AWOBKz//ADVWP+p31COpaunT6sFSF1VA/licLW0Z7iCz6KW6skjRraySOQRHaDtXjP2a/InqvWjf&#10;9Q/rnkH6hrqIhid2WDYyM+K9vBj+3CLpdVRpzTql8H6DaR0RP0H6dyW+qWS+1cRrOHIG5WPANfnl&#10;JpY6i1O/izgh5Co/4cHB/mv069ftc6hg6H015LYy2csEJWTGWVSv7DX5ldE64IdfmT2cbyQjectT&#10;ZsSeLGm6t+jLKewlNpB09o3stCvvytsH+O5NVVr+m37+wwt5FSU4RmGAaNvVC+9++iKDaEhJbnnd&#10;mtFdQ9N3uo+l3TXUvtRmCKNowgxvRhwS1K8cFcVr+hbu0VlPrpbpa2s1nJngiwxxjJqhW1qT3Iml&#10;OTGwIog1O/lFmQ8hVmPKg+KBLpMxlg1J5WeUIohkdurLcj1OG4KTTYZCAP4pZ9ZEMhjX/wCC3JIP&#10;aqm0C/kffHuGPo1LTao8TDBFGHylKKn/ANoi00O+oZGmmdkc7SMUMWEQjIANGDxrcQuzYAI4BNAk&#10;uY94zk+DUvqE/wAoTR2NNBRpsIbUYGQj4tuPkYFMuorgy3srDgHxTPRLtlnPPIHBr7WpwJy2ck0r&#10;zKOGUtb9HVjerJGzlCW2COfBPYVJpebNPIDgZNCKXu6A5HNe2sxMbqTUsH1Lg7ku40c+2zpJURmY&#10;8+TTGK9EU+7bwWrm6fxzg0wMSjGea8jyPKk2/i9FFDRJatebySPBriO62wL3JqM2Fi2TnJ7Glzwp&#10;BqS8ifbtHVEk/wBQGxSUl8qscDtTC0ddxyacvCjnG7mpvyZ+pOxqPEJkcDGWY4GPzVodNdBpI5SZ&#10;SkkigAkcJUz0X0DJttZ3j3TTKWijxlsjtV5X+iywaXZxLETeu3zTtt/Fe79H+kvNOMsq0U4NJNoo&#10;pOiDAWjY/wBRSc/WKmJOj54LMXBGY2yVJHIxRzdW188tnB7B9/scjGauC46eQXltpSxiRpQO5zj7&#10;r6jJ9IwdxlVDQiYtg0OfUpykKHIz48CmvUHRl1bbXNs4xjk/mt26J0lpVhqJhxG0hbuTwpFWDr/p&#10;vHfX1haQ24kE379uPl+TntXi5/oWKbty2V+1Gmfl2/p/fmFbkqVjJxup1edJS2dqssjMP5Wv099S&#10;fTSC+GmWdta/pnTEblR3FCfWvojpFvPYW805m3AZbBFY39Axq6b2OvHhTtn5kyWKkHa+fxikI9Kn&#10;mGFgJ/jxX6o9XenfTNv01JZ6VpCRScrLK4JOSOCT4zVHaX0MbTS7i1GkGeTPyK8sh+81Nf8Ap6b6&#10;Yk8CvTMLvp0ysVaMhlxmvv8Aa5lXeU7dq0XP0fcw3qpcoAWzgDvx5NMeoOkZlhbZsKKe58isuf6R&#10;mxy6sm8Fbsoa2jkDrgVO7JZNw7D7NT0XT8iglFHfz4Fcx2DMw+PnFZVinDW7EWOXwV9f2jg5784p&#10;qwbbgD+c1at3oM8cRZ40wKYwaMrRv7kRU4zzWeXhzb0mH25FXqcE5FOmjbwas6HpW2nByG4Hjiou&#10;To2U+7tGApOC1JPws0d8Q+1L4AxDsFfQ3ex9xNPrvTpoyF2HcfAqMlhZDjacjioVKLWhKoL9O6oK&#10;uCTlh28Uwu9cmllkJIx4oUZiMcAUn7zE4zWp/UM1KPN6FkrJqa/ZiMA4B8mkEnkdiACeOKbwgZ70&#10;XaK0UWWZQTmkjKWWW2dSQNraTNnEbFj4qSt9BvGcCWBoxwBuophvNkjOF5z3pzfa37r/AMkYNetH&#10;wFwtzOrskOlekLm9vhFbxjcmC27kVpWH08n00x+9eqryHOVXGzI8VQ/SevPp7+8oY5yCAcbs1YN7&#10;r+qT3qgWtxunCgbiWCr4719L9P8AC8eOOEq380anUdpFsR6PoOmapZu06zMcZlY9ye/FGnUnr1Zx&#10;20mn2UQeVMBdp+Ax9Cs5X3Q3VXuR/qIDEZiNnuHbgHzRLaemth080cst8lxNMMt/wpnwoNenJpaU&#10;aHWXRAX+mat1I8l1fTEO7EIrZG0fYq59Z1DSemtK0nTbVGd413yyGqr6i9Q4LVv0sIDui5LKOAP+&#10;EmqSk6jutTvma4uWwrHBJJ4rHmzwhKruyOTyZR6st69vLK4F9czyGSYqRH+B9YqrXtpP07yi32qe&#10;xpxJqEIkVFcMM81L6x1Vpot4bWJMMDkmvJ8jjkbsWGSU2rtkd0z0vIYnkmz7RPH2am9J6etLvWIU&#10;WJVgVhvY8ZH4qPfqV54v0dmDyMs31/FP9HWTOySY5K+f7az4vEhF3VmqG6LV666htLiXTdI0/Dxq&#10;oEiheTzgLmpv1MlvZNGs9JMohMmwLGvG4Cq+6duLFL5bhFLGHOT53U2Goax1H1MzQ2ks3sj4Y/sU&#10;fdXe0aktE1rXTGl9PWVtbR3SyXTlWkdfII5H+KCvVPq/Tnj0zT7CNTHB82ZeMMR2rnXtI1C61JRM&#10;cSqThfqorqrp+ysLeGWaRGnlO0BfGPusOdaaSJyiVxqOoy36wwjdgHIqGnsHLKlHcd1Bb2+FjDs3&#10;/SgljdzOZ/adU3YzjAB+q8nMv0ZZwI27gSMhP+dRExCL8R2olGkyyRNPMCv0ajoEQq7sAQM1icTO&#10;QgYkkba9kbbwwp9t+T4GBSDQ5BOKm0K0MJXY544puxPencjADFNycipyFEjg+KTIJJ/mnCjdz9V1&#10;hdrVOgEVGBSbmvTwRXBFLYCqGvcE81yF/NOYsZAp4sBONsGnqAP/ADTN1wxxSqNtGasgJWFEAORT&#10;ssoUYoeNyc96UFyxxzTWBO+8xPFN5r/BxTF5sKTnnFNYV3vkmu8v2BLm8kII3mvY3kl4Zzj8VGzc&#10;uq58ipSaT2EUA81xv9gM7u7bYyBuDxSES7V/xSCKCxJp7HDPcSpHDCXdhwAKR8m1W2dVsamVmfAy&#10;BRJ0/wBO3uqziO2g3HByW4AC/ZNWBpHovfShDeyey/DbCMkg1ojTdP0jQoY7a3iVPuR8bmOOcn6r&#10;1fD+mTzO5PjEusM1uiO9OvTKy0eIXdwkb3GzcM9lJonn65sXvjlFKQHBbdgEiqy649SU/Ti1tGw+&#10;SpkNUfPq11L7UKAGR2CqPLMx719Pk8rD4uL7WFLqmVjNxpVRZfqj6sXGq3ntQRkBQVGDmq16fsLq&#10;e5lmuuEHP+aKx6d3OlzRzak2HKhyD4zz3oR1bW3iNwsJ4ZjXznlZZTknkbtLRLK23slNR1aKKKRU&#10;Xk5XIqr7+5aZ8lOAMDFOZJWIyfNR0rcnivIySISYzxnxUro1x7FzE+QCpBXP3UZwTXmATzUYSktp&#10;7TOI3p0Ld2Wtae25jFJCoBzko7YqwtHuljGyOYZCkYPn8Vlv0s12NIBa8B8MQT/fuothlurfUEzI&#10;Vy2FJ+zX3n036g8uJJ91RtwSlkuNEh1FqQg1MtIhT5ZDBaL9EubbUVkN38wgBU+WNWtDNaJpavca&#10;ckrqp3BxVC6ZexpdNCikAMVA/mtHHj7semvSHl7ocFxdb+UjVuEJyRXOqvA08UPvHYMEeFBqyda0&#10;i003TUkkyZiu4f58VVVtaWsqyTyyBWYEhc5rnKhGqDSG2eAAkg5AIx3Iq0NE0o3FpJ+pTJz8d3jz&#10;is86Q1w6HF23xPxyaKzrF9axlFmY5GVOf21u8XJGKdsbHLfQV3+tpZTCONT+4qQTjgfVFMV4bmzC&#10;3EKlW+vkcVT/ALr6m8YcbHXkEDNGvT+m3COCk5IB+QNWmoZLT6KqdMob1D0JP1MxiB2h8pxjAPYV&#10;WtoZYJwkhIbIH81vbqOx0W+sJ0uIUEoTKtjHyFYR6jspluZIycgdvxXy/l+L9mbOvjVmmOmQ88US&#10;HDEYODVn2vU9jbK6Miq/Y44C5rIXRXVtxZQspl5ThX+qLdYMk1qbglxlg2e24Vq8bKuLTZOEnRYP&#10;WVlNfR3Fxb5lVwP2jJP8VSNnq2q9O3Ucv6WSH54VpF75q5eg9ctpYoo2uUODwhIDU09Xba+vIoxF&#10;DvxySO4qmWXtMbbYNv1CmrOBJgFB2HCiu9CupRqEao4KF8YJqoNDvbqwmZJ4mUH7qx7G6LTRNbYV&#10;vOaXFmcmkcRaetCN1m2YB8laq62uf0d7IJpfh5PijuB5njHvLjdnP4oW6q6aDRK9ue3BH4Pk1rTY&#10;TuVlo6XfwsqtbnkjIfORin93bPcAyu5bCnNU10BOumySx3UwWJfkATxmjTqPXV1GJ4rKcBCwGVrk&#10;p2uwTSIm90q3nMxZAMY5NVtJoYDzSGJ9gJxjxVx6XaXRl9sgMgTDFeeada3BHHZzRmHv9d6hlj7O&#10;dmeNP6hayeV4mYcYxV9dP6wNYtovdiH/AM48mqDv9LWKZZWG1PO4UvpfWNzo1xvhOVxgoalhypum&#10;6JzTiXL1NpWn6YFZQW3Hj8GjjobU5zbzTcyKg5z3H8UBab1gutRqk9qCpGABUvfwC1hJtLgrgdl8&#10;V6sMiUU0zkctNhD1VrEE8WJIW3scgVRHUnS63M0c0asePngYwRVm6TG9wymZvcK4ySe+KOL6ew/T&#10;bBbAE4AYd6w+bjnkkmjRCacTKt1rElsvsFwBjGTRr0aQsbpJlgMsgbzTbqbpS0FwjkYUksBQwOpy&#10;sDwoh44U4weKwuLj2JIvabYls3uqpRkJUYB79qqGwtUt7wyyjGMj8EGlNHv7hLdVkkZ2byaT1SeN&#10;o8b1Dk8121SdehNkvf6jiBhAwweMHmqxW6MF2jumdpyKM9O0dkjLEkjvSWr6ckaBmjGSOK5N6TYD&#10;XUZkvYRtQLQnqehGOFnEwzjOKNNA/Tw7BOvBPOfFe6/DbSMfZYYPcVhzqLTfs41op75KyMo+X39V&#10;pX099Zjb2/sXv74h8HQ4YrjGKoW8svaDYXtkYqBhnO7IAyDxx/0rDizvFa7RmlaNU6ppg6pn9+Nj&#10;Fu+QPf4j7qAuOi4LGZkkuWkB5DDivfTz1Dh0+2G+H+o2UODgfwaMb69s9fnjWCEodgzjtkfVe748&#10;YzipJ/l8FMUnu0Q7W9jZW4kW4jLhex4NUrrObuYruyA2cfg1dmq+nMsVqkrs6PnnIyCtDH/pm3sm&#10;eUyceN45NJnxbTaKtKQCf7NLZwfO3ZQV7/zQdPMN5HfFWBqutOcrhiBQnDp5uC7kD7xXmZI1dEpJ&#10;Xo9tLlowrK1HWn9dTRRCBwGA7cVXl1bGPAHx/AqKaZlOa5HNKDOc2i+LLTHvcPtA3djmozV7aS1Y&#10;KVPHH2DVdWnVN7bYEUxx9GpS36g/WSD35iB+e1asflKXsb7gZ2LpJbSHZg0Lvpcl9c7VzjOcipae&#10;eCJB7U24H81I6DqsNtI5k4FV5/sm5sh9VvG08qu8lscfgCu7DrFpHRGzt80jrLx3t1I+3gmuYNAE&#10;Ke4qYz3Y1z7z+Tik9FgzG1ng90TDGO3moU6N+rViCFB81XGpCcTqke4jAzjtRjpXWV1YWyr+lVsH&#10;GTjxSffUnTRSMvnYHa1orxsWjkZVBxxxTa11S6tAGVy+OCDRRf6xFqBx+0sSzDxmkP8AZv2BVDKa&#10;hLTtHft3tMfaT1LDcfKdAmD4NEMutWM4CwzA45/igPVOmo44lePdu7EUIKk1oxZTt5/50LyJJicH&#10;EvW3BIAyCc5zU22hZKGVwmeeaqLQurJoD/7gZUfVHbdd2N7GI1Qqxxya0qcX7FcmNuo/0kSvFDKH&#10;YjGfo0Iadp0mWIycfVE1/ZRSFpEcds1AnXp7djGiL/NRyTRQa3pniJEcrBvrNT+garDbRO8qEMR3&#10;HJNDcmoiWVS6jP2anzFbmNAsoDYzUl/YDjWOqotQEUCRBAvOfs0jp+kWkpLzOq/VREmjIXBjyeMj&#10;FI3kN1FGCcj7FLKNnBrr8KEmNWXAPeob/ZCItxzS+lo8s7HZuGe1FeqW0iW7OVO3GMVGWL9HKK0m&#10;tSKYSIw7Dj7outl9zLAfxmoyRMsy4/5Cs0sbQA624sBj/P3XPvupOFFTuwYznApuLcE7u/NRFIws&#10;+3JruKUuMin7Kp3dq9ZEVRtFKhGxoJMtgqaVklZeBXqsAx4rrgOSacGjxJNq5x5r43BBzXRRiuQO&#10;KYtBK4OBSsBQ3iKPke/1TU6pwCKTeykPGw55FfRWXJytJYHZ1GRj2r43Tnvivv0ZGcDgV8sB7Hiu&#10;pnD33+K8WcnIrr9ORxmlMADAxXQPvec4+qQEzZ8V6CACK4VcntSOVMB8BxkgUyuJRtOKSuLkAkVH&#10;tKxOS+RSW2BwxJpMls8ClBSgA+qQBIBvqlVjJPNLKmM/kV3tOBQB4Cv1XAUb+c0ptArssv3QgOvH&#10;Arz2ycZJr0P35FdE5IpwPRgV0XI4zxXTRnbnFJnAzQgFt52HJ79qYyT4I84FIzzEbsVHu5zStgKt&#10;3zSD/gV6rNxS2MiuAN8bj2r1l2jsKU3YxgV9+4d6AEkwASa7Vvz3rsou3vTfYc0AKt3/AM12DkUk&#10;rFc5pRDu4xQB79UoGOa8IXOK6WM0AKRKM96clsjg0zKHOaUic5FNEB3Gkm4YPmimHW7m3hWKIgA5&#10;DVARXjIRkDJqYgnjcjKitMG0AsL1JSpnXIz/ABXV3JpssSJDneTzmmN+8bEKFzzS1nobzft+Pnmq&#10;RYC9n0/E8bN7gGO2aibvSnMjLF8x+KlrvSZosKz5zTixilifAJJoUb9BRCv0/fJCshtWUD/rTKWa&#10;4jGN7L+PFGt5qd5+1pWxjtX2m3VkFYzRB81WMf2IC9jrUkWN3yqeteuLxB7cUgVfORmkJ7G1mkxG&#10;NuT9UnfdJfpovcSZWP1mi5ICch6pgO03DBsUrN1Hp821YbVQW7v2xQFDo11KQFhLHvgDNfS2dzbc&#10;vEV/mqRzU9xBMurTemdOvIVkm1QICeVpK66P0gSN7Wpwlfs1TEFzKP7+M1LG6fwpNU/ycT7ghJKV&#10;/wAi0bK022vve58skAjvTa0juL2ZgpyfzzTeyu5JCkJQ5J7CrZ0GKG1VYvZ2kZZmxyRUMcLPJm2k&#10;eWmsS6ZAsABCsoyMY5+6B9ZDSTidcfIc0WdUTLdFHj42DCgeaGrcwSWd6k0pVyvwwfI+60Tnojig&#10;7dkdr6RTRW7ROAQAGUff3Ta81JF04Ay/1VoPthMshJycE5yfzTe9uyzEEfisryHowxuhexuXmlCN&#10;2NHxjDwKiPwBjvQboFlFcXkUckhTdnGKeXcs1lKysTtDECiLtIH2x9f6kgQ24IDDg/mguaURFsE4&#10;r24V7m5Gw5akJncsU2DK9/5rjldjRVIMumtLtbm1uHDbZhyuaNOnLu2e3u4b7LMF2xGg7TjDFbx7&#10;XYuB8ql5L21/RllbEpNPtE3QIaxfTQu6DBxkChSCZN53n7NSerXW4898DNQBwxHNZ29svCNIkFUh&#10;S47UhJcDb8ua8Zyq4zx9fVRjPya5ZRI4lz94FObCXZIDyec01Zg4K+amoIoo4MY+X3SWdokLp1nL&#10;Mrd6caWH95MA4Ujce1RNlYTzS+3ChJxmrV0TV7VLJtOntEYntJt53fmtGInKdBPDqNtLGNqEYA4N&#10;dyWsLkOV7jNQqxC2icllJFM9K1t3eVH5Xx/Br0cNpoaGQn7VX+RVTjt90ubVHIB+qtbpvRDLDCvs&#10;ZWQYzjIJ/NBPVPTcml3jMJPiozXu5PDl9tSv1ZSOaKl0VZqmlrKrhe4NAM0csTn8cVZWoXe2IygZ&#10;OaB7y/ErnKgeK8HLaZokqZCG5w/7uPqn3vQtt4pnPZI+dhBNRJDxseazSy0LZIM2XIBrlbsq/JAp&#10;iXwc5p2saTDKilWXZwl0dZZFVyFyO/iu3tpIJlw2R9ihtLgo21x37UQ2l0siEMTkDiteLK20LRMy&#10;zuduBytTOi7bhGXGHFQdlL/a2MkY580XWmjzxIt3B2A+YFenCXQydE107r13omqWt1FLIHhbI2jO&#10;R5BFfpd6d+pWn9T2Z+Ci5CgFdvL/AHX5dxawlvIJXg3DOGFXX0r1P/tF1BdWVx/QPIUDya9KORNa&#10;kdu12a0699PtH1e12CL2ihLIV7jPisr6pol9odxKj8IMYzxz+a2R0z1hpOtxk/qFSQBWaJ+CCe9M&#10;+uOktL1Sz/UIyGXG0OAWz+GFa4eV6r/ZRppmaekesbjS7kz20jlv3NET8Gx9D7r9FfTbrWy600WO&#10;1uWSdihJD/vifHHP4r81L/piewkBQ72U8gVYHQfUZ0e5ikN48TltpIJ25bGMiq5IKXWmPejYC6uO&#10;krqaz1WAyWsmUjZsOG+ziq/9U/8ATdaX8Q1jQrgYl2sc/Ex5q5NKm0rrjSVhnnWO7iXMQODuYVUO&#10;l6rq3Smp3FjeyyPbs25QzHaQSe26kg8ientdr5FVmcemvUjqH0/1KSG7nudjSCF9xyir97q3Vo+s&#10;aB17YqHuEaXaHjdDgnAprrnSXR/XukFVgWKdxtLL9isbP011h6b9QIVRZLQyqUdmxjJ7VZ1Lb1I7&#10;RoTq7oVVM1rdWiDa+YZgO/18qbdK9M3TyRxzke2rDB/4898Crv0HqGx6x0kiR0EoxlTxyvlTQ71B&#10;rCaLBGqxf1HyoJONoHdqT7revYNIGeqOkdGMTCHKygbgFPkfX81USzpFKiSR4Cf2t4/mojVvUkx6&#10;hkuWJxuPhee1P7u0vtSJk9sMGOS2e+fz5NaMKlFPlKyEsatUg70+9hckQuBjHc0d2N9Z2sU7XKDb&#10;7Zx+D+ay8Li+0m84Dnb8sOMD/FXVpurW1/p4aWUiV1BCYyDnwa7kwJUPNVVsrK/lvYNZtLxl2wLK&#10;TjHxx+T5NbN6GbStf6dimVQryPtOOGP8fVVV0za2N8/+1TQo3uBmJbkfijBbafp11kgA/ShsbBwO&#10;D2qGWXJqtNHIIJtc6Sn01fesA7YGXUn5KPxipzWPUG0vtGazlQvMIwrc4Un/AOemWldWXEV+l1MG&#10;Nu64YdyqH6FCdzYWt31JLsRVtLgMwzxteprf8v7KJJAHpnSDzwSSR3QcKxITOCeasXomSGf3NPnZ&#10;wrE4wfjjyDQnAP8AZuoraKdx+nL7Gx2w3YmvfVW8HSqpeWtxmOYktsIJBxnAqsm21+1o5yQO9Za3&#10;/wCi7u4VCGjP7FIzvJ7Csm9SaXqfU0k1+02GZ2Yo2dnJzgY+sVZUt3L1rBK7B47m3DSx72+JH5oX&#10;0fVpo1htvb3s+c7eR/irRbiMosK+h9A09NBMB2NcO3EzHLA0lpHWt3aTzaZMQqRksqv+4k8cfile&#10;ndDu5r2Z7aElR8iFHIoyu9KtrqSA3doDJExAYjDClbsZdAwvR0gZblwUR3LfLk5+hR9adDJqkEkk&#10;AGU4Z2GMsaP1sk1OywGy0aY4wMAfdVRpnVEmk6nPFNOVj3ElfBQdhXIRcrrsnKkR+iSGHVv0E6f1&#10;RnJHIUdqU9QLSK2e02E7iCVX7FQ93rkcmsT3EKbpZBjC87F74p5d3adQyQ2rs4nXJI7cV6McdODM&#10;0mrofJqNmmjpbJLvuHTDDGcnvQ9pvXUulTRWbJ8ZHC4UHIZuMYpHT7d9D1pUlIkxjj7DfdRHqbp8&#10;lxLDdwyNFgnfs4H/ANNmm4R97RNXatjz1O0FIJIbtRiWRwsyDyo/uqH1mzsbyzhhgtTEy4DFf7qN&#10;OlgdXsM3cpm2KF+WCSo80KQxw6VqE8xmeS2Z/inHxUVPHKtGlQT9EhY2CWliUOIVcDIPAekbzQ/0&#10;9lJe28xXYBySaktVQ61Arwri3jG4Ngjikugem5NTluke4lKj4rED+4jvXZyVE5wpqiR9P+l7PVdI&#10;uJtTkV3ErEI54ZfDmkdI0DSdLvnuEt9xQ4VW7L+RU/quh3Oi2o2xHHuAFD4zR/oenR6lpnuCKFdg&#10;Ak+zjzmssnRdW4oG4unj1HdW8kdsnvQtuDftHHjPmonq5HtQYpCN0T5ceVon9KdaFjf6h+tukWBc&#10;xxZwB/IoZ9WuoGuNZL2jBUK8MVGDj7xXU58q9UPwDZImkssQo0gjXLkjyRS/pakKaldwJgO55Zzk&#10;fxVeTep8EWmyrZ+37ntgPnIG6qU0P1Vvor6WJAjFm+RHDZ+xXfsSd6oRufbiaW9U9GgtpN8e1XDc&#10;lQFJP+KFoeq9Nt9GImk3SLGVKfmq11x+purImg063kMm8Nvyf7e4z9VEdBemd7rXUUWn35ECkn3W&#10;J77OSKbioxSk6rdneFp2qLS9M+rtPt7m4Ro5GEo2sE42D7FCPqzrEc2oW8MELCPJbk8HHcVYr9H6&#10;J05rkIjeNreBwXYtjKZ5FRHqnq3T+oXcD2sG32j8QB+7dwP8V15E5Wrpi8EkgP1PUtVltdPhjtwI&#10;G27VUZIJ8GjD1BaXQdLsv1mTuQRrt4GceTTvQ7TUNWhT28I0KjGeP4ANMdX0251PUbWzv5SYAdp3&#10;+D9807yfB1ATcqqaPaywTKTO3yBPNNdYs7Wz04zwkqvlgc0adb6FaWT2ttbMArHYXQ8EDyBRN1Od&#10;Nk6bigt7EKY1VSwXLHjGSa68tJDUZ1sOnkuPauI45AC2XmbONtSs3RMN0zXlpDn2jtZ6sLRLtotN&#10;g00WzbiS5wc5yaANX1a50a4ubVHZA+WweAxNUx5bdA7rSA+96cudTwtvC5khJ9wJ9UXdP9SGEWtq&#10;sZEkQKkEYJqD0bXNT09nMcb4n5bAOGpBLiW1umvVRSSc4annHktixk+6osSfWl9gvMoViQAF71JW&#10;nU8trb+4CGCn5L5I+qpe06/nlvo5bq19xQRkE4AIqdu9Zt9RaRlgeJG5GeM1FYEhuVlvaVeWV/K9&#10;xbS7WUZcf8NAvqJ0DcajbSy2rrJGmWki8qR5FA1vqUtgW/Tvjf8AvC1K6T6g3NnII5Af078HnOf5&#10;pPty3TO2l2Wd0P1Zpdz0tZaJqdoIpkYxiVVwz5PGT91o7q/TdS6e6CljklW40m5Qb8HeyL/8r6NU&#10;AkegX+mXEHuRQSSLlHO0MjMO4/NWc8ury9FCxmlN7DbxoJuMmRfGfusOR7X9l1xYEr/pU0Lqey0+&#10;6F6I4jHgYO7AYZqD9Ken9J9JusLrRNVijubbUTmLbhcFBirp1Xq6Cw6BiTTz+mvoIR/TJwr7R4Jr&#10;84dO9X7zVuv+mrnV7WKSIXKQSBicIPsUY12370iMo00for/qfngs+lLe90uYNZg5aOQ42Dtmrt6A&#10;0Vf/AKHVnI0yXKyWwO36OBn/ABVCeuvpjeS9J381rObiyaIOB+3cvfkeKt30W6S1c9IWcjz4ga3U&#10;RgtnOBghqrk//d4u/wDkEl+D+bPyk/1VXE41C0VXzGwBGDkBVqlPRjoQ9RdY6PZp23h5ctt4FaT/&#10;ANVlgtn1DbRCD2nYHYvdQo+vqqJ9OupJ+neqdO1K2TDxEoWxxtY4Oa+c8/xvueRGXpEMOTg+vZ+i&#10;XWOja1oPTF/cRYntSxjmtwecNwOa/L+10KK/nn3sQFdyAeMAk4H+K/QfqL1eku9Iv02xyR3CFPsJ&#10;nyPz9Vj305sDNrV4ktkbmIltqE4zubivUyYnwxXuxnklLJJtaZc+n/6g9TfpuTpu6Anhjg9oFucg&#10;+KyZe6pFaaiXtl4jfIJ5wRV1+pPRsOmanb3ttamGKSPDxg5Uf/KOaz3rdtHb3R9qTIbJqOebjGKa&#10;6ZyUqJzW9VWe99xlyJMFx+a0J0n6lj/Yv9gihzBLGQ0Z/a4/FZIu7h5URw37aJ+ktYW3vI5JCSoB&#10;A/GaTB5S+5UvYsZ7DnrfS3hsoyUBQPjJ421TFzKiNtHOK0F1bqMepaSYUcSRr/UB7EMBWZb6RQzY&#10;PyrN9el9uMOHTFXbFY7gJIWXjNTM3yVT/wAVC6BpmABqxNM0aYxoWAZccV5H0zLKc3CtCzjoZy3k&#10;iRqP+dRdy6yLuCkZogu4FWXYRRBb2ljb5dsNleAea9bNh5wachMe2V3pQmcSbYWYrjt3H80jNbXN&#10;5MF2Ywf7uOK1B0N1hoWnRSRSW0ZldhztH/X8VqS06Z9Nep7ASTQwm4jjy3sLsJc/dJH6TKUFc/8A&#10;o1RjZ+etz6X6vbWQukjMsezJ28nHfxVdMxQHBOfo1+wfoR0lJZdUw21xZfqrG7+EAbtwMVjT/Wb6&#10;SwdEeoF5FBapBbXa7kjDAhCawfUPAeDilvV2PLFvRjpbgk85NENjpDXtzZ20R3PPIsYHbBaoX2VU&#10;j7z5q9P9NPpteeofqf0poMORvmMzbTghYRvNeTid5Ipv2JCO0aZ6n/0rXXTfRt3d6hYrHKsYZHDZ&#10;Nfn3qVqIZ3jDZC4xX71ev+uy6P0v1RouqxmNpVEcKvnB2nAJzX4uWHQV3qOprHKjopc7mP1n8Zr6&#10;Dz/AnlhjUIb/AEX+zyukVfp+nXN3KEhhkfccZVcmtL2/pFBDpNizq6XLfKUt2AxmirpjoxtL1ez/&#10;AEtu7BDkHG1Mjyc1qDTvSnUNVmFxfXLiOQFtkY5Aqvh/RFCpZHv4NGLx1Hb2xh6S+kwuLPSOoYD7&#10;8UBZHJ5TK/HtVy6H6RWnUo1i8JWCe2YmAZwB+AfJNWl0lDZaBoUenRhYIQ5JRRxzUyt4llCywx7V&#10;Y7tuO58E19BjnKL0qrQZJNozt0x6fXVjd3F1f2KSSOpQf8JUeP5pj016U65qeoXd8sQGxyY5B8So&#10;HjmrS1C81/V5GNtZsiqw5ZePzijuxXVri2NjYsVLgK+OBkjk1qllbW6My77KI6U9NFj1l5LwCdjI&#10;Ww+MBvvirpkg0PTcl93v4zCoNMLHoyfStQaKe/MrlsuNwIJ/zU3rVnpFjHPctKHkz+04Jz+Pqp0p&#10;PsBLpo21xL7rW5kmDdjyRn6/FD3VeiG+1y3hMahGUCRB35NS/R/Uem2KXk9w53Kpbaveo7p7WBPc&#10;3epXdu7ksdpPFU+3TlXpHCQ9UbdLDSIIUEAPBQfY7AGgTpbSo7KxknDrmQ5fAzkY+6ONQV+qSgS0&#10;UwKfk3A2Y7nJqY1qyd9Jxb20ENvG2cZ/Hg1Hi40vkdTaZjJelJNa1W8nmEiw/Ix4TCjPjdQTP0hP&#10;qN0bG3RW2ZLt42it3Q2dsdAnMtyixoDgZxk1Wuk6TpujaVqmqzX4jnwRg4HHgfxVou29fo65MxF1&#10;b0xFbslqkO13O0bPkTt/NV1qWlJYMsewK2dq7u+TWyOnLHQjpV9qN/dLJcAt7cRb9h+xQB1G3Sos&#10;obyUl5Rh0OMBfw1Zs30+E521Q0ctIqvX+nbSz0q3jVc3EhHyPGeMmnH+yWtroSZ04Fj3kkHy5ovv&#10;7uyltBLJLvbwpHA/Iob6p6osl0eNJJnY4wqeaI+Ljj6XQykuwStunlhtpnVS2f3E9lP4phpvTUt7&#10;BOcgjwo7mndl1BFJZhN/yk7DxRvo81tY6a8rzB53Ugoorv8Ai45KrFeQqG06aS7M6snttGp5xksf&#10;oUDTdGB/cYLJuHg1oTSUgihlneXazAhftc0quitZ2El3csuDz3Ga8vzfomKcW4v/AKIZJN+jHGo9&#10;OzxP+w4/ND72jJng1fF/aT38k0yRYhUZDHjmhyHSc7iUyAea+X8r6TPHP8ev2TUbKpjhbOChous4&#10;xBFyB8qmLrRsF5QwwCO1Ql9bSgfFTtzioYscsTuSYrVE9ayworEqOaM+hrHS7jUIf1JBw2dp7Zql&#10;5ppI1VN/PanNtqdxEx2gdhxXpY/qGJS3ELNtNqmhWN3FdS2cEjoNsahR3/ikf/WtvFfJd/GJScAD&#10;vmslr1HebV3yAv23ecUlcdTNkkvuI+6+lxfWfEhjhHl12U+4a01vru5u5mvJ7t5s8IHbOP4+qp7q&#10;3WZb2cTTTN2wFBxgD+Kq9eonkwd53DwDTG91R5CuSa8/zPrWOTf29i237JcYIctLtBJPBpGKW3gV&#10;sHnd/wB6ZW0KybC7E0e9J9Ladd3Qe5P9PPmvOWfLnmqR1QsCVunYuFjIPk0+sNOluWdxGzL5bH1V&#10;66zo2h2hCWirGhX5AHIIH3UXfdRWcMKW0UiBEA+KjzVo+PkVcpGmMEiM6M0HUb7eiW/tgsAGK8n8&#10;Uaat0FJptwkEVy0skqDmoKy9SY9I3SW8ncjehyASOxxSH/0TpLmZ5gQpA3LnsK2qeKK/KWhrovB9&#10;B0TpLpoYKz391gtu7x585px0t1RpOgadIyPF7sqM8hRhuLHwayhqnX2qatOZJZAE8DwfGab2ntyA&#10;SkgFaWOfG/4bLQzssnWuoZ3ZnBzLOTj8bjQhL0xfatfQ280mx5GAZm/sH3TrStQhS79woW2j4oBk&#10;sacWsmqT6lGwgkDMSOQQeayThe7HexXqvQNE0ueGwtp2lMajfIezGhzq/VYBFaW0P7FXuPJ+hUvf&#10;9OyjWo7WVstKw3tn4rmonrq2sdOvo7O3ZZDEilpM579xWXNGCi9JEZUDOqQXb20St+1sYFDT2xij&#10;IP1ipO+1hnwC/btzUHdXRdCxrxsjVmZxWxGaVP2+KTuCAnBr6K3lkHCnH2RTiTSZHCgHP2Kz036Z&#10;HbtUDDnJIFKR2sjY4OKMoujLmOJZpYisbHAbxXeshAbeGAZ2L8jR9thxaA2SNU4FcNHUzFb5Ykrw&#10;KUk08+z7jDAJxXHF/AtA0Vr4cg07mAT44NN9pJ7VCUThx2r1DS/sEDJpLAJrlAOG5Oa5yASK5Vvx&#10;XbKoxTqT0A2kxmu0YAildmT2ppjGaV3vYC8zDIpzBxk/YqPNOYTkgZp1ICQtkR3BI4Bru5Blcc/4&#10;rmN8AKo7ntVnaL0QEhhnvJPbZxuCDuB+a1+N408zqCGjFsjOk/TmfVhLJIzJGo/cOMn8Zq9elOld&#10;J0FHuigLKvBlORkea9i12CPTo7O3OZQhA+8fQrrQ+kdV12Z/f3Jaxclm4UV9H430zHhqXcvk2Y4K&#10;LJGXrWIxySQxmWU/EMD2zVG67r97LfT+83KnaBngVdsOl2tm7iAKzKGw+OKjdP8AR1tUE19qE5iR&#10;yFjjTlnJqmaE59I05Ffso3Rem9a1+5D2FnJKobDTBTsQ/wA1rno/070LpNI7i6EdxcRj3WkcZCt+&#10;KNby+6f6J0Oys7cqiwpuYLgs5P32zWNfUX1PuNXmnSI+1Bk7UGc/5rHljHBbydtGaclFX2z71H68&#10;k1XUb+RJT7WdqIewWqhWQyncWJOaTVXlI/u+6cMojB+68HPmeV3/ANGSc3I5mdV4qNxu8cV27nmk&#10;yfj+6sshDgjg8/xXm7BpMsaUVc0iYB90Fcn/AHS3DSbSGODVydXS3W+GQZ2eG+jWedFGLmMBsHNa&#10;+ureBem4TKokDrluOx8HNfR/Rsn/AI5RuqNfjy00M+iOr9Tnmjt52MsUjbWzzsYDitArbaRottG7&#10;WiSTbi+4DJJNYk0XWjY3xe3cDB43difz91orpnW7zVE3SCMxs2zAGM/eK+j8acZwp9l4z6pkj1J1&#10;la3BbcpVdwG1+WyarzU/9vkhSSByD2Iq2uq7HSNO0555tMUtvAGO+TVZ6Bp1rcNNJLkpnsKJ4TrT&#10;+SW0PpKVrX3jKqk8qo54/NQuotciYpkk5NE+ra1ZNG0dpOw+BGAexquYNB1aUPMhZ9xODmp1XS6J&#10;C1p1etpLKkwPxOS47j8UbaZrU+rRNPYibJ54GQAO+ap250u4DB2Cnn5D7rR/pk8dpYO8ca7HGPic&#10;En6JqmDM5NxsRwafZH6LeXty5NxETt5Of7qY9d9JaDdWFzMInilCZGB3OamupNdbT5InjjRVc5YD&#10;vUvoOpW2rWzQ3MIKElQ33+M1py4oTW9tLQ6mtKzE81hcWWwycBiQCRwcVZej6+bu1jtJN3GQOeBR&#10;R6ldKxJLBFbMfb2/tzkjmgFXTSpFDL+cGvB+y4yaHqmNtY0f9NeRS28m3Dffar80CScaZGs2JWkB&#10;zu+WM/VQdr0xa63Arh/bPBUgffNVFrGqXul6gbUXj4RiO/H81ZXFfoOQQ9fQBJmYRFjGqjIHLUz6&#10;I1WL3N0iEANnJFWJ09H/ALhYwvdD3SRy/k/mgjW7L9JMTGvfyOcZrsU4yTCwy1O8j99NrMVzkVJ3&#10;eoQi0dQMBvvuKrGw1QSELKCGTt+ceRRnZQG79x35HYE+a0rylXQXtgdrVnPMimOBmX8VNdE2kcc2&#10;LoGPHyI+8eKMFaK2tyqthscVE3TCRGwg3t9Udu7C0TN/qaBwLSdkKtyAe9PdNfULtis+OKCtMiiB&#10;b3wB8uc+BUtrE00Sqtnd5P8AxZ5p7TRx2thl1Tbw2Ok3IaBMbByFBJzWSb+2WGRiFdV7jdWjbSHV&#10;rkxLdY9vHxz3/wA5qA6m0mL25EeLew7YrF5Hj8ncdAVRoPU02mSKBgoSSc1ceh9Xw6hD/UiAy+CR&#10;5rPGo6e8bkbSQM96IOntSNo0fzxgYwan4vluD+3JWQnG2aHEyRlxCOV8Y4NN7rWWR9uwlsDIAyBU&#10;ToXVNtlQMHGcNX2pJfSTSXUQBh4IK1672JDkvRZFvFDdWaJNACW8EVUvWXTi2ipLHAAucYx2qW6X&#10;6j1D32WRCELYOf8AxR/1BcxXUQWb9uO4qGXHyRazOs+pb4Y1K7WHbH1Tjp60a7vD7gTaDwTUf1OI&#10;7ebManZmvtH1BEglxlXPn8V5sk1Jr4BOgs6nFxbL7dvKD+V8UDT3tzujRssRjv8AVEelQtNIwdiR&#10;jvmuNa22wDhVJyKJxv2MpWhpcWbLCZyw2qO1QUFzG8gDg5zncKlrvXoZoQgUhjUA1o8Y3L5HHnFY&#10;8sWDsc3ke1HOQWYnFAdzD7TE7aJzNK7KoznOK7nsC+PdwBnGRzWKeOxHEE/9xaEJwatf0461g0u7&#10;jN4haNyOQeFJqq9UtVjyvnPGai7OYIwye/f6rvj+VLDNOronbRu7UfUewvhHAiE5XhsjBoavelJN&#10;ZjhZbkqB8lI7EVnLRdYSIwZG5VPYeRWk+mvVHS4mtbcQNhR+AAnkZr3cHmQ8q7qLE+7xfRXetenD&#10;W07q10WB5BxjP4GaDdSsJ7ASbWyPutZ302jdRuRbuUIxyVOcfdB2tdD28auS5fwB4NUyeA6bTsVT&#10;MlS3EszjdznPIrn/AG6VuSDj81fzdB4J9m1BBOCfAFRHUPQ9xawj2eSRnaeCD9EV5s/ByP1SHjso&#10;26gI7Co2OWRM4PajyTTJtuCnb68VHT6HIVL4HJ7Gsebx3DYSg0kyCtrt4ssxOfIzRpaa5azoEZTQ&#10;ZdWDRJnaf8UytviSazLNKDWmJtFim5SPLqc/Qp0Oo2ACvk0CjUljI4wKllvopFyBg1eGfrY6Qd6V&#10;awTvvacL5+qidcsMfGM7j+KhfbPtkggN3Fd2GovHLmTOfA8cVeOSw5CsXSt4mJiABTmLVnsiMoX/&#10;AM0Sf+p/dQRBQQe+fGaW0zp2K8mcuox354rQ4JrTKJq0DM2tPd8lNgzyAa6S3gmR+3PGTS2t6UIH&#10;Psp5xhRULHpd/Gu54Sq+c8VmmmmNk6Gt7Y+2Nvj7FDEokST4tRLNqDruRkxg4qKQxzOwzioTfwRa&#10;iOrPVZYcLJIfyPFSs2uWzx7cDd94qIFpvDAMORxUbLpZi5Dlj9VNzkgtkmMuwIbk1LQJIFw2T5oV&#10;keaNfo0vb6vLEv7ySK591nbDqXVfYRNrcgUxh1WSdt8x4HioaDVYJwGmGMH/AJ13e6rbSgCMbcDt&#10;91T76SC9BTHr1lAgEcG4984p+nUaXkGyVlUAeBg1X8EsewnIyfH1TNo1lY/MCkfki82g6li0/aSr&#10;YpiLS2G9jLjI7ihuIBCMvnB7UlcksQd3ANJLLaO3+h5eRw7gqN54rwQRIMbwOKZJGN6jJNK7CrNk&#10;j8ZqDOCLW6F+TXlxArbNvNNZSzN+K5mkZVCqf8/VcFsl7S0RE37aQKRFgSKh1vMf3mm82pMAVDd6&#10;LCydmuYlUquKZvexDAyAM0NvM8hXBpRLaRyC3akCwgfUlDeD/FMzforNtU5potg74wRT2LTSvyYA&#10;n8HNAKxJpzjIXGaRKs2MU+k2AEfVJkoqrhuaEB6EAHfPFMW5yBSyyM2M13vGcLT2KNY4cfuJpGWU&#10;L2pWaRtpJqJYHzmoy7A8bLE15tyaTVTn/NLhgKkB8i4peMAZJxjFIqN3c12qjJGfFdQHTz7TxXrS&#10;HGSK5Ma/VcF+RxXAFNoYYNdgAj7pM/u7V0oP3QA4UUoKRabYKZPeZyBTJgScsxwOajJZwMimb3DM&#10;cZpJ+2a42Ao0hyfOa8KD7pIjGM12BgZIrgHQA4pxtFJLjFegGgDwxmuFjwO/NLhhXONwoA5Uivmj&#10;4yDXO3FKIxxnFADYKfNec5/NSAh3eKQeLHJUmgD5e9LlwByKbsDkd6VIoAdo2e5qesJ7NA6yJkkc&#10;UKHIpdHzjNdTAl2tVlc7BgZ4zXJhaMgYzTRLkrmlkvCTnNUUgHbW0rDfsOKTF/cRE4z2xT6HXZIQ&#10;MLkV8zR3L73wM1SMv2FHcWqsSpdiam4NeETAhRmhuWCMP8TwK8FpIWO0VVTaOoJLvVRO+XTg1OdO&#10;W+hZd7xjx2AoDMM0YAYUzL4+x9+KosolOyyL2CzkdjBIceAah7fp25uJS3ufHzlqFrfVTDyFznFT&#10;8PUhYKCAuB5qkZxZwc3P62xLCJjx5X6qOjvvez7r7j5yak019Dj3FBHnFT0XVulMhQaSmR2bGDmu&#10;6vsEmCyT2s5EYhVW+yKIF0DT8f1LwBvoU4tdHh1MPMF9og8nPFct0qB3vxXXGzvFk7p2nTWi/r85&#10;KN8QPGKNoepYLtN37GYfIj7oRGofpXazkI/H1UNf3AsgcD8DFJGaR5k8dkzd6lILgAycChzU7kCf&#10;4MSCKVMbSRiTPLUPzSEkk9xXJz12dhj2PDcCKMMe7dqjEjEku88jOSK9uZveVFHG2lFtDHEXXue4&#10;rOzYlpBDDYO6+5EQpXz9CmWrXCTwkMfkK503UWgj2yKeexPkVEaiyyO2w/mnXRKkJabOYpQxGStP&#10;LSCG4uzk9zn+KbuEZAQu1uxpxYsIWY48CmixWtErqcMlpLGFGdxycU1u5yhQDt+6kkkaaQluw5ya&#10;jprpTuJINDyaEjDaIq/nMjMQP5qOgcg5NdvMS1JPioWavQr7/fIpg7fLg0oWrm2iDHkcZrjY6Q5t&#10;AoJY07eNnKhfJriVdoG2pG1snMLTeQQRRBbCQVWkFxo82JEG4pjnuBTm1sZDMbgjKZzn7NMDdXGp&#10;cyZZgMMx+qVv9ZcwiCE8AbWxWuNLoxNNsmLjUBdyMiKd30PqiTp7p6WR0KR+RyfFBfT0CQSBnl2s&#10;wx/g1oTo+wtg2Lq4KROu0P8A8Oa9Pwocpx/G9mmCSTNH9F6RLpOkGzuWUibmB/GSM5zVReo0EYtb&#10;pJ8K6jJb/iJrRbkC0tNOvHBihjBtpE+sVnPrxPegYB9x3455zivrZuouP6FhDdmXby3L8bsg0D6j&#10;pcwZjHkk5OKsfV4nhdz7RVQSWwOBUbps6SSuHHGOa+U82Fz0b4Y20VlBM0bEY580vM6yZxjJqxdT&#10;0COUM0bD8jHaga90iW33cHFePki4t6GeKgZmjKOaRtrwxnGcUrNuMhz9VGyxYYnFQZJkxdvu2EY4&#10;rq0nZXFMYZGKkGu9zA12M2mFBYXMm0/Ro46a14W4KSyEqx5FVvbXKsoBFPhKADivTxeW0lrZ3h+w&#10;m1uXExe3f+mxz/FM7bXp7fKRsdhGCM1Ci5JyRXBUknAqj8iT9HNosDTOv7+2kVxduyR4KoT2rcvp&#10;H616bqFnFbXSZSZ/Bw0ee4r80bgsmBxUvoWvz6dOkkMpX5ZIHY4rZ431Li1Ga/H5OuTbs/Vjq7S9&#10;Ot5xJan3Ezk8Y+B7HFUL1Ctsk7TQyfJjkD7ou9KPWPTuqLGPS7q2AvoFAUkf/EWmPWvSmpWzGVNP&#10;f2my0cg/aPwfqvpo5U42naLBB6eeocek3CTzMY3YckZOWz3/AM1ua70nS/ULQjIIUE4XAI8Eea/J&#10;yy1YmR4JOwGGUjsTV4+mnrJqPTl/aW95cBYMYMi8AcgKCPOaeUOSTT2LzVFgX97rXR+prbT27q0b&#10;n5Y2pIq+SfDVqCw6u0DrTSYLa5jTLR5BOAQw8Cn3sdNepWlvbSODMYM/X+c5+6xV1V0f1B6cX0zW&#10;0crw+4Q+M5z9jPiq/jkik9SRnepX6D/VtL1Xo+adC7/pXwUkVvnxyBmqu6v9WRrNr7EkcysCCxlf&#10;IIX6xRVoPrjBeW76ZrdsgZ8qj54IYec0E9V+jM1/Csuk3Ky5O5I88ban/Bfn/wBmjla0VrqGo2dx&#10;AmHIwCc+DWwfQyey1jQbKzurhGyxwqHaw+s1itejupdOeX9XpbIipnBwc4+sV10z1HddPX7XlsrD&#10;cn7XyAT4IBp5/lGov/YqdH6Ida+j8ptmeGUz+2pKRu20k4yRkVTmmaQlnc7cuxB+SNxggdh94os9&#10;PP8AUJxBNczxsUOHWQEbT/mrq1e/0XqK0edVjt5c7sYwc/jFRg8sNS3+zjg33sqm2tWjkjkhGHTl&#10;TVm6b1Cl3aS213AA+QwwMgkUCm2lhCqrBk+6WgiaNhIrlhn7ppVJDKKRaq6tbT2qwuSMYwT3XNB/&#10;VWmJbRwNDyRknbk7fqoO6tmlZJgeVOcg4qd6W6jitJ2jvYy0T4ANJxraONdjvWH0e40gS+8DMI+M&#10;d1PnJrMTdaG+1GWz1QFbWFiiEj84BP0DRz6tXv8At+pMtm4FtLKSETlFwMjJqoNXlbXRAkMYjnQ/&#10;v8N4OTWnE9HYqiJvIrldVnj0xG9p22oynGc1aHQPp9cXF7EzymMoCRFnvuHk1M9F9ET288Mr27zs&#10;vxIUEEZ8j6q89AsbOzupppYShKYA5zuppvTpjpghoNymiXjRyIwQPtl+xt81Mavplpqs0lxat7ag&#10;YGec0e6voNhe6fJJMy5c59wcFcVmnWeqbvS1e3tCVZ32Z7ipw279itjXSfURdEv7sTqCvMZH9x+z&#10;VcdVQXXU2oyS2ofGSWVOSRRVadKwazqC3DuxPt4KAZ5on6P0uPQ77UHfLvIvtqe2B3zWlSUbfshK&#10;DfvQKenGjJFetI6kBEIRT9+c0TNpN4eoBdW4ULIAGPkAfQop0rpe6v5Jb+KMFNzAc4BP1ScGsWej&#10;yObhvbYjAVjg7vxXZ+Qm9ekTacmgP6wtZo9VgVowmQPcZvANL9edQ2N1pP6GKWIyJGE+A8D7qF6v&#10;uLjWEZ0LPlslu+Pzmo3086JXVLt0d2IiG4qcgcnGKnLIlxb9FIpAh0Zr1xJfHT1jdMpnd3z+BRh1&#10;X0/dWKbxbSBGUYB7jNWHYaRYaPr5uGCIApQLjA45ODSHq16gaO9iPYkRG8RE5J2+T9VyOVucddl1&#10;ok+jb6A6fEl4yIik7j2BGKadJazo1tq80sT7l3bQpAHP2AazDJ19LdWk0KSAB1IUqf8AvQJZ3kiX&#10;Ynd2EkONrE81ZxT99iyim0zZPq56mQgewpYq52715ZWPnFVzofqFdw2skI3IAQCc4DZ+6pG81eXV&#10;bkSxxSO8SgYUbiB9mre6K6D1fqG3W5htglvEctuBBauLhEFFIFIeoNXfVlie42o75PG34/QqyOot&#10;Om9uJijP7gH7MsST4qc6W6N2a7bC8O2L5Ic4O4GrW6gl0HSb1pILlFhX5f1DjDDxiuzyVVbLRlRR&#10;jelOp2lkt5Okke8//BZQAAw4yaP+mvSPQrfSDfywRtdy5I3dwB9Go/1E9fdKh0qQRXCzvjajo4fI&#10;HjFZD1D/AFD6zdkxIh9pgcKeMf4pFmm47dCPJKuj9E/T3XdE6U06/Z5A6yk4L4OwfWayN1t6vSSa&#10;/PPoipLFI+N2MEN/8kVT/S+j9QdTD9TsItwcvIWZUQE+FzzV9+nXo+73LP8ArFkBfEatHtOT3pdR&#10;cpX32cSkkgY1HpvqHUJIbu/Z2ilIG0ELx94rTlpFor9OWseP6/bYRwSOxphqumzaewjuY8Iij5+C&#10;BxgUWaj0Wk+lw3CFVgUe5wcEjFCimlsG0r2QvQ6ajCLhpANo7Nj9xzQnr11cTawRM4MYA2n8Eck1&#10;YHpxrkAjvjdOFVHKqDwMCqm6/wCu9IudRmmty6wJLtYnyFOOK7D8ZyET0thlqHShks47xl+CpkFh&#10;/aKe9FWkWvW1xaeyCFUh5D5FRnWPqCsvTkVrbRe3HcRhFIHcEVVvTWo9RaVavPAr26yZCSYzuFdU&#10;nKP7HCm+ll0LWf0cUe8AYMhOQQKgfWHQbGdtPeD4zPGdzk/9KdRaJrV5bTapLMoCruYSYywqV0mw&#10;0m6017nVb6JPcGI0L4biqYmlKwA1r2C16egt0VpZhje3/kUNXUCSaTMFX+pKQeR2UUddKSaJNezt&#10;tMkJ+OzBxkUPa9q1noep5itWkUvlYjWqOddULxK4tunof0Kk7hK0mQG+qcalbRR2Z9wYOduM4ODT&#10;7WOtXvdQeZNOeJuCseAR/gCq26g1+8vr+Np15/acdqomvaOUSM0K2Vs5Bz5BJ7UNx3J3IMGQ5yoz&#10;2P3TnU9Qae0MMsRXbnB7ZpvoNxBDbSRH5SZyp811xtHLCy7157iFI3jQFePy2PujrpD1m1TQ19iY&#10;mSLs474U1Uj6aJiJtrB8Y5qatdFvyAwgDjkVnyYItdHVN2jS/X2radrvT5MKtDIUEsBBBzivzDnu&#10;VvddjiX+mwmwWxtwwPetx6dOtta2v/t95iUrgH7qk+rOlIb3WraeG2RZmlOT2AHj/lXleVhmoqvT&#10;Lw3ON9Gq+nPUDqs9E3ayStdwwxskkbMSpQDu1Xv/AKZfUHqbXfT/AFF4NLLW+mzurpGTu2A4GwVm&#10;nRp9Q6R/9sskV7a3URaeH7JHINT3+nj15ToPqnUrGCX/ANrfpvaEdk+xjyK0Ti54VS/dM7lyxU3D&#10;/ZUX+pXXP/VF0LmOIiSKUxSb+GjI8kVSHRHTaXdwqXM21cZJ+yBkCv0B/wBUUvR/UFnHrnTssAuC&#10;ENzBEeWz+4tWNY7P9MLe5GNkp+BzkHHis0vET4vi0vaM7grJgRxWei3thMQ24kxP2IquOkrzUun7&#10;xrpNnu7cANyMZoo1LUk1W1uEtyBPCcgdu3cVUFxrk0QuIJHIcDFS8q4wtf8AGqO/BePVnqRYdS6R&#10;dWzWgguHG1wpzxngisuX9sVd4z+wcCn1rbXENyk4c7OCcVNazPYzwExDDY/615bz/ft1RzIyu44V&#10;9nZ9ZIqCN3JG4G/BBqYS8QbvscUN3aH3N1eJnzKVUqaZFdlm2GtCXTif7hlcf+ara7ALZNEGmMIr&#10;M5OCT2ND94ecrXPLzzyYcCbs6u2d27Yx91ZNhNL/ALf7wYgAeKqyOQjBCmrI0nUN2ktF7YAB71z6&#10;dL7eS2xpLRCTXjPJktk0zvNUkRxyaYTH+ozKafTwe5Er45xWjP5rnaVxYkYNDKG7kZ9zZOPzRr0v&#10;11fabqtu5LOhZdyE8EA0N6Zol1ey+1bQM74zgCjHSvT3VJ7lYTEUdh/cMcCueJ5GeEo8ZNqyuOLb&#10;VI/Y30e9TNL6zsdGSy05IpopQkzoeFx2YVT/AP8AtAej1fUYJbm7Sd1TesoGSn0lV3/of1Q9E9dy&#10;WN1atJb3ycjwBGPFWN/quSLU9UuLGyvw44mT3AcY/wCGvpMMJeR92HVwf72a8kHjkk/Z+RF3bT++&#10;cjPPGOa15/o9k1bpf1O0LV7e2czLE4QdjiQYLCmdt6f2KXNtFbWhuLyVuUHIVjWqOivTy+0jqCyv&#10;Ll1329v8I1HZc15f0/8A9OuGWLyStIdY4xTd7LG/1S+ocnVHurDGkk74VlP7gVOTn81Ufo10HJHc&#10;i61Cy92bskWPv/i+wKsh+hNR1fqc3ISNIpD7uGONjDyfxWktGs7axixCgaZ+WmYYOK+qzJQWOEfi&#10;hsc6iBOh+kiXeowSTAxwiQkquFBzV26j0zbT7o7cC3SFcHf529+fo1GJ1CtnEqmH3riTIj+WKqD1&#10;C6r1iPNm83tZT5Y+z+KzrFOVHOaYZ3MfT007x/rtsaH5qckN9/8AKgD1B9ZOnNBmt4orq3OOG5zu&#10;FZYbpHr/AKv12Sx06WSG0Qruu8lQAataD/Sj07pl3aTX2qtdbHDzD/4m5vODVFGKdXYrg+ww1H/U&#10;3aLp7Lp1rJuk4TYuAoP0TQr0f6lepzw3D2mkIHut4iLg7gPBzVidS6p0PpuoR/p4LZFgjVtpT/h+&#10;qp/qT/VfaafqMotEZRGoUAMCo/hfum16j/2Cgg6s+guvp9l5rOvrBcNKGMS/IqPrNTOs9F6ZYWsU&#10;9/qTzSqC28nAqq9D9X9Q6oMN22oNIHOERVxu2dxRfpfpn1v17dyzCIafpttly8pBZsfgURtbclQc&#10;I62FY6h6U6d6WnmgsTPLODKkkj96go/VCY6GyWungNNHlQwwBk8jd2wKkekfSvSFuJWur15LZG3s&#10;JCNu5Tg4H0akfUDrjQ7GaCytLNZFb9ojXgbeOBV01dbd7ONJexj0xrnVV5ok6WcEsQOS7lRtfHkV&#10;G6Hba1r19DpgvJTDuJnPhdtWZpa9SdS6V+g022NrDHEUaUqR7eRyTUZ6Xenb6O0o1DW2QRFzJM2F&#10;MziuNpKfV+hFHTIv1L6bt9M0xomlMmwhl287v8VXGk9JR31ukkyyOsse2ODB3c+Wq7bHWNHudavp&#10;ox+sW3+HtlsglR2b6oI6b9R57zW7l7HSHRYndSz8L9Y/iu41OqBdFPaN0HdPqDWt7pzxo77VVhu3&#10;4+q69T/SR4tT0+yhISOVAzRAANGfzVk3uqdT3vVT3EcK7VOIyuPbT7J/+VTm6tp9V1mSNHMlyZFW&#10;RpD/AM8fiqu+Sd+hFKijdd9F47JVhjufcaXaEGcAZ4yKEuuvQSKOaxtf9x3M+GaVjgRr5rX3Wenf&#10;7LbW0t1IjnICeMGoJNPtf03+43Y93BDRxHsPya4kpboaM9mMeo/TjS9IvbK0Fyrx/D+r5P2aIrzo&#10;qNL1Yo5JRCIx8CMFvOasnojQYtQ6rvNV1m0VbdC/sRMOOTwcVcPWNlJqEhuorRFhXGEYfLCmnUUn&#10;0dMcat0Tcp89zxwjyy54p3ddCaxdW8CSQn9IcFZD/wB8Vr/XLE670/GYxzwThRxtPk1C9Lm1uLK6&#10;Nyp2QxH20J7E5FHFCtszVcels5tWghugCB2Rc5z/ADVW3vRshuZYnAjhjTl+7E/WK3l0npS3Fvcs&#10;6iPAKrJ3/wClVn1To+m2mGkOGMmGbHfP4pP8eGS1KNk5PZk226Ttngji+Sjf+5uKU6h6FguzClrI&#10;sToAN2RtNX/1L00kur2FklqI/djTu3DeQaGdd0SCz6gtrFGVIkIWbaeBtG44zS5fo2GUNRO2k9mN&#10;eougNUtmuZBCxjTBLjsB95ofsum2Med2WbtW6L97DUrieGEFo1B3k4KuPrFVXH0vp8QvJrhNgjz7&#10;aKcivmM//peTlcZIKxtWmZ11DRJLNfmOO+4UHTIfcI3E5NattOm4b3Sr6d7cyKOB+AedwqrtS6Hj&#10;t7T9RLA+C3wJOD/yryPO+gZ8UVNRv/3fKEkl6ZU0I2jhqmkZSi5FTK9JXEio5tXjV/2Z4yKQ1npy&#10;8032hImA44ryo4pxUnxdBxaEHYqF2kVKWV9cIPi2DQc9wY2UMSKdJqpAXk8U+HynjdqVM6mEl5Ne&#10;THeZicjFdRQSsitkkg8k1Ay6mHxhiB3xTgaixjRdxAFXfnSk9yH5klJYzXEgCnOT5NED6BJAiKSG&#10;YgZHgZqAttT2fLI4Oc07XqdlLPvB+qaLxunKeyiki1tC9OtFSxE13cu1w5yUHAA/FGvTvRvTGnlp&#10;b6SR2wfajzxj8nyaoiT1EnWFEUAADyM0P3vX+oSZRX4/IrXDyvHxJbTOrJFGwulrnQNMlnv7mPJw&#10;3srwcVUd/wCpRn1ee7AWMKxCgcjFUDP1hfOrKJcBhg474prpltqGozRwWtpLLJJ8VVQSTUcn1JSV&#10;Y4jPyb1FB7qXWEg1CW43li57eKAL7UzNI7k8s3JzVoab6G9U3d9DaywrC74JzzgVcej/AOnTRbO7&#10;gXUNQMrqRvjThazvx/JzbULQihkmZRg0y6u1AhgLknCjB5zVw6Z6VXdgUF8imZwrsoPKKa0tY6Rp&#10;sOvL/t+nnZbkmNNuQWXgiurDpe66huNZ1TUrr2beyU/BRsd69HxvpUVue2UWHj+2zL97ZRnVRZWN&#10;v7+1f2qO35P0BRzedERWmiPf35WOQOqqo5zuohFxp+gafc3EEG6e8bYAfk6g9smoLWGu9TjtbPDM&#10;WZcR/RNaZYoY9qCKQg/cQJ6u1X9XplnaQRe3HCFJb7NN+memrYdOazrN02+WP+nCuOBnzVp9ddDX&#10;FtaWFqqKwVCH9rgs31Rx6iW2kaT6e6TpkMIhnePc2R+4nxWSXirI3J60JKEW+zK9j04E0CbVJFyH&#10;k2Jz5FB2pXjPHHGq4X7H3VqdRa2H0my02CHEUaYbPljzzVbrpn/GfP7a8zy8ChSiZ5xpgkbVnPJr&#10;1IVjz5qUu444GYCohyZCcdu9eZJEGhGeUMcCmgOTTr9Mcnim2MZqLRwVi/cKesBgcVHKSCcVLRc4&#10;waF2gGOQfHPYU3niaMjIqY9kqw4pSez9zbzVHEAdwan9J0ie6KpGg57tSkWjruXdk58VaWk2CQbV&#10;AxnBAFaPF8OeWS1q9nUR1josFhKXkjBdcAc5Ao/trTUtSjARTt/sc+ceKmj6eTXT28s05jEhB247&#10;ijvVJ7LRoY9koEeO32fqvqfG8eONV/FF4zSVJEv0f0np+m6dPc3hR7l8DDgj2v4P3UPe9YoheytU&#10;aQu3Mmf/ABVZ6p1tqOtXKWqSmO2Bx7flv81LC/0/SpI5XBf2wG+iTW9ZcfH+SRT7hYv+z2sMUbyc&#10;SMcsScBR5xUJ1L6sWNuDbWbGZYF2h+ABVLa511c6hJO+4oG478Baq++m3SAKRmvN836ssbqCFeVs&#10;lNc6uvr+Uu9w7lm8nsPxQxFEZnUZPfJpxa2LHG7NSaslmhYDLec1855GZ5pcmQoay+3CvHf7qHmc&#10;4yaex2zzsXI4GTk0znTuM8VlkD2M1JxkikHyfFO2OABivVhDsTmpNCDVVPkV4ZB2pebjGKaqKQCY&#10;sptjhga1J0nrVxcaRHbTEPGARyM4FZSgQAryeK016V61FYR3YmiEiOgCg84Ne39Ff5svg7K61npy&#10;Swu1KtmJj95q8+jb9lSGBZfiFLCg7qnTI55BLbA4Y8046TlghkRHPK5Az9/VfQ4Y8Zs1JJI0cJX1&#10;YRWkg3RNhG+wPJzRj1hoehaPoYgtLZYyI8Rvnu3nd/NVtonUhsR8bbcQQd3mpHUtb/3vcJUIRxkI&#10;DnBr1oSi7vsG2UNpWl+/eFPeKEsSc1cN8Ft7aOGAAnBzsPbNdX/T2jWNszb2Sb2z5zzQf01azPJM&#10;/wCoZjnBB4DfmozxNHMcbZXesPfJLNiPtwR9mjrpYT6daBpGOx13EZwAxo/1G0gMW94k3oPifuqT&#10;6g6muUwhQBM/PA4FYYp45uV6ZTJG0Ekt+b+6bI4HxHkiibRY5NMjhVHDBshgfo1WfR2s2AuZP1TM&#10;N4Bi+iRRzqGoCcxm37Zz+a1RypmWMadstDU9O0ySBZZsi4A+B7jBrL2qQz3+qy7DuSMfXG0Vc+id&#10;Qz3x/TSxsTnAJHFPdW6NsNJsri8iKLI+QMZxk1OVd0aU+TIzo/XIpYxbyR4dcKm36H3Vd+oHQ5F2&#10;s0EhPOWX+fOaf6VPPp8oulj3DeCatV7J+obW4NuNhcZU/wDD996nPHaHWJUZw0XW9QspkteTu4BH&#10;YVb+mwyBHlmVd+07RgHH5oAj0i9sb2IXCqBvJB8Mv3Smua88MqpbS+ctn6qMZUTcUmIano15cz+7&#10;BbfFP3sKO9J3W2lbGC+4oOacdM38M0KrvBLHgfdQ3WOj3k+xoJCu0YbFceL4AH7u7leRRuGV7gVM&#10;W+si1iQt3zz90G2qzxTESLzjuaaXdxLPPw3Hbj7ocmjhN9Q6vGd8ijP4NKdM6gss8KykbS45+uab&#10;JpizRKJASeAT91DX8JtC2xvofzSvLTsJOy8NUvZ7XiIrIX7852ivtGtppQzyoCvfJ7VVnSWoBpc3&#10;DkKT3/8Anq4L+fbATaMGUDkDxWrHPkiLyNP5or/rbSRIitFATICSwAxkVTN7ZmFkwpX7BrRNol5J&#10;iSZ+/bNRWp9Le8ZZ/bGCOTWTyMHuI8HyRRFgZ4LhXDnbkfEGtHaU8As0TcpLjLDNZ/vkME5HtlQD&#10;kD7qYs75jLbhXIBOMZpMORxu2M1RZeqyXtgvvQoHTyf+Ghy26svL+VI5OSGA47Yq5dB0r/2cQc71&#10;YYbyMfVCfV+hWulR77eIR4clh9g16qxy4KbemhXHQk/TsN3GTOuFI/aOT/NU/wBR6abS5eOL9isd&#10;pFTtn1fI82FkcHPGfNSF1psV9HK5OGPJ+zWLNLXRxDLRWikgRVbnGDg4PNROrKiGSNtzt2AqOugt&#10;i2EJB758mndhM12AcFjmsX3BiLhshEQz548GunuVd9ox+AKJNQ06OJHZs7qr+eJw2/BqU3S6ByJG&#10;MmGQtjac0s+piUsnxB8GmOCVyW4xURlFlHPGeayNk3P4FNQiMnfkngmhqa29rAOTRxNEsxAVsBec&#10;VE6lbPtXK1myw3ZJoHrW4MJfBPNP4NSKOGQ7SO1Rk0BXvTCRjk9xWeE5QkpLtE6Zc2kepV1ZklTh&#10;lUgFTjNFuj+qF9ql1FDLMFQDnd9VnWKQVIodoyCSfuvUw/Ws0ZfltC0b96a6w0eEsssq5A8c7eKi&#10;tTv7PUJ3MZUqBhTnkgVhu3uWVxmZsD7JNWJp3WVxbQssUo5HG4ZxXpL6vjm96GTLsmsbLAwFH4pt&#10;adGNey4VCVHIxVEW2v3HunfIxZmyHz2P3ija29VNUsv/AIb73GATwOKP8jHI7yZJdSaHDbTGFRu3&#10;DgY7EdxQbfdKC2jDiIJuPg8US2vW6XcrTTqCx5KkeaQ1PqUaoxjhi9tR3X7rJ5PCUb1Y0XspzULH&#10;bM49zIFMN80YIxkfXmj7UdOwSMA48jtQpNaNvcmvJnGmM49nttqdwV+qdm8DDBUA/dNY4EhVqYt+&#10;+p8mmTaJlH9sgqaIbTqe7gLKjgjHmgj3yjClxdA/gfmr4/JlGjitFtaDrMbzRPcOAFbLUYdSdTaP&#10;dIsdvOHbscjBrO7s2RtY/wAU7WZlIweCckYrUvJT7O8uiwE6dN9KBg/KktQ6QFvuRVyVwc0jpfWk&#10;1koCIufBPNTC9Ui63bmBY967+DOaAcafcyztFFAzY8ikQJUfLod2cYNXZbX2j29kzu/9Vz+380EL&#10;Yw39wTyRTfb12OmBMsCnJdcZqNaBEYjdVraxodvDCFyDmhb/ANKF+Vzj7FZ8+ELAZ4QDlTn7/FIL&#10;Cc5NT9xpE3ue2iM1NZrGW2G10OaxuLRxohFicse9eMsgX9xqcjhZl5Xse9IgoG2keaU5YPvLOCAD&#10;inC3D+SQanmslP8ANN205iSxyPuimztaGi3rqKbSXbEne1P00v3Dik5dGDSAFyVpeDOUR3vuAfkS&#10;DSJaRsYzRB/t4zgVILFboMEDP3XGjnEDRZyuSdnFPYdKdxkjAzU/JdwqcKM/dNnuM45xQkFIRS0i&#10;jGCvJp0yAJgCvkYE5ZuBXkswC4FdoBuB8ueKeFmQcCmKv+c/mvpp25waUEM5U2h+eSc0xwQRjnNO&#10;yTJ+84/iu4oQn5oOHioecCvFcRAnFeSyMB3780xdvsZpXM4eSyZGc0mVyBSQTiuwCfup2B4Y65MN&#10;KNjiuTcUWgOVirr2xXH6oUm0+TXGAqwAwM1ypHOKbGU0kSSK4A+M6rTdpj90zYk966jO6gByzk9z&#10;SBIxSjDtXAXAoAS2Gu04B4ropXmDyKAPWUOKTIYAUqABXYGaAEUbFLgAjvmkCpA/bXaDGOKAO8ZJ&#10;rwEjPFKqtJshNAHqFSeadx2+4cU0EW3+ak7S4EY5QHFdQCGWQ9jipWKGOVODz4FLRw/qOUAB+q5i&#10;Bt3BbvmqxiBET2MyN+3imbQN5o/S6ju22e0A2O9N7nS41IMv7T2pnj0AEogyBmvdnf8AFE0+mxSD&#10;MIzQ/PBJGQGFTcDiYgwNJgkGllIzzSp2nAApEdEQ+PNOHmwoGPFcG2GM0mVbjGa6nXsB2Jcrndin&#10;KXsqYw1RhavASKdTAJ479XOZWGKlGu9PeNl28ig5VJBJxSsKBidpFPGZ2wnGhC42hWADYovvvTa3&#10;trISm/X3DzjNBEM9ymArkDFKi6LMu+U/wTV4ZIr0FIbtpjKxTGT4+zXa6NcoQTEVp9Hr8MDhmiDl&#10;TUlP1nJdoIhbBAfPei0BEi9uYk2+6eDn6pkbq8JJFweam009J+HmVaUGk2cfx94t+QaVy/Z3YU6l&#10;dJdBrhtocd9pwDQwqvdK0mSQKTlDu3tIDzxxXcszQQ+1u584okYhaS/MaiPfnxStmISjK7dxxQ8Q&#10;Gznya8cmOuHUj3a0cjHOVqRju87FViB2pJDmHkZNKWEBLiQAfE8mupbGk9E5qcguYY12BTGu3+aG&#10;4maNgx8d6kLx98gMbeea9kmV4/b2YpmTRE3NwxfK8DyKkIVR42fzUBcNhiK5jvHT4+KRsaMbJSSc&#10;gNzUDPIoPepOZy44NQssWZBStjqJyr/IV3IeBivGIpB2xgUo6VCSFmbtT3KrgimLFkNKiQleBQDY&#10;/jjMzKATzRZDebIP05HI4BHnNClrIYXzipUgyD3M4xVFomECXJsFdQ37xyTUBczRqSVAyab3V6zj&#10;B5qIkuWBAWu8jiiWd0faDUX/AHbWQ+e1as6b0u0nW1juRvi3KrOey1m30v2tdwfAZchT47+a2HbW&#10;8dqoSOMDB5r6v6LG+br0E06Ld11Y4LNUebcowI3Hc4FZ61+5zIxkQEqMnFXkvUtre6a1q0JDEDd/&#10;8nHas69UMA7lTyhJP/yq9fJPVD4mktgpqujyalG+zG4EYOcYH0apW5065sb6SKUFSCeO+RV26bqG&#10;+RpI28EYqc17oqLU7IXcc6fqApO09zivI8vA7Tib8E00U8LdfY4bJqES7d2lgnGNx+JPmirT0mhm&#10;G+EZU/tbODUnqUFtfxyARrHLjxxivNyeOmV0yodU6W9wM0bjIHaq3ubSaNijqQRVuXF3Np7qkq5H&#10;3X1/p1rfKrJIC5XJrBm8ZkpQspdGI4FKbyGqV1TS5La4ZSDUVJFjnFYnGmyLTJC3cY71PwKrxgE4&#10;NCtuQGGP+tHVhZxTIGDnI+qrCxrtENENjj55HNPZDIhVgh20yvIzFIwAxg0XxW0tzZDkHjGK1Qvo&#10;4PI7K21CBlVVBA7j7oE1Cwns5MSIeCBkVLWGrnTLoh0IUnmrLnsbbVLP3Y5A5AyVHeqpWddMCOj9&#10;Zu7C8inglw8bg96/RnoP10stTsdl3Hi4VFDIBnPivzZms2tZQP2DNGmmanLA+5HKkcBh3XNev4ma&#10;UYxi2FtI311l6YjV0a8tSgYpvBHBP4ArM+sRSafJ7UyP8Dklxyv5/wAVLdD+purQ+zbSXLNGhwGJ&#10;3EKaubWtA03qfS90r5kfJTBw6kcH/Br28WS0K0mBPpT6tnpbULUpKXimfZl+0eeck1+kVj1do2va&#10;ekWpiOZnGY2Uht4P0eeRX466303eaLdNF+6JW+LMMggeD+aszoL1QvNMQWhc+37hcc4Az2ArvOLe&#10;9MFo0R6x/wCnaEznUdClkdipLRGqN6Z6x17pdcTK+VGNsqlBkeDmro6Q/wBQt1FdtFcWqG34Uu+Q&#10;+P8AiAq9tQn6O60gaIvAs0w/BDfYB8NWjkmkpK18nOfdIp7pL1k0K+EUtzGEuP8A4bRvh1DN9Zo6&#10;1r0x6W6vSWZIVjnddokhOwK2PoVQfqX/AKWtZ0Ce71PRQ0tuwDvbNyfvIIoH6Y9R9Y0aN0IngZG4&#10;SUbGwKX7ce4TJwuw06t9E9X6euYp7df1UQj5Gcl8/VfdLdVXolO+5mODtCs3Ior6W/1HWupTiDU7&#10;UxArmNgdw3fknxRHf3fS2qGS8b2Ipe4aNgFkx9gea4sjWpLZpUrRcfQl4moQtGQAkg2MzLnH5FHT&#10;aBp+kGaS5ZfbCllLfQ+qyVp3X+I2jhdIzGcFQ+HP1/iojrL1YVYPZlndN37WDb2T/B7UOPJ2paOM&#10;0XrN2kzLPYupVTkoODx+DQrf6wgLmRGVl/t+6zp0f12rzxo2ohkLgsZSQwfxirznR9QtxPCwYg5P&#10;4xVYxr2cRXN91Rc6iLmMINjHYrMMEbaJ/TrpSSMzPM7srKG3IPjlfGTUfL0/BcMWUtGxIOBWg+g9&#10;YtYbR9OniA9xmKt3OMUSk0mcursvLovULOax/SukaybANwwGIoZkm06ymvY7tgC5IQueTjwKCl6g&#10;TR3d5iCDuCALu+P3VCdc+o0KXKFZPeG8bSc4ye3NRxYnOXehIKUmznrL1NutKvp7WSfEL/sxn5ik&#10;enNN/wB91S2X3TmUDZu7EtTLSNLh6kv1ku4iCkqDO3corV3UHp5HoYsdRsI41UbdoHJOR91pySjj&#10;aiWquyq9RtZulboyOInZI8HaNoINSl90jdNZPqqRo3uJvOO4Hc4BqY6/0uW70uC7c5VWG4LyfnxU&#10;VJ15KbBbHKFVUKFGPj4FSUnKn76ZPInqiO6Z62i0yzmsVkG6STeAQDhjVT9adN6jdasZ5UYRTKvt&#10;vjIyKf656c6pDLb6ize1GzCRh+7ZgduPui/qHq+KTSggUNOFBRT+0EfdVThFrirvsaMapUFWlaDa&#10;aZ0thWR5Njc5Gd38Vja/9TJ+ndSujpgOckOXOFJPc1Kydf6zczzRyyKikYIBOG/iqxintRrK3Eqe&#10;7CJAZIyP3H6Oa5ij3b7ZnzxaadOh9rXXvUOuKzqhUGMhWUHGW7tmhqy6V6i1WF3YfFMBnb++rv1P&#10;WNLlgVIUEannaoxmo236tuo4jbqqCKMbcFcZFUumaucaihb069D01P3DfXzxQqAzpGcuBUn1H6aa&#10;RpuqC3t5/fgLIN4YkL91zJdajdW4eykmiEY3SbfjwfDH/wAVAdHaH1Hrl9Nbxu5i3EuScbKRSuTB&#10;Ky77vUum9Ljt4LSK1+G0ELgO32+a51P1p03QIJY4HeQsN2I8FWqvh6bNc3f6cT7ZlcA5AAwvfmjH&#10;q30j0nSbFJi3uMx5VsYFHFOhJp0UffdZ6/1BqTXVnJKTyVSHIwPrjsabx9H9U61JJv8AeiJwIzKS&#10;VP3kVsD01l6X0nRUjMVusm0ne2AB9mq56h9X9D0vUJOXcsf6ftjcpx9/g0W064sfpFJ3P+nzUnmh&#10;aa6hBcAMGyFk/wDpfqrq0b/TVoNpplzK6KJQnAaTIXHk0zvfWD/egjw2vsMBtjGM4qG6j6p6lu7W&#10;3igkOHODvHMhH2fFM4tpdIqnJL+JdfQi6TpVqVnECRIMAphOcefxTC6690vTNU/VoRsVgRsGVGfs&#10;iqy0jpbU3tY0v12NKNzLndgGjGz0HQbDTnhknhnmIOHLgYqbpMWVsV6y9SU6ojlFtblxC/8Aap28&#10;eagOmOp+qNbW4sEi9uE/Dg/LHnH1TC3690TptZYy6SB8qTHgk1XqepmsRXMkmnWSRCR8KwY7myfG&#10;KZSaVaJ0mT+q+nl++orHPqJMbuDKikopx5xnFP8AWNJ0bT7mFQ6zRRuA4xnOKZ3V5q97LbxTsEkl&#10;+ZGfruSaKtS6c03ZbGJnklC/LzvoburbBxomfUH1K0y80yKG00h4o4dirlAADQbc6/qmoWH6dLcL&#10;7aAodvB+hRlp/Tl1qUUcP+1ke0uZXI4WjLQeh2uYpI47jaw4YUJqCG7SKW6Z6a1rVrCUXtyFRTgK&#10;SRk110X0T/8AXKVdUD+2QQsWcguPIP1V96R0xO+opZpGcIMFB9fZqI6ktQmuWlsQEjDruLfGmjkt&#10;tCNbB7U/TJ+nL+2vWttkUhysS5YHP3SHXPRdlJZR6g8asynIHIw3irY9RusNLH6KOfUowqDIO8cH&#10;tg1QHqV6oabNHY2cEjSHeC4i5U47ZNGOc/xbOSnXog4+jbaS0a7nRlm2nDL8QCaYaV6evaRvf3dm&#10;pY4CKw4w3mmPUHqjeXKQraWIUfFdjDIyvnivtZ6/6g1C2hW5szFAFUZAOGI+jW+Mzn3KXQovRcFo&#10;m64hBlk5XA/aDTLXekLDQrV5pbdHabBGPGfzQN1JrnUOrruScrFAoQhDtKqv58mq61DqnqC6ljtz&#10;cNLGAMGQbqf7jI/cb6Lnj6fil057l5EQKNyg/wB1LdL9Tw2drP71r7uQQHz8QDVGaz1XqS2hhjOe&#10;MNvB2gduBQzba/fQIsSB9p7gHK8033Iq7QNzaZpTRdVtp52WSRYo+6k8A0R3ulxyyxtA4O5fjWXr&#10;vqiCa3/TlsOSD3+vqpeH1Gu7e2FqH3xx/Ln9w/GR4pG4MlGfF1Zb1qbi0v8A9RJKXSPJKNzmoO9n&#10;sLLrTRtftbVCqyRNdwn9uBlSVFN+ndeGso4aYLIVyqnuTUPrNpex2E836d2KHLBQclRUoON/6NSV&#10;u/0as9dOhdN1yzs+oOn77cQvt3NoeBjGc4qnJfSnVrbpN549s9vMS4VW+aY4OM1T/TXWGpwT+3Dc&#10;yAFeUckhwP7cGjro7151m11A6bc20M9qM7oeR2rtVBJM7zVlJdQ9Mto0DXYuX9rgA9sEeGqsdUZr&#10;pN5w+TzjwK/SS01jorqyxl06/wBN9ky4ChVwG3fbfdVj1X/o3Xp1oprPX3ubeb5CCVcHB8AivH8j&#10;E5XH5VDKBhPUdSNpaINw5PxBqAs9VVwWJGM9qPvUz0t1zR7x40s5Z4c5EiLuUfiqWkgki+LxsjAc&#10;5GK+K8t5fFyPG/TJzJ7UJoyWZRjPeoiWQkZr2J2OEYcV9IgCfuAzWN5G9iEpazKbfGOeahHDttGa&#10;ltLh3PFGBln7D7out/T7XLu4GLCQIZAgYqQDmtSwZJxgoxuikMcn0V8sWHCkZNSkV6baJk34DDzW&#10;tuiP9JHUOqxkSx8nlTyNiitL9C/6aei+m7OW71lVvZoPmqTY/cO2fxW7x/p2Yt9mR+c/R3phr/Vl&#10;1BDaWLrE5y0rDACjzWkOkvQT9E836qFrl0JGzshx/dW1NIsDe6fdzRQC0gnf2lZECZI8KPqovqTr&#10;HS7KKx0jQbZ7i7MgEjKuSf8AiO6vZw/SMcHbtsZQUfeyqul/Sswq8sdjDEAM8jHxpfoL0gmvtTmu&#10;JWmRXO1Mf2DPOc1pbRdKktpo471lWPZvdc5LHHbjwaRGq3F9fTwWUEkdvEce5jbg/Q+69JYI1UYI&#10;upxtOiK6F0Xp3pDqe/vJoV3fpWjDO24Lu74J7UDz2Oma62o3km/LTPswcgAdj/mjHrjR4LbpjWCs&#10;byTbPPLtnwPxUb6Y+nUtjosd1eZjBTeFlO3Oee34rV4uKGNSfsbK+bTADpnpKVtU92yQKyDIl8En&#10;xV96X+nspWuL590+3aApwH/Aoe1f1As9Os3t9MtEec/ELHHyS3HjvT3069MtX1bUobvU7oJFEm/D&#10;ZyWbvn8CqN/jvSOKPyS+h2mo6lqrx26SRQyMC20Z7nhRV+z9PsJYdO9r2oxgkt8DmmGida9O9OTX&#10;BFwmbXkA43bjWI/Wz/Va+oa1dDTBHK77ow7M2xSK4oTyTvjSXsTpGmerNd0mw1iS3tkedIIgCFGQ&#10;HOc5NV/F1FodnqU2uapMkjxRkpHuwBjsNp4IFYW6V1TrHqrVba0tp5/1VzNuJjJCE/VWj6jSx6Va&#10;XtrqgeS5jQwhFwWV6vLDUHb9EVLast29/wBTOmMNTuInaDZvGExuYnwFFZsvesusNfvBK0l3b2jq&#10;drElIsfX81If6c/QDUbrU4L/AF+1kFsw9xYh+1h4zX6R9V+k+m3KNJeosUNuo9q3HCjIwO3mvMhl&#10;UfVGy48Uflwelte1/VLfTtKglubkLubuQFPkkUc9Cf6NdW1C8b/fdThiLSkmOM8Bc/3E1tvp3VOn&#10;vTu2v5LHT40nlT5HOZPxk0F2fUvUmrCWeGLashZ9zLnOfC5q3Jy3RJ5fhBrr79DenWgWmm2SW6Tq&#10;VVnXBP0ckVB6l6s6xqVlb6RoNrOguEGZGXaCPPNMLboHTNOsZ9Y6lvYrk/vSE4+BPY484qO0n1l0&#10;3TriKDSNOa8uZwPZUJxt+/xihL/YU62KWHpTrVnpgttU1Da0p3fE4NTXUGpdH9IafDBaNHdTy7Ee&#10;QjfKhPjHjFRGs9K9SazeJdatqUkNyyHbbxtuC57ZA80e9M+jOl/7dK5iM2oSIS1w4ztx9/mntVcp&#10;EUC83qVrs2jppXT0LFrglC5XAwfORyaD4ekOpYTHDdXxkLtl9mQFU9/l+K0j0RpVloM8UchDOi5d&#10;+57cU29SetdGimtLSBcuV59vvxyTxTRyPlUYHeVA5pPpNZaVZSjS02GXDyMzMxfPnP2KgLJI9Oka&#10;3Ptq7kxsvHfNWjLreqXWgjZbSQ2+34OV2uT/APNVAdL9BynXJrx55ZsKrOG7Jg/u/mrY5Xbkzllv&#10;9Y+oGhdK9Pi3ijR7i4j77cu8g+qpb040rV7K1uNWu9KkjmudzbpMkFCcirS0XRk1zqxYzEhFsANr&#10;DK7fvJo56k16z/3L/bLi63QQAlghBA/FRc+MuKV3ti1Zmaziuuq74y3ysggkJjQjh8/Q+6snpzQ0&#10;/wByWO4tg8aD+kkowGP2Qar71C9b+nOnNWtotNs5JPbUsxVM8j7qlk9ZeoeqtXd4pp42C5GeAorT&#10;FOQI1z6iWel2cYu5ZoojK+wR8ACgnqfquzs9Ctra2RPek7yfuHbgVUjzXWsafO98GlkiPd2yDjzi&#10;ldY0y8Om6c7ApC7gqV5Yk1SOPpWNbDu16muJdEtoIItiuNpIHOc8g1SfXrT2AjRpPaRwdw+wKt29&#10;0S90OLSBKjL+qcBN/DDce+KH/WrTI7y40aC1Cy/IibHOMds4qqikwdA5pun6pZaTpkx1Ixi75CjJ&#10;YD8k1I+q8lmkdh+mti+yVRLL9ADJzUx1DpdzqOmW80RKx2wCZB+PAxQojzX2kXGlQZku5iCSeQqj&#10;vmqQcU0yUot0Vv1d1jJFeQ3tvGN6wiJWk52KRVfnTrqW6sEWeS4u7kZJQFs/wBV5+nPpBB1Nr3s6&#10;7fLFY2HylVG5lk8KKfdHdfdNdIdY67diMSw2LPDbIwyAWGOW/FV/yY20kSliZE9L+mazLdK8MsXt&#10;oZHfttxzzQXq9zorWGohyrf0yEcYwWHahrqv1U1LUG1hLe6eOS7LZRCVQKaqoW1xc2Rtk3lFwXwC&#10;dmOealKacrOKDWtFmWfVg0/QRbokfz+UjbcnGe1Rl/v1xrBfgIEAw4HcfRp/B0HeTdKf7g0TRxe8&#10;F9zHLY7BR9VbiaDpuk6f0tG7briaMFxt4UA5Jb6olibu3bfZTgiitX0W8n1aKNEUJEiiM5zkDmkt&#10;Z6ag1W8ctlDFFl8j6o/6w6otX1+7a2jVY4AApUfvK/QqsdKudX1qfUCIWYyDe20YwKyZ/Dw5Iyi4&#10;LZznxa+CnNV6Ttd5wxoRu+iLoIHhmVsk8HitidKemTX8V3OzDEA24fsWHcVI3mh6TZ2gMtrEAcoK&#10;+S8r/wBNLbi6+DrnFmBG02aF2SVShTJINNpGG84NaH1RLGeSa3VFYZK7vIH4qmtY0Zbe7uY4v/ho&#10;ficV815n07L473G18o4pEDufYPkRScSv3LHmlfltz3pRZgorzzo4WAHgnOaJbDRoChdj/g1AW1yg&#10;cUTx3AQKAeDWrxYQlNWho9mhvT3QNB022W4uLSF5zk7pBkMKOLLq7T9La5ulWLeUIARRwKy7Za0x&#10;MSyzN7S9hR3pqxBSzvuUjJ819X4yxquMUqK41RdXTPXOZ3uI4HMwUkD+a4sry8vr2aS7nWJC28j6&#10;81VendUi3kzBkAd225BFTmjWHU+qR3Mun6c8saNud5D7anP0TXoxyao0xdey4rTWYNOSeaFmdpeC&#10;wODmq66i6zuNQs59Ptiwil5cKCSxB4XiizR/Q7VrvTl1TVdYWwh8KvyLYo06A0np3pk31+26bbn2&#10;w5yxf7Gai8UpNuqKWis/Tzo7Ub2/C/oGR40ypuBlQfyP+1WDe9C2mn9TWaTXQ/tmlI42jyDUVD6v&#10;WmkzahdhJS7k7QhBGScgVn7qHr7VdQu7m7nlYPMcHacnH1S1CFW7JPI2i7fU7ry1n1eCGCJRFADs&#10;xxgD7/mqM6s1+bX7iO5dj7cKe3Eo7AUhqfTtzZW8NzL8XmwVU8ttP3UPqF/DDaPGijcPo15/kS/J&#10;k0faFpRurmYs3CrnFV9q2oBbiTaeA5AAqVh1e4jifY5QPw/2aiRpICbnByxyPyK8ny5KaVdi5Fyo&#10;FJI3mcse1exwiNeWorvI40jWOJKHprB2xk8V5UoNEGRksmBjyaSkiLVJm2VfzimzsMtUJREaIkjB&#10;xT+1mAZRTNm5NdwKNwrqikKFP6b3I97N4pOPepUYyPs1K2bRtGAwzSph+SgnArXix2jp3pdg893G&#10;jZxxkgZwKuDSbWztLhMYAUZyfuqrtr420xZME/tJr676hkdmAXNe9hnjw418gX7qXWUCE4JZQnAz&#10;5qm9f6gmvZQSwK4xt8UKvczXIxmuoIC7nLcAean5HmLIqQyRNabfyRzs64ZjxSOq6hNNLI07DP8A&#10;2ptazRxGRyv8AVBXHv3DtkcsawZsuh7dUIzTZ3YOaXtbDaBJIhwRUhFpixFQ52mkNU1FQ0cakMEH&#10;ivPrW2cPZ5o4UyPPFREULTdz3NeLbNcsCwIQmpm8lW0VURFbiuOqAjbqeOKMRr571DjAyM06kUs2&#10;44JprM/P7ckmptnBOOLcQKcSERhgVwaewwtEgfimd0+/JxU2tCMjnOTnNJcA5B7VwXyx4roEZXAp&#10;DhK2Cb2UkVcnR/uJcwRlCVYZNVTpYwwIAzVl6RcPBJA+eSTXq/S24Ssth07L61C0tZUj9shHPg1W&#10;sIaPUBFKuz5n/wDXVs/okt9OhluWCySAbd3fDV7fC0tdNEslrHK7uNr+V/NfVwSbs1WdloIbfKzA&#10;nAGKl9IvmsLf9RGquccUK6a8epv7bwlFXGWHcj8UrqsERZbeGYrHn/JqybQ9clYX2N++ryxma2Uk&#10;tyYxjIqS6zay0rTJDAAk3bj6Pk1Wba3/ALZIYYZmK5GNtEOizDU5Fe6G+PcMqfIp3taFi+6AbS9f&#10;vbpvaI3KuOTRbrekactmztGPccct33HFSnVdna6fCs1laDeWwAPqqeh6kv7y6NrMhAV9wGMVhy2l&#10;TTKRkAWuyqpEaNg8jj8Vdvo5ZnUphEJl3phWLckBvoUpedOaRLZyO9kp3DjB+QNVr0/r02lXh/Tx&#10;tEQ4588Hik8dVK31RKcen+zXfVGmWvTyhix9wD5E8DH3VbzXEWuRKhZlUvUTrXVP/qhIllkkLgAn&#10;d4I+qV0aA2cagKcHJyfFehGm1Q+OSTO9b0FtOT2UmEiNgg5ol6KvxbW1ws24IcBSo7kUjJ09Nexm&#10;SOU5UbhnkEUB61NfW2yCGVgmckg/dPOKg1odS5CHqHZXlxcG7hG4IPkB4FUot2z3BDLjA7VsDpTp&#10;W61XT5UZ9rmPDE8/Jqy76idG6j01qJikYSqflvHPJryfLTTTFljIg38ts8bJJwGDEDzzVx6V1LDc&#10;22FmBzklSeRVL6ZZTXTqjoQKnNS6ZktwrxZQMOR91KORomznXLG4u7otDKw5x9CurWJ7eRYWUE45&#10;P5qR0CRP6huJtjgY+RwKGby5mluGWJ8/Lv3GKJzXZy2HFpqO51i2HcDjgffmnF3pySFd1edHWkkL&#10;yXcjKZFGNh5BpnqvUk11NOvsKoU8ECjk2daobT20cSMdx48DtRJ05rCSXEMQm/kfdRcdsHgO8csv&#10;mg2e0e2md4yQD5FU3F2heKey+NTlkSVdgGxv+lOH1CIQBQTnbjNVT0/rDyIUabBB8mpia7MT5L5X&#10;zirp6VCymlZF650xLcP7xcBfFBNpZzJOTIMbKuq3ubK+jSGIsCODk/dQerdIJb27tFM27uQayZYK&#10;9DqTaGei9Z3tg6GJuxIweV/yKlNd6qn1lMSbQ+7BwMZFVTGDC77z5qe0vXEtnErwh8cAY/61ph5L&#10;cFB9I64jl+mjp4Mqse2cHxUTZ9T3Cze24UnPHgiiS61KTUVKjyK6sOnIo1ExCEr2z3qWT9AiIu+n&#10;pdWcbfiP/JqNhQ6PI8a5LDOc0dQ9U/p2MQwcdhiq81WGW4nlcty5qCoatdbJk3r3+1ajLjRLtWID&#10;Ag8CkdOeGxlRXcBsgnJop1PUIChCSAEjvmkkk1slPaKxuhMkhUoR4r6GBeWIzipW8fcRkE1GWsxW&#10;XkYBNYJKjOK2k43ZdcLXV/iV8rnC4x/FP9RiQxAqBgnPFD6b9wG7g/dLVnSKuYmLEVHSW5HBXvRm&#10;NOiY5LnNNbu0AB5qGTBp0waAOZCp704UuORT27jyjYGOaaDI4xWNqhKHKAODziu9hB4NIR8LmlUc&#10;55plIQldPeMk72p1csgU7WqAPHI+69jJUfdN9ygJJXYjKnP80m91OjcNivopkC968lmV8V37jvs6&#10;ObbWJlyjtuXwTSn6pJGJBqLmVWU4HFN4kxwDQ5HVJk/MEnA4NNWtCuGApgLiWMnDUvDfsxwfqlO8&#10;hm5IcnaRXUZBIyKkcKe9IPCVJwPHFAospGRim08rZ47ivJldFHHam28qvYmjegFknYkZHmnMM/0e&#10;1IRyhsDFeSbQDjvVItr2cJYTMFA9zdz2PNSMWpzxxHYSvGKD1lO4VJC7DJjvinWZr2dJuLV5vcBd&#10;ycVKS9TzISIxgGgtZRkCnLTIPNM81jvQZadryKG/p5f802v9TE+N685oVN6qngUqlyGGTzUpZU/R&#10;yyTnuzgDio1HCElvvNKPOpI+IxTW4uE7BaVSOk3Z3NurFiATXE16kzMBHgULJKMkY7GnwmwO+TXX&#10;M6nRNyX+z4oRg0zkut2Kink2knHemsk8meBSuQjeyTkuDn93NNDICxyaZj3SeaQZXdwvjyaRsUk0&#10;AH1zzmvpJFwBnjxTI2sigLu+8YNK/piQBmlQCZumB5/xilo97+ODS01pFGqnOSOaYvqQA2gV2zo9&#10;lbYBTO5u+NowR90zMjS5zTqK04UmkcjgnCJH8U/mdUh7jNISTiLKp2xUe+X2lq5yAUxvIJpOZgvG&#10;6urmURr+SKhTOWbJpGwHbTkA4NI/qzzg01Y8muRz4pQHJmpuHJPevgcdq+T7oA+OeTXSkZ84rwA9&#10;qWQfa0AfA5PciuXLV8cA0pQA2IJwSDXS0q+eMGvgmBQB8rDvniliM45pvnjbXajGKAOu/GK8YAZx&#10;SgcYI8muQvbFAHKrwM1w5INLPnFJkZNAHqEtXuMea7VMkcV28OzzXaASjJXzU5aQLLzkDioVRTyE&#10;lTTpMBS4tyrf9q+G3b3qZsprWYFJR8vDU7j6e3u2xt3nmu8LR2gfSd4iCpwc1N2t3bNJm4JxUVPb&#10;FWK57U2MGGOTmqRVUcC1tKkkO+33FcZGOaiUvZd5WVjtzgZp7o/UdzZKY0YgMMHiuptP/WHMS7j9&#10;VQ6Sqy6esS+053nnngUg+lPf7UTGScChO4tnt2AZSDUrYX80Gxg/Oc8+K7FRCzvVeh7+zbMpB+qF&#10;Z4TE2D4NWM/Ur30im6fAHgUy1ZNGv2Rbd5Ax8ngGpyimACq7MBjtSpk2jkVYknQMkdoZ1mUqBkKK&#10;CbvT5FGdp/FTeP8ARyhmirIe+2lntl/cGpsyuncYIGaURzkUrhQCTBu1PbRynivjJkdhXoZADXEA&#10;9muu2wAVFMJTznJ/FKxoWbg05XIPIGaFYDH2ZPNdxSldvNPGnXaOKae0DyTiha9gKy3pJ5auFvmU&#10;Yyaaywcmmr7s8KabkwLIljls/mWHPYiomab3mLFuTXE188uFfwKb7c8irNmZoeopEffmkYv6j85x&#10;XKynO3PivcbATRY1HjSNu2qxxRVpV3HDE6SDcH+6E7VR7o5zUhdsAoGf+VdTFaHThVd8HINMZbgq&#10;SM4GaaLMwVuaahmfuRXLBDuYhqa7eWpOR2/4hS4Kla4x0cbsMa8fgcHNIliG5FfSyA0t2MNpW4yK&#10;QkbHY1zOckGuF5IGa4B3tZzzT+ztiTXMMRTyOalk+GDXQPGAOOO1dO5SNhXzt9GmcznvXHIVIZSl&#10;gTivo5FPBFNZmOe9KRqSBtNCnsdFyenaR+4qOOWO5T3xWy9MczaaMnnABde4x4rD/QQl/WwKHx8t&#10;3/LxW4emL9YVmR1+TJz+c+K+0+hq8F37Fe2c6XqYlDJEm1wcf/TCgjWZFN0VMIZPs+TUles1pfxc&#10;+3kkle9JdRWTJAt3FOJEGS647Z+q35bseEO2V/dadLZTrLscWrvhXxxmjvSJreMb/cylONOu21qw&#10;WIAbVXGzwD90OaaZVeW0urX2WDFVOc5qN9FESOqdPDVJkeyGM/2t2NV5daPc2cjyyR4dOG/GKPV1&#10;y60iX2ni3L/bnuKJBaprsDSqux24Iz9fis2bGm1RfEUXfGO6RkeJWMg8jFV7qeg3OnTAxRMoIyF7&#10;5FWhr/T95p04bG1QeR3xUauuztH7MwB+sjnFefkxWW4lbvex3ibHUblOM+RQrq2iybS8a8easu40&#10;eGUs8UYByaE72K6tjgjKGvOzYa7EnArN4njl24qyulbZHjysnzA5WhS9gZj2+/8AFTHSspjv4hjl&#10;iASajij+SRGqY86hsJYWBdThuaf9KTM9wIlf9xwBVldUdLXU1g03tMwXgY8D7NU9oZki1CIjO5Ww&#10;R54Nb1gcWhJaaJ/rnpuaB2m28gUCaHrtxpt0Xif/AB4Nao1zTpr6wWVIMsoLMe+R+azBrmmezKxV&#10;NoPPAxg1zJBp8kzu6RbF3e22uRF44n3cFgB2amGnaePf9pyRmhbpPqGXS5I37jOHX/iU1dmq2qah&#10;Ck9qBtxuyPqtuF8kmO5WiLttIuLS4R42yBx375o1tNfvdHmgnZy0PIbkn/AqF0q2nkty24goMDPm&#10;nWjGa9W6sZWDMOV47Zr1eaUUImX5b6nomo6ZFK8JdXyfkOTVU6j0pE8gaBAApyEzwR4BoV026urF&#10;riBmbETFc/mmR9Q5raba6AR57+KV5lopwfEmZ5ZoHdGY7s4Ug4z+M1N9H9a3+jyGNLjCI2UAxnJ+&#10;yajW1iz1FB7TrIRycDGDVYarbXtjcGTDEM2SKZZ/h6CEUfrL6Tf6gbQxJBfBHDqIpYmHZvsE0Rdf&#10;+mPRXUNrPeAoikbyq4DcfXnNflN0/wBSX1t7TI+SGzzV29M9e67qUyQm8JjZwHQ45FacFN3F0yrW&#10;noOetfQfSpIgdFvmQp8mD4JrNPVWhdSaGESZpPbk5DA55H/at8dP9K6hqDk2rLjscnGf5NedZejt&#10;9fRGEkyNg7Dxx+Gq8qlab2QUT86dA1i8FySeX7575xSnVF3cMQS5Zmbc+KtrX/R/qHpydCdOAic/&#10;ujy2wjwf5oQk/TiVVkjzu+x/4NNjwNrsUpqLU7+CUSbyVRuARjd/mt1+iHq/pgS2hnT25FGwxy/J&#10;SDVRXWkaDJbx7ECDYMnbnDCh4aLaQMJYDtw3GK68M1avQ0f6P0T1DQtI1eJbuxlMcmCPbUfEkUHQ&#10;3s8Vy0cgeOWHgp9j8VRPp36lz6XMu6YtCPhLHgkMp5G36NaeL6LryJcQM8cxjyuT4HgGiMJRVO2h&#10;mgJ6ztZ5bX37a5YYHP2v2P8ANDeiemZ1CB7uaRmD4aOE4KDA/NFU36mzuDFKBtxk+cUX6Zqcn9ON&#10;mClyOB2qynKKVCRlTDL0u9Of1eju4nKNGxb2pDksSeAaT6w66ubS2FjPLl0DBs8qGFO49Vl0VhPD&#10;csoPBA7MapbrvW/1pluJQN5BMgUcZ8VmhF5MtyeikEpzVk0fUuO60aWyYMpG4AdyCfz9U00fo17S&#10;0GpugHxV5D/xDxn7pL0p6Lt9ftb2WVmSQE+2Cf7R2wKb9Qate6bM9i3uSRgHGBgfwa1TioyaX+xs&#10;kKkGV76hpe2osSwbbywBwfxmqnuLX9ZOY8KSficnFVxpzC21SZwzj3T8htPcdjVhWMk63cc8kEgU&#10;9htxkmpqNdDuNEnB6LWl3EZ2vZIt4xsTGxaGovSezt790luGbYQGyBtetHdPWNzcxSYy20AsPrP1&#10;Qx1jphQmSJ2UhCrj+aTnurJS2Za6t0ux0zVv00bZtyBIvnbnxUvq3Vek3UVtb20hJjGW4/b+VzTP&#10;rXTLEWayy3eJ0P8AkLVd9EdXabouoNe3FrHcKhK7GIH+RWuGyDVFsan6qQWuijTYLDIj84wGz3Of&#10;JoZ0L1B6m0qO8uLWxEMEmAWkBYk1Xutde2cupG5aNVIl3rGgG1aJdc9WY9WsLeIRIQvDYXbVqil6&#10;GUv2GWhz9T9Q3cl3bs42kbyuFGT9UhdaZ1R1HfNpkt/MTvyAxyMfZ/AoV6c9UNS0aN0tXCo3nGcf&#10;mg6T1n1zSb6W5gkxIC2W2gZDcmpylVnbNKdUei66LYQiXWBcXDRkfDID57j8rSHTXp7pFvo8lxfQ&#10;xNJhsBv7CO3FZY1X1u6k1WST3btnZhxgfs/C4of0fXepNallSM3UjbtrFQcf5rOpvW7Z00rpfUfT&#10;fTMszfrFcPIcIV9zGfoU31n1ssoZ/wD2lpE8WzefB/5VRr+n2uXHtwG0lS4ZwVjwec/Zq2X/ANPG&#10;pwpbb7yFy+0SYBBGe/FPzsfkyYT1l1fqzTJMW4idSFG09tvYCh3pzpi/1W8dri7khd35Y+cd+Pqt&#10;GdO+kOkaBo6zLIszDO7HxJWn/TsVtBM06W5d04jyMAZ8c1Fs4VXd+nlldXUHsK7JB/Zjhj+e9E9x&#10;0Y9rLE8UYjl7RJ2RT2zV66bY3lk4nkhCCX5ZxRL1RpemQWsUrMnu5G4njGf7s0LJtLicnIhbT00i&#10;XTopy4uJxGD27/eDRLpPTFvFpk0slvyVK727L/BFCOu+uOmaTpf6b9Vbr7eFDjktt8Vmvqf/AFS3&#10;0kMllAMNIQAoIJQD+76o4ZH2cUzamjCx0/QbyY3qLK6MyjIP4OcVVGmerGg6Vb3SJcLNdHIAxnCs&#10;KyNadWapexO9xqRRUPCBsAk0/wCmbbR7eO+mvLsiaU5jOOCv1TNLerBFnP6y6nbazc/oIpJZW+Id&#10;j3/jFVv191H1VLPHLNG8cj4wy5Yjd+DTLTuvNJ0W7M0EYkkTO0nun8Z70xuuuuouttSeW1sDN7Cf&#10;LaAiIFrsJKx1DeySt+i/0VldXGsXW4SAvvZi3IFMOhNJ0e8uRJdXXte184487d5HipSy0HqPqTVN&#10;J005S2ZyJQzcID3JqT639JrXp7U7a1e8ZoCVPPBAbuM1dyTdexGhj1Prdn+qkMMKJGWAYoPP4p91&#10;j1bqF3okEFvp5WGBQWZAW3sO38UZdW6x0bpGm2sNhLEsgwCr8kDzkmq7n9Z9HtNMntUhj9yXvIDn&#10;H5xXY5Ye5JEnOvTZEdM9Oa7runXVxZ2uEU4dXON38fxSHQvpnf6rd38RlMX6dfjngfnFRUP+pGLS&#10;NNmgskyrjDbMP8vuqqk/1DX9pc3MkMpzIuCP25z/ABSPzcWNt/cRnb30W3p3StudRukup8LFuwAQ&#10;VJHHIqMs7TS/1kw/plULJyeKzxrPqZczMZEkMYxwo78/Z+qc9MdWRXshSVxlVLEY4NH/ANU8dyo7&#10;KfLVBP1BolrJeytE4VFb4sPNB0dg8UsnLHOB/ipTX3myPYfCk5zQza6/NbuPcXIbGTSfejJ6bEap&#10;lr9K3g064imZW2bf5Iq39X6yWezJhUMzxFcj45FZxGux3MccaHGD2z5+6M9CuZ1tSXIODjir4n6T&#10;GWZpVSICTUltZ/fAy6d1HFSGpa3ps7/qoRskwCwPBzTvqO2t5NMe4SHDoclqpu2Vp5gSTgjxz3pM&#10;mZwdMRzNI6f15b9QWUVlFEYr+HlGTCg7fNHnp56ldV6xrUdnrF+DbWy7FibClk84zWKL66vNK1CO&#10;5tJtjJ3YVKXPXN9NIk7uRKMZde7YrJ/mxeSmlo1Y5PR+i/XvrBYaBusrfToXSSL4M43nNZxuPTTQ&#10;eror/U57iOGZwSVU7NzfePFUFp3VF9rV8sNzMWMndjyAtaGj9D+odL0mHWHvM2M3/wAPaDlga0S8&#10;bBnUeWJTXy+zspfJmfWPS24FyUgXIjyGdTvX7AJrSXp5/pDn1HQbbW9VvVtYnGY4x8/cA8t9VpbX&#10;h0ZpHpTY2VugOosolcIMyF3byK89LoOp+pkh0aZJoLaFVCMQRmsGT6L4kWpLDVM7gW/yKU9IvSnR&#10;5NcWeTTlcwXTCNXXK4UfkVurSegIr6VIntEWLd7r/AARY+vupyw6N0vQ9Zt7ItG8wCuBwRz/ABQT&#10;6+erdl00t1a2d3/VnTaI1OCzVphhX4qKSRsnkSGHXvrJoHRQvFsYg8og2JGueWPkY+8VRGg6R1Jr&#10;Fra6xrMxtRMGkW1dsbV8ZOBVK+l3SupdYdTw3myVoILlZZw2XMmCCIx+DX6QapBZT6hBPqduCsB3&#10;JbLwM4wo4rS8ccT/AB2/2c58ad2UhaW2q9VNa6TBbm1toclpWJVR47HGam9I6etendR9iwxccbBK&#10;wAZvs1YmozXmoToiweyJAoUdsjPHan0Gh2qajHFIgjKgFuc9+3NIv2hW/wDsf2nSYmiNxePmVlwg&#10;7BR9U4h0+BFIVNoUgH6JrnqTVY4DGElAgjYZ+8Z4Gapr1D9QyH/RadITJjICHJ580Rg5o4mXF1Tq&#10;GmQaeV9sSSgAKFw7JjtkVVN3farr8ZjRNkSjYC/xzivNI6VvG09Zr6fbcOBvKHgCpPr71R0TpzTL&#10;S3htle6YjCjwO3P8mnUXGq2PyaJzpHpPQOlrGfUr6QSNu5G3lfyKrnr312mSG7XSVBWVSodjtX8c&#10;0BaffXfU9q0t1HLGzTMkcaggPVoxejE7XOljUgsVu+3+meMqa7LjHbaOyl+z89uoupup+pLtFs/1&#10;J3kiTarAEjwGArRPQ/8Apimtr/Qz1VAPam/rHD4EQIyu4fdar9Wta6D6MtbOaIQwlAoGOADH4FUl&#10;1L61611cP94R4oreJVWLKY3rjAzVV5EpRjQWmopFs69N0d6aavY3emQCSZ4tsaoC24eAE8Hmqd6E&#10;9JNc6664l6g1+AQWyZZIJsZYDnJqp9C6xktNet9SvpTP+nfcEY5OfrFaf02+6x6ts7yexV7CGZCF&#10;lfGcN5xUJTmrqV/tlceOO7RefVHqT0zYXcNjpm1pIVEewA8lR5wKrDX7/rLqm7hjEgtbZWBdmbGF&#10;+yaZ9B6X016X6bPqGqM1zeEGSS5uHyd2OWwazJ6g/wCqC91tUtdAt29+6YogVCGfceBU4Yvhf7ZB&#10;L+y+Nf0zo/QrzN3ei4mX5vvYnJ8gY7imJ9TtS6hniTQtNJsoUwH27EU/g1W/TH+mLW9QurK66v1y&#10;4aZ0WWS1hJ+A77Sa3lo/Sul2OkQ2VpDHHBCB3GMAUyr3sdRM+dM+mmoa1P8AruqJh+mLZjt4yXGF&#10;+xVp6d03p9lefqYNNit24CBQAQngnFT0GrQSXfs2cH6iUERjbyDn7xQ9rujdRtqkaGVIYyP29iM1&#10;xv8AY6aJrqfX9H0e2N3d3LSXbAj49sDnik9J6p1TXdOKWCGOMrvDhccj7FQmt22np7WmxMks5G53&#10;IyTRZpdzf3NudJ0uCO3PtfOfH2fP5pG0kv8A8pOUWU1oFnNFqr2t1e72OXeRz+8eQamb1bJtTiMN&#10;sNkAHzPlj4p1B0RZ2GtlJr7c4+c0mTyfP8Cq/wDVf1Y0LSruz0yynOfcBJBzn/PkVqjNNoHB/BqL&#10;U1lm0MyzXuyGNdyoWGAMeaq3oPqfR9P0a+v7m5ys27DEjIEZ7Vk/1T9fL/U7CbS7J0QuirtTDADy&#10;WNZkuOr9Wu57PR0W4kd0CfAfFQPAx91yMYpNORxYzXUPr7aC/wBUksf2CYohPAOe+SKpIy9Ua/1H&#10;q96Y3Now2IyPhQB5Bor0r/TvqlvY2Ml4ogeV8lEIJVD/AOa3nZ9E9OdKdASb4YkX2959wgvjHPNN&#10;KrW9v4Haiu/kxf6b+iDdSy3j3M8hgjiL8k5crwAzGnelHRekjrcrxLJJFF7Sxk9nU+akum/VIx6T&#10;Ja2KuHvGI2Kcu4zgdqI/SX0IlvtdnfXH4nYuAfphlgwNV+6o3b0Z7lb1/RF+l+l3OoMZ7iNljvJA&#10;RERnH4H4OaubqzT7C0vdFt5E2lCHeNRyFX6FPestf0zpjWkitlG23j2xomMgAY4/mhr060TUev8A&#10;WNY1e93WtvZw4XefrnxU5Z/+XSoaREdaT6x171VH/t2msbHToQpmk+L5A4Kg/VR1gtno1prGoapP&#10;HKLWFjGv23ajQ+q+l9L6BrSJdWwmdXwx5cYGAq1+e3VHqFrWuteW8M5YM2ZNqj/GPxRDPLqqS6FX&#10;fZdtr6tw3tiLK1nVUctIUAyaivTTqCe1sdRnigd7x0cEsM7VoL9O/ThdRtLm41O69pUB9sKSoG3u&#10;SaurQev+nemNDvoN8btyRxksP5q33dXrZWNRrZG+j3TnUWrDUNQic20CbvdMnx347nnzQfZ+l9u9&#10;t1DqeoXcccMUzMMtn3mJp7qfrgtvob2VlEwFwSZZSeEz/Hcms93XWGpajbjS4HklieVQI0+bux7A&#10;Uv3Um3ZGS+DWXSHRnRNl0ZfatfRCaSU+5liDjwqY8VVum9YWdv0/qtgLdIXvJCruvJVPCg+AKS6R&#10;9JuttdePSJkNrEsZlcXDYCItHXpn6R6RHr2s/wC8z5t7SPEcKtn3G/Iq8J3ZxKSrRXl9r95qul6f&#10;o1vG8lva7WZFzyF4JOO2a4aK+1MvdCQe1bhYkDnBUDgDPn81YfSXVFj05H1Mxs1Ml1GYoRjJVFJq&#10;q1uLu/sjbWxYnJlCjwe5zWrYjsX1rpq0N7YNDfCdDF7lw2MYYeF/FMNP1mDSIdSuo3SNZTjv+4eA&#10;KgZLpU025YyMZ8lPoD7qoNaW8u7ZdkTNHE2SQeM/ms+bNwjdCOJd8Hqiun6bJawcyzybnPgA1X2t&#10;dT3c0uHjQgITgHNCydFakkGn3LkosrDAPfGeean+pViS+tLaOELGigswOSePNeVk8hyW1RNRSa0A&#10;kdlMkvvMhAc5pjf6RPcNI8cZO7/iqwdf1ASrGVQRxxnlsYzSUHXsX6b9L7SFBkF8ckV5Pm4vuRcO&#10;XFP2WS0ULqdo1uxQjDChkt8qufUtHt7pZJy2OOFxVdyaOAWwnmvjfK8GeCndxfTDohY2J7UU2je6&#10;yL9CoJbU57YFS+l3IinDFcgVLxpVOIWWVpHS8FxJEjy4J8/VWzrGl6DaRWdnbXGbqZV9xmB4NU7a&#10;azGiKACH3ZB8Cu5tYnuL0vv+XBU/eK+28FYqbktjqRpTWNU0m2Om6bBaxRxRge42F+f3mijWPV21&#10;NrBZ2hQKo2gr8RWQZbuV5N+S79ix781NRlIow5QlmI7HtXoLND1FD8pI0HrPqTdXiRWeS0Eajs31&#10;2H8VX0Ooajqt3OrSsYQMe2CcCg256g2QrFDEVDcM45b+K6sNdnhZxFyWOHIqGXLaY6n0F9j00b2/&#10;GCojj8n9vFDV9qWnWurplspFJyFGQSKVh1O5+ccbMinP+c/dB15oMtiQ8kwPuknH5ryZuS2WUkKd&#10;Z9c32uajv/aFAVcD+0UO29t7jLl/81KwWq2oaU7d5OSKg7m7zls4yeMVknK7bYlj/UVtreRV3Aj7&#10;ppcX+9V5DBRxQ9LJvbls0rAqFgAnGO5rzsmRb0Jy/R1+u37yUxUVPdtn6Aqea2dhkLwe5xTWXSpZ&#10;X4jJAPescrFlDrYOyy8Zz5pjv+Roil0sbyAcKDzim97DDG4VRUGiT6B5oW3E0rEmM5pzcS88fVJ/&#10;2g0tCIm9OkIcDxU9kOT8smg22m2VOWl1kBgc1qxTAljbJkknnFNHjRAOK5mu/wAEGmZgkmZe5FXc&#10;rBkrbyuqybFyWpzptpNO5TDZPJruFI1jz+0rT60vDEr4yDjuKcZDCGyR52jzgA4rm7nigkk+f7ex&#10;pvcasIY22gbmIoTdprqQADd4NQyzQWP73V5pMkknxTay02W5fknOantL6cuZpSGjxxk0UztBaDYo&#10;Xco4P581JY2xiLJhtIR/dtH/ADNCrlpm3nOM9hTqRnunO0cA0jcTCPCqMZFSmK2iPuJMftrm1iJc&#10;EnjNdRx73p8ZFh5z28YqVAcX0rA7M81GuCc807A9zcT3LU0uQc478+KGjkhgYuDzSMakvincnxGB&#10;SUQy1RFCjRE+R484qy9MAMq7wOaCum4N+XbgCjaLftGCAfBr3fp8E42a8EdWXM12L/Tk3ljs4UHw&#10;BQ/pWrtdXX6XO4d1U1303fyTWLbkzISRtFfR2sOl3X6oj5qOSRXv4ciSTsuo2WybSHS4kZgCxGMJ&#10;4zUNf6bp0ttPOXKM4yMcYqEXqU3WJSQyrwQOKkbPWLLVpDaqm1gnOedw/Fao5IO0ns7GLWtgrpGm&#10;WLmY3Mjfgmmug6zcQXMkcVyDAZBgsOQM0U9Qi2t5rWCKMb/7vzUVrD6ZZwgwwhHAyzdxUFkp1y67&#10;K0vgtmCSG9De64IHxBHagfr+C00eBJERHb7HfNDth1BDFYNO7lWYcAHvS+iX6626wzqrIPmPv+c0&#10;0mnFr21og3+RWul9YXl1MsDW+1SauZultOubOS4lg2lUyDk96g+stH0/T0ieAcjnOMVExeoJaNLJ&#10;ojuYY3k+T9iscJcLTTONWB2j6uLTU1UthPcK1oiK9tGRGinU4ADLVD3PS1vHG87ydycZ+6edKRO9&#10;wF907VbhO4Ge5zVcXkUd9F7p1TaywGJZSGHDAefyKEdU0yWSUH2yE8sPNFyWFrbxe4EUDHfFfSTr&#10;+mkVZAG8ZOc5r0JT5bOQnx0LdA9Z2tnObS5uCGYbYc+Grvr/AKVk1i5EgulBAxtZQaorUYZlu5Ga&#10;LiMht/bBo46a61gv5/YeQ5UbSx53YrLlipUi33UV/wDpZLG5dXjx7b4/n80x6l19E+AORirL6y0i&#10;Ab5VuA5dO3YiswavYzidi0vxz2rzvIj9pojOSskLiCacsyfIs3nxUrpoa0z7gGa76WvYYRskI5zy&#10;altdhEiZiwT9AVn29nENYr65abEcg2miuy082492XDEc4BzQdpOmXybpnt2VcZJOe33XSaxOs0kJ&#10;BCHzVYNoGHC6wtweUHJxxUDqMCIzYY8+K70/bCjzFR27DvXcjx3G5yMYPFaVtCyugRawZ5Dhtoz3&#10;FFumyqQUYcKOCT3phBJIiygqvyHFBl5dTpc7YyRjipyk0RlZaWm36WMzTGLfyMCpHVepZtQKgKI+&#10;+cV503pZlsBPIQ3GTUBdypDNnacA8inck0WWkC+sWE3JDZyMUNRSyBhCTVvRQxaltKjHHjzQlqvT&#10;ot5QyfuJqM4O0Cf7H+hstvtO4Ak85+qmZdTEz7I0wvbI80CXs5wqeVqa0q6MJUsMj6po5ElQyWkL&#10;3Wlx+6CDznmvbuQRxsQvIFOJJ8ytIgwfOaHY7mS/uvaKeccVNy12M2NXshdYmMQyR5qEm3LLjBGK&#10;svUbRbG3JKYIXgfdAat7pJAzk1CU6QklyH9pZtcD5KCO2P5qJ1r27RvZQHI706/WT25UoK4MQvpR&#10;k4z3NTnONEXGiFt7slQrk4zTqTZxg05v9KEJJQ5BplFGEK5PG7zUUcQukpSkr+f3NvhfqlryRfjt&#10;qMEqggFsmllPs42NbuONAMHxnioieIFs/QoqubTEfnNRgt1CZBrNKAA4VKqeTSkMqhskVJXEGFqD&#10;kWRScjv5rM1QjJQkEcGkmlkUcGmkEuPzUpCEbg/864caGokz4pPeeee1SLWoIGDUe9u4Y8cV2zlH&#10;iXTn+PzS6XA7YFM8Y4YV7tCnPg043EkVRWJ5r72h9dqi0kJPxNPXmKgYFKcoXiOGOTT8TZAGagVl&#10;cGnP6lQO1ds4SwYN3pIwiRsAYqGWdie5/FOGuiuMGu8v2BItaKPNNGtzg8mul1AMwzS5vY+2a7zA&#10;ZvCeOa4AYKfjUgZYie4pT4N2pbAhwHycVyQ+O1SzNGM9qbALu5rjZ2xmsT4BxTmKJjjNPFdcUkbl&#10;TgAVxM4OBBuTlq+a0VVHOcmo2S5fI2HFNUunbndzXeR2yYjs1jydwpQxxcsKjXvTjBpjLdHbShZM&#10;yFTxXMl3CoCHGahJJGOBzXq2xLBmznHmunCQS7UMR3FOoLtRn4g1FBFTx3r7t2rgErNcr3BFMXvm&#10;YUzIZ8Eil47F3AxgCgBrLcPIwXcacQWAfJLU9W0SMnPP1SM86L+00N0cHgjSJQMYqNnvCxKp2HkU&#10;23O+V3d/NO4bRQu5u1SAapCzc5IpxNthXkivLq/SNAExUHNOZO9LYHs8rOScCmhNOMg8ZpvjBrgH&#10;wFdoprzIwKUVhntQAnivcYB4r7BUnFdA5oA5Xmukbn7rnGDXQIAHFACjLyOK6QUigYmlyPFAHrYw&#10;MCuA1KYWvsUANwvIJFde4RxinLx7sAUgYWycmgDqNc+a6J2+aT/YK9DD6oAmbG2E24E4qRudCOMh&#10;vFDcM5Gdpogt9SBwN9P70AwazeM8mnEUcchAbPaiYexMqgSjOBkGvZtMCgbeavCFnaBk6c3LImaQ&#10;l3MNrAd6M7OeWBWPs8Y8ioW5snunLQx9hTyxSXpnCEe1aELvGaL+nNbt7aTM2WXtihpoZEyklIus&#10;YVirVNPYJhprd1aahIWtoAn8eaD5IJEYq3+KRgv3gwV75qbS/wD1bYkTB7CuqSZ0iwuzDMKfadqT&#10;wSfA896d32hyLCrK+TihyBGjYbj2rrYFgJ7d/gzOAfzUFe6WUBEbbgSagZ7pjtA+/upLTr8Rn5MT&#10;+KOWujjIOeCVDjYRjzXyFkK44bwaPZtYtZ1VP0w+iTS8OgWtzGHEyKcjCtXa/Yq2C0GtXKRCNpn2&#10;k5K5qWXqBRCI/bByc5PimV9o7xucfIfioKa1miKnBobHC+G30+XcZWwe9Q97YwrkxcDwagWU+c5+&#10;6epM7/3dhScjlnDQMq96TUw5XfXu9wCN1N3jbbkipSi7Ad7lLfDj6rpUkwS9RinaRg0o9yxxXGBK&#10;JPFgjFfLBuzzgUnaXsQQgqOfNLtPE3AagBlLbhD+/NJNC+eBUgypHjsacG6U4oAbghjinwQImajo&#10;947inyyHgd6s2TWhSIZ+VfPKrrS10o2rtNMoEwTmuAx5bQAgt2pfcmRnml54VRMqcg9qip32pnsc&#10;UzehGeXjAA7aigSD3pQTbvNJuCTmlCjkFt5zXhlJcivGk20rEuRnFN2MhRXDUi/FekkZNNJZSaUY&#10;SwxalVBUjAyaRKmpK2g5XI4FcOD6Idmau5XV/Nes69himZPBroHT3IwaZtJkHBprvG44rjcwJpWg&#10;R1hTnJqSsjswByKaRgPTyJeeASfoUJHS0OlJR+ojQMFORg1qeJ2T9O8cu4qB285rIvSulXMrieQB&#10;FT+1uGatRdB6urWzwPGDgYQmvsfok/8Aw8fdkXkSYS9VWZe1SVJFY8bx5qO0TVVKC1dc78jb+TU/&#10;axJK0kTDIJ7mqt6j07UNN1DKHA3bkcePqvTyo0q60Gdrdz6JejbCGixgUWdZ9MT3NimowKuQAVjB&#10;5NQmnas2t2xSaELLjLMOAzD+4CmelarNZ3vs3jOEBwCewz2I/FQghIN+yDe0/wB1i+Q9t0XBDcHN&#10;V7eJf6Td5WZiuRyCcCr16g0CKNZJrN/6rgMy5yJPyPo0N6feWNxaSw3tuGYcEnjdSZYaZrxfyRC2&#10;msrehBLJyThiRnFcdSdHWJj96xm3uF/ZnuT9GhLqbpu8sXDWquIXOV+ttMrHWDbqQ8jEj77Vhla7&#10;NSAm6mu7CZ1cMrDtmnCah+uRkkdS2O2KsmebSdZgEa/vC5P81V2vdLy2T74ZeT3FYs8WxJMhNT0O&#10;SFBsYP52jxQ3bl4Z0IByrfxzRHFqsiY3kHAxmkL6Ayf1FKkEZrFxakn1TJvZoXpO+m1XSwsgcsBg&#10;kdsVTXUmmPp2rST+wFQtkYzX3RnWUukX8as5ELtiUE9x9ird6+0iK+giuo39wCMEEHAIP/mvZThK&#10;H7EUbFuluoJRaQuWA3cH6of6/wCm1uYWlijXd9duTUj0TpMN6Pbkm9tlAGwd8+Kuafp2yngaDdhx&#10;jv37Vo+1Bw6GUdbMFwo8Em0jPOKuLo/qF7R1sp4sowwr+VNQXV+i/wC23kjrGcbiefx9050dnuo0&#10;uoxlk/d9A1KGPi6EUS59PneOX3V4Rh5GM0E65Nc6XrMV5BEVRtoIP92e4qwejNci1FZoZbdTIuCP&#10;pgPr+Kl+rdPS4tg+0IyeTW5x5IooUCeoMLWVLpoiIrgAMhHk+aDesunbO909p7f4sgYqF/uNWEsj&#10;6hpntTx7nQbRgfVRVtpUl3ayxQuGEY//ACajPFaYSlSZmLpzWZrK5g+WBuG4Voa0vrW5GLo9+M/d&#10;Z/6lsp9PvpFIGd2SVH/aiyz1s3dtHjhlGKwYZODabdonB+i4JtMtFj2264OM5JzRN0lCLNncSDOc&#10;g1UGjavcOCDu4HnzU3Y9VTpPtlhCrnA2969bxvIgmi1tWbC0D1ROkDazkSMOT4cD6/NTd/8A6jLO&#10;IojF3lYEAkbSMVkubWlldcNnj92KE9TnPvSO4wB3JrV96H6Mjdn6BdLeu2l6qgs7pv6hGY45ACAP&#10;rJoi1P0s6N6shmaQBZZkPyi+LgH+4Yr8y/8AdpHKFJSu0/uq5uhPUq70SL5yS7Tl0I5+R8CmhlT6&#10;lQLl7Yf9ff6a+o9MgL6befrLZFyuF2s2PJye5rPt5Yazpv8ASvLeZUC5LlSF47jmtndKf6hlvlSN&#10;pQuDiZCCpP8AFW/PqfRPUFokV3aWsxMYwpIDJxgjIrSskqur/odOj839K1+FIzIZMADye9HfS3qP&#10;dWjFI7gGFdxUocbN3fv5q4utP9NWmak0D6Dc+ysoJdH5GfGMVnC//wBO/W2gXxnbTpJIckEg5Bx2&#10;IP5rsM1nI3KSVm5+iPUy21oWum3dmuJE/wDjAAsf5qyZ+jZ7aZVt1zGOwPBNZ99EulW09pZr+F4S&#10;SrKGODgVpeX1AiWQojKQThcYNTnkfKoxKyhTosWw6f0yKxRZwZc/3N9imFxpejTtHuihYryDxg1X&#10;2vz6lsXEoVJB3Q4ND/T2oXsE7pcuJEH7fscd80ig+7BaZZc93o+huCikHk/DABzTPFnqshllMO0/&#10;3NxgUMdS2A1CSHIIA+YK/eacadCIImEpUjxill127Othzf6N08Y9+2OUZUnBBYbf48VHvpmhTkqt&#10;kjOQSMMeB91VWu6s9s92sUpVTnb54x2qqND62u5b/wDT+zJuGQMNg/waFhm982Cl6L+vMafI8lhO&#10;NyjGN4OPuqp606/geObdKu5l2hgOC+MZoivrC7SIuGOXXjH3VP8AU1ks6bdny25PHY/VXx17OSKy&#10;uNGGufCR227DluTjNAFl6Yzapq36CCVFSLOZXPGPH+al9Tu7+3ifZI0YjJ5XjNVdb9a6vZSu66ht&#10;kY5Y55P8VsjUWrISkl2GfVvpr/tE7QhvecDHerB6V9J0g0f9TNIjMw3iPz/BNZ81PrnU5bhp3nMj&#10;twzyf3V1D6n6jJFsndxj9pRyAB+RXVON9ozTns070poVlqFzNbvZtmLD/wAj6qX1XoPQ7+9SGO1H&#10;HDjNZ16L9T783bxfqhGhTG7HJP0TRBP6jXttqlvNHLnGcqcgP+aZtNaaLQzJLZpu99LtH0zTSsdm&#10;uJSB2wRVo9BaTpelaLMYbGOMEFWAXkk/ec1nbU/VW5fTxLcXkQcY3Kozt/iqts/WLUnkmW4uTDEw&#10;YRqpzgnsTWZputmhZDa1hBJcXLfP2VQZ/d9dqkNJNve3Un6iddg4GTgY/mvz1PrJdG6dE1AuqnJG&#10;cFwK91j1Wd5YZY52gUDmNSfn9k0vFP8A5o5bP0R1rXdGS9W2FwkaRAKQeM5+qFOo+v8Ap61e1HvK&#10;uxSTt5YgdiVr84NX9S7p3geF5dqk5958g/gChO863vtSZ2a5Kscf/JJFSlKEfZzkb51//UPaXNt7&#10;Mckm/wCQRiAvt/kgE1n3qP1l1S9Lxfrvi/xP4xWfN15LJu91tuOR9fmnaWigx8hsc/ipPzlDqIKX&#10;yGdpqzIZJHBdiTgsxbFD0F1Jc3xWOBiWySRU/YtpoQrv+bckdxmjro3qbp3RpJmuoo5GdcLg4I/j&#10;NL/mSlW0I2gOsIdUe+hRbeRt2FCeavHUPSbVjp0d5NeRtnH9NSf6a/mqduvUvTLa6eSN5C24nsBt&#10;+sGonVf9QuruWRJ2KhNieMAfdE/KjGNymv8AR2EuJq7S+i+jrTQIhdhGvWY7yM8KO3epbp/1W6V6&#10;K0qSKKCJVYljuGN1fnXqvqRrF5t33LE4xkf9c0P3usXd6qkyOVPZT2zWSX1HG1+LGllbNd6x6+rF&#10;dz3WngxmYkbc8EH7NUb1f6t65rkqLLdyIFxglixIHYAntVe2ulXMsYGCaJtG6fSacJLgBfLVKfnZ&#10;J6WhLbZDHWr5wCZpGdv+Nif+9PTDdyxZCOeMkirGi6TgmlKlVOP2kdsVYqz6Rp1gkIVA0YyzAf8A&#10;T81P7M5dyZWM4ooXTegtb1C2M0NsDExxuyFqZn9B9cigW5kkj9pl3fHkirbuOuII7JY4IxjxkbQl&#10;R1315qUum7FdVVRyuOe/bNVXjY/+VslknyK6h9GTO6q9+oTAyaWg9OVsrlkinwE7cZ3mhO76p1uG&#10;eVo711DcEEZGPoULXnU16kjH35FOMttbvn7qM8uNcvxIVtbLA1jp28RSyzbAe6MTmg+bT7pEDOoI&#10;+6iY+sbvYEeQso7bjmi7Seq4huSdAcjgjtWvxfIxT0pUxJ9kRErR7WyR/FWZod/HFZH+qN2eA35q&#10;CtIxfMCoXbnnFRl1CdMlkD7vaftnxXpQyOMkRlFls6Xqkc8EisoZcHOOxqu9W/S2EubaT+m4ztPg&#10;+QKcdLahHEkp4Hucc9sUy68jtoowEIBOCuDnim8r8lYkOwLvt84dgeDzUnpXTz3EaOYTIshCjb+f&#10;NCq3CpGcyEZOMAckfVfqf/pc9DtPlttA1TWeIpAXIkXAC54FZcWGMpNm7D3Ql/pw/wBMum6j0vrm&#10;oX6xRTxK5iEuVdqh/U31oD6Hp3R2jWz3d2ZVgCAHdEE4wCM5q6fWHXXtdXv9E0K8R98RX4NnBbwc&#10;U1/04+l+ndKS3GpaiUutQnUryctBnwCa9ZuUIr4W0auN6K+9L/8ATtqS65oD67K73MmZP039kZ7f&#10;Nga1Z1BqEfQV9eLAHnlYBA3Dtk/+BUn1x1HZ9KRQXs0kcck4JVmfG2ss2fqJa6lr19fXk7PHFuAj&#10;ByAccFc9xRBSy7fVdBSRIeoXWNvouiT3wn36pdS5QbssW8fwMfVZUsOjdd64n/TCU3U80okmcrn2&#10;/vaSf+VGnQlrddbdWtKyI9kJGLMeBsHgr/NaX0XRprPVbi202H2kT4O68Db5qzhFRaR2Ows6Bs9O&#10;6BtLfR7eCMyxDLsp+RYjnOe9L29ydS1J5pBg5OF7D8ZoKm0WLTZJpJJ5JZppse45LYz9Zob6i6/h&#10;0q4Szt3WSeTAbbztY+KjDCuysi+dU6y03SYvdysk2dqRjg5PGQDVeap1qYGkudSJiKqZWwO6D/z+&#10;KrDWNLOjmPVtWvUaUlpIoz8SoUZxiqml1PqD1K1uG3t/6VsCFBIIjC5wxbH34qkcSjvtCxRbk3qd&#10;P1hdpb2MOY8cSMQCvP7SAKMtG6esdMHu6hNEHPLZHCk9+amumPT/AEXpZxBDbqhRMtI5+bE/3n8U&#10;L641p1OJorRtozsZsdyvkimpVXoJtL2TOveosV7fW9lZQq8IUqZYmzHx/aakukvTDSL7VRfakBM2&#10;MSEknavjBqK6S0PQumLHUbi5YGSKPKzSYGPvFUT1T/qNtdJtbg28qlyfiyZ7k+QKnlg+D4uv2T5f&#10;s3f1B1N0xpD28dqqQx2xBLuEPyxwufqsY+s/+qMS3E5slaQRn24yn4GTtBrCvWHqpr+qs7T30+W5&#10;C8iPaPoVA9JRXmtGUbZJBGdvHyJJ/NeXHJCMqTcpHeEtb7D656vv+otRjutVnDKDmKI844q1tN1H&#10;WOqmstMsNtvGjCLIG1ea86d6B07pjSG1DXVjlmbkIw/ZnsB+aiL31QgtHkNjbFSeVPYKPH7fNbIy&#10;pW2XhBxNID096V6Iitru7vUurlGw7zN99wF7UMax/qT1KS52aYkSW/EeWz/G4AVQGj9MeoPqLvGm&#10;2puolOTNcHaqnz35rYfoT/pth0qA3+rxRXl6o8/tjINLCSRTdIrT/wBEdS+pd9FFc3E9rpiMPdmd&#10;SC7fjPcVq7pH0d0DQLqxt9P00mSEAm8cD5mrl6YsFivY5Tbq20nCKMrwKPtOsYbqe4uL6QxQRDfg&#10;YwTRPM10heiG1EWNvCU3M90wG/zgiorW9P2abBJPMUWdsIEOc5+6qTrf100mHVLi0063Nzdr3RB7&#10;n3jJHAzVaRaT1z11qFtBLcNp0AcM2Ad+3/gwe1djB1b1/YjdyNE23W/TXQWnt7zw+5M4CoXzIzfQ&#10;oJ1O+6k6njk1Nf6EEp2xhgQw+gKE7v086a0rqWNrm8juDaqGkMzZYE8nv2NR/Xnr+12VsNDgR4Yu&#10;MxncEA7EkVGSfJNbtdspjhJlmLpmidHaaZdRuhLfTLuBLkmPP2eeaDdQ9dtN0NZ7WxKPczJ58Z5y&#10;TWUTd6prk2qa5ql9/QgQtFBK7H/OD5qi7zrW0mlCoWlmlPHtDJbJwMCuqC7btnXCkWX1f1z1BNrt&#10;87ayyxlF3eyxBYMOVzVVXWv3upX36a0t3eYLtijA9xnA+2OcVZfQv+nfqjrXUIru4uJbOxU/JV5e&#10;Q54Fbn6H9GdI6Zdja2WLiQ4aUjLEAc0yyPoflGmZD9OPQbWb+UXOrQrE8TIwRcnv/wB62ta+lmla&#10;fqGkXP6EQMAA4AHIP92TVg9KGw0m+Rpyvtx5d9xzmqD9bfXu51LX4bDSbB52gQkBFyHzxg7aaOOc&#10;pV6ok53SiqLw9ZetNE6c0OMbENyz+3Eqny3Y/wA1j5rbqr1JgnsbJpYokcRySsSY2HnFEnR3pFq3&#10;XK3mr9WyPb2sJLRQZKFsfVWzN6pdO9A6FPBaRwb8ZRYuCQOAFq2NcFUY3IKpNSPfRT0Z0Hoho5NQ&#10;nScWiFizYGZKFtW9U73qDqfWRo9tMyQYiyiZRcfTfdDGix9Y9YJPq99BJFZyYeNWOwICPNXF0Yen&#10;/TroPV7y9mieWaZ5Fkfjg0k+3f5PqiDdk36deiul+9c9SdQ3ZndV3GNnwo2jtisrepP+pmy0mx1v&#10;T9GlWNppGXJOcjOBgCqo9UP9UurX+ntpOlXTxb3be2CFrGqW4eaZ7h/ckc5JJ8/is2TNGEtvk/8A&#10;4R1Qk+kWG+rXV9GZLuclsFgTk5JqJ0zqaDTXlffycnGPNQP+4yTyrBEjMO2RyBRl016PdS9VXSRW&#10;GkTNCpw8z/FVxWd+TOY32KojpvUfVby2/R2sssUBY70ycn77Uw03TNQvreTYzMgYh/lwp8A1s7p7&#10;/TNbW1tJZe/KXWP+pKi85q1IvR7RuldFht7RT7sif1ZJ/mxc/f0avHk3G5DOENJoxz0H6cza3bNa&#10;SMyvu9vaP7d3k1tj0P8A9OGjdIdUWV9fKZo7aL3UaXj5ffnmrk6Z9NI9M0zTdUREWEBJJH28O3fB&#10;/mgj1b9VbEXMFtayvGxHy/GRWhflpf02FKtEV6hepkcXU8iwWqFpmb2lB2gD/iIrPfVfVttogu5l&#10;Y3F1Pv3nP7GYHDH+Kg9WsRq2vieDUG3bQHLDcUx9firC6y0jpLS9ClWSSK51CTaY5N+78nNelBxi&#10;tEp8jJmmLf3E1zLcTyMzqW4H32Io89K7BxqF1+sV44RAx+RK7ifPNXb6e6b0m0H63Ub47M7BGvbt&#10;k0Edfde6VDdyWWmRow7bgMkD6NXjNHFjZW9zpNveX8dvE+I2kKhv896f+oFtoelWdrp1g3/uzj3S&#10;eQ5z3o19PtCsE/UXd6XYlcWyL2JHdm/iq86itHvdTfZDlxIFDYz/AMq5JWTYX69oWm6RpWjo1+1x&#10;duP6qJjYlViOkY7q8nupZAUY5SP8/Zq2euumo9JsdPle53yykgow7HBIIoY0a1udQ4ghwoOCx4X+&#10;QaSWGD9AwF1nRf1cJtgqqhyScccVSp6Lnh1FlLnac4Hn/Fagt4ok1H25MucMMJzzQrqkawTvL7YD&#10;qTgV5XmeFFtSS2I5JIrfUen/ANNsRyQ2wZB+qBpdAnf3ZkXEPmreukk1SR5SuGQDJoY6u1JYIIrS&#10;EkZA3/mvL8rwm4/krQFR3ukyRRs/1zQspcMDtNWdeSstkkRYfKmmi6bHLHMcZHAAr57N9MdrgcBS&#10;2uypFWZoAsMJJKnuOOwzjFVrqll+llcdv5pCC8lZFG/jwQan4/lPFKpM6nRfWinTRcSSSIqjkgnk&#10;Cn80NncS43ARtwCvANUXa6vMvByV7YPFSEPVEqK6kAjOFr2YfUML7dFXNVRaWrwWaOiQD9vBwaII&#10;BaW1rHOFBwOWP39VQKa6fd3iTk17cdSzMcFyQOw8A1x/UMK/5E2w5l1gCSVmGFJOB5ofudSubuVg&#10;78KOBQi+rvI24tXx1PDHBrzc3nxm0Cmwukd5oChfmmaWDKgB5xTC31Tfg7dpp+NRuHwjMvP1UHkU&#10;n2aoytDhNLbO4qFA75ru3giZsOQBjua+uLlo4SCwORUDa3DSt27VF1dA6DQXcSQ7VxjnOKjJtU2Q&#10;SHGAQe1Q904IVd/+BUXq90SsUQbnFTy0JOQwN657+T4NNbsnGc8mndrZ+6Cz5FNr6QyMsaL+2sTZ&#10;Ai1DEnil3+AxjxUilusec4zTdx8WY1NtBQwIqbswAUBNRSjDE/dPYZdhyaeEtnJBHJGpYGkTchWG&#10;O9MHvMgU1aQk/mtEciOEm8rk/Lt/NfXV7shwr89sUxiaR85qUh0pcRtIxwadtvoEQsNtPdPGqKSX&#10;O3JqwtA6eETStIwAjX5E0jZX9tbs5KDCDAC/dMJNYknL7cIhGf5p44Y9uSsCfj1eOEynH2BQdez+&#10;9IwVjnya+lk38UlP7cca+TSzZzmhu0v6dCo5Y+aigGPcEmnSo0jAntipOG39r5EZrK1YH0KiJdxY&#10;ZNMjG8j7j90pNmZ1G7GKeTKBGoUc1xx0dshnLDOBSCjfkindwxwa8WIRRB+cmpsG7I67ABauLeMm&#10;kp3LMc1N6ZCmO3cZrijbSCKtpBDpEUqrj/nijrTbUCMkLjBNQmkoiJICw8UQ6YsnvrGC3Ne34KpN&#10;GzGklQYdA3ZjvWfaSUJISjzqkRairsbc578cYxUN0bprwXMznnKkdv21YOo3USQKmAxzyVHNe1hh&#10;caZWM3RmuXVNsxhj3fkdqKOn7t7S9jmQKQOMN+aLb/T7BE96S1O5j3xUPthUbzAQO4btip8ZKWkA&#10;Ya5c2d5LDJtYTAHkDGP5+zSmj2tpLLllEiqDkMMjn8VA9P6qJWZJY95ztTFGV1ocsIeSAbd+Mir4&#10;8U30k/lnVJJ6Kl6skW8vTDBa+2kQ2gAYUmmF/I2nRJtzvABGPFW9+nt7O2YSxoxOclvuqc1tZ5pC&#10;TENqHvWb7kotiuIY6FrDa5Af1ZGAmD+aibnTLC1ulliTJ5AJ7iq9/wB2uIA4hG3jBAqY0jWLq4Kx&#10;yoCp4BPcGmfkJqPyQhjak9hvrPVcU1vDZyQKAn94HgfdLRaQ9pZLOilTJhkbIHFOo+nrCGGOaVdz&#10;A7seDjzTbU+pIb5GgiA+OCR5OPr6pIyuStl+LXsQteu5Z2FtK4VM4z9miXTtLWW5y0/b5E54qqP9&#10;uxdkgjvk/Qoufqe1gjK7WEmNuR2zWr7jSViVtBX1KubaeNDyV4P3VSaBpmo6TdPdFgMg44+++amN&#10;O1HE24lpEZh5zip/qOea6t1WP4IFwMeKzvN+SGolLTUYtXO0SrwcMo8UJ6/0dHhgpwjEjdUZ0utz&#10;pk7yOgbcP3EZBFXTokunz25edGOQdg7Yqk0ssetnVj7MpXeh3VrKAX4U8EHzRV09MxuoUnfjscmi&#10;rqLSWmuJDFG2HOAFGRQRe6JdW64Ybfs1jlh+0Lw1p9mhuob+x/2pYYHHuYCgDx9iqAvdJvRvcYyT&#10;48g1Aw6/NHeIHZyi4BwcZq3obq2uLZT76/LGATyKRTi+hZdaK2tmvI5Vjd8A0bK0UcSksFApO8tY&#10;vbZi4/BFC0t0y4UgsPNMp0xYxkFQa3YHmh65s1MuWQFe615BMyCQjBGOR9V0t2CmM5B707mmtjS6&#10;6JI65PbJ7cJIXHI+816s4vVVmGWOB9YqBEuX45rqPU5bYnagI471NySE5OloN7PXItLjC+0GLHFJ&#10;T3lvfkunx5oIu7yS4Ukrhs0tp+pGB1zyMEU8ZprsUi+oUe1mJwO45+6U0zW0mHPjjmifWNES/jeX&#10;kEDtVZf7W1pI2C1Y8sZJ3Q0VrssK0mkuGG1eKjWt57KdpAckNn+BSvSWs28DbJZME571L30iXbP7&#10;b7s88Uy2hnLSBu46gfUJRG4yRkYPepNbF7WEbl/P80OjQp4JzMzHAp7ca/NmMPk44AFItdoVT1sU&#10;FsZyQBnHinIhFonB/kU2g1BVy2CG/FMLm/F0SMYI71OdXoVskn1BJV2heG45obukY/FTjnzXFxIq&#10;HGTiuIGBPJPJqZw4V8LhzyOM1wAqHeMZ/wCde3Skg7a8tguzn/rUmtiPsfC890bGx+6lDEGzg8Yq&#10;FcZckEjmpGO/UKB5rkf2CZ40OV5qGurM0RqVlXv4zTaVAV75qU4I7dgW8W04ryOZhg5ohubYEDAx&#10;URLCFxxWdo40xa0mLnnAGak2KEdxUCVIBr4swHcmuBZKMik14LPfjjApgs7gE7expf8A3DgDBp0w&#10;FRpg3cmvTZuOBzXa3ecc0+W5UD+aKAhv0shOSOKSlhGR4NEBdaTbYRhsc9vsUNAD627Fu1cSKaKo&#10;IUUc1HXNpkEjIrnE4wfeEiuCCPNEKaczDt91EXVnIDxXGIImT4968MxAOGpz+mYDtTR4iCMA1yzr&#10;R6xIAyewr5XxzvNJMshArlo2HeuW/g4O/wBUwz9V4k4NcLaMQT913DD8gKV22tAJ+4x5BpcQPwcU&#10;oLflBkd6kmQBcYpxqIlY2kIySKXFkN/LU+jiI7Cvf08zscDiu0dGrogY4ORTWacntUjNp77ytenT&#10;SvGecVwWiHAZwSc04hhGOanjpSIi4bJrlrXAGRig6JWioikkZzXryqDwDg18YSAcU0eM7Rya5aOD&#10;C6nbdwaSSGRzTpbXD7ieKdS3SRR9xSuRw+jsooo2d3qIv7/3Bgfspvc3xk3gk4Pioo1OwOjXJFdV&#10;5trgHobb4r4Amvq+DnNAHzA1yCc5pVTuyMcYr5RjGRQB8p5xtrrB58V4c9xXyu1AHft964KgeaUY&#10;krXAHyFAHMbDsa9aQluK92Y3V4GCntQAoHyeQa7DDjmuMDNfMCBQA7ikApddrAimCk0uj7c11ALt&#10;Zs/YUnLaNEMEU8S9YYwBUgkiXKsCvNVULAGDtGQa+78UR3Ogy7WkA+ND4idWK+RSyjTAdW0mxh9C&#10;rG0fqm2t0VJoS+BwRg1WQ3ClRNtPAp1kaoC9oupLC/gKJZ4J4yajbnQbxCGht2KMp7mqstdTmi3b&#10;DRnpfVd6xWCRyYxx9GvV8PyMcqUmLK60L3HTct1uUsdw7D8igS902S3dlKkYPNX1bxK/tOj/AOah&#10;9a0BLgsFwz57iq+V4XOnj/2EXrZTwSIg5pmzbGyBRZq/TFzYnGw0NyIVJ3qR/NeTkxyxupKhkKQX&#10;8u4B5DjwKlreyiuN7NMEockTc3FfEMOC5pUwHF0qgkA9qQQFe3GKkLAW7viZxj808vI4C2IyMfil&#10;qgI1ZnB70q08soxuP+DSRjywrgzKhxmmUqANtM6ga1QAxBj+RmpWMtq8pUoFDduQMVX8d4i43U9l&#10;uzwYpCPyKrCa1ZxsJtY6SFrI2Z484zihePTpGZlQE44zinVnqXtMHm3ODy32BRq3WmkmEiC3ZHx/&#10;cKpxh/QRoA7rRp7NQzY5GfuoaadyudvFGy/qL1y2Mqe9d3LRxRCE2i/k/ipOHdM6V4Y8+cV8ts7c&#10;Cic2MbLnOKQtrSUOuw7ifIqHBHaIJtOmUfIU19qQH9h70SzTMjESdwfNLf7skqqjRKqjuRSMWgWU&#10;kHmuzdKOM1NzCxbO0EGo8wr+K42dJOVuaUjFeIinBIyRXlzIc1Yi2JtcHO2uomPc1wVDAYFLxoMH&#10;FPRxjpbpSpVjwBxUXOS5riQ4OM01ZsVyVAlZ8q43VyDtJpUlStMGfnGKQdPQ9gHutinMqbB3pS1g&#10;xFur2dsrjPNOheJGO4H84pFApbk1yz/Ig1zg0rZ1EpHEucsMCp+GWAIqFQPsmhdJzSnvecUA0WLp&#10;zaQVMc1vuPhxS1r09o80pE88qpjKbOOarI37nABFPU1dwFG45H1TJoXiw1n6IspJMJfFI8/uIGab&#10;XvQOxiYL4SpjgkbTXGn6jc3KZJG1O/3RRa61aLG0YBL/AHVceOMiM8kokbYenbmP3XvY8f8AAD8v&#10;8VY/SXptpzpc+9dtEcZU4BbNAkMrMd2WBz90ZWN1biMM07K48VtxYIb/ABMmTNNr+VBJa9DJFIY3&#10;v2YY5bFEUlkbERG1IyMHk/Xg0H3XWkFvbkE7j/afK0np/W0N0NrgjnByfFb/ABc0cWWL9C4eUntm&#10;jbaGO40v9RA//uRndGeBx2217Np0OqwKjxn3MYBbwarvpzqVdPmgdTvTcMo3YgVekkF1qiHUbKwO&#10;1sZVa+ijJTuS6PVhyKDu4JtOmKoxWROf8fY/H3RJLYT6nYo8c8RlAOSx5P4q516di6os/Z9kJcwq&#10;WSQnGweRis8ahY3egaxPZXMTIwf/AOIB8GpKQ9VJMMuk9RhkC212u14uN5p91L0vZ3O6OzOZNuSV&#10;Oc1BpY28++eG5yy87ewOa+stVvrNlkbC4OFI/wDNN9psvB0At/qt7Yx/pLpXKq2FMg/toKlsf1m8&#10;RktnIGB2rQutXtjr0Ko2GP4HIeq4l9Ndd0f37m0iDx5y2G+W09sCsWXxZ6fotGVlI3sF9otwmRgj&#10;ncOxFWF051Bp+qxmG5Vd6g538E/waeR282ph4JSAckEPwAaFdU9OL203tHNEdrchfx+axSxtPrRS&#10;iM6n6SgdZvYJCgZXFVfFJNAduTj81aWjdSexcezeDC/8R7ivtc0OzuIjJBjOSQRWLLiT2hJIqp4D&#10;KwbB75rSHQGv2Gp2RsL5cyJFs5ONwHYis7y288EuCeKd6ZqUtne286tu2SBjkeKninTFTkn0Xjfa&#10;ZJpN+7ws2xwDgN4/keaMmvb2IRSLK5QjcZD3AP3RotroHUmj21zYndJtAbJxhh3yKBLTVf8AbHkt&#10;LtA8We7jOD/5Fexgeiziuxx1L09PqdkbqGP3xtG/7x5wKoPSLqayup4MbQ7AEdsVoTSr+W1lnEM4&#10;EUpyACOKrfrrSAZRdou2TO0gf3Y5z/imzOlo4SOmw3WiXMdxuPAyv8GtKWjWes6YWkjCyNGM/RIr&#10;LXSuoXGsW8lrKCWjyQzUcenGr3T38+mXCMikMYyTgBh4ruPNEZk3pup/pNQaCSP974RhyP8AND2r&#10;3f8AtWpl4htE+d6g4GTU51lYzaTeW9yRuXdhk7Y/INSXWWgW17pUF1Bco6bRIdvcVWUvx0QcSoPU&#10;bSF1CzF0u1WXaB4Az4qq+m1jdWj3bWjySDWhLK60zWNKu7SaJhMv7AhxyPNZ+1jS5dMvcn77j+6v&#10;Myp3GVCbi0wl0rU19yWMjDDsa7u7OecvtbmoK2mxJFJjH2RVm2Vk9wglijyvk1yKbSKp2BtnfyQy&#10;qszeDnB4ovsGj1eORYWDFR8hQf1PEqO4hTmoPTXnsp4buGTbKvYfY+jVYtx7JSiEeq6Bd2rJLGHd&#10;AeV77aMukNWtrpPYmQlQeSV5FS2k6qtzCbiMfHPyXzkDn/FKyWcMpEsaBCeTjit2KNbTF50qscX/&#10;AE5giSwy23kBjgj8g1X9z1JremXQP6yVWD53Bcn/AOlP4o/j1O4tGT+4Y8+a+l6l0e9Qxt/9kZ5D&#10;p/2NannlFdlYNSS0GvR/+o69snTeyxbQN6yZKuPsfR/FbK6J9T9N6hgTddOu/DRo335FfmDNo9vL&#10;chGTIlbAI7itJ6CjaBYrhdxaMBd3BxijFN5JOx+CSck6o0P1frIS89uObcwJyoHBFUV1L1BcWV1v&#10;91s5ztz8TiodOr7iWR3kBz9ZyajuodTbUgkjjmNdo/it0UkQUm9hpD66zR28cWWXChV3Zc8VZfp9&#10;6nx6yZMIGK/BgPB/zWKb2KSW7jhR8uRlVHmtgekWgLZxqWtgrbQzvj9zHwP4pVO2/gsrkaautUnl&#10;tcx2434AT/5JFN16jgKsLu05I5wMfIeRT6y1y2SJ0c/PORnxTuxura7MgeAYVuPznzkVm/8A1Qr5&#10;QAXp0acEvciBwTsDHCsD3FVQmiWlvqX6i1mON2ck5x/Bq8Oouh9PvQDHKEK7sKOcH81TWq9C63ZN&#10;IySll4Kqq4xjv/NXjP8AYKrstWw12FLYpdSofczsycc//PWWPUbrmPTtSvYIYC/uQ70J7IfsipzU&#10;+pZdPmt8pv3nHbd271DalpFhrsUi3CvC2DtcLzuPZW+xSSVdMflFmZNY68vJ7eUljJtU4J4JP5rO&#10;svUM7SO5ck7jkV+gulejltD8p7ZSxOcnBTFIwf6e+mm1WC4uIQIHYtMoA4zWXPDPkpqRlnj/AEYP&#10;PUkpVAceRjGa4g1GSTcgBXP3X6XXf+njoAapG1sqpaSIGQMMs33tqD6l/wBNfTk12jaddkQMOfdw&#10;NuPrFZvsZlW2cWNKkfn/AKfqUtvKG5+NI3nU9404limIIOSPH8VonV/9Pl/b38sQcyxlsI0Z4we1&#10;B+p/6f8AWbeUhZcgDLhsf9MVHLHyopcWxJxWrRT83VN9JkF92aZPrFxJ+85/k8irC1P0t1CwmKtE&#10;WXGQVy2abS9AXwg96KEvj9ykYIzUZPy5abYJFcRXEzOGwMjz5FSg1WZslzyOM0cDpyMtGdhDoPkC&#10;KnJ+hY76NXWBo1xjdHUn43kpakx3ZTU2oSA8vx+aSXVCrAAkkGnmp6I9rcyQkFgpwDjnn7qc0vom&#10;5uygWPDP2A5IArNyz3psTixnH1bcxJ7fdfJ+/wAVGNrd1cs53FQOAAe1S3VHSFxpSRswwp4P2D/i&#10;ouysJBGzpE7AD5MBwKR5c/Wx1bvsj11S6DMBO+c8c0rJPcSKTJKW4zk1YWm9E38kaTNp82wjcDtP&#10;zB+vxUdr2iPZBC8RCNQ4ZnHd0M8ToA4YZ5RkE1IWmlPL8STmnG7KgRgnBwTjIpaxvHjkZcYzww/N&#10;JCLXVsnSJAaUiuAQTmiVbGENGgAwB38UPy3Ht7mYbaaNfuoBByK1RnGns7oss30VnCFTl2HJpiJp&#10;HYO8mCRxVfy6jLMwZh2FeHWppm2uNoA8VeOeCW2LyLh07U5bbcA5KHkA+D9g1HXWrv7px8s0EJrH&#10;9FA0hyvkU3XWGzlSMDz5rXDy4V2IwvvbyQLGdvx++2KkrFHngZXJClSf5qvZepZUQ/EOM/Vdp1nO&#10;FX+moH1ST8zH7kc0iSl0S/uJCsas3PxH3Q3qOmzR5Dq2fORRjB6gxwxhdpJ/HjNNbrqWzvCWZOcV&#10;BSxT1zOMqye3beFC0taCQsP5otlSCdmO4eTxTRbIRkECsr8SalyjLrejkZJ9ljdJzFolVRgqanOr&#10;bpZdJMJAYL8g2OQagultQtVjeMHD/VJyyCVpV9zanI2mvr8FT8ZJyu/ZKbqWiB0G8XaN5/GMYNHN&#10;50P/ALzaJNDcBWjySScYHgVU839GRkQ9mH/Krm6TnDJcSKS3wyEH9xAoxRg1xl6VHIpuUUX5/o89&#10;CLbXuqbiPU9LW8X9K5tsHKCRa3T6s9Tnpfpz/Y5t63VuALXaFH4PNLem1lB090bo2oadtgdIsysC&#10;AVZu4rJP+oD1dPU+rW1y2E9hnR3znewwMYFaPEwv7i3+Mf8A85tyNY5JfAL+mXU9x091JfXl6yy/&#10;qIyhMwGQD25Nac6m6lPSujRancvme9+UEYII2Yz3+qwhcXi6xepOr/0ogpZ/+Ip2zUX6p+ol9qU2&#10;m2SXBMMEf/ESoz/av1XqT4VyYjzP0WJ6ger9x1FdJPPcLJDCpEUOwnBoh6M0MahPpSxNhLjHvO3x&#10;WMH6FZq6X0+fWNX3xRlILc5lI/bnwCfs1raTX9OiksbayBSJAqu3hnPgCu4/y66HjJlr6f0/B09d&#10;FLDC4GN68ZB8sPs0Q6Fq15b3ftlsxsd7MeDVfw60UaKSWf8ApLgv+V+qrHWdbvtd1eV9LBigGIiV&#10;J5H2x/FNLFoqnsvrrjqoatfxw2Cf0k2gnxnzUN17ddP9DWlrPdD3bqYh2yMkFu2D4oF6r6s0zpHS&#10;LWCKX370v/VcH+8+aoiHRdV661a2e4vmMOSJC3O1D2Vak6ihm9hjYavrPqFrb8MUAIwDn2461X03&#10;0zZdFNBNOwiVRkqWxmnvQnp9pvpzaQXVw0cG9N2MfuC8858mg7UZtQ9RtXubiG3Mdhas2H7Lgd+/&#10;3Unluq/j7KcGtkTqaa91lrs8lpgWn7zLuwBs7L9mj6LUND6N6dvLiecPMAZMMRmVj9U26h9RNF6S&#10;0SLT7ZomaaLugwVB+6wV6gdfXOovIA5yzErnx/Arsut6XpGfI0TnqV6tXWrae7sdodiyxj44z9/Z&#10;rL1hdyXl0omXCMxJ/ijrWbhXtIveX5kjOaFkntolJCAMRgHwv5rxPI8mTyr8qS9Cwj1bNXt6T3vV&#10;HS9pNpWlCUwxguQcFh5JzVV2/qJbdL201lbaaiyxsUYjg587q/VL/TJqHTj9N2ENldRZ2f1Y3bkM&#10;oqmvWv8A0x9LaveX17ZR+wZJDLNhf7/tafNLlNuEabPSUYrV3o/NPXuqtX6glAlmkm9xwIos7sN4&#10;wK1P6Y/6bL2SCwv9avfaj5kSDBDn6yKs3ob0K0ywk0uRrWNp4X3K5Pjy20+a2Zp3TlrKWZGMzIvM&#10;uMbMdwM00MbSTlLYzUVurO9M0m103RbWOC3W02qV2xcMwPbcfJo7sbV7fQ0llYRLsJwzYLDwcVW2&#10;r9T2OlnfPL7karjH/FjwPzVZXurdQ9c3lrFp7i0swBieVs8eQV4xVcULexZZH7La1X1Nt9KQpahH&#10;c/EBTubJoP1t+rtesTGXks4JA6/EkFs8ZqO0PpHRuni9xcXiyvEWeV2yA5A5x9Cqn69/1X2IuRDp&#10;9yNkY2AhTtGPArROltLXyyKleqL/AOjNB6X9K9EuZXK3F1LiWaaUgtv8Zqgetv8AV1aaXvWy9uS7&#10;ZmBMWcLnjvWSOo/UbUuu9bMMzFbU9oufvyabRdJ6XaXKzXDLIsfIQ8cj/vUU099/sav0TV9r/Vmt&#10;3Bmvbh1ju2DEA7SVJ8nPIFGGp+oWm9H6atnbMpuJUOWUDIB/8VXXUPXc+qX8Njp9o807IFAQbn44&#10;8VaXp1/pL6k6j6nshr9qYU4d7cNuB8jJrrnGurZpx6iVHcxdZde2xg0qylMDMEaUgohzwdv3W/8A&#10;0l/0daJ03pelzSkXl9IcyyTDmLI42jxitGXXTGkdNfpVMMVvDZJ8YIiMYHk/mhG6651vUf1r2ZNt&#10;ahSikcEjyc/Zqahy/JEnLdh3odvDo5NpYANgMo3Yx+eB2rix6qs9Ni1K6dmaWMFUDD+7txQOnWi6&#10;DoKW1uzTalcoyqR9tUB/6bvLRbOTV7lhlBI6buTmmUFbsSnbKxg0fq7qq81O49o21uXCRy55UHkn&#10;H3V39L9M9L9GabeT3RWa9kVcN/ef80EdXet2naZaW2n20kUceQS+cjH5x91VNpJ1F17qv6ZoXh04&#10;sF905AyvcgHFXbm71Uf0S5bVjjrj1lv57J9P021NzLISEEbEgk8YJqY0L0EsbTSdJ1PqS+968ldZ&#10;hCx3Rwkc8Z74oxv9T6P6LFtZxCKBIU3zSlc72H3isieuP+oTXeqblIdKg9qyt/6bS/tyPtRRHI9f&#10;8UUaTe3dmmPV/wD1CaVoemJplrcRmJY8YGFB2/dfmj6k+serdTols10zQq+8YPI/+TUPe6bqGs3Z&#10;eWchQMMpz48DNI2Oj2sVzHAi5lJHwC5P/IVknnatRVfs4sNsU6V6Zu55YtkbM7cgNkkZ8/k1ZNp6&#10;RTXt5BExkEjsAwjH7RnuRWhPRnonULrUZ4IbcAJCrYlT7/vq4enuntLstflWWd55ATNJJ+QckYP1&#10;UFii9vZpgqRCP6HaRo2hWMFrpuXyN8v/ANtdvOcVq3pLo226V6WLEpECm9wufrhc+aCta6wn1yWK&#10;10609+2tcvPcLxtPgVC9RNr3V1vFpz6gbazgcFyi/J8dlyPFVWG0rpCSnZZHRd7pdr+rvJwMzkHd&#10;kjC096S0d+urvX5ktxHb2YO3f+POD3oW9K+g11TV5I9QMyWlqQqg5zIxFfdW+rGlenmm9SxLKS0m&#10;5F2DczeAKrKCVqLt6IygrBL139Zx036eXFnYTn3o5FhA7s5/Ar8/dH0XW9R0+41K+kKtJIGUyv8A&#10;KX7IB7D6+6itb6n1vqG7klm0+VY0kMiDkqxfkGrJ0boDXtYs4Jrm4NnbQYOWGcn6q8Uo9BXwiX6B&#10;9PbpzcavfXn6e0EbBWU43j+D3Bpt010COq9SEk1ybbTo2bAXG5sdttWJadG3Gqac8E2qyRwRJgKe&#10;zY8D6oU6U0m/uLi7gt3EMCIVV28sPCjyfurQdvZOd60Pes26b0FbXTdGy4ZiHZiMkjv/AJom13pr&#10;pSz0W3NtZrLcMgeWVeXJbwfxVT6P6VazrnUMtmElBgQyBsYJFGz6rYaN071BNqP74j7EEX/EDwf8&#10;g1aCddjL+wwteoumNE6d91tORZo4zs3DcT+BVOaB1PoNjG+oyRtvkciFdpOM98Cq6uuodU1iwgsY&#10;EGNwctjHH/CfqhvV4b25aO1imAdPC9gR4NK8qiRbLf1jqCDqHUIlkmRYsBMZyVXOTj6NRvVuvaZp&#10;2bLTZ2l42fW2qK1rRLqyurcW92WuZxggcFR2IFAmpJeaXfe08rF2+bMTkkVOXmpdpiTiy/NMt7rT&#10;7kySOoZudueSTUX1a1yCoyCZDkt9AfVVIeqLjepeRmbOeWzwKl73rKe6wGYLgjk85zSPz8cl2T40&#10;HF/e2drpkUakrK3J/BNCc1gtwnuy/wBopvq2pW8otwB4+VR2sq8lqVMpXIXGPIFZM2VSBEKLQXc7&#10;oAXUD/linqR/pSI1+JPgVI6GkunxySiP5NHgE0j0liXUhLOy5ySQTgVicI2dYKdUWssxBbJ4/dUb&#10;pOi/0VOw8HJz4qwtevYLrU2jQKFXIwnIND9/dtaWbRjCsSRnyK+Z8vxoxnKd2UjHVkPrAgOxAylw&#10;eStC2qaTMu3Yxkz4WmLXO0jcckGi3p3XUguUlYLhfv8ANef+L/Vi2V+sU0RYPGy475BpKZ2OMkYN&#10;aj0CLSNVnMl86e2BuZfLfXNdTekej61JLJaSixijyWYfIUz8DLVqOn0dS12ZkhBxzS6QkjJq6R6L&#10;Xt1ciDTXa6Iyc4C4/kmhnVPT3V7CZreSLMo+jnH4yamvEy2vwYfbl8A1bQDB85xRPbwxQNmQZ4p5&#10;J0Pr1nAlxNpksMeO7Ywf4xQrfyTqW3AZI8cg1rjinBbgWimq0LX96hfCV9ZyrbqWfzmoBIZFblGB&#10;GCSwrwzB35apylvolNuyWMyDc8n5xUBDmecs+cA0vczmXA8CmwcLk1nnK2ISs9yiblSme7LZxTBN&#10;zScD+TT9U25YnFQ9nfaHMWDncKYXHkL2r03THcM5FcfuPApGEq0ffARjPc0xmmzgCu5g+SQDxXi2&#10;/wDcRXBGKRFiFqTWDKZP13pkG2gV5+rKkYOKePo4FliiIoOM5prf6qAQE8cVDteyhP3mmQUvlmFW&#10;eXWkdskPeLecfdKG5YLsyCKjiTnApzDHjkn/ABXITODsz+2nemKTtMwAJr2Rg7MN2RUpY26RJTW3&#10;pMB9DYBYoyzc5ya5vJT7aInjk15NeHG3Ne2yZLMWp0c5foaooQZI5PNLxjk5FKKoZhmvJjtDADFJ&#10;JHSPMO+Q/WabalIB8QD8c09VyEeoeVC0mOazs6NDU7o393H4qJmGD2xU/oKoD/mu49TTOw/kgwtI&#10;pNqjacVZ+iwe1PB23cYBoK0yVSwVRhjR1o8Eszs4bHt84Fe/4cfb9m6MWGj3rw6gGwIw3BA8miOO&#10;1YxSyRqXCnv/AOKD9Vu4reKOaVCHI4Hg4ox0y/nFjC8IyZcMR9V7WMepWkx/Y6alxDGJNmcBjG/F&#10;BvqHP7KWtv7SKhXjHf8Ag0/1bXWLbUhAcHL4/trqCze6QTToG+s807WmdjG2BehxwLJC0mQoIYAc&#10;Hirbm6ks7uLZG/zK4I/4arHUZIv1LKvxYHGMcYqWsLK0s5I7syAg91buSPJpceSUbXyPwXwdXvTA&#10;Uq/+5FsksUeoC6D3MbQxsMeABR7fTWOtxPHGpDYzuFDum6XBp0hZpRjGNxOBiss8Tt6BJUVLfaJN&#10;bZLAgn7qAFneIRKjkbTk1cfUJF/IIklBBHihG70cqqxe6WyMVneOmcpMdwdTzamqJKV+IxhfPjNT&#10;Nn0uln7lzImQRnnjGaC9N0cWEzSiTtRPL1bLfKIGBwP+Rx4oSFpLYKnWYYZ5kU7n3V6+g3d8rTwj&#10;cGx8KfRen93czSXMUZHdmJOOD5FEmh6tZacsiNcZ2DC/k1z32cSEtN0N9Og2kAt3YHvSsd9AMIzn&#10;BNNdYup7os8E+Xb4qfs0AXWl3ltcANknjJqqnFKqsRp32W1qcAnt0W3YHAOAO5xUHYXtzv8A05zl&#10;TnDcYpPR9WCiNHbYTwx+6kNfu1SGRoQN+Mq3c1bHOJxyZZuie2kPKr7pzznOKrjqzQp3upI1fHOe&#10;fyO/Hmken7rUY42LyhRwR/FTFlqtpNfrHNLguxy1aHhhlWysZLeil9Y6QntHRt+8HuD3BqEuZngw&#10;Qu4girp6pkUPsTlS/ceaBdQsjbQmUpwey14eXDxlIi0iMXWxLbBMcLy33n80lHPG+Sf8ZqHlcohI&#10;wM+BULNqsgbsWArNPJRGc2mFElyBk78L/wB6QuJ2wu0ACmVmhnxtOR+fFOp4wkm1zj896ZZTvJv2&#10;SViwkYv22jmvbyUKyjbio5iyqPbfNO7PLhndyTmuuVhJ2kNDcPAU+Oc082JIUJ3YzyB4Nc3ClwBk&#10;YNNxPJZ4IXcCMVS+O0xSytO6ptorSS3dUdycc8YqMvNKjkR5ovkDnKjxQGJDI5Zux5xRvo+rtGig&#10;YHGMnzTyy80kPCle+yu9W0x4H7YUnOfIp309fi2kAlzt7Zo9vfavt3uY+sYxQte6bHACVBxU3jcd&#10;ivu0F9xeWd0EKS7jtwwodl6c5lm3cBeKHIL5ImY7TRmep4EtzG7nLClk00Fqis7q6eBvbZiDnx9U&#10;7VkCKwNL39gJ3Lpgr4/FRL2s0C5cDH4rFJysQkVaKVhlu3NctGpI8VHw4cfx5pVpn2geAa4sjOsk&#10;fgBgtXsgURn7+6jVi3YIc0q7lQMjP80ryfoBmr4JXuaUMJBLfXinSMrtwBnt/Fc3Kuu5Scil5COI&#10;2W5w3enKqz45/io1oeMqacxzlF5OKJSs5F7HYTJG401mVGGCtO4CJDzzgZr6c5HbhaRofkQLRnFc&#10;CEHzipNYs803mj/4am4nKG4g70k1t4pTlR3rkSuTgnFcSA8WMoa+ctu7VKMoximaoGJyaYBOKbk4&#10;XOK9L4Oc18qc4C15MrfEYrlgKxznAO7tTj9QwxlhyajordieDg966MDM55/NdQsiaW+VV+ZI+sea&#10;RE0T5NRi27+TxmvliYH6xXZHEyZkMTKOKYrCCGHYUzdm2/uNeRzOSeeKVodoeiwDA1wunjPLYFdG&#10;VxjJ80t7xKnHNc4hSE3iU+Ril4rSMRFvNMWmwVOOa5W4Pmu0FC62Rcrg+acPbqgI3eabxSuwO019&#10;hjjDc5oo4yTR0CDjmkTdxoexFIJExJGTmk5rbGM0NnLZ7+rySa8Wdslq4lCJ5FMzdjPApWzlko2o&#10;le4zUbPqeWPOKiZ7xu2eBUVJIxJxUnILJ2XVmO0ZwK6OpkAYocYmuCTmls4TU2oM/GajZ5GbGTzT&#10;fnjmui1KB4K+GRk4rnNenJoA8zXWa9C4HK19uxxQB5Xtc4rsK2KAPMYpRSKTGa9UUALcY4NcFV45&#10;rlODSyEFaAEkautvJx5r1ojk4r2PI70AeqhpFsg04Iya5ZTg0AcrIOKUYZpuwP1XqOQe1ADhQBT2&#10;F0UZK54piWNKKxDA0ASqRRyEEtingRYnO0k1Be6/NLxXeDlqupgGCXjmMxmk59DaRC+zGaiv1jth&#10;kany67dKNhbI7c07o7YLzRNFkYyKQBU0R3ds7oSVobaPYcVnkqZwWjOM0qlzyfGKaq5FdqctXEwJ&#10;2z1KcnH6lseMntVjaDqSr7fuTA/nNVAUIxg0ojg5OSMVuweZOFK9AXxf3kN9NxKCM4H4prr/AE9p&#10;8ttvyRL/ANKrXRdQgjmQTuUXI5FHeq6pp8yhIZ84rfKcMsVcdHUAkuhS/LYucVEtayp+9aO11O5g&#10;VtqZWuLA2eoMYp2KZPDE4BrM/EVaZwrloQx705iUoOfFHmsdK2MDr+mv/cwMsBUI+m7VXKnaajLC&#10;4gD0koIHGKZSQOeQM81LT22GGFr0Rv2CGs8oWBB+RmnC3O3NOJ7bnvUdMu08V1ddgTBuBItI+2cl&#10;gaYwS4HapKKcDPGa7yQUK22s3cH7JCoqcsriKb5XE/eoB4iTwD28Uj+lkAztIAplICd1GKPGYpCw&#10;HbNRf+6TRYxgYpxY3UaELIeKlruOzki+HemewBqa83sGk802kuEJ4GKVuYCFPBx9iooCoSTvoB3t&#10;wSRXXuj7pLYSOK49s1NoAidsU3LZrh3cmuWkAxiroi1Q8t85NLzLxmkInAwSac3MymOnQpD3DZ7U&#10;jCqkYJNcynk154yKVnUeu201xbxB3ORxXgO4HIpxaqd3alGbJSJzGNvimE0vJpxNJxxUVKee9B1O&#10;xJlJNLKBXCc137m2gDrbzk8U1llOcdhSzSb+ADXItpHOAtcYDdQScCpOzgT+8U503SGmYLu2jyTU&#10;jLpvsOcsGA7GkQ1iCSe2eOKmoDbhd4Yh81ESBQOK4guAjcmtOOdeiGTHfsOG1COSIqiYZRhvxUPL&#10;I8SY3kc5qIW8eJy0bkH7rgvJM2S1V++yKwofTXXuZLsa4t7who9oxg02/RjPLYqYhs4DsXaWbNUx&#10;zcmUhjSLX6f1Bns0Gc9+avjoP1L1DSGhDTObfAjZPKA+VqhOmrWSfbtGEHBGKuHTOl77UXWG1hDN&#10;tyxJ2hF+ya+r+nZZqCXo0fdL714RQLb39hfrKZBvdYzhhmpRbTp7rCxFhOJDdgbwwGGUjyDVV2PS&#10;ms6SsqoiXGBuYIS2QfIqUtHvLadLqANb3CjaSc8hvuvUlf8ATG5pMjNa6P1XpiVJpbXdbMwjEq8q&#10;G8A/RprqsEM8cRTCH+/HkmtM6D1ENWtHtblMqybJU8N+R+arrWfTWSG7X/b0Z0cfFWPKn81zG2tM&#10;pGSZnk2j6eSytknzjsaJtG60nnAhnfIjOAcc5qyW6IvpY1U2Y2ZK5I7EfeaBJeip5JXjMixd92R3&#10;P4qc4OtDRuLsX1fpDTrm3/Uw3mZnGWjOMMT91VWr2tza7Rncnb8mj2LQL+xvGG8yxAcheQKL9ctb&#10;H2I5CgU4ywP3UMmBST2P9zfRljVen7K9h9wSBXXhiKDLK8uNMmxIPciHBX8VoC/6ehkZ2t4ywY54&#10;GQCf4oEu+k2HxeJwScqCM152bxJdxCMtg7qqaZeRJNEqByooGvbZITuAJz3xRNqulGzJ2oVGaibe&#10;+iliKvHz9/dedkx0yyQcen2vDRp5nyfal2iRP+Ej+4Vd3Uug6dqtl+ognYOUBjPdTWTiTE3yB2+K&#10;svoXrvTba7Wzv55lglIzJnPt1SGU7ySJC2WNZfbuZthH7V/Iozngh1S2Ec3BQd1PyPHinfqN0ZZL&#10;FFc6dde7nDIx5LZ79qp3SteEF2kdy5Tc2189gfzV2yfNg+99faFqW5XwR8SB2KmrluBcWsdteRoU&#10;LIGLn+3dzUL130TcSwRX8UKyBhtk2HuvgmnfRWu3epWc1lPCZWhRVDY7oOACPxXYQ/IdS0XBraw6&#10;9oKXWfdk2gFl7DFB/TWnSzwS2wYM/O1c/wBuOamegNeTR7q5sLyD+hPHiM4yA7VB9Rl9I1qG6sdy&#10;Ky4A/wChH+a3xiqGXorSG2OnawVkYpzt5/7/AOaT9QtBeOAXmQVbGMc1ZHW2iG5tobwRnnOHA4/z&#10;/FBGj6kLuC4sJ0LADKBT+7P1Uc2NNULnSKf0+6E59skZ8Cr+6Cnt7O0uEuJsHkouO/4zVNL03Lba&#10;ykeQu6VQEbuc+KuDqTTEso0Nuh2ftIzyGpcOBkvuIBtfaN9RdAMF+f8AnTHV9GksoI22giUZoi6X&#10;6cfVLwKiMZMnC/Zo+1boy8F1FayROTtBA2k1b7Fg5WkVR0xb3likV6u4wK5BXwxq0lXTtUiV4Jtk&#10;pO7B/FI6yi6TpdzZTKUkA/YRhh+cVQEfUM9tdRvDcMm1snjOam8kcWmLSZoe4spxHslXfxkVV+ua&#10;JOLj3FBTP7XxRNpnWrSBCSokA8/3D7pjqesy3Ey5YEeMeKeWSEooW6dHPSmkXxuleSX3TuAGeKuL&#10;WtdkgKRSAyBRhQP7arbQrsxs7e5tAFcajqchZPllWNbfB4qMmt9B92lQR6TDcXNxL8WKsMg/VGGn&#10;dM6heTrbJFv3/E84AFc9BmC5S4VBhjyR3PFaM9MLSG3muJZ7fOcBX+sVTyJtN0UwxR90z6JWGkxw&#10;TThbgjB/4jG1GWrWkwULDhHHAA+OKsY65AVBcDtx4zQDqXUK+4ziPg8bc5OKMHJ1aHlLetFGdQL1&#10;THHLJHBmZfltc5DYPZfzXGj+q1/EJPfGZQNrRk/sIq6o7qR4XYIrP3QsOAapjX+gX1K/D2aESyfK&#10;TaMgk981p4jpW0W16f8AqJb3rEADIJ3fg/ZFWZqHVBBZCV4GMk8YNYLv+iepNOv5JkimjCEb9h2m&#10;p7R/U+5tGe3ny54C5P8A33fVT43LYuRUzSWqaDaXERKbDk5OMUE6xpECpuh7qPkc4HHmoLTfUuxb&#10;CNPuycLkd/zXUmuW94hRpQd3n9tWSTEGlnrsQZRlnHY47DFFkM1rfQe2k4jLo24N+PNVbb6XeS3W&#10;LZA4J/gLiovWLXULWZpyroy8Z/8AmxTxgU5RaJKHTL9rqONNRzGGIjTknP4o1sLDXrOcxyyBraQ4&#10;YfubOKqez12cXaXHuYKHxxjFOtY9UdQinGHyi8sdvJH+KvKEaMeafCZpC20NoIA8zZL8qh/soc12&#10;zsLu3eEAe4uSrE/NmHZR+Kzjqn+oS8lYRRIUhGCWKgFgPrvQynqUhk91w2WOcoeefOTVMUMXymSe&#10;eUmyxrnSrv3ghU4B7nxVmadaWssMQu7RWCjJC4AHgVS8HX0Te3szI5xt8hasXV+oVjihaMDJwW5x&#10;/Ip8uKOV+ik8ijFOrHmq9GafcSxsLWNVX9oA/t+ifup3S/TLSp1ZDKgGMhRkKufuhmHqZEC7Ssm7&#10;krn9tcf+t54dQhA9sAnCBwRuqM/DjWgjnTdtE7rHo/0/btA8tvDMDjcQpUtn7NMdG6GttA1aC5td&#10;O3W+7knkAHxzRMty+qGM+4/uHlkJ4o1N+s9sluIsGLPBPJFZv8eC/wCKNay/BXnX/pb071G6Xhh9&#10;pjgusYHOPxU70h0B01pOkzQfoY5IsEKWUKd/3SOqXtzHAWMi+0nDseNoqqNX67gsnlMdyHLfAnPB&#10;/GKePgYpbpEMnk5FFxSLp1ArJZpa/plaKHAUKANoP5FV1rnp9o+rw2bFYxkkMoGSwqvdE9S0inuo&#10;4ZAHkB3e7naf45p7a+o6TFoUU58OvABFU/wMTW0gxzkopMnuqPR7pmaIR2VskDmIIpHYNVMaX6FQ&#10;yXBDsmY3AYMM5Aqzm6gv9UlUqjH2eWZe2TUld3eqQZkG4CVRghPI+zSw+n4Y64ofm6Kn9dvQyx07&#10;QbHVdJYyLgfqIByYm+6xwgdmxX6Awale3DtvmHAPxf8AYeMcis/a70RbzTzzwwFJiW3R4wv/ANzX&#10;gfWfpSg4zxrvtEFcpPRTMaCNeRwKZvs3Hb5qx/8AYbkQI72h9sMVI8igrVNCltn3HOxs4yO1fOzx&#10;Sh3Fo5VA3cq2CA1R4lmgcEDIFP52dDnFIe+JjyKxuW2A/ivo5QBIuDiuXiUpwaiZoSpBDUn+qkTk&#10;GuOafZyhOeFkyOa4jZ278mlmud4bdyabO3moOVgPY5jHIGFEVjqG/h/qg0SE5qRgnZXWtXi+TKLW&#10;xHFP0EUNy9tOJUbkHmiQXimQOxBV+TQhLJhOKcxyf0lOcj6r28Pkyg6Utdkgm1DRcRidJc58VYHo&#10;5dJLrEcFxxGpzkVXen3IliIZsYOME0T9Gg2GqRzq+F55r3PHyJyhK9MWDqaN+a16iavoujmyDI1v&#10;chyCygkA+KwH1p1KqyezEcuQCR4Bq6usOrpL3RWG1QUO4kHkkVnrTIre8mZ5V/acmvU8zMoxUYtW&#10;0UnJyk2HvRupR2GmT2kmS05J3nxuFRQ6Qub+7WKGUnIPA5OBQ/fxtLdRpHJlMgcfdWJY6q+mqskc&#10;p90oVJBqGPK51F9I4u0GOjSDTLGTT7eImV2Lll8/zU70tIlldq94xWJP6jFudpFC3p3fH9XPJcRH&#10;CeG/NDGvaxdaz1FJZW0bFGJBCg7QEGc16+OcYwQ/KTaLBuurbvqR7mGy3mNGY+7GPiVHc0Szdb6Z&#10;0t01HZC1zdXDje+75P4yKAtC6mt+ldM1K1hHtvOMFuCee4qP0D061DXpY7yWR23kBd2T8PGKJZta&#10;7ZaDkzzo7R9S6w1C8MhDRjJwwwDjkKpP1W6vTf0+sendPs57lD/VX54YNtWhroXpfTtHtEhK+1IW&#10;Tc54CjyKtz1Q6gs7eDp7T4VKtJy7jheOwGO+axZG7S7Ni/FFeeo+p671FqqQxQk6baoOWG4sMYH8&#10;VO9Y+q2ldJ9IWdlpyxRu6YIxnbnk0/1vrHSenul76KQg3Mu5YwOGBI4r8yfU7qO71e7Me5gFwSgG&#10;AKV5VHHtL8WQ8nNK+MVoW6o66fVLyWWa4LbHyh7cmgO41syD3ZGyahIrHKuznGPFMrtd6qqcha+Z&#10;836rOUnTqiCTXbHeoa688e0ncfFRdkJBvc88gYpBY0iTJXJ8Ack1qT0W/wBPepdRwJfX2La2ZjgH&#10;O4ivLxSzZ8qrZeMG10RXoLrmswdS6M0EbiBJgZGTIJjU8iv2e/3nS9dtl9mBxINoYN5yKy56edAa&#10;L0kk/tRoN7YU+VSjHrz1j6b0dLWx0yE3F2cAxIDlpG8cV9VjwzjGCe2l2bHOHFb2W/LY6L05Abu9&#10;mDNyY1Y/t/8AlfwKqzqfrnU7/R7lNCCrkhwy/tOTyarAdG9QdV3Npd9SXDW8RI9qzU4Eag8cjkij&#10;71K9T+meldNjsrCBUdAAQoztH2a0xdV7JLJo86G6I1H/AGaS/wCqb+3kR3/oxftH4ob9RPWbReid&#10;GnS2SAvE+0AEDnvgVjj1N/1KXerSR28Kf0LUEBM4DP8Aeay7Nd6l1HdRpcPI8YJYLklRnvU83lxx&#10;p/8AJ/AnJypIuXqz1x1bqcKkE0sRkLZOeefBrzo308vLuGa6uS/toSEJPJY+aFdJ0/TtMeHswLAs&#10;D3NFlt1Drev3b6boVhdyonBMXCg/ZIrLHyJZGuf/AEasD4Je2HWjpYaL+ti/UoZJU+WQM4H1QZ6c&#10;envUPqRrZtrYvHamU+7dZPxQeFHkmr59FP8ATdfateTX/UKSG2jJ2Qk7dzeA1b90bTeluhtJjfZD&#10;E6ZICsMKP48mtDjdKv8AQK32wc9G/wDS10t01c/7nZwyobeDb7s7ZZ38tRveeq+i9Irdslwst5Ow&#10;SKPPO4eKpDVfWXXuqtQGk6Bbj2mGZZwMjYT9jyPquelfRoQa0l9qV5+tmTmVmTCFh2O3zWiPjpfy&#10;l/o5KD+SWaW96ikF/qfuJG0m8xDK7cHgMKtiHTH1aK2sYZBBbDljjlh9A086n1zS7KAXE0Y3InwV&#10;FGGI4yR+KoPqX1bXTYJ/alxLKAwGTgZ+j/4FCblVaJyu9ei8uor7QunLqARbTLCoO8/PDfjNZh9Q&#10;+vNW1zWWt7UNLLNKI1hQF32sO5x2FDXS2ldT9UXlzPIXSM43zHsn+D+K0j04dE6HhN/JJC12BuEj&#10;BSzlRijUL9s4p2V903/p2g0TULTUuptSSfKCT9Nsxsx2BpHrX1ms9Mllg03BkXMcSAA7R5yB2qk/&#10;WT/UhcaoLgq+HkzHz2TJxmsn6j1/+htI47a492d1JkLd+fo1P7lblJE5Jth/ql5Lq+pXdzdXzynf&#10;yhfCgfWKDurerLSzD2sCB3wAW4wM+KF+mNPv9ZwwOxCxMmDjk+RR1b9N6LZ3SyuS7xNuBlIKlvqo&#10;vJKT0qKYofLPOnuktW1OzSYyLaKBxuyXb+BWwPTrpTo7ovRP9w1D2Jr2U73aTl93gAVTqzat1Je6&#10;daWGnvBEzrF7xU+3H9mr26h6D07SDDaRzvqE6bQUkwVyozVI41aNsX+gv6e1/UjZXd/Fai1NypVT&#10;jkr4JqLL22jRG6uZgZp3+bkj5Z/FWVDpWtdSWlvEkSWqRAbpCoXJA5AA8Uh0x6cRanqMlwsAuf0Y&#10;bEhO5D98eatGK7ZOcxlY9ZXNjpE9tp+nkG4Z2wyHc7Yx/wAqvj0a6LYWd3f6yQmyPf7a8JvNSfTF&#10;zoGjQ3F9d7RIY2VFYD68Vkv1T/1MiK1ubXT3KryZWUcKKSdytRjXyyPOy7tc9bdO6ej1FVmQNIGC&#10;c+FPcV+cnVPX69RancyyITCjHbvbduJ5zxVa631Pe6vNcGa6+EhwWPA2/VEfTGhRypDFbRCTPJ+O&#10;UP4qsVGOkMmWVBDfzW1m8UIS12gq/wB47gCreOo50APcXJCbchO+D9kUOaR0trfUFogeJ4YoR7ex&#10;eN2O236xVp6B6I63bDSjqq7rd5vJwCn1/NUnNHXNLsq7pHRuoeptTtdO9yVLSVyjSIQN6jxWnJOj&#10;dB6L6l0nTrl4ZIots7LncWAGT/AFN/WT1g6W6Z1XTLXToRC1nAF2wgFifs1+dPqP6p3vU+rykTPG&#10;m5izZKkjP7c1OM20r1a6IZHaTRoX1E/1I2kPUHVU2kyRR8GCEx8n6BGaw1e6pdai5Es8jlyHYsSQ&#10;DXuqXtkZ2OP6R43MeS3nn7qy4rS31aKwisLUZbAU4+v+9WUk1SfRJ38EzossGnafkNl5Exu8lvFe&#10;ww6fp6QO0he6mJ38cLnxXvV0FydW0CzhsSXcKpEa/wB6mp+36YvNU1uaCSEoYIwzDGBx91dRuugs&#10;Y3sugW93E1xF7twIl5bsc9iMfVVh1tpOjex7sOWuGY5arM1bo65uJ57sRqfbGz3Oy8dhUVN0/crb&#10;p+stDEpOAT2b8rU54Lt0jv3NVRQz9PadZ2DXN07GViQmDjGe3FCd3psMNukvvn3XOSPqr96/6A/2&#10;/Rre8unyvuBUGDk7qib/ANOLiDSbO/kxslUH2yOV/INeVLwZJy0JJ2kUYJZyAzdhTf8A3mZJkLOf&#10;bBHxqyj0/bqCX+W/jAOMUDa9pgt5svgAn4/kV5/lPLhXWhYq7CCHXVmY7n2r2UHsagdYvIYi4hA3&#10;t9VCWdnLcSMVB2L3FcXJcP8AKMjHFZH58nHsme6dJNbuzxnDH92aX1NWuFEjv8vqmyS5ByDSE13u&#10;UAAV5uXMpIZOiCe3Zm2KuTTea1eNhzzxRGhSMK5U7jSFxLGTkrg15s4HLGaanPbquHIov0/r+5gg&#10;aL3XO7uc0E3aCX8VGtFg4Fch5WXH1LRw0h0j6qR2EF2zBt0mAFZvrPNEfSHXOnNfi7vTGxHI93lc&#10;msmtvUAbqUju5k4D8VtxfVeLtxLQytGz+tPUJNWaC2if+jEDtjHbDUVppXRmkaLbG3tg92VDzSvy&#10;wJ/tUGsRQ648KxnOCp71L3fWd5dRBJHJXGK2/wD1TE+0Wj5KvaLwOg6ZqbzzSsMhj/SQgYH4oB1X&#10;piykkKpGEUf86AbfqeZdoGQc4JzTx+omkxls4rPk8zDP0dllxy9E3J0ZHHbF1bdJz+BivLf09uBb&#10;tcXDqgYfGMH5EfdRH/qnCptzn6PNSF31hJJGqjJYDGSazN4GTuBH22jszyJGEA/PekdQ0honKJIH&#10;Hk0nDrPtNwp5Ndz6luOScZNZpRhehLRH3OmCNf380pHaQpHg96Qubp3OQa+WbIGai6OMbyJt4zSQ&#10;iYkDx90q5ycgc18QDtGaRiuhtHasX75FctApbH1TxUOMg4pu2FI5zSC0cSAKKbtMBS80ZYZzX0MA&#10;xkmgBCIk7v8ApT1jnNIYVMV6ZgaZM4PrbYrgtT03C7SwqJ3YAOaReUuw+qpzoCVjJmbIIwKkZCCQ&#10;F7VEmYIgCjn7pWMmNdxfJNUUxKHjShT2pMMNwO7+RTcyEd6890YpXLQ1CtwQSMLUdnMufo09eYKm&#10;cVGJJyTUZHRKd90hqX0pykgwcCoVpMtjAJqdiUwrEcd6mpbGj2WP086mQcY3easPTJZjM6QqclTu&#10;/OKrzpa0lnuY2GBGvk1f+jrBZGSWRMk/tYcAGvq/AjeKL/Z6eH+KJDTdBbU9MmnvI2WNM4B78eal&#10;NDItolSM7oge58U1seopLtLm0VwEbO7xkHxUHpNtPpc86PIPbfGFz+0V7EYdHXuxVL2BdRneRABk&#10;gfXFcX2oyEARNlR3B7GgbrOZbbUYvZn3iT934JqwbS33adaOynJAOfHeuKak3qqORkkIWWkx6i5l&#10;l/plRlmI+JxQhrd+kVzLCPkg7mrPl6jVlWN7fsNvxGMUE6z08xhlmdiS+SQONtLwC2+kd9LdQ2un&#10;GUqPm67Ae4AqUurG31WOR9x25zkeDVZ21qiK+8lQozn7xRVofUgtkEaqCGGCKXFJSfEToF53XTZ2&#10;3PkAgEVJaLam9mmf3CiIef8ANGg6Jt9Yb35W2MB4/uodhu7PSZjbZYgnB24NGTE06rR2EL7GdzBE&#10;fcUtnwTUJbaZawyBlkJ53BSfqrEisdNJaVpSc+BVcSQLLeuyjhCcZrC41I6012yxouqEu4HthEwy&#10;pGe2BQo/ptJdKZobw+2ewIxgil9NuUeZAqBT3x9mja/6sa1gbfbgDbgHsAa1KEJQtsg5NOgC0nSY&#10;9NkZWnye5LH9uPqkNfvYp2zFg4GMikdVt472IS7iHYjGKHodPFvcRrLN8P7qxTSsayO1L3YgPg2G&#10;wc47Up05qckl2iTSEr90c6tdwmMrC4kRY8VVUsB3Ex5U8HIqTdBRdOqQAQ7IWGPsdzQOg9uULtBc&#10;djUJpfUckE6BmyD8XBo/nu4TENpQlvxVY5pLqRxjKLS5blVnmn2qhwKEtYnuZZFj3bkBwuPNT13e&#10;u1s0PIGcnFfaPp1uVD3DHCn45ocLt2AE6poknt7gpH4NBRGzd2OOD/NXX1NcQwxRhNwJPO6qkbTG&#10;ldtjgdzXm+Xha6RPLEQtr2SHeE4zXT3kjn+a9W3WLfvFMJ5CGG1cA+axpST2SboIbOZtpH3T72dq&#10;8P4qGQMIk8k4wadRyAtzmtCkdQ9hkZcbqkVeJgD98fxTKSMOnwf8c02UuqtnOM4qnI6JliGZe+04&#10;p1FcyfEfXNM3jOcBsUl7z25IyCD/AJoUmjrjQX2OpE7931TS8n2lwScGo2C9iSJsL8z91JJN76bS&#10;BnaGNVWW0cs8srJJhn2tw+/qoXWLF0lZgMgVNS3D2iZRfiR2ptBfCdsPU5NfBxbGmmOh2h2OM5Iq&#10;cvrGOZAI14FczWEbL/TNSMM0cMCCXO+l42XiotFe3mnm2KkAkeRUWsg3YcY+qNtQZXIY9s1BXFhH&#10;KdwBBzWecPgnOCTtEUjMAcUvcTZUgYzivriF4U455pudgIJFZxGxSzjKsxzUoye4G4OKi12njd3p&#10;+bkom1a4iakM2gIbA7Ck5IM9qlffGB2zTa4BBOPrxXThGIxQAVJxyCWMgnsaiTHu5A5rjLoexpE9&#10;gTQwmSFya5aPPcYpOCdiBk0u7p4PNNaGiyKkgIJIFN3t2JJqVYHzXYRVAzRR20Qqg9jTiRgAOKfF&#10;cZITFRskbu5zSNCtHcd2u5Rg0+mSPGVNQghZCeaUV2UnNJWwJaK3yCfquBER2FJpNgY+6cCUbhTj&#10;CTKdy5HY17ImBkCl2k/70rMwCZOK6kdI8oxQ/nvXzQZ8YxS6yfjvXrz8MeP8Vw4cTriMcim0akA8&#10;Up7u7vXmSSAKAY02F2yaVWDIAOcU+QBcZrl3XgUHGzmGJUU4ruMopINNmmCDvTFpW55rjFskHlK8&#10;ZppNOQvHJpsZyVOTTfflcmpt0gOyzEkk0xnkx5ruSWo6RuSTUnI4IuxyfzSea6PJNcUoHY+q8K4r&#10;7OSKV25FADeugvk16cCvmGaAPM16TXgWvfHFAHXfFc48V4GNKhifFAHOzGK+xXZC8fkV9s3DgigD&#10;oKCO/wDNJE/VeKxBpUgEfZoA4J/FexDBz2rwpzxXob7oAUL5zxXSLXC4yaXUUAJn8V0ORivcivFY&#10;E0AePGBSHbtmnuCa4K47igBKvFcnNeMuD+K4II5FAC2TjmlQoPc03DsduTS4Y4HFACizlMYNS+nx&#10;tcyIigFifNQQTOaVguHtyGR8GnjJgHl4r2uFkIO2hC6UO2VFSCahJfYWVwSTjNSdxpXsRqe4IyKZ&#10;/ktHQPMPxNJ4IGRUlcRhRjNeQQKxO5gKnRwYJLngk04iYZIrmWDBODmkMnJrgDzJJpeGfa6k9qjl&#10;mJzThWHBqsMjXQFi2PWotYxCLdSpHmvJvaviXWML/FV5KRkYp9aapPBkBuD91rh5UgCU2s1sxY7s&#10;fxxUv/6nRI0VrYMaZWHVNyye3IEdfoilH0WS+DPBHnPetSmmtAk/TCrR9O0e9T3Lm5WLceK41XTb&#10;Yh4rKVZefAqtbrSr2DO+NyF4/Apzp3VFzphPtIufORxSuvgVju+6fuUUF4yKGZbIDJIyRRpF1fe3&#10;ze3MI1zzwKmxodpP/wDFuYkJ5JJwKksCk9MIlSGIc4rlSU5q0tU0rTrdCqNG7f8AEKGU6dmuVZ1j&#10;GF5yKhLFxdMZETaayIlOYqlE1VZhs9vvUTdaM6OBg4FNCs1vg+RSo7ZPPocz8pEWNd2kItnAmjOO&#10;xFJ2nWl7BjaF3CnltrDX5JkVSapCkLxCRrvQpYdoj2uKCr/T0kZimBk5GKJT0dMYzc+6qj/hqOh1&#10;GO0c7oQ+0nNVmrObQIG3nVyoiOD5xSLq4Py4P1VmQ9Zxke0LGNN3diO1PYhpbLl1VifOan9oLZWr&#10;tiuUWuTJvxgV0x2ioCnUjY/upEzkfxSbYyc0kw+JNNyFpncjqRwKae7trkniucj6pLGHEbsSv0e9&#10;TO5QuBUfbIF5NOJJMCms40IzP3AFMQOa7aQ80hmkYw6WVQKR5zmu1hJp0iqtcVgPrC3QrkipJHSM&#10;4XHNQUdyRnFdCRiac4S5uNn7aSluy+ATUY020Zr4yfVK2dFmk/Ncuo75pEivhzwG5oQChlIHNc/q&#10;uO+K5nVivam/6ct+KY5RJpd9gaI+nQsl/AhJHuA0Jww4Pejno+3DXiOAPgprb4UOeWKFaLx0G8i0&#10;1ApIzu8+asOw6wnt12IPaLHIJqhZryNSSQxYY4Hk0W2LXEwRWBV9ucV9hCoPjFVSENW9L9aTTxbB&#10;cQtk4YgYYH80XvqlhOj7tvurnk1jZtVlso9sZw7ctjvkec0baTJdSwRyK7FcZPPf+TW/Cm47Y+O2&#10;XevUcduxKJtIJrn/AOi5fQSIJYI8A87ecrVYrbXl2MrKQWOKIbD00utUkb/3Sxgrhjv5FPPD+2Xh&#10;FppliW/qja6hcKhlkTcQCgGBj8UYXWqabdoipbqSo4YkEgVROlelGsvdTIqxtHESA5flseat3pn0&#10;vvLWB8+87q3YftGfGaXgl7LXJ9jyy0W1nDt7uxjkbe5qOi0U2rutzbCeMdmYZFE9t0/HHcKJ2lQ7&#10;v24xnb3qzYdG0y7tnSaVlBUglWwaSSSOUULFplhJK5RETH/DxTK/6O0/VCcyLDMuVUoSASe26rBu&#10;/Tv+ovsTPzkd+R9E4FVfqlpq+iNdmPdJKjAjAySv2BSNxHS0itOqfSi8WMTSpGyKxVWjOc/ytZ96&#10;q6Qn01iHgA4zlRwRWih6rahJPGl4o2FwpBUhvqjOWz0C+tHMl8JQxIAGFYN9c+PzUsuGEkmxr+DB&#10;NxNIqj3IyqgYyaCtQjO/enfvz2rZuuelr3+UtLZZO5AJwpNU91L6Sa3Yx/NYQ4zlATwPABNeJn8V&#10;xekJK32MuhPUHEX6O7fIAwv2KkupekJpA19bssisMso7nPmqhOj3VtJ/VhKMpwc+CaszpHqsH/2N&#10;xKwGMBwPNTg2qUhobW0F3SnUl7ParpjSqfgUA87R4ptb3cvT+oQTbHVHbZIBnDL9Uw6h6PngkF3Z&#10;yHIw4Knk/mia36kTU9O9m7jDSJ3Y98/deji6RVqkWNcyQSLHdYykhBz5GalNctYruxLxSKduGx3O&#10;QOwoR0fU7SS0FsUKso43dj+a+srr9I8g9wOrZKhfFbVVDQk1sKei+qreaxl0W4B3xgmNWHL5qger&#10;7Run9RSaElvbYMcHjP1Rbe3LWupRXSR/tbdg5Umi7r/SLDW9NS9shsmdAZI+GyVqE48mJL8mFfp3&#10;0nadXwS3p/pgRrgjGVZqDuoLQ4ntiRuikKk/e2o30O1+/wBOnukb3BEYShHjvnn8iji6ltv9wYvG&#10;pVyMMf7j5zW7BAzzQMdE2Bi1BHiZTI3xwp5rSNrby2csGoTW8jRoOJcEqMfmu+k9G0w3SSw26hpI&#10;ycBAu2j/AKn6jtdN6en0/wBlxFICi7eduOT3+67OFFIJJbZhv1y1yzvrl5Ij83OHA/tU85z+azr0&#10;t08mp3E++VlKKSAP7qcde6iwu54omZod5KkjkjPAo/0fpyfT9GS/UZEq8sPGa8PyYylOWtISKbls&#10;qHUzLYXwTedqkZxRxczSxWKT4IGP3Y75oF1dXutQRUHLkLgd8mrd1guOmY7J12tGoUkjnjmskb/I&#10;6oJuRW2ma/fwSuVlG1/BHAqxbi7iuLYSI21u7fX+Kq7Q7V55WQjdz4ogaVrSV7eVSv4Pgn7rR4fm&#10;Twt/DF+1yVlo+nOtSRatFDFMp9/Ebgn9pPnNbps9RSK0URjjAxX5/wDp1Z29zqTYH9ZCHQk4BOcV&#10;sPp2+aSJIHPMeRmvUwZvubZeC4oNla9n+aztnwRTfT7a4aZhPIXc9yexqc0ySC1SIncUBO775of1&#10;7q+G1J9q33gN3DYK58nNepERxey4+mtNtIysjsXCANt/NTU+q6fBOWilTG7lRgNuNZi0H1NuHu5P&#10;ahLMFIIP0O2RVlRTQPKXfG5sMQKHG32c2GXWN1BcwSmFNzbRvDDFY/6j9OL1nkaGzLbiX3E/uB/7&#10;VryzhE8ZIOApqVsNFiuAyJDvIPOe9C4rR3s/NmfpHWdFCTC3ndSf3Yzt/wDqUna3upgvI8VwDyM7&#10;TgYr9UpunNFFi8c8Ssccgj4t/wA6o+9XRkuBDe20aRhCQdmAMHHjzXItN6OJIzT0d6ny2wEMkaE9&#10;ldu5NGms9RS3YVym6NRgkDyfBqs/UO1sF1B5tMUiCTIRQDwV/uWp7o7rO2uLQ2V6mydAFBwBvH2c&#10;1tqqQt7ohNbZ35jAQHuAKqXXbmQh8Zq/Nc9j25FiKsw5BBzVXf7YtyZ/dUK+f+YoyXTpGXM3y/0U&#10;RqUoLOzAk7eKg0vZpfhu4wDirA1nRFcPhD5WhLTrCS1nHuJx2FfNJ5VOVyfZ2UU1pD/TtVu4CP8A&#10;gGKsOPru4lQh5VfamST+KhYbK2nUonJxzihnWNBuIkKoDg9vzmt2PPlgvxkznFNUyw7PryBH3+8h&#10;daczdfi5v4ZBtf28N/BFUrpXSuoze7IkLYXyPv6FWV0H6W6xq95Kj7I9qE4Zv+5rXg8nNJJNAoIu&#10;7QPVSd72O6SLjdho+wOfFGcnVmqapMsttbmPaCAFOQpqE9OvToHUzFcFF9lXHCk5ZcVf1npljotw&#10;HzGcHkOOBW5f1stCVozxqM2sXTyx3LyZI3ZXJAFDbdDySo07t8Q27JHk1pm8kgN0ZrZlkt5Bggc/&#10;I04s9KiuYprJY1AkBxjkktVoDmXr/wBPUghhneTYfLYJxTnR+lfakVy42t3Na86XtLKbT9S0u/gi&#10;mAO1WkG3AH3+aq3W7PTtKsZEgwWydm4g7R4p1T0iLyJJE701pum2mnNEWIeT5MMcgn6/FI63qtu2&#10;niCNQHiOVxycjyaqXVOtEit4myGkRs8eR9VW2t+qSe6ZXYbjjC9sVxtR7Iz8iXpaJ2Oe5N1K8jHb&#10;knGKn7e2Mobdb4XwSMGofRuvNLjiInKfLDBz3GfArt/UCxniyswIBIT7/g1XlCl0ysMoyv444pEX&#10;adueRQjrnTUepwyHOSfFG8Oqw3ELMoVlbkt5XFDemdSWk2oNbsw2ZIDZ815/mY8M4NShFq7JSm6Z&#10;nLqLpxrGMoeTnAPn/NVorfNuexrXPV9nFcRgbQfkyKcYNZUvLZUmmGMYdq/PPq3jLDkVPTO48nJH&#10;DP8AHimEh70pnHmmrk14zdFT7eea5L5rxj9V4FqamAtH907hZiRTNTgU5hk2sKtCVHGiSnkO0fIV&#10;1p8m4NzTWQjAJr62lAb+a2wy7E4oIIXwwyeKsCxu/ZiCqMhhVcRNyKn9Ov8ACuhBJ8EV7vhZraVk&#10;nCiS1PWZo0KL+xjlvOcVB6Y7Rxztu/dn/wCoK7voZUXLMCrHP2RSdnFJkFBkL3rb9xvIrYJh10pZ&#10;lUkuL2XYr/GMDvn7NSvT0Hu6vMbuTda4IB7dvIqvpNWMzCIcY8eKMZ/duY4YkIVdmCa34J7VMZQe&#10;gznu0kuitq67M7Rg8kVIi+Gk3ExhdTJImGcfnxVY3FtJYRbYG3M3LN5FOtBtruW4Ms4cAYOfBIrc&#10;s7bSp2WSrSCtOi7m+v4Z53DRbt5UHOQa1b0Q1ppdlsMwzvJH2qfVVDpGqrGkcSoCWIBP89hVj2Vg&#10;Bkndwu5j5GPFbYY4o0RXRa3XOqRaFo9nMWi33RypZsgpUL0n1JLJcmW/JYxqTHv+QUAVRuu6redT&#10;azo9g0TG1gmTOF4VQRnBo89RtTtNDv7mG3l+CQcRDJJLLihrbHySopvrnqq41eeSUkyKkzndng4/&#10;H48VS0rjLszDljktwTUjfas5t41JATnKg1WGp6m0kjRh/P8A1r576j5yhHfzRjhlt/sf61eA/FGG&#10;CP7fNQNn79zKkEELSSyHAC8gZrq3s557mOBVyT3OM1s/0R9MSi3c0EAM/wByjO3OAa+ewYJ+XkVK&#10;l7NWDDze9JBB6JegdnaWy6hqwDXAzsjOHyfsD8VrPpfU9OthGs8oiiTgrwCfqgd9eg6OiD3Se+wj&#10;KhRjGRznJ8VS2g6Nr3W/UsRvHe20y6uBv2thdpPIFfa+N4GPFCoqtbNmR0nFFra36gRdS9Q/otNX&#10;+msoiMgPB28GivXF6W6RuWuZA8s5QHcFDN27g+KEvVfW+kOlJEttEiRJrVCHYEZZx/3rEPV3qFrW&#10;ozX01zdySPOu1wThQK7lyxglbMaj1SNLax6163rvUllaaaxzMpSARHIwO+9vBrPPqhd61p2vT2er&#10;SMsgJbYP7iR3NbG//Z3enWhdVTanPqMwSeGXZGxOQOKpD/XJaQ2PqOkHwxBb7AwGK8/Lmbg6dUr/&#10;ANMq4xdfsyTpPTk13cTNLgRgkjJ71LrqP+2l9qjIOzAGdzH8U80G6l1BFt4I33M+1SVJHPGa0z6f&#10;/wCnyaa5s5JH96Qyh5t/xRFB7D7rzcUHP+Nu/Y2PS0VP0R6JdU9WM95I36WORtsaYwzn8/Vfpl6X&#10;+lmkdB6bBAwhikkQSzvnz9GmN71n090HZNJJLFuiQukW05444FYi63/1A9Q+od5dWelWE0qSHBIJ&#10;zhe2TjivW8bwow3JtN/9sR5KWjY/Xfr3bCX9Jo8cTBAWcxdl2/Zqmun+i+pvVSeW8vJpLXT4gRuB&#10;IMxXv8TT70y9GJdOt477Wpy93OMi2j4C5Hd62ZomsdP9MaOz3TIuFyinhVwPFbX+K/EaMn2wG9Ce&#10;hdJ6TtL8QCVokYl3kPyOfNfdf+renWiS2lpIkj4Yhg2CFX7rOnWnrZf6nPc2+hRM6zyFd0WduWOM&#10;Ua9C/wCn+5uUS+6kuhGWbcsIOwnPhzQkk7kOsnJAXFruq9X61bw2IknYLzGMhEJHcnzV6dG+j+n6&#10;ef8Ad9edLp0yY0dvgCvGBUB1H6ndL9AWMlnYyQe/I3LBFrEvqV/qR1fX5WtLJcRDK5RioH5qc8qV&#10;t6S/7FlGzW/qP/qB0fRdNvra0ZRNlygjAwhHHyArAfWHq/qWvm1T9WQiJgDONx/8VX11DqV6XMkj&#10;8nLM3JNSem9PWcJLu3YZAI715ub6hL8lCDX9ixw3JDGW2v8AUJgQOAuOPAoj0rpeC2iM1w6O7Dsf&#10;FM36liiVooYW44U9yaMujfTvWdc1FYnjcs6iTbHz8O+P5NY8DbltuTZqpWhKHWJLdIbWzgyzOVG3&#10;jO7vk1cnR3QEEt1Yveia6kSYN7UYyo+hnyaufor0EgvJoI7+2XT4LUmd3LgNKg528nOauOw6v6P6&#10;cu2/QWZmkT4RqELP/O0V7EEl6tlVGNbHJ9MOoL6XTpWEVhaIUZI1+LHHkj6qwesLvpTpuG2toESf&#10;UZ3X3Zdu6QY+8Ux02w676ymkkL/oY2fary5JGD9VLD060npzVnNzfie8gHuSSykCNfvvTxe1b/0h&#10;JSrpknHpWoX2mn3Jns4pOxGEkwfwaR619S+n/Tvo97eKSNJHXBkQ5I+/8ms++rH+oiG5uJYLARy+&#10;wNiO3y9sdiawt1VrmtdV6iQZJr9icRRIh2g9sHFaftKk3/0ZpLkyyOt/9QtxqxSK0mkZZUzlviI6&#10;rSO5v9cspYYrOV04+aqdvJ7FjV+dPf6Sp4oLSbXLx457nbKIoh+wDnFXf1vrWhdKaJomg6Npkcl1&#10;cHYBEAXH4OPuoSytspHGkU3o3+ldrHpI9Ra1OYd+WETPnAq8Oi7DQunelY/0tmk93dMTGV+QUngV&#10;w+j9SdZ3mhaFf+7Hp6EPcI2SNqc7PxV4ep3UPRnSF5pthaW0QW1hVioYDOwUjl62/ejjkkwv0DQI&#10;+ndC0gai8P6q5b35FJwMnxWa/wDVp/qUhsUstM0mZGnB8HKqay363f6qdQ13XFis7n+hAhRNn9hP&#10;3WQ2vbm+v3uruR5XLZG5s4BrPPMo1vlJ/HSJTTltMM9b6wu9S1j9TduS7j5FcmpGw0CbXLsQWu7G&#10;C0kmOUSm+l6dG9q100Cu/ICjsAKs3oDS9Zks9YubO1EMLIEa4cYAC9wDS45Tm/ysq4KKJ3029D9K&#10;vtSc6jeqIrbMi7yQrEdhWgOnrTpm1nl/SLGsQYB2zuOR32/RNUr0r0p1TPpNzeXSCGBiUiweX/I/&#10;FaC9FvSXStJ0vUNY1icySmIukTchFFejCKjv0LJUhHp/Vob3r6G30fRi0sEDuJCmUiwO5P5p90z0&#10;1PcdVa5+svgrSkGdkGBjyMfdEfpf1VBodtr19Z25e4v3YwtniOMgYFUl091brt71HfWcFrulu3f3&#10;fJXzu4rbG6kvhIm4dhr1qmjRdT6dYrcbLCE75c8b/qqI9Z/WLTr3qS1tdPjRreARocLk5XvRHfaB&#10;c33UsimcBUUmQkbmyvB/xQH016eabqPWdzJd3ohtYM+4Qud9VS1Eg0DPrH6i3mtpplpsHtxkYRV5&#10;IPmuLzWNR1DSUEmWYgRLEvj6wBRhaNodz1CxEQ/RRyMobGN4XgYP1Upp3qD03Z9QrdJbxstru2ZT&#10;CMT9/dLKHf5HCq+neg9VvtXtLNbU++wy6Nk7VXvmudX9NnbVrqC/dBDAMnDc7R4q2dC9Y7aPVNav&#10;tgRp4jHx5H2PqqB1Prk3lxceyXPuOS5YnOSeazShiS3s4T+ldNaHbWOpygOsag7M8k1Xdr0yNWkn&#10;cP7UScAkYLea5v8Aqy5lCW8YVUU/LB7mokdS3EEqQo3xHcZrzp4vG/8AYhW0T2mdEwXcs0SrtjXJ&#10;JHeqj1rTY4tReC3fcoOBRvH1RPam4KTOpcY8YoOSfMxcrz3z/NeD5eHFKSpVvYjfRxPZyrhAuSBU&#10;VcafKATnP/ipZtS9sk55r1NSiYjJ5znmvM8rBB24sEQL25IA80xmiaI8jkVPTagkbEgDJ44qEuJD&#10;K3evIyQo6RsmDzSROKfOgzjtTVo85+VRYCImzxg10z5805SzcocjmlrPS7ucoUt3ILYBxXF30wGS&#10;rt2/9KcwZBORn+fzR8vQupy2qztblY+2/HB/Ir3QujLnUroQQ58b5D+1R91txeJmn/HE2UK8yN4+&#10;JpwY947GrVuejVt7z9PE+8Btu/HeiDVenLaxt40MeJM8lquvp2e3cK/bGUHdFJxoQQME11dLjAda&#10;sy10S2QrIXz91F6rYG6lIjhwtEvAypehliYDxoT4r6RitGjadFbpl15UUOXEQdl28CsuXFKPZNqi&#10;N3cnC140mQKXuYQpYCmuwAVmkgO1mAzTZpRXyAsaQmcE4AoONi8k7HAVaRaRsfVcgdjX24EYIxSO&#10;TEEXyD2pxGtcxkEtmlG8nNdUgH9tEGDbj3FJcLxTT9QyDFJtPkH5V1sBxk7u/wCMU5D5xzTCFgM/&#10;KvRMecV1TAfSStxSYm5poJQASDzSXucqc13mgJa5lJUDApgXA3c18SWNIyfHINJJ/sD2IksPz9UY&#10;zJ8EOfFBtm39VfjnkUZ30gRIVPFIjqDPp6/IEcMfDOwAJ4HJrTl9028eiiaeQxMBlQezkVlbpydI&#10;Z7aSUfBWBx9kVpXqbrefUtPWJow0S5IkHdcDtivsvpivCbMeTXZ50gbRU2TSL7uD7hbwPGDUF1Lf&#10;BdQYxEunCjHNRXp7ANSu54JSCq45+s0Xa1o0Vg7tE4I5XFenjyfiiqi2gI1jSXeAXKncyY4qY0DV&#10;pbqMRbtxj+LfgVO2EEs9hJHsBYDLk/20AaPera6i+ZdmM5/NQupNnVBlrR38FsGckEjvuwTipEa3&#10;ZaiNpj3bRtIFUxc644luXVg6sexqY6Nu57eaW6EeUHJB8fmqRyRehZTYW9Q6PZWVuEj37z8sP5FV&#10;7YafCS02/G3k4NWdY6rFqs7zzRe6sZxhvIqD6tu4RGscFqqgZYMo+/FJOKjtdnMM+Tdj2z68SFIo&#10;hAAVP+GppL0rp2oobre6HJI28Lmq6mlWKEuQwYHg/VGPSHWMTwC3kDBt2ABznNTjmk9WWctkItx+&#10;mJh3BtvmiqDSlSEyMo5Qtxzk0V6n03YT2jOIVVgDyOBmqbl6gltJXiViUTuG7Usk1Vo42mS1tEEk&#10;E3tttRuw4oW1y5e8lAeQ7d3GD3q6NMeJ7AzytEQUyqgiqmu7W4nmeRIgACSOKzyb6slJHT6rb2lo&#10;GYqWC42UHJq73c+dhHNNtTYyyBNmNp5JrgsLOTfHySO1SlPaFRNX07KcKwH3XkNyvtkmM9qjIYZb&#10;yTIyAOTUpdo8cQO4Gkk0wuqBa6hDO7nP4pG11ea3JDFttTELSSKQwXAzUTd2hTDEk/is85U9Mnk7&#10;Wy0LMxtbwPvBL8mkbjUjJOkJXKjGMVVy30sHKsdp8Gi/p25W4lEr8OuDjxWnDni5JUzkJUHPUtui&#10;QKvtDOznNV/DBGiu4icNRPql1LcyOHfP1tORXJTbAygAse1VnbZegRu9M/Vxu6nsOaGYNM2yAGTj&#10;NWimm3kkLEIo+vGaG7u0SNZN+AQCSR4xXnZ8BCcF6IDUhEuza4yox/NRkV0VIGTULf8Ayk3Ruefu&#10;uoLsDburBKTTJhFbykY+XFTYlilj2gYNB7TB+EqXtsoFbPNVhkZ1OiRMBLNlsCo8QEnilkuhkqSQ&#10;a9UsGynyqqZ1tNDA27q+S1S0Ny8QBU8/mmwcSEgjBplds+MKPNc5ULYQNetKNrqDTKWB48uP+Yph&#10;b3JxtxUwqF03hgQPBrqnZ2I0srx4CW3fL81JJeLcHBOX74FQ8keAxphFcNGwOTnNNyGjKiaviQ65&#10;wNtcC9jkITcPxSS3yEHcMk8H7puLeMDcFpWzrkxeaJSTk/4qEubVhkgZqUaUDbnuafmNAinFZ3FP&#10;YgOxxEkAjxX1zIVIwc7RUvcQw7PixDY5odmVkBwxqTF4oUafK/mnUNxxhqhWyfJpRXYAE0lsQIWt&#10;1K5Bwaj2UrwRXkNx25qRlnjYAbRXA0RJOBnNJxzlSKUuIyGGMYFJlRk0ICbSSN1Of+tJSjJ45qFk&#10;l2jNPbe7bCsTTJ0FjkuQvbmvSoB7ZOKUM0bj6NR7wFJMh85obTAaTRssnfNcDcfFSoA71x7JJBUd&#10;65QIjmlxxivnuhjGadTWxPNMTAw4/wCZrjiNaFkl5rr9RkhSeKbBW4r3DEV1Ojo7V0zjdXIkQBtz&#10;UwlKpjJpNdv3XGwJFXQnvSxmAUbTzUfGVwc1yZecbewrjAdS3XOKQ3uWBzSD4IyO9JCQgAYobFkP&#10;C2e9NnlwCAtdxktnikxbc5zzXDlCGwtivpSUU04dNozUXPITnmpSmcG8shyaQr7Ga9zipgeVzXVe&#10;CgDnFOEY84pHFKKxBoA+lzkZFJgmnjrkU0bvQB2q5z2r5gMVwpNegZoA5JzSgOBXrjb4pJs0AKAE&#10;54pSPGKb7sGug3IoAX2fdI4KmllzjvXuwnmgD3nI5r4oMnmuC2M/g10HBzjNAHDIRzntXSmuwc8V&#10;8UFAHgHmu1xXu00i1AD+NhgCu5VzzimcZqVh2v5FAEYV47Umy581IzRNnGKS9k7aAGJUKtc+4T4p&#10;7JBhc54+qatCvGKAFFJIxSbR5IrwE+TSqmgBNQVPBOaIbLUOySy8fmoRl3Uk6EYNUTpoCyLi2017&#10;VfblDOaCZLGZcnBx90ztLsxspKnGasePqK1lg9oWwyVxk1VNM6AVu+wkFRS3smV+FqRfRJJdzwjJ&#10;7kVFvPJGSpBBWl4HBG5tzHnIIxTPcVHBoghjN3nL8nuTTK4sChIznFK40AxDA4ya62nwa89o5Irw&#10;KUNcTAUhd1JNS0Gt3cPCSso84NQiyYPeukOT3po5GgLQ0W4utSVlMwPnmn3/AKAF/tVJlVyaqz9R&#10;JEcxyEHH9ppVNVvQQy3Mg/IbFaYZ/wD3HbCjV+krjS5HT3wxHGRQvKs3Z5GIoph1WG5RP1Nw24+W&#10;OanVh0Z1VRKxbzkVWoyapnGgIguTGM4yaJLHrWWKL2UjXPbBr1dCtBJhGdw1SGpdHvHGGii8VRYm&#10;k9WdE0d7tQ52jJ80vcafamNwZFLGhFtH1T5FbdiB/wAhXkNvcRSbZRjyaV49/wAGFizaRCzEYyT2&#10;wKjzYGIgDORzjtRzp2s2lsCTCXP/AJpne6nBcN/8ELkUfYRy0Dkup3pjCmclR4qO/VghtwNFCaDc&#10;Xagx7cVC3OjTIzqV5Xg/iozg0BECQN2r3DHs2KXa3eJSXGKalxUW2AsnaknPevGfzmkWl3ZpCYmZ&#10;CRXDScGkpCSaT5NcZ1nxal4EBNJbTkVNQwgx8fuFcSOHmQQKazOSKcLGzDkYOcYFSr6A+1SFLbvq&#10;qqLfSAFCDTiFB3qTn0iWMhNrbvrFIQ2coJLxEYpHAdCD5FfLz/NOpITww7GmDKwYVxKhWjtiQ1OH&#10;O7HFMgHyc8ClRI2Bg0wHrKa+jbbXJbj91c764cHTruxg13EjBufFMcnijLR9KluOMLwM1TFilN0k&#10;BFzusi5GAaaFgByOKeX9m9vMwYHjPGKuH0v6dtJZHurmJJXQZEbchV8HBq2PxpTnxo7QI9Fenmq9&#10;RXQihjEYxks5xgVaH/0Ir/QVmmN1HI44wDwataK6WAH9LEI/7jsAA/ziimK7gvIPmnOMOp5DZ819&#10;V4P0vHBxk+zrjoykRNBdwsV8/tP5q+dB0eO4hjZhkEfLJxiudW6csowZI4Bu7A/dc9PQ3cCmAtjc&#10;crn/AMV7KwpMj7Fr3Q7SGRvaXIbjk1K2FzFYf0F5QeKSvbB4ZRLK4Ofo9qlbGW1nXewDHufs4rVh&#10;gdumTmn3krFkijALdsd6sDStK1FIVYXYRzwyjjC0PdN3GjLOrzOFkHCgn7q8NJ6btL1BOsjIpPGO&#10;c13IwhknY10zp66m9to7zB7DxRwr6nprFBNvjwMhT5pO30raxSC4DMpGAO9GFvp5jhxJKHbuccZN&#10;ZZtGnmC46slm4/Sxhl7Fh5HkU7l1fRpYwSCk4OWHls1MS6LM6M3sjcexPFQzdGXVw5kkjMWP7sZo&#10;Sj8UOpdIVDXESvJFIG+OAh71zHYPKscsoVcYH33oc1vTrjTZGU3JcIOOPummn9ZTO8ds0I2cDdgl&#10;qTLibVxHk36A71M6Z028kWZbeFmYhCoGDu+zVN636basYXuIEEpQZCxn5cVrK/sNNaN9hEiyjLpn&#10;Pf7+qBtQ1L/Z41iWH+nKduTxilSTSR1N10ZHtuv+oLCMWcjGIxnOSoLA/RqQ/wDWUOpzLHeMA5Hy&#10;+qsvX+gF11pTby4ZhgDGaoLq/wBIde0J2adRLGxysiH/ALiozhXZOUpBVrEXT80bLDbRHIPOckE/&#10;Rqj9U6NmxJLawABTgHtkVJXOnyQRqWR0YHkcgVzYdcXMBaASqyMMZI7Vkywi49DxlT7ENI1nUbWE&#10;2dyQdp+Dhs8HxTOaCaE+6qgDuSOTTTUdt6zAXATceTTW3ke1URPLuI7c5rNGTiXi9Fg2Gp2txGjx&#10;SD3AQHTOCKOpYLWGKO7tzvbABU+PsVQUFwUJMfGTkkUb2F7MsOd+Vbuo7ZrRDPaVihtr7i8tDNCh&#10;Z4hnHkZpv6YXcFzeXWmzTKjyfKIngtSmhWTlZS0u+GUcGqx6u6Ql0y/hvbedtqncmDgqw5q6k7TH&#10;jZr7pbpW1hhvYbkiJjl4to/cR5P81XMq7b2SOYqPkcjHmi7ofVrjVNBgvPcLSOu0hvBSq+1SaabV&#10;ZHZsyJLtYfx4r0oLSSIZHfSNbeiFrEs17+rDSqyoI3bk4H9tV3/qEkltZXSKUiO4VgF7e2R5FXX6&#10;Uxre9OExIYLlJCXTuXz2NZ89Z7+Z2uHcgy7DFtP9orkI3Of9EpySiYQttIk1fWYLYSBTPL7Sk+K0&#10;1r3T93omkz2UyEKsGQSOMDyKozprRLmXqWwMDH4ys3AzyRW1vWOW31DpO399tl1AoVSueQBgqawx&#10;wtykv2NHowN0bDFd65a5AIDb+fIXmrj9WbiCcWEqIFDoQVUY3Y+6Kf8AS901o83UGpJqkO+OSJhB&#10;4wyjJqJ9d+lP0OutawRuyEBosngqeaxy8arXsvFUgE6a0KB0t7q3UBSeW8Fh3zUj1t02XQXoK8gB&#10;8VYHo7prIJrO4gLKVyqsM4LHkrV4dYdEQ2mn3UcMWUkGCz84YD/pSx8WLWzpjz080uY6vbkW7YQ5&#10;yPJatvJpJso4DuI4HIrJ/p3rK23U0VpksJGCRgD+77rdJtY3hhUREnbznkHFXwLi6R1PRT2vdST2&#10;ccq2+DIy4H4H3QZo9jcagjsWY5/f+cVZOudINJczS+4rRlgAQMYH0aHNNvk0o/FNq7ssMf43V7MZ&#10;aQiyImdD0C20uOQxQ5kkHL0b6HvfJkBGG4Gc5FR9pdQyRCVJN6nlR4apDpvTZ5LmedZfhu/afP8A&#10;FdOc7LK6fRSSTuAU8qfIqzYNXsLG3eWOQJ8Scf8Azmqtu9cTTk+cfbtjyDQ+SdSEriM7T3Qc7f5F&#10;SlGzqStEp1T1fa30TFMJJtOwB+QB5qk7XQ9b6jvpI3uHeOQcOx/alW/onpPJqMwklZo4VyxUnh/8&#10;irWuraLSrSGKBEU49vCDgAV3lWkdkqooqy9GtLhkilmkkuPbUh0c4H84FVF1r0fpaTGS0t/bmRvi&#10;ynIZD9itS3LSvF82Kknbk+aqfqi00+3lSfhQBt4bufoVrwt+yMpK+zJ2pWVykzTJHIVHBZaZ3k5a&#10;1wT8vP3Wl+mrbRr7UpIpUy7glNhIFMOs/Tm2tXZ4rcNGe+eTmqypWI42jNGiJG9zCJEDBnAYN4FX&#10;B136JCfSIb2wzNhC/wASFPb/ALUx1HpSGCSBcEJIVOQMY/GauHWNZ/R6Rb2zArgBMjgYx2rD5ONS&#10;cXFf3ZxRPzt0+9/2fVYxIGMakpIGq9J9c065s0QToBjIPnHilevOiYtRU3kUKD2x/URuC35qh+oY&#10;mih2Rg4wdxBrDzeO7QrNLdFX9np8cjzCPacnYfNIXnqXptlqCukWN2cbBlc/WRWWtE1i6fZCm+UH&#10;gAZY4Iq1OiegrvVLple1kWNOcN8Qf4z5rZj8r7iVIRQ6LOT1OeC4FzCctI2BgnINSN71VrmtzraF&#10;fcLgYG3BJNT+helVnpWr2s11NmAZIUjOQR2H1V7axaaLYaWZt6QDICspyT9GvRjN1spCNIh/Tjon&#10;UrNpbfUYPbgKqxGckk/RFOurbRumdZt7iMj9OWDxgscggciiPVPWTRTpcXu3sPuwoFyh5YKOWxWL&#10;/Un18k1Z54I4zJBzsc8Gory+LfKqQ7aoPOuvVSSG5ma2uSHmbcxU1QWs9T6heSvKbmRnbGSWJxiq&#10;yv8AqCe44CsG800XUbsjLqQaxeX9V1WPSM3FP2El9qVzKSjOTzkj7rkaMNQbdkKVFRemW0147KoY&#10;n7HipFbTULSF5PbJG7FYoZ8su5COMVuxzPpDmONVILL4+qhZtOngmAZtuRyc11Prr27BmAyP3D6N&#10;OzqaXeGJGavHNqlJ2cirZZPQ11c2jszfNduORwRQL1NYy2OrXZT/AOGzF0PkZ5xR1B1DaWGmrg4k&#10;KkAHuSPNQds41yeEA7nbsT5onkbSVlftJkNPqV09o6SSM+RkEnkVS9+jxzbc+TnNXbrcMmnN7E0W&#10;07sUA9TWkTKGQc5714H1jC54lL2hlBIrqVsjNIY780tKhG7nzTavk27Onrr2r4mvs19SpAe4JpZR&#10;wKQORSqsGXGKrCQDhmXgA1xvxikyceKTzmqRmcZNx3G0LzmivQ2RhKDkN90Cw5BGTRFbXpiQ47sK&#10;9DB5MotULxskbmXLlCT9ZpUyG0QgNyeKjrZhcHceMGpdbJ7lQMHvxXpwy86a7JONC2nadmRWBDMw&#10;zVnaUbaGCT3SC2PNV6mjXVqpmLDK/XYUg2syXcsSNxjA4r2fFfCk1stiYQu2/VFLvmLHP/yasLUt&#10;WjMUawxgIoAqO06zto9MGEHuEneTzXsTWltYNH7eeTlyck16uJUt+9lkW3otohFo5UclXGR58GrD&#10;6w1i2TQbyK3XdPcYjLgHJz9AdjVTdM9VWd7eaVA6f0cqrtzgba2J6R9D6LqXUOtalc6gpsrSyJih&#10;bAxKec5NaXnqLNuKCqwGGh6fo/RmmzwoHv8AERmDE7gT3NZJ9YOpnN0+MidoxGx+lrYHSn6Pqqbq&#10;WG3nX+g7iBcHaSn2T/0rA/rZJdQ6gIZf/iZffjsCvGah5flPHhnO3+PZDyUVdf6gxCgMaZWlpJLK&#10;HUbsGozDO3yP1Wi/SDoqbVTPGsQRXjyXcdgP/Jr4mH3fL8iN+5WZoY0g59H/AE2Os3BNvbZ9tdzS&#10;Y7j+T5rW3S/VeidG6XqEcaB72Un2I25JbGAKpLTOt16agm0vT1Kzz/0VYDvTbTdMnstXt7/V5tzq&#10;A5DcgHxxX3fj+HDDCoxo1fd3pBnFaXlxfWF31O4SJpPeljIzlB2AHgGkPU71s0yKaGz0uWOGOCM7&#10;dgwWzwABVIeonqbq+u65HGmBDu9uIgYLA/YHaq61XTrm1uHafl1GX4xgGjyPIhihqWyMpv5ONZ19&#10;ryf3JMiRhyTQnrNwJGce58QtROpXjPLLLwoHGKf6Npp6guLbToSUeeVVD+BuOK+ZyeTLI9bKYpta&#10;P1X/ANAPRmnr6davqbakYrn33kCHhXCg4ANYY9c2k6k6xvb64aRYgwQe4fqv046p6Mi9OOgunNL0&#10;pm3iyUSqjAgswyTX5+zvaIZ73UFy7Ekh8YzngHPevb8Px3LE+W1SX/Q7cE0W5/p76L6d1K2sxqX/&#10;ALWO1cyEt8TL9D+KPus/WWy0vVruHRIYG9tQEK/sOR+PNZ36P0TqXq7UHsYgbO0lAP6pgVURn/hx&#10;+4mtI6X0R0p6fT263OrLczRoHEkoGDn6HODV4QjB/jGikJckZYvPRnrzrnVLGbVRNa6dNOGnlONx&#10;Rmx8VrdtnF0X0Vo1vovT1goeMASzsA0jMOC2azX196satf3M81laSpbrlIdik72+zVp+mnpJPpHT&#10;kGr30klzqd8N3tiThB44pZQim5OTbbOQildItLWNattJ0uR33NdSkBCRkHI4AA85oBf0x1/qy+sf&#10;9zuZba2dR7kR+KlRyP8AnVr9J6QunTw32sIXSFC/tOOMngZzWf8A1j/1S6XYzCOzGblGKBs/ELQp&#10;d1/tnJTo0vq/UPQvQenWtjBZ26raqCzYDM7isB+sX+qO/wBZvZIdMn9qLBUAc/yxrLHUHWGudT31&#10;xM88qoW+PJyc9yf5prpGiwW2Hk8AAZ55FZpZ1H+O38skpWI6lNf6zPunlLMeORjJ8tRVYaPZWMTH&#10;G1wM5PmmOtdQQQBMRgNj4kdxQhJLe6ivzYgfX4rzs+ek32y0LsJNY6mSBBFA+5zznGeK7tNPvL5Y&#10;gUYGXvkdq86c6dZXdobUyuwC5I+IzWq+k7DRunbWK4vXWS8ki5+kpPH8Wee5S0XineyK9OfQ0y+3&#10;qdwfYtIx/TaRMMz/AEBWoujE0Xp1JI7PaLudiSxAywoX6Iste6zmTZKYLGFgqrg5ZfOK0xH6N9Od&#10;OW8F5PI0khPwDvuLse/B+q9LHhhj17Gk6BHTeitZ11bgSE28bIGEq/MnPgAUV9E+lfTfSE9zqN5i&#10;SQcKXBZl/AJqA9Qf9R2g9I2kVpBcRfuw7gYxisAeqHrx1J1lI/syyWtpEx2YO3P2TV48nd6RKWT0&#10;foR1z/qY0rpm3vXhTfMAfbQnNfnH1T6v9SdVXd8VDyvdttit0yzFvo1F+m3QGq9Za1BZWpeUz4Jm&#10;3FgM+ST2FfoR0l6DdIelt0+o6nMZprOH3Q+/IeRh2I8YplNQekdg12zK3pF6Ca5rF3HNrVu9tCVD&#10;Sofg7D8fVaYu73ozo2+9nTbWOJbSEJIiJuyRzgHyTQDqvq51D1ld6s2hWeIwhSOdgcADijHpDoXS&#10;OldDm1HXpI5rxyD7szdvsqCaV5JXtjcktURnT2pdYeqN1qV/Cz6bpkLbI5G+LssfJxU90VpPTfRc&#10;93rl/KLueLJtmmIYqx81V3qh/qas7Oxm0nQc+/j5vEAEWsK631Vq2rpHbNI+cEthjwWqM8qS2v8A&#10;Ql8nSNd9e/6rrixm1CewOZpWYbk7YPgVi666n6i6r1e4nZpHeRdzHliBS9xpOnWmnq7yM0jEDb3x&#10;/J8Vcvpf0trE9rL/ALVZEKBummKnn8D7qTm50k6X6HWBNq2Vh0T6QXOt6osYlkClsysMAH8ZNXRr&#10;npjZWuqR6TYAGSRQqbUJBHkk/dXv6d+k+q3N0We6W2ijPvMAp3Njk1dPQfT+lWOqXeomGWduUjBb&#10;IV/sA1fxPHjjUnVsTLUSs+nfSbTNKg0zRkt4zcSBSzNyR95Bo16m6d0fS73TdCglQQREyzBR/wDE&#10;880Q6pZX6a6buZGiklYe0GHIB80t6k6LomnC0na/iluLo4fnYB9DJrfaXHrojKbIrr7XHvNPtbGx&#10;sSLaAgk4BUU76V6YvOoOnNTvpz7VnbKY2H7SzY/bUL6l+qOg6R0tp1nCiRsuAXXDO7Yzk4z8RVB9&#10;X/6kLz/0Y1jpkG1Gfc0oP793DEYrkb4UtbG4Oqsvz0813p/pvSb661AjdsYwhufHb+ayjpHrRNZa&#10;jreo20UYnut6AKMNGrHgfiqgtvTz1A1/py51f2ru20iWYJG5yVdj/Yuf+9aLvfRXpXo3oPTJr+6U&#10;6lfYO15OcmqRyrlJ12K+SbKI0fq/Xtt7dt/8SSV0BwQAzH/i84oY1651TT7cxJLtlnX9n8981bes&#10;XzT2Vta2VmscNnk8eQfJqhNV1J7mSa5mvB8CQqjuMfVLkytR7ZnkxzcWVxY2cYN4FklGdityM96g&#10;tVaG0sQwmHuscYHJoWuLtJJPekuHOMkE1F3WpK6swXJzxXmZ/L+JChsk9rbaQ7AublyPip7Cu9Mk&#10;so9PmmYgzNkf4NVmusmSMow/kHmmZ1ORlKbcD/xWSX1Co2TlIPLaW2tbeRvcBmY5qCWaBfckLZbI&#10;xn80JS6lIVJA3AcVHNetyMnBrDP6zHf4ipFh3rI9oX3ZxQ6k2FOO5qEnvHZVAPHmuIrg5bmvOz+c&#10;srtL0M0P7iEyFeaaXMBOPsUusmf7qTaXgZU1gkzpFlzur4yPyRT54w2QAc1LaF0jqmsyOlpalwuM&#10;kdh/msvCU302dRA28Mk0m1FJLdh94qxOh/TTXOpdSgtbKzMjM3jmtW+hfoVpCRX2ta0pNrbfBQpy&#10;C9aZ6Auenumby6v0tUheaPbCCM4yfGPNe/4X0D7kFLImm/Rrjhr+RlCy/wBPf6TVtOsdULiR5QJR&#10;gAIB3FTvq103oNrqVlpugIFitsJcnwau7qDqSK61i6uTOBuTGByeSTljVH2vTd/cxz3Uqs25i+49&#10;zjya+p8X6TghGP8A4tjyhGtIade38b2EFraIq28Ee1dn35Jqo9E1SPT4GRxhiP3L3YfmrPm6fvJr&#10;Z0QZDZLYBOB35qrz0vqTlnSwlESMQSy7R/zNdz4JQk+OPX6MvF2QMfUJFxNIUKjJKmmVte6nq9zN&#10;hWlyc7hzgUSWvSVzfyOotWcJ+4RjJOfqtM6P0Ha2lpp9lvKGWPJjVeR+GNY19PyZX04oZPaooLS+&#10;lnvVWJ9qfQ80lqvS6WGF9zOR2xyDWo9W0mLT7cCK0wSMcDOcVRfU1zHFOGkbcCBg4xj8VfN9Ljjx&#10;ufJ2ikZ26opLXNPKKYzzjndQTcRSJ/ZnirQW3vLxzJIgCb+3c4zTLqOGKAft4xXyfmePdyT0gzRX&#10;ZU9whTJJpizFsc1J37F1/dxnFMFjK4FeNKOzPaGbsQtNsgFTUq9i52kGkZrVieMYFTkhWIAgjOaT&#10;l7cVyQV74r118k96k40cEjwKT3kV6eQa445qbsD52xmks0o2DjBrnFDYHZfg80lur2vCRxXAOw1c&#10;5z5rnxXlADpH5pSUFstimm6pCBlYYI7dqAE9NUm6iH5oo6iZY5IwueFyab6eLeFw7KP/AJqitRvD&#10;czswzgcAUyZ0ObEvJDEQ3jvWhtMjsBo6Lu/qMnKeM1nPR5QLdfoijbRdY9yRIiSfH8Cvp/p3lKFx&#10;fTQ+NvkWN07rVtozTGQbRIcA9jmjEXzXsIIjzlu/fj7qutW6buri3abgIDhd/dhU90ddrFthc442&#10;qD5Nerjd0j08b0gnu732IjHG2Nx2n80IdSaXAtk8rIUkHOR+asnUNIhijDsoYFs7v+FqB9auDdRr&#10;FngcfzV5LTHdFb6Tpk0pAJ78E0ZXr/pLaSJH5K44NNr+xeyt9gGBtyTnmorSomuXUSEsCcfdYbUZ&#10;GecWNIdTubdSsbErjx5qz9El/WWSTy7Rt757g/VVv1JbJbFwg2gL/wAqidD1+WAqhy6N3X/HemlO&#10;zPGXFhF1jqWV9mOAbCfk2agdLuI7aIP+08AfdFNvBDcyFygK4yc+D/FDGss8lwqQ2pCBeXXyaySU&#10;osupWEsXX00qLbSMNucqT5P5pebpYX0f6iOUbj3/AJqvv0YhVmaMgqOQwox0Tra3togkkTHI+O3u&#10;DTxzOvydhTBG80u5ikERuWxG2cZORVzdM6jYJpre/KBcgEMGOAR4xURBpa6wzywHDk5bA8/mhDq/&#10;R5dNtx7hI55x5IrgJsb3+mC5mZ4W7nkihu5hEUqoclh5xSdh1HJAhXbksR2omhWK8y2VyQODU3JP&#10;pnORDyXawqpRhyKgmvZpW25B2nk081xQJQqJ3HIpLTlEWd4yB2rPKWyU3o6RWjIyfl3/AOdN5ZN5&#10;OT/inTlZHOw4FMbq1HJD0r2iQpd2m2FQMYNRwkmtz8GOaXtxM5A8ZxT5rSEBw0nyGKWPYEvo127M&#10;ucLjvUpc3eyVCGyA3OKE3tmUHbJnd2ApeLmWNWfAJwc1pjkpIqp+mWFedQwxWwQ5BNDktjBfg7Z2&#10;U45rjVUTKNn9q4FR1prEkW8eyGXGM005JnecV7BnWNGS3kG2TdntxQ/JbEd1q2dOjW4LySLkAcik&#10;NTsInVlC4OMjAxXnZ8RKUV6KkhcxPk1PR3aFOOTSsuhyuXYRnAqHmBto/wBpznFYmmhbJQN2Y06t&#10;7oYNC6XjAbWHNSlqPcBwaZTZ0kjckEle9do4YZpsu0Z4rhdxYgU6kHEWZwkmSuSadJcjuT/jtTJX&#10;Ycba6kiOAQadC3Q/iPunv5pee1jZcVARu4cc1Jw3QLDnnNUUjgnJbFApBrlLxjsXbnmpORgwwVpn&#10;HAvufimXdnU6F1g9wkgZwCRUXNeydgCCKLFKLF8F580O3sRBJPmpTT2dsTjfegzya4kgVhtpLDgg&#10;U5WRUFRGGMtouDio8o2MVOkq/Ibk8GmsqBScrSNE5RIcoRzSkUhBpy8XxzmmzRNGoJHFJexaH0dw&#10;HBxildoYGoLccU5guyP3A4rqYDuS1JHemEiuhIxwKl1uUcYpKcAj7roDGOY4NPoJwwAPf80xKEZF&#10;cKAKDhNsgKniuVTaFAqMW5kAIycV2lyfjTKQEiGIzXm1N3NeQyq2M815MoYjArrQI+KIT2GK4KqQ&#10;cUmYXrz2nVCMHNK4nbI57cFjXyxHONvFLx78NlDThVwvJrg4xeF8gAUi1k4Y881JMzADj814zZ5+&#10;64kA1W3PmvY4lDZPal3ZqbyyZxgYoYrZ0XVccU3lmABwaSkkpjNMCak5Ucbs8km/PFRrvuzxXzE5&#10;FcfdSbOHwFfE5xXxPIrndxXAPTXgryugRxkUAdeK6Pfjmua94oA7L+M8Vw3JNKD5Y/FdEjmgBsaU&#10;VsDNeMvivMUAKFgcV4VXHevOw7UovI4FAHPtfVclGHmlV4/yK9OTnigBNHxkUozZJwaQ25HY0pGc&#10;kUAOVTvXMa4Jr7dg96VIoASYA1ymec4NdEHNcq3y5HFAC6SDOOK9kjGeDxXixZyRXBY+ecUAI/tP&#10;8mnETHcOa92jFJgc0AEENsX2/Kuri0ePH5qNguXXb91JLcPKPkM1WgPJrTEY55qFZdhOalGldWAY&#10;HBrq+tG2bwuR+KWUaAiGQN2FcPGVI5pVHMZ7UqfnniuUAyGT5rtUJHGa8dCma5jYUoHTIcV7C5jO&#10;4E0qrbhSO2mUgCyz6keJMAYI8iu3ha9YsqZJoMyQT+KmNO1uW2J2n81aE7Akp9Kntl+SEfxUZbuB&#10;Jh2IB+6n5upbm+x7zDGMcV2mgm7RnDqMfdPpoCNuraMn4MO1Q7xY4xSzxPFMVLZI+qXa4jbAIwRU&#10;GqAjva3YINIMhyafujAcDP8AFKwKrfuO2uARZY+a9EhIxT6e2BOFINRzpt4A5oA7Zx2NO4bto+Qp&#10;/IqKZ8UvvwD+a4pNewD3S+qmtmUmMMR4okn62muTjZiqjjNLpeMhyD2rZj8zJFdnGi4oZb+4g2oc&#10;Bu+Kavol1CPcmIZfuq9h1+7QgxzFfwKmrfWbq6VY5LgkA5wa35POhOMV7RGEXFsnYdYitiB+lRsH&#10;JBposR1GZjHEqE88dgKlbDp2KZQ81ygB5HPah25mFsziKQ8HGRSLKqtspux89pc2zYR/l2pmJ3Vj&#10;7mTzyTSVnqmWJcE/ZqUudRsZ49kcJ3ZySaWUov2Mmxi8trKpDHI8VAT2a7zjGKkLmzkbJiQknsKj&#10;mtbtDhkZT9EVllVnXIhl70m6c4xT9rbAOBmpq20KSXBAG76PGaRY5S6RMFUTLEEYqRtNKeZyAasr&#10;SOjTdSqhtGMg+uxqx9D6MjbeJLcrIg7Yr0PG+lZJtKTqzk8iRUumdKb/AP7XuPY7e/8Aipe16Mlj&#10;beY3AxwCKv8A0TQ4bBm2w4oouNK/UW7OXGUXIA817EPoUU6sWOZNdGZW6eAcEIMnuPNEumaI5wmz&#10;BY8E1Yd3ZIIt5jUeaRtZCwjYDleFr0cH0qONVwB5tDab08Biyy7Hby1DMvQQiuAsjoMD/Bq37LX0&#10;kQiZuFGCTQXqdwJo5EDtt3blNUyfSsDV8SLzNoCbjo629x0MKhiPHah656GhwWAUY4z9Gi2K9ljD&#10;q7c44NRN3qjQlcc+SO9edP6Zhfo6pyRWWr9Lm2cgfPPY0IXWlzxKGxxmr+/V292pLJ+4dv8AhqOn&#10;6c/UY9oArisWb6KnuEikcpQBicAEocfeKTHP4/mrgl6V9xJH2PhMhgRxUQvR8KSxtKzBWGVArA/o&#10;+e0qH+7EB9PsJrqYJGhJyO1XsdGj0KH27kh2dVZWX81BaRB+l9yOKIZ3Z3jvX1/c3MuYplJHgmvR&#10;weA8Ctytk/uqQKa86yOz+c8UQdF69sDAyFX7EjyKgn0O+upPZijZicmlrTprULW6SL9PIWI5OOKz&#10;Qm4Zrqyv/EtS61+VVOyU4HbHYVOaB1ThlLtnn7qAtdFaRIUYrwflSupdMGJSULg/QFfTeNJy2xZu&#10;qpluT6i9wgYDKDBo96csDfW4mj2mNGx+SQO1UtobywWAjldskeandC6pn0p5IIiuJDv2HyfuvR0t&#10;iw3IuLVehNZuLZnRI+BuCk/L+AKpHX9J6j093E2lTrDkYZFyTkfQq2bL1Ve2liW5uI2BX/l+M1df&#10;S3qxp+pKsUzW6LnGf3EfyTVFm49HZYrMkaW99LbwOLdmCtjnuKs3pbrHXbKb2lnyGH7TyOfsVqO8&#10;6Q6c1F5YwFKyYzJEAASfsDxVR9S+h+u6ZOtzp95DMjnK5O1lFIvKxya0NwqqIw9earbTKpymAGY4&#10;wc/YNGGlepUkfuyTNuLdwDuLf/Vqm+otF6is43lkhllGO6fP/oKE7TWXiBSSORH7jKkZom1tjqLN&#10;gaR6tLctBH+qjj3cbJMbwPwKszR/USz9r2ppAx3H/C/kV+bd/qscEvuSxbH74PBFMrbrm4a4jBdg&#10;Vb5AnBYfWaRQjIoon6n3F9YXHzeEuG+0zxUbc6HpKbd0gIPI5BNYRt/XLVbVUDe22OPoAU4tvW6R&#10;3Lux4b5YPGa6/Hl6mWjH4NZXel+2zSWwJBOF4pkbeXVY2tJ4QEAxlhj/AK1XOjevWjvbwouVde5P&#10;OD9EU/uvU6wu5V/90I1HOMgBqg8TsHaG2t6ddacEewn2rHkyB/3KB2K/dQFnKdVkkinulLsMsT+f&#10;Iq011jQnh3PcrIVXMgHbBoB1y20O6WRLK2+Q7GLIYVWEflHHGgB13oDETqrxzeST5H4NUfc9AWkE&#10;7ZsmXa+QRyCCfutV2HSuoXUSIWdUXn+pxTHqDRv0aiZZBIYjtYHyDXXCD9HGZn1H00a5h92ztUI7&#10;HafuqY13pPVNPl2S27ZBwMcjH3kVtKC7eRv6cmxnzwOABUTrFrDbQSLMoYykBcisXk+NFx0gjOvZ&#10;iGeOeFJPiQV75GMUpo2syozAnjGCCeDjzVza/oBmkcwgOpBz5qnL/R5LWaRPbC45/kGvIlinj9F1&#10;kiGOl67PCxVOYm7j6qzLGwk1uzkdAuEAyreeaz5BqTQLgDz9UQaF1bd6ffRzQPuU/vhY/E1bH5C/&#10;HYyyJFxdA6rd9ParJbzBlhdz8TyM0V9ZWFqb3/cLV9rEiSYeCe5wKGIupIdSZJVjCscD7o+1jTIr&#10;zSo7m1mwyDEkZGCfBr3cKSS3a7MsV2bH6WsLi60Cz1WyRljMSu54HGM5rKXq2s2o3F0Y4191wGz2&#10;BC8Y/nFXj6E9WzRdOiymWR4UyArHGM+DnxVKepMuzUbhUZtjSM8ZHHBq3j425yJ5nWmVN6Oawlhr&#10;8UksAwDkZAJ3JzitYesNha6toQuYHVJ2Coy7dq5J7/zVOejfS2man1AnvsiNKQY5GODkVenrZ0zc&#10;6Jp/vCL3IVdcEk/uH4+q4opZIp9lMTv/ALIr/Sj6UaTq2m6zJcyKl1Hcuu5RyR4IrPf+oC1vdP6l&#10;hjnVnFupA+2ycVtP0Z6W1RenItb07aYpFzIS/GUOSu0VQPXV/ofVfVoS6Z1df6bEHDZbmseSN58i&#10;9FruTQ/9JNGt7rVLW9iyAsPgDBzwR+MVYfrlOLTQmBQOsffacH5/dTXp/wBDWemi7gt5Cjqo2Mzc&#10;EHx/NZk9eeurq3uJNJu09tCMsGOQ5OR3pHBDX0Un0PFZ3GrwzSOUIf44OCT9A1uTTGdrFPacSlU8&#10;HOc9sV+aei6vPBqUbxRhkDZG7sFFbY6a6iu7fT7QMBsK70I4K1mhG3JgnWmSmt9WxW0boCWYnaVI&#10;43fmq9h9+7uYw2NztgkDipG+0Z9RnlngDOclsHt+aK9B6cMohbdiVe+OK3wuhPt2E+j6FEZDwSAg&#10;Xvwv5qzYYbeGBSrFJBhQPugeTUv9mTc8Y2+cj9xpzFqDX6LcqwBP19DtTuatI7x3o71iyuLmT5oG&#10;iQ8N5Joh6J0h/wDcDIZQY+NyfYrjSbu4uWbcqlFOBtHOaJHvIoPjt2s30KayigqLHGtQ2SLtUMRg&#10;YHgUPXziRizMCTzioqwsLjaG2MSRuIP1Qb1v1lZWFu6O5Ro25pIrZJkL111PHYMIJQzHiQ7TgYH5&#10;NZO6m67e5uGC3AaJidvkruqZ1q9vNenlJeRx9ntgHih6LoMXJlE8rwk/t2jdwKo8zjSRGePmx10j&#10;cO11HKLg7MYIzjNap2HU7Zf04ZTHhSH54I4zWfLDS00tDE20kDKMO4xVj6PrUkNus0TLnbhhu+vu&#10;n5NllipdkVq5WG6CylVCDdgnyKBupNZGpTwpHIQFXt3yfuo3qnqE6hcTYiCoePvcVoWsrlLd0DMM&#10;jnNJLKlqyEppOg6TrCws4mhv5FTAxntuH1QjZaf0nquoM7YWMLnYvBI+jVVesM8NybR45R8ckgeT&#10;VJ2N/cI/M7bhyDk15+XzYRkk0mK52jdVzqHScV9Gba1EZjAxuUDkU41T1V0U/FbfZt/cykKMisb2&#10;eqSRg7p9xx3pk+ps/DEbSc1WP1DHWkI5OjQXVPqubs2pa5favxUDjC/ZqN1H1JvJoIkglwAMAH5j&#10;+eaoN5VkfHuEAZ4z3FLRaoqpwd2DUpfUpMVTbkWBfyXuoRMzS7tx5GMDH1ioC26fS4nxK5RceKgF&#10;6peLzncOx8U0bquZe8gOT5rPk87B7mh5ssODp60thsDjLHzUw02mWakSNETVRSdUzyDBZcCh+ab3&#10;TnPPmovzsCWmnZB8mi8rfXLC33yBlwfqpAdXWXsuylWyMAVQtwr+wuCc/wDSoZ5p41ByRg1xfUUq&#10;uAv2y0dS06G6Z3RgNy/tqG07p6WSZIsHk4BBzSGhawH2xvVuG+tEhjEO0OoHKjk5+60KcMlSRTBa&#10;ttAN1L03cW36df3EcIO9WV6b6OLO2ilnG2cMSR9CoeW4Nw8ZclsHIqa6g1tLa0QqeSMGtmOC3I0E&#10;F6rajHd3C7Tu9rC5Hc1St1cOyf8AyaldS1cyM4yOSMn7oTurzAI+zXg/VfI/BokpNtkDK2C380hk&#10;GvZv3H6rmvkhzpjjFc7s4r0YOc+K5waLA7Irxc880qkJNdhQvGeaaICSgkc10FIpU4AHNIvJXbAX&#10;R8jmpC32sBzyKhkzTyCUDJzVoTAIg4GGxRXol4kwc9vbwaFLZd0Wc117m2MgNj+K9DFllGmjjQdX&#10;Wqm7LpCcZHIHNJ2+mJEhe4Qg5x2waGulLs2lyZ3G4KO1WjeP/uMQmiX3PxX0njZ1kSaezkUojjTB&#10;FPCcSBWHIU9yKjOor2O3RIg2dzfLHeoa+PsIp/vxzihZ7c3kkIDNkH5E1qyec4IrDbRfvRuhRyQt&#10;JG5MrMFVWPxO6tgeq3SWrdFdNaXebwILu3VpNjbSWxk/zWbfSLpW91XU7a0tCzFYhPKDwFRTVjf6&#10;j+vtSv8AStPsLwYSF8bcbcbO2BW2EpJJm3mkjn0QGoQw6lrMQAgMgjUKM7SfLCs3evsF2Op53khz&#10;EyApt7AtyRWoP9M/qNZw6TqOnFC8csuH3YGxvpvxVYf6j9LtFvIZLXlJSX+JyFYcFaPKxPN4+RJd&#10;pGfJNOOjN/TfS0mqSMwiBWAgy/jPatO6XqSadob2lkubidgd+f2nGKpjo7WFsbSSGEf1pjhj+PFW&#10;hqFouj2NtcQss9xIvyjHJXd2pfpHiQwRm5L8pL/ozqVkxBocHS9/bane3AuZFjDqu7sW/tFTdjaa&#10;z1LM+pXcDWtrK42Kc/PwAualND9LdQ0+XTtY6imT9NIBLHbO24nz8h/2qF9bv9Q9tcrFp1kMR2wZ&#10;IjDgYOO5r1M2aOPHybSiPfGOyG6sj0nRJJpnhAWPGxsAu2O4rNmv9Yy6kZzkhHbIHkDwDQjqXUF/&#10;fyZmuC+cYyamNOsLfCSXDEYGfoGvkfN+oLyJVGFJHLuhTTNFuL+SFHXajsAGetvf6fPS7Sr/AKlU&#10;usccNrau28tjMo/bgfZrG7Xtxdzx29sje5IwjjCjye1bk0bSYOlelrGQXBe7mA9855DVs+leMp/k&#10;u+zZhnCEJWg86n63vrB7zfcbvaZo4lABAA4GTVe+lmg6Dq2u3WodSFGs7SL31SQ4DvnnIqobnXrh&#10;ffZ5PcCZPzP3QBqnXMrwSQxucOcZTwa+ilkUY9UYotfBsjrP/UHYWM7x9PwqMqVgXAKrnjIHg0BP&#10;6d9TJ+k1TqO6Zv1p90JKcnaeQuPAqn+kOjE0SOz1C/b5lhIBIcqFrj1W9ctW6kvVjSbdDGBBCFyq&#10;qvb4illJRinJUaIZaSNT2nWVpqskGiaPaBjbMDMNmdhHc5rTXS3UMOkxB9UWEJBGWQyHIwB2FYx/&#10;056fF04t5qV/Jj3oVzv7HBqB9V/VC41S/dRhYwSNvhR/AqNc1TWg8nPwgqJ71s9bb++OoWtjcvJF&#10;Ly8i+BjsKxebA7fdlcyE+W5xmjHqHWoZHighdVRRuds4LmgWbUmmPtwjcQf8V5Pl+QotxRmhkc42&#10;x0NTS1hEaLj7+zXunTzXauvIyfI7VGaZok8t0jzPtHdt3/YUQnUUhmeG2G7naD915sHOcq5GzEjy&#10;LSYzcIr4dvuidNCeNUEyLHFu+Jz+6mdhbwxzqZpiZHHJPg1ePpL0LqnVGsgXFo4s4CMOeFfB7fzX&#10;oYfFSlbZpi99EJpH/uJbPTtLtpMu+JX2EKpHG7NbM6L/ANPNoLBrm8VrqdiG3yOcAD6UVa0nQ+h9&#10;OWtteXO1JSu1YvIUdhgVUHqn/qJ/26Wz03T41242YQjP5b84r1oztJRjS+RJ+QXhq/qB070H0/LB&#10;EkLTe3mRh3ZhztWvz69Qv9QnU3V86JYpIETIQ7S2TQn1VqupavfSzXuwktxgnDKeAceKMegOnr/X&#10;tRj0fQolUDBuLgj4RU6UFYsW33opi16burqZrrVJzPNKeFJLMD4GK1t6cf6ZLvWZ4brVnW30xMM8&#10;SE75qvH069MOnvTlNU1vWZo7y/CYUyYMYYc/EGqw6y9fLjVbG4i0yT2/dc4kIApP53x/7O8kmi4L&#10;31J6I6GtrmawsYbcxAQQQJj3CR91lzUbzqLry5a71i99uxml9z9OjlWZfG41VlpPYJcCa9c3BT5d&#10;9zFvuonWvUO7Z5Y1+EP7VTzj81Dnjjf5WCbZr+f1M6b6dtbfTtPhULGi/wBNcDbjycVkH1h9VNQ6&#10;n1L9Kt1L+khc5QH/AKGqk1DqP2HmmjJZuwx4z4ppaQ3Els97KCFYcH7NZ55k9REyRd7Jizmt7cuC&#10;hkZh2HJz+TSGjw6lqt+tvYw+7LI+07fFXL6Y/wCnjXNVudMvdWDWdhchZDv+MjITWwF6f6J6a1kW&#10;HTuno7RZ911QvKWHcmuwwuaimViuLRUejf6Zl0uOxuNdvHVcCQxYBznyTWwLc2NhoCaNoelPPdTE&#10;KXUDGM9yaYWHTN/1Fqtpc6veNHZWibirZG76BX6FSmseq2gdKfq5rKCMYQqinHDH8n7rRHHFUlG2&#10;nYk2xA6HcWlzHBqN2sJAAkYEkLnwWFQGpepXTWiakYontxFbRlslsBmrGPVX+onXNQudRkW4Me7K&#10;BDWbdS1LUtYuglmsl1dTsFEecvIzGtPKMY72/gi7ZrL1Q/1Nvfa1Zz2U8Zht0LOT+0k8AVmbq71e&#10;13X71XknVoYs7QM4UtRf09/pT6t1DVNLttcjFobmZTJGeGI+s1q/1d9POiul9S6f0i3toAiKHucD&#10;+oypj/vWWPkOc640vRV42jH2m+lXXmv6OdXa1ljtXOyJ5Dn3SeOBkYFaftvS/p/oHonTl1IrNqF+&#10;w+Ofc2BuDik/U7/ULpxtrHRdIwlrbJvkDYH8AL4rJXW3qvfazLbNJNI3tYMSZwseO3auSypbbOqX&#10;wbH9V/VeP/0doHTulSiK0s9plzz5znH3ms66r6kJqcE1zq10J3gi2QxjsAD4H3VHa36gXUtts4DM&#10;eSO+fuojTOh+odYRW2PsxkledufupR8l74qyM5P4J7X/AFFmlsbiOCRo/dyDg4wKrTTobzUXKpES&#10;wG7J+vutO+nP+niKXSdS1nWZ5PZjJW2C+XU8k/Yo40RemNF07VLqayjmuSNkOeFUYq0fDy5acpUi&#10;Mt1ZkjTuh9WvZpI44GbaN0gGTtH5p/p3p9cXUk6o2EhXc7H6q0z6nx2Nrei1RQbgYYkDOKrP/wBc&#10;exFNsJJfliDXX4Xiwjc5L97M87rSFND6CilnuWLN7cK7nP8A2ru06WtJTLIxXYv+DQu3WUjxSoC0&#10;fuHLAH92KHZuqJEJCk88GvJ8jy/CiqVEoKd7TJnVdDtVeTGCAO44oXGiofluwDwKQOqs+e5B4OaW&#10;tr9w4APH1Xh5f8fI3RdCz6eIQuVpjdW4TaAnJ7Yqc2TXEoy4CAdyRijmx6Rd3sSYGZnfIXGSR/FJ&#10;Hw3JfhdFYwcisRp8sSbnXAJwM96mNM6Yvb34onxY43+FrUvSnoxddQa5aWhtstkMF+1J8j6rXXp9&#10;6KWlj1wkerC2axtLd2kiIyjSLyCMVsw/R5Sq3oZYzDHpj6Bv1BqLwTNcMI4zIyxqCdqjJwa0f6bd&#10;E6Ppmi69LNcusHZI14eUx+DjvR3qnXGlWOo9TQaNJBHFPmHKOA/HPxApT0gu9OvnlkJWSG1yw3An&#10;LN3zX1Xi/TsOGK4402aMaqOiEjg1c9MQ6Vp1gQ17cblD8cE5NE3XXpVL0xo2nPd6p7tzcMpC91Vn&#10;8AVefR8p1fUv1kYVUtySoOAAw7UI9RaOeveq4hJdyqLNvki8IoU+RWtNp/CXodtv9g0/T2jdL9K2&#10;iG0M+qXZHuybcuA3cfxU/rF5Z6L0bJa7Fja4QDcU55HJJpv1AlvNryWgut0VmvyYnPY9hQR6h9SQ&#10;63eWVorBoLY5cjvuPjFXim6v+ybmVWlsbLpy8njDRrcD2ix7uO3xJ8VGLa3x0OZIciMcZPLMxoz6&#10;71K51o2dpbWxYQx7QAPgD23NVg9L+nV7pUFoLgLI+A5B5G5uePxWmGSidbKu0PpGDQ00+OS+DXd2&#10;m8oF5XfxirFvo/8Aa/YVwWmVAFOMkDFEnWnTOn6eItYvDskiAKAHgvngUG6C41WO5vtQmaOLfxuP&#10;J8/8qT7t+x/tfsitek/RQ3Es5LtKCEUHsccVnzROkpbu5mn1C4BtlB2r5Pnn8CrR6l1hNSv7qeSQ&#10;/plYLFGnAIXjP81XfVMt7NEsNuxSKU7APJzxisvktSi0S6AvqXUoIYYRaiI/MglPx9VWPVsr3ECk&#10;n5Hx+KONe6D1Gx1CwsplRThS43ftWo7WNOgmulCf/DiXGa+XzeLKSnF6sJzspK6h2ooNM9pMg44o&#10;2uLeBmB4OWIBxivp9OijgDscYrws/gzg270SoE2bJIz2qMEcju2PH1UtGizudowB9+am4UtoYCcD&#10;cTkn6rz5YrOAnbaNK5aRzgZpC7tCCwA7UQT6muSiv8RUNeXBf+DxWeUaOsgmhPNNWUDPFS7E4pnN&#10;HzkVncWcGeMDNcnml3jI4xXKxkA0gCYBFcstK5OK420AcZ5ryvSBXnfsKAPj90rHJikv5r7H5oAe&#10;S3O7jFIbjSfmulGSOa6gCHRp3DFd/BHajXSbv2LjcMZz5Garuzf2pM5xRXbXQOGrd4+Xi0zqdNGo&#10;NDu11Sx9lJQZEXLZbjH4FVtd3c2n34Y52q2QfBI8Cofo++UysM7JF5B+xRh1batJZxso5xur6HFN&#10;yimb8eTkgos9buNSjj2EspYEinUwgt5V/uK8tQv0RdrbW6utwpY8Mp/diu9RvZby9kIYDOAMfivQ&#10;WR1sfkx3qco1DckOQ/G7PNC5uZdLy4TLKcEijixhiitbiT3MSEBU4oG6ilnW3ePG7dwcVjyXbdBY&#10;8aZL+3bKZoMmt/08zhVOO4IpzokssD7ZNwTsQaKb+2tZE4bBApLZNw2Cen6zKtwFLYOQOfqrotba&#10;3itgylSTycc96zhdwTwTuyrnnIx5FEWj9Rze/Bhivhh4IqcM0ZSpsWOmEuuGchsRcZxk+aD4EIZw&#10;ytnIwD2q5zLC0IkEqHHjOTVfXsUs00jJH5/5A13PiUZ92UdWTnTXVo03eoXv35qTv7wa24R/7u2e&#10;QtVfLp00coZ1K+QT2NPl1Frdj8huOMEUY3fYlEnqHRkMEjMrkt94oRuoJoZAoDcdjirI0/qCO54k&#10;OfOfqiv/AGmzkspZmYcjAxRk8eLTcUcM5/7gwlOfvzUkb1WAGeaK7boHUdUlk9mNNiAncTzQLq2k&#10;T2DSguGYdiKxTxzhdoWabJBLoKAM09EyynJGOKCi8hC78il0vH2j55xUfuok9MsfSkhmU4G0fZqM&#10;1RIUlJVgRnuKh7PXZYotnx25yaWsryKdxk8ZqimqO2dm8AXcoqGa5Dt3J80T6haRhfgQPxQs1s64&#10;281Oc0gJeG8eYpufjtRKltE8HAGfBoGG6PLHOaf2V64ePLnZnkU0MlMS6ZPB7mzSRlI+VR8OvSSP&#10;mRc58inl7fwT4VW4GaHZrbkbDwa7KVnbQewzwMMGUffFC+s2KOrHg58Ch9b6WFh5wcU7j1RpM5Yk&#10;k1nyUzlkA2ntk8V0N8PYmiFpAR2plPbvJ+0ZNZnGg0R8V6GH1Tu3nXIIPBqOn0+RAcjtUbG7xvwc&#10;Yoi2jqYZGRCOGGc80m688NxioSLUVBOcZxTyK7JPLA1ZTTQj7HHxc47GvkUjtzxThfafjGKTNuVP&#10;fjNd5L5A+a/xtUg5p9C4xmoi5hXII703VmXHJ+66pnLC22vVjimDVFzyiQEjua8V0kTDUmq4oeRM&#10;7Zygx4r5o9278U/kEToNp7d69eEcBDQopoZWQuRERSrSiUE08urYg4xyKi5lZQcCpDM7Vgv5pGWX&#10;OBimkbt5FKbxuqTQp57RbPFJsuB3FdKrbuT3peQKOc0tM5RHkEA5rw3bdscUtJg0kYx3oTAWVw3e&#10;ldqnmow+ecYpNLkgkB65YtkmVY+eKRlVvukVvm80qZ1O07SadMbs6hn2mpWG6XzUVsXApUKUFdtn&#10;KJJLhWJpyZiccDAqBGR3ro72BANds5TJQzLk44FJSMv1TCZCMfLP3XUbnBBrgchZpQAcCk8/HtSZ&#10;Y0rJ2pWwsR90hsbqTMhPmkmySDSM0wVT91OcmcEZpcZGajSxNevKc8+aQJyO9RA+LVwe5pTbkE5r&#10;zBBoA4wSa92jOM17kVz90AfYrrFecYFeYoA7KkmuhjHNc81yaAFcCvSRSQwKWAGaAPQpIFeOMDAp&#10;bsK4xk0AIDAyCKVUk5I4Feug8Vx54yM0AduCQK+BNfZwv/z1xQArgkcUkCaWAwK+BGaAPEXA/Nd5&#10;I81590rGgNAHuQRSToAckUuYyua+ZeM4rtAJo58dqXSMHvTTbSgYnjNFAO3tlxw1NO1LoQPNdlEO&#10;K4AgXGBxUjp1+sMqg8j81Gyx4NIOxGaomAWahPFOQY15pJL51h9o9x90ysDHwCakbu2jQZRwc9wa&#10;e0zpAzJg0ssoEZz+7FPWWMKOM1F3CEHPilkjh46U3aIgcCnKXLBMUtEQ45qdAR6NiltykZzS9xbq&#10;T8DTRoHQZYcUAdbMmkcEUqr04VQcc1wBqhKkkE1KQ3zgD5kYqPKHmk808WAXWMljJzOxzSGoWVqX&#10;zA5qAjc5qRtL4WzhuD+DVFI42dkyQA7ozTKRt7ftJzzxRBc61HcAZQZ+hTCOCTJkjxXbOJjeDCth&#10;xwKkbhrOYYQVFzzs7crXsMoRgaW4jDSawkBJCEimjLjxVh6brVrGkgeHOR58UMXkSzuzIvH4ocDp&#10;BkkKK43U7ubSSP8AcKZhPxU5Jo4LJJ3/AIpb3vjTULgCvgxBxXEwH0d9MuR7rYI+6fQ3ajBfJqD3&#10;YpRGwP3d6dTAJWv7dkG1DupBZG7gVBq2M8mlvef/AIqZTAK7fqW6txsTZ/kV3Jq8k53vyTQYWYnv&#10;zXxuZB5pvugaFsuiRaSBJtoY8kj5UVr0wCEUQfw3lqtQ6Za+xmVT7yng9gRTdsBVZHxg8iv0LH9M&#10;jf8AEyfdpAraaYFXYMxsKIrZ+I+25Tjce5xXmoQO4WUIeRye1RV5cR20SMp5Pj6r0IeKoJaMs5tt&#10;hGkvvu6su0DtivrTVUtJCjrlH+OfNBL628wVYuGY8VO2kUrQH3CN45JPgVvjii1pEYtqiQ1W0QZc&#10;LhGB2AcihG7lGn+1JjP2o/8AFStvqUyW0kD8KWyGPJ/iq71m92TyrK5A8A+P4rJ5ORQaLp2SnvmR&#10;jLHkqT28YqZvLu0gt1zlnYdvoVT79SPaAxwSnBPK96jL3qe4mXBf8EjtivPzeVCtMIJsntX1r3pT&#10;sHCDH1moAXrMzbu3ioWed5dmzyMYFGVh01K0KM4JB7/5rJCXN0jQ1o40+1mcGVcnJwRirOt3jsEQ&#10;SgDHb8mubG0fSoY0IBVuxPmpFtMacIJVzg5Fb8eBkXJDeWb9RGd8ewPywHmmraZbTKipFu7AE+KI&#10;7qyPtIOP8U60VbUsqSE7ywOK0/alSVonYPDpv2beVlQZP93kUJ3cZTmW33YOOe1XItzFbzTxythc&#10;4BNCeqWX6lGEfZv21ny+HCbKQy0jrpyNIpFLQrtZcBsds/VTbWNs8ze4qjGRx5qC6fiKJJDNJ8os&#10;kb/7h9U6vbgxIZVIYA/JBztruLwMUduNlPvN+hdNICviLJPc8VIexLMgQR7iDgmn2nOzRLKv7j2+&#10;8U9lvRKNqp7YzliO5qqxxj/FBGMvZE2WjPuaOVRzxVe9TafPZSsxUbhkAjvirjt5GkJGztgjFQup&#10;2TYlZ0BqGX9MtGNUUDNam8TnuB2NQ+n6jdafcEJIyjyQcg/yKsO+twLl02fE88cYFElh0dpGpgI8&#10;W1sYDqcE4rI0/k0wZI9J+sd/peCtxK2RzHvOD9EZ7Vp/o718t9VSSPUx7MyRqyLkkOvnFY11r02l&#10;sv6kUoADYAXnNQtrY69Gr7bdyU4Vh+7A80JtaaGP08sfUbS51P6d0LHgBuGx981IM+kXERZ7O3mB&#10;4PxXcT/jxX5hQdSX9u8UvuPG6kHOe5+jViaZ6oa1bMGQBXY/Jlbgj+KtFJtbOG47vo3pO8Km40SD&#10;dg8plTUPJ6O9H37K0tmkUajO4YJLfgmsoXXqtqSNzM+0ckKcA5+6lLX1rmlidWvCuzwBgYp5zkrS&#10;md5P5NN33oP0RcxRCGzcAMA7kkqfvvUJrPol0VAnsR2qO74A2nGGHYkrVG2Xq/qF0rpHd7lc49st&#10;hqdWXqFqNq8g2R+1jK5XMiH/AMiuwlLX5lFMs6H0F0S2SV4Lif3SMe2nCIfuqal9DNYudVkgS42K&#10;z5MjZK4+81ePTPrBYRxorzOzsRvLDB5+gad676r6WIJjDJ/CdmNXTn8WN9xghpnofdDbFBrIMnkB&#10;fiSPxRnc+nt5o1o04m911GGEYwahdI9a9MRd/tiFmGDG7ZJrrV/XqC4yFgb2kGMJglW/80XP0kEp&#10;NrsIdLu9Wlt5szOcAAFv7aCrjXrVruOK6my30xxuoTvfXKJkeC2spYzJjMjtj+SBVN9T6vCxF2tw&#10;0j+MnkVaK+dEzSOtW2ix2++0kZZcche3881Rup64scpe4aSRE4ABznNVtc+pt0toPcg5HGVbJNDV&#10;l6jo06e/anb/AHEntWfNkh0SkzR9zb6PeWKy6ZvVsfNW4NU/qGi/qp2Uy8qOx848ZqPXqdyVlsuA&#10;DlV+/wCasrp7XtKvjIL63Ecu3H0CfxUVGM7TGXr0Zu6q0qS3P9I+Oc+KryG4eKU5bsa1r1DotiyS&#10;+zECvfB5rNGu6WUndowNgOAfqvB+oeE8NSTuLOuya0LqyWzdTnJHcfdau6I1+O+hjaIblfls8kms&#10;OW8Eig7xg1ZHp91PHYXojkuGQSEDv8c5rv0vynBtN6fQ2N72fpR6Uapaw399BduoimX4j/hKeRQJ&#10;609PexqAeKcSQOMqynJTA7VA9Na7bPLBJGV2x8CQkY5qe9TWmNnbvbAPDu/qr5UEcGvp/Em1lW+w&#10;yYbhJtFbdEW7PqFtMkx3xnMODgFjwRWr+puop9T0G7s79t6yJt35JJyMD/NYltY57S4haGUoVYFa&#10;1r0xqGn6/oM9peyGC8gX+lIuOT4/k1fPFfdUl6YmBOMY32FPoLPrfRekXaRTmXTZd2Idp2IDWZur&#10;el5+pOuJ7nS52RmmywX9ylDwQK196e9Tz6V09PotxiWKNmO/ADMT4NZm0O/fRuuJZ4JN8TyyIc8Y&#10;38/5x2qWON5MrovF7ZpWHQdT03QLfUJy2+JPk+O+PNYT9d9fk124ZpgAxjG0gV+j6+oNjc6LNA0K&#10;CN4/kDxtYc8V+XfrBOr6ndfpsvErEr+M1DHF8Mtx/oRorjoS0iutTS1mTG7G3nAJH3Wx7S1ieyFu&#10;pYKi7ckY7eayR0SrJfRXGCcEErjwK2Fomk3V7bpIsbhSM8ecjNYMUGrNMYqXsf6FbyQR7VmJVzRr&#10;DaRRxI4lCvuqO0O0YRtDjYBzuI7fihrW9WnhneIc4GBgVshtIdtIndXaSZMO4ZQSea56T1ATSPB7&#10;ZQjLYOcFRQBpeoXFxfRwsHcSYAbGQD+cVeGkWUkEWxoV24xvBwTmjg0Rb5M6sLp4Zm/TSEEHkAZA&#10;/NG2kWlrcq0l25DOAc+SaEtP05tOBZXDJ3cHkn8VE9S9f2NlBKED+46/HHhqpxGjD9lta5rn+22j&#10;NFJvKDIX8Cska3NqPUmrlNyxxMP6px3/ACaldEtdQ6r1aAHeLctiSZmxyO4qzuo4tH6aVv8A2mf6&#10;e4OWzn6BzXY6dUEsRQ1zcRaIz22Q4A4b7ok6bv0u45Awy3cZ/wCGqp1CebqDXAgX245YwFPbFSN4&#10;9zoTurTZMS4OP+uau4fok3T0c9Wagbe8nQXIC7s5z4qtV60k917WOVtjedxx/FJdUX8VyzPGwYsO&#10;QOwoAgtWSVyy7RnNeXnzuMqQk5X7DG519IJWUMTzyQcgEV3G01+2RIeOc4xUAtrBLLg9h3P4ottN&#10;UtbNG2IWUDgeTU+bZCRVnqPbtEsa5qnVnUHvzVpdZXf6z3pN/wDflVJ5FU2I3V8Y5r53z8l5nsKJ&#10;E38oDbWpI3hfPcHzTaUFfGBX1tiRsZrA5yd7OqKJWG4YKK8kuD5ro24hOwt/B+6QaLLDJNNLJN9y&#10;1RzihjNK1MomJJyeamZLQnzkUjHZKODxWVw/R0UjgyO9NWd4XGaWeGRc7WpRIHlABWmgq9AOoNTO&#10;0gjIIp2byORcY4qLNk0bcnFcC0kxlSa2R8iaVCcFZPWsUQkEmB2oks7plbKqCMc0EQXEe4IzVLQ7&#10;42GCceM+a14s91S2OkT79RyIx4KbfoVC3fUU10pBfcADRpb9My6jAZY5FBA5U+ahNN6Qkvrh7dRs&#10;dOGzWmeTNJamUeFgDdXbECoudmdRnwatrVPTa8s0WRhmMnBbcDg0tY+nC6nEEimCSZzhzjJrysnh&#10;+TPbi2K4tFJODxk19gYqzte9M9YsZEQwrICO6EGh8dI6lGflYTD6BUjNYp+HlTSeNiggqkUpggDi&#10;iK50d4wQ0LKV757A1HNpsgXg5+6m8bj3GgGAlNeM+a9lgde60mUNJJAeFuO9ebq8Va6UeRSWB2p+&#10;6Wj7g03BNOISScU8HsAiiIKjBpRrUvt+JxmmEDMFHBqeMmUBwcLW/BT7Aew+0uFAw1TWn30umu8g&#10;fGRgjwRQXLOxffngUjeai8ihS5Ferg8tYkEt6CBr+a+kZsgnJ7UZ6JZ20URLnbIxqt9CCib5PtyO&#10;KNrGCS5kLE5CfVbcGRZZJtD49GrPSTqi40DUpb6OEvH+nCSiq/8A9QXWUWs6nDIE2hl53HmizoCZ&#10;YentShm5eV94U9yBWYvUrVI7jWiIZN6ooRcDuQea9TyvJWLAmlsrOS4qmag/0Z9HQdVapr+l/qki&#10;nAMsZLYLk8BRVmeuHop1LoWnTx3kLSIqlg6L2I/54FY39N9fuumtWg1OyleOdcElTj9vOCK/VHoL&#10;1/vep9IS5u7ZbkSL7c8TcqcDBBz2zVPp/k5MmPi2v6BYm4o/J6zVdMsw7uHeQ5J7gYq8vTvpXUTd&#10;2+vXxP6dJBsRscgf3MPqm3rR6YW+navNd2OYrGWQs0BbIiJ8KfAoT6l66u4LOGC0mCJEmDnkY8jF&#10;eiuEVcnSRCcXHaQWetnrJc6hqky/qiypB7KKCdoU1kW5le4b45YeSTnNOdU1E6hdPIzZLd6e2MKw&#10;w9xXyX1Hy35OTin+Eev2JFOtnEWm+wquxHJzUlcmXUnhhiPJ4AFRl3M7hcNnAx90fdKaXMTZR20e&#10;+5nkAXIxtBpfHxXxS9sLNBdK+n1hor6RObjc7xB2I7q575NcdTdSG9EkUU39GN2+CnIqX1/U20XT&#10;Y7eSAyysfkFIwPqqJ6j1Cazs5nVgHZ+/0TX3MMcMOL8Y0+KsnOXav2PNavJJ4GijxudQGJNPrbQL&#10;SztILnG4LyzeKBLbVVdEZ3AbHJ+6Yax1M6WUtrFO+2QcgGvJfmJO5NMZxvaYedcdem9sobS2ciFR&#10;nPnI+qnvRzo5daSUy2XunflM/wBm3zVWdDdGz63MZHYpbRcu32fAFa29K9Jt9JtryZXMY3na2cs/&#10;2P4rPgyZPIy3Ja9FMbjBbD3rZ4tNsrWxicttGXbHxOKxZ1V1LH+ruIo2YhXPzPO4mrk686s9wMoB&#10;3SHaTnOA3G0Vn676Uvre6H65Pa4ygzkFfFa/qHlShCCiQ5fcYPHfcsuwZJ7k/VTmmQQWYLux3fVJ&#10;T38CM6QjdkFd3jNRljFl33EsT2FfOOX5W3dmnGloIVuDcAjO0HjJqe060wiNbIryAfADkk1HaL0v&#10;qmqsLS2Q7ncLwM96/Qzpz0I0foPQ9PvLxN91IodxKcCMN9itniYpTmqZshFJWwc9F/8ATw19Y/7v&#10;q2yN5lUq2CxwfCitgavr2i9JaDFpVmkazbg0rbQG47Af/PVAdZ+v811awabpAjCQAAlMBcqMVluf&#10;qPUn1W7mlvHuZpjhQ/ZF/wDk17kPH9yer6O/cWqQfepHqtqmvavJFFM0aAADnLr4+Jqsm6VuHvEm&#10;Fu00sIyy8sxBFWH0T6b6lrt3d3thE/twAbp5ABCWb/rwa1Dp9l0z6e2CXV/Mk19MMhxzucjsoNXk&#10;opUdaVW0Vn6df6e11yGLWepJ2tIipKW6jLBcf3Ucaz1ppPpxo4sdDtkeS4JYMAoJQHuxrP8A1t6+&#10;axq0vsWMxit8ksPD/iqV1Xr2S1t7mS8nBllIwpHjwB9Ukkov85fuiD8hvSQX9eepes67uS6nx7jE&#10;si4ChfAFVnqGrW4jKAhVCfIk4zQNqGtfr2DRZdjn4gcnFSsPRN3cWwaberPyE+gfuvLl5kpSaStC&#10;xhyd2MbLXi049pTId2FC5NNL3SNTuL9hJuUMeTz8fxirj6e0zQuktMllmf3bx34I+WFHioHoW01/&#10;rbXTY6VYO7ysTNKRiOJPssaz/abfWzbCrSITpfoi+17V4NJ0+z92VyBIcZ2Anua230X6H6domoh9&#10;buoWSxUMYoxmMN4B+yKtn0d9Ex0RFfToFa4m+Mly/wC4/ap+Ku3Q/TCxjgudY1aRASHaKMnAIH3W&#10;7Bgji3Y+VrSKYgtepvUHU3TTWNnaQDYLmSMkBF7lBRt05pHTXpro9+z3oupiXkM7Y3Ssf+woZ6s9&#10;atM6fQafpye5cTxkCKNgv/6Csra5d6x1FMGu5RHAg+EYztPnDfZrWot/pfBNR5NKwv6x9eb24spF&#10;tbRkkkkzknAx4FZT17W5LqUveXD3MnBG85wf4FXDb+nmt9RXsGm6VCrysN6yE5WM/mtOeh3oF070&#10;ldXeq9RMl3dRDByNyBh9iuzklpsaeNoyp6O/6ddT66up5tQEthpqffxeQ+MZrWHRfpp0N0FrcF4t&#10;vlLRSdz8lmXuc1Fdcev2m6RBqLWiyYMvxSLlRk421kvXPUi81gyl8yS3ALhFJyijwBS0vaONfDRo&#10;Pqn/AFKWs+pXV9a2z7IXKRSyuS2E7Fc1jPqX1DvOoda1PVJLqQzSAquW5UeBmnfS3Q2tdWatDYqU&#10;ihkk2tIe4BPOB4rW0v8ApX0Syu9NsbLTmmlmk/qXLkjYFHO0fZqU3dRSUSiVLZgqz6Q1LUPedYC5&#10;Y73b8HuWq0tV9BNZtNAtL+WJo1mwUZQS7g+CK/RnqD0+0HQdY0bR4sS4WOR9owfshvxQJ/qM9ZrS&#10;NbXS9OMUktvLuJVQVQAYxS4vFg65JyiZ5JKJUtt/pr0rpPoS21jXFie4nAKwOTnDHgU01Hr3pnp/&#10;peKythCsruGZgAn85I5NUl1t6k9W+oN7aW8jyLDb8cHAFVPd9PG+1dLVpd20ne27OBWlyjhxrhHd&#10;maUyzesPX64udK/2zTAHg24IYYRWJ5NZ1v8AWNTnV1aZgoxhR+0UQ9URaba3YtbZlKx8OQahbvUE&#10;kjWCGMFiQABWDL5OWadzJy67A9Y5mDM3ek/ZVePFF8ui3SM8UiFGQ4ek3srVIGL5J+/FeLn8Sc17&#10;I+wFcMd5H+KZiJzhyDgnuKMTaCWN/YhZgBkgc1fnQfpVJ1JY2lvAp3oN5YpkZzWDH9NyZHUar5Zq&#10;xYXL9GXILGeQ/JGUE7ex71efQ3opq9/78stixCoHXxuzW6dL/wBMFm11pAu7iThl91AoGa191JBp&#10;Gl2AsLBV3rGkQxg4RPuvZ8H6FGMlLL+f6Rf/AB4p7d0YT9Mf9J1nc6HJqOsNsj3MYozgMfrmtFei&#10;Ppfp9zqtwDYofZjO5pMlY4x3PNWXoU73l/Z2V5ciOzVTuXsNq84JoPTrphqusw6Lasm4mJGU5AAH&#10;Y17kcKSaUa+B0lSoYQa7070p1jqN2bvAiUqjhP27hxtOKxf6o+rPUmq67qUWlQzETMFVIR+7ca0p&#10;0n6S3/V+uyjVpFW2WXe0W/A4+6sOy6D6e0nqOVNPtB7UA2s2Mrg/RNaIRT1+if2zHfT/AKDdSJps&#10;NxqY9prjkBCN3P2TWxLH0603o7o6KYSCa9eLlExxk8ZxRv1oBqTxmW4xGi7QFUAEA9qguorqHT9A&#10;QRWjvK+AoJySPoVW7UR6olelr9dJ6RuIrS2K3UiF7jcAwDsOOaB+hob+LS7yae6EczO7Sy5CFwK8&#10;1zqrULfQItNiKwXN5gb/AO9d/A/xQ91vBqXTujaZp080Ut7PghVOBsHcsT3P3XYpCdjKx0uyt7bV&#10;tUlmMskykQqzcYx3/k0HdHaZYNp2palJCZJmbahb4hSKd9RSQCHTYFcSHZh0T9oLf/NRdfaRHLpW&#10;m2UO426tGW2DlyOc5FX0hGe9GadCzGf2xtk43DkHBqxoJYYJJZbqZ1VUICjAyTUpJYQaZFY3ksYj&#10;toc4OOMgZAqldA1246y6kvW9phapukDY2qVXyPyak22m11QRTbJHqXT26rvbV7mcJZRSDC5/ag5y&#10;c1m31Z9ULGXU5bWxmT2EIRY0H/B5JFFnrH6u2eh2s2m2b795/qNH3PPC1gK5vNQ1XUrmaOEb5H7J&#10;4rx8/muEuMRp9qi5rvrSZAjTSAx78iIELincXqctxqMEskBURqNjLzyO2ar219NtRuLuCG4LLuwx&#10;zyau2P0RuLaKzbGyN3XL7g3P0RXccs+VPRnctlN9TdSXuo6ncXTSOxYYVCcAUv0v09qOqqiKTGJS&#10;xCtkcDzVwepHQOi6TcW8MEgDMEyAcsPvFWp0DdacHm9qPaYYPhkZIUccn7qs/Bm9ykMkmZEu+i3E&#10;sqe9lYH2knyfoV5rVjCI4Y/bwpT5Ven+xXOoT6i7EJB7rOJGGBzSHTvQIe01C+ujuhB2RkjO41h8&#10;j6XNpqMe1ViVtIyIYCS/txthSRkDjNKHRb6aM4jwp4wT3rZWq9AQw6LH7UKe7LIBhF45/wDIxVeX&#10;XSs1jdexLIhCjj8g14s/oOZdyH4bMvvprxuEP7vPnFdSadJntx/2q5NX6cgheVlHnJNAj25Utnj/&#10;ALYrzs/01w7kI0CkWkTOeFyB3p6NBnAcsmAKLLq+SH2kjGFP7sea9fVoliIxvB+6w5PHpaZykV5J&#10;ZAOxPbHaoiUAklRxU9qcruzMP4xUVFAWwNtZZRBqhgYG214IziiG6tdgGBxiojbgdzmoySQoxcfi&#10;kadFec+fIpDsTSgc7MVziuj/ADXAoAUA/FeLwc17XJbmgBYsSanbC48EVAJT6CQKw+81bHLYFh6U&#10;pSdJQ+Nh3VbVhqQnhZXG8EcHNUnbXYEffLUTaHrTI4+u2K9zxMu6K4pUyfnha2meSN9uTmimzlR7&#10;ZiwxKeVFMtR9meKAqvyx8qjZHmLwxupXafgfsV6+OdX8GwsGwSa/snRIMOg5J7YoeXSruGaTcB+A&#10;xzRXpmqpbR7FUYbhqY6pdGeMyIPiOMUs3bGRA9QWziON/ZBIXJxQhaM0xzJuA8ZGKKphdsELKcfm&#10;m+vOghRh8TjmoNDVYjcWkHs5hjywU5zVWyrJE+ezZJAor0zUJC0hLcbgOD3pXVbGOZiVHy+xWXNH&#10;RKSB211sRSKOdxq2+mdZ0plUPN/Wz2bsMVRk+nssnxPnNOYLsI4LLyO1RhncdN2Z1kley89Uiiup&#10;5GjO9M96Bdc0L2yxyR4FeaT1KsZVWiyrfXipie9i1B9qZJ7YNXUoTKJp0BcMjQk5GMD7oi07qOZv&#10;6SyfD6Y0V3uh2sNmuUG9h5qu7nTJCHES5Ip1OcP2NZcekdZ2FrAIS7JKRxgVzpXTtpqtzJLOpZcE&#10;5/n6qg55p4Wb3Qc/mirRev8AUrNMRbSuMYNV/wApT00T+7QXda9K6dbusdvB8++fOD91VMnSV3Lu&#10;KDYoPejq21Y3svuyzsWOcn6/iiS/6lto7KOGNA+79zAYIrFLxoyvfsnJ2ygprSW2dldTwcA/dNUn&#10;MZLKMc1ZqaXFdNvkzgmorVdEgTiNc1kyYZRYNAt+vdwCWP8AzqXhvIiMYwf5qDuYWC4VfNMk3o3a&#10;oubiKEtzIG7YpFIwFLZ5NRLs3jJpyt4VU5Fd5s43+hf2nQj5VO6dF7mCxOB3zQ+l0c5NO11EhgA2&#10;PumWT5ZxMkbvTyXB2cHJoZuImBOFwPvzRva3kTKQWGewrxrMSjYACx800kmCABJnUip+x1IIQTgG&#10;mepWBjZsrg9qgGRlz9g8EVCTpsGg8nvIZ2Hwxn/rUFc6ZG25sVCW9w4kBLmp4alhTkDFI5WgTIV9&#10;NOGx4FNog6k5FFUdxE+Pl4pK5seAR2/FcSZxoira7dWOW4qYg1IPt+qintBTVo3QjFdTaAJpo1c5&#10;XwaT9o/Q4qBF6yuvzqUW9jIXJrqkcOGc8HOKTa6IyM06k2SAj2+Puknh/bihyCjwTljt8mpCLdGM&#10;gmoh0NKidlX9xOKZMCaF58gTS52OM4FQ6kOoya5ZHyeeMV07ZKT26SKAoAOOaZQaQSrMcZHYZzTF&#10;p5IvyK6h1X5hSNtCSbAdtaOMZUCm8lk7HOPxUh+rRhtz/wA6XW5XGMDjyaZwQ9kBJYsh4IOa9W0P&#10;kVKGaJn5xg18bmPkD6qUo7FfZBzWR3EKua+fSlRM4AapBbobjShmDEk0lHCETTD3Ir6OxkLHGcVL&#10;Sz9q5WfYODk/VdAbfp2GACK4MDActmlJJvxikfcxnNdOpnz4TNfDOMgGu1+W3jzTszEKaBrEBGWX&#10;vSbW4XPNLb8c/dIsylWyaVnGJNgkYrxuxyaTlc9yajp7rg80jmhD2a5IyBUe1xk80i0jE0izdqk3&#10;YHpYsTXgGK8APeugPxSgfKSPNKKNw7ea8j8ivQ+KAOSu3Ncd6VZs5rgrigDwgnxXINdAZzxXrDBo&#10;A8xmvsY8V4DXYUmgDg8ngUsSQKT5FdMQR3oA6B+zilQ26ksZHJrhuCMUALiJfqvAMg8V6reKUoAQ&#10;IwOcnzSiZx9V8y5I5rhTQAtSezmlU80sqcUAIhh2xXSkivgvkivvugB5G+44NOGiC5qPjGOc0tHI&#10;C2DnFOmB00DP2FNHiYHmiqKe0CEbucVGsgYtmmcAIVBg96VGM969mhO8AA/5rjaV7il4ges5Nc7Q&#10;e9dswxgUmQaAO1JQjmpexImbaRUM0nYV6spTtnNAE/c24FR8sfH3Tm0uvcIDmnUkIyQpFVewIAsQ&#10;O1dRxE8il7m17mo9WZOxNSAfRv7ZBwDS73Bm4ZRimMMq+afBoz+08/VFgNXtgOQaaSB1NSwt2/cK&#10;RfGMHzQwGqy570oEBPavVtCQSKT3mMkEVx6A5kXHbiklYmui+Sa9IrlgeK3bFSEV7IBjcQPqouvc&#10;4othRKM6+aRkplk5GTTuNhgUyYHHvEeKlLHU/wBM4YBW/mo2VR4FIP8Au7YxXU2ASXeq/qi39NRm&#10;op7OVgdopgJMY5qWg1eSNGQIOfJ7074gRzwMMgikmTgYWplQZccUnPbYHak4AQTIa7QmnHtZGcVw&#10;sX3SUAicHOa6Ga52GlE4xk1wDzvxXrRHPalFVWbgV2ZMUAfpFc2o3P7i53DkfVQZ01FRizEg9qsO&#10;3hmvIXneHAi/cfuoPqVYbqBP0q7T7eSR9j8V+zx6s8uQB3msmMJbYOzBwTQTqWk3W9ZFOVbsKKYb&#10;U3UTK6ZlB4FRsOsG3S4tLpVxJjG4cjHgUySe2IM7fTTB7Uy4yCTj811JexyOVTduzlqhRql5b3CR&#10;qm+Ekd/ANFT20WnzSTKyuki9jyVzT80kK2L3kPtWhkaP4nsSaorq27ZpCwAz2NWFqurBHdQ5ZdvY&#10;nK81S+u3+5pEzla+a+p5dy37NWPcIgtcylckZz+KRjlZj2xn80mSG4DcijjQ+nHn59ok+K+ehknO&#10;cUWUNMK+kulZYVS5nhMm4ZWMeB91cdvp8AjK4K7hnb9VxoUQS2j3ko6oBtI7gUte3/uM3tqMjgkV&#10;9x4njQhjjaMc5OyHVhNMI3GdhIGanICQpHdxxj8UhptgZH90oQy9j90QSaTO2LtF7DaT4NaY40KN&#10;7KIMwUkDP3QRql+1ncyKzKjbviaLLxJkzuADEZUjyar+7txfsiyr/UByf4rsoKgR7PqsmoYEjE/k&#10;UQ2MkmRE8hwexNMbPR4hMi7CikVPC3wRA/LLzuqePCxq10Pbu2SaI71w8YyrDzSVjHHAVfcp38Mp&#10;HepbaUAjkGDjvSL6bG91E+749jjsCat9kIyO5pXt5fgu1WHH1zUXLdh39ovyfIpXULx5ma38x52H&#10;x/zqAs7edXWVl2kHJzWTKkjZgkm3ZZmho+VhBz9k1PX1ihjGWKkNhsjvSPSl4s8avtCyr2bGQad6&#10;lfrJk45Xvnyfuo0XckCuqdNQyxBgoypJDLQfpEX6O5JVsc8A8irt0vWIFgCzxhgCeMf4qet/TzSt&#10;ZgklSUwluFZMYVvzU5YUxeTKzmvonVHaIOI+RjvS9tqVtePCol9oEjO4dh913edNXukzTW0sbOi8&#10;h/BBqGGj3IHu/p39luNzDAqscCa6Ec3fZYsnplo17GjibDk5LfuDD7wKD9W9Db/3VazkSRfHg4/O&#10;al9GsNVtxvhVyj4ITOcYqwLXqjVYBJELMsRliGyCKaeBKjS5R0Z9u/T3VbL9T+usm9qMYYgYB/II&#10;oNj9PLm7vI47CKVkfkb/AD+Qa3l0/wBT2F1CgvN2/aCUYYXn6+jVhLo+h6nGY4rT25xgo8YwAP8A&#10;yay5IK1aOf7PzTv/AEk1uzIf5gjkY4bJqH/3G7skYXDuCnBD96/Sx/TW+JPuXKS7W3KO2AfsGqu6&#10;16G0sQSw3engl1zFJsCncfBxRwj/AMWNxswDfdWsTsa4P1kcDH4IqwOmb23uVAmYuTjGDnNPepPQ&#10;sTurWzFQw4T/AIDVaR9Mavo0kqPnahIIXPjyfoUqySi3aEljZsHQ/SnTNXRbiC6aFm+BH79jDvkf&#10;dDmtekupWd5ItnN+qwByMLkn8GqBsPUHW9NHtx3UkaYLEIxUt91amh+vKokEASRm2ZDy8kN/NP8A&#10;ci+0Mo/JI6z0ZfGApJYpFKi5bPnHmqc1LpW9ZQyf5TOCP5q2ta9Xm1FJIJbiOM8AlU27h/NBM3UO&#10;n3ERD3aKMffepZM0a4qyiw2UVq8ZQspPY4x9UKOzjIIOQaszU9JhmZzGcEnvUIdGuPabNrIVGflt&#10;zXmyU37FeFRB/RtebT7kO3K8Foz5H2K0Pp91p2r2yNAuW7lf7qzjqukhI94PKnnNSHSvU9xp00ck&#10;WGKcFT5FcxeRKDpnYKN0al0SSKGV45s8DjyCKAOttB08zBrTcCx+S/QNWTZdT6f1PZxM0YjuEU4d&#10;MKT+SKA9K6gXSbu5iuoFmSQYRiOQRWrNP7kUmUlFUqKJ1PT2XcNuMUJzKqsuOQCCavzqhIbpZHjg&#10;J3fXcVTOp6cqEhDyO4rws+DjtWRUdFu+mPVrzXSW0kvwY5II8Vsm01D9XFhSGU8bTzmvzR0meS0u&#10;o5FbkHkGtSdFepi+/CjSgTlRnyhA/wDNen9L8zjpsdZPRZHWunvBKJ1AjjK+BwpHGRRp6Q7Nan/Q&#10;e6kV3CpljLHhqgdZ1qC+tCs8fDLzt7AUM9D3j6PqnutcMjId0bj8/wBpr6VSuN/O0Uhv0b76b0y0&#10;k0S8sLspHeZJDjktn81iC/sDp3V00F9uMZuiqzZJ4bsWH81vDoU2HVOhSkOYtTUbgR2Y/VYP9UY7&#10;i36mmtLtCp9xVHOMgkcjNQ8SUnPJdo7JJNUjWN30BJb6FIEnE49ghyvGBjNfnhe6TdXF1JFFHIzN&#10;I/Dd8ZrfvSsOqW9g0m6WS2QBSGORQ36e9F6fe9ay3l4SLTAK+NrsaaORRUr2Tkk2U56S+jdtqkE9&#10;1dsYBFwqZILsPsfVXLb31vpyz2EfxZWztzlu2MD8VP8ArJqlp07Oo0242q5K5PIrNF3caxLPFdqX&#10;kGCC4HIHc5/FY2r/ACWkyuL3sv21ubc20nuOIw/GfORVKa5fyf7hIUJ3BsqxFEFrfyy6fHMe6jH8&#10;19oFnFdSs1wm3Ycrnz913E3GV96KWE3QewqLloGG5uRjH4Jq8Jf00MBcj4dy34qoJtdh0bcyLuQ9&#10;489z4qEutf1DVoGUIYsEkAdiD4qt3JIItaVC/U3qGq3Tx2SliFPH9wptpfpBf6x7Oo6gWjgl+RRm&#10;x/gFaf8ASvSWk2ULXNz8p9+4ZPyo4171Nnl00QRR7imEAThdo/juaZ8lVIfQl1Lr+l9M28UUHtQB&#10;UyqMc4C9yKyD1R6uXWuanHHt2224AZ5yCeWqI9T+pdb1O49llfIBXbn5bT4FAGmaDeO0TJZTHPHx&#10;UkA1ZY6aIzk06ovezvbGwlMqT4K9i3n80F9R6jJrEruX3oB8tvn+cVE690/qMFp87eQ7AMH8nsDX&#10;3peZbrUf00owXyv8Ypskm/xomvyYwn08TQuYhgKKiLnEKj3Izn6NH3UmgS2d6dsTJvJIJ4VwPqoa&#10;709nUszZOMEVgyYK2QmqAWW79rAHLHwK4EvuxP4r7WtOkjIZDhRUbbzmOQZH4xWWUNk1MgdQ6Yvm&#10;+awtszncRxRAvpXHLpQvIbgLMvLA4K4owuOrwunm1JVY1PLeaD9S65dLGWCALh1K5HgHvWPN4mBR&#10;lJs7JtLoqjX9Ga3+S8+DjtQhvKMBiiyLURLLsZjngZJqSl6aS7XMT/Md/FfOyxTm24jDHRJ7WfCT&#10;An6NPp9OjEhyfjjIoca1ktGXfC6Y7ZGAatLRWtbuzAfAJx8TT44N6OpL2V7doIiMHNPbK3tpx8sh&#10;qLb3o+8jk3pGzRd8gZGKRPTqyqTG21wCSB34qr8Z+4jJX0gXGhSmRyjbhmvFszlvgeKI9F1GK3me&#10;K5GATtzVrydHxtCWihLKoBLdxyKtj8K0mkPGKd3oouzty0jb0yoGK8vtJuLMmRQxjP4zircl6WnL&#10;R7Ivgf7lFTUXTJgjYMzFWHIPNUX0zI9k5aM3Pp4kPuRtls5xRf0tqdsJf09xDuDnGfINS/UHSUli&#10;xurXLQk5ZfIri20bT7+JZIWZZU5yODn6Ncx+LPHPaOwLf0roi702VZCweA/LjnANH2paBp93amaz&#10;nRLpfB/uI8HFVx0z1tqFlHDb3gL5IUAj/vVzp0TcW4F8jD2ZBuP0wNfR+Hixzi9Fk2AvTmkp+qCa&#10;oAYwRkM2AfsD+Kn+quhun4UafRr3a+CPbZ93J+ql9X0m2vIH/rFZSMD6FVd0tKLbUJLW9ZlVmOHb&#10;OFx5/ivQ+xBJXEWKvVAm+q3mnTGOdWaQHsexxzxV4j1M069tIobuyQBVUCQKCyn7NWnY6P0FqlgL&#10;e6ubZgQMToQWLfZPisydV+nJt7iZtPvWlhYkxhhy38HxUZQSTqCYsoOJqLpToPofqHS5PdcSpuKy&#10;FXAyCM5BFUD6gf6XJopGfQCZ12FgO+RQB0hY6ppl48z3JjTOQBnkjtWidA9a77S4JImiSVB8wc8/&#10;kVnn4OPM3cEKqfo/PzWdIutNma2urN4JVPyVgcY+81AjTVn/ABjzX626BoHSfrLYTpdwraXCHCSD&#10;CsmPsVnr1l/0o6x0raTXcLpPBHxuTgqPG6vn/P8Ao1TSx7GjhbvZgufTDCPLfdMlUbTR5DYSXLMJ&#10;IioXjPYcUndaCoUbcYI4rxMv0/JDuLJNAAcivY1BPBpa4gMTsp70p83CKsajYuMqME/z+ayRVHCY&#10;sE3ocnGKcHJ3DPFM7J8KFbIGaTkkdWYntmtMHQHUtysY2HmmULb5ACKRky5zTu3iwCaqpHBW4YjA&#10;UlcVZHS2oi2jjJ5lYZOfGORVepZyOQ5FSunzsZUXsVNel4kmpwpdtHbNCWt5JNpr3sUpDMSr7foe&#10;azzfz776VzJuIbAOKu7p/U0tomjdPg6EEfkiqS1C1jgvrlfAc7a9X6i6wwf7BktpF28IeUv/AI+8&#10;1qD0B9VD09fNDdj3bKYNllOSCexP5FY+dyPiDxUvoc5/UBd5B/HFYPF8pxmqHWRpVZ+wvWMvRvV+&#10;gm1/TPu9v/4seAQGGM8V+WPWvSF5ol1dwGUSwqzCNyfltHhhVi+k3qm/T2uyQ3shmtZsbt7Hj8A/&#10;Va66h030+6u0DUpnuY4L6Me4nP7sjgYr6PPwz4ZQjLdlZzUoL5PyshO3JAxXcrO6quec1ZfVvphd&#10;6VIZLWT3bY4YFuGAP3VdTssJUFstmvlZ4pwdSg0/2ZUyVsES3KtKfGea1t6Y2MFpapqM4UGWPCBh&#10;2U1l7pyxk1eeOEDPIyB3IrSvWGtwaXp0cMfwPtjYO4BHGK+j+i4ou5y6idluI3uP1U93K86jBc7M&#10;nkZPFVR1pewst0hI9xWwAfxT2fqu/NrmWVWl+wKCJbC81id5FIUtweMg5r1fM8lyx/hF2/ROOO9k&#10;Jo+lXt6re2pJHnFWj0b0EsZlu9R/aFPcZANWN090rDo2nhFG+Tbudz94qk+qOsnJeG3kdV7HJyCa&#10;8uODHixc8j38FJSapJFo6Vq8NvMIIgAJ32AKMYH3ijTVdTWztVtY2aKRScfkNVbdBaPN+mj1GbPu&#10;I/xGP+9St/cCTVN7tncvcmvX8NQ+wp8dvr+iOae6BfXdY/RxI0xzht3PJqu9T6nvNWmbMpC4wMns&#10;KcdWbZ9RuAJP6IPxBoNa/CAhQASPFfLfVPO/Phekx8a0TMUqQI3kgYq1OivTzUNZ/T+zE2Lh1jMm&#10;DtjLnyaieh/S/VNXjS+uUENhu/eQcvWp+o/WXRdA07S9GsrA2yWqFi0QBMslaPC8TJJc5LjD9mmM&#10;oxXe/guLWdH0n0wh0qD9TFNdhUk27RkH7rN/qV6y6h1Ve3AhWUxg7W3/ALfzsAqutb6k1jqy6luJ&#10;bhmaTuedwok6G6QkvbowxQe/7HMmATt44FevHLwilCD67Hiud26IbRJZrYjfl2LHCr3x+avfoj0v&#10;fW1bVdRUwafEdsRHxeUjuf4FWd0t0103pOhapq2oR20t4w2WsLYRk8ZINZ99SvWp7pNP0TRmxErf&#10;Mj9q1f7lY1KTqmEkoS07Nbdb+tXT/TPTmnaVo8Ks+0ARr+7nhiTWI+surNS16/WWeYmCMYRPB/Jz&#10;9eBUHqdlexvA11IXkYZ3E5O38GhPqfUVkMVrA7KQcu3Y4+qyS8muSoSeSUu2RWrdUSPKLe3GAncj&#10;zUVHp9/qTs8qnaoBJbz/ABTqNLSyPGG4ySak7Lqk3ryWsMG+NF3ZjGWH5NeDlzSyTfOT/SRojjSo&#10;kdEistMZ52IwFznPn81KT9eTXQEcOX93KIiLlz/AFTPRfol1X1xeRQ7TZ237izr8q210B6Nen3QD&#10;xy3WLqeAHddM2QGH0K9HxccuK/8A8ZeEPT0Zj6I/0+dRdQ29lLqUD2EFw+XeU7WKD8Gv0T6D0rpT&#10;oPTzZ6VCkl0yqCRjJ8Z/zVW6Z6iTde9QtY6bHtsYj7TTMpGNgzxUzrOvaT09M0zNua1+Uj9yAtep&#10;DD1RKTSei8OoNTitdPSa+mWLjeIydpwPv8Vl/wBWv9REuq2pg0veWjT2gRwikeSKzb1r66XvUf6y&#10;O0SRRcYVGkXGEznBNRSXNtpGmzzTRgyOgZh53CrRj07uhbbfQ76NsTbaxcaxqUrzSSRnIdifzgfV&#10;Wb0qmr9RTSm1sTHbR5aWQcLt+ga46R9KNR1jRBqWqGW1gkUOiY2koaP9f9QIOk+mToul6ewubzZb&#10;xIg3Pgnuo8ZrrRZKkthh0/6gaB0LpUxiT3LmZWCMG43n6P5rNfWPqL1NqdulpvktI5zuDLwQD9t5&#10;xXmp+l+vW+r6S+qTlMqH9oEtswc1WPqr1uJNTFrC6RRRjYBnPPbgUslGKt+zjk37Oes9RadtPtLe&#10;MqIgDI/iVzxuo29HNAvr7VRFplj+rv7o7FcjIjHkiu/SH0u1Pra5soLgtDbqSXB+Lug88VtW+6k6&#10;X9KoZXsLVY5LddnuZG9s99tS7kUekn0EXRXpL090JqzXWoXiT3kce6QORgOOSBj6quusv9SFrL1B&#10;czWyo8cHH9PPxzWQetfXe71oyzbzE7kswJySpPaqOu+pLmFHkAYbyTuzgEmrJYoR5S2yUpWW31X6&#10;t6pqWr6lqX+5zCWTMKgk4CDtigS96oRLAiZd8sr8uTQnNpOqXsJuP0MyxhNwcj4tn6o20/0h1m60&#10;G31i7i/T2UrlFYnDsV74BrG805aUSKTXYC3/AF49ssiWwQNKNo8sc0N9N9H9S9Q6ktvawuryDJxl&#10;cgVr/wBKPTfoXTNP1fWNSl924UhLSGU5b+QKDdN12602a+u4IhCJ2ZVcDJGPANJi8PJlyPnNqJOX&#10;F0Una+mIg1X2b2+VBHkyeDjP7f5p508ljZaxfXVtbrMkAdYUYbsnwasbWuhb6xntpdVnKyX2JAg+&#10;W2P7P5oZ1XS5rjqW10XQdNeea5A9qNBwccFjitjwQxxi6EUf0Vnf6nd3Ut5LM4jduCufH1S3TnSW&#10;p9Q20v8At9rLNtIDFFyE/JrYem/6StRF3a22u3qCechjBEOFX6J81s216F6e6P0K00XR9MxI7brq&#10;VFwSF+zWOfjPLKNdFY44x7Rjn/Tf/o/OrSyalr9wyWML72GShO2tl6PBpcUl1BommxraWgC+4F44&#10;orbVrW20O9NxL7MewRiLn+PHfNc9EWbfore2QezHdSYGRjKnzVMXjRxovh1FaBDSNam1C+uX3tJL&#10;nZHj+0/WKfyfpdOvfc1CZFVFLttPc1P9bXemdJ6lFHbCKQxxs7svB31jvq/p3q/ru6N/YgxWpzGW&#10;kJCuz/SitcZ0rRWGJSlGzvqn1YutW1W/FhPEkEZ2Fk/uP4NXF6J2LWej3d4NPlV5nbbI+SWJpX03&#10;/wBO9jolrYwT2YuL6YmRieyMauu5ENncwWcVzGFgPzxwqgd8U6yJx6LTjGNpMeHSP9tijMpDTXWG&#10;KrzsB5GfzTS7sJ5YlSJVjVOXfb4P2ag/UH1U0rTbaO3sv6r/ALs4zIGNZS649fNRgsntYFleXG13&#10;A4P/ACrmPHJq7Icdmq9D0exvrqeS5ukFvZn5MDw5FVDfepOlvrt57J92G3YKBjKj/tVf6PYdbT6T&#10;ppuoWi/WmN/idgC+ScVC+rD6fo722n6biWfaDMyYOM+G/wDlV1Km9i1t2yN1/wBRbk9ULql1yigL&#10;EgPhexAoB6k6r1zqnqCW7tQ8kqRiNEBztT75qx9D9DX1KytNW1K6mNzdsEghBwoUfdXPoXptB0dc&#10;3b3GJCI8IoIYZ+81SDsVvQL6R0ktv09Dc3lwodnwxcc7j4B+q1f0N0NbanoN685ECWkKmNgCA6kZ&#10;x+DVEaBpV5rl1YrNEy2at7jI4wy4/H/ark1vqeVLCbR9NPtRyHBJPKjGKTO5UlfsTldIzr6tT33V&#10;bWmjac3sWVvzKQxBY/WQeKBfVrrC09NtHtrSzUNdzWoQ7Tl8Y480car1RpXp/wBI3yOwku7uYgeW&#10;fBzxWIb/AEe/6v1ddUvI5XlmYlUblQn0B4rM8skmkOsT3RVdt0vq3UN/DcXXuP8AqZAAfA3nsK0p&#10;p3pBaW+v2+kWW8SqMtuGBkeSavjo7oNZ9R0t47cCHTUVmUd/81dd5qNpALnUREqoh2+9tyS3gUeP&#10;jipPV2JOPDiU7D0TpPSmnX91fXJuLzd8HHIUfSUB9a6tPe21pcRqYIUyIxjBlc0X+oV5CNEeKa/j&#10;925cEl/3IoOcACgXrPrvTTadP6dZwrN7IDNJ5VsYUMa3QxURavdFfzdLXMskL3NjcLNNgIH5IzwD&#10;VndOaBFotjfxTFCpRnlkPcDGDUJD1Pql3fpdTS7nXCRgDAz9AUP9cnUI5BA8Th5mVSp87qukmcIg&#10;9QabbaNeIbhmEvxCx9x+eaK36lhg6a0i0hQsZiGkZx9HNC9z6X31rqmkWNzPHEbt0chP3BO5FE/q&#10;rrWljXLDTLO12Q2SKWftub6B+qMk4pAmT+oX9ynsNKAIiAI0IwCT9VT3qPGdNxPO6iaYLhfODT3W&#10;/UePUdXtVFwRDbjaAKrTrTrJ9V1RZHiCpDgDd528ZrPl8nHBKzjYrJ09JOkCvN/VmAYJnnBqt9f0&#10;5bbUGt9+8R8Zqcm9Qdt7JPtAK4w2Kra56hupbuac7Szsf+Zr5P6nkxudp6EJq/sFbdKeFAwCPJoZ&#10;eRYxkDn6pLV9duJY1Q8LjtUIb0183lyI42S4iRhk5Hnk0xuJY1YKvcUyuLxwhFRfuHk+TWGTBskr&#10;253kfP8A5UxeUhaTBz/ApNx9+TUJ1o4c57nNIk5NdtXJQ1MDjbXarXS8ivD2NAHhH5rivq+UUAeZ&#10;OaWBPeuCK9BBx9iuoAg0yVmkRfzRRJiB8Y8ZoCtLj2pUbwDR5bzi5Vc8ZGK9LwslXZ2IV6Lqwkkh&#10;9xvip4FFWp30bFGikDtnGari3iMbduAKnLDY7DBwD3r2ceRuJeDaJz/dJtwOO5xjtuoqsLgxsHGG&#10;XypoMuLSRNsgOUX670rBMySEe4SrHHH1WhP5ZdSsPtTnR/lGcLjn6zVeatPJcZjK9jwR5o0kMccK&#10;Luzu4xTS5tP0ylVkV1xk/iusZSoBo9I2Krg8+RS0MxBO7gjxTu3maVyoiYCnuqaeoiBzg4qEopnL&#10;Bme1yCRyTmhq7snKkpRXYXKQByxyfANSGy0vQE4Vj9Vly44vSRNwTK5hmljI4IIqYsboxMCXOT5z&#10;TvV9GaDOw9qG42G7YVIwc1mVwIVTosePqCSVAjtlR5Y5NF+kJZSQM0koGBkDsaptXwxJFLwapPGd&#10;pIYfmrQ8kGFOtacLqb+gDnyT9VAydPzwqp3YyMmprRNcjjmUTYbNGGpahBe7o41AXx91Tgp7s5dl&#10;Tyai8YKKQSOM9qSju5RjfJz3BqzH6Yto7f3GXhu9VlqenSrINq+cL/FJJSj7OtBHaalKqKQc4NIa&#10;hes5DVCRrLGAGzTsSjZzSt2dETOvbbzSbWoIzinSxo+K4v7cqoCOW/ismSIJENLbZJ2nvTZoHyAT&#10;UiF2gkjt9Ug11nxUglQnHF35pvIpTBp/tU89uKaux29qm0TkeQztjINS9heumflioWMcHIpdCKZS&#10;oUJDMs2AxBP3UNqFgvZKYJJh+CQM1PwPuG4U7uSWiiYIfpn8KaScODg0dPb7492MZqDbT/lmpPG0&#10;ccSLinII5qQjvW/xSEtsoyKRWIrng0bQcSat54eQ3avJIUYcComEtk5FPEc5wKcGtDWSyzj40k1s&#10;VOCKlgWA5r15I8Zzz2pGhaIv32jrtL4PgZApdoNy1Hy2xOcCuUcJOVNwQq4ORXxh71Dxu8eQc4qT&#10;juckDGBTRYCoYqaUW7JXmvpowwDCmJXBoAkIwJCMg0zmsQclcjmvk37gc4paKY5AJriOjf3HTaMZ&#10;5peR2IIxxTtoQ3kU3OU88U5wjmYrxXwUmnE0KMcgnnmk5fgMCpuQzEwuDmnKydzgVGx3TKTkU5M+&#10;e47+BXExR0ig92FfPFluDimoP1SwcJg966wOzBya+IBB7Ut7gK8U0YAso54oOiivjFeOATy1cMME&#10;ACuZJhwQK42AtL2yKj5ZgM80nJPjuah5piTj6qU5HBxNc5B5qNdia+dia4DVID0tXA/iusCuh2oA&#10;8Y8d68ViDXu0471xQAoPya6BBakg1KIASD2oAXKjBFNyee9KMpB7ikT3oA7RT2rxu5rrceCDXW3O&#10;2gBMUoBwRu58VxtPiu/s0Ae7OfNctHntXSuSRx5r1wc5xQB9GgNJuMGlFBABxSjpkdqAG6udtLrK&#10;D4psRg0ooH/zUAOmbOTSe2kCxx/ml4mOKAOs44rsSYx+K+5bAHeuvZYDkUAdZLYpQRnDHxTYEilV&#10;JPds11AcYOTXyk/VPhsKDApD2WAOKagOFOO4qTguUXB25qKIORXq7vFdQE00glfIGDXjac7nJFRg&#10;lZafRXrkY3U8QI6e1ZTTcMRRJEInx7j4pG+t4CR7VclECBJBNfMKcPEyAk03ZqUD1JCO9TFrMzdq&#10;ggKfxSYXvXeQErPFJtGahWjwe1SKTPIAC1dSWzbf20r2BDsgwK5UkHvS5UhsGlmjTacCuLQCsepu&#10;V2nGKWWNJQfkBUP7eD2peMqQBQgHm50HBPFeFVYHdS8FxGv7hkV1KiSbiO3iugRb2mGDA/mk8kGp&#10;FiVUZFNCm/tS0AkME1y64rho2Svfe3gZFcAT2biKV5XilU/ApNgR580AOIzkEZr1lDZFNl4OM/8A&#10;OuidlAH0keO2a57A07wrDvXz26EV2wEobsr2NScd37pXceD3NQZh2V0HKimjIAwbS4GXIl5qHaz8&#10;YyPuo6O6kKj+oakoZhxyKZtANXtcKeRSBgOKmmggZSBJXCbIuMZpOIEPCjAnK108eTUgzK2cU0aB&#10;ieDTfbYUfrLf6nHokTx3UbRmT+xgec1XEMU8MpkHzjlbIHgZq1us4Y+sbWFIGUTQSfAOcFjjHJqq&#10;ZGvenHuNM1iIKwOQV5XDdtp+q/YYS0rMmZty1EadXdNSWZa9smYl4wwXOQ33iqT1ArqUm5wVYYI+&#10;6ubT7u7ud1ukrOpO5d3GKi9ag01bQh4wLlWJzjHH4xVcklRnK7upobK2CsNzEZBquL7VpHDASsFx&#10;kZNS+pajODPFORk8j8Cqo1m+x8A5yK8P6h5kYLsX7bkO73qEgOuM5yM96DpZ5HJYkmvAGY5+6kLa&#10;yaY8Cvkc+XNll7ezZCEYpCGnWgeYZOMEVqHomFBHFA33y2O2aqbp/Q1kkRSMMWGeK1H0lpf6giMK&#10;dp4cAZ4XzX030jwFGNzWxJ5dUgb1pHs22b9x/sPfIoLF7PBcb2yY3GMDxVkdQWoR2iB3xqSFPY/x&#10;TO30RbuBo/a34r6SMTMkTvS2ox3kckTnLJgLjwKMIbg2jxSSW4e2XPvRn+4fj80AaHoz6fMphO0n&#10;IwfJowv9amjtmSSAbzxg8Cuu77KxqqK66mv4muMWgf8ATMcIXPI/Boe0qweB5JJl+DHO+p+BNzSK&#10;UDBu9T+maCxXdN87M8Yz+01yKb2Lxa9Di10f2bIy3DBxOMwsPAppb2RjVCeSc7TjvVk2UUD7bdxv&#10;twm1WH9ngGhu8sZDcCxLAgA7CvkD6qypAosQhtkkYmeIvGwCgjx94qUl0yHSbJ8RJKt5lQ5yTHTr&#10;TI5CwtFRmkXnDcVNSWjTSvHEuYwmZA3gj6FQnlbZxR2Vi+l74AjY3Z3A+SBXTaairFtUsOxougsV&#10;keSMNgjnnz+K6FvHCXGKjKNmuGNIgraJIdm4428gLU/PZwXDFlYdh2+6rHVeoY7S7cqd6DAI+6YQ&#10;dUXOWEcn9I5JGKWKXQ1hw+j3kMrSJNlH4CminpiLUbMKDNgGX3CM5H8Yqr06quItzEB/iML9CijT&#10;+sJSm5YNi7SMec03GB1RbNrdCx6R1BFJBdwq9weArHLR57EUP+qfpddWDILS4eS2kUIQ39jVlvSf&#10;Uu70i4hkhYvKp+OT2PnJFb86T9RbXqnTJILwq4mjVSe5BAz/AINZpcoS5J2vaFaT2ZC0pNZ0+7WN&#10;YUl2numSFI71a2h9SiOTdNp+Xc7WEiZGB/dzU5rHRmpaZO88EyTKxJQN3IP3SUEs86oJEAwDlTyA&#10;avJqUdMpHTR2dC0rUy80gMYJJAhIAqIvYp9HhEtpdviM53d+T91J2spC+z7exMEiiC2h06eNUjlJ&#10;4IOR3rO9MqpKwd071RkgO/UJdgYgLIVHBq6rTWun9WjSNjbTSuN4DEEkfY/mqN6k9NHuYU9qdXjP&#10;O3HK1U2g2mudP3LutuQCxMe3LLnxk44pJY1LaKmkuufTgS2z3WllknQ/sI4YfyO4rNOoaFLA2+/t&#10;RHKWKkkcZHfP2Kv7pD1nkvJ0sLowiUR7jvbbz24zRhqdlFqkLyO0bSDjvnv4OKkm46kNzSXRiu80&#10;HQJd3vaTAXx5GDUenoRHqYZrQxiV1HtAnAb8EgVq2fom2WSORo0YqhwzDkfYqLbSpIY2WBtn0q8Y&#10;/g1elJE00zGHVf8Apf6u04LMES4iK4McbB3Bas93HT02mag9rcQyRyryFdcH84r9Sre/vIgySXTP&#10;/aDjGMff3SWo+nfTPUkUIul/rrwZEAzj8/dY34O7ZplkXpH5x6bol3czJFFIuTwB5z9CrPg0nVtN&#10;jaCaNUBUqRkNWhR6N6fpV0kls52hjsYoKI7L08lCs93LDNwcAZBI8VZeMkiT2ZJv/RO/1awmvrcB&#10;AiFtrsAGH2RWdNU6UuNJnJdBkcnacg/xX6sWcMSI9nDbFAwKYK4yDxVQ9V+k1hJDK00q7g+M7c4z&#10;UM3ic46VMT+JhHS9TuLLE1s+1gckfY+j+KstNTsNctFlFqY5l/PGaY650Yul3N0gkDIr84HAH3QT&#10;F72nXSTQPhMjco8isqwzh3tA8vINbDVv0E774t47EHtUJ1RDp+oRGeKMxMO+KO20qw1OwFxbTneR&#10;lw3b+KrLS7+PTdTEd1EJYDxtPIwah5MLgxodbZWMySQycnt5+6kNMuTFKkvfYckHjNWr1poektaN&#10;d2cftEkf0weBmqQeRkYqeCPB814EoTh7aJdM1n0B1XaaiyW93uCMRsK+Ae4NOuu7a50m4DW8gkTH&#10;DA54+jWWtF1S4t5k2y7FON35ArZdl/t3U+jJLHcGKWNQrxjnbgefsV9X9L8p5IKLGhJt6Lt9HOt5&#10;5YIHt5Ck6xj4g84Hk/xUN62PHrd1aTucXIU75Mf3Dnmq79ItQfSNbaFwJARjA4+A/P5qy/XS3QWJ&#10;1GyA9uV0DqvdQK9mKp2VuzRHoH6hprWlQQXEGbh1McwYfEmLip31Qt7TTbIS2bxxS7HLjspjXyfy&#10;Kzj/AKM+srP/AHrUTPMDFAhJiPgEYzn7q2/9TGs2v6eebTnDQypuMfCk7F5NZlG81R+CvBVdmXPU&#10;DXxrGno0cvvMo2dyMkc4NDXp51oYba8tLuRnGcqp7KR4oc6L0PUddmdYEEa43NKw4T+RVhW3pXNG&#10;XmEwO8/u2HDEU04N0q6JQnth5p8sV1aGSF+FPyjzmhq51i8luhZW0G6RiBgckfmmEPTer6KGljkc&#10;J2Y4I3fgCp60lms83EcWZcYLdu9cjhOudhWmjRWlnb3GoMJJgxKDvk+BihzWOvo7QOYim4dg3NB2&#10;r6tqF28oM7BudozhV/ig3TNAnvXkW4mIPdZDyRV4eCpf8qO/frXEPrXrZtSUe9J7eSF+JIB/kVa2&#10;gQ2IQ/1ASDyM1mjWunrvQsq7MWkTcGC4BB7EUKaH6hX2k38cc96WibghuRz9VpWBRXZPm2zfNp0L&#10;outW8ksltGJS5RnVcOQPzSEd7FpMzWYtIoyo2gKowQPOfJqQ9O+pLWawg53SMPB7iq79bXv9Mntr&#10;2zkB91cvGR4FTVufE7b0y1YunrLVLZJzYmOUt8+OH/JH1WS/Ub021PQ9dj1TSgY8ziQqEIGfPbwa&#10;t/0t9XJ7iNVaJ3kRMSeQVPGa09b2WndQaaw9kpIqn4khs/zSZY1v0xlMyF1Xff7xpcN7LZrFLFEo&#10;cE9z5qlNQtXZFkRVGe/2K0n1DoNrImo2MkJ90DIw3AOOOKzPe3LW888TE4Vgo47kUkcbkiOX9g7r&#10;1gptPipLZyar2KwYs7u5GOKtSdkkVeSN33TG50uK4GAOV4U1jzQV0YG/y/2UZ1HbTxxOCp25ytVx&#10;LJJESjAhfA/mtraBZ6JcxvY6jbj3O6yHgVUvWHpstlcytGAYW5ibuTmvB8/6fmk+al+PwbXtJpFM&#10;WNvbyNjOGx3PNFVtperRf1ktmMSkZcdv4pinSN97pkht2cA84NXV6d9VCxV7a7hBIOF9zjYaTwfG&#10;kpNS0cWmT2hvo+oWBtLiFQ7DyuTmmr+iLzRR3OnDcuSNn/k1ZejdJ2nUG6SzuI0LE73DbcEV4LDr&#10;DpK6f+uslru2yKxyrV7cvCXG+JWNewU0ueSD9Rp93anfBGM7lOMVKaj6eRRw215AyMsqgnHBU/VW&#10;5pmodKa/E0l3N7NyBsO4Ef4BqvdQjGjXjJBdNcwI+ducir4/HTgk4iy0Vzr/AEDpd/bqBB7Nzu3b&#10;14zQ7Zalq3TgOn3MLNFyULA4I/8AJrTV11ZolxaRRyWgjmPzUnGe3bP1Qpq00Oo2pjlt0lGPg5X5&#10;KR9GrLwkncUdA7QtSN9EPbjOfoCpa+0W9uQqwHYSckN2qupLyXp+5gdN/tf3hPAHn+a030tYvrNt&#10;+oguo2RzkH6J+6dYE9HKtFHXnSdxAuHmAyMfLkEVUuv9MXGj77qBQV/cwXz+a01q+nT3krAo2VJX&#10;AHHHlfxQ/wD7Jm3niM/AQjkZpZ+ImuloOOio9H1+LWVRDb7JguAcc5FHFhrOt6U8EMk7tbFvjG/y&#10;HNVDrGj3+nTpNbApsbg/Yq1Okup01x4bW5AWXIXJ81lwy4un3YRtlu2vRF7qdv8Aq0uYljwDhzg/&#10;9KY6r0HJLEyySKXYbQ68nH4qrNY1PqXo28IbM1rKewP7s/nwRVtaFqt/qVhFd2t1vQHAB7of+Ej7&#10;r0otTVDxlsoHqrofW+nbq2mLf0t2/AyFbB8itD+jXrB0vZ74tTMae/nHupv9v+KLrDT31hFOoWqy&#10;4+JB8jyMVWvqJ6EaVeXHu6ZGYZGP9SJRkA+KI4HFPjTv0DV7Cr1KuemupJkn6fmbepMft4EaSH72&#10;1RI6YvoHkE8LxNnGSODn6NQiW/UHQeqq01hMREASHHDA/Zq1H9dk6pgXSp9Nit5WGFcnIK/QP/FR&#10;W/h/AnFgdpp1Lp69iubK7MZyPcx2K/xW4vT3ruHqPTVh1G6H7VUR5yrq381lGOyfSJImu7b3onAO&#10;w88Hgc1Zthp/TF5DZ/p3MdwcDYCQFP0a48Se6KxTXohPXH/TrGmnXN/05PHIVyZLbhNozksKwjNp&#10;93b+5HKjBgcc/dfsDoGge97drNfewccE87vwKrT1S/03y+zfahHHHNLJyuMAqa83yPBhkl2LPFbt&#10;H5gzdJXTwBxDyckZ4ocFlOnDxMCPoVsDQOgrjUboWfsSqyIxdXUjbt/P3Qx1J0ethDezmfcseCQ3&#10;7h915Of/ANPcm5QdIjxMvS2ssa5IPJ4xTGWff8asm8eG52JCoYE5GPzQ/L01dAswg3YGT/ivCl4k&#10;4SaUWzgGo2RjFSUcPt4/nNLLEHY8Y2nBH0RSrthTU1GhJDp7z4hV+qkdNswF90jv91D6c8a4LKSc&#10;8USJdO6bFr0vEVyT+GdiGlggmibBHAqr9ZZjdyb/ALOMVPadqFxEsuwk/wBpFCutyNNIjBcYGCK3&#10;/UZJ4I/2K3sSC4ORT3TCoknLJyBmomW4OwZNSFowdTt714mOdSTCxrqFwzSL24IwR91ZXS/Wkdg0&#10;Qn+8F/ODVSX6bZc5riJWlZc5J8finj9QzQyuSY/o/QLRenZtW0+S5W6jEbxn+nINwb+KxjrnTF3Y&#10;ahdWsq5ZGOwg91qz+gfUS40pDZTXGY2TCk/2Udar0pLrGy7i2M2MEscZH4r638PO8dyjFc4iuopF&#10;a+kGjXT3d1KrbDbrll8vngY/iizqp2unHvoSwbGO+OcVLdJwR6TfXT+8Q8kYGO3Y1H9Qa/px1GR2&#10;QFeNo74P3Vfp2P7WBxfZ1y/Y01fQFtrSOaZQNw8cmiTRP9v0+0RkZAHGWHciqj6w6wub64jRZSIl&#10;AAXOQ1RK69Kbc26tt57iifmYoXu6BTQf9aderIns2kz7VyWI4zVYaHotzqupWuyENukUlRxux45p&#10;CyhG95JX/HNWv6ZOsuos3ubP0sbOPyW4rzI8vKywV/jZ1zS7LK6uiGl6XcW9sVXBAyDnP3VPX0yL&#10;p0s5kIYADk+e1FHVt+JNTMYk+JQZAOc/mqt1q4aW4a0jDOOBsXnex8V7Xl+VDDipdpUkefjg55Fb&#10;BdppbhzgcZxzWgPT/wBKNP1CwN/qsgjUPiJByzn8/iu/TH0sjIur/VAFEIO2Egk5PbIpr1b17BaY&#10;s7Hc4RjjbwiV43jfT008/kvT6Xs3rJxdRjbLU9RPUeHTtOg02yLe1EmBGP25xWdunNIuNbuZbi6c&#10;7Bluf7iPqp3SYrW4s3vrqT5k4EbmrD6B6Tl6huIo1Bt7JGzPNg4Uf8KfmvThKWXhFfxS0jqiuyA6&#10;S0nVdSup7XTUO9c7m8D+TWl+lOv7P000PVkuoYHvrgBUcLkg/mgfq3rjSOhLa6h0qKNjMdiqhyzN&#10;2y1VF0/0NrnU2p2c+uQSwWgbe287fdJ5rTCKj+Om0VTroV1jqPXOsb+C2ki9tWH718r371LXvT+n&#10;9NzxXBRZlTkB+ATRp111jonTzH9LDEsirsT2+AMCspdT9SX2tzPcySnAyFGaxfUs6x8Yt3IRhx1P&#10;1vd3d0H2KgHCDvhaBTfuY55jzK5wKWurWe5Wzt4o3kmmChcDPJrZXSH+myy6ctdN1LWZTcXDASm2&#10;b9qg+WrzoOWWVRs7RQPpp6G9UdZTM3sNDAo5lk4QCtpemnpH0h0Da6tq+pyRSyBNqRjlQRxn8moj&#10;1Q9e7HQ4LHTtGmjYEDekeF2f/IxVDredTdUxzXDRvIrsB7K/3/hPyK3eN4UMe3uRr1S7bL11n/UP&#10;aaXFLDpaGL3N2ZF/tB84pb0g6Tuut59R1TU76RNPUbyh490Du2Gr30f9GdHgmOudVBAkRPt2sgwA&#10;R90J+s/+oqOzivbDRUWCAl1X2+/1/gCvRUdb0kdnmUVXssPr31f0Poe0MWkJAsJjJLjlgxyAEwO5&#10;8msOjqDqXrO+2K8qCd8kgkIAfs+alfT3o9+s7trm9uNllCxaQt2Y1cPUGvaPY6dLHpEChrdCsEaj&#10;uR+fJqcqk1xbSDByaubQNXmjWukhbZJA3tABn+yfxVvdK+hWp3yWOsa5fpbWgdTb2pJLSAc7nNd9&#10;C+ktxB0/p+v9RTmSS8lylqBgBfDE019Q/V6417U4NB0e3MrW6CJo1ByAB9irRXtuhnFIsv1S9YWb&#10;9LoOjuJ5l2psi/qABeABjuaQ9IuhNR0rqqLWuqHkDRqxSF2yyZGcmmvon0hbdMG+1vWUCuhZ13YG&#10;xiKo71K9b7vXp7kWFwfadmCv5xmkaj8sVhX6+et8Os65cR6fcvK0C+1HMvBO7Iph/pS/08x9Ra5c&#10;6n1KmLK2zJmXOZXFVH6Y9GSajrNtLdL7MCSlpZHUjBbz+a0J6o+uY02xl0fQjtl9sqXhHDqOOAOx&#10;pJYVOrlVFoNx20W76n+t2idIy350dLaExj2LcJjkjjdX5sdWeoGq9TXkj3c5cuc+2vnJq8PSr/TZ&#10;1R15LDf6iZLW2z7n9UYJFax0/wBMOjOmruCxt9MgjYSf1XkAkwR5/Fcytv8AGGv7OqLe2Yz9NP8A&#10;Tb1f1XCdVuVWx02Fc5lJ3OB4ArVHpd6CdM6pqcjarGZbaBBhGf4y+MCtKde9ffq+mZbHRLSMwpHj&#10;3cZBI44oF9O+kZLXQb25vJQqQqXJJK9hkUsMc4xds5UQR60l0j9TaaJpGnJPIWC+3EAMIOMCq/68&#10;0Xqjqm/0rQYP6KRtt9vdsSPb+7NWL6Tdb6TZalrmqQWgvL2GBltnXOIk5IOPuqN0TrLXepdV1zUp&#10;5xAcFUGNvtjPYfZNa8UFdP8A7FlG9MgOo+mrbT+phoa3iz+w4Ejhwe3JK4os164tYdWszaWCottG&#10;CYyNyOfDN+aCui/RXqLVNca6is5okuePecgEDz381vnoP/T7Zxx37mX9RcQoNzE5QfirPK4J6RP7&#10;KMg9Melutdf38upajIbazjLCP235cIf2r9CtVehXpxo2n3+s6zBaqXs1MSTykZweDiirRNYTRLDV&#10;bG2iEl7LuSMfuEIHHinHQ2k2nTHQ+pS6ncEu/uHJySPOBUpS5J37ZSMIojdLsdW1fWdd169vlit7&#10;QEQRZALIBjeAe9TN76l2Gl9JSSxW8ctzMCR8suaprUuqdb1npmHT9JjxLdTLtc8bUPfNXJ0p6G3M&#10;GkrqGq3sQjJXCY8DvTyUYpet6QKKdWAHTHp71NqcOmX+rS7LW6mGIvsA58fVS/r/AOtmldK63pVn&#10;aTBJEhEcUSgEDAyahv8AUN68/wC3jSNK0eVQsCbOBwn8VTOndM6La2q65raC41O4wYmlOQPOQKlU&#10;pU2d+3EO9HsNT63xfMWVHdRJLINqr5wBWodL13pvo/SmMrJIsMbOshIK5Hmsmat6qXmpxRaL0/aS&#10;MVYPNIE7fZP/AMkVGv0FqXUSTrqWqyvvJWOJMIo4HcecVyWLl29HNEpN/qVW5uLye1jlcyb9kmMD&#10;P4qsejbvqfrDXJU9uYLIMyS72H+AKtfoL0VsLS8aO7lSTDKzkrjGPCirs1DRhayXKWES28IXYrY7&#10;g1SKo5yXyUH090rZS6hcMIixSX2w5ycuO/Joo6y9O9F0WHT7y+mWJPfEp3KqBypzyPIop6m1K30y&#10;Cyhs0XEY3SYHDGqn1LpzXfUbXdOE6M2m2kfut3VQQe3FVhLdnHfrsh+pPUrW+t9at4dAl2WsLfMq&#10;vYCrE6Z6JtY9H1S4uIIpLyVyd+wMUA7d/JqQ6D6U0rSrq9jitkidnwVXjcf8VfnSuhQaQNTvNTUi&#10;AR7IR2DE81yVKwX7ewflWw0TpjQdRvcGVAzRxH94HcYHjJqu71rjX7G61GeIgyyBY1HdFNTeioOs&#10;uodQkvbZobKygPtRtgJgUd9G6Yba6uJZIM2cULewhOA3/wAqmilFPeycrtg5NfWOjaVYwCRzPKUQ&#10;nGSc1WnXfVWndK3azSlpGmiZ4Y+AXfHiruksNLg0w65elfbUPInOa/K3r/1VTqjrCXUQ0v6e0f2o&#10;Y2GFGTyVFZ82RcqGxwvdktofSN91/wBSynWbx4rYIWZTx7YzWptGfo7pqPV75kWdLSMi2jxvJdRg&#10;9vJrMUPUGpyky26iLfui+KfvyeRk1fUXprd6P0Kty5T37xmOTzwfrNRStmmCojtW9eYdK6RvBaQ7&#10;ru/becLiTngKx+hVLWWudV9RLYWisI7W3Xc6xZCBvBz5Y1Z+s+neh6F0xp95fN717dSds8Ln+3jz&#10;Rpo1hFo2gWsNvaCL9SMgOBuLE9q0wjW0SzrkUdpvQWqdWXs0j3jiztQcyNgZYeMHGc0/0L00kgmm&#10;knt3KytshXGBzxkj7rSV8mndPDS9MuLsfqLnM0q44Rfyar31b9X9GsrvToNM2usIBd35A28jFWUn&#10;3Rm4khD0Rpeg6tpFnPLFlI/1Dq52lDng/wAVU3rR1/pb9VW8Nmu+CBAXdcEAjsVNVP1H15q3UOo3&#10;F9cXWS2RnPO0dhQbFpV3ql2I4g28jLORu/xRzfwxJMQ6l9S7ybV/daWSabgK2TuAppLbanrExkiJ&#10;MnAYn/vVk6H6S3z6hBG6MsbEZlIwxHmjP1A17SOlo7yy0+RLj2sDeAAQpHO6o5IOSbm2kKo2Vrca&#10;Npuh2lrPeqDOyEsB5I8tWf5/1Goz3U20BHctweBiic22u9R3tvugcR3DYjIHGP4q17jovSdFinSd&#10;lRY1+ZY4yR3FeXPHPyLrUY/OrGnGkigtJ6E1K+JfYVixw5HFcnphY2nJyxQ4B8GrS1n1KtbeOG30&#10;uNWQJsOeFYHg1A6NYXmrSrBFGu9yQBWDN4ONtJOyTKgvLRpZBGkZdicKo81G32jXVtOsU0W07c8V&#10;pqPpnT9OHuzYSZW2lvo//PVb9a3a+67IMqoyh8tmvG8/6Y4XJyr9AlZUFzBswCKjJFC/VSN1csxN&#10;MCjP4rwWKJKMAV2ykrXWMYAFPba2eWoOLpARSxk0oqcE1K3MCIAfIpgQCPulaAaNSBzml3ByaTwB&#10;zXAE9p4Fe13nPOK4PJoA6B+6+Hc1zmvgfoUAdBRkUVaNdYlRB3PbNCi5JpxGwDLVcUqkgLU9/aj9&#10;jkYzTawndHCkjH3UZa3AdUyeewp7nbXtwye0xkw/jvozGY9wyPPimS/Bi4oXt5gzYK0UNGgQfLdx&#10;k5rZCZSEhaLUD7nyIbB8U6vb3HIb4kdqgmiWA7toxjPFNZJztyfNV+5tD2wktCBIsol8djXt1LPd&#10;K5yPiKbadgoXKbl7c1JyxRNCxhJBxjaaHQ0WAU5Z8jFKWcrQ4IPnvUqsKOdpUbhjNMrm0DBhkVhy&#10;dj0TK3i3rHeQPFC1/prCeTHg8Uqkckaj805jvGZdj8nxUZIi+wecvCSH5ruCP3DwOaIZrKKVA4qE&#10;ZGic4bBqTjQjicSxtHkkDPg13ZXjxSKSxpGa5UtsJ5r1I14ORXYzd6Ep6CyfqBnQKWJAqWtWilWN&#10;mAP1VbE/PC8A05a6lXADYx9U/wB/5GUyx70W0oULGuRQ7faGJBuDkHvgUMw6lJG5+ZNEA6ij9oI5&#10;KnIrjyJ+jnIhkE0DjPg1JG7SRxgYOa5/V27qzM3JPFexRxMC33xkeKRuxuRxKiAHimE2nnGRXskU&#10;kZyM4p1HMdnyFdlBMP8AZBe06EUsuzndj7qakw4bKjtTGS3VsbR+DUp4xGyIZd+cHikzEVwacywN&#10;EOFJ5r6PhlzUHFoUZHO7GKepdsgwDS0sa4JyKQe3HGKE2daHsGoOuA7Blp6wDdhmoKSMqo5rqG4d&#10;TgMaZSYWS36XcSR9Uy+S7hilV1H5DdkilPcSSRQBQNyGbKFxnzSEa4kOD5qQurX5AUyeB1JrjR1M&#10;kHxiomRgOace4eM02O1yMfdEUccT5JmAIFLiTjkgV8sOBmuHi4zmuSFPjEh7NXEluQOK89rYe9OF&#10;mKUoDXMgBzxXiyELzT0yLIMEV0sCbMY/zTuLODaGZc9qURVYlqbzWrBRSSF081xAShI+6atMQduB&#10;XKM7ea87+K7ID0FTmu3iVxxSDbR2BpTYQO9SYyETbb8DFdJB4r0yMorgT7a7E5Q+FrtGe1JNGg80&#10;1aV34yaSeQ7dueaYB7lEB5AqOnuAGHFJbGzya7WAHBZuBSNnDgSM1JNJgHmuJ7pUOFqPaQAZzUpM&#10;DmaYnimx8jNeNk19gVMD1VxiuSa7yTXg4oA9TjJIr7Oa5avFP4oA6Tg16ea+yM10Np4BoAT2ndXq&#10;rzSg5OQRmkyDu5oAcbiDSBbPinCbSM0iyjxQB8h7Uqpx5pEN24pbbkfRoA8MYNJEEECl2Yg4xSbr&#10;5oA7A4rsrnzSC5BHNOARg0AfUsh4NNycA0qjd6AE54SDkUzOc1LsS61HSxkUAcADIyaVUEUlGvGS&#10;aX3YAoAWRwvOKcq4Yc1GbsHvxTiFs0APTGjdjSf6ZjxXgkxmpa1uAik7eDTICKVHTP4peK8IFPY4&#10;GmbAGa8u7Ax5wadRsD39DE67/eGfqmGzBIr1Lc5zTozhDgrmm4gNGQE8d6QMTZ4qSCAkH7ruWMrx&#10;iupUNRHmMnGSRSy3BBGacBQy8mmjJhqWTOND2WfeAPukBbqwY/VNpHBFc5ODzSnBsyEZNJkmnu8b&#10;SMUgQMUrAXtbjG2phr0kAbO1D20jzTqKUju1ADp4i+Tio5lZT3xT9ZSBkGvQd47VSSQDPhlOTzSL&#10;Arkg8CnEibc0gCO1RA6SUnvTiKbBpg8ec814hK11MCdLK+Qa+/QSbcocgCoxJzkZqRjujjBbimTA&#10;aAk8MK+ltlKjDc1LQxRTA5OKZyw+2Tg0UBEt7iYxXqy881IBw3cUkbUOMqKKAatgtxSbpjvSrKQc&#10;V8nkGkASycd6crNxyaTda4KEDtQA5Z1pCUA/203Vivc04VwRjFACYQV6rsuMGuuCDXCmuoB5DcqD&#10;yKn7a7jHgHP3QqUFKxuUz5plIAjmZCDxUfsY5xmvYpwy4+hSTSrmnUgP2D6g6dfTYl1mxlX24juK&#10;EA+3j+785qm+q+oF6xcRlk9yI4JAqyus76bR7j/bCCsLR5Yk53B/Aoe6a0K20LUrmW6w1pcWuATj&#10;ejZzmv1fHJ8TJSktyAjWdPOiadDLE+ZGHGTkE45qgdU1E3Uyz7ipQ5Iznn7o/wCudVli1WZRK8lo&#10;wypx/bnAqqtVSH2pSj43Hj+Kjm8mlRz7YOdVa5a3LAwrlhwXP9x/FVfPE8spbHfvmiY2knvEBSQT&#10;mnUenqsmGPJGcGvDzY3llYJpA9DCq5HHbmjDp7Tg0qKFJY8hQM5p5baGFZW2/u7D6q0+m9ISCMSy&#10;xhXJ+OPqq+N4cvuJOJ2yX0jQlXnZ8xy3jFWd0vBLb3BlhuCrgYIH/DUBo0ZLhiPgCandLsIF1Jdr&#10;gknuOATX08IJJaM0Nkd1QyJLI+3lhlifuo/pS52y98xOcNmpHqlD7zQ7FYtkn+RSXTVk1nJI00Ze&#10;Fxgj6Y9jWiK2NJcWGV7pqrPDIkJMTkZA8D7r7rG4S+EMK4VoxgSAdx9UXdNmaFZ32CWBEJdDycHz&#10;n8VXFxPGb2V4SfaJyAfAqbe2ditxf7ICG1/TY+Jbn5474FHusdMy6Za2E9pcCe0vlDuPMbfRFQmm&#10;SA6jDNb2/uKpJlixv480fQp+tufdtPnD+4xjkKRTraHyNgUuoy6bFLbzIVaVi0TH/qKlrB1v4X4X&#10;3oiNhHcCkutLmDXriPFv7LWilSB/efJNL9O2NuLOSaOQ+8vDLQ7o7jjSCHp2y/3i4eRJ44721VpE&#10;SQ4MuBik7Ca5lS6vFtiVj+MyIc7PH/KkZbMxWCXmf09wjn2m7biaK+mNXSO2mnRDHNJ/SmQjCyL5&#10;I/8ANYpzdMvHF0BN49tG8c0YCBh8/GakL3QFubczRNhzz9h6MdY0mI2+424KOvAAxtqO01BBgI/C&#10;jz3NZ45i1pOimOofTu31CCZ1MiXAA/aMiobpT0533aC5u9yeFrRzyrMXjdNjjndjH/OofS/TzVnn&#10;/UHUIoRv+Chc7hTX7GUYt6QPX/QGhRhNsBwDywJO6prTundLCrGtsCE7ue+Ps1Z+j9JvNvFyytjz&#10;2UgfdFVv0XpMRzEki5yeW3Cj7qT7F+00UJq3TOnWoMscCn8heearjS+o7/QNSlNq5Cttwo5U4Oci&#10;tS9QWlpp6IsG6SUnls5GD9g0wsuibTU1Cz26DA+O1ccmm+6u2H20EPR3qPZ6tb7NQuyzNl23JjYv&#10;/DnzR3cdPWF2u+ynAYr+7v8AxxVL6n0Hb6VOipMAB4GQN31zRVa63LYxA4DIcE4zwak2nuLDiOru&#10;01DSGeSa1dgBkuoyoH2K4j1KxvjH8TGcfuTgU7i9SpFkEVxahlwQpPZc0BdT6N/uwzZOIhu3N44/&#10;GKZO+1/tHVjbDZJZLQBRetIMnv3xUpadbxxq0EsJUZAJKhlP0TWUNc611vpciCaASRscb85b/nRL&#10;0v6p2GqukU0vsvjB3DAzVXjVFE3pMuTqDpfpHVXjnJUXABVWiOChb/vVZanofU+jyI+nXn6hd/Ib&#10;g7fytHlta2XwkjnU7sMMNmiEda3mmkpLpQmiyB7kY5walKFDkD0f1a8kbC+hkjY/uV+Cfs1YUb6V&#10;chybgow4Shi7ntdUAYW21jww7HH0ahLXom4t5o5Yb1xEhOISc5z+TXKO0iR1LSYi7NuPnB+zQpaW&#10;kLOGSdwVY8KcYP1RnP1RDp0sMF5A25jxhc8D80wur/TbuZmt4cbzlwAM1SDYrHuk9QWc5lt54T78&#10;Y5I/afxXdz1NZ2uA8L7c8Y5pxHcfsItCkeO+3BIqE1F7VyFSAmUcgjwK40r6BSJy76wtJljWMYbb&#10;3x4/k1G6x07LeWjTKyPkFivhgKGdds5v0Jlht2DAdwO2KqK/6o1PTo8zG5ETEArkgYrnBqjkpCOu&#10;3em6nEYH08R3SgqXOCDt7CsydcdI39vL7y6YUBGQFOf5NaUu49EvgLuO9AlXDGLPJzXUlz+utkt5&#10;se2G7nI4+qJwTi0Troxtol3Lbyne5EL/ANvbmn/UehoymZPrOfrNG/Xvp+LZp5rWffHkYj7FTVYi&#10;e+DpBI5MZ458V5E8coarRRbie6IbadTbXUpXI+JPn8ULdRaHFBcqy8qD3zmp7VelbyOIy7lKHJDL&#10;3/xSukpBf7IH4dBwx/FYJeM8rUXGrFsj9I6RuL6MvGB8eSMVYvT2l3GnjeJSGxtbB/cKP+ieno44&#10;0iDblzu+XcmiTqXpMwW63cY2ohJmjHbH/FXq+H9OeKSbfQfFFV3+r3tpdxXcZIAIyB9DuK0i2eoe&#10;mBLavujlUBkJyeB2P1VNXGnx3dsUGARz+TUv6e6rfaVcTafvPtTsCE7Bsfk9jXq3V7KRfyWx/pv0&#10;6ws7fq2zubb25p5EMOz44wMEk196hQXV1A9u5KxscLnwyfdGPS7BRKxj2STHJ3DDZHYUVxQ2l3I/&#10;6kb2PHJ7VyC4zbKxmiofRKxOnXOoreqyRXAGGxgYStF3EFpNGpjuRtAwu3/xRbYdGQy6dIDDFGns&#10;5Rm5ct45rLfVmoajp9yAiOXjBGxCcH+QK46k27JS0aSTR7aexkGEyUOzPOG/NU3qnTM8ccsjld2P&#10;mAMVK+nHVtzeC0iu1xlfkSMY+sirZ6y1S1FtNvT+1V4PBrsE4yX7OIpzSNAs/wBHIEhDM2d24A4J&#10;+s+aqbR0t11AySFHVJNqrnac5omfXp7Nrt2OIQWAUHkY8is09U6xPJeM8chIZiRjjOa3J8UIzdap&#10;YXsBhuoUnj2FVGBxu/7YrH/Xnoilpf8AvwvvtmI2kZ/pn6o/9Iut1tUMd/CexQ7ee/nBrTsVxZ39&#10;rLEY0aKRMBSvBP1UpNpD0mipfSaxa2twsYMiQHk+c+RRj6mRJqml/pVQJM6sEc9wDTjp6yu9FunC&#10;WxKM4BXbkFT54ok6ztra/wBOPsD2p1zt+gx8VODamv2MjKHozanR9cm0+9QxNMDHG2c8rzWwdG9/&#10;TZXn52MdrAVkqeO4u7gxncsw+OV4bI/Nay6Xup5NMtYbxn9xo1V89y47k1zyNUCRWnqLFDdv+oDG&#10;Hc+NynHasqdV24iuZAr7lY7t1a2670Ztjxs4ZHyUI4NUD1v0e8NnHdIjshGNgPK7e5pYutolNNlN&#10;CRCCuTkVA3mumxA2k5XuM0Q/pEHIJztyG/txVd9XqFUSDnOBWLyXSszOFu7D/QriLXocqMSK2AAR&#10;y2M1ZeiXdrK62t/tjwMKz8jP5rIOl67d6bOssUm1sjt2rTXTl3D1XEHE0SSAYdvpjRgyxyQ36LKW&#10;g6vPTzSMNNp16iMy5ZV+aGhBugdNmfZeWximY5WRTkLT2LpfW9Glilt7r3kXkAftP4I8/wA0YWnV&#10;9rMzJc2B3dsD7qr8WKd0MtlF6/pWudLzSS2t08tuW5YDaQKLuj/UO11SWBby9BG/D78hfl4wa2B0&#10;AlrLY3KR2ULjZtkSVd5Xd+DVBesHolZzNK2n2/sEqrgLjIJ+qZ3HorwaQS690XoV3p5a3uEWZj/a&#10;/wC5T+KoXT7m40O+BMPuxiTDDPZR5NVm1r1V0z7kE8kgRHGPPH4+s1oX066k6c1e39q+EecFWIPy&#10;B+iD/wB6bHmjJpVTBrV9EVq1pDq6/qLNdjqc7Pta40Xq+aMGyntkzu25Iwanry4srYz/AKFVVAxC&#10;kdsCg7UbEXZc8725OODWqc2uiPKvRZN901aXkey8s8BlyrKcYz5NUtNfat0rPJPazyPbFtpx+0j8&#10;j6qa0f1CvrOQafqEn9MELlhkotH1xo9qVmMu2aGUZBzkH6IqK3tMbml7GHTHV1zrSvlFEwGWZfIq&#10;X17SryCFGMDBGGWK87T+azbrst50tq6X+nsXhzzGRlBnxitPdD9bNrNg211DYDNG/BGR4Bq+Kbqm&#10;dUtALcaJHLazFskEHzyDVBa7pF1p1wbi0Y5jJKD+4CthlAsjJ7SEOp35Heha/wBA0u9jO5CZATmM&#10;cVDP4qmnqmI5PVFOdG+okfUTx6bqlwISw2iSTlDn/saK9W0O76akeTSdQBTOWA5zj7qp+o/S/wDQ&#10;Xb3do5aBzkp5jo59PuuNNgmjs9bZmgHw3E4PP5rz/DnPlKOT5pMpwdWW90R1NqupO7LcokvG5scH&#10;P4qXvJtS02WacTMszZBYnO784NVZ1FZGzZrjRLhwqsShHgeM47110/1fe61cR219OoYqd5FeziyK&#10;1E5yotHS/Uk64os+oLaB1Y+2spXG4Hw1P+o/9NnSyLbXmm9QLAzAFcnKZPgUN6t0krRGL3cA4I8n&#10;7yKrZzrelXlmBNKywncFPKyCjKnyWrGhkInr8dS9N7rK6uGmsdwJlTkH/wA1BaXrEUTQTWt0QQQf&#10;3HjH3W1+nvWv086g02O16gsEt5ooygyFHzHFZK9RfTe0guHu9DBktpBvDwn4qT/aBWBzlurZXmi6&#10;tI6umu0s5f1gMhbK99wI8gVZ8HqV1HchNNkUzjgAnu38YrAGmaxe6XcRK4eOVecseRWnNJ9aNPl/&#10;Qfp09i5jZQ/G7J8t/NPGakNpovO4tdatnV7qyeESv8ZCMA/5quuv/R6VIZbqO+DxzAu8Izjce5zV&#10;2x+r8N3pzW1zBGzEYJAJLBezEHtVE9Wavd6jdRtY3kptwcMhc7cfxVoRb7Qix8nRn3pr04EM7sii&#10;SBnxJwdqH6pDWOlZ7O6lGSV3fD7I+63LpGu9NQ2SRNEnvCMBosZ584qFvPT/AEfqWeKaGykSTHDx&#10;sSMfkZpXihFO8S/s59riz88NW0a2geaZogSVLHHHIqsI/wCp4wDyBWxvVH0h1TTXmEcTnAaTEndo&#10;1rM0vTc6AEW8kRk5YOpHNfJ+Z4UozbrTIONgtGdvcAV9+q2NkHinuv6fPaxoduDjJoL/AFbcZbAr&#10;z3knhdUJJUWVa3EHtjYQWPJqP1FI2QEAVBRygbGBI+z90tNcb8AHiq5fMjkwuMtNCkLcRsWNLWEy&#10;xMQTgk17dOsa89zUfG2TnNeQp1I7Q4u1DOTmkIJxG+TT6Xaygg1CSHBPNJkluwCZJ1GJS3arL6M9&#10;TLy3lEBfMZPCsPv6NUb7z7QuTUzpgKSLJyNpyDWzwPOy4si4tpS0wkuSL41W+nE4uGLDf/1qutaM&#10;huMkFS4zj7o7ttRF5p5mkBYqPH2KqnV7iYy853cH/Fe/5/kuGNNSe2Tir7Po7CWblVOc44PBqaTS&#10;/wBLuaXghe1e6Fe7IgJGAyOajLrUGe5cyHILYBrzYz9t9lOKEbO2uNVukt4VY7nUHbzjNaQ03piH&#10;QbKaFZFMj4LSeSRUP6a6a+l20t+9ui+8TtD98L5oa1nX7q5u7su2ImIHw+q9rwMShGU23bJ5Okca&#10;zaG2t7i4iYFxwfvJp36ZdK3Ud7Z6vMAsKbnQEckg/u5o16e0BJU955h7RUAKxAz/ADmoXr/qfZss&#10;4Pi6rnehwmMY4Aq2bGq5zd10NGFMIvUD1YtrhtQtLYHfKuMocYz3Jqi9LhiDqsoLsSAiLyzMewxU&#10;dpGhT3l5bRoGkknlAyOTyeSSa1hYemek9E39td30onmixKDvG1ajjnmz11xTHjCnY16Q9G5pNTsZ&#10;tXCwxRASCAnhzjI3UQdaeogS8h0jpu33zyuU+HAz2PaoG56h13rTUmt7RyqPII4/AZPrNGUXTth0&#10;TqxlLAXURDSyk7kz+K9rB47SqP8AbZ2U4wex9F6CPpE9jqHUcytJ8Z0g+/wTQX6zesLX9y0NpIqL&#10;HHtRFwqxqOMHFV96iet99q9/dsZskr7UR5xGhPiqMWOa7R1i3Pk5djyTXn+d9TWCLhjinJ9v4FhJ&#10;ybroZ6lqj3e0ySs5J/u5PPerH6S9NLvXp7e39wRI23O7gnJ7V50R0ajy/q79cQRc8n95FW7P6n6b&#10;o0pMKRNNjchjGCAO2fuvL8HxvuOU8k9X79lVovK+07pzoKC1s0aMSKqtJIVBcbRwB9Cs2df+u2s9&#10;R3j21p77sxUAhssQn1iga7vdb60uptx3Tzv8Y8nx9VqH0M9GNR0vU5mltIWmiUM8r5CoMEYBr1Yu&#10;XKsUEo+2F7RXnov6STazd3VzqtpKZsHYpPIP2+a1d01baX0Np11d3jIzhSiIGAC5PijO9660nofR&#10;50cxNdXIKvJwSawrqHqDJrF1O87LIrMQvB8HtzXr4McUtj5fIXKKgWN1r6o6hriS+xIVh+WxBxt/&#10;z5qlNF6NtrwST30gJQg45yxNHtlcwtbTsUClf2L2yKqzq3rS6ghaO22quNrgAZqGeeNbk6RxPdss&#10;XV+qbTTtMXSrWNULcgjwPo48mr06N9HTb6HputarHiS4QOsXICjw34zWcvSL0wW/tpte1eSRIVkH&#10;shicOcZ5/JqzPUz1suZrWHTbeRwyrtI3bwKjibkr9F4dJslvVP1j/wB2uv8AZNOkZktEWNFH/Go7&#10;nFT/AKPRaf0ZY3eoXoU6jdbmMpx2NVX6caHDpWl3GpTwl7m8+S5GWVQf+5p9q3pj6h9Th5rbTJIY&#10;0OcT/Btn3trS9K2h1JkF6u+stxfQ/pYrgRJkkL3BJ7tQz6VenWs9WTRJb2bSRAK3xUrx9/xWvPQj&#10;/SHZe+mr9Syi5wcrCR8AK16/WvSXTqNp+nQR26hMFiBhcd6xLnLIWfFU5GUejfRXqDXdTjsZR+mt&#10;YyRJLnJZR4Aq7db9P/Tvo64t7GK0tFc/1J7qUYbIH5Jqk+uv9XVlpk80OhziWUkxu/fP3tNCHQXQ&#10;mrdeakdb1jU7mO2/fgv/APFXH7cfVapJ/PR2GTm6LU6h9cZdSuYul+k7f9TdTKsYlQ/AA+cCiXpj&#10;0Uks71o9a1YzzT/K6J4CnvimMPX/AEP6TR6hqdnax/rzCUjbCk5+6xl1X/qn1fVmvJLO6ObnK4Ys&#10;WZmqel20jknvs2365+r2haHo9no2lRRoJpQrNgIxRfrFZx6r9Wta13T00W1kwjJ8FjyzuP8A5X4o&#10;PsPQvrHWLGzvrt/ZWRQxaXLyKH5IGe1bQ6B6M6Z6M0G1gSzS7v5/nLcMoYq31zTRf6OyhSsb/wCn&#10;70RktOm7wXM/siUB55fzjt/FWh0B0N0VoszzzxxvBExIVxkFz5Oa41jWuoLvS5EsIFtY2XbyMj/F&#10;POjOhHe30+S/Z7kh/cKnOBiuVKncqOMsrTYotW1ya4lhjtbBItqxghSwFUuvW9zqOv32jaHE+JpS&#10;CV5VVTyTVkSW15rmpXKWiC3toSVJ8HxQ96by6B0DeazdPtlkUO0k27LD8kfVNHp6t1pC8mEnpz0h&#10;HokWqBoDJeTbl9xj2BoA6h/RvcSWV7L78aHfIgbgkfxVO61/qd/XXN6mlxtPLcSupjUnOPsVZ3on&#10;0PeSyarrXUxSOKMGRIiTt47K1O01bYpcHpl05Yz2Wo6y9tFDFDlIFPGcD99Zo/1A/wCpqLTNGSx0&#10;6UPKzlUQc0v6j+vttp2nX1tFPHu3tiNPiI93ZTWNfSv0e1P1Iu9RnmRobKAZDrwAG5IU0jtNtlsc&#10;LIjoHSOpfUHWJrqG2a5igyZrhvigfGSM/QrTvSnQF1r97LLMjy29ihDqxIXJ+qub0g6Fg0nQ7/T7&#10;BHit+Q4zy2KPui7T24n0qACJXkJuGznK+c/daIaick0hP0k6R07R9Lv2tLL+pdFkLEd1PgZ8U80y&#10;50zR7+WKaKMNApO3htzHtUH1H6iWmiahNb2MjvKjCKE8EM3bBA8Un0v0Rc+615eTZnuHEjBudv0i&#10;ineNbb9mZysdaAlwdV/VXcXNzISqdgF8Gpf1Dgvbk2dlZvtPu/LzkEdjRvp8EUEyEE+7JuRVPZAv&#10;/b+aALvV7Sz1wmS8VTuyZSQR8fAqXLb16ORiwf636Y0zpzTrGGa6dtRnbcwZweDzjHjFQnUvqinS&#10;XTMotbMLI6BTIM4JfgE/mhH1D9Run7nW4GSdZI4mwSxG4Ed9wz58CrG9ONG/9e6nLcahp3saXaJv&#10;g+2fGFNS5qMVyKpP2Q/pJ0TqjaXc65qtygVZzLhuwB8UY61rOp9V9SaRDEm7TYGLNIMhGKjtxQz1&#10;3rP62yn6f0uRxBHLieVSdoUHn/NFvrn19pvRXTPS2l6Uo/W3IjiTZyWc0Kbclrvr9DcaK76g1qK4&#10;6sbp7RJBIY2Q3hXlYkNau1a0s7mwuFjdYIoLZY9wH7uMc4qiPQPoGXTzqlxfW/8A7q9cSyTPgOW7&#10;kN+BQ16g+oU2kLqOmQbnllfDuMlAhOM5Hauzm90+qORjydMrfrzqGfVbKXRrd2CA+0igYH5YGqj6&#10;a9JdC0i/sLa7aO4kyJH+wPs091jq6S21FTCgZUGRkcAn6oSs+nequo9RL20MnuyHhz8UQDz/ABUn&#10;JyaZpWOMUXt1z1f0vb65oWnR2yHIyIkAx8TwCKjfVDrTXOqr/SdOtoDb2sX/AMOId5c/+KdeiPop&#10;a23UM2rarMJpLYHAHxVj+Qa76y660LT+opr4HdJHuMMaqNobPA/GPunxNJ7QnFfIrF0ZOuu6Dbat&#10;OksMTLK6fQA7c0F/6iPWrRrfqHTrDTYFb22KgD5AH+R5rPF71V1h1f1pdH3diuQUTk7I+2AfuirQ&#10;ek7Kw6jE2ptk2zhnJH94xjOarz2qJSjewd60HUepX9re3Es8ZuVHtM3BUAfVResaRa3F5HDA/vXP&#10;tr7hPAzVh9Wale9V66qWMMohV1RJWBCjP1V/6X6QaLoGr6dcO/uymNWdH7SMB+01aLtkmuzMkHpL&#10;dw6jplvcqcSSJJLjsq960xp/QFpdwXt3DAI40YJu7A4q17HRH1u51e+upFHsRH6VVAGRjH0OMVnf&#10;qjrfU72zTRtISSMPMAZcDDfLsAKbl0kScRr6q+pemaFax22n2v6q7TIh9s1Vy+i+sSWWh32rR/p5&#10;dXlDMX5fbnvVq9QenFrpNxpqb3nmJVmMmCQOCxrj1QbWupbtdRt3kWy06FYY4kzlMDlwB5NCjyre&#10;h5xgkqeyD9QuodD0TXbOz0j2VSxtlZygzl6y5q2n651G2qThGe2eQlmIOF3eB+a0na9FQ6H6darr&#10;2qQp+t1ScW1ur4Ptx5wXz9mhbqDqi00DpDSdKtXRI3PvS7h8yzeCanKEeNerIuV9lN2Hpfb2FnZz&#10;zcSTPnEnLAA98VYen9S6do2oXl4TEpt4miQooAcEYOKriDXrnqTWreG1aRjBHhcEkAeRUB17YyWz&#10;vaqdsnZh2NLLNhwQ5Rx2Qlibd83xK36s64utX1ORtyom8kKudtMdRlmuoowVzjnNGXTnpJrGpajp&#10;cIgZBcSKob6BP7quLqTobTOlJtQjvHWUIhXCkAA/dfNPw82dT+4xpSpGXZummTYzjAbkZqPv0RWV&#10;FweBRLrGvPO+2JTtAwh/FI6T0df3m1yhO8gDyea8fP4EPuKEFyYiba6IOy0c3OAkRZsZJWlbm2Fo&#10;m14+fFaom0DRunrGzlLj3I4s4PlvIFZn1qC5u555vbKqHJA+gaXzPpT8Zfl20OCs5DqeKiG29sn+&#10;BUs7ADBFR8URd8CvCkmKNHxjIr1YQalp7ZVwPum7ItRaAZbOD8abvHtNSBORTOZhmlAa5yeaU8Vx&#10;XvGaAPAee1dCvcdjXm00ATVhdAMik+aL7eVX4PNVyjlTRBY3pGAzVsw5mgDQKEwwpaOZs4ZvjjNM&#10;beUFME17eqHT4HkV6UMmtFEwghk93KEg+R/FKSW+4jFBsF3LGRljjtnnNFljfoyHJqkcnyMnYqZ/&#10;abKtjAGRRHpUH6iL3kcAUKTKszZHx5FPoLx4DiP4/itcJJqysHsfXtoqOMkCoRQwYgjjPBIp9Pfm&#10;4ZQzYanMimJRna2fNSnBvooQl1hW2gE/dJQhFdiU5A8ipaK2L+4QKh5pJ/e2bcfRxUHjftE5xumS&#10;rXOxSokAWoqRAwY4zXM0RTIJzgV9Z37jClQOaUm0yEurD5h/rx903NxsJ4o7ktEk5BoZ1LTFGTgZ&#10;5PFZZY36FbImKdXPYg/mnG0bh/1qG2kMOKdCfZ5qSbQl2ShhjJAPekmsmkxsOaaLdoSQcg06S7wR&#10;tplMbihpPaFckD9tKW15LEQM8HmpMyhxjjFcy2u79h48mm5r5FFrbUw25ZEpfMLkDPNRU2mOM/Lt&#10;2qOIkiG7BzT2wDqa19uLtkmo4RbQKjLXV3KY80+a9SXG4badNHByICwycVH3UKSdhzTuSRSDtORU&#10;crMpxkUuRJnRn+nZmAD5xXP9QsQfBxUjvB+smnZkgEecYYffY1nOEIzjO0ml/bRxwBmu5Iw3Zf4p&#10;vCh3d8YrlHBB4WUkLSCM6OO+QKkZnwxFNsLmuMDj9afcHJ+6kFvosDcOTUb7Ku1JSW2DgZpbOoky&#10;8cowF78Zpr+ixI3y4psGMajb3rq3u5N3ySm5DtjjlGxXqsRwK6a4B8ZpRzEQDmlEG5ANeFc13sUj&#10;O6uVUjdmgEcbSMClhNtUCukXO414mCDuFdUjrR8lxgD7rvejkZUU2kgTHDU3QMPPFNYpJ5TvSTsh&#10;OMimu8lT3puUcHvXJbZ1EwkSA5NITFN2PFMg0vPypHbJu/fxU+J0kZUXxTX2sng14wx5PNehyBxX&#10;Bj5mAYYrlcckkGm7/k1yGAxXeQjPg+aRmlG08964mnC5qKab8moSls4fTGm5Ga7Y5pKkA98VyRXX&#10;FfYGaAPhXq5r3bxXnGeaAPttcinAA717gYHxoASUjmvP3HivSv1XIXJoAVCgLXqOGOMV4GB4pQoM&#10;nFACgKjik3HPmvVXHJrrGRQA22GvYz5rxxya5Ixg0AOiV4+zXBJzilFP5rk9xQAk6EAHmlVzjBxX&#10;Ktniu2oA9ZhxnFdMwFI/VKLyOaAJG3li2MGBBNMrpSp/FLQBQwp/c2gdPsV2gB3BbJrpTnAz5pRo&#10;ueDXix+c+K4B0SMVyrbcV4u4EZpRQMUALbuKcpNhQMVG7jk0qMmgCRjupY/2HFPYbze+HaoQSHNd&#10;+8RTKVAFpa3IBSmbWnuOPjxURDdc8jipGLVJYTlCMkcE1WMjo6miEZCgYr2GxMmXyeKbm7Mhy7Zp&#10;+HiIAjfiqDp2Rt1CIyFHfNNjG3f6qZSzy+/vScrIzHC4ApeIskQMmSeK9ZMK1TX6OIqWLeRSDRRu&#10;GVTk0riKQmO/IrgjFSx0/HbmmMsO0nmklEBtXQYbcUm38159UiAdwuc4Ip0G2EVGb67VicAmmsB8&#10;39XgDzTOWAox4pUsUwRSol9zOQK40BGjOTXpANODAcmkWAU1ygPDgDNfb81yzYr7IPAosBwr/k4p&#10;9FMmcGonDZwTXnOTRYEuxTnFJkMBxUaGp4l2QANorq2B7+48ilPZBFfDDNmk5VdWPJrjQCEsZUmu&#10;CWQZNOXc+RSClTmuAclwQc4714Yx48V20Y7hq5ZCKAPFzzXX7gK4VwM0siA9qAEghNdDvzXWzbXu&#10;O3agDpkUA4amhOPNPGBGeKb7CaAP1zv7SfqHSk1WZ1kMD88YJC1WXVXVseqQR20cu0RHuOCfwaMe&#10;uLi76PCadBP71tJ8i5XB5+hVB6vcw28LtEgJkyfyM1+sQacbRgnlfqJE63qxaxmSUAhQQv2apBr+&#10;WRxkkDPaji61KUgpMgH0aZ6f042oTD2D8vo15knKckmUb0L6Vp0NxHIzKVKLkVJWPTi3U4LI23PB&#10;PapOHRLy5kW0ChZAcYGcn+KsY2f+2adFaTqwm3HG8Yat+PAl2R2wVW1QOEbCfkUR/wCxj2VjSYup&#10;5BPjNJaPp11d3WxIi3GTgZGKM5BbR3Mdt7bAEgZHgV6mOMeKYjJPR7ZLayS0mU58yY4bPajvpnpa&#10;zvN6SyJHLjCOfBNOUVPbjtn+SxoNmRngUQaNpEdzGziYiTdjb9Cu5G0PAoHqaVo726hdSHt5DGSO&#10;7Y81J6Xma3+Mi8jnNPeq7wG6lWaNRIrFSQMdvs1C2tnDOyRmT242GQV8kU+GbVpjTeyzOn1e10y6&#10;gIO/lgx7MP8AhP4qu30wzQNN7u07iHQ8cfirZ0m2ddDREl3xhirN/cv0DVf6z/XkhQRAMhIYds58&#10;1NfyKRbpCvRge2M81nhLmPGAwyCKe6XreoaXPLeyQkLKSJI1XHOc5AFL6DDboswywcdmAzkjxTiP&#10;WVxPHeLtjkX2wWHKseBiqt1pk2uO0DN8EP6jUbNsySEl0PfLU91oWtlDDPYGQGTBkjJ5jbHNT9tp&#10;ctittbw2qvKuTj/74M1zrdhbNNHPCpRNn9aPvtI8GpzndIIzfbJq9uZbnStPtJYx7bqHWTGTyKmY&#10;NIuY7BITGplBDLIO5A8Goawhj9u3WMlol5jB8Z5xg0aW1+EeGKRgfdOM5xsP2a87NlrRsjFyQMa9&#10;qNz7SxbNoGN4BoZ0nXxBIpukwFONx8580Q9T6hCksgVt5Tv9HH5qg+oOqVMspVCxPxX6AqONbCep&#10;Gj36nsJVk2lW2Dk+asnQrKW7tILmRdikAhfsEd6xv6fJPfe+7tnYNxA8g8YNXbf+oJEUUBkRYoh7&#10;ZUd8jjC0s+yuOuy09V6wgs7fIliVQdi7uMt+arq59Y306Frcyo2G5bGW5/NZ7646ud+FJyv7VIHH&#10;8481Sl9qN1O+XnO05O3PakcuHo7KZrK/9W4pCwlT3VI4kBwDn7xQhaer17bXE3sylfB2sRkVmC9v&#10;LndgSnaP7fFMffnCgsckc5Hau/5VuhOTfs3faeq9teyK165PwwNg3c0ZQ+pGhRWyuzOd3xVSmc/z&#10;WE9De7uICRg5HxKg7hR30/oGv72Ei7YMZCnJz+eM1qgrSdDxuzZ2laxpupAbVQjvgkHGaQu+j5VY&#10;vBqJiDkkx9wtUlpfS/UMBVreE/Ij5DjA+s1I6lqmqQSJE1zLC3b2w3n/ABnNV40PyQda10Wt1HEs&#10;shkO3wM4P3zWWPUPoO/0uFrqG3uUiSTuynJJ7FDWjNM9SdQtoBHNpO4oP/is20Pj/HerB0PrC112&#10;DMsCjxJC4Drn8Zrrg2jmn7MS9JepmsaXce09xlTwylc4IrS2jevdm8cQkhQeMOcH+f4or1r0s6U1&#10;GYyyWaxO3OYjgDP0KprqT0Anikc6dfJLE24pGyksB4XNLxkLUkaUs7+3vUgmjvIk3DurDHNOGu7m&#10;zlGL4MmeTnJYV+ftx0t1boO+V7J44mGcZzgL2ODR90X6ySQrAt3B74RiHYn5YrrX6HUjaQvtM1AS&#10;x3UqoGOFdzgj+DTaDRNPsyBZzZ2k87t+c/dBGh9SaN1XCYjaQhnH7RwcDsalT07f6KS9vEfbU/Ek&#10;0tUxw5i1bUYVVTCzLgryuVoZvLPWUnE0Fqu0jI+Xn8/Qpna+rclqVs7qJ8sOExlUJ/uJo90WUXpZ&#10;v1Pxf/iwAoHmhOgaBCPX7+NGgvIPkGOQvansGhprMUyrLFlRkhuVr31A0OWOzikiussrZIUd1rNK&#10;azrml3UtxDfvEkZw6MAQ4+iPqrJOUdExl1x0TcaPN/Sji2lyML3fHcA0Hw+oFrp8clvLAXyBhyeB&#10;V7nqGDqm3a3aaMZy6n9rBl8qTWfOrvSyRRI0V5ncxwW8Z8mpuEkjje6RDa3qzTEvHIXQ4OByBQtq&#10;ulWklv7sMzM5XLA8YNRtm+pdNS/LZIoz3yy1PNeQ6vI08MWxSAJMeWH1SVGa2dVEHo/6mSN4NxZe&#10;QufANSGi9LxW117kqEMwKq3jFXl6c+nY1Wf3GiAhVdxT9pOPo091vpa6mv2S3gKwIw5k+qIYowS1&#10;YPaG+iaOsEcb+6O/Bo21XSvf0+eOSNgGjOCOc8UKdW3kFpHa28EIP9r5OMsasDTdTa9s48y4dRsb&#10;8HFPz+ARkzTdUjtdU9m4cgMdg57tVnaLpDX+qWojiLokqufzg5GKY9T9FPc6xE8EWxmcLgDIJ/4h&#10;WpfTDpaSxUPNaoHK53H9xxwQaIpvs4SC9LpIySyq6OvcA8ODU1baPbk8Q7TjHPJolu2j9zYGz9MB&#10;S8Fo0WGPOe5qi5d2VSTJprqaPThDF9YGf+1ZyvQ1xq4kaF8u5V17EYrSmnX9nkxyt54GO9Z+6y1e&#10;10fWJJsYSSQ7UJ5H3SQT/IJEtex2un3VrIAgCpjju35IopsLK31IRsXZw47VljqPrVbm/wB8TcZU&#10;AE/fA58VrTpGONbKJ5I2ywBZlPDgeBTXx2Tbfopfr7pldHuQDIzQTkquRuz+c1Utz6Uyags95YAZ&#10;iO7YrYyfutGeqLG4toYTzictGSMHjvmgTp6a9snMiH4Hg47njzV4tyVsg5NMznNNPHMu5dkiAhgv&#10;Gcd6vbob1H3GGwnGJgMIxGMjxn81W/U2mIdZlEQ2o53tuPOaCuuL1tLe1u4dvuqR8c43Y85FZ5yr&#10;kWhbdn6CdPaxPFJIZ4GWLcArFf7qF/UHU4XjlW3HtvIDtzwoI7tUR6Zerln1HpVtJ7WGI2S5HZwK&#10;nuouioNZilmWZwy5KFT+0/xRiVvkVkqMmaZqx/3uGZ5WdlmAdR8QecFh+K3mmlpqunxXltNghd3x&#10;5we+K/Onrnpi40y8ZoLncsvBB4NbI9KtQ1XTdLsveiGJI8uCeYzjGDTZk9CJEV1/cXD2hIyXOeU8&#10;AChLoOOHWbWSOS4w6fHaTkkf/KzVqeomkPOYZ7UbQEyUB7k1mnUOnbjTdSe5geWMzuuQP7jU0m0m&#10;jnLfQh6j+nV7owuJQVdP3KVGBtrJmo6i8V17UsYaI4P8Gv0Wj0rWta0l7W7VWYkBCf8Ah+qxV136&#10;e3um3U0rwYBc7guSvxrz/JjKtSJqDcrAaz6Ng6hkKw3CwMBkjwP5ri30DWunLuVI5GZcg+5EDggV&#10;3a6fPaKbuLcjgcqQefxg1OaH6iT2s6LdoHQHhwuWA8g1nx4kpJ3TB417LC6N64lhmhW9k/pSSYkL&#10;cbQTV6bunZ5Hltf08i7tu9O+apyy1HpnqljBHEqnOMEFSc+eaYTdC6lo+oK1iTKg+IHLH87sfX3X&#10;qY5yodaL2eW/shJdWAk2RYyw7HPj8iojQOrpXvGi1J5ocnueQuecU30j1E1HQ7aGG6st7McjcCnF&#10;SdrDZ9ST77mRUW6YbuQNo+gau0mikJy+A46usemda0holuonkXGNv7yT4NYM6m9PdW066ae1WQQh&#10;8GRBg5rbmq+k9voYSaDUsxKcIrck1JJq5i0e5t5bMSq8ZGAMhT/xVB4lJDySfapmY+hOvbbTSIL6&#10;FCH53tyAF+/omrK6l1bQdRgjlsHQFsEBT+3HcHFVl1B6WzaxBcTWULZI4AHIx3NUb0/1NddMX729&#10;/AZY2bByTwB/cuafHncGoz6fsy5IycWi2+qemzMjzQSAzYyBUD0b1pce6LC+BBxtDngHHG01bV11&#10;RoPUVtC1gzo2AMcAAjwKp/qzpO7g33dsGcIwY5rVnSgoSh0zsIaXIv616Rtr2ENu91GwGPfH4NVB&#10;1XolzoN9+psmII5DDnGDyDVa9PeoWo2l4ga6ZUk+LDdtHftitbdPva3VoZLlg6snxzzuB75/ilWf&#10;HlVR00CiVlo/qZd6xdLEbZTIuA5J28H6FG8sMkc7F4WBHBNVT1X0mbS6S/05ipRicDjcPv8Amjbp&#10;LU73Wt0TODIibuTjI7Emu4pzumjv6ugl1F9PkiSF1+jjHfH3WWPUjQ4tP1H3LdHMUwDkEYUE/RrT&#10;smhSMWEwOF75pTX+n9LvrAQuoII2keQPBpfLhyxyUVTKRTXszl0H1rDpq+1O7SIDjYeQV/H5qx9c&#10;0mHUYY7/AE1DuI3F4uMY+6z51N0vdaJfAO5eKQFkOMDH1R36ZepUvTcjRzo09pICGQeM15niee1L&#10;7eQVwQa6F1ZqDv8ApppPmh2r91YEvvTTRq8hYeWJ4Wg/qDQodYAv7ONYpGwf6eSG/J/NfdFX8k8k&#10;mn313gY+LuMEt2217cJpNK+xGE3Vn+nhLrTE1ex1ASSysW9tuQf4xQL0D6kXHSU95Y30RaJz8uA2&#10;wjjjNWJqd1q+hYt7e6BiUcKp4QHvj815Z6L0vrFvi5lSK4Zd5Z2AwR3BzXnywPk3HRSE6Be+tNH6&#10;xeW4sSkcpwGXGP8ApVf6x0Xd6bcSFsAqMKV4xSusaZHok7SaXO2Ac7hzg1Dnrq7uZYzczbwOD+ah&#10;zS/ktg8kmWl0B1/Nb3a2uqMzoqbRI3itCaFZ6a03uLIogcgMFPg+RWXNAGmXkrH31AIxhsA5PgVo&#10;ToHppLhJStw39I42scg1vw5m13aHhNh9qnphDcSiS2u5Ad+5Vzjij7S7vVun1X34DGhUAsq9/wAG&#10;q/0b1MOiXxjntHmCcBmGT+AM9sVYL+t1jq062MMOW25+Xk927jBolbOubYFdZepdnrl9DaXlsmWx&#10;hywG0j9pWp5+gekp9PiSQPPI65YN9nzmrT6f9H+mNYhkvbmzjDozMxQKwx+c1W3XPS1pp+oMumXL&#10;A7Q4O4nbnxUUot1bOxr2ZW68/wBO2snfPZwNNDGSQ4B3MD4ArI3W/p/qGiTRtPps0IbnDJX6lT9c&#10;dddNaePf0uSeF/ksxQjj+RQjaX8fWYabVoEfcx+L8Afe2vO8n6RDJFv99nMiTo/OHTOkry5t1njX&#10;EWduSOM/X80L3tuYpCMfJTg5r9S+oPS3RNYh/Q6MAkqEZLPgbqpzVf8ASZf2cc0r38Ejd2C/n+a8&#10;ryfpDjFcVyJzw9NGBLqIynv+3tTPYyrWmtX9D7sabfzDeZYGATaOGA71ny70+e1XbKmD25B5rwPK&#10;8TNg/wDuQ4pkmiGV8bhng0hIvenM0DIa89vyTWJRtHDmCDIyafowyADSBk4NcwHa4OK047QFg9Oa&#10;l+lEsZfCsOxof6iuV/UF1XuK4S4WJ1G7kjsab6wVdQ2RkVvnlUsKh7RNJ82yOtryT3MZ71bvQ3Si&#10;6qhuJ0LJGcg44BqsundJa8klx/YAauC26nl0fSnht5dnJA/z+K0fS8PN8si/Bf8A5zspUg06hu/a&#10;t44UcnGAT9CkOnLBZJC0kIweS7DgVVvT2u3Nzde5M2UViX3djR3r/XG2KWytIUYMvMlfQrPjS5Eo&#10;pt0Meo+uIVuGs4wCit/Z2OKZab0nNr9zHcwswQ8MGPPfxUb0t0Z/uTSzz7o4FOC2MEn6Gas3V+pF&#10;sri2ttPhyFKIEjB3E+KPDwvyFKWSdQ9fs0R/DimW1q40bpuCxW1t4veWEFwoy7OO5FV90nodx1tq&#10;z3GqRTWtmsuTjI9wDspz4qfs+mrpNZF3rTOYUQOYeAUPfn8/imnVXrDFZRTrZRZMnCH9uAK9jhCE&#10;N/hFdR+Sc81SotfqrrPROmGkazhtrYQqEi24Odv3+ayL1r6j3OqmZhveWQnczEYx+KDLm6vtYnEs&#10;y/J3yfPfueaXh0aGO+jjkl3LkE84FeJ5f1Gc7hjdJ6s7anV+tkVYaBc3MayONgOCoPdqs1haaTZx&#10;LlfdkIyBQ3r+re9JHHaDCxDYv0B91Gx2E7zxvcvuA715mPGouq38/JRO+ian1i7uInhiJCGo+909&#10;Ha0GQZCdpA7mpo6lbwp7SZDOMDjOfxV9+jHpc937+pXixlAnG8E4P4/Nen4uGeWXGO/n9DwatJuk&#10;FPpZ6MTWd1Hqd1JhTCPgmDsxzV/a/wCrVh07pjxoyvNdKQBnlBjHNV96h+sFvoWj/wC3xRRm4fCt&#10;IW5G3+PusH9XdRz6ndqWbEcRzgdsnyK9bNw8SEbj2TyzTk1HaQS+ofUravMEySq98ftqEtnWwjil&#10;ncM2AVAoPn15EhC7e3cnk0T9JenXVfWbW/8At9nLLFu2qccLXk5PPc5fjtsXFim5EvrPW82qJBa2&#10;ytGo/wCEYJNFnRfpjdXm271ADZGxYYyV/Gauv00/0rXNrqUT69qEUSk4Ko2dwBrX1td9H6bDcWsF&#10;tE4t5DG5cgj+Rg81Xx8UssozyK1E3PHGCSb2ZDubzX+oIoendM007UA2lQVQfkmj/on/AEWTi4W8&#10;6i1WNIwC4hjBJ3Y+6ty69YNE6RkkMcUEkr8RIgBY4/j9o/mqY6l/1ZX7i5lkixCxxCu8EbR34r05&#10;990heXo0/wCmPpb0/wBOpc3083viLP8A9kuGx+FBrvqX1n0OJ3hgmjIQbhsIIVvAz/4r8w+t/XHX&#10;9cjS3inaG3Vi2V+LHNVIdeuQJUSV0DZBwxG77J/NYsvlY4tt3L9HIyc6SZuH1V/1gTYey0+5KqF2&#10;yCFcAt/4rMR6n1zqSaQi8YrJGQ2GIG01W2m9Ne4rSu+MnPPkVcugtYQW8FvZwGWefIVEXlj4xWXB&#10;5eXNJ3FQXpI1RxtbbsHtH0SzsruKSRQ/tMCwH9+PFHup+vN1DL/t+nzSCGJOEJxgj6x4FGdp/p19&#10;RdXlhgGhCyScD/3Ez42qfOBWoPTj/Sh0V0fLDcateC/1MqGJfiND+BWnnlTSjG7dNjulxvWz8+dD&#10;6B6v9R9WC26SzAsCXkyEVfwK316Lf6YLTR9Zhlnt7e8ezIIkkQbVq++ofULproqyWKyS3/UTsGkK&#10;4H8Y/FVxrfqfePpslwrSJHMwVREeWZu2MVePhy3Ku/bO/eS6iaC6jttOvLkG7vESC37xxEBcfTfi&#10;h1OpdEuroi1jQiJQMrg9jjNV30b0rqd5pcccqSwl8GQz8sQe4NFb3XTfTELqZYAVGXkdgG/gU6xp&#10;e7ZJu9liQWr3kttLK3s26NkoON4/NRvqL6u6HodjMY5wNuFBXnFYZ9TP9Vtx+quLfTgBCmQMjIz9&#10;ih/ob096i9SdK1LX5bpv09uhIWU7EkKckqD4qjhFdvr0MrLS6l/1G2un6XPHZ3E4acEs5yisMdxW&#10;Mn6+6h12OaO2nnQzSGNkjY75A32amuqrafVzb2trE0jAe1HEo+ROea2H/pr9CrTpvT7zWNZhLzwL&#10;ugjkIIQ115N0tIdqkO/9PH+ntukIm1jV2ZpHi3AzHIGRnFBHr5/qBvI1l0zRZC886uojjUsBV3dY&#10;T6r1fZva2rTWcEp2e4DsIHnnHFNvRr0R0HpWWe/unW5nwcTzEEhfoZpnCuxFP1xM9f6efRt7zTrz&#10;V+qrj3/aXMdpLnG88gH7rbXpjbm0tZxHYiGBuSAMK2e1V+vVWhwXVyjykwRyksSB5/nFI9Uf6itH&#10;tNwtJY2ggUMUUg5A+/o0n2rGlkdUjTOjWMVtDdzSTBAELIWGAfsUEzapo9u815eXIjVV3hF/c4P7&#10;cYrIsfrZqfXV21joQmDmRN+MiMR+c7qca90t1IdTjtLmdILREzJliWPPYZqiUO+ZmqWkg4h9Qumb&#10;DUp7kyxK255gHHJFCOr/AOrDTraSSdp5Mv8AsjC42Y84NYn9cOr7CLWDbWTlxbqYzJjBd/yKDuhv&#10;RPq7ri5sXtbSYQXL4MpG07c+KyZvqMYuoxtjwxM0vJ/qo1e71H2bQGV5yURFyXkz/FMIbPrnUdcE&#10;t6k8BY5KSHbtXxtFau6H/wBOegdAalpd1+jE17BFtYgZAb7z91ad30A11fxajdjfJKw2lvo08csp&#10;rcVH+i8VGPTMZ+lnovedQ9b2xnDraCZfdLcl3B5NfoH6j6lZ9KzXOk6RukeRBvwOAQOMY7Uw6/v9&#10;M9PhpDWzRPdqnumPAPJGTgiqD/8AogWltpGpa7qMhluryTOXJX2xycfXFIk20/Rxuwg6g6t0vovp&#10;MPcAtPdzCZgBk5Hj+KBvQWx1L1D6rbqjXIgLGyPtWsZGPn+M1kTVde1b1K1q2srUyTs8wWNQeEiD&#10;fuJr9grDomPo3060YJHGGtRvk3Ecl/P8iicuK/bYvLemNPXHrODo8vdIwUtajbCoDHcaxrob3h6T&#10;1rWb1xJc3cjMkPjB7Yqe1LqH/wCiJ1mlrgG0hhJaXy1VV151lp+ka7HpKSForZsuBgjA8YHmktRj&#10;Q0UWxoHpTEdBTVL9j/VCyAfW7t3oisOtdF6T0W7lJhEzDaoZsYA7YFZg9RPXjV9Ugg07SIJlUKIi&#10;P7MmirpX/T9q8+ixalr10ZZG+RQvxF9YpINe2dlGUtMhoPWHX9bj1WPRLFmMf/xXkGAd3crinvoh&#10;6eATaxrHUASXAPso3K5Gckj8VZfS13090h09qtppiC5v7nf8uG5P234+qqiw168htpoWunWGMnK5&#10;/c575Jq7bkwxwUB1Y6vBoL6lqGn2atcXG5MuuVVM0PDobVNeUzQqzTT/ADllJPtgv9EVZfpn01cd&#10;cRXrWa/+1sATOShwxq4xqFroHT88QHuzTSAxKg3SZHAHHZatDG2LlzaGfUGiaT05o3SunWkSyXhA&#10;MrRjPy75Ip5YfO/fUNTCLHHCdjSHaFPk0Y+kugTQ39xqWuW4KrCEUOchNwzmqK9Y+prPX7+VILor&#10;biRk9uPhG8eKoslPj/8AJminIjdR6luNY0TU2sLg21nNOYlmP7pCpxU/pWgQWmn6ZHZRe8baMNJI&#10;/lu/enB055um4Ira0/8AaWnyQ4xmSibSJrbQejJby9IWW43kxZznx3zwK5PMorRR4wWeKPUriW6u&#10;RtZUIUDIIx9UB9T+oGl9N9O3KBz7rsVDsQO/kiqk6l9f4IILz9MkbMwK4V87T91jXrLqnUtd9yaa&#10;RiokLY74rH5XkcUuHZNJMsD1R9Zp+ohZ2nvyexA3CLwtV1rOpahffo0QNKDhYwByaJ+jPSbVNaOn&#10;lLb/AOyH7ngKPs1rj049Eol1yJ5445IrcCPcuSWceMVLGs01cmZ5Rdjz0R9KbfpnpGfqG/dffclV&#10;jx2YfdDsHStjqBudR1NkBkk37vCgHOKt7/UZ1Z/t1tBodlF7QOxnWPAK7eQKpfToru40WO4vJCql&#10;sbMAHit2Ja2PfoZdadfWekXsV1b4SG3QRQKFzyQctWQetusLrW7iQtKzRyPvYfk/irq6xgGokAof&#10;aR/+o4zURo3pQl7db2SRSBuVAucnwayeZgz5nwjqP/IjKSBTpfouWZIZZoGGSGj3Dj/P81fUyWui&#10;WiTlI0cD5Bjjb+B+atrpex0zpjpPW7i/Eck/9qt2GRgAGs0aiJeoLu2AjZguAsS8f5NasPi48EOM&#10;Vcv/AHHKZC6vq951Hewy9o8bBtX6/wDNCfWl5aabElqjFpO7DHIFXtNNadN6NHAIY98rlsnBZSPI&#10;qnoPTzU+p728v5yVVjkFgFDL9V531Tx5zxuMY85vuXwjr12U7pml3GpyHaueanjpUNqr5kG5Qc1e&#10;HUN1pvTkQt4URniiBOeGDt9VmrWtRkuJZXZsbmzgdhXxvl+LDAqbuTOKSaGOoXQL4+vqo4yk0kV4&#10;717EPO3zXkTQDhTmm0iZJp5EmSRtxSc6bT2qVAR5Ubq+wBXpHc9jXIP3XAPgDurveKSJ5r7OcUAK&#10;MRml4zjx2NN+9KryK6mAQ2d2zMBnB7miOGRSvJwaB0l2Y5qRhvye5rViy0dQTS24PIfOa7hheEjw&#10;Po0lZzqdpapK4lGwqpFboNPYD1J03A7sUvM5mZQOM8Z+qFI/dVsbqlbO6Ib5gVWEzsR2YjGeckg9&#10;6dGdyq5fK06/pSr8mwf+9Mp4CFCYyM1pUuKX7KdBHphgkjIEv8ikdkZnfLZ80MiRkOACD2JFScep&#10;wIQH3Y+6ZZR1l2NNQhHukg4FMGTBqXuHhlfcrmk592UHtjHk1nq2cnKxn+rkAwPqurK5BY+4n4ya&#10;dzaZIwHtbe2aYNaygHK9u/FLKNUSYtcWUMpbAznOMVAPoz8kZqVhZ0cYbtUkZcquTxipSgmEUmAU&#10;kGDjOOaRyyHvn7qwJdOgmwygD7qJm0cgEpWeUGhqIBbgjFO4r3YwyTSE9pID+3/NRcgYBhyCaRs4&#10;1YYLfCXOWFdtEki8mg9HaPkUub+VW5OaZZfkQlZ7Xa3xNN4mc5BxgHg03h1FGOJKk4L2Hsv/AGzR&#10;Ka9BR6svtrgDv2pDLgZK04yuSRXrThwFIriyNgxIyB9vxwQeaWlbctdLGhVsN/ikBC+c7fNB1C8b&#10;4UDbSHBYgg/zTdpWSXtx9V372TnsDVY9HLFJ4l3HDeKbTxklaVKqW4PivdhznPFcaQM4hOGxXc0h&#10;QgbaUSRN/NLPGJDy1RUTsSHSRZCVxT2FBnFKfpQGBFN3tJAaZI7yPpbbLcDvTae3kAqQwyKOKRZz&#10;t+XekcRBp8wDXAeVWOaXMoNeNLwMilOp0eRykeKW/VAAcUgJUJ7V8JlPilQHTuDmvYmXvSauoZci&#10;u1UcmnCjs4CUirV5uye+TSTHkUHUKqe/FISzDP7T/inAj/FJsiDsvJpWcYkWJPFfIBuIr3Z+abzX&#10;ITOG57UjYWdykIcmomW4+qbTSuTzmm5NS5HBSR9xzSdfV5zilA9BrgjkV0DX2BQB1XJFfYGKVOMd&#10;6AOQMZrzFdEDFcg/igBQDFcoxz+DXW44Ar10GOKAPccV4AF5pNcZNKBhg8UAcoeK95DE12FwOKSb&#10;vnNACwcNkYpZWOe1MwCvNOIyeCTQAnJ3Oa4ZsginJ+RPFIgLk5WgBNGxTk8Ypvjn8UozEnFAHZzj&#10;Irrkjmvh4rxucYoAQIwcUozYrplyBkDNJqv2KAF4gSB3zUrGGVCuTUar7cVIwT9iRTRAZTR96aKm&#10;3vUzcDfk1GMAa40ByUBArngecV4ufIpfaCK4ByMd6SbOe9KbcV9tHBoA4JxyaUODXLITniuFXHHa&#10;gDoHBxSynvmkhtJPNeHOaZAPlIwOaUSYgEY4pgH8UusmDTxdHU6J2G9kC4BwK6HLZ8eai45uxzXr&#10;3YzjNU5oGwivIIPYG1zuPio+3tHUh/FRREqtkHINSI1R0ARoxXVKzjVjq7nYkALX1vpgnwDwGr62&#10;uYJGHuPT642uGWF+48V2jpFahpcUf7HGRxUI1nLn9pP5FEttpU6DfNjb4JNPItQVQyLESDQ4pgAb&#10;QOmcjFcqOaLGtBNnPGa9n0JI0U+/zUnjOUCyvmugcUs9u4faqmkJVZMg5H80tMB8XGcU2aMFs4pB&#10;ZDilo5SviuMBLz2r7HelHG7JpHGDzSAcNkE5NeGU+f8AFKFhnG2vuKAEvvjjFeee9Ksp3UkUIFAC&#10;qS4HNLrcUyCfiueAK7YEkGUjk148IA4NMQaUWYgYrgCmCDxSnv8APJxXCSHFKkg+K6B8yqRwK4jR&#10;j2NdCMYFeo+0YxXUAhkjvSZfyRTkEYNJsoOaUBMP2rsPSAQjP1X2DQB+hVlrF5rcxhvp2kkjHDv2&#10;qr+qbmaWVo4zgRORxRTc3NxppdnjMb7ezd8Gq/uJyjO+/GWJP+a/U8+SLVIxwVdxIi4kEsYbuVwM&#10;GrI6S0WfTTb3hyyNzjOAQaDeltFOp6kLaJhljwrcAkc4rRPShggnt9K1GDMW/wCYIwcfg+M1bw8S&#10;4tk807aHul2McM8GtxDm2PuLj8UKeo/UH/q2SC9iiaGeHJZCR8hjzir19Q+mYumtG9/T5Q9tIudu&#10;cmND/wB6w91Fr91ayrJDJ8XYjFczZo0hoSdNFzen1xeW157ts2+WMfJPqM/uq030dLy4a5Le1HLx&#10;KyjJU+NoqofRYi6ne7Vm96PK7PBVu9absRGkFw3tqY3/AHj6rSpvjEnW2C1pbtYuYZGMkWMRN5/+&#10;6pXS7qOO4dVlIuF5XHZh9U+9r4nbynj+KC7K3I1K2DXHtFpxiQjIWrKSa6HWhLrK0Wa8ImjMbsuX&#10;H3UX0zYCSdoh8n2EohOBx5Jq6/UrQ5EsraYQ78ZzMPHHGfxVL9KaRqE/6qRlDGPuVPOG800JKQtU&#10;XTo2le7pAMUeydQd8R5En0RVI6lq6S6nvQFFjO1/5HetQ+mNu8lvcKQSIlyCO6mqI6mtbW212Oea&#10;DMLuffiUdx9gVCOSsjK4UrDD07u7dlmgvLZXt5idkg7qfuhTrqNN8lnIMxhy0Mnlgpq0ul9Mt7ST&#10;dawm406ZslQcmMeearr1Ms7q0vEZIxLA0u5JPKp4SoSnc2WlFU0PekX1K4mtbi3i4swPcPche2T+&#10;anb6GyfUZrp5RGszD3owMYb7pv0LdvfTvd2oaMKpjkiP91das8CahPIE2IWAcGuXJslwQne2S6YN&#10;0cpkt3OFYjBBPNV11H1KbNpVkw7EYGPBbtmrQ6otbiCwiRV3RyZwQRmM44/yayN1rdyW4kjdG3x/&#10;Jy3Hes7iudPZqjKohpe6xqk0TvNP8NmFj/FUNrOsT+6V3kAHlfqp/SesZriAQzsC4GFP0KAuoPnd&#10;MyOMNgnPGDRllFaRBxk22jQfRd5dW9krRnY0gxuH9w+jUd1NO2w4U5JPIPal9FJttJhdmBwmRt7C&#10;o57pNSWVEGMrjP0c1zk2kVjaRW6rO/G4nBzg1K2fT8t452ZOPodyfqiu16fWGVS/zyM4Hn+PzWq+&#10;jfTHS7rS7C6hkKSxjcVIwPsZpY40x1cjIc3RIhc/qFlRsgBWXuasjpT0sudTvLSCG0ZYZBmSTwoB&#10;wcirz1/pue91KJ4wu5E2uccGj3py/wBJ0u1/TxSZ29pR3dqp9iPfsONHWi+hWiafJE4tUb2+CzHL&#10;Ef8AiibV7XSbW5/TiONY8ZJI4WoAdbvbJh5xzk5OAcf5qq+sOsrY2/8ARuSWY9+2OfNPjjO+wjNW&#10;lRcOoddaLDD+lt39z8KuAceAaq7SLVpdQlcxe4+GOcZABqobTVJpriEyR5y+CmeR/FX9071Nb2u6&#10;GFd4YgHPj8GtCgo7KtV2MOq9Kvr20aCCxJJ2gDGAcUMdNdB32j3DXNzN85MZjU5VVH4+60BDrtrb&#10;R75iuH+yPiR3xQLrXqNocvu+1c7jtPyp4ZJOPBRFIqe6gSeNZ0OzeAWB/bVuW9kkab7OdZRtwCBj&#10;v25rO9lrmmThDJfx/PlMnG4fnNWVYdUwaXAjxsX4+Ua/LNdcCW0GNzptxcr7WoWobeMYcZUD8UDa&#10;t6S9HSLIRpyZ3F8YAw3nBHcVaOh9VW17AZUlKhhl0Y7iv4xTG906OT3Pbn3bjnI471wqn+JkfVfS&#10;7U7G/uJtKnKcgoqnhlHcUf6f1B1Da2uL4SSBAAqdsCtDx9CW01mbgzt7mCEYcgEfihhIba3LLOCw&#10;x8sjGaJys7HN6ZS7dXdK3blLtXEh4Tc2AD/IpeHRdbuFgudLvGEXO3ccqMeDmivWvSXpTXkE0REE&#10;hyVaFsFT+QaojX4+s+i5ZVhvXudPXJSUDhf5FSUij3RZl71Hr2iSFtSjEsWznawCc1M6Z1h09fCN&#10;SYveZTiJyATmqc6U9S9I15XtNXnCGUfHHZvznxRZe9CdLi2a5065aSSFhlg2a0JutCyiwd6v6Rk1&#10;C5c6VaMmPkGQ4G4Uz6e0TUmzDqU0iIDwz5BH80X6HrOp6bMALNmi3Bl3jg0VX/WNpqKyQj4y7+7Y&#10;CDHgVJzYqiNb70y6curKX+hFLI0fBGeAao6y9P7yz1Bbe1t8RmQBfIH5q6xZajEHkWQMj4IC84/N&#10;TvS5hmnzLFlww+Q7muqh3EJendMXRrD2pHBdjvZj4J8CpyXR7b9NJPJDjgnGf+oqM6ltJQ8CBhtY&#10;4Unsc+KR6nlmGhJAud5TaJBnjFdSbOMz11Lag3QuNgEeeCP7mqR6B1RYtSlikhDiSJipzwNv/k1I&#10;dM6dMlhfR3ChkViE3Hdg45NOuiOnnNzc+8FYRgMG7ZJPFM8a7FiXBZdMpJIlwiHcSCwxjAqyGijt&#10;1OznOMn7rnpe2ijspP8A3G45zt780uhaaRkODSLbf6O6ehCz0V5QXB+K8lD4NTIv444DG4ReMMzH&#10;waINIJjE3uIApxVO+pNjNaMrhXeFstvUHAJ/Nd7dAlRXXW2sX+iPJPDde2rM4RuGPP4+qyb1P1dc&#10;avcqXlMknhyfH8VZ3X+tTLZpi43RlQF8kDzWa7u7UXBkAKLjINaU1DtkPuNsJ10vUP1lsxjJUSKz&#10;Z5Ffop0BM8mkwQlsKcMQx54rHvpJrtjfXWL1eEwcH+8+DW0tA6fNxCHt5Qqg985yT44rHmaduzRE&#10;gfUXSzNYOEuBuBPBHIxVL9NdUfpjLFPh42PAJwQas3quXUC5tjgbTzkckfVAkXRdve8OCG5C44Of&#10;qq45UkSeO5FbaxPaQ6pdG4lDKz7gfweQOKpfqK0l1PUisI3IchQOdoNFfXNgNPvTEwCsGLAk8kUc&#10;+lXSMmqTx3KJhPcALDnAI781LMk9FYraNAej/pbanQbaATGJ1QMxHl2J8VLzahfdPyzW9ySxQYVy&#10;eHA+6KrMPpE8ftSklfvgEUBepmtx3Tbnmj93J3xsfltIqnjrf6CT/Iz16n6tY3GoR+zlV+LYxxx3&#10;I/FbI6S0u01Tp+0u7Bt5EY3kHIZsc/4Nfnd1u7zXSmKc7mCoD9EnAUCto+jl9P0rYWltdFgoiUOt&#10;V8l3DQW2iU1XqCKztWMz7AxK4Pk/VVdqerQaraGaGTDxn4jvj7on9V7Zbm5DwIFiL7kTHbihTpLp&#10;YXLOFl2swzg1njdAlbR3036tLZOba5tyyJ2k/wDmFHtyNF6osnRURZiNyFxyc/YoVg6a025vJlkR&#10;fcT45Bwpx5qW0zpNdMvHntpmKsoXafz9VKcDpTr+mjrfXFpJDuVWGWJDYB7H81W/WXpFd2t08dva&#10;5zySMAHPmtWaveNbGS7dGXAGfximy9RQ6naiaBi+DtI85pXBNBaqjI1j6O6ssqSwFSAMnuMN9Zov&#10;0Rtd0S/toVlwHIEmDvUr5zmtKDq5rW0KNFkJym0Zyfpqq/8A3DS5rvF1MioW3yoGwyoe/H1TQx8X&#10;0PFK9snrc22rlTdETKrcIy8YpxedO6NHJttUMQPIXP7f4+q71f1J6U0+1WC3KyPsPtkY+uAaCuno&#10;Zuor73xMYDMu0/ShKsmLaHt/p2qWygi4aQZJAJ3cfQqb0Pq6TRbSR7uwLKzjI2k8Gje96aTT4YyJ&#10;2Zl7ueQfxjxQpqfXSSRy2M1qkx7EKewP8eaonYsppEToN3carqc36SQRI+44b4BV79qAfUHoTT7n&#10;4XQUknGVx/zzRrYdNvBFK7e5GXBK+MVTnUWpaj7wUK4g3dzyBjvTuCaOJ2KdD+mNjbJqc6amkfsK&#10;Gijk7NnxSt91FYmRYIojIy8SA8f8vuo//erC7CNHIA3IXP2KAZtPlFy06bi2c/GlWLitLTBytIgO&#10;svT2NTJqEQwn7nXHajz0f1OOSdbCecRqy4iLHjP1/mpNOpoby19p4cuBsb/hP81VF/0/dwF7iCKS&#10;OENvzg4GPNZvtLHNyiuziNhan0skdvs37lIJ3DnB+jisx9SapdaJeKbUjKndu8EfVXx6NAdV2bQT&#10;aw8N1CMBCCBIp7Z7CoPr/wBMprZpGiKzLuKkgEE1Z04NrsOKS0MumeobvW7ESD4n+4D7+qL9Jimh&#10;Q++3Oc8gHArKaa1f6BfjYGVVOSmeGFXvpXUM+rbZI2/eMlfqp+N5f3JOLfWqOvS18DLrhLHVVeIJ&#10;lewb/hasnXdldadfSW0o5XlGxwR4ra6aOULXDKHXP1+6q5646STV7Yz2cGJUPIBxxWf6j4a1OEdx&#10;M2JyaK+6I9QbzR5WRVDxnuhxk58jNW/fdCXmtRTanbqkbPHuGCMk1leVZIJ5reaPDI2Djz+atbov&#10;1E1XRg8cUiFPtueKh4/k3akmUCHpOK6ub+LT9RupINufyCR4p/1/6canABcxze5uYbCpzgVJahbT&#10;67by39tLGzlcnbwQaiulur7yRRZ3xYgHYueDW9QUlV/0zqSA7SOr4tHLQ3lo0ki8JmnmoPpeuIJI&#10;LdYpHI3KoxV7v6XaRqkMv+5RLnA9s5w2T9EVnfWeib/Q7uY2Ja5gU5A7up+qyZcE4L+VoaMCBuek&#10;dUsp0mjDe2rYzjtVq9L+os9lm2ZtkrHKfkqMZzQdF6k3EEa2siFFXBZWHOa8iij1pi0caYbnPbFT&#10;g4xepW/gpFVs1RZ3sF0tq11GSzD5kfmrMu/SfSzpMl3ZarJHLwcZBznnAqjej7uO1trOzvipwMCQ&#10;nGaGtb6mu+mb+S4SSWWyd84aTKjH0a9Zr8UysZ72WK+p+oGnI0Ng8rx5IQpiRifyDSPSXX/UfT73&#10;N31Lplzvc/0luBtDDPcfVWL0T/q/6ItLNknsXS4UhQECOD+QT5ow1frnp31MkNoE9+E/IpKBvXGM&#10;qCKz4snLI0ugytWqZG6t/q90bUbaOwYx7nQxnYpIXdxgVx6b9Gxaskl3DdJt+WxBjG36IoX9SP8A&#10;TT0HpllBfWN8YpThvajlzUX0x0H17aWE8+i3Sx24Ic8hS31+6r46+ESVhZr+i3Oi3iz2V2YZD8lP&#10;GCfIqmus/UnqP3VG8btw3BRQv1DrfV1pqFydUWQiA87lwozyTVo9O+s/TEGlp/8AWkSTMMHO1ua0&#10;rj8UxbtkHofqVts3t5tPG9k2Fs5G4+QKDLz0m0/qS2nn98QtHyqd9xqzekOm9G6iuLi4N/BD5Iz+&#10;0/RqO6x6T/QXGy0uZJt64xHyRn6xS5/GxZo1kjyDiYi6k6Cu7R9tuTOQxXCqSaF77orVbZUaa2ZM&#10;jIrfOmdMapotsLl7FiIvkVcfP7/aagepP0euzk3KFQRyEGMV875f/pjHNSlidS+PRziYG/2+XB38&#10;FfsVylrJ9Z/NXv1B0lA91JDFdZAyQfoD7qvW0t7Uuh5GCM18tk8HLi1KNC0BckDHuM0umnTTSRx4&#10;4NSEeyV8ffFTyzQ2yEtnNcxY7dyer2cJPS2t9NkKpxlMEiuR+lv5fbkO0+PzQfDPLLKxLcGu7m7W&#10;FRtcbv8ArXsLyYRiklolJWWSOmzDASpASThT4zQ9pWlXSXMomAQr5OSpFOekru5v5khubkiFMupP&#10;bjxVsLbG/It0+IkIG8DstbPFwrNKL4uvQ0IUTumW0+oW1vDajG0DA8Z+6N9G6StNFv47y+u49yHe&#10;XK4+WKHta17SenFkSFsSRW4wvBOR91mvVestU1XfHJcu4kJJPO0fQFe/n8jF4sY27fpEVtl0epHq&#10;XBfTXgtFkZ5/2s3/AHAql9NsJLiWNZn4XJ3NTHS1WN0eRssvj7xT19VldjtiKHOBivAzeZkzvbpe&#10;ojJKJN6jdRWxHsuOODtFDi6ZeXVyrtlVcjBPFTsqRW0ce9l9xufvJprq2ryloNvAx/yNZ8kV3evg&#10;QnLaC1sZ0RlDHPk5zQ/rGqA3D7IcnsFFQV3flp0IyBjDec1eHpj0rFqNwDJE4Vsf1D+00+L82oxf&#10;ei2Owr9LPTSTUIxd36mKOSPILAfGivqP1Ok6Z0uaygkD+6SEKcbQDyaO+o7xmims7ElIYV2gr3Yk&#10;YJFZC1bSXubl7aV2+J5AOQB95NfQOvExcY/yeycvyYHXmuyajdvJPKWJbFONM0CW8nRFbCMcA+an&#10;rTpy0ubj2bdCdndicnirB6ZtLWwvlknZfh+3I4rxHiz+U3kzT2OuEQn0b0T6es7dZ9QlMshYZUsQ&#10;P4rQek+sll0FoZsLOGBZGQhD5waxvq/qDqR1C8LujgtsXHYAdqDtZ1u6v9rSRE8YA8VtxZ/Exwr7&#10;VtFHKfrRdGq/6gdSuBKgn90ncOBs2H8fZqtNO9Q9bl99N5HunO4kgj8/mg200wpNH7sqnPJB8U0v&#10;NUjWSRYVB2nGRUfI8+b30vg7Hku5BxqfVbJHK0l2ZJO2cUGR6ibhB7gXnx4qFR3mBMv3R3076aax&#10;rUkLW8DkO2IwELFiewGK85TyTl+Ox8cW2qB24uY/jhCASFHBwTVpdF+nOpavdRRx6bI0QAaWVkOx&#10;Aew/JrYGh/6e9F6XXRJOpL6P3cLI9uBlQw5w1GHXPrpo1pIljo1tDtj/APtiIBGteh4/0+eRu0bV&#10;JQ22QnQn+lWC6u7fU+pL0w2wBCW8eFyB4NX5Z6L0P0dqL3djpMTzxoUh3csQfus0an6yXurQo7uy&#10;RxLkheMkeTU30/aap1LHbm1tp/dnXvIpCBTxkNivTh4n2o/lIdTc2qLO6k9cLtlM1u7TudwAiziM&#10;j+1cVnHX+o+s9Vju7yGC4RyCBCMlyfrJrb3SPpHp/TWm5YKhVc4c/JmJ5yaZax17030pbXBnhBuJ&#10;M/Bzkg+KeDX/AAj0DcPcbMj+n3+nPqrrGNLzqS4GmxRHJ90l5QK01pkXS3R7xbJhcm1GY0ckjIHc&#10;Bqofrv8A1O3d2htrOZCCvYADZu/7mqdRer9blhOnaZe3G/uzjAXJ55aquc1/KQ9qtOjV956yNqU1&#10;1NJcyWwm4xjIMa9l47VXXX3ROo65og1pGMen2rLI4lyGfuM5/GcgV36XegnVeqajHPrMJsrKJ9xj&#10;zlpMD+6tVdX6ZpE+nJpO92tkQKyEd8VKeT0mTTjyTez8vulvTIdYdXWFnb3DvbSSKJ8JwFJ+6/Vz&#10;rLoqLT9IOh6MiQQx2yxAg4BQDnIqt7nqfROlrazk0yytYHgAT3FQZO3j5ZIzVL+pf+oyZ5o0TfJl&#10;CZNmMnPgUuPHJ026RTycqlTgqLZ9BvRTTtAv57+e9SV95G0r5PPFHvVnqRoYM1rG8axhiJCuDjHm&#10;vzuu/wDUVqyf+1thtLjazM2JOfC4qmuodX1GzikllupC2e5ODknzVE8ULd2R/wDLNK10br6m9fdI&#10;tpDaW10Qu4KhHxDmmT9T3OsRQ28CTSPKcsnOFPgn8VQX+m7/AE2a16hXV7rV7M9pp1qdwd+TI1a+&#10;1XV+mPT7TL2SAxrOQUhyclyn3nORmnWeElpbKKGt6MtdfWl9atfvJeCL2kPxQ4AP0ag/QX0X1X1L&#10;vLsTKbXTw6mZ+xlzWiPQ30XvPUGS81rqNZbbS7eVn9s8e8x5PBq0urPVfR+gNHvptPRIIZMxW4Ub&#10;GbHbI/FZsk9lItaVBF0ladKdAe9Bp8MSQ5EMkj8H4fn81kj1s9cLjW9ZvLGwfhTj3U8L4xQPpWod&#10;Tep87lIZ2tw374gwRD5PjJrT/wDp4/0t2Z1i4v8AWZMW8PK/Zx90jlTsZY48ZXozV6Gf6T9W6n6j&#10;9/Vbdv0jPvy55INfrDp/R1n03dWNpa2wWGBQiIQBhM4JNQ+kdbaV09qmr39u67YYHhiRsbcjsQv4&#10;rIetetevdTa9d/pbaSSN2VEZhlMeWJ+x4FSxYkpN1SM6TaNLep3WcMmt2mn6QqzCOTEr54/OT+Kl&#10;/VzrrTOn7LRrSCcTXMo90r3YEDkAeTVf6jplvo2l2aQD/wB3IA8jA5I4rP1t6f8AUHVmrz6xqU5W&#10;3tc7U3YK+B8q2QhH8WukCVAlr/W8vUup6hrF9mQQDZACeyjwB91QvXlj1J1VaQQi0kUPOEtoWO3g&#10;8bsfdb66A9MNAs45ru7kT2w7Ft/k/gGh22ht+qOpgmlokn6VyBKBwn+BVtO16oZvX9jr/Tn6JWvS&#10;FtLeupkmEC73YZwSM7aLP9QvqmZunrDRbeUm4lbYFXIaQN9feKOevOrbPp7p273zAMpC/HuDX5+6&#10;f1A2sdZ2WrXZHtQFjChHbaOCcfdZJJNpgosOrfHp3LcF58XIh3oQDyzjsTWYrDpzVdV1IyzXB33d&#10;1vJB5Bf/AMUV+svqKdY6jmRJJGhEaZ3AZYjkin/pvYazr1/F+ng2PHhtzcAJ9moTSkU1Zf0+kdM9&#10;Nx6dpqSB5NqSyoAR885xRXfepepdVsui6ZbmOFImWZ3YZQJUJ0Z0TaaVdarfa0yzgKSu9uExQdpv&#10;UF6p1KTR7Qyteb1VkHIA43GnjD1Q7kuxpFq+ndMz3MICS3LIURCc7SPJpx6bekGvdY3sdvKWaOU7&#10;mXGARmj/ANDPQmXUNRtxqg96S4l3ySSLnYorVmu9QdP+mGs6nJbyAziLbGEOdzEYA5p03F0u6I81&#10;8kDpcth6eaXqOjW8v/ubgtHKqLgYxjBoY6S9Or+O7sdR1ZdkG4tH8uSPGRXPRnSWpQ369Q67I4e+&#10;JlSGUDCBzkEgVW3rx6q6tqk/6DRQXQArJKP2Bh4BNVWZq0vfbE+3yH/rN6oXGrajcaVoo3QxPi6e&#10;PK4OMbVqCsfS8x9N/wC43k+yVnCxRL4/8A0hYjTdD0PSor69jFzcr7s2Rlt32xqnfWL/AFAxiCLS&#10;tNz7cOAxyQ2fvHisznwp+js1cVFM0B6ieqOmdIdHWllBNslmGHRvGPoff1X50+p/rlrHUZg02zuJ&#10;YrdEw/h2oZlk1zrTVYLc3Tzsx48hKtnon0ttrIXk94EZY22ljznP3Wecp5n+Ole2TWOaiUF0n0Vq&#10;msR3C2y4hjBZ5XBwP5rW3Tvo7ovT3SFpPqcH6nULt8RDPEeDnJFWIk0K6IdP02ziVrlxuYABnA5A&#10;FddH9O631L1XZaPMsgWJAWkblIwPBxWnxfGjB8mc4K0GHRulR3UkdjawrGYLXGcYKZ+sVbN71BYd&#10;DdHb7p0Fy77Q3G8+ckVIt07pvQl9evczq6iPBkGRuwM5rGfV8971Fe3WpXtwJLQP/wC2XO0Kv3j7&#10;re0p0/WjqxohdUgn1fWbnV7qbiTDklssQBwOabWVtqPU7loVeDTLItvJwA35Y1CR6bPrmow2EbMI&#10;hhpWUYO0eB9VfmlaWt9p8mjaZC0SxbmlGO+PL1aKrsnNbKysujLrVpIpbWMLDnIJORhfJH0aO9c1&#10;TRekT7txdBikW7IGNzEcLRTqfU2ndDdASIMNq15MOWXPGe4rE/WdxqHUdxJO2+aZznHbaTxyBXXk&#10;aTSRCUUc6p1TqvUtz7e1/aaXITso3HjNXvYaAnSd/azTxD9RHCCFJzl2HfFGMPpLpvSukdOyySrP&#10;eTW4mmizwlAE2gar1XqV3q007C1tRiSQnZGAv9ufuuQg632wqgR6V6FvOpdVvda1SRRbRTEkDIH3&#10;ihvrrr8yTah+ihCRRSbA44Emw4zij3XetP1+n/7dp7NBbYJY4wSFrPXUJgijWPyvcDzXkfUvIePn&#10;CEu1sNFddT6hdXlx7sr8kZxnNCSwM5Zj2zRto2iXOrXM21SViUvISDhVruexM0ywQ4O84BH/AHr4&#10;afj5sm6JgGkBd8bSKkf9uWNNxOKta76SSxACtu7ZoC1i0my+xDhTWXN4k8UYuS7CgbWUdlHem9yw&#10;YcCnCRMM/WaSlj75rFONHCIZcmk6VdTSZqYHyjOK6YVyBjmlKAOQO1OAuMc0iBS1AHLnxXaNSZHJ&#10;pfYGHAxTIB2l66DipSG+diMmoD2iM0ujFcYqkZtAG6yRuODimaxsJMh8ih9bp/8Al9VKWl8EI4yP&#10;zWmGVnbCq0uAhUFalYnBdiI/zkmhlJlbnOMfVOxeMHUIc/ZrZjynQhn9p1bby9RMkB2k+3yacWku&#10;dx4z/NPDcdgMVeMrO2DuxkHIx9mpeHUNqqkjHaORUgtqLkFeBk0wvNHkiGWcOP4xVOgTRIrcQEv7&#10;b+PNR8twx3c5GKj1hAA+JxinLxSJsJGMjJFK9nHIc2sEc6sduCO31XRsJD2kXB4xSUk7bgm3H8cU&#10;8O2IZB/ilcRkR10s0K8HkcHFNo9QLLhzjJqRndpe+KZyRIV+S/wakzjZ9KsTAAN8qj5tOXb+a9Fu&#10;V531zI0iggSUjgmcGL2BICrwaYXGklDmptLxgTlCQB/kUoLiNhyCc1HJjQICpLeUHiOld0kafVGA&#10;aLOcAAjgUzureOcL/wBai4D0C0d7Ic89qcjUmynwwalX0+A4ABA/NITaavx24x+aEhZJi0M8Zz8q&#10;WhvynYgiosac4JyeK5a0YE8eaYUlXkEh7Yr5wjZG8YwKjGjkDA/VJCR8/srikwJDcoJweB5rt5Dj&#10;/FMWkx/bSfvsx/8AFDyPo4P45SM8/wCDXRuADyeah5pCpGOOa4LuXyc0qYBBHeBfFdre5HJocO8s&#10;OTSn9TNd5AEEl2n1z9188yFOSKgMy0k6Sc98GuNgSTFfDDFIqeTzkmmqwvjFeGCQEc0rAcBApxXi&#10;7Vr0QMeTXZtyRXEdpngkWl4pyOQMUlHa+TSyx4zzTDJHirySK6Pk0sPgKQkkHctQcZ1uyPum00wR&#10;HPmmst4U3YqKluGkOSanJijt7wnGOKZs2c1wScVySByagwPnIGKbEEtSmCzV55rgHPGaTJyaUYVy&#10;aAOK+pTiuDQB2c1998V8DXRINAHGaUABGa5/FdFSMUAKbQBya8THO6vjnAzXqrx3oA8AXJ5rwAnP&#10;Nc5K8jNdl+BQB2DXfHGBTZlIPGa7RSKAOh37Vyr80pvSuQisRjPFAC69jSTpnNdqK9PNACOzjgjN&#10;cKGDUr5r5lNAHgJJpzsHFNgcKaUVt1dToDvHfNJsKVCYHeucc1wBJVOeaeB84FIn6xXS8YrqAkjC&#10;Sq89+aYMu04p7FN8abSgE5pmgEgm4UlgiulfBNdh1IxjnNKgO41Dea5kTHiugjdxS6bTxTUA1XGT&#10;XpXOcClXTuRSCuF8V0DgKM9ucUoqhs5pXarc9jTfzQB40eD3rkEgnNd7q9IFKBzHISvJpQmknTNc&#10;oeK5YD0TN4avmyDknJpNJOPFetk4oTA8Y4GcU9glKAFeKa5YgcV5nGRVOTAnBqsrKA5+P0KV/wBy&#10;gjGfbPNQCE5rtzwabmdsnjdiXbtcLSTI5ZT7m8moKEjNOEndGypo52cJpr1kHEfNNI0Fw+JAKb/r&#10;2lyGAr04xw2KLXydHc2j26A4kGfqoeW25wop2YwQRv70mdydufFdODd7dlpuUY8kU+inLMd1Sk/6&#10;VYhzlmFTkgBgjFeg+KeSw5NItAQKRoBIKcZrxqTYEYyfNd/WRXAOgorhoiK9K5817k0AIMpNe9qX&#10;avNoOKAEy5yeDXBlOacPHkcGkFiIzQAssn3Xe8U05z+K9NADoN9Vwqk9hmkhnGa6V27CgBQE9682&#10;Zr7eBXhI+zQB+k1rex6loM+n6vEnvqWaCUKMgn7rMOu2dxayNHliyg4BrQvWVykszy27chccdgfx&#10;VF3F6bzVLK3PzdpljOTgcnya/SHtxTYk7Za/pz0/bzaUt7aSZvoiDID3U/gVonovWLDVw6aku+Qn&#10;aXVcEf8Ayqb6T6Vy9Fww3zye/BdxgsAQ23NTOq2+n6dYfr7KOPIjLELkHd9Gt0M8YRqzHONyK59R&#10;dZ/2Oe+sZ8y2rxAJn+4H/wAVi/WzFLNK8bjb4HcAVbfXXVVxeW063Kl5ZDlcnOz+Kq3pQwz3hiZc&#10;kHPI4yK82b55YL02PSNZei+l2/8AsZXcsN5Cm5N3/wBsjNXZZGX2DPDCyhuJFxnGPuhL05tYrnSp&#10;Y3T27pW3RyFcBgB2Jo5sEvLa1d2HxYgSYPevbkktJ9C0rE5rS2vdOAjJWQf4BqudasUcrCf6cvbk&#10;cMCatNpX9orEoVgfiSMCgb1Dgu4LGAXMLo4kGJCOdpH39GiM6YJWy4dD6Mv77QJV370gjw6E/OQD&#10;vt+yKonRbS90TWp50UywsNmwcgp/H2Ksr0R6yu43t8v7iQvsdHO4svkmibq6wttF1Vrq1A/T3bFz&#10;H4XJ8VD7jU2i/wBtUkNulg8mqC8sb5RHcIVaI9mb/wAGq69U1W31W3upOIixEyAYYr9j8VOtoD6b&#10;fQ3kFyj2F0QSiHiJs96lfVzSEudOjvll95lIVCOcjyD+RQn+SfyTcdaI3pS8u9JvILnR5lmsLoBZ&#10;IWG4A/Y+qX9WtPmAW8tkHt7QHQeGz9Upo8ls9pa/7cUAjwGA7AjvkUZ9SR3EmnwTOOFbDADhgR5/&#10;FDdTv9jxRUPp/pd7Lcrd2oLqitvRec8c5/im15Mt/cyzJjIb+oo+gaKei57uz1C6u9PUKpDRypu7&#10;Fu4xUJrtk6s1xZIVKud6L5yeaaUtsu8e2FWs6dbalpdsljcOQBly4wwqpeufTu4vLBDcxKAQY0l7&#10;A4+zVs3t2rafbzWltLEwUGWNuGFIX9vLf6DPFcyNJhS4wfkpXkYqEm/SGUNSMJT9ESRbgIiuzIJx&#10;8c4+6qvWv1No4VlOTnJZcVuXTza3um3VndRrufBikBO8VXOuenUl1FMzkOE7Hg7qXLicqojtFedE&#10;am93o8VvPyV+G77U/dQd3PPp95Iit8M8Y7gUW6Dp0FlM8ByC3x+sEULdR6NcRSP8wU/4hSXxGssv&#10;oAw6zqdnbOxO45JzjA/mtW3MV3pklvJDvRAcMg7MKwr0PPJaXsLrJh1cbVzwQPutl6J1nC2nOLgM&#10;7klU3/WO9XxL3Q3QWX/V9lb2srRlWkcY245rPXUOvxreqTOQoUEAf2UM9cdSj3JgknxzwUqkf/V7&#10;y30YdiyI+NzcmrxaRN5GX/qnVC3yMSrcLtz+3P5AoItJwdxMhwh/axzmoh72LczQyGTjNNP94gIb&#10;C8+Sa7PMk0cg3yRMNr0guSVzj+OBW1PQnS9O1/RQ97c7JCxByBkhT3rBttKm4uSCCDiv0C9OobW+&#10;6S0waSVkuYojuRODv77anLM5R7NfK0Enq70PbJpEhsGzMqkxxltxY+axT0l0Hr15qUqXdg1sgB2G&#10;X45rQM/X17JrVnp7gLJKSrAnJVvGK0ZFNPq1jHbXFnAXRNiS7flxXcOSWKFPYvGVH5ndTaXLY3l3&#10;A7MdhGT9H8086S9TptNnWC4b3ImG3B8Aea1Z1J6L21zcSS317ImHy/snGRjyfNPrL0M6MuYXU2zs&#10;o2g+6O+PGRTy8iOmccWiA6d6uiezWSNE3MxIK85WpFepp94bB78AHC4+jVix9C6Zp8JS0sVAUZGz&#10;sBQzeaGrsSm3fnIGMCqQyxn0zuToNul+vIISI3GNyjMbeD9rU9rVva38TTKV+QzkcZHnj7rOHVsc&#10;tlPAz5RkUMp7A09stX1IWSXTS4QqSWA4NVWK9ozOVskdRuZtNnKwAGMjIBqY07r3Tp4Y7a7hheRM&#10;oUl7Pnxih/Rr+DUYZmeL3Avkgj4nvQJ1Fd6e92/6aIqYgPmfDDzXJYeSui0MlEh1f6K9Lav79xpk&#10;clpMVJBA/pj7BA5NZ/F/rXSjC0nlZVwSWC4Dp4wTWtei/V2BYltbyCD3QcKRxz9kmjvVb/pvXoQl&#10;7p0E6jPdPsftbFQfKP8AwZR5U0tmQdL9XlZJYZUGSo2+6uVx/I7mrC6U6Hm6unhMd0kZVgzjdjn8&#10;1XvXfo5AJ7htGnaMkZWJyMY/+TU96XR6v0mzyXbHbJGN5zgZU96JdBFmydO6P0Tpu2Rbu4MtwWAA&#10;z/gD8UJ9f9KRfp7a90eX2dj5lGc7s/mmqpc9Te0wY7nUEmP674pPqTS77So1jdmkVkAUZwQe2SPx&#10;UYJqt7KSlYZ6ej3uhQSMgyjEgP8AQ74qsOrLKe5gka2nZZEXKgthSBzirU0K+I0BkdAdqbfrP5FA&#10;OvwieJZYW3OFzs7bccEGtmGVWQeQqzpXVYbn343hzkYH/D+asjSempYy06zfEjGweB+ap7TALbUo&#10;fbkBi90Aj6yeRWoul3V2OEV9+QPxiiTGhJdkZbyvaNnH9uP5FLaRqzLqAZmBDjDAnHH4/NFN9oZl&#10;gm9v4k8YP5oKttJljuUzDlk8n7q+NxaINuywrzWdihARlewH5oduOqwVEMibo845x3NciwlnuDEf&#10;j+KrHr2eXT5whXYq4Kv4NRcIplot7K29WOi45Imu4CWRCxlROCF+x/FZHvtAluSVXLfLbwK23d64&#10;13YMMr8g2/8AiqltrCATiRQqjO7cK5N3qhft8SL0X031fS9GgvliDkqM/itQ+l89/Y2jTSyswl+O&#10;z+1dvkU96fu7WPSlt3+W6Pgt4z4pTolhJPPYyqVUOGRh5z4FKqqh0iW6gg/WTi5A52/JKFrmIwbG&#10;K7fo5xirCn0uS1vipIMfJwxycUtc2ltLEUWAYzzmkT4joznrnRFp1BeCSdf2kjDcAirChax6aitY&#10;1l2RjCIMYyRT2+lh025CFcgruDYqhvVrWzcyQFZmMIDMFHf6IpoxjJ76O2ww9RevNscRtLnkj5N9&#10;kVQeq9ZTyglzvcj9xHyx9UHpdyezIDIXV+2TmotIf1qSpG2WX91aLjX4iVb2wt6P1O3vtf0aCdVC&#10;SXUf7uec8V+gfX9iqafNcwoY3QjK5zw1fmx0D0pdXuuQohJEB9zPbaw5Ffo309qLTWItZyGO3BJ+&#10;R445+81mlJyp/DHcWinry/8A1DJGblXbZ+3IPB+qbRJf6Y0E6Z254I/u84NU114ZLTqq9FtIR7Oz&#10;CrxkdytXX0J13aanNDBeOxzGABjsy1RtN/0ELZWfXXUt3DcJcZeNlbhYjgPv+8VKaR13qluLeVT7&#10;0BwXSUklQfo1Ner2g2gMU8KZKuGYdl2mh3Q7WG8052t8HnawBzTcUxW9luahrFr1FotwlpvE3Zlx&#10;zxzj81TfT2s2lj7+Nwb+5M4IxRR0tqS6e0yvGQo5lB4Oe3BqhPUO2hstV963fZFKd+Qfs5xUZ1EV&#10;z9mmuitYTUbS99u3SRlcjD84zWafWvo/UbBv19q8xRiR/T5Iz4qZ9MNYgi/XrvxLlXyGwDV89N61&#10;a6jY6lbzwFmL4jmP0RyKWUoyidckz8x7rV9QAGZJ2B7h84P/ADo+6R9X9Y0QKFcsu7ycZx2Fay6r&#10;6f0MIPdtolVG+bLgf881Bal0/wBH6hBEllbQb1AWRlxkk/8AmsixZVK1MTorrUPWzW9Utt5bCknu&#10;eDRN6V+pVrb38AvbJxk59w4Kkfmi7Q/SKAD2UjhMcn3ktx/FLTejyWEMkqI+FOQcF61pyXZ2X7LN&#10;6p9S9Kv4WtrdV91shWDcKKr+y6W1bVLe5ZYR7QXLFvoVSuq29zY3Tb02sTlSO2PBo60L1k1HS7Yw&#10;lMkLtyvy3qfseKF5FSSEjpg3e9My219Ln4spBx/NSc93DCNgx9NUraaxPr0zARxRD/jz4P3U9N0m&#10;IoC0wG/d4Ga3QprTD7qTopa5xY3BnjGOQcHkUZr17Y6lBHbC3VJBkcc5/wAVzd28Dt7LoCc4FVz1&#10;L0xd2bNeWMRJQhmwOfzgVnnyW6HhK1YjKNT0TUTLAzqMnbtO3KnznxWvOj7e66m0GOT9RmaOIkxu&#10;fnIQeCPxWdNCvX1WNIyoYgYbdjOTTnVdX1jpi6iNs/tqqjHOTz3ohxq09MZMH+t+h7qCeaPZtdXz&#10;ubypqpLLqPUen72LYCwVs7T2bB7itr3vTmodSaOb6MpJ7ig4B+YbHbH3WT+sum72O3neRGBibbll&#10;weO+K8rzcMsblkhdoG2ky2NK9T7e8RkeExgLnKAnOasGGa1iRnRN24d2+qyT0ddn9mB3yc9q0/Zd&#10;QWV1EVeARugAwD+4Y7itXgeS82NOXYkUVZ1z0ba6rdNcW0XtXPhV/a9U9c2EunXbW1yjrIPsEZrZ&#10;GjW+nwXHvld5wSF77fyKjOvJNO1zZG0as6rgOFww+jmnyeGptyTqRyNt/wBGVrLqS/0mZXincIWy&#10;4BK5FaD0y50TVYIbyBgHZQZAP3KfqgLq30k1eziEhjRhgEYI5qp9L1m50a9JwRhhvT6/IrNHLPDK&#10;p/xOSTNU6Trmoyme3eXhG4yKIruz1CxieXbHIMc4/dj7qvdJ6hTXFIt1CyKnfsz0SaMurX3tWz3J&#10;JBKoGOASfs/f1Xpx4TqqaZyM5RaKk6gj07W7l0iGGY4zjBzQXqfTGu9PoJYJ0Zf7th5X8Yq7eqfS&#10;PUIoxdLG0UsbHJAIDZ85qirrWtTtLp4rzO0DDIf+4r5/zI8JyuLX7LPI37LB6K6xudcmW2uljVkX&#10;gjjkds1ddloOn6zHc6fqrMlsUyWH7s+AD91U/Td/07LDHJCqRXmPra3/AD80aXGqSzwOiNmQD4k8&#10;Zr2vDneCG1L5FtoqXrD0EnhuLgaPPJdAMDEpGCQfBNMIekuv+l4wbvTL2zSVPhIq5DBfyKt7o/1D&#10;1LQL2Oa7gJ2tn5jBODwAK0LrX+pS06ptEtLvS1jGzZkn4j6YV58/Fj9xZMcnG+1dDpxRhvSeu9St&#10;5fdvLyZsMWKyeB9DNaN6Y/1ZX9pFHaw20HtRgLg8E0bQelPprrNk9zc6uTKyMwRsLvYeB5AqkLj0&#10;NtJHZ9OLrC2SCzcqfI/Iq0Vniq01+ympdM0z0l6n9M9Q3H6rWY4VlkywXIK9/IqI1jpbpDqrWGtN&#10;LtoYfeYLG0OIyc98YrIOo+nWu6Bco6/1Yo8lgAc81F2/qFJo00TKmxon3pICVYN9HFUfluP8lRGU&#10;6NDde/6bur+k1ubnTtaWaFu4AKugqqunfUTWel7vZdLJId25ZG53H8Zp3b/6gNbuogt1cGWMtzuc&#10;5Iq4bPq7pbqXTo7Q2ae+wXcFxmqwzqUU4ZVYRdkS/rvFrDxg28sb5w5bHB+xjxVlQaX0hPam8/WC&#10;SdkX3EEm0EkdlAoc6i/00RtYG6guWjIwzjIQhT2JrJWvaTq3T9y8P6l9qyHAjyd35NUXl5IratDz&#10;tezRln0BHq19cizttzE/3HAGKrTqT0z1A3sitAsDKh3gneG+qmOiOutT0y1hkuRISMMmeGyPvHij&#10;TS/Uqz1i+Se7dTt4dAQMIOMD80mfDi8jHUlsmu0ZFPSk1j788yMI1JxxgZoTvw8/7K1r6ivp19BM&#10;tsCEzkJwWH81UzdBXkluJktZACuV4wM14Hk/RVjTUXdKznZSyzGEFSMN2qLwXeiq/wCmdRWZi8Z2&#10;57gefqnMOiGLGY/mfvsK8LFjlllx4itadDvp2wkZGWOTBXBNWRda9/s9mm6dS/cfdCmk3C6VHctI&#10;dxcDOarbX9We6uXIPwNfTvzY+F48HVzaqK+CCbdErqusy6nO8srEsxHNK2q+yx2DJxUJaWkswG0c&#10;CiqQ29vbptJMmRnNeLGeTLJym992ddUh8mktHsmmdcv4p9d30UYSOOJTgVBXusNcRxByMR8ZFeR6&#10;oiIeAcjv5qynGNcWOmmhvqE5ldXz24qH1G+lcA7v/GafSu0nYfmldO0Oa9uY4gcsx4+h/NYJTz5J&#10;uMFbbOpRQp0noVxrF3tjjO0cM3itY3uuaf01Y2FhYjY5T5k9jigg3Fh0toaqHQSs3cd3P3/FU3r3&#10;Vb6hdCYqclQMt5r6LxMeLwIKeaVzfQn3fgvK96+l0/T7uV3YtMCoK9hn6qkrvqWSVJNjfNhyfx9U&#10;P32oz3ShHkbbnt4GKjoWCO5xkVl876rDJ/HR2CJqLVru3TEUhUMMEjvg9xTzR9UninSSWVigyNrH&#10;ihiS+Azx+6mzTTyska87mAxXlvypX22VoOtTmt/eWVcYfHbsK61LVYVijUDGf81APolz8QcggcDO&#10;AKKLboyQWpkmbCrySOSc1WEsjdKIyVgdeX8pU4OAeOfP4qc6P6N1XqK8WzsbZpJGHYA5rRvop/p5&#10;PVly1xdCVdPTzjbux9E+avrR+penPTy7vk0q3DyLG8SyPyzkfbCtMPp2fNNctGnHgTqyq9I/0wxa&#10;K0Ta9OqSoRIYg/8AZ9Ufat6q6D01cxw6VYGJoIwEVcFlOP3Efmq8u+qdZ6ruHnl3OhfKqOWOfAPn&#10;FFHSP+m7X9du7u79rKHlEl4NfReP4cPHguMU5fJqxpLRXnU3qtq3Ukrtcy+4zDAxwVX6NS3pN6U6&#10;711qE6W+IILXBluG/aP4+61V6e/6TLPSDfX+pwCadmxHCzfEEfX2tXp0X6ayaXbXKeybJGb3NkX7&#10;RVFna9i5FDu7ZSXT/oN030/qMC3urG5RRul5wG89jU71R6xadpd0lvpVi8iwqqxrEhHB7bRVu2vR&#10;PT8E1zf6hcSTBnypJ+Bz9iomW66bstSEwiggiQZDYBMa/kmj7iltqyanS0AwPqL1BbNM2niGIc4k&#10;O1+RxkH6qo9A/wBM131HqF9qGv62RaxrwokO9m84NW31T/qV0Nb2Szt7sTQxjaXiIzI/1VeX/q+s&#10;KKTdgxZzsxtL/wDyf5riyypqkhJ5G2HkHo10BY3Wnz/pYh+nx8pjktiifWPWPp/SwlnpoCRx5BYI&#10;Av8Ag/dYz6u9Yf1Upt4o5VLkchsmMHsKDekdF1DqPX7ezS4eVGOZ/IA848ZxUpzi33Z2Lk+0aT6o&#10;/wBQ9/dXEsNoXKqv71yMH/i/NUDrnrdrmqCSziuQsSviRmXbn7wa+9Z73Telb1dO01fckWMbyDuZ&#10;mk7CkOhfQfWnu9Ot9TtTHPqPySDBcqrdmeuc3aUUU4O6RI6DDrXVN5bWdsXlEgCOysSiAdyaa9Ya&#10;JFo5urd2LyxIUyOCSO1bP6l0DQ/Sqys4YUiSb9KHkbJLMT94rF3Sc8/WfX1jG49yxW79+4Y8bkTn&#10;GaZzsootUXZ0B6I9OdP+nt3r+sCOXVpVEke/kRB+QoFL+lH+n226oNx1B1JH/wCwiOUhGcSfVaZ6&#10;p6WgvLb372JILDdiKPsrhD2IPig7rPra6vNHi0TS4VEIZWkeM7RhfBNcUW1SKQn6aEupPV2x0TRz&#10;o+iRKiK+xIEUrnH8d656Q9M9PsrGXqnqxvcmYe7aW7YMaZ7M2akl0fp3o/Q3vP6dxfOoX3JVyyux&#10;8A/Qqcs9PPUmnWr6sWe1yCsY/buH4+q7SS1rZybtgT1X6z3P+zpo3TkEsrzOPgBngmhPXvQg9TWd&#10;rca/dnZDj27ZW2OxPfNW+910voPuz7ooTETghBxtGaz/AKj6/wAWtdRTrApltYhst1RSTmhx9VSZ&#10;O5I0naX/AE76e9JRxxi3hijG1QMBt58nFZw6/wD9VMWlaa1pphIkk5Zhwp3ec1xb+jnV3qFcxXOo&#10;XbWdnG+9IWGM5qz7b/Tl07JdW8c1uksMWC7yHgkH+2kUEuzjlIzR0i/WnWlvfuA4hcACeT4KpJ5B&#10;Fbw9OfTLS9H0aCKK1YMcMJGOWc+Sa+1bqHQ9IhttJ0+GKIRZLEYGapD1J9f7SwxbQzKJgDkITwBV&#10;Er23SB5OK0i7PUO7sLP9FbKyLIzhTk4CKPv8VRfqj6/6NoGjjRbBRJI5AnkAwC3/AMn8VgT1J9Zt&#10;a1XUnkinYKDkAnOKDvTTpXWuuuolt/1Upy2Xdu2B4FQflwTUYvk7FgpPtGhp/WvXdYuRaWQYZAQq&#10;pyefNb/9FNFh6B6PD3pzqV8ryvIxwSD9nxVQ+hvofpegXt9qM3tyxWxAieTgsw/4qp3/AFB+sl3L&#10;LNYW8gLTSiMZ4JGf2jHgmuzyunb/ALLpJav2AnrZ6k3vUnUNlo0E2YorrE5jOQWZuBkVYHqctpo9&#10;3ptvBhbkWgEjJwDjsaJrT0q03pjo/TdTuIEe/dFkkJxvG/n/AKVRnUOoajr2thbS2MhykSvj/ANE&#10;W2rOuk2DfR3Q9mmsTX+oTZXJdVzkHJ81o/0s1r9RqmoNp2nTNDGhjeQJhQO4580Yw+hlhFYRG/u9&#10;80iKPazsGDyScVb2ude9IdD9OQaPaKkU20e46KGdh/im0ukMv0V/F6Z3mq6dqGo6tdTw28jhvZTj&#10;hTgVoD0o6F0i30m3eOCNldgsDAYyh81np9f6j69srLTbCcWWnCQGS42kO+1v2knxV79ZepWm9G2u&#10;l2UUqSGCIKojHJbyWPgVRN0kQfYeep3XmhenKtJHs92OFmOSO5HesaemnTupdfX971nq9w6WDzhr&#10;dHJUHa3eq/6W0rqz1h6o1rVtQQpolqWXDHHu7T+avL1y9VdO6V6a0XQ9OnjTMQHsxYG4gdqnbWr3&#10;8hBK1o99e/VmT37HT9PmGSBukUDCoKovWer4bW1tNNsQ0ks7Z3OMsWPPeqZ6UsNc6y6wsLcM3suf&#10;clLNk7RxtrWfqvoXT3Qg0tEYPKzZxwWGPomppq1E02k6M+dbm80eSE6hl55YwY1DZwPoioHpn0vN&#10;3r9vd6zsiilcSyhz+76BHgYpHqXrG21XVobubEgQgqic9ql4ta1nqnVXihjzHtVZFBzsz4olj5M4&#10;1G9kj1h1TonT2oXUmmiCModqbAOD2DDFMdJ6W1bqRY/dhuIopMO8jKQj+asjpP8A0/NcwXepTMks&#10;UbEL7y4Csv394rQF3unstH0zT8YkmjV5FHLE4BP4FXwx4k81aK9m6eexfR0ih2KCkcYxyQeMir9f&#10;RrPoWa2vZCiz3CbpAzgNx90W9f2Gh9Ny6bPPMJ/YKOdpxvYDsKwV6s+qM3V2u3l08oW2g4GDw4FH&#10;3FKvgRJnvrV6hTa5q1xPu/8AYxqCqZOGfOCRVNi5udbksIYZWjt2dUyP2/kmp6w6MuurtKubmaQx&#10;W8cpjjwCM1p+w9NYNFj0CzJ2KIo5GRVBJB7mrwl69BJUVppWhG01W0tYLWUJuVSSuGKnBJq1ur+r&#10;9D6Osb5YE9u6kAUAn/4hYefPFBXrh6oafp+sxWmnkiW2jyzA4Ymsy9JaRqnWXVNjDeXbzNcMzmZx&#10;4XwKtKdxRPJJIibTQda6q1K6nkuNxt1LFMnYpP0Kuro/RrHpHQ7m5uD713NLtCAbiF/+ai+1bT+l&#10;9S1aCyiR2wYkXGQw/P5r3pTpmV9PfUdVIVfdYr5AUHzVoxpkFNX0JTXE1wf1t6+2J4cAHtsHhc8U&#10;Ja1dQal05c6PpU3tKZPdmm+8eMfmuuuuoLjq3U7fQ9FjSRI1yD2z95+gKCfUfXNP6U0pdJiy2pOu&#10;JWHj7zWbNlUVSKSap9FNa1MT7ltG/wD8AYkK8AkVXemWF3rl48VtGXVBl2OTtH3RZoGl32sLa2MC&#10;s0tzKEJXkjJ7mtRaZ0hadEWGqaVZurzXW33JT8myPo/VeV/ivJK59GUzprSppUK2GmhjNNH/AFce&#10;T5zUPo2mf7RulmjBlccY52g0TTtBa3lw5IaQOWbac5NcjTDeouoS5SFpAgPYZrQ8MFVJaRMZyWzz&#10;4ZzjJxyajupdGsrW0kdLgO2MbfJr3qvrGyt3lMJLPGoRFAxknzQd06k+pyoWBwcliewr5/zuE5KO&#10;tHYfsCLixEYPBA8ZqAuuBijnXxsmlRDlVJHP4qvbuYuzcYxXynlKpyS6BjBlP1SJ47U9VfP4pu/n&#10;IrEcEjzxXicd68JOa8bNAChOTXwfNcquaW24FAHIBpTcQTzXeBhPH3ivGQjsKZAKCQnNdFR5JpJQ&#10;cE15ktTAOIwTg54rtmJ4yOKRGF880kUIUcmgB/FdvGQPFSlpqBjJJ7GhjPFKK7AUyyPQBsmoA45q&#10;YgkRipB5xVdxzkc5zUlb6oyrWnH5NVZxlhpehDhWGRU5+teULuweKqgagSc5xUnb6uVI2mtMfKgw&#10;RZq28cvIUYxyKjLmyuJmO0g4HbNQVvrnyGWKZqasdXiBJLZ3ftxWyM8clpnBmLeQOCwr6aIvnBxj&#10;kUTQSQTcZ/P8Uld2AYfE8ngCuyj1R1AmhOQC344pKdFVv3HvUydLkiUkrnNMbi2J7rUpwaHZHM+Q&#10;fnXwi3qCTS/6QEE8AfVeNbMhGGwKRIDxoV7k0nJCpOARSkrMAwApiy5x+KOJyzyW0lByCMZr2WIo&#10;MgU4A35wx4Fek5UDOT5pXAayK3s/cYxTuKcEEY4FOEizxio2ZGVsYqE0ctjuMIzLSzonIBLVHIWH&#10;jzShEhZmApYxRwVZIfrxTVLZATk0jJKyk8Vz+pPfGDXWlQDtrVGB+u4pL9N/cVwGrkXZIHNKPdna&#10;BUmgsSNunmuZVQY4Fci6XzXu4OAc0iTZ10clVIFdYXttr4kYxSfOafiKKbB9V4ACDSwkArl5I8d6&#10;5Q6VCJTBp0EAUU3aZc5xXLSE44rhxOhSTHIwKTViuK8DsSa5Zzn7oOWOjIWAJApvK35rl3wuTUbL&#10;ecEDmlchuQ5eZV81EzXW4mvvcpuynJwKRzEPiN27mm4SuypSuVJ7motge7Tgik2Y0oWJNfMvauAe&#10;bxiuXKg5BzXmw5HFcMpzQB6cVy3Febjx/Nes9AHNfV5XxoA9xXqj814K98UAdEYNdDiuQQK9IzQB&#10;8TupRAQDxXIXPFLZ2AUAcFDSJQnNOdxNfCQLQAin5pQEDPNLKoYmk/awTQAjt5NK+7jsa+Ynjikj&#10;yaAHKtzjmvsHNIrwTzXayZ5oAUK8CvMV6tfNkUAJPGa8T4nBpYHK80ljLHigBSleMGk6+JzQAohG&#10;K9Cc1yK6GTTRAewqBXNwQB4zXCZApGQEimAZ8sK8Ule9egBSa+U7vHmpgSVvOoG0ilJNmCVFRwG2&#10;ncUq5INUATV8HNKFQ/aumQsRiuY9ynsaAOCNh5BxXxwx/FOAyt3psUKtXAPGTbjikiaee6B3pu4y&#10;a6Aju2nmviuc4roLmvsEVMDlDS4fgUifNfAGgBwOe1OooEwcnJppDNsB+NKvOXPFMmA4EakcCuTb&#10;yHwa5iZ1we9P4dVdHBMdMBHyW/t981xsBFS7SLc/LO2mLx4yBQAwCbSaVMuMYrp9wHY00bOa4Aos&#10;xXPJzSi3ZA5P/OmuAT3rwjHmuNsCRW4jx+2vMpyQRmmBU18z4xRYD1mYAYrguc802908ZFeLKMjN&#10;CkA6dlNcFfNfBo24z3rphyK5QHJjH3ST13zXuDiuANxSma+rqgD4P91yDXig5NcbiKAFCK+KLSO8&#10;47UpwcUAfcDzXABzxXRWvBQAn7JyTmuWUk0tyCea64oA2P1DrbWULHZ8HBUYqsNEtZdS1W3/AE67&#10;pi6n7Ix5or6qkmeFoipUN/xClvS/p67t9YsLyBWZg4ORyAor9HjBymjMpm/OndclGmLa6nC0YMIB&#10;DZ5FZm9R+oJdKmSzt7smBh7jgnOPqrqv+rW1GCV7phFJENmWPcjxWIevtfN5qN5HKy8Nh9vAXHYV&#10;bNBRR3IkR2saoNRnkEfkAKQcqaI+mtHicqdoDj9xH2KENG6avZWWaE5X7FX50vp8ZtIm9orKp+YA&#10;xu/Jrni4XNuTVUSWzS3QjzPpEcF4mJEX+nIn/Ae2aM9Mt/dWaF7gbl/cv3/FC/QWp7LFrW6iCwLl&#10;knPgnxRHo62oeUGbfKmcMP7hW+UiyghO8V1t4LU8ojFlk8rnxmp7X0/3bpxdK1WJA65aCfz9gUM6&#10;hFLPHLNAxYRcPGB2PhqKOm/eudPlstVj3xuGEEv98YqUno7CFN6Mu2ljd6RqwuLe5Yywna47K+PN&#10;apju11TRVkmi9xXiyM/eMVQOo6LOLuWMsF5OGPO5e3NWP0H1EbFntbhiy4ARj4z4xU42V4umQNu9&#10;xosMMTI0tjvwUAyAWNWuw02fSnNvvlgeNhsk/tJ+sVE63HDDHM4XMTL81+q96J1mxtWa0CBwy5A+&#10;h+KdvRNJfBW3QE9nGLqIOySsTgckfE1d9p+qurKUS7HiVCMfYqrD0/FZ61MTKzK/YYC8tzRPYTTw&#10;3HtQzNjxXHKxooBtA0fULDWLqe0k/pFsyLnxRG+qEXE8kPLSnDpjjP3Qv1EmoaZqTPawnaBvljzg&#10;s5+vxSOlXuoXGorc2cI3MS8qY+P8H6ocfZay3NSgs5NOjmQbJFGSD5P5NAOlaPqtxZ3l5BcBAVKL&#10;ED8m+8fVWDfXdpqem/p0iFvOFOcHILeM/QqrtFs9StridrectKo+Uf2V+hXI3TORkRPTVhpOqfrr&#10;f2jJPbgqSp+cZ/8AOPNJ9OaZdtPeQe4rBGwUbkHPbFDFrYzyau82lTtBf7i7gHaTzkhgaKrHTr7V&#10;dXMCo0d8QXG04XcO9ReSWzvBFD9edPTWl9OQAssMuJI8YH3kVWkmppIWhmYBmHFao9RdPJj965iM&#10;d4i7GP8A98UfYrJfVfTpCGSCUspOScdvxXL5O/0QmlGQ0sLd4LxZFfLDIyfpu9XcL8xQJglkCcE1&#10;n3SLxvdKTN8kXA/NWd+tc2ZUneMVpxSikK5NlZdRa7KZpm9vgsfNV7Nf5Y4OCameqFnjlYucZ/aP&#10;oUATyMWOM5rFn8nhemKtvosTTuopbZWXjBFQ1zrTLK7I+MmhVJpZWAB/BHmkpVcEgLWGfmN1o7Fb&#10;LE0rqd2wjKCuecd6096Q9aav09cB4MtCZB8ScDkc1kPQ+nLu59uRCcMeAAa2B6edO6nqLxQG1aKN&#10;02e7ICAuPIr0vDny1JUWS/dF064bTUL6LVY2UzlcYAwVqytG9RdTkg9iKPeQvxOckYqAs/T6xso1&#10;NzqJKAEbewHjOakLTWtM01UtrRYMscbuxets5XRoXRKWJ1y+uY0dyFHyYE5H/Ki671OCzmgg9w72&#10;XdwMAiqd6s9RodPjXGFkb+5SfjiqR6n9Y5FJSW5XDj93Z8fSgUk1F9s5KjbMvXUGn27RsVQtkO+c&#10;gVQ1z6n2yXLmN09sseeQQKx/qvq/NKjJvOF/Zu/8VVWp9a3M0hPuNyctg8GlU8WPpkZvVG5OvOvb&#10;O9jijWUyZyy8jgDwfo1Xdv6nZiSxaXaqZyhzgCqb9P7i01bUo4Z39mKQj+QW4zWh+tvSfQLPRpp7&#10;K4m9+MAuGO7fnyK1w8htRog4tq6GVz6hzxWht7e8RTjh1I5U+KrtuoZnZ9lzvJPyJ5JqtNPhRppY&#10;JpCrtyFxUvBo9yrk24LbeMjOCM1ojlenRwlr7X51kLEAle3kVI6D6lagl9DvkATPByE+Q7DNBZju&#10;orkvJG2OQQ44P5qF6h0KcoHVMK3IFE5yktHW3R+guj9d6BfW0HuRsZyP6m5fkjDuKdXWq6K7MS4E&#10;W4dxx/yrIXptrourb9M+Y50wHZvPirsi0eRIw6A8jJDfmlWH8bKRyOtLo2N6UtayTh42yCAFAxxg&#10;1GespaKdFSBzI+T+AVqN9FIT7qoi+1sBKu2SGZucEVO+rMsjzQrOMOsmD4Ax5FZoq8yVjyyPivRG&#10;dPRzzaJh49uM5b+OccU1nhhntmCrgspBxx3p70bmd2hViI84I8feanNWsrezMjLGMbcgmq8Gm/7J&#10;WUNB0gsN77spJjzkL2wat3pIGKaPbkR+R3/zQf8A7/a3QnkHIQ44NFvSdwHmC7wA3IzzxXJOSTGg&#10;i7b6xe2iLlDjIbd3zmudLsLW6jM4VcZGcd8/zX13eO2llTKXKodxoK6c1zHvsm10GAcHBpY3RRQE&#10;dbd9NvpnUbvnkBu5Wq89Sb2z1nS1PG9MnYB2BxVvanZ2+o78PhnTGfqspdbSz6Zcy2sqsOQHcjCg&#10;dwAfs1TG7f7RTj+irNf1r9PC8SybSo5APYD7pPoy8FzqNlCY1YuecHIP4qvvUS8R1UwLzI+CB+BU&#10;N6eNfPrVqIZXG0FiVHC45Brs5VKjjN09S2rWHtodq7uQBwMDnNe6NKGCzRfvyASD3A7GozW+qDq2&#10;jCC6kDTIMbgvI+yDXPRUDwxGMxY3v8fzmuQ3YyfWi87+AXENvcYbIXbu+x9mgbUtSaGMjOTuwcGj&#10;3T3HtMjDvjcpNAHUlmsYldUDBTgeMDPNcUU2F0UV6n9UyRN7QXbx8pQ2AB9VRc2pRzwfu3K3fNPf&#10;VTWzNJeRQ4whyrDv354oX6G0+fUYpUwG3c5+yKeKuVUcS2HfSvRhv1nbb8OAo7cmg7UtGOk6lcRI&#10;3C4yx4IPmrT6Y6iisnFoS0jLkcHFPNX0ZOqL0xQxlHYclR9eTTuGtMZxLD9COnbGW11Bid8s7fNv&#10;IA7Gn3W3U0nTeoGBQMomT4BJ+jTfojTf/S08Sw3TsFyJCR5/H4oc9fbq1ntLaWJg8pP9Z1PCrUYr&#10;81yX4+zknLjrsrSz6gtNZ6kthNCqe7IFkl/Jq84vRa6Oy4t2aE/JggP7gfPHk1Q/pf6eXGs3CXcc&#10;x2RMH29ux7g1s6w6tewSaGUiJyMZJHAH1SZnUvwNGNPiroz/ANeSe1aLBcNtfeFH5x91W3T+oSaM&#10;4kizsZssB5zRn6uTLeknjl8uf+Ejx/JqMg6PaTRbe6WUyBU3YA8eatjbaRnlH8mWpdf7XqthbXcF&#10;lsYRfLdwQG8n7NYg9Urm4hn9sElVyFwP+tao02/Y6clurYRQCoPGMVVvU+iWF9OyO21icR/ZrN5U&#10;JO0JP1RmbpjXpbdmZ2ZU7Ej91af6G6yaXT2tlmSTbmQZ4YVX2t+iOsKpuLNVORllb4UFtDc2BVJF&#10;2Mo5+xiscXPGLxNKBjrEVwrwqxRSCp/urPzaZLBfxoiAPv8A6ZB8g1e/plOx068lD/OZBlD4X+ar&#10;Pq2x2XwuY2wSRjH9uK1JWk2jvHpmxehgG0eOQElzw27v8RyB/JoyuZHsoQ27uWLfQAGaqL0g1Z76&#10;zlHyx/dnBGR5qwOs7p7bRrozK7oijDL2z4Bqk10NNPiZv6nutMur2ZWKFnDYjciqV13pO8sXFzHG&#10;0kL9yozjFAnWGsvHq0k0U22RCOR3zRX016yv7DW16nuHdjeoCjBrzMnnY1OUPadWRluKd7oi/wDf&#10;rrT5YnjbGFyBnH+Km7L1d1G/nVZxj5KM5PbtUzqHR8Or236m2mRBkvuxnI+gBVM6509f6PIZHjzG&#10;WA3LzyfsU0vKy4uLW0ThUu9GwdHh0nUbdniuQ1wh+ad8V5Jdx72jZULE4KnxisgaJ1Lf21zGVl24&#10;8LxkfmtAdJdY6e1xE90pO3BcjuBXpYfPhmVUkwScV2Q+v9M3tnfw3mlHZvG6Ra51e+n1CBY5m3TY&#10;xnFXFrGvWN6V/TOC5HGBgIKozqCK6jmlnjjkU4OD9kUmdSxp8djRzRQXenHUOo2d8unpdmOWXAXc&#10;R+88Crx13R0uLJ7W9VZWIOZCO75+qwXc65NJcJKrbZoyCp5yCP8AzV99LeqF1qZiju5TLKE5JGA5&#10;FT8Ty1kk4SVGlTTVaB3qv0h1HQpBqOnyxNE7AvEOCp84FQHS3VtmLt7e6cRtgYPg/YzVztrF3MSH&#10;OFOcLQJrfp7p1yWlhijjlbO/HA5rQvFULcNEHkp9FyXI0Ke0U2EqHHGQeScc0F3ehu9tJLA43ICS&#10;G74FZ40/XpdDvDDJuRI5Gyozg4/H0a0toHUOk3dnG4uViZu4Y9x+KMWRTk17GlkrdA3adUTy7be8&#10;m/pbcLvbkY480L9aenlvNbx3lswJx+44yx/innVHSr6u0yxTL5YHsTjsKAtJ6iu7G/itr6VvbX4M&#10;TyVX7zUvI0+ORKiLyykgBfUb/Qb6B42KOhyAORWivT3qifqLCmNFkTPK8Et3FTev+leja1aQSQTg&#10;s0e8OGHms5tpmo9KajHNHM67TnC52MBWDDly+LJ0uUG72WlTa0avv+stexJaXLO8cbjhuxIqvOsO&#10;jptcjFybfDgke4oHI+jUh0x1Ta9Sq0JvlS5xuwcc11cdSaloE8tvPi5gc8unZTXuN4fKwu+n3YiV&#10;SVNmeLnp25sblCG+cbDg8E1oy3spJLWG6RQcRBue+4LyKD7iJ55HvYY0kSRsk5qzLS3nOmSSxJvG&#10;04TwCRUfC8GPj2oSey0p8l1szf1B1UbmcKQ2/JByfo1J2XUEMlv7ZQF+AW8UOavoksN5LM8P9Mv+&#10;7/hzUdeWnsKWXgmvAz5c2HLLWmxa5FgnRpbySB47nDHI355Aqz9O6j1bSY4447t3TbgqSG3Y8is4&#10;WV9dxgYk8dqn7Lqe8tXjEhBQEE5GeKaHnS76GjFpdF4yeoOraoxhnTYhXuq5Dj8moSbp7pu5hIkg&#10;XfklgfzTaw9WbVof0k2nhEY8TcDGKOotC6X1a14vJBcbd4GMZYf+K1cnmTtpipKyh9X6BnlSU6db&#10;swB+KrzxQnYXGtaNd27TQyQ7TxkbCR91pm3tNfso5RY2JuIIAGdlOQBQdqOs/wC5zrFdwe0rLtyw&#10;yMNUH4DjuMuL/R2WWhxaevGrJJBBcXMklsPgQzHt+a0ppnVHSF9pjxFY2uSgPOCwrJ59JbaUSSLf&#10;e9sXKKvBwaBT0d1FZ3DyWemyye2chxT4/Mzw/mr/AKGcOt6Nv6n0KuraQbpbVImUcEkncg8r95qh&#10;bb0XSV5ZE1COHCHIZfP8VH6b6z9V6TaLbz7nhQY5G1lJ8Va3SGs6XqYSa5usArloycMSeRXs480M&#10;6uqfwzs1XZSM3SWpaJLG+8TxMCSOSePxRZJ17dXFvHatbJGw4BXyP4Par+1HV+mdIiQiFLh2ycJ8&#10;io/ms/Xwttd1J0gPsvuJAIxuP1V1jVarfaI8lJOhYWEUqIXYnePlkjCj7qqtX6QnsbuQvMGiILRl&#10;ec5+zRXrOg6xC8scSgovDOGp5bXJNsLa57kcNn6rHPw8KT4Q4y9voRSeiiuobooylRkgYOaGUt4p&#10;ATgcVZ3XOlLBDLcRx5UEZqnmvwBtXPI718V9TySx+TxfroeiZW9SGN0BxUQL9jwTUcVLP3p4kSI6&#10;luawLy59LQvFV0LRRSSMAQQM1NG2gtgMyAsfAqMkvc8KvbtTGMPK5LV1ZfnbAIJLsMyRxirS063T&#10;RrS0u5ZhvlTI++fqq00y0hghllfByOBTXU+pHuUjjJbEa8Cva+n+Xj8eE8sn+XVE5xbdIca1ey30&#10;zSSMQoY4XxzUTJfKBGo/tqMe6fGM/jFOLWzM3GCSewHJryPI82efJJu2ysMaVUOxeiVmAHeuxbXE&#10;rABcDyciinTOkLj34lJwXPHGcCrw0D0tfWLiO2tLPI3BHkPAzWjB9Pz5Um4l44X8UUFpehNKx93n&#10;HOB3FW10X6Y3Or3UH6eMhi39Mn9mV75Naj6A/wBPui22qSSakWlgtUOQpwZD5AH1V3dKw2DXFxFa&#10;2scKQr8dyhOK+j8T6VGG3G3+zTDFGm6Mhf8A7v2r3GrRQ3kggt1ALHvvH+K0x0t6J6BbWt5duzOb&#10;eI+2D3xirO046Xly9zGA7Bclu/4FBsnqbpOnTSxRW0kirIQWHbOf7hXqw8WK6iv+jspKNaAqztOt&#10;h0zPBptg9tHPuj5IQumfzwM0SdI/6W1g0mHUuobz+oSHW2RsqFP9pNe3/qjrOvTR2+n2m9E5RX42&#10;/dcdRWWvRiK4u9fcyTAiKBHxgD8fQrUr11Y0c96ovTRunOitBszNFaQKgbdHFgLtpld+vvT9mWJ2&#10;KygjYmcjPk4FUSul+4bVrzURK+DtBbG77oc1G00W1lneeIbW+QyckEUrivbbH5Fo3n+pqzjlnx7s&#10;sewFXVMYJ/tFV5qX+pfUpgLmQR+z8kX3DgpnyMVnXrLr/TQVgSDcc8hMAstUPq3UNxfyrAFyuTsA&#10;52g152fzsOGXFK2iM4qT0aN6g/1MahcmRDdzbN+AmMICOzBqq25646m1SC6ZLiVpJSVjRTkkGvOg&#10;/RfWOt9esdMgwF/fN4CIOTk1+gepel/RXRVlpkEsQM+/BmLYZ9tQx+TkzSdKkjjx09swRN6aapoE&#10;Nk+qwiGa8UTIucsAPJx5qK1rqWaO5W3W6MidmHerq9fetI9Y1KzWKNVjtRswO7GgjoD0a1/qS5hv&#10;BYPHbe8MO/cgUmac0uELs0YsCTtg90J0PqXVWsWttYxTbDIFldVO1f5P/ev0s6n0/pz0y6Osba0K&#10;nUSAGlQDLEirXg0bpn076NSOztYjqlyoLbyMquMnFZRsfS/UOu7g6rqN64sg6PBArbTkHlifo1o8&#10;fx21yfz7O5ckE6QPemnoVfX2p2fV+urEd85aNHyc/TV+hXqXdaB0smmaoY40uDGu9mwSEwCAKFuq&#10;2t9I6dsJgQiWyKIoSOOeN35r88/Wr1YvuqtQbSbO4ErquD7Wc5bjbWn7Lau6B5L/AI+gE9c/VjUu&#10;v+s4rLTY3cySeyuzvITx2HgV+kXpr6DaL6edN2U95DH+vaNWd3AzHVRejvoHpfp/o2ndT6giS6zI&#10;4MYc5EIoA/1Cf6gLzUNSfTreYzPwHAOQjPSQUm+9FL/HT2w39TPVddbu47OyxHb2+BK2MqMnk/yf&#10;qmIOsSz2FnpNoHSaQBpTwqZ7kjzSfo36c/p0aXWmCRsUmZB+75dywo86169tbe8Fro9lsEP7AAcs&#10;xrUlFUkTk+PbC3rSLSNI01Le9AaZyoO7GRx4NU71X6y29rDDptg7M6r+0Rn4DtnimXRPp31R1fqV&#10;xqfU1w1pAuTDEhztGfurubTOitJjdbO0jJJAeZzv3gfZ8VPkl6bZLnHt2Zd6c9Iup+vVuZ9Svms9&#10;OLFRkYLLjkjNXt6felnTHS0jmwt3EMaj3ZZW3bsDHc1Aar662p1KOws5UVQCpC8qNvmqV65/1CNZ&#10;2lzb2tzkK5BA7O35o56ds5zTejUvXfrfY6FbCK3mAypym0Zz+Ky91b/qSuE01raxjd5nOfcd/wDu&#10;KyXbX+rdSrPcXFwXUyfEFv21ZPTnR91rU0lnaoJHji3kgcADyaRTTWkG2QL9Q63qwuJlv53eNdrM&#10;pI2k0K3SyQ253HMj/uY8tg1e95pKdK9PzwRlHkkbLMVxwx+qGvS7031LqjVzNextBaIQd7cFx3OB&#10;WbKpN1XZSFJqyqug/TK66i12SAQZiIDMX4OK3v6E9DaRZ65PAiiO0tFHuFABuY57t45FR40S2tNX&#10;TSdCs2/UT5USsf7R3LGi/qO6sehLE2sUQaVlL3D7smRyDzn/AMVzxvCWP+2Ve4/iz71e9QP9usL8&#10;QSZh9xkQqc5KeBWGfR/RL7q/qWXUb9ALK0Jl3vlsHOQB+ae9bdXXN/cxW6h5Hlf3GiU5wW7cVrH0&#10;+6atumOgY4mTbJcH3psjB3yZAGPxTuNuvSIxjT2wT9a+uZtXt7Wxgk9oRuGP0VAxQbpHWen6bY2/&#10;uyRq8C5yuRlv/lGq59TdXKEj3QSjBSV8g/dUvDo2r60809tayNAhCs4yVJ+h90PKoarZWG26suXr&#10;7/Ubqdw5NnIIx2XaCzEHxz4ov9MfQ3qfrNbXUNV3xWUkm8CQkl8/9hRl6Yf6T0uLS11G+90Msgf5&#10;4wwrcnqb6i6R0ZodnagLGIETLAgZyOAAKIuTZRpRr8hH1AuumOg+m9MtreULKkQ+KHJ+P2ax70pY&#10;X/q11FcGDdFptoSskiH68A1CQ3l/6sazeF5nttOsVzNKRneG7DAq9H9QunfSnou+gtDGk82ApI+R&#10;NUb4rsn29oW6t650r016SvrW0CgcRqSRyKwn0fo+odf9b2Fxeh0iEofeeyoO4FGPT2j6j6k9R6ZP&#10;rABgSTMatwpPjAFad9Q+oelvTS8s0so0muRGu1U7JIf+Ks0su/0c4s51O/6W6A1y6ntwJJYogFWL&#10;ArLvXWp9WeoVzJq7QiG0iYiJfsDgA016xj1jVp7jUZwu+6YlgDjAatYaH6cSydE6U4lNraIMEBcu&#10;7j8n7p4JSp9FJQSplcelfpZb2/T13PexGa+uExlf2Qnxj81o7ononROmOhL+4uoQt1NvLPzuZh5q&#10;Ufq2z6W6KEdvbrLdzqyFFAPPYUO6/oGuSdP6I2qTbZLv5ugP7VrQ1pf2RbEL2HUtZ6PMNsJre1un&#10;x7wJXeQcZo+6hvdB6C0fQIgV/UrGGCjlyQKGPVX1m07pvQdH0ewj3OgA4HJcdyBWD+q/VDUrzVWu&#10;r6cCVMJFHnc3PAAP3SttrqlZxJOSsPvVD1O1bqLU7qeafasaMqW+ey/Z+jUD0J07/uFhM88RzMyx&#10;2wYZ/k7acdFelWra1eWlveAW76hLuIOTKqHmtLa7J070PqVkqSDFki8uPlnsSQafHFN9FVKgnt+h&#10;LLpY9N2l3MNmUuXDHCn+R91Qv+o31/GqdRmLRwfagxErxjLkjx+MVUHq76jdRdf9QJLp/vezHKtv&#10;CN2C5bz+Ku659JdJ6YuunRqEHu3CrHNdP33P9MB3H3XVacfkHJMqm29LL+aewudXJjN2Vk2k87M+&#10;TVwHXLGLXEh0eLasKCCEov8AeBztqY1e7v8Ar/q9LHT4SotoFjdY1O0KTxU90/pul9Kz38948arY&#10;oykMRksKup6637RnyR5A70P0jaWP+86zrU5iWISM6sMuT34rN3WXqpqXVkZ0fR7YRwGUKxXOXGe7&#10;VM6n6lap1oLjS7UMlvPcMWMY+TD8n6FSGn2umenWj3dwGFzeupERxht3gGuS8hsz8X/oSg1WHoC2&#10;vZAyNqUkISOQckeCc1l6DRtQ6h1T3iWkaYvI8jtzu/k/dF+nWF/1bfRm5yZ7h1wB2GT4/ArXPQvp&#10;rDpn+4e+IYoootpnb/jXk1Fx5u30hU7bAD0u6Th021Z2dY5l+TydmRR4FB3qT1RbpeJDaz+77Ks0&#10;kg7bzUl116owaTZT2VjEsk0x+T9wgBqhpRNLbwKVzLMxzj7NE88YqkTl0qJPovRIls9U1S5OA7FI&#10;QTksM8nFN+q+onntbOyt02RQnc+O5JqRtFe3KQPIAqDfg9l+6BOqupLa0ZooSHaQ/Ipzwa83yfJe&#10;OK/aOQSADUNOee/WKPLbiBgfmtAf7TB09oIHH6iU48fVOPS3pK3/AEy6xdqhXJYB/AXjmq39Q9fu&#10;dTvWWOVfajdv2fWeOa8zNh4Ypzl/KR1RAjVyoBcn5Nyf80Czw5zRHctvYAtwBUcy73AUA/VfK5Y2&#10;2KyIkQ8Goxx8qKb22ESD7IP+KGJIyuMVjkqOCJGc17gV6K+PFKB2OwNcs1eE/mvMfVAHYcj/ADSx&#10;emwSlOfArtgOFbPBr4tgmkdx71xuOaawHKSEsM0qdpJ4pBAPqut+cgYrjA5IHjmvHjYAUoiqDSh7&#10;YNFAN0YjzXS5alGQbaTLFRgmgD0SEZBNKGc8Y7imxHJrwA96LAkFnyeSc09j1F0/uNQinkVIIVan&#10;jkca7ALbHVwpG9uKK7TqDIUA/E1Uh75FOYb54iMDiteLymu22DLq/XB5AG5AryScZLEDBOMVX1rq&#10;pXDBv8VKG/acr8sEVsj5CkjqCCaxaTPIAptJZ443Z/NIG/YAZxtFLpfxyhhjHHGarcWNobTW8seR&#10;tzXKwnynenqX4Ifjv9mvlut4GTihNfIkkiLaIbmUD8GmDrsY1PSvySF5pqu0k4XkGlkMvRGQuCcg&#10;nNN5JCTkipUxx4Jz8qTJjx8sYPGak42FkYkh5xXSXeCTilEgj343HGa6e0Xbwam4pfADZyhOcd6Z&#10;vjJ4qQe0baeaaRwEAmpOrOM4Ma47+M01kiJ+QP8Ain7KcZIrpYwOSfHauNnCP9ggKa5kU5wKeuM5&#10;ZKbAbhSchn/QmYm2UvGoHJr3O1RxSLFs0WCkfbDnLGvJEGQa4aXBxXzvgZrgNirKpH4pMFhniuhK&#10;KTZ87jStinDSDIpu90PBpCWXuAKYkk54xU+YDh58nO6mgxjOaTxhcUmmc0jkA4BwD+KTEmeaTJzn&#10;mucjFIAqHFKhh4pJU4pM5FADhlUZ457V4RSJZiTzXavkgUAd7sH9tIMCWpfjJGa8ZfIFACLfWK5x&#10;XvArkk9s0AcNwa+Jr11/NclTQB7gV8RzxXoFc55oA6UmulakxkGuwKAOs+a9B4rn7Fdj9p4oA7Le&#10;BSBFKIRxXoVvqgDtWwtdI4pJVPJrkjuPOaAHwAOaQKHORSKM2afRsKAGewg8mlVK0swGabsPlQA4&#10;rxcmuVIOOKUFACB3KCaUU5FesMjgVwpI70AdEZr4Hk18HBrzgUAd7a+34r0MCaTanAXRvNOGcFTT&#10;VSMdqWYgjOK6AzdKTx2p0xBGKRC4pGB4vfvXe01xt5ziuxniuAK29xhualzcROvAFQTICcV6H2mn&#10;QD14ckEV6jBD2ryG7HGRS8i7+yV0DthE6nGajhhf3Uuu9M5XilAVcA5oAS3rSTpj+K6eMg8VyJQc&#10;D6rjAQYYFfLntSsgwe1IAntSAKsua8wfFeL2rsvz+2mQHomNLI4OMmm74JOBSYB812wJQogU4c0m&#10;meM0hCygYJpdJlFFgPhcqAQUBOKYGIu35NdGTd4pEynPBobA9ktJENNyuKciUk5JpVXTacjk0tgM&#10;jKRkYpLg96dugPamxiP1XAOMZrgUqYyPFeHJoATzjiulJryvRXUwFhKRgV37mDmmhFdg0NgLHBr1&#10;RgYpvk8V62T2rgC5O3NIGudzeaWHNACQWvdtdqQc14VGTQAkc1yB3pwqnmuCME0AJljX2aUFcMgJ&#10;7Cu0BtDVWg1mTG0ggYFWj6WsuhXntXNuZY5wACOQjeDVfN03Nb7ZIirAHgrWmPTTRbfVNAnEqoLk&#10;u+2Q8EYHFfrMcaSto82E3YI+sgt4raa5gXDgAsRyCx4rBt+ZJLqQyN+98ufzWoPUrVLrTxcWkw3T&#10;IP5ArOvT+lDVNQEJOGdsivKnkbzcC8G5Iv7pXQpNJsrOD3ll94iQEdgHGcVetjawJKroFDFNjDwa&#10;AOhunJ7m/gsCQWfiPP2oq6OjYY7TVNRsryDJSM7ywztOcA5r1oPikEiU6ftbn2J43gL25OQ+OAT9&#10;Uz6OvXtdRurV4mnjkbAKjLqasDpLW4LO5NrMm63dyyOeRk9hQv1Vb3mma4buwAiRnDe4vYZOOaVv&#10;srjekTskMcN5cRsjIyAHJ437hxTrR5J41aFsvEmSBjsSeeaK7yxiukhklAYMoYEec/VDn6iTQrmA&#10;Mvv28z8kc7f5/ip3ar2V7RVXU8TR6jae2rfHOAPOTSF/rcHS15YXN3YvJBcthj224+s+atH1L6fi&#10;ntl1axlaKSBhhT/cPGBQobS76m6c2agiB3GSVH7dp4Kg1xV0x4Re7D66l0++s4prSUSJKpOAc8Hw&#10;T91UUOrzdOau7LCZrfCvhh+0n81NekHU1ha3VzpE8XtvCQEZsbKW9WdAMMc2p2CfALsngXkMCeCK&#10;5LVI7KMEloLOubD/AHxLC+jVbd5QodOQNuOGpmNKuLWISxyByg2086R6sttc0VLOYMsqptzjgAeR&#10;Qst5dW000UyM/tnP4IqXKmKqt7I3qOa7EsU+91mTlN4wMfWPIoQ0XqGdL66uUYLLLxLHjAP+PFWZ&#10;rwvbzTI7u0jSYIdxLHkKPr81nO51e6m1D9RbQ7pTkSKP7gPxWnG+YM1i82n3el+6B7c6x8t2Lkdv&#10;8VSHSV5qkmr6nMjPI8bE7B5CnuKtDoK/t9V0dxIgguDv3CTjGPrPiqIsddvtG6sZYpcSGUhUf+9T&#10;zjFZ3/Jr4Z2MWid1yL9frQ1G1Qw3QwZAP7sfY+/upiwF5darZSRzNb3ecAn4lvsYP3UT1trbJqtp&#10;qVqvtSg75YQMBm+iKmuo9Rsuo4LG5slMF0p3d/lkUqxtsc+64mju0QXcZS5iJyfxQ5o+hWGr6fc2&#10;7wfPJCuBgY+jUl1JqF5qlhHDfWwW5tiDHPjZkec470+9NLyeK99ptggZstn924fX81bFCrJyhcjF&#10;+qdOJBqd3bwvsMMrRkHJxR7pWhsIghcnHH8mr69V+h5oblLmK1LJKw3ZXnb45oHsdM2BGKhQhViC&#10;c9qIxSkd41oq7qT02a4aP9VF7QY53H6qIT0Hyvvw3O/BG1PLVuC0n03qHT4op4EYhfHg+KBNUsJ7&#10;D3k270UfFkHGPr8Gq/YjJ24ohLC0+zNlt6PTTE5tF5GDxjFP7H0Ksppcyyn4Hn+0YFWynUTKSWlO&#10;AP8AlQzqvU4j/aWOexzgUj8bHL0jkdNWWZ0n0doGlwrFJbxzLGB7YORt+6s+O8VwEt4tgAwFUVme&#10;y68jDw+3G25QCQxz/NW3o3U9mzxyi6QK3J5xt/BplgSNdpk91Pr0tnZzSzQvI4XhcVk7q7r7U8IT&#10;KfdDAYRMbQe1bshn0vUQm5s71xlh9VwdF0OL9ltDId3JZQaTJ8HJH5qR6zrWqiX2o55efmgTz981&#10;H3XRXUt1tY6ZOPcbYDjPNfpoJLCBQLeytYlU52pGBTDVNQjCF44UV8gnGAP+QpY4U0dUfdmE4v8A&#10;TX1OVgcx+5vXgKQCG+jk5FTMP+lLWFszPe3kaHdxFGcua2FYawYfd3gCWR/355YeBSV9d3k+NkEk&#10;h/8AkAnbTPBD4OuCKB9P/wDT1Lpfu6hdXiqFyFRgcpirKGji7mjs/c3oxAz4okudL166UHbNs/4G&#10;OB/kVNdM9GXKyma8zbrxgnk4qsYxjQVqkiv9Y9MrKwuI2gt1lO4dsE/9auSDRbddGWP9DBbsq5G2&#10;JRnPg4p7baUr3o/q8/ZqR1aSGGNY/eB2HJq33W2RjiKO0XoixGoSyPYv7e/nPc/Yx9U39R+lLGW0&#10;SKws40LdyADV2aVr2nBJP6gZh9/VV31PqWnzTx+2N3yJODwoXwBTxb5HXBcShdM9OZrCBLpogpBB&#10;KryM/wA0f6fdXM0b5UoFPCnyKtex1aCW2FqFDLyAT5zQ5aaJPBPIJDGQ3K7fH81R5NDQxKPsvf0Y&#10;98QO7xZTnD9jkHinXqpYf7xdxlX2ywqCrnsSOMHFKeml+tnZOPcDxs2V4/YfOaIIYVnvgzsSuScf&#10;j81lh+ORyoMitAj07ZGzjWR2UsF5x3yKlVv4NQE0EkY+Y4Bqd1l4YJTEiqCwOcdhmqw1KC6s7pG2&#10;ELtyjfYrSmpbrsgkZb6wi1HRdTuIIl4Z85AzuB5xiru9KVmE8Urb84DOnjBPcfzQv1THLqeoQS7g&#10;C2dzY7Ve3ROiw2toPaU7i27cfIFdytFMS1/sIuqdQW2hmyCA8bHGcAD81VXSE273gH/PfOf4FSfq&#10;VrBTTnTa2WzgjngeGoP9OJxPa3MmPbMb4JP927yK5CCUHsqmWGuvnT7oguphAyxPcfxXHWemaR1B&#10;p0hRR75HG4kA/g0LX8ayXJfblzx9g0NatqE9qkiOpj4x8hgkHsRSRdMdMyD6jQf7ZdbccE+f7TVo&#10;/wCnaJZtXMz7APaaJUZc8nnNAvqSsd3JzEXbI4UbiQKtf0NsUsgp2NH7rkZk/H1TOP5NiL+RcGt9&#10;FlZshggHOAcYoq0C0SONAOdg4P8AFM+qr9wq4/cf3N4FMtK1mQLBmMFT3P8A5pYpjMsWxnzuJQ5X&#10;9uKDNc1OSOSaPAKqpc8+fqiS1kCOZFYduB4qqfUVE3e8r/1CNpIOAM1oxRV9GaTZm7rXTQ93JJtJ&#10;GMs+O+TmkOn5/wBGqfHbJk4NN+rNXdZUtjIQq8k54YmpnorpuTWbtkZysSYLPnxjOBVG0mXxkLJo&#10;17qOo/0cIT8i47Kc1on0+0b/AGq+ZLmSMv7R+SnxU3c6Fa6JpyyYj+PfHGRVNN1ft1ORiGyM7SOR&#10;tNL9u+mM8qjKqDT1C6juLXUVMMZMQQK+DjJ+6p/WZbrXkNuoJXG5UXxVqW1lFrzpFJLkP3I7/wAC&#10;j8el76Ta7khMaEjg5Zs/ZJpJcVp0cRI+iGkDStPls5WILkPjuf8A6VjXPqDYGC5k+O04DBvsEU36&#10;LvozqEh90IoGzJOP+n3Qn6wdYy28ojjkHxUHDckqSRWWcHysZSM99dteGVcFl2tkYOQQas70f62V&#10;IG064cEKCVDdwD3UVVK65capc+3s7kBEIyeKLrDoq4sb8SNkYw3Ynt9V2EhbaZbvWOiQaaReQJsi&#10;mXds/wCBv/q1lbqPWrq1umaEqM4Oe5rRfXGp3FzoLQsv9Vii+4eAxHPFYv1jUyEYuMlWOWP2PFZf&#10;PbjByJT7TLLb1subVI4ZWWVV7lid38UJ6nd2uvQzXCz7JFOcfg/VUhf3IkmLAjJPP1XUWqPbEGN8&#10;Y8CvIh592pCt10Xx07rktlbtbrcsoJxjNGP6WS8iAbBwM1QWiambmZd42jNX1pmpvg7f2qPFep42&#10;bkNCRaXpnfz6NLJGvCSD5GtEpqVrrOkXduwVndNjEcgMezVRHR1qdRjNsgBkxvJyF4NSS2d/oN26&#10;zRYEg+JBwGxXoOCa6Gc10Yi9SukJLHUb1ogWCO+8fX0apC4j9pidxK58VtPWeu7C31S6hvLXf7sp&#10;ByvH5qtuq+jbC/Lz6dtAflVxXzXn/Ss2ScpY0iC9lY9Jdd3umyxD9Sxh7FDyBmtXW+laTr2mxzGd&#10;WlIyoB8isT6ppl1p0uJ4Sg+8cGpnQOqrrTZgiMWjcds4A/NY/B+pfZrHmi/g48Sauwj6y6eudL1C&#10;Y7D7R2srY+JBrjpvUTPeKsmQADjxV/dLS6H1LZmK5lIk2cgnAH8ZqjNd6Nn0W7meOXfDuPtt5r0c&#10;kXjkpw6fwMtrZYundQPp1wryMDESA5IztH2Ku0dTaXqloHWMZK4AXsT4NZatJ/16AFskePuiLR7y&#10;fSgBgAOfNej4/lNf7JSwq7HPWPQssrm+sLdsFgXiUHn8ig/R2uNO1BRho5FILhlK4/BB+6v/AKd6&#10;wWWCOJ/lhjnjv9V71Botrq6ZRdkmSVP5PiiWC5OcdFYTSFf1yXtsJXi2Mqg8fVBt9rDl/aAI2nJa&#10;utH16K1X9FcIUlj+IBGQf4IqO6gt1Le5EWHOWH3WpTfFJDShFbvsherdFj1FVmiGGzkjyTVd2l1L&#10;ZzBC2Apzg84rSnTOnFdFmuJY13gFtndiM9qzz1/YT2+om4SPEM2NuPB8ivOzy4PmvTQruqL+6Rmt&#10;9TtffFzi4VdvtHyB5zQV150lI39dICQi/Lb3H5qt+n729tCHWXZnFXBpur6vchPciBQjG8ckD8/i&#10;vQWSHkQqUd0LjTT6Ky6Zvr3S9ziViuchSxGMfVXZ/wCounNbs3tHCCdhnGcMKGdX0B4AGaMOkoIO&#10;0cLVX3+kQQyLJC+CDkEdwa8rNKWKXBq0Woa9QdH6no1wl1aRzNFyUkjBGMUYdLda2k8cdpq5O7GF&#10;c8D/ADRJoXqzJ+jFldQq6jjeRyoqA6s6Dkv7f9fYzwSq2XEa92HmiGbjJSg7/ROt3Qpf642lzxpa&#10;IZrdslmxkCrd6M1G6awWeNj7EwPBHC4NZp0XqV7SKW1uUzC2FBYftxWn/RvWNOm0e6sptxAk3RNj&#10;IXP1Xq+F5ksrk7qvQ620yb1npS3u4Yn/AFSMrLl4yvIbwKCuoPTmO7011SVDcL/8MlSvFCvU/V93&#10;ompsmMxqTktySufutFemHrL0JeWhGrf0ZhhQw7L9ZWqeTLDKVSSs7BNezEN56X9Y2ZZk0qaeHnEq&#10;DcBj7xQwuqvbbkuoCjKcYdea/VbQ9Ul118aUFltpJCECDA/k4qOm9B+lLptTbXLB3eQEh42wAccZ&#10;rx8v0tRjccm76Zoppo/L2OeK6Xk5/ipK1Wa0Uezdshc7sAnAP3Wi7X/TKNZ1KeLR7oQQhSczPjbg&#10;1XnWPor1B0rO9rdTRy7DlHXkMp8r91jl4+eH/D/oJVS/E56T9aOqdCE0EUocOAN7ICSB4NFml9fa&#10;BrNy3+6p+nWV8vgYyPJz4qk55Gt4v6kTDP2p5H3mo2Ro7ptxjO3jnGRXYeTOHdsz5MV1s1Bqej6e&#10;VVtBnYxE53Mc5z4Bo/031hfSYI7W+02JwgwHIHI/IxWT9G6hewlHs37IFGAmcL/kUWf+rP8Adv8A&#10;7KjQjNWx5X6Y1tF12llofWkoiSURBm7IANzZ7Cq/9QfSC56UuJGh1n+mMS7RnIqGuVtEjhk0++KS&#10;J+5F42n7ol6e6inhmjk1LF1Gw+Zl5wa3R4zOckuwG6f6/uLBzBfadI8DgFW2EfL8Gpa51G31GVJ7&#10;OJo5U5Qk4ZSK2NZeovRZ017aTS7MiSIcNEDh/wD5LeKzx1LocOqyu+k2r/uzEwHJx3Br1vFTUXbs&#10;n+CupAhJfXxVf1Dlf+Omd61q7I8c+4rz27ikdV0zWbdTDe2c0XzI3MMg1AxQNZKSr7wDTzmTk71Y&#10;8mmExmDR5icEbT5z91RmudKPaSv7TZjJ+FXzqdwdRji9hlSReGGOKDLuwnL7JTuPbdXz/wBV+lR8&#10;ipR/ktr9j436KYe0Knt2FMlZctlquPWNDjtrRpIiGDDDjyDVUXFnDEpbccnsK+GyQcP+6KNDU3O0&#10;EAd6Uim2kc1GSNzwaXUEjvUlMWiU/Uu5xmlI7QEE9yaU0y13uMrkk8YqydK0e1jWSSVdwQZxXoeL&#10;4k8z/XydSBvQek5brMirlPLHstXZ0z0vaiMsbdWk4RcDnJ+qrS51m4toj+nGQ5ACp+av30sv/wBC&#10;Y3vQCMrKQ45DkZFfVfS/peGOu2iuOkyzdL9KbbSrizkvVLSunuezn4qf5q/NIWytltrudI4GVSoP&#10;/CKy5r/X2qS3lzOzPI24BY1+ICj6rQHRHTDa7aW97qd20UTx4Ech2cD/AMivp8eGEYrSNCyJ2C2p&#10;+telaMNRcSo05YrDHj589gcUFdOzdW9QyJDDpktsZzvE0uVAVvJqxdL0X050fXbrUbkJLBbqzlmI&#10;diR2/BNRXUvr7Ffag01uqfpUAKD9smO+BXXJpkHk49vstTR/Ra30exjnvtQllKgljnaN55pvqWk9&#10;KdNaY91HskuZn+Med5Ze+cGqE6s/1Eaj1Q9pFj9NDB+wRgje322aof1C6huYWhMt1J7pBZNpxj6A&#10;ArLPMkrlLSG5culZq659W9K07StQvMRwukeVCKoLZ+8cYrP0vrBf67fQFY5LiaSPEYRdwVfvjtVN&#10;dKdE9WddSzQ6daXEixgtJI4PtIB9mv069KOkOlPSjoyK4vEhn1S4GZpXxkf/ACFBrBLzpzf/AIof&#10;j8srDE47lLRmm76L6jh05dd1Sc28SrlVd8Nj+KqXWut0a3niDCVpBt3A42n7NFPrf6wnqlVtkm9m&#10;JST7eeDg1WfQHo7q3V1zAYS6QvKN5xhcD6Y1PyPKmuKgrkdxtTk/0V5pujajquoxWsELSMzhWbOF&#10;AP5NbH9Hv9LltrevW8Mc7OYCDcySnCZPha0n0h6G6dZ3SezDFHDEgQtjO9hRvrXqjonRVheT5jS5&#10;mBjjRUwcDzgVHB4EW+cv5sr9yMH1Z5dxaF6c3d37CLGUGyR0IyxjHknGa/Nr1d9br/qHqGd42xDu&#10;2EnOeD2FPPUz1D13qaWeXZKY33dzg4/Ne+hvpvb6xfrNeB1jWTGwrk/gmtMrjLhFf2xft/dpssf0&#10;h9MrvqG6S/l3SQxYcZQuQuOSc1uXVuqNA6Q6eSCNQZnACZ8nyRUhpF5oXQXTV7dK4F3MCqRKclTj&#10;AwtV50L6ew6pHcdVdUPA0MAPsWzybBEoydxXyatjwxX5tFJzklxALSOntZ6vupdZ1Nnt9IgVvYhc&#10;lHnIOM8+K0hZWv6bp6GZl2xQkBAuRx2yfxVWQdW/+rLO9/SZh0zT5MOx43fWyqN9Z/X4Wel2+l2s&#10;ru7cKyjaAg+zWp62+rEcvRF/6k/Vd9aWx0PTJC06Y3MjHHJ7YrQfoj6LaZ0t07c9S67EpvJoQI9/&#10;CJjworJPoJ6dzaguodSalMTBFKDbmTPzdu/NW16+ersv+3aPoEF45yf6xXspPgVKT5JekPBcI2An&#10;rL666nreq2Wl27f+2iB2Ac7G+yaf9BdLgPFdyWPvyo4kckZcSkZGfwahOifRHU9Tuv1F9vigl5VN&#10;uHYfmtoJpug9I6Tb2VvADcSYZmVicfzmn5daFnl+Qc6C6d1fWb73bqV7ddwYxs3OR/3FGGqaxoun&#10;l44iMBiHkC7irDgZNUD6k/6gtO6T06/jtZfdv3IQAcbaxJeepXUWu+6wuJlEr59mM/Ek/kVnzZYR&#10;lTf+kQuU1ZtjrL15s9NJs7BhcSodrKj4U5rNHXHrHrF1+ns4LxY5DndsXAVT3FVxNp01uWM77ZFH&#10;8MCaBL+5FrIWk5Yn93nFZM/kVC06M7bYYvfzNhpX3KgOD2ou9PPTnUOvRezPci2sLYbnkCk7z9Ka&#10;beiXps/qN1Da20hlTT7ZjJdOpxvVf7RWoOu+oLXRLG/0bp61CBt0USR/3gcf86jgnPKuTujThjXZ&#10;U2n9GveTWujaNEJJmO0sf2hR/cxFaL6K6Ys/SzS9WkuJhcXMo3O5/eX+h9KKU/009OwdA2Oq6nrD&#10;5urqPJMnOxRzjBrNuu9Y6n6l9atptnIFjExa4l/tjjU4OBW+PStV6RdSS9EloumXnqXra2e4JCk/&#10;vSyIMBUU5wT+a0/q2raV00YtNtijbcKrKdwy1UrqXUekenNjfQWFwZJ2BRiB8nH3QX6UDU7+5Gva&#10;jwskjtGGySV7ZxTwpP8AYrian0u/ttGuH1KeSJXiRn3sRwfzWRfUrrx+obye4M22GJywP/H+cDxR&#10;N111PcXtxcWUKfBuJFHyPHk0L9Iem1x1fqVjo1spWEN7l3MOyovJTP3VZzsnGLNXf6fPSDTYLGfq&#10;rUhHOywv7KOmQABkVmv1k9ZkgaW009jLLNy7LyiAnwhq/vUn1Fj0PpoaJpkjIkY2BV+1+zWM/Trp&#10;2KfWvcupFmkLmUq/Oc+DWZpspVKg+6N9KLvqXRJb7UImCSdg2VZhjwK2z6R+j9hpXTVoGi9tCGYY&#10;PJx5NP7bQ5E0+0mup0gtreMARgcyMfHFDPqL63ad0xocNlEw/UckoOXOf2imUP1/sa5Isb1k9WdB&#10;6Q6Zs7dJNpk7DGXZu2KxLoOk3nqNPNq93NMltFlVR3I3HGOKqLqpdb641dNT1JyFiIEUbE/BR5Aq&#10;2n6uu4dNj0bSYlBVQZWVcEfZoWkIm7sJr3qrSuhOmLnR7KJje3tw0pjTjIPHPkHHaqXs+j9X6l17&#10;TptZWb9NEBIIZDjOewwauP0i6ZsrK+fUdacSexmVfd+eNoqt/Uv1UTVdQvrq0ygkc7C424TsMAfd&#10;ZZZNuwjJuSsJ9d9UtP6cv4rXS4ozPAcZxhIvGMDu1UDfNrfUvVCXE2+aX3MnJ+ILGo/ovpPUeptb&#10;t4JspDJN/UkPcjv/AMq1nqGm6RpXUem2OmWskvtCJdqjJmlPk0ii5s2PYe33SNhpGhWb3joLh9q4&#10;JGB5OM/VTvWfVGo6hoem6NYylXnkSMS9xxwQuPNONX9Lb7UNQ0o6tN3YSGJBlUIOcHNTPrD6jdOd&#10;M6tYwWYgMlnbgsAuFEhHbjzWqKiqSFacnsltX6b0zp2HTjqLq0yoGkzyUI8/mqJ9WPXKfqHW4LPS&#10;ZBHbWmN7kcNgc4xVSHq/Wuudc1O/uPcMcagRRJnYuRjAq2PTD0Fu9amuLu5zDboNwReDKR2yfqu2&#10;yXTM9INR6g6sttNsYTPdyfFPmSFHl8mtJei3+na2t+r5LzXX9z9LmTEi5QOKuv0z0fpvpTUdU1Wa&#10;JIvbjKCRsZH2o+qzf1X676vfT3y6JFn3Z3QSYOOT4o/PZVwV7La639RND6d6lurr9SgkXeqKDgjd&#10;5yKz7N0brfXusQ3180qW9xJhVLFRt8H+KL+iPRG6ku4tS1e53yyMXdXO85881r680q0tdJt7nG1Y&#10;GwFAzwRXIuS7RKcFSYI6/wBIdP6ImjadYW0Qe2RGkKgMNxHf+aHIdEn1zUtRvLibbDZxfukPdR4F&#10;E2ndQ2GnWmp3t4UWQgKM4PH2AaxL1J69ySnU4NOyqPMyKuMF81Xl6uiZqHpj1U6c9PtF6hvEljkv&#10;Lrf7RHcAjGAKxBP1LrvW0kpjZ2Se43MAcBiT9/QpPpz0q13qg39zeuVjjXGF+O3Pfmtw+hfo9YRd&#10;NXUrRhIbQ7YgvDtIBkkv/wANO1St6RyTaSKj6b6Fj0/UYLKxjDXITccN28EmpqH02TV9fk/XYlEC&#10;/KP7f8GrX6Q6o0bQJNY1O9AeaNCsD5AxjOaz3eetqA3D6cEae4uGKlgTwe9EqFmk1RM3V5pmg9RC&#10;VUjdLUcAAcPjj+QKqHqTr3VNQfU5g+xHfnBwuKbTaqglubzUJlJJOMDjJ8Gqe6q6jQxR2tsAQDyw&#10;7GpZ86xw/J0Q+3ZI39jawWkEss+4yMWkc8Afj8mh5usrVLwSwnaIxgcdz9iq81q+u5/ZBLFl7KMk&#10;DNdzaP8Ap7ZZjkSNztb814eTypyf4xZx4q9nWsdV3U0tw285kJNOPT/pG86h1q1tVR3DuMnsBRbo&#10;vp1fxpBdzW+fdG5FYZxn7Fa26I0C06I0M67cWaGSb4Lgds9sUR8LLNKeV67Qv22VH6lsOnLRNKiI&#10;UIcnad23Hg/zWbtUf2bY/PDyDJHY1Z2qvNrN/d3E06lXkZ38hc9hVW6hZfqLl3mGNpwvjIFY/OlK&#10;fTtB6BpyQORyRwTT7RbH3pScHjk8U9njjd8e0MKKP9G0xNN0e4vpZFYEHP4+sZryJYW03WkT9lXa&#10;28as4B4FB8hyad3F2bl2Yg7iSf8AmaaOGDc15k0cOGFIkEkZp6IjSEo25rOAifqulPOK5Zia6AoA&#10;7Jr0jiuaWMeAKAOFjzXRiIpVYyCK7YdsmnSARWJiMYrhxjjnin4zSMqng5oARiG7zS2eO1Nl79q9&#10;WQqTzQwFVOSPxShUEdqZ5pzG5bOaVsDjaMivgSc0tGc5rzawDV0Btjmud7A5zTrYCOTSOzNDA7SX&#10;Oc18xPjNJ7MH8H7pQMOBQgPVmKnOalI79mAzUSwH1jmuQzAinUwCxb8YHNSH6kMoyKB/canqX8gA&#10;rRHyGgDTemMq1cSXRIGDQ7HfNkluVpUalEe1V++dbJk30y9j4xXEN62eTTJbhCuciuopkzg80POw&#10;PZNQkztP34pOW94GFpQCMnI8Un7Ufc9qWWZv2Byt+f8AixSyX2eM9qY7EJx3817sUOanzODpbwjP&#10;OfukJL/5YAwKTkRQDxg0msPOfuhzAXa/pv8Aqgx7180Qya5eEDn8UrlYChn/ADSLXByAK7Eahf5p&#10;uQoxk1xMDs3RzSqOTk03DqK5abByKG/2AoTyDmvpJgKj5bsk+MZFI7iS30aTmFjtrvIbApqblscV&#10;yz4/trgg8kLxU3IDsTZ7mujIO1NSp+q5UGuAOivPfANcVxngZroGuAcGPn6zXWNhpVWB25r1lznm&#10;gBtu7nNKKfJNdiICufZ70AeKQSa8IJr5cjPnFeYyTkmgDkEV5vNe9vyK5oA6P8V55xXlePn7oA9Y&#10;UmT+K9ySa8agDwmvs1zXRFAHxavQOK8Wvc0AdBs12M4auC2BXytmgDzFdB8Z4pUAnGK5deeDQB2u&#10;CDzXAUhqRFLI2O9ACvjNJGTmlAwpIpljQAsr5IpXINICOvCuGoAVdCMc0oCOBmmvuHdinCgcUAKN&#10;wK5xmu8ZFcjigBMDZSncV49JFiuKAO+Bmu1kzjikic16tdtgK0rztpI16p4otgJswFfBsiuZOx4p&#10;NXxxmuAOABiuMmuq7OBQAmD9iu8qfHNcMO+KSUEUAKGM5yKXiu5EPfmk1bIr0gffNMmBJe77vem7&#10;RBMbaaJIRkZpaKTJ57UAK5ArnajEYOKdzRKw4NMDHs7UwHcqYxk0mACK9DgfuFdsBg4+q5QCRUDs&#10;DSLZpTJroNkVxoBv7mOMUpuzjivHXNc4JpQOhXh3DFJK2KW3dqAOlmOMV8DXLAE14Ac0ALAg5rnJ&#10;+qSR/wAUoHye1ACqE5FdlhnmkQa4IIbvQAqWGRmucjNJhu+RXWM4xQB80eaT2ZPmlCSGxjivWNAC&#10;DKV818M0oQCa6ZaAGrOQRSgfiuiua4MRFAHoNescikwGH5pRRmgDgJjkV6JDXecivCvFAHnuAV9n&#10;NfFQa4VCKAFQ1eGZRxgVwaTIDc4pogfofoQ1Gy1S1sbhCI5nWM9j381Zus2+o9NXsM6I6INyE/8A&#10;2v8AC0GWbXGpzRW05H6mIGRHAwy1bp6nTU9IutPv5FFzHHhC3dyo4P8ANfq8siS2ZFjSMtereu2u&#10;r2qvG2LpXy+ODs+qFPSfp+31GW9abKTQY9lvvIoY6zcRXkmG5R2XjztPetJ+iXRtt1F03d3VkwW8&#10;Hxy/xGfqsUHjeRy9hBNaS0S3pxqskmqTI6GKe1IKSZ7ZBFae6cuhNDfNLbgtKCsrkc7cd81RPphp&#10;ttPrN1bXzNbTKm1fj+45wQK0Jp8N1YQ3VnPgxMWEc3nBrY5JrRbjoBLC4bTpUgWEzRbsh2+RAr7q&#10;nU3XEZti8Uy4+JO7P1ip+2nNuNsYzhu3FSWu7PbjZIOQueRz/FK9HYQHfSd3a3WnyQpK59sgDcew&#10;xyBTuWOBrYFSG2HnPNAHR2orFevEICf1OdoHdSKNtMktI7q4hmt3HuZGeRyPNR2mVj0T82p2d7ph&#10;t1TBKbSCP+1Vf0zd3sN7daYE2o4Kxkc4GO1E2nW9oLy4tWvNsnKxN4bHJH4aq69Q7+66d1Wxu4yd&#10;jL+8Du30cecU8WUTAr1P0ZtGeG7XmP3Nu3scjkkfdaE6dudJ6k0SM2l6MBFA3EAZAyQRQJ1xo0nU&#10;GjW7Fedhkgmb9u4js1Ul6bKen9YzJOYopJAtxCf7c8Bq5OTdCTlb6LMTUptG1Q7oFG4Mr47YPYip&#10;3WNWdIA8cPJG4/wR3o76n6ZikgF1GEdlTKnOQy0MaZqthqNjLAcZTchYjkHsR/FdVSOSVgh0Tq93&#10;I08SJ7kGSzbTyKprqq7utF6kS8t7cNudmlgI2kjPYUZTzXPT+vWzWcrRo+Y5IiMqyk136nxy3ax3&#10;hXE0S42EYEg/mqYpKDDDG7Lw6HtdL6qSSR5RbuF3KU/cp8D+D5rPPqeh03qKzkkhHvJyjeCFOAFN&#10;H3p5d2+oXEKqy2f9LCsz4Ab6qA9bI5NOu9OjvETfExaKVOQy1kc2skv2aOO3sAuvJje6O91aMwu1&#10;CB425ITyR9mpLoDqi1k062hRV/WQrg7+7k/dEnUi6bqvTtrPaW3sXkaD3Vz/APEU+fyapH0pgj1D&#10;VriBbj2pAp2hh8iU7j+atG+N+xJ/y0an6i1B9a0n2JgsNwoG0A8DHfBoF0yCa2WOUuBggMB5A+qJ&#10;Zng1DT5Y3T2r2FWCOT8JCvYYqirbU760uHG0lCTlT25/NTlVqhWahs9eg1a2eAvJvHARjnj75oA1&#10;TRWgkaPYoGMkmqyXqK+tpkaKQq4GQcftHnFGj66dXtQHlZjwS3nIquNe7Jc1eyHOqG0nkeLIXzs8&#10;VNS9XJLbbfdWRcY5bDA0C6rYARyBXJkPIxQC0cqyjsCOCPqqSnxDmtB9PfWJLRpEA32PP80zuNJt&#10;LhBlu/cdsUATau0EmRGzBe+ecmll6jZgXY4JH7KI5ot1YrjvoLoeh9Pcpi7mBBOMMMYP3VuaL0Np&#10;D2qRyM7Sk4J/trOsHV1yXDRlUqcg63nVgJJnU/StgUznRaLo1fonS1pH7qy3c8W4YUK3bb55qYs9&#10;JsYpZI3ui2QDycHjzmskXHrPqkYCuwbb2YYU4+qan1tmYD3VLAcYzUpON9lNUbMuNFtHw36puD2B&#10;FJf7LYIpO/Ib929hWSdL9byJI/cRQv2WwxNFGoeqVvcxOFlPbOAcGmTjWpE5SSRoqy1bRbeQFrZJ&#10;QTjJUn/IovuupNOtIHkQhcjLbcBlH2a/Oi79RtRDuqXO0524AwCaSg1PV75GQXkxJIzhzgbvBP1+&#10;K6mpPsbmbuPqLCHVkmVgynCE/Ij7I8U3HUEmqQs1uj/u7Y+vHNVT0x05bXFvbSkNLKqCMc4H5z91&#10;eWl6ZexQL7UI3LjKjgim6GK/Fh1ZdXSpAgijA+Qc7VH5ruPoLqlpzmeExODuPuHP8AHxWhdMtIWj&#10;DXcmHXOVyMgeDQdf6lFJcfprZ9zbsAjzRGWxeOzPHUGha3pssf6ZTcFsqY0wSAa7tek9RSOOW5fA&#10;QAn7/gn7FaIfpEMyytcHewGVB+/GRTXraz/27SXjK4/pnHkj6NXhlXJUclpMzbe9Xy2kxhsoe42s&#10;xHKnyR+aMeltTupklaeYsAAQTgE/dAuj6NcX0sntZk2MplkI7Amr0/2nTUhj9lMLxwe+a0TX4qiU&#10;JNPYc6fcLtURABTg4UYzRnFezWa7sA7ucP2FCvRtp7wkYj4rj8k1JdXTMkahf2Hj7zWbjboaUgb1&#10;m/muVMofOTkBe1IaN1H+ptrmOf5e2OWbwaZaCP09yFlJaNzjaP7cmpjqTRobGKeW2UgkbsNyG/kG&#10;qa6OKDAyeyjeYgNx3Iqx9FvWjt2+wcZz4xVC6Vqey7YmVmRuQD4qw7PUzxhtoY8V2rGjpMZdeXH6&#10;iJ4QSTtGSB2BoZ6GgFq8kLyOSykbP/lDz/irHvbT3V90kg+D3of0aNDcOBwTn+aPR1PZF9VaxLoz&#10;JcPGSgIyVwe9WRq9npvVPT8JiWL30jwCD8juoU6+6e/Xaa0WWQ5BP+Ocn+arb0vkbTFmjjwY/cds&#10;qePrtU3FsohjZ+nbtqCCV9qgAEjkg/Qo91+xXRIYiyYKFVUfk9jR2l3CXRpCAxArjqqxW9spd4/t&#10;JQ58geKpGTvoW0rKE6j6wYW1rwp3EsV84FWf0wvvaZFKMFjzkeF+hWXYbeTVtVW2BJCygSMDjIHh&#10;a1NY2q6VZiDBCKuQB+fFNk1JUWlWqRNyTbVIBIOABVYdc6nFHbvDsBYvhmPcY+qLItZXG5CG74B+&#10;6AOotOGoq8rOBIrZ7Z71aDIKCRQsugDUbzPutgtlF7f/AJVan6J6e/2+KGVNu3bjkdyag+k9Cj90&#10;/wBFSM/v7c1Yer3q2MBKSglVOR9fmuVf+xZTUWC3qJqUFrpV0JItwkQqD3xx3rI02oiSfEbHJACj&#10;7FFHW3WclxdSI0jPGhwT4+jioDp/pWeeUTFAkZ5yeeCavFJJIg8jcmy4PTw3VrqVm5X4nCMByFU9&#10;6/RHS7Szu7AbCDujwVJyAB25rE3TVgbRI1Y7hjjP1Wg9B6uFrbxhEUqx+6weThcnZVTTorPrqxXR&#10;3mlKxqSrEbRjce4x+axR1J1et7dzvM4d+ynGCB4rZXrZr6XFntLBQuG/IrBUeiTalqT4G2MtncO+&#10;D24qcrqIRk+XZP8AQF3t6gsHuFzEknP2N3YVvrUbBZrYzQgAOuTH3xkVi+w6NutPubdjC5UnO4jO&#10;T9Vf/TXV86w/pncyMpJOfNH22jQ5KvhlX+qOrS2zRx4zEgzgjsap5+pen3jkiurJHeUcFl4z90ed&#10;ba7aT3V1HN4lI357Y+qrvUrHpvULYxwMVuY+d4+/o1h8md3G1XwZZzaTAy56Hh1GaY2bKo29vI/i&#10;q51Lou70+4Uud6MO4B4P0fzVux2N7p6GSB+y4GKTfVmvLaeK5jPuFeCfv7/mvNl4mOX6J8mVdZW8&#10;nZMbsg/wKunp27dk2nPGB2qnVuEid41HOdoH5q5PT/Rbt7hjPlQoGMjg1t8dNNUUW1rs0H09fmKJ&#10;LqFSGVcbe2cUWS9YNrtu0NxbLDIASvIyWPnmqktuphpd/G8kXuJ2dR2IFXU+gaZrVtDf6bL7LMCS&#10;mMgnxXt43+KJtbaszf1n02tysvuKpGOPtdv5quNOvNQ0RsxwCSMnG081Z3U2sSm5NtPhdpKPjzim&#10;djpTXCSyJKoUAYDHwaSUeVNPaDnWqOLyK06tHNikTdmCgHBx+aoTrf0svdEjeeNGeJsnIxlf5o4u&#10;DqWkXvvWcx2ljnH3+aMLX1K/3FTb3kaxkLsYnsxP3XjeT4eHJdxSkx1NKKozR0/qnskZOCnatR9N&#10;6p03q2mzQ3bFZgAq57qfsUDdS+kjHZqGmmFlYZMQbPNV2nv6ZOBLEyk/uQ8Gs+DHPBp7RyrQZXvS&#10;A0++LW0pkgc8kjJWpq50wSWwaOQO4/tPiiLpPU7G8gbcx3MOUJ+vAqJvdOjs3kaNuGb9uew/Fb4w&#10;jWumTqiI0WcIxypyox/mjnTtbiQFcM+fAqsbiK4Fw86EqG4/BFcTaxK5HtNtK+Vq8MiQjRYd/o7T&#10;kzLFjyf4qYszaQwjA3SN+4N4qM0HUmaCIyOQSmDmuri3muCCrBQT+6tkHFxdI4m0Gmn2dzfwXUdt&#10;GGwp84Lfj+aCtT6ciuALS7XDqdyk+DRTaapPpP8AUt/kuMEfdR97czas7T+2AR5XwRWZ4k7s0rL1&#10;ZnLqL/2V49uj/sPH8Cjrorr8RZgmCq+MR5zgg96HfUrRpLWeC4EZIKne2KrOKco6yK5X7NeO/JeD&#10;NTj26QKZtqXqTTDBEhDbZAFdPIrP3qN01PZus1mS9uW3fwPqiPSLf9eluVkBVgBuHYEVaEG9IFhc&#10;blYbADyK9XP40fIxqpV7QscqTqTMh2OoxO5EmUPbntRjpHVn+0k4+UefA8UU9b+lbSzM1hDhwMmM&#10;nGfytVIbOazGy5iKkkgA/ivnp482CdSVMrz5B/qUek6zFJPEHR2P7RwK1f8A6f8A0o/3bpS9uYL4&#10;JfRSErbNjMirWLNGlil3sp/YQcmthf6cNU1i2g1fUbRHkgjJikCrvyU5r1Pps7cpVtlIQTTA/XdH&#10;0e7vZYtWn9tdzJnOHz9c9jVWdW+lwtXE2lytOAN21MOfxj7qzfXmay1fUf8AcrOEb7hct8Tw6jmq&#10;G6X621vp6VWgUsiEsFk7c9xVPOyJZvyXfsnfyFnQ3qr1Z0bOvttLEC29lPHJ/niruT/Uxq+uM0Wo&#10;SJEjttZgMLQboWu6F120ser7bWdVykadm/yaFOquhdOsWkNnefqYwcZXnj800M7jtTUqO869n6Ld&#10;Bw9KLo/+4S6zEs7DDIHACnGcBapbqa4TqG9EcYe4EUh9ojvsJrFWkLqcE7hJWSNQO/G7Harv6E9a&#10;p+lpQ9xaiYA7ZHyOUrbizqW2inJNIs3rKw05IorV9BSM4XczA9/AwaErz0b/AFGmXF1+nRPiDtBx&#10;tB+hRpr3qLadVLHNCpZcgRhwAVA8jFTOv6DqFlov6lNZSeJl5Xtwfr7q88WOa9BaMPdWdFx2c0gR&#10;XBj5LHlTQPE95z7eGUDHFa+tdY0m3jlj1SHcsvx5BOeKYL6ZaJr0bnQU/TnaSUzgDHkZrx8/0p1y&#10;xO/0I2nLRnSy1T9Od0zlQRU1D1TIwEcZV1PJzU51F6ZajpjrDdRM3HjzVatamGd40P7e/jGfFYZP&#10;NhkrQs4X0yy7fVTdEoQQABRn0v1/qmhMWs5YnSMhiHXJArOkl3dxOp9wjbUlpvUuyTZIP3DGc1oh&#10;9VSdOVEVjZr+86wk60ubaC9xCv8A9+A+RHmn3V/pTpWnWDyWeoSXBxuxIMfzn8VnXQup3jSVTMGV&#10;lwD5B/FFukdXTvG0ct6zQDhgTnFevg8yGRK2Jk5RIC20i9ubuYW0SlYh/UwcBRTi+02P3HSSZUKA&#10;Nz5q4dEvNFW1dbaIPK+fl3qnes9B1GMyXM0ZSJASM1smoxg63Yiy8iueo9XEcogVO65J+6qbWJfc&#10;lGAcCrNKW07hpCRxjND02mQz+8Pzha+J+t+DyX3ILf8AySL4pt6ZX6HJp3bwPI6qAaTubf25XTPI&#10;ODRLpiwRLy2WIzXy+GCnKrorYRdP2trCRJNuYqMDHYUQ6bdLfXiWkaljJnJ7EiofS7OW5kdQnxIH&#10;+aPuk+mYdJ1BLiQM8gfgE8AV9d9M8XJOUYwhruTCTpBHoXRuZ9yQBAg/e/7Vq9Ol+iBdIvvzIViG&#10;937lj3AoMi1kpbTCSQDccgZqvNb9VLyICCwlGd+1imcEeQa+4xYsPjwdf992YXlk2aq1wWemWO97&#10;OAsf2EqM5qluqfVS7m05beB1QDcEWNiwGe+agbvrGXUNCne5LoFUxxZqqLqdLYKEbh8fgZ/+es2X&#10;yOC0+yuLJ8oMi2p6pphjAJycDHxGf4oX1bSYbGWzhnuGaXu657Gp5dZ1e5trNbS1ZVzgNtwCalou&#10;ir25ulkuI/fMbB/j+4kjwKwzyOddmuKsAJhc3Fx/7dXKoVyAOQRWkfTj0dutZubS76gs5Yo96+zk&#10;fuUn8+aL/T30xm069stQvEaGOXDCErlsH7qxetPVC1nkmtLK4IW3JXGKjDwuU7lOkaVl41qy7OuO&#10;uenegunJtH0lY4GMIB9tQePt2r88/Uj1ak1swxFhKYYwAw8Y7dqGeueo2nkeWadVMQIB3H5Z+h5N&#10;AnSfS0+qxS3rPiAOUGfsVPzM0MLjixJSk+2TTeSTciO6T6Xn1rUfclQxQJIGfjIIzzj+a/TjoPQ7&#10;yy0oXi2vsWkcYRI/O5jkHFUr6V+lVxqmlS6pdr7dhCVWKMjBlZT9/VWr6r+r2m2kFjo9pGGeGMFn&#10;T9quOwNavH8RRUbf5ex+aiTfqj64HR9KttJsrUHUGw5bthT5asEdS9S3V1qUks9wJW24DBtxB80T&#10;3lu+rG+ur93Bf9xzgkjtUd0p6Ia7rNxYzXUMtlpcsvyuZOHdPpRVssHFJJCwuUkFvR2i32q2heC2&#10;91hgbmGFLfz+K2npenab0t07aWdjZCXU7wh3fGXDEefrArp5NCtYNN0Hp2zdxAoBkIzvf8miTTJb&#10;HpGa81bVHEkyRkEuMBNo7UsYPRplkVIjtI6et7FNU1jqKXaYE/opI2NrYyOKq62nvfUiW60qCVrX&#10;TLN/fluBwrqvdciqs6k9QtU9SdTuUiuilnCxaYxnkr9MfGRUfdeol10zo11pmmRoElb6yd32aso+&#10;yDyWwt9V/UjSdG6dTp+wcIjSgybPiWCnAP2arH0z9OI+sNTE17LHHp1onJY5Jx45qvOlumZeq9bt&#10;rWaZ5JGYl2PPtr3Y1rax6BCWD2tgP09ttKb/APjYcZNceOUr3SOwlu2MNY6mB06DQunoHYfqNipj&#10;Ozb2bNFvpV6R21hql5rHUTwzpbrvjhmwV3jkk0TabaaD0Fo0D3F4PfZDum2jLffB71lX1L9eGvIp&#10;7KzkjIOQXUkOy5qeXjGNuVDTzJetl69V+rqT3NzLEzlw5CADYAB9YGAKzf116lzSf1Z7hURPmAjf&#10;Mmgqz12c2lv7rk4BC+MLVd3PTuodT6x+l0+B5rpuyj6H/YV5+XzqjWONv0Zv5Ono66Y6W1L1D6h2&#10;RHLO45PcJn7+61L1Z0FpPQk9qqzBmihEjux+P18cUy9JNEXohLprhU3xMDIWOAD5xWYfUzq7UOsu&#10;p9RnaU+wZP6CKcKqdsmsOaE4RjKe5yLxypQajphBrHVqazd3VxsCogwGPDNjyaOeg/Qy96k1HS/1&#10;JCwSyCSQY/sz/wBqjfTXoVNSNtbRIGYuDI7j4Hn/AL1uPqXV9O6M0q2htIw8scRaVxxjZ2J+x+Kr&#10;i8SWZRcnoMT+VZG9SLo/QIfStKLcxgOYwMk/fFQnpRo9uJ59Y1SSMSh2MSsBhR4fB80KemLTdZSa&#10;lrOop7UClhufjcKGutetzHaXKW+IjIdkIx4HHFezjUMUaSpHXLu2KerXX66tqA0mxlme5nOHMY7L&#10;nx/NDelmy6Ct7idAou2Uh5OGJY87aS6TurbQoZ9bvsCeKP4M4BLA9gKzhLqusda9QwWNsDKbmYgD&#10;OQA55c/VRy5scfVt9BCUtFldIaBrnX2pEzLKts0496TGIwueVB8E1rf1R6q0fSptO0PTLWJhFbCK&#10;NYv7Qvk47k1YGqXeh9EdL6Zo9lPHGyxBpj5Lr/3yaz9b9NNYvcdQ6pGZJrrLwMeNinyK5ixuK32a&#10;udx62B9hpt5Fc3EFrbtPeXOAifZb7rUXpnoEnp9pt4l/KhvLuNpLlkPEQP3Qj/pht/1XVF7rd/bZ&#10;ghBWAudofjJaoL109TTc6rqUcEgXMwTCDOOOaokvj0InxdlSdW6tNqOpSG2tnlLs0cWBy+7sTWme&#10;ivSjSekNHtLzUxHNf3qK+GG7YByVP0KovpbUILO4huJ0BWNlLbR4Azx+asnTdQ6g6y1P9TcMEsIV&#10;yrPhcIOOPsmlupFk09knrXq5d6tryaXpts7Sqo3OVwkfH481SPUXTEQ1Gaa/kE0wcybt2d1Hd11h&#10;p3Tp1A6TarPcPuWL7Ujjk0A9H6PeXdrrGta64ID5SP8Aacv9feK5931Yq3d7Hdlo93rXuTJuggj+&#10;LSAcLjwKSXU7Ppmx1Bopi8k3xZjjdtoR6w9V7bT7P9Fplwu1v/iY7k/VUkuo3et4ECs+Pj8STjNZ&#10;snkxXW2IvYb656h3F2EtYLlsMMn8mu/Tjpz/AHXXGuL1VkggjLtvGAamfS30T1fW7swi1Klv/tjD&#10;4pitqemnoxpXTjXRuZRM6De8znYMjvx9CpYYym7kh8cd2Vv6f+nGqa9rQMEIs0ziNgMAqe5x9gVp&#10;e06b6X6N1SBTdK7WvzeaQjcxAyxJPegLVfW2HSI72ezj92QYVSnbvgHFZ31Ppzrfq65uJNQgnhtL&#10;gYWWQYX7AAFbVjNGix/VP/ULf6trEv8AtEDvDGohjdDyzHtgUw0f0a127tEutbZZL26AZRJw21v7&#10;TV1+lXorpXT9mNRn2MYl3GaUD5OPrNXV0zLaavfG5upNlvDnaTxnzkUvBIlLLxfRVEnQmm9L9NpZ&#10;28CrdSHDMq9gRUzpGqX6aDJa2A2BICHlxnZ+SaiPULr3TNQ14wRXCJDDiJYh488moDrv1Z0/R+n5&#10;dPshGsr4jEZOGkY/Z+qtFaRByt2VVp3phrnWt9PYLqTpaQndcyEnMv39d6Jo+hdB6Y1OxsInXERy&#10;8TuMnHfbnuKj4fXTTemNIkjcsshiLZj5Lv8A8IrKnUvUus67q/6iBJprib57EB3IrePxQ+x/uypm&#10;xfUD1W0eG8t7LTXKiIZZhgc+Qe9VR1f/AKkZb0Q6fZpu9sYkBzVfdO+kXVOpXUUCwpHcXB43tlkz&#10;5Iq/pP8ATNYdMy20c90ZrybDXLSYPDeABwKXWkciqSozRcJ1V1Eg9tJ/0yvw2CqO5+/wKvHQv9LV&#10;vpPTKa9qkrSTznagjyMFvoEVdPqf1n050ppmiaHB7fuRH+qdnycnyarX1D9bzr2n6fZ294kax7Rg&#10;qQwC1NraaEk6e9lm6vruidEelz2jpuuLpdirgNIM8VSI9a54ek10mCMwJgjepyzDxuoYuP1/UgkW&#10;FAywrvcHgADzn7/FPIOgYbTp+51K+YhGbYjnupbgbfvFDnJA9md9Tsup+o7SaO2SQwLIWdxwrk/d&#10;EWuaRZdJWtjaMfdvJEDbVOQM/wDbFWP1f6g6JpWjaVoeiK0skRMlzIOCXbyaA5ulL2SxXWL6UyST&#10;O37u6bewpbk+lsmysdU/W3rRWvyZppQvJ7Zr1ejTpguTdOrzhdsaJyADRf01qFpBqaSzoHYIdkZ5&#10;DN4B/FWFpvS2paiJb+W3/pzSFUcYAyfAqa8TlK5OxOTrRX/R3QkT6cZGiMk8jYUHI/jFGCdLWmnq&#10;suohGdWyIyB3/mr76c1zQekbq8u7gxvLDae3CjEMfcqsejel9Y6w6mj1C9g9qyRzO4fCocHKgVo+&#10;3CGoxJbb27CXp3Sf18F9qV8ntwQAKh28VW/rP1b/ALlYadp1nMoRcAInCk+DRR60dXSRQLZ25Mdo&#10;JiJMfEOw/wDFV96aaLDd3N5qOpS7YvbYxblypx9Vm8vcKRVviqAXqKyg0Dp+O1kP9e6YMxbuR52/&#10;gVSt/erLIyrwAMDPJqyvUCUXNyLhmLOu4IPAU9hVO6Zby3M7gR+QOAScmvEyxk5KKXZnnPSCjpvS&#10;zc3MbSIXReWA+qS9U9WjP6eyg+MUajeq8c0e3zL0hYK+4GWRMgeTWe9TvJ9SvGncku554rJ9QksO&#10;FYkvzl2Rg222z3TbL3eQpIpS6tEMrbeyirB0vR5INOkuFxjGGH5FA7H3PkAQe5ryM/iSxRha2/R2&#10;MrIwx4A/FMbgdqnprM7fs1Fyw7V+QINYJwoYimxXW2upAoNc/mpAJ04Dd6SzkHiucY710By0oOKc&#10;BgcDzUejcmlM11MCTwAteADHemiTkDk0pvBHeu0Ap7IbtTN4WXJp5FKBkGu1w3egCO9tvqvRUg0f&#10;emxgZMt3rlIBNWzXfI8g1xtZTyK+JGRzTALLg+a+80gpORSxA3AmuAfbhnmuZVXOa7yrZr0hT3oA&#10;QJbjNfMCa63V0gIoAR/xS+DgV40RPIIpPLAAUALlWCnBNJqPs12jgCuvcWu8mB0W+Pekdrd9xFJu&#10;+e1eiQZAxiuc2B6ryeHP+a6W5cDG44rgDdXezFCmwPUndcnNKLNJkndTZE5JJFfBzk8V3kwHBmkJ&#10;+T5pdLnPZqalT918Ac9xQ5sByblsn5VzJdv2/FMGGGJzXrNnnFLYDhbh8jnPFJvIzEUgdtehu9Gg&#10;FFbg5JNd+9lcYpuRk12RtHFd0B4Urok4r1WOK9K96VgINye1elznjOK62jHBzXiqcd64B1uGK4xn&#10;tSjAE8ea8TgkUAJEVztOK7/z3rygD5CSDxXoXBPJr2vQO1AHoJFeiTIpDJJr4KQaAHAavNvjNJyY&#10;4rjByKAF+1cOucHwaSZ8Ag13uOBQBya+217jB5rygD4xj7rhht85rrd4rhu9AHgUV4U/NfHjBr6g&#10;DwV0a8rzBoA9AGDzXwBxXfYGuKAF1YBcYr5SDjNNxmlFPNACu0HNeBSaVALE8YzXrcfxQAkjHtS2&#10;FOcmuFxzzXzRnIINAHpI5NcMpJ4FKqO+a9CnPFADcqM8iu1HYg0qv5FeEZzQB8ScV6W7VxjHeuDh&#10;s88CgBxXzKWXg1wDSy8CgBvjA7V6h+6dK37hjxTQnAoAX27qWEe0c02ikNOmlzjigBEgUzaMZNSK&#10;qMZNNjgk0AIq5+6XU5BGaRdV54pJGP3QA8NcA5zXKuexNLACugI7fpa9BroZ55r3g964BwOSK9Ge&#10;ODXJT5V3uYcUAKpNjFLCfNNfGK8bim5APn2tTVkYGkTNjANORKaOQHDECvSvbFfSKDyDXGSOM96A&#10;Pjk16Aa+r6lA49tvquMYGTXe4g19uWgBEP5rvdXpxXO3FAHYG7NfFcVxX1AHu6vGJJ5Fe/Rr1qAP&#10;lYZpUc80iQO9eigBdiMdq5Dn6pHJznNcCTHB4oAXZl+ua5214Sa8L0AdAGuyeKTzXx/BoAVUVyxA&#10;xxXAYgHmuRJuzzQByBkmutxrwNzXnuDFAHRNe1wr7hXpY0AeNnIrkhc/tr3Nc5FAH6s9N4uNSGqx&#10;IHC4E33tA+qh/Vi6sb5W1GwjxKkOJcccCiToM2ls0zpJiCVdpDHkEfZqmuv7ufTZ7wmQSROzbAP2&#10;kHxX6pmpJqiWSFN6KEuyL2ZMr8sjb5ya2Z0F7Ft0udQtozHcAFJo1OBtU4zWKrVbm4voJI0I5zge&#10;MV+kPps2m6l09bwT24in2FJvoue2D5qODGqei2NfCE/Ty7sbvUp5buAs/tj2nBxsb7q87PVLEWV1&#10;Z3qZeTcY5fIFUd0ZZHQNSvIrlXl91iF5wFA5yKuOf9LJZGKaA7id6S5xj8GrSxq1SYSmkVfPZPBI&#10;WjYvtyFJ4yBT6+1eW4tYZUQpIAfiaHrq71C1uAgwwSYNjvvUHJFX7Dqmna5pUoSMRsBgrgZVhRNv&#10;QsJdmZhr1zb3sd1EpjuIzxn4jJrS9z+oudPj1IQqwXaZB3I4yTWbeutNmlTY4w4yCy/tb+anfQ/r&#10;QSCfTLm/3O0hRFfs8eMj+aRq2diyweprTTr2OK8giaN2wZCOMn7qU1zpoXuioJmMkftgh+/I5BpW&#10;/uILC5ubd4crcJlM9hnyKhOj9TvYoLm03SXCAsoQjOAfqi3Wh1rYO9J67eSWsmizoJIYkxHIfI/N&#10;Uf1909dwahcSwHe3AZR32Ad6tWa8m0fVUjEHx3k7TyRj/wAGuevdTbbDqdpAC6kCVD/w470+ONNn&#10;I5YxW0DPpB6mWV9LHomo3pjuIgURvDKP/NWLqugwWF+8ySRyRPySnf8AzWV+rtPh1K/s9SgcwOm3&#10;Pt8Et/ita9CzaR1DpxhuJHju0wrR5xuGP3Cmb4KUizi+HNFGeoNvfWjrewKskIcEHGTHU8OoB1To&#10;iJfwqXQgxuPiCRRd1h0ZMlpdQwybirZ2EYLIPqqR6W6uhtDqemXlqs0DA4I4aIn6ojU1ZHi1J/sd&#10;vBbH2faO1kk3EE55HBo99V9DW20a2kni9yNkEqvnOwMMVmfWLqfS5pjGkrxDLDccnae1XJ0jrd1c&#10;dKXUlzMbjT2DRvnlo/wTUZwlysE37F9Gv9N1Xp6FYpEju7dSqk9zis7Xk91FqSX0C+3co2NoG05P&#10;irQ6X0uGK6lEF2qe4v8ASDiq26htpYby5/VAiRZuefIP3XXH8X8HWaa02N7/AEmxeaAw3/eUE4FV&#10;7qcj2motFJGGXH7vAqc6G1y916P9DuV54Yty+GkFN5Z/1Uv9WEqUcqQ3GCPFTT6HlVWRMmjB2Lnl&#10;X857V0tqlt2cqSeRnvUy0fumNS4ABPANQOqaaUfBmK85B+61wiQkhC5h3sxDlQO9R50e2uJNyShS&#10;B/zpO+kktiMtkk1El0RyxkC+cmnni+UcUae0SF3037jEBl2Y5P5ocv8Ao18r7Mq7vIJ7f5p9Lfv7&#10;Ehjkxx3zUFY307o+yX7zmsOXCVTRAX2gPbvJhyePHmotpQu0F+RwBVgwr+qgYPjcPP3QbL0/NJdP&#10;iUFc5HFZG5RKuS0RsluXYbxSkOlrcMFTAx5+qXn0i5EmN2QKZSTTQEKB+a7LNGuhG+TPrvpcq2I5&#10;A5zyAMZzRjY9ExLbLm4b3CM7fAoQh6lWFtkkbFh/0FTWmdYL75i3ZQfdNinD3IVxYeaN6dadOHa5&#10;uWLbcjHHNXd0joeg2spzbrkRkYY9yPNZqHXLWk3uEjYO6jnOaQ1D1Dac7rVpFbuC3cfjFbFmh2jn&#10;RtZNVstFjuLoQ7hjJXOM4rtfUuwaH3pGaJyMqpOCfNYTu/UTVZ4PamusqD570NHrKH3lMqytnAqc&#10;vIj8jKRsTWPWG199090j5EFs8j/IrjRfUe5vZ0htTmUuFiP3nzWPrzXYbhwQmF7Dz/8Aoa1Z6I9D&#10;zQx2t8qDaWP7/AHkVpxZFJHU2bC6NaXYPfJZ0bL/AM0x9QJG1YyQRkZyPjnx5qY0Fo33hJ8bRgjy&#10;SaGNZt5LOdpHH7jkH8fmrY0nIaQH6JbR6WwtjHtWRjwf7jXeoQlJZAgKg9ifs1PSwRXojljTc6HK&#10;nyDUjFf2mowRoGjaVBhiDzkd+K1u0iUqCP0+n/TWzo8pOScP/wBxS/Ul1G7e2SCO/FRtgWghUIRg&#10;HtXV1GH5YfzmpLuwjTVNDVdBmni92Abl2nIWh7qbX5odP9oyHPYF/BHG3+aIoNVFlcR4YqucEE4V&#10;v5quPWC4gNj+qBXG4llGRkn6pgeRUwZ0JIZz/TXI7c96Z61cyWs0EjtgCT4AHH7agvT2+mvo7wnO&#10;RtwOxGc0N+qV/NaLE75XPADVWCTQik2a76VvUv8ATkcgEOOVPJz+KhLizMN80ioRljg9sY7Cqx9F&#10;dfeayjUy52qdpzyqn81Zuu3jRZfuMgFs/fk0vbZ2UWok9f3aXNsyyoctnH1kDjNVv0LpBjkuXeME&#10;5YhfBajPSbmK8glWSZd3bAPLVFQWz6fKCpON5/x+aSqvRyKdogOpJ2tJI3csUYhQBxtYV1qXVMEe&#10;nSSe4XZUKhOxPFFfUFrb39hcfJX3KcgdwwH7hWNLq7mS/MBdvg205Oc1aNNFJY7fZM6Ldva6zBcJ&#10;Dw75OeSB9Vfc+qvdwxpyCv8Ad5NUDJDJEFl2EYNXF0nMLiyWQjzt5H1UJ9sspVFCdwGhIIbe27kj&#10;ihK512RpW2Lk57fdGGrAK/tgd1/70Hrob282BESTk1owV7IZZ09Fi6FqCQWRaVNshNAfXPUhELDL&#10;spB2heOfyakIsQwSBywJO4sT8cVUmuawbqUQL4P87s0zqweLkwM6YtJNZ6ghgC8SkD7AAra9r0fa&#10;qtq8QPChWGOGxVReiPQkw1GaSeEFHAe3XIB39jmthzaW0CK0iBHUAD6pXk/IJxShRWGt2K2sYYqA&#10;yZwAO/4qPW6SOBZVTuM7Ps/VKdVam0SM7Hcik5Hk1QnUPWy2VvMIZcckg9yhPcVStbZlTVsHvVnq&#10;uOW5jhCtuQ75G3cZPZaqnoHXJRq1rcOmYklG5exYZqIv5TqE0pLMQWyvPfNOk9m1eIkYwQPqsk4W&#10;0yjqkba/U211bCSLDqQShB7VSHVEpsbiUqTnaSvg0/6J1p90mf2snGPFQHqe7x2slyiHHGQfzXcu&#10;kzjlrszl1PcPdwl3LFsknNAVhrElk5K5x5571JXmptIzqHOO3ND19aMGb45GPHavg/KzSeacot6H&#10;b0g+sOs5jJGN52Dkj6/NGs0X61AAwUykHd/NZ1WUwyIVHyBxV2dJa3gQrIN3/itfi+bKTcZHFSLV&#10;6U6GsljM0sSyyrgncP8AtR3rWsRH2VKhCqhR/wCBVbjqF4nZFkwp7Y4qLl1BppCzgnnua+lwOEUt&#10;gsyLN6WsLfUtWSO5O0E/Ek8ZNXPpvTd50/NfSmULC2WRMng/Zql9GvYbS1juY9v7sbX5Jx3q+epO&#10;q7e+0KCKZ8MI8b8eccYNb+caQndmS+r5rPUbq8Rbpd5lbH5Oc5qvLGW+gnALs3yCgbjgCmfVnT2o&#10;2c7T2rySDcSuKibHUbmRgl0rxvgEgggivBy55fclVrZ1QTNU6X0ZY6hYzSTy7iyHYM4UfXIqpep+&#10;iBaowRwyDGc8lT9H8VF6B1Lqei3AWFjJExzsc7sZ74qz7K+0/qCZI95jB8t/xfVbMMoZYpVsbhSY&#10;A9I9S/7ZdLbXz/0cfuHirP6q6N0HW7ZZreZsbNwkxwGPnNRnXPpzbxRJLHKrI64BBGQw8OBVa9Nt&#10;e6POUa6drcDJU528dsVX7KSaa0xeboB9a6c1LRZTMt1+Po1ZugX1lq1tDG0gE6KDKpOCasW4ttG1&#10;60D71kkVfkQeUb6Iqpdb6Qm0yX9XC4EbNg4yABWX/HcHcejjlcSRvliglEIXKHgUC6xp8+nzoFjy&#10;j8g/dWNDp9pd2olWQmUDlSexqEmuJ+YZFB+s84H4qnEgMbW4ldc+PNT+l38m/wBrcG+uaCru8W0f&#10;22BC4yD4qKv3kTbJHLtKnI/NRx53FtMdxNC24xE6uucg4+gar+PrafSriRWjJEmY2XwB91G6J1JN&#10;cMsPvAEDJUnv/FEN/wBLJq6IwGJV5GPNa3kc4ppicghMA1CBAWyrjcARk9qo7qn03eMzT2jl8jlF&#10;75NTrXOo6Xdi1uiyDsr/APgVYtouYRK7qQozwcGs0/Hjn7WykWykNKt9X0y1gJiZEb/80/xR9pGp&#10;arL7QdgTnI/x90vrMkdw4aFu/wC4VCadcT6TKslycRnkBuAa7hcsM1AWcOXZa8V/fTfORcZ+NCnW&#10;vShu7YSrCHRshj/wH7peDquG7QiAFiDg47LRhJIz24jmbCKvgd63ZYQy/wAt67YuOTgZObSprYlY&#10;85Irdv8Aoj9XbXoa61rTdSSF7W+ALrIvJY1jbqNLu21GWQx/B2Oxl7EUc+l+sacuv2Et8d0LOElT&#10;ODsJwSM14+HhjnKLR6GKfTNGf6pNLtLTULfU9Fk/9tNzIg7QkntmstCdrwFXiG4rit+esPo9b3Wj&#10;Xf8AtF6ZomQPGGOeB2Va/OmHUHspru2lBEsTFXDcnI+qr5i+4oyTJTnxbVEFfdMXdrNuhm5Udx4z&#10;XGi9YajpdzGh+UZb5A9qnV1VZXC5I/nwKfxaBp1wjO843HsDXmPFKMrhIk2mgqtr2y6ghkjgvVgm&#10;GTluMn8YqFjtJdNl9m6kEwB5ZexzQXc6JfWU++1/aOd9FukdS210I4dTQZ3Bdw4JP3WqOeTpSQqd&#10;DrVb6MxhbJ3jYHOVOCufrFI2nqFrdlH7N1I00GABv/tqK1zQLm0v2mtXLwscjntjwa9i1ZbuIwXi&#10;KpPGcYx/NOvImnp0w7NOwdRdJ65o1ssUSu8Y5duSG/NB9va6rptxJc6ZHIST2PKnPiqSn6b1PSma&#10;8sbndERl1Bxkfx5qyukfV2azSOG4RAQwxu8+K9TxvqSikprfygctlhSeo8mpyrZ3tkLaRTsy54B/&#10;Gal+rf8ATkJtOh1WDqGJ53XJRVwCMZwfzUPF0evVMzSrMEdmyp8ZquepJNd6Xv0ja5lMODkoxINa&#10;vJXOpOBZVq2CWteneo2LwKkMk4kGCVUnaTVdar0tqdnNIklk4K88it++m3rTo13pkFnNDHHMGYtv&#10;XcFDdyaa9W9NLrs/vWMccyF+QrcsMePxXjZ/o8M1yjotJqj88tN1C4gMi7tvOBmnR1eeNm+R2n67&#10;1rfXvT7TrciC50fZKw2gD7YcVFad/pg1bUoJTCkUCqOTI+dufJrDL6d5OJfi9HOHJIozpzqmS1mj&#10;Cy4Ofic4JP5rQv8A62sOotKnhNti4wFZe4wPIrOvVnpJrehXEsTxB9udhX5ZAoO0bXbzT72GVFId&#10;WwV5w48giq+N9Ry4XGGWLp6shLEl0ixdc0N7KNj7JUf2sfIP1QuL6K3jKvFlyRtPmtK2N7DrVlAJ&#10;IY8kghCMkVXnWnTdpa3UDog/byv1XsZ8FxTi/RGLp9FAdQWAQLcAY39x9000y3NzNGu7HIGfqjTq&#10;q0LrEQPiuaBrS6Mc6/XFfn/nYVizySjS0zVBl3aJcmPfbxhfdLBVerP0WDT7dJzfzFZFTO4/dU5o&#10;zJvSVZMgEE4PINGQ067u7yBnlzERliTwK+68DLxxQlHuiWTemN9dne/ZkgkYqRtGOMH7pHSOnINJ&#10;tZHkcSSnJ557/VGFtYwWysISHIJZjnPFU9qWqH9QSC233PiCccGrylbcn2RpBNrEkt1pO6Nz7auC&#10;y5wAB5FJ9LdLSalLBPdORaIwJDZBZV/4asvp3oy2kto7q4LGIjf7Q4BA+6B+oeub6aZo7a3RIlLK&#10;uAd5FEMf5XNarop+NFgda+pWmRx2djYQD2rdgg2DkN+av701t49PsY9U1RQs0pzDGODs+znzWePT&#10;308sIdKh1XVJczy3BMVvnlQOzMTRV1P1XNf3YVnASLhNnCsa0Qg6cpL/AEaJT4pNMuLr31PS9hmi&#10;gXZFHlUkzzluMVk+86mhtnlIuW3gffLEV91Hrr2sD5lVvjkD7NUvZ21zdXJlfLB3yPz+BXneb50Y&#10;xcY7ZFOTlZI3ryapfQtN8Rvycfk8kVp30m0aPVnvoLUgWNu6b3AJG+qf0bovVNYuUt7S1ZWzgsRk&#10;JWvTLZ9E9DWunWK5kefNwVA3SSNwSxFQ+m4G5c5Iu3W7LL616sSz0W0061ISGBf3A8DFZWfDXeoa&#10;lcy5Dge1GRkNj7ry/wCrPekaMRrt2/fZqIfTzQ7e81C2uL9S9rBKJHB4GF5Fe/GUZNJElNugr6U9&#10;ONZuNV0e+1m1a20xsTe2/BkUDOSPqro1vV7z1B6gtdF0eJbfT4F5kUE4XNU71v1n1F6h61B+jk9n&#10;TYH9ldhK8Jxk4qw7vrjS+irdxaljMtuVLRYzI5HdqMkemaoZYoP+p9a0H020uR7e5R5FwkLNnMhH&#10;c8/VYT6l6817rYTpJdOLYsXZBwWOeSTUb1D1LqnVZlkvLsvFCWYRkeTzUbpvUlrp2lkIgEsmRhsb&#10;lP8A5FZXkp/r5ElkTYaWvVa9OaJPb20KpJcLsLKMZI7FqE+ndXvNX1C2scGR5zhVUZJz5/in3p30&#10;BqXWGsW1vDKVSZ8Fjzn7P8VsPpj0z6a6F1mK5E/v3SEu0rAENgdgKeE5ya3/AK+TvKl2c9Cekdl0&#10;zefrZbhw0kWwxH7Pfmpr1b9X9K0pYrOLMYgwZsL4wOM1n/1D/wBQU01xc3KyhPbleONF4zjyaxj1&#10;B1Jf61ezzzT8O2cd+9R8rz8eFLfJ/wDtR15VWi0PVT1X1DqSZ1EjGEDYhz+xKgOjunWntpryaUKk&#10;ZwFI/dmojo3QTqF2qsSI05YfeKn+udeFnDHp1mN8jvtKjjaT2FeBmyvK3OcqXpE23fQ71lb2+vbW&#10;HTrcyt+3ahyM/eK0N6V2idJwahqF3zenMagDwfFQPpppdt0l0291fKjX05yxI3sAewSgb1V9TRBB&#10;a2tu2ZZTvkK8bV+q2Y4RhFZsrr4RyM98V2F3WnUiX63cJlEbXCPJLyOAT2FUbo+kSXcoh02zaSU4&#10;XdnKj8k1BWCax1Hc/p7VWeVscgcc1+gnQHSuj+nfSSTXcqS6hKhyX77jzgU+KS8yel+K6ZZYnCG0&#10;E/RvTekenPRizX83vai673DeCecLVe9OqvW13ce8+IkRmUjJCr5U5qqeq+p9c631tNPsEY20Y+Jx&#10;lSSOcmrFiP8A6G6evbNZP678vt+W8nxmvTWJxSraijjerJfU9eTprS75ICohUFfbXnJ7KcVlay1F&#10;55pLm6lLRxnPy5x/FONa6+iu4GV3CydsJwAPo0Kw6fqmqxLFbxZiXJJzhf8AJrz/ACs+9bfwicby&#10;UM86l1hq0OnRzlImJYRjJXYv91b59OPTnQfTfpG+1K7EZ1Gcf0nkwCtJf6ZvQ600PTtY1/Vog0qR&#10;Ztx9HwRUXqOsjr/qgdPxy4tok9yd1+WzJ7VPxcMn+cls3Y6jS9kV0xoep9dT6jrl/Ki2NtIYgp7O&#10;fsGn6Wida69pGipeuqQybUA7MkdTvWes2mjaZFoWkgiNTgRry2VP9380YdB9Lr0m8Gr3xjS8aEnA&#10;XlV74ANekr6opJ0qLJ9Wraw6c014LBI44YbYLkcNI35/Nfm3N+rlvyAjSTTzZ2k7j8uRVp9Zeplx&#10;1Pqd05lItVc8MO5Hk1AN1TbWEwmWBWkAKp9bj5BpW0l2Z3Owk0bpeLTrgyaq7KilTKpbKg9+35od&#10;6i9VtX1GC8ttKjEcLMVjbZygXgBRQH1N1Nf6m49+dQpAJC8EfyaErjry10/2YbUb2TjtwSfqseXy&#10;oL3Q0bNGWaaX0v05aXup3YlvbpQSrf2E1Q3qP6vz6jDHaWU22LOG2jANRo6X6u64mjMFpOfcIwXB&#10;24/A+63N6Rf6SYdEtYJNWs4576c/D3DlYiKy3LI6jr9llfXRhn009EepespzJGPYsg39SaQH/mK3&#10;N6O+hmmdL2t1fXMRu3DFVOMov5z9mtPQdK6VolsdPEyLvwzNnauB4wKbdUeouj6bFZ2kZSKBSFkL&#10;N8QB5zitWDwYwd3yZ3VaEekrG7Gm3c0FuLeBmODt2kfdQ2k+nLa9LK15fOlkrb5scMR9VWHqJ/qU&#10;0uythp9hOjk/3RPuzVC9Qf6jtUhtFtLUuC4PIG0LW5qrdpEuTWuzYmmaN0jb3qwx28UdtE54xySO&#10;2fuonrz1m0m0vbO0kkijhtUPnKIO4DY8mvzRv/VPVnjaOKZ+GJ3u2SSe9VdeaxPcPJNLOZJJDxuO&#10;cfWAawZfLhB9NlY8n+jdHXP+qhby5ms4RGtvgEMONuPuqr1z/Uxqzae9lBcquXAzGm0qo+mJqh+l&#10;fTLqXqFg1vauULfIlTWtPTb/AEd3+rzRC8YmJSPc2rjA/LGkjmyZFcY8Ud4NdmdLTrG/kj/ULcy7&#10;5ZDudzuctVox+m3Vev2DajOJILWPA/UyEkOfAUVtV/RvpUdSWOkwwW/sWBAeQAYx9n7NT/q96mdK&#10;6VPp+i2KiOCLucYrVBNNWxeNszl6Z/6YRLpr611BfN7GDJDHnBcjtn6FXj6WdJ9OaL+s1K69tUi3&#10;GIZ3M2e2KrfrT1mudejttN0zCW0S4YFslsfxVR6z1HrdzCbG0lf2jwfOM+M1W9M64v4NNaR6s6ZF&#10;q1zfpGQI2JU4H7az911693Wu6ldm2kMKbsZU/LNRuiem+t3djJMJNtuiF2MmcuRXXSHpVpkVje61&#10;qcwA3lYIDwTnzU5PekJFtdlV2OldWdaazcpp6POlsAZJZDuCjH3VxdK9BCSGea9b3MHYmMqFIqat&#10;/VbR+kun5tP0+0Vby5lJab8eBWe+r/Wi7kiNvHKwY/FhnGD98Vmy+RDErlI62maY1zrTROiOl5bd&#10;IUaeXcH+XZCayJ1p6zdQ69aWun2czCCPJESnvQjqfTmralHFOyzjdgCSQlgc/Vbd/wBOHoTpU9nd&#10;Xd/bZESnDHIwRySKxLyMmZuotRB2V/6Aek2n2vRmvdUa/K4muWMcJkyTGidyc1DdQa9rHWlpFYaL&#10;ZSS2lr/fGu3d4ySaur1L6jutajn6W0izb/bIFUyTIAoOOSmB2FS+nano/RPSaWFl7Ml2VLsx/wC5&#10;NbYWo0mIlWkBFj6Tab0z05pk+phVnuZ/kzHORjO374oJ9VvWGxVbCw0ZCFij2fgY43UA9WdUdSdX&#10;6rgJLJHGCEC4C5bvzVpenfodba1qmmWB9wTJEZbqRD8U/wDk/k1WWX8XROOKXRWHp50Fq3WGqW5n&#10;uHEDzKZm5LMg75zWqvUPqaz0+YaZpypDbWsASeRX/ux2z9/dE/WF7adDafBpGnqkMzu2WzmQADli&#10;TWCdY1fUeo9RfSNMMhhM/wDVlQZZt7YPP3U3Pqh3jUa+Qzn02frK+kFqX/R2u0s3jjvnPk0t6h9R&#10;W9lp6aXYghFU72U+fFXB1HZaT6ddNWGi6fB7t7ebXuHb92fOSazj1Stm9splk3PIxLheKfJBfbSc&#10;uxJyttFewWb3qEHdtXHOck1oP019NAlvfX9yqRQW8e9xIMZOO+aj/TToUyy2FxcskNpLJ8nl7BR2&#10;rj/UX6x+wk2gaZMuxgiymI8EJ5yPBqWXHj8PH96btpdWRjEzB151ANV1S4dGHsxkpGv1ioDQrQ3V&#10;5EiqSSwHHfmoCC1MjEbjjzWqPSnpm10Syu9ZvymyOPcobnLDsBXzXiQfk+Ssj/inbslKD+Qb9TLW&#10;30WxtLGNhvn+ZQHlOPP81UEUSxwK20lz9/VPOsOoJtb1ee/mUJvOI0H9q+BTaBDPGxC5C1Py8v3c&#10;0n8aRyEaGSTrISAeahdQk+Q/mjG10tre0afYBknJoA1CcyScV4/krixhjM4JFJZzXxWuSaxHBbcO&#10;eK7C7qSFKq2MYoA4bgkVyBTnINeOo8UAcg968DYrzBr3Yfuu2B3nPNLqQPxTZWyKcKpIB8ZosBUE&#10;ZPNdqcikgc7uKTZG+JBFMgHBBaktgz3zXCSNyCKWR1oATRdgOKS3ZJJFPWwePFJmJR25oAbhsUr4&#10;GaT2ZbFdSLgLXLA+ZVrlxSRU8GnDYwOaOQCYcpnnvXu0MRXrL+K9b4gYrjYHLnAwBSHNON4I7GuD&#10;HmuAdRoppBwQxOa9jyARk0sFyOTmgBBXIHelUYbRzXLRj7r5Rk4AoAWUnPI4pUdqbBCP7q6EjDx5&#10;pgOnXJrwE5711jnNeDHNcYHDn5EePFdHjORX28A5r53LGuAJbTz9VwVGaVKjHeuhwc96AOUfK18z&#10;YwOKVySRXElOgPQPqvHOM/VeDgHmk2oA9YnA4rhWGDmlR/Nesue/3SAfDArgEea7yEAGa6xnsBim&#10;0AltBHGa8MfFevxxXyhqUDxVGOa+75580oPoiueEFAHAXGe1eBga6KZya8CAUAJqAzHJxSgQCuD9&#10;Cvckc0AdKRnkV2cZHFJlgBXwYnFAHsozjFJKOT+K+Ystck4Oe9AH0uM8Gudvalk28Vyy8d6AEPuu&#10;s18RX2T4oA8NekDjmvAMea8HGaAOwOMUoFpNeeKVIIFAHm3FJjil1zgYr4qDkUAcLIaUQ7s5rjbi&#10;vMfHNAHXPYClx4FIB9tLBw1AHWdrDFeknNfEefNe0AfZ8VxnbSnDcGuWjLAAUUAmWzkEcVw4U4xS&#10;qpiuXH4oA85xXJdhXZP1SYbvmgBwpGK5ZQ1J8fdeB8CusDsjFdDJxzXgcEV0pGKEA4ik4ps0ZznN&#10;do1KE9+KZgNq8r2udxOQBSAdbMDOK884rgOxBpQJnvTJgdBwO5pQ7Pum7xgjvXJZhSgOD3r4ikhJ&#10;nGRzXbSCgD5q+X7rw816BgYFAH3cUmw8ivnyOwroUAdCQ4FdJKDuytJV8VzQA4XacUnz90grMvml&#10;9/mgDwtgCuVIOfuu2AODXHtjvQB9SgbOeK5zXO/HeiwOmTINchNoFdFh914DQBxkk11Xpr6gBMKP&#10;qvMYxilK7AoA4r0YHcVy7HtXS0AdFqS3CuippDkCgBTdgV1kUmY817soA+PmuRjuKUcUnt5oAUXu&#10;K4ZcZxSuOxpJlz5NAHjMB5rxW71ztx5rkmgBR244ptuPPNdlwc0nQB+n3RssMmgXMEzt+oDsw8ZI&#10;Hxx+KpXqzW97NBcI3vLyR4H8VbvUmh3EGlJf2zq4BYOg5dQPPHiqaiA1S/sHkhL7JFDAZOVzX6pO&#10;Lk2QyTad2SmhdNNZpa6jHIrROoLpnJBbwa1/6RarBJbqptx+4kFecgdjVe6Vo9lYagglszJbSf8A&#10;xY2GFwfNWb07aLpN/KdMQNb3JyEPO0D6rTxSjSDDOa7YURXYXUriO4iDJn4kjHBohhs2nR4kn5HK&#10;A9gKiXv1huXmNqr5HyBznmpiz0W8uY2udPj3D6ZsYzUwypyBnS7uBb92uYVdoZCjrVraHDpd17/s&#10;qIyTkY4yKqCfMt7I0gMU3IlU8Z+8irn0jRLMWNgba5UrIgY7TyrHuKnlWjsCutVkS3ubiC7syS37&#10;S4+LD8VjDrm1vum+o1uo4sW7MJImBxsweQK3n6gS/p7a2MyCRQ21T5U9+fxWYfV+zF3pDXC229I8&#10;OR454OaTE6q/Z1mgdC6h03qjQ9OvkYykIBgA5UjvTHVry6s5be+sBwjbZUPdv4ArOP8Ap76qvunb&#10;qSBQr2ZG/Y3dCDnitiarpyXsSanZwrscZdE5KnzkU8lxf6Yydorjr+b9baWV2tt7U0bZGO5B7g02&#10;jgsuoNAk2KYZtxU477h4H2KKLfqDT7mK8sLq2ZsjCsvfPgqTUF0beafY31zp98uEkH9KeubXo6qs&#10;oiPQbLU7G+RLkQXkGX9txgsQfIoV0Tq3UrCb5KqyRIVBbKn/AAwqzOu+jZ4NZWeNtjlTtYnPu5Pm&#10;mPRv+wajqEmk63AY5pxiKUjGGHekknXZeM+lZdHQWp6Z1rpiSwakY7gRZmRmBdXH/iqs6s0SLR9b&#10;juJlSaOWMj9oCsF4LfzVLdQ9O3Ppl1hZyu8sumSSYWWNsFovIwPo1rzrTpbR+pOnobqC7f3ZIdyB&#10;Tg4PbBribjV+wk7Mg+ocEdnLbz2MjPDLxsbnYB3zU56Rz6lZyamloRPp08WbqBgGTJ47fdD2oQSa&#10;eZLaZ94iOMnBzjvUl0B1Wmh6lNcwKBBMmyaI+cHOQPuq5ZUpUvgTkrFY9GtX6rt445dlvICRzzHg&#10;eKF/VLSv9pkijkO/LNh18/k1YfqhpFtPc2epaZ8EnRWkVW+SNntioTXJ5rzTo472AsCP6cp7MfsV&#10;y3VNeh7TTK79OtUktNXQRHDhCVfyD9VempW8t/7l65/rcbkAwCv3isrdP3b6NrkUsgLxRyAqPLc+&#10;a1V/uCvH7keWLKGGOwB8VGEXyBPRGSKUiBcAHxUDPps12jv+o/Yc031i/d1dGc7d2c+aGR1P+nkE&#10;bAbezVsT2RnpNBZb2drcsBM5yvbJqD1fp2K4VlWU7A2KZXGpou65DhgCOfBqNveoQ/IzzjCr2FUd&#10;M4rbVkhNoEDwJBFMMr5Y4zTS46Xjt4x7UzEkZaubCcTSYQFm74qetVlmYjY+Tnj7AqcsdorHfoEz&#10;p8sUZb3ABTFrpoFYhsHBzRnrFskcAkaNqDZ/0siuQGyayZMIr0D0upso3FzUS+vxoQCoOaIZ7WH2&#10;sF157fdBOpaOdwfBBPfbXlzxuMnSOpE1ax2d2xd2Ht//ACO+aXfpmC5LLBJsA5OT3oOi05UDBJmA&#10;zzUhHqFxYlcOTWVy3TNMYfxGmodOX8JQIPe3tgkcla4hjmtGCzREN5Jovg6qAUNgM/b6zU0uow6k&#10;qm52gDgHH7RWnFFVpkskQWi0w3wG0YU+ag9X6SuIjhWwT2ye4FW/HpsUACwy7xgYK80caToAkkiW&#10;5hOwrkMQOSfFaXh5ehGnuzJSWNwkkcXJ3kAH6ya/U/0s0sW2gAOc7EASTPDZ/H4oHtfSzQrlFaK0&#10;HuJh1kwMk1bvp509c22nz208wAWQsvng9q3ePh+2mPAlNEvfavH34yQcbe4zRBd6kJyIbiIe1QJM&#10;nsXQI+TZP8A0ZrAL2Eh8EqtbUlps7EGZoJ9NlZ0fdAR+0eAKpI6/+l14XEMgSEEgqBhcn7+zVu6j&#10;q8lhFcJOoyOx71QWoaabvUJZIwNjkMy9hmtDmmkcaRquzmE4hSEZYgM+TwKMJIokjjwVG791A3Rl&#10;mz2i3AQgYAwe/FdXmpPPNsGVCGpOS+Rl0POsrB3sDLEqbkwQe2eayx6i9VQ3NlNB7snujCbWXArd&#10;+mQR3Fnh4w29eSRnAx9VgH1n6beLW5phuWNlyc+MfEAV3DJybiuzFLtRXZM+icbPHcTOSBIcjjgh&#10;PBP3Rj6i6LZ6tp7LKMNGMZ/FB/pOz2tm9uZcKpLBX/P3S/XmvywQkEBmL9xTSi1f6GhkSk40N/Se&#10;yS0vUto5doCnKd+E5FaD6jdHsnzGoBxWVekNTEurWU3vqo3hSM8H8Vo/W7ieSBgF2sRgA8gZ81Jy&#10;cWqNQG9C6rFZ3U8NzMS29irAcL/NXH1DbxtapMrDcBk+Ao/NZ+0+wmF2WLARqMn7b6qe1rrhdOZE&#10;uYWZCOxOBn/NWlLk0PKkR+tdXi13BHOcMoHbcuOKy7ealcJqIndcseW2DABqweqtV9+RpVThgRgH&#10;sPxUBpumNfyYSE57bRz/AJp3FhBxLK06/TVbGOU4O0DIHGSatPpmyFvZRlcsrAsAeADTPo/09Onw&#10;xs39UOR2XAyO5q0rbRhHFyWI3ZGfFRdWdyuPHQDX0EZVZT8n3cE/RqFvJlQcEsx/cBRxe6fjCqN2&#10;TUfonQX6g/13ySxP0FH0D91VPZjTt7KqvrCe+VkTKkcBT2fNLdP+mJ/WC5nTYVGAqng1pWPpGJYl&#10;S2gVZB58kD8mpqw6VdFZ5Aqlz2ByRim5q9staHXTGi28EcDJGFYLg8DOR9VIdT6iEt2DFcg7iT3U&#10;fdSIura0DAqc4GMjHIqg/UHq6323QeVFMeW2LyTU8abkQyTsqf1D6sgh3uk4YqcE+Of/ADWRepeo&#10;GuL3eoJySfoDPfIqW6q1i4vZLhjO2z3SwTt/zoG064mlnwQG78+STXMvkJPiLGBYWg6akj5zngcj&#10;8/VHOp9CmaATZUADbu84NKdB9OXV1bRzrsUFtpGecjwBWgY9Ohi082zgO3ODVFm1R2cKSKD6eikt&#10;pvbYnIA7fVPvUeWFtGldGYnIG0+dvOanbvT7i2nG1FMfAZ1/7UO9cN7lkyIyngjaDyQBWbNNKEn6&#10;onJP0YmuLuP3XYEckninlpdDbgtlSc031fQHjdpUK/8Ayl/+aoi2kMORgcfVfBTyVOS+RpxJq6gV&#10;yWCf5qe6bm+ezOMc1FQX6FQCMCn6mMhWX485IrXhS09EpN2H11KCoJl+X4r60SXKD3WIJ4oLnvQq&#10;AnOPqirpnVI5Hwe4r18UroWywrfURAsaygkLz+TX2u9XXL20arvKocIv0KjdSZQv9M5OPP3SegwR&#10;3sbxy53Z4Ir1JSbhX6Gxu6O9G9Qdu+OaNFAB/cMmplrC01ce8qb2jXgiqs6y6fk0u4CD5AqXBPmo&#10;zpnqm7087YnyGbcQfvFeavKilxmiko7QTatYzQycqVFNbCea2k91Dg9yp7VZ1tZx69bPIuN5xvUH&#10;mgrqTS59LZFOHBwDt5wK7CD01eh3kSVE/pmsGSYpLO+HxgtzzRhqGgW8kTJ7pAZc7hVLKrShXRiu&#10;08YHORUhH1lNA3t3DllJxz3FbI+XepIi9KyNk1KbRbgSwynbu+X/AMvH3V66P1Fo3UlgUK7B5UnB&#10;DUDrpOi6pAknLDBGRVYT2dzoN4JrSckK+cnnI+mFO8jir04klkt0GOq6b/surptmZon/AMkr+aKr&#10;3p5rmBJ4JQSRvUZ4IFIabe2mvQI00ftu2cgDt/FDumajPpl9LYykqjsTH+VP81yOSLlXpjNOrRG3&#10;9wk9uFeMfQIHkUA2sknvusueDjntV3zaaBIriNWiPcYzSGuJalVUW6L8QMBQP+oqeTx+2hsb5FPw&#10;WLxXYmJwF5FX/wBEapEzpI82So7fZNU8umXje7tVmQeT4oj0j37JcScE+SKMUuLqin2g+9QtLj1q&#10;VHhblEC5qqdElnsr9rG7Z+SAM85q5dPv4gB2IIyc+TQd1fZI5E8MO2QsAW+hWqVxXKKsSNWHGn6f&#10;YxxNIiq7eSeTQ51f0vNqtj/RK7oixT6bPiqr0TqS9sLiWG4UmN2yCPFXFdahbi1RreckMAw/Gful&#10;5rNB6aYrbUjNOg6jdaXfb9rAq2JEbjtV3RdaRapHtRfmv9o4zXeqdNfro5XEcW9l7k4+VVA+h32i&#10;3AdpNro3bPHNedizT8aXGVyjZbhzLU1YiSwuUkiViVwCP7WPkVUQ6duUYlZB4KsDgqask9SjUIPa&#10;2Isipj4+T9moGxuHScRSDGW5Nbc0MOVc4OxYpxaTZq30Y6x6h1vTJtPinklktlOFc4OBVWeqXSkG&#10;Z7t4HiuRnflcHNMemeodU6T1y21LS5BuCbZlbs4q6/ULXG6xsZ7meyEBkjA+P/lsUfZcsTTL642Y&#10;SmS5j+T/APOurUTySBlPB4qU1nR9TsrmWCRQVVjtIOQVPaocXyI6d121865OMmm32ScU9hXb64Ii&#10;VkGcHBBHikrzSP17b7favkCo2P2Z29xjye9OTczW7boDwOOa0/cTW2TeiZ0PVr3SbiSKdBJCMZU8&#10;9/IomvOn7bWYmuLKZCSc4PBoTtLqO8Ye+cSdsnsa91sSaVNFNancUHcc8GqJ6+UK5CkOq3GjmWyu&#10;cyowxnyoP1TTUul1vojPbzZKnP5x9VLafrel6nbsb2P2pt3ccjFRcry2MuYMyRE4K98im/kvlHBX&#10;pbrvUNC/oTyvJD+GOU/irustWtepIMQzCRpowGViMg1TZttF1fEay+3MQfiwxQhELrRL0SW8xUqf&#10;3DyK1+N5eTC3yfKL1sai0tf9Nb/TEmZJVKv+1lJBP2KCND9R9b6cunActkbCpJ7DwKuPprV4upYS&#10;gvxHNsO5ZW5DD8fRoF649Lr5FS5jIfJ/qD6H2KPJUtTxS6KcjRvpt1DovVc0U95qJM23GyRwMN+c&#10;9xRn1f1He6HHLHYXKNEy/Nid3I7cV+ckmmT2JBRHR8na4JBz+DRn0f6j6jYTqLqRriDdhkb/AL5N&#10;V8T6uq45VXrl6O0102ac6a660ySf3NbR/bZgM44OeOacdXemnR93N7mgxyTSyHOVQ8OfFRt5Lp3V&#10;Fgq2tui7xtyOCrd8gUJWmq9UenV2J4LXdGcMX3ZDp+Po16mRQlFXjTXyPjyLdsZXvp31ZoSRzTWL&#10;pGDuGfiRQXe6ndXU7ROd7d60lP8A6lLPq1LeyurVIS+I8FuM/dCfUPpVHbSDU7fU4neXj2kOf4qU&#10;cceNxndeieVxctbM5azZ4iKljkk5qt73Svb2vnH3V1dRRXAMSi3D9wSoJNV1fHfBOu05jJr5T6r4&#10;61Pi7sbG0TPTd1aRe0JGEbYzk9iRS2rdYhQY4XfO44xwDVWXN8Vym3PAru1R5wuO+dorFh+ryxw4&#10;R7bOtW9h3pvUNyZU2l/nkMF7kfmrRtNAsPYS4udrbuCD4+qiulekYdGsDfXi7jKh7+FHlKANY6ll&#10;vgREWji3cDyQK+j8bNxxKc3+T9EGm5UiwdV6znvbh7C2uW2ghFZeC+PH8Vc2jdC6foXT9xqWoOTe&#10;zbNifu2g+Pxmqd9M+lYBqMd/eITHHGWjRv7nPbH8VaHqV1/ax6Z7Maf1FYMqjtuHFep42a4vJkpI&#10;jJraOOpOs7KG0jiD7nWPCRbarBtYe30/9TKnwMn7D5P4oEt7ma+vReXJwAAcfWPqpd45NWkk9xit&#10;ujZC/wAea87N5spuTTq+jsW7RBXxutZuJJXwiAYAHYCrR6IihuLzT7NR8SwUHGaqXUNQkjtGhgyc&#10;vwfJFa89Muh30uysr+4kTdMisoH8Vk8SH3Mvpvts1cljVstmfWbHQLOZYYBnGckY7DuTWd+q/U1F&#10;s5ookExlbIz/AGE+aiOtOo5TcXsLO5Ac+e4+yKFek9EivpvclTKDJx2PHmvcy5qqMEjM8rnK5BZ0&#10;xpT3oS4kCg7N7Z8+cUa6dNqWqR3NjpkZw64kJz8VFVZ/vstrFdW9u5VjMVQt3q39M6obQbYiMKlw&#10;YgWwOWyK5ilH5oZ5VotTSup9G6X6UewKs0xy8jBSA/5J+6yrqesajrlxLNJN/TLZVRwQueBSWtax&#10;c3sMktzOx2rkKvAOKQ0LpvX9c093sLRkgTh53BUc/RIpp5U2l6H7Gqy7LWWG3RpJZDwqAkn/AJVd&#10;Xov6AzdVXkd7rSywWFqd0gUcv9A1b/p5pXT3R3TwM1pHNqTDcJWGSNw5wD/3oJ6l9XLqC3bTNPk9&#10;tZTmeWJvHfBYV3hF96O5cyjxL1k1zSulf1U2m2cduqAxRRDBc4HByP8AvWQut/U26uf1IBzOxIwG&#10;J2D7LUIdVdcXMCARu5aRW+RbOKqS0uDGJ5p5Mhzx+TWHzPO+1XDsWE5Tf6GkzT3RBuH3EHgfVF2g&#10;dMNqEsbhNsSEB88ZNMNF0OfU7hSImWJWGTjvVr6/rNjob2tjAczEcj92C3bNeRiwOcnKV7NadIht&#10;W6jj6dF3axOvuSDAKAHG7tUto/p1JayWmoX4JaTbIqEc4P3UT0t0S191Fb3mpIWTOWVux+uKsr1C&#10;64i/3JraADEEaoHHAOB2Fb8XjRb55Oov8ULOUq/F7BX1L128Q2gSPdCWx+EKiqqsunNQ6ouy8Nu8&#10;0qAAhF3BQPJxRLpfSnUPWV+yWMLT4/ezNiONV75Nba6Kn0T066TuXFvnULiL2HcDO4nyW/FNn8d+&#10;W/8A8MekNihw22K+k3Suh9C9E3+qahFm7eMrCDgOu7IrNfXer6j1EbaK3uHESjAZaS6362veoLqw&#10;0+CZxboyksnZiT/2NWmUtdBsrWHKh5VL5PAOK9HDghCHFJJLtnc2SUq2T/SFppnQPSizNO0lzOxE&#10;gcYJ8msu+pHqPNrstzbWj+0pc+4V+z35qW6m6pn1nUsM39KH4RjPDY7saFtKt9Js7mWQwISx3fL7&#10;FZPN8v8AFwg620wirabAOy6ZnkmSNzjcQBzya/Rb0Z6EgsdF9+6SJo9uFTAyxA5ZqqD0D6FtOqby&#10;81a9gYWmnzsEwMe4+M8H6FGnq31ns01NMsFCieQJtjOGVM4xmp+F46UeT7NEklxpD/rf1Lu9cntu&#10;ldFlkQ3LgGeEZwgPI+hUlqL6H6ajUobCcSz+yuWP7pJGGWNTOmdLdPdC6Vp9zcXPualOm6ZwMbQR&#10;wo+hQf0lplp1Xr9teXDZhWZmkBGBtXnBJreloIy2h56Z6FdXN/bazeKV3tvQS/ubP/Fmo31z9UYk&#10;vZ4IA7zHMbPnCL4JFEnrJ6l6dZSzyRxriOP241UcDb221iW2i1LqW4di5Jdt2z6BqGfNKCVXbKZc&#10;iloQu+sPa/pIBtzknGM1xaaxJqMhCRyTP+4CNSRVtaP6EWGoXtvby3UsjswDYzt5raujdG9M9O2d&#10;pp9pZW/uYzM5XG7H0TWGsn/J9koYtmKOjP8AT91f1mxaOP8ARw4/c4JY1o307/0i9M6XObrWr0yi&#10;37lTjc35JqzOqPX7RemLZLOxmw4B3hcDvwQMVjPrT/UdrWoTxJaQexFExC7mLGTJ7kUYoY025Ld6&#10;L0fpHpGvdI9Ixz3IS3hhjj2wgcZb7zVL6/8A6m9Nghu7q2/rMc7PgSWJrAesdV69r0qx+800rni3&#10;UjaSeM1c+m+iWqw6TaXOo3iwqVw0a8kA1vhwd0hlbvTE4PUPrHqcX/tSMqu5YvGCzxKf/lVPy6BH&#10;b6Y13q2ovJsUoVZizN9cVMah1boPQWiexHiOWYf/AA8biVIxvbFZmueruousL220/TbF5C7YXYhY&#10;nPkntinckv7GSS7Z3O+nwGdlj7tuH2tVpf62ZJPZALyt2UDJrW9x/pl1eOCD9dqwhMiAMiD5h60p&#10;6cf6eek+htNmv9QC3N4FXBuAOzVDKpzSV0gSp9n54emfop1T1pqUEMNk8NqXw8jg8itq2n+lLTbC&#10;6FudszHALkZYfwPqrZl9bemOkVdLeaD3zghI0yoJ+sUMaJ6o3OvS3NzbKyneQZPlvDfYz3BqWPxu&#10;LKKXFsvvUdL6d6U0GDTbOBXucDexwNqDuSaDbv1rtrHSr2G2m/ZFtxF+44FU5aaB1J1Fqdxayhkd&#10;wfORt+8CpvpX0i01dUktJbrdHbgtMcjYf4rZFRS3sHOPsy7D6q63NdXrRIITO7ZIyWI8VG3vp91Z&#10;eyW97dWtzmc5zLy027gADwK1Trdt0bY6/YW6iAw2re48gQfeaj/VT/UFZnXbKRTm3tVyiKAAgUcG&#10;llNEXIibT0eTpKwt5tUmjkvrwL/TQYMSt2GKc6nqHTvTlilqkirM5LvJ+R4FZW6//wBQ991DqrzQ&#10;yvsAyHxtql/9/wBR1OSQj3HdzjAYt3Nefk+oRVJU2LGc2zYPqT6+WkWjRWlmsIVjgqrHLY8GqF1P&#10;qjW9dhtwkjRW5PzGTj/FTFh6B3baTZ6nfuY4ZD7jscYH4r63u4NU1C00jTYmePftDoM5IqDzZJvq&#10;h3B9sqbqm/OmSwwLvlkbAAGTRfZ+kuoGXSZ7xN63TqwiXlsH7+quJvSK1h6i0+S7Z96sqiA92f8A&#10;kVsy39N0HUOl3NzFGkawgRxjjYuPo0Q8F8nLJtXo6mqegT6G6Ht9VvrS1mijS0s4gXVRwCB9+SKk&#10;OoOs47WHUNP02ciLLK0q4GB22jHmof1b9UIOnpLqDS9vuMDHKVOG+XkCqR0fSLq80m6vEgEMKZZp&#10;Wb92eSa26WkhuEmH1hutOnr0WP8ATJyskvdiT5Y0Fa30/c6lp0NlYwiQhAZ5sbgM96mNGv8AUOot&#10;GTR9HiCxb91xI5+Rqy4bYdP9MTWGnof1k8gE8iDcck4Jp1iZ2U+JG2HQmmaJ05aWdnCr3UjKfcb9&#10;zE98/wAValprmndCvNcy7YfhtGF5Z8efqnnUNpYdJ6LpFzeyfKNVJfvliM8Vijqbqi466luLfZOY&#10;5JPhGGyQSe5Hiu8bjQryAr1f1Xf9c9RaidOE22dhGqSf9Tn6rRnT2g6X6SdBLdTW9tJqVzKcF8GU&#10;Z7Fc1Lab0no/pz03aXlwInkWH3ptz4JJ7KD91jrqjqXUOvtRSCZZHZjujjXLEfWBRGCS/ZDJN2gZ&#10;6x6w1HqTWVnlupXnmO2OIkfECrT9O/TOXqOHVLvVDJBBZts/DNjzVrehvoba6drtxqGv42W1u8ip&#10;Njg44qmvVL15Npaanpuly7RNOWkwBhgDxU5yWOEpTatemR+Gya9c/VLT9P0jR9B0KFQLaBYy5PJ+&#10;y1YbuZmnmd5MtKf3Me5NSD3ktzK8k0mSTz+asb006HfXdbt4iuIQGd/vgV83mebzsyXSvSEk0rom&#10;/TvoCC8t1nmDuFYFm7L98059Wuqpruf/AG20xHYwABsH/wCI1FvU/VFpp9nd6bYy49tzu25AGKzf&#10;f6m1w4PhByfurebkhgxLFCW/fySjbtkTOJGkjwvYgCrD0mykI/Tx4Ct8nJ4rvpDQUdheTZVB+zzv&#10;pbXNXFq9x7fd8ivOxweOKnI6mQ3U2plIBZqchcgsPJqpJtwJqZkuWkLc5zzSCW4dGPmvJyyc5NsG&#10;yIHO3ivOPFKyIyN2NcLj7rIcPMV6vHiuwa4xQB2JOT8adxgBaY4I8UqspyaZALSp25rkjGPlSisG&#10;BzX3BI4oYCAXNKiQ4x2Feq23IK1yAMGlAVxnzXgjYea4iLAnjilw4fPxpkgOGPBNJbc0rtweBSpz&#10;zgV1ANxJjvSquMikXhINJFSCKAH575rh0JrhJBnvTpXGBzQAzOAMEV8CtOWjB80kIhXNAcl+BxSZ&#10;Iwee9K7DzScoPGBRSA8k5HA4rpGB4r1xhQAa4bgA4rlAKOgA4pviukkPmusBjXAOFbPY0ogAGfNJ&#10;bSp7Uqsi4roHxfmvMkk14SrdhXnIzmhgKAttrw0l7pHmu96ngiuAdbB9V8VBGMV1j6rynoDjaBgU&#10;ocVwTziumkC/nNcA6A7V0wAIpJJBXWc+KAO1IOeKTcDJrrOaTK481xgdHH1SbFsAUpxzXwz911Ac&#10;YGfzXJ3ZpQA5PFeEEVxoDoV7urnORXB4471wDvGTSZQk1wSXx9UsgBGM0ANwT2pRVxSpAGRXIzlq&#10;AOWUHHNJbM0uEFclTu4oAQABGPNecr5pYpk1wynI5oA5EhBOaTIyK6dCK4DEUAe4r0muQTXucUAe&#10;E9q8pSuCuCTQBya8Ir7OK7oA5zzmnEbntTYmvQaAF9p3ZBxSjKDXCNmlAoXzQB4uCK84PFdhRmvG&#10;4yQaAEyu3+2uT5I+qcgk968x9HigDxJDngV6sgPGK+ZM1xt70AOWwBmufccDg0gjGlN1dQCwYtmu&#10;K+zkV7QBwyVwaXJrliCtcAQZcjikwlOdlclaAEApANdAmugNorw5OKAPFkXJOaeIwqNCmuwGGOcC&#10;gB8VJpMriuEn8ZpXfuHeugMidxyKW3kDOK62YJNJeTXAOg/2K7BpEnPFcE+KAFZUyeGrxEIJ5r4H&#10;kZpTcKAOX4HevFcilAwNckfigBQyZrivtmO4rhnOAQKAOzXtJZP3/wBK4V2B7UALmk2U/ZrsuDk1&#10;8GBFACiEYFcB+W4pNgRjmu8kg+OKAOEY5PFd4DV4mOxr0YA4FAHu0ZPFcEHjFekE14MjJFAHQB8m&#10;uqRG7J5rvfnPFAHQaug1Nm4rlTQA6rwUgZTX3u5oAWLjPeuSoYGktxr4vigBcZAGK+DYBJpEPXhw&#10;aAFc55xXmRTVjXUeM0Ad724rpZaQY816q0AdFxXjEGu2SkaAPgK+JNdba8oA/SWC9uNFb25ZN0Uy&#10;8nuCKj+n7G5TqS0n0sIxkfc0ZxgjzxVYSdQusfsXFwef27j2o49GhfHqMC1nUSpGZMt5jz8sZ81+&#10;p4slsnOJsa60WGeVd/8ATyuP80wtYLvR70NEQyAAr470Yv7OoCHc22UKA/3/ADUBqtndWUwR3LJ+&#10;6Nyc5B+60gT19O80kdztxuxuU+ab6drl1Y3TSxKSjDlc4qF1i9nez3xfF4xn5cZFJ6drq6hBFNMo&#10;LhBvKjAYL9YopVVHGFvXGnQ69bi+tFC3YUCZzxuA8Yph0RFfxQe8h4V8YzkGnWpzwSpHPa8KV2tG&#10;oOQTUV0rf3u27jVsR7gWH9ysPr8UlaKxhfRY+sC4urOZ5rcuqg7iOcVUrTabfxy2ZhLQnMbjtz2q&#10;y7LUp4UcOTIpHCHsc/dVDfqdF1T9RlZbaZi7J5WiEVVUVljrtGdtCuF6f1yezOZY3YhSOCNx4Wtg&#10;+nOv6hpzy2V3AfauDs5Ixk8ZrP8A6q6Skeo2uowgCOZQxdRgBl7UdW+sDqHRWUykzpHuDL8fkvji&#10;kz6WzkMLk3RcGt9PS6FqSXU1mrQSDP8A9Lj6oE6iggt7y1vIWE1oJMu3/AT+KPPTTUz1dolxZ3b/&#10;APu4V/qRsck44ylAmsaNPZyS2VwpdSDtI4BU/Yoi7ohJ8NDD1CmX/bFvYZhIqcow7jNZ+uL6PVrm&#10;y/VQkTidURgeRk4FFFi95svoIpcorEFCO+PFVVq2tKJ2hVRFIvIABBUg5BqnHRNz6L29TLS4GhSw&#10;anF7pRBtkYZK/RzVLelvqlNpCC0llkltS5ABGWT+DWk9C9R4eotFFveQRiQRCKfHKnj6NZfs9O07&#10;pzXbqOXDwMCELc8PWKEuU5JmtO32GnqRpkhWHUoCklpOOHjOcMfsVnh797eeORWyqvkqeM1oWz0r&#10;2hLawMXtZjlB3BJqk+sNDML3Sgf1AcMDxTzlbkclDptdliarLGNNt9QtL1Tbsh9+P+6NqkOlOtbT&#10;WdJutJvSSntk284HKGql6ftZIrIKYiyMpDDuKdaDcW8Fy0QHG7Kntim/J1+yW2R3UGmXFtICMOUI&#10;yw8/Rq5tMnxaQNDJlTGB/OKGLnRZLlg0uUGcj80Z6FoKLhc557LxVseOi8XSA3ULK8mlUxAMvORn&#10;HNC+pdN3tw4Cxkk/fmtQad09BBcrudORlY2HejNOn7W5iImAlA5ATA5HgGmcf0Z3fKzF1roEsRZJ&#10;WKYHyUnIFE8XToVIWWPAYfBmH7q0bq3QFuAkhgRWBEikdv4og0vRbC5i9swhTuzv7kf86fG0c4Pk&#10;zMMVhLabWeHvywA5Io00ucTkKCozhR+PxVhnpyS1upIzEpByA5GVIPnP3UDqfRV4q7oIg6gg5Qea&#10;ulZ3lW7FLzTGi4eANtGSxoMl6SsrhZSIVzISc9j/ADVrdOa28+bO7RVkTKq7fuY/RqQu+iXG1o0I&#10;DkklRnNSljB5bWjMsnpqsspdZRlewPinR9N5UG/3FZUHJHkGrJ1PpeZLgvHebRnIQ5GSP7aQupdS&#10;tVjkezcpnn+7FcXjQ7cEPFNxu6Aiw6GhuYJYmtUhMhwr4yTjzQLrHpndWDOhg3xZwJEwymtE6HqN&#10;rdzxxTHO4gY7Z3GrluemWmsy0dgTCQQB3Ax91kyeJjb6GeSq2fnbdem1xIgZMpx8R4NDcnTWuWTu&#10;slqxA4++PBxW3zcabHci0niVAGyN/wAQP+dGl307pOp2xDMrsVwHQgYFSfgxvTOY8z90YD6X1a6t&#10;54QigOsmNreBWvumWOp2cRlcq37Mqo4bvxSOr+j8Vpums4ElVF3Nk4ejHo7T3t4gCnxJ3ZHbOO3+&#10;KrhxOKpsp2GGjxLbW+zBPGATRt0tfwobiNosso3D80ATXrRrJvXGOxNR+gaxKl86tgh18Dnd4rXx&#10;tHAg1G5VJ5AYsgyc5/NTMTzwxrJgAY8HNAuo3sn6wjcWXv8AyaKdO1U20CRSDCNk/ZFdd/A0WDHU&#10;93HfIFwAy5BP2GFRHTeiNG++TBz98kLTbUrfN7lZB7Uh4Q9wT5o10K0fHtRsZHIweO2PqlWzll0a&#10;Db26Wqwxg/EDBP8Admo7UenYoXMirhmGahI9XuLWaJRgAkAlh/3oukvo5bVi78/VJGDs7FEh0tfN&#10;bKQUBBBB+iD3rOvq3pUd1fSqIdyq+7Of8jFXdo9+UjkRmAz3H1VUddXAimWVkO1stk1pxxqTZHLD&#10;dp7K0trCCzs3CEbxluRVDeoWuXMhRHPCEY58fVHevdZfpo3VwFQ/255Ofqsx9S9SyXTkA4AYkE9x&#10;Xc+VRTOeNBOc2ww0VpyBIrbArB1P5HNbc6W1STUtPtnlG5hGASe4rIHpzEZbNpnUFmbYMjvj6rT/&#10;AETdtHIIzgMTtAFQi1JJl9BPo+mRQXMokwyh87T/ANzQZ6pdHT3qxyxkh/CY4b81ZuoWMsTxHYQT&#10;zxxkU9ts30ckEyktgY+1/Iqik1s63ZlSx6Mv74iJgyMr7Np4P85q9ehfSy20pBLMQzyf8R3FcfRF&#10;WTadL21tgjOCc/L7py1/FG4jSRWdsj8cVOeVs6kift4Y0CKuB4ULTS/hMSY8UrYSuEL7ANvf8VH6&#10;vce7t+WSvOTSY07JTlfTELS0MxyEGfJqwNL/AEpVomjCsvOSMgn8UD6dexoBuk2NnyOMfdST69a2&#10;hJK+5tycggAgd+a1NflX6I2GyRQQEMhCrg5z903u9Ut443+Y3A4AWqP6i9RbU7iZ1RVBIQHv9VRe&#10;terNxIrqFMaf8YbhsVT7En2wcqL5636yMNrJIjBnbK7c9wP+wrEvUnWTrOw7u5JfH5qH1/rS5nu3&#10;kecKPrxUPiDUH+DKGxnH5qgm36Am9uppWmJBPfmh/p3UjHqCpIOJBtbJxj6NXDdafJFbke0pG0/y&#10;aoS+tJre8VnQlS4xnyc15Xk45qSkVU7o/Qb0zsbS2hkEYLL8fnnOWq0NSZIw23BbBJJrN3pp1UWt&#10;RBJhT/Yw/A5Bqx7m5uXGPcbDYBA8g1dJ6ZWfRAXmpKok77Sxyvg/mqG601aNXMQmZDs+J/8Akn/y&#10;TR71DqB96RcDA/bzjdjzVCdcXy3LnJCkIFAHcCvL+qZ/t4XFGfG7bK61DUS07puyAe9MWt1bJU1C&#10;3kGxjhiRnvSMd2UYZJr4uWSm7OzQ/d3g85AqTtdQR2G5qQt545oyMY/JqNlhdG3LVsM3Hdkn1RYj&#10;Lb3UYEYIOKjrKSS2uYs5ALYOKGrLVDGwBoygSC/j+D4cHkGvW8XOnW6ZOSotTTVhniYLJkkeasno&#10;npZf1COOSe2ewA5NUJomoGzkCsM84q7Oj+sWtbkTrjC5Htt3J8Gvo8M1W2LCVbYTep2m6fNEvxHu&#10;D4nbwVrJGsWg0+Y7IyFAByf/AJ6uL1C68N7eTHKhjyxj7CgG61KPUIEjfBA4xXkeY4OdKiikxvYd&#10;QyZS5tJ9jgYZfLfz+KP9N6gj1ldkjKkuMHnvVISw/oJ2AHxzUlbSe4FaJird9w8fxTeL5EoXZxqy&#10;zdQ0aWybcnzi848VAT2Freg8guB981PaB1fFde1bX6hTjaW5wfomnet9KWaTpc2jnco3SLkYq34y&#10;2h0Aul3o0u5AYt7Qb5ck4rQ2lW/Tup2spnhilZUzG7c1Uy3lpqUKo1mFdfirAUH3zanpV/tjyik5&#10;29wwqsZ8V1ZxRV9BrruoDp6eOWJf6W/lR/aDRJNc2mu2CkRb3TlGxhhnxnxUZa6vpOu2yxzwn3Bw&#10;EbHcUISTz9PXSvFkxk4KnkbaWOSn0Mt+yY0zW7y0d4XiO0N5ou1SylaG2nWPO/8Acv1UjA1hrUIm&#10;SRX2kZ8EU71XVHgs5FjAwowAR2r0IvV2TjKpNhjpCaZ+gxMiKpUZHndVTdc2TRTe9DLmEpgr+ar5&#10;er723v4jPuMW47l8EGrWD2t9anaSUznOazynyT10Esu+wI6a1yIt7V1cCMg/Et2/yaPL8q8iIZBt&#10;OMHPGKojXNJlgnlMeXBckH6FHGj3VvNDFHPckyJHgCmw5GpOLZF29iesdOG4MpR1PPxx5NJ9G6mL&#10;G4a3nG4Kdqg9s55oi0XWYbeRhKQyj9u6lNVsYpN1wsa7WyeKfV2hly9hBcIlzeJJBuICnC9gPumv&#10;Uuk2tzpsqSsI3GGV+5DUE6X1wbCcxXEOYmYEFf3D+fsUfz6gt8UdYM85XHY1pUMWaDUo2dWTgZkv&#10;rSezuiBIVkXuR9UYdL33624jBOSwwWJq1dT6V07UlkE67GPOV70IJ0vF05NHJNkofkp7ZFeX9meG&#10;d1cTVjlGbVPZMX1rNHKhMmVYgD8VfeidZ2MeknT5o2m3pt4woU+Dms8anqMN5H8JNqZGPBok0S6T&#10;2iruOMYNelg8iGkPk/GNEB6n3qB7T2UwEYqx8sAOM1Tc0UVwQd+M1evWugodOk9nLSHBCmqFutMk&#10;t3zzkDFfP/VMUo5746aEgqRzNDJAq7ZNwWndvcl0ADbT3NIwDO1Ce5qaGhxhQRMpH/UVhRxxsXtp&#10;oZgu8jI7+KlHnSMID8x/w+KFLq0aDuc5PFLQ6k4ZRkbfNa8eZJbIuD6oKZtHF5GXt1AfynH/AEr7&#10;TNYn0tjFeW4aPGOBmmKXy4DLJsP3nv8AxTsz29+CJHw4H7hWiMo3di8aHmt6T74W6skBGM5HcVBr&#10;Pccx3NqefseTXzyXejMzxuTGe6/8VG8OoWPUFjsQpFOi85wCTjx903JM6nQG6h03qFvbpfWTcKQc&#10;r3WiTRPVC8vkjstTYA/tEuf/AOaoNb3VNGjdNmFPxKP8lx+Khp9MinG9AquRkikUuL1/tHbLxuNJ&#10;sby2AyjLnIP0fxVFa/ZQW1x7asCOd2BRd0tqDWirFdSgoGyG+h9URdRdKWGp2oube4AkYk7kOd34&#10;NacyjlxaVSSORlx7dlcaFr+qaVdxzW059sYwv1Vyp6jL1Mhtb7ETngOcDdWf396ynMLjDLXpSG8m&#10;QbgpDYyT2NYcPnZsMePr4YzjGVstPrH0xTS4ra5tLxZnlTcQp5SkOjutLvTri3F7M72cbgOoHIzU&#10;r0x1Na2kkUF+pli4+XduKm/UHSbTUbdbzT4sK2CpTkGvaSSgskO36Ixyq6ZZupNpOqpBdaRAqKRy&#10;qc5P5qvetukYILdJiqLvjYuyjA3D+3FVF0p1jqmgzEI7lG7q3Gfurb1PWoOo7GW3gu1RsHajcMSa&#10;7knHPicZKmyyyJbsx3dAtLICOdxqR03dFJGcjCndRzrPSotm2TN/WxzjgYoKj0udZGP9p4BzXwnl&#10;eHl8fJtXvtFYTUugn1rq26u4YIvfOI+APoUS9E6Nbak25sARhWMf/FVZCwOQBknNaH0WwXS9OjWF&#10;BkruLeSa9H6Zklkzfm3SQuV8V+2S3WGvjTv0wjIQMpX4/wBv1We9b1SS5vF3ynk85qU13U5pZCjs&#10;WCtlcnyaYadpDXDLKw4Wt/l+csj+3HpPZKMH20Gen6Y1ymeyqMnzxTTXNSEREFu524Csal9U1kQa&#10;cIYSFwmDjgmq8sBJcvgZyBk5qeTyKSjFbGhjtt/BZ/QfRX+5yi4n5t4uXUfuNWx1N1wljYQwRT52&#10;DYqg8qBQ/Dq8XTmgWvtoGklGWceHqqbC0a9lVnkP9RixPgZNe3hljwY4pR/JrbMzUsk3XQQw+5dT&#10;ySg7g4BbNSd91AtiFaBcHGAAeT+adXctpZ2UqR4zjzx/kVTH9S6lwCSxJ2mo5vLUaS22VjhYaWd4&#10;Zrn3DmSSR/H3Rtqc/wCjuP8A3M7tNLGMYOcfWKhNE0pIFhCtvnfGAp5zVo6X0e1tdSXeoBWmi5jU&#10;8jBHateLDNok1TALQek9Q1MSTTOI7UOVwy8vjxV4XfWraXodtpsMgjiVfkOwFCGp9Sp7KwJ8QCWJ&#10;7hRVG6hf3Wq3Mqqp9vlRinnlji0ttnYya90E2r9Z3uuXeyKST20UoMuSNtO7ydbOyCooLk+OwFRV&#10;pFYaTGYl3STMnyZjnaT4qCgvBKrpu+ZziseTyGkxZXJoY3lxCzO8jkt/81POlumv90lmeVsRwrkL&#10;25NSuj9J/qJke6OR3PiiGSeATXttBJ8NgjXxyRWCGJt3JmmKpI51XqmHTLKG105GFx23g5x91F9J&#10;aK0mofqb+RnmYbhuP7SfNeaH0hLa3dvJNKu1QScUpMmqS3s4htXKZIDAZ4rXjh+SbLO2i0LvrO2t&#10;7pIIU3usfylzhc1E6X6c3OuR3t/JKyW8ch3sRnk+MfmlujvSuaS5a+v45FRV4B4GaunV+ubLRtOt&#10;dPScKHycIMkgeDXpwwuSUp0oop9xQS3sL+mde0zojpee2s4E3XDAbj+45HI/iqQ6t1u61QQQHIVz&#10;vbGRjPGAPqhm91m/1m7ijjGyJBnB+gfNdav1BZWF5Gv6gAgZA75P1TvJjinSojzcl7YUXVvpmi29&#10;lEix++FV2I5bA8k1TnXHW015eyNLebmIwMD9q/Qoe1vV7nU7+5li3uyjIVTwv+KY6J0JrWuXccIs&#10;pWeQZ/n6ry/L8/l+ONGiGKfwMLTWFJXZlgOfure9H/SDUut9WmmmYxWUH9Sc45C1e3px/pduYhAu&#10;oxpG+RIQx5NWZ1D1Fp/p/p01rplkFlkOQCd7Fh23H6qGDxXknHk+tmpXFbQIdYdWr0Xokmh6LAW3&#10;MRFs8fe4fdTnSHS9jpnTNjqer2yyatdDc5IwIVHIVB4qO9P9NWXQtS6k16RI5EL7FPHyNVhq3VN7&#10;rOqRRW7OY1ACk5Awx5yK9yMUlVk+W7HMbar1x1XAJGnSxhlCynthR9VbnWeqWmkpLDbpGkMCe2Nm&#10;Nv4zjvUe+u6T07bNHC0jS+yRJKuAufrmsW9f+pGoX95LGjERBt2R2Y+TWXyfIhgS5S7JRyPpJE1r&#10;2u/rJUSScvtJLAn+4/X4p5bddWmkWuIIWE+CFGRyD3z/ADVM4u7wEhieMkjik7exRpF3E/ls140v&#10;qbfSRWOOTL30v1v1LT2zbMdzIR8hlhnxmoyH1E6hvvfuJb+aMytg7fI+qpy61axjf2kIwpxnzVl9&#10;F9Ia71Lcxw6bZuyMQhfGFwfNNi8ieR7ds2QjdKyMdZfa92aYnDcA89/Aqweh/TTVOqZYzah0APMu&#10;M/8AetbdI/6ebbQreE3UHvysRhzn5Oe458Vo7QOhtJ6fsZVmeL35edkPZf5rdjwtvaHqKRl3pT06&#10;0/QtRSKw0wS3O35Mf6h+XcmrT6w6U6q1ayUcW8IUqoZMlvHIFWvpV3pGiu01pbCS6dSOOSDUh+u1&#10;e6YSTRr3wqsMEA1vxwI/crVGZ9P/ANNekWQ/3Lqa8kvJJFHtjOwY8CrV0Sw0LQD7ltDFFI+PbjjX&#10;HA+/zVpa5pMVzYmS9xIqfIfLG3b/ANzQWNU6c0iP3pmj3uhManBAP+adLTOrIgOu9Y1jWddjf9I2&#10;1AAqD6H2fs0h6gaHrOp2D2cc7q0uRtDfs/JNSek+oul2jyXTRFiX4JIUAHwKrTX/AF5j/wBxIhSI&#10;Kz7STxXYxv0c+4kEVl6E6FoekRT6q4u7yVBsEgGwfkCrE6c1DS+nNNSP2VMzKVB2gAZrKGp+rGoa&#10;zPIPeaGMcLu+WMHuM1V+uepV9+q9r9X8nPGM/wABh+anPgu2K80jUvUfrbp/TEOpzmaOS4kYou3K&#10;4rMi/wCo7XSk0VljdcAglhhQDVedUaZqGrND70nxUgkkf3H+4/mm09hb6REW2hpQnxAOc15E/Lk5&#10;yS0kPTpMRm164tLqS8ubuSVmyWJPJJ+qq7qHXp9QaRm3YYfLzmiSHpzWtYucm3kCsyjaQRnd2xWm&#10;v/3fItKsNMSWSPM7hpgclh91GSyZLV0gUG2lRmjpD0+1bUNNa7igxETtXcO5/wDmrQOm9F6b0/oq&#10;SXEKm5b5SSMccfQH1Vu+rfqLoHT2h6dounJGTCBnYo3hwPNZH1nV9S1gxGeWSYuQsajznwAK7g8W&#10;MfVse+NFwdQ9S33W0cNmsDQ2NoN/txMcH8mmPp3amy160SzC+6JAApGD/NPulND1a0tlsI4TBPO6&#10;ZJ5IGB481s3p/wBOdE6b/wBte4CNcYEssmMY3fWe9b8eLjtiSkwo6Y9NP0Ot2VzfuHeUiTkcRr32&#10;898+TVd/6hvXG0s+oWi090cxwhFSPmql9d/9Tssmq3FrodwJjbx+1v8AC/ZB/FUh0zplzPp5vJka&#10;5v7yQYTuzZ880Ry3Kr2jsE3Qd9MdNHWrbUdR1Ny0krbv/pc/WauLQ9POraJJpNujR20SnewGNx78&#10;0w9Mej7m8luk1Ie3bRRhlizgu48HFHmgsrLqdrZb0jOY5GH8dqukh7aVDb0p0ePT+mtUNhCWw8qv&#10;Lju4+zRNG2mdM9HNf3jhrp3yvOSTngYoi0fVdH6H6Ekgub2NeZP38l9xz2rFPWfU+s9e39lpWmnE&#10;Mku1Mrg4HdyR4FJPJ2JIiOtPU/X/AFB6kjsYVd7eCAmGBTwT2Oa0J6faJp3R/R82ta5hbgOypGuM&#10;j8fk1z0l0p0z6W2GqzSzo+oyWuRI43ZyOcVQF1adQdeJazLJNFbRybkUn4MT9VJSa+bEehLqnqDU&#10;/UfW7WGAMRuUQxAZRUP91aR6d6O0DoC9Sa/uw7QwGQgYJkOP2jFDur9R6B6daZpFtbpCbjG/KnBL&#10;/TVkH1S9Rr/XbqaeacISDynGSf4pPI8uOKNt7Fjxbd9hB6v+ul3qT3/6V3X9RI21UbhUrJMyyzM0&#10;kkjHnzSxRrqdQAXkY4UDOasbpf021PXHCpHsjXln8YHevnpPN5k/bXozMhOlulrzXLm3hhULG8iq&#10;XP8AODj81sLr/wD2voCY2FgirNHZpvLnkFhjJxVjwaBonQPp5pc7tClzdye7tIy0aj7rBfqR1LLr&#10;mpz3JdnZ+DIe7jxW5Zv8PHKOnN6sRrWwS1jqCW4llVZfi5PYYzRD0J0XJrVzvkib2IsFvAIpHovo&#10;a61i6EaYJxlz/wAC1cXX/Udp07pcWjabOyyMuJyPAFeXiwfyy5V30LdsFOqOprOGR4LUD24iVXHA&#10;yKpfVdTM+PzyabX0zHuxJJJJ+6iFUseK8vyfJllfwvg6dHO4ACjzTNCJtBKx2rTnpToa4vJkmnjZ&#10;LdflkjGaZdXaunvCC3k+KNtwO1JPBKGNTl7ORnbAzUFX3Gxnvio8KcUUWlg8/A7moW6tTE5Q+D2r&#10;C2dGK4Ga92mu2WufAFcA9K1wRXeKUwCO1ADZSc96Vicg0oYTnIpu2c5rtgPRhhzXLJgjHimqSfmn&#10;KMGrgHeAaTjX5cfdK8cYpQKSDXUBysnyIIpSQEj40nsANJmYhiKawF8A9/qkmXJBFdrIDj810qE5&#10;5oAYOm3vXwfbmn7KOOKbOlAHUTkqBShbGKasrLSWSTXLAfK+QaV+BWo8g0ozk8GugLhARXzRnHBp&#10;JZcZxSgmGKEA2kUjxXiginJYZ7V0y58CkAapyDmueAKcxx16U70ANVYV6xznIpfZxXJjA80ANtgp&#10;Pmn6xrSDJ3wKAPUY+a9D5JrlYyOTXGMHiu2AtvWvmAOOab4rsyEVwBTHFcOTjilEbOK9ZgDQA3yR&#10;nmllY4ya8dB3rgRk+RigDsyA9jSgXng0i6kDtXoYgV1AL7iK9btSIelCc04HmAMVyyZxzXrZ4Ne8&#10;EgnNLQHBzivE4zilCAc1xjkVwBRR+aTO0GvmZvFcYPcigDtn4FejFcqck181cA688VwwPg16XOcV&#10;8WwM4oATdMkVwI8D7rtyc10DxQAgUP1XGORSrOCcVzigDkgCuTXW6uWIoA88V4Sa7FfOtAHPevK9&#10;r7tQB9mnEb5ppxXSUASPFJkfimu4il45x5FACwrsAUn3rpSaAPCSD2r0ckV1u5rvigDggZpNkBpQ&#10;rmkyMUAKBcCuWrrcQBxXhoA4BIrouBmvNvbFfFRzQB9ur7Ga8KNniugCKAPs4P7a5AFcnjvXuOKA&#10;Pdo8VywzmuSxzXIftQByE5pRcg14WwTXanIoA9BrvjvSTMa43GgBXZznNJOhrktiuhIKAPAhFcsM&#10;kYrsyj6rxZPlyKAPEyO9fe5ngV2+3j7rlcGgBQSivt2TXCpXjYXsaAF8VzgYPGKQZjXjMMUAK7eB&#10;ivip4xSW40qGzQB0ACK42kV4Xrzd9mgDpT3xXeeDkUiHBrkuc0AKhiDXYBNN/cNfCU7qAFZDgEV5&#10;kUmzZpMkUAdsQTXasoFIEc15QAtkntXArzcQa9PbNACm7C4FJE16BmvCKAPi1dZ4zmudte0AckZr&#10;1eDXxT8VyKAO8bcGu1P5rzBFfKAR/FAHRfJrnn6rpSK7LAUAN8Edq+Y89qWCgnvSuwfdAGmNds4b&#10;1zLA6sMAYXwatL0t6X1q81DT109cTx//ABS3HwHeqq0rT5BdhLc5DHn6x91p/wBMIdQs9XWa0ucS&#10;iL2yDxvWv0vArEa2tmjbu0kkCBnCTdjtruRnj2rcqz9sFue1SPUGnzlFacNDKyAjPxKsaYW8moGF&#10;I75BvXsw5yPzW+zrjQ56k9vUdNb9LhLiNc7MYLDH1QXY3kd/poUxCG7s/hlfirYo5fTReWtwYOJU&#10;QN3wTz4oK6L6h0l7+6029Ro5pchCRkbh3A/NFpIouKSLH0qCyv8AST+lkVL+IZkDHAcDviq96S6q&#10;ls9ekgmtxGVJDxMOHB7FfujrSenBe3UkdvIgmVSVVvjlR5FVv1hM41CLbGEu7V8KzL4B5BpU07Vj&#10;R6La1PqeKxuoZJYla2kYCT+3C1EerPQdpNYxXulXMm5VLxDdkHdzhqYeoi6fq/ThuLCIpKtuDLAT&#10;nJB5xUr0TYwdR9NCXT7sLcwKEktmPyJAOc5+/FZ4TqtnJytbYy6c1/SuoOn5bGaBRKsBjwUBG7GD&#10;is/6JHedOajcWczAQyHBPcYHYijLpbqqx0fqv9HfRyRCdSFG3kNn6p96saOkd0ZrUGXc5G7OAN1X&#10;clv2TxZpRAqW71PQtZs7+znbbvzjP7we4rUt5d6X1Dp41G2vwLhCEkhbg4rPfT+hQ6rplvKbl1ub&#10;Zjvtz2XFFVnd2ltOb9mWKNiBNgY2jsTisuXJVUXjBTKt60lnstVKoRHIh3hcYWQD7qoeonW/uDcO&#10;qpLgI6gcBRWtvUXoW01KzTUrS+M0HtFgVwWU9+MeDWOtZv0lLBIws0OVP0a2YcqlDTPPz43FnHSf&#10;UNvpOp3NnNJIVuCNj9wGA4Woz1Clktbi3MiM2/Jyf+1M9TtpdTsBJHCEmRsswplqV3czWUUd8pLr&#10;lkcnyPupOPFypFsDajTZozR4ZtV6ejvtLlTdCvMR/eGUc1WPUV1Hq1s7hNs64En0xHkUF+lXUup2&#10;ertaIRtuiFHONrf/ADGrJ6w00aPqdx7kZhL8lDyGz5H4NCakrZr5XCil9D6om0/UER03wOwDp9c8&#10;mifVbGKTUhLC+YmKttHG01C3PT0dxfGWAMASNwPbNWVoHT8rSJLKgAU8r90Y7dpkkGQgD2kYJy5A&#10;KnxTWCUpHIrkgg5/LUWL+ltINwTJ8Z5xTa10C11M+7+raAjkEjO78YrZDvsWct9jW3T34gz3LA+C&#10;57VZHROquzMj8qqkK1DNt0NcuwczJLArec5bH4qwtL0i3tvkke3Ix9AVack1RBNphVqjGSNJCxKg&#10;eKErDX4y4CrtyRgnscUVwygIE4JI5AqBl6PmUPJDGSrc7Tzj+KzKJVfkwzjsV1S0dopMSKchPBPm&#10;oXpvVre4upLeRHDJkMh8fzQ7pPUt50/qKCWMmA4yjrg5PHwq5OpNAi1S2Op6Z7Ky4UnZ+5gOTkCu&#10;ttf0O4P+ypfUDpW3tQmpW6soB+TDPwP5pn0h1bauslrJOqurAIN24tnk1ZOh9RmdH06aVTGx2uGH&#10;2PNVx1/6WzW7/rLExiBUz7icHB/jzTqfoX7W0SfU/SQugl1bF2lDb5EU5zgeB4FB9h1UbaRopoXY&#10;9mjxzj+DRB031jJZSwWs9plSP3Z+R48irKuunodct/fjgiaRMHbjDt9c+QKRycRHe0mVPddJ6NOq&#10;3dojRyk575FHPR+q3VreiGW9xGMAFjhabW+jeyHR4RBIDlkHND+s2rwgh04bswpqUogk7DP1V9G7&#10;Xqeyk1LTblf1EecIn9+KybYRdQ6PneJiiHBmQHZxxg5rYPQvWNrbqkE+QW4B/tOPOfunHW3TqxRX&#10;FzbQ7rO44kRhnBNCko9od4lemVt6f9aW2rWjQuFMyMQ6+Tire0rpWFIPfljkCnlflxVXdN9LxPqV&#10;nFalVdjgkADao/Nab162NpaFQo4TCc9wg7VCb3pmhLRlvrNhBNIgZTvPGO4qC6YvG/VBNp7kk026&#10;p1SOXUJo9u5GKgFfDAeKmen7dIzEoJZl5Jq4EvLaJ+ojkEZIDZomvLO2vLKUiXa2DjFQ9tdx/q5E&#10;bGOwFQGsLNBdb9/9I88HtXOwSInT9Oe2ZRK2Se3kCr36V0pYrdGmBDIPi4GBg1X2h6eL6UbN2D28&#10;Z/Iq3r+dLewXdMWaNQvHOT4ok9LQAnOn6i8JC8LwSf8ApT2/YWsYWXklKjbC93XIXI7jNSXUqrsB&#10;BLDvzTp9aCN7ZBWl9ukHy4xzQz1zbmS0kYnwQuakdOQXBO07QcnI8VA9ZXZitnQMGBUjBPNdk6Ql&#10;32Ys9RLid0X3oQmwnBWs/wBtZyPcrvywLZz4OfFaM6juXmb2ZoyEHCluwqsP9nH6qMIB+6vOz3J9&#10;iY1TZffRmli1061aOMlGPx+xmrd0FbiO+jwmXDDB/wCH+aiuh7EvYxh5B/TAXH2fsVbWm6UygErh&#10;N2STWrGtItRYSsl1bwnGXAwVzycV7EvsfJsLjkk00sJIyW2t2813rGqRo4RhjAGcEY/k1dJ9DWkM&#10;dc1e2dNivgHOSeM0HwXEbzRiNu/7cfio3qG8R2Y+4EJHw/IoEg18QT5k270OFcVx46XTJ8tl6z64&#10;RCka7QcZck8CgWbXpCzGN2IHnNVnr3UJeNNkp2lh+zndQ+3V0dsHMinbj+0efo/iuwhtIWUItFnT&#10;dbRKZIzNIDt5Pg/5qrdY9T5LaZo43OwnzytU51Dqj3l1LNA7IrgALnIAFQ9rF7+beZyQTuzmtcMe&#10;0ZZtBDrvWBvbiRjgYzjH7R/AoLS/czpukLDk8mutY0y4tJABEcePyKjUhlj+RXDUTlXR2LXsS1BZ&#10;J7gAHAYeK6ks72ydJB8crx9n+af2soaRSB2NFF0z3CMvcCocbfZXTJDp7rCMlYblcHsBjcMHyaPp&#10;uhrDXiqWpjMin5M1ZwvYZBLjBG45GOKsr0+1a9srmERXchydv+POPvFcUrbTVgobD6XpaXQJIllj&#10;k3KPkfHPbFWZpV3HKsKxvl9nnwauGOxh1W1jEsSvuRWVn571U2p6ReadfMjRfAn4yAf96jPKtpDz&#10;V0U71xaSRXBU4wVJyPFZM6rvGeaQqeFJA/ODjNbE9QoRFaCUMWdjgsT4rEutymWeZiuMvwB4FfKf&#10;Xsm4k1GrB6aclcEfmo98kV3cnBP0aR3GvlZvZ1ocQccc/dT0F8PkpWh9WAPevXcnGDTwyUK0TU8K&#10;kZGKTt7qSJlIJGD4pnFebRtY5NOgolUc1dT6a0LQbWF/HcoSMhgOR5NPpry6ihb+oMbf81XCiSFl&#10;KErj6oy03Uo7tNkh2OOB+a9SH1B8FHp12I4pMDE1CdWIYnknOfun9pqMit+4DnipXUtE2BiMf4oP&#10;lQox4PesDnNO2x9NFoo0d9GAuM9zQv7sllOcj4+BUDZ6nJGww2MHsaI2mjvgS3D9hW3H5EZLbpk3&#10;F/AYWptbuAFBhx3P5qS0Tqj9HKI54mYE4yfBqpzNPaScORiiK3v0u12ufn9it3j+VHlTdM5K6Lvv&#10;YffCyW6hsHgJUd/vAucQTxsGBwpIoM0DWrixBQklP7c+KsR1TVsTKibwuAy16acZRtSIRyMBr/Tp&#10;9PuYrkRgqpyvjn80b2+oWeuWYVkG9DllPGDUFPdM7y2V6jDGNm7gknzQ9ew3ujzQyxODhgf/AKhp&#10;U6BzZJi5u9DvAPZPsE5Knhj/ABVnz3C6xZRmCMrxkAjvQIdYh1yLEigTKDz9030rWLrQp0VxviDZ&#10;wT4+q1YslOm9M4m7BzqO3nWFg8RVlOcdjgUP6H1XPbn2SzKm7NW71E8uozyzxwblYcDzgCqK1zTL&#10;iKU4UDHOKz+TGcGpRdlElIvrTdAivfa2XAbeMn67dqgde0QaXexFI8J3b6/gUL+n91qL3kEKSZK/&#10;Jcn6q5eooH9uOW4w+3leexb7rYsuOcU+nQRg0NrnpXTv0Ecg3mRo9yvnGM+MfVAGna6bCR45pC0L&#10;d1PYN2z/ABT2x6nnt9QjilJMY4API5p71bpSTCC4hjGd2G2jI5FI8ytNBIk9b9PYr3Sob62vITKw&#10;JVVHH3j+aFukuq7nSh+nuomkKnCgjwe9N9A6ik0Zni5eBpN7q3IT721aUOq6RrhVIIwzjgAjDfnF&#10;U8fP9xunTQsY/KHtpqxNxFdQwLtDDKHwKV6z1a16hUW5gCSLjb5GR9fg0D6hHcdPTvIzMY3/AG55&#10;FObeQPA13DOHJHc8EH6Fek3CUXCS77QsbhK0CuudPXun2DKIskLkVD9FanGblUvJtqv4PbPirT01&#10;n1lGDSsSDtOarLWNBisdQkicqr7wMD5Anwa86eBYpJxdo3KfPtF7RwgosjgFR8QDQdq2i2monYye&#10;05zzt+OPzRg2qWltp8csyfsjG/8Amoay1O01+N4bOVC6DOM4NWzQhOKUqsVSSKK1XQZdNd0aEgqe&#10;T4I8FahFuWba35xitG6loMzQm3uF74XOKqnqzom80dkfcrpJz8e61875PiTxttLQ3NEKIbS5iPus&#10;VORihjU9JmtN5AYxeDXs0zI+yYgAfVFOna4iIIZhkHgE8gissVZ1ptAjbZkUfLAHepyw2bwN3NPb&#10;/RXut0tlGM4/aB3ochhljbdKpBHenScX0QnGmWDDbMYyGXcvjNQV50pOhM1vIoUcgAncMUrbagH2&#10;IJiARy31UrDelWUhwVx4P7s1ptSSF2xtYdQ/rwbO/ZA/7UP/ABD6qOv+mru1nVkbKHkZr3XdEhuI&#10;3eID3O4NIaDqt5Efbu3aRNuAx/cP4FN3Sl/pgS8VhFIAGYLkZNN7G/8A9nk2SN7kZJwKc3WlfBJ4&#10;Zty5/wCVRlzc29xiKX94GM4waupJE5+g1vLXT9Y09rmBFMgyeOapxNNkExwpUbuan9M1S60aYhUP&#10;tyHLKeAwFH7Pp2tRJ7GEfnfH/dU5whlr00chJp0Alnqa2zNvj35AU5qc0PqFrSVyrMIj2Q/+RQPf&#10;28tnLsdMHOKStJJJpNpOOcd6MOeWPTHliizQWp/oeoLGEJAiyIMA5wRVPXltfaTO+eGQ5VhTxP1l&#10;jhixPFKW+vWF576airY7KytgitD8hT4icKPZLqPUIFeVt0u3BNSXTml2qNJc3o2xKuAT2zQm2ntD&#10;J7tud8SnjBzXOr9QzzWvskgAdgPP8/ms/kJSxvkujuKVSB7VjB+vl9hwqGTirDstbWGz9tZuw2nN&#10;UtcSSbg2fya+W9mU43HFfM4PMeHJNm2ceSJa6uGe6k4PFS0WsMiBRwe1RlpdxEn3RTWVg0pKcCj7&#10;z5OSe2cCFGM0b7vPcVMdONBBcqzLnZzz2J+qFoLlkWQYHapWyMhjGVwT+77rV42Rykm/QuknsJ+p&#10;tcN3NEkaDZHkcdue5pz/AL5aWWlxoEJkzyfsVBWllM77UjPJ8+aLLDoSW5jknnmHtI2Avkkf+K9m&#10;P3JsSPFWAiQ3msXqoqs2cHbzgVc3TPQkn6YOdueQS37ufC1YfRdvoulaLNI5iSfecEkcj6/FBuu+&#10;poa6T9DGAkSkE/8Ayh9Vrx+JCDU5yt/As/JrSX+ywLG10HQJiRFvaFcl25OfrmgG/wCr5JyzzOSx&#10;Y+fHigDW+snuUeSZ8tI2WC8A1AWrTahPuZgicYA4FVzefpRjohBN9kzcavPqNw8UCn2v7vzinDOI&#10;IdiYU98+aY6rqtpZ7IbQ/PZhytD0XvzSAKTjFYlm33bLNX6FbmQyz4hJdpBzRLpejraLFPNIGcnJ&#10;/wAUx079NbSTBcGTGM0+W3xbSyzTgbeQD5z4pqvbOpIf63qMt3LH7WY1QcntUgphtkhA5J5Y+c/m&#10;hKbqBU2pEg4PLd6ILDQr3Uovc3e2vnJ5Yn6qmD8p0t7LKAfdKaVe6q1zcGRBBGdoHktVw9LdP2Wn&#10;q7zIMy4HzP2c0Ezata6LBZ2kZUPIAdi92P3UXrA1/qCaK306OeR4+6RjLL95GK9mEFB9Wx1jfyFH&#10;qD1oFj/QWs8X9Riu5T8lQfVUJ+mdb73ppchTnaSWP4wKvz08/wBMWua5fSSancmwhiPI49w1p7R/&#10;RLobRZxBHayXtwpy8075P/IdhS5Mjlp9fBVYfnswvpnTnVepK93pmh3LxZC+667Fq1Oiv9J2s6uk&#10;+q9Q3n6dFQssKkgnFaV699Z+ntPli0q2v8Wtmu6WJBgZxWYuvf8AVTfXtq1jYxSJauwCnOWkxWXJ&#10;GL3JjtRRb3TPp30X0ot1fTWkM3xXCTOCSw+vuj/0ov31DU7u7NpFb5OFwvAQ1Qnon0Zda6G1nqIs&#10;tuufahbu2e5op6m6+h0+G4stEQGSZ/ZA5wi5+/NXxeNjSbob7j76D31G9W00ma6W0ImuJP6Uax/I&#10;5xiqS0zQmZ7zVdZmeWfYW2sdoUd8Ul0/0/JZ3l7q2pjdNDHhQpyuT5qK16x1HqONQZfahMoJCnG7&#10;8VdxUdxQkpt7BPq7qHUNelsNLsInS2933ZXXOCPrNWml7o+iKrStGrbMBeN74oE6s1zTtAkhhgQF&#10;goRYlbyO7E1Ssj/7nfyzvcMzO3Y/2iseXyOLpytkXd9j/rnrKW+1CcQxFVU8HuDj8VW6xSXT7Vhe&#10;RpH4wpJyfwKt5dIgtGiO0yvIQvAyTn6rT/SnSl3aw27WmhAKpDmY43A+cV58/DnnnylLRoxOvRlb&#10;p70Z6p1WRILaJV3YLsynKqx4xVrWv+kN0jYXHULmYtyI/wC0VrTQJb4yy29pan3HOXbGB/k1Pah0&#10;5cxokc96olkOMxkEjnmrQ+l4k97KQyVtqyvOlPRP080KC1Q6Ml/ejO6SUZHIx2+6t/QLCz0MxCx0&#10;2OJBkBFXjNEJsNG0mwR96NORy7t3z5FV7J6q2FmZPcuIUyW2knNej4/iwhtRHlmtfBasP6uXebmU&#10;b+6L9/4pqum29uZL28lbceAucA5/FZvtPWmJ7h5tkjhmKqxxVVdZesmo3cs0SXUkcZ7S/WO4xV8j&#10;S/k0iTno2dL1Do2jW1zeTRqSmSmSDtP5qnbz/UBp0KPJPI1xK/CRRgnb+TisJ9T+olzd7oEvXceT&#10;u8feKg7W7v8A2f8A2nuNKwAAUZJNeb/k1KVbKwdraNOdbeuGrahIlvbsLe1PcDhgO5NUnrfWk2oX&#10;sMSzyT4THLljuH1RXoXov1Nqlgb+9QW8Tj7wzH6GavHpjoDp3o3QJby6hT35ExHI4BOcfsH5qqyu&#10;XuijxKuygNA07XtYvkjVrl9if3k7EX7NEsPRtnZ3F3dX0u4oc4z2Iqd1X1QtdGs2TTYg91dcSFeS&#10;g71VyahPfCWadmAbLPzwxPiuPPXWzNkkkDOo9Sy3F5LBZvtG7AwOMGoS105LG+S7uZjL7ZLFf3c1&#10;OSIIIXS2tV92Xip+06CzZqbxm918EjP7M1mcMk2LFORGQ63qettJHptuDEGw8mCSKtT0j9LW1LU5&#10;5tVuUMUHJLijCw1rp7pHQQlon9Vo9rZ45+6pvU/VDUHt57TTLSXa5AkkAz3+sVNeKo7k9m6EVUdm&#10;ilv9H066hu9qKLbPtkcJkdiaqPr31d1HVb9bXS4BNIy4VYxkHPdgKLPTj/T7rHU+kXGp67qD2Vtt&#10;3RQq/JUeWz90delnQ+g9O6pNew2sk0qkw2uU3En7FWS5aiN9xmfvTT0J1jqnqC7/AN8uZILWNDNc&#10;vn+oV8qBWjvTT0o0xOoJLqDTv/aQH27ZpcHBz3q1Yui7zTJJZL4CObUuXUNnCmmvqR1/p3Sun29t&#10;p8UZFlDhsMBub/5Rq0cUca0JTfRZPqEOl+lkiuZRE04AMkuBn+M1+c3rd69ax1BfR29k4SEf0olj&#10;HI3cZahTrfrLqr1C17S9OgVneVsJEhOzA+yPArQ3o7/p7tpOozL1Ewjt7FBKyAhjvArPOblaV69i&#10;fbnF0Zv6A9NL/qG8i0yzt91w5Z53PAQeWNbI9LugINB1d5r2695rWIrEjYIB8DFWL0ZrempqupHQ&#10;reIM4KYRcAAE/Imleiemv0Wp6hfarLxFuYr+7dzVIKMB+L9HfpzY3N9fa088YEczbkX62nuaFuvO&#10;tdE6Psr5Y2BeQkIEwSWPkigPr71zj0xr9LGCJHmcqPnzgmql6N9NdU6vnu9R1J/6CAmR5OAxHhAe&#10;1cyZLejjsErgdS+olzBDbNObWOZXllI+BGcd60Nq95056eyRCyjkurpbbBx3z9ivdZ65tenNAsNA&#10;0CEfqGkMkxOOMDjt4oK0DR7UWF9q2p3qS3DMSqscFXqPNJnaV6IrTejrvquOfXNcvpY1kmwsZO1N&#10;nfkGoH1j9a9N03TNN0LQ8QCDCtLDwAB9VXPqR62alrPtWFnsigtwYwQuOexwKqKDQ3CNc3Ee4d8k&#10;7masOTyVO1DsSf6HV3qk92y3V3KZHxkOxJqGttJv+oLpobSLeq4LHwgJq0OkegLnXtSiN8phsYlD&#10;kn4tJ+BV+aX0pBHJaadpdoUN3cBWkxjK/nFV8fwZZG5ZP4meUXZWvTXo/Zvd2VlbRGS4cDc+4gL/&#10;ACa0vZWemdC6DqrTrGZlj9pFU45bzzVp2NtoXRe+4aFZZIYdru7csfo1g3q/rJtdvtScXG7fKxO/&#10;sAOQM1u5YoQ/FJCtdAv6g+oOo6qCJZC20bFRuQPxVfdO9OXd7cqgh3SHnGMhRT630651S+FtbxGW&#10;VyAij7NXkYk6I0OWKbEuqXTgFlORGo8CvKhgWXK5T6KThpCOu6pYdE9OSC3iC6hcEbnPZCfoVlOa&#10;eW7mlllcs7kkk8mrE1lLrWp44WZpJCdz8/tFDevad/t6LEvhMYPc1531LNKTaWorSJSjSRXFy292&#10;FH3QfRUutSZQrtjwXLcYxUV0/wBLSX8jSOfgvbwTVzXOtRaLpMdnaqFkP7pFwCfrNeZgxR/KU1pI&#10;RLoY+pPVCabGmm2wG+NMSt95HA4rPaMsshJ7/ip3UzJPNK0jFieck0ztrMbhj7rFn8mWV70lqhUl&#10;egs6fhDSKhbGU7eTTTqfRDH8wuMEbqO+iLJRcx+5EuWO3mrE9RdDiMFqfaCnad34yeKxOTs0RgnF&#10;/JkJ1Yk5r4jOKMdf0H2cvGMgUHMCmM1QzuNHIXvXIfFL4X7rwxDGQc0HBZJAVrho896QDYroS4pt&#10;AItGFzzXAyKdO4fHFJ7R90oHkUgpwjk03CEZ4xXwftxQA9Cjk1w8eSTSUcnNO0I5yfFCAZHIbini&#10;NkVyUG7gUnsYCnYD0FSv5pFlpqJSODThXyvNcYCJG4DBrkxYGc04IQUoCCMVxIBmuCp4rzbzTp1G&#10;0ikWVqZAJsigc96TVeDkUsdwH3Sm7g0ANmTGK7iY/deuQf8AlSC5GeaVgOi3IApEyOCaTD10ZAa4&#10;AqrkjJFdlc03FOgcimQCDscgCuDIaWZRmk2BzRQH0cma9J/FcGNhzmllXGASMmlYCZUcV0BzX0mD&#10;xikSrLjJoA7K857V80IavVk7fde+7k0AN9jfmveVpZX+PNeLht1AHwJJ5r5SDngV1tGGrxY+aZAe&#10;KqnNfcj+K+EZrvbnvXQPB5pLfnNLEH4jFJqvy7VywO+Bmvgc0iVIJrwbhSgOK4XDE0kZDmulxzQB&#10;7kBsCulXuM80nksTSqjB/NACZQ5x2Ne4/NcSEE5r0HNAHoevi2WrhjtAFcbhQB62cjA4NJkYFdqR&#10;5rsqv3QAjgV4RSjDH5pOgD3HNclvGa9IrzueaAPK9Fe5rk0Ae4/FJ5wa6ya8xnNAHRFcnGO9dgVw&#10;1AHQLAUosxFI19QAuZcmlRJk8GmVdLQA93fmu9/4phuORSoc+aAHm7jNfcnsKamWuml4oAcgYrwr&#10;9im6sfLV2ZB90Ad85NeBs0jvJzntXpf6oAVzXxbleKSMuQN1eiYUAKkAYzSYQDP81xnI712KAPNg&#10;NfBa+LV4smaAOsCuSoyea5YjvmuN5oA9ArwrXjODXm/NAHxAz9AV7wO1cZxX240AKbwMY7iuVJzX&#10;K58iuSc4oAUZiTmvK8OK8J4oA+B4roA14a9yaAPBivRk4FdqoOc+BSIBJoA9rw+KV2nOK+ZDQAj2&#10;r0mutteAY7DNAHFdgZ5r3vu4r4UAcnNeUqBkUnjmgD0dsYr3Ar5RXjHFACiLkmuW7YxXSHxXrLQA&#10;kK9YjFdMDnmuduaAPi1eZroY7GviARQB5muQtdYpZENADbkV2mfApcxnJ4pSJeBwKAEIlwaUKYyc&#10;09SEYNJbT228V1RbAbhWfsPNOGR142k1MaRphvH2KOalJYpIWKe2OKdY2BdHQk07XsxUltkWcVpL&#10;09guL/VUa3b+oqtgbsYIGc1S/SPSsy6Nc6xDcZmDMghA/tH2aluk7+/0/VLPUIA4CSqJAP7g3cV+&#10;lYZcUiKvTN7anqt7f2qRXhQyrHtJPZiKg7TVXjjhs52d/wDgbGQKib7qNNWgbepDZ4b9vI8YqR6J&#10;1S11C2/TyhjNbyncR/cP7a1GnsnNdkS0s2ltm2zbKpGTq6wfWLS6ntNsiSKCB2OP7qsr1KeS2tZL&#10;i3jwo27wxztzVBa1p76pHDcR5D4+SjscUI50a5nhhS8guIb44wrLL5BPion1Z0f2Ba6nFHuZ8I+T&#10;8TSOhxQXvS0Lo6NKgBlHk447eMYqdNpc3+gSmUtJEsbDaRnOMgVOqkmn1o7V9Mc9HTaRr2hzz2rf&#10;+6TKFQMZxxisy6N1ZqPTPW5isx7TyybZ0B42nkH+asP0w072L+5t7OZlmYe4Y1PLZGG2igL1kmSK&#10;4hmkjEN2jMseBt3qh+Ndjj/J/s7w7b2H3rLpsGq20WpLCEvY8ezgYJPjNGPQ3Ueh9T9NtFcLnUIk&#10;CzOPjh6gfTn1D0Pq/TFtNViC3cMPtOgOzP5Bqn7aE+mvWl0txum0vUwQZDn4SEgKTimio8a+BOFE&#10;3pMg0/qKOOad40nO0sxwMN4Jo9m0Z47+6gmQGK5OI/4xQb6r6TAltJPbETRM2Pv4nsRSvpnLfdU6&#10;BLZteiS5tZCBz/UEY/aay+Tjfa+CkHSoS6J6htej9buum+ojJbQXWXs5QMqN39v8Gq69Wuko9Nvg&#10;luU9qdi4x/4IqxOubK76k0OW2vLT/wB7aj+jN3kUpQv0BqWi9ZaFNpOpXPtalZ5SJ84Y7exqfiLg&#10;3Xs5OPJFBWEdzHemDeFSQ4zng/QNHXvD9LLY3iB4TyBjkY+qE+otNuNIaaKbLOCTkjnAPBp7ZvLq&#10;emqd590DjOATivRT1Rljp0B0enNp98TG+FJykg7mrplkuNf01be+USSxjKTk4YgeKqO7MypuZCdp&#10;q1+i4FuY4dzsI24x9Gp8VdGyKCfpm1htYFC26l84k4zyfNHkelRSAEKuAvANMLK1itQeKfzH3Iwi&#10;A4U5BBxSKVOjjVDbWemXZA8ILnAYrjsaBrey1SKR3O4Y7E/3CrEsurjbFYp1KpnBzzjH1Rxtsb1V&#10;dJFbyygjcoNWUzLKrAPSeoJ4YgrR/tIwo7EeatOw1/S7pcC22Bl5z3FClzo2xg0BBSn+maPCX3uj&#10;Ak806kpNHYU6CCbp+0WUXFtOS0gGRyRUpp7X8Bw6gxDsfOaEdUvL+2ylqcOSNp+gKL9N6jCqrXUW&#10;C3gdjRKRoSSJuTT9M1qDZc2KGRTmEt4P81DxNc9KzqCu+Nz+5TgDP1RtbSaXdhTEArH6P7a61LSD&#10;NDLFIuUIBBJ5JHbFTchpOqIfVOnF1qF7ywtUSTG47eAfx/NC/TOuRaaz2t4rsT/9rcZKH75riHXr&#10;/Qrpd+4RMclV7DFH13pml9WRS3FmyLcyAFGHfcP7f5NDtf0yWSWxvqvp/oOu24ltpTHK3Ksp/afG&#10;BVNWl5edNambWe7YOHyC7ZBU+P4o2HVB6bnWG+UhiSqrtOTj6NS+rf7B1VbMy25Ev7CT3WmjNrva&#10;CCtBCdJg122Ewu1WcKArR8bx3w1Vtqc1zpU4tdUjQKw+EndXH2KjejdRfRr1rWdm2A+2j44YeB/i&#10;rm6u6X07X9OCSndJEd0Um7gYrjnTGUaKov8AR7L3YrmyORsDFQMLkfVWV051mJbU2F3GCGG0HG4M&#10;Pqs0a3peu9PFgJna1D78M2SCeOfsUddKmS9slk3MMN+49lpnTiOXv0p0jbWd088aBUfOQDyKcepl&#10;7aJa53Eoo+8Gn2k36JpsQ2HeijLfn7qgPVrqyXgrFhAMsCf3eMmpRtyHKGmsb6W+xApw7/3nd5q4&#10;rBP0qk7ctnBqH6Wia5tjcNEF3NlM9zj7qU1y5NoikKWXsxXvWoVId6vo6NbtcR/vwMgd+ac6PCbi&#10;JopRuVAAc/3fiovpzqNrhGjaIjLYG76qytO0pSP6TgseSPANc+AJPpewj3yAKoKqBn8fVK9ZO1vD&#10;E2NoGckGpuytI7dHkVMHjdzVZ9car7gmaRSntjAXxXUrETGWiXyzS5HZe7fkn6oh1tngT3Hyq7Sx&#10;8iqV6U6nMl/7QiC78gEHPY5Bq1tWmM1uwLnhDuz/AHV2K2h+WrAS41WOO3BabbnJIHn74qteoNct&#10;7kxlV2sM7Oc76iuqNVNg5D4dj99lP1VN3/UPtKJHlweWB8n8VbLjqLZnWWyX6oJuH9sc4w9RfS+g&#10;TPcxs8eSHG0eSaZ6J1BDq83C4kI/b91oHojpmWWUSuuEDBcZAwPsV5ncrXRWPZY/T2kNb2scckew&#10;qeQfs85zRCdRRMR4Ckeak7jTxbWwTO9gc5Jyeap3q26uEiuMKTgDcR9GteFWM5US+r9e/p7jaoHt&#10;j45U53GudTv2vbMmN9+8ZO7kY+qyfqfU0vGF2YfGD9Crl9NtcM/u2bIWDneSf27SPFbsSq9k1Lsb&#10;yalckFZmZmVTy3fjwKrLUNUMrupO3J5WtF6j02riUx8Y8EZNUtqPT4912aHawb67kVtjKDi0Rknf&#10;Yhp140bxY5XPK1M67oxksJ9oAYqXTH3XWk9IzBYHfnPP0B+DVjaVaQl/bkXIXG4Hz9VDhbKcXRR/&#10;p90wmoatBBcMVdTlFPG4/R/FWH1P6bLpN+X2fCX5jbyoI7iimVLW11KOeONdysd5Axiluu+sU/29&#10;Sr+6yr2/uH1VOLozNb6K8vdHjvVQqmMnBxQfrXSzYMSRfPP7xx2+qt7olUa1SV9pMgyc0lrrRvOQ&#10;qYUNxisznaNnFadFEWfSrCf25CVXAJf7P4ohjsI7PejqCuOc0UXbJBMpEIDA545zmhPU4p3jYswI&#10;J3GheiU401TK91+eL9R8U+JGR+SKPNDslNvb3KJ7RHLA+KrqfTnvL2NIi7ksCEFad6a0KWKyiR4d&#10;p242sMnn+40iXZ2E7Le9O9R9+LbjgxBlP+cYxRj1Zo7G2ZwwBaMHgf4oT6FiX35GXBEaBT4yM9gK&#10;KOuNciS1uNkLqPbJ4P0K87OkpKvkvJ0kYj9TNUDWDQs+VWY5JP8A0rImoXADTcZy2KuP1Lmmurr3&#10;YZGMTEj2/pqo2/tpgo+Jx+a+P+sScpPXRJg/OaalT95qTMJPIWmxgJzgV8/JHBJMnNdF6U9o0g0L&#10;c4PFKAquDTqOdlyN2KjlzxkUsvjiuptC8R/HeZ4NOkKv55FRCR5pym6qrKLKIVWeqNH/APFJK4x2&#10;5xT6S2tLxcxAAjuD3P5oUW48YrqG+CN3KnNaYZU9MVpn1307dRMxC5HjByaYwtPbPg7lI+6K7TWQ&#10;P3GnSw2l0TuI5GassKe4yDk/aIhJYryPHZh3zUUFeN+DgfY81Nvo4SRtknFM7uylXGFJokpR9HCT&#10;0rVwGVZVDAUX6ZrE+nTe9bn4t3XPGKqF1kV/2EVL2mpvHgMeKv43mTi6bFcNWaLWSw11WLXJWUAE&#10;E/vB/wDIobvbNoZTDIxK98mgCxuzIFlglKOp4I8VZGl9SwTqsN4VR+BvPk/mvdw5OS20RdKwXlsD&#10;bSmaFuAc4NTomg1GOMM4DDjA8U+6l0KUQ74pgytzhe1VIzywOcE/Emly5OD6Eiv2XNo2sNbM9qxB&#10;jY8P3IP0KIbnokXsbTSuNi8A8E1S2n6v72Y2OMcrRro3URtj7UzyMj/ntmm8fyFN8WUiqHMMVro0&#10;49pA8qngkdh24o1vzPeWiqkobdg58ZFQUejx3AyGyvJy3eoeTX00+dLX3QATxxkVrpLtFE22cXWg&#10;XIDuxUuoBPPamGjdSHLWMsgG0na7UVa1FdQWy3AG5Cud1VhqbQXD+6uPcycgVmnPj0KT/VOhXCRJ&#10;cxkMCcMo85oEtdUuYZCUkeGRD8WFHHTnVNrslttSDAbsIx8Ut1N0VJIv6jTsyREDPOSPzS/cbpwf&#10;9nbRPab1hFrFvDaak4Mqnhm/vNO49HfTbuTHzhIzgVSVxpUttKEuEKOOR+R+KvPpPq62mhltbmIe&#10;4igJ+RV8HmSlPjLsTJGumTln7SMhtsoGB+P5NV/qVj7eoOGl3OXBJP7qn31P9FcmRhsTOcVC3N3F&#10;e9QWVwQqAsNzeBitksnNpWNidFtSaYl3aMjqSjIQ2KoFLK/6Z1PeqAZxsIOSR4Oa01cMyL/8TaDk&#10;qAO4oI1SCKQgmAY8lq0eTh5KFOmgj209kBp3Wa3lxCt5cHlvk3g5qyeoWgNsDJIrDjbjnP1VC6lo&#10;kwcyRWshi+wPjTzp/XPblaCVSQDlM1BSuo5BurpCvUXRserWzzWcJMqHLf4+hVXR6de2sqRTWzrk&#10;fHPmthaRc2NhbsTGshcg4Xupoc6/utK1GO2VU9uYA7fDEfbVHzPpkK5Yzscr6aKKtLzUNJkQxjI+&#10;u4pd7KTVHCpxI3yweMZ+6Y66b+0lbAyFI7+RUA2rTXJLA7XHfHFePllwfGSHaT62PtT0i60slZQC&#10;D5XkUztbiaNcZOw+Km4tc/WIIL4lDjAbGQKbaho0kXttDOsyHz9Coe9A4pIkbG8O1Sq7sVNzaXBe&#10;xOBII3A8+fxQZa3K2xyP8inz36X4UQsUkXuK1wmq2ZXaExNc6NOgYgoeyn9rZqWFpHfqZrZRvPJX&#10;6xTqyvluo/0d/bLtx8ZPIoZubLU9HneW3YtCrZLj9p+hXebXW4//AJhabH0+qRuqw3MHzVsD8Gou&#10;OG/srlJrfOVOcipwR22q7Zg4Wbgsp/Fc6dqjx3hgYfAnbTJXTcv6oCVnktNVQtOFjmHj7oZutG9t&#10;xszg+PqpXU+npFczwS71JyE8rSdlrDLujmjP8/VXlJS04gpNHemXwVSs/wAgvB+8fVMtU060vmf9&#10;MuMjhKZ36BmYxEnP1XthN7TpuQhvHipSkmqaBSfyNv02oadEkYI2Hx4JpC7e0uUVfY2ue5+sURX1&#10;rOw9z3g6UE3jy5GENZMkmk16LRirtDabTQ7YT/FQ9zZuhNSkV5InP/Wvjce5kP5rxMuOHZeLZELb&#10;mTFScVuVYEUlDIEapWOXBHYg96lBI6SNksWOQD91MWE8UcxYj4qMcVGDYZFCrX1zGg3FDnFer474&#10;x6RFhP8A+oEjkj2R8KCMGmk/W94kMsO/4sf2gUO+y4TeRknsPqo82sznG3irz8jLqkdik/Yrd6nP&#10;OqhnO3vgnNJjU3HA4z3IpyuhySRNhyAO5NJ2mgzSbiAdi1mvO32DhD2OISvsh5DnFJ3WsE/GMbQR&#10;3FSEWgTNExJ2qDgfmpzRvTa7u4HuGl2xIcH7b+K1/byUlxCMUBFqW3ZZsjyal11NwTGnarHk9Irg&#10;2ZuW1GOHJ4QqSWxVs+mP+nnStYt7uXVb+VIkTeXjGMkeBV8XiZ9VApcF7Rm3TpFgYysQT+fBpCeS&#10;61Byke8gHhRWwdA9EuiRqM0t3PM9lAMtHIcFx4HFHOk6T0db6wLqGxS3tYgWihzuBA8O33W7F4OV&#10;66OTyRS07M99Jel1ybSB5LAPIzgKcEjd+Ce9Xva+g+pwrbPqOpJBHJ2gVDu2/wA5qw9W9UrIGKS3&#10;EcVtD8owoACEVU/V3rBf3OZWkMxk5Q/2Iv4xXq4ccMSXSdCLyG2aFtNC6G0CxD3dhFPcvHsSR1DM&#10;cdiMfVfJ150105p0i2aRxS3fA2J/UP5B+vvNYa1/qW8vJYbgXUiHYFwpxXtlcztKS8jOdudzHOKp&#10;96JrWXVl7616zX2npdLa3GZdmc4ySTVN6t6va69l7SalL7lwSJGBOcHxTDUr22FtLIwH0PzXXS3S&#10;0+qX9nCsG5nkBQMMAAclj+BWbycjdKK7Gx7bcm/6AS56I16cxlLSSZpDwSSSS1aQ9FvRrSun9RfU&#10;uoGSd0jJSBx8UkI85q2LmW00eF7iWRFFrFhQeAzDyKonXesrzqWdYI5gy+4DLx2X+RXMXiRW2x8u&#10;eESxuouvpLu1vBYuCrl4wE4VSfxVedJWlp09aNqF7IZGTiNSc7i3fNKdR6jpHTmlvGpy7uMD/izQ&#10;Nb6fc6zdad+qyloCZBnt9gYFb32vlEXkjL2G0Gp3GtXKwPGyxykkkcAD8mn/AFx1BHpzJZQQY2wh&#10;fgeA1Q3WvqDp2jGO2gcMI0yaoLU+qr+9SScSE7jkn6zWLyfNxYk7ns4rroe6tdpNLljyx75zT7Rp&#10;NOsVndn3PwNtVyJpZllkjByPqpnRektf1UE2WjXN0BzlVwMDucmvFflLJJS4NlYY262ac6P6y0PT&#10;nhnvWjuGiOVQgDj8Z+q0BeetGjS6Wm3UzbnuQqnLIe6j81ibp/0k6s1W8it2sBCByHk8VZMXoP1X&#10;PewWkTk+WbaDsCnGPyTXr+PleSO4NUa4YXXZeyevmladGEsnlcuq5+OB/Bz5oQ1z1vvGvLQWVllp&#10;W+ZbLkH6GKmbj/TVJFNZ2t/eHbgMY14fPgVbtl0VoOkCCMRoZI8yNK+OAO5NaIP9NMllxqPsq/re&#10;fqu+0ywedZYA6jcpI7HsKrnU+i7yx02Ga4ZDJNnkHJ+zmr21/wBROn9RuW372hi8Y+BKeQazR1Z6&#10;kfrbmTbFtUMBEobPFNypbZFteha+e1tLSGIJumbPIqsLzpm5nEryHOcgbsjjxxTu16kNvO0kx3gk&#10;nB75/FKXvX4mkMhtWOBwv3WXLOElTkEVJ+gv9IPROLVJpbzVWEVtGf2cEyjznNaQ0nS+ktPupZ4Y&#10;o4o4MAIfOPoVjqb1D128UWkKMkLDc4jJ4H0aT6Q9OetusFvn061mSGHvNJuCk/VZ48Y9KzTDl7Ro&#10;71N/1C6eLuCx062d2U7wey/jgVR+py9adf30r+1IILVcjI9tDkYxhu5rYfpB6D6L0Nay6pqZiu9Q&#10;EWd0xBWPI7AGqr6/9VdHsZza6cEaWR9zkcrnwBihfl26KNe2VHbdELpcavdz/wBULlgRyxqPAVsq&#10;yDYT90t1Lc63rUlpCsIDzAkD81aMPo82maRay392puJMARrzgnzT44pvolOFspWbU7eCeNIbd5JD&#10;yEVS2CP4p7Nd9Xaxe29tbWTF5CqiMqEyT+a1Z0/o/SPSNp+pnuYWnWEkGRgzk/WKqG79a9F0iW7v&#10;VQyyFm4A7NWtRS90NFIZ6l6JandTWdje36K7sPdU/ApVm9TR9JdPXWidN6d7UkoAMoiG5n+tzD7q&#10;sOkr/rL1Ae91C0tjDaqDuuHzhV/7mtWeivpDpHTlvP1BqqLLcS8vPISBgdtgNJJrspBj6wTWOoJb&#10;bR4bcWtux+XHjyNuKIlXQukdULnBS0UY39jgcCql6n/1Gad07c39xbQvPcZdIQuCCSPJ8Vj/AF6+&#10;6r6tSa+1CR4IJSXSNc4bPY0iSjdIRq2XF6uf6lZ9a11o9J/rPGdmQOB+eKjOj+idU651RE1JXWBc&#10;PM4JrjoHprROlrS41K6EclxKgEa8FmPkn6xVpxzazbaJd3djbSRNcqQHxgENU3CUqt/6LN1SHnSn&#10;TOh9Ja3e39rDmaFWhhPYY/kUUdH2uqdQ6vevNO0EDktcbVxnI/aKhbLTtN6U6XtJL2+925ckyFmz&#10;jPPmhHqb1ak0nSiLKbBmBxjGWx/xGhpJC5NstSLqbp/o06i0JiiGNkewVlfrT1d1rWLuLTtNWWSa&#10;4c5k3YBApHTOgOq+pry0F1E1tDdSL82GMq3c/j+avvWdF6O9PZo4LWAS3kaDt83Lfz4FJLY7iuBX&#10;fpf6NJYa5car1GIpY44TIA5wNx5zip/XevLjWo5dN0mMRWLyEbkTBb+PoULdUyatrVzbPNNJFbsQ&#10;7AHAI/OKhuqfUXTuntPazsIx72Cu8DG0eSahOVLRFSGMut6V0ol8s7CW5kUYA5A2j+6qj1zqi71m&#10;ykRJB+ncZO3O3n/zQVdWOrdQy++sZwThpRyK0ToPSdjp+i2aBd7fFn85Z+4qGLHLK6qkGrZVOhdA&#10;xRWD3Uz73PMaYxkVb3SXpgt9p8Op310kEEeT7G3O7Borh079DNK+oorIse6OIeVxxwPNXX010VPq&#10;XTf66eLYkpHtxjsqHyRW1eJixq+ITnXoBtN6A1HULW2v/bjS1kk9q3QnOYwcEkj/ALVamvyWGiah&#10;bRWkUbCGJB7jrwD2xxXmu9XwabY2djbx4/TxH28EbRjyaz5e9aRq1y87mRnJO7OM5+hT5MkuCXIR&#10;zutET6ja0dQuruAXIZWLOz/VZQvZmeUW1pGZCX2oB3kP2atFjLrNxcwQbz7hI25wTR9010pa9H6B&#10;fapqMKSXDuY404L/AIxWD7byNVpCcPZJ9JaTpnRGmW2q3sKvfNETDGQMhj4/gUHXfSWrXekydTak&#10;mFuXOwbskgnjAol6H6evur4dU1jUMC1tECZJOCvc0/1zq+01eO0tBmPTbDg7eFyvHArXOFY2xINl&#10;R2+lro+n3WrXcJWS4XbCo5qp3jl1CV55QWDHc34o79ROvYLuYrG+IBxFH5P5oH0e5lvnRI1YbuCo&#10;Gc14Wf8AOo6OSasYS6hKzCG2BVc9vvFd3Vt2zn7Jxnmrgi0210u3Ms8I37T3xk5+qAnCthtuN3ev&#10;H87hixOKf5MIRT7YEz2SKS2c7h3xTy20d2Me2Mk9844AqwNK0Q3boAPgxwCRV09MdERz3MmyF3VV&#10;CnIyBXgvJVDRgr0Vb0voqmaLO74kMPB/kGr86+6c36DBezoTEAdsuODgcAmgG+jf/cvYjTaY5RG2&#10;3x4/5Vqr1G6bmPp9BAk/uxqqb4kHyIPmozyaL4Fbo/NDXrhGQxqvfBzVV6jAFdgOeatPrbTZNMb+&#10;plCxGzP0KrZx7xbPmtGJ3FMh5OpUQQGM16suaJV0qMLuIxmul0QyYwhJI7D8VQzAx95NeNEdxqRm&#10;sZInIIYAffemrnYuM8mgBlyDiuxJjt2rtsYpMIcdqAFBKCO9K5DZHHFNK9DYHFACqxEdu3ilEGw4&#10;FcRtSrjjiuoDpZBkc0orr5FNgvJ/NcbiDQ2A5eEHnNNymBSytxXo/NcAQCGu2cqBSrckgUmzc4rq&#10;A9V8+Oa8abuM18ygY+6blSfFNYConzXZweKat3avgx4wa42Aqy14FIFebqU3GlAQK0mFansK7s8U&#10;4CBTmmoBginzTkELjxmvJCDnFfBiQK6gPsAmkznJrteWNdY70ID4EV44Vs8V5sxnivQcDk10BPbi&#10;vh8+MdqW2j7rgCpsDwoPoU3ZWznxS5fkZpRwvHmgBt3wAK+25FOCAPHNeKAMU1AcheKTLkMacHNJ&#10;yYPcV1IDnPAr0OKVVBSLxDJ4o0wOhKA1eM4rxYgSMciuHix2BrlAKh64YDkk0mRzXe8baUDnAJGD&#10;SzIuKbo+M0pv70AcbPxXQRq6EuDjFchyCTQBw7c4H1XpbgfivSQTmk8k+KAO9m05xSbREgHFKs+T&#10;Xxn4oAQA5NfbeDXfuL2xXTOKAEyCM9jXITIPFL54JzSfuYyBQAl4xivsZrrFc0AfbcGuc5r7Jx3r&#10;4DAoA+z2Brkk18BmuvBoA8A/NfE4rivc0Ae5FffdfE1zmgBxAsZcCSQouD8gNxzjjjikycjtSddY&#10;oA+HnJr4EYrwA16ynNAHua9Ga8C9q6JoA63CuGwT3r7NfUAdLXTE/defVeswxQAmK8+q7xXBP4oA&#10;6ViK5Ukea+A4rzFAHbEnFeHHNergUr2GcUAIk18MV0V71wtAHjLivCc0qygVwKAOKVEZr0Lya+AO&#10;e9AHrLjFcD7rtiwOGr5RjFAHON1fEClcDvmlMKRQA32/GvVyQQKVZa8UnNAHBGKU9ojGDXezjJr0&#10;txQBwYzxg14ErotXjFvqgD4sBXGzvivi3BOKSEpFACjjOK5cYNcg968JycmgD3NckZ5rr7ArwAg0&#10;AcgV2q5r0DkV1QB43fmnK4XGK5HNKAfGgBtK2TXyDPinEUBfxS1xEYhg+aAGDgMRXOKchBSns80A&#10;NljJqQtolOaQZQrKDRfommRFDJIpwR8apGFgC0lud6gDNStvpgK5I/xTy306ee4cRQs+3k7RnAp7&#10;qa+x/SzglapwpCWDUiknAp7bWZk/szTqz09pJe/Hmrg6fi0yzt5xcwgkg7cjtVvGwqc0n0CBO50+&#10;HTYIHjbiQc/ivLPT7a5iEkrtuNTWgiC71SJ7obrWEnIYELgeCaLNW6u0CG5eNLQ7V4G0ADivax+L&#10;jr+JyU2vRJ6Xc6hoAW0eVmjY7iP7Wz5BrTXp7pek39usiyYu4n9zZkeOwIrN+pzpOv6eQneoJjY1&#10;eHpz07daFZ6PrUpeQzKUZAOBk4ywr6XGWotfrm1N3p7SQrsu1I3hePdH0Meai/T/AFiK0W4gnYpO&#10;4+H5Aq0JoYZ3SZIlcMM8dqy/1Ze3KarNIECICAoHgD7NbIs5J8Q26y6ljCT273BCSnkE8jbVL6Pf&#10;6hBJdTRTMYmfBU8r/wDUzTbX9WF2FKtlwDk196e9TW0RubWZAVdsbz4+xTSrWyVuT7NW+jSQ6rFf&#10;xQ3MUc8TlvZc/Jlk+qtPpyHUlub63tt/uoP6sIOd35xWSeky2k9daZPBMUtbpfa9zOVO7yf/ABWq&#10;eq01HRNQsLyAncSdswPxb8MfOahltJ/vouoOMSkuqrC/0zqS3nsZRGzMHHOAWz8gfqlfU4Q67pji&#10;6+F2u723PCiRvB+gaJvVSWO/sFv4FjgukALRSZw7D6qNstR0rrfQLz2j7V5HFl4exDCnxzuKE5SV&#10;ox50h1KvTPUti97IY45D7Mr91X81rv1B0Bm0pby0uf1ltgTbxltpbvWNeuOn/fkAniZHiym09mx5&#10;rSX+nHqee80y90ya8RBCdkKt/cuMGouTi0n0PhfLQYen95pvUfTr2hnO6GMx88spJ/dj6qgtXv8A&#10;UvTnqaC7s3LOh/8Acoe00flaP9a6Tm6T11NRsd9mk2SUOWU+WC0W+pvRUnV+i2+raZNFOFQ/EMMn&#10;8H81WbTQ09LroL4+q4NUsLLXII8QToA+eyfg1m31F0y20rUYtd0x9i5AcIc/I8mgz0u6y1XQZLjR&#10;rlJJbKeQo8ZOVUmrjvE06GG5sZ7RisyZicjiN/8APisuOO+9FoNShrsi9e1a21zQ7a8tovccQ4JA&#10;zgnuKztDf3GmXzBZ29p/3DGeKLYGven9QMQdlsp224/tz2z+KZdWdJSxXglhlDRSYOAMkE+R+K0S&#10;b00ZJxptsLIbOKSMPvLRyrkHvirM6J0M6c7nO5ZFyEznB+zVcdOWns2ywMGIA4z+asTp2WW0uSSx&#10;PHI8GqLY+ORbM9rD7QI743E580wnwYV2jcBzgHFOZrhZ02ROvFR+PakMTLnzurv20/QmbI7IL3ba&#10;9GF/eDjmnGnaTd2syPHcHec487gfFItosL3ReKbGCDnsM0SrayRurrLlgeM1T7ZHslba91CyUpNH&#10;uZhkAHNTXT/V8E5ZLiI7s4H+KhP91nUqxhLtyDgVCXbsdzPCUO7g1Oho1Fpl0Nb2F4gkRyrg5IyM&#10;03GmzQSZciRAdwHY0FD2xskik+e2pVNbnhQCVt35FCTL2mE95DFIjG2V4t45AzmvbOfUYDGss+5Q&#10;BtA5AFLaF1PAXCOsf548UU28OnzFhHIWz2qkQkJTa5p9xB+nmtGcZ5JPY/iq/sbO40m//VWE5GG3&#10;BRnBz4qwf9gd9w2cDIBQZz/NQup6PL7LSW0hJUEMh7gmu/iIu1YeappEHWWjKXZRdBT7bKOQV8EV&#10;RukQap05cmCWMHY3z4yP5rjQ+rf9g1KNrxJPYZv6m3I2nwy48HzV/axa6L1Fpi3NncMx2hkfjJ/D&#10;YpOKT/RVUytdTudP1i0zGP62RwOCv2KiundUurS4FvIrbQSqtgnjOMVNaZpKW0rKQF5z3805vobO&#10;R5HWZl8nJ7EVx0tDIK7qwilZVuLXeo4ORkEUnpnT1vaz7I48xuT8FHAFBEvWl0IJII3UqeCSPlgf&#10;Rok6b1y8khYou08YyMk1Npo6FPU99PaLIkSiPKY3EcDP4rNr20t1dq8yh9wy2exq0+uuoJ5FaGaT&#10;MrLj8nNAlvaYRCx5IpoLQjbG2yQSoYySi/uI7YoN631zEMkSycLgsgOSx/8Amo31XV/0MAQAbpDg&#10;/gVV99aQXgkJBG4Hkdwa0RWgbC305EOpQozKyso5T75rS9ncpp8WxcEeB34NZy9L9Dk06UPvZhIf&#10;7uyg1oTVG9izaf4jAzzRKL0Ipu9k/MYzDvjyc+KzL6m3gKkGUqHkPOcc4q39G1w3lq/yCkHuO3NZ&#10;w9WJxMGhfvjjAwM1fx8Tctncs4xSZQ/R3VU8GqZ2cbz8M8nnjmtVw6+t7bSYwuOHz+5TWDoEkt7x&#10;HEhGHyxHfNaH07WFe0DITnG0/YP5rRLGuUWvQvPktMiesITdu4EuFycE/wBx+6z31LaybirgkoTk&#10;1el9dGVsDxQvJYxtcASRgq/BYjOBUc7bi0ZVGgI9OdIuZb9GjAwGHf8AcSa3hZoIIrb212FYxnb5&#10;PmgzpXom2itVcwhewRl85+6tCG1UAIP8f4rLhw0kaVk0No79vbO9SaB+oZWVHCgOWXb/ABmrNm0l&#10;9qlxjPPFA0+nM00hJ88A9q0wikhdv2Y+6q0Z1u3IjOxjhQvIyKP/AEyRnuWzG+1I/m3b+BRPrOgs&#10;7MsR2ktyPxmrT6I6V9pYwq5+to5/zRzSseMWywdG08yQ5I3NtyD9VE9QdMRspd4TjO44H/WrT03T&#10;lRRyQwrzXbNXAbc7tt7Z4x5Fcx5HyOJ0zPKWNyI2KwcE4HPBxTyz0cA+62c4BIGcfxmrIj6chMIK&#10;70UZ7f8A1akBa28MRVF4xWpSR2yiup9EWNZpUi9sbe2c5qirydrm4UOcKMqBV8eo2sNJbypE/YHL&#10;J5x4NZ50bMtyDJyN27cewarNt0Rd2XBo90tlaRbpF4OEB74/NEEfTk2oRGVc/LzVYalfBwqKOR+6&#10;j3pTqKSGOUuMqcA47scVLJhp6KLId9P6DFFfmSaNHEXAV+QSfuhHrGxt7fU7hISAkqBtqj9jHxSf&#10;UuvXcUnvRIDvONrHuPqmfTXTOoajcCeZWAB3EZ5b6BzUnOkxalKiR6G6LmuL3c0SoFBAbH35NX22&#10;kraKq53ZX5cYyRUv0tpMdoSTtywGcc4GORTvU5o5GeLBBI4NYpZpW0CjTRG9KAWrSSblw/HbHagv&#10;1Vu1MCgSHEshyy8BVAzg/dWIbcRQ4LH444+81RXq4s8ljA6kr7c+W/KtxismZpoo7rezGPVOoG3v&#10;SSu5SCwxQnJq1hNu9yDHNFfUlvuZyxVsHNVLfwPG2QGxXy/kuTnK0HQQiGKUtsUYNRc/TtwCxSMs&#10;PxXGm34iznsaPLfW42VNq8eag/GxzSOWV9N09dlVKxtntimsvTupxKN1jJz9LWhdJt7G5gkmFwqS&#10;AZUHzUh/60FivsGJGJ89zXV9Kg1XM6Zrtunri4ZECbWJ7Hx/NTMHp/qUsqxe3jd+04JrQ+k6hYTE&#10;Oxjjd87gOCaI3gyv6iykZZEGQO5BFXxfRcbtuYGaNZ9OLvTCkbnLHvjwTQ/d9H6nbKGeIKMdzWir&#10;+91OKdri7t3+X9xXC1XGsdWx3czwOuNrVzP9LwwWmzkilW9y3J3YzXe0yjgc0bapYW10odf3AePo&#10;UGbDDKe9eRkwODoQ4MTx4OKcR3APjLUvtMqio2WGSFzmpbCh2LyVGLBjUtFr7ZYHByMZNQiT7zXz&#10;Wu87h5rscstbOcUTv+528hG+Kuvas5gxBANDZidcZ7UokmM81VZ69HOBPRRNCV2HGKlEu4psoy85&#10;FC0UpGcMaWNyQRWnD5Ti1vROUEWFo2vTaVy5aWHP7e+KnL2w07WlM9nKuQuWTG3FVst8DgPXalo2&#10;SSGTYfxXo/5EZruyMYUNdRsbmxlG08d1euotcJAWRcMDy33Rdb38F3A0Vyqb27H8/ihDVdJ9uT4t&#10;uHkioyuKuLKKmy4On+roBaAPEz5H7h/0FD7r+puDKyY+s0IdPF1cI+QBR68cJ24kwAK9XDneSEWw&#10;ckmF+l6mZYPYlP8AT+iKp3qLZZXLSW7sRnsaKbjqBYDGojyi8fxUfq0wvI+I8A9yKXKuS/aE5JsH&#10;bl49QtDIkWJFI3DNeaH1Vd6WzQ++5QnLIckVCwTfoLjv8WIBB+qm9Z06G4i9+ALhRk4rB92S2u0O&#10;W3Z32m6rB7m0FkGQDyc1WuqXMlpdI8YIAfv+BQdpmrT2NwsqMceVq4AsGu6arQRx+4ec/wBwI+61&#10;Q8mOWGmlNEnyjL9Mf2ko6js3wuZlU5wcYx2oS6Xhlk1NIZmJdGxx4IphpOpXGhTyK5KBm5GMmiLQ&#10;LmOTXROMsHyxI84Gc1r8fJynH5T2ULmvb9tg92TBUeRXMeoRXkCW8f8A8TufzQ3r01vc3Sx+6wZ8&#10;sP8APjNV9qzXGl3UcoeQMufbIPJFerLyHHVCWtbLueGVYXAQ5wRtoMm6EuyonCAu/wDaOMA1IdEa&#10;5d6pFKs7rviG7PbKtRLf9RppphR+S5xnPatXOMoJtB93dFWaZqFzodw36gNn9mw1N67dWl5ZmWOM&#10;iXurAio/q2xluUMzDIZuDihbp3VorG4NpeqGhdgdx7IawLM+XF9HWtE/pVh/uBEVzKM9gSc0KdTd&#10;GjT5ZWgl34GRjj+RRxr1ouGezRsqMjb9fYofs7xi7R3GSf8A5Xesvl4oT77+QxyZWqyxuP6hxTyw&#10;v5rd9m7dEf8AJFFWvdJy3UTyWoLDwqj5ZoKihudOIW4hIYHG0+Pya8fJjljezQ5WFGoaPa3UIntZ&#10;2chQW+v4/mhuKQxc7CpFPbIXCzB4DlDyy571OGXT74CNkKSqcsvauxp+0mI40R0N+ZwCG5HYmiOC&#10;69yJobhzsb6Pag6W2eBn9uM4z8cUwj1i4hkwwzk8/imjka7Ekgjv9IKZks5S2PA71zZzR3ckcEuY&#10;pyeGPY/ilrS4VEkkimwSMkfWabC0W+AYSlHFWXrj/wBEGqYtq17qGmSMjhtgPBHIP8Gmmm3MV+7B&#10;2KOTUgbtpENtdFpABtBNDmp6JLaoZo0Zk8MpzS5HOKTW17R2LTJSa2m0+YHG4E5x4NSEX6XUon/c&#10;kg8dgKjNH6pHt+zdRq4A+LGnFwsMqSvb4B7jBrkMqlHXXwxktkVcbrZhGd+zw3g08VZZInVSpG09&#10;6k9MmiuU/S3ahc9n74qBu7G4s2kVWLoDw/grSTTpfBVdA9I+3I2eOcVEXTYAIFGFxqME0UKCBcgc&#10;keajL6K2O0ouFryc8dvZSDQNb2YDnmljcPG1OZvb/tFMGWvOlaooTCagzDPY0pHqZTj771BM4xXs&#10;fzzRHNNdMNBpa6uMgEcDkfmp+HVLcq7JCN+MAjv/AIFV5bJJxsXkVJQrJGrNnt4r0cHkz/s44oLp&#10;L8rbyIMHPc1DHV2hTCk80xt7okgOMCiG06RvNQlT2YztY5ZvAr0YZXKqYjgh4mr3HtwgnahGaOOn&#10;+p7xkW0VH2bsg9wD+aIbfoZLS2RZnQ+cY5pZY7S0llCxA5xnHFevhxydOUkkSnljGWrYmmrXUt2i&#10;lsD6POAPxRdrHXLGC3iNx7cac4Bxk/jFUzea9dzXU/sQmNt2A30KY/7UE9xrp2cgZIz5rc/M4qom&#10;Zq2H2qeo9/ekQ2wUrsC5kBPP3Ti56gudOSKC6nOXjyyg4OfwBQTHqUKW8KIgLMeSByKkoum2uHa6&#10;uphtJwC3JwKzT8ubeisUhC16gvtQM8IYCLPan2q65Db2EEZOZAcADB4qN1HURbGRbSAFSNhwKh7O&#10;1WZ0E54pfuSdWyyVIkbbUBdXFsu7nd2qVBkSWcFnQA030d4ILk+yhdt21QOSaubp/R4lne4vgv8A&#10;SXJUjIIq2PDKRRTqyI9LOiW1jVJf1iMsMSbwGH7/AMgGrvtdZsNIi1G+VvjbZQBQASM/+KqbXOqb&#10;W0ha5tXIZgRCiHuCccHwKHJxe6hYKk+5A7hhjtk+a3cIQSSdtEnlm7F+ruotT6jBUt7auRsC8YQ/&#10;dSIez6csYIQye4V+X2xP5+qi7nVI7V7bT4LYyOqjc/39YNG0Xp4ksMepag4TLDETH5DbyMimTbtx&#10;VhzIex6IuNY1DTpb6Ux27EMm5f7adeofV1rbM1tYQxosQGzyRjgk0I9b+p7y3zQwIwSJAg/t3bfr&#10;FV1pc19qlwqiLLO3nsAay5fIW1DtmmGPpsHF0+61GdmcmR5GOeatDTOj7CzsFgkmBmkIkcdyoHgV&#10;ZmmdB2cFk6m9xPIMHaBwDVz6Xe9IaBpcdvBarLOVAecgSPx4yaz4/psG+ctt7NSRXfQPpckZeVbX&#10;fDuDmTBx/mtZaRYXWn2ImDxW0UnCFQFIWq30n1SM8SWtpZbraInLIpJP/wCTQb1R6h9Ya1qP6Gx0&#10;KeOJcCMMOHNbo4McOooZSRq20g0nSLCC6v5Wkc9lODvXuOfqojW/WjQ+mrO5u5reETSD+khIDD64&#10;FYl6zh9Rry3kjvNyFAAkeMkfYBqqrX0V656reBvanQBthlnJJH5oyS4xdRsOT/ZcPV/+rOHMphUT&#10;TyKd7MM4Pgqazdq/rJq15nddMWYEMx+O4H+KLtZ/0va9Z31nbTXsBEi785weDg1c2h/6Uum7Gwlv&#10;Nb1F2/pkpCD5HbFeZPJ5k9KooI4+TMc23W+oKJP6oCsMBckAj/56W0Oz1XUrlXigmdQxzgf+K1n0&#10;N6HaBf3ks89oP0sTYRW7MTV/ah6bTNFDFZWUFugGFkKFcqfJx5qcfHzyrlNsuscY+0YNh6cvLuVo&#10;0tXkmzwPCn6NGml+h/Vtx+ke4t0t1ncov94/knwK370X0Hpek25L/Nzgu8gypYfR+qkdc6tsVmju&#10;Gljt44sLgcqR+B+a3YvEOPJ+gB6d/wBO2mdNaVBLqLpdTzgEqTg4+gB2oq6r6+0jpnS7fT4BFCZG&#10;ztjOTlfvms1ep/8AqkhGpmG2i9wxphUzgJWR9Z9Rde1+eT2Y/cZmIUoCSufo1yXkYoa5Jv4Qkpyn&#10;RpH1J9U7/UZHiS99uFhsCg88jkv/AOBVZ9LLpmn3Iu3RJCDv+fI3fdD3SPo31Lrs5uHc28C8sZfJ&#10;NaH6S9ItMsHP6+4SeCDEm4kgH8Gkhzyb40jsVJEDpfVl69+13DaF3ALAlTtUfz4ojvbDrvU4o7+5&#10;2wxFDtRyEZwPqrx0ewk1i7I0vSFS2RNqOEwpWjDU/TG61t7a2vb/ANuFH3SbTxtX8VojBr2O2jG/&#10;S/pnrPVtzK8s0iW0ZyS4Lb/GAKva4/0oaRYaVFLeqAzyBokYnJH5q9E6k0Pp69EVrLGttbZA3EDd&#10;jzg1mf1a/wBRQ1O8McFyVWIkZXkUSaj3QiNFN1H050r05b6bZiFSE2lQMEZ8Cso+qnqfqGrNFYfq&#10;JLa0RQX2H4j8Vn3V/UWfULlAkkk0u/Cl+XYn6FFd/wCkXV1/ZG7vYWiMoJjT+78ZFZ3mbviilgfa&#10;XmmyX6rAGuHVsImNzMR5NXh6f6RqXWOui3upTa2cIDSBBg4HGKun0q9IumOiej7m71DbJqFzHuLS&#10;gEqSOy1EaP1xZ6PHPcQRL7sgwztgdqtik2tgEGu9DaXb3sCkBbe3PyHHOD3PFMfUH1c0Sy0p4YHR&#10;Y0IBIb9rHgcVRnVPVeu63cWthpke65vLjJdTnkn78VZEH+m+DT7zTG1rVFnlkKzTKWAjGOcU8jnb&#10;M7dRa91R1ff6fbpbTMjv7UTkYTBP7sfdaff0h0PSf9sm1S5RIoVRptzAjCgZAXyc1x6t+qWmabf2&#10;EOiW1uTZARRsF++CaqTqjUNb1yPE1wcOQG/t4+qhPVt7s5fF/wCyyOsPU+71u9zpqGO1thth2kcj&#10;7yO9Cc9p7ds2pag7NK7g7WPOKH9X1XSem9Mgs4MtK2DyeATVM9S9XT30iLukKgYCgkljWeeRIt9x&#10;e0HvXHqY0cW9ZNin4hRjJP2aqey6Y1vqFIrkQlYpXJV5Pjn8iptug729/RS3cJiTcMA8kocZ4q7+&#10;otbSDT7fTNLj3CIqjZHJ/wDq0sYOVuXRKW22J9Qx6doOgaPp9qm64JMj8Y/GP80ddE6JPDd2c96N&#10;3sx+6tvgDYT4apS56Qhh0zTVFobzUnXMoJ3Lx2Aq8ekrC00HQL6/1WOOW6nG1Y27g44UfVbk1EKo&#10;HtH6VWS01nWtRMaJLLiFW/tT6FTWrdSTnTbWys0EccaAPjAG36FC97Yajrmmwm5b9Lp6P78ib8dv&#10;uqq6/wCvIlsYYtOb4OdnugEDFRyzCStFdeo/VMSSpbWsjyMoOQGwMA+MVTqrPd3KBiSzsERfAJNG&#10;SdNXerXkcVpES4+UsmMiMVeMHSdr07aaW0NqLi/ZzsXG8+594pIQ5bZJRO/TnQLHo+/lu72NLm4/&#10;T4hiIBKO443U26S6Pu+udU1Z72KSK3tgxZcArvPI/wAUUel/Slzqes69retz4igVtkeDjfjwPxUL&#10;1B6vf+ntMvIrSVIjOz7pBjcynsapklGC0i0ekCXWHXMendPS9JaTCsMAmMt7KMDIHZSax7rnWSLA&#10;9taZUB+T3BpnrnU1xeSXSJnZK5JIyWOT9096Z6IkvWl91CiomQSuQSa+e8rzMmadQ0jLklsE9O0m&#10;91Obcm+TwK0HYaPZ9J2tm88q+8F9x+MKKlemrHTdNtokjQmUn5yf8X4H4oG63glv7vEjNtxxn6FY&#10;MkoYIv8AK2yIB3uo3uv6gzxlgJHJTcTtjAq7enOgpr8wIkG/cQGPJyPul/SH0+Gq6isIhf2wNpdl&#10;3Zz5GO2K/QDoPoK1t7xYIlURWqD59t5r5zLnbbbds7GLbKNuPTi10sabbrEhkdlLYGf5wKtW7srb&#10;p7p6+ulgPupESB43fn8mrLuul5tV1l3QJDFGigOMnJFB3qjoE86Q2cys0bYV9nGQOck1hlbs1xko&#10;rSM09I9GNJp76ldhoZJ5S6qTn4E5rW0djHc6bbf09uVUoP8AjxUJbdLJHbafDKy+2oUhMdlFXxZ2&#10;Vs9uZJVBjjTgAYwBU52VwO30fj3/AKt9Imt+prJIoSie2ZGRR8RnzWYreJR371ub/VNqC6hfuYgN&#10;6nYfvYBWGrcsJD8GAz5rX48moJEfKj+baHOZA34ol0lt+eewr62iMnxRQccE4qVt9JmyxH/zCrc2&#10;ZEPbfRorzcdm5yMULa56eXkEL3KojIDyBkEZo90l5UZAEIC1eXS0CaqYbUoql22szDjH3UpzlHZX&#10;HFPTMFTWbRMQVJA7+CKQcHA4raHq36Q2thZLKg23Bf4lR+9ax+8LgyLgcEiqYsymjmbC4MhyK4K8&#10;Us57/YpNTnxVSJytKq/g0m3cV9toAdNziufZxzmk1bmnCNmgBE5z5rlj+afIucf9akoNCmcbmRlG&#10;aAINeQKUVQKWmtHLMqL2OMU3iQh9rLg+B5NB3ixTGQeKTZiMippNMldAcFS3YGmr6bLHkFOR9eaA&#10;oin+gKbgVJGHk8UnHanPJoOCAgLGn6W3GccCndlZs+/YhJHPAzUr/sV2IjI8TCP7PB5pjqi2DjTK&#10;gOF70mpJznNO7i3MfjI/FNcYrtg0Ilh9V0i4OeRXaiMDtSck2SPFBwU45OKSwBk5pFnYtjNKruIo&#10;OnSy4r1iGIpq2Mnmlk/8UHDwNg18zYPellQYpvLFzXGB6MeaUU7fHFNqchgRiuID0OGr2Q0m0fFf&#10;YwBXQOg5GK9Zq++LZwaQYcDFd6AcqcjJr4MOc1wSQtIjdk0AOkYCutopsqnuRXQP5osD1gPqm7xY&#10;IrtZTmuhz3NKwGhHJr4E0538YJ817tHPFcARBPevq+EZzXrqRQBzx918SDSQyTXQB7ZoA7OK82iu&#10;D5r5SeKAOmUCvNpNcs5NdIxBoA5KntSYRvFOXlFcK34FAHAJHmuWavs5815igDzFfbuMV0RXgxQB&#10;4tek4r7+K5oA9aua6L1xQB0a8pQ1wKAPj3r1TzXx7iuicigDwV7uJryvRQB5Xtdkd648GgDkivTX&#10;wyaVCkDJFACddV4Gr5s44oA6TziudtdRgkV64x5oASrzFe12pGaAPNvBr1c17iu1waAPXUbc02Wn&#10;U/AFIL+4UAevya5U48UpwTSdAH2a9X+K5x2r0A4NACrV4F+zXO0jFKxjdmgDsR5rxsr5qRt4QQKb&#10;vZlpcCmoBBUZhyOKUIAqQlX2UKkCoZ5QQc1xoBRnAPJpN5B4pueaVUgYrgHisRXTSDHauduGFL+w&#10;MCgBvnNfED6p6kJArwrjGRQAwUfmux5r18A96TUnI5NAHajHNetgdjXWcg4rkKfrxQB2ozjIrx1K&#10;g/zSsWWI4FLywlQM12gGiDnmpaJVK9hUa6fiiXSoImEYdv5rsY2B9ZWKPGzbgCD91G3555OcUcap&#10;okdrbrIlwDu/toFEEs74Rec1XgB5FbnGTTtbLIYipVrOWIrHKuCTwOx5qT1Xp6502FHcDEi9gc1S&#10;GF9pABS2jyTKCcY71acSwx6fD3B+sYzmobpmziE8dxPDvjXvVsaYll1Bq1vZi3SIOcAjgcV63heG&#10;lFuXvoW7dERo7Q6HZy37XSYddrREHLZ7Cqinlm1S7mmEf/Lsv0KP/Uy0isr8WEEvuxxt3780w6X6&#10;f1G8lWOCElmFGXx7ycUtIVsmemOkdSdIrxLdpIoWy7AYHx5I5p31XrkGrX4gt4tiIg+KjBZqktb6&#10;51jQdMXSX2osYK4xhiD9mhv09RI9Vt9Vu4TJFGTIU8OTV4ximopI4k3uw/0fqt+mumtSsbjTUla6&#10;7Fxgoaz/ACyC4dpGXlqu31c6rj6mu4Da2ZiSMBVXAy5/j6Fd6J0r06tnCLm4cy4yxK9zXPIWS1S0&#10;U18kpbXNtfYYN/UjOMVpbovVJ9OiSC8djZSKDg87GPkfisx9PaI8E0U5I9tfP3iroturYp4xH7uQ&#10;pI7Yr6fE97GUjQPUGvxWMXs28wRQuQ27jkePus+a3q1u8ckQBLEeearrXNSntr0Ki7lU5wTkAGoG&#10;/wBSuI7q0mibcN43KexBqqmrYrfI71FSMPEfP3xRP0PZWeo3EkJmEL7cn8mivX9F06/0w3ljGIXj&#10;BJhzkuPP+arDpGwmudTiltkYvGu5kxyQPNEtNDIJurZLjQZRDNO6rw6MvgCtv9E67ddQdGabNdSG&#10;aJ1V1YD9hHmsh9TX8Gr2DRzxr78BJ3MpUhf81aH+nv1HvbG0XSWgWS3RSAvnH5pW3Jtf9Fb32Wzf&#10;y2XVOmXNmjRiePIilPGD4zWfvSW2t49W1ayubgw3zPsHPxZoyQUB+6vthpttqsu0COC55wDtKE1Q&#10;vqdoc2m6zBeQgATNlZY/+NTVMMWlLQae2QfqZBNbXMlpdR7HIZkb/iH2DVT9DdXS6NqJjQqA7A5P&#10;/wAn6NaN6pnsdf0uAX0myaGDEUg/cG/H2DWQX0kjW0tJzgsTtOcVDOnoWMaP0evrj/1b05DJJG7F&#10;k3HA7Y71m3oDqptB1eXSruZo7O6J9ss3COPtfyKJPSf1Quumb2DRr8mSynISL7Vj5FRPrF0Ha3Nx&#10;c3NmgG9gzDOCG+1H2aXG7Uk7LPlxG3qd0jDpty1xav8ACTGdpyFP3kUO6T1PPfW4s7iUvPCvxkbk&#10;uo7KTU909rk+rafJbS23uSRqUY996r5x4NVPqBaxvwYgQ0Zz9ZIqtcYogpNJFlalbxa9pcluyqly&#10;gGzI/uX+fBqO6RSWaNLG8j2iIYVieRg9hQ1Nq11dbLxXw4Az9Y+qsbQbKK+eKYHIAG4ZwBS3b0Py&#10;TosCx6bUQERp88k5IxUra2KKilkXcBgY5Iovt5IoreNFjGcDH4qPutMglBMdyscg5byD+K14ldkp&#10;NJkdbxKF/p43Cl7edJJTDc7Rn9gB5/zSFpMLa5Qv4IBB8j7ov13pKzuFW8tuZ9ueD+7NVsVrkQy9&#10;JzMIngmTY4OQxwVIoX1nT7+ztmdZi4BwCKmLbX54YmWZZEZM5XyQKNbPq22/TIs0a7ZQB7ePPjNC&#10;di8EivOmeprloxHNbgbR+8tkk/kUYz3FteKYmfnvgDBNSWpdKWN1GkySJHuIzsXkfzUcOmrwv/QT&#10;fs4XJwRXJHKY5t9GtQgkE7B/rI20rFo0t1IwEqkYGNxwf8UGT2ep2k7h2MbDlsjcKl9L1m73nLLs&#10;wNrL3pTsXQrrVte2cbqkLIe3uDnGPrNRlnrl9bqP/dbu3Df+CKOrTqVCjpL/AFFzjLfdNrzo6z1S&#10;T9RE4WbAJ5wGINCdFoyTFtD9VprYstyTFH52rn/NWTpvWNlqIhmVo2jbg7V2tj7NVbqWgezG5ntg&#10;AFwfwT5qrLjpucv7sUr4X9wXjA+xXJId40zUev8AR+matbNJA7KSPhtGQ385+qgeldOvOnwtvCu+&#10;It8/81Rlr6h6zpO2Npw4XlIyPH81bvTXX6XwZ4sE5w27waVWPHDSQc6lqMDsxbAYcYX6qperdZto&#10;7ZhHOySfXlqONY1OGG0lllhIxlsAc1Rkk7a7fFf0hSKJcZPdhmms5IJ+kWN0Zo2kLlMEec7qtVIr&#10;qxIOQoC9xQ7o3TiW4iktVATuwzg/5p9q05CEe6ScdqVnZaRB3FgLu6WV5f25yTTt2RIJnzkKMgfe&#10;2mSriIDPOeaGeqdbjsrU7+M8L9lvqmWmZpydgD1Prj3LbgdoPI/+ao/SEnLJIXY84I8UDsZdWvIp&#10;Ikc4bAjXtkVoCw0aSC3QyQ7W4BI7AmqxHoPOkHc+2SAcIFI8Zou1uQG3mOc/E8E0OdGp7U7iQLtJ&#10;/nJFWRrWlRtbTvCo5Qjn8+RVY9omys+mlm9uVTgDvx3J+jQL6pWMM2nSEDnPy2d+KsfSAYHZfwQc&#10;980M9Wt7cMn9H3WK5MWP3KO4rZBUTmrhsxVc6cqyK2Bt7g0SWl4UGxCeRk581J6vDBEwjVNqsS20&#10;jgA0PfqFCsu7GO1MuhItHS6ifcKnGwn5NjkGpvTdPN/IqE4UN8vvjwKhdLRLjf8ADscVbfSemxrM&#10;mR3IwPs1jlJNs0paLu6f0p44oo8gjClf80Z2ulykglV+JNQ/T88WF+R4G0A/irA01MnDHu3BH5pT&#10;hAXNpIzYGAQOQaD7xo3MiHGVJH/KrE6n9q0iQmTndgf/ACqqKW6R5mPjPPH3TxFtIiZun4bi4Ryr&#10;H7AOBVu6FZxQIGDBXIx8e1C9nbrhWKD8VNpKsZGBSqDkXUw7EsMS/A5LEZ3cChi+1IsdoAXLE5qC&#10;1TWN0ahjnHFD6XbZyGJUDzziqY8VGeTDOe9WBWJO4+R91V3VvVMdnaSPKv7SMYHO6nt7rH7szqox&#10;9ZFUd13fSToESTd7nxx5+8k1ZVYnt7Ke6h6tuJLyfe5ZC5yBwBnxUVbasrbgucdh4qDv7CaSV1YH&#10;KuQRT7StAnacB5cLniu86YK2TsN86Ek5O7/pVrdGe/cJPywC4wPDA+aa6B0ioKGdAwYD4H6arw0T&#10;pRLYhre3CrnaAGyDill5DfRzg3pkNYdO2l6yCWJMLz2yTjxVy9PdOpBEQ0WSfsZwPofipLRdAeNx&#10;K8WEIxjFG6tEkEmMHaP+lefny30VhcemwbKQxRMFhUcHGBiq+vpP/cEgDFEGqahlmXvx/wB6q2/v&#10;pffGH2qpO6pxizk5B9LcRrAWkcdwMHzms3epuuyOLi2hZHSTG9wc7ceBUtrvWxnbapwoyFQjBKjz&#10;mqS6qvQYwIvizSZwPI80uXGqZz7myurmy9wsAO3g96C9RttiMGTaW4A+6suC4VHBfvTmawt9RidG&#10;gCgnKsB+014OXxm7HeVGaXgCZBHap/pm5tFm23GRluG7haJNY6MkSaUq2Av/AFquZrZ4pZMk7QcE&#10;isMlxYpd11oxWNv0rj5DIP8A81AhklguWFwPkBUt0brDy4gMuQoON1FOu9MtdwtNEeccjz/iti/O&#10;NoqCy3NrdsqBzn77HNS2ja1rWkyElXeLfz4Ax5zVZi3ubWYl0YFT2PBq2NI66tpYf07xgMU2nPmq&#10;Yp9+jgc2/qnZ6nCYZ7Jvcz8iQCp/PNDOr+nEOsze7bH2SRk4HHPmo2DpCW5/rWWE5zycrTuy6o6g&#10;6eJhmtQVZvjvGePJU/VV00uYJ2C9z0Lf6YwX/wCyYgOWUY5H2KFdb6bKtIyIwyM4Pj8Vp7p3qCPV&#10;5N1si7/OeD+an9f0Owk+AjG4qS6N2BPkUs/pmPJG73QOKMOWMO1XMinjOB2pvJMkh2twBVwa96e6&#10;knuTQ28jxbuD4/51WGq6LLBncvyGNy1855PiZMUuMo/7OaoiWsgDvT6puly6NSsV+YjtwMdqeCNL&#10;hchQGrKoBRwjCU4yMmkZtPbbkfddmymgZGwcV3Hcg9yO9HE4xiqsuaVZiQKmhbxmLhuTUW9vhgMm&#10;mUWhNCMa4yc07FwCQM4riaEpjaaSeBwAcU8NWK0PXcYxil7O+KEK3IqKUuzDFKhmGSy8CrxzSXsV&#10;Y07ClkWEe4G4Irmz1kzF1AwMYznkVBC4DoVycYqP2vFypIrRDy2nroV4LD5rJGIjMmCOxBqNXUns&#10;pWilcYY+MGoAag2eSc19PdxTLyPkKrLzFemT+yE2paNFcwiaOTcRngVFaDei3keGXAVgRg/dN9M1&#10;YWrLnlTwanr3TDd7JoIB3yQDiuwcMqco9rtDU46Gms6NEiG4iBx3YGonpXqOTTbwhHxFL8WBou0q&#10;9QCS1vY8hv2sPv6NDGu9MS285mjXbFkEEVnnilCSnBdMon6ZM9VBLhxLvy7D/kBUt6ao/wCqLyBt&#10;gO1iO4z4oKWQSDY7ZarP6KWW0gumwMNgqW7V6PjTvKmSm9H3qLFPb3sc8DtsVRjxtqcsNRtNfsFH&#10;uKZ1BADd8iuTs1a3eF5AZACaCdKaPR9QO5C3588jvXqyyNTT/wCL7IBfpOrQaPLN+oLAuuzAp3c/&#10;ptdG9JgjgcKxpj1JpKX1vBNCjMDzn8VXlhPNpt7FLjeqsMo3G4V1+Q4un0couIXLnTxaPJuZAFRv&#10;wKFtT6RuDh7kbdw4ZR/3on1G0tZ4kvbNypPOPOfrH4ok0u/n1CCOOdxuxx+cfda65Kq0OpbBvpjW&#10;I9MjSK7G6JQcN5qQ1zpGa/kW6sgu1hlt5xioDqnT5YrgoUUrjOa86f1jULNDC9wXtyfiTwVz4BpH&#10;XUolej3TtVl0qdYg4PB3fyKf3miQ9Tn5MFlJwShAIpr1B07bT273Ud2fcODs+h91V8LTQSrOZSGj&#10;OQQ31WPPrUo6CM0Ka7oGpaDd+2WDgcEj6qGN1HO3BKkj75Bq1rK9sNdylxMUlxknPJ/igPX+lI7G&#10;UtbTFwTuya8nyPGkvyg1RVZY9NjrS+oJLZQktsrqOA3lfzXL9PNqKtcW5DM+coB2/NDVpqsZ3o47&#10;8VL281zZH3rW8KE88Hmp48qfYSRGfoNQ0+Z0ljwD37EVLRalbGNgGKntg1O6ZONT95LlwG77qZax&#10;0db7w8F6HJ7itEIvbiZ5KxG21FZF2PHnPG+pOz/U2wbY25MZAqvrma5spfaODtODRRaa5AoSOTKB&#10;u5quLyU7TF+20cato1vOPfhO1sfJQPNREF4YsxgAEfYotuUSHZJHJx9ZHyBoWvJhM/CYb+KnPGk2&#10;4lRaCRkkVmQ0tJqze+AAGTyrV1bTyOYoZeB/xGmutaMYZAVkDqRnI5pHNpMBK8tLSaItEhRwf2+C&#10;KgbuCYru2/jiuo9QkU4zkDipC1v1QMW7Vgm4T90x1YNiAkjim0yNxRPNDGwLB8ZqAukdc9q83LDs&#10;pEiXU1I6egJO7im4bjFdwyDORmsq7HCGGZUIAFLJbySyIADz9UhbMki8d8UUaIqR7978/wBter4k&#10;FKk2I5E9o/TNscGRmcAVYsnU9rYQw+3CqBRggDmqyleV5Y/bVsDue1KtEo2C4PGeBX0XjyjjX8Fd&#10;EJqTJ+56n1HUZiMBEL8BeTj6Jp7qd5FEjqWJfFCtxr8EEaiNAMH41Bf7mk0rMXYgnzXX5afZLg0T&#10;0uq+3OrxLyozz5NNEhu74vvlPzOTz2ppeSL7Z2Alz2qR6fgnw/uDa2O/3UXktlIrolIjb2yxrjBX&#10;z+a5vdb3IBuO3sAKUaz3rhnyx4qct+j/ANRHF/UZMDkgc/4q0cU5VRb7aAyK8J+KoWJ7fj+aL9C6&#10;Nu7uZGuWKKewU8kUY6b0/YabFG9138lgOah9R6nVzKbQtg5VfutuLxkl+cjj9B9bQ6RbODbxxo0a&#10;4JI5JFBeqXWqXbSRRZCSuFwOFCng1DaNpy2doJ7ybhnPJPOTUlc6/dXF0o0uCSX21UAYwCT5rcsv&#10;4qK0JKNhXN0vp1rbW8Tze6f7m+iPFNLG11fVbucRJ7cNuP3yZGR9Cj/pLpaSG0mudUIMrgER5GMm&#10;pXWOobDStOk09BsMuHIT5lMcjJ/NVeJNWFi1z/suk6LDKzx+8Tlmc4Ix3C1TnVfq+1xdiKIkxIAN&#10;x5qvur9YudcuYod+1UbaATRza9F6ElpGwG902lpG5Gf4rHNzy3GElGvfoeE4p7iQtj0/qnUFwkll&#10;pTyNIThip2D/ADV0+lPofrV9fyzXk36aKMZJiw2B+TRhYeuehaTpK2MMIWYpsyoAGfoYoTvPX+8S&#10;0/R6YRCpbdIytgMfINUw+PCPcrZshKLSL+0/0V6ZjvJJZby5n2jADkKUFTx0jo61he0tbG2LMxDM&#10;x3Ef5+6yCPUzUHtpJ0ullmZivPcE/nvUBadRyziUyE+62SzKx7nua2RcUux3I/Qddb6b6e0VLSxe&#10;3iZ5AHKLkjP5+qEIPVfpnS4Zrh9VRmDYVV+RyO5xWK7WDUZyI0unZX+IBbgimnVfRV1b2tupCFj+&#10;7b3qUlptIFJmu7f1k0DXLto4ppXiIzucfuNPdX9ebLSoGttIspJbkEAspwD+OKxNpb/7Tbe0Y29y&#10;TAG3/vVhdP3lnoDLPeN7jlRIEQbifqo2y8ei60j6r1GL/crqCNQWJiLkgjNGnTnQGoaqqXvUesJb&#10;WyZC2kXZzWVNX/1B3mo3SQw2s0aRDCxZLDP2QBTXVPVjrrUpEX9DcRDOFCRFVNcc4/LD7b9G99Lt&#10;en9MjEwdUt4uRuOcGq96z/1B6Et2Y5dSMaQr/wDDCqyhR/B71j+/6K9Tr+AbrCSG3kbeF3Yyf4+6&#10;N9O/0q9U6hpn6y/uobQN4IywqDzyTqMHX7LQxOtjbrb/AFKarqaNFpUZjtwpUMxwP5xVb6d1ZqF6&#10;uZL2SSTb3YkitDdI/wCkGe8t1/V38TW4Und2ZsVb8Por0xZW8en2ECPDgCRsDL/ferKU29yrXSF4&#10;R+ej86dK6Fm6h1coIi+5i0smCABWtOi/SV57eO307SgIo0AklkO05zyqmtM3EPTWgWwgjeGJSwzj&#10;DNntTDU/XPpjQIDbC5XK5ygXuxpIYccW3wTsm5L5A8dG63OUsrd44ox+5lHB2+PyRVoaf0Bo6QQ2&#10;u5JgBvnZ2yd3kEVnjqr/AFKpBbBLVEywYI3Zh+apWT1v1eSyuJpXX5DZuOC5z5yKp96EdWdimz9A&#10;OovVHQuktN/SW7RxblxnOMD8Vlrrj/U9Fpls0Fk/9WcFQc5yprDOpdUatqFxJIZpZNg4A+WBVo+m&#10;XoVrfV8sWoahM9vbZzlhy6juKzy8p3+EeziV+gY1TrTUdWuZZCXeVjuLc7V/FHPpz/p+1vq4T3N3&#10;dforUtnf2dj+K0HZ9A6NoTSpbW4MeMe6Tgcd6F+ovXIadBLplintqTtEwA7jg/wKb7HPc5HXr2GP&#10;QfpX0b0tfJeuRI8J+DzMDkjjO37qQ659Y7W5u39hZMQgIhYYXNZuiueo+pXAtraa5j34eTOI0B7j&#10;Nah9PvQCO89y91XDQ2y74omPGcdz91ZY0lpUTUm2Z/ute6s6t1a10+0kaeadgiovZc+SB4FaAtv9&#10;Ol5BNp1pqd+ZZZMSThfgqDwgq7fTtel+kLm+1W5MMLCP+mqAZCL+fFUh1n683mo3N5c2rySGZyIc&#10;8DB8mlk9leaCf1B626Q6NvrCLS7CFpYFXcfbGCw8VnDrbrbWepGneNBGZn+AUbQEPOBjjNNGsGuv&#10;cmuyryStukOc4qJ6l6ptoUVIRnYBk4x2qHK1t0JLKiT0rQtM02DN2vuynAx3Kfwc0Laz1wsUxWNP&#10;h5J74H0KBLvqWR1kcyZYg7VUdvqmnSvSs2utPcTSSezENx/+Wfxms3k5ncYw9ixcpJEJ/uFzrepi&#10;KFCcsWXdyQo+zVp9N9O6faanbvfHd7Thx+SPFSvR+hw6Y17fWlq0hQYVwvH5pTSOm7u5ie+lkkkk&#10;mmPtpjnvyQPoVzDil7q7H3ZaerJqnUVxJfgRxRKNkS/t+K/VEPp10nJqMhsrVEkeI+7PKT57hQTR&#10;X0f0jqF/c2ttOoitII98yk8t/wDMKLLLqfTOmpJ7GwgVp7tyie2Ow8lsV6NIqmTmlJBpTXxnJecq&#10;Ej2jz2x34zQ51Jpk6T20l/eApgNszhUNPrzU7GwML3t0u7977jyTnPFZs9QuuNW681GG10qMtul2&#10;QRopXIBxksfFQyWhckqDH1X9Q4tRso9I0yTEG/8ArSA43KO60DaR0fNrslhp8YEVvD83ZgQu0fn7&#10;NFvR3pNNb6pu1S5j9q2K71J2h3HJoq1vXZXnuYdPhCwnKKQMDA8J+K5BV/I4m62FPTthZdO6Nq1r&#10;p9iGunUBJO4UD7/mpb0b0K2trDVupuoo+EZ4bVXbn8mom61/SuiOhJXvnD3UwzHj5MWb6FYp6t9Y&#10;9f6l/Tafb3EkcCDLr+wHFT8jyFGNJ7fwNa7LN659bEQ3tnaYjglJY7f3Yz5xWWL6XU9e1O2hhtix&#10;mk2IPvNWL0V6b3mqXcrXKgRRjefpq0D0Houg9I6ldaxdwrI0ELe0M4Ut/nsa82cMslym9EJ5U+mV&#10;B056QLpt8i6gm0xAFg5xnHfimnUnVlrCby204qIyeWXkYHgUBeo/qpf9R6zfSW7kQSOcKDn+QMUx&#10;6L6Zv752jjiaQcZVRzzXg+b5ajUMbX9ohYb9LQzThpjj28ncT+PNF2gdG3vVF8RDAP0yZEkp4Vcf&#10;X3RXrfRc/T9rp2n25ElzdbRtH9oPetyemvpbFY6JaqyjLIA0eOFJ8n7NeHky3duzvCxj6N9EpoNl&#10;c3gj2xxK0a7lAMgIxkCrR0/RZbfTJrvYFJG4/fNGs3T8ccen6eAZMtknwcn6H1U/1nDLaaeNMiUR&#10;zTEcEftH3xWGU7LRSQDdHHdAZShKliWqsOoA+qa2/t72BkwuewXwKuG70r/bdOggRmMrNjPbGaB7&#10;tvYd3bAZc4I5yanGQ16ADUdSIvhCpO2AgOSDzg9qtO4lez0CdpOFmXCMfs0I9LaG+o3zSSx7o3OX&#10;J7Un6w9QwWelyySMXgs0Zhs4GV7Cp530NidNn54eqUK3er3g5JOOD3B8j+KzVdaGUvJkBHHYdzmt&#10;EaVeS6ldXVy8YEk5MjKOcZqn2OL+7fvmQ4NacekiU57bONP0aWMKSB+cUY2emq5VWGPFS1jpZuYw&#10;yIScZH5NWX0dobze2wsI5WXnDYJH5p2yS7RWtz01HCAV9xB54zk0WdOabf2jQzQruYHgseDV1Nos&#10;zWcjNbDCDO0cmmHTGjC+E8EkDIEQndnBHNZJeT3o1qCCfQymt2jPcpFLsb2wsgyDWRPWn0olgury&#10;a105UOd2Y+UYVraGw/2+T2ISCM5Ug9ye+atm10yO9091IRmUbdrDIbIrOsri7RbUlTPwx1HTprNy&#10;JRgk1Gr8Sa1X67enk1lf3LxWrIn7jgccGswzWkgJ+JP5r2MOb7kbMOfA8bX7Gm7NKDGD/wBKcGyY&#10;nFOLHTJp5Aipn81YhQzigLPwDj8VcPR/pdc3sLTzRyIv9mVODmrA6C9OIC0W9dzY3mtw9H6Pb26R&#10;lNjhFxkDj+RUMmT4YyRlno//AE3teMZnhfGeQ+VUVojTv9PlkbAxqpPxztwGq/8AT1Bt0SIDnLNR&#10;5o+lzmH3dwjhX65JK1mnlmumXikmjLVh/po0i2sJC9qomf47AFDYPnNeL/pQ0eGCOMWq+6WALoMs&#10;C39prYNppQuZgxbcijsRgg0Z6HDbpIPltEBPPgfnJ81mebIn2aoyj7SPz06y/wBK9rE2yKycSKo2&#10;MxxxWd+oP9O+o2lvdPHP7vkEclceAAK/aXTva1e9m3D3/bwGzxkfihzqXomyvZ2FtaezggKF5Gfz&#10;Sryppl1CEukj8Btd9OdS0qMsbd3JUs2QRwPNV/b6bczISIyAO+fNftl6j+lr31pPBIm2Yhkyig4U&#10;/VY3679IrPTrVBCJUkRRklTk1ux+ZdaRCXhwvTZQ/pP0muoTlGSQL3fHfHjGfuru6q6GiG6OKIYK&#10;Aojd3/8AGam/RrpdbR5pGEhJJBJ42gDuKP8AqJLeWZoBJuXOR9g/dNLK2UhijFGLL30zE0Vwys0U&#10;ijPtkYGfxVH6ppM1pn3BgAkVvjWFEJWJhnI25xzis/eqWmJBGhWJQCmW+waaGTaVkc2BNNozOOCR&#10;Xsabs06Ma8kUosiKM4zWpHnDZLbPelNoroz98CmwfJprA9wSTwMVzjuQa5E5PiudxpbAco/JrtuT&#10;xTIHFKe7XQPWTtkVwc4FLK5Jr5kGaUBLeaV7g0k+RXKvwea6mAuyHHFckMozjmvhNXbHfjNdsDje&#10;D5roqR2NdbQvYVwSc98UID0k4xSRbA5Wug+Dya7Yg5GO9cYHAUECuChpQLxivlBArgCAyODXSuVz&#10;Sgfu2O9fFFOeaAPVlBxXrEEjikPaOeBXQHyFdAUKr94JFJGMcHNfSck5pDcfviuALhQPzXhAwKQy&#10;a9U8CgDvaK+evN1fE0AJlSK9xxiu93BGK5BHNACe2vgMV6zGuQ3agD3vXlfYFc0Ad0nXS5ya9FAH&#10;FfV7nBNfAg0AfAmuuM9q8FehfugD7AFfYFLbFpM0Ac10K8NdpQB5ivD9UqFyK4oA4A8V2STgU4Ef&#10;FNCDk5FAHwHJr1jiu1jyK8IAxQB3CceK8kPIruPkHimzZyaAOQa9XOa8xSqKc0AdqCeBSiIw8cV4&#10;qUuZiq4NADKTkmugvnsMV4ctzivi1AHyjmumQA818GP1XsnOKAEwflTlFJzXKQnIqVtIyMnHApkg&#10;GJUnxXSx7SOKnPZ/ps208V1p8Dcu8YK8inWMBTR1ikm2yHAxXVzZBJpGRtyqcipnTNOikEnBBqB1&#10;JzEHUeaq40dILU7gyPUT4py2CW/g0mI/us7OHKRkmnSQjHNPbS1klGIwOMUXz9PG3t4pCwOcE4Pa&#10;mUDqQOWmlswUkHnzUhPZRW6K2QfxUrd9RRxWqQoi5BoOuJprh9zLjP12pnBAzm5vAxAAx/FRzOcm&#10;lj+416iVJnBqynkkV4gycU5kSlIYDRQCJjwO1dxJxTyaEpTywthIMeadQAa2dsJHC7sE1LahatEV&#10;XOTSUVjI8yhTzu4p5fxyxXAEmc1RQ10c5EU1q7ICRUro1iZ5Qq98jJp3e25W2Q47t3olten7mw00&#10;3W0kdz+M1aOCXwMgW1gmOQx7+332pzaWk0MSzbD9g1BhLjULtdiFyxOMUf3Ed1a23tSr/bgCnxwf&#10;IDjTOnL/AKgdngi90xAOzZxikNekm96OCcszr8Qp5waKOh9fu+nmubg2j+zOu3DDAbFIw30d7e/7&#10;h7agh9xDV6EMMn6qw0x3DqSQWcNtJbqoC/WCCaK9AttJt9GnuhI0N2oZkPimMzade3UU0qkpnJC0&#10;j1tqWkstnZ6Yr7POfs/dejFcYoiovloq2Gzub65lk3F2LZZj3q27CC90e2gv92wYwp8mmfT2iyLK&#10;9vGA8rjLUx661d4vZsNxwq5PPY0RdJujskrAnU5rnqXWGfYZJJWLFRk4Aq1bC6TTtLmtHgVz3zjk&#10;fQFS/ojNHY31zLLYq7TIVR28KKf+oamLUzPHbBI5Dux4X8E0/iY0+UpdjwSSA/oi7tdJmvLu9s2l&#10;Bj2xgjJFAWt9Q/qb2eUQjazEqMgYFKdV9dNfSRwrCsaR8NjjdTiztNMkhjZyckc84pZeVTqDWic4&#10;oM472e2QQo/w81Ji4EiBgcVG3aYlKZFJ3bGBVJYAGvXVqykI0HPSPTcGr37C7mkSJASJF7K3jNQ9&#10;/oD6bqLJJJ7gikBDdlKZ7ira6GtoIempSyj9U7e5tK4zu4FQV1cQyxj3PljOCarxVIfii1db0CC5&#10;0mPUtKhjDe0DsjP7xjuPzVIdJ69Doev2d+yAo7bJgPCseatL0+h1K00qe5t1LwrO3bnYMCqS12+h&#10;OryEZCSTHeMdtx5qzXNBkVJM2j6zaNpPVuiQX2mhVu4ot6mIAGVR2BrJnp5qkmm9R/8AwwoU9ycA&#10;EDkGrPbVr7puOKOJ29iZfjk5A+v4NUvdzudbluBgRSyhyc8ZPeuwxKIk1bRpv1EsTqVlFd2bbZ0U&#10;EqOBn7zQfq1++oaTbtM4kkQbSF8MfOKOINDkvLWcrMPcVQY1DcNkVSWmatcWz31uYiyFirjHKkU8&#10;Z7q9jpUOdPvdPubK4tbnes68wSgZCEeDVEdbMLeWNnP9VTuRh9VZekG0XVDFLMwhlz8vIY0Ieo9v&#10;7EzWc6AgD+lLjG7FTzbiyy4pWcLq66jp9nc7iLmJRtKnnKnNa/0jrLRuu+m2kkxb6nBGsTIoG7et&#10;YU6St96z20j4Y8ofHPipnozVjoXVlr+qd4YpG9uWTwQexrJCVNNoZTQc6xqmo9G6yZYZgHjYMR3V&#10;0bnkVZPWlh/v+iQanbxL7j4l3IMdxyCBUX6taRva2ukMdxAybd0ZDBm+wag/THrA2s8umOcxsuYg&#10;TkA+aupbcWybS2iuen9dggumtZ0HttwWJwFcVoPoa0TBAOVH7R9E1R/WfTEdtqExSFlQEEtjAfzm&#10;ra6IklWCHupYZx+KI42nsley85lkuT+mgUKQvcdxQbZXzaPqRFzESc5+xjxn+ae3kMqxs0UzIzDn&#10;Hen+mtp2oqltdMzTAcHOMGrwVNmbLcmqLj1HprSeqLCGe1t/YuVG44Pf8GgOC+1DQpAJ0Igh/tYZ&#10;yvao+1/3Hp6eJraVkgByccg/zVstHpHUdrGJrgszqS4QjjPcV3oeCdL5A5NX0zUciKJNzD5gj78g&#10;01vOgTPGJLa7QP3UMcg4+sUN9R9C3ekyCa2HuwgkKy5ygHYn7pxpHXVzpwj3ASRygjAHCsPIprsa&#10;/kGUTqLSJLh5IpI7dzgksG5+6L9J65vmIzbsE4UOSB/mrD0XrHS9Skjt5SEkkU5jYZ3CnutdCRmM&#10;y27duyfYNJyQRjb0yNg13T7pkjBQN3YcZ/JppL0tpsz+7E5Q/QPH81Xuv9I3EMn9O7EUpA24PJHn&#10;kUhpkGuWoaWOQmOPhg3yMi06LRgvYR33SyWwdhvkDnAOPNDWhHVbK5dUnkRRktEw4/kE0UWvXs0W&#10;YZNOfcFEjtnjFGmj9Qadqg2TvDHx8lYhiAex4oO8UuiO0/rayYiC/ZmcjC/x/wDKqXvtMsr2Mpbx&#10;pHnkOh4H5prqXQUXM1nIJJF+xksD3xQZNHrVhMUWKSFADgsBgk+c0ikd5NCGr9Kso+UIYpx7oHLD&#10;7qP0OynsnY9wxGSPujq11NX3JM2G24GPv+KStYCByvxH3xTDqTfsZ6lNfzRm3YDaw3Zxy2K96c0N&#10;bdcMPm+Mt+BRfcaTK8Al/pghQe+SaioLln+JfAxScjqWybbTpEj3CTaCDkZxQJqV6kIeSSTcSTtG&#10;aKbmdhGhR88EEd8481R/VTyXkzhGDBX2/XbxTQ2xZy0HllrCpFJK6b41QnAOO1UF1r1EL55lbO1c&#10;bD5wPv8ANG2oanJp2mybpdgf4tkZFVt0rp7atqrI5PtMc4bmnekIWB6VaF+rX9Wd0UUTKUJ7uTV/&#10;TXKzAAgYH9vYVB6TbraW0cCIFjRNoX8U1vyYgpVvPGK5Fu0ck9Bro0kccoIUnHI/Bq4rRhcwCMxf&#10;2fJTVFdKXkUkytgtklV8/Orzs4cLnB3Yxk+a0pPRFFT67st7uQ5xk9s8Ljiq/wBfvisLTtJlV43f&#10;WeBij31GiAnkZQc4xVaMP11pc26kByCBkZwfut2MhlfZSXUM0VxI+Q2SdwHkE1WsmnTSzY342mi3&#10;Xba50y7kL5IJxn/hI8GurOL3WjIAweTVJVxZCG5LZI6NZCAg7PHmrZ0KzYrFLuxxnH5oXtrdLl41&#10;jAGBk58j7qyNLt/aj2D+2vLjuz0W3QZ9PgtIvH4Jq3tLiPJOMqORVW6HbjOVQjz/ADVj6bdiMLHn&#10;HnmnFvRCdYKJVaMt+0ZQ/Rqm2nkDODn8mrg6qkV2jw2SRtB+6qwW6NN2JwR3qsUqtk5S30GenMzw&#10;RsVwo7nxmnV2ESNiZB25qRsIgbQBSOfP5oF1O7+ci7Tn9tdxu2NdIaYMsg5+PamlxvhDAscEY+hS&#10;9tCqoxlfHmhW4vg0sknuMMgx/Lgbaqci1aIfUp3MuNpAHY0JahZ/qVZFB3HuaYa1rVxE7e3MuRkE&#10;4BBqA0zqCWN1+QbJ71LW7OZXtNMlLLoSORgssrSPuyCBkCjDSvTdnZ90G8FskqQCB9Yov6SMVwqS&#10;RsA2MHPgirm0rTYlQZYhi/J+6yObRSE69Ah0x0PB7sZ2FcHIV+cGrpj0m0jDE/FRjcQKhZNSS0BV&#10;Nu4kgAd6DdV6t9wSBcLsAyS2B+aVc5tHHN/Ac6prVtbMEjlVsDn6oC1LrPAYBwgI5FVV1B1LxISz&#10;bQMkhsN+Kqa/62hhikVJXdh33VZYEjLLI0y4Ne65RS4Z1jUnbg8ZP4qi+sevWDxxIxKJzgNy7VW+&#10;u9TtezApPvyO57KPoUJzRSXBTk8c1OT9IXk21Yew6uJwZd5zIeSaZanK00m4NgAUJpfyW0qx4+P3&#10;RTaW7TYULkn/AK5pZptaKMjBGkkjYOSBx/NSNqJgNoGKUuNHu7dN3snhuR5FRqzyiQ5G3HnxWLJj&#10;/QbRPzacsihj37GgXqLRIJ1O1FV8YyBRd/vI2jLYx5+6I7W60OZE9zY74xjNZZ+NCWtFINmUrqwm&#10;0+Z85B7grVndGdTXMpSN5MbskZq0n6MGquyQlFUqe4zmgXVfTCbTxMIpwWznIOFH8GpR8OeN2tmg&#10;nuo+iXvIFuEP9TyMY3CqP1DpW4spN2/Hn7Iq0dM1jXLNI47mGbbzsdwT/wBaf3EZ1cFEj2suDzwS&#10;TXZYYy7WwbAnQOvbqwgEAZW5qxIBHrdsXebuOFPPNVJrnS19ZNuktWAU84qF0/UbqCR/bkZMcEA4&#10;qHJxdS6FctFiy6VfaHP7tvOrZbIK54qetOr76/eMTyCOQnAJ8Gh/SOpInj2zSZGcHdyc1L6pBZlP&#10;cQgSd+Dwa9LFFOnGRJt6TRfza2P0Rtp40+USqCAMZPnFVxrvpidQtDdqnKAYfHFAGkdRTrOILpi0&#10;S8Kw7gH7q0dQFzZwRmC+96FgDhWyK0SxQyxlGStNf9DwiuzLPUnSklrMwMRDZOPo4oRaCa3wygjP&#10;cGtc3HTg1mCbdLsPgt2qltf6NltZZFYhtvKgc5FfKeZ9Hni2naOylRWyamwxvJI+qdNFBOMxoAe+&#10;KXubBGMe9OSOPFR5sJoyxXO3NeZwcatBQ4WCePvH8c9zT21is5nG48+RTSHW5FjaGddyg8HzS1s1&#10;ry6jmmi0FH13YgFvabgHimURPIkzjPPGKnIb+W3O72cr+eakVuIrsOWRcmqpJgMbTTLWUZMgHFI3&#10;WnFsheRXtzpl5CC0S58gfYpSw132twMPI+6eME3T0AmunFE/Zj8ml4tKRo33P/AoptbiK9wgxk+K&#10;lrjpMxwiQHk/21pj40fWxk0V3a9LzXcoEbAYFQt3odzA+NpY5wQBR636qwTcI5BzgcHAqOTXo1Zf&#10;eHOeSPFTyYYr1Qk6K5mhZASQR4INSOndQ3NrgCQ4HcfdFGpx2V2pkgkDHPage8tpI2O5awy54qlE&#10;WO9MOZLyO8VJEnw9ei8ndBFJJnHaq7ilMRwDipaPU2KYxn81oh5yf8uzjgiYWCMXB5IyeasGzuHi&#10;tvb2EAA4J8g1XVhcCeRd+MCi+e2vpYhhi4A4C/Vej40u2ujNldND3S7mKC43o4BB55ozu7PT9QtJ&#10;H9tRMqnawPNUlv8AYl3bsE96nrDUFa8gdGbYSAVzWnF5Lbo44JJE9pXUx0i7WGQs8JOM9wppbrXT&#10;ZjE91FtKlt//ADpr1npkLxRTxw7Ocn85+6neitVs9UspdOusGWPLKWwQ6n6q1W3FvvoUi+heshC6&#10;2k8O/PZ/oii/qfVmyr2q+2wHJFVN1DoA0m6HsTlstuA+iTVo9LdVWMixQSqjM4xh/wB2RV/Ezy3j&#10;k6a6Z2S1aGcN7NqECxMwEw5H5NQ+GR2hlJwxALfR/NTHUtlJazxSxQMAZMjHAx+aerY6fdopknwz&#10;Kc81qlktnOLI2LWG0lxGxSeAnx9fg091/p+C+09ZbOPG/DhR9H6oduYbLc1uZlfjAJqa0jVptFGx&#10;l3wMRjyVqUp3Fxa0Tdor19GvrSOOTkMpyPxirG6V1fTNRVob8KJVHG84XP2KluoYTdCF1iLrjPwG&#10;SM+arubR7WRTLbnBUnJP3WOUPtvW0PyUk9Ed1bosdtO7xRY+Z7c0IBpYzu5H4NXFpvVEKQfpbuEM&#10;cYSRwD/zqM1Po685mWNZImXcu36rL5XhwkucHv4KY8nSYFW2vx4KGPaTxuqU0551kMq/OM8EVAXd&#10;isbftG7P7a9tpby13AIQrdwax45ZE0mi7S+Q2e3sb0kFQGx/dxQhrOiY4iDHBxj7p+97AwXeQreC&#10;KktMv5rbJfDoe1anwmQtgBbzzwSe2+7Kns1T8M8M2drgN9Gp++to9SmIQBWx3oQ1HSZ7SQZ4/wA9&#10;6zvliv2isWmiVnlKJhl4+68gYx87shh270Pi/kB2u2Vpf9Yr7fbNIvIUvYriSV1p1vMjSQON3lai&#10;Qu0FWFd3MpB/4T90m8uRyM1lzcb0MrGs1vIOQcj6FecbGDDn7p9BcrEckU2upxKc7dq1llRVSI2Z&#10;Rjim2zvxTm4RkpBX4xWSfbOisErIe4qUj1V0xgdqixHnxXDfHtXY5JR6YBJD1JcKR8vPapufVPfU&#10;N5qv0ZT3FT+nguDk8Ct3jeXkcqb1R1qkKsA5JJp3Zwqmc+a4WMl1/wCGnfAlxivRjsiKCZmf/lRT&#10;oX6uaYjJ21EWiAsCy8DzUwGmfAilCAsDkfituOFVZzS9B/BpUUb7nYEqMtjmiQ697dqqwRf1MHac&#10;ZoU0dIwjmSQD3D2J7Yp1J1FBBIUEfCDg/dep47S7H2yDk07Utau/fu7sqFOAh4GPoU71zVtL0+C3&#10;SKEmUHBx+KiDrc8knC4kByo+81aHQHpxHf6lY3+swPFDEdyqe7KPsGrJuTqHbO8K2yP6W9JNY6ut&#10;457q4FjDJllMgJ+Iq2LDTdC6H0m7jExmeSXYksvfipLXfUeCOK7/AEbCMY9tAQMBRwMY7Vkrrbqa&#10;+1CYRyljsPGOc/xWmUYY48ltoVMKPUb1N/WNFFZ3C4HfZ9iq9h6imkkYTTkkr3PcU30jpK/vgZf0&#10;rhNwG9hx+atu19IrFDACz3ErEEAHK/xxXkOPl5ckn/FGlYlV0Uw5CvvDksckmpVuoZYbTYqyHLYI&#10;BJJz91trSeiuj9B01zPpUDyvgOzZY5Piino3pzpHSHu9VuNNt5fjsijxnbn6BrbDwMsI6n32MsUK&#10;6Pz1lvJbpFSC3fcy5IIwwIqT0fQ+o7mMpHpE5QEDfjAGfOa/Q+21LRbxy40SCLGQwaBULf5qY6t9&#10;VNJXT7S0h09YLeA/IxoDlvqrf4j1+ZTG1ExND6adUXVtOkNk2Ui4dRkKx/iozT+hdZ0xtt7BOjDB&#10;OUav0V0X1QsY7KJLXSfcQgEl0AVdoru/670m5Ja5lTbnOwrwGqywKNdlJTi/RjDpa01P9UETTrr2&#10;iA6u0ZC4H033RDfaNqupPdwQwP8AB8tIwJHP1W4tA640LUIyI0iKp/TkJQLjNT0dz0miu0UUEknd&#10;FBByD9irLQqMVdN+ki3UMZvbtUIfDLg8geRV0T9E9I2hgkNnHNMyhGlZuMVa1v09o80k0jiOBTyM&#10;H7pnN01oupn9LEQUHxH9ufyKbjGiibBprnoDp6BZWtrVLiRQucCuP/oudI20MtwZ4JJkxt2hDt/C&#10;rTe7/wBOfTN/PJPf6rO2OEhSXGMeSaSuf9LvTN3LDFYpcY5+Tuw58tWXJXpj43+wfn9dtC92W8ku&#10;X2RrwAoXcPxVbXH+pq31a4/qs8VuP2jHxxnhT+aty8/0edJWdkkc+q3NxcSEsIhIVIP3n6quB/oj&#10;tbqRGhmuYEJw5LliB9gVxPrSK/3IEOo/9VxuEhsdPXbGvEjbDuI+hQLe/wCoXUzbGOMxwsW5IQsS&#10;vbBP3V6av/o+6V0vT5l/XXLzDtPvqvtC/wBFl7qSvKNbaCEnKySjBqUnk9JHFhjb/Ioi86oubuVJ&#10;rm7eYL8xnK0DTa/+quZC6FmP/wAPkkitI9S/6YpNKeO2TqAysnDYXNOtM9IIuk7V5jYvfySBS06D&#10;ftP1+Ki1kl6BeOrMr3HTus31wq+wyqx5J5wPvFaB6V9D7nWbGL35jFZxnLTDlnI5+KnHFPbzqJYZ&#10;ZD+kYAjlNm0gUrZa71H1G76dpkEkcWwbmCkAD8NVYeLHbdtneFBjD0z0ppdop/SKqw8h2PzOPNM+&#10;p/W6S3sobTTWCIAAduNgoo0P0E1zW1e3LlbZFzcSPksT+KtT0+/049OzamRdx+8sChnbO9GC+Dns&#10;asoUiMjJHT2q6t1BIqo0928jgKgBAy3FXtpP+mUWREuslTLPgJblcBK0bLrXRvSdzDMkEMdvaA+2&#10;i4Vd31VG9bevWo6zfS3FsFSMDAGOw+1NMkJ+LLC6lvuluidKs7C29iPZgy7DnBI84rNXW/8AqC1L&#10;UGGm6VZlLUYyrg5bxwVoG1PUbi+LT3ky5J5APH3n+arYa7YW8rSrJu5OPsVPJlS90SlJvSDi4v73&#10;UG23d00cIwfbLnAI8V4eoLGyXywXsBVPar1XcXM4CgbSewpheSX17NFBHAzqCCzDsP5Nebk89b4u&#10;2EIO1YY6h1gzv7zNsRiQozUbq8lxeWkYjyqvzz3NSknQDGOGL3GeWTmRWH7RVqWHQeo6rd6Do1rt&#10;Byqll/tjHcmpccuRtUaH46WyvtO6UsrGwM16N8sgzjn4VaV30Xq8fSdlMIlgW6wtumcPIpPNWT1b&#10;6b2enX1nYpO0sjyovPyyM91FaHsujTrGv6TDekrb2KbhEV4XivSjhiqOJNPoDrnQLa10PStD06Bf&#10;e2q0hI5ORyDU70R0Zp2i3huZ9rTRodobhQfOKkOoNbsdCv7oWrh3yUTOGOPrNAV513Z6fp9y7k3V&#10;24OxU5VWP3mn4lKsnW1m5v8AVb5bX+jD/cwqn9e6x0yx1Gb2AJJ8/wBgxt/j7xULaXXVnUGn3Utj&#10;Zm1ySDJuwp8VY3pT6daf03pmo6vrksDzhCFDeN3kZrjdo76QCen/AEPrnqH1HcLqN4ILBVyX4wy/&#10;SmrJ0q/6W6P1u99uVXltlYRRo2WJH7Tiq+X1kuNB0++j0ZB7lwzLv4AVTmqw6K6engE+ras5knlY&#10;v8+GYtU5z49HGk12guutU1nXb7eymFJJC7nvtBpz1b6j22lRWkGnqZGiT5yMMdq51b/cXEGIZYTO&#10;RtQfTcA0n1B6fadBbWqXNzvkkByAcDb91CV7EyVHp2U1cvrfWEa3rrKYEOI3OcH8Cra9LPTjT9L0&#10;rV9W1OVQAu1d5BwKT6y9XNB6b0Ox0LS4YcRDM8mOXI7Y/FZk6l9UNV1PTWiNywjkY/FQAKy5/O8X&#10;DFttSmjPNui1NZ9VrDTI5Us7QL7mduDnaPyaofXuqdR1x/aMjuCew4HNV/DG806xANKwPIrYHox6&#10;M3+tFQ4wjfQwx/ivmPO+s5cyr+K+COKNIAPTz00l1F0KRnwDxjFfoj0B6U2nSOkR3lzCBcyIeDyW&#10;z2zVqdBek+m9O6b87IpMj5Utk5I8kUSHpfUOp9VSS4Ei28WUROwYH6FfPZPIdl1D9FcenHpqde1x&#10;NQudjiEkgEHCgGth6XYRxlnVFxHwDj92KlOlejIreKS0jtmgjUAbvLVYt1o0LXtnaqgSJEB3dsD8&#10;1keS+iiiC+jaKshl1LAzH2yO/wCFFDNrp8Wtazd3LtyeFc+FFWpqMEo/U2NtGWVH2FgcgZoa6xFv&#10;07YW8CYRpYyQRyeKi5oOKKH601KKK6KF9ohUryeGJqvdPkW/njQ/tZ9p/FMNeE2pXbRwsXzNnnk/&#10;L6q49B6UXSLOE3Gwtjc2PB+800U32Tbsb6wiaBpjIAjSyDCovYL+T91hP/UZ1Fv0C30yKRczTK0j&#10;r2+9taD9afUi20+KMSznLnYm0VhPW7t+odVUNv2xkJEO+ATyf5NQgnKf9M7zpEVoemNbWFxd/tZE&#10;bA7hSBVHaZaSahOyAAsTlgPzWpvVP9HpPTy2sa4kuVKKgPcAfuNUD0LDEdRgjc7Qzqpbt+c16SIF&#10;w9J9OXErRwNA0axjaxHcVavS/TqabfT7Lgye+AFBHK4ok06GB5LY268L8W/OPui2/tLaB4p3QpsP&#10;jsTWPPkfRrwYeSsTttGwwV875PPYVFSWN1Z6xGyIFJ+OVGBg1Zmqo36S0uhHuRiMOOwzTfqVUitL&#10;aYgNuOA/bFY7NPAA+qtJhs7i3mIG6X/AqR6ZufjtOVUv4FTvWtlHf2dgXDbF4Ei09g0mIQ2yKMgK&#10;AD9/zXRox2BPX/RUeu2EkQtzuYEiTvhhX5+dT+ndtpJuYzgyqfmMckn7+q/YTSbaIW80SPmWRf6e&#10;fseKxH67dITR31zfTQNEzqEJ2+R91bFn4urK5Fyiv0YFg6bEkjBoSOMA0Z6L0xBbsGVOfAxRzBo3&#10;tufrwvfFE2i6dG8+1wXyOyd8VujltHl5ltBP0Jpm6VQ3G47fkMZxWh9LjWygbgbV7/Qql7bUf9rl&#10;jYxgoikEDuQfND2p9W3l9cRexuSBWzsbu1cUrMsm0a4s+poY4BAqjLNuLY5P4FL6t6p2tpAIRcBA&#10;O6qRnI8HNZYv+vbbTLWTFyrnONo5bJrOOr9Z31xKZZCuN7YGc966okXlluj9Dm9e/wBOqWwn2hxu&#10;GV+vo1KaZ62LNC4EXuIcjcO4/k1+XkuvS3LqWIGw/E0YaI8zTo8TnOQTyeRTywJo5HJJH6z9M9dW&#10;zINsxV2xgCrr6f1yK5ikV2COvO7wRX5m9G62ICzTkuFPDk9s1s3oTUd8EKuNxJ/dnJ5rLlwRN2HP&#10;JdMuXqvRbSSweVZ2WYjKuvHP1WZNf0tp1dpMb8YPZiwrYGmaal5BGszqShOzwCKoX1N0fIlktgVa&#10;NxnaOK82EuMoo9r+UORnjTNKH6kC3hUDAGCeAf5/NCPUWmrb6pOZkT8FeAKtPpWEZdo422jklxgM&#10;T9fmgvqkL79yzQYVj2YZ5r0m3ZnjIqa/tle43Kc4PkZ4+qyl696zCb1IraQ8RhZfzjtWzIbEh98k&#10;oygz/Nfn36x3Qm1q7KHKKxAqvj3KY3kfjC0VG0vBApBCc8d6+ZucjzXAYgmvRPFR2OCSTXC8HilA&#10;QxPFfMn1XbA+EfftSRr0ZBroMCcmuAcYNcHuKXKFsYxXBGPFAHwal1I45pArXldTAXeIk5zSBTFL&#10;o2K9KZya4A3IxXOaXKE+cUmY/oUAKLKNtKIQeaafzXYPIpkA5CKRSbbh2r4EjFKEEUMBNSTzSjZx&#10;X1fYJrlAJEZ/uFJ8g0sYsHNIr+7nNcA9ywpWMhs/eK4IyTXAxmgDp180iE5Ndqec177g8CgDgqO1&#10;eugGMGva4agBMivq9NeUAfFjk1wc4NKMR4Oa8bBFACde4r6vhQB1iuK9LfdcA8UAdeDSa13jNeba&#10;APK+ArsJSqxUAcKlKMa7yoJpBu9AHpIrzGSOK+AzTgYUCgDgpgE1yBXreTSYOSKAFEY14DzzSgyF&#10;7DFcAc0Aeyk1wp70sUB++a49sntQAoQAvakF+R7dqWlY4xmvI0OCaAFc4XxTLvml5frNcooNFAfK&#10;gHc07WLArqFMnFPWhVUJNdAYAYpCQ54xSjSdwK8jBahgcJGeaSZNxNS5iKoSRTNYzkmuAfImMfxT&#10;mSLC8LXqnBAxU1dY2RjaMkcVWMOgImK2dI99LWkb/LB809mQxQoCc7hSNvEfbJBFVUQJy0if2G3o&#10;xXya9kRo7cH2zsLcHFWB0vp1x/tM4bBDrlfvNB+oXUqIkEqnAY8DvWqGJUmda0FOntpf+1OkZYXH&#10;ck9qp3V5XMjr4FWJ1BHZ21jE0E+XZRuHlaq1neRs57mo5kk0jm6VnMcZ84pWOAyOoUGppbZJLbCq&#10;d2amBBFZ2qFMe43eoKB1IILuTTrHRoUiVBJnLN5JquZtQkl491mwaV1GUiMBxXugaebqdVBAFMmc&#10;bJDRunrvVWxGwX+fNK30f+3280MgDPuK5qbh1CXSLjh9pX6oL1zWDf3Rft94oejilZCZ7/ipu0t0&#10;ZDuPNQqL+KP7DT4ZdOll3YdeAKmo2dAtsK5Gc4NSdpEGliDLwTzUSkLGRgfuirRWEdyCyggCqRhQ&#10;DfV1VZFAXxXlhAy/MH8U7vsyTsRyDXcUD+35qkYWLKQ2gWVLoOM5rvU1leVH5zu4JpfTpHLHGDUx&#10;CIv1dv74zHvAkH2vmtOPFpCt0EFu6LYQiaEE8FeO9Rup9VXUli9sGPtnAYfYFXR1HHYanYLLYQKq&#10;KAAR9iq10/oq7uYbi62ZWH+3wf8A6or1JePOMV+OmhnpIgdKtpNJEd+ADkf8gabahrLajMHkPHha&#10;T1rXw1r+kVSOe+aS6ctbN7mD9QuU3BmXOM4rKopZFEOTaL00fqaC90OS0vYliVU2oT2Y+KBpOm43&#10;gcQH5dlC9jRN1L07a3rWpsZNqsB/T7811puiatazoYrZv6XNeyoK0qJxbB4pLoWluLq1zI4+OeMZ&#10;qFSK2OnrdmdWkdtqRjuP5oj636ofU3RboKpjG3C9qa6Z0P8ApdGj1SS6jG48R55UfbCpz1KiqH2o&#10;WF109p9tdtODNMeNh5UN2oAmm/3CZSyEuxySTnNR1/1JLqd2sbM7Bfiu3kHH1Vw9L9DK0KTkPuOS&#10;AR2rnj/+aTURZpXbPbWznjtElGSyAZC8Yob659VL/Uof0ZiiT+04HcU81vqyTS7aa3iYNI7FT521&#10;SKtIZnkk+XJOaz+Z5Kx8oRe+mHFDiyEJuI/1ABQnnFXCOkbN1jdL2Ih1Dd/uqktIWuJoxsADHGT2&#10;Ga1p0/6Gw3FhbSNfISV5wwFYPGT2+xMkuNAhFaWt9BNcGfa68Bcd6gbdFlmjifDAOCR+Aaj9QWS1&#10;QRJIT9Cj3oa1jtoJ5L23G912oHH7c+a+uxY7ZZY5R1ZdF3qNvdWkDafHtcRAMnfGB2NVDqYmlllj&#10;zgnuB2U0/s7qWxlbYx2k4JHcimM/u3JmvII2fYfkR+a0uFsai0vS7rF9CjkgaJponJ91CeBnzVXe&#10;oekQQX0l1Zy5WZyyjwvkCjL06vorpLuOZEAHJB7k0Gdd6bLY3Ai3t7TL7kRx4qsMaXJ3qhp7iWTp&#10;GtrqWiLazxgFhw5HCkDFUTqdnc2t6sEqNs3Dbg5VhWkem10jqzpYwQmODULEKBt+O4DnP5zVQ3KX&#10;UiPDdLtdc7f4/FcTUrJyrRc3Q+qXMttArjA7K69jigjq+5lsdVe4CgPKQWHh/wA1LdG6lJb2pimQ&#10;7U5XHYZ7mnXWcMep2qFgA8bgoRxwPA/FT/GEmyqjcbRS/WgW4lS5gGw7R/CkUnrSvqGjj9SMjuj+&#10;Qw8inet2UN5pzJAzJJHklfDY+6gen55P0k1ncrmJuR+G8YpZzjfxaJPvsCNGaWK+W3ds7uFb8ipz&#10;rGGRhbu6bWAIUjsfyahtVt/0s4eQng5UjxR8t9banpUTe0d+3Bz3BFYf/chY69h36d6lLrWhS27x&#10;CRbdQpTswH2Kqu6hktLlpIlIkhf4hvGDwM1x6c6/c9Oa378IV1lOx0Y8EVdut6Vb6pemdUw8qj4Y&#10;+Oa24Y8lEv6CHQL+PqbS4zJaqk0HwIHOTU9DpclmySCLDDuvgCmXTmlyaOqhlw5+Tjxk/VFEuoyz&#10;ZVzgN5q9k3KPyD2rX88WyQSHGecU0gY3jr7TEOp3BhxUhqWmm5tZDHPxzigVXnsATuYORjDV0gkk&#10;XToXVqRsYb2JpeNgk/4SfujW10VUl/V2M5wR8c8AfYxVQaDqtpNZKrplx3z3NHOiXTQuqLP8NucZ&#10;oVjIunp/r7343srqwiRVG3ec4b81XvWfpo7N+r04jYWLe0G+/wDh/FSFu1vdo2Dg9qldMs7yCLLS&#10;SGNP2s3/AIrnEDOWoabfadIEvXMUjOHjkjPb8A1a3S/Wl/FEfevZJokfgdyp+qs2TStE1aBYrh09&#10;zB5IyQD+DVfXfSh6dSSSEl4A3GziurY/KkWLBf6TrcftiMSSlf6g24dD+Khr3pe6soleKJpEHJ+w&#10;PzVb2ame/aaO49o5yArbasfTOr57Mst07MjdxXeh1D9kbpGvWbSSRTQLg/vL4GQfFJal6L2E0v6+&#10;01KSF2wypu+B8gcUQahoGg6/LvtoCZCM/HKZP2RQ1bWusdMyENE0kZbcd7ZGK5d0Ol8oUfX9d0Ji&#10;siGVQcPIAWXb4opsOs4NY2RzOq5HngMB9V7Z9cWd4ixtZiI5/dkbTXmr9N2l3GrhEQrkhgc5z/He&#10;j/Q9DXUdIhR3eCQHdyK5tbeWURbkwR2J7VH2NuYnCM5B/H4ozYxJbMAdpODnHelk+jhBapdzWceX&#10;kXkYxURp7i5Ck4Bxlh2qK1E+/OwZiVz2+qdXMsFvahEOZD2FT9j2IdTzOsLQ27gA8GgK1SFCfcPb&#10;yRxmpiaQqAXf5Me1B/UWsmzUZjLKSR+KvFVRMH+rbhLp1gySMcjw2aOOhumk0W0e4JBeXG4MckfW&#10;KhOmbFr3F08SiMfFfPAqUvNaWGYqsWEXAXdTNnEHEepB+M5b68mvbqIzKPntPfI/7UEW91LLcRyo&#10;Fqx9MgE+0lQdtcgxJLR7Yn9IgwShHYjgVcvTHUq3UCb9wP7Ru/Pk1X/6NyBujUp9H6peyQQuGztU&#10;5AFbI8XFEbSC7rrTUntiWHyLgZByKpFYTC8jlcE1cxvWljKyfM9h+QKCNWs1jMhAFWhI5OKoojr6&#10;0iniEpTLs2G+j9VXWlzmKVAWBxjI/H1Vy63CXgniKjDqTz+Koa+uUWU4xtFJlyaaszJNSTrSLe03&#10;UbZSx5APiilb73ZF9l8DArOVjr0wmASQMCeTVrdNagxZA23LGscJGyMnLpGiejo9v/xJWIOR94z4&#10;o2uXEfxbJyMDHkUM9NR5KGMYK5Jon1LehV2IbIOVq1rR3i0BfUV00sHxbaUHBHehOy3yOq71GRyT&#10;U7qikgrtwmeM0NRqEBx8Se9O5EqstHTz/RccA4wOeaANVAWeQHvnn8URdPzFzKpkYgjBz/4pj1Fp&#10;0gnVmHdcnHnHb/NEHTZ19A1PcqkTbVyMY5qourdUkjClDsUcbc4yTVxPZqVMjDAAI74GBVBdauDd&#10;gZUow3E/Rq6kjNKTBdnWVBlcMe4pXT+m2nkzHlT3O3utM7ZS5VIeWJxk8Yq7en7D2InLYwmNzeCf&#10;NRk70isVaVhv0toYsLVGwqbsMc+aJbrqaAZw4jAOAWPFVtq3WEMVpGWlEgBKqmO2Kp3WOuozuLxY&#10;IzwJOCak0/aB5YpVZb+p9YAzMFmYhG4IPDf/AFKAta62T94IMQPzVjjJ/iqPvvUMh5AIozj/AIjk&#10;L+RQBddXXd7u2suCxDYHJH0K4s0I0JKVrRbGu9XGaCQZ2l2yQp4P1VU3N60spYucYwMHvX1qSxXI&#10;zjuKlp47dh+0Lx4ppZeUSNO+yI09N0hdsY5ogs75IZMBQQRj80MrdNCXKxhlPGD2FRs2+Rso5GQD&#10;xxWN5OJ3qrRZc+nWswWTnGM8/wDmpXSHjiI+WCGyB9kVX2m63MgCSOGFO31RFcsX5HINSyef9t0z&#10;RCDas0paCG8gbcRuHP4bNVpq/S6xmUI3GcjNDWjdcxJGY3n5U8/xRNddUW9yg2EHJ79sCj/Lxzj/&#10;ACVnXB/BXupaM5Pthzj7pvZaC4hZgNh8fZqwPahljQu6gZznNEVo2le0VkPjvWZY+VtM6tFLjrHV&#10;NLlCW8zllBUt/wCKKNI9QAksT31sJArBmxk/4xU5qOjWrzTPFbB18AmmuudOu8CbLcBiuRj7qixZ&#10;E/5FucX7Lh1T1P0fW4FihSJDIMqhGGA8gfioLR/T+61h2mtLuGMLlmJ/H8VQdpoMRRknfY54K/VS&#10;8OsatYPHDa3kqADA2k/IDsK0OWrlEZOLLI17p68hZ4ZiXMigZT5Cqj1707mjEp9iTG3IcLzVqaP1&#10;8yBmvg7sMfP8ip7U/UbSb5CkzbSRgZXx9VHJ48J+w12Y3vtHvrCUK4JyRtyP+pol07fHkyE4PHNa&#10;DgsNNu1Lq6sG7A98UIal06skm2KDd9Cox8GcNqWhHNUDtmkLy7VBXjj809/rWLt+4R57eKUOgXUV&#10;zCwXAQ/IeaLb+EzQEMmEYDvWyCaWySlRwgX2YZor9FJx8c5znwRT5dOt7kH3GI+s96rW70uaF1WP&#10;ndjJz2FH2nWj3SIqTnIG05OScds1aLc9NDz2okNrnp9FLDPNFKgYchO5NU9e6TNBKyspGfqr9hEy&#10;Se3nJJ+/Nc6pptvMjM8Y3juRXneb9LWROSjToWE6Mtz6cMNlfJH5qJa3MWNlW9q3Tsu/3FHxzyMU&#10;N3+lgIoEXyHNfNT8KSv8S4I2epS4KyAbaewmEl2R8Gl7nTsEDsfzUNcaLcRhmVS2BkgVkblF9CbC&#10;yz1t5SYpO39rU9vNAgukaYPhz9HvVf21w6cEnjtkc0S2t7ltyuQwGP5rVhkpqmK2xnPpVzarvEjA&#10;rzlT2qQ0nrS7t5Qt1M0i9sZzgUU6dr8Kq8dxaq64/d9j6NOX6Nh1GNJrSNFVh8Q3GfxmtiwzW4SE&#10;WTYTw9Y6dqNmIGATsAp5zQtq/pzcNF7yAbATyp5waCLrpu8sbiSMn5p4Xx/Bop0nr+/thFb3Z3xp&#10;8c4+QxVtSVZIk3K32V7cwT2sgEQJKnHAyacGUXUbiXiQHtitH2V9ot1bOyW8Zd+7FQDQNqfp975k&#10;kti4cEkCpZPB0+MrXwcjPZSsmmEk9jnyKTXRJY/lnKijR9JuYHWOaAr/AOP5pO4sp7Jk38q/NedL&#10;wqovGf6BhpxbPlB+MUc9NdQRiAq7Hbk5A5NRN/pltMFdW/mgoCexlYKTgniu4888Ul7iLPFGW6LI&#10;6g0S3njS4tjgnnA5zQXD7lsTu4+xTvStcntpBuIKHuD4oh1O2gnAkBBDDgirzzQlU46fwSWNrTCj&#10;SdeW/sXiZQzbdvPJOKCJYzYXykJtcYZfHH1TCxvJNPuUYcr2ajvWNOTUbaO7DfLbxitsPKU4b1JC&#10;SxktPpcOs2cUiOyToMgD/rmqpuYWtJy+9lZT/wBj4oo0Dqb/AG6crKmR+0mi7qq1sr22aaFMkAEk&#10;eSa0NRzR/F7QtuPYS6H1sur2LQS7TKwCkf3ECgrqfQbrSR+piRyj88j9tV/bCS1kSW3JWSM5XP8A&#10;5q/dK1U9R2ccLyhZO0iHgA/dNgyvI6fZ2elH4K8KWN7YLLEf6hXJHkGo2x1uUMbO5A2Yyrkdqe6x&#10;0vcaPqi+3cLIm7Px7EfRpPVLDeSyruDD/kTV5qSTpdC6D3pnXptOJT31eNxsBzwtOtT6fvp5kktI&#10;EdSuWVKo+xuZbGVxLE2wnkHjB+6trQupZrGFTBKWVmBP2B+KTDlU1UtUK4JdA1qcsWTA1rhgMH7B&#10;+zTiw1nULOWOBk3wNwVJ/wCoqV6s0JbgNqFpclmxuZf+4FA1vrUjsN+M9qJRUf1bKxppBXrml6fL&#10;C80IYTjnbnNV/LLcR8TKRngZoku4JEhe6ibxkU2gu4tQUpdAq69iKhOmxgUvbSBlQ7855I815Bfu&#10;h2buBUlf6Utvn25C+BksKYe/HkL7Iz33fdeVOEuTpjXaJyCCO4jEkc5DY+6hppbuOV/cUyKB/Nff&#10;p5QNyDB+hS9prLwttkQH7JqnxYqI+5FtOqbVw1RU2nS24LDgZzRLd2SXDLLC+N3GBUa0xRtshyBw&#10;RWfLAomRSXRIw9dtJwNtSDpFKCEUA5pjJbvGPusU2UXSOZGwtIBi4x4rmRsKS9IopY4BqEpjCzTH&#10;BXIpptANKyLikdxPioylZwUaXikDJk4rpsUmM/VKNE6UDJBqTt7sRjg985qIzgmvQRXVJoYKYpy6&#10;5ycd+KkLdsoWxzjApnowiEYUjNSEigMEGMMa9bxc7mJKJLvdtFF25xXNjdzF1KjOae6fYvPIsbKM&#10;8f8AKrK0DpmOW6dVhDKo+vNe742NzkovTRFg1ocF1dSSOYHKoCN209z4qR0/pK/vLyKLaFXdl9y4&#10;IFXAb6CykggV1zjyMZI8EUQ6HE5uPfZTyCpH5Nevj8GL7kOpuNUDWidMWsU7T7Y9sJ4JGDupPq7r&#10;qcCa1jnQMFG0Zwwp711eWlvp90xlEJYkpsPzBX/tmsea5rlxLde6AQeM8kkkV3zfNx+FGKUbbJ1O&#10;b26LZtBKsiGUkqWDEjxnvxVu2nUGgQJDFFBGJc/OVkyT9nJrNun9USlIy55x3ooW+sr0xkHDbcnx&#10;zXMHnwajSu/R1YZJ9mvZuv8ATbi0trSytYIkU8uwG0UTw+pXTlg8EEPsmWTAllVA2CKyHHYxzRQx&#10;qSpYePxUjrOkpbJGYJSzN/z/AJNeusrqqRR3HVm8hq/TJgV5Jra5ZvkiLg4cVDx9VaBtkkvP06AZ&#10;JiAyQf4FZjsWtLfT8GMtOxAU+TU90zp+gaZDcXd6PclkziNmIUffauylaLKaZoWz6/0K8njhiEeI&#10;yMoyHmiu6n0fVXZzaQx245I9vYCR/NZg6f1rQILh7m4WOOFWyQxGfxjNHNx6iaPdxSe64jtRjYUO&#10;7fUJMpFloaprunSW8tsAixfagKP8Goyd+njZRxC2jZ2Xbk8sc+RVVat1l09dJbRWlxtiV8uz9z/I&#10;okHXfTOm22+dxIFG1SseT/ipOeiqivbLB0Wz0KxgMZnUfYbnAH3QrO2itq0FwLpII8/Jg3L447fV&#10;Vbd9VSa64S1jMUWeWT5MV/NQuoabq97OLTTdJmLM3En/AJI8VyOS1odJMtrWuubOW+S3tbxgoyOf&#10;iWpQaZfFpf8A66yj3fiQr42VUh9Hup9Mu4rq5g9+dskAN+0fZNW3c9JX6aWs88hSR0xt8nI7115D&#10;jSoENPvNWfVTGurySIpCLvbKrg96tjUOtNW0wwwQ6wZmbKjDcjPc8VUPQvpZf7LmS5uZEVmOxQe+&#10;O558UtdQKNUS2SeNvaIdmLAHC4OKlyb7RO2i5em7DqGWZ7i71dySAE5xj/FH0mv6xY2721vqm4sm&#10;GLDcVrNOqeobaXDM8N0zooIVlOQKFtA9Z5milBgLPnd8uGB/8120qBTSNQ2Oi9Z37iU3kSQbuTLw&#10;T+QKJtbt9eSBba31FDIRgtnCkGsop6/a3M8Vtbxb1Q//ABZSQc/WBRLZ+vcsUywypG0khO5g+BH+&#10;MU+PMvlHeaL/ALHpGRAlxfON6jGTyG+6s+z0u3u4wEULHtG7wP5xWMtX9f7fICTNKFGdrg4/Oc1F&#10;Xv8AqaeaJLa3R932oKirPNF/A33NKmab6i9ONFu9QIjjTKnG49h91CtFoXT900FmkcbjggHJfPms&#10;r/8A0Z9c90NFMQZAVdSSAM/mpOx1i4ljM08rPO5wDjBxSqX7E+/K9yNQ3Xqcttaz6bYIBLIC0jOS&#10;ATigGHrmK1c2smpRJ/TzM4baGP4xQ70p0eL6GVrqdmHfk/Ij6NUd6idCzxTTNaSGNCcLu8iouXdF&#10;YPkD/qB1/b3WoSDcrwqcbRzuqsdU6xuGgcWsUgC/8AwMec1xY9GskrLdvsbOaO7U6HNPEZJsxwuo&#10;K/tzj/xWd83e6GrZW0GhdYa1bNLFYTCBRne2dtEXQHoD1T1PegRIUgBPuzkcCtC9Q+s+hRWlpp1q&#10;hTj+3AXiox/9SFh0vYJbadbu0sgLv42sT5+6zzw4m/ynZKtoENV9E4NG1CLTraZ70vKFMhXaR91e&#10;0no7omh6dC0/9SfGfczgK34HnFUj0/6hdQiMatNY+7NLL/RyhBYN4ArXGienOr39l/uev3273E3x&#10;268bPIzVYYsKpqGzq5Oyvej9F0e2e4nCfq7nYdkb87V8Gij0i6M1WfXrqa4RoWfJKADABPcNRpoe&#10;s9L9F2F7e3DxvO0eEVuSOeBiqn0X1qur2e4tNJgeWeSQiRwMbdxzj/FWtJvQ/J6LX6n1LQuntegv&#10;NQlRliGSmeVPgZqn39Xda6m1LUX0eAsGZ1Mhz8UHANCnU/ptqnUF7bwzSyNNLI2/nODWjX0Hp309&#10;6Yih2xrcyKoIADO+aauhlIz5onR+vavqru0rLz/IBPcCj7qro3SLGSCwE3zAEk7bsMxPcGoyT1Jh&#10;0lWS1yLmQl+Bggmq512DU3tXv7y9Y+62cAYIzU5s59+VadGguoPUPSNJ6ftdP0hFa6J7DGFHbA++&#10;O9Zn1a+1LqC9SyluWWLO1owdpx5xRD0dos9zA1wLcxRgbkf/AL8UZ9Menn6g3Ws3ZDqGO3IKjjua&#10;yuf7OdkDd6PBrT2XT+h2yyMCqy3O39oH58mi686TtNLlS2uZjshx+8jJI7Gi/wBO1t9HOoXkcJLc&#10;7WVd2M+BQHrHp71Xrt1NcvM4hml+GFzsH/z15nn+dHE3TRyWO1dle+pXqZBb3VmljAWMUYy8nwFZ&#10;q1/rC+1uW6k/UuQmF28/L8LX6J6D/pEm6gmgF/E7qnfGcMKvzTv9JvT9koY6bFhCCyLH2I7V4Of6&#10;zJqSvTEaivZ+M+m+ifU2opHPLaSoJWATjJKmtM6F/oukvI/688xV1HCHgH6r9a+mvSXSxLCZLZd0&#10;SdhgBRV06L07Yxl0/S7TIcAnkqBXhZPMVaWzqlH4Py36F/0aaVYe00tgy7eMHOc/8RrX/T/plZ6E&#10;LZ7WyJbIUAADn7rWV3YHZiKMBEHBxnNMLTSlvijMB/SB/gZ+qwTzuQ1LtFP23Q09zNdS3JIBOSCe&#10;Cas7Qel4LYRSbQdo+IwOKk+n7Rbm6m9zKwxuS2ec47UUQqbp2m9rESZ5HY1ByYvL1yI20sA8xaQb&#10;VY5GK8u9GuZJ3kjVSI1+/wDxR9oukxXdtdXLrhI0wAOxaoibqWw0nSL1n2GYqy8+B/NRbDlRC2f+&#10;3aP0ze39y3/ut2FUHmsi9ZazqOtzq8Z3M/wUEEnmp/qjrC7v7VrfdJ/VykagZIz5Aqz+hfTsaDpd&#10;jf6iSXK5BY/XkCuJ3X6Gcu/2Vp0N6cWulxPdXoG6PLtmqk9Ruv0EcsgUGONiB4XjtVg+pPqN+re+&#10;gt12wK3g43V+efq91i8sCWluTvkb4nPAHk1pxS5SISXFNlVdd9az9Q6g0jkbI5T/AA+BgbfwKsn0&#10;y6OiaCXVLlSFRTkt2C/dBfQHQ4up4nnOVPy5Xg4qV/1F+oy9IdOf7FYXGJr0hJCvDiLyBWpJdInF&#10;2rZR3qP1GNY1aaVGBitw0UZ7hvzQf05MUvYW2knPA75NNtAT/cdP9xTt2fFh4J/FFfSWnyC/BdQp&#10;jxj+PJroGyekoTLBEqrhmhBYjjB8irql0VZdHSBlUjIdjnJ4qsOhkkeRUEZO9A3Harh0OO5a31BR&#10;ErjB/n+aw+TXM3YW+JIafZI+kRsi5ghG11NK6/ptm/T5JVgsahkCinehhH0CWAE43kMT4NOrzTH/&#10;APTc6FvkmX+8jwKwt7NUUBqWyPoinbuQc5HIBp/pFmf9rWQncGckEYOMeDT7pj46JPDsJLqwYfg/&#10;VR3RVj/7O+i3n2lBYE9zihzW9nZE/oXwImdNyjgjOCCaB/Wvp+fUdJnkyxT294YcnI+6meltXS9m&#10;vITLtaJiMD8fdW91HBav01JAwUkL8pMZxmmvicjI/Im700RXBGGQKwJQ98Hk0ZaZCqKZoosNjaNn&#10;YCpTqHQ0t1lMjtne+WbBIGaidEvY7uOa3twRJGpIByA1bISviYM6eid1LQnu7Me26Fzw4XvVI6/d&#10;SaWrIoMbH9vGTj8Vc/SOsm2muYZ5cliGGByDVgS+n9n1Q4JRHUYYueK0Y3TMrR+cOua1PNIG2NtU&#10;kDH/AJprMZZBEijlsYyK2L1B/punu9SuG0x3Zd3CSLgVXV/6P6zZNIJ7MjYTxGQWOPIFalkRx40U&#10;BJpt1GRyD4IFHHTxlhWMq5378BB3INXFovpVNfbGS3YbviAwwf5xWm/Tb/TjZ2f/ALu5QPOy4Yn+&#10;0DxU55kvYjg/SM6dJWV7dXLW0VvMwfljjhcVr30+j1qwmI/RyICBtDecef5q0NL6Z0TSpyiKFVRl&#10;hnOcVYWi6Wdbv0aK2JzjGOABWWeZNFMWN9ew/s1PtQRyHnCk/wAmmfWlpZixyE5f9w8USnp64m1K&#10;GxWT5jCkjwKT9R9FhsVS1jnVpCADnnH3XlZG+Vnu43xhRkKezNu20E7SfiTVb9R27q9yzSbzuA5O&#10;ea0jfWa2oYtErbQcjORgCqB1KxguvdaLOC+5SMitkM7M8V+XZT+r3EkEDvGMyBCB9f8AKvz89ULW&#10;SG9kZkOX5+hiv0Y6j0SS1AlZgF3ZYZycYrE/rJpMjszLyFbIOO6mtnjZPzutM1+TC8BmDZycVwPs&#10;ipI27biAM1GujAkfVemfPHjKPuuwSOCa5Vc5r5hnNACmVPAWvmjwua8RsHFLbgaAGoOK8FKsm40k&#10;ykNQB6QTzXNe818ASe9doDxsg0tG5x+DXYQHGa+SPbmu0AsFyv7qQZTk1wJMU43BhRSAbSLnxSW3&#10;8U6da6XFMA23EY8197hI704dBimzJjNI2Avk45rvdxTLsaVEoxTIBT3m5rlnz4rz3AfFeZFKwO1z&#10;tzivhGB+6uVPDDNdM5UjjxQkAmYwtJbeThaULnzXRdeMihoBvk19mlm2jGKTwDjmuAcZGa+OKUwK&#10;TZeaAOG7V5/iva9IoA+JzXnFe4rxkoA8r7FfE18KAPR4r4GvQCa6AoA8VDk5rvfxiuSa4FAHxIzX&#10;oAr0djXyg/VAHnPNdKM+a6xXGCTQB6wr5RmlVhPenKoBQAlsJAHavtqjAIrpnweDTZiTnmu0Aq3O&#10;NtLxIfkaTtbZ25qVbCIV20KIEU0WWzS4UCnYtMjivU/p7sj8U6i/gBiYQSM16EG7IpcxtJkiuiI4&#10;1xnJrsYgP9KsxOZCf7RmmuoERqQT2qQsY29v3E4qI1OXfNnFDgBEjv2qXs4DlTjzmmsEO4niiGzt&#10;Nx474rjiwIrU5sPsH+aaRd6cX4DzPx+KT9sggZrqhsB9HEmV+zU3d27LJHFKQpwMUzggUSReRUje&#10;W8klynuHDjitCiBE6oohKqTSFkhbPNd6+hEoB+sDFJ6dFIctg4FEU7S/YF19PWd7HpxdQWQjCH80&#10;EPbSPqUYuG2ruAY/WauLS7eXTumpk/VKRKm5OckZHNV90/ocmtvNiVPdQFiJDtyBXsTj+MI0doG+&#10;utKFjcrBHKHDLnI+j90N6Jp0csoEhwKe6laTfrJIjIW2HBb+KkFuLa0tpRtzIw+Neblj+SYD68fT&#10;7SIqh3SdsChKWOU5dv2ikFheQmQAkDuac3WsF4fb2DtUL0DZBMkt1OsSDJJwKOLWwk0mWN3IYAV1&#10;0RBbwTi4uYyOOB/5pr1frcd3cf0ThF4A+q7xSjd7OUQGtamL2dnC48Ch50bk10hJOaVViTzWWTsB&#10;xZooYbh3Paj+Uw/pP6S445+s/ihOzRVKllyMjP8AFX31FZaK3S6TWrAS/EoPOfNbsGFyi3XQvIoG&#10;2tGEjHk5qwel+n55H96SP+iOCaF7eMupOduO9Hmha3f22lTW2wiNiSrYq3jY027GSAu9XE820YXc&#10;R/gU/gWaKElkIVuQTSj20ywmSSI4J+vujG11KPULE28sYXb8YyKvHD+jnEr7Qb79Ndp8VIY7Tkdg&#10;aL9Y0QJf2gaURrPjDY4AbsajtI06xg1m3S6I9ouNw+/xR36xNb3uo2wsFxEiKioOy48Ait/j4Eob&#10;7sVoK9T6a/2uyDxStJAg5df2HAqstS9T7+3s7i1tGSNJV2liMsQaf6xqWraJ0/7Ewl9qdQFR+2Gq&#10;jG926lAVMMSABXPP8uShGEUd7QvY2st5PnO45yatrpvpg6hN7Mf/AMXAwDTHp/pW4sWV5EUMw5FH&#10;VtFDaMkzz+yE5bxmpeHhe5SO8ao81fRtR0vUtOtGbEjyqMo2RyaOeoLzUemi8k9xzLGwQDnOKgXt&#10;H1qKS/hlaWSAEgn6XtihOTWtQ6hvbaC7kwiDYC39or0Juld/0EKPOk+nYtalvr68kVFUbhn45Pk1&#10;WmvdQSXhaBGYRg7Bg9+f+1HPWMqW2dOtJgwXAdlORjHahXR9HCtFcOh2JzjHBrBkySlpI6ws9O9E&#10;hs7+zkmt9xfPDeM1ZfVnUeoaBOoAQQSISM+aDJtaIUTJDgKBgnxVZdYdVXetTqZJMiNdifgVqjkh&#10;4+PT20K90RGrawb66lkZETdnG3t/NL2oje3Y92H1UXp1mkk6iQcHOaLFto7W4VVOYwckCvEV5JNv&#10;2CZHJJKihCu3BFXHYaR1C9tA2+YZQEYJAIqv7l47+c7EKjA5x3q+NC9SLCysbeC5imaWNcEgZFeh&#10;42LWiGZrVgZoUIuL6KV8iOFgxbGRkVY2rTi7eSVcHC8AcZFQXvx28PtIAQc7Svgmo4w3dr7Z2th6&#10;+sUHGI6zRm9InelpoLppUupCCeRT7TLxdNvLmHDNBI3xJGMfRp9qHRbJpUd/BkTcMVz/ANBUbo2t&#10;2dzFJHcRMHxgEc4arwg6Vl9klDZSPeM1kgG47sDjkVBdbS3MsBjnf+qhwufA+hTuw1i4sbko8Pf9&#10;p/FLdXxxajY74iRcQZZB/wAX2tE4unonN/sEOkIr3To21OJmAH9KVQf3Z+6MZ9fg1aNoJMK5+SyA&#10;ftagboPq8RfqrOaDMcvDlvDdqIrXRLWeSeGC4SMk5jDHvRipRVDx1RZHpL1HbJfXOm3yoHK7V3/t&#10;YHjINTuvWkduZIWXO0YjYfVULptrcjUY43OHjbaTVq9SXkthHbLM2feJCzdxWfPqmaMc1xp6ASCL&#10;F3KhO3OQP80NX1tJbXWG4A7fTVL6y8kUquVJUYJcV5rI/UQRSHhAvH5zSPaMnEA9cQSKyjBDDPNL&#10;aDaRpEYy+PApvf2zumUPAFT/AElb/rGkiTHx+Rx3NSjjuQ6RD6VpsEWpfMuTuyn0DWpNEtHS3hb2&#10;gVzkE1CaJ0ZA22Vk5XG3A81ZiWiKiJsI28AmtGN02h67GN7EFjJD5kHIzUJHdRyxNDMMe59ePzRJ&#10;fKvtrwOOMUOWEK+7NuYFuw/ArQiKxNtidnouo2d0ksTH2lIIHfd98USanHYawZYZofan25yRyc07&#10;srueFTHglfs9iaJLaKxvZWRgPfC9icUyYODiioT0ve2xJVXZBx7gHGK4givNPZZGOEzxmrxuLB4A&#10;FyCPx2FNYLW2ukZLqLGeEY+a61VCx6B7Q+qbd1Ue2Q4/dzwas7S+toJ/bjuJtiqMDI+qAbvoyJpN&#10;9rIEIGMYyHqq9e0zVNKAdi7xNzx3DfkVF3ZRJGkLkwxTvJA4fOeRzU/pPV0bROk9mAQMEv8AtIrK&#10;vTvqf+j27CGjVuw+/wA1oPSZrfqC19+Er2BKxsDtau6Yr0xXqfoiC7jM+nofdyD+M/ihv9dJAn6e&#10;6j/qkYBI+JaiyDVNR0psCQbEbgkdyaLG6eh6ljl9+RUO0e2VGPnXb+SuOV9lT6dY3cs7y28rQOFy&#10;RnhqO9M1oRsiXj7twI+Rzg0F6j0fqfT93Fn5QNyWD7yWB4x+KmYbqxnce6Gx/d+DXdMrZJahoNrd&#10;sfYi2LzjH5+6RtNPurCVI5WbAHg/Eg1BanczWswlty7KD/b2/FF0eom9jjR0yQuR+DUsraQHd3OB&#10;h8j6zUPfXMpI2tuA74NDuuapFEHwSSFPBqN6evnkZFaLO/GDntWdyGcSYmbaN7KVHc5oeu9RVY89&#10;x3/NE+r27yRgM+VPBx4oQ1OJLSNlYLmT4gtVlK10TtIHBqMssrlo+4+/2gVX3UZk1CZFMu7YdnB4&#10;XNGOuQR2dsjJOPdbIbB/txTXozQbnZJeSxB4WBUfg+DTyyUNJUthENSTSrOzt4pxhYgrH/iP3QVq&#10;04dAWudxQ4yTzzUZ1XK1rJImQM9z9VXEd/KZ0UsdnY5pcr0Rc9o0D0nciXb+RtyauvToTAoXyKoX&#10;p5obf23STcV8DnJNXlpd6JwjFu2Nwow2vZ2TXEN9L1GGcmORMMvGfsU6n04O4Kn4nsKGBaTxv7wU&#10;7QfkMdqmoNQaMMCeDwD9Vvh6ozRfdjtIGVzvPw74qCvoX2vyQPOfAovtXhchWcbhz+DSc1kkzHA4&#10;7VW6VnWZ+6wtgluJXPxUEcVk/V9SWNnTBOWPP81vjqXpyOa1bEbFlcEBT3rF3X/Sk0E11NsCHglW&#10;GM58ivO8qckrKximuisU1UxTZUY29vo4q79A1OORI2jlB3Abfs5rPrWjLIEI45zRFpF3LZsnsYyC&#10;Co/FZfDzOTdnXJRTN6+n987W0e6d23A9xjGPFWj8ZCoZzxVL9CXga1gABAI38/mrgjYb0/IzXqXo&#10;W9DHU4Fk+OO3Y0GxaW8k8h7AtVh3tk8gUr3P1X0GmBdu4c0qmTIXS9LEMjSfXHFS+orG8HzQMP8A&#10;tUhezW9qmBg/ePNAGtawpOI2GM4IHjNNBOROWTQN6/qSWySIkg37RwfGfus166Jr28kw4cYxx5ar&#10;F641KRSUjGwtjcxqq7e6hg27lYjHj7rSosgthHoGkw22ZJ+/cZPYilNd6xEalMkDGFUdmz94oZ1H&#10;U0aPCthyOBQHrMplUDOOP8/zTcTjk+kxtq3VREsoj/uyG5zj8VVmo63JK20Mwx+e1S6aO/PzIXPb&#10;wTTK60SRCBsZt5xgd81DJFixhbBKZJJ2Kgnvj7ol02weCLfjJ8k1Zegen1xMI+Gw3/GuMUXP0pHa&#10;gxvtwO+OwrL9h3Zq48UilrSeSNmbBHHJNP1V7iLernPbAqxD0yHLj9OWPg+MU6t+nva5Ee3nkCnW&#10;GWvgk50ANjoM8rxgH9x81Ov0yiDftwV8+KsjTtKjjlEuwhgOK81aaFwRt5HbwAK79lHJO2ii7uxe&#10;KU/DC1BXUsaPkvxirRv/AG2HtkbqrLUtKVjgcYNfOee7yNI1RdRI0uj5KYz4xUfJeyRftzXT6Few&#10;5ZPnxnAry3E7DaLZiTwa89wd+0M56XySdvrtyq49wn8Gpu36hmVSGb5eMUJjSZ23cnP1TpbOZEIM&#10;m781rw+RKImSLfRbendWI0ccbk7wMZFE8fVqhVjbDZ4yTWd4tTMDblBLU8bVnuCPcO3nxXpQ80VQ&#10;av0a+6c0rp+9tHe4jjeQHJRz9fVQ+paTp5lUWcO0dl8kmqV0/UJ7aFR7m7I4JODUJddSajbz74Z3&#10;3djuJIxWn/KjS0NbVF1X+gyEAFACw2kYzmhsdGgsVEp+8kE81WsvqJq8G1HkXbjI4ORR90n60Lbx&#10;FJrZWcLy5wMfkU0c+KT7oVzafRBXei6pFJgh4jGT/P4NcWXW+o6bI8ZQSHbySO1Wl/6msNWmSZ51&#10;C4xjzXWo6NpF5CPYhUtnBPc5/NVST3GQX2AFj1809z7k0AwRj40Sah1RbXCAR43kf3cACp//AOg3&#10;LHCt1HMgB5MY71WvUnRF4ly/sBnbAzH34+643NLaFbewrtLOOXMhk520nbK4lcR7hxyQMZqtv0mq&#10;WjwS75MocBV+RI+sUV6f1n7p9qRPblz9813BNXu0cT/YTraPIFcSnK9xTeRn3hd3J5zXlnMsom3T&#10;DJOQM1BJDIbhg5OCeG+62qVI4mTyy+9JFFvU/mmepaXbo53kZP1T3S4kSRdw3EcdqieoDGJg+5ht&#10;/wC9Y8sFxk6RSMmCF5pEE8qmNSSK5lsGgRz7XI+6K9M1G2kkUJFyeWP5rrVbZZrs7VPyryMviwk7&#10;LxmirJOmjdq8kb7MNkqeAf4oWbTZ7JnLLz9Dmr01OxSCKNVbuM4+jUXbWoDM7BT8cHIzWD/A20kN&#10;aKi95yCVFSMHUl5ZptikI/8AAol1TpcSjfbAru7BaExpgh9wTxMhOcAmoyx5MUvehXGM7LA03VIN&#10;UGHbbNx8m8/zQt1N0rPBNIyMrgjPB+6HY7S4ikBUnFFujajFlYbhxhjgFvqtMMn3VTVEPsqHsDdK&#10;1GWwnJZ8rjb/AAatHSOuX2lHPwJG0io7qTpuyXAhYA7edvY1XEaS283tnsDXGp4pL2jlWaSls4NR&#10;jDGQEuvB7ntVW6tbFEaJkLFBXWn6/NbFXg/GaPLPWLC7jMcgAkcZyeK9Rxhnj8OibnwlRR7XL2zs&#10;WXIGMrT+S+s76FfgC47j6xVk33RC3kM8oYgqOCPNVMmgzxXUuxiQh5A8V4vkeHLFXtNlo5U12Rkm&#10;nt7m1V70vas9s2xv2Zo0F9aPHgLiTHbHNQ8UsDv81wOxrPLB0wUvyQK3zD3W2HuKfdOdQfpMwTDd&#10;ETx9oT5qQutAmPuTQAlPqg64ikiJDqQfyKyOc4SunQ/BWFXUWkbGM8ZOxgDkc5ok6L1eNJEt5nQK&#10;+7iQ9ie1CGia+0UZhm5jP3SupaXE6GaF855ArdhzR/nH/ojOPphrr+hexO00RGxjk/ioQRyy7lhn&#10;KN5I4NJ6BrLSpJaXBOSMKfBFcahpF1ayl49xUf3eDW+OSLVxRH7bsL9D1C3nZLa/VgynAYdm/NFm&#10;taelrtFrE2DjHFV7pt/aXESxynZIOD90XaV1nfaU6h4FniB+JfnA816GLyYtST9nHAGNQsrq5Z0l&#10;g2yf2oeM4oWnXVLInKGMjsRzV432oQ9RymeBvb2JtzjJBqrZJrtJZbW8O85O1hUfIwNxTjKjsZJW&#10;mSPRvVKpPi5uFBB/aR++i3qPS7GcCW1gUF/lg8bc1UF5oOSHUnvmjjprqFrOYQzESJg43d6lh8ma&#10;jwnG/geUV2mQGpw3tgfaLZTyAc4qPtnt5fc/qbTjsatDqfSpL+OS6tNrx4Hbgj+apmezlWUrg7gc&#10;Gs+aEou0tHU9D221W7sZCEh9xWGGDDINTCWlrfMJsCPPOKjbbUZ4kCSKCue2O1cPZqWkaOUn8fVT&#10;TVAx5qWYeIFyg84qJjhtZgQeG75p9a6rcwRusq7lzxkUutjBcxmVHbeP7RXGl6BEAYZbfJQnH2Kb&#10;fqFC4dMg+T3zU/FcT2T4dOD9/mo5nhuHwqhQT3rNki6aoeO+yKEfIZTgU3eVgTTu6gK5VDmmAfYM&#10;N3rzZotaOJnyMngDwK5j2nJFLldwOaasAucVlmdPnOeK5clRXW4/VJsc1I4JMRXrMCte/wBvNcMP&#10;j2pZDI8OMGuFIzXmeDXKtU3J2MSMExRuGxUkl38lLMe+agN3FObbMrqpPaqQm09MCy47141HOSwH&#10;INWh07rktrFGTznBcfeKpjS7j3JFUtj+aOUuoxJw+7gfHtX1303yOUeXsg1TLVWyS+uxcSBlGN27&#10;wKOr3Wo9GgjlchzguoB5IqrU6lhhtEhaQ7n7fjzihm+lmunLmUsAPjzniva/y41rs50C2t9Xz6ne&#10;3MjRe2rscA8nbRL0r6d2PUcu6W9FsilVL4zyaiNM0mC5WSe5jO1WIVc4zj7q3OnOlbuOzkuLZxDC&#10;WUorDIbFLhwfdm/uLknZbG0Dnqj6BX/SOpWcem366rbTxBy0Yw8Z8gio7QNb0q0T2NsYP7JBjndn&#10;kc1uD0061tSJ4LjTkmnk2Rx8ftBGCMmo/rr/AExaVqkk19ZXNvZTE5kRQSrufNaoeBDDO4f9Mu1d&#10;UUiuq6Ef0kMNvhWAJlZcNmnVxpum3l5axIFQK+WbPf8AmmXVvQE+m28kTW8rGIhHl2kR8/3K31TK&#10;4TSrLT4I0uvekdRmTI+ef/Ar1I9bRDImTUttpo1X2oWyYwAcNlaY6tDZXt1tjlACnupyCw80y0m/&#10;07R7eWSaNnlkOApIxiijoyfQhJLPfIDyW2eAD5NDp6shFPSB3rLpTTjaWC27u0jpnPOFI+6ktA0D&#10;R7DQG/UXpa6fkIOAD+K+1jU7C7v5mt2McBbZGe/H8UX2Ft0baqA0rzXe34gNkZqU0r6RshCRAdJ9&#10;G6XJO0908SLxgSNRRr0XSl1fQQWM6IqD+qQfjn8UnoPQcOvzy7BKlurEucZIB7AVN3H+ntZID+gl&#10;kx5kkYfE/wAVmkv0XWMnr31C6L6R0VNP02WKW6KZlIAYqPyagumPW/Q7B5Zi7SSyDZhU5UfZxTCw&#10;/wBKumyRy3Oq6rK0m7cI4jjcB/2FWf0h6bdKdGRXFwdODzSn4POdxpMcXu0NGMY7sGLf1dGs6ikN&#10;vYTylzkKwIDEUNdaal13eaxFFHEkMICpFF9ZPmrdg6/6a0H37p1iFxKGXCpgk/Q+jVeaV6qW11qr&#10;yrZzqXKnJwCuB9U9erFcosLNT0rXrPToVvtQ3O6shWMbVK1WvS3p1Y2UTahruoLExB9qJJP+rfZN&#10;DPVXV2uatrV1/wC5dYcbUjA2dqk7X001XXInuNQumiRMCNWwDXGJaIvWNQ6SAdDMPaJOEGRuNV71&#10;F1lFO6RWlmVjiXBcgcnwARWjdB9IOnf18M91HujhG7D52sR+Kl+ubLp9/at/atoc+Y8YX8VGabT2&#10;kI/7RjLTo9X1IXH6SzkIjADOvxAz4z91E6V0hrTXexGkV5M5LckCthX/AFL03pukx2Fjs/JTgK32&#10;c+aq+bqvTLZjhw0hP8VBYE+5kHnV0D7dEC0RBNJv+I48j8ZNcx6NYaajyONxY5U5zj8UxuepoJLg&#10;y3E8rjH7VOQP4qIvOpoLooUAATOFPDN/NaccscUtnblX8Qhto5JWeWaNViU5QCnun6hE0ssrXGFx&#10;99sVWOrdZSSQmGJGVRnIYZ5+6g5pbqW3ZkDcjI/NZ8nk1LS0PHBfsvbSvWxtM3wxorKz4V5CSauv&#10;ojrPReo0jj1Flba53DtvH/ya/Pg6TeTsDJHsWjLpvp+9ht3uP1LRqGGwbjn485pMOabfQ7TjVM/T&#10;3qXpnpCXThFDZxZf9pPJA8ZrFeu+liPdTW+lwkEMfkMgA5/NddLep96szRfrSZNuxMjcPzir96G6&#10;44k9z2ky+ApOST91tUVI4s6spfo7/TQiXLXmrElFbd7SE1IQemPS8OvRG7tgYI3ypbkGtTan1Esk&#10;KiIEEnb37UDaf0R+qu2upbsLsbcseMiurxlr8RvvLSTBfqXqsQSRzJpeIIAFgVQAFVaTh656h6pW&#10;FBM1vahRnI+XxPbNTfXkdiTaw72kbJ3BOMqfBFMdQ03U7ey22dqcEARseAuap9po0qYJan01DqN/&#10;BaZLLktJIT+1T3Aq4Ek6U6HtLeO3SET+2oVwNzkmo/pDoK59hprmb3JgMAj49/GKEZujl/3r3Llm&#10;Z2fbFGx3fKpuAPI6fTCNeoNRsbeTVpZRGx5XA+YB7EfdV7o+p3OuXtzdXoeeUsQn0o74qx/UXpbU&#10;ntYUMa75MFE7YxRF6b9C23T9vDNdAlnIYs5/dnvxXCHNWZXi0zqu/wCpoLZtL9kyHkuvCr4xVxX/&#10;AKbXQlg0+5n91SylyeMEdxj6rTF91d0xpNzJfSvHlEz3C8/5rNUvXtxrOqX93G6+2JNv9MHPArNl&#10;yxgnKT0Rlk+CyeqrzROn9NtbaOWKFVQM+fLdgKrbU/UuXVoINK0zbOnG5Yzg8/3HFZf9RdT1rqPW&#10;RZ6fZT3B3/BP3AeMufGK/Ur/AEpf6VbXT7KDUdTJMpUEk8Amvk/qP1eO1j6LYoauTsuD0L9KrLTN&#10;DgluAWZ/7X/NaHXomz3BYoeF5CKMAk0a2ugwwQRiNAqoMID4FStkyRyFivxHevkc+WUm7kNb6shI&#10;9MOk2yJKu3cMKfv8UPXUzTo5zmiPq3WVuosdwFwvg5+6rVb5dpRJe/c1nbJOwv0tYE2s20svJPYV&#10;GWmre3e3cnuD7BPaodbOe2ILlvmcoPsV0tmCTxgN4FJJnF2W3oshk09p3I5bAH/ED2ry5uVhhwAq&#10;7sjOO1Aj9Qy2thDb25/ByP2keahJri/vZ0ZpScDOF4GBSS6LRemWhfC3t7GOJXG6Y5kIrnW+qtPs&#10;NMitkxG7YVuf+1Utq016w2rMdxI2jsSKipejdY1ORI1dklcheQT8f4pGrQhbtz6pQ2Vj+kjcKWwO&#10;/LE1Wb6Lq3U0rQK8gjyWJ8Yo06c9OreDUoYbxwxgGTuyeRRhf9XWtjDfLZwKJCpCHwP81GS+WcUg&#10;U6c6B0nQ7GS8u5sNE2F3EVWnrN6ste21vZ2DD2oxsJ/4KCetfUKf9K9q0nuyZOMHI3Gsx9RdSR6d&#10;bPPdTlmkyowMZ/xQt6Rxzr2BHqZ1qtvEIxPh3b7wWzVI6b0/da3qQnkG2FQCPztqPs+lbzqzqh7y&#10;6Z2it/lFCMgEHPP1WkZ4LHQLAXFwyIkfyAJA5/8AmrfFKKRCTc2QMuoJotoCQgmJwoPYAea/Nj1c&#10;12bWeprmeXJMY2/gfkVqu66nk1N7+9um2gb2THCnHK1iLqC5e61a/lz/APElLADxVsStlEH3pnqs&#10;DXE9nM+ARlF/J71oy30xbXUreIwFfkMkj91Y96CYR69bhwcbs/ZPNfok9oZb+2GzjAYg9xgZxTT0&#10;xkX/AOmWkyS3TopChI9wx5H1Vr9IL+on1l4Yt20mN8eCKr303sp/Y1G4MTozL8SD+4Cru9N2s7Xp&#10;nXNSMWSd/HlTXl5rc5G7CqjEb6WY49Iu0WMbXZt/HamcaSt0pdsHwY0YMfPPY1NaCkMHSN3cmQOs&#10;pL8jDKD2ppczSDoqYKv9hy/krnzWWnZoTIX0qgD21zIxDM8RGwj9v5rrp2B2uNTiQAxxsV2D+7ya&#10;d+mFzsspZ4V52ttz2xXfQ8C7daZVJKb5CD2pH29HUypPS+5e46g1UJlo0kYYYeFOK0drkNvaaLeE&#10;DbuiOEP/AHNY76H1hF6nvYEvPaP6gyYGMlSeVxW2+soY7rQ8zQnase4Srxwo7kiq5I/iiWGSc2j8&#10;3erNIbMrOgVZDyO+R4qsbJI9JnDGQZ5GW8rWiNdhN4sjsAu3IX6IXsaz51JpjSwuwTG3OQfArXgj&#10;0Z8zVsd2vR95qepGeKVER2yCc9jVr2F3f6M/tRc7ON45XBql/T31Qjg+OEIG2LJwSBjAJrSVrqVl&#10;ewRruXbwz/TVqaMKmrLJ6c6wt1gjFxAxeQYD9sGpS46L065YysC7NyN3bBoDXULZnGwYjHHNS1h1&#10;Ldyzt/W3RLgDFSmP95FkdNendvZs1w6qioDtB54FMdYNyVmWHjdkAgYAFSen9aSYhheEPFkBmI5A&#10;oqv9V08rjKbAATjA3Vlm2wc18gL0D6d3GrX0YuZmSJiWcHgECtJwappGgSs8ahYY1KhfLEVST9b2&#10;8YcomCB38BR/FVLqXVcuuzSQQysYhkBgc/zk1z7UmEcygy9LD1YhS7upIc+/IxVCBjzTu+uTs/VX&#10;jne65y358VSPTGmGzUmQhsnv37HjFaPhgS80k7yswUDP2CaWWMvj8mcp1ZXdvaTXbT3UUe9Io2JX&#10;GTjFZl1O79q5mTZsG7co/BrXK2iG2lihkMbbeNvc1lXqyy26m8UjYOcriiJtT0nfTB+e2iv0aMrh&#10;scMexB+6yp6hdOJM17CbZo3jkIjP2B5FaZj1F4tTFuyZUuFBBxnxQ76l6LLDGr+yx35THgL95pll&#10;lBxo9TBGOSDTPy817TBYXjIGzxkY47+MUG3IySdh5NX96j6KIpVdYDkJkt9iqN1Dh2wfPNe7hnzi&#10;meF5mBY50uiJmUAZFNVbg08aMsDzSBj57VQxCCmut3NfMuw81wMmgB0rcjtXrkMcU3OcYrtXHmgB&#10;QRjPIpVUCCuQQcZr6TP3xTRA6MiAUzMnevnWkBmhgK4BHelFYgUiCTTthlfoGhAekg18PxSTttrt&#10;WBrtgfO+cg16FBrqUDjFJ7sEfdc0By8IHnmkAvyNOiTkH7NclcmlAaV7k0t7QycmvnWu0AiGpT3N&#10;1cCugowaLA9Rs4BrlwB5rkivCCRQ2B5gGvsV8BxXxNcA95rg11muDQB8a8rwt2rwigDsmuCc19ya&#10;+7UAeivgK95r1RQB6K8JxxSqoa9280AJeDXqgU5BQjtXwFAHITIOFr5cAkkivdzAHikce4fNACjI&#10;c5FKogFKBeBXIIoAUL7fGabzSntik5W7c1wyg80AJkc0+SP8VxEgLDmnwUZpkAvZ7gCQOKWRWdh8&#10;aeLKhg2Ywfun620YgVwcvmtEcfYEXcxtBgD68U1/SSkbtvHmi+PQt1o1w8gGPGaG7rU/aRlUcEUV&#10;oBoZgibQc8VHQqzt+3ivYQ0x7U/iGOB3rkUBP6ZdxQowljBGMAUMS4LMQPJNTF2oSMEGo2N8nGM0&#10;NHRSCP4FiO1Tmj2pnMjK+0oO33TB5QU9sKcUXaJDbpbMZARJ/wBMVXHDkCByO2hdnJ/moxbcPMC3&#10;AqWnt5HkcgGk0gDSInmqfaRwlNEhjF/bh1Ei57eKKrrp0XlzK6ScL2qN6XS+t9ViENsJTyCMZFTG&#10;vx3YnlkjHtgA5CmtmLCuEmxkVlqcH9Ug/wBpIp9o9mTJDHJkJIwB/Ga9u9jx7t3NcWksk8sESk7i&#10;wRf5NY8cU8sf/wCZCmh+pPTW706wR0n3xsi4K4IH0KqmPp+9jiM7ZXb8cg1c+udGdQdKWNm2o3BK&#10;TRK64YnHHY1WGo6ze21pMJIyIpjwTXs5uNq/QxW93N7HuHuTk96HJrwyN+MZpzqEwyV780xt4i74&#10;I714uebcqFFoL2SNGRWGCOanOnNIjvtQt459ywlsv4zildG6bS61CJJG2xE5YjufxU51QI9LuZI4&#10;ThQPjUlB1Z096+urCK5SOxO1FXBUeDVYzOH8969u7uSVstSlhYtOwCjFTmcOUhOO2KXjiw33insy&#10;hG25yadWA3tjbzmuY4XJI4yc0a0ClTMnxYjFHWq6RbRhGGViYZAPC5qCt7YvNBbySCNiRgnxTr1G&#10;tJ9PSC2M+5Bz+GzX0EcKx4JCV0C2qwo1x7Ft8t2AAO5z9VZ+tTalpuh2tndWgiuCqhcjnHeqm6Kt&#10;b261a2e0UvNE6si43Yq9/UfU9R1CW2F6jLPCOFK7Tio+JjuDl8lkVNJq10YkSQ5xjJx9eKI9Pv7W&#10;CSIyINjkfyCaW6StbC61ERapKYYdpyfzSV5baRb6uIYbz9RAsg/qBTgc9h91tjjejil+wrt+hINS&#10;1eOMXgiD4w7EbVzUF1xpM3S+uw2xmW4iiZXDr/f2NE+pzWlzeSC3BES4CY+xQx1FdyX2rWsd1IW+&#10;Kqm7vitUcb49ewtBV111vF1Bo6WoswuAozQP0NoYtJ1mkiz8hgMOwolbp63jdPcn2wjkg0M6x1QF&#10;keC1kwn7Qy1DLFc1KXpCPQZdVdVWdrKqwRh5V5yPFVNNrcmp3amUhVLY2jsorm4Z4sBuWY5LGpvo&#10;vpJ9a1ExqyxcZEjdqm8tzikCLS1TTpun9KspIZP6M4yAPzQVrWp6TDapJBJI08md+RgU76sMtsWt&#10;Z7z3fZBWPBwoz3wKqqBTLN7IGWJwv8VSb+UdiSek2b3LMI0J8Oe/fzVoQzl7SO2NuAUAXgcmn3SW&#10;p22gW9wt1CCzD+lkcg020brJdJuru9lhR2dSEGOVz3poQSTbGYDdR63IltJZomBwSfNVVIsgJbbi&#10;i+/1p9Rv7ibYFDvkKB+0UitrFI5U+a8vyZLJNOPVCUEPS/TN1eWMtzCobZkv/wDJAp301Fafq5v9&#10;whYooOB25ryyh1XRYfdRmEEuNyZ4YUZzalo1zpy+zC36lsDnuMfdVwYOibe6Ibpa8istfgukiEkM&#10;JLbXHBA8Gj/qD1K06e+mc6WIc4+CgYqB0K/Gk2l4k1mD764BfjbVW3kTyzO+f3H7rdC4LSFkr/5F&#10;1LaF7Rn39myKJdNvzfRLb+2TJgBVHmgi01uK4sPYXGQaOfTmW2tr+GaeMB1dcZ7EA5r6KOW0dWL7&#10;YXySXFihtrjK7RyrHAFVqHga5k9lVVV/5VaHqhcw3jG6UgE5JUHPAHFZf03Vpzct8/ixwRUZeZUo&#10;xLttl86XcQ3UTIwBZW898V9rlqRbu8aYMYJOPOPFQ+l2wlQyIxTA5Iohmu4rnTZNkhLgEbfJNbZT&#10;0ctO7ZT/AE/DBNJd7xiUvlQOOTRJpVlM+pGJnxInKsaA5jNBeJImRtYVZlpqZmaOWUKsi4H5NZ8W&#10;SxSRuWZp5CV2yjALDzRFqqOdJKzvvQqNrd9mag9f1VLm1Vwixzx8KQOHU/f5pW11KPU9NSJjtUoU&#10;yv2OMmq5JRSaY8bt/BBWOpQS20tvI5faOB3zioeKWSRJIzkqvYfVBX62XR9SRA4cMcZ+6sPRFL3Q&#10;OAQzcqBzWFMpXRFWFgZ7qOMDaHOBVldO9P29jcHbkb/J4xRJadIxQzmeODLd15zto+XRlUI7w9hn&#10;FXxnODCnTrS0WxRFU/YOec/mmvtu0mwsB4oVg1WJZGRWb9+APzRdDe29zECBgr3IpseFqVszNvdM&#10;EY7iX9TJFMpUZI5qD1nR57KV7q1jka1Yggnk58j+KtDUenpbi3a6iHyUHHnP+KbdMdQx3cb2s8J2&#10;t8PkOOa0tquhMWSfOhh0zr1xeFLUOhUJkcDJH2al9Q0sx4l35x88r3FAfU/SF9osouLaJ2g9zKlM&#10;7lBo36Q6htriFILlT7nn8g11VRqnMKtNu5HgjOQfjnmnrvDKmJFwQOKaT2saFjGwxjH8GlLHULV5&#10;RBOSD/Zgd64pdkbPbC0mnJIkEfPGeRT7LRMUliVx5OMj/FLraxbsxSYycEU+likB/pIX+PPkUrYy&#10;AfUPTbp/WAzyW7RMxzuiOw5oZtPTq/0O7D6XdyGEsATvKkY/4h5FXJaxocJICGP+MUz/AEl2Xbbt&#10;ZMkZzTcCzinTFILyKSAC5/anDHxmou/vpLAe7ZPv7EDOdn3U5BcWMwMLxZYcsrdq9bRoYgTGuUY4&#10;Oe9ElTFUNrY+6f68068t5BfXCwlV27XPLZ+s1FXuj6PerKYJgd7ZPtnz+aGOoukI76AvCipKo5P/&#10;ABD8iozRWu9LbbLCWGBliO9Soqght2NvGYihJzgNivpdeSzVlKrlxj6NPH1QyfIW+0HNVl1xrUcc&#10;MnwTJQqB5yam1fZ0hNR1xb9nFqd+HAY+cil4bm5t4/6qlW7KB5/IqtejLxrbUl3phCDlj9/irInm&#10;SSczF2P1nx/FdUVV0VjNUWbY6jF/t8Ety4ViPn9VnzqfWJn1O4eV32xnaoPj+KnNZ6mSGNlAC4GM&#10;HJqtB7mo3XyfcMjOfqiUU62jNKVhJpl/LeXcKtGzF2xjH9v3V5axGNLsZBHIGjbGfoZqC6ONvE0a&#10;7FVY14OMkVG+p+tqLOOGMkFmYkDyFqc3NLdD5ZNxaM5dR62s8kuGKguSA1Rdq22IO2D9UIyXgmu3&#10;TlstzRFNG/ZWwB4NQU2zLSRZPSGuxh1jlPcn23+seK0P0/ry7iHRc8Y/K1ioPJERscDBBrRfR2tR&#10;ahY/BcTbjkGtGFnOemax0vVYpVXdLuBHYd8U/wBU0lUG+AEpsJx3IqjND1KezkQvKgwed3IA+hV4&#10;aLqwmQ7exH33DVtiqolFy9pgnBJKkmc/5omsruQgkildR0qN8tAuPvNRkTCEhd3KnODV+dqqKpE5&#10;cTYXLL8SKq7q3pqK/RzJhgRzn6P/AM1WHLcqcKr5GPNNhJv3xKAcjnP1WXLBSVDRbRhnq3oB9Ljk&#10;eFHljHdiMlSfFAXR2nh75sjdsGSM5UZr9AtZ0G3kgcKvzxySc5/FUFp3RzaTrTTRxxrG8hVy3GAa&#10;y4sKg2zjTZaehacIbaB4xjIB+PbPnFGFrrH6bO9hyf5pCGzMcIORhV8dqBdWn3MQDgj7rVzVAXFb&#10;a5HIuQwYgZ/hfzUTe9XxjIIwGGVbOMiqO1TrD/bXVGaPDIPyWJ+8VS3UnWN253I7b2fOWbIx/FTe&#10;RHHRqa/6uSUSD9UiIv7s+RVVdTdUQ7wIpsbk55yKpcdYXckYDTD4+NuKby38txJ+zn8VohkqjM4k&#10;7f62LmMqjNk5zmhu2lkbupFdw2MokJYHBOaJBaRYU4Oa3Y9i9WRaaPPOVOGwRkYFPL3peTarkYPg&#10;VZ/Ttkq2xedt+eyjso+qUvlBzlC6/wDWr0khFRUln04iPv2ZJ+OO/ei+x6DkEkUhZMKwIVxnBor0&#10;bSz74LxAHuueKNB7cbZIBKgnJ+6nKujqdMb/AO2QWcBBOTtL7iMHgdqr2/vReEEIAG7ZFSmr6nLc&#10;3EpLnG3G37oUeUqxdiEBxj6BFQnKMU7Fll5PQ/Sy2HAJIPcfRpB5cgowUAf880yl6is40DrJufwQ&#10;aBL3rKASHMufnyRyBWCflQVbOKMrQd3FykKErIpOOF8mq61S6kldl34BGRikW1eCcHDgOfs91+xQ&#10;/dxSyTpsk2rjgE96w5vOTtR7NOPC7tgtr8NzE+8THgcD7oQi1q837eMd8kUe61A6tHubJA8ULsdo&#10;JNv+a8bIpOV7NEq4ilt1FJGACOKP9N6j0/2dmxN7YIJXGP4NVxapHO6ZTAz2qw5un9PEMRiwzY7D&#10;sKrhi3dkgjtdBtdT3y+9EnAJAIBIqCuelUG9Vk3sDhf/AKtSmkaA0kec4bG3OcZxT6CwnjuVCj3G&#10;zgY8mvSh491aQylRU2pdM3MMrf8AtH2k4L+KYpo0hGAcEHzWnXsbtreb37MiPbggjxQJedLRN/VE&#10;7cKQopcvifB1/kUi73cM/wAw5WiK2voUli3R5BwDUrfwlMo/am8elwOgO45P/Ssksc10x4qqJe46&#10;e03UdzLIEcLxzigvUuiZEUFG3kjOQMUhe6dqNoTJCruGHjJwKn9E69nsyiTW6SFe27wRXL9SVDtW&#10;gQNnqEBOI5UXHfGKmrHUrhJA5nZWHbk4qzIuqtO1shJmSNy2MZwCT5Wl+ovTXT44zJFfD3XH7Ubd&#10;gj7FWhjnTcJWiMoe+hjF1zqhjVfdPH1wDj7qTh9UWtdpnhUBhh9gyarW1sLix3xSPvCn4v4rkWcV&#10;yjc8g+aeObLH+zs4RourR+oNJuZWOdzMMqCBjBod1XpGx1OcyQP7PJJbOargWMtntYA9s5+qI9M1&#10;zEREco3DgivQ8fyVJVkSsy/bcXqySGiX1vxEmSCct4r7TdQwximiIlGeSeDS9n1eVcRSxuPBaiSz&#10;h02VhLwXwQK1wcW/xkhlNMW0qxn3mQg7D2NLatFbMhUR5dsEinEN/OEkjjHC+fFdaVYW9w59+bbu&#10;PfNXlCEqRxyoqubTrixumlt+w5x3zTldbvXYTGJCFHarE1GG3O8RZIztGBzQRqnT09vOg52lc7T+&#10;a87N4zjJ8Oh4yGk/VNtqkRhe12OvY5wf8VO2FlA0AJBINDdzosSEXEbEuFJP8U9sOuIYkMRiw4GA&#10;Dxkfmpxe/wAqKw9hFHBDBC3tkKT/AJJFB1/0+bsAhwvP1nNFVnH+rKyIpIxnC8ipB7rDhNgWqvAp&#10;3+Izi/RR8+hajaS5VSyefOBSaafBK+9wcj/lV/qlzs9xIA6Y7kih+96VjvLeSW1tdsgJyf7cmsU/&#10;AcbaGV1TKpcTr84ckLzg9qYXcS6gqkoEbkjHBFTtneS6ddPDcxYXPOfIoxXQbLXJIv0syI3ORnA/&#10;zWV7tMlVvRS1vObCQIcH7J7URQwm7XfE4BOMVJdWdH3OnyrHMAzScZHbFDFjJNYXCf8APBqEMrUu&#10;Po7LD8oLLPqi/wBEkEM+XUkZ84o1tp9I1mBv0YjEzE7gOGz+aCv1en6lv9wBZSMEsaEpNMnsJvdt&#10;5GUjyDg1qeS/2iDhRM630xfaW6TFDJvPdRnFCWpxsI1bbjJ+Q7YNWTofVMl0dkrFnFPNS02G/wDC&#10;L+fs/dLKCnGlWwvi02V3oPU81gPbYiRCMgP4NE0+k2XUIRo3CSfjv/mhnWunRbzooal4rKSKLdBk&#10;EcZU4Oa89Y5JOMo2inOLdpg1rXTlzpoZmBMStgt4qNtNUNqx8qfBq6enOq7Cdf0OpWoO47VY9t35&#10;qF6s9OLpC81vCPbzkBe1Y5+BNJyhLXwPzXsDFjt59rQsd7dx9GiK01CS3QQXTt7Wcc84Bqvl922n&#10;ClSrKfFHeoanaXqKJHCPjGKPF8mhJxaHmuaVbAK1qrAAZP2aidO1/P8ASuF3DGK+Op3lqFUSbl7Z&#10;PO4U4fTrW9UywsFkI+Qres6btEmv2T9iTYt70EpZHIyq9jijmx1DSr9HLQBZQM4Pc/xVHWt9e6VO&#10;Cwyp7q3arB22lxGbm2n2yAjclb4ea2kqEePVilxObe4ZbiHah/bUZqduBm5gg9wMPFFUd/Zahbi3&#10;u1AkXhTmoa5vG08shU7R5Halkk0LFsErfX76KRjlkT+5OwxRrZmw1aBfaXEiH5+D/NRcFjFqqvOG&#10;RX/4fNBtzBPZTl0lZMcHHGajKbh3spVkn1FZSQS+NueKiYjGuSo+WKm7bqmMRlJrZWLADdTS50kZ&#10;FzA4YMf298Gs02m7Q0VSI9Loq492PjtzS9ykWQ0Ep58CmdzvbPuAhq8tkjUqUeo/cOqLY6FzcSMV&#10;mXcMcGo+a3Td/SbnPan8l1IGbcoOfNR7EbvjwTSPKhkmIlmhzxmoyaL3Wycg5qaMmeHWmUoXwaxZ&#10;RovZFPE3amrIcnmpOUMp/FN3yCMLWOcSo0fIrzJA7U5mXJ70hICAKg1RwSJOe1JE5pYjmk+BSSGR&#10;zXIUd6VwSoOKTBI8VEY9xilLdiDmuMg19nt9U0QH0dwVbuc0cdOM10eOSpyf4qvWNGPS189rIzgD&#10;5Lgg1s8fK4yjTAOr/TC8w9tv3VOW2itbxlwxz9DtzTGwbfskxlfsfdOtS1Z4ECAZByST+K+r8NqU&#10;LMuZ0wp0PpwzI29yJHOVTwPyas9HksY4oUn3iPlv+En8CqD0jqy6IfZMN+MLmrDt9QkuNKlYj+oy&#10;lQv2TXt+NkSWhYTqi6X9Q0uFtI0hjiiRdp9sbXyPOaLNP60uLN0Nq8t0JSu4SHKIM9uaw1NquoxS&#10;RxASEowBQ9jVn6B1ldWjRxvwrsP3HJWtMfLV7NXP8T9Num+tdH1WwWynsUBlyj+7gqzdsCqt1v8A&#10;0vac4urzTmjRZpCyw5J9o+dn4NZwsevUgmScRFgmSNjZAP2K0B6f+okwl/raisyOAQpJIGfH4p+a&#10;20x45Isy/wBW+mn6DVra0vYrguTvWb+w/gjxVmWnTfTmlWEbArNNcvtcs27aBxgVtf8AV9L6sFLR&#10;CSVDglgGTH0c11rfpDoV/bAw6coZQXQLjZn72injlV7ReMFvRkK3tuiNH0yYpEjXDjapc5TJ8AGl&#10;+iepujtNtZ0S1j/VS5Z2IBVMdsN4FE/UfoFNfTxtdabKkURZ91s9VJe+lNlDLcKrXMZ3bT3BYfkE&#10;VWUl8IZ+qRZeo+v+j6Xpz2lhcQTzHduIA2j+TVO3P+qYLB7MMA9xf3PyFNS8nor0VHpsiJeSmeXv&#10;hgMk0K2f+kSznzPe6/8ApImGYVjw5c/mvPzzydxihHGWhlqX+oTXLmJpVKREocLVW3vqzq9z7m68&#10;3OwAzJliP4q6YP8AR/HLJ8OrpfZXAyyVEal/o216C69mw1MTs5xzyFrDLL5XtDKCKLi6qu7mUe/K&#10;GQHKAn9p+xVqdN9ZRxbjJB8thAcnufBptcf6VuubO+itZbi1IflZUbK4FSus/wClz1GtWZ9kaRNH&#10;lSZAST+MV2GXOkvwY32YkhYdYWsN9FNN7czuD+9vitP+tfWa4iS2ht5N0mMkKRhaqS0/0+ep0qTF&#10;NFHsoQJJg+VJoq6P/wBLPW+vXE0Ys5IthC7uxND8rM7Sgzn2P2Ial6y3aWzQm6bYRuYRseDVRt1b&#10;Nc3ImeVigOQhar4u/wDS/wBV2l+bQ2sc5PC4fJXwcgVY6f6UVsLC336TPNdSEjJ4584WlcM8xftq&#10;+zHdz1M1w+1Q7AHxk4/BxRPYaLqd3B7sNg4TODI4Kg/gE/VbC0X/AE6f7afckVM45QrnJ+j9VYXU&#10;vp7rF1pKITFbKFCxxxqWJUfiiPhze5ZAjjh8GBNG6F1/U71LWKPBbJLnjaoqUvujYtMnMTXgkkzh&#10;j9Gty9K+gVxYWHv3uryCWUAHZ8TtH2PFRMf+nvpjUtWEgmf2VYtO8j5MmPrwKvDxlFDOCoyY+maJ&#10;pltLM0gnkCFlVeeR+BSHS2i631DqEMNlos2xhvDSDYmP5Nbnu9M6Fguf09pHZxwQnaGZRuYgeSaX&#10;uus9L04w2Oj2ww65dlxhMjkrTvCtE7r2Yw1z0u6om1QWkNoACPkycoh/mp3U/Sm8sbaCGTUFaXGD&#10;9cithaHKwgZ/7nByf/mqlur9A1DVNR2QzgFFGWbO3H+PNMsUYhKWtlC6f0Hb6MxlluN5xwucnNSA&#10;1+K2+UcfyByp+iKO9Q6fsLOJi94ZJSOBncPzQVp62STY9otk55GatBUZJVemNbHWda1C6jkmuJYY&#10;wSdqnG78mrV0Xqq9il9uSY+0vKcnP8YquLhbi5ugudgDZHjIqO1TWbe0mKGVcoMnJ7V1ZKIORo+w&#10;6qsP1HvXODtAJ3LjNSl76n2JD4kEcQ4zisL9S+ok2oOkcKARjg4yN1DDm/uIx8ZC5/Yu41CflO9K&#10;yyyOo7N/6h69aNptkqW59xnYA4bGR5z9UJ6F622NxdzTSaeEOcqQf2geRmsxaX017EWJm+Trkgc4&#10;z95rpIIrfdDECXYnLGkWebdnHN/Jo7q71qlvb1SHISLwhqt9Y9XNS1C8SVJmIjGFUkgY/j7qr54B&#10;7qoZP5/Bqx+juhl6iuUgtgylv3MO1ef5f1THii3atfDGx4nP3RXuv9YahqUxaYSXLlwEi7g5/Hat&#10;aekPpnqmqWqwQwMskxDORzszVg9If6U7q0xId00vcGUL2b6xX6P+lfp9a9K2ESmJTKUXcMV8l9R+&#10;qyzLip6+DXPDCKXyVB6Z/wCm206bWKa5xJMRyXA3fnJrVtokdpbR7NoRDjAGPxTfVb6aaaIiMDHB&#10;BOM5otWyRkgyACDzx3zXz+SbYsZhFZQPd+3tJG8c+cDtURrUP6OV49xOBkFvNWFG0djAGx88Y4+q&#10;rrUmFxNI8ig57Z5qEpbHcrK4v1MqSFnOTk1B9M6dNPdOwjUhMceRRvrOmewhdEZQ2Ac9qlumUhSI&#10;HIV6SxSJv4o5XALYCcjHg0n/AE40XgcnNL9SbDcx+2pUYO8DzQZqGozSXUFtHHySA2P7QfNJNgFi&#10;Q298xQ4LcZKjFPtYMFlEMuihQQWzXOn6YmnWxZp+XG4/jHiqj6z1uC4kjhcHZyeD9fdT5NHLJy21&#10;22e8SQgSBTn41ZvT2pSXE11OI12qnJb+2s+aVf20T52MDGM7e26jz/11Fp+muodUQksW80crOXYa&#10;6kFgleea6x7ncg/2is1eofqtp9vZ3SWGJpmcrgHIFAHV3qRrfUF5cW1kkgj/AGI69mzUBPptn0/a&#10;GS6KF1TGCQC71Ljs5K0gIudSe0tRfXsoMrg7F+/yR4qmho+rdSaixlI9ot8T9D8CjGPQ9V6hv/ee&#10;Jo4A2V3cLV2aLYWmnQtDFGNxyCxHc1oilFEG3YHWOkWWjaad6xhgcn/ibA+/qsm+o/WM3Umpizhf&#10;+grBQMcHBxg1Zvqz1bcvbtDbsqky+0GHI/JaqZvBbdO2K3lwF3Ef0wfLnsoFPFMZdgf6j30GmWaW&#10;Cj+qsZlmY9h9CsnWSPczyyZ4ZicUf9da9K0d08rH37xgWzzhT4/ioHp3S3KRntWvGqQxYfpN0sZt&#10;bgkK8rIBjwBW+OnrFJNSwwB2RkZ8Bz5NUV6U6EloAXjILJlj5we1aX6b025CSmKJWa5cJGx8fmpz&#10;nseJemjyjTek728CBsKwiGM7mHANEWkrKOk4WxtS8wjk+WPPNMuq7dLCx0fS1xvYhmXHDZ80RdQl&#10;Yr/p7RbaFZFeITsfKYIzwPOa83I/yZtxvSEer7GLTOlooo97NIVCBv21OX00a9E3H9Mb2j2Hnvgd&#10;qhvUi7Z9R0zT1LGNVy69ylL9Swxx9PxW/wAw7kH8kA0jZS1Yn0NaFbaaVV+EUbjA7DI70r0DbSQ6&#10;HrcpZD7kkjZPBdT3UfzU70tHHaaFfTLAQEiO/wDJ/IpHS9KgTpbV7iaUqfYYxheQC1LQWfn50hbD&#10;/wBY6j8flJcMd39pyewP4xX6oaJaWjdMSROd8ZT9vfb91gj0g6AlvuqY/mTGSDyMABjX6d6XoNhp&#10;s11AkqOkcWJEPHJHBrV5C/8AHBEPGd5Jn5hahbRC41GPvGjsmPrzVPRaes51NHDt/SdVUfdaN6n0&#10;7Gt67FCiKC2U/PPc/mqGaB4dUZFLLnG4jzmuY5hnX5GCdGY6dqlwrKU2TtlW7cHzWxuh9ehugkSO&#10;ozj457ZrG3qtDLonVN3Z59wSH3Nx8bjVlekodtTt38hvic1vatJnnZNM/QSHQbl4YpQq7VHJHmja&#10;w0hbe3De0AXGSaJOkLRNQ06AuMbe204Dfmi270MiKSRcD21JPPAArFKdSpiuDoz5qEtwJC8TMAf7&#10;aHbbU7ub4tI2VbA5q2Hskkium2cHJDf/ADV10J0pHLHJugDEEZduSBTa0Kio+qL24s7NGZ2G/wCO&#10;Tnt9miT0rZbe1vSwR5HbhccBTRl6o9OLHpcpEYdT5PHH1nxVQdEmWSK5lVjtD7ExxjHem9BZdUV8&#10;rzJbRj5M3B8DNX70tYyNhQRt2ZPPesx9G2dzO9xJgyqCQXzgqo+q0B0DfBrmRSZP27UA/aMVDJrR&#10;owp3YRxQ2kVxPB7TAKp/aB3/ABWfuuekZmuXuI7OXZn/AOKwxx+DWo9T6P1SOVLtpFEZw2FxnFFV&#10;ppNt1Dp8tsk+NuN4xkEjziovR6WGR+XF1YfpdQgupuYt4U557HNTvX3sX2kh0kco/wDnaPFXf62e&#10;lQ05Xls39wbRlAOx/gVUq2KS6XcROoz7YA42lPrikc18nq+Ny5JemYD610r3Hu5DksGwPAxjGKy9&#10;1NpkUDlFUrxnBrYfVFu8t5PCDlQSMiqV6m0ON4zJJH8lzhjwa9Tx8tRiL5fjc3KP+7MyITlue1ci&#10;TBNTWqWhEr4XH5A4NQhRvqvTTPnGdEBuaRCH+KV7ZArpcHvQcGmCDXmeaeiNTnim7rhjgGgDn6Ge&#10;KdxuOxpqVOK+VyOK6gHDRA0iYxmu2mx2pUMGFMAngIvApKVjwM04daauue1ACZPA5rgClCcCvE5N&#10;IB2szZGaWUZINIxxk96UDAAc0AeO5YA10jHBr5uQcUiQQaAF94rgqT4pJOT2rsScnxXWwE2OTXJB&#10;BrrcM13vznmuAcb2Ga+HavnPFJ5yBQB2pzjNcYrrdXGTQByRiuTSjeK5xxQByBXpSvsea+zQByWr&#10;44NelciuwvA4oA5Rc07SMc18E2Kc0mXJoAWcGkdpw3NfCvOTQAoo3dq6LBc/GuAMV0Iy9AHkYBzx&#10;SwARc18MAYzXDGgD3fmk9wzikSWr2NDuFAHsq4xzXcEG9R+a7eMuwqSiURAduK6gOI4gnAGDUrZo&#10;sncVEbtzAA4JNELW36dB+QDmqwR1DTjLfQoo0SC1IlM8oX45GahoIEaRFLDB70jrBijZkT5D7rRC&#10;VWA3vbt5HYLIeTwM1FT2pd0+s1O6dpMksTzkjgcAmlo4EeOR5DggcD7pDhEXEH6ZV2EfIU90a2/U&#10;TqjEKD5NRchJyfqpnS4XeOSUD4qM0HRPWFWFmQNkDzTLTk2tvxmm8iFyT357UQoIUgB2EEiu0cG0&#10;kZmfEa89uKsObTjBpsI24lOMg980JaHZ+5cRkEhmbA/FXJrWjXVpbpNM4cINwYHNel42KoNtBVlW&#10;e81muZVAyPNQES/qJmfsef8AlTvWdUfVLhRtwiin9hpTTyrHbx545riipSR1hZ0dq2sabcStZRiR&#10;jGR+3dgGorVb67j90zI3zUktjAOTRB0bd6npmq7ETKtw/n4+RTj1KvkmjmjhhCKpzgVry43HAzn+&#10;yiLrezgbzVldFaB+rkiYH+qrgxjzu8VXMEDbw7VaPTGiXl8wktJNpJGMNg15vixuaZ1Bh1/b9R2c&#10;SRX88rxs2MOxYCorXuoIptJs7CS3UCNce5XfXWr666W1lqH/AMSB92c/Q4ppevpuoCzj9ponCDf+&#10;TXo5U5N7HiVBf2y/qGAzg4xU7omkm8vI8qQijLEeKNbTp2zvL3YJcIo8d+KG9WvRa3zx27HAOBs5&#10;3VhlhrbViNH2qaxHZXDpD8QnnHNV/qmpyXk7u7ls9s1O3Ok3d/cEIDlz8vxTu/6New9rfIPmM1mn&#10;CW1TONgRFHuK+aOtM02eGJZvabYeA3gkU/j0mwt7dWEytIeW/FP06jCWgg9zEflcUQwqts6gSurf&#10;9RISF5PipKDTJUaKLbhiwzkYIrqLqKGFiyRb3x8cjtXdtdTX828rhyeMGuxguUaOMs3pDoCTWdRe&#10;M3aK8XbJGW/igz1BW7bVJLN5d4tjtU1YnTHp5r7xS6nCPhD+9g3K1VWr3c0t/cbixk3bX3d8ivV8&#10;iFKnewXRNem6axperW95YxMzpy5AyMUQ9f6/qOpdQS3dyBvCKuFrzo/qTUdKT3IFK7W4Yjz5/wAU&#10;NdQ64b29nnVAC3jwW/H4rdBY4YYxRnTlze9D/Sun73Xrh1E6RhV3sW+vxXOkW0MGqSQSNt2EgN4y&#10;PIosl0S76fs47x5A6zxhvif258U86P6Ug1i0v9TuL6GAR/tUn5MarjhdFHpEp0F1Dpml6vdfqlWV&#10;XPxJGeRUt1tp+m3mr2+ovAE3MCqqdo2r4NV7Daxw3Rb2ydjctjinfVPXEF0trB7aKYQfkvmrTccc&#10;eTOKViHqj1NZ3LwR29v7MioA239rD7qp9M9s3cbS59tTyBTbX9Sa9uty5xgCl/dWKKP7OM18/kzK&#10;U5u9WdaZN3yG9uCYEJB4UGrQ07pPVNP0pL1oysajJdTQR0xHNJNDEkTb5DhAO5o46n1HXdFUafeu&#10;URiGKZ4NbfEliqTkt6EplXawt3JdSyTPlmJOfFWB056dXMum/wC6jBEeX7/2r5/FCVnEdd1UKcRJ&#10;9ePjUj1X1Dd6XBLY2146RP8AFwp4I+hTvJDbGheyL1HWHv7pWc5KkYP3XnWN/AYLdIlAkYfLFHXR&#10;sHT1roN1e6nbPJOyH2wOMmqP1DVIppcDnnj+DS551iVP+Q/P0SfTxhUEy7ue2KWGmXNzPiJfOfrI&#10;FWP01a6SLF8FXmABw1DFprc9vemSFBmM52+KjjhBxiif5WOob67keO1uidq8c+FpGeNIr9f07Fwr&#10;gkDjcBRLp+nxa5+tvZL1YZIeRHj92aiLUyWFzLOF3ggjkZAzWyKF+2yY6h6sOqpDELXYU458mnFj&#10;0lcSQRuWQFhnGKQ6d6Nu9X92/XcI43yxxxx9VM3HUyQSGNGTC8fI80N0H2ZFU6GJVuVCHb5NaOis&#10;RBaW8gk3HbuzVOaJpQ91Tn/NWhNfbIADxgYNbvFjp22aZpURuua4/wCnfOOVIFV10la77phMPg45&#10;b6pz1BdGZ3A5AwBXXSEBeSTPHimyU8kNCwX4ln6Y4tiyY+A7fxTy4QpE8qgccg15o8jgzxlAVwMn&#10;6pCaX96l8x+B+a9FtUQXYAXmUvkfZuUsC+TRHeWjMA0OS5wRigrqSZ4JNwU7c8Yot0XWfagBUhgV&#10;xyO1Qg1dMsGOuRRappatbJ7csMZMn/yjQh0Dex+zdQS8puO38E96KtNkWeGSSBiWA5CmovRbM/qJ&#10;nVB8/wB2BiryjyoZNgT1Bodw16Wyr8jZgdhV0dJ6IYkjkZzvXGVxySaeQdOyo8cpQMOCrNViaDo6&#10;72diVHls5NLHBux0w+stPQIrcbsZ4qO1TdKksQRidp7GpWC7wgQjBU8HvmlDbuLpJt/cY24rSoq1&#10;oXJN9FLTWjJIipkbcYaiXS7i6MnGNjcMaMr/AKft5meVlIOTwPP5oZWM2zuNvCt2PFUaMtNBP07q&#10;7W900M2drnAJ4UCnPXPS8/sjUtOA+WfeROOP+IYp7YXcWrxGBo1jMYXaTgnn6ow6Sv49Nka2lwwb&#10;IVm5QE9xUmPGkVr0z1wkgSw1C39zAAy/yDAdgB91Oa70B7tst7pIVGDlgM8t5IH1Q96m9Fm1na9s&#10;oiF4Z1HHP2tD/RXV1wBNCsxzGv8AUV+QV+/5rqSfsY9h6ov7CYQXQZTIeQ9T0PUNpcP7IUcnhj4a&#10;n3UUSazZRf0R7quG3jAyMfdVBqWjyWhOZsHgYpaaY/2maH0+aVVZXHcjGTz+aJ9M1GSJRGExyfPi&#10;smad1VqGm3QTJaJgCQecfkGrZ0vru2uE/oTgmM/P7H3kHxRpgsbNC2zwK4d8McdsVH6laCcSfpX2&#10;tnt4P4qDsNStrmFJUnjZXHDA02nTUclrZxjPPG4UykrH+4Tz2ZVRiPDY/dUQ9zdQLKC4CMAPsmpC&#10;w1ZTIIbp1jYkBT2BNO7zQYZyJVkduNpB7AiiTY5FwalBLEACwYLjHjNQ127ByxPAGdpri/tjbl4/&#10;bK48ihS/1K4iVm3byvk1OYIIRqWAGmQEAZGPFZ86tujNey3JJfdw30APxU5rPVc3EUZJBUgtnzQf&#10;Zo0hcu+7A7nyanBWzoSwLae3DswzuBuPjFPtSlitbVpxJh1GwD8nzQZa2zGc4cnnsKi+tNRkjgEY&#10;Y7iQQ/gCtDjqxJSoB9SvJZ53O/JdsFie9EEMz2FqGDhjjt5FD3T8DxyrJMpZR2NWfpWhLeEOHVQD&#10;mo9bEivZaGjPHp+iQ7gpmKhy3g7uc/yBWbutupXkFwPcc/IpgHO3NF/U2unTxNEcyOVIIB4FUfbq&#10;97cl8FlySc9s1mzZbrR2eQ50mJF2uF7efNOr7UPbRc5+RxU3PAiKOOwoPvo2klyOQvj6FZ7oyykd&#10;Lev7bMBn+fFHXR+vJbMS3AYc4+6BdPntjvDGn7kSH+kMeBiuLJtAmXvZdfRLM68OCMENxn+KvPpH&#10;qJbpY3WUhuAATyFrAssVwsu5Zjnsf4q9vTPXztMMhwVPBPZhW7B5N0h0j9ANI1CIwKGkHBP7jnOa&#10;4udKSeQuCPx+KqjS9QkiKKpEi4xk96NbPVS49oOG/PatybZ0QuYJI5WQD5BqevEVCkHLD/pTyUST&#10;EMOTipi2t8JhlBz/ANa5OWgQNzyyOP25C96Hbi2Z3ds8nwaPJIIlJ+j/AG/mom/QRrswCcZrLJb0&#10;FkbNPF+m2kk7gQCf7aqXXdPlEnuRSkk8Mp7VYFxL/TIJwMGgbVbhTM+HGOK4kLH8igesyy72jJye&#10;M45zVVpb3spDucgnkk81onVNM/UvMQAVB4FAd1oYRnCJtbPNLHHcrBfiAlraKuA5y2eDRfpo2AMw&#10;/GBTy20TLYAOfGBUpaaJKTwOx5NepixpKxL2xstqpbG4kk0RrZ/KPcvfxUnb6MwwcAY4Zvs05W2k&#10;R3XIypzzWnG1b/RknOgg0praCIh0wvjFcbRcEmFwhT5c9qhP9y9uMqQCQKhrnqRIYzudQO457mie&#10;RL2JGYYNfiJTI5znyeBxULrnUkbQKI2CZxVTap15bgtG4YrjjJwAxoIuOpY3mZjMFJ44JOAa83L5&#10;0I2rRaOOUyzb/qSKDdiTJB5JagDqfqlpkTawzHzjOc5oM1FAwDRyZxk475oYWflt3k142X6hPcX0&#10;Xj4q7WhJ9WlDPufgnxT+CWKVCN3f8UquiQ3CMwOOM/5oSlSe2dz2wcYJrzJ558i6x1QUXWnyqq98&#10;BeMVFNPd5Eab88YPNS2mayyNEjnJxVqdP6P/ALu6v7aooGSPP4pUm3oqkiqon1CGMPNHwecnuBSX&#10;+9xlgHRsZq3estBmtoI3J38lf4I8Gqss5LKQyQyKc9/4NU/JNKweOI8t7qw2M4fDVK2jRTqm2UDz&#10;wcDiomLpH9cGe0nAYNgg9qZ3XTWp2hUqA6r3KnGP8Vqg2u4iPGr7LItZ7lovbikDEVK6deahYsJp&#10;RtcNlD9GgDTpHbHsPtbz/NSuq6z1BYopubQtFIPi7d63rNx4ti8KLYm60luV9qVTg/3U60vVdA2n&#10;9UyPhvlESeapiH1IhW29mSyVXP8AfnNSemdS6FOpJXMnnNMvJX/uRRIt/Voum7+aNbWOFFfAAPKq&#10;fwT91PXXpVpEFjHdy38PYBYshSGPjAqsdOtNK1FHZrj2hj4DOM/xSQ6TuLibEF7hcEZlyc/jil+8&#10;nX4pg0wntukLrUMWsXtxoActjOB9UCdQ+mVvYOTJtdj3ZKdoda08NFFM276BzwPo1JT9T3FoUnur&#10;Np8rk57YH/mtPDHJbiQc2vZUcnpbqm5ZYoC0ZOR4cfRFdQz6vZyFZGdwDtwctirqT1ItJhhbSRif&#10;kMYBAqS0vUdCkeSeeVMuOEY4Iz34pY+PBXxlVnHkvRV+napZoSJsFmBGSKYTabZhgYY9vO4/mrD1&#10;PR9I1K4At0VOcDHGfompKz9J7iO1/UPdkbSfiBkAfdCwWLbKysrq1LSwzgYPA8YqEk0i2gaQwMpO&#10;amupui7ieQpbBpvjwy/9aGdP065sj7c6lcHgkEUjxvriCZ7ZXKzSvE42sD5p9f6NfWamSOUjPIH3&#10;mmd/pENw3uQzYb+4jxRBpmqFglvPLnK43NXE3B0+/QjhZEWPW1zbMkN0mCRgyA0a6dqdvdhhFcRl&#10;j2GaEuo+kJZYGMTJuAJH2RVLTw3VhKj7nQjs2e9KvOyYXclcQWNNGsbSGSzCTqQcnJzSl9fw6jKh&#10;3BWHDMPzVLdL+orxIsVyNycAL9qasIapYX/uR2s6JIw4XOCK9PD5eLKlxf8AojLlGxxf2ZQpHF/U&#10;wTn80C9VdIOVDowQ7qOrK0uNNJ3SF5M9/wA0S3MkVwsf6hBkH9tPk8eEk9UXxSbRRWg9W32lXL2m&#10;7MQHBxzmrU0i0k1BRdSEKMkYByxx9CoXWdNsproyxoq7R3/4qEb7/dbSVZLNixBwYxyKzxbg6u0V&#10;UpFkT6ndWxkhST+mwyVqY05pTayOkwVTyy5oW09or6NBe/05lUD65r6aK4twSMlPsfVX5qhnLQpe&#10;28epP+nd1Z9p2lh48jNVjqeganoEyXVuzkI+Q57Va+hX2kyyu00ypIikgN4zXuqQvfvtM39D6xWL&#10;N4eLLHun6omp8WV7qXqgdSeJ7u0CSRrsGOcj7rqzsoNXLzpIMAYwe6/zUn1F0Bafpt1vKDKfJ7Gq&#10;wnsNT0hjNCTg4DEZIH814ufHlwyqatforzUh5e6DcQzyf09wxnIqIm1O4hJ3kuv0aM9N6omMY92J&#10;X3AAntXV1okF9EWTO488VCSX/GRyUbKkh1ia3uN8RK85Iq54LsXNhBcRDnHOKqTXtCa0bO04NSHS&#10;/UFzbZtXYbH7D6rJ42fJDJUvbolkiHLX4lV3ZOexDeKEhqjQ3bAHMf8Aw0WCKJZcOu6Nhmh3X9Mj&#10;jMbRk7SO2K3ZW7IxXySN/plpeW4urdu4BIPg0VdL9Yzbv9uuX3xMpCn/AMGq10XUGaVbb3AqOcAk&#10;4ojubWSzk3ZGfBpsWRWUlr+gk6j6RtAs11G5JUblxztx4qi712Mhcrz3BxWiLLU7a7tSo3DAIbPk&#10;4qoNesthOz9pY1g+peNFL70NP49DYsm6ZCWWtbUEbKGH0aI4f6qh4WwfP4oBuICjYr22v5rc/E4r&#10;zsPmyhqSKTxJlhTXyTYjnHJ4300ENzYvuidXBHaomDU4ZQokOGAqatpijKzAYr1YZVLaZBwaHdpe&#10;QanmNiIpPH8j6ortLuBITb38oCgYV8Z3fWaBby0huJPchJDj6pwtx7kDQzncfDY5q8M7XYrS9E1c&#10;2GxGezYkE53DgiuW1FQMXCiQ/dPNL/pQ5jcsoHyFRt69rcxMEAU12bT2cjKkkM7zpz9UPctiPvFQ&#10;MNzd2EpUqRjkipVRf2GNjkr3/FKyXkF4S0pCtjtWd/2UVjWW/F6SzDax4x91GzadLBh1OValLnSp&#10;2IaFfHBpnBf3UfxuGyo4wKzTnWmUTOY71mfEh4Bp1hDICmKSkjgkbdHxkU0kRkIINZ1Mpfsd3E+0&#10;jyaj2yTuJpUyqeG5zSLp9GpymKoirs27Pik5GzjgCk3LeRSPvjsRWZyQxzLEO4PNIFWOcmllIY80&#10;tPCUUHxUWdSsjSCM5rwKMZpTBOa7ZcAVKT2OIAV4fHNfY/NfE570AcYr4HFfAGlVwaQD3cCeKkLO&#10;7MefqoyTGa9jc5H1TRYF8dEanA8Mls6rnGV8n/NGGp2MMsUHxFUT0/qb2kpdSozgE45xV7w3MN7b&#10;wFEK7+SK+r+leXGf/jraRmy4m3ZGJ0hHdMX3bMDuKONN6Zu4bW2KNvz9dzmmCS8CNfiAKsjo7VFD&#10;MZVYxoOGB4JHgV9JggnROKoEdU0PVbYo/wCjJ/4iFy2KD4NasZ53iNuGIfDEjn+RnxVuav1xL7jx&#10;79qSPtK99opnp+haDqCTNsjkkJ5lU8jHirvA5PTQ/NNUD99c6ekcUcPDY7Dig24s7y1wFvpFLtv2&#10;hsd/Jq0dS9O9JFtBKNQLTOD/AE4/iyfWc13B6C3sdk9/PrkcYY5COMlqlLFPSoeENDLoPrTWNGuH&#10;lk1EyQkjej85/j81f/Tvr/qtteGO62xW0gJjkEpbP4YVmzRPSzqfU5pmhukSKEEsZDtXj6/molOg&#10;OoDfJA2x9/xJ5AU/dVU3W4s1qTSP1O6b9R9L1W1tZJdQ5K/Jm7DwDRQZNBujM0hhkYnB3Dk5r8nb&#10;7TOptKmurOTUiVwFULzkU/0/qTrLS5kke6lSNkCndklwPyaflf6Kfdo/Qjqf0g0nXzDJBaIksTb0&#10;kT45bGOTVTS/6e+rrQ3N1b66wUZKrK+fb/8Apaqnp71z6hRktxGWWVySWY7QKuS19cLEmNNRcmXA&#10;Ea7+MjvgDmm4qtsdZVoqbS+kvVefUJrM3apDHnaxYYk+geKsO7h9U9Ct4wLGCRFQhnzyT9CrMsfV&#10;ezQS/pljkaVfgpPIHnI+6dWfqZbX0JF0WClflF22Dt5oaiH3UiidC9Suq0uVlbpuST227uT+4dyP&#10;HFP9e9cr/wDVJJqWmzbBwiDJfP8AH1V06j6q6KLeKztIoFjY7N2RkY80O/8AqnpW1nE13+nlcpxv&#10;Iz+Dn8U3KKiSeWL9kXb+uWq3Nlag6Fc/pP3BDGUDkeTUxo/rpNK4htdLmWfONoyAM/ZHmnp9QNK1&#10;5mtv9whtooVOyPO/K+cEVFv1/wBNaLbyx29wmVTJJHLZrNr4BTVLYV//AETbzTCXOkgzjdk5znNN&#10;9A6z1m9E889rhkJ5PH54oBg6z0CXfe3GrIwx8YxyTQprHr5o0FyYLaORljOG3cDmmVHeSDqHrLXb&#10;rU2QxoyMewGdtFutatqNpaLLKMMoBXcc4z4qm4vVPTYo47iCF2DHO0Dac0Cap17qU8plaQ+0xyUf&#10;kj6x9YrjaQWXPfdRa9qUSQtemFCRgL5U+DQ51lcNDapaW8pVyQpkLY/k1SGreoV7FHIpvB7hzt8F&#10;QaGtJ11pZGe5uXlk8Zya6pLQrkXj+k06xgS3LI78BnIztJpbUNY0rQ4knLxZX90mRls1Q951DqFz&#10;OsMELO7htoHJGO+ahB0ne6lNHHeSkImXLZ7Yrlv0iHPbLJ1T1/ZRIltaq6HhSOMUAHrHX9UjknF1&#10;KQ3/AAjFEX6DQ7eAxPGs3tDJxUZc9TXhiCQ2KQJnEcg5KqPFTkn7YmSyZ0XTp47Oe5v5wcrwp42n&#10;xx+aHtT6usNKjkCjMjKcHb8RTS2g1LUnaW6ucL+1V8n819c9G2FxMn6pXdEOQAcZP5qfOS6QkE2D&#10;Fz1VeT20kqsq+Bxgk/ioLTelr2+YzXDuM9s55q8k060aNIhBGI0HYgdhTTUYSfdmcAQjldpxipSl&#10;FblI6sLb0itNP6XhtveknGWUgImcjP3UvCyxHPAP9pP4+qkdOsL7WG9y3sJWh5AcKSCRTVPTHqjX&#10;tQto4oWtolOws/dfvArzs31XBG1B7LQ8Z6b0iMn1y3txmZyZG5AHmoK+1lplknihYscsAqnwK/Qb&#10;pz/SAl5YwM8funIMhcfI4+q0h0Z/o8tpUliKCOMpkjaPlivE8z67+PGGh/swi+z8eugvS7X9fmt7&#10;u4tZ4baWQcHIMn3X7k/6d/RLRLOygdII8CPJYgHtTm29AbOD9NCse1Yjj4cgY+60z03pdroOnQ20&#10;CAIAFwor5rNnlLtlrSFE6Qsrdj7KnkfHApa5tvbJ9wDcOP4xRtYXkdqsm9jlu1BWoRPNOHRSdxOc&#10;fmssmZsuRoEP0Fw14ZT+3tt/FWrafKKJsZUYqF0Wy/USMmMY+6Nbq2MNqI4QQ2KVzExzsSmae7A+&#10;LAE4PNeXekewVdoxzgY7iiywjKWkTSjJxz+Kh9fuAsRUPyRnFRkzR6B7qnT5rnTm9hgW+jVMWM00&#10;BEb5Vh2HirkhuZv0ku4kMBkVVuo6fcrG88gGC3ccgGuNth0IWcz3DTNIwbH3XvTFqkk0075zuOKQ&#10;05Gkt5AV5zg/Zz9VLuhtLXKRkMRkZ4rkjildjLq/WRGpZF3GMY2/WazZPIXuJppJhiRjgZyVBq1O&#10;r9UZ7RkRC0jAjPYnFUbonS13dXks9w77EBAAOAM0j7Q9aJKDXz/WSG3lODgSEZyfxUhc9M3t7EVu&#10;HKxuh3Ej5YPjFFVlFpum28MYRnmkYZOe+KfXFnqWrSXKqSqAA7h9/VD6FSKx1rUNP6V0SC209P1G&#10;oSvyyjdtA4FDegenmpaxFJf6sw9oNlg3AP8AFaOsehdH0uNL+7JeUdgTkVWnVvUb3duqIohtY2bC&#10;KcZGfNdh/ZyXRX1/eWcUDxWKf0FDDc/fiq06m1v9PZhYW/qHtkHIH3U/Je/qifbz7S8fz+TQN1IE&#10;WNncjd2Qn7qnsgU1qk6QwyyzRiRtxYDtz91lvqrWp9SuzNKSsCufbBzgAGrk691H9JFN7smGZf4x&#10;urNGrzy3booY4XsK0wiWVUBOqJLqF77rHjcFUeMA8VdfRnSiTbCyOw5bOOCfAoW6V6an1K/ggiC4&#10;UjezeF8/5rbHTXRUcVtBHbTBhEoDbuC2PNUUqFoedFaFI1qiSbiCRyBjJrUXS+jol/psEqBIY/mx&#10;Xy35xQz0Z0tsjExTCLjABzVnaBbyLJcXKKRGMoAe+fJrNN2ykESzWgvuoIiz5jRvhJknhaJ+noMd&#10;S3Wqs6vHAjIoJxkYwBQ7oyywR3EvGTkbc5qeu7Y6fpplcczDOfrPFYqrtFoyBSG/j1HUrvUJcKJX&#10;2g4/t+hRR6iaettFokZkG+TcwAGCKF4LIIbZNgbBDbRxnBzT/Uw+r9RWdxMchAFUf8P3U6sbmG3V&#10;8a6J0nBGJB795IEA8Enksf4oO6va4sembayQtmWRFbnHDfVTfVJm1TXdHtBgw2pDfgnsAa861tU1&#10;DXtOtUP9C2BMgP39A+K7VBzE/RLo8f7yJLdGHsheW/4a1noujC9ueoNSmbdGo9uPHkIMZNV/0Bp8&#10;mkaTLdKwb3SQDjOQeAKM3uZem+nbtpZgnvRO5U+SwyK5lk5KKfofAknJ/J+f2twrdXOvyI+4JI2H&#10;7Dg1nZjv6htw5DoSM5q8LiWVdPkQfEzztIVbkksaoa+JTqqReNoUfxzV/HTojknyZgz/AFFWzDru&#10;4ZSxDxn4n8HHFGvpZtsja71yzjCA/wAd6hv9T06p6gokbh0MAwuMbc4zRb6a6M93cWcsUiBI3UPz&#10;8hXqY94omPL2fq36EWj3WjJvViq/3nyTV2aloMk2i3E5/p91GR3qE9DtNltunPbJDQ4yjeTV7dZx&#10;m16bZPbG6VOI8dga8zP/ADf9FYY/xT/ZhzVyLbT2JkAGdoP034q0Olum3t9LsDGTumQPI/5PNV91&#10;FYn+kjphAwYx/kVeXT0UslhA6x7CygEdsEVxv8UZpKm1+wX666aa902VY7kN8SuwrwTVZdG9DT2e&#10;lCAwIXYkSFeByfFaZks1kiEW1QG/70vaaHHbxZ9raOwHcEVyU2h3FFR6F0rBo1m+Yiu7cdg84qR6&#10;O0y+jWbUAg2FtwyMYAPFHdxp+5WGwsCeBVjwacU0QxSWYU7cqaVtspBehvpmrrr9hJBcWxiZMBXR&#10;8Zruyjn0NgLcKuSCcDhqo9NQv9Mv5ZCsiqGAYg4Tmrt0u/lv7M+6EaQDgg1CacjbjfEsay6e0vXL&#10;eSSWOH3tuM/k/YNYt9YPSeWyeeSCF0Y5B4+JFaCsXurK597EijH7R24q+rO4sepNLEKypLJtIKuM&#10;OD9YqLiep4nkcJbR/O91n0vFYPeSTYjbAKtnyO9UNr670g+a5OSVx3r9OP8AWH6T3Vkff03Tn35+&#10;aYyuAa/NbXbSRbIM0O2XcMbq9DxZKSVmvyZurRljqyD272VNoBB5FCMrKo7csKt/q/SQd9yq5cti&#10;SqdvSeec4817WOakfNZ8fFoYsmaRkVMjwa7YNjJpszAnvVCB2N2RxXRfBFJBmr0NnjNACjYakRC2&#10;BSuzzSjNwBXUA1MZBpMg570+Y54pJ0PAxXbA4WTgA12G4pIoFrz3DzSgdGPdz2rtIxg+aSaXxSiy&#10;5XGKAPmfGcUggJxTlVxzwaTK8E11ID0YXvSjRhuxpAAnmlEk4FACeCeNtcEClSyk968bH1XAEdpB&#10;NcnmlARXqqpFACVc7hmlgOe1JleTQB7u/FJGu9pBrllwxoA8BFeE15nkV6GzQB9nArwjFfGudtAH&#10;YNPFUhM5pvGM+KcSMV4oARJYhfo10FwK+iHBr1VyaAOB9V7XTjFeIm40Adxr9ilc4r3AFNnfJoA7&#10;kK8/dNgc+a+au1joA5p5AgIx5pJIckYqQ3BBgqKZIDwqFANN3mJJr6acPgYIrkADgUyiA4twWkQg&#10;eRRFqGo/qPZXbjHHFe6PJDFbzblyzcg/VMIcSuxA/aarFaOk9cRwxWQKv/VPih6CA3U6oWwCaRup&#10;iW27jxU3o+lzvC90q4VBndVErAe3Vi2luEk5U81GdQanDdtAlvHsVV+X5zXuoan7qkN++oWOElA9&#10;KzglKxj+KtnPFEq2txa2SFzgPUDZQtNOmBRFqN1I6ojHhccURVgRVmhJ3HtnmpHUsHaUPHap/pu0&#10;tp45UlkEYxUE9p/7lwhGxScfmtUMNpaOhf0LBDNJP7hG4LlR+RTfqLX7q3ZoFdgGyD5qyPS600o2&#10;+pia2JmC/Bx+BVKQwXWpaltC7isx4+xmvUcHHHBX2A9iit47SSZ0bJwVP3XvTUl6Z98G85PKjyKd&#10;9W3zvPFbCIRiNQGwMZxU10X1Bc6PIWjhVt6+RmpYYVlh+gaD/pXXNQ02e6lSBJvcTaVccr/FDfVt&#10;+LqCeL2cSnLEipjQLrVo557oQhiWLYAzilrzqLST+uL2gMxU5x4NezPEsmGS/QQhdsoNY5GIQDnP&#10;mjrpC4v4btZLQurDI4G4A/xQ3BerbpKJYzls4q5PRHVNTivLmey01bplQkpjIAPYmvnsCrL/ALoA&#10;F1/XLue8D3jmSXPzY9z/AIqTsdO03Ubq2T9f7KtwD2O780z9Q9SS+1lybRYG3/1ccZbzj8VG6hol&#10;rFJClvcbw+M4PmtfTl/Z1Ml9X6Zmtp7hEuFljX+9DjOPqmHTAtbO5aaQDKeW54qTuNMnsLGZ2fK4&#10;7Z7VT17evIWQHC8+aj5ORQpsA61TqyE3080K4UsSp7ZFCd9rl3fz73kzkYUeMVFBVCAHNFvSfTV9&#10;dmaeKzeRIhkuBwKwyyubFexFtOb9N77MvPgVDswCVI6veM0zp2CjH4zTrR9EaQ+/OcKBwPulcJSa&#10;SQHPSWjwahdGO5l9peSG7ZP1U7Lp62997MLHvwRyaltA0drpJ5YwuIucds/xTO0upLS/S5SMZR8j&#10;cMjP5r0/H8Jfjb2waLMseqda0G2uI5kbDxHCNwJFx5FU1ayGe4nuJSBIzkkfZNXx6gdU2Gq9OQ3j&#10;okd0zBQn9wx3zVNdP2cjy285h3IjgkeD916OWCjkxwe9E5XFF29E+qHTmk9I6vp15o5e7kJEc+M8&#10;dxg1RHTnT15rt+Le1hLyM2Se+0VYXqnrmk3dtafpLUQN2ZAO4A71G9Dtf6ChvQskfvKOR2CilnD8&#10;hMXSO+pobrTMWF07kxjGGPalLPQryS1je3y6suWUHFMNY1c6tdF2OXzgM3kGpjRLzUNGn3xKZIlH&#10;bxzV4Oh0iWHU40vSZreS3/rPn5EZ/wAGqPe0e8lZlXLnk0Yda9U/7hcu3sCJnwMCoWw025g9ub5K&#10;o5zWHyczm3D0CiltA4lsBI6udpHeu4LVpJgu7gGnGpK0lyhHJdsAfdE7aYbARhx3wc/defDx3KXQ&#10;6J3SNLvSy3EG5Wiwyle64qG6p6g1LXLvF05kKHAZqsQT3+h239e1eEXCEoWHBFQ/QHS0es65FHcT&#10;LHGwfknHy8Zr0vtRSoW7PZejf9p0G21Vr6MtMGUxr3GKCOkdLTX9athOxEAf+p5H4p96kXk1pez6&#10;fHdb4I2JYJggkcVZWj+l+saV0nBrWwIksPvHJG4A1HipSrdIWcqQOerNrZ6de2lpazZUR5cA8Bqq&#10;SdLVEBRAPx+aUtJRqF9/7iTBZs5NTD6Mpu/ajcPhgAB5JrNOfKTroer2F0/Q2p6daW9zINqTRBwQ&#10;cHBFMenbq0jkuY7khd4G1iM81Ma3a9UaSltBqyTpBt/oLJUfpXSkupMhSdVZmxg/dWwqpKkdlHQQ&#10;ar0tJDapdo+0ScKAakrC/DaW9g9qCxHLH/vUJdvqWnXcdvMvupG2DjkVa2gXWl3LPJPb7DtwfO6v&#10;VhAipMbaZ6hT9M9M6haQhS0sez5+PrFZguLqGaRnllJduTirR16Sy1K7vwJMxq21FH0KGG9PZXJa&#10;PJVuRzWTyG7VGgtqbSobO5YqDtqA1TUTljn4jgUX6jfAjDLzg1UmtZJ+Oc5zXq5moKyduTpEZqc0&#10;iNuPY1OdLagRLlY/jwGqJdZptPDTLwOFNPeiLiNJriGVcggFR+axYZt5I2yr1o0J0brVhamZZ4BI&#10;kuCx+sUjPoluXnVZAySEsjf8OaENKQiSZCcbhS8mtywp7G0FVJAFe7Kq2KoqgE1pWgkeB13YJG4+&#10;RXlhBIo+K5UCvdevWkZTns3GfAqV0C4SYshxyMCsl2xvQ46YvJ7SZl9zdA5PFHFnMEvEYOAp4OO5&#10;of03TkS9GWyH+KijSXR3inVlUFR2Jq+NiTTaLQ0uMtbe25BTG8EfmpW3YFfZUHd+PqmWhOkkYRlA&#10;OM1NWOqrBeLmJc7sA1sSsVwkgo0qziSJ/dc7lNTccOPix8ZFDGpNPHML2IlkYjfGKd2mpC+LKzlW&#10;XlfuhyF5BCqmAr7kWY27/kUGdbWBtrX9VABIikMw5yBRzZyxXI9mRmbjAx4P3UXLPJotwY7tCYnO&#10;dx7Y/FCkCdlO6N1JBKUuIgUkjJyD5P1Vj2vUtrcQSSe0+4YG3/zXev8AQ9vqKPf2KoryYZ9nG9fx&#10;VUXTXmkzvHKCVB89iv5pWNxaTZpnR9Yttct/08y5wAhH9wHg1nL1E9M9Y6Xv5b23haSylJJZf7am&#10;+juqz/uKNFGd5+JXxxzWztE1ux1mwaC5tspLlWRh2P2K7k/8bSSEjyfZgfpf1DtY0EVyr7WXKsvY&#10;UV2etaTqs4jl2hWBw7diP8U09WfSZendSe4t9ps5sHbj9m84FUvd2N3p7rCykbgSp+xVYxTV3ZaM&#10;pKi+tT6A0a7wbW5ljjwSCDuyf81WU3p9q9uzSQSB0QfNx8TtFOOnru7eBE99yAMkg5xRIvUNzBiP&#10;b54Oe/4qU1+iqafaBrTep9W0WRQVR0/IIT+SPur76T66EqgpGR7igMDyM1XV3PZ3MMkTLkt3yP7q&#10;ntG6G1IWwmRQm35Db9VNSfwRyx4ySXtFzXMFrrCwpLAModwHGQR5zT6yX9M5zK7D6Paq10u1vEmz&#10;+pLj/hJo9tCuCmceQSa6Ux7Q+6hU3EAaMZK8nHBrPvVt5LbCNPEnBI48dquKW+UB0LnNU/1fMkpM&#10;fBXI/kV0J9aKammna4wPnux/inzOLfZD2/8AJow0rSUiLyxsMN98ipX/AGC2uguSBIDkZ7UkJWwT&#10;Y2szFbWod8A45NVFqmpjU9SOI/g3BXt2o96nlW2GyTjYcHnufxVWBDBIHQ4OSQf5p5y0JKQeWehP&#10;LG6x7V29hULdXsunxXLe7hFXJHmrJ0KFzp0c88ZTepZfGcVnnrrW5Lj3yG2GQjIz2rFknI4Ql11E&#10;tzOVOCScAfdGVrpkUdvu3DcRkAULdEdMyO0l5NHhV4UH+78086q19bMbVHy8fjFZ/wBhOOhfUrqJ&#10;QFDE5PahC6XYCOQDUVbajPeMWZwNvbHmlpNTQ8SMcr9VnnkMjjXbIWYNGxIJpvb63cwvgyf5qfaa&#10;FlLYz/8AJ81CTWikMdtQlaG9aH/+7O7K7yZyeaP+n9UhUBkGD/bk4IqsLWxIAY+PFT1vdonC8hgQ&#10;TnkU/j5+Mhn0jdnR2uN+mtjNHztwW+wasSO6j91GhO4jnNYp6W6suYIViZsbMflcD7FWha9fRyRO&#10;3vGNjn9nFe9izJoVy0zVkWqbCQwIYYwCalIOoO8cjAHGTkf9RWWNM9SrVAkTzPI2P3zHDCjC26q9&#10;5stdRDjI+WeKo5w+RY3RoA326PeGHyFQV3db1c7uB3NVpF1RZtbsxus4XguduDnsBQdqfqgLQxL7&#10;alcNySeP5BpbivYrtIM9bu3b4u3PYL+KpO+16eKWX9RnAc4I4AA4ANOb31Lhm3u5B3c4I5Aocv8A&#10;qXTL9Y03bixBwO9Z5549Ipigws6ev57tpDtHtrgD7yaKm02Pdl1HyoX6YtSrf0/2AgsfOaLtV1KG&#10;AZLAnGRSxy8VZTi7HsOnQxwyAZV/I424NNVns4WMkjhUjXnNAUXVwkkeOSRUduyg4FVt1N1WUll2&#10;OCg/5k1xfUI7V1QfarZbHUPVKlFEWME/D+Ps1XWrdbjLpLNH2wDnIFUnedRXLsxBwmSTUc13HcEY&#10;wrkdmrLP6pK3FMn/AI3ss619Rkl3RqVKqOx85qKv9YnmST2gEXwPJqsjpmZS6uBg1Kx6s1u4DA7T&#10;9eaz/wCbkfchoYVf8SO1K8kDZI3DnBP3QumoTIGweQfPNWI/szxke135JFCs3T8xV3jIKjmvIzSl&#10;yezS416FNM1fJAlIBPAIohkskm4B/OfFVfch4+4K5op0DVDhEdiR9mjHlXtnUTtrcSWshQuSpojS&#10;20+8QAj5jkE0h/srXKqQRzTyfQnsRH3I84rVAHsg59IijmP3ngjzij/pzUJ7aAew+1uxH2aQS1tL&#10;y3KbtrggIPyadX+j3GkwR4UNjOcAjP5q6ShsUn45nu5cXMm4Ec5qC1roqCMGeCQHJC8HkVDw61NP&#10;/YFYCjzpq4jnilScgnGaaOSMrtDUyjG1C80W7ZUkIbdnnswqyujerNPvLqP9agXBOeMgk1KdXaHZ&#10;XUERKDK5XA71Rl7pk9sx2k4zxt7imuWPfaFls1NqNtopEDWUaL3LDAGST9U7u9Fv9Ut4i1tvi24b&#10;PAArOGk63dWSo27fz2bvVk2HrjIYjDLGqEcBVyBn7rTj8zE1vQkoSPtd9NNPnijEBkEq9yp4K1VL&#10;9E6laTF9mFU5z5OK0LoPqRoaRndu3dyOxBP58ilptesNYuPc3qsR+IwfkPwa5mw48r5Xx/oeEml0&#10;Z2utTuYFTe5UfVS2k9SapbTD2bgpHOMP+QK0LqfRmh/pElRw77ckjB2k/QoOh9IL7UVeS1dFjz8N&#10;z0v2JLUWceRMHrHX7mN12uGI++eKJ4tckTE89srrjAA7CgLWfTzVbCUiKUNJHk5zgUwW16phCmS3&#10;wmcgtyD+K0Ys04aaZOajVosG+1G3nlikjtNqMCcouME0zvendPu2UQXJSRjzk8A/nNMbbrKaCOS1&#10;lsecY5UcGvrO60+eQtK+wj9vOKr960Sqh8/S15YFGtr3eCMP4amw6g6ksHMM8srROQCpOQc/x4pd&#10;LiT3v6MjOCcAk0+OozWzE3MG7GOKpGSo4c2fqI+nEsICW7H6yam7LX9G1eT/AN06xO/JB4BFRpsd&#10;EvW95CFfsykYqM1PpETr/QX9vbFOpz77OEtrPTeilfc02UYk4I3EnNCeren18bQzYC7OVJNQN105&#10;r9sUeG2kGMkYyKLtH9SrudBBcg7gMPlcnAo/DJqSoTk49MZ21lqJs47dpsyLjL/imGudLSy27K0R&#10;bHY+P5qyoeotLkhUhNrYxntmvbVDOjkyAxt8sCuz8WE4cRoZHezHN9aTWspyCDzUvpeoh+5Ct2/J&#10;q1+q+nQZT7UPB/zg/Rqv7jpme1TfsHfJrxn4WbBLkuhnljLRZWm9R3FlbRm5JfjardyF8UW6TqFj&#10;qS5E3z7jJxg1Ss2on2vax4G7z/yp9ZWM2nbZDL8Ww3HcVuxfUJ3vY0YbpFma9ptxCjSBPHg0LQX8&#10;kdxCJTto80nqOSaLbJh8jjI70x1WKyvGjGxQQe5rV95S3Z2UaYzudTgu2EjJt2EAEdjRhY6rpVxb&#10;tFjbKAc5PBoWl0VLVH2W7vuxyOQfwKgbLS5o7jc1vIuThSVxSvyIx7ZaEZUyM6l0u4t7oyWsO5sD&#10;sM5qyOm5WuLf23iIkUDccfEmrT0vp7QrqyX30kiliwhY8b8jJqwunPT7TpSJIYypRcLt5BrD5P1B&#10;YWnCSr4ZfD43LtIy7qVhJHNmTKox4/OKfWdpprqUdNyHhvJyauDrTQ7eO4jia3YszbPwM+aD4fSm&#10;WzmEgV3jMnKDJJz9D6q0fNxZIRlLJHfom/FaekQ2lenWh3lyIVgbawyVJ5waV6z9PbTSEhk04yHK&#10;k+25GOPHitC9LdDNZXMcohO+RQBI3IT8AUXan6aPqWC8Z27iBtyOT9fWa+a8vz4Rytp6RvjhjwSa&#10;2z895LcXSiO7typAyhOPl+P5FRmuek9+IUvobYBcZHjdX60dO/6fbK7tld7KITbeVeM5yKgNf9Gp&#10;Yw1sq4iXIVG4xWJ/V8M2kycvC9qR+S2n8RlWDoe3Pj8V9FfrJugaM8dmNbX6i9H48AxR+2MlX43L&#10;kfxQF1F/p8vZB79o6/AbsnIDL9GvRl9QxJRp2Y5eHKzGWuaULeRX27WblaIIJzd2Sk7iVxnyeKuW&#10;89MtckSdJrP5RtjgZGPuhhulbrT5fbVQWxzj9opMXkKUtPRzLgcY7ADp3UzFeyID4IA/Jr7WQxkk&#10;jVcg1zpekrDqF005VGycHwDU+1sRON5BwwzirubyYVCRllHjO0VZf2UyHLrtAFRMkIYDFWpqwiEp&#10;VsbcZ5qIu9HtmRXtmxxznkGvMzeOPGdlblGBqStr9oyAWJp3PZHkPlaiZLcoR9Vj/PGyypon4Zlc&#10;7g+0ipIXMb7VYf5oJRyDUrDflxtZh/Na8fn9ckTeIIv1Elr7nsy7ge4ryTVo5EGV2NUAlwUbKdqU&#10;dkkXOMGr/wCcvQixslV1W4iBGd6nvnxSqrDcnj4HFQQZo1/FKtOpHxyKX/IH4Mlvdu4yY0k3KPNI&#10;TXAYEOgzTFJ3RTlq8a4WTGRgikeZM5xZ2YAFLK38jNNmSVgDtwK6VQCWBNfNdygCPx+Km5nVETeY&#10;DgjNIMT4pcojcYpIQkZ54qEpjHS5UDNNZmDHJGK+ZmAbHIpNHA/cKiNxFNgC5zXzybk27s1zLyBg&#10;8Ul2FcBM9RSTgkV6zYBrxf5pNqTgMeA4r4H7r4HGM1yx+qVsD77rmvq9HY0gHh714pOQK+r1cZoA&#10;dQXbxnORzVodFdRye8ISc/z4qpj2FS3T1+bW+jbwcitPjeRPFNSi9gankxPCJAwIYHHjFTGh6y8U&#10;MqlgVQ+aqfpnqCKf3o3lKhQME1Zem+w6/GQAHu1fe+H5MM0YSg/W/wCzLL8WPr6KC7jZ8/FznKnt&#10;XGg9FEWzgXjx72JD01u9NkfCQPtGck/dfX95rWnW0P6VjJhsF254+iK9COT20KnsatZ9T2U00u/3&#10;Yw4AYnwPrNFCddanKkUU9rIUxtd/BobHVxuRGJjtVV/qLnAJ/ijjS+qrYxCBohtPZsg07lvUi8Oy&#10;e031XjE6aeY3EbLtk2L2x25qMt/Vi2095zDCcq52s4ya41Cw0+1ngCKjySLuLZ7E/RFLx9EaOylm&#10;kjHGeW7mo3k+UXI2Pq+2vnW9mIeXJJJ4xmlNY63hu0h2zo2TtCqM7fyabXXpz+thMNsyKG/dg4qu&#10;9U9G7+2kgiivTLMXG7/hA/muPLkiv4E3DvYZS9V29vJa2y7RK7YypzXUTB55HKguT2/jzQ9c+lGt&#10;xSpMZYmVBnAySTUff9O9SyfGC0lc/sLjOB/Jrv3Jf8kxXieiVj1PUBf+9byNlMim+qa91BcySxNf&#10;TENwdp4IoYFt1PYRGJYCx7Ham7nxzUleRataWivMuyVxmpTyf2M8c67CDQxdQpIGmYsV2rlsnFJ6&#10;Z0ldT3stxdXcjAIQqsSRigK3n16RRciNyudqlRkcU2utc103BDTOEA3NjsBUv8mOk4sX7T+S0dns&#10;uY4nCxhu/Y/86lb3U44kVP1qOyj45bce/mqMa81aRlijeeZpThY0GQc9hRRo/pL1lqF0bWCyw4iL&#10;uGyRH55+6WXkNulCzqxv5CcT2O1pZLtS5OMbucmoD/1FYtMc5wh5A4/zRN0z/p21+9u39+9iSNP3&#10;lDnB+qO7X0M0mKcCW53KTtfcxwwFUhLJJfxo6kkVjq3qGTaBLC2+I7yZyCfrFOdOi6g1G2EoikUN&#10;5PFX/qOgaBDJCIrNFggwuEAy2K61bqm2/pRxRqkCDIXjOK0LF8yGc0Vfonp3PeN795vjQjgt/dRR&#10;/wCmNH0aFmeaWSV/2HPYfgV5d+o8TkLAshBG3tzk8cVHas1/8p7m3dURODjP8ZP3Q82KPsLfqIvD&#10;KtkDcJGfn2ahm8iubmZ5HuiqtyQWK8Gp+Kyv7xYRIrIGXcgCeKktE6N1PUrkolvvkRs7Ryu0eTXH&#10;5eL/ANwn2snqGmCW61tLZgWBQYxjyfzTu0vEmtzISAM4TIwr1d1h6HPrM0avDIjvjKqSAfvitXaB&#10;/pCWfS4EVSixY2K67q8fyPr/AI8JOKlZaGFrtn5y6ZptzdTxsrBIwcs/jFSvUbz2mXWGRoAAA6rw&#10;x/GK/U20/wBL+l2mn20FzbrPNkkrtwqVJW3+nnTpHjgEDbF7hQCK8nN/6g2+OysMeJdtn5o9DenW&#10;v9V+yxtXt0ckqR5X7INW309/pY1W5mnF+RLGTtQcrx+RX6z9J+l2naNbJttAAAFBx9UUXXR9pJ7c&#10;rEb17YGBXi5/q2bK3rQ/360oqjDWnf6fBBpFtYwCNFjwUfYdxFWr0V6MaVYpEqR+5Ip3Fjycn7Na&#10;ttNLt7dNwQMw7FqdxaUI4mcooLnNeZLI9V7ITzt2BNtpiwBVMW0Adhx2qc0zURGGAQEZG1gNuKez&#10;E7ggTkc81CahOsUsUaHbkZI/NTc2zM5Ns71LUGil2qu33BycVPaHpZuAtyJcRxDOP4pjFbTTiOJI&#10;zJ9sRRHf3KWFiLSIkSMOcDnNJZVy0D094t7fqFyI84wPunWpajDAZAqllQYJFdW2iG1sXuS5LPyC&#10;ahba3W6dg2ccHjya52ZJythD0nbqIt4BBl+RJ748VYWmwiVn/Byc/VCJuEtLdMKcrwam9Ov/AP2R&#10;n3KGxgCpyRXCqRM3LlpkQYGO+PI+jQTrDGa52ftUNx/NL2uqS72MyEfRofjvIbq/kwRhSfPmolpO&#10;vZJ61dQ28CRbgTkBv80B9SDdbQoshAZhjH3TnqXLuhUlNvHHkDzVdjXLjUr+OKOIbU4G78dzVIr0&#10;HLQR6O9vDKwJ+asCfqltbuknxGCwBPIP54yKiorR0v1UkfIDaBT3UmVXZTgkAZNM4nYtaK66itBD&#10;II92ccgkdxUCjBFKqc57irDWwe4aRipbHApnP04+ySYIgCnJI71NpFrB+3tIVJMzqAAMfiiKbXYI&#10;/cis0XZgfLGRnFVz1Dq0MEgiEuCPGf3UM3/Ut3Kmyxh+RwGZRnb4pODrQj0HPUuvOUj91y8qLjav&#10;YgeDVbyaLc31vLPdkJGoYkqcAg/VHWi6EYkN5qEmCibgG/bzUL1JqianAADttVYN9AlPulUBXOyo&#10;9WS2srZ/ZOAOEB7tVP6skjxyS3CksFLAVak6jUZS7fFEOF8AVnD1I1x9UuJLG1TZyY8x/QFaYbET&#10;SRmrrXUDqN3LuxsUkd81Xdro91qkksdspwMguR+3FaJt/SiaRn95WKNy2DjBq7+legLPTbNGlhA3&#10;MNmBhTj7rRdIZOyr/Sv0sOl6dHdzjfLI3c5+Wa1to/TS2lnCJ0QSyqCMjsP4qT6R6XZ5TPcIrQxK&#10;D7acY/j81YSafDfzNKsTLFnC57qPGKjKR3i60M0t0h0uGKEbXYYyf+4FT9rHIYIbXZyRyV/Pmpde&#10;nfc2yXKNtUfDa314NEFjDHbCW4CAhhhQfB+hWZvvdDERDpyCeCzjy6r8iSPJ70y6mZ5723tEclEP&#10;zBI+J+zRfaxvYrLdSMFJUtz5X6oX012uppJTGMTvgL5xUabdXYcqJXTtDSGKW5Ks30PrH1/NL6Ro&#10;4hV52Veec+Vp/dMIvYtYCxwRkjsM0/1K4NssVuqguMAkduTVEmkdUrBbp3SpFvp7y4PETHB+wO1L&#10;dHaRLreq6iYSWW5mxnP7AtFIhkg08wLGXlnJJx+TRd0vYnRbYpFb5mlQjgY2Z8tU2rY1kvqKTTSW&#10;FhAv9O1ZQxTtlfvFVb/qE66/WyWOlW74MaAzY4HFWR1R1XadLdJSgMsl9M3788rWSrCxutTjkvp3&#10;ZmfLAt5rrVhzoF74fqpoIPaJCjeCOMn6qkXtbebq+STgKGwzfR7VeevXY07S72+yAfbIXPesv6Br&#10;kdrpmqatc71SOOVyx7g+KaNoyudUYu9dbaS8611Jy294X2K32Aa0Z6L9PCWzs0t7JxLO6mSVhnfu&#10;OKy1dR3us6o0qqzPdT7x5YIcZJr9i/8ARl6RRMBezZMUAJh9zs+O+K9TUMSTKJcjZXQXRz6fY6Lp&#10;qJ/VfaX58AUV+ujwacmm2YfBflh9DGDRV6PQy6jquqagYwIIZPaizycjjiqh9ZbubUuqp9pBFogG&#10;K8rIuW1e2aXUU/0jNs9s19fRIh3FH7f9qvzp209mzUyoxO3j6GKFui9NiIllZRzKecck/WateS1j&#10;SDYHC+QM5zirVqjzXLtsgEZkYYj/AHHORRONNmUBndckZVagUvYIJgz5Lf8AQVY2gWqX7l2jbb4I&#10;/wCtJKHtjKVglfWq2kaSSKzH6QZqyNChXVWQhZBCq5ZDwamrTSbJ3ZTI2QOzCol1uNPnfZPtzyNo&#10;4waQ0xR7rvp7ZXZPtF3t9w9yEgZqk+pdHXQZhLbe77a/FlxkqK190o3vwLJIyGTGSF/P3XXU3Tlt&#10;eW9w2xRIy/XBxSyi3G0VjLaM4dG69pup27P+oUOyZAbzg9qfW2lSQX0d1A4XDZJWqH65sLzpO8lm&#10;is3ETtjI5ANWV0Z1zHqFtHC/7yMjd2z5qH8kaPuKPvsv/V9C07qiwdQ6NMEKsrjO6vxc/wBWHorc&#10;2mo77PTHhRHyx28V+u2jO2nzJO643kcA+M0TeovSVh1NoryLB7uVztx8qRNpqce12jd4vkU1GTtP&#10;o/lf9QelJLVFcncWRSdvbBrNPU+kGFQQnfnNfrT/AKj/AEVvjPLJaWzh4GJAFfmf1tb4aSPYRJEA&#10;JFxjB/Fe54mZSXRPzcBSLKQDTUrnFS00Dx5zUccV6B4ogy84rnbg9+a7YHdXxz9UAcGXHGa7EmRS&#10;BGPFcUAOQMV67YzmkA3IpRW3cEcUAKnkV8sPc14eex7VyWYH7rqA+aHzXgDDwKU35B4r4MDTgN+f&#10;ulw4wBSuxWIyaSdO2BXAPlYNXxAC8UgIyDk14HI8ZoA5CnNdg5717v5FcMaVgfCvmG015nivA2eD&#10;XAOCzZ716rEV738V9uwCMUAeb+TXh7mvq8c88UAckCuSPqvq+agD414K5AJr6gBynANeM2Tyc14h&#10;OK6AxQB2f+9KKAB3r1U7MfFcHLc0AfEbzxX2doNc7gBnNJ/up7A6Z8iukRjz4pEZBp4HO0DFADYj&#10;LU69s11bwkk04dlGeMUJAJgiMUgXBJzXMkgODSQJPFdA6Ckt2p/a27SSpGf7jiuodqLkrUjpkDuX&#10;l2HCGuxAfarALUiNfxUbbloxlTjNe3t00koOfPmmsku7atWQHcMLXFzt75YUfasLjT7OONh7YcYI&#10;/FRvTWjy3LSGBdxjG5qT6n1OW8ZYpH/+GcA1aCqLOgio9+ZeTg11eEK4XdkLxXc8AjjDg7qbJ8iC&#10;RUTgUaPAy+04wfNcXVyskrMV7HtU5o5VImDDuOPxQs8YN6iI+Qz4x/NaoY6r9nQ7OmsunLcRHKkH&#10;gUz0eMtFJhcu2cUQSaJcWX6aOR2WIkZx2waM4tMgE9ubIFyHXxgYr2cOB6Ohfpl3c6B0fdm5sVLM&#10;hRZAMYZ6p/orQlhiub55droGKrnn8nNWl6mda6odOTS50X2mYYG3GAKqO/mtf0OI3cNgKwY4zVZQ&#10;HULB95Vv9UEkxYq7fMn6FWlpGo6ZY6hFI1ssm0cfQqsNK0a8YSSbSVUcmiPpWbTzqbC+lZFUcY7k&#10;1zAqkv7Fi6YbnrCezvJzYWwHuZLAruCbqj+n9U0m/uruO6tmWYrlCoxj7qd6Z1z9Hc38kdvHNbsC&#10;mGGTzQT0rf6Za63eNdKQpZgqrWxyaaroWTK66reGTUZUi4VOKsr006i1Xp2O5m0zaHmQK+4bspQJ&#10;rGnx3etS+2rpGzZBP1mrK6de90YtdWsYkVR88ruUqPBFeM4f+aT/AGdRXPU99Nf37zTYWSVt8njJ&#10;NOEtxE0ZVw+Blfs021e5/wBy1V3OFMj5YKOMnwKkofbtJlGc7TmuSdSbAX6j1C9GmOZHAXsFYc1T&#10;oWR5FAy2at/rnqWXVobZGt44wnGRxu+8ihHRrAQSidkDKoJxWTzIuUonJDK1tQSiu4U5xkirj03q&#10;C+0XTJ7IXJEDg5XAyd35oC0bSZNVvikEW7HyYj+wCnXVMskEiQopJHfNUwYEocmCkkQUNvBJeoZR&#10;/TL7sDg1OalqMBZVhYhTwM+BT64fTYtDjZiv6k4wD3qA6f0iS+u7dZJNgduM9jVscfySXsSWi4oO&#10;k/0XTcmp2k4GB/UXIxRF6FWHTuofrxrEkQljfKLIdoMTDn+TVc9XXtzp6DTEk/pABmAPDUYdKelu&#10;tXOiza4sSfpQDglvK/Yr1scad10c5bRX3qrBa2t9La2b/wBD3C0Z7/GpX0l6ztOnpxPc2TzbclON&#10;y5/g1Vd3qHuXTb2LZPc1fPT/AFZpmnaFLFd9PpNmNwkp77j2IrPBrJmlk5VRybKv6lvv/UuvXUsE&#10;AhRju2YA2gcmrJ1rrn29CfTRaoSIwu/yBQR0PcW1rqTXF5GDDIOQOw81Fdb6/Z32rt+htTGmcY8N&#10;k9xQ8qgrfs7BJRSoQsLGWcZAO7FXhoeovp2k/pJrXdKycl/o0CaD05qRhjvIIiwQjPkHFSmrdYy3&#10;t0UulRfbGwFBjI+qvCS4OS9DUVDr8cYvXROVBxmpm+6kup7GC3ljQJEMLtHNQ8IjfW4WkYmAS5YD&#10;6q/Y/Ty11pHu9KiLe0Nzhm4GPoVh8eDyTmxQDi6YeHSYb24gCswDgnuBXmgyXOt6nZIilvYZZSMZ&#10;yFPamnU3Uk8u6zkfiPAIHjFGXRE91oFumpwR4aQcFl3DGa3RxxXXoCN9TuutV1S6S3njRBbfGNVG&#10;Mn7NFuo9DwaP00NQ/Wf1JIQ/BwdzeKBLW0fqLWZ5pJfk2XGfJoM6xnvXMlo1w5SM8DPfHgVDLPjF&#10;tgNOkdDl13UJVAZgg3NgYLZqxes+qdTjtRpTXTiKJAqDP7fxUN07Yar0/pjXuGRpceOy0I9R6kbs&#10;tLI3Mh3GsP3nDG2u2c42yD0rTJrqUiFSzEVI2wubG9hlQnfFKrgH7U1305dXVpIzwhsnjkVM6KWm&#10;1aFpjhGcZc8gZqGCDcoprtnbouzrn1KPUmj+zd2GycbXTH7UPk1UmjTT2c5kVmBHnwauTrfo/R1g&#10;S5stQREYHduPwxUVbS2kOje37AeQDh07t+a9eeJQmkNGfJWRej9Sxzyfp5IsvI2AT3JNSnXfTcuj&#10;i1Ml0rCZSWCHBjoYisJ2i/VmHYofuRjkVBarqkurxzCW8LNHwoNXl5KiuiaxtsgIYR7h9p+5p1Ib&#10;9WIxLx9NikrHSrtZITHjJYBc1qSw6D01LaAXFxvkKAsVxjNYowlONortFN9QakPbaQMQQMcdzQdp&#10;dzHqFwIZJCrHzXfUczJ8c/yD4zQPaXRjnjfJ4NavI8hOSQmNMty00sW7T28sjPE2cVE2mhi3nZg5&#10;B8firBtpEe0t5Mg/0wfs802uohw/c1oxY06ZVX2NLS5kkcpj5Bf+dc3EqM4391pS0P8AVdx+9Rn8&#10;4pvdxsZDIPPLCtUpvjQWBnUJyVZFOOeCaX0K5RJ48sfbPBH0acauUaM8VGWduskI9t+c1g5NSD0W&#10;tLmBo3JwvB3g8rVxdP7tQiVWAJGATVCQXMz24LZY9hmrs9OJWMDwt3yGz/PivQwTbYQkWVp5WCXJ&#10;j3BBg5GKlruCzneOaHCs37V7n+aWhRXjKAE+MmoS/tP0YeWJ8uO61tU1Q7aCyKR7Zh7sQwV7mlI7&#10;G2umjkhbGCefvHih3ROpIbvFveb9/Jxj/tmiVY4YpFwNo7gU12Z5xXoiNXu73TpopIoQw3AF88LV&#10;lW0umdQWb2twRI5AZd3cfkU0i1WN4jGUUo5xtxQlqPT93Z3JkscpvHAJz28A/VcOR0LS2Op9OyTi&#10;SCSW1j4LryD+RjtUtpEul9RWzxGEEyKVDOMd6m+nerWI/T6jEX3oqMjdsj80M9demlxbIdZ6fkKN&#10;+5rYN4HOVNd5UUjdOkV9edDzaDfygXIm4ypXglTWi/Tnq62RFFxAFIG2QnyD9fmqr0Hru3u5TFMo&#10;S4ZeUcEMp+qsa+0y2UQyw4Px3HHk/ZFc7DgtstXrTp+0vtPF3EgcRJmSJRnKN/cM1TydM6NrtsyC&#10;JGbjGVG7I8H8VcvQOuIxEEkiFnUqN3AAIqg/U22vejbyTULG2U2bsWkAbGzJ+/zXYXtC7vTAzVPS&#10;vU7CaYxhBE5yjRD4n8Y+6DLWCKKdlu1HxOGzjg/5q6+mvVSC/tB+rIjIYrsDA/waldW6T6f6hglZ&#10;WUXO0ruOae5LtHVB2ldg9pvTVhqEcBSBGDHO4fuP1V12egforQWs0eRjHPesvdJw6p07etbzTZjj&#10;cmJt3BH/AA1fL9d/rIlmabDA4K/WKyZpStV0M0mQerdI3VvNHLERsYnOTwPquJIxHHyAGHBwalL7&#10;qwX8EuFUCMbSN3nvmqX1/riKAXMBAZ8d88LmuRzNrZRRiiS1O5DvIEzuI+uKozqG/aSUwtKcrwy4&#10;xmi2x166vrWXYTgPgkDHNA9zaSSzu8n5Ofvmuu5KyU02EukGf9OjI3x7BTUhqWv/AKRSyJ9/4NCW&#10;lSyPdbVfCj7NedbanBHFJbRMu9sGTHJXHbFchejiA/WtVlvmd5ny2eeOAaY9PwyX13FDs35cByP7&#10;Qf7qh7NZrmVoYss5xWgdNsLHQ9PQqgWbAaTHJz+TTTafs7V9k31NJBYaeY14jji2rubHIHFY71iO&#10;61G5VUh5Zxx3zVr9Tav+vmkd5GOeCM+B4qJ6bs5Ybz9Rs24UgL95rK5cmTm7YRxu+j6VFBJtdtmB&#10;ng1nbraVp7lgqefPfFXD1FqJkeV2bATnGfrxVItqMM8jGZ8HcePqkzz1olOQnZr7MYK4J4zS42TM&#10;24bc85pneXKR/wDwqj7S6ZmYEnFedJ+2IPLy0KNuVsjFOYIviSW8VwZljj3OCfoGoia7Zuzf4pZv&#10;aKQin7HFxqL52FgFNN4dWET7dvxPfNIBS+Q1JNah6xzm49GlbLA0zXRjtxnFGthcpLG2zt5xVErv&#10;iDAmpKx1ye2cbZSI/IpoeXNe6G4J+iyNRtZpJCVc7hjB+xUFNrV/aNlJDkH/AJYqRg16ORkL5JIH&#10;I7YqTEFlIGJY5PYVdZm9tneFehLSPUa7E8RnIweDxwak9U6p9wrt8k7i1CV7pMZZ9qk/QqKvtDun&#10;jB7hTkrVZeRmqrD7aaugxEn6tAVFc2VhMl0uzA5H+Kg+m2myVbd9fzVu6XYRxOJHBzmm8e5ydiMP&#10;un71rSxlMspG057dqANb65AkmAQncO54xRBq3UUEdvJFj94wapK/KTtJsP7vFaMmZJUmTjAWj1+J&#10;hkSEtnPfFRmuRTzZmjfIbByKh7jSHBPGAe1SOmGe0Y713R/mvGzTblZeMUN1jYRhWXnHJPmoC/Cp&#10;g5x/FHV/PC4Lqh58fVD91BFMoUrwB3pV12d1oi7LUzCRuwwPHPc0UqsV0vyiH4B8Gk+n+kVvyDvI&#10;Xdjf9fwK0d0n6MQtce3cI06SKpWQkLj8YpMnkqDVyGjjbM+2iNECI0Zucdic0e6a8RtkVYk3Y+a4&#10;4rW0HorbJbSItmAe28A4T8mhyP0fjinaKeElXG7cg7nwTUo+Xjl/zKfYmZF1Dpu1mkffhd2fgMcf&#10;moK29PLqV2eJ2ZQfIxX6EW/+nezljR47VGYHHb9xNXJ0z/p3EFr7JgPcEjHyJ+y1Qzedjir5Wc+2&#10;7PzI0fTp7IxQNA+C4XgbyCe3bxV8D08uLu1H9Axllycjz5Ga3Jbf6e47aZWaOPvkYFXHZel9tDbR&#10;rIgd1wckAVkf1px6jZ2OJH5SaL6LaodWtSI8RfvGDxkH7q6evvTi6srMBoMFhngZXBHOBX6V6P6d&#10;aWGQiFXzywYAbT+KnNV9NLCYQ7kRyqkAOMqM1F/+oMlrVL4Hjiimj8RtL9HtUvctHGI0D/JT3Kn/&#10;ALUVTehmqxMPaLR+GATOf5zX69ab6U6bbSqRCACMErjJNSOo9BWhj+VsoA/+2f8Agill9clKapVZ&#10;V8VVH4ra90PqVisMMixtuPPJ4x55FBOo9N/pkLS2u7JIyq7q/Y7qr0l0i9Qf0gSpxnAAaq6tfQiw&#10;zLGYeR2xXp+L9eag1MhPHCTtn5hdL+kh1RZHM6xho9yIwAPPaq46r9Fb+IlraF3ZSQwNfrSvoILV&#10;55YIgCR+5RhjjwRQ3qXp21tFNiPgqeduCPs00/qmKcuXAPs6pH4zanoOqacwjuINrfg5FQ0V7NEz&#10;qrsPJ8Zr9DesvSiZpy86rs38FgRQY3ohpEXur+ocs37AOAM16cZxlFOGQlLG1pGR7Tqq9iKFbqUq&#10;v9o7NR7onq5qcKGJCEBGc4zRZrvovqtq0hWzd4cja0eGyarW+6Fu7UYLAEc9+atjz5ItSU7IThap&#10;h9p/W811MXmYvuGDRZL1XHcmGNz8gu3AHxrO1vpmsQhpBaSbM8+M4o36bv8AN0sUtuSSuF4zitkf&#10;qySqceyC8Z+pF1rfaG1oUk2tIx+uST+fFDNz6cG6jaWLJBJwAQP+pot6e9O9Q1y62wWeYgy5JOBW&#10;4+j/APTzdXllmVgNrK2GXjcB4+qz5/rWCFNotj8OVbkfmxb9HavZzexHLlwu8/agU3vb+8C4ukJ2&#10;tjcf+9fqWvopd6bJLKtsmJCQe5ytVT1p6Dm6WJha8c4YdjnxUMP1rxtJzq+kVXj1+z8/Ib+0AOwn&#10;OO4GaZJreqWcxa2lLfhs4NX/AK96BW2nRSPA03vAEKp7bqpO66H6ms5HzYuxJwOCOK3y8mDqp6I5&#10;/Fl6iSUPqRdn24ruPIA/sGCgNTZm0aeYKjRl8ZYjAPNCd50pcwwxyXFrsLD5eSjfVROlaOHukEeS&#10;wbIIPc+BWqHnwSX5mZ4ZbTiFWrdHRtDK1rclEJz9nNVjJHrenys0ZmkUHB25Pb7xVzS2V5FEUJ2T&#10;Acp9iktE1OX33hngOGXOcd/5rS8kZK1Igk06aAHTOqLoOm8qT53jk7qKxDbXswL/ABXHI7CrEh9P&#10;7bWIn/R2sSTBhukAJo4tf9MOpS24nSaU7+Q4B2/xivNyfVY4/wAZ5OSNcfBumtGXtU6IjnnZoN+O&#10;+MjGKPJujUt7KD3Sr7lBbjkfirrf0i1bSYUj9ss4BYu4zuAHjFGvQXpTdalIGum93cNwQDKqB9fm&#10;sL+oeLtxZqhgmu9pGcdE9M76VUaN9iswwCMkDGcLijq29K55rm2HsbAhG/j/AJHP3X6JdE+icUc0&#10;KyoCSf42itEaV6NadGULrlV4bOMZ8V8/m+tyg5JPRVOF/wAT86unvQeS2k911Z4pkBYNyysPAFFZ&#10;9FRd38SrYnBAJPbd+Oa/ROfpK3gjaMqM8DI7kUjb9NWqOhJI2Hg15U/rOVybRaMomGX/ANPMtxLu&#10;ZAdqkncAzH6qxOlfRE2UaLKpU7dxHitjW9pHFBNGAxyM5rqyso33fHj+KhL6lklpyKKZj3VvRVLq&#10;RZHtCq7hnAD8CinTPSGKMRK9ojIpypHcVr46UHhiLKhI+hXdvAEJwoG04zjFZ5eZP5HWSJl+H0sh&#10;DjERCnGGbGQw+gKsrSfT7TYtgkjUjGcuMsG+xVlSoDIxwc/ikpYXY4EZOfqoPyJMFkXpDK10e1iD&#10;JEueCCTUFrXRcN6XOzkpwcDIYfWKMjmOPJGKc27sxUZpObRRSM+XXpZb3B3GzyFOMkAHd9+KZX/p&#10;PaPEF9lctjCuMYrU0sS8jbkgZGaQXT1dC2PkeSKZ+RPX5CuVn55db+ky6fFM8SlsxlX4r84/VjpO&#10;6t7uOeyjJiG7IA8eSa/fvqXpn9bCFK7R9f8AzVkLrj0LguJ2KRgA/wDevS8PzJRfYs4KWj8HkRb3&#10;VBGNyhiQd6kAYo11Tp9bWNJU/cp5z5H3X6K9Uf6boUmuL6LTgsoAAP0f+Ks3+pPp3ewuxSEAAA9s&#10;7T+D+a97F58WZM3iUYa19DLLJyRznJoRttQuIGIUkirh6l0J7adQUbbkhwR2NBuo6KXg3p3+60zy&#10;N/kjHLEk6I15Le+iYklZFAwPBqKiK/sdSPz9CmAlaFhxUjNKjIGH7vIrPPJzW0Ko0R8+nEDIX4+K&#10;i3hKk1LRXjq2GGVqRkt4ZoyUbn681maVaKIgYHFOlZfrFI/pGjI/mvJ4yHIri0Ao8uPGRXgdc/VM&#10;RLlsHn6IFSMmlTr8nJQYz8qOQUjmSQjsa5iY4Oae2WmSypIynKr5ptggtiM8d8c4peaOcRISEk04&#10;Drj6Jpgp3lttJjeDya7YUh9yDkmknYHsaTEnYZr44zzS8ztHG/giutwAJI/FJuCT3xUnEV/TuCBn&#10;OaE0BFkACue3NKOK6CADmuOQDd8eK73YpfaNvakGzkcUKX6A4cg9hSXNOMjFcYqbASHOMV87Zr1l&#10;pPBzx2rgH31zxXte15QB2RkCvFGCCD2rwntXqnBoAlLa7aJ0bdxV4dOzTXC27mQiFRksO5P1VDJD&#10;yKtPp/XGMfshgAo816HgeS8OVT/0ckrTLe03WAitkluSQaJbLqKOcEGI7B4XxVZ6W6/JpMNuUgZO&#10;MUssN77Ttb5+Pb/5Qr7PxvJXBb5WZGpWWja2Gl6lDJb/AKdN7KQz45H+RUTc+n6mdTYSuWA27c55&#10;oa6W12SCGcBMPI/c/dF9v1FdabHdGIjfIMDB5APetyy4pdodSYIv0/qljco77pVQ7sLlzkeMCiXV&#10;7661G0t3EJhVMlgQQwb/ADUhpvqJaWhKSQbZGwMkZ5Pmrb6YTTNVVnvrhGUtzGeODVIxhtKZbm/a&#10;KXtuppYo1hRyWxn4tjafGTS1j1re26kTIWLMP5Aq1dV9OdK1Ka4urUrDD4eM8kCg6z9HbvUb62/S&#10;6lujDE+5jjjxXZKXoanoVuuu59qJ7JfEf7yMZ+hihhPWqWNJLNLQF+xHfv3NWZrXovqkMkccOqw3&#10;O4gOxwm3P1Sg9D0sbUxrcRyTyNtyU/7Gh8zsXWqAD/6KWl2sTo9oxKqC5HByaHbvqrT9YVZJHC7j&#10;+zworQdh/p46etYUW6me5uZwd4J+KVO22idH6DBPp9vplqxIX3WkXc4x9UKMn21Q9LiVPo/SvUV9&#10;aP8AorBYrYLtaWQbFIPYjFWXo/oZpsWjfqNQuN7yDCqCBipvXPU+FdONpENsca4BQYGV7Barherr&#10;3U44me6aL2z/APDHBP8AJppQiQhkZb1jpnRnSumW8zpCLhuFDjJXHANQ156saVpUZhtblnlnUlnT&#10;jg1TN/0/datdNJcXGQx/e5zgHwKH9T6bsNOZPauQ20Y+2WssptOlorcq1ELtZ9S5YB7VkoRZiQxb&#10;9wJ+8GolOp7q3iihe1MzZ3dyp58AYqQ6f0qzvbMLb2yXF2G+QJyceMVcnR3ptea3dhZNNYyxpzuG&#10;MVgn9QwwbvILHDNmW9cj1y6nhl9z2I5cKqK3LE/24o06V9Jda1+eKxWSRWfB2qPkATjOa2B0D/pa&#10;1bUL17vUlQIDiNT4VfOK3Z6femGmaEpmis0aYLhWYYNeT5X11KMljX5FlCMfRgDTv9Jt5p0kAWLL&#10;AAu57gitO9E/6abW6tyl5vwcZC4Ow1rWwS3uIX2qTISchh2P1RCkX6K2jIRsk87TxXzmX6nnl3O2&#10;OsjSqjMsf+m7RTvDwBgq4UcAYFS+h+huh9PCaaGzj91x3I+61I88f6UOAGyBuUd6DLhGkvgu07cb&#10;sHxWV+Xkaac0g+5IhtA9NbCExTC3XOAf5q24LVIY9ntrt+vC4+qapdR2VtGzuEz/AJr5pzIqkMT5&#10;xWdzJt2RGqvlt+3Bxjd3zRL0LouXUyuADkq3bn+KHJ7dpGUKTtU81P6Pd+1OpkA2o2EoUmcYSdYC&#10;0tdsUc+WJ4XgjNBTwzzbIkJUd/yada9JF+o9xx8mfIJ8Uppk29Xl8jz90J7JNsj4/i8kJXOAN3GO&#10;aezye3AwJyMZGa8aaPcxwQ9dEbVDOMp3OfNcYJNkPJKNo4O4/wCTTJtMRWe4nUlsfE0tEstzdoUj&#10;xEoA796smx0iLULV2RANgxg+SKjLJ6G4LRH9MxrZwSTFDufOCf48UDXaXc2pK6g/I5J+sfdWNqLE&#10;rFCuNqDnb914kYtbb33HGTn7BpOd0Sm96ILqSRIoFtt2FGCR4zUZoGmSPvkJAUj4D7qPkl/XT72X&#10;4sfNWdpVkBbjYp2qcdq65IWMLkDlnae9I4kUFBwcin1taJcTLaxrx2GRjFONZulgjAhzuB5P/jFP&#10;Y54rS1/VkZkZePv+CK5yvs0g1r9gYRJFG43IeDQjpHT5ZpC8uzceD35oqupvckeST+7mn6Kf00k2&#10;OFGc/Ro7JT9Mo/q3VDbSNA3EgBGRQL0es1xqRIiKqeGZv/FT2vxyaheyzEhFzwaLOj7KGA5/Tlg/&#10;INKmI+hvJbG31EAnc5OATwPxXXUsDWjL7wCkjx5zSkdw1xrCcg7G7fipzrzTTfT6atqvdsvuHK4/&#10;8UzdofFfJkfZRbrIbFGSOPuonqSR7bT9gIV2B4+6tSw0OKCFUZQdoyTVA+qOvj9VmM7Y4uMkcYqT&#10;kWSKWi6VGpX7+4WRs53A5BzRvLbWGiWO513uDkt/0pnol6JlZgvLjANE9306ZrcRyMG+xXW9Ii5X&#10;RWd/eT6tIvvYhtFIKJnJP5ah659/UZmtreMR20X7iuSGq106GvL90CqyoDjcBngUjrunvpVu9vBC&#10;AH4yvmpfcKLHpGZPULU49H0+5SEAOy/zhu1VX6VdGz6ncRzSwlwx7sDu571pe79IrvWn2zu/HIJH&#10;BP3V8dC+nUWiW4ZYA8gG1TjFVhlFeN3Zmqx9NYzqOUibYDymw44qyn9LpZDGjxrjjZlex+hV5TaP&#10;JbSkzMuS3IUY5P3RBHOkLwjBZtoJbwtd+5I7Doo89CGyBjlcqwxwpBB/mijTdH9mFP6JKEfJsUaX&#10;lrHLexNIzYJ+uAaL4LJWhZjj2x+36NT5FLK5tdDluFdIlJXuu0fuI+6Z6/oLWoT3ozGBzt+jVx6R&#10;eR2mzCDI8mq764vJdU1BgpIjAwrHiuV2FlQ661xqaraq2EjIOQeSR4op0jQUtE96VgQI9oB/tNFe&#10;i6NHZ75jEN23Clh5PnFR11m4uJcnCDPYctVI9GPkRn6VUVpWHwPIP3S2maYzTrNcBSueMdzUskSz&#10;KkO0mNf+pNGGl6AjPEd+NoyEx2NEikJj22t7ZEjO47sfEYxiojU9ci0+T2lPuTSKcEc4B+6lOpLx&#10;bWT9Pn+sRkY5NRA0BoYXndgZSM4Pj6FR5F0ymdc0Ntcu4bN3aV3ly3GdqjxSHWkKWkf+y2kQ9wEK&#10;2ONq481aFlpb6LFLeySBpny38bvAqjeqNQGi2uo6zelhLPuWLnLc8cfdII3spf1DuYrqP/aYdzSR&#10;jEgX8+KzB6xRNpGjRaWAFE/Mq5yNvfJrWvRvTTaTp1zrOpfGSf5pGx+T5/7Csd3+j6j151NfQW8L&#10;ymSXb2yIlHcCr4pVJbpAoWD/APp+9KLjq3qO1MIPsnC8Lwq+TX7hatpmndG6Vpek6bHsxDtfHckj&#10;FBPpB6S6Z6XdDTahNAhu5EG9jXXppNddYdU211coGicjvztVDnArvkz5cYJl8SS38GvPTfTZen+k&#10;YVuFAk2NK5IxnPIzWXZtHe9g1S9eRlmmlchm8qScVpv1e6i/2zRfajOJbl/bTHgDuRVAnUs2cVsY&#10;cAbaJr8kr1FV/wBkc2SoNfLKihg1C1YRxbihI5xgn80et7uxVQYbyD4P1RWLQEq6rwBxxmmM6Rid&#10;C67SCP8ApStmNIPenehdmnpcXKgPIu4IRnBPikH0e/sbkS2+7ZkZxwoqY0jqx7sRxCLcEOOGxVly&#10;zw3ljLHAPkP3Ke4/iuSbkaoKK6Gei6Wb6P33cbmXBx4qWudDVYJBgSHH+aiOnJr+ykZJYcRNjH4N&#10;HklsGk354x2FTaKFRab+s066DFnRB4PkfVXBbTpPEjAhsioHWtMFzbs3JA+WOxFRPSlwpuZV9w52&#10;421SEel8jORX/rP0TLrFpmAMRjDKvYHsDWD9SOp9GalGkzMIvH0TX63vCjoQygg98+axf/qD9KTd&#10;xm7DssSksuOQHpM+B46l6e2dpZFQSdFdRR6zZ23vgq+AQ1Xr0kYwblPcO4HO3/zX5jemvXl/pmoi&#10;1llGwHaUY5/bX6L9G30Oom2nVtjMDwPJpMcU6pBcqSsAfWn0rg1qCeaCH2pimAyjgn81+IX+oL/S&#10;Ze2DXF7Z4MuGZlfnOecV/Rd1WtythLLb4LxAvtPZgKz71f0bb9a6S+bYJLtyM/dSlywzdHq+Pm5x&#10;im79H8keu6BPaSSwTwbJlJDAHOCKrW4s3iYEqa/Xr/VP/pvj0UXl9Cji8QFpVI4dRX5v9S6E9raJ&#10;KyqsjqCE74z+a9/xvIjkhF2YPKwOMtR0UyCSe1eFhk8cU/kttpO5T3ODTKUYA4rUYzlwpwQaTZDx&#10;XbHAXmuk/mgBq2RgVzzTuQAnFJfjFAHG8/ddiQUkQeea8oAd7wc0kFyRzSGW8V3vNdTAX3MCK590&#10;8197wOeK+wCK7YHhlx4r5Qvc16Y+DzSYiJ80oChUYxnvSA817gjzSZoA9YHBrilDmk6APASK+DHN&#10;e1yTg0Aebzmvq8rzNAHwr019X1AHFdVyeTSgGaAFkziulXJ/zXgJxiu4E5JNADxwu3vTR2AGBXrv&#10;mm7NkigBM5NKLwKTRcmnLxY/uoA9hHPapJkHmmNooDgkcU8lcbsDtToBMy4G0VwF4rzA3k/iu1cE&#10;Eg13dAMJlOTStumSMivGPJqRhj4FAH0hHijTR7yGHTZYnX5MCQ1CEEAlnjQnALYzU71Bbi0ZIVbI&#10;AyKpR1A8zZYkmvApOcCmrS89qf2hUEcd66jgddO6zeaRFLJDgF1AYkdx9UGX1w11PIxI3MxbjsM0&#10;Z3lzbppxj7NQC3BL55qvM6zyRTgA804gtAzLv4GQRXduVdgT44qWu4lhEWMZODXILZwKL14E0yP2&#10;hiQgBhQJZQyvOpUZccjirB1qwW0srE7wSy5OKR6Nmgju1Mib0OADjgVvxwucBvZZGgXa3ts8V5nc&#10;i/AnzU7pmpyaeAsNsHlzlDjJamvW3T0ltaRahbbhb9zx90n0hqsqCC4XBnU5QEdsfVe5C4nUlewe&#10;681++vbq1/VWIjkCnKEYOBVfawVklUx84xxVidU69daxrNzc3kKEoAuQKrDUJAsrlAAP4rP5OQHo&#10;tTRepDpVq6y24ZJEwQeDnFV303dWt1q1210disMx/jmibUusdMutAFq1oFvMKPc/ih3ovppdRnce&#10;/h8MVXPc1Lm1NCll6E8lubn9PD7iEE5AyP5oT6bS1GuNLd2/uwZJZQcYqc0HUdR0aS9thGXBQ+4o&#10;GcA0OdP6/BbazE7WZkiZiGXPOK1/dScbOjXrvWLc61J+jgMUQ4VTR/0t6jDTtImtzp6T+4CNzeDV&#10;Zdfz202rPNawskLD4g+KkemZQunXO9NylTkkdqwTmvuyBAQ/vPeNIgOWcnaOTyaIrREju0acArnG&#10;PuuumNPvL2+c2qbxGm4kYwAKlnnij1OOaW3D+2cvF2BauY97BCXXBiMVuUjC8YBApilsbTQnll/c&#10;xxz9H6/NFHqXrWn6zfWTabZmFVjAePyGoO6r1WSWGCJwAFGNo81HyP5sSZP+n9trFoJNRsoS0cYO&#10;7IyrjyDSGq6tFqN5LNKm12bx2qe6P1zVtD0eSDZm1nB4fOOfK0BWcaXmorvyIi+5z9CmxzqKQy6R&#10;OWvR9xqsoWN1xHy3OM4+qs/p/RX1tniisctaICdowAP8UI9Uiz0y1hm0y/kcsoyrcMpPkVI9G9X6&#10;v0xps1wkzJJOvG8Z3Z55r0MUccWckwS6kt7y+1f2ChEiEo38CjW86p1/QtK/2wX08cEi4CN+w571&#10;GdKapJNfzanOS7tKxYnzmpX1K61sNZtLO1hUmVJMnjxjGK1JpKT5dojNPspyzghExlchvP8Ayq0O&#10;oerkvtOs4RZqqJgDFQF9oMWlW8U1wFlSTBAH9w8irxbStP1/p9Zoen2g9tcoyrgPgeDWfxce5Kwe&#10;0ikdf021WwimhnG7tsoGtrMmYSY4Wu9TeVLx4mONp7GnNi0jBiKw5MnKVVpM6rovD089TbjpWCaP&#10;/bRdLJnDPnERagjVTb6lNc3S4BYs2AMAfgUb6d1jpadPnTbjTszN/wDbk7H+RVU6iptiu0kbsnA4&#10;zXqZ41jjXwdjLWxLRen5768gt4FG9iSATVj6p1Ff9I20lrFNskbIPcBTUZo+k6zpKwatGm0ou4k8&#10;4FVv6g9STa7fiWUAMB47HxmsE5Rw45SUtnU7YORiW8vA+9pJJW5x/cTWiYdVe30qDT5WCsyBMEVU&#10;3QFtMNSimitTLFBn3CR8RRh1TcTaxd/qIwIxGduF8YqvgS4wcpPTYTlR7q2i6h05suslQ6fFh5DV&#10;Wdxem7m5bLsck96n+oerdRv7eK2nnLrFwufxS/pxHp0N5LdahHuhCEKMVi8mbyZKXQQfbDbqXr+X&#10;UdJttP2KixjAx3P8mqT1OORWKvgHFTl+0U97cPaq/te4xjH0tQesXjzzRKyksBtqLl6Yzthv07rP&#10;6fTTDJAGXOQ+MNUv0xo8+p+6IR2bhTT7RUtItFk92Es+344P7TjzQNpurahBJ/7YyK+d3wGcYrXi&#10;x04ihTrk13ptw0F2rhVI3K37SB+Kum5m0izt40swJiUHYZUE1ROu9UX+v3Vr+tKuwwpOMZFWRoes&#10;RWzQnYoWFsEfxW97dnUTKdY2yadd2+o2wVWyOBjbWfLiSIXTNCcRq2Uz5FGHX2sjVLqaXIC78gCh&#10;nprTxczkMCQD5rF5Mm5RQ9Fy9KahbanC9ssSJcKu9CxAHaq21jWb+G7mRpt204B3Z4/FWRrHp9Hp&#10;mkrqW8Jvzhc8kVR0spLsdvc5FenjyxxRSYtslOqp3lKSl+BxihWzi92UCp3XJlRzjkYApfpZxJdL&#10;GAMtxmvHpylQ9bD/AKZuWMfs7uccUYWjqx9sjPGBmguaL9DcqVOMnmiWG491kfgYr28OkkxpClhd&#10;JY6i25dwYba66ohPvI8bDY47Dwa5nt0lmTJHHOaaa1ciCH4JvJ+6u1pk3L8v9AbqKuY5R5x5od0i&#10;5ZXb44CmiCeYzZXI3fVQMchWUjGOe1YpQ2hVJa2WTpOoK2N65XBFWt0DqZEzwqcKGA/waz/ptwYJ&#10;X54bsKNtHv7i2mSVTg5/nNacUqSBSRt+xIaPBXGMgVGyK0UoLrnJzg+RUX0friXFhbCZgZQuSc5D&#10;DwTUrrGql/aMSYZOD/BrdjZNyFEh0+9nLtFtlXlCeKmbjSBKAkXPn+KF2t0uURASMZIx5pGFtQtt&#10;/wClYlRnhjWhujibOduqWc9yjwFlAzGy8rii206kdo4UmUFuAT3FcaH1SVPsXiKpbucZopbQdOun&#10;3wxhQ6jtwBU1M6pD17WwuoG2n+oOxXyajtHv7/SpQkiMY2BBB5FQh0q80xpPamcq2CDUyt/7qrvX&#10;YSAMN5rqdj2La905outjfbKsNyf/ALbz3HYUOrFqWksY5XaVCoyRyTRJJpjGNpYZgjEZxn6p5bat&#10;FKjxTwEllwTjGKYORH6NrscpBHAQ8qT8lq07rQoOp9LntZXDI8ZBz+0/Wapa86diEySW791yR3Bx&#10;Rd03rk1rKmyVgYyNwzgEGu3q12ctGK+o/TjWuntYuYbpyVjJaORSc7M8Z+8VfHQ3Uc6kx4LIRlye&#10;5I7YNXl1PBZ65FmeBWfGG3DJIHjNAEXT6WTINn9PACv5+sULPcaZbGyY1Gze/dZZI8DywH91QmtW&#10;Jt7djbAlSpLjyTRFa6kLRHjnA9rdhT3b+Krnqvq8WzsISG589hWLJNDcUijdX6uvNPuXCkg9jj92&#10;PyTVe3nVJdyIzgn5N5LU96p1hLq4cK67h3H80L2+krMyMgDjP8ZqMWLZbXRLzyNuaRhExy6eKNNV&#10;iimR0hh/q7uwOcihK1M1nAHXA3rjAp1a63JbpuKE/ntWmEtUclaof3Ol2+lxq80qq0mfjnPP0Krx&#10;LcXt1IiR4LHhj5r7W9XlupW92QiM8LnxU50sFiJd22jGFJocpaOR2FOk6Rb6VAZZwpYftA8GgTX+&#10;qpHllRDtDnkfdL9S9SLPLKI5WKjgHwSPqq7eJzlixzkYpZzugeyUsbSSRg7AjJFEuoXyWVucMQyj&#10;OTUr03B+ms5pbhQSwAUn+yqH6/1uVJ5wr42uVOfB/H4rzss+HJkZMhNc6kW4EqjcFLZ/JNAsjmRu&#10;KY/qJJnIz3qeitwFGe+axPLyEYjCjZweB91LQhIcNuzUXd3e7ChcAeRSUN2uKlPKkChZJXl57uSS&#10;MY4qGyDjmnMkTTnAximh0+ZG7j6qLnZo4jkyOF4rq3uFJ+RNdQkRjDYP3TxYopAOBSykVjGheG5j&#10;Z0yBjFdGFXPxxSK6fIDnNOo1dDkDBrkVY5IpZtFEGU/86aS6lJDjfk4+qVm1A7cMeBTuKC0lwd+7&#10;IqnD4LojY9YPB3MTRHbaplF3OStD15pkSEFSaafpbnaSORTRUkwcvbLu6SgtZZw+9c7CQB3NH15Z&#10;xGFgrBj9/QrN/Tmpz2Uys52OTgE1ZFx1ESd7uAPoHANb/GzqCMk1b0ROs2jAuFdieTmqxnmv4JHB&#10;JwvkCrfh1y3nzuXIpO40uFyCGAU1jzflJtHNrTKnHUk5K+7yAeBjtiii3123vYjHsK/nHBNO9S6E&#10;eVA8O3LtgiiTof0rvbu+iLqTscH6Ubf+KscpSjY8E20hTSOlvftzJz7ZH7wTjmimy9Eb28ERJCq5&#10;AB5wM1vfo30lN1aWkRt1YJjafAP3WjOlf9PyJMjywuwBwdx+LfkV4s/raUnSPQj48UjCvph6AXVs&#10;gkkImkyCgA2pWzulvRxCFcQKQnLttrV+iem9jbRRYgAZRnOBj/FFLaDDAgKxAY5JHevLzfUXkdyQ&#10;clEz3F0IAIy6HhcvnscVxb+mME1yzrGmW+uNv5rQE2ke+hAAwT2A5H5paw0swkIV47k1ieeTFWUr&#10;vRPT6CzSSMR9ux4OT90W2WmpCrJndux3A4/ii2ZRwRz902SNcftINScnfYk3SGE9lE6sQijIxwKg&#10;P9kdCQSSd2VoxQkH9nNcXF0DkAqM+D908ZGfk/ki4raKEchQf+griaGc7MKXH3nFJo7FsD/GeeRU&#10;4trM6Dt2yanJ2UUrB6OG4SUFf2k17capHsJJYHdt7eaS1O/WAHA+SjBquJLm4mlCKTjJPHOQfumh&#10;FugyZFVE/doJCGHyGfrGKRi01i0b4PDY3+OaSskeI7Sp7+eaKba8KkB1Vl/nFWlOiXIbLpsnuybR&#10;g/mmN3okLsfdjRi3CseSDRvu9xDtIJPmlIrHKvlf8/VIpdD87KN6i9NLTUYnUQ7SU5Jx3FUFq/oB&#10;K0hYSSD48LgHGK27eQbVHyBwP+dNHsknjRvocDPNacfk5IPTCOSmYZj9IbiytiJHMhC5O/tg/isu&#10;dS+lk0F9k2ySpJn21C4Bx4zX6x6jp1ySo9vcp4cEA4FDs3QsVxksijnhSK9HxfqmXE3TtMJcZds/&#10;MZ/R9Lu2RP0DBZOOcgqak9M9ALe1s2f/AG93m3YMjKeK/Siw6NsYZcGIbfHkA1PTdP6ZJH7Zh/by&#10;T+fsVef1jJVS2JKcIGevQn08ggth7sAB/K9zWxtF0iG2jVvaw+P3Gq60aCGwmCQAsN3nxVs2SyyA&#10;Yxxy2a8Xy87n0uxsHkqUhhe6VDKr4jGD/b4NBet9JQ3Pt5XATBywwE+u1W1cJ8d2PAGPyKhI7oCc&#10;o+M5/msibVUzSpfBmjXvSNdQl/8AsYfMHhRjcPLA0HXf+nuGJoTtaRQDgHJArbotY1OdpJAwGpTb&#10;kbMjBXAFaoeVlVfkd+4fm/136IQi0eI25JKnD4APH3WOtU9A57K9hu4MwtuJMYB2k/dfuHqfTwkT&#10;5Kox4+qE9Q6FW4hxsRl8DyPzWvH9TyKiTPxHl9K9Xubwe5vYDgGMHP4JJ8Vb+hejMmYU9jLMQrb/&#10;AD+c1+j59KLJGV0VQQSduP8AvRHD0Tb2yQlIEVgc4GefzWn/AOt5apaROMY3szH0N6KCwdnaJGXO&#10;ScbVOK0hpXT9rZRhSFcEcLnGKJVt/aYpwyrj5D8U6R1GeMA9xWCflym3sSc30irda6Gs75mLRAZ4&#10;AA+/AqU0P0+j01R7NvtyMngdvzVr6bZrOVLLtPcDyfqioWgwAWxj7qP3pCqTK0Sz9h1kjQqdn14o&#10;z0WYyIodhzUpe2e+EBADgZJNM9OsdrdsdqlKWzlEpNpi3OzHBqCn0IRSA+4fvnjcaN4I5kBbbjx8&#10;sVKPAGQrkFmHBrj2NF7KtmYxSYfIX6p3a24JY54bsO1TN7pLuzHCnx+a9trJoQCTnH3U+JopCEoM&#10;EedvNRIvstgnNEMyrKjAmg2+t/Z3bE/gDzXa2ZsqYR2oXf3BJFTkKr+1jgVWdjqU8LJnGM+B91YO&#10;mX0VyQf+YJ7UydnYzFns1kJGFPH/ACqPnspLfd2Ze3GaI4WKSMCBg09uIVmUg7TnyPFDSZpWRaBi&#10;z6gsRiN5V3ZC/miGWGX2iVTjGRgVVWvaKI7kSpwN3PgHFWJ0j1ZG6C3uMK2Aq7/OKm2r2x3Ijkuy&#10;6+3MPkef4H0KnH6DhvkMjFBlQSM80dXXTcN3Dvi2E/uUChiC9vLCX25GJLHn49sV1ZGh4zvoqrqP&#10;0/hjiYMOc87Tk1kfrb0sS4e72RLllOA3g/g1+lii21SFi2A4yNv9wNUx1f0UVdyqn5rls+a0QzVs&#10;qnaPwC9a/TK60+f9TDBwHPuDnJNY+1USxZTnY3AB7E/mv6A/VD08S9hdmtUG5cOCMEgea/L31g9I&#10;7q0ne5tbQvGuWZfO37Wve8XzVJL8jLnwOfRgS40w7m3DPP1ioe4t5IznbwauW80qOS5K52k/LH4/&#10;igW/tAblothB4H4GfNbXKNGOWFx9AKzEngVyk5iyQeatPRfS7VNZWYWMO90Bbg5yBV5dC/6ZtZ1O&#10;zWWaxMbYO4MnY/dZpzoI4pMyrYA3koiQF5CM7QM0X9Nel+v6/MHt7CV4hKAyYwxH5JxgV+n/APp4&#10;/wBHJ0oXGqaskbOHJB+q/QjQPR7p2zs/1cVtEzry2BhsrWeecpwSW2fmF0h/ox9/TrY3If5IHEMI&#10;5jP0zY5oj0T/AEa2iax713M8saMD7cuNuPrFfp1HpRuNGuprU7EZ9m4eKlbnQ7W30yylZFacbdzD&#10;Jz44qD8iSFbjR+a3qD/ou6fktkt9PtTF72SVTKgVWOn/AOiWHR4t2mapLc3bADawDj8qFr9Zb65k&#10;d4W9hSVBABGc/mhi20yzF3cXUyLG7A8A4ApVndHE4n4XeqPoH1DpiXt1NoRhCy7Q8QyW/O2sxdSd&#10;K6t0/cww6hZupkjWWNgMhlav6X9b0rSb2DN1bK0Kc7QActVP9a+k2ja/Day/poP6amIRmMcq1OvI&#10;GUUz+e1bC7kjLpZSMinBYKcDNR8kRVsHgg1+w+nf6b7CyteooxAzwXBZtrnIh28DZWYtf/0rzSWF&#10;zcRykmMf0+NpZapHKmceL4Zh2Gxu5mIjt3Y4zwua6i+DvHIORwVPBFaT6a9ONfsdatoJLKb2ihfe&#10;FO0qPBz5pxbekN11VqF7HDpMyz26ku7KY/4/BrvJHY4JNdmZryD2UVgcqf8AmKR2kxbga2r/APux&#10;66dNixYDJVt7sOx8YqP6d/0ldQXME2+YZDcqPo/Wa7GcfkR46fRjLcewP+fGKTG7OPNfomv+kHSp&#10;bIwx3Msd2HG935j2/gUIX/8ApV/227l/95vZBhFx8Wo5r5BY2YbKkd81ywNWrrfpnrUN7OotwVzw&#10;Bwf4FDDaNMLSbZC7vE5DjBrticWCPGTx3rzA5FOoonk3e3GxwfrJGacXGmSxFBIPbZgCN3GRQHFk&#10;fHAzNhRmk2RgxBGDTuEvFKD3APcU9urQyNvA48/igKZFLETjFLLDzinyQ7MccmlxCoYAnB8fmg7x&#10;Y2kj2FeM1wskg/YSM/VPpYmIzgjA811YQB3X9xVj3APimsKJaK/naFFMrEDx2q3ultV95YY5mCLj&#10;ls1ScIeO4ZChHgE0R6fdMXjRORnOBW7wvLlgnaen2LKCZelzowuZIhZJyP3Hw1AuuvdWd/JuikBU&#10;AGi/pnqCSARxNEzbXxnP9rVYPUlpYaxcW8NvBjauJHPGSeRX1GPNjzLU6ZzhS0Uvps0d2m6RSD9G&#10;i15r8wM0FwQhXGMg9qntR9O7uEwpaxvNv+OFHbP5q4+jf9OHU2pwe2CETAcl07k/VXn5MI6lNWSd&#10;2ZttOpNWRYx70u1WwAuQPvBxR9pHrDqejxl0ijKocHwMn7ramn/6ar7SdPS3XY8i/ItIpy276o66&#10;Y/0p2N1pIguLaEN7odQwwtZH9ZhC/wAjVDGu+RhrRvW3qC4JlawSSMZ/YmVA75yKRHqpqcglvVC5&#10;VuFYftr9ELL/AE8XelzmGMMYZhjYBhQtU7qP+mSbVbq5tVsXWJGOGTGWP1gVGP8A6iidlgTpqRmT&#10;S/VO91G1vZGgUzR4y4JOc9uKAn68mvZES2t3lmdsSBQWOT9Ctj6L/pkvrG7hgtrce37hE3uCte+n&#10;H+lbTdIgll9hPfYkkn7Ncn/6igjqxQ9yPycv+g+tL1bf9FpXupJ8Q2TiN/zU9begHqRI4jii9tiu&#10;A5UgfkV+7fTvp3p2iwQotjENnJJUHJap++0WwSMiK3Cj/tXiS/8AUGdyk06RVY8S0j8RrX0z1axu&#10;YNNn99XWHMjN8efoE0bdCf6KNZ125kvNSunMMq7EyNuT+cGv1ju/TbSLq4iuZI97bfNGkGk2kEMS&#10;Rxgrjiss/q+Vrs7zUVpGOPTX/SV070lm7k/rOE53krir40HpizgVf0VuiBmzvAGT+CaurRunnuJi&#10;CV2/RNE0mgWUUcoWMAL5HavOn5M5t2Tc7K1XSvagUMqkZzxX2o6dInslEO3FGcehOIHLvuXuSPFM&#10;LuCdYY9r/BcZGM1Hkydgjpqrazyu4Kjdnk5qdmYSOjLna/al9T0+2eRTG+8lASAfNR8CSFwGHMfY&#10;UWScggsLYi3mQrvDNnJFRYt5EuCzwkZ7Gi3TbmMKsZAznJ+jmpfqaezttNfw+AwpL2T5OypddljM&#10;yGVjlOAp7ZqY0q7M0D4zlcc96r2LTb3VrobkIjT5AnODVm6UqwQyxGM84DH8imTC5bHemX4gjmeW&#10;3Y5HDUlczA7JpHAi70pPNCljN77gMD2oVvIZ9SSEoTsXhRjims6S73kmq3KCMf04zn81Zljo4kYC&#10;J1CouWz5oG6XtXgmMXtMNwAzj7PYVZ2syx6Pa+xAm55RznuKW+9AlYGtFFJeDdjbu258kV9q0USs&#10;EVsLikVUoNzOSRSU9tJeq3tqVwOTSciqjRx0xYyLcO7jC/xwR90Uzav7AnWIfv4AXtTebUIoNL9l&#10;CFkHk0lpllERAZWwDzzSTR1kzoulFihkBUOOxob6n9ySc28CsUQ5JHk0ZXOowxxKqPk9s0P7XVpJ&#10;mXcPs+KlJ0Koqwfg0mM7C3G3k/8Ayj9UYC/a2hESgDec5rq/SFLOORmABOaB+pddLW6pbJu2KRx9&#10;1y3Y1UI6nrEMDvumyWxUhps73cXuOePxQFoGh3FwRdXJ855/tFWaluf0Upj4VRjNNJCqVuqOLS1E&#10;ko3D4Uy6guo4VeBOAw+vAp/Z6jHFp4QKPexjcD5qvNb1DZIQ37ueTXJOijigbNkk7rGCCjNwMeKt&#10;GPSbe109yq4bbxQj0xEBOZHUspOARyOas7q/ZZ6emwqxkwFzxgUJ0jjRWfSHT0r6iGQ7trZweTjz&#10;VwX1oHuVmEPA7/QqC6O0o+yJYiNzjGfyODXXWGvxabpwhWQGaRuduc1yT0dhCrBrqbXEMywwt+4Y&#10;JzVAep2nbYkWYDkBu/OAal5ddxqf7CT+3nwD+aFPWHXiLOGIMu5Qe47j6pFFsG6RXGl62sbtsThQ&#10;AP4qc/8AWgWdRcSBFXkhjgYqrukT71w5YHCnAXweKONS6PW7uYlhkGGHJbxVeOzEpUXDoHqfYXaL&#10;FDIJWxgkVY2gWunXUxnmhBLDAye/8VmnQul10mRGJT49zn/tRVDr0kd0PZ34YhRj7oliKwz72X/q&#10;K2Ss8cCjg4GPFE2n9MbooJnnXOMgAVVunSXDyxhh4BIP3VgnWnaKPBwMnAHipF7XpkFqmlMLslWZ&#10;wM/29zTRNJlaMSOG78KBRnp2r2sBRppFyT2qd1fV7eeOKGIITnORyMGniv2BXdpY7md5VOD2zUhc&#10;YWMJgBfqjCPp1GSPcwBPkH7+6Hr7T19/YshJVsV2jtAXqcb3DqsPG3885p/b6QgeKRlMkign+KIb&#10;xIrSOcpGpO3/ADTDSropKpl+q4xJIYaxpzW9s1zKdgBA54GDVbwCfU7pEicrCvBf7/g1ceq6LPrO&#10;yFiyx5znkDJqfi6ctdPtkihjUFFyX75xRRDi0V+dHhtI4UjYNjyaVv8AqG10dcBRLOyZCDB2/mpL&#10;VH+CoihmfO0gftxUFD05FEBdXmHkc4IPOQK7thxIHpCzvoorvV9UdTNLkrkcKD2Aops1a7UyMWGF&#10;y2fFfQ27XU0Xu52E8LmonXtYNu84jZVh/wDhlvG41NxHi6BbqTVWuFlRQBBAdxx2aqSLJ1prVvEp&#10;za2fCjb8QfzU71Pq8upPJpOmOCWIQyAfs+6adUwP0J0i1rAgkv75NqsDlssaRR2dXoy9/qE9QbjU&#10;tfg6a0NPenRFh2qf3PW0P9Kn+m2y6M6WvdY1ib/3csZaSRjxH5eof/SR/pptNGv9S6o15fdu9hkL&#10;SciPNAH+ob/UTLrVtP0Z0tcY/USulzcqeI18iryaikXghD1H9XJOv9S/22xkcaZaXAgTbx7pHBat&#10;9+hHQFtpmnpcmLDDhKxr/pa9HjLeWye0otrNMO2OGev0Y6t1iHQNM2QqFLKQgHGMDua7ihf/AJJL&#10;S/8AkJy9Izd6u9TR3usiFZd8dsxAH01DNhdpO6IWB/P1mhK50vUdXv5Jk4CndIe2811BYXVs7mRC&#10;ASABnufukWnZiyz5M0HaW2YRjhaib/p25ngkeCLOBkNjx5pHpq+M0ewOWIAyAfFXFpsye17SAEjg&#10;8d8fVdlsEtGUNK1k6NdyQTllMzADP/itWaA628cLe1vJUF3Q5xVGep/SM7M91b4djkhfyKX9GuvI&#10;ryzuLJi0c0RwA3JpemW4mjtZaQQCWIZGc8VK6Hf/AKy13EEMpKnNcaN7bwgEgkc7T9GpKzurUzPb&#10;IyhkGSv1WjHC2rfY4jcgyW86k7SFIz/5qpun7tbWe4WNt5iPH5zV0soOciq7vdCt7a+3R4X3yMkH&#10;BFJkVNfrQwc6PqQvIFkaPac4I/IprrNjHfW0ttIm5JVIOaTsP/byJagZGCc1KsVbIzXc03PFVnYa&#10;Z+XH+oD0h/27Ul1CzV4WibLtH/cKP/RLq65kt7OF7zHtkFAzZdTWver9Mh1axniURyOjHKNyeawD&#10;ZQt091rKjkJHJlEH7QtYcEv+BWaTqR+k99ctqGj3OwfJ4ipx94qjekL+V5JbErknwO/B7Vc3RF9F&#10;d6XEyj8NWcupdQ/2bXZ51XY7yHKA+funzxcpwd+juKfGLfwfeuPpINY0aSYAPKoO5HHiv53PWr0y&#10;bRNav4LiORLa4kkeAqpHtkcnJr+p9Fj1TT4rieJlZowCQchs1+Xn+sr0ge9s5DAAImQOsoXO115q&#10;cJSxT10z1/EzLJFJvs/nP1iDDSASjKNjaRyagG45zVjdaZh1q7huNgdZCBhcFvzigfUo9kiIeDiv&#10;o8TuEX+jyPKS+5Kl0RbLkVyFxThgBSVUMomQSR9V624CuiGFebvugDhQG818Y85rpgAe1eBTz+TR&#10;QCDJxSfPin7LTZ0K0AJEECvQcDvX1fbc0Adq2e5pTbzyfFNip8ivtxxigDtgRkUma63nzX3GTQB5&#10;nPGOK+xXBbnivMnigD0jNcV2K+NAHIxXLDtiva6ANAHFe4xXpHmvtwI70AcUunFI10BmgBzyc4pW&#10;Lhea6SLgCvpVwvcUAIMQBTcGlQwNc/H7oAXiUY7UkdxalwcR1ykZzzQA54UYpHDZIBr35bhSqpyB&#10;TAcBK4ZCFPNOJjzgDg1xJwuPxTp0AlHGCRTxSyjv2pOEYJIFKxzZY+aeNgSWkWM1xNuCkhRk0hrF&#10;y7yd92OOamLS6eCMmPgEYahq9uFlkJA7HFEtHb0M0XcTRLpVp7si5HG7FQEfeiyyEu0JEhJ7nFdg&#10;B71RD7MscO4HAzkUKNzxT6/uHnYlvkRkGm0KlpEz90xwlIbGSOLee1KWCNeXEcTPnJqZMck8awqv&#10;HipPTtFRZoo4WzK3FaccDqQl1HaTWnsxs+74/ecCrV6DsNHOlJEzkXEnbPY1UmsI51gW0z5YEA/i&#10;rHks/Zt/1Nrn+kow30a9Lw4Jzb/R32J9S9R6lHdRaZJMxtFIwh8gfmia608b4JNLLsEj3NnuKr+a&#10;Y6rfIZv3Acn81E22r6npN9O1tcEH9pzyMfVas2VRKbTJebUbhbmaaWLcrfuHg0y6Mgtta11ILiQL&#10;ESTJk4yPCioW81a5k99jt+Z5FNdFjkRpLlMrt7MPusMsrlJE27J/1L0200/VHhtW+GOMjkZ8Uz0r&#10;pvWAIZIraQFgHBU1C3EtxqV0EkO+QnaDVraV1nd9O3USCJZGWMDa4yOKpja5yZyhHpnra6064vve&#10;tln94bTu8Gq2urhl1T3kxjeTiil+oI7nVpbmW3GJOWUDAUn6FCGpXEcOrI0ZymcgGu5pVFb9gSnV&#10;WprqE0UgQRsFxtA+qnbTVUtenmtDDguxy57nNAGv33vXCuECgDgCjnVbyCfSLUbBHIMcnuxFZlLb&#10;AgdDivIJPdt3ddowSv8A5xRf001sdQL3TqwD72zQz07e3Vo1z7ZyrphgRkc0WdJaHa6ol+ZdRit5&#10;I+QrnBOBnNacf8UAP6gGvOobiexX4e4cZ8CuNatv1OpRgHe29QFA7muYpbnSriVoiCCDye38ikdC&#10;1T2NWtr2QbxHJvI+z9YpJcPYruy8fUDr+yh6dtdFFiiyxgYcDkYGKrn02ttLkS6bUZhCrftb8imX&#10;qPr1pq0iXUMIjfsQB3FQD3dpcaPGFBWROMfeK5lyKM7R1XWxpee5qGr/AKeDfKjuQgxztzVj9YdX&#10;vFpH+3TQx5XGMjDIBQn0BraaHeSX7wb2CFRkZwPJqN1K/PVXUkTbdi3Eqr2zha7DPdL22ccdGkvS&#10;e46atem1t9QEbXF2CW3j77baovqPRRa6vcrasGijc+0TyQvjNW96qdHtoVvaNEQ8axBN2MH4is8J&#10;qcyMxZjk1vzpY1H9o6KX1zJJt9xySMgHPar/ANL6j63m6EEaSe3p8CnYQoDn+DVC2NuLqU7jtBB7&#10;1a/QvSV9d2Oowf7qYkgRpFWR/gRj6rvjXcv2iTu0UOqXF7cmWUsXJxR9oFusDf1otyGoRFFpI2CD&#10;g9x5q8OkodJvrdIZ540echdzcbT95rLhxcn+yriSetWvRZ6ctlgyt+FySuck/RrOVlDeajemL23k&#10;dcn4gnAFXH1t01aaHOPY1CO57ElDuHPjimvQPUbdJ3lzqL2CzLJCwG7kKSK2ZZtr+hFjsH9f6t1C&#10;PTINNVwFX4nPdhVRyBpGIYAeBUnrWpzalqU94gC+62Qq9lpfS7D3ruIucjeMivE8qcsjVLR2MaLR&#10;6E1hunNOv1mgB/UITkjscYBoa0zqBoIbqGeJXWVcbuzKfJo2606g0i4sdPhtonSWPBlLDGcDGB9i&#10;qk1e5jjG5AdrGt058MUIrWg+3WyJmJndUAyWcAD8Vd/X9holnoFl/t02ZiAsiYxg4qB9OOkbLV7P&#10;U7q4nEZhB9rnGcCqu1e9f35F3Ftp25JrIsqjf7Eon+mrqe1eSQQe58dpyOKa6FGL/WsShVEpIB7A&#10;GpTp/XzZWMiy2u+OQcZGDmojSrd57vMUTs7HKBRyDRBNyiMW51n0ZPoEEEn61JElwdgxmleitb/2&#10;KK4eK0jkklUjLLu4P1QBq66mZPbuhL7oXA9zOcUddOadby2cSz3qRMOACe/4r2sUUwk6A5xG95LL&#10;7ezLZC9sE0eR3Ojy6Jchi0V2B8D4Y/dNLnp+CbV4Ld5gY2IUyJQz6paKdFuBYxzK4EYc4OSAfuny&#10;RUYSZKLdgro8K3d9FAc4Y/yKuM9GSQgywzBTGM7QM5qkOltPvJ23wIxdeVYeKtOz1vWdNLtdI2x1&#10;woZeKw4npyoaUtpAt1P1de3QFo0rCJGzj7YVHQ3kBXLYye9Qs80t/fOY4+ZXOF+qSudGuoJCjYBH&#10;hjg1gnkcpMslocasFY4781K9H2zNPIVH7Oag76NlYL34zmiToi7EVxI2M/HaQexBrVg1lR32FGsS&#10;kxncx/J80p0/MZFZSc7SKcdV/wBKOIhRgrQJo+pyWV5EWI9tmAcV6by1JD/8SzyzpdQj/ibH4p5r&#10;dkWg3uv4GKj9dvUVopIidmQy0RpOlzpzln/IPmtUZJpmeaboqq+tWUiRV7DsKjp7fEnuA8cd6M7a&#10;SKJ2Y5buOeagtcgy6yocIOcYqcmqJuNC9vZOjLJ4xkVMRXhE8e4gDHGeKhtMvwYzlu3in+ogXMBx&#10;3A4NKplIGhelLhPZjRCRkE8cii1NQmLGMgkCqP8ATjW1h22hBJCY58VdMtz7fI7nk/fFb/HmqFmS&#10;drLdmXcZDHt5ABoottYMQXeuWB3Zz3qGtprK9VE9z25AO5pEwS27hyMgHBNaXLRJzosKKKC8nj91&#10;lQMMZA+6ay297p8mYrssitkbuzfiob9TBNsPue2+OBUms9zHbruBfjA3fVS4IaLTZ7F1k3vt70fx&#10;3c+KkdUuIpLdCrFt43cUPW2paddysjJhl4z2BoltNDS6QiK5VduRjvTwa9MquxLpvqGJN6M5aUPn&#10;YR/b+DRJcanHeysFTZngZ+6o3WenrqykzJuCEnsSRmn2lXd1Erkktnuc4NUb0UVOy6oBNCV3LkCp&#10;WdoboI6IqHyBQTpmuSXEMcbOMgfvP7j+KeTzGBvhWJzaZxRQQrfhGHY+Dmg7WOqYrBHeeUCLftU9&#10;+T9CkdRuyA2/AxgtWceuNaM7ukSgKr9hUZz92dinELepvUs3Q9mFgwQYDDiqS1nrG5JaOQ+eW84o&#10;chMrNJknGeKSuLRnjGeahzvodbIa7uWuZd0WeTgDzWg/TTR0WFZLoLujORGTnGfJqvOkemjcTF2X&#10;scqPGKuux0giRR7ZUEdxRCDuwph5PottMN239y9x/wBhVR9QaNOZyD+ztwf+lXXp+qQO0duFKhE2&#10;5PaoHra/s1tvZiWN37sQMYx5rfhTvaFm1ooufTllMUYXiOnzuQDCO54AqFmu5Li8WODHn8fyatWD&#10;p+30+2t2mffJKN2fz9U2Wvk6kVe3TKofddyD9Gp3TNKjjQTShdueF8k1M3FpJPcFcf0/JPgUL9Ua&#10;9DZwrDDKMlcDA5X81mk0mLLQO9X9UexHJErAf+aztrE73bFSe5zU1r2qSXE/Mu5c8HzxTG0tg+WY&#10;4rzvIkpOiEr7ZFQWCoA2O1J3t+Qx2DAFPtSuyQQBgihKZmYkfVeVnyNRVM7FdDxb7Pfml1cPgg81&#10;A4YUtC7q1YfvPVlUgnhEispHaphLjC8gEGhGG+ZMZyQKKbDULaRPl8WquPKpFoJE9bw2sq5df4+6&#10;fRWVqxG3GfsCmNpBFMcAk88EUS2Wj3EMwbeDg1uikzSoIjRoV85DxRkjNNZ1liJEsJU58jg1YNtq&#10;k0cm32uM+K8vVFzw5+X0RWnHiTElEqm4jid/gnOOcdqQCSocotWWenYV+Sk7v7vAoduNGkglIMma&#10;efiSWziyJIFpb6XPIxiiGy1Ee0vxHI70i1jGWIb+TmvBaqEbavFShjdtsm5WOQiTSoCQeePxSl3o&#10;Uzx7ocuT4PIFJaHpk9zcNtzgAZwP+1WrH03dwCFIgXDMM4BJFJkVphGDZUkOj3sceWDR/Yo10eXL&#10;xxO3yxjNXfpXR7NGVuIDiQ4G7IwR5zUj/wDQMu2Kz205Cls5Zc4z5AHNYPuuOlNL+ysfHsH9B0C7&#10;ncYRfGzGDuPnH5FbV9LPTFZo1Uws4IDFmoP9JfS+eO4iSZCSWwc8g/n+a/SbonouG0iG1AuADjGM&#10;gV4vn/VNygvXbRqx4owHPQnSSW0aoIwp24PHAFXVBZxqgBX9o4NQqRGL5bQMeBx2qUhvy/7Tz5Ff&#10;OprYZMhKRvj44G3FN3DF1YJx2zSVvKzZHan3se4MBu9SlkqyC2xpBAA/nB4yPukJYmjOGVsk85FT&#10;cNvtTNR95d4DK2TWdZLo43sg7tvb2mmabpM4zkfVP5M5KFtxBPiloYApBznHPFaK6ZKUuTGvtbIi&#10;zPk58UJalHtk3YIcnGCeKs2ARt8dvP8A4od13S0JB25Lc803LkhGDGl2nzjJbzk0bxWx+TJ4Geaj&#10;9PsdiKxQAVNkkDeWIUeP4oOKRT/Viyi42CHnk4B/cCKedP6BJNGJGTH2Kh+qJ83jb3w24jd2Iq2+&#10;jLb3IEc5OEyfzjzT/caQXbB2TRkXa7K2BQ3qdrsPxAAq2dZDR7lCAnAz/mq9u9k7k7jkcUN2jqG+&#10;krLv+RJwKmLnUjbQlgRnB7ivLZR8j5qN1ZWcFWOOMUW0APT6sZcgf5J/8VL6SSY3bJ2gYFJWOlAg&#10;My5YdqnINKAXaGwOM+M1xNnWIsQyqGGAeaiJ5NnIxlaKLnT3G3dt+1xUQLWJ2JcHI4475p1KhGCU&#10;zl8/HYByB+TQ/dXs0e6P3Dn7+6NdQhjiEW4tjJOQP+9V/d3UVxO+T8c4H2BVIyMGa2x1pn6l9zks&#10;SG7ntirh6RmkkOHbLAd6GtG0v/26naSHHGRjINFenvFbswwBU23ofB+LClmKBhnz5qFn/TiR2TBa&#10;nE9yJIwEOaBNUhu45RKuSo8fRqdUjW81dMsRlYgFX4wP+dPIF+SbgOKqC36lu0fLKAo74qw9N1oS&#10;orPjtTJhDO/YcOiSJgYz5zQvfQtEPjHkE8gVK21wDkk9xnmpsQo6HKDP2OKY0XSAWGCORwXpO9tF&#10;AbHfHGK417NqBg4IOab22orJtyecc1z9UT5A7d2bLIWEJKnjilhDFGuCgBPb7NFqhHjyWA3HIwaa&#10;XVkqxu/dh+K5QvYvpluqlSx57gf4qcK5IAYUJRXbJlTnIwQcYqUhu0LA4HHcZrqFpofXY7+OcGmV&#10;vcfL4uCUqWkZDHnbgmoVIQOc4oaGQZQu8sIGOPJPPNNrGRg4xnGaZ6fOqMqbSQ2BRTfWaIQVwq9y&#10;B4rqOppHE6Roqvj8mm1uv6pSQOB+6o+a7c/ufcPFK6ZPguVNdZZSPbnT4kAYbsZ8+aDLuBPdKlvk&#10;rcn/AMVYFxN+qjf6+hVca1YzJIwAI+6k5bElLkKtpEUuSigEfRrywRoHxjHPcmm/T+ohpdj8D775&#10;8You1HTsDeox/wDVrpGSdhRYR210oOPmAc4NIrKsZZHTBBoI027uIrhYy+CMjOMZo5sYEuEZ2Yl8&#10;n/NEmUi2tDHVtG96LgDkEg/dVxJpEtuwOSm0ZGPBq8bCaE7Y2wQDSeuaJBLCVDjeeQB+Kk9lk6Br&#10;pXqmRCIpD8WFWdd6dbXsDFWyWAOc9qoSaJrck+2QfrPajrpLXhJLGjsQe2DyKFIan6EpWn0q5eUy&#10;ZHdyRhSPxVjRGy1K2Q4X5DnHJANca5pVtdWzDaMcH8UEac9xZTlRkKv3xmhzrtFb5JbpkL1f0HGV&#10;fbCGVu2781+fvqb6XyS3N1s4CkgD7z4r9YHSG/tjzngkc1R3VnQYlST+luIyckVeMpRdplcWXu+0&#10;fh91R/pzubu3uriKz9kqT7ZT5Nknnil+jf8ARzPq7rPI++NogOcAjFfpprGkRWcoQxldxwGwMA4q&#10;AsjdW9xCkJVV35YqMV6WLzJuGyGee+jP3RX+l2y6Yspbm3tyHdihGcceS1aU6S6KtIdEu3iUCQKw&#10;GV80W2F7JdXMqSbAoGAM9zSOjobaXUfduMJyw5xR92Te2ZJ5nvY20jT4z01LJfS4IznHCCpTSJ4I&#10;unpYrZQUZizuvJxmoIS2S9O39vJcKWmk3rg7sVDaN13pejdMzWaqslySScc5D5ArkmS+9oJNTuZb&#10;PQZZLOJmyrYQD4k036J064n6XefU7wLNvYbARkBqqXWPVG+/2021jZlih4BOAB5IFUf1Z1V1lNaG&#10;KzjdSWJwq43AfeaTsl9y9JGjutL17W702O3vVK92xwOKrfqXWJbmaV45cAsP2ngVVendMdVdRQ23&#10;6hXjKhQWHGfsVb+h+lc8U1u01wUUD5BvJpocaoThkfpoLEsJHt4k3bwwGc/RpVtNkMRigUDaeDjg&#10;0ZwW9lZ+0JMuDxRPoOmpevPtfCohwCKVujfCOkVPc9MzzwJE8fG3JKcZplJ0JZyKNluGQfH7C1oa&#10;80hY7XnAzgLxXf6CwstFOE3s3JYHOaX7v6K9KyiLH0lt7kyPHZZBA3krxxXfRPpYs2p3SRW6grks&#10;zDHA8Vp/SuroNO6ekiit8sB82qubvVZrQqYRj9QBv5xt3HxTKaYn3gYsvTIXt2bMqgUPl8jj/FJX&#10;3opaPqEVpBLHh22MceKJ7fUpE1AQoxxsJLZxk050aeWO/leS5Ozuv8/WaLZL7l3sir70H0vT50ht&#10;XDydnbsOagus/wDTroECW39fec/IA/tzVmT30l3OWE2Nv7SCc0HareSXUjhLkk42jJOB9k0Kcl0g&#10;U/2VMv8Apa6dmtpbqYje7HYMA4NVvr/+ijSL20e+yvu5KnAAH/IVaup6lrkE52zs8annHOMef4qS&#10;b1T1CBUgzmM+SOxqiyTE+/8AtGLNA/0c/oby4NpYwXLsSGLpQV1n/pUivJdRgl0vaFQe0UIKRmv0&#10;c0z1Wnt7OdFshIFXuvclvqoWfr6xMM9s9q3vzDG88gfzTLM9DPyLXSo/Bbqr0RvbH/cY5tGeM2+5&#10;kniO5OOxaqc0XRb+5jubb9MMgbmORj/Br98dY6U0q4tpxJEC8gx/Jx5+xWHupPSWLT5782ukR42P&#10;hU7ZNaFMMOXFlb4umj8yZbZoFZpRgK3H3xW1vSP/AEh9Q9WdIRdR3MUdpBNLi2EgIaVO2VFEXQH+&#10;l246i1iyuLnMdnbMHlj+8HPNfqp1l6l6D09Y9P6aipDZ6bbApGSFU4GTmp5ctVRrUNvoxRqf+gfS&#10;uktCi1TULo3M84AihPKpTPp3/ShpIsLq6v8AZGmAFiQ4ag71v/1s3+v6rbRaZae5bWsoARSdmB4H&#10;3Qp1p/qg6gm2wW0ZEX6dSwk7pIfAxjIrkZz0TnCJ5qno5aDUDFbWsbpv2ZbHAoYv/RC0szdz2sCi&#10;VOCi+fyKquH1/wBct5pEjdCzEbyFwc0/6P8AUrXdT6gjj/VykSkiQHGwBjzWiJmONQ6PvbWPZb22&#10;Z5D8URtxJrQPRvpRqeoaTb2bWrR3BUu7A4YqOy89jVv+mPovqV1qKX8sTOvdXJ4x44r9A+gPRNlm&#10;k349wjdvqsc84O4stH8SlvSH/T9B+lR744McIOXHLY8VZ+o9T6f008rW1sjOIyu0DIyPNWz1l1Yl&#10;jHDaxDY8ae0SOO3ArP40dZ72aZ4zLv7/AFk0k/InJ7lZDJHkw36I6ifX5YdlrucfndjPeravoJba&#10;SKJVAAHAHIOfIqJ9N/T+9Fqwt4/07ynIbvnNW1qGhXMFuLe4C+9Ee48j7rFLLJlnBRWgP0SwypMj&#10;YGc8nJ/gU+W3sTNlLaIPnBJ4yPukG069itHnRyCrfIbSKF1uZBNlmPPJPnNcc7Ic2GE+l6dGJHZV&#10;VN27gYy3ipi61RBFDHGUO0cY8H6oAtbS4aRmlJ2EZyafQQu0x9pkCDuD3JNK30NFE2dTN2+HbaVH&#10;7ac2pmnYlRx5H/Diosae02oQ28SnL9+DijrSdOksryQTjA27T/IrhVdDCJY3jMbMfcPKgdsCm1iD&#10;JK8RUhR3/BqatWiuLm825UIe5FLNZqu18klu9cs5Jjqxl/Q42c8EfKuptSkdXJ+QPK/fFQt7cCP3&#10;1kcKEBNAcfVW9BFFyVNK2yDyV6DOz1do7qUTH+my8JnyaT1jU5zaMkEZOSDx3FMbLTSZY7icH75P&#10;mpa+1i2iiuY1Xe5GOKIN7EU3IZQbYBBK/LYGdv3Ta3lkmuZMcE/jkfzS+jxmeFpHA4GeOcYpBtRR&#10;XZoDwOGB804D661P9GIgrAynONvOD906No15EP1UhHAJwaiI4veX3yvYHB8VZ5sFuNPhkKqq4HGe&#10;SfNT4DJDnTNBt1t45A+2IgYJ7kfmoDqSeD9TBHHhOMDbyT+TTrUdYIhWzt34WOoPSLQpcl7luSvc&#10;nOaZNdBxbBc9M3kkimRxtLeGOfxVoaDplrax+2+G4wD2oU1PX1a4jhjUfDsB/wCKTTqdZFddo+Oe&#10;OxrjlQ6gWCZbe0Teh3OGzjwKGLu8ku7oPI+4jwPzQ2mrvOhPYZ7VAC/aK6ZsfuzS8x1CizbGWGZ5&#10;lfG1V4OeSaRj1T9FHcHvkYx9Gqmh1jUH1TYeEZcg/dPb7W4YJlhlcsxPauWhqQXpqAmGQucZODTy&#10;TUblrYMq4HbFB0eoC1RYgM+4e9ONd1WW2sUCHDdsVxulYaCB7mRDGA+WJyQTUz1H1JDFbQCFG4/c&#10;OwY1S416X2Rl8SMeGp3qM+baJd3zIyT+aRJE3JBxaX82phHmOyLdgKKnpdJi2SSLIcKvaq703UP0&#10;9oqj9/8AdmpW46pDafJDDHuIbDEeKZJILsndPv1ktZ2Z8YPA+8cV7fdSrDYGGPOW47VX+jvLLFK5&#10;wBnb+DilbvUrWOEoZMt+ORU5O0d1ZO2+pfo44i/L480C61cTXU6KsuHkIJwd2BTG6uLiVxJLJkeP&#10;qjz090db3Uo2mg+HJya7/JdEXJ3KiweltDW2sYtzfLAODTxdPl1W+iSQnauc/VSurXBtnMUHKggB&#10;jUZqPUsOnOhiYvI45YdhXJNF4aFtU6ks+nYZ0Z1BUNtPasxalr0+oXw5YqWJGT91G9ZaleatqrMX&#10;bYD2HIyadaRot1PK0iKNkZwxbzxU7sdypH0GnFmnllYrtyePxVBdafqr27kDyYw2cA5+I4q2OvOr&#10;47ZobG3ZWkb9wBqiOtpprW3Z4n2F8jg+T908NpJGeXf+hHTb+Czdwkg92MA7R9/mrR6Z6rhcrujw&#10;5ByT2rJ+gW86XB3ggHyTkk1ZWkzORuUcoa2OB5nOmzQV3Kl0y/Elc0VaJaRwMre2Dz58UJ9I3cLx&#10;KHl24xwf7jR573zkjRRuHc5qFl0GVvK8ybo23EggE1CXVncw7CpYYY+aT6euJvckZh8PIznOKJ7/&#10;AFZGtZFCBmx2zzQ0VjOvYNNbzXJ9x2YFTgbfx2zRH0zFJDK8m7Ko2efJ/imWlM5VscZNTT27IpKM&#10;MHv9k1yJVSb6Y9XW7wSyf1M7z2+qNtL0qT2UuJXVzkcfmqy08yQ3qPNGeRj8Z+6thtYDwxnYFZVz&#10;jwTUq/Zoiwc1yMMzqigN5+uaa6dosxuY5JuIwOFGaCtR6qMV8UCFuck/Zoyt+rVKlXwpIGRQmDRa&#10;NsQ6Od4VEGarq76gE129pZlnc5G49qhNT1a7uIGggdo0b9zqOQKJtNgtND00OQZpmxtPc5plKydJ&#10;DWQJpyRJNtknOcBeRQpMxAaa4YjccAHjH4FFMcIhRL25kJeUZxVf6jbi8cz3k2yFOdldZN9sf6pq&#10;r3MoZY/ato48M4O3OKqLqXU59aaGw0uH+kp3u55zRlLpt91LdNb2pMdpHgED+7+ajutuotJ6Nils&#10;tOhR9RYAAKSSM8c0rJXsgblNN6Vjg3L7t26Ahcc5PPNPelelb7qTVrXUdUgRUjx7SschAac+mHQV&#10;zqsk2s6mGdyMDcDxmpvrr1Gt9ARLKyjE9ygOfb4wxqRWBUn+rb13bp9oOidAudt5exD3ynG1Wqpf&#10;Qz/T3NLdJIUcrIAC57sWOTVi+mX+m691fWn6p6hJa5uZC4Lc4XwK/R7pXpKG0S2aJFRIwNu3zWnF&#10;By9FMnpJkj0r0pp3S+mpFCFRI4wGbt2rMHqT1XPqmpMwDfp0+IA7Cr39SOof6IsoMsSR7u2qw1fQ&#10;re60pEi2oW8jIP8AmmzvfGPSFcuNEF05dWi2UaAAlskse9Sk9qlw+MLiozTNGhiO0OMJ2FE0mm3B&#10;CmIBieTjwKi26Rksa2OniBiYkP54ous9WjtYWSPJn7H8ZrzTYSE9plK7hyx+6BOp7G5tLtZY9+w8&#10;sR5IpNloFzabaQXdq6zBZDjgd8fxWdf/AEXdaP1IzxxEQSybs4weKtXo+8WP+rI+M8lh4FWl1bDF&#10;LYiTZk4yrYp65K/gvE+6fAIt2zh2BbiiU6RBHefqQT7u3BIquemLyWMwBUJIPY9gtWdPK0Zi2jks&#10;OK14a4ttdHD6dX+JDgc5P8VW3X14LV7S5HJTIx95qwtUZkgOP3HGBVfdf6c76ZC5AOxhu/FT8ntp&#10;DIl+ndYgvLg5fMpQEA+PxRFGn/vZjkcxrxQB6bSxzG5fP9RVwTj6ozQZ1q5xn4W6KT475xXFH8I6&#10;/wCR0HdQ01Le8dlON4yTWW/Wr0/925F4mclg6nvjb3B/mtaX8qvePHwSeMeaDesbVZdPnUsJFTyB&#10;ytYWquivLol/SQq3TNi5TbI6gup8VQHrVpxtdcSfAO8gqKuT0k3SQTYkJSDCgHud1DnrpoO6OG9U&#10;9zsI+vyKtNP7cJV0cirbj8kx6ZX91qOmyxPMsiqMbSaZdY9KWeo2F1pyhRIYzlX+QBFVr6WaoYry&#10;2tra5O4yDIJ4bmtJ9Q2FrbTC89rdK3xI8Mcd6VxuHL47G8WfCa30z+dH1z/0zwRdV3Mi2yxSjOJf&#10;EmPFfl16gWa22vXkKKAEbHByDX9N/wDqe6NnME1xDbmRJAxyfH4zX89fqT6bXqa7ezMBHFkYTzny&#10;Fz3FbfA8lyfG9HpeZgjOHOKbkZ59rKF2bABpAgDABqd1yOKJ/ZTkqe9QI4r1DxBFnYHua6P812QK&#10;9YfENTRA9ZeO1es7fVcKxKgUiz8musBRHINKuMjtwabq4816JRXAPhGvc0jkjtTr3ARXGzg0NANC&#10;Sa8pXbSZWlA+Xk817t5rnaa95FAHhxk1zursKTXpABoA4ORXOKWY9+KQ5oA6xXpYiuSciuKAOic1&#10;wwrqvePugDkZrta5pVVoAkVPY/im0x7/AJr5XwK4mbJFACNcAZrrtXq80AODgKOO9KgDAwKSTGaW&#10;QEmmSAcRI3OK4jYbiM+a73kZplFnceao1SAVdsyV7s357152NKo+DkUoCyxsF7VxFGAc+RSyXLFS&#10;v2a4jfa1UgBItMVh2Ed6hGBzwfNS0/yC0wdVXvTSVoDu2izyAMijXSdTNozvsyCuP4zQnaEJlqI4&#10;5rVLKZjzITha7BHUD0q53HgZyaW0exa4uFByFByT9U0WNiMDnJot1K0Gn2kOJcs4yQKqkcJTXbiG&#10;yVBbgZxSHRRvL3WIDFIFdQWyTxwKry/1CSQjLZqe6OkvI5pXhBIVTvYDOKaGV2kMnslLuG7u9fuv&#10;eYGQzEufqrAtdZuNGAhdA8THLA9mqsluZkv3nViX3ZBPOaItX1qeYos8QVh/jvW7Fl43QJi5uWub&#10;m6uoxtXB2rUHY6nMJpXaPKsMUi9+8SyBQcZOaRtJHZDjGDyTSZM1vsFJjS7mMbnCnnOc0b9KavDa&#10;WMomg3CQEL/NVzcuTIBkd8c1aXUF/YLodlBBCBLGPmT9Gkxy22cXsiOira1n1kvcS7FTL8HHNTmo&#10;dQ6fLr0ckozFkK38UK9L6U9zLMBjeANoPmmM+n51F4mb5A4x4qqyNV/YB+DpT6pKpbZC+SNhztBq&#10;v7/ZbauWhO9EIK7uc1MaPpW7UjHIdowcfROKhr8G11N+xKHBBps2bmo6S2daEtSaO61CIqm05BYD&#10;t/ijDrHVdPuTaJbQGMRr8yfLYoY08wS6jFJKcAMSceK76seJb+YwcoQNuaicC7RNS/S6fNE1oG9z&#10;n3McqtF/TvRFnqmk318lwVlhBwCOMKM08t7jT4+lbeEWe19uZJG7ufwfqq0sNcu7aOVIJiIn5ZB5&#10;rRKdJI6Q82pEl96FvFSPRSWR1VZLwAwgE4zxUTd3AkWVigBzwKg7OV5ZlQHB5rJPJVHAy6se1N/M&#10;Ldh7ROQBQTdXS5AQ/Vc6iXDsm7tzXGi2v6m9iiwMHAP4rPKbcqOWHf6vTxo7RBiLjHn/AMUt0Jpd&#10;xJP+pg4a1IbsT3qP6m0lLSVURwRjj+DVlekmt/8Apx5byZFljkG1os/uFeh42JSyRT9HLbQ46j6r&#10;vL+Ym+m3gHBX6/AFV5rEkNzLEIIQuO5AqZ6lurXVdWuJ7ZBDHK3xTPCk0bDo+0tOnf1i3K+8r4cn&#10;nP4Ferkj9y/hDK+KQDarZC1s4ZuNp/PIp/p1ot7p1zKdWEAQZMZON4qKjhlvmSFlLgyDH/nNHXql&#10;0303pGnWpsLsNOwCtGW3Fm84+sUig4KU70IiubD9BcXqQyvgDGT2q7dJ6DsLtvbt7pizJkAHJqiO&#10;ienrnU7iX2VUtGu4k0fF9S0we8quk0R3CQc4AqXhy1bHsgtZ0e80q9lgmgYPG+Qvgg1B9ZdZHUre&#10;3tktvaKLtbHG6iu/60vbq5N1NGksuAG3LwR+cVUGp3Ly3juR+5snjHmo+V5FXGLD0EWiSw2ts6yI&#10;Cz8Zo86NlsoWne5tN/xwrDw1RD9GzS6ZDeJOrK5zsB5FHdr07pz9K3VzHqscV1C+0wMcO30QPOaT&#10;HCVWTimVLrrSXF7KYTuUHgDnFRtlpsupXEFuDjcwUZOM5pWw1eSz95QqszAg5oi6Z6bu7m2uNUUk&#10;JCwUEHJDd81LJKxtsK+tenR01plqLe42s8XKA4Iz3qjd3xx3JFTOt6rNfXBMs7SMDjLHJApqLdEm&#10;iYOc55FZmlKSO0Wfd9Q79Et4HsolZEALqPk9R3SPUk2mXaXaW4Pt44I4Io06hudBu9OsorQ/1goM&#10;vHnHapT080jRzFLBqJAQ5+RbHBr1sWKqFAbrTrqfqLVf1ZgEQChQq/QpRNNln05bp1JXOM0wuOm4&#10;n1W5gsT7sQkKxeSy11e3Oo26Cw2lRnG0VqjKrCrsMbLR7qTQm1NH+AypPkY/NVLfXJv53Z9zuxwD&#10;nJNGC6xqOn6fJpryn2JDvI796HtP0eX9VFcxj4RtuOahm5NUCS0Emm2Go6NFFJzEHG7H3RH1l1z/&#10;ALpZW9sFIKqS/GGBqZ6f1SDU7lodQTKBCMk8FqqvqeGK0vJBAQyEkbqHGMMUrBwV2D+ms1qxkDfI&#10;ds9xTx57y5ZpC7Nk98Zqa6etNMvYZxc3AjccKO2aJ7Dpx44EFvPJJH4YLnNYftypUhX/AGVldzgD&#10;BPNH/QFpBcPIMchd2fAqtrxhjJFFvQNxJFPKynjADVqwR/8AIkx+QTdVE+26OP2jg1V6rIGwx/ir&#10;d62Uz26bFxt8jjNVGWzlTxxVczpjXotHTboyxxRNICKnFjEMT5Px2nJoL6cAIi5LDkA1ZRgSXEZ4&#10;BXzWrE24I5JlYTOxBAbaoOe/emi6kbfdliVOcipXVtNKe4I3BVTg0HOgic78tUZyaEe0E1n7Tq7R&#10;qKe290CjKTkgYIoVsrz25tgYBCKl+Hl47+CPNchm6Eba0FfTV8V1CPZ3V1DfkVqGzdZxlU3ZrGCX&#10;Ultcow+JU5JrWPRuowSxRSb8h1HfwTXo+PksQMzpse4MTgA5NTwukwuMYpu0kYBBTBPYfVRdxcGD&#10;vCTW5SoVp1Q9uzA5UqW3A1OabqE6okU53fVQS3KTRiVMEqKjbdnMwLT8nnFLKdInBSTDPXulbbUE&#10;juLORluU/sHAP4NAsF/rWhXvvT20kYIwQezZ8A0XWmo3dvOkkBXKnB35IP8ANHsOpR6vE8M4UBwV&#10;IIB2/wAfVShk30aYn3R3VWm6t7SyKXyCQj4G1h3HNEl/ottMjsIVRiPjgcf8qq7Xei0i3TWqn4KC&#10;UB/Pgim1l1jPbuokErPGdmG8j6Fafuot/QQS6MFVSOPsCpqOLEYC+MYNdw3SXcYkB78/VMrm5AiZ&#10;14KAnBP1UZytHIwtgl1nqYgsZx7g3NhcgZxzWWb55EuJHfyc1YHVfUf6hpIkuD7Usmcfx91V9/dq&#10;6vnIxxzWXjfaKNjTVbzfwnGB44qG0qSW6uoImf8Ac2MVGiXfMyjLc8Yq3ekui72Mqz27CSbG0Eft&#10;Xyc1GGF32Jjl2WD0jpCwTpHuygDbmIq29QnsoI0RkXJGCPIFV9NqFvoMcnLyTbcHtgHxVVf+pmk1&#10;Ce5kmLTPw5+voVux4XaO5MlLRZeo3ws4HCHnuzYzgVSvUfVt1cllhlXDjB45GeO9L9QaxJfuIgWA&#10;7fHjcakNC6Sa2aOa6h3ZO4Z7Y8VpdL0Z9thL6V9MxxGW4uYxLcMuUL8hBVn3cSXbIjOBt7UNwoyO&#10;qxcEjDEUh1DrDabbH4jkYZzzkGsU++zXzXGhp1f1DBZ28kEcWMDaX8g/QrLWudQsZ5NrF93GT4H0&#10;Knupup55n+DBmPcfQoDh015jkqWycn8Vg8vP0ok/22IG097nGAKb3F1GsDR9mHNSNzcx2wMYbn6+&#10;hQ9Pcwynk15s8yqkJONu7ICacuWwae2rRFcMte3dirAmPvUHHIyGvOn2dS2TJsC7EIuSc4pBrKWM&#10;ndERUro+riKQFuxowR0vWVUA5Nc42Wikytjb7wAO9KNYTxR52mrPm6FnYGSI9uTULc6XdWzrHOOO&#10;/FNHx5srwtAjpmrywSd81YmndUzR7Syll8jzik7TQ7S6BBjwxzjFey6I1ovcYArXjw5ILZSHXZau&#10;ja9plxxJ8Q2dufxUuIYLueNUIIfjjiqMtrOU/Ldmi7Rr+a1mAYsc/R7Gt2CT/Ed7RYEnTFxuYwuZ&#10;BjsO9DlvCWnO+LscGrD07VPbjEshAx3FOJtQtZvlsVR3Lf8AivXhkjxSM88YN3elWjxFnhHbhwO2&#10;aFLfp6WaOQKDkHn8/WKvjpu3hu1OQo29waONM0a2nuYgscaFX2jIznNZPInCEZE443dJFIdHdIXl&#10;4W9qEx7FwCRwz/zWpegvSyS7TdLCyYxjnOcVdfSnQFsksax2gIADMq9mY+RitYdKdCxRRRbgIh3K&#10;/ea+K+ofWEnxiz0Y4lCNtGfNM9NInUxTRg4wduM4x5q1dH9PbUBIzbZVlyVJ7n7q4JNIt7YsNgK5&#10;wKVtpkjyFXJJwMV4WfynOLtszPMROhdCW1qXaOJVIAG8d/5FXDZ2KxxKF/yab6OEETrgZ45POaIr&#10;iJiqFTgDvXmqbl7eijm7YxZc5HmukiUfA/ingTKcgZNcWkBMq7h2Ocj8V1yS9knbY8EH9MAdyKXt&#10;8q2c09a3abGw0vbWRRhvTiss5Wx0e3KBVLZ+jQxe2yEMS5KkUa3UP9P4AHzQ9cIuUDDC4LUQe0JN&#10;6BhWKHDHOTTu2Ug5qSn09fa9wHOewFdWluYwRJHgYOM1qbuiKJuzhVo0I88/zUBqZU3LIudoGD97&#10;qlLNHji4GVoakZhP8l5WpN0zq9jm4KxwADlqeWAMkTGRQMA8YqPu7uNSmeTwanraRBbkjjIOBiur&#10;JvomzI/qXdCK/Lkb2LHknHAFXD6b9VQ3FuCrh/gobFVt130zJf3UZUMdrknjPfwKb9CwNpUslu24&#10;Nu7EYPJq7lohzfM0ff4lJO84xihVrSMSAhADRzYQmW13bMeSvkVEXukHGUfnPAoi0abByaVIkc8D&#10;6odlu95Ysv8Amim8sP6WCo45GT3oHBAc8Z3EAA8V2UqoLQRWRZXTwKM7W0BAcjnNDMClmRiMjsRR&#10;f7oRVH1XUcTsb3Vqu5uxGcZHFRFxBiPOMkH+OKXm1f8Aazocfiom51ZcKu01zr2dfQB9U28wBMWS&#10;p7jzVU9O6dP+scPISWcgK3bk/dXpcj9WGQZwDk8VD2nTLC5WZbeQDdnJ/bkeabmuJH7NssuwC+x7&#10;buMKNqigbWbp4Zn9sYAOasOztvciJbB+J4xzkUGa/prM+5DtyK4to7lx0uhLStWWZSCe69xxg0YR&#10;GN0wwyCuDVe6FoVyjEZJQnhfJP3VlalpbwpGRngAGmaRmUJA5N03byudpCg4+P3Tz/Y3XGwAAcfk&#10;UyjuGhcblNHGm3McidvkP+opeSLY42yKs1nhO3BIxRQs5eMjOQF5xUi9kHXJ+WRkEUwfTQPkASc+&#10;PApVOzREGeorN7mOMhwOxIH934qrp7e6tDM7OQA+Fx9Ve8MAjwFQDJ88murjR4p124GT9jvRC37F&#10;sz9D1KU27mxtP9wzn7H4o00vXUuW+GNnYjOcChXqzpqSGaVVXvnGP7qBrO1urYqWkPBwfo/g0X2E&#10;Xs0DdxxyIJFGcjFRoiIKkZAJ5OKHunNYcbYnIwcgYqz7HTxKqyBxtz/OaZOyyrYlp0BfaGAx3APm&#10;vdTiSLcQB2zx4qRucwrkJnzj7FQMkplV8NxzjjHFPyFYys9WRyQV2Y5o7trkSwKGNVLLaSCbG/OT&#10;yaOLG+EKIGUnwDSoV0eahC6SHkjHYDtTjS5twKMv5Bp/JIJwrZGCMHNNYLL+o20lR/4rp1Nk1DYM&#10;uX7gc7aQvbV59wAGSvA7DiiHTJwRtK4C9jUje2sTD4nJ+sYxUObT6LJLTKHjBt7hym3bu8j9pqyr&#10;adbizOOSBlueQahNasA0v9NeQOeO1JdP3EoZoyoznsaE2JkimPUigaQFh8vupkSfpMIFznnIqNvo&#10;EheN8Egn+RT+0lEwzjsSKpHfZLZ7dSSx5cLjmubLWN5CTOgO7gHj/rUo20xnPmgPU5ltiNn7t3GR&#10;kD+aJRLw6QV69pCSIHUknuPyKE7QPau2B3ot0TX4LmBoX4kxgJ+RULrYQBGQbWxyMZFc4exkywtL&#10;ke8gVTJksOOfqktfsAkCMCQyg5/I8VXmk9QtZzx5XcoPirOOpR3MMZY5zU6vtFeRXHT2uTwXaxtI&#10;MkgDnkj6xVm6kDcRBsbl7NnjFUR1SzWV/wC4o292Aq5Oj+oob+3WGRMMUDDPIauwVaHm/aRSHX+j&#10;IltuCck5X/PFZrstUMctwsr5bOADx2rdWvW1tIJI2IwOwPgmsw9ddFCAGSODDjkfeR+fqtUHSJ5l&#10;cUwCuLy5SBmgfaSA2PsUA3F7rDxshJYHP4qxNP0q5ZVUnuTk1OHpNxtCsoOeMDgVZZK9mGfjyZSV&#10;j09qsl0292ERH7N3ANGI6PBt52WECZ1ADY+que30lUUIBvdOzAVGz2OoRgubVvaVv+RNdeQnHx67&#10;K16Y6Sle5dLpcSbcouPAqxoOnbQi4VYwSRgluaJtL0C8Krds4jZsLgjOQaNtV6dhtVhKygsV+f5N&#10;JydFYpIr21sGt7JWKbQmSeMf5qLWB7lzcKN+07QB4Io3sYY391SwIk4HmnGkW0Oj3C2s0TBGywfv&#10;nNCdlbKzns1D/wBcAA9h9UUafbNZbnK7RLj/AJUQdR2enXEihGDKOcdjUEsyyTQqScKeDnPbsKr+&#10;jjmqGCand3JvFmnCrEDsB5/iuemL6Kz028W5b+pK5CgjIAP1TjX4Y7W9sNhGJXBmH0PJqJ6haJ9T&#10;jRHRYFwWXOcf5/NFGWXksfT6lFHaOY3yuMkY4bH3QHearPdMH28rkYHgCjq+1DTbJEZtpTOFC81X&#10;y6ogupmiT93geM1xa9C87H1l+uNwkuG2nALHxS2rpfFvbiIw3yOKOtC1u1bT3tZIgXwWXPcfn8ig&#10;+SWKeMPEMfMDGeTjvTUL2NdDuLmQNEJMso75pTXLW5s7FnfdtBBJXzmjKAaZHvMSCNigY8UPap1T&#10;E9qbNsYdvjx/3oFkyuLS9kKgmI/wOaHLnSpcTSHknkH6Bohh1y2spbt5o9u47Qo45qH1HXrS4kAi&#10;k2ooIORjOadOjPLsZaXcRWUc0Uin5YO4HjIpB7SOQXtzv4IyKHrm+HuPH7i8DJxTb3f6GRPtQ4OC&#10;a638EvuST03QbaNoaS2RLB9/JU5zihLWNF3RXK/EHYRhvz9USW3UcSRFBjftAwTionXtSgcJIX2n&#10;C5plNjRlO00tog9KNr0707eKjf15ZAz/AJA5Nfn7/qbm1DqO/sZIppFtY1+XhW/nFfodedLavqNv&#10;FElsGS6GI8gjO7jOaqLrv0G1PRrVdPvozkRGRdvIcUqmk7s+g8SEpq2j87eh+lY/eiVwh3LhHbsP&#10;4FWr1n6ezy6dNNDFvlgQEsp5b/6lEPRnQdzLqKSSwOdk2EFa5ufTiR9LOFOZQd45yMU33lfZqngb&#10;rR+Vj9FT3piWOwZrgnBA4yD9Vq30F9IbJJS72InvNyhP/wAFV6WvpgiPG62/yxzJgLnHjFar/wBO&#10;vovdQ6q2ozwBYpRhV+8eTTvPqkZn47WzSXRXQNvp2nWKG2VmdAXC4AH0KszqO8h0PSppDEVnOAmP&#10;o0UJZRJcrBESmEBGQeGFVP6xasbyeKJmAaHAaPtmpOdInUuqMy6wzNfTzzHDyEt9jBPfFaF6M6Mj&#10;1C208vGGyAcDwaC+n/TyXWb+1GzhiO4xha2No/S8Ggi3LOBt4yaScnx0wpD3StAh0R7dvcX28YbP&#10;g1B6vC+q6tA0MR9kAKZPsilurtYN8Ra2j7goy5FcyarFZ6XBbRfv8mpZZp2ovXZ1RlSftgh6j+0Z&#10;haWmFJT5AduKraPQ0gjJd8nxu80XX9wJXL4LHBGfvNMW017mECWQ/u/5V1ZL9B9gH3EoUAQM6scA&#10;gVL6boY067ge7dTuYMU/FGsDwwCCIIMKAKhNUtlutZDu2xUGMfZp+ROUaH059ib37cDGc5+gafQx&#10;fqXjmduT3Hjmm1ht9m5VF4AqGn1NhEoVvmpHH2K5yFJu8tkgklSL47vP0TTHUOqbOyhij3o0pPYe&#10;T/NQOo6nd3Unt8oWUcAd6T03p+DLtPzs5WlvYHM9lJqvuSMCFfnintp0np+nyiXazBk5U/inKXJg&#10;iO0DGcYx5FM5tSedH3H9vFHIm8do+1u6kniT2oSIwQv0RXunW8CSRlkGACW/NILqS/BCmSP+oqC1&#10;e/kCARAglu31muqY8cITXEkZ9xYmCg1CroyPHK7MQPscVGafLMcNI2fwKJNQ1aGCGMMQo7Cl5Mos&#10;COLSf27cQMA69/qpW76keGGJTgAAAA/+Kg7m5UBFRDmobVNPkmiDgnP45xRya9j/AG4hSupIZkJU&#10;8/mm093cG+B3rsxyBQ0s7R2gJQ5VfvvUFLq03sbm7n4jHiuJ2FRLLt1iS4eQndkcfYFRTwN70xyP&#10;mc0F6NqUkcDPKTvbI7/VTGm38ks5dvPYjniutitoKLe1mYNGPjg5BB70JOk/+5YLnapoxGsW0R3M&#10;+znAP5p3DHZSzGVjkuc8GuAmD8Qhtr2SVycAcAfYoJvGW5v/ANQRtCtx5q0tX02DYCrZDDtmge5j&#10;tYUK5AI7muWLexd9S3MHCkhPqvL69e4iyxPCnANDpvy0JiUcKd2exqJj1O5vGMKkjacnFFWI3sKd&#10;P055YjI4Axyop17cQi3O2HJxt+sV7poDwbY34jyGzXyWqTsNuAy/f1XGccU7FGu7eKzfc/8AUPb6&#10;qFtNcWK2eOK3DGXsRUjfaTBM0Kh8IG+VGZfT7URJDArKMDJNcsEqK2dNTaNYSxj3n5pyKkLTQUtI&#10;8vMG5ycUT69uZ45YyNp444plbxLuCyOT+fxXBJ+hfRdEOoX1uGGIAc9uTV6HTLW0GbcBAFABFUvD&#10;1lpmmTyMZcMiMEGfFCo9S7zUnNvbo+1m5bOTXJOkcitltdRdVolqLaAK87nDOozgCoe5RbeyVpUL&#10;SuOPwafdNdNR20H6icHe3y2n81Mf7e13PuI+PknsMfVKtmko/Sem5vce6uFKq588ZrnqjqiLSrWa&#10;G3K7ivGPFSfqv1X+niWxswDIXCgDuB5qpb2xe302WW5cyPKCQM5I/FcTS0ckvZR+kJcan1JHJOGe&#10;X3NwQHAKg9quf1D6VtLqCVSmAw8d1oT9LrD9Rr7/ANMOACwceCD2rQV7ae9q/sTRYLJkgjstPFcU&#10;hElKzEGgdPywTSwyj9vZu52jsTRxZWEIZURssBzsHj7oz17pa6bXpYEiCwn5FxwMfXFaF0T06s9O&#10;0kXs4X8bvIqv3zFPw/ybvso3StFu7dUaVGWN+Uz+PNHNhJGEO3v2P5pl6j9SxGEQ2IXAHjye3BqA&#10;6SEc0IEjMDgk4pYu+kEo8aQd2F2xRtowecVDG8ljuQOS+P20/sNPlEsgwwVjxmpiPp8ysHZCMZw3&#10;mq2iP5Expd0eFBORRhayMXQsg2/3UL6Zpq26lmPc8UQ2LyFyF4Pk/dTtJmnBrsa6jPslSQJkbhwa&#10;lor0TKeRhh58VA6zaPNyyuoXjIHmm9pL7WUqTXZsH9xpVikjSnLsfIOAKjbrRhGWuGGdg4FSUTKX&#10;UOwH/Y0/v7i3uIhGjfgtSUJJWCGgdS4c73zluCR4+qs+3mgkLTPgLjKiqV13R2iaCKFfiHDMfJ/A&#10;NL23UYRTBIWO3jinhoztlgat1Ik5YNwqLhV+xQ6mlXOstbmWQxQbsqp4+IrjpnTYLi5lupeI15xn&#10;OB+aoX1Y9UNQvNQ/2bRI2AXIeQKxGPrIo9hyLJ6h9V7XTY5tO0OATTB/bZkbgGiH019NobprzWtY&#10;xvAzzUL6Dej9pbiOe/wzcyOfJzVkdZalPf3DWNrJ+ntVYD48lgPFd9WEYWzzqbqwHT/0GkIGZxgt&#10;2VaH+mfTzSenrP8AWatdrJcztueR/lx4AzUpcyWmlWjGNQ8rEFDxhQPxUTYdJap1VcwSXlyyW8bZ&#10;ZAAA1KuzRGFF/aJcy9TC1/Ro1vptuApyMGUijPqzX4NE09iuA+zEa/geajJ+o9J6a0a3jiZQsSbU&#10;T7P5rOHUGqy9STyZkP8AUAzg/tWtbmoR1uTW38AkWBYLHe2wnkfLMcjHmijQdPE0cieyXIzlR4+j&#10;Q10rAltawQkZKDaAfqrV6ft4oJC/ubWYeOAazrtE5q2Z1urs2+p3duMYRvPfn7qVbqz9EF/pBz5P&#10;1THrXfa9XXJ9sb5IsE44PmmMtkbjL/tPk+MCur9syzi1JFr28IvLWC63vGCQyjHYirEs4IdRsmEi&#10;AvxuB+xQH0BexSQfpZZg47qGoztruKwuGjWIhG/zg0Kky2JfIHWHS7xyXGYyqAk7fA5qyLidTpsj&#10;cMPbI/GaQedks5XYYLNjPfINOLpEisGULhW8feaEls0Fc2dw1jqWnW6Z2uQ/+G8f4q29QkWJUc9g&#10;4yaruewibVNIjYrnJYA96LNetzcGzhDEK0oLfnHirYpVCf8AaOMILmMMuDQj1m4XRrwkcBRk/VF0&#10;zhY8AeKB+v43fQbtRjJAGfqn8hK3/R1CnQlpDFpkciKAZO5+8U7sGY61qvB2lUwfGRSvSNo1vpNm&#10;G7su4j6zTbpm5eaTUd75CzFBnzt4Jpeo4kAO37Rz9VWyI+Hiiy/8HFSGu6e0c0zIfhKvKYJyaANH&#10;1Q3/AFhqM8fKxSCFSB3UUcajrobWoI4yGVEy+Po/iscUtv5Z1gr0J/8AWnU7iAfKOdskDgqaKPU+&#10;CWXRJxEm+T+1fs4qqbnW1s+uI/idhxtx9n7rRGr26T20qOucof8AmRXZbxTRSP8AJM/Ono3UxYa2&#10;ltLMFl9w5+xzW/dUBn0eF5m3uAG3A4r87OsdMu9C6xeQRsBOy8uOR/FfoD01pkk/TVtFPIXZ4s5N&#10;LhbcZL9C9SAfrrpyHV9EmjVfkUI2/dfgX/rW6GfR4IjCAZSX3qgw0df0IWttcvavZMjb0ziQcYrE&#10;P+pn0itruzkvLq2UzuMlivDCoYpfbmnR73geQnBpv5VH8tl5bPFMN8Z3MMnPBBP3+aYuOcZNaD66&#10;6Pd+qNYh9koIX/ewwu2qX1azQTyKkYVU4yPNfSwkpJHh58Lxzkq1ZAMp+66bPGRSsiYrkLz34pyA&#10;m1JBKXdV+65AGO9ACLADxXAzTnZxmvVXyTQA1XPal1kwMGudwwTivg6+RTJgfPnx2pMjHiuC5yea&#10;6Vxnk0oHQXIzXh4zXpJ++K5fnx/yoA43HGKTOc80qcUmf4oA+IOKT5pWuPNAHNfV0MCvKAPgteGv&#10;jmvqAPRSjH6pEHJpWgBXNcua+GSK7xxQAkVIAr2M+K7YYWkUBoAeRr5xS6YwTTdDTpMBe9Uj6A6y&#10;MGm8fBNKqcg0lGpGeaeXQCUzYJriNq9mPyxXKH8VNAOoGb/rTtT8s01UYpTdk8GrR0gH6Arye1Mb&#10;o724pxNISuS35xTFZMv2rtgS0eEjVWXFLXClLcED44yKbGRX2gintzcYhWPxjGKpCgFtEt5bqUiK&#10;PdsGWx2FM9ZvWbeueBmpjp/W5tPgufbO0SDDZHcUKXThmck+aJSSiBHZOMkUf9KXVxBa3ntrxISD&#10;+QBQE3gHirJ0PVYrPRrq2MG55DuV/IqOJtysBLRJliukkYrhTkZ7V11ZrCatfmWNQuFC4A74qFtL&#10;kMjfHGe1IEEXPArapfsCRdcWkqYwaRjZ0tAM4+6UuJMkDNIXJX2SM/KiUu/kCN0+2/U3UMZJ5aif&#10;qWzezdEL5GKiNMkEUoOdrAZpbUbh7psu5Lds0uN0dJ7R7K6GnTX0T/tzgA/I4oPt7mWWXecl2OSf&#10;IontrmS1t2RZPiR2ocsN36rxgnODTzn0DCCN5rq4jKMd4+u9ReoIy3TCTJPO7NLSXT292DHkEc0h&#10;fXBmO5jlu+fuk5JhZN9JaOmpah7HvLGdhOWOBUdqtjKb9rdcEh9oI5BA+qb6cZwrlIyT+BnFFPSC&#10;3D6ik6wlkhbLkrkcf2mtOKFpf2cCTq/qJn0ax08W/t+0BjOOMVWlnd4DcZzxU11zeNdXjEBRhtxQ&#10;eCahNMKiJwUyalmnUmrDdjO6dAGw3+KZabayvLuTuKaXIYSNzwTT6wumhDBKxt2wFrsBgzFua40e&#10;3kDvJGe3emt67SjI4FFHS3vW8Uu6AMkhxkj/ALU8E5SQCEk7yENK5PjmtQdCem+n3/SF5qD3igxh&#10;tq9iGH3WeL7pG/ikikeBlSblPqrTuem+oLHTIlMM6RToAGT9h/nFe94OL85cl6OR0Vvpli89xIA2&#10;VU/uAyaJZ5GeCS3ZjtHJBOdpHY1cXpzqeg9Kadf/AO4W/vTTpneMZGB+05zihXo280Sa+lm1C3/e&#10;7FUBwACa9P7NLujrl+xx0FfaLFYmCZxDIqkB3/vaqQ6stQmrXOJA4Lbhnng1efrDFotraWc2kjDZ&#10;JlyuNv1is2S3D3EjStJk5715nn+RSWOrvZxB1oFlq0FrcXtojCEKVcr5Wrl9O9d0C50+4ttak9ol&#10;iqyd1Kmq4g1DUdL0ZYUBEcnj+aIOmOnrPVdEnl99I5FzlSQDxXfFiqivVDNIrrqAxWN3dww/KMk7&#10;DnPxoGkCyMfs8mnOsEq7gHOMgH7qJsC24c9jXizneVr9gy5ukLYyzWVu8jCOQYH4p/6i9LnSr2GN&#10;GGyVAwbyo+qnejulrvVYUuC5jWJOSBkjjiqu1zVLq6nuYppiyxkqNxOfjXt5YcMEXYsUtkHrenIJ&#10;Y4rcl2fAH5JqwINYm6a0p7Bm2mZMOMZLZoO6QlC6razSKXWBvcwexxRV6jdTWfUN4hhi2GNccV51&#10;fjYxU8NvJczMIk89vNPrWwmlvLaArsdpAOfFfWs89lKXRCWqY0O0vtW1RFiQtM7Y/wAms0P5xo4W&#10;V6g9Dnp6SzW3ulnEicsvB3ecj6ru/wCnLtdNSba2x1BJHcChTqCHWbG7exvGk3L2BJYc/RNE2m9S&#10;autu1u+5hjAG3JNfQxStikDbWl9Ywi8t0fYjDDUpouvGbUBdXAMmw5ZCO+abap1JqRjFm8bKGbLJ&#10;jGKu/wBMtH6dvbW7s7whCylyzcZOPv6FLdnYlS9X6na6pcA2NkYtvBz5NQ+g6gLdZop/Pb+aibyN&#10;bDVXt45wyrJgODkFc1Y95Do2oW8UFvDiUct4INdUWwsOJOktHXpo6imoL72OEJ7/AGP5rKV1eySS&#10;ys8ndiBViX+ovaXQgfIjA2uMdx90J6xbW9zdBLVSdwGPyaxebvijsSTsen9Se3My2UjIcEECi/S+&#10;pNf023S3ieQIuSBjtmn2gdT3Fjc2kF6jJbrhWwOVFX2vV2hMkZSMONv7gO9bPCxRlDboR4032Ytn&#10;kU8GifpmN7eXeDlXHagq5mXP3VodFXsJCRsAcgjnuKyeLNyyo5LSY86h1BWhRScYGRiq4mgBUure&#10;c0ddY2q7YpF42jBFAsU3wPHateeL5DQdoM/T1J7u+aEJhAu52PZRVuXMbKG5yANtV/0hp95albho&#10;tsUq4BPc0fG9W5hmRZNhXIOa24IPgjmT0VfrFyBKyhsYPYUHXjM7OceaJNXsTHIWI5zkkUN3LEE1&#10;j8hVolbI2FAJARREruGUr3+6GCcPx90UQqXReSOKzY32dcWxW42vuLGrx9LdRy2XJVowBEDyrj7q&#10;lHgLIVftjjHk1cPo7JZXN8kFwQit8Vc/tU/X8mt/iy2kCjSbaNITGa7gMyhQwHIoVj1NonIlOR5J&#10;8UQarDPa3QCfsXIx4b+aHr7TRethdofvtHbNei5NhCQ0a9aGXMR+LnB+ufqpGCF5LhJgRtQYb8mu&#10;5OnpEhjMuPcUZI7CprpzU7S0lZZygZmAAbsB5qkIckBM2moW1wHUdwcGpm1sHtRJJFOrnGSpp+66&#10;YzYhMRLcnYACaWtNDmt/65XfGTkE/ux+KSUKKJ0TGlaoDGJHAzj5A9uKW1OCHUVjkMKhVORgeabH&#10;2mjJWMZPLL2riNjGNol2AnO09qWL2CfoZSSR2nckBTjAFAXV3UvuI6xIoAXz3NPesuqYV3JGQ7qc&#10;YHABqkbyeSdZHMuWYFiT2Nck9sqmAuuXioTJj9x5x4oYtZ/dDbiSCSBXd1dyTE7lI57VKaPo811c&#10;x7AAnBx91Pi20JzQV9E9MmS+RpIP6ScjP/Ee1aDutUWyiklVv6hGBntmonSbWHTrJDIqmTPyzxxQ&#10;preqQYmw6nc3GOQKpG4voHGlZXXUOu3U7OC4HlvOTQbptjeI7y/p3IfAXzuoj/Sb7h5WI9s8nzzW&#10;mvTHpJAIdQliIjCboo34Ge2a1clFWztKkyF6I6Fgg05rm9ixO5wFI/aKZarqcKlogu7GQMVYfWnU&#10;y6aRndL7pK5HhgKou7miaYztLtBNSyZmI5q1oI49VSwgmMuMsv8AkmqM6w1+4mlaEzDaB+wHgCku&#10;q9anadws+/xley0JlWZEOzk9z3NeZ5Ge5aCK3ZEQWO+QuxO0nzRLMiw252EAYr4RqwQAAAVC61fK&#10;luyKcHnGawzlphN2VffzgzSfLIBwDTNpc8g0ndbHJzXCRfVeXJts5FBJpaNMQo8nFT990SxVnH13&#10;FClldS27BkHIOasi06leRcbl3Yp1T7LxVlTT6dLasQynFSOlXjRSqAxqy7ywN3HnA+QJqvLrTJoX&#10;b4FQB3oeNqtFFBrZaejdSquMknwwq1rPQ7G/WG4KiRXwM1l23dl9v54b7o80PXbywkzFOxBHyXuC&#10;K0+O6atGiPRaGsdHWtk7SWu/cTyD/wCBUfbK27Z+lL/fxyB+TU/pHXNpc7TcpsIGDk5qwtM13Srn&#10;ZFDCpzx8gAa97HDFNRaaujJxabKrg0FJZOF2sTUfrvTxtwhDgkGtATen9zOVNuoDYLKOwqvdb6Yv&#10;LbY0u1xnuPB/NVfjY26bRogpUVTpcs/ukSncD/a1aG0PSdK1O33mMRyRoMqtVJcWEMLADDE9j5zW&#10;g/SXSGuJUuDCRG6hQrr+8/eK8/zX/j4ZSjugxydtNERYdKS2lwWAkjzkqccEfmrk6a6dEkkEsHuF&#10;8hue2a0Bb+mkd9bn3IzuccccirL6P9MJbR44zDnAAUnvXx3l/VHOPdM1Q43vYd+nehgW1vvtypHD&#10;OPJxV+RaSqoDs3H88U96S0eOO1SL2sEt3FSlwFL4CY28HFfK5Zpuwy5kwQ1C2iEZOAOTjNQumaSX&#10;IA++DS+uTyCQIP2jJzU90zsmBPOTjA+q5OX4nmLcwgsbIwkAgcfVEH6Iuuc8d+fNeNa4K7TyfqpG&#10;3tJdwDv+MVkbVvRpSZGujRYYhcHsalLGPfk7ADSN7bMcBgcZqVsNkcWWGfrFI2DXR8rdz5/FOIGG&#10;47h47GvYVhkHxG2vWiKEjFKcTZ7HC5ycY5qKubB3YjaM57Ue29ri27ZBXg481EWSj3dzAnHFdaEY&#10;PR2WMZUZFL3VmDgHyO9EV40aN2Wh+4lPzA/k06m4+xCPihMAl3kbSPjQvNB7jFgD9GiPUI3EQww5&#10;7c1C2p3sVHB81SL5PZ1ugNvoXMpw3nj8VOieSCAsXKlVwM01MOZTuAyDwPJokn05ZLbzkryDzXaS&#10;YpURu990d/JfsufP4o6sOlCX90qrsOM0C3umhLlX34Kk4b6xVwdP3IlgQY+gSc81SyTx7sMLGzC2&#10;xXsQOR94qNeNXjOExnJz5qTknxkY5HY/ihoziX3GMh4bOPFA6iCWoQlVZBCWXnvQXHYkyj4jGDjP&#10;irxW3327LJHyeP4FAl5puLh0VR8e2KHkQyX6ELO3Bx/FTUtrsTGMcZBpW0sSgQkEfyKJ57QSQoD3&#10;AplMWSKev7KVoHXlfPFVHrl48bMTuC8YOa1FLoeIySc/En8VVWtdLJcgK0eQ5BO3vxQ3FiSbXTB/&#10;ovUknLRScEHA3HGRWh9JhtXjcYGQQDWX7LSpNKlBaNm2Ej+cnuat61mlG1wDjI5pG7TKQbSTLKvN&#10;DRY/diJLYwRQJJbAuVaM4HOTU7YdTNG4EhOO2D9U/mezulDRnhuxH4rsHwXY7djbSdHjk2uoHI/y&#10;MVP3OmK9tInBHj7z901tYtowg8eDRBbRtEPmPH896VZdIVxso+WxkDMJOGqY063AKsP7QBz5qzLv&#10;pQXBDqTluSPAoWv9Nls8q8ZUHyPxTqVoSKSJq1fMYBpGSXBb5AVC2epoz7cjHapuWASAMF4H12qS&#10;Q6FoGEoUZFKS2rxlTjIIpoJUTGMDDACp5XD7Q3OTiqJnHF/AM6jpkVzGyOKqfqPpWVI5RHGNx+/I&#10;rQU+muuSuSe+3FRd1YK8Z3Z/808Wn2cRkKJ5rJyrqEdTuUZ5z91ZPSPWkJcRO2GPBBPnzipXrfpJ&#10;XT3IYwzE4J7HH4rKWpHVdLvjuTbhiFzwAv4P3XVBplVNH6B3EaXNtvhIwMdznJqvLqGSOY7twOaB&#10;PTrrkziNHbxtY+cVod7GHULLOB7mPB5INLz3RxgBDIkhiUhN2c7ieTUvHae4wVAAe/J4oY1LTjay&#10;IOSRnBNOdH1iWMLmNWwTnxn+aeyVbJcxujYyCQewpRLp1kXI48fWKcWskJiBwRtzk4zUyNIQjtuz&#10;9Uc1Y67Pra7DlQMVNwXJ+Qz55J5oUms3jbav1nNLpM0WEbO7/nmpyNEXVDpsLJIB+2mklpHkSKu3&#10;BGcealLdklOCcGnK2TtnA7VllJprZZxjoVt4Le7tiGOMcVCG3W2k4PGc0tHDPBN9Cm2rln5xir4p&#10;3Qk4Ji5vY2LSN/AA+6GtVtzKpG78hfzX0V0o2qRwD5pDUZlKEDOfx4rS0IoVVFZPfSW15nndGdrP&#10;9Zqzra6MtuXZMkgY81XBtPemkLA4AH+TmjDRJWRHC5AU4pIlHAjryBow5QnufxRDomsEwmJ3zznk&#10;9q8v7P31yMcrmoG1094bje6BgPC/dck+NHOOgh6n0h7m1aVZQpj5Hnv9UC9Da49vPAGYFTnAz8ga&#10;P72d5IMGM4HAz9VWseke1fqyjLZ/5D8Ukm2zTCGjQ2tJbNDBcg5Ljk/kUO6nbwajbKgXcTwc1ERS&#10;SiHZksFHA57080cuwIYHGfyKqpV7OPEUhNp7wXcq7cLu4xRVoVm73B91MIAcA85qe6i0p0lJSPnc&#10;BkccGo+DSbx+HLA9htPcV1TEnjtDywu4bGe4aO1D5JAxTCbUppUe22cMQAMc5NTFvpk8b7W5JPBF&#10;S9ppKfrIZNpwrbmJHenWQzzwEGbHVLf2d6HbgHB4xn6pW7EtyFK8PEfkMeKONU1QTEkRZVePvGKX&#10;6gs7SIwywIUZ4wJNvIpuaol9mSrRVksMUk7iM7MjI8c0D9QalJZxOJH3Sg9zVuNpMTWU12rgyRtj&#10;AGazf1kt3d38n9EASMGHJNdU40cljml0N9Q1lvaE0s5RjxgHGagNT66EawrCeQQ3Hkj7NPG6UuJ1&#10;GSXjDfFgP/npzpnp7HDNukQs45GTwc08Gq/kZ3jn8AF1J6jdQX0hkt7bLJtAUDOAe9caOmu3lzFJ&#10;cJJHlOUI8mtA2nR9rGpcQjfkManr7pF5I7cwJtxgkZGTTc18irxcr/4lSHo24uZJY/dOcA5/4cUc&#10;6J0faQWm12VplbJyCMg0a2eh3cckkxQt8cV6uhXfuPIATuwQp7CllkSRbF4s12gY16xhtZw8ahW9&#10;jblBgEN4qv8AT9LNxC8nvFVGRgDByvern1GxvFt2j/SmQt5xmgO16T1g288QtztkPODkqKI54pbR&#10;b/DYP3d0sQiVSS+MH8mhi46e1d4muDbszMcKO2atTSOg7uGZJXR3CjzzVt6fo106p7lt8FHkEVCX&#10;mb1EVeD+zLcvppeXf6V7pCpByVz3Bp5o/oPa/wDuJp75mVh8Yy3atQ3+iXV1IpSLagA2jtjFK2fT&#10;MzS424zjJxmnjnk30PHwMfuRnKH0HgkgPtMVZsjcctSE3oD7EIw/B4YNxmt06V08tvGMc/k/mlW6&#10;dhlYuyFip4DGh55dUD8XD7aMG6b/AKdN8nyLYHJY5qSX0MEcwX2BKN45yTkVv+CyiixhBwKUezhb&#10;nYK45N/8jkYYov8AiZhvekLuCSwdIxugTCrt+PH4FVR1V6balrN7dzySy+4xChTllUfQ+hW9RbR8&#10;fHsODXP6SIEnA578VJpv2bMfkwgklE/OvQv9NSWxCi3Y/wBwYH+496siL0ijiiKiN2P/AMvkmtmC&#10;yjX9qgUjNZKcHYOK5KMqLx86L9GGZfSB4HwI+Cc9skVZfT9ndaXDbe3G4AADbu1aJmtI8cp5pJ9N&#10;jchtnbwKkpTTtMo8mOXaKit767t7qS4AIxySecUG3emSajqc804yGw2W4yfxWiV02EbR7Y5Oc05G&#10;hWWQ3s5wcnHmrxyNkZuC9Fd9Psmm4ZLfCp2Yiozqjq2XULrADRqv7QPP3V0tpduU2+2MfkUPXHRt&#10;tITtULnyKdydVeiccmJu+inbbVXt1YKArOO5HNR93eOXDHOAKtu66LhIBwMBcfZoY1HpBthUAn8e&#10;TUnLouseOXUkAGmamrs+4ZHbFTk1/CIs5OR4/Ir616JuoS+5ACxyF74rm56bkKtkEsM5A5I/xVY5&#10;KWqOywa0xsmub3gAAAzyTwRULql4U1AyCYsQMEZ75+qmbbpyUIQVOBzXdr0dLdS7nJC13nfoyz8a&#10;Q10m8YKUBOCSwBPg08gt7c3KcE5P/OrEs/T6GHa2WZgACGqSg6Jt4ZS2AM4NMp16IrDH3IqSW7ll&#10;1IxCErsyOfqvZ1k91VLMct44qy5+lGe4kk3BiBwfLfyaV/8ASBBEmM4GdpNc5sf7EP8A3FbalGr7&#10;cAZz3FJNbRiBhjkjnFGsvSjl2weDyAK4vOnpY0BRcsByoo52PHAitLTTWlc7X5xnBqOu0MbhZF+W&#10;cYHejuHTJUuN2wD8+Bn7qA6ltGtyZVTLpzxQpUgeKiBmtJYpoSuQpxkHzmkuoLdVmtWK8MSN3fbj&#10;zipb9aZ7ON2xujzkDwaFdZ1eW6kt0jRQFGB5OT3plKLMsm0O3uliuRyWBQjH5zTqfVpEjICghh2/&#10;80hp2n5BaVecYx9U8mWAYjwCcd66ZpTYOteSTb1H7eynPJpvFpsrqWZSADwB4ors1tQsjLEDjk4F&#10;Rmoa1Z28LxGUKX+WM8ihEvuP5B65nVpoYgAfvwTTmW4NqOQQMHAHeq3brK2S5kZGWRwduKCdc9Qp&#10;bguqTDgfff8AmqRiJ95fJbB1LYjGRw4zuGTkj8U7tOoGLJslYAHPB4P81n2DrKKJdsrFzkZJyePq&#10;jix6mssb/wBintiuShS6CHm2XrqHUe+MbJNxVeccYzQHFqMt5Ocg5WkdM1iziWT3HBLAYPg1K6Tc&#10;WsZlJC8jOSRU6t9Gj76O7e4UEpIOT9eTXNpH7W9cFSTmuLKe3kvPdlUCpmUwTXCFGG08YJwSKqtE&#10;3ksTXUHiR1EeQRn+an9MEnsksm3J4J7mmOpLZtPDHDJgqRyDRJqChIYhHKGfGTjg1nktloz5Igby&#10;Z432quRjk06mMojjODtXBFE+naZDb2yTSMrN9DkEmpFLEXcTkRdhjjtk1ziOAes9WWyrFG7Ku0bi&#10;E5NVX1L1+NpjthJuIxRfrfRqTXL752RipU4FTvT3p5YWhSeZd5A43c5oi23snki30VL0Z0RrGvXq&#10;vdGULjPx4GD+K2l0l0Jo/T9g5lSP3duR5eh20vYocfpovHOKT1G7uMb2LqSQO3fNPLIq6CGGTfYV&#10;Qme7kyR/TDZ+s4pz6h6rFpGlYhdULJ38ZoqkhttP6d9+UhWEYck/ZrGPVvWUuuXGwSNIkZwo5GcV&#10;OT4rrtF4R1fwwKsHutT1qW4cs7MQFV+A38VO9T+9cxvEuAIwcg/Q+qNumumUtrK5vJ3AkAOwfVRZ&#10;s82s0zKSWOAP+9IuhGiN9D+myb2Rki2puL7j4qwra+in61lSQjCJtbPJOTU56aWMNrZ3MyjZtQ4H&#10;2KDtFjkl6oluH+B9zhj/AMIxgVV3+IY6SkGfU0en6VNLOWRVAyAQOc+KzH6g+qk94DawTOsSAcA8&#10;Zp1/qY6ruIdTit41KLsGUPk/dZ16eSfUWJB3v9eeKbDjuVtaM/k5XCCSdMtHRrh7yBCRvO44qx+i&#10;tMnW5LbWWJuM/Rpj0BpsOGtpkG7uSP3DNW9dAWtrLsQMUGQPsfdXdRVIwY5SnTbthdDo8ftbshmo&#10;k0+CJ1w6YJHGarTobqiK5iPvMCzn41ZO8NIgV+c44Pc1Jo1QV+zzUdO4XIAGcAimNpAIpFCEsf7s&#10;1YbWm+ybHOR2H2KA1trxHyoDDOMea5Q0UE/+2NdJhAV++M5oKvtEe0mUspIJ44q4ell9lCWzvbwe&#10;1ddTabbzQSsoIPf+f4rvrsvF0Z61YAnCgnHb8U0sRInB5NHkdrE2Q+3cDgD7ppNYrErvsGDU2OQt&#10;y5fbuUtwarieGO1/VXMzjbk7AKtMNjv2PFCWu9KSXmFUAp4DdhjmuInPEmRfS+s+/bTmMkKT2+80&#10;QdPdH2omeeTYM5OMZIoEER01fbi4I+u1EWjazcSFYQhZj3pmlSIRi7otPVNWOnW0n6cLtVMDwTVU&#10;6bf3d0WdwvyYkYP7c/dWSujzPFtkj7991NW0gRfCOFRnuQMd6STNmLGQSRQxZkkXcT/0p3qHWctn&#10;aiOND88KWU4NL6jbwWtmZZZRleKpXqPq2COIhUzt5IznNL7ovSiKdSdTXjOfdnZ88oB3BFD+h9Wz&#10;28oSVj+7gk8nP5FRunapDf3J+eG25wRzSGt2S28q7SqcAn+atFCSyJ6Nc9Oap79vG6Nzj7q3tOuC&#10;UhZ1+LjuB2/msv8ApPes9vGXTPy7VoufWba2tEkUHBYIFFM0ZpypkF1tp8Umq27TJwq5STPemVlG&#10;izKNwyc4Fe9fT3TS6Y4KmJuDnvzTm2sGRbYsFJzyR3H1UWnZGWxS00X2tStZFUxneOB25q2r6wW5&#10;uIAOAg71BT/pVSORju2+T348mp9L+K3sJLkyDYELAk4HFPEpBEJq99me3ghTKow3YqS16YrFHEFG&#10;04LEnGAKhel5VvZTclME80O+rGs+xZSQRPiYxtSyb4topYM9H9Tza11heJAEktbRBHvzkhqufVrk&#10;m7tIE/cTvz/FUn/p9sbS1sruYRbHlc5ZuC1XXbAy6pcSbsoqAL9A1WKqHe3IWM+RIapeta2/ubcn&#10;coP+TUX1fKi6JeMyEh1Cgfe40n1LqkVsbNHTIklH+PqozrrUnt47RAn75Vxnyaq5fzGCjT0kg06J&#10;TnIjzUMsawaResi7WZHOfOSKJ7udY7WR3O0LGSaD9UaSLRcbsvLwP/uqnnVONeogivfT/TF0+OaY&#10;MweTnPj80x6X1IXuvanKqkiMmN1/im/WvUsfTugHcSCI8KF7moL0IcpDeXFwgD3TiU55ArPGqS+B&#10;HL8gN1jU3j9R7H9wgHMikctW2VmjljWRTlWAYGvzq656jLepaSGUpF7ioSORtr9ELaOKO2hEfKCM&#10;Y/jFWwbWRFPgyd/qP6c/UXOlX4BCwyKCV7nNX56a3U0+iwNJIGUcJ+BQN6nqmraSzIrAIWUkjNEf&#10;pNpMtno8BM25GUBf8VHDL8ykukO9H1G4j1q7glzJG7n5eFqrPVaaOe4uYnjEqbSAhH48VYSTG11e&#10;RFBKOSzn6IoK6vSO5u5NkeSOVP1WecjV4cqbv4o/EP8A1M+i8sXvTrCAJGYqRwxXyK/LPrayGmTJ&#10;aImWX9zE+M8V/Rp61dHf71YXVxPhDGjDOcftHiv53/Uq2Ualc9wPffOeScHAr0PAyylKmzT5T5Y5&#10;P9FTO53DNeBznAqRn0+X2mmxhFOMmov8817B4p9uznFe7hyK4bGTXZ7GgBJmz5r0H681xXRHIGaA&#10;OnxxikvIzXjV2xoA8xxXJIx+a9TivWA70AcEkCvDIR3Jr01xjNAHoc96UJ/NJduK8xQB03iujg4x&#10;XOOK5PFAHzVya6zXxoA5r6u9tclaAPK7zivAtdFaAPVpcYZRSA4FdA0AKKMHFcFcdjXSqSeK+YZr&#10;qA8AyBmnWPj3pvuOKVQ5WnA+iHJOa+8kV4jc96+ZflzQ2AjKPkea8hGW5rqTFKRrXEgHA8YpVVOf&#10;oV4vFelj91daQCcp3Zry1tzISM4x3psXIbO7ipWwYO2CcDFI3sDtYgrr8xwaXu8EDBplgFyR3zXU&#10;5wUIP+KeLAknmT9IE2gNUBOtS86p7aFe9Q1y2KSbsDgbV4NHdnYQtonuCUmTd2+hVfKrMaMrW3ki&#10;s947EYruJ1YDOwXZG7Z5FIQXh3k7QaUEgjUgDg03sLXLnHmq30Aq9wPdX7FK3r5CMGpGaFhIM15e&#10;EDABziuWwPtOYbnc/wAV1IsjsSp4xXsEQ9omvLKb+oFJ7nFMpbAm9Smi/SKQp3heahNEuVFzvccY&#10;qU6iWOF1iUhiQCajNKgVmYk4Pahyd9gK3dwTcl8YFNpJAXzmk75GWbBPFcLbscc0gMPdD1IW8M5T&#10;GWGM1avTWu3PSmialLLZrJ+sUspYcICKrTpO3imgSyWLdJISVGOTRZ6p9az3Gm2ujGFUMChXOPAr&#10;2ML4+O3+isY3GykZtUaWV5HXGakWvkWHCcE8k1AJtAwRXrH6rxZZJO2SOJ7hP5NS9nJavaSZT50O&#10;Srz2p9CnApVLaAcW7mRwhHnAq9LPpy4i0qCXZ/TXDEnupod6U6Otv9puNTuHUuv7VPJGO+BTfV+u&#10;bqWD9MuQmNo+zXs+HCME5SX9A0/kJpOsLvUpLO0ABWPsO2TWl+lOqZJLKO1upF2kAJvHA/msv+n2&#10;igTpcMrOSm4L9GifqzW5ku1jDYJGD4Fexgmo7YJEE9u2o9SXcYcmETMufGFNSkfTMrat7QfCou4D&#10;x+Kh5rG6tIzcKdrMMhqYWTarc2tzdq0hEP7nFWnlTTQcUCXUtxcNf3MLTsVV9uM8Uvpuge5JEVcN&#10;n+2othHc3XykA3NnJot0X2bDUfm/uRecV4cMLnluwukww6t1e0mtLS0RWWZCC58AYxQjrFm1naxm&#10;KRxvGWwcZFd9SvFqF5EtoMk8AeT+KlJ9S9ixlsr2NgAhZQy/Ja9PIlCE6eyEG21ZUkkrlzkjHapL&#10;TLIySRLtIDGmFtIjzldo/FWEunkxo8YO9R4rwMWPlNP9mkIrifW+nraGaGVkilyvGdpx9iqrvJXk&#10;ZnYncxyfyat3Xutp5+nbfTLqMbk4R+xGKrSKX9TFHHsx8sZ84Net5bTjGKYqDj09vNNXTtQW5cI2&#10;dyE/eMUHXuiShJrmEFl/cceBVgdYabo9tb2htigf21G1Riq9XWJoUK7/AIE81klGo02dGsOqRxwO&#10;Hj3O2MGpTo3Xb3Sbs3lkR76YKEjO0io/UYIpLdZVAH3iiToIpp1ybt4BOu39h5HBqWOH5RQEn1p1&#10;/q/Ud+l/qUcKSqgRRDGEXj/zRPpertpcVtqQUM23OSMrUd11run61eW8kFgLdNoWRAMZbzRx15qe&#10;mx9PWViLcIRGgC4wRtGQa9iF7dk1YFWnUJ1XXZdRurdfbY42gYxU31zoM1npkeoxOgilOAoOCoNB&#10;WiRteLFbRZ4GTsGTUdrdzcNL+imumcKwAUk4olKkMiQ6DtNMlmvGvZEXdHgbuf8AlUc9tcW1081u&#10;GMaPgH/io817QLTR9KiIKZZTt8k016b1+CHS57aaANvB2nHKk0kc6QOgB1K7OtTlnRUKjAwfqhWN&#10;pILlWDZZDwR4osmsRGjSK3juPNNOmrGC71S2jmfZHI+GJPavPzPnO2dos61v9L1bSRFdZF0g/djH&#10;NAX+5PbExL2U4HNWb1x0vZ9P2kLwTB9/OVOaoVr0kkuBk1p+4oqKkc9kPLGNwx3o+6bh2f1AO3Y0&#10;HvbN7ufFHGgtleTWfw/xmgkrTJnVpxLCwc5JBzQp0nbQz3scUuQC/wDzFO9auRv47mu+h7T3byWa&#10;TgQgEAec16nJSnEWGjQ2q2MSWkfIUKmAg7KBVUy3axbkDENnP80aXupB7cndwoxiqbjv5Jr5/cOB&#10;ztFa55VGjuRWT2sXoYp8OdvNB11Cxckj4/dTt2S5BOSTUNLdGN9hIxmvP8mdmddkJNGNwPiiWyk9&#10;yEEfxUBeISWCmpPTpmERx4GKyYncikZpBHZRh/i3IHirD6N0yOKVWYkIWyeOBiq50S5Bm2scGtDd&#10;Hx2042thTjgfdep4sfyQSmmkqLpa4gubOMIvgYbvmo21hSIodvJJqFnmvbL5xoAu3jyCBUMOrrwz&#10;I6hCFIOD2Nek/mjiSSDrU5gVYbiVHOaqvWzIH9wEk4CjPHFWzDci6AYRgbucDsCaiNX0NZ1xJwPo&#10;U0ZUKk22VHb6xeCSJFklKqcg/RrQfQXWzTRrbX820qTtJ/7VXpsoIonhS2L7vPmpfQNDmcqDbuig&#10;/IsMUNKXs0Rxl9TW0XyaENz3yKhNeBjgPAz2x5rubXgLVgsbRhFKkjuQB4/NU/qHUlzNJt91guMb&#10;SecUiSh2HHjtg11DLGXKGUh93fvQLd78KQCVqX1pVMjtHkZ5znNIafIYlxIN3FdVNkm70wfOmiZu&#10;wBJq0emOlhbQickNt/uHgfVBbFnuCVHkYCirctbyK2sxA37zycChUpD48fIC+oNRwz/IsFOOaqD/&#10;AHp3uHj/AGqGxirQ6uQC3ZlQ5zkn+arHSenJbmZ3xsLnaN3mtEaconYR27Lr9PNLj1SZUCn2kbMh&#10;A8YzitJarNHHp6mJghiXlewAX7oW6M6ei6f0iC3DCRygMjmqY9UurpLW4EKSnZxs+ufsecmsfkzq&#10;b+B5x6Arq7qO71LUpVkk2xQ8grwOarPUOoveb24ySqjGc8Z/FPdbuzKmexYE7frNCulaHdTS7mT4&#10;A96z/em6pEeCse2Nm8u4kZGSRUpHLFt9jA3ZpzJJ+l2qBxjzTAW+51kTJbdms0sI8pJULXCQxwtu&#10;JqqdeuS525/g1Yuu3QhUIxwzc1TuoXYM5A7Z4NYszStE7togpIGD+TT60mC/E08iw/xIqct9DJwf&#10;iB9GsKxt9Foo4hsxKBtYV42kyxvuHbOakksHt3A3EZqWmXagytU+29mmEEznS797d0LNkAZAoynu&#10;La/hQNF8vJH1Q3bW0LhMrndU4mm+wQ0cpcDk8YxWrBaHnHQE6toEkRDRxuwPbaM4qCsNQCSgTBhj&#10;7GK1JoOuwSQxrJAu4fEEYFNNY6O0/UJd4tVRiPH/AHFXl46e0yMJMqqws0v0H6OMk57U7udI1vTH&#10;jmaKSID5K+c8jxmpGHpbqLRJHmjsJWgUFjKozgVc3STJq1vHFqLuN2SM/EqD9iot8Ft0a4qyY9O/&#10;VC9vGhtros0qplsDJ44q8rvpi21CSB+DuI/+lNAR9IbG2RZbaeVXTDKVzu++TV6+nmhyXjRQzAqE&#10;OF4PINYfM8yUYxcZj01STIq19HtEvGgn/TrJJjnK8cea090F6V21usDMuCcHGO1F2jdEi1tVf2yj&#10;YwFb6H3R/on9E5wQRxXzvl/V8k4cGzHm8lQaTRIafoyxttRMqpGAfFWNpumxbkbbyBk8UNWrAum4&#10;bc4NWNpUW5YsAj7rwpybT2GObl2whWIpCmBzj4+KgtTBhB4we+4f3E0VMuxQvf8ANCGv3BMUwOBj&#10;I/ioKG1fyJmnxjZWd1MJ5ip/cTnbVh9NWZiVew3YII8UH6DY+4STgYbn8irSstPBYbFPByBmjNKt&#10;E/DuTkwhbunOeaewRgn4g58im8Vs7AFl/ipaAmFlLceMfYrNI2pHFzGQgBX+SfNdpZsYDxjyPxRV&#10;I0RhBZf/ADxUfPEFiOCdpB24pbWzjBWAbWOe3ipCFg7gdzmu4kBkwQP5+q5hi924jVDyDQKGhUxW&#10;22hmMuWL85yaJ7vKQZahyH4sMgkN2qj7OIYvDvYrxk1F3FhIGyp47UQQvGkhHt9z/wBRT5k3knAX&#10;zildBxVg9FoT3EYOMnH3Qjptp7VwRIvknire05WCtzQLfwBL6Zscls5+qeGuiclsiLq0i3tIue2f&#10;kO1SlvCPaBT+0fEU+ltQ8eSTT7RZEUSoYeDQ5fkCgyjepNOEcsuOzNjA7jNTnTc8sbRxGQhQuBn8&#10;0X65pkckzqcDzUHaWKQMo2kbTktmhzTpM7wDi6tS9tnbkheDVW6JfuJpY2ByDjBq+dKi962KOg2k&#10;ZGapm+05rbVZlcFAzEg/X3irwRySRaei3dtIsiybQ/ABNBmtQoJVbaPi3J/FONJQ+4vyUDvgVJav&#10;ZJKMNWaX6OwdnGmpFMVC4Ynt9Yp3eo3tsFyNtRUETQBRHjgYFGMapLbg7yDwGHini7GoFYUleFl2&#10;7jjvQNcqUbLnzirZU+yhjKfHH7qrPqCFTPHhMEcn6NVi2TkqYP6t0+JgJERs9z/inmj2wVMMu0g8&#10;UR6NIxjdHHHIprqVuyo7x/8AL8V3sn7IXXtJd0eVFUHPKjz+aD7LVp7IMC37hytHWn6lGf6Uny+/&#10;xUR1FpCzqZEAzzjHamULVjoe6P1nEyAOnPGDj78VZFrrlvJjBwf574rH10t9Z3LyyMxTI2qTgiiH&#10;R+orpNv92Dng5NJLGKsqibIsboDaN+Af44P1UvdadbXiYkjBqidD6n90KXbkqTVv6RrMTxoHYK3b&#10;/wCr/muQfDTGU1NKkV91L0U0DmeFe7dxwRTfS53hUJIvY4J/NXbhXHIBB+6DNX0BU3SRLTtabR2g&#10;Ou7Zn2GMA85p3Bd7JVVu45FKwSGPb9Y5pysCTSFgBkcioFIhPauNuS2RULf2+HfaeGOc05spHi2r&#10;tOKfTBPbYPgg+K7FuwcQaSNXGGxzxz4qtuqfTOz1DL7MOwIHAwatO4tXXEijOK6QrIvyJwPz2rRG&#10;RGUTHsPSEulXPt7TtUYx9VbWgdVC3kjgkkxtAIY96s3WOnIdRQJsXcGyrCs/dZdM3VgxdNxQcABc&#10;8g0NLsRWqt6NGWkNpqGSQrsOe/Job1XpcRSFkj2r5x5qmekPUOWzeOG4cLu/t8kCtF6Z1Ta6lEih&#10;yWH1gVFSlyK97AmK3eIPFvJGdwqettUyuGfDZxx5omuNKEo+AB5NVp1BodzbM8iZIPHHirJX7FTD&#10;yGRJs5G4geDTh7H4FuMYqttI1d7fcJY87SPkPINWLa3kU6DEmTjIWlyQ0UU+kyN9lgV2/fb7qXs2&#10;ZQSx7HzSIGWbcOO4FSNuUfAf6qNGhTdD+Ewv3xxUdqGjxyq2O/ivPYKOCvanyySfE7eaaDSOyfRW&#10;V/ps0KtlVJ8/ikRZ/wBPbhufNXGtpDdHDIMj7qP1LQQgBijGPIqiQjkUpN0/KznYG5NdCyltmKNG&#10;VYfuq3bKzSM4kH45pxNodteFgzFuc5780W/k6myrINWiEaKxxgHnvUhZapYsyFZhsz8vBJqU1voK&#10;T239o5BHOPuqZ1bSNQs29xo8BThgBuB+jQkxZTil0Xf7tncM0YkV/wCKfwaRZyhX9sDxx4rMo6ku&#10;oJ4lEqgEcr2JNFdj11cQFHLbV7uQc4Fcl12ch5aeqNKWuhQiMgY5FPIdJjhH3VfaF12k0cROWyf3&#10;CrFtdZgnxtfJpFRVzl6ZFzaTDM/PgYJxT2LSbZFGxMYGARUwmyQErg5HBHakXt2wuKZJqjv3b90Q&#10;kmjW2HxCvJ5IpFenoHJwpwRgjNETRMewwRSKzbG5XBoXZ3m6dMj49IiiYHYMYpOXRY5ARj485zzU&#10;mL6Jn2F+5p4qZGQeKf0JzaA246Zh9hlRcDB4zigiD06jkcuY1VQx8jnNXHLBkKNuRTcIUKALnH3R&#10;G/ZWOXXZWk3QCxooABHOPzQ8vRqlzmNvrkYq8nuVOEK4pPajdsZp/wDZ2OR+0VG/Sixx59rjyRzU&#10;1ZdOjaoLAD+KPriz93byeMYrhbVkOcVJtlI5kDJ0iEKQUPcZHipCOyt8j+nxg8VNPGpwMd+DTiO2&#10;QcACkV/Ik8pCiwtiM+yAR5rlk09QyEorHnAqZli8VCXOjCRmdWOWprYsWvkWjs7NePbBzzmpiKC3&#10;y7Kqndxn+KEP9qugBk7gOxB7H6pQzTQ5UsQSPA7V2N30Eo8upBgYYO5ApRbaJc/EZzQLZvLLndIc&#10;BsD7opiaZFxt7DFUTdkpY2tciaFfEUwhkcJlqj73VJIiMAYJxTvLGtxJRwSk6RNsee9eIc5ofGpe&#10;6Aec8GvodV2sFYd6RS3Y7wSSCEg5zXL5554IpkNSiH7mx/PmuY9Vtpj8ZF/gnB/wKa4k+El6JRDk&#10;V3gUhGygcMKUEik43CtUJRcd0TaOiBjtXGwV2TXDNiuTcfhArODbrnOKQliPOO34p1vA716rZqb4&#10;OhlOSGcULg9+MUrKzqvAyacb1zjIzXvB5zQ8PpSBzbGESue4pcBe5804JAFMXbJqUoKFbHT5M4aO&#10;NiUx+SKaSafC+fjtP2KdxW4BJ3cmnEkfx4xXIq0UWSnSkyAGnx7iCMLmllt4o5A4TDV2zkcmuHHm&#10;uGpO/Y59x+fqumyAaZLcEHaRxjNPFk3jihSEcaObSNiQc45+qlXYHjNQ4dgx/H/WmMt/KhOV/wAV&#10;37lJoSWFyd2TLqnJ+vBqGvZonl2kZwOaSa+M4IODkf8AKu0tIgpIfxnBqXNsrCFds6NtaQQsdids&#10;mq91LRra/lIZ8R8HavBNFmp2k8sZEeecDKjNBUOlanCzkMwGchsZGRVFLRWMP2Iaj0vBFbvFFHxk&#10;YRewzQm/RAtsOFLY548VM32p3sEje5G1Rs3WCPiLAbH7tvFdU1ZKWO0QN9bThiqqT9geaENb1b9O&#10;OYuwwPGDVpf7hazJ8mwR/wAxQbf6At+QUcY7kY70/wBx+mZ34yKg1zq2a2tgVfZxg89/uqI1vrC9&#10;ZJ7hnOAMqg84+60f1L0S5gJ8Zzk9hVD9XdJyJaYj4diTux3q+OpHneTgkv4qyjF1y91CR/a4OewH&#10;Iz903utO1GN0R4mxn4kff5rQXph6bQ7mlmIeQcsT3xVk6v0haxShCq7PAxypq6nR5M8ErZjn9Bew&#10;gu8hOOcc4XNTUN3cWqIEORnLk81ovV9Bso43PtgA4x9kiqj6kvLC2DtCAzADI8ZplNNklhlds4tt&#10;euc+U+iPFTkfVM8ecy54wVPmqiuOoZNvxixz/NQFxrN+yOElVfPI5xTxjfo4+Xtl73fXUVoozJgs&#10;Pvt/ypgnq/EGBjZX2jG3Pc1nfT9G1TWLnbCrOVU5Y9v5FaN6C9Abq6MRuJQEwHZQM5JrjgvgISeq&#10;bH2keot9dXaCOCRwASx8irLtOpdbuJI5iW25ORjHb7zVndPekdhpMAHtjf3IFL3VrFJc/p0jUBCE&#10;ArPNRb6NsZTVApH1dexiNtgdc9gcHFHtl6mR29sqITv77TUXL01auUgIZSDk+c13/wCkbLfIxfCr&#10;yVzjJqTXwXjkkvYe6HrGm3o9yY5ydxXuc1J6jdPdyYgUbB2ArOGt3EVrMgtpCoB5APmpLTOvGs3R&#10;y+0489qFFsePkuPaNSaNYQxIPdZuOQBxyan9U1G3l2qmDjz5OKzpY+ok+osi7gQFyCpxzVu9FadB&#10;PKsty/OMrn7NTcWj0ceaEvZF9aarf3lt+kGVhIwcVXvTnSWyaIBVJJznFX91XNZLiK3X3CBngU66&#10;X6cZoxI0OFUcZ8mlaRWXWgK68tkg0yC0gTc7DBxxjzVM39+zS29gvwKHeec4NXV1dpIFyXDsWweO&#10;44qktG6YvLnWZ5nO0ZJ3MM5BoEcFReGnQx2WjSME+bKQv5FVp0lE82tFZGbA5LHxuORVjaxOkFui&#10;oxXA4+qG/SvZf6veSTQ+2u8ghv7wvkU6f5RIOBjr/VRcTQdTRRO24kct9j81CejmnmS+ZhGFTIAb&#10;P33NFf8Aq30jHUdvNFC0gJCgA9g3miL0006Syt7RxD/VYAMx5yK1YsiUWjB5eGUpwaLDs9COn6nF&#10;PHJzLIBnGcCrx1Pp6Ga0yqAFk7ChKaxaSOF9nK/XkirR0O2eW1V3bBUealKXI5DHxVGSSTp2ovGD&#10;sBlITHnP4rR/Qsiht87biRgZFUtrGkTXHVIRNqom59w8Emr2g032YYiAcgZJBoTuPYNcZFsXKOtm&#10;Fjj4weccE0O6VYxzvM2cMoqb0zW0Nq0ZPI8YpnY2mbOW6hyV3NnxnFcRphtDmGcpGwwfjyKXsr2K&#10;6t5kYhzjaSvcfmo+wmtxZXBkkw78qT3oV6QlCPcopJLNkg8Zpb6KxhaBLVBJHfvhQsSHaPs/eaQu&#10;b9gUUDcCDwaKNa0wi+wzEK3J7GhvVhDDMm35MOSanfZRRIW2ExmZn/gDwBUy1yNoUE8mnENjJcbf&#10;aHDDk0eaR0aFKM68cMSa4WhEqiDo+6vJdzAqjHgj6+uasPQ+jrGxLSpCoc4GMA9vOas64gj/AE3t&#10;Qxj48cU1sLWJTiZgB5DHFFobgvgGbrTzcELwo75oP1rVbWwinHupuHxFPOuetbfT/dEBUEjArHfU&#10;vVb3k8hab8Uqk5NJFKjBW2d9S9YTXty0a7tm7GRwBioO70WS4idhJ8ttB11MH7E48fmrj0S2WSwk&#10;LA72QY5zgY7Vr+2opHm5/I5vRS2jGW3uwS5BzjcPqjvWJVk/cQScAc9y1Al7dlbuZVyCCQCRwKNe&#10;h7N7zU0ycqp5B+64+0RUjR3p1pDQ2ts2zHb/ACB91cnUFsjW9uI8ZDqQKZWltb2FlCEOGYKDmnN+&#10;w2QhQcg8105dtED1/ewo+lAD+oWGVJ/xmj2GPfZJN7fxIGSPBqlOrrVLzqTQzMwdYAcgHAH81pS8&#10;MMGiRhAApUdh2pErcv0hooH4rFbwRW6FlBxux4UUj6gwbraz0yKItvZSRnsoPmiLpMotjPdsuGxw&#10;DxhVphpifrrtruUEqAGB8ChqoL5kU6JrpyNLeBbbGHRQWGKpz1ba3Q3TuMsqBQfrNW5oV+l1dXro&#10;3nGPwKqD1Itw5nLLvV22/wDnmlk/xQXoMPTew/TaJBk5Yw7vrk1O9PXoinmRjuLuNx+qjunVZLNN&#10;p3JsypHbtXXTCJ/uUwY/ZA8Zp1txoliQY3QtJNQtlmTLBSy/z4qM6ns7Z7rRpp3ICT4AHkkVM3Vt&#10;BJd2zODvAJU/xUP1HA9zdaZEG2/1CxP8VW/xnr2i4r1nKf8Ab2iU/KdxGPH5pC2tPdgX3iVSMZGe&#10;3HmuerbSW4/RCNsMsmRQt6l9SLpOiKhkKvKRGPsn6qWd3JnfRSnq4P8AdIZPbYqsbhQ2OGwRmjb0&#10;xtov9tcLtASHv4oU6nsjJ0exdCWk+aGrO9MbWIdJxqY+Wj7DvUcek7Zmm7kqMJ65qaHqKW4A3BZz&#10;gkeQa/RLoG/ku9HU7v7PvOCRX55eqFzDpupmMR/uY4/Na4/0/wCvXOoWb54jXAPOa5jvbNDkrSC8&#10;TvNBdWXKtuO5mHijnosSR6eEZeFOVNVNrc13ZdQTIUykvK5PIBq0+hnma0kDKdobKkjGc0uJ/kki&#10;j1SB8qZ9UlZT8VY7hjtQTqrj/ejBHIGTZkA+TR6yPLq7yQOAiuQR9nzVX6xAV6lUyZBfLIBwOOxN&#10;RlDZTHOmyqdb6ei1C21e23CSMh22v9V/Nb/qP0BtO6x1WG3ieK2SUgDxur+mvUjnW9RtypilMPDH&#10;sfHFfzuf6wp5h1te23tFI0Ytjxu3Vu+mfzaNrd4sl/Bj+5v5XthEQMKagd31RYLDMLyMMAVBTQ7s&#10;kAV7vE8gjmx90m2c07MJGMUmYmYftrjQDYV0B5xml/YOeQRXzRFV7GuANgK+rsI1ebT5rtAcNXNK&#10;ha5VSSK5QHFd8CuzCwzSbgjxQBwR5r5TXWK55oAWBBpB8Zr4V0BmgDgCva9CmllhZ8Y5roCVKkHa&#10;WIp+mny4JKZpVrGQDayYzRQENn8V2TnNSN1p5AXYM0xELBTkUANwea6Ir1o9oFe4OO1cA9ByKUUD&#10;IFIHIrrJ4oAVZ6+RviaTFek4pkB8pOc05c7hSBB+6VUgjFMByE4OK7ZsAV6vcCvpV5wciuRYHajg&#10;Z+q+DZBrlBkCu27VUBm3PApWHOAc1yOcDFP4kHmgDmGNd4J+67mxkY5rxjjtTRyd1MkA+3cHimE4&#10;LMxxTtScUznIycNkGpy9Ae5CCp4XUv6QBe1DTA4FEUU222CUQAZgsUNKW7jnLYx2rqNgUYU3EZCE&#10;1UCQtMytyc/mmNzj3jn7ri3lIPfFcLG8ko5PeugSt3IqwqFyDimOk2rzzMFG5hXdww/aaeaMs0Dt&#10;LEKDozvdyuVfOR3JruyVmJwewr2/f3JSz+a7t5BH2rjODO6kLNk19bxzSEbT+AKSu5VMh+z4qf6f&#10;sHupAu7b2JNNBcpRAurTbC30Czj1GKQSMirwfDeQKo7qDW59VvZ7mQYaR+30KKuodek2C0V8xxtw&#10;Kr2WdiwrV5GVxioJ6H5vo5VK6eYIppIOc0nPhsV5jYhzJz8qszo/pz9fGZSAIoxlnNV3p9nNdPsj&#10;TdRYdRks4pIUmYD68ZrR40FyV9HLCbUeopiklnbxYQ/HP2KJE6Fmh0a3vJgjs+G2g5ZR90x6S6Ru&#10;J7OXUpB8ADj8Yo36Kllv7n2ZrpI4wMKT4r6nDGM3HnpDHmi6hFZQhX4ZV+OaBr9xeX28yEgvz+AK&#10;edbyw214Y0fcFyMDyB5qGsZ41ic7cZ5qXkZYwtI6i1esuorCLpkWyIBNIcJ+fzmgTorrSDStNuLW&#10;4hJRmJ3A/fcGq91a6a4kG5jgds8iiGW80waQsYjCy/3fk/dY5eTNyu/QrYn01oKa9e3RikSJQzMN&#10;xxxU50/07JfLfsrho4By2cHP4oLs4Vit5HjcqTxx3NE8Ghapa6SNQikIjY84OMfzT4ZpCS2RXT0x&#10;t9Vjnf8AbA+dvlsVZfq5rmlava2lxZ/G42BJF+seM1X/AE7ZiWQludwwTQ9r4a2nniJOe4oy5Hwl&#10;YsYVRBWEa+6CxHHNXT07GLSa0lmfMbnLEfVU/pNg11IqqMsTWhOndAa6guLZ32PDEWXd5P1SeGvx&#10;k2UbIr1WtdJm/QTWEoOV/rAVV+h2M15c7IpBlRuqP16W5huWikYZX67CiHpe1uo4pL6A8INrfxUs&#10;mVSkq9DJEFqk7wzBN5bacYPiioajpd1pjRNbbZ/jgj7FBF9MXuXfGctmi7WdDtLS0tbmGYEuo3L5&#10;B/NTWS7AFruOYsEB+FWB6favbafcPDewmSKQZB+qAotTG/JwcVZ2g9PxX8Ec2MM4PnFW8dcpqmCL&#10;W0XpPSLm8e6tm+IBcITuBYn81VvUk8lzrdy1yf6aHYfriiTWtButFs4pbdpI/cbYWDdziutOTp46&#10;FNHd3TC8Yk4bk17EEFIHOm9fh0a/S4gCuPo021m1i1zVp57GHHZzz2+yKs9NB6euej5HF0kd0g3B&#10;F/eTk4/xVA6dc3OnO8iOQSPHmpZF6oXoIY7l59Ssob2fKCUDk8VJda2JsmKQ4KMTtKnxQ/aaLqWq&#10;R3F6sBdE5Ldu1CM+pyJIu5znOME5rzpyq1QWyYsppv08kbtUpoegSXUkjqcbPqo2W8juEjCIAQMH&#10;xmpGxvL+wUgIU3DIJ8iuR7ViTlQ01fX5GU27TNIqnAz2WhNpI8n41KiCGSdjI2AT3qKlgCO4GSM8&#10;Gs+ecuWuh10SUamV6mbGTYSA2SPFRVomcY71LW21JVZSAw7k1sxRJzkI6jxJkrR10xpcrQI6DG79&#10;x/ihd4/cky3PNWDpVyYLcAHgdhXpYce7JNtLRCdQag1rAyKMbuGY+PxVc2kj+9vJz4Aow6uu0aFQ&#10;BknsT9UA6SzmUL9nis3kzrJRaD/BWGNyzPGCo5ocuwcB/wA80RXMKpGzbjnzQzv3hgTWac3JCSjR&#10;9AwdGO7n6qQ0uTbnP/KoWAbS4p9ZybHpMb2cJi2lRHchcYNWH03qhjugkkxVWHBzVYoU9w5zRJpm&#10;+eVItoJ8N9V6GDK4nHG0at0nXElgSGQ5+ge2KgLuOCGV2UcMc/ig62EyW8YydwGD90vbtcgf1Du+&#10;hnNe9jXKCtCp8S4NCvUCDafj5P5o3v4pZbYFGUnAGcVSeiTmOWKHd8pWAP1WhNBEVnAwkkDHPnmo&#10;S9o0Y42R/SekRwyb7xMv+5B45ou1OFxnnxxSMSvJNG6MojB5JrnXL85WHgMAGUg/dInXstySK51y&#10;8ursowkKNGCG/Oaqq9RoppSz8/Yq1tck9sZzmQrk/RqpNbuFKq5OOcFfs1y9mWc2yAfVwsux8cnA&#10;FTEyJLFvU7jjlfqq91O/Dhv6ecNT3QbuOCVhLIwD/wCa6pbFi2HHS1nILsSShhGOPurIMgi3O7bx&#10;4xxmoSwaL2AVPGBwKhNSvzBGWz91ZbLQY4utQikaRGyckYFWB0HofvXEsyKNkSHBYfuf6FZtl1Sa&#10;eZAx+Wdo21r7ppxa6Yrb14RSwz/djn/ND1YQVWyL6l6w/wBtglhYpG65AfGf8D81lG81C51S7Pvc&#10;gc8/96PvVfXTcT+2ke0Q98HksRQDoNuqWvuPkM45B5wKxz26DnfoZRaTPc3Spj4g8k/VWRPBBaWu&#10;yLBwPlnxUpoWl2sSPIxDbwNuT2qtOs9Va2ZkjZsYwR9miuKOuVA1d3LT3R+XCnGKloN6AkJxg1G9&#10;PWZuSSD55qY1RHtoXHjHfPHNZ55URasqzqi6d5RluRQQkZkYk9s1O63PmX93Jr7SZItux15PmvJy&#10;yUpaHhA+h0tGwS2MHNSscxQ7ceQKQliKyIUJ25oosFhkgkLIN27vVcejRFDmNldVLLzRTp+jpcD5&#10;Edu5pgumSzwL7MRYH/h5NTljZXMB+SMOM/Z4/FW596KjuPoO4lZfYQFyRhVBJ/k1OTdDa1p8w32T&#10;yf44OfBq+vS/pi9dVkdG96TxyQENa86P9Lf19yvuwgAd424Ax915mfz8eMpyS92YJ6b9NtXvJGkN&#10;lHGNuR5wT91d+l+i+q2EdvNL/XZSGYhf+1bl1XoPS4JIsIgVeDt4DEfdO9Su4zbiEYAHGB9V50/r&#10;klqKIT8lLpGddO9Mp7izwQ6JnccD/pzTrTvTLTZHX3bWIndgFkAcfRzVnPrdxbRyKCQrZBAqAiuZ&#10;txK5AByT3z/H5rDn+oZcnbok/IbY/TouzjlSNQdmQWPcsR+aujo3oeGPJijU7sE4Xtj80L6BpaXn&#10;tF94cHIx9/mtPdPaL7MEbFvHb7ryMvmS65GnFKS3YNCyt41kTwc5J7jNDkFh/WC5GM5GaLdajEcj&#10;c4XcQMnmouwRGbdk1mc9HmzlyyN/sJNJsWMiu2CAg4/NWRYWvYuCPrHGaH9BQgY25FWFbQrtG0ZA&#10;HBqLyqR6MVSQ3kijKZJGR3qrdemaZpCG3cgVaOpyRxQSEqeRiqlCvPOpY43HnxT4jN5fSQpoGmzn&#10;vn7KjxirH0q1dWh+ROBUNbRC3534ThaIrDUlVg2D8ee1RzvZ3w5UE8EJd+eKfG2R3Bdc7a+0+5E7&#10;hc8kbgKVuQUlGe2Dmsp6Vom5LFTGAH7/AIqIu7R0gkGTx2H1U1Eu63C5yMV7coxhYDnin1vRGmVv&#10;aXm24EbgnIwpPbNEUMOXGzlqh3tAZtwNFWnWJV0cPwBnH5NcjI7RKX7H2WUqCcZqP0rLo3fAJxmp&#10;m7H9M84x5FM9LARGA8kmqtrmlYiIOcRCYqG578+M+KZPKBK204z+akb5f/ckMg5Oc/imLwBXYjnn&#10;ua4nsGP7R5Y/iTwfqoHVnLzk7cYWiW2BEiH8Vx1Bbrszg/ZwKeO+ybGtoolhU7PFMLY4lPyxRHoU&#10;oeBhxgHAxUTqMKR3C4JBwaWa6ZaLvQz1SFXZG28/dD8mwE5ORRS+50BC+MGoCaNT24GaQJINOmpG&#10;a1DHOPFCPVyCO5VtjZz+7xzzip/pi9BLxhTjsPoGnPVFok0aBzweKsn+Gn7IyQEWDIcHGP8AiFEu&#10;oIPYWTOcEVWmo3n6CYB5VBfhfsYow0q5ku7Zl3biB3I5zUbYQXYtsBB5on0aVfakTGCBn+ago9Mm&#10;wzKSfBFOtPRoHXcc4OKdSZdkyYSmPjkEefqhfVbeEOc4weFHmi+d/oGhjXLeQiJwDjJzmqRaI5GC&#10;dwgh2ncduf8AlXC3AlHt53M2drfQqUt4VuIghxjPaoK4tGtJScZx+3HaqEUiN1Pp6eJTJFhsEE48&#10;UrpbnDJKB5+XYc/dG9lcCbblOSORUVf6OyueAGNHKhgP1XQrO5dtqjgZyRkVSHU2kX1iGlij4zyB&#10;x3rQULzQOVLECl7u0s72FopW+WMgnsa5zsSeNPso3p7XtiQo4K7gCQT8quHTtVDhZEfBA2nNVL1F&#10;6dXkcxntWyGUnA420jpN3e2saBsOVAG0g84+66k6dnMcGjWWgdRo6hHbNGj7ZE4PBHis06fqg3rJ&#10;CMN55onsOtGjuYonm/jwKkpdqytE5rcIiHClTuqI07WWSVF24we5qxJmstStR8g24ZyDyDVR6tpz&#10;20vGcZ/y1cfQ6kW1bXcEhzvH0KSaV93HIzVZaZqssDbWBHOQDVl2k0VyiYRtxGaIFLOJ7osdqnio&#10;S7Ta4YKcMDk/kVNS6XsIdGJxnOaUDRe3hhTqVE5IgraRpBjFdarpkV1BsK5IGDnyKexwrG+6NDjH&#10;NOt4PtOPv/nVIyJcH8GRvUXoO5hX3LYjC8YUc81U/TfWt7oF66zNwWAC5PGOx5r9C7zSI7qE5iXc&#10;QRnH/Q1mLrz0uMvMabHzkEciu0mzidFz9D+odveiNSVyR8cnk1aNxcw3KqNylW5x9V+d+lLfaRdP&#10;Gz9pPj34Hmrv6b9SDDciKQrkEZB8/WK45UNXwXVqnTrvh4QOO35oWs4bmynYSFgQQfyKsbQeo7S9&#10;TcCCDjtzipbU9IgnAKjDfdPbdHYr5Bi1ninIBbDEjNEH6IIoCsCR5FC9zpdzZS7zylSdjrkYPtOh&#10;xjjFTcUXRM28DbmyucVPfpFZQRwcU0gjQxhgw5+jSqyuuKmMzqO2eMf9TT0S5HIzXMc2RzSrQqTn&#10;FVgm+mSeu0JTWsUq4Kig69jubVmMYII7MPqis745PODSzok6bWp2mxlJxIbTtQWfCSkB/wDkDT28&#10;0W2uM7k5xio2bQ2RmdCWBOQPINTdvM3xR/3YzRBJLaJyKo1PoC3BlcogyScBfH5qvNX6ASVUMUYP&#10;Izt+Oa1M8SOpVlBFDN3ozRszIxIPfd996vPA0v0ItFE6Z0jdWQICNsQ5HHmpW0ub1HbG4AePzmrm&#10;ttO3Y3hu3BBqOuNFi+RwM9jWacUktF8c6ITTtdmRMyOD8uw4xiia26lgkznI/A5oYuNGbflI/wCP&#10;zTE2kq/vibkf5FRcmi6imlaLSiuUfyAfqu5IY5ByM1W9lfzhNgBbnGAORU7BrUuMEc5xjGDXfur2&#10;hHhfpnF9o83uZjJ257fQqTsWuI9qH/NP7G8SbwQ35qV4quGHJXyFnka00Qw1GNM78gg+aexSxT5C&#10;sDTa/svcXKjn6+6CLy0v7fmIH+O2aOTi6aOqMZbTplgyWqOCKjX0yfejLOFA7jFDOl69eKyCZAyg&#10;448Udx3kL9pB94zVcfCf6Flzj+xsFdDjBPHelA9SAFfMmKu/EdWmI8v6I4x8ZpJxIR8COaePCpOa&#10;+WPBzWN4WpUMshHtHcZBxkDjFLGb2v3CpIU2lgV+TVXgcV2H3L7QnHKki5+6bPYh884J8mnqQKuK&#10;8dSF4NK7R1Tp6YyjsljzhAT3zXe1j4pzCCO9KmRPsULa7oHkafyR7SAcYNQt9iQ4zwKKCitTKWxG&#10;c5peMi+HNFPZDW8EYXcq04isozJuI5x2/ml5ICowDXoynIoLyly6Y11PRVnjIydw5GKFIumLv3VY&#10;EIMkhvI/FGX+4Mz7fA71IwTIf7xmm0QcpxW9gncWd5Hg7mfJ4IpjZnUUlkkYMvzxggkVYuAT2r3Y&#10;v1XeF+yX+R/+EDhrs6D5xrw2MnIpNOq4y7Kykc9iMUS3Gl20uMxjg5GPuo5un4Cd+Mt/0qU1LqwU&#10;4M9sdYglxuk2nOADUhLqMAyPcHahq/0EsDjgg5GBURb6Ncxy87iGH85/mk5yWh+EXsOYEMjFiwp/&#10;M5RCcZxUdApijUAZwMVHz6mQCChyPFUWWkL9tyaHguyXIL03urpwr7eCO35praTGUBmGCewp9Msb&#10;qcnmp237K1QHy67dKTsJHn8CiHT+ofe2qwx9mmk1vHtA2BsGh65s5otxVMiiMmgcU/RaXsIw7dxT&#10;SawGSwaq9h6ruLQ4kRvwCMnijDTuoo7rHA/wc1ouLjslWSL0xJrJi4yTx9VIx4WpQxgnOaYzWh8D&#10;PNTlBxH++paYmGV/HFLiJG71xHBtAGaj3lb3Mc4pejvfTo5udOjDO6/XNDc3uBVIU554OeaOol34&#10;JHJFKPbKec0cLGj5HHTB6wmwo3Zz+fqnFzfQxgZQYzTprcbvx4qMvNIExPJwaFeivKEnbFpdOtrx&#10;SWUYIxxQfq/Q+nuvEaZzx+KMxZvbQbE7rQVqerTQ/IJznByKo3roIbepaKt1ro66hEgiUqPH0TUS&#10;I7/S0+eTtHNaGstVgMJ3Dg96HtRgsb0OE7f9zRFIb/RSD3a3zANgA4G3wRUXrfSdq0DOFU+No5FW&#10;XeenyxA3EbYKjGMcYNDN47W7CORHOPOKOVeznCwQ6f08WiEbV4HJHBIoU1fUUn1tIsblVRwPv6NW&#10;n+ptWjLgj5cZFBVpoC/rjcFO7liariyNumZsnjR262Vb6q21xHBCIoiuSAdg5AqlR0gLiEPMwZl4&#10;HOCfya1R18TI2duM4KkcZ/FAfS3Tct0zyz7wpBwABgVpcuqPGyw4vaMwaj0hcmYpBF5wTjirL0D0&#10;PE72zyckYZic4z9Vomy6ZtZJFKxnMZI+QAwTVo2NtF7CrtwwG3I70fea1ZF4VMrPo7oazsmKi3jX&#10;C4GVB3Yq5tA0GOFWKoAM5+81HwWwgJyB91K3vVENjbn292SORSSyGjDgUfQ61KaFCoX6z+c1VHUb&#10;pYah7pGEOCCfJI5qYfVJdyyuw5GTmgXqKYXsqM7ZRWOc0i2aMlUMNQ6huL64LW5YYAAAH15pnZ6Z&#10;qd88uSVwd2W4y3+Kc2t5a2rsyyJgDx2xX1t1a6FzAp+WcNTtGRsitV6YkMciOy9v3Cqp1PSRbyRr&#10;JcEkDx/aPxVoXDX1/wC6Wk2qWzx3qtOqbNYFllMpJxggnjK0YpmbM6RN6FqkFlL8XGc4yTVwaX1c&#10;9pA8jXRP0p+voVi4avfrIB+mOMkZYHOP/mq4OkJp7jYLlBhFBOTyRVMmO0LhyShLRtP0pvJtYkee&#10;SMlASRu+quzWOq7KJJII5BvA7LxxWNLH1gsNEt5bW3Ba4IyqqM0Mv1Df2q3F3PcEyTtu5zlQKzS/&#10;GlR7OLOpLZs7TNAlv3EjS5VsfxU1q2mWtnGqKqF/oDmsVdHesesXV8LaJcogG/DHIJrXmh6qpRJp&#10;9pOeQ3OaRFPuK+xt/wCmo5bSWWeNuM7RkUEaGsENy8kTFSoKj8irJ6j6utpLZ4YAp+PI7VX3SGmp&#10;P+of9+1jweAPNd9jclRW3VnSEOs35luAjhcAFq4stKtbSRMAfEUdzLG15MxO2P8AtH3jvQjcL/70&#10;uW+G7IrvXonKVljJhIf24wo70YaM0I02UyzqHCkY8nNVU16nYNlceai5rt5LlFaU+2Mdqe9dEVQc&#10;6JoSPcSzSOu5zxxjOKMryzyoVFBUcZ8VXltqJMsFvDIPkSMknFWVqt7aadpmwzAyMnJP9uaVCrEm&#10;RNs0atsUgt5xRG2oSXFi9tDFgrkHFRHT+o6Za6dLdTSK0p8f9uKjrbqRER3Rf3nIIrqn+x1Ab6HY&#10;SGSUTSkovBJ7cUvpup6dZ3EziUZ7AGvXknu4m2R4U5JK9uaEotCkUSsctIxGDXGzTGIprOsyXl1l&#10;QeexFL6R05c3s6s6PjOTmp/p7o+d5opJ+3circvJILKJQiAMRhQKR2d+ERVv05aWMIlcnKjP4qVZ&#10;Xuof6RAUjFfXFtNd26KxK5AzivWvbbTLXDyDKD/maak2vSoLaXzKxWzMFtA+5xhO7Gs+db+oftS3&#10;Rt5dpQHv2pXqHX7mf3SrnbI37QaqDqjSGniwqllYHIH34pE2+MWO2ouXyyt9a1qbUfeeUnBG7vVJ&#10;ahdH9W2W7fjkmtBf7KLa0meYjdsJUEVm3U3D30rbzgk/xWnDFKzzvIzPJVkleXQXZs7kjOR91cGm&#10;anJHpT7PguwjLDJ/51Q906Bo97dmHAPPFWy+pwpoRUMTxkD/AIj4qr7IIre8vitwxzwDkf8AmtA+&#10;i1hbXl0JkzluD+MVmXVWm9t5MbiRhSvg1r3/AE+aTI1os2QCylloaRxmlNXmzapGoyqDzUNZO7gF&#10;3yMCvHluGJiYk8kcjmpOzjMcXOOO5qcmjiZC6vpAm1CwkVVB3jJ/+T5q7OpZVS2s7aBOXdQMDOB5&#10;quLuFJY0IBJHkeCKO+lJAwlmnIBVeGPgCkg9tfPs0w6RHdW6h+htra2hwrSbd2frzX2q6qNO0FU3&#10;fOZdqY7/ACFV3f6g2q640iglI3+Oe2Aad9SXyz6tZRLuwoyUrsfbRKeVp6LD6E01YbXf8gdoByc7&#10;j91VvXUiy38UCvtUuWx9/dWJY6oFVmiPbjAqqdeu1OrLLKwA28ZHO76rklqKSH51DkyzNCu8QiBJ&#10;P2LwMcEVP6PaKl0GYY7kH7NVJpOsgykAjIODjwKs+1JUIxc/Z+6Vugx7dpBjdRbpoDk5yD/yqA6j&#10;DC8sHDEbWyKc21zJcXFuwyCMg/x+aiOtQxNhIjlSjk8c8Uzqn/Zawndffmjf/hA/OM1mL10hbUL+&#10;wiO7aJVAC/Y7NWl9FfNvvL8YqjOvB796Zd2Qr+P+Gpz2dXRK3WipN0ykLSFVQLyO4x4on6clittK&#10;Bhj27I+QalYtOtbnSECDgoGG7/zS+i2ML2k2ThghBC9qW0QUHo/Of1XaO41IzNDwkhCt9H7rVPoH&#10;ttbaKK3GI3y5+85rNfrro4gt7yZZAYwXHH3Vl/6X7y4W2iJkOQnIOfvtVccrxy+bFmnGaLH9WdTm&#10;g6qsgCwT215+2NaL6avFnsISO6jafFZa9Y7NH6x0O49xlVscE8A5xg1pjSbmOPSVk4XCff8Aw1LH&#10;OrZtydx/oH7QNHq95KpG1W5xzigjXbuJuolk3b4iOV8g48VO6GZJ7l2U8s5Yc4yKrLXmuU6jLW2N&#10;pxiM9yTSLZNHXU0ELam01xt9gqMFe44r8Bv9YnT9uepL2UnvMyxfRUnO6v3p6/kaGWExKWLx/KL6&#10;JHOa/Cz/AFQrFddZokg+OG2jP0ea2/TYv77PS8feOa/RgbV2xHHEnA7/AMmoA2oAYFQW/irjvbSD&#10;fdYiGIs4JoHitkSGVmH7zwa+qj4rvqzDOPFgbLY8AsABSotUAAA5xRRLGsowIvhH5ry3sJFhlmx8&#10;c4B8Vo/wkRYKvYB8Ng812tgirzRVKipBjjcfqoy4jyqADtXP8OL9HECstoN1JPZ707UUm0LDLAjP&#10;NeRaeGOASFFSXiW3R1KwSSw3ZBpzBpnt5kIyKLoLCKNDJncM4paeJSVAXAo/wd7CgLn0/d2pGPSp&#10;WY/A4qwo7ADluw54ryTau5eM8Hipy8SmFFYzWvtvjaaYTRbTVgT2G9yQDio670/nP4rPLx5J9BQF&#10;4r0KTg44qcnsACvFOXsQFAC5NS4aOA0DiiLTLFpFQRIzMxzkAkDNTukdPNdNxEzEEDFXxb6DZ2Wh&#10;rJEuLgcFceK9HxPpuTM0+oe2zjaRBaP0jFHZrJIVZu5HahW/0+GOZiE4Jo9vIZo4rd1JIZBmoESJ&#10;NuVh+7vXvT+m41BKMDsZq+wSv7GGSEusY/gUGPpzS5IbtVq/7dsRsftOcE03stIDsxCYH34rz8v0&#10;pvdDScSm5LSTJ/pk/mmjWrjI281fEWmwksfZG0D6oc1Xpn9T/UQKledk+nzj0rCioxE2eRXLxgUW&#10;3eiFBjJzUJPp7hWLKeKxyxSXcWKQ4rvaSK+Ax3p1hkHap1QCUSNg5rnBVua9MrUkzsTmuAOYm+R+&#10;65mkJY80mrADtg1y1CA7Vz90o8hpvGwzg05lIqikgOfd5AxTyBhmo0LnxT6IgUykgF2+sUzmLbgK&#10;WbJptKcEfdPyAdMcrjNMZSOBkU6kB2U0IA7ipyQHPdv3UTRRAwOBywAoa+qI7Nh7ZJ7qK7BANFiL&#10;A18UIFdwTHByaWa6URupHJFUAQtoV2ksa7tZlVuFpFBmOlBt9s/dACM0vuSuT3JolsL428DLtXJF&#10;BaAiXPfmiSVlaHIOGriYEBcSb5Mmn9u+DUdMuG7U9tX5PFCYHksIeQseKMLWI2Nmjo2GZCM+ahbW&#10;ENIme2c1IanqW8qm0Yx/yFUX40wIKe79xgfP3TCaLC5ApaSEA5U03lfKYqc5btgMd7HFOERpOAKR&#10;TvUzbOIcN571Jd9ASdrM2nqTGcM4wacaTo0uoyvMciJQWZv4qJy15L/HJNE0GrzWkEsERCqwwa24&#10;Ur2dDFdfnW1TTrW4LBzt2DvmnWsaRN0/AjSuCXG7jx+KDemJ4re9S5kGdhNFPVev22sRBFBypzya&#10;3/cbXZ2yF0HSrnXLmZ2BaOPlyO4pXWZra13wpxtxkVP9L9Uw6BbNEsGd45J81VWuXX6q7uZc4Dtk&#10;VPPKMIJ8rbBs4hk/U3MYI4Jom1nSkiCbecih7QdMlmcbPkQM9+wFJ395OkxXJbB4FZseWxX0PSsm&#10;xAo7nGKL9WTWNO01LOcssTAMENQ1hcmb2SqcowJB/Hmp7qrqmfUfY90A7OP5z91sg1XZyhDQ5ngt&#10;g6//ABOTj7oT1m9N7Pvc4Y+as2x1bTrWAZRXyuM+Qapq/uczysowNxIFdzy/CjtBbosDRSRyRAlk&#10;5zRbqct4bSS5958n6OO9CPT88pgYhTzxRDquo3ccAtpPip5wRg0+BtY5f0SlDaK4unaSbBJZif5J&#10;onea5tLQ25dkRhyo85odtlMV5HMDna26i/q2/tLhLf2XPuEfPNYukyqAxpWO1Qcj7ogvoLuOK39+&#10;CWJZVDIXUgMPsGhq0ObkA0f9Zda3uoWVpay7CsC7UwORjipQmtnQLtbIyyEKc5NW/Zw3tvCqiNyE&#10;FVJo4kikjkHghv8AlV13PXX6grIYQvwGVA+q2eK6TZywe1PrTUJXFnMcKhGA/g1DX8QkltY1Pydg&#10;qnP3SBE3UWsnbEE38DP/AAinjdP3cuomBWG6AZA+8VdZ5b/sFIJup+nL7QoI98gZG8j6FAD6usqR&#10;wiPL5Az3JJqZ6i1C9kZLaeVyEXsx5GKgNBlS31WF9m9VO7+GrmXLLl2NYYQdQajo9n+kYe2rLyp4&#10;yGof0K2tLy8/rlUVjjPgVNdbatFqckLrHh1QK35AqD0LQ57mCZ0ZV28tuPfFR5NtA0c39jb2mpCK&#10;KbeinIb8UU6/1gl9BDAkKp7S4Dgffmh/QdKgvJLkzFt4BCYPmh+5sJZLhoUTJDY/5VWOkRrZLaPo&#10;H6qdg91t4yD9kVHXNrtldThiDjNKwWt7GzBAcg84p7b2TOpLvhieQarGMUtrY6VkfYMVRj3J4riW&#10;bEi4p3peEQnuDUVfKY5GkxwaWEqQj6Ca3kkf29qkHIqxIQiWzjs2B8jQX0lfLcFIvbAJon1ayxEM&#10;ORs5xXo4Z3BshPTAfVHMhkGAVHbPmgu2n9idW5OGovmfdkkhh9UGuoEmccZry/Jk3NMrD+JYFzIr&#10;wF1PfxQlE435z3oos2V7Td3ABoQuU8qK5LSRxyscTBw4ODTqFQsmQa4gJni719EAD+RXIvZwdbcS&#10;5oq6fuRDMJOMZzzQ5MW4OynbMVChe/3WuE6aFs0QuXiieM7gVBJpnD+qBZNmec0h0BrAuI/ZkYE4&#10;JNGVxFHGSC+3/hI819Dg8qEopLsnOPsIunNKSU28smA6sOKsp74qC7LzjBGPP3VFafqjrOV3Yx5F&#10;WPZamTFsaTe7ZOfwfBqeWW2yuOYeaXqTgKVcBcYI8Z+xUjNeR3UbuBt2HuRyai9ItnltlRwoOc0O&#10;9UPJagKAQrKQCD3IpMMlKfErldRtgd1Le+/cNIG2gHaBnwKHeotOjmtIprWXdyA6fmhXX9Ua1LY/&#10;gk80LaPrUhaXYzAOxzzkZqsu6e2ZYz5HtzLido3Uds0MzXcqXiZUlFIINF95AH5GQT/zNJ2WmAyL&#10;uj5U5JrK4Sci0EizekhKbWeR3YZIwv0KbdTP/RBxuyxzjwPurH6PWE20sbIPsH7oL6wjjjjlMUWQ&#10;OK3YI1GzstFPdPzPJqcGT8BIAcfWa05q2si10tJkGCAFx+ayxp7yQ3q7CCA3ORxVidU69N+mj2qS&#10;wIGT2AI5NQk27K7cQCu7xtQvXYyuyySZOe4Y1aEOjRzJHBENuFG9qD+ltJWeQZ/ktirC0sSR3BkB&#10;ykZOSahixO+wbUUONUxYW3ADYXP/AC8VnPUdRl1K4Z5Dhi3irk696hMVsI84DHCfnPeqd0Kx9ycu&#10;WAGafLH0QvZa2iWMENlEWAUDgjyaAuvdSy3tQnnOSPxR01xDDayszFvj+0DkVn3W9TDzyf1OSawZ&#10;4JQ2MpA4+53IJ5qQhtSAG38ivLLTTdkYk5zU7aaK7zIm4gK3y4ryn2y8UNre5KEDGR5yPNFVrIxi&#10;3omSDjA8k0a6D0pFd5Qx7iOMkcVfHSHpOtvc2rskc0bAMQAO31gUsvKhGLtmtY2lbGXRPp/dLZ/q&#10;ZAylsEIF5X85rSPp56OxatqUBNnlh8gT8tpPBw1ao9LfTmGaNZHhGcDPHIWtC6f0bZ6ddLcQxqje&#10;K8DyfrFKaTeujk1RWPTPpXa9O3lu8tuSsaBh24NEfUWtR2zzSwQENI3JAxirK12390xSFjuPB5+J&#10;FAOo20UgePODyVx5IryVmcu2YcrafZWl/Lc3BVpGYAnOFPH81ExKSDgdj3NFToQACQPGKW07SkZ1&#10;GDjJya65USU+TZW9/auzERhmyecckUS9NdGmcxtLz8siP81a+m9MQpkmEHJPjbgHzRLplnHBOY1A&#10;y3AP8UjyWhorokOn9CjhgbKnJPJ+qsm0h9uEBQQuMDJyaaW4VuxGBiiK7tl/SF1znHGK8rJO3f7N&#10;0dIpPWbjfLnu2SMHxinmiMHQEjGe35ppexk3DAjBPbzkVKWUBQIwiGAcDP8A4q0tRMOOLc2WpopC&#10;L+w84BotZGXhD4zihXR4ZUjQsD9gnzRlbNI0iEICFrNFo9LWkhK+ddkeR+7iq/ubOOOY7RkDyBir&#10;C6lukjjRdmGIJP4zQJFL74bA4/8AIqsXr/ZizfzH1/btJboUHY0x08sP3Nz+Pqi7SuInyMhgAB3x&#10;QVqA/S3RTaQGGVqTthhLG0DUDHclcBsAfz/iinWrhA6DvuFAXTXMjEDd4yOcYom11jmFSTyP+opG&#10;9NG2ughsHZ4u+cGpURnZ+cUK6bNPHCFThe/NF8LlkBox02cbYF3cfsTdx9/86ldKcue+RUf1CP6j&#10;MAQ23Ge//Sk+m3/qAeSK4q5DWwzlxsOe1Q9u7bsg8Cpx1yCMUPJG3unK7Tnn81acOMkTiN7+L3JQ&#10;c0vNYMI0bcM5xUu9sDtODTkx/DGK4oN2dbIiOFt/Y4ArnXi/6GZgOwyfvFTag8Z71zNEsqOjDgjF&#10;VjB0K2U307r5huim5sEhRkVYGtxyPHC6j85PiqWvd2n6od7ENktnxwfFXzY3K32no/hlqKuSdnU6&#10;oidHuUJ9pmyxzSGp2CKcq+Ac8VGJMLa8GeMEbh+KLNVjSS2Zhj4gYpFIdgd07PDDeOpOSxHA+zRf&#10;1FEJLUjODnvQHpT7L0rIVwWH45FWTqkW+2cAZPiqw3GRFmeertOZ0EjN+1sfkVO9DagwREzgtlTU&#10;pr+m5hlC5cMST9qarnpgz293sckAH93/AGpJtUdxvbs0XpczmQp3Uc5PenN1ajfux+TUFp96Q8ak&#10;9+KKLhtyZFKnaKS7PHiTYG7U2v09+wmAHJXA/FPYhmHGaStRwU8EVdPrXaJsoyPWktr6GBQPgdr0&#10;V3sIvIQUkw314oS630B7a+WeELtYkOAMEfZzUt0jqIHwmj/YAD5yD5FPbSpiEZBcTW08W8MuG7jt&#10;R2t+LuMn4kn67051vTY2tt0QDZIY5qvodU/Tz/QyRntikDZNXlgZQeCT3GPFDc9nJt3NVg6fNDK3&#10;/wAXDHHeuNV01cPsGe3xP5pQBXT72Nk9uZQygcBh5pabp6yuiWWFRn92OKYHTnjLbHyfoj/zUnpz&#10;yRXClgceSe1NbqmOkmzy46HHtB1JwORH9Y/NVTq9nPbO25PiuTnP7a1jYTLNCuG5weaGdd6Ugu/c&#10;Ij5b6ocdHSiNF6qltJCrDAOG4arVstZtdYXasgU8HnGaqzqjoOUZGCuFwpA74oC0e/vdKuQpYZGA&#10;Tjv+KrGFoRl53VgROeM84UnzUzp1z+mlwZPie30DVeN1THKFDybSD470YaHOt7CdoDOhJwalGHY0&#10;LLftSssRU45BHH5oG1yzuLdlwr7e+QeOKlNPvxA/9Q4GO1F5WK4jIIDKeDVIw5L9jPQJ6HJHcxbX&#10;wHI7VMpAYnOAMVA3FqbO4kCkqGGUqbiuxNGh5zip796GihzJbrsyOCQAcULdQaP70e7G0Lgfzmib&#10;3WQgN/dipFAsinIyKri2+xJxM33/AEfFPlHUHDHnHINUb1f6f3cUvuwRH3FYHnP134raWv6csIeW&#10;NOD384xQTpmqW9z/AEZgGZTnngNTsjW7KE6O1bVLDMcqYBUZFXj0v10nuiN5cnPZjzRJqvSdjf2/&#10;uRRJnGRgdqzf1RpF9plwZI0Bx2LVJ3EompGzoLu0v124Vs+Dg0Lax0uxZpIDsA+qzx0r15NZvHvd&#10;lbPbvWktF6ytb0KCyqSPPmqqUZRpjq0CCX11aTsNmPoE4o5sNYW4+MgVWI+/3fxUvdaZaXa/ONWo&#10;V1TQJI1VoDjBGCByKjKDRRSTaC1xyMeaco5AGaB7LWXiZVkQ5U7c4oyguYZwMNnPimg9qmE1rqx3&#10;wwr4IB2FebMYweK63YrVf/uRA6pNoVLKaUBzXVaFBSOHqDmvSK+Fe16GOC40IcbPxSDwhqdmkiMG&#10;s+fx460MpDZbZFIIHI80hc2CzIwPBP1UiBXprO/FjTbGU2mDkWjrGzGk54AeQoyKnGuFFd+wh/tr&#10;DLxr/iXjma7IFImjbcG8UwTUZ0kYFy30DRHcQMFJQZNMI03Y3pyKzyg4Oi0ZRkrFbXUCwG8AZOO9&#10;SoZW8g0PXECDOPjnNRtpc3aMqgjGeQRnP+abHkcddk54k9oJG0m2O7EYUHk481DyaBsmDLu/BBqf&#10;hvEbjcMinoNbYRhJadMmsk4EVBO0Q2uTx90+iukkzg11JCHBpkluVJArqc4J/kK+Mt9MkaTZ9tdA&#10;kDmuqoly9sQ83AV8WGO9JSw7xQze/qYN7e5gBuKnKcoJpoaMU/YUbxSbybMUDjqFotnucr3JHmpm&#10;06gtZxngD7Pk/WKyfcV9j/bJlblZO384rr2d3bFNbeeFiCjg5J7VIFsA4rsZcnbB2uhvIWjH3UYd&#10;WYMoK+cHFPmdmJDClltIMDCCnptr4HtKrR5FNGyg+TivphG4wKRu4exUeaiIVuA/K8Us5paGhFN2&#10;mOmtuSQmKaIZIzgf5FO/1wjzmmsd4sx4PnzUuStUao37RLidlTzxSB1La4yp74pzHESoyea+W2BH&#10;7f5NUuWjK+Gx4jg+c1y8g8N/iou691eFPjimtvFMxVi3gZNdWR9UIsS7smV8801nkKZOBgUuWKAG&#10;o2a53HBU8nFcmUitjh76Pap/4sgUifYkIzgk0u1okqgEdgahL+3MMTbe4HFIx4JdIczzRQg7WGe1&#10;NY0ZzyeAc0BOt77vuFG2nue5xXc93eQIOSRjAP8A4rlP4KVRYSoFYjj8/ipFViK5OKo6TqeaABnQ&#10;qucY/NTMPWjeyOMFuAf/ADQv6OOIbaxYW0u9t5Q1AW9i8MgIb+DQ6eoBO+JH3NGcZqY/3xAduQFI&#10;xuP3XW2grQQxa/c22S+GH5PNTVn1RDO6qVKg8ZP3QxGsVyuWCsccV7BYrHJGQzYJBx34oUmvYksa&#10;+CxWHur8Tj80gLXD7iSaQsrtEUIT/BqXMifYqsUpeyDco6rQyLkA4pYMxFJOyK2CcGlGuEVRzQkd&#10;e6qJC3EkofGR3qQt5nzzTSch24WnNvndgmljdl5L8eiTaNZF57UP3WhRuWYc5+6mWnRNgLYzSiTK&#10;w4rQ6Zmi5w6AXUtOjVWwcZGMDgVWk3vwTNzgDPIOav8AmtEmI3AECmsujQMjgxqQan9uTujTDyYq&#10;rKZt+oZc7JMEMMURjpuC9gDffbinuo9Iwl19pAD+RQjcyX+l5BJ/nnFR3bNial0wO6n6Le0ffCWC&#10;d/icCkNLu444MuNpxy33/NG1trTagfbkAGMbqI36It5E3RuB3OBzXYJp6OSr2Z51/To7txhfyDjg&#10;VFXMMtvaiOMMFHOBV03ejmyJVl+JzihW90/9RuVOceTV1OmjB5firJTj6AnTC8SEl926i/S+Ruww&#10;47EUwj0swOUIIPFWBFYGSJCxGVGMD6qqkmeb9lx7IO9AaI7Tk48c4oMa1MjOrkEDvVjLpe/dnP0x&#10;oavITatIVwcHBz4pH2XSKv6u1W3tLYxlvmcY3cDiqHu+qJpRKpkCK2ed2M1x6u9ZEXBghAypOF8m&#10;qMc6zqhaCOJgWGQp8j6BqkE2yGe06LYg6ktkZYnndmJxtznt+aMdP1lCypbQ7g35xVG9OenmpPdo&#10;JInTYd2098/Va06J6UhtJkSdcYXft/8AlU00yH+ib07Rbm4iG5NhbwaJI+gbKMKZwkqliW3jGMUt&#10;qOqXKKptj8k/u+qqzq+66iurYlJWyzYBHGRUWqGcI10RvqiNB09kZTHlQf29h+Komfqv9SJFtV25&#10;U/8A3Q/+apb/AOhxrGpzp+tu3Yshxkcd/wB380T6V6bDT/dZsLt+LZP1Vr12QnFXoj+gtLWSdbq4&#10;B4wxGcjjwDRb1XdS3GXikOxAQPP7ar/Wuq4Y7iOxswPyYzjB+h+KPbLQ9RubCFYcl227lxnArvCx&#10;oh56Fy6dp++WeMNK5DlmHfNaJOpJeXMmwkKKzRpWlTaZC6lwHJyfOKtTSNWCaUxZ90zMAfHB7VKc&#10;aNEMlIKA6tG7sCG3EDPIqwNKVLfR55v7tpYn8qP/ADVO63cSSwWESjazyBZMf+KunquWLT+lFiEo&#10;H9Idu5wOM1OKLckZN0bqnUdR1+5WScFHc7FX+zFEXXGo3ls9hBbkCSVwHB8Cqr9P5Yf/AFFMiMC5&#10;kJygzjnPNaVvLaK81a3kaNCV7/8A1Kov4ohkk22CqaDeslttkO7cNzUdv0zPEh24LbcmjIxRGeIj&#10;IVMVZs50+30czblzjIPnNMl2ImzJwhmtbzYZmLdxg/dEk2k6vdSI0pJTvktxgVKDTv1GsLNgELk5&#10;/FWB1BqUfsRQwLls96RJUzRGXRX3/p6YoDuX21BznljU1s2RRRW8RbkLzkc1LaJY3V7JHEEKqWwS&#10;RwKuGPpq3ij/AGAsBn/IojBu3RoTqiC6d0h3tNjfHPfFS9r0/DDMPkcDipvTbdokIIxSl0GYgKPu&#10;qcPxTOqW6sYapd+1siiXMjdvxXD6SZHWSRh8Rx5waUisGWYO5yAKc6rdiCBj5PApFFPm5aoblVJM&#10;+u7+K3gds5wOMVQfWetSRxBmcsszAAecmrG1AOsKFjuD+BWevVnUBZS6eqq2XlXjwtck7q/Wjq/G&#10;6Ca5uIjpi5QKBk5+6CXvWeI7sEr24xVrpYomhx4BlWRNwx4JqubPRN0MiMpJJPx7lqWSqWnoit2B&#10;2sSCTT5HkVc7SFB85rKl7pZFy7KSyMxA47Gtlz9O3LRyqoyMYAahfS/S25uZm9xOTk71802PI4sH&#10;4/IyPf6bI4hATu2Nx/txR1cW0hslTb3AB/x5FaN1P0laPLiNQf8AuRQlrfQtwsCgcFTkEcn+DTSz&#10;W16Orxa9GfbnSnkihQj4lwMg47/dbc9KVgsdLRIofiTjdjHFZw1Lp+6kEKCMkEgdsYrS3QkLWdgk&#10;T8sFwB4NCyK+yeTDS/iw3vpgJYiBktxxRGLAC22k4JFQUM0ZwcZxyKl9N1T3XKnx91ztmdwa/wCI&#10;lbze0AjOGweceakOq9Yj0np5hEpDSZAweRnzQfqhjF+pjGEzzzUf1Vdf7kII8qY48YA8/wA1xvs4&#10;0xx0nE01qpVGJJLFvNSd/YO17C6k5AHPmkOkGI3q7FWJ4Hiiu+BiCuQM7hmqQTog+xran2ZwjZVm&#10;PBA4NVr6vWE8Flc3EasCVzlRwfs1cEto67bl1+PGKmdas11HRZB7SsrREEfWPIpJe6LY1ao/MzoD&#10;rLV59XWJvcwo5LPncua/QzQNTNxCsSSh2wM57nisXad0idP6lcqpIZyQc4xnxWmejJks7/8AqRYE&#10;j7Ae+cVTJXG0Y/HlNZGmy3dMvDbkgn5ZzgjkVxr36qe3DCLkc8VD9War+kvYGUY3juDwR+aNunte&#10;tdQhCqfkBgqanFW6s9VNWR1lO1loksvLhEPigGyjivbUgHJ37ifI81cl9ZiS3lRRjKnj7rPfTt0w&#10;vrm0xj23OMf8NE04tHW0kXJZW/8A7Jo0PxUZGa809EdZismPie3n7pLTIrlIJcyZUA8130+EuIZW&#10;XIKkipKIpjj1kt4zpepBHAK8puHFL/6e19qCJJH2yABsgcZai3rTSLaZdTt5UEikY5pl6O28BhEQ&#10;deCcMvjBxTJ0xmlQw9dZJ5uotHcDCRFTIo84OM1pzQYFg0VTu3q0Y3A/RrO/qokz6lpiJG0jS3AU&#10;yL4QVpXRrD27CEGTOYxnA+hioQjXL+zs3aQI2ckMM8cb4QbsZFBXV6BtcglRdkqAbSvdvomjHIF4&#10;YZE3hWyTUB1K0LX9s37l3DB84FXSpHEAfqS1091ZMIdsrqN5H1X47/6l+gfZ6gmu5V93lmDoewav&#10;2p6sRv1lrKJSwVcDPcbhX5zf6mNCncajNBakpFCxcjso+q2fT5qOa2b/ABJakvk/JvWrA/p5pNmI&#10;2BHNBH+zRQaW93cuN8jbIU77QPJo31XVLu+hS0aD22YByMYGB4qvNStJ7lxk5CcEeMivu8LaitGX&#10;PK5U/Qw/3WKOzNspBB/cR3JpI6lJNCsP9iDx2p5D03JKhbBBJwqgUSaV0Y13dRWiSBccyA+K1R8W&#10;c30Z29gU1oHAJbjxik7639uBWCZAqxep9Bh06/gtox8SB7gznH8V91LC8iWMNtaYjixyOSf5q8PF&#10;auzvEE7rTpLXTklnK+665AHO1fzXWmex/tr4Xe7nGfxUt/6cn1BzCZynGTn8UjpluPd9qKLO0kYP&#10;bjzTrAovoOQONp7NiFjtGc0vqlo8Cghcn/xRvrhsbSIl8NNjgDuD9/xQRGt3dhZEHMhwFNQeK5NB&#10;OXTI1Lsysqr2xzikbq2Kc5B58VOLYizZ8qfcAyQfFNoLAToXd8FjgL9Vx4flEVJtkIJdoO3J5xg1&#10;26jtkYNLapaJAybWyfNPOmdMa6vkQx8Nyfx+al/jqTSS2/RRMGZrWSWZYkU7/AxVxdN9BEQe7cW5&#10;L7eAO9Wn0V6Vtqd/tsIAZsE725xjvRhoz2mnHUkuYxJLHmNPwfNen4f0KEqlkhe7pk3lple9K6bZ&#10;28V5+pQB0B2Y80we3a9VIbdv3NuYkftFT3Tljc3t2I5hiJmJZyMDaeafQ3J/U3VpZW+U343Ec8fV&#10;fQR8WLjGNVSpCAvqVr7BMO33F2ZJqs4LCZrjiIhScc1cNzAjXEsM7gOgG4HuK81GOzu00+3soHbY&#10;dzeflmpy8OK9sWQBa1bvDbrCcboeT+c0lFEpSBIZCdy5cAeaMLnpq5vL24Zm2pEAZWI7n6ogsdFs&#10;kgaNNqSOOHx2/ih+InpI4mD+mdNlbfc+FLdvNCup6XN+quItmEjXdvHY+asnUdSN1fWmlWUREnwj&#10;yBuZyanNP9N77Vtb/wBp90LKq5mYj9qjms2fwk9wLPNFUZeaC3Mu1SBnnvnNROtWwlkhgVAGfjFa&#10;S6e6J04dUXNhcyq1rZu5kc4BIXxTy3i6Wk164v52R7a2UrAiDJJHavPz/SZ5klJxoJ+RFLRjS+6W&#10;nglVHXBJ4T7og07ou7vp4oWtmQHgFhwDV+aPHaXmsXF1NAHZMsgPPt/RxXes9aafaWkpjj33BYjH&#10;ZVFee/8A0/jgu2Ks39FA9U+nF7p0iooVgwBVx2b7oDn0h4s7hgitMXmtveafsIVnZQyY7pVS6xb+&#10;3EocZYnOa8/yvozUXKMhllXVFYSW7RjJpI/LuPFGTaY8gIWMk5qBuLExswI7V4EoNeipEIvPNLsR&#10;t4pF+DXINKgPlJ7U5hJFN6+SQhhQA/DZBpm5JNKE8bhTVu/emUwH5ZimGpk+TmnikbBmk449+fqm&#10;TsDiNCfFS0ClgefFJYCJScLhSTToDxgd1eOM4pd05zmkRC5bIPAoOWeq5AxXZYItePntTGX5HvXG&#10;zp1EcyE/dSLSYXtmo+JcU8kZNtJzARaVXOSKUtImMnx+qYbsEjNS2n8PnPJ4rsXbQBO1osUKOZRk&#10;+KH5Y2ZjlsmpbOWG7xSV+yMoKY7c1okkBAuCCRUXMSPNPpDjmo/PIrNNgK28ZZgcVIXAwQO3ivom&#10;VF/mvVhLknPFdiImTOkXcMEcu9clhim8Lm5uRGoxubAz4qPVWZ1QeaJ7WwMCCbZx/wByK0wt6KEx&#10;rq21tFHDEMHHJHk1GaFbNFOLiZD7fYZ8022vdS7mwFqW1fU2FosJOFUfGtM5LsBjrl/bvctsbC98&#10;UHTzbznGKWZQQSTz+aYsgyKwyOBDpdw6qzRscj6pWwaKe8/rHC815o4MMZIXuKjkUyTEimT6AONC&#10;uYrO/wB5y0Q3ZApneTR3epOseAjNwD4Fe6b7MdvOZG+Xioexhlkuh7Z53cYrXGekK2GOuaHDZW4Y&#10;SfJuKrOdCHJ5o1197gBPdZjigcoZHChSd2BS5cnKkdRZHTl0VtUjYbecg111Zq36oRnH/wAIbVPl&#10;qm/9ytPaghEGwqACW8n7oA6hwssgSQMM+K2dYgTsJ+gTpzzzyX6EpsIXHg0G9QbY7qb2s+3uO0/j&#10;6oktNFktNLgunYbZM4oUuZInkYZyDWPI6ihjzSHVZ0YjNTvUwtpfYkhXBAG6mGl2TTzqifWMU/fT&#10;jLOLdpAuPJqUOmB302VnEis4z4FWBJaWg08qXHuAGhvQelLx763hjZFV2+Uh4CrUz1xoMuk3XsiV&#10;GRkBUqcED8it+DUejqIrpbQb+eC8vYEc+0WyRxkCkdM1m6ivHkVTkjBPJNFHTnVF1pulzwrxFIHB&#10;X+aa9L6/ZWP60zW6yF1IB+qsoJUFdAnrl21w7zOfmakOidES+gvJ2kwy8IPuhfWLpbmWQxg4ycCn&#10;unXFzpyoVLKDzt+81nnNSlZwY3rul66sed3erB1TQ5tKtbaRbjcsyg8fmq/ud1xcqQM72o+1PWZJ&#10;7KKGdApixg+eKfx0m5HbIhrWS1gjuEcjc1MbHVtk7yiPccmvbvX2ntRbZG3OST3oi9PtY0nTrTVl&#10;vrUu8qj2pAM7aq5RtUxWrZAR63cxXLygDaf7CMijey0WW8iWYCP5feKiNH/2+ZpffU5IOzjk15LJ&#10;ewMUQSbfGKtHE3TQOSiBOj3AO5Mc4p/fwCWNwO4ob06YxTDxng0RSjaA2cg1mwyTjROTdi3StndJ&#10;PkduxNH+p3X9FlYYBHJqG0SNlRG/4vApfWZS0Low24Fbox4xonn1QEvIPcyGyDUZcbS5ppJcFZDk&#10;05X5YIrznJNs6nSCLTgotwAST5qGuvnLIPqnVlIY2wD3NI3Q/qE4807acSaWxnZ5jdhjg9q6uSyS&#10;jJ4pGRtjg1I3UHuQiQY7c1AcmNxeNSBxtyK4klUKvfJpvZS5tyB3Va+ST3F2nk4PNbI6S2TYT6Hq&#10;TW/9RG5HGRV0afr5vrdS+A2Ow7HHkVmvTZpEMi9xRVpeotamMDOC3Ofqq48zj0y8Emi4hK/uE4xU&#10;7pmuC0kijZC245DfVQKn3oVKsv3keK8s2a4mEbcOO38CtqyOdI4koNtI1Pod4LyBSNgcePx9mhvr&#10;CMmDdI/ADEEcYoT0u5lRFDsUZfryKsCVIb6yT3G3owBB85FaccOLsnlk5oxf1TrW3fETld2AKiOn&#10;9d9mQNsBH0fFXF1h6eC8e4eNQuCSKqOTpeSykBPy/K8DNXgm3bZni60ENxqbXE4fdsP1+KPOmlFy&#10;rye5gADI+6qWTMRy5JJo+6Kuw8pTaQMikyySl2Xs0ZoWlRPabDGcgZVs/dB3WOmSi2ZU+eAXNWpY&#10;BLqxH6f4kY3E8A0O6xYO8Mo25IHJH0apjmuhIy2Y9/WiC9IjHKN8s0RarrYnh44bzTTr3Sf0kryp&#10;AM7hvI/NVw125UKWDeODWbJlUW0aYNmjui4jLZnYB8x/yo11wi0s1ZChOMEYxQr6bRLHaWTFe+dw&#10;qX6qnRDID27kVoxyXFP5EzZFaVlD9ZXjPiIAt8sg99pNO+ktNQQ/LAYHPNIQwQ6hdOHb4s2No70Y&#10;WWlJa42HKjgDP1UXblZO6GfU17HaWTkAFiMYHes03cvuy9+eatXrS7cyBVOAFyR+aqEqS/IzzXi+&#10;bllbiPFB10lp89xJlVyqZzirh0Gz9y6jjKfn+TQD6ar7sk5YlI9pTPgsTwKvbpbpG9udQQRW84Pd&#10;XNeU8q6s9LBhtrYaaToN5PPHDBbuwbu4xgVu/wBHPRWa2giZkZe8h3HduJpD0Y9MBvhlu1OCQ/Pk&#10;/n8V+ivS/TgtLZf6QXCjkCvn/qXlRf4RNWbJFaIrpjp+Ky0yKHbiQ8tx3Pinl1DHDC7ytyOw7Yoo&#10;uVFsxbHCjIC8UJa1fw3EROCD/wAia8SUkumZpO9gXq+tGRJIo8OmAM/VVkL6aU7jjOOAeMYqQ1m4&#10;U3DlXyMgZHGahBDM+QCcH/pW7HConh+TnudIei2S4G3I3nAOO4q29B6cgEETldrIvAPOc/3UA6Lb&#10;S7k9oDcw7mre0mcKjREcgc0uZ1R3BJ0xteIzcDg5pCyiVDucZapdrclgx4P5qajsFkTcAtY55KNe&#10;G5SR7pqjGdwPg/XNWJBELjTZFKEPGhxjgmgXT7IxuCozyKtLSoo3RlZsfHFYrNl0Z6vI9l4qYIOd&#10;2T9ZojgsnPtMh/IJ8iltcsYxe/twSx58GpWz/fCAOzDNVySuKEhHjYVafDiKP48A9vqjLSZAHyqd&#10;vxURZ8RjchIFSVhd+3JkIajZoxq0gd69XABHfOQCKFunrWV42LfHLHGPqrA6rAuYSMYyp4aoLpuA&#10;rJGjDhQeKvCWmYM98j3TMCd0JwPBx+6ldd0lZI8si47ZqD6luP092m1T+7cPAxRSl2t3p4fPfaSP&#10;rFTuthjGXSMyR3jRbM9jVlaraJLCSRyvIqsdJmht72MMcFs5JPYircnwY2+sURdqZt/9pH2EcTW6&#10;LjO3incDclcGmOluV9yLA45yKfIwErCjHH+LAjtYs1kCvkAjjNROgj27h035P/CBxj7zRVdwrLC6&#10;kZ4zQzZAxzxAk9y2PHNPKFTQRdoLzUYWKylmHGcCpbxSDKpIrRmh/F2ImetypNcwElBmu2UEYryM&#10;HGDXEnyQHea4ziujikyPkKWdnTP/AKl6ebeYzhuB4/8ApqIvTnXHeNY3cFcBePujrqfRUvbWTCjd&#10;j6zVP6HE+l6hlY8KW+X0W+hUZx41s7D4LV1rS3dlK5Gc5Iojs192Ab17jB/OKVhlWWJMnnHP819E&#10;Qp5OPxQoJTT9MZytVQA63b/prkEYyWyKNo5BLbA57LTLXNOSZFkx8lpPQp8ho88r3rvGpNE2D5he&#10;4cgNtwDQJrFhHbSK5GDk/jvVqXlm0V0HBG1jn6OTQ51RpvuRuyqzYXJqSicsb6C7y+0T+0EnJqz4&#10;mWRDgcdqpHRtQ2P7YH5xmre0YH2SSO5qmK76KSlY9hbgpnOKTX4SgEYHinSwhWyOPulGQGrLExGD&#10;XUelRXcIDL3/AOR/mqYntv0crAseM4J/NaNdAy4Iqu9QsYnkYOBkk5BGa7mhVCHmiaolzGYXOQBg&#10;MfuojXel5dxlib4n8Z5NPI4P07YKjGfHijbS75ZYwjLg9sVCurYKyiYWukYhkwQSB9nFWJoF4k6R&#10;+9zzU7rnTUVyjFE5+hVaywXdjvG4jA747Glaa7R0t+5t4p0XZj+BxQzf6eAVw1D+m6/JGcvJ3AyD&#10;R7Y6hFeoRgZotsaJA6bcG2LjHxU4o2tLhZV4OTQ3faPMwLAjOeRjxUbaCa2dMMeDTQm4lGrQZ3Wn&#10;wXC4ePNVxr3Q6TB8RKwznsBVoQTCRQwpwVz3rdCPNaJMyLrHS1xDJI6KSuQoXFSXTsklq4Dqygd8&#10;nvV/a7oIuFLRjB7kCqj1LR3WZ9ynK/XHeouCi92h4NFmXVml3BHNEo3FcOB/2NI6HfyRS7Tyg+PH&#10;ao3pu6kREjYntgg1NS6R/ULjI8gCk50yiinewovrNLqL8gZU0O2ELRyNuPYnj7ontFdY1DU2u7MF&#10;vcUc4wR+PuqShyXJInF06HTIHTjGSKE31U2sgUvtG/BB85+qIbG5D5ViAag+pLAujOF3HYfH1+aI&#10;w9nV3QS4huovBBBFZ76n6Vu7OZpYpCCMYqyundQukcRucqDtxR1PAlzHg4x9kZp5R5pJdk+mVH0t&#10;r91AGhnKkUS61oFpq8GeCT4p7P0suWIOGPlQKbJZT2hjCncueAfGfNJXQjM6696fvZybkD/ABgM8&#10;Yppp2o3Fm6hW3Fa09No4u0PuIGzVR9U9H7MSww8rn4521PiNGRO9Ndfk+0krjOSCM/8ASrf0/VoL&#10;tQUOCfFYiu/etpGxHtPgnjtRloPWxgkQM20+R9GuLI0U4Gp7/R4bjLbcMaDriO5sHc7ivIyfBp7o&#10;XWkFykYkcZPGRRlvguUIDK6kU74y6Z1SaB6w6michJsKxonSRXGQarXW+n3jZpI1Jx4qO0fX7mxd&#10;ffXKng+DSxytaZ2UF2i3wtKVFWWrQXIGxsmpSvSwzi06ZFpo7X+a6rgGu816OOaoSjzNeVy8oQZP&#10;3XCyhs4NdnmitWCQt38V5ivlNfVylJB0NpYNynAxUWtzJDKVfJFTtJSRq4wRmsebx2txZSEl7Q2W&#10;8iY4zg/mliquAaCuo9MuQm+KXbQcOrL2yK5V9q8EMnj7rBJtfzRZY0+mWlNpzSEkSYFdtCsUY3eB&#10;yajNE6lgv+MgHHH0aJmUEGpxwprTOc5JqwbmdWYMh/HFKLPPGcsSB9AU9awVWyueWrxZQH2+alJN&#10;MspJo5j1QH91ScUqyDIOaiJtPWTJXzSP/urdX2jP1TwzSi/ydk5Qi+qsIsVylRNpqDPgOP5YdhUx&#10;mtsMsJO+qIyi0e0hLCkilWUEGlHb6r7mjJOMnSFBbUOmoZlyhIKjgVXeodP39uB7WVBOT5IP2M1d&#10;wFelARggGkXicisMzj6KP0aPVhNiV8ALxnjGKsWLWGjQGX/B7GiU2kOc+0ufvFQd9o4lYBRwB5qM&#10;/HlBllljLsfW93HPypzXUrhMn6qDa0/T8Jn4jPNRT6rcHsc5xxjgVJyZ1RVhrCzPzjilXkWMZPFQ&#10;Fjq+WZWT6wadzkXONhH8GuWhft730N7yIXIb25BkjHFQDaRcRvvLHA/x2qZj02aP5ZB8/E19NqgQ&#10;bW4PbJpOJeL1ohh1F+m3CRiTjJoi07V0uwu0dx91CHp+3vZCx8jJqUtdH/SD4nIzxjxTqxJcWwgE&#10;RK4OKWAAocudWaJeFzzgk1xBrRlKjgBsd6uml6IvFJk/Kitnmk1skB4A/FLQ528mlWrq+SfJrSY3&#10;cbRTQ27FgTyKeyQl/NNZyYgTjOBn80iVUVg/h7OjZxjmmM+kwzZygOfP0aj/APeCW5Tz5oiiuo/b&#10;UlsfzTJxZ2XNb7AyXoeJ1OXGc+aCdc6QSJGxxnIIq4rjUogDscMe3FRc8RuI1Yj5Z/70k3H0NCUv&#10;ZmaW2kjLiMkgHHxodn1ma1YCRsKT5XOcVpqTQIGyPbB574oC6g6KtWjfbD2OaRxUki3IFtN9QIIN&#10;kaTKX/7fg0c6H1Cl7tIkGc5as7dR9EXMBMkLMDnIqF0vWtT0na0gbaTgk9xScWjikmbgW6hPEfb8&#10;0yv7uZIn2eBwM1SPTPX6SHExG44xn4mrUPUFvcRr8l+S4KDvXY7OkVp/Us5uFSZ+T+09/wDFW3ZR&#10;pPCD7hz5zVPy6OLh90QAweNv4ruDqTUNLeMMrMoHKYrRBpLasJxb6dF1CzVcnuaQlIB48UN6X1gl&#10;6v7VDHsBREimUKw+ucVyck/4ojFST/IY3QkkPxNPrCFgpBNOtm0ZIpMXBBGBXYqns45OSaSHwFJs&#10;cnB4FdmTFJtcoMjIq74epGZJ/B17Clsmkp7C3mUrJEGB+6XQ5ApWq4oxa6DlJe2V7rHSUILSwgKf&#10;OMChs6pdW+UDYA4NW5crlf8AuKhLjQ7W4jIaMZ5IP1WTJjqTo24fI/Fct7AMRDUMhhyRnNMJ9Hjs&#10;yzAA4NFFzo72isRyFFQVyJLhnVj27VGPezS3e09MAr+QzMTGM4/FS2jiYqRIvnAP4oisenpIyXcc&#10;HODivZ4VXAjA3YzTxtMjPGpCVz/TC7WH/wA1AHVVlMInYcEqTkDk0atHP7yqEz/5NFd3osVzZbmG&#10;Wxz5ql2Q+1R+amv9HRS6l7164YOSykjBAB5Aor0iTT4JkKxghewAx/zq1utfSye+uUQWxbDFlIO3&#10;ANDFj6X3QlVAjAZwWySKeE+OiOXx3JjMaxapI8yRbmHkDvQzeddMbxVMOHchcZwcGtX9NekVsIo/&#10;ej3YQDLdjUsfSPTffDNFHn6AolJk14uzL79YW1jZuXjIDYGQaHLz1PsTEiRRP94IIK/nJrYN96S6&#10;bdK6fpSAOMDjt91GSehOliIYtIwxGRnuK4sjGn4y9My7/wCsrYQJccKvcVVmudbXGqGYJKqoTjGM&#10;EmtrXvoJaXSqcdmPBXtjyKr+89BIxMAEXAOeFxmnc/hEf8UyZ6cel1zqmvm6lVsBsKa/TXpboGz0&#10;CzFxdNGNoB+6GemuiItGt4/gB5IHBJ/Ne9f6pe3FksSdmGMLXHkdDx8Vdma/UvqKLUOoJ4rJcR58&#10;DGcV7od6wubeJ3AVX5yP+ldRdDXMEst00e09y3JyTTmx0WVZy0ikunIxntXE9dk8mB8uizG1mL9T&#10;AQmAvPPOCKDfVTrGdoFgjl8HxyTUzotq3uM8mSQfNA/U+gTXMsskbA9xk+K6NHHSIv0V0oLdXNxu&#10;yWf5OB+01qTSGhMt1PIFPtjAGOc1V3pnpC6VZTo4J38jcPJGTRq8wMTpGcFq62qQkcLbJIdRrMk5&#10;RSvJGT/3FQ0PUUl1/Ql3Yz4OeBSsOmAKAB4xUvp/TaRKXIGfH3Ui32RfTI1eQbFJwp4HGKN9G0tD&#10;KWlOBn+6o/SkS2wDRRYwSTghQcZNMWhCkSemyAyj2+NvHPfFG8LMVG791DOmaY0EoZ8GisCq4nb0&#10;TmqOXLc4NcxA45PNKYrw9qrTuxL1QK6vqje6IYhkDhucd6Y3twNsak7h35oiTTYHffjsxIpS+0+C&#10;SM5XGPIrI4uSlIspRWgHnlkluogoZkQZ7cA0F9b9FHXtQsJZEA9lw/H3Vv6fpcac5b/nUtIqIQ3A&#10;NLwdXYylugVg6XQWcURA4HY0yh6PjRTk+c5Jo4Em4cVG6kxSM4IFO5a6ORuxlpnTNpChyquSTzjP&#10;/epC10m2gYlUAocNzc5CpnHmm9zLewKzhzk/8645LVRKOEt/kTOq6fFONqlfycZxQ5e9HWpVi+D4&#10;of8A9wv2d3Abvk5r661q4UHf9jtWeabHUqpchC36AjllJCgIOeR/5pnc9Pm3YwxAYJ4xz3qSm619&#10;hMKD+2h0dWsXMjEA5zUuI/Kx5Jo80CHJ5H1Q9fW8toAzNgtkg0jqPXZMsQRw2e+0cD+aF9U6gkvX&#10;US4A8LT83olOnYzv9XliYgSc9yBzXWl9TLMTlfxu+zUzYWEE6hn8070/p+yLPIuMYb+B98VRSZF4&#10;4vsmem9XgFyE3jOcYP5oq6n1EDaISPiRuU+RVH3dv7dy2x/gnKkHtXMOvShXQyltoyCatHIJk8Vd&#10;o09p7T6jp9uzAbtuPwQKKNEljaCSHbxGDmsydLeqxsobiK4+K5IGOSfoirg6L6qsb2NcyqpbyeM5&#10;+xVE1aIrE4GefUWCK11n3kBQiQBiPzVv9HrHNHDO5BDAfHyoFRXqhpy3iS/p4x8jz4FO/S2EuF9w&#10;dgFKnztpE/xoyvEvu2FPUlok0yHblDyD9V7olk+nxmdCGbORmpTqiMMxREwpHP8A9Sl9DhR9GmR2&#10;YkLkMa5ArK+Qc6TqkV/AJEPI4Yfmq66r0VbK9F9CFQNjdx3NDnphrM0E13FOcx7m+X0c1dd9axXl&#10;rJGQGV1+Na9ZIftFVtEVbWTLprvu2loyw/5UP9CwbIJDnnJ3KfBNTnT7SvbywSkEINufODTLTtKa&#10;31B41chSN5JPeoNVwaXZ0ojq63C3uoCMEhyc/kCqW9MbmePWb4wuuwHBA7KM+a0v6oaI9tcpcx8Z&#10;HP4zWdOmpls765jjTdyxdl/JqTi02mK7oujWlia7t7plO9AAMng/wKuLpi+lmRQxyAucgYrP8cpv&#10;lXB+Cnk55rQHQwxb5Y+OK7GP5HFO2lRFXQg/3GRXYZZ8DFNuptHtrVYJTjcDwDRabSzu7yUnaSO1&#10;BHVU7S6hBC5JUdvrjuKTlS2WgkyvuubHdFCxykjAbhWY+t7SPVrTUrEf0JwMLK5ypI+61N15c7Y7&#10;XdyR8cjvz2rIs3UKnqeawCpJHsPuqeST2+NVwKTyxNmKPFWfj/6odP3Oj6rqMGz5TSsIiB8cnvto&#10;Vv8Aom30vR4DNvBY7mc8M7Gtu/6jOhYNK1BJVVmU3GQp5KZ7msv+otgRBp8VzIcyklCG4C984r9Y&#10;+iSh5GCFxV0R8iO+VdgNoCwJF+omXcijC06is7qytptQSFQLlyqMRywqf1OSxMVrDZxYitwMtnJk&#10;PnJpx1ddXM8emCeTCEiONFAAQHnecV9HixxikY+G2VXqVjDLcWpZyJBhpG/tz9U8v7gyX8cUNoVO&#10;0Y21PdTnS9PvLSK2n/UFRmRj2z+KV6chu9Uu5nVfbt1UtkjbwKlLDFtnYt9ApadMXtxdxgM491wN&#10;wHYec1GaxcWGiPNZ2jCacybS6ncFq1dSv2nEf6FCAowz+aEOlukbUXL3E9uWkkdtgPhj5qcvGuqQ&#10;f6Kwh6duL7UYQCXld84Jx8RRh1QLTpuZ4pX33PtBkQc/u7UX6tqOnaL+uhEJfUpBgY42VT2maGdU&#10;ub661O5YmJWZ/O8isM8XFuuxZroGbXV7u+EyGEySsS2fIFSuk2TS75XOFQ4HPmventRS3lnlt4cy&#10;MCqAjwaktO0y+lDRxxlmzuYL4zzmpRg3VO2BI2Gh+8qbgGZuePqry9PvSm61GG6mhKwbEJdm+W3H&#10;YHH3T3ozoia73Qxoh2RB3P1VvaH1Ra9O9N32mx4l1C8dtgU4yG4JP8fVex4ngwjJTf8AJdEvuXao&#10;E+g+sX6ZtdXDRB5mBWBs4IAHJoH0vpmafTH1KSU7HlOTnJbNWr0x0eqretqQBZ0wm3uuRTjpzR4W&#10;Q6YyFIIdzZc43V6ke9sVK2rAK9sJ7mztP00JhGQhb/jXOMg0R9TzWXT13ptpZxJMY4VkkYjP9Rv7&#10;SaqfVeuNS1q5ew09ZFjtGKtJH+D4q106Sl0/S7G4aXfJO/y3/Ifec1296Gsp5OnL7VNXmcsoeV2d&#10;+/GT4qwtD0aDRJrhkjErJwiN/wAbdzT7Xrl/1UH6MoJZMRJgfFQTRBocOn6Pr9vJrF+gggjLTkec&#10;jjANLJ16FaKvMF9eX1lpFjZvJc6jcCJQvBBJ5PP1Vlt6caFpnXDaJeax7kFkqtdshzlsZMYNVH1n&#10;6zwR6/dT6KTHIr/0ZdvbA/7is/Hq3U59RvLi4vZJHuHb3HyRy33WKee3o4mi473qyxsOq7q+02By&#10;ttM6wEnz2BH3X0HX+tQS6lqME7JdTh90jn771UcyCBkMJ9xQMjB5zU304mr3guo2gKBkPMnGAany&#10;m5I5OqugRTXHlNzKbqTczF5HBPzY9xUroF5aQwyzNCfclPwX8/dGGg+lf6gYkwCzZK52Bfrt3qw7&#10;n0oitZ7RY5wGxnt8f4NOsc6toilforDRL68s3u2iUCe4j2EN9VA2fScszXDXasFJ4AOAWFWprE9n&#10;oouXEKTSD4D8fmnFnzoaSvA5lmkzErcYWkli5UiyjpANpPSaKGkHgcAGmOs6AkaFmA/A7g1dul9O&#10;C7tZWuLlYAke8gDnjxVU6ksF3G6xOTtc5z+PqoeX4rglSbtDY7bXoq4W0sYmMm3/AOSBQfqti+Mn&#10;GfIo2ezkuLtNrqUXgjzSOpaRNFMWCFkPPPivlfI8RSUnTNdFM3lu0btxTVMdjRdrkDlxlMAihGRC&#10;HIxjFfNyi02KeTKFIxXCJlhXYOc5pSLAakQHZXCUzPPanU0mRgV4kYzzRQH1uC1SUXw8U3UY7V8y&#10;lgeaaDARu5SWAFOIFAXk02bAINL5yBVLONDl1IAx91yLojPavTymKYBCMnNdOcRYyg800CjkClHf&#10;4013GpyYw8B5xXbH4/gVzGvA5r12IGKRLYDDO5hU/pi4Znbx4qBK1MhWCDPGRVYxAlDeLIWOMVGT&#10;O6E7qVeIjt2xTS4YtgU7YEfLLupPFeKMP2pY4yMVGQDjJwKdltqjBplGSzYxUxFpjuQGPBFUxq6O&#10;HWmwSMzMBx9miDUtYf8ASxwhOE4Ap7Bc29vp7wbAXBqIjmik3ZGa1RXEG6FbVwbZ337aHLm8M0gX&#10;7p7f3akFF4FQkUe2RWJ7VOc7O2mS95p0sMSMezCoPJyMVP3eoO0Yj8AVEwMppAJmzmC27Ke5qOgH&#10;9TGal/bj/TFwR9VCxkhl+ycUe0BP30EsVqjEDBHGK+0GeSO5jdT2Jpa/maO3WOT64pHRIm3mRewq&#10;zfWzlH2uak007bjzXWhyL+oR+MKc4qM1mb3pi2zmn2j7QGNchK5Js6gzuLYXTzSe6AMZAoHS2ea4&#10;CBQzMeBU1cLPChYHgiofSJn/AFgkWIn2xk48VslNaCiS1y+uI4I7NhhU7ihP2WLAbqlNavTcXLE8&#10;YPFMn2lBjk1iyO2wZL6PJJC+UyWHGRXOoXMhcvtwTwTT7o+cR3B34w3x/wA1xrEH/uZVZR+7IxTY&#10;1cACDRtfnNq6qCQpxQ5e3czzvJJKXY8ZPfAqXsdQ/QW7qqKd45z4FQNrGmoXsMAbG98Z+q0xk6pM&#10;G+g41bULKXSISsmyRAPjjua8i/2odNqzsgvDKSQfrxS3WvSh0h7eJZBKpAO5fyKEdVtJIIRvxjbx&#10;RPIzrB5JcSpzwTkmjO91U3kMSvtynn7oW0S1juJZAwPbIqVi0xwrshyFFY03dnBrpxuBewmJdzI4&#10;YDuMUedUanBdmNngCErg445FC/SepW9hqtvLcbjHna2Bk4PeiT1Ct9M/UJPp157kW3nNa8ORxT/Y&#10;VorO5cK6qDgVd3SsGjP09cfqAN7Bmyf3AjsM1T9osEsqhwDkgVbmvem2tado8V/7YFs+Dycd6rg2&#10;3RyLoDIIZ1kilQZ2yA1dWneomm2NukD2SO6cMxA5NUfo2ptZXEf6iNnhDAkDg4om1dun57qSSG6E&#10;aNztZjkGvSweTGKaZPN6KnmO1uKJtMk99VBPjH3Q5Im4d6nunAY5Tknjnt5rzfF3lgvkeTpNlnad&#10;aBYxkH4/86gtazJkE8mjWxkhls3wuHTnP3Ve6pdn38N2xXtZ4pQszZJcolfX2EY89qUsJBI6qG5N&#10;PtYjDrkR4JqAt2ZHBH8V83OTU7/ZWO4oKCDFIpxzmvLtu5Pc02E7Egk04lKuhGea0p67EaGLf1Fz&#10;9dqdaddH2pISP4prCSpwe1dbTG2QaRPZ1ImYomjUjHeklG3IpW1lLZGRTc5SQ7ia1p/ihR1ZOnul&#10;al5pdhB2ZOaH0b25lb6qYuLhsIe2eaRSKwLg6eYS2qBW5/8A04qdhiMEwcn5Cqn0TW2gQYI/NWHJ&#10;1HEwTJXLDPFbvHyK+zk0W9YqZYklJ/cM80QaW8sCSENz9HtQL0hfpqEbQGTCZyOex/FWBBGpZE8/&#10;f3ivV5poi72OZ3zbzrsBkZeCPGazv1RK0czAgAjkc8HHmtPNaf8AtX9uVVcghdwzk/mse9d+/FPM&#10;kibCP3Y7D+DU55Ek7ZOCBu9v450RR3B5I55ov6cLRbeSAOc+aqbS3dr63j2928f96t68gKwloxwv&#10;esfO25F1RbPT3X8VrKI2yXPDf8JFH9zrkMyDbIm4+AeCPz+aw/P1A9u43sc5z9VNQdbzgCX3yhGA&#10;Mcmlh5sFKmycsEn0X71PZR3KnIU5UqRWXdStJNLvCrKQnfDDviry0Xq231aJYmGyUeQ2Q/5/GKju&#10;oun01BZw4BIGFfyprdOEciTTMyyThKrDL0r1P9TYvuUDaeMV113c/wBWQhcZAqD6D0+bS7eVHBDZ&#10;ByPqmfVd5I8jllODyufNVS4wjs5Kbc42yF0OxQXBk53k8YHAq1dVuI0skHtKCqY4GKGOibQXQjZs&#10;5J7Cirq2wlaFEiG1VUg5qKyfBpm7SM0dVxOGzuyc4bP1UNpuhmV0Z12g4H55q2NM6Jl1a59pIi0r&#10;AkA+MVovpP0LuoRZLNADOMO0m3eP8V835WeEcj5SNcMekGHpZ6Q2JjsYRaRHYgbJUkbzya/Rf0/9&#10;HbCO2tJJYEZyc429lHjP1Q/6S+nCW0EPunc4XJ8AVsPTrFGhjUoAUwoVe2K+T87ym5tRma7SSBjS&#10;+lVgbMUAAGMZwu0/VHNrrvtIIZEIlTjA7H/NJTExbuTmoO9GVL5wfuvKb9+yMp0e67rzJHtyMsDw&#10;Kq3VtZYvufC+FANSequxB3sd2cqR+KrrV53YtngDirQxqrZj8nymoa0Rl7fySTkL9ftAoy0KNm5x&#10;njyKC9GhMshcoQC3fyat3RbTckXYYOVFVyzpJIx+HDk+T9hLpOnxAbxGM48f21KJbCPe2TnHb7p/&#10;pcalFIwAeCCcV5dSDLYA44rNJt+zbJI7EhkwT3HeiCwuQihdowfFDVujNGCHyfxU7aDaNxXdjxWf&#10;MvxRXxv5UE2nQbywyMtwKNtMhAYKw8UD6NvMvAI45H5q0Y7NkiH3jmsqNbjorrqWzh95GEZIzkAc&#10;9/uo2CEI6sEAGc8+KMNet1Yn4c4GKaQWKKg+WeMVyxUr0TS3KTW6hFGBgGu7HIk2haTTTj7JZCOR&#10;jA80jo7slygcjDGlsuiZ1q34A2545odsZMSgJy4o411AbYnOPGfwaq6xjliug2zaAeG8kU7VOrMe&#10;WHJjHr+1leBZBwyjFNfT7VhLB7bYY4AGaOOpoI7y1wBliOD2xjnmqD0y7k069VvbYFT2NVSuJONR&#10;lvouTUbaOObei5w2ee/NWtp2WtYSx5IzxVZQ6mLuON1AyRuIxRz09MPaMeTxyM0mJpSpo3PaHyIY&#10;5jkfwfuns8W7kd6bXjFWVjwMU6WTfFuxjIqka/JHH6Y4AwAKgbi2Al44ZTkecZqWtmJQZOaYag2C&#10;csBwKpKScUzkU7JhOVFJ7RmkrSZZIlKnI7VzK7DOBnJ4FPkmnGLoVJ2Oq9AGTTSAyZbd28U7FPhd&#10;0caPGFIzSBFLEU5NNp4t6MuabNCk6Cz5ZVYZB8VU/U0awTvIqkBfI7c1aVojbOeDQf1Jo7zoUU4J&#10;H7jWCSfGJ292JdGao9zvVuQBgH80YzoyZYDNVf0lp0+n3JMmQrNnaTVvsMginxxUos6pbEsCRMfd&#10;DcSta3BwuNxxn7qdhDCRvoff/ilp4Q4HGcHNOlaR3o9miWRRwD5FRs1j+ot2U9+alkkDj8+RXjMA&#10;arOC07EKIm02SzvmA5/Iq2dEuNyBdwPA485ph1HpplCSqn7Dnv3NIaf/AEiHC9jz+azp8WUoOQKT&#10;lbapNdxNkA13XqQxqcbskxOJsqDQZ1LYSgtOjHAU5AHc/mjdVxSc8avG6sMgjBoyYPw7OFc6d/UB&#10;LEnjzUnbQGKQODweaRfSvadymdvOK+kvvbXbt8V5E+ykEFkV0pyuckDmml/pMV0pyBkjvQgt7IHJ&#10;H1nNEmm6zHIQjPhuO9dhNOkx3ACtW0CWLJUKQBnDVD6PqLWMpJOPtaueeCO4TDDINUn1Xoj2cjOq&#10;fAnJH/zV2ceK7ORSLlsdRhukBRhnyKQvbIlfj3zVB6V1G9q8eSUdfi3lWUVe+jaql7DnI/iuxnzV&#10;M640RWn3MkE+xzjLeaOFqIvLJZVyEBbGAfqvrG5KZicglcCt/hZftzqWkxJq0TBod1jTY5l3nAIH&#10;eiHdSVwnuo6k43Ait/lY45F3/ROLoqAzRW7MSdp+6K9O1cFuSGB85qv+qNMuYJZGRT8RjAB7DnND&#10;2m3ssZyECj68GvF4bLwnro0gjhhkGlMAjFVzoOujCqzHluRkVYULh1BFVwZLdCSiBervJaSJsBBY&#10;8HuOKJbC8FzFn4g+V74p5d2yzRkEZ8ihS2uP0cxUqBk004cWjq2iWj0hIptwBxuzkVNqoAwBSME6&#10;zIGHFOVFVwq2Iz4iom+2pkkYGM1MAUhc2yzIVPkdxWnLgbQoyshGyjBpC70dJ2UnxULNp11bNvjB&#10;ZvOPIqRsNXTaFkyp+j4rEkrpo7aBLXfTm3ukbYQTjjK5INUBrfpxf2JG1STk5LdsfitnKwYAg5Bp&#10;tc2kNwpSWMMD91XJgg6aGjJoxL+tvrEgSDAAzwPqjfpj1FkgIDOSO4zVn9UdCLMv9LseO2aoHU+j&#10;59On2OHzuyMjgivMywcWXg00jXWj65b3yIFkBYqDikdW6eju1ATC1lPRepZ9PuCN2wIQD3yf/qVp&#10;bpjrC3volV5ArZwCf7q7CalqSOyxuO0Cb2l/pzltgwpwOfFG+l9SBxibC/RokvbVbiPBx2qndf0S&#10;SydmjQtznHfAP1VJ8sb0cjUy7o5A4BB4NKkGqU0vrIWqxq8o5HxU1ael6rFeJlTz5FbvH85OotEs&#10;mFx2S7ruXBpv7IGMU5JzivcYFb5Y1Pa9IjYizhaXBGM01kA4rndsA4rHDyXBteh+NjwN34pnLdIj&#10;AHOTXazKSRSM9sspBJwRVp5+SXFipDraJB2BFRdx01Y3Od8QwaewJ7KnmniXCt5FNieKdKf8jrtd&#10;Fd6p0lPbKZLIn8LUTpmuapanZdjKIf3HgmrbpG8s4JxtaMH80mX6f24Sr9FIZ9U1ZF2mpwzgYPJ+&#10;6fNErZOO4oW1PpqbBe3mIIHC0107W54AFuEIA4Oe4rC4yg6yIZR5biwzjj2ec0rgGmNvqdtOMpJm&#10;nuadcVfTRNp3sZPYx9wKHL7Wrm2lYMg2Dx5/mig3GDjFNbyxhvI8MMis7UX/AAKxk1/LoRsNQS5O&#10;NwyO4qYoNl0eS0b3IaeW+ps7FSSGHjuCPqmhkrtbGlj5bTJ9rtFIH2aco4OCDwaihCki5BNeiQRc&#10;54rRj8qSe0I8S3TJavqbRXUUgBDilw2RWtSi/ZFpoZXkJccDmhiaEw53r27cUYyMAMmoiWWKYtHj&#10;msGWH5GjFJkMLd2IAIGRkCpW102VCCz5yP4p1aaesZzk96k2OAaI4U020E8u6QxTdghhTW6sYXGd&#10;g3d8mn8nywMHmkpITnv34qMtHYy2t0MoE9p+B5pX38uFzXa4j+Oc1w0ylsDAbFKpL5Kdvo9m0+GY&#10;f+ajDoSI4KknH3zXtzczwsqjGTgnNO7XV42Yox5/FVUk38HPzXTsUkn/AE6DkjFdW2oCb8fj7pSZ&#10;op+Nyk0pDZohUgDIovdISVVtUx+oriSFX7jNR91qSxYyMHGeahz1QgcqUOc4/FallxVRNYp9omJN&#10;Jtz/AG0NaxbSqqhASByDU9FqJl5U14Y3Y521myuD6RfGpL+TK2SO8VlfefyBUl/6gmgUA5bn/lR2&#10;1pDhcxg1AXWh28r7tuAPqoOND8r9EJaa1PcmVmIHOCqjGKVu7nDH6PAqS/2YIjbByckfn+aHry3n&#10;DqpVu3G3nH81w6iStNIhuxiReP4+6Fup+h7CRTtiGMUXWjSQRY354+WairjVGMgzkDFMpHOBnbU+&#10;jTau5iBDFcgd81BWt7qNpOrOX+OME8gD8mtUrbwXGMhc9845qNu+krNw7CMZJrvE4m16BTpzrWOJ&#10;IhLgFzmii4ntNSIVZR9kKe34zQbrHSAVGKfEZ4wMGgjT5p9NnONzsp58ciuWykS/rHQlgKupGB2z&#10;3oqtNZht1Cycc4z9mqisev4tvtYHuY5+hU/bQT3uJFYEZ7jiuQlXTOuKkvyLVOs2hB/qioq4v4t2&#10;VYNg8VU2r6ZeQliZdy5+NSHS+/fHG7cA1SWaUuxY4FHaLGfVk2+fzS1uCWJwcVJrpdqUICDmuJ4E&#10;jTj6oeOSSfomskW6Q6hmX78UpLdogyTQ3bzb3PJznFLSwb9pyRTRzSjGkEsEeyRguvebaRjPODUm&#10;ycHjmo+xgUKKlK0YqabZnyNJqiFlhDPl/AIx4OaFb2JEm4XCgZyKPptmKD7+MrISKjmhTqzf4k+R&#10;0Jz7JwoORioFoDE4bZ8fPnNO5ropsULz58YFcvd5Q/Hnb/gVGn8mxQJm3aJwGwAccU591TlMYFBW&#10;nX0gmMb4+x9CjCJlxg12MndE540hQWlpJwypyPNLWWi2KsJFiHb8GoW7hYgvgHPYUNT6ndwFgM7f&#10;FUjKvVmbLjb6kW8IkC4CjFNms0JzVb2PV7xgmbNPl68heQrgD681aWTHJbVMxPHJew7FsDnk96dF&#10;ARjFDFv1XYurEyDIODin0ev2b8CUZqmNwSEcZEssC47UhNYwSctGuR2Nef7jb5I91cgUp+shwD7g&#10;qn4Uc/IRGlwshV1DjvgignqHQ7YlEWFftaNbnVLWAEvMoofj12yklB3KcnuTUs/FJJFcfPbAS56c&#10;UQPmDjGCcZFBp0GPYQu7APfHP8Grj1DXrB12iUYznP5FDiTWjqzBxjPyOfNY3k+DStrorVOnwkuQ&#10;uc8FafRdGW7nccDIIJ+xRddvA4Ptd/8AmKk9K0ySVGZmCjGTup4TsOCKwudKMKsojIxwAe/4qBEM&#10;iOFZCDVra9apDtJOSaBI4bmaXmJiM4pn6G4KiKe9kDLjAwaI01WWOBu5Y4wKZanpphRQIyRjINRM&#10;U6jgV1MnJBXp9yXGXGDn7ontOpXtkeNRuyfHegWC6RYyFpKJQzrk8E8mjkKGqdbyG7VCQc/miGTr&#10;ObZhBnHgjFVSLWL3NwApzBOGuFzJgAYpV+mFF52muH2853g9uaH36hvLiRgDtCnHFDk2ppDbqinH&#10;0P8A5qTsLxCeO9M3KqsIxj8BMeoJ4cIgzSk2p3TxmR5cY5x4ocGJZioL7RjJ+z+KX1tXSFVDceQP&#10;IpISdnP9EtZ9UXTsVVcsBnPjAp7f6pcOiZbJ+hxQdp8MkOGUjnj8YqVjikvXAzt29s0yi/kEthbp&#10;OpSypjb28+ah9Y1OYSRRA7sH5/YqStc267FYFj3+6j7zTGdo5zlvJzXHFpLZ1SVkpYSlYNzjGM4/&#10;NDcmqS3d1tC5AOPoVLBGkj2bvj/NQ9rbhZuB2P8AzzU+RQJrto4oNigZIx2oWltUbBKfWf4qWuot&#10;jckDJ805e2UxHI8U33P0LwK41GziY4EYBzQve9PsY8hgMjAJ+6tM6ZFI2RjORUlqdhFHApcAY4qf&#10;K90Lx62Zgv8AQLmISFI2IB5bwKAtXvLuJnAjxtrX76XZR2zylwuOQe+f8VVN7oFtOz5TCkk4pk7o&#10;5LG7uyjIeprsbIxLgHk/f+KmLbX7xFRVlLDyT/dU/N0XHNOxRBnx91GSaCLKUD68fVIxVyTRH3Wo&#10;XMahlwQxIOf/ADTe2naVNuOCB/n80drZW86p7iLhsDNECaVYxRcRKcDgGnWkVUynNVsJNgYRlSBk&#10;MRSvSOtzWN1GJnJX75x+M1Zc2jNcJKdp24/AHFVHrNo6TrKhIGMt9UykUlFM2Bo95DfWuGOTjkYy&#10;KLuiNFjillkxjYMAVnvonqX9Naxhu5GTnyDV89G65DcTO4l4PBTGCKtGa/G0edLC03oR6lPtalOF&#10;bO4AkE8CjDpW1WO3kyD8+4NVz1XqiQ6wkoG9DjcuP3Yq1dG1FLmCMqccdq7i1uvZOWpoB9as7XSJ&#10;LqZFxGw3kKM4NTvQXUEWqWcrI/Z8gduKleprBLmxnTHyZSM1TfQsS6Td/pEyCWyP4J5BpoScJphI&#10;uxrf2NQikQ4EoIcfZHmkdZikhliuoUywwr/xUrdWQkeOUH5xglf80jqcm2yncqThM4FaJQpTX+0M&#10;gS69sHu9K37R8BuIJrLuiaDHHeXDfNXkBLAj/lWmbq+m1TQUG1kYjgEcHB81W1lElqsshwHJwazZ&#10;Hckzj6IKztTbHGA2R4FW5oF8iWZOzYEHYVXKvChO0ctSmvStawIA5y5GADjOaRaM9FgaRbTXaieN&#10;Blic4OKF71pJdWyfLbf8irJ6Rs57XT4Hk5LJ/nBoStYIrnUJeG/ccZo1/s2YVdaKi9RtQht5mBk3&#10;CP5EfZxxWFZ2Y9Tfrt+yNpe4/tGc1oj1v1SWO8uoYcF5WwwzwMHmqEOno8SBsgoey9jVvEfcjXld&#10;JIJ/9Ruh2+o9Lw3MMCTBo1Uyjvg81+UV7+kmtG1G9k3OcoIc5KBDiv199QbqJPTeaOAR72TaqkYG&#10;fsZr8i+qOlLzTdKR78j3pmyVz3OfFff/APpPPXOP70czbxL9AnN1Mt0bSKysCCrE5xyV+2x9V3qV&#10;nfapcG5kbYI1AxjAFWT0folnFAyQANeTxYY4zsQ+B9Uu+m2Wh9J6rrOoT/1BKYYrdWG74+dv1X3K&#10;brbMEdgND0bY+3aXN9P7Vuz/ABYjBZfJFB/WvqFYXGsPpmjnFrEBGGxgtimfUXUup9WXOlQQxMkI&#10;i9uNEODk+asH049GrV9btIMJI6gsWlxzihpvSRx9pI60HQ52iMNujMqoJJB/wg0RdSXWi9PdLW88&#10;V6s+oTTviIkZi21I9W9X6T6f2PUFhuMt/cIyhQCTjtwRWILRtY1q7WVwzswOM8bFHcismbyaVJ7B&#10;6CoaxLJqF3fyZeWTjc/OKBr+6up5ZhvcBz4OAasvTel7x7GST229jJGSOCaltE0iK3tJnlRDKz8K&#10;eRisSxznSJ8lfYEdL6ZdSTRpHEAHGGLDgAeRWruhOh1n0u5ntwwZWJZsZ4ApP0h6Qi6mubhNn/2N&#10;ETIq8AcZGTVm6Xry9PaBqdtZoMOTkg9lPivTw+G4dhjlybVEB0l1JHpGn3drHiW4u5CGKjkeMCpr&#10;ROnZNA1zSdS1K1DgP7hjIzuGO4qROgaR030ZZa26e7d3k5Yx7vkoJ7/haJemrk9W3ML3u4W6x4jG&#10;D2remrRyMUntEVNd3eqajq2qsiQWPulkQH4qlAfVV9d617tvpJySMuy8b1HcA1NdZ/qrm+/9NWrf&#10;p7FpsTzheD5wPxTrSRaaHFeWFgPfZ5FjWbzx3p4MeajEHOkYtPs9KSxKJ+suZ/mVGCyDstN+odcv&#10;BqNxZWqq5iQREfuKnyPxipnqyxh0XqPRIYCDLOVxsG4+4/iinTtEteguodS1PVY2liurNyqDk+6f&#10;/ArssiRNwb9AzdpD090FJqD2sb6ldTBIo3/eCDjcv8Csd9X6hqup3aG9lcgjJJyAKO+oOtLm5vpr&#10;meT3MuTHk42qfoUym6M6i6u1BRbQe3sXc7SDCBQO5rDmyOT0UcPxK+NrG0fsLbmWaX4IFoj0L01v&#10;JpYYCh3s3LEfEfjNXb0Tomk9P6VqF3dSC4u8mOPA4THcg80eWVvfSaKurmD2rUtiKTO3JP4quDBJ&#10;NckjFJp9MH9F6I0rT2MDWIkMabcvyQx8g0P2mjiyurlb0kQ5JbHDL9CjfqzrO2gi0sW0BlnWMe/M&#10;MYP5P5FVT/uN9quqvcSuzJkDlfjg8DFbkl6RerW0Ez9R2ttaiKEKCWyGf9wB+6e6X0vqWu3KtHcF&#10;YdvzYtgr/FNtV6OggvdMaXY8bMGcKck4/tNT03WNxY3F7DawIiPHt+YOYxjxXJQtHVFKtArqWg6J&#10;Gkr3LBJ4m7Zz7mPseaV1HV4NQhtVtYlUIoC5/tpvZ6ZFMrz3E2/c2N55NQNzZNZ3jLvBjZcgAYIJ&#10;NSpx9HSa1GKS2twHlID92oA02OOc3RwqCHkkD91J6z1RezW8NnEGO07QX52j7JpXpLpy/u5ZkMix&#10;x8ZkY4DE/QoWRu1Vi8mmQ8XtRX084jixt8YANAT9QXU9/cCS22IvbPatMXHQ9jp9vIzzJOE5OMYY&#10;/kUHS6PZMOIRhhySBkV5f+A3tnXm62U1cxW2oQyGZV9wcKNtCWpdH2UVsTFK7Sg5YNzn+K0UNHso&#10;EVQisW7EjtUGdJslvywYM3fbjtmvG8j6JGUnaoZZrMrX2nGNce0VPfGDUKLSVRnbx+K2VqHTMF62&#10;PbKMwIG5c80Nf/QhinjZnugH53ALjH8V4OX6Hmi5VErGn7MuRW4zlhS/tc4Aq4G9M7kSFQuUzkHP&#10;OPo1H6n08ljjbHuxwxPisk/pXkRTfACqrgMmBimG9znmp3UoU91gpyBUS8ODXnvtgeBSfNLq6qvJ&#10;7VwhAAJpJsM/FKmA+D5ptI20Cvo22nGa9kTI7VSwGzSZ20lkFq7MeBSQ4BqdgSStwBTaZjmuoDx3&#10;pKQ5NNF7A+gyWFT6L7jhe2KjLWIgZpYTusnD84qyAkBcKmVPNRrkkk0mzuzEnmkHyK42BzIOcik5&#10;DnBFeZOSc16p3cYqPbAd2wNG+hyQyE+54FCtpCOMVKr8FrVifFgtDy/dVd9pBBNQNwWQ8HHnilcy&#10;e5nHFcXjA9jRknbAjHY4/wDNK2hLOu77FMZS2e9PLKJ2kTnv5qIUFOupZGOJoMhgozmhophN33Up&#10;fw+02C2RUUyOeAeKbkDHaq0aBj5ruziWWRDuHBzTyJcwbWWktIiUXHIO0CmXoBxrlw0w8HH19V9p&#10;dyYRkrhcEUlqA/rEjtmnIux+nKFByPNP7AiJmBkNT0McSQBh+40MLh5VyeCQKKtUtDB7ao+/jOaE&#10;BzNdSpGA/Ip/07rX6OO9xagiXjd9VE3N4AihxyBUhZas4sjCyrjnsOa7YAbduWuDzxk07kXaneo+&#10;fPuHav8ABqQ/SSFENRvsAl6TsReFkMoQqM031OGb9RtDBiDjINSvSXS17eR3k8SFljwCR5JplPZS&#10;RSsrnlDjBrZjj+CFkS2p6XFBYwlZg0mOR/FCOjw+7cfD92eMVJajd7jgN4FJaehSYOi5Pfim96Ci&#10;Z1e4vJJI0eV229h3qI1fUJZIliYduKlhq7R3iTPEGC/21DaxeLcXDShQFbnFJk9jIZ2YltSrIecY&#10;qfi95LYyYyD5qJmu0aBQCN1KJqcy27RY4/IqSA50e3gvdQihkm2e4TgnsKlOoNKNmWiEodcggjyK&#10;ientOW7vooi4QseGNEXUNlJbSe0ZAxBwMfVXgrR30daN0vNPB+pQDg9jR3r/AFnqTaXDY3MzPEP7&#10;T9jtQxo1zd6XLA8j7ogN4Q8g086/6lttWeF4oljKr2UYFehg4QhJ+yUr5IYaMbbUZvZuJPaGBhj2&#10;qB1vT4rW9nijnSRVOAwPemmnWcsu4g5xUHcyCKR1bvmszaY/ZJW1s0jBdtFtqkcY+sVG2UGVcuME&#10;U4lnSNcnNaMUYwdkJTdMmm1iW1x7TAcdxQ7c3Xv/ACJyc5J+6RnuP1AxkduBUGJirFc1zP5MpavR&#10;xRqrJ6Ue5A2DkUKmMhs5qehZthWoqVSH7VimutjJ0LIQRyKcL+3g01dvgMHJry2kGCK7ySpHBMvh&#10;qXd8imFy2GJFfCTcneouZSJJW8uDnNSNwchSDQ5HJ8qlEmYgiqQyfsEdBjvXPapSd96jd2xUOmCw&#10;BFSFwoK8HOBVVIWLpjy0IMROMfml7W7bYUz571AQSEggHj811BcFZGxjjtTLLVHHtly9A64YNQgU&#10;/JlOVyccGtR2V3G8gZfkH7jPavz+sryWC8imXOVPA8VsDofWBJbxSOA27CnbXo+Hmt0K4ui6hBHJ&#10;Zs33lQfrFZX9UFAQnGdpyK1XbiIRsnyAYA7T4NUT6m9OOyNcK4wx2hD3zW3IrTIVtGX+mpMarFkn&#10;5A81durqtpZsWG8MuOPzVKQwmzvoZsZ2HlTVwauoutPWSGT4su7nvWGLZZvZQGtvukY+RUJb3L5w&#10;TUpqakO2aghlTxXh51+bNEXaCzTr64tXEsEpRuxx5FaN6Q6hi1GCI7yrqBu3fdUJ0xAt+GgCZkIy&#10;B+B9VaPRWmTaTPcQ3UEmJ8bMjB+hXtfTck9K9C5Maa6LSl1MwvkqOCPyGpfVNNt9ShMoYDI4xxgi&#10;uP8AZQwO5uexqMjm/TyLC+cEY/xXsz2iCwq9omOg7KW0nlDN8QpI/Bq0odDn1eT2Rhc5O48ZoF6c&#10;jZ7xI9/B/FbF9PegheGFo4zI+fiT2/NeB5/nwwKS9pdmqOCnEBugfRgWt5HMJyEdt7Fxk5+lr9Fu&#10;huho0s4N1rGwbglhXvR/pq6rC8kIXHGW84+hVxaZYiwWUbeG7jOcY+s18H53l/d6fvsvOSVCUfTd&#10;tp6xGNBuPfB4UfWKm7GOQHcD2poL8SbduMU9tBNvD4BG6vLnNaEEb7fkHfyf+lJiJHBQ4ye4qXvm&#10;iJHYnFRQcruJC9uc0KTITeio+pgYnfbndkhQfFVNqzSSyMm4ngY8DHkirZ6yeRJguMkDBP8APmhm&#10;w05rojGNvlvojxWzHOsZ5nkw5Soc9JaLnZu3MMYyataSwaJUOOQMV903pwQRbjggZAo+eySaHP8A&#10;d9eMVDLK29mzx4cYbQGaVMJiyEEgeanrezMgKHJHfNLaNaGOYqgAUg5orjtvbdDtyPOai8lRNChY&#10;IW2liHdglmbOcCpu0hMZbNT5fBKg1HzERMDtzWaU20WxxUWPbKBt4w3nJ+sirViLfo1ZsHcviq3t&#10;sMA4GMHijeCWb2NhGVA8UvIvHoGdVcpKDjJxT2ytTIFwKGtcuWR1BA75Pg1NdP3isAAwP2c12a0i&#10;eLbD+2sozFj8Yode0ZbtMpwDmi2ymSSPIxx3qC1mX25uQwBHB8UzVxTKp7ZOyQia22n5ZUd6rqeF&#10;orgh1KgGj/Srr34RnupwagOqImzCwHmuyjpMk0hJ7BXtwc4yM/zVS9S9OPcBmR8MvP2cfQq09FuJ&#10;J4mVzuIGQO3FQV/D7Uzd8ZpYt2cnEqXp7V7y3JjkG3jGR5q6ulNRw6R5yCO5oN1Pp5MG4QAkfLjN&#10;POn5WgYOwOd4GDxSPvsvDcUi57mMPGc+OaTscBWUDABrmwvY7iPKsDjinK7gxHirqX5RkLXaFFRV&#10;zimeoxB4jk4/NPmXcMU3gbK4Yc1WetCxGul49o9u+ePNP3GRSFtCiFwB2+/zToiuRTcAb2fCuxXN&#10;fZqsHxFZ3mvK8BFdCtKldbFE1UDNcugbGRShr6ouC2qOkfe28bLuK8rzXVndibePo11LINxQ9yDj&#10;6xUTaBbaUqR+41mbqQ6WiZnyMMPFLq4Yd81ySHQ45qMsrj5YK4J/5U9018M52iSijIJJxk968uYS&#10;64DYI5BpevTWpQXGhUxmm07lNMnsNq4HYVxezvBcKQPiw/5mnkN/E6/uAPbBrHJLafooL2pONpHY&#10;U8qMgky3IAqSFbfCyfg0/Qkke1yRmvs18DWpyvXyKDb3qwu6sOA2BS13p8NzESn8ihHraKWAtNHJ&#10;yVJ57ChTprr8CQQyNkhgCM15OWPHTGgwwTTJYML3ps9s+e+zHmj6yu4rmPKEHwRUZfaY5YNHyMYI&#10;qDx6TWy8J+j7SrwIqoz7hjvUneWsN7C0bgEMKD5I5YpWXa65GfsVNafe4ba5Ix5NEMlafQSje0U7&#10;1F0XdW88rxHCHtSmh6zJZuu5gMYGavt0S4iZWGVYYNUv1L0lPaySSxDdGxoljpKS6ORd6ZaOka3H&#10;eKOeT2P3UhcWKO28Ehh9VQGl65JA692GcEZxtq7tE1b9VGpxxgc/n6p4TT1I5KNbRJQXihzEx5Hn&#10;7qSFRtxp6SlTkqw8ipBVwAK9HA5dPr0SlQ0vrKO6jKMKpXWtOFk7/DJDf9KvahXqbRBfQ7hnIHIH&#10;9wo8mFq0KtMo036L88/tOTjjH0aP9C6vEaqHYvwB/NUl1TYXum3BZULRbsEf8JqL0bqNPdKSPtYc&#10;ivKSaZdNM2lZ30NzGrxuCCKYarpouFLDk4xiqR6f6wkR4/ntUcEnjIq99O1CO7jDKRWyOVzVNiON&#10;EJps0kJKOpyDjBouQZFNZoUbnbk19aSt8g5wc9qt4suOVKT0zktqx9SMsgRwD57UtXFxbrINp/kE&#10;V7WWDa0RR9TGXToJGZmjGSMZpyjckHxXZ7157cWla/0OIRQLGFA8DFel3Gcrn6xTW41COBsSHH1T&#10;uKVJACrZB+qg2rpNnToMG7VD6no0N2rAqATwTUyRjgUxnmdHUbSRU8v7R2JRPVPp5GiNKE84qlby&#10;/u9Lm3L7mwN/2rcvxkUq4H8Gq96m6DtbyN2jQBifqsk8XTTNEcnpjX0969ttUgETSYYcAnj/ABVi&#10;alpy3Sd8MBwayNL01quiaiZkBCJyfxitMdKdUR6hAqOwEoA/zVcU1JcZBkx8alEpvrPR57Fldfwc&#10;AZyQa40Xq+SwAZzn5gcnk4+60HrGkxXsONq7s5Bqj+pOjP07PtDBXHJH2Knm8dx6Gx5U1TLU0LrO&#10;zv0GHAYUarJvGQaxPaT3OlTCbcysTyrcir06W9S7WdBHMQu0fxVfG8uUNSlro5lwJ7ii3yORXWKY&#10;2uoRXCBkYHNPhV4SjJmZxaEViAYmle1fMcCmwmDEjNTdQ6Z2mx2CKQaEFw4NIzqVVnHgUOw65Kkg&#10;Ekf84+zXHlbpNDKF9MLFmIxmnKSA1HrMkgGDSMivnKnGD4NXw+bPG6f5I48af6ZL0je6TbzjLoOK&#10;ZQ3jghZCc1Ihga9OObFmjTS/pkmpQYA6j03NayNLBK/PcKBmoqDrD9FhLgk9gGbjJq1CeKFda6Rs&#10;9QBLLtOe9YM3gqNuBeGa9SPra/tdSjXD4J5wDUkzewMliarttHn0ojbnCglSKe2HVUV6SsiMuCBy&#10;fPmvOpq70zQoWtdBouoxSZXIpOTTY5PmjbT+KZx6SuSyv+RSR1h7c7GjyaFPe0c41/Bn17dS2/k5&#10;z2Pan1jOlyozzSUF1BfjAIzwcU4isRbK2zP2Bmux310EnqnpjtLGNH3L/wAvFO0XaAKgf93KOwYA&#10;4NLJqMcw+DnP1irRyxT6JPFN9k4wBBBodk0tVeR15Oc1zNfzKe5x+KXhlklGcNXcmVTqoux4Y3H2&#10;hSPUYo8Kz+Kk4pllXKnNBer6dcFJDGvJXtQqNdudLZ96DaE85FJHNKOmjssKltMuBUAPevH7ds1X&#10;Ok9dW1ztVm2n+e1WFBcJKu5WyPuqKSlqqIThKOzkQEgZAFNX05FO4HFP2lANRt5fumAIyc/XiuSU&#10;EhoObY1urdZAMnP3+ah73p8mPMchBznI4NFNttfOe9LTSBByRU6XZb7jTSRWK/qbAsX+QXsfNE9n&#10;1VbPsX3MtxnOKlJ7S2uFbcvg5xQDqXTC2zmWLPjxmudbH1PtFglY7tWIbetRFzoaY3q2cHOKB49e&#10;ks3ChXyM8DtRvpmuw3YClvkecUioZ45RGiObRcnt9ml7fXC5woGPuiSSzimT5ChqbS1hbKHCgjjF&#10;d40JGSkSzzTMmTzTYKpZSSwxUnaTIV54/mmWqXyRoSPNda1djxe+PGjwSAEHGc8VLIIyMZFAFnqP&#10;6hm+G3mp8NIUyDx5pIzr0PPDa7ofXkCkHHcioRNCckE4xnnIqTgnAcDP+alJL+FAwMgzjzTwp76J&#10;y5RpJWVNrUE1s2MMBnOanunJP1AAkJ74zUpqLR3G4YDqTjimVrA1twBjFOUktBDqOgxyL+CeaA7z&#10;o6CVn9xeO1G03UBRQCp545qAm1GWdyVU0OUG9IjGM62Vpq3RawDdBjcPrjNeaXr02msFdCV/J7fx&#10;Vi3Fpes6ZhbYy5PaoS+6XWddzjkcDBpJQ3rQKVXexa31uO/7ALnsM9xU8NJMY/cVG39q9hVWaho7&#10;adkoSNoBBp9aeoJjCws5IyFBPcZqVlIzsPLjqG7sgVQbhwB9j8/xXtv1PczkDPfgZwajbO4TUMr7&#10;gJNSUWmJCP3DIp7Z1QWyftbSeZSRgf5xUsLWZBhvlURZ6/HGEQ8eMk1Kya5alSN5yRTwS+Sb53XE&#10;8GqxxkhmAA7muJNUdw2wZFV9rF20soMWBjuB5xT/AEq+CjB7dxzimbdun6sZ4l3QRJJduSSufoip&#10;u3TIBkSmenagkj7R2xUxP+3I+qWL3Yk5vUaohrm0jzkR5Peop4QgY7ODzxU5HqkO7BcDilJZLYgk&#10;MK7xT3aLwyyVJxYCFQshOAMjuO4pyL0w7FPIxXF2S8xwrDH4yKbbc5pTbdhhbFJ0zt7fVIXOmRlt&#10;y+e4oYhv5bYFc8E1K2F6ZSMkYHBNDmk0qM08bGk/T8M5OFPHBFN36IXBEWQQMgE0axiNQrM4APav&#10;TqESHg5/inuLozyT9IrdvT6YI5LeQcA85pOw6XnWQ5Yj6xVr/qCQNorqPZGN7YpuKXTI00toD7zp&#10;uWKIbZjwOP8ANB9zpt/Hv2yEjv8ARxVrXBE+7/kFNQWoPIihchs8EfxTNnVBurM/9QDWRhYizd/l&#10;nH/ShF7jXLSJvcLduB2NaPht9sm6SL8ihLqVo5lKpEO/FFIzyizMh611NFfd88Go+89TruJo0DOD&#10;3cYFH1x03bvGx5ymT+apjqfR4WlBVD5ywPAoWKJnnmnH2Wh056qAlvcl3KPDDFW9b+rkPsqgCphe&#10;MnNYtt9PeMKxdt3bjyKWmu7mFgAAM/8AUGjgk3R2HnSS3s1HP6hx3c3zYk7s8nGQKtHpvqPTwkTP&#10;g7/2g8EGsLWmqXAmiwwYLnxU5D1TKpdPcBH8/wDauNSRSHn/ACjZut9RWkgKBh5K4NRWnaLbTL7j&#10;uADyMdqzRZ9RlSuX257c5omsuubiNMDsD/xcYriuuin+TB/8i6dWsxAAEI7mo+2Rzt+XFVfF1lNM&#10;WYujAHK884qeteuo44yHQA/2A1yrWy0Wn1JB9I5VWG3JNQ8MTG4DbDx91FWHUwuZ0LuoUkYow1Pq&#10;CwWARqFB+yO5/wDmrkNIGI3l4Qo/kfmnul3MaLhnOe5P3mh2K5t3QkyqQDxUCuqxyXPxKgfg04qT&#10;LVh1JVfG/jNSVzdC4IKyBscE1XdxqdvGkexx7hGDnxUlZ3qJGwZgMDPH1XFq9FIpBO177aEMRx4F&#10;MbDqoxSAKD/mhoaoDJIG7HtngYqGGpqs5cYxj4/mht/ixaLHk6juC7YIB/4MDmkrzqC5KHDtyuXI&#10;P/IVXg1SB5g+fkew/AqXnu/fCCPgEcnya69+goIrfqm4jjKjL4GCDSEfUk0LGTJchsgdqF2vP04/&#10;aMnin9i0Fwisx4J7mpuMb7Fdr0Ss/W0sswYptHbOc1KXvXAMSqrjIPc81EDRbeVFWLHBJ+zmm170&#10;00kJCsNx548EVxxdaYQlvaCHTuroQrM8gLYwfP8Ayrv/AH6O8lz7oIHAX6qpr7SZ0JaJyCeWAH1U&#10;WLqaBXBBAqXKXRoTTLh17XEjjjiicZ5zUakWyAySHG7sM8n81Udm/wCom3Nd5ww4oj1LUpFURI+7&#10;nGfqiUnaGaCISFCzLk4zmq/1C9klu5CRxuGMU+a8ktoY9zbWYdu+ajdPCNLIXHY5GadM5KBzcXbG&#10;aLkgLxx2p/c60ySBA/GQM0/jsUldecAcnFRmr2cceNrZPfJNdbJcSdXX1Nv7aoSTxmmi6DG+Z5JF&#10;A4OPz/mg2IlJd4kI88+KlNU6i37IfdAQDJAHeuX1sra+RxqW6RjHEvC92HmibS7+7sI4izlJOMj7&#10;qESWGOOMoecZ711eTSy27M5OAeM1SLs7LolLrq0ajcLHI/tseA3gGro6N1hYhDC034P3WUNsnAAJ&#10;wN1Ttrr9zaxqxlHBytUUqMeXCm7s3teKrxr5B7Aeao7U1kstQLnjOACa89P/AFIjvIVjmkDFfs9q&#10;IeqZrW5VAYweQ2Aaq2pbSMsossbQryW5tgzrgjjP3UuVUxsrDIKkH+Kr7R9fFraxxiIkE8Gi+WYy&#10;W8vjcjfirrKqXt1s5F6BPStTW60yeKNRiPcoz5UVUrq0kjsydyaK9D6h/Q2U1uEG9GYZ7k1EWXvX&#10;TySbScHNZu6FcjsaZcLGjmNHUjx4NB19qnuarBaSRHIGRjn9pHFW6t0WtGR0CSHyKC9H6fU6zBJN&#10;hdwIXOe9cBRuy6G1RY9KMgGCqbQpoFurwWWmyz5KyFSQfqjDqe3QWilTtwQKrTrbXIYtLaEfvHKn&#10;+RU8zb79KjV4+qRjLreePUtfywy3tlyvfPnNB1pYSFmGCuTkD6/FG+maVE99c3DsS5J/G0E0j+lZ&#10;rtwr4XOc/YNXwXGJWc7boietBF/6XnaZCTCp2Y++9fnNN07e9YatbJJA6JkskTcEfZ/FfpPrssaa&#10;RqMbTKspAUqwyMdzX5ZdV+uEGi65rNno+HQhkN2edhPfYK+1/wDS38sj9qmdlrFtkjp+taZ0vJrn&#10;skNeSqbaD3OShyQTVQwdP2mrajbjV7zFuh3SLk7ZB3waprTtfvrzUJ7mVDK6SMw28tz4I+6vrS/T&#10;jWpNCg1fUJRb29xcCNE25yoPLZr77BNyW0ZJUw29N9KXWOsIoba1VYGUxRkDC7M470b9T9WaX0L1&#10;HqSWhR7qOIorbcqNwqp/WD1r0jQZdM07phNzwQf1p1x8DWSY9W6i6m1eefE891MckoDgCp5vKvIo&#10;x2QjBwdsM7uaC9vtR1TVrpmll3PndnBptp3WCW1pPBBZbmuWGZPO0dgKmujPRrUupNbt7W8m9uND&#10;unIIBCrVi6H0po9lr8iW0fuwWxO0k5BK+a7i8eTbb0hJ5LBkXuqS21tYxI++YjEf81pn0W9BLbqC&#10;21S6vrxHjs1O9MHJkx2A+hSXpRo1jf6/r2sXluohs7aRo9+NuceM0X9H9aSDRNTi0mVPduny7DOU&#10;OMAYrXHDXXYijdAJ0pPc6KvUFho9sAJ32OwOSPA5o407Q7PTehb0XUiNcSGQ7f7t3jBquugdabR7&#10;3U4JosykMHI5GRRx0/ok+oPfz31wsFtFGGQuMkmrmlQror636f1XV7PT5ptwtFbYnP7B5wKta86k&#10;Iljj09vbgtoxEWx8WI4qHsru5vIHhh3e0MkADGQKheiGu5deltbwKlhHBJNIXOP2c0zaZxwbaLTv&#10;NPTXoLhrdcR20TNLOD3OOM1nSx6snsLOQ28wEm5t0mMnipDUPVTU77TdV07SLVooZ5dsk8WW+I4F&#10;WP6O+k9rqka6YsW4QJvnlblpnf8AJ8CmX7YmSl7GvQfTMt1ocfVtyXlMM5bc4+RK/Wapv1o9S7jX&#10;pJrmEEn2vYhAOSoPkirM9S+qb21nl6Us5gbS3I3bf7X8rTfpzozS7Xpq51G5AN5K2y2QnlcHkn7q&#10;E4KT0xW2ktlS+lnpJLZHTtR1gbhMwaMMcbVH89+atDUOspbS/vbDSGLtOTEHI/dmvopr7WdOllaR&#10;lt7X+kzHOAfoULdZ9e6L07Jo8eie1c3UUR/USSDJEj9guPNXx4oRQk8s6JfpzRNM0e21RdXl3Sxk&#10;FUTnk/uz+aX6i661bqTTrPSLS1CWlq3ulVHOB5OPBqA6Q6a1TV5bq71cPsjHvSqSF3E9sY/7UadL&#10;6/pmk22rKqxia8/ox9i6pjsK0NIk4JIhYejxcaG165AfOVTf2TOM/wA1H386Ppmm6fZQLG0Uo3O3&#10;95Y0RatDepFY2Tqcs4OGyGx9ionWX07TdZtIYna4S3w7nyXFdtAoCV5by2d/BZ3MuJFOcnvTHVr2&#10;0hhuZJEMjv8AEH7NMZ4Nb1u8ur+Ukgvjn6NWnd6Ho+n6Ogl2zysMuTkc/Q+qay1lQW1xJFbRho2C&#10;ZJA+jSZEUtyFmkJOMnBxj8V11Brt/qt9bQWWnSbIwFRUTuaGY9Hnl1u6jmc74+XXB54opMbtBXe2&#10;VhDpMzR/1JDIML2wp75NRF5qE8tsIoCqEKBwMAYp9Jol1LBcKhOF4+yM9qk49E9mG0tXDNMfkWYY&#10;JriSM+Tk0tAPp91Kd7yxMoXGR90RR6jGZ0Kxqo2nORmiq9itRYvFcYYhcIV7q35qsNTeZooI4McH&#10;l6JQVdk2eTLGJXBkYBe2PzSZsykkTNEcAh847070aK2S+s4ZX3mV84PJOPFGHUuqW8qX1kyiOUAE&#10;eNh/NZn40ZbYRm0O7/qSKW0ZxbbV2cqeTkCgC01trkze4pIJG3xilrG6AtCknz/j6Hio/RLSaZJZ&#10;HUQn3CVB4+NcnhjR2OVog77W7i1a6V4BtwSv8Gq9kb9b8nk2r/xVbmr2H6vIYrjG0k0IXWg2kduY&#10;43UqB4NeD5SatI04ZXsoa+0kxyuxOQckGh24jKgn80f9RaZfwsCQWj/tceRQ+tmJFIKk18T5mFRm&#10;6jSLqwKdjmvhJg9qk7uwMUjA5/FR8sTDxXnHRJ5iRnNLwycYNNile8jtSoB0wyOKbBGpaOTAr5n3&#10;k10D2IAA0mV+hilI6VI/NMu0A9glCxlTSK4OTSacDmucncacDlT86cTOp4xyRTYEbu1OHI7g0rkA&#10;xcYBryE814TzS0XelXaAmLF2jOcV7Pd5bgVw4IQYNNUQlqsB89zIFwTTZ5iynJru5pjSyZxMUj/c&#10;DT2EkEEMaSC/FaeWy4auROit5M0uN3iuLeYB1HeuLtwJDgUy3fQxxXQCKfcqEg96W0dN8crEgY8H&#10;zUXHKxULTwKVQnNUj6ARllLyMO3PAp3cw4hBPmmEIV2Xjkmnt6QigM/FUAZ2Fm0soOcBeal5FkEw&#10;BOQK50hIjvJfuKkDLHv71xAR2rN7mPwKRniMcSY44zmvLo7peO1e38x9tV8YpZMAcbKNmiszD9Og&#10;7EihL3fkpNEptxNbKVbBHOKSIBz0VrOo6bFei2mKxycuO4JFBt3qj3N3JI/cminoXW0sWuPegEqO&#10;OM+DQlqaLNqMzqoVWYkAVsT/ABRxoaXkgOMd6nOkr6K1uhJMN0Y4ZagLuHaQBUlplunyycHGaSEt&#10;nQt1Aabe3txIIWSMr8UH3QNcxAOwwQM1ImdvltqMmmkfdXMkkdZ4zRRe3/T3DINF+t61FqFraxpb&#10;ohjXwKBYrhN67+wNGV5AiQwyxEMCPHcUY6dgD+lyzJdQYXL78LiijWjcMw3xlCP+KoexuTBeQTw8&#10;yIVKD7Jom1/WLm+mVru3MRJyeMZrTFHCQ0q8Gqxx2joEZeN5+qD9dsnsLl1fBwcA/ePNdTagIpF9&#10;kkNiorWL2e5J3yZOe58VzJlS0EtjuCeZELKSKhpkLuzE8mnUF48cez689qVRUcZJzUHksCYnm7bW&#10;GPwaQvJRJGBnBApnctGhO0Ypusm5TVpzJUhK3nMci5ORSt1EhG5Tk0zl5NKQS4GwmoOYz/od6bNu&#10;UBjjmnF0wzkGmKR4INLzSZWmc/xFaEVYEU2jfD9vNJxkiu2jOc5qPM7xR1cr3pgrbDUkykrUY65B&#10;zSOXYyHPuITkGnlvLknFQitt8U4hn7HNKpNHWiW3MHzUm8uU/wAVEpMWpdywGRVYzYtfo+jfGeK4&#10;5D5pOOQ5NK7yadTOCzzH+auj071P+rbwl/3/ABxnANUUxJPJqZ0LVjaTwFnOA4JC9/8AFaMHkOE4&#10;tDJWmjf0Wrw2lruklYhRjI5zT8/7drdpIpLLuHkYOfx+aqeyuhd2WA7OCdy8cgGohdSmsLtWLudh&#10;B2g+K+kc04Rb9/B5jlU2gQ636JvbSWaUwNliCzBfjUBpN+qwNbzN8cEL+DWo/wDdLTWrZ5Q7EOu0&#10;rnlceKqLXeibZ5CykxNj+zsfzis7h8FOTKK1/Rg+JIn4PG3yTVfy2kiAhkII4q1dYsLuydxLGxHg&#10;jmoNkW5B9xCCPOK87L48XJ6ovjyCHp3qElhrVrMvdDuUEcHFbj1ayi1q0s9WEf8AVxuwvZSfFYdh&#10;tIopFZHxzWtPSfqOG6gNnLOu6TCKCcBTWnxaxl4zvTCzUJobm1RooNrKoDeC1A95YJfJJJGcEcbv&#10;HFWl/wCnb2ynmWQblY8NjIBNc6Z07i/XIzE3cBTyfwK25M6irTsrjhzaQn0L0zfW8qrIq5dVIcnP&#10;bwK/Rz0esZz+mVrR0xHwQMAkVTPp70vDczov6XJGNrN4HnOa3h0v0rHp0UE4YlimQAeFzXwP1jzP&#10;utfj73Zpy5FjWixLWaKG2iXYd+355+6hNSvA77UamN3flRtU/I+frNd2FusjkvuyMcivmZswvI5S&#10;6Hum2xLKC37uDjtVjwaL+kgxv3LjPP5oStdN3OuD2NGLXrBFjcjtgVGTH3ohLqxYoSo3AkHmoa4j&#10;KAkr/wA+xo6WJioK/XOajtV2rYTZ/dxihXVtkJS2zNPWV07ygYK58/efBrrpCFfckZf2Ac5Pmo/q&#10;IkysOdyk585BNFXR1l70ZAIAUgnweK2w/gYsm5lmaXZEnkD7FFijERK/4FRGnsrcY7ng1PKONpB2&#10;jgsOayzai5ftHox3FERDJsuFYnABycdjRSG3jcDwar+6vRHJt5GTjtR1o9ytwu3GMYH81Od6LLoT&#10;lX2irFe55pVF9wKR2B5p1exjB4xXlsDt2A481OtApJk9o8OYQdp/OaMdPiZARihfQ5nVnQ4I+jRV&#10;HePvUhO/HFScqSNELpFa9bWLDeVUL5x2GahumZ/bL/LIK9gO1WX1PYtNEXZAcJgA1VGh3LI5QRjd&#10;v5HjBqjbaJdWW10/OTO6njjJqd1e0WSPcScL4FCWnACeIjO3tkVYTKHUg9iKtiXKMkHJgzpGyNgA&#10;cnBFSuswCW0m5wQuQfqo/wD29t5KDAyRzU9GNyYbB4wafF7TOtFP9Pyul/jJKlsKCaPeoNIe5Xeh&#10;wwXBFV9qljc6ZqAdEyplyhPirc0+6/U28b/Y5pYflyTBorDTZwHMU37Qdv5qRu9JSJ1dGO1iCM+C&#10;KkOpNLQSrOiePkB2NMbe8jkhYOeUGPuss1t/opi7JXSbtIdgPYk8gfdFbOpwwofsdKQxxuD5qfjA&#10;T75pscn/AKHnT/scK24A03aDDls8kYr2OXLkZ4PanFbK5RRHpiDEKc5NOaZ7ZOxGPNOYv2Lxiu4r&#10;t6OSOgK4Kc5r5ARnJ80rTpJnDgJzmliKSzS1avGSakcOcV5XWK+xVXA4M7mEMA/lai71kMbMP3ri&#10;p5lyDQ5DF7cxRwSSSF/NYfIhT/seLHem3Rf4kjtxTieIB1fFNdqWj852ns2M/wCDUuCCKlFar2js&#10;j5GDCu6TXC8ClTW7DuPeyYhcwCWNl8+KA73UBZMd4ztI3DvVi0BdX6ZmNp0HfhxUvMw/jyQ8Hugi&#10;02/guI49pBJGamQaqXpK/jaaOFWH2rfx4q14j9mp+HO5UxssaO68BpQr5FJGvQywcCIPdWWgn0u4&#10;ypJX671+cGu9S3Ol6/NGN6gSEkdhgV+oDIHQqezDBrH/AKt+niNK1zHDmTLE8Zzms2eNqLr0G0xr&#10;0V6swRTBXuQWIXkmtR6D1JbajECsg3cf5zX5H3gutNv1/psig5K8c/ZzWkehvUSaKOIpkjAIzxWG&#10;UJY1a6HhkU3RvW8tfdU4ODQVdQzROWIyM4GKgOmfUO3uEIebJ4yD4zVlK0F7ESrAHGCRWeUuWzTF&#10;uOiG03WMOEcjP84ookVLmJkPKtVeX2iXFs7uo3L9+an9Nu2jUK5wPGa7CTit9expY7VorzqXpY2s&#10;zyRgnncPyPqu9C1JLEoATgt2FXE3tzrtbBBqs9V6LmjuJ5oG+DDIX6/Fd4+0Kp+mWFpmswXajbIN&#10;31UyfNU7o0UlrkuNr571Z9hqcdwg55Hf6rdhy/i1J/0QlHeiSFeODjjFJPJtKnxSyuGGQaspKSas&#10;QCOrdAW/gchOQM8D93Hmsn9TdHT6ZK0yK20rxgcnHmtzGg3qHpuLUABtGcdiOCKx5Yb7OowMOp7i&#10;zALROmGxyM4xV3dBepUqypEZP6ZA/ceTSXVvps5RiEA3ZAH1VFHSbyxuX4ZNrZB8Gs9loyP0Q0nq&#10;W2vET5gE9qIcBhuFYi6U6tkhKK8r53cZ8Vq/pfqWO9iRS3yp4ZLpNnZQ9pBlHL4PenQphJFnkd67&#10;t7ovwTyK9fw/Lcfxn/pmeUb2jzUg3tl0/cBxjuBUFpfUMFwzxM2JEO0g0UkA1V/V/TEkTm9syyyA&#10;gsF813zcc4y+5HobFxemwu13Tjcw7kOHQEg1Vlv1Dd6bdCKTIQsfxii7prquO4BikyGXAO77/Nfd&#10;U9L/AO4AzICXA4wef5rz5ZeTTLceOmTum9VWN0vMyowOME96IEmjkAKuDWBOtLzVdGn5mb4SYycg&#10;N+CalOgPWyeSWOKd9kinHJ4OKr910rWhHBembaubZuXjPy8DxTRdQeMN7q7MUhofUtrqMCusqhux&#10;qbnhSVcMoOaSUPcWcUq7QNanFaX8f89yKrdemp9P1CKeGU7ORjPBFWdcaOYjIySkKV4XGcGgm56g&#10;KlomQhwduTUJKma8ctaLXs33woc54oe6ut3ksZNneoHp/W9khR34/wCn+KsP4SJzhlNbYZFOHH2Z&#10;MseMjEWqNL75jmGDkjAPYU0e0cFHjm7ZzV2eoXR0aMJoo88kis1XWtT2N1KjqWxgnjOAaw5IrejT&#10;jl1Ro3ozqdrYRiUcYCnP/cVeFlqsMyjDg5+qxzY6nuiUuQPIxRT011k1vcRhrgYGACcA1OGRxeik&#10;sSmujVjtuOAKaRW4Tee+Tn+KZ6RqqXUQbctSbTr2yOfNaHK92ZnCUXXESe+jjYKx8U0n0mG4w/Y/&#10;Y8/zS0tskmTu+X3XcdwkKgO2Md+DQmm9h0vx7IC7t7q1RiDuz9V7pWrs7bZRg+c9hRGt3DKByCD9&#10;1DalYlEMkKZOewrjSe0xoyb00TYZGwwK/VItPsxzVUanrF3aSJmMEZ5rix6tZxufx3yaT7jQ8cZb&#10;qagq7ck4NPobqOQkKwNAcWpW9wq4IBPjvmlcyRN8G3AHsOK04vOyR72hX4yfXYbzQpKpVlyKGJel&#10;LcSvNEShK42+M07tNY3HY45AqdjnEnIOa188Od77INTxASNQlsgqSAjHBp/GLfUP3Z3YqfurOGcY&#10;kQGgq932MjbI8qOQe3H1WDLicJfovCal+mTX6MWYJUk8+a8h1WKU+2znP/ehVerEkcJIOPvwKdCO&#10;FhkS/Lx95qKlTLRhyW+wrk0yCYhsUPXto9uWIY4B4pv/AOp0tHWNg3NPodUi1AYJ2kk4pnNUEcc0&#10;3btDrT50kjQOKJYVVQAKC30yWAO6En7FMIdenik9tjinw5OMkLkxc+mWVQr1JpNtdW7hkXOKkLN/&#10;fQsHNIXdjLLkK+P55rRly86/EhCHGT/IzFqeky2F0xTf8vl+BRRoHXDRmNHdwOy7zwatW96UE2cr&#10;k4wSTVeax6cLtcd88jYOalTRq5xZbWla5Dcxhw658jPapuT28DyO9ZYvNQvdIYEAgDgknOMeTU9o&#10;3qOZ9ivKCA2Ofjml57poR4vaLX1bV5rbe8fOfH4oLj65kmdN+9QODkdqOdOvbO9RCeT22mobV+mI&#10;TNI8AA3cstI7Gi18BJYShgHD9xxk9zUt73B3EH/ix9VTFxrl3p7bHTgdg3anll1K92q4kKsDxtFC&#10;kDgF/UGjQ3XMcYUnn6FDNvpk2nTK2DsI706s9VuEZlml88Z7UUPqME8apgYwMk0DpyVC+j35fAZs&#10;fg1PTRq4+6DJbZ4cMMkHsQO1OItcKMiOuB2NMpCuNu0Sl1aIy5A5/FBdyJJHZATgnvVixMGTgjDf&#10;R8UzOnpIT4pJDxml2Dmm6HEMsHbJ5ya5vryaASKr5UHHAqVvZf0sW1D95oc3/qAo2HLcYFCRSLHM&#10;Fy7gV3cWkrh8EkGvbe3eAZZCcMMYqei1JHVhgZweDwcU0UdfWkQ2mYRwpAXA757AUUGa22gbgCf8&#10;5oLvflI+ztiothMnt7cgAYzmu83QksdhdepA6SfxxUdo6BJAcEjsRXekMtwVDNgg/LNFUVjFEMg8&#10;5oiTc1VMkBcwsvfAP3QprOoQxthDubBOCOBTbVhvQKjknPIFRtrplxOWzkdhz5FW+5aJLGl7B6eT&#10;9VuDZyTwD4qG1D03jdN8Mh3u3yBPbFWsuhwJhs847D7ofu9Ze3yoXIx2PFRcBolSI95pMvyDfEnn&#10;scfVTth1t+rdUP8AAOMU/wBRu1vC24AufFAGo6FPZr78UeAMHA55/FL16KxmXXYad743uw4GVz5F&#10;DOu2VzaN/wDFbYTlQarrTPVOOzwsxYHH9wNH9hrkOtx/v34yeeDg11TDk0Oen5DL8HA4JP5xVnro&#10;dnJGh3EcZ4oPtumZo9kqEEAfdM7vWLq1+AJDeCeKbkjjXLqVFh2kC22ewXsK9u9RWSMqhyTxmg+y&#10;vZ9QQHcePjz91KW+m3ccm4gFRnBpUcqPbIG/sblmZ4ycfWcYqGGqXMFwivyo4qyZb2CJMFQSR2oC&#10;1i0M+5okAbJxxTKuikJWw00u/tZwB3IXJzzk1zqIADFV7+AKq7SXnsrhhIw+R4NXJavDcwq2Bv7k&#10;bqG3VI65KErdgVOfjk8D6NNbViGzGT/81GV3BGzL8R/FKWdpCCfgPzUkrZVzVWCE2pzRFMgEUUWI&#10;jkVWZgM4NRWt2UTMgVuc5GKFHjvIFfDuR+BkcVTicatFtC8hQLjOOw4ptcX27hO54qtrDVrsFRLy&#10;MZ/k0TXWq2/tqxIB8YpiX2kmTcSHaWycg8fzQxeX5jnXODgZNM21+Yq3t4H/AFBqHF21xOxkG0ff&#10;3TRs7KIVy6mssahP3fR+qZssG3gDOMYpRVt0hLAgUN3F2S+1OKdzSMs4WI3mjW9wCoQHxmq26k6K&#10;t5SBGMsvGBwKuJY1VF/tz5+jQmoBDsc53nNNZGcFTtFFXvp08ZDIpYYywB/aPNRkvpzI7MqYx/ac&#10;k4H81dl2779qrkEHP5rxFkWQKUxRejHPBEoeH00bcQfcXb3PIFCev9F/oV/UIpXnBUnsPutUzgJG&#10;VLEggg1mz1J128RvbSIMqjDN2GKeMjJmxcfZV0uqyW7iJjuGN1cQ61KvyUE4PINVNd69cT3sg2tg&#10;k7M+KuPpjpO91CANLExOMkL3NaOFd0YmmmcHqgxEcAfZp1D1lFKEHubgx+sAYqJ1rQHtyyldoPwB&#10;xnDD7FNLPpK4lyqbycZwBjFccIHY5Z1abDq06kJKhSeSQBnNFFhdzyMMsSG479sVEdNdAXTMo/Rv&#10;JgDbjPBPfNXnpfo/flojJGQv1WbJjUao9DBOcvYDtfyKuFlODwfukCZEDsysFxjd2Faq0j0cgVVa&#10;RQPOO+TQf1B0LCswjRwCCc5GRilUEuzSnJlFHU5UXIPj7pnP1nKQkYLA9jtOB/mjzqHonYpVc5IO&#10;7HOB4Iqqz0NMGb/3BwM4OMFs1eEYkXOa9hFF1P8A02Vlyp+z/wBRTo64HZCjAfRoftekroBEKNjz&#10;jtn+anIel3Vh4IGOalkj8FMeeT1dnaan/XUM3zIyDRDaa4B9qw/60OTaY0YBY4P15pi6SoDgcjtU&#10;UzWsvyGNxqx7kFvv7pOLXWC7VHIzjnOB+RQZBDczDO1sgYJzTtYmjQlQcnvjvmhw2PzTLc0/qKGO&#10;2DtId6jxz384pU9VNLKdrkntnGBxVGXhulzv4XGc+aZxa80L7N2eMsB3oET2XvNrkT7t20MTmoDV&#10;Fa5ZhtwcfxmgnS9ajkbdK6hfs8g1P3OtJI4WFdygdwec1yXosiLl0S5iG9XDHGcDgACo20e/97Ln&#10;tk9q91bXr1BtUkISCTtBNJWfVn9JhLEgOcBh2K/dcrdF4t0dt1QDMFmTGR3NSlvq8EpX23A5wPzQ&#10;a9va3rnYcA/njNNLrRZ7KVHjbfgfHacgV1xOykXA9+LSMHcD+eaGxrL3LsCNp85+jVejqO7Mginw&#10;yfRySDRJb3kFyP6TYOQDmkZPbHVzK0w2wscgkChy5sru3Bcxn7wPNFNlGkEnzBLZyRUzMUu3xwOe&#10;KZJe0HBlZWGv3aM+/nZxgURX3XMXspCcnODwOx+zU/fdNWrxk7QGYcNVb9UdKSxASbt21ew8rTIK&#10;YbWuq262/EwZ2HbOM5p1bKHgD8AkE4xVHQLLEUG9lxzUnB1RIkcsSy7wf7Sea6iTQb6PqM1hdyPG&#10;WAHICkYP81anTfXUt+DG8mdrds8iqAsOoIn+JjKntk0TWQAZpoyQ+COMj/niiLaYrhyNYaR1AHni&#10;5ztPKg1bNxrjPFII1G3YRz4yKw50zr9xY3KySDcB3/8AqVeq9dW1wNvO114AOcVRTMsvHkvRIaDE&#10;BNcl33BzViaBYyu5RQdoU/IfZqstKmEjPIjbTngZwaufoOacxuHTC/ecnINdhtpGaUHaARb9YNbe&#10;3mL4j5Yf8QNXELSG7iR4QFG34nHIqrOpdNS31WWY5LyHIz2FSmj9YmxMdtcDOTwc4NdjV/ktHcUn&#10;bGvV9zfRzW1u7/HJOT5rO/XV4t5clUlIG1ketlalpNtqcQkGCSp2mss9YdFXcE0p9shTwBjwaSSa&#10;l+jdDYK9NdNxw20kzNmVlKgvgZFSukaJBNJLhBhRjGMmp68tjbaSpDZIUAnHj7pXpMRQCXOSJE3E&#10;muymxooyB6zwexZ6pDvw8+R/9L4r8ztK9KdEivrqWcSTQQI8jK397/RP1X6I/wCozX45ZpzCvK5A&#10;x58Vi7W9as9D6T1C4uk3Xs7iOKIEZr7/AP8ASmN/anP5RfPD8UqGXSPQWk2vTWpa3fQrHNLI6w4I&#10;RY1U1VnrJ6sXmsaNpHTuiNuQHa8i8gZoX6y6n1LVLG1txmO2BDSImfA4zXHp10/eX1zPc20aqkCE&#10;l24x/Ffat83SlSMLgotqgV6M9HTqeq+zPccQRGeds4XC+K0P6PWVhoh1u4tdPEl059qEsNwRMckC&#10;pz0v0CKD/eLy8YCSUsix5GCoFeenupyC81G3sLfcX3EsFzgCtGLFjXUa/ZlWKTd8v9FVaRpms3Oq&#10;3kAhkAG5p3A4IJ8EVe/op03pJ0vXNYvYwmY5oIw/eNkON+DTbRtbi6W0zqKfURtacFYQeXB85/FA&#10;HResat1A9vpLoLeK9YqyqTgqfBNaF6V+g+yo0e9KalqHUWrz6PZ7P0xZpGYDB2J5p7a67F0tc6xs&#10;RJJMFFQffbNSVvqei+nt1q1vaxl750MUZbkgfmo3onQIbu4ur7U07qZmLqcN94HmhyS7O0kls56d&#10;02P9Dc6nMxi2sHcfeT+fuim41uTWWhS2DRRMVQwnknnOf4qNhF1qzzRQW+y2OBzyMDsaf9KDTum5&#10;9S1TVZdrWsLC2iLYEkjDA4p6TXZq0EWg3YstSvpMbf0kf7f7Se3AqkuoL+76k1fU3hkWK3A2kg4L&#10;/dCX/rPU7w3k15K0CzSO2xeAVY5GTRJ6c2Ul7dxt7ZEEsgVT33snkfgVPmrElNJFu+mek6dBLoun&#10;z2/txXMg3Ef/AG1T5qxPU/V5OhepP9p02ctNPH8CORGmOd2Kn/VXSdL6aTQ7yzb3dgCf/L3+WUeF&#10;H3VL6x+u1CO71qRy8zuqFn5Izxhf4rim5ddC1y9AzpukGW5upJhvmmkJZ/yfJNHNvZW+m3MAvJQ0&#10;Ma52t9+ABXmr61p2m3Om22ksLpIkDzOfMpGfPemfUujXN7q2lSX5GZJI5BGh/t+sCmUWJOCtNg5e&#10;3Wr6zJc6LpkQQahPxxgIue5pjovpTpnTnWqQX7i7eyXeYvuXGRV06Jc2cvU08dmhEtvbFCBxtHBz&#10;n7ob6cv9E07qu71PUi8oEhzk5IcDjH8VWMq7RC0pEbd2d9earDpyp7QuWLSZ+IVTkkfg1EahB0n0&#10;t1ZYCZ2lliwwRW90NjsDXuvXnUfUHVdxdwH24ZsCAgYLY4+WKH9Q6Qh0PXFuNXkhb21991zksR2H&#10;NXUuTCSVBBrWt3PVWvvK6LCNuI1QZwo+/wAmg/Sbq0sH1acxJNcZMcZbng/dBd/1breuane3em2A&#10;tIcBESPglDxzR7a9MJoGlWxmdDNc5kkUnJp4pJIzcm9hFBqFxPokOyBFLNuDr/cQeRTu7ube2S3j&#10;uG3u4DMfAP8Aw0Maz1zZLZ2scEftJHxgHua4v1u36WfUb5BHFO+yHdwTjzQ2UTdBPFfQwStd2e2I&#10;bCMgDav2a51rQxJpI1WJhuYgEtwXJNKWmnWNp0TDYWzGa7mzNID3G7kChmbqG5ewsrG5VYo4COB3&#10;LfRrPKcih7Lp0y29uPdAklYMQDRR1DAjW8QBMUrA7ZMZXjxn7qNj1GO0EKuoZj+1zzigvqLqcw3s&#10;cMzltx4A5H80RT0dc4pbIme2lCOSwJyOaRNtHJYvMxUMp5Xy1E8t5DNCBGu1eM5HNM7nT7c2SzRu&#10;ow23b9k1rMzorrRLgjqG1kht/dESll84Ipx1Hd/q7u9uLk4ldtrjzxRpp9q9rcJPFEA4Tx5z90KX&#10;1ibq8nZwQxbcR4JNc9Cod6fY2dhFHM6hlxu+R4GaD+oOoiJSLeNeTjjnGae9RsY7JYiMln/bTK2u&#10;YCsJa3X4HDYXvioZraOuNrSHsem397ZTMqhRjHPHNBGm9NahKpDxFdpxR7a65c3M7qsTrAnn+05q&#10;au3uorMzxkbTjgd+K8zL4scnbLYm0BienFxcjY9yzedh45qtp9HignZCmNrEbiPP1WlIJLrUrKR4&#10;3SKXbghmwAKq/wD2qe5kdrzCEMQydyceRXneT9Nwrj75dmyMrKT1XT4JZWKJuKjiq/v7B2O0Ljzi&#10;r5uDZtcTRxqrAHGaHb3TIESWUsFAHkd6+W+peIoZHwVIailDaOD+003liK4on1LVYSNiR0NGUuc1&#10;4bQo2JruPPak2WvhkGlsB2ynA4pWLJ4puJNwr0ORjFdgwY8dCFIORXg48107EryOT902ywAqoqez&#10;vGXriX4mlAOx/FduFI5NI0dojj3p3CuCKa55p2OMV1ROjt5c4/FctcKi9ufFM4i2TSsuBjinsBrN&#10;NuycVxCoY4NcOcml41yODSckgHpYAH6xXNu7F6bFmp3bnByKcBWYcmmoU/dPLluKjiG4rgEvbruj&#10;x2+jS0yukQG6mtizE9qeXdwHXB4xToBmjvGc4prdStIWyaeBG2Zpmqe438muuQBJa2aQWAlDjeTk&#10;jzTaOUEEnINJXjmEBM8kU2Vii5+6LATM7Bya8ublpD38VwJhvUEfzXFxgEle2KWTAi9p5yaNLS0c&#10;2qSKwx5FCQcH+TRbCsgtjszgjx2pcYEho1zFFI4fndTC6O2Vip7mu9JsJJpAoPP1TbUoWgc5HyFa&#10;1KopARl1M+7PepyCF3iDAVBoPcbBok3mOIJnAxU0A19pk3fmoi6uVyVHeiNJ4zC0bjDf24/80I3U&#10;ThzmlmB1bqrugJxk0UussWxc5XFCFvGS67TyDRbHI0pVW43DGaMXYDQMYJ1mU8qVPH4NHPU3Viat&#10;DbKbcKyd2oEu7NoXXnIz3p5cQqIgVkrVyoKELSRFmDdxtIpG+K+7x+3NMoE3PtzxXbRlZe+Rms7n&#10;YE5cLbNbIAQG7H7NSGm2tk8Cl59jfVDssYyADyaIhprYHbtTJWclKgcMvuCkASppBEKkc04kJNTc&#10;mdo9J5NNpAckV4XNfDJIpeRxjm0YsDk0s5pEYBHFfSMTzVHLQgic0rG4NM5WJrhWxioHaJMN3pnL&#10;GeTXfvCkyx20HYjNiDkZrjYMqM0o680mtAxKWvHmnLE4qPiYU6abtQmB2BzXTHFIq4Jr2YnFdsD4&#10;muX2Dkmm2Wr0kUWBcvQXXs2nPHC8uUZgDngYq876G11BWdFYNgbqxla4csue44o80XrO5swlvJMx&#10;hU/5Fb8HmSWm9CPDF7ZeOmXDWFw67vj/ANjRd+u9xc5Jaq5sOobHUImIlAdRwrd2op6fvEu5YowQ&#10;pbyewxXp4/LVvZF4K6Hmo2EEihZUB3riqvvtBiBcRMcg+RjPNXRfaddbGYRHcP2+R/Oah30O4aDe&#10;YS0jHGKlkzxbEWKV6M36ppckDNkt34GO9OOnNRu7C9hMS5bePiTVv6n0/cxoTPasozxQeuhZmjlA&#10;xzkmo/cUdploR2rRtT0/6xsepoEtnR4riIhWDcgqB+4VpDQeglnaEb9zDBUKMB/wayV6R6Kklzby&#10;xbgypt9xf57EV+pvpp0xPc20JXaAqhuRzuPNeT5/1OWNJ3p9V2enGoVYWen3p7BZv7hj3MWyfrA8&#10;LVwXlz7Px9sKuCMVNWCyWUCQyoAwAPxHFMZIDdOBjP4NfHZfJlK7e7MOaV2iDFqsjAhaJtH02IDc&#10;RzmnEFgquoTA+6n7SwJ+RTAHbB71lyzTFxQp2cwCNCVVfNJ3KIZF+W2piG2ZjlV4pu1ozOQfj/NR&#10;Rdj9Y9sQG7IOKEerrp0szgKBg857n80axWhx8TwKButYy9oyMq4PAx5/mqQ72ZZqkzLyXXuXUie5&#10;uAGST9/VW90TYM8ZwhJbdjP/ADqnNOjiN3Jk8Birf4PatMdFWaxFYUJKkbwD9V6U2lH2eZCTlKiY&#10;gtSCqUaWlsQqR8Diml+AhXgYbtgUpbysQuM/g15eWTk7R6uN+gS6q0qRJFnXODgEeeexFP8ApOYR&#10;O0fuK5yc/Yo7v9MjvLXDJnau4c1WEFsLaVoyCpJGP5qqyNqqKuNIsy8tTJHuNRdtwwyPxyalbBxL&#10;ahT95wTyKi9UgSE5Azg55qMmdSugi0/bFOSOzcGiq3aP3EOKDdMcHbkgmi1m/b2wak1tM1wS40TU&#10;0KyoUYAgiqF1TTpLDU5ySMNgqAMYx4q+oZN6A0A9b2hJhlCZxgfknNb8tSgpIhWxppl0TEoHPjAq&#10;wrEsYVDfuHBoH6WRGeQEHIOBmrBRQtJgWzrR4VOc5pOOQlypX80uRXEi8fVVljado4mMNXsBd27p&#10;nBwcGmXTzYgdNxO18c/gVMwzrIMg0mIlSQsMc0kpK1JDHt1brMhU0GX2mGB96LgLnJ/FHZGQainV&#10;H3ow4HBB/NSzxHxvZDaVfnJU8DxRDOxMZK9wMgUM3dktsxdTx3x9CpHTL9bhM7s/dZYvbVlnH2RM&#10;d6Y2jyuCGo4VtwBHmgjqK0Kp7see/kcUt0pqjTQBCc4Nasc1F7OZIXG0Gea8BHIprcH4j8GuYXYt&#10;4OTVVmTkkQ4Omx0y+fquhXpAINcIMZq7/kv2TRyThgM05Tmkiua7Q4JxVfGbjkV9MGhUoQK8xXff&#10;bXFeq4q/7ETPKidQwjRyfXFS1NbyMvE4A5wSKxeRjbTHXo9YB0796aQ3Slwhbk0y0i99wNGxyVpH&#10;V4jG6SKeCRxXmzuk/jTHS9E1OxUA+PNLwklQTSEWJIlyc5WlUG3AFVwz4zUvTOPocU3uIFmieNhk&#10;MCKXzXjVuyyTQhnbV5jpeqcM27PjwOwzVw9Oag1zDknPAOaHuvtD/UW/vRp8hwxAoA6K6pS3b2HO&#10;NrYBz9V48ovHPstfJGjUYYrhhTGwu1njVh5+6fV7uPP9zEteqIONM5WoXWdNjuY8svIB5qaArx13&#10;Kw+xipcbjTOmFvVX03jLzTLDk8MB/P1VRdP6PPbySCQtuzwMcACt/wCs6bDdQtA6KWHBBqmtV9OZ&#10;bed5EJxgYUdq87NK4tIWEVZXttbTWqK6AbnXJ8kirP6J65kidY5chvzxxQzZWSqwjP7g2ME9qKG6&#10;PMiCeNFY4yP4rHwa2aoP5NAadqsF3Dn3AT58VEaxEI+R+1vz2P1VI2es/wC3cHd9sncYo3sOsTeh&#10;fhuDnBO3FCnapl4R3roMNHv5EOCAMtjvnijhSCPwarq0slwXVhgffepldSNqozjH5NUwZeL/AEJl&#10;x2rRLXulRy9lANB02nXFpKGZeCTjnOTR7aXsVwgZGFLzRLIMEVocIyTaZCMmnsZWEokiUHvjODXN&#10;1cextbx9Chm8mmtJmZQRyeO/HipzTtQju0CuAWIzioKV0n2NXskra8Sbsac4AqCltv0pLRqQCc57&#10;1KWt0sq/R8iqwlun2JJe0QOvxrNE/wAAeOKzH1toQ90NgYHGPFa0urH3A2D38HtVd9QaAJI3+I4H&#10;IFQnB279jwZkFrCaN3yhChsfzR/011A9lJGA4jyQuyvdft3tpApjOG7N9UETygSSEA/HnB75/FS9&#10;mlM2p0x1Kl8gjLYcDz5oz2jOQKxP091NLGye2zZGAQR2Nam6V6iW9hQO4zjHetGHItWRyQ9pBzHK&#10;Oa7fDAjFN8c5pVXGSM84r28HkOS4zqjI0Bd90vHHctcwjBPLL91NaZfI4EZb5LxU2Tmhi/08xye9&#10;EDkc4FZPIxKE1KPVl4z5KmwA9S+godStpZY4+W5cV+e/W/QWq6RdPc2yu39TO36Hmv1cs5zKuHXn&#10;HIoF6s6Ct9RjbCrkntip8b2hW2tH5z9L+tV9pTxxPubg5PhQtax9OvWgai+3eMOAdp7iqg639EWg&#10;aQooz4IHmhzp+wn0uWIHAdQuMDkgVmnjSaKqR+kthepdRK6n+RUTq3TNpfZ3IFJ7kVR3TnqDJbxo&#10;zvncOQR2xVg23qdZuBkqSfG4VRZYuKUkCxyTuLGGrdOy2pDLnai8Y/FJdN9YzrJHBKOASMijGLqO&#10;y1BD7YDZGCc0C6josiTNLECCDkAVByS6NC3HcS4Lq0jvYCjjvWdOufTLkuV3ofIq8dA1aaaNEnxv&#10;25OKltQhM8DDaDWhuMor5My5RZgDWrSSxc5DLn+Tk+KD01e4imDPMRtzlV7c1sPWuhEuPdyp79jy&#10;OaoHrDoYQpJsXPfaR4xWdw0boZeIp0t6pS28iI0rgDGSexrVfTGuR6kiZmBJFfmdf+/YsJRIy/Sn&#10;jJFWx0F60rYyQxuRjOfraaSS4JF4P7qP0UMgjU9sDtUBeTNOxw+SPHihbQusYtWiV0AwcYINE9na&#10;PG5kJ3bvNc5WjP8AZ4vZBR/qYZJCSefGe2KKdN1uGUbWkXjjNd3enpcxYPeqY6jju7GdcbxjOfAI&#10;p7rYqip6Lu1DS7O6AaRFxVX6t029sX9peDk4oa6X9RGnlKSyY28KrDDEfdXzp88V1EW4IOKflyOO&#10;Lxq3szMNUvrGb8K3IGcVcvTOuidI/db5FQORjvUxrHStrcFn2gE8k4oCl0uWw4DZXJOQKmotMeE4&#10;yTLcMUGOyAfeKYXmofpQzoM58A4qo5eprmJmw5IBwQew/FTWndQi5Mayk7gO5FdUt6COJPt2Hdjr&#10;zSttYH847f8AOiErHKmGHeoC2ggOGyBnnNOZZWjBCjj/AJ5/NPGb97JywpvWmQ2pdKxzkmN8D6oD&#10;u5L2xLIUPx7E+cfVWva3O3GST4qJ1z2rmNlyOQRXeKq0UxqUZfr5BC3eG9I9wD8Ed6IbaOO2xj/F&#10;V3eW9zaNmMNjsNviu9H6hLuUlRlK99xHBqRctqLXYBhWIqC1aFLoZiGDu5qFuxHLHvjcZzuqQ0m7&#10;KSjfnGeM10RQS2kPrPUbm0+O0FABRNp2qLOSCef+leJ+muF7LkCm62iQcqOO+PzTqTj0zO4KV6ph&#10;SMYqOvpIVRy+OBQ1LrzRtgivBP8Aq8MVP1+RVcmflFKiePxXdtgX1JptveA5/cc5+qp/Xej2t8SK&#10;uQTghedxNaQn0EyNn3AV+iKGtTsvaMiMeD284IqdrRWvhmV1631fSLmGL5BEc9z3ArQ3SXqZHfCF&#10;JXUHGTg5zQfrHSFreLKfaIJbg57mqG6j0W90hpHtLnAzjJB4xSuWzkska2bg1S3sdUVmjkVj4oQt&#10;7AWpy2MFsDHbH2ayt0N6qTmSKK5+BPGcnFbI6Z1K11KDeWXt3FD7O1SIy7YPHgfI+KEibyycEx7o&#10;zn5A8rVq3umxRAGMAAnBFR9zaQPGQV5wKsmh1Ie6V1FFdQhC4VtgOD9VHavp0m33Im3LVcXkhtLu&#10;P+7ymPoeKOdO6pt7oe1KTkDv9UT37EbojrbqFrWVYmzkjKkeaP7DWBLCH3DtwPNBN/oqXG2aErvH&#10;c1B2t9PaN7fcZOD4GKm4NDcrRYt9MbsuhOKjVsZIHSVZO3/WnujzwSP7rHsvOfzUhqciPCyqmM/t&#10;NdHjPpUSNjfRSx4zg+fGagNVgSJ1dEBOef8ANDUtvKG3xsQAMmvZb192GPHjP5oseMKton7S5iz8&#10;hjB5zX2oXUJQlAGoKvLG6KvJGcnPyH4pbR3lY4n4rg9aJS3eUOxRsr/5p9Frc6lVJOQaJ7fRoVjB&#10;zlcZDZoT1i32yMQc+OK7RDuwi01FnbJOM/dE80McKdu1VlZ629sFGMlO+akz1MZ+FBye4PArqaJ/&#10;bcn2O9T1loCxJAFBk9wLvKAg+cnzRJc2puFGWGBzg0H3UTWZOfByOKFKiiSHUOlYdjsJH2PFEV7N&#10;am2dGHG3GPzQt/6rhRMPx+AcZNRj6mbk7wcL9VyBNxKo656L9+UzRJhhyD+KiekL270ZhG7njkEj&#10;GRWpNFsIbhUZ2P0fqgrrfo6DbKYlUkcDHBI/FPw7aYiyU9jnT/UuD2IhvBIPA+8U6lvl1I+4rAl+&#10;3msoXjz6bcADcMt9ZAH4qwulOs3tdruOCcAVNu2UUkaf6fhltyjPyOxA/wC9FV5rsUasgXk8Yqm9&#10;O9SbSVQglXcP3Z8fzSVzdTXTlo3zuOQV5FUhPjewcIumw5vFed927PIxin1nsxyCMNg/dQXT901v&#10;kSLx4zzU3ql/C6NscZOMYGOaTVj07oG9bgXH9MAle1Q+h6jcQ3QRssPOTRJZqZCwbOB2P3XlxYRf&#10;vHJ78cUt00dX9ljQWqSoj9+M8eM19coqAUF6HqdwriJs4PajCa2lkwxbir2n62R2pbloFXtGllck&#10;nvgVKraiNPrJApa5KwYOM5/8VE/7iJWXnzgClejVdkVNpgLOdv8AdjP4qG1HQrkqTCDjyP4+qPkj&#10;woOAeaS/XRoSDxj/AKUWd2Vusz24G9cYx37VEy3omclSAM8Y7H+asjVrWG9WT2uM4JYUNf8Aoq9Q&#10;hlGcZJGKdCOXVsg7l5kT4vwe1c6ddCNgXwSO+a41OGaJSDnANQpB4Yhl+s1GUVYkgwvtfhij4U4/&#10;HO78UJJqAlJXG3Iyf4qNjCM7H+cUgwKHO3HOadydIlKgts/06sWcgnGAKXv7m2ihcqcMarWe/l3q&#10;Qe2f8GnMLXE6fvyzffNPGWkZpxJp72OT478HGAaA+oulob2GVGA+ZzU2NMuwxJjJJ7VMJp90yfOI&#10;g+M1WLMmWDkkigrT0ktRebhCS/hj8sk1qDpLpCGxtuUU/HAGMYHk060DShG6u/7eOR3qwLy9tzH7&#10;UTZ44HbFV56JQ8NOnIzr1f6fNqV8EhXIbnOP3VaXSHozBaW8by8M/wC7+KsHp+OBZRI6AntVgzT5&#10;Q7OTjikVU3Zo+0rX4IH9F6U02xjwsCE/eKm77UYLdcEj6C19DBIfkznJpN9LgeQs3POaFOTjSikn&#10;7HUIJkHqeuPHAfbj4YDkUIaV01e3Usks2MEftJq15I4wp+IOKirrVorOJiwxipqFSXJ2VhbTqIB3&#10;/S0KFizYJ4xQn1NoVrbQ4+JBwR9inGr9eu80p2AKi/zVOdSddG5mfLltgDZwM/xipznfWjSsS9pB&#10;RbWkEUTMO/f6ocmcyO5+xj81V9/6iPn245UVSe+fkPxin1l1pAmcuSw8+a5bfbZ2OPGn0gq1EYOG&#10;5wKH7y7jijwygD7pCXWku5Cd4GfLVCai+8BVwT5NMhJ44+ids9atIogGKg8nI7UpBfW8w3CQEk8Y&#10;oKvtHaOJcy8MT8R24qNsonZgkXdj3PGKaTtk44ywruVWI+I/g0M3elxTB2SPa2eSKb31xc26KWfH&#10;5xnGKRs9aeMMM72/PY1zoZxoGtQjubUsBwmeMfdKaT1QlvJliN/0T9U61KT9VgOx45OKDbvTyCVI&#10;BYffkUPYWWhb65FeuF3cuc5+v5qU1LQIFhAU4PfINZ2/3Ce0uXKsQV+icc0Q6Z6gzudsjH67/wDW&#10;uUMsxLXZu7NnlbPckbT9eKl9E62UbPeRiuM4I7VMtqNpdWkS4RyRlgDQpfaAYy8sQwCckV2xk+Qb&#10;TSWupIZIV2hv+eR+Ki4dPmsnMnDjOcjsKATdSWyE52EMO1TNh1k90QkjAqTgVKUikUWNpepC4Zll&#10;IBAyD2JqYhuiCzZIC0GNppGyRH+WM/xU5Dexj4yDaMfuz5ocyqpBpa3LzNkqAMZr24tBOhB5DVH6&#10;QwTayncNx4NGQngK5AALDJWllJjSKo6h6NZ4/cBzuTGc4xVf2fR8i/LYSVPDZxnNXtPdiTCsAqj7&#10;p0q2siggAOfxxXG2iMsaZk3XenryG5DlW2A4Cg52mnGn9VT2kgV84Px5PatA6xpSSROCuQQQCKpX&#10;WeiGjRpRKSf+ErgDFVjNNbM7xSjK0ydttbFyqKTzu5Y8Zo7skhgiG39xOcg1nY3TafgSHI8Ub6F1&#10;C08oywUDGPIOaJaQ8G9WaB0fqiaEkmN/8c8Ctb+n+vRy2m1sLjvWQdK1yzMKIRk9zgYBo+6Lurm6&#10;kuHRyBzjnGBU8eRxZ3L46mrLymvv1+qkHBXJUGh31U0MWkNtcxruYNTrRNUstPkb3nUue2funWuX&#10;y669tAg27PkwJzWuMlJfs82eCUbdAX0j15faYqC7OUJxjNXewteobTKNgEdxWWOubcW19BbwMv7u&#10;Qe4H3RfpHU15pQgWNyUbg5pXOk/gfF6oKur+lLi3tgqPkY7EZyKj20aG10C4kLAPsx/k/VXLYTQ6&#10;xaJ7pGSMkZ5qovU7p2W3sjHbTsikcDvn7FLV210zZiqTS1Z+UXrL1Jb2P6tZHUyPloc+MVmzpP0i&#10;1XrhjNdK0scbZAiyVO77Nah1r0jbqHqtknB2o2N7H4qoOcCtldJabpOgWkNtBFGoRNqqo4P3mvpv&#10;E+pPx/HjGMt+w8rK06R+ZHWfoXd6dZ+2IAyYOXT9xOO1A40qXQ+nWjFsIcnhV4P+a/ZXUultJ1m1&#10;fOwMUOAv2a/NH/Uf0zJYazYafaSKgmkXdnxmvpfon1+eWaxSjtmeVZE21uJT3TVq01lFEVzPLwqJ&#10;yRniivonqLTegJ9TS6tkeQo2FYYbJGMVCy6nB0DrcM7L77wwYVSeSzDjiqw6Ys5fUDrBnvbpYRcS&#10;mVy7cRhfAr7aMbdGVZEv7GGl39z1fr2+eIxJLKcpg7ETwTnzRp1HqWn9Pa/a2tpdK00ChldOPn9c&#10;VGdY9caVo+t6hZ6VBvSEmMMowBjjNQ3RPTJvpbzWZpVecnbjHA/Iz5qqrpMSck2Eq9HNqVzPrGry&#10;hmkmyyEZ3IP7atmwe06gnb9MZI7eCMxlWH0O38VBL0tql1p7zMDEn9gPkDzVcXPqMmhWM9hp91G1&#10;1Odr45OO1RbdUJ6LG0vrHQ+mIb97mYGBjiIKPmT2wKpjqWGTqAJr2p74rctsjBPwVfr+TUh0L0A+&#10;vxatfavdbYrCLeoPBcjwKEr/AKnPWMcOkWcD2dhbyZLHkkqdpNUi1oqstpCOraWOptTtEitmjtMJ&#10;EqjODk4JJ+q2z1H0lYWtv05pmiQbHs4VdjFzjHc0BNpFtFeaFpFioXZEvuM55IFMNQ9TF6N1HWY9&#10;O3XN80TW5bOUTcMHnyaWUVZyensntd6jtbazv7vULtZrggxQQMPk9URrWr65qdpp1pHbGKJJt7nP&#10;Hy/4jUdY9K3FuY9S1AyP7zGRgzE43HOOe2a0re6KjdJTXhRUE+FiU8EY7lvxVIB9560CcnRVtZ2l&#10;q1sTKI1DOx7ZPPFQnR3Utqmp3+pam4zbRMsEJ5LEUVJ1npGnaHZ6LauJ7mTLySMMkk+Af+wFAmmd&#10;E+9qKRzO7RswfHZmGeVqyaRybTaBbS+ttZvrm6ltbEQz6hKyAJywVj5q7NG9O49PudMt9SnR5ZiJ&#10;JpX4VceGFQkl7pth1BOllDuS3ABAxnNSenXd7qt7fXmoXzLCuBFDjgn73fimnbqiP29/2I+qXWJP&#10;VKx6FCNiokSALg7+244qP13oyS41CyTVWL3DxgzjORyc4Jp7othEdckvra33zlhllPYqOP8ANDkv&#10;V91rHUs0YjJEZ/rEnB3LxXIOqRTJVjrq46TpdzaxRRqiBcYQcZ/+emXX3Ttyllpk0pxJcsqouOyN&#10;/dXvVPsNqlvHhWAIcpnl3PYCpzq3qaKe1LalKIWjj2wRr3z9AVZt6+DJKJVfWOh6fbWFnZ28AkMb&#10;bp5jyTn6NP8ArKWTWYNEt32pBAMqg4GAOCaY2drcavZRWoRlG8yPImTwOcGpjTbW3GuWcOoXiNBF&#10;IGk/KjtSspFAmLm/sb5LUFt0pCK3/wAluMn8CmPU2kyabqEMElzv7b2BzjBon1nVZJupNQuLaMOi&#10;ErBsXO1BQvqnT2rXbC9lgfZM4XvXUDV9ktqurXUssEUMDFSoVMDPf81GJpc41IfqmCME+avxwPC1&#10;dmoyv0/ptlZ2sCTr7YJxyeKA7fpWXXbbUdVvboKFO1B2xT60EcdpAd+qQ++3hVOCozxUdqeh3v6C&#10;C6EwSH3Mrz3PgGjPSLvQ+n9A1G15mvbhm2MwyWP/AIAqpZtV1u+iSC4i2wlhjavx480rn6OLDZPX&#10;HWE9vcW620UbkLh93knxUtFdX91cNLPYfp1C5bnK1IR6GumpAzQgiUhg/evdY163sbp1YM8bx/t7&#10;g5FI50m2xlipIBJNMe7We+94BGl2FCec/ivobBIbu29z4p+5x9ivptQ/U2ZiRArI25fxTLSrO9ku&#10;GMp3nAIwc9qgs3pWLw/YT2+rJLFeWkUBzLnZnjFCEcerwyPBcJsUZGR2OKmLSZ31BiMKF/uY4zT3&#10;qDXUjQySONv9u055pJ3R1R72znTdXe2SWMxk7/OaR6mu7RJLXcBymcigCLUJ79pNmVDfXFEUVgbm&#10;FkmRh7a4U+a87LO6otjtFT3dvHb3E7mQgMxK1DXeoi7G1hwBwfure1noJLnSmdpijxtuViO9QGjd&#10;EW+7YBkAZy1eL5XjzyydR0UU1ZQl5p7FmPtlRmosaeRjIIrQnUfTcSxR+wOUJznkECqtvtNnK5EZ&#10;wfI5r53y/p2TC+tHU0yv5IvlgCkWt35ODipx4NpwB8galOnohPdGKVfj91gjitpAB4UjFLpEAcmr&#10;p1P09t5F3wykOxyOMg1Wl/ol3AW3xnCn6/xVMvi5MbScf+gIeXGTimzjcadSRmMcrgkUht5HIqNt&#10;AfKzYFeSLvxXjCuk/mlAa4waV3HAzSzmuyq7BgVVNBZxA/4riSUkGlQpApi9dewOVXJp0RxxSA4F&#10;e55GKkArmn9sdgJqKbin8T06lYH1zcAngUhvORkV7KME0iRQ2BKWc209qUnKg5zTK0OSBT54AxUA&#10;00doVo7ExEWPBpLTo986Z8HmlpodqgCvbG3aHc2ecU6GF79kkuCAaT9jORupi5+eafTygRk55oAj&#10;1Q7zkV07KvBpGE/Zri4HGc0oCATLYzmjXSZ2it2Q/tYUFRMRnFGVgY5LZlZuQOK7E6iJju5I7ghW&#10;Iya7u7tiRuPemhYRznnjNOLhhJtOKezg1hJSVW781N38iHYVfk96YWqAk0rLFhxuFCAcySD2lOOc&#10;ZqJuY8jOak5U+H0KjVIwwLVxvYDezDLKCv8AbUrc3ZZuODTSBxGc0+vZI22MFwa4gOdzMq7icDFE&#10;1/oRtrWOUS7t4zx4zQ2Z1CDFSMWpyNB7ZJ21SwB2Fgjk05D7nrh9qE9jTX3eRikbAnre0LyjL4Cn&#10;JpzPeEOQMkVHWgmwTzim8kzljg0ynQUIO5yeKT96vS2RSTipNgdDD4NOVXGKZCTaK9E55+NcAee4&#10;OeeaTa4wuK4zkAYppJnIoAVY5HemxytcMa8XPIrjYDiMmlt1NgScUoDnNcsBYrk0gQaUBrzOK5yA&#10;SyaeR8gUzLDNKgmjkAt2OadBiRTQ0vE+K7F2AlIM5ruGIuMbcmnTWzSEbQM1KaLpjzXsEQG4lqLG&#10;onOlOmXvBNIsTOwJAH1il7vpHVDMix2jEOcZUZwa176WdM3BzaXVgCjABpIgMAE+GFaTj9Hf0xi9&#10;iZvaYEpHsyefLVB50mVWNNdn5v8ATPp3rF1OFeIwBOd0ikD88itOdNemM9lCszvyVyVHOa2BpXQK&#10;WUUW6GJlzySOGP5Wif8A+h+bi3Y7chBnA4FSl5cr0ztKmjLCWKxLHuOWBxn8Us+hzylGCIAe2a0D&#10;B0j7ZaSW3VpAQNo8D807HS8jbtluMle7c4ol5Un0yMY7M2al0TbzlXmR2Cnj5Y5qJh6aihlXEQ4/&#10;GP8Ama0vq2hrbW27ln79uMfxUd0z00dVuELoNqnbjH3Upea4JtspGO1oK/Rf09sgZZzF8QwLP9kV&#10;+k/RPTUNrFDcDDbsE1T3pd0MiJBFtGM52gc5+zWj5beTTrfaANvYc9q8LyvKlmabWk9FM70iK1qI&#10;tIxQ9x2HFd9OaSzguxOfC0PXXUMIkWMsvJ7k9zR/oDxyDchJynP4NY5J2YX2PZLUBwdoyQKfGIIg&#10;K8fYpuDmVsHtUvGqOv7hnFc6LRQ00+Uq0g8sK5ngWS6XL7ScDHg1IabbMz8gHP1TW+gdLqNSKDr6&#10;Jf8A29h2HAoS6vsybb287Q3ZqsS1DIiLuHIGaH+qLR3gkJ4yO5pW2tpHHBNOzHM1n7d9u2bfmSFH&#10;nnGatjSLtLY25JO0k5P2TQh1BpfsXRXeRnnnkj+KntPj3QKhUsV7EDFelLapnj440y6DNHNboUiP&#10;A801hcBdue9e9JsZojG57ivtStXtJQh7E/GsmRfo9DFFh5oCwPCY8HHY5qvuqdM/SXuOdgG4UT9O&#10;XRBQsfjyMCibqPTY7m2355HPPkUvo1Vorzp+bEm0se/b8Ue3Vhb3UR2DJVqq2wl9mUv+cDBzVj6Z&#10;fBwAx2se/wBH+KnegXYNQmSC4CFxlCTjzirHsZxc26ts2MRgg0MaxpZJLj+D90QaCcQBP+H770QS&#10;bL3of2YYbhjik9WskuraSNhnyPwR5pz7ZRiR98inVWhH8XFivsAtD0+SG4POSPOMUaPMYz8yAPum&#10;U0ntzIFwM5zS91EJY+cfeanC43vYzXRI1y6hgQfIxSds++ND+KXNenXKKZECvfe0vthbAzhR9qaL&#10;sBgCKFuqrUmOOZV/aeSO9Pun703Fsv4GMHg1h41JxZXtWTkb5JH1UPrW9I9ynHIqUiBDtkV3PCky&#10;MjjIIwaoo84NexbpgffTpeW233F3j6oS0+aWC6ZS+1e20/juKkJ4rizu5I3ICn9pHGR+a6vbP4xy&#10;FgeDwKwShtmjHIsOCVZ4hkAgjkGhBrRrW/XawUEnAXgYpXQZJYljDNnwc0Q6haCZMgDcOQfqhzbX&#10;7QL8X+mOPbZ0WomSR425U/dPtMnZ0Kt3Wvb5IwpLD/xg1RRuKkv9nFJptD+3k3pmvj8f+dRml3ok&#10;3LnkVI3KkoSD2rUpXBO9ojJbHBroU3gmWQcHkUvWrFumTYoDXua5Fe16UMnQrR9X1egDmvU7inlG&#10;2jgNX8X6af3gOGwDUrLCs8O1gDkea51SMGJvjnHNR+j36zCRflkHPP5rx8sVDLJemVW0mK2ZMB9p&#10;j24FSbkYJ70MdTrNHCJ4gSV74+qcaLqZvbZGwOR/BrNy43F/6KNJ0whVgRxSpqKVzFIAT3qVXmt/&#10;iz5pxa2SnGhOWFZEZGGQRgiss9XaMNL1lXCEKx5PhvNatIAqtPUjQEvrAyBSXj4474Nd83BULXoI&#10;Spkj0nq8U1qg/u7kUdBtwrJfQl/Ol6YCxXkA/ZxWprKUtGue+Kh4HkNS4vpjZIocu20ZxXua+dcj&#10;FJxrgYJya3TtSomB+sWDJcTXAB5VRkVOwRRXVvHvG6pC4g92J0zjcKHLS4a0nWFxxkJWPLDi9oAI&#10;6n6OKv78KDPnnvUPobXQZo2DLjw3ar1ZQwwRmhzUdDiKu8YIPfaKzzw9tdDxkVF1Z0s95b70OCT3&#10;HBqns3OnXA+blFcBskgDNa0tUEmEaPgZ4+qFNe6FguQZApNZnjZox5Kog9D6tVQoLbyuN33Rwoiv&#10;o0JIwxzjyKpKaxksXZeR9A/u485p3YdTyQA/LH4+8VIutlxNaz2bB88A84+qK7W+WXFVvo3VsFyy&#10;RSEbnHNGqqo2ncO2R9Yp8UpLdiygmTtxbpMhVh3FC95o0tuTJBMwH13NTlte5ZVOMYPNSmQRWzjC&#10;avpmNtxZCWmoCRQsnnjd+aeTxiLDrnim17Y7VLRcH/h+640+4MiKjj5Jwak7Wmh0r2iUhlDjtTO6&#10;01JTuGAfNLCDYS4NcpfIeGOD+eKfkmqkKk7tFU9U9PR3Fu6CP5YyCO/FY165tbzTrp224BbG76/m&#10;v0MlsopexB7jI8E1VnWfSUV7aXANspc/YxUUi0ZUYy6b6wgiLpPLgkAbhxu+s1ePTvVLQSLtl4OM&#10;L2xWR+uukrvS7mR44m2YG4AFgMVBWHqZcWUm2aFsDj8U08T7SKLJbo/Wvpnq1L1FWRhux/zo1kAY&#10;DFfmh0h6uqhXDMFTB/dk81sfob1Gh1JVDTB2OP5Aojka0xHhvaLe/WMjkGpANuGaa+wrrnjP3Ud+&#10;qeGRUbO2qLNKPfTJuCl0OprcoWkQZJ8U2sdajlIjYgP2x91LqQ6g/YoU1XQsf1YmIw+4gVTlJbQs&#10;aemSGt6PDeRPlATg5H3ms29T9Nx27mT2BheN31WjNH1ZXYwu3yFea303FexttGG/jINd/mDXF0zI&#10;alYwMcKB4ple2Uz5eMncTwB3o96s6Qns8tAPPbFB1lqio0STKV7Ak1CdrseDfaZJ9OavdwSxozkN&#10;nJ3HsKvjTup7Rox7smT3U5qura0tLmAkOm5hlWH0KqTrGK9sw7IWRVxtx5NScaLqabNMx6/ZLeBo&#10;2IRjyDVr2lzFPGHjYMPxX5jaV1/dwXey5bb8h5JrX/px1o0gSOSQEP2HGRTY8nB7QZMfONotHqi8&#10;FrE7hcH7qr5wuoD25FA3dyOKubU9PW9hZSFYH7+6prVNKm02SQqjbTk/dUcmLCuIAdY+k9pdqSgV&#10;SMsMjIBxWPuo+hbyznM2MFOGAH1W7bLq2S4BicLuPHHOa6vOibbVkZWVdzKcUDRlKJk/0n9WE0q4&#10;is7tyqhuxyDwfOa39oXVFnfQIUYfMAjnIr89PVL0ckti89uzLJkYz4FTfoT1Vf2ZfTbu5ZjGSVLd&#10;8Z4qUsPHaNsJLMv2j9FbO4TJXOfrPmutW0iC/jCugNQFlKbmyic8EjHHik4tXnV1jYgnJ5zRGdJp&#10;ozSxS5XFlBdUdHy2V7vhYg5H18gPzT/Q+uZ7BgjsQu7zV8axpQvLcH67HFZu6v0MQPIQ2NwwG7Yp&#10;Rouy/dK6yW/CbCD4wOc1J3unG5GFUZ/jtWd+ltYhgUJvAbdgf+av3Q+pLV40QyZJGe/mnTv2LKFd&#10;IbJ0gjsDJg7++K4vumEgRmjUcft84/k0Zf7pblARJ3pnPqDfsKDBrtJCRciltS1++sGIBYjfjaeR&#10;Uxo/WLzMnunIOBkHGAfFHt7oNpeH5DJxiq61rov9MsjQKRx4PmiKbNEaLRsZYbpcqwyv0aRlsRkj&#10;luTzWa7vrC40Xbw2O3PnHeiiw9WIp0QNIQRjjzzRzHUH3ZdbWcbJ+T5NVzr3Tkm6UxMQeW7ZBIo0&#10;0PUYNRxsk27e+T3orNigUjGQfH4p079E5z4vbM0tq97YSKrguMcnPC0a6XrSXi5DbePPcmpbqfpa&#10;O73rFxjNVJL0/qGnyI0cpyrdm+qWhozTLRD3y7mXc+D4o00TVyI1ExAyOSaCND1+BQUlYj7FL6qr&#10;zl/Yk3fx2pa3oHT0yzJ7e1u42OQRioLa1m/8DnPmqgtuotZspF3xnapxirO0rWf18YBXLuK7aZxQ&#10;cdXYqOsFzj2xuDYx2qW/SxXxLjHy75oen6VjJR1fbtbIC9j+KUif9Exy9FsVwXo+1bRfYRsDOcYq&#10;ode0Nb74tkkeO1XqdXiu49jcff1SCdLJIwkz3NPF7Izx/jtmDeqPTt7RmmiwsYJLLipnpLrSXSpV&#10;DuVxjzxitaaz0irK49tRwQfPBrPXVXp0kQZ4xsZTkACruMZIhylH/kW5ofW7XuGdt3GMecVZlnAJ&#10;4xIcDA+uax3pU8ljKpL7OPHbNWfpvqGqR8uSV+P3mozfFloy5Fy3WjQSA7sYOSDjmq71PR2sziMk&#10;Zycg9qItG6mS/EaiYdqMY9Ljn4ldSAcim5xa/iNVFd6NrzQRoj7sgk575/miAxRXyKy4XzXWtaEq&#10;Ifaxlj2PFBI1eazkw6nA+IXwRTOVHOJLXN7PpzLgj7A/+ep7TtUS8Y7n5yMkUMLINSyFGCfqo1rC&#10;804uwkLfL9xqO27OovWztLdVbH93k0Ga8iRSsAM5PJFRugdSy3IUPyQcEeKJpNGM+ef3c8mnKJsF&#10;rDqWEPskbC7McipoXiPtkiUEYyDjvUFqnR+1A6/LnB+hminp3TYB7cbHIHFcQ3JJETF1igGzn6JY&#10;cVJxZulR8Z8E/VP9c6Ogk/qoh+yBUHaXn6CfY6HK8cdgfum4tdhGUZLQ7u7AAjcnBH1/3oWltxEW&#10;IBGKsSLUI71cpjI757GoDUrTgYAyTzjtSsE6RDQdSLChD8jFc3d2moRoY0YgqQSRQ3q+nuDuUA+C&#10;DQ5DezWgCsW+PBGTSKQiX7OtT0i45dc5xz5FHHS9nCwgEwPbnBqLh1u2nKEnuMGnb3PsoxTI28gj&#10;vxTw9sO0GeprDbxsYXPb+BVe/wC7C4kKEsQPP5pgddmnOWYgHjI8/wA13Do8xCuh47g45p4zfoTg&#10;MdY6DaWH3FJY5J+zzVa3nS5sgfngkffY1eMXUEsC+2/k9z3NC3UCC/IdI/mRyPwKJO0SSlZSyj23&#10;yqAkHBzVq9M9WR2uFd8Hx4B+6Hrbp1ZpGJjOcnvUVr/QF7KhlhDblH7fBrOikZdWXzc9U2s6gRY+&#10;QHIqHsLyT3sc7SfNZt6dv73Sp0S5WQZf5BiTWltA1CxuFBWUEgZ5FOnbK9Fr6XbwyxZzXclpEnOT&#10;g9x4qp7/AFm4tmb2mZfx4P8ANTuj6pPc/ulIPFOqbBFg2sEMMgOCCeQTRBJqG1SOKFvalQKf3ecU&#10;kL/5cr/IPihuURnCMqvZJW8iXMjbs0pd6VFAvurkgc4zUeWxtKHFeNdTXGRknFFjNO1T0Mn6hh/Y&#10;WwewA45pSDbODgEtQRqmj3UU5k2YH45z+aKdKvFRVBfGRyKce66OdRuBalSWwO/1nFO168tljCMB&#10;wMA5xSV/FHc7gV4PNBOt6HHGhcEkGuNtdMlNJpE600WqvgfsY44NR+raVHbooB/IoKju7i0wYjgD&#10;/pTc9UNM4EkuMnuewxXHlom7ZJ2Fr7kgzipG/wBH2A/P5YyOKVsp7cRb8oC3Jx3pwsryuSWDZ7Gq&#10;KUWhGCw6fZnV3xx9eRRp09o6M/zIAOVA+sUheXHtBS2ACDUz07DJKu4HK53DHemVWRY6vtNgiYbR&#10;tA5FR16YY43YIo2gEZ81K6pGVAJbIJ8UN6iV9iQZAGfNPb+A4aQMy67JCHaEEfgUy0nqC4kuAJBu&#10;yuT+MVNWFtaylgxBzXs2n2gl4YLkY7YJpLfYUg607UVYRENn/wAiib/1BhVQgkk8EdxVaJewQjAm&#10;AIA4PFJQa5GJw5kDZOB9V20znEuldeBhLGPBBxTW0vprliScY7AUIjW4EUqqfMjuRkCk7TU3UMwy&#10;SSQNvArko21sIqvQa314sW33JTjP/Kq76p1y1hRsPuLNQ3r17e3EoG4BeCV+zUDPoE8jF3zjuV+j&#10;SyiykXQK9Qa1EtuXRXYcg4qj7wXVzIQqMiuOBjmtPf8ApmKWNjjf/wBhUXDodnascgZz/dSrVWDu&#10;Soyiejb9JF3Jwx8jB5ru66Wv4VMq7vgMbfutC61qenxXIjc8uuQMgc/dDmv9U6NFbgLKuQhPcc1R&#10;5EJ/jyM+tf3KSAHOducEVJ2fUTxGMFe3OB5NJan1FpdwwcPtyeB90Ly3VvKzCNxwaaF0UUaLGm6j&#10;99cuxGTxn7pTStUjR+c8HGPIqo0lkR33FmG7HNEFjdorbdxyPJrhdJFx6nKs8Az2/PmgufTzGrOG&#10;8ZFRVrqZfcct37eKef7uZSYuceM12NEcl1oRMzPwTnjGabz2MgIkw2QP+de3FtJw3nNTdm5cDc3I&#10;rtrsmmAV1cxsh3x+3zkkiq2v7RA++KVtxPOOwH4qyer9DuJkkMLA7+dp7iqleO5tAA6vxwTjiuqV&#10;tCzRHQ9T3dncRKpLJu5B8ir76W62gv4EjaTDZ2sr8MPx/FVJFplvews4/d4A+6HBbT280coBUo3N&#10;ckrEhNpmprvp1bgMd3bGMVW97Zm1kZATw2CfApbpf1HWQLBMCh4BJ5BFWG3Saal/8NjkjfweGqDi&#10;afvWCei9SMkwilBCBcd88/mjSaP3CjoSP85Bqu9T6durJ3cAlScbPK080rWmtgiSBmP0eMZrj0Op&#10;stey1yO2Uhm2k5z5zU42tNHGGTJDAUAzRLPEJojuZhjA5r3R7x0JjmY5TBUN4/8Ak12tFoyDa5ma&#10;6tj8cKVzk0N2uqPZuMyNhT/ceOakLu7kkUMigfQPahuWIMzpMf8AlzSOFD2ix7LqCO5CBVBB/uHI&#10;pHXrcmFhtw+O3cVXNor2TFlztOOB9UX22sNeKyklj4J74rsUIyrNW0QsrkqQPv6oGnik06XO51Oe&#10;MVeV/GxGQtCF5oQuwTI64H/ME1VEJw7GvS/U8chdbiRR22ZPy5q79O60NjGUgl3BlySOQKx9q0CW&#10;MhX5Z3YBFGXTOvO64LbXyMY8ilyYlpo5gztWmaatddkvrpPfZcPgrzkVf2g6gmmxExhXyMLmsZvq&#10;xkSJk4ZTnnjkVYWj9YzFY4uVP1SpOK0ijlFl1R9LXl/qMl+/yQnKjvkiofqaF0u4TGMbR81+s1ZO&#10;jyXi6TbT+2xVl3YIIxmgu1mtri+H6iRCQxJ54FI5SWmuxI44PaJzQdVuA6OCyBQBvOQKugLaanaH&#10;9RKpXH3gj7qoNQ1OxjCRRAY71zcX1tb2xYXOC6jscnnuKaORK9WUWH40Ud1HbWVlq18loMqXwWx/&#10;cPGaFrXS7u8mlKg7ABwAas2x0W2uZJWY5B579/zU9ZPa2bnMQRF754yBV45NLXZOWG5N9grpKvat&#10;7MmY+23d9/g1hD/ULqcMnUsU8T72hZiPskVon1d9VRZ3jyQjK5wuPx+BWMYL+36k6qjtrq4EYdlk&#10;mLcFEPc819d/6c8Kf+RDJ6iTnjUIsoNnk1vqJ01AENne4A42g8Baheq+o7ey1Ka2sSsbqNpdOy+D&#10;gjzTX1N6ls4ep9Wj0qQuI3KZTJK4/toj9MvSSTWrdbq7Zkz85I++AfBP3X6m5JbPMlFL2BHT/S8c&#10;zRe8VeSd+/kZPfJrSnWWkab0tpfT1lA8cRkcPKSfkzMM4qutTnsul9QjBiEhjw4iH7gvjNAfq1qe&#10;q9QQRa5ez+xb7ikEKjAGK5ehFEsb1I/1BQWehy6TZbGuZF2Bx4A4qtPSv0a1KC7sta1Ye6krM0as&#10;dwIPk0O+nvpdeahpU2t3AIg3HZu+h/xZ8Vp/Weq59YtdEgg2QW9tCsZ2cbvyKaeNcYyXfdCcrmVX&#10;1W2oajqGpaHYTtDFO21iq53H6z9D6qV1ToReijZ2cgVUTa8iHu5xmrTtG0zp6+064nljOCHIPDSF&#10;e4qputtT1LrfrCKd4HFmjELH9pn+7FcxxladFFaaHkPVlxrWq+1aoEEqqiS98DtnNGGs+ntpYz2Z&#10;2+7KNrPLn9xNC2l6VM/VEAiWO3TcI3QELGkQ4Jqd9RPUK2bqS3stKBuf0kBTcvyRtvlsVSUGx1Hl&#10;tnHqbrVr09pWnRuIhJePtAbkhRUfqB1rq+30nRU3QpINoHIGD3YiuektIfXepINU16AC2tjkxkZB&#10;YDjH8Uanq6aHX5ZrWLLPu9puOB4FdUWiGWkzm06F0vpXXoWvpFkFjESMH+7GM0NyavqOp3dzdWdq&#10;yWzSEIG4Y/mldQ6T1q8Nzq15cOysSzK/7j+P4qyvRhLe/ivby+jUQW7ZVX+loa1YqbKx1g2+ibYH&#10;iVbu+IZj3P0Kl+sNMGidHmS4uQsrrlULcu34qvfUL1Bs73q25uo/ZEVu5SDP0Kqnqi51nq94V/Wi&#10;NAeFUkACrLLSialKNIsTS/WCHpHRb2ZIRLfTjYsffbQt6XHUdRuL6ea29vKmWRjkbixy1WN0F6UW&#10;+i/7Tf8AUEC3KN80jB5O3tmjeGwj1fW7owxLbxSKQI4+D/NMppEcjuiutW1C2SG3NpGXuVk3E43b&#10;cUt6b+n2oda3+tajq88kcNlEzSM+FXeBnBot0TTtF6bbVpru6JCttZnwXwPCrUHF1TqFzperx6ev&#10;tWEpBZ2ySwJxhqqnaIRTT2Mel9fh0i1v1tPbeW4yDkcFU4BFRcHSF6lnda7K+YnbbyMGn+mHRNA0&#10;qKSbDTyHJbGWXJ7AfVHvWkOtap0xYWiptjmkHxAwUQ/3fmuyZSKRWUlxb6darce2xEo+bD6q0OkB&#10;/vWgXV8CBHDGygP8eQOSP4p96j6j0h0f0HaWMU0dzdSgBtvLMT3zWc9R9VtSvemxpllAba1TO4IP&#10;m/4qH3aHUN9lw3fUeiaB0Vqep3eqQjUHzHawMfkAxwGIqlJvUdZdMjsbSykaSYAOfEh/Aqu06Dut&#10;Y08XFwj7RtT5ZJ3E4xWltH9P9I6Fven5rsmWVIRJJ8gQc+APsV25P+hpPj0R3Tnpwby5aGaNxJFH&#10;vLvlRj8ZqU9my06y1Jptvu42g+GA+hTfrj1suGvJ5NIjOWT47hwp/I+6p/SrHUb6WW51B5MSvk7j&#10;tG5vx4FdhGXdBGa7Huq6xfalLD7cmxLcFVUDtmhSWwkinee4f3Vx2NWZ1No9rpX6WFblRJNEHH2p&#10;/NV3quqmPZDGAzZ8jvTfZEyztaY7sbi1iw5xg/dD2sdZW9hdOkE2BjGO+M96hLzSb+ZHDsFDtn/N&#10;SUHp9HeABWZhGAzuoyalOLUaiiEJjCTUJRCsokGCBgDjNQkQup5P/seR8HOKt2Hpi09iECON2JGF&#10;I7Y80cXnS9tYwwy/twh3eN1R+05PbOylRTthp8lvKjGPDSHt9UezWjuV9lMsAAaZQa5FBN7TRCQH&#10;uMcip5r63Me+IlAeCCcZ+xXPtxVhFtjeeykNu8c8+xO+z7oLtVVjcgJgjjNP+qrhofkLgnfgDce2&#10;fFD1nPeofb9ruQCfxWeUVtJBJb7E5riS3URRxhg2cgjO7NdWGiwyxyiS3IYjgDxmjG3sAAp4P4rj&#10;VAyApDIFldcKAc1DN4Lyds7FlL3HQcYkmJTBz98gUI3OlrpRLq2Q2c+TVm/7fqclzsuSxy2C3ioT&#10;qvpe8EeIgsgIJxnkYrwPN8CEFcIbTLQnurAHSepp4L6GWRS0SsCyE9xWuoPTzT+vNBFzYRSRzQoS&#10;+0gjn+2sRqGiEgZRlTgg1a3pf1zLo15FFLfyRWsrgSDJ2KD3JxSeD5EJ3iyJfl7FljakpJlYdY9L&#10;3ujahNaXSEMnAJGCf5FAjDDHNfor6w9KaDr+h2F3Y6rFeXI4duzhfzWBNY0SSynmRlI2nHPkDzXl&#10;/VvpsvHlcdxZZOyOdMjOeMU1Zq7LEA0mxXwK8V9HTinIY4HBpqTnsadq5296IsB4qZFR00e1qfWk&#10;hckA02uMhsEHOadvQDViD4rk5r4nGK6JxSMDnaakUGQKYg8U+iIx3pogJ3DYpru7U+lIKkYpgcih&#10;9gO4H5zjtT1NxOaZW2SM05DcEVSOqA+lmI7mpJWBhH5FD7g881LqT7IyK70AmIwG/FITuG7ClVYn&#10;PNNJPwK42B8vBxTtghGCtR0bkHk04llJrgHywKTndUtCuxeGFQAkbNS9tMNhHauIBlMw34I708Yj&#10;YCDUZOh396k0gUw5z4qiAW08/P8AindyjSPlTTGxTazfmnnvopbFMnpgMblpI+M0hDcn5givdQnD&#10;BgBimcZyO1TYD+AhpB9eaktSRSQUAwairPO8CpCcgYoQCCfBP208s13IwzTGef8ApgU806ULGx/u&#10;NMBHyIQSK7t0w2dte3Moya9iu48ccmgCQjuyvuDtUU5JYndUjJNGYc7ec1CZfJxQAuCa4YZJFKs1&#10;cEd+am2Alg4rocClQo214I8DNKpAJ84rjPNeuODXiiu2gOdnNc4ApwFJOAK5K5pXtAIK2a7DZJpP&#10;ZzXSLiuXoDtTSwFeBMmlvZ4pWwG23k9qcKnArj2zmnKocg0yAb7TkcYpwsWcYqYS3W5t3ycOpyDU&#10;/wBJaELy4S2MUjSS8KFGa5YEh0R0Zdaxcoivj45GeBWrfTz/AE6sJXnuJCz/ABYqe38Grh9Df9Ot&#10;xBaE3ERilPzyx/aPpa3/ANL+nMdvZROvxZVwVUVLLnUUytUtmcemOi2sYECwEImBt2kbzV2acXt4&#10;ylyobeOB5FWpNoFtYJ7ogZmK4z/cPuoiXQWmywbKYyqnxXlz8rl0jNky/GiuniKHYpAXdnNSdvIf&#10;bZC3HfFEt/05st0mROV/cM/dCt7BsbMSsTjn6FIp37EWaV9kTc2TPcllkIVv7F5Jo/03paIxI0kx&#10;D9+2aHunJGa6h3L8Od1XzYWbrDn2hgjOe9cnNpdl8M+TM8a/0/ucwlOHPxyP+xqZ6L6dWxmjzCQ5&#10;/tA7BfP5q0rjS4ZpQd2GHajLpnptl2OEOXJyxNY5t0zWoPui4egdKg2J+73dvyPYZP0anepo4vbI&#10;c7dynGKnumNLUQEiTJjUAn6x9UDdX6jgSDudmQfqvOi22kkRztezPeswlr32VDHcvb6xV6dDXjC2&#10;j3FuAFY/kCqJhvGknf4FWydw7mr46U2CJQvGVDbfzWmcrSow40uV0FRUbhsPGTU7p1iz7qhGtiJU&#10;IorsoiG+JwCOfzUDZHtDnT0eOdO2Pqk+qIsSxEDGAGz9mpSMhZovh3OM1z1DbMyo4BO1eSaExpqk&#10;R1ldsYoyRgnORnNTV3ELuzbHBA81AWqbY2/p/LP/ADosiuQ0DLsxgY2ilnSBdGZ+qtLHul2bkcZ+&#10;6m+k7YyxuM5JP/Sn/UdnvZyhDJuJAP8A1zUf09OthOiHOHYbR9ZrapvgmeZwSdB1bWRt5VC5Aznn&#10;g1MdQ2v6yGF1GfbB5FTUunPeWySK4MgFIaQCjyxSgFTjg/dI58vRtjDiV5pV1sILlwxOMHjBNWpZ&#10;6jbXUHs7u4wQfFV71hYT21yGjA5OVNO+kbsMwM553UrTiuyyiRWpWrW9w4VMqGP4qc0/bsVy2MeD&#10;RfrekJcR71A3LVfWM5WV4nI/fgE8DIqLONUWfDNDPFyOMf5ppp6ul0e+3bgVEwH2mDCbOO4FT8c8&#10;cnyH88VKMmmWJhhkcGulNfDmk1Uh/wAVvX8kxSHu4WSbdkYNSIyV/d3FKXNv7q43YNcWwYZU54qD&#10;xSU+nQ6kuJ9ZKyb1OcBuCaf/AIpLyKVzXpeN00yUhvcQCWNkPORQlotpNZTShjlWejbNNZ0Xh9uS&#10;DxS+RhX8k+gi/Qq3auUbcDXiOrg4ORUaZmgl5/YalzSkn6Z3i2R3U+mS3NsWhOJU5GBnNBtjPITi&#10;ZTleDx5xVt4zQfrtoFkEikAYOQTjJqfk4f8Akh8U6dDiEx+0uMDaM1MWc6TRjBoZ00NIQSPHapD2&#10;WtG3KMAePFefj0+vZecb9k4sCryBik7uH3YmX8U4jcOoINeM2K2uMVHXshbsr6wEsFyjEcAn93B2&#10;1Ygww/kULa3AyqrJ5/5inuj3xkUow/aBg0mGVSoecbimiRtlWN2GTz90+qHvsq8bj7wTUpG2VU5r&#10;ThnTojP5Fa7xSdd16OJ32IdDFejFN2chgMcHzXeaqvKjHXHo40KSEGhOaVILgkds5OKJ81XmqjbP&#10;MNx4IrzfNzc2mi2LV2H+FkT7DCg23kbTbn2X3bTkr+R90Q6NcrLboAclRg0x6osPetfcVcvF8gfx&#10;SyhzgprtBHTolLl0eEvjIHNe6derPH+QcVEaDKJYmHuhx/2p0SlpJyAqk8VLHnlCSmM4WmggPPNI&#10;yxq6MrDIYYNdrIGAxXzV7E5xlG1vRnRnPqPRhpGppMuR8j8/w1Wr0tq73S88gjOTTD1E0lruyV0T&#10;LKef4quOitbe1kdHcHwAe3HivDn+GTXzo0LcDRoFcE4Yfmm1ndrOisBTiUcA/RzXqLJGULRFqmKi&#10;oTVbNJiCeCOx/NTYPBof1i9a2ZG2ZTHJz5o8pf8AjiwjtklZs2wBjyKd1Ex3yyRq8YDceDUjBMHF&#10;ZsM00lZ1xGd5aFtrIOR4qKhv2V2SThc0UGo6702KfG4U+XBv8UdjICOpenU1AF14J747gj6qpdQ6&#10;JvIgWMbY575Oa0XCrW3BGQTgU/ZEkUgqCDWH7PL3TLLLxMZo13bzxsMqFI3Ad8Grr0LVmk2gPwO2&#10;TUx1N0dC6vNGpz9CgQSi0UNkdwPyMVFRcXs1xmpUXhasjxqxQeRTiSUxMBjvVOw9SPCP35zjJHBx&#10;RnovUcU7FZZFH474FUUicsXsNIbpZAPBPiu47eNSSqgE0kUUhWUeOK8tnfJUr2A5p4ytpMzuOm0O&#10;PcYcbSTQzq+nzycxcuBxiiyvRVXjulZNSr0AGk3k8T7ZUwQMMPvFEF8kNxGcjmnOo6aJ0JQ7Hx3F&#10;V/Dfz2l28U2SN2EzUZRcdUUTUgA606LhuYJN0PJHc+cVgP1M9OVilLx7gQScKDgkeMV+sU8MFwoy&#10;wz+aovrPo5blZCIAfziurN0LKNM/JAy6jpMhCzEHd/H+Kv7039UJ7OaLOQykHOeBn7pX1T6Ba1Lv&#10;HGSfwOMCsr399PaTqSGXAJ79vGOK1Swqce9ncebgz9v/AE99ToNTigUzLkrgr9Vc7RxzqCG5xkEV&#10;+O3pL6mfpjbOrngYxmv0S6M9Wba9ijjabkKK86beOVSWr0bpY45EpQ7Ljl1YWp2uQFBOSfqpO21G&#10;C6H9NwwP1QdqlkmrQq6ZbI4xQbpc9xo83tTP8cnGeMCnx5W1p6JZMK/2WXeaPmUyIg3fjinul6hI&#10;fhOcODjtik7XqOxlXibBwDg0nfr7uGTDYNX5caaZJpy1JEnqWkw3sZV15+6zJ6kenc0Ia4gDFh9D&#10;68itGWGpSiUxzDB8VMXMEdzGyMuQQRVpOM1+yVOBgDpvXb+yuXhnhJXIH0Bk1oaz0uDVbU+6EfCj&#10;+c1z1f6eQuZHWAsfAFBPR9/PaXhtZUf4k4bHhakoqI0torPrv0u9mV54YsNnKtiqy0bqe70a89w7&#10;/wCm4zkYJx3r9In0OLUbMq5GSuB/B+6xt6oemsttJ7sI5TxROClHeh8WTjo0p0D6jwavaRknJC43&#10;Cj26CXnxMf8APmsV+k2tppd0I5j7a5AGfOTyMVtXSpo54Q0bhlIrMm1SNMox/kgQfoaASNIi4P2o&#10;xSdxONOiYbcYHnxRdcX3skque3/Smwt49QQq6K2cgE9z/NUTEZQ/U16L5djRAKeMHmqlk6IWC5F1&#10;EAsikEkDG4DwfutI650GYC1xGG+PG0c8VUGu3jWpjjyefuuqckhYyS6ZZfSPVaywCNpG+Jx+RU7q&#10;EhE6TRJkjxnvVBaRqZ/VJhio3A5x3+81p7SLG3uoFlT5Bxzjwaz0zZGRLaNrUU0Zj3coMFarj1B0&#10;mV0JSHcm04NGyaULS5G0YUjPHmi1LGK5gIbnP34xVcavRObjFcj85bu9n0+eVMYKnCjOePs04f1J&#10;mtI4kd/6gHLKfqri9XeiI7eOWVdoIPBA5rFeoWF6JGw4IyTkDmtEcCElk60a76B9SHnKL7xcZyys&#10;ck5rU2larZ3sWQeQMV+UOmveWntOXZZFYslWt0165SWlwI5W2YwAufNSnFxeiuOSmnuj9DdQ1BoY&#10;8pz9YNQEWtrORE5H7vJ4z9ZoE6R62ttZRRvB3UdXPT0AAmj+eP3DyKSMhnFdA51F6d2uoRyOmNzL&#10;wM4IrMHU/QWo2Dg25wqkFskggfg1smy1cpiEhSR90/u+lrfUlcNg7lzk/mqXeqJO49syV0v6kSaU&#10;8cczBXUkHfwDWhtI9VLS7jTbKjFvKkECqs9QvSYx75Iog7BSc44IrPNrHf6NdHfuCscgYyKnTTGU&#10;oyXVn6LabcwXqgh+9PNT6dtrmHaByBnJrI3THqotqyI8pDD4gkcGr+0v1HtZ413DJOMZOMU8Zpaa&#10;Fnjk2mmV/wBUdJXNpK7xyHtlccjNDWjdUS6bNsuQpyvfkEfk1owGHUvc5GSMDFVp1b6Zi5hcqnPg&#10;diRQoJ7s7yS0xjJqttfJuSQFscn7po9zc2REme+KqKPTNQ0m6Tbu2A8g84q1tO1JLiHZMw3N4PjN&#10;caXyOpEtZdeSxNtmUyDbgfg1Yto1vqEQyhOVqrT0utxMCmRjwKsHTSbCOPkKR+6uKwl2qFZ9GNr8&#10;k5wclRTlep/0kQWQAfVJTdUwFtpGCKiLuKC95D884I+s0WD/AGTK9Sx3jgKh20jq+nRzwu4+uAfI&#10;oKFi9nL5IBzmppOq02SI5G7sD4plKiMoJlR9R9NZbdGchhgjtgVXq2qrLtDjKnZk1oO4uoLpm2uC&#10;zcZA70G6x0osg3xhck/PxnNPyt7IZMLXRHaNOLXYEyMc5zVg2HWrbvbxllO4/kGqn022vROIg7Mv&#10;IIbjAFWHbdPbozMoAZCM0NDQtdlvWqyaggYcgnn8UKdQaC5XGAGB4NNdB6nWyfa8mAMArRJfa/a3&#10;SblZR3JAOcVyVV2WUWyr9KhuraZmaPz3H4o4N2lzGFkwp/H5pvC9o+A0gB+jUPdDDsYjtH13po9C&#10;NMdx2TWjh0UBD4Hai216qVRhkOQMVXUuqzJEwkIwKipLr5e6r4wv15p7WhlJlz/7g0qM2dwxnmhl&#10;7u4gdmUn7xVeWvWxgb2nb5VY+jXEd93fG4YzjNI9s7dIkrLrkj4yjGWwpqJ1XUoLlmdGO7BJHc0j&#10;rek+yMrknx4oDg1f2LmJXIxkgk/X1XHPVAqC+wmaJUKsSu6pptZiA27gST27UtatZT2zFjhlqsdc&#10;lZZF2uMZrm0h409Fgyz28pAIPy8VC32iCRDtJO7tjxTXR3EwzvJK0U70A711JV1Yce6KW1OwksJC&#10;7gjnIxU7omr5GHfJJ45HAo2vrSK/Q5QEICB/niqn1/pu4s2DICFDbuDnmu8FWhbT0ywRDAW4CYbn&#10;P1U5a6vbxIeD3rP1r1ReRsY5AAu4ZPkUc2zNeIrK5OMea5VHHEntbvYJpf6ajvjFEfTttFIoDKDV&#10;cJZOsvLY55J8UaWF3DDFj6OQR5oUm317OOOgg1jSYYsvEynB+VR+m6tBukSRuwI+80yuNbllKJkN&#10;k9/xQne2c8Z3KrbMkZHjNCtO6E+3o56x0KznHuQrk4ycDkVUdnqs2n3IUSOE7txjgVeOlTmQASZI&#10;HBzxnNLdR+n63VpuRgCBkfQP1S1Yyk+mfaRNFqEKB3DYXcGPkVLqP0Tl1OO3FZ0mn1Hp6XZh2Gfz&#10;jJo/0Lqs38aK5G4cd/NEe1rYy7LrtOu7fBSbAOP4bFLSXgnkRk3bc1WVxpDgK/LH7ok0HqK3gYCY&#10;qF/uaqXTdrZ1B+LttgQ15FJJE5bx9UvJqli+CjLg142pWxBBIPbBpXFa2MpNeh5c30eeR45oPnkz&#10;JlGPJpS6R52O1uDT/TrREGJOfyaqhk0kSenrDKpORuHil77Skmjxv/gUN6grWhV4yME4FSVhqZuO&#10;N3K0kmju3sFNY0AwRuQSCT/IqptR0Mks+4n7q+deNw6n6wRn7quri0d9+F8YyfzXHCxXC0VW+oPa&#10;tsVztBwRRJoXUsMUDKz9zj+f4oJ6isrqNgCpUHIDdwzVXEl7cRB48kY/cP5+qZRTMmXlDTZoZ+oP&#10;1rqNwAHHB4FWFo3UsdjATvUKv1+fIrGWn6rcwu7+4AF7D6oxg6snlwM7RjkjnNdWJraYiy1SZpZ+&#10;omuJDJj45OPo580Fa7qd1K6rkd/2/QocsOqohGN4AwtfLqqTyh3fk474wB90KVDuSZxDdX0btiFu&#10;RgYoh0eG8nZQ+c5G7JzT241rTNnNyoAXHalNH6h02JZWWZcDnI4JP4rqkr7EJCa0kJCMueSBnzT6&#10;HSWgwzxjYOSaANS9TNNF5H8spg5Gc8/nFdX/AKpWgjEcb43DOM8Vy4t2kOosumwsDJGz54yMfnNf&#10;WdzDFI0bNhgeAfNUe3qqsdoFjwzfWcA5+qCZOstSkZ5NrBm8ZyBXHk6R37TNJaxrFnbTlSRnOScj&#10;ioTqX1I02zsIhHKpdjg1la9udQuZi8jncex8CoO90ye5K73J29gx4H8Um3eyqSLjvfV9LZZUDhm8&#10;ACquv/U/UXZ2diSCcH8Ghu801bQ5fgYzu+6jLieJwUABJHFPEpoFtV17VZ7lpxMyE/3g53fjmgrV&#10;zc3AO6c7TyccZ/mrDv7ZYrd3HxYDIFVJqWsskpjx4yRV8KTe0TmD0zy2+Qo+Pg1JWXUUiMQ2MYz+&#10;OPuut8NwuDSb6UhACcE8ZrTJLojssrROooLlEDSKM8Ansakb6ZozhP8AnVB3N9c6a42kKAQScZq0&#10;elup7W/QRXDMrf8AfNQlEeEyx9OvleJeTu8+MVIlGBXA3VGQWCrOWTghTnByuPxRPohG4iXHP7Sa&#10;k2V4WSWn/NljdMBhipS40EW8ckkH7gO9IX6RxqDCefxXtl1Az7Y9pJOAATS22c4g5Z6o5kcSFiQc&#10;sWFEU/Sen6jGHMfDdwDUtN0/HMm7hWqBaxu7dmMUp44GO1dtiONgbcdFGCQR24VYwcqKkL7oRlty&#10;TEHBHyJAyKkP98mtpGNwQwB7miqTquy1FViimUkY3Y8Zrju9IR4a9GZL3piW1uBMR8Ccfxirh6I6&#10;re2hWJ2yQwAU+M/RFEWs6TAIj2ZnPC9jVG6jNJp1zIiPsXJ25GeTTE6pmnTZrfMHOCWOKEuoujWY&#10;I8QO4E5IXGQKY9GdWSbXiklOeMED5Zq7NIvhcDk/ErmpTyUaoJMz9pcs9hJKHU7SeFqauNRiuiDE&#10;QXHJ8EYox6o0f9Q8ntxc7cHb+BVMwrNaTAyRHapxgnBajkqHkqfQa6bqc6b0ZTx+0ntzXV1AW9xk&#10;fnFOWvrOeMqigSLUPC7CXBHxzTiiViZXKR7iADhie+K9d7i2mBU4w3J71OxrhWZZAc8VGPLkcDnB&#10;zmho6gr0a/idWVnBfJ78AiofV5PcaQRKAOR+KBrrUDGApTu32c0d2E0bQoq8EgZH1XUg7sqHqXT3&#10;lCSc5UYOO5Pg1AadeG2kkDrtK4IP2Kt/WtPCRl1GSx7VUGp2TtI2TjAxjFWhTVMhKBa+g38czx5J&#10;OBkirG0ua2S6ik25AIA+u9Zi07Xvaf2txOMKGxgjFXLpF8zQhhIDnB/ApJJoZRv2b1X1F09un5E3&#10;qX2bVXIqtfTro651K5mu5M7pCWCn/pmqQ6WVry+ji37fcIJAbOcfitx6TZnprSXl2As4wAKEuW2Q&#10;k+FUzJGtatdw63eK0WIoARu/g1C6Zrd3eTzTzO6Rq2IwPOPNW/1R05bDSJrhxma5kyD2yWNU9eCK&#10;zRI/c/qY7EVPgrNMctoI+kdTlvNWjg3kLuUN9c/VaG6z9Opr7SZ/ZzgRsfo1i601WXTNQW5C5ORt&#10;A75+sV+g3pz1xBrOiws5/qEFTnuf5rThUfbEnlaaaR+LN6JV6iv7PUJSTBlyZOEKg+CfNZj13rGa&#10;11LWn06FZN7GNZG77K3/AP60PT28gvG/27MLXbBGlUftyclqyN1L6ZW+i6BbIkjO5wXlc8sfOK/T&#10;/wD0/khPx4NUjn1FfmmumiovTH09toLHWNXu2d5tx2ZO4sz8nNWBp/qRZdG6Hc5nV7p3+MG4Ftzf&#10;dVredRi1s49MsN/6iY5aT+0/moXoPom7vOrtKW6jMsCsTI7clj/NfUwjdHkSe6snuhNBn1ubqnXd&#10;WmkJhg3xofIGSQtOOneltR66huHmkMenWa4EfbJop6nvv9064vtC0f8Ap6ckQEjDkZxlloq6Ovzo&#10;jT6Xb7gLqXClgBljxVHFbpir4JuctedLad0dpxWNLu52O6jlUqK9S+krLpW40qwSclI4hkk4Znjo&#10;g1a6sumuoYcPG01tCHKqeNzc8n7qBvelL/qrTtQ6k1GZTlWEMSjIwPIz4NTi9xLuCQI9L6de9b61&#10;K8il4bCLcQmCctR76Z3FloEmtXWoNESC4h9xwpUZxmg7o31Q03oXo/WhbxLPq15wsY+QAHA5Hiqd&#10;6N6T6m6kttQ1XUX2Dd8XHIb7wv1WtcbkhfTCeDVb/qnqbWoLLTnWONizyg5Dbvo1aXpnY6XoOn6y&#10;62qm5lZockYPFKdHQ2/T+lzwQRlpbp9zyDgtnsKnerdGi0jREZ33NMdxY8ZZjTxrom1XsZ9P6Zc6&#10;iskaHEfC7SfkxNQF1ZX9n1RYaVbt84wPeOAAFkqX6Y9R9O6Us55ruQPI8Z9qP/tkjzWVz6oX+r6z&#10;dSQzOt7dSFio/sXxXEreyc3pG5/WP1B0XQenGs47uGS7ePYqg7uSMYGPIrEw6k6n1Kzl03Thcpbx&#10;gPcygFVyfs1Yvp96HXXUi6hrerXLNDbBsR7+9HbzJZdONpWhW6yxTybppIxksB4J/FT4Umv2DyWq&#10;AHS/Ty2i0ezbYLi9uDuAfDEKfI/NX3056aWGndN3N3NHEkkLqXVsZLHyKS9H5P8AZtUiutVtVZRE&#10;wiBP7Caa9QXWqX3UAgdGjtbht30Avfila3SFUHJ0Rlmlz1J1FpttK5RBJ7URY8BPs0n111LZdEa+&#10;bWAJNNsKoi85c/x4p9rGqxDWGh0+IxmMBFIb/rmgHQrDT7Lq3UtS1uQyTpHmMyndsPnaPvFWxxu7&#10;KSi4tAr6e9N/7zc6pfa1esdrPMI3BHy/H1Uz0zcTuz6fFAds1xsOPJaq91LVptQv9SmsVlaFnJO3&#10;IypPCmtdanoeg9O9LdN38SZuQFkl5yztWiU1H0cjcrVFaer3pnpvSlto8t5dCNXJyM7s+cVX3Unq&#10;nqXUotLSxDQRQjahU7XOKkev7fVvUJ7nWriFja2g2xxRtwo/j7pfTujf/Un+022jn2ZbKEtJ8flt&#10;xyTU1JvsJrZXOm9DWmsXV3PcvNLJbD+QX8ZqwbHoWzl0KRfb9pXfCOCVKmlun+qLDp3Qte3ss11L&#10;Iyhc4LsBgUHWvVmrdS2UGmW8bJCDmZidpP8AmhRrsQnOp/UWDT9N0XQtNsQqW4zM6jc0j/dQU2n3&#10;WqzW15fXLMqIcbu4A8UadGdBWiXtyjt+oYIQuRgxnHcGkNNXToYdUe/uwFjBSJJOMuDiniFsBf8A&#10;0veGO81GFAIUfYfrea8676pt4dFs7S3/AKs2VMiqMCiOHWZRokmmw5jhkm9x93JY0OXmj6fBDDIr&#10;EyLl3PcUylYr1squGDWby6e5vkCFgMAtndR31L05+gNhIEKh1GMnOSaeappyQ2i3rTf02dRtHFEG&#10;p6n/ALuYCkISNFGzyScck1SKompt6oAmsJ4jGZgMtyvnH81L6RYG0a7kFwYzKoGP7T/FFVxZKqwr&#10;kvuPJI81DX+nLpupu93l4lQFkU1xyRXFBe3R9pkyhJTFlig3M2OAaQ6g10XkKYfDp5HY0AN1SQ9x&#10;HaMY3kYk554zxUalhcuQqzYDdwayynV0dlFEJedSiTUUeJdvdRjndRNeX84twsabmI5b6oes+l3t&#10;ZHMo3sWJVs9s1YKJHJbhIQW45OKxNydixZCOYLiCD33PgYPbNTjARoAMZHgc0I6vYuY+BkecfdQ2&#10;2/EkaxE5bue+aeCav8ReVss99Wgtwi7svjIIHFBkEE896J0kMZRsgnuc07tdJmeeNpHKfWe2aZdY&#10;3ltpgVY2ZpzwNv3XJ27Y66JnW7yWCCTJ+Z7VT02uXlxOQ8jZxtwKJ9Nk1PULqNbkNhgNuO4o4m6A&#10;2XCTqV9sdwwyc15k4c7Vixbsz/qOg3c7sVjxn9pqOk0W/sV3zRZjbjPcGtg3Muj20MSGKJZsAqhH&#10;NDOo6zoYUrcx7JSuY3Hn/FYpfSMakpctmn7pT3RPVC6TqMMlzbPPZtgSKp5B8Grr9W+leltX09Ln&#10;R5ZPf2jMMsYRvvORxiq7hbTEnMr44547VI/+rLRklQdyMV6f2ozxSxyppoi3LlaRlO70+WGV1K45&#10;IqPZCO9HvUUCyXkvJ/B+xUHJppdRyc4r84z4Hjyzh8GoGu2KXjk/FPpdOcYwBTRoiOMVCqAUt59k&#10;oNK6hde4VKgU0aM9xmkCc0AfM5OM1yQK8YYxXhOaQBQU5RsDGaa5wK7Q11MByxJSm5xT5QCOfqmU&#10;hGeKcBzC5AGDS4cEU2tFzT14wtOgGCqWcY+6lwDHFtaoqNcyqAfNPrvIGD2zXQOdvBIpCAbnK14z&#10;DbgGm9uSJBg0AKzwMJK621IX8LooJPcVCs57UAL7QT3qUhthtz2qItxk81L7yMfVADKVTuqQVR7f&#10;FR0smWGK7icqy4rqYEjFG3tk9v5pOOMHvXUkjMK6gjbaScimAibpSCaTiBK11cOd7UpHytIB7bu6&#10;tUlLNv4IqOEihuTTp7gEdq6mA1aNuMnGaUikKjApF3ZhXMDVwB0w3g5pC3hAbkdjXZ/dSiiupgOZ&#10;mVV4FMFcGlZUOGzTcDPYgUWAsFPmugTml9tdxxZJIFQbA+MR2g4rwKMVMxqfbANNJoQB2riAiDFm&#10;vBHTpQM0qED04DaOPOaTbinjR7MHPem0neuMBDz2pVUGa+A5pVBzXKA624NOEiyMmvETeeKdCMiu&#10;UNxG5hpa2tzIwA45xThFwVHfNG3TXS91qUhEUZIzjKjODXUUUQ19J+hItT1BW3ZVf355AHkCv0x9&#10;Mf8AT3p1pJHeLa72A7n/AKAUP/6f/SKG2gt0js2bgFi3lj3Jr9E+mdAjsreOFcsoPOTXjed5rT4x&#10;H+1SsHtC6TWOKFpGHcHA8fzVvaZpcaqMpuPbjA4po2mBGBR/if3D6qeF4TGFRBvHkeRWSM5y7Zin&#10;kbctkLqulmQFchWH7SKAbhJYWGI9rbu5os1LWBPtzgFSwoeubv8AVc7w1MQm0RmpSsIiVOQzANVT&#10;dQaktttUDPy5or17VvbJizgsv+Bnyaz71DqrIzfI78ncPrNNFdmZZ1dFo6NqSNMoDYBOD44rS+jm&#10;J4PbV8hUGSPyK/PnRuopLeZAZN7HO0t2OPBrbXQevR31tDiRMFMZXGFP0aXydUrNviStsP7PTQ0m&#10;wqDnFH1lbLAUTGe5PjNNOnLUTFm2ksOM/VGq6MpO4v8AzmvNlJ/J6cen/RZenRwxWAkTI3Lz/NZx&#10;9RNTIilGNpByqjzzWj0sJIbIAOSm3Oe5xWOPUiadJsB+S5DfZHjFTxRrIZPK/hEhul7UT3Pue2T3&#10;Bq79JglhnQJwSf8AoKrX01h/Uyq+AZELBh4IPjFaISweOSFtoUEePGPAquWVaI+PHVnDK4KkpnjI&#10;NEmny4aIgA/YpCe0doEfd4/5YpGwUCQZPGTUbNuONBHcuC2VG3I5PmpyeETW+M91FR7x+5HlULEY&#10;IHbtUnZFjEA3jinjt0NIFlhbO1R2qe06NADxzUPcXU0F1KioMfn6qQtn2ztlsKcYFL7Whar2Q2s6&#10;Iit7irwe+PP0DVTa9o8kEyupAH7sfYFaFv4RJC/2OaE9R0xbuBc43jt/FUm+OjNPErsadEX++EKz&#10;7s8g/X4oh1K0KyGXjB7j7oL060ltLnGAgByeKs1GjuYhnBDCj+Sr2Ux9bId4RqNsVZRvX7/NVXPZ&#10;XOlX+QTy+B5GKso3f6G5xsxGeD4x9Uprlgl3CzIeSvcc1OcvxReOh5o2ofqIASeQOcUMdS6O3ue6&#10;q7gRyPsCoPTpX0+4Cs2OQcHgnP1VlxyQ3kX7TtPApYy5RSCgEtQ7pgj5Aead2c80OFdcLnnNJ3pa&#10;yuSmGwfJGQRS7SM6KyYx9GuDpdaDCwuVcbd2TUnVcadqDLKuX2gcmrDSQMAR9Vq8aS403sTIt9HY&#10;r6k5JQnek3mXjDVaWaC02rRNRscEV8DmuVcECm3vbZCDXfurTXsKHgrmQblYfddV9VrtNCkJp8ii&#10;QqD9ipC5h3KWA+QBxULrMckLx3CYABG6p23nEqBqywXcWVb6aPbeRmQbhg0hfxq0TbgDj7pGa4ED&#10;/LOD5/mpAFXX7BFMp8ouL7RxaaYARamd+ERv5ooDm4tyQMbhioTV7FIHMo8DNTOjXwuIQeMg44rD&#10;VSo0t6TBzTNZMM5gcgAHBLGjTHuAHNBPVmlIuLmNQGFOOlNeS4i9sghh2H8U906CStKSQWvbrLHt&#10;cVALA0F2qs+FPb84qdaYj+3zTG8hSYAliCO3PepymvQsFKyWZN64zXFuwG5fo4ru3z7aD6Ar5k+W&#10;QK2rSjJEPbQsDXdcV0tb8EuhGesoOK4NL+KQYU/l4+KTSORY2V8nGcHvih7qe2YxxzKudhO4fipx&#10;lCzA58V7f236m2mjzjehGRXlxhyUkyvTRXvTGtpHNKryLgtwR4q0OGH2CKx3Lqd1YapJGVZFXzjv&#10;z5rT/Smo/q7CIl9zAcmn8TLTcWNlh7IeGJtO1JkU4RxnH4qe1q1ee3BRsEciu9fs/cgMo7xg5x3K&#10;+RTXQtRE9uicZx/0rmbHwk4vr0MncVJehTQJpTCqu2cURZoMEr2V/jHwkHGT2OaMUbcAafxJ6qxM&#10;y3aR88aSKVYZBrM/WsR0XUeMKrt8CBnJJ81poVVPqp0617Y/qImCyRc5NWzw5QbraEhKmEXS92sk&#10;CEEkkAH6zRoOazV6d9QmMx27HDbydprSVrIHQNnIIqPgq5cSmZUkxUCovWtMF7auv9w5U1LkYrnN&#10;es4RUXFkCiun+o3s7yWC5YAbto+quO0ljkXehyCKzv6raY9vdvMjlSyllwcU49NvUf8AWJ+mnciQ&#10;fYxXh24SqumXkk0tmkQwIr2okSnCuCGGMgipGKUOMivS8fyozfF9kpQaOnUHuM0kIwvaljSQlUkj&#10;6pM0I2cTPSARyM0Ja9oaTAsiD9p4AovpCUfzWTJHXRTHKmZr1pGtjKoiOe+MUDQa5dW9xklGHc9w&#10;a0B1XoK3cb4/gDOCBWfNa0C4s3lPtHAXAJrI7PQhLRdfTfXeYlQtuH5PI/FWzYalBdKpRq/Pc391&#10;A59uQ7lGSPs1d/RXWEyLbiaTYTjIznBFcU3Fqti5MCa0arr0VEaXqkd3ErBuSKfuDj41uhmqn2YH&#10;B3THeKjr/S4btMMAG7hgORTtJDnBpet+KOPIukJ0V7fWc1mVLHcPOKRF3BOnzILECju/s1uYmQ1T&#10;dxodza3KuT8c45FednwcZP4KqVlc+oPSC38Mg2KcjIIr85fUr0wnspZJIUJIYtg9q/Ya307fDgoD&#10;u45qpOtPTqPUQ5FrkrkcCuYJOIs0j8adMe90y4Yx7kIbLhq0P6f9fPG8W6U5DZBY45oj689H2hF0&#10;wjK7WJUKCD/BrNN1Bc6TeftwhX4j/vWvJjjlX7K4Mk8TVPR+zPpz1/bXFrCC+WOARngH8Uc9QG01&#10;KB9rDcR+0HnPg1+XXRvXc6QLsLYCjOGxtx5rZ3pl1ub9rdZG3eA3gj7Neb+WO4m61P8AJdjtl1DT&#10;boHnZjnGef5q/OlNV922USEfE4/ODS9zpNrfQOxIywwcVXWp2k+lgyW7Y+8nNc59E5flou6cxEZD&#10;p2obn1OSE4Q5x9UCaB1e13tidkznAI71ZrabFdKpckFfIp1Jt6JOPHTJO0u4byL/ALj6NV91P0a0&#10;zPLFGMgggjgip19Olspt6OxXzg9zRVb3CuoDMMkdq1QlenpkWq2uipbDqWfTkEcsRPJBBPOB5pp1&#10;Jf2eqoOxcZCn+aOepemP1SM8I/qYqmRp89k7I4wqjioyUlqjumrRm/rrRbqyuZJEQnZllUd/wc/d&#10;HXpX6wSo62twSz4C5Zs0X9WWf6u2aJlHKkhuxH8msZanBqGjap78QwFkyfG5fIoeO437LY8vF0/Z&#10;+oe4albBk4yuDnxTOwvZrB/kQSO+POKp/wBHfVOw1G0izKobG0rnzVu620d2C8JwSO9ZovRZx18o&#10;LIOrbC5jbc4AxyM85+qrjqXo231Zt0Z784xyKp6/nu7dySjjbnd9HHkUY9G+psKo0c7rvAxknBNM&#10;5t9sRYq6IPUOjpdOYOIyx5OTUl051xcafN7UgwhPxx2FWLqfVOn3lsyiQEngVUN507vYsDlSMk+O&#10;aUrig12aDOqLfR4RMEDPBr3T9fa1dIZEPyOM0F9JXCJtjkO3tirLvtOjePeGGcU0b7R1qLVMgOqd&#10;OGqwMigbu44zWUdf9O0guXPtFcjJx5Naujv44SiMwycHmm2r6St8khWMbic4p4zfycljVUjDt708&#10;wRtoUHkYIycfis9dadA6tbrHPbwuw9wuF7V+iF30c1pMZDETk+cnbXmq6bZyW/tSDkjAxgf4qkcl&#10;vaIcFSRgH039RtS0K5SO4ZiDJjD5BFb46R9W7W8EQl2kEc88/wAZrNPVfpmlw0jwRgujk475xVWX&#10;Uer6C6PChGCNy/YFceLbL48j1Fn6p6XaQXirMrjPgd8VPJcxWnGQPBz91gr08/1EwQp7UqMHJ24b&#10;jGK0hpPX9nrSwiI9/OajdOumVljv3otrUNXtrmNlKj58Agg1SXUvQ0dyrSQIS5JwMdxRVJYuu1yc&#10;jHFTOj6hFHLtkAIzwCap2S4qOkYu6k6fvrNmJT4qxDFv+lQWn67LAQ6O7HswL9q3R1P0/a30EjDa&#10;zHGRjhqy/wBVdAT28oeGLajdxiuNJNezibsI+l/VBbQR75Sq8ecmrk0r1KtrwKqzB92cszdqxLea&#10;LNayFWTgf8wf4qPh1OazYfPAU9vuhQlqhuSfaP0MOk6dqnkZ7kE4zQrf9LR20qPHJuBNZl0H1Uub&#10;JUDytx35wauXQPVS31LavuRnIx91xtq00Cxt7TDy2vDaFiDUJrfVgAUdi3FTSCG9jbY+CR47ZqtN&#10;c6cuWlk+akBcfVcvVDRjtArrOt3KSyCNwygZ4Hak9M9SLq0kCzHjsPOR5waYSW7xq6vjOKGbzSEm&#10;G3OMNkCuUXpGgrXreDUo9qsML5+6jtS0ue4BMSsy9zt5zWaYIptLuCUuG2b92Of+Vab6D61tfaZX&#10;YZZQM5wK5fySnjraIk3N1YcuhXt3IOAaJLTqW1lQAqcqf+tE+uW1hcgujLk4Hx7E1UepadNBOkqH&#10;hcgAdyKZaE436LHj0yN4zODlz2xUtFd+3GUOckY20A6d1FJbJsk+Y7DHFEunTrPMsjv28VeMk6It&#10;AX1not3kywFssD2JFDvTfUrLcRwzuwY4Uk1rOy0qB4GV9rfH/nmqA666XgsrlpkiPx+WV8UmWCW7&#10;Owk+mgzgsDcISEyCMZqKFvLbZ93kqTmgnpP1HS2dorl8BTt3981bP6u21GMc5dx/0NGNjNNWCVyY&#10;5fwcf5NDWyaOQRliVJ+u1TM+lXME+NhZQ2RUokSyqcjHPJqkU6EvRCTdLQ3Ce7GNjeSTkHFe6fq3&#10;+0e2rNjnA58VIzTTWwAwSGHA/H5qJubRNRUBsEqCaZxZ1P5C+fqxb5d8Z3ENt/FAHUuhXMiGVM42&#10;kjHgmhm2s5dPvA+9sMcMvg1bGn6pDNCVEis2eVznjtip8BnropPTOp9TsJTHK5YDap8cfmrXsEfU&#10;AXfkg5J+qhNd6YWST344OW4P/Ft8Ypzo2rtpxCyLtBP7TjkimiqTR29aCqO2lssBvlz4qUSWa4UM&#10;VPOcY7jFKW3U1reZXeodv7eK+mukgztcAL9cYqYqbHNurJC4xtBPbvk0wu4ROAC2B5DU1XqGGRgu&#10;CfGaQkkkLDyM96pCSoZwbQDdQdFkt7qfEZyTjvih/TdYawZlI7H+DVw3Ny0sYUrj/saBr/pRL1iT&#10;IwJGS1Dl+qJK0KRaqt3yDn/FOD7mQAtC9nazac7I6sw+896PbWe3uYjsIzmli9lExbS7QOd7A/Fs&#10;c1ZNhbWgXaecjHPaqvkumtFZv+lIJrU5kyJSAPFM2LPbCHqK0S03mHnngVA6P17ucwzNypxg+RU9&#10;Gk90m2QckZ4oU1fpE5VghyHzx3FZ7cZWcXwOerNEtNYj9xSO2CFqmv8AYL7R7ktgnJxu8DP3ir36&#10;aQW8hE20HIPHZqsvUtBsL2AlQAxUn6UmtMXZzaaKR0nq5ZIgmQ3gfihPqzSNRuY3ltXKkEOee4/F&#10;Odf0M6bd+4uAGYDjtRd0/r9pLG0U6qHVcAHndXHvsZujOWndZatbXywXTSEu+NrnGAPOBWrelLlr&#10;6Bf6gyR98Cqy6s0G2vCZoIAW3bht8fYof07qWTSGSJkZMn64FIk76GNVJFFCMlwSKh9S1KQnEZVQ&#10;vagvTupm1ONSgPbv5om02wmwW2lgM5Bqykwsc2kU93HzksTUdcLc6Z7z4O3IxmjWJxAvxTBqK1+S&#10;O4j2yJwOT+TSUxrY2XVzfKORnC8V7coqDcTnA5yKrOLVf0t2u7dtc8Yo+k1KG4ixExLdsNTxlfRQ&#10;DdVhW6iaIdsg/wAVUHU/RtzBGZVTAwaviC19uQEhecZ/xRLqPtXcKqY1PGB+c9xihMjPHGTtn536&#10;lPNbTSDZh1x3+jUR+uuSyNh18BR5/jFbRvPTW3u3IaAkEkZA8VwfSuzgjbdENxGAp/75p4z10ZMm&#10;G0qMezaxerhCW5+xzxXFpfaize4m9jk4JOdo/itSn06iJUpGH8cDbmur/pCK2Uj2ef7iAM1N5ExV&#10;hkjOVoNckkVDIxTJJJ8D8/ipZdO1LlQzdsZBq4w0FqrDYBjgkDJNQDaqDM7Rrwv8HNEXroptAdbe&#10;nl1MN7sqcZ30XaT0NGSgc5UnBB8V9edT3ChI4xtVuSMZz/FEGj3F7cI0mwqGyDnmqXS6GV0LXvT1&#10;jbEZkV1XnB5xXgt4kiLIoGeBinemdL3t5dxe6uEByB91ah6ds7SLOAGwOPGaRLt0dWvZTdr0tdXC&#10;s6QbQx/u5xSc3SdyC6vEFfOFq949WtLeAqYQWA4A+6r46m088kvt7RvyFbyaRzKRbZU+odCzS5Dv&#10;2GSGGKHp+jI4gJGOGYc/Yq2NZvLp8gAKu478A5IFV5qrXUhWQP8AEcYHBGKFMdRAjVNGiEDBjlmP&#10;wzVUaj0jHLKzyOGO7OMYq7pbFphjJPJJ/FAGp6jFYkq2GJbsPA+zVotp2HGynNY6Umtk/p5A7mg/&#10;3Z7Dd7hLDOSKve8mjnBIxz99jQJrGnW1zGUOAeQGHg1SM7JvGBV1cxXSkbchlobW1ubaUMm4BfIp&#10;tqFjdafc7+VHbOcipG31cXJ2F8MpAwRjNXRKUGWh011qxAjclWHDDsDVoQ3b+0TFk/WeazXJaPBJ&#10;u5OWqyuleotm+KZwRn481CcUPCe6bLq0+99xSrqMivZoZbaXeCpVsEYGDmhl7iaF0kjUHsP8GirS&#10;5EuJCX+ZK42/VRemVJ3T9ck2lXDEtwTmi7TFV4gWk+QBwMUNJYJGC6nHGdtfW+sFeFbbg+aRz2dS&#10;Bzq/Rg4OMgqecHuKqLbe2rboeNpGSB+6tD3UBvAMtjB3E1BtaQEPE0YPPyyM1fG2+6JZLVFVWHWc&#10;88rQyEu+e+Bii+6sbK9txLuDMO4PnNDurdHxRTPJGCgY8bfFONN0OafEMbEvjv5OPNckkIoglJdt&#10;Y3Z9tWOxv7T2FXx0f1nC9syPnefP4Pg1UOvdMT2KPJh2B+/3VXlp1Dc2lyS0bhMgMvZh+alKKaHh&#10;Phao2tBrEe8l+R9ioDWLVdULbAAcnZwPFD3S+tW2o2e4SAuM5Gf7RStzrsVgW+G4VOqLqV7IldMu&#10;NOk/rbX57iu7i+V4y8YGV7gVJalqRv7NdjLlyKrdLa5glfcpQA/fBq1iy6Jy21h0kKvHkHsScVOK&#10;0ZT3Acjd94oE1EbUQjjPnxmnmi3EkoCSDHPY+aaiVyJa/ngdZCEDP/2pnousn3CkgHH7SD/0pS6t&#10;faIwO7fVDmrQJbgShmAJ8fddpfAWy3Iwl7GzEA8Hv4xVb620Rk9pAfz9CpHpvVnliMchIYAZpLqJ&#10;Y4Ud0XnziuGjHG0isr3SWiuWdSGDHcceKONLnPtxKrHtz+Ki4YnuW2MMAYJ/NSbf+2TjGSCRmqKe&#10;icoU7DnRLprTUIJVQthwWYHsK2ovUlzf6fZ2+4kLjODmsE6XrQQxsxGRzjPxNbK9P7kPam4J/ZyT&#10;4oiv2Z89Ex6l6rafp7cSfAxjJANZK1rWHn1RJsEKwx/gUbdf9TE3MhDl3eQgE9hmq81y2C2trIhJ&#10;fK5K+c96pjSbbMU8vGkL6kAZcqO2MnOM1Zf+m/1Rik16XTbhzEUcjc3YjwBVZapC8dsokiO5hjB7&#10;190L08NOvUuodn7tzlv3f4NaMUYJ7Vl3K0qN5/6iOj7PVelb642qJreMtEcZya/CrrvUdQvpRaMS&#10;IvewxBx/PH4r+hnQLS31zp1EmcvHKpAJr8av9Q3p3/6e1i+ht4huaR5Fwv5r6P8A9P8AlrDN4paU&#10;ncTRj/8AJgmu3EyrrmjW8t/aQ6dGcxRqHkI7fZP3VldTXKxzdN6ZorbZJF2ykYQgMO/4zQv0nfQ6&#10;fpWo3Gpu6yvIVhB/dyO1eaH0drWqXd3qkTFRAo+fJ3fg1+lxnSSPIktt0Q2m9Nt07qt5cW8YKSEx&#10;5GTz3bOaNOur6y0uC0a3fc4+cmBnaccEH7qF1zUfd06G1j+chcqzrx8s1LdeaLbaNpOjz30iBp2U&#10;DccZIFM5BGIjrnSca9P/AO7Tyf1J9r73facNQX1v1hdDQLbSNFR5biZBG0meIlxjj+aFuvOoNd6i&#10;Sz02EBLRFVfovzV1zdA2HR3TWme3G81zNtZ5Bz+7gd6WMvQ98tFX9H+kcOjaGLm/UtePjIKkoi/Q&#10;/NaQ9KdGtrzT79G2rbRA5yeAT9mozqrq/S9O6cVJNskgjyQTgjjyKx/1D686iLG60/TF9iOVSplA&#10;wxzRLLVo7wkuzQ+h6nYWt7dXl7dwi2imcLyMYVuM1QXrN68XHU+oCDTYhHZQApHvGQ2P7sVQmn2m&#10;u9S744ZWFpbjL5JAY+Tj7q6+gvSSeawfUtQtybOFsRqcrvcff2K7FynVaISzqNJIp3p6w1nXrmXE&#10;crRxscuc7SPutqejnpv09pOiaxrU+GnjUj3ZsHdgcbasfStL0q16WghihRr66IJhRRwP+EVW3qJ0&#10;7f2LWOkNIIzMwMo7ABucEVthBQ92yDyNu6OJ9cv5enbiG1ia3iuNxJGFJLUVdC2zaNodgk1m3tyy&#10;csODIn3mn2p6A91plrbKVWNFjjyP7iBjj+aJut9IuYL/AKWtbqT2beBELKrYwlPOaZThexTqW7t7&#10;jXtFkMGLfIYR4xuVfuob1D1R+pOrrGGH/wBvagBBtXbw1LdS3T3uv6fHbxe3AQI4lcENjOKbetOo&#10;WXTUlh7JLzRr8Fzt3Mw+/oVLSS/o1YobdEP1smh9H35b3RJtQGNc43vjIrFGt6xrGudQX97MxZX+&#10;RC/tjFEHU1pqeq3IuWlaaaTh2J4QfitHdD+h9h/6Ik1S8mO99zPzjMY78V1Oqt99ieSm4qKVML+k&#10;Onbex6Cgvw8alI/cJAwZDmhLSeo16gu7O1uMi1UHce238CoDUuu7q60i3tLOzf8AQ2ygAKDnavYk&#10;Ud23TmnJ0Z/vlzIYD8WjQnZvH3VJziuyShkUYpe+xm1lLodysIk9vTppS7AjO4fn+KGNT65h0e51&#10;caRKqxzx7GkBPNVx1z6jaj1dJpun2h9mK243rw0x/OPA80n010rcT6vbWbkSGeQLtIJyT9UkZRl6&#10;HapdgpadItqs7CeVky27aeS+TnFX70tosEFo8Vyq2sEQO19wBbFPupW0bpnW4LaRIhLaIrlByX/+&#10;c1VPV2p6lrupOUdoLNjxGfqtEapNE+JKzdfm1a7GmZeTJQS58DjOKqO1e5O6O4uTM24n5eSxq0NC&#10;0SKP3YbWEsWxk9z+T+BU10/0pZWVnrd3fnEigiMeCBQ4WJ87GNhpC3GiyzAKY4Ywr887gPFSEel2&#10;TaJbxQgPO395/t3fYoS0A3bFNPQ4WeQkF+M/n80aaGbW0vksXDtLNKsa48Z4zXaqwg7bIyfpcLYA&#10;XVwCsakqhGSaDLi8ih0mWVAYmZgFzV09QSwaDqjx3Ce+wixsPYGqctdBvuoJZmlT2YGLMhIwp57L&#10;RAZtIQv+tJHSxt4rEyMuNzipC50e8vlDEhCwy6uedtSVjaaeVWOKNQ0XG4Dk0hd6tHpUU0tzMHbO&#10;xAOSaWU0SjlK9/8ARlwJmkRMRochvv8AFfF4ow7kjco4FPh1ml/MiK/tRsdmPs1yen5biSab4tAh&#10;5Uf9qgt3Ryct6ArSTe3t6rIoZNxZh3wBVvAJHGDFEExjI815F0rJp2nWepxSosbPlhjaQo+6jdc6&#10;rt9RylnztA3SL2OaeGIaLtDe4tIp2KxwZJGWC80jPo09iiTysBbnjPbGKeadI2iMbr9QGeaMoB9H&#10;7of1Ce41CF4ZZy6bq7NNeifCyF1DqI3jH9OpIQ/E4pLp/p6TULp554z7QXG8/dE+naIrvEn7Nw4L&#10;cA1N9OarZWNzOl3OqoqkYP3+KzvHbuRaGhO90+101FliiVFOEc54OO5FBWq9Q2dvK88d1vULkIGy&#10;CRQl1r1DcXH/ALeKVhGxJ245K1B23TV5coojhyO5+qyyzwtxjGzs1XoT1i7vL8JeRz8lsj8fgUHT&#10;3d9qVyTM5ITgHwMVc+ndIzKyrLHsjUjgf3URTW9lCzf0YgQcEYAJArFLFP4YllPadaXE8MqvGcL5&#10;HOau3pz0ml1nTJrr3gkUSjkYzmpXRLmGG3mEMaGNxgllGQK5n1u+0yB0t5xtlPKeGFbfFwKSfJUL&#10;92n80Zh6k0K5tb6aDaWkjcg1Ef7Y0QXeSC3OPqtEDTotSlJm4lI7j80MxdBzX17PGvMcYzuJxmvn&#10;vqH0t5MzcYvZqhmTRSj2DIyjdw3nGa4l0NN29Wzxn6q7bnRodOlaK6tchc7WznP8VVd3KrytsQqm&#10;44Febm+lLH29g5g3NBCF27SKGrm2CtkUU3VpM7gIDk8j+KhdQsZ05ZT9ivEz4+DaK2QD4JrivjgZ&#10;rgnvWQD4nPmulbBpNq93UAPhMCuPNcEg4pJW/FLCPNMkA5tzjOKTupT8aWjGFpi5JIpos4x1YLmQ&#10;ZNPLlh8j4pvbpkCuiMZqgtjQuQvakvcKsD9c0uW5ORXGAx71P/kOTk1z70C5OTQ6/BqZt8AFaYXm&#10;AwxVAG0DYNTCzHbjFRMac1JwOcniuJgISqufya6izmvZsM2cV1CWrtnGSO47R8aWZWChqa+7gYzX&#10;00kmFGcCuo4mR12ny7HNdRrjikSZBnNKxkg5zSTGEWT5ZNOI8MOaQd8Nz5zSiEHmiIHjnaDzXlnI&#10;N4BFeSnNd2iLvpjlD2RUzkCkUlG6nMwwnYU2SHOTQdPrqUmm2T917LGxzz5pEgeWrjYE88Z7Cn+m&#10;Q/1RmkuWIxRNb6ePa3q3NQAZXEQU5FRV2mGBzRX+jV4pWaTawFCsmckZzTJDURxTFen7qQ9s4zmk&#10;AjnGfvvXWxkheK3/AKWSvccZqKkQ7u9GKAG2YMmfqhiaExscnOaXkclGkNRFTuFMnkdq9iFPkiCD&#10;vTWcRyi4OMVK2ewMNy0nDFgcckjNFvTum/qNrewXJ4C4710uojjTNPgnz/T7/QrV/oR0BqD3ZuBC&#10;I7dwG2MP34oe6G9LbrUb/T50hNsmD7gxyw7cCv099MOirezhjVot0q4J3eB2AxWDP5Sgju0Wh6Ud&#10;MtaxRoU8AuCMACtAnTIdzDtj9u0YBqM0Hp1URZv2bhgqKn7vZHGw3hWVeM+a8DJNTkxJZtdgvef+&#10;0y5DN9gU21G6ZLZJ4nAH9v2KlF1Jby3aOUHf9jzVc6jcmGR0kfKjsMVbGqR4+WdPbIHWL4rJkDbn&#10;Png0lbXJ4bGFxzim+qWRuxvZsbP2j7pvbyHaByPHNUPNyZ7bVkXrlrFPiTaCy8ZP1VGdX6Kzs8se&#10;5ZG4A/tJ+6urU79CSo7DuaEdQiS5hYlscZGa7GxMc1yWzKlwZI59mH3bsAfZFbu9Gx/7BSYGRGHn&#10;7qjF6Ytrq8gd0OUyxIrXPp7o8yxxKBwq8r4C4o8ma0e99OVqTo0N0W7G3IC7TxzjxVly6crkErla&#10;EenhHHGRg88UcWYclVUfHzXj5JbPXjHTCRkaKyEZ5+OMmsa+plkn69JQcArgjuMjsa2dPH/7b8gV&#10;lD1KtWQuwzjfn/nVIN8lZg8uuI39OLWVZYimA/c4q9LwyhgSCpyRkCqa9PleSaIJnIrQ2pafItuz&#10;HbjGfvFcybkznjqorZ7pbC4gZcfIcD81HiEJPIT/ACK80C7YXSRqTt8g+Kl9Zikjk3j9pqctpG1O&#10;ya0yRGj7YapFcA4wMUN6PMCwAGDt5ohZ8Ffo08MiQslsgtdts7ZQcY4NM1Mm1eRRVLEsqFWGQaG4&#10;EeCV0fyePPFPljTv5OLaoJIxujXPlagywgl2vtx2FSdtcFsqVP4NRXUqYgWQZyp8HFNJKUE76Qkk&#10;P57FJMNg9qTs09nI55NIaHqiToI2b+oPvzipx1XGcUfbtKSkcITXdO/VQZUZZTuA+zURoly8AMT8&#10;AH9popSfDFT/AINDPUlqQEmQkgnBx4/NJJWrR2we610aVlFzGpOP81D9H9SzQn2ZmTb4yaO9Juxd&#10;RNE5OfvOc0EdSaD+hdp4VycjxWdxapovBposjULdLyEPHg0OWe9WaNozUZ0d1X7pMEy7ME45zVjy&#10;2cUoyU785rn5PaOqXErm9tXjfKsQH8DvxU1pGv5YRuTwPlT+/tUKkEZwMZPiqvvpnt5/i+QprkbX&#10;serVl4SJ7qZUjkd6bwIUYofvIptoNy01rGW74p9dxsVJQDcBTzhcVL/sktOh0uAcV0yK3cVAW17M&#10;xKFdrJzg80QK24A1r8acWmhJpqjuvqTPFe485rSp70uidHE0SyoyMODURYOIJ5bc5xnKk+anDUPq&#10;FiGkSYDlRSZfUhon2vDNjPyBxnP1Qd0hr7TMLd5QWBI/OaPHhS4gMb4IZcNWX+q5rzp3VvfeHIZ8&#10;718LWbLLakUgrtGnr+1E8LoR3FAelQtZ3zIDgK3PP7s056T61ttTt4z7gLHzT7WYSJPeUYyAP5qO&#10;RptNFYJq0wi1C0FxbuhJ5FVNotvJZ6rJnOM5bzgmrgtpd8YOO3FV9rsJW+k2ry3I/muzV00GJ9os&#10;fhhQ/cOiSum/kUppBuBCgdi3Hc001eBkYyryB3xS5JKSX47O448ZVZN2UhK53Zp3NnaSDQPZaiUm&#10;PcYAo7Rtyg1p8fcGrEzw4yTOY33DNKg0mCAcYxStacbetkGehq5NfZr3bWiTlNV2KM7mJyAUxmnK&#10;NkCu6TBBJx4NZ+HGR27RR3qt07GXhu0AXuZMcHj6pl0B1BJAVTsmcMv3Vr9Y6cLvTJ/iCyDcM1nH&#10;Q7hLS7McylTuwMHsQazZE4TuqLwdxo1puEsfbhh/3oNtIv0F7sbAUk4P0KnNDv1uIF+xxS2qWTSq&#10;jhASpGQfIq2RSyRUu67EhKm16Z3dWUcsf/YinVooVFGSceTXlvj21xXCbkmbyrf9MUY0lKEq0cbb&#10;tWPabXlstxBLE3Z1IpzmvvFbpJNMkY2knGjdTyQSAhGbKt9HPitV6Tq8dxGCGBqr/VXpKOdY72NB&#10;uBG4jvkU56EQsLdwfiR/zOK8zjPFI2Kpwei5A2RXgNeqQa6216cYykk+VmMEOr9Bg1G0bfGCVFY5&#10;1y1n0O53jlom48kD/wAit5ywh1KsMg8VT3VnQqXZYhAxGcHzg1n8jHxttdjQewQ6K9Q2uUWGdgGA&#10;wc8Yq7rHUI8KQ4IPkHIrLP8A6Sls5SsW8HdnBOMD6NFuj6ncwL7UjYw3bwK82LadrTNsVGSo00rh&#10;hkHNcPCrYqvtL6hVWQZyDjNWDBMkqhgc5r0sOZZtSWzJPG4/0IKGTH3jFLBwTjPNOMUwuYWwTHgG&#10;ieCUN3aFTTFWgjY5KgmoTVOmrO+jdZIxlvNOobxwyhl4xzk1LK4dQQaWMYSTG5Sj7Mx676Xvbu8i&#10;puj79skEVW2rwNpqbhH+Sa3G8asGBHcVR/W3Sn6gvhSAxx+Kw5MXFmvDmspTpP1GKyru3blbbz9V&#10;qDp3rC3vYlBI31j/AFzo57D3plTY5745/g0JaR1dPpUxPusyrIFbGdy5pYOi0oRkj9JkdX5FcrIy&#10;5z2qkegetzcRgO4IAHAOf+tXdDKkoBBHatMMrbSTpmPLh4P9C4YEUlNCsgGQDj7rkKwbNLA1oU3J&#10;VJEOgdubQoFIbbjvTU3kJ4du/c0Szwe4pHGaCdW6fLqW43f8We/81mcHFjppgF1b01HdbvbVdrA1&#10;jXr30dWb3H/T9ixUqpJU1t+OWaNm91D9Cnl1BY3kDIgG7uOOSaV5ZfJ0/Iq46audMusGMqpfHkhq&#10;uzpbWjp5SSGcgoRkfQq8vUX0uFxFI0QPPbjs30azLcdOXulnb+4Bjkngj8V11PtopjyOJtXoX1PW&#10;8UJuO8ABhVyy2Eup2vB3AnGR91+e3St9Jp90kx4wQMeSK3P0P15ZS26KXHubccnFZ5pxns08uS0t&#10;ld6v0/e6TcrMGY4Oasbpvr1XHsyHn88Z/iinqK5truHAUHjLfms9axpk9tdRyINoQnGPFNGLb0I5&#10;a2autbgXUK5PFcz2BADqxyvNUh0x18IkAdzgd/zirNtutrS4VQrpnbzz90yl8nJQfoL7S+XYA74I&#10;75qP1TTre7WQqqliODQZqk08kJaP4lvr6ofstbnsZEEgbBI5PcU/3nVNE/tLsbar0rOu/cfthxVG&#10;9Z9EwyW8hnXcNwOQMEGte21/DeJlHB8AUG9SaBLIkhUccgHHY1fFJNUJkg0fmZLBcdM6hugLpHv4&#10;xkcfmt4+mXVC6nbwkyAnaKoz1E9P7ks7ezkEHII5NVT0hr1/01OwGVRSDg1LJC9otgyP+L6Z+g3U&#10;nTUFzaynPyz4HFZd6i6ZkgmkaNR25xwP8Crx6F9SYdZtADJmQjGQKnde6SFyu8LuU9x+e9R+NF6c&#10;THdlc31hO2ZX5GBu5QY+s1YWjeo6AFJgfgMHPAP8VLdQaAkLbTGSGzn/ALHiqb1/pSQvuik+IJVh&#10;9DxiqfbvdjKZdtp1qk75hKnJ4zkA1c2gdbG5Qxe5lhxX5+28F9op3M5xkrgjIOTRN0/6kta3kavM&#10;CQcVGVorCmbuurZ5pN6nkgZx9050jVDaZimBI+zzUT0V1rp2o2q4mXO3BJNda5LkIUPOOPzXf2dc&#10;Qt1m4h2YUD5DH81Uus6Y75MbYGM47mpOwvXLosueP3H6zRnDBE3P2K7GRBxoomK1ERZm4OTx+BQh&#10;1F0zbaijjghjkY4ZM/xV/wCt9NQzklCASO3bNAd1os1qUGwhMjNao2Zn2Yc649LLzT/f9tmeNxnc&#10;qn7zmhfpbr7UNDniWV2Cq5XDHFbc10vJC8RU7wvIP1WYerPT6K+dpkjVuSdjAg58MK64qS2h4ZXF&#10;3ZqXoT1at9TtoEaQArgEVb8dit6oeOQktyCOK/KvTRqeg3S/12wkpJAzhh9fzWwvTX1xgKBLlzwM&#10;EZ5FZ54+Lq7Rr5qe12aw0eOSIn3SdvbGaLxpNveQYdAwxx5qrtM6mt9VQyRHPORg1LveXdvjEuCD&#10;zjzXEJKFkb1J0BYXbHZAuWADbRjFU9qfpFE4lJiwFGFKgkkVf9rqDzH9wB74FHNtbCeMA9sZPnBp&#10;4taEaaR+auu9AXttNIIIMbt2V880FWY1XSplEdrJhCAT2Uiv1E1PoWzumy8avjkHzQHr/phYGFh7&#10;KkkZI84qmSvg7DKjKGnerr6dIPcfBHJJ5X/FH+merOnamu3fGxzk84NAfW3pBPcbxAM5YkAcfjis&#10;6XXQ/UOhXWWgkQIP2jytQcNdmiLg6N/22h2+qxghgN3mmGo9AzW37M4I/ceaz30D6o3WmvDDcq4A&#10;G7L/AI7itC2XrBpt58DIgjyST9H6xXLSKOD7RU2v9Pz7X5BcYBXB7VXMazWgDwSOu3IO6tepFZ6q&#10;sjRBWVxkkcYx+KHNd9OcW5ZUyCMj7P3mmVMRzoqnpnrW6WVFlY7duTg55H4rRegSWeoxJvYHdgj8&#10;issa30ne6bLuhUlQ27aT/wAq80brbUdOlALHCnnwf+VDVHL5I1pqvS1o671XZ+R3NBcO/TpBuT4+&#10;DTPp71DW5EUTNy/7gfFWXb2dtfRsfia6q0SljaG+m9SyFUTJ28eaW1+L9bauCwIY5xnPehrVNNS0&#10;fKdvzQu/VYikeLbyvH44ppSsm4vTM7eolrcaRczvEhCqP7f+L7o89KPVGPBS6nCsuMKTRjrekwaz&#10;C37Szr2Pisqdben99osv6m0yvPerYoKjjybpn6haXqmlX0OSyHcPvOcioDVdOjiI9rla/LjpL1u1&#10;jR7tbacukSEBTu3ZzW7PT7r6LWYIXklOWFTlcdMrwXG0HDMJcqMceTQLqhvLFmlSNgpzkr5q6YdJ&#10;t5lMiDIzyPuobWtOhaMx5xkcDxmup2lsi9dJsquy1cXi+3NHl/wP+tRGrb7CVGWQ578fVMtXtbiz&#10;djErlVJP+altL9m/QrNEN5GMOcn/ABSz6G6C3QOqbO5jIkfLEbc/VJ9R2Vrc7Pa28jnI4H8VWWv6&#10;FLYj3rZf2btoHb8g0+6P6wxIEuH+WQPl2OfFCk62d/aZAJqV3p93KroFy3x2rgAfmr40FV1C1x7g&#10;/bk57ZqA6g0eK9RpIUUkeMihnTbm/wBIZfk5BODjkEj7FIn+gb5B7JorwOrggDP7fHFS+Y0U7m8/&#10;dQFr1A1/IRtCle4HjHmvL23m/eoJHk+Kdyp6TQWyUe6UjaDkiuoNQ9j+0NxznxUBbzBGwxyR/jNE&#10;S26zALgKDSLsVg1qrRXDDbGPvOeMmoG0SaCUYbGDRPdWXsylVIIA7jzUkltDOnKqxXnkZNADcTwz&#10;Lg/XmhaeVbS4JJyPIHNKalGbfdhy2Dxj6qAQm4zjJP4p1J30CQd6X1dA2OfPPBBo4ttVjl+bcccY&#10;GR/mqNg0i4inRy2Ezn7qz9JuIWU5J5OGz3FCi7QUrHN8FJcx9yO4qGh6iubT4SSMABjGc0QCOISD&#10;/oB2qG6hsmcGSMDccnkYxgVymvY0RtdxtqUJxk5GKqPXenbuymVkDlB3BPIxVl9PaxJZzJ7wGC/I&#10;/FGOqT6dfxZA/wAfdPaf9g9MpnpPqaFCkVxNnJ4J8Z8VYmsaBp+pQqY2TO38Z481nvrrTJrC5Mls&#10;TuHZOwNK9F+ozmVLe6cq/bAzggeM03NLTGaLbsLP/bH2liCDu4PerS0rrS0McauNpPH1moawtLXU&#10;Y0Zm3E8j7FCWv9J3EMiTwzlkAIEeeDmklqtoKTLfl1eBwuxS65zuqE1XUAIzg5yarDQ7+aNvamds&#10;DOA39n4qwILMXEO4ONp+z3riYzVJAPfxNK27AFOdJ1NoXCSnCkjJoklsgNynbnsPoVXuqWpMh2sc&#10;diPB/NclH2SZZ7XMBXKyqTjJoZ/3f2ZVbcThsjmqyg1O4iGzeduSM5wQKL7ZFuIie/3VW9L+h02X&#10;fo+qwzxkhjnFLX0yuFBTI3f4OKqrSZ/0syHAx2q0F1S1ktwP7uQcVNSBxSoeRajZomX2DwRjtVca&#10;vqNtNMBnbz4+qheoJpBMcSMBk+PFVvq8tztJhJORj+KYRxLNudPspUJdUGfPkVDp0tp537YsZGT+&#10;RVaW99qDBQZZMY7Y7gfdT/8Avt2qBFyi7c/yKZxI8d9hfZaHpwlJEa4HYf8ADUsY7a2Koic5zVYw&#10;63Nk7RsJx4xU1Hc3TKg+WPvzmljNpdHYpFiC7ijkXklqVv7tXVVdxnP+MfmhGxS5kycFRjj7FROp&#10;m9lJCE8Hn74rvNtDqJYcsFsYEdj+c/efFMnvrKOJmYj4feBQnaWV5NCd8h7c54zQL1LYajj2Yx8i&#10;fl+RU6bekPFIltU6x09pHUld2Dg55H80J3XVGnnLYYDsAV70I3PRd1veQt3wMjkGuZOkZ5Y50MhB&#10;UZXimpxH5fCoTbrKz3ysHRSv3VcdQ6lbXLbgVyUPIwe9QPV/TdxAVkjzuXiRfBBNBEF0290ckFR5&#10;FXxpyISyNOgg/wBwEOVYMWJGNvYfzUVqbm3X3ghbd9DgmhK+1aSG5IyRsI3Z8g0d2bRX0IRHwCuc&#10;ntVqoFMHopbW/VVfDKf3ZGf8VC3/AEb7e6S3UsFywwcmkrm1uNNuExGAG3MPphUponVEcjiNiEbJ&#10;Chu3+K7tdApWCEuqTWpCSw7kJ5J4IzT2zv4MiVZVyP7c0R9QdNrqUUmxghAyfrNUtdWd9YTFm+GB&#10;nH/FTLdE5dmt+ltYjukghZ1LN8Qc0UNHNbOXGM545wKyp0t1bJCRhlQA8c5GT9mtGaFr0V9CAwGM&#10;eD2NQzY2n0VxTsO9I11bgvCzfP8AFK3lpII9yruXHjuKEorNlk92M/IefoVLjW3CqshII8ioJbui&#10;pI6drFxEEQudvII8kUY6GkE7szN55JFAzWq4WQz5yCQPunFhfvESEfvkEVRvo5JBDr1tFLcNEj5C&#10;8cUElbiznjkQkFT/AM6PLB4u+QOcmu9UjivE2ogZnAosQc2bQa0AvwIOUOfFU/196czQBJohyueR&#10;wGpxcfrunblHjP8ATL5wOcHyG/mresdfi1i03SYww444ApJWjvGzLeialNpV0qyuwGclf7QDV/vp&#10;9veWySBAWC5ypzwarrrrpoxbp0iVsABvyDT/AKI1SeX/ANsxwEwoHjbQ2nsZa1Y9i1FLS4EUvIUj&#10;k89+1Tt/FFdRnILD8U517paSRN7w/t5P+OcjFRelXMaMwlTCn/nTj9jC3aNVKS+eFyMgGoG7tns3&#10;3KB34OaM9RihTBVM85qD1O3EkP7DxyPyaYWUU0ObVjcQqz9/GKZ3OnLJ/eTwRg9qiNIvJfcYEkDd&#10;2opmlDKGVec/KgRJL2C9lDHpkiyyMcLwRRVDcLeRBuMN2HnFBHVs8gVGz+1cY+/zTvonVGktzyN6&#10;sQM0HVk9CFzfpa3SI2QDzkjipeaCC8iJ3ZwO61DdQ2wQ+/If2DIz5zSmiXCSRDaeCew8UDWeJabX&#10;28jPc1orpHq1I9CaBjg4IjGeSPzVNXkAiHbv2qX6dufYXbIuRk7fO3NUj12ZM6Y40jTv931iR5pG&#10;KghQvgHNWJ1BoaW8lmkW3J5QN2A/Nc9M6Yn6mW4RTuIwAOy/WKsfQNGmv7iSeaIPsbAzRDrs87Km&#10;5ADreimKGMuuSR3PihCC8aFh7ILc8bfxVu9XXJu5xBEBkA5xVY2NmY76KB8ckjHbvVMcqd2aoR/B&#10;GzvRbqKS6hNvkhQOFqpP9SPQEEky3rg4OST+D3qe9PriTSbtPakDBv8AlirJ9ZLGbVelrlxEd4jJ&#10;G0ds1oxZXDLGSu7VGjw21kp9PTPwg1bp62vdbd5JH/TxMzRxN2Jzwxqfj1rU9P0u50+zuTDFcMBJ&#10;nn458URanpyw697XvLsU5lyM4IPIqKu9MfVJ9RvFHt2tv23f3be1fsni5OWLHbtuKM+aKU5VrYF9&#10;T2KWd5Y22nB5p9odiBlV8/L801utDk6n6h0+K/cSpaMH2McBAfxVodC6xpMMGoalNKF2Rt7chGcn&#10;t2rF2t+o+uPq2pT28jW8szlRJ5MY7YFaaMzx7TLo6q6p0Sw6hnjkC7bOUftxjKVUvqj/AKkr/U54&#10;msYkWOLiNfs4x/yFV3cdO3OoO5kdpXZjK0h5JJ+6ltG9LZ5Laa8viuOyxr3pJ8tJI6516Aqw6o1b&#10;qW6kFxNL7YGSCx2j8fmrP0T0Uu9TsZdQnuNqftWLsox5zVo6L6Ux6RoltKiK8sspYF+dgBo36i/W&#10;abZ6dAFZIHc7s/3E9sjzXMXj29sWWYjelOlrTR9G9iGPLMCGfvn8CtDCKyvelLXTLZAZE2vI/gMl&#10;AnVGkvpnTNnqHuAJI2FB45+6SsOutM6d0b35JN80qn4DkliMd63KHFIzSfJ9JDH0zm9nqG5ur6Zj&#10;bWmQUJGN39pWkusrqXWuo5dRdcRIFKed7UO6PpGo3e26z7a302IzjOST2xWi/VTpfTekun9GhW4V&#10;rp8M6leee5/NEntHYY+gW1DRjo0ejFpzJkicqPvOQKEeq72fqvq/QBcBYIIHHxwfmFbd3/Pao+z1&#10;i81vV9PW6JjhQjvkYH5FQnqX6j6XoXUSxWpMrpFhFDcgr5oel3s0rFrss/1x610fQLqGe0QtKABH&#10;GPB7dzWbNZv7zqW7haQGSWTG53ORGPxjxVfa7dav1Lq4u70vIcEKozsGfwO5rSGm9EPo+l2TCfMk&#10;ijIPikiq427KwbVDtfSJbHp03s90VlD5Xkf9BUlFHeXnTt9BEze1HGwwuQB+Fq7Y9IGt9KPLGhxB&#10;FhEZvKd3P8VlPqn1XtunNDl0azaR7mZ2BfGDubyfxTck7J5INu2yV0jqrpvpHoTUobhlfVJXBii7&#10;sTjGMfVZcvNf6m6yNnpVzLhO4giyqfE53Ua9KdO6l1De225N7nhnIyFUeRV2aH0XbdP9VWouQDBE&#10;A4DLgZ8Bj+aJxbFc+qYN9Feksem6/pkd7GRbFd0qHvnuO1G/Xmr22na+0+lWOWiAKsoz7ZP0Pqm/&#10;VXXzax1NqM1mrIihUjPYAJxxTzToymkXV4krmfDMAflls9jXUnpiPNFdoznrF02q6zLeuXllc7pH&#10;/dkr948VY3S/S151JcXbkvFbWyF2I4OKk+gNNtotA1nU5oVQye4ioBy5Hf8AipHo+HUYumdWmjkM&#10;cQLK3y7lhitcFxj2Z5ZlLpUBvTV5/tV5qcsDGcKxiWRhghT91MdWdPyw6NZXZuji4ky0We6g+aYy&#10;dUaPo/SsdtFGZdSuJjk4yAv2TXlvoera1psF4ckBSEycKAO/FPHIiVtnfVYudRksprWJIFSIRDaC&#10;No+1oi6l0/SOm7PSv092txfugkefOWA7n+KJbrVo20mx06wCs0AHvSH7xTSbo+2OgX19eIjTpGzE&#10;jOAtLPJotBUirpun9R1Oym1W8nl2O2FkJzv+/wCBU3fataLAIre5wkcOxnPjjvihTqL1VtH6cttE&#10;sFSTwX5wMeKqoaFqc2nsUYhnGCM/uH1UfvK9IaoyJjS+u7fTZLhID+qkOUG4UG6rJql3Ik1xMVhJ&#10;JCeafaT0VFo9ubr9RvlLYZe7KT4qU0e1fUJf60hCs2CB9V37cppXom1XSGmidPLe3ENvbBzubLOO&#10;SKvMRWOj6fc+/cbPa7ny1Q66db6Hcx+yVdiowQeR9VGX3SOpahI091OQs8gJLHIH5Ap4Q4k/tv5B&#10;2fqD/eVjtG3RwZPBP39j6rvX9S0vpWL2bazilkkjwrI27v5JpHqPTJ9Cju4oZFLMv9NwQ2c+aAOn&#10;OntT1lniKu5YEljz27mup069nEqZMWe2Qe5cSs4PJGeBRja6bGttHcQkbJGwN3BFR3TtvY2tvfw3&#10;8eWhQmJjz8hxg0E3fqDcwlYILaKRFPG/IH8jFLlkltsopWXV1/1HA7aYqWqxmGL5BcDOfJrPF5rg&#10;1S9cPF7bk47cYFO4b+61C5e5nAxjkA8D6onstLtZ+PaAcc7q82UJ5H2yiyxSIrp3Rpf1vv3EG9V+&#10;IBGe/mrSnu5bH4RWqBGz3HApnYzvamP3Ie37fo/zQ51Frju7hZCuRkJ3Ap/8WWNdoZ5OSGt31A0s&#10;62tsJN7HGMZ3H8VG6npstsQJBk9yCec0bdJJaLHHcTxgTEErIQcj8Uvqtt+pDyMgb/hYVSCIyXRU&#10;y6/dWmYUhyjHknxmpuynV4felkyVHbviii00C3eJtygscZz35pzp/Tdw5YxRJ7YHzBOC1Tm5IPtI&#10;F7LV4bqYmAiNwMEEYo50WFIEbdeKkj92bsKgv9tt4pHWONEyc/kVzeaerqiucrkGoKLvZ1D/AKh0&#10;iN2j3JuAOQQc1DpoGn5O60jORjkZA/IozllhWEAgqoT9w/twKrSXqWJJGHDqpOCveu5vFxSpv4He&#10;gS6h6WXTWJW59wPzsxnFVHraTxom6MjJ4B4q5X1BZLksCTk9jQZ1rdGeWEKMlBgj6FfIfWfBhikn&#10;D2aISTRVeoWce3dtwcVAFcHFEuqhtoycVByYUDwa+cyI6MmpNaWZga5VakAoop1AuQT3pONN+DT6&#10;3AFUSOM+dsLTBuSacXGM8GkolOcmnSEHUKgea4c47mvd+RmkA+Qf5obATYk14oyeDX3niu4R8uam&#10;2Oh9Eg8mvLiHjNIyTkcbaWGWVTVTo0iOOMU8VsYFIO22vYznAzSPvoDqWRAa4SU5riZRtz5riFTn&#10;k0J7AdMDuBpyysy5B5pkXYNinUVywBxxVEK2LKoZWFMF4bFJTzc5ryOXcVFJJnUx5PCgwRSKhea7&#10;kGF5pun4PNETo52BgaThBVq+S5xxtrmOTLdqYCTkn3KQRSCyYXiuJNoXOa8iagBMs2eTXjOPqlpT&#10;TZxzSSAN7OweTICHFFdkyw7FK5pbS1eA7tgP/wAk0WTabC8ZdlCnGeOeag5JF1iYD69AFAMbYz3A&#10;obKADJonuUG/YSeT3qPRITujYfwaY7xIt4QVUivGiyVOPwBUjHFtLKRwO2a9t0bduC8eDQMoj4Ry&#10;tB7bJj6oRvYZEcqw5FWlDpbXMIb3BGacT9H293ArJcZmH7t/auWclHRTiZBHFSaKSafXWlNby4kH&#10;nHFS8drGP2w5HkmmRFI50XTJLyUIuOGCmr96J6QvpL6JYDuT9rOBkL4qC9OLaB3gMcAkm95coBz/&#10;ADX6t+mfpdFd2cDtbKhkIcjH/Tis3keSsVNl4S6FPSn06a1tLeSRt8z/AIzgD6rYmgdPwpaf04Nj&#10;ed3n81GdGdKnS5Y/PHJPYfgVcFrpiv7whAQ44x2Jrws+fk2xMs+zuPMUKvtyoxk0GdU36PKHjU7T&#10;jiiT/dmt4ZoWjAD5U7vB+xVU69dmCaVXbCYzmo4VbPK8rLxj2RWoaq0EiNERk+CfP2KFry8kuJU/&#10;nFJSzGUAgg/mnNrAqCSXJyMba3KKV2eLlzOXTOr67/TRbmXnOBmhG71SRyip8cnllp/rkrXTIoOG&#10;QcCozTtOMkZlIAZScrXTJyZGXEACvucgYzk0Hz6s02YhnapyCRip7qTVfeiGwbSjYx9/dV5b3kks&#10;+S+eOc8EUyQ2N/kixem5T+qjGMjkYz5NbP8ATyAyOg2H6b85rI/S2itNPFIgwDgscYyK2B6ZTuk6&#10;b/iW/aPwtYPIdpn2fg1xiXza2i24+SYPjNENom6M5OORnFQ0k+AH/aw755os08JJEHzk+TivN/lR&#10;6LpWP3T3Yimfwazr11pzSmTyyq3+BnitF2o/cfs1WPXdhkTJ4kXOQO1WhGoxZhzq09GfOiLtra6A&#10;LEKrA/RY/VbC0y+W8s0ZwAWXkGsXWMywakieA+NzcnHite9JyrJZr2+/4zXZ3F0vZPC0Qklz7FyA&#10;igAkgUcvCLi2CnuVoK1WMRXZyp2A5H1mi3RrkSw/wanhX5U/ejT+yNsIfZJUn5BqJAA6iorUwI8P&#10;tzz4OKXsLpZMruyRRFVOmhntWPkcZI+qQuoVYhiOQO9duuJAacMoYYIyK0Ri5KUfaEYijjAOKUdF&#10;kUqwBB7g00TCl1J7U8U1zDOnQNANdWj6ddo8WNuM4o3hmWWNXB4IppqNktxEwx8gOCKbaPvjQxOR&#10;x+3+KqvxlXpiVR1qtrI6KyMcqc4pGzCXMLxyAc8EVP0M3Y/RzCQZCE/fn6pcsOO10cBqazbTLlXj&#10;zszwvgUWSrFqVptBHyH15p6ywXsJHf8A7ihxTNZS5O7b5z24qEo8KvaKxdlL6zpt3pN4zxjYEb+d&#10;+furR6R6uW6QRzOu+iXVdOi1C1PwBYrkGs56iZ9N1FsxFTnBxU092iv8kajubZJ0P57VXuq9O5Du&#10;VGM84qR6T6rS+VYn4YLwfvFG7Rq4z9ijjfQsZOOmVlpesy2JjhcFgowCfqrNgmEqhgar3qHp0RiS&#10;dCcHuDkn/FcaFqksThC5IIwQeRx9URk4djuHJaYa38eCXAwccmvtNvfcJTPIGach/diIIHNDczw2&#10;coKMFPAxU+fDIpI7GHKLi+wunDbfj3r6Evt+Rr6CZZUDDsa7ZsEfnivTW6mujJVNo6NfMARivGGR&#10;ScMisMA9q7y3XydoSt02bhuzzQr1x02uq6fKoA3qpIOKNTXmc1xY1TTYcvZiDpvULjQb0xOpC5wU&#10;+601o/U1reQIWkXjkDwag+vOkInUTwphvxySe9Uzpeoy2V28IA2c4HkZrBOFM1458kbAt2Vo0K85&#10;FD3UFoP6UqgDa2S31TbpLU2ubRQVPw4yalNfKmzfP4Iq0pJ469omk45DvTryMxLzjC1Jna64I7+K&#10;GOnJIpYP35/FE2zntUYthNKwMuYxb3LhsDz/ACDRVpl2s0f5FMdV0wTAuGbIXHFRWlf+2mjU4APD&#10;EeTT4nwnEpKpwQZOOxr5gWBGcV0K4QkfE98Vtr8v0zGeCL9h3HIpyK4r5GyK2YtOhT003yEOCcA9&#10;qcmmF/CzoNpwQQal5CrdbR1DwgEEEcEVj/1J0s21+ZIpsHJBU1ruJsqOaz16z6YciVYzhlO77P4F&#10;Zc0uUUUhaZOemWrNOVLkdgp57HFXmeRWFPTTqOW2uDAV/af+orauj336q2ifHJFW8PMlyg/+QZIa&#10;jITWcxTyI3I75+gadTd0b6pO+gQtHIUzghT/AAaelQRjHFK8bTlEOS0zpcYFe03g3AYNLmqqacUI&#10;0R2r2a3VpPGf+EkfyKorpu+fTr42xbHJIA7LWhRgg1RXW+nyWGpLcRr8GGQAPJPNZs8U6lZbBKrR&#10;cOkzmRW+u/8AzqaoR6f1KGS0hJkGQoyaLa2+E/xasnlW7o9plcnkcU7FR+q5FtK4OCoyP8VTyW5Y&#10;xI9kXedPW9wzuAAzjk4qt9a0FwGKRDIwCe2cVZGi60tyfafAlAztFTU9urg5UV57xKceSKRlTMuX&#10;8lzYzYlBwvPH5qxulOsUO2Eyr8eDk55JqU6q0D9VDNtQ5PBJ81m2+sdQ0e4bYRtLEjP/AJrM4yT0&#10;bsfGa2bfgnSVQytkU5Zayz0j6lSxSIkj/wAp3rROj63Bfwo6OuSM4Fep4vlxl+MuzLn8aUNrofyQ&#10;LyccnvUXdXWDlH27R/ipqWPcMUA6hNLbTN7gyMYXwKy+VHjJ10cw0+2TFhqju7CQnA8+DU1NBFcJ&#10;hxuU84Pah7TpYpPl/wAx5zUk6ybcpk48VmUtss4W+6BPqbpW2uYzlMceBWYtf9OgsqyJD8iT8hWu&#10;JbuclcqR45qLuNNtroq7KfOcUlo0QTVGWOkkmsS6yIVAPCntV7aB1mY/ZBYEHzntUXr3T0cf/wAN&#10;Ccc5H3VdLbTxSEnPBBqbdStFXFSRrqx1SC5VSrjJqSrO2lai9vIjgvx8hzxzVy6P1FBcoAZF3Y7g&#10;1t8fyIulI8/L473xQS4pKSIOCCBSquCAQa+JrbJY2lsygTrnTf6lcpuU5z8TVejTLq2mBdyCBxxg&#10;1fFIT28c3DrkVll4yfTHUyk7rVoAjpM6YJ28nBzVS9TdLWupOzQRZLZ24+6uPrDo/OZYxyOFJ7VX&#10;9hus3feGBwP3D/tWdxaZSk0Zj1Ppu705WMkTAKTh/wACmOmX12t2HjkJVD3J4Oa1HrcFtegrsxlP&#10;7j2P4qntQ6bnjkfbbjnwo25/JrlKXYK47Ui/Og74XcKEyAuRgqT2q0b3pmGaBmBzgFtv3WE9O6pv&#10;dFnCxjKlu2OxrTHQ/qN+vjAYEDGAw7Z81JXjNUqmtAv1b0w8KyPH8WckYxiq96c1e9s5RFMuCp7e&#10;SBWs7rQv1kRPB3jKnxVQdR9DycusZ3LzxwavGPJydegcuOiyOm9dtLmFFaZV+PY1K3lpDOjmMq64&#10;AzWRLv8A3TRrnf7jhActnODmrr6I6u92JNzbtx+Rz2B+xS8HSs61aDi1039GzHdgEg1YFjqUEqlW&#10;w2eDjtUGvtTR0P3EUsSsQ3POD2oUmhZRCnXenYL2KQqo3duKyP6i+lsp91gm6tO6H1TGCUmb5dh4&#10;JoxuhYXcDqVUlhjIHOTVsc1TslKNVo/LLpvX7jpvUY45N6pvAYHtj7Fbl6P9TdOv7eNGuhk8BTjO&#10;arT1L9LzcmaaK22jb+4DOaykdP1fpy5iIjYRo/P3j+aSXdo2Qdx2foFrmmxX+dgyMeMEjNVNd6HN&#10;a71Yb1RiCCOa69MPUWG7WJJpst9eRk1ot7ayukJwrbs4buaFOqEpoxl1NZJOjRlASpzgD7qktT6O&#10;m2lx8cNyV4xW2+o/T5nYtACW7gEHsP4oHv8Ao9LVSGj75yW4yT9fiuNoVa3ZkvRetb7p+7hgaXMf&#10;lT3GT3J/Nbe6A1+PWraMsSwbgZPIrJHW2iI25PZAxnHGSCDXPp51td9OvFG+TGBhj/JocFVotjm5&#10;OmfoXqHTTwIXTkAZbH/ioK31sQlo3OB5zUZ016iW2qWsQWbjGG5zSPVOlyyxs6N4yCPH1Uq+B1Cm&#10;WjZSRSorA+PNT8ej2c8Z3rlqzZY9Vz2IEco+gM1YmndbmbCjxwT4p4TFnhsleo+jYy25Ixnv+cVW&#10;1z0Csu4FXBHjaauO2vJboJnBOe9FRuoxGN5UHsSR9VSGSmZpQqj84vUn04aGOVkXYSKxZr6Xmmzs&#10;u8o0ZwQv9v8A8o1+1HUuk2ep741Ckdm+qzB1p6Bx3KzvGFckHcR3APjnNa8U4O01ZKcZRapmdvSf&#10;1fOnvBDc3GCcZbNbp0Trez1OGBPfTfyRjzX58a/6OXVi7siP9Y7Yx9GnHTHUF/oU0UbyyMicOXA5&#10;J7HNQyYlpxNOOfJKz9H4pUjYlJF3fQ+jRhZ9XQRhQzEsR3PGayt076j2l5GhfKuRtO38fdE91PLI&#10;VZJD4Oc5yKyt3RVbNOnqMSoRFIWIHJGBQhqup3JkAOGB+qq/p3XJxMiTOKuOG5tJIlztGewI7GmU&#10;nrZ141rREWkoKgTINp5wR+38ih3qXTNPu4ggSNuT+Tii3UNNi2HbKFz/AMqC30CcyLtlBUHIqidh&#10;GKTKg1L0agu5TNb4DAYODiqa6j9Mr3R3aUSOQvPYDaa257S2qYdSaBtZliu3G6ENgj+DSzgi8ZOy&#10;jOjOpbqwe3aZXI7E5wTnyRV+x+pdtJGokP8Ag0CydP2srOwiwWO4ZoA6m6ck2j2z8lPdTippNFeK&#10;l2XPeTWOrbXjmAPPHfA/FAutemnulpYyCCncc5NB/Td3d6a+HbjgY/A+60FoXWtm8Kxy7c5AxTxe&#10;9kZ4mv4mWNQ0vUdHZQi+QeT/AOamtF9XZ7GMxygqfBParz6oTTLyKQgKW8L5z95rO3UnQEjo8sEb&#10;MxztA8U6SaOW12iy069GrrhZhuI+6cLo7XUJkXOV4ZazRY6fqmj3Q3RNs74GT35NaD0Dqy39orJc&#10;IrMu8+D/ABXHDiTyO1pHaX0umBRIGCHjJ5JohtoLPWY33oCuNpA/8VE6kw1GJvaIORhSaGy15pa5&#10;P9MBqvjkZ5Q0V16jei8A92a2Uqe+AOCKq3pnqnU+l5YhLlYw3c/YrWlr1KL1fblTagPzUf3UPdVe&#10;l9tqlnORGDlMqueR+ao/yjTWhIXB3ZP9Aev0F8MPOoJyq7eB+c/mr20zUYtRTcXHbyea/JzXukNS&#10;6au0midwDIc7ST2rQ/p/63LD7cUsq7xtBJ75FZXhlFabZqhmjLuNM29rGjQzWzrkhQO4Of8AFZ91&#10;xZtMuvgWUAgqaNrP1QivVKBhxwBjAFJvHBqe4OBu7A0XInOFddDbp/V21CH2pQDI3HH5rvW/TqRI&#10;v1UMnyxnKjANQR0q60+6jlWU4DDjGM4q1rXrDNj7MqgfkcYxXV07JKDVMqvSNdns5Gju02IT957d&#10;8mjiTVLK6QCMgMo++4oG6nhW8PvRcsT/ANPGBVST65fWLlZPi+cMPvH1Sod0X2m6G4VkyPJ/+VVg&#10;2XUEHsFXjySMVTnTPUkF0i7nyzcZx9dqnNQhco5ibBI7+RXU5R6YJ37JnWrsjJjx3AH3XGk6tKfb&#10;UnIxk5NCmnOYmEchOOxzRPNYxGMSxYAalY7SDG5uI5oco+SwH81FpO0J/eeaHYtXMbCIj/NT0DxS&#10;oCCM08Ns44Dz9MLwBc4HfI8U0utDFmwYLgHsw7VzJe/pFZ8Ergg+T/ioe46r95Qi5C9iWqsOyTux&#10;+1yHWRdwJ7cVFy290mHQ4B8+R/ipSxsmkKygf/Vojdo40QGMsftccGmlC9gp0QGjyT+7CHkzhski&#10;jg3OdwwKGVUBsgZ+8VJ2xaVo8c5NKPYO6/bgxs4T5eMUO9O35EoSQ7QD5/uq6V0kTkLtyTnP0Krv&#10;qDREtblHjIG4nApJxrZ1Md690jHfW24HeWHkc1kbrLpqXSJ/djZkVW+X/wA/81p216okRliMmcEg&#10;ChjrCxOowynHJ+hwfzSN2w2APQfqTcW8ccZfkNhgT8itad0vWY9SiXLqSVwQa/PXV9OutLustG4D&#10;P+4cYqzukuuJLbAaQsq/ZpXFhGSZr7VuiEmUTRHDMcnbQpLJdWPAk43Yx9GhDTPWhYwqyuuD5OeB&#10;+KtTp6e11glyVAPP8571wvTfbByS8nkbafrnA8/ddzDKruUCrVvenbOCDKhVDLuGTzj+KrPVRGhb&#10;a3GRyaqnVEmisOorEnLLHkD6qJ0fVJ7WUgcr3GfNWaLJZYx3GOaA9XsUglLIdnPbv/miTFQTHUve&#10;wQrL9H7qf0DUiZyjLz9/YBoF0bV4QfaY855GO9GAkRFLKv7u2Pqp1sdNfBb1zpEFxEScZ+/vNAt7&#10;osMZOY84OQRUTYdUPGyJI67c4wcZogeOS6j3rnH4ParxsHE5sdOs0j5VScZpB9K059+Ywcjye1My&#10;ShAJ/A/BoL1aWUSM0fbHjuKpKWibxINotM0pJQNsbNj5bjnt4p7eRWFvGrmRMn81Sd7dXcA9zdyB&#10;y2KEb/X7yZ9kmeeeCRkfdQTfwLwRpKHULJUcmQcHNRz63YPubOQOA9Uxazym2B8jx9Uj7EkpG04J&#10;JOVPBzXV+2dtFo/+tdLEhQTLuB5FRx1m0u7hXDqD2FVPddPSklwods447jzmlI9Hu9v7+68g9xVI&#10;9M6WtrGqWQgUZ5XnH/kVFi6sTbu5dcf8IPJNVlc6FdEMSG/HJrkaZPEcvk/nPFLVjpI71uygu8kg&#10;YGceM0AT9JwGBlCAhj2HcfmrB/SGXcN37ec1GqksWEZtxOfFPG0I4WZs6w6GeOdXiduRhm75A7cU&#10;K9P+/azxx7tqk4Ga1lJpyzBt6jJ5WhbUekbcruSNM47gYIFV5knh/YKNoEeqWpG8dsg9+fwKo7qz&#10;pC7spkcEjAIIHnFaQgsJbQDZwqjwKZvYwXMcgkQkMc5z5ojLYfaS0mZT0vrS5tZTE6PgH/v/ADR2&#10;NT03VYf6mxuQHBHai/WPShdSeQweFJFZ+1bpe/0y5lx7h2jB8DcOwNWg02JKyb1XQFjLfpcMP+HF&#10;Rml6xdabI37gowSv/iovT9au8D31ZCeCjYFS12Em2MTg/dXIu7VGluj+t4by3DNjOBkHjNF17Ym5&#10;EciKexOM/urHtkHiyVfHORzVzdMddNFH7cnKjxnB4+jWPJjp6NkMnQdxSyQEr8gmexOcGp1LksFK&#10;5zUVaarY3SKVkAzkjyAacsCi5B4NTaHsn7a5lfAXHB7fdFkF7BbKG3Zc/wBpqrJdWkgRgFRm/tFR&#10;Np1Q8zsszKQD4BFHA5Jot3V75L9GUoNvGR91Ar7lgA0LbUA5XwaY2OtxsgO4fzT6XMqkEdjk1yUX&#10;VApImZNQXUrYpwSQR+ap5ob/AEe8imUHAkxn8HuaWtOpZbO+MZjO0kqTj/pVz77W8sVmj2nK4cKe&#10;1Ra49g42S+ha1FqFsimT5/3A/f3Qn1HozWp/pZ5OTnviq60nVm0rVAoBIRwGx5/NXRJfJqNr7mQy&#10;nsexP4prouqSBeGISRgsc4HmvLXVYkLDA+gTUbMJ4SU345NMY4hEcuwwD3NUTtIWXQw1i72XMZjQ&#10;85LMB/3qWtLkyRElRyP3U01IW8sa7Mlic5HGMUwjvVDqoUnb3Oa6iHFWxlrls8to4wTuOB9mg/of&#10;U5IbmRXAYbf4zg1Zk0wcc4HPGfFBDaYsV3uH9xyaZHHAU6mvZ7glSxK5BUUpoQYKoAxgYOOxp5r1&#10;qJot0adl/wA8UDWWqfp7j2veYlhyfFPS4gpstp7lpEUHuv3TzS/cluUTOFYgECgu2u2bBAzmjPTC&#10;IgHJOfr6qWzk7ZqrQU06yhG99x29znIJqXsdYQvhT8X/AG44FURot57ykGV8cfuOasKwv4raNmYr&#10;x9nGBTWQ+2tlr6Lp1nHcOZNg3E9/JNBHqJodraXJu4cBjzgfmh2110S3Dkz4UHGB9UjrGsNeBIQu&#10;Qpzj/iIpouxXonum9Skk9t5GO+Mjn7JOMVrbUtQOodN3Eft7S0IXHgmsaQ3YsYcR92HZvutXdB9U&#10;W9xooW4XY+05zyMDsaqpNO06OwdSje9n5Feq/SzWOo6hNFiH+o6Mp/8Atv3g+Kz/AKv6m2eldP8A&#10;+1Fybi7745YBfO7xmrq/1SdU3V31DrOl2UO9geXU4HBGcVhvonpxTqFxNffORTmNM5MhNfsH0RvJ&#10;42Nv4KedFRl/aIe61y+nmjtnBFrvyYgSBwaltQ6XvNYhkns7MiKIjDt8RkcYNF2rdHPC4nmjZXdi&#10;wTOBV2arqFlb6Fo+kWNqqPJKnuMO7bzg17MVZ5nPoB4NF0/RejYwY0ku5U+THjdIf7Qf+EUU2nS0&#10;6dPaa0wBuJwMRrztNSfWnp9eNeaPY2xEiJKHkH0nmjPoh9RvNfmja3CWlqCqkjyv8V1pDuN0ATaj&#10;P+usNLe1YtHtL8eKd+o9pPe3Wmf0SmMIvgrzXWpdRwv1VfTICHjmAz9gVXPq711dXd5BBYszXKDJ&#10;9vng08dUyc40Ev8AqJ9TxFpOmaRYIss7RxKWUcI+MZI+6Den/SW9sIrKfWJ2ka42O20HgHxUv0H0&#10;dJa6np99rJLySlWcSAsPwRntVyepfUf+5alaWmmRF44Isu6HGNtMntWKoWx31trWlaZb9Pw2ZXNv&#10;HmKNf3B/4oP0V9S6j6kiutYuRIwXABPxUD6qX9I+iLC4n1LWrrE8gdk3SHOw4xxVY+oHW7aVql5a&#10;6VCtzcnwv/2kHzxS36LxjRHep/qHBpmvzWsGN7LjORnNVF0r0Nc9Q68b68WTgrg5zu580UelXQsV&#10;7rs97rB/VXL4aMHsWLHaDWqF0+2sp/b/AEoifuwGMiuTe1YOXyQuo+n8GjfpJodpdhnYvITH/CfI&#10;q549Nsn6fuLiRQ1wFyoH/D+aEdX0RrbR7jU5p/2YA3cgK3Oay31r65PJZnRbANGXOyWQHJx9J/NI&#10;m2lsol02F+r+uckGm3mmac7KJmaMkHgN2zVUemXpZfdT678vc/TkMZZ+7O/1z4qV9HfS/VNXvZpx&#10;ZmO2t0bAkGN7H7NaG6X16PpUX8sKbZPbaMc4SMnkt+Sa0KCezPnbkhHSNPtOmNZdMhkt12hcYOfs&#10;0JdUWmrdX6je38TSQW1uDGGwNjHvuJFKavqbRac+ozTJJNcSZUAYzu8nOaNdAu/e6RnJAiDBl9vy&#10;xIyCK7Mz7XbADpHQGtNJ1veDI7j97DhcDjFPrK6sNA6K1KW4mMk8srIqoP2s3bmpPTZLu26WeKNC&#10;RO/zLc4APioPrDWdJsOj1tpEEt7K4wv5BplJM7KF0ONFS3seitR1G6dY3SN2iifu5aqh6f6yu5tK&#10;/QSR7I5Dlwp4Ofuu7Wa8urYG5jk2qNixtkDn8VZnUXRml6L0raX6kLIdpcHuS3ZUpm6j2JwpC59L&#10;dJj6Vn1WaHaNu4OTyM+BQpqPXcP+wjS7CEIpjEZlH9g8qMeTTi6uOoOq+mTp6wG2s7fYJGGfn9Vc&#10;PT/QPT3SvSC3U4T9RIm9pGw3P0AaFJJMpBJpUgJ6a6fstJ6GE8qmGRSzEyEnueKozrP1Mutc0qPT&#10;9PX2IhlJpA+S3328U56l6/fV1/Sj3IYCP6iMOX+hjwKj7DoCWzaze6R4YJyJGwMFR9E1HbKPHSIH&#10;oD09ubW7t0eAYmGBnjCnzRH1N1PadO3eo2dgVnbZ7QbuGbzjNM/UfrCe2v4bfQn3pHGEd2yTn8UC&#10;PpkNrBBeX8qNM5zgtVIRSejPJUmENppd3Esc1+QruN2F7Lmpee6Oo3CG0hDCNQSqjGKjrK7k1TDO&#10;ojjXA94j4EeBk0Jt1umgS3Is03u6sgYDcOfNa+Vdskskv3RaGnmzW1vby+k9oxjCF/B81UF96n6j&#10;qMcNrZsVijk7kbmIz4qLh0/UdZgfdO6RsctvJOWq0vQb07TU+pDpb4WHDSyTDHxIGBWdzcnrSOvM&#10;lWiW6U6WTqe7S0LH3du7IbAUec0c6K9j0NrWtrdKk8ccCxogGck80lqGt6N0RrWrxWshlukHtrsx&#10;hT4NVfJYaprb3uoTDc3LTNziqFJNJvQPPY3ur3mo3gQQWu4yY5IYk9hTI9N28ftysy7G4KkcijjU&#10;eq7XSumLhZgGblARwSH+vyKzk/V9/rV3a21uBBHuAXuTx5ap5Z41V9sg27H3VGp3ccj2Omw5QnDB&#10;RkufsGjLo6C+0kRHUoWTcQMZycGjSw0OCBEYW5L4BB/4s/Qqy9D6Y0/WtHvBeTbLqFd8atxxS48W&#10;7sVMGup4m0/Thebg9u4/p/ZFVxoFlDeS/qZmDL4Xt3+6IdQW915oNMhcGJGwMcgH+akLPoWbp4G2&#10;vpjIz5cMOAAa0SjbXwWhKiH1XWQd8SxZycZpxBqT2lu5xudhgKaidPSVzeSf2xSFMtSlsY79WVH/&#10;ABWZwSekO0PrLVoph2O4+KsSDVYJ7UQW6BGCZfNV2miRxAEyYRec1GT67ZWrvvmKjwSO9QyySVsa&#10;CdpC1zps0t5vDfBTkDwMU11fqSwtpI0GW5O4Acf86hNQ6sE0YS3GzJ758fVBGuXWYzgZJGcmvNnn&#10;aKvFSCrV+u7a5t1trZZQDnLdgPxinvSvRcc9qLtH4JOT3Gfqqx6cjFxM0bocbvkavbRVisYhHC52&#10;dwSc1owz5rZmy2DmqzWOnnJKNKTjFVdqxSSZ5SmFb6qytc0e3vpZWMoV+4NU9q2oIgaFM7lbBNeX&#10;9X4vE2/R3C3yILqW3ijEaBgT3oEkiojlhmuGZpCcmoCYNuxjzXxGaOzaR7LiuQeKfy2jAZNNdh8C&#10;sriArCade7im6YGAadj+KeIDVjlhSieAaTY7M11C64rrYvE7mIANNg4XPFKTOGBApkWHakbOpHZb&#10;Jp5CuPlTFB4xT0NhSDQdOJ+Twa7tiwPBptkUpECSAO9MnVALzdxSKfEnmnToVHyFNM4NdkBw7Fjz&#10;S0ZpJmzS8RXFKAqFpUqBXJfAFJsmed1UJjWdR4r6AgNXcmeaRR9vOKm1sdD9+VxTSNcnvinm5DFn&#10;zTRTyM1QLPQm4mlokKstJ+7iuFJ3ZxQFk3cWWFB38EZzUbnApxIMqvJpmVJyM12jp9v3Ckyo8mvk&#10;UgmnYhPgH/FK2jlF52qrMFYH45p9fTPGu0KcU9sLCGOyaRAeSeagpZ2IxIufkcEVhVvs2Od9kfcp&#10;vwRUPcwng4wPJFTUnK8ZqLnUgE+4c/VVimSbE0zKUQdsVKSSSRRrHsC45FDokcMrjgjinE1+zgDd&#10;z5pgUwksL1S4T3TyefoUf6LPAsu3IINUtZs7s6p+5vujKwilVl2k+4CK4zrmEGvxR/r3WNNyEDaC&#10;O5ry06W1CSeNYrJpQ+BgL4NWFomh/r9QtE2qWJAyf7T5NbP9NPTq1nn2hZPgAvvEcCoyzcfYqRDe&#10;ifokLJlupBmSUDuOy/Vfp36f6H7djG0SbT5IHc/dBXRHRrmGK3jgAZR8dvnHk/VaC6Lt47ETRXDF&#10;gRj5DAzXkeZnUqfK6ByUV2EejRi5tpFlQfa571Hz30dtK6fRwT27UtqlwlpHmIc4xg8cVXHUurNM&#10;FSPHxGGzxye9YIrnuqMefyoQS2KdS6lEZQUkDqTzjwaqjqW999iA3x2A4P2KkL67xCw8VBxJ+qZR&#10;syTWmCUTw82f7jaIjTLeT20IjfGRnjjBNTfUFygwbcnGBgUW6ZZyQ28iSYGScfW2qu1MtaljK3wO&#10;Sv4FUUmzFNULWccbSFnAHxy2fIoQ17VVinjWB2/aQSPIqA6g6xiRikRb443keR+M0lYyjV0A2gMD&#10;8SDjI/NNTtCwV+hpqDzTIPaXnsAPzSnT3S10ZDJM6b3OcD+zFH2n9OtC0Z3/AAP3+4j8CrR0zSBJ&#10;MvtoFAHYD7p3JKzRjhtCnTmmloBCBtZQMkVc3TsKW80T4PcL9ZAoLtVitXWMZoks5i80OUIyRjPF&#10;eXmPqPAekX7ce57QkIODR/oEWLRG8MOPwKrewlee19tgeOB9VY/TmRZopxwSKz4knPZ6eb+LJW33&#10;AsCcjxUN1LZpNbqWHKtwfrNTDT7JwhX9w4NdXkKywSKVzlTV4p8JxvaZmkY66k0Ke3uGKAKrnAbG&#10;Tn7q7/TLUffiETSEsi4OfJFKz6dDcwSxhfmVJU/VBnSStpWqMjDaoPyzxk1F5OVNrojjjRdeuaYZ&#10;tkinlTyPukNEuEEkqYwc4x9miT9yfyKE9qwSksSMGjIuMk0jTHaJrWI8wFv+E5NQmnzx7vi3JOTR&#10;VG6SoOMgjBBoQurYWs74XALblA7YpMq6l6YJvoMym4UqBjFM7G5E0YINPa9HDCLimvgkyPu4jw6j&#10;kV1G25c/nxT11DAioNEeK4ZcnB5/BrP5MOD5IaLsmlbNReoJ7SGRRyKfqpBpUgMCDTx/NU+zjQzs&#10;b5LheOGHcU4ngSVdrqDVb6hcz6TehlwEzwPsZ5qwrC+ju4UlTsR57inxzUlxfYhDQ3RtJjHIm0N5&#10;/NTE6R3ETDhhXmoWKXMRU9+4NDmn6iLacQSptzwPvNQnBrXpjRY6trlbZgj5Xnn8VBdbaFBdwGUR&#10;BiBk475ot1CyWZd47geK8s545FMRB5HY1n3BuLZe72Zw0eWW0nc+6Pobu+R2FaB0bWBOqJIAr4HA&#10;quPUDpUqBcWygKT8lzigvR9cnik9tnKujj9xzkUqbiM1yRp0oGBBAIPcGgjVNINs5eCMbSSx/FSW&#10;ga9FdxhScMDiiSRA4Knsa1SrJDXaEhJwYB2mozIeSfwBX2pymeIrgff5FSV3aewCMfeKGLm7USgb&#10;ewG4isXHezdBp0wi6c1EIBBI2T4NGhGape4uUjlV0UnHnParO0O8eeAiRcMpx37itnj5VfBmXPia&#10;uSJkCmzxFXDDPY5A807riZC0bgdyDit8sFxMiZ1XCjBNDum6o5na3kPyB8jFEbVC7p/AzQhdWqXC&#10;FWFUf1B0bsnaVIwGzjcueavkVBaxG3tsfGR47YpM0LSdDQdFe9EN7E0sDuOVG1M+R3xVo3lqJ4XX&#10;AzjiqG1OSWOf9UPjzgNVu6Brq3dsm4neFrNBxV2izi3TQGaFI8Op3Fu3ALVZMsDjDjgiqR6qvTba&#10;iJ9zA+5hvHerd0/VVntEYJgleB3rNyj7LTi/xZOJKCB90AalsguiTnGdw/BNSdnqkYuCkhxuzj6G&#10;Pum/VMSvbCVAN6nd+DTvJYRx8JddhhYTe5Chp4BzVUdKdSq0wiMm7nHbFW0K9LxXzUf0ZvIxOEv7&#10;PK+HFfUi4YOpzxmtktOJAcVw/Ndea5NGaVwBDOCdHO0dxQ/1lpq3mmzIcA4PyPBAxziiGO1CSMw4&#10;zSWpWi3FtLGRwyntWFRlxeh72j8+Y7xbHVQ4LGMSfIg+Aa2n0RrcV1bxADG4ZX8g1k7r7pyK2vbi&#10;QIwGOwGBR56W65MsMJ3MfbbaM+BXHpRkPVmunQOpBFJIrAcmureYSxowGMgGlSK9OWOM4qS7IDA7&#10;klz/AGnindeP2OBXEa4HnnmsdNOhuxFnYSD6oe6u09bqxf48rzn6FT13II8M3bIH+TTn4uuCAQRU&#10;KtyiOnVMqbpa12wtAPljz9VbFq4aMUCzRppd8XAwsnLAfQoti1BGcAcg0YMnCRXKnJKiUpKeESxu&#10;h7MMUpXQNegmpGUomPVJNI1J/cQ5LErnPbNXZaXcdzEkkbAgjxQF17oqyQ++gIbzjzQX0b1aILj2&#10;ZGC5ODz/AOKyX9qVFFG4l3zQIcsRn8UN650/Y3sLB4F7cYHmipHSVAVOVIpFrYHFLlg31ux8c69m&#10;O+qOjX0yWSe3UBWO7gHj7pjoHqPcac7rsKqgBYNyQf8AFbHutMt54mjZFwRWdOrfS0CfMUbbOcbe&#10;Rz5rLKLRvx51PRcPRvXdprUAw4Eg7iizU9KhvYyr8HwaxtaRXvTt000cTmI4G7zx9itCdJ+o9teq&#10;qTSANwBnirY8ya4zJZfGkvygSM2iz2LBxKxwP3eDT3T+p4mcRycEnNG3wkTwykUFap0gs0oljYDB&#10;yF7YJ/NE8TW1sjDInqRPlYbuMFDw3Yig3UNMvInyjELjuKeQrc6btyCQT45AFSEPUVrNkeScfYqL&#10;jZog3F62gDluPbYiQ5HJ55zQlrFxBIW24HAFWzrHTaXyBo8qSc5qrdY6KubZi28kYP5qTgy8HFsg&#10;7KaZmYLhguOM4ortoJYdroSOc4H5quprmSzYDjeP7c4Boo6d6r/UuyP+AFPdW84pCjRdeg6m2Njk&#10;fx+aMCQcHPaqzGnSna6MSDzx3ol0macELIcHzVo5nDXpmDPiV2gkEgBx4pZWBpHarjNdLhfHGa14&#10;5tV8GRpH01ukqlWUEVXuv9HJOhZBhqscGviM96q8akKpNGTNSsW0uVEfcQWxuPIFF1hZ2tzFztLN&#10;Vq9QdLQahEx2Lu/IqktY6avdNlZ0VwvcfyPxWSUJKWkWuMgA626PCyBkVckHDHkVW/TF/Jo14FCS&#10;bA57ftBz5rRsCG9ABZe3Kt9GhPqXomMJHIpz9/4rkto7DUr5Fz9H9c2N5bI29fgCPrH4osvL+zuY&#10;12NvOMgrWEb5ruwuZGjJXggEEgfg48mi3pT1Cea6VJrrsAjjG3JpZKUVXI1xUJvvZdfUWhwXSldo&#10;2yeMZ24qj5dPvtLkaRUwoYnIz/1rTegS2t5EVBz5APenWp9OROF+CcqQVIyP5p1JtUwf4lK9P9es&#10;FEczHGfHmrasLhb62UZAyDlvs1SvVfSkln7rxRBQX5AxjFQWgdYXGnSmKQl8DBB+j/5pKezn8laL&#10;k1jphl3mE5OAcDyfrNBUGsX9ncSFw+xT+05ODVp6H1Ja30KggbvHOM091HpaG8jfYRz3YHtS0c5U&#10;qZzonUFncQhZ+T2P1g0DeoPp5Z6jAXhh7/JWxkUFdR6Nf6bMWic/DkN3BA+6M+g+s/1SJFcMM5wB&#10;3rsZdIZL2jFWr6Jq2g3Zlhf2yCfkckcfdX56ZepDXDRpNIBt+61RrPRem6nauFhTc68kgVkLrH00&#10;bRpxLbKUKsWIGcGquN/2Vx5L0bT0W8tpoUbOS/fmhnqfSrW5OV7njBHYVjjpn1R1WzmWG4VgqsQW&#10;8ECtP9IdQxaqqySycH65FJb6o5PD7srLqH00M++VAp/nzWfequhRalQE+JHZR3Ir9KLmwgMRwqsS&#10;OSfNVFrvSkNwrnZ4JwRVY6ZnXdmG+iuoLjR9ThR48xM2Ctbo6d1m11G0DK4wARlvr8/xWT+tekXh&#10;l+CgMc5z3xTHQte1DSCE5wBggkgH8fmllD2jSpp6ZovqvQLdiJoiS3kUP6Ov6R4dw+K/9c1K9L62&#10;dTiUFsqwzjzRxd9NBUBWIYI7mpJDOXFhRoep23tR4bkDJ+651iSSeKUo+0Y4qpbtprctsYgjin2j&#10;9SDeoklPcZzRYvbs5vLq+tWjZ3bAPjzU9pvWUUnwlA/JokEllfRsAPcz3YDtVadR6EIfcmQBlHfA&#10;+qZSpiySsMbnQNP1VH5H4BH39Vm71G9HhIx2DKKS2FbkA0a2PWM2nuMk8HsRnvRknVNrqQ2vGC2e&#10;aqptIlxMDQ6DqekXClS4VW8n9w8irs6X9Q4WX2ZAOMKVB8/itAan0Hp+oBnMYAIABWsh+oPp1c6Z&#10;OZ7WTaUbP8iu0pdlYSL198zOZIX8ePr8U70nqe7hmWN3YkE/u5zVI9CdZSQRJFdLtI45HdvrmrjO&#10;y4AliUK47r3IqM4pMrz+UXzoV495ErM+P+JSfNTF/OltGGzVI6R1RJp7oCATnsfqi1+ql1ENtdcn&#10;G4A5pFJjxi7QvqnV0HuohUbT9DJNJWs1rOXZMNjgE0I3/Tk21pIV+ziqz1y51XT8ezvwGBwpxgf5&#10;plJl1BMvnVoE2H2ox2zz9UFzW87jiMd+aoyX1Q1ASFZfcH0ckgjHjFWD096kWVz7aNOrbsZB/wC1&#10;DdjxjQn1BYPGJMphTnBHaqvWaSMnDMGXsQ3Aq8dU1iwu0VBKME4YEg1Cy9GWl4BtLAn5fg4+6LRQ&#10;qgdX3ELqHlO3jk1e3RHUsV2iCVhnsOBjNVNqnQWN6Jkfk9/4oTitLuwUOjtHsJJKn4nFK38A4pms&#10;eoNF028t3lTYD2GMYyKzZ1N03PavL7SMTu9wbT4/FQ1r1/cW8i+9K3yHYds1dvTnUem36rG+CxHf&#10;zk/Wa6psyZMNFedG9QPaz7bhOAeCwxkVfE1zpWoW/Ox1A7N3Bqveq9BtzH7kLBSCCABncDVULf3+&#10;nTSgcgnt3WqRkyf2y2LvSBCXaIAAkEY8CprTuoBbnEuceT9fxQpoHU4nSBJ4gGJzgeP/AKhqa1mw&#10;jeMyRHH2BT82/YssY/1PQdJ12Nt0SocHOBwTWTvUf0umsJvetoyoViVx/cvnNWrL1BeaW7EhthII&#10;yTT8dSRanCBInLchfofVNByXuyXBGdulOq5rWSGKT3G+WAwzgD81p7pfrWMkE4+mPcMPsUG3npmk&#10;kh9nCqwLL5xnx4qB/wBiu7E/KPapOBjOeKrLYilV2avjvLW8iU7u3/M5qB1bTJQoZAWUHmqI0rrU&#10;2DHcxbaQAf8AxVv6T1zb3qhN4z4wKyvRZY7SaGUd2yEI7bQSMH6xUVruhrqEQdFTcAcHG40QaoYn&#10;b4Lx3H5pzol5HEzDbtBHkdqIyEcddFGzWV/pkuQGQ/8AHjjirU6Y6p90RxTFAMZLZxz9UTdRWlrf&#10;JJjadw7+P8fmqQ1jSrm1AaPjB8fimexYJFxapPDIN8S5cjHH190z0u7uRsBYgBezdqqTQerZEmcS&#10;HKftIPJBq8obi2uIY3jkUnZypFTcvTKEo8InVCMBlGahZdZnsJgmw4zl2Pbmh6bV57ScoIwUxnOT&#10;XP8AuEeobuctuqkI2dSLEsrxb1Cuf8A8UP6xpPsspGdgOT/ioItd6fKGH7cZ780QWXUK3SLHL3HF&#10;WhVkpRfoI9A6gX5I+dw8dh/ipgz+62d+foiq/vLJ8GXIH8Z5riw18Qssc3w7gH6x91ZOxHF92WfH&#10;cxJjfn/FS9nfRBlYH45qv4rkXP7JA3nINSlqskSkEDB/8fVQknY0Ui1k1AoMgg5/xxULqkX6xTxQ&#10;suogsg3cCpRdQACvuP5H3UpW2UUKBO90R7UZCgjd57ipHTxCwZH2cr55wad3utpKCjRjGeDmq+vP&#10;ftZ2ZPipbjB45pemD2R3WnSUF5DKVGDyee5rKc0Fzp85jeTaWzgEeBWyrW9lnTY2GYnnPeq5636N&#10;E+ZlTnv/ABir7aFqijblpPYSZc8EHj7/AIoo6O9VpNEnEMsjFW7ZPxruz00K7qytgeGXH/egrrno&#10;2ZW972do2ZG0hhmuSim1TOLK0attvWJb5P8A4+AhwOQRRhpWv210EZmDbhnLEAGvz20uaSAbQzLz&#10;k5yR27VL2nXd3ZSHYNilh3PYCleFj/eT0foPd3USj4EZ/B7UK38QuUcHGSCAcYqseiutob+FA4zk&#10;cnOat5otqDnIxn+KKfyEt/8AIqqS1kt5mUkkeaIrDUQYDG0oGBgHNSOq2a3OOMnGPzVUXpns7l/g&#10;cA8bs4Irmm0CVBpNMRJkEFfujnpzqsp/RDgORwM/VVPBfe6pQ9x3A7UzW5MMxYgEr+3Hfmn0dbRc&#10;+qXkkkjONx44HYZpvpMqu26XkHgipPQ9VsprcJtywGOTTK8jiLP7aBRjkUsotnLJvUrOyaIj20bI&#10;xx5PnNA9r0tbTydu3+OKWWSfKkkY/nxRHaXcMCs5xk9ue34ochWhMdIW8Ma8n7+PGfxXb9IpGqFG&#10;HJJx5GaSGsPLIrDO08YzRMb/AHxBjj4+fui76FUaBWPpxmLfjhQD/wB6k7PQ4AMGMCuDeyneq/HP&#10;Yioy8v7mBSd7sPAGKEpHaE7+xjSTBXI+qC+oraSKMlcc+R9DxSlzr8xaRiDg8D7xQ7qPURlIDq7Y&#10;52Dz4zVIxDYwtZmT/wC1k/Gp2KVDjIGccZqPjvFPCxjd+TSkpBIwDkDnAqiHixC/iUuoQjtyPqoi&#10;8i9vsc8VLiLYc7SM/dR19MQGdu4GRil9juOiIQqQwZfGOaj5tLjZmMYKj6p1FcrIT8hleaVe8dpQ&#10;uw1aqZBbkRkUTwgpg5Y03l0SzuS3vxKSMirBt4VlU5Xcccfimx0VH919xBP47YpW9lONlYw+jGl3&#10;cqScHjGXb5EH7oA1z0qjSRxbBXQHGD3X8g1d1wJ4uEl8+DQFrGq6jYgylOOeMf8AWuc3aEeNFVze&#10;nnsgljlj9gYH8GhLVunrtT8QDjuB3yKsGD1HR5WS6DHzjGAP+VTME0GoqXDBf4p4yZx40UvptxPb&#10;EjcR9K3g0XL1o0UcQdwcHBI8f4p/qOgr7hYefqqh6gs3g3gjnPBFaGo0R2i4bTqCC7VmSYZH/EMV&#10;F38RJ3RB+e61QdjqwhmJ90r4OT5q0ND6seVlEjggYGQP+9TpdoR5EyUXqGe03IX89z3H4xVzdNa4&#10;L6BEEiqzYyCexPiqJ1iCC43yQpvG05OfryK+6U1p7OeMu3AIyT3H1SOB1SouLq/RSjNcCPDZBGD8&#10;cVzoPUTrEkIwHAxzTm81h7yyk3k88duMfdVctywnHG0huD91Pia0FnUUzxXHv7gSzZY/kVZ3Qeux&#10;3Fl7ZAJz95JJqoNegMtmwOcqpJxzioz09v5Ibkxbiqkg/wCK5wOc7ZdGs3LvdOwfK7gAab36zyxq&#10;F/tPBp7dpHj3QeCcAnwa+jnEkSFTnHOPuuIohjaRSGJd7KWwTxQdeSypdtgAKjAjBzuolEjRSkcr&#10;nJAqBljxKHdQBnLCnQrRZVnYC4jDg5JANCvUkZhMbAkAkt+eKndF1YvBsQAHccVCa3IWVmlJ4OMY&#10;7H6rh1rQ0hka4tMd+Dn85qpdbsJbW8Zk55yR9VcVjeRmNUC4OM47YNDWvQmV2JRQeQR900aZmyNa&#10;ojemeooTtH7sHBUjvRzc6k7yIYifravaqLkiuLScMoGRyPz+Kt/pvW7edoj7YVuTyao4KtEYTk9F&#10;t9N7I3jD/EEjPPGaNdWeN42x+0VV6XRkZihOPx/4qdjvhNAY3b6wfJx90iiPJkvZuqFgMbvwaMLS&#10;PbGjEcmqU1HW47KYSPgcgn/5qMNM6riu4WVZ+AMlGNVxxVEHLssZZUBZy28nJHODx4rUXp3pNlNo&#10;plcsHAJ254+8VjS1V5Z4khAdmK9/C1ojqvqBelOk5rsTlXKYx9kihx3FJdsthhznFWfmV6t6qJup&#10;+pYra2Vpy8iRsPojv/is19BdKT22ria/uEaWLcXxwM1eEXU8Iv8AWr64QSFQ5BA8kZyD9VA9B9Ha&#10;hrmlajrsxXawJRVG3Nfsv0fH9vxcSkqdI7501LJRCsn/AKl1+2tYllWKEnjuGzUhqWlfp9aT2yp/&#10;THuRwCv8Uj0g76XNPPBIu9lKE0wfU3t2ZJlZJbqUgHOS7HzzXspHmw06J6P1Ku0vLub9KZZgDHnH&#10;xAHlasboDUZLPS9W1GdxGmx5ZXb+DVY9c3enaJ0zA4cCZ5gN/nf9Yqi31bq/rOJdDtwlvYyfK4kG&#10;Vzt++aSSC6ntWd6VrWoaxq10bAM0t5KW3jlVQnitDdMemVzZNBNebZPmHZyAGA84NRXQHRh6dtY5&#10;Y12CH4w5+Xx87m8k/VGfqp1xNr8Ok6Ho6cylffc5GFPgUk5ytaKzytv+JG+p/UCT3EMOnK8ntxgM&#10;y8Acdlpsb220Dou4nklVby7wrHOWCngkH7o59S+mtB6R6f0hFlEl5MuZJCeQMVhPXb3WOtdeh021&#10;llW3gwZnU/FVH14J+6IzOQf5biX5c9fTaZpcFtYxiSSfkvz/AExjvjyTSvQfRLTe/KYXlvLoZZ6n&#10;enegLa06emvIQQQ4j3OckhRjirD9L9bg0uJjKczNkJ9AHvVoR7dC5FK1RW/RPRdzZdUzqxf24zkF&#10;h2cnjP8AFXn6l6dZaHa22pMw3Nncd2AV/NMvVLOgR2NzHBskuD7jueAVPILVhP179dL3qjGiWEhf&#10;bhWZOM542muTXTHVqOwu9RPXGTqiOHRNMUpajJmYNkMfCqfxUj0L6V2ZsG1W6jZ3jTC5O3kHvioT&#10;0z9JdRstJ/3Ca2IOFI7EYPBrR8dheDptrv8ATsLUOIgQO7njO36/NdUaJym0xn0nr19o3TskVmeZ&#10;Qwy4zuyfunmsaXa2nTMfuygzSH3MEc7qaanq1rpPT+n6fG2+V37KucA/mpbqTQo4tGs457vdcSp7&#10;mAcmIHkVoh0Rsj9I6Eafpq51e4dU9tT7aZzkfgGpj/0vdQ9NwzBgsLFW3fW6vurrHUbfp2wSG8ZE&#10;2xDav0e5NV/1b11c3NnYaVp5aRAP6pJOFB4KgVKcmzqSJzrLVFtunrSKG42SRLhzxhue9UhJbz3O&#10;JGt2dz2JXirOXRoitlC0ZYHYGjbkgfVFvqFq2k6TDo9pEyCZycJ3yK4tVZR76GmvWFrZaFbwLGJL&#10;glWLYy3I80K6tpOpa3YRRXUWIIgoUg8A+P8ANHbWGoR29reXkR2ygeOMD6+6LfUr1O0jRenxaxCD&#10;3dg2KpGc4zillKmq3ZxQ5WAF51tpnT3TNrpzfK53H4DGZD4yayp1l1P1BrGswzSzExL+2BCfajOM&#10;YxTy26E1G6ii1q8kIadsxbhtP5wK0XrMPS3SPRn6y4dDdzLmOMgMxk8E11ROqoIj7zofS7Lp3SNQ&#10;v/ZluJmQPgge2vfFUz6vesKateDTdISRLeEe1JLxljj+ygzV9eutcI98lYCPioJ2gnyKV0fRZb+6&#10;htLO3R5VTLOMZAX+6nUGSnlVdCemWylYP6RaRQTtxyaeaL6ZXHVkupyxOYorRC8m7wvkVe3phouk&#10;I962pTIjwxyAmRguSOfNUJqfVer3b3kOmTTW1tPIyO0fAkTPk+RVfxWjMoObtHHUnU8WraXZaPZW&#10;qxpattaRePcwNvNQWgdCJLPAk0gDFgoy2DVm9D9J6dp+pWSun6m4nKxxL3RpG7bh5q2rboe20rqu&#10;3bVhHCkcfuyZ+YI7in9b+C1SSoFNC6cstI1OGLUdntbeQO4+iBVT9UdeQaV1LeL0/OeZdiOACfzj&#10;FQXrV6pr1P1VOmhwMbdNtugQYBdTjcDVt9Kel1r0nq3T2oa1DC6Bf1LLkd6RdLiQWmB/p/0HLe69&#10;cPrMjq9yGffPwCx880y6+67HTNjdaHp8sUpEhdn7ihn1m9UH6j6puv0E5iijfHHGTQfpPRMuo7pp&#10;J9xYncP3MTU55X1Eduk2CVqNS6ouYYZN+N3JTtWhenfSbSLO3ZmmZboCp+06Em0eKzf2Q0K4YmPA&#10;GfyPurF6b6Zi6rnurm3MkJtl+cakYJx3rmJJW5HJR5NFf3Gi3+k2CXMhR4lmVOPrP1S/qtqscVxZ&#10;LbII1khzIE5PI4zTXq3qGJdNfTvczM0iuOc7dv3QP07b65eajaJbW7Tt7g2M4JRfvJNbo00RqpUW&#10;Z0AmnaTEfft3E8qkRp3O5v205aO/gu5JdQjkdwMhJRggeBVm9VdJWfTDaRf31zE06/1xGCDz97R4&#10;qkeu/UiXqOaWWNShjIAONuQPBqOTKiygAep9SxRyX8MVphriXe2Oyk02sUitm9/dsYDIx2zXcus6&#10;TFE5bm4AyQPJ/mq1vdUkkkaVjtU9lB7CvNyeU772PQS3vVySyst0uyNPK/3UK3+pjU7mMQW3wHbH&#10;LfzUZPbNqLJFGxyT9Va+haDFpsabY/6hGCe4rDDG8jtsvOfFUDkVrYpbJDDCVcfvY8kk04j6PWeR&#10;WeQEEZKkcYFHcWh2zB/6oVic7u+P4rm+mtbK2KSyYypG7HetawQ9km5yA+ztNPti6W8Hyz370lpu&#10;g6q947NKPa7qAOagNMuLj9SFiwVYnk8DH4oxh6mm08qHcNyRnucUNQ0zOrUgd1rTrlZsl+PrzQTd&#10;dET3SSzRycD74ajyXW0vrsEE4GfHfPmoHVdcadjbWikhRh27AkfVeR5bUzbjVLYLXHT6xaXdSAjc&#10;mAPyaBLDS8H3JCMg9qnJv1pLq8jYznaTkGp3R9C99C8rYY/2jnivBl4LnJ0PKVK6K+vIkllIUYyM&#10;U5tun5d3KKqgcnvVlRdH+0/uNEwQjvinMPTUM27M+zuQR2zVcf0KU12TllRVc+iL3Clj+Kj7m1MP&#10;AU0fNYz2rhHbv2Ir59AWTmVyvFZcv0uuXHbCM/kqWdFAzimqqDnBxVnf+hrlxJIoaRFzlgp2gUDa&#10;nZCFiFHavHnGUNNUVIRwBTcnBp4y0321EDqE88CnEqnFcRqK9389qZAJYwe9KJL7ZyK8Y5NJkgnt&#10;XQJI3JmxkU2dPlxX0a8YJr2RSPNNSATMZIzXUXBpdPl3pUqAtERZCayg5GKSkyq4ruH5Zri4GAKY&#10;IiQY4ApN8mugd2PqvJDmpyYwpCu4V8y4PelLWMk11NHg06OUcuvY5pumM8mlGB4zSRGK6FEmI8p3&#10;pnKwGKeqp2DFNXUHNcbOJiW8buBThZpAPjwKahRnvToRscYqLGNH3hSF/bjzsxxzmoOYHcPjwalU&#10;ibax8YpBThsOP8VCMi0nZHXLIYlIodvgQyfRqdvEKOxC4Wo5oHY5zn8AVYUiZ/bUKR3qMUKxzipK&#10;4gKNhgadWOmiaMPnjNAD/R7OLdCzfeB/Nar6I6Hsr22VnuAroQJMDsW8c1R/Smn2MLs06M2cbRng&#10;c1qn050q8/VzxC3DRMQd3gseOKlllSOpBVpHpG1vLazW8W3DH5k5P8kVvz0u6ZQxQWs7ASKF+J8b&#10;vJqC9Oembi3Qi4Qs6oCxbHArSkfRsFk8N3Cw91hvkI7nIrxfKzvr4HlKkTelaa+kX5bYQxG3J+ql&#10;7m5y4dX75P8Ak1HXeqtcIkkuN4ABI7HFRWo6iFSMqM7fFZNSPMz5E6pja/12WNmR5BkeO4580NBm&#10;eQ554xmlZov1Q9wKcAmmcl4AoRgM/wDWqpKjxcrltNg/rATccNgdsU/0TRJHKT+4doYbsU9tdPSd&#10;wSc/j7o002H9EGikG0HJAHg//NTSaJ4scrBvW3HttjG5U+8Ais3db9T+6DDHG2SuGP8Aw4q6ut7o&#10;hH9vvIQOOcCqhh6dS8u/mmcnjPkinxC53aoqWz6WuL45kc4bt/Jq99B6DfR0t3kPEgD4/I+6cppU&#10;Ns0TjHwbO3GeRRzcSS3Lp/VIDDtTTyN2GKGwjt7Q3mFQfInNGGlWZ06JwyfvHmovSdPNvAs3vcjG&#10;W/8AGKOJr1b1kJiwFUfwaztnp4o0kC+kaZJNetJIMAnj8UXXcTw4yMM2cVNrbqLZJRwoFQOt6/by&#10;ocDG1duRUMruLNeB1OIYdNarKIwjAls5GDzVx9NXLs8iMuAO1Zf0vVAGDRsMkY+twq/+gb9WMiM5&#10;JLHBNZMOJc0/2e7N2n/Qf6mhMYIHYjt3p7BKHQMKUdAwIPY1HacpjEsec7W4/g16DXHJ/ZlsCNVC&#10;2F7lmG1sbQfo0OdSWLStHcwDDDuBRv1zZGSxMqIC8fY4yRmq46d1kXcMtvIPkoK5PBOawZsXGbQr&#10;ZZnSOtfrLVVfIdfupfU7Teu9eGB/51XelIdMuMMjMN2cgdqtFJY7iHcjBlYVxz5Rcda6Kxe00D+n&#10;3nsOI38nvmnWvWL3MCPHyV5x9ihvUrlo7krgYyDRfpF2s8Iw38Z74pMEuVRfspL5BTp/UGhmaOQM&#10;A3GD4NWCCCBQh1LYokPvxrhlPj8066b1FriEqzbivY1qw5OMuLJPaCbNNrrIUOP7acYr5gCCCK1z&#10;TlFxFWmR0N2rqcV1BNyVNQ00wsZcMfhyTTqWRWVTH5+68ptxafwXocarpUN9EAwGR2NCenyS6XJt&#10;dyy52n8AfVG9tMHUAZGPuorXtMF1bvtX5jkc4rTytKRNr0T0UqyIrKcg8g1Fatp6TJ7gT5oMg0J9&#10;LX8kEj28oPckbj4qxa0xayQEapkBpV17gZHYFvqmNzbvbXCGM7Rk89x/FRWvpNZT+9CCqcEkVJ6f&#10;ei8jJz8sZIPisGRVr4ZVE3PbLd2rRsB8lrOfU2hz2N+2yLhl5x3rQlhd/J0Zu1c6zpsF1Fl49xQE&#10;gjvSupQtdlISp16KE0DVJ7cpIWOM8sR9Ve2j63HdoPlzVa3VtCqvsQDHNQrai1i6NnKggjJxmoxn&#10;KPTNDxqS6L4uoBNGwP8Ag0BanZe2OQcr5x3qb0PqCG7jxyGHHPmpu9s1njGef4NDfK2SjcHTKnX2&#10;t4BOATRtocogAXfkZ80E6zp8kMrZU7Qea7s76TYE385xxRCTu76Zpb5Rr5LsXDAEV3URo10ssPH9&#10;p2nNS9fU+PkU4RkjypwcZNMGtTsX/UQzIgwGBb7GKnIpA65FLsMg5pFECjAGKxzxOM3XTC7RymAS&#10;K5uYRLGykZzSxFe5qPGuSZ0rnU9LilDcLjvgml9Ato1LYPOMCmXVMMiSvtbPOQDwKhNK1CSOVCTj&#10;P0O9eZlTRrxy9HnqHpatCpzkkZz94PmpDoO7iktBG7rlRtI8cGkeq7oyWz4Q7tpH2Bmqh6S1JodW&#10;jiWQYbGBnHypVLlH9mqtJNlvdUOLKeN4yFBOf/NS2l28moWmG7OM48VB9YaRcXNoXI4UYFI9C9WI&#10;h/SXHwZeBmoKX5KxnF8NbZA3Gk3OkaiGZcjOQR5FX9p17HdW8UiHIYUE9WkS26uqbsc5FddG6n7k&#10;W3ORux9AV6vh+RFNNPT0Qzwc8SdbRYdJtxmuwaTlTepFezPcNHmCcMyyA4PI4NKmhqGSW0utrjKS&#10;HH8H7olNZou4sD2vQRXmK8ql8aAzr6yaIGIkSEtuGWFVF0BK1nqMiGU7ZnHwIwOBWsuudMe7sH2H&#10;aVB5rKlrF/td9HkBVVst5xmsGaSUqHjezX/TF0ZLVVIxt7USNQF05fo0UTIAQQoyPyKO81r8XNyh&#10;KL9HJqmcU0gYozIT+RS7ShXCkjJ7V3wTUX3pgnoQvYTNBIinBIqG0kSoVBU4xg575FEYFckYpsmJ&#10;6lR1S00CPWFg0toJlbBhOSMZyCa40G1DRxShqMSAwII4NV1aXv8At1/NZsXxjevHABJxzUcmNaZb&#10;E7TRZArymFhfLOHx3U4NPnzWmMk4JohJNOmMdVgaW1lVR8scVjDqe8On3yOV2MZGDGtwCsuetfTm&#10;95JI1yT8sdvzxXM+PkrOwlTC/oHrEugid+cD4eMfg1dscquAQRyKwF0Vqk8TlWc7twyD3H5Fa76Y&#10;1WZvbVsEEcn8issZOC27HcUyw3FNWAdSHAP0DTqN9y5pCeDOGBINdmrXJHIOnQOaz07bXsbD21yV&#10;xgADmszdVdG32mTTTwqMAbwRk1qO5vBbOuTTiWK0voDmMMDmszStm2GRw/aKT6F9QiqRwzyjwOfJ&#10;84q/bS7iuI1dHBBHiqC6n6E9p2mgiPfKFagumeqtQ0m5SGYs0efNPjzOB3Jhjk2tM09NbpMm1hkU&#10;B6l0ytvIZohgE8gUS6N1Fa6hGDG/P0eDU+wBrY8OPKuUX+RjUp4nTRS56wfT3lV8FF8t3H8VJ2XV&#10;1pqq4Ey98FTjnNE2u9HWeoxyArhmqoLno24025LKjbQMrjtxWLJCcdNG7DkhN/sJdX6IgvssBg4x&#10;j+fqqavOm5tNvPec4dGwrecZxt4q17fquWJjCx5+zT+Syi1I/JASVHbsDWLK22bI2L9LdUbxFHJj&#10;JAGc5wTRnf3aINyP/JH1VXXWgrYSSMBwR38Zp/od375MbPgdj5PNLGb99iSwq7CvTOqd84jZQu4Z&#10;BPkCjqNxKtCP/pa2UrKiYZeM9zU5BfxRkIQ3GFBNbMUq1J6Zgzxi7cSQU+2cU5DBuxzSBZZU4NNo&#10;FKNWiM60ujM42SdNbyxiuYnR4wQfunQNdg16MMcZKnslZRmtdJzWc8ssS/EjsKg7O9D5jkx9f860&#10;a6K4IYAiqw6i6YaNzLbx8ZzgVj8nBwpx6LRyXplSa50Ct+C6jaFXv+fsVnnqDpS4sGmkjBJXnLVs&#10;u01yGHdDIuCT/wAjQ31J0+NQhYoAWx+DkVkWylVszz0L6h3kcxjnG3kFQTWqtK6qW9VcAZIGRmsy&#10;at0VJancqMCCCc/VMNG60k0ucI5JXHybPGM8U08fEvjy81TNi32lJdINwyCMYNU51J0DGrblVUZW&#10;zkCiTp71GspYVUuvP924YqcvNXF6HZRlm4Cr5qcaO00Z5F/c6dcEMzKu/wCs5x4q0+nPUxFkMZYc&#10;gcd8V1rfSnvxltpX7HkVnvqLpTVdNnLwqcEnNP8Abf8A7hov5NU6pqUOoLjhl8FaqnUOnb2zZpLY&#10;YJJORxUX6caw8BWG5PhdoPG5hWr7WOxubfDqpXAwfqkUAcuJQPTnqVf2rLBd8OOPvg1bUBttZjCy&#10;onyXvjNB/WHRa3LM8C/NRztXxQNo+uajpE4VwdqimtxoZpPaHPWfo5GYnmhQZ2nHjFUSuu6n0nJj&#10;22ePjcCcc+a2npfVdtqsaq0i5PHPGDQh1f6aWetJKRbk/HBH2cVbczkJtdgZ0P62WurZhcurgYxm&#10;rxa5juLIurDlQOfJNYau/TC60C8E9sX2xjhFHOM1b/SXX1zHH7MwOwEZ80rxyQ7V7JDq7TQJkMql&#10;toOGH7efBqoOoNOwGIT5f9q1naJY6wgbADdic1XfWHQgCuoXHDDIribVk0zO/TvVM+kTDMmIwcfx&#10;WpOnetotSihUMuMDz5rJ2saJJaqEMLEgc7qcdJ9Xw2E0UcmF+WP4zQ0xqRr/AFjQzcRs8eGzwaqD&#10;U9CuLVv6bbirZOeCKtLp7q22vbdQFBYjOA3aldTtFulDDksMbvrFIo7B3Ez5F1He2LtvncAucqex&#10;q3Om+obfUQFlfcSMEZ5FBWu9GNc7T7Zc7jyBQrb2N3pU25VIIPcdsfmuTjTG/kaB1Xom1uowYY8H&#10;B796onU+mLjTnkKhwM4K+atPpXrsu3tXCbeO5OSKtaIWOoIMhGBGD2rqeye4mTLL1GutLmEckaqF&#10;wDvORj8AUUrqmn64drKru4OMjj89+xop6p9OYpmkkjj3NuIyBVD6hYaj0+4JifhskjgYq8biI1uy&#10;b1/0sjJ96JcKCDhaG7K7k08lLhhgE5YDH+RRv0z6lx3WI5Uw6rTXrbQ7fU41khdcr+0g85PjFN2O&#10;m0yCvL9NRjV4XH7SPo1z05qM1pIjy7gO3agTTp7m3uhE6sih8c1ZnsGeIuDmkyRVGnGy99M123ni&#10;X5BVx4+6GOorG3u5CVGMgD+cVUul3d9bFxudSWzg+FqwNO1b9SpQnkff3WdtjtUwcvPS631KM4jw&#10;wBINZ1679LdS02SZraQjHYYwM/eRW8dLunjjPPj/AKVE62lvqKyK6ZBXaQRwavFoOTR+ZcPUGtab&#10;cR+5MygN88rkMP5q/OnvWaRE2OrDauR9EUZ9YekiyxymK3IDcrjwcVmq96VvNOeNZIfju2kngimn&#10;CLLQyO97NHR+oEN84Pt5xjjPJ/NGtpb2N6FYRA54PPGfzWUrRGMihVZfbxhu1GekaxqUG4Rl2XBy&#10;B3NZpRZW7Crrbo6CVJREgGM8fZqhjqOp6PK4jL7EJq1purL0yOksXH9rHk08tTZagN7ptK8EEing&#10;0uwl0CGhepd+Skc6krjlg2cc+RV9aDJYalGjbIyW4JJxVLap0aiF5I9gc+Rx37ZFAT9Q6voi7YSw&#10;IOCP4rtR1RNwNN9SdOSW7O9upUAYI+gKB9G1+7s7kx790bHID8kfeKgukvV0ag/s3kvOBwec1eba&#10;BpupW0c0GASvDkcqxri0ycoaIz27O+hVZNqkqc45wf8A56FJNAFtkx85/wCoqD1VbvT51WMEjBOf&#10;HBoz6X123uMLMhBI5z3I/BqvKkZmEGh9SpbKIplO3OAD3qf1WK01CLKyIOOOe1Quv6RA8Ye2UKcY&#10;P3/NVb/vE+mzSROCo3jjOc/kCuKTYrg6BHrLpx7d5mj3YzuBU8Zqo7Tq26sJ/wC5QOBjgj7rTr6j&#10;FqqlcrmPg4H35qnOvehZdplhhfgg5H/Y1SPFqiFuBZfRHV0d5Cv9XJwBjuTVyyxRvAzIwPGRjxX5&#10;z6Vrl5ol0cq6AsMecDtk1o/pXr8P7cTzKz4Gdp8fWKPspFI5FLst2W9aCTJkY/PkHkcUXPFb3tuS&#10;SuSCT55oMlZbm3dlQgEfHNBy6ncWU7AyZUYGwHGKXgjvH4JDVOmZC7PGmwbflipTp68ngdY3I2qv&#10;3R9od/Y38a7z8wOQTjIqC6j0pFG+JMNjH85NLJJDD28ntLiLIkAJH880DrPJZSxyK2PnxxkH8EUE&#10;33UE9i/sg/HPf/5qszpy+h1W3JyvxFIFoIl1q0vYm3YDHIwfv8VByWUkR3jx2GO1Rmpae9nJuQrj&#10;BIx5qd0rVo5YMSN8845P/MV1HCQ0zqONR7D4DY889vNN9R0k3CK8JwxOfvIP1Q3f6cizB4WGA1EW&#10;jdQpGGQEYz5HkcVdTZ1uyQ6aElq4Egwo4Jo91PVk9hyiZZR2B7UOXckU0ZaMYJx2HfNC8dzLb3Kp&#10;PKSmDgkYrr2xKqgzsL5W2lzyOcYola/SQbQxBPBAoNUwsuUf5ef/AKlONNmb3Szksq8YPdanKG7H&#10;TRPyae8bZAJU4HNSsenQTxOrRnngGu3ugIlzkk9iexoYkvZ0feDgCpzSUkccrJNdGSzneQOMY2il&#10;7qW1eMRMN7Hx2xXNnc/q4lL4DE8fKh3UYJkkLDOV4LDmqcwB/WdFhMrSCEncMAZ4GKF7p7KSFkc7&#10;icqM/ZqzDEzQsTksRgVSPUdtJbXe+VdyseMHsR24pLFcUyrupNHktxI6qNr5K4HINV5rGnGSCIF8&#10;kjOCK1Vp8FnqKgSRd1wA33QN1N0LEFZgpO0nZVYzITiUN0h1S2k3SrkInbA7E1t7o3qVNStox+oL&#10;EqMfkV+f+taY1rdftKAtlc1aPp71vJYybDIVbIwQMriu5YWk0d8fNT4s33BZf0z/AHDvj7FV91Zp&#10;CyR7o1yc5xXdh1u93CCgJyMnGMZ8U/hu/wBQjbyWYd8fZqUGbZQK0sLsI6pInxOf5FPtQtoplDBC&#10;rAfu+6c6porQy70QkMcgjsKktOt1MJBOSf3cZqqj2SUAAstWltrtovdOwrwQeQTV6aYqTwq5cEhQ&#10;M54b+aqPWunUSVXhUAFfktc6PqUkOImY7Afjn7pYxoaiytSZfkE5ao9YXAXuc/dRtndzSXCHjGas&#10;HdA6OO5UfH8UjV7BxIuytSN2/OR+2kbq+eCTBOQO1I3eoSpsGznPJqMLbwWLFiT3rkbFSYUWmrRK&#10;oyvnknnFKtqsFy5R1AHcD7xz3ocgkhZsMdo+qjdU2q4SN1BXkmroWaFNZ9pyUQ78Dg+MmmNvYQ7f&#10;mBnGeTzUXJbTKAMnJySRTKVLk8AHAFPjVWS4sJbfSLVxIdgB8c1OWmlojY2c45HaqzinvYgTtZuc&#10;gnxTxdeuYMO7M3jArsmUjZYl/psUa8SBiODgcZqutXtEOVCk5FSJ16R/3ybicf4qDudXVn4bjNcR&#10;VAkulzxZbYc5wMVPWK7BlwC2CKcy6xDIQgwecHnkV8qwlzg8GqWSap2EdkoCbwTk0Ha5f3BLRIzj&#10;z3o5t7iMoYyADgYYfVDus2SNKMMAGHJP4rlMsgHtNeW2dvei355z5qdW+s76P5lCPpvqhK+0+C4k&#10;9tJsYI5FN7vRJILVvYkLMQeD90riI2gM6p6Fju7wSWYUKAc4zQTLp91ZM6xk4J5YdjU7Y6lq1rPL&#10;7xxgkDng0nqmu3EsvtPAQo5OEx3p0qOWiIi6leGTbJyaDuolDqWSUqwJ2jHBzRI1mlwzSomRQt1J&#10;DMrKgBIA3D+KtZGatMznqUTW08iheN3GPBNQj9STWO5Efuc89x/FHOraO5kYMSoJLKTz38VWmr6S&#10;0JmuJBkDx9VRNPtnnT5RL56E6lkvbU7z8idpH1+fxmn9zM1rcBs5YsAc9sGs8dG9WmC5McaNmQjO&#10;POPur7mu0dPccbSVBPkijLGmcjO0aD0TVTLZsCP2jB/OarPXLz29QVBL3ZcjtmizpG+DRhivx/tH&#10;3iojqv2hdRuwXcfGBkZNY7PRi9WTt5eYt3beeVqC6Sm9y8V2J5B5H1UZqmpL+nwBu4xk+KU6KdzK&#10;cEMvH+KZnVLZo0KHjAPbGeaTtpBD2Gad2FshiQN5wQQaQuY44twyQTkAk+al2al0j13SRw21S1Du&#10;pgqMkdzSH6jM4AbdzjIpfVbtPbK7TuU4zTpdHGJaHq6QXIjJ5Y0W6rby3O3CA7h/2qkL/dZzWsyu&#10;cFiXx3GKuzpjWv8Ac7WN4zxt27v4rrjZKfTBaxtWS4ZTISScYPg0n1IrRBX8LkFqOZdGKSsVBYk5&#10;GKhuoLEtBiVM5/zk0ciKiV+kEF/EIy+CPOKFJLG70mVgj5QH41KXMN5ZMZBEyqx2YYYo00s299GF&#10;uD4wQapCRGUGIaJ1mphRGwCDyxqwNN1Evj4jB5485qul6DD7pUchBwFHn8irD6b0pYkWNSxweSTy&#10;a0JQ9E7kQXWGnm5iyvdRn6JNVVprX0EhT22G1vBzwfzWorvTkktSGUbgeCad9G+n6alebVT4IQWI&#10;5X+KvGUfYtMuj0w0xGgsprjv7S7QP+Gs0f6ufUMn/wCtFvcfEDO0fea0B6w9ZWXQmlKocfqZE2RK&#10;OMcV+ZPX/U/+5zQ3N2XM0suQM54Net9A+mZPJ8pZWv8AxxNUKxwcm/6Iu86ffRtEt40dmnuSC5YZ&#10;IDeCKsu46nv9O6bgsbDarhMBc/DJH7iKrnrG9vbq60iz07Espjy75BRUHmrR9Pen4rmw1ISsJZt3&#10;DYwAuPFfqC1a9IwSTbdsrn0sdX1F7e7Ue9M2AT4cmgX1312DSerYrd/iYLcMi/yeWFLX3U9l0rr7&#10;TyP/AE7MkshOWOfoVnzXtK1nrvqq+1q5ilFpMVMcbHOBjPOOwqvPa/ohJ0gk0mC+611b3JbgpbRD&#10;3QTkrWnenum30zR3urVAUzxkd666C0OJOlZza26KofEjryX47Y+hVvadNCenLXSZJQpkwCAPo8Gm&#10;5bCCUqAe56jjfTNO0mMAXMjb5CDliv4oN1XqnS+ndYiF1P7LxgSHjJYfmuurLe10bVc703RKMMp5&#10;wPFZ+srTUepNdlMsLKtxOFZ3+WIwcDGapFs0pUcepvU2tda66Lr2XjsUG2JO+c/3VdfTXRz6Po0C&#10;xQFZLg5luCvcfX5xVi69oOlaadCggjU7WQyNirT9UeotI0/p20uI4GxlAqgZLt4C1z2gnZS3rF6g&#10;W3T/AEdZaRAm67nGy2jAGXz3yKhOm7HUtF0vRRqiATSMjHH9nkLUL0v0g911VbdSdRbWcY9q3U/G&#10;3WpH/Ux1Mb6XQrDRUaeS4/8AiFO6hQeSa6puOlERt3/oGf8AVF6uw6i0Glae0jSKqb1yWwSMYGKQ&#10;9I/QuHRdC/3i9RmuJGDKZBwzH7+iKm+ifSxOnNJfUdQuFnuTgKGGT/zNaWvjEnQhkuLmOOJmH9M9&#10;x5zXH2mDlbEZYrl+j4LdWVAxB+I7ZqA9QvUqGTp3SOlNHV3mnAV/bGMEfuYtQH1B1pqGqaPa6FpS&#10;bEmdBJcdjt+gPvmji86JtOlbjSLe0QPcMgJbJY7moWycoeyKv+jxpr2sMs/uSYHPfc2BnGKcdT6L&#10;NNd2cTsVZApYnyD4pfXbmfQtdtZb5AUj2swY4AJ81WvW3Wk3W/UkVjpy7IIMGWUecdxV4t/iI12F&#10;XWPWp1S6h0TTWMot0DSSAYBxxtJoZ6S0pRqYt3RfcJwC3/z1Y/o96cWsvUc26QZliYkqOTtHc1Hd&#10;UWtpoXVFxbwAzPMwAbxzXfx5SX6BLpg11zO2laxawWku98EMFPmnHUHQV1Fb2eo6gV99iJHLjO1C&#10;cgA1OdV9ODSJbO8u4SjSqXDfZ+mqJv8ArDU+tTDYQ2sgigUbioyO2PlUd6ovCDbtorv1Y9UNe6yX&#10;RuntKVoymMyIMD4/mmmlei1za6rZtrF40rhlkYOdwwvOBVn+nmodPdN6hJfX08ZjhyN7NhMjyKoP&#10;1f8AWm56k1nUF00MsOdiOOPcpbfvoMz+SwvXfr+y/wDZ2dnCouYXwm37xzmsz9RaLrutzQvqV45X&#10;CmMMcquPGKKtO0rbbWtzO5kutmWzyQa0V6een1r1B01c6ldD9oYoMkcCnuotMi9lP+nvpjf9Y3M8&#10;dteJBb2Y+bkZyR/aBRF0rq+l+n+t6pe6gFmKKYFyKmB6n6X0N07Lp+n7JLmeVnKtncKpbT/TzUtT&#10;v7HXOqRJHZTSmTa3GVp7k3JPrVE5YGk2D7XWrdZ6nq+oN/Q0+RztB+PAomudUiSysNMsCE9uQAsw&#10;ySSaluqrs3eom3sLdhYmTZFgbVYfWatX1C0fR+itH0G9miSa5270QY3Z+nq0FSVs7DNqkhXVdHsO&#10;hr3Rby+uzK+wSqgGCpI71m7r7rLX+vdcuHtBKlmCAZRkHbnG2rM07TNd9RpZdUaJpVSMkKQcRonG&#10;AKtbpiw6b6O6H13UtSlSKaRmEUecu30B+KWcU0dlkfXyCWo+lnSnTPSVhf210P1CYeR28kjJArN/&#10;qP6o3/V+22h/pQxgDg43UPdZ9c6x1csFvAWjtQwOBwTj/iq09J9HLuy6ftdReRFSVxtBXk/nio23&#10;pdGRxq0C3p30TpbT3T3sPdQY89yaPui9GtkubuP3f2OWB8kCiq7019QubG1tokRmxGJBwCT3J+qO&#10;NB9O7PQdWlN1eGQLHuKEbcU8IRXo4rCP0kmtrzWL+xvggtreAzlnyNxPgUDt11Bpc+uWehQgyTyt&#10;8sFVC58Y717qeuxjVjb2RYtO3tBlXOc+D+KV6h6Fk0CCK5lZUcclv+EA5rqSXLZsx8aYNT+i93Bp&#10;MWr6sZTJO+32y2dpbtlhVndY9UQdM6Fpdvaqouva2xqgz27MaHer/Wi66h0ay02ziCLbEB5FOd5F&#10;RnSXS1pq2k3+o6ves1zFkwozYwq+RS8qXRBwbbpWV/qVnrGozWmr9Q6i0ylhkk7dqnxVO9feomlv&#10;qs1vo0X/ALdUCs+c7j5Ioo9WerLfW7KKy02VzHGQGVeA1CfRXpgqPBd3WVjXOVxyaxeVPI5RWOq+&#10;S2OvaAlLeSVJp2LDachfvNTOgaH/ALpOqEuqHyq7i34qzNQstKuJHjgAzGTn6xRz6edKTwC6nWT9&#10;OIxujLDGRjk5NZ44ZJ7H/H0DNn0RDpds1yWCSKMhX4O38fmmmjx3d5K8yruTGBk80fXKXGrPJLNI&#10;HOMLxxTTWrCLS4Yf0kmJm/ewPHNbIRYjjbK+1i7js5S5XBHFQVyp1cSxNLvJG7BOO31U7PppnJSY&#10;7mY5Brmy6Z9iTIIaTsG8jNTnFti3xK/vZf0Wxd2CBwKcaZpN9qiGRyqjPBP1TnW9EkubzY+cg/uo&#10;lmVbWKNInxswDWSXK99HVGOmQWl6ObSOX3WGS3/IUO3+npbJNLDIVyeCfBNWZ/szXMau023B4qM1&#10;XSbaGNBJKpR1G4twBS8bOspuwic3JaUkqWwSO9XF090XFBNJItyZC44UjgY5FM10SzhO+IFzj4qv&#10;P/KpvTJLuC6HvAxIBzu44+62eJ4kb5OJHJLVCXUd3eQZgRcsy+RQvoVi80c8kqGNUTyO7U1vuqbq&#10;a/lZJBIhcrG4FHL3rrZKkyjJGDxitWaKqTQkHuipNav4A+5+4/bkc1ANfT3bJzjuOKd9QWwubosH&#10;5XsBR3050ysVl78jfNxnBHYV4bhb6LuL6Y+6L1/VApsDKggYbnDKDgfzRJ6jf6ZteHTsfU+ntDPa&#10;yn/4UbhimfuhTTTAbgPDLwhO4Du34rQ/pFoCa2b60tdc9gyxsWhkc7CyjOMGrw8WHk4545LpEZyW&#10;OUX86PzbutNmjX5r55/FRLKQTV4+oXTGqWGs6ja3FrteKQtjxsPYiqte0hUncTgmvg/L8RYMso/D&#10;pHoLpECs2PFJU/njALALwO1MtjZ7GsLiB2uATXhAr5YmzXZSuIDxAcjmnpTcMU3DDBpaOWmvQtCA&#10;GxhSrvnvXcjqKZtKfquKR2hVGx/zpOeTOa5TmuZe9dbOnqV5IcV4Gr5uaRIBaGXHGKcE57UwQZIp&#10;+r4qkegPsYHI5xTVm5/xXayMW5rlgSeKGtnGx9bN8AM0hKgOaXhh+PfFcSLgV0WyOJxT1WwBzTNg&#10;QTkV2TU2h0agkgBwRJ/gU/OnRT2+8dwcE1FWyj340KcMcZPAFFt2sUJXAyAvjyaw7KALd2xWNFxk&#10;imfJAUiiqe3WRw4zULf2TJmTtmrQZ2RD3Vik5B34xRJY9OyyLG0MEr84AC8ZqM0uze5cYYYB5Y9h&#10;W2vSq1ae0iU2pBkwoUrTSnSsEkyoejfSzUdQkRpYxFCTkIThjjvk1vX0z6CktrONDZ+3ICMfnFH3&#10;QPpgkZF4yb3P7Y8cKPutXdN9HWd3GHyA8Q5IGa8ryvI5aR11EEuj9LksgYLxV3y4AzzVgLPLFlHc&#10;7cAAmmepWEUHyDEsvg+DUK948nDMSQc157/JmDyvJSWiTnYMHjB70nYoA5Eg8d/rFfMheBWGOO9R&#10;l7qQTaMYYDxXUjypZSeup4Y4ywYYweBVai+Se5KhcZbsa5/3RzIe+CTlTUpa6M8jJc7cKvgdzTxI&#10;bkwit9Ha22O0nB+hx/g151RerJZb0kAkTGSfqpe+1WOTT44nmOUIbH0fqs19edQTwIyW8inPxZs8&#10;5qVSk6/Z3JLhG12ROu9cWkd00LEsQAcD7+zTGx1id5F2wnaQSCPFVLaW8t1dIN24/uLHuRmrq6V0&#10;SaTIIKnuD32ivQcFGkYoylO2w70bSv1K73Jyvg1YnTukfqiyOOwznwBUd0tphiuEV+FkKjHerjOl&#10;CKUCFR8v+HzUJLs3YYDDTNMiIa3KNsA4FTq6ZHbQuQxAUAZpCK8js3cS8MRjk85+qGdd6jESrEXA&#10;35LYOahI1TqJxq/WL20b24JUffBJ/iqtfqGQsd0nyznBPNQHUGr+7MAo4QnzS3THT76newtsJAOQ&#10;SMilcNCYcrc0WvpMqNC28Hkg8eWPmrO6K1mWC5RXJ27/AIAtQY+iCzAUZwTz/NSdirwyxyYyM9z3&#10;rF7PqcWVSSvs2bbzCSJHByGANI/tnA8Nkj/FBXQ2re/aKm/dt4OfFFuqBvaDqcbDk4+q1feUoJ+4&#10;0TlBp0PbmETRSRnsykVkDqAT9P6w7tnCv2xkN/Fa+t5PciRvsVTnq903+ttTMkeXCEZ/gUvkVKMW&#10;JRxZarFqdosqSkHjI8ii7QLpomZC42t2H0RWPOkOs30u5S2kdiQ3Y9v4rT2j6vFcxLIigD6znGa8&#10;+cfgIakgr6g05z/VTG7FRGlX7wXEYfOCecdhRXYXP6mDYSCSKgL+we3kP1U2qpmxJPQdSJHcRMp5&#10;Rx/0NV9ZxPpN+0YGE7j6INE+kXy49veMClNZ0hLxAc4K1oeTlFSXaJKNOmTqOHAIPeu6j7P4qFyD&#10;xT8cVuxZuaTJSjRAdQaa1zBuTiROR9EUy0B0ZDGc5AyM0WkZoC1kPYXUTpgISMDOOaTyMe0wgwml&#10;jeFgUGf5p/DLvUGmlpdpdR7lNLxtt/dWaEuMk7/Eo9r9kF1BpZkjaaJfmvOB3NcdNay9ykkU2A8Z&#10;wP8A5QoqBGKF9S0v2WNxA20qDnitU1xqUSaCC8tEuYnjccEVW6213p90inGDwW/Ao30TWEv4icYd&#10;eGFea5YtPA5B5CnA85pcyUo8ooI90yLs4vd2ygZwaKYzlRkVXuj3kySiJhxngGjyAE89vGKzQdNa&#10;srLoFtb0WIlmGQDQZqfTDTRZHLqSVx9Y7VcFxB7sbL9ihYlonZCm3PADdqnlw160aMGTkqKC02+u&#10;tNuCshOAc4BwRWitD1eO6iT5AnAzVSdaaHKjiWOI/RI5Xmm3TepyWsaJls8cZ7VKFRf9F5wU4l36&#10;tpyXMDr9/Xmq3l0YwyZIwp/HGaO9P1NpwDuBzTjUbJpYmI7gHFN9yNuokcdwpSB3Rbn9O5y/HmrE&#10;VgwB+6o79VJbzbXUrliDuq1NC1H34sMArLgV6f07yeM3FvTJ+XC1yJ8ivDXbNk1zXuTitmBCdeYF&#10;e19WCUY2MReq6fHdQkMBkcg1W0E9sk+xz8vxz2q3CAQRVA9T6dcWV0zjgF+y/k1g8iHtFsUqaLEu&#10;rGC7tP8A4YPnvzWZ9bgfTNUeQQOQrDO39wHg/wA1onRzdTWpwhCnjd+RVPddqRNvI24Jz9jHFefC&#10;GzZKRZ2ma5+tsAGDNlQMgVQevXz2WqRsAGUODycGrH9PLyN7J4zLuOTj6NV96qaYN5bJ3jJQg+aT&#10;HD/yOyiye17NBaNGNQsEJIw6885qKs7ObS58KxX5jKnsRVD+mHqtPFctazbOMKMgitDXWsQ3ZRm2&#10;5A74p94/xarZeNt/otCym92NTTxvNCPTt8JAV35+qMS5INfReDlWXC/lHjeRj4ZGgU1y5SJ4cqCT&#10;RBFIHRWHYjNQuu6dHcRh2/s5yKb9OXBMTREklDwfwayOTjkafskE1NzcKJAh704prPCG2kHBBp8k&#10;nVo6hSZFdGUgEEVkz1CtWtpxIqfuJ/AxnvWt9vFUv6r9MPdWZmQEhRjArPmjKSseNWAPp51OzwmH&#10;3fOMZzWkNKvhLHtLZZRWBOktVNprRQMQsj7SvjIrYGhXLjbMv7c4IP1U03BlWuSLOkQN4r1VwMV9&#10;FIrqGHYjNd1qjFN2QbFFbA7ZpC4Tehx38V1urqtcs9w4ije2LkHd/ihXq3TWkSK5jPMRywx+4GiE&#10;3kcUxjPkZp+cOPsEVljUoVex4txaYOdPtGIvjkZA79zRNVG3F/d6fqdxaibjeGXP1VpaTeTypl++&#10;f+lSwZeGmi2THe0wixQR1506up2DMEy0Y4/NGMTsTyKXr1IccmNmZppn56XcbabdT/0wMtjJ44Fa&#10;C6M6ijmiTJwFAGRQV6udKvBNJPGGxvGeMgg1R+jdTXNldSRlmEYbC4PIryc/TReEj9FrCYPGMHIH&#10;mpEVnfpH1AyYELg8DcCaviw1SC7UFH5+qTBJaTZya3dEZrugyXsUgjm2seQfqqm2ajpMp94uQX+s&#10;d/qtBrUZq+lxX9u0b8HnDDuDW/J4KceUXv4Gx+S46fQLaX1Ha3CKpdC+QpBNDPVXTFrdK01uEB/H&#10;Ayar3VektS0zUElidymTlQP3fmrR0C5YqokOe3HjFeS4yumehjUe0ylrGz1LSbgyhpRzkLyS2Bzk&#10;mtDdLdTRX8Kqz4fA4NIana2dzDKD28AVU9rZXNpdh4G+JOc+Av1VISeNpofJGOWNSVGlKbz2ySoV&#10;Zcg0M6D1ElyFRmGcfxRcDmvXhLHmVezycmOeKVMqXqPowBjNDyCclfzQvDfPp2d5JwBxWgWXNAXU&#10;XSouY5DEoB+q87yvEcG6NeHym1TKY13ruJwYpHADY48nNDOn65Il3E0ZK9/xgCh/rLpy8ti7gA+M&#10;YwaraXWZbQRho2ZhwDk8DNea4T5I9HHKLRurpvqqK7CJnBK4AqT1TRZJ8SRHaw/zWSej+uXju42I&#10;O0tyw5xitg6D1HaX0a7JgSfHmr4oW1bMueLj+UY2KaUsiIQ/g8mpyWJXWozU5SAroxBHJGO9D2na&#10;400vtFPkT3+q0NqNqrM7g51LoMoQRgfQxTymkQLKDn+SKWDHsa14ZcVtGSa2LZzXLKCORXO4V3mt&#10;CnGQgKah0vBJ7jRqAW78VA2UaxMiycsp+Qqy81BaxoqXUblRiTGQRxn8Gky+Jq4jxyemQGsaHaXs&#10;ZIQHPBxyayF130TtLuikEMQDWprAXcMrRs5XtgZ8VMal0rDfRMrICGH+RWS+VaLtcfZ+aNvf3ul3&#10;BRiAqkkqPI81qf0x6ntrxUYzqwxkHNMeufR9YlMqqSwyBVDacl5oExjUN8cFfwPIFLKFq12UxzT0&#10;z9IbS2tbiBMYfcBk45oH6j6etHQgDzkZ75NUl0n6mvhYzN28McEE1dFhdnUVbLMM4J/NS5aWh/t+&#10;7KF1bpkxSO0TkMuSnGM4pponVGq6dMIp3JQkY5NaRuelS/yDE+cGqt6h6TO6T45bOcdsZpqTXYyk&#10;Wp0vr0V2ih/kcd/5pbXOmrK+jZmQANn/ADWc7S+v9KkY7wDngAmp229R7kSGKZX/AMngn8Ui0NGF&#10;vsVutJOmyuwYkDOMZzgUX6P6jrGEEuVAAAB4c07tJbfUYOcsWHGfAqsutui5oiGt5T2Jwv5rqux0&#10;10y4bmOx1z9hXcecnjBFAuo+lEluzzRdz9DIqvOkesJdEuDFOGxwSWHfdxWptD6402+iUCUANTqX&#10;achZ8krStFERwanokjGJWZcghe1WDoutf7iTHN+3t8vzVo3mgWt5EMMQCDg/zVW6v07NpjO8YJyS&#10;eBn/AJV1aX6ZOM4uz7qb06tryF3VNwxg48A1j/rnoCewm92JAVX9wHcCtY2nW9yirBICCvDY8g/k&#10;0QyaXZa2HVsBiuBTwcW7D8kYC0HXrrS3HzLK3JUMcjmtc+n/AFbBe7d7YPbB75/ig7rf0qiRCYod&#10;uRnKeDWYluda0Cd0LnIbPkcUZIr/AI9jQyN6Z+kT2EMy5CrkjDc0Iaz0gLpGzH+7GQOaqT019V47&#10;4RrM21iuAD5b81qjSNUt7iEMZFOD9+agNKPHoyp1D0Pc2Mu+OR8c4P1ULonWdzaSCKZnGDgnGK11&#10;r9tBe2xUAMTWY+suiZYDLNGME+ecmhQVifcftF39Na5bXoQM4J2171L05ZagjhlByvGT5rGy9Z32&#10;jybGl5Xxg4/51fvR3WH+6RRksxJGfJFdbcdDuKe0Ut1d0BLaTPcW+RhviRQg3VVzZyi2m7nheOPz&#10;W77vQoryICQLkjjI4qlutvTC0uY2KQjdkjHY1aDTRN3ZScUVtqSrIjKGHOV/802mlbT3QsMgc5B4&#10;NOYNGn0eeWNw3xxwe1S9/oQ1KEZBH9wIB4OKGkyq0Rj6nDPGrKf3fmkNP16Szu4+G48kZFDkljNp&#10;zjfHkbu5B4NE8ckVxGCBtXP7a68SHsvjRtagubYNuAYjOM/detI8E4bHx71Uej3kkO8LVv2Fqs8a&#10;nefrjnOKytyRT+w0065tLiII2ADydxxzVM+onQdtdbijBgxzlfBoybTZ4GZwx7ceadQq0qt7nYjt&#10;VOd+jvRhrU+mriwmkILsoOAADRx07GvsxGaIKT3weavnqXpaIxCULk7ewNUZLaraO6lcoOVOef8A&#10;Nckm9jqdo+1zQ4LxAVLALz8e9UnqlpqNh+zuSSrHnj6q7bK4LOPnx9USXOnRXsDI0YKuvYj9tIkW&#10;U9IypadeXaSPHNuCrlcMc1L3lzBfROW2r/B/7ijLqX0q95ZJ4g+QcNjn4/eKqm90a5sXP0PJGMgV&#10;VY4ummc+4Rs2kvbuJrdec9u+KsHpX1TvbRo4Lh9q7gN/ahCOeUKFZXTI4bHFDN9cRLliO/GD4pnj&#10;tHOdG1tJ1Wz1uNBxnO0kdzmmupdJT2zPLCrtg5CgVmTpHqt7MqyyBQCAwzj/ACtaW0TrWOcwK7yE&#10;FSOf25Pao7RyaTIi11i5t5VR4yi5II74oivdHtNWhPuf/ExncODmpa90NL5WMbqWBzQ2Be6e5Qqc&#10;Ad8ZFNF0RkgLOnXGn3SMJdrBvPIbFWhp93DewmFoVcOAGHcmoyGFNQZRI6g4wM8Hmn9n07LZSGSM&#10;YGe4bNLZFxKf9QvSZ3tpZ7eHscgVkmXWLrQ9RCTRsFjbnHBNfpzLqltNC8Lx788HnArNHqX6Xx3o&#10;M8SAd8EDJrViybpkJ432ke9AeoNvcQqjTpJjB5OCp+qsvVkgvbdZkA5HAHOfzWIY7S70K5wqDKHJ&#10;4/dn7rTXp/1VaXkCpP8AAgHgV3JB3oWGQbjqa40+6aPIMatgAdzVy9LdSf7okCF+4xnPbNVb1Foc&#10;czNKm3g8E/XfvQzpV9dadcIdxZcZ+gMfVRcSymi/Opuj0kjkMTKCDgHHbNVlo0Vzp90seHRVc7hj&#10;IY+RVl9JdTx6rEIpX5PAz4/kUW6h08jx+7GP5+80Kl2zm7sc6XDBeQKHKuTwAeCpP2R4oP17pr9O&#10;N8TfEvyoP7cUJ6vrtzpm7bhSnYHnIqf6a6vh1LKynGcHBUjNK0Px/Yhp18BKUmfOezEVzqcCmUtC&#10;Cuf+H7+/4og1qwUKrRoA3big2x1H2bgpKV+uOwNVSQyW0GvTuqTCMmZ/2k4/IHmp7WrBLu2RlHng&#10;iohbK2CK8bZGBkZ4pay1RLf4SEkBzRbsWZAabqNxbTbJQP3Y57sKtqxEMkKOjghhkmhC6torjEic&#10;mvdFmeJthztFU9dEnF2Et3OxZVLZAOQKWgIlUhsk4ruNFfOQOag9WuZLYAJ+0nk5qclGQ8XYw1a9&#10;n00hkycHsK7seojdlFYYcjP1TVbq3vItkqhTnI5yQaiYLE2d2ZVX4gDNTRdLRZsqGOPJXO5c5oK1&#10;5EuCUyORk7vBxxReNbgntmjZxvAxg8c1BPpqNJvByW/NBOSKcs2k02cM5Jy3I8ZqxzdQ30DMpBIX&#10;J/FRvW3T7fpP6IVWC5LVQfTHUt1Zan7Mu9Nj4z/awPimSvZJolOuOj4bhGdEKscnI5A/ms4XEcun&#10;3BUswLDBxnPNforBp9rqFqTgY28kDmsyeo/T0Vu7lIeBkNgY/NWhNdGPLja2JdBdSuTHHJJuKcA/&#10;eB3Naa0yQZgYDhl3HNYW6Su5YL+Dau4Ow4P391tvp/LwAlslTj+KTLGmbfDyOUaYbXZS4hIVP3cV&#10;W02qfo5zGpORlfvt90eoW2MFPfv+cUB9U25DmUDAIHOO9LaNjWiVsruO63HDZI5BqB1lUg2hKiNG&#10;1YIy/LgD/nU7ehbqMBs5/cK45kkzjR9TLlgZADu4orXWDEVIjyADmqyGI5VKjlaKba5WaHacYI4p&#10;W7O9onJdWWWPj92cE01W/C5+jUA0BidsP281OGS1aPJJDADxT4yRHapfsoyh2EVXsvUk8ErO0mRn&#10;u1GVy4Z34zx5oY1GzgnT2/aGc+Ksjg1h69Msn9VsFe2HAC1Ip11auQA28Dv+AarjUOjJYYWKnK5J&#10;55xn8ChZNFvEcM/A+wTVEhHJJF53vVsDfHkj84pvadUWlyyoZlXJGKpqTSLp1cpIBjPBzkg0FObq&#10;3k9opJkckYJrqiIpI11LPahWbcoVeBQ7d3tttwHzmqw0iy1S4gTDtsH57NTmbTLyM5kkLDwDS0UR&#10;Y2l2is4cOpp3qELw7GD4ye4qv7C/uLcgFyQw547UUR63GYiJMg5PBpkhiTttXaCT+oSCOw8Gkxqc&#10;lwXy4xkkYoaz+plDFjzkVLXEUVtDgLgEiqRR1jWfSpJJGMLBWxkZ8Gl4GkijzPltvcCpTTNThQBg&#10;A3GCDU5cww3kAdMb3GCo+q40kSjpgzDqljO3tlIxkdmAqL1PpuxmEj5AIPioPVdDFs5lUZO7BFCm&#10;r6vc2jbYchuctuzjNJY1k7e9Kx4b2SU+sjgig9ujZZ3b3FDKPKk5A/AqV0zqt/bEUr5ZT3IzkUbL&#10;rEEiKYsNx445otjcUzPfVXScUETFI9gGCoPH+DWVevlf5xouMrnFb06kljv4ZYT9ksR4P1WU/U6C&#10;0htJlCnGz9x/sIqkHbRk8nGkjMfTsJS6VVOTu8eKv39UwijTJwBVQdA6YJr4yEkGME/Yaiy41Fv1&#10;vsgsSx2r/PgVpyNS0eZj9mtegWP6ZHYE4z+eDUT1XD796svjGMDxiiTo07bNVGdxQA/zQ11ZcQW8&#10;shjfdjAf63eSKw3bbPSbqIEX0w3bM+RRr0ZH7aO23ODwAf3GqeXU47u+AV9/OD9/yKv3o+3dEVuB&#10;t800o0gwu5Jl3QO0aIinwKGdSaYz4L08a+Od0ZKCoZ7gmQsuWOKlFHoM80xvbmJYjA447mnOrTqU&#10;kAzg/ioSzuRLcyIAcjJrrVZl/TyKzHOO1UaIzBm8t5LyzcIQXHKgfVSnppdm2lkQs2TwOThcmo7p&#10;2dGt5kzyjEn7NI6Dcta6m5ePAchcY5ANVgtEbejXOkywXPtiULn8cBvyaJ10u0mPxQbFPPHis/tr&#10;7Wif0mJH5GaPOnOq47yJULuDgZDHz+azyg6LKixb7RNLuQ8bQIxYFR8QRVV6/wCnxjb3LZlR1PyB&#10;yMCr46W0+GVbiWSRWLcgnsBTyTRYtRlaOI7tncjtSwjQONoyvLY6pGgVCyBfsZz/ACac6TdypIi7&#10;GyTyrdzWgk0y2unuU3bEiGXA/bx3NCN1FpttbtP7yLubYvGeBWmFmZwpjTTdKmv2A3NtP/DVi6t1&#10;XpfSGj3Db0V40G1QfkSapbq71Ts9FsoEtGXfjnHckVnay6yTqa7vrm9u3Ea5CK3AUY5Ner4H03J5&#10;M0uLSvbHhBbctIhdY9Rz1v1pe3+r3BEduojgjfjaPsA1VXq7exalq1jYaLZSSiOHfLJnAQ/mqt6s&#10;v706vdWtkZJJQxAkQZYgfdH/AEA82jWMk2pSgTTNsYt+5gTwAK/UvD8OHjwjDH17MU5fcbssboyG&#10;Hpnp6+muQzTz8At3G/uBTHTes7i0sp7qIhXCEMAecVC+uWtC10PS14SNWAQLw7nucn6FUL0f1TLq&#10;lzLFHGTBEoMjHz+M16EVeiMpKLELSwu9X6jW8u0f2Gm3OuOMDwW81vIaZpN30zPFaQouyEmaVeAq&#10;47f4qljpP6zpsx2oX3ZSefAUeQKub0qv9M0vpTUdPk/qXO3YC4yWJrs6XRLTZEdB9SQf+nbizRCs&#10;gYpCpXG781UOo6ze6PqMn6iVllA/ZnOAakLDVJtP1KP3lVAWYhRxt54qv+pLu46m6mMEX7VIR5PP&#10;PJNdj3ZVRSCTQ9/VPUdvHdDdDnJbsCE7g1aGraTaWuq236YYVGBI8lR2H1T3p/obGqWsWngybEJd&#10;kH7sDHNCvWzy6BrRnu5yEVNyIPsVdNJ9h20TXqdqcOnXFlHM7K84EgCjJx/4qA9NOqpNf64s4bxd&#10;+n2kTMkbjJLDsT+PxUP6R27eoGrdQ6vqU2IbJRFaxNwPssQakOn2h6d13UroyL8x7UeD9+cUnIdR&#10;umJ+rutQXvWV9aafIGAADQDg7zyMrUh0N0+LK5mnvIAk0uI15BOD4/FTPRXTtrp+rXOp3iLNd3cp&#10;YnGNobxzU1111V0503OlzdXcUYzuGzDEMORxTcrOTTasf+q2mwaLa6NHLeKqM4baT9isx9ZdSax1&#10;/qenaFoUEltp0M6JcXZYhHY8Er9mmVl1JrHqp1iuD7dhkIM5VVUnkCthTdG2WkXVtbadD/St1Vzh&#10;cKNlcJ1TRNT+lqdLRaHY2qNPKIR7hYhnz9k0yju0j6gd7+Rc2gy5bsoIyB+TRf0l1ZBcXd/qFwVz&#10;ErKu5vGMCsjax1nJr+tazbQoVj9wRjnBcDgk0Ru6Y7pobeqfqRddddcQ6bpsp/Srth9weSP3EVcP&#10;pT6fG01C4ghWP3D8yxO4nxk1GdHelcdjefqLeFfeKjMmACP4qwdEWW111XMjJKwCcfiq8qi0icog&#10;9puraho+uzhZF3mUwIf/AKY4zUx1t0x/s8trqGoFTLIwk3F8dqmuporbp/qCzu7uLBfNxlsEDBxk&#10;g1THXWrar1jf+8LhP0MDgg/8X4/iuW2tfA0IJls6gl315btcRmRrW0X2wW7E47Cq9vtcXp3QL63t&#10;nWORomKSYycr2Bpne+rK6F042mWMLtON37OBk9zmg3T9Lnk6blvb1CMh3ZGOdqk/Z8Gopev2W5RS&#10;qynNKt7vWoHZwSvIJIyGb7oitdL06ygWygjVZHBZ5D23fZNPG165ns4LXTrdQC4QOq8BPNaCn9C4&#10;9I6Xivri9LiQLLO5IDjPgVqcoxSRka5N0O+kOg9GsOlrme7vI5LnblzuGT+R9AVRfW3rdaaV0vP0&#10;9oEJNzPkNMgOEB+hSvXfVqSaMdI0HM8jn222/JlQfxzmjz0X6A6f0Po/V9S1w/8A1ydSVMvLRr4U&#10;CoLTY8PxbKx6c9BrPQegoupdc1AzX0zGX5t8U3f+ai+p9d1HqjQLCGBn/Q2bnMjKQSy+DRX1Zq1z&#10;1RocNikTLCkiyiJgeBzljitIar0v05036e2tw10IVEA9qI4LNxkk1XG+NL0d52mil5tS0XQOi7ST&#10;2gtwqxscjLOx74oZ0bpTXfUv9TcSvm3sVDopUBkLD685qR6RtbXrdLm/f4WlqGQIRgrgea8tPWKP&#10;pPp3UrDQImlvbsOiyHBAyfA+hTuUqdIn+FbQV+nHqVonprovUEVyRdXMuVjhTlkOPqsgWXSPUXqD&#10;favql9NLHbRO0xgJIUDPCqBwKuLpD0ov7nR7zU9UusXEp3hMDjIzlj+asyPXdM6R6Cv7czo97eM4&#10;IXlyCMYH4rqxp/kyE2yqeguhdFtektWuJogbkXJ9gjBxgeTRd051smt3Npok9o0e2HcP+B1Tz+KD&#10;fSPT5NQ6h0ixmnYQON02eECAf3Va/Wx0aw6kuotKEZKL7fw5NUpElb2Qt3f22i6wogty7BhtfPCU&#10;+0eG/wCq+qrawdniE53NIOyqBUt6U9IXF/qd3c6nAWETblzjD5+h4xQ9rPWmnWer6kuinMiSOjBD&#10;u2EeFIqXJWPG+wt62utJ6G1+3iTZcyoufgRy48jNVp1T1Jr/AF/MYlQW9rCc7WON5/OKCulOjdR6&#10;g128u7/UWmuZjjD5IRB/aKNOoeo7bpG3uUZVE0a7VXv/ANBXVLHVlBfQ9J0LSdOujKoaTJ3Hzn6S&#10;qq13qyQWk8KZXepVTnBCmqkn9Sr25kkN3tTeS2BRV0hp11rt5DCG4kYDewyAD5rJPKpUkM8vFHPp&#10;P0TcdT6rcw26gGJS/wAuxIoi6k1I2qvpqPtkDlZIz3G36NWT1YknR10LfRpUSR4gjfHkhu9VnZaB&#10;cX19bzTqWYyfM/8Akmq4sfGvYuRtxuiR6M0AzTTvcgwrHjJI4bPJGaurVDC9nJuYBSgEYU4JFQXV&#10;t/aWlq8FjtYRqOD9/mnfT0rT6da6pfbdq4JAGAMcdqXO7kqRfDGKhvtkNo1z+jtLo3CBVPILcbar&#10;jqO8hllgnEuT4AORRP1rbJrt+3szlLcAHb2UsKAjoVwpRCGwG25x8efzVsOBtGPJm4MLYdMigtob&#10;8szhl7HsDULpGrLd3rqSExk5zXWs34sNOFny6uMjB5BHmq30rTLm6ncxyFmzx4FJlSTSQ+pJMM75&#10;ka6d5Jcq2aFn/UT3xEJG1fB+qk9V0ePToTJLMwkb9w7gUxWVTbgowyOSe1Yc0Fw38nSZTUWEcaTY&#10;G09h3NReuRRasY7YghCwIPY0H6fMLy8ZTN8we3/zVYdoHt3xMFJ7Kfz+an4sHJ0cc+Gyf0s2Ok6c&#10;0DsktwhDIT3P4oR1Y6xqd7vnj2QFduB3xSVjBPeai0k0RTa2Fz9/ijHTo5ZL4WTbsynCMewNe3GN&#10;xSRmnLkxv0k9naNLHBEqtEMHfg5H4NI69qEU7lH27VOakJ7G10y6uLN5kkmHxLqeOfFfX1kttZO8&#10;io+4gcd6h5GNyVIpikAUWgrPeRSwOpLYwh7d+9FeuW+GwowSoFdwT2BjDRwNE8QB3MP3fxTywtW6&#10;g1P245PkV3HHHArE/HpNIpOZS18Y7G8hMRJVnAI/JNbE9Dug7fqt7yKO6WC/tU3ruO0Mpqp7rT7L&#10;S/dLwK8ufiWAOPzRd0DYS3PvXdhqctpqEX7FX47l79654/j8HNxdOS9kZS5cU/RSfq9aX3/qPUI7&#10;q43FTtCj+0pwVJ+vqq0l6Qtp0dpMqcZBFXt1VoD3V/NJdzbrtiXlOe7n/wA0P2ekW72skYkzNzk1&#10;8/8AU/p8pS3VnoQy81+kZxl0CZC4eEgDz9imEmmInbnitJQ6DE6NHLHkgfI5qo+qltbaZhADtH33&#10;zXieV9LlhhybQQmpWVbKrIx+NMWepi7nD9l71DOuK8WSrdDiYkIpRJPlSJUGlE4NTTAfMAwpnJHj&#10;zToEUmyg1VLRyxJABXsxHeunZfBps/NIzpxil8DHem4FKjmlQHqHaDTqPLDvzTMpTiNztK1WLA5b&#10;INeq33Xu0q2KSc9qYVj5JTnGKUOdtcQfEbqVebscUHaGMo+Rrn/FevJlm4xSdLI40ant5ROSCf7c&#10;5qd02XduATO3jJ7UJxQyEs4XFP7G7eN1OcLWGTovEMjpLMGYDt3xQ5qNk0CAy8KTyKsOxuxLHCIw&#10;D9mrps9NtZbJRJCkm8D9wHmkUqNDimV56S+nxvoCs9ixVuVXBBy3k1+kfpV6RxWe6WRAGwFCmoH0&#10;j9PNotrmUfFVCgY/6CtqWOjQWoT2VrD5XmNS4xp6JZPxXRB9O6ObSR0ZBg+R4qyYljtIC0I2Z5ZV&#10;pWGzPtmQRBfuh+5vmXeMAZrzuTa2YpzdEDrL+7KZMgBu9DFpcBp9hACk43Gpa9+e8ZGCKF570IpX&#10;YPh2z3NdhGjyPJnZJTao0Ekse4MuD/AxQ690JHwHzu5pl+slZn3YwecfVSuiaF+puOTjIyMc4x4F&#10;PdIy96JjR+mf1BEkndv2+cAeTU1Iv6JZI92cE1Nq405nDqBkY/nH1Vd9VaoCjybsHvt85qanydId&#10;x4KwF6q6jW0YBZTubuTwB/Aqpmi/3GV/6WTu/wD0ORUxqsUmoStK+c9gMdql+kdEX3cMB5AGe5rd&#10;BRjFP2YnKctIaaF0rtniyu1ASWCjOT95NX3YdOiAxskRVZFGGABziuho6yxW8K4UgY3fzR/omwYs&#10;z2TG0tU55bNGDDxeyKn0r+tCI/gCVBI+/NHdrfpZPk8sq0Oa06RAYTgE7T+aB7vWJSshkkJkzgfm&#10;kTbs0rKo9IkOstaiP9ZpFHBIHcfzWdNc64uVMaBH+ZIBX/oKJ9ct7+9uCHhYrj4kHsPPFTeh9Dwz&#10;RxSOcMo3DP7gKrFJLdGXJOU22RvRnTE+qSQidgnugZJGStaF0fRBpcqIhZgPsY2iu+lOmnh9tVi2&#10;55GaMbwfpyQ525+6zSe+jdiikouhxqNogtlYkdgcnnFC5ljbJU5A4pze6i91uij7KO47Gou0UoTE&#10;oGT9eDUskE1o24c7U07LM6Q1tLO5WNhhWxmr9hnjnj3KQQayShaLk+OQc+avzofWEuLfY3D8HP3W&#10;LHNxbXpnvNKeOLvYY2twPcMWP2jNfatZrd2ssTLkNXRswJfcDkHzT8EYFXxpuLi3RGSRiLr/AKIm&#10;tbm4mjjCjd2/4aS6F6q/TSCGXAJGO/mtTdX9LxX0D4UZYHI+81ibq3RbrTbyImPaNxGc8VGP8uLI&#10;Sjx3FvZruw1MlA8YOzwR4Ioie6N4mCaoX0761RkS1lXkHkfWKt65mkt4zLGvDVLJG2Xx5X1Q5TfF&#10;IBvGKNbK7EyheP8AnmqiudYlctyMkYqUsdSktzF8CeRmsrbT0b3BSjEP9Tme3wyfyakYL4SJuC+K&#10;hBci9iYfYwcV7a4gGO+QBx5rsM8k9NoR4LjvsJIZ1ckZ5HcUy1eyS5tpFKgkDKn6IpaKMA5zxT6v&#10;X8fJ92DUjFkST0UzoeuGyumhLYUfLDcZzVlyzieNtpqsPUnpiSOP9ZZ5U5+S9xz5pz0D1NHODBNI&#10;qvkgA1jywcbReLTVlgaZfksIm3ds9uBU+yhgQRxUTdbIyG4BOBx3qSt51kXINafDyKT4SJ5I6UkV&#10;08cmj3oO74MfruKsSCUSxq48ik7+0S5hdGVSccZGcGojSLkx/wBCRNrZIFW+39qVXaZK7GWuae6J&#10;vhHIOaitO1uUfEjPP7jVgSRh1IPkVXGp25jnl9vgDlhWfNi4lIMsG2uVlQEHPHNJXwQL7hjDbfvw&#10;Kr3SdZmiuEiLcbctmrKwsseD2Yf96FOWSDi+zlU0yDlMN1D7ZGVxVYanpQhbaSVQHK4GDVnizEBA&#10;ySq5xX2q2kVxEAEBYDivPku0bYTrr2DeiQJHGHQ8LghT+aIotSjbzwB/PNBFnI4kkUA/R/xXmpxT&#10;xRO4BA3AjAqajp0WcFInOoNJM496IcjkioHQL2SC5KGQ8kbQwogsepYp4/7dwAH+fo0HdSTe3Klw&#10;mcbuQPBFXx5HHYQh6aLxjfIBrvNBfTnUCTwqr5DDAowJr6DF5alj7ujy8uJwk0cTEhSRSMMxdeQM&#10;0uGB81wigE/ECs0m201IRI+jJOc1A9S2AntWYICyjg+RmiM15wRXeFpxs7e7BjpdCtqyMchDigX1&#10;S0FWsmuI0A/4+PFWbaWYtpHCk4c5qF6ykVtNnTbklePxWekoU1sfk+XZnH08Z2uJeQAyEBRUt6h6&#10;LK0IMiknHxoR9PxLp2vyBpxhvscVorraO2l0qRxgkDIFYncZp0bIy1EwzZaE9vfLIwAKyDGTzWwe&#10;mbWG7tl7Nkcc1me7JjmZQpkAY5ParI6H6nmtZXtw/Lcrx28kVTPc6bL4NOSL4srY2s0ZU4C1Y8Mo&#10;dAfsVR9xrk7j3dw/jsKPOm9ZEyhGcZo8PyJYZVumc8zBzipLtBlcEbH7djQDpmsCG6MbDOScnx3q&#10;wGUMMEcVVnUOmLb3DN2H7gfoE1vzybakeSkWmDnGKRlcgHAziktPlWS3hdWyCopyyZ7HFV3JRdAJ&#10;W1wsinB5FRfUUQlsJ0JxuWpaKDYzHPfFdSwLKjKwyCMV1RlVA2rPzT6otJbPWXljbYwkyox2we9a&#10;h6B6liubCI7yzbcNnyfugT1k6ZktrlZVH3uOPHihH011z9JdGOSTiT77DHFYcqdf0XxtOjZ2gams&#10;n9Pd2HFFlVHaPGGikiZS2Q+4diKs6wu1uIgwq/i57uIZ4ex0e1cITjmlcV5irTxyTsgmBXU8LRkT&#10;LuGO5FS+h3TyQAHGRUtdwLLE6keKDdM1iOK4aA5yvceazSXGXZWG00QnqDo7KVv4+SuNy984pbpP&#10;qu2mjQZGcYyKO9VhjurKZSMgqcVl/RrB7TUpYRJ3bjwM/iu5IVJNFsT5Rpms42VwGByDS9DWiSSm&#10;CLJHbk/eKJI8nHNej4U1P8a2ZcsODBLqzRVvrZsoCRWQOrPTwIZpowAysOQK3VLGGDKRwRVS65Ye&#10;zcTIwBVsEDHAFZfMxuMmEGYusNTlsZlhl4dOI8jhlq69A64ljWNlkO0DBXyDU1q3pxb6im6EKsgJ&#10;wcgNQXD0td6bcASYCLnO7lz+RXnNUaE0zS2idaCYIsoHIHajiPUIH7SCsw20rY4JX6xTo6xd2cqs&#10;JXJU52jgEVeHlZIqlK0O8EWaakjSTGVBoZvenQ2TCQPxVeaT6jo7OnucqeQasKy6stbhVOcfeapL&#10;NCXYihkg9bIiDp6eBsd1yTjP3TiaGGAfNFGc9/NFtvfwzqCj5zTTUNOiul5ByRxipuK7jKy0PJd1&#10;KNFHXWppBcB4e27K+Kt3pzqNLtdh4NV5P0w288FcZwO+KjZJ5dLJbBDNgY/AqcMrhNSRrnjjOLTN&#10;C7s1xVc9P9ZxT/BzzkVYSSq4yDmvUXlLIl8nlZfHlj/r5BLqnpuLUYHHtKW2msd9Y9FiJyTCRt43&#10;Ct5GhzXOm7XUIZFaIbmFYsmJ22imHNVJn50zQvEpTJGCfxT6H1Gu9GYSO+4Bv+R+qtrrLoc2Usu6&#10;IbPzWausLRY43DLgKc4+81mls9COZpJ9o330J19Br1rCWcFioyBVitpkKyiZBjycfdfkx0R1/qWh&#10;XmFfKEgBc81+g/p56k/71bKc9jtbPBBpZOvY8oKaUotL9F8w38XYkLX0l0HjYxOCewoQurBzJuVS&#10;T34qY0yKbDBzirfeycVHRin48U27PbvVXiwGXg+QM11FqBZsEYGM8Gn13YJNHgjJHINCFxeGwYbx&#10;kHGPvJrilL2JFRktIsGGYMBTig631QEKygUQW2oI4AJw2cV6/i+Wq4yZmy4GtoWnsYpOSOaReYQZ&#10;3ftAqTDDbTG9tRPGVzg+DVPJwxpyhpiRk+pEbfG1u7dw6hqy/wBfen36gyywBhtJNaNtdFuUlkDs&#10;Nh8ip3/bIChV13Z7581ggskm7K3FH5wXOizWkpaaIgqwwME4z2NW30z16LLbuyQcZq9Or+goZY2e&#10;MZGD8azTr/T4tTdCKLbvTOCc/IfVSyxZoxTRo/TfUiwnCZmVcjBp1cSW95JlDuY8g47ivzmuNUu9&#10;J1KMCZxFwSvcZ+zWt/TXriO7WNncErxg/VJtUVVO6LQ1Hp+FoydgBPdgtUjr+h+1KpQckkk/eK1b&#10;FPDdw/ALhuO+aBtY0MF2wgweyml71ZyLplFaT1BNYHgMdlW1oGorqiJ88k+D4oX1fp5FJZkK8YI/&#10;JoOtNd/2J9vO0NgjGTQpJNFaTRa3UPpjBcW8jwnLMCewzgVRqdP6hol8hMshVyeB+Purf071cgI9&#10;v3UPHG2nt5qdrqke5cMcj5L9VxpPo7FuJY/RutpLbqjSlm2jvRncmKeJkbBH/OstTy3Gn5eNmAY7&#10;uPP81F3HqNc2kmMHI5C570LK0qEeBSlaZcHUXSkcheSJgWUdqr641ifSiruOxOeeFNKaL6lwXjpG&#10;ZB7h/cmckE0V3WkxapG4CHLjhu4zTpv0dlGj7SusLbU0T3AN2Arj/wCah/rD08sL6GZljUZU7x9C&#10;hy56burCUSFmGOWIpnN1lcwn2p/lxk4bginjkrtCcfgzVrHRd/o1w01u7qqN8fx+KOOivVO/tXWG&#10;5JUk8BvqtC29xYalatlVJICgAY31RXW/pt77rJbIVaPuB5/FE4JsaGVrVGq+lOqLHUI0O7Dnv5Ga&#10;MNRtra4hcHDDGBX53ab1LrPTjrHIjBQwz+APqtbdAdbRanGpdySQD8u3NR6HcFLZVPqH6YtPI00P&#10;wAySDVCWHVlx0xc7Guyvz2gEnxX6h3FnY3VswkUFXHmsPeuXpSlzHcG2j2t3Tj+4Vr1NGRScJaQd&#10;dL+ryalDCnvh8L/1q0IJpJsMTuJwcHtg1+Uug63rfTerxx3TbY88YXkAng1+jXp71vZXlpF7snzA&#10;Aas0oSizRy5JFn33RlpqCf1EBOM4xmq41zQV04t8NigDBxgYqwLvqRoMGFg3P/IVC3d62oqA7fE5&#10;/NWjNNdbOKLM+a3ate5VRgccDnNAP6C6sbpUkzhmIB/8GtJt0lHBJmMkqfHbvQ51NpYW1kVsMVGQ&#10;cZyRTlEwJtRH7R+e1voc1OaH1UbOUxZJVvLH/tVHX2o3lhd7fdxkZA+6kYrsXRDnuv5qMkVTrs1L&#10;a9RWl0vxdRuGM1IXDBUO1Oduf5rO+j6k8GS45JzkVd2mawkkW1ju+GBUuTrs7JaBrU+oQX9rbkow&#10;DeMVVvU3Tl3Mkk1r2zn7P+aIupCkV5OwfIPzP0aMenNSspYIUeULkYzjvnxmmTdCzTXoofR7Wb3Q&#10;JYWAUgE9jVsLFEEAUcEdwantc6ctp5Q0ZIxnaQKr24S8sfirc5/kYppIaGQIkkXbInOCCCPug/VO&#10;iU1Hc4TOOx7GjCxulk77cheR9mpuLVkiJIXH1gZpLopbM/XvpyOcxv8ALwBjJFUT1n0DNb+7LG5B&#10;U5wxreVzqkU0bgAZOM5qqOptPhkfaI1bPgUyyNB66MByyXFq59yLBHODyuDRv0x1i0MiLjB4LDPA&#10;x9VeWtel1vfwsBJ2GTleB+Ky31H01f6Tcn/hXk4H/aqr8zl8TbPRHXsMjIXC5XjGe5NXlb2FvqcL&#10;OXKk4wF5x/FflfpvVMyMjCTaMjP81qLon1l/TRRRu3K4zhqjLDOIylGSL81vR202VZEJJDee2PzS&#10;Nh1JHcsYpPi4P+GH2Ka2vXFpr+1E43+WpF9A9qZJU8HjPgVyK0K4ji70u4EheJRs4x4zmntiGTKT&#10;AcnjjNEWnanHt9pyT9Y8VFa4hMh9sgfwa4ltk3Hf6ADrb0406+t9ywgO2SCACxzWQtQ0bUNC1JjE&#10;xcbsA9uB3BzW4rHUiZTGQwKnBzXPUfQun6xbFfZxLu3Fq14sxCWJLaKc6O1+LUII4pFXeByD+ab9&#10;W6BPDGksDKdoOUP3UNqOjXWhXLvG+BHxgL9Gii06qivoljkOXwO+SSPoCm0/Rwq3pnqGayuXaR2T&#10;BzyPIrT+hddGWHbIwKHG4/z9Cs3dYaNKgaaKIFSefAU1XWmdTy2cz5ypyYzk5AFSywumkEGumb1u&#10;OnbfWIN4wxU7RlcH+M1WN90dNpt0skO8RqxOD4/FDHSXqi8MUUMrjap7k9s1e1hrMGsAMHyxXBB/&#10;8VOKp7Rbgu7IjSNQExCSnAPAPen2odHLKN8e3I/wKR1rR7iBQ0KqGPcf+ae6T1Y0KLHLGDgY35yB&#10;muyq01QvQK26Xen7Y5jjLkEA7sVIugl2sqf58miW6s11AF4nznngdzQFdxz6fcHIzz8fAI+qIyae&#10;woJ9NmNu+CpAYDGT5onflAVXk+B5oc072rjaWjwSc5PjHipaG4jjPtljnJOO5p5TOtEhaanIioH7&#10;jx+Ka6rYC5RsycuMD8UhLDvO4NTy2vcnlQMcChSTOUVBf3F5p8pTcd2ckDsdtWPpN9HexLubjGAa&#10;kdY6eXUYXOSD4wKgdM0h9O2jJ2g/IEd809L0huVEb1BBcWrll+wcrR50vqsM1ugkOWCZNcy2C6hA&#10;VIz8eF7VWWopc6SfcdyiliuRznH3UZJXQPZb2pYuE2KMjvzVP9SdCtKHlh3qVIKsMYow6X18ag8K&#10;bxvHc/dXMluntMNgb48/XFFP0K0Z36d1eW2neKUkgcd8bvzTrq7S7bULVgdpypDnzTP1KtFsw89u&#10;2dp3bQDVedG9Wy30ohmGdpI3ZyPxmnUXrROcLKq/9MNZapA8bbERsgfmtS9M3YNvExznjd5BzVb9&#10;X9PshEsKb2J5x5pv0h1BOI2jyQAdqhj3oybDx4cZM0HFPG5YbxUbqLRvE0YGKgFv0K8H+aVDNLja&#10;QV+/upRZu9FU3b+xeKgB2qM5/OaOtPnLI5eQZwMYqO6h0SQlpVT+zNDul6m8GIygYZAOTytdZBj7&#10;W7xY5AMcknNPtLvQ/YjGcd6T1WwM8Ybbkg545JoMhu2t5iMHG75A+KaNOKFi9Fzw2qtyX5qNv3MD&#10;Absg/XmmOl6mJFODgD/sfqpFrBrhc4GQc/k08ezko6GslykqNtPOMVBFijkOeaImtRbqC64XOTUP&#10;fywzPhPqqIRHd3f2/tBQwzjBFR0VhbTiRuDjHaoq8094sug3Kf3HsFodW4lT5JkLTp0ccUy49I0m&#10;09gBwh3Ajb3+VcXXSenxyjKF5SvAz+0VUlr1peRFyijIJAOeRQ1c9WalchirvkscY7nNGwjBFz6l&#10;r2n6fshVlyODt7A/mqr1TqgFpdjbznvjgUDJ09q19JueItuGRluTRvo/SMlsB7y4ZRnDffmuodUh&#10;vBrDFd5jH5B7U/02/iumkDHGCSPyKmrrRLX9MyquGbO1/wA/eKr9raaKZNjjIbxTJHLLasbWGCMP&#10;vLDvzXF9biQblYbQe1Alvq14kxjL7VX77HNSC677TESY2+MVy9nSSltnSQENjzRho9xLuUO2OM0L&#10;W13FO4feFGAeaKgmQQqjBGSQa42D6ENfsWaNiBxtOccYz9VUt3otxFGjmEtjPJ/urQdk+4JGRg45&#10;zz2qI1cxPP8A1sHYMCiIkr1RnKPSbiSQ+1EVC84bilpffssiQlWxkj8VofT4bIsS4H+RxxQf1hpd&#10;ldPIVKtjAVh9ea650dTpIz1d6xs3ZOc/9aoLr8yXMNz8hsycj7NWv18Dp0MkqR8R7yv521k7UdXu&#10;rlyG4YnnznNUh8mXyZWiY6aRrSCV4ky205J8U/6WsBNqMU7xFtrjZxkbs8k0pCTBZokp5Zck+aMe&#10;hLQKhc5UtJ8fypomzFFWaG0q3Assq5U88mqM6+1h4S4YoE2kZ/NXrcxGK0JjXgL2/GKyZ6qXXuWy&#10;MSGJcKo/NTxK5JGzM6izvoaGO/vldBjvnFbO0SzitxGdvwAFZP8ARPRpfaE3bcWX8D81se0hCQIG&#10;5I75p/JdOhvDjcbZ1dyRoSQBhvH1UH75jLMuOBT+/DFGGPGM+aZyL7Onuu35Y7nzUYpm5/Ax6VnV&#10;76YfuY5JYivOq2SCCd+/GT+aQ6SBEshOO/8AkA1OdW6SLi3fD7cLjPcE1aHaI5HplQdJ37S3LBeA&#10;fHejK4R7a9WZcsO5zQJ0yBBqcTElQDtOKszWcOEwRwP4zWlx30Z4SCC6ljaBWXBJOTUXYav+muux&#10;CledvevkuoDbRMp5HBFQ2pOvuGVXIwuOKdY1LTR3kWFc9b6oECxzYTIDAcZxXkXrLe6YskSy4Mg2&#10;sQecfmqLvuoJ4UJecgk7dzHGPzVHdU9fi3EvsiTcx4c8g1r8b6Z90rHJZt269TnmUx/qfmTyoccj&#10;84qiusPU9rdpVF6VIfGzI/5hayDp3qhrH6oAXRLZIwBRPf6Hd/pV1S6Jbc2RxjOa9nwfodTTaTRK&#10;fkxXqy5nluru3a8ublnQIWyxxgYz2qrLLrS5t4LuVbjcHBEaqME5ofvuu3Ok/o85ndtkWBnKnvuo&#10;o9P+j5by09yRA2SyqPrFfZeP42ONKEUYZ5pT9sNvRnTovdvbmaQNeXIB3E5ZV+qAfVrXJrTqmO3M&#10;eFhUMecjmmOh9UvpGqGW1HERIc574yKhZY77rTVr6/kmLxK213xgKR/aK9GD9eybl+JHXD6h6h6p&#10;bxXErGysEADDxWrLnpfp7TOlbKz0zb+pcZmIHc1W+t6Tp3SPT1rFpC5uroh2Yf8AkUX9CpqOn3Gk&#10;y6ocqyZKsMt8u2RTwuPT2+yGOPKW2WV6T9Q22hXBF/CnwhI3EZAH0Kqv066tlvOodfmnUCAyFYcg&#10;oCu40RdbWMWo9VWdlayAPOVDMDgBT5NAvqnHF0fqFpBNOixoglGBknPOK7FRt2aFjimPvWm+Om6r&#10;p9tYwr+quovcOzkKjVa3Q/pTbWnTVncw3yzTTD3LiVf3KfqovobpGz1/Qb/qW9uCZXj2Qq/LIPpR&#10;4Wp/pPXV0vp7VEeZWba025jtEYA4FXgv2cfYn096rWnTc1xMpDAAqGGeMcZNUP1ZLq/XV/ca9MSI&#10;EfEXbDiq107WP92sjLHBKd8ron0cnvWpv19rY9OWemw2499wqBFH13auTpbQQiQ/Q80egaNdziMe&#10;624rGedxpfoTpiNLyxutTcyPNMHMbHAw5yKkdLsLey1HTINRYxqZA5U8DH5pt6vdSudSSfTYTIkC&#10;Y3KPip+8D6pG7ZaK+RT1t6/sdH1mO1tj7jBGLKq8KAMf4FZW0jpbV/VXqiz05wILYyZd85wq0WT6&#10;Bc65qNlaxMJr3UXDSybs7Rnk1oPQ+lLXonXdPs7RdtwmWLd5HJHO6qquNCzemieuuitK6O1GCw0m&#10;1CpBGoD9i2OCTVxw6tEemLx/ZBkeP5SMQP5HH3VZ+sM95pdrZ3TxCOaeQITJ5qnNd9SZNR02PR4o&#10;SgLAyMG/d+KolyUTOyPutYujA1vBPJGrAZGeSPo4o36S6Ajjl06YbluCC7IR8iPyak7Ppiwil0tH&#10;VFLMh3L3bHJAqyNO1u0g6glZoyqqpUr/AHdu4rsoHI38iuj66sFzdiZW3LhUT/hP5qDk1S4tNbhu&#10;Jtq72GRzkc5GKHX1QXPV81zIDDAJBtAOQQBihT1S6m1HUNVsbbTLfeTuBYDlR4b8AVziiija7FPW&#10;Tq59b1qK2R8IqFpCctz9GoTT01MdPQ2cD7UcttfGGIzUxpnSjWUUUd0xkluGzI7DOTUd6idZafol&#10;3ZiSaONIQBsVvmceMVTklGqO1Xse6/0zZaLpFlPOAZAp3vn5M31toE1zqnVOp4LDRLGLCSkRgrxt&#10;z3LH6qpOpvVPVfUbXrDTLC2EMIlCqCTux9mtkr6SSdJWuktHCNzgNJJg5ZsefxULTElju6ZJ6r6Y&#10;QdPx6II4FBhRQZAcZx3ZqrL1p9RbnqCGz6X0mZ5WZtryoeABgYFTnqr6lXVzd6b08v8AVubgBXWM&#10;/wDww3ljUz6SdEWfT/UME11ahhsfJfnLjtgmllJySD7fFHPoX6X6f09Hf3F0qGYRje74xwPFVN1R&#10;JrOsPfCBG9iKVmdewCjycd6PururtT6g1rUrXS4zHZxu4d0HG5O6k+K0L6W6T05B0FqL3jbrmUFF&#10;L91ZaZSUV18DJKWgI6TXp7SvSu7u5ox+tKOwZhy20ZHBrMmudbjW9JSbVF9uBET2VLYxTD1D9SrG&#10;3Edg7bYEl2pGO8hzxmo7TugT1brGgQ3TS28LyDbEBw6nuP5p06sJwpaOJdV1EaILTSFmhhmO1poU&#10;OZFY8/zVn3XoenTvTemX0xH6yT95Pnf9Z7Y81dfqT09oHRl1psKOkNs8AKxgYYbOOB+aqX1D6hu+&#10;p2sWikljtIhjdyAVxgg1THJOmjLKTRA9V+ptvpfT1to2nS+9eygLISNyRKPPAqD9M/Te51rqKxS/&#10;m87wreD4NWF6b9N6C3VWmxW1uhEYMty7c5XHjPmjvqXWLfRddnu7UgKqsUfHAH4P/FTc+0cTclRx&#10;1l0zF0/qExsUhLYwDEm0KV+zXPpV09YQadrGoalap79y+7dvyUq0+ioLLXelNR1a9ZXJLbGPAC/b&#10;fmsXdZessd4W0zQogI8tGZe245wcCuQm52vgqoxS2kDnUHqZ1DcTXthoTt+5wzw4YkA44NE3oL6f&#10;QS68lpcyMZ7lC8znJJPhak/SDo2CLXoI9u0SxhZVHJGT4/OatnqrWrf0/wBYu51VWmMZEZUgHdip&#10;5JpNrpi4lyb1oEurda0nobWtUh9hXu3QiLnsPusb9YT32oXl1eXEuZJW/nA8YqauNUn6n1i5uruX&#10;+tLKSAeeKK4dBa5vIoPZzjkvj4gCoU5I0UkVJ0R6f3E+r2Bu4T7ckij5DKkVqn1t13p3pC80tNKh&#10;2yiMDYOCCB+40r6hdT6Zo2l2K20qicRjIABIWs3fpZ9duHudRbdk4XccnaP24rkMNPRmmkmO9Jvt&#10;T1bURPM7TSzyZGT3BParh1FhoMNzFKMXU0ZWNM/tz5p10F0gZtOuZH2YthmJcYLEH/xUJrvT+pap&#10;epqI3s6MBk9iq16MFxj2iLbWlY59NukdS1NriO+dlQNuVyP3ZFDOrdQNcTS6bbu8iRNt2p2Y5xgV&#10;cfqb1ZHZ9O20Gm4M7QhCVym1his/+ifp3qE91qWpfqxDBbOHIfkyOxztrD9yUm40O3osOVjpWlpH&#10;fwKpQnJHc55qY0u0/wDrc8zyBraQHGewP3T/AP2aHqvUks7iRkjY43DnZj7x90w6/UdOWQ0f3QWU&#10;h4kPlTyTW5ZFFEeHJlMaqY5ZmG7eckcfVHPSWiwTLIRKIyi7hnsaBNOLpMZQm5m4xj7o16h1q3sd&#10;NtvZT/3T90xwoqHJN8ma1hk12iruovfvbyVdzYzj+aCbyce6lr7nAODzTrqG+uruUCMlHHHB7k0n&#10;030ZfX8jfH+ovLEtjFeVmf3MyjG6tHeDhAMuiNEtjdzvNHsjSHejkd2z2FF9/pv+63KPHNsWJdoA&#10;Gc091fT7qLTrOBrPErlUQA8NUppWinRLy0F/eLHEy7iD5P1Xq4vHWOjHkbkINZ210qWEUxW6iHxH&#10;3ivLi6s7HTwJZf8A3YJAIqvfUHq6Kw1WdtJUEZx7pGct5wa76B0256gMt1K25oT/AFAeAuexNWWR&#10;cqXZCXLRJLbP7rXDH5t2zX2k2b3N06zyFVVgx3dmqc122liiiuHTYqNtXJ4bHnFVr1R1LcNLG6ri&#10;McYXIA/OahnzcIt+yuH+RYmsLbFQobZGnHPY08bUbJXh/SW/suVVd68bqEtCVtWgy025+xX7o+/2&#10;uHT4kkniAKjsK5im8kOTSRdrTQx1WxeaGQMQZCv7j3FWb6L6GLhbeznvkj1GbeYh42r/AGiqXvuq&#10;2ldPZAxnbz4FWp6SdJ3HU3UdhFFqP6a4jf3YOce+yc7AfFUbXZPhTWyjvWaz1vReoruwaN1kb5Ek&#10;FSlR3Q1jPan3pwzMy478Vp31h0zVl6o1KLXEBZIhHG7Yy2BWUtX66gsorm0g+cqYXHZVz+aw58GJ&#10;yU2xvuSgqS0xTqbqxLa8lhijAjH93ffmgDUbJL9A4XDv4x3pjrGmakLeKVkJ3tkADNGHp2k1xMsL&#10;xksT8Qa8Lyk82WMK0Ux/hFuymdQsBbM6SKUYeCaHJkwSM58irV9WdIl07VJEe0eMHHJ5DnGciqlk&#10;B8fxXyHmYXjyzg10aYSuKY2OaVQAnk1ywwBmksmsFUMPGYcYrh88c0jnNdZG385p1ID0KDivpORi&#10;lI+9cSgeK5YDYiug35rls5PHeuQp70gC7/HFdR5pIKcUtDjdz2p4y2B02Ae9dnleBXxUE14/AI+q&#10;bYtnJfAFdf28Gka+RsGupnWj5civiwrrkZpv/nFMHE1LDE6KACT91O6fp817MlvCRk8n8CvIYVKy&#10;IPl5yKPulkgitzJ7eJd/L/SjsK8ube3RWLH+g6E+n3trFKpJbk8Vp7pXRmaZY/3/ACVhhc8eBVZ9&#10;PywahOhHBU4ORk4+q1V6dWMi3iIICFU5GP7RioZcqjE34laNi+munR+zHD7QIQgFiMYY+Kui5RIi&#10;qbexoV9PVjjQ/wBLBwpPnP5o71GAiVcoTu/NfP5n+cmRzLY3tN45zlScVXnVMvtye7CPiOMGrVt9&#10;LeS2LRtlgKqHqOPdcOu/bgrlT+KbA3ySs87yf4A2+oBoxuXk0G3czly7EEt9UQ68hhSAr2Y4oTeD&#10;31wDgita2eHmgxe2tGnmXJ4Pejq0WOymhkGTt8ZoStrtYoyrqdw4HnIqUsrtZgOaGicV0G9zIbyR&#10;HfgquB+M1UHWdpLE8XxJUsTkUfPcSQyq4Y9u33S13DHqUIjwoOcLn7NSxppsvkXKJSOlWzXMgib4&#10;DOc1aWmdORWzcAAnkkeTUa2jrYuEU9jUtFqshQoQu4EfKr9mVJIm5naPlR55pOG+aQkq37eSagZ7&#10;k8+457+KJbHQ3Jyitl18jGKKopFP0cyTSzAAueOB/mmFvah5vn2zjJowtdGaKRWmOR9A81IajZJk&#10;PjCnHYVO3YcGenTIVtHU7c7M9s8im/TdggnHuYZV+Q4+Wfupmzto3geRnAUGhhb9ra4kCLkE966m&#10;c0iwF1eK1uQA9Q2szfrnDHcin896hJ29x1Y9u+e2DTWbUg+0RnJBwfquplYTHRuxBuTI+uPqpLRi&#10;BKrHOW5FDSWzSvjaWLNjPirZ0rS4zblghDqpOfNSm62bMURpqcEcsDlDg0N6D1TNp14AN5UHJHkY&#10;qS1K8EK7VxkVWs13vcuWG76rPKClpno4skouJtzp7XI9TtlZHzxz4PNT8THcRjgDisuenPXYspFg&#10;lZQCQPxj7FaNGrRbCyHP02fusrTjJNnpyinfFaZOSLuVhjORVQ9TdGreRzL7fj+as6w1BbhP/lA4&#10;Ir68cqwyfiRnA/FNkal+SI8aezDWpaNfaHfo5VzyApAz2+60d0prq6pbLDKDuKjI/NEeudPG9hdk&#10;iTJPmqJ9mfRr4ujP+8EoB2NNqSF6ZZmodPz2UgYcoPv80rDqsGB8ceP80baLqqaraqj45j7mgLqH&#10;Qbq0Zikq7M5Hisso7N+KV8bJ2HUBF/8ADYEk/eKeXc73UeQMbMDFC1t/WSPsD2zU9aslsMFt1Zmq&#10;0boxTHmlaxcKhjkOSjHH2RRPYa0JH2MMUEXLBWVgOPupe0dCqkN2q2LK4vUmJlwwlHoPpoUnikjY&#10;ZV1INZU6r6fvunL79TCMoD/IIJ71pey1KNzs3cgUw6o0iPVLJ4iuT/bXoTzRnBX2eWoShPfQN9J9&#10;Qw6nbRo8ylsY3DyaNbOKO3JCngmskma66Y1JwAQMgHjg1p/RdQXUrKOXhcqO1Y1Kkmuys42GNR95&#10;ZiQq68MtD0OpzWlw8c77hj44FF0ciuoYHIPNeviyxzqnpmSUHA8ifcoNQOt2G8GVVGQOakp2MDh8&#10;naeCKekBlI8GmdSi4vtCrRVcttnDMw4NFWjaoMey5zjgGo3qJhaMp2gK4PAPIxVcPrb2l37sPYnl&#10;T9CvPbkpGqPFqi9L6EvGSveoiE5IRl70voWuwahArL8Wxyv1TTqCAoFmXGQQKXLCLuSoMTafFkRe&#10;aSLScOpwGzkUTo6T27qcHIPFQCLcXSKS2cU+0u0cIFZsjPfzUI6Zd7jt7RU+tTfoJrjc5GG/cB2o&#10;j0nU7e8hkVipPHI/781IdZdKe9AZI8k+aqjRJ5ba6mRlOF5PGDmuzTWmi2Kaluy2rWwS3nUr2bsR&#10;VkwDMa/xVfWNp+oCup4o106YmMK37hVfDaWRp9NEPMVxVej6QPDIWHINSAORXMq7lIppZ3SyLjGC&#10;PFborhNq9PowPaH1e15iuHBxxWjlx3QtClCnVQkW1kKR5XBLN9Yoojfdn8U21G3Se2mR03DaTiuy&#10;jHJC0wTaMeabbA9QKCcNI4OcftxWhdX05nsyCnJHY1RPUMTWWpxT4wYwcjtuHgVofSNYgvLBHGCX&#10;QcE9jivJy6kjXjb4mUr+zMd/IjEAM4x9irU0rpu03wSLGpKZJbODQr1xYqJveiiZjuJODzUn0dqs&#10;86gFMYUjngGiUqovhb5Fg3+jI8DMWB/8Yppp15+jkXI+O6pBHlWIhkYK1CYmQXbLMSv/AAqRxmkc&#10;7pm2rTNC2c6yxKwOaiuorUS2xOBkVFaBqaBETd/bn7zRgwV1wQCDW/HkU8fH2ePmxuE+tAv05eBV&#10;EBbkE4otoBMX6S/QsBjd8QOOBR6pyBV/HnaolNHzNgE14jhhkHIr4ikYY9gK+M8VVuXJCFVeqWkr&#10;c2crYLPtyBWHjcy2ku5HLMjeRyRX6Xalp6XkDxsBkjg1i7r7oT2LmRCh2h8jHFSyQrddjQZavQlw&#10;b6wiYfJiOFHg/mrM0iWaynKSgr9DvkVQnplr3+2zR2+0DOO9XfrN97n9SEYYDJ5rz5wcZxaZsi+S&#10;LNU5AxXM0eVIoe6a1YXMCo2A6fnOaKGbNe/hUc2LvZhmnGQgBwKrvqLQ8XsVxEdu4/I/f4qyMUzv&#10;bUTRMvnx/NZ8+D8NLoaEqY2sIAsIBYsCBVV9faH+mIvII8NnxViWOpKhEUmQQPNedRe1cWEyY37h&#10;xj7rHcXD9oom1Iq3pfrIzWow4DDgr5XH3VzaTfC5jDj+azTo0UdpeyCUAb2+Q+60Jo5iiQKhBB5H&#10;PYUvjZHjyxlevZTLUovWwnIoY6k0wXcGQcOoPNFEcnBplcxCQYIzXsedKM8acfZlh2UDputG2uT7&#10;q4Tdg57jFW/b21hqMOfjICvb8Gqo9RNBMB/UQ+eSBQD016kf7TcrDK/xH2eP4rwkqltWXe7Lq1Po&#10;wQhvY+KkeMk1VWo21wkjRvCwKk5JrR+l6xbX8SvE45GcUx13QYryJiqLvwfHerSwKm4jY8tOmZcv&#10;bJEaN1lCOMnIOKW06WXYCkz/ACPIzX3UPTt9bXchMZZGIApzo59sgSecDHY1lras2xfRNjWr62hb&#10;YXCoPHeoCD1qltrlYLiQLGTtUtyzEfdXNofT9rexLuUYOSSPqqa9UPSMRItxagZyTnHbNVWOXd6G&#10;+9BOmi+emupbTUYt2R379+9P9b6etb+IBsqc8VhTp7qvUNEm9iRSFBOBnvjzV0dNesMjziOWXOc4&#10;DnvUmnDVDcN3GVBff9Ly2UiAB8BjkjyPFWB0zq0i7VlkB4x/OKbab1RZXi7jIuT35yK51FrIDdE3&#10;Oa5B7tIJJNVJFnq4YAg0mSQTwaA+mtYkc7GkDD/5vIqwgc1ujL7i/lTR5mXE8b+Uwc1nQIdSgdGC&#10;5YeRWJ/Vf04ubdnEaHbyPxit7NIF7mhjqHSYdUgdMZbH1UZqNLex8Unf6PyabpuRWIIAK/5IFFXQ&#10;/U83Td6FJPsEgsGOcGtGdTenUsc7v7WduTgDggVVus+npu1wo2hjnjjis/GzfilRsbov1DtNQiRP&#10;eU5UYwRVh3VzhW2jkjIrAnTVteaPPCFbES5Xnhic8VqnprWjfouSRgANk+RUJN8lEo8Kb5JB/b68&#10;GYhxjHBJPmldRsI75A2KG9RsCgDr8jnjb3pKw6iKMiNkZ4O7tzVOZN412kTFrCLc4YjAOP4qSnuE&#10;RCQQfAxShWO7HxXsMGhfUNKubdsq/wAa0J2TaROxdWCOSNJIyMjk8YFGlvcpMuVaqvttPFwm0/I9&#10;/wDlT8X0umNj2yVbsa1YvIlD9oz5MKfXZZNN3Lgn45H4prpt+tzGCPqpOvRi1mindGNpxe0MJohO&#10;jIwPIqoerOhmlBePG3+MYq7DTeQI4IIBrLlxUn+WxoTaMAdWemvurMShywwcVSpXUumrqNlV0VeM&#10;c4OK/Ui90O2kz8BhjzWcPVHoKKW2mwpD4xkVmju0zVCdUwO9PvUn9SE3TM24ZBzWl9F1aO79ssdw&#10;YecV+dGgWcsN2YQzo24lWwRyDjJA7CtKaHfala26n3V+P5qLjwNKlGS6NIa3ocU6Ky4XHgCs89Z9&#10;OTAtti3ZyA3YijXTfU0gESEbe2DwS1G8K2eqx/LBLjnzjNFoKpGHda0x4QcOwbjjtmn/AE/1jNYP&#10;h2I2fHzwKv8A609NnCh1OFxgYqnpek5hkHHfkkbiR94rraoEw/i6wtL6LBbLMOxpjd9HDVITJEuG&#10;fI3D7NV7e6VNaSZLghv2kH91EvT3XQthtfjn4Fj8aTjsqvVJEPedD3+mMHiG0pg7u5OPFWDoXqF+&#10;g/pTycc5OKIrbqvT9SAiygc9+c7j+KZ3/ptb6jDM8JOTycEZBpkv2PX/ALkGtl1Ba6iIh8drAHAO&#10;Qc0K9V9ArchpIlB5I+JOKA5tLvOn97qC0YIY5OcY+jRVofqVFdMsMgZT9eDXFOqvZOUd6KIv4dZ0&#10;GSRIzIRuICmrR6T6oFykSXS4KnDH81cyaNpuqwy+7B8j2bOcGgDqP0+FvHJLaowYD+08E/dO9+hD&#10;zWtCsb6FmSKMyEHafuqUmTVen5WmjDBcjJQbhj8fmp7/AHu901kWcOVzjOKN2voNQtwDtJ+sijUl&#10;VBH8DrpL1gEv9CU4Y/8AF3q9bc2WsQKjxht+MkmsT9R9NzW8sk9qG45Xju1JaF6oX+hhIriJgp/n&#10;cCKVQlj2mUaWXVUWh6l+jmn3YkeFN2GJBHcVS/TGm3ujz7QGUFiASPr7Na+6P66ttcgTeiYdQQ+K&#10;mOouiLS6aGWPZu25+A4OKdZW+yKxcJAv03Gbuzid5Qxxzipt7L2mQoMAV3pNjLbIE2dhg0rdamqE&#10;7lz+PoUiaGcmfNdqSF2g44LVGapp4kjzGueMY+qZvqML5aPBXOMYr1tRPtY5P14p1IWmUL1hoyO7&#10;q/dwRuxjGPqqfgSWCZwpyvYbhjOK1ZrOgfryzlM/iqj6l6WMETyhDgA5Bobt9DWNba0L2ylCN23N&#10;K6ZqFxA2CTkdhjH80G6drstmxWYgKFwpoqsbgNtkDAhqi0WjN0Hs9mb63jcDBwQRQTJZ3emMqhiA&#10;Tx5IoisOp1tmVd3jBBoguLmC/TgK5IycgHAp4lhXQbme6/dgMF+80YXHTUVzCylcNuB5oC0+6/SN&#10;hgFDDAwaPrTWfcAwmcDwatGCom4bKV6l0G9tJDJCuCMjb2BH4NIaHqZMaxzq27we3f7rQ8+kwXsI&#10;Eq9/H1mqT6l6XawndomLKp++T+KSaSKRkQd3ZNHJvUHHf+DTqFBMY18gYGfJqT0d0nISRduV7tUm&#10;2ii2LSRjAXvjxSIZy/Y2TR/aWQmEEd6pnrXpWDUiB7QDNk5+hV6PqagLGTzj/mKj20M3GJAq7a7G&#10;0xWfnV1T6dy2cjF0MYXyOAy0LzwOiqVlOFPG04zX6FdT9LWt3DJGQzNuypNZu6p6DuIEeWOLOVyA&#10;BWqGSyDgUn0l1ZdaVdoWnc/PPPYVtvpX1CttRtAXPJAz/NYivtCYSHETB/3Mn/kUSaTez2DAo+05&#10;Gcnjilyxta0UhLas25qNrOQWhk37lHCnkVH2d7JD8ZScAY5oJ6L9Q4J0ETyAn681YN7bpdKDFu+Y&#10;BGPv8Vm67HlGwkKpLEpQgH7+zTCXUZISqMQMDnNRGntdW5Cyt44B+qI7u2gu4i2/BXkAmni0RUWN&#10;b3Q7XVYXzEWYjv8A/PVI6v0TJpU7yIzFODuB/bmry0mVreRV5PB5NFN3Zx6pEQyo2RhvFU5olKJm&#10;sQC8g9qVdy4wT3rP/XfRU1vK8kLFw58dgB91q7UelHsbl2V8KzDGckYqQXpWDUbEpL5J7Dv9VSGT&#10;ZGcWfnnpettFK0EztlOMH6rSXQPXL2TxsGxgefAoA9SfS6a0kmnhRhLGdpGO9V7pV7PajZMjBiRg&#10;HuPH/KqZscZK0zmLI1pn6QWHWkGooqtsG3j/ACa4vNAhl+S5/msb9O9UTWPd2Kk9yd2K0l0n6nQz&#10;hElkRsAKTWGUGjZFp16D3R9Rm09iJFyCNoP1jzRVNBb6oADEmSOD/wCTUOYIL2AMmc4yAP8AuaHI&#10;dUudPuFbAO04K0rkw+3YQXWjtZMcHK991Bmp37CbCZTB7/dWDP1PFfJ7eFIx8scUNX2gliSmCW+W&#10;c5pou2hXFrs66f1B5SN79zg0XXenRpIHUkCqXN1LYTIvC8nIqwdL6k95QhYnJ88n+DTS09HKC+21&#10;c24CH7rjUG90+4wGT3weBUlpFvbyMC/J/wC1S1/ZWxiKhhnwKX7jXtg8dFdpfG23YYH/ACfNRWsX&#10;1tewSxEKSR5PJal9c05lWT2TuI8E+KpuK7FvcESPnJwSTnmrR32A2/WXGkXiTJnvjjsRV36D6hNe&#10;W8OJCMDBxj/rQBqGnJfWylQMvzzQDpzyaZctv3bSQf8AFNNJDxlZoDV7Wa+QkEuP7sd9p/FZk6q0&#10;+bRLlJIMYL+Bjk+DWken+qInjQR43DOfsUL9c6dBqFtIUAGVyf8A6auRdM7JWBmh9UnVbMxTdwnY&#10;+PzUY9m9tJgEYzkMPx4qnU1abSb8mNuFYoylsAjzV/6RqkWsWan2wGHHH14ammjkBH/dFIH7sH/B&#10;zR30/qcU0eMgkMBgHsfqqk1GC4U3AGVdSMV705q8lvdq2GRs/Insc1CixoHUbB3idAPkR47CqK1G&#10;F7a6xjAPnHfFaCtNVjmgjYkBivC4PK0Ea1o8coklyOx4AoslNfoaWF5FNHsZwMDOPIoN1rTSWedT&#10;hT9jBzSNo5t7lVY48NR0qx3EGNuQMimiqSI9ATpE2xmVuMNk4qxoHDYYHziqu1WwktZUdZSVGRx5&#10;qU0vWwgG4hieBzTtodNFlXNt+phdRwMg7qBb3TpbWU/LcB5oz066leMnfkZxUj+k3hsruoUgcSnd&#10;QnkYHLHAH3xUFJqas6qSMCrT1LRQ7HZGgHaoa/6K3qpAjc9vrvVlKiTQIC3s5nDOACBxgU/WDT7d&#10;Q+MsB2/NF0fRvCg4wOKaXnRgMbMkxDA55yciiwpEP/6hs7a3JWLDgZAI7E0K3/W+2LYuN7ZyR2Bo&#10;mHS25myxwBg5qJl6Gs7l+7b+wxwMfmuqjrQCX+v3UibQ3GOcHGaH7fV7tWwBgY5NWBf9JFGKxBRt&#10;4wckcfmoOXRDGp3P2/HBq8Y30LbGlhrkKkCVhg5OW/FSlvPb3XKruB7Z4z/BoK17Qrr9M8sKgjt/&#10;FBOlXV9p05UtkcA/S/wKRw2HItjfcxSkxsQM8UeaLqjISZWHg57dqGtI1KG5i4xvU8j8VOzafGY0&#10;IHOM0rQyLXsL+OQxzcBNvI8io++tY5i4SXjvmgC1nu0jcKOMZJ+6QXVrs42A58n6pToZXFgfZcBi&#10;c+c4oSa3nR2LNjPH4NOTq91LsR5BtHkcV6upRxIWPyAJ5z5o4itFCeq+mzzwtGjlcFc7eRn/AOY1&#10;muDptRes01vuHBDKeP8AIrfd0sF8OY0I47DJqgurNISO6nMYAbd27cH6rqZKeNt3ZU0+jrc7OVKo&#10;eRRhodidyoF43DgUlbaUY1JPdj3o36Sty4kO0Dnz4xSN6IRgkTev6n+lt2DELlPjWSOorePULs+Q&#10;W8c4z5q+fUHWgVeA4cgbcCgHpLpx7q5i/pnj7/P3VsUWoOQuV3JRRcfproYtrW0Kw4iA8jHbtVtz&#10;TpkDH81D2zLa2sMfxJC5OKbLLI2QT/mou5O2bMapJLoeXExbCqeaV12aNLNU2jJFQ+X7Zwciudcn&#10;b2Rkghew806jdFLInp2Um4JDbecNUj1Tq7hNmcjnI/nzTTQiHhkkIxhjz9gUD9WanuVypIdVIGa0&#10;YsTb0RyS0QtrOIrpCCAQ4wD5o51u8jFsVOQy8n7NUJZ9R263QWa6jxxkdyn5ot6r6nt002SRWCMg&#10;ATLZD585r0I42/RmjRZeiaktxAwOA6H78U41In2Sw7fj6qgOg+vLYtKkpEko5yG8H6qY679QbSx0&#10;uVv1TKS2Dj6quLA3JKux1GwT636mt1jmIYMVPbPA+sVQjdXSairCRdzN8V8Yz2oX1Xqdrt3EOdjc&#10;KCc1G6asttdRGTiMEE+SK+h8HE4M5J0tMNdM6ee0cXIiwQ37j4NWR116ixP0tBYRxkzFgC4PAxTT&#10;1K6r0yHQbSKCNfefAG09+PNQ/px06NXtFnnAeKIjh+eT4/OK+gxxV8UzFTvsn/TzpS3TTrnVL4ks&#10;Y8p/8g44NEPT/qdDpXTWtQhQLyUlY5gP2qe5H5pX1J1O20PSIILOQsJOO3Zj3/xWdIXkuEigTEhZ&#10;8E54Ga9DHJQ0hNphLpc6XErxI2BJzn+TzWkeu+moeheltLEUy/8AudrlVzksw81SF/Zp05CkgVfc&#10;LDnGRQN1H1fqPVN1b28sziOHtlyVXb5qvJL+xabRaHTUt5qF/aXUzYgt3BOeexztGa0d1XrlpfXO&#10;hwwOBJcOAqk+G8mgm76Tt9G9N7KSA72mkikaTOWYv9UBJY3mkf7Xqc0ZKiQNHvPYCqrHrbCPGHst&#10;nWtIuNM6iguVuN6qBvI7gp9GkpOk1666l/3nW7vfZWMKpDB5kcH7FCt31Rf9W6pLHYokVukYWeT6&#10;Bq1dO0+Tp7oS+1SY5Ku4jz+OxxT16GcuT0yy9RhttK6Xu7kvsQoxiXOBHxxWFJbnU9atREPcNs0q&#10;e66sVDKe9cdZeqGoalp1jpkDyE3Mye4W7ojHmtf9U9GWem9J9PQ2EHxxFnaOXIHOaeLXQ5J9UaHp&#10;Nh0xotpo8Iy0cYA7sTTfpLTodK1a3k1GMu8PyKHjZTbpPU10LWbV9QTIjAcrnJj3Dg0B67qMuo6x&#10;qOow2836R5Ttc+RXWn7bOqPVux31nqVxqmsX97aWh9lyVj+gF8g0Add9YRJptnoFmPcv7oAyOvgE&#10;/tz9mi/1+9S9P6c6b06z0pS9/cYDKw/Zu8gCq+9Kug9U0fUtH1nW90k0uZVjbuAx4PNTSt0hM02l&#10;plodA9BS9KXNk/te7eSgZ8+3v8VafWll7eqxXch23bLvYk4b+RRPo+vwnrLTru7hUwlGIBxlWx+5&#10;vxVWes/UX+4dZxLaTMN7BZAnIRG/aavHUkq1ROOObeyG9T+odR611rQtLiYQwwbCZStENn0VYWOs&#10;WMOdwQ75MgZbH2fzUXrkMVlrVgkUw7jZ+W8Gj+/02a51HToYxudlDsR4x9mqql7OPTon761sU1xL&#10;htqIqjZjt/yFVtqusWc/UkqJIoEh3K2fkQRzTLVNZlTVJ7EOwlXuRS+idP2jXnusCJCBg9663+wZ&#10;HdV2c5ubaG3UsZOMr/bnyaNem9KjsNQg3xe64UKzd9ymhLXerbPTdTbEqPJHj5DhAB9/msx+oXrD&#10;qeoaxcLZXvtoU2b1ULznkAVDNlUEi2KNmi/Uv1YtNP142thDBNJGNwxyiMvHJ+6xbe6P1B1nr95I&#10;6GdwGYyE4VcfVSXS/Td3rNzKVmdtwzJtGcfk1tb070JNO0i4aOyCgsqiRVxwB5/mo45NrYuWW6QA&#10;ekvpMvScVrezQsLq5IYTHDYH0fqtL+uPqutj0rpyWsBlvZpBHbgAly2MZx5ApH1L6y0rSOmLW4JV&#10;p1TCQgDcXHFUMttNfvp+r3cDKGAMIOcqe+3FM3yrQRUkgh6J9JJtC1Cz1fXGL3c7C5Z/BJ5pt6o9&#10;ay9Y9QyQaOfYsYYiJnQ4Dv8AQI7EUIep3rdr/Vl1adO6JZG6/SkLdSoP6YPgZrTHQnRWkaJ0VLDL&#10;BGl7IpmmckYDD6rsXVNiOXolPSW1sdN9ONTE8CSXLfEyAfI8fZ81if1K9ZtR/TR6BpMga5lcKdn7&#10;4weMH80Za16qf7z+r0DRLrMoJWSbHwBNGv8Ap59BdG0jX5LzUpxeTlA8sgG45P8Aw5pmmuTHTqOg&#10;G9GfQDGuWd7r0onnA90wueAaub1DGndG65DqSOWk2f0V7Dg/9xUH1X1xBYdTTJaOApITHcrRZr3R&#10;0eqabBdXsp3t8grHkfWKqlVC/d10Bur2d51hHb6zqkbgICUDcYUHn/tVm2aaZr0FtZi1iWOBQpzw&#10;Cp/IpPQNPt7/AEC4X3x7cH9NVzzkeTUL0Kk730VmVRSpLyYPPFd9NrTRPUhHUdL03QdQkiiZI92N&#10;vOGI+s+anepOmrR+i7y4mwnvfLex4GO4NNPWLp/TrbU7C7e4AWFcZY7VOazz62+tdpqGmQ6Fp7Nh&#10;2EckgO5NpHIGKX7jqLBR4+we6t9aTJoUfS+iXbYdw07r2bb3Apr0d0FKZNNkay2tIy7hjhB5bNOu&#10;hugbPTprCZrKUrgfJx/ae5FX96l9aabpVnaWtsyRThRggA5ohmlDqPZObu4sY9ca7p/RayTWUbXE&#10;4QCPYcEvjvWOOoZbzWtQl1G/neSaTkZc7V85Aq5X6jW6tp3uIS5fO3ePNB8XS/8Au0CgKyZYAZBw&#10;4z4qEnKTtlE+EdFcWOnXVxqWnpbDmWVRvx8cZ5NbA9R9V03QdLtrez9mWdVV2VMMR45p76i2HTnT&#10;uhaRFYwg3rIg4ADc1l/WNSaWRxLJmRv+dVgScnbb0Rltp15rdxI1wu9yQzf8Iz4X8VqDpD0itIZd&#10;OvZZA+SB2yBxxmmXSvpoL3pXSzaTk3l0u/dgbxjxRLqfU79IdPzQ3YkW6VisCyHBZ8U0uSdXtlYt&#10;Nr9gr6na5Z2nUFtpFnJxKqiQxLw2alIbm26c03Uv1sBYiM+3v479sfmq76N6U1OS60/qrUgjzGf3&#10;ceAqngYP1UL60+olpr2sSLCCbWEBTkYBercaa2SySfOvSKkl6pm1O8NtIFVp5QoI7DJwK0H1B0Vq&#10;/RekQtb3hMV4gEoAyzE+RQ16Nenlj1Hc37iSMNaFX+X9/nK1Ydpq191Fq/6DezW9rMoyeQBnkA1G&#10;5KXyJFpyVokejtVs+nNCnvbyMpdxqzpn+4HlVNY/v+qNT6n128vrxjJIHypU4QKDwK3h/q16StTo&#10;tmujWcsjFFXCHh+KzJ0D6e3WkhV1S0WJTHvw4OM/z+KWU1JJrRd+M6SHVppogjsL66bbDJ8h2G4C&#10;qF9TOsIr/WriSzJEagAr4wBRt1t1NLLcfprOZHt4wVQdxz/w0PemPpLqOvXM8qKEitm3uzHFQyyl&#10;KlEVNx1ZGdPdG6xf236+G2Zo/vyc/Vaif060zpfSdIuZ7nde3amSaENlV+v/AKtHev8AVekaB0la&#10;6TbQQSahI2UEWMoB5NZolOtalqSXF/NtxjGP2qPparghwd+wl13ZI+ovqheXAto7K2EckIUIcZCA&#10;VV9rNqOozqbli7yPnyTknFXLP0wolEgIKswOSOGz3oo6q03StHFjdWXt7ljO4DBDGtUrqzHJzT6A&#10;Ww6U0t0mNzDsdY/3fTVC6VrVnoFnqAiJZ7iQAgckhewNC3UnWOpXU5hs1HuMfmO+ajdP0G/u9RQY&#10;BZsb1Hc/jFK83VLYObbR31Tqd5N7eQ2GO4DkjI+qntJ0m5MNjJdoDExDYYc0aX+lR29q8UyEFRlP&#10;wagLnXha6eqyAnaQFb6Ndjii4qU5lV+kFsOoadpt4JP06qsmBkALtqJ6k1CHUHQi4/a3cdmqvn0C&#10;91SOO7DuwDYUeVzUvp8NnpQYagkof+3AyKI7bS0kaHFNfsnbDpaKG3mv5TvRsLkcKtGfS+p3Vne6&#10;fcaaQs1tKJEJGdpX8VX3WXrLZarZadpWmab7SRHEsuO5HmorpSznkv7b2dRaGR5PjubALH7rn+Tj&#10;58Ur0SWKlyk9Fkf6kuuuoNZuUlnGySaIMcDkbu4rHFhaJLce3I21iw/dWzfUrp/XBBK+pbJJO0Ui&#10;dsD7rJb6Ne387FIvkG4PbNeflw3JFck4ShcS9ra2gt9LeV2GUAG0j6oGtXWa+jKZiBcNleCoqypL&#10;N5tIW2ktvblCKrOB/wB6b2vQ5gje6EgmVFDkjxVJeMk4ulozqdKmQHqJYnVbWF45DPjjOPH3WY9S&#10;0QwTPg1pPq2SRYoo4kcMW3YWgyTpVrpWllfY6g7VPmvmfrXhqeSLjGm+38mnBJ00yhrq02KCy1DP&#10;t8Ud9RRyRMVZcAHFA7wnPHNfJ58fGTRcRXjzXYUZpMCllHI5qAHrArSZc4xilpG8U3NAHrVzXwAr&#10;0jmuAe7q9DVxiusV1MBVZAQa5EvBrxRXm0/VOpCtHq15jBr4KfqvGFAI6BJNeEHJrlTinakEcZpl&#10;IY1pakW5IY/I/XYCrS6OjtL6RrZ22PtLL8chgPBqqbNnkDKQP/nNWX0la3Ed1BJFkNkCsE1oeN2X&#10;D0FpaR604DHCxHCjzn7rbPppZIQsyYLuxbBPDADArJ2g2vs3UTjBLnG77/Fbo9L9ISG3jLxZTwCM&#10;7N1eV5crg5G+Gl0av6DmVYVb2cKufHFHOqW6uqMvBPNB3SjLCUiC48AmrYurUvb7xHyozmvFuzPk&#10;fQn0xbQGKWOUYJ7H+aprrzQvZvEZf3AlWB7nP1V1dPKskhHuZP8A5NCPqPEgjzKMMCGDU2OVSRly&#10;RuMjPGswt7ahk4wRQhBbGFsqcHGKsfUYh7CjbuJ8ig+SPOQ+Rz5rbGaZ5uTEyLSw+ZIYkHk1MJp6&#10;MAQQhUUrbNC6YXwcU/NsxUPgDFPyM321RH6gjNCuJAfj+4UnpcruAozt5NOJ3BO1FIUd/wA0gkyp&#10;Io3Yx9Urkd46JC6t96bj5+6jEsRnKHhaJrWBbkx7v2+M1PLbwwFi21sjGcYoUyTwkBoWkxNMPe5C&#10;8kfVWZHNGseMgc0ByTx2zKQMbjT271BPZLKuWA55712TKYlwsm9XGEyfFRD63vQKwqFGsm5hljZS&#10;pCjbzQ9FFFFI7ORkrkHyaIC5ZhsL+QoVBG09xTGbb7edwDAihuDVpAm0gHPY1HalrQhPJOMZzjJr&#10;rRB/0TsmqTOdhXgeBQ9LcyI/7yOcjB4pjY3LzTl9xwwzg1Pfo9oJ9nk1NSo04cLZYnTzAQpI7YLD&#10;OCaJIuolgSTJxnvjxjtVUacL4QShVLBTx+DS3+1avcsuwg4HIz3pJyjfZvhjkukPdV1E3M0jFiAe&#10;eKAdW11LZiiLu30Tah0vrGTiAAEYzk5NAer9N6kY5ZVXY2AFzyARSKMZPss8cwXl6w/R6hHIu7Ea&#10;gPtP7ec8ZrcPpP17Z6raRo8oLYXBwDlTX536to08crmVSjN/wjdzU70Xrmp9P3G/ftIOdqnArvl4&#10;OcI07aNXiZ+LUWtM/WpWhtyrK425OcmpK42yxGs6dFdeJrVuoeYe55+iaufRrpsf1MZAwT9mvLWR&#10;x5Rej054VSd2x+l5gjLDn/xQl1DocF5E5jQ7l+QY/dF97bK+HRecVGW+pIQIZF/gURnT0QnC0tFE&#10;xahPot0CWbaTyuPzzV3RXEer2q42nA885qvOtdOLiWVEHK5I/P4oM6X6plsbgxNHiM7c5NE4oaEm&#10;GeuQyafKfG7wO3+KlLSOe7gDRoM4qZvtNGt2qMJsk8jHeorRXk0ySWOU7gDznxms0uz04Ok6ZKQQ&#10;YhPunJ+6hxKyTNHnH1+Kn9UvreaDdGcZ8L5FDNrFG7B1Occ81xsqvyVhBcrKqIVJ3Dkii3RNUWdd&#10;pPyFQlvcKQFY/vNJbFhuUdVyAfHFMptNNGbPi5Jqhn6k9OJqOnsyoNy85xWfOk+ub3R739HcsVXd&#10;8c9hzxWwYTHcwshHBGCKzH6wen5Qm6gXClTll7gjnI/IrZigm7lVNHnuco/jRcX+5i9iWcKM9sjx&#10;RZoeoLJH7bHDr4/FZ49Kut4WUWty+WGB8j9Crr1WIBBLEQrHkFaSGRwlXtFHHkg9IBFNmmEZC1Ba&#10;Bq/6pdjD5KMGp6aBZMZ7+DXpPL9yCnFbMjhxdMgOo9MW9ti2MlVNZu1G8/TztE8eCCSRWqFukU7H&#10;IHjmqt9QOmoLhobpNvBO/AzUHJS3Y0dOgc6M1TZOp52MQAF54+8Vec0C3MAHeqG0e+itt2QAwPGO&#10;MgVaOldRI7Im8Et9/dZoSSk012XabSa7JK09qydo2Jy54pdL2LfgN55NdamgkVSq5PfNM0s87TuA&#10;BxmjpU3ZRJONv2T7yBo3/iqd1fTU9537AHn/AMirjt0Gwc54xQ11DpAdDIhwTgGqShKS5MnhnFSa&#10;oEdG1YQNsUEgDjPANF9hfhpUACgE5Izziq+XTJI5GBwVPLDNTmluEkYnnbgAGsm4yTNzipJ/tFqi&#10;ohYGinOP2kgj6FfWupJJwTzUhJh0Ir1nljkjp7WzyZY5QlTQsRXlR9jd+4HU8FWK1J1og1NWTeiD&#10;bME6/Lh281NkAgikLiH3EIpK3nJGGGD2pYfg2n0we0Up6k9MkM9wilty8fQwaI+hdGxpiqW/kCrI&#10;vrNLmJkYA8cZod0dTaSNHtIQnnPOCazeRjjGavplccvxddla9aaEYnZmBKnsfqq60LUks7kZACsc&#10;fgVeXXmJI4uKz2u2WRlwMnx/4qLgui0Z7T+DRFpqFrcBFWQdgMfVDXVFgqH3cDOT3/FCnT1s5IKN&#10;tKnP8j80batYT3NtkLlACee+e9Z2qbN8Jp9MhdBvJMqeP3Vcum3onQEEdv8AJrPGiM8dyyEgAtkn&#10;6q6dLdAEAOBwSRRjyuErOeRhU4D7qGyMqqy96l9Mk3wLS8sKyoQaTsIfYjEZ+zXrYl/5U+kzx29D&#10;40nI21ScZpavDivTyQ0yZypzgiqp9SNLjeEShTz3qzoJM7lzypwaZ6xYC8tZI8Ak8jNZm+UNDLTM&#10;P3cModCCoCvlvxitLdMW6XlpFh9y4+RPBwarXU9KhhlnBXBPf84p70p1DJBIYd4X+3ArzcrZrxv8&#10;SxLSb/a7p8N8d+MZ71aVtcpNGrqcgjNVDr9pNPAXAzsP/PFPuhtUWLdAx2jzk+ap43kPFJfEuzmX&#10;HyV+y2a8NehuK8Jr3ZtV2YwZ1hVjdXUDce4+xTuzSOeLOcilNUsFuYjx8hyKryw12fTrv2JgzLnG&#10;4V4eRcZbWi0Xa0RvW/Twt2E8Pc9ifv8ANRej63IsS5Usc4IzyDVx39sl/bOh7EHBI5FZimebQtXU&#10;FNsZJLfYP3U2426K4267NV6ZJ7lvE3GStOLg7VzQr0rrcN5Cuxh2yKLmGRXpYangSrZCaqQLa4iX&#10;VtIhQElDisJ+pOg3Vv77Rqq4JwFOCPvFfoMlqgP7RuxjNUN6s9IwvHLOsIYkcD7+81iVp2/k6Z16&#10;A9SbjS9kMtyzgnjJ+q2J016gWt+iKZBuxX5y69pggvtqA7UJYZ8Grh6B1eJyE90g9wD3yO5rs4uO&#10;0zsd6ZvWS0tbyM741dWoN1PoS3lIaIbTQn051aLfCNLlOy5q2bDWbe72bG5bxXIOM9NUx3yg9bAv&#10;p1LywuTBIfj+R4o8u7KK+gMci5Bp80SnkgZpwi8Ct3jeI5NxfVE8ma6aVMyD6gelMu/3Y4s7ASNv&#10;5qv7L0/um+TR7WGCOMk1vy4gSVGV0DL+aHX0W0TOEA5yO1R8zxZYq3aZXF5LMFdWHV9HcSxCQDyg&#10;8/yKANN9abtbmeK4U4Xxk7hW/upeiLLUllCrljnJrJnWPoGfflvEt/kyYz9fyK86GJWbF5L0TfT3&#10;qpGgWTeCDgDI7ZoysP8AUJapPFbs4Lu2BnvWWLz051GwG0RcEZ3jI4NRZ6Dv2VAIRwQScYxz4NM8&#10;TW1M1Rywkvygj9P9F1+HV7cMrBQw5xRTBEE58kViL0367udD9u3u1cgVqrSesbbUVzHInA8UsGk7&#10;Zlz+O3XFaCLWNOhuImyo3AEg1ROr2qQCVSQAvJOMVcLTyys53ZHihjV9A/VKNy5Y9ueCaeU1IbHi&#10;cFTdmYeotStzcRovcA4+uacaF1cbPaS3yHcjgE1x1f0fJbyu+cMAc8nAqktYt50BTzjPPAP8VKeL&#10;kkrNDlx/o3FofWlreKIg6hwMEZ5NeapZl2LxjgePI/NYZ6d6tnsJ7Xex2Ix3Hnsa3N6fdSWeqW8Q&#10;aZHOPiDWfhKL4v8A7HdNWmS+g6/7LiNw3Y9/NWKjxXMe3hgw5H1Q3rXT9s0YkRVVlO/cPug+36gi&#10;sZlRjyf2jtzVFJqzO4qatForZe2QwAxSk9r+pTa6gioTTOpEugoDLnFEsM3u/wBmDWuMk12Z5xkt&#10;sgUL6cGYcgnGDRNZajFcLlD/AM6ibyxd1GRQxK89i6tsbbk7fqnhlljeiU4KaLMzSTp3oY07qNLg&#10;jPk4GB2x90UK6ns1X+6p9mZxcWRSuC4U8470MdR6C10hKNyQaNf0ibtwGDTW4Y8DHkVOnDsrGVmR&#10;tX6GNveieOMhnOGA/Hk1YejWNtcwIoRS44ORg/4q4bjp5bgMScMQQeKri70SXS79ZdxKdu3aim0r&#10;KxavXZT3W/TEttEZ0ViFJOB4oF6Z9Rb6wkEU6EqcZwfPjFbdi0i31GAGTYwYYORzVAdaemyWVw00&#10;USqhyFwMgZ8illgpWVhkTdEzpXX8V6qxyjIJxnk0YJoFjeo3BPx79jk/VUzpeiSDO1uRgfjijE69&#10;cacmMMT2yRSRKqKfQK9bdGG3XaiM43YGO9UbqfTTDkA8ZOMA5/xWnbDq+G9JWWMZxkHxn7NTNx0j&#10;b38P9NRvwWyMZArqdIVxkjGttp89nMJkGxgRgEVc3TXqolvthkkbtjdjuaS6o6fe0bAiJ5JyKqo6&#10;BJNNuSIhXYduMH81NwKY3s1za3Fnrca/bL38EUCdQelcXue9AxwMNhTtqA0C7vNKjiVgw28bh2zR&#10;1b+onvhRIRzkYP0KRUmV+3TdAjadR3ejE+4DtXt3zijXTeuYLxcHDA8Dd3r5tOt9XAww5BJP4oW1&#10;ToWSxKywjPkGqRv0RlTfQdX3StpqSGTgN+3I8/4qgeqelr7TGcwsAC2cjjAow0rq69s5valYoAR2&#10;+h/PerS02Sy1MN/USTcPP/anTl8UJTiUR07qUh2RyjeT99wagOrekrW8dmAGRyu3GN1XH1T0UjI0&#10;lum1lOfjVYy+7YyhpmIHjK08clejt27Kw0i41Pp65AX3diryGFXv036sTspSX4FQMgN4NC140GoE&#10;KF3FuM9jmgHV+k5oFf2Zi2zknb2oniUqYryV2jYen9TWl4FbeFbODimeuQfqDIYioBGPomsJ6d1X&#10;q2m3HynkK5+IY5IA71oPpX1Ot5o0RjuYgjJOKjKDjR1NS6ZZunac3uoGwDnkUYXejwNbKQiBh3x3&#10;FV8NYWRC8Z5PnPauJup5lYIDwMGhM6o/smo8QOFY4881D6/JBPEq/uJyKkbWxOpR53BCRyfNMF0a&#10;SA7WJPfaabo41+zPHVHRTASum/dnIB7Cg/Sbw2sqxtIeCdwPnHkVrTWLWOS2LDDbazf1bpr53RRj&#10;Iz+N1MhosSuoGuwHjIY4z/NFXTLyw+20w5YHI80A6HrntSRRzg8Dx9fWKsJ7yFYo5YyMAZ2jmuzg&#10;aISbLGn0uC7jDBBheM9iTTWxlNm4zhiDQxpPUo3Lv2KRwKl76JrpWlXJZcn40sZMougvv9fdV/pP&#10;uX7X6qAhmW9fbL90L2HvKwUggeQaOFssQCVXO4GlkmSlqga1fQmhR2ReFyePqnmg3DTlY3kyx+6+&#10;utaYt7L5c5wBURbzG3u4HB/acg/RFcVnYysl+pukZLWJJo3JAbx+aHLTqP2maMjbhiMN3qwJOsoJ&#10;oH34YdiCOc1TWu6YWllli5J/Piu2OrfYT3qm42vFnjwO3ahnULdfYKngMMZ+s96eaPqns/05ARzk&#10;c0+1KzS6DyJnG04H5qkJBJGcOqOjJ5JmIj5ADnZ2wapHXrSW1QKYyRux/j7raq2GV7HH0eMfgVV/&#10;XXR8FzvMEILN47DNXhIg0Zc0nUp4pxKr7T245rSfQXXMkU0UMsp5yVycjFZ5vtGktJ5FZVHnaAQa&#10;mrNG3q24q3gg8ilyY1IfG/k360VvqNtE0THe2D2yRxyKE7ma5tHxlmXOPkOKqXonrmaxYCWQuAQB&#10;u4BA7/5q/rfVLK/hZkZCr4/kZrL0WlChbS298d8k9hjxRDNsgVW4AAzxQUA1pICrt5qQa/WeEoWw&#10;xGPyD+a6o2I0EMt3BdgIVDHGMGh66Elgh2ZFC8s0ltNvUhvsk/VFtpfpdwjKDCnOCeRVIrZDiB1/&#10;bJqjgTJuJz5+6qnq/wBFffSR4ICmM7DnJzWgRpSG53xuVPcgcgZozt7u39n25Qcc5/P5q0Xuibx+&#10;6PzAv9MudJlZJA6YJ5byR90vZ3ckMqzQsd3G4HswrV/qx0Ql3D78MYDDOGrG93aX2lTyJKh+JA+x&#10;z5Ap0rOJUzTfRPqp+nxbzyBc4JPgfirzsv0OsJvWUNxnKn/OKwWq71RvlnGM9jzVldGda3ulSIry&#10;tg8Dzms88WzXCZoDVdNnspllUZTH7uxz+QKntM6xhaFUmiCsvGOxOKiLDrnT9TiEbsu8DLHHc1CX&#10;ejEEugO3JODk8fg0l0xmrCvWLFLxS+3DEHBAzwaC4Y57Y8jacgZHB4ox0C9SFflnBUAecYqV1XTY&#10;7pS3H8jtml5WRcGhrpfVUygfNgRxg0+v+o52RipbG3JqtNRie1lG5WDZxz2FTNtOZ1CHvg12jrnr&#10;oJbTqBZ43jZMNxgig3qDRFmWZ4o9xC8EeakJbEwrHKScnJIHinEOuptSIMu7781aLdIyzbtATomp&#10;SxbYnRymB3yMVPdQ6TFdW6MGIdeUcdsfmn1z0577PKjMMjtxwaiGury1Bhc4Gec8g00lY8JFM2j6&#10;jolzcKZJCowpznawznNXVoOtHUEAeMAkf4x25pjrGmRX1k7JlZGXjHJ+sVU1trV1pOotBINyBRn6&#10;xXeNlU0WL1f0Ak6e6igSDJwR2oV6WuH06doJMKQQODndmrh0jVW1CD7fA4J54oI6i0YQ/wBYDeo7&#10;sBjFJKbqikUg+u9KjuIDscY75POc1XVwiQzZ2kbT2NTfT+uYQRZYlsDHcUNdY3bW4EsSFe64P3Ul&#10;+Q70iwNJ1kCIKZCMAf4qSuL95MkMf/GKzPonWshuCjMwyM7vvFXdpl/78RxgDjNdlBwYqakhLUbL&#10;3ctGcNgk4Gc1D6Xf3MEmzeTjOc/RowaZYWB7D7+qcz6fbzoWXG/uCO1PGRNpbBu+/rxgAknyT5qq&#10;tTurmwulCoGRj45NWFdSOjyK5Ow5oe1SxW53SI2eOMfQqiSIvQZdLdWRukamTJxymas2K/BQEHKt&#10;4zWT2eazaMgEHPceQKt/pbqRbqHHug4454IrkoDxyp6LAhvfdlyWB5xRHBeKo2kd880OW9nFsVgA&#10;dx5NTkVoJFIz+RimjZxnpvwSQgGKQnudyOqrjP3TC9tDEj7G/NCltrJZ1OzjBPemRygrt9MmCMcn&#10;+TQlqUc8RbCE/ZWiy26pit4DuQM57ceaHNQ6ghEZLkl/C44FFhQMSX0hjYMOPvGDUDId20EcZ81O&#10;S6tank7SCOAD2NRBvrZwW9xQc4rqs4KLJGymMoME/VV5r/S0dw5dAVYk4x4ozu75YIy4YEDuaHT1&#10;CkQk3OpwOPvmrK70ccbK+hSa0kJV2yBjA7cUTWHVEkZCys5B/GQKa3MluxBQ5Jwc+DmoSbO87cZ+&#10;/FV4CuVFmL1LA0aIJOexFJt1DCq8HAxyRVckMI9v/bzUPfCRec5OKRwB5EWH/wCplnIXGEBPyHf/&#10;ADUq8sUsarg57/iqesZWXO8/mi+31QoqjcfxXOgU7Cp7pIgMHB/HHagTXZf1Eyk8gDB/NOL/AFIR&#10;oCx43UGavrSuVWNW3MRnHipSQ0qOb+5b3I4kUHPAA+6MNMeOyiBlYDcpznyagLCwVI/dc/LvVZ+o&#10;fXDrEtpbsA4PdRkEn7pKM8n2z7qe7S51VQFVuccHzirp6H0v9OnuMMZXnP39VSPpd0zNfXMt3cSF&#10;gy5574FaW1C6SG2ihjGNmBnvWibaXFPQsFuxK5ZHcDcBgGmMd0PdVQeTkkUy1G9a3g34BYcgHsah&#10;NJuzmWd8/wBThs/25+qFjbos8iJu6vpZLqJONv3mvdWZ3iRYx8vOfo0D/rTLdHYW2hsAEYxg96Lr&#10;e5SRiSQAuAQe+abhRxTskPcSysAJWAAQ9u5/NYf9TvUqSK7uYY5S+HxGe2fs1e/rT6iRaDYvbq49&#10;0px9jdX52zzyStJd3Um+VySSfzXp+Dj02TzPSVhPcdRXXvRTNLsZiCVTzTXW+t5CrKxkJZR+4naP&#10;8VXOp6k884PhQAKe2ELXDEsBhRkg16UIW0ZLLd6F1FhaXFwoUEHGKC+pupZbqQwmVnVSeSfJ8Ypp&#10;Y6o0AaNG+LcbRzmmdkypdySSxgdyAPutWPDUoj8tIf8AThzdgyn+AatHqrSYtNs7a4kdcyEcDHkZ&#10;qt7yyNokcrMd854HbHmudU1K91aS3RiXjhXPbA4816WO1ZPnrsmLaxl16ZcfGGEd24zRm2p3GjQL&#10;apL7SM27auRQpoGoSW8trEFAjdwCSPBp96m6hC95Zw2snubYvmT9k9q34pOKb9kXdkx1V1UNYt7K&#10;0iQvMMKp5OKew9EX2jaf795GyM+Mn+3mkugumrrR5IdZvY8Dn2A3IY1Mesnqq3UFrYWFrFt2tiUB&#10;uM+MVqU6Tkzt6AXrLqI6nd2lvbGV9qBT5yxq/Oi/SyO06V1K/njDXPt8tGc4A80J+l/pXNqFnPfI&#10;SPYU+4w5OQM7aPdI6+9np/VdOhUlpQyjIyVzwa2ePcnskpPl0QKajqesaXaaXEZXhjImyBlVwK+9&#10;S+tXutD0uwRBJekbEjH7So43fzRD0V1rpnTnT2qx3ETNcSqdqgZ7fX0Pugv0x0G6uxe67cQB4ohl&#10;SRgAn6zW1zSpFJ5X1RbPSHRFz0d0jc6pqrbXuQDg/tCnyfyKrz1P9aGu+mdK0KJH2Gf3JAPrx2o7&#10;9W/VS3l6HhtzN7s92REYn5VVB7mgPpHoK3u7C3uBvaRvn2Hw/wA/VClekCtIsyw9G/0PSen6iEDX&#10;9yok+WCwRuwq0ukupjp76Zbay2SkW/DkYH8Cpfo/rFGnsLPUgsUMcYEbdyVUYqg+vtdOt9TX8tir&#10;CKFwkC+RjzmqJW9j0gr63vptd1LUL63XESMAQD/aKIetuprKw6KtjaqqXCxnZ53MKX1N9L03pKSY&#10;EfADcd3d274Pk1Qcsk3UN9p1h7ZWNpQXI59tO5Joc6pDfalqXIEvSjo/UeoerbPXddMklkJgRu8k&#10;Hkc1+ieomw6p6piS2tgsFrBjHg7Px9Vx1J0DpLJoGmaOm8RQIZdo4BI5ziqph64TQOoNTjtjhrZT&#10;EytwWb8fYruOSXXbFliXsqXWOuJ7frzVoc71SZIY18rvAyABVg9WaBNpk1vdugV3AJcjnA7U00b0&#10;6i0TUJOp9Xb/AN9dTe8gkAEaA85xUh1R1NN1drFoYmaO1thyCcljjnd9g1XmOiXNo88A1F0+YACj&#10;HI4zxT7Q2vDMl47MuFPYYwKRvdWMECJIxZFYYA70LdaeqVlpGjo3ugPMxjXHdh94pXI5wTYUxapo&#10;8VprV9M6e78mywzux5rL1x/qFlsIXNnGJ55SV3uuEX6wDT7X7HXdf0qNhHIlnkMdmFDUw0n0egu7&#10;N9Q3OFhIMcRAxn7Jocn6OTxpVogLvVdQ1VUmvcb5PkwAAyTTS39L9V1fdNHb4tkOTI3xyT4U1NXG&#10;kvdXE6jcsUP72X7+q1/0zfredM2tisaxxJGDuA5bIzk/mu5MakLy41QD9A9M2HT2jstrETK//wAV&#10;3/7VpDXre2s/TyK5hZVl/czE4DMe1RFn6eFOnWvWdfaX57RWa/VDWLu+0q30pbh1spJQ8iqexjPa&#10;kUU6p9MVJy2yGu9B1rVZdNu75d8YkBjiLZEa5yRVr+sn+59RaXpWm9O236UQSBpZgfAGKrLq7q/U&#10;OpzpfTnTtqzH+kLq7OVVQPqtYavawdM9KoiynEShpZn8EUONF+HFdg16d+kkPSfRZlIV7hyZJ7gA&#10;BnJ+zVR9d+otxrWnXOhaFG3uSDE95jAjHlSaQ6r9VNU6k0k6No8pMbt7csh4RV81eWienOk6F6eF&#10;4xmeUrI8uc7s/wDcGuV1ZiyO+itv9M/o9p/TWkX95dbJLqU4aZ/7R5xmpT/1KdPnv1sSdwkK7hyP&#10;4BpKy1fUbxIdMsXMbO45I4cec0661tbLp2WztIcNLjMuWzvY92qsNOSFT0M7zouw0rT0v5og97eu&#10;GkHdlDc8E0dXNjL/ALZHLJNhHUCMZzimkPT95qN1YwM7hZmUA9wE/wA9qN/U3puW0/232EHtwx4X&#10;jG7wSB913mtKztWI9C9LySaVJPwhwyhTwD9E1Wq6vpegajf3El3GmM7yW5+HPH2KHOpPV9NItv0c&#10;F0Wdi0bRnOU+6yJ1ZfPrd5MnKyTKfjknIWp7V37GTUaOfWX1svOr9TitbCQmEvsBYZ3E/Qo+9OPR&#10;28kn0u7vf6UKMkm0dnNBfp36e3C6lC/6ETRxOonb9oj/ABX6D9Z3+k2HSumfp7ZjfFdlvtB+WR2O&#10;PAoUvk520QXqnq0NpaaeLYRFlIBC42gYrJmt2Y1y4S53bTD8frj6P0Kt3RtM1S9iltryEG4n3IBn&#10;7481WPWfReq6HaXOn2iPK0oCyndyozXUk9F3itjGbTP90azsYGOxWCOV5H5P5rQ/Wqabo+iaLa2f&#10;tGZn2xgHLgAfLIFDWkWuk9OdDxAQk36gkyg5y7VWVl07q8Fza6/qLO4zuhBOdorqhuiclxtEdrWk&#10;3FrqqT3Uu+aaPMau27aPvHin3QnQ0T3dxdX8iTvyYSw5BNEOgaHJ1j1SjD5ROg7jBLVcFv0GbWe7&#10;kUErCRuJP7cfQqylwpmXK7Z50xYXXS11HfXMrRwqAUjP3QZ1hYSeoutGaSQpDCu2KNewz5NGnVvV&#10;trqEVjZHj28fEZLEnjJpHpbTn0O6nuGmzFt5QDA/nmo5G5bpWXw4unYy1WSe36SutHhZTdQoWXxt&#10;29+frFZD0/QBrOsaVazREwyTBZpBnhfOSKuPrLqq5t7i8+Kb5QWDZwSDSPRuh3c+iW+smJVWO4Dt&#10;D4YIeM/YrkNJ/seSSjLew69UtDi9PrO0bTXWJLpWjDpwwUDBYVI/6Y9BhTUdQivHZLa5tv1G+TGV&#10;kUfZqq/U3rIdd6ppNr+n9tLMq8qRnJcZBwK1d1oun3PTMjabF7czwLEFUlWA24wKq5OMFHuzNxVI&#10;zfdz9R9R9VmW11Zv9tsJtgUkbMg/VEf+pv1Ls7DpoaYgQ3c6h0xyRgY7DtmiL0q06y6P6d1GG+KG&#10;ebc5dhgFj/5xWOp+k9d6h6xKbDsnmJaR2JVIs84rPkh+SaRq+7XUbYW/6cfSW967ku8oNkKFtwGN&#10;oxzVxXeq6Z0p/ufTmlK5vZiP1BxuwpXggjzinNh1vb+lsF9pmkQe/JLhJihxkHj5UIJbSaBqx1W9&#10;2z3N7G2VBzncO2T9VTDB3shCLablpgLbdLQWd6s73Ls/Zt3mrD0iKLV9S/SC0HMfxJwFBoGvbXUN&#10;XtpZ47R0KSMWx2RR90TalO1hp1pPY74JWwrBxyWHdq28Y10TivzS9Ax1Jr/+1s+nN+6JiVBGDVSW&#10;XUOpX1yRPalYppFSFDnGCcDFTlppd9q+vRyzbpTLKqye55OeatnWLnTumNXtneIOtuyukZAIyORi&#10;pSt99D5MWwHk6LOi6sklxbgK4DsCe4+s19rHUcVtfGa2iXIb9wGMcUj1z1PrnWOqSXkv9KEtlYFO&#10;Aoxgdqlbf04mi6X/AF73PLzFABztUCpP9aQiwjbUNRlu1iadhg8ggV7d29vqunTWv6ZUljII2f3E&#10;eTmhvrnqPStN0vTrcTvNIqgEH7AqttT63uooI7m1laNx3A5rF52ZQUldzS6LYEgjfrmHp6MxSs7z&#10;Rn9vYYqrtd6x1DXLr35ZwidljXgAVA6hqF3r7pLKoLk4LkYAzVtWXpQ9losF/dXBCt8ghHOz7NYv&#10;G8rNl6VKgyJJ6ENE06MW8ZkTbvHBHmi6C10+22Brg7SwDHPyBPgUA6/1TaNJBaWbblhUAuvOTRn0&#10;9oH6iO3urx/j7i7QOcgd81sxRTy6p0jk2vtSLc6y0jVbSxtQLhp4XiDAklsK1U9pbK2owJvw6MGA&#10;X8VpTqm1c6HDLZXqTRkplQcFUAxiqqsLC0ggnnaICUEKGx3r0XG6ZgwpqAX63vvbZ3SFgBgN7Xmn&#10;ekanDoGlXljLbpOt2u5N/LRse9D8XUk1vGNmUNQN7rCXsxfG5jwxolFMpFojNR0t5JJJVm2p3Tzg&#10;fQoS1PrCHS7Rk9lZZf3YennVWrzWXEMvxVNxH5qi7mT/AHm6U+8QzcHNfO/V50oRRr8d2M9fv5tW&#10;MsxRUDc7VqvmX2+Aaty56XlsI/6h+JGBgVXGp2hQnC/mvjvLxOLuS7NAPmTnOK+ZwTxXToQRxXfs&#10;tjNedIBuTxXgOaUMJI4FJtGVpAPDwK6RgQRXIRjxXgU98UUB2a7Q8UmCa8YeQaAHAfFebs0kHyK9&#10;UCgBdQRzmuGZaSH814T9V1AdgrzXSuAKSXNKgCu2BrjS3G/PgfVaY9ONL9wpM42k5wrjGPugH0z0&#10;C3nVRt9w5AXd/wARrXXSPQzRktjDsTg5+WPwK8zNnUUWhF2HfRPS1tfBR7eWRwrPj+36rZfRnTiW&#10;8C7YsgAA/mq16D6Razkj3RsTjIH39k1p3SbRWijBQqFUYFeF5ORuTSejRkuI3sGVSgYkEHOR+KvH&#10;SL79ZZrnB3D4/Y8DNVOdMXuFyasjpaRrcogzgJgCsiIzdjXTZRbXbRkbPlwD34rjrG3N7G3w4Vtx&#10;zUtrVqBeRyspwAambmyhvrKUhMYHIHmlb32c9IzRNpRRHUMzA/fig3UrGRXyRztwo+8Ved7YGOR4&#10;3TvQ9qeke4MjA4q2GaT2Qz43JFGQwyRud0ZXzin816QvbgUWavpTQkkryRjIquL6CSOTHubgc5Xz&#10;WuFMwvE0SkEwcgeT2+qd/wC2RQbXP3k/kmuNIgUSKMMcjAJ5wRU7qA+PIzXXEm4HVnKAow3YZprq&#10;Oo5jKhxycnFRqRS8LGCRnxU9BojOuyOLJIJ3eKTnGPbCGGUukCxuC23fJgeM13DPJbSSbju5/kUV&#10;f+kXk+Wwk/kYqTtekHkZVFsR3LEnNP8AdhTdnf8ADyN9UV3cXW6T3Iv3EZx4zUPN+qlZt/Bxk45y&#10;KveH00mkALAoPoAipix9NI97bgdx4J8lfyakvLijr+lzb7KAtNLvJQXihLBRgGvJOjtRlCFkyRk/&#10;4NbT0Lom2t0IGPrip/8A9GWbNkoc+aT/ADI3SRpxfTFHbkYl0np2VXGLPhSN24jIxR0uis+GMbBT&#10;9itUR9HWUI3Ig3Y8gGo6fQYgwCwkj6zwK5PO769GqPjRRTumaC5jZFiJwOw4qRNi8K7SNgHkd6tg&#10;6WI490aAnHYUH6qgd13Kfxj8VklNyd0XVdEPLArLuXO7Hc1X+u2JRZFwSG5Iq1reBj3H8mgrqBDc&#10;GRUzg/XHAoiHbKUk0u2LOWjyfr7FBHUOhW6Rh0i2YPceM1b9zphtSWcEjGQTQhqeblQojOD2wPqq&#10;KT3sW/0CPSOoTaZchkmAjbG5fs1rnSuuEuYYypOCoywOdtY4vdJlgVneMqA2R9801s9entGVxIVW&#10;PBHcYpM2Lkk0Ww+bTSkj9FNH11bhSBOpz9eKVvofbHurzk8VnXo/q4mCJ1dTuOCx/PkVddlr/wCp&#10;QIzgnGMY8fdZW60zdKNrkibbU7Z4fbkKlgMFcZAqj+r7RLSV5oQOMZP4NGOtrPDJvQcc4A/81G29&#10;/b3UDwyou7xuH7qaDRkmmmD3RnqOIJWilc7FPc+Kt+7so76D9RG5B27g4Oc1mbrLp+K2d5YA23aD&#10;jPxFOOgPUSaNo7S6uQG/nwaXLh1aNeDL6Zc1hfLFM8chx4B/mn13/wC2O5WBB+jwagtd04XVuJ4W&#10;GAckj6++KgNJ1OW8U27SjdHjhhgnFZT0Y9IsBLmafG04oms4ZpoguCxxkeKr23uJLLG/LKvk1P2X&#10;VtvGQVfdzggdhXUzklrQT2mrT2bFH3Eff1+KldYsTrFoV2ZyDtqKvLyG8RShJOATgU60XXUik/Tu&#10;2OeAaeMnaW6MeWOrUPyMddS9MXGia2LlI3Q5O7BxWvOiNQTU9NTe4YAAc111noMepWxkSLLjzjvW&#10;fdL1u46e1QbpdqhgCp7Vqk1KKdbiZscaTRpDULZtPk92JjsbvjxU3o+uxXi4B5BxjzTOKT/c7QEM&#10;MMooIsrKfTNRU8gFu5/up/Hz2/xVHJYrVPtFo6jZ+6m5Thl5HGajrKFJgUkA54I7ciiGKQSKpHkV&#10;CatblCsyZ4OWC1qy40kpx2vZkjLtFVdXdDm3c3UEhGe5+qjemtWjilEc8oyG5OMYq2lvkvU9lhkM&#10;uM1QfW+h3WnTi4gG4A524xUYqM5NJUaoSdbNM26xSxKR8lI4qJv7B1BMTY3VWvQXWytEIZi2MgLn&#10;uM1cfvK6ZByMZBppRhxaemianKMvlETp1zIior/5+6e6iS8DhR4oXudR9i4PBLHJx3yBRhayJNEr&#10;D9rDNSxScripaGypJqVFbSgyyj4FSPFSlxb+0u7AptrUC210vbDE4OeSx8VIQKbm2wxGV4GODS/N&#10;mvFPogNOnc3IDNgGrSh/+GufqqzISFgx7A0S2Otq7Km8EE8Eec+KXFlWN33YeXic0q9DbWGa0uhK&#10;vZuT9UTaZqKXcWRww7iojWrRrqD4pk+COe9AHTmrTWF20UpOxmK89xWvFnUX+mY3DlH9oummN1uX&#10;kLTqGVZFDKciu2XIIr0pwU42jGtMRgmEiAg1z+nXcxxyTUdcXSWjAnCr5qUhlWRQQazqslRfaGeg&#10;R6t0tprOQqMkc/nisaajerpd8wdWy791/wC9bt1RN9vINxXjuKwd6mwm0u2JGeTtNSnjSlSQym9F&#10;5dO3UaCJ1cENw34FWBBqMIQjduyeB4rLfQHVX6r+kwIJO3HbOPIq+dPgxGuwjHgD7rz/ACItGnDL&#10;fYO9S30NndO/k4bCjGAam9D6sDFArjGQwqD6z0hjDvXJC4P8UBdMXRW6lik2784K/wDzVFRd0ejG&#10;cXE1/pWo+9ECxySaXvbkx7GU5w3OKHOnWXAUnB2jiiua3WRMfnNb4zm4pX0ebnhGMx3HIHUMDwa7&#10;ppbvj4fVOScV6MM3KCbZklGm0RswMcoKnAPJ/NSQYEU0u5VjjLle1eWFyk8QZTU4SqbV6YPaKU6/&#10;sJYy0kY+RY4I8fYqtLGJo7mCVfkFPNaR6u0UXduXA+S1nOWV4C0cuNwOCoGKlNOOi0JdF92upRTW&#10;yqxBUg1UGu6m+lzq4ZW57ivekr+SeaaFv7QNuDU31X057tnvI2so3ZbtWVyrRoTLL6L6qj1SEDfl&#10;gKPDmsR9I9YvpOoC2lBQB+M/Z+q2Pouqx39tHKp5I5Fej4stcG3+jPnx07SJQUG9RaWfcW4RQSPx&#10;RsBXLqCDWyfjNwd9mdOiC0mdZFI/uXjH4oM6+6Xiv4XkAw+OD+RU5q8406QMikBsDj+3Nc2uri7j&#10;28GvIb42uPssvkrX09t/00qodwKOB3rQINVWLEWU/uImNx/6ZqyLKcyxI1a/DypOhciPrhWDKVXn&#10;PJqK1zTRe2joRkjnFTzGk1IOaMsF9zvs4nowh6gdGTxvM6Lu5OBVR2moS2d1bmPIGTvyOTjwa391&#10;3oqTRs+wkEHOPBNY76k6KlWaeSJCCTwfBIqbfabOw7Lr6djl1G3WQIGO0EY8E1LXJ1DS2jZQcLyf&#10;qov0n1ZLeOK3ugu/YAcVfes6dBeWxCY7YqCRqT6Bzp31Dt7kBJnAerOtL6GdAUfNYV1yzutO1Byj&#10;sBvJbJJyPxVv9GdayKRkkgDnn6rT4/mzxO+xcmCMutM0p4oJ6wS6jg96DcxQHgePzUjYdR286Lk7&#10;SR5NSonhmUruBBHb7BrX5XlY88YrpmaMJQdtGarb1NntZmSdAu04wfz9VY+ndb2F8mGTkgAhjSfU&#10;npvb3sySIAuM5zQbo3QM8MmScYJAPJP+a8dpqSNqqSCPU4tNvWdCygDkZA81FWvSloFj2KmDnA+z&#10;TnUenru2TcAWwfHBNU/1J1xdabHMRGfbTnJ78V2naKR9bDjqTpG2Lb0I3EEDnjPkUGdPSXFhNF8G&#10;wH+XhR+ap0+v0M84hlcxlz2kGM1Z1j1rYTRbi6MCB+zyDUpxyRd8NG2GTXZpjSep7aSJRIwGeM9q&#10;Z6x1AsYbajPjtjzistXPVE6XBMUweLdxwAQD4q6emNRjvYow86+MZPLVDI5qm1oeMI3aIfUdQS9M&#10;hPHJBBGarLXOnhNggYPjAq+ta0mAsjxKuduVx2/IoEvpkXChRvNPDJXYZMfJGbta6cEYcgfJfGKh&#10;dC6p1DQ7iJklLRmQApVv9U2/u7zEDlhiqpmtPbI9xBnxxWrUlRnSnB2bH6e6/N1bJubco8GofqKz&#10;a9ZpVPybIyPo9hWY9P69gsZESWYIxOMkHBrT3RXVGmahAnzXftxnORWVN+0acirohdCvJdLkEZdi&#10;Bgc881o3RNfiuIkGcEDk/mqi13TYZo2EajGOXTgg0I6TrE1nOV3YjGFw1WhL4ZGcea2a1SUMO5pt&#10;e2IuIyuBnHGaGen9cWSEb3UkY4J8UUpqMWO4JzWlTVUzz54pxb4oqy+0+exIkjByDzk520TaF1SJ&#10;9okwMYGT91K6wDJG2FGTmqf1OynWTfEWUjk7fs+TSftDcLW0aEjvInxhhmkZsOeKqjprV5ZCI5jh&#10;w2P5xVuwDjv3Ga0qUslJmeUFA7V9g5FDWtIt3HheSPr80TTojKVIBB8U2gtUQ/HIH14pmnqN6FhJ&#10;K2VxHcajpbGQxZiBw3IyBU/NL/ucEeUHyPx4ozliR1IZQf5qFOIGxgBT5ApZxcaTdlYZFL1sEIOm&#10;Et7gEgBT9UW3XTdncW+wxjtwe+KSv7qJ4wvPY8D78VG6Lqc2722OQD2oxSim7VpjNTaTTp2Z4656&#10;Ku9JnkmtmO0/LHhufFBej+rf+3zmKQMvJUknBGPsVtnVdHh1CBkkXnHFYp9WvSZ1M7wghtpIYUSx&#10;JOzTh8hSVPst3T9U0vqK2j2Pwfzk1LSdBQxMCMkd8diaxP0d1ZedN3Ptzbj7Y5f6WtKaP666dMoi&#10;aVSPLFfvxmpUl2i3DdoK9T0+ARsShIA43fQ4xVLaxbpFKXjXA8VeEOpW2pIPZyxJ5+qBepOnZcO8&#10;f0CARzSNBzaYG6L1zNZPsdgF3cjzgVeGh9WWOrwD5gDt27YrNt7oZJYsDuXnHmmGm6nc6dIdnAJ5&#10;zwa4rR2lI09rPQNpf5uFXOwHHjFVJfi70SUBXOzIGBzRh056sQfpgkjBXHP8feafanq1jrQG118d&#10;sdzVFkehHFoV6Z6iOohUclf7eTR9qvRNndQO2QSV53Dg1VK6PLYOZRvJAyD/AB+BUtadfzQGMEZJ&#10;bBU8V1T3sk4u9FZa90tLpdzlHYKMkcZAqGs9RSWPBfkjgMecGtL2t5bauCJU5ZSAvgCq06i9OooW&#10;Z4BjyCPNHMR77RSvUPREV+rmI4JXOR4NZvu9Pu9Ivp0lmZUfBXBxyvBrYlpfx25Nu4/qbjuxXGsd&#10;H2msRklBv7jgd6pGa9kZQknorjojqmQ20RllDBBgAnup/wDNWG92sr+7HkbvuqZ1zpB9MIKxnt/a&#10;OAR54pfQeo8Miu2B33McA471Gcd6ReGS9Ps0XovVItyFZl3YIOeMfxRZd9QRXqLtcFiO/as/Xd+l&#10;6uI32nAIIHc0t07qhivE94cZxjPAP5/mjdFVRcSadLNJjOVx/AApnrvQ0f6X3S3DVaGifppoA7TL&#10;gAAAUjqGpx+2ybQQRhgRniuJ0LKL9GEepemJ7S5JhA24PGMEGh7S9cuoN0Llh3JJHBH8Vua46CTU&#10;0XAGTk5xwM/ms89eem8kEjSAcqcZAxkVpuzsJ7AeG7Eqe6BuxyM8Vd/R/UFuVVZZVVVHY+DWabO4&#10;ktXMZ/sODngmpJtTmD5hfB+qlIvGSNRalaw3C+9Cwx3OKhbHXMI0ZjJX6JoI6Q1OW4ZBPKUQDkdz&#10;k1azdLQyp7mwqcZA5xmkTrsHTSBtrQXUiSomA3GT4plqFsYVXcmPz94om08/pJSr4POOTRLfm3u7&#10;Yx4DLjBHYing4g1RQsrMsgYqTgcGiDT7qNwu9Rlh5FPLrRAJMKhxnAyfFCOp2s0DhyxAVT+CKHJH&#10;VZJ6toSkgxnvzQP/AOqf08ywyrwHxjkZFF+ja0rFVlfv257VA9WdNQXMe+IMHByQhxSRGslEYXil&#10;oiMYzmoGSJT35GQBmhzRtVfTZUDNlM4OQM8Ue200WrD4Nh/DD6qyfRxxKw6y6NjuoZZEiXKjxyc1&#10;nXUI7qwmwQAB9r3rZ93bvbShWJ7ZNBvVPS1nqaGXeCSDuB5xTKbVXuyVmbLa4knjDKuG5P8AFSnT&#10;/WM+mzKjuwjP7WGTzTy70saVct8X24AjJ7MP80M6va+4TswM5bIHBpnRRSNp9Ia9BqdkMvl2IBWo&#10;bqa2kt3EkUxVSSMD/ruNZZ6W6qvtLkRDkx8DI8ZrUfTmsjWo5EdldSoCggZ+iCazy0yiVrQx0nUP&#10;1QkWTOcgAntgU9ntbmxdZVcEeMU9vum3t4vchUEE4IByBipXQAsqpA8eQPB+6ZNEmthF0zeiaECa&#10;QAEblJ7j8VNakwhRmjx4K5oMvrEWoZ0znP8AypGz1v3cLJIQcHGfNC7BKiZXU7SXclyV+XBzjBJq&#10;nfULoO1vJGaGLBxnd3ZTRRrlhLguI+OSVHcU06e1KT3USV8Dtyew/wA1RSYjWzK17YTadOUkJz2O&#10;fxXduhnX4gkjgCtRdYdIQ30czJGoYcnHH+aom+sDp7H4Njz/AIrjlYyVMD7d7vT50KbgFGCrHvmr&#10;76R6+gnEMckgBGQyP/3qmZ7mO+DkKc4/uPIFBrWd3p94JoztIPHlXqTiU5G1L+OGXLwEdxgKcAV3&#10;07qphkEUysCSWweRzVT+m/Wsdy3szj5Ip5Pmrb1W33wCeEYJwAa5ofsLdasIby33MFdhjvVZzQSW&#10;07YIAyQBipPSNal3rDMSeRhqPLzQ7aeNSpXc2SCDkU6aIygCcNwJ7dw2M42j8/ig7U9MuIJGk2YX&#10;HB8ipaYtaSkN8drEDPA/mjS3urW8gAO1iBtYGmRCUbQK6L1FJHDslTdjsTTfW4VuihR/5/kimera&#10;b+nkwmdh5Fc6TeZYxZP2B/5qi/Rx6IG01U2shVy2ScHwaiNb0SPUMTxEZGeaJeoNEEyTSxJ/Uxyw&#10;70EWWqy2hkic7ABhs+fzTo5yGWi9SXGmXKpJJgbtgyKsi91i3nhYpjLDlB4JoL1TRor+JJUUMcAg&#10;5pPSnMDNFKCDjz2qc6LwYKRX1xYXjSZJKt27A5o/v3i1az43BvH4JqK1jRobiKUxRESjng/VCuha&#10;q0ExiLk/QJqT7spLorfWbS60+7C+3gg9yfP1V8dCapDPCjs3HCsT90PdX9PLfW/vr3AGarjQ9YfT&#10;7nZK+Vxjb+0g/dUl+aIqNGtNR2GCQoRnxUNotxOJGjlG0Elga40O6a/t1lUfBsfu+6L4tIRFYl/j&#10;4pFpDRjoAOq5N65CYAPOPIqu7XWpAzLKAE8Vduq6es2V3DGMj6J+qpbXNHeGR3xgE8Y8fg1eKTEl&#10;E91KBJ8sMA4zQHaX01hdB1dly+Se9ENvetCAhJIBqO1rTBMGdF3bucg45NNRFKmX/wBOa+13E+J/&#10;7htU9z+f4q2tBu1DBt2CKxR0/rM2mTJtY4B5rSWh9QQzRZDk7snjx90rVFcfew26l1JJ9wRkB+wP&#10;vvVdXdoAmd+BjAqN1rXmjkl2twedpqI/9QRSKu5xkHBPihb2PJCkkyq7L7nGe/8A5qPu5lfaV5z2&#10;optIra5A5+R7k4xxSV/osYVQr4AIJNOo2IVZqtjM+CMhTzx3yKg4UuYZAys23OTjsauuTS4tjAY+&#10;Q4JqIHTqHLGXGDwPFWhKK00RlB2CEFsZ42I7k/toJ1rp+4hbMY3bmznyKvRIYLQF9mSeOaFNXvIZ&#10;AF2DK5I206VHX0U5c20qRlSeVGcfZqCjluAGyRg+D4otuby3JkB8HzxQ+08EbEkA5+60LohN7Plv&#10;5fj3Ax2NcyXZJ/qEZPao2/1qIIWSRS3YADNCF7qoeRTIwQKOMnAo4WTt2Gv6yHcAhPB+qkheFRhS&#10;M1Uo6vsbTLC5Vs9z9H+DQvq/qnC6kRmNecfn+aX7bO8wzvUudSvflkKCQADRzp+lx21uWeRn2f3n&#10;jNZ1vPW3TtLtm9mMu/bkgg1SfU/r/qV3H7MEuwOcOFBOR+c1OXjTm6WkLLKkbO6m69gtLUwxyKzl&#10;SNoIOPySPFAPTuivqrxOYwec5A5yPuqR9Oeo7TUGjN5gNuJcE4UitO6X1xolioZJSWA7JjgV37Es&#10;a62QeWTfRfljaxafZBUAzsDH7J+v4qFadjlnIycHb91XUfVq3qM2WAYnGPx5FROsdcf7XbSvMxzt&#10;O09s13Hg6vs9CC/EsDqHXbeHarA/Ic/Q81Vesep2n2UYVJ0znwckisv9ReprySzh7kgPySCcnjOK&#10;EX6ms7qFsvhgOd3etsfH+SU2jWOmesukzOSSCw4AVuT/AM6her/Xq0tEIsGxKowTkFgawzd6isTf&#10;0mOCxOAaaG7lmlDyEfQFWj4kXtog8oadZ9Y3+tX63lz3A4TOT/NBd7qJnUL2AGMUje3Rd8Adqj4A&#10;zscLWvHBRVIi3fsfaZYtO5bwOak3uRaxycnJyOKcWtz7EUg7EimVgiztmVsAHNbsSRwKej47Vpwb&#10;jIG3Iz9/VKT2kiXy3GcRu+VU98VGaQ6tfDyqniprrXqD9XfxrDGqqqjhfsmtmOqTfpgznrrVDez2&#10;sadokGdv5qc6aMGyKBshpDkn8fVTEPS8LQWxlkDTORkr/aD4pp1v+m0i5t1gj2jYOe5atSXbChl6&#10;gTwx6jDHB8BHErccc0v0ZpUl3Ob64XAVxsZuzfeB+KHOm4oNS1MS3jExr3B5z+KuvrDXbGPTbK3t&#10;fajXcThe/wDFacUb2LViXrN1CJLbSrSCQhVj3AIOAD91UHTuhT3M0ZS3aQknkf2fk/VLldzNLLkj&#10;x5xWh/TG+0WTT5IpisMqQtj4hdx+8/ZrTFcnbCrCHoHrVOn9H1Oxf+5G9sjuHIxVe9GH3bi9a7kM&#10;eyIu24YyfGacdGvHe62sDRjZJIwBP47GlvU+0tNH1WC0hb+rt3SAHAAPg16WNRjsZIFtFR9Y1p4E&#10;gZoBl5SDgBQfv81o3qvXtNsOgL+CCaKBowoROwyTXfpV0lpUXSeqX02HuZoZDnsFQVlKTSb3q5pb&#10;a1BFuH3yPjO4L2UVx5KX7CGm7+AzsugrrXtJOrJE8qRcRqchXP4rVXobpiXUYtb6MRKCHkj7nb/I&#10;qM9CEubmz/2ecOttYBVi3DBYnvmqi1L1M1Ky1/Wl0iT2sSy26AAMWAPgHNaMS4/7Qzr8f62SPqn1&#10;ZFqHWF3DZW5CREW8Maf3be9XI/T1l010PPqUqxrKSDM7sByedozUF6d9Eaf070xq+rXUgl1SfMzM&#10;5DbWIzWW+ouo+oOqbdrITyNaibe6j9pP3/FNKX/ZxKia6n1y71WG1KPK1s8qlYs/FmPatIy6ZD0/&#10;05ZsiBruQDfjuS3I5/FBXp56Z3eodNpfthIrQHcD+5iP7hnxVwelMVr1Rdzi4YiC0Ozv8iceKIqt&#10;sZaD/wBJ+uP0dhIL4gM8JCHOGX8Z+qy01lf6v1jdaxcIINOjuwY2J3NKqH6qUu7nUdR6qubSHKQL&#10;cmI8cBEOGrR2ow6OkKqiL7UScgDGNo7mna4s5JnnVqDribTYc+3DHztqtrnTYNL1G5tY+ERc7kHB&#10;/mgm09YIra4u5DEvsByiBcFmxWZutuuOopJ75/1MkQuM4iHcK3YZFJycfQ0FrotnqfrtLy7a3jbd&#10;DE2DtOCSPNTtn0bF1PFazmIzCAh3OfiPrP5ou9I/SeyvejWupkia725LA5we+Pyasb/T9OuiWut2&#10;eqQhRNdyFGA+Iz/4NdcmK38EHqGoW81naabbDK7QjkcBQvcUP9U9XRWGhHS7TG8yKhK98A85rrq7&#10;WdL0nqjUVU7oQmYvyT4FU1punX2valNFaqZSrbmcn9m41ZRtIHJOrZd2raXDcWGnafYQbppI/caY&#10;dvyW+gK0l0l0iidJpDbZd+UeQjltg5pH0+6Kgi6evNsolvHDI+wbsAeRUVp/qzD0fousxYD4ik79&#10;w5pZNvlS6YtOfUStOtPVq50Ppu406WQtPK5ghjGMjPl8VTWlvqPUV9omiWqDe4BuZic+yPv85qv9&#10;G0Pqn1H6gRIIV9ySf3pZFPCL5BrYXSsGndJ38cD7coCskhXLs3k1x1+VdjTap0S3+w6P0b7NnaBB&#10;IQZJLk/ubHljVI+uPqTqfVH+z9OaIT/VmDXMsSH9vbvUB6veoF36g9WWWjaDiKNHSJ59uc/eBV3a&#10;h0ladCR2caNvdEUvIf3Mx55rkNpfNEZZLgyyutPTzSOk+jdEgtLMCYhTNISCS+OQarm21DU9el07&#10;RLVz+m3j3gDwqgglRUh0l1KvWeo/omQ/poV3MxbK780n1rqlt0zdyWmjRrNO0eG2LnYTVYSSVN7I&#10;J3QT9a32maFqcEGnhA0KbQPJOKhfT/oBeptVk1LVX3Or5wc8AdsCuYenItO6Xuda1aUPeFd55zn6&#10;BqjL712vdO0qdrZV9+X4qM42E/3ZpqVOn/svGD1ZpPWOs4INauoY2Bis8B5MgDdVAeof+pJtVuza&#10;2SySwQZUzIwGCO+DVTaZF1J1LdWdnFOTHNhppPIjJzknzR16zeilh0TYWl8t2WL7A8flg9I3GMkv&#10;YzS+SstcKzWoni+Tycgsfk27vmlPSnR9Q1HVZITA8jr3bbnYp8g01tJ7V0WS4BSMLgCttf6e9H0/&#10;RFmm1KFVNyhZHYZ/jIob98f9GPMtpJ6JPpY6Zpmh6vAI/blJIYsATjH391A+ny3+odS201ySLeJN&#10;kcZG1B/8oGgi06iE3VyWshj/AEUl9tcftZk8D/nVserGuWui3dvDZBTuQZ9rgAYrk4vr21ZqxxqK&#10;/wCymvVnX7i067mvoXKlY1ESJ/8AIq2OlLrSdX0TUL/UQQ5jIfPcP9UB6LDZ38GoaheBBsgIVyBw&#10;e4NAv6fUr3S3mjglWzdv3DtIQewpVj5R72hpZKsKx0tPqumi6CSxWbNhGxgNg9uaPdS6ettftY7L&#10;3fbwFOB2yPNEFz1GsfQVtZIjF8bIUAGc55JpVumb7TtAs7p9okmyz5PIHgGr4pNJ380jPPJJ+gP0&#10;boO20HW9LhiuURrlljyDjJY4zVh9X3z9A381ndMJZLogIcZJL8V3ddIwx6VaaxNKpa3wSG757/Gq&#10;49QLfU9duNM1VlZlRUCM4OGCkHdk+a6mpNJvRNK22IX3RsmizWuoyQu6uPdLP2Q1Snqb1Ne62qyw&#10;yn9NGoXCHbvP3WsfVPrf9P0k6XksQnmh2KYjnHFfmSuu3G+0j/VE5bJXOcjP1UVJf/JeLUIWnduq&#10;DDp7p3Vdf1H2dsvI/c3YjwKu2612TprSbjR/azO2RGfCjzU76NQtp2qi7ucKhQbRJgAgc7gapzWd&#10;Zh699QZbWxRlhM2zKcgkH5c1pwK+X6RnUm32SvpVpc2k64up3MO6Io2M9ju71cDdXRX3UVkgkP6N&#10;ZFJwM5z3yRVga5o2k6J07IdQYR3EKCOKM8FuMAkUK9E9Q6GnSV7LLEiyRbypKgPuNTUlWl+gj2SH&#10;Vc3Tusa5JbTK620EI4ByjMKpTqnXLDo64kukckldsCHk4aiHpbT9W0LTdQv7+3JtrolxI4zgHnNB&#10;nTnRkXqZq08Mj4W3hMibiVbFNGBVz1+wb0GG+160udZNx2nGTjO0DyaN59X0XWb21jtpHnaGIICy&#10;/wB/2PuofV5zoujT9O2xUgzMZZE74plodvbJZ28NouLpFbOe5Jp5pKqJY58m02FHpl1XPF1PNZ31&#10;uUtGLqzSLhNw7CoD1NtryXXbiGBwLJSrQbezZ8k1cN11JAOk/wBPc25/U7Qkk/bGP+5qh+p+rv8A&#10;2DW1rFulY4Ru5XPkVyM17ZRxSdi3WHVlnpdhbW9gALuNR7pxkgnzVQw2Wq9Q3qNNBI4ALsWPHFGv&#10;pV6S3+tX9zFLMXuEHvhJjxtPknyfxRfaSLo91frIi7oZDGVIwARXJrlVhZKdP6Pt0qZ78rAsXEbH&#10;A4x5qqtb9UIU0u409ELrvIyh5C+TUF1t11d39x+gRHiSX9+w8c0NavpFnp2m/p1fdK6ZJJ5BrF5E&#10;24UgT3ZXWq6st+2GUbR+3Pek9H06bVZha2sW84OfoUno+iXNzewRGJ1WWQISR/8AnVeWp3sHRsch&#10;gMc0oiwpwAMnjJrzXH+UpM5KdrWhnpaaJ0t09cpeWoe7kOUP/CwPbBqr+qeuNQ1qH9MJ3jth+2LP&#10;Jb7JoQub2817UUM0pLSMuRngjPJq1urugrXRtIgu4pCwY8Z5yKVeW8qcccKikRUHHbZXug6MNyO7&#10;lAWADVqOV4NI0y1f9PvQYduck/eKocMh02CRUDZH7Tx2q/tB0e31DRYttwsaFwCjnOM+a9LwMXHd&#10;boJz1o0D1F6UQ6h0jpvUfT2vQvBcx75IOzQ/a1UnU9tawaRZxxRyvcowyVFH996Z9VdE6BCqyiTT&#10;7wGRRExwuaZ+h/U8Nn1npsN0IrqOdWGJRv2fmtqyNRdqxVOlVUVv6jNbwdO2MkSAXcg+RHJIBAOK&#10;rjTLWezsYpXjaNmc5Vu+K1h/qR6d02fqq2ttHCESSlVjUbQC/crVPdY9Larpz20V9ZmMbQI2AO2T&#10;8g0Sy3/x7QODKW6qWOXJXB3D5VWFzb2VsyMHAZv/ADRN1Fcu+oyRxZIBxtqMvdEhllhX2X9zAJX7&#10;FeDnwvLLaKwnxRYel2Nvc2qpKPcRB3J5oX6l6TsJwojj7Z2sPvyDVi23RdzpemQ3nvoyXGQFDZZc&#10;DOGHiqenvb03ciGT+nkjGKTyfEjPGoTR2M62istX0Y20hVkIXwfuh2RcEL9GrY1pJCheWMlAcBqr&#10;bUCnuAKtfI+d4ixSjXTL458kMU2HJpKWIMDip+HRbhYRKbdgrdmxwa5axmAAWFju7YFYViv0UB1b&#10;ZsH6A715+nJzijm20iZAm6EEnx9Gnz6BdOD7ds0mf+EVb/EnX8WctfJWTjacea458LVqXfprdxKj&#10;ySIMjJUMSV/BqIh6VuGGAvH2am/GyJ/wOgMsNfGE8+athehWNuD7qK2OaEL/AEB7Q7S4b8ikngnH&#10;bjQAjtr4LgU/mtSmeTTBiRUWgPMYrvcKSBzXxOPFcA/Sv0HcSBGYFm9zG8DJAya/SP0+0yTUTA3G&#10;3AY5HJIOOK/Nz0btJ9NuYIYRuDE7nJ+z2/mv1q9J7cm3Eihdx2nB4AUDNeP5q1o3YYcjQXS+gxLB&#10;EVJwAclu4xR2bcx5fGPOKV0W3RIR/czeTTm7hMz5BNfPSl2Sk22JwXSvjK1L29wYnhkVgPlzkeKg&#10;UhZWXGalopj2MY+ia4mFFgOpv7c/IH6481HaVdPbkxMCD2IPg1x07fMkuzevNOtai9ovPjjwR4rj&#10;JykQus2iORLjktyKEr/aQAAM0S3E2+MZbtyKGpnMkjYWgVMGby0Dqc4x9Gq81LQHbLpHuH0BzVsv&#10;CRIN3IByR909mtoihOBjuMcHJqkM/FDcUUzomj3AB4O5m7H6orbQpDgJHkn7GRRRaMq528t5OKmY&#10;AFwQpznxXf8AIdDPDB+gSs+lsc7cfjFG1hoUEeSxA8YqVhgkdA5GM85PmlIbVvd5PH1WeWVvtFcc&#10;EtRQ8jtoJVRfbA28Y+qIrDQYlL7Pj2wcU1FnhFORk0XWEi+1jOB+aXnfyWppWJ/7coBGNwI8+P4r&#10;yPSYwACc08kvoU3D3AdvfBqGvdfhjXKEFqV1fyJcid9lUOVUUorgearn/wBSPKy4kIySQP8AzUgl&#10;/cEqPlXOVNNI7wtdhbeX8ccZOc/xTC1cTMfjnIzmoxrOSTaSAOe2am7RFiBUDvzTzyOTVs6opJjs&#10;WgKAYAP3QxqehOXLqVwe4xRkjZGa4dAw5rU4R4pp+iCewW0vR0RWLKC2OPIoJv8Ap/bMxxhsknPa&#10;rM/VQR8FuTwAKjLpzctgIP4Peo2tDJFa3fTVs8MjTLkY5Cjn/FVCvTb732o4Ac4J7YrSt3bCFCZH&#10;GO3BoQvrm1iikBZe3AFDmJKDRSOqdOpegRnjZnH4/mqB6z0wadO0eVYH5HBzx4rRer677TuEGQOc&#10;gd6ofq5JdUlxBHhipBP5P3TY5fkrIZIaK10frtrGRI1GY2OPlwozV+dH+qETyw/1MYA/GOcEHNZp&#10;1fpO5sY8upBckYPONtBttqptZlRp3CbsnyCRVX4uPJu3f6HwedLG1FrX7P1Ttupob2AhAjbsnzVe&#10;61YSxyCSDd8W4J7fz/NZh6Z9VP07Kvu52lQRnHFa16b6p0zVrRn35IH7QcHNedkhLHLa0j1ePNKU&#10;d/0QVoov4nW4XOe4zwRVadVdFGwje5tMHuTgZNH/AFVObaIyRqQuecUD2fVZvA8EiFWAx38HsRVM&#10;cm42k6JSg+h/0b6guFFjchdzAKDnufzR3PaSLIk8blTuGfs1Q2t9O3du6XVuSpzuJWjbpX1DWUR2&#10;ty/yJCjcvJNZsuFra6PQwZdJMuC41b3rbYVwcf5qqbrWprS5yw2qR8+wz9CjzToIxM7En5nIDdqe&#10;dUdG215Z70Zd45zjGcVFO10alJJoJOgteS8Cwh87+Mt4NHmpdMXICzQnJDZ7ZxWS+mr650jUZ974&#10;UYGDxg1tfpTqW2u7WP8AqZYgZJ81oxQjLt0Z/J5RVxVkrpF4DEiOcNwMVU/qb0pBdATww4kHOe2T&#10;Vj6k0cU4cHGeCB2OPNOJYItQt2UrT4sjgzG4V+e9lJen/WjWxW1mLZQ4KE5NXbqUMd7AJIznI+P3&#10;zWa+qtDn0vVVmAO7IYsKurobqCCaBFYkNjAPg/zVm4ra1YtPuh1omqzWd08Ep3BmA58VZLIsyEHs&#10;woQ6h0yOYCZUUuq5NPNG1dDHGkmQdoq2DOk+MuiGTFyipRWwX1+K50smVFLJuBXHjHfNDF3rq6tE&#10;0bqTjjtjmrov7VLu2kjPZhgEVn3U9Kn02+wYuMZB+6bJBQlaehYTbWyrb+G80m+94M3t55yMZ/H8&#10;itP9D6zHfWkfzzkYIP4qv717DUrJg7glRg57kihTRNan0m8xGw9tsZUDODWecun3RWKuLRo7VdLW&#10;RQ6DDLzx5phoc0i5TDE5JAP1Sdvr/wCptw3BDL471F2eqLb3Sq74zxk9qlyVprR2MJcXexbrGGVI&#10;PewuAaF9F10Ttj9pyMYq2bqKG6t3RtrKRVR2Gkx2F/LCdu0Zda0ZkktSO+PO+0EOpWL3iLtTt2FD&#10;VvHPZTqWPG4Z/NWKl3G8abMcjtQN1Mk0YMq5ZV+fHAWsNs9CFtu0WlZTxzQJjyvIqvusdNjWQTRE&#10;KeMj+KH+nOsWNyLdwvkZDUeavp73dvuU5IXOPutDyWkY5ePwm3emQvSPVIZhbyMOexq0gwIyDWU9&#10;SWfT793ClSeS44q8ujOoY7y2jBcbiPFb/F8hpqL6M/kYO2F99aieMjAyORkZ5qBsL14JCky7SaK6&#10;ZXdskiklcnFaM+NqpxMsJLpocZWRfsGs9+rPQJ1CCRkAUMp/b4q4bC4kjYhgcA4IqemgiuIysiB1&#10;NRUnk/TQzjxo/LS1jvNGvUidWVkbJY8BiK1b0Xrq6hGjIcZQFlzyGx4/FQ3rP6dHDzwrjHKfn7FV&#10;f0Ff3FnNhzg4wR2xg1DOuWO/aGhJ2aT1KRWt5M5Y44His76/f/7bdIwCGXfnJOCRnmtC2EMl4M/H&#10;xnJ4FU/6j9MsmWEaFhkqazYpJyVm2Mqotj026m/3JM7s7CBV6RSsE5HNYw9HtWSyeaKRiOQ31k1r&#10;c6qjxIwf+fzXGnGT2Vyw5qGhX3ZhcrgCiJdxUZIofEqcOp5NT0E6SDg1r8OnabMXkwap0eSQB42U&#10;+RihTTI5bK6aIlcHt/8AKo0plNaK8scmBlfutk8fVejKmLyxCSNlPkVmvrrSv00sk21ss38ZxWmV&#10;bI4NCXWWkJeWLkqPiCT/ABVZY7SafQRlTMbSa+dPljmUsOQD9kVofQ9Xk1TT4t53o65xWZdW0kpd&#10;TwuxKBjj7APJwK0h6XLbC1EUmWGAVLeM+Kx+RDUWaYSKM686duUu0lTKbWyXC5Ix2q4fTnqQoYhK&#10;5+QHJ8j7qy+rOmoLy2kwiqcf86z9EG06YIjbQjbfyFPgVBzqqe0Xg00bChkEg3KcjGc0qaqnpbqL&#10;aI4c7xx57VaUcquCQa9/wvLWSHFv8jz8uJwdrog9WsDPkYzkVAWWji0wFzgEkD8mjw0xuXTBDHFY&#10;vKwqN79nINg5qDRmI040PUYzEULZ2nj+Kr3qq5lhkfgYHjPJFC3THU4i1BUkDBHIz/8AKrDGTi1R&#10;WkzSFeYya5jUbFx2xSgFb1FyoiNLuyjuI3RxwaqTqfpk24YhNykcDParoplfRRyxMrrkGuZcSStd&#10;nYy2Y4v9DnEu+BinOVP191enQmpvdWkXvPk/tP5NLa104NzFFwMZzQIbubTWLQ91I3Ljj81gmmto&#10;1wfosrqroe0vow6oAVOeKoa7sW0qRgzEDOF471fnTvVa6gqRnuR2r7qDpBb5SwUAqCfvtRuXSrVj&#10;Q0/yZnVOpZHAjQ4Yn75qxuntXvEKESsQVHf7H1VFdW6Bc6fKxHIDEj7BFFPQ/WNu00azOAf54Bqb&#10;TtGg07Z9TKygP3HB4qfgvIJcFHyc0IW+m29ymUcF8ZyPOahLi4nticceKITbvWkdlgi+i1JFjmBV&#10;sEHzVQ9d+lFvq0Mzx534yuODxU5pXUzIyiV8YXnceDR/a6vazgFJlP2AeRWnFOLe9GOeOcHpOj8m&#10;vVP0bvLC49yEkfLkuMigOCDU7cIpeYe1yDn4n+cV+v3VXSVprUDgoMnv53VnLWvRdUzi3Xsf2DFa&#10;J+QpKqQYm7MXQdQTW7KzElT/AGjhWJopi9SZ7Fo/ZmKg4wmSadeofRU1iZGMD4HII4I21mLUtYnt&#10;7jfuOO/2yioTwqejVHI4s/RLof1QbUMW8z+eScf9KtfU9Hgv4PehYBwPJwc1+ZfS3VqW84lgchnC&#10;s2TWoek/VSa4k9qV/iVxk8Zx+ayywOLejbjzRn/ZZQtI45z7yjypBOcH7qO6i0a3lgZhGGPbv90T&#10;QQreJ7gxyO/mhvUIXtW2hsKeCpORSW0yzVmKPULQtQtpZ2iVpB9Lwy4NIdDdeXekuB7kjLxjGe9a&#10;zv8ApqyvkBkyDkE8dqpHqroBYGQ2wAAG4jtitMZwnjqjPUoSNE9I9fNqUaoZsqU8+TRdcWZbkHuA&#10;e1YC0jqW/wBCnbPChs7NvK1q3pT1VtNTt4lE5STAznkMKzTg4bRTkmGj65Npc7L8+Tnk9hVxdLdT&#10;Rzxjc3I781nnWLxJVkkT5H77g0PaX1FPZzDaX2huf8/VSjPZSKtG+FnSRVYSDa1LNpsMgb5DkZNZ&#10;n6U6/eZ9juThtuW+PAq9tO19JEyJM54OTWiMqRDLgtdkFrGnizmE0LYOf5wTTnR+rrkTe3Kx4wQT&#10;5FGUMcd1lTxzgmhLUen8OZEAyAeTxWiCcumYZQ46ZY1lde8wbdwc1NKMAVQ9v1VPYkoecfY8fVHu&#10;h9Qm6UbW89vqqQlRDJhbDt1yK9EKf8IpBZgacCQVqxyhuzK1JELqGmqV3JnI8fYoQnzCvuRHBByR&#10;ViH5k5NRt9pEc6H4AHHcVOeNSbcVo0YsqVKRC23V9r+2QlWpPXobPVrUhSrZHxIPcjxVe6/ozI7N&#10;tyDxgd+Kd6FqptiqSj4rjgjnBqKyS6b0aFiincTOfqR6aSyxSPFGwGO31WR9c0rUNOmRQDGB9N5H&#10;kiv131eawvYJF/pNhSRWPvULo2CXeyxKSeTj6PaqKcVo4+fatFG9GerEumsBcO3gA5/71qbp71K0&#10;3XYEUXC+4vxz91h3qfo6W3LupGXHO4cfVDfT19daLcRcyFd+Qyjtj/xRLD7sWHk+pH6K6r0dHdwh&#10;o5AC39wNAtz0cwkfcM4Hk8E/YqK6O9WILgJG7b8jAyMVcUT2+oIWTa3P2c1mTXo0Nsz7qPRkh3SQ&#10;uUIycVHaFqNzo87mRy8YKkL9Vdet2rWynIGzBDH6zVDarcK4kBb8KD/5px038l9WnX1helkScFiM&#10;kN/HIFNbjSYroBo3XcRnjkiszwafcwTLMobPcqv4+qsXQvUNbVlDI/OQKSapX6D3oKL3q+70CVEy&#10;Qp8r24o50P1Ui1RUhkbDfRwKCbm4tdeUqmws/bPAyKCf/Rd9pc88o+POQp7ZpBkk/RpS56PtdSUz&#10;RnGTnAAz/moF4jpaurofgefzQR076oSWKNFc4ViMfE5FGEnVNnrQO0qSV2n80wn2mNr2K01SE+C2&#10;D8eMHyCKoHrr07mtpPet1JHfZk4J8EgVey6ZLbASoxYAYPOSRT/3kvAInA7VWMyOTD8Myt0/eSoX&#10;SUPx8WU8YP4qZ1ASqokQ/gEVdOudA2zM88aZP3Qvc6B7Me0HjFUtEnyQN9L9eXVufZmcAA5BHGc1&#10;f/T+sDUQvy3EnH4rKOtQJFLIY0GYzkZqf6T9Q4tNwGAAJ2nxtqcoUzVhycls3hBqEdpFg9v+xFVv&#10;1NPDfEsVGDnCjtQPH19DeRkJNk45IO7Jp1aRyOWfk5OQfBrjlfSHeEqTqnoJ3EkyRn5DwPNUbFa3&#10;FncyxOTy2MH6+63NJNG8ftuFziq+1voW2vFeaMbpAc4bin1QjTK46UvBbbsoGbPnzjsBVtWXX0UY&#10;EEoKYGckZqkZ9FubS4CFSPIAHAri50u6RveH7zxjniuSx3TsbG7Lq1ILff1IpSecjjFQMLzW0uSz&#10;Aec1A6HrrWeyF2YofLeKLr+/tbpQIsA/kYqVUaEiwdHhhuYS5dSSMcfRoY6k6bjcsE+QZec8dqAr&#10;XXrqzkf249o47kkH+KOdP1Z75n35BP8A5obJuG7RSN/oV1ZyZiQPtzsX6NNdM12TIjmC7gxH81oS&#10;66eEyjafkRjkYrPXWXT72ju8RJfcfh4GPNPFOgfVkzqWh295GzhUDH+4d81A2pfSMgl+WHPjNCmm&#10;dYTRTRRSRkDHP5o7kvINRtcEklv/AM0imSOxaH91q0V5Gqo25sY3YxQpfteWcpwMrtxjFQ6XE9jd&#10;AsoYeMVZtpNb30QUqSeDg/ddSG4oqy6tEv4VWRBlTkg/Z+qrm86bmiaR9gx/0q3OodHNjde6n7Dj&#10;4ZqQthbXFsd6KAV7Z5pkFIzLqenqgLFCORgjiiHpbq6TT50U8DPfzx91J9V2Elu788g/FcZGDVeX&#10;HwfGR2GaWe4lIKja2g9VW1/bDMiodvyB7Gl7+MwMZIm2+cj7+6yl0x1RJZiJAxwG5+x+a0Jo3Uke&#10;ooBJMCTwueMmsvJxY7jY6TqUyuyuck/YpleQXO0yQKCf/H4plrGgyrK0qjKd+D481JaXqCIEjwdv&#10;ls1dSRBxE9H1CRiwlf5eC1SOodPNK6SpjO3JH3UfrFrHBIZEBJPyNT/T3UFsfbEykb/iNx8/VU5C&#10;KIpBFOYkEqEHbypoD6y6VF5bSGEE7QGGO5IOcVaGvOsQ9yMI+RwAR5oDtNXaSdI5c7ScFS3Argxl&#10;mLR57K6dTHIwLHlz+3Pii+bSo721XAXKjGKtjrPpcXnuyW/BZfko/H1VHSXVzYyGMgkryd31XHbO&#10;ohv9lvLCYyRnOf27a0P0Rqrzx+zO2DGoO3vn8iqz07Vba8iwVXeTgjPIqXj1hLOVHC8Ad1ONuKjJ&#10;tloKi0dbiW1XenAYE8Vz031c4MkLyqN+3tzxUDadTwanbBZGPuDI244waBtWVrC5W4QAg5Cg8Hj7&#10;+qI29BNGhdS0WK7hZlkyxJwTQHa+5pdwQcdzuzzxX3R/XbXEYimXDY2tzkfijHWtIS4j9xDh+CuF&#10;zn8VeJllA6iWGeJsEMO4OPuoG50V4ssjMDjIAHGKa6ek8Mio0uz+T2FHkDNNEUZtwUEAmquZPiV/&#10;FfOQ0bMMg8gd6FuptDS4j3rH8gBuKDkDPc1Oa3pckLmZO3n8mpSyYSxqJV4ZQBzXLsRoqbQdTNu/&#10;syAbVbBbPFG19ZRXEZkA+R5B7cClNb6ZQhjBEv2B+RVfR65c2UwWdGZGBDZOQCPqqVZSInc65LAX&#10;iZDycZ/FD2qXkI2SKoDE4PHejy5htdRjY/8AEPAxxVXdR6fPY7mRSVbGzJ4riihnJh3pGurPFsYt&#10;kcYPfFVx1FoDpN70cwOB3PfBqEh1qaBwVc7RRxYaxDdIylctjOO4rii0CaeiX6H6l/St7c6oDj7/&#10;AO1Xe2ve4o7ZIx3+NZm1PRCoMkZJVuT9ZFFPS3UxVUt7k8jhZADSuN7GVlpLrPtNiQ7gW5+iKlb5&#10;INRhXESYXuRx/wA6C7mAyx7kXLEfHnA4oUtNUubOVyrMR2YOThhTxsYmNT6PUOfaPxPJPmmM9gkM&#10;KjBAo0ttZiurdNj5GPPcVHanb745NilmxkAUxBoqjUE/eVznFS3TGrSicJI/Cck5wRxxUDqLXFtI&#10;4YhhnjH/AJpOz1KBGzuCnIBFcasVaaLd12MvGmMHPJJ+hVZyxhJA24fW3PAqxtPlhvLf2+SCMf8A&#10;yuKE+oNIaFWxyF4GeDj802LTaZWVMRtepJLZETII8Cl5Orp8qWJ7cYoBuEdEJKfKo0CQ92btjvWi&#10;kZ3Nost+vpghIkYBVzz9UgOvpJSoecYGDx2qn79nUH5HI/afqgyRbkylhuA8HOMn+BTxx2c+6alm&#10;6h95G/qlj/0NV1qWrjY8xkGT4BoLtb2Zwoc5bHfPbFVN13129o7W1tHl8El8cKBVVjQrlVlky63H&#10;JM0vuKUBxkHjim+q9QW1tAbiWQe2RjcOSc/QrE931Fq11Ixt1fcxwdgPb81M2Wia7qMUqEy5A+Xy&#10;8VVQSM0p2+iztU9W9NhlkjiBfB5OcCqh6p9ULm9fMIZET7OR/Aog0z0avnkT3oty/g54P5o3tvRB&#10;WjJVQuW/vTitEeJFyv2ZS1Dq67mKj3SwXOD9E0L3WtXUm3dK4H4OB/mtnXX+nS3kk91/jj/hwKZt&#10;/p8M3ulREwUYOTgNVVKJN2zGDXbsw3uW8A04Kj4Mc1sCT/TLLEFmZoyj8lVO3Z9D80/07/Teksqu&#10;NpCnnDV1OPpi8W/Rkey/V7gsHuHJA2qDWkeheidTvljeRwuSNuDnbjzWgbP0n6esABPdAMpGfkBi&#10;h3q/1k0Dpq29myto3ZQQrMecjyAKhlnektmmGNrctINdQs7Lp2weWYncEzgHJ3H8Vi/r31Cl1e45&#10;lIjXhUzz/kUHdRereuazJdPPKdspyAGxjHAqvEl3MSAMn/mat4+Kts7lz64xJK+l9yRGLHg5z90w&#10;lmICqCRnvXTKwbaAaVhjVGyxrYZnKxFIdzKSO1dvMoKim91Mzytjhc8Yr4rxk130dO41VpGqXs4E&#10;jSRmFJaVAgLM+BXt9dMyvzgmmicoWs1Ewf8AFK6LpU2oXDIjFVH7j9YqItHkVGAJweDRJpmo/pLa&#10;YoT7jHHFaMfo6hIMkFw8cbEntkdzTufSZrcxyPgs5yo8imGnWsiXkUkyjOc4o7nfdeRO+MIQRWqK&#10;0FCj3lxZtFJJ2UAkVEyzSa5qwkl4QgIAfAFRvUWoy6lqkixft7Dniju+0m10Ozsv64eebDsB/bWn&#10;G7BjjrPS7Tp21079IQzzf/E+xVaRXM91cqWLYyMCiC4vW1fVYTISEChB/jzT5dGlOoqsEZbnCgd2&#10;rYtvXVhKi5+lOhLTXpdOsnkVI3BeRicHC98GgrrT9Po2sahYwOWjhYLGx/uFT1s1507c/wDuTtco&#10;D9gU2j6MkvoL7qG5aQ26tlSx4OPr+K2uSaiktiY4O5b7Y7ubO56c0uwvpkIa55THdR3pbonQbjrr&#10;qOWe4l/pW0O4u5/dt7JS01+/Vc2madCWxHkKO+T90XxXS9CXTWpXDsm5g65JB81vjBWnetDtUwP1&#10;71Gv9DtNU0y1dUMgaIrjgA1ZX+mezjudJv4ZUGc/Nv8AtQf0b6Z3XWR1HVEjjCiTCe42TIx8fwPu&#10;i7p7WIui727t7tVjMMR3EfIBvGa5Fcn3oSb5aJK/6zk6d1rVIredWSNeM/uyB/3ov9NvTrR9P6W1&#10;/q7VSq3Mkcr26Ech25BI+zTj0p9HLPXNE1bq/W7sIkyPLbReCqnu1UFqnW+r67a/7RC4VZpykMYO&#10;AQTgE1oUk6/RQQueq9b6oaLprTmLSX+JZgozhRz38Crh6Q9N5dBa6tLlI2SOMAlTvLZ7ml+jugLr&#10;oW6trhNs12YsOAORuHOKuDSOqLFU1BWg33TxsuR/Y2KdL2cAnSNUuby0vNAsFLQybkCnhh9/KouL&#10;T7jp13traRwuTvlzgFj35Feeneo3eiTst1GouLqTDYHKDxk/moz1m9TEgvLbTLOONnjHuXG4cEmu&#10;xs4mH+oXkGhdNyX6mP3ZABvcZZt3gfeKzV1J6o6rBpeoWWn4kkulx7g+T4PcrQd1h1Lqurfo4Ekd&#10;49wKRJnCVfHQ/RuhrocD3J929mk528GOjbCTIT/Tf0Fp2oXF1P1EyK0Uf9CNuAzmp7on02Tq3rC/&#10;txCrW1vMUQJ5PcD+BRt6vaZp3SMWita3Ch5onHPfP/FQb0Pq19otxFqNsJFLke6TkBsH92fuhJ9J&#10;nHLXZeuuaJN0Iz20L/0XG0bOQzHuKsPrXpKwbpKz1y0nAdIl388Fj91XWudUzdVXBmDK/txjaMYw&#10;RVK9TdS6vHpmqWU00kUTgrt5Gf4+wadY3Sbezjy1FFYdQ3zaneFYpDvmYL9hD2ya1VpWg2XRnTgt&#10;4RuvboK7Njk8eTVQaZ01H0107Hqt4rAOisruB/gGjTozqabXb2xluIx+mPZyc5Xwc0/H9k+TlIuD&#10;0x60k6dlc3rEJICQCe/81jLru013rzrm5stAEku+fex3YiVAcGrC9cNYVNYFjZ7pJfbCBUBON35H&#10;3Vrf6czF05HezXsaRzzRliScGPYOK5NcYtpbfZqU3jhKvyYVekVjbdBrNb3JhVirmSXGCSfJNU1/&#10;ud16neoc9npjLFptuuLidT+4nkFfzUZfjV+vNe1a3t5iLSOQu0jdtngcfdWH6S2Fp0Lqc91BEj+4&#10;cSKTt3NjAbP2Kk4t8nWyH3b3RI3ltpPRmoqsFmqTIDtcgbyD3Ofs0z0hbjr/AFiZry5MFnZx72Vu&#10;WmJ4AJqcn0eDrXWru+vmxFHwFUnGPximfTsZfU5LZY/at1kwX/buxTX+P7oRq60IadpDaZNc/wC3&#10;2wjVn4KcZIo869j03pzR4pnjSS+m2ORu7k0Edd9fWGnXQt7QR/0zkgd3K1k3rf1ev9c1W2MgKyZK&#10;hFOfx5oiuUo+h4YblYX+q3qXqVyiaShIO0M4jHCg84qX9AfTB+q9VaS/gYwRAe3GRlRnuWq0vT70&#10;cRNLn1XUCJpblEMjScEAdgM1ZvpbNBpWoXV0xSGCLmQY2hlGRg/VUnNNOu0Ubv0yOl6TtOn9amih&#10;gjhiUgjb2NZr9f8A1Gj1S7t7KZz+mt+WfGCzCoT1o9dbjVeqtTWxk9q0jzGRztwv9wNCfTnpPqnV&#10;MH6uR3FvJ/8ADaTLe5nyc0rg5JP3RHI1Dja7Cz0I0yw6p61sLW9glbToAZZXxiMuuNoYmtY+tvVs&#10;Gl9QQWli8apMFjjVPA7c4qI1vpuy9M9E0KIn2vfQF5GGfcJHGcdhSGndH3HUVnda7+hjdlI2OeDk&#10;fVcxunzbDG9u0EHWHSWn6ToFnqUZ3yKxeQDBJbHYHxzVMWmsx6xLdXc7/FUwDIcEAdxzRL6k9ePY&#10;9NvbzKWBVljUHO9x5IrK8Giaxr1oYreXHuYyznb3olN0/bKR/Hdlvy2uo6yiQWWRZlyJ35AY1rDT&#10;4NJsui9Pt2yDaQ7EHfLZ54qKk0HT+l/TbS1xHuhij3OO7P8Aefqq+sZrzV7SG7iDi1UfuA8j+7/N&#10;GOLkk+tksr9oIRo95LpJ1BwBHuwiA9sfiroe4i1L0/uJ5iMxRnc+eEKUl05pum6z0i0cjlfaQ7kA&#10;wQapbWtbub3SLjR9Nl2Ryd/C8ccgfQp5Ttv5TJd2hvda3qmr6bbwK4MEYUAoeJD9k1cfVHV1lb9D&#10;wiRFj/TRx7s8jd2pTQdN6e0ro1IXmj9y2iyxIwd+P+gNfnd1b6h3esXclus7iyhcKIwTiRvzio83&#10;NrXTGjBJo+1v1Q/3/Vo0uYi1puwi/wBqAduKsCy9KbY6pZXT26eyWEoIqu7XQbeMxMlqXkkdVwoy&#10;V3EZGK1h6n2zdO9N2Vzb3YcIgC8ZK44xXUqlFP2xJ2r0gS9Xb62luNN03Ryqu6f1Q3YZHK0x9Fv9&#10;N2pm7vNas7xYzpzmdv6gUCNOSKr3prS9d1TUodTaJmJYSIVGdwXitY9bdU2PT/RUkFiJYb27+M0Z&#10;+IkDDk8VoneNJI4ob/RkHX+r9Q6460g1G5Mv6S3uSns5JVgp7tVkdZdP22r6zZWOmTCOI4Z18YHJ&#10;7eaIvRPp6yh0TUoprIN/U3RSPguQVzuBpv0J0rc6FcalqF3JvTLDefK0fdgoifadllep3V1jqnS0&#10;GgzRLHdXe2FfbwCEXiqT165svSLTpoZkWW7vYQkQVsH5Dhs/Q+qD+vb6az1pddbJbhbf6UjwBVd2&#10;ouur9UN9qryXCoRgtyB/8kUY4v10aZ4Kg97Jj06uJLdNRvb+P3jIre20g4O7yM0T+j2vQJ1TYT6h&#10;pzSWz71lP9sZPY0ZvpK61qUNrpcOYxCN0fldoweK0Np+naBofSLtewR2joX2cA4P0w8k02ecIRq3&#10;vRjwRqdy6Rmz/U71Vo2n6pZW2iRPcRO/yDnHccnAoM9Bei06s6osrZpFAA3lnbgtntU96V+nD9d9&#10;UzJeXB9gOXO8gceAKtBOlrH096gvbyM/pv044dDt3LWfE7bipbo0t2Heh2WndEdQa/Ncf0gZHErF&#10;gQqr5UfRFYm6x11tc1zUbnS0kFt7vHuDhwOzAeKjfV/WOpupeov1bPIiTMFiVW4IJ4L1cWn9JXPT&#10;WlIl6Fe5uocgIN9FNN2zjYCenlnb6pqiQOUikZHKSbQSCvcU31fpOPUbqdokRpIN0Zdf2nFXb0To&#10;Gj6fpct1NF+nu3LLCXG0jPfvVM6vp2taQNQWyVpfdDENHyvNLLaBrRW+t61DpKQL+mRGjBy7dyR4&#10;NZ+6v6ouNZu87sjPAH0OAKsjWLG91FpIryCRJFGT7g25x5NNOhehWuLuVxGgWA5JYZGfAFeV5UMk&#10;3wi9MR0izvTX0otbrRRqDvg5DFScHjvmiOS+tLia1imhSaCLITPP4yaeaXrDWFhNZJOpa5OGQH9v&#10;jIoA6oun6d0q5jeJvekIC/58mtfi+IsUGxHPkiqOvtTtLfVpYbJysa91HIrTHT3RUWudKtqGm3ZE&#10;3tYaNvwORisW2cEuoXPuSsNzOCWP1W3fRjUbbT9Z0WwcyFbiVI2RScOCaj4maUs01/xseeKoJmtP&#10;Tnr5rvoUWerEPNbQ+3EsgwB9hs1z0Tb9HL0zqWpW0AjuLESt7gXG4Dx94NS/qN6fWltqUtla3WEl&#10;jDOThtjHxWYepruTooT6dJdn/wB0wB28IUPAyK9hY046b27O+Pjt79ER6edPdU+o/Ut1fmRYf0ri&#10;b92PbUH4LWmvVfUI7PSQt7GJNsZQSt+33vpaAPT/AEHUOiDcak0EipdICpJynHnFLdWw3HVFq0Zu&#10;Thzkgn4rmpZLcu+h+cdmJT0Tf3txNdx3EQTeTtyS2KeSssl7bKjhnVQu3uSPqjy80/8A2C7u4PcD&#10;lHwcccChzozSYZOqoZjvk9wvmNfB+6dYagq7sxOdy0HPqB03+j0u2uLe+3rMFyAcAHHOBWfFjjjk&#10;93fhhnOavX1DS4t1UYOyNizKBwtVSLyznWRWiVSRnPnFYPKhS2VjdMG9YvDNZSBRleTiqYutplQh&#10;gBkVom60WOC2Q2qli2CVxkYNRmjdDWjzGS9tyctkD6FfO+d4k8sYpemNjyU3ZF6VBJqBtoURmQ42&#10;r4UfmrDXoiSLMksBaJe5jo9t7Wyi/wDsPaq4wMd+aavrktu00cpeNU8+G/Fen4P01Qxfmk2+hnmu&#10;9sY/+l9O3RzYV12/sHAzQxMI7G6IPxVh8R2FEsWs2CMJC52tnIAyAa+1fTLfVESQM6NFkZH9w/Na&#10;F48b6ItgJcwyTSMS57VCkQqpZ5doUGrVsdPhW0YLhmbjd3yaHb/QbB7d3mjIYH5r2FJl8NvqkNDL&#10;RUF5rDHbhuKFrv3rgrgE1oHT9K0W6jMEkAQnG0gZqE1jpdrKP+kyKpJEbEd68fzvAyypJpl4Sp7M&#10;4ajEwZ1YkEVDMmM85qwNU011LtKjcNywoRulQEgCvmvJwSxPjJbLp2RAGD2rl2OacnHFJMvPesZ0&#10;/Y3orp209yI21uq7ZTlAMZz5NfpX6Wac7pbgxHaGTee2OKwt6X6XPbX8KiL3edxJ8D7zX6Q9E2Hs&#10;qnOOBuGe1fNedk1GmzbKMoJei/tka2u4AbQMceRUTBfLuAqXjsXe3TnjbQ28KxsQODXlMhFk/NH7&#10;cTMqc5z/AJNRa3XJDE5xRHoyRzoFY5ODzQ3remzWkp3IVDYIriQWPrcvGwODvJzn6oqgu2liMb98&#10;f4NBVncgSEtIOCMUTxEMDhs05KVg/qJNu23blT5qHj1EHORjmpTV5G+A2fYOaDHdt23yOxpoRtEH&#10;NxYXMIgA7ee2KdrMhQ4INVfqWvSWyZb5YGM0nYa+7Imcc8985FZWn7RZZI0tlrQQxIWL9gOAPP8A&#10;NdmSIEFexPK/VAMWtPKMBsAdqlBcu2eOccmmSdFYssS0vVkTajZAPbHIqTWRUkzkDxQBaauLaItx&#10;+aj73X97BFPfnI7UjizRDIkWrLqsSIQWGR9VAXXUq7XHugFfPjNV4L65kXAAODgk0QWmie6oLxbz&#10;jOKIwG+6SUOqS3MigA525JHmu00e7eXc2X3k0YaDpi2wIKfIgfnFF0emR7Tziil6RzkBunaMEGzz&#10;jsfFT0NuY1Pw21MwQwxp+4HH3XNy6ZRx4B4pGNFnFpbFlBbinO6OP748momO4uJM/DHHcVxJEx2i&#10;SQ/ZzXExq32PhqyngIQaQYyXG45wKaXGo2ltG59wcdqBb3rkQ/FicZORkDNUTbOOKvRYMcVrD7jP&#10;IrNjuaD9S6iigJCnBPaqq1brOR3ZyXBP5wWFCLdQNcOd+Nv5rrTEstLUNfllQKGZjjA3Hig52mlZ&#10;F35+8HGagJNYiQJl8KODk9hQ3qXV8FszguoUnhvOR2peL+BeSDHVBHbo2dvcjH81WjXcVsH2w78Z&#10;Oc8tQBrnqJHGsrbS52+DnH8VSmr9ayyuxLPGAMDDkVaGGbM+XLCPsPPUPq+Jy6K/5/jPfFZX1vW5&#10;C52ggBsD7qQ6i6kmuskyknG0Mf7QKraWYvwpLDOe9el4uLgqZgy5IzlaJ+DU23udxznnPINaA9NP&#10;Uq9sJIhNcrHEcfzjtWXoLk43gf8AmpVNRnQoNh2g7+PJFacvjwyRcZaNXieXLE1TP1+0O6ttXtEZ&#10;3DZTnb3+84NV31P0nHYbZ4WOBwxNZM6B9X7uwKFpDGcAAHkNW0NB1201+xy8qMcDcO2M+a+cyY8u&#10;FtPpe/R7X3Y5EmuwSsdfSbFs5IYgoB9mgLqDpy8guYrhYmUbtykfij686Oktrr3lcbQQSB3yPJo5&#10;trmCW0Kz5yBhf5pfuFIgr051kUQRzyPyMYxnafvNXDoOuS3S4IDqeFbyazD1laiK6aRNwUrnaOBg&#10;d6W6J66W2mQSyNEF7BmyAPuo5MTq4mzE30y9OqunZiBKiKxySaiukuo5rWaMFzt3beT+2rMtNXg1&#10;OyAXb8hgY8/mqJ6uVrLUTKV2ru+JHYtXcEuVR9pbLN62jbFhDJfWsbnBygIH5xSdhdTWsyQyDaTx&#10;+Kqr0v6/ieI28jhiMAHNXZfxpNiRcGh0YpJ3T6aB3qrQDewl0Azgf86GNBsmtwcrgocDwAKP9K1Z&#10;ZiYSRnx57UJ9UNLaO0qrwXHbnOa42Tit0HdjKsvwaTBAwMnvUVqOjmF/ciJx5weQaCdMv7qTcfog&#10;/wA5qx7G+kuo2R+Cc44+q6mjrTTu9e0S2kXwljVSMMKW1fSYdQhKSDB/tYdwaBdSW7spveQgKxHH&#10;bGKNNH1L9VEC2N1el4+aocJKzFnwV+aM39S2raReSI4GwN+4Z4JpnHc2U4LErkDIycVoLqzpaLU7&#10;eX4jeaxf1ppWo6HLIY92NxO/GRn6pJRabTR3FK/ZojozXLZw1sGGR/zFWFqPTkM4R1A3bgefFY36&#10;F6vRZ19yTazDnJ81qSw6wUps3DG0Nk85qE4JXZp4t9eiw7W3aKJQfC1XHUtpPGWmjQjJo00nWlmU&#10;Fs5Jp9qqQXcDRucipqmn+Qi5RluPfsrTRNXLoBIcMp/60T31xHLbMilS3hW4HNVHMEtb8IGK4Ocf&#10;YFWDYMkkRfILHyanaNsd0VdqVobS8ExXau4MOPqrv0DqiG7iCc788Cg7Urm3eFkwpGCGJ8UO9L38&#10;UV+q7vgwwpJ4oc3ZXJBTjtE71zYhgSG/OfzVX6Z1O2m3QxKAufvGK0vrGlR3dq4wO2QRWPus9Jks&#10;rtyDvHOR9mtWN3psxOSdGx+mOoI7+3Q7wTRZWIPTzreWC5ETyHPDACtj6PqaXtusgP8ANej4+f8A&#10;4s8/Pip2hW6t9+7DbTimtrNNFtWVhjGBUuy5prNCHUgLzUskalaORkmkmJ6jpsF9bvFKgYEcVjzr&#10;boo6bfSkAgSEMR4OK2PYpJGmx2JI8mojqPp6LUoCCg300484Jpf2cT4urMxdMdVSwKkWSxTuPvFE&#10;XVeqQ6haORCc43YzgLQF1BpE2m3UhUf3blBOMfYqU0yf9ZC0RADN91ilip2i6kU9LdnTrxZEB+Dj&#10;Bz3BrUvQly2o26MNxOMms2dXaQ9rI0m1fbzjb9Z7Va/pJ1XDbgRPMQw4INc8ivwkavGm/wA4+/Ro&#10;z9FKowzeOMVI6P7iuQ3Ax2/NLi/iljDKQRjOR2qFl1pI5CBLwMHjuK5HOotHW55ISTiG+K+Pao6x&#10;1CO5RSp71ILXqwyxn0+zypRcdNELp0ri5uImY5HOKm3QOpGM5rll5BrsGtOJUnFiSdmZfUfpeS3M&#10;lwsWcklscEj8GgzpLW57eeMxZXbwee9ar6p0v9bYugXJHNY36htZrCd8qdoPIHBGKx54tWi2OSRq&#10;iz1h72HJ3Z25qput9LmKrKMHa2SAOcClvTjqZTIiSv3GMZzVs9Q2cdzA4RUzgn+axKNaNEJopjpe&#10;V2WMKfOAc4OKuzSdWkikWNxkfeazul9/tl+G24UYyAckAGrJstW99RIFOCc57YpYTlF2nTTNEYRl&#10;aZescokUEGk5YlfvQzoGsJMuGcZwAPFFBkFeqs8cmNcnvo82eNwlQO6xocF3FzHlwPi3ms09S6NN&#10;Y3jMGZAHyABkD/NaXv8AUXjcj2zgc5oH1S0F1v4JZiW/jNY27bDj8hN0Rrpv7GMOTvRQDmjeqi6L&#10;hNjcmIk4Y4I/NW5W3BNtd9CSSs9pCaLI7ml6+rROEZJ2KnQOm4jcmKRRtbgUOar0p7uxoyAPIPkf&#10;Rp91OrgMyEgLhuB5pDRep0kkSGUc47mvP90y0WVZdNJpM5kWHZg8Yo2031JgkG1wNw4OeOaJtf6Z&#10;h1CJ2Xv3H1mqD1vpuezlmdYiN3Jx2/kVF3FmiFSSD/qDQ49ahY78Nu4Ixzms7dS9B3OmXc0+w5JB&#10;IXtgfVXB0z1OluzJNHgIAAW7kUdahdWepQMgA3ZznytEf7LlJ9Adfyxyx2zkrkZ5ByBWn4tFW7hL&#10;OMFxkE8kZrOE3Qs0F5+pRCVBBBrQXS/UkElvFDLIBKowcmmjGF/lpBllPjcQe6k6UkiUSRsSo7+a&#10;q6ZtW06TeshVSCWxwR9ZrUqzRSjAYEGhjVun7aWOQhBnBNdlgV3GWiWLyJdS0yvdB6/SNQkp3tjm&#10;rOttUtb8AK47Zx9VnrXelJS7Ffiw5GKHrbVdR0h/3sMds8jik3E0PHGW/ZcXXXQFnqdrLiMEMDyK&#10;/NT1a9G7y1mMkEDEL/bkqK/Sjpz1CS4jCTrsbIDAVP6npuk6tG26NGJXyvJp4+TGIjxS6Z+Dz2Or&#10;aXKyTj2+fi9XL0X1IEIEjhjwwOMDit6dZ+g9ndh2ityN+SBjisn9Vehd7pMm6GPG4ligB2Z/Navv&#10;QnHRxJxLP0f1IFsIyzcZGF7hatzTNVtNbjb4qcpz91g/UbS8gOyfIAzyhxgirP6L62vLB0YruXcB&#10;gcED81hz4KVpm2HkKT3o0jrWl3GmK+FLJtOwjyfo1TGqXUl08gcc4wfGKtROtY9SDgAOcYChsD/9&#10;dD1zpJukWSNcuF+RHcmoQlRaatFAa70tJKS4jOTnBznH80GQWsmlMrx/9ewIq/dUc2D7CM8D5/ZP&#10;g1Vuo2zXEjsGHL845FXU70QaouPo+/jv4UDuMtjK5ozvuklCmSFTkHO2sx2mp3WnTpJDIcJwQ3at&#10;E9K9frfQbSmSf2gn/nWTJFwelovjdojmuZbeQDACqSCaLdC6ulR1USk4+OCc4NROs6Y0yTMikeeB&#10;91AaPHNFM/vRftAww81SmVTTNidK68pSMu48A5+z5o0e9jnBwVNZZs9aMMQbfyxyMDAWiXQ+rxJI&#10;uTja2Bk0yyOJKeFMtrqLQzcL7kaAYwWx5qubTXJ9LuJVKsAewx3NWFb9SRzREbh55zxUZd6RDqCL&#10;Kp7D65q8ZqXvZgnjcb9on9D6xVtu5wpbuO+KO01mNxwob/pmss6uLjRZlkCk7WySTyRRZ051tDfB&#10;FByxPJOAc06bRClLtGkILlT3FLu7Yx2zQ7pV3E8O5SMefunkt8iOpY8GqxyOiTxW7oXm0yGYNuTL&#10;EY3ChHWul4wpkjAVgDRG+sIM7Rk7fuo9dUkmIGBg96G40VxxyLvooLWLPUreQgB25P7e1NbQpNFh&#10;n3EjBJ/FaIuNOtrmJiyKSBgYOOfzVOdS9MSRTM0P3kYGA34qbjVFeaZT3VfT1vIB8VwQSMcms/6v&#10;01sEw2YLcHHcfkVou/sNQGd0efsD5VE/+lv1KMzsFfOSPBqkJO1shOK+DMemWElnewkhijMBuB/5&#10;cVvP0+6c2WKtEM7hgmsxa50hFAJJAmVXkYJ3A/itH+jnXqbYrUtwAqhW/dXc3G0+i2BSp1vQU67p&#10;Y2lDBgHhjVN9QdHRIGkjKEA1rHqm1a5g3xDJK9x3rIHVHUz2M8sLBgu8jLHuajLTLwuUfggzHFEu&#10;Gb8cVV3UdmZNxiLEHjA4q4rCwi1SNir5LDlRx3ob1PpUwttMgO3BweO1Nyq7ETaZUPSfUtzot0Ed&#10;iY85+fPP1WpunurNN1S2Ee9RuXlG5qjb7o55gxABOcjih21tLjRrl2jdj4YZ4H2aR0Whb7Zo7qDo&#10;aC5jd4xtTZxj/wAVRl1qF3oF4QRlUIIx4Aq1tA9Q7KWFFabcRnafx+RQ11joS6wCbcgDAO7wT9Cl&#10;pnafyWB036gWF3EqSyo4YDB7Ek0ZDSlkxJDJ+R+axVb9N3ul3AzG4BkDMMYHFaW6G6+giRRKwODt&#10;waGmhFTLIa6mTKupGPHimE1lDcLJnH/1aKG1qyvInAY7m424zQtfZjV9qNlcYA4xVIzROUCrOqul&#10;VkXPtspAK4A4P5FZn6ktHt2ZFVtw/wCIYXav5rbx3zIoaMsDklKrTrDpa3u1kdI8Ltzjvmrqf47J&#10;Sg30zNfSPUs1vNHuBCeR2XNa/wCjur7C4tSofaQCNrc4PnBrIup9OzW53pC2xnyo+vxSOjavdWE6&#10;KxPttn/B/FJPFe0GPyktSNs3kvDOhDDbwc981FN1YLXYkiA5OR+KCuj9ejukCMw4Awc/tqU6j0sS&#10;I5VjnOc/xUlo2KmgmVbPUS7Jt7eRyM1CX1gYk2HkHg471WFj1BPpl05KBN2PkX7gD6PFWrYaxbax&#10;bxOsm8/jx+DQkiaitUystbtAXcpwpHGahtPN1AQpkYgnK7jmrJ1rRpICH8Mf+RqAuTCYyCArfdco&#10;tFk9pVpHdBXdwhPA85NTJR7CUEDFVXD1WLBtpIC5z/BoqHVMV8i5nB44IrgyLBj61WTMRKGoTWLm&#10;DUYxG0WPBz9VVOrmaD5IrAZ+LeKkdI1xmG2Q8r9+aeMq9HKQGdQ9PyQSgqrHK7sEA4oAstemt7jL&#10;yFFPArSVzJb3MWNm78E8VWPV3S1u6JLGhJUHC/R+qqslkeLTOLWVb/JACHA7/wDcUm9/NpdxIT2X&#10;kHPegO31O402SIZZBwACMmjW5vIdUhU7BujG2p7LQkifXqC11OHDHecchqE5llt7kHIVR2P3Qv8A&#10;PTpuCQvcn6/Bo90m9g1GPYyrnJGD3zRCb3otFIbXkMOoxsuRuI5I7giqN6i0ZoJ5MK3bj6NW7qz3&#10;GnzJlWUeH8cVxbCLVIQCA6H78HzTKQrRmlL6e3dfJJ4P0KsHp/X54pIX3FkRshM4G6kusOkmtg/t&#10;Btq529if8GhzS4ZIcgkDPcY75rklFnIN2bB0DqBbiANIuGc4xkEj/wCpXGrWq4llidRg5GBgcVQN&#10;nqhs9gDEHIH8DzVtaB1Ql8Cj4JC5P4A81Gmik4DyLUv1CBWBz3INBt7DPZzMY8Fc5yeRR1q9nHb4&#10;nUZDDse9QzgX0TLJ3xjgYwatBogP+mOqFmjjjcqHyQxPjJ4ojmsY5HLCIFvvtnFUudJmt76JlDDa&#10;eTV59M363UMaSf8AxcH+GrkntHaPrWFxu9yIqCP8iqb9SdABRpkTaUPJUcMK0vFoss2WjAwO+aH9&#10;b0RJIn3xkEZz9Zrikd4n5/pd3mn3XyZv+2asawu11C1/+X5qX676PVBI2CWJ3/Ryfqqq0i4GmXGH&#10;dxtPmqtXsE2mH1mL2xuFG/KMByKOb+A6haSYzvZcAnuaZ2qw3ltG4w24Bhzx/GKI9LcxkAjtU+ST&#10;HUbKr0+4n0+6UFiCMnaBxkVpDpfqgSRxozBgR+8Hiqk6i0sSM8qMCRjIoc0zVp7NwF5Aycdua7KX&#10;tB9ujTWr2ZYKww3OMjvioiwvJIiwLkD6P4pj091RHd28CyPyf3Y+/qie70oyRCRH/JU80n3LEeOh&#10;pdwm6CnweahX064XBVc4ol01nEiqV4wRUpcRfA5XAA8VVTtaM8oOwdtJVlUIww2aieo+joLxFKQg&#10;svyJHGcUlqryxNlOFqY0vWldCrcMVOCapBHFoz5qF/c6NN/+DYnB74H1RFY3dlqtsQzKxPHPbn6o&#10;t6r6Wjvobglcg/ICqIEE2nOqxuQh+/7qqK2EOv8Ap8Fjd7cjJxwBziqbvpL7SbsoUKAf9R+avzTu&#10;q1kCxzYGE7/X4r7VNLttVCSptBbIHnOK7Y8IJghoeri+t492ATwAfNfXuntAS6r/AIrv/Y5bYrtz&#10;gc9sYqThf3Ayy+ByK4VFdC6kdMRljtBxhvFE+p2MdyvuIoyeCPsnzQHJp493KHAJ54zmprT9Ylt2&#10;jjcb4wSDnuo/FFCcxcQT2f7RgfVK2mtHcwd2/B71Ky3kU0Q2upOfPfBoXvrJowSi0LYloeX9ut1F&#10;uTBwDnj7qn9c0e6s5A4TEeCcg8qaPrbVntTj7GP4x907v5luwC2Fx2wO1MosnIh+itZcXISRWU7Q&#10;QwPH8fnNXZNZxzxIxQHPg8j+KoOJ1tLncCAV4FXDoeuxXNvmQ7Wzgj8/dK0zsGAeq6aYiyxcqv33&#10;waE3jQFV2mrQ6jnt4Yy5K4JKjPY/ZrP2udXWlt3k+O1inj9vmqwk2daCXUbVSpYrjFBtzd2VuQbi&#10;VFDHjnGfxVO3fqtJLv8AaHAzgls7/wCKzn6gdb3cmoD+ocEByA3mtmKDoyZpRR+genm0uUZ45oyv&#10;b9w/5GkX6C0bUQ0qrHI4PJz/AND+K/Nyx9Q7+yce1cMuSSTmpyT1o1m2B2XYQNwzjJyKd4ppqhYT&#10;Xtm/7TovRLKRgscS4zxlRn/lUjd/7HpcLTy+xsBAyME8/mvzDvvU7WpwSt8w8gj6Ncv6malcWr28&#10;lwzKRg88Z+6PsZJNbo7LJjRu3W/W3pezlZIHEqRD5jO0Z8Y/FB7+vunlQ8KJznOTkCvz+uZwxJz3&#10;OeaREskgx7pxnPJrZj8eqtmSWSL9G1epf9RbxxhIUUnOWAO0E/YNDWnf6jJtg/p+2xYEnGe1ZUa4&#10;CLjNJpcE84qjwL4E+4a7i/1AapePKP1IgGCP+IGhab/UBqpd4xOcc9+2az4z5DEDGf8AGaiW+MZb&#10;nPFc+zE6s0ixtY9SuoroTe7qbsr8hTVc3GoSXDM0p3Me7H/xSTuXBGa6SEACqxgvgSU5PttisK5x&#10;up1Cu1xiuUi39hShYR4qyQg+mYIpk5qKaVn/AJNScrAwh/AqLHybdjFNQyOMEOKm7OJWcGTsKYW4&#10;DSKW7U4uL6ISEL+3FAwndykSMq9s0yJaQ7M+a9Vv1E+EHGcZqZu7RLQDLZNdQEjc20dvZR9t7EAm&#10;nnTFis1yskpG2MggfeKh7eN7mOR2b4IOM0+0yXBVAe/BxWrEumBJX11+s1MyhdqhsBf4rrUbtpJN&#10;i/5FRV7OYpXCn5U50OMy3CySE43ZP5xWmIDjR7Y20oeQdjkA1KxyHU9THuzHan1zgV1qksN3eOkJ&#10;xj6prpVnMLpUj5LHBrVjg/j2dokEMcGqRoiZTeMGrFivZLLVYb329io4ZM/3YoRhhEGo26suWVgM&#10;4qb9UNXQxWEVvysfLP8Az4rbHSbOPoc9a9WS9S6qWWFVRVA4GAasPVeroIeiodDiUsZAUz/chzzV&#10;bWmktZ6C146neRuI85NSnQen3F9qVm92myJjkF/NXxx3bFTomOhQ3T8iXEgCyLhuT9c1EdT3+r9a&#10;61fXRfCKoUyheFA7DAqP9TrtptWuFtxgxfFtvajD0u1NLbS2gYAzyzFh/FbvuKTr4FbbYa+knU8n&#10;Scqwv87ZIs7P+KQcg5ql9autR6q1/U8yEe5K0shXtgeaf9S9Rs+p3VrEgyCIwqd3+xUp09N/6fN5&#10;HPCPedckfX1VYqMn8HYos7Q/VCXSunJ9KWdpI/aKKrEgKGGCKR0XoR+krXT9ans2aSZj+lhI/YDz&#10;kVXXTfSd3dMupzRf+yE33jeQcnitR65qc/UT2MkzKkFpCMHsPiO/4rTFJ1aHqyxuleo4tUX9SbYC&#10;cRnYrc7GIqqum5rPSdSmivLxI5nyXB8HzS/THX+jaRb6hdSMuyMMVwcEmsYa51Xf6lfalcB3/wDc&#10;z5QDud+AKZzjBDU+Nlx9bepwuupZ49LLsudiMuASw71Idaenk2kaVbapqM+6a7cYTu4Lc9/NSPTn&#10;ojH09o1lrFxIz3LkOc//AGvP0KvTpzTLrrdkSaH3004e4QeVH5rium2SX5XVnHoB6a2N90f1TqN2&#10;YknijcxnGG2qOzUz6Q6Wjh6b1DV4pvdlVcowxtVR5ph6c3eoa31RqWgW917aJK0ZUcIVJxlqJuob&#10;S500X2lK2xEzFweB44x4NMrtHVDoqK10uPrHTLu6eXe1ouAJjk7mq+On7bSn6Htre4dUurZG9zAB&#10;DN4OaD/Qj09h1fUNUsYbpcw8vGDwcDPNNvUHTpdD1K6sQryfgdwD34p5ZIvIor0rOSjc410tiXpH&#10;1OLfVLiZ4Cu7+iqE/wDWnfq3p0c15HKnECMrYx/dU/1P0hBomn6dPbMrqkasXH29C/Ul8L6307Tr&#10;eRmuriRUUYJ2bzjcaVyH4r2E2vy6b13pej6BC28R7JZo4+NyockMKb+oF5aaM9vZ2tuIAkfAUY/A&#10;FTM/TOmekl3ps08+bueIyO7H5P4IGaqPR47v1O6uvNSRmS3tNwKHhMEZy1cUmNSRIen1j+plv9Tm&#10;QyzJwrHlh5OK5v8ATbrWEuYFmwr5Lnkcfmh9uqG0j/dbawMjO2Y4mxj8Zq9/TjStO0/oe6upJitz&#10;IrSTh+fmfv6WqOdKhHNeh/0Bf6R0V0jfW0boVKlnmP575P8A4qs+jrttet9QuraXMSOQXIxuLVXN&#10;u191HZ3iQxN+mBZmf+wkVbvov0o6adOjsyLIxbBOCVX7FNGSuQkUpBt6N9P6hqNzewu/tQxf1Jee&#10;TGPr6qvuvPU6HS9R1OG39sW8eQjkZJZe+AKb3fqd/tcesiytyZFDxoQSCMecVmTpzRL/AFT9ff6n&#10;eYi3sxXH3+KWUe/6KvURhH1C97c3d3J8fcYkE8HbUzoPQN1qkg1BbOWCMTKVuJBtDbTng+c099K+&#10;j16k6xjtfcH6KJ9zk/8Aat4+rthY6Xp1pBbp7cEBRfiPiueABioRk7RnTcumSGndU2EXSjNcT7Ql&#10;uFAbkufOTX5/676v6nfi7s7SZktWchiclpcGrB1zqaS6L2CPi2U7nX/iNOei/SddZnmvLaILEuAC&#10;RnkeRVlq6Hi+KpsGelPQnU+pbG51u5VYrREBAatg6PEV6WtmgiCwWihN6rjJXzQfDqd5/tb6JaSb&#10;jkq2BwfyBU/qPWLw9NnQEVVCkDI4ZT55pnyJybbRVXWF5N6hRRWHusRajMmSWYAftH0Ks7o/1Pi6&#10;Y6cvLK7hLLDEy72IGSv3R16G9N6FpGlarNfqXup8sH8hMcbhWDPWzUrnUNeXSdKdSblxGX7hGY/m&#10;p5JcotceiuJ002gJ6q68fW9RecSl/dlYIiLhVB7Ba1FrtjbaJ0zp6wAoxZDLnupYZoHg9LLPoFtE&#10;lvEju5wBLl/2jHyxT/q+81L1Mu1TTVEUVv8ACV+yLnvkVzGnx2ZpvlJtBpdW2u9XaVa2yXyrp9sC&#10;0mzlpGNaz9Jl05+n20mSJEEcYXeMEnaODUL6Y9F9N2miafo6FVKf/FLHDE45OaDPUbqDQui9Vt7O&#10;zLSe+2yMK3Ifyc+QK65WnGq3Y3qiCutQu7CDUbexxvEkg+JwjHPfNWl0/wBA6Nonp1+qlmd7qTdI&#10;7ls/NuaFW0ER6QzsitIQZG2/bVUXqh6u2Wl6AmmrM3y+LIrDj7IFD/L/AL2LCMuwA9QfUuyuNIe1&#10;jvApclM9icearvoPRoml95okNuYyA7c5b7oS0fpZ+rJbCCIoEklEe9sghM8gVtX1U9K7Dpvp2za3&#10;mTESRljnbwuAaNcl++jspbQnZ9J6Tpmj28xkUhcM5ZgCN1BnXmoDqGxihtZCbWJ9zEf3HtVb2s2p&#10;dUvFZrcGG1iVi2fOOx/NWNYabsW2060YSORgIByw+zVFF+yLbbLU9PdTg6YjsXkg9+HZgn/j3VUX&#10;rd11a611DpNrpto00Ed0nvADCpu7qCPGKttZI9O6V1PTruA/qWWT2QP3hn7c+Atdehvp30y2gXUG&#10;qEy3sjcyftxU7Sbk7Lwg2+z3q7S00zRo59DkzJIg3A8e3jGaA9b65B6ahtWXLnb78n9qgd6qv1P6&#10;nuoNUv8AS7IsIoGVXuQ2N3GcCqd13qGaDRk0y3lLyTSgZbLd/FI0vk0rHHZZeqA9ZX9rZ2BDQwpg&#10;MRxuPk0adMdEXkUQ0a1CzXUrHcwGCP8AH0Kk/SjpC0g1bTVLYCIGk4I37lwwIq8et9T0f091pL8S&#10;rbrtQKv7mUnkr+RWqCcdXtowSk59ER6cdI3npzqVxqeqXQPtQtuVxtjRCOSfyaoXVtcufUbqbUbg&#10;SCPTomzFGhOHbP7gKberXqbq/X75tMR2CZDJGCGeuehbs9L6JeapdRxnI2wQMfkxFTcb21seEdpF&#10;yeklnbaLqU937vsJGN0rv2+H91Zi686/Hqf11d2FtKVh3CGMjlXYHvQBrfW9/wBU2mppFNNCJtwk&#10;EbYAz+PoVoX/AEv+h+hXOgpq0d0ZdSguGb2wcFRHWeOVJtlcuOloKNa9N4rK1gmvZsGHaqZPJZa7&#10;6B0zVeodSOqfuttMn2OxwQCR9VWWrdRap1R1fLp++RSt37GCS2SDjdj7oz691Of0707U9Cs5MS35&#10;DXDBsFPyapP+F2hUlorv/UR6u2lzqy2+lRbrW0/e+7OX8imXpp/q4sNIiS0u9BhlYkb2bhW+s5rN&#10;Gp2/+4RywQz7+flOwxuIPc1Wt5o1yk3tBBIM43CvFyfUVpR6HeOR+xd/o3pj1lYpeajqtvC9wgxa&#10;hlLfYxiqE1P07s+j7S8/2sy3lvOdzMqFmUHtkfisden/AE/qcepxTQQPNMAAicuePoGv0O6e9Xep&#10;9Phsor3osxFgFS4xgE9uRXpY1Kk2TdSRm/0z9PE16PVtQnvmt30/GImBy1VL171Udb1c2wjLpERG&#10;d3dj+a1T6kaL11GlxeroUtnDcSHcYQBvB53HbWaNV0w6dJA8sP8AUz7jL5IHk1vpca/7M040Burd&#10;I3GnyFhaY3LldrZJJrcPpn6X2WqdP22p2of3oiCV/uV4+5z+Kz16e9La71jqdxshaO1jQOLgjP52&#10;gVtToDXtV0DSLrTplUW+4qWKhWCmpwxJSuKQKTaoqzqXqjWF173Z5ikaIAq5zuB8tQVcdHdRdc3u&#10;qXkAW4/S7C7NgBMftUVMdS65ZapqlxFBmQ5ClF5wBVvejep2XT8+oxXscqw3GGyP/kDu1VnJxg9W&#10;xscnyVMIT1Kf/Ten2Oq7P1BQBo8/t8VRNjrF7Dq917ErNDkoVAzlak9d69s7q71J2054xG7e0fBH&#10;2aq/oTqq/wBPv5548G3dTuQ/+DUEtr9sa9VR5r80El5dy3ClZWfHPijz0z/2/RNN1S4mtlMhcsrt&#10;wdirkc0J3mrRz6t+s2xSYbeV7rz4qe1fVH1azYxQiHOQAv1WvlcKIcQP/wDUEF3PdzXAZRK5Ybhk&#10;MG+6Fb7pjRZWTDjcXLL4OD4ogudGuIYVVUOcZwR4ri8utNs7CD3YGM4ONwrLLC5/yGjk42MLee3t&#10;iYVhKkee4OKWzHcKwCAOM/MnsKLZumprc2Vy+0QuP2n92cZP+KqfqvUx+plFkocZGcftq08ONRTo&#10;ntsl7vTILKBJ0vm3k5ZccAVWnU95JeHarMQeM9t1HdnYXl1Zxn9K7RgZdVGcfzUuen7Wz9m42KpH&#10;yAfkZFZ2rGKhtNFvjEfbyWQZKscDFHE2qwwWShpWRyuGAqG1LrGJnlkhGWYkF8YHHHArrTtAu71W&#10;mmjJUjg4qbS2kcXaPLDUri0XMLjY53AHnB+6cGW51S6C3N6URid7BfrxT4iGAiP9KwIG0ZGAKdDT&#10;XuoG9pgCuM5rNHFOVmlOJHQabbpki5YBTnOP3VA3Wn3t3Ivtysw3cBj2FWC+mRxQx5YyqRyOxzTe&#10;ORY5QoiPbsPFM8Er3obkn6BqPpyGCNxK6O7AgeMGs+dQ2KQyybUA5IrTOr3FtIr749u0Y475+6qC&#10;66Ylvrp/bfcW7Buxr5r6h4bnKT9+hoZCkGt5FJLLTcfg1cdx03cwSyQy2uwpxzgqRQ1LowViAgFe&#10;Dk8PIn0Uc0fvP6J6Mbi1WdyCRuJI8mt59NW0SWyLIuG4ABrIn+neyaTT13R+1JnBDL3A/Fbd0+zV&#10;YVO0c+fJr4Hyppyo9nOrUUWVpTB4XyBjgYHioDUNMVSuD8STTfT7uSNgikjJGMVO3BVkwxrNaMEo&#10;0R2mXUlu5I++9HOq2qanYcHL4ypxnmg+3tkYFRnIFEuhXTWzYJ3LnApUSZTVzBLZzIJW+QzgHzii&#10;XTtWUZ53c/fbNWlr/TEGq27MEAfuMVSsukz2dwUZWJ7CnOt6Cu+RZwuCuM1C/wCyryy4yaWhmdVO&#10;QQO3NOVlfKhRSXIThF+ivta6dLxkZznvnjBoa0vp2SOQKO30eOatm9OSNy8UjbiDcDjt2NLKeg+x&#10;HsHLbp6ZXVcEuPzxU1Jo0i5G/wDHFEyyxJhduc9zTpZFGcntXIt0USr0VRq+j3qSMFb4kDbTjQ9G&#10;kJT3kw31Vjzf1myUHjFKLbsMtjk8gY70ryoaMd3Yrp+jxfFucYxtqchntot4zgjHNQ2miWTfvwu0&#10;jHNe3ESRuQSSPNScyyDBNQjRQQe/OKdRarLKCu3GO1CaX8SIgI5HAzTK/wCoIrUMDLsJ8g+aRSGD&#10;6ZXcplsdjil5Jo41BLD85NU/edXjaxD/ABx+5vugq966jZN+c5wWPgfVF/oa1Wy77nqi3t5Qpfk+&#10;V7UDa91uF3KH5Lcbaoa/6qmaWSQHLf2nPAH3QPqfVLpG+Jwxb67iqQjb6JzzxS7LsvOrfeb5ycbT&#10;gA/uqvtQ1xy29iBg4IBzVWjqJty+2wI74cZ5+sU7Wa7vSMkDngkYWtEYU7Mr8i+mFc2v5k+ZZgoq&#10;JudaLK2zgY4Hk0rF0xeTqcAg5BwR/wBqNtA9Lb2d1LKxwcEn44p00NHmyrpeoJpEOWXCrgnONtA8&#10;hvrueURxSSqT9Vr249EIhIhdiCpztHY/yKOdI9N7W1twi24MxByxxjBp1OC9HXjl8n57XXSWpXbL&#10;EkQH2pyKgr/0kv3ZllBzuBwAQVr9Io/TAW3z9nAz+3P395qZ0r06hkn3vtBHP3n8V3/Kroi/DlJ7&#10;Z+X2peic0SnJO7bkZHn6OKHoPSSeUMxt5EcDAyPjmv1Z1v09iL7cYTdlT+a+m9OLeG1JkR3zggHg&#10;A11+bJLs5/8ATkumfkyno7cl40EDM2MttTgkfmk9V9NZLIr7uUPft/3Ffq1ofQlnH7u+PO457cj+&#10;Kpb1Q6esYhKS6lXyGz9U8fOUmcl4rjF7MHRdNfo4klK5OCQDRt0T1hd6RccOxVSSoPYU+1yL+kdo&#10;wFGR+cd6qvULY43FyAWJBBxiqtrJFxkrTGhKUGmmbh0Trm21QKG7lSR+Cab6vayou6KZipG4HzWI&#10;9P6qn06aJ0lxg8DdjmtC9N+o51SIQsApAGHByCDXk+R4k8e+0eth8iM/dMPob2GVNsnjBAaqy6v0&#10;xIgJIR53YH7aK7+CURe7E4IHPB7inelQRX9uEZRkDLZ5x9cVGMuKTs347aCP0U6tWOdbOeTluDuO&#10;V5+q0f1f0fb6hYOY0ORkhvArFtxo50u+W6tjtRXJIAwpPckVq/046zi1e1SJ33HBBBPf+RUci/NS&#10;jpGxL8dmfrSW50S+dnk2bnyApOCB9Vs7orqFtSsoo2m527qrfr/0vW7gM8aLnhuD2x2xQN0drt1o&#10;7rFIP2vhjn9n5NUnKLUX79kpRuJqGK1ktLpnT5KRnH3RXPPaXds++JM7eB5FQWidS2uoQKGIHxHP&#10;jNQNxeiC5I7qRy3nNIjNwvu7QwmuBayhfcXnnBHmi7TdQCHOODk5FD2qaKl4iyDO5RuGKgrfXo7Z&#10;mRz2G0ggmu/BVK0XZJcRXNuQQPl9igIXR066wJSFbBppp2u5kXnCntRjNaW15FggM+Ko8u6I/aUY&#10;tVoKrG6W4iV1IP5FBfWPRttq1vLujGeTXNje/wC2yCIv8Se3hRR5DPHKqlWBDDIrfiayJJy2jzsk&#10;HCTa6PzI606ZvdDv39pXaLOV+JyP4Iqy/TvqJ54hFPnOeA/cgVpXr7o2C+ilYpk4z9YrIl5o8+hX&#10;ckqu2C4xnwRXJ1TTXRbFkNaaZPEQm1+MA4HgCrBtcTwgbuM4yPqsjdNdW3Mud/PcEn91XXoPVX6d&#10;I1kY7R3FeddPo2yhyjp7Pes+l7lQZoVDYGRk+fzVfaJq13DJ7Ds2OBg1oV9WhuIBja+e3OQc1nrq&#10;0G2uZJkAw37sDhaWS3o7i5f8lTJm7s5SyyK3naw/FOoLSCL+ocDYpAHk0z6cvhqEBSXKyR/u/I+6&#10;a6+z2zAbuPvwRXKNFpurLH0zWJzGE4f6z4FVL6h2U87PKgwwHcfj7o46MmVziQEuD57Yov6h02Ce&#10;3kOxd57H7AqmKdSRHPFV0YFt7q8t70H4fHl2UHAH/wA9bQ9Peq8QW+/BSRM7/r+azp1bo8NnO3so&#10;QpBP8fk170hrTxMsIcnAJ2D/AIa0yk1+VUZVUtNG+re8jnGUbNOqoDprqlo0BJYqvBx4H1zVz6bq&#10;9vcxIRJnNaMfkqf8nT9Mx5vHceuiULZOK7B/NN5ztGfA5qLbUACWPjjFdWbjLfyTULSBzrTo2DU4&#10;ZZAg9wLWdotIbT5hu4ySMGtixOHUefsGqh9QemRIjSxZHIP4FdzJNKSeh8cu4soTrKF7m3mCICXG&#10;P/yfqs7Wes3On3R/eSZMMD3GPqtV3EB+SSD9ucfis9dXdNQe8ZFYrtySAe9cx8eLTQ9tNNGtPTXW&#10;zqFun9TccA8/9j+asHUtBm955QuVKismekfU0tg4iYbdzH93gDyK3HZajDd26tvVsqCSO1Y54oxk&#10;4317NTzPjFpafYL9K27WzuhZsFsqSfvxViLVZaxefpySGwFPGPNFGhawLyJcEHHFX8WfB7RLysTl&#10;+SCevgKTViO5pKa6EYyf45r1llxqmzzuLHZGQaz76mdNLlpF/vyav9XDAGhXqrTFubWTvnjH0K55&#10;UlOKaBGJdJu5LG8UEsmOO+MmtOdNajJqVqgPB2nj6rM3Xehyw3ErheRjtR/6T9aQRTRwTSgMccmv&#10;MnaVmrC1snusunp4S0wGcdzSHRV2s8KxBzwTwTyK0Hf21pqVsUJTGM5qgdR0o6Xdy7FZUZgcipvW&#10;zXhlb+GWMZPY9sqcYow6dvTcB8yZwcCq4e9MkKxl8sFOOO1DNl1LJplyhK4TdjNJF07OyhyUlZpG&#10;5sY5x8hzjGaEb6AQuqDzRDoesx6hAki031/TJrhY2hfDKeR916UoRlBSiecrjKpAnMkayo6bgwwc&#10;55zVgWN2Jokb7FVBMk4bAcgrwasHpu7j2GIv8s55pMTaktnZU0E6lt5ycilqbXT7I2b6pG2uvcHY&#10;1pWRRk4snwbVi9xbJMhVhwary86eNtOsqIOCTmrJzUDrcgMWKnm4P+zsLsi9D1pQfZeXJGanNT0a&#10;C9QhuD4aq7tdPDyB1AOScnODVh2NyI4grk8DgmkxzXUuh6a2ipupPTzajvEfmTnOKroTXWnXGXyo&#10;45/FawBSaPg7garDqfpViWkjXPBonjra6L4ct6fYjpvUlrLB8tvIOfyKrjX4zJNm3cqASR4pnf6X&#10;La5BPyxyR4pnBrMUa7ZZRuQ9m4BFQlbNcZItXoy7umZEeUELjJJq3o/kB91mS16otzMohlAIAwPJ&#10;P3VuaT1ijJGHUliPFdwTSmk+jnleM5JOITXmgxyBiOG+/ugzW+mIZU+Nvg8gYxx/NH9prNrcrmOU&#10;Gml0qyE7Gxg5OPNWzPGq4ytGfC8idSTRmHV+ltRtpswttO4YP5FRFnrms2Uz++XAHxP1WoL320U7&#10;ypb8jJxVYa/p0Fw7NHGrKRggc81CUU0b40+0L6L6gW/t7JJAT3OWwVokuv8Aa9bRgFQ+4PkDWcte&#10;6G1N+bdCUI3D748NionTtc1TQ4k92EkKME5PBqVy+B3hi/ZYXVfohaXYaRQrYBOAMZz9A1mHqX0t&#10;uNPmbZG6Bc8fdaq0j1ospgIZd5bAB3cAUcS29jrdux3Jkp/2q8PIT0yE8MlTPzkgsb22lMkJYN2K&#10;9uasPSeuDCdsx2pjBJFXD1f0C1q7NGg+Q3Kx7rWa+sek540keN5kI7geTTyUZdaOQytFq3em2+qR&#10;EI/DjGV/6YoBk6WuNPLblJA7fdR/p71uLJba1vW+UZwrMNm/HJxVw6lr1lfRJsmHxPP3+BisuR8H&#10;s1L81aKIvYQAe3KkmmGhak2lSe4obAOak9fiWCWVo3yASTmq8uL98EbyWOee+KanJLdhHRsrpDqa&#10;2voQGZQzDAJqY1fTbcgyxkYzhgPP8Vh3Suo7+zYGK5ctvByewWrv6W6+k1CQQSS7yGHy/wCHP2KW&#10;UJx6SKwo+1bU7y3ndRKWXAOxvIo66dv1uACyhcoDyaXuui21MM2cNjCgZyD91X2o6bf6GZNh4UgD&#10;g/L7JqbjfsOVOi+kEiMrrLkrg4z4/Ao50jqcL8WGCAcVlvpz1IQziC4dAwGcjsQavXTntLqJikoL&#10;Pyccf8qXcX8MZpSQf3lwmo7gwBLDFAj6fJZuCqjgk5UYpUXa2SleW2H75FS41SK6CADsO9Wx5HLT&#10;ZkyeOu0FeidWhY1Rjgjg/Rozh1gTjdvHIyRVF3UGx1wV55GK5tuppLaQq8Zx/NXvogol8SxjDEPj&#10;IzinOnyFGUF/81Wel9TR3WPanyueAeD+asz9PmDcD3GR/J7VRM5THGp3xAOJASo4A5zTG0uXnCh8&#10;Ekf8jUIJHEoD8A9wPqpG5VYowwIBA4x5osQmdQ0WwkR2Eab8DsMVUmv6b7Tye2CVXz9Zpa+6mu4Z&#10;EVXyDk9/FSulXiXj7XIAYdz4NcvYONFLX1qZUddhwT3x5FNPTnTo7XWsPIfkN3PjmtAaj0zbxxn2&#10;lDJnk4qg+p5Tp0jzRjLK/IXg9+1NxtUdhLi7NyWlpE1uEzlayX65dAxhJLiEOoQFgRzgmpjoH1mD&#10;bIJw3Cjg/wDz1ZHUGtWWt2Tpgcg+QQabnFqP47QQUozl+VxZ+ZVh6mXfTtw0MoYAMVGRtx5zmrn0&#10;b1Bg1qOENIhPbx5+zQH63+nZZTcIMBTwe2KyHD1nc6BK6lmVVY5x+7A8iq/bUkqQ7P0X1aV42O0q&#10;FAIO2qg1nWhI8qdmJyfGMeKCeivWu212OGIuGOMZFWJe9ORzwtLHmQtzkVnnFxatDKVUVXqDXUDJ&#10;Lbu2N54/GKsfoHrmKCZIryXc2MnPaoO5ijt5NrggDGTjtQZqWmQCQvCVHzyCOGBbzXK12UjM2tc2&#10;lhqkMLLIpYR/2nPf7qh+qtGudLmlKxMU4KryGB8016C6qntGRJ7jKhgCav7UEtL+2Zk+TnH5xn6p&#10;V+zrhu0Z56f68ngZcs2M4J8mtL9JdR293EGkck+DnnNZh6q6Re3uGMSABmOQDjn8UjpGuXlpIitO&#10;QqrjB4ziuyhq4jxaepG3b/8ATyRExkgsP4/zVfXtlclpFYcHsaHemeqDNsV5WOFyB3GasX9dbPGe&#10;QfzmprImzmTB8IDpemorm3xJhjycYwKqvXeiVj3yJG2BnuM96vW9nYAe3jP3UDdy5H9QnaBkgfda&#10;8eTpGKWJmSp7+fSJ4xCjYzz5xVo9O9bJPJHDKSe2T3HNI9ZdNx3e321wf3ccfKqZnu5NMkZ1JwDz&#10;n7FdnGwg3H2aI6h0KO6jkKAZUllI80HaJqMumzbScJnsO1Bui+oplyjXBJJ4GKLWga+jVwRkjJK/&#10;3Y81Do0Rd6L+j1e2v7YfI7iuMD7ql+pUkspHIdtrMFGe1MtInurZ3/rMAw4z4NHs1tHqNuNzK2ec&#10;fzXUPGCrsrD9BHeRLuBLZzRD0/YrbTA+V45HGD3qEma6067kyvC8AgZBFPrfXI9o/rAk/wCMV1qj&#10;sb9lwfobK5hKqV+S9vr881UHUugm3mBjOY93NRNx1bNHN8XJye9EWma3FfBlfGR9nIxSOTHoH9M1&#10;p43CSEbc4FWhZQLcKuRuX6PmgDUumpkf3o48xkcjPamkevz6egjZiRnOMEmhHEgi6u6SgkhyiDIT&#10;GF/tPiqRYnTpcZO/OGXP7h91d9trwu02KTuOMDOQM1Da30ss8bBIzvHYgZH8ZqhxRpgKZYr2EkHc&#10;SDuqJs2msrvu204P4/xUnHodzYOVwTuJ7niiCKzjniIxl1++1LL9FIOiZJjv7UxuockH4nwfxVS3&#10;Esmk3A+G1T9+PujO4Z7UHLFef7f/ABTbULCO/t05LOAc8c1wdisEtvq9pkDG7tu8GgbWenf0cO7b&#10;n/iOOADT7R2ubOQ4Qrng7xwaLJ79L2IxjBP0e2RTxpyqwS9mdLvWYYLgQAkc4yewqe0fUZraRmUg&#10;qW3EDzQn1fpElrKZQrY3sCGHj7pto98VKh3wBT/bsPubNc6Drv8AuKRxyEfNOC3Jpa50p7V/jnb4&#10;IqlNB12WxkRkkGGPkcCrvsuoIb2HYSBvwuM85qF06oHC2h97Md9AFl5f8VEWurNp0/ZyucFf+hps&#10;63VlMzIMA4A5yMfkUpc236lQQ2GyQf8APmhI5VPo0Loms200OHlTIAK/kf8Az0M9Wah7bKFzzyBV&#10;KdP6vNpdykLZIViGzyOfurEvL6G8hYlkOOQQe2PqlkdB+70yPUFI9stWbuu+lprUPKE2EftB5OPo&#10;1ovT9XiWVlyMZ2GutesYrpPbIR1YZwy+P5p4T4iS7Mo9JdVTWc4jmcL4yeADWgLUe/CJI23KRkMO&#10;RiqX646UFv8A1Y8HglVxgvSfQnWUltIbZmCgnBGeB9V3IuStDQdaLdvZTGrAjcvPB7mq61iYRkMu&#10;6rf1C2ivo98Z27l4xVWalYEHYzZ8ipQeiktIV0W9dXVg+BmtC9L6wZoZEO3dkL3rLHFmeSTuPAHN&#10;WH0/1F+laNtwKjkk9zRJO7FTNDyxmNkzxgcivRexsSu4Z8n6FQEGrLdwIRIDlf3DlhSVhaEMdzE/&#10;zTRZOURW9jM2VQ7RnBJ+qGbuGS3ztA/n8CrNitYTHg/VQerW0BBQcYOM1pUuiDi0AKa8jRxLIwyc&#10;jioDU9Ht7mN1IOTyCP7TU/qPTzIfdjC7SeR9UOnUxao3u5xnyKqmTKo1bQ72B5TtfKjG37pnaazP&#10;ay5w2f7sHGB+BVx3F7a3wUsMnjOTg0B6/oal0MchBJwPr/NMh/4hJp+rx3yRsBuBGT/AqA1q3ljP&#10;uRZxn6yMUKrFNYOyhdpU525oqGte6jAkKPK12Ko5ytEfaamWQKxC/RPZqQuwAwKnvzQ9fXCxEPna&#10;M/EUh/vsBRiZGBAJOR3NVUSTkT6akYviXyo7EVNpryTLh5MCqqlvzOOCRkcCoo3UydpDkmjiznMs&#10;2+jjYl1f5PzkU3OoERAFf8ioe2MxjQHP+eDSx2QAF2wCSea7E6xOEPKQAMjce9Sg1M2MJKS58HHO&#10;T9Cq36m6xg0yCVlmQt2AHNVA/qczg7SgOeOPFUWK0TU6fZZHWnqRcl2QbTJswSoxn6ODWdL7Vrq8&#10;abe5BOSWJzXGoapc3ReaaUks3JXxUZdyuYZpB32544ziq4cfHs7ky30yv1/UPcSAE7Se4qtuvRJH&#10;f7CpGFGPyKtTTNVSeR2ChTmq19S5WF+mcY9tcEV6EF+jy8j2wMUj2yc5qHllaQ9+PAr33GIPNdxR&#10;Z5NVInsSHyTSm8JwDXW8AcUisLOTzxT0B1GCck80sZBGpPn6paSJY14akDDkAmux7QDdcsATXbtx&#10;iupMKBg1zjaBmnbqgHskwSEDPNR+/eMAcZrl2d2pdY9q9uTSJO+gPY02jNOY4zyxr0RfHmu3mATb&#10;VBrQokwRGNJ7WcEmklVcEsc06jIxycLTihRaWayWockYxQmkJWQBjwT3om0iEtC+GJFQerMIpePI&#10;5H0aaRVCN4wTdtPAqMgVpWAxXUYaYnnIqRtk9g5pBasXjhWAjwa7lt5rolyOBTH5zy5PYGiS5ulW&#10;AQxHLNTxOido7tElug5Y1LajawaYybGBfaCR9VEWCmFt7NyvyFPrCyk1m/VGfAyM1th0jo30S2W/&#10;vHeai3WET3EWHAVVwcfdMNXtodKvZreAhva4B7ZNRul3cu+bexbdnA+q0Y9I4OrBHjnzjJOcmiHp&#10;udZNasonGI2fEjfQFMNFX3bkc8t4oou9Pk0WWOWVMb+QPNasWqdnLZM+pf6GC7tEtWyMbt+MMQKT&#10;0HT4ryznv5huSHIjB/4hQfd3b6xcsRgbAMjPYVPWi3j2y6fbjcHfO0V6GOalbSONlldCaV/6lvBa&#10;GRljUhmxzgCmnqtr9rpmvzWVsuBawqgGccnycVBdP3V307dK8DkTJ+/nGaCesYpJb6W+mkJluXJb&#10;NPKTUQRK2ejTJYo5BZ7hzt3HliTU9rlqOmXtIjzK0fugA5H+ahbVriGKzuZWK4ztBNeSltf1eGW4&#10;lZYgBGSPoeBVMbQ6SCX0sntl1ibUbxedpbawzyxzmm2ombV9f1CXLCKScnI7bR2zSF9pftawILPe&#10;8Kj92e9GGm6pbWbiEj8uP/nNVUhS2b25httI0+2CquwZC/8Ak0L9cdbNa9MTWVtIBNOAGOcYTzVa&#10;XvV1xc30ghwVBwgPJFRMK3Orak0Ij9x2I3AjOMeassjekzvI59N9Du+qdQWwedliXG/nPA5wBVg2&#10;vpp7nUciWdw62VjOvvTFSxBXnGe1RdmF0e+WCBmWRzyQMP8A4/Nbun6ct9I9OY44pisjxe7cOBkl&#10;zzhjVoQVJP5FUrun0CvUfV9lqukRWIuFc8D6wq96E9G6+PSVwbHT5WNxdrtdgA6j3OAKqbo2zOp6&#10;1DczloLZSMs2VDCi+56QEuttJFOyW0Lh1c/3H+fqtCQ0NLXsKOnLu89OtXGulX9/UAylGVXZVc5z&#10;VLdX+o13N1BqN6JyUkbA9w8f/Uq8/UzqrR7uaxhgn994YBJK2eFx/aKydpdmeor65AXCK5dz+AaW&#10;fqgnaL39M+pNT6bll1JRh7r9yZxx9iijTF1Lrbqy4njeeWUJnaeETipbqu306To20kseDFEqe75X&#10;Hf8A50P/AOnPrKTp7VNT1C5t3e1mZItzcK20HdgmiSqHJLYcXxJHVer57a3vNNkKkK4iMbfvDA8A&#10;HzmpybR//TV1o+q30+yULuiDcBc84P3io71Gew1Pru21e2skisAqSuJCBvZSc9qifWX1C/8AWV3o&#10;uiaRDHJLFiR/+AZ/Nct3HXaO7+Bp13fat6pdXwSGbfbWluBNJjgHPZRT6OSDpvTdXjsWZR2KDhmI&#10;GBmpP08vrfpCy1GK9GZHkZ3I5PAxgUv0H02b3T7zXrpTIJ2d4kf9pAPcinWvQkot79jvoDoywi6L&#10;1vWr6QG5aJpYlYZK4zmqH1jraWHp26jaWRUuvhJztwrd8VH9Zerd/wD7RfWFvOqJcylWVDltqnsK&#10;sX0S9Hm6gs/9y1Ul7G3QyBHHDSL4Oa65xV2SaUey4P8ATVoaat0zcGfMNtaswXd8SwAyP5FDcPXV&#10;vLqV4kMYWxjkeNXT9528ZFNrz1Aht7fUdOtLkxrn2228LgCp30S0DQtW0jU2QxCViYVVu6Adz/Jr&#10;sVTeysAs6D6S6b1y11S5uXiEo3bPc4A2/dUDpGkah1dr82k6PAGs0djPKF+OxTjuMZzTLRrLVtf1&#10;/VOn9MklSCNjG8gGRgdzWo/SLQNH6Cu7m3QyiNwoO487gclj/NM3JW1O/wBBNSa7K7t9Mtujr9LK&#10;2tRhQQ5P7yc4znzQ96reob3unOkDxn2R8uc7SBSHq11lHca1dfopcgI2XHO05zgmgj0W9N7vrWW9&#10;nuJmWyhJ3cHMxH1SvpX8DRhxigO9HNGvuurm5WGMskL5km3VryfrXT+nNEm0ywgBlClV2/Zpjp3U&#10;eg+mWm63PHDBbrtKKgADlmGMKKqj/TVA3VnVVzf6g7xW0cp2o3yUsTSOdLfonlpUi2fSBk6dF7Jr&#10;EKSyzrK+G55fJXGc4HNDnp1pEfUWu3t0gdbaCd5Tuzl2oq9Q7GPVevDo+kuEjCZlK/sGO4qMg6lh&#10;6K1W7ghjGIoicjkOxH7aspLte0LG2QXU3Xk9tq19FE8ZDFkwOCAarfS9DiGu216YCp3B3kI5CjyM&#10;0JdLanbXXUa3mpPta6uDIwb9iknPNdesvXf6vqFdL6fLNGgw08XJz+fwalLIkdlLimrGnrt6s3vU&#10;utWtjo0EjpFiHese5nft/gCtr9D9J2nT/TFhZR4Wa4w0zcZ3Hx/NV76PemVho2ki9kt1muJeWmbO&#10;cmrs9arbSel+l7XVjebQHBKE5J48fzSRe1Ekkwe68iXpeKzxclndMgA8lj2FVjqlqsZgvtSjX3mG&#10;U9zkjJ8ZoW6O1V+rNVsdZvFklt4vjGkmQoX+D5oj9duprDdHOIdiphVUeOPFaFF6BIlOqPU+S30S&#10;6/TTxmWSPYgHg1gaJLzqTVobKOOSd5ZAv2/J70dqmrdSyQWWnpunuZNoAOBGPs1oH0u9KJuj9d04&#10;vKHuAf6skg/bkeKSfUqHi3UkTFn6dQ9MDQ4UXYUdZJSRgYzk0x9ZtQvuqbuy0yxkaSGNTKQvJJHg&#10;/ijf/UJ6r2c+qWei6HaGe9WIe84XIQH8CuP9Lum2drqGuyatD7s7ArmfIVQoHA/JzUoSaipNbQri&#10;kv38FZ6HZjRdBuI2ba6Kxck+c9qmvRLQNYsdaGsahLK1vcHETv2248VP9S9IT6xeao8kTJYLOAoH&#10;BcA5NEfqj1Guo6FovT+lJJFc3De2cEERKePivitUpJ1/Rz7VO7CPpLW7Xrfr67s0wLSBNokZuJGH&#10;BIIpDrmeHpLUJophtcsTbxgZLDxmkLb07m6BNobeYAtCN0g5Yk8kOKgrCxj6z6ofUNVuwI4IzFuf&#10;hQF54zWab47buNFIWVd0x0VddTatLCcGW5mMkkmP2ofoVbPRfQfRvSmvt/uNvlIiVDS7SVY+eeM1&#10;XmseqHTvR13dXmm3fvzRMyxIrDv9N+KrLRG6t9RlvdQlQTL7hyAf6aKfAH2KWC51vR1yZevWvrJ0&#10;/aXt22i2DTqufbZSCuR4LCso9UavL1RqKXmp+5IVbMce7csdWB1bc6T050zHpkUStqEpO8p2QZ81&#10;Lado+lW3R1rJPNGL1zuKjvzW1pRSr0jn3IWkkLdOx6PbaP7ZdYD3QeSWqrepYr7XJ0sLeKWSVSSF&#10;j5yB3FLa11JBZC2VI97k9z91fnp3YXWkvBq9xbLDviDspwTjuKy8nSOUrTKj0nRtLsLCxsJNNkW5&#10;kkxJIT+wk8D8Vp/QNMPp/pc0dooH6kZywHLyDJK1UFrokvW+o608U0qBJBIxRMbgx7A+DVqdddUR&#10;QaKIrrcWjjxuIyR4pWo0kVnJcQYudf0TRtNS4aS2S/BMgGPm0hPBzWNfVHVNU1S9W8urgTSXOQ+D&#10;yBngHNObaVtRv3WZiIyzH3Hbmk7DSZtY1cWdsPeIbKH7ApckVKLRmcumkBuvadNomhsu/bvx/Of5&#10;oB0S1lmns1jJJaVc581Z/q7rctvLFpM9tho1UOMft5+6HE1SGG2gMUYEoUDkYr5/FhiszT/4j5Zt&#10;w0yw83ml6zYT2FwY7mCRZI1HILL4Ir9C+n/Xt9b0+1sNW0lY5xBnI2j5DwlfmToWrq+qaazZZ/eU&#10;jnufqv1A0C06K6m0hGUpDewhDhcAoyd6+ghVJuJhjJp9kNL6j9YabBcW8cC6lYLjMWMyRbu5H0Ky&#10;v1HpUPVmrPerpzwRhsfQX/5NXtrHUGr6Bf8AuQQKYCn7jnDH6NWR6PaDaajp2u6vrEMcavxbKPiI&#10;tv7nrWqUW6GcnKlbBT0s1TS7NYrUxhVgXdgryxPkY+qAfWXqdzKo0+cLDI5DA9z+aH+ub5rUSXVq&#10;7pH7rImOMjPfP0ariO61DV7+1kmALrtVR/acGnhjjGTku2DS49hR6XWEEHUFjdXSFlwQwIwM/ZB7&#10;iry9X+rNG0r2YdMkilluFzlRgJj7of8AVa5s+ndOsr1bULKxVUC+WI81nzR5pNfN3cvIPcL5w3/i&#10;pzfKaZzAmpWwq1/UIXuRstwFkjVpDnOWqFSIe20YVVVqENXj1CB4jMwVQcAZ5IFWJ07Haamwtwjl&#10;ym8cdsU0ImznHhN1tAdDoc4eQwnI7cc0W2erW1npE5kkzKgxx9mjTpvTrTS5b4z/ACEq/Hd2UjyK&#10;r+40SK5vm/S/KGVxtVuCueK0RjWzzXZC6Pr97ratBFKI5EBCEjIAHnFGml6VamwJ1GRRNgk48kVE&#10;anYHoq9EkgR5WRgFHO/dTDou4vNYuZJ7uEeyXIBHY/gD8V2T1QsU7dsk7+a61SQRyXQCRpsUeNo7&#10;AGhWDQ7e8vYNPibHuuFLL8SBnnBq3prCOGWOKK3Xa8nxIHb+al9fsNM6du7O8VEMwj/aME/k1FU3&#10;THvsAuqynSojtomwsseWDDvj7qk9a6h1LVCjAKsecEeBVt9UafLr267QmTyynJx/Jpv0xNbWdlfr&#10;c2oO7gEqCEC+aWeGTf49DJx+SqIuhpTYSXsUR9tWwc/nuQPqpuDqC3tIIbeWZUYADOf3USQ3Opaq&#10;JIbXaIUBA8ZFT8fp9Yx6XHc3JheffnaRnZirxw1VCdsgDol2/wCmmaJjDJxvYDABqL1a7sOn5cwy&#10;e9vGdv8A9SiTqHrO6ksUs7eNF8e73wo/7GqY1HS4xMJ5rptxGGBOc1GclG6Q6X7Cp+s2u8H2dvbk&#10;DFP11pIiwXYwYYJ4OKq6/mG5YLd9xcYB7c1NdPdK6gkglvXRYmHKhsnA81lrkVurRM3FpbXZlDyO&#10;NxzkdjS7aLHplk07SHHj7pXqNbf9PusgwwQDj6+6ELGOa6k9p5HY7viCTS5PCi6tdCJpt2P5n/3C&#10;FCo/bkjJ5xQeOmkOSZsEknFSetRz6ZIQwZSvehSXquENyTmvI8vx8VrlUX+9FsdUf0W+hFhFJaxs&#10;rn5HduPetbxANCq5/YNuKyh6E3pm06Etnuw/5GtVwDCZRQMivwLyH+TPpM/ocgGHMhACinqTGVBU&#10;dk7CSc+NtMU1bGY9pU5wDnipmSaCSACOTBJFHWlC2nVeRnHHFVrazq6lTncP20SaHPIu35H+DVfR&#10;GUQ/W4e0wCw255phqlha6hGfa4b7A8/VKGeG5i2v3zkEntUTaO9tKy7shTjNKJKLA26sJoSQ6gDx&#10;g5qNVXRgdwznsfFWRqUH6hHYA5xkfVC0WnPIUb2xzjP8ihvZxJ/APXS5A5znx9UxjiSM8Ci+TTmd&#10;iMBR5PemzaOOCduc9lqbGRBfqNkhIUDNOEuogFwcn81Jy6DLJg8AY+QFN4dFbf7QYcDINIPX6Gc2&#10;p7AQWH2KbSdSxJGVZm3gYGBnP+amb3p2R03Rn5gc8c0HDpO4n3kFgf8AiX/5qE49NhTI+46teNyd&#10;rLt7c8Go276xnIlO5iWx5zn8VLX/AEhcomAh44JxUYehZmUDnjjIA2knwK5Ufk6pPRFnq0mMJ8lP&#10;B8fH8A0Pax1RIgBO0kEEO2cgH6ovj6Eu9pIjJ7jBGQMUF9WdC6nNaybFweNn+KfFw5VZzI5UwLvu&#10;t8q4acnH9gGcfxQpedSzzFcOxGPGMUja+n2sNMY3jZcLnc4wWP4qwdL9MJnVHEf1lTyARW1xxoww&#10;lllfYLe5POEVcqCvYikx03NcFFI25PHH/mtD6L6VTT+1vDFW/syD/wBquLQPTi1h2gwbscfI/tU1&#10;F18jLC32ZEsfTi4T21a1LbmHI5xV+dKek0qxJ76AEknAHArQlt07FAQUVfqp2O0RRili5ydcWaYY&#10;lGgC0foOwteNu5hj5leaNYtPUNnaMeKkQuK7q8fGuuTKWMpbGFzuZcmuobWKPlUFOGxTC4v4IAd0&#10;g4pJuMJJpI6k2c33IAKgg1zHbpGFz8SPrigjU+s4EkGyRSPJPahSXrFmjJkJHJ285rO5JjlsSz2w&#10;O5ip5z94oY6n6ghSNk3eRVT3/Vbq+1Z8llztHkfeaAdU6hMki4fjGMD5HP3SS3oHJBvddVsvulJA&#10;oJxhe2BVBdZav+vmYbAygYOc7v4qV1jUY1gJXd3GfGQaqfXNdcSOiOrZGP8A6tdxQlysnOpKqAnX&#10;mjDvnGE5BXtVa3m2dnhjTc7cqo7n81ZthoF5rVylvA7Mxzk7eM/mrr0H0Pl06X3pFL5Rd28YJP2K&#10;1/cUfexFCXwYsuPTq7lBlcFQFyQfBqb0DSf0AyAVw24MM5Bre1/0LZvbbFgWMFSHAGTu+81RmudL&#10;taO2cKvAOfJo/wArkqasdY1F2VvD1Y8WI3GAecE0XaRfB9ssRwx4OP8AtWeutNVeK7ljjJyCAuPr&#10;wac9OdWXIA3kiNcj6waXyPEbgmjZ4nlpyqWjWVtF/ucMyPjgeecV10o1309qo2ShdxDPkZVl/FVD&#10;0t1pCJjsmG4su8c5x9irxeAalEZYUZgq4JyMgVgUXFOMtHsxalTWzYGi9Rw6jaIo2n442+Dmqv6u&#10;6EJeSWI4ZjnjjdVZdIarcabKMylRwBuNaVh179ZCFBXcFzUWoxOtNFHdIa1cWNw1vIMIHxnOAcea&#10;0N/s3+4we8k2DgDPmqU1npqQy+4pGwnJ2jtRV0t1xNZOts7hl4C/wK4mhZxvcQ0jmuLZzA7ElRj+&#10;QaAOrbKZJBKBnac5AxyRVhXuprdPHKkfJ7D6pW5lt7iARynkKcDHc0RW9iNNKyt+mtXidE9zl1PI&#10;P935FWBp2rYukiDDacnk4xWf+rbO50qd/ZbgjJK0p0l1R+oYe4MMhxuByCB5oyKUVaR2EuWjVN7o&#10;j3tmwEuCRxjvTXpC5ks2e3nbnPdj/wBKa6B1WjIEypOP4NONYsDKxmtsb8ls/dWwZ+vkzZcM3yT6&#10;9FlSwxyxlWGVYVQ3qJ0NBMsxiQ5K5Izjg1Y/S+qzshhuMb0IGfsmiu/sUuYyp/wa9PWWLaW0eU4u&#10;EqZ+ekkDaRPhx5wrDO1v5x5qzNE1P39rJzjjJ5or656BEpkO0jBydv4qqdOjn0yWRXJKk9wc9vOK&#10;wTjys24srTRoTp+9QARFvzn/AMUYX/TVpd20hAADjnis423VMYA+WHOMY80e6b1zLLGUfJVsDLYG&#10;SKgpOPaNzXKqkQV/ZPo0wbByCRjOc5p/Mi6pbQtu3E8jFc61HJfpvwWI/dQfp11d6ZMWI2pu7Z3d&#10;/NKpUUUQgGqDTbgKQAThPyas+2mmu4QOCewGarY6amp7J175GfpqPumruOCYxOQF7E1xxOyKr6u0&#10;SSQGKVc/I89hzVMTWMlrdp7YyFH8VufX9BtruAthcAZINZm6j0oRXDggY5x5NaYyfTZ57/laCHTZ&#10;Y/042HJIA3d84+6IunuoJ7C8b3DuifBYVUmj6kIrpYN2zIGC3b+KOb7STPbCWNznnAH480icbWy3&#10;ZqfTdRiuo42Vv3KDTe+tFjIcds85rM/S3WNxYTQRSszAk/IGtM6dex38HIzkcitayxmkq2YcmLg+&#10;S6Ii01zbI244X7PkfdEEzrcRlFKvuH+KHdR0aOEbkHH1njFMtH1FYJEjIKqWzk9qRZGtM64RkuSK&#10;16s6aniknkiG05XuMgiqT6p0QMk2Vy6gntitu30dtdwuDteqG6qsFU5aJVIBzkZGB2pnJJutglyX&#10;Rl3SbOSNizNhgeCPqtd+mt+ZokUvkqwz+Ky9qkj2jFggJYmjr086o/SXSBvhhhlfBH3XPJ3FMbHJ&#10;bS9mo+penmuraVo2wcbsd+31Q10nI1jcorgYfg89iKsPS9WS8gDBwT5xVYdVItoWljYDDfE/+DS4&#10;pJ9fB2Ck1JNF17wRmoi6uUw2eP5oR6P19b+KPj5Dhuan9VgYfJORnFaJS5JMlHCk6sfabqEeREXB&#10;buABUxPGrxsp7GgMQMJI5F4YEf8ALzR5C4dVNaME7TiQzQp2UT150cJkkOzfkgAn6rKmp2lxo10X&#10;jUJ7RDKSOAtfonqVgk8TA1nHrzpRJ03hMlc9qWUae0JF7uyV9PNfnvoMHLAIN3jJPajXqDR3lgyW&#10;8HgVSvp9qy6ZdiCRyUY/xWsYmhuIcDBBWsscdtqzXHNSToonTQkMiCZsAAg1H9U6Tb3EDmJQG5KZ&#10;OeaJOtdF/SOsyMcc0OaTN+sjCkEkfQ5xUU91RqTTVphf6X6kqQGGRgDxV0Vl/UdLudPf3o0K7OSF&#10;+qsDozr79aNkr/xnvW7xM/C1Ix58LltBn1HYf02miyrDk1VF11MtjcoD24wc8Zq85ZFniIxwfsVm&#10;/wBQ+mJVkkeNv2Dch8EGmyVKX4+xcapbL20zU/19sWUg5HP3indjPHE+wkAknP8ANZ99O+qpkcWs&#10;zBRkA+O/FW/qCSSgFORng/x5FTi3F/0NxtMsOkXgRv7RTDSZWlgUsDnApzdz+ygP3wK2clJW4mXi&#10;1KkyDurX2nBVAFY1A3cxfjAOCRk0S3FxJKmMDNNoLWKRvkBjjiszqzUrrZF6bdvAeCxHgUWwXSXE&#10;ff8AB/FJSadEYyFQdqFWu5LWdwoAPcqaom4hUZ9doQ6o6ecwSugyCDkDxmsi9S2Gycq4OFxjcK3P&#10;ZanDdxBQ3JGCDVUdZenX6mN545MMMnAGaSdaobFJp1LsoPp7T9nzLcDkYA5z4otv+oYbNVUMBkZ5&#10;PNAmsapLokUglgO5X2n6GfNAdxqaak8XtMTjghqhKFs3RyNF8dPdRXAuVIkG3P8A3rSHT9wLi3V5&#10;CNxyO+e1YmtN9sqMTkqvBHYmjHS/ViTT5I4Q+TjhW81NPjKqsplj9yNXTNa6jpQmUMpw47Gq7XTf&#10;YmYFuNxJDfZoX071cWYont4YjJLEHBo+stXTUUUlgSe2cV37ib0qJ48OSGm00TEU1lHGPd2qCmGJ&#10;71V3WOk6ddLII8c/3A/VHeq9MT3MY2SHt4NU9NpOoWMzm4U/Ryaq5OujirbUykNX6AuxKfYZuD8e&#10;Dk0T6Trur6MFjZN+CNwAI2/nNXjp1/bIY/eIyoOOfNDfV62U6FlZCc8hfo11xtdji2jdY299E8cw&#10;RiT/AHd6jte6atdQhZFVVLjjFUJdWN1aTboCwG4lm/4jRT091tcRukdxcAE8qBwR/NI5OMfkPtJ/&#10;orb1F9H5/baSFCfKHHkVle91jV9HnVZDtGcEn8Gv1LXqDS9XtWRpV3AZTBzk1SXWvorZ6pGZ1jBb&#10;JOMfuq+GeOWpqxMkZwX4sy7o/UQ1GJkkOXXweMimd/ofus8sXxAHyUVFdXdC3+gSXPtnCsSTnLH+&#10;KddMdT/qTEJlOGwA2P8ArV5YlFWnoSGXlp6Yjb27A7Wj2jxjsRUppdw9jdqyKAA2TyRz/irAn0mK&#10;ZMKuKrzVLeS1mOATg43Vmn+SNkFVGuuguvbKeOON8YI+dEXUtzZajCFG1hyPo4IrD9ldNj4P8DyQ&#10;Djmrc6S12ZpBC8uFJUKScjI8VkUZQr4L1FgH1T0lJZyJPaxhCTyEHbNC+k+seqaRK9vKpynG4dwf&#10;qtqJ0zb6nDlkG8c7iPH1kVTvqL6UQzJII1VQwHxK8n/Na4cJ9olLlH+OzjpP1Zi1nYHUb8jPg/XI&#10;q44bpsCVHHy8ACsCLomp6Deo6qSqvgY4xj7q7dD9QJYP3+4N2CQSDkn6qOTFxejsMlrZoyXqYREB&#10;mO4cUy1LV47rIRSSeOfFV5Z6rFqAMgz35Y+DXNzFNC5YElRyMGkU38nHjQd6Nr66fcoCrMvkg8LV&#10;3WHXEBVY/cI89weKytNqERwXBA7HFQEPUMlldJIJG2qCSvfA+6rFy+CUoI3hp7i7BO7d5qB16SeA&#10;AjJ8MoNVt0V6hQPGr/qgGxgD8VY8epJdS9htIyD3zmnjNNd7ISx9kLp6NeMBL/jiiD9AbddyN/zF&#10;SgsGgj3KvP47HPgVCy6xKCsLR8MfH4p/7IhFpuuSzPGjrgYwRnOcUvq3R9rqEEjmBSwzjK54NQVl&#10;p0rOsinGBuqafX5bdCCxIzwBxTwk0zvFMy/1n082ju8kYON3CjufulOk+rJA8iPuGcKMeR9irn1O&#10;O21TdHJypJ/lSfIqudS9PmtWaaFQMeRTSakiuJ8ZBhq9hbatYXEbrv3oV+QzX51esPpMIZJpIrbB&#10;xkYradtrd3aghzkk7W8kZpvrNnHfxbJEGcjn8VzHmcAzwUtrTPyIsor/AKevopV3rgZ/HFbK9NPV&#10;yHUIYreYiJn4UNnJIpL1C9Nkb3yIWGTisxm3udKucqC3skbT958V6WTFHMk4vZ56m4Omb31jRG1W&#10;296F++fHgVXdzps1tKAyZA7g9wa+9NPVazNskU0njYyk4K1Z96lnrGHtphux3xnIFYX+DqjbGS00&#10;UsEMZcqzKWos6d65nspYLdpnBG0eTz/NN9e6dvbTLYwMdyM1V366ZGILjeMj/ke+ai8bkaI5Ebh0&#10;5rLU7dmeTexH1g1VnVfSJWUPE2VU7jgfuFVj0z1/c2TrHLOQgwqnzmtIaDrkGrWkXvhSeWb+B5Fc&#10;UpRVBNWVZp1/PaAqAw2cjBxjPOBSn/rO5UsXYj8D/vR51P05BuMkTbs/8B+uwIqhtQyk0qv4bFI4&#10;xro592cXsvPpnrJ5pFBJbepxvPGfzRy10lypCsP471m7QbKSQNIrZjJ/51ZOmX7WZX45AXAycVyL&#10;opKprZP6havlgw+OMqR5NU/1r0u8sSmMDcrb/rcKuZdYgbYpbIJyfxTbVNIEy787s8bfsVqhLoyz&#10;xVHRhm/sZraYH3HTDhhjgn8VeXRPW1udscuFZsDOOc1z1R0Y0jTyLCwYLkkd8CqguFexl5LcEYPm&#10;rygprszxlxNc3ktvIgKnkcjnORQhFrN5ZzuS7KpPC/j8UI9AdQG4IV+OTu3HPA7GrP1rSIZ40kD4&#10;I+ucZrJVezdjlZMWkMWqQMO5P/Q1UOs6PcabPMAoZVJJJOMc+KKND1x7G4eL2/7sEMcZ+yKtK4sr&#10;XWIssMvgbWXHKjwa7yHooi1tY9QiT54aoW/9/THlZVOU5DLyWB8UU6zpkmjXcodWVDgofumYu01C&#10;JPiAR5oCwv6e6qFyEjfIXbgZ8keDRHqegxXMJIUcHOfI/jFU3JphsWZ1kbBIPB4og0vrtlKwyBgB&#10;xn/iGaNArYjcGexnYRjbtbjP4+qM9L6t91VEzCNwQAcEg100FvqijC538jPB/wA1BTdLXMD5XOz9&#10;2FGQMUvJjUWPeWEF5aHYik57/wA1TWqx3FlcuFJwOMZosseqprceyy7Bzz9n6NO71LPU4GCpl/3H&#10;nGfxXF7Arlr83C/NVDDx3OafaNqXsXAXHLdj91F3vT1xa3DPtyh5BP7jTm2AicOyncM4+xmmX7Gi&#10;yz7vR7a+hL7BkoCD91UWoQnS7hlHyVR54zRvadT2yJ7XubjgZI4C58VEdR2kepKHiyTnKjt2rnRV&#10;A/fafZ61b7Cilzwfz+DVA9UdMSaVLEuzKsAyEdgR4q4bB5tOmyycManNVs7TWLVoyQD3yO6mqQyV&#10;2yc0Z70zVlb+k0h3LgbfBq0dBvntbhN8m5SMDP0apDqfQ7yyupHjX49+Dzn8CjHpbU5ZYoxOuMju&#10;TlhjIxXMtPaDG60zVun3Ed/Ei+53XljySaaRpPaSkSIRzxj6quumdaezZVcNs3DkVdQmttQDe2wU&#10;smKipopJApqBimy8eM+Tjn/NMre+9vajNyOwFM7mf9PPIm098EntTiHbJuIAyBxXG7YtDC7PtsZA&#10;gA4Aoz0LUknh9ptpIOc/dRi2qzRbSoqEgtG0+UgsWBOc/VcaYtDbq9IxI6PGCOdo8A1n7XdCMMhl&#10;ifGTubA7VpzWLKO+tXIUM4GeODkfdU7flXjeJv7sD/lWrE60SrQ96H6vYosTyggYQ5/NGet2vvDe&#10;EH1kDOapc6SbJ1miOEP1/wBjVqdNdSQXCJDKxBVMH8Gpzik9IspNornVIJFzwwKvjca40p3LEeMH&#10;I8VZuqaYZXQiMFaaRaEijcEwF47UkpWcUa9j3p7WpLNVTareF3Z4Bq4rW/EkQf4jC1TL2AWPIPJF&#10;TWha5LBiE4IaloZpNFiQa1N7uFkwpPy+8H+ac6rORCHU5ywGaFJkIyxP4OKfQXTTRbMkhRwKrHuy&#10;Uqo6tNZXMiSOFyBgkZqE1fS0uI2bdjzjwaUutPmXbIqsRnAFIW2qom5JJANpyM85rSjIiv5dNkSQ&#10;nGF8EGlJLhdv7yNoqxLuKC42lMYOPFBOp6O0SOQeMZH8U8RrVUAWp3CMUGQcc1CyvKcAdjSOoRTR&#10;XDnblWJ+X4pzAzlV3A5+/wAUwjY2OmTz4OwYB7sa6g6baRlLpn8HsKl31WGIEgcY7mg3qLrpbKFg&#10;GxuGQDwWqqEaQRf7Hb25yzlxg5BwKYvPp8KOxZfjk84/51TXUHXNzFDHLuwX5yeR/FUt1N1Rczor&#10;zOxDEgIhxuz5NUjjcmSnkjE0/rHqhptpAdkgJ2/HH2KoTqL1QvLm1lMWFwTgA5zmqutrn3Ts/wD0&#10;GadzaXI8MmI9x5I/wK2wwJJGWXkNsdxdSPcQuJFxkY2j7qFtLL3HJZu3NQ9vBJuKlSSOKeWty6sA&#10;eD9Gn4/BLm72EZmjiiIyefHjilprkPZ7o4huKnA8YplIPjHu81PaabcWzKBu+x9VN2ikJ22VVpWn&#10;JE2Npzn/AK0G+pFkqSxFhyUyPzVxRwILl2HxGeBQb6mwI1vbPsAIO3J7nNVxTEnBMzssRGTTkngA&#10;d6cyBVO0U22KDnzWqjOcrFT79iZzXxwkWfNNogzkEnApgOxlvNfSyjIAri4cZIFIKduCT+aP9Aes&#10;ijvSbIXIFdbi7CnAXDAU0bvYHbqqhRiuthO0mlGhyRzXk7Z2ACnOpHMkhIwppNVx+6nG0IuTTIgu&#10;QaDtDllyDSiIxIGDXKqXYAU7P9M4p0dSQRdPXQgaQMMp3GKGNQUz3crZ4LZoy0KBbkZGAV71AXKL&#10;FNKdwOM119DIZW/twIf+I02CmaRcDApxZQNcyEHgCnlwyW5AGOK4kDEJcI6qO9TugwqsrSOOACag&#10;9NH6h3cjtT+7uGRjGj5PnFWgCfQ2Blubl0QZySaLNJuI9OclhhttMNGiNuskrJg0wvA8zEk5JrTD&#10;SR1x/Z9a3El/d3Lu4yScZp1ayYJHk8f4qQ0fTYo4pHJwx4P3ilWsl92PYwIB5NXgmKSmgOBOrg42&#10;tyameub281/UF9kHaqBUUf8ACKZ3LQxZFuOwwSPJqY6N1GCyW5My7iwJH81ux6VDVZD6LaLp9tKn&#10;HvPxk1afpXfW2jX9xdXJ3skLEKcccfuFBmhW0U9xJPdt8MkmoafVI7y/k9lwI1YgY8rVoTUadAoC&#10;+pa6ZtYnuHz85C+BxwTTXWp21GZZva2xx8KP/JqG1OUXNyAjcjC/wKNdbureLQrSyto19ySQtM/9&#10;2BVYz5XvQsqVoib3U5dTvLK0VgNwCc9s1efXXR1loFhpENip3tHmWTOd2aqCy0u0sIorwn5/25NT&#10;ur9YzDTvncBpCCqZ5wv1Vlq77Fs80rqOy0uK8nmw0wHwU5wxqF6QsbvWZnQTAzTksxPZAOTQDa2t&#10;3q8ixI21Bncx7Crb6Cu10GG8kSdtyKcSKM5OKri/Jr4OWNG6cezv/at191g2FKjJJqz/AEv0YdNa&#10;xc3upuBLJ8gsh/ZmrM/0rdJpePr3UGpYZ4M+0krf83AqrZOkupPUDrTVIbO5SKCEvmYqT8F+vpq2&#10;QjGLT4iRTb2jQnpd6Spq0XUnU93H74Rmkte2yMYOTQjH6oPqOnNorNIqT3BXcecoDil9C9W4+mOl&#10;9S0aAF1CNEysxO9l4OKb2XScnTPp6/U91AqT3hR0VuWRHPArRBpN77LY4JWrCj11Nhp1j0zZ2Dov&#10;wwXT+7C85oC1bq6Cy9P7i1/V/wDuVLZB/ccngKTXfo1pE/XOq3D3k6stvzEr8LuxnFUh6p6vBPq9&#10;3pkWGZLjaG8EntjFPKUa72HOpS/RG+n9hq/U1/DaWURZ5CAzLzsH2a1t0j6YDTtVbQhtaV4SzFO5&#10;IPmgXoTQL/0ittN1Sckz3gJXIwGJ5xS3p36m6xF6jz9RzRqBNG5mTGe5G0DNEE633QsJWuic65tb&#10;7puK50i5hI3OWyBhT/FWH01DY33QFl7ECe5AG90fbZ4bFI+sHV9l191DotnbBka4lxMwIA575NDv&#10;qFPP0KZbW0ty8DR+2pAwjHFE1qMX2WjqkBPXOuq2m2llBGDL7uGIbkYHGKNfQ+Xp3pmy1691eAG5&#10;ZCYQwBYqOwB8UEei9rphmv73V79VYrmEyngAZJIFU1rK6j1xrN/ZaFEwUzHc2fjGgPJzXG/x32WU&#10;FTbZbXS3R+qddTa3qSo9va/qHcv+5SBztGaeTerC6VpF9pwC4KGKNUJDfRq3el+qtP6J9ObvR7id&#10;BPbRndIz4MkncVg/oXQuo+vuoRa6TbSygMZJTjISPPOTSKaTdozyaT7Lq9HvSCLrPUWmuI3jtbZ2&#10;LN27/VXDqHqjBoD6lo9i+FiJQIDlSfs/kVDL6n2vR4vdLtHX3YYTG2eNjY4NZx6I0e/6z6kNikjE&#10;yZmnuMHABPJp5PpunYtxato0P6Nen0PWE99dTXIWCCR96qcbn7k4NE9zolzpGpS2+l7lOTjaNuf5&#10;x9VBu9/0NqS6Npcb3JzulYZBLHu1X/p98NF6V1DVbuLNxKMKpwdpbgZppaqjjim0xj/p90Gz6ZTW&#10;Z9RdDPczF2+eRtHY5+6zh6p+q7ahqOrR2qbIWZlSRTgk5xXvVvXQ/wBqS2Qskr4M03YoD4U0x6Z9&#10;OpesUFvZRe1GmDLIF3UOLTbsWTaQ29LPTi96qgZI5PahLP70vdtq1orTOvNE9PbC5sYI8Ja/AKuc&#10;lwOcmn/RnWvSnpfZap+qbYfZMYLZdyy+axfZ67e9b9RSrHEwiuJN+MYJBPBNdW7THUrVHFr0rrvq&#10;b1mk1zJm2eUH2c/sTOcVrrq5JemNThsNMs1QxxIP6flvFP8AS9O03oJdNaUhZcE4bBL7aq7ozqe4&#10;6p9Q21KWRorBX2gv2cg4wRSRfx0clFFielmly9N61qGp6peu1xehi+OQi54FUp6jdR2uo9WztZTZ&#10;tok9ssDw5JyxxVl+uvUtpB1RcxWnMEdou7a2VVj9isYadc3EF49xI3xeXd9AgmhLSYQpRRM9QzyX&#10;GrxwWSHDMscbEc5JxzW4ehvQPStMsP1YhSW7ZMvMTkkkZOKz/YdJfrb3TorGAG4f5ySDLIin/s1f&#10;oF0trOldOaNcnVApNvGTkvtHbAzUcqpqtk5r8vmzyyj0DS+jb4z3AikRHc5OACO2c1+a+s9Z3XqJ&#10;1Fb6alxLdabBLhUBKgtn938VOdQdSav6o6uOldCiZLaa6IlnJONmf2irysPTHQvTi4tbP9EYmWPY&#10;ZG53HywFPjkrau72Cptq+iG1XXYtCso7e2tkiWFCiqeN2Pv81kfrbqPU9cuTbpJJI0zgRjkgYo99&#10;VOo01DWpBakvGchEHO4Ds2K0r/pZ9B4Lxr3VdSlX9SFzEh+QjUjgYPmtE88VFnXJNAp/pm6MGl6t&#10;HqFyxMqhQMnhM96n/wDUD14dB12SCxQm4njVkGSRljUnrfV1v01q+qQWsbBoxwuAQc9qqToD9Zq/&#10;WMWp6snvEEkAjKqW7AVJR3aIxteywv8ATX0XBPr2q6jqrOLq6TJJOcAckDdRF6h9bm01i5sdDhXG&#10;fbmfG7Znv/Jp5616wnSE4SzhZ7y7iAhAHCFh+4j6rv8A0zengbR+o77WGDX9zI0rs5yUwPGa5yS2&#10;Tk6ZY1r1Vpug9ChLlTJMIsqXbILHy35rOHR9rqEusQazdx7GQlwHONhPA4FK9W6lDqsclpal3WOY&#10;jAGRu8A/xVr9aXOl6P0HZyzTKZioUKv73ftTwlw//WGx5PSV2DP+pT1yE1jpVtCEFywzkHvkVhK5&#10;9ROo7mOeBL+ZIO2M43/4qe1LZqt2omtioUlgzHJGfAqQ0X0/fVpblEmEUKcbsZLE1jypvSRSMqk7&#10;BL0q9Lr7rbX49NYyCKR+JQexrf1z0k/pHpd7be7n+lvh2yD+q2OwoX9NOg9W6ENlrEsiLbAFjIRt&#10;yB2zQf1h1rqfqj1RAtsN1srERRouRkd2J8U+DFJONdexYZkmyd9EfSaP1Dk1jUb2Pc5fB2nhWHfF&#10;U/6w3kGkdSf7KrFhaxn5kYDA1s/0r6mf096bv9MuoEEhZ3MmMNuYtWLJ9O/9WdZXNzOMJNKI03jG&#10;4k4BqqnPnO+tE1NN212NvTv0ku+udYkeJz7Fph2UHJLJyAKtH1M6uGmCLR3lMb7RE6jOc+M48mtB&#10;+mXQx6AvrowxLEHG8ux7lhgsKw71/Z3V16lyXgMzlLhXxjcCoOQ1Ngdzl71ovFVdmoPSibUOlJd8&#10;1oF/UqpkRwQCgBAz9YzVO+o3X6a1ql3ptvFgAt7rk8d+BWvvX/rnQo+gbR0eNLww7N6f3uVxX50d&#10;D6UlzJM93I5wu4t9mlwfm5Sca3RKc0vZx1L07/t+lG4MyrKzbdoGeKufpDoS56ItLXWpp1le5tVk&#10;2IoO0OO2ar3Tultf1+3u7mC1ZtPtJMPMxxgD6Hmjf1X6saLTdOskk3mFEPxOcYHGcVecElaFjLsz&#10;r6iXlrr13c3YQRuz5+XfjxQKmhXlzIPmFRV7k8t9Cri6X6PTX7q5uzKqrGN7K/AzRzF6R6qLY6nJ&#10;agQoSY9xxuNYV4ay5YuQ0blSK66K6JmnX24rffd7jwPC/fPYVoXojpa9tZo4vbMD+4CXjJyCD91e&#10;HoH0lZ2doNTuFxK25R5IJ75P1Qd6k9Yw2l3f3aL/AE4pNg2j92MDPFbVBKUor17I/ZpvfRZPqFed&#10;PaXoZS4lAlkHyJ+PzFZE6o9TNUutLSwg3xWe7J2gkmo3U9Yl6xuQZLkuNuYkYYCVZOhWA0Lp2OC8&#10;K+4zM+SB+0njGafEqhRTdaKQTqq51k2VnLKWiilUgVov1GfR9J03TLq2lgieFFxGWBwMZJAFUf1N&#10;c6dLJbpYQp76yYcp9NVedXdOy3E0ZE25h8Tkmlnl4iRj3oR6g9VL3qPUraS+djaowVI1BIA7Z5q2&#10;umLeKacm1CxRYBII5NVWejJbWGN5bVtnALkcDNXHoNtdXOnImkx+/LCg3soztH5q+GHtoRzetDzW&#10;tKguruGAp7jFhjPen17avomowwwS/FlC7k75PfIpXrnqDTLfS9Lhce3f8FiBgj8n6/FVxqV/qZRd&#10;sMpaRMLIwxkH6NaIwSQPLstG9tZVdVw02cEYGQP5NEvqDeWvT1jp11sjMrgGKNTgyZq27OPR7TpD&#10;Sk9hReCEF2J+hyDWWOoG1HXbyM3NsGKkLHGvAUGkWRtPVCPRXOr3tz1Dci6mjWOTITGTgKT2rRq9&#10;EavpaWETJHFEwT9vftyaiX9PbbSb7TJ7qPdCrLK4/sO3naaJvU71It+oWtoLC59oRnJMWecjGAai&#10;20LFjH1Ynj0+yhjsJf8A3AKOzKM7VNAPSXRPUPUFjfXs96HEfwRGGXLHn/Aq1+h+idHttAur/Ub5&#10;5Zyze2XJwiioqz125trG9g0tCIlyzAcjJ85qmOSSYsnbZHdLQSadps9oYg7M+5y3jHFN7TpBtSOo&#10;CVVjjZSu3PBB+sUv0fCRZatqOp35EcZIRScMOO5oI0jrVtce8tNLkZz3cjI/zVHNO0cSYV9AaZp2&#10;jyzwv7RkkO1NzDK/4Nd9ddFrcWVxPBesmzl4WIww+xis93/SuoNdzyq7K8bMzPuOVxUZp/Vl/Oj2&#10;kk8rRo+Q/JZqi57qqOpqtkndXVg8yWkE+9wuTjsPxQgektb1fUoYYISyu3HOBVpenPQsV1q6323Y&#10;qDeQRxIR4ol6g6zi0jWfdihJmiYhPb8fmpOPyNEd9DenUWjJdT6tFbvKnYYGFP2c0lPeWOu38dmi&#10;mCFWOW2cqp74FAt91te6lumvZQBGS52j92fsUHS+onwkazQ7mGC3n8Y+qpDLCH9JbbKOErqi2r+z&#10;0nRbgxo5kVCQS54/zVIdadUw2lyJbVlZiMjyBQlf9RXMzFXnJzkkH7NDVzo0tzMuXwnf8c15Xk/W&#10;blKONXqkyywvuWhprnVWoauyvcyDK8cUMvC7EkpmrVtujrdYixXNNWtI4ztEY4rwMmGeR3NuT/Yc&#10;kvR/Q96ITLDbQqDl+QT985z+K11p9w8iBccgVk30l05YoiQ5Z9pJOMKCD/2rVmhTqXT7I7V+HZ3+&#10;R9LlQu6EBxkqSKAtRk9ibk5HirO1G3Yqkn9oPIoG13TBMgdUyRSWY5SojdO1vdIqu+B/PI/IqwLD&#10;VI/7n3AHIrNHUTz2cxLu6oi5yvcmjzp3qWO4hXHLhQc5GB/P1TOxea+C616gwNxyDntUkmuwSKWD&#10;fLyDVRXEpkAYyZHcc5pnA00RLI5GeTg0vJhS+S75NaH7VII7kE0nFrSiqohvZgV53HNSfvZ3EqAD&#10;XJZNDJFktfYyy9z9VCS60iO3ywBxg96Hre6JOxpewrm4txIwKYY9sjtU7faYz0GKdRRcf1Pxkdq+&#10;sup7OQsnug+c8djVZ32jySe6oY5bPP8A4FQ1jo88UvAI45P1R9vnuxFk/ReMmrQgZEiZ/wCE9x/i&#10;lbTUreYj5DHnmq7FjI0e8tggYGPNfWtpJFhwcH68Vl47NEdos2bU4BwZFyOxBFMGu7fJJZc9zQxH&#10;Z/efsZ4ppNAwYpup0m/Z2w1XVoHwsbKB+fJr2aW0dPmQx7DFAQmA3ZbjtURcagFkOJeF4yK440zq&#10;a+EWVaWdh8CYwQBjmiP9PaIA2FYH6rPkXU0lm5xcMcg/nApOfriaMhyOwOKaLl8g6+Eap01oUUGP&#10;Cr/HAH0MVLG6iTGWAzWTNO6/YRfJmbjORxjP4p5N1+wcku+0+PIqsOaJOKbNWLcoVLZwPzxSL6jb&#10;JndMox+azVF6iySxBFkIwvZuKG7jrO9Sf9m7HCkHFaH5E0xPtxRsCO6jcAqwIPah/Wuo47IgYH8m&#10;qD0j1GuMEs5UNwAfxTDXOshdI+JMkZPJ80r8qclVjLDEtS863A3ASDGcZz/4FAurdYCQEe6p3cd+&#10;KqFtdQlwwzznGfNCV9rZBk/qgBO5zjFJwkLOaDrUteZWB3eSNoPcVCS9RDABYgnzuqt9R6tgeBmV&#10;wWwcZNVpP1RMWIVfl2JB8VaGN6MuXK0Xxe9TW0Sv897f8Waqm79QIg7RENuRiBg0Dz3dzP8AEjjP&#10;H3ml7HpY3DgtuXcfiDx/JqyxL2SWSTHGodWXN7tQ+6ecqo/HHiijpj091bWgGB9uNe+QRuB8Uf8A&#10;Q/pbcXtym6JyvG3IwMVu/pPoO30y2SNhk8EgYxTtpUoo0RTrZVPpL6W2umIjsqlwCf4P4q3NY6Yj&#10;MbuQqjAx/P3/ADRpHZwWykqmBnJNDmr6yZVlhhQtgHcazZcdW5upeqLxk30is5zb2kEoVF3ng55r&#10;K/qDYXF5dsi5AYsCw8ZPYVqWw0GaW5la4k7E4GaqH1Tu7LSyGyrZOAPuo4+xprRknrL03tIbAykq&#10;zjB+jiszazJFZJIgzhQfPBrQHVPWr6tvjAK8lfqs6dSaPO2Ru3MG3c+Qf/mr0vGk3/JkOL7oFdM6&#10;kuY7uAqwXjORnFah6H9U/ZeMNuKuMHuQAKyjNpphGS43KckDxXtreTQOZEncY8A8HNXz4ceSP7Nn&#10;iZ5Qpej9MIeo4b5Q0bKxxzt4Az4GfNWZ0lrr4fe7DHx5PJNfn16cdesk6R3HYNwQcHFbE0rV4Z4I&#10;ni3EkZB7gn6r5/yMEoNKX/Z7uOUckLRoK66gQooDHdja2KrPUrGeedjE6he7L5NM4NTMgBLjnj/I&#10;rz/c3tpgduQV4+qzqxki7uh7zKJDJIM4x94oj1iERFjG+cEY/OazxD1T7c0RUFRn/lVlaZ1B+sG3&#10;eSVPIPJGae9bJSgycvtBh1SCZWyeOcd6zT1Lod1o92wQusLHH1j6NaZsbm5hJ4IU5yaHuqtCbVLR&#10;gQHYA4Y98fVUxzbqL6JKPHaKq6U6ukM0UUsp3ZC5JxurXXTWuRSIkXZxxyc1gh7K90m4lWWICMEA&#10;M37vwas/prqhopYvnJhuw7g4+6rLCo3JDXzTTNe30DgmaHIZTu2jzU1pOqyTApIpV17g0H9OdSwT&#10;RxrI53MMjind/qOwl4lLEc8VyGTjtMx5PHU21QV6npC3SEl8H6IrNXXXSs4yY0OASTjya0Fo3UH6&#10;pcNwc4wfv6rnW9EN0jsDgEZ/ircoyqk/2ZOEoOpP+j8/mM+nS7XDKd/IxgmrM6e1aOXZGRyTkc9s&#10;VPdbdOO4YCMsRwGx2JrNztfaVcFZRIA7YY+Dt7EH7FJKnar1o0YptSTNvaLeRQRqWQhWPB+xQr1V&#10;Hb3MZEeFbOcCq20LqX9VBj396jAU5xgY80T2l2kvwLYyc575rFbT2egna7IrQOpJbNnhlxgMVH4F&#10;Fk2sSu6NBjnxmhnVdFiKyuoI34IJqI0vV/YkYS9uAao5WNFMv2y1O5ltlBzjGTVRdWTmJ93g4zVo&#10;9IXkVwSqvuUgEA056v6OiuYGZY8kZOPr80Jp0Qz1SMwDe1wJI1wwGMHtVt6H1CksAR+GXg/R/iqv&#10;v4ZdPuZInIJOD271MaYkoaMqC249qbitbIQJLW7Zo5mmVSo3Z454NWP0F1PIvtxyPkbtoIzkihx5&#10;YpYjkDI4Jofs9T/TSkDZjccZ4wM1y6ZWkzY0Vwlym3vkc0BdQaaYgzRnO5sZ+qCdL622KpJywIA/&#10;GKsG21SK8VMt8u5BqqyKXZFePwbp6IrpvUmjLwzFj+ameorSKaPjAbbjb3GDQzqtq0cm5F/yPFJ2&#10;93KXCSPwxwp+qeLijso27KW6i6dVWdhGSuSCgqqru4bT5hh9oXkkYPH1WxNY0qOaNuV+81lfrfRn&#10;96QpHkoQNv2D5NWxO3UjPmx8VcUXj6XdSNeLbjePx+QauXX9AjurUkHYSOfPNfnvo3VsvT9xGTM+&#10;3Pb/AIf5raPQ3qHHq+ng7wXAwwpJv7c3rQ0IOaTTAaxmudK1IBgERXxwO27wa0Np8q3sCkHjHBqj&#10;usrSQStLghWOP80X+nfV8FxEIHdR7Z2kdsEUzlbjsJpqL+UHFzbSxkgN2/HevtH1CQSiFlY7v+lE&#10;sypJHk4IoR1ExpN7gLZzzirP8GqZmT5xeg3PIoP13QkkUMBgD/zRBpt7HcRKQ3PY5pxOV4B88Vql&#10;JSinZm406oyJ1Z089s0kyoUbd480j016n3FgEhmmC4PxDdxitBdU9PGeKU4Ge4NY59QOjp4pDcxl&#10;lYfL4cf8/wAVnli5aL450afudcGsWrBRklc8HJGaCNPNzpF2XkbggDJGarr0k6rLziK4fkAD+TWo&#10;tT062vLZGG38n7rG7Umq2jVGqTRCXOsW1zaJkK2R4PBqmrGY2Os7wMozncMjg/ipeaAxXRjB/ux3&#10;4xTq+0FZ1Vs4bwwHNVT0XS0aV0udLm2jlVsh1plrmiQX0DK65IHFVT0j1LLZMbeR8qGFXNFfLKm4&#10;CtMcsHHXaPPy4ZRk/aZmDV+npdL1H31hyRwccZwavLRNVS7tEIOBsxilupbBbuJ8YBxkD7Iqsung&#10;9pcPEzDDPu/B3U2qTDHfTLZsNT9lyspPPIoiMiyqKCb+3yqOO4FE+klDEpX6waeE3XH0cyQS/L2P&#10;2aMBs4GBVb6trElndjGBkDk9hRhrEbKVK5O41XfUenyS2xk9okjIx9ZpZ23WrO40kr7ssvQ9RW8t&#10;lbcpYcHFPLrTop/3isYW/qxN05cyxzbhyckjhVWtL9HepGna5BG6TLkgVZSh/GSJyhK24sl20l7R&#10;zIsgxkY+6fjVYpPhxk8HPaiAgMMEZFAOv2Dxye6uSOD/ABUs8ODTTtMbHPn32isuuvTo6qkmYtxx&#10;msd6zp9309dvuhKgM2DnxX6P6ZrsEyBHKA42kZ71XHqF6d2mtWsmxGLgE/eKlcTTGW9oxaPUa2kh&#10;GdpfG3HbvUDIb66lzAuEAoY9Q/TLUtJuwY2J25PHAfFEvQWqQxLALlG+X2exFWyY0oprZWGRk5by&#10;3FvtMjMj8E8csBVqdGepMcEsUUgxsOSCeaG9aW0nQqrKrDkgeKrVIWgnldR2Y7iRwayyhas2QyaV&#10;n6BaV6mWUqgEnOOct3qUvNVsdUU7UU4GWPevz8XX2EkX9UZHbnFH3TPWlxbndLcHjgioSlNDf48L&#10;tdmj7/oproO8D4zyAc1X990ZfW8rf1cqp3HjFF+jequnRQxh7gHcRjkA8eDRsOqtL1MsExkrjG4f&#10;9ap99V0SnCd6RUa6VCkZ9xecZzVa9XaTAU9xEIKnjbxWib3pp5SWiJUEfdVH1h0rcxqd7OuMH8Gm&#10;7J3TRki517UtP1AyxyOQmcrk5I+8Vp7of1ZtLyyiV13Z4fJGQarW66RN3uOwfRI7n/NB1/08dHcy&#10;JvRO5z4oeNdrspz9ejRPUnS1p1DDM6CPc54zyAKyf1L6V3em3RaJwhUEMpBOfqrN6T9UW0pmjuE4&#10;ZeGOMVoLTtR0jX7fBwc/WM5x91aGeSXF0I8K7SMOw6vNZQoshdBnaODjJrm8VbtcHxzwa1J1p6TW&#10;7QSyRhhnBP4PjFZsutDl0yV42Vin2TyT9UpSMrAOHS7m3eQ7woPg9iKItNnMACqBjdu++anWshIg&#10;xnxkmom5sWgLEHIx280O2Wi0i1umvUuXTlCu7MvcAYz/AJzVkL11Y6rGy7EdmGee1ZCkvVZtgByP&#10;Bpxp2vz6Xcl1YnJBxmpyg10VhNM0jr/QltqAmkiVizLjP8jtiqH6j9P7mxkX2yxB4GRxxWiOjev7&#10;SeNUkK5QYGMAk0Zat+iv4sfE/XHk1zFnknTjeyWTBF7MfaRczWf9QFgzD/niimPq6STYsvOBjHgU&#10;cdTdMrCzyqmFx2HY/gVRV9G8vubUZSj9uwBqvFNvSF69lvW1ktzFvyRj5A9waEOoLV0lYKmQQN1D&#10;2jdRanZShWH9JTk7uSCasnTLq31EvvXL44B4zSxTTezq2V9Y6jLYAmJiVznvwK0P0P17bzeyWnwQ&#10;Qp84xVLdV9Ke0paBTgjOPo/mqWh1y8sLo5GM5BCnkkUcLsRds/V2z6jEiIBcKcf8zUqlqt0jnA4G&#10;e3HNfn90Z6pMEgSaVdzKPOGFa46b6tjuolPuAHgjPYmiM2nUtCPCn0WDMzWi4DeM0I32vrLME28s&#10;cCn1xqYmcA4qFns0RjJj7Oapy+CThRK29qQ4KDktyD24qT/30SpsOcKfP4+6AT1OLf3BgY4znxTK&#10;51UXHyQlSe5Hc0yBRTYcf7Jb3RllVVQnvtGM0NXmhiA7VBDHyfqomHqebTvid/HAyMqc1xd9bxXM&#10;iRlGVscE0UNwfoENfs0eKUGMZOQ35xWTetejPeklMcJGCWwK3A+lR3S7ix2HluKrPq/pbAO0Ngqe&#10;Dxu/itPj5XB0vZh8jHZ+cd/pklrKrIhUgkj7FXb6V+qkdlcLHdSeNmSKS6x6aY/qG9tlXbgZ5qi9&#10;Y0GaKRXibDDB4rZlj91L5M2PLw12j9N06g0nWrBPbnjcnHxyBgCqn1301T3GltlwshLlAPusW9Hd&#10;a3+mzj9RK7IsgOc9vxW9+i/UrTr22VJXy+BtYsO31WDNGeHs9DE45F+Mij9S0Oe0YhYz2ZlLcZ/F&#10;e9P9Uy6bIuH2jHC+M1orW7K01JHcFTu5DLyADVDdTdHT6dIXCkqxBQkc0jkn2WT46ZdXT3Vwvxhp&#10;xjbjtjvSXUPSUdyGliBVlwT/APOazBp3VFzptwzhlxnGCOCRWhOmeu01GFEZ9rEZI+zUXGSf6Lvi&#10;0RthdS6UxjeMOm7P0Gosg1KzvwsYYDPIB7ivNZ0tbxUdSVbaeByGqtlH+2ze4xGEPg0UKtMtpNLl&#10;RSUfIY/zgUV6ZqQh2xOM5/cT9j6oL0PrmARJE5CtznOKk5biOQh43/P3TRdDuKCW/SC5LOQdoBzi&#10;ss+pWgvBFM0S/IqcMPr6q/DdsiOCTyDkmhi/hhvJDG55VSD5BzWqGToy5Mf6MgaRqVxp8mYnXGME&#10;ZIya0V0r1z+sto45uM9ghyKr7r7oC5B9yGL4v3K8YIqotJ1C60efczYw524OQCKpPCpq0RwzcHTN&#10;e6ppUlzmWNDgYwo4JqS6c6p/QMY3m5U/8wfFBXTHqVZX1skckrNKvcKOxpLW7aOcGeEhRkkFOCPs&#10;msfF3tUbltaZft7HZ6pbLsKndkgZzVIa501c6NOxUv7TqCMDgGu+kep5rK5SOQkIRyx8D7FX1PPZ&#10;araKDhsrtbGCfwa4d46KD0TWLbUIva4LqcSLXms9LRzlZIO3BPFda50vPp80ksezbnKFDtNPtN6q&#10;iidY5o2DcYOMj85P1T8TiPdA1CXT5wkoO3wRyVI/8VcFnrtrcxbJFAzwuM4yaqq+ltbk/F/b+jQr&#10;Jcz6bO7FzsHJOTjPjFIkDZZus9ENJ87WcsNpOBUTp2m3di39ZABjI55I/NSXS3XVnKpilbD/ALsE&#10;45NG01/Z30ZACvnuAO2PzVYk6fyB/wDu9mThsE84zVZ9TMA39BmVck0VdR9PlXDJn2WJBxQ1+mka&#10;JkYED9p/x9H7pPZSJUn+5GZiA5Qjvg0V6V1EYgEOdpPJ7YIob1zTpLS4+GOBnJGMikUkEsfKqvxw&#10;cHuafjoaM9llalajUITyuT2I+h9VXpvLnTLggkLngkg4NK2GrSwe0uOzDFGGoafHqMGZOJFGQ/8A&#10;4rPVMrYNXD2eoW5yuXJzuHih1dJSzbeBlR58ZqIuzd6VISmducg4yoqVsNWF2hR3Ut58cH6FUrQt&#10;q/2FNjqCFWBUHxkdsUVaHqh9xUL8jt4qqC5t5UwTtyBx9UYIpKlkcKBg/RqcobHTss7UrKOWIyBT&#10;uPyxQhpGpvDNKjsMNwAfFPNJ1gTFUMwJ5GCck4qL1zT0E4eMkHjv5NdSON0FgunVi/gdqVv7kzQA&#10;BvkQMn8Uwsp/ft5FOMioT9TLbXKI4G0AjnjNOhdsn9Iv2EkkTsdjfIZ4NBPW2jy22JIQPb7ipPUp&#10;gvsyxnbg+T3ojtriG/gEcgBO3nPjPkU0JfJKRRVn1As6tFKFZvGOOKaPMLOWOT3OM5JWnHWfS01m&#10;08sROEViMDBOKAbTW/fESyyDt44IP5rXwTRH7lM0n07r8V5DhnBCnuRyDU/eyyiHPcDtWcNIv7iz&#10;meSOUjPceCPxV89Pa2L+BNz5OzkkYrFlxOBqhNSVkBaazG9w0W9gAf8AmaI7+D24zJjAJwSPBoL6&#10;i0z9FOk0Z2gtkEeR9EfdT+japBeoYXk3MvdTxn8ikfpg5WF+j6osyBHIJx3B4OKnEUJh+SO4P3VU&#10;XE7WUymNdo3/ALcZBFH+ham16ntcZDYIP9tNFk7CO1v0n3R8gdsUP6xo7rKpVcfxzmiqLTkgyQP8&#10;mnFtPAJAjt4NaYS0RcEVo97cWzbeQuMn84pAdQCRnUAAEYweaONe0qCRd0WAxPIJ5A/FVPe2TQNn&#10;H2c+KtESSPdRsIXdfjwR5FNJbEJHnao7AUgs5WT5k4PakdTnyBz4NUiIivepL2C0bcML+PBNZh65&#10;6i2TBCckKeQMYNHfXvUDQXIiwDk7vwM1THWSJI6Tlgdyjt2FbcWLVszZMg7u5pr7TtzSFsYJb6xQ&#10;jPE0lqTGGY45on0ctLps0SHKMCOO9I6NAoFxE5zjvj8VdUrMeTdAFamWMoTzk1bmmyKrCRh8cfIC&#10;q5lfF0+VxhjkY7CrSiZWsdoTDKvGPunUmJHsrW5tEjuJHiIClzx3NQk8MonRwnY8ZowuLdmD7e68&#10;moq/cmGFwudvf8U6CXZJMjXS+FNPdO0uRy4T6p/pMUFxa5VsOB8sfdOxbyxN8V/kfiozds0YsVpM&#10;rG4vXS8jYA4Y4oX9S9QV4bNRKp77hij/AFPTFSdWJ5zQV6r2tv8A7bYSBlWT3AgUDkg8kmmxLaEm&#10;mrRn5pN7tgcGlycCuxDsBpFnL4rcjMz6MlyfoV88gHAFcF9hODSIU5yaa0cOQuTzXaxFyBXUUZdq&#10;ellj8/iugcCEJxSqxY+RrhF+W4k15cTqXVVBpgFGk3cCvGQRgEmukh9sBmP+KZMxkk5JxQMj4hnc&#10;E9qWxyABXQ74XmlshCST2oGOkUR89jTcSl5GNJsxclmp7FAAm9hTRAKdEEsQZ1U9tx5+qFbtmuZ5&#10;XAOCT2o40UZtJHJONuKGoVjiWTjFUlHR0bWU/sIcHnFNfba4kwSK9htprmYRxqTmpSWH9F7kTD+p&#10;jAriOIQjuVhyqVKaZaRu5LdzzQ9Y2EszHGeKkZbwwIygDPYfdWho6SF3qqgtGo4Jpe2XK7z/AIFQ&#10;ENqzKXY4qf0qOWaWOONS27itML9h6HVp77zEdh5zTo3gtXcd2J7ilbwGxkKnlgMU20uOP3ZZ5xng&#10;7RWvHRyif0y7ESz74wxkNP8AQ4IzLNNNxGmSVqM0q3acvK3xUeMUyv72Zo5baGIkvxlatzpIa6Pp&#10;9WmuHmEWRFnHHkUw02KKGSTj93n6ptFdCytmDE+43H4pzpljJLGZgxIWkU2DmHiWml2OkTXJTfcy&#10;HEZDZ485Him1ogke3kb9uQ2DUbpUHvt+O+KQutYX33IO0JkfQrUsiik2Te2FfW9/AJLeCE5RBkt/&#10;4qubhpbt0iH2MAdyfql9LS81nVYoTJkSNj6GM9qtLV+lLHpuWJpB/Wc/BWO7geTVMV5G36OhZBp9&#10;n090udxUyTcl8DJLDjiij0h9Ox1HFcSytttoz9nLEDNU5qN3fdRTRwqGWBBlmUfEfitKemHqJYdP&#10;6BqmnSFVZ49gU91wMZFeni1JaOOrQEHqSe3N7/t4ZVDNHEgyP2nFXt6Bz2/SXSGvXVyxF7OJTK0z&#10;coDnbms1dO36adNJI0mDv3I3GM5z5qf6q6iTULY28BLSS/8AxGXkYP3WiMeVP/4OQvTsiegOk73q&#10;ee/vPbkaGK6ZpSoIyQc8VdvVmvX3VumQdLwvlDIgVs8qI/A+h91DaR6o23THQFzpNsmLmXdmRONu&#10;4YJrn0/6V1fo7pi26p1F0PzBjVh/a/ALA/dM2o0h2I9TXbelkMsECh7ie3O2bGMFhVD+k/RN9rF0&#10;+t3UUki+8zKzA7Waprr3qi99SOsWEO4uxWKJScgKO5Fbltr3RdP6Vh0W0tgkkMAiG3AIc/uapu5y&#10;sJJMov1d6um6vuNItZGKx2qD9p4GODVjenXR2ly6Jq6W2JJhExRm55C8ZqkurtHl0/UbSxR1Msm3&#10;t9yVbNvMeiLiyjjZm3xbnB8mta1CCXaYsV1Rl5dVvtK6gsFJ/wDcpLuOckrtNaW1rq9OsESK7m2z&#10;xg7uOGz3Iqp+g4bDUfUbXL3UVJimDbTgfEnjihLrnVj01fX0MEu91Y7D3wGziqOce2VjZVHUvWwh&#10;a9s4YRkuU357gHHFb/8ARXpvTukfTqe/kkRZpoWd22/uBGeCfIrF3T3pPd6xot71JqMHsW8J3Rg8&#10;GYGp3UOtdV1Owj0WOZltpAiKhPGF7fwKzqLkm3/oVyZAPpdz1ZqbWFrPLce9Pu8tnceDitodCX9l&#10;6TSTabI3tSzpvlkH7lVVoT9JOmbDoKezu7yJGZyHRn7DI+/oVnr/AFT+qM+v9Vag9sQkG1Y09r6H&#10;cms2e8d60TSp76Kt1nqC617qLULm1iaYSXDBQo5dCeDitXegd4ekOolF/ZyRS3abTE371+s1W/8A&#10;pY0Wyhv5dRvoCzROhjT7IGRV49f6cbDWv9/vR7TXBEMKNkEIfxXcCnJJv2clJpvRo3rubSen9Mvt&#10;deEGWZD/AFCeAW8DNZP9RPXq0m6b03SLNHkuZ2Dzuw4Xmon1C9V/92NlpxbdBHgYzuDMO2arG96e&#10;lm1K0ghg92WUjCKMlfs/wK1RhpbHjK12FGkdFX/WE8NrZ3G0sd1w4BPtp5xWvfTvqvRPT3R723aQ&#10;NGkZzz8mKdqX9BbrRulLPV4LvDFbdz7nAYuawhqE03UWp3lvDzGZnbb9LuOCTTNXdoZpUFmk2R9S&#10;eo727ubopB7rSrzhu/Aq6OnujYOltWhvpQ4SCQYUjaPv/rQd6R9M3ljqaPJbbLeKYM7dwwXsAfNS&#10;H+pDrxtU1jS9H0yItsQZK/3yHtkj6psT/wDIoeq2yEdOuxj1n10/qJ6k6ZpkCrFZZ2FjwVUHnBq4&#10;v9Q8mkdL6do9rpIRNh2B0XacAck1XemdC2fQlraSyLm8nQSyOT+zJ/bQF639ft1XNZWyoGitkUfE&#10;bTvrk0oSXHpBJ60VZ/v7TidnmLPKdp3mlxpN1f3FjYafH+qnlOMJyI8/3NTXRuhb/WtWs7W1jZmk&#10;PLL2TH3WzvRn0xsfT7UJ9Tuo3nvZCqnkkBc87c+TWeUpCK9Bh6Kens3QNuRrEhN1eN7xA+IRAO2T&#10;WbvXHr296x6xGi6A/vmeT2gsRIT8lvsLR7/qm9WrrX9RsrHS2ljcxbSkR/PCUx/0o9Jx9D66+qa/&#10;bI1zPHtjVzuMYNK4yUZSXddDubSa9hT6X9HJ6ZSwF7hHuOSWTvuPJyfxVT+uvqld9U6oEiEkntts&#10;Qx8iTP1RJ/ql9RYbvqNYdLhb3DEFZImyBv78fdD3p96S31gltq+pmVAw3QRuBgfk/mrQhDhB9SrZ&#10;VU4/touv0U9CIdH0KTXr9hc3lwmRGw/+EBztGalE66l0GC8nSQxyyDYiRnGWPbIqZ1D1PtdA6VuW&#10;n4X9sf2WbjaB5rDl/wBUXs80VwxHLriPHjOAMUY4fyv5IRirCDQLHWtQ6ljN5FI/6qcbnU5/ceTk&#10;1uHqvpfS+m9JgvrRuQVRpCQcmu9H9P4LLpOHViQ00o3uwGCQn9uPGKoT1f6vl1i96b0WNWEQmRpV&#10;j74P/GR5xXaueukc4bdFhekumQdSdfS6rr8z+zb2/tWoL/AIexoo9aJJNGvrvT9GkZjOuECEcqfo&#10;136oWmidDdOaTeQXDrLcx8gY34+gaQ9J9LtNS6WutZv4pWnuSzRt4RFGBio0v5W66o5wLN6c6B6b&#10;0r06a5uFP6lIvckfOFMmM4r8verPVbUr3U0WR8QWxYKgwc5PGTj6q9fUz1YlstJuLCyut5zh0fPx&#10;/j81kvpvRv8Ac5vcupCYvdLMRwSc5waaKcbTldiwagpB10Zqba/rlkjwbLd5gshznP3W2bD08ZBL&#10;daciiCI5ZPP5NR3pt6S2utTotuyRxxRBxIv2O+380Q6/1u/QGnarpj3KPc3QkSMMN2ExjI+hTxi7&#10;SW3ZO+TVlf8Aqn6mf+otPtOmNMuA0wIE+3JXC136RaRL0h1DBcXSqoQZUsuN2Rg5Fc+hlzaWmrwX&#10;15ZLJxlWxwxcj771Yv8Aqa6ms1trK5tpvYkdufbHyBPg1sf/AI5LHw009nHDlkpFLetPWU931PfX&#10;qZNgwVVi8kr+6pjR+l2dtJvElwEeOc8ZwPArP+m2eq64ZZkgluI4mIOOyE/VaCXri+0fQUjlhRZP&#10;Z2KDwcj6Hk1F9KvRqm1SQe+rPU7atqmgaZDLsj2K80mSoITnbRD6VdB6Jf3nUT3znftHsZ8ACsre&#10;men6z1j1tYLe3bLGxJRs4XIPCmr+9btVvfSxFKDNxcRN7StkEE8ZqSdaTp/JP70mkn8mTf8AUNr4&#10;GpW2l21zmC1JdxyR7hp96Vi81LSruNosGNTgkfuz5FVD0Ms3UGqxS6r/AFSbndK2M5UnPNbg9RZd&#10;L6V063udHG4TLiOPGSjAd+KeEv0yE8fKVkTY+psnT/RU2iBCJGGEwAcg9yfzWbuntIudY1B7azDO&#10;+csDk7V/NFlh0br2padJrN5OIkmYuhKkrIfpa116G6BpHTmjzSywCa7nAJlYd9/JAP0KpltRv/4I&#10;Y5Nya+CjuguhrjUdfstLfbHaib+u/gqnOCKub141nStNt9Ps7OTafcAMak7WCjv+Bmqs9UfVaDp6&#10;9u2sIwl7I2IwxAEY+yKzvqXUN9qbG9v7pmndefCn6AH1SwdSi/hGy+KVI0J1T6oajpvTqJaQmNmA&#10;BIOMDGCKznB1PeahavHIjys5/qEDIJox1LWTeWEKMuV9oBlT5Fmq7+lvSB+nrPTb68MQspAs8gVs&#10;tj93yJq00lWyTyS2CvpD0gdH1a11W/t/ZtI4yR7oyhz2Jqr/AFo6tn6p6mjh0wslqsm3GdqnJ70X&#10;+u3r1Z9W6hbabpbmGztmWNmXhXFVxoUVla3eXkRscZz5/NIo2ccnEk36Ol0uVpxcB/jjHjNPtC6e&#10;1C4mW6SFpI45gXbbkA9wDR5YQ3Nzp00yW5dXJSJiCRkd6m9F1IaHoH+3zyt7010XbHA+Zwopnhi6&#10;tBzY+1TV4tamsdGjRZXlIx8QB8fFW3pF5a+nlhqULadCk9ygyxHIbtkUH696ew9EpDqxukluZVDJ&#10;hslCfGPFUP1xqurXupDULh5ZJZigSMsfh4IrjTmu1Qkp1d9is/TN1fX0tyzCT35ed3GOeMZrZPVe&#10;l2MegW7WttGWijTuBztHf/BoC1e/0eHRNNeK2dbhEAY484+X8069Mlh6w1SewnupFhVcso4zv4/6&#10;0zcqi7pR7QixplHaDcXWq6/DG0jysuC4X9iLmrH6stIbG8tJVZEUOrSjtt2kV7qXTg6K12+WxPvs&#10;7FEjXkhQcHFDWo9Lazq2p28l7Kn6TcjsidxjuDV3K6aF2LdeX9xqAtnBYQ7u44DDxUmn+xaTocMe&#10;yNrr92eN7E98Udax1Lol1Nb6PA0LPJhBAvJUAUE+oHp7a6TJp0txPhEcMpRiXPnac+Knp16YzXsJ&#10;f/TUl9oUjmI+wV3OvYkHnNC+teofTHRnSc9osolupwSsackbxj5GgX1H9d9SGnWGlaPC8aPiM5X+&#10;q5PAAFBOhemmqyazHcatbewFAmlM4x2/txXIw93uzqS3RUelaNr3VOox2140qRMd5UEqg+h+atqP&#10;RrXo6O9T9akUr7ViQd2qZ6t6jtobt59IVZy67cKOEcVUWl2k+t6siX6Eyynau0+fHetDn7rYUwoG&#10;lanrlteyxXSokeCyju/4FSHSP+z6VFcvK/8A7nbhWK53A+KLNL0C7s5WtLaFmZQTxzkfYz3qB6gs&#10;Vs2FwYRtbue+D+anpbE4kDrHXuqxRtBY7EGDucLlqrGdL2dmmluMSP8AirbsLW1a3Sfbwx24Iya7&#10;1b/Y9LCye9HK7cFA3NLwbadjqga9OvTLX9fvJ4EtXZCu7cx2/wAbfujX1H/059ddO2YupOnCLZky&#10;zxDx9itOf6TOtejrW71W/wBbvXjhQokcWcYC961Z/qE9cfTXXumU0/SepA9yxbcoIXamOBX599S/&#10;9R+Ri+oLxo4HKD02e7430+EsSnKWz8CpOlpridlhkJORkEcij7TOhIrOMPcO/uMe7HgVY9xBplld&#10;KIYgZGJ+ZPLH7alXt5LlnF2owx+IH/evqvG8LGnGR5eebbca0mAV5ZpDujSTd+RQvN06ZmLguM/m&#10;rnttHs52ESsiYOAW5JqMv9HlindFYEDj9wrUvAbk2qpkYQ5H7o+mVm/6V5cZVgDk9yPBq/7RQqR7&#10;fA/g1Sno/JBeWQK5jWRRtjXBAxV6xmNMqzciv5dnPuz6qcuRP2rfqVcbgSDjFQ9zC9uxDDjOcU70&#10;+VYZFyfjnk1NapZpMgZWwV7fnNJFsxygVXr/AEz/ALlbv7YU5Uhlbvg1nu1sLnRrl19p4txK575/&#10;mtXYMRddxweDmhvUtCgvpFxHu84PAzV4ZCTiVtpusOVbfGAQMUcaHq8E8qxPgttyOcV0/QsIz8Sr&#10;fS8Cgq66c1Oxf3FXlz8R2wKe0wLmSGDcSwx447Cu5dNjkQhWP5FVbY316hw5YhR4yDmni9XyRMoK&#10;Nnd3H/kUriViHjaUIsKrfIjGM1P2miSRoMycdjjzVZS9bKibmAGw5ZmBGKIbD1HtGjQmQKDzxzUu&#10;NHWFsmjzylhHH+0ZzuHNRj6bPEQCu7HnxxTy162t5I+GXHcnAFP4eqrAGESOCHOMg0qYIYTWkwUk&#10;xkfQqNgZ+Se4Pmi1uo7WeJwWA+WE++PJqI/3K2d5cOhCnmpjJsH7u8mTkdh3Heh++1C7ZH+B8Z2j&#10;k0dST2IdDFIpBXJ/BpeGK2kYsP7uR4Brie+zvL9FTJd3cgf+m3H800ubG9ZdxiYZHHgHP81cr2ll&#10;FJ8winGBTvNlPEd+0kHjwaa0dd/BnW36f1OVygi/jNSM3QuqAp81byOeCBWg7Y6dAUC7VY84/u/J&#10;JpS81OxCHeEj/P1j7peVB2UhpfQF5JGGmZFBzkrSF/0a7OAGJ/PFWLcdV2UPH6heOw7A0Baz6h2S&#10;iTDLnthTnFXx5t0/gJYxu2jpaxqS4LftwMVCTKuTubBP1zigbXOuwUeRdu7OMHvgVV+o9c3Ugxvy&#10;M5Vcg4JqkYNvrRCclZbOoazHDG49zknv/H5oD1Pq8rPzMhwM4HIP4H5qvLnXLuckyOWPYeAM1EyW&#10;7l92MrxgfmrQwKyH32uixLvrCWSJ/bGM4zjvmg25v7i5ZvcmP2FHbNLW6xqQCTk+BSDsA5IX8DNa&#10;IwXwRllkz5FLFS45BpZdPXejEZJNeRNIGIIByO9FnT/TF5q+oRxlGK7hwFqjiuzmNOb2c6Rphkwq&#10;xFiCcgCtF+lHpfdX8ou7qPC7htDeFq7OjfR+zsbNDNAGlYDIbstXDoujw2SAKgBHHFZsuRNpJmmH&#10;jKFtuxLRenbayUBIgB44oinmWJSxrh33fEGm8oAwWbIrn3FBNR3+yyVvZCalPNOrLkqvdcf+airW&#10;e2s4HMjc4JNI9T9Q29pA+2QZ2k5P1WXuqPUV/mPc+IzjnGP4rLlble7Lxpeg+6p9QYLaWcRgIPsH&#10;kGsc+pHVU2oOw3hnLcuOcA1xr/U087sXZthBbORls/YqsbmWSeaMIMg5GPGa7ixVbbOvYpZ2kQjL&#10;FcjGDnmhjV7RZWVYI93OFAqzrXpG+9gO3G4c/VONMsLWxYyvs3L2PO4nzTfe417GUddGYNV6XnLB&#10;mC5J25+s+MUyuOjWto98hJxnsfNXl1dr9p7m+OVTk4GKpDqnqESqyIxbvtPYCt2LM3WjjhQBnUYr&#10;KYSGQfAd18g1pj0k9R0kdbVrnGTld/5FYh1O7uBK4AcjPDYoq6GvLhLyCRE2nPyb7Fac2JZsTTW/&#10;Rp8XO8clr+z9Z4ViKCSFtw2DJqSstStpE2b1y33VFdHdZ77NIGJHAAOPJ7k0SX6ze40ofbgcbK+b&#10;eJwdM9aM1JWG1/p5eVWiOEX9wJ7mpXQ9dls54w5bJ4yeBVd6P1t7E5gmcsSuBnOB/JqwL3QnuoxI&#10;jZLLjI4OPsGl4r2ds0NaalbXUCyKw/aM4p9ZarEpMeQQeMMPuswaNq8+luiOd4yQynvVp6FeNfuk&#10;0f8AbhiPsGixftkh1909Hdwu8K4IA4Paqd0nEMskUh2yKRkHP/Q1tHSbC2u7UrNCPkMMP+Gqo9Qf&#10;T22giWaJRkZCjtzVoz00zPPUqK7t+ovZKfPBU+ARmrT6V6lSXajuM5xg5rPdjnf7TjlRyT90W21y&#10;9kFODtzkc4qfseD5GiLm8itpFliXcScEDjFFOjdVJdkxMpBHfNUbpetNdDlv3cZ+6K7dHtZFkWTk&#10;8MPGKZPYs8KlposDXNHN0rSBGPHIAqgusOmveX9gO09mGa0No/UsTJsklUNjg/dQ2uabHcSSYjB3&#10;Dkg4I/irwakYZQkm9GLr61vdPQFbcY7AAbcUnpHVx/UbWfO1gNo7AVpDqPp6BrU723ntu21lXqjp&#10;g6fdNNHGSXbIKjuK68EZdlMGZp0Xjbast3EqEHA7EnuKhdQ0iYys8a7i57fiqX0HrICZYnfah5DZ&#10;5/jFaK0HWxPHgbPkBx9481jnicWblOL6ZH9K69Lp1w8U3AXBUN4Jq6ous457bbv5Zcd85NUX1PZi&#10;QO8WFbg9sgVG9FzXcdz7cygRtz+R+R+KVxR1pMIOuZEP9VY8Df3PPJ/NDGma/HBhCxOOM47Gr5ve&#10;nILq1ZkAG7BHHBFZ96g0NtPnmCqOG71eCszvsn1vbi4nTB2r9AdxRpLoQuIQdqnjsePH3QR07fwD&#10;PuPhhR3/AL4scSYG5G4BFLLWh1dIHLS0eJzGDja3YnPFWLYyzwrGxZs88nzQa1000qMi5IIycUVQ&#10;amu0K6Ht55xSIZlj2V2LqEZIyRgkVFajZzRxu+xs4wMjigrSdWW3nUbzhgRgj6NW5b6xb3kI/aDj&#10;nPPaqRkQnaK5bW5NghPOT/kfihfXdIS5LZUZxzjxijfVdH/rPIOcDmgjUJ2gRt3YVpiqdksjtUZm&#10;636adnnCKSOykA7qKPRPVptPuktbmYFmA2k/+aNriAXW74fJsnP1VdalZPp0yyxgZDZJ/wCKuyyX&#10;GqOY47tG8p7Oyv7DcETtuz3waoq7tDZXjPHhMPk+AaV9Pesm1CIwsGXC4x+RUh1ZbyywvMId4HJ8&#10;UkeVaRya7bLo6a1X9Vawn3Fbgdu9S9xpYfkNx3way30p1jJYMsTgqM9607o+sx3kMTK37vB71WLX&#10;TITi/wCSE9NzDKyYwtFAXI5oJ1a9eORjyQoz/GKW0jqRZFw4OT2Pmq4ppaJZcbaTQT3hDKUPYgiq&#10;R600Bp0kzGWxxV1ACdQ+OCPNfXdjDOgDp27VeE5XZB0lR+fkmgS2OoNcRExnJB8bs1cOi9aSgx20&#10;qnPADZz4o+6w6SjkWTMG84+JHcVnDX5306UOOMEA5OKnNKT5ey+GbjS9F1vbvdKHVQTnPAyaZ3es&#10;G2dYZGII7ccmh/oX1Is5vZjmdVY5XafP+fupnqqCC79uWMjc3bNYZSav8f8As3wdjNWlluY2GTk9&#10;hxWiemnEsAO8ZB5FURo2zC7uCg5Pk0cW2tCzVnBGOBjNcg9qxskOcWroupoVOMgcGqy6x0RIlNwj&#10;YYePuibS+qIbyMMi5yPv6ry7MlypR1OK9H8ZdHnRw5I3YP6Tey3Vqm8HKDBpKz1a4tLkJglc4Ofz&#10;XIjbTmK9+3n7peZVlAkXIP8A14rlsA6939RGMLg96ZuqMHWQgeGHil9MvoXjVcgEAcUz1PaWB/OK&#10;5K6jJO2LBbarRkr1j6B/XpJJHFk5O3b5rN3RGvan0vfSQzu4C84PAr9LtQ0CGeMCQcBfPfNZp9Q/&#10;TOC5E7RwKzbf3Y5U1aM4z1PsLcXroszor1osr2KIS3CkYH81d0N3b6lCNj70byK/IXX+l9e0m8W5&#10;G9QCAFHxA/J/mtk+iPqOZLdI7pthU4wfBpZ3Gu3EZQi02tMv7VemZo5PehXycjGeKe2mqiAJ7j4G&#10;AATRpb6hbzoGSZGB+jQl1ToguYi0aAfZH45rmTFCk07OY8jupIBOrOkbTVo9yRbyMnOPusi9W+lV&#10;9ps7yWyEKe478/dbR0TU2tQBLwM8Aj68ii2502y1CLKKpyOCK7jyevReT4s/HbXuqb3SZisyMEGR&#10;gZzxVjdEazZ6rbxuj7lP2eQa0f6o+hkOqtO622fr+ayNB6Y650rd7khk9jkbTggN/itWTDDgnF7B&#10;Td/plgdQ9L5hMkKknIbIwMihBtUktHAbP8sKlD11I2bZxtdAASfr8UhJHBqnbnJI58GvPyRaV0aY&#10;TarY3hu1dd8O3c345FGXTnVF1pUjM8jHLDb5A/BoYttGWzYbc9/J7U4W8hYiFgMseAOf8mpuCfo1&#10;Rm/k190t6sWRhRJ5PGGBHIqd1jqiw1REKLls4IHOBWF9R0mRcSRyyID4HGae9PdW3em3P9ZyY1Yc&#10;5xmurG4xdSGkotmqTobyyMY4/gf7B4oD6k0lxHMG7DOA1HfTXXun3MX/AMVWfjgHBArzXbuDUFYx&#10;AENgr9URmZ543ujKetdMLKzsuQduMf8AzVDaD1Tf6GzorEoXBIxk8fzV7ajos8kcjJGPOf8A6lVL&#10;ruhIxIKsPG7yDjNVpM7Bl39NesVnqIgglOZyMEPgAEVZX/pPTNWjlZlUMRklR5r89pdOe0cSoSr4&#10;4cdxVj9Lev13pOFnXeVwoZuAfvNI4tdFUoui6dU9MxaFkgQheSMHPc1X+udPSRwcx7iOPkMVoPpX&#10;1BseoY0cTKMgfEdyfqjLVul7K6hZgg+S7hjn+eKI5Eu2JNUj80uoNDubd5JEDN2yozkA0G3F3LE3&#10;tvjf4rfusdAxzs6pCSMEbqovqb0cuJFlaI5I7KoHH5BrRHJHV0zMua2UNaX9wP0zQli2c7c4q+Oi&#10;upLiNvakl7nBB571WU3S82nN/VjdWQ/InjNeR6mto6yZ7ZBOankinVI04Zy9s2GqLfWy/IFWHkfX&#10;FVx1B0Id5kiDNzhl7Z/NBXTHqKE9oNISmfiDzirzh6ntr+P4bPmoz95qblVl6voz1eaKYvc3IBt4&#10;yTnNCUmrvp8yyBsDPA+8/X5q/uo9DSWObZFhu+RWf9Ws5V5dSCGIPH3TLdEm6ZY2l9S/7lFgsATx&#10;jyKGetuh7eSN2jYAnBUj9240BwSzWrhkBAXniiG26zMgUTLy3GRXadpr0JLdlLX9vNYXKhwQRjGB&#10;3o16c9TbvSjCJrp2XOMZwBn8UXanpdtqECkrgEnnuT/NUP1R01NamQoWIQH81pSjl0+yClLGzfvR&#10;vX8GosW94kbPipPYn6q9EvVmhUqMrt7nzX429Kdcahpky5uHCoww/wCR91s7of1pe7jAmlAPGf4+&#10;8VkniniZqUoZTSN/pgnMh2jk+KbafpzRPymVHLUp03rEF8qsHUcjK/easQWCYcqBk8AU8ZaIyjxk&#10;A+qNbzRsrgAE/wCaCX05ZHjeP7/50W9RabhZTF5O0HzVb2+sPZSfMEr2wabkikYh9Za89m4R8tgH&#10;kjgfg1Jpc22opukAcD6oETVrW+CYb5HPnipOGOe0AC8D6pVKmjrx2CXVnQ0UlvKYWZm3EjPcH6H4&#10;rKPUHSM8RkDfEg/M8kA1s2+11jIkbjHGN32KTm0OzvogTCc/R5Dea1YPKp7Zh8jwl3E/OPU+m0i9&#10;zMThyeDjKn7oIn1O6spfcgnYCJgNh7H/ABW++rvTp5GBiAcMM/Fe1Zn6n6Ekikmb2c7P3nGM5r1I&#10;ZoZVT2ec4SxO+iU9N/V6RmMUjFWU7l3HxWn5uoNN1ixyX3MwxjGcV+eN1pkthcx7QQQDxjxVydM6&#10;9LCAyg7WGdvla8/yvHUNpaPQweQsmnVlma50Dukke3IXJ3fPkDHf+Kre4a+0q4Dg5wO3g4+qtzTO&#10;s7aWGOOYkZ8HwaZ6zp8N8yiLDBh/yI+jWf7rapo2xwk70H15DqEfszHazEZI5o21vQxcwAwjDnnY&#10;2MnH5rG1/Jc6Ndo8ExWLJymOWq8eg/UuG6UrNKXyQAR4olBrai6OWiJ1NLi1ncuuMH6ztx91L6B1&#10;2I2Idj8Rggf3Ub9SdOW2pRPJDJ7hde3k1n6/0iWxlKkEYOB5wPzXVHkiXJpmmbLWxqC5XBGMZ+80&#10;q0UsLO6w/u8mqA6b1+azdUOWXeB3wTn6/Aq+dP1e3vIVHu5yOCeAaR6LU2iQsJ4rhgH25JAIPP8A&#10;yFVT6g+nMBDy20O8gFgdv15bFWFexvCGeNdwHNIw63HNGIJO7dzTQm01TJSxqmYjR7vR7xy2YyB4&#10;43Zq+emesobuOCOYhQy4yO4/nNTfXPQS6hBM8LFeMg4z8hWWWuLvTrnZNuwo7j/lmtkoKaJRk4s1&#10;ld2EfvB4JuAOBUhoWv3FhIiSSHGe/iqR6c64QKqGdSMYIbwaseO9juYi8bZyOM/+azTxtGmE7NF6&#10;RdW+qx+28ab2yChx57EZoM6o6ECES27FT2H4x4xVaaPqt1YyqMftIIwcHNaB6e1+K+ZBKoYuMdsY&#10;zUnJIpVoyu2p32nTKspbPJEZ74zzg+asnTtRtNRhQBl/bkZ8mrK6t9OLO+gkdCTIOA3YgHxWb7mw&#10;vdDvWj2s6h1JPYUckyTiF+pdIXCyl7ZC0bD5AgjH5BFEvTK31uFWdHGDjAPf6NHvROsQXccX6jCy&#10;FQO/bFXEdL0x4yo2g7e4pua9jRhoB7KS1kUe6nfnH5pje6NBMC0G0c5IbsMio3quJrN5PbIwF+JH&#10;OKZ6B1aWK++F/IznNcjO26OygAXVfSjKI42UYYEo45/xVOXVibByGTgE4NbC1n2LiHKDcMFh94Pi&#10;s29WW5AkAXgOcgeBVYsRoFUaOeMGMg+SMc5rvT9YlimKuQDjC5PBFBltqH6O5ZWBClsZoukWC4VG&#10;RsYFd4/oIzDV7CC/tgvww3gc5qrda6Wls3kmhQfS48UradRTWEymZtoBNWDYXNtq9uCTk+ecNUpf&#10;iW5KRTCa0GZg5+Q7gjHNFGn6k7ABj8fx9Ut1V0lt3uowvgjwTVch57Ngrgkg8AcZrvaJNtMtITiF&#10;hKp2gZOcUe6dOdQi+WCQOCP7v4qqtO1VLuPYHBOKMtGYwTRqZOMHnzSNDxYTaNK9tJtk8txkY4FT&#10;msWSTRhwAMZwT3P0CKbvbq/O7d5BqQsrgH4yHcTxz5pLZRIAo91wDDIvPg/WKfxobBkODinHUVjJ&#10;bkzR44GSCO3+ahotTW5QpnDY7Hk06FfYaXBttVtxuznBz8ec/dZt6p6Z9uaaSNBwTkYx284q1bS9&#10;urOZtp3K3HNSPUGmR38auhIYrhh2z/FaccnHRmyKygreUqigjAIo26f1cQTAbyVyMsO4oY1CyMck&#10;iFdpXPehOa7ubWVnjJQ+fINWeNSXZCM3E09qwa+twwAxjOPugLTYJbeUnOee9c9FdXtdKltMnOMq&#10;R2NFuo25yCg3A/4rE4OLpo0qSaTsnxaGeBMhSR385zTO1MtncZEhx24pnYX5hT2cDGc09neGYFiR&#10;27Vzic5pFg2+tr7X9RyWBww8kV5cbZ/6kBz95qpYNaNuzI2Cg7bvGKI7LW4xk7wA3IAPcVeEGqF5&#10;phN+rMOdwzz5rxljuiwMfGMGkWu4J1Rt4Jzj8ivHnSBMiTA5+iasd7IDUdIiVyiAgKD3qvNYAijk&#10;kJPbBGKP9Q1RCGxLnPfwapTrXqK3trWXdNgkgj5YyAeaeMmTcWrM5+pjqbhZUXHzwCeA34qs9eYz&#10;aUdqEnKscDsRRF1JrkmqRSSSKFRGOxTye/ekpFSfRrp0YApFjaB3rfhlqmYMq2Q3Qd8WimRow3Pj&#10;sBT/AE2RBqcwMRbhgP5qI9L51ke5hK53ENx4xRRpkJh6lKHO0TZ+wwp0/wAn/RFxbj/sFdYiWG6e&#10;dhneAMDyasbQ0Q2kodsFkxXPX9rbi7gEYwMZP8nkV90paJLI8chAD/Zp+aa0c+3xfYJ4zO0OV2sD&#10;ye9IGz9lHjbAH2fNTusaeLO8ztUrnjnOFPgVNPYRGMh1UiRcj7FCmd4bBfpRYts4jYgocHPGaJUJ&#10;3OSBgc0L6bG0d57KdmbGfoirHm0xBGxHBxzk5zilZswbSSKk18GSdmXAGRwKFPU/Skn0qzmRgBG3&#10;OfJIo/1O1X3GB4oS6/tWbQX2EM2Rj+atiI5IflL+jLlw+QAtM1Ht96UVmwCaayuSa1/B57E+GNOE&#10;j3ZFcolOg6xg5NMkcPlKxKaYpGzyAkYGc5rwP7rY3cU74BABplECVmMW1QlNTCE+ZFLW8PG40zuZ&#10;g+QvYGmHOJ2M+AO1fJCBXcIwh55peAe3kmu0FCUKJGWYnmmEkvulsfdLzSlya+hiDNXEFCoiAFPY&#10;7onYjHOCBTC4mC5ANOrCFm+VUQyLJtbQLbSEEYxVfM+9jGO9GVpO506ZCp3cjP4oVsVS2ZieSPvm&#10;rNUugPrCaSy3+GPmkV928mkkcg5PemtzIZSTip60WO3sZmJyx7VMBO0v1tQeBTT9OZmZ2Xuc1HxL&#10;7jpuHY1KXsuJMJwvAq0AJCJRIUjBJ5GcUR2GpnTJt8KAMo4zTKyiW3tJZcjdjApKzszcFpZpNqAZ&#10;/nFaEdG+nlrq7u5rl2ZWJPPfP4pxGry7zGnwU0ig3EhBU1JdfptL9rCb280yZxjK76hNlZiBCCzN&#10;/nFGnTc1rDpl/dTuBKsf9NfJJquU0FpojcythQfgPuk7l5PYVVPHlapHJI4yFWK41CYAbmPLMfoZ&#10;5q0dDtkWzlAcDaMY/ArnpawFlp91PKRmUcYHYD7qFjlkkjZU43Nnir4qW32wjCxMaqY1fYNtDkKN&#10;PNGu44ZsHPkmpC7CxmTP7vqjf080i1GowXF/xGgLBfBbxRKDnoCW0bSl0We3md/6ow/C42+aYdXd&#10;QzdQawzo+7amBj4qAKR6712GfV7pbLcYyQB/I4o2sejho+iJqcww0pGEI5b8j8CvU8aq4r0K/ZbX&#10;p02l2ujzpJEUIid5eP3EDNVP0D05qOsXWo30MDGBSzPT/ps3+r+5b2YzlSZXP9iijBeqR0xoc9lZ&#10;NFukyN5PcnhsivRVOr9CKO9lR9QajAYZTCyk+4QtaH9NLTTNH6C1rUL32zfSRusX/wAmq89LfTix&#10;1q31XV9RkAt7GJpI4zxuf7oK1HVJtYtntrSU+0znCju3+K7GUk+XytFI6oU6bsJNc1CLe8j26Opk&#10;cDOcHmtX/wCpD1UEPp5aafbJa53RpjyiAAcj7oW1i20joLofTra0j92+1Aqzv22oR2NU30Pf2XUf&#10;VGm2eosZbOCYSzpjO4Jzg0TS6/5M70HX+lDQU0iTUdY1eyKLJHi2DjJ2kfuxQJN1pqKaxf3ZnKFJ&#10;2kTdyMVffrR19Y3OtW66ZiKzEPtrs+IYj6H1VCDQJ9WvUvkgIswfm2MqSPH+a0QgoqKTO8UlSCK2&#10;sdbjmteoNUdzb3TD2N45bHc4q8+vNds7nQbWZZw0kYCoCQWwBzmgmfU7jr7VNC0pZooIIMIuw4U7&#10;f/NVV1dusNT1LT/cJ9qVo/5H3TdINEglhcvE19CGAU/NlOMVWWuWp1G5abJcMAGYn/hqytN1ye00&#10;ySzxiJ1OT5qVtI9CXoa/uMBbx5Su3PP0CRU2uTWxokxr3qhC/p5a6HbW5Modd5PCADvVdemttJJr&#10;dgbmEGInBDDgLQppNyk11aQsu4b1BH3uIFae9U+m4umOn9OubYf1roorkjAA8iu8/d9Ecs2mQn+o&#10;3rtXvbGytWHtW0BzIhAXcfGKoP0w6Lg6x16KC8LrCjAuV5Lk+MmkNS0+61lxbxhnckDdnJOa096K&#10;9EHpnWbQ6jn2oBudMcs7fYNK1zf6ORbfRYDdJ2XRmr6Zdkolr7m1UPnAquP9SHX2narrWl20Fwkq&#10;RQBiit/8M+DS/wDq19Q7KbquwgsL5zFbQiOKJV8sM4xVL2PQ09ndxXuoRkSXCrIY35IzyM0+JXFa&#10;2h8kWrVbQz6w0mPTLewui67nUMc+DWpP9Mn+3wWGq6pq0YN1cpi2Mn7fbHlSahOg/S3SvUbrSws5&#10;brZp9nAJbnPZj/wVCeseqWXT3UWo6ZaF4rS0bbBGn7c4rsac5JPolGG3T6Azr7U9U1XU9QgsJTHE&#10;rnawwAw+yal/QmAWVzeGWwE5GRMzjcoz4BqZ9O7Q6nFNO9mM45PgH6FW96m65pfSHQcDQE/qLo/G&#10;MYXe/wB5qsq02dkmlpivqp6j9N6L09b2ljBtvmzkAfElqrH0z6Lf/ddN1fVogkIPuqjcGTPnJ8UE&#10;f6c+l36x6veTWpP6MCoyhv7jn6o8/wBUnWcOla4mm6beMBHGwO0Y84ApOcUvdhjg4u+0Nv8AVF6g&#10;2+o3+zTPnsVQT/ahFZ26BttQu7uRRCZTnLeSM1C2TT6hnLF53xuHLVpn0T0I2t0Lv2mKxth93jwQ&#10;K4paVdJD2kHfpOH6e12W6uICIpkSIjaQVwSc80Xf6jPWqx0+1tYbNEWacEJg5JP3+BXfrR1Hpmh2&#10;GmkHAaTJZPlvyM7fwaoz0T9OYPVTqnUJ7lMWFoV/OC3ZaWkvzZNS47CX/Sp0ZNqOvf7trTRyvJud&#10;Pc/s/wAUT+uuo/7X1Le/p7lXMRGBH4J80l1dqt90R1FfWQf2REuxCDkbewyarDo/p+96h17dNOXj&#10;dt0mPlvP1z4qqTTTvTQ/DfJe0Dfph03LrnWdte6vKfYjm3puziUg+TW2/XbV7ewtIJd8UCFMInYb&#10;RVV+oFjadIx2ubeMAPgKh4x+PzVTdR9RXPqDeabpcUgMgYbFfgqB5YfVLHCucZt6EUadsq3VfUId&#10;Q65a2KI8kYKiKPGcOTjIFaU6W9EoLG2n1C+LmTA9tBjAz9fxTjpT0xg6b1K3Z4IpHUgyybeMg8gV&#10;pGDqTTZINSWRY1CoTsPYZ+qeTdugltlSdX+qidNdGSWgJeaRxFGoBLc0ne+naaJ07p+sSy7pbomQ&#10;5/tJ85qk+ptKgvJJriSV2TO1NxyVAPYVZNhrF96gaRDpgndrWwYhthwrFe4P/fFLKMlTjX7DHfYX&#10;R9F33WkULyoJ4IF43NwOOeDUd1V6sf8ApDpi80a2h3Lu2ZOOMDjZVnaL1xY9J9LX0CuMxrjfjkgD&#10;yK/NzqTrKXWtQuZZSTDJP/SB4/cccj7ri3dr+jslrRD+61/7jujYkYsQ3LVovpno3T7rS9HsbSIG&#10;SbOXA75OSaMLb0d0uXRdOhhuALiQKGwMFGPere6k6Z0308tdNvzcF/ZQFdvcnGSAKdVdGTi2/wBA&#10;mer7TohY7ESvC8UZKqnLNk+aqXTdFi6m620++1Lfce9Ku6JySDHn9oFN4NN1n1E6phuUtilpLkLI&#10;P+1XbL0A3SupWUsztiMh1L8ZK/ZHiqxioyfzQj06D31mt9A6CurO8iaPlA3sAjwBx+MVivUuob71&#10;B1W+vJVdEjLGC2B/apHJP5qO/wBSHqVNrWpW0FvEz+2pMjg5VT9LVm/6TOiJb1daN8GjmlCGOJuW&#10;AAqM8ril+TbXbNSfCKosD0gtLDRuktXgvImGS8uSuMeRWbb/AFW41rUIY2O4POoQYyQCfGKtr1P6&#10;uXTp5tBiV0cjbOQM5JPCLRzp/phpWiWelXf6ZpJ5EWQTsTwT4A8GuxcbWwStpsMLToNOnLjTrh5U&#10;hUKJsxkDaBgkH81nr/UV6h2nXOponvPKtogSMcngeMmjn1q9SluoYNGitnJeAiSRTkKR3FVv6feg&#10;Gt9RaZe6vvZYIk/pknk/WaeHFpOXd0dqHwSvpR09peo2ItYoFt7pjhMYzk8gmnvUXQ2tzavb2Mtx&#10;GIkkVXYknAB5KEUZehPTUeiXur3WpNt+K7GZxhTHkHP1VbeqHrpbXOr3P+2jDRYjDj9pC98EU0Z7&#10;arVCL2aD9WOtNEsNH03S1VVgiCoscXOPG/FZw9QfUbUOnGtY47rEHtcAdj+RQVcre6xa/rTN7zOP&#10;dIZs7QPrNVbKl51LqFtaGAmOAkN4z/zrsZKH7snONK17A3UNTl6h1V7qVZCHkAyfAH5rTum9DTSa&#10;bHPt91SMIO4fb4Feap6Gatp9pbz29nGhlUFUZse2v2a151HdaB090Rpa3QhjEcaHcDyXxzSJ7VK7&#10;IW2V3B6b6X03odtqt5OkS+0Jpc8hfPxz3rOXqP67v1hObHTm9rTYQBjke7TXq3rjUuu4v9uiEqad&#10;G/uRIuSSB/4NQvTnRNpbzyCaH24kT9o/uP1TpOVJg5L0AkNnaTTnbkBSCRj6q3uh/Se61y01DUVk&#10;MNrC2CzLncR3xUoOgN+2co0EJGV+Oc1dHRfVsWl9NxdMWlo8txNK77sZD7ueBVuCS6Fi23slx1ML&#10;XRotOs7ZdsUe0yZ+Wcd/5am3TFrpi6VJqeovGJkdgFlx47AA/wBxqe9M9NgWDUTq6rEImYCNuGO2&#10;qlnSTVurLeBJSmmrJuP3jzxSRjybWynBP2Tc2pXnU/UOnNdn2rRXX4HkFc9iPs1ZnqTpejvcF4IV&#10;BCqyYBymOO9M+sFtdEm9+BDwoUHjjFHGgdKJ1F0p/uFxESZVDK6ttbP4FDlCKjL0HFAh6baNBr81&#10;8tzeOscICxjGfkfJpprGt23TU13b6TZmWYvtYjKkOOMnHcfdNrPXv9hgltbNIveZiC4bLIT5OKcd&#10;KX36OS6u72P3ppRwx7gnz/mllLckwutEPo2omK6TUtYl4Tg45zu70daXrek6/cSy2UMxtozhjsK8&#10;il9a6e0o9O3d5MiRhmMmGOG/nPgVWOi+rXTPTOkpZadN+quZlykS/tQnyWpk48bRPp0NtuldM9WJ&#10;qF5GkawklfLNvHFC3qt1X1L19rNgbGdYIVnChXwpx2BYDxUcuiJ1D1JbnUJHWWZ0DITlUq5uutG0&#10;HQ9QhvB7YEKAgrjO7HApZSVqxsceToi7zpHTekZtI1K8lSVrVxK8joCN4GSVFZ49Y/XbV+r9WSDT&#10;o9wkIVcggshPO+jP1Ev+rOo4oZ71I4rbBEEIGPciPY8+ac2/SemaTaaPey2scco2vgklsqc4auRu&#10;Xsq4JWBvUfpbrWgx6dI8+BcFCzBMLHnsKMNXew0+4tTa26vcqo2luWJI74qxetNe6h6mj06cacos&#10;vcVl5/8Azs0AdT2+m2WqxX0fMiKFGTnkcVXG3TJjDp++1fVtQvGzHAYYyQzNtB+wDTK36u01BdQX&#10;qlmYlSEAZTTvUFkuYzOLMxof3FeMD7qqtU0u1tLy0lSRpMksFIwDjxRBM7yqzvWtTuJ1W2tY2iUZ&#10;AI8fRoO0npH+qFacPISWyxyauu80kXS28yOoO0Ejv3GcVCw9N4vEk3rnaRg8laq8W0QbaYw0vTZ9&#10;OjlkjEbu3BA5BxzzSNz7d5G1w9iqSRKV3Yzk+TXhtJLW6mkdiI4xjI+zUD1H1jILRooLdXTOW/kV&#10;in4uFScnhjy9NjLNkarm6+AT1WadruErwSuMg0+t9YawST9RM5LY27yTiqkvtZuQ+UdlduRjx+KR&#10;nfUb4LE7s7Hv+PzUJZaultD8Wy07PrSOWcsy9m8UVP6g2KnAU/8A5NBGk6HHaaavuwgyEnDff5oM&#10;muyHIwBSPyciH1FH9Fv+n73RpqhozCy/BUJ3ED+RWqbeJE4JG4/Z5rK/oVB+iKwe4GO7z9k5OK1o&#10;bNWO4xbSSWwx7V/Mfk43GZ9GuiNv5Mbdp5xwKmdH1mFxslkGQMikHhWSIYi7KQD9UMWpeCYBlG4C&#10;kS4sfimg8v7WOc+5HH8iOceaFmgeBuAQp45pWHVPZIBP8UX2dzBexHCL578k0zITx0gPj1bawGGO&#10;P+lLG5huC3uAcn/lSV7oLGdjHn5H/lUTd6ZPatuYZ85Hii2IkgkW0gKkOBtHYngEUOan01ZSbQg5&#10;DZ+6eQXLvHnNMZtReM7j8uRzjNdc+hkiLuejbea2ZR8S2Rxk1V1/6ealFO+yXBGdu7nKjxVz22uY&#10;B+vo80sNatpsqWUEnIPYmj7lIV4rMvx6fqdjMFEUm3k7Q2VLfZNS91farZkMYmDbctwc1olbKykk&#10;VzDhvOTipBtCtLtG9wBz4+/+dI8/6GWF/LMkXvqNcRyAs2Ni/JVNNofU25RMm3kB7j65rUGoemGn&#10;XBXCBATyFH7qrXUPQeAtK6sQGfKqSQAKvCeCS2tkpwyrplZj1Mu5HIUgHP8A+SPupT/6LGHh7qOQ&#10;CDwCKj9b9GL2BiLd2Yg8Y/bj85ocv/S3WQdhOBjOcDOaZY8P6OReX2WFeepcrr82DLjtnk00sfVi&#10;TOBlOSNrnxQDF0Fqz7kkj2hACAV5bFNJ+jJYiSbdtjHA3H5f5Arv28SONz+Q/k9YJS7AO2SdoB5+&#10;P81zf+p2pXEOFmKYU5IXJYf5qr5umbmM5SHeY+68j/lmpW30ycxkPaupUee2T+aZY4ekhVkdtWKz&#10;dXXM28yTFpSOPoVBi9Zvk7EtjJNOLnTLkRNILcsnGWX6pKXRLnJVY2wUymBu3sfH4qkYR+EN9yRE&#10;3Wp+7GyngscE/io0xRwg7CDRLD0leAhniZiBggAYGall6A1G6KxCA47liCMf4FNGUf8A3E3BvdAP&#10;alnZ3P7fAqSYnAOBVn2vpNqAjbA+OBgec0U6J6K6lO4M2xY/rBPP5Nc+4qe0T+1JvoofaUckPkZC&#10;nI7mpCHS7m5bbHFuw2CRk4J8GtR6V6JF50Yrnblcp2xV79LemdhaIrNFh14ycDNLLy4xSpXRfH4r&#10;9mX/AE79E5764gnu1YBB+3PBzWwOlfTaz0ra4UjPejiw0+1tExEir/3FSTXJYcDFZ5Z7btmiOLjp&#10;IchkjXGewqM3NcNweM1F3Nx7Z3FvvJ/FC2pdc2lqoCEs2TgDx/NSnnbrWkXjgrfth1NqcVqPmwz/&#10;ANqq3qnr2CKNxFMCRnAHG781TXWXqlt9zl2Ynkp2rOmu9c3V370a5AIwMHkg1SKlKK+A0n+y2eq/&#10;UcbpAznG3kdyT4Aqh9cvru7ZPpucfX5zUfZLc3MhEj7vrPJBNWJFYQxwplRk84+8V3jxJuyv9P6d&#10;uLucPK24gd/oVJxaJbWj4JRTnIFEzanDaBhhTk4+hVK9e65FcrLFE7A5yxBweT4rii26HjVFn6p1&#10;7YWttInuKQBt3Z/vPgVnXqnreWbIibcdpUY42/eaHJ1mkYHnGOC1Rk9huA+zxg9jWzB4ivYs8rpA&#10;vdS3d0EXJAJwdopyOl7sxjcO/wC0ZBJq7elvTmS5VNqFuMs/9oq5+lvSP9Tc/KIrGDyT4/zT5M8F&#10;pLopixye2Yw0/wBOri6cgllGTncuFYD81cPTfpQsEEkoiCR8cn7+hWqtT6WsNPPtrGMKcNs5303u&#10;As0YtYtpPgKKjLyp6qjTHGjONr/9b7jHYDG5c9x4xV8dL65DPa+2+0EjyOePqq21fo6dL5g3xIcH&#10;5cH+KkdTZNLijZpB+3Jx+Kjm/NaNWDIovoV6m0tlk96EFSwJHGR/Jp9oPqLNYrDFPMoX9rt/5FIa&#10;N1rp+pqsRkQyDjIIO4UHdbab8S8ClQud6nBH4xUMfGdQlGv2XknHaL7tL6HV19xH+fY/5qyOktRj&#10;02dUY7Q2M1gborrG50W4ZJC23uo74I+62J09rEGo2sU8ZySc5+vxU8uF43TL4pxnGjUcXVQjUbA2&#10;TklhjFOP1n+9QBG+eDgYHNZ/h1BhKiyMSuQoI8VcvSEpiYsB8MZG37qDTsnPHpFYdVdJXVjvmii2&#10;8nK+TVcjV57koj8BTitXa/fxXcOwxhmXOCvGCayp1VpM1gzvFFwX58dqZNXQkI8bbCjTdSls4yQg&#10;PgeMA0Z6P1eLn+g+chv85+qoj/fxtCMWXcP296QtNRvLadJI9xTGNo4x+c07RflGSNXfoWCrIjAf&#10;+DRf0/rhcbJZAW7GqP6e65F7GkTPz2547UVWunyyOJo3ZTXOmQlD5Lv1CyjlgBTBycnzVKdQ9NRy&#10;wzI0Yxz8c85PYirv6dv7eVEVsEgf8j9H80/1Xp+0uUY7BzwcDBzWhTtHnTqM6o/M3qjpWfTb0tHG&#10;xUZ2qe5LVK9OdSODHHg7kG0+c4rZuodJWpgkSTyM81l/rvpdbB90SM2xjyvGM98mn+9y7Wzsbg9F&#10;j9O3cM6oGK4OfPj+KO30m2jZZF2EjAyTziskaH1LPaTKWm3Duh7HH0atjT/UCfaE3xuSdu3gGsWW&#10;0+j04RUl2XPH1G1ujwxv2qtOqpZ7jd5Ld6RiM08sb7/HO36JqwLbTBLCfdjxkeRyKIScXsTPjWqK&#10;Nt7CcMjhsMTR3pFs04VJG79gPFO9Q9u1LJtHxyM00024Z+Vz34GMZFVk1JWhI/10WbplhEsYRmB/&#10;+ao3VLOKCXeg+JH7ah472bK7WIP15qVmtZ51yU5qZ0Vi0tZoy28glc5pvYzz6dOVfgZ/k4+6Vgup&#10;NPwjj4/nNJaxdpeQ44AI/wA0BRbemX9vdw4dgxxyfs1XPWWljY/sLg+TQBoOuXdtfSRNkIMbSTjN&#10;aEsYoNSgiVhkMMnFaVL5ZmzY6Mtwu8MsysdxXnOMUNdST/qlfaNrgfEmtGdWdKxRrI6AGTIwfsGs&#10;666Fhd043A0Wvklexl6da0dP1FopJsA/LOa2jZS2eoac6lQxIOMV+fc4AkEikb+wNXl6a9VTzoI2&#10;cho22nnv+abI+Liyijzi7CDqDSorKc7P2gZyf5qxOiOpI1WNH2EAgMfIz9V3r3TUt9biR07Zbv8A&#10;9xVM3AudPu/mX78Fe2KWcW0pImko6NfTtDdJhW3E0ATr+mvYjnheTSfSGtzTQwxsdzAftIxmpjVN&#10;OkkMjfZ7/wDilx5KFcV0WBpd1HNCpU+Ox7ilpVwwxVKQ67dafKil8Lvxk/21aumXf6mPIPNbVlbi&#10;lRllhq5J6JO70yK4jZTwSvBrMnqL0GpaRguCDkec1pCXUnhIXaD3wahdYtV1C3YkZPjFWWaFxqNE&#10;Ywkj8ztfS70qaRDJtG5TyOBn8/dWt0P1cl2PZmYlxg8nNF/qh6ctOWf2TnuD9is52FjcaRI2yTlJ&#10;Pkq5zt+6PIjHIrTtmnDklF/o17MRBEjLwW5yKGmvDKWGSCPrvVYwdcjCJv4YDIPmjfRJ0uFZ9xxu&#10;H84/mvKcWnTR6OOd+y4+i73ZIqO+Bmr2iKMhKsrbjxWUmvjB/VjO0+CTjP4q0unusJJ41V1IwKth&#10;zOOhM+FzqnVBH1DCpBeMjcr4Oee9N9MmLx7H/cM0/ZGZSdgwfPeodp1tZ0XjDdz+K0qbasxyjTI6&#10;S5u7a6VlXahOCwNWDbxzSojFjg+BTJ1gliR1wR4x4p9o+sQ7fbJwQTQlsnJv0hm2se0XRyM8jBqB&#10;nmWebO0d8YqQ6ig3TCUYJxin1tYrLCro4IIzxTOk9M66AfXOgrPUIJt6DJ4IHOKy71J0LcaJPJLZ&#10;nYoIzjOSK1Tr3UJsZTFKdmRwaDrll1YBMDH2MEmqrM6S0Jxp2U90t6jX9rJbLcTYy5A85rXPSfVc&#10;OpRAe8CWXIzxWQusugLgwkxpghyynGKrzpbrnVdGvQsivsV8AMCPxUftNNtFlNTXF/6P0E6p0USw&#10;tLAvyH0aq7RdfubW6eKV2Ubsdsf8qIOhuuBqMIWQ7fBAoh6n6ctZ4RIo2v4xU9SenRSNxVPYT2Oq&#10;Wt5G2WAGMEk0L670ZY3qthFOeMjzVEXkmpaVeZTf7fdieQ3/ADq2+ker/wBUoWYgcgYzzn8VdZXB&#10;fJFxV2jLfqN6KPLvlt49jqfGMZrNh0nVNGklEgbYh7sMHj7r9eZFs7xcbkwTgjsTVMdcenNnqMMo&#10;aHOeM43VaOdSi1LsLZ+d7eoKTF4XiG7GO4HNKxstw7ODg+asrrH0FdGYoiAKcjvyarNunr/SsiaF&#10;2XON4P8A0oah6OrLKwitdYkjX2XyVxtpydIjvjkZGOKg0PuFUMZQ/mjfR0eKBVPgf3dxU5LiX5u1&#10;sDTYXmmSl41x8snnIq3+kepSwjR0yAR3Pf74qJBjm+PxyOKH762Fq7yISGXnCmklCykclNWbA0yC&#10;wvLVjgnC4x9VW3VXSHOE5UjuKqXpT1FvLVzDJKFz55ww+v5q79P15b2EKX5b4gH8/VLUo1Y7V9Mz&#10;rq+gJFMymEKD3NVZrPSqze+vbJwCRwa2P1H0wt1bySD4sB58YNUXr1obR5FmQcDP4b6qsZ6EX9FW&#10;aRf3WgKot5nYIMkds4omtf8AUjfwy+1NvUbBlsfXjNQd7cCWXnCscAVXepaD707mNOeckeaT7MJS&#10;bki8Mj46RtjoT1XttR9t5psHgjGCKvS41LS7iCVnljCY7nAya/JFn1HT42eDcuG5RTjNO4vVDXre&#10;5QuSVyQefGOCQc11+K4r8KG+5Bvao3d1XoWn6h7hUBvog5x+Kzf1Z0VcxhnVQBgsNv4pLov1mluZ&#10;VhlIRs7jns2Po1b9z1TZXKuu9cFPP5/JrPHNOD/JFI4U1aZki4aWB152spyaP+k+uktcrM3JIVsn&#10;O0jswoh6g0O1ux/TjC9jx9j81T2udPXNoS6uNoP8YrU5QzR/a0Qalifyjb/TurwXSgmUEtgc4IOf&#10;zUN1x0fHcNcSRNtYoQT9E+f8VkDQut7/AE98DlB4/ir+6c9RjeKqyTAhz884yBUFCcLKcoy3ZWl9&#10;pd1ZShH88Bu+QKHHixkhADk9q1bN03a61GmxlYhCcYxx+Korq3o2bSp5CgdlYZUnitGKmZ5qnYBW&#10;etS2wZSRg/ZxiiCaS3vo1OwZUc48n6qs5bhZPiX5B88GncN7cW68k9hirOFO0EZp9o41XosF5Gif&#10;ALZCBe1AW67024ctxtO0n7q2U17KIr7sjz/P2aQ1PTbe9iO0Kxx8T+aZTulJCvGu49j/AKA9XJtP&#10;mVJJQHP3/wCK130t6sWt6oUuC7YAIOcmvzm1LQGiLtsCjyvkEV5p2v3mnMziQntwDt20uTxFLcOx&#10;YeRupo/VKfW0uB7gxuXsD4zVfarYiUHY54HI+6zN0l60HEaySqfDZ8gVojQ+pLbVouFGceOxH2ax&#10;U4vaNiSa0BU08tvL8GG1e4NENh18SzRzx44I39h+BTLXNOeN3K/IMBx5oAn3pkN2yQM+cU7sI6dF&#10;3JJb3ccLrIrZHAXx9in6PJHx7hx9VR2n67NZKVDoFBzRhYdcrIoEjKMHsBzUmqY0tlyWd0szbWOA&#10;RgY+6Hdc6Ts71SPjnHPjNRcOpRzbDCTz/dntUgNRkj3GQkgEZYDgVeDa6dGTJivtWZc9SfTg+47x&#10;g4blwo5B8EVTNlusppUkOM4HFbz1e5injk38kDwKzX6h9HmcvNDGDhc7VHOK9PHn5x4swTwcJXHs&#10;Ekhd4t68eMiu4NcmtvgQcKeCeaDLbVZ7IxxvuRW7hvFF5Nvcxllfx4Gazyw0b4ZrWiQnez1CMh8Z&#10;H13BNA15069qTJbO38ocEfmm8ss2nzkqx4OdwGTRfperJdooK9z3o5SUTtRbLW6B6sV4EhnVg6gY&#10;bnBH/wA/FGGvaXFewTyIi7iM5PkVShSaJgyPg/Y7Yo06b14zKsUu47HOQWzuFZmyn279FRa3G9rc&#10;HapC57+KIemOpmgkGZDtb4nHO36qwerOnoLuKaXGPCso7fgis5ahBPaTMqKVH34x+avCCnEXk4vo&#10;2lpGsw36RoxBbHIT7+6Htb0yW3l91CGUtklewArOvTvW0mmzgGUjByDyck/9hWmtM1a31K2iYOpD&#10;IG/kioSg4lnJSQ10i/W5WZZZTleMDjdVR+o3QC3KNLGSpwWGBjBFH8ttJb3ZZR8SMbl7UVQSx3kW&#10;GAYrwQearDNVGWWOzAN7Z3WnTYfKj8Dv+KN+nusCm2IzFT/wnkN+TVudf9GxyxyNFGFO04J85Pis&#10;yanps9kyfAYVsf8AKtTfOJJfizT2m6wtwYlUjJ5B7Zq0dGupbMJJHL2AOT/d+KwjpnWws7honkYd&#10;u4/7Veuj+olrcxJGbgDauB4BFZMmFmrHlRrfTetjINkpGBnaPAzSWuaJZ6vCx3bm4HHbFZ/i1hZS&#10;MOQRz8SRRNpXVMkDooLHJy204qHFlNSJnUNFm0st7RftuGDkmo3TfU29tJlR5HCjht/YUczazb3U&#10;GHYbR/xHBqreoNHFxhofByc+fzmuRUW9nf49Fs23VMerRY3ruYYIBzwOw/zQnqemNbESINnkHvg0&#10;AaFc3FhKEIzGOWHfJH0auOzvra9t9rMNxHAz9eKeqejinY36b16SNiJWLZxuGe4+6k9b0q2uUcw5&#10;3EfDt3NBuo6ZJbvviycDkU90TX2VQsiZOeM/200ZiSiZ86w0e5sZGBhPxJJJ4qF6d6hfPtORszhe&#10;O7fmtNa5pUOoK4yD8jkjuaqHVejvYlGxQGKk5/H4rVDImZpQoF+pI1uPnCmHHcZyDQl0z1Fc293s&#10;LYQHz4/FFFy5hIjdH+smqy1U7DuQDjuD5rjhYKVPs1dY3qXkG53BIAJ/BNB3UvTAuELQjaRyKrTp&#10;XqpyVAIU+CfseKurTOo454/abDOajxcWXUoyRT0dhNZSDs3njjn6o30/UQUQt37EfVT2vabFLGZU&#10;VQM1XkbyQTOhbDHkn8GuvZxPj7Ll0q9ziLdweRTfWJXjnSWORgEw2QeAaBLe+PxIlx9EUdWdxbX0&#10;QEki/wDPnipOFNFVkRPQagt9AY3YZKgfzigm/wBM/SXBMfCn896Qvt1rMGjyCjfHHmpldTS9hbcF&#10;3VSlHZxy2dQolwpHnFfG79rHueD3pkmI9xHFSk3sXESAAEryTTX0xMj0CfU+iLPiVVDFjnHkVWEt&#10;tn4vGVIHK1c0F4BI0bAgeDUHrOhxyBpQuGBwv0RWuMjJKLAPS4mtXSSFwpB81bWmaql1EgLcj+49&#10;qonX55dPj5/P+MUAWHqDPBKgLsMnj6/FEo2InRqm6hXdJiQceaiY7gDOXAH3Va2/Xcs5YEhmHJxU&#10;XrfWhRBgkAAgj6JpFEryVFiXus2wkKF+ecYHBoRuOu7W3cbZwc8bFYcEVVl/1AzJvDNkj5EHHFVN&#10;quu7pR8yBVoYW/RB5UjVNx6oW0AQPKU3EAYOe/3XM/qCpjLiYEeHBwDWSdQgfdDJk8ALz5oya6EG&#10;nq4OcoFHnGapLDxSs7j8hNl+L1rPLvHvLjsSMZH+ayN191beSa9co85aMfEL4/mmB1Wa1vwIpNik&#10;5OP7m+zQr1xFJHe28zPzP8jn7FUxYqZPJnbiF1pHLfQM2Mjv/Aov0CMDSbxWk2BVYZP8UOdMT+za&#10;yhWyHXvRdotnLdWd6FXOEO0eSTTS10QiDnpXaKs9w8jgbgU4885qTuLjZ1BIkRzskJ3Hz9iuPTjT&#10;5BcTpJhCc7QPxTfVrBY9ZnKFgDKM5811T/Nu/R3qP+yyOrYhdWHucbhH3Awcf/UoR6b/AHRszfHs&#10;PvNWVqGmTT2zvlSu3nB8AeKrzR7dYLrJfcAe1LjnSY0420wq1rSD8CY8LncT5Wm8el/qNqRuQ+e3&#10;4FGGp2xMK4GDtxmo3SIFQYDYYd2NEcpT7aKtv4JrLUXWTupByPOatK0mN7C4S3IXbgnxmgbrNplu&#10;kONqsBg4+qPenL33dLgPuD4Ht9n7p3lH8eNZP9Fe6vZsGGe445qu/UCF49MQhioBwR+SO9XzcR7/&#10;AHfcXd9Beao71Xb9NpcBk43ucD7qmPLbSKZsf4yZku5fGQTls+KZKtLXIZZXP2aVhTLZzXp10eIz&#10;6FBzmo+aXccDmu7qbuoNeQQgckVRI4OUiSNBxS9tblyXPavoV9wj6pS5uFQbAfBFNR1CFxOeFBri&#10;3TauaT2nBJpxa4cjJ4FCTHHFvw3K0jO25zjtmnEjYkVR5pF1y1DAQZDwBX1wQoIXGa6mISmu3e3J&#10;IrhxnkUG9hk8UUWDpGdrHC/dMVSJIQwYBqUtg877FFVgctlnLpsaWIlWXeGzVUzTK0rgDzRwzzW1&#10;oYDIQuMkUFrEVbOKvJ6RSk6HIgKorEd6bMBIyqT3p1cXXuGMDvTaTahGR8vApAHUsaRbVQVJx2CJ&#10;DvccntUbDau2Gf7/AOQp1dyNIMKxwKoo6ChQyEnYO3mlbq5yior5OKjv1f6ddpFL2cO/+t5HIP1T&#10;xkASxAW1mN2CSM5oRvpzPMigHFO7y/3sisc05ezdAjEctVY7OBM8rfpI4hkYFL2mmQW9mZmJaTuf&#10;rFRize3bAtzniml5q7/p0hjySeMCtcdIY5u9alCvDGwAc4x/NTtlpklgEadv6rrkKaVtumv0qWl3&#10;dHG7BEZ/FSrwz9Q60uxBjaFIBwAqfVOo2JyILprRjfamqyfGHO5yRnOKc9X6qgv7lIWwi/EFe3H0&#10;akdUuH0l7iOM7iAV480D6PZPf3qBx8N+ZCewxVY/C7FCrpTo+7mZLyWMrEGzzVv+pHUUZ6fsNNto&#10;PnGynPc/kfxS3qprkek9OaLbWu1T7h3hRgnI7k0AdOSfrrSW6uTjZnBPbGOSa9CFQuK7rZ3iye6L&#10;16PSNMviZds7ZII+sVWlvout61JLN7LOkILSSePumN5qc0kkaQQGQM/xxz/BrQ2ia1ZaN0Nq0OF9&#10;6UfI4yw/GaaElPV9DKPyyu5urbm06dudMic4ccEcfHuQaKfT7pCW105dbvf6e/iFGGOFPj7NAfTu&#10;iNqESXJfbCrZqxPVrra4m0/TrfeiRxRqI1T4njg1ZZElb9Cn3X2uLqn6dEkaWQoQPxijXTeltM6d&#10;9PNS1gjF48yKe24Z/NVR6QaSL2W6vLx2k2cRx5//ADqJ/UXVibQWgkUJK4kePjGV4WtUE3+bXa0C&#10;fsrO0vb/AFW8ddrSNgDI5VB9VtrrnrPp3RfTO103TYw9zPEInHAKtjJY1X/Rlt05096c6pd3Nt/9&#10;crhB83IOGz/bVQdKzjULmSa/AFsP/hBv7qZ4n+O9g4i/S8up28K3i7o2i+Qk28jFBnU2uvea/bTt&#10;MC0xTe57HnBzWor/AF7TW6G1e1hIEzZCgDvntg/VZ66Z6BGp29/fTSbGtgCq99zYruZukvgdxpII&#10;Ov3EVvarYzj2gn9Q45Y1U19rhWAW4A2kgknjtSOtdTPNaxxx5AB8nvihtYDcyIZD+84/msM/JuVI&#10;m2y8PTjQLmW/ivtn/t4XQiXGQCpyc1bf+qLq5L3Tun4lDr8t5ct9f+Kd6hqul6J0Rp9rbj+o7gzs&#10;g7k0N9D9E/8A0RdWt7cxn9PbOjPKx+vGPOa2uK417BoZf6c9NvL7WrR1txKGcYPbODVlf6j+rP8A&#10;aupYobebDQ2+ZD9sfD/kVz6q9TQ9Da9DbaM6xJaQ4JQcmTznFZy6DjHWfVTz31x7sc06mbP85IzR&#10;GFUkzsE4W0FPpz0NqWpa9Y69rSn9OZQ6mTBMhHYVd/qJLcdb9e2OlaYqri1WLOcBCpyx/OBRP/qH&#10;1Sx07SNEtLUBXYYjReSg/NBfpRd3XRl3Hf61alDcLhN2DIIzyKrj1jtdnU5STbe2WDeS2fp7fLp+&#10;mux+HuzzN+6Rk4JrJHVl8/VmsyYlIkvbsIDzlUc4yaNfVnr6XX9auGt4i+47IhGpYt+OK1j0L0/0&#10;z0t6dz3V1aZ1DYC27AIJ+yanLLwq47Zy4xVBnr+k9J9I+ncEFleRe+EAkk/u3gY5/mseaVo8/qRr&#10;trZNdMywYJJA2qrd9o+6FesNd1DrW6s9M08SCR5FARDzVydJdKw+ld9Clzdb5p4labJyyg812Frl&#10;Hu3YKloFerDH0T1HdafZxt/7XGG3YPNZ86m1OTV9QuLh5DLcSvgeSfxRx1zriavq95cQuWV2Ybie&#10;a89OtAUzzzqglmQFY1I++5FM1dI45ImvSvTTHqVvGLX5om+RsZ254+Qre/WVrp2jdAyS28kIXafc&#10;lUhTuPOaq30+6GtrLQda1WaRhMCHZcDlR4rOvqR1FfdW2MOk2EjMjT73Vf8AhUHvRjxtr+hIwb2N&#10;rnTNc9S7iPTdOfbFCA0jL/afP+aujoXXD6WRtp1qCYwd8h8lvPNGP+mxtF6U0fUUujGLoA5k+8c1&#10;jbrjru41rqvUJIlzFNcFIgvla7ybk4ShrWx1JN00RHW3U/UXXfVWp+zFLiSXcyKMkAcCtE+hGkz6&#10;FeiKaYSFpNzDP7RjkUS9AdIaVp3Tt/qDhorhVPuNnDGqt6U1mbX797PRw8l0SwJU42g+SRTQcVyt&#10;/oeFIn/VbqeTrXrq00mzYFI8ICAcZ/OPqrF6D6E0zpDVWncme59vDv5FE/pl6Y6X0fPNNcTGa4bO&#10;6R+CGP5oy1jRQlnqerFQERTgn9344FDyWlG9E5u+ixuldR0e7sdYuJFVAisfmuSuB4rAvqn6h34g&#10;trK0cxRTM3vsOWP0B9A1J696lara6JdLbooe6AQP9I3c1TOo39msMIm3O7tgKTliSa7GUYOV9AtW&#10;Gdrd3usWcGn20jKWQiM4yT95rVXpDY/+h+ktQhdgzBJZZ3YZJYnNVf6PaHJZs11cp7W5OzDGwUGd&#10;Z9aw689/BDdOYtxjAHGWQ4yDVLvTQ3T3SOdZ9ULfWbe6jtYCBJI2S392fvNG+legJPT9hqdzcxOZ&#10;QswUCq06I6QEumXU5ZVKswwfO0VsH036Uv5Oh4by9n3Nb5WJFyVCA1KRnk1JolOnuhLyPpxtdkvE&#10;WK2UE7z9H7+6oHqm81P1W1GBLBWFlathZRwD4IqyNZ1a863sX6X0W7EWH/rOCWRCe+dtW96EaNon&#10;p1K+nvEk/sxd25Dv9gmp85Rd1b9CqOynPT7T/wD07q+2XiO2ULsHxAxzuquf9SPq8mu3VvBaXe6K&#10;3H9fZgbz9E136/8AqD7ut6xHpmEJDPIF5G1jWNIyZv6WQHmkxwOXY8VZvlJSfdF1CKkWr6baWOpO&#10;qNLtnh/9uX3mQ8gFewrUerX0Hp7q91PtRWOGXBOGPjFU/wBNafJ0vaaahikgKlJPckHds5zRB1bO&#10;nWt4tzdzf0I+Mg4BxXOG700JJU7BfoTSr3qLVJepLlnKTXjZV+RlD3FaN9WOvmOn6fY2ZjhuLlhH&#10;GDj93jaKS9NIdP1Gzg0eAhEtGyxXBJU8ihLqjQNOs+qIrrUruKKOwkV0aRgpfHOFFPCEW3raDHO9&#10;kl1R6MSaPpFheX7J7txs3LnLEv5qQ1v100PpDpP/AGmxv4TKg2+0nOMngt/FV76l+rcvUt3FZ6cZ&#10;hbRHaGY8n+BWKfUO6Fxez2ybUKfBtv8Ad95/IqM58Yq97JyVpEd1z6rajqU9xDaTyJDKSJWDH5sT&#10;zipPo7p6TU7P35X2rGAAPJNRnSfQwnszM6FzjgEYArQfpR05dPZ30UdlKSjgqwBIIqMHklJN9Mkq&#10;QRem/Q03U1x+kivEhWBNxX+448VYVj0kNM1r9PDboyxH5sR5og9LUstEuL6+1IC2i9ogngEY5rPX&#10;WfrG17qd5Lp1rcpCCTu3EM9boakr6o7I0R6o+piafbJa2kKzXLkABz8EArN+oaJrXVweS51AbEyB&#10;E+di/eAKJL7R7+TQLbUXsimV3hW5YbvNGuhSW2ndIXEtzHGt04bkn7/ZWlYoRgn6RlnOnQz6I02y&#10;6c06UyzIZsY3IPAFSXTvTNr1ILydiB7EijHlt1Cnpp07qWs3V2JX3wgbTgDO4/VTmp3d70fNdrEo&#10;KkbVDDBBHck/iu2mujiZYI6kgggNq9uG/tRCeBUX6eac2idZprTSmIRxSbIXTIBYYrrQ+kdWki0n&#10;VJLUPHcFJv6nHHnNJdf9Ypreo3Fro6e7HbJmSZcZVvKnFK999FEIq9/1X1heMmEiw+U8ZBpvd6Yn&#10;Teuw3LSl2jbCDHGTwajeglXR7xrmUy4fC53YwxPnNXz1x0VhrK/v1VYtoKNuwgYch6fSf9qh0hz1&#10;b0aTpMV3f7gZSrPk4UA8iqU649WYdO0iPSenke4u5ozEvtHKxZqU629Yr3XY4tCsZXYRptnlKZDD&#10;8VN+iPSWh6FeXGo3ip7rIR8uQg/Gayy5LH/TOSjVUyk/Sjou6kumiln2zMvuXLyMcofrnzV19aa7&#10;b6Y8Udra+77ZXO443L5NDOt9QRDV9RexkWX3pMArwCnik7LQrq7Jmkn3S/vkBGRt8CkUdk1fwC/V&#10;g1nrnT47SCWS0jMwJReVdV+6kPSPoqKy6kFh/todbeJt5K5O7wVq3fSO0tta1e4STG2FTHhDt5HI&#10;AoQ17ruDQOqrqOxRmnVgcgAkZGcGqqVJxrdF29LQ19XJR05JbXUUI92YHYMdv5oF6M0DVOoNVsbn&#10;UpWjs42DyIyZ348YPanl/PPf6q19qUgdmcMIz2Rfqrc6rsLy80uGezIiaRlGFHDriirSTRyDoeer&#10;skcuntcaSqzmMoFG3AULwcA0CXl9pUug23627R5ZEXch8MDyo/ijXXNesbbRBYpl2SPLY55A7k/Z&#10;rO+ldHt1LbSXEV6IDuPxcZbAp8WOo9UdlMLdY6zu7nT4bXTkH6eKMR5HOcfVA3t2tzp7yfqFeWPO&#10;QaMujTFYTSxzp8E7KwxkgUF63rmnwT3cVtBGSxY4/t5q1Ig5MjzrE4slje9ZkB2+1xwKf2KXmqCK&#10;1tLQEbMjjOceSabdG9C2Gqx3VzcTy7o/2KDhc/mjHp31E03QbK/sIrQz3EhYCTO3Z4xRFM4gX6Vg&#10;MWo3X6u4SO1jTGTyQ+cUBdQdb2On6xexWdy1x8htbGABUPcdNajqd/K01xIkMhLEKDj8Afn80jYd&#10;JadZLIqrvkJxyckEfddcml0csba1rOpX6AsgCkhm2nuKZWBRwIwg3M2D/Fcxrrm91/QERBtu4+RT&#10;y9ttO02aGZpn9z2yzJ/apPY1ne2cQ2u+ibV5AYjuOckMeT/FROsRLp/IUBm7YpCPVbma5aVJjjJN&#10;JdRalIFjjeLPGQaw55JMvBuhhd9QX16sQd1wBgYGKhZLXcxzSFsJGYA8A1KPAqnH6pax22c97P6J&#10;fSW+WC4GVVjvx/FbWawL2qTZ4cKfyM1+fvp5cLbzliBxle/JrePRuo/qLT22kLEjIDHjt2zX88ee&#10;k0mfTUPI7cxkrjGVxzQjrFuIps5zlcnPHNGrpJIgKjO3nBqH1SwS8gP3gZH8eKwRldDoAL9Q8S+c&#10;HIxTfSNXmtXIBwO5waTeeS3ba2O54r42ucuO3fFcbGW0GLdQrwSe5AqdXV4ZYgGZcdvv/Bqk7tZ4&#10;5CSzbR+MDFN7PWzG5Hg9znk122K8SfovmIWYBHtq3/XvTG90GGXdhtvnj81WFrrxLY3kj+aJbXXn&#10;3xgsQcZpXIVYqFZejTsfYMnvn7NBus9MX1qEkG0luwx+0fQq1bXqUFTvP+c1MPqNlOm0sCGxww5r&#10;sZLvid4f6M2Nf3sJ5UhQcHd9ipW06tuUaMIEIVhk8g1a+qWOnzM4YAtnDfmoWTpqxAwiIfPABxTO&#10;cJf8Rowa92RUXW64Yu4ye3PIqUsutIrpwfiwBw2DxkVA3/pulwC4l285ypoPl6FmDuEeTORyvYqP&#10;upcIvdgki821mwlZcFMOPPg1KwrZEJlEbIz44xWfo+mr2H29lw64X5Y81NaZZavFku7sjccnAxUp&#10;Y9aZ1IumTSrOU5ECDI/mmo6P0hQ7fpsZ5Jz5oBFxexLiIZ5H+AK5fXrmF+x3FcgkmuQl+wlj6YRX&#10;XRtmM8KwPYkYwaYx9F2se0KgKng5pkNfurgFWeXGc5K/9qkYdSvtm05AJ53DNVjOXpk+C+BZOhLG&#10;YOJIVO4juM5x/FSEHQGnKsbdiGJwO1N0vrrICo2CacR304yBuBIxT8m+5WdUF8E7p/RmlYZvYzg5&#10;8cn7qRTpixhZTsFR1ncXOw7XCk0uZbyVyXIAB7ClToaKd9BJBp+noZGNsuTx+Kkoo7dQoEY45oTi&#10;eX4gvk/mpOPVrZEw0ig48mmf9FFAkPdAJCAKKTnnYYJbgd8UH6n1RBZscHcfOCAB/wDPQbrXWsCx&#10;7/cKjGTtNCaOvGXFJrcKJ+8fI4JJoY1rrNY1OxlwO53cCsr616mrHkq4b5HABHI/zVZav6kC6ZxG&#10;xcdmyMUyxtnXSo0n1H6nbCBwT4weP5qhdd69klnmUZ3DsWPHP0Kpy61ae4kkzO2H7g+B9CvBLuKq&#10;WH5JrqxfJNzHOr3s9w53b23HkZ4AFe2lnhVJP5CiusqpJOOPI5qL1bX7eztjzl+2B3rXCVqkRlFL&#10;bZNw36ROGzgr3A/FKz9RHDHdhc8fVUdedVzPOGEZ9sDBwcU8OpyyqBHG7D6Ck088BF5EFWvdUCMM&#10;iH3Gx3z5NA66is5Xj5Y/Jqc0zoTVtSvo/wCkQmMufvPitcdIeg9pHaJLcw7GZQAMf981VfbhHb2M&#10;uUvRk/p3pbUNYfEEQZSQo8k/4FXL096BzRzpPcZYkjKk5HP48Vq/QemtG0VBtiiTbnD8KPzjFCnU&#10;3WlmJMxT7Sx2nHnFZp+VN2ovTNEYKuiWttG0rSLAQCJEbgue/bxQLqvW9nYsIoFzJyPj2UUG6lqe&#10;qak0sMKyOSQQByKd6B6b3lxcb7pmU7g2BnH+TWfhxVtlo38i0iajqzM6ZA77sHHNHPRPTkVrHIZ9&#10;u7sCasSSwttMsFjDopRdpx3JNVP1D1Xa2ysqOp287z/5qLkm3ofjfsFfU3qOz0/C4BbOFY+T9ZrG&#10;PWnXNxqEboR5wq/gHzVg+oWui7uZdzFl2gbT255yBWe7u8iZjtXjJxmvS8PEkk2clrpjfTNWuLC7&#10;WVGIUkk/ZrX3R9/Za7ZxCSYsSncAYIrFOoe7OmBkcZGKOvTHV7nSbnJb+mSCEq3l+JGUHKPaLeNl&#10;uXFlr9U9M/o7uX24n9sHyvJom6X6juNPURb8RkAbVPP8mrQjsodcs0I4JOeDypNVJquhvZTOCBz8&#10;QfJIrz1mWSCi+0y6xvHOTRdnT+vNczBJHO3Gf8mtEaN1SlvC0RCj4DFYf0LVTA6hy2fDf/PV4aFq&#10;plMS5BUjBJ8H7FZsi42a8FTLug6iSS6U4whb75B/NWjJ01p+rWcoAU7u2PB781n2ztxEyvyAOcD+&#10;7+atjQ9ea1jBz8SmBUIuqY2bEilOu/TxLKdJEchVwduOeKldPg0+W3/qygNt4zxVq65jUbaRWjDN&#10;jJP0PxWc+pdI1GzkZwrGLxjvwM1dXP2ef/FsjNYZtOumlhAP45HFXL0l1tDNbRrJL4zkVUmnWZ1O&#10;19yR2BPg9wfqottMu9LuBg4GPiydsGu8Kq3s0QmpejTj65MNrQtj+4c9yKs7pHqia9RY53+W3GDw&#10;Say90l1KjxiKUqxGcMTyD9VaFpfmIrLG4G1hzS00+xJwTL31PRZ3jLK/9hBGM/xVSar08lwSk65y&#10;CG44q0unusIrpFXPPYmnGtWfuF2XgMMYHY1ZNGGpp00Yg629PY40DxcFSeQMbQKouwvrmC6X3iMI&#10;xOP4re99ZPcvIrxkDPP81WnU3pdp7xSSRghiN2fomtGPJDpnU2mtkT0d1FE8S/Lgc8Vai9QmVcLK&#10;OBlm8g/VZD1E3eiXDRAEqB8Tye3fNE3SPVjXFzGsp88DcCT91ly+M1coq0blLmlfZdGtW0swDAk5&#10;bkU00q6a34ZcZbuasGyS3ktBJkYbOMjBqvNfVoZBtPxxnjxmkx3aRyUaCyPA2uBkk+KnotXRAqbf&#10;rJPBAoC0jXUSFFblRgE+aVudXiuGcLyOxHbFErXoIoP9Stv1EIKpkEZBoW0+OQECWPbzgnGRijTp&#10;nWIvhE3ngE9hiiPqDTotpeFUGFzx91OV9o45FXdQaDCY1mj7r4/P3Tfp/q65s7n9O8hAzjPY5p02&#10;qAuynGTkYP1Q/qejSTSLLDwAQzH+KZSOShapl3zwy38GeScAk1TXU/RDyJuK5dCx2txVi9JdRLGs&#10;ds5wSABnsfzmjDWLFrq3cpzx3HgDxV4tOjLOFIwdf6WlrcsoBXPcN9/58UWdFt+iuVk/tycijbqv&#10;QHdy8iAsgwDiqavryeykVOUw3Ixwaeb5pIXFOjcegdXWVxAicHK0BdVWkYzLHgDOcEZwTWf9B6jk&#10;ilV/dz8uPHfwa0FZKl1b4PIbvnkikgmu2dk1KLkCOn9Wfproo5O5DksDjOau7SddF7CcnJx/yrN/&#10;U3TphuMYCkkNg+R4OfujfofUzE8UZb9oBOf+ua7NU4tEsbsO+oIX2l8AjvkD6+6edM9TC2dUkTA8&#10;Y/NGiRW9yrn4lWGCB2qvdW0r9LJlVwPz/wBwa1RlFrT2JNNJ2tFqX0n6qPfGMlcYAODg1HwX4tmy&#10;yEnHaoDpjXIQDDKxDABc/ipzXYYXgBjwxPJ/gUtraZOvQ41CS2v42JXLbduDWY/UboBmikMKFcqc&#10;FeGBqzrPVjaSLl22Z25POKI9Q1C2v4Cm1SMYBAojNK7OcD83b8zQSJE67mz8vBGKsTprqOezhUAh&#10;g3GG5o79QPT335ZZkLY3ZygwwqldjWUuwqOWO0Endgf+au4LJGhoZOMuy0n6gKEfMtuPnsoq3Oit&#10;YhaS2Mj4AznB+6y3c3TsSwGOOPv/ABSmk9S3NnKAQQqjzWR+O10ehDPB+z9NrS8tp7dGDDt2PHNA&#10;3UsCNh1cZC84Pis39JepbTKFkcghe5bsKuKKV7tFcYxjOKWGRqdDT8dJO2e6FrUyEwNMvyOcUaCP&#10;ZKhzjn771WV1ZyWsglCg55wKsPQrg3cAYg5Hxye9bXL1RgXsMZdMMig7sjb3z2oZh1eSyu5oiDjP&#10;OO1TMOsvbbI3kPPbIqO1BYZ5DMB8j5FTp2cBjqjTTqa+8AS4AxjkYoG0rUYdMcrLyBz9EFqvawtL&#10;b20yfyM1RnqloESJJLE2Dhjx4wKf7XTs4mtIsw32m6nEFEi5dQME57CqC636KWWT34zgDkhfGKzt&#10;oXqPqGm6m6zs5Td54rZPSvUOmaxbAgjLDJUnv+DmibljceQ6h8FD2/UlzoMuCu5gx553Ve/RnqO1&#10;/tSViR4zyKgeruhrS8id41wcbh9iqg0+wvdIu8opIPyZicKSPAFVyY4SVqWykJXo3RJp1hqcKZjU&#10;AjJaqj1/pJ7KZmt2YITwynBFBel+os6FASyqp5Dc9/qrw6f1uHU4gsijA7EdzWSeSqUkM8GrsANM&#10;129gbMoDLnyeTjyKuDQ9YtrmI/1F4wSGPJob6j6cthAxjHJ//N/IrO+s32o6TcEwu+SS2cZBxVIw&#10;5bsjKHqzW2t6ba3KEbFLN4FU5qnQFtJIzGPuPqhHpr1JuJZCJ5dxxjd3FXppvUVnPDHvKrn7Oc/4&#10;pudPZJ49KmZ61T0rt55MpbYyM52/VQ9n6dzxu6heGIXnnAHbFaw/TCfLR/LzgeKkk0yD474gPJqj&#10;cWjlOKMaX/QV1bqXfAPJwOw/mqn1bRtRt2xJGZBuONgzjNfpdNodjKmDGCGFC+p+nFhd4+CgecDB&#10;FPDGwWZez80TpoQsPZb4t5+6N+m9cktBHFKTgHhq17rnovZyLvjjDODwcc5qntZ9GbmKaVwr7mGR&#10;hTggU84qi8MirTJaLqSKa22MQSR8do4H3mq16s0WO+QDBC/a/uFEendEalFLyH28YUdx+MVYOndF&#10;3G074y6jtxg5qCj8DORg7X+nJ7QBlcsg434zkihuBijMGyCPPfP8V+heuelqmD+lEvPO1Ris6dWe&#10;ln6V5CEZQoyVUcZq0IWthGdezOmpe2EwR/NAl/p0MmSEwT28Grf1PoHUiqyRR5b+4eKrjUOn9Qs5&#10;C0yMHwfwCKrCLGbvtlYzadLbXMLBz5247H7q1+k72SeBo3zlcHH+aEZxKH9t1JIOcYzipLR3ntbl&#10;mVSMjO09jS5MLknofxsvCW3ou5rxo4CdvAwBxntQJq2uW8o9tyGB5bjBqwLDV7K6gT4KDwSDxigf&#10;qXpKOd5JrZ3O9txH1WHGkpU2b8m42VzcwRS7iq475pKweaymMqZByMmou7F9attkwpyVU9848CpJ&#10;LxZ0UEAEDkds1p+TFyo0H0T6lxIJIiMFefrH2BVuX+t2Gt2wWSM8DjjO3NYWGVIK7RjsD5q1+l+p&#10;Jbd4VkGPJwc5/H8VGUHHaKY5cnTROdT+mSqFnhRssMl8VWf6CWPiaJkxnv4xWt9M1u1vYPaYJggH&#10;+KGOpelYZwxifAbd28/ir486rb2cnhd2kZbubMvxux94pGzupLfAkGQAec9qLr/TZbNtsiEeNtRs&#10;1l7qnznuKo0mcgR7zW9xkfnBB5AzUHqfTimNmhXLqDx4YGurrSbmBzjgZ/cDg1ympkMFZ3JxXYSa&#10;2pDShGV8kU9qelS2sowWRgcgCjTo31Wn0idElmfAfahPj+aLb/TYL6NS2CfP5/mgDVOioQ0j7Fxj&#10;FXbhPtbMlTxvT0bB0f1TtdVRBJIgJXwtEQsoblAUwck8GsKaXb3umlVjzgDI/jxWgelevJ7eNPfc&#10;7WIyorFkwqF8XZrjkurQbatphSAgL+5sf8jQmd0TEhtq44+xVoJrVrqYxFIOeMHvQ3qejAFjGQGx&#10;k5qClTplz7SOppIHRWf4EjOfsVcmmakLuNQXGcBsE8kHxWbpYprZwXjGM5or07qEosYXODycnGKZ&#10;qgpMui90ueMuyjgc8VHtYiWMpIBhvqojS+rfeYo5Jwcjce1GcSxSrk9zzkHmhZ6ZHL46fRQfXXQE&#10;MkJkixvTnAHB/ms8xTXtldPFKdg3gYP0fOK3vdWoMZV0x4P5FUf1X0BDcPPNGvPfkZLADit6zpox&#10;zxtFYW9gt/tUDJ8N2wKYXelvaAlMqAefFP7WKWwl/qggBcYJ4waktQ1a2ukRigGBsPncR248YpJR&#10;LwZH6RqauWjd2w3b6oiihPwZAAQcgiqvkt5opI1BBUHk0UWmvLEuO+BgDtSSh1o0RcS7NH1ISRAO&#10;w3MNjnwcUCdW9NnDNHExRjkgc0z0zUn2b4vJzzzg0cW+qm8tipxlfi32KkpSg1XR2cU0Zf1G2kt5&#10;GIXDNwOKJ+j+rf0U8cLliAR3JxmiPrPQGhlMsQBMh5/AFVVtBJbGcjBWtNqcTKvxZsbTr2K9h3AH&#10;BH/I1GXLy206IYxlskH7A8iqr6F6je1YIZD8lHxzwceKuq8kiuoQAeMBu/34rI1RoVPZ1uiv4mMq&#10;ksv1wc+MVS3WfRonVmEQIBO045/zR/Z65NZXEilA6tjAI/bVkQvBf2pbCnjC4GSc+KpiyPHerJ5M&#10;POtn5ndX9KXiRSbSVfdnPAP8A/VVzDqmq6fNuc+4FHYnit/dbdFRFifaBGW4qgNS9OtzcW6DA5x+&#10;a9PFkxzj1swZMGSMiudG9WJYCIjIx4yd3ira0P1ZgeVVEigkAk/Yqpbn0vYuxG7BJw3Gajpuk5tM&#10;BBK4Hgn5YpZYcchozmu0bKs+sVuQREw3EDA8Y+xmnK6rMnIIbPcs1YHfqjWLJmUSyEKxxuBGAPr8&#10;VZ/TfqXJKYhcqQ+MEZzkfdRfiVuh15cW6NeJfq6k5+/8n7pzpmrGAFlQbc4IFUbB1XHNGClxgY4J&#10;qRseqInkGZtw84PFQlifwdWXfZrPS5EuUiJbBYcD8/mo/UelyswmUncO+O1UrpfXUFqVQykKDlWY&#10;/trQGi9UWt/arh1dqz7T6NqakkfadCyRqJE8mhrXbRYwHaIkZ484osvL1EXZtGCc5qDur1LiF4ww&#10;+WQfzimi1YlMp67nhvZCmAQDnBoauej4ptxjU57kY4qb1zTZLS5LbTgjginumaoU9sPISK0qVIg4&#10;pvZVF30tc2dxt9og44x2xT6wmnt5EJfB+x3q82W1mxjBLnGByah5tAtGR9sA3jPakeW/QyxVQz03&#10;Vt6KkzZyKGtbgiWSRlAyeQan20l4uxAP0Puh/WLKWSErtfaeMr4p8dCZU0B76u8W/aAeMEnxTOz6&#10;xeGSJxICA37gtcXGnyMWyp54NRg6fkZh2CZzxV+EfZm5yRe2na3BqMa/NQfOfP8AFPTa+03uRggV&#10;TNrCbFhkgY5GTUxa9f2nu+07k/8AylPbH4qLx09dGmGW1vssK51CNN6sDu/HamUGobFPzwPPgUE6&#10;11RYxWzukpB8scZAqp9S9RogCscwYbeONvP1Txx/oJzNIS6gnBUHOM7s+KhtR6qhtYnLOXZQcZ7V&#10;mex6/mmufbkYCEd/uo/rXXJIwmzO0KDkeQfNV+0yLyoMetOqhdwy+yrKduMuOOe+Koy41xBGwxnP&#10;HbgAfVKW+p3F3bMS7HgqM+KhdLsWlLC42qBwMc5rXjwpJNsx5c0n/FUEXSfVM3vMs2dpbC7aOdZu&#10;W9kvuz5x91WGjWiw3ojUAjfjJNWPqtm4hyV5yMHwBXJqHaDHObTsYf7g02nS4RUfHOORVRGb3Zmy&#10;CSDzVyafpglt5ypAbHaqTukeG5lAUhgcj/FWwu7I5VVNljLby/ol+SlguT9gVN6dPINPEDQqdqcE&#10;8k/mvdFZH0/ZIi78ZzRXoUUDQcxgHBFTzT9UVw47SaZQWvJIk0L4Uc8monrAte2tu7Y/pEhf81Yf&#10;W+krBG7Jy4IZcVWeo3kTWBDqdy813C7oXLFoLOgstYSJKwZDnjzR90dFI0lwVkK4BCDPIxVc9ASx&#10;bJAQfxgYo56ceT9Q6nw2AfsV2a7FgyW0K3d724KgBhu3eMnNDmpLcHUif3Lng+c0a2lhMxmMStnk&#10;nHBwDQlPIjyuJQ+/fjA7g1JtWWii8rRESxgC52hQMeTmqovb39PqksicfgjIP+KtWzjlNtAXUZVQ&#10;pwaC+o7ZbK9/UQ92wcYwKjCdsrQb6vOklrGqPyyjtxgYpj03aiSWSOc/HaSmPx91JT26CCBscsAx&#10;+gcV5at/XV/CjuK6mx62AfqVNHDHbf0z+7Ap/wBDWzz2QwAeSwx/2NL+qdjHJZrcDc3tsOfODTD0&#10;0n9gStnKlM7R9k9zVF0EP/uII7i0JZv+Jh28A1mf1hspZ5bZJWI2DAU+DWlb+6YzswOMntis+euA&#10;le4guFTgIqMSfJp8P80ac1OEjJlymLh1wODimk0m3Pg1L3kaRO+DzmoN8yuTkV7qPnmIwxF8knzT&#10;kfNguK+HxGynltGITnzTHBWYLAB/FRbAySbvFLTytLJn/FdbMbRQMhTBYKtOwirkAUkj+3ya4Evy&#10;LE0wx7n55NKOdgBpEMSxJHmuJSZHpWAkymRuKdrbhdpIr5YimDiu7iUsMYoAbnLttWpuw/osh/IF&#10;R1vhFyTUrpRW4uRHn/nVoHF2G+sRRNZq6HLVX7XDfsoq1RJIUCfjgUIHCOrEiqy0Wqh+0KgBuMkU&#10;2soWecFyOAcE08slE75zwK8vUETuF5yMVwQQM/uSEAk4p2XiS23E/I96T0+GKKJ3Oc4poze4cDAz&#10;xVOVLsLEkha6kz4Hmnt9ce1BsUgfxT+2QQwvyM/RofnYyS7a5So4I28RlkXknLCjW8IRYgM5HbP1&#10;Tezgitim/A4yaS1edp3G0cfdVgqO8TjVNUXcgTHC4H1mlunoFluonuUYRq2frOKddI6LBqOpQpcH&#10;ESnJHkmiXqY2setSw2UarEu1cDy2K0wttSYvZ11Zqc19dRJCQI4/2qOctTzRNYGkB2K/MqSDjkMa&#10;faCtrZSSzzRK0m07Q1Bq77i6Ly5UM2WFbYh0h0gnvZhIEZkkbIyPuiq/05dH9jCnLYan2mXC+9Gz&#10;/CNGAxjuKGvUHqn9ZqrRxBFiiACEclsCnTUdirbJS9S46je3ikysUJY8/kVBz6wdPspLWNgd2V5/&#10;4fNEGiailppd2pyHeM/zmobp3pT/AHljMZMJGpZ8n6rRyvrtmnRcHo/aaLpmi6tqOogS3DwOIUIy&#10;VUjxVKQwX2oOY8MiPywzwP5oxv7r27Vbe2JY52rz4onWzhs9CMzA7wQGI7ZNaIQuldUQk6olLvpi&#10;fSenIZGKAuPgufHlqz1Nc3et6nFaqjSFW4GM4UeaN+petbq7tbSwEx9pcgZOeD4q6/RPTLDSrDVt&#10;QuI4zPtYq8h7DHih4+c4rlpdirYH22pQ6Tp0sWArKhUyLwT+KmugejItbhur+Zy626FsE4B/yaqW&#10;7kudRmMCtzLIWPnuaMYNYvrLTLnRrBGMzuBGF7kng4rbDPtKtLoooUrYd9CaYet9d0/R1VoYFk92&#10;ZvOxaPPUz04it+pU03R/nEIUZhjsxGSPwaquyj1L07ljmuCyaoyjeTxs3Dt/FG/pX6lJLqWpXt0T&#10;JJsJyB8vcrQ8nS9jSkpVoqrUNZls0u7WLjloz9jBpt05rktlZajA7NiVCd4OecYxUNNqKTa7cK7B&#10;0e4ZWP8AJpHq6+ttLnMMRHIBOPOa87J5F8rYtlcWmjy3UiLuOS3IrTfpv0NYXGnXM00IeaFWZfOz&#10;FVd6e9OXWuajEkAAd8AN4GfNWJ1WNU6ak1HR4ZMzsu1ipxkEUnhwXdWRbSA1ZpNavliYk24JwE8D&#10;7rQXRms23RyxorPnwFPLZ7bqrH0vs/8AZbpLq9gw6A4QkMM1D9Rai+q6tcPACZJpMRqPzxXpQjSt&#10;jpDrqeeTrHV5YUzE884Vj5LEhc/iro6i6P0T09stB0+3bMkyM9xJjG5x9UOat0LD6faJYXOoXm+/&#10;vHSXYuMqPwfxQbpuuap171DFFJLut4k2/naKdap1thtBx080+s9S6dfXiqbdX/8AtnOVQHFL+vfU&#10;LXGuxMkimCO3VPo5qK64v73SdQk063KIY40yRjjIqY9JvTCDqu5ludZuiYFyWAPMj5xyaaVHW9Fh&#10;eg/Rtj/s0uryxJJcS7jGGB/p7aqzrjrZ9Vs7q1nk2q0m7anHIPn7or6t69TpC2v7K0nYQAMuAQFO&#10;OABVW+ifQV/6hS6pqDRmOCzRy8h8uBuwKV0/x/RxqNdFk/6ZtM0q01m91G9l2PAF9snwMd6r71k6&#10;wude1/VLoYjDDYhjOSVQ8UOWeoyi+vraCY7f2h1+hxg10bNI45Mj5KMciuRikTVLYMdL2k90knuM&#10;AEByD+41r70G6IidLp/07LK2QjE54Pc1WnpL0xZXtre306mTLbY4xwCV+/xVx6L1dN01OqmHDzAn&#10;aP2rniuwg+Iju1oGPU/1QuNB07XdItws0WdkjY+YI+jU/wCi/Q1pofRF51Lckz3zxGaRmOQIR2AF&#10;Qh6F/wB/k1bUtTh2RO29QezBfIqN1/1HcdMy6Rp9uCXTZGQcbgP7aaKkn6DHkp7KQ1/X5dQuLgWk&#10;ssa3L7EVDjlzWirv086d6S6Kt76SISamUQu0uARu8A1RVn0dqGlTaZc38KREESqqE0V+p3U2odS3&#10;em6fYwvOZl3FF5VR/wARp5Wknei0Umm+QEy6x1d1jPb9N6OhR7g4lwc7UPlm+hWq/R7ojTPSx5Z3&#10;uBLe7MGRmG1j+KGfQy1Hp2L+WW2We9uh853GWTjGBUrqXSU+sa1aXF88kcDyBhGvDNjnz2qaindx&#10;JRcpWuw216e9ljl1K4u1jhfLccYyc8ihHrz1ytZOn4LC2Jkkc+27Y2grmon/AFA9Vw20ulaZbTRP&#10;FgO+zgHjGGrKusmNb6JpZNsSRhs57H6pFFJdFowSCL1G114tOs5cJGrgkL5I7cVpD/Tj6M2GpaLP&#10;1NqkCSssR9oMf2Z7FQaCvRT0Sf1AafWNRidrKziPsREfByOSTVj3nqDbaXol/omn7jNM3tQQxg/E&#10;/YqUrk3/AGhZSdrRX/V3VbaosunaVIUVi0b7Tl8g42g/RrPt3ZR6L71uZG3jvz2zRLNpd90rNMbt&#10;2hucb2I/cd3ParZ6L9BrzWNJHUus2zw2xJmSMth5AeztW38UlvY04p9lhelPRyXfTH6+69xQT/TQ&#10;cDPnfVi6j6mRdL9MSWEADvLvjj8sBJwxoG6n9YLXpPpC602GUSGXPspxnJ+/vFVt0LoF5c6LNqes&#10;lS8qmVIwcqgftU1BydGRRStJGmv9OGhdN9OdN3hZHN5LM7zMvknkZNUf1f1rfxajqCWVxlFY5YYb&#10;G7nGarWD1H1HQ7CVIiGkbcg3+A3YVSaa5qBe7EbyNLccuicggeKtHA4ttlIyobapKUuL5v1haSZy&#10;CxbJx/NH/TPppqKjSbyWMiRmEiYGRtHmiZvR6bTtIgupoWaeYCTY445/tFaV6J1Ow0vQWvNYmaH2&#10;kCIzYwi1PjX7JybvTIbVdWj6iuLG1IKLGixbCOUxT3qrpSz0q1iC/wBKByAWyPi3/wA1Uk3qvpsl&#10;/NJZozyK7YJXAcVS3qf6p9Q9RXhX3gm4LGscPCJt/H2a5KVUd4tu3Kzaeh+pPSnRljJFbe1PcMTx&#10;D8yW+yfqqQ6I6Qm9QfURJtau5Xhk3OIhnavPCAUy/wBNHp2Ne6lD6qGiTYNm4b8keTV2df8AU+le&#10;mXUF0yzGXETpDnCkyNxmmjJfkvbHjGltFQf6hhZdIa22maIoglkiwDgnA8k1QGk9DG6tWv7iV2eR&#10;yx8iprWOp7nqK8a6uocvJJlSSSSp/wCLNHdizpPYwRj+kCCQOxHnioyV17JT2kiZ0PpSSPRInlOP&#10;dJCKRt/aOCat7o7qk9P9N6lIbcuY1LDacFscUPax1Sb+SK3wiR42omOM1Kax07NZ6ZaSu4IeZVYB&#10;SRhvArbCCaWhHFR2kVnZJqmqgTak5VZ23CNe2xjwo+6K7nodzdWdq9r7avJGwdk/tB5BPnNTmpWW&#10;qXepaPHFbkQwyo2Cu1ML4NWl6sdaWWm2FpJFD7t3gbVXgZ+jVLcdcRY5N0EvqJD0/H0vfiaERGC3&#10;25Q4J29hWG+mWuuodY06xaMqk8u1RLnJFHNzquudXTW8Tl4ofEfOF+y33Rfe6EvT0+nyOrfcUu3a&#10;WPnkeaXDGo05EssadFo2Vhp/SV3ObqZI4ggG0OBkimtx0r/61sZtT9pDGJSUOcAItVXovRcnqJ1l&#10;Mb/URbQQW5KlRw2P+Jj5FTHVHX//AKYsJ+m9GUzvGGQy9o0U9z/Jqdy+Ttr/AETvVnU0+sacdKtL&#10;9YVtohB7sJxt+/8AJoT6A0aDpqMWmze95J+8cjJ+6BugLKe4v7Kw2MDO5Z2kG3gfuPPetNde6NpP&#10;T9/phjm3SELsQ8/IDIJp1JJxVba0Ly2deo3Ttn05Z6be3UitGrfML/x98Yqn/UTr/XuuLGL9JmC0&#10;jTZhR+8r/wBqT9SBrnUl/Z297M4tMghUPLk1ZnV1xonTHTFnabFt5WQfkn6x9mm5Ko2WnLSHfpJ0&#10;P0/oHS15qOoXha5kGf6mMA1mrXvU19RnlsbCF1ErY4PyIzRDY6frXWAW3tdQMFkjEPu7scfVE3Tv&#10;pVZdOXEU0OJZeBlx/wBqMcEm23pkI2yL0XSTokJu7oFt2BhRnFXf03c6THo15O8pRpI2Zt55A8Ci&#10;L1Z1vQen+j0jWFZbyQ7o0XGZCwrGcWsavrUkcC2pIJUbFJwfya5j/wDJFui2KDlYUJ1nqNo1xFoy&#10;GBppS+9VwwA4/wAZqGttIvP1i3Lws1xcvneTncx4yTVh6T0bfx3dms9riPerEnIJA70c9ca1o1i9&#10;uI0G7Jwm08VOWVWcWOYh1F0pp1rYx3MrYeFMOG5DHzVW9VdZ6pqmlxW9ur21ujYEq8MSOO9S/W2u&#10;zz6XZOBKUkHw4+Iz95o10jU4JNJ03RYdMjmllXaxYZB384z+KW3Rxz4+wd6N0/T7iys7A3Re7k+c&#10;mOSc9xUx0t05pOj6hfz3NwY1UlHWY7VGDmmHUNhbdCzi/SHfcIQEAOVJP3n6qJFjedX2Euq3JjUM&#10;xIj5+X2T/FPGUlQiy26rY0k1K317VNWl03Sp5LSEjMqrwTiuprPpyz01vbgBu5DkB/kVY/f4qT6F&#10;1iGyu20GwkLzufekweDxjioLrDpduntYIv3GV/q7H8A1qhR10Bmm3c8Fz7KkpkEMBwpB7moTWRY2&#10;V8znYvlq86j6omuXJ0u0+Qbbukz+38UtN6P3Ext7jVL5t86bnSM42j6Y0/L0kRTb2BOsdW3l7sFg&#10;eMhFUfR88eaX0PR5IpJ5b1XgYfvVuGY+DUxr2qaF01NafpQk7wjCKMAZ+yaH7/WtT10b5QoG3aFW&#10;kkr/AGw5D0dTKskkL4kVgQCDQXrDxld1zgKMkHHj6NM52aKZoNoMgHAHIFMGtLiZsTvuUdwfNYZz&#10;bHQPR6usso/S2+EB7kYBFT2oRPcQLiPJriNII3VI8FAf29sUXQGzW3ABOQ2RmsXFye2aOUaK3hRE&#10;cKzcmmh07JJGeTngZo/nsNPvn3uQuzn4Hv8AzSiyWkYVUuNigcCurAJJ2z9g/T26jMgLSklvgv2f&#10;utsdGagEhhVFynA2kkYx/dX54em2pxyNbpI5WYudp+xmtwdJ30kmNpPJ5/Jr+dPMXSPpMcrjbNJQ&#10;3JdgqnxXltC3unexINBmn6jGu0kMG7YosinE6KUYrzXkySRWivuttGeEiW3c4PYUJaXqDE7ZTkDj&#10;FXxNsltHilUNuBAz9nzVD9R6W1hOccxE8ntjNNGpVs69BY36a8TaAuV4+8VAaj0eWWTYQ5844qEg&#10;vmx3ow0zX45SEY7WruRyVKzqb9FVS6Pf6fNzCFK/3A7gRUqt5I4BKjtzg4qz72KCbbkjAHjyTUBc&#10;2sD7V9sDBqLkWg0wOueopIwsZHK0pD1GxO8n9vbce9Pr/TISB8AW7AChmXS9iklCuMjFK2aEk10G&#10;LdWI0exmAwPvOaV0nqNwvjGSKqS80wvl9vA/60hCt08iIpLjOAP29vuu8UweNGiI9fMgUK/n5D6r&#10;03v9TtgHzVTW811bqFwWwcVMQ63JCOeee31SSX7Yv2vhWWeL6BMblzkYp7Ffod2BtIx+cg/VV0dY&#10;DA7Vz+c11HqiRJ7cjnc3+QKir+Rft/oNDqFsWOAaZX99bE98LjG49qAprpndhu7E0xN0Plyc+Rk1&#10;SFnPtlmxSRKrMXXb4oh07V7YL2Bbb/kD/NUmupmND33D88f8qZvr7RKZGYAjufFNyo79mzQLapY7&#10;XcSgEU1m1m0jAzzxnI5rM1x1jM5yWzmvJuqz7X7yD2xXVJ2H2KRpCDrC1JbYRnHbzTS461Eae6h2&#10;/YyCazBN1KZjJmQBQDgnnNQy9Wusfzz+CPIpohHGjTrdfpKvMjFvJPAoJuetp/dyjkbTn5eRVGr1&#10;RcPLyxEeMBR4pC81p5ANrYBXB+zTFIxQaX/XMr42z5+XB8Y+qGb7Xd6NyQ/fBbIoC3Mz8ucj8mmL&#10;axHk9gRxTwju6Ea32fX8skjZcjbg8DjvUYjkgjP8V5eahE5znLHOMcjFC8mrGOQjx91rx2/RGQSS&#10;SJGFJPaoG/6gUFxGnCmosXReRiM5PcfVRktjK8oVBySTjNWjBGefZL2/UEs4KhcMe+KRGnT38gUM&#10;ytjggckfmibSujpvZV3LK5OW7YFWt0xaWWnyxmRA4YZY/wDgUSyRgtE/tyl3pFV6V6XXLXMJd2GM&#10;koR2H5rTXSHpnZW9tunQDPPBwcjtmvJtWjaElVXjHyH0Kf6Fe3V6yPEW2KcDIrNkz5H7LY8EEEMs&#10;Nrp212I2ocnA+qJm6wubmA+1F8NvxI789qhdQ6fnnkgUHOXGcecd6uXp/oyKa1QYAJ7k1BMv8PRT&#10;1naajqchBB+OM7jxmp0ejjSzQyTLj8OO5q8un9Fs7DZujUFWqY13qa0SDckq5QHua7zr0K1KyttP&#10;6LsNFgHxX3COAo4oS6l6otdPhl3NjYTUJ1h1+kZkKMC2OxIrLnWXWM8vuL72XfIzjNcUZTaKpVQS&#10;9ZeseRNHbRPJnhGzz+azjrXVd/cGRnkAY9wRnApFroIZHlfvyST580LXGqxTMfbzjyD3NehDBGPo&#10;ST2JLFLdZLudvAJNRcmhxCQhmLDwfxTuTU3A2xZUEgcil7K0u7ncQhxgbmweCauhEcTPaxxCNEG3&#10;HYgE5oL/AFrB2EachuatXRui5Jp0MsnwJxggDOaNIfSY3N7Z+zH8ASWyOCaI54wlt9FHjk0qR76Q&#10;9Y3zBFnHDHZV369ohv7cSImTnKgDk/x+abzdHWWlRwpFGqqoDA+QV81M9N9UQMUiG4jce4GMivLy&#10;tPJKS1buj0MafFJlG3dnNakl0IG7Cg0a9P6v7Suqg8MMj6/iizqzS4bkNLFD82Pz8jH3VWJHPaSu&#10;rxsp8+RXHK/R2MaknZf1p1A0gQEHtjNGWmajgHbyPKE1nrTtZjWPGScd/BzRKusExjb5Bwd3Oazc&#10;Ns38uSRrDp+6ST4NxxR5f9N2F9Ad+0gbe1ZM6Y6tJKgSHIjGUY+auG06w9vBGRuwDk5ojpszZMQJ&#10;63oI0uRpI8mPPKjBxmhu8C3qFZBxg4ANWzqNudWjYY2ceOaru56cu7ORCU7HIB8iqxyWQUdlKXMV&#10;1pkrSANsJ+RIxn/6tXd6f62uoqNxw2eQa912ztruAmRMnZgA/wDFVfaRLPpM5G7C7/qmexkzVtn/&#10;AO1YknvVh6b1ND7QEvCjjkVmyx6iF7IgaQbj5+6JUhJw6uePts4qPLbOZMCfZb2rLHOgaKLB7qe2&#10;aqTU7qdZPZeNsnirD6W1SD3dkzHBOR5waJeobCxkibYo9w/Ifmu3fszSSUqpmctX6Ri1KNjIoBUZ&#10;+8iqA1zpKfRb1zECyfvVweQDWktYu5rNZFAYhcg54oEu4Ib8jcODjBPiq48zWntA1QMaD6kSxolv&#10;IjPtOAxHg0b2l1+vZjuyv0KqPW+mUspndHJUEkgZwM/VEvSWti2R0diuMbT5ejIoKnEtGSrbCjXb&#10;aS3jLoSq+SPBHihew1rbIVfcozy3fOKOtY1CC5ixuwvftwapLW4zvYxhht7MPo0q32ct32XBaa6f&#10;eXY2DtAOD4+6u/RtSeeBVYZAHc+axZoWuRwXaiVgwA27c81onR+pdqhBIob+c0s40Ui7SJnqnR1i&#10;k95XHxB5+zXPTuvwSL7bzjIFT0Ma6pExziq213o6704GWAFePIyc/wA0qQfphzf3CxXIlj5GMZWr&#10;S6d6qtJYPbduWGMeayBHrc4mEM8pR/HOBk0QW00wlikSQ5H93k06i12cljTRofqe3t50JQZKjn7I&#10;NZe640ciZ2QY2nBzWl9Au4ruFfdwWCcjOc0FdX9OI6OcZGMlsYK/zTRe0ZM2OldGO21ZraZdz4UH&#10;BA+60r0J1ibmNMn5g5x94rPfUPT0oleQxlWyePvHmn+h6m+nRI3uY2Hg/e77rTlhCUbRzDNVtaNb&#10;67LDcxlSoyQDg1Tmo6lJp0nwfafo/wDDmizp/qGHUUULgnPcc5+6iusdKRtkid9hBYjOKliadqSD&#10;LG+MkWD0b1i821HzlRVuT2g1BAB3ZeCOxrEPTeunTpTESx2nKufryDWnOkOv4HSJWkB4+JriX2pJ&#10;+h7WSLVCup6fPZ5k2E7Kn9E1ppVRGBDcDmiPUzFdJ+/jaSRiqcmM1nOoZ2yCSP4PmtEsqk7oyrHx&#10;7LC1fRVkVinD5yAOxoWhilgkQEecEf8AmiLSdfa8iTJzjtnvxTXULKV3Htg475rnfQqWycihtLuE&#10;hwvbafuqN649P/1rM0MTEqT2AB/wasnTNOu0lWRUOxjgkntVhwRxNEQ4yR48U0ZyXaOPEn7MLP08&#10;9mzCVcgdl+qD+o7K2IJDBc8D/wCata+oHTgdJ5YlLcZbHYGsbdQ2l5bXPtvDI4zkfyavFchIriyK&#10;0e8ksrgMrgKCMN9j6NbL9PerorpUDSqSBjFZJ0/TEuMZjyAPkpOf81K2GpXul3KlMvCTgnGGQVDN&#10;hT2u0elgycl+TN+astrLbFlP7hgUL6ZqcdncAu3B4LA1W/SXVi3tvHtLMuMZ8rRbd2TSIzKDn6qe&#10;LJem9ks2KnaLH1O5SREkQZ3DIwewrywulePbs5xjFCehqEjVJFIyPPj8CpX9R+nkbB79vFaYPasz&#10;JWSV5etaANtyG5FAHUFxJqEUoZDjaAcfVEt7KZ1XPYfVJ2CxEbZMYz2qvK2wrZ+fXqP0tcwTSTDc&#10;2D8lz/2FB+g+o93oaZkMmxW5Q8mt2+pHTUE0byRYbjHC1h7q3pUROwTHGTyDuH4rXUMi3swuUoS/&#10;s0l0x6zx6rCibl+YByD8hirIltYrwB8nDD/vX5u2E9zpdwdilTnLD8fYrVnQPqnahI0mlyrgBy5x&#10;+BWPyPG+1JSV0bcOVTX7C/qWyksipETY3YOakOlvUJrOVcSkePwKIry6ttThP9QFSCDyCB9YrO/U&#10;ejzWABiEjJuA5/NZ5Y1JbZqhN9NG0bHrr9Su33mZRw//AN1RnbaTaagm5wsmFOPGM1hDprqaaKX2&#10;pZidpBK58fWau7RPUiS1hXLnOf5FTh9yGuWi8oxkWrqXQsFsC9uoXIJIHFVFff7ppUxMcpWMAnJ5&#10;I/FFtp6l+/KI385GTk4o5gtbXUE2SMO2QR9/VaOSfozyw8Rp0R1x+z3225HDDnP8irmh6vsHj3lw&#10;D24PY1mXqXpVLcH2HwSuSOf3DkVWv/qS9s2G+XOeG3Y8HGaacfSYv24y9G7LC/RpBtmOG/z/AM6J&#10;lu1QY3f86x70j6lR7Y45Lr5HkeM/g1cVl1/BMBGjA5AzSQyuFbEy+MpltRatEz7ec5x24p3PLAVb&#10;cAcjkHzQzo86TRllYHndUb1UZVg/pvg5G37FbVldGZ+MudbJ9ItOMiFSnHC1LLa24GAorJmpa5qN&#10;o8jgu2Wz+Bih7VPWO7slY7ZSMA/Lt9YFSeWv+Nl14bktZGjac81uiMDtwfFV1rej2t4+Uxt5z5G4&#10;1i9v9Qks99LAWkXAB247N9VYGl+qazDebgkty2PH4Iqcs8nVwK4vEUdcrZb8fp5ZoNw2M4JJ/wA1&#10;UnU3QlpcFk9hGJJD091D1XYRxrHg9+1C56znuJlY4Cng55JoWeT6LLAVld+g9vOGwpwHJyvJyKD9&#10;X9JRZwttTBHdj3H+DWnW6/jt4hliVYbSE8Y81WmvdYQaixGDVY+Q6OfaXwYt1fT77T7ouu7bnlgP&#10;HbBq5uitSjuo40lOGfjJ7jFE+q2drKGLFQWyc1XBjW2lZk++4qOVKdOqZfE3HQZdTdD291bs8QBO&#10;SduOMnyKzf1B0veWPuOASnK4xWkNK6u5iimVjn4j8CjS/wBGsbyCQOnOMZ/mu4szi6l0dyYFJWns&#10;/PU6n7bAuclRRPpGuRSOp9wMRwV7Zz9VY/X3pesTSMsJCvyrRnvWer7Q7uxnEYBOPPANbuGOS0zF&#10;ynB7RpDp7qaGBkAl2EcNk1eeg9QQXiL/AFN2CBg+Qa/M+bqm8t2RUQkdvure6C69mgkIkdmPgHuf&#10;4NYc/hacjXh8pPRt/qHpJNQ/qJD8wOMf9qoTVtGuNPZy0bbNxA4wRV49Kdawz2asZj8u6nuCKmtS&#10;06HVIiQAWYYyRjH5pceZKlQ8sdu7MyCNJ0weCCM5oavunmacSKmNoxk9jmrW6n6QksSxjDggnj9w&#10;LfWarxb98sshK44Oatys4mvaBSSCe3Db848VA3eolWIKjgd6tFri2u4thUMfr6oJ1Tp/cWYDjxTw&#10;e9k5xBZbxJFA9vj7qSjmBRXXH0MHtTFtJnTbuUqDTCZfZO3GM9jVXRKmicg6obTZXYyg7sHH8VZf&#10;TfqNaXEhSR84PIPjNZ5umiYsNv8AJplp6Lbyo4c/EkjFRyY0NHIzZ11axX0aFHBxzn6zQXewSQSk&#10;ZOfH1QRovW80AiPu70yAM9lz4qzItatr5OOWfnaaz0170alJNHFnqqxlcqd3GTRlpnUcyHcJzknG&#10;CcZoDm0l/iyvtXPAxnOKaNK8Z5GMUso2MaN0zWheHafPgfX3mn9zYxAZQlcYyvfJrPOndRyI5wTu&#10;PgcYxVx6H1CJcB3Bf7P3SrnEVwUgQ6t6OWWMyKn2x28LmqB1XTbqxlk3KCFbHcH/ADW4J4YSpJ8j&#10;J+jVT9S9Oo4kPtDH48VqxZSM8VGcVnRyqlArH74FR89h72QDgq3J+6IuqenLlCGjbf3I/wAeKB7S&#10;7uYDtdGA54NbKtKiHKiYt9TkspdsjcAjAHijnSddcnIcMp5K+aqo38c5flck9+9L2GIGcq2BnJFJ&#10;PFo7HIzQ1qIdQiBdTg8EeRiq76g6MaJ/cjiUj/5Hn84+6bad1dBGQ+THIpxyfjirMsNXhu12MVIY&#10;c54z/FZlJwZRxjJdGc1kktJ8Nng/xjNWR0916sbQW0q+cZz9+TRF1B0vBe5ZfhhfIzg1UOp9LXMP&#10;74yWXBDY4OPNakozRJXAvieCK6VymAc5O3zminpm8ktXiiduNvGDj/FUzoGpSW+1ZM47kZo7sr2K&#10;5BOcHvg96zSVGyErSLS1CGO6GVYE8kg+c1Xut6CItmAfkM8VIWurTIQoA5+6MUnNxDmRVy32O38U&#10;QlQSVlGTQwoANgx43DOP4obv+mLe+y7BSBxyBzVsdQdNhjJJFuznBA8CqtvRewSFZEZCvb6P5rZC&#10;al0zFlgCmp+nlnKjL7AXC0HXHpdDAB7NuGXH1nb/ABVvz65MqD3CORjBplDr8ZfarjIHYDFUTaM3&#10;20Vc3Qd2Y9sQzkceCMDzmh8aHqMZWNoWj/K/itDnW4tuGIBP4zxTGS5t5/3MgGcYzjOa4JJO9Iy5&#10;q93qFtMqoGAyBuxkBqun016yv7SSJLmTduydv1g1PXnTEEjSYZVYnJz5pra9KJC+dy4JyVH/AE5p&#10;pRjKNCwnNSTNSWl9Fd2yOOTIM0D6lfNp9ywVGKsfv7qJ0G9WIAOxAPGe3avdXuUufcYtz4BPYCsC&#10;xVI9RytWRt3rCXA/ZjGfzmg6TUFRjjgKe31UfdSOC2VIUdsGgjWteaN2jVhlhzjvtrWooxuWw6HV&#10;SRyfJ9o4xg8Gi/S+q7aRUBbLHg896w7q/VTG7KJNIM/8hUxH1XJbRh95L4/dkgD/ABXZ+NdDQzUb&#10;6hvo3C5YAkZzTW5YAptkG3uCDiss6B6gTS2iOYySGxu8ZH4zRHD1/JO8glkABH7TxSrC4seWSLLP&#10;1fVbK2ZmJUZ4znOTVdav1fDajdlQT9jhaqPrXWmkaFIpXDZJLjyPoUCa3fSyWiwnccDk5rRjx8jL&#10;kycV0Eut+odzepcfpRuAbBl/78VVU1/PG7XJmdGzklTgk1F/rZY4Dg8Y8VALdtOm3BrXDAkZZ5nS&#10;LRueqbubTse47HO5y5zmouwuhKhdzuf7+qaaPZpcWM0bkqyn4t9/imWnK0TTqoPB2578CncIpXQj&#10;k7WyX0GRpr8KWztk4+zVo65p4WwD85dcYPgVV2gW8qX0LhR8ZA2fJGeaunqOXfp8/wAOWTBJ8Ac5&#10;FTnJJrQ+KDakV/0tNCIpoJgfie/3XkttELpvbztbgVH9PTrPcBCQVJwPGaKJtLeK4BMgHGOfFdk6&#10;QsYtgjqtkLG/gKFjnGfxV5SiCfS0OMkRgkHycYqr+obFUFvMx3b8AH6FWTEiXGiwlM5VMEDjgdqz&#10;ZHqJbGnvQMdNW0rl0jGCuSwJqrdURhqMmRgbsVb/AEtIyzzMFwCcEGgPq2wzq8kyIMswz4AxWnFp&#10;38kMm4oJ9ItFuIDJHIFAwpzRlb2AjtPi/Pmh/pF44dPdNobLEljznNT0Al9uVlB71lzP8mafG/ii&#10;vurbCeSAsTs+JC581Rk1k0sDLvwwOGzWpuoVS40qUnB2R5H2ay5es4lkG3k1XxpbYvkxpBZ0AVNx&#10;LEwGMYzVs9KRRnUZo5CABlR+aqv0+UC8RGIBbOTVuaDp4TWp1BBDIKnnm+b16IeNL8qoLbM/pbmY&#10;RHbGR58kVVOtXZS8nfbgtJV1LCIvcV03cH41SerzM1xM2Rgv8QfAqeCXKTNmWq0XJ00Gl02Niucs&#10;SM/VRPVkUhlhCoMMuOfx3NT3T7qmm2gUbdy5wDmnOuQ/qUhxGWC8Efn7rlcWCOb0v/tcLoxJUAk4&#10;7cUhYyrJCjYyc96mlsml0qYbiNo8eK56bsUZQrrsAFMnQ6GGtWhksOR+4f4H80G9C/pbeVxLg5bH&#10;PnFW1q1iVtn25KgcfeRVL6PHbJdMFcsSSWQ+M08ZWmCVSssPqO0VLiJzHgE4FUZ6vWBFtbyjBVlw&#10;o+6vq9ie5WLcWBUEVSvqokcemsZ3AHMaAjyRwRRgl+cEXyNOEv6MH6ld+5I+DzSFvAN2WrwJtdhj&#10;nNe8kn+a+jT6Pn2K+xglqaXE2Wxup5JcFE24waapDubcRTCisKYAJpxCqhtxNJxzNJIoxwK7lmBc&#10;gDtQdZzMA75pK5lUlQoryZwO1IxoTigEx9GuVGa+RMkDFKqRsUYrtfh4rqQ1CN1MAAKSiG4k186M&#10;7Z25FdsPbQ/ddoLPp2yuF5NO9NQrKpz8qZQAltxFEOgyrJeruHGKpA6EWrzI1pExX5rwD9Cq7ZXl&#10;k2AGjPX33fEcA1CaaqRswc9vNVaHkOIVWCPANeQoJA7k8imm4ySDaa4upmgTbiuOqOWd3E5CFRSd&#10;kgiUs3NI2cMkgY+BzzSsrbsLGvPmiIjlsXjuTOcBTUtbWUUcgeTvTSzT2DnHIriaSW4kATJLHsKv&#10;FDJj8ETzYzlc0RfoIp54Yol54U/nNd6lawafFDgAHYCfyaitK1MQ3KTHJAJOa0wgvZRtNdhZ1Do8&#10;XT80cUUwWfZu4OSuaEdPmlE0rvltpLMTU1YWk2s380pwIxk5oY1W5SOV41l+OSMVXjuxBzLq13JI&#10;wH7M8UcW6wypZpD8yx/qE+DQRpVsDHHk5LHH8ZoxkkGnCOJFw2Mg1eGjkVZ91zcfpZIIY5hkIM4p&#10;30P0fb3Vpe6lfS8LxGPv80ONaSX7SyN2+zTltWa2t47RGIB44p07dtAkMJFnv5HSFcvz8B9CjIaq&#10;NN0GW13hXYN/JLdxT7TLuDp/TbuYKjzyfFWIyeRVcPIL4ndln3ZY+Oaopcf7Ot9nmgR3bS+4N+wn&#10;84q8Or+uNNg6RttLEYN03/xHHGPNevd21r06fjGrMMD7wRjis03huLy4ZQjsFwM/YpvuvGmlttEr&#10;2mW96W9O23UOrxmcbLeMF2P3ijTrXqhbSLVLS1tSycwxkcZqF6MnOk6W4X4Pgsx88+Ka6JOmsXxk&#10;lAVIwTg+f5rYpqo7/JrYK7si/Tu7azd5ruMuSpUDOMfVXF6d/p7PqC0v7lUaIyFsv2DH/wAUMdId&#10;NQ69ra28lwIIVO854zt/tz9Gjf1PitdNu47a2lTCx4OwgirwjSUrLPIIeq2p2/WHVzrBOCoRYl+9&#10;w+6rrqOwi0W6kt4JjlUALjgEkVG9N20lvfXF9PkNI3wJP/M0h1DcHVr1FMoBJwKWUm9+xG4u9Cml&#10;dNxLY3V/K+NqFl/Jqpnjm1u/RIWO5yFBzVl6pPLbabPbFzhUI2/dCXp7FNbX36oQbzEchcZFZc+H&#10;7nGKElpdF46NoN70bBDcSh4w3/wn7FsjOaN/Rbpn/wBbdV399q10ZIoU9wqzY3HwSaNJ7K+9SrvR&#10;LHKQJDHg+RgcnkVWevXv+xajqenabGIltnMZIY4bHevTxY1jhFfASxqSp6sjOsNVin1C/htHAijm&#10;ePcP79pwDTHpeyFhewy3XBQgjPBUGp/0y0/39Xge7CgFtwZgCr55IxQ16uakLjXZEtkJU4WJEqv3&#10;OpUcimkl8E36r61L1ZqlokZwkK+1H5AHlvzTBrVuizHDCW3mPd7iHDHP5pymhf8ApnS7S8vTiVyC&#10;6f8AATyBVe3nUGp9U6vIYbaRoYwB9+2o7tRK1v2x2mH3QnTOs9Uaxc6lcvstEfMrnkufC1d0OvW3&#10;TEMsYwq4LqAaDOnes7LQdJjVyvOQABksapXrPXZ9WvmggLO0o8D+3ztFDmoruxeFLsJ7Tp269RNd&#10;Wxtp1/TltzMckJzzn6qyr3qKX0yh1fQdGvB819qXb5J/uzU76QS2nSmmX8ciqZbgCTgANwORms+a&#10;tNLfa1d3dw4OZM4HbA7Zpo/PtnXDXZGaBG2kLLI7EFsn5fZOav70r6du+oUubyZIhbKpz7hwG/iq&#10;cXpPU+qLxlsGKquCz4J2gVfnRurRaHYJpLOzBS2+X+3JrsIHFDok+kWGn6rKrx+xpu47weFP1ig3&#10;1J1C71zqbGmktaxosajGAftqN/VHqO3h0DT/ANOVdDISfbOcgDOP4o86b9OLS06Budfk3PO8HvnH&#10;1jdsGaspRTVs63v/AEDet9f2ek9OGK6V5MwiIEd1I8Gs/dOa9FBq1lfSN/RjkDIp/tzTWbqCDqFu&#10;ExG5HuRtQ3rDrbXIhgh3BsKBnNFx0QcXL2GHX3qFe9UdQH9JG0kCRiNEAOGK92q2PRvXpem2umv4&#10;0SZslWI3FfoUE+nD2vTp1C7uyiEoCPsAeKsT0y6Jh6pfVNav7sx2ALPFHuwwxzkn6rjiqE4uPTLd&#10;9L9MXqPWnv72fZbQOd0WOGJ5zQx/qD1u0sNStGsbt/bgZjGC3JcigL/12umyXEdkZNiOw2hsE4+z&#10;VI9Sz3c10b+9f5S5IXJICjsFFK4cd2aMUaV2DXVV7JPqDXs8pLbck54B81cHpt6IXmvaVd6/qwmh&#10;tI0DwxoMhlXy1Q+kejmsahpaatq0D2unuw2BxkuD2J+ga0D6getsGkdC2XTOnTiGScBCFIYBR9ms&#10;zm21rVjPJtjC09YNRtdGj0Lp1XjechAyjGFJ5NVdBrEHRfVDXGopJdTBcBf3ne2MAAeDQh0td3un&#10;3MT2zGS4fiIAbsk8VdumekUmna1p+s9RXO+eZkleMsQoK+asmnZ2ORS/smx6E6hrl6nVnUjGGK42&#10;GK0LZ245G+jD1m9YItP6ZitIimSBHGq+QBjgUw/1Kf6j9LnNlpWnRbxGm1jFxg4xmsudBdMXPVeu&#10;2DzSPcCO4EhTkqCOQD+KWNqDlJVTOTyqKYwn6Mv7vSrfU9UMiwFxsYj5Et/2q/dT1EQ9P6Zp8TYj&#10;lgCrIB+0LzyavnqHpQ6hqNlp81n7cYZdiFeMGhn1m1Xp3RFsdPt1hj9tQ0iFh47nNWhm6pEW7RTf&#10;Svo7c9VWrXc9w8FnBkmULneB5H4qxPTjonSorkSvaJ7Nuce6cAuoPBOfuqc6r/1VQQ6eui6LbsMH&#10;5vxhazVrHqL1ZeZtv94dYWYjCfFiG8E1OedW7ZyFXs2t/qC/1BaPaTrp+mTiZ4yFcoCwSsVdUeqf&#10;U/WJismmH6WI8QIME/kkVHxwKDDDIpY4zk5Of8mjrorphri6M9vbMACRnbjd9gfio/dT0mdbV6Fd&#10;J6Yv4bYRwWzyzSLnjOBWov8ATZ/p9tb67nv9YkEsnhV7ITRn6b9Jk6FqkzgtMww2Odo7VB6P6p23&#10;RWlXjvvlyz+3GDg7/wA00txddoZL+TLSmvtI6A1uW6aSBJFztCkDfsz3Ffnv6kdV3HWnVU2oXfzi&#10;Rm9uMrhVBP8AbUD1H1/f9R65c6rfwDLHCRjOEwe2KLJNEnj0/wDWXG0CXDKo8A/ddi+TOZMqjQV9&#10;NdD3er2klzaQg7FOxe24CldJhubCQTSQ4WLK4JzRd0tq1xY9O20NsnLqW3jjcuaL/S/pCw6q1Zba&#10;9m2Rk7sM2Bn6OK0JV2jLKV9Daw6Dueo9NGqWSgQKcyhe4XsasuXXLZoNLt3i2QwFcMw/4aOdSk0/&#10;0x0a906H5xXLkKMjJJqkr/W0urKBbe3dGZhjPcnwK0YbnslIvPrn1J0GLQY4reASXBfHxTBz9k1k&#10;3XJrqbU0upTuLDlO68dsVN36arBLbi5spFyR8mwKMr/ppIrBLx8EBgDjnGfNXTjFHLsUhvbTT9Os&#10;7w/BZMjb2wR9mnqdUv1DfabYfpMQyNy7HlcDuM1WfWGu33USabo9qojVJQNyjJzU51lq93pOpWFh&#10;p1kbi59pUDxYGG7cCs03ZZwdNkv6g9aQdH3T6fYRIbi4i2ll5wJOMf8A09DOidDas0+nXEyYilZT&#10;MZGw2Ps/dEeg9Bpb9T2MmtW7vIX3u7rjY35zVw+t/UdpA+nRaTArtEmP5A/NLf5Jen7J0EHqV03B&#10;ZW1iLNw89vGrqiqD4+6zn6caBc9TdU/7nrF40k8QKxwg4RfGSfxVj6Tr9xZaJK2objNKDtc9hkcK&#10;Kz3oPVl8t5Jb2S+2ZH2Bu+7PcYquKNwlfa6OOiyfU/rGw0bXdsMsVxOmESJTjBH3Q7c9Pap1fPZ3&#10;OoIxWPJTAJxkeKi7b0h0+81EzGR2uMFpnZjuH0MmtBdD64thJNDKT7afE8YUD7/xSydIFFyaBDpm&#10;wisroQCVkXI3HGD8e1R3rF11a2Go6dZ6a5nuwC28rxH/AIqO13Xr3VtXv/8AatOcnkIwYf28ZNEH&#10;RPoI8+l3Wq6xOyXcoLplyTx3wa48yVFVjapVZVPSfQvU3Vety3F7qMk0aJwhwVQGr26G6KsrXXV9&#10;67SOKAFd+35Z84/moXozVLPo+01eV48M4O0u+ex7AfmhPoe017q6fWLu7vhDbq5MMYJ/7jFLNvdO&#10;kWjjun0TXqH1HNe60+m6AzMyuEKqf8nmouXpW6tpYY7yNsAhmJOc+TipnpvTY9A1Sa6maGIR7sEk&#10;AkHuCasvULCXWbI6iJ8x7cYIx8WqC1R1NAH1P+p1bTYI7aGOKHIw3jctRnVPWVhocWmi1tGeVQFd&#10;18EeTipzqDquy/SwWEBhiMYx8GDH/NCkXTz36yTRWzSFAGZthIH81qinx2jLLdkrq1vHq2kQ+8rT&#10;3BPulm7/AC8V90LBIBdQyMIYdoVV/NE/Sn6exhnF6EVi393HxxQzq2i6xNbSz6eoMTPuRwf3Lmkb&#10;dUvkRL2Q8Ok2nTt7f31nYF53wgkNC+vdJ6/qqDVdUutxnJ9tn+hxtNWL1Hr+n6VpNsmpXqK+wNKi&#10;nLZ+wO+Kzb1n12dThhjsrlv027dIgzk06y1dnZINrufStMsYEixO3O4R+DVRarf9RdTXcSw30igN&#10;8UH7tq/Z+qMdE0e+jgjle0KRPyc8kqfIpRr5bS6kGnQmRm4CouWJpqc2tmdtrSArUOm9PtYla7hD&#10;XKnnzQ1q2rTTwpHZwMpVcZHFH2n2cM2oyTajAyMM5STI2t+RUBrmtRzNPHYRIqqwwxHP57VeS0zk&#10;doqFNQmspP8A3GWk45PeiFRLdxmX68GvJtM/XSrPcICyHsKmZrKdApWM7TjI7CvPnB3tloqwb0/S&#10;Z4bkyljtYYAqc1GwL7SsuwHx901nv2DNDxkcYFLaJbSXExE0pGOwrmOO6QPR2mkCBQ6KSG4bzQ+Y&#10;w5Ym1Y8ntVtWmmyMPbU7n8L9inVl09G0QPs4ySeM1ScJemSeQ2D05qcuja4iXDD2vvv/AAQa3H6e&#10;a9HLG+QQXGS4/aCawh1hYSCGCdJg/wA8EpyGH1V/+j+uyexEfcbDAIVP/XIr+cfKhePkfT4XujcE&#10;GoMVRwMN5+v8UfaVerHEjBssTgiqfs5ZJIItrcDHPmiXS9QVJ4hjKjOea8OUVTZvSLZkJKh89qi7&#10;+2S/haElSTTBb7ONpypqTshJGyueU3An+BWdHHEp3WtNl0+X5wkR5wHPaoYlmZNjkHORg1pbUNJt&#10;tUhf+ipDcFTxmqE17pmfTJ8JA+xiTxyFFWh+XYJUOYruX2gC+So5b80K32py/MCR2zwecDmpizuF&#10;wyf8xUDqluCwG7uMhfqpTjVovjkj7TpCAVVmz3AzS0+oFPHb7qBF0YGUnOcU+FzFKVP/ADzSGuNC&#10;b325+RSthNCASvDZx8hS8ojlwMKB5xUZJFHD8w+cnkGuookgytL63YDdz4PjmvZoUYgbMccACgI6&#10;gsYaTjbk15H1fErAe6M7Sx38ZA8CpOTDgWVb2kRiPzHx/wC9R0sGXYPwB4+hQI/WtoFON2SBx4z+&#10;TUPcdbLuwW5PYg7q5xbDiWpPaRooAP5wa4OlSyqwZsE85PFVLH1phwHuEd/GDU1B6hoUdfdPkfwa&#10;nxnvTCl8hBqtj7BVVk3Ch27tHmgwx8dqhb/qyMqHMpLEYOe1Qtx1e0qYLFWA5XGB/k00EzqocTWR&#10;3ZVuQBnNNZ7cxjL+c4qAbrKOMbHnjAA3DyKip+uraVeZg4GcnGcVohB/BKSCRU4O5wOO1RV26rv4&#10;4XtQbc9ZoOVlVircjHcVD33Vavl9wOPHYYqqxP4EaQXpqYhZRuX5dwaaX2vJAOWzngBfuqc1HqeW&#10;Iu7nIz8MdxmoWbqC9ulwzD7XHitK8SWiLyFyS6+2x2XhRyzGhDUeooniIiw2fK0DQyXdyx9xygxj&#10;8Gpq00gSMQrnkfXmqrEoMmx7BfyEKiFsH68VJf7e85GA2akbPQUiVP3HIyT2otsFiX4juBmmnNJa&#10;E4OyG0/RXU5k+OV44ySaK1sLW2CvsJcikZEJZPbBp3DaTShy4KqjDORnOfqoNt+zvEkIdTUpHtJI&#10;/ik3SWRlLE7c474Aov0LoK+vkQwxthmznGAq1Y/TnpPPOzC6OE3ckHIwPqlcIR7Y1fohNA0gXexV&#10;JcD+09j/AJq+Oi+lJp2H9LYrHH4xRpoHTumadBIEjUkKFAPYD8VKN1Za6XIE+OQOwPHNLKSOpOqo&#10;Wl6UtLU5YMzAbgM8GpOHrK0tYI4laNSoxVHdberMSLt9zYcEbs84rJ/UHq7JHdPGszOjDJGeKGnJ&#10;6Q6ivbNfdW9fpbMT7xGMtkHFZw1/1hLgbpgoLnBPLDNUB1F6kXl5EVQEjnluSKrV7q4n3fTDk45N&#10;Uh4l7bCUqLu1zr+OUna7NwcMT/3qsL7X7i4Bzg9/21A2+mPJjJZV8GjXTdNt0B3yKCRyf+KtMcai&#10;SbYIx6ZdX7PsDMo+Jx4J+6LNE9PZXnxK2FOMUUWms2FnGiMBjnJjAIH1mvLrreM70t4ypOASQM4q&#10;tSa6OqArN0raQJgANwcg80wnnSBCDtCqMYBwa40KfVNXmeOOA7A20E5wa0rofpFYQQRXM8XvTDDH&#10;cMn/AJVJ5ONWysV0wb9Mukpb4rJPFsUkHB5Aq37uDT9OciGEA55YAA0Q2kCwRqkcWzjvtxXun9HS&#10;XE2+Ys0akkL5Y15kpNysvGjP/UpvtXlCRqRGX25BzU9ZdGw6fpsrNIXkVdzMcDj6q0eoINO0xvcw&#10;kYwSo8k1nv1E9T447Z4lCDK8n/5qIJydJMqpKjodaQQyvC00YUcAvyCPsUyv5rfVs+zKrlTxtHes&#10;qXeu3N3dIIlcmQ424yT9ZrQHQIntYI1uIyjE9j3B81fLh4JO9hHKpMY3ZnhkAKOpz9VO6XeqQoZv&#10;lyT9UV63ai6RXD5ZO2PIqvLsy27H4Hvz/wDPUEmyik0WDaXAEiyxJhsYJo00zqFVnQBwH7lX7NVV&#10;6Jqm8jAwGGSCMZqR1EYjd1kClT3HeuNejRCdo1909rkaxR7nRfOCOeaM7zUbW8iVQiZIxWKenut7&#10;iUQQzFd2QAc4GBVz6JrcrhVDA7W3YDZH8VNpp6OyxJrVDnqG3uEuSI0LRlMHH3moRdMV/ix57jzi&#10;rjhht7xVPA3c1DapobWsRaNFB5wTVVJ1RjmpKRV9vaNbvgvRjdancJEAzcYAyBzQG2plZzgAjdg/&#10;iph71SgJkOewrjVM0qfQc6RfG4jDg7SBzzycUY6TqTCZY5XJU1R+l6hLbTPgnafBohPUD3D/AAXZ&#10;gjJ80tbQksds0Hqmi2N7ZltwJYclqoPWdIk0+UrFGcd+f+wol0bqCYOkbucDyOxH5owmtobyFsyA&#10;7h54Jpm9mbJCtGY7vVPcn9sjc2D8T2Wmg0F3KyB1JX/GDR31T0ckFyJoXz5DeKhBcfpY1SQYPdjV&#10;NNKiOONMVsLd5D7ZIB75PI/ikda6ObaWjYccbe2KZDWNlyoRxyfjxmj57wzQqSnJWkWmVlBma9R0&#10;ZEkZgpzk5aiDpi6KTiF3JBwQfOakdfQxsz/28nB7CgW6naGXeOCvywapVo7F8TavTOsxLBH8xlj2&#10;IwaO9T1q3vrVoSobwOOBWPOnepL0Mi+5uV0Bw3BFXT0/qB3qJJTsI5A5NQdxdWW4pplX9baDdWsk&#10;80cTOThhtHkVGaNr77vbnGwjGB4PH/etZS6dZ3NixKhjnPFZW686cOnXCSJH8M7g/Jxn7rRFc9Cc&#10;g/03WpraIe3KWB/7H6ostdUa+iI3iqh0DXopYpI2wTjsRjGPo0Sadra28qfLCHOfz+BSTjVhxTQn&#10;rWkSAyggHJIDEZ4NU11FpWRtThc+PBrR2o6lBdxKA4BOAoFVhqllEZWZuGIJ4Gc0+HKkYM0HyK86&#10;I1S40+8MYnfPAOO3FaHu9Shv7aJjJ8Tg5qhZbRYgXRQhHOAKnNC6mjRkgcckgfgfxXM0ZSfJd+xs&#10;EtNMhOo9OkjO6NyAGNcdP63NBdIJW3A47cc1Z17pdtcQli3ywWz4OfFVFqmnyWc4dVUJg7sHJH1W&#10;nDKMo00TcJR6NodJdTQyxRZKkkftJ+qONV0q2ni91FwMc/dYE0fr6SwG0sxXOcjOc/X8VpnpjrOa&#10;8iUGcMcDgnvWPjKF6NPBTSCax9uzuDuG3nP8Z8Yq4rB7e5iV1KcgYFVZe6S0+2QAbsZ584oZk1y5&#10;0ucIVYBeQB2NVg3Tfoi4roveZIY967c+aBtYvpoyphzjPKik7DUprpFwc5wck5Ip+yKQwZvzxVlJ&#10;9EXpnFgElhb3SQW7rVWdd9KWd0jlUCkcqQKNtXu/ZRtj4c8gLQlFdzXUmJW84++B4pFJqXdDRhy2&#10;ZQuYJ7K4IbdkdsDllosTSI7r223hQRkk1eWtdIWk0BlMWXCnDVSuo3H+2LtUkheKvyujqTQ46et3&#10;027RGl4OWyzcHPatB6TqYeKNJnBdCM4Hest2msLdttdVznuTV0aZPiCF1kGS3Yc1jyxcZGrHLlGi&#10;0LmYRbSm4DPmuP1rTqx+jQHNrRdWG4lgcmlrHqOO2k+TJ7Tn75zVFl2ibwVss3TtrKPHHkUhqdlN&#10;HucLlSKC5OpzHIXjZgoOQMHhfzU5H1TFLDgkbW5yBmrxyEnjJ+HRP1cOwnIxkEeDVC+pHQgCiQR4&#10;C5yQP+pq4NM6vhty534AHOTgk1G9Q6/HqKEc8/uJHAH0KeOWaaMuTHbPz81zpZC7R79inJz9HxVf&#10;3ekXFlJGyM4bBO/uDjxWj+tbP2nkKKWZMkjHeqRublpZSrg8c4/mtqySdXtGVR4vQWdB9bvDcx20&#10;rv23fgfkVsaz06y1O3iJRZEZVPyHAJr8+5rC5idJolOM4JB4WjTp71iv9IaGK4mlADfuU8fjIrL5&#10;Hjyb5R/6N+PMpRpl49YdBR2LtLFHhVJwx+vzVdnXRbrjdnJxirU0f1BTXU9tyrMR9ZzmoDX+gkvX&#10;M8UaqGPKg4qMXun38GqNpEPZ3ckhUxz7QMkHvmrHt+v760WJiVZVXbjHc1S2j211p8rxSZ+BJCkd&#10;/wCKPLiGO4tzzgn/AM1TiUu0WfpPqGNQlCzAZx2NH9v0vaarBIWjQleeB2FZCubKezkEqB/iOGXz&#10;ipTQPWa80qUrMZFUjBJ4ApJxnGP49/sSrfwWr1N0dJabzCMNkE0I2HVtzZTrFIDndggeB4Iqyune&#10;t7fXQAzrlx2znP8AFSWsdFWM8AaIbZf+IUYZXCp6YslkhJO9E/oHqQyQkbxvHGAef5ogm9QhNIdz&#10;KduMjOefvisw6xplzaSSZQsFGfj34oNk6hu7f5FHAKjluCKb7cn1IupRb/izf2iGx1EGSVS6yfXj&#10;NBfWfpfDNHLsU4dCMqPus4dOerl7ZKEccA4yB/3FXPpvqgbnajzEbiCSWyuKT7ssaSas48N7TMs9&#10;Y+mF5ZzEorkE53jvx5NU9qGralpbr7gkQhuZACAwH9tfq9a6fa6xA5Ma429zzkfVUt156S2MiS5Q&#10;cjIycgVtweRjmlypf2Z3CUW6sxpoPW6l3Qv/AHYbHnNaH6eeDUChLhMLt3fY/FZ86n9KrnTrySW2&#10;Dv3wB+3/ABUHYdT6loLRpMrtzkbskfkV3JgjLcH/AKQ2PNWpG17jpBJFIGSuP+YoH1ToMxlmhkbd&#10;kFd3H/Kqj0/1+mQxpP8ADdke2z4x9EUc6N6z2OosqTyKTnAzWbjKHaZTlfTQF9SaFqiFR+nfk8/j&#10;H/ioKXTZxES0bZHfjGPzWwtIj029iXDxkMP8nNCfVOiaeUZYnCSElQF7lfzXFlgxoxZgzqS/urKY&#10;GNmDAk4J4NP9B9Wbu3KrcEmNOMA8An7FWl1T0jBOc4BWTg578VUWq9ANE0zoC3BOeABimbxy0Ouc&#10;XaZddp1La6rFGVlJ35Ijc57UJ9QdIWd3CXACygAA/k+Sapqyv7jSXXawABJG7wfwas3Q+vIJ12Ng&#10;7hzuB8+BU1jnCSaloHJS0yidd6CMTbJAFIB3Mo/6jFBNpYmxkVcMRuwpP485rY+pWEN9Cu0rjw31&#10;mqK6y6dZJW2Kc5xxXpYcvPRllh4ux90x1TLblCGwCcnH4rRfS3qHA+2MMPzuHJPnk1ivT1lhlZG7&#10;qe5/PirBtbubYPbfDKe/3WXNgaZqxZDZl9dWl/ACMFmxkKc7f5NVR1B0kkkcrRkqz+fHH1VX6d1l&#10;dQApNuVc8bCc5q3un+ubW7MYeYtwCOMZx3AzSK4lKUmUpNpt3bXALA4DYBHAOKay6rs4cYzkfwa0&#10;5q2j2d4GeMo7N38KapTqrormUBfltz8arGcXpivHXQDm8hdAgkDD/saG9WtFdCiMcE5phq+j3tsC&#10;ys3GCNo5xQ7Lr08cgU4KrxuqqiZpMaXul3EbAKv3zQjeTTQ5YKQCcBjwKNE6xt5g8fd0I3HBxUkZ&#10;Ip1U5VgfBHerV8kG2VqmsXcfJk2qcEgeaItM9QbqGRIvfZl7ZI5H4zT+60e2l4wVyf7eDQxe9Oxo&#10;T7WVG7OfP+adKDXQjySRonpXr2G/iKe8NwOMNx/yzRuwtbmPd767jn/JHisfwxvDgrnIOR/Joo0T&#10;r+8t5BG+Qp4JA5JFZJeNJbTNcfJi9NGgZdOkRlkVyOexolt9Re3QFj/H3QBpnXEM6szhQAABjmih&#10;LuC5A9tyxIzj6qcov2i8ZxotjQOo45FUO+Rn+40cPNbzo4dgzdyF5CkVmSSCe3ZSGPHK0RaFrk0c&#10;YVyTluTk8CoyX7Huww1iygLTB4v2kMOO+arnUtJhcSrsXJ8Y75q21vo7uHGAeMAnvigrXLP23JjG&#10;UPP5FNGbVbEcEzPuo9JSQkNEx2hskeRUbcW0kROe5HNXtFEJO47nkmo7UOlopy7qCCvkDJNbY+Sv&#10;Zmngfoz3dbwN6nOMZqb0XqOaGYq8hJK0eah0amV2ggFcjjg1XN/o00TblQuA2W2rzkVdKGT4INyg&#10;XZoHUXulN8vAwMNwDmjYSQSjG9Of3KaynDdXcBbEjpxxkdqLNN6zkgK+6Ac/3D/zUp+M1tMpizp9&#10;oua90eFz8WHPfFQ0NhPbNuVhwcAZ8VGQ9Twy7gZBnGcDxUzb6yhYAqu0AHIPJrM00jUmg209RIg3&#10;DBx5qWkl9ngOTtwRihH/AHZDllkXGPvOK4Os8ds5GO2Klwdj2ER14HcjnH8nvTa7givS+5V2MoGC&#10;KiT7U77zhcr8cdhUdPd+1hS5wf8AtVYxkuhJUxTUekwBlf2jvig6TpaQu23aDgkeKsS21xETDoSD&#10;wG7j+KRuNbsVGefPHiqwyT3qzO8aKhv+n7913ftA4NRtpoF1GR81YYzirVu9Sg2De6gYzkHwKFJu&#10;pLNH+KjGOCKupGeeOmMIrW4GN+QfGKepcuijc2aZXfUtoqY354/aMbqqfqL1KitLj20THIGSRj/N&#10;EVJsVRS7ZeD6q0at8hwMkVBTdUB0ZSgTwRWetW9QTJCTlsZ5CnANMh1a4gDHwv8AcfBplhfwxvvR&#10;XtFkdadXzW1u7wOoJO0L/FZnvetb29uT7mF5/t4/50SXOttd20/vJknkbe1VjZxqbsK5yWbgfWa2&#10;YMXyjJ5GZvoldbmU3sbggDYB/miiPbPagOSSAD9Zof6l0Sa3jSRhg8YFE2kwPc6YJg+XwQVPirSr&#10;TonGT6slOk5gTJCAdpBOc0aaTa7rqQA7vjkfYoG6MgKSy5AO79pz2q19MtUtJJi2GLHGR9VnyezT&#10;BgN1PJ7TxsAOeOfFCvUX/wDDvdDDJ7gd6l+tJGOpR8Y+Q48ioLqSZ4tPO1AVcjJ+hVMKpJkc8u0B&#10;1hJC9tNGVPKZFQdlEnIyAeQaNND0tLuwu5MkFEOOKA7RCtw0bcHGDWlMx0w66aV5d0YyTznxkU5E&#10;ZhuWBA85FNtBtSbmLY7Ek4A8ZNTN3AyXvts+G+vqo5JU6NGOPJWM4ZDFdxMv7QwyPsGtC3MCvpm8&#10;hdu0jB+6oeazMdyiucLwDWiI9LjmsMxnChMDcexxUMr6NGOPGzNun25F+xU/3c44AqztZjEVhEXj&#10;bLN+8+MeKHrq3ihuAhHB7kfeasm9sTe6RK+F+CbgvnI7GkyNtI7jhUmDN3PBd6R/8MAjB3flaltK&#10;E0WlBkxkITimXS9ut1p0iN2Ump7S4xHbTW5HAyQ1Z5Nouo9aILpAZvDK8Z4jP/WonrGzja6ndAQp&#10;Y0WaAw96Ve2OATxQ31A4kv7hA44IbH0DWmMn8kpQVVRO9LWKtpSEfRA/kU7W4a1s5A5J74A7k+BX&#10;PSyvBBKA2V/cc/Z+q46tv0t9LuMsIyykKT9/g0ko2dilFCVrdQXdk+4Ajs1Zp6ls1gvZBHyO4q9u&#10;jna8058Y9zHyx+36qierLSWyvWZ3yHJ25PgeKMMakGapY1omug9360FsDJwc1cGiwY1hdkhYjkjP&#10;iqy9PbdppwAm4MM//S1bWi6Z+k1iJlJL55z4Bp80af8AoyeNDuQearFKbO6nAwyRs2f4qiotkh3E&#10;HDgdqvvq6WWGxkbJCuQpC8jmqdt9NSEAIxAyCM+RWfE6baNTSZbui26W2nxbwApAI87KmtTti0Kl&#10;DwR/BzT/AEm3jm0+AlBn81I6pZNFBk8BBmmu2dSpHOhWxls5gByM81B6ErzXTKufujDpEsbKZ/iQ&#10;0hP+KibDTydSAhl2tzjH1muv2MvRN3doogl4LYHissT+5Y65PO3ASTGB5raFzp0TRPvPIXjFZm1b&#10;RjDq08jfJSMgmu4lbaGmqphtezYsYpvc2NkA/kms9+uKzy6TAI8BmlXJ+gBWnrrRpf0PueyChAbk&#10;g4rMPq3fLDaPCzEMCWDeML4quGH5w37ONfjL+jEWoJsnkQ9wcH8EVyrKBzS0zG4eSQk5JJOfzUZO&#10;ey4r6JLR4bOWYyMeeKUkdSwRQcgV4fgteWwCMx+66cFhmPtSIATLGl5G3VHXEu7ArlgdJGZXIGTT&#10;0ZjQgCvLIiAFmGfzSltJ7khbHH5rqOo7jyMkikzO7uVTsKWnkGTivbbCoSVxnyaY6zt5NsZJNMbd&#10;TI+WavXcOSAeK+Y4Vgtcs5YpJmR8eM0W6JbKsnGOBzQtAhByaMNJjKpK7ditWx9DxZ1qkaBQxoSv&#10;rsYAQjJ+qk9Suw8LAHvUDBCMgmmk2DZJWY9nG8HtnimRffI/0TUrvpKK3DMOaH6ONiMIO7HNOFZU&#10;YnytdyOsKn7PaoON5LhjgMefFdQpPwy+6Sc+RRLc6f8AoUSTZtPemem6TJbKJZ02g4wKQ1jWjfXI&#10;jVmIA2gVqg1Wx0iOubua8ulYt8RwOaloLSW4JEQAVRyTxSItDGCoAzUws4tLb4tjcPNVgzq0NW1S&#10;TT7V44nGX4NNNF0cagsszg4jbgfdMNMsJdVumXGETuaKtMje3kaEKVUHx5q2P8g7Y/i079LFFK/f&#10;OQPqh7VL+a5kDAsSMAU/1vWZGn9vYuAAOalLfRZbaxN1Ii4Y4Aq6HVNdj20vfY0y5LjLuoXb4NNd&#10;M0rMBuHX/wCkLeagd0zNsXOO+R4zU/qvUGzSYLOOM+52Zj5FdsVyoidVvrmf+nnAP1Vv9L9G2s+l&#10;TXDx49lN7NuAqr9H0TULu2kn9g+0gO4sO1TmodTy2eltbI/ykXZx/wAJp4zSts642lQN9T6wJVWG&#10;Ft5D5GOwH8VbXpR0vp10hl1DCnZyDgqKq7096Ql1i9kMrhU2k5qw7vUI7A3UMWCkQ9sAcbiK0+PV&#10;82jM47Qw1i2D6hPBHLhAxAZe1Rduj2036S3UySyMP29yWNfaLFPdToP2ljzk425/71Zek9LtoWoQ&#10;6hcTB2jIaNWHGfurrHydpFo9A9rCXPTsyRTkpJIgbP4/FBLarLq2opudirvjI8n7IqU9WOtP921G&#10;WQMSx2qeOAPxQfoen3ETe/JkKADXJZVdLYr0Wx1clraLCokG4ChLp8RS3jTkjbEOSaHeo9cknlhB&#10;OQucfdEqzW8XToKHY5yT9mu/dVhRD3bRalqc0asyxdgfurs6I6Vt5dGktLCIPd3MvAJy2KznobG5&#10;usDPbIrSfppr6dPXwuJ4t2FOD5BrT4slJuX6Gk0mgnsNTf09muonlDTwo24q2DuceKqnpUxa5q0c&#10;bucSyF5CeCWPJz+aHet9WueqeoJZYTiadzk9s05t7KXQLlEKYZBuJBzkmqvLb/QP0Wt6qazYaRfC&#10;00ePJTYoUnPJGTQDcdM3NnfQaneMRLIobbJSHRenz3vUNvqlyN0UU24bh+5xT/126quda1ZIo1CR&#10;xxKiAHljQnpv96F+XYJdYddz6/eR2kRZwoX4gZGe2a1p6VzdMdGdEas1x7E2oTxFQDzJk/8ADmg3&#10;0Y9PNJ0XpjU9Z1HaC8bKXkAJD44Ss69Va8f0zw7hmQ9wewP1XZTcNyat+hlJ1Y317XkumiATZtJ4&#10;BzkVcvprptpp1jqer38REqx4iXGWAqK9DfTiw1ESavqszAQBmijPK4HYtTDr3q2O4jngsY2HuE4Q&#10;DFTTdc2csiNf6un1ErDESuX3MRSN/dGYQRxwkyYx3/cagrnTW0zSraWYlpmwGA8ZrQPolpumpbz6&#10;jqaJJhWaNZRwqn/yaphbcjjd9Bh6dapp3SXTesnajX823Yr8tkjGRTODSrEaHe6jdz7p5Gysa4zk&#10;/g+Oab+n/Sc3UL6jqJkUQo8mAcf0wCcVSmtdVtf35sLUDbFKx3A8kj6/FblBLfonHl/o0p0Z6fx6&#10;jp82ragBHZ20Z9snIDn7oNs/VCa6s7/SoJitvJIVZB5CnAKg9quc9eabB0VLbOxX27UxAHGCxHJF&#10;YFtepUtp5ZP2nJ7DnLVnyOKQ0YVK+RKWWnzaZLPAjFyGwvOT95JqyeiTbada39/fRCSdshAf7cUQ&#10;elnT2k3Fjq2p6jLtKR74kfxxnn81B9J9D6x1I0upXVi0OnCQHEuUMgB7AfVcwrjTFa+A10foHVdQ&#10;sBqF7bCC2lBaIsd2R9mpR+vIum9AmsYIsZbA/IPDGri9bPUvTLTo2ys7RjE52Im1QCGQePxWJb6w&#10;1Wd7eS6jwJAGQ/YP4P3VYzdDKOk2HGp6TdfprbUERmim2kN2pOLpG+1C6tb3UJPZstw2hh/8UD6z&#10;4pjea1d3+o6VpMb4gjCDaDjAzVmeu+rwW8uh2UNwJGihJlA4VPAqeSbtUr2EslPSLJ9bfXezh6V0&#10;zQ7VIiLnjHGQqjzisc6J01fa5r+nW9snv3MzBUXk7R+fxUz090Vq3VGpQw2Fk885P/xH4RVH5NbS&#10;9KujND6F1KW8vL6D9YiZuJNw2qg8LSxjuVL2JKVttC/QPpRp/SGsxSX1wbm4LgydtkZ/4Vqt/wDU&#10;/wCs/va7BpmmogaJWE0gXiNT9D7pl1z6uRa5rmozaXcOUOV45XA8rSvpz6LLdRXfUOrYf3PlHGeW&#10;VX/4jXdKUZNkna67I30d/wBOUvWSS6tqdwYowMjGfnitJdIxdM+n1zd3N/LHFb26nYAMu7pyAKGd&#10;T9adE6S0O8toZ8ypwAnYZ8VgjrD1Bu+qZppXu5URyWkySMip5cy/8im1TqkUwwlxlz91RcHqb/q8&#10;fWNQ1C80y0kU4MaFuCBWLtR6w1zW70zXd47yuT5plqc/zCRkcnaFHc1afpp0/C1xHNcRklTg7hwa&#10;8t+TLJPjFtIeqYI6V01PFdIZjjycHJ5ohvNP9u8hSJS+HBJFWT1Eun3Ws29nYqqFly3gD80QdI9B&#10;x6r1BZWhkJxIGZ1PBCnJzW7HhdNb/snPb0caF0lFq1/ptupADyqC7ZAwa156lXFjoOhadpumW0cG&#10;07WnKjk+apr1Z1XTdF1S2sLPFu1uolk9vgc1SHXnqxq+ubIo3LQxJtUk5LHyRVJVDZyEHyotnqz1&#10;nv8ASenpdH0yQf1MCWRTlpCfz4rOidQTTO+8l2fChW5y30KkOgOita6o1SHT93tGZhtkccAeSTWp&#10;LP0Z0bp3XNPt7hDcOhy+7lSwpcc3ORZwpGev/oX6pYra3l3FhJ2yuG5XHitKa10Taf8Ap+KW43uY&#10;grsVJVAR4NFvqJFe3kmm2xtVVQxaLjCrR/151b03oPQT2k7o08kR27RlnmC16K4x+3UTBPBPLOkn&#10;QCdFaRZS6Z+vvP6aAFIYcYOPsCi7rLpSHp/TrXUrKTaiYdscBmPjign0v07VNV6Mi1a7nVMttjjb&#10;vt/NWbo/Rt31LpU9jczM0SnGc8KRzVXKLnbevYcHHVbAGLXdO6tmitZopGkkwE3ZA3eSDRPN0dD0&#10;vqWmTTXKNFFl9hPfFC2rdMf+j9Ytma4SaOI5Xb354q2OsunY7jSDc3LF5DEGTHLLxkfzXM2SK4qD&#10;0KoyevZA3MI60tbu/tGAEZaPeVyilPBqo9c9QrGT9FoNtEzTEhXOcgbaJNN9a9P0jRW6YslFrLeZ&#10;eaU4CjPDfxms69OaVdah1HImlsJGErs9yeQiE1Hk1/3o0LE41ZcfUeqrFqumafo1sZtSI+ZUd2P2&#10;fsVNdHWt3071Nb3OtW22dCzASDjcR3FK9F6KnTvUH+4y3KyvErAFjgAEck0HdV9daj1Z1hMkYYWU&#10;Kj3ZO2/72n6rqbk66TONNqRI+q/rHeX/AFAkel2qu2wK0jL8RUhrGoxRWdgBOks7qruoOcNjtVX6&#10;1q8DamLO2iw7SBFZhjJqwT0obWKOZkMsoGWK/wDarxh0jJy6F72PX9SQSXFsscCJwFycE066P6Uu&#10;by3uNRs7DaYSwaVhx8fqrXtILq30eOaXIYoC6nxmo2/9aNO0Dp97G19qSWXI2xjJ3HycVP7klaS9&#10;iKVyGtjrel6RoN3NfQFbt1PI4bcf2iqe0HX9Q1O/mhW3SKBsHnO/k1K9C6L/AOutWtrO7RovbkMk&#10;kQc45/aWo16/01ek9cRCY1iSMMcdjg07Slrlvs2RaigjTp+x0a2DSXKxhsEkdmpbqLrhoNHMFnIz&#10;Ej4Z/bkfVZ+6s6g1jrPULLT9LVRExCKyt+yP+5jVx9TdF3OhaNaxmYMIoVDMTnPg4qCx9Wxlkt3W&#10;qAbpH0m1tNPutc1zUPfacgxRDsn5Aov0vXLfS4jDbj21Ucqg++7U2g1fVtVfStLtpRGkriPL5OFA&#10;5OKKuuOjbbQ7u3s0uA7tEHcnGRnjIPbBpqdU+yfKddkhqHRM76K19MRINhm2NyQgOf8AnVWdXeoD&#10;yaWlhpNwm4IEztyImOABx3ol6i9SL3WUtumNHR2eUpFPNs+K+G+VQ1r0LZ9K3UNptDtCdzOTkvij&#10;Gn+g56pApofoRd2ujLfaneTB5DuaPOMZ/PfFWlZ6rLpGjNaWchLuNvI3Dmj3qWDUeo9AknRjFb7Q&#10;BHnBJqkLnqu30mxjsbAJd3zghIv34/LEVaD5LbQraJrqHQYRpUU91fK0mOw4qutd9WdTk0620vTy&#10;IRGQpmZQcD8U20HTdQ1i/luteeS2UKMQD4rn8A+KkoemLa51u2VVaKyWQGSVvK+a7VomVvdelt91&#10;Bdo6XTzTKmdnLEUUaXo+i9JaRO2qw5u5HCLGU3NkUd9ReoWn6NdzpoSby3wE2ML8e/8ANQd1ocmt&#10;Wg1XULpUjJ3s0pxjH1nxScPaKLo+k125uLSNIbHdG+NjkY/gA0369s16I/RXUM9tJdSwh8N2Bb8D&#10;6rnrf1T06Kw9jS4900KCJHUKUXAxlMVk7UV1rWZ4ZJpZrmZyEVnOScmpKbUvkT7abCbqHqS81dpZ&#10;3kX3Hbc+3gGhno5pk1SG3ktZJFkzvUDOMeTR3pfRJ0a9ibU3QwRurSDPDfx91Kah1RawalJLpgVU&#10;D/FiAcitG5NW6KZsMIVTELqytIpZ8/0yPA80Ba9cXMo/TWySf8RYcDFEHUOqS3LGeUgZyTtHFA97&#10;1Qk1uYbeQ58tj/oKj5bUIvYmOGyDknisuHmHuDg+asPpRWu7d5QnCOAW+qqO30lri4jYnI3jJPit&#10;LdG6DLLIIbNBJGo/qY7ZPbNZPEnKQZkuRZ3p90ffarHLcrZH2UbBfOO1Xx05Z6fY2YiuLaJpN7El&#10;vzQRovqjH0/ZCzmjCuoIG1MjIqitZ1qfVLya6fULtDIf2oQFXHgVuqRJxWjRv660mhQ284mR+AB/&#10;b/irV9MlksZyjsDFIQy//J3d6yZ6c65bpD7MqgyK/Az3rTfT2oxOQ6sGEgHHav568jC1Hie3h8hS&#10;Zu/pe698YE2BgDnv3orvLUpghiAPx9VnnonXbiNo98mdzDYODgDuTWptJuoLmL5Yye64r53y4caR&#10;6sX0xhYakww2MnzmjSyv2kTBJBoFltPZnfGMZ8mpi1u1Ts/8E1io01aRZtnd/p8L7nBohu7W31WB&#10;12J9ZIqpzctIuCP5NEGmardQnaJOPBx2IrsXQcLBnqDoCW3kaeKQbdoG3xmgTUNNZGKsACOP5rTN&#10;vq0d3HIkg5I5Dc1G6p0Tb3KIyP8AkkjOK7LZH+Jke5g3EfHJXIPHaozY2SpGP8c1dmr9LTWTsFQM&#10;fHHioGTQBLtJO0g0qSNeKekVfdb4lBB75zQzeXM06tkYXGMCrl1Tpwe24UZG2gq/6Wu0jZwV2+Dj&#10;FLE1QmmiktYnvNxZd/xxtxyFFAWrNeGUb5WK43E+TWizobxb/dibjHkVDXPT8dy25YgCTyx8iqRk&#10;vhMOLKF9+8KrtaQDHCDIqBv9R1X3HidWxg4YfX8itSJ01Zw7QbcFk8nvk1C3vSVjO7lolU5yAc7e&#10;KaOaEe0jnGXyZyXUL2GEkwPhe5bP+K7/AN5vR2OPJx4rQ83Sdo6oVwSMg/kUyPSFkicRoW+yORQ/&#10;Jg1/E59mXyZ4m1+8Yge3uzwdvJNQl9q9+wfKkMcKcCtLwdH2ULM8ny3HOO1R130vaTtv2BBjgjtX&#10;I54L/ic+zP5MkyahqDsYtxbGcDGK+NxcjOWlwOTgHitUDoiykCRiFUHZsd6MNF9PtNjhb340dQeA&#10;w7gCtUfNxqvwIvw5/wDuMUwG4I3Irk55H8+afCB3DIVfI7nBrYTdFadJN/Tt1VMEgAcgipu16H0o&#10;xiMRxh25LEEk12XmwtfiNDxWvZjSw0W4nk/+A7YHFFtr6cXUw97YQxPKqDWxOnvTu2hlkZyMZzgc&#10;kLViwaJpkAVkj7nH3UZ+dL0dfjL5MXWHpzdDBFpksoAB+Qqei6FuuVS0CoBxtXkmtsW1lpca8mP3&#10;ex8U5t1spWJVogFO1jntiovyptoFiijGVt6eaveGMiN04H9uMCiCP0avEaRGeQl8YP4P1Wu7PUrC&#10;3do42T7bzmnF/wBRabBCJP7gBjJAHP1VI+RL4OPFZXHS3pHa7I/fXDHGAfx90cRenGnQTAt7a7R3&#10;VQB+BQw3qda20i7pBhTzmhrqT1gjkQLayxZ3ZLZ4qb+42deJIvmxWys4mSJ1GAARjbmgLqXrOy01&#10;WYSj6JA7EfVZf1v1elEjLHc5JYg5PCjzVVdQdeSXO9mO8D/CinWKciUopezTGqetu2FgZ2DDwDVB&#10;656qT7pZTd/E/wBh/wDnFZ61DXJ76cliTtGAcbcCuhaT3AyEJC8lq1w8VLcmT+58IKtQ6sm1EnaT&#10;yfyDihC5hu5HwQAxbP4NTdjprR/ubk81LyvBENygMw81qjGK0kcshrbRZwmWIwT2paWe3tlVHT88&#10;d6cPq3u5US4yKGbqOSRs7iSWp0HQ5l1sbNqLx/FIfrJ2UBc/nPcCnljoTM+xjsfj5EZODxVsdM+k&#10;s+oXEChGkG/z9VyU4x7YrTZVlhp11cM7JE20YJwCf8gCtM+m3o5NqJSa6CAEfHA5/wA1pnpL0n0v&#10;RrWBpGVpfrHC0XLG1uwjgCoobIAHBNY8/kt8VHRWEVSBjTOi7PToo4zDFhCGXAyc1IyRzTSRBRtA&#10;/HcfVHdhoySgPcL+Mf8AWmuv6vZWSySOwVVUhfsYrJLk9lY0Stvptrp9ufdAL7ckeR5NVX1R19b2&#10;YcKw4zlh4+ttUx6geuS2vuLHIGYLgj6zWapOrr7WboshL8EBG5/k11YpSV1SKJrphp6jepr3TMVw&#10;ZG7edo+zVPaV0nqWvszfMgZb3DycVYen9CSPsdyVBILZGcqfFXRZNa6VpgRFRFTLFicZFal5UIY1&#10;GMfy+Trhye3oqjQuhE0oozgbiBl8ZNfdU6zDp4CB8yc4A8Y8k046p9Q4LaJwuASMAH5ct+PFUdHD&#10;qOtySPhmLZLMeAajxlkachlHiqRYWk+oEct1GpXDnhtvZh+Kt27s4byCMmLa23K5781SGkdGixlS&#10;Z8M47BvFWVaarcBgAfj5B54qc0k9FIkDf2FzaSHaWC43f5FfWWqGbG4ZbPZvIq37iGC6tFHtglxn&#10;JqlOo9Neyd5oYG44wOwFLCSZVKiaK9nGQQeCDRVpHVFzEVTeAx5UsOcgVQcfV13byndKJAp/bjA/&#10;gmizT9cgvWVl+J+vyapLG+xozVmn+neupMlQec+WwKtSx6hhviUL/JhtGax7aX7wNGhHn6zyKmNN&#10;6mms7oyKHGDk5Px/5VllHZWXF+tmob307S4/rKzYxkL5oNvrGa2n2lcgEc0QdM+stpPAkTzjgjvw&#10;D/FcandJqNxK8I+JPZeaG37ZBfyFdOhtSikEE+Qe+TUdqlpDCSyuck5+sYqGuHvLbO5cDsGx3FJx&#10;XMt0dssu/A4zxxXeRT/Z0NXbf3yBgbRxgGiWDqC4jkQCTcBwGJJYCodelZQUlGWJXOByKitSl/TK&#10;jMcDt+eK61Zx8WaG0LUYLyIGZVqvetNDjKymBgxzyfsVVmmdUSxy7Y5f6bcPzyM1Zuj6rHdKS0m4&#10;eOecChya9Efs70yo95t5BhQSG5H8UR2msxuVX29n3z3Joy6j0y2uImb2RkkdqpbU7Ca3ncpM4HHG&#10;exp7tWDVdlrtpMdxC28K4K8VU/UnTot2OD3HY0aaD1Sqr7byIDwtea9uu42VCDnBBHNdi6YjV2iq&#10;bW+e2IXGdvYg4Jo90vq+aMIXY8rwQMVX2qWElrI5emtjeOJh8sqV5U+aZpNWCkat6I6ma4BWXJBw&#10;DkY21ZurdPW97bMjOG3D4g/RrJGk6zDCgO/CjuB3NW307117yBcoUPByeU/NTVp2irx8loq/qjpy&#10;XS5pY4Wbj64ytCWm3DSyrGW/Yc8/21pbULAauGVjwexX8VSXUXSUumtJLEhb5ZYVfkpLojTiT+gy&#10;PvUNJlD8uOT/ACKO7jTIZUMgXwcHziqHsdfaF0SKTa55UUf6Z1NNJGygEANyPyai1RyUOSIPX7Bo&#10;i6A8d0btQHHBLHIGRiME1amsWc9wnuZ3t4NV9PKY2KyKMjuBV8TtGZ4+LYZaFezSQpGxJYDJPcY+&#10;qT1bTJRIj7WyRkY7VFdL6uUuVSLhW5/O6reuhHLb5HIxwRx37018Tr9GX9QhlRmlW3Y4JLAGjPov&#10;qeO19lDjIORn8026kREuGWPcAeT/ABVf3Vs8bAYIyMg/Qrs/yVC4pUzfHSfW9vcqiyNwAV75/wCd&#10;OuqyLtd6svBGB9fkVjTpLqAwS7ZGweATnG4k1sHo2/h1GNVDxll4P3WVZHCVPo0yxKUbQK6T1L+h&#10;cK54UjA7ZFWO+vxXERKHPHfsRQp1f0XGIDNGwLKRjHGT9EUDabPJbyOpkP5B8VuSUldmCa2HLSGW&#10;YD7zzRhbaPA8QkUjcF8VDQQwSRRyIQx5wfFDV31bJYe4Hl2qp+WOM1Byp9HMbFOobyWH4AsVBzke&#10;fxVbavoa3cbvsyzcnAq0bYprUSsPmeTkD9hFc3HTV5axK2wuHBK8AcfVPibtstNfjrsyLrFpNp0h&#10;2gE/YqV0Pr9I5xDwquuMH7qxOqun3IkUxnGCc47H6NZ91TSo7aRiTgj5ZrRKKn6Jwm4s1JaZvUwk&#10;fI4OOMGhDV4bq3IBQgMx5ByKguhOso0VInkJ2sDg/wB2KtnUZrfUY2CpkNzu8g1ja4tpm9TT2uiE&#10;0fUxLGUZSxC8qTTkOYJFQAjJ4wcDn8UNmCe2mU5AHgg5zUs05dEkJ5Hk/ZqsF0Z5tNk1JHKULqdr&#10;YNSXTQmmGJH3FeGyO9RVjqcbEKcDHJJ81L20/tSB4m/OKupJeiDW+hzrXSMc0UpMpPkZUZx9ZrMX&#10;VPSJtbkvGqlM9zx3rYX6szRfL6oL1/RxdRYwF3Ag1aElaMeXG0rMZy3qCMqVA5I5/FVzr2nRyvvV&#10;icjxVx+oXQMzK8sTHP2POKqKCKVZSkingAEHxit0a+SaPejNbuNIufiZCCQ+MeBW2+juvLO9RI5c&#10;YZNwDnyPFZKhELKgO3KUM3Os3mnzq0MxBQnA7Ag1kz4Ob/HTNuPLVJm9Ne0Kz1CNZEC5wRlR2Bqt&#10;7XRL21uiD8odx7n/AMUK+nHqOt43sTvtdgA2a05BaaZfwE7lPckZ5H8VibnF0zXTBKKC3mgMUiqy&#10;47HGQfxVLdbdC+6D7USMqtuOGwSD+KMup4Z7KdMSsOTs/NTejXRu0t0kkCAjk45FEJyi/b/s7wsy&#10;1Yate6AdsamRlOAQdoB+jVl6d61zq6RzxtEG2qWHyFFXWfSdqFYoudysWb/sKzrf6c0T8EjZWxYs&#10;eVdbM0p5Iun0bb6fuLTVR7kpDNtB7DkfdJdWdH2k0LGLahHBU45+iKyXpXWt1psczKxVguDsbDEC&#10;ivSPWGW7eCObdtyAxP3WfhlhfwaMcYy/5CfUGhX1izsAzop8eP8AAoQ0/qW9sZd2SwHyPPj8CtZ6&#10;BZafqFsbgIJGGcjPOKrPq/oG2lOY4xyM/kfkVSGeM+UZxFlGcXUXpBV0x6wQx28SNKPiAzByflRr&#10;H6nLqTrGHVkKHJPgfVY2v9FurN2bbgdlH0KHrK5u4JpGLOCB4+IqL8FO3GZX7qdWj9KdI0211ON9&#10;3OVwB+Kr7rj0h066SXYqlFGWBxgH7FUJ0361z6bCiMp3hsDJ5yeMirx0P1Hl1RkglbOF4bABbPfN&#10;dxqeGLElhUtpmP8Arf01e1IZF4iPB/BGPFUBe2OsaRKJIFIy5G5fuv1pu+lLHU4TIww5H/PFVdrn&#10;pbbSSA+wFRge2GxitmPyk0r2Znjkno/P7TfWfqDTz7XyfZhXySu0jnI/FHkHrne3Th5I2UMnhvFX&#10;jf8AoVFOGcRDjksFGAtBt96JvbyqDE2xlOFA8U1YJ+h4ZcqY5sPUyGW2iMhycdnHaoLVvUCx3MpK&#10;Ke3JweaH9R9KtWEJG9gjMVjJHOR4qhuouhtXimLGMkb8Etk544x+aVeFBvTLvyWu0WTrF9aXr5Rk&#10;z9D7oSu7mKBg24KVbnaeQaDTpOrQhW9tlAPP5oVu4tUE2WSQ98AdxV4+PozSzbNJaX15HFhX53fn&#10;jFFUl1aapEhVsA1jCWe/ETCGTIGS34NSXTPWd3bv887FIBXzhu+KR+NJbix4+Snpov3XdASKRZY1&#10;Oc4YHzim1lPzjtin1jr4vIAHbt991Fdz2KBN64Ug9vukbbey2vQrJDHKmR+7HccUGvd3tnKpWfG1&#10;uPo/zUzHqAjBRm43cD805vraC6VcOB/xU8YRElJ/IXaH6mvHKEYKz8E5ODVkWvVNlfHD7O+CA2ME&#10;+aydqNi8DAoMqfI+6R0/V7i0K7WyAcg0s/H3+J1eUupGub/QbO5XdHEhIOCPv7NVB1Z6biXBjA2j&#10;JwvcGovR/UcIqgK4YNhlyDgfdWPpfW0F0Gxhif8AiqL+5j3RRcJ1TM0XPppLFI843+4eAuOWryDQ&#10;7qBO7Dn9u3OK2IzW04XO071yFI5zUTqGiWTe5shVWznKinh5l6cRJ+K+0zHlz+rgyzBuPIU4pdJ3&#10;YrvFaNuOmopSMrhM9u4BqAvOkrdZZBwQx4HYGrRymd4JopSYKygHA3dqbTWgA3Ec/wAVcR6JgXO0&#10;gAd8+B+KitR6RAjGCwXPc/VWU0ScGVUs4t0+D7akdP6uks95aTI4yc4Iru96UvEWVcg4BIagK60S&#10;/QZEe373duKHBS9hDI4mjtE68hvQo/UA57FvNWDZOso+AGD5FYpW2vrQq5U7uMbas3pzqa7tggaV&#10;h5LA1ny4ZJOqNWPyE3Vs09aX0lvvAOVz2omsZkuFG9Rn8eapK16zUKqySg+cAc4NGOl9QxZ3o4PH&#10;9tZ5YnXRqjOL9h1No0edy4/AHaoC7leBiN55PGKfx9RKyg8Y54pJ5YpY/wA/n81OnZ19DQXazcZB&#10;B7gcioW40i0kZjjxgYqcksI41whCnGeKixO0cpwQfj/yrqfdNo41a2Ql70YjRDDZ+xt8UCX/AEWV&#10;k/pj44z45q3F1MEbUk8fI/dOY2tpWVWQAitWLNJVbszZMMWZ5h6bu7ZsEZweGHkGnM/6qJeXcgHj&#10;jFXlcQW5YISCV/aRUJqcNsW4VeB91eM4y9EPsyXUipI7u59oKpZTuzmp621+6VCWYDkeM8U51Sa2&#10;t9zb1A4qpeo+piiypDGpJwMGmSi/R25JfyLbk6oEbSe7IVBOc+agL/1CgRxvm2s3Ylh2FZrn6tuA&#10;zZYtuz5yEoKvdVmup9rXO8DsG8CnWET7zNR6n6oRxr8PmccbT3qu7v1Qu2l2eyMfW8kiqvR2wG37&#10;cZwMVAC+3XWFHc+aeGBMSXkNF7XnqAzQFg5IGDgkjJHioSHrsz/tx37E9qEtU067ksWnVQwHGKrn&#10;Rp9ksjNheeKtHxkuiMvJbZbN/wBXXTzfFFA7Yz3oH12OW4lSXYOR2/4aUvRIrxhuNxHNO9VvFSKL&#10;jvxmmhCmReVsTnsJntd2cgYzjxUtY2ayWeSxbGcg84r3SLgTWTOp4JKn7GKnOm4SwuFU5DU7loIx&#10;tiGj2y3Ecka4GAefr80Af7O8N+6yMN+7gjzVk6DpU1pcuCysvPI7UN6p8NQ2svIYDP1Sxls68ekK&#10;dU3gayiDKM8KST3xT7oi6iFjL7smCCwDAeKd9QW9tLZIezEVKdGaJE1mxP5AGO35rs5x4LY0YOxD&#10;peFZr/cMcZyOwFWhZQt7jq69qBOn4Us9VdSu5WODVpxw/wBUN4x5FZ5SLRVIz96hvs1uJ1c5VVXY&#10;KndThQ6QwkK5bBzjOAaS6vskm1knJGAuc+KU6gtZbWxjcAbCCqr9nGary1AR/wDK0D/TdsYbebDZ&#10;B4A+6rO7RVv5lyAQeT/NWl0ZO+JD9YycVX/UOnuuq3LHkkj+CKtCW2Z8lcUFXT//AMWIoOEYEn8i&#10;iXqN4ZrqNwPmoBH2ahemZGilhVgQO5FHPUumRq9vdDkHyOM5rPll+ZoxRqAI3l2oa2DoNzeD5rQ+&#10;hEPpYjKYBAOaofqW2R4raRUzjgH6NXH0VqHvaZaq7bvh8iP+LzUmaIxsp7Xraf8A3CRCowGHAq2o&#10;rN4tMLY3Ax4/AoT6rghW8D5P9Rz/AIqw9Km97Q7iJuyRMF/P5olL8UdWPYCdLQtI8pVvihK7R2Jq&#10;alhMbTIAd3NRXR0LQTTgHcvb+DXXUF6UvZvbDDfgnngVKa2UT0h7oEXvGRHb5Z4P1QtqsebueMod&#10;2ANxGO1GOi2nuf1VYls5IH3UNqsQkvJTIf7sYqkWZ6YS9K26yWku8guvHHag71QtIxY2StyoY4B7&#10;c0e6BY7LVnjGQxyT9VXvqlNi3tIt2Cz5Ge1UhK5KxZdMiejNyI5RS4xtIBqovVAiGeJscNuYH75q&#10;2/TW7aJrreASzDA/C96BvV22ikvFmWM8A4B/tH1XY6zROz/+yxf0jtXnlj2tuwrFucVauiTMvU8U&#10;TOMktEVJznFAvoxpZkydwBZd+frbR9o9lJ/6umMsYVlYAHyN3n/NdzO8k/6J4F+ESzevLcJZBMZy&#10;6/4INVy+mpceznJGR+Ktnr+yRo7SJW7NkUH2dhJJPBEeBvHIP5rFGDRRsshwYrSBo4xhsZol1COO&#10;eyaP2iAF88ktSerWEtuLeMAY4P1Vh6tZwzQoO42Abhx4p0yhU/RloTb3AXgrk7T9GkrIJBq0Umzg&#10;SbSBU30ZYyh7t92dxb+CB5qJ0iQDWsumQJMHPjBpu7FXose9htijEBtuOMd8Gs8dTWUia5Cgk/p4&#10;DHP9wbgVrB7KO6kllTAwmFQjANUJ6g6d7U9lNkIzOe30O4ow5PzRXJ/AILmH9LokxY8MvxUjPBrG&#10;PrVpP6jSkwVLK/L/AFjwa37qcUOoaAjkBWVAG48jsRWLPWWwaPTCQcbh/wDUJ/mr45f+aP8AZ3Tw&#10;yf6Pz/u4zCPrNQ6oCSTRBrNuxuHA52nGahZEwCK9/ls+eY0wXcYHFOpMCnFtbquCTSF/EIzkNTxe&#10;goj5Z/GKVt4wOW7UnDGxYk05mO4baajh6JBISuKdhAkWKStIDEvP1ST75HOTwKAF4LfeHJavLmbj&#10;ZnOO1fFjFFgCmgzyTXbGbOQoVfzS9vGcknNNo13SU+nm27FFApIW0YkdV8UQ3TJaxEbs54qMsk9u&#10;PeRUdrGpmeVQqABRgYrRdRR3oazNvYEcLSrSKi4+xTPOFxXUcBk58Ck5Ax1AC/OakDcRRp2wabpK&#10;sSEEd6i5JfcOBXeQDrDXLgA96OdO0hYdn4of0SEb0Yj9tTuq6g1s3B81ogtDwXsV6m1yJ5UiiB+K&#10;gN/NQWl2ipMXbkn/AM1DkvNcGRu7GjJYEgjDf3Y5B8UyjuxkO7u2QRbl4I7mgu/ea4kCRfgVLTXb&#10;3MoiUkg0U6X0yYZuGyzjGP5rTGF0LJ2I6HbraLHCrck5NTGvTxWU4TP9u7dXurWcWnSx7GBI5P4N&#10;CE99NqN7lsFQcYrRFcVQcRxNZmZknP8AODxmvdT1WeRYk9xiqcBaeazqEAHtrk4A/wAU1sbJBD72&#10;7JY8ZpVK26HROCf9Jpis6je33QrbI2oTITwFbnbXlxdTXlysO07M+TVjrLbaXpftiNWfuz4wefFU&#10;x7oWrCFuoJI+n5bMII2kbbvJzlR9fmqPWaa6unByQPiv5NK63rjXnsQRKRzySe5PYCrV9PNEtoL2&#10;OS7QbUiJ55y1Oo85CfccR10lqzaPbETLkhcDioKDUU1O6kHs4ySWYnOc1NatcWNzdzYHtq5xtP4q&#10;MtdLMbD2Dt3HDCtMG1JRvR11Q40wiDUYy4b21Iyw7kVdvqTrNlcWNl+nuVO0Fs5GNuO1BGs6PBbW&#10;lusRzIcF28mqZ6guMloi5IXkeK058jhFKI2Ord/A1hWK8vAsjABmySPxVoapbxvZRxxSYwMA1Vmi&#10;2km/3yp29gSO+aPG3ewmSV57Gsvjp1K/YuaSbiR3SnT0NzqU36wf0kRseflig3W9SYSywq42Bj+c&#10;irZvJ7a3tFcOFfB3EfVDvRfQsfVGswR4KW7EmVu1XeBySS7OE56LdCwX2p2FxdT4haXJx9Cjfrp4&#10;E1K+gicDZIUjK+V/NJdUXVnoWqS29iHijt1258hl/NU9Z67cahqUt02Pb3ZIPmquaxqMV8gvaZYO&#10;m6Xb6VuvWyZNpOW4xUh0eW6i1SNZk2wF/wCpLnA2/wA0ys+pLXWLqKxYZBByPsDvU91CYNDiX2Gw&#10;oTHeteOOlKyPN8iW9SOpdO06+e10/AEKKgbwpH1TLTOhFm0ePXL65xNPl4UkHOB3INDUHQt5cW0e&#10;sX6MscjAJuBBeiPq7rM6hDY2iONkSBNo7rjwKe9uT/0W5IG+r+qb9rNNOS6ZoQd5TOVywxkigPTu&#10;irzUlMkeZESMlj9Yqev9L3yLsXdKwzgVdHRdpFpehfpPdxO7SPL9Hd2qUo8pfkwWTTKxh6nGmaOY&#10;YHctgLt8Nz3NSenWMb2C3rqodzwDztNRE+iLJfvDkFcksTXdpp2o6xqK2GlljsOWOewHepqTcoo4&#10;2i4PSL00g6p1Wa41KZf0NjGZHRjgSeTTJLlNb1W6srGX24PdMaNnO2NTjtQjFqd3aTNZQTOks39F&#10;0U4DkcUda90n/wDQ5i0+7/ULLcTqWG48Lnxj8VvUVAi58kddS9Rx9JC80yykIUKUZ89zjnd/NHXS&#10;fpjpuidDya5d2Ci8uEZ1kk4ZQc8Cs/WmmX2tXM2oToWjkbcXPZsVYvqh6gXuraNa6VazvGsQBdh2&#10;bAxjFO5K79Cp7XK6KZ1TqF13fDeCd20ngZrv0s0+z1HU5Lu9UIsYYICPJGQwHmvuhtLtb7XbJdR/&#10;+AM7wezba0daenkV/qt1PbqUsrdckKKjalK/Vmml2uvRA+l3RP8A6s10peSNDYiXDKOPfx4FX1/q&#10;W1e30CDR9K0wBLeNSsm04wBQjaWslpKklkyhgDnkLsFCOkaOerusHudRcyRRbUxu7KtUiqaOdIqe&#10;0tbvUtT0y4vg4so5l3Ajgj8VpD1JuNM1GSzhtBGnwGEUg8YwP4oy9cY4dP0fTLi1gjWINzhc4UVg&#10;mz69e31O8u9okQZwG8g1JZUknvZzhKX9BO1i2mavJP7hPsk4c96rzqi/v+o9T3w72n87RkgDgVxp&#10;3VGrdR3ksUNu8zsxJVR4/mv0T9MOjtD6a6DvbuaCJL6JA07yfMtnkqDXIyUqq6sRptaBT0d1GPo3&#10;Rrm4nuQsywbiZBnAQZxWWuoOpLrrbUNQS2hcRXEuHfZw3/1K76m63mu47iKON3RnYBsZxzkLjzV2&#10;dEdG6joei2ur6jEIVkx7cZG1v8j/AOVWptIlDVlm9F+k2l9HdOC5uoE/UyRqGXdwd/Y0M+qHrHNp&#10;Wjx6TZlUlnQbtpzgMKf+rHrLbXeh2VmY4o5FGSc5YY7DH3WBep+sWlkkkYZz8QT5ArJn8hY4tyRo&#10;x1Ql1jr8d0giJy8ZG5jzub7qvrvV5faESctjHxppfXkl0C0cZyfA5Nau9G/RqxfQJtav7kfqjnZE&#10;y/tXFfPyzz8nLSVWN70Bnob09ZjUnudUtVlaNd6Rt2A/+fNWYsdrq3UhhgzAGk27FwwC570K6FHc&#10;3OqvBCxyxKRhe5+gKLV0a66D1hZL4GGaSNnUOOcN3Ne7h8RY0kyau3Y5l6atR1S9jFJj239tpc8g&#10;UjqfUdr0ffSXNtcjfbthSnyLmql1PrO5lu7u5hIUyuTuPc0E6bouv9Rv7djay3KKTudQSEp/vq0k&#10;u2cdJ2FJ6v1PrC/mxal7maRmJB3H/n9CtJf6fPQSHW765fWLgosQYrEVJQlavr/R76W6R0xY6vc9&#10;Q2iC5liOWbuiCjLp+zubu+1SWwBa2VnCMPjlc1yEHK77RBZSsulbWPTtcvbewgUskhiiEQzU5Ot6&#10;OqrL9TFnbITN7h2+3gcHFHvoppVloevahfyj5cuXPJDE9gPxVGetHq9DB1XdjTZkkfG2TKbnLt2U&#10;VshGKk1XoI5JWtli+v3qVoGg2FlFBEbm+dtqQQ8sf8+Kr+00r/ddMjutbsSEVcpCxByO4zSfpn6b&#10;3A1fTtT1yFlS5O4LJyRu53H6rV/q1B0dZaPbM8saO3xUHgPtHA21x5ODgkir8mSWkDWiaNDB0Ytw&#10;QiRtygJ7ZHAqA0HrZtLgMFnEryySAH5cc1Xtl1BqvVuyzs7j2NNgfLZ4Eh+hRNZ6Za2FyCCqtHnP&#10;P/WqL3bsjCTlT/Y86zsz+ssp5CWk/cCeVJPNRHWvqpb/AKGexAUTzIUDK2RFu/dzQF6qeo41eW20&#10;myi9lIPlNMGyTWab22l9mZTcltzHB+8+aWS0tFmuLTotiD0+vdfeaaKyHtRx8zgjstSPS2paf0da&#10;XtxDD7srfuAy2/Hg0Tad1QLTo/8AS2rr+pmTB+lBGCTQD0noUk8bwwzKzu2TI3NSk38BlyJtCkWv&#10;Xt+JL+4AjE7MNidsVL9NzSz6lFGbZ0ibhpNpAxRh0toUVrc/1pUlcD+ipX9oHc4q6eiOk5OoNUnj&#10;eRII0TIcmn6ITfqwCh6as7/V7BPbjTJCI7JlhVgepdtpnTlrYxiUmeTAOTkuf/FVj1d1JY6Nrd7B&#10;bubgwIMOh4Vx+aHV0+71zGr6neGQSAexGT2X81qUXadkJJMh+set+pNQWysLbiHBEknIYA/dEHpR&#10;6bafdXNwZLkO4Tc5IxgjsBVt9F9BaZfaZNOyg3WTnLYOPGBVfaPqemaFqsli0zPJO5HB5GOckipT&#10;y/ySRxY32TfTup6d0jrd7MF3XMigAfffBH5oL6mj1Dq7qO0W7dSjsVIZsFVJyP5ov6S6e0i86q/V&#10;Xcz+22cof72Joq67s9GtOoEmsIfb2IMITuMZH5pFL8ut8R60D2sdGL0pcQJaIke+MsNgAz4yaL9A&#10;s5upVnS4usRxqMpjO4jxih9bC61Iy3l7e/FuUDHlQBUdoHqZpuhw3rRgvKwwpHgrx8hTqX4fsaPo&#10;60C5h6f1iaaS5DPExCluQMdsioJWm9Qte1S7vLqS3sbdMRhRj3D2FI9O6Jb6jFPezq7yTO5bJ755&#10;/wA0bxaO2iC3jKBAcOw75FN372O+kQtl0m/TBe7tyyxygCNvOasvVdLsIumo9V1Bo1uHJcnfk47b&#10;cUOeovqJZ2WixwwmGSYr7ntg8gL2LZqm+lbW/wCp9Fa71q/QBmPtwRrgAecmpRUqRFtI+0frXVet&#10;2fTdMRkt42beQxC4Bx3pO20WXp+7maKyNxcMu0vnBTP0aM7Dpe60XSIzpVmbZJslTjBcnucmnPWG&#10;uaTo+mafBFfpcahO4DRLy289xTKdDY5S6oGuptLFvp9nfX1+UzKCR9fimN5qk2uS2draFRDJjLgH&#10;JGfP4pS96C1HWLnT5NZMq2w27Ic7V5Pc0X+qfqj0/oKWmlaLaCe7RFiGzBy3nkV373qhnAQ646I6&#10;U6Z0N72+1Ae7GqtjHP3gfdZB6y621zrGCOz0ydksUIRVHDPmjO50fqHq/WLCw1r3VFyQDglVhTPa&#10;rn9RtE6U9ORAI9vtogHsjBdyBwR9V2KlVORxKrM2ab6La5pGnRe6VAlJYhiAEU+SasLqTWdJ0630&#10;+309I5Z44lBZRjDVD3PWOtdb3UNnZWjRxEbljVss2fs11ZdDWHTupmbVroRmNGOyTGFP1mqRxKtD&#10;RgpJ7AbVdK1jq0uJpTGka4VOwH3QDp19BoKXNncxM8iybcH7FWdrnqTaahetHp7e2irydtAUGh3W&#10;q35Rtks0mcsfGB3pLavjt/JKVLVgF1Z1TcXc4SL+nCo4jByP5JpKz0l3gSSKTP8Axfg0SDoGK3M7&#10;zXIwrcf4ND76xaW7tHbvu2tg4PGa8/yMDySuU6F+7XoPPT3TrW61X9LfArG0TFG8bx2Bq99C1WDp&#10;6a4htAhE2AS2Tux2xVPdIW5xJLOBjGQKMdLltDcEuA2G/wCVejghwhGkRWRymFuswyzMbsgF24bH&#10;3+BVfPfX8ZIa2RPwRk1aqlppoIkx7eflRLJbWhI32qO2OWZck0zd1+RdxKr6QX279kZwC68GtE2+&#10;pfpViBOSnGV4rNUxittSt8SZBwauOG7BtlXOWAzn7PivwbJHlBWW8LlGNPuJqzojqExvEc7jtPGe&#10;T+Mfda16J1xCo2M2MbsMc5I8Gvz36GuGkdGaTGE5xwSceK1z0PrCMEZIsZIGM98V875+HdfB9Bgy&#10;ckaXkuo7iJsEZPNRIIRv2imVpdAAsPkp4zSsipLh95FeJ8m3HYU6fqSEBdwKnIzU1Zo7s+0sQfzm&#10;qv8A1Coh25yH7UX6H1AAypJgDB5rhWuyxgwTGTzj7p/pXUEkUpR8mPH7hzg0JXF8DCWXBGBg1Ex6&#10;oRJlwMDtjvmlk6LOFl45srgMGdW3LyCcGhzV+mbdj8I8ALgFec0KW95IWDAkHznvzRAmv+0gSRiw&#10;Xx5o56JPGwB1LSbmHdtjYkfjNQKXDygiVABjGCO9XVb6pDcbPbBBPjHkfdD+r9Jwy5kCd8nAbHNL&#10;s5HkiuEt9PfJdF3HjOe35plcaFFLnbkAH4/knzRLq/SuyJHiGGUcDwfwaB7u61G2kjASRVK5BPIz&#10;TJlXL4kI3vT8MRVjkEjBzQ8+htKSN2D4ppqPUsiSAO7Z8eR+aaTdapGkjquAMbSewpXBjRyL3Ica&#10;hoos0ba2/PcrUM+mhiWdsgrwPz901uuuIf3EYIHGBmh+865R0c7QpYdgtcUJfBaOSL9nDEmQq/gl&#10;RSk8GyPJBFAVz1TNuPt7FJHII3Ef5qJu+p5SkhyX7YyaZY5DqavsO475FLMj5IG7nwRXF91g0QXZ&#10;tznaSapa816ZiPaix+CcYNRks9yzAHe+7+0k96tHEynMtKT1DwzKtwcBsMVUAZp0/qLaxOqiXLHk&#10;nkgVQlzpl4JCWgcA88io64tLqZSsUbnIJIA5IFWWCL7ZJz/RphfVvBcpMM48Guo/WR3jIEwzn5YO&#10;VH1zWX4rG7ikC+2+4jOMVMxdO30sZCRtHznJBrv+NBf8hebfoui69aLiRvbEuTuHZcYpaH1UdG5u&#10;PPhuMfxVJxdOajA3ziDEnjFPb7pi5j2u8XIGSF5p1gw32TblfRbkvq275RJTtz3yQVpLV/Uia4i/&#10;+IW3DAyewqoY+nrpgowvbnPBpaTTZYSI++BTfaxp9gnMezdZ3zhQmQnkMf8AqPqoNtfup5gS7jxj&#10;OBj7qet9Dik2E5z9Uzn05IpOCDVlKAjscJG9wjfMHkbj9/Vcf7azEDeVz909gngijGG+RptLrKo2&#10;Fxn7btXTjUTu40yGJld1/aRknyKmLdYYYcptUNyMGhm41AON+/c30PqmVq19eGRIoHcrjAx5NHGU&#10;lTZxuK9D2/uJJW4PFD80mzh5QPGTVs2HQOr3Kqr2L5JBDLyDV59NegMLwLJMgZjjDHiutqBBrZj+&#10;wsZ55EW3hZyeF/Jq3emfSHWLoCaa3ZDsPfJP/KtfaX6caLpgTfABIvB3EY/xmjmxuoSAsa5GNvx/&#10;H3UZ+U1qhlCikOiPSKzso/dvlEk5XB+OAo+6va1tLe1RFhiCqBwF+hSY0q9lXPyRM5PjdRdp1vbw&#10;oWndc9x9gCsmScp9nfQzs45J5BvjZSCM+Ac0S34sdPj3s4LDx+TVc9T9cWmnK5iuMbR3z3NZP629&#10;dZ7mb2YbgthirYpIJvoIxNG9W+q9rpqmL3wCgy+CBWTur/WWTUxIlvIHY5VMHKgfZNUzq91f6tKT&#10;LKxDHNSWmdPG3R3miUHIxg8KK248cUlyZX+kMk0K71KYvI7MzZJc8irf6W0G00qKNjGhfBJduxND&#10;0WuWthGFllUeOPxVcdQ9dyl5IrdwvJLEN2NVnyyfj6BR47L31jrG2tUAjK7yMnnhR94qiur+sJbg&#10;42/F9uCPJ7cChmw/WancR/DIOMuORir80D07hgZJrjB4Uhe5JPNJ9mGPb2PGTkAHS/prqOpQLNdS&#10;+2c7sHttq4tO0S00m19mJAzkY3HvxRE+okYhiQ8LjA8D8VO2mjx7GM2XYnPHcAVneSy8IFWPpU97&#10;KqkMsfd2xjOPqpG7htdPg5bae+Scn8c0W6reW1vDmPA4IXjkGs0da9ZNO0iI3AOficMcUsYOQ2kG&#10;t314tmzJEVIzg54/5UX2uvadqNsrMwO9ThPOaxLrOuXAQ5baS381M9F9QXcRzK7OhO4HGSKpPxlF&#10;aCGTZbXVXSQLSS20X7iRlfA/g0K6AZrC7G8EqvGM8D81bul9QWssIMvfj9w8Vxd6RZ3cbGGI7S3D&#10;Y5BruPMlHi0clCmmdx6lB7YZ3GTzjPepJvZnjQq+WOePNVRqun3Vo6s6HjziofSupZ4JZcMTk/3c&#10;7gPINT+w6tFFmV7Ra7m4gbNuR9jIzjmrU6D66S3lMbFcFQFLccVUGj6rFfBmG48455wfzUhqdgsS&#10;NhNxxnA4pHF9NDuBtc63p+o2mwOmcDIA5GKre7LQEkLyDVB6N1he2DgMAydto/cufNaL6S12z1SE&#10;madHYjauz7HlqzyiLFJaJPSupGOIJgUVBkmoHqeF72NjH2oi1jTIVX3FLiRQePuhqzvkFwE3AHPn&#10;zmqLpDxaZTep2l5YXA3xFEzkEealtG6rb3Fi/bg8sG71b+spDdW7AIocA7TWc9e0S6hkZokZQCCa&#10;tHi1TItTg79Gt+lb+0voiZJBx+eWP1RR1B0zZX1s7SbA7JkbByQPusH6V13qWlSKNzMCuX+ODir9&#10;0D1K/VQ4aQ7Nu3GcUk8Uob9Dan72Cmv2os5pfbB4OMmnfTvUsaYhkzkHGT+aLdQsLbUE93aR9jw1&#10;Un1NbXGnXBCt8QcgjzmqOpJV2Z3GUNy6LZ1hYZow6KCSeMcjtVTXcMsMmDkYPNSXTnUDyboZW/OT&#10;2OaL7vQFkBkAJ4ogq0yc3fRWM2pSWzBi5OaMelr/APUOSG+W3wcZzxzQT1Xp8sGFUkhsHJFQXTPU&#10;otbnJUDwwbz+K0PGnG0Ux5Gns2T0v1L7I9uX4iMj4t2OfIop1aC31KF2U5B5yviszr1fE4DRXCF2&#10;/txkirE6Q6o2h2ZsDdjAOeaySbLyhy2gI6s6Sls7gSEnlsjOR8andAu7eOQ/HO/B5PbA7mrQ1ieG&#10;+jeJecrjJqltW0G9tt5jLYAJx5GKG+SQii0WfLq0DxonGfscVW3UNvHIzFc8jkihnSdQlkkZpZcM&#10;2AxJ+vxVhrpQlz8227c4NLB8WLKNorfT7gpN7JJ3DkGrgstQEsKL7g/jNVprGmCF2cLkgd6Q0zVH&#10;ingA2j/izVcm0miUPhh3q+kSSs0qR7sckVXuoxuyEOD8Se/FXrpt3HNCGwrhvrg1W3WMXyJ+85/x&#10;XMc2tEs8XHaKinuXtpQdpxkHGO9Wn0P6gm1liKgYyAVznGPIqtLiwkukKryQe5NQlsklrIxKFVJx&#10;z9/ineNSFxZ5RdG+7XrT/cIFj+O4jLLjk/RoX1jTpctNCNpPODVF9K9TrDIJF8gDJODitV6Dqtpf&#10;QJ8kMgX9p7VOP4v9F8kU1orzTtbnhU7i20ZBLcAUz1RBqcf9NuSvOfJor6k0KMCWSBDjHfNVnBff&#10;pXwz+eD+asnb/RljGmG/RF/Jok/tSEfLLk/R+q1XpOuWGpWqDchb/h74zWMNSnW5hdgmWA8GmvTH&#10;UN3pV5Fumb2fIOciu3UZFYY4ye2ag6p6YSdJdqcEfVY+9ROjZ3tZwqe2d3fHK48/5rdHTuv2uo26&#10;bnVsjnnt+abdT9K2d3DhAm7Hc9qbHn/in2RyQfI/H281W90272HAZDnAHdfxV89C9cx3I+blg4p/&#10;6xelLkySLEu85KlQRWT9MF9pV0cq4Al4xwQB+K9DJ48ckE4rZLFlcZU+j9FLuOC6skMaA4GVGME/&#10;zVd3OofpZxHI4KA/E/VRnRvVry26xyyHcU4we9fa6/utJKuNoxn+KwXJWnE1pE2l0CQcgCjiwcGM&#10;APyRVR6ZdFlRR2HGDU2vUz27bFRQFXHNEZbG42W3ZazDHIqyNgURSzQyZBIYE5/ms7y65dNLuUqQ&#10;DnB80XaHrlxKBhFx9Z5B813kiGTFYf6xokNxEWZVYY/wB9VmLrnohfcllhXjv8RjmtUWztLEoZMA&#10;gfE/f2aYT9NRS4Z1bBz28/4rXgzIx5MTij81tbnvbB5PeTaB4XjAzUXb3P65cM+Sa2P1l6dwkS+2&#10;wcA5PHbIzWYNT0E2DSuuQFzk44b8it8ZJk02QkP6mxmLxyc44K8E1cvQ/qzdQyRW0shDDGTj92az&#10;7P1HGHMb8YbANE9gol2zKAGGAo/jzUvIxxq/ZtwzekfoLpViuvQoxbLt94wCajb3o690lWcEygdh&#10;jtjvVP8AQHqh/t7RwuThThlzwOK1FYdbWWs26LjB2gfivNc2u4m7i30VXNFPcwgORhvHYVSvWXTs&#10;vtzkRMSPr4kVrxtCjJzGuA2d35of1PpR54iGicjHf7rRhyGTyNUfn+E9slWVhg8bvOKZuVViygLz&#10;ntV+9W9AXAkZQCnlSRVHXuk3NkuJeRuwW8ZNanNNbIwdbJ3TPUHVbDYschCDghRir16S66g1a4Cy&#10;A7goyM5rKZlUn4njOKmNOv5IHjkhPIHJXuKzTxxrRrx5W+zct7otjdWx/pCQMD2GCfqqZ17ouMzP&#10;JjOOAQP+hoD031IvomVBJkeCzc4/nxVwdJ9Sw6m0ql8sOTzuGR4qHJxKRSmUNqmkvCAZYSuM4+q7&#10;6d1yWwkjVScZzycAZ+q0b1N0/HNExCYUjIyO2azpr+jTwTDMfAycD+2qrIpqhGnHZpfpj1WDbYjI&#10;h2jBDA5Y0dDXEvdroSNzds5zWC/9wNochiD+O5q2ehvUaGSYIboDGFw5AJI8GoywyjtdFIzhM1sb&#10;mOGPLRgDGaCL7XrIuVZew8ngVJWnU8FxbnIBz3IHIqqOqtE9xjNAxZgMEj6P4pIySQfZLBTUdFQZ&#10;aRWyPifA/nNAup6Xot3M+PbdWA3MMHlvNZb6qGq2jSbJpWBbAG4kYoOs+sNX0t2b3N45DJnArVHH&#10;kq1IX7kE6Zue49NdInhP9BCAoxjAwPugC99JLEkqkKkl89sZ/mqKh9cNTiiijVV577uTVg9Nesi+&#10;8vvuCp77jgE/gmozlnj26KRWJ2K676EpJEStoFwPnnnNUXrPohJbhdsaENnJAwRWxovWfTJYsK8Q&#10;OwhmB80Pw9dafqTIVCZIxxnINNj8zKvQkvFgzEk/SmpaddKVXaqnAYePwQam47qcxn3FwN1bfltt&#10;LvIdmBI5Pkjg0Ip6YabcSyTKAWDECMnz91WfnQrcdi/YfoxvfWrEOy+O/wCKaw3M6c+78K1xqvpY&#10;I0dvayc5LA5qr9X6AIZpFtu5HC+Kpi8mEiOTHJMpxtZtVb+twKQ2200XHcngnyKmNe9OLzdKYtz4&#10;+QB/dzQ+NA1SyxvhkBDDPGQK0LfTMzGg0fAl2sQSeDTNJbqzIAY8eaNIEfaQ6EBe+aWOnRyHbjJI&#10;4wKfmvZxNoiYeq75BHl3IH5xU9Zdc3p2iQY+sMe1RD6TuP7CBnk18ulqdoUHGe/mllGDX8SsfIn8&#10;hi3XDRJk/Eckt3zQw3XzsXITaMgZ78UnLowZMFC3NRv/AKUdicEhCcMcUqxQGlmmwnsuud7gLHuC&#10;f3DjNPj1aHBDREjPIbgioODpmFAvzbIHOMDNPodFjiydzHP3SzURoSdbCiyvrO5flwOOwFcz9PwX&#10;J5UDPIOM4NQwiht8nJGBnJ5qA1Dq9oQQHZRuyAODXIxk/wCI1wXaJXUujYv2mUDAxkgfIeTQ4nSj&#10;KAEUYOfNRD9a30rMdo2kALxRLpWsyzvGGRlyO3jin4yM8uLekR83TcsRiwPvODxT2w0yeMgh2UMc&#10;4yQM/wCKM4LlGc5jGMU0ur9Qh4A5zxXGx4oRiv7iNwrTE4Oc1KS9StbrJKJMueAMUGXd+kas5kXA&#10;7fk1WvVHV36e3crMoJXJBrjx8iym0WxqfXYVXEci5xyfo0JyepUqxtvK8DBKcbqype9Y3MrYF0Tk&#10;9icimFtr0iB1aUjd/aaeHhyfSJZPJjHtmubX1VtZvgyt8D9gdqk29TbTBBlKHgjzjP8AArK/T0qv&#10;7rSSAKo4P2f+Ghq/vbyWchNwy/dTjz/2q68RR9El5V7RtN+vAsR3YbGfmO5FBk3qhaTMYoSN7HBU&#10;nNVheTmGxYlx8081SenGVrsbDyXP+K7Hx47HlnND9RdWhonyx3eD4Wqpm6qBkXMv9uOTk1GdXal7&#10;UcURYlmB4A/71W1u0krg7vlu8/VWx4F3Zmy+RukGutyzPC5jlKqe5FQOmb0Jfkn80V6jCv6IjaAF&#10;AyaAor/2WOGGM4JqkYKiDyN+i5IYTNGpQBjjtVe6xvtdRzuCkMD/ADRv01qSEqWPHnbQb1qqNqjF&#10;ScttrmNUxpStFv2uZdKfMh2lMgjvzVHRBYrv2yeN3FXLoV6raWgPKhNgx3/mqYv4wmqTKrYIl81a&#10;D7JS9BbqcvuPGyngACiS505bmzjIXnsBTHU4jEluVCZGDzRppsSSWz47EA/86z5ZUysMdvY36b01&#10;TasvtZ2+FNP9GheCaVNhKd8/VPdKQQJhQcfVOtGgQX5JJw2ak5WXjDoYQ3irfxwjaMyYP4Fc9baT&#10;hra4RxukO0g/jzXF3ZbNXPy7HkVL9RW009rEpOCpytEe0O46AvXYG/2y3mJyqnGCKK+j7n27GBd+&#10;GAzkfmnFjFnSmjmG5wOVPIxXfSenLM00YAGBwKaS0xEtoS0Znk1gbjhSSDnkjFW/FCm1ifHf+BVb&#10;6VY7NUBMfy/4qsGVJEQv+7dnAFTmtllC0UP1HqHv65IiFmRRyT9n6/jtXHXV8TpFsgb+qj4Ujtjz&#10;xTTU7X2tYZ5NynJbjuB4zU56h6Tu0qCRRhhtcr9g/wBwqi7gQmnUgJ6GnkO9c4VuSagteux/uUvB&#10;IUnZzRx0BZJNEUckEHJ/IoC6wsxbapcqB+2TCEf8JqnK5UZ1BuNhh09IXmWQjG0gZ+6sXWo2aGFf&#10;H7v5Bqu+lFAMTIcs5GFP2Pqrx1a3geyVnG1lwR95+jWfK62a8UfRVHULPb2i+Oatv0xCvZuCv8fQ&#10;BFAWvW/6vTwuzG0/WDRr6Xf0raSJ+7ENjue1c5J47Kwh+fejrrXRgrxyRYLbdp+qfaFZzvp0pCrh&#10;Mhh9g1NdZKq23y7k9h9GmPTcv9CT58Nzj8/mpOdRQ9KwD6Wnkjvr1WTCjIB8E5rzWWH6t22cE9s0&#10;/V1Gp3SDauDgDOc/mo3WhIJBhRgf9aRSuQOOgp6ZSaMyyZJQgYxQ5qFq09zc53Y3ZqwOi4We2YNj&#10;By3Pj8UJ6oyxyToQSWJzV4qyTSDTpmaM27oeDjH8rVP+qSYWFyp2jIB/JNXFpenhrRSitkgMTVde&#10;pNuLm2iRkwMDn8rXYvZxxtAH0E8cswi35BXHHcN+agfWKxltXWQZZXRRnwTUv0hpzW16GibKDlvu&#10;nPqy/wCotIkYHeAcZ8mqQf8A5YEZ/wAGh7/p4t3ngum2Hd2/5nuKuDR7Jbnqm4fcDwuCR2Ioc/09&#10;WS2umGcFhvyvI4P3irS6UgxrU8gTIVjwfIBqeaX/AJZncKqMRLr2N4tSs48E4jB/HenWh6cl/cRb&#10;GX8U69RHM+r2+SN/s4VFH9tSvp/p7SXEsg4SM8AfdTjL8U/0NJ7QTXsRvb61t95DBQoopv0eOJow&#10;37VqOtlL66G4O1jk+KKdetyTI6YUCPG3/wA0i9FKYHdI2xtkvWbISQYY5ob6bslfWVds7ff/AOQF&#10;WJ04y2+mX5l+QIOMignpPTheXkhZsFCzsAcDGaZPs7S0WdNMq6hcIPioA5qvevtHjlFpJkFEkJCe&#10;RRDobfq9fvYtx2xALg+fzXXVMUbQSxMgGSACf/FTTqSOy2mRs2m3I0VXV1IcAlfqsc+uEMk2nxwR&#10;yhR7+M4yGA8VtyK7KaMyyISRFkEVj/1UX/2d4qKrNtypPgHuatilc1/Y6j+D/owJ1Dbm3iLKASCK&#10;rmTLsSTRxrWpEhkLBmX4/gYoNEahCxNfURSaR4GSr0cySFBTFpZJJAPApSRstS0EZX5GqEzrCKpr&#10;6CInmvVXe380q7+2CKAOJbjGQK9UbFGaRt4s7mavp5NwAzQBzIC5HNJNuDAAV9JJsUfdKwc4JFAH&#10;bYGABT6wtS5L+BSMNuZX/FEtv7EEL+W+qpHGwGeo30cUJUjBxgUKq245NO7r5t38+a9jtzjkUsnZ&#10;1uz6CLeCafLJhFWmwn9v4jsa6lYLjimiCGlzMdwpWG3d2GBSMEJlbJ7UV2kQLodvAquPHexqR2P/&#10;AGiKGPIHjzUeZxfTZdsL9CktRuvdnKJwoqd0zSgY1fHetSGOpNMhUpt5AOcim2qaiC4VfAxSuoTe&#10;zkRnOeKjLC2JO6QDOfNPQNjm0DxMh80c6HeTe5/WOc9qEYpI3uU4IGanNU1NYgAFAJGM1aDUbBMb&#10;9Q6i015IuctkAAGufbjs0j5+Z5NMLGwYye/Kw+x+aQlnku71oVQkD6p4Svf7O8hzHYSXMjzHhQck&#10;1GajqjRusAbgmiPUrr9HZe1EuGPemXT/AE/LNJ78sZ2quQD2Oafh8HLCuw0P2bJLpztZiNo7moDq&#10;TWpXxaIoUZ+XktRJrepn2UUvtEa4Az3NAVjazzTzPtLcZAp5JKqKdqgx6A6Rk1S7aVnCLEDljzg1&#10;I611O9pJcQ2u3aMx7iM5I+ql9Dv/APbdNkQqFaTJdu2c1WdxNHdzsqDAz8TVFLVIk4pdiUMsrN7m&#10;WyPOauTpeMR6f7rMXmfOc+B+KjOkuiDNaveXWVRASi/8R+6gf982PtDbSc9/xTpPHthoneptcd1j&#10;A/cnYCq4kgmvZ03EZJ7iudQ1VpJVC+T4o20fSm9hZZAq4OMmk+68jQpMSQmGwQEgBSMbfxTVJjcR&#10;GUZIGcZ8Yphq1lqNwIooLd3LNwE5yPul/cmtoRbPFhk4YdiTXoxQtENexyX/ALcCYLFsADyatXpa&#10;7uOn44YSCsig8jvmmfS9iLK4S8mKKRg7T4oc6w6je6vJdgx7nC88mqKXHY8RtrPUp1jViqIWaU4d&#10;+2T/ABUPNZzCaS2to9zE7fiMnNMrSx/TbpBJ8s8DzRB03NLZXDTzy4LZYN9VFPk9oSf6HOj6Qmkz&#10;B2H9ZQd2RzzU701PJPrUk92P6AxtEnyGa80bULbWL+UMSSwJyDndRHq8EVjDshQkqM16WGKcbXSJ&#10;qLfZcPrx1xp93ougafYOIxE4bA48cgCs4Xto9pbQzy4EztlR9AeaFFS4kuxdXTPlTwHPj8VIvez6&#10;zqKEKVs0wu7uc/VZJ5HIq6ZcHREEH+33uoXLDdygYgHg+BVfS9TTSXjQoTjJww5GKlOqdVt9P0tb&#10;SFhudgCn2P8AioGs9Nu7SN7jBZ2XIz+aRzegaSJq8123tiUkkbee5H5qz+lbqHSrS5ltxieQH+r2&#10;IH1QR0X0eNRs7zUr34iJWKgjOCKLumdBvdUtbq49lxawnDv2VseBWzxozjJya/olk2kh5pVl+gZt&#10;VmOZO6Fhk7u+eaFeu/UO76mvrYu4kMYVACOVycE196l9bwXVha2lvC26AhMR928LwKK9P9JrvpbS&#10;dOvtQQpLfJ7qB8Fk/BrubLykqGxR1RaPXH6HpjovSYrVY95HyBOWBxnLVlfT9XmvNSt4RL8WOWJ8&#10;DGc0dazqf6//ANvdXTMu3YFJ4AoSGjpp90sNqvuzSY9sA9yfGaaUm/6OrFxvtkiZZZtYSKGMkDuy&#10;5wxFbRsuqtL6d6bmD3ae88QzFkZDsMZNQ/SXpbHofRN3qcyrLdNG8kj/APDgftWsIdUdWXrxyszf&#10;Jj2x3BpHKMU67XYsLk3vosO7681DUpUsLRDJJJwgTkuzfkVfMHSuo9ErYJd+/HLKgeRpVJUgjNUl&#10;6PdLX2h3umdSzJhIZBIsTdzurWX+qL1gstd6RsJIpIP1ZI90qeVQ/Ypcc3alWmO0rir0yjPVT1bk&#10;1DQF0/fnDEI+eOfIArKjb7lorW1QtLI2AB5zTHUtazsG5WB4X+TW1vS/020jp7oi66l1dQ08pAh+&#10;PMR8Y/NS5OcmhlkaVXouDoXpTSOhPTyW/ZVF48StLKwzy3YCsydSepGvdSxvodiPYgmfDPvzvbzk&#10;+BQR6geqWr6xZnSrCaQWnu7jgHJFGPp9pVxoo02+1C3DRIMqW/v++fsVpwxdNIg5NaRovQvQax6V&#10;0WxvtQlE1xu3fWOPIoc/1Bera6tZaVptsFWGAZZgdo3r2xio/wBVPWL/AHuKCziuDGkhQ53dtnYZ&#10;rIvX/VPvzCKOTci+TwS1JmzrFByl2ugjFMguoep57k49wn7Lck0Hz3LXCxxY5zgfZz9VGIk11KuA&#10;WbHYVY3RmhldTimufiijtjJBzXzv3p5pu3p9FekT+k+nL6VHBc3hdHbDKpXCrV4W+vT3GmG2gnxu&#10;UoKR689Q4tTECTxxkQoAFTjAAxk1HaFpRSbT9TD7UikSURdg6V9F4fixxw3H8xuNp0F8XRN50JqH&#10;T1/NMJ7nelxsXjavcgg1Vfr/AOqsfWOv3N1CrRRwD21BPH2aPfXz1zstXv7aC1g/qrEsYZRgrkYI&#10;4oA6Q9INX1OKG6nthHAx35fncv4FNObk6S2SVrlZE+lno/1F1zOpghKWgGWlc4Bx3JP1X6K+kVvo&#10;HQlhewyxxvJHEQNq8FvJoe6a6hj0Xp1dL06ApvON23L11ZdE3pKLdROIpmDOGbBwOaXF47TbkiVO&#10;Utj+xGvdTR3Fyge0tS7R/LAZ6u/pmbTNB0C9hd1BWMsMn5E4qv8A1O600bpzSLO3t7hYpnUEqnO0&#10;fj80D2Gka31fYPtk2We3Mko4cqR2U/dan/8AA6hFUVbceoetanqsthom55nYovtjdnP9zfRqZ9Nf&#10;R6C36ns77XEY3BkX3A2QgZTnJrSXpToHTvQsFw4tIy5G0ScFjxWX/Uf1V1LqfqkaF0+wzI6JJIh4&#10;H3mqQnzclQZZqkki5/VH1S0GHWTbIjysMqxi52jH1QRdem8nVtomsay7pbQ828LuUAHgn7avL/09&#10;0bpQwvPde/eynMjtzz/8mhb1v9cGSy07StPtZyzxKimMZCYOMk1zJCoxaJxxKTSYVX8mndMaDeP+&#10;sRVWJ5Ix5L44Aqk+hdZvdcivLu7uCiq52szcNU3fdHzz6IlxrE5t5XKtGh53/k5qur2QWEIsrJ/2&#10;92B4NTxzdFvtrERGp6jGlzcTOTh3wSOCQKe32l6hc6VHf5Edqp+J7Mfup3VOk7G20KK6u7rfcyuC&#10;sQ8Gjy26I1i40i3WaNUiblUY4UqatCN3ZCcge6N6fn1TTpEjdlhClt5zhjVoelmhy21heTyWhDe8&#10;UTec4H4o46d0IWdhDEYxHGFARB/w1YfUjWlppVrBDA3usFaOOPjd+TVag6RCTbGmgQaBYW2p3uoy&#10;YmWJmT8H6GapG06x1LVv1cFqslt7uRCUPLK3Hyp7NY3OqaxbaZqELRxSNu24/tX7o/veltNttfsx&#10;YPtK7NrfYHg11RhZTG4uMkwP1/oXRtG02zsIGnuLqRd0srsTln75zRtqtmNN6d0lSqGSXaOwwiqK&#10;V9RrvS9NkikuLjbIilzuYA/nis7ude631NZo5p4tNgQhAnG76xXOWothLGFF51bqN+hstCDNJjDl&#10;RkoPv8ZqzPQXoazt7q+u9UiUyKfiJPmSe5p36UdN6ToGlX0xODMCrM53Sigi0h1CfV4IYppk3sSS&#10;Djd9A0k0pWceqssvrXVIxrErWtqsUr4CkcDngU51DpTT9N0QXk14HuZH3yuzlvHbB7AUx9QBa6Pb&#10;2UssyZAzLIx27FPPOfIqh9V63j6muBpFjf8AuQ/EMy/LcfwRXYw1DY8Ip3Z11h6kqIDp1nieCUZk&#10;m7AY7AVMdB+nqaoLfa0qfqFEjl2wSp/mlOlfSVzqMT3M+IIzu9tkIO7/AOVRZr/Xdl07PLNCjSzK&#10;cQxDjPjH4FGRPpDSaikGfXb6J0Uume/c4hYdiR8iKoTq/wBcG6ivgml25jhjIRmYZMmPqgzUtO6k&#10;9RNb/V6kF/SQHfHCMg/WM1xpnT8cGoexDblA0ntsxHAGeTmuwxr29nPwatstB+ibS/gt53uR700Y&#10;Do3yIHcKKJr/AKYuNOjswZQkaopKqCvx+sV7qGr6J07NbNc3K+7EgdYzguxHYgUJ2+tav1rq9xf3&#10;TBLJRhFU4OaORGknoKtc63ueo/8AbdE0y4BMLdwcbKhNL0PSejtVgvdYKzzpISshyQHJyDUKvUOg&#10;9NXdyltaGS6Ykgrz/wA28U+suk7rqfR31i7nbfMWMIYnadpxU+IIPOrL+46ztZnt7tRHgbjC2Dt+&#10;uKCPTvRNF6d1xL+WBfcgVkHufL5Nxu/mrd6Av+m+jemlikgD3jP55WRmHbBqqdO0GTqbULh57s28&#10;TSsf6a/LP/DXMbq1xKPaiPep/UYal1LPYaHYm+uJDvlkjTKAnxQZpnRH+5daWupdR2jMsTZVJeAN&#10;g858VY2jX2j9AXd9Kt3BJMgw3t4eQkjAAFUd1l1T1f1jqJS1QQW0ikbFbbJ/JPmnx5rlVCvHthh6&#10;j+rHS2hX83+2YkmIwVgRRsP1WLOspte16+/VXEk6JISVIJ2BT9irw0v0wvNIf37m1WZVy5UkNyO5&#10;NWv1B0jZ/wCw2usXhjt4RtKqeAQewq7xuS26OVIppOnDpen6YV00RiWFCJGT5Op/uJqL1XULeykl&#10;/SEe5tIGKJ+qOpZOovYjgmZYY0CgZyMDtiqhvQLFZI87nJOGpJ66OOIO6rf3z29wryFt1VjbQvFd&#10;x+7C4DN2I71eEMNw8JARWBGc4oVd3k1CFJY//hkHnuK8/NBycHfsR0rDzSrqeW1VdmPAHk4qWfUL&#10;eBirlUPkef8ANMsuIsRyFDzgdqhNP6YubyVjJKSScnPJNenGEmo0ZIyqTL86O1A3kcrtEV2Y2SZy&#10;CKIp+pAkjKYGfHmq/wClNF1TT1mjZz7fcjPAp43VNmrEe0z4OMim+18l1lv2BiGW+mjmwuFPYVal&#10;szRwxuTyP+lV50zaskm4kEH/AKZo3lk2NtYZBPGK/A55EXhLjyvsuv05vmknJI/GM1qfpzMBhO7A&#10;YYIHesl+nU8UV0ABz+5frco7VpPTNXSVUBYYYng8Y+xXlearkz1vDnaRrfQZlmhjPcM2Ac+KJyi4&#10;VR28ZqkeidaBWNBLxuwfoY7Yq67JhMv7wWxyK+ZzQcWe7BpoY3MLDNQwikU7x2Hei4qpba37fJ8V&#10;zdaYpTIPNST6KxlVA7B1BJCxR3yD284qVjvomILkj6H2aCNUQxTMSTg85qPt9SlWUjfgePx+aNNG&#10;lSjRd1pqjNgFgBjFc3mr8hFlJINVq2rSSqvyC44O3gZ+zSB1Z92COO/B+qRqjvHZbOn66IGDB2GT&#10;jn/xREOrJRtKHhsls8ms+z6rGTvGRxk81JWHVaRlQT/8mp8dM6sVs0dHrMDKHk2kY7YPOaH7+5s5&#10;yVQKpU/2juDVaL1LvDkMvHABqOS+9w/GUb+P84pehfsoLdQ6MsL2PmQjj4gAY/igzU/Ti1MX9H3O&#10;ORHwRn6Fdvr1wmFEm8g5IBoh0rWpmLOCAuRhTTxzSJLx0UbqvpdqGS8W9e5+QO0fQoUuuhNVAKnH&#10;bk47VsePV1VMOP3VM2lpp83yOAcYOB3qy8ijqxtejBg6B1L2dwhDNQ03S137rLMhjAI5HOK/SGaw&#10;0oKF9qMkfXBAocv+jdMZlfAyR8sY5pV5FtjVRhX/ANG24UZgY55LNkUT6J03Zrl22lV7YGf+prVv&#10;/oy03/0YlJbgntxS8Hpxp0YO9RzkgAYWnU2xlJGXtR0i1nCZgGM/4qNh02wtozlE3HPkEn8itNap&#10;6f288oMTbR2KEcMR5BoVuPSKxzIXDE+MAcfxRyrs5zRQE+l2UzbkUdvlXtzPawxEbF+uD9VZ0npd&#10;OHb23OFPGDildQ9IYDb4+Ukg/wDtqnBBNd+5EZSRSFte2YLPkEr9DtQ5r/USqCiLypHjjBq6rf0X&#10;ljeQyOwTGeeeaHtY9J1NwHS2ZiQIz8tpAPnjvVISTaZ1KymU1lFXKJuznGe5xQ/fakTKzbQpIHxz&#10;mtKaV6MQWyrucoApyG5zmn0npTpskgMkQZvDEAgCrLKk+g4sy1bTXMnZXLd/o4qV/wBh1GfBjtj9&#10;/LjOa11D0DpsQQKjAqMZODx/81StzaWlkhVYucAA/VM/Kj6gT4fsx7F0Fq00YBiPJxvjXfg0U6B6&#10;QXUrv+pLNH2Y8jP5wa0dBqUTZ7k9sYpBL+ZbgLyVP0M5+qn/AJEmCxfKBOw9HbHc7/8A2oDAwoBo&#10;80bonSbM/CMZIAZmwScUb2tneS24+JXKkn+Kjo9DnM43TNj6FK80v/cdUSZEdnbJiCEA478813p2&#10;tykOg3eMEcYqWutPtI4kTdl8d80vA1vbxqAVLean9yhJQ5bYwj0a4uiPcJYE5xkYFE+j6Tb2jM8g&#10;VV7jJoUHWkFs0gKAkZBzVb9TeoctxGVgOM5wScCuWdWNmgdT6vsLe3cFtmMYOO35rNfVnqzIJpIo&#10;ScFsDzn8mq01DqK5lkcMck8H80GX7bFdpJNzHI57GqRhYcEkc69r11qTyBrg4OR8Tjn8UD/+m9mH&#10;lcEk9xSc/UtrbvIpXey/RwKFNd9QVlT24wE2+M5ya1Y8c11EnJosm3a2ifazYfbuAx4oS6p6rAZ4&#10;YZBlcFie2KpuHWL/AFK5ijVmbe20jOQBVv6R6cXV3GjyRAM2WRW43AfZqzhGG5P/AEKnekV5INWv&#10;2T2lZy5zjwR/mrS6H9G57rNzqMu1dxylX10x0baWQBeAMdgU5PBwfAFFcoyUjt4Rgk8gcVHJ5f8A&#10;7SkMHtgPb9Labo1vsiRd7NuLf+BRhommXF0hbbtHjPkfdKw6JKZle5GQnjxUy2vwWluwXCkZJ/g/&#10;QrPKbkXjGjoaLBFvYYU98k4BI+6rfqfqr9FGQjkjyR2JPiovqv1PtoUl+RCDAAJ5YnwKzd1B1lPe&#10;hlJbLAlfpR9Gu48bk0M5Dzqb1Ed1nUXRyd2EDds1SsmqXFxcZKkHtxzTu00C5uZshW2Z+TAY71Z2&#10;ndN2tnAWMabu5Pk1rShASmwOtdDa6KmSMkLhs45qavjb6cqk4AbnAFPbrqCK1yFQsfs0FX5n1I59&#10;s8t4rqafaDoR1PquSJwsTbux4Y4A/FWh6adZ3d5NGsgIibsMkgYyMmg226QjUQmUFm7/AMVYOnW9&#10;tpkaOvGB/wAvwKMn2nHUdjRcr7Ly1RbW7hRDHuKnIbGM48VUep9GTRO7oOCxx4Kg0NSdb3auzCeQ&#10;5OBtHFWH0z1FLdLskTJXkE8EVkTnDaiNxUivrfU7rSmlC5xn5fZ/iifS+qWnY+6Ccjj7FG930ba6&#10;ksky4Bbgiq71fpubTSFjLZX+7FaFOE/+Ozj5wVegzmMUsReM7Tjk0z07qO606QmMnd2xnFAWiand&#10;IwSSVjg1YIsobmNnRtuRUqinTWmDdpUyxdI9SxcGOKa4lLEhQ2eD/NWRYy210zbZOVPOcAmsc6rY&#10;3Vq7EpwBkFadaP1vfWsit7zMCu0hjggD81x+J7icjmSe0bSmlRWADbgPujDTbDS7m3X3VXL/ALgS&#10;MZrJGj9dG5MaFypJztByTVyafr+6DKFAxzlc8cf+ay5YuNWjXCcZ9MjOveibd1ZrVDuUkpsHyYDt&#10;mqAvbfUbORGX3YySQVwTWobPWllC+85/J7kCpi80vTLmNwmxMqSsh5+VUh5lfjKP4k8nj3tSKF6b&#10;9Rr2FRbzKGByM0dqkerB1KeNysvOCeO9V51V0s9q5kRN2AQW+wagulupLqzLKWcKTtzT8YvcSMvi&#10;QWanpk1gd5bC7uOO+KntG6tlaExOBu7iu5rlNRiXdiTPYHk0B6lZS27/ABi7nkZxj+KvFRkrfZla&#10;kn+gu1qOS8QsvfOcGqQ1PQ7qNpJFQbEJO3nJFXv0tcwuQsvIA5zyRRxqmh2l1ASqL+3+4ZB/GK5j&#10;z/btBmhySaMiWF/d20gGCwODyOVq7OltY3Mv9XDHvjtkihzqHpn2IyI0IABGD4I/8UAWV7PZTMrL&#10;kbSCgNWy41kjcRcGZwfGTNhaJq/hyaNr4293EBnBI7L5rKOi9UxsYw0rIWwvPIb8Vbmj63hldEyM&#10;4PPBrzXFrTPUSjJI41PpqW2cTKo2N9L2IpsnUDwsI3c4HINWTNfxz25jcEE4xzlQBVeanoDZ3xhf&#10;NEXok4UOWX34zk5JGTQndWYjlPxOMVMWGoSQArIAAO5pK7lMzAqCxYZyKqptRSJrGONN10QyKm8h&#10;u1EV9Yvcw8YzjP5+6qmWYrOMKDhtwz9irg0vUUlhXK4bORn6xXIxQNaog7HR4kQxspBzkhhQp1Rp&#10;Qji3RovLd/8A5NGep6hsmZw55GM/xQ9qDtcwBRwc5zVEec8TTKjknm3/AAODnIor6d9RbuwkUliA&#10;OHGaEdQb25T7mMntgcUM6vFuUFT5qkcUX6COacfZvzpzqQaxbhCQSV3Bt2M0N9ZaBIkSSAcn9vbO&#10;5azf6adeDTrmO3mQ/QYt3zWtn1aDULRR3bJYBqgk8c2qNTXOKkmUrBqdxFIDvOWPyycHI/FLX+oi&#10;RTvY+ealNV0oq5dY9wPJx+aFb60JLEbgcYwT2IrTDRnU90xaL1Iu9Mlg2OMBsHIJzj+K0B6fetQ1&#10;BVinYKxO0qayZc2edxIFB891d2Eu+2I3/wA8USwKa06Zf7nyfq5d6bZatbB8q4KHgc96xz6telES&#10;NK8KHH7mwMZ80NenvrJeWxSO5Ln7OexrZWlz2/UVpESV+S7gDyKngzZMEkm9f/50LPApbPzGjlu9&#10;MncOXUowIHbIqfHVImLo789yDnx+a2R1/wCi9jNFvjhUHuxHfNYr6w6IutMef9w2AKPzW6c8WSSa&#10;7JwjJJWTFprTRyKV4z3H5+6d3k0s+Scg1T9vdNG2C7EMaP8ATNSiPD5DcYI7GpZMdJjqfosjQyrY&#10;VmOwHB+6NNIuEs7kHaCnnB81UJupIZfcU4xzxU7FqzyqWZvkRwR/5rOUcjTNt1HbEIc5H3U3D1Lb&#10;SR7Ay4DYzWXNK1NknjyMcYqzbSQTKqn/ADV4dLZGeOwr1e5NyCAg2nPJ8ZqjesOjXnhlKLtOD8Dw&#10;B5NX5pixlQWfBBwAada3aQvHjepI/d9mr4sji/0Y8kGz8juudBuLO8lLIxx3QDt/FQemdYPAjKSx&#10;GcA7vrxW9/Uf0/trtnZcfI/EjuKxf1h6dvYznEWW5H0AB5FenDLiy/izKnkgEGkarDOykySK+Ad1&#10;X70T1XNbzDdO2ABwTw1Ynsr+exchSWCnGCe1Hul9Zpj+pJ+3ABOQRn6rJ5HjapHo4PKR+vHQvU9t&#10;qESq8i7hgiriktrJ4gQoyw4B4r8eenvUy7t5I/akChcDOT8q1H0T6wXd2uJbl89l3HBP/LxXl5IZ&#10;IK2amo5DSXU3T0NwsjEDIHO2sneoPSCGF40hXk5yp5BrXvT+uwXscQC7iR8gxGKHurenLW4ibGPJ&#10;CimweR/7pf0RyYOKPzF1DRruAuqoM7jxQwLx4N24FcE8Vt3W+hVnEoDBSx4Vqzx1b6WXKe88TYbx&#10;jJBFelCUZ6M0lKGyrItZiP8ANGmia+1pMjQyn5gE7eOR91SWsadd2E2JEZcDGVBNIWWuNF+2RgRz&#10;3rsvGsbF5FG3dH6+muiq3MuVztzuPGe1WPZWkF4hfaki+a/Pqz6vaNuBlgfvPbzV3dOepkkHsgS7&#10;RsAc5B3fk1hy+Lkg7Rux+RCZZfWPQ8MkZMUeCdwBHf8AgVl/UdEvLK6QHduDd+3AOd1az0rrSLU4&#10;iGlyByoABI/PFMtZ6Ui1GFiAI++Bjk1Tx/M9SFngT2iuehuurqJHimlORjGD9fVaY0bV7e6hifeV&#10;J+ufHmsg6r07JYADZkKckgcgjyKmOmOqb6CVo2mwmfyDXc2BNuUXR2OV1xZenWWjQuHf2wMKCcAH&#10;k1mXqPT4oJHDKMDvuHJNaEGrm6t9uDu+6p/rzTJH+SthSASa5hbTVyJZI0mVJJZ2zPuC8fZqWisU&#10;MQwBt70D6jfzWsjrnL99ue3NMoOrdvEsrMAMFBW2WOTI48nGyyGsGkB5GKd2ttPbqrQylBnxVe23&#10;W6gHapxwNpp7H11C2ATkA/5NZ3jmaVkiWvaavqA/dOxBTB5xirH0Dr17HYShZyCgx2rP1p1RC4AA&#10;/wA5HFE8epoMdv2/eRWaeJt9GjHk6NGn1HguIVDoTJ/cPzUvadQWDxjLfyCPFZSmv2EmUm/xmpD/&#10;AHmTCkSMP4NIsH6KSyJmoEtNIupFcIhbdkkHmmep9H2EyvGqqA75IK5BrPGndbz2YX+qPvLd6Lo/&#10;U8BD7twAQe3fIo45LVEGo6sLLv0/gV8e2rY7Aih656EVBkcBs8AcV8fVeLJ2rlvtjnIqHPrNaYMS&#10;4OTjnGeK0wjkJyxQY0vukfaxiV2/xnFNZunihX+kqkDuaft6kafNsBU5OSxzgimL9e6fJJKokUlQ&#10;ML5J8jJpqyC8YkXc6cIiTtP5Jpr7Z2MAhyTlhTm56ysiqyOBknaFHYVHSdT2ONyOM/VdXI61H5EJ&#10;XOP2dv8AnTeSSYpgrwKYz9VWrsrb8k88CnD6vFJwqeM8nNOIM5rSWcMAx/P4oYvejpJn3NccYG3a&#10;aJJNWAlwuWJ4OKkUlkkbATsKrDI4k5QsGrPpeGBFyc44HIO6p+OBI1PHf8YqTe0IyWIx+KbGHdtI&#10;NceWxlhGnvPH/bignWNetrfduuFjwCzlj2/geaU6y6kt9Phlb38BQBkdgQeTWLOreur7Xrl404tx&#10;Ictjazj+fo0+PHKYs5RgXT1F10l6/tWbOUC/vxtJI+gap7qfqBTEysCzvxz3GKKemrSVbcvMQVUf&#10;HNVx1TF7l3Kw4BPb/hrf42NX/Ri8jLKlXsi9PjLybqmYl3SDCFsHI/NSel6QHtS+/afGR3qb6c0R&#10;5rlQ2QR4H1WqWSk9mCMHfQRzxxwaeDtAymaENClgmuAJJCFZgd9TXqJMbeJbaNcjGH2nHc8VF9Da&#10;ZNISy4KoQcfzWXm3G+jVGW0GXVBfZbpgMqkgDyP5oX0bR9khlJ5Jz90Uaq6e8E24zUVrN/8ApLGb&#10;xuGAQcGpKRdorvqudZrwkPwqhVFMNE0155VKjODk5pkCZWBwf81YnTVi8W4lcZXnHYVr/jFGZK2Q&#10;2uTPBAY2bAOB/NVg7ZJCng5qx+pHEs5284oKkhLS/QpoLQkkWZ0LEs2yM8bsD80p6jWf6Wa1DKAz&#10;DiQY5UcY/mu+ioDDKHH/AMUn4N5H2Ke+q0zSR2UbouWJf8jjFSTvIVUF9uwt6BjtrnTzGuWKJhQw&#10;5I8g1RGvRNDqs0QYsC5JJq5PTa3me0LISqqAMjuarHqzT5INYnwpwZBtJ/60kZcZyFptJhPqyPJa&#10;wlCfB5/FW10ejSWiMQOVCH/FAT28gton9vCFRnnNH3R6s1s5UFdq5JzUZu0jZgjUv9E1pNpAbpkZ&#10;yoYnbn7+qenTPbvAP2gEmojS53mvztK45YfyKJJ0aSVDu5BpKNGu69gVcwyjUEbgk8Yo41q0R7BH&#10;GN6AEfnwaDNUA/Xxb3245Y/VGl+ClmibGYjB/kGgE07EYdOin0vcpJIU42/YqO6QgaKXdIvOMcVL&#10;W4a3s5B4AJ2g9s0p05bmZdqLgAck13mcrfQxtVcaozlmIDk1Zdw49k/x4oEtcLqPJwpytGmtKTbs&#10;qMAdhGQMeOKSSsoijlj/AFeqNKP3FiQTUn6m6lHFp8EbFi7EIPz+R+KcaBZe1KZJMFuQQOwoF9Qp&#10;/d1NYSp+HZs5zmmcnLJBfCIyjUJMlOkrCS2t/dKjMqg8dwPFVj19chtWnABLIV3cf8Qq+ug7aMWi&#10;bzlSwzn8dgKzB1fqOepdRAztDrx9HFWjubItVFFjdG4/UwY5wQQPAq8tfR47WBw+FdgHz4zVL9Gx&#10;B5ERIwCSCCO5NXb1ZcxiyijJG/KnH8fdRyxuRXGtAxqkTfoxh8g80Q9A2+Co/a+eajL5lTTVIGVb&#10;77mpvoaYvIjou5SME1HaRVLYZ9T2Aezbd+9TjHcY81F9M226PgjeCc4on1tMwuFGBgUOaCdhlwCF&#10;GM1ySuJWUfZVl3DPa9RSkEZAYYPgN5qR1eXdcwBk5bOdvjFK69KI9Ydzg5/FdXame6hEY/uBLV1P&#10;oiy0tDtSltu2/uXIoEu4fekcA7icndVjSXC29jIGO3avOPNCOmwJJdQHHxLDP8VaDtE8noMul2e3&#10;tAHbLc9vrNVp6hxG6jCkYAbIAq7nsWhii+OBgYxVV9YW9tIUQg4/B80IZw1spXQ1/SahBIiHv81+&#10;xUt6vadFNaabOrkFHfdj6YURaLo6vqQVPlkEgNwPyDQ56uw3NtZxwxku2MjHfNPyfKLISqmi3vQW&#10;MW+kezKdw2fEkYGc1a3pzZwJqtyZeQZDzjJB/jyKC/S2JYemoBcExy+0GwPsfdWp6b26zRXFxHjc&#10;smXzwaz5NykxoLUQC60hJ6jWbeMIjKcfk8Yq1PTzZsncxADj447Y8mqe155LrqK+ThCBuFX16b2i&#10;DSroOzbmBK8ZzgZFN/xOX+chPpSwjudQ1PEYLK2Tkkc/YqT6gjk9ub67Z/8AApv0TGwS4uYtw3MQ&#10;+Tk5FTGqZngbAHyODn/rg1FvZeCtENBGqaK/I/Ycj8UM9KWBT9TNFF8QNuM/fNHWv2EdpoyshySu&#10;GUdxmg7R2FtaXKBjh1JJ+sCqJ2gkkqGHRcwutW1dg4JR8LipH1IlZ9MsjDlZlkPAGMjzUZ6bWEyi&#10;aSLn3GJc581M+ooksoLB3K4kZgf5rtbOemOI2Emhh1G1hGAfxWQ/Vi3MNpIY14KsCT9mtravpC2e&#10;jQyJJlHBOM52kef4rHvqfcQyWM0bJl3UqreORT4f5x/spf4v+j83NW00JLMitkL8ifsnmgCa4zkD&#10;7Iq4OoNGmtkneYgN5Gap25jxMwFfTwfR87PtiMJyRS8zHFdqyxqfvFI2w3tk/dUQg4tQyKWbvim6&#10;ZdiT4pzLIXbHYfQpyiLEu6gBtKcIQOKaxAJy1fDJYnNJuSx5oAV2Bzn6pwqs5UCvIxxUzYQ+0yuR&#10;TRVgPIY0hXluwzULcXTOzYPHiltRvDLIQtMUTbyaecvQDpIdwDZruR1ppcycDbXkUbysBjIpUA7g&#10;tFc72PFJyAyHin7ShEVAe1MQGDKKpVAP9Ntd7AEjHapS5ulttyKATjAri3VLaB5i/YZxULaTC4l3&#10;sO54rStKjtsfWGmK5Bcnk5OaJpWEEDhHpJikMD4IDCh20ne4lwScLzTnbFNPEk0oLDC04yPeZRSV&#10;3dshIjHNSum6PMY1mbOaFKjiH8tilvEnHyIzURDZ/rpkIBCr5pPV76eSVYFbxin1oXs0CFqtGSYx&#10;5e3BWQQjnZwKkbKKCwjSeSTEkmQcVHRwGSXeWGKcX9nNdywpGNwBAFXh7AdWRivrorIp4PBxxijz&#10;UNTSzs/a2BEA7/ZqJFh+kCIRhiOaDtfvZZJVt3bPO458YqnOkMhllrt3yxYZ89qs3piytrfTJpWU&#10;GZm5JP7QPqhjpvSGEMsrNw37RinGtahHaQon97nhfx90Q9sLITqDWPenaBD8QADgealelOn3nmS6&#10;kjCwxNyD/cR4oZsdMlubp3QZHc1Z+n3hjhNsQMrwBVcUbbv10I3Jju+6tu7bdBAihDxgjIXP1VXa&#10;u74mc4ZmIyasiSwUAs4AXFBGpWEmXYj4E8Glyyd0VhGyM02yEFuZZANzH4secYqzpUYaQtyWBjPx&#10;GO+6ga102adUDEsgPAIwKsPT7eOeexszJtQkBg3atHjYqVkMmmKdFam0MwmnDY2FabSRJe61Pvn+&#10;G4MWon1y0hgufbjKnadoAOaEo9MNrJM0mctk48VsukLY81e/jDT7SdoGB4BNVlLbl5vddu3IruW/&#10;/WXBiEjBFbAB80q17G1yIkQkLxwKwZc9tF4KiY0+xukkWWfGxh8RUdf/AKvV71bGziOR98VJ3uqT&#10;siQoeYxj7xT3pXW49IFzMzEyns2OQDTQyXq6Xsm2J6Tbz9PSTJKR7q9z3qd0zXnmv4HuGZomagyz&#10;ln6i1kRGVm919zufAq0erNN07SjGLdgEK4APckd2rZDPOKfGX4hQG+oMzXdzFFaIwAHLUSMLbStD&#10;t0jZWfOf/um7mpXSLO0/RkyxEyvyrnuPxQrrFiiSbN/bnFdcu5MLA3SrmW6vjLMu/AxzV5dF9PXG&#10;p/rLq6IW0RSNvkkVScSyG49q0Ulwc5Azj+ashNc1j9GNOgYRLKcSbRyCe5B8ZpcVP9iybCHTLSa6&#10;mmtrdnMHlAcDHjIru99R10eyuLCPd7TIy7OwBNMIdYfpwXqfqMyvGF/LA84FUvpt8us60tu6lYnk&#10;IwP7a9DPmSioLsXFFWmw59PLS6e/jv7q2zDvDJvGNxBq3PWX1PfXFjKuCIE+Ab7PBFcdZSxLaWdt&#10;ZjZHFCIye3AqibrQ7m8JG/8ApIc5Hc/moKLS4rZouiCjjvElivJy7BuYzjIwPFXj0noOoJYHWbm3&#10;KLGSULckAU202ONmszMuEjUD8cdiQatrrnrXTpOk4NNinxICAAvj7J/FWxY3BNtEpzbB/qr1qupO&#10;mrmyjuPZidclV/vrL3Sdjd6x1BYxYLq0gI39mGcYqUFhd65fR2dsu2NP3kDOAPNaY6I9Op9Ksn1Q&#10;wD9PBjbI/kjknFLX3H1o4naab7L6606eW26L3o8X/t0TZg4244NYK9Qbwy26QgEKWzwP3H/yavPr&#10;z1Ma70mazVi0Mm0ZGB2qH9Iuh7Tqd9S1HVLgRWNkgMYYfuf7z+KrJKOP7afcuQYsKhpDT0U9Gba4&#10;0e66i1KEypApeKKRDtATuxH4qB636ym1UWljBfu1qso2wrwpY+cUT9aeqWu2WnPotnIba0mbcWXH&#10;zX6/g0M+n+j2Fvq9vfXse5VzsRv2gnzikUf+KOydJlvdMdBW2j2tnPeRge8A7q64DL4pj65erVpr&#10;R02x02yjhgs1MbYG1c116teoSXXtoJMLCmERWwHGRkmsi6vqshuJZC/xY557gVTLkjiVt0l2/gSK&#10;THOvdR7OHfOBwKrea7e4kVuRlq4u733pWY8g9qmbLR3nhE4JCLXyPk+VLPkl+Wr/ABQ5b/pZpFo8&#10;6y3KYKk8k4H4zRprS2Mc1yEAJHI2Gqo0TXLi2UxwoNuOS1TnTnTuranfpdG2kW1AIeVwdj5PYV6/&#10;hYVUbjUhb09hL050ZJ1BeJPISlmFzIQM7/xVs+u/Vekafouh2FjCUcRYZQORgYFTXX3VmldN9LW0&#10;FkFiwCuEXklvJNZh6fF1rOqwXMwLxEjcSc5C84FerlUoJxh2yGHLJO27H3p36d63q7x6rdWDC1gc&#10;TGR+C238VvPXerBcaZY6fpVgTfTRKwQAEbcc4I4AHmh3Xeur270WDRtB0rfEqKJmQcJ/NWn6bto3&#10;TOgXeq6vLGl2EMYOM5yOy1zBjaq+7Lt3JNDz0I6dmi1CSfWREZAMxx91Wh31m9UNOHUcOl6ffCW5&#10;PGyPsXb+0fxVCdN9WdZ9ZdTS2GjTlbW4nxLI4wsUQ7Yq5+qfTTQujNThuDCs14yh/fb97PW1x/8A&#10;I9+hmm2zu79EGbTYdX1e8aadwcwlhgKewNT+sesfT3SnRxsfbH61uIo0PZRwMAVX3qL6zT6pZ2Ol&#10;2kGybG1ihOCBTrQOg9G0yx/3a8ie6vNn/wARxwnkgUv271LuxHFRTtWyM9NdE6m6+b/3N01jYtGZ&#10;DLyGlYeBnsKMNOfRujL5ntbWJ55CVdlXIIHG4mqr6j9dp+nLa6S1KklCv3jP1ihbpPQ9Y1jQ5df1&#10;HUHX9U5W3gfhio848CutU+ySmm1USc1TqTV+vOrXgt1ZLe3T2y6gbQO+a86zjg0fUrb3gJfZRX24&#10;ypK+K70zqu26F08yKgmuJWYxRLzub7Y+AKz5pnVeqX+qXV5q8qrG7s5TnaFB4WkWZJ0x7osHXvUT&#10;UOo9WjmuAY4Yk9uODOQoJ5b+ae3/AOju73T7WyjEsz4UqoP7zXPRXTlz1jqF0dMiVbeAb5JX4VR9&#10;D81ZPQPT8UHVAW3tDJJGj5YcgMMYNLjqStP2ccpyTONY6K1TTr/To53LiMqVQpwWxnz3q9ra4udY&#10;l0+G+lWK2iZd+wfIKPqlOptR1UyCe5t97thEAGQKlktBp1ok88Y3yj9pzxnxV4LozztNjjXZ7K4v&#10;SdOZzDGuwbuM481JdESJJPM9wBKyHCFjkgD+aAbrV5v0rQ6ZbqZpgS30uO9KdEq9kZzPqLu8h4DY&#10;wOO4NVk9cRFtkzNdJe9T/wBZPai93BbPZfrNVj6rdf6V091EkdhdCV3GGLZO0r2Apx1N1FcnVv8A&#10;b7BQ87kKCOcs1Qf/ANC+GHUYZ9WQXN1I28PIfhGB4FcT2i+khBOmbvqO2/3PWGX+ucxKSc7PGM9s&#10;1oGw1HSLDpuOy020RLhUxjacZA+6ZdZdRLLokdjY2Su8K/BuFUkDxipPoT0puF6clurm+VLh1MhD&#10;NkDIzg1FtJKxLvRW/ptoPUN9qV5JqUiw2+CscQwcnvuGOwFJz9V6XomrXEtxL/8AAc5iGfH2R91X&#10;PUfr82jm90bTdkuoOTEMjcUA+jU/6I+jN51O7X3UNwSqFnkVzjluwNdcmr2OmqQK9Vy6t6n6xBYW&#10;lq/6aVh8wCKvj0o9K9H9ONRunvFhDxD3drYA3f8AGxp/adV6V0Tf3XsiApEpjiRTtLY+gKpSW11z&#10;1T1+6a/nNtp4kJcclmrjjLtvVCOWzv1B9Ydb1rqiW30SBRFcz/OYLjccYP8AC1I6p07p2n2Mcc0q&#10;tdy8/LByfPNPI+iV6dvpYLYB8DKsMkEH8eKJum9Isp9bsJr/AOUMW5ihB3FvFWTiorZyTbSRD9DW&#10;M4kaPYYoE+bZ4ZyfAqJ9Q9f0zSJQkIR7h1JWNf2g/Z+qceo3qhZafqHtaZYAvI/YMfio77qy51T1&#10;ouoaiggi3XQQn24xuL/iuSmzsMdIsW/ms7iyW6vYQ1zKcAn9yrR/0/qIlgs9L06LEkz7GC8NzwWz&#10;Q56Nemeva5qS3XUbrBCqD/2x5JUHgVdfU/Umj9J6wGWwhQqNiLGMn/NS7ehFltaI7q3040nRv08E&#10;twmeDNM2AVJ75+waILvqmyfTRp+mz+5GsaoHjXcEFAfVun3XVUP+53V00YPKRIcgqBjBr7pv1G0v&#10;prRJ9O0y1Se/lLImRncx7EmmaajFtW7KR/iEPROl6Jo0Gp3Wtai91IwZlebA2Y8BapkerNxqst3a&#10;6BAscQ3D33TaQfxim3VXTfU2pb01hjDHMAqIuAAP/J/NW3pvRem6V0uLfTbTNwAGcjGSfzTuKTuq&#10;2QkUv0J6PW/6y/1fV9WkM0ijYo5C0U6Zo+qMt1LYQs7QEh5B/aD2NFnTtov+2T/rmaIjJGeynzUf&#10;pfVl5a2F1bdO2zXJcMHc8DdT8YptoZSlVE1qWraJoPTclxqskkt4Vw+zk/fAFZ+1Ho7qbqjTINRm&#10;umi05CZBEz4BTOR8auPQ+idKOm3F9rksj3kjM5UudkRHj80Jtp+sdWXcej6ZdtFaKMyNztwPuqQm&#10;nZ3HdrdFSRW6TTQWlmF3sdqhOzAcmo++6dRLqSOdzlcbhV0W/S2l9L6qj6jOkbW3HuA7vkeAf81R&#10;frF1Jba1qDpo11tTHycLgSse+00uWVDfcuVNAzf6sbNzFAQY181EaasVzNvyPcBOc/X5p1ZdP3kV&#10;iHuyGAX4sOaUsNIt1/rLLtbJzWJqbdsZ44oKoY0cgu2PurB6S09JbpVjk+yRnBwKr63gVk+LbhRR&#10;0vA6X1uzOIgzcNmtam+Crs8541HLvot3qnQ7q20qZihzIFK4PLA96pdLqxQYdXUj/hGQavDqoyxW&#10;KobgmJ8j+DiqQWRkVQY1JxWrx3JxVlJ4lOWoimj6iEhwI6nIdTgZ1yeQaqtVliCNlgMnknOakY5N&#10;wwXPIzX8+zgls7L5s0/07qIR1CKAwwQRR1J1AxkKoG3KPJ4GfArK+h6xJHIuZST2Ge3+ata2ulYJ&#10;JuO7Pc1mnj5G/wAfLSNddDdWslxbQBspwS3kD8/eK2docyyw715DAHnggV+ZPRd88c42knByR4xm&#10;v0N6EvzcWm2RuQAy5+hxXg/UcFO0fQeDklxeywLlw4KBOPzTm0vVUBHIAAwCTUZdo8QXZnDZP5FR&#10;93G0jDbxXkVaN0Va2Tt1psWoErkDH4yDQjqfS7267I/nntRHBebcRhuRUmmoRlD7m3H5pJaLwl0i&#10;oTG0ICyKabvcq7MhXbxgEHxVsexBNN8gvbJGMih/VunYiC0YzuGcqOBiktluRWWoXYi+IO6oKG6V&#10;JM+4c/uP5Iop1LQpskZ3Z/FB9xoNzaLKW5PcEcgU6SOqTJmXXZ8Y3ecnjkUx/wB6nSTdydv7cdxn&#10;xQ1BczR/ExH7ziu2vkfBzyabgh+RYth1FJvzINyHI4Aors+oVyQEAC8k5/8AFVBDcKFYbsZp3Dfb&#10;Od1RkqTopCtl3QaojSAu2RyQSeKPbTXUjThxkL28VkifXgsnEqlm7qDxmpq063EaBTv3AY3AfH+D&#10;UoRk7G4o0DBrkss4UPtDE5zRtC4wqmT/ADmsm2fWD+/j3kVSM+e9Edv6mW8TxoWdgnJ3difwTVPt&#10;sScE/ZpxZnBO2lkErDLyHBOBVG6f6nxShykgfjx4/mkX9UkkfYZcMw44xg06i0R+0zQeHcFV5rqD&#10;THZhubj6xVW6P6m2BRT7uSQVOfsd+9S8/qvZbhGuCBjtjOfuu0TcGHUljw+FCt45qFXTbhm3Fcge&#10;RQ/B6nQEvk9+xPNJT+o9sN6rImCPGcmjjYRg76J3ULRxGVDfJvHYNULHpU8q8YTA5GR3pKHrbTpm&#10;ILsQRkH6pK465s4X2phsd/zQpOyqhKuji66cmXPzz+BXtjosrAo2FT7NCjeods90d0yMCSPi3bH0&#10;KdXnqLbLxFkEj9pOAD/NNbZ1JhPPo+xQF+VDt306J439xzhflgCh1fUASMVLjOc4B7ik5+uQ8boi&#10;YOfJpNpjPG0FVrbWdqqLtX6y1eSzWVufd+G3sMDGKpjWuo7pCTG5GMfH7r5dZa5hBdsjGQDmqKw+&#10;2y5D1lBGpG/v2AGajb3rJEL4VCOxAbtWabzXZw8iM5OM/gY8UhJrqDZ7swxnsT2pnFtDRcUi7pev&#10;5XwqzJhfA5JFOn6nBjypJBAwPvNZnbrCCCc5Y5djwRgGnVz1qNjos+zcvJ8j+DRwmK6Lc1K/kZ2G&#10;0gEZH3mhbV9ct7S2G7Dt4x4NU0vUd1IR/WJXH1ih++u5rhgvuMRjtnk1WON+yc5IONS62hjTiM7w&#10;M96rrWOsru7aQ7G29tg7mvG0ief9iHAPPGaJOnPTq4u5VkkDBMnhs5atmN4oK7Ms+cmU80N5fz+0&#10;ke5pCBtztx/Jo60b0turhWM3LHkDaTsFaW0foXTrIGRkDEDCNjGPuiGa+iSH240XHYGuS83X4oaO&#10;LWyoeleh7PRyPgvuYGXxg5PfjmrftblY1VEQ/wAjz+aHF0yaSUZbg0S2ptIGSMuBt7msmTJKe2Xj&#10;BIk7K3lllBBOAaIvcjiCq3xyMDHeoW81+2sYsIVLEHJB/bnsTVG611l7ksoEv8NuJO41KKsokWl1&#10;H13HbpOu3nbtAB5rP2sdV3F47D3HGCBjseP/ABUJqerIDtkujndyTkjnmo+S7h2B4+atGFHaXyNd&#10;R3XByzbjnz4pnb6SoDMxriS+ZpAccHtUxGxl2rWiLpBFJse6ZKkUo/pgrxnFI63MZ+EG0c0hdzW9&#10;nE0gIOOaA7vqG7L4jBy5poxsaUqVD+ezjiOX5I7GnmnXlrBG7EKzf8zUfpeh3+oyM0hcKozx5Jqw&#10;NG6HMbky45H1+2mnKKWyKTBL9TfzhfaXKnByq5qWtNIuryTdKDj6ziizUJbKxRfdl2UOjrOL25Ej&#10;R0zwGqUXyekO0vka6pY2tkYwuAp7gnOTSKa+tsGMMR+s57UO3MN3e3BJQ7STjnNTOmaARgyyhiDz&#10;4qvFezie9Bx0v1LdgncD7e4Eg+fyKstrg3alcjk8buwqldU12GyjCKAcfH8VH2HVdwjIpkcIOcA1&#10;mljldpFOa6Ltb09jiR5EmDtjJKjgZqJ/+wi8ckg2qc0novXcCoFdwPxnDNn6NF0OnQ6tko+M85yC&#10;GH1UZOX/ACOcL6K+vdShukEcZH2eaDrnSnId49rkg5HkUX670qLV90eVwSHQnOKTt1KD9vitUJ0l&#10;XslLHy7QAxe5btnkMKNtP6vnVYxvICrkg/dR1yi3EuQOPqgTUYprUndnYxxn/wAVZpZKTMzuDNAa&#10;P1UktwHCsAeDhu1WvDdSlN8fx3YOP5rHWlaj7LxyAkADGfFXRpnWDGKJGY8jHH7ax58DT0bcWdSW&#10;2X/pdrDfOwnIO3GFb+6onrbo2CGNmgyXCkggUKaPrrEZjkznnBzlaLxqbPtV3yeKyXKNIrKClsqj&#10;S75rGdSzHaQQDiiG7uotRX54OOM1Y130fZ3duWDbXIJxnIOar5NHOnshG0g/ZzWn7hmlF+wbnins&#10;yrJnaOKL+ndXkmdIpX3bgcD6ry8eGdDkqwBwaC2jmtjvzgg8EU1ckcSL4u7C2ngG8ru28E8gis/d&#10;UdOCO7ZkVAuMhFqTg6wnjjdck8jx2wamYHS/f5EYbnNEJzx9dCzxxkUezT21xxFtAOc/R8VeHSV9&#10;7kKvL+8ePAJFIX/TcDKSoBfxnmoBLeazd8H49uKplnGcUGFODZeT38cKcMCQOfoVzHrUTnZncccj&#10;8VT8WqTTvsdzjHaifT13rkH8c1mcTbCdhbdaP76ZjXkdh95rrTdMaLKSsCfsdh+DT20vCqqNwOFq&#10;G1vVyE3cr4b7/wAUHJJUONR0G2dDtUBhz9VB2UotnAO5ju++KcWOse8ygMdp+/8AzRPHokV0E3Z5&#10;+uc116JsiryD9RET2ye1RenWxCMN/Y/5o5vNJlt0VS24Abckc0IuEguueCcA00MlPRB4kVn1rpiR&#10;HeisTjt2wGoBSNZYxG5z+DWiOotFS7tZP6iqXG7d+AO1ULLZmGWULyo4GTW3x5px737MGeLjIC7w&#10;LbXSyFHIU+O4q/PT3qmfZbxu7uAMgk4qoNTgV1XgDOa86cvP0sxBc8ZJGeKfJDkinjSakfoTDYW9&#10;1aCQMACo/jNV3r2hpHMMY2v4xzQR051vNDAoaUHLjac4YfXFWZb3jaqrM3fgntgGssW43ZfLgt2i&#10;u7vRVEUiqQpI8+MVVupWOxgCvBzyp4zWi9Q0p7dm3jhl4I8mgHVdCQ7z+Mn8Zp1LaJKPyURfu1tK&#10;skBIGd5PfGPFaV9L/UK4toLfIxgDJzkVna+sTFK6sxILH/FEPSEsdpMyiMFfJJpssYyRfDKpUfoR&#10;adexXkBjKjk/v8UB9Z9Jx6oZJVgyzJtIUZzjzVR2etyRRZh8AZGatro7rK0nl9uZ8HgjPOc1hhKU&#10;ZLiiufEmjHnWHQl5ZzIAhVADtbsRVax3Bszx8h3PNfpd1fYWmqW8u1EZlHPA5A+qwl1/0tLDM7JH&#10;hcEMoXkAfVeniyxyWjBPE4O7I6y1sXcSAnDn+0VMWcvslvl3747VUFhJPbSLtcn8+Kt+xAmQ4G/O&#10;P8VyeGnofG+VD+W8VDv35NFvT/WyiRYyAMr8ifBoLi06ORfbLFSD5qJ/2maCcPgOAcA/S1zRVmnr&#10;fVBIm8HAxxn7rpdYLHK/MDgg0C9N3vuQvl+2AFP4r3Vp3gkM2SqZ/aOw/mm510RnBBxPZJcQtvXc&#10;MZ4qoOtOkRcBwIiU7jJ/aKKrDrJZomTed31nsB3yKdvcCSIuxP4H3TRnxlGjLkxGJesvTcIPdSBo&#10;2yWH+PzVKajpUkDHJztIz425r9B+pbi1dJA7DeEwFx5rPXUvT4kW4dVUhgGI/wA44rfDPy7RmeOm&#10;UDYajNE4DHHAA/8AnNW7071k9siIsx9wNgOfANU9qtjJBK4ZOAeCaiGu3QbgRleRmnlhjOLTNOHI&#10;0z9DelPVebEGbhd2Au1fI8mrksvUkzkox2qfJx8hX5odI9VPHLAi7uTxnkjPitGWExcl9xVgPP5r&#10;x/I8VQfFM9OGTmrZtnR7uzvAzzkDnipnWdDtJ4JF+OGxjGBjjjFY40v1BvNMGBIv9PsX+jVg6P6w&#10;peBIZBIzKeW7Lz9Gkx8krrQk8XIGuregLaWWUbNjAElSMZI4ODWetb9L3IyIwjbTgjIx/IreFheW&#10;2pSIJCSreDyeak9X6WspVXCBRxzt+vut2Ly6q2ZMnjtej8m7/pS7tW5cfk/RoflluLPjBHJ7Gv0F&#10;6n6DtGNwRCTknB8DP1VE6/6dxkOQ6sSMZPcsK2xzxfsj9popzQOuLu1kiGTtBHY4JrUPS3qhaTRI&#10;k0u5sDIP7hWXNQ6Llt3JRAh7kZ5b8YqIYXFsSeUdSBjyanl8aEykPLcHTRvcNa6hCPb4zwAcE80H&#10;ar0qMfH4MDleKpX096/ngKw3AYAj94/8mtIrrkF5DFtJ/bksaxT543TRtTjNWmA9pflU24ZSn35N&#10;FkUUN9D8lyrDkHuKENfsHLtLGx2n6HNPtCuZIXX5Hk855qd2rOKPaAnrP06WVWeFV3N/aBjGKz3d&#10;9H3EZ3PGyluSTyDit8YhuoZQZBkrj/6lAesdPRiJH2DK5BXG7IP1W3Dn0kzPPx2m2Ycv+m7rYfmc&#10;AggqO9Ct70nLI/75VJIPxzgYrVeraYImlT2wNjYAxjFDKWg3jIULnG3ya1LIiP22UE1lfW9syfqJ&#10;/LBfJNFega/qItkEhKsM4zVoT2VuT3A/4vNNf9qgG7C4z2yKOcBoxkugS/3m6kl5Q7myATThdXvI&#10;t4wyjaBkc4P4FEEVtEhPAP3jilv6Jd3wKVyXpFU5AHc3d9ISwVmLU1hjv5mKtvbntjFWeDEkfAHg&#10;0hc3W0jA5NEHvo5V+wOayuo4RF7h8nFNbTQGeUEyKMZO7PIorlEpG0DIPYYpp7Nwx+A/b57AVU5Q&#10;lLo+MbW8dxXiaDJFLy244xnx95p3Et2WGFY5+qlobe4BAaNlz4YUrZ1tkUmkOV5LZ/6Uo3T8jAYk&#10;DK3fxijCKwlkjCop+8+KexWUoPJqMpOjtXQI2HS2Ack7R3A70YWvTwQEghsin6WrHIIpaaQW4wX4&#10;bFRlIpFfoSbTIdmVRQR/2r5QIQAcDjNRupazDbr8mByOMHzVUdTeqtjZMYQ43+SOQv4pactD6Wyz&#10;7rXYImbe2fvHBFVvrHVqPvEfjOAvciqri6ludYcfIck/t8io3qLVntIpVR8SlMYI5IIrVHAuic8x&#10;X/XHWk97O8MB2pj/AL98UF9M2LT3MROf/iYx3yaH7uVpAv8AYfonJNXp6caWqW7SlFLYyrmvQbWP&#10;ElR5m8uRuyXu5I4rSWPZjA3bfrHiqijjW9uOI2x/dVl9ZXwRwAR25FRWh267WfaBu5x9VPDl4/kP&#10;lx8qQiZPYjSLadvYUY9P6fKIZLlV+IbFC0gaa7TGeSKsjXGbStIlKpgtEcecEjzXZS2gUdFIdW6h&#10;JeX+3HxXz91ZnQWnewPcxuEg5x4A7Cqr0SyNyWnZsMT3PmtH9O2EUVrD8DlkB/nI5p8jShRLFC5g&#10;3qSKt2XIB+xVG9XauJZvYHOHyMVeHWd7FZ28j+XX4DycVn+K2NzIX9vO4nAqXipe+imdcVS7PtOs&#10;PedSoP0T+at60tjBp7NgqSNoc0P9L6RJ7+0DHIDZGQBRR1Zqf6NYoT2cYRQOCPJzVcuS2kiePFqy&#10;n2t3aSUsOe9RhtN79uQaKbuIxR71VgM8Go6DCsGxyatHrRBBZ0zIkc8Kl8Ed2/4T4qc9U7PNpZTA&#10;ru7Y/uof0FVEhTbudznH3nxVm9SaY8llGxClUYcdyB/NZ3KpJmpRcoNEL6Xs36SeMKfwPtgKA+sJ&#10;JJdVj2rknBA8cVePQMEftSDGwl858VXfXtiseoiJVAz8h9KM1Pn+dlvt8YJEiZWTSAhHxXgH8miH&#10;oedZIJVYZXlc/k+KY6VZfqdEALoxLMDn6/8AnqW9NkgUy20kbbC7ENntSMeCakv6HNoqJfZWPaAc&#10;E1YVtboJQWHxqAjt0S+liIzzkfkCimKzO8Ln/wCpXGy1MrvrCzia8WWMMCVCn64otJQ6fExfkAAH&#10;7FDnVaN+pjAblRgA/mjO0tBPppxyRjApb2Io7Iu6tV/QFxJyTilujydsjsCoJyKQvHEdswI5PAFS&#10;Wi2pe03KcbUrrK0MNOjSfUnDHJUlqMdRx+mlDpk7MCh/p629y4ZgpBP190S6tCWgO393INcumgcS&#10;uocWyzXBQ4/4WqlNcaW/1OWWLgZH8Airm6ommttLncYyMbvwPuqi0Kya5ly64Xhgv3zV4RXZlzy6&#10;RdPSVijaK2R+1G3Ac4OKyB1IM6xfMAG2SlfySK2PcTtY6VcSRJ7Y2EquO/FYmMsk1zJI45dyWz95&#10;o8fcpN9HM7UYQRf3poqtNZrIwyzg/wAVZXXsD280KtglvAoC9KoWlEkoK90CZ4PGaszr32576ziJ&#10;xlRkg81DyJ/+QthVw2faxZxz6XGQBkxdvzio/wBPYxauIcnBA71J6k7waWhZMcheR4pHo+1EtzHs&#10;7HnNShK4su/5ItG9Ys7fL47ahIbpXWVQuAKJLqMDAcdj3FDc0KxBhu/cc0jGfRW/U0QadCMAo1L6&#10;UAZo5HQuFPjxUd1sGUQFS3JJYr3qe6AhaeSAsTgZQgjgnwaaHSszzTD7qO3UaZlcgttz+QabdJaO&#10;b+faP2rzu+jTvq1PZaOI5wVyfvP5ow9NrRRJvYYD9h3y3g1TlURYw5SCLWFQWyRAnIHf+BWfurrc&#10;oUTcT5JFad6mgUWh9vAzkEGs9a1/9k7O52c+eKTDOymXSAvQrJ/fS6KjC7h/zpx1tJbXFxasEUMh&#10;A5PfnvRt0ppbXMV3Ht9vYwAY/tbP/wA1VNqEZu+o7SzkcAJIQ4xklQc1pqzK2adisfY0pJIgBlMy&#10;Y7ZNGHQAe0t3fIMcgbjHJoQntLy00loDG6gR7sN2J7gUU9I30i6DKjBN+ws2O4z9Vml0VSdFU3Fl&#10;Nd6hqM6ozF3x94H1WjtOCW3TgeMhZQNpxz/0H1VR6UokvI02Nh5ACf5q4Op7MaZp0EMYCSOcLk5G&#10;KeXSJY4fkxXo+2NrDKNhKMN/4Gamr1UmQRRKo3PniiTpY2TaGsThVYjP5B7VCQ2kjXuYxgJksfoi&#10;s1mmEaQN9XytHDHE5ICqEIH2aiSY4tKkVlA+Jyw+jT3qm93XsKllXLAEt5qP62sRbaMZPdwCVDJ5&#10;AParQlugk9A56bB7WK7KqTGZO57Z/Fedclrqa2hdt+T8R3AJqe9O4EmsJO/xyTQ519YTfrtMETuW&#10;eQcJ5C11v80Rf8ZBTJOy6akEjeNgz91kT1Tnis7Sbd/UKyEj/wCTxitvdSon+2RquwmIK2PLEd8V&#10;if1MtGu5Lks/AgdxgZ574quJ/nH+0NT4r+j84estZkuZ5QZRt/Hk1XqkswNS2vKUu7pNxwspHNRL&#10;MYwa+mh6PBnuTPGUO2KcYEZ4rm3AOTXbjewNVJyFI1yxJFIzvl6WmlwKaTPlRwKDi7E5W29jXsSU&#10;0wZG/wA0QQ2uxVJNAzFbG0DSLkVzqV0wPtr2riS8ZH+NMpH3HLV3loVHidwTXV1NntSYJPavSpk7&#10;1wc7sQ0vgkntiiNU/TW0u9MMx8/VLdLm1tpTJMOAvah+/wBSea5lbOY95I/itEI62MqFPk44WpCz&#10;gC8t/mu7G1JiEjcKe1MrmZnYxoTj7qyVUKNZZ5bqQxRjIB7CpiDTRbxhmIziltHsRalpW5P/AGr2&#10;4lWcvg/uplE6M/1T3LCL896fzslsrKu3OKcx2EMEAYyDeRkVG2lkZZiZORToBtYwSSSAsM5PJowv&#10;uoBaQqmDvHAFPTp0MEaHvQpqKi7vRgfQ5opoamkLWkeWa4dcs3OM11aXDXdw6vjatMTPL7vtBeBx&#10;2qQa4isg3IyRyPNVg0dVklqRiVESEZ+8VM6dC1vHHIpPHNRmhBJk9zvuPFWJdLZSW6+46x7Vw3jN&#10;aopNWdrQG6xrxA3k/wBQ9qGLGymvpGYnK9ya8trdb24ZskoDjnvU/c6nDpFqQFU4OAo8k0smu2Km&#10;fXnULaXahQoY/wBimhBUvNZnaaVuAOPAFRs9/NqlzE7KAR8VXxirs0+yigtgu0B8dh3FLCTl/QNp&#10;kdZ3Vvp9ookHzPORUNa3jSzyzEFAxwtKXmmyXN0v9QLGCCc061PS5FfZHKroAPkK2RjoeKOoTLcT&#10;JvkPtqDgHgE1H9QTb7iCKN8he4XkCpDqXWLS0tbKKL5TFcED/vUhZaTapaI2Q0mMsTwefqmjitnX&#10;KkJLqciQBEQHGBgDn8Yo6utFWz0l7+VjleFOfP1QbpMB/URu+QqNnIpbrPVJZLeKEN8JJDuXzx2r&#10;X0rI+6ITQNTuLm/L5wjGivWrwSERZG4Dmha0misYIUCEuRkmuI5S7PJn5E1lyZ3VWNRFTrHBPhI/&#10;mccilxffpchEG5vod6IYEjaKWWZV+I7nvURY6RM0ktyy5TdmM1nURnMnuibOKCWe6vItwYEgN4zT&#10;Hq6wF/eW9vbEBpuSw7AUjq1436dxkgEY7016Q3WdwZbl9vYxn6FUS3FeiTiFGl6U/Tu6QSb5cZ3f&#10;im8trPqUqXk7k4yee1dalqZuJ1Rc7CeSTRX1Dqljb6ZbxQ8MRhj/AMP4NXUIo6B9/wBTT2kQSJN7&#10;nncewoVn1G5cSNJl5SAQfNPNOuoxNllDDxVjdCaDpr3F1e32SgQ7AO2R90QUsj0wIPp+9TQtEvpH&#10;VWup3DBmPKZH1Ux0zqL2QF5OjZk/azfQqNn6eu76+e42iO2QliO+R4ApDrrqtZoLaEKF9sYUAY71&#10;qj+EScojDX5bvWdVLLGD7rYwvhaLobS00uFT7aK0fJ45JFCHRd+YFEkyE7ydhPg131XrSNI8KMGc&#10;g/t5xmn5+x+Q8veq31o4hbaw8fVHS6lHbafaWsZR5nILHHIP3Qn03o+n2OlzTykm6kAIAHb8VNW+&#10;i3EEUd9NiMjGzP0R5rVghJ1JjFi9a6MNDs7R02yGQZlJPKAjIxWe9TurrWru20+wRpbiUlY4lHyc&#10;n/wKn+setrtrSOEtkgYJ5OasD/T5PY6TePq2o25jmXIgfA5zT5MnOXFCOVhh6S9LroC3dvqUIa8d&#10;X3cY2EDGKuX1Q6zsX6Bj0u3ljE0kkZYdmAj74qWtLGw1Kz1fUoOXkDu5kOORydtYp1m8lZp9spkL&#10;OSMnOAfAp444pf0dxQi2cNo0+uxm3iByvJYDOMUtJ1ZdaPpU2mwSlYudwTGTng150v1c/T0N60zD&#10;Mi/Hd/ZQT09Y3Ov6zPKW2QKd8n0N3bFZ5zT67HaoOvT3T7PUdYsk1J2a3zlgT+6nnXvUWnzX93+i&#10;JEanZGfvbxxQ9r+p2mhwTtCQ8x+K58GhXomzu9dv5GljKxj5HPx3H8VKOdRuN7Yko8qQPXguZZll&#10;l3uB/wAR7UHaxfO0rDwDVq9W6jb2DXIC78Hav5x5qp7iH38NnFeF5mWTbjZVpJIYWdjJMSSuFPb8&#10;1aEupwWmmQW5wuBnA+6YbbWCyiO4CT/hHgU+6H0R9Z1KKWSJmtYZAXkK/Bj/AMJzXfFwtSSStsm2&#10;kWr056Y3Gp6Ul0zG1V8csMs38Vpz1D6otNE6K0DTbWOOIW0WZXwAWI+zUV6iarpXTfS2lKlwkc0q&#10;bYkdiCqg/wDb6rCPVPUd71BqkMTzFlVsIpYkM1fQyyRxJa3ogsdthbqWt6h1fqNtBJIfYiOE8CrW&#10;0nSH/W6fDHCbe2jYK8u3gDHJH2aY9Lenktvf2EksjxQ5VnZR3H4zWjLuCXqe9s9D0aNbeCN8y3Dg&#10;cbu4rVi2rk9sSUKZYV9170z010o9vpdsGvLgMiFOSx8Fz9mg30k9Kb/qOG6vdelka3BDGAZ/rEjJ&#10;X8VY3UPQHTXQGiy4YXV9IBskmbcMn/hWqj6m9bbvTtATTtJgze3bAfH+zPBJP2fFXjD2Mmg3l600&#10;rpe9d9Oijh/T5CqmMjb2B+zVQQ9a6x6w9SpY2lvNbbHDPM5yn0e3mj/0v9DP1mnz6z1HfZjyXaMP&#10;5Azlie9BDetdl0bJfXWnWkIUsUiCgDKg4BOK61p7S1uy6TVFnan0ZpvSlw0DzM5Ub5JJBlsj/tVM&#10;eo3rENfitdB0W3mcXEux2U4+Y4A48Gofo+Tqzr3VLpHV3gfLtM5P9/cKD4FFSWGj9L6wZLBB/QXa&#10;ZWw3zB5wTXNtL8hMr58a+T7qH0Om6d0+wn1a4WSWbayxAYwT+fNDvqn6pSW2iabp0EabkyMqMe39&#10;HNAXqD6z671XrU6SXLOkLBIQMDAA74FR3p90ZfdT9QKl/dLsH72b/hHjH3Wb7snqIRxKDbIXStSu&#10;r7AfLyH67DNEVp0ZfX2+WaYRQAbRx+8/irA6psbHRb+W2sokYDC5H7n5xgUat0w82m24ui9tHuUk&#10;DhiTU14zb2zNklvRKelWk3ltpk1hpcZ9ppCJpRwGyOavboDp+Gzu547KJmdvlJL3bH4on9MumdP0&#10;Tp6R4QZFbfJg8thecULaH6kDTL64e3hxuJWMKNwIP2K2QTVpLpD4dEr1HqsVte4mjIEeGy1LdSnW&#10;tZtLdkIWBdrM+088UL3vTWsapq36zU9QREmGWi2gHYOwxR76heoun6J01LHHCRcyQ+1EFpqdxpFM&#10;kOSPOlU0Ppjp69vbq4WW4mWQYfgLx4P3VGdO6vLq0c08KOIMn8Z/iojTOkbzXtNtpdVnb2C+TCpJ&#10;Jx/catTpu207p/TZYbaFVVM7CxycmrqLTf5GaSarYO9GxWVpq3uhgkz/AB3HO45o96xtZ797aJUI&#10;O7YP/kg9zTr0c6NlvbjU9V1K2BLMfZj4+IH9wqF67670jRL93nvEAc7I1B+bsvOFHmp5JLpDQjaJ&#10;XqaLStGsom94QxKoHzP7yP8AzVVdY+o3U+vaf/tOhNtgkUJNdEbcqByAfuoy51DU+qdVhnFq8Nox&#10;CkTJwAvfg/dXRrep6H0z0/H7iRxjPbhS/wBmse9DS4+kBXoz6HaF07pN1rGqXcc+ov2mdclR+M0r&#10;rPqz+ktLm20vTXmuGJVZDwAfHAqiOrfUvXuqUsdF6cgzBPOqvcAbWC5xzjtWstT9Ox0PoelGe+gf&#10;30/rnPKsPJJqsHGLSltvoVSXtWU36V+h95cJqOu69M009yW/+IxUJ5CgdsCvovUjT9GmktdNi965&#10;3FV8qwTvtx3os6u9a4rjTF0LTka5Z1AMsY+I+zRf6RdCaDa2t3qN4sKSshY7zlg2O1NNum2tWLJ6&#10;0TXp6be/naUxM9y4DtuHCM1UL/qT9TU6b92CwuIP1DYUkY3Aef4JoZ6r/wBQmndN3V7aadIJLi5l&#10;aNV2FivjIIoJ6e9BNS6x1qHUde1hYhMVKW5HIQc5akc+Mm0t1r9D45Vv2inPT7prrDqBZLz2GS2c&#10;sfemOA38fYr9DPRT0m6d0XSJNU1JIXmIMjyHHzUDgiif1HtOnOl+n7aG1cLFDFtxj/8APrMd/wCq&#10;H6yx9qKYraJkEhiQ+PGDS4pSyY07KZG8iTYbXfqLZSavJYaZc7pT8iV7RqTxk/dBPWdnNc6jA07m&#10;RUTDufvuefzQN03cW8pN1p0RIlk2e4RgbvrNbC0r0lgPTb3molWkeMSN8idv4qsZcWjK8fFXEz/o&#10;Nhr/AFVJNb2UdxDZ27YZgp2yAD+2iPozpNNL1T9ZeSIRbnCjuWP5FFsHqodF0xtO0SBZ50LLuDAe&#10;2WHc1M9J+lV8mgXOratqiuxk3BVOASeSKp91pO/k7im6a7GfUXReqdWWj3lvcyRRwu2wEbs4rm36&#10;w0XpPRDbatqA/UyDPuKpYv8AyBT/AKj9XdN0qwt9F0i+jkvbtxAFj+QVmqqtb9G7mO4tptQlJlZ1&#10;Zw/x47mkgnK7/tHP6Hd/oXWOvWMd7IkVpp7H+nHjLBPs4+6NtPk0/QOnLu3gRTLyc8Bmdv7qlPUT&#10;rn/bOnrfT7ImS4lXYu5cKMfmqIvepTp2ntLdBXlfsFPmr48cppy6C6LY6f0ezvEuZ9UvFjQwkopO&#10;FY4quI/Vzpno6C6h0tP1N0QyCNcnaW8lvoVTlzqWuanMsMsUkdpLgABSF58g0T6h6e2VlbJNaWxa&#10;RVHuueaooLexeb+Cg+rLbU9buZru8vZWMrbyucD8DFWJ0x6aRW3T630wjIY/EZ5x/wDJq1IOltKP&#10;TrTPbE3S5PPdsUw6dtJtQksYLh/ZskkUZ7DbnkVx4kmmIpvmvQIaRHaXd3HYyALFgjOMqP5oUvNM&#10;02DUngi3CFG2t5yfsVc/rc2i6PHDBpEapJINxKcgL+aoXQJAAFnJJ+z5qU3+j0nkivW67DrTNMsJ&#10;Gmjhd4x3QN/dQxYaLdvqgGTzLhcnjIPipO0vVZyNnGe/3RtYWfvZNvE/v7gBxn/IFWWlGzy5ZHyk&#10;yweo7O5TQJIpIRv25Of3VSpnEWFaIZA81cOu3uqJZxG8hfEaDuP34qlLnqoJK4a1zznK08cwuPIo&#10;oLoun7SaHYFymPIzg1Ct0S1vIzwkyjacIecVYemzAADaFzxRZHaIACP+Yr+fcsqNX20zO0/TWpQL&#10;7sqKq5GMHJ/HFHemS3BEQkTuMNVozaMswyDjFM0sLOParod5Jwc+an9weKphP0hOxeFDhWU5z91u&#10;z041OMWxGTuwAD4WsGaVFGpTD4IbJrQPp5rv6eZQbgkFzhD2OfuvN83F9yDo9jw8yi0bxRYp41dm&#10;5C44/NRkibCRsOc4zUV05rS3Cp8Au396g5xRVNC0ql1XvzXzU76Z6ylVIhZbN1AfZx5NQJJ9w85X&#10;ORRrErMrBuB2oVv7YxyEDtSIrCXQwup2XlTj/wA14mvsibSzbccjxXUsJ28kioqaAsCg7mkl2aoM&#10;k/8AdbdgHCbgPvvXU00FxFINy7MZbPBFDItlRtucmoy6juN21BnPg1wej7UNGgb5IB34+qZjpG0c&#10;7+ctjdnt/gVCyavcW8mwsxB77uwNSFp1GYpBvB27cZPNd2dG910/sXJwB4IHJqHfQbn5/Btg5BYY&#10;zRsvUEDsQWB28HwP8ZqOm15d7q+VHHGM8GhNjorHUNClXeQuB3JHioQafM0vdsD67GrXu5o2jyg/&#10;HNRKLGmTtycUybGS/YJDTpkyVB5FD+r6PPsQkfFc4G7Jq2oJHfOc9u1INbCSQ4X/ADTLJTF4tld9&#10;OWtxltwdAR3BxUlrEN0iL7TEhTnGewPkUVzaWYs/1M8V9bwG4DHZn7OO1M8iKxQI2q3EKufcbc3f&#10;nOadPLPt+Mm3nuvcfiiEWQO4BRzT+XQ4TEu19hA5+jUVmXwPLFRXJ1C6MhQsxXP7iTkfxU7DeSoQ&#10;VkfOcqxPmms9qA7jBwf+tNbi5iTGWX4+M9qtZFaYR6bdypMze4w3DDfI4NS9zqk8uAr9lxx4WgSD&#10;WI8NyGTByfqosdWw7tpBT65zxXOLb0h+SoLPYX5Nx+a8/WHcm4nGeaFD1JBCeBuzQxf9Xxjjdgkn&#10;iqKDJN7Lkl1BFwQxGRkMOcYqOTqiCNuJBnI5aqYm6ylKhTwGGM/dDlzqU1xkbzjPb6plibYPKXRf&#10;dYLEZS4YsSduSNnFRcHXirGpHBxgAcjFUy8d3MRl2k2jjJzgVPaZoM0/z5HbArTHx41tiSzyvSCn&#10;WtXa5tXEcz4flgeCfwKEZLm57e4SpGDzRMtgd22TIxT2Lpua5Ye3EyrjvtJOa66j7I822V9BY3Du&#10;JGkY4PGTmpmK3f8AtVnP0PkTV0dLelN3eyKHYBMnnkcDvmrZh9M9NskjbHIGFI/c33STzJD8TPmj&#10;dG3lyvCOoxyrDtRlovpiSQ8+V+XxbOM/YrRkVnZQxKUVQcePJoT1jqS2gSSIybGxn7AxWWWacvR3&#10;7aIa06Zs7dAphWmepXqWiGNVUAc7loOv/Ua0iLb3OeQMtVX6l1/7nwXKsG5wc5H3XYwk/Q1otq71&#10;xphn3GUD64HFQ8Ouwb1LMCgOSfIqm7/qyS4icbzjIzihe81G7JZklOMcKKrHCwNP3/Xtpa26KjKS&#10;Tg5OGB+wKrS69RYhd4MozgknIBI/zVCTXF0PLd8Ek8mvTZft3nPkE/mrxwROci1tZ9Q/1MJSOOTO&#10;dwPggff3QFDrN7c8uoDc5H3TRZYk87mxSFrqW1jtXce1UjCMVpHbHskbMVDMe+amYzHbwsWIqHe1&#10;uZmjZQcZ81JJpU8oUnBBzS2FCEGrRZYpHlwOAaiUuby4uP3vz3A7A1ZGjdN2oPuSuoOMDd5FTkS6&#10;ejrGsIKjjNJ9xLpArBOx0K4uUYPESvbnsc1KWvRcMFxlgA2O7eKLLzXorOIqjDK87QKCI9Y1G9Zn&#10;CkZbkg12EmxtIsO3mtbMRW6Mp45880x6g1WVBiNuBy4Wo200K4m9ohyCxyc0QajbwRoEP7qR0mhi&#10;lr2yvtRmXCk5HGf2/wCKfW/TccaKLmTcQBnHHOf+1Gt3rFpYQs+xA47eCc1WGp9T3M5cwtgn8DtV&#10;YyfpE9IsdJNNtIj/AFQWI4AHaq/1jXmPMXHOBmoSxa4uR/UA4J78c07eWOAgyBT+T9Uy0dsbR6cZ&#10;2JdizE7jk04uNkKKA43E4Arq71WGEMUGfGRVfX/W1tDJt3h8cEqKok6FtBrJN7ce6Ru/YVYHTfqL&#10;FYRsuTgKOM/X5NZ3n1SS+LSISEOAoBqW060l2/syCO+M4NcyYVOrGi2ap0Trq21W5ZJpE3EbiWP7&#10;hR3cWFncRnaAMjuO4rJ+jaJcJJE/yQfuBxiru0LXvYwksgMe3+7k1nniUemMm29kXqFnLby4AYqD&#10;imlxGnsbHQ98/Zq+rK1067ijYbWVgCw8/wCaCurem1BcwAkAZQjjv/xUkcvQk4FMXNttTG3Azmm4&#10;v5I+NxFFw0ydFIlXIFDF/Ekm8FRkeD5rXGSkZJwoONB6uaD20yCewP4o5turYwx+Y3t48VmwrJF3&#10;OADwRSr61OhG1xu+zUsnhRk+zsfNa9G29D6p93au4ksNox/2NEItjeNygrH/AEl1o0U6CSY7HYDB&#10;PyGfINaIteq4pREYXw2CCAawZcM8UklHRtjljkXewqv+n44lV1GQ3J55FC09tC+6PkjxmpZdYaaE&#10;/A7sgEk1xHbwykMxw3n6NNGbQ7xlcalpZj3MpA+/INR1jrrRBwnGOM4qz9UtIJF4ULQJc6Pguyqu&#10;R+MZq6zRaJSxteiY0vUTMWU7viQOfOfNGH+1QXEG7f8AyPNVQtw9tkAELnnxU7pvUQjyGx2GD3OK&#10;jNfCOxELzTXgmLqW29sCpa318xKq8fHxS7ag00mJNpBAwaU1DTLV4gRsHkEd81xDrQR2V7Hc4ZHw&#10;Po98Ux120LBjv+P9pH3+aGtMaSGU5Bwv2P8AtRHe6nG8D7io45HfmgdO7AY6nNZNmIAsO+fNWf0n&#10;18EEcTEBx3yMigCaxgvAADgqPlgZ4NDlxZzWchKKxDD64wPuq8Itd7JO7NPPr0d7nLc/9DTG/tI3&#10;UFv3DnNZ4sNfaIqC3Cn9vjNWRp3WRu09mXaGYYwDycfVT4UM36oLrdIZEYZLMMiq36p0mOMyMiDu&#10;MY+vOaMdNvj7kgHYnOKZ9VRs1vNIiE45/J+xXcWpGbLFUU3c2aMB9g0FXNo0NypLZHcYo8e6ijZR&#10;I+N4ODUVrlpG6bw5DDx3FerF7oxLRMaVMGjhfGcY/wAGrl6O6njWRUZj+RWd9GvxEhhbJBPei+0v&#10;/bdSHPjJ+qy5ou2b8U7RrS4voJQHaVTjsBVU9QamIA+8ceQO+KidK1dXQgsSxGQafalFFdwEnHbK&#10;tnv/ADWSLp7bGz4UotorfUpBdFiikc5yaCrqW5inQoSAvf8AIo7uAYHfAyCP8ChLXHWeEoFxg1qx&#10;9ow82qLg6Q1S2urX2zIQV5U/efFNNZkuLN98DOB5AOAM1Qtnrs+myqqFnUdxnGPyK090vdx6tYpO&#10;6BwyjnjtSpPE3fRtc1OK+SH6W9SrxjHFczBSJMZU/X9tXcdP03VrdZHLoZASCPlwayP1v05cWsxe&#10;BACWLjHI75x/NJ9HertzaO9pPId6nyeBRPx8i/PG9dtEpTUtS0HfXfQEEDSewNoKl0wPqqzsta/S&#10;sq4AOQeeK0vpmpW2txFmmyxXJyDiqX676D9se/EhIYnAxwPzV8GTmkpaaJyhxqjxddgeMHJznP3z&#10;UtHcxXKLypI/4azuZb+zkYucDdjIoy0TXS7RblCqDyV+6rPHV/Aiy2y1Zbt7eRWRiDjnFSY1QXUR&#10;B8AcUPfqIpkBQ/4802SZ4pe3BwDiocFHZTsVltpYr2ILkZ+SuB3/ABVu2JW5ijWRQMALt/8ANQtk&#10;sFym4txwMDxUnaSG2kJ5P35zTKfWiUscnsDusemZodzxruVwWIzyD9iqSvLo2q7MkswI+Qya2Bc3&#10;sd4iB2A4JHHaqT6s6F/WNIYFb9nOTz/j7rTimtJsy5cTjszbq+kW9+vdXBHJ+sfRqpta6WljXAVu&#10;QcHvuAq4bvTLu0c7o8Rghf4J/FQp1GG43w7vkhJz47+K2qYq3RndI720kDR5YBt2DkMtaq9P+pP1&#10;8MSOr8bVO48qfGD9UAX+ipMF5z+QOcUtoFobC5BDnbip54xyK2qaK4puLLp1zTWkVsDGOeKFbaRr&#10;WdWDlVB5GcZFWTY3sV7ax45Yds/VV71BYSxvx+0HvWGG9G3aplk6F6hTWxyylkVf25+Rq0tJ9VWn&#10;iChWwTjD/vX+KybbXkgd93B4GRTl9TEEq5fD/ef+tclgXwPHIbWtdRi1AjPOVPc8021TRYnhZfbQ&#10;kjAO3kGs0aL6hLEeHKsp8diRVr6R6kRXjqpwdo+WT2z9VFKcHtDuMZIEeoOn41lAli5GeB9VTer9&#10;PgyuDFuJ5DDvitVrPBfqwQq4OQc8ECgzU+lt+NiHk/E9hiteHPW2YM+B3oy22kPEThSV+jRVpOu3&#10;MDqhJ4I4J70Y3/TdxFI/xJUc5HYH6oMu0EUmNmCTx+CPuqznGZHFCcDRGl3cF7CXVD2y4+s1C69o&#10;8ds7GEsPOFP390AaH1Q1hGgOAobBJ5OKsG06htb6JmVwwOcEcZP1g1iceL/iehjldbIjTtXkgfYz&#10;Dbjj8mrCs5BeKqAgN9E9jQFe6EJY9yyEHvtFMbS7uLOWNd5fcw4zTpr0O07dk31V0tDMzTD95445&#10;ziqsudCeM/JQq/R7/wCKvy21VHXZIo+jjuaHtb022njIHj9rAc08cu+yfAo2e1DdwAe1dpp0TBQ7&#10;EVNaholzHv8AiWAOc0PTvPBHuYDJqvIQWfp6B2wq58fQrqPo1nU5I2r2HkUnDf3AChWHPJxzipiH&#10;XZEJIPPYnNDmwikM06Ri2sd2WGDgUqnSqCTJDbj+eBUyNYjAbHOBwKbDqKQkqVRM+aFklZThH5F7&#10;fRbaMgBc4OSCK7bSoc42qq+QBTF9ZiRSXlCD+c0I3/X9pb/P31IBwd5xgCqfcmdWOBYMthbRkBkj&#10;xjhsd69kihjXkLlRkZqib31csCGCzQkAElgTu/wKHF9VVmLe2hdQf3SZpOE+9nG4rSo0JcX0cSFl&#10;+x8c1Cv1ENw2qrZ4PjFUtceocbKS2XIwMKMc1QHX/qHqELvBFOUDDLHPy58VXFgnPonKairbNca3&#10;6j2kCyYk2kDkNjNVlrfrDbRKDl5TnxgCslW1/c3AVmupGP2eeKk5EMUDszk455rSvDitMyPy0+g8&#10;6l9VJp1kEO9VfgE/n7qtdPa5u5dh7E5ofbdcTgd+cCrR6WsMyqgjOcqtaftQhHSIrJOTLQ6asFsr&#10;VJHULgcg1VHW3UMF3qEgibKr8ST9irp6xmWx0gNuww7/AG2BzWRJXGQVAOTkfXJqfjxUpNj+TNxi&#10;kEml6f8AqrxIlIy54J/txWm7VIdN0tGdVXCHcP8AiqrPTDQUuZnZl3SMBjb2Ao965mMcKQoAMk7h&#10;3z9UeTNTlGJPBFxi2VYZJNSu9+Sdx/b4UA1Yk9nFawKFJVnGQcVE9IaK8W64kjxuHxBHin2v6mJA&#10;sQbsTx9E0j9UUgd9F6b+pvJmdTlCCoPbn7pXr/U8GGDeC4B3pnsp/bmj3puxNnZhhINxGS3+M1Sm&#10;szrd6hcSMd2WwCe7bfNcWzsqSFtAtYnuIEcZB4wp8mr2sITBGNyngdz4qqOltMLXkExjygw2fog1&#10;aPVmsxWemzStxtGCPJ3cZrsndIXE6KM691h7yf2VU7EJH2TUHp1qypHhcH6PekrPF04xluSc+aNt&#10;LsZLmVERN3gntiqUoxSOSpysOenNO/SRe6YyuV7N5z5NVr1Lfw3+ocB8RKVPPB5q4tcnWDS9pwrE&#10;AHziqe6d0oXNzMZHCrkndjOaipLbHptUR+ogPaImM7scD6qJubMxKMKTxmiHUoXS8EPtEMOCRwMe&#10;DTnU1jQLg9gOapHK0S+wtjPppDPKkeNjN2Par7u41GlSKcDZHgfbGqf0yN4pbZimS78HHartvYRJ&#10;pErAE/A5+8HucVGeTZpxwpAP0Gwl9+LwRnd9bfFQPXWnTSX8TytglduRRZ0bAsDNyoC9/wDxUD1h&#10;dytfRpsB3DvXFPYzjaJCy0yeLRcKV9v5cAc8+TX3R1uPenbcdyoOPGTU4JRb6UUY4G3z4pPoiE7p&#10;/p3IDfZ+q45saMaoKdLQm8+Q4TnP3RPI0bXYfGAO+Ki7UJ74+gc1KiMPMcA5Hilc9orWivurIla7&#10;i2k4Xj/NGvT7/wDtUX6GCRQf1BAff+WN2SaO+nrcSW4+YH0KJbCMdgz1BBGGztYg8rRJpmyOwVTx&#10;lPH5oW6gnCXioXIUHZg/YolDLDZgDOSOKNofirPOn3ZJJgjYBwP+VEzKHV1/4hUN03acSHPdsgU8&#10;v5TbxO5OPo4811z2LJGd+ur2aS49kSMsaqA6j+7zSnTFiZHWQDGQGx9imeosupX0jlAqoxH4b80d&#10;9JRp7mVTgDBJqznoxSXKTJbrbUorXpq9DHLe1gfZ8ZFYzsrYSsQOARkfir29ctYngMNjCcY2lz+D&#10;4qq7GwKaehVSrHyaph/Ff2Q8p20jQHo5ZRx5VwH3rj6AxRX1FpMh1mKQRfKNlKnxgVB+lls62VvM&#10;w4YsBirBupku9QEKvkr8TnwRWXJG5m3E/wDxoT6qhWWxXyWIwQeAah+k7ZklhOMAYGRUjrjNGkcb&#10;Lgd8U96QTM53AYYVG+MdMtVsOdUQBMhs4FAupbto2tkntirBvi0URIWgLUMkI23C+B+aknbHknTK&#10;76guiqxozAqMgn81ZfQenBoFkYgFSAoH5qvdbiV5okEXDAk1c/QlobaAMMYHg9+1WukQauiG63la&#10;e5gWNc7PJ7knvVz9HWyxWscqqAMBcAYqmjb/AO4axJGpYbmG37P8VorR4DBYxQyptKp/y/NNmlWO&#10;J3ErlIG9dk33CwnO0jwM81Q2qRk6lO8bZYOUGKuLqieS1hnmyN4GAfFUlYTvNewKy7TvDHHn8muY&#10;dITO9pB7pqrYiRskqq5YY4OBVI9OK2o9VTypGN0Ex3HvgVfXqNNbxafGI5ThgFYr3JoR9FbS1k1m&#10;WSdCE2ntjBarxlqT/RlrZd+t6vHcixtyoV22jP2fFEvUOm2+i2KEY/YcjwT9ChzU9LDatCIiCYWX&#10;+H81PeoOotfadawGIKVYED7+6zRdyijZSUb/AEDXRqx3M4KYzjLDOMYo81G5S5vbSxcMXcZHGeM0&#10;I+nNmbOaZygUPjcT+PAozgtTc6u91hdsbfHyRnxRml+VBjiG+p6CLJI1Uqdg3fnJFR+h3wjlnklT&#10;fu4HjtXGr306h3/cQMHNEMFtA+lwH2RvYcnseakpfocqDrO2F7dD205LBht75H1UF1rczLYwh0O5&#10;DtIb9xo3uZTYarD/AE8rg4I7fVVv6l3Za6hAPjdgnnbnGa04yMywOh9LtP8A00tzHJ8w3y/Df8ND&#10;1jPbX/UFlbscMXPfwv5NEnTmmT2GgwSJhY2DHYWyQT9j7oA9OLV9R1zUrhGbNu3wz3xSbc2R5dft&#10;lr+pMEdkrxRGMoYyOe4r89/VzX57OyvYrXClm5djyFA5ArfPVQjltrn3mUvgAE5znvX5K+t13ean&#10;rU4QEW0EZG0AjLfZrV4cOU0Vzai3+jK2u30EkpOF7848tQ639dtxFJTQN7so8bq6UCMMK+oSqj59&#10;u22OFdQpwOaUjxsJwKbwDOSa9D96YmzhtpBOaRQb/FcSy722D+KexRiOM7mzigELLAsKK2RzTWe7&#10;MrDB8cU2kuPcBWvEUIAaDtC54TO7BpNvnSPLkU/CCNA2KBhPAQU8sU3uB90ykYvwKnbG1AwSaeCt&#10;gJak2xGCHnHcVHWFoXBLDipyHTXmaUluB4+6k3/TRQupOGC8YrVxs6Q7X2yP21pfTLZWcyy5Ge1M&#10;tOspZJAdmKLJrIewQH4qiRwhLrUVJKDk9sil7aySKMvu8V3BpG078gnxUZcXknue34BrknVDUN23&#10;SOQTwDRFpJcggDIzTGxhSSVFxjPeiG6t1td8kD8Adq7A6qPtZmdI4kRsMW5qAWF1m24PIyTTQ3z7&#10;90jAnvmibTllkIlkCkYwBTuR05kto4ogQcMf7jQXeobi5WNW/ccZqW1CeeW5KFRgHAqf0fTURixT&#10;LHmhfkLbYQ6HpiWMYGMjbnn7qudbv7i9uynfDGpzWeqH2SQR/wAFhTjQbKFUWaT957cVZbXFSH70&#10;E+lQWlvp8Ycqrjlm7Fj9VXnVd9HdTwQwdl7n8mnHU1/79wipwirg48mp/R+mBHDDPcBBI2Cq/Q+6&#10;MjctLoVoc9PaAtsoIGTx8j+fNPtR1ELcNEpLbRywqM6g1xrTZbQYLY5b6FRcjG3tBcHJLD/vTY5V&#10;o6nTCO6ukWBMSYdie3ipQOttpqn3NzMx3ZqO6Q022uIb65vEwQgaPJPFCl/qclxNHCi5TOSR5rZH&#10;KqHJW10SbU5zcsfjEBt/+aijUtLvJPZjBAJ4O08gU6jnGnadGsSA7yGb7yfqi62v7JbEyuy78DOa&#10;tChJETJcwadYRQgcgYJ7kmg2xga79y4lbIzhRSt9Obt0jTsT3pS7u3sEVEQPnua5my218HFFAff3&#10;uy7ZdxODn/lRBDqEN88YClEVfFRNxAbwj24QXPfbXtwj2aKu3D9jWam2PVIeX63F26wQnEecM3mj&#10;PVL6XT7FAf8AhwP8UOnUYLWwMqg+6oBx91G6XqU+rTj9QOFycDtTInWwj6cWK/mEk4/pxpux+TUb&#10;qlyk917MK4G/GfoVPm7iRRbooBkO1Qo5olg6ANjGtxKH9xhuwfH4Iq8MTaAS/wBnigtBgBiBy1VD&#10;q+oe87pk7VJqa1HqO6EzxbyACQceaHLGz/3O5NvEpO75FvoUuWfSQyXElunNMkvXLgPtTIOKlbea&#10;V7kQRO/BJ2g8ECnU1w2m27WNu2GZtuR3yaK+ltCOk2dzPeuDNIh9v7T6A/mrQhJJUxKfZze9Wz2V&#10;mU25JXGKB+l9HbW7+K5lYJbo5ySMinVlMmpaklpInGcsc+AeasLqh7bTLBksogoQdl8n7Ncnlchk&#10;iK60/QWMwCyIiBfioOM58ik/TDp6xvr2e6vEbEalk+s1WGh2M/UOq5uJndIBuJ/7LVlDUbi0mjt4&#10;YtqkgcHgCqeOp5JcvQjkS85gn1jCkpDHLlvzjxRD1xrzXMBEDAQoMkH+7xik7yxidAUURv3LfdVR&#10;ql9cPcizySd204xyT9162bJ9uCVhF6JbouO1v79mnjysYySasF7tb29MKRbUUeBgCgmzsb7SJIbY&#10;RGSWX5DbV2aMtnp8M0k9qrSunyPlcVTxoa2RlPdIWj6tvdP0+WyG112HGR5P391n3TbgNqId/wD4&#10;aZ4p3qfVT3F+YjISvuHb/FDvUeo28Ucntf8Axif+ea83yfJkptJ6Rpx9X0cdRMmqXjRWzfDPn7/F&#10;G2mTJotoEjbDkjO4dzVe6SrWMDTyYDeFPJ5oz6Y0zUurdThs4IMj+5zwoFRwTlO/liTyKFfsmfT/&#10;AEO01zX1m1Bd0UWZWjPZ9p7VJ+r/AFFaW940em2aWzkYwh4VT9YqJ6piHTN3cWySYaMAFl8tWcdS&#10;1e7ubqV5Jy7MTljUfLl9qO6bY6yaHOqapPeusbHOwYB+zTpIW+HGSv1TPTYU9+L3GJBIByfur60n&#10;ouFjbSykx/NSF8MPzXm4Mcsskcsh+lvTq/1+fT2ms5IbJpkDykEBkJ+X+MVqn136o6V0Gx0TQdFt&#10;kSK1iDyvGBlyR5IqF9aPXmC103RLC005YLe3h2GNDggkYzgfeKxfr/WVzqblmUr/AD+4/wA17UMs&#10;fGyLact6+RJqzvrPUdT6gmtzJI0iKAkS5ztHgCrm9DvT2CfWY49QjGwLkbhgsy/X4qI9J+mprp4b&#10;lgF3sPb3HArZo6c0Lo/RJL28vUbUbx8Q5/sGfodqfBhlkl92Xtifdp0iw9D9O7PVp7i/vb0RW1tH&#10;lIVYDgD6qsdL9QdOsbq8ubCKHZDIVAzguY+Kq/qn1slQDStPZpP1G6N3X9zL9Aipv0t9F7zVrWTU&#10;NQf9JabT7caAB2292bNevCeOKk5b2kheVxdjO/6v1frbWHieMZZtqAkkIPLVJ6r0bp2gvbLFI9zO&#10;vMsmOFI5GKrrUPUK06c1G5Szg3GElUk/bnH2aU6A1jqHqa5uJJVcQtIXLEDbirfcSlRxRV2E/X/q&#10;Xq82j22i2Dl5JZAhjXjdk+aNOmf9Ox03Rm1TXhG3tp7kYxmNKjp4NK0fUV9yEB49rGQDcKFfVn/U&#10;dd6illpdnNmCMFsbgP8AmPr8VlzZnfrsqpWGutesGl9H6Td29nZR+9KmE2HAYn+KxiL/AF7qGW6d&#10;Yn2Fy25chFzzj8149nqutX9uqQSOk8gyVUgKPPP1X6rxei9lb9A6c8VrDDCkSOWVwrlm8n7rPKbn&#10;JW6V0cyS4VWzNH+nL0TtdQ03UL68hzctxCf7DgZJ58AVWOrdTRWd3d29pbn3kuGiUrxuwcZGKvXX&#10;fV7T+l9FltNOuXnu5MxD2+FQH4nnzmp70E9IrOHS7/V9TgBvroZh9wBtofniqwjwlJWZ/vO3+yG9&#10;MunY/wBYlzq9qjTYUQhuTvbz/NXh1lpUYsRLN7RLcqnAIK+aCLqfTNCuoBd3GWzuCsM0x9RE1Tqu&#10;SxisWWC1G0yMTtdq2pPRSkyRs+qNbi0qWLTokPuIUdmBYJgc7a59PNGj0MJc3kguApLHjufxmjXV&#10;+sOn+kum4rRJELgAOpZc1mDTeudf6lnuYrXSngthk/qScr8vFck+w4qJZl31lfa51BLPbt70bERp&#10;EpGEAODT686NivtWt/8AcLrbvcKQx4T+KlPSno3RunrW/uLu4X3pU5lGccfQpPpwHXtYj9q8CwjL&#10;HIxlaa3/ANHMmR6SCTrO8tdMtrew0aEygoVL/Rrmxlg0XQI59RZTczH4RsOAO2W+hTzX7jTbGdvZ&#10;OVHOc8gjwKpnrK317qmeOJJTFaoMF85J5zg00UqWzOHkfW2sJA0elOMjgsAWCbqiulOgNOudfh1L&#10;XEa4khyYoF5VWq3vTsaP0T09H+wvsffJIc7TjuQaxn1/613sV1cJpf8ATZ8/192Mhv8AhFQlNPnq&#10;iv25RVmh/VL106csLx7eKFS1vsjKQ4U1nrStG6m9T+qIITEYbHeWO8HbFH+PzUn/AKd/RWfqjVbq&#10;fU/beDPuyFsMTntkfda91W7tOmdSe2gSOIQ/BQ2E3ACpOSUmooaclfRE9VdGdMdCw2bw3IiWGMfS&#10;5/8AnJrJ/qr1v1R6oXC6Vpum3EGnW4xJNzt/y1FvqPp+veoV7GWuv01jBIfmuT7jeTir61a56Y6I&#10;9MrS2/XbCVw/iRn7/wAnNPFqo2t/IRUGuis+l4NN6S0c/qFjeUR7zIcdwO2T4qjdf9ROouoDJp2n&#10;xrDCGMhcHn+WPioDUtUk6ggezmMmJjmMxj9gY8Z/itWR+klr0v0fbSQ2+ZXaMSTPxI+R5H1V3TdL&#10;/kRnEE/Rr0f0i1i/3C8hFzchjJ7kwB5Pj8LU9fdcWmk395c3MkUCozBGJyePpfo026o66i6c0QQQ&#10;sf1E4TGMHjtmsg6/pWt9Q3lw0avM7H9+DsGTRKNMdLinouD1B9Y7fW7C+thauGcARFjkkH6Fd+gf&#10;ohrPVOqi81eOOPRoWB9sE5lNaN9JfSOy6Y6fk1XUbSOa7MQClxvKHHYUlo/XsGipcS34O0qxMeeC&#10;3ipt3dehIzbRJdY23T/T1+IrWOKC3hTIBXA4qt+qvVfU+qdKfTulY3kCjEjFSEU4qq9S0Dq71b1G&#10;6nVhaaXE7KXEmwkL9VqPQ9S6T9POiJLWO3gjk27W53Mz48keTSt/xC79jj0p6E6b6W6KP+77G1Eq&#10;Zppz3Dscmqo1vre66tmi0PSHkSy97mTd3+yMVDdM9Q33VV/M7l0so8qQezZGQDT/AFrqTTelv/gL&#10;FC55HtgA7vGdtchCbbp3/Yq3oYap0fpPR+o2t0Jd80ZEoDjDk03131A6h6x1mwEl0lrbIQHDH5bB&#10;+ar9NWueqNXiluTPPNNKiK45C/QGfFXhZ+i8sGq2n+5KyRllcqrZBANXSruroeoojPVDqRP0VrZ2&#10;1phwMCXHlfqh8endwbOzuNTdAjkHb98Zwa0F6m2GnRQQe1EkY4QRDk5bsTQT1joN5Jp1vGzlGYER&#10;gHjOOapjzfikkK47Aaa6uNYt5v0tkGjtwFB4XIUdhU304Yn0ydrmEDcCignBFGUl9Y9CdIZnT33a&#10;B9iLy7u/ms/dK63d37AXW1Q8g2xjwDzxXPubYdMHuo77UPdktYLvYMYAPYUe68sOm9Cw3M1zDHNt&#10;Jw3HuMlHfW66Ha6M90mnqXT+7GCeOzGvzl9SPUu+1W5S1j3C2RjtU5O3wcCp+T5sIY00ndnceNOT&#10;bJ7StZm17U7me5mbgD2xu4XHijmXTzGVRR8zVd+n9oIZoDNEHjbJ2jv24o+6jjNvLFMJtqseMHkE&#10;eKPHnzgpPsXI3yqwp0B5NKmQwxpLNndsl/aRV86XrhWWK5a09oMMlWG3B/FZ+6Z6gMrrPFKkskZ+&#10;JkBPIq3YOvzqMQS6sFWWM7dykhSD95q8ZqSZFypNMLfUHq+O80eRVjXeoABXnGfNZqju7qAbEiiI&#10;+3Xk0c9Syypt9p+cZH1zXWgXEC2i/qocyliSdppscY40qJSxuSWic0+JldRIcnOeKOIJ5LYKxUFX&#10;7A+KaXNkmEnDhhntU/o6reKyYU5GcV+AzSNkWSVpaCYbw2FPivdQ0E3CAxocpzkdzT6K2azkRGRs&#10;HsDRzDBFLAHgYgqvzHk1hlotHspaGzlhLA5yeM/VEdhrJtniWQBlJxz/ANBRJLZ204yi4ZfIqKut&#10;EEsRaJh7q548mlUjXi0aw9K+qWlt9rsNyHDr2PI4FaZ0zVC6Z24J7fR+8V+c/RGvTWd4jSx5IG05&#10;bByPNbX6R6hN7bIzjnbnOeMHzXhfUcTjPko6Z62DLa/osxGGXbxUTK0bv8xnzimLXBjxlTyfB7VJ&#10;KvvKMDk15vFo1wIy7g3qdiHPihu5EkTYaM9u9E07XFvtPsnac5NRrGOfhzkGuPo0Y2CjsjyIQT2r&#10;udkVDz+M1LXGlKWT2k7VG3cEkSjA84IpC8QLvUUFi/g5wPNN5rJSgMYxwDj+fFS17Zb5Q7na3GR9&#10;06SFdp3L2oGQHCwHO91XjzUDdRSuG9tip3cMRmjTUrVn3gDjxUdHZODgsP4pkx4g2Z3BJJJwMY8U&#10;osrHB7iiT/blGRwc0oNO3hlICYH1XbLKOgba7buGwa9fXTbBG458HzUjLomzhGDMx5Nct0vFLFhw&#10;dwzjmuxonbRFw9SiQ8hCM/mo666taDf7YC7ieKUbp6SB2yuwcYPg1G3fTL3LB/a5xzk4/wA1RKLO&#10;xm7FE6sRthD5bGcYrm763ufbfMatyOQeAPyaZ3/TDRLD7Rzkcn/hFNI9FX2JAq7n7g57YpXGK3Q9&#10;t+2D951BdSuxDbXb6PFMpZnZsgAMe5+6IV0KPKvJlseBXjaXIhXCY+ia6pI5x/YCXRnySp2574qE&#10;W1keR8VZk1rkHKiuEtCmCIcnHPFXx5Va0LLH+wJhsnmwuTuPAx3NSC9LXGA0ig4BAGeR/NFGnQzp&#10;MwSE7gOx4ODR/p+jTTlFaM89+OcGu5MtMVQKbh6WXYplAdhzt8CvIdHizlLXHJx9VomDoX3JgN4V&#10;AeVx8qJ7To+zh2f0lQ5P8VJZ3YvEzjpvTr3GxYrdhu84zVo9PenV0dvvYVio+IBqzrRrCymYMIw2&#10;OPH/AEov07qWwUTFG4Ve5HAp3kkxN/BWw9OYIpF3Rxv5OR8hU3bQ6bp4dMxjBySxwd3/AM1D+vdb&#10;tE0gtshjnLNyQPvis+6r1XdJMjs+Ny8q3JbNK7Z3iaYu+ubC0ZkSQYUH5AgLn6oK1r1cjEY9sBnI&#10;7L4rMV1diUhgzKP+HJHNMIHaXeGkGc8Y+qsvFXyLZeC+p9wCu+QOmSSCOM0B9SdSXV7uO87GB+Oe&#10;eaEJBll25yKZXPubexBz/OarHDGJ1tsilnvZ2ZXYsqnzX0kO5zuY5NPrSGZt6CFyc8EVJxaHKo3y&#10;DB8Dzin5JdhGPwQ7sYuAM0/hmD8qpzinP+2occhecnzmp2KzhgGUT+PyaVzSSRRQsA5LWSRwuDgn&#10;uakodEcYDSkgUb2pVyG9vJ7ZNLz2UspHtRbvBxxSrLSG+3oEbTp2ORjuftzUza9OojsUQEHz+aJb&#10;PRb2R1ATG39woxtunfYTMzA7uQB3FSlmZ1QQH2tmgjOYwSOKhXhnOP6BGDxmrVXS4HUjd8B/k1HB&#10;4IFABAXNJGXdgCq6XcPGQY9w7Y7VJ2nS/sRlpZPlnIH0D4NEC9Q2lunz2qc/FTgs1Dmp9XkIOwOO&#10;2OVFOrYaHZ0lJJgx4Bry7NjbS49tV3f5ORVXah1e7ll93IJzuHGB9ChXUNceUERsfquxT+RbLg1X&#10;reGFHReW5IftgfxQA/V0tztOwgkY35oKS2ubpu5PPIJyaIdL0VbZi7HdubOPAq0UkT5Nneo2Bu/b&#10;3Ocg5Bpm9pDbx7pDhyf44pzrGrhTsTHxwd2O+fAqudevrqePasmOfNUjG/YrlQUTdU2qqVTjnAqr&#10;tf6p/qBY+Tk5z2pullcsJG3AjAAH3RPpHSM0rKAoJx5HFd4qD7BS5ATbXdxO4DkhiCADnFSVp0y9&#10;/KuwAbTyCKvTSvT8xx75Siuf25XeKNbCy0+yjfeyKwGO3JP3inWZegWMrPQuh2cMrxiMKKPoNGtr&#10;QeCSeccdqdJqpc8LkeDURcNPLM+QcNU5NtosmkkSd/dxvFHFH/aKGfakmmAYcLU46wwRBWHyK5od&#10;F5ty+aRLYTLJ0TWJNPUgzfHwvjijnTetbe4wt3J8iCN2cgD81mibXJMNskXtkj6xVe3HWW2VWF6U&#10;LHkdg34rn+Ny9iOdG57yCwulxCM7hhQtVzf9H3qTcJvXsD+Kqfp3rO4d4S7yADAGOMH81p7Q+r9O&#10;uICryLux8lJ7Vz7csbvsVxUynL3puRF3N8vtQvIoZ1DRO2wcjv8AxWi7qK1n5jbgjgd6DLzpabDM&#10;nY5z+PrFXxZk+zJmwSW0URHAecHu3Ioz6c1qW2Kx78jcM17q2hzI7Ajb43D7qEt4GhkJbI2/9aed&#10;STIY+cJ2kaR0fXhIkYYA8cmp641JsfDDH/kBWd9P1TaGw7DPGM0Xab1A6Mu5ztXGf4rzcmFnqQ8h&#10;Ur7LTN1PImSSV+qSmmkiXcYwQRT7Try3dMBhyM/yDSl0scqBAd2e9Z4xS9GruPZX13IsoYMoLN+a&#10;goYHSVvGOx+qn7vRyCSAVw3k0oloXIDqcDGSKvF67IUOredpQVBz944FdL76OGyQAK49n2SQhpWK&#10;8yWDAVw6kWJoaW9zGRIoJA/gjND/AFLaGDaYkzjOPzURFdPCwaNzng1OpqbTuqSJ470IpYOaVfPH&#10;J8z4wwqdmuIJEKg5BBr3ULOM42KFOMtVe30txDcElGxg7frgUyhy6EbZKXGktKMRDjbjJ75odsbS&#10;7s51CyE7GycjOM/VT9rq0Z278887vApy1xC7HDjc3Kj7praVULxssDQbsyfIoceDRbexJPEox3qr&#10;NBnKh4t5XJyMjirBW4b2gckeM1OxaKa6p0iS2cAR5G8keQBUTalpVKMfG3irh1bTRdITwrdiRz/i&#10;qrmtBa3JdR+DitmGacafZgyQakyLuNPaMrs529xU3YQq8SkHtTW7vlJ/OMfyaTsLtoyEPB8iuzba&#10;ZfAwrtJ5bfAxjJp9Nq7BAo4ANMzO20EvkCoi+vI1UsWJB7AcnNY+Ns0uQQS3X6pBg5IXFV/fxTJN&#10;zEV4yc/miW0vhEi44HPcZrueWK8i2nB+/s1eGqMsoFe31gJCuACRRx0Z1FcaXGVTJUHH5Ge9BssE&#10;9uCkkZCr2Pcc1JRDed4fsueBWnLJSjRzHqS2Xv7ttqyp7kjN5WRRzjycVnv1D6Iazmkmhwgf5e55&#10;Jz3NPdN6rm05vbYsF7rj9wqzrS+g1aFQU35TLB+4BHNSx5pYX+h8kFMqDpX1Hn0UosuOF27hzk1p&#10;TSOrLPWEMYbcrx7lU8YJrPnVfp+Ids1tHuV0P7Rnt90C6Hrd7pM8RDnKkjvggVryYY5EpQdMhGbi&#10;6l0aW6k6IsZoppVOHXx3yaz5eWEmnTmJ/wBwOR43Cr+6b6+F9EquV3qe4Ge/3inPUOiW2owNle/z&#10;RsdjUo5nH8ZBOCe0UbYdUbZYkI2k8bsirEtZP1UZ+XP4qtdZ6Zlsrh3P7CAQAKcdPanNbyhC/DLz&#10;k9sU+SCatM5jm7qqLx6ed0kAPnAqy0sPch3bO2RVSdPampdC+DgnaR2JPg1ZD9WRQxNGqkk5yM5x&#10;WFypm6tEff3ZgkQcd+V8t+RUvYzxzxMGQZyCD2Iqvda1UzsrxEsAnjk5qKsOomhkVSrOTk7fxV4v&#10;RKcLJfq7py1vg2YR3yW/NZr6i6JltmlIJBxnBGFb+K1slzFPH+7huMfz90A67ZIAye0WH2e4rXjz&#10;OjHlw70ZSM89sVDngnwafWMiTDAGTuqwtU6XFxvbbzyR9VWV1pFxYlyAdu7/AJVe3NENr0H2h3vt&#10;TBBJsU5OfyPFHcYhvYHUYbPg98/VZwPUMkDqpyVo30PrQhlG5RuIyMVGeJrZrx5LW2Fms6Bthdow&#10;FZM96pfVknR/kDjGTWmbHWLS7V1Dr+d3FCOtaHFOWCKrY8A5H8iuYfJSdSVDTwOrTKAXUJI24JJx&#10;xXA6hkikWQqVYN3B4yPNWBd9LhNxCgFuByOKFrnpaQAhkz9MeK2t42vRnTnH5J7QfVSe1kjLsCpJ&#10;zyQD+TV5dOeqkFwNrTK6Ecj81lo9LzRDOQBnH2RS1tp9zaYMcpRs/urNPBBp0Xhmmns3BBd2l6jC&#10;KUOCKFtY6YgnKvjLKfkxGDWe9L6ivrZVxI21TkNkjcasmw67M+xJFIYqCWzWX7UodMupwmMtd6dl&#10;hJMSEjzjsKGI3ntJkk2syZGcVdcU9vfIchuRgkGo250KzkHwjORz3qqzpxpoksFStHWk9UNdYUsD&#10;xgZ7sKJ0himGViGfuq+m0SXexSRVHj7pxF+ogYL7hGO/c5qMlZdNhVqNs0ewq3A5YUMjU71W+WCu&#10;eB4IqYi1Iftd8Pj9tJSi3KKrsFDjx90RjRwcJexSKoQ4OOx7ioZtPtnkOY1YE5Iau7jYqLsbaF7s&#10;agrnUo7YA7jg/wDWnSZNseXHT8CDcmc7v2CoCbSrUFtoAI5Jz3oc1bq5oVdMsu5twx3GKBpuu5p3&#10;MPuoU4IGRmqxTE0WVcQqqbx2GaB9U6ghjZUjkXcfugvqDqucW821yp2nDUEaA1zeLIXc42+e7Gqx&#10;QjYQdXdVNbQSOCMlNxJP1Wa9X6uv7+eUyn4E4jHHAol6yuHM4R+VwSufBFA2n6dLcuFZD3PP4r1M&#10;WKNJujFlzStpMlNAikeZCSdmeQatCD27eNyACSCajdB0pbUOzx/WGNR2v6qsRcCRQuOanlX5UkUx&#10;t8bkC3UPUcttmWOXaTwMjIwfIqppmkvLp5t7OWIr3Vr+e+un+WY8gLjxRFoGmSPKETBrXiShFaSZ&#10;jyzcpd6CbTLVUhLAeBg/dQuuakWVYs8rmiHUbgadan3U58H6NAlrHJeMwWNst9c0j7s6uqCjp7Rs&#10;OrOMg+K0R0lo6xQtMykHcB9AY+qA+ntDeZo0RMAKv2cH8mrlvr6PTtKdWGXSM4+hgVj8qeopM04c&#10;ejOnqRr0s9y8KhlTccljzx2AoG0TTTeXcKeCCcds48U51yR7u797H7j/ACAKtv0+6S96dZCPcUAZ&#10;AHkVqSUMV+zM7yZKLX0eCPRrBfgFX2gWK+M+M1Ucd/NqOpSqdoXOBjnAHmrC6/1MQaeLdZNvuHa1&#10;RfQOgxo5nkXIxtVvtqxpRpyZtfpIIZ5oLLTTvbORtX+ccVV2g6dJqd+vJ+T+ORg81K9e6yHu4beN&#10;jtyeB9g4o29PdJSFBcFNpViuKVajfyKPup7j/brSODszDb/gCqXsrdGmG47QWz95q0/UW+9144yh&#10;GONxoZ0PS/edDIoABwM8Z/NNFqKFcG2WV0JpBhSTI3GQhkH/AA/iq/8AVy+UTQ2wIzk7gD2+quiy&#10;j/R2crD6ySO9Zh1m4/XalL5VWI5+6Mb5ST+B5pRj0K9O2EkaEkZ5yMVa/SdiXnLvtADDA/n7oa0v&#10;T8RRnZyPFWdpenG0tBMYyG5wSeCPGK5lzXYQhpAN6kzMssNvjG4fIg1HaRB+ntkcnAxwaQ1crqF+&#10;ZgchsLk9sj6qW6igFnp8ab8bu2DSLUUPWyAQPd3R4ySM5+wKhdUgkV9rHzRjotuILcShc5TBb7zU&#10;NNGlzqIwPkeAD5xTLIHCyX0H3Ea2LjLKOwGeKtrVE9qxyGwXXj7xQLY2UomjAXOAMvVm6/If9vU4&#10;7p3FK3bQ8VSAjomw3TXJZTtAGB4NQ3UFpHJq0cZBYK204PIBo16RikW2eRSuVJXP4oJgs7qXV7ia&#10;ZeN5Cv447UjhtjLdBjrdtG2m+2h27Yzkfx2NIdHwAWSyAnGWpr1BKwthFkAuRk/gUVdLwbLMnZhS&#10;24MOx4oQ6jbPbGF3uA2cDNE8ckZlwBhsVHadCCz475PentlGN7iQZ74P1QkUUaK86tn9u7VwpyzB&#10;T9HHmjzp0mOFcrxjI/INVF1peP8A7ukW0lF/bg9/Bq2ulTmxKtncOST4HgVbjSRKDuQN64qT6mx9&#10;vdkriiLWYGW2iKnHioqyj36iec7T2/k0+15AZ4IwpU+Rn7rku4jttWTGjbUtgQfxTHqeQnTGAYhu&#10;fkO+KnLZBHAkW4HaByBjNC3VUv8AQjTBBOc5qd0wm7KY0uI4KmMOCSc+at/RLNLaP3HRQNuVBoC0&#10;21kLoBFhS2CTRh1zdC26avFjcGUqNueM4p3bejEk0zIPXvVSaz1XM4bdHGfbXHY4PNG91byJZoEU&#10;uo/H34qoumdDa6u525x7hcMfHOa0FbtGz2yFtuSBWrP+Kgl6Msdyk2XR6VaYqaVFFJwWJb8pmutJ&#10;iMWrPvG4+4VOPsnuaINFtprS2Q4Gf3ZH/wArxSXTkEl5eTSiPD7yTn6NYW3bPRgqVI765RSYVDAO&#10;eD/Fe9AlTdPFKvCjAx3zSPVqGS4GRjZgZ/75ow6Gs47mFiq4C8Hx8vvNRcXRoh2gi1u3EkEmwcjA&#10;21V+rSqCkKr25z+fqrJ1Rntzk9gKqPXJ834kj7ADKj7qmNHM/QL6k8v6lYxGWLD/AJYrQmmwva6V&#10;7uR7ixAtkcAYqsNK06PUtQRF58lfJq3b+BotO2nK9gQeMimyUqJQITodzNqMU7RZXdkEfdXhrgxI&#10;Cood6A6eh/QJMw+S4xjsoNEGq3cQhlEh5JrLkm20i+ONIoHqTVpJpp4WZgVJ+NPOlem2uoXmAXCj&#10;GfOahtRtGuNTnbAbIBwD+zJ4Bqx9Ju/9vsbmAQ7iQSR22HFa10jDJq2ykfUTWDGgBYKE4APYmiv0&#10;SgfWNHubmEqdq78jz/8AJqn+ub/9TLa2aIWeZvP2TWp9C6ck6T6fszCoQzRguP2jJ7U7lFR2tszp&#10;NzQV+l4inu9RNyMHaDGG5INQ3Ul451a4g2gRIcD+TRb09oskFnHfqMiYZJH9oqJe3t7jUo58jmQK&#10;SRmssGlM2uL40FPT1za2+izxvgSgsBkc4HIqc9PZo4YL5Zwz+7zjz/FQHVsMNgtssb8u6go3OBRY&#10;1rHZW6Mp4Ax/J+6722NFUkho7xXGpWFtJLsheYKVHIog6njnsprf2ckZPz+gfuofTNPS6Nxc4B9s&#10;jGe4/NOpdZjulmjZ+cdyaRpjHz2MF1byy7vn3/zWd+pbCW71sR7w4cKuDxgKeQDVqRSXUc7q3/wW&#10;JIUGgEW9xea1C8YXEUuRxwyinxXbI5WlFlna7pt3pOi+xOGKSR7oz/H1QP6XIba5upkTLElSTyAa&#10;J/Vbqk39jEixEERgbc5wR5xT3oe1sYOlmZ90dyFOMjHOaskZV/OIJ9WySy2t3mQ7UyzAdsV+Wvq7&#10;6l6VHqdxbxQ/15Dtc4Pj7r9BPVHXVg0y6lY7I1Db2BxlgO1fk96pyW11LDfRofckJ3/x4r0PAx/n&#10;ZXzJ1Blb65c27z5jHjn80LoNzljyCa7kdi7V2zrt4r30j59s6lcAjFN3c9s1yX3ceaeR22OSKY6k&#10;NoE2fI96+ncux44NdO+Wxik5G2igKElIU0nJIcjmvpWxzX1tCZGBNB0d28ZwGxXjuXG08Cntwwjj&#10;VB3+qZwIe1CAf2VqXcd8CpC+m2mOOJuAKcxn2rRiP3Go63XO4vzVEgCC2nEcDvu7LTG3mF3ISVFQ&#10;wkkkbb2WnpPsEbeK0xmBLXc6wfDPNd6arvHkk7GNDje7POfP5oivL86da28ezLN2p0wPtX1P2/6U&#10;I57E98UNQ+7Fgsu7J5NPLSF5t0pXzk1O6fHG/cV2ro7Y90O3HtyTbOQCOaSutVjELpkbj3xU0buO&#10;2tZ91Btlpv6mRnJwBTNaQDeytPelG4nbmizU9Ut7ezSOIDfnaP8A56j5cWg489qYppb3jhjnvyfq&#10;igsdafaNKFmZ9x8int5qjWJPG4lSB+M1LQiC0ITHYeahLS1jv5ZtzbflxmqKLR0X6S6SW8U3dx8k&#10;DE7D5/NSWv8As2zrFbqdhGf4qUF+tovsgEKBgDtSJszdYBQYPOTVscfR3ohNF02KS5WWQZzzin+v&#10;6zHDKYlO4gU4kgS0cAA8CoB7MT3LSvgtRkVKkc56oiRC8m64k5OamrK5W7McbL8E7+ab39s0sG2L&#10;75xTqzmgsLYxniQpxUcemcXZMazfxrD7cLfJhtwKjrDT1tgrsPlt4/FQ2jW0rXTyyftGWot0q2ub&#10;28/buRTyfxWnG+W6HUjrTrj33/qltgqS6kuI4reFEUNv445xUj1BpL21v7scDBcgZ7YzxQRLIbYo&#10;ZDktiqPJxRy7OHlms0TkrxTXWNd9u3Chdxk4J+qda/diSGNiR/H1ULZaYsoSVySq8mss893R2ws6&#10;XuVtI98r7C43KTT11N5I8jAYzkUN6jcLMYQoAVOAB2xTWa8nXYkZ3MeMLWjBkOWE89rlRx8c1E6h&#10;IlomYn+X2KfXMUsdoU90hgMnNQPS1gdS1GCKcf0g/OTjNal3XHbEcmiwOkRFby22o3BO5WUqW8Y8&#10;4o26s9R47med4GEnOAATzQ71PLaxRTxRKEEacAVQ4vZRMShPyzx/NJ5OZ4lGKf8AZ1Mkr17u6u2C&#10;RfNicheQKL+l7KXSrtJnI5B3qe3PbFRvT/u2rPLIOT2FS1pb3OpXoiBwjHLM3GBWaF9nXvthFYtD&#10;JqaTlBsik9wqfNTfXGtvqmxYcgvgDxtoe1O5trKK5SM4dfh/J+6adP2lzLGLmb9gY4z+K2Rm64i7&#10;0ScPQ8uj2SXb3G6RsMxP9ooTv9bu9Z1K1sYptiswUse35NPepepZ9RdLZGOE4wT3JqfstN03R4Vm&#10;dx7zJnL/ALj/ABT8OXT0uzoYdQJoulSxWmnMWm9oB2UYyaaNbSWcCyTJtlPO0/VQvTMEJvHv7kjC&#10;rlAfun/Verw3QSUTZZQQPqtayrHjlIlK3KkQOq9fmQY9goFGDnz+RUVoYN1cPcY+IbcM+TQHeO95&#10;cqq87mwT9Vb/AEh09NJJFZxqDuBY4POAKz4fKn5M99IZ1FFt9JWX6uR7pyrPtxG+fFBvUuuTwzSw&#10;x3G0sSDnvioxtSudIneOFmWPyKq28mubu6klkcsWYtmtfkeXKMEkxYQt2T/+1xK8jvJ8jkj7zQ1B&#10;asJN7D5c96jbtZ5LqOUyEbOPwam7jVFmSOERH3M8Y815cnze+y10hxbdL6p1NeRWmnwu7ju45AHk&#10;mtM9I6ivR8U0XuR74YtsjHwwFSPonqlr0/Y6m2yMO0YeQsBkDHIFZH686vS+1K6lSUkb2xj6zxXo&#10;Yp4/GhzntshNc60Peu+rxq1y7Dn7kqt4oPdkCorMx4GBmo+yiluZH2AnJzVmdKRJZXiS3WAq8mvB&#10;zZ3mm5dJlIqgn6G6OFrqdjPqsSrGHD+23IYfRqyvWT1V6evP06abbezJCCg2ftXxz91UnX/XqXft&#10;xW0iliP3L4qoI7OeYhvbZiecn7rT/kcEowWx7Hd5cXuq3ALM0rnOAfAq2ui+gmvEtFnITc/z84UU&#10;UelHp/bXgE93P7YVSzk/EKB4P2ak7zXwmoPDYru/qe2oVcl8fQrX4n06amsmXdqyE5oJtX1y2sp4&#10;bK1YJ7AGHUgYIrm6udY6jnVJo5Jgy+377Egbf5qb6B9OU1fqCJdR/wDbQmMs28cnH9v4q9usOoNK&#10;0rFjpoRvZRdowNpr3o9b0hYxB7Tej+leiOmjqd1be5qsykW6M+dh/Iqrx6r6vqcp0rSp2ea57JGO&#10;w8kUa6P0N1J15czXV6wt7aM7A+3OVHcqKmNJ6c6c6Furi/huIy4z7chByxH58D80dx7VFVjtEfon&#10;orBpltJd69tkuJx8YgP2g9sj7pDVvUGw6W01rOzh5ViFVVHxBqp9R/1Am8126u5J2lUuVEZH9Mfl&#10;cUOzdS3euyzXC2IUgkZUZ3KaFni+uxK0OL/qnUr6N4YdwMoO5nOWINRfp76QXOr60I3VZ0LAN/8A&#10;Iajf0s6HuNe1mJHcoBjePCLnk1qzrC60/oWcW8VskUmFbcD8pFH7WqE4c9tCPneizetehun+hOmt&#10;JhhlSSQxoZZMDyKyT6kerGoajZLomkXc06SOFkKNjg9gBVb+u/r7quvC30bTpSxDYlkRect2VaQ9&#10;MuiL3Tnj1G9ug8kfKRZ4yR5P3V/HxxdKra7Y0VFqn2aE9NPQq40mwe8vdP8A1FxNGZXkkPCBasbp&#10;z1BgtEvLeJjc+0PhEBuAYfmh7VPWfXL7Q5dN0ywlMpjCNKq+57fgnin3pw9j0fo11cXVqk2oTRky&#10;Of8AsBWjHB/laRHhd+hvo2k3mra2JtSmjlKkttJwAp/aMfihf1S9R4NFuTb2E+6RQEdU5JPnBFV7&#10;revT3VzdSxB/elbtHk4AqxvSbpSyNwt/qdkss4c+yrLwufLA+TVOVdHXKqKq6Z9NLrqa5S+1a3li&#10;t3mG5JTgkHnI/FbG6puen9A6digtBHCpAREHnH3iqfuetdV6k6lj03TBC2ximF5ASM4ZiRwKs3VL&#10;Wx0iSIXbiSZQWYyYbZ/ApajyF5dqiN6F6KudZ0+XUbv3INNQkoG4Mprx7m309HWxhVWkchcdyO3e&#10;h7qPrqfWjHpVjJO9si7pmjbEaeQAR90WdMRWWn2bM8qyyY3FSc7D9Cjk9jKDZXE3R1zqF5C93ebd&#10;su4x8qSPo0Y9Q9QaRpCRQRph8ABQ3c1V/UXqQbjU5FtrfYVbAzzk1WfWdveRz28tw29mQvlecZ+6&#10;Ry/Z1R47Q/8AUzrW61WCWxAaKNcAJu+Tj8mib0M9B01SKXVtYs3fCkRxsMj8CoDon0O1TWSNX1m4&#10;/TWfhOfcfPbP1mtXXfX9h0l0x7KXoR0XbGi/I/iss5TbdI0c2+xz0t1PpXTEszW8QZT8ZIlOeQe5&#10;qkeuP9/651xpNsVrae9lph3dT4FV76Y6Je9adVQmaUxWUc3vTSISvuOxrSPqlqek6bqISB44oLYB&#10;Dggbyn91bpOEcjSXcezBkyzg64hh1xNofRvSWnO8G4RxgB88v/NY20ZpvWXqSKG0WSCytRhwwydn&#10;/wA9H69J6j6oSx3T3ssOmwNtRGGFkx5q7egenumugRdyW8IDIMvtOP8AlUvw4U9yNUZKUEJaj0Jo&#10;HRgitraYMW5ZGG5gRzVF+pfrjd6qsVjp962y2Yje64J8cUE+pHrxc65r19cJbPHAjlPoMF+qfeiH&#10;TJ6kvrrULrTy1hE2QW4yzf3UydcLe0dlCqK36Q0rW+r+poLSWWV0MqGeYnlQPFfof1D0rp+gaTbC&#10;KBU2hVj2jlgBgmoHo9tC0vUd9tYxZDneTVK/6lP9SsQvk03T23OnxklUZ2D6FcnJtq9RFb2FHqX/&#10;AKhbXpbRYbeWASTlTtVDkHwN+Ko/pT0v6m66jXX9UvZYtPMmUjOfkpOeKV6Q9G5dV08a31CjlDiW&#10;KI5G5Tzuarq6i9aoLbRrHR9H00GWM7AEbA+sY8VNKulok/0gj6t9SdM6W6bsdIt4F3SZREXu+O5b&#10;6oI0PQ9L1KxlvNTQzLIm6MZ+Ef8ANBGvaNAdPtby/n9u/di7Ix/t+hQadSv7uxmhtZ5UiztwOxp5&#10;tRSCEG2WBN1XHpaSQ2Ue1QDtx/HBFCXpr6YXPVmqXl7qNyBbwvllLHdOT/2Aoy0HomHT9LE9/dj3&#10;ifgHYABabW3Xv+1bk0JBcTyH2yqDhx+M+KaDbV9MSa4vsuLTrXSOkb62G+JBbMGRHwan5/UG66mu&#10;5nsoikUJ2rIecfeKrtegEt4YdQ1H3TNNysTk4Hkijnp3rXR+nv1NzOkEESRsfafGGP4Hk06je6ti&#10;oeaVaNe6jb+9cBvbbMob/tzVbf6iPU20s5bO0spN9whCERfILn/yazv1d6w3mtapdJpuC8j4Tb4U&#10;9s+M1dHoj6X3iaxBd646yrAd6xum4Kx5z+TXaStp1QylFJlL9P6Hruoavb3ep+4AZNqxux4B/HjN&#10;aw9Qul+muktA03VLiSKGReEC8s/ngV1623Wm2Fy98m1WHLAYAIIzx+RX59dS9a611nq0TXl1m3UC&#10;OGPwiil5KrszwndvYTdS+rupdT3UcUaLHaYJSIZyDjGaBLHoVby7M7ShNvJwM5/irZ0ro20jh4XM&#10;uOSOxov0G0062huoJ0wzDIb6A8CuPDdWkyqlrsr3pWxh0q9hmlQTQKcuPOBXvrsdNZo5dKBCOEZF&#10;PjPfFWv6e6Po9/q8tpLG7iWMmMZxjHj+aW6v9KbT9NfvNeqFiz7CEc0if20xEm3aMcaHfajp5R0Y&#10;gy5DA85BrXPpH1XoHuJZa7YxyPMMRTvwM/TCsgX4uBctHGmVjcKf5FaA6JNrbS20l/bFo3IJf9xi&#10;/IFQ8TJKcnFM75EXFJ1suTrnSbSxu1lsJiwkwqKOdmPFEOidfWdhZW8F3ZBZlX5YAOaiur9G0+1m&#10;WbTtTNzuVWQDsKLNCm0aexgadgkuMOCgJyK9WVRUbFw8mu6I3pe7hmAt5k3bgdueRXt1Zy6VeDYp&#10;EcjfE9qEY70I4dSVYdiKv3T4Iep9F/TcmWJC8br3DjsK/AM8lFpvovFDjTo7rV7f2oo97L+0f/Vp&#10;joepNpF+8N5EVwNjA5wD/NCPQ3Ut5o1/7RncOr7WEo5+iMVobrDpo9RaQl5akC4TlgP7qxZZU69G&#10;jFFNXZXevQratBqNoUMTtmROSAR5FOpLhLq2luoYihwW2qPIp30VrEVxaXGk3aLzuRgFG6oDTmv+&#10;n9WawuiXSU4iLrgFT2IqRqi9EppslhfNE6riZFy2e5+6vTo7U7i2SFGDLuYDB+h2qitV0STT7x5o&#10;gf6nLIBwv5FWjpGpe8kZdhnHB8ikywUo01ZfDJxZqe0mjkjVvDc8/dS1rMQwXd2ORiqZ6X6o3CG1&#10;cHC5ANXBbzRgKysG/wDlV4M4VZ6mOZOzW/voQVKihW70tohnk/gVOy3bbuCeactMi7S/bFZZRdGq&#10;wLe6kQAff/ik1KsBuwcHgVN6harcHMbAE9xULd6S9sqHOT5H1UUPCSGN9apPHhoh/PahS8s2jwFN&#10;E01xLCcPTC7vYsDgZz2rpoRGSWjxxowHJ706/wBujcA5x9mpNZIpVAJyK8cx47Hg1xuh0xlPZQJj&#10;YvIFMGt1YszHt2qalTMbYY8DdQw8jEsdxwew+qFIeM3Q7ggVjnHFK3McYjlY8EVBNfvEwUf5pvPq&#10;WI9wyTnj6rkvR1DyRRLFh/2jxUdIkX+Pv81AT6uyjJ/ioebU7liclQp+lpoRa9gnT7CW8eAKV3nH&#10;5qEAtw5yO/I+qhdT1Z0jAUbvxjiouDVZJGXtjBG2q7KhKyw+6QAOakv9qkmjLE7foHviq/GpTo+4&#10;pt5wv0aNtP1eR4W+HdexPauOw4jI6WiyLvQEAfE/VSX+3QGIKpHPyYqKgp72YMQT4zTCTU7h1HIU&#10;YzkDBNCsm2HmniwtnCybd3f5cmitr+1tQZA3AI7d6zVeajqBcyIw/Oa6udZvZoTGWI85Hc03Bv2L&#10;sv8ATrGBwXUvu5+JABoQ1zrYRO7Bn7ZqlI0nMiuzuW7nJqVvNNlu4CruQDycHmnWFJptgosb6j15&#10;LK5aSYE9vjnNRVp6hSg7OTjnK54H5zTBujxuyzOo8Y+qd2XTMcRdwc+MmtKliSE+3M7u+pru7jLy&#10;TM24n+T9Ch6X35mDs+f+uBRlBpUMefgOamFs4I7d8RjIpZZY6pDfbfyV+ulzEDOP5FTEGjLGm85G&#10;SOcU89tgchDinG+TaPiTgUfdZxQRGC2jDgEjFObmCFBzzkcU+TSy679pyOSPGKQmtcYz3rqm2zta&#10;YwsGRJU2D+SPFTE0Fw+f6J+s4qas7G1t1JyC2e+Kl4LuGVj8lULwRmpTdsrDSK3TQrrOTE5UnOAt&#10;EkOguUTjBb78Uei8tIImBlH2AD3oMvupYw7kKeOxz8q5ykxHGiQstGt4I2ZnPAz/AJp7a3NsThew&#10;5bNBF11E0z/8K8eKG5tdMbkgjb5FCTbOqWlsvOXU7RQzQpg+RjH/ACFV/rHWLs5+R3DKru4UUD3X&#10;VHkzle3C8Z/mgTUtVeSR3Z8lueKtjw2Ep/DD+96vMW3MuHI/tJANQV11yrRKXLBj4XnAqtHV55Bz&#10;uP5pU6HNIGVTjjOWOM1o+3GJByYT/wDq93kd3/qAHCc8im2o63eXbOoXlwA2RxxTnpro0++jOSVH&#10;fPFHtzo9vaxRsZFGSQfoUc4/BxJ/JV9ppEs8jsQeDhs+BR9pHT1ugV2c5UE4PYV9datbQQsiAbie&#10;SKFZOqrty6oiAZ4LeKVwbR1Og1zBAWxhRzk/dC91qcju4AAH3mmMX6m6Kg9yOF/4jU5a9MylczSY&#10;Y+B2pEqrYwEX8zmVMAndgDHNSGndMzXpAK5HnHNWfB0vaWojbaHfuc80X6WkdrAojiTOc4A+6P8A&#10;JrpDLDfZX9h0RaQ5DRJhecA8Gp6KXT7d449mBnGwecU8ms7jcWcld2cD7pbTtEijfe4LePwM1OWa&#10;9sZYq6E77UUlKpHGdqfsA8Z+6gJbbd7hcYJ4/NF19Kqs3xVf8YzQ1LdIzsSOaeDvpHJRS7YlbIlt&#10;GQTkkeaYTTGZv3bVAxk8YxSeo3wCHaVZiePoUDahrTREqXy31VoxYpKalqARiWJbC8GhC71uMEAk&#10;AngCm17qTSRuFXLEc0OWejXMjl3Od334qsYbByTo51fUmmVordXyeCw+6j7DpWSeSOSTISMnIYY5&#10;qwdN0qKAYJBJOcmlpZJZVdEjLHsKsSlH2IadNFbBhx9VKafrNx745wx4BHJxXek9D3symaQBMcFS&#10;fNHOndO22nRElMvwxY98/WanOjiCzo/V7lg/uqw24Hy80UTdYW2Ci7TyRnwKqvUdbaJTtKr9Yquj&#10;f3NwXzwck/HIXJqDxKWyryUjVujiz1Bp97Iw2jAHIJpDXenLV95QBcjAGOM1QujazJp0ZCyEEHJq&#10;wtH63F5JtO5uPJ5/mo5YzT09BJxkqaEbnpaSOMlJAD44qJnSa3HKZ/Aq0Ip45O+ACMc9jUTNDBgg&#10;gE1yGd9MzyxV0iA07WLpdjLIylTkDxmrJ6f6gFyp94APv5I4zQDcXkERCYXgdsClbVwd2xsYOcZp&#10;ZxtXQ+Nsv2I2csb4wduc7u9DGoFFUBcDBwaABqV0oTDNgcH80R2UpnXEo+f1UKNS32JEsHbCc/Zp&#10;jPGqvu2kEmi2C0jlGCOK4lskwo2YHgmup0d4gvHfMNoGM/RqRguxL/f8h4FRVxGPcfC/tNcxxbHD&#10;qcEDNM5I4rQRqj8fPH3TmaRJI9mzPFRh1PZCAVGT3Pk16ZskGuoZkNqOl53PEp/IBxQhdwTRlg6s&#10;u05qynuE2NkjI8Coqa3iumUcjjk1fHJEWgf0rqAR8Sb8L2+6saw19bqM/NsnA5GM4qs9R0SSKMlR&#10;u5xmoizv57OTcQSfKmnliUk2mS5tOmaCjuGVTzxioPVLeKdZNhw/fPeomw11Z40AOPxT1rhdzA9z&#10;WWL4s7KNgDJEySyEn45yeKf2cRdi6nIIyKlNRs0k5BOSPNI2qGM5HHitPNNGZJxbELi4kh7jjHc9&#10;qgrmfYAQT3qf1Eh4iD95wOaG7bJcgjgnz4pY7ZqjKyYB96IDsMUwsPcFyz7iNo24PY1I3N+IlAVV&#10;yDjNMIf6xYsfyCv3T+wcbCwwJMoygb8Goi8iSMSfEhR/0pKbUBahSTn67mkbjV0uEZScswHjApKd&#10;onJ1/YJajHHPkoPl4OaV0DXZdOuFLuQp4Irk2jxseciupbRXI2jnFa+EXVk1dl+2OuW2qRMwGCcg&#10;lXwB/iq76i6JMi+/H/Ub7oM068utPlQpKFPYDxVzdPdQC8jZDj4knB75qKc8TddDzhzM+slzp7Iy&#10;b1w3JBwVIqwtA9Q5YUENxksTwxOQQfx90ea/0tb30WRCMg5bBxVQ3vR1zDMCimTnI/ArQ5QyLZFw&#10;lEsPUNTt72HeSGwMZxVa3sUUb4ViB3AJpjPFdQA4iYL2yp44oM1DV7hZWUoSvBDkU0cXqwkyybDV&#10;3glB3E8Z2g0VjWzcZ7Yzx91npdYKFSThmNFem65HMTmTDLjOKln8fp10VhkVdl32l80hIz/4r65h&#10;Cj3FOD3JFCdldZQHdnnGfuiW3ujIqqwx9CobiWbRLaFqzKRnA/4vORRVdt+qTG7NV+6IAdhxS1rq&#10;skUuS7HGMr4plMRxse3umMuwldyliDgUO6npse0748oxG4VdFjd2M8GCpBPAHigTqWxaOOVYsso5&#10;UZyRVYTWtkJ4jNWudJMWkaN1xuyWA/bQTNZy2u7IJIPJA7Cr0uYxGxDDAPP+DURNZxzsuRt/ArbH&#10;Nol9sq+y6hkt87mYYXd/ijLSeumDKu9PyPODXN/06rySlI1/bQZL07dLvHt4X7FJKMJ7pFY5JRVN&#10;l62uo2dwGxGD/wDKbginL6SjkFEJNURa3N5ayBWLtjhB4NWRovWzAwJIAC/BUjtj81OWNpaGUoy7&#10;0SGpae8LtxgPxj6ode0VG2lA1WhHqFtdgD2ycAsR4phNpdvM2V7+dvNTjma7QcF6ZWj2w3YKnFfQ&#10;JHG+OB+RR+dCYjK7mJ4P/DUBe6DKHwECnzjmqqd+wpnttqIVQPc80SvryxbSTuUr4POaAhok5YYU&#10;8jv4/wAUqmjXAwpHJJoeNP2dU/0E79aW/uAKwVRkFW4Of5pN+ro2XCqUYEEHORjvihibRm2iMjO4&#10;YP3XMllFEqp5UcnzxQoo7zZJvrrSOzquzPOK6bXEh3GRwMjgmhGbVLW2iLmQEjxmq31Xq6Sado4g&#10;uFxljyDTwQjlRaWq9aCCMFWVtvcZ+6rK861eZyqSHcDk7TwM1X2taxK8vsYO0n5U/wBLtgkRkZcV&#10;ojFfBJz2NOptZuiFXezPKDgjuAaS6R0wqxMkYOCGpikv6rUSoj847eKtWTTls7fEfxXYCB2NDVUk&#10;TTtgbrX9RwiAE5zjHep7TYEs7fcyd1yecEVG6VYF7yOQkkAknPioP1B11F228cvy8gcU0YqVDW9s&#10;qzqO7N1fzFWBAbGAO1EXTWhmM+/I+51PGf24NNekOnzc3YuJIsrySD3IqwdTdLaIhY1UBcgfxWjJ&#10;lqkQx4nfJg/rV9HbRTM5UccYHas265qM17NLlhyaKOrNeeZysUh25ww8HND1jafAMyEc+athhq32&#10;S8nLydLoT0jS3kdcpVpaTYLYxvPIoj29y3Fc9L2gSRpCeCvFQ/XWr+yxt2OWz/g1x5XKagLHGlDk&#10;AXUV1JqV7MQSFz8QaNultHkSBCnD5xihbQdHdrj3GBLHn8c1o3ojQCW/ZjBIGfx5FNnkoQezkFbs&#10;sjpTTYUgDNlV9oDI/juaqP1G1VpJRAk2Bu4AP7gPJq29X1JdK04iQ4DEgD7H81ne4dr+8Lbt3OxA&#10;eABXnwi7ts9HNGo0hjpnT/vyI+MAc4rR/QdpFYQSGRVzj44GKAdK0x4woUqcsoOPI81bOpxLZ2hW&#10;LgKg2/k4qmXyG1VEMWLi+S7Ku6niOp6iY4gFX9vP3nvRXKq6HYMwI4wAT3/JpLp+2925WaVOS3II&#10;75qD9ULpJ4YreJtp3kkD6xyDUdyaQ71bAPTYv96vDM/zO7cMVpDQbEW1sS7rlV5UjkVVXp5ofsiJ&#10;woB38KfIGDVy6y/sW6kAFxn/ADnzXZN3QJasqHWrZrjUJCOwAHPOKmdF09AyBFGe5z905tdPTaxI&#10;OSc8mjHRYUjPMYUk8EikyNuKHhG5MZdXagtppuwFd4XJH0AKzdounGaeaUsCpYsas31IYzah7Wcq&#10;FGfG6oawslgXBjwf4quL8IJ/IuaFhNoILSQKXUbckjHirD6lD2Oi7lIyB8c+KZ9D6QjI8gTJOMP3&#10;4NQPqHeSXBNrG5Xbwz58jnioqVyHiqQB9OWonUSAEqh45896jOsrtp7q2gQhj+PBP3VldO21vaWA&#10;xAMhWLH7+yaqPTt82tzAne3f7wp7Yqke2K10WIbUx6UgDBSqDaPz5oT0iMrKJP3EdyKnupdVjjjM&#10;SnayqARjkE060K0U268cqvf7rkVSbYSCvQF33EJYHb5HnIoi6vDpDtEi8kH/AJ96j+nbZnkwuTzT&#10;/qyHLxIV7dxRFrkhknXRxomLS1L4JbscdjmkLK1zO8mMgfX2aJ9MtnfTo1GO388U0sswQygMCWNP&#10;Nqxoxor/AKmeS4aMYAVM4+xVgaLbSf7UOPsn8CgK6t/enJ3kZY5qwFRYNOiAlxzn+c9hUXK3RWG2&#10;2LaLCctMWJHI20/gOfdlVWwhycV1o/8AUtZf6Zyec0rbgrHMCTyCePum5FqM89Yal7muq24ZV1Ge&#10;wFX1omP0ayqcgjJNULLYo+t3MrqGG7z5NXto+Y9OI4XjOKfM9GXHfKRH6fFIbgyKw2s2TimerTmT&#10;UowCCN65P0Qam7BSsU8wGfAwcYNRGkR+7qZG3duJyT4NFjz9IN54+2BwPqhDqRI2lQNnOKsB48AL&#10;s5GeKr3VZDPcEd8HBNcSsSaoY9Paa05dt3CHPNVp6rdQJCxsAwDvgkLyfjV4aUf0lrI4UFs4GewF&#10;ZN6ynW+1OaVjubeYwfwKpjrmtkctKH7Y46I04GbcI947ZxRy2lONThb2tvtvnB5qR6a0z9FZI7vy&#10;V3BR/aD90SdLKNRvCu8ZJIDfxRkyvkQhjLPuYWTThMBtOMDH2BSXRNs8M0z4bDcjPbJ+qV1om0ts&#10;bcgf29+asXpO0D6ch43lPl9gEVncvZriipuo/lczAZGWOR5zVgdE6ZLZW5bkiZVI+hiqt6xuimoe&#10;3GSW7g/YrQ3Ts6y6LFDI2ZNnxxwFJruWVRNGNVJg7rdsk6nDjIzwT3qhY7yKS6lhk7xnBxVp6nqK&#10;wpJuXjBXf3INUpYWBlkaTkZbII8kGlw2S8iS6LR6Egnh1aMxFVBIySM5H1Vx6/YfrP6Skrg5zUP6&#10;f9Om4tFuQi8Anf43fVGGh3CS6r7Eq7lUHKnztpcjti41SRKdOTC3txEqnZxz/FCnqPfNFATF/wDE&#10;ZSDx4NWstrFG74AXPIxVHdauzXjYfeUAA/FLjVzK5ZuOMhOhNPWTUopZCdi8keD5wametr3F8Yol&#10;IUD5bR9ntUza2UGnadHdbijY3v4z+Kr3UtfFtbahdyD+rIrMoY4BLdqsts86XRSyaTc6r1rA0TBk&#10;if8A5Ba1n1pq63Gn21lG3MaBV/Oe2arT/T3pdsLqa8uYVHuB9jMMdx+7NPbzUYz1jYxJn2pZ9u4+&#10;MeSKae5fpHMPSf7Ly0XVZE0SK2kBQxrk57dqjNKiS4jE6IW2se3PbzUz1VZppkvse6SZFwpxwcji&#10;mmjyNpVnIpj4cEsPyazrs3sW/TzarMpbGyGPGTyRiiu8xJYpArFm2AKcdiPNRHo5fxxnU2ul7+4B&#10;nnOfOT4xTy7ugNRQgn2w4yPBFUSUUEdsk9EtJrG1ljkdv6nJz2BoZ1HTZIBlWDq2fkOKs71HMUGm&#10;RXVqo/tyFOTzQRYqbtYUd9zHjg/VT5CDTWb+3TQhIThox+0jmhf0rmtpdZm95DskjIAbjHY5FPOq&#10;niigmt/LfEj/AOUKLejOhZoNJS+jGWKl2Zu5NVh7ITVuyvvUOaKLXLW0CM4ll5KjG0CrM1G2ghhi&#10;jjfBddu1v45NCem2f+8amW3d2LMT3GOBtzSXVpuIZ4o23Zj4zgmut17CEPzv9GN/9RlyLSGS0jZ5&#10;DIduByoI5Oa/OTqDV1lX25IwMHO3+K3B619ZGx1rYtqZTJGzyNjcBk1hTq62/V3s0yKsZf5ECvb+&#10;n3xsz+bLor+5KEtjjmo4sBmp27s40b95zim1vpqSMPn2r1OTPIYlagB1Ne3dxlu9dX2IW2jFQ7Oc&#10;muqVghZrjZmvQSQCaaQgMwzzTyZx2FNQDcgyMAvipwRCGNPyPNcWkJVMsKRml3MvPFdOKR9s93mp&#10;zT7NA2X7UnYRrvUsBj6p1damA7xInAxzTpHREht784Woyabc2BXNzMxOcmpLStOzFJIyknvTpWcs&#10;5KmGLIIzTSEvNIBUtPa+4Ac0TaDpEJSRmwCVPJq6iKMbe1SJASQPJNRGoSC8mHHwTha+1PUxPi3i&#10;/ZGe/wB09s4ytoxCZYZql2DPNPnRN0f9p4og0+3j3nA7VFaBphkEhdDknjNSWoQtblNj1RKqY6YJ&#10;az78t88OcqDg88Gp33Yba0kCuAdvH81xHFAzSOz7WHJz5NDzwvcO3OVB4FI/YCFhJLLNuYk/irZ0&#10;dIYtgkyeAeKC9N0vc6sxxg8YqZ1MtGoETlc8D7qmKDVMVT21Qw12Sa51DEIAjPBqdtreOzjWU44G&#10;cU86e02MRgyj5dt1c6yrNGIduRv5I84rXxSVjoGru/l1C7R9pCjGAB3oh1DUZLOK1Gw5Jp5aXcGm&#10;RIWjXLDjPeom6uGvZmlHb6IpbpHeiPvbiaeeLLcHnintpexgsmMntScsvslSQPrmoZZFkui6VJuh&#10;OXqwou57WC2kk7YIzQ/ZIt/MrOPigyB907Gk3Vx/UlXdGDwBTx0jt4QYk89qaMG/R1MTiuYt00ca&#10;knGBU9olxJboxRdrDnNMrDSo3JfcNzDmlLyWG1Xb7h3tn+MVRfhFWg7Heu9QXMsGyaQMO/4OKroX&#10;/vl3mOMD4gV1PdPOXBwQM1Dw2M09wFXtWWc+RxOh9ZWc2oSBju9tT8jRzrVxbJZmJMDJ4C1AWepw&#10;2UDwry5z/k0wmwBvduT4ruNDKQ0uyVgUo/yJxjFE1rbTafAlxIoLMNwr3p3RJLlZZ3QiND3Iprq9&#10;xLPMYVfIDYAXtWvFjrYrY8S8l1i6it4ojvdgCfAH2asTU9Lg0GZo127owBvHIJ+wahtG0VdM2ye4&#10;PdZcgnjFB/UmuyOfbaQMSxJNXlPhHfYIhNa1uW4upFBY5PYeTXNlpNyHWWSPZgk4apPRI7cFZSoJ&#10;3ZBqfuboXjPH5Y7Rmsajzbb7YyZDF3vpIlXI5AOKtKCGCw2EON4UnPgUK6Z0rNp7hnkHIyD9VL3U&#10;Ed9IsAkKhztLVsxJJbQs9laKbzUr6U7SRvy2OwBNGGo6+YbRbGFgqjGB5NFV1pVtoti0cMnO7Byc&#10;lzQDbdPXNxdmd1GwNlfzQ7QRZM6Rp1vZQfqJSryNlloYuWk1W8DM5OWHP4FONchmmvorZVPyKqMd&#10;hmilNHjsfgrHcnGapF+ukMxbWZVRI1jG1UUACqy1jUpHBQyn8AdqNNanW4tsI+SMk1WUA97UExGX&#10;G8DaOTyaz+bkctL2CVBL0pazPKivAcMcg/VXHpusHTLrfAoZlUrhq+6fs1s2MuzwQUP0KF9dvhNO&#10;GiTB3EnHFa/Gj9vG/lkXK2hLUppJpZ52JLNlv80F3F2QxAPJo41O8jeGIqhXC4b7zQILdAzPJx/9&#10;WoTdtFoiE0rhAApOas7QeiZbew/3S4JEhyFxjHaoDp3pu7ug137B9iPyfJop6p9REh0q0tI4x/TG&#10;0jH7qvCKgnOaEyRcgS17qm6s4ZoopsNOMEdziqaW2lmkXCc58VLM0t/dtI3B+u2AKJLVYbNU38DP&#10;+a8ryfI+618Lo5jjSHmh2MNvbyOXCuBUDrupu8W1H5Pcj6pfWdRgldhbthMUORSAE5FZZ5PRQQs4&#10;SXA5ar36B0e2WKa6u8KEGFU98/dBvSmg3F2rSRwnIOFNXRofT5/UxQ3J2NIRlTwAfJr2Ppnjxcec&#10;o/0JzSYjuudSW4SwQhcYbnb/AINXF0To+m9M2t5qFzCs90seFGf2E/VRXWPVGh6TajT9MWMMBh5Q&#10;MZf+fNCekaB1D1K0bAhLG3OZ5sgc/VfS4aaSTsgo7Z3f9XaxfXRFpDJLcXR2bIwWYD6UDtRRY9Kn&#10;S7VU1JmSfu6yn9pPjNSHTmuad0lfG6hvVLDhGOGJI44qtvUL1ft9Qu557pGeRMpFDH2P/wAo1yco&#10;QvlJDpbqi2+rPWyy0bpp9KW5YzsoXK8bAayRq3W91rKCwRmYfWTl/wAfxUFYaHqXUt1czA5wMsSf&#10;jj6FW90N0/Y6U25oBNPkgs314Ary555ZJ1FUjRCOgB0/oqcvH+pt2iyQMMMcVuvof0LtrrS2AklC&#10;ezmZ04/wpoNtOn447STVdUDRRGPEEbrjP5rzUP8AUhqGndNXWkW1kCknaRBh1XtjNbY43BWQ27Jv&#10;R/UHTOippjaqJfYYrvc9yn3iskep3qde9XaxcXUrSRM7AbYyewPxVB9VD3PUrXzJZxRnLH9o5zmr&#10;T6S6UttMljuZbcPMo3IDztrsZTyaSFk67Z50f6WXWlPb6nqUAjWVQ8PujkZ8/wA1p67jsNXjtbWO&#10;2KwqoViowc47jFWrpdlZ9XtaXF7MgtbUL8CO5UdsVRvqd11o+i6lItimEA+KocbHHmteP8dfA0qS&#10;TDjrzqOz6V0iCw062SKV1HyAy5BGCzGs02dpq/Vepw6Zp0zxLlXnudxAjX+aJvTnRdU631G71K6m&#10;Jsj/APEcg7nPbC1ZnUXVWldKSmzsrSK2jRV9xwuck98j7qvLlF7OXyLK1bpbpvpTR7VQYzcSL7fv&#10;Z/cRzkmqeuta1TWydK0tgpYbnnB4T85pxqfT3U3qJLbXRVbLSrUARsxK+798fYp5IbXo3QLiKwUS&#10;zyttXeck54z/ABSYZOMUpPa9i5IJtDbof/a+hjMzT5ui2XnHnPeoDrVNb631NZ7djZ2gJ/rSZBkD&#10;/wDBUf6ZdPXHUusQjV4ytvE4LZXaZQOeM1oz1R1/p/TpILC3lAKxjckYzsPgVTLKMpqKIuNMaa1b&#10;aL030zYafpm33EUe7KeDISOaAOhunrnq7U/0zGS1tUcM8wPL88hRRL6Z+m8HUEl3q17qLNBEGWOI&#10;v8U2+SW+6GNQ67/QSzW2myobx2MCrGMpzx47/wCKScaNFk/6p6P0xourppuj3Zup2278KC4ZvvFS&#10;OkekMdssGr6jdAu3JgYEY+s5qY9KvSqx0LVYdT1hnku7nDS7mIA/Azimf+pH1407TpItNslywiIj&#10;HHABwWNRVtoVyrbRPev3qvpVh0xYWKWUQmcDdAuF4/LVRvQGl23VKSXs1qVigXcgb/vQ/wBN+kl3&#10;q+l/+pOpbgmElfYhdwG2/eKIOpevRouiz2Oi2bT3U49mCKMZPy4zgVX8Ywa0cWa/0T9h13ZdNC9n&#10;jijZ1LRxxR4G9v7eKqy39K+o+pbka3rsskEV1IHILEvsznYB4Bot9HPSHVtO1JtT6jiQ7AJI7WX5&#10;liRn5ii3rz1XSe+/SRWbD2yCdvKnb4AFCh22h3W7Lo1nrbROlOkDbQafIJAqJGIu4B8r+fo1hHqH&#10;1e1TUpGiRphb5K7NuHarNHqZBFcm/v7T3fajYLEP25/g0R/6a9Jg6t1291zUtOjhsoXPsxvgFmz9&#10;UrmscXQqycfRU2h+k+v61bLeXdk1nZv2Egw0mK3Nphsen+kLtIoI4kWBV3jgkGmvr36g2NhBY2MZ&#10;wkcuX24C4xworEvqV6qar1R7Gj2JEMPAKJkb3P3SXLJGMmqGllTV0TuueoUd3CbXRzK97M3trJnA&#10;JbjNWnoP+lnTtC0m11zqMPd6pO28IT8E85K0j0z6VWHR+n6fdez7l7sUvPP8VBb6z4qtvWD/AFP6&#10;lqsaabBKcxIyO8ZwPo4NUbm6eqXYRhYa+qvrW7WNto+kvGGBDTFD+xR3XNZd0mWSG8Wf3HWROVIb&#10;ksOQaH7K7ZYG9pOXGct+e5NRWpaq9qu+QNngfEZNS/yccOmNHH27Lo/3ibVdSik1KcsG7nsoAov1&#10;PrjRLaMw2kZl9nG4x9xVXelHp/f9b3RBubiGzjIaR8bTnPYZreOq6B0r0jpVtHaaKktxIPbeTaG3&#10;48tRHJzS/EgstXopH016A1DrqW1u9Q3x2KMXggyV3j81bM2gaHo1+w/SwwiHlmGFJx+ab3vrXoHS&#10;+l3k0twj3jxkW0SDheMZ4rOvTE2s9evPeSXoEcoy2fFasSjdORPTey0/VD133bdN0m0S4YqMTMcp&#10;F+Sfs1UM2jdSdQWkakhSe7PgICaOLH0msYbxIX1IvFKMSBlwc/SmtEz6NoGmaEqWitD7a5y3JzU+&#10;dOkK1srf0D9EtPsBcXGoiF5QwKuc4DClet+t4+nr67H6jZg7lQHHB7YqD6h9cNK6PsS4vhPM6nfA&#10;nOCRxmseRdX6r1TqF1c3MiEfXdkDdlqSclJqW76OKLV2HHWvV911PqMctxP7igBRg9hTbT+j7a6k&#10;UQzqjk1B6d09LBdEu49lyMgfuqwDNpmnSIYpHAY4yfFWxr5RJtE9pWi6hbzmB8mJRxJ4apeXpsW0&#10;iCW5De5ycDJFSyFpNLaaGUyMoyD91x0lqct7I0N5bxhudjNkbau3XTEkrZd3R3pRo1/pqalYXWye&#10;FmMb7jksO/FZJ9Ydd1hJntnn2bZNp2nOWrWdvY6t07pwkjnDR7ZHZAeVYjOFr85urr3VNY1a6nmU&#10;RMZTxksa8/LbjO9l8CcfYho1gEkkd2Mm45Gfv7q5ND1C7cey6hVI28DvmhfQdGu5ZYHeMbAME/dH&#10;F/orQqGW4we/x7j8VT6djlDk/lDeRkcmMruyvtKu0micsoBwgOV/Naj0BdA1HTrO5M6xM8Y3ow7N&#10;5rNemdRR2qwiaIuI2BO7sQPFaS6eudA1nTrS9hCxLIv7CwGCDg1p85yccfF0zLkk4pcSsm0aeCMC&#10;RCqscKzAjJ+gDRT6d9Uz6JqClIgpLFPoH/6tT+k6ieo7cxTMoZcgZ8HwRQXfWlzpt+kMyf1I2Do4&#10;7MB2NfgeO3GpK2ejlhT0XB6j9Mm6EOtWls6kY/UIe65PBzUj0L1Te6eIod7MrnaUf680R9AdXi4t&#10;X0+5j3o+VYHzmobqDp06Y4kTOw/KN+xWs7npxaKcOmKdUaJeQXKa1Zx7VVgX2jkEdmxVgJbydZ6K&#10;0qBVnhJ9lz3QqOwqI6P6hNxF7cuHJUqw+xSlqJOm9TSe3O6znkAcE7QlQcv10aYoiumbyW5RrOdi&#10;Jozh1fgnHFEV9o97Yusi4ZDgHByV/kUj1503JBfwa3byEpIuLgL4+jVldLxf7hprMZEYqoGTzvz5&#10;pZv8bOx2QGlyksvHyGCPwRV49P6rI6bmxuK421UkmmNbe7PGC0qgDB44/Aok03WP1MIeKD25lOWr&#10;zsseSN+HKumXbaSbkX5A8eadcnueBwarjRdcm3qJMgjOR4IozS7D7CpO3Ga8+WNpbN0W3pMczO68&#10;oO9fQXsDSBZSSaWt2jI5bIPgd6jLm2CklV7HI/FZ5RHi7FtR0yORd6JkYoJ1jp+7igEuw4Hg4zRx&#10;b3pjRDyfs/Zpe4uWuUJOMVMvCTSKZtdTaIYfII55HIpwuscZ5HPmjvUdIs5d20ncyj880K6l005G&#10;QQTjGMcCpSb9jxlZHjWlLBRIME4PFKPPG4fjByMU3bpyeI5CZUYwxHPPkU0NhcwkoyucduPFcTLx&#10;OLmIHK/dQ9wOTH9HsD5pfU1uQwBTioK7nKYyCvGc1WFv2Mp0L3NuHBYIrY5xUTvTHFdrqz7OIhkj&#10;AB5qPS6PPx7VZJnU0LXFkpiLHv4phaWccjM2wV3JqEpB4xx9Ujpt9KGdduRQx1IWvbJS/K8HFOYW&#10;Vefx4qPvvddlkXO4ZFebXMbK4PI/iuFYyPLu5gEoJIPkVHald2jxnjbnBypp3NohkT/4uMcf4pou&#10;lwgKjHgVRJI42gXg1GKdiqqRt4/muJTOHO0cYqe/2u2Vzg4GeKlo4LZ12be479qeyXLYFuZ22qqZ&#10;NEGm2zbQzD/nTY6hbxy+GUZANONT1qKCIMowKGrofkeXEEsjHDgfz2pG9jEaojMoLDv4NA171htl&#10;wq7jnjcOMVAXPUs0xJYZ5wB2Apo4ZMWWQtKOGOPDOcp+KZSavAzY91RnxkVXtrdTurgyMvfzxUFJ&#10;BL7u8Dcc8EDNO/Hr2S52W62qQLC3IABxyagoep7VWkAYcUOz2VzImJPhn7FRw6dvN5yvfse2RXVi&#10;DYdP1hbhFVUyOQSDQnJ1IQ6Iu7HJ3Gvrbpty53u6nwAM0tLo6KP7m55Jp7h8nGmIDqG6BbZLjcME&#10;UjZ6leCQgseecgVNrpsQjLq+f5FR0V5DGx5GQcGhNHNk+f1YZml+JYDkUwePeCc9ufzSN3rsIjAa&#10;QFc0Hy637kkqIWX6J80cKQ8mrRM6hrKwHAw3AoVudckJcBFz4NO2spZv2qWzUhZdImXl1IJpLo5W&#10;9IrqSS6lmLbyT4J7cVNaXo95cN8oyN3nOBj7q0bPRobZclRkVI2t3bQMxKZNUjlv0Dx/LB+w6SCY&#10;Z2H32ostdKtI7ZQ6B8N3amt5qyOBszmmY1CQptxxkGuNuQ64oXurzZKVjJULwCKGNTlup5Fyxwae&#10;Is5kdihK1KJpsh+RGB9mmTSQlNkENIBTLjlvNSOl6JDKWBTcFGCCBiiaDRml2ICDRdZWFlaR7BGp&#10;5zhvJFJLPQ0cftgPa2axy8RAlW2j7FFL9PXMwUmXZuySDxiiSPVbK22MPbyc4UYzXMPVlvuZwmSv&#10;g1G2x0khbTOlRHHvllB3YwD3GKlorGzhO9do2+D3oH1jrZ9rbW2AgjJYKefqgTTussyFTcMHXuTy&#10;KZYp1dApouTqK7tljQhtpUk8jAwaryTWkBbdLt/A5zihnqHqxpl9szBlHOe+TQRcan7pC8F8eBgV&#10;SHjSZOWRBpqfUQ2uMnc+R98UG3mrPEjPvP4FNUt7mcgAHceSKfQ6I3tsJe/0ea1QSgTsgU1C4uFb&#10;Ypyw5xTJNAnurknB4XFHEmnxW0fwPcYyB5rvSYLi7YxxQv8AZbBqnNP3R1IFRYQWWYzhj5xzyafv&#10;p9xJtWOJscBasbQvS27u9QWVidhxgCrtu+jLOyiWPdnbyXwOazzzRi9Ss6oNlD9K9CXV84aRMRr3&#10;OcjijOPpa0thuVV258j6ozvtUgsoFWJAAefoVXF/rs0gbsoDEBRSfelMakuxfqDVbdWSGIgkLyR4&#10;oButYlLAI/x/u85r2/nIHOMHtQ6bqFVbDZbPIqyjRNnbWUt0XAP5O44zUZLMbZgAcOvnvXEepSyx&#10;t8ApB4IPOKYFVZy5OT9E120TlI4kvJLhmBB5qS0yYWjB0baRUXc6xb2isSwX/wAVWmtdaguY1Qt+&#10;R/dntVVFSF5UaRs+v4uPekVGzwDnB/irQsNRjv4RIo8jgHNfn9pa6hd3COyswfg8kKMVqDoyW7sI&#10;42LnhASG7Co5sCKRnYW61pLAkrkjOfziouw1O5tyWZ8oDkq1HK6taGEmT4nwc9zUPd2cd3G7KQWx&#10;n7yKSHF6Yk7V0yS07qmKQMuB8zzngmiP/eFgyyD5f86oK806Wym7E855qfsepAiMjqQQMVSeCFpp&#10;i4vJ1suPTusvbmHvRgbhtOD+6jhtRiuEjTeP2ZrPEE63ciNGanUup7ftM23gfxjzUMmFVaNMMzZa&#10;M0SmQMcqB/1ptcuI84HOKi9D1UyDbNycgbvv81M3lvFNISsnAGCMZyKzKFPZe7QwgkMhwBkeD4Nd&#10;TwyqhbfkN2+xXzwG2UBOFX/tSAv1fYM9zTLrQpEi9kHBTkHk/dTVrqmxDjGTTO7t4dzEcEntUcsP&#10;zwD3plQyVeiekufc49yoy4s/cBYAnAJP3TRvgRgV3b6hK7ou7Hyxx9U7bVUK4I6gspVCEPtznucU&#10;S2M4kGM5YDBJqPnuYZFcBe3GKb2kwEoONn8VNnONBPKrZztyKYuQAAD/ACD4qSiYOMeaaX9qCO57&#10;VyH7ISiQwYAPzUe6g5IGAR/1p09pPGozzmouKQhiPIbz9VeKR2C2RdzJPge5gHwBSenXfsOTk5bv&#10;RLd2kbxq5TJoJv0kikPywD2pk7OOQVfqUmOGXI7Y+qgL21aPJVzgcZ8UnbXRU8/t+6kjdrOoQAY/&#10;712L4u6FceQwtr8SAoTyB9d6mDsOz5kYHJXvUabdf3KozTKG5ZJNvP8ANEqkxODTCWa0WRQCu4Hk&#10;cU/tYJbR1cE58NSdu/uBXBxt/wCtTLOrLg9qRNqisdDiLqfYdkkjbs+BwaIhdQyKSVGGIFVfqkEv&#10;usySZGMgEdsfVRseqSRrjnPb/wCencL6GbLQvNPglUqNoYcBqBNV6YtZC39Tbg4wAKj21ucqBubg&#10;VC/+pLuJVJk3fyKfC5r2QyRTIO86T2HlcnJ2k0wi0F7fdmM/wPNFDdWrIWY984JYf+K6m6jgjAZ8&#10;fJeCzY/5Vsc57VXZD7cT3T5JI2XcmeOx8UV2146LnPft+KBz1LZsvxdcjjO4GlW6kt0RAZkznGT+&#10;KzTg5eiymvks63kOASMA06URFgcc/dVpZdQwO2DdKwycAURwdQQBOOwP7hyB+Kh9uSLxaDO1meEu&#10;ylu2Pw1S0F4WA3oA+O2aDm6itgiEOMNxjNO4tXhwDIwXj+a7xYMl9QsoJQ4WJQX/AO9AcnTssTgh&#10;AGz4OeKI21ZRk+7nnxzXg1KJFaTOSa7FtCOvgFjaNFICc43Y+6WaGFwcpjIIPFEK3cL4YMpBNIXy&#10;R8ED5YyPrFWhJ3ti8EBE+gRSocfHznFQk3TmHzFLg+eKO47tAMcEGvhMIy2IwcirRnI48aA23gmt&#10;2wNx/JPBqYsbqeMEZIGcj7FP5dSjjVs8BMkH7oevuqraDa+cv/cD/bmk2dSig7j19FjIk8c4HOaa&#10;z9TWmRl1H2KoLXOv4Vdwjc42qAcA0GP1ZcTIm9iB4yc4oWJHHNGjtQ6wsrWJxvx4/gn6FBt/6j20&#10;ByJBkDBrOesarcySbcjb3z3JqIhEzqIt/Y/v84NWhjSEeQ0qOt0uXULApVu7g4oQ6t6weJSqOUHO&#10;Pz9ZNQOlWclrbh88bTgmgTW5zcOSedtWhBNksk2khSTXprt1X9pzkc9/5p7pto6fMsck9zUNpGlC&#10;5kRtp25op1VY0KxBiOR/0oyadCxbfZHWliZrxcpna3J/NEWrA2dvx3zUzpWmrbIX3knGc/QoU1q5&#10;e5n9tEySMKue4pFN/J1xHnTmkLPIJ92xic9u9F+v3SuiwoRyRnPfNSnTdl+msl90jcqgMfxjNQUC&#10;m9unfYBtBNdU2x1BJC6pDa2kkzSbTtyWP4qhb21bWNSunKkr7h+S+RmrM6uuJHX9PHwp4I8nNe6T&#10;pAtY13DA/PeiLcbdhKnSO4ora1gL/wDwwsfyP0AKpLqfqJrmJ1DZJ/aR24NWF1HrMcVndYIbuDk4&#10;FUhbQSXswfGMnPFX8fHy/KXRLPkpUiDt7L35RiMlicY+zR8NICpHlfl2qWsdHFvscuc88kVNRRmT&#10;Y0Y4GRWjJ5KWiGLxrjdjK5ji06zEkpC+2vb7qkppW1W8LuxLB+D5o36y179SEtUcEKxpn0npA91Q&#10;G5blmx9eKMbr8mNkilUUw56e0MhF/p7R5+ya0P0pBHYwCSbGQGXdihHo3SjIwUphO+e5wO9EXUlw&#10;1lC8aYBwcVgyzcpaZrxw4xuimPUnqEXd97McTLGg8n4050Dp5xaxyK24nnnxmm8emfrbjDx71HyJ&#10;PY/irL0uH4CMJjGBgVRzqKRNptsm+mdGIhUhA7Dv+KR6klZ5IoQGAV8Piimz/wDZ2jbGOM5INDEM&#10;TXUzSbCwVsisznuynDSoeGD9LZ7yctjycYqoo8aheMMfFGOc0e9S3y7Tbq7BnH125qD0DTzE2P3l&#10;zls98VaM9WTcbZY3SOmrCwbbg7c5qZ1fa83tgciiKC1S1tA5xlm7f/JxxQheXCe6WMmWPc1xTKqF&#10;LsHnfdMIM4LkLRxHE1taSOFyFXP5IFQ2lWfuTSSdyoyMiuuqdUH6b2hkMxwcHHFLKV6R1KtlZSxf&#10;rrzdL88HOfz9V9PE73kSg5TOGBNSkKNDCXVN3B5p10xpq3d2ZZQ+F/bjtn6NdUnTI03VFn6Zbmw0&#10;/wByRhjBPAx/AArN9nqkmra7KxUkISOTV7+peqS2GjkIoaSQbR+B9/4qnfTrSQkztuJ3c5+8cYp8&#10;SShb9lskKhH+wj6ivhp2ny7ZdrsQgA7gt5/ihroqxYyXEu1QGfvXnqWwuXWGL4OD/wA8UZ9O6ett&#10;psJHDug9wn7FJJpLRLdgPrcUNzqezbmRyMDvkLRtbwrboqsu07e9QdrZGfUp5FBBTGOeRmiTUlUt&#10;Em7HgfzRbdIEg66VQxq8vG0KNv8ANM9Sla4unBTscfyanOngF02QjjGTQxpimS6eTlzvyR/NLFVJ&#10;mmPSDqyh9m2ULjB5x9UG6ydj5QYB+qsy7tEEaOF7Dn8cVVFxc/qZmwMBM/5poO32ckhubVCVONwx&#10;yP5o31ER/pbSNIgpGB/Joc0ONJLlYiMgnjP0amtfiKOiK4AB545BP1SM7CJL6fGbe23YKLk5zTa7&#10;kxbzSIMkD/nU81sGtQBypXtQpqzslhNHnDlTt+uKE9oq9FM2nt3OpSEDjduyO2RWh9HSKWwBZQ0g&#10;UjgVRXT9mBOoJIDtkn6rQWkwhYoQo4B4Aq+atGbFtsgL0mytJP6QAc4A/JqO6VikLvLkZQ4I75NP&#10;eqHyBt7Zyc/Y8056MieO3csMAs2CfquXUbGadomBMW3vngcgn8UEr/Vvy+zCs2WGKJ9cmEMS4b9x&#10;wB+aaaLa+5BJOM/AkH8YrsZasTIraBP1C1H9JphWIsrtwMf/ACqzJbaS+pTxwqxQbskqavH1D1yN&#10;4ZXDBgGwP4xjIoC9K7GK5kuiEYu7jGfAp8M2oydbRl8lW4xTLW1iwW10gA4VlRUA7Anyaeemdh7E&#10;hlzv4DD/AD9U060meCKGEj5zHJH3irV6S0GS20+G6EbhdvzP1+Ki2NCOzzqC2E14kKjJCgmjjp0L&#10;Y2M5diAgYKckFaA7e4MnUUEbZI3Bs/yMYNFnqPrUGiaVJPxjHOOwxXG/4x+S9UrKmhsItV6rh3nO&#10;QC1aV1DRxprIig+34/GPBqgvTHTJdQX/AHiEMS6g5HYc9zV39RXhkgTfIxZshq5njU0kymCdpsor&#10;1QuzGJVtmycBuP55x/FQvRcLPbWyvFukdm+P3n6FMur9ViN9AGDZLDA87c0e6JpSx6jp8kbHJdcj&#10;685q6VRS/R505Ny/2Xh0TavplhOGTZksQP5pPR9NP66SdGIDc/zk+KlOvphDZwPbJyFUP+ceaLtF&#10;itzo9rII9pKK3PcE96xOR6MI1RF6hcSxrK2MFV7Y5quLTRheSzTPlgTy7HGD9VZuqlZ4in44byKG&#10;jdC1tJoFTe75OTwOfunjJo5ljySQC60XvbiO32DERyTnviqH9T9Yt766i0+3cEw4Eh+3bxV+6tqt&#10;r0/pF9NKyieRMLkZIPesi9Ke7rGsh5HYvcS7tjYOPlWyCtWeZOVSo3Z01oVtY9J2uSEJg3Z4PbsD&#10;Va9H6NNq2oXU5GZIW3nA7A0X9XXs2n6THZoSi+1hWTx/NeejV0dO069Nxly7DaR34+6hO1Fsvij+&#10;VBJqGrhtVsg3zAcKQ3jFEHqXc2iXdkkMeP1G1SFOQDTL/ZDdpNfrGPix3EGh2y0i41jVYhh3Fuwl&#10;BHAG3wfsVGHRrbLL1nR49Ls7X2+AFBYDtkim2gWx1BfdcgoGB44PFfa3qJmiSBwW2k4z/aakOmrs&#10;WFqzNFuLDCD6I+6e2w6okpNQj/UizZN28Hg8gZqFmtP0lyrKNqoT/I/ArhbGd5GunDFs53/WKmL3&#10;U7WXSbgbczFSVJ8Y81NCFQdSw3WoazCsA3lk5UcYP/z1clv1He2OkNambhU2sDwQMYxVReleqmfq&#10;5yYidqsC3cbzVieqvt79kLsAyHcO2SapxaozLZAdBy+xdz3MKCSFTt45GTSuvdYRSDU5J4EUBcKM&#10;nIxxT30flgttEvY7m2O2SQsmfugb1A9i30+8kRwzOxXcB+zHOPzTLui2Nadn55+sXXEE081rahRN&#10;n+sfG2sFXWtzCedmGQXYfdXf6y6TeWOqapMl3mFnLhuxIJzgiqCWF5huC5Gc19H4cOMEeT5kryDq&#10;SU3iyOBjmo39QUB+6nLC6tbf3DJyxGAKHLgby21e/itRhG807Ock1yp3HGa59p/Kmn8Frkg47U6A&#10;+SP2xXlpGzvnHANSDRKTy1eu6xrxwaqLI4u5znYDxSVvbvJjBpuGEp/NTKt7MWK6hRS9faEVTTAk&#10;jnFc+4znJ5I7U7t7VJ5UDcZNPVnRO0ti7lmIxUxBfmLKZ4pG7jWByi9sV7aQAumRxnFWgDJy3xPK&#10;ilQFY+K5vtYNkLi3iALPleewzTXWLxbQqISN+MEDxUFpNq0krFvJJ5q7a6QrtEtpWnLHbM5xUlpO&#10;ohmEKpwD3Hmo+W5KYhQceam4LJEt3mDBSK6o0NGVtB3LqNrb2O32x7v/ABCq61W+V1DFufAqJv8A&#10;VCsa5Ytmo1Fa5wcdqaWS9HWxFJ3nnzmjLSrAyvgDtQ/FCBLHHEuSTVnW1siQNjA47mnwwtnOkJX1&#10;usEaDI3H6pkto2DKajYY7qWWV1yyjjFEv+4CDR5UeMb2PetjSEU3YnqeoJ+kgihTD5GWHmvLlpoh&#10;GzgAgUz0m1BjRnbJpl1Pq4QxRRnLEc/gVnnNlVMhZTJqGoByfgOMVP388Nh8Fbd/FRcBS3tjJ+M0&#10;DajrFxcszAg5Oag8tBegn1XWYrpERUwfunel2kiLvdee4qL0zTRMEeQ7ccEUU391HDGFBOewqmNu&#10;T2SZKrqT2ULbTlpOCK8s7KW5USHhc1C6TaSXB3s+QDwKNYdYht1/rEZ+hW6NLbKwdoSEC28ErFuV&#10;BPFVqs8lxLMXbjvj6FHl1f8A6tJPb2hCDnFVo0chlYbsAsc4+qw55qUtFGqobpmeQhTipO5uhaBN&#10;j8kckUiZI1Rkj4NMWAQLu5qCI2LJGqEyHkkZqd0u1ebLsNwHg1H21jJcMhyAnn8inMt57TNHFwMY&#10;q0K1YyQXz37y2MkUcuwZxgHniktItI4RHIy7pAcnI4FRfTGne/LJK0h2AYI+zRjqFusNs04IwDgL&#10;XpY4urZ1V8EN1TrLi339iTxVc2kEt7Llx2HNFNzALtSXftzg9qj7eeOE7EXJNZck1kkHsm7W3igR&#10;FGaIBo7oY5+e2aR0/SwrB5lODjzXGpdQzwO0ccOQAQKtBJIBG9165dlhBLnHGPFObS6a2ty8qtkD&#10;NJ6ZaNFbSXUy4zzz4qO1HXI78RxxjAziuZMlDRRHTajdahdRPuxGOAPoCiO5kmma3SFiqk4JqA1G&#10;PZHAsIBK80a6OGtYPckUF8AgUQbCSolINPhsYhJIxYhd2WoF1TUWlWZowQHPel7jWJb+R7ZnLByA&#10;oFONS0qfTbYRTRnGBgGmm7EQF3t17EHtx8s4wT9VN9C6Z7V3HO54UE060HSLXUHEsi741OCM8ZFT&#10;msW0UET/AKb4bfquwhvkzk2FVzfOA7LkA1XepStESc8DnFJW2sujJ7zFkqTN1aze5IEz+KaedyOR&#10;hRFQXsxBdh44Fe2ej3Wpl3ZDHEPJGM/xTm2gmuJogg+AYE0c6/rcAt0ijTaV74/FdwwtSk3pehpS&#10;qkE991MNN0KO3ijTO0bye4ArPl1su5HYNwTwDTRpbu8uG3zEKz1xqBFo4QPuI744xWbP9QjONUOn&#10;o7uZBaeAKHLq5knk3M3FMbq/eSV8nI8ZpGESSycA5bgCvI53qIoq0z78KKs/pL05v9VUTqQqBd5L&#10;Diuenuj3jdJJwuSP25zV46X1k+l2s9nAsZVwfj9V6Pg+G3JPItBeiM0C7sunXHup7yrlnHYEiobU&#10;Oqb3WbsPEnykfZFGg7fikINCvdUklcuI1B5ZuxzX0Mo6feOWMhmQnax+xX0F6WqSM3AIdd6A1LRv&#10;Yn1NQhm5CZ3cinl96jTQaV+jjb27fbiXacF8UK676j3WsqXv5Gd1ACc8ACqzv2N4M78A9zWWfluD&#10;fF0aIKkOdU1tr0iO2lZI1x5yRUXb6eGnX3SzgnJJpza20FlFkSbm85+6sjpLpS+6hikNpEMBcl34&#10;xWWHPNL5Y3JIe9LK/vi1sImJfllUZ7fdWlcacdLmtp7vbhXDlQeTXPpvdQdGvdSzNuk2ke5t8igD&#10;qHUb7qLUZXiQmSbIRR9V63irgnaOppqy2+svWTTdfthp4OdgGEHPK/mqG17US0exUC5wFXvUCnTk&#10;2i3bCb/4qtyvkUaaDpkd/cI4KoWJ/fyKZ5p5ZKLVCN8bOvTLpdLW7bUpolkaIYiRu25qvGFba2ie&#10;/uUDSSMVA+hSt7pFnoGjJ7217iTDI6nAGfNAmlDUeoZXtbeN2iQ7mbsqZ716njYvs0r2Y3JSlsiL&#10;v1P1J72Ox0n3szylMKcbWbyKsrSPQK30uzk1DqfU5HnnO6G2LYJ85aluj+idJ6e1iDUJmMjwvv3f&#10;x+KsPrr1CsOp02FFR0xjB5Yr2B+s0sn+dsrCV6rRA6Z6oJ0hojWenW8ZV8lFxkkj80FenR07WtWM&#10;+oyEsJQ7I5yHcnOKW9O/S3/e9Qv9R166aDT7bIiRTjJqvNf1m3iu7j9IvtbXYZTkHx8abn0NT1o0&#10;76seqltp36OzsyZN42skfCoPOCKd+n1toetxC91O2JSAcLJ2O3nNQfoX0TbPYz67rcaS4jYxI/ZE&#10;HOcHzQ7ZdWX3UWsDR9Lgito5HP8AUfnCg8nFJJ8mw7Geq+pcY1e5W0V8e/stsDACk4BGKufXPS61&#10;tOnbnWbnUY1uinuScZyT/bQT6n9F6L0yttBGim8AEkj7gSqmql6g9SNQ1GztNNEMksBmUAZyWatE&#10;WrixZNJrRJi7vdStBpukOx/UODJsLKCPrirm9HPT/TemtYt7rVXPuxRn2wRkROf++at7/T70n0/o&#10;mlNc3ybJMuXcnJz9is0ervq9fPd35spI23yuCAuCdpwADXG+TaqqQ0YNuwi/1BetED6ylvZbjjjC&#10;cBD2H5bNVJpvpRqDtbarrL7vcPvLC/LkdxTX066WY63Brmv/ACVk9wQ57HuM0U9ddZ3Wt6ssWnXf&#10;DgxxxIeA31U0qe+ieSTiyV9UPUy+vbKz0+w08CNCNyICRkcD+Ktz/T70PFp6TaxrUIGoGPK8ZWFD&#10;4H5p9010Jp3TPT7XF44kuZlDSGQjJbuAKrjWOttXewurTT5ShuP34HZanw5rTo7xvYn1p15Nc6zd&#10;izummXJXYCQoP8iq3tOpBoTz3MxV55UZVEnOA1SNrq0GgaPcrFEpu7j+mCQGbHfj81Bzend7fWtt&#10;eXsTRwyYYAn5CtdpKkNdJoLvTT0ePVtpc6zql20dmnKW8XG9sn9x+jRAOpbPp+P9Pbq0KJnbGrYy&#10;B4xRhf8AXWndMdHPCgAHtlYl7bmHYGvzq6i6jvtVuRNHcyyyTSZ2Dg5bxgVnnOMbvsKSotvrDXbn&#10;qPVub95C0nxhBIRM1cHTvp/B0xJZ3d/cCaY4kUqOIR9UM9MejEvT+mWWt6rehZ5HAjtT4yMgk0Ee&#10;rvq3JcTW9jBDkxxGJpg3xYHk8fdceRKNsRoMPW31ovuorhbPT7nZBHEsZfPLqOKyXfamkTsmBnPB&#10;HJP5FSVloWr6u6LbxbEzguxwFXyR91tPo30S6b6P00alqs0VzcShdpmICLn6+zXneS8mRpRi0gjk&#10;497MtennTesdQXSJaxyBQyiQspAGfya/Q/p30Y6V6M0YXmrD9XOw3oJv7W+1FAV96m2OnkXIs0EI&#10;ASMQgLyPNUd6pev3+53f6f3ZJYURfkTghh4qkcSi4c+iqWpOy89N9VLS2ubiaCyaOPkYIxuAPGRW&#10;ffU71/1bWQ1vp7fp44WK71ypLHuao3V/Uy8uIikZdCfL4OKZdAdM6n1brFvYWMWVkkAkuG/ZGD3J&#10;P3T5/Mxxa+3IiutiFy1zcEzTTM7kHlzlj5OK1l6B9G9RT6Wb17cxWztiMscEqPOKunT/APTr030t&#10;afqbm2TUJY8IXfhBmpPWPW2LQdHmtVtoEU8IoAAQL2ruJzmuVWr7FU18Ane6ncWN6sMkSl+NoPj6&#10;x/NV36req11BZ/obYqXwGlOezH+2qH6y9Xri/lZ9PnIyMGRhlkPnFU7Yx3d7eBpJ3d2blmYkk/Zq&#10;ufyYRUYp3Jrs6n+ibs7NtReSS4ld5GOZG7/xirw9O9AsbNNRFzGwUoJIsDBZu1c6N0rBbJDutneR&#10;2XgDvV7dTQw/7TaCOFI7kxgEAcKw8VzxcLi3JuyeaTaSTKn0201CeaT2LeSdUyzf/JFAeq2l7qGp&#10;DftEAbycbfwPzWlejtSvdP0+6N5CqjYTGMYJGPJHgVTEU9s9xIzfMFy2Bz3rY5WkZaVls+n9ittZ&#10;3Oy4Jiyg2NyWo1tLSxNxIkWMA5Y0I9J9UaVfxNZOjW0yD+l5EmPr81PemNjDZ9Yf+9zJaTghjuGF&#10;Irs43eulZXFRcWv9YaVa9KSJNA5mCMsMgOfnWAHuYLi+mMBG95SxGfPmtveqb2NzJLZQFBEACCv3&#10;9isHRaHdxa1Mqzhi7sUKjvzWJJ0tdlqssma5v4ogsGckYyvPNO7Cy1M2zG7Vh/xE4NFlqrWGnqNg&#10;aXOTkVN3PUek3+iSmYG3mRgpCjkMOARXp4aSX9EX2Bmk2mixyRtfuBbhh7jHwDX6RdHf6edJvNIs&#10;7iwWKa3lTejKOOfrBr8vdO0ee6vVs5FLxXBCFgOBmt3dBemXqZo2i2lnp9/MbZMmPnsD4rF585Lj&#10;xaROXrRnvTNL1XRr4jY0iqMkohIA/NW9LYx6pbrvYBgvxJ79uwNbB6o6I0+XZ7KqquMkjz+DiqhX&#10;0ruor5wArRn9jDgV/Pv+YpL3Z7zxmeNNefRrsEkq5bsRnBFXs+rHX9LEU20MwJXtnj6pDrLoBrZQ&#10;75kIGPh5NRGiaRLbRRARSBu4DDJ5+6SWaMqZzjqkV9p+sNZXQBVkOdrBvH81dthqcGo2YgcI4bIA&#10;b7FBXVfTUs7R3AAMgBDDtkCorp4tazosxKxtzz/aw7V3kpLRNxaLi0BngdLCUl4nyFBOe380zWzk&#10;0HVRau3txNJmN1/YRUldQHUYDLbv7ckeXVh3OB4FOotQj13S5IZzGLmLAUAYxgd6g7KrpE/fyszB&#10;1k7DJHfNDky3dttuoG3AclFOaEtK1KS3l/T3MpypPyNG8Ehtdj7wUdhlfwfNLwoaMiS0jUFv4zKj&#10;EFQCy7v+oq0OnNbL7laT5ZHFZl1pLzRdRhu7QrJas22QKfLVZmj3qlRcpKCGB+JqHlY3KOjXgyqL&#10;dsvpJUWUM5z3rt7kE8dvuqo0/qZUKmY/HPDAZqxLW/UrnBYN2/mvJnBxdM34ZqV0ObthEqHGfxmo&#10;6W6JDAjiupcuBzUfMjH93/Ss7VNmyFVseq7oNwqKudSYSs7ErgYIx3/+eu4n42lieaTu5cocckfd&#10;cpDpd0fRayhyDk/QJxRDHdW4hLb+4z3qvZViBdMnOM5P/auYrkqGBbjxnx/FFIdE5eywEu+7PHHm&#10;hW8FvKn9TaQc01v4bocxynGfrPFDF/DOA3LDziiEWgoWa0sd21CFVRxz5/NM5jb5VQVYD6oLexmb&#10;LGR8+WHApuYrg5w2c1oRyIY3dzZ7QAAp7AA5yaZR6jbWxJ9rezYBGeaAZLaWGTJGSewFM7u1vEdk&#10;dHB/4u+abivkopUWVPr9mC27gr/b9UMan1RCJB8sL9ig5dLuWk+KNgc5p5Loc0pCEg4xzn7p4wgm&#10;rYOTaF19RJHwkaB8HhhwPzmorUerZHd9g2YGT5z/ABS7dKmyRnwAWPivIdD9wqdyjIPfxV19pehb&#10;mCkPVt7J3clDnApxHf3M2G9xxjyc0VJo6A8KvFObqK3ijYkDhScDjNJLJC9IFGXyDMMbvJ/4p5Na&#10;yy4jGckjv2FLWutW4XBt1BOO1ejVS8h2qKnf6KRiiNn6SfljICTyCRgAU5t+nbZGd2BGQAPwKc6j&#10;rMs0a8AYaoU6hMuAXP4z4plza0ztRXolRa2asysR2AOTg4qWjnsIIXVHRNoPGRuyKrO/d/cDM/yH&#10;7ceDSgniRMycsRnPmnWKVdnOa+Avj1uEtkoM+Aa8utYUnGw8nmgRpQvy3jJNNZ9Tk3AEd/qqOCeg&#10;5ssw64qwj21TuMkj5cVX2p6zcMzPuJG7mvWSfbjYf4H1SY0C6ut+yQKCBkN3/wAVP7RxztHh1WSa&#10;NBuI25wKgriKZnJRSdx+RAo30vp2OOTDE96lJ7e0t3G5BgH7xmmWjjWito9GuZOSRx4NFVp0ysRD&#10;zyYGMsK+v9cA3lIFVR9eaAtX6ouSXO/AA4AqiUpE7jHst+xis1TAkAwN3JxwKcT6rCAgVg2e23vW&#10;VJusb+WZ+ePwPqlR1hdkLvRfrCnGTT/4zdbFXkqqRo+a/Xy1NoY1fc+7heaof/1rNGVBGD/OcVJL&#10;17KBuEqqPoinXjV0H3ky7YpoAwy2foU4e7tYyC/G0iqCj61up2Owrtxyx7mn7a/NLj5fWP5+6deI&#10;96D76Rfc+sR/D2VUDIyTTcdQZzHhCw8rwtU22uXCqu3uPuk7fqO4DsWx22gdwam/Ga9DLOn7Llh1&#10;qaLvIFx2JrnUdSmmVS7ZAGM/x9VT0t7eXAJ3lvIwRxSqT3Ew25fK9hmuLx/0cebVWWfBrIKFQR3O&#10;D5FcrrRB27cmhPTLKaNA8wIIPkdwaMbDRpNgcIW34O4jO0VyWNRaORnYJ9QX7TJkA5HGPsmhywsL&#10;/DYGCxwB2xVzw6DM6Am1kDA45Tt+f4p9YdIajfuhS2MfOCcZIH+KpGcUHvoq+z6XuWJkkJPBA+iP&#10;sUZaT07b+zu2PIe+c5xV52vpZdXCWoSXjftIJKkY71aOk+nVjZxCIsw+yoww/FRyeSvQ6gZUtNJm&#10;aTZFbM2TnHGQPs1LJ0Zf3Vwq+2VUn6zxWmP0Gk6a7hYwzHklsEjFQ+o9YaZa+40KB5HHJHAwP+9Z&#10;nndjqFtAfaemFtBEizOXdl7huVFTsmlaXp8MccShMrkk4z/zoSfrC4uG3I/thmzgZAGPzUPeX8l2&#10;7GSQsDz8qm3JluCDKHXorOCVwRnPLL9mq313VZpj7nukIxyB2NNbm9DHAX4qeM+TQ9rF+rL+48eR&#10;Twj1aOPrs+ku3lCneWA7Chi41EJIQ65HjFPP9wAIRARkc5oev4Ycl94yvJrVGKINkfqEr3LBgQq/&#10;VMf0oHJJxnmkptThUZHjxVV651pOs6wQ7c5+TDnH4FWSb6I5JJFp6nc29tE7ALyOKqq46yAcIq8j&#10;OaXWW6vkUcnIyAanND6FL4mktsAngkGkpQ77E3LoEpP12oRuEXJY9vsfip3SegZXYzSOMgbUHbFX&#10;To/SyblMuCoX9qjBpl1BqqWzbIk+UfwwOxplk+B+HyeaN0ra2USvLhlVeQeOfxTLVdeR8rCQAAKg&#10;59TurrCqGQMMFM07t+n3IRiyfkGqf2F60hlDql3KVGT3wM9s/YqxNF1OaOIGWTscc9gKgreO2tuS&#10;gOBiobVtckkCpCFC7q44p+hJS0WlcXNveow3K2M8j7oVn0GQb5FP1gGhTTLmWMZ8+QOBmjDTuqYV&#10;ISUhgD8m+s0qjxIyVrsjtOea0nbJwo/casOw1qOZFDY3AgEY7rQvdtazupWRctXKWbxRjZkjnJpq&#10;jJKzuJyg2vQcxXSA/E4BqStdSlj2dz/wk1TjPdK5O5hkYHPinaa9couN5zGMD81KeFM2qejQcGpR&#10;yKCyc+fo13JapIFdBjdVA2vWc6yRlH/+pR9pvXStHsaSMMByzHBNQfjSOrLH5Cq9V1UYG7FD814S&#10;4AfBGOKU/wDWVsGQA5JGCQMj/NcF4ZyXVlz4IrnBr/iV5/DHv6uN0AbO4/XimYQiQYP5qMFtJucZ&#10;I5pczsigY5zTcReRItM4VhuIz4pCN5VGd5FezTYIyNxFcm4UDjjNEY66Ak7bWriP98gIqft9djkU&#10;dzt78UASOshypwOaU9k7fk5BP0eDXXBCljPcRyL4bPOFoSuYgZsxAnJxioSFm3AbzgdjUtYh1ctu&#10;7ihRo4lsk7dnGVccjinU2lfqUwBvwOPuvNvuoA3nt91OafKECrtJAGCfqpKVPuh0itNQ02S3bPtk&#10;Yzkd80LteOGJA7HNXVfW0E+4DJ+vGaEZOmMkso8YqsMkbITQK2mpHAzjOe2K9juIpnbJ/IpfUdMk&#10;iVsIAQMUMhJUZcYq6hFkuTLDgmEUS8jn/uamIrwFEG45HJFV2moOCCV7VJwapsO7sf8AmK48RSMg&#10;6iQXGQWA78//ADVHX2jo0alG5+8UjbX6/DJH3gURwXMUiA4O5hn8Cpybj0UWwSitNmSRnH3+Kjbr&#10;SI5yxXgZzVkGINGQiJn81C3NrsB57d8V2OT9nHBMrO86bIzhu44I8GgHWNEvMSK2CQfHY1oE2xzu&#10;JwCuceajHto3P7F/g1eOd+yMsSkqMvvYXlrnKOAR38VH/qL2Mvzlcfya0vf9NREyZP7u4zxzUE/R&#10;aADOwqTkkVoWaMvRllgmjOsmp3i8xnYMcVMWXUt4sa/vwD+0HGTVuy9EwE8L8eT35zTJuhVQgKDj&#10;HxPitfPHS6E4zXyVz/6lvSrjcck/291p/Z9T3cSrhn4z95o5h9PYyN4jG4dy/CmnkPQeJMhyFPgA&#10;DFLJ4ykY5P2D8HVl2uxcsp7cGnv+/wB22DwMZzju1ELdFANImcgeTxmnbdPQoVJQhh8eKi3AulMg&#10;rPW5pNxUtnyfunk1/fSKSHYBlwQakhBDbgZKrz5qG1LX7S3ZsurePiQalVvoom0tsVt9SaDAeYrt&#10;AxnkCvLjqtY42/qhiThTVLa96gBJwi7uc4U/QqClu7y+RmaXCsucgY20/An9zsJeoetghd/fYKOM&#10;A5ziqr/9UXWoEkyOqbiOCe30agdQPuTCPBBJ7fdS1vpq2oyc78cgcir8EkZucmyScu67AoP5o0W1&#10;9q0TjJZeDj/rTbp3S1nhEz8c8/gU+1V2XbDExxgfzUnNFl8g3FbvJI2V7UQ6To3vs5ERwe4+zScF&#10;oQ69snvVpaJZrDbSSyfFlUgeOK6wjEiNXuYxbbSACFC4A+qq1gjXSRtFnIzmjK9bez8858/VMdM0&#10;cvOJ8AKCMt9iuRlXsHG2S9lYG3tGlJChBnnuM0ztLf8AVTBhFxnNPdYvwJFXJ2Htx5or02zEFoZH&#10;G07N2CO1LZVQIfqK9SC0MTOEJAAOMZNQ/RFm1xKxePLZwfx/JqBuLuXUdRSP943Yx4BFXFotkmnW&#10;5OAp/uxxzXaOJJsjdcmEBMIcAMMnBzz9Uy0yAW8Ezuudy1FSTNeajIyAlS3xXFEequ+MAYAABUfd&#10;MoUMkBUmnrNdCY5bAFPdauIYrfeWA2jkHinUn/t4SzKdv9xqmes+oA6m29xcFwO2SBTRjZGWgG6i&#10;nmv7kYX4N4SjrpLptLdDIwGR+3POK96f0bKhyn9udx74o7nuEs7NnxwOM+Rn6FPny/hGMRMWH83J&#10;lf8AVrs06xrwy+R2OaRvLlNP0uUsyplcbs9zTeyxf3slxJu2oPj4zj7oK641WOaSOFcHYcuPAqeB&#10;XKK/ZabUYtgdpIkv9QlkYAZbkn81d2h6L7JQe2ck8AUIdH6P7Z91ojlsMAfzWj+mrCOS5YsuMqNp&#10;NaM+bjpGbDj5bJrQoRaxLlSOOc0J9Vzm6ljdj5OcUZdVXQtosZCkjn8gUJ6Zam7jDsqkNWLlbs2y&#10;imqGFlabYRhceSaN9BsyZkyowRn6qLSDc3trn+KO2txZWRZRlgMUSOKCGOt7JNkYGMCo0PFZ2r44&#10;PY/mvrKU3JZm8DOfqgvqPVEMgjTOR3z2P5FIdkgUC3F3fuzcjflfOAKtDpXS/embHBXsx7KDVe2h&#10;bfBklV3ckVfPTNmsFu0hH7zlfHFdbFhHY51ScqjooDL4HbkVWt2FM7AnG5v+VF+sX3tsflzg4pHp&#10;TS0vWmlcK4iwdrdyTXY1WxpqyasFjgsElPB2kg/dUnHKdQlZy5UMSwLc1YPVuqnCWyZAGV2jjFCm&#10;jWn6aAl235HC47U8UkS5WJy78LGmMbf8k1a3Q1ukMDmQAEAN24b8n81Wuh2jXGoFGU7SM4q19TuW&#10;02xY4CoExkYHA/8ANE2uqGxL2VB1zqMd7qUUBkBBDAgeOamILFbK0Xa+1Qufziqnjhmu9ae7Rj7b&#10;z7ufqr419YF0OcLH8vbwNx/acfdK9qKOt3ZQmnXg6h1pBh9qnIGMZ21c+pOtjZ+28eDkAY5oD9Me&#10;m5YL5nkYAu2VJHb8VY3WEO25iTfwAcf/ADYoaV0IrohumLANHcSuuWUZOKR9h7i9Axj5/EHuKLls&#10;307TQ+3bvHf6J+6adFw/rLx3KEr4OM5poX2dUVoMdatmtbFAAoJGcAdqbdKWPuQPLjADYJ+6m9ct&#10;Wm9pEkwc4x3IFEGi6f8ApIli2gLnOMd65ZWCITVdRgghaMyYLLgL9k0AJaNDA7uAMju1SvUkrPf4&#10;27drbR/9SvOoHBtIVx/OK7XQUiE6RjIv2k42juO9HOp28U90mEyMjAFNOl9LT9GJAmAx/f8Ax90p&#10;Y3BfUxH8tg8/RH3SXZSHQT/GGAJngnJzVZdbTtFa7Ap+Tdx2waOuoJZmuYwozGOWFA/WcHurEF25&#10;U/8ATFEI/khMktMENBtzkOMkdqvLSYZRZIroQM8E96qnR7f9ObbBLEMMCr1BC6fuUHcqZGfNU8hv&#10;SE8ddlQ9RTyTXsUKyDKsP4wRVhw2aRRR4PLIOKGYLMXU4k4zkZ/NGEgxL8VxjgD6Apsq/FDRu2Qe&#10;oxrMI4QRhid4xk031C8Sws54EOx2Tb3qakXY5bA+xVCda6nMY7qQOMg5AH94qUE5NITJUU3RU3VW&#10;qvNdxRRKSM7WB7jFXx0ToH+32sJiRfcwHL/lqojpbQHuHiuJd7OsmR5y1bB0S1S30oB49pWNmLVp&#10;ypQikmY4P7jbaKi6sLXmo26LhmVR+fOc1pbpdhH08N6kMqnKk8/g/wCazN0Kr6l1PJFkMcgKX4GD&#10;Wp9Y0z/bbOSMthyNoIH1WfIq4o04qdshultNF408qnDL2485zVWetN7JdQRWazBAHAOBnPFXZ6cy&#10;yWf6rCgqR8d3PJ7mqV1jTZtU1mSYoEiViij7Gc00XU7CTbhRb3oayWekNaS52lMZHkgU19QdTNpG&#10;cdskn/FEejaYNOgtQmANmWJ7Emq26ulTUJJ0LED+7yB+BXb55LRK+GJoqW+tBq80TmPbg5Nak9LO&#10;ixfRGSVsSRxlgx77fo1RnSehiW9jTOz5fecitQWPu6HYSQAbWkBwSfkwaq55VHXZl8WFy31QvaWS&#10;6lPJGp3ewTx91YNpaIYTGT+0fXAA+xVbemiPayXZkfc0xOGPejfWLee0L3DyFIyMLjjJx5/BrEon&#10;qrpAnq7KJLsA7VTkk/igjR7zfI9zKQYg/IPkUvr1xNf/ANFDgnkr5Ioa6k1SLSdEeHA9xwd32B+P&#10;zVoR0vkhOdNmfv8AUB1p799BDbvsgUDI7kn6qZ/079JLqUi6koLbcvH+ceBWbesd95f2lkGLb5CS&#10;By+X+6/Qv0c0v/YdBUKqIjII1GMYHckVtzNQxRPOhPnNjPri6e51rTreQEZ4YL4LH6q0dZ6cOlAw&#10;wscsoyT9keKrjSNAN7q8movIcRSnnuTntV0avqplnsAy5WP9ufxXnynao1R1sB4Lq70jTpoFlL+4&#10;CXQijb04LpbXF06gFviQwxkA9xQb1Hdxz65ZIANshAkHhgfFXl1PDb6bZQPFDhCirwccEd6Rfii0&#10;ZplW6zK0+pRuhLB5V/bwOTRn6hXVlb2lvFBgSvGAdn2KjOk7NLp5ZWcBFHBP/ioHVL+KXXEXO5EO&#10;BjsPqm2NYUdO3+NLigmQ5B7nnOfuhDrrULfT7O69ts70IwB2+6Pta054VAibeAuTjgA4zmqc162j&#10;1G/Sydi7gDKL3UE8k00Fsjmeiz/S/o6A9ISags2ZWJc48rVZ9YX8srJs3FkAIOfvwM1cen37aHpM&#10;mnI2I1VsAfbCqfS1bVL2ytnbh5FBI5IXviiEnyVvQsYpRZclpZWcvR9jJGP6ioDkHHuNntWcOu9c&#10;gMT2xGCMucnHiry6itm0TFqzGPadqRdgMVhb1q6wEd0kSSbmDHJXsCe4zV8eNymit1G/0ZW62htN&#10;eacljgsAX+9vGazn1B0y1pvEEpMStg5HIq/NUuraN50ViVZsjwRnkihe80dL63kUZwuRzwc17+N9&#10;HlZZJtmaJbaMsctTJh7b5VjRxqnSV9CzssEhQNjdjioC70m4RwhiOe5/FarRgY0/WCXAxS7Xe1Th&#10;aSTTyr4Pmm8incR9GuoUViJc7jTadmL0sW2AjNOLWJcZaqRkcaOrWIQplv7qTLmR+/FJXF0HYBRX&#10;0CksFBxVYiSFhGWcDx91LTstrgg+BSzRRJbjkbs0wRDOQT2q8VQnJjuwgM8pLE/fNdanqIiQxRj5&#10;fdODdR2g5UnPFDzxG4kLrxXZOg5OzyF2kOZD380QXc5tUTYMAiu2sohApUjIpmsXvvFubIBrsU+h&#10;5MkdLt3uMvtIAprqF8yJLFu78GpG+1AWbFItvI8UHSKXcyN3+qpOdImeQJLIMt4ohtJcARqA2eOP&#10;s1E20EkrAJRjpVitkRK/yOcc+K5iTZ1yJm209bGNpZ8K+PPgVHw3k1++UOI1Nc6xPJfSIkYZlHFE&#10;VnpK2cUOJO4yw+q3401RzlZ9Y6lFZwXGV3MBwO1QgeW5gMjIVBJyPFSraWkgmKnPk11a6lb28Lxs&#10;oO0Z5qsqEd2Nr92g04Lu2/EYIoX0iA3cwkkHxPk0jqGotqcpRT8M8AdqlrtxY2EewhnGMfQrHJ2P&#10;H0Mdbk/T/wBBT/FNbPR1ijWUgknzTmxjeeMzS+Wz/NENzdK8ISNPHakWNMdSI28lESq0WR9jvk1I&#10;6dbSzpI7x5wOc8YqS0PTA0MkspBYdgaVXU4UjkjEfetWKHEFvsjrGVkZweAO2KRuU3LKW+s8U6md&#10;BExAwuMk0EX2qMzFAxOfAozyqNWU6ODqOzcOQC2BUZNcyNJhDmnQ0+a4KgD8ZFP4bJLY4/vHmsKb&#10;OWxC2tGzg/uPPNTcejRzAPLJsApKO1nDe8wOMUw1fWAsexf3EmrxSW2dSHV1NGrhIpPH/OpfStEd&#10;tzmPOeck1FdJaE10GuJ1YLn4g92o51OQWNujBsbjjFacUIvfoVykhG6lisLUyBlC57Cgu71yW8hC&#10;HhQcjFNLuaS9LZbCZ7Go5U9wmOIZPaknnd0noaLb9DiS8luSqx8t24qyNP6SFtDFKzHeUBc/Waht&#10;F0Y2UZklXLd+OQKKLvXTfRe1AmGYgPVMUOmxluhhd6vDtWNJcuWAxnNF1h+iSyYykNMQeMUHaX0k&#10;1pOZnTcx5Appq2pSq/tRxFSeM47VZ6SbCkM9Z1Ga5U25OEDZqAupv06KqhckYFS2pXSW9qu4KWP3&#10;T3pzpZ9Rja8n+MY/aPuoPb12deh/01os8lu08pPIyM0heakVcoTtC8EGpp+pWs5Vt+DH2/ihjqUR&#10;lMqRuJzmuydLQjZG39xBbxJKkhEpbK85xT6K91TqaeJLm7ykY+vB+gKFbDSptRfCg7VbDORwtXr0&#10;/o1lpaRszFZCMknsPquQ5S/oRsbXVlBY2pSMrHtTAH5+6A726b9O2WJ4pPqPqVZDchXLfIgGluit&#10;AuNdO6X4QJ2+2NWc71EpFoQ0bTX1CI5GFXt+aVu7eRcQx88gURaisll70UeBj4gCoaMSxpvc5bgi&#10;uONNpjLYSWlwLK2KghSi8k96DrjUYX3F5s/dQl7fyyzPvfNCd3de4XANZ/JzqMKXYpJ6hrccbMIV&#10;ocN1LMW5OfunMWmyzKMKTU1Y6D7fLA15SjKbAi7PSpLhsbTjOatzRbCzjtl3INyiohZIraBQBj+K&#10;7hU3/wAYA2AeTXoePiUGjjZNDqVbWU7gTxhdtJWWgvLcm+kkIzyFzikF0eztpGY3Bcr3LVF/72zS&#10;FRnbnAxXpLKluQtFiDW3jVo/cABXtVZ6xfmSZd7FgMgU+muY42O5vl3oQu9RjycHJqfkeWuP8jqS&#10;s7lviZEXHxzXd1eAKFAPPbFIaNot9q10kUMTYJGWIq7tA6RsNFuxPff1BEMkn+0isvj4smR9a+Tr&#10;lQEWHReoiKC4uYmSFwGXP9wNXzfeqdtp+lraQ2pibbglAAMgVWHVHqeup3KlSVgjG2JcYyPzR16U&#10;ek0vVEk2rao4SxRSQjttVvya9vw8X25NQdtknLkBenRaj1LewW4ncxHhnGQPvH80VzyRaDJII5QZ&#10;Ysgc8iofWepINEmvINPCrDkhdpzgZxwaD9L0abXbnekrFcf1CDVUuLau2ClKlQ4dNU1y9DqGYudu&#10;O5A+6tTUIrLQXt4DMBKIkLg87c/dDEBj0p3jtXbeV2Ke5Jov9MvTR9Z1mGXV70Q2ykvJIzjLY5w2&#10;a3+PBLdbE5bSOp9K1XVxGZZWhg4KBweR9gcVoLpu4selukikzKJVLcoMF2btk/QqoOtfUWJ9TeGx&#10;2vbQMURgP3geaqbXdR17rC9i0+0cpG2Ewx2KKt5OeMaUbbKRxqVnWs9VajLcNb2l7701zKflncny&#10;8VpL089ObK302e4uJDJcJ82O7C5xnIrPtn0lD03JIksgmnTvJ4UjwtOrrqrVNXuLKys96B3CZBK4&#10;B776hDI3/IVXFls9V9ZxTRSadYzhHf4EGoqw9KzpumJqOoXEeVIaOPOBUZ1f0pZdLNaK9yk10Yg2&#10;7dnvTn0/0jX/AFCupoTchbC3/dOWyVP/AMkGq3vYyk7Cfpg6z1XO2hadffpoUxJPIewT6og1u/0n&#10;oq+cWk1u7xRr7smQzFvvvkGq+k6oToa61G30y/jfcpUykZOOxz+aqi20PWerrqW4MW23HLynsW+q&#10;48ji3qxrSQbX/XcnUd9GxtnaTLBRxuIb81tX056D0HQNKGr3MUd3JEobc6gfI8YFUB0r6aaX0xpA&#10;vJLgS3MuDtB3FM1C9ef6gb3RtOh0a3thJgZYYHY9hmly5NRt0S49NkT196hatIl+NOdtt00iKi8e&#10;2pJ5FV36WWi/r5JtVfEcWDucHlxzjFPdI6vlvIzPLbJGRnanYiozSIdX1rUTbWCbwG3SMf7R3OT9&#10;0kvI/jTZeMmlRZGo3mo65qVtZaWDIZpMbsYGPv8AirTm6D07ov8AQXkpdL3eHOeVU58VB9BW9lot&#10;+9zeXOwgEBVPc/dA3qDf9Ua1qkl1bRTz24bAcglIx9E1q7qyChK22iwvVL1EfqCO0t7G2cxwyj3Z&#10;2BCgt4UfmuE6l0Xpnpuf9TOTdTZUF8HeT9fgUHaj13YdO6LHpjTgvN/UkBXJLZ8Gn/Qfo9a9a363&#10;utXkw06BP6cSdiTz3pZNQWuwlLih96F6ba6tqc+qamd6xZFur/sB/wCPB4NWX6x9d6XY7IJXOVRC&#10;cDauc8VVuv8AUtvpOptb2SmK2tG2/EgEAeKzB6hdXTdVa6y2ryyBiEQSHNSnlUbbYck1omPUHrq5&#10;6kkW1iuGKKBFGB/cTRp0/wCiOpdJiw1fVbmMSOA8UC8sgP3XHRnRy9MXlvNqFusj8MB9L+Po089X&#10;PWn/AHaf44OxdiBfAAxk1CTjL8pLZ0cer3rHNqEdvaQSBnSPYv0n3nHmqY6R6RFzuurmUFSSQhzu&#10;NQejmG4m92RfO7J8E0W6j17axskSW7HYuPhgLxUnnTltddCtOT6LT0C7XSo5ZSI0j8B/qhPqfrhN&#10;RkBmmM0ScxoG4zQNf6ZrPUIVorZ3HG1EOMZqQ0v0g161kH+5WbwBzhFc8n8/xRLzZ3xjHX7BxhHt&#10;7IzU+qb++WSIqFiH13wPuhPTtNudYmihs4WndmwNq5xW5ehv9NOh2kSX2sakk2xRIQWwmD4xS+qd&#10;c6LoF/7en20MYgTaTGgCFf5pFgy+RTctITJm4x1HsbdC/wCmPQ4bGzvuo3baE3PCPP1mpex1bpbp&#10;W5me3ihsbOAbl9ocsP8Ayap/1D/1MR3kcVrAziFRhsLiRsfZrM2s9Y3WtyCNnKoSSf8A5efurQnh&#10;w8uU1fwQjjnkq9I1J1//AKn5dRcRwK5hj/YMgZH5rNnUHqcNYdxLA4+gDxQnqGlSwWxbII/+Sc4o&#10;Pt4XMwP1Xj+b9UyJqONpI1QhosGCKORWIAx+DjOaM+j9Ojm1C3AbA3BjntiiXpXpTfa7xEru4HyP&#10;IWjLoroOZdaJO3YFJO05wc85Fa/Ei5tMk5UmaE6HtLy2u91yAIERiA4x8fsmh3qfqiLWdWmtNLsz&#10;sJAjbvux3wK0ZrXUOjDo4LcW8Yuo4WBz8WkIFYI9NOon0/qXTriYO0STkuBzt3Hv+AK+jwQ5QnL/&#10;ANpnlKujZWp9UwS9KRW15YRRzohj3KoBI7ZNUd0r0Dod3YX04mxNFKx9ouclavP1estJuo4JLG5C&#10;xEMZxnBOfqsda/qcml3Gy2uCWK8gN9/dSrSZxJosPQ7fTLLWLd5gxhDbS2cYzWv9E6D6fv7T9Tb5&#10;Wd42ZBu+Nfn9oV5eysjNhgOWX7GecVtjS9alk0aKbT0KlIchCezHwTXXNpWKlTKd65uo9LSU/qNk&#10;kmEBI5JqpdIszPeW/wCnIMjvkHP1zTT1a6n1AXTxTwmTbycDG3Peri/0kjSpnu7rVIFEvJtfeP8A&#10;Txn5Gknkii0bSJHqu7NitnPII8MBvf8AIpC66m0nXLSQDTRE7IEc4AyQf3VC+tGo2N1rDrZMDD7h&#10;Gf8Ah/G2rD6T9GpLzSJLu3uxsRQS5bJdyK1qfGMW/aFlZTk0N3bRvLbXWHQ5UnHitm9JeuV9FpNm&#10;txZOJdg3bXcA/nhhWJepEudNnaGVcspOXHYYrUvpt1n0tJ09YG6tLgTBSH2gEEilyYoZO0zPbb2b&#10;H0fV35W6IAH1nvRKdRgKYQ/nJ81X6aNcSER/qgRjOcYyPoA1JtCtrAkZJYgkjNfzNNJH0EZ8kTJW&#10;C4bEuCufPIoh1D/ahYt7ECJLwBt78VVFpcXErrznJ7USmdkL71GcYbFI0NYIano8lxcFLdc7xn5U&#10;OT6HLbe6txAAyn8HP5oputWu43b22ABBx+ajJ76O8CR7yXxyT5NWhJo5OQNx35t1cCQoPxQ811m6&#10;aaFyrtjcR5Aqd1rTm2llPJOCDUVaraxpnaC3gmqxkqEU0SWupb6hF76ZSdBwF/ux90y0XVLiQJHP&#10;Ll+wJ4AFKWEMM12hnchQc8U46js7Y+5JbQ4+IGBXE0OmLpfwO7pIxI7NX09qtgqvbylonO4g9wD9&#10;VFdOxW5Je5wZOyqeQKldX11JJgGhXZjGF4HH0KXIt0iiZJQu0oyC2wDPerE6Z6o3RESyf/DPIHkf&#10;dU9PeCWFljdkDdwDTaDUkstr55z/AMxWLN4zmrXZr8bOoOmjV8WswzFTvU7uVwMcVKxuChZTnxWX&#10;tP6iEFwH3Mc/nsTVnaH1QzndHKc7gT+R/FYJeLkV2jfHPB1Ug1uoZhuB4wa9272weFUcVLG9SSPI&#10;XO4f5FNiEGWrKqNmOyA1HTM4IJ2kc0H3trOx25O3GdoJ4qyLy4O0ANg1GSpk4zgt38k0z0WA9o54&#10;UBY5X+c0xubov8iDRdcwEEblBBHAqHlhMkigJ57DzS2kAPqowcDO6oiQW8RPwH2RRxP7UCuBHg4o&#10;RubKMxhnGTkkGuxyAgQm1GN5smMKAePupWaaKVCFAxjzS40xSDIy0vBAhUr/AGg5p+TKxgAk1+YJ&#10;GVFJIOMfdM2vbjIxGOTk0XX1mhlY7SR4z3FcOkaptVMA0ymgS2B1xe3cquAmQBnioizgmklI91vs&#10;4qwf0RKlIxkt4PY0jBobQA4Ugkc45rvNdWh1AHkDKSm85FNruEBSHPceKmYdIlExcjGPvmmuo2a8&#10;ZXPPGDRe0M0gOTTQJix7Uzv7lYSAFJ5qyZNFgSGPc2JG5BoVOiS3Ej7Ac5wP5qkZE+NdEOb1PYJ2&#10;5JXKihZdQOBuI+Wat5eh7jKJIARsz8RnOf8AtX0fpyrzMGCqvcKKrHLBCyjJlI3TvJhgnH3SMeka&#10;hKTJtPt5xyMVphelLVMAxICoGcDviuJbAQ5AAIz+0CnlnVUjn2yjbLpKZ0XdvDHsxU7aPbDpRIIk&#10;LxiUEYG5eCaMb2TCqqkDAzio3/eHbCg4rNPJKReOKiP/ANogijJKAMeAPAoduXeLG1cHOM0Yrd8b&#10;mQNgdqawJBI/ziUn8jtXFJoaULAKYXjb2VTjsW/NQ9zaTyLsKsW57AnmridEkwAigZwQOKdJstFY&#10;qCASc+Saos/6IvF+zPj9P3qBlkjbBP1SK+mV1com8kK3YNkA1cx1SZLh5QFbccZI7gVNXeqTPGoV&#10;MJ+fGaos0hPtL2UDF6Vzzy8IQScAqBjiptPRK2jJb3FLHJw33V2WGrS7F7/EYxio2XUpy7EL35JF&#10;MvIyfKEeCKK1tfQS0wJHx8+csRkmnp9CYnDEe2PtTg5+sUeQ69cjerDcD2Pnin1jqd1OvxLl84FH&#10;+TkXsVYov0VVF6EwRyxskSk55KnA/wCVT1n6IGdo5fiio5DHOTVow3d5jn4N2pzqes3iLEyfJiVG&#10;R2wKP8vKupHVhj8Fff8A0DFkYkRiTB3Ac7cf4ovsvQiP2v6kUSNxyuOx/FGtj1ddWpUJbrk55H3/&#10;ABXcXUmpyzO37j3IwduK4/IyVuQyxQ+AetP9P0D7TIUSHkcgAmimP0O00ZjWJc4+Tfj8U8XqXWJz&#10;gbinYhfFTL6hqUKoHf5EEHH1/wDPUXmyP/mVWGPwe6X6SaPa7FkWPOfrO0CiB+idBtixWABcZPGK&#10;D3ub0oJAzccmmGNSvt4MjbScKPOfzSOUn2w+2k/ZZB0rSJ4jsjQ7OFAPIz5NfXOuafY/0rcRgEDc&#10;B2/zVb3Nu8ELK03yb6OeRUPNpJWItMRg/LvjvTJgoh5dddwxe6AmWUHkH/oKr+56+u3Z3w23ORns&#10;KFWuImZlzwCRmobV4pT7aoSFIO6l7OWS8uszXckk244ORx5FDL388kqgLuAyB+BT2GMwwnJwtcpM&#10;kW5lwP8AzXNWPFCE0eADnHmkp7pI48A5Y81EXt9iYYb4Yxz3/wA0wkuVIJ3YFXgtCzyUc3N8SSSc&#10;UOX2pxRJnchbxzmhnW9fAI25UZPaq31TULmf3FBBHbFaYY7Zncy1n1CMxkkgAcZzVVa51NK0nsxk&#10;5LZVvFcaLHNIGQhyPP1RDZ9JzXLgpaknOAx7AVWkhW2yvbqe+ZR7k0i4BAqY0foaW6aN3ibPDElc&#10;4FXJp/Q2doltwUDc728j+KPbmxt9NhQKQAeSB4o+/wAegWL5AbpnoOFGUujgA5DHyfFTmu6/aab/&#10;AEQwck4pW56gaKCRYkyTgAiguXS3uZWd4QxbyahwfK2xpaSSQ/bXriRCIVCs2cnPj8VHQ6UX+boT&#10;k876LbfTbeNlLuWAH4Aplrd+qKfaIXHgntVYvYrZGRwW0OHMa/gk1HXGtR4fYATkYx2FQF3PPKU3&#10;MWX8ilNP0l2YgoQDVVoRyGkrXFw5YHhjyPqpKGwAADEDFSsUMULEbc4FCuv61Ha/3AH6HeqJEWSV&#10;zNGsbRpVY6t1dDa3LCOMlu2T2J+q4k1+6vGZQiqhGFI7/wCaTtOkTIPflkDAnnjJxT69ijrTtW1G&#10;7kSQfCJv/wA3+KvXT+poIYAkznDAc/ZqnRqMdq4EUO5QNuCK+s/1N5IuUA+e4gHIpJpMZaLjXWre&#10;fO0DHg+alIbW0mVvDEeRVZFVhBJ4xS41eYGOQOQFGFyKlWtDSyKgum0OBXYh8ADtSTaXnZtIbdxm&#10;q/u+rXixum4bJGGxmhd/U9YS6PM3b9uatiUpKkmT+5Eu0aWYDxJx2x45qUj1JbVUBbCA4IrL116t&#10;EDYInZT3AYYNREvU2pXzsyXMkQ/twcjFXfjTfaOx8iPSNoJ1fYR/Eyb2yP2dqdydS2rSZYY3DgLW&#10;MrS5vSufeYDz+TUsup+woUyZYc/wfsVln4tbXZaGf5Ng/wC5pMMKwbI+RHgVzJEGXhwaycnXn6SN&#10;XDHI/cxapqx9YoghDXKAbeCe5NIvHm2/wZRZ4f8AuRo0yY27RSq3jhBuHFZzg9Xrdn2iQkeTuxg1&#10;Lj1Rgydq72Hj8GuPBJejv3F6aLxiuuAzKQM8UR217GF3BeRzk1UOh9XWt7EjlWBB5DcAfmiwasm8&#10;L7oY5B4NSlBjQkGJvxuyW4PaupdclVCquy/wO9DwngdHJYKTyKRacFOGyRwKVYle0dcyUj6gl3YZ&#10;s80U2nUBJCtgADIqqZ5ASFztNOluCoGT8fBo+2rVRJOWyzp763uWKMV55NQS6VDJNwqAHnmgya/U&#10;NtVwx7/Ve2ettGXTeDznnxTxi0GmE+p6GoTCHLH6ofbTZowo2bhU3aa3A/eQrj7FS41S1fuVGVz/&#10;ADVFkkq0DgmBfuSoD4wKeWPUFxHgA/jmpgfpZi+MEfmo2ewgBBDqOewwaabVdCtNewvsNeV1Uthc&#10;Lgj8inw1G2YHdkt/w0Arbp3DAlTS8ytkfPGBniszwrtMopMLmnTlMeeM966C7sHIoDt5WidiM7if&#10;3E5NTkOojADHz3p0mhkyZu7NwFzkhvI8fikjERHkdiK4bVt4ZUBGDg5pOG/jbKbhn/tTHRuGO7O0&#10;+eKSXduXcuM9qVutUhjOWlUbSBkUzudaiLDLZAFdFofoSM58mk5b9I1xu4oFuOsFhyN4yCarjqXq&#10;6aRS6EZAHK+AKZRbDkkXNc9XW9q3KqxA53+KANZ62RGADnyQFPk1Rs2qXd2SxkZAewB5pvFFLONr&#10;M2R2J5NUjEjLIWDqPU9xOWwm0kY3A5xVe6jqxiywA347kd6K2iFvbEu3AUcmq7f3ry7MSxFgz4GP&#10;o+TV4MlKyI0+zudTnbJLN3ZgPzwKOtTP6ZEiTxwf5qZ02xj0y1YyE5OTtXsDUbFaG9dHUfAnJJrj&#10;yDqBBWml4b3WA3DkVK2unfq5AAeFPyJrnVZFgaIIxyrYNWL07oyJa+5I+C2ScDzXXPQ0YKxO1gis&#10;4AqLih9LRzM8n15z91K6nIxcxxkHa2KfQW+faQAYb/vUkznAa6TpJuy6ht/yySeMCja8ulgjKgeD&#10;n6qR0iwS2QsF/LE/dV7rl05uJQJOM8jHB/NPFlEkiLcfqZiiijkQtBYjnIReB25NN9D0sspkwp+v&#10;ummr3EjSLDHnPYmk5bHSG2l6a9xJHK0akIc5NSnVOp7IDDAcu2A2DnAqeUi109ip+ajOTVcQ2kl1&#10;epsHDHkmmSb2cJ3onp5oSbmQks7ZGfNO+rb9wwTJCqM4H2exNGt1JHZwDByyLhcjA4oLitv9wkaQ&#10;kkFsnIq0fk4oUOtCsGMcU7uAx5GK8umQyuTk/n7qakmjjiVFwuBihrV7iKKH3t+B5J/PFcUmDQG9&#10;Wa7+niKp8yynAPAGKz+IZdR1KNED7mOWwPH3VrasGv3cf2Y7g1LaJoa2iq/y57EjBpoZIxTM2SLc&#10;iSS2TTrDL42xxk89xVPat1G19N7cS5QnIOckk0U+omvxx2rJHMByOD5+6rLpC3EkxkLHC8qw+6fC&#10;ouPJjOX5cQ4df0NnKRzxuP5zVf2emvqF8ZWiAUsvbtipvqnUpZ75LZDtUAZx/exqwtA0c2sKg9+N&#10;xx2riairvYzjypfBO6bpqNIhz9DgVa+m2QtUztGAAQfNRfTtgm9HKjb4H3+aJOpGEcOEHJrM3bLK&#10;HEq7qQi/vD/UJIzt5oj0/ZHCihtpC/xmo/TLMF3Owbsdz4/ipCFVknVEBI7/AOBTVSAn9Msfc2Sv&#10;2HI8kkUprN77g2E58YFTd7F+mtFIOSV/b2oW02E+9JI6YwODSt2dEfdWygG3vyBn81WjhpLl5nbf&#10;9E+RRZql77t0ybMbR3HY5oY1blVWPjccUqITsm+mbb9VfIgiOwMMtjIq/wC6aG0sMO2CvCjtQP6c&#10;6ItvZQGVcMMsRz8ia66muT7hh35AJYn6rtW6KR0tgT+qOq3zrH9nC/VWba+1o+nsD+4+R3IAzmoz&#10;o7p3ZIJ5FxjJGfzUR1xq7TTtawORjgn8mu6bBvQEWUjX95cSsCEYkrnlq61S7igdYQ5WR1G0AE4p&#10;3p9obO3yeMnBNRy2f628WQk7VI2EVaSiZ2tFldJ6Xsfe/lRzt7VD+q93iFYBkfWOCc1bUNmLWz9x&#10;gBuQZGaoDrOWW8vpwyscEbT9bfusyWy6VRFek9GEthFcGAFiMsR5/wAU86kv3ZBDt443UXdFSYsB&#10;lRvxnvgEUCXmdQ1QLCmQrYcZxzXYt2K2Wl0joiJZJM/JxkZ8ChqaD/cbyQDJVZB25NWOB+j0h0c4&#10;fAyvkAfmo306tg0802CVySG+xXbbQ6inRB9W3ahI4Dn5ZJH8Uc9H9OLDZLctncwGT4oQ6g0c3+qO&#10;Y5MKJO32tXmZ47TSYomxvGSSO2DVE6jSORjsrmSNjqIbHBYK33j7ow1uQ29jJNkLtyAR3AxT+z0b&#10;9RElw2AWBwyj6PagXrPUYh/TQAHbjBOTmpqSsa1GwE6bsv8Ac7+R5NxAz86fa9ar7y28UeDkhR9V&#10;PaLpf6KFZVXkgMfrmoqK7EmtxluEVjnI/cfunu7FvoJtMgNppzRcHcvjsDXmhaUE92UncGPmizU7&#10;FYkiTYoyOcf21HafYm3tZQ5LDB7nkjNSTosl0D94I5HkKnABI5qutSn92dwQDt4o3vWjichiQcH/&#10;AJGq91F4ICXD43N5rViXRkyzd0S3TVml1dkHDEY2irO1RvYtXjc5XbyF/wCwof6B0OZpDdrtCgHI&#10;PlalusGEjQRJKFC8sMeTUszvJRTE0oEN0pCzXE7sqhdnHmi+QKTkDjvX1hpywQBQOWALf5pvfXC2&#10;0QLEEeFFcnNyaoonQH9Q36/MIwwFrMOs79U1YW0JfamcsPr7NWt1LqxSbYJNrS424848V7ouj/py&#10;8zoAzZ8Yq0YVTMeXLytHvQ2ge20EK7VAyRmrB66dNK0SdPcDM2WPOO31XXSumP7/AOp2EA4Cj8Co&#10;H1bLXNxDHGxIMeSPyaebUpxjQuOPGDfsGPR7T5k1Bb54yMyZUAf2t+a1b1ZfRGS1VhwaFPTrp1f9&#10;itGWIZjwWIOc8cVzrDSXN2iRksVOM+BipZmnONei2CDUHfstFtBjsLIzRxhQ653Z+u+RVLCwme5Z&#10;lhGMkg5yMVceraq8ekhZBvCrgk8HmononTxqdndTY+AfYPupwemNNIa63qEUWjL+4uFAyBwKzwL+&#10;YzuFLMC2QCOcUfeoWtmGSKCFjsQfP8YrvRdIbUHgcBcDaSfGK0YVUbZlzO9WFXQGgS272lzJuwx3&#10;sO3FFHVevw33U1laxErGQBz/AGHvgUcdSX+n6L05HMrHdIAoA8n8UDdOaI9wqX2Me78lfvUpz/Ju&#10;vVIpjhUUkW7f6TFYwwmMbt+ATTLqS6kuLRVLh1VaLdHeCeNEuCXCoAx+8VVmuzl5Zo0Y7FbAP2BW&#10;Vs1+gJihMd0bkyNmM5OBnNZ59StfkF/dXMxxHsxH4/kCtH65KbfQppohscMBknvWNurJ31/U4bYS&#10;b40zv4GARzit3jR5nn+Q+K/YIelvTt1qfUst5LH8eNmf7snnBr9GOtGsdP6ZspYR7YjxEfBLEZql&#10;/wDTb0zaSa1Ks5WOKIDYCP3fj8VcfqosF9rltpiKGhlK9uxOcUeXJcoxM3j4nxcgi9KltJ9AmuJF&#10;ClwWwfvNe6pD71pPNkII/ojdXraLJojxWSoY1C8L2obvYLgyXEcYbLc7fsVk5I1L+ITdKdKtdxHV&#10;Zoy4gb+mfOfupbqjWZbpbSF5C4D5AY0SdO3K6Z0ybViVkb5Mfomq+Swa7uhIAAoIbK/Q7Clm7pFc&#10;a4roNZ9N/wBksMkFFkXeGP5oS0rQZbkSXStuVud32PxTj1T6huL3T7S0jzufBwfteMUbdI3UdnoS&#10;W8+1JF4x3A/OapGXQwI3mvSxSMkg4RcAD/zQZ6X2GerzPdNmNpPgRypznjNFnWn6aOH3omzwRJt+&#10;x2ow6c6bji6atrxRGMgyEj+zdTc0kyE/0MvU94LW7lW3AKsRls5AI8Cq/wCjLO6l1P8AUqhxD8s/&#10;eKadUz3EpkEPyYjz5/ire9KdcXSdJmF1aqHkXAU8HOM0kemcyfi6/SK39UNbEii6OAdm1vJX81+Y&#10;/qCj3l5II5GDF97AjzW7/U3qNB+rjIZC+5yf3EisLMsl9eO3u7gf2fYWvX8T+vRLyZrikUPqkMtt&#10;dGGZSH75NTOnAnOw5arg1D06S/Co8vuE+Txj/NRtpoP+1MSLRUZeDjnIH5NegpHktfshLCL9Yoie&#10;3JB8EY7U31Toq1lExFnhgQW4wNv81dfTbaddRIZZUhdgSciiSbRYIuI3jmjYZAIzUpZGmVgk/Zir&#10;UehraGc+zbkeFUjO4/QNUr1N0pf6fNIzxfHOS3gZ8V+nH/py19zIgjUd14/aajtT9OdH1FCs0Tnc&#10;p5TjaTVYZ+geKz8qY4W5yvH3XU06ghRWlfVH0an0G5IjI9piQsn4781nW90x7eVlY5KmtkZr0Z5R&#10;aI5UL4IqagcRhsqM4qOEioMV0G3nvV4S9k5Kx4rtKc44zzUis8VvGy4GfFRazIi8U1Z/cbJqv3Be&#10;P9nrO07AmpqC3EQYbv7c1HCVEXgV80hY5J4rqmGtaHMTSsxGRUs8iQw7eC3ioQ3Spx5plJcM7Vb7&#10;lHODfsXmk3HJ5NIxq8rFQh/kU9tLQyPkntRVCsdlFPuxl1yB3NdjHkckkh7pttb29mhxhu5Pk1Ca&#10;heT3TqkYIHjH/c0hYzzzjBOB4orsdOW3CSOeTWzHHqibQ+0yFIoHy/zUcn7rlr0zFl7AcCmzyKJX&#10;5yD4pu7xJ7kidwe1Wf4ro4iYgu0hYfLvQV1BeR3V37Nudw4ycYGacX1772BEuGbvTC3gFoVmkPOa&#10;lOd0h7J3R7O2sY5BIuXYf8jTP+nLv3n4jsDUfq2q+5L8TtXFQtxfZ5RjUXlijqTCRb/YrKACo7Un&#10;DraBgAucULC5LcHt3qTs7RpsFVya5HLfR1RCKXW5nceypGfFStjZsr7pxjzXGn6cbZI5pMAlu31T&#10;XqHUhcb0hPAPNWc2VjQ01LXEYvBHgp2Y/ZpjbxxwI0rKGY9s1B7kjjPNLxSyzqAM4qDlb2zjJrTr&#10;7a8gVeCKmNOhWKQyTDIxnmh4mO1jUnO7xTf3bu+m/pg5+hXYrYIkdX15nZ40BVfGPIqQ6f6YiuoR&#10;POrbs557CprQOlYCrPecMnKD80RXE36ZPbPAb9gFa8fjO1KQrmR2p3S6XbK4kOMYAFBl9qL35Qyc&#10;beVpadtzOJn4X/iqPWFrmZVTIT7pMruVIeLdbGcTlt0aDJzR30104EWW5ccouf4ruy0i1toZLhAC&#10;UBz9/wA1B/8AqW8mV7aBSi58DLEVyMVF2wHur6ywjeGHz9VMdAWz28zyy/IuOKcdG9P243zXasWw&#10;ThuwFS8V7GGYwbW2k7QO1aMd6bAaavrtyLyVImGO4/FQ9xqsUcf9THuDJqIkvGS7lMuA7MePqk7T&#10;R21C+WWUYiQ8+M/imk22q3sG9Hljpj6lKZpxtiQ/EY5bNT1/rElifaXsq9hSnUt+lrHDCgC8c4qp&#10;LmaR3Ygli3NSyT4aRxWOr3VTcSu23BJrrTLa7uJF/cV3cnviu9H6cub2RAchD3IFW3Zx2tjAsQGM&#10;A5BqWKEpvYEjZLp1taIinYVwT4qvuoNaMgnjS5LfMdvqo3WNWkd3EL5Utjioq10i4vJMRpuzg4B+&#10;q1PKpJqK6Elj32KaP09qWs3K21rbsSTlmYHAq/NDhGixzRROCFjZf8mrA6O1XSdG0szwwI14sWwR&#10;njacd81Suq6h+njuQV3PIxI+stzmtmKEMat/yDjfRB6nMA7SGQse9Cd/r7EhQmdvY0zutVkBY8nP&#10;BqFuGaYZFeP5We5viysdJIbTyPKzMTjmm8UJcdv5IqQWzlERdkODRK0EdrbIzLtyBj7NYEnIBxoT&#10;NEm7GBjFO/8Adu+8DGecVDLfe6mxOBUhb2Qii912GPo1tglSAfrpL6ip2ZAHOPxUhBKukWbIh/qs&#10;cLmkrXVsDEZODTe4sPcdZZ5SBnNaISpA4jSGZpomzyxOWNQ95JDESNwB+qcX2oAZSAfikdI6Ru9U&#10;cs/9JB3LeaSSctIT0Dst1PK5C5Jbj80Yad0Rd5WSZSFGCc0RWehadpjtNI5bZyCakb/rEXEQ2OBH&#10;22+TirYPDi9zfXo43oLdFdLKBzEnITjHfIoL1mS+1BvZR8vK3IJ7k+K66Znu7+/CGTZGq5yaKdUe&#10;zsJ97SgEc5FerFxUVWkR3Z5D6UW2lafDd3917s8hwsQPwT+fzSlz1zJptkbNJSybChUHHxPihO59&#10;QBeZjaMsAcrk9/zQRcSEzPJIO9I88YfwotGK9k7biK72bm2wg9vNWAuorYIkWnwhFf8Adxkn+aAL&#10;dGvGigghwo+TsOw/mr6tNS0TRtJmxEJbmXC8jsMdqWDlK3YOaQx0a60rTY5dQvoC85x7aeEx9UOz&#10;+oRknfapUNnvznNBmv8AUbmCRFQbs55520j0/wBLapdW/wDuDIEtl7O3dvyBV35cqUIk4RXK2yyd&#10;ItP97lWNLba+C3w+h9VN3cljoFvLOuUn27cn7oQm6hXSLYG3cpJ+0N55pfp4XnVM6Lcke0Ms7mtE&#10;Jeu2O5tPRDaQ2tdTXLQw5BzlpG/Yg+yan9QkHT836X3f6qf/AGxezfxUzf8AVEfTNtcwwoGyNoA+&#10;LA1WFot7fzQXd1Btt3beN30D4rl0+9iPZamgenF91ZHd315cSW8KgtI4U5bHAAJoltusYuldHm0v&#10;T5BAXXZkHLkN3/51FdQeshs9G/Q2UBEJAyp/veqd0Jo9c1iB5lctuBZCc8fWa0xmlSXZN2thkdFk&#10;1aX9Qx2xA5wOdx+q0jc6WnT/AE7A0w9pHCs4X/5hUPrlhY6LaWk3t7EfaoTwnFV16j+rX+4m1h9t&#10;GESe2EyQCPLfzV2lC2zsYS017EesvUaWW3gtrI5VBw5yCapm9kDytcTNvkdslmOaZX94pO5XIBOS&#10;aQstB1HVfbmjixaq+1n7An8V5OTO8j/FGhLiiw+jekNf6peY6dF/QhBLyvlVWrv6I6gg6P0rUPei&#10;Uzlm5xkscUhpvqLB0x0omgWUb+/clt+Pz53VWi6frT6haXGpQuLVWEm2XgOn4FasUXr5FbJdLu41&#10;qd7l2MUL8sPOCfA+qvTrP1q07SenrXRdJjQgRhXJGd5x5NUH6setCajdQpbabFbxJGIkEYx8R90H&#10;+nvp9Nq2v2tzeSlbbiVixOX5yFI8Vfm9RW2K5y6sNdE6DuNaE+qawjRxY+AwRux9Z7Crgg9XLPp7&#10;pyXTTLImE2xOoUDBOcnNT/qVr0B0v9LHPFHHGNrHcMnHYCsCdW319q04O7dFnAOMcCuZ8scUG6sW&#10;SY86g6wa9eWCBSkbsWaTJ3MT5NSnSe/RpFvFiWR9p257LVfwwRW7fM04m1iRI2VJTg8Yrwl5ik3K&#10;TplFFJUWJrPqNq2plveUFs4Lj/sKAL4++3IG4d/FRkOrMkbqygE080pfdlLseO5Jqc/PtVY1IJum&#10;9Cv9QISJVRARlnOBVnWvQtnaSb5ZBOQezL5oDsfUODSpIU2K6A/IEc4/FF03qnp5ikaCBpJTyA3C&#10;kVt8TPhcLnP8kckvSL+6e13RNGtlkkliTPOMjPHgigDrX1Pj1IwSi4AjhJA3PzWe9e61F8WzbiLd&#10;zjOcVW2oTzSZyxINHlfVcWKK4RUiTwdMu3WPWO8vnNt+oZokwq4JGaF7/qWS5hMWzYu3HB7ZoL6P&#10;6duNX1CO1hdU3dy3/irG6s6TfQ5UtrqPDcHJONwNYsP1PLlTSXE44paKtFjI5OMGpWw0OaYkqQCB&#10;54xU+LmCKIrGAMjFNrA3DynZnAxuP4qP2LlG3dvZVPQUP6cdSpZJcskX6cr+7eP+1Btnobm7gRuP&#10;6gDY5J5rZfSXRsx0fcL5maYe60L9gPAqoIJ7NNcQtY4AfOOwyD5/FbM306MopqzMsrVhjoFu9rlL&#10;cs2MLt/mr29JdMhPUY/VyxojxEAN33ZGKj9D1HS2dUjSOF25yB5PgGrkv/TuHSrGPU44N8xj9wtw&#10;M55Fe9ggo44L2Q4uT0wd9UdOCGWFVEsMTd85f5U4/wBPvpv0xrN1eRXsDrIOYtozkn/iqtOjNc1a&#10;/wBQEl9OWSZzuBGNh/FaC1dJOj7SfVLS3wZoSDIp5baM1ouShOEXTktM5DH+W/RnP/UHqFroGrfo&#10;VugzRqwIHkZ+JIrKmmwNcX0szgkOPJ5Jq0OqtNXqt5buKUpOTl88j881FWFktnGEVPmg/dgnBFUj&#10;hlxgn2ltnZtW6Je10e4hjilXKkAZFbU9NNDtdU010tL4RHbl434asl6V1VPO36doFyq534/cfzVw&#10;+m7apLqCXNsMsGEckY5MmR220Zccvtyolz/NGfvVTpa/fXrqFw5+RUZye1bL9J/TjTrjo2PU/wBR&#10;suIVETQAcqgqsOtdCvtT6giV7eWGVnClcY/gmrjutIvOmbAyOCNsZGU7txz/AJrzpY3yhvs1ZF/E&#10;xt1hOLnXr6KFR/TlZGP2B9Vf/pD/AL1Z2sqwRye0wy/BYfWaz3ZWCz6hNc+43zlYndwcE5q/uh/U&#10;7VOnbp4ICktncMoMbYypHYivTyJvi1WkK2riB3X1xEmo380iBMY+JH7sDk1pT099MrDXNBsL2DWY&#10;7dHQf0zFnBrK/rPrEMl/bOySK8uUKlTnH3S3S/UmoWOnQxQzbY8llGfBp3jlJKpHJwSp138H7CDT&#10;7OIFhjcfuojUtAN4U9sqD5+qWt1WQuTJTHUL2W03gMvbAX7/ACK/llTZ7DnEjtQ6EuYYllEvOcbM&#10;j9p80hp3Td/d5jFvIAnd8cVMabrTRshdXkQ80SDrZVQxrEUyCAn1TqcgtPplM9SWr20ShTwuQxoQ&#10;0i1cSF92V+6uPUms50HvKPtfz/NCN5axTxhbdAi/+fzWqE6VE5QbaGE1vDMgRkPA4P0aEJdAMZL7&#10;htzj+asSPRLi3RXeZW+xUDfzxxMQDhWNLyJyKru0Zbh9pPB4opitI/YPusWDIc1I3Fv8g7oBkcHF&#10;MJJwHwBuz2H3V4s5GQMx20qzBo1GAa9vwykn2+V5z9ZorFqkeB98kU4Nkrb3JGTjB/A8V20qKfcA&#10;O1jl9tnxwaH7uWf3H3NwO2aN5RsuCATtHJwMD/FDHUaLOZViUYK8nP1TwBzsj2vDtHtv9ZP5qS0P&#10;qJrac73bPnb5/BodtI3hX5HANMrpChDI+R/yp7TTTD7rRqDp7ry0mKIJwAAdwbk1aYm/UQo6N8TW&#10;DLa7ktXVopNp7eDkVrLoHqKG6tfaf/4i+SeMkdq8bzfEjBcoo9nwPL5vjKQXzXiJnLDGaRuMrhsn&#10;8GpW9tUMYIAz3IPeh+ZNpwSa857PVhk1sezXsYhzIMbfIpta3ls+7Eij6B703eNJF5ODg8VERlI+&#10;68io5IjqaCh4FmUblB479hQzd2ighQxP3UjDcqYcPIcntUbOw7gk4FTjCVnVtnLJCsZXI3UnbW8S&#10;spZRzXMSmYfyfNDN/NKrygOcKcVZQfyW5tBfdWsN33GB2GKbvp1qkbINuMd8UGLrd1EAJCGBwCQK&#10;kRqc5ydq4I4/miOGvYfdXwTdjYxwKcxg58mo2/dFZx9eMVEpqVy2QhLfee9IfqZi3yxtrqxpMosi&#10;PLmF5B3K8f4NdWtgmwO5Bx/0NR93JO6gLnNCs+t3cbcYUVaMRJOy3beytCgeQZ8j6zSzz2sILHZj&#10;GckACqdTqK/MTAtgeAO1MoepJNsiPlzkEHzTcRoyotv/AH2GNmKMA5B+R7YoffqOJTINx/8Aphg1&#10;Xs2oy3DcIRUbd3EnPtxnkZrihsdsPbvqWWRztbK+MjBIH1SEmqs+34HPkk0BwXlzIh3op+sClhLI&#10;u4O/Oafh+zlhTeaiWWT4hQBQ7Dd88EfzTC/trqeLYm4r370wsbW5RiPbb+CM0LGq7FnN2glfWPZc&#10;jJAPcnyad2uorkMUoevdEvxDuMTDGTjb3rvS9C1C/iYe0VC98/3VT7Ua/kEckifvdZRwNv7gedpG&#10;MU4tNbQoiOwOT5NMrHoe+3EjbjyD4rqfoK8WfYG575PaucYfI3Jj2e9hMg2qMGpKy1K2yPclwEHJ&#10;rmPo6ZYcyShuOAvNOLboV2QPI+APo8/5rq4r2Dsjpuo7VZdmCQRywFSundQ6UEIWRct+4nFRI6EZ&#10;5ZEeTOeRt7V2Ok7a2ZEDHbnL57/4ND4/Iv5V0T1ha2d1ciU42pRk2oWMSmOOBVwP2gVDWOli2i3h&#10;hjxjwK+ayUl2AI3dqgwROabeWEr5kQEqcDaeVz90Q3eoabEqiBl4JJNVhHDHHM22bGO48movVtWE&#10;X7Q+RnAFAyLtsJdGfMj4Lk/JBxiu73WbGGJ4o8Z4ymOSKoa36neJQBCxYCmo6lnMnIHy7cc0qxtu&#10;7Zzki87fXLW2Un2wW8H6zT+HqiG5LbgE/kZziqLutSnaMeBkZH3SMepX8vEcRAXPODVIwQ6kXHe9&#10;S+8h9lMIrFc1Exay8JKh/ke2KrhprhEJ5VmPNJwvKMyGX8D80p2uwyvtVEG/ADMOTTOXX42tyHRt&#10;xHHP1QVcTq0hEsm0A9ye38ihjVdfhhQCPc2e2BntTRhYkpJII4NWYMzbcAHknxSL64C4O8Hd+ap6&#10;71q5lL+1xnwa8tYrvJPHP2arHGrM/wByy0tU1qMFSMsfxQvHqkmW3oMHnHJwTUfIwhALkFgPHaoG&#10;TWcFghya048NpkcmZphDqF+fbJ7Ggm41mYM6ljtxT+3t7/UWwiFjnnPAots/TuS62hvc2kYJX7p/&#10;wilZLnKTKmto3umYIcgdj3o50/ot7hoFEGcrkt5Bq7dN9PrPTo1ZyNxAUbf/ADRJDLZadDI/xVvG&#10;e5/ioz8hdRKqHyVpa9IRQRrGyHJ/uAxRXBY2tlaEcbl89yajdS15ZGYg5Abx35qG1DXviI1cHjk/&#10;X4qfKcuysWhf9a+8ogAxzmk72I3AIkQH8fxUbHfRpHu34xjmouXqD3SSPhjjk5zTcGdbHUtokK7m&#10;KqtQGq657cbIjbcePuk7vUy6uQh/kng0KOjXLFhnJ4HmtCVolNj2HqO4L4+vlg9jSRglvpmd1JJ+&#10;uAKkLDpyRCzyNgVOK0Nsp7Y+88muOdPSI8mQ8VpBEAHIBJxTzUb6KKMbWC8fXihHW+poLeV8qhJP&#10;AzVfazrc94UhhcBXbGKpG2jjmEtx1KhkZA+c8ZoRmsLy9nkIQkfecDAqf0bpogK1wF3ZyRk5FTN/&#10;LHbfEDkefArv3adJWIR+naTDZQZwGfb8mYcnNOUmDR+2nAzTq2gnuhukT4nkGpqys4EY5XJz99qa&#10;77R0G/8AZhktIvepa1VbdTsXnGBTvVLoOwGAAvbAqLaZVzvOFxk/ig5ZH6jeKm33ZFz5H1+aBOqu&#10;s7WG3eOGTcwHBGSGNQHUVy1zqbZc7CAB/GeBTeDRYJzh/wCzIFaMWOKpsztSkpV2Bn+53txFkSnz&#10;2prBoWoTushicjvk9qsKzi062djGBz3ycgU+1DXYEiEYkU5HYHzWqOaKf4xOx8a4/lLYNW3TkRxu&#10;58mp0pFbxsIufwOaFJtabB54B5xUBd393IHKF8Ef2+QaZ8pPbF/GPoNpuora3UR7irZyT9UA6/1X&#10;mQ+3IXI8jjNMpdJvrsDbGxA/du81KQdFykRBkGe5NPCME1ZOU5tNJFZalq73WR7jKBxiuLQXGACG&#10;A745q3z0jawFVZRyaI16Xt4YUZhuBB/5Vrl5MEkZo+PN2VDZpOGBKsFFGlvJOykgEMR4oqsNPgTc&#10;pXC/Z+6dhYYi7yNj/FQlnxv0aI4Z62O+jZ7u2mRy7NuH7Sav3RLOY/1h5FVp0bpq6i8siybolXI2&#10;Dkn7q7dPCWcQG3sMc15uVbkejjk0khnJO8TY9w5pSHUHIY7sUvdOko3bRTCD5g4PY4zU6C2R+pXc&#10;rh3kkLAGoka9Iqe3lsAYHPaii/skWJyoByOarKYD3CuRzxU2kRnJxa2EFjrU3ukg/wA5NKXeuyIx&#10;2t3qJhiCxl8YI70HXesK0qoELEEDAGaI9nPuMN1165WRZBmQnjk4xUxbdQTOThgcefqhy2sHaFjw&#10;C3fI7U6jtvai8H80+iyk9EwerbuI/wDxcZOOw5riTqmX22PYA5x+RQatss9ye5Neai7QRlQcAiu6&#10;GcmS8nqJLG2DIE5xjPf/AJ06i9SYfYQPKW+RJwwHNZ516Rt+76fvUbdXzCIYIAHmtUfFi4pmWXkN&#10;No00vqpAism/kfnNd/8A0RpDjaQVOCpTFZT0+4kIO12csefNXTovTrCJN52M3JPipeRgUOP7KYcz&#10;ly/RdVh1lJKr5cjd2P1TF+ry0vBdVHc554oRSWK0hk3eMk4qpNR1U3N1iGSQLg/is/CzTKbRfGpd&#10;beyCFlyMcgc81GQdQPJuJkcbwPPfPigLSNKe8EQk9wbfJ8mjW0sjAEjALYPLfdHR3bGt5LJLuw57&#10;/dR8sUntncf4omktdu0sODULeOZT7ag/wKaIkrGdvGs2ABweMCiWOwaEZKdhTjpnSRGzzSEEdlUi&#10;mvVOo7GaNTt554xSuWxl0Rt4rztsDZBH/Kn2h6LBaK0n4JP0KW6csC8bO4OGGefOPAr7qnVY7VFg&#10;Xkyrggf2Z+6IyuhkvZB6076hcCNAdpOABwMCpT3Y7Ox2MADjt/8AKrrSLD9PEJH/AH9wfGKhL+6b&#10;ULn2VQhcfup9HOiN021bU7mQNuUcZfx/FWrd3YtoGiAPyXjjmvdC0uKytUcoQQPrioC/kee8ZRja&#10;OSc8VwEqPrWEvlqK+n7cm8DMMA+e+MVHafZbmEf3Rzpln+mBBHfkkeDSseKHGu3YggcKw4xkY+6q&#10;pYReTsmBkgncfxUr1LqMlxNcINvHAwaedMacIUklkPIGdtNDp2w7ZKwXTWdskRK7guAaVtNNWRRN&#10;tySeT4xQpcXElzdQ7fijSYx2xmjvUL1bK2ALd/rtXKt6RREDqtw+Y48/9PFTWh6HGkUU7DayjBGc&#10;1AWds13hu4zmji8vIrKzVUAzs5P1/wDVqqdULQI9RXZnEcSMcAU/0NFgtyWXDc8GozRofdeXcM4J&#10;IJ+qnb1kjiwowR+6nRwhb13dpecLgHj7FVJ1Tr0svuQghtpzjxx2xVg65qsUFoXdsAee1Uxoenf7&#10;jNcMGIRSCGH92fFI4sSb9BB0agmM8rY2ggZ+iO4qW6z1230+AkyKCRkffFSNnBFYALgYweScAfk1&#10;mX1U6lOoNJbRMDt+JYeMUYYKc0vRHK+ELA/Xupm1W9XaeOB/gmro0XTYrPTYwg/qkZ/wap7oPp33&#10;pfdnhbYMlCfsVetnbe7MIY8nHBxWnyZxhxjETx03+TIbRdBS4vQ0m/CDlvzV4abbGdyhUk8d/JqF&#10;g01YfbBUCrG6f0/YVdz5rFNuTs2RjRKQ2wsYi/fwT9VGXN0J3Vj2x5qQ6jvhloY0J+j4IqM09lhi&#10;meWLdngCiI0tpJEdctt2Kgop0nS9sEkrEcZOMdvzmmFjoT3bLzsGc9vFGWpbFgMIHYc/kU0hEgMn&#10;vvem9vsuMUz1Gc2wZQ+OM0tFAYmldhyTwDQ7eze/I4Zs55GfH4pGTnKgfiZ42JlPnvUv0losl7fR&#10;++pMLSAhu2KiXtZZ5UjjwMOv+RnnNaa0PQ4bC3WURjDDhvo0srQsLkNtZmGmwqAMsvEaD6qu9GtB&#10;f3xDR8F8/jP5og1SY3t0I+SzcCi7QtDOnbZGVsqN3PaqxcYxe9lEm2e6y8Onxtt5cD8DGBVIC3kn&#10;vPdZc4Oc0Y9X3r6jfqiopK4BHYYpxdWgtLUuQchQzY80kfQS9ld9TXBjJQrwGBOB5NE/ppoovsuy&#10;Y2/IA+dpqpeobuS6ukRXwGbxWmfTPT2tIP6gPbtjsKpl1GyOKPKQ76quxaWb/Ndy8j6xiqL6cspb&#10;y6aV8OuDkHkkk96tD1OvGdzEmNgyD91A+m9lIvvzEE4yAScAfgVzHG4WGSdTcfg51ZFs7ZxnuvA7&#10;Ypt6X6e11qbGVQf/AARyM151xcL+rWNsHJBYdsitAdKdNwWmmRTpGxfBPIxkAUstIMS5SK566vxb&#10;3ccDMDu+Jx4P1j6NHa6SthoqyIrrvgDE9/3+B+BQ1JoUms6m8isoGeQw/bgYou6gumisYrV9xVNq&#10;/kgUsWtGjewY9PLZb2+kmkhJ2HC5548/5zR31JbbgVRgxXOVHAGfFFHSnTIttPcoDymee9QtmJLi&#10;9YnGC2Rj8cY/miUrdoF0cwXBtNJO5ghRT3OOTWedTabUb1mT5gsM44CgVcPqHfiKJo0G0nOQaYen&#10;mhQXllJLKkiSZbAp8bSVsk5NuqOZ5YhZgAY2gCmmm6CWWO5c7Vc8eSaZdTW7RNsjlA2nBJHAq9Om&#10;1tR09Aqp3A57DC12ao7F8nsBdTmk962XaMA8g81J9RXUUEERCqFPb81IPaCbnbwp7fdCXVBHs7PI&#10;P/KoR/KSRVypMrrqlmeWBwvDLtOKqfXoJrx44olZgjLkDuxq09cvY4LMHu24ZzTH0v0uLVdWDy5V&#10;FZsbfvGea9KKUUYJSUn/AGXR0eqW2lojxbJNgBB+vuh65sU1KdpH4AOAP4o61PTP0Nq4OQrLgEeP&#10;xQ/05a4MhAHc5J/FYJSuTZtUVSQjdQsNuSAcAdvqq16jumjV23DC5yoqyupLxYAQpxkcis9a/qyX&#10;s4jiY7VyDnuc1TFjbaJ5pqKBW00p7/UopSMhZM8+MVYWsTrGirGS+Rznx+BUr05pCQWD3MqjcVJB&#10;+x4pHoS0l1vV3XZhQDsJrWYK6Ld6et1s9JSZ9vubMuP55qlNZtX1C/3KrcuFGPo1b2uStZ2ZiK7f&#10;j8sjvjzUJ0LZR6jfgH9gxg+N35rPj/FybNGRN8UG2iyHS9NZewjXIxwew4pP06sjqDak8jYClRGQ&#10;OGJ5OTU91dp8Nt7McbN8uCPuvumLX9DFIQGAPJqDl/L9mlLohusnYmW0R8hME/z9U46Vu10vS7sl&#10;vkA8m48c0z6cWW+1u5MxO3lstg5/FMvU7VBZiWygjCF1Gdo/cG8Uy21FI5J0rKi3SatfvO7YTOM/&#10;YzWo+nNBgttMtLjbgbAUx/bmqz9OvTgxactzcksGywwMgCrOvdTS1tfZQ5AXbgdqvlyVUUZ4QvbA&#10;DrrU3vTHAHBWJjt2/nvitI9IaVbHp+3Vfb2E7dvnAGc5qjuien2vbm6klbIjOSyjO01d1laPHbNs&#10;yUTONo/bUctUkUx9tnWoWP6GNznwPiOMA+aqqdgzOiAlckhfPFHHUeovLsQtjbxj7qqdYvP0KM2f&#10;mwJSoJXSLydIqLr/AKmcxS2hOwHg85NVNa6QLRff24MnPAPyo21zTnvrsXc6nAGMDznzTq3tEvr+&#10;ygycbwoGcA162JKEYo8LPklKZeXo30w0Oitq0Tgbss2eSKQsLWTVOpVvQzEwSfI4yBzVnXWj3nT3&#10;T5hKY3qcDtgHnBog9Lujv13Tk148giYnJPY585rBOXKUma8acYJWR/XGupPe6TgZIQhm5JqX6EsL&#10;TUdWcTDhIzlvtvFQ+taTBcmD+qFIJBI5B+qIpVOirC8asrFMk4/cR5qVrRaHsF+pbp03xGQEs5Bx&#10;3GPBqe6JtoTptx7iESFi6MfxQTYTf7nqgiIUF2P/AM9WDr8MmkBonAJKjt5H4rqKWtbKXivI9R6s&#10;S0YEKMDeTkA5xV6aroCWczRJLvXG4OTjK0NaJ0PFLbDVki3Stk4POwUnrOqzAA4O3bkZrqFr9n2h&#10;9Ktr11NaBiFiG5iozwakbaaa0judPmfYiblP/wA1NfQvW7rSNU1Ge5JMUrAbzyaT9SLyJ765kQgG&#10;STJXxkjIoSsItO3RXF02LmNeWUN3/wA9hVy9Z3VqbKwnjcR5RRIWHbjIGKFvS3RoNVudRkuJQvtD&#10;CYGaY9X6jCsMkOdyxyHdt7U/GtEuPNvZnr1Eu5r67BXiPaA35OKoG86aFvde9CgjVjkjOQD+Ktzr&#10;rUFb3BE/J4HPkUG2ljeXEA24Jfwe5r18CqBhzXyBTTRKC4lyDv4ork0OK4RcXADMfkGFPR0g+FZz&#10;8gckMcVF6ZOzzyQyEoocrg8Gr8zG++gT6g6cl0w++mGiJ5I/tIp90xqUF1JLGJwSihnHkZrSNt0x&#10;08+mrKbxpX2gGLf/ANxVAdY9Jvp+oTXmmwSMhA9wBalCdti8OL0HH6K3ijRllyWwceBxXqSCJd6c&#10;yDx/81JdF9QWeI0uYC+9Oc84os16EK8MtvbZRh8lAxii6ZrjK0gD6p6SseqbSRJboxzOAV4+sZFf&#10;n76qel2paTPPKbZgm74soITFfqdFBBcRjMRDovBHBB+uK5udHHUFm1jdIjI67ZS4GMU0PJ4M5kxc&#10;z8Lri1aGVkfKkEcGlEGRW4fVj/To3Tt5I8IjntpmymDlk+xWYdV0VYH9n2grL2GOSPuvTxZ4y6Zk&#10;ljaK0wCSMng0pkLT/Uoir4A7AA1EShsjmq8mTFzIAKSlunXsaQLHFepDkDNU5AKhsnOafwW5dgcU&#10;hBGMjNS8DDDYHeqQVsSRIRSxW4TtuHOPuvWMl1IX7Co+OIMTvp+ZVijC1vUkkidMJbFYIEyRuYUn&#10;famoEajuTQZJeMo/dxUZLcglWDNxSvykrWx2rSDeG5CylpGwMZ5qIFyHd9hND02oNJ3bNe2kxGR9&#10;1F+TJhS+Aijnjgcb2/NRuo33uknNRd1I/k0rDYSy4xk5pXOcgSGBlLnuaew2jSgACp3TensuzyKc&#10;KOecUTQyWVtbMcA/gmnhifs5zIXT9AKJ7siEqaNALOwtRIww7cKBQs2vSsgiXCIO3mh64vy7Hkk0&#10;/KMdI6rCXW9aWdAucAUNmeQjanOfofdMXUkfI0sLhExileRtjWeLAACZGp9HqITbHEATSMem3V0S&#10;IwcdzRLpnTTjPuOo+h5p8Sk5JUcbQjDpwv8AuP5opstKNgw+JGU4NTvvwabZRIUXczGhq91v3G3E&#10;tsAr1eGOHfZGPNsdapqzxQkRsC7UF3Oszpl5JN57KT4rzUtaWWRVUd6RttPNxKAw4rLPM3dMskj2&#10;0jub9GOGYZous2gsrRhIMYGc9yTUdHqcOnrIqYLBeB+aiPcu9Q2oqfubk/VLF1+2Kp/oQh1+9nnC&#10;wA4ZsbfsVZNpCluEcIgYDvimeg6Na2DLvALDv903v7qa5upRHGViBwtXxwqm2PGWzq/1u7cmGI4X&#10;7+6Shujp0oUdyPl+M0uEtbAo7yAE84P3Q3MbjU75zECVPc+AKebpxOt0epFNqmrQvu3RqwLMeAAK&#10;tHqg28GmobdtpJwSaELua00/T5Tvw4HAHcmqzu9Rv70ohkYqDwPqoyzrG9bYDnU7t5nCq7MqH/NP&#10;tM0i4upFRIyFA3EkeKJului3vI0d5wgY4w37vzVwvc2OlR/p1iXCjGfJ/NVh4s5NTl0xVNXQLWV3&#10;FZxJGSBxj6yBVe65qkssr+02VdsE076hv457yRlXavYZqHsAJJzEO2M8VodLQT7GlrZzuyqE5Ydq&#10;u/QrOxs7IMUUOSCx/NQdhapFCx4zxmo3VNZgtUKuw/jyK5ihHCpNvTF5XSCLWteghicKV3nnC9x+&#10;aqXVtUubqQ4YdsDHFR894ZpjICST9/VO0ZP3YArFnz85Wi0SGjVy+wipSa2hg2YOCVyRTVrtWdm2&#10;02cyztvIO3NZaC6HV3qL4CoMkClEtrm8i9yXsOBX3sLFGCTyTUrFMxhwMDHmhQFtjF0jtYgFxn/r&#10;TK5mmnVAwIHinsirt3Ehua4LG4KxxrgiqUI3L4FYrxbWNQD8jStlJc6jMFkP9MkAUzlskidQ5LNn&#10;mp+a6ijhCQkDjj7NWxxd7Z3k6DS10C2A2hP2juaYaxK1pbt7JPPBwfFQ1n1DcgLCE7jAP0TU9ZSx&#10;SxvFP8mr0Fw4quydyZXkh1HUUS3gjd1UliQO2Ps1J6doQjwZ5CzeRR1eXMNjC0duoXeBuP3Veajq&#10;5b9ngYBqTUY3JyOXqqJ661L9FDmFttA19d3V0cF2bJyc0g7z3AXk4FPXCxFB5xWOflOelpFoxo+g&#10;0wRKrE5YDIFTWnae97dxq/Eecn80rYaVJcHdJwoqWn1rYSkSgKoxVsOOlbFlkQc3+o6Pp9qIYIhG&#10;zHLAfY+6ru/1JLy4CZKnuQDQpcajczzBMZJPbFT2m6YtoVeVwxJ3YHgVp/yHLSWkRaXyEVn0q0+y&#10;aaXMWc7B+5qOtT1R0tILSCEiHwo/Hiqzv+oXMhjgdl8LipTSI72ECWWXc3JGeatiavSGvVBFD0xJ&#10;ebZp429scDPFNb/qGbTITa2SlZHcKCvJz4FEEnVgew2iIm5Ucr2Uimmi7LAw6nNCWl3ZjVjnBFbY&#10;v4E2mNYfT7VZJIbvVbj5MctE+dwx90VdZdW/rUt7YxRxQ2qBTsHcioLqnrS91x9+4DagRUU4xUN0&#10;t01favL7ZBY80/WooZMb6JYvr99HEH2Lnvjz4FWzpujjpS5Z5rZRI+MkDJH8Vz0vY2Wi3pAj+a5z&#10;njDChbrbquaa6u5R+9/25OQKrFrGk59kZJthV1r1tLrT7mZf6agIuO1VBeaUsuZt3Ioe0+6niLH3&#10;izMctR1pl/7kT5h3ZGDjxWTJleSzXCaSSK/Oly3F1GrHbEe/5qxbzqE2zWen2KFgFwFHZj4FRUWL&#10;idkjiJK+FqX0L2tNu3vbqP5KpH1S4IUmE90TPT00kOo/qL6LJiIYo/48Gpnrj1Qt9YDwIv8AWZNi&#10;gftQVVutdWyapcukERUscZ8kVaXQvTOj6Vpc2qahF7t0TtjjOCFz5A+62RyXqLOPoR9GOidO1HXZ&#10;JtZTZBaxe6Im4Un80Udca3bG/uH01f09vnEYHANU51T1uYiYoICJJM5bdjauarnVerblyimQ4FQz&#10;+bjwLbFirCO7nub27keS6kPhix74ph/6zj06C/thbCYzDarn+yg2XqN//vXP2KiZpBNvbtmvm/K8&#10;+c5PjLTLJaPZr+SUkls0mlyyHtXMcYAOaV/TOwLDsBXmylJ9s6JtIxGa7OoTrEFViK5jJOVNP5LF&#10;zCG2YH3XLYA+JGZvkckmiTTrR5ojsHnANRtmi7x8M5OK0f6edHR6wP0yQhZVUyFz22Vt8HBPLKaT&#10;6QsnSKKksZQCHHP2e9N1aWMFQu6jzqmyk03VHtZtp2sR8a5i06C4vYLe1GWlIGc4xV5+K743u6Gb&#10;1Yl07omoTu81jbyF4AHJT+2p5LbVupL0QzyvLOcqoc5bP1WzegPSK86N0a71k3IljltzJIrDC4Sq&#10;LiubVdWnu7GBBMzCYY7Ag5xX0ng/ToqGzBKbUmyrtc9K9X0ja91bSRkY/p4JIo46R6Pii9qe4GFU&#10;blTHc/ZrRvql1bLqmkaPOIgJQQJFXkAgUB9Naw95bNHKFUgkcgDArfi+n403o48zYddI20Gsy3Oy&#10;/jilhTmPy2R3H2BVOax0ZqaXUpaAvtbiUD4PjtRZo+h3AvHu7OYF4vA5Zae3fWN4kU1tLGjsxLEg&#10;HcKusUUkqJXZNenvp/d6uP1Txt7Vs+HUc5I81avq16r2lrpFvoVtaStO0cayBXIEaKfJP3Ux/p91&#10;y70Bb39RBiG4YuRJzvDD7oC6ms4uputIIpNsaTzScAbQQeRtI5wMUYn+dVSXTHi+IS+k3p5P1Na3&#10;mowTiMwMuYyckk/Qpt61dXapLpn+x21pJOEhJeQDJH8Yo21fU7D0zsdSK3jR+4mBGGxuOPr6rCOl&#10;+qetS9QvdRXLRQyj28NyCufNUhKP3Lb9qgkyR6N60bSJobe7j/pB8Sbl5BPg1dGvKlxaSXVrZ5gx&#10;uBRcjPjNM+pf9PvUVxaQ6tFGJt67gFyFYEbqY9G6zrmmadLYs/trICkkMo3Mh+ua1/dipNX7INS+&#10;BfpDqHRLu1uYbuEpJGPgQoHI/Iol6B6tv9L1W2udLgM+2UOyjjbt7uc/Q70v6dej11r36l/1aoke&#10;ANvBBP3Ty00zU+gerIJCqSGA4aPHDxt91DLlTtJ7oWEJcro1B6ka5BqRsdWhhw8cayk4wxqktW6w&#10;1LqQwWNtu9wz4ZRzn7q8Na17Rtbs4ZLaMZuEPuKvAH8VUumW9tpepwyBASj5BHFYsa1tG13Kiu/U&#10;D09k0SGKVPmxOXIHg8Go/wBDdMtNa6nk064mRHIRokk8sDyKtf1c9R7eDTCoVS+CFGMjDcVjTpo6&#10;nqeso1vI0N4koe3lj4fcP/B+qup3Hb3QmTG6tH6Deu/pXp72kUkjxrKgIwD8jjjdWWLTp+7tUMXt&#10;JJtPDAZGKvzrnS+rJ9Akk1GKcgxA+5znIGTx+axu/qA0JCPMqkeCeRTeHvGvyvZbDlUYVKNn7LNp&#10;c10xSNipxn6HH3Qzf2t3bMscjFjV8arc24wqYfwGGDUCOlY7rE085ByMAgfIV/MMWkaJRaKSW+1D&#10;DIqqqjyRQlfapqsLu3z5PLEfHFX31BYqmNmPj4zkfgg00senVvFdJ5gqHBB285q0ZIncvRQR1/Un&#10;jBkGQeNwyP8AGK6h1y7iPxJHn7q2L3puOxllEa7iexr7TOlZU3zGFE3jBTOCRVOca6O8mV1/v14k&#10;eZi5BJ/NdWXUVuNyyW24/wBrcEH/AJ0Q9T6FsTeCu0DFVw2jTzyuiJn80RSYfcrsO5bu1v1K42/Q&#10;NRR0uGIDZJkgYOe3+KFntbmwCgjGDj4nJpN5pBGGVmBx4Fd69jLJAm5dzZI/gClZb+RYUDov1+aG&#10;bjUmgRWCAtjByeKgpNel5cgMfGc+KeEWzloJJo5nYFeFx5oWvgsLsuMlf/NewdSyTCUCPYc4BzQl&#10;qGpulw6sDjOe+eaqkzlkxLcM+d+CKasyypsQLnFQ8mrmUAY7ea8E4hUEdzXbOHs0OMjPOe9WV6fa&#10;r+iubcSHtk5HZmx5oFheJtpJyD+amtLma2n3BsiuceaaZfxrjNSNm2V5+rgVj3I8d6+ubTeucVWv&#10;RnUq5Xe2WXA57YP3V3PYSz2xuUT4FcgDmvnc2J45OLX9H0uOanTvbAFrJhnHb7oeuhsLJ57mrPhR&#10;cY9rt4OTUbd9MRSky5IZuNtRVItGldlX7GJ4bt3ptNdEDBFFd3pklm21lyjf3fZHioiaxRsblK5N&#10;Mh1Jg6usSKxBiG3sDT82/vL+8YAI/nNczacrMVI7HzX0G3CqcDFNQRm2R66dKSTs5Bxinkti8e4Y&#10;O4DsaKrEIx85PanwgVmYkZpZTp1RaKAZ4nMa/wBIfnxUc8TA/wDwjVnSwxsQPb8Y+q+m/TJGE2IT&#10;jGKXkUXaKtmc8HbuyKgtQgiOHZN2W5A8VcC6HHlZA4255QDBNRmpaAH3bI1APYdmFcc6a2M47Ket&#10;Y4ZpSrR4C+PupCezsJAoW2jU5HOKPLbou3RtzPIWP5FPLTpeIyKNmAGzkU33ov2DTtA5Hp0K2/wU&#10;YZTn48gUMSR2dsC3soCBjNaJi0qzggYfHP7SNoOaFougrO6n38BO53c/H+PuiGW2PRSkSW7Sb2jX&#10;H4HFL6jLbvhljUeCcfVXFN0LBbl47ZS7NwB9iuT6XXVypEkiJjll5O4DzxTcztspW+vofbUKgGB3&#10;Hg/VLaRdxFQSoyO2e9WhN6ZRws643ZwOad2vo4ie+7zIpJyFGcY+q79xKxJXXRXE2rRFwHzx91zH&#10;rcccbLCq/wDEaskelcdzk7G25Hyz2xTO59N4bOQKP2t5800JY3/yEbZX0vXVtaxcxsz54z2/zUBN&#10;6lw/uWDLDwc1aR9J4LhGbfkAnPjg0zi9IbG4cpCAGz+4AA7fJqyeFfJzlIo649WLky8wLtyACOAt&#10;P19WryRifZQDz+PrAq739ENAtndnXII5wKgIvR7Tp5JmRI9nAC7csMeRXVn8cV80URL6h6pl9h2M&#10;c4I8E0Pz9XakSF9zBxknBwa0jrPp9plrKbeNArBQc4xnP3QnJ0fpkUUonIbA/wAj+KrHPh9RZGUp&#10;+2VXpfWOoxvGTIzIvBUnvR5B1peSlTGiqMcA03l0TTXkRUIVMdscj+a+aGygOzOW8MKdRhLdHYzl&#10;XZL2fUTAkyxqCRyRzSAv0lk+Wc8ntUQt1AC4Pmmb3IVwQ38UfaQ33qC+4ntEREiTgAfJu+fo19Y3&#10;9lC5L8t/GRUDvR4mlK/EDccDPFTuhdHapqLosFoWDDIx321FwSTOrLY0vtdX9VuUHCkAEjg1IR9W&#10;JDDhUwzEgjuKK39G9VlkSF1BPdjytTc3pLa27IqMcKcNuOcnFTU4dMLZQ991PcM53Pu8j6Fdpq17&#10;cW5GSdo+IHfirb1bpDT7d4kKjIXh1ABIP47Ck7DRbVC6wWwBPGT5/wA0ynjp6GV32VBHb3szfOFh&#10;nklvFIXmmbG+ZJxgEVd7aI/turHOefv/ABUcnpxe3qLIucEH5DGM5/OK7DIrGcSmm0+1GD8VNT1j&#10;pM90hWC3ZseQuc1cWj+k8WSJUyA2DnnFXTo+gaRp0aKqiPauN3fJNcllXpCKBjMemuqXlyiPCwG7&#10;B9vnAPnNH1r6IR2QJYhnP9w5/wC9aZ1DXLGxU75gCeFXzharDUOuIXmIQZYc4HYfzXH5E6OPFEba&#10;f0fYaVbxlkjygLFyuck0Bax1naWm/bGrnxt/8Ypv1h1fLIViZsIf3DJwR+aqR7mCU7tw4bsOBiiE&#10;XLbFrjVBXfdbXF44QJ7fGRg0Hahf3U0q7p3Kg/EHuKjLy8SF8Iu7IJyDTAam+M7DxxWlY69HPfZN&#10;TCRVUlux5xQ3Jr0Svj92CcsK9vILu5QfJlBPK/z90jZdIXcnCQ/H7JplS7FaYxvdbknaNVOAWFOo&#10;LaRydxBGeMeKK7Xoto2BJ3kfYwBRW2hLY7Nypz9gUss1MKYJ2mhSyqqlDsxkmpyHTYLfaqAhlB5I&#10;ppqfWMOn/wBENG0h5C+P5qu9a65kkd1T5Hzgcdq7FOR1tIIep+sLa1j9oOAV7H7Y9xVcS9RzXGNo&#10;zzzj6oSj6TvNUmjkkeRPlu+8gnxVh2GgQ2q/Meeeaq4xiu7M7i36BWXp975kklAO05Bbx/FGml6V&#10;b2sZO0Fj5IAIA+qfahcwRxKsYGPx91G2XvSMhbdtoVumCiNbuWWaQrGPAP8ANSNvpBZh7o4yNxoj&#10;srCKMM7RjJFQk10XlGDgE4rj/uikgju2hhh9qMLtA7ihSCQKZGklACnOSaT6h1RNPtiWYMx/aoqm&#10;NR1iSbdwMn/lT48T7szzmHPUfU9pFHvWdJdoyFTnn6zVTT9W3L7WLHJ4xnIApWfTHmjwWCj91L22&#10;lWY+OTkjJIrdi4R/krE3IgrnVGuG3Bccgcd6Sn/WFTGm4HwPJo7gtbOBQFRAw8YoiNzYQr7uzLcZ&#10;OOc+cUSzLpR0OsD+aKnj0e6ZwGtmDsOB5JqUj6NlTLSwhfvnOKPlvtsgZWzx/NI3N1LKfmaX7r9K&#10;hoYku5Ng5adIwkgyS7U8ADk09s9GtVlVBGCFJJA4yPzSzyiBSA4J+6YrexKSPd+RAP0TRzk12VjC&#10;KJHUJ7OIBFTaB4qFk1eIY2csO2e1DOt69ApcrICV/dVa3/XaIHVOGB+JxwafDinJ9MhlywXtFk3l&#10;4XbmZRgE8mhjU+sLe0McH9RvLEHgfxVPTdSXkrkmYgEk1CvJJNLknJLdz3r1YeKu5GD/ACKui7Y+&#10;p5bh9sbnH15FSdol1eyLHHIWbtjP3VeaLA8YBxWsfQnpqHUrqWZoB8EIDYzyKjmgoW4orhnKTplz&#10;ejPR50rSwZv3gEsX/PgVJatKBJtBBy7ceQPFFd1NDpUZJOFC8AjknH1VAaN1THeajNATl8l1JbO4&#10;Z814/FuUpG1a0WWrbl//AE5qW03Tw0bvjsSMfmnVpbpJGo2EMcCiU28NtZyqc/nFLKe0vkdxKn1W&#10;4MccmRgZ5oGWIzzBgq8ZwRRRr7B52B5AJrvQ7RCHwgGDTdmOVuRA6pF7MBGc5XkfRNBGi6NLLlnb&#10;DEjGODx5qxtet8TbBk5+vJqc0bp+NIcuudw/5Gi6RTHBtrQhY6cyqxJBA8/dCWrzlJNi444qw5D7&#10;SlW+IxQPDZrcXBY/ZAqUJNtmuUUqE9ItAqlsDJOSTQX1uzF7cox2DIPjmrN1CEW0Z+RO0fVVLrVr&#10;JdSKykYHLA1aPZGTBJrVpo5eB24LdjQNdwTXUptoV3N5A7VZ5tZpQsSJnJA/ij7proaK3Bnuou7Y&#10;KqcVphncDPPE5dIGOiehWtLRJZozl2yPABNWPeXUEUW3YOB/nNTd06pD7aLxjaAO4/ioq20dsM8i&#10;ljIOxGBis85Obts0wioqkBFzBNe713YGKaWHR1rEpZnYuzZwfqrM/SxQIMICRxivoLU3EihYwOOc&#10;1Nya6RWK+RLSbAIO2M9h9AVL/pCHB7CpbT9MK4LngcYqK1e7WIsivggdxU0nZRUDWryu52xkA1K6&#10;PokksZJweMk01s9Na7l3NwmcnPO6jq8k/R2qfLB2420zlQJA3f3MMAAQYA4oYi01r64y53g9s04Y&#10;vcTjPb6o30mySKMHbt+2+qJXQRVkVd3AsbQ8YYYGB5oMstLW9nMzxjaTu57nH3U9rDyTzlYzlAaf&#10;vcw6faswjDnZ2zjGa5EdoFOptRCRCBMqxXAI8VKdEaKpCXEvyJoYsdNk1K59xlIQn4nOe3gZq67Z&#10;Bp9shjQAAc58U0nSEik2C+u32wvCoJBJ7VC2FqBzggGlpo/fnPfbuNTNlC0twiIR9YxkYqiSUUEL&#10;cqJvQ7ETTxjIG04IPk1N9R3gtcrtxjO4fZ/FScVilpEQWXAXLHzkVVWuXbXU4AOVIOKVIeWjvS4F&#10;up3YoMIc/hqfaw7Wy+2gC7hzz4+qkeno47a3OUAz2Y9qhZbR7q7ds8bvlXK2ESa0LSXZBOU/cPiK&#10;HuplEtxGm47RgEZ4781YE96ltbCNFxtTA/BoZtNPa5nEzAHbz/k11WdDDQbBP0ceY9mABgfVD98W&#10;uLqSAHleKKridobVdoxlcf5+qE9Ghb9Q8rjcp+/Bpoy7bOtL5H6WgtInfBOTg48Gox7vfFJuXPB5&#10;ojvZIzEQqkZ71UPVWtLAHhXJbnOOAxNMmSkVr1Xey30+3loiOB+CasDojT/0dmqSLtzkrn+0Go/p&#10;7QIpI47lwGLAlc9kxUxq13+ks7l92cKcfyaScn6YsF7ZUfqV1vHYJPbRoWLpg4/uBrLenrLfXm0n&#10;IJyxB8U+656ha/vZQJi4BxuzjBPgUV+nOgHabiZVwR2z2Fe3ixx8fC5Ps82c3lypJ6Ln6d00QWiR&#10;4DFSMVYmjaYtszO+dzNnaPFNOn7KN9sm3CkcD81MTXJE2xGGFAznnNeNOTlNs9RRSUQx0GxS7uH+&#10;O4qPIo3vYls4t4/xUd0damFfdkDqWHnjFPdYY3kzKjfEftBri7GsGrZZLiRzIcjOf4qSMBlkRU4r&#10;5rY24OBVh9OdPRCBpJSCwAO76yc8V2c6Oo+021FrZEnBYnknvQTNcu1xIG4HIGOf80S6heI9yYA4&#10;ba2eKEuoVNrE2TgsDgjv+aRE5sGtXvlmCRoW4J/FDNxEYY/25yakNHi9+Z8uQo/uNE2m9PPfXEbq&#10;FKI/GT3Iq/FIzJ2GHQHSUb24nlGW+JGasjqOZ5o3hMa4cYwgxTyyij06y2YGcn84/gU10dnubxUK&#10;8lhyTmoGuEaVA/07020V5bzTHAXsfofkVJ9V69aPO1tC5wqjNGHV09tZW0uMh+wC1nDRBe3ursHX&#10;+mXbua4lezjdaRNQaQxuXmkHBbOT5od661tIbUjdtJyuRVq9QXVtZwLl8LgDkcVlzqRzf3aRhj8y&#10;cHsMmrQVkZz0fen2mHUtahndCQhAG7/i/FbYvNNXT4GcDsgy/wBkVXHpt0TLZWySsMfDILD/AKii&#10;b1B1UwWCDJ3E4C/YPFRzPnNRRbAuEWynLlzq2tKpGVJwasaPSobSPavwPYAHig3onTib2SZgNmBl&#10;qIeoL0xzqisfkSFz9581ok6SVGOKttgbD09JqOpB1JfD5+81o+O6ex0lbZ+SEIyM5/A/xQ56VaNC&#10;9wzXGQqZKsDksT91IdZkteRwwscDI3Z4JP8A81Qk+Wi2JcdiHpvE1rLdzzQjbgrljyc+aS1OCbVd&#10;S9qGIsWbPHgCrC1WyWysLdkVQrgAr47U26B00pqAmALK6EcjkZPFJ8sqTkUsscC25PyHfHcVGPpr&#10;WgZzgZ54OeTUhrhlhvyEUAhvwcg84oB606kWzV48Z/juSa7FJnZOkBl/bPquoOsc3xHGO+WPfFHk&#10;VncaVamNWxuA5FAPQRuv91SaRMxL8uQRk58VZfWuoRY/p5XcOc81WSriiMem6BvSOkDqPuTOCUX5&#10;jPZvyRVh2kZjtUgBJWMFVGMYzyaKfS+CC50O4LqjEgcEZCqKinlFtce2QG57g5wPsVKbcnReEUkQ&#10;tmEtIJgxJH7smq21ZFu0kbceWLUd9UaiFdUjH7gc/f8A+hqr72SS0ikactl1yMH655quLFUk7EyP&#10;TKx6tZSsUKnBzlz5AFWv6bdNPYwJOybHLZwfOBwaqNW/3HUoHKbt0qsQP+EGtpWMMb6XAgbBRM4A&#10;wTn7q/kyqKMnjq52AGv6mJnjt3Zixw2BTiG3FvCuEI/+en91p4Z/f9sHHY98fxUHr+oFEYg/tGSP&#10;NY1ukbk9FS+oetgRTe3Jh+wHnAqsegdLfUNTkZzuBGAF5/k0j1Est7OzF2IJ4xVxdDaGum20d0qb&#10;AF7EYwTW9LhGjBkyRyNEN1Ups82mGy2MIO5NG3QWmHTHZ3jUsQACM98c1DDdq+vRySklY2GWx3zV&#10;76/pVvDapHbgBjHwfr81HLO6ihscVd0VT1X7d3JKzu2F/btPAHmn3RmjSW+JsYVxmNQccfdAz3xa&#10;5VTnG8pjua0bM1nHo1vMqBWUBANuCAKlPSoqtsrDVLhLjXbaJssFAQYbue+auK50P+iq7wCe4HAI&#10;qudJ0iO5nF4y4VXbYMZJJ81Y1prCpeW6zNkkHg9hiozK9AbNANNu5CUC8fJsZ4qnr7T7/qO9mYxn&#10;2w5Yv22KPOatP1A1iOW5aO33fLABH/aivoOws00a5FwgEwDMMk/4xV8NQ2SnvQ5vOpbbSumoLX9p&#10;jjC5Hkmq7vIpZo45AdyyYIJ8581EvHNr91LBFKmIpcsOxwtEdmGmu7S0KlVBw4xggLxxSuIspK0H&#10;XpnaSWBvmkOfcPA8cjHNW7pmowW1td+4AYwmSAPuo9dFitIIlVwSwGdoxmhLqyeaztblFGXYAAHs&#10;QaR2ykaSK51y+PvyNlmXJKg/2g1XPV+oLPbCMS/MMMEdwKf61rkVnAwlkyxGA3c5od0DS5bq3mvJ&#10;F5P0Pqr4sWkyGfNWuxb3YE0RIZVBmc+eCB5pPovRZrvVrF7WMuyMM5HBAqd/2FLq2eYuAFGRnzVi&#10;ej0E+mm8nZfhIuFJPANVyzqEtmDFDlJEx6p3NzrElpp0SnecBSp5xnBzVi9M211pGnHTRIcgKpB5&#10;wAO1VNpN1LL1lY3AO+FWO9MYBGeBVz9dXsVndrNH8VddwHmsRvSTSKrkS6hvRG6s+JCWNWD19r0M&#10;9takOSznHA4xivW0r37Fr5cNnGWHYVXmtNJfzx2sTkkcjxgiutJ06HUdMW6W0qUzR324nJyFUcCv&#10;Ov8AU7i7mijSQyKuMr+fODVh9MRnStFuo51xICScnGPwKqyKaN9TtmbJR5RkKM96Ko5FP4LQ6J6h&#10;k0/QZ4ZYgMhviDz+BVfaveyzpFGEAyQOfyasPWIbWyfAcMrDueBVaQe686uEyiN+7B703wgjdlj6&#10;voH+1xQqrE/EZx4OM8VUmvyXE5YHG9zjcTnntVj6lrLyRx+9klE2jJPIoE0jQrzU9RiePmKPLueM&#10;bVB4poypg1aYWWfTt10vBa72I9+MOGB5Ytzmqk6v1NZJZ4FbLMckjtk81c3WuvS3FjaR4VfbBAIP&#10;IFZu1VUN0o/UDbJkknjk1fG4yl0Z3Liqsqdp4WmkheP+rklR/NWDNov6PSEvrabfIi7mTxQZ1Dor&#10;QzSzK+50b/oKK/TXXbW4R7S8yqv+3z/HFejHpGL2S2kXz6rCc2iE5GcDx9011bpyzuY3lihMVxGh&#10;GMY3H81JxTS6NfM8cayQlyWx9UX6xcvrMMN3aWSf0wA6quCyj7FRlKmLwtlIaFazG/hV1dCWCsPv&#10;PmtUaJ6avPbCWN/dU5G1hluar+7NtNCs0FuqTR/v8fntRN0Z1zPDcK0RcrvH9PdkZxj/ABUZyZWG&#10;Izb1p6e61oGoXNwtsTaNwxVexB5K1oT0R1LQtWQ218mH2fuYZwB9VdPU+qve2zQtYLskX5KckAsO&#10;Wz9/VYjtf9y6Y6nnhf4RbnMeeM89q7H87V9CuPCSLV6jsE6b1ma3EqTQEmRDnBZTTnaLlVKR7GK5&#10;wOBRxrun6R1V05Fd2eYr+BS5TuWqt+i+o0RAkycCTY5IyQR4/FDRRypoJ9D0zRtVt2staiBlbKoQ&#10;OwPivzx9Y/QBdL12c2G8ohJX3OCyeADX6YX+irctC8CY8g4xSfWXSf8A6m0h1ezKXcA9scckLxXc&#10;Wb7c7HyY+cEj8Q+ovS6/dAUs39wHceMHBoQf0w1MRB3tXwDiv0/6j6fi0ib2ZAQFiy29c7T+DVfz&#10;zaWYUPtbhyCSThs8CvXh5PJWkefLA096PzF1Dp26tJZUlj2lDzUYUAFbG6t6RRo7s5kl3ZyMcj8L&#10;WdtV6S9hJ9oO48rxjArXGVohJUyvywFLRTYr67t2jIGDn81HO5A4FWUydE0LsbsivJJg5zUD7hp5&#10;BG0jU/P9hQhcXRJxikYkaTxTp4Uyee1PbV0jU0rkMMY7F24x5qSs7NQ+M0pFegZOBz90iLzaxxgU&#10;yFrZMpbRq2SBgVMWU1shaRzt+qEJNSJUgGmhumIIqqy10gaC261uTLLkbDwQPNDkt4S5AHAqOJeR&#10;hUjaae8jBQKopTkLpIb/ADz3pReGxjJojs9F90nL4C1N6RptqrSSy8leEA7E00cXywcwJjtLicqg&#10;HJOBRTbdJMsiLJIMsaI7SaG2uFmdQuP2kfdMLzqyON2KIGbOMjsP4qscUYq7EU71QW266fp7xK7h&#10;FB+R/FBvUnWEE14y2KERLxuYYLUMXV8szNLI2WPYVFsN5/FN92XUTlEtea6bjbu8cc+KaLcPcMyI&#10;pp3B0/PvjeRcA8gGiV0t7MjbGA3fGe9CjKXbGjIaab08iPG0pBYjcVNeaxeCzYIqHLeaZTtqOpTE&#10;xJsRfqiaLSjHDGbn5OBVY47KAdYabNdnc/ALDGfNWYI7Kzt4lG1ZAe481D3VzCipt70J3WptK5yB&#10;warDjBbJB0by0kmjLYU4wWpG51O1SX4EMR2xyDQRBDPcsNv32ogt7CG3kV5X7ckGqLKpfr9gnQnP&#10;ps+pXqySW8m0DsBxU61/baXaSxJGFLDjb9+CajLrqO5JZYZCi0L/AKO+vZd4UsrHBY1yX6Vh2yFm&#10;Ek8pUEsW5+6tjpjpuCKIPLt3KM7W7nNOen+n7eIEGINKRnOKTvopIHZ9xx+T4p/H8eCblPY2S0tD&#10;q51GSCcm3wQq9uwoJub+W5naRid2PupCS/QcDPyH8Dmpzp3puCa1lvDJwrEKnYtiteTJyaS6IQXF&#10;tvYM2WnXF3MA37asKy6bgslJ2Ak9jUfJKlsEwcOxyAO9Kaj1LOkDLlSSuAxqT6dlntaRG67rENvm&#10;OInaAMmqsvmaWRpC3LfdOri6eVyWbINNJscE15mfPy16OqNMUjIVRxSkxLLnP+KatINwwKdsRtBq&#10;K2h0fLCojGfJp2/EI2jAqOnbIXax/Nffqiy7c8Cm5JDWPOHj5fmk2vThYwvApopOe9fSbU20c6Eb&#10;HshYqKUhEkaZU9vNNF1BWwvt9hS1veocK3FdU0Fj0WzvGHd+TUtaCGGBpGIJAwBQ3dXjcgE4qPLy&#10;sTknFd+9QWTseosjEqoJPNKDVLlcuQOR/kVCoUSunZ3bGTjFdWVitWSjancSqQfAqJa1kJANOEGF&#10;yTToyEoMCnX5dvYt0+hKbLCNY0IqW03TCGDTcMO1NbB4xJl3CsBU7doSqFJchvqq48au6OrIxhPr&#10;jESKBtwcYFRNlIZZSuw4Jwak30v2uSv7jSkl/BCgWFfkK0U/k5qmStppNtby7mKsxyB+KhNXtrt7&#10;j20BCHgHwK8i/V3U67viF54p9c6sySZ/cB/1qir4EFo9EFkUIkDtgEkVKX2o3BQLCvyPLEjig0z3&#10;MzyMvAbnAqWg1l7aPYMMcf3Cqxkv6Gi0FvTiiL5SNlz9+K56p6gchLSOInHfA45oY0q9naVXI4DY&#10;YHyKu200ey9je2DKcFeK0xblF1oV5OIF9HdDz3EqPPKI42GTg/LH1irfkvrXp+EpZjDEbVdjkg1X&#10;mq6y1oPajOyRh/BI+qAbzVpZXVvext++c1tg4YoptCOUpsfa9r1wblmLbnYncaAbi/ndXDPnNSN5&#10;qcbtwMkd6jYjFIh5xjwa8vyczySX6LwjxVX2OdMm9ob5Mn6Ao60yWQ2rvCp+Y+RHigOL+mB/NE83&#10;UxgsPYtlVSf3NXMc0kJYZ6PrFrpMe6YDeRkEYyahdav7rXbiOKIBEb9v/wA5oEIlmXfI5YfmnkF+&#10;bWJmMpGD280yzXrpHU2WdD09pmkxxMboPJty5/4qrjqbqs3EgjglcRIcgDgZpG9M89pHN+qX22JG&#10;3I3VXVymHIDdjWfzvP4QX22PFW9jie7kaX3Xck/k5prdzBxkV5McqKaRKSa+cyTlKVt22VO4Qexq&#10;bs7GS4ZVjTLHAC+TVpdJ9DQXVoLib4nONg/cK0r6b+gOpajBJrOmRA29pt92Q4Zv8Ct3jfTss6k1&#10;S/8AknPIktMyvrnQN1pslkjREGVlUJtJJJqyrz00gten7ia9glt5l4jyMZNaCHTGuda9SW1jZRAX&#10;FmA8me4jVu4z2zVqeuMNvqd/pmk3+niGaC2G8KTtBH2fuvbxfToJU1tg8lGEvR7oKyvddtl1Bd0B&#10;O045P+R9VpH/AFCeg2ndLdKHVNHX3o5G2zYXAVjyCtWJ0b6DX9/YJe6W0RSIYIxtZgDyAfNAXr51&#10;1qljpCdNTxORjjJz7fmqS8HHGEkqdE5Pd2YF6W0j9bOojUlgeM+DW+P9Py6NJPdabq0Ajm9rdBIP&#10;jux4J/HiqB9LvTvUbjN7aREMpyyH6+61j6I2XT971VHp+usYGmwkMm3hXzyM0fS/C+3GeR+9ULmy&#10;rSKR1Do21veqtZs9SiJjV39mULhjjBU4+jVbdGdENP1nb6fBMVf3CQzcY2c1+gH+ob0fl0FbrU7V&#10;wYrVMRsWxvBOApzWQ/RboPWeqtXvNZs5WBtJVLAts2E+DmteTFjm4SSJcpo1r1Rr93pPTU1hdD3T&#10;MNm7H7fOB+KB/RGy0Se91JZLOJjsUhSo+OfNO/VCab9JbQS5EqSnIPY4FWN6a9GWE/Saa/Y3kK3D&#10;KRNbjghk716OGKhBu6JOTtIov1tjh0/qG0jtocR+yWO0fDOfFCDalayaX7VvCvusd0jYwVxU7rmq&#10;vq2oXsMnyJcjIOQPwKgrzpa70+CWRY2IxzjitcLqyLkrZC6PFeQyNcW7uQB/VCc4H5qRtLqF79WM&#10;QJZu/wB5rjp62vbCUzhiN6lSucgqfsVefpp6XxdSTPcQ7Ue1O4qTgccc0mRqKRXHFyRZPWk+naN0&#10;5ZXU9sYXYY2juwYcE1Kenfo/rOoxWvUTmCOCEJLGucswNRPUfT9/1Jqx0RZN6wrl08OWpT1H9Rde&#10;9Pumxpy28mViEIG7GwDyay5ebT41bLcI3sx9/q+60h1TqRtPtUjKQIFncHPJORtrL9rOIoypGOxG&#10;foU9aLVdY1O5uplaZnlLN5CgntVkT6HY6g1tDFEFmX6/dn6qGNtNX2cm1RqP0A9S+pZrOW0g1MtG&#10;sRYRTYYx84wv4r7qjpu+mnmurmVIpd5xt/vB5yfzWeNJgvtGuojbyssytwAcE/gVqE9KdQXunQXm&#10;qSskrLkbxnK+M481ti4t/v2GPJWqIb0ps9f0jWZ9Rtri4azkX2pkByu/jBx4wKW9VOoJYep45pIZ&#10;biOSIK2Mkpg4OK49Oepjo/UlvbXEhuLCVys8XOC1X76/dJ6JBaaffabhYGDSDBzlR4waVayVXYU5&#10;N0E+i9IaUdAtb7TrpWt3QAHypHesva51QlxfTW0aOZEkKYQHG7NWp6b6Nq1n09G0DS3dvKXdWJGx&#10;fwMnOBUfpGrdPaPfXDX0kUEoYScrknJ5zQ7XLY8G12iN6a6DN6carIJFC5Axnb+OaGtX6AsrHX4J&#10;NPulSVXRyVPxUqc9vsihf1R9ctNH6qPTLwCZyzMSxCnHIUVmzQNd6our62vP9ymdmlGQxyrZ7jFQ&#10;nKmv667HyLo/SnqP1W6h1DS5NOunh2FSEwvPxHGa/NW4svfmnf2fcPuMC2PINfrN0DrPSuv6S6Xl&#10;skNyUUMQBuUgeKx/6i+llqmuXQgsZ5ozyHgkCqc/Y+6p4eZQUlViQcPbP1d1JP00hWL5KMYqbsLU&#10;SRLIz53H4g191DpkcIGC28d28Yocs7OaYOF3Yav5oUdWbsjJO802N9oLKAx+QFMpoY7Y+0jBh/xi&#10;uZtJayABmywB7moeUzSRlUyTVYUSCC50u3WFZZZwcjIAwaZQBZ2RM/ChJzNBGWc8j7NR8upTyphM&#10;8DOVGKds5Kq7CLqm2jgtWVCpJPZueKBtJtkDNJuAUDIH3TDWr2bAAlOT3P8A4oUW1upMkBgq5Oc0&#10;0ejPK2TN/FbSSFPdBYtlvwPxUVLJAgMcZJVv+IjNCGtalNE0SnO8nIA+qaCK6mh94Ajxk8c1VROp&#10;6QbWmlWSBveYuRywPYUB3lnbvdSYfaGOcHwK9E2oOwV2UKo4O3k0wvLCZ2Tk8nceO9UjpdjxbPXs&#10;RHv9ttwoWu4YTncwJq1k0WMaYZEO52qndcsJLa8cM27dzgeKaEuXsfJpWIwWiBj8srnODTmVom/v&#10;7dhSaaextS2cGoMqxfAJBqigiEWTSBE+SsM/VO479BlzIAKFnSSPzyaipUkcknIXwKeMDRjmWzYd&#10;SJGpVXyc5wOM1rb0f9SBqEB0+aUq5UhAedw+q/OwZyCO9HfSmuz6dfRS++V2YIAPJ+6h5Pjxyxet&#10;ro9LxvI4yP0l1HSrq3kDxK2wgOD/APPXlrcCTcGJZgOS3c0w9Our16j09FMg9xQMB/3AfmpLWdJl&#10;tXDblw/Jxk4r5SScZOMu7PaW6PpreBkIYbyey0Kap0zIYW9tSpH7U77v5qYt7xYwODvz5qSgumDf&#10;1DnP+K6lsopUUVewSKPmMMOCPqhtlLHcH7GtJSWNpcrLwN7Z/Iz90Aat0JGjnG/dKOPb+QFUUznJ&#10;WVGs0iTCQbsg8GivSdVuvc/qsSuRU3H0depkhc4PkcfyMZpGPTHVyHX5Z5ArtorGaQrPfr2XP3k0&#10;Mzagyu245JPANFVxZQpEfhhz2yaEbrS5dwYsMk5XHiuUrO/dQhLql1xtlKpRBFrVy8Zk9vD4wc/d&#10;DdxAg28kgZxTA6xOsscRC7TztPcgUjgrRWGRkpc6nN7gJfPPO3sTUpbalOcH3OWOcihy61CAGPbC&#10;cscY4p1YagBH/wDAKlmxk0LEvgpz/ZK6jr94hYmUkHxTB+qb07cE/YxSF42TnB4Hmh64eYMqgMAx&#10;zmqxikqOuXwy0dL6wkdUc/vT7NHI66aSMRqED8e4fNUlaRXU0TlYDx5qOtU1T9QIQhK5Yk45rkoI&#10;7y6suk9XQwNlsNkZpG864wGlJAQdl8D8k1RXU2kajGVf3CGxyuaZQdN6nNbndIxBHKsTQ8afbOyb&#10;LytvVDETBJECd8Z4oa6h9SoFWJl+bKcPk8KP5FVQnSWoOyxiMnb2DYINd3Xp5P7Db5QgJOUxzTww&#10;49Em5MO7n1hhSEBB8v3bgfiBQrN6vSoQYyFB5JHFNLb0jZYHMl9jnKZ/NSumek0U0be8uUVu5PfH&#10;fFV4YvexJcwf1D1kurhX3PJnIwCAKGbr1b1UFlff8xlSvHJ/irlb0p0oyIkKluc7iO1Wj0l6LaJa&#10;hZ54w0pbKoTxTqWCP/CyT+58mKtR6w1y6lVkRiMfIDJ5+zmm9npnUmq49q3lVSwG7Ffo5F6YaFzJ&#10;sRc85wP2iiqDTdJt5gkcMW/bjwAB/FP/AJuNdY6J8G+5H5yw+nHVDsqrb/LJ5Odw/mirT/RXqGSN&#10;Glbdnwor9CLefSUYbVizzyvFO7jVtPVDiWJAOSB5IpX5sn6SOqB+f+l+gerXVxsmLRpn+3uasdP9&#10;N6zYUsVJxktyCK0xfdUWkZDRkbQck+KbP11ZC3f29j4JJYHhRU5eRN+yjxlbaH6JaVYQrHIfcaMj&#10;azdsfira0ew0rQI9iogZT3xyAR3qnNU9VI4ZQvvKg847/jzVZ6/6rb2V92HUnjcCR/A85qdSkzvA&#10;v3qnrC0tom9gEyPkJjxj+6qL1bqS9mJzN8uPGM/nAqvrn1FMkS78mRyxVeBihqTqf3gxfeH8dgKF&#10;jl8BaQd3KOzNvc5Jycmi3Qba0t4w0soAIOc+RWe9T6suEYgMrcfzUPN1tfRoBlmHbFXx+LKSBZka&#10;hOuadFMhMgYZ4C+KT1Pru2tY9gjCoDnJ4BzWQLvXZ3nLAvuxjANOII766UCRyyHhh3Nd/wAdxe2O&#10;s1t6NKXXqfBGAI5d2TtJU4IoUm65mZ2MRYOeRvbKAVWZ0e7bCCJsY7kZ4+qnLHQ5gpznvxkYpah7&#10;ZxSk/Q31jr65ErK+9nBA4/7gnxUcOpLlgCDhm7DGOakn6TEx3uy4B5VvNLJ0/CHG0DbnkU9Q+LBW&#10;VzfvfXzAMxPhwK4t9GvMgInGcVcpsbeCNgCq+OOaZRTxouAOQe9dUq0kNxAGHpRt+ZUJ/A4Bokse&#10;lEiJ3EqB2zzTm81yOEM2/I7VX8vXbKzIjMGU8Bh8SKolOS0zr4osFrCFCQyfwSPH1XkmqWUKDkAK&#10;eAOOR+arO66ylfgLl354/wDFRElxI4Gc4Bzgipzi12T5oPdU6pKE7cA9wR5/mhO/1Ca8jLFi2ag5&#10;5Q0YYtg57U+s7lIod2eBjArqgLyQOX+mAkNIhP5NK2uk2wiMsj858fVO9QvJpiD2AHIpC3gkmKgK&#10;au7SEtIlrK/tbQk7QePjUdf3k14ZMJgfXg0/ttBklJJBLf8AT/NFa6JFbbWI3EgEj8ikbOsCNK0V&#10;nGXX48UTzJHbKFxn8mpZLmBIir4H4Aqv+pdfhR9qybcDJUiqYuyOTLxRI3+qFI2dpwsYH7R5qiNY&#10;9SvadlhgC9wdxy1d691dI4dEh3buFx2qvJNGmuiX9ts5747Z8V6OHFGW5I8vLmlapnmo9bXFyC7R&#10;bXU4ApnBq00wy2f4HiiTTPT66Yn3mAB5GeaNtP6DhiUoeC3NPPNihpIrhxZJK2Vn+vnlXYN64/He&#10;pbTtJu9m8HPPcntVmDT7TT9yBVXjnJplPfwoAscGWGDk9sUjycukao4q7YP2fTdy8plkkOO7Z7mp&#10;2LT0QcMMHwTQ1NqN1JcEhiF+hxgfVc3d1IUDHKndipuLZVSSJ67v4bZI40TiouXWrdIJZJHKbRkH&#10;vVca/wBYWlq6w7ixUc7SMCgm86mlugI0chf+prZi8O0mzLk8lptJhlqHW8ERfIYkjO/IHP1iq91X&#10;rOc5IwM8Zzk80E6lbtG5bfkE5psze4OWr0MXjY4+jFPyJv2JXGuSyyuSTzUZcSlyaTlUI7cZrjPF&#10;b0qMLm32yUsizFcipB9sbLTXSw2STipK+RdnxBzUpFoLSLY6ftv1iWscK/OTCD+TX6M+j3p+vTul&#10;psibfIPcZiMZzWA/Q2NL/WLFQflHgHn85ya/X27sYLTRYD7rHMIOPo14H1LPLHKMfTZ7Xi4k4t0Y&#10;3/1B6y9lbziNjuztYo3yX7rIfQ+rmLVoGi4YnnPICeatj171Z7i6cKmVlJX+AhwQaq7oHTUl1S0M&#10;kfDMAc/96vjhFYXrbiJJvmfoV01F78KumWV0DjPgU51u5WOGQYyTxn/hoy0DTWg0/JCjC/E4wCCM&#10;1VvUTZeZVJ2ls15OPcvmi+WVRWyvNQieW4x3Hj80Z6FpoijYlKirK3MkyKm3O7PP1VrW+nhYTGuH&#10;b92atnajVEvHjYErpgmdnCEoMZwKIFgEMJzHjK8AVbGhdKe9DKXTGxAVY8ZPnAoR6nCRLJGzEZBH&#10;P1WdT5OqNTjxSKM1WT3N21huP7alNK0NhGZHiwSP3/8AzUwt9NM96Nj4YkDZ3wP/ABV5a5AllpgA&#10;RlVV+fYkEiqZWo0Qi3K2Z16omkctHGmChwQaGIdPEibfbJLHG0VNTiS6nk+ZOTnf4POKNen+n/dk&#10;THyA748Yo5UMkDmi9KCP+o0RAxjwCDRJqVkBBhBtK9iOc/easnULIoFRIzjim1jpYZRIR8ucZ80k&#10;pfsZ6RV9hprllLptHcMac9Q30ECoiZ3MO32KmOpNSjt2AfOcE4HHeq5Dy3znupBwM1VE+S6RJ2cE&#10;t2VCHc31VgaHoIjyZEIPg5zU90j0wiWvxhIJOGJ55NL6ldRWGMKVAHg5pZSb6LxYH6xLHAxUVXkF&#10;jLf3SKB3b+eBRFeGXUZxtBBdgcAYOKtXSunIrGNSAThcnJHFNKoxOJOTB9NHhsLQsYVOMnPmq81O&#10;8ku3ZQD8TjmjzXr1nV2GAGyAB2NCumaYk0/KliwyQPB+6RUVehpomiDc8ssgZWIBA4I/Boj1KWL5&#10;RRx4Xt/FSl9NDZQBcBmPgd80LW9u7yFyxO4+aDqGP6aOJd5G4d6ANSlW6naMA47ACjLqfURHC0Kf&#10;uePBYH6+qR6J0BpW92UBtwJXPAx5p0qFbbCTpXR47O1DuxyVzgjsKjdZvA0gRec5zRLrF8kCe2in&#10;cV7+KDLWBp2dyOD5pDp1EwXDMOTRZ0/B7cgkxnND0Fn7lzCrHKjvViSJFaWzMjAEJ5oUrGi6Izqe&#10;/wDbjCKvcEYznNCXT9i0s5OzcFPOfOabyyNczvg7vlRvpqfo4245Izn6pto5d2QvUM6wGKNV2kKT&#10;jxUpptkggWWSMhuGweM5FRotUvp0eX5ruy3+KndZu/agQeSDj+BXECXYF6jdy3FzsUYXPijywghi&#10;twWBwq5/nFC+haV70od4ztwWOOKndcvY4YvbUEDbt/HNdtM6mIS6glxLGgXAJ4z4qTFs1tAW4K//&#10;AD0L6Lpr70dzuCcYPk1Lapqftxsp5z4z9V1LZ2wW1jV2hjnO7BCnBzgAVnW712TUL9Yw4ZQ3GeP8&#10;5ow621J7pzAjnbnDAcFmFR3SPS01vukkjGWHY9wK0x4KNsyzlJypFxaeFs9Ogh2AnZ/jnyazV6l9&#10;RyxpcLG/7cocf9auXqrWI7TTmR32Er+/sfj4rFfVOpPf3coD5DNgEnvmu+Fg+5O2vxRPzM/CFLtk&#10;B07on6/UUMgYqWBx/mtZdO9PRJ/SCZLf9arPoLQJIISzZy4+JIrRvS1i0aPKy8g5TPiq+dnbm4p6&#10;oTw8NQjJrYoU/RRuP+n5r3obSZL/AFUZBKtnIHgDzStxFNeTADLDOCB/2q4ul9CTSYBJtEbOOQOS&#10;orDHR6FWS89lHAoVRgDPFQFvB/UYt99zUnFez3d9t2ApycdsAU61O2CtsjAww7CuSRxkbbaY99Nh&#10;VzsyT4GBR9JIllY+2r/gDzmn3SukRw2sUzx/IjgH+2oHqGRTdAbNoUjDHzU75M7dIDHtcSe6QFwD&#10;luxoU1ArfTFAxIXsam+tb8Rxxwp3Yc4of6X3KJZCF5AAU1rjj0mY5S20j220cxyIyIM55P0p+qvb&#10;pXTI7Sy9xwOGwoA4p50R07DdmV3UEDg7sGi27sVJa3SL4oO/YAj6rPly+i+LHoGbdH1acRx5AXu1&#10;Eq6XBpbudxB28Me/FSHS2mrZMzSSY5yW+zVa+qPXCbwkTf3YCr3Oe9T/AJOkXtJNsG9Y1M6pd7BN&#10;tCsfiOc5+6l4enk09IpGVVXHBUYAH/z0F9KWzi9WZl+BIOTRn1/r0EFmSqMG5K/WD91bi9IyPN2y&#10;sPULXhcZhWM4GNp+x2GagenulGm/TTEplXG7gmken7Oa/kNxMjFCf3Dya1h0P0d+r00SpAVWP7q7&#10;koQolG5yTonbdETTYwrNmNc/jFZ46uvjqWpR2244yAg/+T9irp6j1d7K1mXITK7QBzuqkdMsprjW&#10;7SZ4lwGAOTjC5rN4kNuTZozTqkH1vpC6faI3tlFaPcCed2PJquLe3Osaj7Id2Bk+IHgVZPqBqzMi&#10;RxN8QdjDOBlqU9O+lLiC5hvTCcHIH1WlxqEpsipXKMUWKumR6JChztBUc006a0c6zP7wOQm45xwK&#10;mesrpbieO1GdzjNSPSdjLotvczNJ8SM4AxjNYbvZpRBdTgqI4ldikR5HfmrWtrOKz0+3KEBiobH1&#10;uHeguw0x9TubjcmSTnjz5qZ1m6ltkRHfBTAwc8AVyVjIGdTxHKxyck9vI/is79bLPcTqI5c/1f3H&#10;mrE6+6tgtYxGGb3WxkDjAp90n0h/udtHcGJnAw6sOAKeH47JTd6C19Dt7HSbaWI5bYAfrNCFlYTa&#10;vcOoJbw2KJOsdQeG2RIhyowFHfJOMmn/AKMqJry9NwSUCkfW4mupvbsES2hodHjlt9u1G7gVxqMc&#10;YYTjGI1+TdsVO9UWmye59oZxtOBVZdWa4I7HbLINxAX64pkiz0CGpXsk90rk/FH8eRmoP1MvxPDC&#10;IcLnPAPLUX6ZpkFzYRzlhk5IOeMCq/07TJNV1BYhH7wjk+QHirYzFml6Jv0g6FN+JrgwFGHHy524&#10;q3Ll5YDJCVODkccDiiXpKCTQYZoEx+xmJbwX/tH8VERMlzczR5Jyclj9mp5ZcmtjYYuK6Ebe/Edm&#10;VkU/IYBPiqQ66v2toDGr4MicNVqdQzmzhb+7aazx13erPEmZOdxOMeMeKMUG5IbNkcYsH9BsJb64&#10;tUjjJX3Bvz9D6q8+rJo9Psba2jUbmUZx3++ad+kegwHSJmkgxKM7WJwQtMp7aXVdQ2Id3tHGCO/5&#10;qmbI3JKuiOKGv7CfovppjYRXJKgsNxz4zzipe71kSzSCQZK/E/8A1KMNEBtLZYGxnAyByP8AnVY+&#10;ol5baMrSDLSMOAvJy3ms6tvRp0kOujejI9YvLu9SHAT45xgCuOsrsxWRgViSJsYH48VN+iutm20S&#10;4mnYqTuOGJU8E4qJs5Bq2qzRBgiFy+fsnvmuzcu66Gggz6CgEuiBWi2tgsW8/gUL35NvO/JDJ5P5&#10;o/sduliQkA7VwQex+zQlp9uNdurn22BA78VPlY7JXovpuHVP1l3ckBI4yVJHOfJoK6h1kWhmtoSA&#10;SuD+B9VI6t1C+k2ssEEhDn4YFVDOrDfM0rNnuWOSatihyZnyyUYk/wCn89zZ6xdXTFZIjlQuOa0t&#10;pnT63ES6kqYVz/8Ak5qjui7OS+sopfbwA5Ugd2/JrSGk3/6XSTAseEOG2d+a75Fpol4yu7EUd4Sh&#10;KPhTuIqo+puq4p5JpXbMahsAHyvirS6j15LPSmww3bdpBHgisY63rf6y5S1iiYPk4XPByaTDByl3&#10;pFs0lGNn1jI2tagVMOIwTIR3xVo9NW4vLlrNA0YIY58AeQagOmLcaaJgcb3Hg+atHp7SJreMXzZw&#10;4JBJ7CtfI8uUrZT3XWpDSZf9rSUFt45wQcZ8VqSWC0tuk7GUMEdIcMF789+ao276Sl6k1xHf9mVZ&#10;OcliKPOrNNvv0Laas3tOCq7f/FTyRX/j362UwqnYddG9OxtYfrUlQhuVUjk+ciozqdXv50iRiHUH&#10;K98EGprT7k2miW0DvseNMN4wf/nrv0tlQ6zOs1vv+BbL8jdWY1xbpEdd682kaHcRSEMFUHBA27sY&#10;PH4qqfR67uLnXkvJiTbdmdscZNEPrlIZ9Qnso1VBI2cg/wCcAfZoy6V6R/QdMWtyiAAjJB4IAq0F&#10;+F0d5purFfVjXYLg+zA2TIvnjgCq96W0CaSFrgqSwO0eRj7phrd2Jbk4dmONoPY5PirE6I1I6bpV&#10;5DcZaWZeGxwGP4pL0xo30RnUZluooTtJ2jBzRR0/BpydNXIndVnX5Rr2P8Ux0aAajMLd2wMbs570&#10;nqFj7Ju4FbO3PeksYDNT1N2hQLHufBJ+v4FG/Q9/JpFjepNybhOdy81XxE7ahZwpEJCrhnGewHbI&#10;o89U9YgDo8J9oOu0/hhVccLWyU/SKN6k1OWW+aSV/wCmMnbnHmqo17UpDc2myHKHA3fyaddcpI4i&#10;dHYow5DE8/eKlulzp2r9NahbpEzXsTfBweML9Vshj4qzHmkrpBbp/S0F9DuhTe6pufJ7/fFVtqnT&#10;aaBqMU9uWkikbIyclD9VYHpJftMl3HIxjmDCP5Gom90+U6jdWVzhWRyQGzjDHjv906m0+zNRYGj6&#10;dZ6ppk8AwZGUucj9v1zUz6S9WWOm3L2d3BHIwLrkDGV7Z/mqX6b1P/btUkhklbMbZwDjcDRx1R07&#10;Dp97/uunCSa3mC+9sbdhj5ApGPB7D3ryLQ9K16zuYrQvaXYIk2nbnFQfWnRdvYJb67o197UeBmLu&#10;uTVmdGT6JrWmfpr1i77MxZ7qT91F9OdN6dcajeaJqFwVhkBAGcZPipKe6NAc+n/W8Go2y29/bqys&#10;pCyOAfc/wKpP/URoMuqWsLwWgaSzPwaMYO2pu00mLQdai02e6b21YhJOAQM4GM1pjUOmbPUbCRrN&#10;1IMeArchwPOfuuLJ9uaYOFqjJH+n7qDSrm8/T35eFzhXGM7jUV64dFWnSeuLqOmzl7G6bcYzkc+T&#10;k01VINB1uQG3xG9wCzAdjWlOsOg9L6x6VkhScNLBGJYgxyDxVvuU0/TZP7b+SG9OOpNO1DT7eK4j&#10;CsygB85HAouvo77SrxGtIwwBDKTWPeiOoP8AbpotOvn2hJNpYcgH8Gt0XbW8um2V5a3gkKAAr3zi&#10;oZoSUutD4Xevgzl6l+lt71Gl1qUEIV8f1vts9xismv6eaYdkIhcOjbSz5ILfxX6WrqmoyxRrDCVR&#10;1w/AwTVI9f6bDohilubcp78g2snYE+K1YPIcVXobL46ZiXWfTa5FtJKLdigIxzk/4rMWvenGrXF5&#10;dRG2lKseMDNfqXD1joz5tJYtygjLFfjR1K/TMWl3MaxIs8iArwK2LzmvRllgTR+DHVXpRq1vOYja&#10;upK7kJHB/wA1Vt50fdW8whnGxyoI545r+gNOhOkjYTXcxhmndmCJkllNZq6u/wBPem6jDNfywpv3&#10;/ELwyfRIq8fMb7iReFH493PTF/ahTLauq9gf+LNNWla0crjGMV+mus+lOnyWsMTgtIOFJ/tNYt9T&#10;ulLfTL+SGZFEmdvxrVHMm6ISxNFENLliV+6VWXH3Tm4sjGWxyM0wq9khMsTXO5jTlcGl1RPJpm9A&#10;NI4WbHFScVuNwJekg4WmwmZWOGNdUgJyF4k3E4pzbX4RmK/uoaEmTzTyBxES1WhkaEcbQU2glYA7&#10;h3JNLS64luJUU7+MDHbNCTakzZArlIDI31mrffZxY/kctfzykZfk0rFbyynCqcfdP4YYISARmlBr&#10;LKDHGuM+aZO+2dqvR1FpACZdqebYLUxmP5kcn+aZETXO0bsHzTqG3jDEdwO9aoRXwRk2x3daxdXr&#10;EKpUKPFdQaSxAll3YFcW8zQe4Mfu4pV76d4TGCdpq+vkRN30S51OK1gO3v8A8C+ajhrVzehU9nao&#10;FNFhgWMOzjI8Gmt1rahlEQA2DGTRLKk9sorY+jgmaTbzzxyakBaWNpJmV1BoGk1Cd33q53D6p1Z6&#10;HqF85LHg8lnPaouSb0gCS66lhilzAq9vA44ofjh1PU52KIzeSRwBmi6w6RjTG9t58ipzT9Ys9NSe&#10;NmCfgecVVYb7dAMNM6MCqhuLkr+KOdQaxjjt4bUKNiAt4FVTN1cN0rIu4k8Z8VDteXNyzYLfLvir&#10;RyY4dHeggv8AquWG6kEDEAUzuNVmviCSckDAptY9PNNIgLck85ovt4tO06dEK7iOSfuhTvfSO/cG&#10;lhpMZZBPnwamNS6ijt5Io4WwiDBoP6j6mBvG9pdqrwBQFcXpkfJJzmo5fPjjaUds59vktljal1RH&#10;LP7iJgqMA0I3mpyTNknvQ604JHyrv3+KwT87JK9jrEklQ+kfJBzSryLtBLAmolpmxXgDMCcVleRv&#10;2d4j2W6CjHekjfFvHYU29lyTTqG0GcMwoWSXyMIrLIfFPYUbjNKI0aNzgivJbhRnBpozOjm42ogO&#10;aiZLotx4FIz3Jk4zTbOOK5LJYDlZHytPBLtOTUakoFKtOCO1KpAS5uVIpP3zniolJiO5FLJecnIp&#10;1kONEqGGeaUW5wGwahBL3xX0b5NOs36FaJJpXGPkcd6UF6eFBPApks3PNO4jGxGDVIZbOHcCSSTB&#10;sfyaMIgsCq6SDIoet9SEG5fZVs+aaPOznOcD6rfimkRcWTcmq3M0nHPinot40AZiC3c0Nibb2PNI&#10;m5cMfkcGqrMkHFhp+oBjY7/GBSEFhDJFLNJLyey0Jz3DBRt7/ilbGWRiBtJz3p45E2dS0OzeOs3t&#10;w9skGpzTNKxOkk75X6PAFNA9pb/IoS1RN/rbODtb/FWWWELbZym6pB/f65bROVhjGExzUW/XF3vT&#10;gAKfjVcvdyHJJrz9ZgEYqEvqrvof7TDDU9cluz7sjZI7VCi5eQD5U0Eysg75poZCKzz8tzlbbOqN&#10;E/CyYIyMtxSZPtNyKYW88caMXHPikLuZpBuCnFJLyNDokL3VWk2oFAAHikrcs5HPam+m6deXsoSG&#10;1kk4ydoJwKuiz9NfZso7qZnjLDO1hV8EM03aToSU4ppXsrufUVVAFGDUNPfPIV4xVjx9AXeqXOy0&#10;TcfsVLD01utKVmvrfwdmRg1fJgztL8dCwnFeynGZsBB3zXMNjKJP6qEHvzV99F+jd31OtxeQEIkD&#10;AMmeW/Iz4pr6qdN22m3cUNmhyiKJWGTzisc/ByV0MskSjJ7CSZ/6CE/ijjoX071DWLqFfZYHeABj&#10;896JtN6G1GOzjvf07CJyAJAMjmtRelC2+jXlpcSWe5QMg/bVo8P6ROc7ktHJ51Wh9pfRGo6BBeaa&#10;mmB5bjj54BYn6Jq7PS6PVugdD1H9RN7KmNnn+Xwbdk7TSN3rc931LpN1CD7SS75WYA4A+6s3/UL1&#10;rpusWej2FlFBCLl/akwOGBFfSY/HaioszvIQ3o50vdNaJ1rYoIHkLNLhgXZEPn8UBeqWow9SarPq&#10;ccpmlZdrY4Un+KsbUkvei+mns0uvdSW35VBjd/8AJqrvQe3Z9dvXv4N0ZUmNWbjeRnAzVXiVOTVl&#10;uSosT0c661LplIIriHamGjEDng7qy3/qH1Cy1bWBco26Xcd8KHArQXrz1B09pWoWqxXSm4Zdvsd9&#10;/wBu1fn1rN7eXGqzrbvmPOFLngknk0rxY0r9sbVGo+gxdW1vLqFpbj9PJAA65zt28movoa+fWOpY&#10;xqEy2sEswVWUcjecDn7FTvRHSnUeldMXcm8mKdTtm2/D5D9tQvSGn2Vtqtomoy4UyKI2AOBK3bP4&#10;q8IJR11WzLNuyz/9V/W+o6RotvpLzm6glQxrKTu3ADAJNVz/AKYNG1bRbODUzcuLG9JYgj94Wjf/&#10;AFGaRDcW+jIbmFigKMgOc581bHoN1Jp+l9KR2F5YxskcQVGlGcKq/wBvas0sTqOr0Vm00qkVj1/q&#10;Ona9rPswTMzAbEH/ABHzX2hatddJaZcQe2SsxZTzgLv5J5qu7pP1/VF5f2MThIZcxRochFP93FX/&#10;ANRix1nRFhd40uApJOPx3FbkklFNEG9lNz2Kaqyy6famSUryY+M/kimPW/VN6mnQadPaiGXGGccl&#10;1TwfzmmPTc2sdNasJreQe2B7eTypU+cGor1MudU168tpNoZ0XYpH55zVcb0yE6BfQ9buIlYTpnL8&#10;Vq30o1nUtDgn1GO1aOKRsBm/a4XvkfVUJqN+LPSLNLqyX31Ko20Y3YPc1vDqLqDpy56R03TbPT9s&#10;wWMsR2xjOalmlcYrjex8Da9lR9N9Ra3ba7Prio+52MhmC4U5NV763dYP1ZBeR3kgZmlGSeR9MvFX&#10;/feokdh05JaMFZ1i9uI4BA479qzlpulSXKJN7YmO8Zz2H2TSRi7bcarQ05rqwD9J9LstOkusWolQ&#10;rhGccA0caF6O2+q6sNQ3+zhy7YABx2o41MQ21mjlFjVRt+Khaj7Hq97O3DQ7mZ1IATnilcKjZWEL&#10;7Qd6hpOlaLcQ7LKK4dMEZUZH5z90OeovqRqlzaQWsFiPaBBkPlRUP0tLqmotciZNkatks2cnd9VO&#10;dSy2egW/uTzqpZCdoPyYGi/l7KKCBj0f6TfXNc2CHbMwLx+5kKQDkj+a0F6x+kes6ZpETSSxzJG2&#10;SucgZrMmk+pF2l5Z3ekBoJYXBAbADDPJyKvTrD1l1fXdDujcurbotykAYyBxUoPI8kZVorjSTsGv&#10;Qz1DudGW60y7T9Rp+XI4ACgnkCs7evNzZXOtmK1uQzcbW242KxOBVx/6XustDhvNQsdYshKsriVX&#10;PgMee9SPrn0Dps73Gp6bAfjnLqOGibxTzVZpJ+0RnP8ANuzJNx/p8vEgttSmMbxOokJzwo/IqoNf&#10;6jfT7+W3s22e38cjs1a26p9Vooemhpgttso2rvJzjjFZMg0iG9vJSwwcg5rHlcozfSOKTkm0zafo&#10;de3lzFDMgebcm0HP+Dk0fa3dXSXkwe3lQ5/btoJ9BuqW6Z07/b2hEkCPuTeuMbjkjNaQ1HqjSr6d&#10;ppVhZiAAeDwO3c1XnPVQISn+jYl008ilm3cDt4pGxvpAxVV7+R4phqnU8DktExVOBjuTmmGk6zZJ&#10;Mf6gUMMgk8D+a/nRyvo9XL2gmuraeTLMjMCMH+BUOkXty/004PHJzip656ggaItGQqfg53Ggpdfg&#10;SbYGLfLuBgiucWLxXySmoaZKYGlb9g4x5oEtZGeSSOMZ4+uMVN6r1LLN8GcKvIwOxx91VR1u7trh&#10;tlxnBxVIJk5/oN9U0eC3iEksofyNp/aaHLMpMXjzlW+JOeBnzUHqOsS4G9gM8kA1E219dl/6LY3H&#10;GR9VZR0SfYY6p03Z27QSlmcrwCR2xX1loYlUtLgRkZH5FMnnm2BJJM/yea62TyRsqMQrYHJxSNv5&#10;HikNdS0W3s5Dt8jjJya5srKCQMZJVVV8UIahfyqzgvkqcHJzjFRVvcXce6UMcdiWXg06gx0WTO0Q&#10;i9mJMBUwBjigDVtNSX/4jIpXOMntXyXFyc/1mz4H80Pa6k4GJBjcMnzmnhBp9jyaaGVrIkgKjA+W&#10;B+aVa0hjUyEgeMfmoZY2I44pG43AAMxOKum17IKKGuqJHkPnGDTS5jtShwfHioW7kcsxzgZwKYO5&#10;RcZNXjuhG/hj8QxqwO/OaaXbRlwVyPyDURNOzj9tMZJHOK7VMthyFy9D9c6joN9DcRTFkXGQTjNf&#10;pL0b1Tp3VFjBIZlDtGN6OeR+BX44Wl1cK7bpGKjsKuPoT1CutLuIIjIyxjkMpztH3WXzvAjmjziq&#10;kj0/F8/8uEuj9KupOn/0cuUXII3LQ7L7rDGfPNe9A+okGvW0aXUqiWMAZU5HPYkUZPo5uctCFI5O&#10;4c5/Ar5iUJJtSVNHsOS5LdgnDM0akqu6uv8AdQAAf3ePofzTrYAHHZgSpH1+KhpLCcYOzgnnBzik&#10;4lErDq1uUkiBO0Y/NJyW9tcbjsADDGAKA7m4kgibapYjLAfxTCy6gm9vLMVB5JHOK64tUP8AY/Yb&#10;T6Daou1U5Hhuai5NDhzjaCO4wMVBP1dktsHI++7fmncXU+5TuA+hjkiuUzv2kSv+w2R/+0IHK4J/&#10;J+hQ/J0tbBlKwgsOATzSFzr7I52vuGe1ItrLIgZG7/5oVjJU9Cw6eto3+SgsfwOKVi0S0hl91YEY&#10;/RHmhxdbKtIZSzBiRmmS9QuykAEEHGM8U3JlohRe2tvvDvGhBPI8Coy6lt5R7YVQqnhgAMUP3OqF&#10;UOQd3gVBvqMm1yp5UZwaLLRlQVS38CKVVDnscU1hvlgJdQMHvQjDfyuQx5/4hXF5dE4IOAe1Opo7&#10;yC6e/wAsDsXdnuRkGudS1MtEFC9wN2BQul1IYHDAkhSOOTUDJfz2wzvZlAwAaXsWbCldQa2XfuHB&#10;4zUfca3LK28bTnH+KDb+a6mTJk8cKOwqFZb0q6kvyMH7OKrCOjilRZsGsPLlVkyfK+BUxba+8KBW&#10;mHAPGTVG20d37oEcjAscHHepqT3Yxgs2Tzg0/DrYfcLdh6g2KX92vIfUdLWQJI7M752+R/nNVXbw&#10;OY2kkk2K3/Shu7tg85KOCufkfunji0I2aA/+idIXH9bKuNo8jFDOr+p0lu4EBLtkLvz2qt/YWJcs&#10;S3FNZfZVF+PfxXFBCstzT/VeYqgyzOpKgN2X8mojVfUa/LSLucsDwc/E/dVLDqVukjZydjYIFIXf&#10;UNsxIjRsfRFVjBfB1ytFhy9Z385LuzAEdlNJT9UX00ftCQryCCDtJ/FV4nUoC7fZUAc5Jx/0pi3V&#10;cQCsvybP0SKZYk/QnJBZeCadjlj3Oec0hDpLygO4bcB/k0Enqtw5L/4CjApWbr25bYojQAcA5rvB&#10;rrRzkgtfQXBdijLXcehy4XEgzjPNBUnXdxvQAuU8/ef/AJqey9VOSThwwIO49uam1MKiwsuenVAD&#10;S5G7yPFc2fSduQJCuShwWLYz/iq8uOoLgSFxLICTnO7NNperbqPdh9xPfPk12Esm1yoWoFsjTNPR&#10;4oy6HccYFTBubOyKKpX4/WDgD7/NZ7HUlyzktIe3bwKdLrkjBS7Fifs4qn2nJbkMpIvgdUW23aVb&#10;78VGXfWEKbgACwJ5BzVNS3mULO2DjOaH470s5O44yaVeImcllSL6k6lRog3xUMu5hnJobHWBd3EI&#10;IUDu3mqmuNZjT4ncM+RSdtqISQsBu+zVYYKBZ18lh6r1Fcvj2yFB7gVFQT3rOxMhIxyPFQKaok0m&#10;QOKew35bfsXjwc1RYzqmmK3MrzDO05wRzQ7LbQoWYsefunbyzNIuFbPavpdPuJSQqZ+81VIlOVsR&#10;tXjjKucGm95qjMz7OOcVKW/T9x7oUwkH80Rjohgd0jBdw4ArPmSvtixQAQtMyjcrfyanrfTpZAuA&#10;SM4P4qw9L6RjBQyS7vxjAP8ANEk2nwWUb7EXn91SjOnRXhor6z6fEh2g9vvzRCdEhskbcFLEZAHY&#10;0idWhiJwCp8Yof1fqlXJRVyduSw8/itLiRlKglg1OJAyAgHtnxUJqd+TIFBHAoOfVZJRgJgeD5NR&#10;Yv13PmTAUcsaI4hHIm57iVmcZxkUOS6P+pdXBwP7ifr8UzfqS0aUKJN27P7ewxT5NbjRAobknORy&#10;BTSi4iuCl7I4dPW8T/8AwlIJ8jNSUdpbdsc4wRio65v3ZvcLZHbAoVvOt3gl2R2yso8t91xuTWmd&#10;eKK7QazbgQqrlV7UxudXjgDbyFHhqC5uoLi7jO3O08kA+apHX9XuhcTCaV8IfJquLxXkkrGll4RT&#10;LzuruG6dlkYBhz+MULX3UmnwybfogEg8VTkGszuHxO5DDuTzXZhaccnORXpQ8RJU2Zn5NrSD2869&#10;tIwViiBwe/3QTqGuXF2JXErfLkAeKDb63eKQqy8jn/FPtIusSYGKtHDGK0SeVyIHV4CcPt7VBwXE&#10;kbbs1cOqWFtcLkDBI7DtVb6ro7Q5bsvateHIpRoz5MTi7HsJW5TGB2xQ5dWjwMTjjNPtPuPYILef&#10;FEcluLtewUnkGqN0S42V1dxh8EcGmSIMiim6sGj3Kw896ipbQjBA7VaMrIuA80yItNGDwvmp/VdN&#10;Ij3Kcgihm0d0lXvjtVlx2U8kAPtEDbxUpyqUf2y+FaaNUf6T/T9Z5/1u9M7V27hjI3DIFfoX1tcC&#10;LTpEKrGvtsAo8HxmqR/0caIh0UCZBllOPOPIq2vVPZFFdx7T8gAo74AFfJ/UMryeY4f+093DHjjR&#10;+W/X+oifU5YXdWERZsj+4Masv0P6bXUdUtbZSNxYk5PByarzXenJpNWmeYrtD/Ar5GezfRrXv+mr&#10;pCOzvv1MyBySWBPGQfAr1J5VHC2ntIhGNzNOatph0+x2Z3Mq4GF7ZGMVmO9HutKuONxHP4rRXqZr&#10;aqCInPzOMj+2qBjiBbsRk+a8rxW+Ll/7tk/Jlckh50poy3F2EI7c7j+Oav7RdDTYxCANkEkD67Ch&#10;ToPTZSJv6BzkD7P3x+KunTNOmIZdmOckfdR8jI3KmbPHx8UNEjkht5PGBk/VZy6qu/eulVQSGJPP&#10;2K0x1ARb2bI2Bjk/yKzLJZTajfoExk5G3yBnsaPF1yt6O+TqkGnp10pF+llu5IQ29jt+qEOv58s9&#10;qkgYDgYNXGsR0XRjC5xtHK58+dv5qiHtv1+pb3TG9sKB9H/ip+XKbd6QaUUBGi6SRMPcBy7YwBWg&#10;oNEW0gjVYwXHJYHB7YwKaaf0cZpYp+ABg96suPSWIjLZCdiTXcs+khoQfwR0XS6mwFwwAwhJDnv+&#10;QKqbULiIFghwjcDNXTrWpMqmCHsqbQap7WdMm3shHyfBU4rmBJvYmVUZ91xprm5IAZnZyFz5wcYq&#10;3/Tz0/af+pIhDBQ3fAFEPSXp0bi7M82CpbGW5P8AitEado9tZKziENsGRxjGKt5GaCXGLJ4MO7ZW&#10;klomlxysTke2ePx+KozXBJePEiLwGwFzjP1Vt9eas00zxxKq/LIUeKH+l9B/UNG00eNp8jPFThLj&#10;G2XcLdIjOkuk3T/3LDaQ372Pb/FSnVOq7PcAXBKgE/8AkUe61fxW1qIxGMkbQBxgeTVHanePNMQe&#10;SeOTkHFLyc3bGf4oF4rYybQTls/fFHGk6X+kWRgBz8mz5rzQNELSLI5AGdzDHk071i6HuNGD9g4p&#10;pS9WciAeoxtdXOeAc7qd3z/pLTgAcZJ+qI105IohI385qkOttd3zCGF9wY7SB5x4qkHyoJukQ1xF&#10;c3t2vtfNS3AH0fur00iGPT7FVcfL+7A8fihzoLRSLRZJYQpYZBPcDxU1r14UhCo2H5z+RRKV6Gxr&#10;8bYD6vci4mcquMnmnVjbnaiHPy5pnpo3u24dgeDRFZWpllgUKdpb5eDRJMIhTpWne2qSFPkfsdqH&#10;uqLxWc4XhRgfk0e3k7wRIoXPgE/VVlO3vXDrtP7sYrmFO22zs3VJHPSlm/6jd3qd6gvTG/tAcHKk&#10;1L2dpHZQvJKCp+v/ABUBZwyajdAYx3Y5GQtUbuxYILenNO2adFJIQDyQB2xQbr0wupwFU4XjA8mr&#10;Av1Wz0+RScHgf4NDGj6Qs7+6znJJyB2wK4ihLWCx2mm9jv2bsnyDQP7U19MhY/DOcCjnW4wYUiTg&#10;LzTSztFiiLORuPkUKhWJzzxWsCLwCAOKqLqDWcRs+4nuFA/NEfVGquJUUYwc4A+hVX394t26xqCP&#10;GaeCIymDemW8t9qAIYuytkluauu4MFpAJG4QDGaGdC0T9LtZyNxwaA/VfrYWCSxrlcjaoJ8Hz/mu&#10;q5S4pXZP+Ktsqf1N63Wa4aFHDBC3Ge2arjpjTf192jOMqpz+AaGLYSapffMcyZLkDv8AxWo+kOmI&#10;bSCJR+6QAkEftr2JccGJJdnnRvNlt9BT0npaqIoV/t4x5qz1tTGuFUkDyKYdN6OtqGIG4M3BPerZ&#10;6X6bOpzqxLRxqOCO7YrxZP2z2IuqRCdA6Gv6ozTFlQksMjPIFHtxdK90lsBkH/BbP1U7eaaunBvZ&#10;BxsPxxQNpKT3OopJsICNuBPGKVUygUHRYrKRZhuJI7HuPxXWmaZLfTGR1OzP/PFKa3qskj+2Rg7T&#10;girB6WmEGnnfznn8tRI4yL1BltUESHJbbkDwKB+orkW8Pu7x4GMZNT2qzrJcO5OMVTHqBfPNE8Mb&#10;M2R8tncfWKMUaZDPNqIKWV1Jq2pyiU8ZwoU5Iq9OkekReXixRxMFUfzgeTVP+mHSs4lDkMzsfj5O&#10;TWyuirFdM3vIBlhyvgYq+ebjBpd+iWCLySTY1hsk0xWjRNgPgnnip3pW2S5ln9xs45UDnv8AdI3M&#10;TX8ruPljg/ioS91OLSRgOVdgRx4A/NedxkehojfVPqIW8VzFauEZTsyuPrPisnaLo17qV1mclgXG&#10;5m/uHfH81YevXz61f7yhRFwqj/iz3NHNroA0tVLAAYBQYxXoYYKEb9mDyJ26OJLWK0gUxqI84yCf&#10;I/FA2tafLqKsHJOT4qf1a7llcARFh5Io006xBstoXO8ZGO4xRKdb9kEuiG6Y6Nklt0ReFU4BB7Vf&#10;HTF6NKsZoWiLHnH4xTz0w0y3jtZ/ehyRyu7vz3oK661iKG6OwsEJbG3sxFZMknKSs9HFFQjaK16s&#10;llu9S9pEwpYbAOwz91YF5o0dnpkWwYcxjv5YUIaHp7vdRyFSQOTnzmjbW7n9QypnJChQBVLrXwZm&#10;k3ZVZ0mbUr21Rl2R7yZc/Q+q1Qtpa6doEUifuCg5bvyOKG+m+kZI7OKR4dxzli35qK64v5TbCKMb&#10;ghxjyATillnk6j6Gx40tlZQXV5d67bPDuZEJ9xm7YzxgfdaG6gvmkihRcYKDIxzlRzQf6adOwC1e&#10;WQMZDIcBjwBTq6mWbU5AoYgOEHknxxXG16ZVIM+lNOFoDMcncvIIoM9QtVtYVmkLb5A2cD9rLj7q&#10;x9UuIrfTkVtw2rhSO5NYq9T+qZbuYxROFTGDimxwc3RyeRQjYGTPcave4SMn58ecnNa16DvzpWlt&#10;bTgjHYgcD+aqD0Y6Tkuz7z5JKe7nsD+asnq4myWWFM7j/wCafLJP8fghiuWzhbBtfvzFGu4c5YHh&#10;QvejjR7GLQ3dEARQpY453E+ai/RiOCGKRriNlc7iSf5OKkuoJo5bhkjYELz/ADmpJ0qNCihjNrYe&#10;Qsw2Bs5zVTavo9xrVwdjYRR3x9VIdS3U9rCMEYZiBmiv01uxDYyS3A3NJn5eFTtimixZS9FbNdGx&#10;sTAjHOWAH1jv/irE9FdOtxemWdEGN78jKt9A1Xt7aSan1BFao+N8vBHHH1WoIejh09axf0wpHybP&#10;nNUyS4xu+2iUI8p7XSGHXLW0MkWxgqOeB2JzQebb/b4jMyZJ4T6JNR/ULyXF/FJgsobIycjOfxUr&#10;1HcvcWcUa45PJHBAx4rInb7NFoqnW7wzW88juAdjAg9s1RWlWs+t6vHCGX2kwxTHyJox6j1aZY3t&#10;xECM5K57gf8Ami3026a2Ml4IT4ZcjkE16ME4QMWWpzVMsXVrOLQLJQC4JhGQeOcUw9L7R2meWYB0&#10;my2Sc4Ge1DXXOrSalqkEAdmRdsbD/hYHmrvtdBh0awikDYBQMR+D2qGSWtlcPaVDHqWMxAmJQE27&#10;sLwBiqGv426l1i1hBDqnkHJCirb6j1hZdFvlVgX2khj4z4/NV36TaBLZagt5Mojy3O/OVH+e4NJi&#10;mkpMtkjtIPrixh06y2xDAH7aF/TixksNXluZmZo5cqFY5ALfzRv1nqFq91bpEuQTg+OD5oh1fpNt&#10;PtreWMbg4Ur+Cfukc5NP9naqiF6suCd6QjJ5BI8k/dQXT1zDocE8sgIbJfHb/Aop6ba2kuLhLobh&#10;t4zzk+ay/wCsPWx/3o6dZZWMSKFI54Piu48bbqmTyZFGN2d2GrvrmtzyOpEDTD4eRk/+aJ+u4C01&#10;lDEmWdeyr8fxmrE03oqG00a2uyiAtyMD5A45NFNj0h7kCXjKD8OCx8VqeRLpGNXN0Wd0R0pp0PSF&#10;uxidZ0jXeSBjceeKhdNuP1UpSMHAQuf8eKk7PUG/Si3V+6bWwfFRNzB/tEE7EDJXP14xisj/ADbb&#10;bN8IcFSKi9UdcOWtYpO4xt7giqo6Y6WmsrqK+uhucNuCkcH7z+KnbyCXUL+N5AdobDNjjHfP8009&#10;a+vrXSLO1SGPEm0DeDyVx2Neh40PxjFds8/zpu/0cJrSXmvSW8eMHlhHyF+q1TqThemRCCEYoO68&#10;qx+6x1/p+065lmN/LHvM0pGScMcnNa01GYySOZW+J/t+qTyouDStGfArV2edG6ZeI0cscS/DOGPY&#10;AU10fV4dU6uaOUMyAdyON3mrC0O/to9Hni9oq7rlSONv4qH6X6RlWBb0RKm5snHkg/dZrNa16GnV&#10;pW11N7T2shtpQfe48VI29lJp5BdBG23dntyKDupP1151HbH5tENhkOeBtoz9W+o0t9OtCEXc0YC7&#10;q4ohyerRWHQQPWnU14fbYwwMRkjsy/dWD1bPLpULWG/CMMoB+3AoZ9Hlm6ela+dDidcsoPfP2Kbd&#10;f69FqGozSmQDdx+Bz4pm2tFMcdtsg+nDaz6zD7hJwQSRz281YWrW0SXTBDwwDc8AZqB0vTEs7aGU&#10;RBSc5Pk1Ha5qMxuPcIOCoyv8dqUeJPrbz2cscoDA9gxGF5qA1hrhZ5mmfduGQRRf1Jrk9xp1gqIM&#10;hRmQUHWF8l5f2sLYKO3z+8Cn4nWw76EfSxoOoXtzFunUYDDkjPY1mn1N6tmZ4SHYgcFM5Kjwc1YH&#10;rTrkOgw3iWpO10HtheCcduDWbNDvptRtZ4rkozyp8Wx5q+LH7M2TJtoPdDt7DWtLmFxJiVMlMHOD&#10;4NBXQusSdPaptjjD+9JtI/dlmOKbdEJGury2lw+xuFY+Dz3ot9aukv8A0/FZ6hbZjVWjcGI78/xt&#10;zWpSe0YWrdkvfG607XYrhbQxR3Dls44/xRL6tyyrb6Zqv6d12kJI+Mkq3bP4px1JdXXUfQlpexQF&#10;/wBOI5N4PKg+M1YXQvVFp1P0s+m3duk6iNgjsnOexJrO5fktHeNlGavoFpf2YvreX+ssYZj3BA75&#10;q5/QvUdNvYbmy1AB22MiY/tGODQf0J0+QZ9OkIEe9oiWHjNR1xoc/QWvofc32dzKpLoc8j7NPJ6H&#10;hAPo/wBJoHUb2E1yuZclW7/E9gDVu9RdHabOI7qFy1wgUs27uMfjzVY+rWgaV1FBpup6dL7ctnCq&#10;sAMFz3OaU9M9Wn1C3igLlnGV+XByOMGsqjbuzRE5610Qz2MdyI97wDcAx8HuCaNegNcuv0aOkrOC&#10;o3oRkrjxiojUtN1C0kvYplJ3DA8qwP1QN0drFzourTBF3hnBaM9wPsU7W9jaO/UuyhE+PYbPycHs&#10;eecVdnpppQ1DSYby1Vy/tYcc4AIwRUH6r3lpeafazj/7WoBYryR9VEeinVVzZJeW8ZcxyktsVs7S&#10;RwK7/wAVYllB+s/Sw0TVkuyuyKdwAO23FaN9I7VOoLJI7V2DCPtIeMigr1t0Y63p05kDxSQN7yYH&#10;cr/PegX/AE/6vdxag9tBcOjHLKnODWh/niSfaIw/8eVtdM2Aupf7bb3NnNbEvyFYnAU+arH1F0++&#10;1zpy49uIyPEN0bAZwg8Cje9vPevQboDuAxPAH85pvcTyWLzQxT7oJ4zznI5FY1I9Cj8+Ztbs7KF2&#10;vpxCV4dAPkMfihFfUObUrl7S0glUnCqxPAHjnzmiT1S6PmuOoibaF3JUqYsDAwe+TSuldJNp0KyG&#10;IAqeM+Ca9aPFxTaR5OWUotof6ZoOrRsd9y+GAO3vyPIqa1HXLiGNVmdmGQuPvH4oN679UF0SAPwp&#10;2CMANyXP1VGab6kJfXKzXjtG/IXJyu2tEIWrSISyM0le6xFbrHOqZEeT8lHOewr8yfVSyuL/AF68&#10;lu5AXaVzhfAP7QK051L6midJI7OX4QDJ3jG5vGBVLy6LLqHu31zGd8mDgck1WC4sV5G40Zgv7Brc&#10;lDnBNCUsZU1e/V+lxwRMVbf/AMGO/wCc1Tpt/dchRmtkZWQZDrx4px+0Fs0Tad0reXKPKkZKqcc8&#10;10nT7s6rkDJxg+aawQLoC/YUlj5MKtG96GuLe39yORGYcsqnPFV/PbMmfic+aEwoYZ2180hbivmQ&#10;luBnivsFe9d5HBNI8GpWCZozgVHKCBXayYplICUEjFgSacRuqMuVyAQcVCm4xiujM9UjkaFaCR9R&#10;CSbwMZ705NxHtLK3J70KBWJ5NTcFlI0fxGcd61QzyFcUOH1MbXyOey1FHUpSpUCn0dmMkGn2n2lm&#10;JCZT2HYVZObEICGOWZj3NEWlaE0hYtnjgA1MD2IkZlQA+KjYeoWh37R3q2JQX8ybctUgptLWziJD&#10;IoCjjIplHraW7NsbI5wfAoJl1CaYli5GT2r2KRQRmuvyoJ0kUhB+2Sj61ckyATHLEmowWUk5zI53&#10;Z5JpQTxb+wxXH+5bNwqP+Ry7ZRQJHStIhd/k2Qvj7qeS4t7dygUKB9eKCP8Ad9mSuO+aiLjUpJiS&#10;SBk1L/IjHpHHCwybXGgmdg4ODxQ7f629zI7u2SagmPJpLGTWfJ5UpPbOqCQrJLk985rjdiudozXx&#10;j5zmszkOchyDSgauAO9esn4riYCnu4Ipf9UVBAIpk1eiM8GiwHq3ZCngZrkXLCmm3NegHGMUy0Ao&#10;87NnuKT91jXhWukhY5wK4wPAMGvWXNKpHiuWHFdAb4wa6Jr1UJrv2z9Uf7A4XHkV6MCldv4rl4/x&#10;TUB40hrkPjOKexWkkuBGu4mjHS+kJbhFDRsCeee9PDG5PSbACi3alQ+0jmrOvui4oIwo3b8dz4qK&#10;h6fheGUMAZEz2rSvFyJ9ehdAWLkE141wDXtxEikgDzimLDJ4qLnKls6OPf5wKUWYeTTEoc9q8QfI&#10;cc0fcl8hQRwPHn5GnL3e3iMACoVWIPK4H3S+HyoGTu4q8PIl6OcUK3srsoOaihA37jVv6R0d+stw&#10;sYMkuCW8AY+/qp+DomQwiN4I1ZeTmrY8OXM9RbGpJFCspKjivBA6jNaZg9LtSurZRbWMeGUtuORj&#10;H1Vi+mvorBcW1zealPEiwthYSP8A4jD6rXD6J5EpbSS/ZGWeKMc2FhJOMBT4okuNB/SlEkQOxXPF&#10;amfQbJJ5JP8Aa44znGEUgVLQ+mOp6wJLi30cvHGv/wAfiNT9DLd69HH9Cku5xEWZS6Mm6b0ZJeun&#10;tWc027tsHx+uTVvaB/p96jOoWaXtkYrSRslx9GtddP8Apxoum9FPd6vfm2uf1SlooyNoCmuevv8A&#10;U5pesxWWlaPbyzSfGH32QAYHGQRW3x/pOOE4uasm8kqaugd0ePpf001KcYsb2eWIJFE53Zz/AMK1&#10;R/Xd/e6lqsV9J8Yici3T4ov4xRz1T6S21re2+r38m+XcAxV8/kDBo26Q6PtOpGu7j3AFgIjRMc7z&#10;XtQwRSpRSRmttkHc9M21jbadqK7bcSKjfQP/ANWnt7pidS3lh+sZlto3Kll/uHmmPqD1Kt/bW+hW&#10;oKy2jkySHBB2+Eq0PSzR7ay6JvL7UJVMyuzIrnGFHIwPzVJwXDSOThadMY9R29j6c2PsWUzTG9xt&#10;dwDj+MVS+mdHN1deXnstumWMFv47ZqI1e/n1q9hlmkchpQqDn4hjgADxVwjTV9PJlvbO6YyTQhZA&#10;wyGP/DWeUI0qQ8LqivJHvba0/wBnfaFgOQQAGyPBq+7DoOzfpGO8W42XEce4oWyS3kYqsvTjovVO&#10;rLzUp4kEzSyM5ycAHycmrf6Y0eC31e203UjKkSyYlQnA47f4pYJpHUuLLM/00Q6f+i1pdTWHZKuR&#10;72CePrNN+mum9E6t6p1azMsdvBCw9nJGGZ/v6FBnqdpMGmXi22jS7Y5V/tP7MVa/T/SnTmj9LDUo&#10;NT36rccSRhcjA7ZolCmpcuykpNR6WirOoLW+1jqx9Ejuw9tZZVZfDkeMmhrruz1DodDcTJHhiNuD&#10;kfg1OX2qx6JetO5CGQbg6jJOe+azl1717ddYdSWlp+qlkskcRkgbt2e7H8Cneu2ccKrYNazLZ6hY&#10;3GtXMjh0J+LnJUN4FUj09O19qkX6htkTErvPgtwDV6eqGlaToN2mnWNzLPGyjeznKg9xihfReipL&#10;+8sreJObhhtR/jkfzXnZccpTVM7zSTRtP1HtdT6C6O0yxv3MtvMiGJojnAdch6o06HN+t0TfNGyX&#10;kieySe4bsTR36o9O9UWek6RY3rGa22hULSFgVA/PkEVVljoWrXNzp1u5PxwkIfKlRnjaTXq+ND8G&#10;n8Epy10XF6x9KahompdMpf2bT20rIplhw6lSfNXf6naN0xF0na3lr/RaOHcNrfYxj/56gNQfUpob&#10;ay1dAGijGxgOSOOTWYfW3XpLCJNLE8myTDBPGBzz+KSqcW30LjWw59Iriz0nVGlcrJZ3y+25fwB2&#10;IpD1iv7WxltRYvuR2+z8VNOPR/p46z0tZ3MiB8mRCF8AHjAofi1Gwueq9P07Y0rNKqZZMqvGQT/F&#10;K3ak76oslysvL0ctNCk0cya2f6rHA5xuU/QNUv1NbWrdRz/oFf2PdwAOTgH8VZPXHR19YwCRO2cB&#10;l/bVd6BLJa30brFnKlW2f8RpIu926ZGcCxugf9tuuo4rG5gXEsRx7q7lOz+fNXH1ZpEFjqNvGjKq&#10;OoKrnPf6qrOk+i9R1nVormxj3ewwLICFOT4P80cdY6ZeXUywC2lZ4COynAz3Ga7GVz7O44d2VV6p&#10;3S6IkamMFZGy2DnuPFFHT/Q2oQaBDqUN9bvBcKJREX+aCqQ661nVJdci0++VEjQhU3fb8b81f9x6&#10;T3uj6Bapaam08UqK24HJQvyVxWmbqMY8l2J9q5WZl6+1/V9b1C0t9Nt5H2Ax7V4UtnG5q1d0j0fb&#10;dO9PPc6tawzXKxAyHuqk+BXWnen8Oh6NJfRIzSSYMzsuDnt/iqQ9SPVpLGzuLSKYTTsh3DdvA3cD&#10;jwRSJrJW9J7PQVgfr3q1cx30sloipArMEUH67g1Q3V3qHrWtXgNxchlUYSMLV26H/pr6w6k6b/34&#10;XkUMDhnSJiNxqv8A0y6Si0/XAdXjMkSsVdCMkH/iGK5Li21FqhJOu2TPpvbzadqllc3rl7OQr70Z&#10;PIUkZrffX3RnSOrdK3jaJcLAxt+B2K/WayZqulaQuuSWul3TTwyY2R55XI5BqzdEjutNtboyh9ks&#10;JRkJyMYxxSTw3VTqifP0Ul/p6/2p+qb6w1TUUtxhYkdvJU8mtIes+oPpmlapbWVyj7V/+IpzkZxl&#10;ayn6b9Oac/XyWV3cbIpm/pOeSr53DNac/wBTPQSaDpM11Y363kcirGNrBj+QQtUzV92H9E3oxzom&#10;hW16088824IMk55J+gPs1G6b06k13O0RYKj/AOBjxmrY6J6Z0+40W3cl/wBVuKFF+h4NEmhaTb6J&#10;LMtxCXikbcgbuhP3WfNj5yWthHJX40HPROiJb6dHHclB75LKPKipq46TYuTC52H7waqTqm/v7eSH&#10;AwkeGjb7P1miG09bdSSGNX0uAMBhsAnJo4zjSVA+LZ+kF30JPJB70t0fipITG3IoCsdDlF57MeSX&#10;wGP4HmtNTWF5eqNkZ54OaBNQ09NP3hfjIT8vNfzNhenZ6WSD7IuPS4rdAjMf24XxyKE/9slkuDjg&#10;5waLRazSAEhiPv6qKnmmhf217/eM4q6kxIpELr/SchhWQXIIUfJR+arRdDup96wKd3IGe26rbf8A&#10;WSArOu0E8fmmkNy9kdkceadZDjS2VjqPRGoQ22+5YKdp+I5PFQekxSoNqN+3tmrk1S6uLmNy3PGB&#10;geBVWvbS29wY2jKtnIqkZiOA/ghdn3uctTu4mklwoQ/QI8UwiuJA4O34+cVKDUI0VWRT2ya49naA&#10;eXT5LaTc+G3MSKUvBcXUJjDZ8gGuru5aUgs2RnIxSVtexwueAT9E1T0hiQ0/QpY03uQCR2oa1yxE&#10;gYh+PqieXVncDgAYoau76ONmcxk/LtTRbRwEoLeQuFVRgdya8v7P29rZFSd1riKjbbcIfsmg6TWI&#10;JF+Uu4k1aOxG0Dmt2sxkBiORnioKW2usAgY/FHb3cEkZXbkmo5Tbocuxx9VogyVg8umTSR5OFP5r&#10;pdCnVCQQWAyamJ9Vix8cnFerqkSITRNtjwIN9HdUV/8AmPNKWmnkk4+sjiu5dbjDYKntwBXceu7Y&#10;mT2x+PFEcjRWKLI6E6qm0uVow2MgZOcKa2N0V6yxCKG3uJVQtymOx/Br81J9ZKFyGwTz/wAqntM6&#10;vuRsYPz+4NnJJH3WfyPDjn5SqpHo+P5DjxTej9b57eG9jM8EwO5d/PbJ+qgphsDZOMDxWNPT31xm&#10;tlT3OC7bDGxJGfta1boPUmmapFBLJcINxP8Ahq+ezeLkxOnHXyezhzKbtSJSCBJFzIc5/wCVCWpW&#10;MmTDEBtXsAKP5REhb2ypB+qjkOJiNv8AmsptUiq59Ne3bdJu3Ec5FN4XckspI8Vcc1jbzSZlAbI8&#10;Ghe/0tirLAoyD8aaLQ1WAU8mGbIIwcEmmilg3JJ+jUvLp+JAZEO5yc+Mlaj7uVA2QDgDAoZ3jRHz&#10;SNkr2HcGmdtcDcqfVK3LhwSx/IqG2ux4bHPig6kTsxX9xXtya+gMU0Tnb34FNprhkj2JgtjB88Un&#10;bX7Qp7e0FjnJ+qSaforrQjPeJESoQAdufulbG9jTBKgkVG3SoHaQjBz/AJpBMlsnjFPTDlTDFEDk&#10;MBtGO4HfNQ+oxKA/xBBpnb3s23CPwPB5FROtXlwVQsy7ckHxg+K6ttHJnkVxGh+QXjuDSGp67aqh&#10;UbSwGcjxnxQ1cI8sTk5xQ7/t5fKePur44IjKVD1urIreYvHFluR2zUY3UDzyb38nJpvcaYAWDNhj&#10;SZt0jUKSDV0o6olKbJC/1SRoyEY4HbmoK0u7gyks3xYYwak7VELncMkVFam7FgIhlsZCjzVUkc5h&#10;THcERZycDvULNfe44w2M9s0Mm81K4WSLYYioBK4wcU3ttA1F23iOXk7SSDTKCe20JKbJG6uI1c7s&#10;BlJqPNwrqzKctUgekrwsxB8+amrPom/K8gd/rBFd4wX/ACOrkAskobGR/GaaSTbFOM8UfT9GyZX+&#10;nuGQD4YE1LRel11IC4jfuDu8CuxyY475HOMin1bLbc5OM02nZx2WrlPRBikCiMu5bB471Ow+mB2E&#10;yRgfjPODQ/Jh/wC4ZY2UNb8gjacggZI+6fMSsa4QgeDj6q306EjVyhOQD5GMCpVuiPci3e37kanA&#10;qMs8GUUGUDiQknbkf9/4p3/t0zKHH1wPNXs/ScKREOAoABHYjnxTmw6OgtyHLAlx2x2qLyqyTxSb&#10;2ZvXTLmVwvtkZycipKHRJ9wJjJA4ya0GdGiyq7QVBruPSLRMb1LjIwM+apHyEikcDKIk6fuXCARH&#10;J7A+R901/wDStwoYbMZ5BNaBvFtYypjAVs5OPNdQxWWzc53Fu3/yaq/ISGeBNmcX6OuHAcRs687g&#10;P+9PY+iboEBYDjgnacn/ADitHiWHBVCMEEELXSLtUAHk4yB3qb82XpCrxY2UBadGTAncCefqia06&#10;MfcCsyJ5xV4Sf/AYRoA2PrFDVxbe1uIJye4pH5U5FViSK/j6ShZnbfs2+SMk05fT1iIXaHFTE9x/&#10;UwpGSOaYXF/apGhkmHJwT9YoWaTktiOMbH0EsduBhcnGM964nmefbsQZFBeodUWq79jZIPC58fZq&#10;Ok66S1jwkY3ngMWq/FsW0Td5qzWYI9wgkc4GSAaGtS6kndDtOVXnng0Bal1lF72yWUB8fPA3Z/zV&#10;WdU9S3VztSNyq7s5PcgdhWnFh2ujPPNSLek1hJgz7hkDwc0B6l1hp9tKQzd+7VSU3VN7Grx525GD&#10;4ocuLs3ChCOx+81vj4DabctGF+RTNEDrawmUbHfjg8YxUVdagLjefc+DDG2qNaGULuyfqiDTepHt&#10;iiXCFgDjdRLxnFWmWhlWrOdVnvLO5LKxx3H8VNaT1U0hjWRB/wA6MVsLDVrdnAJJGVPaq5v+mbm1&#10;d3ijLha5GUJR4vseUZxdraLM0nUBLIFZsL9ntTrVOnJr2N5IQpxnkecVUWj9RtbyD3iAvY5FXbof&#10;UEUyqkUgdMg5FZs+GWOmkacU4TQGaZLcWsiRSwFN37cjFD3WWhNITKsfGMvV3apZLcjITcy9h5FM&#10;5NPgkt9k0QLMMHHimwZnCSdd9nM2FSi03/Rj57CSNjxgZqRstT2yqrqMDAoz17SmtrhoyOzYI+vq&#10;gy90ySNiQOcV7PNOKPF2mTl7YLdxM6kE44BoLl02SJgMFSASKm9M1ApIyMeAOTU5eRwXi8PnaPPi&#10;uRm7otJatEfoV/BMqxySYP2fNTuoaGsikLhvOKrDULU2zgqxNG3Tmss0YSbO7GAa5JOLUolcU4zX&#10;CXYDatoj25JPx54pvYagI32NnvV5ah08L6BXCh28Cqe6k6buLCUM0bJnkjvg1fFljNU2Zs2KWN6T&#10;oe3kQuIQynkjIFB7thipGD2NEukaiNqxyHgcA041rSI5P6sZyxHjzVIpRIfyBmzsvdk74UGrktJU&#10;mjQJyAmCO1VvYTgRiNk2mp3Rrwrdxxk4G4Yx3JNLJttFsSo/XL/SroEsehRXCqVzHtAHIGKkfWB7&#10;iTfEZSjHeAcVa3+mJl/9Hrb+5hzGAWQftyKAPV64CCUEbiznawr5CTb87K/2e5X4xMVQac7sVwGd&#10;jkVrv0706Ox05WJQyNwGC4yMVQmjafJPqMRQBSJMDPbLeK03fXUdvBbJEmzAxgngGtPkPlHj8kYt&#10;Rdsr/rC8Ms75XaF+OM5qGsYFOOcgcnNR+sXDvct89wLHnwKJulLdrm9gULuG7DAVphjUMa/SMEsn&#10;PKaT9PrGAWyytFkoihQf7j5otRQZCfs4wBjFRemWLW0SkHGTlR2ODU3qCraWzT5GQp7/AMea8Oc7&#10;bPcjCkkykfUfU9kBVezYLZ/Hiob0fhgkuLu9mt8hxtR3HkUJ9VGbVdRitEyC0m0tnK4PJNXk/Tyd&#10;PaOntzg5A5wQQcZ7VtnShx9sxyk3K/RXfqZrMUk21QuUIwooZ0nQyqC4mYqW5UVBXIkv9QdQu4Fi&#10;xb/zVgyuUNrbKeWH7sZ7DmuOHBJI5GTlILumz/TTAHJwBjPmjTU5YLe1XcQGLHbTrpvp2O2sUm3H&#10;I5w1Vr6gapLFE+wncX3H6wPAqUHzlRqeRKFgHea6TfM4kUIGxtHZqMLfTv1Uu50wgXIOOefFBvQW&#10;ix6zqPuSMFEbHGRwGPOavHW4orJBHEBhmwT91ecVF6MqcpbZH6NDGlxEFAVEBwPqnXWWqJHA0AOW&#10;K7lHj/NEWm6OkFmJ9u3IIwe5xVVayzXV1INg5G0Vn030a1pFfW+ny3s7Me7MMirTe0tdOtQB8MkY&#10;ycscjFOdK6ZW0UFoSrAZBPjNA3VutO6BcfQP3WiUuTSQi/EDuoNXM0kmwui8jI4J/FCGn2X6mcAD&#10;jPP3Ti+aSR14PyPG3xR/07pcltbPK6DJA78Ej7pslRiKm5MVcW9pakI+JB4PeguOBpzJK2Su481O&#10;6ijXk7RIckcg/inE+yzts4GAOQfsVmh0UqgC6vvntbVo48+4RkY8Cqj6U6Ln1DUBNO4IYlh9A/ZN&#10;WHqTLqNyrK5w/jFW109o9vYWALR7n28gdmz91sxzWJNk5L7gOXVvBZWzqCdiKf8AJFU/fahNcXAB&#10;2lT2H1R/1brqQi4SJuGTbt74JoA0WzaY+5wxDZ4+6phgqtnJ5LaSJSGFI8hRluCeMmrL0jRwsaTH&#10;jjO0im2laC9wRI49v6GOTRNqEsVpCELnjuCeaRsvECtcuzLKsajCrwaiNK09XuUaQ+ey89vJpybj&#10;9befL45PYeAKOprZbO2Rmj24TuPIridC9gT1RJLtSOM5B5OOPNTHTFoIIWkdztYfHFM7e2/3KfkM&#10;QPx+2pfW3XT7MQhQu4f5NM266BKge1u6e+dFU8IxwfupjT4WtbRsNgj5ZqO0S3DxO7jIz8Sadaje&#10;8bUzjOOKk3Lo6mj1Y3uXVjnbnDU212b2odkaY2qAfsfmpK1JtrJnPnOPwTVX69q7yKN0rZ3E7fxV&#10;MabElKkAPVd8FVyzcleMec/VDfQ9u2o3qe6Pjj/tzmpLUbQ6nOu0YQIV3d+B+KsHpTTUsLfhBjsX&#10;YcmtFVEzXsd9T3iafYzyKRtRCScfdfn31jrlxq1+6hyUDALWgvWbroi4ktbW4chFOAOATVJ9C9MN&#10;fTe7Ju2clv8A5Rrf4mKMI829mfPl5tQXQY9E9GiyjjuZQSxJINW3oEf6nUEJJKpzkc5/FKrav7SR&#10;RKACMZ+qsDonQVtUeR4stuyv1n7rLnyubts0YoKNRQV6Ppsrsqp2wMgn7q7+lbVtN3FsOwHKih7o&#10;jQka5d2UOF+Rzx/ipbqS9QOI4SACNrEeTWKcrdGqKHt7fHULxNuMbgOPA+jUlqNhb2ae8g5OQeMV&#10;H9PdMzWxaZu7Lwue9QWuarPcXghByQcD/hJrkU70d5UTmhabDfyMXAwhx95J5FT2pzrazGNVDYAO&#10;M5p509ZiytzuTG7JOeDQRrtyIVkcjOw5x27mmh+cqJ5MnGrBvX9bSDL5RWfIxQBp0LX91gkMRyeM&#10;ZBptq9611NKwIyzYHmrt9IekJZ445mCAk5weVGPo1sko442zFbySDH0/0C201fdMOwk7snyfx9VY&#10;GpsLiRmiwR/cVySSah9SY2zD4nYeMgeRU3oc6RwNM8u3aDj6b8GvMyTcnfs9KEVBUiKjc2dodzDL&#10;E5+xiqT1/WptTnECFtgbaT//ADVIde9cw5dI13CSTLHyCPA+xUD0TMt5qGXBwCGZiKtjxuuTRPJk&#10;V0SOhaIbaUM8bAq2VZqkOtdZ9uKFYzlgCSz+BRT1fcpCsSCXkDcNoJzj7NCtt0nJ1Ch/qk7T2x/5&#10;qqfVohKNkd0nYyXVsLhmz/HGfzV/dI9IrfW3vHueOPOKjem+gpLezkjRCdoGAB4qyunZLTQ9Ouoi&#10;G3EllPfd/jwKz5Msfn3QRhSVgtrGpposc0ZlG3GBnnGfr81nnTL2TWdZgiV2I34w3ZRU/wBW6tPr&#10;l/c28SsF9wZbxn6FTPSnT02kzGeQBWOCcinxxpNs7ObdJBZrlhBpMKRBgp4II81C9P21zd3RIgJW&#10;Nhk9+TTbX9TGrXShH+IbAU8YI8VpHoXpW3s7GYllJYEgeT5zXJRFjbOTqkFjoxWY4OCobv8A9Koj&#10;R5P9/wBYeGE7vkd4xgVIdea6kt3NaW8gI3EAL9ntU76Z9MTaQ8V64JVkJP4zXKKRk0iY1SFNFhES&#10;MpOCqZGDmkNA04y2b3ZGNrc5qZ1OKfX73MYz/wAGB2HmnF40Wk6eYOS+CMHuSe9SUUr2Xi+iqet+&#10;pWEOwkgAbB9mqK6e6OfqHUPimUjODnsM0l1X1XPc3ZR1OBKwQCri9FYpNOulnniJj3iTB/Nb4rhi&#10;cl2ZMkucuAa6TpC9PRSkcYXZjOM4oK0myvOp9ZuAibYI8gEnO6jv1o6ihKgw8Aruz5P0AKIf9P1o&#10;j6XcXc8aguM4Ixg1lgnJSkx4XHQwt9Km0qKaPcBxj4/Xiq+Ec0NzK7y/H+0ff+aOutdaEd3KEO8D&#10;jj+6hLWZTJaOckNgDIH391yLtFZOgHuw+tan7SkFU5JH1RK1yLGD2kUBTkBT2JPFDHRsjaZe3ckz&#10;hQwIHnj6p9bo+qahFKsheBZfAzj8VZQvp9Gb7m0i0OlujpIDDez7d6jLkDGc+CaMev8ArdZ7KGEM&#10;CUUDHg4o41C/t06ejj9tU4Bcis3W1rJrVzLtGY0bd/IJrJbnJ29GiMkkHHT8MUumzSsu14yzE+SA&#10;M4qpeo+rY7EXTlRgZVQe4yPxVgz3kdrDJDHkKo2ttPBNZn6rtnvruaFJtz5zv+8eKtiwq0Lky0ug&#10;X6Wludf1CUpFlCxwxGAfxg1rPRQuj6E8DL8xkb8fLdVfei/TtvFczRTqWCd2b45P4o86x3yXBhgc&#10;cNhT958VbyMtOMUZ8ML2xl0L0M94kt/IxdnY4Y52nzVrXzm4sJIMBtqbfyQKcdJzCw0hLQod3cfj&#10;Piqt1LU5YnvNm/O9l7+POKyyfJo2JV0AI12w/wB2TT0LEBiA/gMK0Fq/TtvZ6dC8aL8IwfcPG4nv&#10;msv9P9D3n+6C/myFMhYfRrQXqL1G0HTyq5GFGxARjcxHAqkoqlTFjLeyrZdLvdT1mNxyMKeMH29t&#10;Xbd6w81vDBMgXG1Rt7kjzTH0y02D/aXuZmxM4CnK1DdTX4tZ5GU7QpyNxwMjwKX0OytPU3qZdAEw&#10;38lPj+Cazb0xpM+rX8V/OhVQ5JB/cR4xUd15qup9T66Ig+5A5yg588Emtq+nPR9kenQgZTPHgHgc&#10;/eP4r0Vj+zCNvbPKy5nObrpDOHUZZbWC37qqhQe/JPc1pS+bT4+lIV2qjGL9ijPYVDf/AEOv0GnJ&#10;dELnAwPrPIqF064W6vrazY4Usdx8ACsGSVs2ePjSVg501FItzDI4wMYwfP8ANMOuuo4Lh/bBJCkh&#10;jjG0ijfq6WHTnZYiuTHn8Y+/5qidZdGhlmeXcvc5/wClEEXyzqNkXr2oRWOkxyKSX/tA5yfJNY86&#10;nuJ9V1CRpJTIxOQuO5q9ut9bK6JJIWUSKcLz3B8VWHRWgtdpPfzRsQr7U8AtnsK9fw2oRbfZ4vl5&#10;HKUVRsf/AE7dOwCxEE+BMqB1Zv7lxRzevDN1HDahgEkyGc87MfipbpzptdN6fi1BX4CnGBgjjyfq&#10;oXpLRU1GS81WL+sI2JGOcZ/ivOzSc5zl+zXiVQgq9Ikur1ltoZLZJctKQilBzz2IFXfaalBp3SCx&#10;SuRMsKqVHJJFU50lajqDqWaMY/px5BJ5OKW9Q1urF1hV9rqe33moou4p0gm03p/GnNdyfIsC2e3n&#10;iqe6u6futWvILZZP6UbKzgfYq2m6xRekpISwDxhiSRyp8CmPpDov+76dfXM0n9ZAcSEZH+BXd6Cq&#10;XQ66vmtLPQreSPiVIwmzjHbFZdu4rm4u4dj7lVSWXx+MVY/XutXEAu41VTtbAX6/JpPoKNLqyvGk&#10;g2yfnwPz/NWjdWTaRO6tfL+htwAVYAE47HimGmmO6tbls5xwMjnNR92xkypOcGo6G/Nmyc7UdwDU&#10;ysVSJU3wS0njxtIUhM1EpolzaxWt3KrIJDhT2Iz91KavbCZWkWMmNQN35/NcdYdQm+s7W2TeZAuG&#10;5wqY8CujGZfWbqcvIfe+eMhBjO4iqZ6D6qSPV7aCRxtPbdzj7Aq9epenGv7W4Ro8e2rMQwzWN7OQ&#10;2urshQobds+2a9DxYpxaPM8qVOzbnqja6dBJp2q6PEDAVUTbj+5vIxRx0zDc9V9PyWcQ/UNsLrv8&#10;bQagvTyx0Tqro68inm2zYzkeHHYgCmnpTrkvT2rPaQsUdTsG/nIWuNVZKE3aCD0haSS1vun3G12Z&#10;keFiVwe3FPfTPWX6V6mvdO1CDCxscBh5P7e33T3rg3Wl9SaXrFrC8a3LBpOMU19WZb2HVrbWJ7Pc&#10;G2+4E7OPA/gVC7NPGg56z/8ArTq1lcQpmC5kwWz2Y881P650pL1V0xeSxSF5Ivmqjyo5Oc0p1f07&#10;FrvSEV/YSB/bj9wYbkMBjK/xQj6MdeXX6PUNPfLO5KPu4Y7RioU5bQ6LC9F/9u1PTntroRiZYChR&#10;+RnGAaqOzt9Q6b6xvBADgn4rnAIJwa+6NlXQ+rZre4udsLkglhgDJyCD9UcertkLG6sNRhuldHY7&#10;38gDsRVE1tIGHE+vzXMnuXIwydiOVIFBnUGs2Meq2VwI4xvIU+CTRt0xqGma5pQ/9wBJt5B78iqZ&#10;9VukLgaTc3EbBxCcgA/IVxK5JWK2y9eo+lbe90KW4MgZPbLlSMcfQFZ86G6kk07U7S6gIZS2CGGP&#10;wBijf0t6xvLjpqxiucyLgqhdvA8VVt7a3NlqsdxboHWKYvtNPFU3FhVpGz9b1iw6gWEXMAjAjKHC&#10;+cfmvz9ubm56S6oea1ZmCTFgM7cgmt2W/Umm6vp8UkREdzs7HyRWOvVzRpLfWre7WDIjYZcnimxS&#10;fKSOZ0kov9mrdS6vXXbbThJbJFLKqNu8nI7GhfWP1VrdRqNxjOAPAU0hpMcep6Tb3cVwhf214/uX&#10;jvipG66htZLJE93dNHj5bfqpcHbRqTqKK+6o6y0zp9bh9Rjy7rsjTGAf/lVlvWvUtdZEv6QbY+cs&#10;SMDFWR6z3Ta/CgkiICApuxjH4Nfmd6u395oEtvBbye2jftRTgY+zXq+PiUkrZ5vlSav9l0deadaz&#10;28e8iWVWBXJzgHuaoHqu6trKEIJA7MufiRkCqPj6t1q6m2PdPtz9kZpaJLqedjv5zk16kI8VR50p&#10;Wwj0/qW6uLuO2UrGvfcTnA7Gv0b9Fuj4r3RYBfW5YogUceD5yfNYQ9P9JtotZsrm9gHthtoDYxzz&#10;k1+wvp/pmNEhKRb4Npy2MjkfYqWeVIpDs/N3/UB0lp/SV7/98W5k2xHGNrN4wKoOw6LMkjsYGORu&#10;AwPNba9c9H03X9Z0jTzD/wDb+ZCcgbeAandT6QSw04tDGrDZ8XUbsY+xS48j4JvsacVejNXQHSM9&#10;zZXIW12Ro3ydhypqd0n0mmvbyQz24dIjuLR/Xiv0O9MNJ0W86Je2NiiXTDezEclsZBqstO0BNPlZ&#10;UGCWYtHnIyaIZ3JOwcFox9qnpyLcmK0XJc4YMw/61XPUnpNNbqDHp7F2P9mWrel90jZ3mrZthnau&#10;dpHn7NPz07bWzhd6ruODjkk1RZKonR+T2sdFywSOFjVSpGUPDDPkg1GHoa69syqgKAZBNb+9T+gI&#10;P9xtZorRZDIpzlgpVfBP3U9pXp5ayafBGLVSGXDKw706zI5xPzFn0KYDcIztHc4ode0mLhUic/4N&#10;fqnoP+nKHZqUlzdrshXMUfjJ8ZHeoXWfR7QTExSIpyCGHZTjzTLImc4s/MaSxkjbbIpU+QwIpQgL&#10;3Fac9TOgFglXbG21VUmTvWftT0eW3cxzRNG4xgHzntVE+gILfyKK9Fu8gp2zQmYj9857VLIUhhBz&#10;yarCbRwmNdaKJco+TQUb5+/au57l5S2aaFRwQaaWaT9nKRMJqTuneo97g5GaQLYGKUEOYwc0rnJ9&#10;sKPGlJ818jkU2NLRiuKR0Va6emxckc0ssX5pNhuOKa7ASIJzxXSxZal0XH805MRTBNEujtDd4wAO&#10;aasMGl5Mls5pQRbjSLZwSC14TXTj5V0q5IFM0AkVPFLtEVpwsBXJbvXzLwDmigGyR+a5IGcUuDnx&#10;Xot9wzRxAZHB7V2UFSyac8abmFdpp0rhDs+JbGadYZN1QEOI+akLdOCKnp9HWNowik574GasCH08&#10;ubqG1e2tGcv2Cn5NWqPgzb+f6E+4iqRbhzxU+vQmrtA06WjtEO7ADFat9CP9O9r1I+tTalKIXtYy&#10;Io2PZqXu+oLGwtW6fs39+WMtGWXG1WJ5JNeth+ifjcn/AESeen0ZSuNBggih3OCzAlgP7ahX0uVi&#10;Si5X/wAVesfpnNfXz28CNdTgFmEYJwPsijH0+9PX1vUZ9NWDbMuRsAyTjxin/wDo7nqqHeaNJmR4&#10;NOuJpVSOIsSTjH4ootuk2l2K7lSf/kkYrSUPSEXT2vanBcQBJoVK+2RwmexFTg6FtrqyR/1JE8zD&#10;24/JycYqkf8A07JLc9i/fWqKR6L6DubueWOEbpUX4mrh6n/S2VhYx21uDdpj3iMZPHmrPsdGHQtu&#10;sxs0luXiZI8HyazhdfrWvr24eJleVyzKewY/Ve9i+nYseNKEFZGWWTskOnrRbq7/APropaKRwMjx&#10;k4oi/wBQnSug9K2elvpTAPfJyo8YrQ/pdoOgSemV1fXk4iuraaR2Eg4ODnOTWE+u+pbnrDXlZoi0&#10;cRMcHt8jaPqsfmQjihStuWhcU22yoY4ZZX2YJOfFGFj0rHelI45NshGeRV3aD6dT3NqLxEVIYHCz&#10;ORjH4FWIOldGFxFJpqho2QCQtyQ3mvJwf+nsk4qUslWafvLRl+89N72GAzRyrIFOD4NQdroRcseQ&#10;ynByK1K/TvsXQYFmjLYCCrM9P/Ta01jqXTIJoUEUknyZxwNvg1yf0PjL/wC5dAs22jLGhenV3OIb&#10;mVAYWBwJAQav7RfRnRm0dryQj3mPEKjJAHnNal9eOmdL0p1hskVoUKq2OU/Gyo/049PL2/sXuysc&#10;SYwgJOD4wa9fxfpuGEIyUbf7IynJt7KK6ctNK022k06KIe7O2C74JYn7orf02jEcEiXmZ8gsNuQB&#10;+KLrfpnTItcDXEKPJbylz9DbRp1Xq0WoD27C1Hu53FhwSAP2ivUjjxwcYxVFIyk18ierjT7XTUtF&#10;JaYphe2c481R9j0xrN7d+2kpCnJKI3C47HFEPTI1TVdXt7MWL+9JnCsOwH3VjtreidGaxOb+6SOd&#10;IsNHnLkfSirRW+7Djv8AiDvpv0IJNQnm1i4/TqFKpu57eTT289ZtI0CHVNOsz+rK7wrAfDdVC9a+&#10;ol11ff3stsGgso8KI0O1pAvfOPumMfp3qSaZDcRwkW8gzuAxjyeDVscU5bTog3UtxoG47bqfqxgL&#10;9neykcAbT8RnuP4rR2o+jfTvTukWc1h7cYRRvfdlz996h9f6kg0bpq0gWAZjjQhUA3ZqhLXr/Veq&#10;tRSymujAq5IXsi/WRXJtcl7JZOXKktFw6Kmq9e6x/tEci4tx7hK/uC5wCc/dWiljH6f2NxFdgLM5&#10;JXd+53Ixmn/QnRNz0BaprjKTJJE3tzEZ3qOTQD/tnVfq7f6lqS20v6WBykewZLEfZOABQpVsIJfG&#10;yf8ATL0vWHVYtS1W0aUXae4qd8FuQc1Sn+pT1DsxrsHT+jysIbaQe/s7A/QNX/6y+rcfTWmafplu&#10;whvI7ZIGUHJUquKyB6edCjqvXLWOeXbdz7mMx5DN3qTlKqTKJKiw+iummvoLK+MpEkcu7aP7glWx&#10;r80XWV5b6bYEiaI/sA3F9o5JqBGmXfSsMmlPIXZ1Zcxg7mDHsAfNSnQ3TWrdGasNTuEdt6n2lxjh&#10;jnk0TekMknIOOnNRuOjDHHLItvvlEXthfJ/81aPqRotgdAj6hi1ZHmCAEbcNlv7WNM9K6fuuvhc3&#10;rwKXiYhkA7leapLqXU7jVL+XpyKRpIoSP1GVwEC4OKmdhUrsm/8ATxcSX+v39x1aubFs+zjkg44q&#10;A9XvUiw0fqNbbT9wg3knaCvx+quD1B6s6H6Z6Rto0C/qgNoZDyz/APCBWEeruppeoJnn9nGASD9A&#10;0LfJu69WEodfBNeqHq3/AL9dwW+m27sqqvzxtwB3o/6b6Gi0bpQ63fXaxTygN7YwQFPYDHeqx9BO&#10;iNO6m6iu4bq5eGOKIOMdnLHHJ+hVzeoNvpzXMmmm4Zktm9sbT8WZaVStsnkbpFFQ9Nv1FdSXEt17&#10;ZHyyxxkfQFH+j3+nvqun6e16VlkIiRhwVPjnxmo7U9Kgt7NmgJTCsSCaZeivS+ndQ9VadY3uoiET&#10;ORG7HA3fRNOsaj6J0aH9Y9K1aC402wn1Fn9mLIyd3JoSivb/AFC4tVkiKSRbTG2Ocp+anvWbp7UO&#10;mOpoBHdJcxRxrsdG3q3t8nvT3qHq+0v0sbuxja2uV2vIWHCsByp+waupdftA02wq6461v7qygY2o&#10;WWIbDJjPA8kVizrjqS71zUozcuWY4hjULyM1qP1B67tB0093v2TTYiZQP2nvmsfaHeQahq1vcLlg&#10;synHjKnOKzyeh4VxZtb091C76J6btbSSPZIjYEngBuc1Uvp50lqvUvVt9qkF9+nitZmlDbctIQeV&#10;FWR6p9QWup6VFeRERSwge5GOxB4wBUt6P6lcaFa5uYPY/UJuI+w1Rm5LG6W2VxtEB6jdeXF1am0k&#10;umUhwoC8ZYHsaGfTy9SKO5DDc2fP0RTX1kls7jWRPaMoA5fb2yaJdK6Vuo9Cg1G1lFxC/wAjKg4z&#10;2/6U2KPHiLkWyzfS71K1HRNYdobAGIjcdw8irSPq6ltrN1M0CneDxkqBuHJoN9IrC31TTbuK7T2r&#10;qJmKsWAGDyM1F9edJ+3pl5cwlAkcf9Qk8qD5qkMcZT2hI3RnPX7teqOrLy2DASTSNDDvGcbfo1tS&#10;20bWOlumLdL92xDtALcg5HJr89fT7SdY1rXCLSUJerKDCSOQwPBNbo9Z+oeqrbpWO01SXJ2okmRj&#10;JOFyKbIlzhH/AGUx02V/6k+vFrLpMun2s5LRRnaAMI31uesMemkH/qDqWOCaIu9w7b0bPFWjpGu6&#10;Vaw6kl5F/TKbIzt3Dd+aJvTd00/Vo72G3Gx0xv243UYvwUq+dr+yjyKpGjHm1Xp6xNgySwRshVEz&#10;8fodqhek+h7fqT3BI6pLGCcgc4qyv96h6leC1fCSuCqoxyXx9VG6ijdFb7p3bd7ZKnAXcfqpwVXG&#10;PbdmWa5GIrS6uNB9R4YSyrDBcssueRt+8/kV+qNqejtf6dliljFtc7PjgbiX/wDmr8lHvTqWu3Ny&#10;YwPdujI4H1ntWtdJkngW3xNIoPA74Aqvk4/zW6o4nTM76toEFj1+LJbgpG0yoZTlcFvINbC6u9Hd&#10;Wj0Ei5l92EkTAB881jf1DuZodaumeUOS+WZq0n0Pr/UE3TMS7Z7qEnanJI2qeDRmlJzg7Q8pK0CP&#10;SWjPoWo+/IBgDAjPI75yajvUzre21C/ii2hCq4bH7eaj/Ub1FhskkiWH/wB4SY2iIPHHBzWUc3j3&#10;SSzuzhnDYBwDk8gGlc0pL5Dhs2JZayJ9Fjspjl1O+JmHb8UwXRNLvVWUuQSMfA4HFXZd9Bxat0jb&#10;3dmUdjbDcFGNhA7Csd295LbK0Qnb4Mw5+wariyKadenWx+KXbP3hm1XU0GxY1VPvBquNdu7mTczO&#10;XfzRP1J1I0kaIsTK2GAIqv7LV1jOZEy+Pvz+a/mHHE9PJ00ef+pLyKJIipAOM7hzivJr/Eqtnjik&#10;7yVrqQO6rjORjzUnPEklmqIg3A7if4qvElwYO3fUKTnKxbQDgcc0hHqwbKmJi38CuLVFDgFDye3e&#10;pmbS0cL/AESGzkEUT4pHZxSSISC7Q53tg9itQWpzxs+QoPOCaK00qRd7Op4GTgZNAmswymUoI2A/&#10;Hmlik+mToaSXsMK/KPJPAppFKjkH3FCUrqdkI7OaVzwq5O3k0ARPMzAZKjjFaMcLF3EmNenjEi+1&#10;hQeSAc1H2clqfl3Y04u7SCGDKZd2XuecsaiNJtz7oyuABnP2atS4nIuye9+D2nEkifjxQhf6iqux&#10;LheOCanrvSRJmQ4G3JyTQTf6eZ2fZGTn6+qnB7CxjdzQNzHKG3fuIPY0Nstum7kEkf8AKpWbR5LV&#10;CCu3k8iolun5bhd8cm3wa1warsjNCSXqKeB2pozLO2d3enMmje26bznI8VMWmjqnzKeMDmqckKgS&#10;ubONCcAggZzmo+Ql1ITJqzzZW5bdIE2Adm85ob1CW0j3CJMKCe3muqSZSNgeunu/P4ODScelXWCj&#10;OAfvGanINTj529/B+hT03yZ4xjFcOgBcaZJE8i78/YNObSEICpPOMipCef8AqOQB+aGri8MZbBzn&#10;wKrHKx1PiwsWT2gCH5+x+KN+nOvrq0YCaYFB32nnFUi+pYU4Pc01TUZQ+VbHHaufy/krKLymmq0f&#10;qD0J6lWs9mFnmbdhdpXB31aVlrmn3khUl48dtxr8jrLrK+swHEjbQR8A2FH2RV16T6i3X6aIQXWN&#10;pzljnIPg14nk/R+MuUHp9o97xvPU4rl2foPeTASDaT/jzS41NEH7eT2NZd0v1acRrC8kY4zkkefF&#10;XPpev215HGd5JCDJ8ZP1XmZPHlDuJuhnUupBxFLC7AyAfg4zgmkdY0WKWNXEYAY4GBjmhy5uQiht&#10;2M9qSl1ydo1DOcryDUGmjTGVic/Q8JQM8u5yQV+gKFf/AE/fb3CLnae5GPjRZB1RFIV3qe/yP2af&#10;f7tDMuR2ru0PZWd5pFxGQuDl/oV1HocyOGfu3YGjmS7QlSED/We1IvNFkuBwRyPANccqOWV9Jplx&#10;IZdkZ4/du7CoqXTLtgUBBYf4q4o7tPoYNO7aKABtyDbnOTTcmd7KxsNEnSIM6kHsBtzXmq6ZIIym&#10;wucc5XFXVHdW6ghANxFMkggZyWcbvonOak5uPaCbSM0jRr8xlGgdQRgE4rmDo7VbkBIYwVzjee26&#10;tC3UsZlY7UznntxmndvLEm0HD+Bt7DFO8zVaEcbRnO69PruLZ7tynuee+D/Fd6Z6V3V+zGRXiQPg&#10;hzgtWgTNCHbeUAGT8scVGX3UsMasFQN9EmheRk9RD7cUVtb+niQMyCTdhsLxnNFuh+lunD+pICHX&#10;/AFcr1jBCScJuJ/u7AUO656sXEZkwgjRSMY/cT/P1VYucjiUUGE/QtiJlCBGBXGTz5+hTm40PT7K&#10;2liVUJ75Hxx/gVRz+rEkpUhDnnDCoWfr65lyrq25vO7NPHDk+DqnH5Lu07RrCaUu+wkY+IA5p9q8&#10;loiFY0jHg/8AFWfoNemRzKCcgcDNOD1JeSuHCqP/AJq68E12c5osuGa3WUEqBxjOO+KkL7VImhZF&#10;i2AjFVJa6ncvI+WYhjngV7ddRJAw96Q/Q+80n2mx1JUHDXYjZfiD5yPFLHVNwx+0VU951RDn+nKo&#10;7FiTjJ/FRsnWUSJuUkFR58n8CnWB/BN5qZdEc8UhKBgfxUgLlI+JSFGM8Dg1nteusH3fcAPgOK+f&#10;1FLsymRfy3fk+KZePL0hlNMtm8v3Z1IYKv8AwnyTTyS7LhEVQMfuqkpeshK2Q6FFHIHJNPdN66j8&#10;ELnIHnGKb/Hn8HXJFn3d4oAAbP3SKxt7W4uO1VvJ1Nsk9wyAn9pjIr5OpGPCHx2rqwNXsFNBRdui&#10;FsyDtwMjNMLW4Rj8pKBdYvZnORJtf7WgK41G8RsIzk7uWY5q8Md6ZKWapF2Ta5HCSIXOAfFcXfW9&#10;pCY2kffuGcKcYx91RD65cxfGac5J+6+uphcDIP4xT/48eSOPOy1bn1RxCwjfAOfPYUOz+pSzxuu5&#10;sY/eDVUajBK3C5qBkt5Y22kGrR8aHwZZZp32WJqXWrsOJCWIzzwaB9V6uu9g2MuTk1DXETO3wHYY&#10;qFnt5X9v+kQBncPNPHFBejPPLN+yL1LrTUI9wWT5Y+R+/wAGgaXrG7nuCzT4ye5P14oou9GhfO8k&#10;5PDCgrUOmpIpiYwSuMjNe148MVbXZjyTyJr8gptOogScSqW8jGKIodXgITnJJ547VUKJJAWLL/yq&#10;ZtZyoUlzhsHilfjRTeh1mdKyz73pyG9zgDkYyO9Ddx0LfW20w7ZAQeV8V9pvUvsSIJt23P7l8VYt&#10;lqouSBGeG4796lOWTHfwaoRxzSdbKqktpoAUeM8Dkmo65tsqGFaHXS7C4jX+gC/YnzUfqPS8JOY4&#10;gFC9u/NLHyV7Q08DKV0nVp9NkDPn2z3Wri0rXbPVotjquUzlQcHFBN/oVwqM0kSthsYXuKB5Lm60&#10;+5DopiIbHb92KM+GOSNx0zmLM4Om9Fj9U9D/AKgRyW6Auc4xQ5ol+2nEIyNheM4/PIqwekOrU1GL&#10;2ZYB7obKkcDFPuqel4ryESxAq/nHAzUFllXCZr4xrlEe6Lr0cy7RneT2+6OI4YyuXA58Vm+3W40y&#10;ZUkJYHOB5Bq5OnNfWVgCeRjOanlwb70GPPY66j6US9jeaFT7m0ZOMmqYvtFkhk9qVOWGAzCth6QI&#10;cd/3Dkj/AM1Fddeml1La/q4NoYnkuMjH+K7gzuCpiZ8Fq0jHl30lHICUAQcAj80LzaPc2Uw9xcIc&#10;854q4J4rm3mNvcJtcjAxnB/Io7s9FsJI/akhWXYu1t32av8AfkjIopmcXsophtUc4z90J6hp7Qtj&#10;JUitF6h6f7cfpyAGz2HNC+qdEXuNsthKNq7t5GOK0Qy2TcPdAL071RIu1JWO1fiKNZYEvogSqsGy&#10;P5zVXanoM1vMzgjAx+MUR9P9UPabIpxviz47imy4kkpQdsriztvjPoDNf6ZmsJDtQ4POPoU00m8w&#10;Akr/ABPbNafSwsdXtynxdXACN5NVP1X0Dd6aGnELGHk/xj813D5PJNPTQmXA4u1tATNYoGRlHnNP&#10;oNOYhZ0XlGHJ5wRTjQnimuYoWYcnBJ8Vbk3T8ZtsQjBx3H3iqObTQsEns/RP/S5rMg0T43G1wo7H&#10;JORzXvrkrxsHQNjIIPjHmpL/AEj21rHoxB5bYDyP+EYqe9arGO6jMQIDKeGH7cNXzMnXmyXyezkp&#10;4olCdKKBLHIO4Gf4qwtRujLCibiAeaAtBsJElm+WAAOD5NFpmEoRGBzWydWeflyqkvYB3EbmfGcK&#10;DV4emGiSSSCRcBN3P3k+aqG8AWeTns2O/Ga096Y6cY0hbcOU3MB9/kVzyc3GH9kPFx8syZdMenW4&#10;MRcEiP8Au5PFAPqPqpgtJ4kGCRkk+Bii6a6nyrYLAd18GqH601A3l3NslYnITb4x+BXkYocpq+j3&#10;M0uKbXwQvpzosl3rIvHBMaLncfJ8HNEXqfrzyv8ApElAGOFBOSPvNWtpumWWlaIgWEKzRAgDvms3&#10;9XzPeXqEsN4Uj8d61RfLIYJ3xSHfR2kRtE9w55HxA+/zUpaRCfUIUXtuGT2JptDdLZaZtVsttwQt&#10;c+ncE95qU7hXbaCuG5K1XJG9iwdUqNFXl2kemjcmAoI+2NZS6x1H3fdMk3BkxjzjtV2dZ3zwWroD&#10;klc5HbIqj+ndHm1rVwv6d9kWOw+L+eTS+OlufpHc8+oounonQ103TfdWLGUOSfJp3Bby6jcN8yB+&#10;5gR2FOtXkuEtEtVHOcZGTjJoh0xG0zS5XfDHbktwCPxWfLk5SKxdIFerOoI7eBY/dKnG3PlhQ10l&#10;JBd3O9zvT9w/kGhLX0m1S7DQSLgkABuxY1YFj09/tWnhmJGBkk85NWlFKK+Skc13+gj6q1WFYAEK&#10;g7cZP58Cs1a7eCeRiqnv2H4oo6p1B5H2k4G3GDQLZ2dzdOkMMZZ3OB90+JVsSeXYR9K9OyamssrA&#10;hV4+NFXUW2CP2FLblAXd2GBRbpyppOnrGYxkKB+B9/5oGaY3V2gx3kAUMclq5OVlIJaJbRekpI4G&#10;nk2sWXcPvFVZ6h336dvYgZsDHIH7Se+a0tqd7HYWK7gu0DuB/d4FZvutGutc1BhE253YlsA9vxRg&#10;3O31QueVQ13Yz9OemDfySO8YCEcNnnIGeKP+sHGnWkgE2MJ2o16b0GPRdLeORQNmMMf3L9AVRXqV&#10;r4uZDDGecjePoDzXca+7mS9Ie3HHfuindbZrm+yMkHCjFWj0104dkOxeRgNjyag+l9HM2C0QYuwC&#10;jvgVpjo3RI4ImeSAqqE4z/3rX5WdQXH2Z8GNyfJgd+hNjExILt2yPGarXqi8Ls+FySKvHrN4Iw0c&#10;T8Hz/wBTVCXMBup4woJGdoH3nzUMU+SNTdIS6X0+WeTecBF5JP2KOtZkado4nPb/AK/WKci0g0+2&#10;UjHHgc5NcaJDJeys5UYUkkmmfyMj3T9MaztpJScAAt/NVrPNPqOoPvJKgkDHYVbXVd2sNqitkZwO&#10;KDemrGOP3pJBgPkYP1XYztHGOZgttY5Krkdj90L6bC107OSSvfIqW1W9S5HtRHheD/FSdnaJBCcq&#10;FytFWTbXyQ2sXqQRGJVBfGT9bazz1Vqw3qqMUZ8jC88VYPWmrJsky7ArkD7bHgVW+i6U+pzP7qHa&#10;DjjzmtWHGkY8mS3QWdC2X6iCL3o1Aye/GRng1Pdba1b6NaT7HO8KcDwafwpHptqwbAVFA/gVjf1Q&#10;6/8A92u1trf3CELIMcbsGqLE5SOSnGK/ZWd+9zrmqu2190jlQfIQGtQ6DodrpdhFtAztztbvk+TQ&#10;h0B0OqQi8uWYOTtVccEeTVq2Wmtf3CwjHPgdsCn8jKp0r6J+NFptsJOjNOM5dmVCXwfteKvrQOnU&#10;vJ/2D4ruP1Q5oPTH6aLZHD8QfkRzzirf6eiFrAd8QG5cr98V585L0enCLY1u7aPTLZjGTkjO7GM1&#10;XunGa71mBigKBkJJ7GpDqXqJbq5SJcnLchewot0vp79JAszgoCAyD/yaFFxW0De6QS9WahHBA4ij&#10;+e3aMVWvTOlS3l4sssR9lTkn7P1RP7T6hdJAoye7ecKOSaPr7TodMswUTGFqX3FHXtivbQKdT6rD&#10;CNqqd3GADxzVFdX6s8o25J3dwPGPFHvUeprvdnBZjjAFBmnaK97dwybDhmxkfitmGFJNmPPltpIU&#10;6J9PJtVJaVdqpgqMVqHSLKPSrQwImAQCfHAot6T0q203TkUqMmPBBIO3PnNJXkBnGf8Ah4JasXle&#10;RKb4l8GJxXI6tOnfetxM5ZVYZGTjNVR151Nb6fayASLGUHAA4b8EVY+t9Y/pLExEDaicjHf8Vhb1&#10;S6ye8lYZG1gQ/wBKn1/NHjQc5xXotmmoQeyAtJZ9f12BCeWb93hfoCtf2HSEWjpHIUyZFzkHyPJF&#10;Z69KenbiKX9V7YCEYIcd/wCD4NX51t1slrZRQxnMgUDkftXz/Neh5Uny4JGDG1XJg3rjtd3QWNgF&#10;8DOS34/mrO9ONONpE6Tp8iM9+xJ4FV96W2Y1OaaaSJgqZ9s+Gz5FaLsumDBJvCEDHy3c4PjvWTNP&#10;jFwZrxK6ki5On5baCwdpEAATIGBwayZ1x1VGLm7ZDIRvOBjGB4qwdf6tSztmi98hgu4gHIA+qyO2&#10;pyajeXCZdi0rMAPODSeJgUu+gzy4l4+jlha32pT3FyN4jbJH/GR5FHHqFd24vVihTkrkgHx3oM6P&#10;CaXbsApG788iuo0v9Q1pX9ouSSQQOMfZq327nd6RFySgnWx/0v0e09+sxi3EDwM96sjXdYm0yxni&#10;RiGbgY/eKL+jo0sRcLPgblGcUF6xpkmu3dwIjhVwc9/xmoZVbV6otCXFXXZn/pKxlvNWuJrgHasj&#10;EqR58YP4rTut6vDDo8MUagFEyo7cVC9I9LW9rcye6vyOcZ/b/P8AmkNWZJdTEG3KSNt++31Tyakt&#10;Cwj7Y56E1ULHJOU/q8gk8KR4FVd6tdUlJLpg5UyKV4+uKtfX9Oh0Zf3Flx4/4sd6xj1xrranfmAS&#10;5LNjHnPg0uLDzmo/G2PPJwi2R3QWlLqWvW8Uy7UUhvlyFyeCa3H1N09Z6Lp++J1VEj55/caqfoj0&#10;9k03TIruRNjNgnI/eaW9SeuJ7y2ggWBWYfHCjgjtzVc+S5KMX0ZsEHbkyPsNGXqF1SVtzbt48bf5&#10;q1LO5i0FJI1YoMcj/wAihT02b9BaTSTxASuwJyD8zTDqvXjdTmMfIqOR4XPgmpt90baGWqr7/u3A&#10;OVY+P+dQOh3VvqUssRmKbV7MKY65q88OnvFCAJH3IRnx+BUF0Ik1tMssuPmMYPJwT4rvHVkcjd6H&#10;ut6YYrgxR92Ix+QfNah6X6Es7DSIHYjew3jA+JP3/FRth0GJ7dbt+Q2MEfn81O6trJs7RYw+QqbQ&#10;hPjHArkptRZLHC2VX17qF5JC9tCQBwx/I7Vx6flLG3d9pMjAt9A1z09bnWLxkkHxVjnntTHqu6j0&#10;JboNIOFyADyQewFLFPWi7jvRWPWOtFJpH9zaGLttH/GTwKF/T+3e61RncBg7HOaGBdya5rHshu52&#10;48LV0dPdPGwuIuANjqQF/BrWoKK32ZZycpUlosvWdBTS4luhE6geT/cSPFNfTbN3rrG5xsdeA44y&#10;PFFfqLrcN1p1uinAG3492POeBU5o3SEOl6ZFfBGkM2Cd3jFZH30aYQWhDqB47G+Cx/LJ3f4/FZu6&#10;v6kQa2kSyFoxIGfbwMsauPqiZ5pE3tswuMDjFVvN6b3F7ctfgqyBwQMYxj/uKrFJ9jSVF+aPpNtd&#10;6HC6g7+44/aAKA7uy/3WRYYjvCN+1hkjxnFGOnaqdO0E2+5ZJQrgN9mpH0GsxLNcPdpGVJKqW/fz&#10;Se0cjVNg7aTR6ZbGFEJwe3gsTzWW/WDrHCrZW/LOSpzzsJrQHrdrKaHPdIj7MkhQD3zWZOmukp+o&#10;7oXE6ttik3l2PgdsVfBBJ8mR8nNxqK7YaemPp0kOmieVWaVsYx4q/dC02S0lzGNoBKncO26pDp+L&#10;20s7bauEwpxxuJ7VbPWHTo02C2eMKAQDxxn7pfIzuV3sTFhVomtTuJLvTrS2jmD/AAUEeRmqc1jT&#10;20q5md1O9RnI4/HGam+m9YK6sjTECBSMt9YoX9W+sYp70xQAZbyOcAVh797NyikVN1Lrl1dXUmMk&#10;ngk1BW0Jvo5bXJwUwQfxzQ5d6oY0kiUkNknB5NDfTer6hpklw5bl+249ga9OGN10YM3kPqiL1SyX&#10;UZv9vVSxDEdsnii7pvp+ZJEsI4ypRcrH3Oa76NsTBfSajcJuaXPH/Fuq0OiYnXqcX7JiPAXP0c+K&#10;q5umv0YZflNFk651Bd6d0uunlDuRAhCjLYx2FR/pPr72ekX1rLC43qfkV2kHGOQPFMfUnVYLjULC&#10;GCM4kkAkXsR+TRt1TZ2WkWlmsL4WSIM2e+ayx2jXGVIFPSCG9tdS1C8eB4w7DY7Y+WzzV9XtnBrm&#10;oTSFSW2A5qS0zQLMaFFcROATDuwCDlsVX+ja4+n3rzLkkjGD94xwKWb3otHaKo6ls5v1p06IMSxG&#10;0g8HmivQZZ+mrS4g3kE7jhj2dh+O4qJ6au7h+q7jUbiMGFTjawzkCmPqNr5udUKRbFSRScrxj8V1&#10;LpD/ACDNrKusXUsMxy5cMzn+7Pmi0abLpTTRW4OHHywcgqKE+kUWDVY3CqWTdwee9WBrt7Gse4zA&#10;dx/NNJOJPG3LbK1W6mhkk+R2gl2yKJbrSVutJgvVw437jgdgKUtIBfpMiFVwv7jTjp6NrizmtV/Y&#10;pJBPbjvUmyqHUF/Cukzb48PjAOayzq2pzfr5mLttVsJg9h91b3WfVNvY2vsrzK3PjAxVGava3H6d&#10;b3aWRidxHj6q2CG7aI5ZpaLa022bUbcujjDLgnH7qxD6m9JPpWu3krqU99iQ455bx/FaZ9LuvY7S&#10;V7C4jIVnIi+yaKPUvpUazZT7rEh1wyMowcd8mtmGShMx5484ftGcfRTqSbS7oWNw4WN1KjJJJB7H&#10;NXX1x05quhNBqisWhnGRIg5jz4NZtvIZbK5tWdGCK4bK/uIFbe0ifUNZ6ZSKOFp42t1AQnf2HeqZ&#10;u7XshhV9lk9K9b6d1n0pBFcR/wDuogArAftZfuvNY0q81rpy4s1jZ5oMuZAMnbVB+hfV1la6rcad&#10;fW7KseQpxtxk1rK/1WXRrgtZt7tvdRFTuA7ec4rC4pSNkXaAf0ii/VaW9hBIUmt8l4WGd+484FVn&#10;MLro/r1EeN3N05Z484UAfg/VSugXUmidUSTQOcuGcEZ+84qzfUi5ttYFlq7Q7Z7ZgZD2yop1Li2M&#10;kAPrU9nLLpt+kAVML7uPJJ+6srUOgLDW+jGvILsyYjEhUt2wPH5pl1jDout9NQzGZBOYlPtjtyKg&#10;fSOGeezurKK53tGdxTOcj8Ck+WF7EPSzQFv4LuGGb2pwMyRFvkD4Fd9SLqVpHdWstu2CpWQYzkUt&#10;Zz3PT/VQ9u2dHlG7gYU475/NFvWnVIvhPG8ab5EwfGDRCTtA46ZCeix0uezvNM1CGOJ1cvC6nbgE&#10;eBVR9c6ff6Zrt7Glxvh/t+wKnfS7SLzVNT1US3CRCAHZk4bH1XHXgl07VrQylmEqFW3dyw5z/FUq&#10;sv8Aojf4lg9FaOdT0GC7hvBvy39MHaw2/wDEKqT1hkntbGzHMhkm2Dd2HGTVsenVtdf7dd3sShoH&#10;bHHfiq79Wb83mnFJLfcySbx9qR5pFrKUnvE9kp6Vtqh0RjFFuQScnHOB/bRCUedpG2e2pP7aGPRD&#10;rWfTJGDqJbeQYIHjH80Va5qIe5u5oRtSRy2PrPgU8nUzv/GIE9WaTLcWl2kEBlbBOR4b81+Xnqh0&#10;Jqt3eyh7eS4IwAB3Sv146U1w2clzFJaiUOmDuHYGqI1HpBYNSkkkk4Z2ZRxnJrZ42XjKjH5a/Gz8&#10;0ulPTO7aUxzRqHG5ioGCAPupXWOgRa+0U2pnkh+d5+hWveo+mH0vVOG/oy4Icjklj2pP1R9N5bjR&#10;YZoY1SaJg4I7Fa9H73WzyXMzDqvT27SIlWIxOynaRztNfoL6A6lqcujW1rGA0axBMHuCKzBothK0&#10;McLWgyqjJbkj+a0t/p3jaW6urWKVUlgcr7We4PYn81PI7iy2KVldeq2kwDqVyF2e1lto857gn6zz&#10;Ryui3V1orLBIpeRQA/jB+qKPWLpK6ttee5lQ5lCoV/iiGy062hsIZo3bgYxngY8YqMZ1GNlXbGml&#10;6V/smktGm539sAyt+0nGP+nmhXpfQLi/uGu4zu2ZLAZOc/Qq1FsdVXTJlurYC3ny0Rx+1fwacej/&#10;AEdd2E9zqWx3tcf1QuXxxT8qTYsU2C/S3SqSSX00sbR53MWHnHYVAaZoM5vJUltsBmOx27d+DV0T&#10;W0tjp2rTCNmgKOQfCF+3NM9Au4ri2yFUxsn78ZHHBqcctnVD57Mw9VaRHLrUDSj+rHIEH1VtaH0I&#10;kyfqY2J2tiRQchPsmoO80BDr0SylmMjggL8m2k9zV8daxf8A0NunZWaDD6iALcSDJZiMV15LCikf&#10;U3TLG2ltYdL3hZYwZsHkuTwKrZ+ibgCJrlxHE/C7gQXq/uj9OnJ06+v4FkGwNKf7dx8Ci686Qi1a&#10;7SWVt1vgGNh2z9YrqzpAkYz1LodYXspZLH3bWY4DEdmX68UB+oXo5pV5aTskKhi67UA2qf5FfoBr&#10;uk21nbSWAlEkYw3bsT4FVh1B0n+luoEl3Ks8IeIEZ7+T+KrDyr9jOJ+VPV3odfPJFssFQKMmSMZU&#10;KKz11R0wYJmS3JeNBgsfvzX7R6j09AjBG4eMMgTtuP4/FZ16/wDR+wu7F9kISdgzNEi4rTHMhOCP&#10;yrlhCA/Q4psWycVenXHR8elSLbxQkmTI7ZAPg/5qqNQ0e4spvanAD/irp2ccGiOhsppACF4qRmEM&#10;EBQnLkc48VK+wI7RR7uG/wCCh025yQT+DTIQYRQlu3NKKSARUoDFHt2Gkiq7s1TidGkY4xmuRGAD&#10;zThhluK9ZQMcfinAThjHc0lKzE4+u1SU8IXGDmmvt1ygsbxRFuaWbgdqdw7U8cYqUttJnJWRk/ps&#10;Mg/ddSAHdmF57mpuy0lniMoIwpp5pekG91OCAMArPgmjTrLQDop/TI4JfJ2g5xVoYW03Rwq+Zxkc&#10;5p7ZaPPc4KJlRyTRB0/0pc6jeQ2yId7ZPIor1SCTQ7e7tCMyDjI4Ip8fiyl2qQWgATTN8ojVgPFE&#10;3TvQd1rN7Lbxq22Mbt+OCBRVY9GMNOt7pW92eRQxVeQM81o/UdF03R9F0q4glMV1cRgzRngnP0Po&#10;V6vifSotcpMSc6dIzK2im8mFqEJkj/tUc4BxkVcNtpNhZdOLp8mkgSliwkYDejVZnRGitp+uabqH&#10;6BJAx3kuOMY8UeWfTP8A6865vLW02wIiZZzgecYWvaw+FBK+JNykypOkPRwalpMrpMH1J3HtRKM4&#10;U+WAq4/Q/T4Oh9avX6htQbqNSkaOAVRWFEthoaek/WcF5dz7kEJBDfMYbkNWZfUTru69Qet76fTb&#10;mQRtlB434PJUCteLxIxbpafQk4O0HXV/qtDcaxqdrojC1WbeskqjsT9Go/0M9FIOsZtdY6iLcwRl&#10;0kPeSQmiL0v9KNFmk1GTV4ZBJGVEUTrtBY981dHTGtaT0zqzQKBAkicooxkfQNXhjcY7dtCfbbew&#10;c9GOiG0qe/s5ZMTPMd9xkEyBONozSd9YWui9Saq2iK0t6xwfbOW5xkCq49Ttc1SbqTGiSyQLLMqx&#10;rnaN0vdmo46e0jWuhOpY9T1G5hd1tiF3fJJM8kk11J2/6D7aXsr20uI7K76iu9aiaS5uGbCSDPyP&#10;/moToAz3Fvqd3d4g/T/KBmBG4n+1fzU5a6Vrfqd1e+pGEJp5mMjrEQMhfAH2ae+uOtWK6vDZaJtS&#10;zhRM4BDbx4NXhJP/AETorq/6g1a4vI5blw/t5CIOQM1bHp3YWktzPcX1mhmdMBZRwoPcgUx9MdLe&#10;TX1S5gDO8QKK4/b/APKwaEfWTWo4upxpdnKysU2Oy8YcnsKtjklZyO2AXq5qVxfzXGlaa7pZbsSG&#10;I4V8Ht/iiT0j9JrbSUg1PUEBsnyeW2uRjgmj/wBMvS10muJuoCYLf2yYExsz/wDLYml/1z6w66RB&#10;Mo08S7VbyVX6P1WeeCMpW47KvGuL2D9u8uu3eoWGm7Y7YZYAngKKCbCT9JfpYNkTF/b2r90e6nos&#10;eiaolrp1wxaXAds4OD91dvpT01oUFzqV3qdsssswIjYH5rjytXU1XwzOk9Ar6Z6VYnVLh9VRkghT&#10;KBuN7/f4xRR19ZXFlsudNRoo5jg8DJNc9a6FerNBBpbIHmkH7/C57GjrrfpLUoNI06S8xGI8IUDD&#10;I/kVjjuT0aErYH6j09qFn0tBdXsskkkqhgX4575qQ6S6ubTNCBM4UKzt7KjcSfuoDq71DPUGkRaT&#10;HLHI1qV3GP8AHGCR3zUP0jpd1DHJLdlS7MdoA7KO26tMYLidUdugV6Z1W81HX7qaezlELvvC7stt&#10;zxz9/ir7vbJrG/tLiTT3htWRWPx/cAeWJqb686L07p3SbLVTfKivtL8jz+BWQ/VT1p1TqS5tdOsZ&#10;njtbcbZJe3uZPYVBq6Y8Y0i6fVr1R07TtSabp1CtxsVBIFHDN9VmDXXuNSkmvb9zJdy8uw7MPAwf&#10;FTgSa/EIgs5HVExlRuq+vTP0y6eudFuNT1nP6pAzYdtqxotaMcHaZxZd6fRXfR3ocdQ6fl1OLU/Y&#10;xEX9vycV91t64jSOk26esoo7uZSqyXAGNq/QP3Q56heszG0XR9AykDMySzlSN3/yUqtukuk7jVLy&#10;3s2gk2MSXkIICkc5JrRJJt7JzmpO2xXTry+1PYolMj7ciNjjP4H5rUHQ3+niZNG/3S/iSJpsMQFA&#10;Eak8ZPk1Pp6Gw9MaHa3+wyPPzvbhscA1NdVdfXg0WDTbe5dzJhNqnhs1jb/LWyf3G/Qt1L1nc9S6&#10;ronTdo6PCitAXHCggYOP+VEtr1zaekGkajbTsoLhhzjBY+R9mnWudPdPem+hpr11MPchiEm4YDFi&#10;ucKK/ODW+sr/ANRteuNSvxJ7YY+yhOVQD6/NJOd6SKQi9tiPU13edW61cXzbvalYtjyq57k+DV2+&#10;l/S17o+p2moZMSxKQIz3cHsaqOwS9t5mht4WkwQdqjO4dsVv/TNU0u56WsFWIpdbQriVR7iHyKnG&#10;bvq3YTfJpL0CfVnTUt7q1hrUpcKjhsH9rUWdQa6eoZ7C0QxhFXJkxjLEYpr6ldd2cWgWVpFkSrhW&#10;Zhniu7D04vLXptNbnnCrsyFzknNPd1arZ2EaIvXPUG/6Cil0+K6jt5LlMIeMnfxx9mhj0V6fbTrz&#10;UtQ1SVJri5Yu7HgyYHB2/ZqutY6fbqrqLTby4Mn6O2lQEyKWz7Z5xRz/AKieren9E022i0SdmvJ0&#10;2sFONi+WX6NU1XQNGbvUPWRr/U8UFvaD9NHKY1PnJ/cxog9T+k7XR7bTrXS5QWutqvuP/EOMGrS6&#10;e6D0/wD+h9J1G1wiXsaKzA4y7ZwKU9E9Otepl1O511xZvDj2kblWP3zRlfNL9F21SsuzW/T/AEHo&#10;foGzvdLiIuf08YuCGHzcrWTumOkb/Up2v5lyPeDOo5LeTR31VqOoanrb6da3HuW8ZCgKfiXPkUe6&#10;ELnovTpv9zCJGQ8gEg5zjjFRx3jjJMyZcsbgvZmT1O1eFXhs7dRGzZBBPywPsUn6TXVnY65YR30I&#10;khmLKJVHzgYeR/NUt1P1FLc65f3skeTI4ckjACirp9MdV0bULvTBeQlIpW2+94T81xZOWTUgzVEs&#10;z1cvf9k6g0z2JmubKRhvXv8AXb6om17WdNtmsriCxMiNt3IQAf8AlU36kdMabYanpU36pLuzJAcK&#10;dxbPIoC63fTX1SzSASx2s+1Gz3TPcrXpePDlX6JLPEs7rzpfROqejJn04+yWIXcuGCOvcms/ehHp&#10;tZPe3onnEisAVI4GV8D81bPqx0RLoHR0Z0+4xHcOpCwNzsH2Ps1nnoZtWsbqCazSYh22nbkd+Ac+&#10;DWHJiabqQ8NoviDpwp1LDpsw3RGYq2T+4YyA1F3rVDDpmnRTWbmBMiI887yMjGKEtbtrjSrWW/nl&#10;Yybflk5/5n7rO3qf6i6n1H+mtQyLDbLyI/7z95rOpvlGV3RbEgi6Ns5NYm9t2JaYkbieCT5NaMg1&#10;c9M6WthIrG32917Vlv0h028jn/UvI6oJF2sGzgZ5rU3qBeaZJpoSKUmSUjAFdg3KS/YZFVlx6Bp1&#10;pH07+vR/alZdzZ43Hxg1RfV2rXccNxa/qM+9y6eH/n8UY9C69NFoH+33cLsiA+wGPyTNUf19Pc3d&#10;1Dt+AOFYqMZxW3BBxUm3eycnocdAdNa/Hq8F3YQkGNtz4GeO/GKt/wBWOor7VF0+K7yZVIaUnPO3&#10;6Bpx6bw6rH+l1DT0LrsEMy9847g1K9YXmn3VjdzXjwrcoGCoD8hnwKWdSkEIfDMedePBeXaW0CAO&#10;yAPtGMnxW1/9PejaX/6RhtNQRDLFHsfb+7Oc1kr0s6T/AN16pKSIJWc5HuHgAVtTWPTSXpPTP18d&#10;3uSTO4eQ+OAfx9Ulx69sKZVfVoktdX/9lCd8Tf0yfv8A+ej/AK66nhuunYI5wj3AwDnwcc96MPSS&#10;fSNatpm1h1t5U3gZ4z+azr6nxx6heXKaeGZYuBkYG7OcihNSyatcTpTGraBBZrFc2x2Sb1bb4bHg&#10;V+g3o71x0j1H0U9jdWUENxGpyXwGVx5B85Nfmxqeo3MRhikdspwy1dfTvR9zLp36hLOeRtnx4IAo&#10;zr7tOTppicbYEepGlx3Ou3TxyRtH+xtvhga0D6Mep9npXT40+8sHeWKVghjxtI7YbNUz1Hor2VnL&#10;dXKiMxgEgnn5cZNE/wDp0v8AQda1PVrPU7pYlQZhOcZbABwaXyUp8W70NPE6i/VjT1t0jTtQsxqV&#10;uvstEctnls57VjN3u7iTbkbXIAUdxmv0s9TvTyK3s7mK0vUmhkGPkQSy98g1ivTeibqx1CNmEez3&#10;N0bhtxI7gYpZQUkpJl1NJFgaBrvUOkWCQNLIDGpVfl3X81WYnmmaR2IYl2JOPJNaGn1KyGjzI9v/&#10;AFQGIkPATjzWJ7zqO7hnlQTZAY4xV8bitvozpc32f0iCCGPerwLLKeFJqC1rouQ7JzEkauBgIfNO&#10;bvqN1KzGDt+38H802ueqr27hIYbdo/71/MUHXR606q6Gul2qzyGBLUMeAMLnGKnHsVsZo0ZU/qDB&#10;K+KCLTrV9PcxxZDk5yK7n6sluh7j9x5Pmqzujlqg6i0BGI2W6p5OODQjezi0uWjO4gNioodd3Eab&#10;XwI8cHPIxQDrHV0hDuecHC4NSScqoJ9Fy3DxRwFyAS5HH8+KBbizWRyTCCoJxzVLXXX2obh/UyF4&#10;IbIBplL6i38yMA7qB8SqHjAq0cMiDZcF48M6yRiNQm3bgc5FVHdaasM23bx2/wAUG3PqNfwzbIWA&#10;jB+fJ3VDnreaSV5NrDcv7m+XIrZjxNCydl5RCCO3w8Q7d6HYrJfcJVML4qtoeuNUaNA8qsoOabnr&#10;m6EmA5IPgeKbgzkdFpXZVg0YHDDBpjZWFvFIPcOc8cUBr1sWVmfcG8LjNLW3Vju5347fHnGKRY38&#10;HVJFk3mi29wQ7oCFXGDQbrGnRJj2MIPofdRVx1zOiMixquT/ADULL1NuzubGeTVI42gVDW8sTGhd&#10;j/JptaD3VID4plf6q8oxztHihqbVpEJKrgHirRxtnJUidubNo5Nu/ce2aG9X02VUD7+O58U/n1oy&#10;IAV5AxmkZL2WaALIM+a6otMXTQLQ2hG7AxmpW0gMjgfjt2qOlupSRiPg5GfqvbW7mSTGMmmBKidv&#10;NNRY8eSM0CXOmiIkuO/bNFt/qEpjzxk9/wAULTwvKDlznk8+aEzso6Ih4oY0yzUwkZA6jI/kGkNR&#10;0WSdQFP3kZIxUPDZPEwQqS3aqIgiauLiKEMZHXB42mkNL6gjhjYYLMfHYYFQGsaPKmHySKikg9ph&#10;uJDVeONPuRVZnEuV9V+Cye7+8Zxmra6G9TZItkBuAGjGNrnGR+DWUJ7lECvuI28g/mpOO/McSSow&#10;LfRqM/GUtPaPQxZkqaP0b0T1EN8MywgkA5G7tR7DrUVwkHOA3ceBX516D1/FHJbM97jHwZT2JNaI&#10;s+uo0iR5J1APZc4ArxPJ8Fp/iqR7GHyHVmlYwMlNwpMiXbkHkHFVnpPVcc20GZCcgAZzR9bXqy4x&#10;kfY8E15+TFKPo3xnySaPpxJuQ7yD5wa9N1LGm0ds08WVS5GB2z918kKyudx4zUWkdlJkHJrl3Gzb&#10;H2jGTT+21+6yg7j6J707lsVeN0GFyODimKWBhwBhz91yjim0wgm1fMDSftY/VCs+uXC/tbtnmnjk&#10;lHTHyxxTARDYydicZNVSOSbYOXmoX07OzPt871OKfWOr339He3xPgcA1NtaRCMLsPbGT3NL2ttER&#10;kgcD4/yKWbTHha9kfd3ksqsX5Ydvxih64lmfaSz58mimVo0BwQSRnihC7vFhJeT4gHPNct+h3IjU&#10;s3Tfgk5zndQ5PpNzKG3ngU71/q6FDGVkLEjPHFVb1D13dMEQZwO2Dxn7rXix5dOtGbJOCDQ6MsAz&#10;7owT3+qTgtLQOcyhio4A5qhtV60ugFDlmJOCx/71A6p1/cxojpKFCgjhR3r0I4pUiP34/Bo+bqnT&#10;4iInZE+z4FMbvrbTbSF2T5t4BFYj13rG9vpN0cuF8kDBNJX/AFReCz9tJiC45+xj81ReC3Wyb82C&#10;tUad1L1aAhDQyqSGxhcg1UWseqzGW5Ebq0hHfdk5+zWbbm7uWLM0jZJyQOOagTJKxyQeTk1tx/Ts&#10;fyY5efL0jR9t6jzuoNxJzu+JHOamLrrafYpDAcd/qsqDUJwynceKJbTWyYsf8Pk02X6ekKvLb7Rf&#10;UnWl/IE2y7sHknArodcTYAKYYDlhzVJ2/UTbijHg9jU1HfoqlgQd1RXj16NeLMney3IuuIYwfmRJ&#10;54p5B1xbIu4THeO2fNU8lykobgKaQktxtOGHI8VxYC/3HRcZ68d8Z3EEfLByKkE9QkiOFdlbsuKo&#10;OGIohVpPxmuY02yKd9dfixZL7zNbaN1VBc4EsmWzwf8A5yaNYZbO8CrGw3diBWMrG8MLZOe+e9Hm&#10;j9Yvb3GTPuGMBc4wKzrxHekWjNe2X5rXR0rRmRVTt+40Fw2F5G7BhkJjnNFPTnqPa3/sxPMvPxC9&#10;zVm/p7C+hIiCbjjD8A/5rPLlF04hSe0yjo9QGf6qgHJBOfH3UumlW90UOc5HnxVkX3pqLr+pHFud&#10;eWIHAoTn6T1C0DFUzGgzkHk0qkm9MScWqYIS9OmGRwASvfim8mmSkf8AwTyO/kg0c6XqMPvrE/cc&#10;nNWXZ6DZ6mR7Uf4ODjBqu9CcEzLUnTe9vi+3+R2qHvemJEWMlc8881uB/RuGWFJEnQt9nvQZqPpN&#10;e27SogeZR2IH35ox+TXUiMse+jEuq9EyYkY4AYblquJNLmtyBKCoB7HzW5r/AKPdo5A6MNvxO5eM&#10;jxQZeemD3gI/Tggtjaee/wBZr0sPlUrZmzwdKjKOFIcc8U8tNWmtd3JG3nBq5r/0bubbd7bSFc/B&#10;sf8ASh3WfTjVYVYS6Xk7ce6G7DxWj/IhL2jmPkkjnQ+rGvAqNhX8N+atG01ZymPjuzg7ay+1pLaO&#10;EkjdcdgAaNdA1N40eYHO05xnnAqWTBGrjpl4Z5ezQQsYZ17Dkc0Aa90UWSZlCyBTlQ3dRU5o+vSz&#10;AkR7crnBo00xjcKPcGw4FY4ylFlXtGazYvYyKwJVxypU4INWF0p1Wz/+2nXdIfip+6MOo+iTKXmg&#10;tg3gvnv98VUOqaJdW7b1DIwOFI4IP3WlqOSJyEpQfZdWtdMLqNs00Xtq/cMVqqJtMu9LuC00R+B4&#10;dOUIP5q0PTfqkzezY3LH3M8Mf7qv3VvSdLrT3dU3e8gcoD2qDqFJsupqRQ/SmtNJKGZjt2gt9nBx&#10;ite9NajFqdktpK4CkZJH32xWNrvpO+02QkH3BnkKCNoHmrI9POuI7W5ZZ+C4VFzkDOaTPguDcUWh&#10;m9Mvfr30EjhihuokDkqG5HbP1VVL6cxwFF/qAjkO+FzWv+lurDqlpHbvcEgttO/xgUt1b0RZPBE0&#10;ARmXIyRmseHM6qfoWeL2jJtj0ptn2i2EiKCzYyf4zmijVdDszDsnhAGw7FC8g1ctvDHpyCJYwPBJ&#10;HLV0ejrLV2R2lZGD5GOcVR5V3ZFqjFHUXpSmoBglqWXbyQuQTWbeofSm+03+oyGTaT8QhDD/AB5N&#10;ftLpPSMWlRphhICpIyMDBqmer9Atr6WRHtcc4yBya7h+oSjLa0K4qR+VnSPUK6fIPdztD4bj9taz&#10;aXSNb09I4EjkzgMeD37ZqJ6//wBP73Qmnt4tknLDGVH8mhDorS7vpxpYZg24nnaPAr0ZzhkXKPYs&#10;JSVxfQJ9ZejF1aym60+EjBy6gDhfJBrvQSd3syRuBjJ3Ljt/Nby6T6l0iewPvEbgNu1v7xQF1L0D&#10;Y3QmuLe2QOQdjZ7DyMfVIvJ5SqSo6sXtBV6AXs1iwMLn2QD/AJDVY3qPLLJ8toDA1WXoOs8V/cW9&#10;1aGIDgECrf6107IGF7HJB715PkJLy1L9G3k3CiqLKA+y+TndzTV4fbWR938jucUZz2iiwIZiu/tj&#10;8UH3qqsW3PPJBNaI7bPG8ib+4iv9SnkecttAQMPyTWz/AE0hSbT4CBtxEqjPdv5rJGh2MV5d/wBU&#10;ZUSBmLdsVtHpGFIILcZJY/sA5wM+al9QkkoI2/TNuTbLE1GKK1sg2w5A7j7qg7bpk6hqLSZPwO84&#10;7A1Y/WerG3tWV5GBkYqAv0PNQ/QN+hiu3MecrljnAAB7150f0ejN2MeudUa1s4os4Ozkg4JNURE2&#10;93lZRkn9o7LRt1tfnULqb54TAIP2Rxmq7kmWNGjzhvNasSPOy5d1Y4Gpr7vtjGBxk+avL00sVt7a&#10;4f2trE7sf+BWXY5BJdhQ58gD7rT1u0mnaZAfkfhkffNV8h8aXti4cltgh1pq3uzMkWFQEgr5ox9L&#10;tOSzsnud5/qu5AOON1Z7v2lubxkRWcSSDIHcse5rWPR2htHZ24eUBUA2hfINJ5ceMI0zVh/JuyQt&#10;4VV5JZTkM/Ciq16+1JmZ4VG0L3GcCizqzU4rGGUxsFYttBPiqJeU3161vvJZ+eD355qGGF7aDPKt&#10;IJOg9MuJNWieSHMWMNkEAfkVZfV+rJbQlERSfIPJK/Zovt9Dg0mwTI/qe0C+Rz+AKpDqe7NzdyLy&#10;qgcr9555/ApZZHOSrpFOP24J+/ZWHUBBcnf8jyPwPqi7090iNn9/LH8kEf8AKoFtDuJ7iFEbO9hz&#10;34Pg1oldGh0vT4hEV3FMZA5/BrX91UkQxpuVsrLqycSLHGvlipI/bx5P1RH0n0HGtsbxpCp4ABG7&#10;H4FQVlp099eJ7pyF5YAeKte+1c6fYIhKLhSF+8GoSmurNce+yk/UC7b+qkchKjt9bqI/SDR4Vt5r&#10;m7wWJ3qB3GPBqA0+1OvXzxpwM5dcE4yatbWLP/ZNOKRcHG0kDBJ+6ab444pdsokpN30Vz6hdQMm+&#10;NCuTIcOD2rOOnaU97d/LLE5P3gUT9TXlxe3LQxx5TcMZP35qw+gek5TgqhR2KoG7n85/mtUV9uBJ&#10;y5En6fdIlpc7UKRjkNwAM0f9XXcenQuIiFJ7qoz/AJH80T22jLosBkZwi8hnPJrPnWXUc0kjk7hk&#10;HBPGcVmUfuytsqskYRBDWNWNzIQRjcOPIFPen9GVCzsijKnG4+KALK4kvdRih3fEckfwa0GqxWmn&#10;JlQABzu+6vOH29I5inzVgBqdqHQRxtljx/FTGk6cunW/uyRlWwSQOcj7qS0m2juGZ2jyoIIHih/r&#10;rWxahI4xgupBf68bRXIuxm6BS9u/fuZN27lv8V3qjwWNg7gnI7eQc1F6DHJJHJKQWCH93gVE61es&#10;8jRrk7T/AD2+qsorRLkMtAhuZ7r3X/8AtY/+rjFT2r6wscMm5trc4Pk08hWK0tf3n3DyfrkVRPW/&#10;UwMgQMSTndz/AN6tjjzlRKcuMQX6q1E3tyHQjerY2/zVydCabFaWqs4DFuT9dqrno7RDej9SYByc&#10;KT5FWHezCxtmTBU7cKK0OKToywduyq/VXrSKxgngilJDDgAgFseBnxWaekOlbvUrpZ2IUbshh/cf&#10;OKcdW3k+ta3O0YITftTceFA4yP5rQ3TGiR6ZZ2qEhnwDnsFz4FaE+MGvlGeTcpEhIrrEkaxf2hfj&#10;VodAdOT26b5I8SH9mecZr3ozRxdyNM4CDOBu78c8Ve+iaU8cayFARk7c+a8rO+CZ6PjRtBZounRx&#10;WqsYsE44IwOPJoc6n1OCNZo9+CwwPx+BS2tdTyWtv7ZC58ZqnXkub28EZcgsST9AGp4scm0/Rolk&#10;S1eyY6W0CW8u5nkHxUYLVb2o6koiihWMFggG3tkDtSOkxJY6fErtkpkknjFD8cjXt2HaPKAjkU85&#10;336ESsPdF0w24W4ZAXYfIgdvwfqhvrDqESIE9wlUyB9bqJuotWWxsB/UxlcAA4Jz2JqjpzLdNHAD&#10;lmbAJ8Fq5gxOTti5snHoGNRv5bqf2kzvLDHBI5rUXRfQ8NnpazNMGaQDOfGPqmPTnpAdKtre8mVJ&#10;HALEE8ruokOqh2FpHJlhgcV3PnjKNReumRwYrlykjm0ujd5tl4XOCe54qw9Ujt7PSxxlgoG4nkt+&#10;aDtMtI7WQPgrzknHK0PdVdVNLE6LyG+JOMcfgVi4t0je3RQ/qTr/APTCq5Xfkk7iBjNZq0vRrrWr&#10;9m2sI1bLu/O7+BVy9aW366UIrHOPifFXP6cdDR6dp5nliBmwHyw3DP8AFetjyRxYmkvyPNyxlPIP&#10;RY2+l6PGU8RAkdhnGKp/ToZOotUSFwzgHaoBx/kfijPrjWgw/SpJwNwYDznyaIvRvpgxXgYvgnad&#10;xXJGTnaKmpSUZzb2DjtIt7pXpoaQLZIxtZRz4GTVtdY6/DDZxsn7xEVBbsTUv1Rp1paWCTY+XBJP&#10;32zWQfUnrSYw/p43bGCcn7rAnPJLtUa3JQj1/QF9Waob25SISbivIwcBj+TRn0V0dmN7p9wbGBjg&#10;AfihTofpKW7ge8nfJx8dw45q4Gu1tbURplP+wrbzqPFGXm59gne3KRXH9NSqZ2n77/8AWr86A0S3&#10;SeGaQ5wACp/u80HdBdJpqc0chP7jy575FWtr0MWjzxxB1aVuVwNpXAqKYVVDD1O1WK2Z2tI0HAGF&#10;B5qF6Bu1WGT3CvuSH5AHgBqe6jpJuIffeQ4fBz5GaQ0LQJxE8ucgkZPYACii3K0tk/rkIt4XkMmG&#10;xkAUAppNz76Xe3Cg7tx+x9VLdSa00oEC5wMB2PcnwBUzc9RW9joLJIgICcH6akUylOuyoPUvqsm2&#10;Ke7tcK2MfX/z1k7pPQ7zUNSikKN7avuyfAzRT1N1Ibue4gWQ7A4JPcs1av8ASLoSx/2D9UUJbgtn&#10;knNejhahDerM03yarolepupbey0BA0oICZAPcjGcVU3pdajXtRRpVXYjZ2cY/gmh71B/UX1+tgnu&#10;bmYKqg+c9hVodJaHN0pbvvIzuDOeOxHIrNPCkm3LbdlYsnPVDUoNNi9u2jV2AyzA4+X0MVR+hSzX&#10;TTXE0mWc5KDwTRBqmqf+otbjtoGBVG2gt484xX2q6fHpM72gIVgcnHnP1U446TKOYFH/ANzqzqxy&#10;CQuQP2j/AOarHsej7h5ISEPtBgox3A/FQVnZRC4hYoPk4DeO3c1q+O2ig0KKSM8NHhWPBOexxXZM&#10;RLaFf9yhs9CghO1REgBXzVBa5fPfSkL8Plz/AJ7CpvqDU5JY0TJUBSGH2TQj0/EyahBNMMqvf7NI&#10;jRpIlLC2udGg9+TMbvydtZ0616jl1nWJohLuAbCrjnNXj6odTkQsLc7s+Dzis9dEWm/WkkkQOhJc&#10;Z4zk9yfxVYJdmXLOwn6d6eksLiOTYA4wxYd8/RrSmg6Or273DrvcDLHHbP1QvY6Il3fRJGgYyZ4z&#10;nAoy1NLnTLSaFFKNsGBXJzbZyC2Cltp0ms6i4UkojcsnIAFWPrutyWOmfpl3ERgKiZ/HcmnvpTbw&#10;2en3jzwhHcZDNxx+KG+sLq3kWRRjz+SanVmmOkZu1zqu6N9FanJQN8mb7zW2OidOt7rprLRqX9jP&#10;2MAcmslDo39ZdrM8Jxk1f2ianc6bZPDE4AKFVUdgMVbIoqqRJPk3bGHTujR6pqHtCYhFbGQe+KM7&#10;m0OhzHYpAU/HHk0I+kEU9trF9I6d5N5+nY1J+svWC294qCVVklznb44wSKzSe0hk6ZlP1P1SbXtY&#10;lAkZmU5OR8eBjH81onozpCGLRrQouCAgOf7mxQZoHQ73Fs980Ksudwk4JYfg/dWx6eTyDVI7WTcY&#10;GTILdlx/5rV/+jowzuU3ZMXWkfo44mmjIJYZJ7ZHbFT1xcXWtKu+Vm2fHOOFqR9V5raO3iWNCSwB&#10;4oa6M1n9KLlpVDMq5Xng/ioP4PRxrjBaAbWWOnSzoWwyjGcZH+KofUrrMlzcuckZIycZX8/mjbqD&#10;rM3l/cIHGwFu/wB1T17enVbqWKJgFPfzXYR2gySqLG+k+xeXs7PjP7sHviolXW+1+Gzt4m9lXzK5&#10;8L9VG6tusLhIw2XPHPBJPirQ6R6efS4obyRDulIfJGO3YGt7mkeNN7QV9QaB+heJIWZgyjb2Aq2f&#10;Si3tH0q7S4gUsu75NyRVW6lrct/eQMwAC8YH35q3ptGfTbD3ozt93nYBjisuWbrQ+CO26BvR9C/3&#10;nVL6cqxFv8FYD5YFO9T099YvYYCcMikcHPA+6kelr676fLyupT9TGc8ZyKjuiLs3Ouz3JIx7pbjw&#10;aSP4mlpv0WZpLTWZhsGdyAQF3cYz9/iobrqwh0+9gbf+/C5HbNP+u9QxeafJGmNx5P3t+6itUsJ9&#10;c/TOBgIPyaWy8ekcdSCz07Q4p84dhh2Byxz9Cs66iEmnWVycdz981YXV+oyzMLNm3CLaSfyKC7PQ&#10;r7VnnWAMPbAJIGSR5xTWcd0WLZdOvYrDNKvxlUncDg4qE6nhXaeTwMqKkNU1iQ6fbQO+FgXan3jO&#10;efzUHBItwHM0pY4ypzQ02LCNDbp+WWC2nVRuLnz35ob1rrOPp7T72WWVxxsCju2fFSml69Fb3Ez5&#10;jxGCW3nC8Vjz1S9Q0mFzcvHuhhZgig8GQ1TDi5tIJ5OKYB9Tddahr16GVRhHzjGAwq7fTTql2s5b&#10;CeT3SygEEViCHqm8nnB2DdIw2lPG6tHdA3x0e+s3uZfcX3AJT4w1etPFGMVpHkLJcmTtwtzZarE8&#10;O4GCXf2/cue1bLh6sGowWZ/ujAA/yO2KpD1RgtJI47m1jAXZ3UZHPndRN6V6xBcaU4u+JlymB5P9&#10;rVkm7VmjBLbQJep3TyWbGUQjZO+QwXhGPcVKf6e/UX/YtRuLCYPKv0fC+Np/FXebKLqLSPZ9sTfp&#10;84/BHesO+oJl6R6htNUjlAii4lj7fEnFNCTkkgyx4u10ad9R5tKg6y0/WbSNoYZ12Mh+IyP3NitL&#10;aBEL7T1nUK8UYyApyD9CqQ1Y9PdXdGxXMaZmeH3I/wAEU8/0+ajqt9pM8SyhJIWeKWIHJIB4xUci&#10;Vf0UhLdER6r3B0+/t7y3Uxnd8l7AYq++i+pen+qemriO6tgkrQlDtOQTtxnmhT1e0FdX6RSJo0hu&#10;Yp97SD9wQUJejVxpdvejT7qVVSRcK2e5+6k3cVXyM4/nsOZvT0LoxNpegiNdhibkgD6qkuiptS6f&#10;6k3QXZUMP3DHyP1Wm+qNKFjLdLp9ybpQuRtPasdT3F4l1K/tmP2n3RE98g5rvjvlyQ04qLTNW9Qr&#10;qtrfWF3f2wZ0YSbyAcinfX+kWV9+nubOXcWjDyeME9wagrTrW81rQLKO5iAbZkSHhz45NQW+8jtn&#10;jZ2YAGmpKVUd00CPTFzdWep3ciS8SKQAo4JHkmnfWFyt8Ld5eRCCNzc4LfzUD6f9V2dj1VPDcZaG&#10;a3fgKDt/n81LerVvapbQy2cu6OT5FR/b+DVHC5pkE6gT3pF6jmze+swoMWMMp5AB8imfqO9pdafd&#10;NbxkEdpfwxoX9E7u1Gq3sF3jbIgAbsTkZABqY9QNGuksrtoZQ3tyZZc9sg0j1mRx7gxn6YQ2yJNB&#10;IYwhXMTDuCKN7qGARzKzjIHHGc1S3QtpI1pNKLnndkfgjzR1aSXBKN7rOOSQa7KLcx4yqCDDoHX4&#10;LHWZmu4le2A25A+RqvPUq4jfXN8cZFrkr9Mu7mpzoK4iuNbkiu4ykTOQ57jipr1R6WhtjcNbTe6q&#10;NncOdhx2/iqQnwyohnd42U51No0OoWdpKj/tfAIPcD7oqvtBvbzQ5GWJpY/bIT+R90W9Een51yB4&#10;FYjemfrnHFSXSo1zQpbqMxiSNS0Tx+CO2a1PJHWzyXifwZRgj99kCBd2fkAMcjgg1ZPpAr2HWPwg&#10;SIugdpMfuI7Zr3qHSv0uozqtuIy5Z0wDnk5p5oDS22saS/OWlUD8HPBp3O4y/a0dwqpovX/UnHet&#10;FaMsZ/UBAxfG0EDAxmq76bsEnsLe0jkBebAOOwY/RrSPr5r9vqfRMEVzE0FzAkhQIPIHcmssekzz&#10;X+n27fF7gTArjzis+GfLHJ/DPRyx/JGketrubRfT6axu4PduInRIS5x/yIp56G6hfaPYapFd4a2u&#10;oHXgElSRS3+oDVxJ0PotnJD/AO7E0Wdo5YjvzU16YwzJ0terMSiCI8t5XH3Xeb/JWSUetA71RpTQ&#10;+n2qRQxh0uYG2kncQAfH1QJ6HXWif7FqmlXbEzW9uGhLcglvr7NWxrYv9G9M582qzQXb8N39tBzi&#10;qx6XTTv9ug2JtlfaMYx8aWDqzqjb0FHpL0RD1FLfXmP/AIAP9uCuw+c4oI9XrW46qk0wSyfqLOyl&#10;2w7uSGHkVfXUkadCaWkcDBJ9YTGM/fmqettKuHS2sxKBv7HvuL5PApFM7KK69vobdLxy6lYXHTsE&#10;XuXGAWaMbdoHOaU1a/h0nSLLS45B+sJZN24lsfePuj5dHuvSlrnV5lBne2YJyCWyKor0Rsb3XOoj&#10;rWowSe5eXbMVOHG0+M1TkmtfNEemFXS3RQubC6eaRiY5Mq02SXY8moPqiCTUCohwZLVNnYDgHxmr&#10;n9TtQj02+ntLNFX3sAjvgimWlaSmkPBeXSe8HiyycYY4pXJjIy7qelxywxTzHaVOSM880MalYfB2&#10;jDFO3cZAqxerGgvdR3RsUtSSQn0xPYVBa5pXsaY5kPtZBbcT/YeK24bqyH3anRh7ru1toJTcLp3v&#10;s0mMbcggccgVjbrbRZ3vri7uY3VVYCNACOPrmv1Y0TpkSNJ7lpFJkAjd2yaqX1b9KJ7l4xb2e8tt&#10;Mg7YHnFbY5EmVU7Vn5lTWFrcSB5ZiuQNo+qhL20OTsYkdtxrel//AKbtLuArmeW2YoQG27vl+c1n&#10;zrPoCfSPciWFiqD9/g4rVjkm0TZSVlp4kZYi2WbtTG/tGgZk+qubpzoyPULP9UkmZE77R+3FV3r2&#10;nSRXMokcMQe9bngdBQKwxs3ZST9Dk1M6fp4unEZG37z4qwPT+C3hk96dPicjt/2o/bS+nJ47yVYj&#10;FNg7CnYn7NaMPhuVWI5UUPLolxI7rCu4J9VEm2cSAOhX+a0lpHp9rFvpA1plH6aReM43Be2arqKw&#10;t9cvbeCNwjzOEWTwDnGTRl8RxaVBFpqyD6a6A1LqG8itbKNnkdd2B9CjPrrTX0W1j06VwtwqAkA8&#10;qBW0+iPRbWOhdH/9Vx3CzRwgrN2ztXneayg0j9f9cW942Nl1OFLdvjnjj7r0/G8KLj+2dploel/o&#10;Xa3vRT63LK5vWjaREI4QLWYdR1ZLu7eUkvvYJz5xxW3eu9Y1n06tbizW/McDQOqRDG4owxg/zWRf&#10;SHofUde1m0jgKbmlJVX8+Tmtb8NQcIr5tk8jovqw9Ftd6W0rS+qbhdtvcYMRyCePFUBqV9N1b1Xd&#10;SJhY2fOD2wOK1b/qB6s1m10mHQppmWKHa20ftxjGRWcfTLpWa8vbQW0LCa4f2o1XuxPY/wAVolge&#10;lWu2Tql0bQ9HdBtvTW2l1bWbOG8guUxD7i7wFeqE6/6lttU6kurxIhFaTYSKHyijvirX9c9b6n6R&#10;0bSdA1qJw8uxkyAAq4qL/wBPOiaRcavq03Ulms0X6Yi1yOA5HBIFb8OJRSobhpM0XonT1nrXTGk2&#10;lqMTooClOGAqv+qp09PdThuZmKOPlkHDbh94oxudXk6Nliv41eOEHEe0bcKPAz9Csiep/UWq+oev&#10;hkyYoUZwM/uz5NXm66VhJoZeq/XWodd6kt207lFURqu4gMatz0i9DepNC/2fqafTMQcuc+BnAC/Z&#10;oC9JvS/V9Zsr65TT2mhs7jYRkfIjvgVoHXfW7qNNPGgRTEQwFd9sBypHODTY4yk7Ox2HfV2pJLqV&#10;hfSRfFs70UY3UPdSSaZcXtlfTCIe2owqngj/AOUPsUEeoPWo1LR42VQs0AxwduCf47kUt6aemeo6&#10;v05NqmqXm5yXdID8dkcZ5ZqdqtBJ0PPUDQWuJbDXYxHBBEyjtgZByDVY9ddQXnW+p6ZY/rS0ZmSM&#10;MicBs/uJoO6+621Tq5YNK0cTzRW7lAANqkjg1tboDpHofpnoiS91Fdt9bxLJJvyCHFTa6JNp/wDE&#10;rXqmaP0T00W9uBLPqIKxqxwA2MbgaorozT21jqDTpJpAWMnuyFjwxb8009QurdZ9T9a0qaW3f9PF&#10;KLa0Zv7VY4ZiK0T1Z6fWPSOl2d6EARF2rvwH3r9VWL3sWS42Sf8AqJs7HpC50vUrC6Mt9NEI4Ih2&#10;C4zk4qrvTPoO26o0e+1/UZSlzbXJYbu5ZeSaS9MtGu+oOqYL3WHLae4J5O4bc5AXNG/qdr1hpt5f&#10;6dpIEViXCYU8nNUjFuhJLV0VP6merM3Vt/p1jaXDtZafGY3OMe4T3zTzTYLWOSD2dwiYAZx8s/io&#10;lrOx0ua0hMWYrhsv4/wTV/aNotg+oWM0UAWKMiQg8IMDtijL+KDFGU29inQnT2lxahPPc2pJdQEa&#10;Udif/FT2vaDHb6rALWMHkNiPyT5FFvU/TP60WlzazKkKHc470GaR1M6dRwRrEiRQ5cyA+VrBFyk2&#10;Xjgb6djDWb26sdSSea1x7WMbu+BQ71r1brPV7QpHmG2RTnaTljUl1lPf9a6xeXwnMNjah9zKP34p&#10;to1yU0iWG1X4B87gOV8fLNWg+nQksbSADRbaDR5JUgh3Sy4V2Iq5uobOwsOmU1JZFEiDOzP7mH3X&#10;ev3mkdO+n088kcJvMH2yDuJfOeT+a/PDq/1S1m+s47eaQiGNvcMLN8d/1gUNu76SHwp7sszrT1Nv&#10;eqIQl5c4SA8RZwHI8mhHR9Il1Qv7KttUYkK8fu7YJqpumOndV1bM9zBMlqJMNJggMT4B+q/SfpGy&#10;0bQ+mI/aijmjaIEbV5LDjFJCbk79BllS0E3RFr010/0XKl88Mc8SEswxvY+ME1nWK5vusLs2CSPF&#10;ZSOckEjfz5qyB0ZPrWlC7vbArZuxKqxyciojXuuNI0qO207SVSS6aPZHGg/+GQMZP2a1Qlp0yUf4&#10;2ef/AEL7fprUbCDCXW7BA4Jy9WPr+j/pDDuQRFlUjA2kfVRfpPp+pjW7eTqK7iujjdEmwAxn6NXH&#10;6939jjTrexi3zTlWIzyMHsKOTtInKOmD3qF6kXFr0f8Ap1tUu7goESNBl8kYOar/ANOLTSYOmb3U&#10;+opXgu7UGSJHXChfo/n6ol9JtK0mx1XUL7WpJHlEWI1kPxwO4rGvrj6qX/Vuq6rpOjYjsRIckHk/&#10;5qcmopjwwtxsg/Ur1t1Pr2eNBZFraK42R2+SQyLwM0R3vTdvpdrEttcJvkQO6Ku3YT4zSfo70jHp&#10;NhqU98qh1XGQM4I5JqR0rT5LwvPPOZF3E4bwtNjdxTCHbLr/ANPx0ax1q3e/RJ3uNyqJBwgFWh64&#10;Q2FheAaXco6swbEeArDGTjFDum+mV1+ms7uzsZC0sIcEDdgGq2vNfudW1caVb2bGWLKykDnI/HgV&#10;yKXK0zkYcJt32WH0r0q3UeiXerEsYLZgMYyHNC/W3qtqmpWB0SxWX9MhEcuwEqdhwQAPNWBoHUes&#10;dI6FqGn+yEjlTasL8A7jkH/BoP8ASG/ten5tYl1W3WZrou6uONu/k1xct3XehOT6bJ+0630nSOj7&#10;y3uIw90ItsSqwUhh2471SnQXQtprYvNR1KJX4LRxyE4Xb33UQaL0zpnXOqapPaX8cZSVuWBFDOt6&#10;pc6SLnSreQ78+2+3ksfqr4oNv8Zf6HhOglsYU1i+t9KtUIsAcSSjhVHgVcHq5pWldF6Fp/8AtkiX&#10;dzMgQxqcgsfJIpKy6NPT3RdldNcRs7rvdF77jz8jQH0JbXPVWq351KUi3iXEGRhtzd1FI/ey0pxe&#10;uNER0L6bdRHT4Oo5GSKNpXljiGeSgyc/VUf65+uWo9VS2tk8USC2Gx2QEqMH7NXh6v8AqPJ05FNo&#10;NhJI/wDaQv7ADwcAeayXc9C9Q6gzNHpD7JDw7nafzwRUPIklBpK2JKEdO9lX3l5Jc7VVWlP4HJrT&#10;PReh29lDY/rGMVuoUvtxkE0n0R6JXNg6Xd2TLGD2x3b/AOYUWdRpHCJ1UblHG0+KweBiqblQZcVx&#10;NH630FMbKwmxm3flHjYNkn+KprqDQz+rSCZ2yp+I7mr+0HozXdM6ZtLqO5eeFEBdSeVOO1UF1Df3&#10;V7q7EkxSKML9gjtXs48srdMwTxdBZr3TvUUuh29jOZhDIQ0bZ3Mv8/RxRRqOg6Z0l0xFefHHIKsR&#10;uY0x629Sb226Pkmup095NiCTHfb5Nfnz136saz1D7cMt4TDGSqn7WoZ5qMeTNWFKizPU31um10QW&#10;dnhYY+CYxgP9k5oB6MhutV1CKyjiYvK23dig/pXQ9Qvbto4bRptoBIXkjNav6E0OLQL2wc99+ZCR&#10;yD5FeepPK1WizTgG/RXSrxXTWLD2Tzk+CVHiovq62n03VraL3tyl4yC3hWbBNGvUOtqGaSAbtmWG&#10;eM1Vs+tza9d2zsojdZFjx33bjgKQa1+OnF3frQQywV2jdp0bp+76ZGoWzIJYwqsxbDuR3ytZF0OI&#10;6nfX8DTMFEkjr+RuwBV933QnU2l9PXN/7OI4kBkKng/is89Aa1ai+nmmUrvBwG/tbP8Ad+K0YP47&#10;lexGos0B6TdU6p0fNqCRWqNBNJkB+c1n71e6ie+1tmhjZVYl2AHALGtGdI9cWCLeW8lsH3L8G8c8&#10;Yqkep9C/3bqF0t8ovCumMlvvbXI6b0dgjn0w6SmSW3v7b3WZWyZPwf3D81ovqPqK51+e1skneVYj&#10;+3sC+MYwKKOj+prHpvQ10ySzTetvtO/hge+P5qjob2Yam91GfZO4kIvYHwa4tt666Z1xqya6q0fV&#10;eno5HlxslTcmDyCBwKpDROrLrTFuprmMyB0bczjDZq1+uPVA6pNY29+xYIixF8bVAHY4FVz666np&#10;0Wg2YhCGe4Tam36HGTTSnWq2zigYrk1/VOqOoykeS8khMaocYCmv1U/0v9RjT9Ln0y/unDhFQq58&#10;J3AJr8+PS3oWSzuYrogsUjIZiOMtxgGtd2GgX17bJPazn3Y1AbaMbsf25rzGru5exW0n0ff6tNEi&#10;CubCXerlfbx8Rzyc5qo/RD08k1GQpDj32k3vg7cY4/zVhepWpT6rpQs54QJbUZK5yQfzVQdAdXXe&#10;g65YNGxEjuEBB+/GK2Y74pfo5LI2q9GnuqNB160UxT277U4Gzn4jyKE9DbSrfU9Oa5CfEnYWNXtD&#10;6v3d7Ey3Nmjt8oiHrIHXWmSatqZjtPiIizKoOfkKtGEnGmSkm2qLL9bIdAfS5Lu1lSMgYHy7+MkA&#10;1+aeoXsXvvhtvPara661W5h9y0m+BziRfsiqbbT4n+QIwa83zvJXjqCNGHNGKdo/oxuupofbcDGz&#10;774qDTqyJEnUjxxjzSY6fubyNltrU7PDEZ5oW1Lpa6tpmEhB2jBxxX89xUX7NEnL4ZMx9QQFleZN&#10;30e1QWpdRgkukJUAdvJpTTOktYvkEkFqQn/4T45H3zURqunTQM0PtnPH+aoleju/gj7/AKsLr7Ri&#10;4H390PX+rq8WEG6Qc48LRAnRV/cx+6wSJAcnPycj8U0HTi71jjVmJPnmrxjBI6rYN2ZkuYpFWBn+&#10;mHkmoaW0aG4LGM8cEHgZrRem9OR2VrIsjKWfwOAKFbvT9Pe5CSSYQ8n74oeSnpA8VpbM5arY3Esw&#10;PsMq55Piu7fSJ7kj2oGYqACVGQK0H1ElkY0/SrhQvO4ZJ+hmhWy1T9KjLFGhLYOSKos+uif2aKxn&#10;0O7gQB+3c/ik9N6emldgMY8GjTXrt3O6TAyfHaq9udSu0lYLMAucYxTxFlocXPT6I20Sc5zkE0un&#10;T4cx7yV4yMeagtQv58ttlAGMDHg0lbtfywMRLI4Tg4PbNOkxYdErqESghsDGcVDTT26g/MGhnWDd&#10;bW2+5t8fg1FGw1BEjaSM4ZfP5qkUWSaCu4uw5BqEnuEJOWodS3vmkYuGC5xTq60u8KBg21cZyaHo&#10;WTHa6gsTAbfsnNS6amrxuwUAAcmgC40e7nzsbG3k5801/wBkv5I5F9/aR2JrmvklyCqXU9rEj9pP&#10;evJb+PbvEinI5oCn6evSRGLgkhcg+M1FP0nqJZN9z38g8V1cb/kMph9LqcJBVpFAxyc1Hx30UzfC&#10;UM3jBoGuelLoTZF0NoHI71JWfTVwIsFsDuGFFRvsSU2TjXIRyvuAsTwM0xvJbtTlMYX8ZNMI9Lu7&#10;ZlkynGQOcsajrpr+2lO/JU88U6oSxjq9/fyhgXwM+B3odWS5bLkdqnLvVH9th7e7HOTQdda654EY&#10;ArTjVnFuh+80pjILfmh+41loWbaODxk0yuNb7glsfioO7uUkx9kVeMNmqFomv99Yn4vwfzg1Zeg9&#10;UzXaJF+p5Qd853CqQMSGMBf3USdHzRrOqnINPlxRlD+Jrw5HFo3d6TajdXdpgjIiJGT2xmtRabcO&#10;o+J796zj6dkyw20YVVXAGVGMGtEwQfpl2q2TXznkxi2z0VkkqaYUWt5Gj/Jxlj5qR2PKTjIH2KBI&#10;FkllXI4HOfqrEiv/AIIiDae+fuvMz449ovizSfZHXN2YnxknFcR6ihXO7OexrqTTmmfeG2j7qK1W&#10;VLYbS4wo8Co/aLubSG19rCwHJIx99qbx67DskkEgJFQlxEL2MYQkEZwaEbm1lhVz7eAPFXjiVC/e&#10;aDi86sDqcDJXwMjJqFXrMhST8WoJuJzsUAkGoJ/dcEGu/wCJFk5+UyyG6wMiE71Rs845yKh71nuo&#10;3xKcEE1XN3FJHghiT/0FJ2mqXKSETIdvhhwMVSPjqALO2kRmqC7MsuWxg4oFnB3kKxH2DV9w30E+&#10;FOCOKb3fSVjdbvbiJc/RqrmlQr3uzPt7p5nZsnt2NRdz0/wBlWDDB/zVyar0bcQOqxQnvjv/ANcn&#10;vQHd208LBduSuQc/YplmlVJi0ykL/p2W33f0igBOCec0LXMJjJDDgfdafSJpUG4Afa4qturOmmKt&#10;JHgt/wAIFaPG8yTkoSRmz4W42ilrqzjdfjUZLpThV2DH80THTrqPKe0VYGpG2Vivtunz8E/VetGV&#10;GNKyrpNNEcvKk5qTtrFF5wORyDR1d6FJOp2gZH1UK/Tt5EQxUbfumeVb/IrHGCd3pMuS4U7R3FIS&#10;XFxAigIe4AFXBpHTN5O0Y2cEcnGQB+aNIfS5ZJly7gY5AAwazvyIRe3ZeGJ9memmmXJK4pxp08qM&#10;snO3PIFaeT0l0/I2mRmHfJ3CiOy9K9JhYuImY8FvlUf87HuompePK/5GX7u1un/+HC7DGeBmoILd&#10;ZIWByw57Vt09PWCL7IjQKfA707m6W0u2Uj9NGT3wygk5qa85f+0d4f2YbZb4sMxtkDgfdc2Ftqs8&#10;hAgcFTn6/wCtbPXS7MMQIkx4yPqumtLSIMWhQfZAHNNHz0n/AAF+1f8AyKC6Z0S+KypKrKWOU/n+&#10;RRpYalqunFpEJIjAGzyQPANWXYR2wdnAGB917c2SzyqkUXvbuQEXNJPOpb4jcKrZbXp36sJdQoLu&#10;3dEJUEjA7cYatW9H9LaJrzb5JIhuYA8dx9VgvROlr1yzxWEoUnAH9xIq2ejrTq3S7pJ0tptisMrk&#10;/ffFYvI8eMk3CaTHx5JWk1Zq7q3/AE3aTdnfaIhyCEJOMA/ms26/0VrfSrrsDPFETggbQcdvut7e&#10;nXXEk0AS9TnG88d8eOatTU9H0XWrRx+nUmTPBAxXnY/KnC1PZfJFaPyw6L9U52vEtdSkBTOE42kM&#10;fDVu/pTpvQtRgRx/UXYC3z7k0Gdf/wCl9L+O6ntoRGAAQRxtasxa1L1d0NJBb/1GTJw4TfuGOxrb&#10;GOPPFfbajK+iLRp/rH0o06eOWOCBFb3N3GcsaoDVfSbV7KQkAtETkDA/71a3QXrLbTxW/wCsXcSM&#10;ZHhh4YVfMnVGjajb/EQkbgCq4xmsjyZsVxdnJKNoxymgvp9uoktMMU7lcim1r0rpmpSyI6qI5Dhm&#10;XxW6bbo3SdQt296AOvkeM1WGu+lVna3AOnIqluCFzj5fYqbytvs6sdrRk3qf0I0KdomjRZC0eMNV&#10;Rxf6brxpLgW1vGMk8JgkD/NbSvvTnXrYRTjL4Yq+0f8ALGaJdL1drNdkkWDgA5GCMVdeZnS1MjLG&#10;k+j84Lr0J1rQzL8WaTGZAy/VQllZXq7S1lKpJxyODiv1S9+3nnSS4jVmPxBI4x9mmWrdLdP3wciN&#10;ImYAYUKO31irQ+ot/wA42HE/PbS7F78IjIUU8ZYAHP8AFd9QekUlxbScP8TkMRyD4rd9t6W6LHZt&#10;IzoZEbcpGMj+Qc0ym6FbUN8cYyQMAscYAp/8tSdq0ceNNdn5LX/SUmm38Zf3FbG5WUYGVP3WlvS7&#10;rqVp47O9lLByD9AkVbfXPpRnMbBScHt/afsVS3/0Ob63M+YiSBkMOK2RywzQ7JcXB2ao1/oHSNQ0&#10;t2DIk2CyBB2B7bqxV1l6Xahp6s8cbEZzgZPnORVu9CdTatpF8olllkgIAdZMnYB+a1wdV6c1exjR&#10;Ill3IOO5UmoQyTwfy2mXtSMD9E+o+oWG+G4j2bTtye/+RWqei+uo72HZLIC3DbSaDeqvQ0Xk73dr&#10;Ed3tkgx5wfrNZ9bTda6Z1HF1GwViAPo7zxj+KdrDnTr+RyOaUdG93e2uCMR987WqD/2fU7SOSaCM&#10;HY/iqh6f64QqI2yhUjn+Kv3S+s4bmOFMYYgKd3Gc1myQcYr9FIyTAmPri7jf2JznaT4wRUoNQs9T&#10;ePZMjNwhxwf4qRvOgF1F2Y4CtzVY9U9J6nobpPayu0aOBhecg1CMYy0mdemi5L/RoCnJBbYUYZFV&#10;jdellpfEkQgH8sQM/g0O2XXN9G0gnK8nHfz9Zq1tM6qtpoY4xIAScHxn6qkY5YfI8XD2Zd6l9NZL&#10;O8dbQyeDgchT9D80X9OQXtogF5aMrZIw3BI+61lpOj2E4aWeRSFJ7efvJqL6g0yBgRCqtxt3EZGB&#10;Vn5ScWq2L9p3pld9O6xbPcxklY2/b4BOBin/AFaxnli4BYgb6Z2vSrJdRSvhYw4YDy2amepbQLbi&#10;YjgGsmR3NMtGLUWVzrioIU+Oeciqz1NGILAeeB91YGo3KTRqqMc+c/8AagzVYPi25W+AygHbJ+63&#10;wdHhZZXNsHemrV3v1YKSVbt/Nbf6LhjSESb12mMFR9fdZA6NVzfxoe78r421sG1jkttPiJjIAU5I&#10;GOKx/UZXKP8ARv8Ap7/FlfdbOLq9EAfdufCkc8E1JT6cun6Ww3nLJ8lHxoUtJpbvqBQuRlsoT/bx&#10;Rj1neJ+idN53FVQAHxUFrgjVLIyidUcvM0jJtHJwKDXnRmZkYtRZqVwI9wyT9fyKDVkj9xlLBmIJ&#10;YfRNejjx8jzJzqRLdFaUZtTjbOdpyuRnGa0V1XeAWQVCFKH/ALCqm9O+mrn9Sbrec5yo7gqKKerb&#10;mQsQuDvB4/8AFY5tTy/yVI0r8cdkF0/0t/u2pBWYBGZTxwBitM3ix6XYxlDsKqAuf7f4qpugdOlt&#10;YVu7iNlcgOAf+2KJOqOpxcxShQFyAMH+0ea5kdtK+maMMqhZU3V+uSXLyqThFbgHvmkfTy1aS+a5&#10;2g7AVX4/dD19vnvY4gNzM20fy3k/gVf+m9Jx6bZIxlGVUZI4BJrRkqEKXslGXKYt1t1bCtsAN2/Y&#10;F5/ccDkVSEF/7ryTEefPjNPeq5RJdBlOdg+8/wCAK60nS7qS8t4/07FZCN7YyAvnNZlFJF5zciyd&#10;A6WCxQ3LoN+3JA5ye9c6tqKEGDLKQOeeKs6aaKx0uJMnJTauB5Hmq30rp641e/KYJRCXJI4OfGa4&#10;ikVQfem2gx/oZbg7cyDa5PPb6qq+tZ1kvTCkGct7eM/8VWfrN4dDsDH+w5+AUc/k1XfRds+o6yvu&#10;7fbX5tnufwa46XoZTQc+n/Rx06CS5nbAkH+Wx2xQ/wBe3pmKpuzvBwfoCrn6v1ODT9LYBd2MKorL&#10;R1drqRg+GLE5x2wK4rlTGUwO0/pvF0HeI98ZPmr06QszBdxSPlVHZO3bzQjYbJrqOMR8eKufUBDZ&#10;2OWKqdmD4xkU0pt6GhFJNg/6kdQRvbtDCykkDeTg4rGfWt0UkMQc5Ybhk525+qsPqrX53efEoJyN&#10;gB4/JqprSCbXL7g8KMA5z2rV4mNxuTWjPkyJ0kE3p5oq+y1wWDMp2lsVZOoN+pCRqRuznbUbbWH+&#10;12jIqZO3JyOM1H6Espk9+VmJAIwO2DXMkucnKzVhhwikFlnFHaWzbiBt7k9qpLqJn1G+kwNyKxKY&#10;7fzRv1TrysiwRd5OCfoUOadpsgdn2kgKf4FNihQZH6GkU0dlZSxe3jcpyR5qO0myVyk7jGOc4zik&#10;72WSSXb9Hn8Cl7q8W0tptjgECrIztpewT681mK3TJlOM5yOM5rMjTT6pqTYIZeyt9D84qd691ee8&#10;mZGb4kgnHn6FWf6c9FNbWwnm/vT4ADkZwfka3wUccLb20YHKWSVBx09ZQ2OmQbyVzyT4AqjvUvru&#10;HFxDbtlxhA30F8/9atHr3VXsbSWMSbSELEfnwKy1oPTV3rF493c8fMFvon6ApMELuTHzZFGooLui&#10;tCiubVrqWJWXcNhP91Wtp2iTai0ftDIB+RFI2unOLb2o4wqgY4H7c+a0v6cdMQ2lnEJI8NJ4HI2/&#10;dGTIoK7/AKFwwc5IjektBeCNP6eMHA3DJbNW48CwW5LOBtHyzxiiBOnorSIPkbSuRVadVX8ggdd2&#10;Bgk48/ivLt5JbZ61qBWeo3Nxe6gUSLIEu3JbHH3V0dM9EQRQiZx7pPIDZIqrektAvbnUY5jE2w+c&#10;4GD/ADV465rcdrCkQYhFwB4zV81pRSZkhcm2CPVtx7JWFAWRgGKgdz9VJ6VpKQWW+Q5OQQf5p7pH&#10;T0moBJ2ACk5Q/wDmoTrCSWGP2opsENg4+vukgm6Q7lQO64Y7hjuwW7KtFXQvRrf7jDNPATGGDBye&#10;No/FQ/p3o3+7avEknKoecjIDE45Nag6wmstIghjgQCRFw2TmqTyyguKFxvlJWiP6/wCr4DAkMLLh&#10;ht/bxlRVZ9JWTS3MksifJcEfXy5JpbRNHutcvZndcwAggjxU/qKRabEY2+O59oAPn7rLxo2KiM17&#10;U1hLEnDHtjnNUN1BrKN7iK4Mh8g8CnPVut3IaXDEENg+Bx5Wqxsnlv5GHlSCT9j7H5rTiw8lZly5&#10;FF0TWgaZc31ykjwAqkmS3irx6m6kXS9MTG5nA5AGKV6e0qPT9NjLFSGBYBv/ADVWahf/AO9XQiiO&#10;5AWB+v5FPTbEU1SdA/0Vb3Gs6r77gE+4+3d+0jNbR6a0pLMQOAcIct8e7E/9qrH0q6Mtre/hJVd/&#10;gMMjbWges5rPTLYMnxYAfkODSeXlVUhsEKdsG/U/rN201k3fBP8AyKw8Ll9c1WCL3AGduMjICrya&#10;srqrqFtQnngRWCHjdnOc1IdJdJGxkSeSEAZH7xkkVzBBQTvsM805UukWcNKWxsE7AbcZUd/yBQto&#10;/Tt51Fe28durqpkDEk+B4qQ1u7a4QRDcPoA8sfxVy+llk2iRiebIZhkBh+0Ghp+yUF2ECaL/AOmI&#10;I3yOxO08ZNVBqV7PqmsSOZP6fG0gcrn80U+pfWEup6lDHEdyLkE1AWtusMMZJbmiiqSpB5f34NvF&#10;bIhwvBqcS4hs9MCuQMg/HnPI7muvT/TIb63mllh3ZHBJ4xnuKBuqrvM5hhdHKqVDNzgA0jetKxoR&#10;TIqxYXMkpb5gE7VPgeKqb1K6neygaJJ0jABwDzuJ74/ijmXUzplpMpbDEFcg4xnuf4rJXW102r3c&#10;uyUMp7fQFV8THeRX0GWXGLpg50Zp0muXjbd273Cz8Hmtm6Z1PcaHpLQ7jtxsYVXvop01BplnJM4B&#10;d8fI+P5qZ1m4/wB21QW8JA2OR/OfNV8nKnKktIlhjSIf090y81Dq2K7lLeyHBQY/dzk1dHqddxPc&#10;FLaMR+fwafDRo9ItYEQDco+Tg92qqdVu573UTzgcDOeQKhLK5Fow0RWj6ItlNJcAPlm3ZzQvqsF9&#10;e6wrhxhXHyJzwKsnXNRKWqqpVTgcnwBXWi9PNczWszxsseQzMM5x+KdT0clC9Fj6X0BK9nHfSopx&#10;gqnnI80/1TVUWNbYvvZRlRnAFXHq2vwW+ixYSIyhMY7YCjvismavq7TXDsV5P1UZS3RTFCjme6/U&#10;3vsFtoLY5qU6nFnpFuk5nK/HOSK60zQmNol4eAM4J8kVn71d6ha72W8Ttvwc7TkYzVMcOUkkcyNL&#10;dhLpgi1+WUx/1VBGQv1T6LSUspxFDGNzNyMfImoX0OdoUllujsLA5YeAKs6SaaXXbaRIgEDKMNj5&#10;Aea5k/C0Z4b2GGgWUthqFneshRUxlmHgd6MYdTg1zqAxBCd2WB8Go3rfWYEtoUjOVLAY+m+qd6Z0&#10;nPpUUWoBSGKgfZGaxu1J7LwSXXwd9VwvZy7IX2j+7Hj8VQ+vXt1CHZ237jhasLW+pVmncclQMk4x&#10;moCy6fh11Dn9iHhQTkk1qxHcjpIujoDQhc6FLO6gOi7AAeQRQ/p9sl7qi2KD5HxntjvmvdL1h9Ft&#10;JrYMw5wM/uFCvpSLhepJbi4YqgLjJ7tznJNK1K5Eoeyx9ZtRo0gQH22Y57HNZY6zupdX1WRVbJiY&#10;7Tntir8/1IepFrYyLGJd7hcgjhqqHpHRRf2QuQGJl55GCKtEM2RJLey8fT/UIn0yCw9r+0E58FuD&#10;U/rWkQaW0QRtpY5JHGQKH+jNGexuYODgPk5/uwKIeu9QaaSFAq5Qc45FJOQYorTCA6e2pWCTygth&#10;cqfoA4ql9fvYbTEcbMeccHn81bd11Kmm9NEe+sWSuCcEn7NZT6y1eOIPdhxswceduaVRcmaJNxQC&#10;9e6l+nFwkDMkz4wQO1DPQMo0553uZSVIyMjJ4rnpu0k12S9m+bDvk85oP6j1QWkxgikBw2Bz+a3Q&#10;xuKPOzZmyUvbWbVdTjuFZhGlwHUnnZg9q1H6gNJ/sEE0AYyqqhto5AzjOKgY+j4tL0Swn+Q95A2c&#10;ZySM5q0ekumpNY0Yy7XZQvxyP31HLPaJRV0DnSui/qbe0dV9yZsZ/OKMuotWvYlsbSTAJmA2tyVH&#10;akOhvf0jUHkmQFRnhh3yMUd3unx6nfS3SDII53c9qhyNvBRQr6sz6fbaNp08SASBFjkIG1QT/wCa&#10;C+m+j20zTBeFuJcyuSNuWYVH9d2j3q2kCOzCGUNjuo+s4+qndT12QaW0AiO6NABzx/NN2ciqonNQ&#10;ie+0+K5dACi/tBzUb091ONLS9WVGdXT4g8YI81E6Nq9xDprxOS7PjJ8UM9SSR3NvIFIU8bsZrqiV&#10;QI6tK0t3LLuG6U54q1fTzWToNrdtLGjNLE3PBIoS9ObewutcEU//ANqG4KwHgcEE069U7tI9TeOz&#10;25eIg5OQGP8AGBT8RLK61jUpJp/biwVDsc47lj2ryGXZbuZE4Xjv90Lafp8tuDI5b3N2Tk5yT9UE&#10;9edUXljpp/TzL7pJ3eMV2ELJSY19QdWaDRrqDTwDLjLseyis2XksGq6LcIUVn2lsDsG+/wCaL9D6&#10;skv5Hglctuz/AA2aDDpkWmarf2k+/bKu5McLhvo/daoRUaIN2ZqW/jtLjYu0bW2nFXt0W0s7MDcZ&#10;V1Dff5FUV1r06dK1p/Yy8D8qT9+Qasv08uXhmVY2ypjyx77T9V6rXKNnlXUmfoT0Potj1HoN1a+/&#10;iZEYBTyMjxT30u6dSygu7W8O2UFz7nfkZNVX6U6mYtQdFVwRIuVUY3Z4z+RWrOq9DSx+Q3Esu4lT&#10;3JryM1q1R6mFJxTRTXQHqBe6frF1D7UclrNKyEDg8ff80NevfSc1/ZXsxgBMgEioVwAR2C5oYgsJ&#10;rDUlvEbcUlLnA/PIrVOr3cHUWixF4Y0dYSUk8EAcAiqxaikxabbiUx/pYsNP6j0u50+a5MEtuwUb&#10;zkkY5rmO7v8A0762e3a7Vd8hCL5YfgHvVX+niDTeuJdOEjRO6BkkHG89+D5q0/VzS7yWe3uZlP6u&#10;FuWYdgOQaq1CUt9MmnxaNPapdPrlpIZIm9xsmQEcEVnu20l9H1KA+2F3TgK3faCe9aK9I+r9J1fR&#10;YoJygnjUBypwT9moH1ItbG0TcqrIoxhwOM58VghJqUlx9mqrp2WVqXT1xp+n2upWtwkltMRkr3XP&#10;k1l3qe3hU3SlwCzFkA7/AC8VZ3Reu6tf6VeWttvnWFhmNRwP4qtOr9Kdo7i6SYZIzsxyAPoU2FSU&#10;zmSWmHHoT1vatZXum39mXeFtqy4D/Hxn8Vbeq6hpUlhNaxvGmc7Af3YrH/oTr9pYdS3UNzIqQXC/&#10;LvknNac6402D9RFJalD8ckg/2kdqfyVWSP7J4ZXHZnjRemgOpZgSNpDspHn6BNEXV8rwQm3lXcRw&#10;Ae4NNJZpV1mGO3lCMih2GfGcUj1hrTy2k/uREyKTk+eKpF3JEZyqLFPSy2tLm/vFdgSISODypH2K&#10;e+o15f2FlFagZEkhDAeVI4oI9HluXj1W/jQgF1jZsUXdXzPMyO8mW44J+xU5x/8AKmCleIh+jLKS&#10;ytGWQY95t38CrS0ewS8kREkVcrjce1Acd3viiBjOVULV0+k2mW87XUVyg3ykbCRwhrvu2O2qSBTo&#10;/SdNTqUWd5ehFmkKhzxg1Z/VHRr6HdSwvcGaJwShOD8T4NVbqfS879RX9vgGb3Mqy/Z+v5qwI7i8&#10;/VwWd8WJXCfMYLAD7pMjqUWd4N42mwZ9LdTvbrXGt7BfnbyBZQeMhvoVN66mo6L1pI92rCKUq5j2&#10;4HPnFP7mC16d6jS60qbbuRGlHG7HcAYq0fVO5j1bSdK1iOHdKzJG+3uA3eqmGrKP/wBQOkwWc+g3&#10;2mxgm6HKr5zVT2kEkF/p0kgw7N8VPcE1eHXekQRWWmPHP7oYHYT4B/7UB9R6etxN03NEVSaOQq2B&#10;ksfFV5df00CjtaNPeptnpmqdFOJLYmWSF1DE/u4yQKzd/ps0e40+9YLbcpMDJHwTt8CtReoeq6bf&#10;9JaVMEMbIgUqB+Ac0K/6b7JtN1C7lcpJb3AflhlxzwKzYcnCEl8mt4pOn8BL/qVtLSaHSI4PbRpS&#10;uVxnJHOKMbZopPT42ltCi3LokY8b8Gs2eq3VU6epkGkFveT2xMi9yOcHFan6p0O1tdK0KOxYq8zI&#10;WXOAMDwPFNGTSvW0LKP8UVl6rafrdh0Rp0ETj2opDvyM9+4H8ZqI9H+nbDUFup2AWSGEYDD9q1Y3&#10;qu1+X6f0m5YKjZkG39zY77qiPU9f/QmgQCLBkvwIV28PuI7mhztOk9HIQ/i/kyP6wdaax1J6jafa&#10;tFstLa2e3tWx+4hvFa49OvT2Cz0y31u5mDSRSjkn4gL3xmh7029Ok165tf1JGbaHcSe7Z+qZf6gu&#10;p9Q0fo6/0vSckq4i3jnnzmuPajC/5HKcXa9Al6t9Ww+ovUsMNmzPZWIaP4dpGP2TV89H9M6XpnSE&#10;lw1r7BtQxSXNUx/pL9O4rJ4JNQBkluI/ekDnzjirK62muZupZ+nbWRRbHaw25/c1O3Vtu9tMkocv&#10;0Vp0p0wvUkmqai+D7Ln5Hu5z2FS2qTjUZMRFVWz4IJ+JCjk0b9SaRP6f2KW9sqFr0sufCs/djQZ6&#10;ndJX/S/R66pBIHe5VIjkjJMxxkChLtV12M4qiidM0WLX9ZuUP9KB5MIe448gihP1UtykA05498ST&#10;hDNHkBq1v6a9D2a9I3qT4gubONZCT3Y4zWctfhvbp5ZJkTznIwAh/wC5qsJtcTNOCV2ir9I0iUIi&#10;oOO1Om0yaW8aByCYhk/j6FGPSn6aa6mtpB2bC7T3NDumXM6dR6qhj7RgDIzwK0tt9MyxtAtc9FSS&#10;yTHaXbOTt8fgZqgvVf0wuZ9MuI7UMJJlw4YfdbEsrG7u5ri6t5AUhcb0zzjzUPq9tBNIs75wzf0/&#10;Kn8Yq+HK4yVs0QPyg0v041/QLZXe3fMzMvtochR4LYqir/T57jUJBICMPj8YFfs3fdMN+saO7jCJ&#10;OM7uNw+jzWZepfSLRr6W+kNyEcn+ntUdx3Jr2vH8z7koxr2VUTO+o9BaRB09DcQ3jNOrD3APyKI9&#10;Q6a6Xl6EtLlZtmqbwjpn96570217TZdClSNmzBkJG2eHP1RN1f0fDBZ6PcW8qb7ggPF3219rixXC&#10;FJVRkye7VAp1OL/QtISC+91bSWABQDjORxVW+jPpxrfU97PcwQmO3tDgS+N5/FW360dW3N90+unX&#10;aqP0uMELgqD9nzV0f6e/TbUtO02xsYbjEt5D+sl3nAOfkozSTxPmrXQkMlpIGvWEa/0X0rB07d6t&#10;78d7CHAVsb1au/8ATp6QW2tWEM9gA99AfdAbhI8H8eRWePWTqm6vuo9XhlZi9oxhVScgY74rSv8A&#10;p76h6i6H9P31iVljjuXZ4Cn79hyPmfzWqUUmq7NPTRQ3rvqF3qPUb2V6f/cWPxl2521Yvp/6b3EG&#10;lG/0dveu4wZCqcMvGcis32Gqf+pOs7m7vJmK3E+WYnGMnGAfzW1+pNJ1T010KTU7edktZUIRjyWJ&#10;GcZFWhh5NuiOZptGYuoupr3XtS929Huye5tcY4wh+vzWwemej4bbQ7XVdLhDX8TCT4rloh/HgVWf&#10;+m7olOqOpZ3dUJkt2aM+A7HJJFW3oF7P0B1xqOInkghjAl5+LZ/dTTtxonKTaSMr/wCpH1fv+udW&#10;0M3Ubu+n7I3+8q9aSsdC0zQjZ6rJY7kkhSZ3ycLkcDFVH1no2mdRdYX2oWEW4XLbykQwoz9D8Vb+&#10;m9fWHT3S2oabqEAwkLpH+o70LHJzgvkZpuWNfII+tnrVL1do8Oj6NagFCxkkcZ3NVEdEJd28sNry&#10;bqVti/yfBxTPovUpY+oDeTSkW5zk4+BU9hRl6fquq9fT38MwFnZEsAvlyOAavJxUaONx5PadGp/T&#10;HrK+9IIruKfTgLe+Z5ozcDdiZxzj7FU9J11Z6DqN1rmrWyxyajKzrkZ3tRX6q9bnqO3t4IkCmzO9&#10;pBjaNncD/wA1jbUdQueuNd07TGkBdpFt7ZM8Anuaa1GKlW2Mn7XRa/RHS171l1YXjuQts5aV4x2b&#10;PYVaHX+v9TaRK/TWnTnE0YiZEHdSaa9S9P3fo+9taxyo07INr/Rx5+qIuh7DqKXT5+qtQBlDy5iY&#10;DwOzfxXJTajp9iti/QEKemEyzalpbbjw4lUHDP2xmqj9Qetrvrvqq4sNPzb2LOobOcSOT4FGfrz6&#10;5/8Aq79FYRpEsVsqF2jwWldR5Iol6c9LpLDpSPXRHvG4OSO/3upVltJPTGpLQ9k9KV9P9GtNRB91&#10;o1JwScqRzhs+apbXL/qr1N1uC1sYJjGF3by2FhUDknGcUYeqXrPPqugw6RalZZLqZQ7DO5c4xuq0&#10;em9PuPSmzF7NsuRcQKJFYDa7d8AeRVEtRT0K/wAUrEuuPUGHp/paz0cWx/3OKIRqyqqBPtj+TQn0&#10;/b6VLp1tNeT77iZgSr8ZP2CfNR3R0Vn1Z1BrGr9RxkRsmYIImwDz2IFXL0p0d08+pWly9yHRCTHA&#10;x2iP6zj6ppZNXRB3IS6j9ONN9/R7klhG8YZ43xhvOKT6uJ3wppcqxpxv3DIXHgUN+unUN1N1Rp1j&#10;pUvuBMK+w5X5kf8AUCrD6w0Sy0/pI3kVzuvD8GBPxQY4b/Ncf/Fy9mnHjcUtdi+i9aabaWckE9wj&#10;vICMlgB/yql7/RZLuW5uGuglt8m2j+/J5JI8VRv+/RtH7gcyuTtLk5FXL0m97r1kLKxiYQIP60xH&#10;xJz8hmpKDhy/cjTy7pBBpOty3WiXlpp8uLeNgZZIxkLj7/FWebzTtC9P7uZVSSbbvcEZLA87jQhq&#10;Xqd0r0f09d6bEkJucEbI+xYjGTjxWE+tvWHUNZ09dKjnKrJJuzGOTXONW5Pp6EUe2xr1/wCrl5qi&#10;wxWyPgkhEBJOT+KZ9N+merXb+9f2M5lVRIsPYN+Wqy/Q3o+zXVjcXcCySwqGjRxnJPgCt19AdHar&#10;cnqK5gEOySLaYzgEYBY4+hUGskpvk9aohPInJxRK6PB05YdDR6fBYo9wIhyBnDkf9xUD070VoI6e&#10;utQ1LV1tMFmdGG1QB3ANCt56rdO9D6RPJeOJJxLmOLaCGkPcEeRWIde1zq71OF9cPKLTT45CY1GQ&#10;hycnNaLUE12xft/LLw67/wBQ1/rWnto3Tls8UMa+wk4GWdc4JQVYf+l70QlGpvfa1A0chjzErncU&#10;Y/305/0s+lWkmN7vUhl05iUDChVFH3UPqhaafqrpaPKtwj7UC4298L/NSU3JtR7ROTtCPqBFaaD1&#10;ItnZu9zNKRlo+wJrnpnRTpXVEGo30sjuEI/q5KqCcjANd2+h6rpusWfUOp7JGlk3lMdx32YFBf8A&#10;qY9abGST9DpLRJdPGQ5gPEe4dia1t6j70Wi1SK5/1F+r8er64+maZLHGwU+46cZ4xjAqkvQ/oLUL&#10;vq6wEkZW3LMJh/x/Wc+KFtE6SeVluDMDI2TvY8sa2h6d9DtpnTlpq8eplrzBdg2NpTPYfbVlVykk&#10;9fAfeUeSC71X6OtdHtf0cDqGlHBQdx5qjNI0Im5htw42Bckk9x+ak7z1H1DqLUY2Mv8ARViCMAH+&#10;RjsKOumzZRdQWTyyqscmI5MjgA9zWqEaijFPsvHo3qq40/RpbNJSpEYUNnPjxVcenWo6Z071Jq2o&#10;3OJZpXGZG/sx4xRr6iaHb6HdpLaXBks3+cbH6PPis0amwub2WSwkkJd2L+Vyazz7v5KxTounV/Uy&#10;y1nrCz1GTSDLbQPsEZ+KSJ+QaG/WMWHUOsGz0OxNu0iLI0anIQ0h1nq+h2eg6VaWqqb50/qEHsRy&#10;SaqTpfrLUdK1Sa6hi/USyIVZW53AeAfAq8Y0kLIR039V0h+pUuQ+0qwx+7zx/wDPVvem3Qmn6to9&#10;1rV1ckXdw4YK/Yg9xUxN6FavqtlN1BqoJ3Rh9iPjYvcACn176laNpGjvaW8amaFQj5w3P39CmU5t&#10;Lj6YJr2SFjotxr7x6el4Ybfzu5AA+hUx1Zo2jaDKhjvSdyEOkfdceRWRrv18n08TSpHEgcEf1M8H&#10;8YqutG9bNXvpRHPiZ5GOG5GyuZG1PcikWja+iQ9OafdNqk1tHI0a7xLKNxAqP6p9Y9E1tYDHcxbE&#10;UgyCPbn8cCqb6Js7vVHn/X30e55PhFyob6AFQPVnpbq1jNOY54EhZsiE8MM+BXOC1aLqCVOgk6o9&#10;aLSCH/b9PfDbT7kwxt58CqetuoreZHzdC5Dk+6Q2SD+aIrD0C1HU7BJ31SGKKUnKf/bODg81Ar6M&#10;2+gtM0OoNcAnDDAGK4k7VR0LkbRtz0m626j0rQjZXcSTWc8WUaUZJQ+QfwKzR1hr5m6kkni2+zFK&#10;N4TncgNaJ9Cdej1fT5NFvH2xRDCuSOGbgfwKoXVOmLSw64ewu7oxw3M7FWHYZ8c+KpgS5ZKRllG+&#10;i6PVnpLSOqfTm4ltFK3O5Mw52khh8SKw76cf6ctb124kS+b9FFHjlgc81vnrvpO76V6WOpRTQTW8&#10;AXALHjP7d32DWC9W9ZtXmMzCZ1Dn4xxZA5rHlgppNyKY8nGNVsvjQYbboG/eztkWWdgElljAYkCt&#10;LS9C282nfrbqBFR4Wkyo2uD/AD91jX0A6U1jqfXZ552k2suInmJBllHOOav/AKkn6hsHNpczyokL&#10;HHfaCOOc0cKklE7G2tkX0fbW95qlxHOpaKI8DHcNxk0O+o+k22m6qWtURA+HYrjhl7UQWXTet30P&#10;6q2UsGBb3Izj+c1GaHbpqE13DeNtli5YScliK7jlWrElHRdk/qHrF/0I1o7LJmNWR24Xj7FVVB0X&#10;aSWn6tpQrsh3AD7qy+m9Y0i60SfTpbM+/ChVWHKGqtsuqpILmS2uI/6G4hXA7Y4xVk3WimJXEvHo&#10;i86dvOnWtLi3Mc9sdqkdznsc0N9N6nY6P1dayzj3Y2VkDt9ngVK9AenSdVWN7fabqMSSwyFDGW5I&#10;XuCKhOpek54Le5cqUmgydxzwB3FRe7Tn2N1qiZ9b77SI5Yltbgo8zA5Y8yOaujpDpTpq+6Pt7y5X&#10;27v2ztL4xlO2cfdYn6C6UfqzXy89284tY90aBiQCfurM9SdZ1TpfTZ7aOdEAQEL3700oulBPZ1St&#10;lK9fQm2vrq5SM7Hc8MSQQpxxWftbvdT1+/8AaiyEiIGTnCD+T/0FWprPVMuoW0CEA7cszfZNHnpB&#10;aafKBFPBG081yFQkeDwMU2dtRtDSkqDz0kWBtONrLErLGoGWA3H8mrC6Z6kHTl4zfphNaiXc8Z5O&#10;f+KpPrbpKfp4xOI3aFsKWx2bzyKru11+2uWfYOxwR2OKlCLnv5Rlbthj61an051DYtf6RiO4AX38&#10;YAYViXVEk/VwTxNteEhuO+RWleo7aOO1nAzCvk4wD+axi2p3ou7nfn243YD7Yiq04qKRxP8AR+o3&#10;QZ6K13QIWupCl3hOR/cWHy7eayt1106mi69d3Ol30jR7255ZSpq0PQ7oSTqjpyW80/UraKdOJIXO&#10;3A+6eXOh3Wj3NxZXkSqQdrbDkEduKMORXP8ALp9D4l3ZiTrTpHUerbky2kZLLkytggKaj09G5IkR&#10;P1J4Udhmv1Bt+mNDisQ6SLEPZDtMMDIA8/dZl1y+0m2vZkW5hUZzjcByaXJDHne4dC/ZbP1pg6pi&#10;t4nEY2qBjGBk0B3WuWSTPJMAc917sa9JjlMiwk7MfufuaCtZ0U5EokycbeO/8iv5lx44xdOTPopY&#10;oxQU3/qJaFCkcIiVRgJnvVQahrsaS75H3DPf/wAVH6ppNzNMGhRSwGCSccGh286Tv0LO4IAwQR8s&#10;mvSgoJmScUyxLLqgtlVbcp7fg0vZyxXEyBZkAYkMQeQfqgeHpC8mRX4X5DkeaDtX0/UtPuWjlX2i&#10;SCm00/FPqaOKNejQOqXccQ2RsGbGNoPIx90LajpkLxe/HKGdeCp7AH6qlp9R1SPLh5ZMtn9pwpNG&#10;Ol3s08BMj8ZwRnnJpXBo5QTWIgkEpkIwoxyeKgryaCEkqo2+DUDc6bKjMgkZVzwvIzUPaWF/KJEi&#10;XJ3YBbjH2aaMLSdizjaJa+1uw9totm5m7nA2iheGCzld3dVfB8fdSl50wuEiQuxI5wuRTSHoy7sl&#10;Z5JVYYyqoCSP/pqsqXtEeDfojL+0s7nhYQvnK96l7CayS0aGIKM/vyO5r220S5lQOihkzyScVH3G&#10;i/pnIVjkfRpedlIYx3CbKAsZkR/rfUdq0sNzkrHhMDgVJf7EBHBM0hkYZJQ8qa5njTdv2DHlR+aa&#10;MtlJL8WVhPeJKHKwOuDggjHNQkt0xSRCufxirRvFi+XZQeDihuaKFWwg3H+Kq5WZONWAMbsN4AyK&#10;TjLsTknFF4jhid8kY7keKZXjQKwKMtI71o4oAubaUu21CaQWO6Bx+nf65HHFGkN9bspj3gP48V0b&#10;63RnDOCxGCM1xf0HABfY3gtjH4qMn1QRRvuzgePzR7AtvuyygDwaHb+ysZpAZPmqnP1TpiOBWEnV&#10;cB3Duy9xjOKkrS7N/Erjn68VNSdP6a8j7IYxnkkD/ua4sZbC2n2h02xgjA8VWH6TEiiI1CKIpIkk&#10;fAXjjtVV6lYJJxGuATVua1q1g5x7gOaEFFizjlSM81pxyK6+CnrrSm+YxjHmoWeD218nFXfq+l2w&#10;YtEV2kf2mgW+srfPwOTWyE7Op2V+WkSIv3/ip3pK7C6jbb//AIWfn5xT5bFNrLxkimdrapbyRqg5&#10;38Y+zVm9GiL6N9+meuQwyW8ezK4JLdv3GtUaZNFOgbJ44JxWPPTLQ5rNQ07FuAV+l8kVqbS7gC3i&#10;UHJfkV8v5Ktz/s9FLSJu9vhAxESbh4H3RPoNoY0Ek5KmQA4zkLQ9b28MRDz5DZyv4qPvtfuWdkiA&#10;H0wbNedKy2N/IY9QdR20Dfp05wMggdjQbAZLjDybjz5qP9r2grylpGOeTU5pglupMqMJjua7VWWu&#10;zxjtIIwPBwe1ItHHMcOampII0JUYHeh6dlSfAZgwx37ZpZKW6J5ZcXQPdR9MZJlt+235IfBqsp7l&#10;7dME+cGtAx6lHKqjeH4waY6n0nYatEcPtPc8cGnx5HFfkibi3tGehr1irskkhBH4JFcw3VrdyFFk&#10;288bjjNPOrvSu8T3za3DB05HGdwP2apprPULFwZ2dCeM9q2Y1GfUhZTcFtFsT6Z7HaXL+MUrputX&#10;NvJhjuzjucYxQnoetTGQQy28h2r+4ijJNPaRztVcHvu8U0oepUaMclKmHdrq6XQTJ5AOf5qTOi29&#10;wqvJbK5YYJK+DQppcMMLNzjjJP1ROl3cpAViOAT37nn6rDmhUlTpGxRjXRB6h0HbgvJGMAfZ4/wK&#10;B9X6EaQEqx2r8sD4n+KuK33rGPdPLGpKWeOBMsVIasyyyi18pnXiTTVdmUbvoE//AGuP87sYP8VF&#10;f+jktTiWDGTnOMitXfrdN9p8rEM5yMD/AKU3OlWVzFwkZzxtyefya0R8yb7syy8aHoy/H01DncIA&#10;PyBjP804GjW6QuDEuAexXNaAvOnY3QokeAh429qFbvoq8mR2SPse9dxz5N8ph9lrorIG3g3ds47C&#10;lf8Ae4gAEB3CmHUPR95vjw7RyEn65H1UJZaJdtLGGG4lsDPFavspp1IzZckoNaDKPW8EfIAkeO9P&#10;Z9WKxjBwMckfn7qf6V9I9S1a8QJAfkcHaOa0boH+nIx5jkRsc7+wFRc4Q02asUm42Yvjad2xGrO2&#10;eTgnFFWm9O6vqZCxWsjMSMDBya/Q/QvSDRLG1eBYEVlA3EIDvP2fNFtlY6HosKhMGdnwMCkfmQXU&#10;WP8A7MBWfoj1CeZEIJP7fs/watDp7/S1MIg93dO5ILFWION3jFa6g1tZDG8a7jngKO2KfA6ncS71&#10;hcMf3ZyM/wAGoPzHbpUJozx05/pu0qCdJZiwiRsMuQM/kVdMHph02kiiK0RcH/4iAI1WIOgNbvFh&#10;y5jQjK5A3Yr7UfTbVniCwTb/ALJOMUj8ib7Yc0iFj6b6bsFyEi3Ic4wCcmlba00VZkndELg8DuKc&#10;/wD0Lbj2nyWfgE7iMD8CvdN9NL4uAZimAcB+aVN2qk2c5L5IrW76wkIMSCJPIxjn7FRkHXEGnGJB&#10;MCR2Ibtijm+9MYHUO9y7SAbcD9tD3/0A0uHDC6aOM5ZQ3B/zmnaj7QOZYXTfq1a38RieRWYjafP/&#10;ADFGMnp7ovUVm8kqRssg/eDlhWe5/SFtPmBs7p2aLjIGQ5Pg1P2EPUOlZkbhATtweDipTVV9tgpA&#10;91R/p70y3u0ktICFUYwnAH0cVXt36aappsheKIoF+KEZJrS+k+oXtnbMhdiPJNFF3rFpf+wTHj4/&#10;dC8icdy2dl+T9GJ7nXuoNMYKS+0YI3FgiirF6a9THeRf1EYLEfXkfRrSGp9AaVdxuWlX5Y3ZIKkj&#10;tQFqPpVYyicJa7CRgHGNp+8jFH38Un+UWv6CMGtWNrv1Dsr3FvE3AHI8Bj3Fe6f0vaXjK8rAoB2B&#10;5JoIl9ITDcRzwSSHbjyQpI+xRFH01riW+ERioLEkHBP5NE4QUqg7/seaTVpkV1XpNupdYnBXG3+K&#10;rAdPXshxBEwOMqXztI/J+6NXguraUtOHbdk7eSBiiS36+sLWAQuj8jjauQPsmiJF36M663B1BZuz&#10;n4iPCuM8ZPn8ih9PVTVdGYxSIG3LgE5XJb81qS4tLfVtp3Eo+eT5B+6ZXHo9pNxsZ4I3IGBkkYFb&#10;sWfFT5xJtS+Sl+kut7PUbgi8m2yOuVBydn2Ktlr/AEHa0bQQuUP0CGquupPSODTWllsmy+TlUzlf&#10;4/FU1v1ixnkNxE6Rxltrn+4YoUYT/wDtz4/pi83HtWXzF6cWGtXkjwrHGJSQc5XaB+KHNc9J9Q0K&#10;/F1ZFTEwGck7Rt7mm/TvqGYPZ2so4Ut+fs5q1bf1Ctb50iMy5HzCsMH8iicc1ado6vIizrpvXgIi&#10;jWqkn97EefsUNdTdA2nUCkMqh1/Z9kfiiy71TTriQGDOcBWBBBz+PxUuLTEO5XP4x3zWT8ouxlTP&#10;z96j9L9V6a1S7njlZxE3xjOSXAqX0PraL2l34Vxx7ZPbFbFutOjvTi5jLYDcHk1QvXHojaPm4sDt&#10;dssTgDbXq4/LwyhFTFUWuh90919OJlV5G9pcY/B/NXjpGqadqaL+o2FGPKng/wCKyXY6PLprqk8b&#10;/IY384bFEQu2jAEbkD7zzS5fDxz3FtfDQv3Wuy/uq+gdBvQv6SHax52ooDE/dVjqnpRqNqqyx7th&#10;JyD4x5zTax9QpbExNPuaRMAOozjxk1ZumepxvPgWyo43DBGT91lUs2N01yGUlNdma9X6h6h0QrGX&#10;YoMnHJBH4or6f9WCjRJMh+Q88oM+a0nFoej60I3vVikCklfBye4BqsupvSPTp95gkdJFLFBwM1qh&#10;lxyS5QpnXOfLTOoeqYtRmi2fLBAB8DHP/WpPqeNn092UAbSGP0B9VQUOk6vpV/Mu1tqsMYBx+MkV&#10;cVlfm9sZ4ZB2X/nWfNjipRcTTjyyadop95/amZAAFLZGTSl7AXiJXaxYcZpPVoglznb/AHYH4pwk&#10;JKEGtC9HhzX5SQr0NZ77wAFQ5fPP4rWWsCJdI/ps5cR4DNxz5zWe/TnTB+vXC8f8R7nFX/rMLvbt&#10;EPgeAN3YCsflyUpJHp+JcYAJ0RoGJLqZ87jwpP155oS60mUTyBCAi/t/B81a6oLGzdUchQpJL+DW&#10;fuor6K6uJsHyB+Mio47lJFcmRQjJ6Ky6gu5FRlDHOD2FA+hbmuoV/wDvj4PkgUYdRMwj+Jxk4P5A&#10;qP6f0v35GLI2MjG0178HFY7PGTfJLt2a66SsI4bB5UICuMbu/IoPv4zd3gBiyqHPH3mjLSIxHp8S&#10;JGV2jsOQTT/SumiitO7t7nLAV4jaUpP5Z69aSHV80VrYrt2h9uMHkAYqo5ZxOZMMxXPOR5Hmp/qC&#10;9fJjLHg8/g0lo2mNPNENvxJGTR1Q8Gh50l0mbqWG7dcpz2GDnPmj7qzVxbwRRmIKMHtyBt4FWOhg&#10;sdNSKOFdwGXPbIFUD1NcPezHOfrjtmkm5TTfVAkkAMVuksjkg55OTWhOhNLgS1ed2y7JgnuAR/NA&#10;nS/T36yRE5yQMjHGAaua7sE0+ApGARtzx2BplY3IrrqC4aW52q26McLR90FbCCG6kl4PZVH/AF/z&#10;VdaZBJqGoKjxkIePscVZWs3aaZZAYPJzuBxjHFdcaaOqeqKq9T9W/wBwunghPtBRtR/7gx4qxOhu&#10;j4tF0xZmyz7dzFz3JHiq50bQDq2qxzMp2K29iRuxjwKPeteqGsNPaNMZjjOxcjcc8YGfunik9DNP&#10;iUj6p9dO901tExAGQc/Q+qCulEMymQjaNhx+DQ9eRTaxcKWYMScZ7AE1Z+naDPFGkUexiAATjgmt&#10;PCMYCQk3XYfdF9L++j3kgbaGwnGO1MvULXwjvGP2phSp7mrL0vV49O02OKUoWVTnArLfW+ufqrh3&#10;N0MAHe2cZxmsuPG8kl+jW24q9bKn6tv1lkSCMlXPL44BB5xVielmlRwwTTNHjf23dvoEVUegwza1&#10;qvyBVV2jJ5+NaXFrFZ2oKBUAyAP4r0c00opIz4I27ZH6jP79yYl+RB29+DTfqCSPTLCbaFEr5254&#10;7U20iJ/deQ4IyWqoup+qW1K8ns05KEZZuMg98VnxQtmx5KVjPRZHu2Azu55NGRulg/p85+gai9As&#10;v0yGTPzbjHbgV61sbq9yhICgHIq7aJeh8IYIvcn9nv3J7CqV661wBvaDfuHGOKszqu8NtalctllP&#10;c4ArLGoyzajqsCfNwzA4PHbzT4oXsx55pNIXs+nZ765ilfI2kbfofk1pMzJpmlysoyyxZIHk4r7R&#10;NGjtLMMU4YAneOFqsfUzqVrW3jitzncO/lCf/FWUuckqJwXD/ZSXVmpz6zqCIsrkM2cnkAirR0DT&#10;IrSzjiRT3/d3LGhXpLQvexKIwA3/ADJq/wDpHp6Z5E96L+74jGcgVqk4qPXRDi3P5DHpbonfAjSx&#10;hTJjaAMgL+f5q6tH0wWxiyAEjHCL3x+al+mtPSOSEkAKo7mu+r9RtbOMkSBgFO4jj/rXi5ckpypM&#10;9PFDgroadS9RLBDhHQhhjA5NAOlwjU51ibGGYZ3DOfxQM99cak0ccaqhzkLn91XB030/JZZlMTb+&#10;CWPAGKJQcVtjKakHWq2NpplnFtyFRcMTxis9yXk2t3yxsAoaTOTyQtWB1zrFxcsLeMhmd1DfZ+sk&#10;/VEHT/R1vaWsM7YMmCcY5B+zTQlGrb2SfLlSC6WYaXpkZhJUiL4gkZP4qmry1m1a4WGPczsN2R5z&#10;3om6p1VmXbu5/t/+cirj9HumoBDJdSId4Xz9VPEnF7Y+SN0C/QvSx0CN55Bhs9v/AJ6adXmXU7pZ&#10;oU3pgjHNHPqJrMUM4W3XJbAIBrjopIjbM08aK7EgnOMUTy7LwhSG3S6jTLJ2YgZGT4AxVR9S62s0&#10;0rM2QpIDHzmizrjW4t7pCyqi7gw/issdSdXyO7BAVZztI+sV2EXNjZZqKE+rp/fYKpzk7s7uKs70&#10;x6PRrKS6kiUs+Dkn/qaqXSbJ7tIvdOwFwD5Jz9CtN2NxbaZpKqvGxcE/8WewrS5OKS2Y5Lm7ATrj&#10;XPag/SREltrIHzz/ACBUV6PdJ3ep31tI6hULbMbv3c4oZsI5NZv+ZOSSBjvg+BWmvTjSl0YKJgQU&#10;Pcj9rNXJvjCRyP5SSLMv9Hh0WPchyACBnk5FUn1v1lJfb0QoNkZP2SQO4FFvqD14vsSorcjKDOAT&#10;+B/NUFommXGqvvmBKAgjgcj6rJGU5St9F58YwqxDoDQ1udVS5uGaUgEk52r+aubqHU0ildIZFPHG&#10;4YxUdYxwadGcJhVBwAAM13oHTsmv3kOZDkuGYMOw+jWpbZkJzoXT2vbuKaZVMYY4JH+M1fXVd1Da&#10;2QUHjaFBHJ4ri+0G26e074DL7ctnsfwKrG0nfUHdmkbBPCk5AzUZ5O0isYauwGWExyTu75ySwNEO&#10;hwz6ncGLcMqBj6APfj7qFnCvdPCozyUH5q1+ltMSyCNjPHJPckUztIaKLGe2j0y0RUfKhMYHBOR2&#10;rN+nust7ctKnAY/L7Gf/ABVv631FJhv6w5GVXHYVQPVurwWSymOZYmZDg/Z81FPkkq7LpcUytfWP&#10;rCKK3aGMhMEqD2Yr4NVD6T6Rda/qcanJVmCgt5Pn+KqzrS/utW1XYqtKJDsjX/iY+a1p6IdJf7EI&#10;HlXYo/dubJLV7EYxwY1fsxOTyz16LdOnpofuoIOANqpVd9B6FLD1FJd3ErbYizBEPDhvurP1LVRq&#10;GrQxjcVZ9rZGdtEuv6dbadgwqinAy4AFYOV2blFaFOp7tbjEYwuWDfE9hQa2lhBI7JnOP5AqJg1H&#10;9XeOMqV3fIjjJosvr/cUh243IEH5qEmMQUGiDUpFRQM8DPgVc+oaemm2EJKgOowQOxGKgdC0r/bv&#10;ZMsQ8H5cnB8VJ9adT204EQdSVAzgft4+6Fk2xNtoqHXep7mU+0JcKTkqOf8ArQa0rvNkbjzgCozV&#10;5dkjPzkZJC8cUZ9M6clzp088oKqMnI7qBVNHU6HXUvUy6Z07JBvxuBJwPP4rM3Tejza5cXdzI/xB&#10;+W7xUp6hdQy3ebeKTCA5DD+1R/5NHXpBbRLol08jEvJjDMO64zWiEXFORjz5ebUfSImzuxpryiPI&#10;IAG0cVqW00mKPp+K+FtvZv2swyNxPO01mzR+n5NZvplTLxxuSfBGK0/qmoGz6Raxi35VNqrtx37H&#10;+RSeQk2n8oXx7pr9lLavFd3t7GWkIMcgAXuCB/FXbrHVJk0y3tMklFAz5qK6CtLVNBuDcxK0+OXf&#10;ls1Wd3qDJdPtyyb/APpWfgbI1YOdSk2bvkt5JHkA1dPo/ZxxxSvL95JJqrdU0o6lICEL5PJyecdu&#10;asawvrfTNOmTH7B2B8nirKKURZPlJEr/ALVHqfUDwoWKsQ3fkCjLqDRIunUQhF2N3xxk0B+kOr79&#10;daSZmLJnv2pD/UV6giKeBITukkGMt248kDzSPdJdsG1Hb6M2eotpda3r0k+BwSAfA/FaC9EtJe/u&#10;YLZ8iGMhVA+6rHo7Tv8AdJA7SFixAz9k85rRHSWiHpuf3IzmTnK+Bn6q85VFJmGMJTndhZ1sE0u/&#10;hhDhfkEJprrdnCII53jJY7cE8cN5oF6lvLq71SyaZcgyZJzz8qKevNbjGm2lqqKXKJurK72ekkko&#10;Ipnr2eSW2ESAsiyByOx44rIvqn1Dd3Lw6bAx2qPkw/Pir0656mk0/T7y5dvnyM4OMiqZ6Q6autWj&#10;u9TKh03ckVr8ekrZk8qUm+KZOdKat/sOiz7ipb2sHyaBPTroC86hvbnVJg/sK+5Vf4jGc5/Jp31L&#10;PGqGAY3MOAK3N6a9NWEPQCbFHuQxje58jGc1pc2vRm42yGvtV/3LSbSzDYZF2owGCOMYFFfTOvXO&#10;k6WLNJMgHG8j5EDuaqHoW7LdXW8TqzwKSftRk4zWkG6Otr3qGWK3UmIJwqnkMayZVUeysYU0Pr6e&#10;1n6WNwUG8H3Fzwzn6qL6B1oWQvGcZDxfBWGcHPahvqq5m09TYtueJpAmMcL9VO3McEEFqgyrsvg+&#10;axRmzZJP4GvR2sQXuvXO+NfaUkbWwMtnmmt5pscmqXUG4kCRsAHOAeaIk0Gzs7VZYzmQsWcnvzVd&#10;Wt5JaatNczH4PnA+s1oUuhLEtdi/RNJbE4/j8UKGJ3cJ7h2v2zT7W7szyGVW7nj7IoYtZJf9wt5C&#10;X2K2c/wK6mwcqDNdHGjyZIY7lGTnJP4oF1Kaa41CaR8BBxijjqnqmS9a1UjcEA3MRjtVHdQdW2tp&#10;POhiO9lJUZ4OK6rdUgbVXYp1N1CLP+nu2tg4C/8AeqU3Nrk9xGDjK4O7/uKBdZ6pnm1EgSjOCWXu&#10;owfFWB0jqujyxnG6O4IJyR3Nb4YXFGRTsznYxNovUEMUuW2zbQB/dk4BNXh6jwR3tjY30NtueAAS&#10;LGM/HsTQl6ydGalqTWepWMbCeFwWAGFkQD7/ABVl+iHXNlqGk3Fvd2e6XZtdJF+zg1Vq42hFptNG&#10;Xut+npDpf6oNvCuH2/g8UN+nTvbtK5Ab5ftHOAa0DrPTrwNrFpCmYSXaJW54bwKo3o9Y7TV2tIye&#10;zb89srWzFJPHXwefkVS6Lw6Y6iu9K1i1mhXBZhuJ5xjsK3rb9RHVIYmdNuUVXz+BX5/TWAnYDGck&#10;Y/BFbF9IeoLO6eaDUQ6Equ1wM7iBWHzl7Rs8PLX4sgevdANk++2YtbzKWJPdWqzfQzqDTNQ0+4sr&#10;tgJYjsAbGzFFnVei2V5os4iXdLGrMn/kcVk/0eu4bHraWzvZXjguFYxljwGB4rPD8sb3tDzfHKta&#10;Y39c9Ij0XqS11Kx7wTLgA1e+vSJ1Z0w13Eu2ZYdxJ7ucEUl6/wDpxNLYJcxgNF+7J74FJ+iWqWmo&#10;aPLZEK2344fgnHYmnjNcVu6Bw/J+rAX0JuAL5re5uNkrqQB9ZNah626VkezB94SMpHY/Er91hzWo&#10;bjQeorkRSkSW8glXxjPcVsPorrufXunpC3yC5Vgowd2PNLlhtSXsbE3VEXoF7c9LavDcWsm+K4hA&#10;mGOM0v1hLFLcPdpbIm4ElfAoWv2uobMTxIX2uu7ORtx3o6GsaZq+kw74PbmjBJIOct4NNH0JJ3aR&#10;jaGH/beoZZ44sK7/ADAP7MnuK2H+knEcM4m3K8aNt3cAY7VkHq1pbLV7xXOAWyBjk7j/AOa1v0jp&#10;smoaA1wLo7ADlMeBVMstxb3RDC3sFukLSC51u8JT5e24Ibuc1WHqrayafJ7KvtTOAc4bGMkZq54b&#10;JLUvNC5DD5nnkVnH1gv5dUl9hM72YSL9ijHJconcyqLLB9IUnsunnlQMIbqVsp3Hx8ipbX/bMLSE&#10;ksuPiKkOh5pLHRbS0dASi7uDjAamvVU8PvRIgAWTBJA/urklcrOxS4RGGiqzBC/cjdk+BV1el+qw&#10;f7vLHcKQFX3EIOBVRWECu5XJ37Qc5wuB4op9N7+CTqX9PcgpEQBvXkgn7pJI5qgv9T4Lu11KzvI5&#10;XUTvuyO6lTwG/BoltesrXWLywmurdka3+LjHLjyc+aivVwNZW1pI12skayBVyckChjQfaZWudxPt&#10;oD9CpPcbNOP+BaHqrp8On3Og6vp4M1u08cVxFHztD5y1aH1/RtGvekppLdiBHGjr/wAsmqN6u0m4&#10;i6aivTxBkO2PrHejay0TU5emRc2gMsL2hOc+CK4uSonOKoz/AHazStbyNhrZiActwq//AD1MepWg&#10;6ZocnR+otMfYN0rsE/bzxyaAOh9cm1ljpV2oE7SsFwMHbnAAFXt1noJji0TTLqHKSPshycgleTmq&#10;ZG4oTFip2W36s9K2Nj07azwOzLcREnxgEZGKIfR7pDTx0VDJvZpVRzvU/IY520J9Urdno8adf7kM&#10;YURv3yOwFTPRsVxoOl2lvuYIy4Jx3J80nJb/AALuL4pctlE6Z03b676kzThCJhF+nQt2x5Iq9Oqt&#10;PutP1K0t8SSfp03574NV/wBM6W56mvNSicsbeQkBQCPyatix1m66o6hjjMWFWNlLcqBilatRW70k&#10;TlalfomdK0iXqpU1K4dB7K4jHdhtrPXX93ddbahpdsWPsWl0ADj5fBquDq7q3/0RHf2Uj5e4i/pR&#10;oMkg8ZH0amemuj7W46Yj1YEJP7LShTx+z7H3XVBtqu0m5DJ0rfXSPb+1PT01pHaORLdxKkY881mX&#10;1H0K9l12DSVjJlknSa5ccg7Tk1fcdhcajZr1FPclYbOM8tyBt8ilOitEsepLHUtftXEkt58hKeTt&#10;HgV2N3dO+0clFU1f6Y86xt4OkNEtb+FVWaVQqxr+7OKgOlelrue2tuoZpxlT7jN2yKlZrS/65QwM&#10;39KxJHbBz+KfdVXttpnTUGgLIWmumEZVOCEJ5PFclJW5U6ZJRaSjZ3aXI6w6il/WFP0cNuywL/xv&#10;nkmqt9ReoZ9Y1HTeno4TJFBKpEZHhDwf4FXTquhWfRuix3kU25lQKBjOS3gVVXQFn7GuT600Lt7g&#10;Knf9McnFO5cW1K7btnYQvfpdFj9UdO2tx0/arDKIZ3Xa6qcFsfdYpFm95e30U0xBRtu3ORjsK3I/&#10;Tc2tX9/qdvIohjDIiZ4PGTWGNcSfT+sNcSRYgpjQoVPLFjyMj6qlqrSdEci6Lh9OejtLmhuhdxLF&#10;KoJifHDN4yayRdTyN1ZqipbNGfdeEP4Zhxmv0JWTT7vovMFrtuYv3EZArB/ROia/rXWGt20sRKmZ&#10;fbdecfQFUw5OLne9Kv8AZmyY+TRc+m+nt1oehTXyDP6lPkMYXewxmoLQOlLadFS4RmeP5ADtWiOs&#10;9LvNP6etNG9zNxw6o/PYecUBXk0Wm9MSRSptvSVGV7kE84NT+423TLxitFHdTaXHdtNbK2ZDHtjk&#10;xnkdhWb9f6QWaQ+5KFYPzs4IK9xW0tD04Xdi8xG05wCeD/NUN6ndMXVp7d3HyrSkE8EPj7/NbfH8&#10;iUeKT2aMcY2ZD9YtBsf9nti0axNFKpDfeTjmqbvhqOkz6dLJiSKRQ8bZyB27/iro9YtNj1fTYBcX&#10;jIsTqG2cn8AiqHudKntde0TSb2eY27DETOcBsjgV+if+n8uSWCKyPfoz/UYwdOK9CXrJr9re2tpP&#10;E8TTt8ZUUdvritP+mcGoa5oMF7aXIhn0ywVpgrYZtmQoGfwKyT6n9MLouv2lqZVNtLsaL8nPOT9i&#10;rbtetp+mYbidIiILlVjk52jscV7+SNyZ5OOlRjTqq9k1nqfUpTNh7q42FsYG/ODW7rzq1tI9IU6b&#10;vbON8Rj2Jzw65NYqs9Mh1vqT3hmMJMZFX/iwa0n/AKieo49U6U6dhhmZJodglBIw2DUsMJTcnXs1&#10;tvTKl9CelLWTUJkukWb20yPwV8irM9SdY1bVI7bQ3keS3V96rkkDb/PY1J+lGgKsJu9IiBZVwSeS&#10;3HNB951JNrPWUMNtamKaV/adPOQMEkVrT4yUb0kYU2slt2i/OiPTbX9A6bTULIlHGZpJlPZPrimP&#10;pv1RpfU1v1VaahcO99NNiFuxAIwcVxrfq1qvTOkz9PI7ok8BWRn7EGq6gsIen7a0u4UYvlZRLgje&#10;3fJok2t0MppQafbdh30Z0/qvTvU0Ud4qi2hQgXOMh0Y8HaPP2Khv9YnXHT15HoUGmwI0j5DTR8b9&#10;vkjwfurq6W1/Q9X0qa61O7kgn2b0BAwcDIBNYb6d6Nueq+oVtgDmWaQjHI2A1XFC6lI0YnbUmy/W&#10;0Tp+16AjvojF736ZW/P5NE3+kjqfSekjruqarYw3VhfK2zeucYFVR606NddKwQWkxIEkRCoPCjAw&#10;PxVx6Bf6Bc+lk+nxxRq625MTMMO2/kileOLSXyjPDBxT29mV/ULqhF1fqmfSlMFjf3LtEqtkASfX&#10;4q//AE/9DLXorRdN6hvUlN3JF73ulf2AjI2VnTpTo+96o1NbSAZtrEJJPk/t2HsK1B62f6i5bvSL&#10;XQYLeAtHGkMkieFUUksjk60VblL8dAl6kdVXPqJrOgWWNgjGJJ2AywI81bw9VIumumb/AKbmMBWO&#10;BlgTP9U78gfyKqn0V6btI9St9Su5nKFHVQ5wrHGMk0BetFg3/rxI7D+rHdiIIyfMK7cbc/inSUU7&#10;FaaJv0Y9D9R6lN1dRo2CzRxLwdzZ5NXRrvVl/wCnWmXegX90zZDFoG5XPYZrmw6q1n0esrSSS0dD&#10;M29VyVznktmsb+qHrBf+ovVUE0h2pcypFlvIzSwm66X6FT3Zoj0h9Jrvq832oxBBa2oJTdgAMeRz&#10;Qf1P6gal1K+n2E0oEFnM6rjncVO3LVZfXd3d+lfTtpp1k24XqbH2sQGIUZqP9FPSRdZ0FdVmBZnZ&#10;3CZySue9aMk1CPKTRyUnKSssnpPpK0v0iW3dM7AXOeQaq7rPrmLRupBZW8bSsHW3AHI3McZIFI6l&#10;1x/6b1fULe3lhMm32XViSuD27eRXHTHSkembNZvR7bzy+4hl4JY/3c1OeSuP7HULvVFya902ekNI&#10;s9TuIo5tRuY9zMG5Uue1Z49Rev8AUtSFrYNchLcjMyLwWJ8ZHirY9evVaK40Gwh3o8rlWDd+x8ba&#10;q7009L4+pNXN7qJYxWwBEP7VkZ+zHH1XVO47e0zty6Jzojom11RFZbWT2IcE7OzfyatKz9Yum+kt&#10;J1mya1SeYh0RUwfbOO+PxUlqfqhpHSKX+jW0QJIwdgwEYjkMa/PrVb0KdRl2H5u+0YJJOf8AzXIU&#10;uTk/dlMTinsgbvW/1NzcTTPIRPJuUMd2A3jFaW/07emdjLr017q9usgjj3JH4w1Cnoj6bajqV2t9&#10;qWj/APs0UlS5wGBrdvSx6c0XQNTdbZAPkA39wb6rLkzc+KihcklKkrDPo70x0N3u7iO4SKaQk7cA&#10;YA5GKyt61+tl10Xb6nY6PITcysELZ+AXyDjzVSdcevOpxwT2+j3T7g233M42gfRFMel/SnVupumr&#10;nqHUL8SMm92TuXxzVXdNKe6EcYxdrbK96c6Wutftjq+oXEzGV8nIyoJ74z2rdvpF6YPddPS3IgK2&#10;duuPiAFbGcDnuKpDoHpO81TSIkjuHh08Fjv2kk/agVeJ9XYdL0FNEsrpgMbGCn68mpcHLq/2zkpz&#10;n2tIap1OdJjujFEyE5VEjOCT2AxXGg9NGyjt766s1Dk+4BIM7cnPc0x6Y0lIANQuZjOUIdGccZbz&#10;S3rL6zNbaXBp8cEYuWBfcRwoPGK141VLRyNdEh6yer0S6VZ2aP8A1DkhuOGxgYrAktrNOZZmZmfc&#10;WdiMljU1eT/7lJ78lw7cYIPKj+B9CpXp+1aQyAsQnfd+Kd1dV0c5UFXox01L1LrlvpbRn23y5IPO&#10;1eSRWjPUu3ueh7YaUVPsXY224z81UDmh30y0XVbG6stb05dltEDz3yTjII+jirU6j3eql4Z2nRRZ&#10;OAyKfvjAyKnVTITe2xPpr0r0EdFC6s59lxDC8k2/BxkZzWddFhvtfdmt8kW78kH6ON3FGfWvUUGi&#10;zXGjR3bLujMbQg4OOxyf+1H3pR1Pp3RvsTjTUuLZiBLkZJVvurcmlL3o5dsBfUHqCXSun1iNwWYq&#10;FAcnJ8UB9AdQWUOn3kl7cf1QrFVBwQSOMVfnrT1J0hqFy0wtljtvZZ2VRxnHArEmlaZZ6ncT7JGE&#10;CHdHu5OPGa4laTo0VWNbLJ6euJdQ1JpJgJEYYDGtV9J+k9hDp76pNcRRy49zCuAQF5wQaq70Q9MR&#10;rcs4mlEUUTBVY/tJf/viiH1D6nXpe5/RA/rI1+AIkAz+TQtuk+iHBvdjj1Q9e/e0ieySZlTAi3IC&#10;gJ8ACsI671i0FvLEm/eDl3PAyfurY1nRrzWNXgv57JoLcgHIB2MlUd6xaxpb6glvp0GyNVAds53E&#10;VLzJ8Mf4ui+KHKWyvoLmW9d3lZpDnLA9v8VZHSKm3uUmVFAUZ5oX6C6R1S/vvYitZHL/ALQVIJNb&#10;N6U/0y9QrZDVLuEMkJDzYOEVPrPnFYPEyylTk/8AsPIagtIAUs9U1ZoWtUlAbgMAQoP3kVpq66As&#10;dL0OxuNW6kivZtqHa0gVlB/+ahH1a9VdK0rp+1tbSL2pYQFJTgbR/wCTWGNV6u1HXrlprq7dl7Kj&#10;Nu2AeATXpTmlFfI2HDJpNv8A0z9BNX9VOmdF05bSzWK7nJ4UfJAD9kVQx9Qbm6cxQ2gd3Yk5XG41&#10;QOiaZGkvvQAIAPkc1alt1tp9qlvGHH6hgRx+1f8AIpceZNPaQmfkmzevoF6e2WuaLez/AKk2kyZO&#10;1SO47k571ljrlL5+uriAqj7nxHIeMsPH+fFaF6H0jVdL0u31GzWW4imjxLt7KT3GO9Z76y1O5ves&#10;luV2mdDFsj7AgVXx5VPI2zLik3ZcfXnXmo2PQ15omq6cXS42JvaP5L/BP1WP9JttB0iOOaQpvUYX&#10;d8j/ACB91sP1i1KXqTpH2FkSC4WSNdoycjGGJzWSIPS03skRlu9yJ5XnbXIRTgtDSTouv006lltr&#10;60vLZ1UIVdARwCDRV609a3GqzAhyplQbwB/aO1GPo30poFlpPtPOHZWK7ZR81qvur9MtoNaSKS43&#10;gZAJGfiW4AFTcoc/6W2Lic1HYVdHdeXPTnTrR7oWUKSFcds9lFV90vZXOpahd6kYy7TB9xHP7z/4&#10;q4evvTDSm6bhure7KzhQBEoPzbvnn6qv+iOtz0lYXlpNaLtlk3KXB7HvUo1KDcVW2UvqzWPT/TfT&#10;M/TCXEdwq3SxEtGuAWb6INU/rvpekWkzX67QqFmGDhiRzgipFentQv8ATl1PTJjIPb9zEX/Afsiq&#10;h6u641yw0q8gnuZo0ljfAYE4OPJNLixZFVTTTZsxQ1F/sNvSDonUtTivb3QpSGDmSVVfA3x/iqz9&#10;YfUTWdNabS596SyoZH52gheMZqZ/0r3ur9P6Rf6jBv8AZku2dQrd2Bqrv9QfUI1bqWCWclVnlRJR&#10;jIQSHDED6qmFVkny2oopLik2Wr/pc1iWztdYvrmNYBOQFyvOABipz1D1uHW9c1CGd4RG8IVAwAzx&#10;zVpa56Yf7N0rHqFjcJIUt42ILD5Ajj+DX5+9T9WfqL6ZTAImYnKliTx5FNgqfLIn+iHjSUmTVumm&#10;fq2ty4CKT+1vr6ot6Ljum1KCa3DJHE5529yO1UYqQwzGaNlaYj4gnnca/TboHoQf+m9NV7YxuLYS&#10;SN3zuGc0j8uMU7iUm1GMlXYjrHq+kfTdza6iDJsy6sw5J29s1iO29R7GXVEv44pF3SYlX6UnFSfq&#10;/qF/BqF9A05Ma5jRe6lW4NU/6caex1uGNgSknGMZqqShS+dmVwb2folrnVWkX+g+xHp20rGvuTOP&#10;seKwHqdpJZajcW7RsxMhdCRwwNaf1vSr+0t4lED+zJjHkDFca109avo0cs0oRlYEAcbjTWmJH9kN&#10;6U6trukmdtIswQykSA8ZzU91hrV9NGs0vue6DjaSefJOaQ9IuoNPs9RVXumaJpQGUf8AU1rD1a6Y&#10;6Z1bR7i80+7CIUwREBySO6iorLGGRLhfJXZZu9I/N3q/1n1iCKa2ViVjBDjJJP4x9Vmu46ykupXl&#10;kt97MeSzHNW7r+nDS9VvDIdyZHJHOfPFVXeWFtNPLIse0Mc47Vm8jPNS/Aoszitn7fjrdEXYjqE8&#10;lvkTSk/VqEBnmIAP1jNRM3p49rGMXGODwRnP5/FDd30jrSD3DEzRg4/YRkfya/nhY8bp2ejylXZP&#10;x9YrDdRoEUoe7f8AirItNQg2W0sqghuQAfI81SFx0rNIgy+0sP2kHj+ahbaLUdJmO0s8cZyw74pp&#10;YVKqnRxGqpupYTAFBRlHcrQm11YXbp7vt9ztDmgSx6ttnhaN4cMw75wP5ofk1QLMFALKfPYCljgr&#10;/kUc1q0X42k2MmntbW0CJHJ+7H2e/NNLDpK00iLaYw74yx+hVSWPW17pi/0zuX/n/wB6eHrkzvl7&#10;lQ7HkEmmcMnyMnGgs1+2S4YyCIc+B9U20PVdNt42t3tgXJySRnI8UGz6288hJlJ/I4FJLMpDkN8v&#10;GKpTonomru6jt52dUDY5A7U3vdREsZkGFGPkucVTWqa5cQ3EnB+2Dc0jb689yxjcN8uNlMsb0c0F&#10;qdQQM/tx4wTjGcZpTUVtV27Lhc+VzkigLUen71v6sFu5QZII5A/zQzbdQzqwSaIqwbbz5FUjC3pk&#10;nk4+ixYtXjglPuPlMkYpnqOpQyqqxZUcHd3zQzPMkw4cH+K+a3bCsvLVZRSJvLbIDXL+eJu/wz2N&#10;DDdSnJUxkEfR4NFOoEucSLj+RzQtd6GkpfHY1VLRzix9bTLeJjdjPP4JqFuoTDOdgLFxTOOxmtG4&#10;ZwPvvmnTXhHEncdq5TQrI+4iuApQsVNCl9pd2JCyTsWOM44o+jvY3cblJH3TqS0WQN7eCwGcUjyN&#10;MWrKbveoNVtOJQzo3Ck1CP1xdqpja3QnwWJGKuO+s4nTa8QK+cihodHafdZT2sL9g81XFmh7RKT4&#10;srK36vklYr7+xuxdeBUXeagwcNG/3hhTfX+gtS0+5lVIi8ZOUI5OKF/017k/FvgecjBr0YRhJXF6&#10;OWrO9Y1JnjkOTuAoZg6jmTbk5FFi2skoOYeW+6HJ+m5C7bfjg9q1xUVGqOxaurHEHV7J/T37VPfN&#10;fXGu7gVVuD5oTvdCuhwqF/4FIfoLhMZGDTJRKoL7acsVxID9nPaiDTriC3uoJJmBQEGgK2iO1qdQ&#10;5uBscnCmhxLI/SPoTqGCSOwBH9OQDH0T91pTS5NPgQGWRd2e4PBH4r8+/S3qUfpoYHcFoWyh75GO&#10;9aii1dP00bq5O7HGRnmvA8zBU2l/Z6UMkajos/qHVxNtigb4k8n7phYhINxbuwwSKhdMnijIYEEs&#10;MZ84/GaNLawh2tMCHOOw7V5c1SLcbJiwsBPCJpX+B4H2cfdT9zfKIR7Kge2McDgiou1064ukTa21&#10;Mdzxn8EVOw2bMNnthcDH8gVnlZWIMtcK0L75PnnjNVzrF62ZdqEN9k5BqytS6TnYtJHMTxnG3mhm&#10;bpG4cs3sO24ZzjAOPGK1wpI8zM5OTsrCw12S3diXCHn8irW0XW4zGdr796g4BoTu+gLlZt4tj8/O&#10;c4NTeh9JXUKMWi/a3GM8VXLDHKFnPHco0rLD0/UkkR4mHJzhh/2pjrHQVjqim5MWGQYG0fXmpex6&#10;SmRN+WCtyScHvRnaIYlb3sAbdv4rx3cEpxdHrYvy/FqzKGr9GPZXDAKwUkFcg81D20E2XDKwwTgk&#10;YrZf6K0uYpIyynIOM+BVeXnp5byM0hdS2OMZwK0Y/OXFKfZSXjPuPRQtmIUnHuL/AIorm1KCTJyV&#10;xjGB3pTUeiLlZf6Ckkt571B3/T97Zx7ZCFHbnOQavFqe2xIzcVRAa91stuw9py4QbSpGN2aCrzrN&#10;rsFS7bB998fWan16PfUWdsk4Nd6V6UagZpTMpWOM53DniqqGNGX7mawGtNTuC6oARHk4xyRRppst&#10;5tLOW2dwTnNH9h0jYW4VXQ7U8g8tR1Y9F3t3uFtb+1FjIkcCuSnCPfRXHzYD6YZLdUfDEkg4NHdq&#10;h1Z/6EJwT8v7cVd3TPpDax2wluXdJJMEhu+B9YqxtI6X03SGLIFeTA2u3OPPY15mXKm9I03xWzPu&#10;m+kxv3McsXsNjfucAirMb0R0CxQSCAO/BLjwfJqzWE7sXgiJY8sQOKLtK0C5vQDOxUY+QHcrUo5Z&#10;7qTJSkvgrHQtNsdJgaG1RVZxywHj6FEy22oXEca29oXVeW8ePFWVL0zpVuU/p5Ud/B/ij60msooY&#10;vb2xKB4wK7xbttnJZNaRmKx6P1q9u39x/aQ47Ahvyc0dXPpXYxN7rthgP3CrS1a/tURfbYFcjAU5&#10;xQs9zdXMJA3bdx/zTrghLbEdH0HSNLth7UCe4R+4dsfipW+1O1hZPdKgnwB5phpnSt1JIZZGKxHg&#10;qTkn+Kfv0paW8yO0pcbsqD9+aQFVj+TU7mcLtOfIyPFNba/1G6kdYoiEQ7WZuAP4ottb+3RZVKgj&#10;G3xwKYDXbNX2wKW8EsDgUrR1x/RH36X0UW2JN7fQ8Z80MXVrrUUWRA68bgxqwl6nsk5LcjjgV0dc&#10;huSxIYhTQpAolGS6/q9lKo9r3HbPIXaRj/uKaXXXetIx962Kp2Jwc1oGDUtMkLAW5Y/kZxSlzpNh&#10;cqxYZ3DGAB3puWuwar0Z5031HeSaVWG3a4BOP3Ux6o9TYEhFs7pGpH92OfurF1boq0hYhMDBJ5Hg&#10;1SvW3odPrgjngcGQHAGSMCqY3FtXpCz60NNK6u0BwWM4Rs1zP1bG0xaBwfkAADiqe1r/AE+9R6d8&#10;0ujIG7Lt7VR/VDdX9PsiSQOy/QQn4jgnNboePim2oysyyyTXo3E3Xl9BtaSdRtPyAIIqei9aJnQo&#10;qHao3cnLNgd6/MSD1h1FERbgSxt3wRw2f5oth9WZEhBkfardmIycjxxVJfSo9o7Dy67P0u0X1Jsz&#10;85XUs4ztY7TUwevbO6lEMLDL47Zwa/NnS/VaNycSn5ZGWHH8Yo90Pq4AK8FyEC/2k/fepS+nTjF7&#10;KrzINrR+iNtZWDwPJKUywIqr9b6Ks7ySU2yKGUZBFUonqHeDEcVwCSox9fxtzRr056htb3cSTKAP&#10;7sgAKfxWR4skY24j/cg7/ISk0PU9LOyNSE7jBycU+XqPUY44veVgM7SMY4q9IepbXUbdXQRyKfiD&#10;gVF6h0c17GCiEgcDApOa0jkk6K90y/S42mRcA5AXPNTep9OaNeWbReyCuwq47lgarzqfpy/0uN5d&#10;jkdlPkfiozQ+tPYKiRjnGCv/AAjzVIwdJonzrTBfVvSaMRyez8fI+PfFVdqfSV7bCXaC+zz5Nbl0&#10;HqDTdTgUhkyDyBggYqF17pq1ucywRLuAyG+wfFUh5ElqQs8cGk0zE9lc6jZy/wDxmHA4c5xVpaB1&#10;7GMx3LbcEjk/9aKF6Ytp7va8S4OQQw5FRer+mqvdRKgIBHIXtWpOEiNtew+0jXNOuFVw2S2MfZok&#10;l0pSVYMDuIOwfZrPesdF32nIIojI4DnDx5yh71M6H1pqNtNm7xJhQucYxioZfGvcFf6L483yw813&#10;QoZW2zWoZieMjsT9VUeuenRhLmNmXJ+IJ4FXVF1lZzjJmUNjO2pqO4s7uJWBQrJ5yCMCo4s2SDat&#10;jyUWZLk6TVVPuFjkc45+VC2H06T+mfgWyRWybjpOzuhcYmKF8HK+D+KArr0qD3Bn2/BSSwz8ST55&#10;ravITXRmeP4ZRKddzWMhUMygKCPsZ+qtHQPUKKdrdZVOSm4ORuDeCPwaiOrPTCWOFHSAEqc/InJH&#10;2tVWOnb+1uAvsyjK7tqgkj+cVRKE0t0EW4t2ajlubTUYto/bnKnyDTSHQViVkQBTjjHkn7qodB6j&#10;vLYBGwVLcluQataw1tJ40G5hnuayzwyT0zTHN0ypOsNKe3uGcDC55oXsJxLkYNW/1VpUl8rhDjIz&#10;lu1VBY2pScRlCMthQa041aPNzusn9suj0+04RIZGbJUk4qZ1PXP1N1FGGyoIAGc5p3YwJb2CptAU&#10;Jk4oZ0mxSW+adgcgfEdgP4rzJtucmetjdRiOOsdTWOydASx798Y/Bqmd6ySbjgGj7rcsrop8nkDO&#10;G/FVrLcsm0qBzwK1+PComTyJ20vgHNaikEh/pAqXwCfuifovTlF3H3IAwR4NQepMZlJAwaPfTe0k&#10;kukDR7wyscE9gfFass6xsXCv/JE0dBYl4oVB/tB7dhSWrXzW6NHuzgYI80Y6aEghBJ3cD/AHaq56&#10;in3XEwRgec15OOLkz0MjSTAW5heaYkR92B47n7qy+mNESJGlZADn4g87RQlpiGa4GOAwC/kH7q7V&#10;dILONtyqVGDkfXk1XP0kTx7APqbUTHDKjPkftbH01V3ZWpd2VckZ4GM0dXsUM7srAEn6/uxU/wBP&#10;6THLLCGfCA5AHc1SLShsdjvpzR5LffLKQg2DaB5xUN1LqMjz7FkO0Jk4qztfhtLaOLYwwQckfxVS&#10;29gJrtfcG8Z8cZb7rnCvYvoJuloltRvZMKcknH4oL9RdcaaXYmVPYZ7VYHU0kVnYEg7CAAFB7mq3&#10;6Y6dfVtTaWbeyRjdg+Wq0VFK2UiWp0daW1lpefdw7pycc1mr1U1HF7IV3bFUbX71fvVN2NLtzHte&#10;MDjj6+hWROop2vNVULISgfGC2QcmuQinIpyqLJjpDTEMQkYEq2SPwxq/+idPjmZ5JYw2NyhT2/k0&#10;BaXaxWdvCiYDEBh/Jqz9DkSxtC54ZyWIpc0m7HxR0CfqPcCCMeyAoC4AXzmsd9V3Qn3qV2hG4x5/&#10;FaJ9Sup7aSGcbmy3AIwOAOaojpCyTVNRV1G7aQcPz2p/FfFOTDInpWTvp/oclmf1Ui491MDI+6n9&#10;T6i/V3iwJJ2+OwjGQPzRbrAS3t5UQIrsNqqPJ+hQRp+nKsjTTDJ858D6p1NTdlca4pI96h6mtbGz&#10;kAQFyCMVn/RLWW51E3LRZQuWcE881L9Z6rJeasYUZWCeB4FWBpGkW8VnHNKMllJOB2rVFRhD9skp&#10;OU38Ih+obpo/bjjQoygnH0DRLoEGEzKuZSowfAqEvLOO6lXCk804vddWzj9vG1kHyY9sDxUXFytI&#10;o2Vt6j6sUlaIjDH/ADg9hzQR0f0v7l1BPJlsk/IjtSmtyyarqITnaT8CAfiD5NaB0jp2Gz06NmhY&#10;YTIyeCB5NbOShBI8+Scpt/BAdWa5Hpmlj5oCV+QPG3b5rJ+oQ3HUF5kSMziQbgvYDwKN/VXWZ724&#10;jtYCDJnJ3dgRV/eknpk4sVup8AgZy/gnkVyEljVt9k8ilLS9Db0o6DhaPM0jYXJC+ARWktN6dgW4&#10;jRINuPNNemtH9meGBCuHOD4yTR5NZjSpRK+cYOAfJrBlz8pS/J0bcEFFL5B/W5Y9MWTMgKAYDH81&#10;nbX9XuLssiqxDkqEUZH8mrB6z1+O8unjD9sMVznFS3pB0k+s6ks00o9kPjBXGa0YlwjycTs5ybog&#10;OgehporqG7voSVUAxqRjHOdxq6+sNfhgURLjJIPGASf/AJqO/UfV7HSbUxxe0rYVMMBj/nWMH1C8&#10;1vVykO3245RhQxOB+SampvNcqpAnwSRaWj9OSXV011Mv9PcXUngA/jPipfqzqXAMUSqqjaXPjiib&#10;XNctdO0aOBU3OiYO0c5/FU7BpF3rJX22dctnO3OAfGD5qfBWrG5XdFudD9Cy9Qbrox/AcpxncPxV&#10;g6xqEWg2v6SHCy5YlOxol6Jv7bQNEl+WWA4XHGT4yazv1D1DNqWuYJ3KGBGPBJ/8VNx6pl8fslbD&#10;TJr+RpZlcu5zz/0Fe69rZ063K7tmfjk/Yo7uL4x2LKqgDGN3bbjzWfetbxDktLlf3YP3SJXJIr0A&#10;3VXUcnsCTPfJJ79qqFov1zPMVZR+OaINTuzcSonhuw8VcHTPRS3UWQAdvOT9f4r0IQWNIxZ583/R&#10;IdJdLRmyhmPbgAHnvXvUQl9uSOLPHGT2NF1xex6PaxoFAyCFQ/8AenPQPSE3VF2WdiIs57EcVyrd&#10;2Sp0c+iHSUEsouJSuSueF5A/FXH1yLG0iO0be5GASGx2zU1/tEegZWICNl7keR4qi+u9WubtZxG7&#10;GbJXGe31ipSly0WUONSKD17V5dS1d09zHIVW/ditM9J2dvpWgPuf5OCScZx+M1SvS/RTwXME8ucq&#10;xJBH481c1xdSm0a2RQ3GCoHmnbtUkRbsh9F0SfV73arDaWy5YE5z9VoLRumF0CGN0ZAI1yePs/dN&#10;/THpGfTIbaW5QhcE88nmpH1h6thitooIYlyxxlRwf5xSynVoeMboC+vupp75VWJmWNGzu77uO1BE&#10;WoGCPO8KXXg9sZ4xRs9rC2le+4wyJuPOQRnsapjSbO41bUvbhYjc+cE5+IPAAqMYWkzrnWi1+juj&#10;3uJkuGJZQwYfjFEvWl+unlIlbYcbsA8ED7o406NdJtmQqQQvnxWfutdV/XalJEBlARuB7ggfdK8m&#10;y0Yle6xrl5+unnaUtkZOOMCs2eonX9zPI8KEyFsq2eQAD4/NXh6hahHp0BBY/sDD7bP1Weum+nV1&#10;7VljdT7RkBIBwTnsK2eJGO5S6XRDyckkkl7JX0c6em1TXLeR4MRADDYzyTWxdatYdPlCxKEyBgM2&#10;TUPo/TNr00iGKJo3VWJDH91Q+lajLrerqd4CAZ2sPqn8jI5t10h/GxKKTfZK6Dp0o1AXcoOEO1Qe&#10;zk+f8Uy9Q+uP1NzDCrJt2sGx4x9UU9ZanFpqA7sHbnt+2qhi0dr1kuwSwOcj+KlFDvJWiY066SKA&#10;HcW3txxijjpBFu9ShaR22RSqcNyCKq4addzX9nBASA0oD4Gcqa0ZZaGmgxqdpLFc/L/vSSghYTbY&#10;a9bTR2ceUKiQD9o/PkVnfUb6SWe4eR/gMjOMHFPL3ql9Sv5zIhKqx2kA5FDmoJJPIyRAnccfxUVC&#10;y90gp6O0K119riV+EibbgjO8Vz1hqS6VDcQQ/EjKqudoqR0LU5OnbCQBQrgEgEeax51T1rd6vryx&#10;OW2mXaTuzu3eR/FXxLk9EpySQTN07cXHuTLDvTvI9E1rqk2m6ascLbcDbwO+77o8sljtNHgVyFxH&#10;k7uTTv0e6Vj6lv5S4UxA4x3GB33VeXT/AEZHFtluejuiW/8A6enlunV5zuZMLtIyaJIntbozo3yA&#10;z2PAAqJ1PS5tLmuLWJ1Uldo2E4x4FCmmXNxYLK5YhmyWDjFYebk+zbjgoo9v9R9lhGhK/wBTA/I/&#10;NBvVl1FAtsI+CRzgc0Zaroc8lpBfKAEZwVJP3XGldFTdRzgRniNuRjBIxmrrsGixvQeKCfSb734V&#10;kbHdv+pFCl7pR1XV3tLbAJbJA7AURWUsmhw3VvECDtKHGBk/Rrz0nsZV1t725wSR/f8AfkE1xyd6&#10;ETq2N5+m06WmY7sGQe4zDucVkHra5u9U1qS6lGVR2Cr4Uf8AzmtR+vvXkRurgIhJjXZuHA57gVW3&#10;pP0snUN3FuSXZ3Yk4FPifbolmk2oIJfR3SZ1vLX9TiJGOSmOwxV/dS6cZNXhhjk3HbjI/wCEea+6&#10;n0K20R7NrcAMq4VceV7kmhLpi9uLrW/1bSkqpYupzhhjAAqWSVtL9lsMHGN0O+qba3tnjBGOARuG&#10;D9VQuv8AUD3Oqx4O9Yfj/keasL1S6l/X3U0UO5GzsUL4wMefFVmsNrpuhzzTvmSMfuxyzVzi7Kt0&#10;Vd6nTS6ncxwrGPaZBlBwRUn0dCuk6KIBccKCccDg84zRJ0D0wuqfrbyWUfJcoG52qfFBHWUxs7gW&#10;6dsYcjhTzV01SRjmvytoR9NfT2bqHqG4l9gvtDSKGxhSavrWNTuun9GvdOWUxIMqcfZ8Ypp6Q3Ca&#10;fqQudgRCoG8+WPY/xUX1tbrrXUN5bwyK+58nBIBz5P4pnnbZNB30X0pMvSNpqRRBOx5wOWUfnwaK&#10;Okr280u79/H78HGM4qK0rVbnSdNisZAWwoBIA+OKuPWrC2XQrOaJQrlVAA7hs85NZuTlovh2yFbp&#10;mXqe6mk972gq5GPOKqDqKe7kvreCHcTC2TjsCKsbQOpbzQkvNyEF92QeePxQt6dajsu9ZN3DvMq/&#10;Ann9xPb+KbikjQ7FNR1iYxIjg43AFB2pHrG2t3hsmt5MkKWYfZr3XotkgXBCsMg0J3l420xtuIxx&#10;+aZISSBQ6kYztcDIIAB4Box1pIIre3OVyRux44oG1SN/6ClTg/LNQnVHU8dpD/VILDAAJyO31VIx&#10;Jy6GXV/UTQQuw4+HxX7NZV1LXLm7nmRpMnOOD2H1T7Uetpb2+mjmIXLEIQePwD9UAT3Z07U09+PC&#10;O/DHGDmtuHHxVmLLktUVY+qyWWt3EcnDI5JVuQ27tRboHUkltfQrMQyy8/WPpaPvUHo6yvYotWtE&#10;QmNBvH/GtU5ewW6wC7SbCq3Ib+4ntWiUoyS3Rmi3Fm8NC9U4r6xhspIkcRjavxA2gjtmqwk6N1LR&#10;tbXUIbEvYTsN5T+3nPIqqOidXEkVpIH+ag7gPIJ81q7pfri4uUTS7hV2yY2PtGOOwJrLx4J1s0Rl&#10;z7If1GEN89leWdt7JRFBA4L/AM1ku6sZ4esLW4MWIzMqv4LRuOQK3x1F0kYrRtzoRs3DHIz+c1kH&#10;quNoL+1mAG+CRXPkjFafEyq3/RPycekWvqthYWt3E8MREWM4PJFWl0dZQfqjsfIkReP+uRQW9vbS&#10;w294H3RTKGA7Y/mps6Z7f6WSNyuTuVlOcE1HLG079jYtSNaW2hSxWUFzvKo52475zxWHPW+wbpzW&#10;zI1wFkeRWik+gMHbWs49ZuJbG0g91v6WCAeKG/Vr0kg6y6RuL6Bg9za/NlPc4Hg1kw/jNX7LZo2i&#10;U0G+1rWOmLcNG00LxNwOcE+c1n70hg/T9dX2ivfqHl4Qhce255x+aP8A/TX6r+xbPpk8WBB8VQ5L&#10;oAKq/wBVdDbTOvm1vTt0aGONiUyDGScsPzmrRj+c0vaOKWo2WL64enVzpN6L0OJPntc7cZ/NSX+n&#10;/wBS4NC1FoJwhhOeCM4z5o41/UrvqzpOzmeF2T5KZAPI+8eayjpVydP1Q+5bYYEJl/8AyK7htwaf&#10;cSctTN1de3unX5mls4TGr/uTuDQP0xaW8iXK7lURnAHjmjbpM6Lq2iTu1yEljUHBBOPvGPBqqL+D&#10;2b/EIwspO7+OwFJBvkVyJaaRTvqtoiDUo5GT+lImAc/MYq1/S++vXtv0iEtlCQM9wagfUTQbhLaz&#10;u5FDJC/fOWXPik+nLqS2e2milCOQOQcYH0cVaVNGTlxki3hbmEzxzf0+CSSM4xWUtYY32qyyqePf&#10;yg+gO1aU6iubq9gk9xTmRck9u3OTWb+ndDm/3oBwVRf3c7gf4qeKlZzNO2i82eCO0gPO8xjsOaDd&#10;Y16Mx7BtJU8/z90Ra062cF0yZwinGfzWYH1fUL6e4JOYgzYUcbAv3+TVkhVJl6dJzTasJpICT7QJ&#10;KtxnBo09LhFPrlx78+yWYkZA44OMVTvQOpXNks0sLEKy7HB7fzRv6d3FlNrdzLPfiJEViG5P7qJR&#10;G5JFo+rlxFZ3lvpxuFcTOGbydq//AD1YPo0YoYr63uFLJPEVQsKyjqWo3Gq6tdXAcSQxttjz/coO&#10;M1tT0JOn6pa3mmvexLdQp7q857/2/eajkhUKLQyLaJK+t77TOm7yxlcywyb1BbwrdhU10b1ZqGj9&#10;NQ25DPbfpyGB/sB4p7e65ZI9/pd4jZMZCt4/BFI+jPWFh/teqaTrkQdBK8YO3kL2BzSL5uhpt1dF&#10;Memmn2+tdXamlrGjS2UnvIexCvz3o69Wep9U1zW+mIYSFks7nIiUYyB3xVY+huoRdN+qmuxvlbRx&#10;iHjO5V5rSPUUujzepXStwsQ/TOZFlBHnGcmie21Z2Kp9Xqzz176za40fpo26ATNeRpKPxjk1YnqF&#10;1rZ3HSjRxYF2kaIn4OMEUBetAto+r+jLeJVS2e7LynbwQFoH9fEudLeOHTMMZZN/PbZU7eztJ8NF&#10;leh/U8Wk6dqVzfQ4z8SAudzjk4/Bqd0OC5t/c1+IPHFPNvj+lXtjHjIpp0dog1joe2EYWO8+h9D+&#10;2mXXHVElj0e2m+4IpolCIzDuT2yKVyfV6XQsUm9Lvsr/AEfqeTr71a1KwkjxbWttHsbHGSDmra1b&#10;UryHUbjpuzEgEhKvsPO38A/YqO6f6RHSHTNtr3ug3s0atLIRgDIob6NvNYvOpJupZY3Nu22FAeN5&#10;5yQaavlO+7/TKp/D0tL+yX641yDRulJemTCTJfP7RTJ3LGe5p/6KXkmhWraJbWjLbRRARl+4FQfT&#10;91+q9RtVvL6JXgigCxknIyfFWT09fWcHUU8k0QSKYtgeB9E11NtxfKq0LJKmuN+2P+mdcGix36mA&#10;IrSHJFV70Fpn+/Ta/rE8xkeKV1idv7VB7VKdeaoLq4vP0bKbd5EQqBy3GDTWbUYultFvd5UIyZC5&#10;wC3/AA8fdI//AG3ajYqWm6puh7rOrz69FYaZGhIhbe6ryTiiyXVLPTekNTlniWKeFHC+CSBwRQ16&#10;V/qdLiXUr0KTdKSVH9iscjFUl6rdcSdTdWWuk20beyzKNmcb88E08NK7tu1QtW69d2aO9Jmay6Pa&#10;8mIiguEMoZjnAYVmrqb07hm610G9/UMYZxiVMDBGchqvPXHudN0FtDY7YVVUQeQB4Brr05061OsT&#10;LffMeyFj3E4/NdUncYp/C2SlHtsIuvYLLTdJhS2GUCMGAHYY5JrOXoxaXfuT61EweFJWIYjAzn/u&#10;K011I/8At6ahK6CS1ZCsZ+ywwarXoK1/UaZLoFpGsMU87SMPw37ufqufc/LXbF4Kv6OtZv7rWtUs&#10;td+JhsyUcDlWFV/qTTa71hbXC24/27ftkIHBH2tWp1LpcfSenjR4HEkt7n2kJ/GCcH6rrT5k0Po/&#10;UFvIEWVUPtnGC7UytSfJ77dnYw1a/wBFNdb2lumu3drpz7YAFLHz/FZ29WkeRrWxjDb/AIuQThW8&#10;GtdaLotvY6NY6pc4dZyxlY9931+c1iHqjT73U+rJpFLiKR8cthUGeK04Zu2xZa6Mh9Z9FXOly3Vp&#10;Kzf+4f3E57Z5GDVd6xoeta3qOgaddTqZbcYjcj5ED9or9JetPSu8iFi2oMJGAUxyYwNp7YqvOsuh&#10;P09vbTxQiS8jOYtg+TKa+w+nfWoweOL96M8/yVM/Ln1VTV7jqIade5a4gIEJ24C57mrb1ZxbdEz2&#10;Gp24Nx7AMcrHOCD8amPXZ7ixn0/Vrq0zIf6UwRdpGOV3fipz1Y1rS9f6EtJoERJoIQZAow52jGDX&#10;22PyFJunejNKCjdGSPS2a2m1Yo8ux0GM/ZJqwevOn2u9e0+2fPtyAHAP7ceP80NdC6Xp894rRke6&#10;4zhf3ZFfdQ61qWn9YxRgCVInUqrjJbIzkGrY04xv5Yr5Gyf9P2pxdB3N3eXukpJZFXVInOMKRgk1&#10;UHS+t2R9X5epLGDNvFlvbC8Z88mrx6O9QNDvek77T9WsD7UvuMsoxvz/AD45qlP9Oq6fpkeuR6rI&#10;YomkIhmPORknFPF27fvRBwoKfXH1Z/8Aom9WW6W+nwWlvBGASidwlFUfVujatYafoZ/T+5E6gx8B&#10;iBUn6D6P0ubPq6fU2jaSWRzbu/AKsTgoayP0to91rPU+uLZJJO1hLK4I/cUU8Y+8VWUU+Ks5FNov&#10;P1+6Ui0y205bG52C8wggU/uB8figjoCzu+mNe06efKCDJkQc5BHaoa91jXOtuorLT4i/vxcInIAY&#10;c8/WKtnpKSWDXLjS9cwtzuEe5l3ZrSpJQKgH/qB9R0611KFv0iq9omWYdu2AK79SNCg0jRen5bW5&#10;ZY5oY0K8nLsOy0I+vfT8PTvUUVvYssq3e0jB++1Xb6LWz6lrun2Wq2bvbWgExdhlAF7bag80VoFK&#10;0xP0mmPp7pOqz6naxrJfwyMzPyY4yOM1jTQ531jqBoRGBJNIzkdxtU98/WK0b/qd66s9U6snWyGL&#10;NY9hfsm8HsBS/wDpc6HtL7W5GwjNOpTL+FI4ANYsremtUWcL6LYTp95OgLieB8SQHbGVGMgHkH6q&#10;n/TFbuPUbfWJGRk02b3tzLujLnsrUQ+snVeqdLazrXScFyUt5o1Dv4+Y8URem+p6P056f3Wl3scY&#10;uHtp3LNkmTecrV8U5qKtXZxpdMCv9SHrqvXscULyoJI+FA7UNf6VP9Od16gXt+9wYol05jNGW8mM&#10;ZwKyLqF9NIZZwcKJDsz3AzwK/ULoXQNR6H6Q6d1PSZpjPqkKySbDucM3GCPqlnJ2l1xRKTRUHVmi&#10;9QeoPVaaDbRSsmilzPI37P8A7k1YPRfqevT2tyaOLj2jEmxQgyrkDsa4s+o9T6D1S9vLggXd0Wkk&#10;DDIJfnFZt0KKfVNdkvXziS8MszHAwXNNKLywaa7dofHxjlUpdE70r0Be6p1bLc6vnH6wXEoHAYEm&#10;ri9duqbGQ2mlQwe6iqDuJwE+qS9TZf8AYrawaO/VZJWBPI/aO5xWeOkEvuo+rv1t+ZBpkJ+cgBKu&#10;EPAWuLHJU2NjnXKT6vRZ3pd03bPfi41S192CFzsR+Bnxir1Xrmz0y61BDEEaSMrEVGMYGRRVoB6a&#10;v5XuDNGESMiPJCpgcZI8EViXr3qgahqt1HbXvuwROVLR/HIH2av4rVyvokp3b9MrbWeppbvUbuVw&#10;25p2dznJLZxkmrx9MPTZtbktdS1FDHYqwb2mUkz48Coz0s9K21e7i1W7RE06Fi+12w0xX8f8Naa9&#10;XfUvT30iysdDjSDHtxtjkJt7sK5klK6rTCLQYdX+pPTui6ELaOYCWRdntRhcItZC6yvr240WT9Lc&#10;yLbScsAcEk+RRDD0XJqumXOpXcoG3Gwsce6fsCnfRHRFz1fcyWEEqxLDEWLNyAfFdj48YpoSU/0B&#10;/o96I2HWNrf3l/fG1igysMY8/ead6d/ululxo2lXjmG6Zon28LtB/fnxRFZ6jc9Ly6vpKIGkklCl&#10;1/bkDBo51J7fSdCEsMBLvHksOTnviuR8a/YQnYc9QepGh9M9D3+n27I88VuIYo0GChIwWP2SaAOi&#10;PRy5s9Kh1bV5WkNzEJY7cjAQN5J8k1x6eemd5qN1YavrDmKzRxIqkZ3eQGFaI9XuvtBPS93D74WV&#10;l2REcHI7AU0YcKpdnHBtlIdf+uFjo2gx6RHaRySv8V2gcYrIyh9VMhZ3d2bcxkOSDXvUINxNbvIw&#10;L4JH2alJ9OfTIYTty8wBABBJJ7U89DShxQ/TQ7po2htItzbcM45HH3V2xaVoM2iWUEU0YvcAOD2J&#10;80adP9ExR+n17qkkLpIsbSSP9OFzsxVQ9D251S9sLr2HMEcqM/8A3xQpEE9moekrO/6b0EwzQj2r&#10;yMsGx2/5/moX07vrXoW8vnkj9+O5cO+85wfAFWDrHqja+1Y29/GhWFNiAYGVI4GKyx1/rN/q+rxW&#10;elRblZwuQc7sdwcfVFfKEyxslNX07T+o+qrzVbxPYWSTOzxgeK1B0l6WadrfTdwIk9hkVirA5yoq&#10;n9S0zOn2mnT6e8V0EG1WUhn/ACPxXmi9Qa7021xps106QuSxSYYaMMeF/imavpgsfRQ/XHTMlzft&#10;ZpOHSAlT43FaGujem47vULezRXUyPh2H1UT6jdSzprd46yhpGYnMf0eMnFWh6SR6jOYrmBNskbKw&#10;GNx4oct0O5NUi770S9D2s3suYzLEVXacg4qgLTR11mU3LxSSned5OSuc5xVzerfW8mo2KxTWg/VK&#10;yjAAG5qA+lutv/TnT2oJe6fllDuAfiVyaaG437vYegw9S+srifpaz0aytlE8oTJUcIqcVnToP0Ds&#10;J9Snn1q5jeOMmVY1Jx/FE/TnWy6qwlbCBzkg+A1W16b+nlxresIguhFbSgtuLcIoPJJqc4RqpbE5&#10;yjtBt0b0np11NKunOlrFbRk5JySSPJqufUb/AFB6n0/bNoFvfO2R89oBVQaO/XZ7XoTT7iPSr8P/&#10;AEihZOSCfNfnr0zazaxqIhlZ555WJZzknioqEU0/TNUHGrn2CnUOsX2rzySTSPIwJP8AAoq9OOgp&#10;tfu0ghj3ynJVCcZGK0td+jH+2Q2REiq91jJcgYLeMCjjpf031bojV4rtrfCyx7SQhG5G/ntSvG5S&#10;Yk5uUrTdGLvUrpO46elW2cSxStkFPoeDTD0s6OvtSN9OtvI4XCAAZ88mtX9Za/0vrvU9wb3aGtcR&#10;DDD5EDuauH0Lv9Nil1y0WyjghwjK+0Hdu8iovBUrvoG29WSHo96s3vTGqKLqzMloY9jIRuyVHINR&#10;fUFzotx1zDq8GnJ7CnlWBGFc8gUT6ImjaN1bM926NDIC0aFc81HdTJZ3mqSGzjCq3CKB3+yK3QVP&#10;+4icVGhL/UNp0enaXBq9hpjR20sfLA5CHHfH1WFdG61ee8jeDUcneu8EHbycHitO+tV5r0uiWdhF&#10;Kwt1GDuHCk8YqmPR70eWTVv1d4jiGIZZeHDnxgfVKnKMY/8ATOVaNQdRdMXNnYW+p20gMQVWOO68&#10;UN9Iae/U2olN5eZF3Lu44FS3UmrDStLu9PYsEnThieEC80JemUd5Ml1e2Up2q/zAXLHb5yKvOlD+&#10;zmT8eP7Cbr2fV9HngtRPzy3bhxnsCauOzh6N1/oueO+s1/WiFnMp8lf7R9Cs76p1Xe9WdR6dbXLj&#10;BcRK5+CrirQ6s6XvendKSQo8qKf3YwpyajDG4qKsZxasl/TnrzV+nOm5dPggLQwZO/x7Z7ZHnFR3&#10;WHqF0/rnTPtXkcaXIcq5kPJ3UX9BdXdN3nTs0c8YFyQyOfCsfFZA9SOnJLCSRoZxJFM7bGb+3PfI&#10;psCjzb+HYmOUzXHoP1XpfTGk3+nS2ubeRt4Zlznec4BrMPrBFY9R9ZRWmnKyAnLYH5zWr/8AT/aa&#10;LrvQlpHcACaCJ4vdbwy/xWedCnsdA9V5Xu4/1NsIpImIPyUtjBFZ8LX3PIa9ujVTnGr0TfVXqFqW&#10;jaA2mySELKqrlgWKj/5IrBvWWrCS8kKBvhn5HgsK3d/qK6lsJ7CCa0gSNN53dmcgV+f9noep9Taj&#10;MltAQicyN4T6XP2afJLh46jHtvoWMVAsX0u9MdZ6iAvTHIYg6sDgn4jua/Q219T9Q0u0W15jiWIR&#10;ZwGwAMEc80I/6dry3sxbaVeNHCqEsXIwDu8Gn/rrBo+m3IeymDw7u6HI3Eff81DDgXNRfxYyrI0r&#10;MW+resXV/q5WJW2iQlF+s1ZPR+mJBcaVcwwj3UXc2T/zog6J6BTqqK5kckPGwLsoyCPrNWz0N0Fa&#10;aZrEBmdTuJTaedoP1uqk8u5IhOuWmEl91Ij6LcRscMqllz9fVYm9Qut5/bjgNwyRhiyDPit4eq3Q&#10;qQWElzZHCLhmjXuf81+Vfqg8o1i8i3AtGdpH1ml+7xxNjQXKRpb0H1ODVdWis5JR7mAyEcBq0/1H&#10;031LpMN0YtPk9vn+ojcMM1gH0O0rUYZZ7uFyGRfiQM4r9POi/Wu7/wBmn0/UrUPI8YTLDIqUM8/w&#10;agO4Kz89eoreW91OaARHOcsGG05Pcc08i6BmCJvg2nHIxmrk641XTIdZmu7h4iWG1RGOTtqsdS9V&#10;7eGdlhhR08GRsGtedqk1FGLLJp6P150fW4IZVe4hSRRxg1dFhq+kajAohVO2PkBiqV6k6EuMGSBW&#10;MaglTtI/51RN3q+s6HcM/wDUhBJCnGePvFfzVHxlkX4y6PocUnH+UTVWrdFi5lDwICoOR4A/yKd2&#10;npwUtbhJIVjDjI7Nk/dU10V6rXU8kSFy3OCWyBnGc4q+tJ65FwixzTKgbPY9/wCKlPDlhpl+CltI&#10;y71n6fXNgJfZjjLNx9YP5/mqMvL69tboQyrscLuUfag4r9Nbez0LU2keW4SRguW2nls+Kor1N9L9&#10;PvbRjZBxPksG4I48VTD5UY8Yy7eiU8Tq0ZY0iVdSZ4mAzjzRFq3pvc2kUc8d17ofnaBkrTIdD6ra&#10;t7rWrooxzggijzT9TaDKTOzKwxhvGPNenOThRJX7KjC3Vq+x+xPxOcij7Q9NGouIzL7bYFGdxNoE&#10;0RxGC2OMLxmhCXS5TOrwI/A8GpOdjDfqXoCMOW3hl7VVU+ktbTtGR+3gNVwXOpXCRkyhsL2z5pfS&#10;LXT9TVpCykjhlPemjOlv0Cjy6IjQNVIggik4wCNw7YqD6m6StL5me1hbOfoc58iinqHp1IlIsmYf&#10;A4XAoF0jqW5tG2OhcJ99/wA0ijTco+9j8b00VlqPTd3puJGVgEbFNbTqKG2mUysoQnafoGtS3V9p&#10;2uWkSmP25OASq8gAdqpDqj0umYiSFNoz8CANrY+/o1pxZk9TZHL49fxQ1vrC1vrd/byXYDbIORQS&#10;LOe1n9uSItg4Jx4qX6WlvdJkfMYZGk5DfXbjNXjcz6ZdW+P0aLJjgoOTXZSp/o5FMpoWNvMgxGB9&#10;55zULrOhwGIHZtOV2n8VZ9vozmXbFDkZ3YHYUpqmh+7GVkIDKOT9iiMrZyrRS1voAkjZgBxwKh9T&#10;0+7sWWQLvQnBI52n81ZNlatB7o+QUHAWmepXIwYyo5FNwtkXCgDiZ5gN0YBx2NJPpcqgkOKLbTSB&#10;MrYP1muf9vZG2NITg+aPtoSVWCsSKRh0GcfzULqnRdpcHemfc2nnwP5o8udKjfBIx5BFDUklxaud&#10;xyn8cUqm4vQRUf8A2lKap0zeaeXleEFAewoD1DW4LaWRvbO8cKPo1r4NaX8Y/qZDDDAjkVnv1J9L&#10;5y63GmESbnBkjJxx9g16Xj571NivGvgqL/1AuX3RAE81D3t9C4b48mm2pdIapb3LxSx4YLkc+KH5&#10;tPu1IHNb40+mdUVEnP1EOMDilLe6gz8Rg/nzUGLN8AFf5NNbgCLgGqUmVgWPpmvtbOhj4APg4q/N&#10;D9RZpY7eMJnaQN2ckLWOYbkhuasHoTWJor51LYj2ncDUM2CLTbXpl4Spn6WdHXQv7WPdyzYwScE/&#10;mru6c9i1Q70w2QAMdiBWRfTLW0aLDzeSYznsBV7w684Ta5UlCcHPNfN58W2mejCXRal3rUYZohMF&#10;+xmprRZRJuUPz3zVE2urm6lZlh53cDOST2zV2dM2jbIZu2Blv/mrJLEO8gfHYNm7gDkGuhqVsWKq&#10;wX+afrpn6iJQEIxg0L610zdsR7S/ux+ePxWZT9cjDNJ0yUe708JJ7kgGOSR3qHh1vTITJtfCgZ5b&#10;iqr6g0XWrPC5O187dhzn8GqN1OHXffuFRZpF5TA4BPfBzWzF4v3I39w48/BVxNbH1F08SyKWKRx+&#10;WI+f8VAaj6i2siswUbfH3WStMutTkBBtZhg5OVO5TS9zLfx5dkfBb5Zqv+FHW7Hh5cl1EvzUOvZF&#10;BeNMAEYYnmlB6qyQxqjq7MwB4UHt9kVTVta3d4QiW8u0Yy+OADVr9Jek8uoYe8lMSLk7OzYH3Us2&#10;DBjj+RqxeVlb0E2j+ocF62yOFndsZOO2TVt2mgJdR+9OcpnAB5qL0jpLT9FUmGNS7DksBRfaaZdX&#10;oHtOVUDn6/xXnTmv+PRri2/ZELpVvZsRFbo2eDhQaZp0rd392IY4WAfnJ7LVhaPo6Qs8spwwOO/A&#10;PmpnU79bWHdHEZGOOFqfOXyICdl0Dp9scuiSOSN5YZ3Ffz9fVHsNrB7Z9uJVAbgAdsUto+l3N5BH&#10;K8bRKTkZo0sbW0s03MgbBxmuOcpI7jaW7IKy029uXXbGwQ8Et5/Ionn6UhIxKwY/jgCo2XrOztZI&#10;0Xa/y/ax2kD7FMNV65lYOYYMhVbjGfznilirCcw9RbaxtHtwibu5fxt/NVzqnqJZaffexHOGyMBw&#10;cqCPs0KaVaazrIkAdgWbuTgYP3+K7k9GZ5rhxJOxzgkocAmnilZEieo/Ui7ld47PwAVZRnOe9FvS&#10;kOtSpAJpmBHyKsfvxRBB0Tpuk+18N7BUBzjv+Kdanq1tbkmNwG7nFElG9MIthzLBBbQAcHauT95N&#10;Rn+/wJHngAeCcE1Sus9fiIpFnLMcg8jGPs0ON1fPIA2xGGe55JpUm2MjQI61YL7aPjOTkHKj8fzT&#10;a71iSVVkaQgds4rNem9WzG4ZpYHZhIQMqVXH0KKZdV1aVo5orOVkJwEHFOoDl6aVH7sye5MSrkYo&#10;qMFtGSsfLHx9YrPYu9ekQpFEEQ+DnORUWL/qf9QIUiYkHlwxOf8ANJSRy79mlreOyidt7r2GVHOa&#10;nbdLKTbjAByflwax29x1NbzLu94gN+4cnB/FLz671b7O6NDlTu3Ak5UULG/k577NrWWj6eGDRqSz&#10;j+05FfS6HIQrCXAOR+ayv0x6n6xCg3wzY3ZIZcYos1P1wniZCV2xMvjJ5/wKfhQy7LZv0VDsySQa&#10;iv8Acv0kiRhDuc+PxUNpnW2mXkKPJdDeR5xwanLbW9LLndKm48Y4O2ik/Z33VErYXcbl/fxhh2pT&#10;UumND1OFI5LeJ/sgZYCvGsluSBFtYnlac6b0deRytO8pAHdR2bFceNp/i9g4ozz1x/pj0PWopzHb&#10;Rbj2UDGDWa+qP9IE0UEqQI0eMF2JBC1+ldzrDWeNsWW+qj7nXI71VyMNwTkcVeHnZ8X/AD//AOiM&#10;8EZf8aPxs1j0B6h00+2nvMyDccrgFTQ5D0p1Ha+2gjO8MMHBA48HNftBc2Gl3ZZmj+YXAP8AP4NA&#10;l76Y6fcMQIlZg2QdtbcX1VyX5xM+TxUuj8vlv9R0zJkyxbGSQSAfxUgvXVzA8Ylj5XzkrnNfpVfe&#10;iFjPD84h4IVQKz7rn+nmG9lZCwj2sSMLgmrf5uF9kHimvRX/AEP6x2dgdkr8hfHYA1snon1i069W&#10;1hDxdsKd2Mn7rDfUvolBpcy7W37BkA8g0KWFpqWkX0M0ETkKfmq5OB98dqlk8fFli3DseOfi6kfp&#10;9rlo2rhvgCDyCOzfn+azh176WyxxyOkewuNxKjFMOnfXprOSBLmORApwCRwR9mtM23UsWv2yOqiR&#10;JOdw5yKwqGfFVopKUZoxboUNzpTbmZkRcs2MmtTdI61bXcCklAyqG5HcGhH1A9Nb141u7EFQFLMo&#10;7Vnfp71Fn068aC5j9vaxjdG7itH2lkXKtojDJxdPo1H1RookYz2oG7HYVV1h1JPZX5F0rHaCCuOe&#10;3iri6Z610i/tQ8TKSMKcHzUjrfRVprUZmjKq2DhvANRx511JF54b2C2na7Y6lsTaORyWAJFKan0V&#10;YXcBKMm8A4GP3UGal0Vd6aG/TncUIzsyWOfNSdlLqVmmZZC+7ADf3LVee+7MzgytupegLqO3kaJy&#10;ChzgfjwKBLH/AHbTt28spABIzha0/GGlRRKm4Hk5OM1Bz6NAzFXhDox8jOAfqnhmvTOLRSp9QjbS&#10;7XVi3GMVYmk+otpcBdy7CSMhqhtX9OGmkaRECDPyGOABQDe9GXsJcRyftPwOP+4puEJaGjkkt9mq&#10;TNp+o2SruViq7uO65oOv+kfcDuYeAp2MBj+M1maLqPVdCaMskjknBycD+Ku7pf1YS5hihl3Bs8Hv&#10;x9ZqTwSg75Fo5lL1QHX3QqS7mJGMftAINRCaPJAqiPdgfRrSM/6G6gDjaxfnPk/gigTUOn2Dn21P&#10;4JBOa7HKzkkDNipktvakG485DcgihCfp1XvljEbJscMAOAaNImmi/fGVOTgYxiiCzRS3uBQSBgbh&#10;wKm5Si9ex8eOMlT9MQ1Rdlh7bYDBM5Hk/VB1rbuibzg/f4qW13VN87KmQQBnyKQnIGns3Izg88H/&#10;ACKxu7KybXRTnUNwWuJVZ2wWypPj+KFblY1HBB55qc1Wdrh5xgZB4z4qv9TZhKy5Hg5BxXs41Sge&#10;ZPJcmTaRxsFB5ORV7enGije0rgnbnkDGCfFZ20os91bRrkkyAHnBA+63F0xZpDp9sNvO397fVT8l&#10;1H+zZ46t2J6nO1uURSRkZ+sCg+7jV8ELye/5pt1XrCtIkYZsq37vsVLWumyyyKqLxtGSDwM/isyv&#10;Hv5LzdtIJelemYUlMrPhgnGajep9S/TTyJG2V24OPJoha/8A0MYAYZwQCw8iqhvZt0zEEjc5LHJJ&#10;zXG+T2OmEVoS0avu8A5q1dDtNlukrqSSvxJ4xQZ0faR37e2FXbC3jjIxVr6vNb2lvtDKDjGAcil7&#10;BJgLq15vf2yud3cLT620L9NavM+MkZA/uwKiILUvdiYjPIOB9131J1NHBbSwb8OVK4+h913HLdHZ&#10;RaK31vXjcXBhwzO2QoHIx+KvD0+0o6ZpnuzYLNySfFZq6Qgkk1iOdVLxhyrOfzWheptdgtbQKG+e&#10;DlAcAfiqTlXFUH6Kp9S+oy8rxHdhSQo8HNVHo+kRSzLKwGFbIJ/7CktT1W41W+z7iyFnwFB4Wjey&#10;sg6rGBtLfFdvPJp1cRh5plhLdanABGfaTDHHYUbdWiKKzmAlAzzgcEA+KldG0H/b7Tezg5Xn7/zV&#10;IepXVhSK4UEYK43rx+BiuPckXxv8GUh1lem8uZIxINwYqrD/AJGj30/sY9JjeTbuLqFIK8L/AAfu&#10;qa6Zhn1C/hkkiaNN4Pf/AIfqrW17VGtEaOKQgtjP+fqtM4VURovlskr6/k1C/I2jajcAHtng1F9a&#10;6m2k2mxJMO6HcT/w/ijvo/SI/wBF70oDNkgH+PuqN9R75r7VAO6pgKmOxHFcxJXXpHZaiAnT+hT3&#10;V0jg7yTuOeO/2avC6sHWCKHBwi4z2Bpj01YiztAzeTn8miyW6SUBmYFccfmnyT3roTFErm7UWwwW&#10;IyKovXOpBeXwiTsDhhnJyKt71A1mBITsHCj9w/PAFZ86b0h7/UoSciTfksowBjxWjx46chMrfRan&#10;TOjb5opWU7vA/wDk1YPXXU6w6a1sI2WVgATnv/FSASDS7Ulc5I7t/wBs/VUPG1z1HreISWUSKBk9&#10;+wODTK5O2Q0SnS3pq2pXUV1OGZlO4d881tezuLWwsltlXJ2qp3feKm9F6bstJ0mCMxD3NmR5JP8A&#10;P4qD0jpi51LWIixdYIxuI28E/ZrFlyRm2m+hoRWwj6Z0dYJ1unRjgjYG8H8VGdfdQRhhArHcAT94&#10;Jqw+uNUh06FEDovAG7POPr8Gs42mkSaxqASGMsXYfIZ7Z+6ljxxctnXJ+uxv6f8AQ13repQ+6pMY&#10;LHdjJb+a04NKg6cREUbdgyRU90boEHTMMjOgbC5/d3qner+rV1C+ljjBX+3P3+BTzyuctdLQ8INJ&#10;NlS+omoajrV4IIUURMwyx858VbvTfp1baJpSSSr/AFtucrxtOPNGvRPpraQWsV/cx+4S247j+09z&#10;gfVCHqL1KPb/AE8Lg/LBKsSQme9OuqOSdsqfXbprpGgDfNyNo/IrTfpR0paQ2LXNyPnswvOAcUMe&#10;lXpqdVimvJ4c7SNm4cnIzmiLq3VX0yCa1hjw65z+B9VKTjIeD2QfVWpfq7ya1QIsX7RjyagoOl0s&#10;NsojXnsx5xUN07HKbz3J9zL+8ZqQ6t6qWKKKPBLF8HP9q9qik/RriqoD+otdxI8eEYAkHmqT13VD&#10;dTvG37QPP3RNruoxF5WRy3nIGM5+qrCR5p7o5UYLZH3ituKHsnmn6J+y0MM0MjRMybx+a1L09DBZ&#10;aQpeLDuSAOxIA4bNVV0doZlgMsibdx4U8Yp31Nr91tSCJmYbtnGOT2wPoVTI+TM1ENrMdxrl+sax&#10;kgkZKjJCr4/zW3fSvRodI0xzs/qMM5aqe9OPTyX9Ol5ORvbkgeKtDWuqI9IsZF3qUT44Y85FTlPp&#10;DY49gD6k9bR2zSsmQedx7BfoVnnpGe41vV5GeJiqPuOfIFJ3lzddR6i3yJVWb7Az9ij7QbCHRUDK&#10;MOVw3ng118VHr8hZt3SCTVJoIkYKoUAEH7wKJ+hdOilktJXLbNwJyOy+d2fFMujdGXW7tviGjx8v&#10;5PgfZrRnVeg2ei6XG6rs2xbVAwctjIqaEXwxLrPqGxtLOFUkUM2FUZOSD4xVQXfS9xcxLctyiH5I&#10;31VeW+t3+sapamQrLGXXacYKgeRV19U9XW1npTwmNFJDYbPckUs1ZdR1VFO9Q6wyqunRbi8mFcL4&#10;U0b+mvRBsRLdT4GCSCfsVGemWnJqV8bidFIUHaSOSfzR51h1MbRWjQp8eOOBmuSnS0cjibYK9ca6&#10;WkkXc2ST+ARVVztDAklw0md2CQe5xS+rXk0ztLLIXR0OCxxgis2dceo5gE+MZOFVR+KMMJZOy85K&#10;CGXqX1LDe3ZiiVmOMKDyx3Gj70r6On0e5tpriL+pIM/jmql9LNJj1/qKG5nZ3UMDx/cScHH8VuDq&#10;r9Jp8CyQQnYq7VznPFac7+2ljj2+xMUef5fAIdYy3NxdxRKrt/T8UnomirYmJ2wsoGSTSnS98mo6&#10;gjOfiqkncceOKkupXCN8SM4NZ1Lsu4oqH1Gnvb+fbGpYDg/Rpol/LYaVFEERpeF74zVgQWokhdiv&#10;YZBPYUBppM1/qsA/Tkxwygvxww+hV4TuKTM84Wy9+hejp7GG3v7kZdv2jwtSnV+vLJJHCSDxkEea&#10;snV+p7W36bgRIEb2Y8r42kDGDWX7W9lvrn3WyVIJbIxt+hSe0PCDIySF43n+Drly2W85qX6AXffy&#10;y3M20RZ25GBX2mML/XEtudhUlm+h+KW9SJrXQ4G2f3Lu2ggEKPJ/mpcW3Q0rKy9TOrZbi8kgtpwC&#10;Rgfe3NAOj9KLHd2s7IBlgcf3cmoTSrl9R1mGQqB7rquR3QZOODWgeporOxjt32KAq+B5rbFfbSZh&#10;k27YjfaTc3kAt7dJCXIxtGcfzV8+j1iemoTviDSAfLA2hgeMfzXX+n3Tre8inuLld6jIDNRDql7D&#10;Bqvsr2LdsH44qWWdJx/2VwQ5OyCv9WkuNanlmDGI4VR9YqrOqdZklmdIVYYfknyfoVbHXc9pay20&#10;cXMko3cHH8k/moPqLouKws4bs8mQ7wc/8VRglrZpZB9U9ZQ/+nrKzMeGyqFUPORVx+j9/bWugSzT&#10;sVYp8T/4JrPtl0rc6xLMyxZSL5nBwSaLrnUJdLsP0sSHGzG3wG+6o+K6YjD/AEGwn6o1a4AbEa8s&#10;7DHIqW1dToxmtkTBUHBWkfRi5i0yynnmlcSKc5PcfigjrjqaO9mllBCqXIVgcEHJpL+A4uyh+pYL&#10;nXbiXaHwpIwR3/NaI9Fpv9nt9sqEE/DLDBNQHpf03PdC7lIxG2RuPJwKcX2pi3mlRVyNxXj8eK7L&#10;JpROfauRemrK2qTA/jIJORn8UCXd3baUt1I7qsqqdo+2pTQ9aax04e5liFO0ORlDVA6/1k9zfJBk&#10;e00hLk81N1psbaTHPTt8NT1u4/VYRGcYfySfseKDvU65DP8Aobch/ll18ccZo+61s7LQ9Eh1RSVy&#10;m45ByTiqq6BWPX3u5p5iSSHTPgdhVo7VozzmFvQE81hprRykK6vkZ5yDQB1gjQvHcbgTKcYIzyGo&#10;v1+4XTkcf3p4NUzf6hda/qVnbiYxe0d5C8g4713i+yUpGwdT6cfS9GsbuJi4dFYhvs/VV76YN+n6&#10;pmubmJ3idNmTyFqR1Dr73NLhtbgmNVHO3JBC1YttoQttJhuI03mRcrg4pXpCpb2Hdh0smqXF9cIA&#10;Fi55OBkUM6n1O1pIltsfCzIhJ5BBx2FHHpz1FBpwnW6jzvDF1z/iod+jo9VS9u1m+CSF1HftSxpm&#10;qCceY29ZdR06zjsZbVUf4gMFGM/Zx91FXz2unWGnTxjLSIGJ7EsaAHsJuo9RMULNM1qSxJJwgxg/&#10;g0/1i0kvbCOGN32RAoSx7fkU04hCeif1fUlmtQyvyPk3Haqi1nUSkoVcgnJGRxRBbXywQNEWLeKH&#10;9Xs/cWOcDIRWDN2GK7ih8jTm6Furtc0+ztrWYShmVOzd+BzWHepvUEdQ6xIlsQFjLBhn5N+aNPU7&#10;qmLfh5yAOIwOc4rHVlqM+na/FcGICIZPxHfdmvSxYU0YMuVxCjV5r3S9S2e37qPj5yD8+P4o+1tW&#10;1DTbW4is9/t4YHtmojV4pOodNdgjKVViNh+QxX3pfr99bQ3FhdxB9q/ENwxT7qtEY79l29C251SF&#10;4gxPwwIxg9xyOaF+tPR5/wBBcwxFYCxJXI/upp07q7aRqsUcceInYFjnkBvArTd051HSgpw0h5zn&#10;OazZE1K0VUdH55dC3k2n3i2k6lWaTY3nBXyK0bp1+S2UJ+HKt+apH1u0m40S5ttR9uaN1m+ZVeCr&#10;Cr76Ti0vUtBsr21m3GWIMTg53Y5BHitcsbpS+SMO6L69O9YOugWN3fDEW4c4BPHY1Tnqj0lJp9/M&#10;hYYbOyQHIIFQehyT6br1thmSN2DSEefzmtbdQ9Iab1NoAeK+QXLQhlAOQ2e4/FZr4S5f6Lr84NGZ&#10;Okba6uNChQFmC7vzirw6ftLe60ZGR9jxHayt4IrP/SN3qWg3mp6dOdgJBT8/ZqxdMvzGrJg4Y848&#10;j+KXJuyWN+zUnRLWl3GIZiN8ajgc7vzUzoOtaho2s6hbGASWzIVXI4+Q7VU3RrB7u1Mcn4JB5yfB&#10;o0691G/0CXTr3AkBbb+WrImbFtGa9dYdMeocOqtGq2074eJOP3981f3rH0/Z3vTU+oaaVLKisAvL&#10;D7H81367Wmk9UaBa6lZWQiu4UV8KuN9QnpVbXmuaQ0MN2rPghomYefutEZLjb9GSS2Nf9O3qIbCw&#10;fTL6FZo5WI2t3G6hD1Z6OgsLqS+tE+DTkhO+N581Xmv3Vz0Z1qkEyH2iBKfvucACtO6lc6d1BoU8&#10;sJLEjeBjyBXbUWn6kdTUv7Kj9PLxF1SGOS5dEkULsBwBjyavnq3oW8iszdWcqzOMPuHj8msgaVdT&#10;WczR52vvGPJGK0Z0HrF5r0qWi3O2WMBSpyqkGjJoaEr0R4vn1TS/Zubch+7bvDD6qtWFzYXDxSQF&#10;TGdynGR+DV+Xuk3Og3O65h4fKnHPFVv1u0R9m53Nt3YI/DdqaL5Ec8OMkFenanc6nYwl0zIylXAG&#10;CBQfpscdlfSxttDRt2qX6Q1HcCqDC8EH7P5pp1pHFbv+ojkDl8Z8YzRGO0SdtWQHqBqjC1PtsHdl&#10;OYx944zVCdP6BemB1cKhc+e+aMtc6gitRBPJJjORtJwSRQnH1xFIZv0p9w+eMBTWqOOSJPIkHdlY&#10;Cwh9pMkf3ivk02JxMyBvGP8AyKjum9TOp2zzZIYSbMfZon0HUVTUDFtyEPII8g1zIqC7CXprQ7e2&#10;Jmkbnb8UblatT0Fhttd1/qG1trgRX9mqupHx3bv+9Vxe6vFb6zaPKmY5FHxPYbe4qHsNdGiepNtr&#10;ViTBFLAEcD45I7E4qElakh4Npo0n1ml3HqKfqJgkv7DnyR5Fd+kdwbm/1jTbwu1wy/05cDZjxinH&#10;qHqEOv2FreRuDdJmRSMLkDuDWf7HruW31qKWIbOMFiSN7eQaSEbWzdKRa/TnR+oDrS+tvaObZnAk&#10;Y/8AxBtycVaXosYNW6vntr0bfbV1Rs8hqpnR+p7gXs12JHEuCO+Bz5FXR6MdP2+qWXUeq2283sMw&#10;GR4OOcn6NJlh0zsZdqz71Gsr9uq9PggmLJYMXJ7/AAOaB/UrrSVr7Ro7mRCGbYrNU70p1SD1lfJd&#10;OGzGYmZj2GfFUV1xapd9T2MA/qJBqQlU5GBu8fxXFBcUJKbujafpxNd6Hc2rzNm2lBdV+t1AHWV5&#10;d9U+oR0qG2LWo+Uh7eMirQ9SLe26b6L0zUpZ+UQBznsTyMVV/oprEltqEvUk4d7e7wIpX/8AtgIx&#10;8aSKp/p//lGT/Hku6Cf1Q66vIel7zSLaJpXRBFCuM4fsM0TjruGDoTS7CWAw3MASM7eMsB3qtemO&#10;ptNv/UrU45lElsoMmzBK7vAz90I6zZTdX6/f2VncFYLCQ3E7JngbuBmnk3xav9HI77XWzSvT9lbG&#10;7sJmiLbwhbI7nPc0t6iILbWLS0gdTLNGTtXutJdRrDpnSWn3QuAJACzEHDceTQd0286SR9SSFpFm&#10;jKxmQcBcCoXSoqraTHEdpdacYYMbnV8uHqQ1rpK56t1CzO7/ANrbMssu3sSpyBUjbqepbbUUtXBv&#10;JSADnG0Yoo0nqG16U0W409s/qwNgD8tI2O9Ee9ukJJv12J+oXVdp/tVpFFF7bH+mMYGOMVX0/pzY&#10;W8miakCWuYVWYOvfnupoLi/Ua3eTwod8tqDM4bwO4q7vS69huLLVf1cJLRqQufoDutEXb3oHqOvk&#10;q/8A1K9dQXT9I2NvI0M99My/TsEwSBV8dJ6ZDF0qJrtXS52HcZOJOOADWK9JuLPrD1V0FG9ua2sH&#10;cQFnztfya1l17fx6LrVvHJce5HIoLZOcfWRVnJtSm0n6ZJqlGKf7IbXOq4xpkFlNEXd5hsUnnGeS&#10;aLLTRItDsDq4mC/DdzwefFRnTnTltrusy3A2ezHCAoPPy7Gpe9STVBqOiwx7/YfJYjKjHYVBRa3x&#10;v4O16v8AbAi7N7rt3pesthhjCMw+IVufiaZdWxT9U31pZWqtiBC0xQ4U1P8AW3WVnoHS1taShUlW&#10;RIkRRg5pGyjvOnfZmk4a4gDcjO0Hwabl/wDPZSK/18EBruoummWuj+yHijYPK+P2fVZy1Hpq3uNR&#10;9q1L+0ZN6uTnDfQxWiV1mc2mtSTwp7ZVli55ORnJqq+l+l9Uluba8Rh7MDe4wIxhR+KeDbJZET/V&#10;Gpi4tNK0vUIyWVFQSOMY+qpnVNOvY7yW0SHckR2x7eWOBWkrPQV6vubvcoHsIX35wPjWeLk6jDql&#10;7Lbv7nty7cDkrtwDW3D/ACTvSMvBmXPWro7S7vS2ivbV4/dyMPwVYVhrrbp59P0aCeCWRoYDsZD5&#10;B4Ga/Wr1X0u36k0yVp2X3CuSf2nI+h9/dfmJ62WV/pelbYY822dlw31xkGvt/wD0/wCRKUpQb/aJ&#10;ZoJRTMrdPQPZ6ul4hffy2AdtWza6hZdR9WB7iQQP+jYJvYDcy1Xmg31lDcW00zll7Fcd1NG2t9HW&#10;d/rVnLprDEiZWIcfKvrMOW20Z3pMu620OG+6V1H+vEstmQixg43jxQ5F0Bc6h0pbSpfLHJJclZEz&#10;ltueOKFulkuYLm6tpd8LM2DG5yoxUxrmpXdtqVnb2j5jjcPJIM5XH1W+KS3RjjI59Zxc9HJZ6ZaT&#10;kxSWq4bsAWHJoZ9NNOveldBl6jE+1pzs2bsuyk9zTP1x6ri6jGmxw5ea14kZu5P1S2sazBF0jDZH&#10;JYIgUDw3kn+KHJcm/haNHsEvTXrDVk66ur6yVnciSR8DcqVdOrdc3Gr6ol68Oy428uvfjyKrP/S9&#10;1dpGgdT6hZavBG8epRhRI+cRlOx4q2J9a0vo/wBUy84jvNPuGBjIGVRX7kfYFGHL+O32zko9FD9d&#10;S3d6JDHO5ntZN8chOSGU5rbvXF9dQendpq1mRFcPClvMRhADsGc4qvLzoXQutvUQW2kSpDZyKJZQ&#10;pwCV4/d9NVa/6jtS1Pp+/GgPOXhhKsU3fHtx2pJrd0dWrKVl1OTZb2t1hluZVJPc5atf6Dox6N0P&#10;StVsbnb/AE9znuYyfFZy9O9GtepJZ7m6jMS2igxDgb3xkf4FXpe9eWNl0Frmm3uBetj2QuCTznGK&#10;m2/fRSE60ynemmi9Q/UuJ9Skm2zPvcHyE7Cjz120u80++W3jQpbnOXx4HYCqm9M4dSgvG12J/aMf&#10;wVh3DD6/iijr/rC/1gubu4Z/iMZ7lqrh/i5MSWT8qKr6B6SbXdftrBVUtLLiME8Gv0Fl6n1D0/0b&#10;9HcwCSCL4RmXgqT4B+qyZ6PdG3mp6mJ7R9jWaGUvnBY/8IP3Ux6jdbXmsO+lzyl2W43Nk5IYeD+R&#10;RSu3u/RF3ysW1HqDV+tdWe4mzF8dkURbOAPJqc1Ppebpu3tpiSTNINwbjLf/ADVx0C1tZ3Sq0u0B&#10;Qd5ALcfVOfWnrE3zw20cYZV+UbR/Igkd2rVh6WimGVtWVd6p41zXNNWOXekUSrKy59sITkhvzWqd&#10;Nto9Yj0XRNGjhlthECyoMMnjmsutrsVn0ddWjRudTuJjtIUcL4JNW96Wa/qPpvZ20t7GFmux7wQn&#10;LDPYHHis+a6aX9sd1VAp6qaknS3UN5pBUAwoQ5JxjcPOKrn046FuNb1MK8WLFG9yR/7SDzUtri//&#10;AEQuuWWZcteTgybeQEU5JNbO9QdL0vpnR7CwsBHD/S+BU/vK/VEXF0I0gA6t1iC10xLK0gjiYjaq&#10;INoRRQ/0x0/pesaffXN9Ls/Sqd0f7VbAzgfdCeh6fq2s3k87oDaRjCZPLtnkVEzdVW1veTaUkxMk&#10;7e32wuW+zWiLtWK1fQa6FF/6t1KDRbBpEjkTcqj9qqvn+a76w9z0r1xrHTr90u7hNgXG5mJFJaNo&#10;l/0NcxzibbMwDoQe3+a508Sa11jF1Lr0KXhRt8KNwo+zT016CMJrv4IK16D1LSoJdQ1i8AmlZp9r&#10;/wBoPOCfupHpzStZ1yWK6CSQ6bBKpMjqQr4P9g+uO9FXqt1dZ9fXuk6TYxhYIZC1zOc4CnuOPqr/&#10;APUfXNO0bowQ2l1HHHFboke87QcYBBx5qayPWghH0NfWD1R6ePTemWtlb/pZIkReHGZDWBNTu5tQ&#10;uojLNLJHGcqrvkgZo26psbbVdMS8W5WNlAVF8E4pD0i6OudZa5MvxjhbAc+R4ApuSxQa9GmUvtwb&#10;Za9j6OxHpqfWr29iIjj9xI1x2H3mov0W9P1680+/1GZsC0YmBEPxcp/xZqp+uep7ybUIumNNunZ5&#10;5hFLtO5W/gVpHTb1/TzpqWwysPwO1fMjP3yaglJzUXq+jKsnJq+mCHWXWl28A6dhn+Msw99EOMYq&#10;1vRTU7bpjVJba7sIZ7O6iCSB+6N2BXNZK6E0u/1bVLi4/Sl5mm9wvnAzn7NbH6b6WS6sZZrq9SK5&#10;iO8K3Ygc4H5p1BJtWScaboz3/qP6hg0vqZxBC6wR5ZUB7K/7QKO/SbQzpr2HUs0r7ce4kZGMBh3J&#10;qpdXgHV3Vp962/VGPEYBPGV7Dj81srUupbfTeipdHvtMJmjhAt8Lhtw5wRTTbfGv6KNWooqXrr1T&#10;1vVeq9NvoLUSRWs6CQCMcR9if8VZvr5FpmpdNR61bXQWSJN7BDgrgeaBPRjoy56ljvpG+BjLqg3c&#10;vt8n8mqh9WodU02DUNHldliHy2nsxbjFcg420v8Aig5Uq+DM/TEP+46i13MMrKpOB5JFfot6Dvp3&#10;T8cZuxslMI9okf8AcH7rBXQFg3u20Eh9gGdIwxHOGbBIr9LPVTp3QbfoWDUY9SjFzHBs/pMN5wOC&#10;/kUmScU4x+XQuLHye2ZP9RNQ/wB06uurtJxshkXaF4QOP3YWvvXfrXT9Y6Ys7OwswL9ZSJnQDBTG&#10;NtMfQTV7J9avLbVbSOWCaLKPIMlCfo/dVX606g+g9SzWtnChBUOFJBBzVZZV7l0jrb5OMdgx0hod&#10;895YRNC20vGZdpwzJn5V+lWsRaNa9P2s9hJ7UyRLlRwy4PyH0cgVW3+lr09h1WE3vUTpbtIu6NQM&#10;/AeRQt/qY6gTpm7/AEdgS8E5O0/gcbhUPHnDJkceTFquzOnXXWVx1FfTWrKyxocRlz8mPljV1env&#10;phaaXpdvq0cuSylJOM55wTVdejHpXddeNcTKro8TYJbla0H6ky3PSulppJgKXFxgIV7Ko7mtmWMF&#10;JV6FnJOgN1/r5deubeGxXd+jmwW4K5TvV4+qvqiZei9iWbLeewIY5PvcMYqvf9KKdK6LqWuRavaS&#10;uZ9skTsA2G8jmg71b6ifXerbrTtISP2BJhAxycjvmkioXK10KsjXIpn0g9C7rW/1Oqa1MLZQ4CoS&#10;Mk5rZk/Q1poVqZ9IuGkiRAWd+5x3I/FD2hdNDSrEWyOJ5JSCzA8Fx/Pinr65eJpV5Y3CGI+2wYNw&#10;Vx/3FZoP8tFFJuipemtcGtdR3MF3GQjAMJlOVAB/6VZ15p8ekalFNDP7qI4ZRnjB8VUnptp0kU07&#10;LIOdy4PJf6ArRfRmkaZd6jJaajIq5i3Krd857iq/cXv4OSVgx13qen6osEk9uI0zypbIJ8GmnSet&#10;2VtqEWSsMQBySOCSODXPqR0bbWepRwyXm5AodOcA8066R0ix1T37Ftiu3O48YAHbNI0nHs49FI+v&#10;/VFvJA62kiSM4wo8hfutV/6X7jQYugrSa5SBJXLoQ2CSc85zX57+s9lJpWpy211vScKdrqMhlFan&#10;0Doq5seg9Pu7A+4BHvJ3YJdhk4FJ5keeHHDl/wAkaeMXCFroEeremC3Whe1YNElwLkJD2BB4IxR7&#10;156g3l5o1xaXEwx8SSwxyCDQv/pe6mt7Xq6/tdYBk/UqQGm7RZNEf+pTQ4bF3mhCtFJN8SvYU8ZX&#10;lUHukcytyC7079PZtY6di1K1KlhFuYeOPr81SXV3UcUU0lldBClq5DMR3zyQaOfR7rDXtL0COIh1&#10;gkYuhDcbKob1C05tV1m6xK2yeQfJe5JpMEJrLm5deieNOG0jVMGiz6NoFo1lB7Nq5EmAcAs/JJH3&#10;QN0x0la61Nf6gisZlfY3Pyx3zVpp6mf7d0bBpeoaej+xAqLNjBbAwCaoD0y9RZtN6lui8eLSZNrK&#10;RwSDkGu44OOPM696L4/xUm/ZXnX+Hvp7R33KNvx8geKKvTKJNGjVI7RWZnLNkA79/Ao49U06buNb&#10;g1S0twFkj/qg8FtnnFVXouqC76g92OMpaKQwPjjsKok3xdW6M8pcrLUv3axkeZF9o7SwGMf5qk+o&#10;dWvtbnZQQxEbBRnAyBknBrWHq89u/TwVGjaeSPKSA+Po1UH+nXotr/UdWkvrYSIkH9MvzmTyRXFm&#10;4weRxqhVps0V6IR6do3SOn2hhxLhWlJGXaRvkearb1L14/8AqFzZIYyGA2tzgnktinPWXV0HSszR&#10;NM3u5ICAZ/PNUfovX66r1xp015EVtCHDKeST4zXMfjVyyNaatFoxTVyLe1v1B1Y6HqFrNtTMTGJm&#10;4w3cVgodJT6zNNcOxLM5Lt/5Nb89dtK0u7tIZtOk/pyYDAcEAc5YVg2/6gbSWl2MVy5GD2OKjkin&#10;DapXYWk3Qf8ApvdzaFJOrMvtGQcj685r9EOiemdF6t0W2u7L5TCI7yCRg/8AzVjvpboo3mhLfFvb&#10;JX3Mbc7h5JqwfSfru/6WmvEjuB+mk5VcdvwaSMJcdMTnspf176f1bRrpAbSSNVZgTjIXNYwv9VYz&#10;uS5Jr9H/AFz9R01+0lZ0z7jbScY5A7D8VgK80hTM5WzJGfK5qPmuUoY6YyxwP6X+kvUvLPY3kAVm&#10;7KTnH1n8Vx1d0pBriqFtkB2lQe9T/V/pKoQ3ME6q+NoCL/5qnLLUdZ0bUNqShiJAHLAnH2RX8648&#10;bjLlGR68smqkgSm9KtbsCEFmSB2bO3j8Yodum1ezZldmwn0eVH2BWyNK6sg162jV4wrKxBJNQ2t+&#10;mH6wBorlN+Pjxhtp/Na3nalsjLrRnrpfqW+k34myRjwBxVlWevSPIYpCCc8fVCesdAXWjtO+4FGJ&#10;3BVPANAk91cwKPZmOR/1BolhhluXIbDnknUvg0LfLeRwqhbEWN4X6qg+p9IHv7hj3ASQB9H7o06L&#10;6k/VR/orqcYLYUk/L+CaZdUdNeyZHinL7jkOe+AOxqEcfCdWNJppFVsfZAwOfNM7bXLm3UnduAf/&#10;AJU2k1WOB8SuNucZ75omENlcxRMqj9uT9Vs6RC27Gc94moIiFRnHBBxn8moeXSZbV8wy7dw+QNM9&#10;S025gIMaHZuwG57GnUc8qxqHJx9mhPWmKpSQ80zW9kiLdFn5xjzijU6RpF5DKdw90DAbHb6B/BoR&#10;stDstQMLtOyOc4OeBiuLwHSiJYmyuQGJPc/kUPZWE7AnU1u9JumkhkZGB4x2FWBpXWa3VvsuUEb7&#10;RuYcgn7FNodTt78uk0aliMZbmmlx04otnaAEMpyABxiiUItb7HUmroa6zpttcbCgTOM/EUMXemXa&#10;RM30OMGkJ5Li1U4BygwwHmuhrDyId5IHanjZwhbLqK/s19sALtzz5xRFp2sRXjfOX8HPBqEuRG6l&#10;duS3c0I3+mTgs8JJ84HNWUUKy3ruzgGThSGHeqs6g0ppZN6ZKg/HH/XND69QXtkyrNvMZyQfIqXh&#10;6ltpVJEhxjkCmTaYjVsGJbu7s9m0kL5/H5p1pvUMc+I3YZ/I8/dS8kltfKRtIOMAGgvVtClUgxoV&#10;z8cg9zVrTITSTDicFtvywvioS5KuHUAfVBFnrrW7GOcuxPHJOQRRjHfwS/LeN23gGkcBVOgB1EzW&#10;UwMZCqTwRTvR+pbe6JglBWVSfl4apLUdjMN2G+6AtUtTG5miT9hzmkl/Ik8kosML/pPTbtjK8I3t&#10;2z91mLrfSH06ad2TaA/9o45q/dE6mO4wPyvbefulOrdAj1C2lLDJIG7yKfx80sM99FpyTpmLLnVG&#10;KIQmOTUCd0jE8k5yatHqDpJLO6KlGK9+O1Dc9ksQYKoGfqvehmUkmgUgYEeMHNFnT9oXLkuVPYDs&#10;aFZ5TG4BHY0/TUJFCsGwBTNtj8mX5o3WEumm3/qFFiwMgZyD91rTS9eg1KxWe3n4OAR9cV+cKa8Z&#10;lDHgDitLek2vyRafPalcxFwUJ+8cnNeZ5mB1yXo9HHO2ka66ViYSFlfPOMfW7ya150xp++AhVGO5&#10;rKfSFwLe2EqgPjhvyDWpfTfV4LldkrYAycA5xntXh58UqLz6Ci3ungYB1YjP/Kur3VZopS6pwGyM&#10;U5121AKyjICL4ry0jWWIHfwRXmyj7ISVnB1ezmUNL8GJ4AHOR5po9ppV6CrKjoWDMMDk/dSEnTFt&#10;cQZdmDAHGOKHLnpy7ththLBScEjmuRlW0EsaY6uOjtJmkkb2Nof92zjIpmOhtIQIRBGy5xhhkkfn&#10;NMs6nbxIJIm+uB3WpC3uHlUOEOe2PORXJ5J1/IIQrYtbdPaVYqyRwqMHJwP+1O/1zuRtTH8U7t+n&#10;ry4KOQUVjzk0T2HTUNq25vkazymzTGyAsdCeeYvOSqgZUfdGkM9raJGFUqOwx4pO9lDxn2Qd/AxX&#10;um6OXK+/yM5AribZVdChgvL596RrszjOaIrfR4I02nDuR3+hTy51S0tot8pCIo7jgmqr1jraZpvb&#10;tYCxLYJzgYPbbiu0dXRaV3rtrp9uoL7lRSWx25qj9U6yutUlaGEPgnaNp5Jb+KMR0rdamIjIrFN3&#10;BztA/wDnom0PouLTHVkhDyEnD4wP5p4NLtCMrbR/TzUWuIjdSbHBC7O+B9k+a1Jo3Slotokap3XH&#10;Hn6JpppdjGAxlkTP571J3/UkOnKoT5SYwAO1NKfYiTJbR9Ms9OkK7t3P92O/1Q7rmvwWMzhGyCNz&#10;EnAX8D7qu+petJbgERTKshXsfFVL1D1QZPahcs7vx/B+6ny2DQWdS9fPO7pEuV5P+ew5oW0q6ubg&#10;4AwXbliKAdR1OGFwiEqwPPkUUWvVDRWmFPyx8Wx3zVfszb0cU17CG86VS7mDSyZJG38fzR7090bp&#10;8B3uoc4I2ngVU8PXOMf1VEmDnIrmXrKWCNsRmVnwcBsD+fxVYePk+B/uRL6TQtKt7j3/ANOoIxkd&#10;x370bLq9gYlcbFEZ4Ixk1i6Lq/XNRkbZbyISxVSeA236FTX+09SahBvXf+7BjHw7U68V+2ibzV6N&#10;QX/VVksYRXyH5J+qQ07qrSImw7oQe58Vn3Sug9eeIozEYJwCxOAaTb0/1COV0dZB7bDlWyOfvHil&#10;eBL/AJHY5U/Rp09S6VckMJFVPojPApUdS6OV9sRr8TwQeQTVA2/RHUEwfYD7e0ADBBz+agbjpzWo&#10;dtuto4WN8M2TnB74+6RYe/yO8/0ad0246eLM8jR7z+4Ujd9IaVqcTSW0aFW5JVR/1FZ2XpXqIxtu&#10;hl2t8sse4ok0JuoLUe1smQZ/5r9AiqPDpbGjK2XInpnpdtZ5jZQxPOBxzVf3HpdfTSiaO69td+c/&#10;xSNp1PrcTF5oT7ZOFAOe1SL9d6hJIFEThvsrhcVOSarQ3LfYX6J/udhkxncFAUeTkeaO9L6rnCCK&#10;6LKW4OOwqv7Dr5bXCyWwJwCcA5y35pGfrCzuHkldQoHBC85NK0/TH532i7oUtbrDEg4GTSOsaPaG&#10;EOiopPPxPeqFfqeS6bEFwygcMF74NTsGp3EWfckLj8cYFLxfwDa+STj02aCRdm4n6H0akrq+u7X5&#10;YJIGOaXserbXaqNHtyBjzn/NSz3sF0+HQAHgLnORSKFE2/0CsXXQdgJMlcYaikazYXu3BPwHGfFO&#10;I+i9OmYf0kXjJGP3VDal0YYRI0Awo8eOaosb0Logeoego78PIFz/AHAHHn6oCk6Ct7VCws0kJ52k&#10;4/51YdtrN9a7BKfivxwRU7Y6nYSSD3WwxP2ATVIZHHqQjwx9xsxD1J0ZZzzyqiFAzEAj6+sHxVid&#10;DXU2gW9vHGzsEO1v8+cVo/qHoLR9RjM0cOGIwQDWZOrNI1ewmmcRv7Krh8d1rfjzJxpy2YpQknZr&#10;XQ+r4bq1EEiI64KnJwaz36wehaa+s15Zv7M7DKlQKD+nuugkGyJm3pwCwq3tE9S43hVJXCgrhi1I&#10;1PFOMltDpxkqemYL0zQOpumdUSPE7oJNruv7QG81pnov1Rv1EkUoyF+JB/nuK0ldQaPqNt844iWA&#10;wMCq9m9HI5PeljJiyCeR+78CuZM8crV46fyLj5R/56J3T+oNPvERnA3KDyRiiBdMtbqJlW3ViezD&#10;6rO2paDrVgIXhgdhnlMjmpzRPUWfRoRBNBIJAG5Jz+ak8XbjP/Rsjki/5lvN0pIG4ZVHHFNNXgNv&#10;Eq+z2OF2ioXSvU6K8khWSTIcD8/4o/udQ06aAATKxYZCnuAT2qcZy2mglji1cewKsLuARbJVz+TX&#10;KW9ndyhXIVcYDDjNPW0Y3EjCAbvsHihXqDR7+wikdcoEYAnueatG9EeLXezjqT0702eNgcOWB/iq&#10;jm9NbaxhZkh2OMlcNuAq0dF1a4ZT7j5yexOc5onkhhuFcSDHxwc1eL/ZKSqjM1nqeoaXcxsUMsbs&#10;Rhj+3+Prirz0DqW1uomDLlhgAN4/BqBv9PjMzL7YILcnFJWeiLFh0VQXHyqcmCCS+sba4yykKPOK&#10;F76CO1t5NinIHIPGKJLYMihQFBU9j5oN6r1MRiQHnd3+hisk7czZCajHZXaSkzlWTczAntgEfVSO&#10;vXHt6fKd43FcAE8jNRVld+/cu2AFVTih7q/VooQynjccEd8/VPDG+UUZMmbUiuzKS5Yv381BvbLN&#10;OBt7DGaUurtI5ApPLfVfRurwyKrZPfGcV6ajvZ5qdVQY9E9LRXWq27Y3CPJ2jgn75rXl7dexpwhj&#10;A2hAqn8+RVTemmhpE/6h4yihRjP1Rb1Dq0UQcoe5xWLNLk0ev4saxr9gObQXN2BuwDnef4q19Ms/&#10;09v7jLjKgD+PuhHou1SeWedkWRVlyB97qsrqK7iSPbGqqw8A5AwKlPdFYq7Kz6mn94mNWxuwDQVm&#10;VmAGSM9zRDexybxltxB/71N9K6a00jy5VwrYBx2P1XLo78IK+g9HNrae6W5cFs4wGNJdQah7k6Rh&#10;cADnyTzTrVNXMCPFvBAUKFxjFRemzJM7GQdhUW9SZoirCWGP9PZtK5C7RkAjOfzVFajdtqN1JswT&#10;khRnPY0feoutyQWHtJcABkA47gUG9BaJczM1zcJhQ4Ybv+E9v81qTraGlHZaPTvTcdjpqk4jLrzn&#10;jnP0KoP1H6qKTSRGb5pkIO+RV0dU9UNaWsyK6hVG0D+Oaxv1Bqc1/qEeIyT/APOa7ix85ybOyaJr&#10;pZC0ry8KDztxzV39MK0t0q5BVV7H81Vmk6eYYo49wz2Zx3zV39PWMdtb+9nLMMZOOwp80k4M5j20&#10;GPU+sKtkwMoTAwPvNYj6v1QXVykWMhH24znI/NWZ171x/UlSFcquQSx7Gqh0PRXv7gSbeN3djjkn&#10;NHh4qg5y/tFpyWkWjoujw2Fo7BQhYZP/AMwofltI729jZwGwc7f+2Ka9U6xNaiO3XdmRcBhzinmi&#10;mW1gSSbg4zk/Vdtvv2U6CLqnX30zTAkM2x+OR2I81R3TsUt7M8r7mySSxp31DrLazOIhJ/SVtoA/&#10;4vzVidLaLFbWYyny5BGarBcI/snJuT0JSlzblQ43YGAaGNT1MW0RCAjaKJ9SmhjjkOFygyTnsM1m&#10;Xq/qyR7maCNxg848qv8A85p8MOcnSFyTUVse31yNSvChXcJW2474FWf030ebUrNnAXgHGGag30v0&#10;cTTiV/IJAP0B5q4te15LCNFCb37d8ACrTzNPitUZoK7YDdWT3Wp3Mdna7my+38lSKu/or0iTp6zs&#10;5LiHDhQ3gn7GaQ9D9B/XX015cqgjD7kB78cir46pvop7r20UhuAF/NQlkqkdSRVura3PcX6W6bwS&#10;cHBx25zWkLK3gsbHOAGeND9AHHc1DaT6eJZ2CXsy7pmBHyX7+qq/rLq/2B7BDsu75Y74+/4qDUZD&#10;866YG9a3kkskwY7+CSe+4VdHo1ottb2huLhN0jjcOOwNCHSHSsmqD9Y/MQO0eMZq3tyWcAjTKlUJ&#10;PjIAp29UI23JkF6jdRxx27RoRGzjZmqy6O6Hlvp0u5AypFyoPJY/mnaaNd6leBn53sCfwBzirX1P&#10;X7fR7FhDGS2z9g8YrsarQ/PoG+u+vlsYFtUJOQFXwWP4xVR9F9I3PVV2ZUVzGr5fbgLkdhThdIve&#10;ob9DFl5NwJbGVUGth9FaTZ9N6TcK6r7m0k5GFya7aS32LKTsEv8A1KvSmkNa4Ackj5cEnx2rPNpr&#10;0up3jyzsdzsSR4xRX1dqS65q04jwYwnc+KFZ4Fs4jsjGc4zWeOJWa1F9+xDqDXoYI3WOMEjsc4qg&#10;9Z1ia4mcknAfIyf+34pXWtTkuL+RXdmAyMHsuPqhjVL+O2UtkEseK1wxtneaiKTahJKCoPnH5NE/&#10;THSUtynvnhT58g5oK0K1a5uYyRjdz37VpODUrSxsQxAVx+4dsfnFUk6M9puz3VNSi0iwiRpcuFwB&#10;2z+TQ/0x0vdavqCXrxMIiytGO1fdPaE3VuvRZG+AHIxzkeQceK2Tf6LpekWdqsNuqMo2g58YqTlR&#10;2hG66kg0zSo4WdV9tQT+WNY+9T+tZb8tBCw2McuaLPUfqUvJ7EcoUOcDHNB2l9NTqRPcOXJIbDLg&#10;UJdMJTadBB0Voq2tqks2Vcg45zkHtmiGx0qXWbpLcblDPtGOM/8A1KTt7mCWMQJn3R475xV0enOk&#10;SQSme6XIxkHbgj+DXJb6EbvYZaZ0vb9OQq4woABQducd6gr/AKnbXbj9Nvb4c7u+MeRTX1T6rM0b&#10;WsLDJ4CA8mon0k06S2W5mmtxhz3J3UO4obHHWxcdMw2EpfYVbBPIqJs+kH6o1A/1SViPnhQam+qt&#10;Wknu2WCZWHbjwQO1MunuoX0O3lneUdiXJ8BayZMjZpX4rXYnqsNt0vbNHGGG5iSAeSRVWTa7+ry8&#10;j7woPGahdW6yOvX00jzE5y4XPGKHNU1WGytpG8c9j2oirpFU0kgT9Tetls0MC3Ry2cLGOayTZLe6&#10;1rEcEoXJOHPcAfjFFnUupyapduBJjlsBey58k1cvoX0GbfVIrqa3yv8A8rxkd69bEo4MfP3RgyN5&#10;Z16TLA9OelBpAhKxqjIvYjBwvgU8vNZbWdWSzFz7ir3QMTtJPIFFvXGpRwXJto2G7dxz+PoVXnQX&#10;TtxpWpXN9KuAUwqj+fqsNqSlL2zVjTjFKi1NR0+LR4rZUj2EJh/HI+zQE+rG+lkJYkDjdnhsfVK9&#10;Za6lwntiQsqg5U/ffJqsjrE1tbOhcB2zhwM4H0KaONySHc0Wa9wY4mUNuD/9K0z0Z0nZjp57x35V&#10;sDgFqyl6Y6Ve63I8eC4ABQ9yfwa0m+sS6JY/omdgCMFCMgtQ7j6F42BmvXnu5gLHlie3G2hqzEaS&#10;hARlj4oOn1a5a7uZHkyM7hx4pxpd9K93HNj4qQdtTVlQ6TTodOmkuQmwZ3EnwB4rLXqJ1Jc9R6qt&#10;nDjCnG8gkEDkVbXqX6gGFLW33hnlVgqr2H/ym+6AvTrRop3ubiXEjL+wn7B5Na/HuP5MzZ59JMh+&#10;mNFmsZw8nyxnJ8AirW6Z0PUeq9Zjjw8sUIG84wgI780HyXTTXhtoMPNJIVCL4BrWHoxC2itIs9u0&#10;Tbjnd9DuT+DVcuR1a9mfFBthCs8WhRGCB1ReAB3z94qK1VF9tbov/wDEHJJ5BFJ9WWstzdT3ULBk&#10;HH0Bn6qvj1QLw29oz8oQAzV5qUpXfZ6CSVIjNeilk1CKfJOFAy3jFO+vOp7/AFDTLW2tUbIJB5wA&#10;D5H1RV1mlra2luN4ZyN2B5U+an/T7pOO4t5rq7T96f0wfurKSiSlLZZXpK9hYdIXLzIhuXjOS+Qz&#10;DFV5ouhyaxPeXQjYwo+P+X81E9UXmof7XcQWa4cnYGGDsx45xxRt0TqP6PQJI5XQzlMt9jA81Nzu&#10;qCMKb/YC6jqQszcRRSMgXAPGQxqt7rT59Suwu7vycVJdU3aGVZVYYbk+AaO+mtNjSyM5kGWwwB4F&#10;UUvkZqmgg6auxoulyxKwy64OTUTedLXVxZNePE3IzuHAz3GakprRp2jGPIz/ABRN1nrUdh089sF4&#10;KZPNcb2L7szT1J1gbW1jhVQN42lgc4GPP5profSiPam+RQ0bHcQMHAFAcum3es3JkZiIwwKDHZV8&#10;UU6h1NHoWgzxbuFjfnBLHzT0mJJ0Vt6odV3+pxx6Lb3pCFwSR8vj9US+mtg+hpK2QowGHn4+RQ96&#10;I6JH1LqtzeyxgFjhcjIIX8VaHUyR6bJdoyjgkE+MeDVFpqKMjfciruvdejQ3DR/MyZkYmkfQe1j1&#10;DUbl7hQQV/psxIwPNVzqrjVdQtIGdgrTBGwecZrUc/SVr0rpts6JtkdckZxt/FaZqo7MSncyB1PQ&#10;Jr/VZbeNG2xuc44OPvFX/wBN3zI2n2j7hGGVMDsM1VvoxfreTanM4EkvOM9+D/8ANVywaM0RF4IW&#10;Ub+D9kVkkzdi3tEz6g2Emn3KezGChj7KaF9F60urHSNRiUkbwTheTk0V6Rqseva5aQXTe4pBYjtg&#10;D8/mgb1Kt4tP1qZLchQ5X4g8DNJxVmlvSRz6W3E2jXN9dzj43SlWB8r5Jp7pF0bq7u2WIe3liF8Y&#10;J8ijHfZy6ZYwAD4g5VuM5+6gHEGkR3DKNnfJ77h9V1LZ0obX5TbzzpGh9oy8Y8N5FUf6q+p0em28&#10;Vvwv3lu381cXWWs2aQ3rlwpYnanYs5r8yvX3VZ57qJ45i+xmL/RY9v8AlWzw4cpx36IZ8ijBhR1t&#10;1VYXmlm4/Uh5YpN67e5z3qqbbVxd20wC7XPb/wCfNBolGoWTYBUkc4oZ0vU7vTpXhkO5c8givZjh&#10;SPHnm5I1P6La3LZztbXDlw/7SRnbk9qtnqzT7Oxvhe29sIztxLtHdRWXdFv7gPFPA5Qt3/OPNbJ9&#10;Mdc0jqGFra9A3AbHyctGfs1kzrhJs0eK/wAWCvUFra31na39hKFcEcHz/NXb6U9S2l/NHa3ZCuM/&#10;86qjqLodOntXe2jnMlnOC8bDwc4xX2g2L6brCbhhZFGxhwB/ms81yj2XXZb/AKv6BbarZNZySqYm&#10;RiGIyeeGGayn6L297Z6vq3Tgdm9phNHnyHPCrW/LTQDfWfuSwK8RUYb8fisl+pfQk3TvV2h6/pF8&#10;yrb8TxFeG31Lx8/cbHy4qSaJrqLSL22lYXFu6GMgFjj7oy6X6mnhvbZD/TiYhd5qzdP1zS+ptBYT&#10;RIZXwrLjH5zms6+o9mq2s1lHK8ZiIKyKcMMHg03PlcRYQp2a5679NLa4h0/UYo0uFwN5GA2D9VSd&#10;3bR208ipyFxwe65p96C9f6pqlr/tN7chZVIUMTnev3+DV3eoPo7eWdt+vttkjSLmTaOeRnBqUVTo&#10;ZxspfQNc/wBqvre4A4LBSO4581obqC+/3aKBbiBSoUNGpyR95FY30XVZZrie3dzG8bkAEYYMtbi6&#10;E17Sb3Q4bOeA+/En9Ofy2KPIxtNMbA7Uhz0zPpt/YTafcxhdsZTnzWYNNW66W6imT3UjQS/Fs4Ow&#10;8jH8VorW+lNTlvbfUdPIGAElHgpVU+tnRF/Np66gkB/oc7/H8HFcwu5Es0QR9YemrzUbWLWGtWkl&#10;hZiZGOfg/IB/FEH+nvX9Cdn07UJWRZWwj9hvok6a1u61Xp0Wtzklo/bIIGH/ABWarnSms9RuYYpj&#10;HIHLJ4KbTx/IFVlHkmiCbTs0D6sem9rY6pFfaTIZbcjaNwwStBOl3Euj3a3EchjbAGc4Iq3PTC7s&#10;uoLC4t7m8xdwqBsJxuHnFMur+kv0chaYBxkbGXxnxUoTa/H4GfaYTnX9R1+22Od5dRuB5xjzUTrX&#10;TS3FlJDNFskxlCaDdG1eTSZMJIOfkVPINH8eqteFGcEkrlnA+OPFNF0GWbkkUHb6jc6HPHE7DlgP&#10;vFWnrVtBqNnBLDH9E4yc/eP4oN9SNNjlBuIEyc7Goi9JtTN3YCN1OUOxgfHFPLqzMpbo/Pf1+6zm&#10;TW4LOK3xG4yGc9iv1SXpncCS1vXRGV88kHhj91ZX+pv0vne5luIcBRvkRCPFUn6P6i7Wd5kMSCFX&#10;xgGvVwSuCMWRVI0N0BIcXeycqQ+eOAaMPT/XZIeo7iJzujbeQ/kEUKdIRrH7wC4yckfzRB0wIjq0&#10;nt5HDYb8ijKrTO45VQX9ZXoXVLFmkyIvngdufFRPqSyWsEWpW9wCYyNycn/7mozrLVoor2Hf3bC8&#10;8U+1WBL/AENgjNviViVI3ZrDVUa7NU9MQjXulrO4sLwYFv8AIEdiBlgKzH1JqdrJGTayZkjkw48f&#10;Gpr0L6kvLfQJf00joIpJE9sjweMjNVTeW4t9YvwykiV2Ynxz4pli26B5may6X1CLVNKguBFtd0Gf&#10;w2Kt70n1jVOn9I1m8VcW17Jt3AfEuO3asrdI6gLSwBjfZtQI/wCa1T0drrxdD3lreRERyIz2zqMo&#10;x8gfWKhmj6LYs12AvT0cmsPrmoxoha2JMoXzjPFO/RXpYdQanqV/PudIctg/8QqvvS3qWXSLTW43&#10;jMcd4JBEg+RP1j81e/oiR0paXpvIG/8Ach22O2DlzkZqc00mjsZctkB629S3Wv6XF0/HOxYzqmxT&#10;gCrx1G30rRfTbpy1ikCCyjAePOQtU90rpljrfUV9dCIlbcNhAchn8tn6qH6rs7zVXgsYn2+7KFfn&#10;4ouecVOFpUys3eg80CLQNF9PtW10Shb6eRp5HPhB2waU/wBPOm3Nt0B1L1HNckJqE0jW7HuR4Jqq&#10;vUTojVddi/8ATmks626BRO4HHtrV3N1Mmm9F2mk5RIrKNUjiVeGwKfI04ncUHaZVnX/UWudRW+n6&#10;Jp/yEzBZDnsvk1qK01CIdGWGmTSn3Lf24i2OG3cVm7/TuXnvuotVusRfN1jWTGFH0KM7PX7rqa+n&#10;h02yd4bSUSXMg5RREe2ag4NFOV/6Lt0rSpPT2/e7muRIbsf00c/tCjkcUEaur6tqsmtHLRZOMfZ8&#10;f4p/6odVydR2en2cCiOUEKhUbmJP1UImrmx0Q6ZJxIhwfsZ71yT9K6Ox+WtsedP2zadrP+57ipvd&#10;tvjsDjzU3/qIvJehump9UtpQXkt5QcfHxT7Tum7rqi0gvg5hg0xNwOP/AIjKKzn669SX/VQ0/pWE&#10;maS6IQxnLYBIqmCK9p/KYl3Lvrsa/wCjzoeW76BvuqppRLcT3LzRE/uiWtC6KE6kuFUz75idgfuc&#10;ff4qrtOtF9LOnrXpaMzxxrEokQdzu8k1degdNR9P9PprnvgORmJewx35/NGZ8pNpP9iJu3/8FhdQ&#10;WzdPy6VaWJKS3A9qNlBJZ/JamumTS9J3FwbliWl/qSk1D2d1qV5cWGr3spEcbBooyPsd6DfWHrKf&#10;Wr+z03TXCTPH884Y485pbiuUotp2qRSK6Tp62yNsLNuuNbuLk2+bdZA8bEfngjPmp31Kv5bq70vR&#10;IWMk+3LjuVK1ZfSGo6ZoHTiRTcSooDsowWaqp9LdLhHVOp67dkv7zbYi2ThT5FK6/Fctvv8ARRO+&#10;TrS6HfqN+jj0DQLKOZTcyOEaMj923kmnWmCbR7VrRrYss/f/AIv8Y8VG6pZfqevo7mZ8xxuBDABw&#10;AM5I/mr70aSCDVLqaa1eJHjwrSAYGKbHuaVpbIzVLq/ZUPq7q+ndLdMQXmnJ7dxdukGxR8mB/dmq&#10;x9IUs47m6N9ajZdRMwLDgsR3FMOu7+XqvW9QiaffaQzsLbado+NW3qOjww9K2d0Cq3NuqRkLxlT4&#10;xTPNNNuKFjFaTRlrrTQBqM2pQE7jD81GcfE1+c/rhI9zZ6xArhY4XCiPG5WAr9V/WXp620zop9aV&#10;iJ5R88HDGvx1l1ieXUeqWvYDHZlMQFzkHcuCf+dfUfQcjuL6YmaK4tUYr1NommiMRGUIBxwKmbLU&#10;LqzvbS4D49pgyMSRtwag9W9qEyxBg0oY/LxTOPUZWgjRm+SjivtMWRQlbkeXk6Lel6wubu/eYEYL&#10;Et4OT5q5OjLmx1Gzv2ueJSuEyefjWadFtjI8biYYbuv1RjqLS6fZPdI5UgEKDXrxzXsyx6/2VhNq&#10;6nX/AGxyv6sh8HOVLcirk9atMstPm057CXNpJEquCckSMM1n3p63E+vWeMEtOTz5JFWf1ws5YW1w&#10;5GwgjPGKjCdxl/Y6i2EnoV6eWeudY2tnf3HtRzW8phlfke4OwpTqvTb7R+sbnS9YDe/FKIkd87Sh&#10;/bihyBNW0WXTrpGO0YMcoPk/RFOvUvrW81e8s9RnYy3MG3LyclgPLVeMlFOhn+y5rW31LpJp79SQ&#10;FiwXXkBO+Kz/ANc9XN1BqM+o3rsWlwNxJbOKvPS/UQ33SGrWt9bqVu4Nqy/3Ag5rK2spO0caCLGH&#10;GwHuapm8pJJUdcUkqNP+mNnHNc6czxbLZjhgTjOBQX6/tDpfUUqRyB4HjDIy88Vc9lY2kfQQ1Q/+&#10;3e2iEbOWyEb8gfdZzt9NvuqdVhwzXEv0cABU57VOTckJF6NA9D9EyXvQ88kEgE1tD7jrnurc5Ws9&#10;WLXet3cFvEAVMu0+MDNXPadV3OhQvAqmMPGYiD8Sy9jkUD6F0hd6DC+tmb+l7paCIg5POapUqWhV&#10;Fk/qd/f9CTzW1tKPdaHcoXswbzTb0y061u/1F3qELbppCEY92J7mo6xlvOtteWadgipy4PhF/tq1&#10;ZZ4dK1C1SJVxEwYL4wv9tEXJUUVgB1natoV2IPmocblyfkVP3Qdo+rxJOWkU7f8AnzXvqj1zFrnU&#10;lz7kJjThUA7LVcajrEttcRRW6bkJVcHyfoUmTyZQSKKLi1sv3pCexvL/APU3kAkigIfH58cU89X9&#10;Vm1/V9NFtvdXVIUG3sxNQd3oraRpFvLICkk4BI8fKi/076P1RdHfqS4nWOC3mzbg8lsHv+MVqwNO&#10;KlNb4tEH2y1ureg9N9K+nNBvI4hJqN4q+9MBmTf32g+BVS6ffan1zrZd3dhFEfkP2RIP/nrr1a9Q&#10;b7rS50q0jlG6JG4Bwrt+KJvROWPpy8vLHUAVknjJ5wcEDK5/FWx4lGCOQu2Mb/qO10h3s1l/Y2HI&#10;4GT/AOa6t/R4WWnJ1FeXDAN/7iGIjPwBzvzVcD026m6qm1a8/RzDTraf+tcYJ3c5baRVtde+rbP0&#10;badPRhQqlE3EjeFUc0qy/C17LQntIFbr1GtdV1eCGctKGXlm7DFddVy3OqiSzshLIoTAaLg5PYAV&#10;mq8urtJ4hbrwGCL91+j/AEL0PY6b0kNVfLXUsCOSDgKfo1yXluLaidnJuVIX6a6G0vpH0vnvLiXN&#10;zHH70zEgsprKrX171dYXMN7dmaOMblQnAQD6FWxqnVkWsiTSmmDyTgh1ByrpjkGq3uOntJ0HVV0u&#10;PUwk9yyqinnBfsM0RUtqa0WhFpbWiM9NPTTVuv8AU30q1uCsFrEZZMkAcHAAz5NX2kcPQiX1jkqI&#10;k2hWAyZMUloGkWHpOl5e/wC5D3bvBleThXb8CqC6z1rUeqdVlvFvPhMwRQPK/ZqULny1/RDLap+j&#10;3/TNYPa9cnXr6BZ7YSyB0kGBvc5ytXp/qd6+sOr+pNOsNN0whgBkICVXFc9P9NaXpnToSykDTOCP&#10;dzjDHuMeMVNdP9DXWmrY6pcwNJGkm/exyGI7bqvDDGLi/aRl5WQuhdPXHTKw+6pjEwVfkKtjqHp+&#10;5g6Ym1W3vopEJ2GIH5kt3xVZeo/qfFrV9pOn2ykz3Nx7QZSCEzx8vxRp1n0lqmjWyWt1FJ7TAbf+&#10;Fj90T3ONrbKJtIC/SLS/9g1vS9WewWQRxyNH7gOG3cZIqc9WOvk1PURI8IVsbginsauiPqTQ26NM&#10;V3EsNxYJti478VkLr59OvrSK9jm3Txr/AE0QH5bu+TTW7f40cvaLh/07daRaXLeXN5GTE9wQx/tO&#10;Pr81Cf6ttRsdV1/QLqxfMMkn9UjyFXsasj0P6I07qfo6GCKRYdStxJI43EZHcVSuqWVomoXNpqTK&#10;Xt2dRg4zjzj7qKh+Un7o5JNu/kZdB9O6NrHV+kaeLqMCUFjMf/tYHjb90Vf6n+nNQ6FeO2F3+rsL&#10;gEtIvhVAxVT+hfSt7q/qKRptwim1R5UDd2PhTR9/qJ1fWE0rUtN1aMo0QGS33nPFZoy5eRC+qGSS&#10;i2EPoF0loHVnSiyW94q6jBI7uHG1mP1WQ+vdI1C69QJrO4Xf7l0EXfwPbBwADWovRPojUpOk49R0&#10;4DeVZ3fso+gDXnpt01LrfWsC3rxCR50A3dw7ZGCfAq80+WZuVxpJL4Ex/jf7RreH04tP/S0N5b6y&#10;hEFrH8RjB2jG37yK/Mf1B6uv+p+qIbV4MIkwgSQ92G7HH4r9Bv8AUJ6e6j6f2NxepMdhRtqhuDx4&#10;r8+vTD0z1Hq/V7i9ju3ARhK+RnYc5Wp4sS4Wp3Z2auKpGxehembvoC3uNZMbfpRseRoxlQcYxj81&#10;RXqJ6sR9Vas1/GzSxQHYYlyO3kfmr9621DW7XpaPTLlih9vYQRtEpP8AdVff6WuhdLXVNRsNaRTL&#10;LgxGQAIV+q1OK4OTWyCx8Yvey1r200OPQLO4sYCZnhVsMfkzkd2rPPTvTSWWstcNCqSENv8ArLUR&#10;/wCpHrCTpjWINN0i4jgG842LvYjHiqW6e6s1K5l2Pvmc84A5yfNMoOMLfs4otJ37NMW+t/otRsZk&#10;BYx/IoeMgVYPrlqunar0hc3tqhgvjA28x4G6sz9JR63ddT2S38TpbOjKJCO3YAGrk9XOl7rRbeNG&#10;uf6OVLNjhwfGfOKX8biViujNnp1rWrWOp2cs0ZMG/Pb8HOa1NPp95rk51OztSSuFLrwRjxVBJ6h6&#10;Va3Fv7IjuEVsPt4AU8bs1qrpvreLSY4jaRosLASFG53MwpcilelZWcanVmZ/W/qHUrW201bpik5y&#10;sSEcgLVi9EaJridM2mtwQlt6fN0+wcYFVn/qL1u01nU9NI2xnYTwcqjZ5ArSfp71XdaV03aWQiSS&#10;2jg4jcfF+OcmibailxOpaRiT1Dlk1vWMTMJJGYAN+4Ak4rWuh9TTdH9NppWoJFPaJF/TV/tvqse9&#10;b67GOrUjtdkUc11GAfrJ7rWuPV7RLQaJHFNeROQi7WI+TcZzkUvk4ec8UWgyu3Ez10PFNqesare2&#10;quxjy3AzgFqc9d9ST3ULW09yX2SKwVucN/FSH+l3qW70PqXW3aITWjw5GRkBqmP9SWv6cZ9KFjAq&#10;syvNKUTbgtVPHheWvhC2k+y1v9PPVFhb6Jcadqae4xmLwyMPgFPdapfrq806w69gCRFbX3EYqOV7&#10;k9vFXF6a+nN/rPROnahbYZngd2+ywrOKaPeX+uLazxtLcREggjJYUY6c8uwVSVJdbNReqdlbX2jw&#10;TCVUWRVJUHOw1Veg9LFtNknVFZIjjcO/AzwKhfULXv8AbtOt487TEVUHBPjk4q0PRbrHSE0GWT3V&#10;nEznORyp88UkU4qiDXIzN6gTkCKQEoV7p9irm0bp63tunIrm2UspVZWHDAlh2BoJ9X7SDUtSQRJ7&#10;apkv+fqovT/UK303S/0Ut2AEXaqKPHiq5JSirSLxilHasYalqes61eQafbQMS7hSint/J+hWn9Ls&#10;7zo2zjXLROYwXz3JI7mqX9J4Uj1w6wLgqsaYVMZDO3nP4q4/VnrW1ntskbhIgUzZ/wCmKTmnJLj+&#10;LHyJfBmTrzqS46h1IrEvvFSdsqjl/vIP14q3/S/orT9WtxHIgE0KZIxl8nyKPvRfo3TZYbm+f24d&#10;0WxpGXfhfO0UL9N9Y6T071Dd/wDuVkErbEx3O012XkOakoLpGdzQOep9rLo1lMHnJjhyTu4bbWDx&#10;cv1HrNvFh9iuqsAN3wz9VuX/AFCdUQdTQRrbBIjK2JCnJC4xg1XvoF0fYW+uoswB+B2tkAKfAqOf&#10;l9tfpbCOTTSYSp1K+jaTLZmcxwiMjGOQO2KaegHUOg6l1BNpmpRptdGaEyNwD2DUV/6gulYbCwt5&#10;4JlMch2HByQ1ZG9GdHuNY6ztoo0LMqSNsTucDsKnHUYf/iKRglFM/QD1S9KtJsfaDTQmLmTOMbuP&#10;FYtuxZxzzIu4hXIGORxV4de3vUKWD2FzNIGUkBJB8gP5qnNM6Wne3QuhU/WK9HBijOMeTKKEWon7&#10;n6f6gXLW4W4lZTuO7H7BnzTu1tdH1WQFbpdzZbvwKG9c6an1yIvaFI28jtuqo7y01Xp2ddyHB+I8&#10;jd+a/l/HFPkouj05St3LZeV70wdN4iuRhvkcHnI+6ltI6qmjjEMksh28B++apmy9TLZmEd6zfWUH&#10;/erhtJNMngWSFwwZRtwc4/mkyqb7XQqCuCbSr5gs1wCcZ25wT+KFOrdG0uUL+mgJcds4+sZFCOsx&#10;NFJ7seVz9d8Chy96gurDZM0LTZIGcnsa7DDOk0ddP0dp0ZIJTMtmz7SDnH15oysJENpJBcxksexB&#10;+vunukdfQXUTMoC4+O0cUkIEunJilAyTVHNrsRqzM/qV0yIJvctVMaBiTuHDE+BQBo2p39nIwjUO&#10;Av7XHFao6n6aM0DpKyurDwCdv5qj7rRm0oFdu4fuZu5rVhyKcUZZXBsNOn+vLa6RUmtNsiqqngAD&#10;FeaxYpdPOAoAc5FU3cQlJVcEgd8njvX0XUd/FIAjMy0zxe0Ujl9MMo+nZbaTBbKgUrfEFDGy5yOx&#10;p5Fr4lWJJSokA/50jI9vM29snbXIuRRxTBH9fBDJt3gEf9CKLtI1ksudwyDycjDCq71zRo5fdkTP&#10;OW48Ghezurm3yqk5YhgprRxjNXZyDabNBTy2VxuD24QsOTVU6ppixSusZG3PGKhZ+qLmX4HOFxuF&#10;K2+uGUZ2ZwMmlUaHc0vZE3QMQIII/JppDeTAn4jGMHIqfN0l3t7Hn/Fe3NgxXIAHGRXTM22COsWU&#10;N9CFLKHRfiR3FV7c6HPbKdvyHdcVYt/bOi71HIB7UKWmqh5gkwwpqsGvQQavsh4LqSFgDJtz3NFd&#10;jqKyQvkjPb/l5ptqOmRPh17r3B80P7ms23BGYeceKomOmmTWsdPmeD3VIL53cd6rK+9/TmDOOFP7&#10;j4q/dD9mVFLfu/4fsUIda6GDufgx85BGe1CyJSpiTxe0iv7DWtP1AhQxWQjsakXgj2sg5HfB5qpZ&#10;rY2t4Zo42RTyCasDQtaFzHt+IZcZz5H4pp41pma/0BXUelTwe40UZYNzjPamOjdZiFreKeQg8Jlv&#10;FWnqKRspwpYf+KozqDQV3PKBwSe3injFS0zqDvq7S7e8gMsZ4X68k1Qk1kRIF2ZbNWZ0vrm1zbSP&#10;kHgFqg+qLB7K4jbd8SSQw81qwtx/Blekiur3Q4zuYpz91G/7RmNv6ecUYLMkjncxpYmJAdvatSkC&#10;kV9bacu4qQQD3/FWp0nrjaZJFEwxGcAK3/mhaZFzkkDJruC8C43gtg8GnltGiMno250f1JLLdRK8&#10;yiMAtuHG7Hg4rXHp7eJBN7quBvIb7yK/NzpfVka3Le4sbrtYSZxn8VrjovqqO19iISEb4sCQnIye&#10;ea8ny8X/AI5HoRnaP0Egu0vEO4DnupHcUkNAEWWhdhk52HsB+Kqjp/WZHO+aYghVwwPGfoCr/wCm&#10;biO9iWQnH0K+ayx4oosVg4kE8ZA5x3GfFOpHCLn770U3qR5x5+xxSFro8dzkFsDFZHIJY2DMMVvI&#10;GyMHvT6O0tVUt7Qz94ANKjpmQSuDNxnIP3TafQb/AHYLfFfzQJxJJLmOIjacgefumV5ftIGHK5Nd&#10;RaFcyjap8989qe2nSM8jgvkZ4yDxXGi8VQ106MPluxAp3PNcKQVgL7jzgUc6XolvCf8AG3t9Ulri&#10;CDd7aZYgYA/7ihDlY3mhaldXalyAmMk54A/j7o30jpm1iUDYSzEcmprTLe4lXeyhBjH5qegt0ixl&#10;wX5wTxXbAdaZYiNgjNhB/ipm6tLW3w+SRjjFV3rnW1vZI7JncQQoYcZFVD1B6pSXNoYojsbBBGcY&#10;++fzXYpuhWWV1L1xaWLht4bJ8YODVZ6x19L+klmgAJxwDg4X+fuqF1PqSafcM/uP7cZ2imuh2Oq6&#10;1vS3hZUztYvkZxVftaTbMr8jvQSr1LdMzBbhShYnPnNci0e7kMzSn6zjzRh0h6WXMt2n6t1Cjk4H&#10;YVo216G0m2UKUyiEYH4Hc13KoxlodTb7Msp0Pql2rSRRsyrkZxuoq6P9Ldb1aWOIr7cI4aQ5BrWj&#10;X2mW9mypsVcHIAxnFDlh1na2IkIkxGDkbcfuFEM8o9E+CbAnVv8ATdZMymS6O8d9jkVYui+i2j2N&#10;tEzHcxXs65qOuPWOyk3wwoTKoDcjvmhmb1mv9rqYtwTPAHcfitEcmWXSB69l29OdA6BbMpaGLI5G&#10;eTz5WrBuNC04BWS3Rdh2hsAE1jKz9TL5blHfCDOF3cgfg0S3Pqw0kYElxhu4AJFI1lBTTfZpSxtt&#10;LhkkGyN2LdmGTmvnTSHmR/6Tbc5wMbv5rF9z6uyQXD5EsYGMvn938CozUPU66nZmR5ADgKx+NcWG&#10;Y/JfJv5NU08AKgiACjJwCMH7xQrf6lpNtIWXYz5zuUArWRD1hrjWitHFsJX5YJ4P3xTC51fU5LbL&#10;3Tb/AAq8HP8A81d+zJLsOcV7Nkr1Hp8isWZAnhTg5/waj5eodIOEjSIcfuwvDViC0uNVuGV5JypU&#10;4wOM/wA08MmoRvJJ+tkAc5IzwD+BXHgn/wC8596F+zZ08OjSRGR/b75Y9uf4pL/6yzhf00akjk7Q&#10;DisnyahqlxEE/WtgD9oHH802g13W45PbhuQXJCrjgf5rn2cl92OpQNkP0BYX8YLFULqDjP8A2oN1&#10;b0ygBlS3fGFbHOc1UMPWOvWrwKlwGI/d94FWfp/qIYkEk6FiRk5XiiakkNfxIAj6Ua7bs0kMzN8e&#10;6ggkiubDTNZtLsw31u5IwHdexB+60Tofqbb3UMXCqzD5Djg/WaL1awvVUSFPkvnHmlc17QbM43r2&#10;1mpk3jj7qHbq73W9qBhuK+K0bqvp3pGoQMg7EYwuKonU/RS7WeVraSQArxzgLXXGL7ZzkT+gdTzE&#10;hZWPyGCRweKtfSNZtmjcM+CcBd3fFZG1HpPqLR2VnSWRY8DcgNPo+p7qIxGcMr9hnjBqiw/Egea+&#10;0aruItPlkKuASw7L/wB6p7rnpW5g2T2bEkEH/A/81GaL1sheJZjsOcZP92fqr86b17TbiIK6hzjB&#10;Y4IpZRSa5Bz+EUX071hLb3Kw3Uci8cBxjGe4zVkyT2moQzqmHVxgqwBJB+8VMdc9I2uowh7eEB2A&#10;Y7RjOPuqQ0y11PR3eExuyrjYe4H4NHBSX4uqYqfyfaj6GG7d5bYFRnKkcGqX6t6U1vRrhlGSoB3Y&#10;HNawsetWjiVWGecYANENxbaZrUIdxnIxntVMeWapS2RnBNH596V6oX2lTWyzhygOCAOMVprQfVOK&#10;+MBa4UK6ftyO1EusekOkX3u/0VK8AccA1VWq+kFzps8bQKpTbgEDHbxVWsc2vTIx/H0aEsrrT5UV&#10;m9pmbPBwCPrFAvUHRNhq5l3KNh4YLwePyKpWa71rTopgvugqSMMM4rnR/ULVFlSG4hKqzNtK/Q8n&#10;6NTUJqT2in3Uu0EsfpXcRTbbNzszkbmBwq/+aU1D071yAQTJdyZBBK7iQeaIdI9RIIn/AKzbSvB3&#10;/wDTGPFFV76gWpMG+VF3AFAFAz+c0j5eyuNx7s86ZF/Y2++aAhh4bkinsupXGpSvH7BwvAPgikP/&#10;AFXbzYAlCqRzmibRNbsY8yArlhg8AH/ka4pNFaiR9t0ZBbK/wX5c/eKGdR08xyvsIK9u2MCrZS7g&#10;vvgmRjPfimV7odthTyW7YJ8GmU17JSgUfeWvvJtJwR4HFM4oEQMMbqtO66WbLbOV5x5K/wA0E6vA&#10;1myoQcY+TEYxj7pnIWMCCnKxK2x9p29s96prqe694lWILDGMfVWTqusxewwUbWK4DMaz91FqjRXG&#10;FGSU3bvHekxxbkL5E1UUOrR4kSRycBQcsOKpPrTXFlumEbkgEDH2aLpdYz8dxH89qCNY0hrud3RM&#10;FuzDsMfdbcEammzzs0m1SAyW7lY528jvzVs9C9NXOoXcAKARrhn4yT+Ka9Iel1/qT/10wQ+47eeB&#10;W0tC6ei0izjSOFfcxljj5Gr580YqonMOCcpbRCNHHZWkcce7Kj6+6AbjdfXMaYOTgfgfn+aJtY1c&#10;NPKm5eTk84qe6a0OJcXLId7DKAn/AMV5Di+2erFu0l6HtvppsLMAHG1f4JoQvJyQAGOD9HFGHUd6&#10;GV0XBKtg5qvmuDu2kYzxmgv0cTo0mwbuTVo9PpDZ2O0Jt8kYHf7oS0NFdlfcDjI7ZFPtYuQkbfMg&#10;4pXuisVaQParefqLsrE5O05I7k5pHVdZOkW0kzYX4+cYxT3St6ZlxuOMVU3qvr0Btpg0gPOQRyox&#10;TqCk6HT4uwSvuqZNZv0CM/fCDOa1h0mhh00AkbdobB8cc1jv0l6clv8AUDNudAhGRjOQa1V1Herp&#10;1nICNqFWyR3FW8pRjxhF/wAQxz5KTKh9UdTcvL7b7PcGNlVR0po3zlZ5V/bxUrd3bapO8sgGBwMZ&#10;zx90styFlgghjwSyqAo7CuwlUDrVssHp3pK6nczhP6aDNTnUevCwthGSNp5AX7FH2k3sFnp+XcBg&#10;M7fA+qzH6h9RR3F08cYwj7s54z/Fcg+TRVRpFRazqdxqOoOduFJPH1nzV6aNbR6bp8IEZJ2gnPag&#10;XRunoy4eTk5yBRFf3oeIwZxjOcfitGafJRitUiuDGldn0WnpqV227A2nOR/b+BTP1BvEtLMWyFwX&#10;wBgZzUvZyjT9OuJFTnH7jz3qjHuLzVdQGS5ycIv/AAjyangjf+js6pIl+ken2DtJJnZjjHcmj66v&#10;vbyiPnbjvT22WKziVVTAVcCgrX9dtYt8pO3C47Y5FVrkTitA71TrgW3mjQjL5JPGOPAzVR6B0xLq&#10;d5JONzMfIHDH802k1S41e5ZS/wAGfjArQHR2nQabYDKnMQ+IAxjP2a3bw42129GRr7kt9C1jEmhQ&#10;OxQq0mELHy31nxUx6e9NSdW6g8sg/oQsdzn9vHgVXPWmo3GpTwWysVQvgIOcE+a2T6Q6bFoWhhJl&#10;xKTnJ87vqoNfgm+xrJqxt49EVolcBsLtwMACi/pLpOW7nW+umzyWU84NDejdP3+rX7yziNrcsT2I&#10;wQauvqTqi007TY1iVY2SMLzjnFZJzXRSrQO+oHWsVhYrAO7f8J7VnWw6TudUuZJyMhjnc+eDnPNO&#10;b+SfW7xQWOGICheMDPer/VLTStKiTK+4RuYfWO+40kJOnaOUtI9h1C007TYYCy42hPoBvsUGQar/&#10;ALjc/p0ZHO7YQuQQDQnc6xLrEqW6MhQSEfHxnyas230mPQrdZ3mjJxjK98Cu1bs40hzrSxaXYOVO&#10;5gCwxx2rNGq9QT3uqxwPKfm4XaOTg0ZdQ9VXWsXtvGku1M4UKPJ8mrs6J9I4bWNb6WMGQ4YO4ycC&#10;nTSOJFr+nPSGnafpKzSRpnvjOKrTrjX/ANTO9qspK7uwHFcdZ9fy6daC3hCgAkAL5+zVJafrEzzt&#10;+okOGBIP030ahKfLo2YcPFhpa2ENusr5H5L81VfVuqxO9xEr53qOfxUh1f1M0NjIsUqNnnI5APj+&#10;apmLUlcO80pBYZIPPjxXYRbLSaohr6GNHeUD+cnjFCC2DajfLFGhyx88jGaSvNVa8uhDGTs3cZ81&#10;bfT2gC2MNwRkA7iPOa2qXGjFOd6Cabpu2023jWJVG2MbiRzmh6HRbzXr39HCGxxkjIzn6NLa7r8+&#10;o3HtRK4bdgKVytat9LemrTSbGG4uEJlIDEsOOfqpSm7BQQ26C6Ptulo+VX4AYIONtAvqJ6iSe68a&#10;zBickKCBUl6hddNGsyQtgJu2pnuapHQtDudYeS4lGSTkkcj+BUljtttnZOqE+nLcapfJPdIfhJuo&#10;06yu3iDGDuy7cfY/ApCWKGy/oxSHbkY4wcmrp6N9NRqcMlxc5+RypIz2qjpaIy2dehXREl5bS3c6&#10;ISxwcjJ48miHrzXYdJM0VuwIHxXxjHminU9bg6T00xRlRlflisxaldXevXcc+2QIZOAB2P3U5zSp&#10;IeGMs/pjp3/clW6mfcfIOeMUXa7qbaZYSRxRKBtyMeM17Z63b6Np8MfufL29/I5Y480PDOowGQMH&#10;VtzY70jyNpUWSIzo6CCWGaW4fj3MgeaDusr2N2eGBW2ZJKjtTzU7uSzhxE+NuN1B66tEIrh3kYl+&#10;+4V2rodxK+ubiPToD5cjINZ0606pmb9QIgAJScsedooy6413erRxSty3Ldj/AI/FV3oegS63ew20&#10;SMwZgvxGck16Pi40o8mjJmyN6TJn0j6bk1vUImeAMgkUBj2HOOa2Tr0Np07B7gcccIo4LZ+qh+lf&#10;Txuk413NubG5gBxgioC4upupNYZBKCkHC55AVqjnzRyyVdIv40XGO+zroAJq2uPdXceYIiGw/IL0&#10;X9b6rFazOYlwVjJBXuc84r5o49Ejl9ttxAz25OPqqJm1i5vNXm91wIsjABy23/5VSjC9oouhmNZB&#10;M08o3BhznjGaiY7V9UnSOAecgY8GhTr3VCJBbWgLbg2/+2rz9DNHEZsvdBLNtOH74rXvHFMjGVto&#10;vX0h0+Tp9AZ4iWHIzwfzSXV3UCT3TCPO9eckcDNWP6jTJAI2tgMyfEEDvgc1m2c+67srMcnkE96y&#10;Sm5OT/Zoxu0QF5KjzmGNs4POTiu9Vu209P3jcB8VPbNfNBDbzGWV2x+7GM4x9VT+sdUjUNWKg5CM&#10;Nq/StVMcG9UTlMjZdHvtSn/U3RZjjAZey1Ymk3Z02yCohJ5IA4OT2qR1O4hs7GGNYsb/AK7kinvp&#10;90/N1BrMUPDxqw3fefqrLrZl5N2WV/p06DS86hS/voBsIJ/68irs6/d49XnihBVFB5U4AH1xTjqV&#10;oumpY1to0VQigIPiGNVd05qU13e6hPcMzgk53HdyPArLPI5OvVmnD+FsVu+rDaWZgaTJY5UY7k1X&#10;slk9ve+865GAf4p91BA11qsKRKxRSBkdgvc1L9ZTw2ywFEAzGWPktjgCupj/AHAQ1O71DVb62EW5&#10;lR13gcAKD5rRcnUMWnaJDC0iq+zGTxwaleiukreLpT/dLhFDypkff8Y/FUL1S9zfXsG2J/Z9wbSO&#10;2VPn8USfoaNWzRfTHTxl0n9VOB8l3oPO01TPUeqfobgwAHZI2fv/AJ0cX/WctlpVva7gqgAZz3x9&#10;UJ9TaIyG0nbkyLkfwexqSe1SG+bZXHVsr3D2kaNk5GfGB9CiiO7na3gtgh4AGFPjv4qLdYzd9s5I&#10;x5xRjo+lyxXInmQ7Vb4Z4BH3VFJHHTC62aWwhj96Qk+3gnOMgCqK616tmvp0hgfIUAcjhs1ZfXeo&#10;SvaFE5fDbCPBI4ql+itIke+DXK+M5b/jPJNM6q7QjvpBT0aHtobuSe3xvGVIPOCMGs7+o2qS6tN+&#10;lhUMsbkEZwMmrv626yttEiuIop0eXBw30tUt6d6dHrs7SbHKnLHJHyJqkYtLkQyy6Vhh6RwNpNuR&#10;JJtYZBK9jnxUD1/1OJric7mVQPlnjeR+PqjG6xprOcDZnkfWKovqW7W8ucNx7knPjv4q2CpvnRj8&#10;h1FIhvT6zvL7qS3vGQ+zFJuzjK5JrZXq5rhuJrCMyAlht44ByMcYph0b6bS6H0+bxYiM7ShT9uD4&#10;JoUvw17r+mqFJTO5j/aNh4Bp8+RTlH9EFDRafTvSk2lCyEa7VkAYjsQDzg1o3q+7itunoJDgNJkM&#10;3YJ+KHtVszc2FtdITi27tjAYEfdVf1fqc+qWsVrlsZ+IVuWzXn8nI9HFBqJOdPRSWs63zMoUDbE2&#10;e6kfVTttZDU5pr0vvVD5OBUVr1zFBoFtaQthwow2PkMDGKV6b1RNP6euP1HMnt5bnPOKaqRaiL16&#10;7MfsgIxAbPGfjQf1Rr5njlDfGNE/jkealpdTWeyWZ2CY5OTgYrLnqr1l7CCOPLs7ZLfSg+KfCuQs&#10;3SKx9ROs0vdTtoQRsVSwX/ixxvrOPqnZCaKOYJiPIDn6oi6qvAmsRSvLtLR5Xz8anJ9MuNV0Wcxl&#10;d7r2P0O9epjjw4tGCb5JmeNGsFNu4jYbhzg1B9QW7DEjJhuzUW6JfCNX3whSCV+80X2umxX0DMUU&#10;s3xAx3rbHPvZgeHSoBvT+7VZGST9uMKfAJq6ja3ej3VtqFvBJ7ZwC0I3Fh5qhpoZ9I1SWJo/kT/8&#10;P6Dcir46L6zVIxbTLuV+MHnZmlzY+btFcU+Kpo1JovTw610dUtNQ/rIisCT8waq7WbDVtJuWsbwr&#10;70P7HU5yB5FQ9ncanoN+t9aOyIXAJBO0D81dusaJqPVdr/uMbiWWNQxYD/4it/5FZKSfejVHatBX&#10;6ReqF7bxRWV2VlibIXHepfrnp8alOJI/kkucqB2/NZ+6U1qS1vzbXUQiaGYZyPkCa3Hpdg13YQSw&#10;OrbQfkDkFqy5I8J2jVifJNWZT9NbGDT9Yn0m7JjSdiITnPJ8Gjf1F9L9SkgvVaIMi5wVyM/WDQz6&#10;g6RNFqBn5S4t5AA/ZTk1aPRPqxJqtncWF6h96DgMeS6D6H1TX/ySsn8owdosl10sQzTye77j/uzv&#10;C/Qrevoj6l6h1XbNpl1PlimIyeN4zjbWePWjoO21UQ39t/TuYyWxz5qpOj+oLnQLmzmjnaNs/Jlz&#10;nP1iqqKkr9kObTr0a/8AVv0xuunNWju1YNFJ8nwONwq2fSVtPvoUS5cxMARHnj5fVM7bU7/q/SLU&#10;rI82AueNx3YxVYW9rqGjatMtwfaLPhOeQtLkbcaLY1TZrqTUn0mUxI4eJsY3eabarZ31zZTW6QmS&#10;OVQduNwweaBXt9VubRZIopJeMLgZpzoPVGtWd1+lDhmZRguOxPG0fVY4aaGmVlYXUljq8lpPENik&#10;BV7ZHmhT1C6f02bWYr+2iAJXYSDmtBdW9E388UuoJbf10UlhjOVFV1f6IL7TJwmI5hEck/ZFaozT&#10;ZiyRcSo9C1M6Pq9s0mGieRQXTnGTWwdR6aS9tE9i7V48HbkZzn7+qwDocGo2RuLG9fMkbYhkPlas&#10;Xpz1K1fRVjtJHzCrgbnzwtdnit2iayonOttAa1nuERCGVRu5OP8AFEnRHUiGFracpkMuGHnFEl5b&#10;R6paW9zDKkiycq/g/YNUxqK3Gl3DFsIykZUeQaIq6VEpyqy19XWF45iyZRs7v48UHWHVFrot1FiH&#10;MLnaWXxRZp3UNprNkoCIHjQBk8mgXXtCjBTYDG4BIP8AbXWc5dMN+vdGtOptJcb1WYKNpOP8CsJC&#10;CzsLy+s4RGJIjhyPFbR6Wu5bi1kjn2jY2CoPLA+apLrT0ptLfVZdRgeQxzjErN4Gc9xWnxskYvbE&#10;mlIEOgIX9q8WduXb4MOxqc6ft2j1WRSChU8H7pbo2G3vP1cUcw2wSFFI8g0ppcUqdQ3G5jhVIH5w&#10;K0ykm3TMs0kwc9aNOa406K6iBb2nUug8/R474pbpjWnNrLbjaUKDP3nzUj6j3aizYbgoyowO5FBG&#10;hX0caJJgAltpx9CkcdCrI77Lk6JuI7dZY1XHzJK4FCfX7yPMZYUUAMAR2x5yTTW0uZINVhkUYDrs&#10;K1AdeTOB+4qGA7fjvVIRHstHoS8jvVMccW4srA55zgDNas17qyCz6Dtg4HuWsTgp5+hWLvQm/lWw&#10;l3OoP6gAt5IyQK0H6yaxbDR5Es/3sEHIyAR3rH5FPKkbMNqPRJel9hBff7TLcRnBlMkmOQOa0R62&#10;6napepLEUAjskEYA25ql/RHShHoM1/JcZUuAoXnYfJ/ig7rvVjquu28aXTPHAdzc8kipZFto0RSU&#10;U7DvoRb3Qbdrr3gJbhCzAZICuBxUPBqF1Lqr6hGWduUVB+0Ux6x65j0/TYQie5NKVjRU42r2JxRh&#10;6fLbREGZGQJ8mweWJGfNTkqTY3LZaOgdUCxhv5JgBLJCBt8g1nnqrqi6u9Y0fSlDlbqQ+42cbY6s&#10;XWEF29w6v8QcqRxQFBY20l3BevDulhYbC3jH4qGPZVSaRY/VlkvTVtDbx3IUvCG2g4wW7fyatH0Z&#10;a56c0PUIbxE96+jZ13fEkEd6pCxtbvXepLGa8ANnbkSTL/djPFFH+pf1R0yxVTpcwSR4PbihXvk8&#10;c4p2rQkZV2SHpn1TDquvzXLIUGnMUG/s70j6oak99rN1fldkbIo78E/eKZdIaNb6f0To06MyXFzG&#10;Jpi3GW8gGouxJ1XXtMtJXYxvOrOQMgKp8/ioJSSfwUNO+kXW8dh0hqCXY2B43YZ4HIxWMek+prm9&#10;6/8A1tshe1sJ/iw7l6P/APUn1NDocN7DayBY3t1j/pdwTx+2gr/SdZRt0xfi6Y/r7u5IBcchTwGr&#10;RiuMG2/0iKm03S72bKtNKi9Reof1kzq8FlEM7ezNnO0nzikdY1K+1QjRoLbNvBIVl3dgo+q46otp&#10;fTezghgkBNzESxHDM/kipT0mv4v/AE7qF1qjpHcyByQx5byNtRcXdPvdlIS1YXeonW+lW2ixxRsE&#10;KpgtjABAqvvQnTZptcudSvYwVuUKw7x8sUEdP6Za9YdUWdr75NvBI0s0ZPxwOx/Oau71a1e06VTT&#10;pYLj2NhHKEZxTXf5NLVBxX8fbTAv1R0yO/1GTTLO4xKrgkKclEzk8Dtmrl1rVNItNA00wQpiMJGi&#10;LgEeDmqY9GtUOqT63qOqhS91OUtnYYOzAxTjU1u2uXt0IkYTYQDkHBqCuPKv+Rp4W47ei5f/AEXb&#10;2s2n38N021G9yTPy3BhQ16t+pFpBYWtna/1Li7fYu3nFHVt1HZ6ZoMv6+VVeKJt6HvzWUZISb201&#10;OVVZ3cJAuPiNx7L+as/wjUWqkla7qjOk3La/i9BD6V9Epf6jPa3aMqgGTjhmx9UTdTGLS7mTT55M&#10;Yyefoc5ox/Sy9Gsuq3RRRJGVb7BbnFZh1bq49V9SSx8sZHChtpwv0M07j+KVNSv/AOC+C3K7VUCn&#10;rNrF/rGmwRLcBLeB1/hga/KT1kvkb9TZFtkZmwwUYIQDgmv1B9SIEm1WHp1pQs0HLkZx86wd/qG9&#10;N7nTb6aK4G2V4CIw/Huow4H8/Ve/9JcISSctnMsbbPzo6t6ceG4WW1bciKM5IyagrZWlhaSX4soI&#10;weM/nFF3WOj6jYW9pMc/p3Yrn6YeKHmglkkjxjawya+wbUmmvZ4k406ZK9PTtHlo24Y8qatHXpJN&#10;R0edXfY0Ue5hjjA7iq76cliNw6ADK5IWprqSYG3ESo6Bxg/TV6UJVBIyyjbAfpuw9zUbe5RsCJs/&#10;kY7Gi3rFzqjPmUKwOct/dQr0dbMNbhjkkKwsCGOfFKdcwGDWXETsU2AITx8anf4/7Lr0w20VNRj0&#10;qETqzwx8AE52LTT1OsW0q0s8oDFPgpKAfkKg+mupbyO1utPk5jcg4buMfmivUdQnvdHh06cb4VOI&#10;yeSM+K3YfIU4Uu0ic17YUvPZR9H2w3qrGH5k+POOPugTQLeDUrywhkRiGlXA7Z/Bqd6g0VdK0r2Z&#10;ZMqyBSvcVEdC3cJuLYgHNvKH/jb2JppPcbFe1TLr681W70i2uNHlj2Q3A90AcKfrFBnpsYNKvPfQ&#10;7pTjGewTsRUN6ldTPruuW8z3OVRBGw7Bf4FSvtJZIrw/s2g/eRTQnG3vo5TSJL1AvzqeqhoYgV2g&#10;ADz91K6/q8+qrbadaoxfascceckDGM1G9PdQQ3V0gSPdtB3EjtRJZrplpqbahIHRkGRsPnwK1wuV&#10;0I51Q10GCLpzFoQS+S0pbgndUZ6lzfp5IJknAJXIVTkFfvNRWv8AViT3U137RAJCrzkkDyaqbq7V&#10;xfyxIlxhBksoqWXMo2r66KRbezuaaJy80yhnbvU/0dosVxPLdlNwAwuf7T9igi3nRmij4OPH3Who&#10;oo7fQEiZliJj3ccNk1mwS+7NWM8joIdUM/Utja6cEX+h8vczj8c1G9QdeHTNCttHWcsqgoyp/wBq&#10;gujet4NCjvZ7tWJkiCoT+3I8VC+nPS0nqRr88CL7UKK0jy5wBg9q9GUqSS7OQj2XL6A6BoTzXOpX&#10;yqXQEQIx/tPc0JdS65FJrWoyKx3mYrGAcZ8AD80x6m1dOjdUvNMheOQQZUjwcdqa+kep2WqdSvqW&#10;pWo9mPsPAJ8irqdUvdE1B8rNmejfqTpmhdB6jpGphY98UhKdz8iWr8yeodQa51tn9wiD35HVCewJ&#10;+INWz62a1pqa9dnTbh2t5giqM4CjGDgUE6T6c6trEzT2sGY7dFeU/efqvOy3cowZbFFIsPpD05lu&#10;bOXqBplFvA2xY2+z/casbqT1F1a66Y/2uzOIJmUSMnfCnAApM9ax2vRlzootAJvcBaX8DwKG/TzR&#10;pZLPULt2xFCA0aN/cy8mtXj4uMfy7oea3aJzqn0zn6CsdE1i4voZXuwSkavl1wM/IVE6X0SZiOsN&#10;VeR5Fm3xBuM4OAaD+tetb7qcQW0yn24P2/WKP+u+vW1XQLDTrCFUEBQu2RgBRg4Fc+83G5II5HJg&#10;v/qN9YIOqE0awtrF45IkBkkBG0kHwPzTr0C6Pl1r9aj3SwrGA2X5wayrqPUGzUIWLB1WZQx+8Gv0&#10;r6P6MvNF0e3vjZbP1UIlbZzuDcg1DFn5ZXT60R8gjU6UuLe4mZpSIlbwOHP2TRlqPrEmm9M6hZXa&#10;Bl2iOMjC+cj+asH096w0SC1vhqkcTRFCQG4P1gV+ffqp1Ct7qN/NpqF7RJSoRuwAPcfdehfyiGON&#10;NNjTR7DVtW1q3MQYH9SLhtmAxUHPH0K/TTonqmz1eF7PXZd7W6bITkE7BWJ/9NGjxan1HDJfF4kj&#10;hVhu4U7z2NaH9aNIisdUM1kyRR+0G3KdkYHis80nlht9WXmuTTRT3qX1M512+0+3djaplSPDk1Vl&#10;nqrR3dum1cGRRzzxnzT6w1kzaiJpSswVjux2b7IqZuunotVvHWzVYwWVkYf2nvzWp5k01ZD8to0t&#10;qOm3/S8S3VtmCCeEZY/EHIzWYrw29/HqF28wE/OFVu+K3fB1zpV/0pLpurQbpfYEI3fsJAwMZrA3&#10;XfQ9ppNlc32nyuWYlXTduCA9yKhgvg7XspBCn+nvVzp3UV1cxSsMbDJtO0cHvVhf6o+qbXqYW8lp&#10;M8szyBXQ+QeM5quP9NOjw3urz215L7PuRvt38Fh9gmmnrx0nd9O6wMSe/azqDG6HhccAUkFF5W63&#10;RS+i1/Ta71jozpuGwR3ktmU4VuSA5zRb0RoU2sXRmtDi4U7xg4JY9hTnpPr7Tn6VttOv9NLzCHBl&#10;75Brvoy51Lpq9m1OKAvEqgDK7lIP2KdP8Za9ira/2AHrn1t1Kksmmak8+YQFDTHvt8L9igv0I1yf&#10;SdXmvQoVJ0CyjPHwOe1df6mOv7XXdS0+dAPcWIxOCTw/eif/AE29baRDoeoWerWKbt4VJWA+Y+ga&#10;7KS/FcSeaVJXsO/Wb1Rj15tPZI1VokI3p9ZrQWmWXS2q9LpfpHNDcxw5IwByo7is9dK9F2vUfWM2&#10;mRGKK0c5j3nhT9Zox/1E9Dah6d6DfSwaks1v7BUOjcMXXsK61G4RsST3GjON30Lc9Q6pd6nqd2Yb&#10;WIuFwcyGMH417o+r6DocryW0G7jaZGO44+zWWbDqHXdZH6eD9RKV52qWbn81YPRHpb1Prt4/6mQ2&#10;tqqkuG4fA/FasuTk20jr5SkW/Y9Y3/UOt2kVvdIAh3oqcD4fdaR9UOu9fueiZ7O60gRyW8JIlkUn&#10;ev2OKypo3T2k9I65pl7aXMlzJbSqxj/tfJwQ1b36w6mHV3Tl2j7HZrVguBtJ4wR/Irz8k6nC4lYR&#10;aZ+YnSGlWr201w+W253KeQQfsGv1R6H6C0fXelIZEUvdgKF9vGVTHGRX5MWek3ov/wDbIopInaUx&#10;AzZGFY4H8mv0hsTe9G6bZXEbzJ7KoZDzjtyD+KXJJyaS0LNvkY19X9LMPUMlrKsiJaMCzDH9RWbJ&#10;21uPUOjFvujrW90O8FwIrYMYcZ2+DmsJ+rPqTb9VdRLdW1r7fuypA+fjjLY4Faw0aLUuldNja2uG&#10;/TTQDeu7K8iuzk1KFPqh5Jqj86Oskv4+ro0WP+qJEGMfHOa051dqOp21isd8GjT2wcMMggDuv4qL&#10;161s7rWRd3MIDCQEYIycUV+pfWOm6lp0IVWVx8CGH4xha1PJeaL+SeS5h9/pj6fteoelNXhiZFna&#10;8aRW7EY8Maq/1p6b1PTtctbW9hYbww587fArv/TmdZg03XLywaRFF4UMS8nAHJxQt6rdTarqOv28&#10;k0zmaMLiN/BzyRmp+PJqeaSkv6CMG1I0P6f9Xal0tp9lFaH2gAVKSEkc1XtzrdlD1FPqMMvyl/ce&#10;1aO9PeltO6t6TgUXEYvGRmKf3gkdqyP1L0u+n6o9t7hcg7CfHFdwVJ5HQ/jKlkv4EPU+FtUhN0sq&#10;r8ctGf7wB3qa9NNGaDRIJ4FdYizMzfTHxQP1VObeKO3uVbjBBXwKtn0O9RrLR9PuLOeykmhlkYHI&#10;ygz9V16SrszxVUUpr+oTC9nMrHeztuyeSRVJSTSSarDDsyJpwhIGQqk8nmr29V1gOpPLbHarEnGc&#10;n8VZn+nf0o0+9sr7VL+D3ZpkPtKRuWJQaTyZuEW2Xi0XR1F05oeidM4sSEKW7jeWyXbHBFZK6fjv&#10;uoNTtrGVyxClmI7AVNeq3X95ay3WkrKiR7GBQD5YHANNvQue9ilfUDEXHEZPYY881LDqFe3soWb1&#10;P1Lc9LWSWdtlGKmMg/RGMivfRToCw6oh1e6eQtdLwiNzjHc1x61X9rrkcd3BB7ZjKq309QPp9Pqu&#10;iaZDqdqJI4tp3PjI7/VXUG8LppSZKlX+wS9TLSXStVktJnCxgABjxk/RrnpvTbu8ia9sFL+wcB4/&#10;7SP4qt/VjXJdSuWmeb3t7Fmzxg+RR1/p56tttIs7qzmLr7u9uR8QSa5l/wCEX3RCcGroZeofV11c&#10;wG2u8vKo7yHtnyBVH+l/Vf8A6a6vsbp1fZlopNnf5eR/FHPrXqD3E4kChCI8qw4yAarT0j03/dOo&#10;rISRGSNCTJ9LXnZ8slkjH9lluCP0b6k6l07qKCFU2cgfPycfdVw9g1sSiuCO9ddR6INNjWSB2aOQ&#10;4Pj2xQBcdaPaSGJomYr5Fba/CJRxbij9fLOe9tZpPanYIQCAeBmlb1LbUv6d4AxJ3Gp6/mhnjLQg&#10;Yb/pigWaG4992KkpjJbFfzVOr0zdHohep/TayELSWsakFdyEHJQ47EGqu0QazoyMrNIi54PJwK0R&#10;7ogiD78Yxz90jqepx6hCIpIwVxzWnHkqPFxT/sWa6plX6f6gIJoknfcufsZq04NcsNRhdEiT9uCB&#10;jgn6zVUX/p4JpHnhljjHyO3buYk0Ox21zpMy7JHZgMApx3qmtUdSaLdj0R0laRAvnP8AgU9tpLi1&#10;lOSU7fWCKh9M6plRY2uI224wxHLYxwcU4h1+zuGUNMAWJUbvNZ5xtUP8BpPcG4j/AARUJJ07p93h&#10;pT8hXS4itQCxb48HPIoJnvZ4iQrkcHt3rPGMk9HGr9Ed1P0/bNL7caL8eQCOcVW13oBDhljZV55X&#10;tR/PrNwrf1ow5wBntwKbtqgYv2Bx8fwK245NJE3iiytLy1kQmQA5+z+KCL/UZ4G7nvyM1cOobHQn&#10;v9Aec0L6p0lJKjS7NrKucdwa245xraQkoNR0BmldR+4CJ9wCnB+2qaF3aXYYhApGMk91zQ+en/1D&#10;EgBCOR+ajDpd6JiVVg0f9lP+PoSEp+0wu/8AT4Yl94Abvih7W9ONrExt5GwwxjuRS2k9RXdv7qSA&#10;sSvKk/tNTEd3b3KlycDsQaXj8jOLKst9Skt1ONy7MCpvTOtI5LiO2kUlnO0HOAM091XSFZ2IIFVp&#10;qWjSQy7sHIydw8H8V1xTELqms9r9+TxQhr/TQdGeF8NgGoPpvXNRuJFEkxf2zjkYqx4pg4IJ+S0k&#10;VTCkVI19LbLiT5KPx2qV0+6trqInz/yqe1fS4LiM4Ayw+VVhdafc2rKVYhQcBfyK0IXoP7dngkRg&#10;xA3DgCjq90xLy2lwMjAJzVK2XWVwsojkiHC+BR9oOqyPPGGnyrA5Hip5sfs1YsqqrKw1zphYbqWK&#10;R22vymfzVa6rZyaU39Jj/wAWR5Fae6m0s3CtIqEbDn6qnr02twHSRBnHA80+PKZsuOnYKaR1ALwe&#10;xIwDkYy3BNQnUMMtsd7ge32wKQ1bRZoJGkghwoOfyBTywlW9/pStwB2PfH3WiKVk0tleXCRt842w&#10;yc0Te42p2QYgBgMYqN6h0g2koeJw6MMjb4/BploeqJbzrHIwVW75rX2kyie0gK1Gza3lOVIAPmmE&#10;uooqA9xVp9YaaWJkGNrL2qkdYjMWxQmAeSarj2yjghS61CJ9uWNMptQIxhiKiWYUzL5zWpQQyVB5&#10;o2pkId8nwDbsZrWfp51tYziG1mLxSquUwMrJWHbGEyZKvirK6aubuLa24n22yR9j6qPkYVKLRbHN&#10;xkj9g+m9YEtnAShCjCk+avfofquG1R4ZXXYfJ/cDWKfT/qL/AHTSLaVTsYIqmMHJGOxNWbaXly8s&#10;CiTARlOc/u57V8l5PjSkqej1ozo2Fda0JiTGScf3Uto2sSJgOQzD6qm9F1R1mQF8DdyDViRbSAyv&#10;gk8YryJY3EaTLJtrtpyrcgZ80QwhXDsaq39bPCoJ/wAAfVPT1em1d8BJA7FsHil2zlIsZZ4wTjhc&#10;+Bg0+S6YDjGBVDr6ixGYooIAOPkORU+nWxZiFXPHHGKHFjJIuD3mV/mfjxjApvqWpWNvNGkzq2Vy&#10;COcVUN71XqFxaXGJSGUcYHBxVPX2saletIXnYpxgeAaaEOR1modc65s7GMIgVm75J7j/ABVPa96w&#10;ITJHG/8AVyAVUHCmgBNIu5osBmy/djzmpyw6BgMsTSsZCQc+ADT/AGkqtkXNIrLXtf1u/wB7jldw&#10;9vBDYp/0z0Nq98f/AHhIkY7sHyv5q+IunrCFRsgUsDwNvNPbWeRldlhxjC58GqRy1qiTPdO9NdMt&#10;rRH43NjkjIyKk4ZdN0fMbGMZOAcd/rNfezqtwmY4GZP7D4zUVc+nGo3iG5e4+MhwV4wv5rkGm9me&#10;UGhHUeu7SyZZFcHDlcA5Ln6FIXXqJLPFH7Mx2c/JFyQfrIqaX0fsbOxhWfMkjZyxz/zo70PpnS7K&#10;0FtFAm3GSccGqtY4v5EUpFLQ6hquplBDE8gDeFxTu16K1rUZ1j9sqWyGA7VpPTINPtIsRxR5yR/B&#10;NPrDqCxs2K8Zz48/dKssF6RaMG/kouz9Mr+3ugso4B2n4njFTt76P6mVR0cJGM5+mz5/Bq7T1TZO&#10;yys5K9zheaeXXW0EsO1XIUjgEYoXktHJ4OXaMfW/pxr95qQiC/0VGG44PPJz90Wyegt2bqIl98Yw&#10;xJq/LPqNVyTGQMjBQbsn7NSNp1aZ5yjQMuM8kYOa5/lSZ2HjpFR3HobaBt5hVs4xv5Gfzmp2L0bV&#10;Ilyi4Q528Ufax1WYsBYMs3GagrfqbUnieRIcPggMRkEV378mx/sL4I1fTSVov/juqfQYZz/81Rk3&#10;o1dTkv8AqcBOBjAz/Jom0zqHVSw9xcKoGAPP3U63WVzB8DBu3KcDsBSfdftDLxraRStz6PalGGMU&#10;znJyD3BH8Uxv/R3XjDvd9yoMqcgMav2y6tuUJYW25sY71J/+tm3x7oG85z3FMvIa9IH4qXoy/Yem&#10;HUMqNEseGYEA8kHNREvSutabcYFtvAHLHOc9gMCtnp1aksSp7Zj4yDimEmq2UjAFV3ht3b7pv8mX&#10;6D7SMt22jX4UST2pVsYIHOPyaitTv3iR4AGC7Ms5BC5PitkWzafdKUaJTk8seKRn6K0SdSDEhz3U&#10;DNN9+/SCWNpGLNI1WHTl3Bg+Mnae3NGFj1zdRpuadQOQOPqj/rD0JhmQy2khjYfLjHNZ91f0s6l0&#10;q2EkcTyF9wAU4IAq/wCE/j/ezO5Sivf+i6bb1Su45MA+4F8KcEUeQerPvLEmfbYjODwM1jTSrDqO&#10;zaRprCRB3Xd8j+RTiPW5pLlGZXGWxgjuR/2pJYIy6OrL8o/QOw6h0u+iUttVW7k/YpvqXTWg6jGQ&#10;sUbHjAx/zIrE0nVk0MQO4/E5Y55APjFE/THq3LHsQkhlJKqG/wCoo/xpxj+DOLNBlvaj6NzzSo9s&#10;4VAfJByPHFJaX0/qWjSSxzKRk71ZDlRS+leqMk/tb9+CcBiRxmjAddWkgKbkdjwwAx/1NSam+47L&#10;LItbQQ6T1eY4jFPx4B+zTqbULa+fb8Pk3kDvQHNf2tw4wFXgg+BmomfUJbCRXibGD+4Yx/GKKaO1&#10;FlpX/p/byf1EcLwMcYwar/UNKvbC42NEdoGVbvmpqx6/bKLNuPYEdh+DRnDqVneRlsbu2TT9paF4&#10;0V7Y9Uy2itvAx9DijPSOo7G5P9Xaox/d4zTi76TstTf3F25OMimVx6eWwjJ95w4B2+RgUrBUkQ2u&#10;aZZXnte3gnPB+x+a4h9ONMlicmMMftv+wxUPf6Pf2aIfaZsLjv3FJaZ1DewsGLPheBER2/zU+co9&#10;NiOCZHXvpHDPNuXjA4Vex/6VVPVXp7qMEwXawQDC8ZGa0lD1+yZAtyGA4HHypzF1JZXIH6hAjMeF&#10;Pyrv35HFhTMeR9P69bwhZXZAgJbPPniol9U1SKaAM7H5csMDI/Brbk8Ftdl8Y+a457UEXnRdm8zB&#10;oEII4OKtDLB/yiTjjnFupMoL/wCiHq1tJH7wwiqduTtHH3R7pHqjLdxgFNvgkDmrAv8A0vsZ0BQD&#10;hMYx3zVeXPp61k8xjjP2VAzz/NVWLFNMfnOPew30T1IhuAY8BmBIBJ2kUw1J7a+53jknePqqtuOm&#10;7y2k3xR4IJ4zg4oe046o0zCRGwT3+qj9inqRz7veuya6g0MShggB7d6qPV+lbqQ5YghT3UZO2rua&#10;b2owHRifAqWs7eCRxlRlDuFO24tUQklLtlCaN6P/AKr+rLGQCNygtR3o/pZaxS4nhG0L+1TkE1cS&#10;a1aJw0i47cfZqvNc6qMbSLBHwuRk/dLJyb1JobHCC3RITw2OnRNlUiC4XgYJxUDJrHvKArkZ4z5o&#10;Au11PVbpQiOykAqx7Zq0On+i7i3ZXnnjxsH5bJ713io7ci6cpNJIiNG6NNzfCaSMlFHIIz/mprX7&#10;/wDROqRuEIHGMZ/irOlv4La39uHPAx/9NjzVD9TyI0hkDAAFsGsuTNyaRrji4L+zxiZRvI3Fjknv&#10;g1B3OgPezptLKrHv5FGHSEouO+MKP+Yq3rPTYY4w4VNx5B+/xXOdDxi5FPyWn6CPBbhRihW4lN3I&#10;jKxCcDHnNXhrPTou1k5C5GBjjNV3qWjR6fbXDeNhIJPIxSudllikgB1vW4LK1ugZtskac87cY85r&#10;ImvatLq18qCVipf4qeAT91I+ofWk0k7WscgHOXwcn/NFHpX0zLczLcyxnYB9fI/Yr0MONY4c2Z5z&#10;TfFF9+nehDR7F2ZSJCAzFmxjH/gUF9b9eW90Whhl90q2GJ45H91GHW2spaacbWIsrSpsJHhTWabc&#10;Se8z5KpnhTUseP7nOTWyt8VSDmCVYQpU438570Z9LaQv6mG7lyWPKjsME9zUJ0tYJfXCNIQyghT/&#10;ACaOOq71NOsZMFC4yFUccAUSfoolewW9VOv7eys/ajiKy5wTWeOnFn1S/adpN2CGdnGQMdlAoZ6k&#10;lu9cvYVZ2O1+QewzV56PpcWn2mdgyQDkCtCSxY+tnYtykK6jKba1ymcueB9010TTZZMTSj4gZI74&#10;pwsb3oJwSoP/AGpLWL57e0MEef6nBI/7UQd6L2yF1vX3u3aKJmEa5AA4Bp5pOhfosSMwDsASfrNR&#10;PTmgSwXCyz44OeD4qX6jv9mBzz3Irs9SioiWca1qtviUCbhFznt/iqD1jWf9wnZIVJiJwB3JJpbr&#10;fWGVEhhOC4+ZU8gU06F0YvMkzFio8jz/ADWrBFRWyMp3pBn0V0SiTxe6ngsfpfqjvqIyWqGC2fEm&#10;CM+K5u9RgtZIgCdzYUn6J4o30Po25vJRPM21RhljI5IPkmiWRvtneK49kt6YdBJLGl7fQZYDOfJ/&#10;jNXnaaFLdPCYwFhDAgeWI/tptZq8C28UaYQgA/QPbirzuXtbDSImjT+rtyPrdjOayZMjZJuvQ91G&#10;e303SI0jCiRVGQTg5xnFZO1m/uNWuvZLvyw+f1zRPe32oahNLDHmT3GORnJOfP8AFSWnaK1pJmSP&#10;Mg7s3YgfVQi03tHYk3ZaDa6dDGi8MQCxb+6qy6y6ouL2X9HAVyxCFlzhhnHypz1R1JPO6xIBksRt&#10;PhqmegOg5LQw3d2igL81U1bXyL0EmgdIp0/YLeTQAyuhJ4H1VWdR9VT6gskChjgg/H8+BRv6i9ey&#10;yCWzSUrjG49/wP8AFTPov6c/7vcNczHAEmAPH2TUITatnf8AYy9K+jTb3UF1dqM8sQR+2rx6367t&#10;bKD2EP4wDgCl+vpbPp+F44VCk4LSeCB+KyHd3lzq15PI75j4x9GmyyUmacMU2rQQ+82pztI+0YY4&#10;JOePwBQd1PqSWscvtMytuwv3x3Jru/ujYwvtkKsDtGO4oIuLV9QDM8zNk5yT3xSxikakA15qN1cF&#10;5Li4YquePH+KB9X1/vDE2GIol6vuo7aD2YwfcYYHmh/036SfUrqSaeZQqfI7hyT/AMNel48IKPJm&#10;HyMz5KKJv040b9Re21xPCfbjf5Oa0RdT+/ItvbqqlwEUDjOfuhuw08xyJaWdvlj4H9o+6uvpfoST&#10;Tbm3u7tTlDkK+O+c1HLNSlrRPdFmdKekdrpeire3KB5ZDkg9+B/0FVF1t6nx6XB+nikHcgBDzirD&#10;9UPU90tGhikOdp4XznwPxWMbSE69fMZMqqHByckY/ipQg3LfSHU6RJWlxPqlyHdSI+d4+yase51h&#10;LC3SK1Gf/k9sU2h02G0RVTAyc5zUp0V0Xe631DFLcRmK1jKhQ3HumicqegturJ/obomfVr22upyw&#10;iQhlLA962ZLqtlo+mtHGwbAwT/wgDAIqA1mSx6dtkEYXeq8MDjH2AKzfrPUGoa5cSW6vhQckryfw&#10;CajJq/li8W6IPqXUJtd1cRRSZQSbau+PQ9O0XT9z9tnP3Vc9O6QNPlLzDkKMOwoP6/6pmv2/SwA7&#10;ME7t3euyi1EuiM1qd9bv5FhcgBlzjuFHBx+DVkW+rxaNpxQKzNnG3HP85zxQz0XBbWFlNLKVR1Gd&#10;7HBx9AfVCOua3NqEkipwu7lvLilto0qKoc6v1FHc+4uNu47gB9fRNUX11r7rGQj5XcV+B4/mpLq7&#10;Xf0cS26EHIAbGPjVP6rqL7CoG4EYFa8GFypksuRRtAtquotfyQQRKfefgfkVqD0C6Dm0y/8A1t0s&#10;mFGN2MZz9Cqz9FuhRqOsrcXkGxB25yWrZHWvUVh0+hKFVATEar3WreZk4w+3DbZmw4+VtkT6kdTx&#10;TtNBGSx3Dc2cYz9UPdCabDZrJcuRvYfEDjIHeovpzR/90me+myybgQW53kjgfwKda/ceyHijfbz/&#10;AG+KwY41+jStAl1r1ktxcPBDGqnPdTnCnjFAnUCRafH7yZ9woCQB5FOdR0owM1zuGxSXI+zUKtnN&#10;rewAuQpxt+s1vxqKSp9HHPTF/T7opNVM19dqG9xsoCucE1rTQukIdLtIJ0HO0HbjOPAqoem2Glw2&#10;sESHDZG89/zitGwa1F/tUcbfAqmGVuTkeaTPNzVC4Mfsr7q3U2uRIrNgggYB4GKqdvhKEycnOKnN&#10;a1mBrklQAoJ3Mx/d+aq/rPqqO0idYHHuyfJMcYqeODdDyaSYOdX9VXL3v6RGK8YyB2B8VD2HTQSY&#10;TsuGxyKgOnzNJe+/NjcTjJ5waItZ1NxIQB82PGO2e1ehCNGOUlti7Pe6tqkdja4yTty3G0CtZemv&#10;S0fSExuGCvJIRvdzjJx3quPRX05vbC6i1fUoXdXA/cMYDdiKub1J6hh1C+gsrdUYhACyYGfwBWbL&#10;PdBji72B2o9bv1J1bDbYGyPBk7gKBRl1LaRWrRLbMoDkZA47ikG6Tt9Eijc7WkYd/wDvQXcaspnd&#10;/dyFH3WWXao1RVknPZ/oykgbuORUfpHptq/U0tzeXAKWsONhXioS31e51fUDbohwuOQc9q2LbdYW&#10;WgdOLBC6meRTlcZLHHmuxbXY3Hoo7qrq86foyaVGCW3bI/8APfBqV1nQorDR4LqVArsAR+cjNAt1&#10;pB1C4gvZgylGLbR90IepHVl5qOpafoluweRtjOp7HJwa7V2xpJLoSZ21S+gMhLRhhhQf2gVZ3WGo&#10;+8kCpIT7SgKB4UVM6t0La9PWNnK8ShnjG7Z2J/P8UM2dhHrDGKFw5OWYjnbjxUkI7uxt6c9O/wC7&#10;ayjOSI4wcYBJq4+rrmKKf9MAre2OcDHxqK6Tl/8AT0zNlTn75OBVd+pPUyz+5LHGpZviuGxjPmuq&#10;jqhvoFNV1eG8vblAxPtgduxJoYn1BLYTS4GUQ9+BQfa6gmnRXMzBl+Jzk5yaovq3rufeY3kO1uVA&#10;OCavjxObr0LlmoKwc651efUNWYRuW3n+mNtX96Nac+ixyxSlN5izu/tOai/Q70+OpTm/nK7FOVVh&#10;zluTRtrft6TdXEduSRuJRSOa1ZZxpQj2ebCP58pEN1lq0QjkA/aScH6NUBp2lXur6tBGie8iOpfP&#10;baKIOoOplW2mlZiWj3Eg1p7/AE69KQXmgXeqBQHbs+PkKpGP2sV0LkfJlw9Q9SIeg7a1B2sgGQvB&#10;U/toL6Q6VeXRpLqYM0hJyRwRj7oT6pv33GzwQ5kAdMZrV/pjZCfQ7pZQY9i/3cZ/BrLkajG7Oxhf&#10;TCC7uLb/AOhynGJGVlJPHOPNVJ0noSXtrPcqfjAnJ8Cuupb+6a1ntYn91eSqYyAR9VFdNa1c6Xpz&#10;2cgVfcyXA75NR4noqPFMIdHls7jUv00joWWMnB8Com40/wDVT39vCm8d/h9AUwl0wwn3lIZnAAI4&#10;YVEdOXt3orXsjybWcMM5yKGrDkyvdcuBb2s3vHaEbHP7c+RisP8Aqr1Y41C3kKsAp2/4J4q/PV/q&#10;qQIFg8thvP8AJNZJ6w3Xrws/GOSe+PoVt8TFW2Z8sgkuek7PqfRp3imMd0iFosHDEjx/BoZ9NNUv&#10;IGmtLv8AchCEMeVP0amugrtjcJFGCGjb7/cDUp1l0bquma1b6pagvE7FrlCM5Y481stIi/RXnXnT&#10;1tbXLpEnt+4hk+Pg/QqP9PL+P9Q1jPEDkApIe4P1WgeqenrPX9Ia4spNk0I3YfyfqsI9RX95pWux&#10;XETlQHUAA8CmhHnolkSS6NIeqHQF1B7WpwxkxiMsuByxXg5oJ6Gji1O2nDtiVW+B8kVo3QdWHUHT&#10;ohmB2MCrjPyyRisfWRuulerls33fp/eCH6eNjw38iq45tJxa6IZNNNGx/Tbq+1mgvdB1BidyAAH9&#10;5HYEk/VGWh65rHRmrpbLbu1lcHh37ED6P2KqD1O6QfSbSw6g0O492QKDKOzIvdgavvp7rk+oHTGn&#10;2YjheeJco2NshrLKns1YncSH9R9Avdfk/wBxtLce8uGcqMA/ROKI/Rb1Ovy8+ku491XyiZxt/OKj&#10;tD6v1bpa8ttN1K1/9q52xF8Y5P2aZ9baFcWWq22s2FsI3BDboxnlf4pJK1VIrXs1LqWiTahKsVza&#10;l3cEg4zz/NZX670G66X1mG/tvcUbgJUdTjk9q1F6T+r1vqunSRXUSiYtkFe4b6NGnV2kRdYWX6V4&#10;UOfiMjJ47ZrNGcoyr0M4IBNK0nQuqrG1ZJGjZlG5hz/g1jT1R9O16f1S5eGQPB7xG/GeT4FXCmhd&#10;S9BXszSW07WMmRJIoyEHjgdqItR6Zu+qdPNxY/1cq2EbhxjjOKtDLUq5aFcFJdFZ+jvq7e9OXbQt&#10;PlTtKsTWhustVHURiv4rbcUjG/aMZP2MV+cPVKah09qH9a0MJSb2VwMgE1rj0j9UxHYKrFHDFVkQ&#10;5+LgVbLDponjybaNDdAeod/pTQwuZWjclQDkE7v4+qnep53vZJb6zJilDFsnsfqqh1fV4ZBuiBTk&#10;nI8c9qtjprruJrNLW4SJ2ClQezEY8isLjJMs2PtL9ZrmDFnelfeJCEjNTX/o7VNWYyW0KGNl3Mdw&#10;QkH6zVE9VadMzSXMS7gnLI3nHkfmluhfWjVLeY6dl1dI8gk4JGabg4/ktkJZU3waX9sEvU3o29W6&#10;gKKfft94AOBjHOKruwV763lUqXcfFg3fNbM/SjWLISygYbL5bllNUP1t00mmTTX1pHIY8BpMDhfz&#10;WjHn5IyZcXB6BboHXH0Sae2uVYQNwqk8BjVrdS6dbatCjxxLuKjOTj+CMVT+q6bHqVmkiYbdzkcE&#10;fkVLdB+o7WL/AKLULeNzu2I0nYjsP81Z1pp7IU26fRB6dqd7oN7MDFjc3yUjPH2PxV66Xd2OuwSK&#10;WGWUfHsSfxUT1d0rLqkYuII1LKpyQNvA5qo7CWbSiWZid39oPCkHnFI42LPlGX6LCv1OnLKyx42H&#10;5D6qZ0fX4JrMZRd7gho25BBqLh1aPVLQ7FXn9xX/AOrQ9eQz2piaGNu+Ce3FHAnyImDovT9Lmvns&#10;kaASsZXBOeaB7d/a1djk9zljxVi3WuJFDNIdzEKR981nLQdbmuNUvPfk27dwjz9g+a04YEMwb+o0&#10;Vl/tl67zBXRPgp/u+zms49E6rIJ54Hk3Ej3AD3FWF1xrEcx9l2BZ1IZieF/FZ2lup9K1Ge9klGEX&#10;blWyNla4x/Rmcmap0nWA8qA43A0l6miUW0bpkgADA/NVz0V1PHqN2hUeQO+PyCaNfUHWJJI4YlCs&#10;wHjkA00lTKxyKthJ/p50q/8A/fGaUCJ5cIM81e/V8X6i6sbZ2PuysQoxjJ7UB+iGkTWdjLNOfmAr&#10;tkYO5uwFXNYalaar1NZvcr8rbuw5wPzXlZneRtHp43UEWboN02i9O3OmyxbA4J3YwVqpuhrKMDUr&#10;yZCZXZuXOTtz4zVidc9URlTGkG8k448qe5qvrvU8WN00SrvVSAPv6FThe7RSbVKgC1a7GrdR29hb&#10;ElfdQMzdkOckitD388WmGOJF3fEDKn6qu+g9GaOBLu4jVZn+XA7HPepDqXUJjdCPKoAV7cnGaTLK&#10;6ii2GKUW37HFxqFxtmJkLFsHbn4jFDHUPVp021iPtGR3KpEFBJZm+wKMtZNutpLN7IYxJuOTgLio&#10;X04FrdTrq95pyvHGdkO4/E58gmuQgNKRojR7iw0zo2aGRvZuZFE0rHk5xng/VZL6Q6QuOtdev7wh&#10;ZLS0JYEn5Njxk1560eoU11Hd6bp+GnuHKRkn9gPGBVh+ncU/RfRyQXjqszxZmwfk7eKpwpdCKSJb&#10;qnq0x6ZDbHI9ptoRCSCPwKO+idAuLDSF1K5ykxzIpPJCjkDFZd03W73qPXIba1BthGDKQcNkfmtA&#10;+pPqsdO03T7PYPcRQSBwT/JPiuZYPjFJex4tO7ZTvWWpz9RdWW9nKC8X6kCbjPx81uTproCysNOl&#10;1uL+nDaAFUXgfEZrEHoxpeqa9qkl7ANsc8xQu32Dktz4rSXqR1le6VZy6OLplVyI0Vc7HkPkYqUq&#10;WmLHYTWl/ede9Yadc307DT7BTmNm4Yt2pb1r6ojtpr+HTn9pBBsjjAxnxxj6pW16cbpnp6wmmlUz&#10;XUYJKnDZ+qp7R9OvuoOpZbqVlFnaBDt5bc/5pEv0XjFLpl1dC6HedD9P2t3dZnlucMZWIDYfnHGT&#10;iqi6ymvPUXr3SrS7u5ksLCRJHEfAlI5AYjxR760eo0FhpOnxxRl5ySscY4ZuMAYon9KdLgsuhNRv&#10;NQhjXUHk3GQ9wG7D+RUdpthbW2F3qNqOl6ZYWy2v9CKKMZHksB3FNP8ATbrs+r6lc391Htso1Mdq&#10;7qVDN/ccGss2vUcnVXXNlo7t/RRiJ+dzEeDWwfUe7temFsLe0YII4cLGvjj6poy4yXXpjXcWr7RX&#10;vql1NLqmt6tawyhoFl8Hv+KK9Fik1JdNYriKxkEqY5DMo81SsWlj2rj9GzzXN0xkJxnBPmtaWt9p&#10;2k9EMsiqLsRlSQQCT9mnptvdHXP+NL9Aj61+otrqOhW9qYTueVRkeG7VRuk9I3OjzR3Eye26kMDn&#10;uO/NCuqdQnUNWsJo5d6QyBn3jz+Kc+rnqFdPaW7xSGJthAxXeUpytu2WhHgklGkQegwnrf1P1Vo5&#10;v64Ce3n4q2wfdVd/rI6e1e+1y2ub+2Ju7aFI8DlCF7Grj/0g+nl71CdY1H9URcw3BJdm7Fu1If6h&#10;deU61PY3kge42rHz3Djit+FyhlhJLX/wIttq/Wz8bfVXS4ILSCOZyjpMHEWfDVQepXdtbSR+wd5x&#10;k/QH0a1z6zdNFrd5/aUyRye2c/VYl6hDCV1EWxhwwr7TDl/CNSPJ8hfnddhv0zYpPILpAflU31jd&#10;bbaFdvIJxQT6catHA11FLJ2wQD+aK+p5Uuo4yvAWvUx51KKS+DG4bArpmdzqcPuMFVj5qX69uhut&#10;93LRscE98GonRpYReRu6jEUgPNTfXuyaIysBndlSPIqqlcRiG0vU0t720meH3VIwwPHfir4042d1&#10;buU/creRjH8Vme0vXaAKV/Zg5q1+n7uS6EcjIRsHcf3VfxslP+yeRqSoY9faq63ftGQkKo/ODUt6&#10;am2VdSlZv3Jhfuq76vWSS9mcNn80X9HF4dFLupUmQ7D98UZ87lllQkFS7sBurfcN8xGACwyPs1em&#10;kEXuiWttHky7MZPHP1VLR2z6hfSRscNksPyKs6HTNRLWiWRZJEK/8gec0niu5ux5S6Dno7piTR7e&#10;eS6k/qyn9o52gU61y5hntvZVwSTnP48iveobxf0siGVt5wCO3+aEYB+l0e4vJSu1QxXJ5OOK9vHc&#10;E0uhHFSQO9YwQ6fZwwLMDI65XB7fzVSx2juWAPfsaetNPqEskpUt/wCBR50r0xd6u/wtziMgb/rF&#10;eTlbyZXS1ZS+MUgh9OvTq7YTXd2qGKMggZwc1PpF/uGp5ncLbx8EAdxnHFR2r61NpUP6LezKwwxU&#10;47U5tZYrbS0kM6n3FP4K16fjY4QRFgz1nAdVuTb2UR27vbjRV3EnOOAKvz0d1mT01s57e4jCTzFi&#10;4cZbcR3B8A1X3pL+q03VRrV5ABGilYA3O4n+6h71Z6xl1DVrm4Ld9wRRx+6n5JXIZNogtQsbvqjq&#10;6ZJJfjdXYeWfwqNV9etfpvpnQkOkPp2uLdW1xAW8ZQikukfTtNN9PJOopZx+pY7tn3u7Vj/r/qq9&#10;1W7WE3LMFOAucgiseXPLHcr79FIO+0SVjbSavdzq05ZzjYzVuzpTq3TNF6ZexKqJ/bZGXjccjG7N&#10;Zz9NelrV9Ha6n2LNCmc4J345oe17q/8ARiNzAsjNIcZOCFFP480lyYrfGWkFmm3Zn1SO2IKoTwTn&#10;iuuuNSm01v8Abra72pIPkFOAKStrz3rFL04VsZx+KpjVtXa5uZJpZm7krn6pvI8mMIvZSLckyxOo&#10;by2trK0tFkX3Qnyded2fugews79ZzKUlKsuMqCfj+aJug+hdR6sN7d2SiRLMAsKunpq7N1JcWEtr&#10;tZE+RH2pxUIZZZdvoRfj0wO9MfR6z6h1R7m6tQsEGHEef3k+SPArdeidYxWkS2citKsSbYhnlQow&#10;FP4qvvSKCz0mx1KCaL2JZZS2XwfcH/zCqT696r9m91P9NN7JkkK7VPjHj8VWGNxXRxuwS6269fWN&#10;cu7eCIQxK5T+kTkn6yKj+m+jZtV1Cw04u8X6mXblBlqiegenPeuri6WMsyYxuPJY8mtD6N0xfaQs&#10;GuFiGcgRqRwn5rbHyFKteqEUS19U0PTOj7C3itMbIsISR8mb7NUP609ZXOt21sjB0VFCsEyFYDya&#10;lPUP1StZ0tF2GWYsMRY2BSOCfzmhLV3SaOFJY8LMQFI/tL+K62ne/RaqtBr0Poul6p0t7628Zkjj&#10;YAqcNlRnNRPTutTaexlc8SBVxjOee5p/qfROtdKaerIkkdvKhZpDjkfRFK+lOpWOp2bwzokly7Ns&#10;OOSAewFDhF/9EuO+y8esdBlOgWeo28olWQ8JnBBAyayv15b6ppunl7iXMMo3Iq9iWNXn6jalqvS0&#10;FtZ3VvJGkw3nOQMVT3UHX41zRobJ0DRxHCsQODVYR/CDHUFSZDenLXF1aieJHE6SnCjlgfxSHqH1&#10;Dc3kjQzhi9uwZgylSD9Y81bXp3pd70xd6PqlyrrA75wV4alP9SVxp/UMtpqNo8dvNJkXCRjHH3Us&#10;V/ckzkMbTslb/StE17pCzvtP1Jo7p0QPDwCvgkfmr59AOp9MSzmsdZj3wlFiIb+4LxmsnjRrvRdJ&#10;s7lLNhasg2Edz+SPGa0r0jZrr/TNu1taCK6VcDJwz4HHFI43B37kJxezK3+o3ROm4+rE/SlV2xsz&#10;/PCkZ4Bq0eivTyPXumEu9OVMJCXkCMNqnGf+tZA9Wby5F9eJcR52M0X84+6s70v64vNM6VhWxSRV&#10;YbJkDEK2DTTnJOjrxckmaq6U6KvJNKMtghNzagM4B5LUBes/UWq6toSWOpyyBWOyRHBBAHgZ7UV+&#10;lHX8+kNNcpDmJir4J7HyuKrz/UfrGqdQ3dtcWmnsySgkJuyXcD/vzTQnbuiUoU9MpvR+otO6d0wx&#10;WKBpiAreCfok1Ey+onUc6zQWMLK8wKD2xl2P3+KO/T3/AE16pq0MmpdQXclpCAWjgi7r9bqtzprp&#10;rp3p9Vk94SOCV96TkqD4Arv3HOLO4op7M/dLdL63EkEt4h3b1DjIyuTit72XSM7WdvHYMGRVB3Ds&#10;T5NYd9RvUfSX1J4Laf3RASheM8BhVpei3qPrr2M0NhO5RDz5cFvFZZubra0aZPSYF+qAvrDXzFdW&#10;kilpAVZF81tjpr1b6Z1LpebRdbt8vJbAxyBD3A/uNZb1GS7veorW31mGVmebcQQTgHkZ/FWn6v8A&#10;ptd2XTrahEY1gZA8m05yv0cea0KKk8NvbFk49mD+sNI2dTXBsEYw+/vRs8YQ1+o/SHVuiar0ba21&#10;/aRQzGDAcY/djzX5SzdUywMZlgVoioYbjjGK3X0T0xf9SdCx6npRWSX2A9xCTnY3biuZ8UU+/ZNz&#10;5PSMyazBv6qltPd3D3/hznAPjNFXqv01/tFvY3Am9yLGMFQOT3qsLzRr+PWFluFaO4jlDYB5YjgG&#10;pjrzVNYurWK3vWcFVwoc9s8k1zJOpqtDxouH/TT6k3XS8msy22nx3MEib39wZX6IqH9RNe0zWOpo&#10;dUjtxsYAlcbMHvj/AAalf9KGt6VHBqWmamVEYlLsQMkqey5oA9Y7LTz1LJDpayfpVJIzxyfoUvh0&#10;5ZnW62y8apl19OS39vbST6fO2P3YjOBlqrrXtWma5M8koZvI7kN5qc9IOsraysL22uFYY2cjJ4Ax&#10;iozULyzTVpjGgZXbJDf2k+K0w0pJEINW1RXXW2srfGKV49vCrhe2BVx+nvTsepaNiWJv6fC7eByM&#10;jJqlPUCazjkVVuEQEjIJ+q0D6J6wy6bBayOHTB2sSMk1OORqjk8S9GduutOlW8tYpcqVQqdp4JJ7&#10;ii7pf1J1LpqzktInPtsP6YzjYT/4NWL6g6dpYuZZwqsA4VTjsT+6spdYaqPdmVAQqnbGp8fmrZXF&#10;xuSTRncXyaSI3rO+lv8AUJpnBLSg5wcnd3xk1uL006esk6WtvajC74t0pc93xyawjpKgFJXBkAIy&#10;pNaQ0XqyW001oUlf2SNyx9tufFYvuKcqToqk0h1rOpxz3jWMrII1bjHjFal0vUNEfpSCERh544CA&#10;gOPH12r8+7SF7vqKyEkpInnAP8GtFdXdOXWhQyRxXL7W/cPvjsK0Z4pzx76Ysp/lFIyB15CsUwEJ&#10;zEWbOPJB5Jqz+hejdVl0hb+O0JjkGRnILAVVfVd1HPM8SHDBe35rbvoZ6oaXD0la6dqLESLkb2Aw&#10;RWTNnayxqN/kkUeNuqZjr1e1OO79gBQCsSp/yqz/APTroMWnaTc3tzCGkklBUOMdqj+oundN1nrB&#10;7aGEiF5ThfBGc7qurqWKLp6xiSOIZX4KDwDWjJ4qnk5kMuRrVbBnrrqJ7qNBG5TDnK+MCs56tq1y&#10;blyXY5xyBmjrrLUJzBJMIy3njuDVESa1IjH5suecUvkNRUFY2DM62f0OLcFHbAJI5qZh1gDEcigf&#10;TfX4qTtLSzYuCPmKhtY01FcyKPxtNfzdFqkeokx2dEmu0bZgjGVB4zQebIWhw+V74zRJousXUBWI&#10;MVwTjdTu/wBLe9dTlfsVQWVfsrq5vQs2Y3OSOf8A6lIWGprZyxvNbhsZIVx/5NFN50vHA0bmXduO&#10;Ao8eaV1NFkt1BhVmXI248UWqGtJA1c3f6+RztVQTkbfr6qB1HRljYfMcf54NIT2MkwfY5j25xTCN&#10;LiLeGJK/dBJ5dn0epTwsVLHb2So241iSIsZEZsnx4NS9tr9nbu3uZ4IxhcnNRepXcOoGR8qPrjFU&#10;SRWL1YwuNdhb95wQuMfk1FvfQYA9xTupxcaDA8Dt7o3fRbBAoBa3n3hUydvAH4qiS9A9BItwyqPn&#10;uBPFF9nrERhVGOCvgf3VXU9jKjhW7YyCKjbu4ngxubIFNR1OwyZLaRmWNwhz/kUk8fsKQCGquv8A&#10;1JE7gEbOcAnipOTWU2JubuMinSaOdjLU7NUkLg9v3UJS6vgOBtX8t4o5N0j7dw3A0M63oa3X9VVA&#10;IPJ7VaEvkXi9kbBrGNwzwe+TmpZHgnUcgjxmgK60maF9204pZXkijV8EYPOatSIcWrDiO0eNyUjy&#10;e/bGaEupr26hmjZCyE8EClE6kmD5f5A8ECnUmp215lRJzjAU98Uq7FBNeqXjlj3EYzjOM1PrrVrd&#10;ruGDxgmoHUekjPHL7BKuVOKD7ay1TTzsmj75GRzVK0Qldh9NoVvcs0scy5x3FMI7WS13Dc32rD8U&#10;0srqSAJhs/8AEKmLjVo5owBEynB71KVjwdO/YU6Z1Yl3H7Uqc7duSeGx90G6zpP9RpIYACRn/Joc&#10;3PHJuibDA5H0f5qw7XUP1tvkkF8DeBSSwV0y/wBzk9orJJ7lN6SoORjJoYk0AwyPKrFviR/g1YOp&#10;WTLIyEECoS6h9sFScjGaupJGaVpgEGMpMcg7ZyKA9a0xI2OE+IOfs1Y14pAZkjyRnFC1yzsB7sZU&#10;t3zWqE2mFq0IaPrEF6jwTHDY25POaFuodFH9RNuFAyCKiL+zuLO8Z42yO4NE8GrR3URWQndwP5FX&#10;V2miymykLvTJInIByM1HzwlAD2xyasPW4QrvtXIzzQXdxBSCM4FboStFExhZXXsyKwPGaN9I10w3&#10;K73Bjzkiq+lwOaaiXcQKZxsaz9JvRzqcpA5jwI5SFDdxWqtDljeRZBhgTgbf25r8q/Sv1MuNHnFt&#10;IivAQSFI8/Zr9E/TjquLVooXizllw4GMcCvB83A1y1aPRU7inds0RYzRtt+fI7/yKPdJ1qOSXYp8&#10;c/X8iqQmvQgYJjOOeaX0vVHiIQyFVAzmvBy4W+i0cnyjUkLpcBVAp7P0+JUbbkHBFVd0x1Tb6lJ7&#10;ccbs6DDcY71cOk3+VCnGex5rzpxcXtFlsr6foiTfkyrGo8kZzU7p/RV3hP6hXBwrbTzViw3a4+Sq&#10;Qv34oog1GOSH5j5L2XtSvJQ3BgbB0bMGDKhztHBxioC69NXaZtsigH5MoqxzrQ3hFAJNcT30sYCx&#10;IuSec0sMkkDiBOndBye8OyqoI4J5o0tujoDCjNyckE9iKUFzKCv2PrvT2w/UP7gEhwDk5qqmyX2h&#10;+dAt4EVtycnGfAxXM13YQwxxhE7jcFA+Zpe+t2uLcruwQMg0E22mBSB7uSTyc0zmc4BldaxH7JCw&#10;jKjgZ8fVRjam0zKVTGMdu3/IVI20EAgU4VsZGT5qMbU4oWK+0O+AF/7mkOcEL+/dXA2NljjA/AqH&#10;t+nrxbs7pTh/o4Ip3F1I6PjYO/H2BS0uvzIy4QDeccjFDbQ0MKdhpbaTEiYzyeSRSN3oluqDhSxz&#10;kHg0L3nUcwjRQN7t4Bxj81GR6td4weecHdyefo0crKwwIszR9NswsbP3A7fmvbuHTopv2fEtwDyK&#10;AF1SSIBX25xxUfc3080f9SYLtzgBsUc2H2Nlwy3lkiKkQAU8moK8v7OMphvPf80E2UytEhF02P5y&#10;c13I8NxHhGztbkn7rlirHQTNfwvu90gpnvRFo2vW4BUYVDwAPqqvN3BCmwtuZvFI2rqkqncOOcZp&#10;ouiqgW7L1DaWsrkwF8r+4cYNQ1/rlhK3ukfEKMnFCl9qStsGeAPH1XFhPYlNjkszHdtzQ5KwjCKD&#10;7TOpbGQKkUGMZ5Y4x/intzq9guHlTc/gUF2GmWqTs4YKrKTknuKdTlJJAEcYC4z3Brm2c4pvssC4&#10;1uz9k7XXaMHGc7R9cV1a32kSbdmx2Azuzk5NBC9LT3KKxlCLjimadNzWpG2VG5OcGuq/glKK+S01&#10;0uCXaYpChOf4/wAVLw6Q0Cgic5HdcZNU8Gv4PbHvsNrcENk0RR9Tagu0DDr/AHfZxVVv0croLZb2&#10;/XKMh2McA45wPNLrcQiRBMoIYeRmubDrCKQDeihceTkk1LfqtPvZCd657geaGv2LLt6GVxaadcJ7&#10;ftKE/A81Xk/pTo7GWRIUVi5Y5PerFvNNWXiJwrZPJ5oXutK1GJd4n/ZzjJOasrVbZGUFIrXUfQu3&#10;1BHYMh42tjvg9qofVv8AT1rGlXaNayq+DzhDnBrXlprd7axo0qt/J4HFSVt1lBu3lct9VSHkTj2R&#10;l49mK5tD6l0uNFkspCqEjcBjg/eadQR300KSbez8k58VsbUtVsr1FaVRtY8qeQTUKOmdKRpWU7Wc&#10;Yqq8i9EpeK1TiZ5tb66jhLswYM3BHI/5Uzl1KWYli/HfGf8AritESdN2xQr7SNxzkeDUTZdGWcI+&#10;CDg/uNZXPZVKSirKHuOp3hXc0jBBwceKf2XqRZQnH6gMO4UP5/NWHr/Rcd1DLFEFyeM9gapuf0el&#10;S5ZotxBGD5FXhKMlTONyRamierbJIE94AAbzirFtPV63aQ7mEZyAd7ZHP1msmN6Z6hbXBkMTbQNo&#10;2g45qM1LR9ThljSNXOMEhu38Cj/GiupE/wDJl04G64OsrS5LgL/dkkcinsclhKTnZ8/HjJ+qxNYd&#10;Qaja7UYhGds7H4YVPSdYamgwkiljwATwBSPx+qGjmT7VGq7vR7eSY7V4PgcgYqLn0iJWKBlVv7QT&#10;zVHWnqPItuoeRgy8ZBOKXHqFPGnuAo2RkE85/g0OMlplotfJfTwpEqIDkilJpjEFJwfOKoGH1EZv&#10;mChYHByaf3HqIjROrfjHik3vQ8VH5NAWt6zwrmMxhsMVP58U8jtC8bOWHPPP1WaYfUcnIZgwHA5y&#10;T+KKYPVRXQRhwxYBcDuB9CuLIyjhFrtFpPolvcTBvaK5GCa8XpO2DnaOewz9UD2fX8Kk5lbLZBGO&#10;VojTru0dCcp8sYO7tSqcr3ZP7Ud6Qjq/Q1tIpiiXv34yP8UDat0XPbMzQzZXHYjzVlaZ1fZuJT76&#10;7kwcGkb/AF22OQXIwM4wcHNd+/8AoT7KszoejNTkkkEf9+d30tSFp0Rtb+s+WReDn7+xVqz9R2du&#10;rZlwPyRxnxQH1J1lbCPCsFP2KfkmUjgSfYTWNjpunsm4FmXzjApLqPVbdbcyIyEMT+Dx+KoXUevy&#10;p3b2+BwSTQdf+oQnWSJHZi3nwp/k1BxnJ7RRSjFqmF2udd29vvG9hgE4B4x+TQ9DrC6hhQARjcMe&#10;QTVWy6JqWqyM2zI/AOOTV09LdJ/7ba7pXDM2AT9AVqlhxwxqXJWThmlKbTQfdOwQWSQl0O4Dgjtz&#10;3zXd/wBWPHOqKmRnJAbGPzQ/PdFpPbjPJ747V3FpgQtNK4CqOTnt/NYpxs1wbRYeodTMLbKkKBjc&#10;V5LD8VlD1J9SfZhnjRSXfOF4JFG/XfVkH6U21tMpf7Bx44FZzv8Apy4up1kCGUnHJOMeSOKpjhG0&#10;2POUqK40vpm61m+kkliRlLgyA5yc+ePqtq9L2FvpGmqmGV1XJ+/4FCHpx0vHCGklDgux3Bhjx4NP&#10;+vtZt4kCxS/sPyIPH+arnzudRXRDHhqV+/kr/q++U3juTk98D+0GoPSLFtVuVWLaVB5Gef8Al+Kj&#10;57S71RWZE2kkjnznvirw6W6Ug0qAEEBjFubJwymq8lG67NKxitvp6aXal0Iyi7mI4GazD1p1PPqN&#10;1J7cu48DaM4BBo89Sus5XL20ZR88bB9jsRihXpbpqWYLJchctjBxk/ZoXGKtjPH0hXp/p6SO3E86&#10;ct8tp8fWaLZNRjlMcRO7nn8VPX8luLTYuAMcffFA62Rt4JJGz88Yz4x+ai83O0zRHFSLAhltorYq&#10;HGRwABQ/o1kLm8bchKnIww4/mh/SYLq9lC+/gKpOKOFEdmC2doHAP3+K6pOPsZolr/ToYkU4Cj8c&#10;jI+zWePUfXfawsGUKcZBzvzRX1p1nJBESWHyHwizgYH/AJqjFlutdmZvbOPIA4X/AOrWrx9yjJ3S&#10;IZmlFpdiHSfS82pXE0kpJQDJPfmr6sdNt7ZcomFUZUYwTjyaCbZxoVk7Fdu8BVwcHdU/0TdTarei&#10;NUcqv9Qv+B3FaM0+2jJCHHXsONF9P7jUbqK7YfAOGUhc4NX2siWyRxRW53/8yx+6e2tzHDZ2sEKg&#10;DYpwvkgUdQdMR2tt+qcBiw3MM9l/+esb8l1tFUlZJ2eixWlhFcTHbJtDVSvWXWE08yWcMhMQOGYH&#10;vnwKk+r+t5wn6aKdW3Ejvlkx95oX0LQmZHupOMDcK4pWg4rou/0s0S33G4nPG0EZ+vquOu7y13Ot&#10;vIN/bg9gTnFVvf8AWD6fbN7YwfioC9yaEOlrrUby/E1yGRQdxBOdw+hXEm1S0Jq+g70fpeWO9E9y&#10;MrwQuD/3qY9SfUOOCAww4OcKFUZIxUT1r15HbQLFbjBCkZYVWnS3SmpdSXQlEb+1uG6THf8AjNUj&#10;i7ZFuw39O/Ti76uuUuJUJiQccHJNaVEy9JwmINHHxxnAxjxirE6Lex6X0ORCuwgAAkjHArGXrD6h&#10;PqU7JBIuGOd4qU3tqlRfFDe1oi+tOr7rWribbKGCnZggkY8kULWsrWNtJKcf/dUpockMcIaRgHyG&#10;zxiqr6+6pllLQW5GQcZ+s+apCCdUjUtCmoa+byWTB53EHnNIal1F+htB3JK9tvIqthqK2iDJy5Hx&#10;Hkmo6I3WruF9xwucEYORj81ZYUceUMrbS5NZ+fOBySQM/dGulWT26RQQIHfP1gmnXTlk9vGkPsEA&#10;D/JrQHpv0nbQwSXlxl/czt3YOcUTnx0ZnFuW1sU9MemP0kv6m6Us3eTPlT9fxRZ151tbJiKLaijG&#10;RjnI+6jepOr7bT1kgt1LOD8Qv7VH2az9Jpt1qUrS+5v3vkjJC1nhkc+1QcGOtWL6oxlIO4HAbOcC&#10;uY2XTITgokh5Z8cmpm4lisoljCfHHJxkkmiz006BPU+qFrm3JiQ52nOCoq9CS0QXpxpE/UOpmOcu&#10;IS4w7DvWx9ffTdAsIFjQGWNeGI/bQpqUWm9KIDBbphQcBTk5H3VHXXXX+/PMmCwkYorZ7EUsoIeM&#10;bpkf1Z1vqOqSSRxqzd1APJfPhatT086fgsbf3JbcCQxgvuOSGNL9H9JWMFkZ5gNzd2YnCn7/ABQ/&#10;1R1RBZp7cDqxK7cr4BqM4xRVbBLr3qyY3LQ26kIDhS3Yk+KW6O6WawsJ7m6YF5cnDDJKk54o+6Q6&#10;Rs5tPe8ukJZhuxKchfo4NVz1h1Sxka2tkUKrfJw2SfxRHK0kisI76BTqu5X3R7YKqRtUD5DJ+6Ad&#10;R1JrKJO+DxxRhqN2trE8sgzkbiPyaofWNe/UTSFmVymduB8AKtDHzd+hsuRRQL9U3+Z/cJ8nIJ/5&#10;VNenWgHqe8VB+xDh8ePqqk1G4utWuWSMqeeMjBH1WvPRbp6Tpm29+cEu6ZLYxW/J+GIwwlzndBpZ&#10;6ZF08XSNQB2H2T95NC1907e6/ce9liFYqe2BTPrHrAaherbW+cB8gAckHuavLpbbZ6OmQeQSTj7F&#10;ea5SVS9tGyr6QEQTjS7QRxnAHAyarXU5LmWdHQrtH7s+c/iijq3WBdTonujchy20DAAqresNd/RW&#10;QVMszEDing3JrRxpJEZ1N1Q0ZaziYEk/MAA4ow9PJhb6XOZo8O7kDPnB75oC6A6fg1K6ubm4dtqj&#10;KjHdqsq0gtpdQh00ZSJpNp2n7NanHjFJGeNyZZ/QttJNeXM88GU/au/sP4pj1fr8NjJJbKBljwxP&#10;iro6gsbfStJtBDEsZCbcH8Csk9YXZu9RacndsHyx4qG3RZEVr2tJpljLcTMTliqfzVMafcXGsXc1&#10;3LIXcsQFzwmPqmnX2uTXV5bWSOREnJP27Ub6HaRWengBhudeVHgVux41GJlnl5SOLHZHvwpyPqrF&#10;6H6N/wBxu47u4iHtRSAjPGfzQj0n07qmsX8KRx7IS2JJO21f81sa6tNN0aytreBlOFG4sMHI7jFR&#10;y5KQRjbHXW/WFtBp1taQTASghQf2hl/IqrtN0OWDVo7+8/lO4xUGLWTUOpYJ7gE2yyZ2+Exj/pR1&#10;6jdS2zJKlrk7E4xznArC24SVK7NsIKmSWrdUJeySRIUdo0IO01nvX+pZIpmjUBRIQu76yfOKR0bW&#10;JizrNKMkZ44PNXD0j6Zb4XvrmLbvIZSVwBn7zWlQSdit3SLE6L6ShsNKWcSKZJY9xPnNR0d42o6l&#10;bWyIXiZsO3c4FS2uahO1kLOJdvAUnHbHaoHp7TpLH3ZpX+e3KrnGBUpTHikFHXeo2el2whLGN1GC&#10;wI4+uaojofQry715NUZjtSUuCw4wfFQPU1xqHVXVFrB759kbQ0QOATnziti6r0pa6Jplr7Hb2lGR&#10;947U/HjtvtE+VlK/6hfUO4i063s7Zi80qBcrjAFEf+ncfotAle72CeSL/wCG55XGTQb1n0xHfhLi&#10;VDhTwx8V1cdQRWGmRx7lQRphfHH2aRwilSQb7bJHX+oglzevI4Xn9wOMD6qg+oeop5njSMjBJy4+&#10;qCesOqbvVJHNrK0gDePOae2TfpbFHnfOT545+uaZYuO2NzshupNdlijC7wwCk7O5/mqC1OCXU7qE&#10;KGOMn/lRr13emOQgvtZxjI7gHxVn+jHRBvLG4vJkR3jTP/OtsH9tJ/JhyP7jouz0quls9LiLw4PA&#10;A7buO9CPV9wGvb0yyAsSTgcbcjPepSwmS0jm3vhE7A9hVRdS61G01y6sSrZG+p403kuhMkkkkVnY&#10;6Xd9S6tHY2eW3Eh+OEX+a3P0RDedGaa9uZMARhR9cfdVV/p36TSz1Bb64QMsrbx9VprqSxGrX80U&#10;ablcZJQYAqvl51LjFR6M0IsrPoLR/wD1DcapqhcSuDv45JzV1W3UAtNNcNIV2rhgcgkijf086Ms9&#10;F0i8FqgCKnyB5OW+j+KpzU9Oe6mmto9zMWxjt/1rz5tP0b8MQq9O7iLUL2UXO0CMZB8bj2xTXrK6&#10;gFy0yMg+ZBx58cYoasrufRHubbZliuxwo5Aobv8AWY3tXAU5LnGecV13xLvbJ6DW1kuooyj7McE/&#10;dQnV2pQF3RXyFUZ8YNTf6CK2tLe4dQHYAgk5yKzz6odQyKu6LOfPinjBtpA3WyivUa+2alPG7/C4&#10;JIHfG36/FVdpU0V8ZYpU/adpz2Io/vbuPVoJIp41d0wUfGMfgVUqymzvkWSTCFtrGvUhF8aMU5kK&#10;FbRtZskR3AacFXHbBrWuiXr6vZTW1yd6lM5zg5IqjOsOjbq40+G4gZXkjG4YPdTU96MdVy2aiG+R&#10;ipl2K2OSpGM8+RXZbimQjk3Qa9Bqly91aCT/AOGcOp7j6rIn+p3oqfp3VobxVDwTAAbfFfoPqvTt&#10;pZX41LTJAxlHzYcFx9kVU/rV07JrXR96TalngBmhJHYjk4zXfHyJSRWcbg0Zw9Let4rNdOS54Eke&#10;1znbj6/zV6et/Q2n6np1pqWnMplgi3urjBZh5FY206P9dpbScpKmcA+CvGf5rcnoY1v1npK2tzeM&#10;l1HEYBkgB2UdjmrZo/8AIzQV6oiPRC6h6p0V7a4z7wRo7iM8kAfdAj2Ov9D9UEWDf+1RcxeBkeKl&#10;ZdKvug+sZdiiKKU4mAztLZABq/PULoW/1jRp7qBS+xVdJIxnGKzcld/JqhHX9Fgf+rNM9S+mba0m&#10;sEjvoVAZyVDJj7Wq46a6uuum55NI1lQ8EgKRTNgjvVX9NX1zplxa3tqxEiY3jsGwOa1QWs+vdCMK&#10;WCyXIGd8YBZWFcbr+i0d/wBld6L+j0jVZ7q2jMlrO49wA8Ef8QravTnUnT+oQLNbSHfg55xxWG9P&#10;ku7GeTSr+Axy24xgrjIBxXFveSaJqkNxDOwtj+9Nxwec9qSWNPaA3guv/rrea0ltY5Q3GSM7lqp+&#10;rOhOqOnViv8ASdNYRs24xrz8ceMUdaE+larYxXNnqStMUDcHhPxihZ/VHqbSZzBeT7oUcqrtyuzx&#10;WBpp9FIxZljr2zGsi5lv9NlE8sfkdm8dqy9ol/fdN6thrY/p2k5VvPjJP3X7KaP0b0x1FALy6mjb&#10;cBlUdVYh/oHyKzn6v+imlma4htY0mjblRkHA/wAeRXoeP5eOqcTDm8fIpNplWdNdQ2zkSk+5C4yu&#10;Oefqi6zv7e3miuYT7iKSS2Ccfa1UkXppq2hFUWVViZQ2G7gin1jrc2nyst4AYnHxA4+Qp5KMm3Ee&#10;FpbNr6drGiatpqJDbRmXbh/wP4+6zH1n09qej6qblYcQsnxJXsB5ov6D1eLTNSW5t1R4igLK3jNa&#10;S6i6p07qywhje2TKjarKB/bUlmWKSVaaEzY+e49maOluvpZY4g67GyVYZ+LfmrVsLrTroTibJ+G1&#10;lJ4YGqr6v9NNW0dLi/gtSIwQ4XGSR9gVxp2rXF9DC2wrIQCRjGGppRh3FGVTmtSEdc0B9NuEmg5t&#10;jwQvIT6zVe9WdLwat7c6yhPZ+QA4JatD2Oox2wZJ0zuUbgeaHNe6RvbqMTWkG3BJddh5HgjFdi9o&#10;nkTd0Vv0P1xf2Ma2V/KxiIKRO3Pbtk1Y+raHBqdnmFEac/PeOB/FVd1L0uRHG7M0A/6k1B2PUuoa&#10;bPBG0zLDjB/gVXh00ZJyeiVu47mwmC7DE65G2ijTdchugqTth1YAjPH8ipG+vbXVbcOFAcrwR33f&#10;dAFxol6shygO0bg4OaeMfkVssa50y2CGZkRl7t/H1WZuvbDT9B1U3WAI7lFAHYgk5AOas211O4ty&#10;4mmxCcE7vGKyX/qI9SrK/hOn2jtgvlp+MjHG0VsxLobimVN619TWHvJBBcF5JSDJszhSKpiw1C6u&#10;5BHI5MX1Q1qDkTS8ZyaV06/EUihs4Jr0ONeif20ka06EFrZRi4544TnJz5zRlqpk1SSOCAbA4z7p&#10;8AfVZ80bWGaRQJxsZcMBWlvT3UIpE3NEsjRLtx+B/dWeaMM8bbNZenaD9A++fJ9tQMj9xHBzRpoe&#10;jQW7yTe2TJI+WOeMVXnQ7M9iXUbgWJAA5q4JCbfTt8qYZQd2PrxmvGncZM9vG7S/oG9ZZH1QubnM&#10;caKNo8UFarqTtq1tb2xEm7uo8D7r67vIoIzLLKuTkk+ADTv050n3prm/mAxJkR/eM9xVYx/G38A7&#10;vsOdR6hk0bTXmL/FCFHHlqkPTyyueqC9xcNGh3b0Yjau3GSW+sUBdW3FtfvFpif1N0o3/g0RaxrA&#10;6c0uGC13tKycnJ5z4FZ5Y/0U5yqr0R3VMt9q+rvouno5iVv60wyVIH3Vsdca3a6NoFkZiIY7VRsU&#10;YCjHH/WhX0sD9OaZfT6jH7l1eqzMzfHYCc+azj6hdaT9TdQxWed1iH2qF/uYHwKIwBzddlhenmk2&#10;Wua/b6rKFkjhk3HjIPOf+lE3rH1lFJelfcDs77sLwB4GBUpG1h0/oqwQKsYWFiOPOM4NUP6T9JX3&#10;Ver6hfXzN7ELErk8HByMU67s42aX9Iem4NA0C9v5AJL2cFiZFyVTNUX11qeq9X65+lRgwiUqCuOM&#10;/VWJ191bJY6dNDbzpHnjk5bH4qG9J+iZ7h7nUpF9tdoG3OcjvkfWapCXBOcmdcrqKRo30p0Rel9L&#10;sXdXJbJ2njNWPYdLv1KL7UrnY9tDmSM4wMrzj/FVnqPUC3sdrYxbo3ACh/47Y/irHj6gTTumbm3/&#10;AFC8IN/ODu8tgV5kp3Jv9mhKkivfVT1EurnRrWziYBsMkTkZJ8bqOPSuzXRulLhS4e4MR3s3yLEc&#10;kkVnLo3SpeqNcurqWcpb2xPtqTwcUV671LcRlbeCYLI2VH2cfdXlfFV37OxyLol+l+mbTrLryNLt&#10;3ZLaISDd+0fgUSepnU40lbzTbMFkZ9kaA/HJqG6W1OHQkeSQe6zxZkOeRj815o+gz9WG71K1eNYo&#10;2eSTeR3j8LnzWeSuX6KN2iyui/TGy6U0e112cD9ZcuHL9tmfArjqbULjXtTb+p7u1QFA5Ib7/ioz&#10;WesP9y0a1sSR7sW07FbduI7NirF9K+nrOwGpajfThZfbHtRNxgipyj+VnY67Cr0X6PlhtGgljVbs&#10;lyxbtjOaz16g9Zy2dzewFyE91o8/Zq4YurbzTLkX0UmDn4grxWcuutFOo3894QQ7yFwF7DnPaqKV&#10;lYIfJfQDTbMwbPc3YP2c0OdbNarAf1CqZRFnB+h5NNtJ02R3Y/Lgjn6NQ3qbqwlutNtDE8s0pEaC&#10;NTliSOSfoV3Hbki3Kl2aj/049NX3Tmi2vUsQIgvUJ2AkJtzjBqivVfWLPU+q9VlnkGWAYDuyHxj8&#10;1rroXqR7Hox+ntWEds0NrtjJXYGyMgV+cd7di+ubsvP7ji4kXeBgYDHsa2+PU8lcm6ObW3Hf/wCd&#10;FNeofTtzfwXQUx7ASwDeAexP2axT6h+mclra/qiq78E5Q5Az/wAVbr661ZYrK7jVcOBtGOSzAcfx&#10;WCPUrq29ultLS2lcwx//ABye5evpPDn+SMHkxVFBW0jQNJtXBP8A1xVj2lybzS2+BBIIJ80LamqW&#10;0Ks6B9/Yj7pLpfVJfckiyQjDjNezidSPKyEVHD/7kf1PgTg5/FWfr+htPYRTQuG+AIQUF6joJuJW&#10;eMhTmj+KeS00uONxgYxmt2Hpk7ZW9qEsmiM44bAcfVXB03dwCK4SHa6MoI+1BqiNTvVd3T+1jnFH&#10;HQ3sRLOZZCG24VRVYz3QqQlr2nyC7KFiUOP5op1yH2NMt4I2IIQAAd1H1QXqpuW1GFldi5fKkc4x&#10;U/1TdbJfbBLMwBJpuK/JnGxXpy1YyGSTPuxp8f4q1OnJpJjK65DKuTUf0709Kmmh/dQzMNxJ+qjL&#10;5prGHCTHlSTjjt4rRhxOO7Bv9CFxqxv7xM8KmVP/ANWkdajhkC26TLtOM/R/FQ2m3hFvdyHCHwT5&#10;FOelza3s5M752cnH/irrM6a+TqRP2Hp/ljGspwwyCvIqw9EmtekbW82Eu06FMHnd/H1imFvrQt45&#10;FtEU7Vbl/Bqo9V143U0XtOxz+7Jqqaik0cokLtZNSmeUAnYc/VRemCWfUIY2fMJcByO6ipaxvJIo&#10;JhjIYUc2/TEel2VvcG4jMkxBEWMlQec1xK98gSDH1HgW0t7N1jCxNFg7T2/xVI9FaLca/fXkrRtO&#10;tshLkdo1/NP+r+u1kkWxVXknYBRu5Cj8VL9G3d50qZ90O0XCH3F8kNRLPFNforKNEn1f1s2m6DNY&#10;Q3wCdo4W8OBgECs09KdN3GqXxLOMjLsT91K9aa2dQvztUDYx4/k0baDfppcCRCDL7c7vJB/NeX5G&#10;WOXJH4R2DoJre5uoY/0RkZIz8Wx2wPFA9hpt11Brc0EuFig+hgFVppqfVs1xfxRjvuC9u/8ANWP1&#10;BdppUMM0ZBDqFbbwRVHmb96QcLsE+pdUEGLVHCxgbRg/VUtrdwSxOSQeanWmfU9Sce5wTx+PxTHq&#10;HS54MRtEfpcDOa8/yMkslsdKjVfpj071B0j08mrwNIINQwGPjatXF6a3Gm6brD6hfXSIjRsTnDZL&#10;eQtN/RvrnUIemdIs9R07EUShFyMgJQB1/q0c2tTzWkZjTPwJ+h5r3vpuJRxKL02TmtvZMepvWVpf&#10;3vuW7lFRm2HtlSaz1q2ordid9+OSd31TibRdVdpJJcmNmJB+8+aW6K6dN5q0ccyMYY8NIcfHjwa9&#10;DLkVUo9DRilbNIen3Rt7/wClbfUtrpEGVZHYYJBPxP5qyfUDrWx/9Kw2iYiuyxAYN8QBUt1V15ZS&#10;6ItlbRFQiBVTGAMCsJ9X9RS3EcgV8sCQS31+axSnUboaKHGkxXutdR21tExknchUGcnH3V09W6fq&#10;egtHb31twcGOUEFWK/X5FZt9J5L+56z0trbLzQNvUZ+q371wlt1LqOiWt+jRtHPyjfFmB7jBrni5&#10;+bpo7KFq7Ptc9TJdT6SNpctEwS32oHGSwxzk1RPpdNPp0Et5AjNLDNvXdRr649LnTFil0ePNpJGI&#10;yB/YQar70y6oOl3kNrc2rNBJJvkYDdtrS9VZCSa0zW/X/rFadb6FYi/sklmj2o6nAc+3wOKojrbS&#10;tOFtaHTikUzAFVTsQf8AzVnes/paenY9L1TSiktpfFSQr42swyRis1a7rFzZ3SNPbFTGVfPgoDk4&#10;rdjdxUU6RzLlcEXvcdR3N7punaTJchmUBcMR8SR4qnvU7S9U0KW3gu8t7iFlkAzgVpH1Rm6N1XpT&#10;p/WNMijivbZY5FA4Zjw3P2KoPrzriXXtGj92ISOAGEnnjxU4J29NKx45FJJ/6Qbydc3WndFWkF1b&#10;Fi0QCnFWP0bba3c9Jw9SaWwGwOGyeQYjgjb9Cq2tNfsOpvTu3s763xqSxYjljAABU8bqNfSvrnUu&#10;kel2sv00UiK7MxdAwG7uy5pVNOCr/wByOTmuCpmL+r9Nv9T1aeVlEkRJdm/+Uxy1WP6X3UFlYXNt&#10;7I9suBg0L9UdU2w1HUZ4CscMjsfrJPcCmHppqNxqd7eQW0bM5UuoxncB3xUc01zVOmZouUV+j9G/&#10;QhukpLKeDV4du/cEcDkfk1Vvqnpeh6R1RG8N6ZLKIq8JJwufJFWJ6UdFWfUXS0dtJetZ30P7lc4A&#10;PcA1iz161i9sdYFldMGEI+JjPD1Xx6lKT5dRO7Zo7rD1Uik0R4oL3a7DCD6X+axZ1t1/PcwiP3yp&#10;VSGwe5+6rt+prySYhZCqcDzgVAa5ILghA4J78eaxZ/KjBOOMbHGiK9yeVj+ngdpM5JGSTmtN+jnU&#10;V/0tK9xw5f5Sx5oc9FNAZ9bgSWzMu6Ik4GQAe3+a1m3Q2kAoP04Vvxxg+c1jxTldtlJO1RYWr+q0&#10;OvWkc0tkIblYlRJQoAAUYBz3qudb9S7ttBvbCaQSRMDgb8Bv4BpzpE2npqMFn8GYOBtz3BOSKtb/&#10;AFEemVovTNtq1hAhVXjAXA3YHJAr1PHywcoprpa/R17jR+f9/a2k0CxkIig7TnsK2b6SnU+lNIsb&#10;21iYWckGSCNwb7asq63o1hc2EUysRLjEgz2rbH+n/wBWdPuumbW3vLNJf02+3khP1/ac/QpvKlpU&#10;rI44/sxv6pdWx3fV9pqNmkcftOhkRW+JKHsfsnPNMvU/qFNajgmiUIwUZxUv6q6RZzdUzNaGOJA+&#10;WC+c/VUP13cfopfaR2YAZ20TXtjTnT+TVf8Aph9Pn16z1c27gXrSkxsz7QVQUF68snT3WUkOoSbi&#10;GGc8kD8j+aJfRZLuDTDqVpIwdTsG3kfHBzQh1NY6h1HrN1dyOWfPLE8/5rnjx4PLv1opglcXZdPT&#10;ktrq+pvawiJWkGRjAqpfUHpvU9J1C4QTb2DcEc7h/wDUoN6W0HUJupbWG1mf9SSyh8nOAOQPsmrH&#10;60u7zT5kTUYpFYMcZHf81e+yTVGZerrye7i2OCxU+R9VY3pNPq8lhNJbrM8ceUOwZ2Yx5qC6mhtJ&#10;3lliQgOAR/NXD/pu6wtumpbiC+s0ks7icCViOfmMVgyzkpqh4S/C2yO6k6luZLYb5mZUyCAMFj+a&#10;zXrl5c3E24N95NbS9fNG0n9SX0mMiGUbyw5GPyR5rIWpLALaRokOFyDXfMcvt0xcUrkyZ6Ctbi7v&#10;rWLcMe8u7P5rT/qp0qunWUFzGVSAQgYB5L1kzpLUgWkTOCCDkcGtK6314NV0SKzlhYlCMEnOceaj&#10;4VJxb6Q+bLTaKq6I1VbrUrUcLIkiuCfwa0f1l1KbrTbia5kBZDnC9sHu1Bvor0paSas6yxooKkh2&#10;GSSKsf1j9L7nToTdNKqwiJ3ZMjHatrl+d+6IRjuz84usNVWW/mML7lDDaV+q0no9s0OnQzRKWyqk&#10;hecEisr3VgxkkfsA5rUnpL1e9jpM0MkAljcEEHvXn/Ts0nmy87L+RKuJYXQGmLLI99NglH2gecmp&#10;j1B1c6hJbRbwSigHH14q8fS+fRL/AKavxDFCkimRmVsAg4rMeqOz6rGWUKN/Ne7ibnf6M3HdsQv4&#10;o7ezkST4jGC5qkri1gMr/wBDjPBHkVfPqVYyS21ubcjnn8f5oX0j0y1e8tIZv0sx3jOR2P5FTz4k&#10;2rdIX7igft3aTBpMU71W3Pte4vJHH815dwRWvziGGb6pnFrEkn9NwdvnNfzBBnuxViWkXcXuAXC4&#10;wfrNEtxdQGT+nwPAFQtnFbb+XABPfyc1IXjwgbYj2NPOTVbK/bGNzpkkh3DJyfunKaWhiO5eR/1r&#10;6zuXOUDkjPnxUXqeoyQg/PGeBn/xSY5bIzx/IB6tCbGY8cc+eOa6WxF1ExOdo7Gnt3Kk4wTS1kBH&#10;CI/dJDZ4rTapGVwALXNHhMYfbyv0Pv7qrLuxuleVhwFyy88mtJRNBuw0RznAoT1bQ4iV9qLBLHJ+&#10;yfuqRl0jqckujPEmtTxANJHvIHBcUxg14PKM8Vdl56fRTIzSXBHllxnB/BqpdT6ScXISNWYE4HBz&#10;V4uNDKTfonrW9jlILHcKYavqNmd25P2jkmmFnps1qzKyNsIwcg5BFca/axzxALH8gv8A+VTxq+xg&#10;Ymgt5FOGXlqZLZbgyZ4PbNQ9zaXClvjjyADj/nTCLXpIwO4Hk/VaYwXyTa2TscNzD8Gbcc06k1F1&#10;+LefBpC11uN/dZxkEcEV7cXkUqoNv+TStfoaNq9i8d5BNhG4/NdS2EcqsONtQjLFg4cA+KeWcrpj&#10;adwFdUUDZD3+guilkQsuPFV1qdlLAsjquW/kjdirj/3HllkOM/Xikp7W1mOzahYDJp4yS0QasprQ&#10;Ot7q0bFxuPnYw7VYNpqVlfJvyDnuh+6iNZ6WgkO5V4zx9mhkWLWznYMY/wCYqkqfRPnvYbHRwQ2z&#10;+cjwT91HPpsygg8/X2aQstUuVAPuMMggg9jU5HrUTBRIvbgeDUUFr4K51eOa124Y4PcnxURonWSW&#10;s4f3GQspU57Yq1tRgs7yFlwMHg1Uev8ARzoryxxZXHFWg4vTF+5TLqt5or633ZXlQy474oO1G2kj&#10;ZlaPIJxkVUfTnU1xo9wIrl22rkH/AOTn/wAVd2lata6rArRTL8s/3ZJqGfDLFLu0+i8nGSQH3loA&#10;D7fdTQfqemzSAoy5fHerE1y1liO7eeP+tDsryOFO3JqmKbcV/ZnlGmiptRshlgTnxQdd2ZtWVlzy&#10;cVZWoTQNI3x27c8fmgq8uCH27eO+a9KF0tFEDkjCVWDeaELu2I37R5oqv493KHB71CXIKE7gefut&#10;UXRVaA2dDyNtMCh38UXCIEnAHao6UIDwozVlIokTGnWKuqOrYbArRPpP1pqHTkwBn92FiAVGN6r9&#10;j7ArMkd/7QxnipTTtcaOUkSZyMYNTyw5wcS2KfGR+nlh6l2d80gWRPdUZ3DsV/iptOrYpIXKtuG3&#10;7xg/ivzS0rUnjkLrKxYeVOCasq29Ur4GOEwANwAPH8mvIfgNezWsy+DdXTPqU9i7T73Uq3JQYJH/&#10;AM4rZfSHVVtqEEeJ1ZTH7qv91+Ptvr11JC1xHIVdlwT+4KfOM1eHpr6nT20MYkumySRnsDt5rB5f&#10;07nDXZqxz0fqZbawkquiup4zz5FSmlXxkDqxJGf5IrH/AE16k2N+xxK27Iz4xVxdNdaQXMrwmcJI&#10;QSBn6r5/L4sodmiErLn3OZNo7Gvmkugw/wAjHmh/TdR/UI+CGOc5HgCpay1Mh5N6jIIwTWdxHTCO&#10;ye6TIYEN9nuKJNF/UDeHcvigO46hZIn3gBu64pkOvo7bbKWGM/JPs0yWhKTLkIYLn/pQVqVpEHMi&#10;tjLc4qIT1FtbhWGNinkZ7E/QqmOqfUqS2lWDd3Zjle5rqRxxov62vra2QQpJnnkE981F3epWil42&#10;kUBBjcGAwfo1kW5621Ka4Rk3ph8fuPY/eaeXWq6lKyFZRsI28qMtnwaqoNexKRpK+6xsY4CS8bcc&#10;FT9UE/8A0VLMkHJcLnHk/wCBVVjpq+f2tzlTg9+2DXsPSSxMFkPzb+OBT8Y1tjR0WYnqXuklCxHO&#10;OGI4pKH1A1aWQOCoHccZUr+Kj7Dp+0hTEmGkIwGzkVLwaUjqwC7vpV4BNR/FMvGQjcdTancFGaQb&#10;c5GB2qVXXHlUb1xjtg5qMn0m7J9qKLGR2PFKWfTV6suHxmmTQzdkvY9RysrxRttUck/3E1JaZ1Je&#10;fNeOBgHy1KWvQojZZf1ZxnsQPkD3FE50G0+MocJjgUrkkI5Uis+q+sJLGEPhnkLYH4FDB9ThAiOE&#10;cE/sarVudE0+Vybhg+M5DYrvTuntCXa0kKbfyPiaaEo/BBzZVmnept2VV2idd24ktzU9adZz4WWV&#10;QD2Ur9mrVl0/pyOSP+jDnbu2p2pWCx0R5lb20XPOw9qtcP8A2nPuMqyP1Ku2cQtFJ/ABA/miPR+u&#10;po53QhgBlRnx/irFltNDkuIi0Ix2457fVOv9u0pyjlAEUn2zgblpax30I8hGQepzMio8ZweKmrb1&#10;GOwusK7VBHybk4pi2h6NIVJhBA7nOOfunU3TOmywFYvgGORjgA/dEkvQl2x5B1xBNy2VO7sBUkvU&#10;9ogcNJgdwQRz/FCMvS8KRH2HAbOMk4Bofm6cY5D4OP2Y55poIHJIPRr0M3zEwCE+OKLNL1lFGA/P&#10;9prOUXTmq/qVEcpxzwDt4/AopsG1C2AwHwe4OckiuTxu00Cypo0Jb9R3AL7MHHIzXX/qy5G0Mck5&#10;J+hVI/8AqG9tlO7dnH88U6seo4m5nVsd+QePzXPyo6nBmhP97iurRQ8AwRgg0yhhtGGMLnsSOKA9&#10;M6jtrqFVQhsEgmpK3vIkkzkD6amc9WhWgtvbK3K4UZYDgCoE6FI3KzZz5zzmoTVr4oEEc+1i2cqa&#10;90XU7lZZN8pOccmmUrqzta7JSTR9Rt2UBi3OeGzXkc17GZUOT/2p3P1FJE5BUnb3NejqISbwqAsB&#10;mh1rRFxb9A5i/eX4rleMk9gasPR0faFkjTIwQRzQlbdUwx7lEDDd3bFKWfV8aynC5xgEU0W/bOfb&#10;YbyaNbySFTGPkck1ze9FWax59lD2zlRmhaLrQLdk7Nw74+v81NTdeCbb/T247geaJe6G+3daBjVf&#10;TCzvJM7QB3ORyAPzig7WPSi2AzEhAUHI/H3Vq2nV6TyNGsRXySRnj6r641jHccUkMs17sWWBGQuo&#10;/TTVku0aNmeLZnC8EfyKiE6W1qzilQQ7kBBVec4FbSt9atWYkopK9ia+fULeaNgVRQxyeM1X/Kdd&#10;E/sIxFDpWq3LvFFaFDuG0upHend/0Xr1tE5uIcspAYLkDFbAh1HSraQF4EdweRUlqWq6PcEsxTL+&#10;OARXP8ldcRH4775GIodAvCje1bSFiOwXjPnBqEbpLVJpMpCUK/yK3bbHSxAdka5zkMCRn7ryA6XA&#10;6y5TJJ7kcV1Zq/4gsK+TGE2ha5bpIRC+04+1/wC9MItM6icSe1E7smCqsccf9q2nrl/a3MygxggK&#10;PAIpG0t7IQsUCZ/uPk/ij/LfSxotHG0uzE1xNr9igkKNGznkjJORTmw6216SMLIsp25y2G5Nae1P&#10;T9PlfEkKfHP0ARTKbSNKMQjjhUHAyK597G47irCOKd3yMwXfUl/cJgQknJ3YGTVb6/f60HWKKOQ5&#10;xkkEg58GtmQ9K6fE0myAA8t+c0pp3Tdktyu9VY84yM5J8Ukc0YvUCjxyfczHui9B61eOTKJNmRnG&#10;T/yzVsaH6RW67jc7m5wwBzWsBpllDCVVkUkZZSM9vFVtfXc8c8iqDj8A4pZ+TkelpHMfjpM407TL&#10;LT7f24gCBz/mhLWpJrgqsMZDE8qO3Hmp6HTrl5C8jE8djTa6vbK29x53wQMY7Vls1KIN6bp4Ri8g&#10;YbATj7oE9Q+uLW1sHEalt3xUfk131N6hxRHakhZR9fHis69QapPqUigBiM5RRk5zWnx483tUcmq6&#10;InStQuLu53GeR3dsYetMdKdKMsAedCrYDbQe+fNV36a+mU0qi9uIxnIJGcBBVsdRdXw6FbvG6Av+&#10;1MnPwPHYVbJGPKkPCLZ51brUWnW6pHt3kjAH9o88fdZp1nUJdTu2i3FvkVT8E/dNdc1W/wBavXEU&#10;cpjUjBxwee+atvpzoW1sVaaRi8pYFMVRRjjjt7KwsnOkunILWCNnDSS4z8hxg/ihLrnrACV7OCU/&#10;E8rj5c/dLdWdZtazz28DAbVCuc45NAFpYXN07XFySS3ckYJqbl7NSiRdl069xMJ5MAFhjPf+aMdQ&#10;cQWwjVtpZey96hde1BbL2oIR8tmSo8UpZSiS3iMiYbkc9/up5E5bGUUM4rpra33TPvkAPftQ0eor&#10;jVGjhRnCc4Udv5rjqvV1uIo4YP2h8Mw/uAoo6P0A29obloFVmOFLHJx5pklGNyjsZoLenbdraJXb&#10;blY8Oxod6p6khtZDE7hS3yAP19ilNe1Wa1t5WjIBwcZGQazB1Hrd/ql9k3JPAUYGafBD7j2yWafF&#10;C/UdxLrWoBckqDiPHb+aPNCEVnD88jP2e5FCemww2jAyHeVQ5NPdJvJtUvQqBUAIXk8YHevTSpUl&#10;0Yed03thVeWc2vX8SomxeFfB4AHmtFdLdMW9rFGkSEPjDseMg+KDektCt96+wuXB2L+CK0/ofT0N&#10;tFFNL8XIySR+7FZMmXVJjd2xvZ9LSW0a3LtuA7eCopTX+qiE9kEhgDlV85qO6o9RGjW4tY23NnOc&#10;VWejSz3dwWkOdzDOay1Y8Y0GHTXSX6l5LiYgKGyCfLeTzT/r/W4dNtIooF5ztJHlqUvupEsVWFfi&#10;xxjacgY/FMLGzW7czXMh3A8E+R9mmjKhZRa3Y36H6cn1JP1F0DGhOST9dxXnVd3bWMjxWsqsUPyf&#10;wpptrvW8NgZbOGQM7ErgcgjzRl6Z+nSdR+zPdf8Aw87iCf8AkKrw+fbIWQfSHpne9QrHLMjAOw/g&#10;gmtyaJ05pXTeiQwMsce2PwB3Ncz2ttodkgjj2YUKBgDOKyt6j+p93PLLEjDaowFB4O2o5Mz5OI2K&#10;Dl2jz1H66mnmkgiPf4gA8AVSR08SvvlVcHBPgg06sbv9WRPNkEDJA5xioDW+srIyNFDKcDgswxk/&#10;ilxxPRgkgF6o12SK4EEbYGThl81Wt3dmLLSHJznP5NEEt9FIxLg7weDQtfr+okwG4BrdhWuiGd10&#10;wR1G2ub+5BYFEGCCv4qxdEnkGyKFGYk4wnioS2dZLlII+ZDgitb9E9DWEGme9PGA0hA/Oe4/GKvO&#10;dJfiRh/Y/wCk9DiS1ErDfvG7DVNa31P/ALfA0VuUBbGMHPB+hQz1N1TFpUTRQYGMqNvfFV5ZTy3s&#10;yuVIHjJyQKz7LaDG002WRlfBKk5YseTmj+2WOO3KBQuFwABQRcdUx2sSoDlgOMHP/MUR9E22oa0k&#10;sioEjOAWbxzg4qU4NJOjvJD3proybqC9cyEpbxnjj9xq/ba6t+mLZlTaCueQaSW70/pvTNgYb8Yx&#10;3AP3WbOuus3vJFhidpWnlCnaMe2o8gUkZO0TaXdEL6i9eTX0jyLOzMx/gZJ+hRj6R+mEyWs1/O0v&#10;zJkUknCDvgCo3pj0tvL64iurlG25DDOBvrVGp9RW+j6db2sKIHKAEHjJ+sVWeTiqGu60UL6k9U3G&#10;k6f7EALZYbv/AAagOiuhp76FNTvJ8mRMoMcCPPYiiLVulzqtys8zEbjl0J4x9Up1Trj6ZZQQWgG2&#10;PgMR4pHlVaQ/AedWdSzRWf6a2TIRSD+cVn+4vFtQ0suVYZb+TRvcXkphmunYEnk5OB/9QVmbrHqG&#10;e8YIm0MZDwO2fNchht7RTJJQWohL1H1DLcwyRIwUck/bCqSu9VRsxIxGO35oh1O4NrZ7t4Zsdj9m&#10;pj0Z9PrrXtZWW5gIiQblLdsn+6vQhUIswZJc5UG3oV0JbzX73l5Ad2MlZB5x5q0+vdfitp/09uwO&#10;VI+HY1Na7bRaQZYILhmJU4xwRjwaqjpnpm+uNajurpD7K/Ih27Y+qxTzPJLs1xhxSQZaV6ezwQ21&#10;3PjdIA4APIFSuqa26xC33jA7L9Z8/wAU9606ueC09rjcijaB3+hxVI2guLuZpndyFYZyf85qko8t&#10;2OmqQX3WnRKHlY4zwfz9UAah0/Nqs5kjkykY2sKkuqNclkmhhhDBfP8AJop0df0NqQf3clhmiNx2&#10;LIidNg/26D9PDw8nBx3z91ZHRPRs7MLtl3sAB90G9PQPqV+sbgfNe47AE1pVXTTIgig8gDb2DY8m&#10;meVHFjK96/1q5FmweQn2j+SQB4rLeva/HgRIRuYeDn/nV3ep+rII7h0JPGTjwTxWYLC1b9ZKz4PG&#10;Qccc1TCrVtEMkq0mJJ08r3EUsvyB5Aoy0Gwk1PW7O1VQIgQfxkHjNfQn37qC3Vcue48/4q7ujujR&#10;p0sd5MArscYz+0Cr5cijF2/RCMOTSXzsvLV9L03pvTbX2Y1MuAXwc/ycVSF1qN/rusREBtoKqrEY&#10;wufNPNc1ibXNTjiiclEOGOe+KP7NbOzUAbN5AyCOa85ScjZGFXTGXU1tbaVEohPJTz3H3mqP155T&#10;Z30pyHfGAD2o06tvRd3jytPhF/Z+c9xUFa6Omu+1ZI7BndR8fo1fG9q1oZgN0Lo91c3qnG5Ubkt2&#10;/IrbXUGux2Ggx8jIC+cg48fzULf9B2XSmnWWX5lz4+uRmq+1O5OoRld5MQIKj6IpMkuR2MCxej9U&#10;tbtbm5nQ7Y05Jwaon1F9R47WV4bVjub9ijnGfBxU/eayumaJPCJVEucDdxkkcCqV6S0eW91u2lnt&#10;zKGkZmOOA7U2HH270jmWai0vku/oXpC6tY7XUpYSBkE8cnzVhdYdcSXU9nakAhTnZg/wMVZ/UjWV&#10;npNlHAAW9vDN2Qbe/OazPJunumlBzgk4zkAVKc3N9aQQjxDPV9SH6MQq24k5P4/BFZr9R9QZoDAj&#10;oJC2BnBytH9/PK90590jBzgHGPwareLTRquoSZycbjlu2Pqmg9qTfQmVekQ/QugqLW6eaJMbccns&#10;34oO66vWSe3t0GVUZIPkirKvr6LSIjGSDuPZew/Jqoup75P6Sk5kZsrn6NaY8pyRlk2gXsNDuuob&#10;4RY3MI8bhzgVtD0w0saPpd7bOoLOhDMeDgDHeqv9K+gpYrX9c7lWZzwKMdY1Ce3tJ0TyCp5xXZpt&#10;1ZxPjsE+ttQSK2fDhMDH55/FZr6Xa91nqW3tUcPGZQrjxgnAzUl1nq93eahHaxH+qW2DuS1X96We&#10;lMnTVvBqN2N0kpLLu8mtkIqGNJ9mDLk55E6pGgertNten7PTILEFW24Z145A+qNPSfS7/VrW4nDl&#10;/mwYkdgKqz2NT6u1IpbtlYlAxnPAHyPFa29OtSsen9DlhGVkZTkDvu+/4rJmklQ+K5PsE5OpJLC2&#10;voFlOc4Zf+Jvs0J9B3Sx30814m5cHnvya56cvrbX9dmgfmP3SGb+KMdZ061sbh44ym055HgiscYP&#10;2elFerKj1q9F9ql7cQrlSewPPxqMh6cluIP1AQiJcnGMZxTHWWKl0h35eTbuBwVB8mj/AFXVobLp&#10;6GG3kDvjBz9HvTqVlV/ZXnUeuloIoiRhQCgHHA+6zn1jfLdvcxgDOdufAo86j1ERusIXdkd/+E1Q&#10;17qjjVZYpclWIYA+RWjDFt2JlaqgW6auYf1c0UybM5BUmoDrXp2G491oiEY9sHPIpTrXRRb3cN5b&#10;znA44/NGFxpkd/pHvxygtgHd9fYrcl+zA46YM6C8z2gjkkLFUCNjkE4puoWzuYMnGSzAUlBJNpyn&#10;KHDHdxxuAqd1T9JqFtDKjsp8YpWTcWaW6F0JtctP/bXEYZIhhQwGTj804tNTlsxqOjaramaMqY92&#10;AeD5FUB6a63eabqLQrOY1HyQDjOO4rQ9xfyPcC9mTO792PrHao24s0Y3pH52dX9NQ6L1JqdoI8LM&#10;xkhyeDk9qa9BapNo/UYAkeIToQGU9nXmtretPptpfVtrY6hYyCG8ssSoFxhsD9tYs6l0+aPfcqpS&#10;TdsOO6P+K1483KJLJFp6Nqa90DddTaXHPBtlJgDEucbSvORTT0q671mC0k0q8BAtnMcbnwHoe9CP&#10;W66sbNdPvyJMjHudyCPFTvV88kF2dTsYUjeSRDJHjhgO+M1KmrTLR9AZ6idLXukai81tDtj4JU5A&#10;OeSRU50X1nedK30V7BHuhkIEq/hu5BFaI6j1PROtNChkhhCyeyEK/TAVnHRbi2W6uNFu4137DgNj&#10;OBxmuRkpJ2hpJxkqZovXby16xtl1K2Ub2jIEh77vo0CaRosN0j2OqM0RU/0mHeT8g/QqC6D189IX&#10;4iaAT2rNj5n9ue5xV59S6VpvVNtHcadGyTAe6hi8VK3H3r0UjspSK3uekNSQGVzayHb7ik4YNWqd&#10;P0PT+rNBnkt7lGxF8QWG7eKqPpy90jVXXQdbBt7s/ASSjCOR2IpvqXR2odF6rv027L2zSL8M4Q5w&#10;DjFRdt77GaqtAg763otxKr+9FhiMJkqfzRJZes8mnW0pudEknKYIIQnd9nNXtDaaDq8b5k2XAGT5&#10;A+8H7qImgs7RHVreOVNpDF1Dd+Diucl7ic3TdlGah686f1TGsD6M1qo5JYYYqKFru60edC8U3uNn&#10;Cr9k/wA0fa70nbX0LzabHCoZdvGSpas+a90jq2kuzvFJEhYjeATWzBGMunRi8ibiWVpGqS2kr7l/&#10;o5zt7g1YWh9UrBcLNE+BgsIzWW9J66uLVpY7jc6Z2jdkAD/xVg6LqaXJ99Jl4ONobsapPxnL0Zo5&#10;WumbosutLrqONbeRI84EfHAYD7oH6j9P9QtzDJp8qe4ecMeBVOaF13JYSH3VcjIOV+6ujSupv9xd&#10;GW8Dq37ckAqfrFZuLg6od1PbewGlW7juWhvlCSoRnByCKsXS+t/ZUW7OC39hJpx1F0G2qRNJb3Ef&#10;vINzPjgiq7fp29tYWnmG4JwTQqZJxaCHXdCk19WQ4j/u3eRjxVCdVdM3elFtyGeHBwyglhj7Wrh0&#10;rqZ4pNkmxgR8Tg/9TVo6JFpV3BLcSESTpwPsZqsc0lVEpQTMD2XUrWF2SqsCQDhhgf8AKrH0fr1L&#10;uKT3IVXnHB/uFXT1D6X6RrU11JHAsRZTtHj+B9ZoE6f9A1994IZWiYne5Y5wBV3mjXVMi8TTKt6r&#10;sG1SwkER2H3Q2R5FYk9aen47OJZ2hwiphmI85+hX6H9SdNX2hXpgltnaMDvjOceeKpH1L6eOqW7O&#10;sWW2YUNyP4quHP8AkhuGj8t2iEsRIIFOW0G49pSgLbhnijfVdDMGpXNrITFKGJKkY/5US9LaTdXl&#10;x7AwrZHGOK9OWWkZpyaQF6Jol6kkWyJzkc8HmtY+mGhaxJbSvLCYcSKoWQHc4HkiiTp7p2OxCi7d&#10;ZZN+O2QFq2LCJVeObduUOAOazSmySley9+gzbWwtbZISMRhQ/wD8qn3UWrmCK5tyQd524I75+qc6&#10;TbxWdlGZFG4DdnyM81VXWfUKKnuj+mobhicsfzWF47Zq+7SKw6hup9Qu4dNgC590Eo2fkoODWlm1&#10;Wy0jTLffsQCLYAvByBVQdB9Om2uJ9YuzmWUBUyc4Xyx/NRfVE0+sTvBDMDF7vCeNorS4xaqxVlCT&#10;pi2jutSu9QDtyeQW4H8VaenaFPr2pW90gP6O1O6UngMT2FV/oGkOLWKztdy5bkjkEeat6C4/2HT5&#10;1aQx28S72Lc5x3z/ADWKbt1Zrh0iI9ceqrbS9Kv44EZ55IhGGzwv1iqn9Iem4Y4E1G6hBuHG2NWH&#10;7B4xUbpOsL1RfX9zfRKbItiCI/uAFHWv9RWlhZxRWo4UYVVBJFdhjlFCc1ZXPqz1I+s6xpWg6ajv&#10;LO4WR485UA1obWzb9BdIf0CryhPmv/EzHBoJ9NumBbTJrF5GqzMDhsfJY85NQHqF1FPrusWdnari&#10;03Zd5eQcHsBXOLbG5KrBnRo77qWa1lltWPvMNqkYHH3Wv9KJ0nTZ7Z2RXePacUFdB2FrpgSST4KE&#10;ITAz/JNPpopdY1KJoThc4YjgYHBqebI5aHxaCHpa0jc3E7Eb+VUnxgUJ9ZyMzWdiHI9xg7HOMjwM&#10;VaVlaw28DqXACA8twDVTWtrb3WqSXMr+7IgZUYgnissdjynbE4L2z6WsL25YuNoJJTjBPFVxo93e&#10;a3qx1ObcltgCOPIBOfJxRX1ysd5EbIliHYFiOwxQnr+sTaLDb6db26tMVEar32b+x481aCr+2ci6&#10;Ya3V/c6ndx6XCUDNIqu+edp55FXdrOt2PQ/Tk0EcSnCMq4IO/cOTVOdE9Mr08sl/JP7l1LDuYvwY&#10;9ucgVH6Xpmr+pXU1lYEiOwRt08g4yPqkUbf6RojOknRbP+l/QdN6i1K86m1K42hVKQxSDC7aLde6&#10;jW+1m6jtnPsq52gH4NioDqG70zozUZbCyiEVvu2RRpnDuRgnFSlrbCPTgTbCO4kIbnhl+xUZyV6R&#10;WL9sS6s65h/2+JUgk90MRIB9/j8VTt/1RIYDDE02+TjccHv4pDVNYBuZ4EuBhc72/P1mvugmjHUN&#10;lLPCZLSM7yP+IjxTRhR1SRcvSog/9N3ccvFwo3yPn5M2OCKEvSm5sJ+v9FS/dnEADop5UkMKjOvd&#10;djk1r9NboYIyfc2g91P3RR6QenVzqmq6lrC3KiOAYUZHBXyKRqk3Y6lujVn+p6GzsrWC4TYCEJIN&#10;flEl9dOGlRQqhicDjcc/uNbv9T+sF1PTmS6DMUTbuGWK1hlE3PcDGBvbH13r1fDlGUXOKrm7Ovkl&#10;GLd0QvVNzYxWS3Mls0ku0owXyG+6/OjrGFNPuXk3gKZWxGTk/wCa/QLq/Vraw065E8Ywo3Snyqjz&#10;+a/J/rK+D6xdvbu3su7MOMZJOTXr+LKjJ5ElxJx9VhnDwzWxCnlSPuhG8WS0IKK32KYx6tKnDHcP&#10;s1Jfro51AYV6izKkea1ZOS3E1xaJIrn847inmgdRMG/R3Db4m8nkihe0u3hYxo+FNeyRBpkKjyOR&#10;WzFn0mmRnEW6gRYLqT2xxnjNF/SUsN5bSEBhOnxx9/mmmuaaLm2BjGGAyai+mMxyja+0gEfVWjk/&#10;IUOOno5UvbiW5TsPiTyKT1PUbYagrTKBjsPxUjZ3D7w7fIHIINAOrl7vVSCMoCAP4rYnSQspl+6a&#10;0ktgjLIRk4GeOKGuoNQt1aOEyBnc9x/2FMbLXf01pLD8iAPgG7VD6L+kvbiSaU7inj6NaOWkB5rE&#10;TkQw2+GaQYI7gVOaJoc2kw754/kwy4+qm9Ghjimmu2jBC8If+4ApO91qbVN0ZKhFPYcV1NXbG4v0&#10;Dl1rDyb407vwvikIBFHL7Zhy54z9VIyW2nqrgNsnH7SKJ+nOl7oQm6nIK5JU+aZTbemddpHlvoki&#10;BXYhl74FRnV2sXSCBIzhh9DvUprnVZ0+LCIzbsqAozzUdoltfag8M08YUBhgkZwao5SaqIY2tNgf&#10;o3Tt/FfW93dJhifcTJySfFEHWfWDBGM2BMeBto66y1GCETXGFhVIwOTnL1mee6uNVk3yEbjwM1j8&#10;maxx4f8AIq3J7CfpO3S6uZbuVFKg42sM5os12KC2BfafbI4I/NI6bpL6da+46YTZksKHZbm51K5h&#10;gD74d2CtZIKlASTdiugdPvJI92/7U5BPn+KfdVanFNC0MrneyjbiiPULlLG3MQBCft/ANVl1GyMy&#10;4bP5rTmqMHT2OnZBaNZslzEwfLbh2+qum1sf19zbNNB/RQhyewOD2FV90dof6q4Jkl9uPglwMkD8&#10;Ve/VtxY6fawLFIrFsBQDnP5o+nYozcuXSEyZHFUu2GfUvXVk0MKWMYjjhj9v6JJqnY2lvJNocuxO&#10;XyfGar3WdYZGX5eckfirN9NpbeTUXm9v3IXi2Of+AGvXwZk8iRzpX7CWd2xBEP2Kexq4I9Q0XT+l&#10;5LezRRLNJuYkD3Qw8k/VcWmnaVYaNqF1IoneU7Ym8LmqIk15YXlHfGQSa9B/j20LC3TsX/3y6WRY&#10;5LkuucbW8VAdXdKxPDNPBM3J3Mp/dk/VdPoNzBi4mRlVsOCfIqZN+t26CX9qjHBrBlp2jR6Ko9LN&#10;Yk6e6y0e9LMFjmAbAzweM4r9MPW+50LqzTLGSwl9u+gAkjmlGx3/ABmvz50jTo7TWrWdpMiKQNwP&#10;kdp+q3j6qWmiz9N2GraJIG9v2jcReQz8Gs3h4+M0n8jejM2s9dXsFnNpt1NvkjGMH+xqjOgNUWOR&#10;4ZPk0rBN2OcmnnUmj2+sCGdEEdwq4HOQ/wDP5qvo7XU7G6SW3QGRSCmckbh916Xkw4yojkny1Zon&#10;rzX9b0HT1sr151Q/KAS5YKT221XGk6vF1Ld6Vp90QkclyiySj/hPcnNXv1r1DZdb9J21tcr+lvrd&#10;V+Wcgt2wprHWsw3nTmp2WMvFkOwYfuUH5YxV1OoxdaIykmzc3q/6WzaNodrqFrIJLOFCMLztGKz7&#10;PBaQ9P2l5ENyEkSeSKvW/wDVC5HSMloYWEN3a5WORtwLMMA1i7T768tPctJpXEEjYAz8apCclCKf&#10;dlXJLHGNF3aho96emoNStp41jYAFQ2DtY4zxVpdIS2+qdENaXErRzqJAZT3ZaprXtCutG6ftYSZH&#10;ilAKMM4wfANWt1N0/Do3SOnXVndBxJEikE/Yy1LGNGSLb/0Yx6u6UutzLFl0Q/E1qz/Thoen9M2f&#10;+56oye7KAihjwq98UL9E2kOsavY2skAMLN828/WBRn6/2KdOx6clsVW3dRvhB5VvFRyePGTcrpml&#10;S5RLJt9d/wBxudWvdK3YV8lBz/ANZD9a+rbvV7xJby2WKZGMbELjcF7UVel/Xd/o+qPNFLhHTDR4&#10;3Ak1CesemJqGNRWY8Hcy/wDyjUWuMZtexIaZQVjxFM0sThMbVfBxmuOnrWO91WC3XLM37VH7quDp&#10;2WCbQnglClGyMVb3+lv0Ye/6gmvZYQiufag3YyV77xmvKlha4/B2TpFu+k2kQ6YYW9oQM6ZJPB3H&#10;81V3r31hDpep3CC+bapGBC3Zsc8ij/16urvp26McJAJYRCvz+6s1i71S6K7i5LBVByTk8VsnijCE&#10;W32h3jtIMeiNS1TWtftGspZRL74wgOWO7zWvOteoOorK0/RajNIibgrI2eF+xQF6eek110ANK1tn&#10;b9dIN+PpPr8Ve3rt1XpnV+ixzpEIblLcKdh3bpB5NJ4KyOWO43aYkppKrMzdWqmm2UM0DGRJV70X&#10;+iIW5i1ZoZsGTDSIKzvqPU929j+gn3ZjOO2Dj6o99DxfC91T9JDJsEYaRl7KPzWyWVKTX7FiT3VN&#10;m0GpX+9+UO4HBHf6qidUk/WajCHTLBgpz9VojrvqqOO4xPF/8NcFcff3WdLvULOS7Lw7gd3GB2pc&#10;s1qmd4I2F6X9Wf7Lpk1kId4kLMpHcFhjFV9Y9ZxabqN3BPCWG5gx80f9GpYydKRkwA3JQuZDxg+M&#10;VVt30wNQtpZsbJYyd3nIp8Mqi9FYxVDHR/UaPQOo9M1JFBWCYkk/T8VeXqd1bYdRWJf2GRydwc/b&#10;VhydJHuhEwwvuYwRWt9R6Zmk0GBoSZm2DK+RjjP+aIZLcjv41RQ93qFvAskEhOe+77p16byXGqdQ&#10;LYWwL70ZkU/3lahLm0FxJcRXCkMowfwRSHQusSdPdRWeoQOS0JwT3wM5qUvQk1+NI031haarpKW8&#10;N5HiNSQCBxzxg1lXreU2t26QxYT6r9I9f6o0Lq/RILyGRfeljI9rOW3+Sa/OPrXfFrFxDOPkrlTj&#10;6qfkNzgJijxdivpbo8N1qRMgPK/AE4BY0edV3r6Xc+yijIXPNV9oGrw2dwktuxUqaLOpdTt9UcPM&#10;QdwHJ55pMFKFWJkVss70w6omjnMsgdsAMoHf65/FEfq36lz32lfp2leMBdoXO7k9s136E9Pwap+v&#10;tTjBCnPn8AGq/wDWDpWfRprm1lcklyFIOePGa3QxqSvtpCwk26RmcXavMydwTV69IaZFcWSokxR1&#10;b5CgbSNAt7dVleHcc5yaNfS+JNQ6mt7aeUxW5bEhA8MeKxYYOOWxpttpss61ludJhaSG4Kk8MAeW&#10;z5NDklxPfXDbFAJOAw81Y3rH0tbaCHFpOzK4A5Oa79ENGs7+01RppQHBVRnnbkdwa9t5UkpCSb6Y&#10;PWFhvu7a3u3+LOqyAngCtyabrGl2trBFFa7lVQMqVxn8ZNVDa+mO22a6T5iMF2IwxxWe+pet7y3v&#10;5ohEzBOMrJtFYPPUs6hTaoi8EpSez9gFe4QKZImGO4NP7Wawm5kHcZ/zU7BdLfZjljbCgkH+aHbj&#10;peeUSmO7RBghVwc5r+bFJI+jiIXdlLJKTDwAc8U2u7K8tfZldST+4j/iFfaNrlzYT+1LGHIwWb6o&#10;8vOoLW6gKNGc44OORmkyNUaYNWgRvNc/TGN1ACsPqhK/1JdRIO/scYx2qY1CCOWMRqRgHJP0KFHs&#10;oIPcxOS9cwLsPJSdUx++j74lzcYPB/xTMRR275VyRUTLJde3JskzxkZ/FDEeuyRzypIoOOTnxWuG&#10;NmSUF0WV/ucEeWwSM4OPGfNML7V7YrIEY/QJoKPVNoEaEDMkgxkDOKYhjOM/jsafiTcUg0t7qWQD&#10;dwg8+BX0mpLBIPbwxIycig2G/nRQufiOdtdrcRKxaSbGeRRx/Rz0PNYkWU7mjALDJx91AWthZo7N&#10;PggfY71Ns8LqHM6gYoXu5ApGXznNPEU41bTLOUgxKuzBXH3QBd+msVy5Jn2jGMY4Oan7ppFkVwfj&#10;3FOVv5+5JXK+fNVjOUfZ0qKbpM2BliRyxDdxTC+0K6t9m+IssgyGXmrVuXTeT5zzXE+JRlzxnIFW&#10;WZfAFG32nzwq+EyABmo63nuYmDBmAxjBq8bq1tiAyx885x5obl0iCR2HH/zVRTWjPxKll1+a0Ll/&#10;l+W54pTTeqkuQ2w7H8f/AFasPVejbK4gjO0NIvnwwquZegpTITFKEx4p4qLbtnHegkg1nDR714PB&#10;OantkMqDAHPA4oBOkPET8+RxgUrZG9triNkLKoPOeQ1d0caCSXRY5TkPg/VDms9OyoFZJT/9KBzR&#10;bJr2GVPbG3HArzes+Sz1xRumc4orNJbm2+ITOfJ5xSI6p9nf+pBx24Gc1aa6ZFIZCNowM/zQbqPT&#10;cd4jBSEzznGRTUrRFwYC6rothqULSxBSyjIPmq1fS9R0a6WRGOP3BgauO86e/QuTAG2BPlz3NDOp&#10;5LlGGTtzVceRXTdhG7oJ9D6nt9TtVE6jf2dScEfxSV/aCJyY0wCfuqiunAKuq42Gj/Ruoor+3VX4&#10;eP4kd8/mknira6H7oE+oLUK29VP5/NA05S4D7cZUVZ014GlaNskk8cds1WvUdq1pKz7NgY1qw2Uo&#10;Fli+Zz3FQmo3SlGXIJB81ORX0Rbn91QWs6ftYsv931W6BSIPM+Seai5plycnFLy7xkEYpnLDnxV4&#10;jHkbK1em3dX+HOfunFvYTllCRFySAAKuLp708vrgwK4SMufju7HHOBSZssccbk6GjsrbR1n92PDf&#10;Id8/VWxp/S893I0xQptUAZH7j9VduhenttaWsJlslLv8ixHNWTDoVtb26CGPbyS2ec5rys3nxcfw&#10;NEMbATSOnbODTIt8RVjyVJ81EmGSAMka7FzmrMvtFb2ldpDz2WhfUIS9sURPmT/0rz1mm5XY88jV&#10;E9o85tjFcQzYyNrL4q1dF6tkkniaFwGi5G1eay3ZPc218sLO2wHkN+atjRb9bWWQjnt55wao8K1y&#10;Vprs1ePkfE/R/wBO9UTUIWmT9xXDbe26j65gDt8hwAD3r83OmPWBtJu2WKcRIoJILcZrTOmercNy&#10;bdzLuVioJk5Y5+j9V4nleDkjKTSuPpm2M4yX7L7mCu+CD/INRN5bRe4MrkjkH81xo3UVtqU0iocS&#10;Rjlc8H6II7ipt7VZAdw+Rrz0wT2Dixg/X3z5NQ+saT7+1ygIyBjvmrCi0GLuSSSckCpAWFv8t64H&#10;kA4rvOkPbZTg0e3DRj2lIznPmnEkkr3CRi2JA4OBV0w2NkUIihQD896exwWEDE+2qlyMk96HMnqy&#10;r4dPv7tmRLZiyLyOxp9bdH3E/wDWuHEG0kDPJOKNbzU47QMACc8/RI+zQNrXXFxGz+wkfthe55Of&#10;sURTZy9hNbdOQqdhIdj8t7DFStlqOmRAbLuLCjk5GaoL9fqV5NI0k0h9wZ+JIyPrFOG6W1OXBSDK&#10;nG18HufFdWP5BTReza7Y5ZY5Q8h+h4oT1Xq23tSVWT+05x3oF0j0j16Scubk7gcN3xg9hzRxY+iL&#10;zXMiXF1IEwMtj4n7Arqr5DnrsErn1NinBhTGVxlAx5xXP/rTVtQmihtrKWeWRtvgBR/xGrM0b0e0&#10;rTpwZMSKMjLHJNWPaafpuksJ/ZQIO27C8D+KvGcOqINso8dCdRzXUBLmMZyynmrsf0anks4xPcEu&#10;RkqMjFECdY6cZShlIaRclj2b8fipfUPUKCyxmbeDwS3O0fk5rlJdI67KyT0nBiH6i5bcuOx+qONC&#10;9NrOSGQ3D7mXjcfofihfUPVqxCSESLxxz9ihqy9ZYgJgIn7Z+qVY5y6iK+uy++nuhdHXeXwCg2qn&#10;bg05s+i7JJ2dmUfQNZeHrabmaUDKBTkKWzgCmv8A9G8frIoykmH+jgf5OaZY5/8AsOdv+RsbVOjt&#10;OuFiAQIMf2j/AK11B0RpdrGRI5Y+DnzWbdM9ZWvXCRzlSP34NFNt6luVXM23B5YjO7FO1JPcAaar&#10;ZZdn0BDJOTHJ+4/uZjhc1Iy9DRIhjin3HtuHGaCNH9TVV5Pmrc52mpR/UmMSZYgEncAMCpuX6Efv&#10;YQQ+nUm1GM4BUH54+Rp1adHPKAGBKqvOeS35Aodm9TTlieBkbc+R+a7g9UYnAZSqHtjHGP8AJq0L&#10;+GTr9iur9Aq1wCo3PgAE8UlN6cRtA+904GVP1ilT6iWzykAl8EAFjgH89qfy+oFtIpLANlv2gjNE&#10;mvkXYA6b0bdQu+EVEPLEHt9Yoe1PRtbiDsE2cgAeD/irRtPULT1mYPvBQ7STinf/AKi0q7dJJSDG&#10;TlSeSf8AlU+L+Bucik7HT9aG4zDJU9//ABTiXXrqAhJIj3rQH+46b7Le0i+32zwcVEPaaRKjMPbL&#10;KchR9eTVOSSQRkyqxrJlVHZS208eMkeDTqx15ZJCrIEJPajqXp3T3iyCApz8v7cU1ToexjO/PO1s&#10;HP3RZRSQC6hqtsuEGV8/yRUbDrsDjG7Y2Oc8AV3fdDSTSyy/q8IwCgeBioK56LvM7ElLAnkj6p+X&#10;VCNhZZ6paJIGLDkYxnv+amRrNtdEoJFXbxg4GaA//QN2FBJJ42gecU3l6RvgpBiLheBnk5pWcUy7&#10;NCvNNRVzIBIc+f3YqQv2gmZVjyAcGswnTtctrkHEox2D5ol0vVtShlQOW3KxGGBGc/WajUkVi0aB&#10;07RYlDMZBub/AAAKVubNNoVW89x4qhP/AFzf2crGRF2hj8Wzn/vgVDan6zvCCgiYMzDO0ghc12MZ&#10;fBxtX2aBTpSD3/6jk89s8GlNf6Xsyg2YEnhzySp8VRq+qk0Zdrl2IXGzsR/nFcy+tlo5wLpBKW2r&#10;jhcjwa7Dlv8ACwTX/uL50jpCVY8PNgIP571Han0qow8ZBdhj5dqBtN9Y0cMJAERcDuOD+cVBaz6v&#10;6bEwQz8gFhjJAqiWR9RBfuRa2ndGvNEzO+GBBwp7CnS9NLAXVC4Oe+M1U+jetVvNCWRyCBjGCF/z&#10;91BTeulsjHF0JGTO5gfA7mj7c7/ixuSv+Rb170dIgkkeYgHB28YqEtelZyzkSnvlTQtB60WtzDvS&#10;4Q+CSfiagU9X7SKQ+5Ku45GAxbA+8VOcN/wKK/ktG60eSBd3uZ5Him0GnPne7bcEHt4FV5L6qWsh&#10;STcquBgrnz/FMU9SEEDu3zcjI28YqLi+6Oot8SYD8gA/ZqEv7y3Uf/GGPxzWc9Y9Q727WZYdqkYK&#10;EZZiDQ0dV17Ul/SJ7mWBG5AASfqurG77pFXRe+pdeaXAkpZ8sAQq5AORWVfUH1HnnfbDg8Ese4AP&#10;FEcHp5q146GZ5Y1/b7b/ALvycjNTGkemtjaXIkvMSBRjfz/yq8ftw29iVeigtN6a17XJY2Cuq9wW&#10;7EHtxWlujfS2x0oE3jidnUM2WwFqybabSNJhEkUaDg4ycj+MVVuv9ZXd/EIbVVUue+393/zCky55&#10;TpLSLY8fWgh6m6/stPLW8UZdgMKijAx+ao660i/1m5eUycMBgMOyiiTRuib6a9lurttytgDnnijX&#10;UZ7TTLU+13yc5xn+KmnRdQInSOm7LT4ywkRCEyCf7iBVSdQ+o0zyy2toHdmO0uvYH6WmmqdV317J&#10;MhlwPkAqk7QKY6HoO9TKI3CpxkjBOfqmk2/5FlHom+ndHN7JK839ncMMndU3qbywso/djxnmpzQd&#10;QFuxBjB8Y8Aimd1FHJeyPLIoHdmC8Ck5spVgObIXF5703k9qCutNYlLFIDu2uqRqlPOpuqYv1hit&#10;nG05xnliK56f6ca5lE8h4BBwRWpOlcjjQ80DpG4ZUknGWz2xjBqxZyYLT2uBsU9/GfupHU5obO3Z&#10;lhZsDPx/juaorXOuJSk8TyDawwM1N3kqkK2oo66h19ZF9v5DacHPAY1WRktLSOWVyqsuTUBrPUkc&#10;GMyb+DjNDukNNrVwECkpkYxW/B42rMmXImSGnTXuo3m1AwhALAHwfs1o/oXpZ8+yqqzsuC4XAUt4&#10;/OBXnQvp60Xthh7e4ZOeSfxzWjbE2ejL7u3dlcAY5B/GafJ5UaqIscftkxpvTtpo6RySIfaA5J8f&#10;muOpuu4zEYrV9x2bQ2Mknt/jFVv1J6hvqDOtsjbiu0+MfiojpnTZQxndsknPPAP5xWGOlch0gh0H&#10;SnugZZZSRuOS3diaLES1t/ij7WqHm1T3EaJCMnPbuKLekemJBElxekbASVz5Fc5r4OjK16SuZJo7&#10;h+VPI3UI9bdcPZwtbwyRLu/7+AaMfUL1GsraOVFmXf22p3UAeAKzzoOmz9T6vawpllZzhhzitGPF&#10;atohLbSE+mdF1bqa83Rv8AQJJAuCTmv0g9P7aLQdOK+7koBs3jaCAKX6N6E0vpzRY1dEEpUEseD/&#10;ADVU+oHWH6KJ/alB/wCMjkVHyM7lSrorixU2E/qH6hfB0HzIGMbs4z2FZgvb+S5b3ZCc5yQPFMLj&#10;VZbqZ7hm+P5OAfzUFqHUscKFYog+7hjnGc+RUoRbNKpHWs66ttasITiR2wMfR84qv9/Duy5ODjPn&#10;NNNcvxDEs8jguTjP4oHGtTSk4+IrdiwuiEs1Ml3j2ux+zkjuOKRhb3nVI0LEnsDSlhvvnWFMbmO3&#10;/JrSPS/pxZaXbWzzRq8wHzwR5+6rKagSVzkvgZdFemEdtbw3UwCM53DcdzH8A1M9U9ZGzhaCFeFX&#10;KY8HtmpDqbqXZGYYcDjAx4x5H8UKaf0805S4uGJ3YJH/AM4/NQw5G5NyeqKzUY1QN6Bpt1fXCT36&#10;yJGwyC4wfsHFS/UfUNtZwNFbyqJMgHaM1N9YatFp9vFBHjeX5xy4B4GB5zTn079BdQ1iOLUNUULG&#10;8mY487cD7NWnNLZNv4GXpv6Y3+uD9Zcl9hOUYqWrY1k2k9NaUkIdYyBgDbyx+6d6nr2kdMaCttH7&#10;MOwBVx3LD7rIvU/Wp1NpN1xhQcjPjb2qUM7yWq0kL+2ic6w6snu9wgj9xDJtWPOO/cmp30y6GM94&#10;ZtQXC9/vJFGno96e2Vxbf7heHCfuBfJyTRZ1BrtlpzMthGCUGwFSDSqNKOhlK2TvUHVmnacUgiCq&#10;qJwAMn6zVaWmmy6hqQuLl2bYQ3A2qDQ70nNPqWpzPdMdqyZOexBHbmjPqXX7a3MsNuSCQNuOR/mk&#10;d2aYxpIW6k16zgY20XJTCluMjP8AFVX1Fcq+N7ZAG4Dt+KHb65ka6L8gcYzzk/zVXdYdUTzXk1rE&#10;6hFAQseT9nGapCNsdukfdcdZSoI7KBuHOHBPwz91V92kcS+4eQnc04NkXuFMrcDzg1Ganpl3qkvs&#10;QMwKnL7fo1qpJmXJbQQenfTg6s1WQhQYkxmtL+1a9ICVIGUjYRk9iW8c0Kek+gr0tp8jSfvcEFgD&#10;2qD6qgv9euXEULeyZOVzyKjk/LXLQmNU7DPom2vNc1P3XBMB+chJyc/Qqw+pbmy0aMyGJEKg8A8v&#10;UF0zbHQdLwp27I8j73H81nTrPqK/1bUGjMhx7mGIPGKn9r4NSkxm+qXWt6oXYbUMhPI+ie/4o11W&#10;5gtQqQqCzLzjgA5ry1sLWygfYeSg70JW0ks12GckohLYPk/Yp1FHOI9OnzBDO8XyDfecUV2FlNfB&#10;VEOcL95yfzUBFcSPLsXs52jHOc1cnTypptuIYuSSCd39x+jXZulsVkz0P06LdopJISNmG74p/wCq&#10;/UNrp9o0hclvbBCj+f3UfN+nh0lJVBZnO7dmsj+rnU6Xt0YWU4JGR9L9UkJKTWhVPRWt11YdWdgW&#10;O1ck55BNQM1w4zsGfqkboWtpbkxoVCjIA80W+m+kHV9Uhd4y0AxlfvzXpxSUTEm3Kgr6H0G4R9Pv&#10;Z4wSDk8fXnNXJP1At1dtFHhtgGK+6luraCZIoY0T2l2EA9waEOmdPW0v5Z5ZMFv+x8GvLz5Ocv0j&#10;dixcUF9jpcdpLLMqENJyRVddc9W+www5BI74+uKNNS6pGJowqooyN33WXuvbK61K6EyXGE3DJ8E/&#10;WKp4q5TSo7lSjCyWtLi61KXIlkYMDhlGefrFae9POmptFuba8u4wWCghj3NCXox0/a2z2zXg3BSu&#10;T5wKuPr/AF21a4wmEGMBVGMAVbyc6uUKJYovTYN+rPXl1rF5aJEpaOPg/wBgAx4oJvep7TRdPmlm&#10;YP8AAYxwcmpfqmytdO0pbmaUBnz7anseM1kHqLXbjVdUECIrRIRv/Gfr+Kn4+C11pFp5EtWWPCb3&#10;XBLJnO7lAeAm6tnaB0vZWHTcU20IyqD2/wCZzWf+g9EWOKAbAyfE/ls/daS62vootNt442JVQvwz&#10;xmo529paIRw8/wAm7ZWvVF3LdRxWwDNGj9s8AUJSXa2smzeCx4IHOK7utfW1eYnkOSFUnyaGrsrG&#10;P1BIU/uIzRDHVFOtEZ1Rq0T3EcUAy5w0hX7/ADXlkVs0nnzkpk7fuq60C4a8165mZiFMjjaRnuKJ&#10;+p9bjspILQKA0w3ZPJA+qv8AappISWT22Vf1NqLz3RJBYMN4A4zQ7p3SV5rd3bTneId4znyR2/gV&#10;La0DJcCNPcKnBXAyRmtbaTo40npmKJQP6ij+0AtWuWT7KjrswzTm7Yh0/MtlpXt7sEk5J8eKon1M&#10;6pjsX2uAG9sbAfLZ5Io61rqFdPB3OF+OcHHOKyl1RqN11NrkESAEO4RR9DP3+aTxsbnJyJ58nFJB&#10;R6d6N/vfUVtMynYvJf6Jxitxerl/GlnpcVpEAHHg8gBcYA/NRWl9EWHS/TOlRrGhuZostjsCeasr&#10;046Jk1uSW7uhGfaUMiP+3iu58lTTa0iMVcUqDz/Th6ffpeltV1CdcyyHfwcbQB2oJ1GGaVruGI5M&#10;sh7HstGo6tm03T9QsBsK7m7MV7/eKAunZL1Z2lvIvgT7iADnH4NYnJ8k30zdBJQqiW07Q4+mhlVB&#10;ZgS2OMHzyaCNZ6xnlaQTP+7BTHiuOs+rnvNRYQo2xSFX5nBx+KHLW1/3GdiF2hBRJqSpFVHQV6Va&#10;RPpd1dTOpaQkqO/b7quta12OEsCVGEPH3+f5qf1vUmsbJoo+4wCMYGBz4rHPqF1VcXN1cbGIj3bS&#10;QMEse5q+HC5Ojk3pMOtd6uslA2pv3cDB+vNUb1/Zf/C1CCX5xL8vsLnPaoqZJtiyrKdq4JFGGlwW&#10;urafLGWYSFcbPutsEokXPkNdOshr+hpPE24OA4+ww+xQh0vrAsru8tWd9v7sN2JJrjpP/c+kr17V&#10;rgvBLJwjDG38VN9Y6dmRr1IWjXwcdj/jtVLoR9BH1BYzpCsjKdjDHbhaH+n4FuWNunHOeT2H3irH&#10;6TsrrqLRWtwAxiUDBxlvo5qttU0ebSZnlw0U6Ptz3yQe1R+6raF+BrrCXulX0UijBhmVge+VrW+g&#10;dc2+t6HFZzQq7BeGA2/5NZiu9SF7GGkiXLj5ZH19UQemHUkFrqyW92m2M8I31iuOHJAp7NA6Z01D&#10;MXjEhJY9vODWavUnoq70jWis1sDbyJvBb7B81pzqVJ4f095p7gGMhgV5BFRetTz69bRyXUYZ0UAf&#10;HNcxXHtmpwTR+e+h28+m6zdbF2K0m9vpfyK/QT0z6j6c13Rr2y1O2Qz4xHJKdoFZk6x0cW00m2Ln&#10;fwFHdfs0r0bqS2tx7uRhcAk5rTN8kThouToyLSOltcfTL2Ux2Mz7o5lJOWc0YeuXpvpkUtvrWjTy&#10;MURdyeWpjqvRFlr+jq1vdRvdfvj+WDmp70qawu5ZdC1m7miuI1ADP2kU/We9Zrcdl6sEeltDs+p7&#10;B/emxKVwy/tbP3Ul0Z1lqnQkjW1384fcGwbf7QcZFN+o+lx0Zro/RXRezZ8sWPZSec1Yb6G+q2K+&#10;2iyF0zGx5xz2rjlYQRIdWTWXVPs3Ntbq8uC4Y4B2+aj+i9Y0V7sabrt/LaswxGxywH1mqsWTU+nt&#10;UYJGY5I8KYzlas7VdMj6tt0uIYU98eQNrAr3U4rjjR27JLqf0+/SzG40TXCGEm/2myd/2M/mrD6Y&#10;6t6dntYrTUdPVbwgBjnhjjwT5qluiuomtL6bTdXSSKJThJG8c4BzVs9S9EdO6iqXNpMTMqkja5Kb&#10;h2JAxmpTbTaYt1ZzqPT9zpweXRIGZGO/25BwoPegTWOo57+1Ed9Zosq/2Zxn80UaB6x3PRyWljql&#10;kbmI71hmbAAz3ycGl9V0m06q9p7UIxky2F4257c0+OTiQmrZl3rH06mu1MqSqpI/aFySGqsLXpC+&#10;0l5Pbujkdw/GPyBWhtYl1bQDdPdQpJBChxtzkbaEbTqzR9eEaGUCVxnaRggVsx+Q1+zz8uPbIiz6&#10;q3pGsyD3cYJxjtRTpuubCjQqqlSSGWo666Lhyypk55BzVfy2Gq6YxmdG9uNicn8VePGfozTc4uzY&#10;XQvqbCXltrge3xgKT4NGcs818Gjik3RBj4781h7R9Yi1JXLXOJAB+3jBrWHQ/XE8VosSPG/JxvGW&#10;FZcnjcZJotjzchvr2jtLvRGCv9AYzigoLf2RVQhH/EwJ5q3tRZ7y3MxjBkBzkcUE3d0CMSqQq8Fv&#10;AP1muJAya0jrCa2UQuVdT98kCrM0fWokhY7uHX5HzVIf7aMq6DBZSV/I+6anUNRhmUCXKrx/BpZR&#10;C6Lj6isoNZiZ2nPbA55Cjxmqf1D06eSASBmZQ4KuOCx+qkLfqe7hkUkB9zANxxz5xRx/6yjMcaSq&#10;FCj92QAa43KNUHOzIvqp/pwsupryx1O5sXjuApSQQVVNz6ZT6SIPYsD7n7VCn6+6/SSW/wBPKgpf&#10;xYfB78moHUun9NuPfkQhV2HDjDY++K0wzzpIlPGnuj87bMatdXXtx2xTbw5cfVXr0f0qDJLK0rFi&#10;oO3GQCKkNfl0/T7qd4JYssPljyfqqK689c7XQoM2cMkk2052EBV/HJ5raouaszThWkaF6l6n9q3V&#10;I3BGcOyNknFU8iT69exO4ZYY2Gc1SnT3rPYXEKfq4JhJIRtC4o9Xr8RjZaQNkjccjtmq/ar0Qei0&#10;/UDrUafYCzgXe8p2loyML5yaG+lYLljA8cDNJIDgUBaa88k5kkT3CSD+Mntitm9F6MunwQvJaj3m&#10;QEfYXGcVPLLih8O2SfTkMtisLGHLlMEHx90F+qfUFrOBp6XIbcBvQHhh3wanequrLazsrhhNtJDY&#10;wckD6/zWPYmn1a4FzhjIxPuLy3P0KyY4J7ZqnlpUib1brYaTGgtovcdmClB4Fa56J9PtOvIoL+4l&#10;3N7YbZ2C5FUl0N6eRJPHfXaKHyGVGGcY+8/VH2t6yYGMMQyg5HP7SabKm6SbJwkSPVfVsNrKbKzc&#10;PkMCw+QX+TUR07aW+p3scDYIVDkr4A8UFXSTzui26bpZG7YwP5q3emtM/wBjt5HkiUySAlmB5WpP&#10;8YlI9loSNAlmkBQfEcSDjj6qS0l4rWJRjacZU/iqt025u9QmGw4iXvntS/WfX40eSKKOMNLImFXG&#10;eKhGNuqNA11/X01ueONHkijgnOTn/wCIynGD+KnP9yi0q1muTkMFOPwPzVedNTMt2jmEMjSbyjHB&#10;yfo1H9ba/wDqJLh3IWOAHaEP/wAT8U/2v0T5jdOqYjbySSNh2ft3JBo36Q6XtLy4k1G7nBkbGzeT&#10;hBVedC9JTzpHqV1EzRyHdFE3AUZ44ok6o12UMLGGQrv4facDJ4258Ua2NFhZdanBrmqy2VhOrJGV&#10;jdjyP5xV2aTa6V0taiK0URthmlnGeQPxVLdHen8mgL+oALGYgvIOeRzipHqnqFtQkm0qymHv+2TM&#10;SRgLU5otCXyyJjim6m11tVuJn9mBsxZ8kcBqOOous7mRZIEDDAG0g4IpppumRaVpUPuSgKihSwPB&#10;I+hVT9T62HS7ukDKNrIo7FlP1mljFMqpXYOa31AATBGRLLKcFhx/Jq8tGtbbTtOilWQDEe9m+s9q&#10;zr6W9CX9vDHeajMJHkkdsls4UnhefxR/1ZrRnmisY5cRqMMF8/incNjRerZ5qupybJbiSNpJGfAI&#10;7sDwK0b6M9b22i6DqFrfWRzcxFojuI2kju1UPoNt+onsYJhtHuL+cKvNW71fZwoF/SuuzZgDv2qU&#10;4X+LDkVvqnVIv1vUjl391z9/gUBROsJLAYJ5INJXXvQNIQNvNRepalCixxvKFLHdk16Hiw4pRS0h&#10;pZGzPX+oC9e10aWa1Idy+MbscP8Aea/O/X75p5FXghQQMffmtZevvVVheKbZJS8kDHJB+Gax9Dat&#10;Jzu57k162KNIx5ZtkCd/1T6FmUd6d3dlLG3KGkAhPGKumZhi9zJkjNP7e9lR0x+2m/s7j2rloZMc&#10;A1THkcWcaTLh6cmimimh99SzYO0nnFDusad+jcSocY8ZoBjlaGRXHDKeDUxPeSzj5OTxW6OfXRN4&#10;yw9G1YTlcyAN5FPJLRoL1pmGAey1VFrL7VxE/fawOPurVttbe+lWOQKcDhhW/wAXNytMjlhVMlZt&#10;QWWH2v045OG+8US6T03aQxNIkZAbls+SKe6T0wyJ+olKNt5UKc/5NDvUXVMsUXtxYz+BwK9FKlbJ&#10;xltCc2sfpZBHtO1jyAfFfXdmj28ssKbGIyBmh3SlOoSDL/MnJzVk3Gib7dDnIwG4PkUiXI1RyJEP&#10;0t0u1w8c14QuBvUZzg/miW91gWge2ErFc53VExX36TO5hjFQKltS1BIVRn34I28nimS49A5J9onr&#10;QD3Wf2hIHo8jvS8IjixFhct9Ch2K3itpTCyMCnDAnGKrDqfqi5guJ1tsqmSq/eKXJ5P249HYQT2i&#10;O6l1O41i6dZnGyNtsYXsceTUvovTvwBGMDvQVoVnPPce4XJyckY5NWVHqr6e3K5J7qawKXOTk+yo&#10;O6tf3dvFIomOztg080PQrlYDdx5JIydvikninv5Qdo2u2ceFqwbZxZ2whTcp2HJ/8mtOKFttkZIA&#10;tf1YzQiIwcjlj35qrL9ZNxGSPNEy6sf1kquhzkjPg05FjDczxApuXIz4yKlJ820NdIsP0jsEfTr0&#10;XcgDO49lm4OAOaH+o77fKCQNoG0Fe5FTmu3nsWqCNAiqMBV4wKrS6u/1G07jgeK1wlwSSI9icsMd&#10;zNzlTjvWn+hdFgstN2ooUFOeOWOPP4qg+iNK/X3w4DJF8yp7Grx/3qS1WcIAN+Qa0eLB8uQ/Mca1&#10;q8kFr7UaD28g4+zVYwPJf6nEgj3LvG8DwKn9X6oD2RgUL7mcbvqrG9CNHs1h1GecJN55AOPO7mti&#10;ycpVYIceqOqreaVZQww49pCpZfsDtWfumLqe8uRaqvyJ4PkVZ/Vmt3M4uhCqgbmwg5B8VSFgl7Ff&#10;o0UTB1O7AqXkyjyjTCE9MOJdMmsdUiXfl87Sc1tZui4r/oD3NPvtks8QducqzIeUx4rA2udS3Qu4&#10;5pkJOcNgYwa1J6O6q+oaJcwJcsIFLNsPxwSMkZowtPIv7C9ladBaZc3WrwaY+5WnU4Jz8doyTRhr&#10;dp/s93PA7BypIyOM4+qXg22+qJdWh/8AcxnajjgqPqgTr2O9vZhcTzkFc5I4zXr5YrTIciy9a0HO&#10;hQ6rA4Kv8cKc7T9VXOq3rXOnRmdY2aNSFkxTrQtQ1b/aJ/06u1sUzLxuVT5NV7q+qqtsYwcFv+Qq&#10;TyRSEi3ys1fe9P6VrHQVreWdyDNDBhoV7hkFZ10i7SawuILhF5P9w5Gae9HNqMelLNC7rEWJOO2f&#10;OfxQpdxzXLzsAcsf7fzVIzTSdlXJGl7DVrn/AGe00u6K4O0IGGSuO2M0O+oS3lja2unTSkQp/VQD&#10;sxNG+hLY6/otpO0e26tEUSlTwCg4qiOreqp7zVJVjDMI2CAtyp2/VDkvb0w8eCfI0J0t6ZvpvTUW&#10;tS3o3fuMmMbcftrJPqd1VqOqyNLNKTsJG7duDVd9t6k3cGh/7demQRbSUj4PB8msp9T6pI7zRJGU&#10;iJwF75Ueaw5vK4xa7+B44uL70FXp11CEukWXJP480VdXzXAm2EZhfsRyD+DVW9Cx776A79vmrO6q&#10;SSOANyVJyDWfDkcoMXLondK0zTXOniBciR0U58k+MVqrV5rrpC1WaRjENqqpXjvwBWM+k7rUJ7m1&#10;SGDIt3Eu/so21rvq/qjTda6Zje8X+rEP/g923/da8cE+P/ychK20+jK3qX6pHWpmeRd7rlV5zTn0&#10;U9PJdfmGvXcIhtIJyIRJx7rj/wACqku7aPVL4wQwMXY4KpzxX6VdM9aaDoPQ1rpzadCrQ221htBY&#10;k+MnzUPJU8nFRXRVv8VTM4eqnqbYyraaVHK2wSFN+cfI8U71fTYtM0+ErJv3oMlezZFZV6s1r9dr&#10;8ojiwRMoHAPnNabn6hvJ9MggMSA4HOP3Cr+NmUfwS1FGeeD9lHdcG19kSBsSr474H5q4v9LHXkek&#10;trkF6FeC7Rc8YD7PBNUl1V07cPM7bTtbLEg5H8U89MpDbaiYVDe20TBx35PasXkO8v6ZSKqkH3rI&#10;baS7untnDrKQznOQufqsxC6eKV/bXdwePsVcnX1xeQTbdvx8jFVVY3fuXSKIAc5x+a5kd1sZqkb3&#10;i0C0sehtPvY77Y81osntk52gjt/NZ8j6mUKy7zuAxj7/AJqYlgu7TToRcqyL7YO1j4/AoburO2/T&#10;vdK4DHgDz/yrSnpCorXV3d5wxbDEnsK0f0V1LqdppcLSTBotgjPGcY4xms/3NojT2/uHPy8GtV+n&#10;esWdpby281p7sUo2OrjIj4/ctLAaPZnTrW7aW+nWFwM5yQO7VX9hcrbXC+9kHIBq4vUPQEttRmey&#10;DPFkEE8f4FVVe26S7GZefuuZMnEvWjSekhotOguLa5DLJHjK8HH/AIqiOvmV7u4l3gyfEH7GKsL0&#10;/wBdWKILIVbww/I7UPeoVnb6hcNPFiPC9l5zirZWpYnRC+yt+mlSQze4+044p5dSEP7XuA84NNIb&#10;B41bAyO+aaXNuzOCrduc57EV5ak0kcatGj+gpJ9HhSRHO8ENXnX/AFTJrUz+62W4DMfwKu/0js9L&#10;uulGGoOgmOCRxnJ7Hmsz9WwpFqF0iH+nzt4xXu4Gvtyf6EjFIi7vVFh0/wBpMMTRn6XaBe3Ty38A&#10;aNUyjNjOc+KzrdXchc5c57YraXoR1PYWegvCwzIN5YMcKp+6w4sinJhlhSjRVXql1FdNM8HutGkQ&#10;C4JzvNXH6O9GavGtqSSsEsPutjy35qhPUJ0m1sOvyUSoqj/Oa2l0z1Mmi2UhYYyinv8AFjjit07t&#10;L4J5Yv8AHjEhOsOudT6bjMSSgJIrA7jhRWINa63M93K4uWHOMEYoz9a+sv1s5Qljv5C+AKzoEZ8s&#10;znJrB5XmcJ6iXjjpd0f1OGCwhVo4CRjkDGMk0Mo9xbz5521N3E0RkzGnB7VI2UgHuCS3LccE1/OX&#10;Z6tP4IJNGsrtmklQFjy3jNQfUumiKJP074Q/WfjR1dyx4yiBaCr27LlgKqldWjjbK5vxcRQTFCwY&#10;DGM96EoXnlQMYnX5Y5q0X1y0RWhki5IPJGQcf9qiTbxTMvtqOewHNWilEXm9bBBbqUJgNwMihC6S&#10;OSYkjBJ5P3Vu6toMsVuZPZC7R/GaG7O3gELB4VLMvBxmqqaGe0Ap0mJ9zKQDUVcWl1aDAJ45GPqj&#10;S6X25DsXD4HOKh9RublyFMW3H44rvMmCaahOJR7rbVYVJG9tSUJcEfRpa50yCZQZCcj/AKVX+pae&#10;Vmcpkg5Ax+KeNM42Ft5ehgsUa5Uc1BtNKrKHOcffihZdXubXaGi3Dtk5FENrfQ3GPcwM/VU4CJ2S&#10;EmpoVwe334rkOk6sFbJpxNpiSISn7QO1D8+nSQTIccMO61xUdaY4lsWKn6PmmTW2V9sOc1NS3Dxx&#10;BAwHFIW17AhB2MWribFXWyPe0eKFs5yq0IXDPlmYEAmj+51iNw3wxnx3qN2WzglkBBHY1SDYsqA2&#10;K7dA+Sc44FQ817J72XPH9uOKM720jcDYu3aOfzUfFosd1hCxTPkVotE0m2DkV9CGXei57ktTy3lt&#10;ZTkdq51fpqSHheV8saEYba6iDDJC00aaOSlwlQTXWloQ0gYd6hIrZgThzUe97MhJ34wP+dcWvUhy&#10;FkVf/JpbrspziEELlP3ngcUst3B7WyPH+fuotNSsrtdiSDOMnPFQl4rQsxQcfilcrJOSJW9vpIX5&#10;jyuKhJYbbUfkI9vGO2KYvqzkbJFOGGATyacWayZDrINuO1IoEee+gC6o6Vlgj923AZcHj6/NVRpd&#10;/cQahGF+BU4YDzitOyzIuFkwwI5BoD1npi1nO60QBs8j6rbDKqpjWBnUF1HJKLiPKPgBlH2PIqPM&#10;8Wo2xRyCwHnvxSus6e9sBvPK8GgX9W1tKflyOOPo1qxJM7HYNatp0sUrNEpwWzUV+rcMyuCSMVY0&#10;2owyj5uVz4odvNNjdgFIya1J9Joqt+gLu5Q79h9CkYYJJpUSOJmbIOAPFGsfSZ9xNjsXY8L4FXp0&#10;l6dBJbeSZTGQNzkjkgdsUuTyo40ykYsjehfTI7RNcRlm4x9ZbsFrSA6ei02ws8FHbHO0c5/8U6sN&#10;DMo3LIYkQfFB/dUtZBUeS3n8rw3nIrwvJzSyu2y0VQ8sNCN3Zm6eY8ZAX7FStqtsbFomt/6yk7T+&#10;KQ03VVEcsIJ2DilEieNGmCsUGcsRwKhFMusmgKukd2kR1IGKinsP0oibaGVj55INFmoXUQjaV2AA&#10;qi+p+uhP7kNt8Ru/+IDz/iqwxSbOuaaOeu9QtYp4WBAbaRg8EmoHQtWu7hpQ+F2rgH8GhxLG61WS&#10;DNvJK5cDPJOM+a030v0GIYIo0hVmOQCRkGtD/GKTdnYyZnSHStWuZp29ksucnPAK1efSmnahZ6fA&#10;JQwO4kY5GCeBmrr0no++hWJVtA3ByoGAf4Box01ooZWSa0cBlwFK/HNLLyfxqkaccke9G682lmF2&#10;ZtygDaDyR9VpbS9T9+2jkQthuQT3rOkmhwTNvKmLHJ8H+RVxdE70t1TcWTGFGc14/l4oNOSWy8Cx&#10;RPJwwc9uTUFqN9eFWwcqDjI7/wDOim3iOORxxgfzTS+tI1nUjjgEDxXloboEhqOoqsZBbCnjPNML&#10;nUdVmc7hO6/8fcZ+hR4JYgAmBU+11BHEm0jYoDBR9/VOn+juqAOLSNRu0SR1fe4HB5OPqiOy6CMz&#10;bpMoOxQjIA+8Ur/6vjiYyDKsOKcnrverGNMkDI/muJs52EmmdC6bayBwMqO3J70Xpc21pJy6L8f2&#10;mqNu+qb2dmkDshx8VU4XH5FDV82p38gldXLBcZyQBRTFou3VPUPT9PuY1cAFjlsdsChnWPV9F9qO&#10;GKQjOWZR4/k1Xn/oaW+jBmmPf5cZOasnQuj9NjhjiKuz4GSfxTficohrDrvUL2WVjbvGAAQTzn+Q&#10;fNCPUOpavezs5mmKrwEAyKuODTra2ZhtG7PNd6k9raqnuGNSTnJwDXIyr0C76KD0Tp7qSa+t8zn9&#10;39xI4/NXDr/RFxcworTNnucdu3mnM3VVtaR5CoxzgEnFNbn1EhjQfMOfpMN/3rtyu0FNjHTPSK2l&#10;iiW5uDuzlSrZOT90Vv6Tae4Rnzj45VcrnFALeo19GX9uEdz5xjNSOn+pd/Kg9yLBUchjhaFKd/yZ&#10;ziFsPo3o91KWjVVX+49m/wAUa3PozoQghxaoQfNV1Z+oF2YxIqvuGSFKgqBUtB6q3eY43idlxhgt&#10;MpyXbB+PJtMNLT0b0sEylPl2BzinN/6VxyJGLdsYqP03recFZveAU/2scjNJXfqg9vIw3YwwJYeS&#10;Ko81+2LODTBXWvRs27o0dzcGQc/FsUYWfpXOLGGf9SN4jyQ//mh699X7S4bcodmzgAgqM/YqZtPU&#10;6ARhZmG7GQW+voZpI5RXBtEHYenmrzTSFtqLnl/7QKfWPQ9yJ25G4Ng5PBqZs/Ui3QjJGB3UmnI6&#10;/ghlLpMufwMVX/J/RN4h3P6ckJtkdjxubacY/GKlz6dSRxiQNnKjGPC0yt/Uu2cpiWPdu53ZHAqf&#10;uuuHKAJMhXk7d3b8jFN9z+g+1IG4/TWS7kj2SMvhvINKX3pxd2nsrE5cqScnlRn6P3RHZ+oUcON2&#10;AhHDClU9RbeZgC0ZAGMg80jzB9p/sr6XpW/dWTLeQCKQtOhNchaRhcyHONu7JVSPqj+Lqe2uWO0h&#10;eSc8HOPyKfS9dWiRiPeDt53eP4NdWVAsbK1uND17epSYjYBkZO1v8UT6L0/rF2WEkx2ZIJJ/6UQx&#10;9ZWb24G4L4CryGzTeDq2NCyx/AA421x5Iv0jvA9tOlLxJcF0EQGMZyaez9ObHARgpJ5J8j8UxuOs&#10;yg2gDjDA0N3XXMhlTnd35IxUpSXo6sb0XFYaDZiHezlTjGGPGaZyaPZPucFMDAzVNzepN5CHCoWI&#10;4weRUSvW1xtTJCqQcgc/KjmPHx3vReMWg2bySEgZIGc85x9U1k6Xs2nBwX8/Rqn9L6xvGkTZk7sg&#10;7+Qp/FSy9Y3sZDgruGc5Pejk/k79hroNdV9PrW6jf+mFGCcdsg/dAMfo7Zzth1Od3x2cYX6NPLj1&#10;BlBAMi5Pcc7gf5+qSsvUCYNu3jb5D8CnWWWhP8WRH656HwTsoVv3D5YGN2KEdQ/0720KxzISHdtx&#10;Od2T948VacPqTEsj45Dcr3I/zTOX1Flk3S7mUZ/5Y/H1TryZpegXif2C+legLSBJyAcjYCc7jUPf&#10;+gDu7oz70/JOcVbFj6thYsBGQc/uwScea4HqfLIz4jDqvcZAZc+RTLypI7HAUZeeh11bPAkLEoBg&#10;47nPnNM77/TddyLG5lIBB3jaKvNPUCKORpHfAJztCntRKPVKCdEXaAW8fZ++e1d/zp/oZ+KvVmUo&#10;/Q6/tlJ9wlcYwwxilLD/AE9yvhzu/JLYJWtTT9Z2rrtchD5X9wxQpP19+mSQIo54DEHt9DFcXlyk&#10;t0NHA0VDp/oSiSSPJMzA+e9TGk+m1pbTOzsJB22qMA06n9SbszSQrGpGNgfJUgmg6/6h1p5Ze21Q&#10;cBchhUJSk2XWL5DG76S0S03MIYlLDAHAK4oct9Z03TiOdwRs5Xlh/FRsNhqV9ErspLYycklufuoc&#10;dC3szPucZY8fQX8ZpFt7Hjjo61L1OijuSI0PuMM8jPxPg1VvVPV2oXEEnto5Zm5QZ/6Uaw9Ghbzd&#10;K/x4Jb/xRs9rpVnDvKooXOGIyTXXOK6Qywu0VfoPSOq3Fksk5IOM4c0Y2GnWenq+/wCRbn+K9PXA&#10;ZGQyL27EEnAqt9SvXup5HEzBSeB2yKS230aI467YQdV9UhFEdpkMD+4HOBVaXc9xdoDK8mAfPBqS&#10;S8gVxnAx3OM5oefqAT3SRhM732jjApqHULI7VrSO0hV0hUse/GOfup7RFnNnCJATu5qwE6ZFwsZd&#10;BgDzUP1bqFvpkYjhcGQpwD9D6oWyjx0hKKC3tIndyF3Atgnmqe6m6huZrh4rNnAx8lA5NPkv7/Vv&#10;/hbzFnAJ8/YFEuj9KNHP7hUtIOULdwau4xj2IA/SvQt1cXYmnhIyxcbu9WZrEaaaA4dCFID4/wCO&#10;lr3XY7PG9uQcY85FUP1d6hGYzxqu7OQExgD8j812pZGnRyUorZz1T6gAmRPedvARTjJPjP1WXde6&#10;qeSdolYsS5P8/wAfilbuHULqQxje6lviAf3ZNWf0V6Wpd3MbS2rZAAbPavThix443Zhc5ZHSADpX&#10;pC+1u9glkRgmQBk8HNbb6D6BsdKhjlkiWOUf2SIBt/JpjY2WnaKgU26IRjaFAzn7H4qA6j61uCyi&#10;FTgcfgsfuozzOSqOkyv2VFJstLX+oLHTVyjA8j9nJNVlf6tqGtyBFWVsnChM020jQb7VnZptx3EE&#10;kfVaJ0zRLOytYkiGCi4JzyDWWNQ/bOtPsqfStLktE92dfm47HwRRXY3RnGyL5nzjsDRHc6BJqTJ7&#10;YwO2anBFp/TdoN+ze3ywO5A+6JT56rYj0MNJ0dNKUzXJG4nhwMhaiOtfUtBbvDb3AZiCGx4xVeaz&#10;6g3Os3Bs7ZziRmAWrN6H9EZrtLe9vgyjBbYRndVsPjq05/8AQnO+iq+hegdR6puv6yMPcYHK5+WD&#10;mtkdM+mVl0tNFJlDKFwpwBRR0yumdJxyuGxx8+P+woF6x9TEvCyI0a4BKjOeD/5pM+ec1S0kPixJ&#10;E/1p1hM5jgjKuEGCoPb6FZ71pJ7m7kkmAbuQfGDS8WpInuPICzZJGP8AzUL1D1VbLB7SDJNZ4RZq&#10;UaRW/VOqrCfZiJxj589zQQt8qlgzDcFziu9bv1J9yQrkE9qqnUb+eW8YqMZ+/AFb8OMhldBZrl2l&#10;ym0gZxziomxt2mMMMaEu7bVAFSOn2D3QSKMGSSTICqea0P0b6ew6PHFLdDfMMNknt+K1LIoRMihK&#10;TGfRPQcenPFczQP7jEFs+KsafXElkEAB47gDAP8ABqB6m6lVvgsrFwwBA7EUy05hGUeSTnvxWCc+&#10;TZrhFJEtBp4eVpZcAA5JPgCom/61juLwW1mmWHxP4os07S7rqKRLW1GN2fkQf+1H/Qfo9b9M6m1/&#10;eSK7GQ/vHLH7warhUeNslNNvTI7pL0hkm1C01DVt5EZ3qrcf4rRvVfqBY6Xpv6KFI8hASo5wD2H4&#10;NV71l6j+37qW6B9vxAPGM+azhqepXGo3/snBafHnwe5FZnGTl3o7wXwQnWHU95rl0SszbCxCfbEe&#10;KuLoL00e5sv1F1+5lyVI+IWltA9GntTDdzyBlUBjlsED7NWRddZLZqYIYgVRQBz+41r5Y4JJEnGT&#10;ZD6/rk+lWItbcsDgFcftAHGMUn0P0zLrMBnnIAU/W3cR91YOldPfrIlluIwNy8f3EbqCepOrodCU&#10;2kU4yDgBTgGpylspBA/1nqaaMk0UG3eHAfBxtzVX6PqUk0sjzMducc8nFOrGC81iaea5CkDLAHxm&#10;grrLXYdGtzsYKcn5D8Uqi5M0KSVBP1JbB1ieKb4ZJyOCKpeOwjfUG9x9w9wnn775P4om0jquWbTd&#10;rqXyd38hvuhLUURlMiKN7d8CrQg1ZybJK5tWvbhILdcu5wdozirb6B6YTRjNPc2wZ38Ag5x2OTQ5&#10;6X6e0b3FxPzuX4g8YNEOva2ZGliiUnIxwe/4oySaQgtdX0t/dpDABsd8EZ5H1irnsOlo9JsnaSI+&#10;6Iy2cc1WnR+iLZTwTXC4KneqnGOBxRB1/wCpCJZiNZuXGO+OR4NQdSa7GWJ0Vp191ekUkdn/AHyn&#10;OF5yPzVfS6YkAeWVByN4YDNN9PWS7v2u58sQpBBHx+6c9YaxOxCIq4VQMjg81dL1Z1OkwdfVjetI&#10;PcZVU96X0W/ikutm4H91Cn6WQjasjfMnP3Rv0z0m8ExlY528AeOe9VaVCKTLFjSG0iTEQXt45BNH&#10;fS2mG5QT7jhgTsx/1yfNV/plnLql6kKc8hTk/tBq07xI9GinRGPtRrjPcsBWd20K3aYG9d9Yf7XA&#10;bRJiSRgL3zms16x+qnmEztul4z9AfVddRa/NqWsu6sRGncds/RxRHoGnf7pfRR7cqy/eAa04sagt&#10;/BByctEFoPSJ1++CftjjP9Rj2FXlYWVvoSlLYhAnC4HcDzS0rWfT0Ejc4AyAo8j7oS6V1OfqC+lD&#10;R4wxwT2xUck5yXX4lMK4nfTqXF3cXMs8bYyTufluaeaxrdvZBimGYfFgeRRDqYFmlxFu2v8AtBU8&#10;ZrLnVPUjwW92rKWZmwBn92K7gjzktGieTjEk+oeriZdkTbju5z2FXj6LdHf+qLzMyYx4YdxVV+n/&#10;AKeNqu2UxhnYhssfioPPJrU3Sd5bdLrdMzZ+GBg4II+qvnrGvxeyGOTndkh1Bo8XT8/6WIbSoxuJ&#10;3DvQJrIkEguJVyB8gD4H4ocn6vk17VZJHY7AxwfHfzn7oR9SfUNYoJ7YPsCYG9eck1jjhnOX7ZZz&#10;jBNsBfU71Cn1K4jtImLIo2YHgHgVYHpl6YvcpZe/hppWGBjsKrXoLoW91W8eea3IjLgoTySa/QLQ&#10;ejxoUOnTyMYySrcfQrfnl9uKgjHB85OTQ46k6as9CtdPjiRVfkMR481UPU2sBERBKWO3OO9GXqX1&#10;tJfSMkXA3fDA8nzWcdYlnuL22LSH/wCWRxknxXmwhcnbNcZtRof3dh+sVWdHwGDLQX1frEq3lrZx&#10;S/FsbgOSBVm6hrTadpCoJCxD5UDnvVXvpkhf9ZNCpPcE9yK34optEMjZNJDBahGz8iMnj5ciq51p&#10;H1PUEO/Jzhc/Q7U61nqDfdqoAbae2a90Cxkn1GCXeVOePo5/8U/FxtmVuy2dC6NggsBdzxsJdww2&#10;OcNUp1r1bHa2djbQKNyAOxJOAp4Ap71X1RFDZQRrEAY1AwT3P/zVnDrnqskFTtDMRwOWA/FRhF5Z&#10;Lm2EpKC0Vv6odYXeo3cdrb7QMqpzzz+a0P6aekv6ays9QuHD5Ktubuf4/FVF0V6a3t5qMV3cAGPO&#10;4Bs5z9VrnUNXSCC20+EHBwOODGvnit85JJJaowwtttk/qM17qk1usSZhi4Q/2jPGDWhejnh0vSZV&#10;dgmEIwp5JHPmiTpDoaz03pczEbsKcORnlhVPRXazwNDvZAxPbnBBrzpztUvRshi5PXoru31FtT1t&#10;eNsHvYkUjJYeasP1A1a2jEEEEgB2r+36PYV7qNnY6BZxyBSZclgD3z+TVSXxmu779XKxLP8AAVOV&#10;XFLo0LG01ZIDT2nnVVA3Y7+KlNKtorBZ/dP7v3eBmoS1vTpcjSuu7Axg0Ma91eu2QzHAkOQoruON&#10;seUqZB9e6uYUeMSLuIOAPyKyD1X1Lb218i+2ze4uGb6Jox641K4/3SFGZvZcbwAeKrzqU2088cfC&#10;kJXqYYqDTM83ZE2mqEztbODh1yrDkceDUhb6i9ldwSrkDO1m+h+agtLmzJ7cwBZCcEDuKnZ5IZCY&#10;XHzI/wAVyemjMphR11ol4bBryIbwm1mPml+muqY9V0mW1mj2yKduDglh9170xrdzLCNPlbKJnZxk&#10;gfmg+/tpOn9ZiuEtXWBzkhgcFT3OaeH5RaOchLT+qtT6Y1mSSJ5WhLjdHjHwzWh+odCm6l05L63t&#10;Ph7Qfcg4x9D81XXUNtp+t6VDeWfMm47ivcY7g/ioboP1DvNBvIrG5uZDZOcgHshz3xSPFdP2Op12&#10;CN1eTaNkmPfFjJTHywfv8ippprS8htrmAld2HRxxg1ZfX/Q1/cWX6hbcBZwXSUc1QOhX8dlI9lcK&#10;/ts21S+QA1aMai497En2bn9IG0nXdGcS37rdIxSRc/EfW2uYdR/2XWZLe5DPC4+DqMYOe5rO3Tcl&#10;zpd/HPa3G2KYgOinKkHitNX/AE5d6pbQSOy7mT44PGR9VkyYkndmzFltAz6j9P2WoGO6tVUSbW9z&#10;Z2YAcVla6t2sbqdWHxaTdj6FbF6a0wXSzWszFXjOMNxvqpfVToCW31Nnt2WSFlwQo4IqmGcVo5Nu&#10;rBPpvqe50maMo2YM55GSmfIo+6q0fUbx7fWwkm6NAI5Yxw2BuCVR9lPJBJHCwyhJGWrRHp76jDT7&#10;ObTLpPeif/4Zbuuaea+FsjHPehh09rf/AK1sJoHTF0vDKTghh5p/0/1Tq/R0zR3sjCJJR+75DaTQ&#10;5r+hNYaxNq+kSm2ZsMVJwT9k1MTdR2nUEdzHIFllCjfkdyPrPioJfotGSLv6uW26qW3ukjTey/F1&#10;85+qp+2kv+nL+UQyuFc557ZFEHph13Y6HcPb6rZH9LJhAwy/tgHjirX610TRdbtc6eVDKN8bf8Z+&#10;h+aI2nTFcyubnqOz1+NI2RVuEPIXGCf8+TQhcxdR9M6zBdC2M9rIuySNCcD6qv7m7fS7o5TbOCfP&#10;1Rf096hvPL+n1JhEjftfkqfwaq4foj9x2Xt/u+m9ZWYs/aSCV+VBUFlI7/4NV2vS3UfT073C3UjW&#10;pPxVDUbdaelpdNeWFxl3OY3HOB9VavSvUd3q8Li7ePPCsO1Z64v9DKTAqHq7R795LO9nRCVO5ZDw&#10;TjyaANa6D0ge3d6fFulwV3qeMGrb6k6B0e895rUx++q5Y8Zz45HeqPksOp+nHnc7pYc7gnYY/gCq&#10;wafROYKv1BqXTbyG5BeFeQTyaszROodP6ks94lZA/BWUbajTqGn61a7buDyNw7gZ+qd3nSUYsT+k&#10;+AK5FWi0qvRnkmRGtdEWscEz2u5ZVG4bezf8qidMh1O0aB2lIKYOBzkV9GnUsA2R59sf8Qzk04/3&#10;++hikM1im5T9Hmryn/s826ky4enur5t8gu1dozz8f++KuSw1HRNQgjhgdJoXbL4GMn6P0aynb6td&#10;3Sbol2Flww8CmekpeaHJLKt6Y0YAkk8Y/wA+ai8bk20aI5OjT/UHQ1u8UyW0xjOw5bJGKzjeazrW&#10;kyyRrGJgrkbyMqfs0a9PesNjM/6Se5YGf4rzkkDvRrv0DVZDGt4hdUyAcAt/NKsclVoo9lW6V1R+&#10;s+UloY8cfLHNS4upLxHUoygEY48Ux1yPStPfMt2iqSSFBy2B5IoE1f1c0XTVbN0wyjbGPGcU32m6&#10;pEW6ZF9Z9Yx6NrNhE0xVXUqwUjcv5pxqnrN0xo9pNAmqkzTLksz5OPqsM+qfWUtxqF/qjyCSSQbb&#10;ZI2yqrjuaz9FNdahGPdfLdya9PHgVF1PXRo/1K9WNO1C2V0lkkkRzhVfHPiqBn6jkvQskjtweVJz&#10;TEWG8PlSSRio57J4jgqQa1xSiiEmWDoNmLq6t5wx2ow3jPceK1xoFrHcw2mDtLrhyaxx0jrUWme+&#10;s6Ft+3bgeRWkOmuoIpgu2fK+SeNtQmmQcbNY9Krp+l+07hMAHLHBBNSmteqTxwypZBJHfguckgjy&#10;tVHpVqZoo3mlz4X5ZXFE+k2+nWlxuLrjGdx7Y/H5rLODbOpV0iFtdI1HUcE7mUnLsx/4vxVxaF0t&#10;YaZZGZhtwQpYdmoDv/UC0s8xiJWeR9o/gf3AClZ+r3ngCfFcN2HK8+TXOEvgKZaOs6hBNEohlO7s&#10;QpwcfdVpcXjoxhLuxP8AeeTXd9qihD7D5YKMhuF574oattRNzqEUMQ9xsjeR/bTcKTOXRcnROlSz&#10;RtcMW9xeAD22nzRRqPUcKCW0YP77ftbHx57090uCPT7Fl9z5INwye/4oR0CI63qDzzOAI37qKwcb&#10;bHWWg+0HTpLbShKFKl8tuJ7gdqCeqwt5PFM6ge0uCwoy6k1hdOVIyxSNyFXOTuz9YqltZ6huJI7m&#10;3gjILnHIzlR/2ox45KVlXl/Ghn1d1oloLKC0YI5AyQeQAKc9KaTeXssdzeMGiOXCMM7z4qI6b6HE&#10;92l1dZ7YVWG7v55ow6m6sttPZ7a2Kvtj2tJ22n8VVq7SIJsOde6tQaV7FjG3ujCDJ/8Ah/eMUCaF&#10;01c6heQ+8WESvulc8biPAqH6Y0qfU2/UW77EBG5v+Jvqr5u72z0y3gl5VXGNgH13NS+2ldWaIZAq&#10;1C6uILYgSHaQdq58Yqr+l9BFpcXd5I++eUkk/wDyam7HUk1K7a53siCPYqc4/NdXOpW1v7hMyhU5&#10;Y/S0lFOQKdQ9TIzjemxYFJORwc1XfSd/N1HcO4hH6feee4Wp/V7ZeoLnMDMYC45XjIP3RIk2i9L2&#10;F4d3zKhRGMAFh2oj3SWx4zphPqGpWek2aW7MCXj4I8Z8mgrTNHCOz7xJLI+4t45+qrW0ubzWLx72&#10;eQN9r3wKu/pK0F0kccg27sBCOCR+a7LE4djuak0H3TXTNoLWW9ldjKHKKSe2O9QnUupMI5Y1uASh&#10;4C0Y31mLCyw3EZIUc5Bz5xWeOtNdlt5bqSKbYvAQEcEdjU8UfuSv10X0lRB611FbQrJE8rGby2eF&#10;IrFnqH6iX90xSK7BTcVLg4LEHxUl1n6izXCPFaRjETkZbu33VDXNlNqtxHDt2KnI28d69jDBRISb&#10;kqSI/VbE3MOTIxL8knnmoe00N7fLbDINvJ8CrbXpoyPFbsSWchBtHbNFWq9BahpVtLb+2JFZS6so&#10;/aPo1r5pIhKygLHp25vZmK7dv58VIXnQTwxmbeHOMhQeavTofoGVf093cBfaf5EAnLfXeveuOnJ7&#10;a6K27qFCBufs0v3lYqiZTm0eUbm9khRzmmkVuCdtXld6Rm3ObgiTv7bLxQt/sJSNmMB798cH+Kop&#10;JnKAG56XbMTK4w2DUpNoHtw8fP7Ioy0ywPsTe+n7T8aZ29jcNI6+620nx4r0MWCclo5LRXEOmhpg&#10;M87uas3QempTOHiVmHYse1S9polnaS7mfJfBOTnAp5Nq1yZHitMrt5DD6r0/E8WcXbRDLJVoLHnN&#10;uphB7KRgVUd3ptzJOwiDOuecckfzR5o2i390zSXbyKrtwzec0eaXo0eke5KAkjMMfLkc16coswt1&#10;6A7pnQI0ijLoPcxjPkVOahH+mCf1RsB+QpCx1a2a4uV95V2nsDjP8UK61eXV8TbQJkZJJpU9FYTB&#10;m7mlu9QdIpPhkgeQRVydE2I02X9Rg5Pd8fJf4qL0jpaW0gjb2hg4yx7muut+o002AW8THJjDyNjG&#10;PwKJNQXJlVK2Bnql1NaPLdw21z83YE4PJx3zVUaYJb0gbyxzjJNMNbAuZhKkeN2c/kmrL6N0BI4E&#10;kHLH92RxXkyk8mQunxiwl0fQms41kmXGBwT915d24uP3DOfP3U5q2rtLDsEWFTHA/FQ3TztezlS+&#10;AB2xWtKtGaMpdkt0voZtEnlnKLgfBO5OfNQvX1+1paW7RuCZGJfBwdoqf1DU7a0jkifdntuAqodW&#10;P6uRX37sZwT9U7k4xdFU7qwbfFxNEI9zMzAAVbnTuiKsiNOCP/DUF9KmG3vP/hhjkLz3Aq19fgjj&#10;tpGWQDKbhzgipeN3JsMmwH1r+pNOm8bQcAigux0555khAPJ71ydSmRwTg89j5/mrF6PtfdeSUpnb&#10;3+jmtMYuT0hUEGiaFHo21y+4t2wcjFSN/fJqETW8UZDOSAT3JpPWLyBWIj42jL7qAY+p57W+t7yG&#10;BWaCQMqHs23xTZ8s8cGjRgipSVs5l6anileGRg8gP9pzVtdF3cmh6fMkwI9xclgOw+qkNbjjvLu2&#10;1O1MO24RTJHEf2N5BArnqy9iGkyKg2sf7Se9c+nSf2m5J2U8jHUqXSKwfUhskb9QGOTjFQXSmvwx&#10;6pF7qMzM20c+TXmhWBnfkqi481LdM6fYQ6tHDlPcYkknsP4p3kuSZKKrRN+oOn2yR29wgGZJArAd&#10;/wCavDpDRLcm0gtZViDw792cBiBzmqM64s5FfY2Rx8W8fzU90P1BLZRwJ7vuogC/wK14ZpT2ic1V&#10;k/rOsSaJqbIyrJskxIfsH6/NMOv+pI9UsP6cQBjww2cBqa+plvK8Ed57ZVZBw3/ERwaEtG6ZutW0&#10;t5LW5QyorMY3PetssrlrZKEAl9NOpbt9O1K1EpEUn7wvnFVzr8UiSvG3CgkqRS3p1cJa6tJBJL7Z&#10;lABHjK1PdZw5nYQr8TyM1mll/Dfo68d6Cb0u6vispDaTbngCneO+7P1XGuXKWOrySxW7LZyOSg8h&#10;W8VW/SdzHb6pFFKeZMjd3wQKsPUXluLi3j3EleQlV8fOpwpeiUoSjRYOj6rdWdrcxwf045x8uMNV&#10;X6Zc7NTVB/Uw+Pl2NHWq9XRoqp7IWRUxzjaDVT6Nc/qNTnMbDPLH6HNHk5060ymNNBT1LcOWZ5jy&#10;r4Ufiqf1NpZ5GJIx9mrG62RxEssTlvjg4qpRdmRWSTP+K8rycm1TLxeiwejIrUOy5DuecZq1NWto&#10;Lq2EYlK4U4X81nvo8tBqsG07uG/5+KsvWupHsijNFkMdtV8TKuLvQmVcui0PRzRt17cwyscHG0Ht&#10;k079X7Z9KnW1hm3pJHuYj68Ch7pye5lhS4gymMMzqcDNQ3VGu3WoXMEH/wASYypEuT33HAr2cS/F&#10;k64lg/6cuhHutXGoTR+0q52e9wuMdzUl/qd0q80ZzC9woRlDwlDtOD+7Iq/Lboy86Y0GKU3ILSRq&#10;z5OcHsFNYv8AUPqO+636otrCYYMQMaEnOMdxUo6U5clQQncRn6V9MWv+zz6zMgeUzNErMMhMeate&#10;eaCO1/Uhw4U9qq/Xf1PStrJZFARuzgnHJ805sdSMmlM4Bxggr+DWfHnhJfujknO1oqPX+o7q7u7i&#10;XeY0Z2+I7UXeml9Ja3b3qoH9psFT2OR5qpdVuStxKoGV38Vd3pTDEbe78h2Gc/eK86OTnl22aJUl&#10;tHHqBqEd7NIYUMR7kN2ye+PxQD0pp8U2rWhyCRJ8wewGKmOuvaS8cI+8kDtUZ0Os66tG+zH/AJzW&#10;2f8ANaJSzJrRd3WWvPeaesTD5RY2MfOOBVHTzXKRyfIjGc5q1tfTDAbiRuz28UH9RX8f6f4whfzV&#10;8zUUjsStrXfPPGrs2WNa99LdNbU5p7QyiMiIEH7rL2hp/wC/t3wGINW9YalPFqNuYZZFDHafb4JB&#10;8cVmxTW7fsaLr0Gnqr01q+iwskiRuocN7iHureayTf38vuMA2BnGPxWxevuo7zU9KWO4cn2P+eB3&#10;BNYh1C6BnkI/4iKj5kqS2On2Wn6eXUbi5SQ4bIx+c0W9R6NKltvjfKZ5Hmqg6bvmFwjKMHFWRedR&#10;sVCyHPGMAV3B5CcHH5ONIDpNRVI5E3jO3ANQEF7HFJliT9io2/uszSYwOTUvoWjC8+RBI78VFKUp&#10;UgtI0L0d1JNHbq8aMUZcnxytBPVus7bl5GAyeKuLpFdPGjLD7e2ZYyFx54rNXVzGS7dS/C5x+c16&#10;WRyhieyPchtYXdnJOpZfkxGD+TWp7Xpl9K063mSEKsqht3ksfusedPWBuNQtoc4LP3+q2zHqV1d6&#10;dBbOS3tDAHbcaj9Pe3IaU9pFcaNocGo9TWTXcoFuZlMg896vH1av9O0y0ggtnC7ArIgOT8eOa5tO&#10;kItH0o30pDPIM4xyu7sM1Q/Vl8Z0G4nfghiecL4FelOdO0UpqmZ01u9luL2Z3cn5mlFuI1VQY/FK&#10;3drFGzfPt9+aj3Tcc4r5zPOWScnYspX6P6iP0M4dJeNo/wC9PLjVJvb25ABHahuLVrt1YBSV8kDA&#10;NSkBiwSxOcZr8L0j2uLB+W7un3jsc1Az688LvH7GWODk0YTwqzBo2zQnq2jSSssi5ytVg1RGcX7B&#10;XULVrlSVfDHNOdMM9vsTyOPrNMpLa+tXDNjbnFIXOsIFRwFIDck/dVtfBELbnVLiRDG54wRyc4oN&#10;R8z7CmCandKurG8YCRsMTx4ye9OtYeD90ciDAxjtn8Gi18HLor3V3MfyU7SDTF7iSRV3OMUYWelS&#10;X7kNwi9z5NOL7puKOOTLBmIzx4P8UckACSQq6kCQHiqpvJLi2mK7QRnAIPernn0x2tyFQ5UfXmq9&#10;OlSPj34sYyMmqwejjB39Ml58ZOCB3qJv9JSEj2ZCwAzlhyKOX0n2VG08moRjtbLD/nVYyOUD7arP&#10;aBWyTn7p5B1BDKqbweW8eKlby2jkgOOCPBoKm0KX2mkRCpOSMnA/xVnxZx5KDJr6z/tdQAeAR3oa&#10;1GRDKSnb/lQ3DcvCCJf3D78VybhpJBhuwJx90igTllTJi6s7l4+DtyMgntiollmgCgsSB3IOaWhv&#10;LkBh7hKfXfFSNrc2xBL8ZHeqxVEyLnvpgQcfE9qj31SaHDLjI7A/+aI5fakj7/xUPNpi3GdhCtjg&#10;nzTpoeK2L3XVREagRgcYPnP3UIt5DPzwU+jUffaO8YUb+5xxUK2mXfG1Wx9HgGrRqicpbTaCO5sb&#10;aeMtxkHGBQrqXT+PkqjBz5pEXl9ASACuByak7TWY3Qe9nfxz91CfbEdSfwBX6KeFmYLtCjvXkGvy&#10;IwWVDtJxk1ZkS20ikgBsntQzq/TsjuCIhsJzn6po1e0QnasY3FlFeriMncRnA8VATm6tJPjyoHNO&#10;vYubQqVY/H/k1P7LULWcPFKg3/VM9NBFsHn1uJ3G4Elqazah7TAhsD6xTfqfQrpAGto+ST5xiq4/&#10;9Q3ETmCWNiAMHNNCCdFUwu1q9i1JQEQq44b81Vus6e6yMO3GRRFNduESRHKls4/FDN1eMCzNyx71&#10;vwRobGV7cyTRFix80vp9880ntMvPgjvUjLi48DIol6P6Re61CN9j7IzudscLWu0WsuL020icwia4&#10;iPvMw2AjOQK0VpGjS3tzEJVwQ4GCe/8AP4qX6T0AQWsEwcMSgCjaBirLsuk5Y41vAjNkZwADivms&#10;+XnNs1Y4uqPrnpZ7GATtBheAceM8ZqjNbaX9Vc5OMMQn5Faeurv/AHCwWMM2OAy/lewoLs+nIJLq&#10;UygE8EZGcGopjziBeg9NMdOjuJLg5OSVPcCnD9U2+n6XdQyA7GDAef8ApU7qGox6OJFfBHIK55es&#10;ldYdY3H+6QJFCRGG5B7MSfFXxxcqJN0S93dapqj3EZ4jJ+IH9opHTPSaVkeSWZsoQQqjuv1V49Ld&#10;OPJAr+3hnAPHOAat7S9NhtV2GIEHvuHNWeRxQ9WjOmi2C2+faiWNRjxir26Vmu0KuYSFI2luM4P1&#10;UqfT6a9kMlsFVRyQ3nFeWtvcwTrHKuCvmpSyp2ciGthq0lpMoMW7ceDjJU0YaXaW6ys0yFnY7gHH&#10;AzQ7pd3KrozKuRxRV/vtoGILHfjByKxZDXj6HGpdP2siNMY/a3DgjnI/ineh2Ettcoy/s42E9yDx&#10;UbFqds3EkwyOymj7pVDPIw3DCoGBI7Amsc7UezZif5IMp7J4SoC4yMr+BUBqFhM0Ty5BwcZolmvH&#10;bexX4hMH7GPIqMXVUi0W+Uxb5PbJQ57j8D7rD8m94yr4b5ZHK78nP7SaJ5sCNVPAHnFZu0HVd+tu&#10;izkb1LOhOSCDRz1D18ls7QrJwc5DHA/GK1y8dppe6MjSpssmLTY5xj91SVto9tCgKjB7Nzms1J6m&#10;ymTDHJXnKMV7Ue6P17BqMBxMcB/mDy1LLxsiTdaJRkvkvmCzto4HwEJPOT4FDd91La6f4BOfAzk0&#10;MQ63DcRr7bMOCvmmF5HAQqswyoyBWetjrsKZfUq2QgNCCTjAPAJodvfUu8jkyke1PpWqMm0qGSEv&#10;v3Y7CoWTS4cAEgj/AJ4plRWKDiy69nmC7g5LeM4x/JqM1XqCS7YxmEyHFe6boMIjDe5k5+qKP/TU&#10;QUSI2AecZyT+RXPfRSKt6QIi7LJzkjHb6x4qP03XbQyZnhxyVwPFWEljboknx3ZGWY+aj5ekoJ0O&#10;X2iThVA7V3kc/QLzdXacJgqjjhSD4NcX3VUKcLbblz5bk0Sn0usmhZpVdnIwecEAeRScHpXDNDIP&#10;cAZWBAycEU6cCCix5Y9baVOI40k4VMtnjbU5FrWmrg++uWGcfeKBo/SaVGd1nKgZJHemMPpxqYmL&#10;pMSik/LHJUeBXG4Fovot211iy2tKW/pp9eKZXaR3zhYX/b5FVu/TOvCQqkbshOFwOSfqhOWbqDS3&#10;U/pnlyxXCsQc0cbqmJPsv1emoTEqbyH5O/PfNTVn00THh5NxUYTNUTo+v63G4uLhGIxj2mP7fzxR&#10;np3X96GPubk3HG3dkEChp/IOAVXHTDSs5LEPuxk9qjbnpe/bIhZN3YY4IqWtOs4pmIb6yd3k04n6&#10;nSGSMK6q7jH3XOchftIrfUum9agaIKxZu5AbNSlrpnVKB95Yhl47ZFWbpl/DMolKBip5H1ijq21i&#10;OaMZOz4ng4xij7n6H+1pFJJZ6r+n2SA7sDBDcf8ASpbR/wBYzBADI6DhjVk/7tZvGkSyR7fod69t&#10;NZ06GQAyRcnkdqOYOH6AG4nvrP4Jbklv7jxtBqGvLm8RUZBIwY4OQTuq4p9esmm/+IpbHBx3xSK6&#10;nYM/uybT9YwDx+KRT60H2tdMrSye9tYiyIynnIYcgH6qVttQnXMqKfot2o2utSs5QFIAA5yT3ppc&#10;ahYtEVRk/hTkiuyyKlo5wXwDTa7c5dOT+SM0xmu2GNy/XNO77XNPscIp3s+CPOCfum6azYOpkJXI&#10;8ZH/AFFT5FFiIqHU5Hch4iNpIIPmur7Ur0IhiiRV85GTUhbatbS4Jj2+BkZqfsZrWWQIVG3HJplI&#10;qsdeyu26n1Qf04IV3Y7jPH5ppL1frELv/Q3s2OWByhq27qLSrdgAoG7gfRNNXntRgxxRkj7GcU3I&#10;4oa2UZD1TqQaRpkcIzbWLfdSR6vmklCtb5UVYF21vK5zAgGeFFIrJbSOY3hG3GOw5Ndch44qBdeq&#10;JTGgVSQQM8Zogs+od0SiUMu7gZ54p9dwW6RqjRYUDjAx/wBqaRxW0YGCMjtmhsPt2LPeLv3u+F/N&#10;PRe2jCQxyKxC4zjGPxSdrp8E7P7ykpjsDjmnDafbRY9tSox5pbZP7VHKTRuFRmx9Z8VI6csPvoJX&#10;PfLFfoUP3sUfuKu785FJieOKVBvpVIaMe7DHV763AKQvy3kfVNre+tTHhpBjkYPJoe1OwmdZXDYU&#10;AEGgq1t5UeT5Et3Zs11S32MsZZ5TTlmEsmHx2B7A0yuNesZJFL4G3Pyxmq6v5jIF3SnCnkU3leTK&#10;Kqk7uAKe90M8aZdXTnVloZHU/KMMACODUj1Dr1smTEBkAnP2P4qi5Z5rRXMaZY4yMZNcpd3EkOXR&#10;97Z4PnH1XVG0MsaHfUOvv7myGX93J7jNA1zrEinZI7NkEfgUpNY3JJ5Zi3k1xD0/eGQh0AHfLMKV&#10;Kh0iOLAAuilvjjmmunySmN5HUg47MMYNSOo3+n6aqK0wwxzn6xQbq3XdjO0QjViOMt4Y06Un6C0P&#10;LDQt8sjvKdpBIU08tv8Aa7Z8h0GPP0R3xmqr1bri9mHtQIURjj8n85pjp1pq2psEfc6g/FiMirRx&#10;P2zikWHq3qNdNlLfIUZUP3xjyKYWVjPqpFzMX57MfNOrDolUmjWZd34U0Q9SaxDpVquwJu4ULnIG&#10;PGPuj8b0DbYX6VpVvYW6y5QKFwXzjb/igDqP1HsdKSbbICyhhu/cOaqbqf1C1CeCWCNCucDIPigN&#10;Onb2/VWdSS/yOWx/zFXx4V/yZOUvhC+s9YyahKWhdgG7/QHk1HaX0xcXxjyrctgtjIOasjSejLa3&#10;h3sCzj5MTwDRHp88EUYaNQWU/XGPFNPPGMaghftN9sGdO6JsreRSVQH/ALY+s1MXHVsNnMyxqACN&#10;vHYU3unu9QnchW+XAUDgU6sui3muIvfyFU/LnAAqUZJ1y2MtdIirfTb7VLkSqJAoGA3gVZGldDi3&#10;iae4VH7jbnI5+xUrPfWel28cSKZWPI2nGcU60eS6v4twyquOAfFE5v8ApDo80nUvZKxxwcE7QRwT&#10;j8Va+laO0i75kHbLc4BoNt20zTlLtKgYLn5ctx9Cq/1D1GvdQu3srZWwSAhQ5U+PlXMcefX+7Izm&#10;kiyeq+vrTRY3t4T8jw2MZqkU0TqHq/UAYm2W5b5r3Eg+s0e6X6P6lquoxz3hIy6kptOCP81tjpTp&#10;fTumNPDCGJZAas5wwrTtszP8qKV6C9FbLR5hcyBXbYp2lMAYq4epPUS3sLdbaGRAIxwcUE9Xdae2&#10;04jfLDGAnIxWebmW+vLotLlYwcKCQd/5NZvuSnbuiyxdE71L1PLqJ2Rz7g7Ev/FVtdQWumFZAMS+&#10;XHbnxRXcmKIB94DDj6Iqlur9XeeUo24ruyQ3YVXEm2i7dIn7jq2R+FOOcd6Buo+o4tgG472bsO+B&#10;QPd65GxZInPxOP5qIii/cd5++cmtkPHV2RlmZLT3Zm/e55PAxwTU7Y9PvetFBGhLSYxg4OPNfdLd&#10;NXF7Ij7MAnj6/k1o/Q9Dg0xXkZAxC4JPemnNRFjG+xDozom309Y5njIaHgL9fnNFWvdQC4kkjRMl&#10;Rt4P7s+f8UPax1LFCmyN1ClcEj9woVsrrekbwEMz528d+cZrM4y22zqkkS1tpu1jK5Y7T5HBo10L&#10;obUtXjM6gpDnCkCr89OfTeOXRVurzYZSoGWGSM1L3fU9npNulpE6eQcfX1UObT6FTk20RvRsln0n&#10;bjAUyhCpJ5xzQR1d13Nqk8hBKwAEbgcE4+6jdW1PfIZZHC7jjgZxQHPHe6xeLY2yH5ttZlXsvnNd&#10;i93ZaCq9Dhbl9Rdbe3LPNOeMHBq39G9N10e4iv7vZkJySMkY8fipjpLoODp6aGSUIzKvyyMnJo31&#10;+DUOoh7UJ/pqgXgY5+6upoS02B2pdZHWSbGzbcsZ5VfiADwBSFh0JJYMbi6fHGcE5C58VZPTvQNl&#10;097rzKDLje5+z4rOHrJ61xJdJZWp3HG0KuML/OKjNO67sRRfpaCjqn1NSyMttBNIdg2qFHHA7A1T&#10;cWmTazP+pnRtpOcN/wA+KhdHtJpCkt7OTJIAzHGOScjNP+sOvINDgaITox2kHZxVU3rVleKoea11&#10;S2k27KnA7EA/JvGBWX9T/U6vfMJCwDOePC0RWGry6rMzl9xdjtGcgVNTxQWAeWbIbHJH/itC0J2K&#10;PLBplrh8M5AI+uPuprofRptYj/VyxtJEW+IXgUMaLpLa5cq+C1qnLDOCT4FWhqWoRaFprksEUnGB&#10;xjwOK48lOvYKmedTa/aadbGNH/qd8AftUVPdC2ouES7Y7tnYY+Iz5qqtM0G86ldrteIlIII/acmr&#10;lkkTSdOeNJgo54PGaSdVrsaO2HeuX8EdtJLnY+zH7gdxrMmvxSX108hPBwOTkZ+xU7fme9Zc5II8&#10;Zprd28cFuGekRR67HNxdwW9vEiEjAx/NA1/qJcyZGSe34Ir26vdkRlYbVJ4yc0/6W6dbUXkuWfCL&#10;yM9iatFKJKUhv0dbPcTvLOx2YG0YxyDVx6Yi3M4hix34H4JoWjs1s4ykTbiCScgDBNWr0fo8+nNB&#10;c3MGS53hTwSD+fqpZcvYiYbaZ0xBom6eaMb+7vnkYqnfUPru0jWQhwysCqDsfxmiX1a9UoP0whDq&#10;C3bYcYP1WPbrVZ9Yd1KsxZtoCLk/ijBFz/LqhckqX7GNnvvL9jGhJLEsPsVfXSJOjQGR9uQp5bji&#10;gHpjRBphlmnyCibiD3Wni6r/AOorlbW3UqGJ3MeRj7rXml9yq6RPDFr/AGTLaxL1NqUkEQCRDx42&#10;9sijiysLTp/3GtmMjFcFT4x5qH0Xp2HRZS4l+ZXaTjPA+hTPqDUYg6hX5YfXfFZcmT/jG6NcI0rZ&#10;zrF9OIp5dx3MMKM4qrbbo+/1jUQ/sl8HDcZol0z3NXv/AGnlysIyAODzWwOiNNsNNgnnlRNwTGfr&#10;IqmNyxkZLn2CfRCWWgwe3MQF2EH4+aFtS1iPUbu6dFIjIKqW8584rjqa/e5ncQjCB+CSaHLv3ba0&#10;ZlA93d/0Pmp25N/srVA3r11BpFtIsPn9u3vmqS03SrzqHWFHsHbGeWPOfNGWr+/fyPGZQzl+/bFa&#10;s9EfSxZbuxi2Y3DOfv7at0JrHFt9sw5Fzl+kHXpD0taWhtlli9uJMFW+z5NG/rL1TaRNFBbspjTu&#10;xNIeo0v/AKfmFrb/ABIwTk9uKyl1L1D77zPMdw7L+Saxv85N92aI44pWiN6g6qB7f/EJ4A4G0+af&#10;6RYCW23yZDEBlzQPZ6S93J7spyFYbR2PH3Rnq94YrMIh2ZAA/n6FccV0gp7tjLVDFMsef7GPfzQf&#10;1brbW+nuirghCGI74rnqLWF0nTnuGBZiMDPbcaDNDkk6jdYVGXkHY9zjxirYYNUzPOV2rBnppW1K&#10;7WNIyzFlT88/dXrJoa6e4Qhxjg5PNP8AQ+lLXR5I2CKGjOXz95/7ChLr/rAe64RdojA2sO5Jq8sv&#10;KaS6MyjxVtgd1jr8SSSO0hcIpwD+KqToXRbrqbXLWaNHZEmy244yO3/Shu61LUOoNZjtYmLQBgDh&#10;e+f3ZNbx6P8ATmPp6zshbxe7M+xnC/2g8gVonWJIlbk+izjocItLaxtLOPdGAS3f5NVldP8Aoylv&#10;Eb2cB5CMgnnb/ANe+mmlyw38tzdKDkA+2Rwtag661nT7LpoKnMk6hgvkE15s8lMvjxbi2mUf1F1k&#10;un9NPYmVd7bkVc8NgcEGqTEM8EMc0gKnaCSO2DTibQprm7sZpGLW4bc69+c5wKZ+omvx3EzW8AC7&#10;FOdvnPbFJb1o3pUCOv6/LqtzHh2CRgIfG41H2EV5DdI7qxjYZBxgcUz0uN0CF8Bd3c056g1ae9Y7&#10;HCKAFJX6pUrGbVHfUWoCfcWIyMVn3r3VPYJYBQwGFAPJ/NWDr13HBZHZKMg9887R91nPV5xfPK3u&#10;4IU7M9yD5rf4sNXRkySIHqbWLie1aZ95MeMN3NRVlYW+sWiSg4kRTjcORUxoWoMoktLpVYsMZ+wK&#10;GraKCwv2HumNZMnJPFbdEHOqOW02O4LxR3uLqEf/AA+27/6lQ2iX80kpgu4fbkDEBqmutulbm0kt&#10;9Zt33HA3CM8kVErFNex+9GPkVByPBpVH9kZSQVWdx7U4YEoy/wDirN1Bh1Dpw3sSQCoxyOKp7TL1&#10;7yF4XUR3EQ5U/wB30RRr0j1I2nSJHIpUk8jOAwNFUKn2RHRl/aaTey2N1IY0kbjPHNSnWPSkRD3M&#10;OHjdTkE9xRL1boFnqclveRWymQHIbNM+lNWs3L2V0/Ds4QE/jGKb9pDQr2LdBeql9b26abe/1bWQ&#10;+0pc/s+hTP1C6Bu7eKW4NuksO1SgDZ28/dCPV/RclpfB4CZYGALNu27CPoUY9IdVPuWxvZA0UnEb&#10;nlV/+Sa7xS3Y8pFW6HrQWaSxmLrt2kMpxtB8VrLoHr6eFYrN3WaOJgI898NVC9b9DSlpprZVDKMo&#10;FHcfVB/SfUFzo08AkYlEAw3kNntg1xpTQkcnBm3+pLaS7R7mMNHIoLDGaV6d0yTqO0kDXYV1AVuM&#10;tn6xUn6fepNk9sY5okcHufoN5FVz1jqbaH+t1SyaRJIjvKRfEsCfz3rJ+V1Rb7kX7BP1J9Lb7SJv&#10;ehKOGYMwHHB8rVcaZfw3EkayNh92M/itMaBr8/V9iHWL3jMAvHfJ/FUf6ldCarpUrOmlkNgFsH/t&#10;WjDO7TRLiu0W90fq2jSRTWWp2itvGI5m8Y+6AeqvT+PSb+bUtJlZDJjAB454OB9VXthcnUrP2f1R&#10;Eu3kHhlo36H6pv7PdZauhnhU4hl5yB9mu8aG56AuHrjbci1vkUEEqXAJyfyKvPonX44ZIreVv6PB&#10;jOc8NQd1f0TpuqSC4sboAAFmKjIz9ZqhNYTUdPut8M7ho2znOBgDnI+qeC5E/uUa59WvTKx1aa2u&#10;7aciVAPljJz9is9ar0R1NYzoUt98P45LH6q7fTH1B/3i0SzuJFEy/tBPdfurYu3EMB4O3nb4zkUr&#10;k4PZzUumY10XrLVen5ws9qTEWztxjZWjtI1jSdctoZol2Bjk5+OPxUbND0p7LGa3lkk7OCf21Hf7&#10;fp3tMbJ/ZjGGAP0PFRm1L1R2MXH2GU9nqdqizWnJj+Wd2Dhewx5ptH6m3F2wj1aMIdx2ccAf5qH0&#10;7rm2Ja3jnWeSPv4KipmWTS9VQrcpzn9+MYpkv0clNCF7olld4lsnXEn7tnYGoa6tNR0+1zFNvbIG&#10;MdqhtT6Qukkf9BdtsJ4G7GcUvYanrVvLGt2chT+xuM05CUyLn6uvrSRBcWfubiQccYqeGowXkaNJ&#10;Dt7HGK9u9aSWV3Nqvbz4pqdcs3IK7F4Awe/5pkuvxM04Ns4ursrkQrg9sYxVf9dag9raySXTkRxq&#10;CFHk/dTOvdb2lhMjO8fzIVeew/xWeOtfUW1uEvH3MxywBb9pNbMUHoTi0VzqnqtFbzQ+xGS+TiVy&#10;AwH4FNYPUO+tPens9SnUkElCcnP+aqGTpuW/kkuYgxXJY5PapvRLYkBGXLdsGtaitBdIcaZ1zqd3&#10;fmW/vpHySV5/aT/4NEupR3erxuzSmUoOAeMDxQ1Pou2Ye2gAPmrT6Bd2vGhCA7RnJH9orsqFeRfJ&#10;Tlpp8U0RjkRsjKioY6TLZ3bqyhV25HFad6o6ISGb9ZaqCsrf1lA/b9FR9UJ9SdMSiwhneMnDZGBg&#10;4FKshxzrspOwtHE77l479qf3mlW8ze5JuOBgAcc1Yllpzz2YJj+8ccgClr3p9pLFjGuXzwAOTVPu&#10;XRx5CmpdJADlTnHYVLaHLLbIcnbz8R+aldEs3Ms4kAXwMjNQV/bSpdjJ/wAVxNOwtBlp/XF1p6C3&#10;n+ULSbt4J+JqW1D1Wltoylk2QV4GO5qB/wBl/V2qsUI4O2hFNAmW3k3nJXP+BQkjqd6LL6a9VhL7&#10;smoWQdicJIrGp7p+7vtQ1X/2dz7hLZkVTxjvWbtHcq0qlgqtmj7oXqWfQdUW4C5Q4SRfLIT/AOKJ&#10;opx/Zr3WNE1SSKM20u0nG4n6q7fR3pgW13+rmO8vGOD8RuHY1Rml+pujhnaa7VYgQFYitG9I9U2G&#10;oRSTQ3McoCgnYcn8VmlyYjiGHWWtwjMKZEu7gjndngjAqe0dbW009S0mz4j4kY+WOaoLWOrrNNSS&#10;eS6TOSMHg9/FIa/6jW9ygjgyy7eHDY5NQlhk2KovsL+sOrJLy5ZDGDGgBVs/X1URp1/HAS8iZLDG&#10;RWbta60udNu2RpRz2J52/wAUtpnqgI8mVyVA5L/X2BTrG2jqRp261S5uItkEhQDjcO/NfaF0zayy&#10;wpefIny391UZpfrBpodYguX+z8dwPmnt961aXaSqzMxRWwfbG47qX/GnsWmzWttewWqSwQRoqpgZ&#10;WoWaZmdHu5yY+QiiszzesqzxwGC3WCB8tLNnwewFJ6V6u6TcTuJbtyw4j3H9wP1U44JjRTNGazqk&#10;9ntSKTaGjyGGOAaDRYXGqSmR5D7YwuPB5/71XWueqWk2TSRvKksqrnJ4A+qHNN9adQvXjtuIIVBI&#10;ZcEqT91WOHQyk7ND6513ovSiiIlGkkTAjXy30SKpjqPqmXVnDS2wDKSxCnjJoLuOkU1a5F3JJISR&#10;gEHO/NW3pvQTJFBvkLtKQAp4H13p1jhF/sZ2Puh7OS6NrEsJUMclvsZ71qXSbaC04iJConDHuuKE&#10;9M0Sw0lbdAFjXcPl9UDdb+qFlpz3UcTncgxlW4yayzjObKYrQv1z6jXGpE2tgQEgJMrv+KzB1V15&#10;p9zex2wu/cdYySFORlu5q0Y+qdKt9PvBHae9NPCxHf457nJ81k/p/T9Le+vBa2x9yRmdixzk/X4q&#10;uOEY/JslugOnsD/uUwWQNGzlkzx3qdltrjTNsgtsvnJ4yWB4GKOel+lINYvXwqFYnCsGPKk9sVdX&#10;UfSsuiXlgl5Z8SKphd1wDVcu1Q/jeT9nJycU1vRF+nfQkmrTwyG0xMY9wUnlM98VYXUPSr2kkdrc&#10;W77wCDnmrQ9MunL+MvqKQE7eCyjxUzrbLqV3dPtCDcR3yM4rPDJNurJTlGcmystB6aguYZ4p41TC&#10;f0jjNVXrvR4uxlUDNHlRjuwHitdXFnB/sMagKk0S4wO7UAWnTtxJcq8BQkYYJ25p5ZOLsWVejK/V&#10;+gQS6bbFbUCdHAyv9q/RoP1DTLe6sowqKJYV2YPaQf8Ag1p7rTTp5pTJDbBUAHvj/hYVW3WHS1nD&#10;Y/q4PgyAbwD3zW3DJSlBX2ycroz3Hp0EcDRqBuY/LIzTCXpKVEM0TBlzyp4NcdSahHZRyBMmQkFc&#10;+PuoPQOr5n/URXBJiLAqR4xX2GJxhGCMrTnslZtCjmx7qhDnAx5ohsLCON1iSNC2OTjxQlq3U9vv&#10;zCchQMYoQ/8AWBSYmKVmZv3A/nuK9J5oRWjHKMk3ZaV/qryzGAgKsS4QjscVWq9USWcsjHLJyDHn&#10;yfNRsWvzSTtGmcnkLU7Z9JfqYt8n7ic4+6lPK5ipoZTaRHfCKeMsgYZ4o/0PTPaTO1mBHc0jrelH&#10;T9Ni9lsZwD+DUpY6q11YFIpB7irjjziuND1aOureoDZWkAVs+2ARjsPxWd+puon1WQMeNuePujPq&#10;HqREsp42cOzZALd81VWl6TPeyZXxy34zWHyp3Ss0Y40gn6M0eS/vDG4zjngdh+atCWU6HJMJ0wjq&#10;NnjP5pXQ9Oh0i3jlBySp3H7NVx1jqk2rXMcYT9gwmD3zSwxuMbDmPLnqM3U6RQry7bT+KPLS0Omp&#10;FMoyScmhnovpw6fIHu1PuHhcj9oolv71BNJArhwQDWiKdW2Gq6AvqXqRJJHB2qX8ChbRZWe62EfB&#10;vuonqWBjeSts5U01tbsshGCJBjBFZZzalsIou3TOjhFfwXDthc5wvNfdbWolcpG5ODk1z6dapLcF&#10;VklYiEYfyTntXXUuqWqal7SOGJwMdiCa04qr+xWyI6Z6Gn1ZyzQ7YkPyP1V9WOi2tvEkdtIqtHxt&#10;45qF6XvVt7NyJNrjgjFAusvcZZxIyEcrJnua34ZKCEcWTvW+mwMFKqEnY5bBzkD7FU5fKyzwouMZ&#10;+VWBp1nJcBpZnLNg5oI/Qyfqp/cIK5OMVmyuU5bLQyKJYPQemtJPctHLtQJ8lHZqY9c3/twlpHIC&#10;NgACpzoG3e0hlmEh2O/xB84qC9VX963GYypLAVWTax0lRZS5N7AXSNSkuBuMW4eAOM1FxOX1aJ8b&#10;MPjaPzxS/T84S2ZNoyp70tZQm5v4ool/qlhg9h+c1ijO6Fk6kW9q2rRHTp4pIjJmMgE9xQL0fdRj&#10;MY8ckGrO17Q86WZ0xmJCSP4qpemdXsjckzpsy3cVv5OMkLJXq/RoHUtGvdW6buREnvFEZlXONoFU&#10;DpOoXmngJlkkTIwO9aZ0HWBDYiG3OWUfBgeCDWaesBcQauJGOFlJZMD/AJg1tlP/AMfIlBuP4yI3&#10;SI45dctWkl2CSXbuHgmi3riaeCeK3Cq+ARnyRnig7+lLPBN+0qyng/VWZ1LZk2yySR7wRlX/ABWF&#10;z1Nfsd6aKlgvEsr2GYMA6HsfzVzaXmUx3Qy28HBPgVni8SO41GIRAnew7nwa0fp90un26x4ztUY3&#10;Vz6dlcXMXPJ/iB3Wl9GnxUHfg5P1Qp0crSXmwSqhYc58inWpTC7upTkEMTTaysfYvoJE4yc5FHkZ&#10;1OX9DKDVBR1O17bQTJkMu0gVRmmXDNOyP5FX51jN+ks43DBhJhTnuBWeUyl7uz8SxrzPNn+UKY8E&#10;HnTVuYtTWQMcBSMd+9FXVsMrmPyCPj4xUdoUcMU0cncN5+qS1m7uIrtS7hwzcVfB/Fs5a5GkegLy&#10;Cx057e4G1JIkcgDOHxzQJaaHdXvUtitkNwW4EzsR4Q5ojsnDaNHISFxHhh/2qyP9O0UCazqb3RzJ&#10;JAsUDHkBicmvfxTf2rEzPpBR6lep0iaTPHcS7jIvK48gdqxH09qsltqS6nGMSiRmXPIOa0J6/fpY&#10;NU1DYMo8gUAcjgYOKEemrDRdS6eGbpYLmAkKpXggVk8mV6T/AHQ+NUUX1d1LearqDm5JdyxCjwKu&#10;HSN0Wl28ZQDEQU1UVrpgfWopZot0Jf5DP0aucG2KMEG3H2c5rLhbXK6ButFEdRaZ7d467GVdxIP/&#10;ABCrE6Asbm1d5kfEe39v3mgDq/XpDPsyMITVien2txT2yJ7ZQgENk1DHKP3Wjs6cWxPqS0tZbgyK&#10;2Gzkgd80cdAWkL6fc7rMGVJP/id+D9VU2vPMdRfGR4XxnNXLpFlLYaXC0e7kZJH3XpYW2zG4rRD6&#10;nAPfTe2FxjJpj1T0rItmJIzvDrnP0ampbxLyIrPEDjz2Ioa6x68gg/S2UI3FExj6q2eo/wAjTFWg&#10;d0HQ2tsSSH5c8CiSLXn0yaKaPBKOGx94NLaFD+ts/fJ8HK/xQB1LdLwkb7WyTiscmoo5pWas1e90&#10;3XNIju87LmZcNGRxg1hjXNIe0urlSBgSHGK010lpmoXOhRTpJlRkH8bapP1BQpc5K4I5NL5yTwpi&#10;Y8tzoCtFmeO6TnjNHt9IpQv5ziq60eUvdpxVo6hoNzJFG6DKt5FZ/Bg5RdboJz4yK7mtjPOdgzk8&#10;1fHSMFpZ2LK6bS4yGqujpv6FAxHOMkGlz1EZRHGQQBjseK34IcJ7ezrnyWkXWkzQqHQ7cjGR+aoL&#10;qO3ke4mMb7ypq4tOvt9g8OQT3I+qr+2gElzcPJHhN3BJrblippo5BNFi/wCnroqK91B7u5iJ2ZCk&#10;9g31WoOoOnTZk3FurDZ3+jVH+mdzcpLILYsInXxjOV+qvy766S20qdbhA0mSo3kY+s1zFhUYpIaM&#10;U5WVd1X1vctYtauqKnfAJBbH3Wa9W1tpJMFckjjyKMPUTWoJJgQQp2YwOxqlmunJH81n8rNTUV7R&#10;fJKiOvIwxxzwaPLDo6Z4I3GMMM0t0x0/710sj84PH+a2J0dpXTq6Vbi6tt8vO4j+ajh8VSW20ZZv&#10;Zu1Osrq2DLPvEZwAQckfzU7oXXIe5FubwKGzt34wMeBmprU+j7R4i6TLIAhU5IyQaoDWemZreRiu&#10;Dg5BI5GK/CYxhM9n7rRo6Xqe1jx/7kFh4zUunU+6MN7YI47Vi69uLu0i3jeVxkHk076d9SbuzWOK&#10;Uefl9gfYpZ+FL0x/vxembFZrfUGCSbcNzg1Gal0/ZRJhB98HxVIr1qjgf1TIDg9sGpyHrSKWGQtP&#10;jC4IBy1cWKcfQj4P2PJ7W6jZxFGTtPGBntUBrF1fwRSblZSwAwwqWsesIl3iN1IC/t+zSuoX0N4V&#10;EhGQckZ4A8DNVj+0SnQKaX1JqNuhCP7YJ5yM5qebqy7V093aUyMqo5pxaWNsS/8ASAJ7E1BanpDS&#10;TttByR480/GD7RMNYOr7Yrn9O+3B4+zQ5caja3jlmAiPkfzT/RelLq63FUJCgA/g1B6jolzazRAr&#10;jOc+CcV1KPpnaJzT0slWVpLhNwGAr8hqhdbttLwdiAGQE/5/FDzMxYqeOcD81HXckmRgEnsM11R2&#10;K5Kh4mnScBjkeKSltI+zg8HGB90MhNVZmPvlR9A8j+Kc2t5JG5DuWxzk1T9WQZOTdO2ku8tCNz43&#10;YHDUD3vR6JI4j4AOUB8fgUcrqU0zHapAFJz37Qht8PI/dkVxNo4tlSpYXEAdXXBzwpGcCmV3IYuS&#10;M57n6o/1C4jkbcy4FN1S0ZCTsYNWmMtbJdtlRfqsyYRz3pabVZLWVX3Egg/wKsGfSYJGJSPBPbji&#10;mDdNW7o7SN4PBplKLKJgdD1GDKrumamU123KqQoPkhsZApvd9OQP7eHCAeUHJqOOipEHAIPHdu9N&#10;SEbF5mtpgoLAgntmmV3ofvIXiVeB28cVGz2TIPOc8fimi6leW25SdwHHJqUlvQitPZHw/rbGdXU5&#10;Q5/IP4oltdcSeE72Cn6pvDfR3SjIUNjlR4oL6k0uWzR5IGO7lhjsDVUkmtiew4mgjlilYNnjgVXe&#10;o236LEpDcDx+aD4et7m2KCdSrg88Y70XHXLa/i9zccYwc07i7QKVehOPq2OdUhlfbx575of1vR7a&#10;dt8TZP455qO1nTlGHjYH6HmgibV7qwdM5++9Xhhb2hou/QQ3OkrEm+RDnsDVf6nZsWYA8NU5P1V7&#10;/wC9iD9VEyXaTBmTLH6FaMUZIrBNMe9NdLz3BSGJd7H5MB4/itr9B+n9va6cqRKNuQXYnJJXwarj&#10;0i6W9u2FzdxHe4IVQcYX6Naq6XsP6PtwoAkYOQOO/NYPNzO6To24kvY80rS3njYpGMIoyAMY/Iqz&#10;+mL+GKyktpAGy+f4rno17a2jnSVuTnII8Z5qG/QGe+ma3AEe7J/AycV5Mt2XU6I7TtJktZZy0Z2O&#10;5IzQn1tq8GlxxHeu9u1WBe9TWtnZ3CTMzOinA8cfZrKlpqs3Ut3JGWIVG+GcEinxJy36J5Zn11rM&#10;msXsAcKrn4gdgRTaf0wubq7SRFb2w2NxXhSe5ouHQMkL203vISrA57Y/mr/0i0WS1ETszcE7McGt&#10;P3FFa2SUl7ZXfTttLaRxRxtu2Lsb84q1dP0yS8ABC4+/qpjRukIrnLb0hwdoCjk0Sx9OvYICm6SP&#10;JyRzzUJzsqt0QcNtdQsIv3RK+D4xRU/Tem3sLCGJvfxlmIyOO2K+smE3tqylV7HIxRkdPFqM2jPw&#10;AfsmsuSTodL0VHFoWoWrF7qBo4gcBiMg4/NObvQFkjLwBhI3kHOc1ethPDqkD2l7KgDH9reW+qCb&#10;7SDo49yKRpkDEFO5C+MVH79Vs0xVlG6XDc20/sTRS7lLZYjOQPOa0L0OroTPJDncoyfG2uLGaHWl&#10;EarEH2lvo0WdJ6StvJc27ynEgyv/AM1TzZOcTXgjTRzJfxSCXanxz2x4oQ9Q0MOlrJFK3yGDtOO/&#10;9tEk2mEQPsc7gT58Cq09S7lrTTAWXdkMoOf2scVgTd1+0ei3qXrRTn+n+ws36v1OS6T3f/bSrHGe&#10;5LHk1XfrfNNb3c8YdQPeKrjvtBziiH0qv3t+pJzGrK6wvvz2y1DXqrKLy9uxjOXLE+Nw+q96C5eT&#10;v4PKzSawSae7KPl6jmcqXxkDHH/mjLpDq64QzW7DcG8djiqznsHi357bviKZrdGK5hKHayEHv2r0&#10;3CO1R4uHyJa5M2J0/wBStG0MbudrNjJPbNW1ZThwuRncp71jnRdfYwMDg/g9x+aLuneuL20m2Pue&#10;HO7PdlNeV5HhttuJ7OLMnRpma2O3IY5+s0OS6TckPMJOxqV6e1eDUkj9lg2QCaIp0bawCEDtzXlU&#10;06aNiimC1g95b7kDuFcZK0T2etTiIgjxgUF6pqN7aTR74sRjsw8/ioC661khZpGiREU9iM0yV+gW&#10;VIPL68uwQrTswIHntTnTNYvoBKjLuOOC2TiqsXrlZJd5QZIyAAcCm3/rqSIS4GXJPGeAKq/Gn/7R&#10;Xnxv2XXD1LeichZ/kuCQec1Ip1PeKxaQgZGcr8f+grLd76kzwhzj5k8lfI+qDIPU2/jeVBI+wndj&#10;dkZrq8PI/wDiJ/k4rN96Z1sXUFkDYHOOM4p4vWKuxdZBEq/vBAJz+M1h1uv7rah95mDc57f8sUJX&#10;vqhqaiZHUEgnGGIOKpDwJyCfk40fofB1xZmR1AO0t+40S2mtaXdEOHVmY4BbBJIr8wIfU6baT7zA&#10;ectnFTnTnqpfxX0JLB135jy2M/yKZ/SpqmpCLyos/Rie3sI2Y71Uj5HzUcdI0q4kEzBHX7U4yaxD&#10;qHqFfymWQTKmSdpLnknwakelPUHU44JBcSFiXJGzjP8AiuS8DJFXY0MyNoS9M2Uz+7EAibewGc44&#10;5qNfpFWuAyStsXHHgiqMg9Q9Va32CVkXOCSMkg0a6Z6k3csRVSZAmBndjtWTjNFvuFvCzVdoDAYN&#10;KyAorAv35znFV4Or7iVVb9PtyeGPFJan1TcIiqiowI+We5/ik4sopOqDlLtecc/WK5geMuNwwV7+&#10;c1WknUE5BKSEEfXik4dXnRfk+898sa5wYWWspjVi5YAY+6bC/ilyfeChT5qsm1icBd6lgOTx2zUB&#10;qOsS787GRAOM/wB1djjY7lotfUtVw6hWJypyQe1eLrMccWxCM47vVN22umVlO0q2fPY05vr92yBJ&#10;3HGfFccKDHTotK0to7lHleVCc8jPJxUfePb25ySBk5UDnJqt7DWJLfuxYeKdS3skknzkB8/xXFGi&#10;qYe2+uQPnII9vt9Giu06qtZVZCfbfHB/tIqhbm4ZWKxNwO5+wadxXlwI2RecjAwPBp+P6Gstq/6u&#10;gjZREvuBexGWHP1mpKx6ss1gzIrk5xgEcE1Q6TXcMvygYJtxgDkfdNb7UJoWIEG1e+Se9CirFk6N&#10;AS9VWGEV3Ctjv4pzYa9pc5DjKkENgDI/msqXvVDtHiNXdgcNXdh1gq/HexHcjPI+xVPsS+BPvL2b&#10;E1fVbKd024RFUbieCSa6sdV0mRTENmewBIyf4rKUfViTkQl3+B/uOT/mpF9WcR/0m2Ec5FceGS9H&#10;Y5YM1XFdaeocPKFP0O9JrNZlG/8AcgeQD9VmxLiRIQTcuR+WzknmmxuZ3b3Ddyd8ctScWPyj8mj5&#10;7a1YqUnXBGSwJwM1NRWWlBUC3CPIoGWFZcm1+6gdTHOxznjuCaa6ZrmpRzSv+skw3bj9p/8AOaXg&#10;hVLbRrm/SzkQosy4/BqJi0eN4pW3bh2yvj+az03UF04/psW8kVM2HVmpey/uTFgQRtIwOKIwHUS4&#10;dNh0yCVgzxZIOc96c21lZW05YorKTk5bv+eazfcXt+XEiOSAeQOaa3ut3j7TvDEHzk03E7RpTU20&#10;1neREQdgNoGTQ9fahCpX+mAewXsaz23UWoBZSzswbwTgcVM6Zqcl3BGZC+4fu5pqHDHUup4kH9Me&#10;CA31igaXWrm/LnGVHJ4prNKHkxtAXPb7FSyXMUMYRMDcORXGK9lbX2gXWp3m9chQdgLdsfgVNQen&#10;CRKq3Mm9yP7SRjPaitL/ANn+oMZX7qHl6oIkA5Zmbk+BXVOfQtImrDpLSLKHdKsec/GnaS2FmPAG&#10;4N8eP8YoE17WDcso28AY7+R5oZuNUd0MXucDz5P4ri5M7f7C/VOpS8rtB2yRgd6qbV0uLyWNcEoD&#10;2zgknyal475Iyect90xvrwowf+41pxKn0Dl+xKDS7eJgduW7HnipibKxBIkG6oyS8XYCBkmvrO5d&#10;iF77jVWSc0PphKU2O4XI5p/aWkFharIzNuc+KTt7SS4lG1Cdpwc0awdKC7mjDzkRQ4J8Z/FTlxVB&#10;9wYWE6Jbm5iB3NwA2MDHenOl217ce6+0nJ5+sfdW1o3RluAGRW2L/Yw4YUhqWnXqXwt7azZc4GVX&#10;Awala2dUrBBtGGn2qXV5NEyZ3YI7fxUdL18ksb22nRB2Ck5QDIzxnFah0v0Gudet4BfOdnt5KZAU&#10;E1K6d6F6F07eRyBEcJhuwO78E00Jwp2TyTfSMyaD6SdUalC008pwxDBiozg/dX56X+kek6HM9zcR&#10;JLK3huASKvDWOr9Ms7cxQPGAi7Rxjv4WqBvupLqWe5KylUbkZP8A2pJTd6Fx421tF7aprun2RBVI&#10;4yGxjgYNUJ1n1XLfuEiyVUnLE5z/ABVf6r1DNuBEqkdvkaEr7qoWy4XcSc5ZeQP4pO3svGCSDab2&#10;okV5W5I5OfNVn1H1HDD7pikQnfgDP/zUAdQ9WzTlVkuHC8lVzyRVda/rtpbWTbDuZh3Hf+a0YsFn&#10;XSCu56piBf3fk24nAbiqs1vXXvPeXd3OAO20UHre3Dgc8t35/wC1TOkaLNcTDEZwf5zXowxxiZZz&#10;bI/TLdhKsQDEsfH5q8Okui95V5EIVTksakenekIUVAY/kRlieCD9UZXN41gqxIQNqZbNLLL6R2MN&#10;7Juzhg02N1XyMsfvFI3muG4Q+1jGf5NVyW1LWroRQq5OcZOeM/itB+mnprc200c95b/EHdhgQMr5&#10;JrPP8LbexknuirYegdY1q8iUWsiRsOWPHFao0joTS9D09ZSiOseN24Y8Ut1n1dYaZbqIkWSUADKD&#10;BGfH+KorUusr3VlG92EQyNuME0kc0pLoWOPbLcu/Uh5YXt7X+mg+LMBywoVvNZhjTLHfj4qq9+aD&#10;rWeCyDttLM424P48gfdHPTXppc6kpuZywifBUOcZqWrOkf0n03q/Udxv9xYYAx8ZyKvHp7p7Tem2&#10;lmBLS9z9H8c070xBplrHBbxZdQQQD91I6JoNxqVyr3h2IGxg0SlT6E5d2QPt6jr16uFaKLeCvcA8&#10;1di6np2hWaA7AAMnwMio/rTXNM0u1EVuAHVPj4wRX51esHrdcTvJbW1zIG3Abl+VPGLvsqmpK2qR&#10;dPrL60mSA2dnKweY87eKz90v0o08iXl58mHCnPGKDOi+mLrULxprh3YsgkKsf+gqy9b6yttIUp7g&#10;DxjAXG5d3gVThJaStsdtf0ONY6pg07EIKDHYnkiqT6qiutdnil3LtVj8SAMjx2qG1nVrnV7ovGnG&#10;c5PkmrH0LTksrYSXDY47n6PitHH7STJJOQj010+bOJ7iQDC5I4zgYoG1zU7vWLn2LZDtB2jnn/NW&#10;VqWpvdwPbWucZ8dzRf0X0xBp1t79yFSSQh+f7SKIZYdvv0EoPSRx01pSaJoriVWDom+XP3VUdR3F&#10;51JdQQRRgw7wBg4ANHXWPU51K5jtIG84bJyGzVvdH9EWWm2ayyqPdUDk47/YFc5RTtrbCUHLSZK9&#10;OWsGgaJFA0aouxS30SfHPgVTHWGvreTyW8JbYHy7diccjH4qR9ROrJ7i7a2guFKKABg8gVWL3Qs4&#10;yZsyOTwQfH5qUcd7BaZZVpqFrb2fyzv+x5/B+qFdf1ITRMQG78DPah9tTDpuOBn80g85vQsUakso&#10;yQvc13jRaTtEFZQyX0pw7BPJq++nnNlYpFxhRwP5qB0vQhZWkO6Ee4csT3JzU7aWkl06KOx7kUTn&#10;ekZkqRNaNoxvJiWjJXJY5PerR626ggsrO1UkEiLaqtxgfZxQ5NeQaZp6LJtC4ILE4JNZ76m6hl1a&#10;RgkpEPYc4JA8VyOK6Apzq7W73VNWmjSMlfcI2D9vHY1YPR2lmwczSkqQOd3Oa+07SrO133EjEkEn&#10;kfQoW1PqV9VdbazBQP4Ucmtrjcajqkcit7Du8vP92kntbWQPhuSvIGaMOh+mf9laWSTazOcM3kVF&#10;9AaENIiWdgGfG4kjHNHL6nC3uSNIoGeceD+KzNtKkzRHGuyM1Wdzcbtxwn7fo1X2p3pu7wIgGE4O&#10;RjJptrXWvuah7EcWQMjc1Wl0poMMlj+plQb8/v8AJzSxi4doJNPSCf0/6Wtbe2e4ZQXxvDsT3H1S&#10;eu6/Jal0DHDjlQ3Lfgio7UNcW2BtFm2k8DzigfUtRtlZd0gZwew5bn7NMt9sIqh5qPUtxBDEI0Du&#10;xIJPOwVCxanNNMkRb+pJ5J4Gae3tosEcZONzjcpP7aW6Q0Ke61ITyRMQrf0woyXHniqxSSJSbDvo&#10;b0ynub6IKhZ3YZwMgVr/AEuSPpKQNJOFKqQVxzjH9v4qA9Odcj0ZxLJGGCIfjtyAaq/1K62m1jUL&#10;x/iseQihfNRc7sjHG7YN9cdWvq9/O+5ihY5du+fAzVZvpT3G0M3AbIH3SF/dh2EMG3cMlyfz2FSG&#10;pdQwaZbQ5wS47HIx+BRBNUV+Rzqmow2FhxCpkHxBPGS1DN1Ys6RzyFSB4B7UyubtNRVd/wDacqKg&#10;equpDBB+kh2lm4c+VxV4wdrRHJa9gl1vPHfG1totxxklO4P1mjr0o0N7G4NxJhCo4GMkVAdJaB+q&#10;s5LuQ/8AEEPckUWW2pw20bQ+/h2BOPJqrTrikZkOOsepPnJtbEgz8fwectWUtb6kutX1C2022G52&#10;cKwHjP8A4q0tSuG1C7lsbZN1wx85PIos9LvSe60LqAXt8iO8nK5OdxP0KrjhHHFt9kc1ykkg76T9&#10;G4OmbG2eWNDcyD3fkeBWyvSKyQWs+pXK7wwCw4wSMUNx9F3uo2xv7pVWBUyM5HaiDo3V0jkgjCbo&#10;A2CvYY/FY5ZZN7Y+OHQSa5pzWJFyufnJnAHbP3Q31RqzagttCwc7ATz2NFHq91PYJ+ghjuAp2pkr&#10;nJYf2mqVXVfYkeWd8qeQewB8VCSldWboSSVs66j6njsPYgQljwMj7qqkd5r4s2ApY5qRnmn1a999&#10;gFiVyvPBGfqhfrXXYbZ/Ysky+0DtwOcEk1aMekK8iHGuavDJc+xbL8V4J/NU51310miwSLGHJj5f&#10;wD/FWx+m/TWTyKgMpGQfKkVnLq6zXULeYPgylwflzn7FacMIt7JSbY1tuoLLU1jDSFGn5w7dz34+&#10;zQV1hpV3DeW9xbSZCEhkHfFVrr9mySuYrn2pbZcKM4AP2PzRZ0N1HNrNlJb3rmKTkI2Me4B9fRr0&#10;IYmotoxZpsVErOqyxsC6nnzyO9K9QaXDfWyyqzLIoG77OPA/FBmvWF/07dzTxSmSE8lcfFwf+xqS&#10;07quyuZEKE7SMsD3WiEDK8z6LC6HupryE2j4/aY8H5cUPa305e9PXYb2yLWU5SRu2R4qV02ZoLm2&#10;uLcgEOPHBHkGrr1K2XWbR1cM3P7RyMj/ALVLPLhNJLTLYVyjaM2arpc2oRLPazJHdLkhsZzjxTfS&#10;dRmkhWO+Ki5HAfAGc1I67pWp6Zdx3Fs2UDmNoj3Yf/UphrOhJqVuGSUCQn5CnSukM0WRoGsy6X7Y&#10;uBvRyQW8ID5qQ6t6VluLf9bZxcjDZTncO+VAqsrLUEWK3sLqfGBhXfnd+Go86a6iudHm9gy+5aNn&#10;IPJQ9srTxTjuiLlY96V1CLUrQ296xE3Zd3HFD+udOvYOzjEkTgn8VO6/008mLm1bCFixx35+q90r&#10;qSBlSz1GIKc7TJnHHgn80spJ7X/Q/J0ROgdWTHZbSyKVxtjPc4+smpDV+kobtjPBhTxuXv8Ayaj9&#10;e6UhtAXtIu5D/f8AkUrpGsSWqYljfBPJ5yAaV/olYg15NaSxfpmO9TnIONwFaes7611fQmjmhSWR&#10;4hyw8j7ql5dMsrva/Gw4yVFS/TGqzaXexCWISW5fnBw6n/yKGhkV/wDqdb6P1cT6exjSNiVTBwfs&#10;VojSevJ+r4bVJhGJduCH7ccdz/0qa13QIdXjM1vGDKig7cghqzrqSXulTCII8BifccDgjNcS56S2&#10;Om0TfqP6T6tYYu7PGdwZtvBIxQnpfUs2yO1v7d4psYDEYGB9VaOheo87P7d1MzRsAoI+RUfRB8VL&#10;dUdKQ6mglVIyy55BwcH6/NGKLTqaBzK/0nfbOZUu/djJ5RTx/Bqa1DSNL1dCzIS7cbgcUInQZ9Mk&#10;f2wfGQe5ri21cr7vuI8YU/uxznzT1T0LKZBX2h3mi3Sz2aYkRhsYjOdvitHdGdf2+rWipewSC5Rc&#10;FWO5D97TVeadr9jcCKKRtwbOS69v+dElh05FckyQTgL42+B9ilavsROvZ3q+nS24muSPcjB7kYOP&#10;yKgLDU7W8R40+DZHwPnNWU9lPcafNE5dnYgL5yBVSdTdL6jZhiLZtxXjb3NIkdtjeTo1YLx7tGbD&#10;gjb9A0j+r1K3Zz7Z9tP2O3YfgmoHQr/qOz3s0LsjHKpKpJFHdlrN1cZFzaqqsOVIwN1PGIp9bdYX&#10;MD7pLRnJXHPAB/FJ33U0ghMjxLubgZzwaczahGhJ/ThvrJ4FAOsXyLv90YUH7rRCCexRDVOpbm8X&#10;YirFjOW8gVR2sderDJLa2UrSOqlS55XJod9ROujcFbGAqEXIZl7kfWaqXSr52uAAfOMVojDd0Tkw&#10;h1G/1G7eWS6utyocgMMACq/v+pXmPsoSYx2Bq77rp03to+BnK+BnNA990nGqL+nid3U/NQuea0Rr&#10;5FInRNUzHHG2UD8GijUtJFlFBPBG2ZP3YycUz6Z0z9NJJJc2fxHxQt3rQvT+hwXvs2zISznaPGR4&#10;xXJOjNkZVGg6RPqEOEAL9wDxVq9KdP3Vi8Uk0GWA+eVoyj6EGi3EWFkBBBQHsWPYk0Y6voF64gkQ&#10;nlPn/wDKP4qEsltEV2O9I0CDUYJjDkYP896F9f6Sv2gvoFjZkiUlCoyRxnNEfp7fXWnX0tvIeFIJ&#10;yPursfQr06ncXCowV4sOmMgcd6jyUXtl4JTtH589IaeJDPBNMV3ytGGIOQR9CinTOnrtby4tZR/S&#10;BG2UH935FWnZabFJrs8i2IVixGCfiD9/ya0XadB6U8KzXEexzH/TK47/AGabN5MY1SOY8UnKmfn5&#10;1J0ZFp2rgMCEkxjI5Ofr+aCPUHQEt2huIoyIm+JP01b19VOhro2ljftY+57biMSIMhhnGfxiq39Q&#10;+g9O1TQ0lhi2yRECVM43fkfxT486kkcnFxZljo0fqJY4Dzu7+QBU31X0kbORZ4UDxMC0jLwoau+i&#10;dAiW+ntlaQsoxjPHfnmtJ2nQ1jq2myxxrIZIiNw3ZXdXJ5mmZ3krJa+D86dS0g2moOzRkKxyBjAB&#10;NOdS0yQJHOhKjOTV7dfdITxQvdRSM6wMUlR/3gfa0GyaWbnSwVceCP4q3Nyo0LK2loELWOWe2IyD&#10;juBTfpfq246c1MXETSESKY2TcSAPvFWH0j06JpHVwexxxVd9T6HPBeSp7LDn4jGCc0yKRdl3WPWc&#10;s836pikiCIsqY757YqJtNTvL1Z595C7slVwMH6qvtBuhBCkTHL4wQPFFOl3vtTrCByx7E4/muWMS&#10;v+yXeqgzOcMnYHuaj7PTSQyurK2fNXV0vpkV1/XDjap2985qc1/pqOWAuibH52OP+1I2TmpVpmZN&#10;c0O9sAJ5YmCYyjjGBTTT7f8AXQsNwBxznzWlrPQ47m1MF2ckLz5zVaan0Tc2VxAbdd0DkkFFOFA+&#10;zRDIInNIAxYvaWQg5EWcAA5xUBex7DDgkKw5J7/4q7r/AKdjntiIyQ2MqPuhrT7H9fC8KwDI47fL&#10;I8U3NDwyPdgEsUmQxkL7l2jzim+ipe2t3hy6oeCc84+qk+odKudLYAo65OeamNKjF3aTSFMsi7qH&#10;LVlFIv3ROv7C3s7ZFIPtADBGSMVaOm+qP6+ZBHCEEXJdh+/+cVkDpySS9GFgO5s8j8UX6OmqWN00&#10;DkqkjcZpOMborCXo0P1V6iz3MsMDyGNZTgsM/Ij6qrOrdXii0q9nMPusq7gmcZIPen+qaZJd2ULO&#10;2NrZ44NFsPRqXeiyn24nTawYODuYCuOUY+x42wF9OZ7nUoZJ2G6JQMYGRuI5FWF0B0Rp17c38Htp&#10;bONzBx5x4o29G+j7CPT7mGSAxIQfaVjRFYaTBawX+MCRGIQ5/PmovLFlFZUXSPT9tb6uqgbYmnw5&#10;UY3sOxNaG9VdCuryXQrOWEl4iDFOPkCGHGT9YqL6Z6Dh1O801zcFZp3OeQBmtDX/AExP/vVnb3Ow&#10;i2QEYOQSex+jWfNnjGS2PCLYX+jS2sOiala3KI/tQONxGCGHmqT0y90+5vP3h4mlILIv5xzWpur+&#10;jYLHSYLu0ugRNGI5VQY5IqqvRnoPQp77ULKUtGDHJOPOXApcc1LdsJKmDnWHS7W9/DFbrmJ137+/&#10;NRNhp89teHUraPcLdPmNuQB2o56kgFleNEtyXRExg+KioY77RLWeV/8A4OoKUG4ZGR9UzQpT00sV&#10;xdzkquJ3PYAYzQX170VjT7gWiBMoSN4zuq+LDp2K6t5iD8lH9MIADuFUX1511dtENP8Abxg5OFxh&#10;h/aarFSTjJMrBJxdmFtY06KJRHcbVb9pzUBcdM2IgKw7STzkUb+punLM9vLLxKTvJ7YqldR1iTT7&#10;uNcn8gngCvrPE8tPhFmOcuLY81HppQPg/wASOaQ0rom3Eu5+5OcipU9Q2uNsuQx5zXP/AKhiQk43&#10;DxXsxlBe0YcjlJyZJw6Lp8Lye1HyBkyEZ/xXh1yKCN4lH9UjIA7kCgzUNcuJtxhTOT27VB2ct1NJ&#10;l4yD94pXnj6RPhRPP1BfzyPHIre34A7UqLyewg3plRnxTuENFDk8keTxQvr+vSSQmGKHIPBI8VKe&#10;ZxVjRVtJMq+/uGnuXLnOXJq1OjdDlt4TLI2PcHAx2qB0PQrd3WSVT8SDRdrWutHC6xbQTwPxWXFN&#10;SlbNOW1EZa5fXlt7trGRhx/JH8V90Xot00zTXBUYGQPqmHTsIdjNNIT5+Z5Boyk1G0hjdA4VseTw&#10;a1px5Iyp6olNV1FLgShBkqO/1VcXZklIIJ9xfIPNQ+s9VQlJIo3Adu7A0PabrTREZcE54qWXy4J0&#10;maYY20g4vLV7u2aQqN6rg571WRhZTjs1WLa61E7DA5P7hQ11RYOCLqPBH0PFRnNSVpjqFBp6dTTJ&#10;Jcnb2CkfkVG62Vk1Jp5m+YYZH3ikfTjVm/UPC7Y3cr9kjxSvUdlLca3BGQ2x3TdgYwKvjn/4/wDZ&#10;CT2/6svHRpLZ4I3KYDjOKrzrTqApctaoFKIcPj7+zRnPcJaxkDAIXj/H1Va2ltFfanH7o3kybnFa&#10;4TuK+WJGdqwjiuGtbSI5+TLzzUBpziUFmC/uJP8AFG3WlrYIi7ZNmxPPAz9UOdE251C5FupXnnnw&#10;Koc33Rc0NklvpME0SEnAK/S5qrupb1NRglVpNxB48c1YN9FqOm2lzB7/APRmHfyuPqqfijDySRQN&#10;vIrmTVIphmyurSabT5Zl2dz2I8VP9LXokvJpNuPbGQPOTUbrrtBK24g58U66OgzLJJ4cYrz4upos&#10;3fotyK5kubZsMwBbG3xVW6tZvBdFgCuW79gc1bfT9v71rPB2wxZaBurLUoWQvllavRcrSJx/sNOk&#10;dV9q3/f848fw2KK+qZ4NasUMlmmwD5Mo5B+6pnQ5WklQjuB/GatPpjVmt5pbQbT7nhvNXw56VPob&#10;JG3dlL3OmpEWiD8qeM1a1vqkd5pqpJGdyLgKaDvUGxksL1GVGVH/ABS3RGoLcyywyg4CEqx4GR91&#10;nk1bpD2qpkPo3TER1MyhfinYHsuTRb1JqItjFGY9xxzipXTLf+tcRlghPKN91Wmqe7/uKhpd2GxU&#10;m+CdE65NEfaSSxXS7UyJMg081K1mtZ47g5WM8/xineo20iSAqgH1ipDVzI9gUI37h3+qz03ezVXy&#10;CesaoL0R+22VxjJoQvtP9rZIBk/VezXiQhgAQAcAU/t5Yrm2K7+fs1DNKxWvgJ+nPauEjIbAAyV8&#10;gim2ryh5VRozlT5rnouy23BxPzjO2verUdLoGQEMPkcfXitXjSrGZ8nZfCXQ/wBvCbMKVA/mjjT9&#10;Ml0rQhexMSzYYhBkhicDFVrpkSappVq8EmHKrkdsAVZ1lrU9lpr2u84KYPFe9hklCqtCtXVsqLrH&#10;qH9WYFvcOT+8ng7hUJrd5BpFmn6VwVcdu+CaGutNTWa/AiUtjGcf8Q81H6mzz20asu7Jrz8s6cjS&#10;9rQvpFwtxaSO0mWzw3aifpjMgbMuee5oAEP6e32jKijLpq4aaBlAwQMgjzUk0QkvkDOqNOhnvm2D&#10;aCxzVndKaGLOFy0f9oAP3VQdRzSRTuVyTnmrG6Z1h/0q7nJXHepQUfuX7QN6oVmt2v8AUkC4Xa+M&#10;48VYOuTz2dqY/fGAMCoXpx1guJpWAORkVF9bTSrKXTLiT65ArasnBWtgh5ZTyIqtt3Agn+aqbUbZ&#10;ptXCsMF2yaPIxM1qcyEHbQGluzXgPu5bIOajkyyn2MnRb9tG+n2Lwo+AQMiqW1a4M90VkXkdiPqj&#10;bU9Unji+bYwPJqrp773JGbPnJNZvI8iqQ8I+2aa9I+prizg/SyoskUhI54wSc5oX9WOmnu7qSW1t&#10;WLSEZ2nOKd+m8lpetGPdIwPljvgHFWt1JpFvZyiZJmKADOTxXpY8f3sKXojxSk2jImn9PX1nIrzR&#10;e2Qcc1Y1nrqwwhSMkeKY9S38PvyBZi2G4P3SFpYW18i4Zi48Cjx8X2m4oTJvY11uSa5fle9QGh6J&#10;e3l+kMUBkcnsB/1rSfpp6TLqmoQS3tyRCmWYMv8AjbzVx9Wnp3peJUs4owE4LqMuW/mqLA55Lboe&#10;EtIzTf6Dc6VA2UcH6qsrx7yeVY49xyf7avHUuoW1SOfGcucKT3FMuiekGguo7u4RWjznYckuPP8A&#10;Arf9vVILDb09vo9Cth7kAlJXj/5B8moHqbVVuZWbPLE5+v8AFF3U2q2l1IqWduEOMYAxmqOu7DUj&#10;NMs/C5O3walknx/0AL9QRmVmdWzULpEFvLcGOQc+P5oxmijt4MSLknOcUG29hMbse2vLNhRnya8z&#10;I7lZyUqe2Xt6e9OvcXzyD9ka8g/Z4FW7c+xbv7ZJUjwKB+ndOvemigvAVkYAtio7VusBJdTNsfk+&#10;WFenihxgmI1yfZ+kmmdTTIAG8cFTxxRPYdVadLOsM8IXdxubkZqyeoOgbV43KMMj9oI5Yj7oAk9O&#10;Z3/qAjOd2fFfz3DNjnuJ6bWRBZfx6LdQRrFFFjYQyouN1VTrPpZBfGFrMYYE/wDI+BSt9b6lpz7Q&#10;WK84xwMipDT+tr+29llCO6nGMZFWcJraYc0V1qfp1qViuQp+lycZNVnqen6paOQ42b+CVbg/itdX&#10;HW8c6lLhlCv4xg17pfRui6hHFN74mVuSoPY12OaS/kjn9MxPeapeWCFpH2bcc+PwAaHz6j3mVT3T&#10;jB7Oc1tLqz0402a3eMIsqcjYw5z4K1nDVfR+V2BgtjycMyr8lUeGrdhz4JLa2cvRF6T6oXED+400&#10;hcKBgtxVh6b6pJNcRsJkc8b1fgsPoVReqemepWAEolEkbMVyMgg0FatomswIjRw4GfJwap9vFJaF&#10;Umj9OenfUHTWtYVVmQsCflim/VHUdnde0gUbimQ1fnN056gajZAQyj3W7HnBAFHkXWs0zBh2Pc1j&#10;l9PUXdlPvUqNE3iRzSBgvnPFfKrRr2HfvVMWPWVzHytwp/xii+x6zD7FkIYd80jxyXoi2nsPI7b3&#10;1IdQp/jBIpxaaNZqSNgz9nk0P23Ulq7vzgqeMnuKmbXXLYDeJAc+M0lMUsjQul7adFKjMjNkk8VN&#10;ap0vA5dHjQgoVyQaH9A6qit7c4T3Sx5YcYPjFMdc6vu7rPtM0Z2kDJDVlcZuT2aoRVJ0ULrmhyQX&#10;EsQjZUbJGfoUNSabPA3/AMn8UY6hrTtKS0mT2pqLxWRyRknxXoQm1FGWWDbfIELj9RFKCsr/ACHH&#10;PA48CoqX9Tlm3kgc4aim5uwNuFz/AOKjZZ4/cO5citEHZNx/YMTTXRLlTyRQ5JPc9gGYs1HFzfwR&#10;MoA7jwKjf6DEOByTVDlWDRW+RGVuQT5p1b2QkVkfGT9c0drZW9xGkak7ia6l0a0sFVckOf8ANTum&#10;d4FO3OmTWc82FKEee+RSp1Ye2I5CORjPk1ZF3axyR8gMaENR6dTdnbxxtAolsnRU/UvSUV0d6NsZ&#10;Vz/NVLcw3NjNjdg+D+K03/tLvuLpwP8AtQL1J0/bzq5jg2sONy961Yp7SZMqGXqGWNsBA32SaZ6n&#10;qcU6sWUZ+hTjWun7mBHkBy2OVxjFCMllM8RcKf8A5XFejBRfsrjiiJuR7kq7e/1VqelXR13rN0Jk&#10;QNHDKMg8BiPFV3oejXGp6tYWMETNNcSbMDPxFfor6c9Cx6cBZQxho4wTLIO7NUfMzuEVRoxxvY76&#10;Z0c2kL5G5j/bjzV09ArdxXLySRAxbefzx4of03R4/wBQUCnCkHaOMfirgv8A9FZ24EClWCAgnycd&#10;q8HNNSNKVA16hamYH09YCiSznYVXnAP3U65Ok2kYlbaCFEpHPI8UD6dpU1yTfOhkeI7mYnhc+MUF&#10;+qvqCtjYtuKg4w3NSUbo6ykvWb1FWyvGgt5t+/Pc4xk8UCel2q3bXsj990iNu7AfdZr656nlvtVm&#10;zLlRJuKnkhv5rY/+n+0i1DTyI1Uk7nYeUbwK9p+PHF4/Rik7ka80iH/cY40jgjKkrktgYzVjf+km&#10;06EyCRZH2gccAfxWaG1O60GdgVzE55BPbHkVqPorrnTL+ztQ7hzgcA5yD4FeRPG0OotkhpNlvUOF&#10;2P5H/mrFhjnjg9pkUhxk45pvH0vFcP78MvtFhkDOQQa5t9Xk0y6VZoPdCvgn6Nedmm7N2KOlYjP0&#10;6sgPtEq5ORn7qdsdLudNQZcyK2CSRnaPqp5RFqEiyxyhWx+1cZanEDz5aORu3dQOBUXJ1tmmONaZ&#10;Bz2FlcxtcEsJe4wcZH1T3RestPU/oLjTxvwVV8ZUn6P0anXsbVlBzz9UH6/pFx7Re2t8c7t48Gpy&#10;3VMskqIDqzoi4im/3OzjdVbAcLhcA8046a1Zb9ZBz70HdTx/yNO9M6x1GeBrS8ZgoyMHgg/RryG2&#10;e3mE8MvyYEBT2rrX4IrgmuS0N7C+dpLsbMDIZh35qu/VeJJrKEZChhjtkmi/9ekF1JGSAf8Ah85q&#10;E9RMXeiSSrblnj+Q5xn6qS7PRkvxkU96MX9pBqmrieNXd4mG0jI2gckVTHqks0N3MsQPyyRjwDzR&#10;/wClr7eqzA4ILwOeT3YDsKR9StJL6tsmjAjbcWAPg17KXDydvtHjTueCTMx2+oQyRt72cDtjkmoK&#10;7tIhIJF7Z4z3NHerdP2tsxWEYWhu8s3WMIIThe5r07Tej5+PKKujg6kIwmEx4J+6m7e5aRMJLgkc&#10;eGquzKxkwASo++Kkf1v/AMJMHc5CoB3zTL4Nfj+TFtJmufRicm63tK21I8HxkeRmr3kv4ncxiUBc&#10;8D7oU0Tp2z0rQLK69kI7xLIXJqt9W6kMc7TR/Jhhc/Y+hXgZcTnlk1r0e/HIoxRfg0mK9UI/Kqe1&#10;RN30JZXkhDR5TO0nPIHk4qM6a1+3hTazja4BBznGasXTtXt2iZtwyeBx4rHKMoS6OR2VtH6Q280z&#10;rAu5VONx4pnrXohnAikXJ78lcf5q8re7jcKqjDd2p810zHaCc55rq8rLf8iLxQvoyDqPordK4EId&#10;nY4K4PB+xQvB/p+1GSRhvdDzktkYP325rfdqkiOmO47VKQhIsELjHnvVY+dmXsF4sG+jF59BVSzg&#10;UvIxBG9lwBn8fipi1/072Uil5gZCCdzMQcCtVX9wCkuMfI5I8GkdNuGlQ7hgp48HNKvMzK6mM/Hx&#10;6XEyzpX+l2yDlzGNqsWPGFOaN9E/04aeJhK1vDlQSoAABH1WgF1GUHDN8K7OtqjL4BOP4ApH5mb3&#10;Mp/jxS0imr/0E0SYRYs4YwhyQ3OSfrvU5pfpFolovwtkZzyN39v3Rzqeu7v24ABxihm76lS0gDLc&#10;LuPYk5247k0ffyPuTOxxomH6L0iKEIER2/Kgik5OmtDiXZHZxjI+QYYI/iqb1f1QUFh7x+fBI4Vv&#10;8eKrrUPUvUHUiFm+PADHjAqkccpHHSNg2eh6d7RjMSDb+QSc/wA+KTu9D0p19vbEPGRjgisUXPqb&#10;rKKwaYgkd88ZoWi9TtWlk2NMQC2WBPFU/wDp85exeaR+gMXS+kou1CrZXIbIGK4h6V0yRWeJUlA7&#10;5UZrEQ9Q9SaP2opRz9E8VYPSXXmqwWUhlmOMkEdycVHJ4uSHuyka7s0j/wCn7KIEBVOTgqeagrro&#10;PS70ojdkbdsJAzWZtW9YNS0+6doWOO2zuy/5NCU3r/fNMjmJuDjapxVIeLm9FHNUbKl9N9NDptC4&#10;H7Rt5NSUnpZZtGgErgd1BwATWfemv9QBvISJNgkRsBC2Dz+Km4fWyf3sJdDAODnw30KnLBlXaGxu&#10;qplvN6QWUSly+Jc8+cihbUvSSWdw0F4YcZ3NjIIHkipDS/VXGRdOHdj44AFHkXWtpLC2wY4xsFTp&#10;orxl8lF6n6U6tINllOhkA7Y4IFR9l03r2nPGstozMFIdlBGK0JZ9fwW0xiaEgyDJb/xmiqy6y0pp&#10;AJkQsxH7iDnHihS1ti00ZZj1mcSobyy2RjgyOvyol1OLS7y1hZYU2PyMjj81q2bR9A1gkGJCO+BU&#10;FqfpZpOowhQ2wdk/H5Fc5IFK7sz/AGmk9OxWO1Y4cMo3ZxkGhmP096flWchljzyI1A5z5zirivv9&#10;PIijzb3cm8Zbvmq51P0p6itpd63BMSjhANvyq0W9VIhORW136YiMuYpeGfOcjd/2ru56B1BLbMci&#10;7+2CeTR5d6T1NbJGotGP0QM5/I+hUnp+oTRri7hZT/whT/k5q6lLW7IO3RSb9IarBCPcTbgljtyc&#10;mmg6f6gT2mFo8isSdoHj7NaEh6qhl3xuDHjsrDP8EVMWnWNnBlGwdwwQMDPiklN+0hkzLsz3MbIs&#10;1u+WOQApY8fgUS2MMk2Pg/I+sYq9WvdGJYyBBxgDzTOCTRlk3AKgVhnByak2vZSOVqtFJ7jbE7SS&#10;wwCPrPYmpJ79JE3Lx+AMf8qvfU9P0q9y0cSgYBBXgH+fuhG56e0m4UwhDlTkkHHNci0VlndlW2Or&#10;8yoOR+1v5qK1XUEt5ApT94zV32HTVjZxOUhOT5PehvV+l9OkSaSRW/GzgjPmuWrBZ/2U9LctJFuV&#10;AD4qUsL3bEwVtpYYJFEEOg20JCsjHjgliabjTIY5Sm3O7tin0UWYEbvU0ttu9i2fxTb/AH/dgHOS&#10;O4GKJp+kp7otut5CMYBUdqlIekX2JHFakAHDBv8AqaZKCo59xsC11beNpoX1K8AkCcDHkVedr6ZT&#10;hGlSz4ONp2Z3fdNYfTL9TcRrHb9iQwZie/Yg/YPiqRlGzlsoG71orsG75eR3ODTH9TKVHwZmc8YB&#10;rZB9FGVY3+Hugcllw1O9E9FbtpJIoCsYc5LY3MPuqPLj+Cc+XyYee2vHdQI3HA5+qm//AEvezMoI&#10;ZmGCcDIx+DX6JWfoDY29v8owW/cQykKT5J/NS3Tfo1ZRXrSXJBUH+moXGFqb8mCqkLG/kw9F6aTe&#10;yHZWBx2POfrgUY6L6fgYjWyd5nXAbBAFb2n6P02NkVQSR44GMfeKVtdI0vT2aQ7OMnnnA75NQllv&#10;orRkPTPSG8+ReLGPkdvO78GrB6d9IbmS5T3SwDEYAAwMck81oKbquwFu4jIG5fqqr1/1Ns7MS7H3&#10;soBKdiM/dK5sOEn+izdM6a0vToDG6jcx+R29zTCW70XS5feniQHGMYyMfdZ1vfVaa4hd4lLBeylt&#10;rVWt31Lqes3eJZCECgBSea5wstHF8s1nqvrXZxLshf4McAEbSSKp/qv1ButUjk9neGPGD4qobmK0&#10;tTiR9vOBk5qFv+uLS1URREbl4O00yxsooJei0dKspm2PNPkKMsznihXq7qa2tQRGA+c1Wd11Te3U&#10;TYBTIIwe381Wd1rSmXfcXQwBgnvtxVI4pP0M9IKdY6qnnI+WwbeBjwaHJdZgt1LPMuFXgZ7mq81b&#10;rWLMgt/ntHxJFV9Pdaheyy4cjOMfQNbcfj0tknkC/qXqRrhztB5/6AeKHRDNeiMRgk/9BnxmpvTO&#10;k7mZBJK25e30D+eatDQ+nLaGFZDyfoVRuMehab2AvTnRU1xPGZWQRAcnP/YVd+j6VYWxBYAlckbv&#10;x90OnUI4GbapPgFa60mxvNWumEUTOB57DPgVOpz7lRxtL1YT6lf5b3IcgAf28V1070nqGszmeVis&#10;RAJ4y1XR096WGK1ia6wJcA57gVb1leWGi22INvwXJ+Pc/dZ5z4Wkd4tgz6b9BafoiyS3RLSd1JG7&#10;GamureqooUmhtZnDOAGwAKq/U+rbi7uQIS6xjJ3bshyTQ9N+rdX2I8hY45OSSfzWepPtjJHU6rcO&#10;fdYcPknuW/n7pxB0td6pdQ29lGwDglm28AVaHpv6VS3UU095HvBGfwlWyZNP6ej9xGQyMuAc84H0&#10;K6p0TeRgVbekNpYRQXF5Isjx4JRuWyfIolOszCJLW3j+I44GcE9ia86fv77qe6k3sEj93khfA7ir&#10;QurLSNMQcKrY5bI4/k0rZNq9Ev0h03awWfvXjKWYEt2yapP1V9UtP0FZktdqhjsyfGaqP1Y9d30t&#10;f09vdKCpI47/AIFYP6z631HW7yFFZmV+cN4yfFeh42KU4XWjlKD3su/qz1S1fV7idDNIF5xt7sMU&#10;AaZ0m0tw9w6cNhsZ4oh6f0ZVghmkX9q/D8kV3f65FFbe0JPm5I25xtrtq2ol31tEz/6ks9HimcBv&#10;e24QoMgn6qk1sL7WbySaTIBPxHfH3Uo1jPczZwSAcgEmrQ0OK10uMvJGoyvJPiqwyOH9k+PP+iN0&#10;HpI2v7sZIyc0O9X6jMzRW9uG2jjK0ZXOqPcKRaycEHBFEOl9Le3FDJOELBdzMRjFSlkuVy2yslUa&#10;Qz6T0j/b7NZZm3MEzlhTC+6mOpTiC1jzg9hkZ+zzSHVvUpuA1vbYXtlh2Y4xijz0z6GTTof1s7ln&#10;YEDPcf8A1K7pbkiXN3SIjpboD9Nfvd3QLMdpz4A/Aot6p6rEatDC4J5H3mlOtetreJBFbIryHjKj&#10;G3xgGqM2tBG877mLMCNxz3oq9tFVr2K30LQo0877m/t2/wB1DTn9UytITgc8V4Lu41CVwZWKZ4X6&#10;/ApJv/ivGN2Vp6oScxaS2/UyrHGvG3GKsjRtBS0iBOdwpv0jpht1eWYcuvxUjnA80rqeqSSy+0gH&#10;yIUfZ/mknctIE0EC6i106pu/G7+OKsnSIIdOsXlmAXkHLnGPx/FCvROge1de9Icoe24HAqK9SteL&#10;20trBIM5wXXuamo7EkBnqh1ZJqpS3tF27W5cc4od0iNLKBpJSNmDgkf/AMtQ8KRWqq8rkZ5JJzSt&#10;3epqUSwQsX3nGR/aK0pVQiBLWOoLjUpP00W5QSQNnfHjNWN6YdNLpTSy3Ue99h5PY5pLpTpUWsxY&#10;oFwTyx7/AHg1YE7IYdqEYUfdSz5aVItig+2LNq8UiTRoq/X0Diq46g1RltjboQcnJ+/4qbv5ljUb&#10;H8E5oUtNIkvrqJXjYg4I5xu57ZrmL5bHm/SFunuiXuWF17njgeSD+TV7vdRWdjDFEm4oMNzjFM50&#10;SwtYYgBGsY4BOefrNUn1V1W9vdugl3qw/aPANPFuZJVEmdd6iS0LzSv/AFZGIVSR8BjzQ5pGj3G6&#10;O6ncqGY8Zzu/JFSvTvQVxraJe3ke2IHIGCd4HajXqC3OyKOKIoI/oVqXBUiX3ZPvSJ3p22/3rYpH&#10;xg4Oef2Vqn0f6J0+X9XctJ8lQ/HIGFH1VTelvp7cvaTzbCGdNzbB3H2ase06iXQdMkijCoWbJbyc&#10;8GsspRsW7vYDdZ6+9lPcLEmFdjt8ceeKoObVXgnhhyzPLJj8HPmjbqfX0nuQ24nJIGe+fxQtdwxN&#10;cwzyEKY1+P4pYL5RS69j67jt7NZLiUorYyeQCxA4/mqZ1nVJtVvYCVAG4bB9fxUTr+qtq2ubVJWO&#10;HjDck/gfVHFlbW1ivvXUYZtuV84zWiMVEVSRL3y29vaOiR4kC4yx7ACg3RtDN2jyyxEKx/dnJb7I&#10;qKuNSn1HUUiQkRhuOMZo51HWEtbVYY/iVX5HGMn6FUUZVSFc4s8vNYWxtY7SBdrYI4oCuHl/re1u&#10;knbKpyMhiO9CuqdSSu7kklgRwozmtJ+i3RME1tc394peRQfaQjI3fZp3eNGPI7dIbf6b/Tq7jvJ9&#10;T1gANk4B+RrQl/0rcfrpL6Rz7KOGQkcr9Ypz0lARqVpC2EiYlnzV7dRdPz6u8MFqcxxrgjHJrJOb&#10;m3sWKpgjYdVT69bwaPCDy+do7Y+8VHdX2y6LqCw2zBV2hiRxRLoej2+jXcsysu+MYY9tv4qrNb6m&#10;g1C9vnMgKclWJznbWSXZogq/oB+pZ5Li7kmeVtgAIz4IoAudTvtTlVI3LR9mH0M+KkL2+utQvTDE&#10;oaJiAMcEmpx4YtMRYoURDt2kgVbG6LOK/wBDTVbyPTrdIoxubAA84z3zQLqcUFhbPeXB2rnwMk1L&#10;vdQozyTkqA2MnksTVLeo3VclzO8CANHtwdn7R9Y/Na8UHKSI5Gkc6j1yx/re9hWOEUNjj81CXBe5&#10;SWT2zu7jHaqb1gbGiEsm3c2atzTL6aXTUAmVwUwfvA8fzXpSwqEYuzCvJttGdOvtLms9Qkuo8bJM&#10;GQt2JP48UAXHUV7BEzQxj+i2QVzmtNa7pcc8RllB5I7jNV1r3SNsljdyhthHBI4zxVseSo1RmyvZ&#10;GdLeoyawiwXgVJnyCP7GFDnUejtBcvLZ7kQ4OB2/zWb7vqHDSRYOFYjI4wRVhaJ6j3rWqRTSCSNF&#10;24wM4HY1ojga6RmdsvTTOr1gaCOfCAKNzcn/AJVorobr5IbhduXgl4Y+QR2IrC03VOlXUeWu1R/C&#10;mm2jdd3mi3u9JzNbuRviJ+Ix/cD4qeXxedmjHnlDS6P0V6yt01jdeRRKGfAlyNoO3zWTNZS/0LXz&#10;LJA5hnOzI/ZjGcVq70Q9Uen+pbMWr3EbTKMbM53IfBr3r7oK3u/1kO0vG4JHOSh7jFY03jnxkjS3&#10;ySa2Z2hGl6nsIuF3YyFzhj+KYLPqFncneQ8XYDHP4qltY0S/0LUL1/63tWrk+8wIK/zVodPddW2q&#10;wQw3DBJM+3vY7dzeK1qP4t3Zl5FwdMdRrG+wT5EhBIzkgiiHW+lbe4zcWrB3PyJ8EfiqjuNNmDb0&#10;IU/akHGPGRRLoPVM9goSeQt/8knAANQnBJWh1K+wr0fqa9sAYJoCY0HG4YIqZl0221OP3bU5OMlV&#10;xiu7bUdL1mGRFmQSjuqnsMUPnp+70uX3rYscYICnuKmrBNDe5/3LSnLZZo2A4Hmi7SdR92OKRkwR&#10;94BxTO36jeeQi5slXHAOeM/kV9eWEVyX2XAyBkIDTHLplhaD1m2lOssacNxRrf6lB1WFb240kxgA&#10;ef5NZujhvLaWPGdnhKfXOsavZtGLaVoiTk4UENSfb3aew5sMOqOlJ9Kid4o0K52kL5/mq+j6l1O1&#10;ih9xi6qwXglqNNK9RJmzHdQKuAeTk03jv9Hup2ijlAkYE+23GatiXdqzjdje363gdXF3HkjucHg1&#10;2OotL1RH2Sxrs5K/moW+0kZeP3Adx4AwT/FBWsSaVpc4jl1CKOQ8sMjNVeE4F17PY7i4ZgFXk4GK&#10;d2vU0NpDmLUTEzcgg/tqm4+qbGXUWge4yHGFbwtUB6h63fyXcgjkEcUR2ko2c485FNDAm6Yp+hFl&#10;6z3NhEY/10MzDGGdhUnYev3Tqu5v5ohKFyoMq/ur8ctT1sEqkNxKVX+4Oef5rvSJ99yk0o93Hfcc&#10;hvwav/hQGUj9gf8A6J2napcFoCvJAUK2RgnxTbVNbtVMn9eLap5wwO3HevywbqjULCRHspHhUEMD&#10;u81K2XVupX0UkdzcSSFn3k7vJ8jFJ/iqL0HM2t1r60aPo9taiKVJ5ZnKqE7pVFXfqPJeTziS4cRs&#10;eWPP8YFUNqsDySwnyoxUnpGmS7jwST2Q+aqooVsfw2y3N5I0LscvuYtUvpun3MF/CFjbaThiFznP&#10;gV301aznU2tfadWZd2WXj+M1rTpvpq8tkhItwWkIzgZ2Us50Tq2MujtJ3WzM6fsLIowcgd+1Mn0J&#10;Y7u4PtBfcxgZODWreivSa7u7OedwWeBSSqd2z9/QqlOqdFlgntriTcIVG08Ywc+axLNznxTJ541G&#10;ykNespbPWNNXGY3JOG7N+fwas3TbtLdoJY2G9CDmjTr/AKYW66fW5tQVliGQygHfu8ChnQ+mLsWF&#10;rNPZlW+ycFqveqoymkND0xNdgj4jcqN7EntVhv0idQ0i5hihbMSj+on7UbuKq/0xlh0x4orlGWOU&#10;jOTjknwBWsuhdTOl304jb9RYzoQ6OMbiOxrHPTosqZjx9Hk0vWbG5kbaF+Du/AGcAZNbT0G0FrOJ&#10;BL78ciASeW7ciqZ610a6lTUcRh1EnuRgjIU/VWn6cxFo0QvtmEa+4DzvJ54qOXk4p2NiShJmVOre&#10;jvZ1eWeyjAgN2ZAoGDz3JP4qydV0O8GgfrlkLGKVC6oMlY/uifqyO1t5jLA7FHuHLjuAaLenLG31&#10;HT9QHvgM8DJtJAHbO2qOVxX6Em6lIEpGuLzppxHGSuwSInf5Co7pbozSNa0Kd5rZlun7r2I/xRl0&#10;nHKhMSTjMQK7W4BGKsbpmfTp2uUlYQzGPYr45pF+iqdr5Pzw1Loe202/nSEKXkbDcfIDPmrT9JtK&#10;gtprqGaxMxdzlDkZH2cfVGOtdM/o+obeS6ChXL7mX+7B70QRWsMF4ptMIHO3vXXORF40pWU71D6c&#10;2japqEI01pYrqMkFuCn2KzLfel76Xp2tS29nuS1zvyCxj/gfRr9LeotNkJ033ma2+JX3gNwyapXq&#10;Hom+0i26gf8AVZV4G90Dn3ABwRVceSSHpadGIvSW0v75r5301ERFVQ2Cp5/Bp76odJezEt0lqQ4G&#10;35j7+qNfTmS4uZYpInDBmCFcYJAPc1YfqZaNBYJ7tsxdj8if2gYrV9x2NZ+dc+li0u03xgNw+R2J&#10;PiuNU2e4tzjac4bFXlrnTiz2HZAsbFw31VYQWyzwe2yDb9d81eDtCxk+6EumdVubHUYP0xOWbLqW&#10;wMfda00PWYZ4szRbkbHbnaQe9Z20npKGaVJNpU4wzeMVfnSa+1B+jxlR2Yjn80mRpLsEthvp+jwe&#10;+LprTeq4yCOGq4entP0zWobi3NgsarwmF5X8AeK59L1t9zQ3Le6C2FDAEdqLby5fpfV3uorQoGIO&#10;VHAz/wDNXm5JWy8Ymbte9JNQ0nWZxNC0lrMd4HZgMcL4Iqveo/TyXTbpb6ETCNhtZcYAJ88d6/Wa&#10;51LTurNHZJdPMd4oMkcoHwkwPuqy0mHTNasbrSbqxjly3zIG0xkfZpP8txf9DLCj85uquiLu90Z5&#10;ZdODqi5WSqp6D0iOGLVIbpVKltqA8jBHDZr9m/TzRen7Se+0O+tFNtMPajJBb2ifvNYZ9W/Ru36U&#10;60u7SObNpMC8eBkCrYfL+5psWeGkZH6NtL+z1gQC1VlYlgw7AVcnW3TVxFa2l7DAHCN/VXs6j7H3&#10;UL0bcvpWtKEthKWkKFD/AG85GPxX6g6h6Yaf1P0LHqFrCGlSHMyBRu3VbPJwkjmGO2ZN9IunbPWd&#10;It7i7tG/qRnDBScEHHIprrGgvo+bSSPMDu23H9wY9qs//T5qd1pzTQ5We1il2uAvxyCcir59Quld&#10;GkmRgGENyP52k88fxWDJmayVZvUNFC2HTSfoo/0YVnC/eMLjOKDbnR4pt8D71lZwSPB5Ga1J0B0z&#10;Hp88gh5TZ/SyMkvmo/SOljP1HfW7qIg0odiyhiQPC0LIk+xZRONC9Nby31PTLUskJaFZIyuC3Aqx&#10;5umtRl1H2TAoeMAxuTncf/nopj0KYazbtbw77iFNoYnnYRnFfWeqXsvUJlEO1o2UbD2OKzydyKIi&#10;OpNce10mHS7y1w5JZXGR24FIaH6eX6aPJr1l8jF3xgfE9xUn612t1fdQ6D7SD+of6iZ4yR2qagu7&#10;/pXQbzS59ypeBjGXBA/gVthJKMP7Znk7M23ul35vIxOQjzEZDdyWqwes7W70600bRbwqzWwMqK2D&#10;jfzUzoMEfVOrW1k6g3NrETEQOGP924VUnXd1e3muvA07NJANiHPywOOady0A+n0+XQLZNV3/APtp&#10;GO0AZAcZPPNZgjKvfXF5dQhoriVyfo7vqtY3l0W6UewmBFwrllB/NY+6u1iW00i8h2/1yf6eeFBH&#10;3Wjx5r2UapIyL19eG76iubaDmKB8IxP+cH+KqHrQxZgaSAAxkgk9/wCDV/dK9C3FzmW53+6TukdV&#10;yCxwarL1ksJhewR+zn+nknGM1vxzrozSVlJylJg5IwCOPwKGV1M2ZdHJZSfPcCju32tBJHJEDgHP&#10;g1VF/N/VcBfNbY5pfIUHdlrFseRN/IPFFDa5CLdpgylxxt+6oaRmjIxjGakIJyM+c84rZDz5pUTe&#10;GLDq46nmdAh+KtQ/FqU8IwWByai0m39wT9gVKXdmzwo0cRFSl5Mnezn2Yr0P5dbkEYCnk8VG/rt5&#10;91geOKZQxsQR5FPrbTZXVyBkDvUvusalQnLq6MrKhK4oevLidwB7pK54B5paeEbzzXaQ7uMV155v&#10;2FIj0hjdAfOKQG9Goot+n5ZAfbJxUXPbFGYFcEcZNSs6JRvICGU4OKmINclOIpUBSktLtmmLZ4xS&#10;+oad7ZHx3DwRTrJJewJXSo44bhZ4ZSCDVmRMt9eWZZwgYgFsdv4qloY5YSrAkc5xVs6A0cyxAEMw&#10;G8jPavW8HLD/AJMy+RGaVxLA6ksX2Fon+SgDjzVedN2Yi1aKZgcqfmM8Yq1r9i2n79vIXjmhbphI&#10;pJH3spfA3A/Wa2PJBzVMlD+L5A76nPHJBCbcEDcd4J5qV9I9MklHvswUxnKgHOR5yaHetQtxeOsY&#10;KqB2qy/TTS57DRZ2xn3CXRiOfqtEHFzYjlodddX8VxCV3MNpxjwfuqXtLK7sdSil9w+27DJHlaJu&#10;tL26DhgMcefJBp5Asl9pUEkZVgMbscYYdxUM01PJS1Q+JVGwf620qxKu2/a3G1lGc58YoC6Zv5bO&#10;4aE8r4H2at25tEGllp0BZRxgZx+RVNQ3ytqgTjbnv2qGaLjJMvB2i0untbY6hCWY4VwSo+q961tF&#10;lmE0R5YncPyfNAbrPa6nbSB8JvG4/QNWt1BZJ7AlgPJXH3n81ohO0LeyvNIYhtvucrR5fzyxG3vY&#10;T/UjIPHaqntYZ4r9PcJB38nwc1dUdlHfWntwMRKnfyGp4bQ8pNnPVUk+saakpkBdFDfzQF0ndi3D&#10;+6cMXCn6xRHo+pNAZ7K4UFQ2QfI+xQZ1XJHbTgQrt2kHbRLI41KxFtlkazeNC8bLEVQrhW+81VOp&#10;6mLSdJNu4Bs1Y+i6xFeaYqT+cgMKqjW5xJJLCCCFfk1LPlcki0YJB/rTyTWqXFv3xlwfGRX3T2rR&#10;zQOjN/U7H/NIaPMZdPUBM/Eq1A9tPFY6g5yRyRXE6cWSyq2zzq20SIggj5MaGdILJK2exo/1/Qn1&#10;CNJ45gdozt+xVchzFNtDZ2nBrF5KrJfophrigz0G5/T6gjIOTxz5FE3VWoiVQ0iKMcMR3FB9oyC5&#10;hPfLCijqK0nkWPdHwec1XC6iwy9os704MR02PYDuDM30MfQow1e7YLkI20rQR0POtvbRIuTkVa13&#10;HF+kfJDOeVz4Ne7487grM85VqjM99CjavJw33Tm5ljieJSlOmgllvppJk2MG5phdLFPc7d3I5FZf&#10;IylYNoQ1aa1eEZYhv7cef5qY6ThKQNMrbsnbioK90v3XjQNkijzpfT/0ccgLjOcbfArNG3J2h5NM&#10;rrqmCOR5XEZy7ZYHxipTTYkXT1CDkjtT7qO7jkuHdx3OKjLSQlowree1dTqbFrRaPSen+9axFyMj&#10;P+KgNYs7p5ljXlQe/wB/ipa6962sv6b7CgzkULaLr95LOFcj8ZqyYJImdc05o7TKqB8cNQdpWgIx&#10;37juHOKIesOopxHjaO2CBUX0zOBDuOd7HJpbR1LfZG9QWEnsTc5481V1ra/+4SP/AI2AyasXq/U3&#10;BKJ3BqL6N6Zl1y+MYkKqg3lsZrB5GNzkktsqa+9GPSixg0i8vHdjPJgAjsoHNM+rbfNpPFJkr/0G&#10;KFpPUm76bsXtIZHwFCgg8nFPdP1O61iykNxGYyw7HyD2NfQeGnDHxkiMKp29lGxdG3V1NI6yDYOx&#10;PmtJ+mvRei6Ppkl3Ph7g5bJIwuPAqv5r+HSoJQ3YDkKM81UmudUXTSsYLk7B2I7g+a0LhB2JxUtG&#10;oeovUzT9O932ZwxZTlAp5J+qzvqHV+o6vchGRlQAhQewzULo1zHdSg3k3P39n80WNbjhYIwST3FS&#10;eZNp2HCtBLo1httll2HPY1Yk3UJn0+K0VVjCfuf+4j6plYSWlppkEb5ZiMtjuGqub+6lkcgHI8ba&#10;d+RUTig2yK1bqm4s5SyjJ3Go616ku70MZnIryfR3vWMYc5p3/wCnUsYVV5SXasSlPJJl5taBu61R&#10;5Z40J/irZ6P6WnjurC+kjQRo4dT3oQ0Hom8uLuG7EJaENnd4wO4/mtNX72ItIIYsJ8O3YCq48O/y&#10;MuTcgb626kjvHL7RuUds8E1nK81GZpnIdBk5xjNEXWMg92NUnJ2k5Cc5P5oQjjmdchTR5PkOCiky&#10;+KKZ/QXNPPFHl5MhRlc0ys+opgrq65U/sNSMkkbOyk+PPavToduIgxcnzzjHNfz2kr6o9CrI6dre&#10;+VfcGR9dqdW+gaOISI4FLZz+f5rm/sIlRRGxIFQUenzCRn3kE55Bq7nXthxALWuirmS6kaJwVY8Z&#10;7rSvTnTN7pj3DyNnK87ScUV3GoyR3CRk/X5JoxtWt2hLMw+S8IRgnNMszeqE4lHapr11bSPu3OPA&#10;xUZp/qGu5yLf5dm3D4nFWXqumaVKsmQS27jDdjVc3/TC8lGXAzjAqkXF+hHq9Eu2oWmqjDbIy3Aw&#10;uNtKn040u4tZQ8od2HxbGcfn+aq3UNHvoFMp3YUZyOM1F2/Ud5GdnuEKMYCkg1aOHJK+EqFcv0Rv&#10;VPpFAbp3t2TOMDjk/g0Ez+nt5bx5VWJTk8YwKvzRutRPIYpIgx28ZH/XNGdzJZTxB8qD5BHJz91d&#10;ZcsElIk1ezGV/oN/lTHCxXvntTR9N1BM5VyF5wncYrW1103aS5O1VA5wDtah+Tpsj5KqkA5A/up4&#10;518HKM1Wuo3COrgMfDE1IydRygqyRn93fccVaV90kxnP9LPO7AHAqKvui4Cv/wAB8H7Y0yyROUyG&#10;0zrO/UBxMOT8geQ2KX1b1CuZAq4VAByB5pefpELDv2hQMA7T2oK1PTFizwck4OaOMHsZZckTj/1e&#10;Wm2hTng5NT46tVQMR8Hv9iq7NgN289hTgNjcMgGu8YnFnk3ssGLX7B1LPNgD7pvNq9mY8mZUA8VX&#10;rqRnKggck1HPL7zlV5+s00UkRyZdlim6guAWiYELgEiuYXiDgF/JoKsWEf7TjPfFKzXHf5c4qhSM&#10;yyGJjAkXPHYik9Tne7jjKOQ6Lg1WQnlO3BI/Oa9n6nuIZEiByT33DOR/NJKIc21VhQ1zPC/c7hxz&#10;Xjay6bd2SQPNDZ6gMqpuQAqTyOdwNfHV4JAQRt44B7mpqRJyCOXWlAJaLvxxUd71tMpHf8UL3WrQ&#10;sdiDnyTUTeazHCOHK5GMeSauosR2yQ12azG6JlQ4zjNU1qIhgnjXcNrnFPuodbB2hJslRhs1L+nf&#10;Td1rmoQT+z/RBIUyDgsK0wg4pyspig2y5fTH08/QTQajOFM+fiAMBQfutZ6PYrGjyDblzkkcUO9P&#10;6L7bQqqAKq9/tvury6Q0OG4jmMu3aCAnPIIrx/IyycnbPVjCktEv05oVilsJJQjXGB8e2A3Oary8&#10;mln1G8hCgoHIQ/gUS6zdtbX36aEl8rg4PYfmoGcLp23cMGTtnGKzRfbBkRd66ml294GjJzEQW8Cs&#10;EeqGsi+eWBJy7Ifd/wDqEfRq3fVjrCV724hjlYqMHKnsKz105Zz6hqjkoy5YljjO4HsK9LxseuTM&#10;uXKlLiZuu7Ie4XPJLbiPOa3t/pq0me1tLW6c7Y5yzsD5zgAmgrUvSq198Si0ZnJ+Q8fyK0/6R6Jc&#10;pbKXtgBjYBjAX6Arbn8uMsVCQjsvvXPT+DqHRVESRpcQLmNt2C5P3VLdA9NaxBf3lm8EkEiNt39z&#10;35YCtI6NNLpLW8FxGChxkZ7fWDR51P0dZXNqdS0673ytH8hnHP8AFeMsrSkjWokJ03Jd2SuHujI5&#10;YDvxirdsL/Tr+NIpoDknBIOMHGMmsuar1/PYoxmjUyIQHwMMpFTfT3X0NyBJFJ/gdi35/isc8Unu&#10;nReHxZdmt9G3+lTR3tjL/Szl8jn+BQ6OvlSYL7JV8gMfo0a9NdUy3cJjmnAikwOTmiW96F0HULKZ&#10;1Ba6U/Bx2H81HhFrbLxkyE0m+WRWcybs8nyeakbTVFuZf05lRCewJHIqqzZ6lpE025X2g/E9xQvp&#10;/UtzazXDTwSz7WLh1XOPxUuH/tRdZKVMtzrXpPMS3EN7GWAwQB+6qu0rqee3vEt7qJlAOGB8fTL+&#10;DR1096haVqUpXL4x8VfGQfo041fTY9T2TQwj4/HttHNcalW0GNx5J2V11BqcdvrFvdDaFlK7s+Rj&#10;FOdeQT6VfJGMs6nBxwo7/wCQabdY6RPHaJN7SExthhnOB9invTu68sZgHCMIShDeRSNaN6b3v5Mp&#10;2hls+qbKVECgFVPgAscUa+sMYE6TEkBRgY/FQWo2kv62VSoAhlB57kA5FWF1/breaFDMjriTGRjl&#10;a9KU08uKXzo8+EahOJle01e1uZwr/szhi3Iq2x6eS63pbXtqAIozycYBxWbbw/pLuWIEMAxrR3o9&#10;6p7ETR77iJ8iMjAG7+K9Hy8U4Q5Y9tHnePwnJxkjO3WfS8thOCsEijdtLYJ5pDobpibX9d0+zgkK&#10;/Pc2BkhV71uXrb0ogvLRZkuRh8N9iq/9GOhrvQdf1O+MaMiqYRMB5/H1ms+PzYywtuVSH/8ApvHM&#10;mloOuup203R3tS0brDGPscjtVKdKCa/s5LqQELGxwwHBxRJ676tPcTwWUL4nmBQY+zUbpdjJoWhj&#10;T5Ey6jd/Jbvmkx/xTfbNWR7ELmSSMNMJAFzjj7ow0DqKZ7Zkml3EcA9uKCEulmt3XbgtXWjWc0ky&#10;xLnax5P0KZxTux8ci7+mdTvJp5N0pKgcfVWND1MYphmJQjcZ+jQJpNoLJVX3Cwfuf4oimiSWCdgQ&#10;QFyD9VgyRjvSL6roObXrWGMqGdD4bavbNScfUtnI0ixNu896zLo948+pXcSnhAQB/wDKBontlmCz&#10;srlXQ+Dg4NZ54qZTtGgbHVIT7u5QODlj5xTVdYthykqbfoGs5X3UtxbgksEbyd3JNN4dfljZDJPh&#10;j2xxkfWK6vHZ2KNIXuqwhVOQtC19rsSw5Byc0BvrEzKjb8jyCc4qJuJn2KOQDnv5pPtqx6RMXvUx&#10;WPLKWweMc4oMutdiud6vuUkc5GKUu7gKyowwuB8/BzUW1rbSYxIO9MkgVCEem27BpJDwRUfc6Aty&#10;TJEVUUQ3OmSLG0cbA5wK8sLKS2UCRznfjA5AFOptdMV44sEbjpKaZBGE3MG45oLvOh7+C4cYUnd8&#10;c1oVcxKWHBpk14YW3vECfFVj5mVLsX7EfgprTenNQsgjvA7H+OK5n1y9jR4zEAm74kCtAaddJeL/&#10;AFBsQNj/AJ0Sto2jNZvaxxx+4/nAJ/wPuuPzW+0hvtqJhvUr4ySS88jhqilshwxPcVtGf0d0m5h3&#10;uQGwSpAwf81W916LXFz7vsKyonO5m/7VfH5+J0iMscjNp0+RJg68Ht/ipJppYWj2Pt+Wc/ZFHmue&#10;nes2nAUzBcYCqQ3NB50TWIE3zafLt8nZ+2tqyRmlTFqUV0ywNF6pmnZv1K/2AZznNWNB1cSfhcMA&#10;QAf/AKlZrOoJbttYhSDggnBGaJra8WPEinBrPl8dSLwz6NP2WoPKELEglciu0iuXlaRbqRPPGMDF&#10;UpoXWcvuOkzEBF+Kjz+SasCHrqyjCAtjcBgmseTDKK6NMJprsunQ+qtQDwoW3MX2oQNvH0fzVs2n&#10;Vs6Sqgd8ZPkHFZu068M8aTx5IPIb80cafqscYIfO7GfyxrI0UNQaP1pK8cStycADd3qXOuQS/KRg&#10;TnHIrNlhdGTY6OVZee9L6lq0zB0ODu80qkybwpmqYdb0uaJY2CKc8soUk+f8U6k07QbiBl2JtcFc&#10;HBz/ADWLW6puoMoxLEDgqcZpaz661EMN05Ulu69sfRp/yIPxjYi+mmgXI3PFEWA4xQvqforpV2QQ&#10;gB35YAYIqqdP9Wl01D7szMGGQ6EtlhRPD6x3GSFZwGGRnihMP8YO7z0N0qW3QFFG1RhcEkEfZqvZ&#10;/wDT3GJcqSQzfkc/gVLW/rhbRHm5Y7eGJztBPiiuz9YbadlT3IiCCN6v5+q7eyUsDVdkKfTG2tIV&#10;VICHHb5c5FCf/wBDNBetK25N/PB7kVeumdf6TLGN0m7kjH92amGvrS7JZXQKygfX+D9Gm5XQrxNG&#10;c7vp63LHK4UZG5q5XoK2lA918nOV8Er/ABWiIIrLcQhU5GCAc4/BpQdLWbsWMvP0OK46bJSUr6Mv&#10;3Wg2EJaOKMop8ZzXVp0VaEs8xAXuOO9aGHQNoGdY3yQMgGh/V+icSoiXLLzkk80qCD2A0dtpduj/&#10;ANDGeAw7UroGjadJLJJIY8+F+xT7/wBISoWzc5AHGQRVe6no940rxLIygEkMPquGyCutlyy3+nrE&#10;6RiNwPCjGAfv6oPsodLhlMjhVGc4J5P8UFXaXVnBGgf5eMnlqBdYnvJJI2/UMhyfj3ouyyxfs0Vd&#10;dQ2aDakowDkA8mmNt6g2Vgz4CqWGc8Eis+rdzQg7psqeWP1QXPqkdxJuFwXGe4bjH1ijg2MsSNaX&#10;nqdHPHlnRExnee5xVfXXqkJI5DblZg3xBBwRjyfus93urRchXIIXaQG75qGg1+z09B7uMj9uD3Hn&#10;j7rvEFBL0aPj9Rp0EJmkUF8jIHao7V+tLl4yZnALZCt5YfgVnKXqwzuCu4DJ3cZYA9qjdT6lkJVv&#10;cZyOF3+P4puJVR/RakutXmMPcjBPdif/AJ6GtW1XcJg0oLZ+X3zQFPrl1cDsVUnt9kfVCv8A72aR&#10;1Mh5OS1MoHeIc/8AqW2iicM4IBOcHNQB6tkZm2D48YK+DUENKUlEZwoJ8nFO9UurKwtkJCsey47f&#10;/rrRGK1R1aW6GF1eX9wVMkwYs3J8c/QqMmEEUjchsZzQdP1czuAkIBLYGc5FNJbt8tvPLZ/H8mtC&#10;gybmgh13q2NFeK1G/Awc8Z/GarWSyvr5pDlgmckDsKJ0W2RA6cs3cN4pzHcxKhCE4bwM84/iqRdC&#10;Sdg3a6BCHKHH5zREP0UbRxrCMoODikrOwu7mQYU/YOD/ANcUe6V6Zy3BiMm8GU5Zu3H4rk5pLchY&#10;xshW1AzLFDHjtx9iirRemtYuiqxxPgngntirLi6Q0zRzBvAZ8hu/ijG46m06whAjRRk8KvJascst&#10;/wASvGiM0H0009YLaSV5BKZMuhwBgdqPbSDStGOUCBmfdtPk1Wt/1tN8zhVGMpnjnxk1GW2q3N5c&#10;wYhM5cYGwZ2Y7k0i5+2IpRLX1Dr6fZJHFIAd2So5qrp+rri6Mib3YSfQOSPqjmy9PNS1WaJNjRhi&#10;N2O5X8YrS2k+jWj6TapiJXlxuJYc5po/bTe7EnkaZlzozpPUdavI0eH2oUIxn9zVqGy6Q0rSNhCp&#10;vKj9xzvxzkV9qF5Z6PHmKNVkwQoHbJ5qM6bkn1ovLONoDHsSe/YD8Ukskd0gjY41nrW5jVLOxhPz&#10;baSBgJnjJqX6Z6Ce6jS51Btyk4G49/zipiTTdLsE953HAwMtmqL9Q/XmHTUaFHDxIduV+IoglJ9M&#10;Tg6Lq1LqSy0KOf2HRGAPisW+pPrzKrzxh1dcHkeTVJ9Q+r2pa/fMiXEiRhSHC42yf5/FBbaHLqEy&#10;k7ssccDLVtxeNFO59VpDcvUVsZXBvNauGmfLuXJPnaKsfQOl0iRHIUoeTkZY1MWGh29jDGnCBf8A&#10;qagupOqXth7UA3hRksvFEs7cuMFoPtpbbCfXdWt9PsWhijO88ItVhoOitrN6zyyAqrcnFP8ARrB9&#10;auN80jnK+fqrTjey0K3cZVFC4QeXpdQtLtjvdfBIR6Lp9jD7rqccDnsKpXq3XZ9S1CKC3jbZGCFA&#10;By/+fIry41rVeodReKL4h35CnhYx4P5q5dB6QjtkV5o1DYGSxwQB5zVIrj3ti/y6GvT2iHT7S1lu&#10;W2uiZJY4DE/QqA6l61kupRaWSkns0meHbHYUP9cdUPd3n6O0mbYh+sh6s/079Lm2Ld3ayFnAOzuF&#10;DUsoxj+Uu/SOSbf4oR9PPTuSTF3dxFxkFQRhVx/3o+6u1kWNs6wyhWIOEzgkiibVJTZWawW7kFSR&#10;mqY1G0z7lzcsT3+Z/wC1TcubQJOIKuJLj3JZQWYrn+Mc5oYuriW5OP7fxUhf6406iOEbUz8ifNQk&#10;t9EsfsxgA42n7ya1oRv9kQ2oKrmNO5GKsXpnp6RlWd0zyMlqgOmejCbj3nSRAOWLHj+B+aNL/Wf0&#10;8qQRnABwSvgY+qnOQtMldTv1EbRxkbhnj/hpPpfQ3nninOHjyeMc8eajrCya+fZFnnmQt321bK30&#10;VjAxVBgJjjjBFScuKSQIZdRatJBC8cbEMoG0HwaoDVL02aT3MxA55z2GafdX+oNlZTSSTSsWBI45&#10;yT+KqrVLq91/29ybYe42jg47Z/NVhF1tHWxG6vZ9amVYX+LY7cDNWx0boZs4laYFyuV7YGTXPR/S&#10;0FjaoZEww+QGMZzRnNIRE2GCqKMk70ikIe2R/wDuYncRrCQq8UL9T65JZFLdRnueDXV3r9tbRT75&#10;FyAeBwSfqoDorSx1LfFmwUznd/H3RiivaDJJ9IU6Wt7nXdQjchxFvCufBArQN9cW2mWu9yqqqgKT&#10;jLUzvEsNChD9kI+TfYX6FZw9Qus5NQR7e2PLA7WBySp4FH2vvSXFNRFUuMd9ht1N6jQzvIIpFKAZ&#10;x/xEUPdMdM3WuXCzzxlMvlSf7sckVDenvpjqMk0M14rEY8dgv/z1qeeKC1WKCBAkarkqccGrSjHF&#10;pMlFuW2N9W6gjhSzs44iNnG3AAWnNrpTXQLbyFOcADv/ACaGdJWLVdRMONvy2MxOK13N0/pOjdNi&#10;KNA8zIp55J81LJqJOuTIXQ+q00rSjGVBIwu1eOB9VSvUd+nuyBpgcvujXOTg031/WWtU3F/kDyvi&#10;gmwY3TSyyuFG7OSecVLHHXsvGCSIjUbd/wBQ075VeSPrjxQlqmpSahykvBGDtP1Rd1Vrf/sRDbhW&#10;OOW4YY/FB2lQwW9u0rKBkA/RJNao9LROQw0zRIrT3rp0OcMcnk0P3WoS3U6EKRF358US3OuJOJYE&#10;OFxg1X/VGvJp8DxRLuZl2k/8NPDbSItpIL5eqNP02MOrD3McAEHBqvrrqWa7kD+57iyPjC98mq2s&#10;7Oe8lSPJZpDyc4Y5+q0jonQkNkLaPKq7FVUNzgnzW2oxXZJy5Fsenvp5aW+kR3t3IhlfKgEZPH4N&#10;a09KenI7TTnvLp02AkpGoIDhTg0DxdMRQ6ZaWhBMzplSTgjHBJqytNgub79NZREKgwP4x5wK8iU5&#10;OQqiwLna5vtSnMMQSEs21sYxzV9aZ1GbDSJCQC+3aCPsj7qE6pk03SoFtIkHueGA44+6pDqfXpZA&#10;IlYhQMu3gHvxU4rZSMbGHVHUjxzSqHYmVjvxkcDsKqC71t57oQwKiJkbs+Se4p1PqZvJjEkhKHJJ&#10;PNQNyIdO+hIx2gZ3Hn/zWiGNItGrQTX062oZEKCVh+3vUVBe3ZX+t2X/AAAKa6fMbuQzTbQVQks3&#10;cYqofU31F/RRD9OMrGpp44m2opHc01FX6I31T9TY7JblFuhtiYKVABOW+qp/Sdda8l99m+B4Azmq&#10;T6j1STVt9xISzM5bv2zVgdCoTZcZOODXsw8OEEl7PEyee3NomdeKXt1HkYQNxmrA6U3rG6RHdk5K&#10;fx5qvtQtHVTyRzmj70/nljkkKMgYDJJ84Ndy6j/sy4Lc2EOoxvcRmJkxtbcfAyKE9a0mKSxuIZk3&#10;xSLyMkYqytQk3hZWUbzwSBwc0C6xPIxkQdu2RUoP0bJIwH1n0pHpst2kZJZdxP4U9qr3RUuZJ3WM&#10;EgD5Vtf1C6NF/pje3GP1OcLx+8eRVZydCLolkvvwMGdN2MY7CvUhkjXZmkjN2q2vtOWbOTTRLmcm&#10;M7mZccipLXEkNw5VTtDcUQ9MdKz6ghbhUx+6r3RxsX6Q1jUNL1K0vNPuDBNEwOB2cfTCv2B9IutN&#10;F6psLaK+vNk4TLEftLc5Br86ND6Ct4If6IDhsGSQjJyPqmwvb/QtTinsbx0KNzGDw2Px91h8zEs8&#10;UumvY+LyJQdej9EvUboTSZjJHERJFKrJIc4HP3WEurvSu1tbS4jjHtFJARJlvkPGa216UesHT3Um&#10;m4v0UTxDZIHIBZvo1I9ZaDp98QsMAIlUbRGcisGPJLBce6ZbJUtn5p6D1VqnTbGNZPfiyQ8ZOV/w&#10;TRcPVmK7kT39PeJcgKN2c/k1e3W3+n+WOzNxA8EEikZI7H8EVlvWelL6C4bFo5ZTtxjjP4rfiywm&#10;Qeg3vPUC2slLJdhHkGSo7mp7pf8A1B31ti3EKXQbhmb+0VRg6Bubi4aaZtvHGee3gV7cNHoMZleJ&#10;dyNtGfurfahLQKRtvR/VDQNSuDDI/tSqmWLEAdqkrVdM1D3JtO1KGUBsHa/Nfmhc6208klw5G8H/&#10;ABn6xUp05ezzy3DLcPGSo3e0SlI/DiHI/Thnv4WhUOHxxgfKoLWLvVvdhQhVKnJG378/isC6h1Xr&#10;+lQutnqNzExUbpC5zg+QaHbfqTUYvckfVbp/dGWDSE/L7Gak/GR3kbr1Hq5VnMZ1CBXVgpVQDzVW&#10;671K1nLJLfX7JECWSPsxA/IrLEes3Mchl35ds5PbFK3d3e36kSMzrnIzyRWiGJIGy37D1ZvLuWVb&#10;ZpAYs7ASeB+CDVOape3c+oTTzzyGTP8AcTkVJaJaywSjYpVsfwKY9QI1vdOrRkMwGCfNOqsWxz+v&#10;m2qBI2fuhXVpLhcqZmMeQQM96MdAsjdFYVh3M3kdhUhrPSEwhc7DxjbjuK7FpPo5yKhWMtt4xRf0&#10;5FJ7yKI84NSWn9GzSpGxHOcMM4xV39EdMw3Eaw+yUdGy3H32xS5cyihXKiuG0NbifDrtQn/Jqc03&#10;pL9O52uNzdgfFXTf9HCwlhleEzRgcHbVodCdJaXqUMRa2MO5yB7hy1QWc4pGL+p9Jkt7pPnghc4F&#10;HvQCw3nuh9sk0ZxzxjNNPWHSbqw6l1CykZQkbYhwMEr+D5FEno/0Pql1I9xkLD+4qBlmNdck49hJ&#10;67LI0bSlfVLKLZ7QyNzHsAfNbA6W0SWQQpFMpCMFznt+aB9G6Bi1EorhoXA3N4OPFXF0xZHTrqCO&#10;WD+ljLOPJHmsOd/sMei6rgWnSVmPZufde8h+e37PFU71F0Z/uthLGCC7KCoOAPsij7ryeOaAbHDM&#10;0e5McZwe1PelNLimsISzkSlOQcYBHis0FxfJDZNxoqfpnpyG90qeyuIXR9rBPGAPoVLjppbbpi+v&#10;TtBtxsCyDJ74qyLLTtQsr52+BzkAf8QoO9VIdR1TTZrC0t9oc+5NjI3bf+GrxyW9mOUaIbpXTpbu&#10;0V0t9yqm4ADJH4zWjOjL+1eG0jkt8MrhZCOxrN/pTdyx23tb2j+WwgnutXNoEd5b6jIkbAITkoa5&#10;kW0C0F/UFzZRahqkcEW+FtpjLH9lNvTtLS71aKKdijuSsUnbaRX11bE3rrKowy8H7pp0fYul+u9T&#10;sWXJb+7bSUtnWC/qRAyXlrb28W9lnY5p10osU13LDI5jk2jgeWFSPX8yWerxx8AM2c+QDSfT1vaj&#10;VkmmkCptIJ8ZPmuW6TOT1KQ50fQLm3nmWVxIdx2lB4/NTfSljBJqt1DcSuH2Fo8DAz9GkLKC5t9V&#10;vVWVvYPMLnyPun9k7JrkZnj9p3IBOOWGOCPxXJdlYfxZGdT9PC71CA3ceTFzGB/coqFvYrS4uYkn&#10;X28OE4GKJfUO+uop7Uq+QZAVkTt3/bSKXulXutaTBeqIlkGHlzwDTKOmzqnsmus3t7az03T52BjZ&#10;gyt9qMAHP8mgH1cSLpfpvV9S9xpbVo0jUAc728c0WdTzW97rlnaxMZhpwOwLnY4Y43EecVWf+qm0&#10;gudN6dsrLVB7N2S8yf8AAw7KaeDVIZ1Rl7p8Y0+O/gREIO4AYOa2r/tGn9VdH3NpLCsGofpjhnAK&#10;vtHYVjLoOzmjvV0uVGWK24JbnIY1vDo2bR9S069055GhmSDCnGN+fzXZz6Fgz88tN6YsprP9G0J+&#10;BaNlTnHOD3qmP/Q8Wn3VzALV3RWbawrdvT+kW2kazexSWbeyrso872z3yaBOu+l0seotNmgs39i9&#10;Ykk8bPywrSs3GKOJ2Zytum3ZEKRNGFGcHktVi9F2k7NLL+lbYnAVgCSa0t0b0Na3V7IiQx+92y3Y&#10;Ve3Tfp/YW9hex3UUce3ncFAUH7OazT8lt1RSNH57eq80/SWraBd2ZeJpgGCZ4B8g1pPpnqz/AH3R&#10;f68IJcBmTyv+aw96tdVwdQdUXtrnMdmDGrBs8LxjFW16P67dWVshJLQD4FWb5FDwCKrlxr7abjUg&#10;hk2bg9KeuhoV57E0H6i2kIUHuIqO9XXSdD6otdQtoFeO9TcYuwOw52iqhlOnfp7eWykPw+RTgFSD&#10;2/g1f+ialpXUOk2W2H2bm2IaMkZ2k+cmvKyRfwacclNlmak+ganLp1/HbSW4YbJ42UKyrVY+uvpB&#10;o0+mz30LrmNC8W7vwMmrl0zVrfqHRntJ7ZIbxDgSpj5rnvUN6ldP3g6bkjvZdiRWz+238D+6pR/n&#10;BxNkOpJn4tdFaKINRu7iSP5POz/tJKZOK/V30e0uZOmbe9sUM0L2uJIVzlWI7mvz26HRzqOohbYv&#10;vOWU/WcZWv0y9B+pU0jTVtyn9OYrkNxivR8ye4OTIYvdIwT6Z2d9p3XWpWfazM7MYR23EknH/mt7&#10;ernTljqnR9tPp8HtyQEAuvGPBNZ29R4bHSPU43NriJSUwBjBaXxitJ9cX0MvTMNxCpjjifEqZIBJ&#10;FZG7e/cS0tUV705pLzaXAkMeXSPBk+qfdF6cr3bSygu8CENtPyqBhF3Z6fG6yFInHdWPANWN6b6E&#10;8tvd6mCzRnKvt5Che/FKmrS7ZKU+z7p/UHGv314luxjhQA5qb6Jh0/X7/UDJA6FXOwgj7/cKa9O6&#10;tFYf7nJDGHjnBDh/l/y+qH+jbaaC7NxC5WPLkgDkAnP/AErjl0v2GPdgz1dpmqXvVZgil3mxYSqA&#10;MsFFWT6l9Q22o6PpTTFTKi9sc5Hc4ph0TqMH/rS71FWWT3UELLndjHfNIevNtp9jqOnyQptZ3QOv&#10;b4M3yIqmKT/92r6GyRSrQA6XbxWGnT6vaS4u9rYycfis+aPaSLqsWobXdhNukkHIP4NWV/qQuotA&#10;0mwk0R2aK7wJTjIqZ9Ebq3mtBbaigXdEXBx3/AzWhypJk4jH1n6ltr+fT/8Aa7YMGt19xFG3BHc8&#10;Vir1GnW41qxAi27Yv6iffNaUguJU1+9uGlVIBLKhH9qAMcEVm4X5k6pu7z2zc2rTkFsZGB5/iup+&#10;y2qIRIha3kbw/tOcoewzVS+qvTtreXFtItrk7SzgNzWstHGlf7lI8qYhlfbkcYB8VUfqbpP+3dQa&#10;lFCUMUbjaud2AwyKtDK09HGo/BhvqHp+xGmyvbw7Hi/n5bvus6arbCOc1vL1q0y3tdKiv7dAnvZE&#10;w/gYyKwjcJJJO5IOC3Br1fHncLIzSiwfurfLZ3U7sLUNwTg44rye2dC3ek7SYrKhx2cVZyEtBDa2&#10;IgdSvOTz+QKsy7WBoIFSMftGKBRk8gf4Aq19BjRtOWKaLeoU4YfuBPNT5ilaT6fFubCYZvoVPaRp&#10;Rjj9snBP/WlWjWK4XblhnAzU7Ba+/NkHCjuBXXI4VT1Hok8E4Yr8H/aQKhLW2y6gsFq++otLintg&#10;PkNp4GP3VVl5YhSBjj7rqnYBFoNqDkR81D9Q6JJ+pOIsZ7iivpPSnkOYjhmICgnGSe1WDe9MXSPs&#10;uoTE+3IJGQcfmmUkDRR+l6RKDsZNu7t+aeanY/p4j7i4JHFXF0xottcXggkOSf2gDJH8k0TepPph&#10;caTp9tcOp9l3wCR+7NL96NjUjHt67ybmOOABio2w1J7OcOCfo81Z2udMzQoSsR5GRngGqultTuOQ&#10;Bz/yNXjI4yzbDriPAhWQ7WPG49qlLPVILaZnaQfM4IHiqJmhbPIqTtZpYlRmOWXtzWuHlV2iH20y&#10;2+obqKe4SSCTJAUHxnmtC2Fy9vosCFNoVPH55rKuhXkN3dwRuCpZhx91o3Xtb9uxjhVSAEwQDxnF&#10;er4nkqXIhlx00Up1RqN1LK/uIdqk9qmei2SWCZRMF3AEjxxUVdKb23lAJyM5zQnoNxc6VeRszArn&#10;aVbsQaX7n5pjVSot6wcze/bzOCMHGKpfqLSoIL3dGSMntV4abJZzTC4Q4zwwz4oa9S+m44oo7+CD&#10;ALhWAOcD7q+a5RFiyqtSlniCkHIFXzopa60iK4K7lZPHjHis+XN29xEIW5wc5q+/SVohZtavNkAs&#10;xU/bdyM/VZ8MvyZ102V7rd9AzYTBx4I5o26Bv/dJIBSRRgg1N9T9B2RlYQrsdvlvJzgn7FAWh3MW&#10;naqkc0mIgcOw4rSpbKRVhlrnTcd9exTxybNpAIHkeaQ646St7zTkkgkUSRJhtx5x90batBE8Jktc&#10;twOR5FAXT/UMYu7qxuos8GjId1ECugN8HvW065ic8fYNcdR6Hbi8VyNiE4LU7v7+HT9TkZF/pqfi&#10;O4xiia9EepWIcYkSRcD74qUKaoORz09ZRwosCLuRuAah+uun7KzhSfI3bhUVouqXelXLwbQUI+G7&#10;uKNNS05tWtEZk37j+2q3FqhH2BvTinVYDGkgGPifFV/r+gSWN0ytySeTUwEk0jUzGjYUnBog1PT3&#10;vTG5fBHA/GawZ/yS+UWxxAOycDbvzhTV2Pp0lxaAltykDAqo9QsYbZmUP8gcmrM0fWJ5rNRF8gFx&#10;j+K740q0yea9FndHWUKWiqImWQE53VFdSa/7SzZb9jcfkjwKk+iZmuYnR8g5OM/X3XXWGn2E9nLA&#10;ULSrnEg44NeutQ0QbWgD0nW4biZWmXcH7Y5xXUsFkl4zpERu8mo7pXSjCsi7A2xsAmpq5t5JJABF&#10;/kVkyvovCNkNdER3G5WBWpixWSbcEwQRk0AdUX8lncCIJ3GeaKunrgh42YnbilhPdD5EtUCXWdrd&#10;W9xGOdpGTX3RsZudWtYmY7TnNHnV6FrRmTlDUT6daaVvxNsySMD8Cu/80SDHqyCS3tZ0UZyvegro&#10;y3aTdKcbkODVkdSXwWOWNotxb45+qFNB09rNXk9s8/2nyK0yVKOzuqBLqe6imv4Y0Xxhh9GiHTUg&#10;tUYMw2kVBTWbXV87+02SeKJNV0zNpkJzt5FIr3YFWa6f1d8RE2/J4xVt9IWraRa/A7WbJcjyTQD0&#10;5pYgvFd5C3B47VbNhB78gVSMjxTYMNyv2DyNJkHFZT315FNNCTDuzzV3wy2rxhYwsR2gA4zg0vHH&#10;YwWys6pnz4xQ5+sgmnMcDq5BxhTXquVEoxATqrRL+GSQmJpIWUnegyMeSxHaqOvtOaD3FyM+CPo1&#10;t86jFaWrQPCSJE5yM1l7qjTbm4uZFgjG0nj+Kz59x0xolVQCeaUxRoWbnjvVzdLe9ZwI80ZyPJ8C&#10;o7Q9DjtJxNg+4OCR2o81rVbee3EcMWw7fkR5rLiTjdsfsZ6rPNPE3sP3GeKhbG2kt7U+6ctjP1XW&#10;jvNaksGz+DUtf3yyoRlQxFWcXI4p0DuizyPdMWOPzRderHd3dpAin5OBupXQdCtDarM+d5JwR5qw&#10;NJsYUtjJtG4HIYj5CtniY6/6DlGTLJ1GOKw0iEoqhNqrx3BPmsmdadYPb3VzEkhZgcEfVEHXXXur&#10;wWslqJV9stgf8WKzrJcT3d027DM3cgVHzM6VxT2PFILtH1V5ZxuX9xwaveAW3tR4iX9o8VXnRfRr&#10;3oRgQHHYHtViz9I3ytj3VHHh8VmjheSKCWXiftPeLFLcZVlOcA/VL39oUQDfwecVnifqa/QAW7jc&#10;ON2RRbaeoKRtB+qc/IBWKjOPs1+D/YyfB66S9BjPf3UDP/QZkxjIXha5k1QmAOcAEAHAzzU1L1HF&#10;PbbF5AAH0Djyai/cshatuTnuaUd47XQG6vqaSCL5fIZzjuK4sNc2ARySk7hgE9xTZNB3sxMmFOe/&#10;BFMZdClJKqckdsHg/wA1qio0jG1JehjqU+HUo+ck0pY61tcK0e7J8+MULXkV7aSPvi8Z75Fe20pk&#10;2lo2XPkKarwjx7I3steKKTUTyQQBxx2oD1bpK1L7QoVg3JAr3Tdcmtl2JM37iAcUP6zqd1G7ypOc&#10;PRiUl1IekyXt+l7KBjskc1zfRSLnlsAcYFBA6pe3lWRyTwARVy6PeWd7bh1ILMM7TVZOXti8IlOj&#10;UrxJowM4we4qR/8AUptnKHJBHJNFWuQQPKg9wf542moC86atWjOZsE+TSo59s5k6mt2RwGAz/wAX&#10;imdtqFvIflcqceM1Bz6FtJVm3N4+qj7vpS7C7ljJ85B+qpGCCqXQeJLaXG5Q6Hd4BFDtz05Zssu7&#10;knOMmg8i8ik28gDAAzzSn6i9eVcM+4ryT2A+jVFFL2dcU1saXWg2krEO2zuOPNQ95o8KYChR/wCa&#10;c6oJwSSTu+hQ/PLP+ncIG34yMjBp1ibt2Z3DbHA6fBR8g80radNxsAsUAJUd2NDkOs3ttw877e5B&#10;+x+TT+x1u5kwFD7WpljaIuFnUugRRsCOdx5A8H8UOXGiXEZYnlfH3RVe390SgCY/NDE2ryI7KwyQ&#10;c808Yk6oi5omhHKtj80iApXO3NT/APu0c6hWQ8UpHc2pGEwprrQJgk1uoO9Y8MTUfNYsjFy+aPmj&#10;hcAZXJqB1PTjKrbHIP0OxpEJZXRs5Y7hnD8HvQx1CJEclHOewqc1M3NrKwKnGMgmq/1XVnbAZgfo&#10;VqhGx1sYWGnvqFwsQLM7sBj7rfvp307+n0+wheBY9owSfAqgPR7o+KeNNSnjJcMUQjsufNbQ07Rz&#10;FHHHvYv+ewzSeXna/FNHoYI1stDovR4LmYJJj2wvGD3Jo31O2h0OVBESN4GAflk0MdHdOXFrHFez&#10;SmLYSTj+4fZorEo6gnwrErHwvHj7rw806s2OeugIsNFZP1t67qMsWOc5z4zVHer3XaRQFoz7e0EM&#10;fo/S1cvqFrw0O3ubYyA5T/H3zX5rdTavfdQ6lNHHJtJZljQN3Aq/iYfuZPy/jFGXyMnFHnTmtnW9&#10;R/TkPmUlgZME1pDQOjP9tvbOSUcsPiQQRWbenOnZ+ndWtbuVBubjB7V+itrpMfUGgWs8SgYQFJVw&#10;GyvBFej50lBR4fxZijCL3sUu+lrRobW4AwV7qANpJ+6JdB6WiKxuJTgHcAOAxos9Nv0eo2kthOoa&#10;QRlR+SPP805sZhp9xcWM0OwxPtG5e4PORXjTbTovF7Jq26fstSs5Ucu9xGNyNnAFdemfWb6dqt1p&#10;+p6dvbgRkqSkg/H5ov0rSEMJlh4ZMZ8Abqf6x0zdataCeMLFNDjBxjt9mklP8Ga4doB/W/0wTWdP&#10;e80+3ENyDkbfIrJ/T2tJo84tLqAK2SX/AJHBra/TmvaiJJNPvScr8k3dgv4IoE9a/RNNZs3ubCdY&#10;7tMSAKOHH0a74vlV+Euh5xrZGaR1HbS2kIEqqpxtwe9Xh07+qt7MXMcodMgEDPP4r8wJ31fSmUXj&#10;SRSxScpnClh4FbC9AfUr/c7Gezvbj+pkuqscNt+hVvK8NKHKO0UwZNtM2JDqcGtW7wtbJuA/aO+R&#10;VZXWiS6MZ43hTbMfAxtBphqml61Ysl9ZXCrheMHufs0TaP1BFrvwupw8nYntlh3/AIryG2q/I0pL&#10;4MzdS9FapbN+ssSFIZiyBs5Heofov1TuY7lIHkKyjiSNhwDWt9c6csWtpdkzqQuRmsp9aemaCB7+&#10;1ldJI/3DZy5+qvgmp2psE6aaRcU+pDVBJvwCy42gUD6Qz6deTWki43AHPgnuMVAdC6rc/poxcghw&#10;CcvxkfWKLNctzM6TIPltAz4PmpSSi2rs2Qy2neivuv7ExCa4RV/qSZyB2Jp7YWA1XpyQKwJiT+pv&#10;47Dx9mpOaaTUbeS2ljQOpJ4oW6Tu5bKS+sH+KvhgrfaU++C3uLsmu/7MS9axLbanKR/cP8HH1UDa&#10;3X9WGUMUZG3Bs4Kmrx9Tun1lcyDhQXIwORjvWdLqCRJNqng/dfTYMvKMWfP+RFxzOtb0by6G9V7T&#10;U9Lt7KeXMwO3eOxNXpvhtNHEbHDFCykeTX5h9FSSPr2kQB2UNcIW2/QPNfov1xqgjtII4F4VQTn6&#10;xXj+f4sMWZcepbPe8LM54m36Mt6/qZbrKxu5E90ROGZGOQcV16vdbw+4ZVfb75xtTndgdh9YqM1m&#10;KMXL3Cgkn78VTvUmoieVC2MRsdvkDjxWzH49yjL9Hl5Mzblv2WH01qgdHVsjaN4Pfv8AdaA6H0o3&#10;caMfickhge4FZy9L7B9RurgbzsKrgrznB5Fbh6L0b2pQhiICx4UkftH/AM9Q82ahI2eI7iPn0O4M&#10;auAuGOAKrfX7uXTZpRISA5wozxV4TsYgQTwAeKzt6mGPUFCxTe3tZMP5TB/81hjJSkl8m2SaQ80T&#10;SJhGLggq0rE98UQXkcmmNGsxJaTbnn/j7UVXCNFZQAqrGFFxnnluTTN4JNUDxId8yISMYB+NJe9l&#10;IR60AvUOnxz3MARwUX5MMdzQs8oupyVAJQnacYxRtpE7tPcrIu5Y4iOR2ahU6fNAtzOCAGclQOwF&#10;aISBjjSNSZpJ0kG1k8/YowRv1Ee/uM7ara8dbSxMkjd/kW8Cu+luoEmiuE90EAgrXMmO1a+Tq/sP&#10;761jkUKMbfqhG40CaOV/bYgN48/86k7u9aCESeGOM1xp/UETKBvDfZ/FZ2mvQUK2cE0IO7dx9nJN&#10;dyzTiaM7AVxTuLXbQyZLgqmcE0SWotbmRhvw23fhh/2pWmu0MlSBuXVHRk9yHbn6OakL+7jkWM+3&#10;2748CiW30y1nZGfhQduAc7qlV6XtmlRXBCjttNK3R2TrsGbVbV4YmVeamIdLiAExk/qEgIFqZuOn&#10;Y2I9pjtXuAK4k0F/cjEYO78HzU279DxlY+sba9eNicEA8Uhea7NZRPi2DSYxg8LU8bC7tQN7hlde&#10;Vz/dTqeziW2Mk0JI25wRjIqLiv8A2ocErLVrcj3p0LE4yHJOD+ak76LS9Yt5FRI03gBlCcgivF6L&#10;jvV3LlAwyvNC13o8+mznE0hYf9adWupA9qmDup+immXIknGDK4IdeDgL5FBS+hFxPDtjSRY1b4Mu&#10;cVeenf7lbP7kqF4mHZuRRZbdWl2jhbcoU4UjnBNacflZElszrAjHF96bX2mO5GZAfHOQBQLrGi34&#10;2tHEWjBIbxgiv0ZRLB7lfdmQgsM58GlNZ6f0u9+McEWDgAAYBP3V4+e/aQqxJ9Oj89dD62vdPjFr&#10;KGKr2OMEUf6X6hQBnklduR4BbNX11h6E2soWf3f3/wBwxVcD0FuLnPsM0YBwcV37mCb3oZRlFd2N&#10;rX1QsppGjWY7P+oHbnFHVz1NawRh0uEkwcH5Cqd13/TZq1hvngnLyHsi42k1XGsdJdUafCysj7Ud&#10;dpXjH4NPHxsU/wCGRDRzSj3E1TbX8F0xbIZQAxKnOAeRiuLmeJyvcD67GsdQa7r9tcANLNGIyCyh&#10;eMGrSs+tLgI3vkl15y3Bx9VyXhyj1JM6s6d6ZfF5GriAKwwvPFTUMcgtMvzx45rL1h6k3LXTEnCB&#10;v2EABfzmre0n1BSeSNBFsLctjt/ioSwTj6KQyJnV5ZXJWcCVm3kkCh+BdRiAiUyRK5GCnfI75p9q&#10;fWqWksiNBtG7h+55qN/9dQqU2Rb2I89v5rkccr/iGrHsXUGqWNyiC5dtvPc5q2ofUbUv0yyR5ZwO&#10;QxIzVJW/VdgnzkADZ5AGcimdp1/Cbhv6DbM4ye2KZ42/+B20aL0/1R1S3SPG4OWzjPxH2M0SWnrR&#10;qMkg3gruO3dnJGPvNUzZ6lZ3C+6cCP8AByDQR1B6jaVYGRNytIW4Q5ICjual9tydKNsE17o2zB6x&#10;XC24fJffkBj+7iok+rchQyu3BP5yfwKw/F6yadl9k+045CnGKa3PrJZ3Bl+QL7RhgCcYqkfFya/B&#10;nP8Ax/o2pe+sE7bwoHfOCSM/86HX9T1mdOJFyp+OO1Yj/wDoyW8cuxwMY43571KyeqNqx3M/OzuB&#10;XX4mT/2s5ygmto09qnqHcvJv/SBs9izHI+uBVcav1nqaH5S5Xk5DYNUo/qY+xjJAJFyDjGDn8U7H&#10;X9tdmP4L+7DEHv8Axmurx5pq4jqSLDn1rVbqE5MiKy7Tntmh5ra8c7AzMDyApwQRTK+6wa1tx8cq&#10;x4JoTtvUPIbg+fkMA1eOF/8AtFlNJllWOnTLjLkHOc5z/g0+vNADY3bC34HNVbovX8rXDqdrA4O1&#10;u64P2KndY6ynMWUOA3YDuM/mp5MU7HUk0G2nadHCjPJJ48+Kh59QsGI2zoVViOTVSap1PdmOUrMz&#10;E/29hkVXMN3fyuWQMcknv2z5poeNe3I5LJXSNI9RdY2NjbARDJPBJIwPyMVX6eoqbE2RruOcE5AN&#10;VNeaNd3TAsp+X7j9UU2HSN3IoWRRhQMEc1SGLEo7kLKc70jr/wBVT3c8jGVs/Sn41HvrF1dXUab2&#10;Ze23vRbp/S2+Vk2jc3HAxwKLLbpOys3LE4kx48115IRBKTKinhmLOI4ySvOVGad22i387wkxsSxy&#10;fOBV3WGh2Mcm+YFyR2zjFK6tewJj21IwORXPvt9I7wSAzS+jJ7jLb8xjuXyCau3pboCyieJEYkjH&#10;DYwc96E9DvmCMgGATkE/mpiw1K4gdo95yGwD9VKSnJugtItO76LttPE0kADg8MMYwPugpL5zKAVI&#10;+j+BRnN1LDNCihmAEew7v+I0HXGmalPk21uzv/b4HNSWNvvsSWWqpMGNdvGkuVjeUAY+J/uqBlW8&#10;lnhitoJJC/OcZFaV9NPQW61Sf9VqzbVXw3Za05N0Z07pBtH/AEyKsQwMqMnP3TqSgvkyyc5O7Mfd&#10;P/6e9c1m2iu7iVUTuI2rUnRvp3oHTNvmaKIsUABA+OaKb71ItSUggtjhRtAA7ihrVtKvNU2ysQhP&#10;9rf9KnPNyVDYsVP2rJnUupdPt90togDqvtDYMYFBz9W6rqromyQdxlgRhaLtM6YsrWBXup19wnlc&#10;H5H8VHdUdS6XpcE064GVx9AYqMV8l6V9HK6JGIUNyyMcZ2t2FAHVPXFro0VxFayLG2MYU8CqS6i9&#10;X55JHaOQsv7YyB8j/FZY6267vJpJCJm+TYC54H/OtuLDGfobouDr31jvgJBHOCCu0fLBrOGp399q&#10;snzld8kOV3HikLGxk1ErtG5QRmrl6e6UFvCJCvcZwvBxWnhDH12K7kAPTPSbRK8owq5wB4OO5H5q&#10;6emtMiG6aVgp2gAHwaGW1a2iRolHGT+cUMHW7iS5Cx7iGbgY7fmo5OU7HgoxLL6xaNEeLdl8ZU4q&#10;vtP6el1B1d+ACAxxmi200271CQGQnaMZY+PwPunXVvUMOi2MccMQLDOEzSYNaXZzMyH1S5g0WMxx&#10;Z3gjGKAbay1fqfUQvPt+4SScjNE3Rmi3PV98v6hSkauGBPGceBmtGW/SVroUEr+0o+27lcVotR/b&#10;I1KX9An0305ZaP8A+5VA2F3BSuMsO5Y0B6x1nPqUksMIyXLIQv0fqovqfqa/1NpbSCcqrnnaMA5O&#10;AOKsX076Mjt3eeaHkrtLdv8ANcaaty2Onugb6K9ORBfJc3bKyg7ghOavCfq2K2BgicM44yOAg/FM&#10;davYI4SiMpKAgZ/FVHDdQxF5ribadhJJNZpt5Gr9FFBBzqPUiW492cZUnyf/AJs1S2tdUS6td4RS&#10;sG4keMf4qJ1rWJNWu32E+z2RV7N+a51G3/22xLLh5tvAHNWjGqFltMW1jbbRAqQWwDx4pt0X09LP&#10;dy3Uoxg5QHndnnNK9L6dPehJJgQpGW3DirTnurSG09uLG9FwOOMGmlNrXslQxveoLe1aSLfll44H&#10;FQVtbPfTBguTv/t/NCeya4lMUXyfd8Sf7hmtG9KdGforZFZMSctktg4+qWdJdnY7GmmaT/t8KqQF&#10;25JHfv8AZqnvVPrUxARwspHbaDjP5NWf1t15YxLJbwIu7Gzco4yKzR/stzqF88kjB0J+vFP40N8p&#10;kpt9ICdO0S4165M842KW4YfQPir40zSrexVI9vxUDGfv7P5rrSrCzsZYNoQvH3GOQPupDUGVpd8j&#10;hQxyCc0+fLzdLSLYcdLY51a9AgEnIjTgk/mhjV+rLaJIYxuLMRjNQ3U+vH2GtoJt+5f4XND/AE50&#10;/f6gEkaJj88KTXIYUlbbOzyU6RP6V0hLrd1JKXwgbc31VuWjWXSULSyIiDB7Dls/VRv+9WfSdrum&#10;LM/tk7QMYLceaz/1d1lqPVE8ESx7Y++R375wapDF9ySv+IjnxT+Sf649QLrVp1ihPDnAGOADXvQv&#10;p/fS34e6VFhXaVY9uamuhOjPd1G2luEzCPlt8PV99Ua4sUKhXTIUrFGMAKBVpzWJKMDLLk3bJSS9&#10;tLeJIQTlFx9dvNB/Tvv6zqsiQyMSXPOMrj8UN6TaXepTA5Zs4XOOcmtRemWiR6EJGZQrP2ZhkrWO&#10;cqX7Yzk2N4/Tu30ae2uWJ92R95Hft4NR3XPVlysOxIeVTsPNGXWnWtvb7gI9/gL2NU9qGrQTRSTX&#10;EgVeN34pYyc30CWkVwf1l0s814q9t2QfiKrPWepWd0iglAGQuY+SxFSXWvVAmmks7YssB4P2SOPH&#10;3UJ0zoWJPdmBWNQNp+jWqKpDqXpBHb6c0hwOASMkf+KS6lurVGjt4iFTGWzz2H3XOo9RRQRyKjMq&#10;rkbhVBa91ognMSRszSZCY+ROOTmnhByZyc0lRKdW9QCCVIYG4/uZf7j9VCDSLrVlR1cle5wMmoQ6&#10;HfXjg4bbL24xjPk/itN9E9FzQ26KrD2vbGSBjH4xV2lBWY+32QHpf0esuqxQAMz4DFwu7lfArW+q&#10;9PQ6bd2EpgDyxYLBgDjNQ/Q+lppYZ4AC5bjH3+as+Tp/U7tP1l3C6Q5wrZ/+J94FZJzcmVjGgp6b&#10;02fWbz9aybUjBUnwKLF1Wz0KZ5oxl0J4HHfyaGIusbXStFliBMfxOWwD/gCqZbqyW7EibSsRJJLH&#10;LHJqMpJmiML7DKfrV9UvbmWZAiEnkjmhu/njuYiiE5b68/ioOa83xvscc8E0Ga31F/tsJWJ8yNnB&#10;I7UsYu+hqSHOuzLpMFwUjHuYwuT/ANvzVeaHYzahdiWec4VsknyKUs4LnWJRJcSu20ZIyeP4oM61&#10;66g0t0s7fHuS8gDv8futmPG0RnJaCPrfqu20+C69pgMJh37qKwt1nr13qVu7xTtjeVx9r9j+aKOv&#10;es7p9tqzFjIDI2TkAZqo4bZ8OVycnJb6zXseNgUUmzy/L8jlpDvSbaX9NKjZINW/6bXHto1qVwoX&#10;duI7MarbS7m7jKxqisMHOeMVd3RCCWKaKQe224EOexrRM87itUOdTdmLArgZxxRJ0MsUk7jaQAPH&#10;k0JzqXWR87hyOexFH3QE8aJcRSIVBUMpH3Us2sZTGqmHurwKsEZ2nJahRgjxvHjjPijrU5i+n7yp&#10;LRlSx+x2xQxC8ZK4wM1kia8gI6lEo9h0BDAHJP8A0oW63tIr3TmkJ2SRROVB57DkVYE9m0lyEQjJ&#10;bAzUR1fEsdsFSHbIVMbg9mxWiE1a/Eg1o/Oa7sf/AHJ9xRg4zg+BVy9Kaa072cEURC7MgIOD9U7j&#10;6J2XFy3ycbsrgdh9GtB+nuk2kLw4t9g2KDu+x35rVKdKyL26JS06VistKZcdo8qF8mqL6z6See7E&#10;0MghO0Eow81taLTYZXTMQC5GceBVQ+oHSjrdBfYOJB8pB4HioYvI/IHCjGRie3WXEjRSxvlXBPLD&#10;ya1F6I+t2pxWostWggnKl1STsSQOCaAuuNJsra1gtf0oeR24kHGFHk1SE9sdJberv8n3fRrTl45I&#10;04nYWjd03rBot/qJ0+/1GCDf3UuBnFC/qT1l0fYvaQmdFiduHQZyF8nFYc1TTYri7WcS53YbB8Gj&#10;GD0w1vUEh/TxM4lXIJGVFQj42ONbYz2ic6x9UbKe8SLS7NngjQ4eQBcufIFUpqUV3qMxkmlDDOWB&#10;+6umz9IdQtJMXQyQdgiTjNEF36ZxSgQKdhK54GO3irY5wh0KZVuNCncjYFAA/gmpLpmP9JdqZI2I&#10;Iw2OcE1omH0+R02tAwwCACCCDUNaeneoaffe7LaGSNlOR+fAqv3rQWmSWten0mq6J+ptVLCM5z5c&#10;DwKqz/0nAsKlwfdz+09hX6IelmgNcR20EtpEFKcKeME9xVWepOkzSdZPpEmjrbIsXuwOmP6vOBWN&#10;Z3bQitGJOo+l5LCKOfd8WbGPrNOdGs8bcvlT3rfmp+l2ixad7N5GlyWi3FCMAPjtkmqLl9PoblkS&#10;GxW2iYjOwjC08cyH2Bem9NM6CWNNx4/NNOq+ljcQwo0Le5k7XYdq1RY9HC1tLeSOMgRJkgDO80ST&#10;9AR6xZGSSAqNhAbIGzI4qX+RsbjbMEdO24tnCu5Dlth2985xWnZ+hbm506KcP8Y9qvt4Y066L9JV&#10;uZ7iB4h+pRy8b8Zk2+T9CtKdG9JfpY7iG9iLyfQ5CBh4xRPyPgTjtGbLP0osZIHllDye2wICnbVv&#10;dA9LW1vdxtNb7h2U+eauTRNCdI54Hswyg4BYZ3Ux6c06aPU54dm72mGErPPLyVMaVMg7zo+GC4uG&#10;Cbo3P7e5BPjHipDQ+lGgP6gRDEYwAvJH81aOo2KwiWV02gEAjGCKKuk7TTr3TtRZXAuEUHBGAB9i&#10;pqYtGCurvSubqHqq51ScJJDbcIinlivB4q4ugdGtYYY/ah9ohixD9yT/APNR7q/TslnaS3UUX72Y&#10;kpx8jUZ0lZyP/TIPunOB+RVHK0LSRZemT2hQy+wCqAo2AM7h3oa0/WZTezN7bSxFxhT4pXT5n0+e&#10;dNmRKf6gP3RjdWdubaF4QFdjkgjG38CoykgabdIc6zb22oWkTe00bryRU/0+sCpHGxwcf08f9afw&#10;JFJYlJ/iQuQ4GMfzQh0rqEbX3tu6Def7/wC00qaYzVaaYVXguH1KAiYbHwv53U46yW80+1jmmUfN&#10;xHlflkNRTqmhQwSw5ISNwMt5ye9eerVvNadKR3MU5eFHSJzgll8V2PYcejO/TMqR6jIskPwJyMDI&#10;DZq7v0YX25opWQqRjHn8GqS1SxuLWLT3hYgGRTuHmtBaRqNtfaHcoYWiliAK45UkCnyWtmLE23JN&#10;BGlklzZvdSyFTHCWGBkHwKivTjUxFqzi4UOrDaV25wME5NPun4JtR0mYAvgja2OQM/j6pv6fQJaa&#10;+qzASRs+0nGSVz3BqbnUZM0LH/EhPUbTrSTqG3aO4ZhkYyMjnuKh/ctLHWI4Ek9wHDkd9uOTmi/1&#10;GlsrLr79HaoJgYvfTPHxbwPzQr1Fcafb9Z6TKLJYw9vtkQA/I5Gab/jGhcn8pEr1iII9ftI4bh1E&#10;6b4ypwTgcjFOZ5nGpWBkAMKKyuzkkjI4xU76hf7U9/Yz2sYMBUgFv3Rk+Kc6np6zRQu53RgDDfeB&#10;SSfY8I2gH9VLz3b/AEyGFR+nVd4KEgkkfVFnQnTlzrMV9b6jZrDbInvR3LJzkDgBjXMvSZ1YQe2z&#10;bxlV+1H4qwvUbWhpvRGmaTDBm4jnCuQcEI3fNPz7Q0MVJsobRrfULLVrh4kNwjz578sq47fihX/U&#10;f1FYal1z0vpttH+m/V2+ZVMWFjK/+avzouz/ANxdUto1d4NuAnDHzzWcfXHX49f9RTaJbCOewSNG&#10;YDncKDiVxsrjVtGGhdR31q83uBY12SJ/d5zWsfTXTbe+g3oVM4Tf8f8AzWVbpXu9TmWUFmjOOT3F&#10;bC9M4NPtdPNxb8GPh0z8VUea426RPDVq2Bl/aJaaruNukrMxZVIyM1HerUNrfafY3CwrBPCwRtoy&#10;O4yQKONV11JLl54YCib8At5P4qN64cava2MMNsFdXG8+Wz5H8U+NvjVnH3oGvTnpyS5uluYpGYRD&#10;Y5+m/ioD146l1AM+nadMUFwFSaUciPHJGK0t6MqemNI1yDUYUy6NIkh+h4rN+taRJqQN4uYIp7gn&#10;BGchqMVc036VjO0uz83j0CT1dqEY2sQAxIIy+7nLVf3Q+gNFfNayLhPaGwgeR4NGGs9G2tj1vG1m&#10;m+aWFSVA/tor0vQEuNRJG6LB5H/g1oz5lPZJBvoHTdzce6CyoR3I/Hg1e3o1rWmaXd3GkXkPuqXx&#10;lvG76P0KBtL0+TTyJkJQZyc1K9K28M/VVvI/CykAOPBPBrz27s1YY1Ts25070bpqrdRwnZIuWRh3&#10;G7sRnxQd15fS6zoN9pd5KI5fbch+2dtWI+nLowSWOZnATHJ4FAUJ0fX+oZornhUQKF52tu7jNRuq&#10;itPp/s9P/wBz/R+ZnQ+gX0N9OQFaeMuHwf3ea33/AKdoLTVtPu47y2KOMDa4wfie9UN1z6dL0z1s&#10;3sSn2X/q23I4V+Oa0d0PoN/Z2T6lGx2S8u4HOAPFUnlbauNqPaMsE05bMeerejib1ltLaEsYopkl&#10;9x+3AOQPyK196kabp0HSYS1vd7OAXyeRis0apdi49QLQ+2JomkX3nPLR987f5FX56x2tjpdlp8lp&#10;O0kU7BZV77c+T+KSUrSdLo0y24nPTF3ptz0R7M8IEyOVR2XBYCiHoe8n6c0O/DKHhnBIyPLDFRes&#10;aTb2+l6WIJQ63EaMpTwx8Uy6svp9O6ct4bpgh3IYgDknaanbteqRKrdE0LGxfptCHdZ2DfADgmpT&#10;09uENvMk0WxYlbGe/FC+5v01tcmQ7JVBA7bfsUX9Z6bBpnTsusWeSkcWXjHBY9sUqW1ropFJUB/o&#10;z05Yz63q7ORGBNI65OCeakuotN0/qfrWXT7uVjsTEBI+Bx9fnNAnp5cynT5Lt0IeRi5B4K1cvTlh&#10;Z6ppT6xbbfft3YEso/sGTg1qVLj+P7YN77/Rlr1c0FotT/2gf1o7R1kKqRtc44FWFf8ASdtL0JFq&#10;8E3s3cIIZYxgPtOOKS0HSR1N1Kb2e6I98kFMee2BTL1bs9Y0mL/abYEIzEqI/rGcUkZ3+NabOuCS&#10;RU+o6fZwdP6w9+jRrLaNJCVxkOR+41S/ojpVmYr21jkcxPEzGSRcg7uTWouqNc0VvTS5i1H21ntT&#10;7aKwzkkfdAHp10fa23SF08apFLl5CF/aFIzxVpSpIXigO6Y9K5dcN5ZWjhhCGKMCPmF5yKozUejr&#10;yXWL2G5YKQwjwOXyBwK2v6elunMahgBJFOSfAbgVn7U7V9R6s1LUYZTKI33hVHBH3XYTuxqRkD16&#10;6eudK0N4rmBikILhx4zWItP0yK9hldxjG7nwv5FfqJ/qq1GHUtJhtEnKtNAySBOcAisedP8Apu0e&#10;hPcwuZgmUlVsA4r08GRKFC5cfJ6Zka8sDiQHkD9p+6iNKslacBuc1b2taSBHMmwr8uB9ChTSNPEb&#10;/FC5bufNalK0ZJRphFaWEZgdvI7eaK+h74pLdRe0joVw27kjFTWk6SrQqscHJXO3GBR/6a9LmDUr&#10;h5rcJEyhtpGc4qM8igrBIrDX9I9iT9RDDviZgSAOVqUtNK/Ut/SjKEJ8cjGa0nqfSyk7oLcbS2ea&#10;JtA02z1GzkgazRp4ww5GT/g1H/LVaQSxP5M7wdJLPZFJm/8AcA5DZyn8cVTN505LHNNDKhXwT3xW&#10;++hejrTULy5tlYQSRLuUMM8/QoU9VfRyfTbszz2zws6hyFAw/wDFcXktOmCxuig/Tz0s1COc3Fw8&#10;bIqgxpn94PY1+iVr6W2fUnRVzLG0EV1bxf8AwSMO2BnI+6yD6Y6o7zIDCXRSwk3ZHxXtX6QaNo9j&#10;edNyXmnzexKYtrofBAqHlZ5/iWxxTswPpXSME+IoLdVnGcHAUjb3Bo89ROl9Wu+l4tI1WHajlfbY&#10;ZJz/ADVl9OdAF9rJfr+raTCkYUFj/NFvq9eao3Teh6LqVuRc2tyZBMTneldhkOqBgj1J9M9Q0rR7&#10;aRYv1EeFcAHII8kY8ish9RdNgGGeC32LKx3jB4zX6seo2nanpmgW8cIW7trkbhg4Kkj5AfkVmzqz&#10;o2wXSv1kNoNwKh4wTnnzit2LP162cnA/P/XNFNsVA5OMt5AoWVNzlWatT9V9JQyCOSO32soyyr/d&#10;/NUv1BpUcNwg9rGR8gK2qa+SAO2RaN43ixlOQauG21hry1X3DgkZ/wA0Kaf0+ssTFsqcZBqTh0xl&#10;V13HC84quLNxlaYk42iIS8/TyuVbOScqfqoXXHNyQQwBA4Ar66sJhMykHJbIphLayBWDnHFaF5TO&#10;cFYZ9MatbW8CRyzfLNWo0cd1pjxTO0iscr9gVk9Xlic/PzVldG9Y3sNwkUkhMI455Neh43mQdRkZ&#10;smF9oite0pLeZwiuFGeSK96P6hewv7fjPzAGTx8vurZ6t0ia+t2mtE3sUzj7rP8AdRTWZ+aFTnv9&#10;V3PL7ctBi3dmzbyH9Qm92XcR8hnsfqqE1/p+Y3rOjZXPcnkCin026kN4Ejnn3sBgljzU917YR2GX&#10;Y4LAtgVeGVTSKpknpMrJpUQDbggwwzzis2a3qtymrvOU2MHzgdsfVWN0frHtzi3L5R2ySe9OvUPQ&#10;o0dnEaqzoDuAwCa7lfKNoO2R2pWttf6etzCfHjz91G9I9QLFcxWJUOhLZB478016Ilkihubflo5G&#10;yFIzz5xUJr+hz6fdGVhtBb4t+azOVbGv0HfV2jMJIJhlFZsqD+Kd9Lag5923nDLzmM/Zqa0bqg6h&#10;pcQns0keJNvH2P7qFVv3F8zFQMEHBGKdzXJMXi+gc6q0OS2uZJlYkfuOa70fV1ubcDu6/wDWrP1O&#10;xh1a0dtxQdiRzVVWfTc1lqSp7qtEv9w44/g0uTvRSElpWBHUTMbgs3cnsKIeiNaKTPbt8SwwpzxU&#10;p1boUMre5A2eeRQzpVpDa3UDyf2sDWbjKMx2kzY3R1qqWCs+BuyAexzTDqGC3eOQJMGcfXkVN6Os&#10;Z0mH3F2Z5DdsA/dUdrJuY5ZGiJ9r3CMivdm/xPMwP/yZFfRYnTYtjugmUBghIwf+lDLziO+MauHw&#10;x24P/eo/ptpHmHPIHnzUPdJ+n1v/AIZCc7M/dZ5NUmak9Etr0UN2A7xDenAzXVlaLFECSfnXuuXs&#10;IjjXByTzUxpNnK1jvAzGxqXbOW3QjqUVrJYFTIysvPPY4pD05nVr9oR25P8AJor0qwFzaTQXAXuS&#10;DUD05o3sajJtOwKGJcVdLoYIupJo/dKyIF9uoNeoI7WPiIPkYGaQ6w1S2nkEG/5rgN4znzQtNBj9&#10;Mvubs4o5nCR0oy3VzJJs247AVEdZdQahYj2FACuM5xVlQ2EcFtHLEx3gZqkestba7vhB7f8ATjIA&#10;P3n7pHOoqzo36Ulnv7tYAMk55+jV+TvZaJHA8zYzgE9yTQx0D0xFaW8koQe4WDFjxkeMUr1XdLKH&#10;UqCQMA/VUxTajZOTIfWeplvrxmjmKxjA2Z4qJk1q0tQrLKVl3YG2g2/eGLAXCseePJqxOl+iLe5t&#10;hc3UgyVyFPihTnZZSTW0W101qpu7BxcNkhfiW7nNV1r8q2gdopC/BDA+KJbCRLdxEq5AGFqL6p0e&#10;Z4CUAy4Y5Fasc/xYRSK8HUOGJZwq/moyTqD37hY4nxzjI80CanO6rh17k+KlulLB5ZwxOF+/oVke&#10;ZuVFOCNAaXpIktlJlUyEEkVX7Wsj3EqF2UB/5Nfavrgtk2QTYO3HFD/T13cvcqC5bIPJrTHyEnVG&#10;eeNl9aRatHHFEr7lH/5tPtV6oi021YtGSeyfkio3pqVwwZ8jIwc0Pdf6nELTCurMeAK2/eqN16JR&#10;xu0Up1F1NJqt07CPapbO0c8/dPtF05p2AQANxn7FMLbTsyZwMVYnSlmiXDSqgyOCK8p45ZJ2zT0q&#10;LN6bspLBZVPG0Vxd6yyysDcsv4AqM1TXDFBOwGGI4FUfPq97LI7e8w57VaeaWJpHY41JH7eaho4F&#10;wzhQMjGBQXqmmsjMEwGJzmrjnWSVsJA3y4Ax2pmOnpDnemWAwuV/6GvxeOV62ei2l0Vr0zf3OnTq&#10;jzmYO+SrtxzVuvaGUEqPj4/FVr1LoJiVJCuwfgYx+KcaN1W9vhZmHtgYXnHNZ8+NvcS+LyVVMl7m&#10;W4gl2lSADxXq68In3AYwT/ii9bZdUt8IRxtJ/wA0I6x0Be2yyyrJv5J452ioQkpUmzuSTSuiPmlh&#10;nk91iHycmpiK9QxBU2qp/Aqp72wkiGTI3PJIJGaHZJ54ySHkZR/buJBrasGqMEsy+C2NRtYgrMHU&#10;sTnFDVzpr3Kk7eKr5erppPLLtyKktP6vd0UZYgHzwcVaOKcUCmqJCXphzId6BhjIAODRJa2z2cIK&#10;kqMd6d6RrtvKR7hGVOAO/Jowv3inSEEbSFOcnvmuSb9nUiktbv7iRW9lxwefIP5zQqmsXKl1ZSRj&#10;nmrQk0KPcfko5OAKg7jp8fEOn8muxkhXYMxdSbArE8jxzgUvH1407mPcQc5yO1PX6Zh/cq9/vkUL&#10;y9Mhp5BErCQHgH4gVWPF+zqsmz1LYe8rSKGP33zins3UunXT7FXa2OMkcD+KC5+jb1Dv9xCcDOMk&#10;g1Bz9N3EDBny5b+9R2/Bp4wg/YrkWlF+gV8s4Zz2zSjNZ3ALL7b44qtVd1Ayc4Heul1D9Ll3bGeA&#10;Kfh8SE+4gzbp2y3SMQDubdsJyAa8fSYCqthScnC4/wC1C0OuZA2gbvJPmmo6lnjlxkgEkYplF/Ik&#10;3H0gobTo2RlABNDV301bzyAypnH0cZptddTTJlwuPpQKCbzrycEs8WSTjOOBTxi2QaTCC46bVBtW&#10;MhScd6iX6aeAEe5kjOBj7pjN6j2g2xSKwkOOPGKIbfqawuIz7dyCV4wRgj/nXZqUfRPiVffxXNtF&#10;KwyWB4/NCo621KNZAow3kEZwPxVv393BKz7Ywx8vnKmgDXtOgWF2yq7hgfg0sZ36OJAJqvVpmiIk&#10;XLDmgewiOqXtvCmQ8jhVGN1fa7ZSiQhJBgVcnoR0q9xNc3pVG9rKqDzt+y1ejBwhBSKQx30av9Ku&#10;nBBpsERLt7e0ZxgEqK0503oCy3VtPNbn2vczg+QPINVr0fp8kVtGASWPy2+QT5rTtpfWo6et4Y4c&#10;MkTZY9+a+a8rI3N79nr4o8YpED1H7fwt7UuEc/8Aal7SBtIszNsGMZY8AvUXoNl78AmGQC3BPOcU&#10;x9QNfFvpF/E8iKUjDgdmY/QrOoqWmGSdGNP9T3XDSK8itvLgKccFcnAJrBnRurCDW7aSdztE2SSf&#10;lVpeovUc+uao8Clvg5UofLVXvUPptqVjbfqRBJ7I2s7gcivqfBxwhiUJUnI8vJkhKXZ+kFh0PZax&#10;pcM4VMyKSGOcVbHpU66RBDZXEOEiYkt4YE1mj/TF6kSPtsLqVS6jam8ZXmtsdRdKXUltHdCZQY8Z&#10;ZPqvK8+LxXjf8fTGiwpvbBbO+TVLC2EUbANgdvstRB1p0vL1RpEeqWN0Ir5EZviAcj6IqR9Obpr+&#10;x/26adGXkxl++MU00Z26X1t4LmPdZyfBZIj+0mvI5tM0yj+isvTnrWSO4jtpiWlhcxyhsgsR91qv&#10;Sbuy1C2Yu3t5yDEOc4rLXqh06NA1aPXNMjZ7eZ190HlVZvJor0TXmniF3Ecqr4K+DVs2PlG0juJu&#10;Lplqa5oVuRE6hl252sOcfioLprULf3ZoJ5CgBx/U5GDUro3W8Wpj2HhEMg4yx+qb690DbXyRS2l0&#10;3usMOq8ljn68V57jfo2wSBP1f9ItE13Tjc22Fk2jdxnI+zWOR0aNJvoJ42aCaDjYcgFTW9ek7XUN&#10;IMlnf2+8NwoJyBx5NVr6ydHG8tHvLODEqAZTP7gDzWzxfJaqDlpnMkFpoOfTHqKXVdJFpc3CEDIw&#10;QOR45qL696QOlX0GoWl2GBU71XjFY96K661DSLx7S4nCS92GewPOMVsTpTqnT9Ujt43mDRyr3Y8r&#10;9g1LL4Esb1TT9j4810NdD6veU+1OGcRnOAflirWbXNHvbeSBEBbGAjd8/WarPrLoCOyVb6wussFJ&#10;OKpvTdYvY9Tsp47gsVJzGWznPell48eGpFk1ZaGr9BzTSXDW1i2AwY8+KHrJ7qOIwTwHG4hWJ7Cr&#10;q07rr4IGVF3Ljb5z+aZy9PDqK4ULIqk4b6HHFZqZRMz7rUIspBOMkP8A+KGSsVxOtyF+Q4zVv9Vd&#10;Py2krQu6vjO0Y7EcVWFxbNbzFo0AUnD5qkZMvBWgd6+0UXdqsqDO2PPB/ZishatpCvgFQHAPA8n7&#10;rcTPFJDKhKg7eVrN3WvTYsrktyEftXq/Tc1twffo83zsCvkl/ZG+hfQ8Wq9VRNJECIEMmR91oL1A&#10;la3PtI/APP8A2xQV6C2psr7VrjDASIEGPJ75oi6ud59eSGI4L4J3HO49ya75T5eTvqMEV8a1geu2&#10;U3rkDx2rPJH8WOB+fxWdeotNumuYYLaJmZ5AEwc5ye1foR1l0RHPozbVxleDg4JNBvp36Nt/udnq&#10;l4Mx27DavgmmwefijBtshPxJtqkMvRD02bQLm2e6AWckO3lQfANa6V1WeWTaCWPP1TXV4Le4ulaB&#10;VQH8dqcT2rKv9JS2BzjnNeV5XkPNPkz0sGH7caJuMwSe6SgB2Eg/48Vla1sBe9V+1MR7XvB9mOym&#10;r91+0lstJe9YsMJgqhycGqa9LrD/AHC41bVhFJvWZQrY/YvYgj7rvjOlOXpIs/yovG1aOwvLoyBW&#10;Dw7QcZ25qobGV7XU76YktHIWxjgANVkdUwsulXN0q7mjBGw5GOM5oKh0kz9PLebvkx5FSKoHo7NJ&#10;La9dZOd+MDvg0MaqJLa2MTfEPwM0fWdtJ+hQj+7j/IoW6xHvwQRMpzG6lscEc00e0ccdWA3VEEY0&#10;E2jkglGXJob6O0gzdPPPEwQxyNuz3KrVjesFpDHo0c8UeHC4wOxH3Q76ZRE9OSSFD+9y27zWyE6w&#10;OXxIWqmkc38rvpkC+6u4AEDy1QEd0baW1YPtJIBGP7TRtqlsDp8L7dpVhwB4NA9/CxvrUsnwYgH7&#10;UntxSwmmaKBjrC7az1OMjcwLqAPwe1WZd6tNbhFAAYKpI/NV16mQ+y8Mj5ym0jjsV7VNddXrz6Yt&#10;3uZJnhRicY7CtSSko6Ea7DPpjq+5nlkX38FcEr/835q3oeqUUB8ZZhyB/wDOazJ6VNHd29zlzI3y&#10;Kntt+walhq90mpe00rbT4HArNlwJzmI48qL9m9Q4bQhJIdpc/eMA+TRPpfWNlLFGwlUA8lwRisbd&#10;ca1JFdRyK6ldmAOxzUD0x1ZdR3zyPLiA7cxvghvvH0af/wCnKcLUhHOnRvdepYnn7ggHsOf80/1j&#10;WI7iFE97Kg5JH/aszS9Vu0G+NchuQPr+SKd6P6joyNDcAEqP3L4P8Vjl4jirK2aM0zUv0dlKpkPJ&#10;yGPIANO9MKTsDuD/AJPaqfttdtb2BTHcDuQQTjkVPW188atGr5HjFZ3jGTLXmv423xHGO2KTXSNP&#10;jhO7JJyy4Paq/i1XBBxk/wD6d6mLPVWcncgzj7zXOFDWOpumPfO8TZCDJz3z4oVvtR1u0uT7GZ+c&#10;LGfj/nNGlpdkNky/E+KmY7iB33Mgb8+RR/aEUl2BqdW6tGE/WWwyDwPr/FGUHqVa6dH/AFbZmI53&#10;DiuzDYFzJKRgkcmojU9A0vVHMYP9M8FkOM1xxi0MgqtfULR9QRZXlGc+MefBp3d3uk3sOxIY+Mlj&#10;xtNVzP6bW0ceLeUNvGTg5IIqMi6C1K1UH9aUY84wSpx/NJGCXU2jkn8Bv/6O0Z5HeS0jVm8Ko20B&#10;dT+lGnXk6vEkShu77fkahNZ0TXbaBCs8hw27ajk0yM3UsEIePeofvkHaoFWXJdTJH1z6RaPHHKp2&#10;bsYBAOG/mpLSOgdLsofkMlBtBHamlhf6xcs7/wBSXB5bGQP4+qd3l5qboiRpuLAgKO5x+KZ5Mm1z&#10;KY1+iA1XpGO+mwkYwWwrcnIFRmodAW0EQVjvLDjnBQ05bV9SgLIQUb7Ximw1e6cu1xuL5Hf6oU5L&#10;2VpAvP6eRyNvBcEcH5d6gdR6TNrGY1kMjE5GPqrDtNevJ0bbbtgNgOBUFczXksrMlq2AcE9qdZpq&#10;tiyggV0zp7VfZlZHEYYEshJyQKHtV6KlvQkYCB+OSCd3nGaP77UbhR7arwT3FP8ASJp4lJdW3AkK&#10;cd6ZZ525J0JwTRUFr6K3QcPPMAucjbg7qb3Hp7JalzHA7c4yOzA+aveS4vgCP07KPAIxxU1ZRSiM&#10;SvGox3DGnXmZf/cPHDHqjLaeldw0pmfcq+OM/wDWlx0VMeEYlVH1zWlbq6MzBVTCgd/vNd2z21q/&#10;yCDI4GAKZedkOf48UZnboW6jxwy5OWfGRUY/TUwmdQOAcbv+KtD69qYkkCbcA4pnaT2UEjzNtT8s&#10;OAfr+a4/Mn8DRxR0VaelZ5VUS5UKOB3qKk6KYzRqj7Fx9bhVsX+v2E21FKOCTuwOaUs9a09MnA48&#10;8DFcWfK/Qzxw1sBbXpE2+D7Xjn7FECdPh4ABACue3evOo+vrG3wsETktxkYOM1AweokFoQpRgXHP&#10;mur78/Q14orsfR9DidncvgKM4xwMU8HScCAIkSl3GWJpmfVBJllhVAvGCB3G77Oai7TqwpcHKsxP&#10;/eh4sxJ5YL2WBpHRiJJ7rYCqfAzT3XhbwQjY6g5wcLjiq81Lr29nQwQ2r/vHKA4NQ+qPqhdYzaTN&#10;uA5GSMmmj4s205NJHJeVBLXYXWupBMyAjcfx3pJ7gSyZZ6aaR0B1PJHBi0GXYnDHsPwK0J0v/pyv&#10;5YopdQkKiTl0OeB+CKs4Y1/yRH7smuimWVAqjeO+Cc0neWE0UTyJCZVxkMPIrXOh+g+j2t2WeQSj&#10;BCLtzg1cdl0Zo0cYVIUG0AfJRjjvipRyxizj5NH58dP6B1BqOWt9LcRsvc8VaXSXoxrN1fr+qxGj&#10;AHZkg4P5NbLj1DRdJXZHDFHvI8ADI8Lj7qsuq/UQW4ItbUkuTtxzs/mjJ5XpHFFjCH0bsrN0Jffz&#10;gj6o4tLvp+y9qCIRGQkqoXnBHn+arz9D1XqunuWZowwBXAIoi6A6Ai095Z7ycsS3k5wWHOKlz1tl&#10;FH5CDVetbmJxBZRKp24fcMkO31U/adKXN9awy3s29sff3TDVItPspRLGI/5zyap/rf1v/wBuZI1k&#10;4XIAXNRSRVR1qkXnDp+l6XPG8u0MDkZGc/ioTqf1Cs7Q4t4cseNpNY31v1Xu5YgsUpLMWwckd6Er&#10;nqK9ubWUSysOONrHOT+c00Y9aKKEe27Lb1/1oupJpkBwFcgjd3qiuv8A1BvJXGZSIyM4889qA5Na&#10;hQ491S+TnBzUddQTajnbkntk5rVHCo7aJtp9Diw1W6uiw3hi5xkDGCPqu5+kDdunuEtk4IAyOPr8&#10;0benvQUkZVpCwQg4yMnd+KMesAuleyvs/EDdkHGaf7tS4x7Yqjq2DWk2Wn6REEEQQc/Nhndn7rnX&#10;eoLdbR0hbnOCR4WhHWNZluVDKdhx/wBKjtJsp9QDIgLDOK7DC7uTFc/SIdY57u6CxK/JwceKuHpf&#10;o6NXFxcr8wuQtEnT3RVlYJE0sYHBKqT3J8nP1SnVF7HaWrCF13kZwDXZz5aTJrT2daj1Pp2nCSFZ&#10;MPtAWNOcbu3NC+j+nj6wr3c8G9Q+Tk/9aYaL0LcX7iaWORM4Jd/POeBmrh1rW4embHa7FFccK1Th&#10;Dh07Y8p8vR9oqW3T57IoOFUueajvUHr97wR21gR8wASDnBxiqj1DqS41tgyfsB+IA70e9HdJMJIZ&#10;pojh+wI4AHJz+aq4pbkIrbpIIOk+go7S2jlmB3HA+RyeeTUp1ffmCFYbWRVGzDEd8VNanfCJWhA2&#10;jbVRdV33t27gP88bgT9iseOTlNIu6VEXrOvwaXp/uytvkwVRe26qiuWvtRlDrL7ayEZXvioPUYb3&#10;WL2L3Jcxg7cDxViW9xbaP7cYUSFV54zivR4qPSJqTk2Ok08WtuO5l5JyMYH4p3pugXF8UaQFUJO0&#10;fY+6e6QW1KeHf8Fc5yw+qKdQvVsmWBME+SDgAVmnJpj0hTVYrfTrRY1yuR2P481Wl5LNOVjU/wDL&#10;7qS1a5kvJ4lL/wB4C5OeKN9B6fjjUvIoOwg/z/FPx4xTZJy5MnOi+loYLf35m9tyN3y52/moPrb1&#10;Qtbd0srC6WWTJ9xx/wCKX601o29ubeAkyMmSoP35NVBa6A6lZZSjZ++9CxJ7bBnemaPPcvJO5JUs&#10;TknJGaMbGCCFG/pbzyM5waavcqgiUKcHuRxilb+W2htS5ny4XOaaUnJUxowSRH2jw7mmkzlTjB81&#10;FdQaq00bonbup8mhGW9ubw+3AnJbH5z5NXD0V0GoiEkxUk53b81VRURXNsqvprpO5vblJJwwjDA7&#10;T/5NXzc6hpmjWzzOyKNh+Awc480K9bdV6foFn/Slh91QQEHYE/dZ5sbm+1aSaVst7mScnjIpJY5T&#10;kn1EOaS+Wfeo/Vk2vMxQj2hhQOT/AMvxRj6OdJlR7t1JlNw/d3xRR0H6drdt71wUjC5KgAndVrap&#10;bafpcaQQSbZMA7R4JrTPPHgoRZBY3fJjXWtZtIA6CUCT+wAYBNV905o+q6rO8s0bSf1Ms34pUaBe&#10;XN2intnIYitUdP6BbWtkjrEFYxgH8kVnbUVpnJWzjoXTrayheRsb1AVTjGMd6jOveqprKImBQ2SM&#10;DOCSTimusav+hR0jUbjzgGqwutQNxIkl1Im1ASM8E+cnNZ4RlybaHjEfXOoGSOKW4cs2C+D3Bqsu&#10;reqJ554oYSfaA2lcct+ak9V1b9dJGkZJx5HYVG21pDJcH3HAKD9xIFaox/QkhDTtIVI1lnYDB3Dz&#10;iorq7qyztYY093ajYB/LZqD6w61trcbLXMjoWBTs2RVEXUOo63clfcG7O4hifjWiGO9iPMkhbqXq&#10;SfVlltoWwuPjjIz/ACaKvTPom1E8RmdnlZckAZxjwM0TdPenDWdqplXEjAbt3cfxWmvSvpmx0y0N&#10;5d4DfLYCM+e9NLMoqkQ429gVe9DhGtTO+E27hsO3Iq5tAsJLoW1rZxe42AHYDsPzQ9qOialqRubt&#10;Idqbyq5zg57Yx4rQXp21voumFyI1mP78LtLHHLCs8p32ykcKbsh+nOlorDqKB79wYEQ7kHAyeefz&#10;R51B1xZyzzwe7iNSQgBGBjtiqP6w6ruC5igDFpW5P1mhhmlWEGRiXqF3ZsjBIJ9SX9eZHchW5Yrn&#10;jAoOu9RhjVgrquPvzXb3JCo2OR4JweaBNVnb3mkK8NwFNcguToJMlJ+qJYHCIwA+yv3TeDS5r8rL&#10;J9HG44yDQ9DDE5W4uH2gSBduct/gfVVz176y2trcXdjbuY/aQ8Egsy4rXjxucuMUY8mWttlkdadT&#10;2mj6eYLeb+rIP/iL3XHgfZrKeuB4o59RluNzRBmO7ziqzbrO/wBV1IPLmNeFHJyAaIuu5BZ6ZcWZ&#10;dpDcxFA5r1MXjfbcU32Yn5CabRWsmutrF3JcYAUqBThZXt2MZyVYZFDHTtm8MqhxhF24o71S1CzQ&#10;sOFJBz/Nb7SPNne7E9LkmEwMoOS+BjsBWjbPTpYtMWSPggYY/wA0H9MaTFclS6qQxAA81YPUsElp&#10;bwQgsDIcPjwq1CeT/soo6Ie1tGcAMSRnvV9dKdLQrpk9wWQMM5Y8t+KrHpXTIJZbaFnIDSZPOTir&#10;2vbBdHhktldiGAZs+c+KzZpt0WhDVkILFTaFZgXLKcgeQewqvtBRWuY4nYqh3A/Yq3L6KRdOztwT&#10;hQ1U47mzudoQsCeKSKT9nMjpIl7qw/8AdFo5CcftJ/71X3Vt7IJg0khLbSMfkeavJtPtJLX9RBP/&#10;AG8ofsd6z5r+6Wa4Lp2cgYq0Oyc3StAnC8jugSMMP7qvHpbSsRC4GMqMkd+/4qp9MtB7sYC8se1X&#10;Jo8L20O9c7nGCB9VWb/GkZsfZaXStpBPJIzSKqthC552fmmuuaXH+tdQ4dVOFOODmoG0v3S0ddv9&#10;XPGO3NSzWkn6JJXPzzlst4NYlHZpbSWzNHVegm81J1S3LBSSCORgHtVKdXdPSyKc26hYs+eR+MVs&#10;L/aFVrqVJOd25RVc6v0d+qa4KbAXO45P/at+OSSRPmZd6L6MPUN2bf2plIYElBgEfVbg6e0f9ORa&#10;JBjaoXA/tx+fxVbenfT76ZJfNIpEj/FTjFXhYWD20EkzMdy4AOeKXJk+AWXo4XQrOWfcwJdfNQ+v&#10;dLxPcQ3RXaAcft5zRJpMry3BJ5LYz/ANFutwpcLHnllrPzfyE5WVLDo65DybZD4UDjFT2q9KyNCZ&#10;4Yh7mzCLgftHcZoxtNK9m5gV4vg3yORnOKMryKL+jCI+43Edqn91o5BGd+n55rK4hinBTfJuUNxV&#10;o9XaHpuq2ljqEcnu3NsMSZGMpnsDTfr3oaW4uNGvopQCsn9UDsFx2NHejtZxn5ASIw+B/tB/Irss&#10;idNFivYNMa5AVrUe0yk/IZGPum8/p9Z3CJHGgiVgSSo4P8VZOqLc3R22iM6juv8Awr9VPaBGHiKN&#10;ENyfEnFTt/JxOyI6esNPtNLlsJYUkZwQjn47cConQ4Ld7OXT5oF2SEoH8rz3NE9tpns3csQT3SCf&#10;j5GaFNMukstVuoBCS4fLBxyB9YriVg3QDaT0mtlfTEXG1QGw39xqUn1QaPf28ZmyZgNue58YqT63&#10;njlv4JbZSqrGMgfYNReudFa3rlvFd29u00sWGDLgHb5OKYk2X7p0sU1vDcPDy3Jwc7cfVQfUugWs&#10;GvWk2nsCs4ViW42uOSDTr03SCfSfZmkYSo65J4PFEfXdnbTXloLaZljZAzE/HDDxUm90UhAi+trS&#10;aZIJJTgqOARjI8V30Pp6zynfHswpAPk/4+qV9QI73/atLjuLkjDBxInfb4VjRh0W+yxAlhUYXKv9&#10;r+fya78D1srnrzTogirbOC0bFjGO5zVKaVrktzqIjS2MTjsw7hl7irz6qeR9VmlCqg4BAXBJHmhK&#10;KztW1VJEjVFlONwHY4p06IU26GXU9teQzWdzIph3NlR4cYrQNmdP1rQkja2QXMG0+2ByU+yaA+ur&#10;drbSLKae3X2RJtUk5I47j7q0/Swadqml38NwpinjtQ0bjsVPbNZs81JRNGCHG6V2O+ndIs9T029I&#10;CF40dV/jHDH+Kzj0PpN0+s3HuIHZ3OwZBBwcE1obojSk1KDVRbSLHPbB8AE5dV7kVTnTwFrq3ulN&#10;iiVonTuwbzXMMuxs0S6df0W5FnsZD8QNrDmn11oDaxo1ukcu4xOolQcnA+x9Gu59YmOkXS3qY2sT&#10;BLjaSo7D8050PI0uW5t5MTbAWGeSKvHshN0ipPUPpkW62yQOVVArlPJFFPpnPp5aS2u7XNs4KqRn&#10;Ksw7mo/rK9S/1fTmlBRxCFdF8ntk1707ejTdVVDALi1dlEijPG7gEY+qd+iHFctBP0zC1jdXtrbk&#10;MNxRAMk7aNOlIptO1yOSSy326n+oPoGgHUS0PUQSznxI7KEx2P4q79LVIZLhrkkRCPMmOeBWZt0z&#10;ZStGRJrg3/qxqcv6dktgy7Jd+f8AGPGKJfUXT4puqdPltS4ljttu0Dyx/wDNBWiR/rurLmOBxH7k&#10;7kSOeDg/dWZ1XFeadrOmrLtcyLhGTswzivQywUXFfEaPPV7FOsoALTT2ROAuZR9CpnTJruXQ4rNl&#10;3Rqd8cjDBwfGfNI9bXEaWFm20hgQrEedtFvRFlN+gSCZS1tcPiN+5BPf+BUElx7L4rtBJ6d6Bd2E&#10;S6y8oNsr4cEcLs8mobqrULDqK31nWIht9oska+ML5/OaU9ZNUvOnej73pqBjIl4MNNG2HRHoV0bQ&#10;bWbowRgygrbhZVLYJ8YopVorKSdoS9Fo5rOWW9E/t3A3sR4wecVlHrbVv936+6nvN/yEy/IDbtyO&#10;RW1unIbIaHMlvEwlihYYU8sccgVmXQ+iINR1pGkhaB52Z3LEhD/NWx0+zPNOMaBPSrNb67gdlMbE&#10;HAA/cPqtS6B01aDTZmtGK7QQ6k5JFVnB+l0eS4AiM7xsfbwAKtG31i0i0d7uO3dXZMSIDgg5qLpU&#10;GDFewM1q3h9qO3LElJQyqPx5NScdq1/LGyrtaMY2L/zzUOYvcjMkuQz8gsMH8Yq4fSrTI7GeZrx1&#10;w8ZdHb7+hSOWkMsVNg762dTvPaaFptpIsD+0feXGWdP/AJzXOkwO/S0Fhe26oI3Em/8AuwfBNUJr&#10;2vNqfUmrXJZjFDMI8EnO1a1Rp+pw3Wgfp5IAj+3wz924xT7pv9E4XKVGXtV0QaV6lM9shnVrOJ4A&#10;Tk7mH7a7u4ANYmneMxSlsyRkY5o21u3lXVobhIsXMGwK5HhecVL3umjqjXv1bRCCRk2SD7x/cfzS&#10;c3xDjv8AosfpOyhuNNk9+EZdCVB7DA7VRnSt4T1Y9iXKxlwsTAeSc4zVm+o3Un/pPTYrGOBjdN8Y&#10;x9r9/iqy6Q6SvRINRmy90z7sg8Dd2FL6ZWC2v7N362brStLjtLqQY9ssXP0f/mqmemNTl1S82xRb&#10;Hi/Yc5JI/FHHX3Ustv0dGdQGyXeqKHGGfI/NVr0Hc3EF/FdquECoFP22alFRfL40elJu0mMfWCW7&#10;u9Z0OIxe1cPgZIO58H68VdWi67LomiXMF0pkV42xngg4+qPeruntO1S/0C7dUE/zVGPfBANVV69+&#10;1oemWHsKXlncpjIHA7mqPDKM5NPS9/qQjkqWihfRbSpNT61vLecskTRtLucZyS2QBRv62QLbarZ6&#10;Z/8AF91wcZxtBHDUZek/SE0vTI1JJAtwWdmZfx2x/FUNqepya71FayNL/Us5sspPJAORn6zU5R4x&#10;/j29P9BCTb2W9pG7Tp9OguVDBGTYjcZU9j/NFXq3piapf6Cqhdr5YL+V7AU40VbfqjW7b34BCY4g&#10;yjHcil/URVttc072zvFrHlAf7TU98G/VoavyQMvZzwSJaYZ9n7UeiHq+SLTenbuO5V2zF8Y/JJNN&#10;NN1w3msW946D3A+GSp31Ys47i5slWdQsjhSv3kdqVdXZ32kUloFzctBHbQYcygJ9FS3fNW51RYN0&#10;f0zHawztvuO4A81DdB9JXMs9y8KcQtsB7HNRvqrr9xeajYaZM+ZQoDhfGfv8mtEmnfdvSFSdpDf0&#10;70G9gW21IxkR7sSN5BzwahPU7qxL3qy2W3m3LAwDcZ5Aq1ekdai0XRNSimX+mM7VbjbkVUPQ1ppm&#10;u68kciMofPz+yeBk1KEDs5u0q9lU/wCrDp2DT4+mxbBnju7qMzJnO5mGciprWLeLp/TtILECC6jQ&#10;Dgjv/aacesujalq/WWkaCZkkFs/uWgHcbR3zXfXWmXj33TunSXLb1lUhZBkEDimlOo17FTpq2E6L&#10;BfdM3NrLECq/ONl8Y5FUl6P2sum63teAFGZlOeRsPlq0V6gdE6jomhI4lLJOApVBgqWpD0o9OrWf&#10;Sr67acGeIHYv0a7bin8sZSPzM/1CWtkOsbmy08+5CjnJJxjPJBqrFgbR7O6UKHjlR8Zzwa0F1RpM&#10;V7eX9xJxc/qX3llyxwcDFLda6dbf7BpEcMRExl+cXGMEVuU9o7FUfn91HZ+6trHDa5kdfmOxJoa0&#10;jp+5t9ThT2QS3OPpfJNaV6k0WCz1J9qDLRjODux996h9H0KN7gSxZbnaM98eQDWiWVqJLJAY2WiR&#10;QzriNvBINXZ0R03bfrreaQ7geMA8Yr206Tl1SVPYyHiALrjPFFsfT1za3dlLabWCkB0BOceRgVkl&#10;P9ixQX9Z9J6abC3uoZmQOwUY4+Q8Uj6e+nc18tw63CRSKwwh5Jz5qy+ttBsNf6dgSB2srqGT3VLf&#10;WMeK+9Lun7vVLmKOzJa4i2Esezbfx91Jz/E6yn47KfSurZ4JINj/ABMB8v8AzVwdbLLrOkvbX0Ht&#10;TAblkZe7H7Jpr652F1o/UWl3M1n7TAMzlzjexwOKtCw1+01vQ5bW+t9su0GKcDAYY5p1O4pipmJr&#10;To6C3ljlUhSp+QyfB5rYPTXRE3/p6W8sJRNHtYzcnIHms3myF1dGJFPtrIys3bzjmtrek2mat07o&#10;OpXMcJns5A6uuMiPK+aSe+JwzRYdLzai8EayezJLIAAcggjxxU16tdN6xHqHT1prYkSSLKI543q1&#10;TFhpp1nUo4o7gwzPOXikGQAVNWd6wanqVzrnTkOuwj+iBGZVHbd3bPFUjIqtUZk9Xemrrp/T7aaK&#10;432cjKF7OFOM/Gg3VfT6y1Dp431nNhigZ0/4T9/zV+f6juiU0nTdPigupLqylKtGY2zsL/ZOOaEr&#10;LprWND6e3TW5S3njzGxXIG77qnP8Yu/Z3kpGOeotJt7vT1jZPYuY2ABIwT+TiqY6g9PpjZxyTWyT&#10;ZO5pE42Vse+6Utr7R7q7RSZYc7/GQD3FCkHQb6vo836O6bfJncjYJG2t0JEqRj7Q9MsbeQe9GzR4&#10;O7B5qUuekIHci3J/qZIyc7fqrHu+ibRXjLCYzQt+0kAf5Aq1NI6Yt7yICWNYlKgE9iKraQlGOLvo&#10;SUEK0xDFj/b3/igLqbo24to3DEg8MMjGVrbHUfRzxTNCJ/mhyuB3FUL1/YX9pcJBe27oJI8xSnsf&#10;xTrK2LRkS/sZIDgr/wAqjLaR4pFNWXrGhugYkNu/6Gg9LQscbcc+a1xYpOdP9V3tjK2yd9jcMmaI&#10;7vTbLVUaSOQEtyRnkH81XE0DIxG0gfdKwX01swZGOaus7qmTljTdjm1W50y/3xoWKtg/RFacsf0X&#10;UWnwwyOcgAFyMlaoi0vVvUBlGGPcii/p+/uNLu42SQ7X7kgYxW/xpRfsRxo41L091KxuDi6iYHgN&#10;2H81Zmq2cV/pae7id4jiPac84xSHUNkNVijlhn3Yx+2q3tr+bSdTgVmJjdgGXP3WzE90+jkmkCkg&#10;u7W6lIieHYwI8GjmC+tNXsvZviHljJILdzRL1LpxvIXKw5cZZSD4FZ9lluIrxcZBVuRRnglVCdhv&#10;pHUltpF68XtfAvw7Ud9QWh1CEXECAKQSMcZNBeo6bb6jYpJABvBy32CKl+jNV9mFraZmznjJ7VDj&#10;6Otsa9Las++W3mYFmb4/jFS+taZsSScYz5AqG6gji0y7EkMTBn8iltI179WhSWTDnOAeM12GnR2u&#10;OyB0po73dGSUfng1F3PTMz3XbKk44r3XIpbK5SSIN3ySKN7HWUufalCbs4ye3IplTpNdHVNpMvu1&#10;vIodKCe0GIjX4k8Nx91XskKyLJlAo5yPAqIvOrYbS2kK5dgOR9VTb9bXsV48ytuUjBjY8GtGXPH5&#10;MmLG02/kPJdT/wBknyQro3akk6i0fULpC8irJ9nuaSTU9N1yzKSMIpQvbOTmq11fpua2YPGdwzxg&#10;ciseSbW1tG+C1tFx6kPfC7FyOwzRxogeTTvZjOGUkZqmOkZ7ybMUxLDHGeMVbejxSRLIm/DMCQK0&#10;YNqyU9ENot/cGW4imb5gnk0X9Ii5a/lVozsKEZx9dqrZJJU13lhtzyfzVjXeqTQSoPdZGOB2xmrR&#10;lbOciN6702zgtmuP/tiZJwPAqp+kr39VqUZZjsX7q89dSC7sZUL7cjz3BI71SOizrYyzKYxw2Q38&#10;UuSG7KWqaLh1rVk02Fn2b129h+fuq0sdHTUpRNOMLndwKX1HqiC4XLsGVByPJptadQRXae3CrIQO&#10;QazSnyYlaDTUtSNvbxRQ4CoMDmq01TU3LDOc58c5pW5m9tCE3u30OaMOm+i/1CrdXIyrj4oTg1fG&#10;29C0QPS/S/6x1uLhkK+AfNGuo6iLFCpwEBG0CnWv3dlp8UawbQefiKrS7vHuJN8xO3sBVtIdBNYa&#10;gt3dKSp+PIqz7qP3LbIPINUlovtHUIQr8bs4z4q5LjWI4mAeLKEgHHkU0GmuwKN6m0dZpHKDuxIx&#10;UHBc/oYyjjjvmrs6j061ZGkjIQd+KzLrdzOZmDDyf8Cp53wVjxmIaleGedmDHGeKtL06mSKV3cAl&#10;R5qn7VGkdePOK0V0P0/CkPuM6sXPx+xil+nrnlEzuoFktqUbwSBO/BJNZ46pkeTUJWDcVduqQiCP&#10;IGO5qo9S03ezylxzzW7PPco/DoMc/wAVfwMlkEcWU+TEZxVx9HTtHp6pNagM4yW/mqBsJZJbxIlB&#10;OW4rT2nGI2kqMynEdQx53FOhoRUmVn1vcQ4CCX+MVV0kYJ53Cp/X7f3blpBkYPYmhaW6VWIxis2X&#10;NylbLpUkf0jrYTWhVpkJpjqN/HKSwXAxRTqF8J40Qy8Lk88CgLU9NupGf2nTBORk96/GI5G0tGqU&#10;aBrWVe8g27VYE5x9mqk6j0iQIy+0VKnOB2NW7Z2dzbyFZcEk+DxSXUVl+rKFR4xn+K1QnRGin+kO&#10;q7zp8rExJhLEEHk1f+i9WWmpPHFvILthdxBBaqhl6Ua6UyCPgHDGgO+0q9sLh2WZ4wh4KdiBST8W&#10;GR3F02WWaXFJmidd6TMjyDglj8CBwPw1VbqHRzxODMAck42U76V9RZ5HMF3NtCjIJPerIvZorqBp&#10;FII4bOR/jFK1kwtWyTgpboz5qnRsMmWX+lJjBPj+cfdVtqfTN3p820EkdycYx9ZNaum0n3suWPHa&#10;kZelUljf3nG09vOf5rRj8tk1CvRlDT9Sn0+Tc78Yzmil+sxcYUTEccNntRT1V0THPEyRFo3L43kf&#10;HArPHUGl3+mu0YU/DP8AUXG3/FbIOMxXlcS67Xq0xsoYr/LmiD/1TBKF+PIXBrOljeGWJBKMuOCa&#10;em5SKNyjMCck4rksKFWc0tba1pxRQJMsf7SMVJWlpZTyKZGjO7kZ5yayRD1bLa/HduH2/iiXT/UW&#10;KB0LO31xUZePOrQRycvZo+40eNJdmAMnwe1MdQ6XtI4QY3bcc5JPB/xVZR+pdtLHGHkw7fROad6p&#10;128CfG4XOPvNcjhloHH9j296aj9nO3/FDl10/A8WHOMEEADmg5+vb2b3YxMcN9/+M0MXfVVwvJnO&#10;BnIJzWqEZLtknJWWZaWFqjSKEGRx/FRmtWFvCwZxhu4qqLTq6UToN3xz3+6k+q+oHkhicMygD+eK&#10;0ODi1ZyU0ghmNsVGSKjJNMtnGXdcfRqmrjqWQAP77KFPAApvL6gFIGBQN9tnnFNwl6EbeqLI1vou&#10;Cd4p4jh1745yKEdR6eugrMBh8ZU5+qBovVa8Eyxh/h/YxGMD6NG1j6gLKwSQhnxz+f4rkoZY+rOK&#10;f6K6vNSvbSQO8sqEHsD3xX3/AKqS6HzjIOcjJzRvr7W19FIQFB758iqcv40tiWUmr44KXaO2hzLc&#10;GWXAPyZuM+Sa356J9OrbWmPY9sOivIh8kD/z5rEfp1pqavrmnwNFuWWUBhjOF+6/TPpnSDBNHEir&#10;GivsLfgECo/UHwionp+LDV0XV0hpkdxkiRQAeT9nwPxipPXzMCqR5OThgtSstlDp1rujQJGTg/k0&#10;po0ovizxjO04NfO5Jbs2SVpEroVhNDp4QgAAbznjvWR/Xfqcww3xzmT29kbLwM4rdPU8KwaeHEe3&#10;+mAVwf3AVgT1S0RNQl3XHwAYOuDgDFP4v/3VZg8m4RZgDSGeO6S5k+UsbA727E55Jr9Fuh+noeqd&#10;AZFtjKkkYHyGCBWTNF6WtrnV57ZIiyMzFd+MNWwPSyafRZmgmJSFiq7vBzwK9zy6nBNaaPLhVlba&#10;N6Snp/VCkUbrIpDrv7d+MV+gfRZjlh/S3Ep2BBnHOSe9DHUXQhv7aO8hJedO6ZHK0V6Lae1EoUBX&#10;xXj+RnlkhFOWzfjg4sLl0S20cm6jfcT8c/8AyD4GKI1tLDqOwlDIFnRSYv5FRsU0ZhSJ174A+qaa&#10;FdSaNqBdW2pkA55GKwvGvk01aFekNQilt7jRtXtFeUhkKt2K/eDVOTaVe9F6s9vOv/sLmX+i+Piu&#10;T2NW/wCrGjXTSWPUmlnbLF/8VOxaMUX6BbW3qJok0c06SfHsxAaOQdsVeFqP8haoz71109c21suq&#10;6XN7wGDMmeVwO4FEnQHX8d5ZwzJKDOmFIzk581KdN6dJ09qdxoesgsoU+1IAD7kef+4oV6p6Ns+l&#10;dROo2hxaXEm7CrwCw8ipT4tFYOi+bbU7a7KNcT4wM57cfWandSt7F1QwqJUdeQRnIqs9NW0v4MRy&#10;KQ6gsn0aFtU9Qp+hZI0vpBPbSsBHNgnYPo4zUVicnSZphFSK09Z/Q6Qyf7pp9q+drZGMGs09H+oT&#10;dN6nBpuqI6neMbQfj97T9V+nVl6haf1LZ/0EjZMDLZ3MPwBVN+pn+myLq+P34Y1hmjjDo5PORW3x&#10;vOUVwyLXyRyeO201If8ASvU9pKJY9zPasQUJydo8ZFEHU3SujX9vHJZwbJkAwYxg4PesZ2X/AKm6&#10;J1Rba7jYQBijOz8E9lFa36E1i4kHve6JBjweQPxUMkFFvhuLHjJ6vsCbHRp9OvWa5lldWGAzePrN&#10;Et3dLZGGSKXad3AU4OBVm3nU+k3yrEIEaU5xuwN2Pqqe6gsp1u3lWJ2RgDwpwKz9mmLvYcILPXcB&#10;pCpfChjyQ1AfUXTx02R4gxkBOA5FNLG/eFlaC49raSeeAf5zRHp2oxdSCS290RTR/wBzf3VJlFIz&#10;1rC+zJLKABtbIH0KjOodCXWNPSRH+QB27f8AzVodX9EPpxlH6oSbs5OMg7qqmzu00EtDI3wIOAc8&#10;k85rR40mpxkntA9qn0xb0fiWE38U0o3KGHH2e1MTdbep7L+nvKyHJ/C8Gizocafc6jPdQ4xLDt7Y&#10;GR2wB5oA65eXTtchmTAkU71z2ODznH3W6D+5nn8tCuKjA3dpH6b9E+drNtGVOPjn8Ghm/mQriPAC&#10;5GcYqmNH9RZXt4HZFYOgY4/8Y+qfXHU0jzKwbKEjamcZzXmvBJXaqjVjnHX9Fi6PbpcXJH+TRBtK&#10;uQnAzio/TIfaiEzDaXWpRLxElQqu8EgioyVFG7YIdfX7WmkXNtc5QyJuVcd8djVUf6ddQWTTNTBS&#10;SHMzE+5xk5xR96+6j7sMLRAZlUAlhytRXp10/wCx05au+C0hyzL5K1uwRrx8jfton1Nf0EHqXFPp&#10;+kSRBWKzgYKjJHP3QlpM3s9PSRSeAcFu4on9VNTMumwq8u324wEA4JxUN1nHFL01psiqDIUQOO3G&#10;O9ZltIum0z3SbkLb2sMuCHOSR2BP1Q11daWseowKu/L8Oc5BJ4GKJelxDfQ6dHuOY4ipGKHetrOR&#10;NVVYgR7aj+eaeOpIL10V96uBrfTXtZUI2gKATjg0t6bxwXHRDcL7qs6nB5IU8U29epf1OmiZWDlI&#10;x38lR5p76W2Ep6KS4RwJJC7vGPH2K1RX/wCzX/8AjEu8y/o41iH27CF1YbsYbPIzQd1BpskFrbSI&#10;pYuQNw7qTVg6/ZOnT7XJGVJXdj+3NCtzNJNo9tMZMqpC5PmoR1X9mlxAf1KtpLrR5PjmVgGL/ux9&#10;Gn+qq+tdI6Xcg5ZI9svjleKltfVX0pLhZl2ey+7PHfxUd6Si1udB1KxZWLRP8dx5Ga0rK447r+LJ&#10;VbBn0c0aUXF4ImIwSfsYNEuuRFNRQ42EOCQaT6Hu5NH154GUFZG2cDgZqa69ENveJcMpID7OTjP5&#10;NPObeR/s6opIqv1WtYRdW8sJwoTj8k9zVGPqbwToEY7c/t7itKdc2qXFopG3LICnnAPJBrNVxpxX&#10;3JFGGH/itnjZuMKohlX5IvPpvU5bi1mhD8iIsDn7oPmvJba4w55zyQOTUT0Bq6kRkEM6ybXyewaj&#10;TrO0MKCfacscn6xRJ3Lot6JXpTXpH3wZXCnegPfP5q7el+pElQLLIEdcjbnmswdHOPenZ8AkgKRV&#10;jLMbK7jldsDGDUsmGMl0T6NGx3bsZQBjHk1IQa1Fu2nJ4xx90H6fqMUsMbAF8qCCPNScGnKS7iVh&#10;xkDxmvLyRr0d5hyt9FlMyYXGPjUxDNIjgLjJXIqnIbyaGQ4jyvk54qeg639ho1kgzgH+oDyKio2K&#10;5X7LVjd3/wDjgZH1SUzyIMRMRg5zQrpnVunX0hjim+X9xPYUeWNkXgJLjKsclTSyVFodbF+n4Zom&#10;ZmlLZwSaW1XqWaK4EIUSIuMuT2J+qb+4QqpG3I5pOztSuBIFODnJ5NSSfxY9EbqN/cRtueFipHJ8&#10;fxX2mdRTXxeBUyrY7inOrW09yuwKCp75JH+ad6ekVkPhCpAGM+RVFVdBxPbvW00xPb9rAyNxUYxX&#10;Uup2lqizGDmQ8bRTO4jgMvuudxJyc8mlZL+yvFVBHtw3JahI6Ct9qFrOry+2ucfWOfyaBG1G2nnx&#10;JGFUDsa0Dp/S+lpCwk2NkkjnPGKEj0jp/uMODyNrAeKopROWAY6ksS6wWsWCvLntj+PxS13rmm2N&#10;sztBG7MpIVuSfyMVYsfQmkIBtyTjvjP+M1Jw+m2mPFvlaIFQTkgHAPilco32HIzvaajZbP1BVSDn&#10;PmnMOu6dKGlBVkBwcHJzVwSen+jSAIhUR5wUxhT/AIFS1x6V6BChSEEt3XYAq0c4/IMzc/XcV5ee&#10;zHGcI37W5JA/IpDWutUBMSwGPgEkVqjpn0y0SyglMtujtJz2CnJ/Appc9AaBJMPdhRApwPjwaHlg&#10;mrFUmvZlEaxdy2xkhtncfbDaM/ihJ9bvWmQeyzt2A29q3de6DoTKsMcCyIAMHg8iuIOmumIEINqg&#10;lb5Z2djXY+RDf4neTMD6pDrV3OoNnMwcDP8AaFp43SnUVykSyWqjP2eMit2J07pkEpknjiKuu4Ds&#10;tN7+WxvmgQhPb7KAAABVP8tKqxoHG/ZiDTfS7V773iN0Z7cKeSPz9URr6LarKI4nncHP7gP+nNbI&#10;W4s4MW8QTIGBjwPuvZNTghU8klQCAoo/zZNqoi/aRlm8/wBP1xCkIa5VnAyQx5ANEenf6WUuoxLc&#10;YDOoL4fgD7FXhJ1K0rhpI1qGf1LuhK0PtYiGQQB3Fdfl5l7D7S+CrLT/AEw2CXU8QbI8OHwKtW39&#10;DtEsLdEEYfwDwcVH6l1zd+2/6ZFOR2NQsXqPq8RUSN2OAtK83kSS/M5wXwWfbemnTNpCnuojS7cj&#10;OMGkEtenLOeMyww9+BgEiqW1K81rUZEmF6RiTeynsVI/bUSdPvb+VI2uHx2znFHKf/uDhGno0hfd&#10;V6LBtYPEFGdmB9dxkUPW3q6boTIlvJszgMWwRjtj8VV8WgxxIkBkDDOGU8jP3RXpOiadakLhcsBn&#10;ce9LGK9jRgtaEtd9RtW1ARQ2QdPztxk55HFFOhy65+kdJZ3TOcHOCRSljDpdlmUj7IIHb8Coefqg&#10;4c7QuD8ATg4pntIpx/Qb2mhqYfduZ1Zl7AnsTxkUzafSbKWSSeNXK4wMjPxqsNR6ovLpGBnCrnsp&#10;54/NAxu3edi8rnIySTSJC0aW1P1ks7aPCb2Dr9YAx+KqLqT1l3xOROOR8BF3wfBqltdt572UM7sd&#10;pwMd8VBw6bJK4Rf7TgitEcca2wUa9B0OvNSvHIZmVO+O+KDtRtmlunkD5B/yBU3eJbaZa7pWVWII&#10;UVV131/b2Z/aG4z4AquKPL+MQnOMexbXryKwlZZJgpwMAfmg3Uut99qYIQjd8tk0Ea/1NJqVztjQ&#10;PzwB3q6/Tn0jmultbueM7ZWHxIrdkwrFFSkZ4Z3OTSRT/TnSV/dl7hm9vecjOeQT4rV3RHTDW8cZ&#10;lI3EADcBg/Zo81fQLXR7Bg8cYG74gDj8g1VeqdfRQ2cn6cYdBhU4wfxWLJllmVKPTKQioWX7rL6b&#10;YRQkMA7Lwg8fms/9eaxFqDRoVBKZVcVWNj1Bql9IS0jvvPjkD8Vb2h6H7aCW4YM+cjIH/KuRwfbd&#10;2d+4p2AWmdG3mpMoY4TOSQOAB4NXRpGiadpMBJIyg3sTjgfVP7fUYxH7UZj3Y5VKHh0vq/UOpCCM&#10;hYsYIUnJ85Nd+65Om6RxpRQGa51bcz3jLboWQ4CJ5INWFo/TTyRpLdHO7BCgeRR/B6XwaG4cJ8lj&#10;BMrEEY/k1T/VvqG8dw1ralcx5AbHY/44qkXGWkQv5JzqDrS30x/Yjdiwyp2jsCP/ABVNasmo6/NA&#10;8gkMZbAZsn/Nc6L0/e6lczTSu20tuLEEnmro0vTI7JEB5ZRggcgV1uON/spGHJEf0/odtpKwykAy&#10;gckcgVcOk6raTRMciME5Gexqs7jcd2MKKZ/rI7NH95SFzzjnJrLLlIrFUFnXup21hZvdbgdx2DyO&#10;ay3Fqd3ql+TjepBVAoyMCjzqDXbjWI1tlH9JCdqAYJzX2gaZDpVpPPM4WUptRT3FaMeNRh+xJNui&#10;JMMNizv7Q3Y4/FM7DSpNU1B5QvxU5IXt+M0rpljLqlw8sowEY4wOKIbPUBYzSwqoDDOfHNDcuk7Y&#10;iZI20kFvcKoT5JkYJ4FROoOTcMdrbTwKr5uqmutXuVTnLcA8DFXB03p8l37bSDaEOcHsad46SbH5&#10;X6HfTfT+6eN5YjhuxPjNFvU3/sLVBH+5sACpW+dIooiEAwRz5JqquptZeScAyHYi858H6qCUpS30&#10;O0l6B+9nywLNlj3Jp88ie0XbGExgUI3uqxAr5OagL/V3TapOc54FaVB0iPILNWvRHtfHB447UtBZ&#10;nUtOkY4AztA+8eaEbPT5r0qBvzzle4GKPl1Wy0uBVkYfD+0eT/Nd4sOREaPp8Wlp+rlcBlyWY8Da&#10;fAz5qN1L1eWWZ7SxkDLjG9eD/mqb616i1TXNRQITHaBydqnuR2BqZ6a6RABaSP2pJGBwP+5qrx1t&#10;k+d6GGv6RPqV/BK0m4MqgjwTzyfvvWgOguhI4bTe0YzyQP8A5f5FOukukRIoneFWRhtXIyDg96sb&#10;Upf9qt12H5sdq58E+Sankm+kMogR1Le/7Sgjg/8AjMBjjA/JGKFNHSW8vYVlYlnxgDk05vGkv5hh&#10;jKzN47CrT6B6YNpOLi6jLDuVOAQP5rrhGME620Tbbk16CXQumminRpBgBQyjvk1OXvUgsZfbZC5H&#10;HxOB+M5p/quqRWyNtQZIFUTq+tA3NzNcP4GErPDbHpJHet6/Al1LLNuY4xtBHnxVdXWoveyM0qgK&#10;BjAqKviJ7qS5kIUEkiq09QPUe1s//aWGGdjgt3x/OK244XSRCUvZc51O1sbT3mkQccVmrrTrLUJZ&#10;3jgJVhzuTjGagYuodSvmUM4UFhn6INHmn9ItcFWdcMO3OTWvFjUXbZOU3IAekdE1C7u5ZZdzNjjI&#10;JLZ8itJdH9Cq10jz/EAr3HkUcdJdO2um6NNciEbmGMeeKHrzqEWiF1Bdh2A+WRU55nK0kIopdsPe&#10;qJ7KOWGGFVURLtY9yxpXQNK1LVL62tSTHa7l93dxkUTejnScWoT/AK7V0TYD7m0n4n6xVo9U63bi&#10;792ziVfZHJI4P1WOUqNMIWGXVeqaZZQrZwPlBEMOvPyAqmYr24uJVhZ8Ix7jjAqDiub++uS05zk5&#10;Lcjj81Mvf21mjHcGfGB4xUqvsdKrJi+0y2smgbO8oDhu55+6rfW+owssyJEWYEKCfBoYvOqdQvZn&#10;ghZ8Fv3Dg0+sLZYSizqzkD/OarDEI5nsM0y/1Jny5HY1G315GmZJXGVB+JrnUNf06KTaJNzfeCar&#10;jq3UJLk+6VIXb8s8DitGPFfQkp6A/wBRuvhZun6e4VmP7Vx2+91ZV1TUmv7y6nldTJIajeqddnv9&#10;VuQzcRSFQF7ceagYfdkuo1XJUnH8E17Pj+PGG/dHi5srk6LM6J0Ca8u5XyNoO4k/QoS681q5vtWC&#10;7wyRcRqhyoJqz9Yuoel9KWaObLuu1SvO4uMGqY0OyMzpIMNhvNV25cgyVCMU+wp6fUNcBXXJ2dj9&#10;1P6r7stzaxBQWbhVPjHmpXpnp5pb9Zedn5+x5/ii6+003OtRMEO5CE4WpSnshxsOejNAkSOM8lY+&#10;7/Qp/wBQanJfXybThYxsBNG2nXJ0XQtSV4C08ij2eeAPOabel/S7a5dEGMcP3c7cEDJqDovFBf0n&#10;03HHDb6gcbU8/wDy6KLqKXWLvhicgAtn6qI17XILC2/21GEeTkgAkgirA6O0C5OnRXZQIpbk8jv2&#10;FQlJmtKNDbWF9uy9nzHtxnyRxVP67aBJAQ+RnJ8Yq4upRufYinJ5AI7VWWqWiqHOCx8A9q7i2zN5&#10;OohHomjxPYSNHMjZy0i55AFVL1LpLCT3IlxjJcVZvS6JM7AzFMqf4b6FQHVVq0f6rKsHGcD7q7bU&#10;mRjuBS+mN+mmidwQVbP33rTOiwRS2uWTBOOfqs82qz+0r3S4YPxjuBWlunLq3kt0jCA5Qbxgnn7p&#10;M0rSORhRw+lBreVwRhl+DVG6ndSSWftmPDLHgnsKNJLcJYuDj2l4255FBmu7YLQSEZXHipQk7R2X&#10;QPzSYs449ihgP3DyaDJIJ3ZcQ8lsE/VFlldRs53ICo7D80vcIDt+ON3j81rTSVGeRB6LYSXGpJbo&#10;Fw3yYnxirD120/TaTeRgje42JionQrMNcvKqZkXC7R3NHuu+1Nbo0i4Kjbx5qDfR3igI6R0pt8Xz&#10;JdI/+dGVzZoZGWUnPn8fzXfSWnss8FxDIU2kjjksPo1M3JifWDvQBZXDMc55qcyuNaVns1mIWtiz&#10;E7Vzg/3AdqJhbW07280m07uCp8EVA6/I1vfxRJHvJTKtycjPGRRLfCGeKFVh2ZP+RkdzUJW3RdJE&#10;b1SoETpAQQ68/wAgcVWmkKZLSWRiVEZ5x2JHerD1KP2yEBzQjY243zQK21y5GCcDJq0EnEhPTPtE&#10;vr2a4RoEIAHxycZ+81YltczRywTbVBJyUb7oe0S0vp9rLBhom2cVY15AkUW8xZKjk/mkckVSGMSD&#10;/cUuiuJDgt4zQz1haRPrkN0kO2WdBGB4z90a3F4JrPOzGACGXwBUV1FbTxQW1woBxyrHwDXFJHXF&#10;aBXrSyhghtbiOFQAoicAcFhRR0hugktQk+1ZbcgbWHAPcVKXes6bq/TNyghRJ4ckyHPzx4H2arvp&#10;TPvqhPDHKgeD/wCKR/2CVEvbLPpupzxModPcwmO5BNEXX0kduukTxws63LFG5/ZjzUtqWi3Nq0Ur&#10;FJd+B/JFCvqZqdz+m6fdrf21MxT489+MYpFLYyCLUluV0XT7iWBpoFkCgEgj5djVqaFZC60q8aNo&#10;8pEWXd/wgeKCNcjvtP6MtI3TNsJQ4PnDDsKLOhpbObp65cyyb0wFB4Ow/wA11K0jtGfnu3iu5/c3&#10;Es2Tu8Zri8sLqILL8faDZyOCKl7y2C3t4x+QyOSOSMV31ZFf6XolrKINwuZkVQfzV27RFY6dkv6j&#10;Lc3PR0Ke6rByrRFu6sBkZ+qtH0f6Vn1bQ5poZFS5ggJZM4Eo8jNDnUHR97bdCPcod8IAYt43eRmr&#10;J9HZJNEtbTUm3PaS2+HGMAHvWHJLST9M3Yo7sDPTjS9Rg1C7Kxf+4Lsjxoey5yRQRe9PDTNTvsNl&#10;3uWZxg1c/SGu7epLq+gbbHcTud+MMnOBQl6g6PNa63qM6yhoZpfgXyGJ/I+6eC3onljasNNMvNP1&#10;np27tWd47i1XKK2CJAfo0hp4spNMYB2SaAg4xjcn/mo/o/SDKJxH224Zvo0b9ONpV7pGpRzhUvLd&#10;y0Z7717YFXVyaMrWilNclWfV7e4aPAVURvphRdeQ2mka3YtEoeKRFLpjPBP0PNRkk0E+rQCWPEbM&#10;FI8fzXXU0Mdnr1jdROXtI/hhjhiSRk4+hVekTpWFPrZokFjd9PatpqlY7rKzBeyMvY/jNG2h3xOg&#10;aw86MQYDskHJ3/k/VRfqNaKdHspIiDbLhio53ZPGK76dsdRborXZ7eBphJA4EZP7KVzVS/SNEd0Z&#10;j6P0OT9TcNG4ZEYl5D4duSFNWb6ly3Fk2jRyf3wK0Ug8A/Z+6DejdH1OG1iE44lOZdhoi9XtMntZ&#10;OlXSaWaAyKvHIAYch/oCq5Jubsxz/k99k1cRvqmgWu+2Rbm3JOPEi1c/pBc2V5YtDqCLuaHBUYG3&#10;afqoLRzaz6NHCYwGUfvpfozp9jJcrE4VlG5T5Iz2rM866o0wxNK7Aj1Sy9vKGLOZLj2wckkp4NSl&#10;/Z21503De2ziJw4iktlOGO0fuP8ANeeo6X9vpghnj2v75EbEcA/ea5s7My6bDJCyCQ4DjgVWMvwt&#10;IRwXLbHunAppG9kWOaPbgHjcCe9UB6t+pWm9MxQQafAJrmWMlhu/a/0KNfXLrJ9D6G3xwEXTTLEr&#10;/wD0x8VkP00sG1S5mfUJBcvnOJOSuOeKvBfjJvolltJJlj9B6Xq8c0txe3BluJgHGckLnntV23lt&#10;LLZwyBzuX93gORVa2vUUunT27bvjC/IxkFT3HFX7c3tpq+mwXMI9uVFG9M8Z/GaySl+SNsa+3oht&#10;O0ue9DlshYo8t98DOBVmazr9oOn9Ljt4gLyFQN+O485pt0e/sLL76BVdcr+PzULrCvcSzzIcxZ+I&#10;/trsZXZCdlTxdMwTi5lbLyFwZAoC5PfxV5Ce0m0/T1+Qlxl8gYUfiqrT3YkDxkgg5wPNWN01pd9r&#10;sctyYP06Rr/BP5obdMniX5Nlf60ZzqTxRZIbBV6vfWLWy6T0+yuyEkllRG8E7vo1G3WsaDo+he2L&#10;cz3zSEITzkmgRrm71Z4f1w3NwI4wuQv5qX3GO8bbbuhtO8vUN+93forGQgKuMlQaOdVs4rBbNYY2&#10;LlgQF55HarRtOj7LSumv1zzEybVYsR4z2NV3ofUdtqXUtn7SKLccHPNDuLt+1/8AnKRi6H3ra66r&#10;oOkfDbMkoOV5wAv191K+mGjx3ls6bCDGB3+yM4Nfep+jpqmr6Jb6cMZblY+wP3ii3TdQt+j9Ov3v&#10;GjSUIfiDkuRXFL1fsorciOvjfSavA7ci0UqAOBVG+qWsXWvdU9PWJMxAbDhRwQa0h0Vq0Wp6RezX&#10;DATMrSbcYYAjNU50T09qV9r8+siIsV2+3H3GFpU2q/Y73ZYvVN/e9JaPcXEQEMRgZAg84X6+6wx6&#10;TxrPrP6lnDT3sjpIzNk/uyAatD/WR6jane2ulaZppeN45C9yU4IVlxVX+jcMs1uRLD/VzlWI2E44&#10;3HH2K05IRUXJNtEXKmkbg6b0KRrtns5N/sOVeRTlQVHIFBtzdNP1fcz3cshhNsUIH7AfGf8A5VWJ&#10;6Z6la6PCYWBKTSZ357VXtlBDqusdUSRb9puyVGMYCDBrJS4R3t3ou5Ow06O6X/WvelBsO7O40G9f&#10;TX0uvQaftUPZxB2Ynhy3mrF6WuJLT2XDf98Eds1XnV90b/qSeaBQ5kiSNmHgoewogouPu9iyk7LG&#10;9N/1tjFNd3MLLG/HJwCF5zVXi7h1bqi71L2gI1mU/klKuHqnqmGHp2SDaRKYgq47Eiq29JelV1KX&#10;UZZpiu1hlRxk/kV1zuEIQdtu1/bKwklcmEnrVcwy9HvqFtiORCoO1QSQ3BGKi/SbpDT5empb1Ay3&#10;S5fP5UcVD+oWrCPVbDRpCMCTdIqHAKngZo86uCdD9JahdWzqwkj2hPALCmxTbtyj6qVf9Czikkr/&#10;AGZi6M16PUuo7rVHRmlguCgZx8kKNg4/Bq0NdiTqHV1ubeNC9uR4yy4qjfRGwlj06/urtCkl3NIx&#10;3nJJDE8fQNaT9JZJLXU5pZIVCyqwOMds8GpqFur1Z2UklYw9VdeujoFj753EFFCkYLEHkmnsmjRd&#10;OdLz61aznbcQgTI33TL1FuhqXVcVlCiyWzRB8nnD/ik+ubI2eix6RcyFI7qQF+TlQvk13IuLd79J&#10;2LB3Xox9Hp2hXeuWeoIhMEshMgfsGPnFRHq305ZWd6Ftidix+8B2+QHZavDRfShdRvL2Ow+aQAOn&#10;1n81W3q1a3Rmd5w6C1g2EEYwzcEVsU02isaa0Yx0O1OpXN378GNu4AvyR571M9JaKsVw3uFWCyZP&#10;gBf/AJ6tiXRFPSzTiHbNsZ0O3kqPug70r0ifULTUZrqE+5Gw/wAjzkV3JLTJydGjOlLHSobeC+YI&#10;kh4ZjxxQl19pMWlzJqNtI2yVsLt/aCBmj7XbSzuei45Yl9h4kHvJnnk4oC1BblNGENxK0kITAJ78&#10;9qhdkuZdHRssHUnSupC60yN1FuRBMgwwcjGWP4qlPTXUdTR7gWSvFc202xs8btncj7FWr/pu1DVN&#10;OhmS1tRc2BDiSN/lt3eQtRiWFpp3VV9dxKyFrn5RnIA+wBRaSFsMvVY3fVPTlrNPYoJ4BmVHG5lA&#10;qb9JToXUOinTtTdIJpYf6BxsII4rQMOi6NqvTc1xbNiRYz7ijuWFUn0L03o+pG5t5rgRSxlmhfjc&#10;Ca4ptRe9t6Opdsyhc9NS2eo6jZLcOwjnb5MOWGa096Y6lqdhol/E0DSWcikDcM8gd2qhOs9PudN1&#10;S8iecvMk/Dj+5a1/6QaxG+lyWEttmN42IOMAu33mqT3GLs7GJSXR+iW15M9qXRbgzO8Dg4Ix25+q&#10;Met+n71NW0yDVxueT4lx9YoK6L0aeTqi+s5FWFRORbsXA5GCMVoXrq6um1PRNO1QD3dp/qDsR2zS&#10;Q04tsommUP68eleo6LpWmT2N2LizkcZ3HJXK9vyKJek9QGt9I6jpGpWv7LbMbhcAYH9tHXrHqEOh&#10;aJYadcXPvwswaFsZG4+KmumLKx17pBxbpHFcwxMN4OMjFUcvwVKqezka9owBH05aT6NqFuJPbljj&#10;kf5vgkKOxqvfSbS7PV4N8M0kFypMYj3/AAOe2fyK2T6cemejdU6Z1BaS3e28xJhn43Y/JrIfoX0b&#10;dWWvazoFzcKot7g7JSc58ruNbMeSozZGTXID+rumf0kmoJeW/sXEDYEqZAZasj0p0Kw11ktbj29+&#10;AE39nbwAfrFW56jdNNHb3cd9p/uBgG/UIc/9BUH6XdAw6mM6WjPJbsJcBgNoX/xS48z+3vsFIpH1&#10;W9MLzR+oYoTHNGJiFRv7B9UAernRN/a6HLbanahpET3IJQCWRhWreuNQ1LXuq4tNljdHhURssh/u&#10;/k006/0HUrjS/wDbbpH3wgrGZMsSoHbP1TKb0NWj8xdK9OpdX0+QxSI7x5OHIAJxnA+zWd9U6Wms&#10;7wRuOATn7B8iv0l9OelLZIrqyui8Wx2EbMNpZj+fqs99YdNCfXLmKWAKFfbgDG517nPkVvwZWyMk&#10;ZR1XpWW3jSTcGSQZDA9ifFB11pjKmQmf8ZrbnW/pXNF01NqNuiPFH8miBwUI81SPRvTl3rAuDHCE&#10;hQZYkVeHkJ3+jlGeoJJUJ2ZHc/xUkmqXsqqgbkng1oq69NFtVl3xx7WbuO5qo+otHfTn/oRLtPOR&#10;2qscqbVM7xfdBT09rD2aASy4YjDHxUjrnScmoQG5j5TZyBzn8iqqfUZGhI44pfQOvNR01ggcvF4i&#10;J4r1MHm8aTITx2HnTt9dW0f6S5lLbVxGxPbH2aiNQ6WlkMk0cO88nIotsNT0PVjsFxGHkG723IXJ&#10;qSnup9PQiKLfEfiQOwr0nkhOKJ1xKWtr+axlPwKgn5fVWLp+mRThbrcTnk4pxfaXYXcJOCrnkCo7&#10;p03OnyvA6/0HOVP0TWZ6KRaDieK01jSnSNQxVcD7BH3VBXaizmYOhV1bHNWlrM0ukL+qhm2wlsOP&#10;smm2u2tlrVpFdwYL4+X3n8ijtHMj6BjS9bklEkVzCGj42se/+fxUzbRRo4kjCGM8DbQba3qxs0Mu&#10;cAYFPhYzxEPG3wPOB5plMWiX1vRXuYJTHIBt7gHuapm8t57dirtznFW9YdRwx74rgbVz3/NQ3Umg&#10;R3yvPbSb/JqWdKSGhoqyC+mt5FZCMrRdbdUzSALIAwxQdLbNEzLI2SK7tEwwIasak0WRonoWVWLy&#10;BAwxnOKOrTUbX9UivIFc9iaB/Sm9gFtcM8GcOAc+BiijqXS7SaQ31rMFVcZAIJzXpYp/iv6MspLm&#10;0V/1duF+zJJt+WeP5q2lljutPt2uELMiD5j6HmgS60yG99qXdl85P5zVj6ekPsrE64AXaAa1Yo7b&#10;s5OSVEItxBewSmKbKgYNZ7126ktbmWL3MYdh35Iz4q9odHhsLqQQghHP7e/ekurejNFvLQCMlJv+&#10;M0+b8oSFx5VejN8WoKGZW5Bp/ZXz+6vt5JJwMeaH7+wmt53jAyQcA1Z3RGgltl1KFAVsDNePhTb7&#10;NE+iwekdDNwTJKCG/NH+v3eLf2IZEVhgYHf/ABQy3USR3AjtUycYHkUTaZoK3Le7Onyb+78162NU&#10;jPBOgJPTczQGV2DHvQrc3ImHshAME4NWl1JciK3mtrfuQVL9sH6qkI9Mu4ZQXkJxilnJ+kPdIsHp&#10;vQYYSs3nBAZvzU9rTJEiMrg8UjYypFaqkncJiqv1LVRZLICxO7JArjm4Lo7potQXEGowbVTaQuCK&#10;qTqrQVtzvYYI4qT6R6me0mad4N4K42H6NT3Us8GqSe8MIMcLSOfNHHoq/QNLN5OqxoWP34FaG03S&#10;47azhdc5AwMeKY9A9NQhd4GC/wDlasnWgtjYkoEbaOw+zV8EHBp+wW9MpbXtXnllKAHaBkD80Jah&#10;LILVlqx2sFuNnwZWY5DYpjN0Pey3IL+1tHPDVWW238jxddAn6faZI91M81uQhXAY1ZmuTRW8RWNj&#10;uUYJoo0nRokt3QsA3j/6lVf1i7W2Y5OCW5pJQ4xGj2At8vuyMd5zntUQdHllJYQMaLNMtYriVFHZ&#10;vNWdb6WkUaqkeQB3qMMEpnZZIxP1xfqpLiE4JUtxg9qc6ZfTJH8f7fs5FZUs+qbtHj3P2yNpzzir&#10;26M6otLqAhC3Iwyt/Ya/Hs/jPHCLTNcc/OPQdTaoJHUyAKexA7AU6kRHG1G4oRvkUsu3k57CnSvN&#10;G2VzwtJHcQZJ6de/py8LyAICSQfzQz1JEk8zSBgwZR2pybm2kQyu+cNjFRV8EIl2Oe3xNWiqoTqr&#10;Ky1fQzCffQ8ZzSFlq95ZgkSvg/21PO5+QkIOe2a5m02OZN7HueMeK0Xa3s6v7H2ndazQmP3J9y5y&#10;VNWNZdQwzorZXb+KofU9BnhDND8l+vqmNlf6jbbslRgY3EeKWWFPodM1VDBb3cDRSRB1b5YxnbVS&#10;9UdHW9w7oYiwJPP/AGoT0br5UcxyyFZFzlt2M5o603qaFmLlGlAAwAaRQlBiTipFDan0BeW7Ofax&#10;z3HZqHW0K5HyKjGcD/561ne9TQTQvlQPc8nwBQt+l0123ho2byuc4/gVaGeTW4md4UZB1zp26hG5&#10;7dgrNj8GgGfRLmRWEWHz2J4xW7dS6cEyptcFG5we2KFj6fRxuzlEYP8AQx/itOHy0rFWJrpmC5bX&#10;XYLyFNkuzP8AaeKtq0trmeFml/t+/JrRF30MhgcrbFFBIycE1GjpyGKNeOe2as/LjNLVUScJJlCv&#10;bTru758Uwm0u6nBUR8/mrovdIZN5CZGMgYoCvf1C5dBjIwKSyMrQFW+gxxSozvkqe1TesKj27gAE&#10;gcCmYtpp2YDJcU/is5zjfG3/ACoc23tiNlN3NpLLyYSuSRgUvb9Gm6iYAHPJxV12+lRx7n9obvBI&#10;riSB94KrgY5xxmqRzdUO5UkZlueinSR42QiRRuH5FIR2v6aI9s1fF/ab2kckZCnFU5rUMSF9jE5z&#10;kfRrZDK5iQzW6B6TVyiFMnPYmhqfXfdcptB8E0hq8zKuFfnz+KHLW3Mko/qYOQeKvDGjZCEHVmtP&#10;QjQrqbVfeh2gKgYt5APcV+kGmlL5ISpJIRRkfS/+axR6DwQxIoOB/S2HBwRk/u/mt2dE2MUGpRws&#10;C6MCFOMEHHBryfqmS50engtQosPWrz/60sjnaTgDjvjsK89LWaO5DzORH2KL3H3SfUvuLhOD53A8&#10;Gi7oa0ikntQRgAcgHGfvJrwslen2aEF/WN370OEfEZwC4+v/AJ6/Or1p1P2WeVzkK2Mk4JxX6TdZ&#10;2UP6MpAo2KMhR+K/OX1l6aF4s2Yi4dg3BxyPFN4dfeMnmq8Rm7pbqIz3UU0UWwq3yLc8HvX6PdL9&#10;NaRrek2TAAzJGpc5J58FR5xX51aBo2y7jiijKKTiQn+3dX6A+mEN1oWm2Eqr7qRspz+BXqfUtY1T&#10;2ed4sbntF3dOmWApBLLuJGN7cYxVj6noUYtXmgcoyc471G3lnHqsC31sAQRzRT03PDKYIblyUb4n&#10;HbFeNts9FIEbSOW5C7SNwI3ZH1Vgf+iLfVtKnAfMqjCqnBzjOaU6r6SttKIvrKQ+1wGX/wA0n0/q&#10;jq6yLL+9SDtpckkwuuge6dD3lhNpt1LuIHttvP8AaOKo+G4u/T7qieH3MW10xZM/tDZyKvXWNLFl&#10;ex3QLJHIwORztOeaU9UvTGPq3QxcW06fqIeVIH1XMDUZ7Vp6OzdqyY6o6eXqnSYtQtrtJpUAePb3&#10;z5BP1VfaRfHX9Ll02/t9lxbOck8ZHbcKrT/T910be6vNFvpjBPFMyEE4Bq7+uOlZNGu4dWs2V1Ug&#10;yYJxt8mqZ4LHonGTZUfSF7LpGvvZ3hChcpEcfuQ9iKsD1J6A0/qrQLq0hmf3tuVH/wAsVHdeabbd&#10;RaXHf2Mvt3sYDblGcj6I/Nd+n/WKXZhS6h2XEeEkP0/jNQk3KnH0aoVRh30/64uOi9bjttScvEJP&#10;a3EkbCtfphpHVML6ZbT2s+5JF/Yp8eaz569+jen9RWVzfWaD9TFmV1HHuZND/wDpm62iW3/2bVTt&#10;CEom7ggg4AzWvNjh5OCUoqpIIPg99GjupOhYep7Zi9uJBzIpxll/xWSutOnOqugb5WS1kmspSCWT&#10;kg5+q051Ld3/AErLLNbXLG2k+QDAtj7FSlld2nWFkm9twA+R7kE+a87HPJiiva6ou1Zn/SkGrSpK&#10;l1GrxsGPg578VZUXXMgLwyTL8RtDY8VGdZ+jklnbxXVhdc87lHAqpYjMrrHeqytgEZ4q0Jcukd4/&#10;ssTWug7q4tZLm2BYFS+F8D7qlpxe2VwJF3rIvYHjJ+jVq/8A0QotLtf08F0xQjaQx3Fc9wv4pM9P&#10;L1JHJNFchZAm8DH7jTpLqgUtoqhfUERzQQ6k5VXyDIey/k1J9U9H2OoWhuLLUlkXd3VdwJ/NVT1t&#10;0zc2tz7Mh3KxJDg7gcdwalOl+orjSlNpIUFvLt38gYFXj4yaU4HI56dM66cvptIvPaJVkRxsc8cn&#10;g1L+oWjCd458ZUgHC1af/ojQuodPa5tbsJJEPcCdzxQe0cS201uzZwCAc5rkPI/JUtl6tfoG9CVJ&#10;bFEiiCe1xwfH3Uholob3U44toznjP2PNR/TamLUmhIIEilQD5Iq4Ogulon1u3upFZY4+G+mB8V3N&#10;JKT/AGrOwV0WZOvt21vFgBioyP8AuambPTBI8KbcDb3pTqREuNRtZYl5yF9sDjavaiK+ciQNHglU&#10;JZRxXmTZrx9ozJ6voJ7h7AMWZU+bZwBzxijvom2aHQ7JGYnGcg+Kr/qV/f1FppHEhkcbhjjg9qvu&#10;zSKSGyUAAMoB8VbJN/aUUUjH8mzPfqw0bSWWxQgM6xljznNF/WOnyQ6bbblURSopjwckEihr1h0h&#10;oL+FMZVp0ZPxRb1jqMr6dZpKVUxRRqQB5AqcY/jF2NW7I3pGzaCzsih+YL/t/PHNQXWF0iX4Ykgb&#10;ME/bE0QafdzW5tfcxtdV+Q470B+pd2Yroqg2K5XaW+xTwX5o7NaK/wDVi0WPSo3kKshGcL/xeAal&#10;vQa4uT07qlv7LTwKXfGcFWpPryFJtGmWVyrpFktjgg1L/wCmq8bTf15uEX27iFgo+2z5r0E68Sa/&#10;/F//AEJpf+RMmIbZ26avlw0sCuT8+OfqobXLWzu+mIHhJL4UqAMKCBggVYWkzA22v2LQj2xveFh9&#10;UKdP9NyS9PXLruxBLgp9ADkmsF0/9muitILF7jpu5RYt6r8mx5wcnFVX0Tfm06lhg3tHBIuGHY4P&#10;81cnRt+v/wBdrYqRDv3qo/t4xgVQvV1rJba9FLJuEqzK3HhT4/5V6GJ8nOLRnyPiky1Na039B1JY&#10;uWJiM6Hewot9YdHijtpGjmDExhywHGMV6rLq2nRXDrzHgAt3VgKJ+tsXPTau0iArFhSw47YzWS5R&#10;cfmPodR1Ipg2QHTtlJkOWi2uBzyc4NZpnhkDOFmBKE585rSPTRd9FvIHQD2HwOfLc1nbqm1NpqjN&#10;jAOOPBBrb4l8pxfoy+Uvxi0yuul9XjsNduraYGNZmBTPlzWrjIms6U8TkGRVKsQO5rI3WOnTuYZ7&#10;c/ONgQf4rRnpxr8EtqkpKFjiORc4KsPJ/mtmWNpSQuHLX4gNZXElrcJvBjIOP+VXbrEY/SJOGG1V&#10;B4+j+aBvUDphreZ5ocFGO7IOcUWdFTi/0/8ASN8xtwV/IHakb0mOtWmx50b1DGl5bxTsyKTwR2H8&#10;1fn6vG0ZBTGcr5rBfWLX1nMXiLJ+nbLIPAFa79M+udO1jSogtvvYRoCc8qT5qPm+M/tRmnr2ZHJ8&#10;mixUdJBgAAGoa96bW4IHORk4FSlxpVzhngifGOcc1B6TrfsyslyrErnBJxmvNjfaY/NXtA7Y9LX0&#10;F37/AM0jRjhT5zVg6T1FcWJZGkaTBGA1SVvdBxmLDBhwcUnNp8D4eQDcc8Vycy0Zr5JnR+vbSaXZ&#10;Iu0sxCgccjvjNG5vVnYNGuORsyapiPpJZFLqoB3Z3ZqNmn1KymQZLRofuk+3ZWORl9yXcrFsAV9a&#10;yl1ZcE81Ttp1vPIwhMYUr/d9fzVh6Z1Np7Qe484RRwQeCSKWUKKRmiRkVVn+QJxSFjc28l06hQvy&#10;OQPIqQFxDeAyRvuXGcgUjbWcEU4dyC2ePHFLYcrHTiM52Sf0w39pwaY3mHXbDPt5/tpd9MWWcsAF&#10;RTgYNI2+nOtxlWGzdn7NKKrslmv5ra0jeSQOwXnwf8Cg7U+qZFgG6f8AcV+P1/NEnUFouYtq87cZ&#10;qvdS6faQ79xIBzkeCa4qY6YQWOvmKB3M2CeBk5Cg98CpjSNauAsxlnwmckZxgUD2fTklwpVn4/Ne&#10;zaNcRr+nWRsMT8j9Ch0+jqCx9Qmu7tHS6IXBB2tgEfmkdY1K6aSONLo7cZf6x4AoYh0OSO5QJNvJ&#10;HIxU/daI0RSRlO4rxXFBWrHUbOX1xrKIkMSWHgdzUfY620cizvKcJ3QnIOaaSaE1w7u8pVR/b+ab&#10;23T5mk4l2J2NUVCtUT0/VtvqKcllVeUGcioBuqV9/ZsJxzgcZFEsXRVjFHFicZbO75ds0/t+iLSO&#10;JzPyCc9+/wCBStxAHJuq4kAKIUz2wM4xURa9cwySe9KzE4wA3xAosHTOne4flGqKcDceRTK66Xtr&#10;74pZowJwGz/1BrsZx+TtA+esY715VTOzOMgYx4xSF/rCW6KEiDkrkeCasaHo2w061KfEyEikYdCs&#10;y4Mhj45UOeP4Fd5JneLK2tNaeRWYwf28YP1UdDd3F0+8wFc5BHcjFXI2naY5AGwYyAw7DNRWp61Y&#10;6ehXOSRg7VAwaaLBwoEo572fbDEmedpY0/ljvoBsQASEY45Oaf2HVFrFEzxxb2Y9/AqJPUE7zGUr&#10;24Wmqgqhvtu7W3WWSQkkftYjOag5tTcozvJjOOxxgCojrG8urv2wp2gEjCnGTTTRNFzb77tm2H/i&#10;OADXeKo5ROJ13OG9oOz/AFlsAD8VE6rrF9clJInaOMZyy1I2tvpb4YLGPb7Emnc/UWh2SPGXjBf+&#10;8nOMeMU0VdVGzjdHeiWzXEQMr5JGaU1OO1scmWUKSM80G6l6o6fZwSrbD+txsINUn1F1Xe6vP7zy&#10;MoU8BTj/AAatj8acnvSEeWKL51/WrWzt2lE6O+3gA9s9jVFJ6jTxTtLDG2W+LEnvTKztNQnZh/YF&#10;H7uSanbbpMTEyNGvxGM/WfNbsGHDBNTVsy5Ms29OgH13X9Y1kDZG20HBz3qA0boDVtavoIRAymQ4&#10;JFaH6Y6dhluY7WP5nPbvgfZxW0elfS226et7a6liCl13Lgffc1yXlxxWoQJLFzdykVF6ef6YrPTr&#10;GCaeMO+R8j4NW5rk9roaW9v7YjEYyu3sx/JNEPUfqVBp6jaqsYlyF/z9VQHVnWEupzr7r/ADjPPJ&#10;8YrBKcsm5OzXjqK0qKk9Vuv7u/DW8B4VwrbBnvVe6H0fdSyBgp2sMMo7VaEumW9uTMBhi2SD4pyd&#10;cW0hZYkiJOefyfx+K0RzcVxhAOCk7bFtN0XTdIQM5IKD8YXH1UB1N1Rc39yiWe/BYbVXv+TT7p7p&#10;TUtfn96dnEXO18YGBV79Oenel6IlxPdhA4AYZb68io/eUJXPb+DvHWtAF6a+nM95MLy/XZt/Ypzu&#10;Iq+f9x07py2nkPsxheSGOG44xmq26q9QbSwt1FrcBpG7AccVnbXtT1HWlQSSuEcgkAZJP1zUZJzm&#10;5VQfboNervVS91T31tmPtv25wp/FV1pHTW+5e5YklySS/Y0d6J0kiSw++QxAyyjxRnqMVvb26jAQ&#10;DOAcf9KpHNGGkjvAjtHnt7aNgIxurq21KGad4xKGcDdigMXk6qy8EnPc5NSfTK+wzTSSqGOQVxzt&#10;o43bZVUHYgf98jBVIyRQH1KTMIvZPAkP8sMU06g6omvr5LaDKxI2Qvkt2ostbZLS0a4myzjuD4H0&#10;K7tUDpoEtO0o2ts80jAnJoe09Jr95VkkITJPfxRAWm1KZuAkQH7a5MiWckkMQXYFG5uCSadSf+xB&#10;fTi8U7wQ8AqDg1WnU2pXMV/KIZdzPnlecHtwamdW1VlkIhzuOBkcZqT0Po6O4cu3HINWj+G2Rn7o&#10;HehuiXWSK5lBdmJyTWm+mdNgRzGDlwM5I5oS/URWLlIwMqvH8UC3PVnt3JuBM6MGxkHB48fxST5Z&#10;KoaElHTLG68vZI5kCXH9EbVOOAHA5FUTrOomeTEUrYPd/DUvrevtdQtm494sfvsTQ3Y2V7OZNqjC&#10;4P4quOFBOd6QPX3vmZY4RlqNNL6cldS8+7sOfsnxUnZWMEZT3pAGptqnW8NvmCNgxwQMYIB/NM3L&#10;VIjqx5qvUFtoMEiCP+qw+Cg8jdVT3E97qsnuzLhVPAH/AHpz+laV3nmcsWOcsc1NpOkMBVCDuHOa&#10;rFUEnZHwWEAKB4s45PNWn0/oC6iiThHSNeQfs/VDXSXTj6nKryKx2thUIIz5zV+arrOm6Hp0YDIr&#10;IoEaY8/mpTd6XYsf2x3Ffromke7MgUxL3PGMnviqS1nqqXqG7j9lXUIxGCOGxUFqGq3uv3oi3ud5&#10;COB+3nxV49N9IW1hbRRbNzDn6wv1mlguC32Mp2J9DdOtEpmlUYd8rjkLVgatrAtrdkRUyv2aCtc1&#10;0W2EhfCqcbscYqrurPUPT9IVoiySStgk7uEyO5Hk0KM53obS7ZZOrdQJBaM7TB2c8AntVGdV9ZWV&#10;nEZ7gkswwgXsf5rOXW3rhLJewwxDKk5LnPwx+BXmrX767Zw27oY2IDBwMjcavi8aceDn0ZsnkQaa&#10;j2Duresl1qupLa2UDojEqp3H5Z4yBRV010ixBuJ0zKG4H1Ux096dwaXEjEK0j4LOyjJ+sfVW50zo&#10;TSSqAp2ckk+BV55IJVBGaDk+2COi9IyXd5D/AECxLHBAyM/mr0v+irfSRABKX3gbyf3Bsc0jZiPT&#10;XSZiDsOR9HFS9nDfdT6lakRlYw3cc4UcmoPJI0xgM7vV5J7eK0gjJyeSOM/g1ZHRvpPY2+mTXl8w&#10;adyGQMM9/oCjqbpHTLIRJEFJzlpAOSxpO81BgyRBRsjART3NT+5XQ8cVvZBS3s+n20kMOCx7LgAE&#10;fioHRmnm/rTj4cja/BJqfuJofcyxGR2NQOt3JuIMRS4YDhh5FTbs0R0Ia/1da2A/TqBIT5X+3NAU&#10;2lz6jNG8jkJ+4ADGKeQdNWrOjyZdlOcj/sada31Rp2jRsZ3UBcKMtggU8V6QkmSEX6ewgPIH5P8A&#10;d/NVp1t1tb2dlsspV9+UFWcHIQmhHUut7zWEuTESlurZRfNUb1VfPIkUETYD/wDxK14MNSTbMs8y&#10;a0WL0nqe25PvSiZSMs35qA686n95ZgDgkNiNT2HamWh2aaRp73D/ALcZBaqt6t1FPbaZAffkbGBz&#10;8K9CNSkZ5ZKi9lPW0ZF3Lg8BqtL0+0BLq9nkkTK4OCfBoc0nRnvSWQYDkFiB2q65re26f06S5hgJ&#10;yuzk9y3mtWWaWvZ5sVbsoj1O6rW4MNosRC28jc+TUl0hZFrZJmxh+FHnAoShsF1XUkimClpJc5Jw&#10;Oa0h09pNtE8cMcalVKoCnIplONV7DKnJhhpdrDbWbPjkoNpPgmn/AEVbs+oxzyYYFiKfdR6TGwWC&#10;JmwcEg9hjzVk+m/SFzqL2kUpXDSAEqMYQYFY58bbsrHE3SQQ2vS56h1WPSYUxHKfkzDIx3q7uqul&#10;rXoGK2hiZXMkWY2GFZeOdwHj6pbXdZ0fofUIxAizXBXCIpAAbxVUXl3rfUWrobxzNcXkmVXtsT/w&#10;BWT85NflUTZxjBVW6IXS9HXUNQFxNHvOecjIyeRmrr13UpLZI7eJsxuEdwOAa70rSrLpPTNRF7uk&#10;nDqyxgEkk9ufqhjpxLy9kvbm7XdvfEQxgBaJiURuuXWyO4mMf/w14P4H3Qnom26s7mWZTlfktFfV&#10;AP8At7hHwpcFx+KF2Jg02STYwEqbMiq41+NmHO7bTYjodqZQRGQdzFt3bFTvUejNNtByFdcLL+QK&#10;iumbXZaxPu++P+HFWdd6Tc3OlidG/okgMfo+TXJS/I5DaMovBJbtLDKvyVjg96P/AE+nlGow24GV&#10;2Ekk91Him+svbpczRPyV4HHemnT2+K/t5bZtp3jv/wA60ceeNk5/jNGg77Q9luW/UDK43I3lTQP1&#10;jbWraWT7ezaQDg8mrXv7JdQtZXc7J8bsY4OKrDqOya50pCZdqsxwRWLE6ZolVMqPp91W6+b4D8IG&#10;8mrQ1my/2y9gdwJEdN3/ADqF0TRbW3vrW5kj3KnO0nIzVmdbWVhPcWE8W4wmPYynjBP1nuK1zyxl&#10;Rl+2QXQ14LPWobxIj7KTL7gA3AqeMCjz1q0iyt9age1dhBMBt4/cxGalvSvpSzuL+O3YYjc5wOxw&#10;MnFPvWHSbbTYfYMZkkjmV4ee6msjn/5Ir0X+3UAU6E6aub6SQwOQ0ce/bnA5pDS0imv5nnjLAzFC&#10;v/ygcc0dejmmajcpc3UUJPtI24d9qg0z6MsodT1+9ilTYZpmKBvLE9645bZyGPSBq7EcXUEBUF/Z&#10;xgEZVkPiifq66tYrq2ktosBwcrjG38VFa1aXtn1I0HsIFhJ2tnOV+8U01sQPrNtHK5RZUL9/NKns&#10;uovsaalew3OoW1sre3GQuXb+1jQfeaZOmrTwMwj5UrJj91WZ1j0ReWN90xMoUrJK6tu4GCPs1C9T&#10;6edN6mihnO6KRIiWU8BT5FPFk2h9pV1Jpd3BE65XILHyTmrT6stbG5iSOOUx+4o7DHyoZi0i0i6i&#10;sYZpgEmUCNn4APcE5o46u6JvNO1K0SSfEbAYbHDc5PNQy3FloRtAJ09HJAZbeV8rtxtIHGPJpN0k&#10;1DSbyMOMI/yzVnT6bBbanBuAMcqnch/A+6EIdJV7rU4bVsc5VQd3uKw7D+KZT5L+jjh2NumLDSm0&#10;y+0+e3di8RMMy90Yiqs0edbaQIsmPbBDE9+Pv81dPp9d6ZdzSQSOsqoXjdQcHcOKp3qzRBpmpXyF&#10;RiaVmiQnkr4rlMVqi+dRsp7jpJL9d0kEeG5IYqBwBxQ/DHDqOlGzkgEgA3xsvdGHINFnofp+odQa&#10;LqdlCga2eBg8OfKjsP5qO9G7i0s7++sL+xxJKXhG/IEYBwuTUXF2mNHthFIxi6MNlexbzuXZKe/0&#10;Km+kdD0u/wBC1EyXQSeKJiAwGDx2rvX2jXTtQ00L8i5w55xg9qGRowl0S/u7TIkt42EoH4GcCmg9&#10;rZ1x1oomW5a51j9KMu4CxYAxnHkH6qwfU9Lu06b6fjuYDsjvY9hII3EntVT6dNPca1Yzxblmkjyx&#10;IyARgVqf1r6oi1Po3p61nAjuo50TwMuOK1SfGkLFEbq+ma3oXQ36R3M1jduX+PyVSeSKN/STVLca&#10;NqNheKBELN5FH5HbFD0l/dw+meoaa7NBOXWSF5AWTG7xRP0V0LHr3TN3JFNi7igZNnYsAP8AzWRr&#10;lpbd2aeqf6oBv9PKWc93qUWoK7RTTSGI+Synipb1XsILfUp0XDNGvuoSeWX/AOVTP0YszcQhreBl&#10;9iRosLkspjOWzRz1stlqpnkuHX3hGVUL3YgY5psTvIjmRakCPQgN5o5nt1X3CGzg57eCKjfTazne&#10;S/M6+9JDI4CsdpwT2/gVI+kelixmecq7BCVIyMH80TdN9N3tzd61eW4wI5G+C8k81fSkZGirY4Wv&#10;dUmeIjaf2ADByDyaZ9b6Bfm90tZVZFjYHkeM8mpawmF31Lthm2vHKWlUecHhalPW/qNk1bQ7eOF8&#10;zqxI+lQ0zmDxhZ1NolxH0zpkcbK0LfJRnkKKMfTTV5dLtL22c+5azQnhu6Nj/tXFp01PZdIW167i&#10;aEjcRnJRWP5rr05vbOe5u7OaH+jIhYMw4DY+xWZuUb3Wh4rfyVjpEwm1QWH6ZkFxO0cbn9pOeCR4&#10;FCXr5pmq21109o5JTZKs5b+0qncZFFrGafqFrSGNsrL8SPI+xUn6p65JeatpkBHytrTbIMZ5B4q2&#10;Ey5I6sNPThtMvdEvLSeNUuY4vhIRjOFzQ36U6xcTmO8NoVS2uGjlA57HG6i/020Ww1zR5XWb2ru3&#10;jYfxnJ/60J+jGtNpV9NaSorwzkjjG3OaWa+dL5NMHURz68apDqkBWIF1idc+Bz5oItNIe5tbOOzk&#10;IdyqBR/xVbXqHpljDpGo3kYGyKUsmfJ+qq3pLTbu+2/ppMSbPcXH/inhfDfZDI0ssa+Cmv8AV9pl&#10;7eaB09Yke1cWjZfaf3HNUZ6aWaWhkgRNp2gyNnJYnua0n/qC1Gy16503S5H9q4hQmUD9zkEEtVcd&#10;L9FBElf9UNy8Hjlj4q8Mt42vlk/IXLS7IfSrozalKgiy+fifArUsNlaz6XbX9n3hOLhBzn7qjIYo&#10;rW5iR1WOTfu5HDEfeKuy1NnJ09O1k21jxKme+T3rNlekX8FPp9D7rG4kNnAYSoZ0AwfIqLtmns9N&#10;thPwsi5xmoe8mcvFEXyQgO3GTijfR9AfWYvZncRxwjuxxhe9cjXEJqzzpPp8/wC4281yALeQlst/&#10;HBFTOo9XSe8dM0sbkLFXk7Z/AquOq+sItUjj0DTLhvctWAmmUEABuwVvNW5pHRj9M22nS3LiWU/P&#10;dxjHgUSf46YiS0QFpo8MBnub23YtEhEcf5qy9E6dg/2GS/lQRHOcGprpLp+11yO5nl3qyEqozjGf&#10;us3eqXqnPeW0vSWnSFCJWjkkQcsF4IBpYYtbundMdzSVjX1k9ZYp7K30TTbgukm1pGQ9/G1atz0E&#10;6As3sJLi5JE6MrFAQQOKzno3pxpFibBJ1berAEE5x/BraV3b2XSNlbTxS/CZMA9sjFUnJxivxUku&#10;x8FTvdfBH6BPG/VlxcHEUUSlFHgAcZ/zVH9edR6L156kQaJYItxJp0e64dTwrE1mP179bp1uzBZm&#10;QQjLOIjsdsd81c3+kfpbTdOs7TXILMrLelpJZGJLN5GSaaPjyjiXN9uwnNOT4vo0P1ZHN0/HYQNC&#10;S11KIo9vx7UeaBZXXTdpNf3AUW/t5ZfK1F9TWk3VOq6fAkqr+nzKCOQGFCnq51FqdrZ2ums+DkCT&#10;ySB2NQ0pSkuXf4v9hwbMW+qesTar1LdytAVyC5BP3Rl6cXklsC7QKQyBAOxwDjA+jQJ1iFk164bc&#10;CdiZAPIP3Vh+llk1zcSQHkO6lH74LVZv/wAdCavo2FAmlNoazqUWVI+w5z+KB9GnMcUjqR/VOSw/&#10;uFOfUfTLnQNGgh/UxI07hAwHJ+xQ9oV0kdnaQFvn4/zWWUWnTVF4O2X/ANJ6lZrp0jOE3xIS2QM1&#10;nv081iK31Wa5mXdbSXDHJXPJPerE6tsLjSdDuJ8qEdPk45xjzSfpdNpa9OSvNFul+TZC53K3IxVI&#10;N6Wk0tWLOKJXqhuntY1AxPcbFS2JUqMAsah+ltLu9JeO5jlMiICDITjcv0RQFaNNqbTTxxmFfdIQ&#10;9+AaufWNZs7fpiWGFds/sbQuOd1Tmk5dpezuNO9lRWX6HrL1A1H4KnsIsYkXnJQZqV9brB00P/bX&#10;maVmKnbj4hc1OekPREttaDVQoWecl+f7gRUZ6nStqETXbBvZ2quV8MpqmRRUV2292V3f9Fc2XSt1&#10;o+jQmOKQRiMlSccnzV9dBdLuNMVzb4bZk+Cx74oFn15r7RrDTJGwxwMqvIHgVZ0vVcei6I2RgRwB&#10;FJOCHPFLj42uV0TnbKW9Oo31TWtW1WOP3RBctHlhxHg/tAqV9TtQttZvEhZ9skS71BHj7os9LHn0&#10;XT7i4ng2wSlnPYFm77qzd1D1AnU2t3d5BPlGn2RoDggr5Nc+3ygmnuw5cVLXRbvpPZXOlXd5JKsk&#10;ayY2v4kqhvXvqK41q/uLBLVA8lwvujtsEfYn+a1fLKE6Jk+SpNbxn2yPust6X0xa9QdTxpeXh3yJ&#10;8j9n6OKtBuDe9djY5pRboqD1906Xpvo+ykt5yFuIkBcc4koJ9KdMmsdBsroyySTzgMWOBkUQ/wCp&#10;vqKbRNWTRZp1aGFNw38B9mMYot6es1sumdP96LJmUPG/YKp8V3NLjig/kTIEmr6FHq/S+pNbf/Ej&#10;XdIucZwc5quIriZtIZXjUxun7xzg+a0Vouk2OpdKapLA/sXdvb4YDneX/HkUL6bDY2+ly2exGYoR&#10;kgcsOajCfokkCfo4NYtr/wD+tlwMxsCYmH76s/rbQ9T1DqWKZ9PFpvjzMic7z9jNVP0nc/pNSgjh&#10;JWdnbaAcZPitTeoGuX0en2Nxf2brNDGoZtuMoR5oyjKItonTM0GmTS6aQm5X3oOCW/NVj6UaHb6x&#10;NeW1zeG2uY5G2uV5yT2qwfT/AKnEcxluGb9O34+/NB92YU6k1F9PmO9trxIB/acng0ldaGtlVesn&#10;RWuWmpFWAmzkI2RgZ85q/fSbUkt9Dis503e3HnePJFVV6w9ZXT2tnbumZScPlcbR5q6/RnTLbV7M&#10;o0mx0QFV+1q1ucIRicT2UrZ6JJfdVNFDNkifev3/ABWievYLi41npyGaHa4haMSPzVZar0he6R1U&#10;IbeQxytL7kPg8fRq3eo7u6vb3RLK922szZj9xueSPH5pFk79PS/6Oq6RV/rB03ObJ7S4ycxkqRzx&#10;+KmvRrpi5m6WvEEmJdjqo/gYxkUXeremTpokdtcPvZUISVe54xzS/pto95adN3FxBcbpPZcBSuAe&#10;M5qqclGUePsWLK89OekLO8S+SeRba9t1Y7R/eFzWNembqwsesteFxlM3OJ2AJ7nANbz6B6Jk1jT5&#10;5p7pRfoJI3IGNjN2JrFNton+2eoupadcyHesm2dTzuzj5Ka2JXB6IzdWy6/VGHVLKyF1Yqt1ZSQA&#10;OON2PBFC/ov0prFmzdR6OkkaZ9uXPClR3GKvbrjo4aV09+usLrMWwh0/euMUF/6fupJ9Hvb+KbdL&#10;p91w/wBQvUYtV3W1v4O4VL4M09TjVNd64unNomZZuJA2G3g5wBV3dWK95pSWl3B/7yOLbvzguRUf&#10;rFnbTdYan+hYZ9zeGU9iOwqwuqNW/UWNik9tsuIVwWK4Mldc+tl4xt0Zy6e6E0y7n9q+kFrIxI97&#10;b2bxwKyb6tekt5a6rMYp/dlglzGwwvuJ5Ffo5o2mW2oTxpcDZv8APkZ+6pL176du9Hu1YMbgHAJV&#10;cZT7/wAU+DypQf7saeFV2UJrXQEQ6H1O6srx1ZLce9by4K7mGDz5Gayp6LBbyW9S0iSQQjEoAP7h&#10;x/yr9GLDojR9d6G1eaDUZY7qOJi+4/A4HYD7rAfo/YX3TnUN6IVZ9khL7RwwHYHNXwz5xza2DjqN&#10;IntW6atJ9QPvRlk9vDRsvCn7/NZ69QumY7a7li/SlIWOUOOCK3/1dbWmqX9nPzE0keCANuMn6/FU&#10;V6n9GPpsnsMXkik7ORu4P1TYsu42y8MaMI3nT1rsk9sABec1U99YOJzsXPPFahvOkVT30WZhgkYx&#10;2FVhJoskF0QMOVr0Mc/3ZmyY69FPz2ykASKRz/BqwtK6sv7aCONpQ8SrgBgCcfWae9QdNmRFlRwS&#10;R+0eDTB+mru2gDzRYDDitkMj00zK0Eln1Da3LqhO1/z2NP5Lke6AHG0eaqtdPlKyOsbMFzk/WK6s&#10;tTd8cnNaoeU0HH4LXl1aD2hb3O10kbOcZH+ai4NLht55JbWXMJOSg7GhmVmdBg96j01mewuAcnGM&#10;MmODWheREScAh1XRobzfNGcsFOR2oXW7ubL9/wAgDjBqck1WKZUeMlWY8rTGYrchg+Afuqyd00SO&#10;2htb9d8S4fyD3qINxe6WxG3MWcYqIuLV4JS6udw+qm7PVEuohFPgfmljMaqOni07UiC6CNzUNcdM&#10;GBlkjJIp5caYq8xsWI+qj/1lxGgDFh9g0k69o7T9Fu+njILO5EqFRnDY8io3W2jt5NsMhCHOP4/N&#10;cdE9S2yzrCwA3nnPmizrSG3MYnMOMfAqo+6vj/KOiLg1KyC6O1USXSwMuSDkefjVkdQ6p7Ev/wAI&#10;YUhQ3bNBPQkFqL+B4ZApb4gHnP4o063gnQLBJHhcjLCtODS2czK/RzDD+rgFwj45x/BrsR2t0jxP&#10;Jll+qiulpVh9yJ5CQ3b8Gl7rSpLe6SaKRl8n/wCVmtCeieONMA+q9BtLYxYyz5JyaF9P1aIfE5AB&#10;II8Crk1CGO8gdUIdvP8ANUd1BZNp0zRtblS+SD4NZc0FHaNkHaLE03UbCBRMSvk18vqPcTSC2tht&#10;Vm5NUJLPLuwJGA+vuifRpI4ysm/BFY45nYjgXSNTkjVSw3fWfFIWN0L65fdGAwPbFVseowZArNu5&#10;4q7+hI4ykryKpD4xnvWzBLn7EnAc69YM1gZIgqBB8qzVdze5MzOfvGa011vc+3Z9wisMY+zWU787&#10;pDzjBrvkukNjikyYm1hVQIBjA7ijHoqy/wBwf5Odi8n8mq0trZXdVHJNaQ9OunTBDh+F7/zUvG/J&#10;2zmXvvYWXkMmnW6SQjAUZUDjNV7qvXM99IIvY2lSASpznFTXW/VH6SN4wmSuVAoG6PMd0TcOgBDf&#10;4r0FI7CFBNd9VXFhbMpVCcZAx3z90x6e6wvLx23n9orzXoEvphHgA44xRx0H0pbRtgxjfjJY/wDa&#10;pVNyVdFlJVXRH6zqV1bwb4yC+CRVXG9n1OTZMS7mrl6ptESPZEuWViKEtL0YWbm5/u70/lOmkJjk&#10;d6H08bGBriSPH1+BU6eohgBURgB3NQGo9TPeKYTHtGe44zSNtYQ+2CZ8filxeZHGq4nJ4bd2foHq&#10;/RzsZDFL28nz+KGNJvL3Sb/ekntrgo4+xV4wa/bX4HC789/oVFaz05HchnjUMf7kI7/kV+YqfG1J&#10;J0SU2tIaW3WToM8D8tR1ZdURTxLtYEHjdnJBqqrrpySDZtOT5qt9S1C8srjMM7IFfx2/zUHgjPou&#10;/J4ro0VcPhmbdn+O1NIdTZXCH5LVa9PdYi92xSNsJBGD3yKM7R4wcmozwuDp9koZuW7CiOO2uQwA&#10;BO7PHfNeXmniKMiPPHOO5zUHJKI2V4+9TttqOYwGcCp7KrJ1sgBOi5WTgMMZNRl7ZWsy4U/HHOKl&#10;9V0n3v6sZxk8rQJqv6y0lQ42oTgY5zVscG62I8oG6xoEtrcybGJXvTGyv5bOZDkjnBBOMg1Ydjb3&#10;V85wp7cl+BV39I+j1nNb3N/ckMowVBWqyyKC/IeFy6eig01O+kJVCx4+IxUjbxXMUYeU7Wzzxg1b&#10;M1ja2U0u2LJU8cYyPxQprGj3Go3PtIu1m/aDkYrK/IUmqRVRkumNLPqFo1O7B+gakLLqRZCxkATJ&#10;4+sUMdQaH/tW5HcMVGWx4NDkdjeXQjMaMq8cnI4P1Txx8lZzm72i3f8AeonAVW3DGBj8VBXV8hVi&#10;w88DFRD272sJkdh8ccZoY1HV5PjyFX/rXYxEb7ZOymOTOcDceKgdT0622hMKHJ7ihttXmebAOF7Z&#10;o00jR7idlLIctgIW81VpxRFpMGrfpAOfeMe4Kf7eM1P61pFtFp6kfBicnbVydTW1ppOnWiJ/8Xbl&#10;1BwBkfisza/1rG7yozllPHcbSPulhcumTlBIjpkG0gHOaF7tjyA3bmnP65LiANA58857Gq41WDUI&#10;o5T77MXrRFbEqxlqzysXCk9j8qqnUlZS5kGTzU9f/wC4mMqATkYyKDLvS9QLFWLOfoDOK344VWyU&#10;MVSuwNvYc7snOaj9LSRbgBl4B+P80aHSmVSXXsO1eaFaKJwzDjNa4z9UbIG5PSLRyLWyAZN5XOB/&#10;8n7rWfTuprBfw+6SCw258A/dZn9OVktY7d2x7gQH64FXpBdiaVJAwU5x/ivnfNuWVs9Xx8qSRbnV&#10;JCwo6TDbjGaLOiple3hHucrjcc/VV6LpLuxdSoyf+n4NTHSdzHHZeykoLJI2R9Zry8iNZpa/vIJ7&#10;KcMnt4Qn7rFvX1hHcRzMrHY7gbcc8djn81cyawDE8HuOe/xzxVR9SkT+7Fk9wa7hTWQzeRG4FY9H&#10;aFE96ubVN+D8PG781rLoG3tJI/015Dwhxwdu7PkVmDR4Lm2vYdrbf6o3keATW6b9Y73REvoVUXdv&#10;3CrgMO1a/LlJLezDCFUyQs7RdJdbMKRbv8izdgT25NFHTunWsjyRiTkIWTHkmu+mr6DqPQWt3twz&#10;52hx3yPqqw6W1+S01ltPvMiaGXCN2zn6+xWKcH+ZR5KcUzSOh3sDs9tcuZFC7dpGc/8AOq91bQYt&#10;EvcwMf005JH/AMk/mimaFs/qkxs+xRJYwabrFm6CZSO2Qc1nk9JGtL36BOHSDqVm6FchxgUx6QM2&#10;nSf7fdzGMxE4J7EE8UWaRpc2nM0Pv71BwpqP6rt7hYnu/ZLOgLcdzSt6SO8FyfxRmH1x9JpenNZH&#10;U+nsHE5Cz7OePGatf046qs9e0/8AR3s6AyR7Rk9sjnNWpoMGmdT6NPBMcq8Wx0PJB7Gsn6r0fedC&#10;6yqwyCa2Z8LuH9v1mtUMinBxk1fyyMsbu0gl0uwj6Z1i7sLvc1nPNujfJIH4P4qW1DQLfTtSGqRP&#10;H7L4WYHkAY70RXNnadR6GSk53pwBxvU/zUfoKG6s59Mugd23aAVxx/8APXOPo7F9Fs6XrNkbUxCB&#10;JY5E5LckhvzWZPUvoKLQtUtdfsoysKncV8bhzRvomr/7DqX+2Xyuvba4BKAeM/zWjrmw0fXNKa2n&#10;hV1dclcYx/BqMZ/Z/O2WdMrHozqfSeqNCxLCGzlXU8kD6NVda2rdGX8k8EcxtJCRsI8E1xe6dcdE&#10;64n6dzJYS4AwM4+wa0Dd6bpPUWjyRR3Qk3odpz8lOOwrmb59PYQk0C2k6n+tiE0m4IRkKTnG6uOq&#10;elendc0xkgjHvKw3bO+f8UG9J6iuiTz6bfBjkbYpj2YD6/NP9UubqwmNxYRluAWGCysB3zipKD7V&#10;mjHKnszlrPpVq2l+9Lb2UkkIkw3uHJ584NVff9fTafMbN7KWGTsueM471tOH1Bk1i4axuIFijkAG&#10;7ODUR1f/AKe4NaspJxdO0pyY9wwQR+atDPBNKf8AVnJIpvQbjp/WLJTewhpFUYDeT5Aqiur9Gjju&#10;ro2qOse8naxzj8V5rfT3VnTl9dQmSOSFf2gDDE1W3TPq5JHeSxXsG/dIVycZr1cGBwcnGSlGlSRj&#10;yvr0yxumtSutJMknvP7bx42/QFX90Za6B1Lp00/6r27uJc7DxlT5rO11rEGqRH2UydxAXwB/jzUb&#10;07f3mjaws4eaISxlG8DA8j81B+K5ucqaY0PLceKa0y3NY0tra8hkjkbdHJjOOducVqX090eKe3eQ&#10;K2FG5gx7sPr8VnrpdI+oo52/Up7in9mcsc1o3peze302IO5V84/GKwZbT4t7R6uPqxO2ZrnUC2T8&#10;GbGOO3GKf2WpyRXd/C6Ha0BXd/wk1C9Ka0E1hvciDMsrBcdsZq07axgvU1GYhQyhmHg4ArK10aYN&#10;b0Yz1WSCDqGG2ZtwMnxz58nFXwkLItq6jKFQwH2KoDUtKk1HrPT7SJljK75S57/Hx/BzWiy7RG2R&#10;vkI12kDgY/FVzKoQKweymvVe6FxNYu75CuQ5PGAPxSfqw/6SzsblmBZoFOV5wcVO9f2VtdX0CRPt&#10;EzqCSM8/VB/rHA0Wm2Vqdi5/a2f8c1WH8cK+Wzkk7ZP6RfQXdrpU8wPITGRxkcZoN9d47f3rN7ZW&#10;B+O45+OaNtMW3bpfSiqEuiqHOMZP1/NQXrHp27S7a5jjDqIcFf5PY/kUY9ZI38jS3EGerYY9R6Ut&#10;Z4MMXiIZRjlhUF6Euy3BtpU/+MJFUd8fQo1Tp5h0dY3ETY/p5ZfH+KiPS+ZLiG0dUCTJOc7fHPHP&#10;5qscq+1nj/8AjRxQ/KLLG060gtdcvbS4kKK0bFHbtmgrpHqGeO91bSpDtjd2ZcjBOOMUZ9V6bPBr&#10;sE8kJUMACpPHNCN1Euna8JHYbJX/AHfWfGazJl/9AP0QlnadVzWM0Y2TxsAXbPJ5qlfVu3az1MMx&#10;3FZjj8qPurK9To5dJ11bu0dFGUZWTkLzjv8AdEPqf0vKLGO4JWRHUMGxnJPJ5+63YJ8J423/ACM2&#10;VcoSQH9D617CJazAYmGQ/gnGQKs2UjU9NuLaQYCc5A5GPv8AFUBZXaJGjK/zgbK/f3V/enOvRalL&#10;LKyFFeF0cOO7/Vd8vG1ymNilaqyqOk5xaXuo2cm2VZs7d3nb9VSHq705ce9HMhGzdtwtX11hpaab&#10;qcTwqeXz/GPqor1D0pJbU3CqWhKBsAfVNimo8ZX/ACI5VdoxFZauLuN4WTaY2IGe/BxUj0xqo0nV&#10;d7yuIJcJIM8D/wCVQzrUIsb95B/xF9v4JokkgtbmCORQuHGcCvZUFx/swKezXdxDFqWkwuntnC4Y&#10;gd/oiq06fuW0vU1EmVUZ9xc4zntX3pb1CHk/QyyAF8e2M4x4qc9RdIms7guyj4PhtvcnwTXnt1Nw&#10;ftG/uKaPev8ApuK7tDdROQs0RyRzmq39LeqJOlb5xKV2e4A6E4+P/wA9W50Vff7vZXltPMA6Idhx&#10;nvVZdcdLbT7X9Mn95P3mu+Nlf2545kc8F/JI3H0l1YutWz+1IVfyp4OPGK+1voVDGLlFYS7ue2Kz&#10;t6N680F5Z2/uiM7VGGPJUdxW3NPt4bmSIy//AAmbJC+a87PCOOSpEF0UZp+rS6feR2yxnaDnfg4P&#10;2M0Z3UVvcyRu8oUE4YZwMmrN13p3TLj3BaW6dwR+TVXdQdL3ds+72SYiM4/tGBUVOM2ktByodPbK&#10;Bsik5XjHenllZGSLDW+Xz3Ioc6f9332YNuRV7Ucwa+kZUSryp7965KMoFMee32Dw9Pre43yO5jcE&#10;sOccn7FV31J0lfwSRPb5PtkndnGB+KvGHUbaUSYc8nI+6j9RkaaDZ7fxFIsrT6LvInRQOmajqdjc&#10;xH9TLubgruJAAPYii659RIorsC4DBCOSDgp/IFHU1lZJC7zRqSAMEDmqo1PQRf3crDCnb3+wOwNU&#10;hKM3bRN5Gui2LLrK3vrRXtnO3O3xkj7Jp/ouoxpuBlDd8ruG7NUTFoL6eyYuDg8tjtTC+vbyAyyR&#10;gLzlcjxVI+NfTOLO0zRJnkvZ8+6dqnnH9tS2pp7FsQrgqVyeay9ZepOoWiAmTYqZOF43D80qfU9L&#10;wB/kf5PIx/NSfg5ORdeTCtl+WH6iXKg8suR9L+TTeeC8XIY7nbyDVM2Hq9dIxKMGyNvyONpp0/qu&#10;YxulIDqe6EbMCm/xskfQ0fIg/wDkXFa6bcwlLh3IAPGO5P1S5N1cM4MprOmp+rjFl2t8S2eM4Gac&#10;L65O0LRpAG2HG5uDTLwszKLysS02Wz1RFNvjjE7BycMBwRTCygvYrZGa5JKnbubOTWa7n1Mv/wBV&#10;JN7+S5Ks5b5Uzn9TtXymJdyhgwYH5VT/AAMvtom/JhfZrzRbS7lld3bhR3OAGzUbfX00l4Y43BCc&#10;KAc8msxz+sWqygAzjbzk8grQ5cep0kKl4Vfc32SuSPuuLwcj9oP8mC3ZsvVJzBboGnw5OCOxBpDS&#10;9RuLdv8A45G7g5HA88fVYRv/AFQ1a/l3NjbjAy5zU/L6ga1HbxRreSDB4zyao/pmZVtCrzcd9M1V&#10;q3UqPemI3IPyy3yOSalLvUYjAre+rEDK89hWJHv9Tud0iTTBxg5xyc0Qabq+vurCWN+QMcEAKP8A&#10;uTVJeD+NWkyf+bvo1Zpuoh97e8Aqimep39rKyoZEJZv2Hvn81nn/AG7qSaMOY3UHjbuwQKc6f0T1&#10;DPIZXlZwDydzefGTUV4qqbc0q6NH+Q+uLL6m17TrGFUEyZ8hfBqLXr2zgLs+wDH+eaEG6I1GYwqG&#10;TOMMGOa9/wDoXXzM2TgNjAHJpIrCtuQznJ9Iat1vaz34DBsc5yML/FOepet55oUhhjAYYUAd6JpP&#10;SBIoTLLId/x4VsnFOrDomzUiWbBRQdueW4qsp4FVKzi5e2U3Ym/JZmnPPGG4P+Kf23T09wr71Z92&#10;cgklhVxW2jWPusSiME5GR+2nGp3RSIGKPHOCQKVeT/7UhJLXZXGkel632XccY7OSAuPxR1D0NYWU&#10;aq6hz3xn/tii/SIrsQT74lTsVz4/Jp1Y9KahqE+9AX+WSFHBrk82Rrb0Jqis9YSO2RVgiXl8bVX7&#10;r7S+mdV1SW3iggIEhC5I+zWpumPR8iZBdpCUIJB5zmrcs+n9L0eUNbxDKAkZ/FJ9/VL18iOJV3S3&#10;o3HoK/qHgjMyqN3jNFPU/VMaRRo5VY4RjZnJYkcCn3VfqDaQwGVn5VSQmc81gzrXU9W1/UZDFNLD&#10;HuPb6/Ncxx5t3KgVpdbJvXOsDeahcFJVZVYkkDu31n6FAOq6zeSSxiEEsG8A7j+KINO6WlSNMEY7&#10;FjRnoXTFuGfMjbyv7hTuo9bKR3QM6bomparGAHKk4Ox8jbmr56d9P9Pso4XmEXOCT5XP81Vlx11a&#10;aJKyLIJHTAK9hz+agr/rrUNUSQiR41aTgL3FK4TfSpF40vZcPU/XWl9Pj2bcbzuIAAz2rOPUnW2v&#10;65P7QbajdiDgY8jFEGndONfyNMzO4XO/J5b/AJ0V2HTFrHIH2lQuMkEHNI5Rj2rZyV62QegdFyGz&#10;FxM/HAUk5NGGkaNbWatK7ZOcEscBf4qS1DXbW3gMQ3duABVcarqE92piAYIeQo7VPlKTR1OkPtS6&#10;hWznLR/MBsAHuwofv7+/1SaM52gHso4UGnFlYW/6cyXEgGASWc4zj6zVVan1bOxeK1cALnJX+6tm&#10;DCTeRJsM+o9Yg06NIw6s/ckD5A0y0zqC4vlaFYySO/GCaBtLsb29uF948sxZhgk7fFaI6e6cSzMc&#10;jxBOMgnuR+apliooWM22QkXTywqk7sN/deMkGnt/cPcptk+Khey9sip/X9WidvYAClewHaga6lKy&#10;BSe/1UFchuYx03V3ichhx5xUVd3StKzKSNx8/dL3MqLJgAEniizRemP1TxvLgIDlh5P4q9JHLZE9&#10;N9NNcXEczSHaudoI80a3c0Ni+1FG9k3OR9061W5j05GEUY+K5AJxgVUf/qVzPISNzbsnd2GaVLn3&#10;0cbQtq2o3MtxmRsBv2+KGNbVUhVUbdKTnAGacvBNeyZJbjn6ANevPbabGWmcEg5PH/atCVEZNDDR&#10;9FlhxLOwy/yqTvOr7TTVZCyq+Nv4OfugufrI3sxNuxEaZXYexP3Q0thcXkrvI2Uz/d2FNXpgpHup&#10;3N3qsu3cWHO3ZwMfdSVnpAgEbyEEHx91OaPb2lnHKzcHwR4qFmF1c3D8bUGcKfJ+6p6BrQ9v/cnV&#10;Et1LZblR/wB6NemeiZ7kwiUMRkknsBipTo7pCW6Ky5BbsU7YNXNaRwacpExCt4x2qE50FA3Lr9jo&#10;EUvwJdQCqDHYVTsUd/1BeM5jKxud6R/8K/mpm96fu9Vvp5ZZH2NJnnsFzxirYsba102wEQCLK/AZ&#10;jywpo0vdsR2yP6d0q101JJJVA/KeDT+46kgABa5VAwy/jiq96n66s9PhmiRxPMVI2jsKyRq/UmuX&#10;2ozCMskYOBnjB+6eOHltiPJRcXXHrFGmqPZ20zbv3cAFfqsh9R2Oq399MVMkrSSk5LHgeMirZt+l&#10;4xIJixdv3FvJP3RZBBBAi4ZWJA3EjzWiGb7VcVZmyp5PdFPdK+mc9/MZ79dixsNoHBYj/wAVeNvp&#10;MdqVxjA7ADzT7S45riURx54IFWJpvREs8qhsDnJ/FLl8ieTsfFiSI6z0ie8gR1QkEefFWfocEdnZ&#10;Rpty5GTn7qbh062ht4oY0BKrgmvk0CW9cJnaMZOeO3bFZvuI0LHSG1t0lJqcXvSS+1EScY8/ijTp&#10;SGPQ0IiGCRjd9VMWzRwW+zcM+F8HFCOudQQxsRkBvFRdy3Y0XXYX3+pBtjk4LE85oI1nqaNSy2w3&#10;/fPmhuS8ubuIsZNoYYO3wKZwQW8Ww7QwAzz4/Jp44vlnXMmIbhpY/ckcK3gU6ncWkLmSZUVRyxPx&#10;5qu9c640m3f/AOKAAQWQHlmrPHXXqldIHIEaRSbkRQ2SprVi8fk0q0SfkRXtF5dWde22iK3tOZpT&#10;22HIrNl/1FfaneSXDMzRjJIbkkmhXQru4vYGjlkeV1XLMee/ajWwktrWArLkMDgVpeJRb1bISm5e&#10;xe31KeGEyRo5L8ED8/dd6RoQLLvLdidvelNDjmu2ZRsXD/AeCKItcux0/pdzctEXmKlUHgMexP4p&#10;U3ySE6QG9Za3DiHT0ZWAwZAPxyBVLdaWxW8hQEDcgIXzzS3Tsd5N+sluCzSuxclvOaiZbWbXNVVI&#10;QcwjBYnsFrfCDi/6RiyTss3oDTMhRnKtkH+RTzrbVB7VzanOyPsM9zirCh08aFoqXZhUrtySBzmq&#10;WsrG71rUJJZeRI++Qjt/FRUlOTdiwtarY/6A6V9+0gnWLDyFuX/Faa0XSYEitmDxowOCAKjOmNIi&#10;jtEMcOExsiTw2Ku/pT091Ga8tPciREZgcEcCkyTq3ZqxY+XqzvQ+l4ZJYAYGdsgccmjrqDqS26Wi&#10;tYobdXupQdvjH5wKkeuNRsuk50SBi8zxKwAyGUn8VXeh6PPq96lxqCu0074ULycH8HsahCMn+Uuj&#10;ROlpLYr0xoE3UU9zdn+rNktuK7seSf4FaP0Pp2z0jRbefYDqErEAM2XxUtoOi2/QRknuY1aW5gxF&#10;Cg4Y/wDyhQ4kMsxOpTTEyMzceI/wv4qOXLb0ydN+gE6n1Oa4vXhlfMpIDbu5+h/gUw1m5ay0wBZR&#10;E7fBQThufOaNuhdDL6z+rvY95lkZMtyNv2c1VOuQNrvVV1Z2gEsFuzAMPkSQf3L+BT4t/wBISToZ&#10;X0MrWMAQEv8AEOMZ/wCVP7qzMWjHA/euVz37/Rok1O3gg1CytBN7k5XLIBtOc/VRXqjY6lps1hpw&#10;ZSJH3FhzjIyBV4PpGPJHVkZY6b7dspk4BOTj80eaG8sWm3dsW3rJkKMftBqPgsf0enwKx3gLnPck&#10;UX6ekItPdBDI5yDjkHyKTItnYR0Zm19ILW99uX97j6wRj7qFsY2W+i9jIPhiPqif1LsFWOC4jJDe&#10;4wyfGTUDpjiQLIZCJAMZ7c+TWvDL8Jf0Z/J1NGqNMkN3bxe82HkjK5PAyPNB97o8cWjavNHID7CM&#10;TGeScfVJ9ES3z2DSSsCqHKjOWFGy29kY9Sgj3N78PgYIJrLSiaV0U50hZGT2Sf3Nhgp4/O2rT9Xr&#10;iwXp7TNRh/pSwTLFPEP7twOCKqXp7Tb20NwHk2e2xCgHng1qy90jQtc9OdRnkgzeQ7HG7GD+TQ2l&#10;QqiDXozYXF/FZ3doW2x4dg/13bH4ot9dG/3jT9SuoY4kCyw+0T/O0jil/wDTrdQ6cbu0KpiSM7S/&#10;K4p9149ubO/SMBT7tZZNrI2XUbiQfp1ban0rps+oLL/TntykmOQR+6hvoeBZr65uLb/4xkadRnOz&#10;zVj6HfzQ9M6okqBg9ttUkZwv2tD/AEF0pJb6dLqqHKlNh5yFHnmh5LTOrGQc1zcX+smeZcq0hDKA&#10;BimHVfTsF31BbCQqIDFjbjIL+M/ipb0/gh/3d7R5vd992O92wN3CgUhrdrM+t3NmJCzQSjIHGAv/&#10;AHzTXxkv6GW7I7rqa5XU9Asru4UpChdRnOQfIph13o1n/vmlRieV4ZIEG6Q8rn81DerOuajcda9N&#10;FYEjt1tfadivLEZyKtn1M6Qhg1vpMQais8d7bxuUxxEc+MU/L8bsRwvpnPVfppcwatoNrcBj+qhx&#10;FIrEgZ5BNE3qXd6hZ3XTVncqGSKFo5Jdxy30aH/UQ9Q2Wu6JbTSsHiQe04yxYZ/7UX+rN5ZawOl4&#10;5IjFO67Jv7CW/wCKs83yY8IUddY6BPo40O5imSZJcYDUIWujTXfWSw2EqW8TRiTfJwA7eFot67tr&#10;+x6c0aCd2lW1kBWXOfg/GTUhr+hW+/RZLN8b9pDZ5Ugf3UQmk2LOFlDemFmLbV9TTVIXjkGoNAXH&#10;H7zw4o29XemP0N7FbyESRMWe3nxzx9mm9hb/AO1dWXYvjv8A1H/GMjJPLUSeqemTW3+3Qi4aWKWP&#10;3UJ5wB4H5p5TthFdEb6SdUXnTWpC0s9hO0dsHeCPr8VKXmo2tj1hPdTQlEumBZCMHnGSKDOmdO/2&#10;2ez1GF/cZuSp5ZcUe9b3ltrM1tMkXtnYUJ7t/Fcc9UMo7DfV9EgvI9RKMUMsDOgz+MjNB3QtjePp&#10;V3LbxZxaMxVud4HejjU7S40bQ7a5WQ4aDY2eTspP021+PRen9UQRLJFcxyFGfxvHg/muQ4uSOyjo&#10;zF0tYrHrUF37TYVjtz2GT2q3fWBxdS6VFBDiOUDd7hzuY/8AD9Gg/olLW+1XTZHLoIZTE0eTtAJz&#10;zVwer2m2K9S2AWRXX2lKbeVVlpptuQRSvoc6teGbowWjH5wquN+CeDyaJfTaDU9B0241OII1nNbM&#10;csMEH+fwaa+pOqWR0jTbiC3EcjMkbp97gMHFFHSGrSwaHfWUkPuwtDJ8Dzt47KKknTW2Xr8VohfQ&#10;HU7ewj1RGQlrqRpUxyGJ7ioTqe2F1dakLdlSVN7bSe+ecCpX0HsbDVtOmVppIbqN3wBjG3PFQNxZ&#10;XUWr6i7w5MMhEv4xx3qilNcG+t0SmotSrvQ99EtYXTrVbG5iM0zMX9x/sntRXpmp3Vlrup3UCkW7&#10;M0b4HAPNe+lmgWE8Oo8MLklnjYdnH1Snphqskera1ZXpVo5J2GWHYjw1M23KOzOo6Zmvpx/f6ivp&#10;rZxkXDE//SA+fo1Ievo/XdR6DcRq6XAhXGDiP9wBNHPTHSsEfVGrQRbI4GuGO4+Tu8moP1Nlm0fq&#10;fT7GbDxSxn2z3LAfVPe4jVpl6dANcx9M6itxGZbUrhVP7B97a59ObHTjHqluYuXXcj9gPwtIdK6r&#10;d2umy6fIytDsyp/B5on6Ds4LqxFxAAfYlfjNRn+TaVsfjSKh0q+/2zW42ZmCJIyFsZOD+aiOoIbn&#10;W9Zvr22tyYQoLso74803F+LbWtX/AFBYiZjsA5VSTRp0rey6Va3YkiYW92rDcO5Jq0PxUbMs425a&#10;JT0+6Uv7DTbnVrcpghmZBkkgDnNCHpFos+qGV0MakvJIoPGAT+2re9MNRFlpmpJczL7TF5AzcDt+&#10;2q19K7mayuortEJieaUMv/Cvgilnw7t77RRR0wK9Z9V1HTIhpx9zbPPgjxhR3P4qV9JrC7a6SeGN&#10;5EiIZgvPC9yaH/8AUl1G11fWYVCFS6RBg4zuGOaP+kDedL2E2pxk/pf0xPAJB4yc1XHKKgnd3KiU&#10;8Tllv9GavVPVR1F6g3t5a2mFjHsbT/8AJHJ/zipLpCNA14HJUs6sQeO31VLaH1LNqmr6hdzyIqy3&#10;DuAgwxB4q/dLsNlv+uMLGLO1Wb+0/mryi1eicopTBzq28tU1aMx8ttHB8E1cEPTht9FXUkj2RA7e&#10;OV3VW69NWN1IJpJJDIZAdg/bV469pmoaX0w1oZN8Fxhmx/ZnnIrFOSqrNWNtNNFKXc9xe3sX6aM7&#10;lwGP5/ire6giWHT7Vk3xzsgWWM8A481CdG2MsFzbyLArRI67mI71ZfV0NpqWt6fLGzJAi/M/25Fd&#10;VU9iyT9kN0holgbCSdwpljIZe1T2i6jNruuW9tehREqYiZTz+cihzqG+NtcyiztyYlxg44f/ACKM&#10;NaNvo+jW+q2qAXTRkqh8nHmqR+PSZK6BTrL1LbpyG80PSY83c+cSZz7YPGahfTr0stktpb27k3ys&#10;u4sf3M/kipvpLoWfVUbUr+MNO5B4HFEN7rCafdW1qmWDTLG4QZwD9VFyaS3/AEK483sV6L6JsdTu&#10;p/ck/Z8vz38VS/q71vd6tqMmkQ3CgxKY49vbA+6vv1J6osui7JbizA925RhEOxzWLJdHmtNBveqp&#10;3Z3lcqOQRmQ8ZFUhF3FNdPb+S0pQhCSX+jLo6efX+tIrGZY5IrYlXXOCCBX63+lNlZ6d0xJZG3Ce&#10;xEREQODxX5bejnR856ytJrhjsu7g5mJ5ZmYnGa/VLqOxuOn7K2h2oUkcR5zxzWnzJNvXSVf9mXxm&#10;lF/LZG9F6fezxC8iDSFXYb0PYrQt1N1NNqXUIgeJXKr7fI5we/8ABq0ekdfi0e2uS8eIzkqoGOcc&#10;VRWmX8V3JeXbYErSuVrE0oKO++0bOdtmf+qNDSPqG9ZZMkqqhSc7cE1cnpvo7S3UCQA57kdzgGq3&#10;tr+DU7q8Yuu/kOSMYYHwKuf0dintL+K4RQyo5X5diex/zQ56YhYnq/q8EiaLpl1gTyTJtLeBn91N&#10;W6Ue3vIrRpVZhhsx8dqDfW24XUerNCjEeJzCxAX6Bzk1b3QiRi+P6yUu5Qbc9t1cnTa2PDWwP696&#10;ivLW0Gky7ZS8qKN2eUHJAP8AFGPXttYad0udSsgQgh2+2h/4hgf5FMtfgj1jru0tSI/08EREhI5D&#10;FcioP1QsVs5NP0xLhvblfeEz+6u/xjO1a6v4ZRU6O/RXSontjBNE7Ej3ctxjfzUv1jp7prUenpHn&#10;fGJVYd8A4qX0HQ/0ItZUmZQqKBjy35p9ps8M/VgvpFYyiAwbh+xVpEotJPTtb/Q9U2/0EGm3Eun6&#10;OY3j2okWADwQTVe/GDo6RruU4MzYLDnvmvfVHWJpNe0fT4J9qFw8wDY4zyDUv6naZbrpdr+nkAjD&#10;HcSeO1NOLtrlfHR1dLVctgd05aRnXLGWMFlj2sccjFT3q3JZtPp0cUZJmbcwXsNn4qM9MrL9RZXd&#10;ws6kmYrjP/D9VO9NWsOodQsZ0EiQoyDPIDZqtXFRTX5NEX3fwPvUjWLWw6NmMZKhIFIx3XFZk9De&#10;lxe6iblZVZXf3XHcYarB/wBSFrb2ekyw+6/tuUGA2NuTyKeehvTd5p2mJeiLgZXA7FfGapypTurW&#10;qX6Fq+K+Qp9aXXSNECwJkOecfjnFV56OdFJrNmNbb9u91CLgFdvc0l636vLf6xpGlqRm4kyYwd3G&#10;2i5dXPTvTmo2qSR2iiIoB+1gzDHxzUHXv36Oyekkfmn/AKiYrnqfq6NPm8ZuVtYmUZIO7Hyq89V/&#10;V2+l2Gi3QCtbQrCCBhj4LGqm0TWJNN9QrK3mt3uFgRrtt4JR2B4z9nzVj671ivUnWAZSqLt3MiDH&#10;8CqZlcUq0jlmjOhOjL+10mW5jVAkcSgp3OweT95oct9O0eeO9tjKsDbWliJ/++H81bXQepfo9PkM&#10;i7kMe0p4P81TUmgWmr3V4Fu1BSVgPbP7cHFZYLaFu7KaTWdl4CjJ78TkLIBwMHya3Jeavfah0pYy&#10;ahB/UIQiUr8WU/dYFv7EaVqjKF3pvOWP0T4r9C/S7U7/AFXp+4sNRgSaExf0nUZIVhwG+sVaXF/8&#10;qtAtAn6c3dlJqk0F5ErKSPb+iD5NNPUDpGDQOpbO9soJI43Ib7QN5AoLs7OTTNYlson3PEf6X26/&#10;/MKuDr/Wf1XT9n+pRluIXU8Hv4qH3UotNfFMZEb6q9J6Vr3TMGpWyoskeCxAzyRzmqy9EdZnF3JB&#10;DKgePJUjuQBzVi32j6pN0ffT6a6FjEcxntWbPTOU2GrQlJiLhPlsbv35rvLkm0qpC2aK9XJJ7nWd&#10;Bkj96C5TjO3PYj/vVmdWW8l3F05JfQbZFOHbHYkc0FeoGpx6rYabdD+leQOMc7ct9H8Vamu30970&#10;7BPcWxilZUZh4Ungn+K5i39y5P5672U9RKz9U7PUrbTrd3k3224KD5QHyaN/Tm5mt9BiiaDCgHH1&#10;zTDr+J16WFvKHuIJNqb1+TDIzmnvRusNb9MbZo8lI3VeMFsDgGtUUlX5Nb//ACE6JDpLTGje9u7R&#10;0DmQhkIwCw+6/Lu86qu771P1We8dfdW4ZXTGCEHNfph6amWbTp7yN291mJ2n9o/Br8o9RFzeer/U&#10;FxJZNAjXbbxj4nIABFa8O21vpk8i/Fqjf/Vlw0XSrz2d0Hhmi+cD8lKlvQm506Syk02SBfkm8Blw&#10;eT2zSN50BPd9LyzWsucw52nnBA8/dG3pn0lay6PbuwaC6TBJQ45HYmoKVwaj7Y+KNwTZne86Pg6d&#10;6zvdRWUgvOpZC3xOeeK0j6pWllrXSsWoIkQlj2Or/QPdaqG/0H3OtNl2N0Syn3cnglj35q6vU3SF&#10;sOlrpLXJj+A9vv8A5FThKX50k1W/0XtXH5Mw9LxRapIFjn2SOAUz8MgUEevdpqdnJaxXrr7bJlQT&#10;ySPs/Rq/uhekE1AQywMFmALLu7jHeqM/1Li71HUbSyuAEmgAIx5FGNN5IjZH+Ld9I99FekdH6h6W&#10;1l1nZbyCOT+ivG7A+qxd6faFYwdYS2U0Lx7bhhICQeR4re3+nnoAy6fqLQztZ39uXyo/+3xyDs1Z&#10;j0fo29s+u7+O5jhDTXXDZwynI7/k1rhqWevcVX7oljl+KCf1C6OgTUdMEVzGjdwQCVKA4qrfU3SZ&#10;LK4gjuIGaPaxJI4cH8fitYeo/SFzFLYe6ojfIK8H5fg0Eep2hz/oNHmuY2yAA5YdhnkDFYIZqav1&#10;ZthJKv2fmL1xYwaY8xTDoVGz7O7xVOafbRm7WRkX8r5I+q11/qN6Mt7C2hmtvkrlCn4zVb9KdO2w&#10;tYZTGDM+QQRkEDwK9fHNLFCe9kM86klRU/qX07YmPT7uyPsuV2SRfn7AoYCrJpz28sIcEHD99tX5&#10;6pdLIljDKMe0cZcD5RMe4NRvTENnLpclpcW6kMrKGxyPrmtEM/WmRq70ZotOm7mKGSRVzH3YEdhQ&#10;Jp+mQ/7kwEfnkfVaysunb+zt3QlpYnYq+0Z2qapXp/pZbnWJEjZtqu4LDnFaYZ27JSgC2o6NIlzl&#10;HGM/4IqD17S5CUMiBSBz4q+9R6S/TSJvJxk7M+RTHXOn7n9ATLpsrJzsYIWxxVMeW/YlOjMMjMMj&#10;H/KkTM4UYzRjc6WGJGCMfVMZtKVRnPP/AErQskq7JtAqj8crnHevlKsrYqckst0ZU/H7NRsWnsgf&#10;DjHiuqbOibXbQjg4FNJtRjnQiU7T4xSF9bykDv8AeKhBG2SCKosp0nrWMho3hfkYIP1irdtOo1vY&#10;0hu5ApKAfgmqFtmkR8oSBUimpsjAkZIq2HKoiyimi7elraK1vyqEFCd3Hn+KtrqFQ2nzP7mVwD8u&#10;4rN/SGsi51FIXcIGBwSccir6muEvbSeF5FDsNuQc1uw5oO1Zmyxa9MrGHqNLfJKZOc4FF2gdQLey&#10;exKOHBwSe1U1rmnXVndujZ2jgGpfo+7/APfwqGwzff1TKbseHSZb9xpE0EiyRMSFByDwBUbfGz1e&#10;AW0sixyL3dlzRXq2pi3iJz8cYJqH0+00+7haTJ3/APmq+mDm7ZQWudIzWLMQ4kGTghcZoSMskJI5&#10;BxWmb2xmTG/DIB/NV5rWgWkz70XBIrFmw+0chO+yvdBt3uruNByWIXnxmtOy236K3gGACFXIHnAq&#10;nOmtJW0v4pGXIX6qwutZ5Fgt8se+RireLFxUrFnK2iX6ot473SiFJBbg/a/RrLl8pinkRj2JFaCs&#10;b5m09g7jtiqgTR5r292LAW3McEdqfNbaOxemGHp/0pNdTQzbMqT+6tQvYwwWDJwsqjK7eKGukdKh&#10;0vTY0dVXI3MD4oI6r6m96b2IZCY1XkjsT+KrjjSVC8bm22Bmo2k97fzh0YqXIBPNELWUGkaf8Mgk&#10;En8n6qY0Gykng91h2HAP5qM1mZpbhbfYx2U2KEud+gc3yogujdHvdRvRK7OFDZXP9xrQcGgyxQ7k&#10;bhe5HYU26O0eOziRtuSwySf3CjPUteis9OljwPkMsR3x9CtU6RPk77KxbTpcye6wfJyDVedR6jLA&#10;zBWyobAH4NSz9Tme6NtKNqvko/1TPUtIWbcVYsDwCax5N+yilTQNy3EDx7UHcd/IqZsrWYRLhWb8&#10;gUJGxlgJAlG0GrF0+W5MEe0HGKyyRb7hv+DojUrcM6gEHIGTg0X6Lbar7/6Z4HcBNw+gB+a2lZ9I&#10;6aNw3hQXLHA7n81OtoelpH/RhUsq8sRzuFflkvqTblcUOvFdXZjqfp2WWJfgcsM/WKrzWvTm8v1i&#10;EEZJ+QOE4JFbTvdFUzSFyAp5IxgVPWlzpNhHtiUbhzkDz+K4vOapwEfiLds/MyP011a2k92RFADf&#10;BnynbvVs9OdOz3MK8FycjcuQCRWidThju5nMi9m3f8/qi3SodNsYVZEVc8/bZNVzedLJTcdkYYOK&#10;pMy5L0lqltJuaIqnn5ZJ/wAVKWfS88oXZCzNnC8cGruvjDOxPA+RxnuBUtot7p+n4kcqGHAH8juK&#10;R5NIpGFFU6R0ROyP7wUN/wAByMCixfTKK8QTNCoiU8vnBY+RRnd38VxO7xJhD3pFdbnmBto1KpjG&#10;fGT5xUXkmvZVxjRTupdO2dvPtwvtq2QmcGiS76juruFYbeD2oUG1mXJBx90x6h05red97ZaT47vo&#10;Gi6aSx0/RDbQLucL3z+4nyaPuNqmNiko+gC0y1sBdGe9LbYhuAxkZoS17Wff1AmyhYBmGHApG30z&#10;VrqcGZWHOCe4Aq3NH6YtoYZLowgYACHJ5+zTJLRaLsBOnejV1W7YTjLBC7luOK5620uK3YeygQKg&#10;BwOMDjNFlxq7abOxCL+3BPnDUC9Q6nLexSALguc4HyJOMU0bb7B0Ul1Nf7UMaclh57DFVy1lcaiu&#10;2IHI5YHsRV8aZ0TLdXKwLD7rPyGP/UfirCf0vi0C2USxne53Mh+OA1XjmhB17I/abvZSfQvQBup7&#10;aSaKWRQ+5ywAX48jGauHXbOKyYyJGFGOE+sUUtrNvZWpVEDHHdTxx5P8VSHV3WiqrgPudxgN3CfR&#10;NdUpTmico8E3YK9Z9SARytI+5scVlnWJEZw+zkDBarT1ieW4BLc8mgbULLMbIRlSea341GPR52fI&#10;29Afa6zLCVVDhP8AqKJV1iB42QuryAZAJ7UDX8LWzE5yPo0PXt40aMV4OKssdk4TdqyypLyySNmc&#10;r7h7Cq91TUzE8m3GcYz95oQbVJXcHntyaay3bXEjDccCr48TRrhKiQmu1kkKHnPepHStF3F1Dcdz&#10;+AaiLCzkZznByeKurQ+ncWckoBDmMnGOSRTzfChlMv8A6cnSe1tXiUjCBWP2cVYNjdPAwbg5GMVl&#10;T0/64a0kezmkBTJ2luAD9Voiz1WGVQfeUlgCB5bP1XmeViaZswNV2XLp+pCSAqrDnv55qH0/XW02&#10;/QSHdCzYPjZnzQhpOrPbjYFwHORmnOoD9QrHIGfr7rE8aemalkkvZoPRr2A3sG0lgzHlqOtU0KK4&#10;j4jUD6UfEms1dHa/eJLDbSjcRwjitP6LemRDGVz2YA/Veb5UJY5JpmqLUkUL1Jo0lncu54Hbd+fG&#10;a1X6KdQ2t9p/6Qp7ilWWQv3BFVb1DpiXfvB2zvO4Z8V36M3cWlavJayttRiQOPvvWrm8mJJ9mSap&#10;hB0Fr83SXVmu6Y8ztC82+ABchUIJ/wCpq1vUrpUXUNnrFpaD9TCSzN5P8VVHr70/DoOu6Tq8N0W3&#10;phSgODjnD1oz0063j13RkEkMb+4uCPP81yU3xjkjv1IXLCEo17F+gNY03VrAR3Urb/bAIUYIJoPl&#10;1s9Kaw1rcB/08hDJMBwNx81XT6nN0jr88ew/pnuHIbP7Ce2B9VonWentI6z0RJdqNMiB0+g3iouM&#10;U+TWpdHcOVtOPtBjYT2WoWnvwzjI5H5pU3bSL7ZUMCMHPmqP9PNcW0llsLqUJJvKbPORVzzQwHbJ&#10;DIzbe4P/AGrPljwZqhtAPDbHQdYWT28W874Zh2XdUx6k+n0er6ZI1vJuOBIjDHij1jaX1mySxAkL&#10;x+DQnpN65nayxzG+0R/8QNTG9GPtDvrrp28InbMZZYz5Gc92FXfq9lBcixvbOXEgB34/7UTdcemj&#10;pfJcGHdA53SBfFDsVl+j/ZkQjjBqqm+mSppKkBHX+iT61pZlRgLiIA/W/bXno96nC9WTTb24ZLqA&#10;/FG7OKmb2X9HqBk97+lNjen47VVPqB6fS6RrVnqtpGfZmcPIR4FVgoyXFiuU0ai6q6ZtdYsGw8kT&#10;43qPrFZw0Dq2XprWmtZVdYZWB3+FP3V7dH9Sw6vaRqXwVXBBBzikPUv0tt9ThE8TxGVU+e3yPFSx&#10;QiuSl0ErdMkdX6T0vqvSVuoLjbdp/Ujcdgfqqx6O6zvdNuLjSNTiRXyRHKp7j6od6J6kn6cu10+5&#10;Zk2EZbwAfPNXZ1t0jpGq2EV1a7VnKn25R8s45zRLC4K09DwmnorzqHoA6jc22oWfwMfMidgxHIqf&#10;0rq2+020mW4uCfGCc4zxxmqrt/ULUtPvY9PuHLR7eGP/ACNW3F05Yara75bse3IBsKMMknwRUuCl&#10;WmXjKu2R+o9A6Prgiu5LxNh52l8E/YbNYq9Uf9PekpftPpW5JH3HjJDH/hrVN+JNPaWFG+AzhmGT&#10;xUx0l1bayQPHNaZ5JBI8imxyyQlyjNnZ8JXZ+Vz6RrOizvJF/RXaSy45ypxkZostOro9RhiL8SZw&#10;SRwa3h6h9FWGoQvPHDHtkHJA5wawb1l05No67YrcqCTt4wHP1XsYPMjl/GWmeblwcXaei6vTYNa6&#10;pFOq8TlIyo5wD2IreN3pn6S2hV/iTEG+sVgz/T5b3Sa1Ebn5sAHVPA4r9LOqEW70R5D8ZIwG2nnA&#10;+q87z1WZHseI7xoz16d2sbdStLct8Yt2ABwxY+RVqXsRjm1JokGHDftHAzVV9GLImrTjZuRlYq2e&#10;Q4P/AGqzo74B548Z4IOeBmsb7Rqi2mY31GRj1dbE594vtXHGdta1fTI7m2tJ1yGxgg8VlNx7XXkP&#10;vYKozOG8YJrUj30r2crRMScjaav5EaWErik5WU36i2b6fqNltk3AAEEDgtQr68ot5psV0Y23RRKx&#10;K8ZI8Yo968ecXWlyzRgMJF4z475pT18Md5okNzHkEwqh48kdz+DU8Mt+Ov2yzXZE6XAsvp/pU8bZ&#10;dYCx+iwP/eh/XIJLzpMNLDuYjzyVwcVx6f3cz9FyRIN0cKEYX7x5rnoa+uJun9csywcQliCy7j8h&#10;z/1psz3J/EjsegR9Pdca76Zu7HBxa5VSMk4en3plp0Vql3KpVik/uYx3bwTUF6HXliNQ6n0h32ys&#10;AS0nZgPrFOem0urfqvUrGKAun6fdGid8jv8AzVskaeRfNMIvot71OvY77RrO7R/6qMpZS2QdvJqs&#10;9b9yfTbK/LEiRFYE/mjaGzXUtLvLcgB1YkHyDVfaNNcNoVzpbx//AAXJjB5x+P4rPVD9IDOuLCS4&#10;0u2uVjbCpuyOQTXWkdUTax08bFyzta8MSOCG81OaC01/p1zYz5Iif4N5/GBVa9DX8Gm6tqdnKSvv&#10;j21GM5cGrLal/wDh6EYHC2a21CWJsEEcGi3o3VBY6ktqSAshJJzQv6kRz2urRumQCiiQ+Bx9VF3y&#10;ybYJPa5XDDJ4yOa9H+eJX/yRmb4yL763i9+CK42qAqEHb4/igCzvmvLD9NIxYLnGPqrP6a1S06h0&#10;VYYtrlj88dgR3AqpGU6TqN5Fgna2AG8A9jWXAtSg110VyrqRl71F6ZiN1IFfYWJ2/wAHwarTSppL&#10;CQwyvhWO3B/8Vq3rjRo7wLImCclt2OTmsvdU9Ou6ORIdyMTlRXt4MylGK/SPKkpRySY7vobizngu&#10;7VxvDqSA3BUHkVrXpy/j6n0cT+37hKBZEY8nArHnTt291ZxwY+UbEEnjJ+6tj026lk0K8MNwv/t5&#10;eARwVP3mpeTh5Rdfy9M14clBVds2gXpa3YqgbAHk/wA1YrpB1FYoyKuCN3y71H9YaKl/ZPcwDIxu&#10;DUK+nmsT6bd/o7hs2svJB4ZW/BrDCDcLXa7KqSU+L6ZGTR3Gl3iScI8L7xnnIU5rf3SWry6zpNle&#10;WxHzhDNtOcVk3rLQ1uFaeElkdMbTV6egVpcafYLb+5+4g7D4yMGjzIxyYIzTqUdGXLicW/gupbyW&#10;2EbPyRzRYl2mqQI4UbTwMjj8ih6+0kSZRyQwNBmpXmpaFMJopSYGOGGeP8D7ryIxfoimvZY9z6fQ&#10;xIZ7Zth8qgAGTVbapai2/UCeF1AbAYLR3Ydd2SpHI8/wIB753fn8UbyajZ6lGq7EdXA5yDnI/FUj&#10;Ka7Qsox1TM6W+mtcD3lmwPoEc0+1D9XFDheF48A5FW8ejLSPC2oALt2HYfxTa+6WnP8ASWIvk4I8&#10;girpWv4oSHK+yp8e+ny+hkCoibTSkhMfH3j81a7dMSpIy+wMnA/+rUro/SUBY+/3XsM9zSNL4NKb&#10;ooy50N4sb97Hv8Ruz/ypvLob3XtqtsWJ4G4dgfFaHmGnac7l0UMcAcfs8UM3mq2aSP8AH547rXI5&#10;pJ6QMzVeel08sVyABtyfj37fVV8vpreZkWLack+cGti3F1KwQQRk5BOAKGv/AEneHLxpvJOfoYPg&#10;GqLzJL0KoJmR26AubWfYcFsc8/8AkUP6v0VdLyXLZz+4cVuGX08LK087fI/HC8mnq9B6ctvmU7mH&#10;7R/5NOvqEvhDSxpH52xdKX0hYKPiB2U5r5+nNURkwD9bQM1veXpjTLWKRwY9+ecAA/wKg5o9PtZG&#10;eSJQMZynHNWh9QlqoEfsLtMxHF0Tqo9vKZMvK47GpmL08vkRxO23IzGBkn+DWozB+pm3xRbtx4AX&#10;Gc0aaH0XearcRxSQeyijaSOc/wCKJedIdQRj2x9Mv1MaqwkyP312vpX+vlEDRMxXuBkH64r9ArD0&#10;wtbdpEecnnttyDTiy0DSdLkWV5kJPA424zUF58npLfodRRja09AZfcEC2UYkVQyhjmrR6P8AQiOC&#10;SRtRgjY/XBwDV8ap1npdlHtRl57/AHVcav6kSuYmtLdnUNjKkE81J5/Il7ZVLGl6JD/6F2jwyOf0&#10;6sgXsfqkbvpzQ4kWVYkKq45XBoysemup9dhj9iJtrqMl+Dg1Laf6IvbK0N1eO3Hb8VKXN9zYzjHs&#10;rW/udJlgIhtkUR43tgkqKd2lpNcwJBaWUjI2GyAcNV6jpnpyxCxRW0R52t5yR2zmmV36k6NpMotl&#10;nQMvx+JGVzS3qtlFKirB0nf7829o3Hdc9h+AfNSsHTN6oVJIsPwSPCmjOb1Q02EOUlRpP24LA5Bo&#10;cuOv4jGbiGJHPIC5OSR3zXKfwzv3Rlc9HXvtOJnUF18DJqPtegI9jCabOR2H2fzQ6vq1cXMk2+2C&#10;Kp4G7x95FQWp9V63qE0c0LGGBO5RcqR/JqkMGRiTzIsEem1hbMGlJ9o8sMcH+aYaxdaS8scEKxe2&#10;gwPonwBnzSdna63rVsLcg7SD8WOzaPvNWN036J29tax3dxLvYtjZjPahxq/lA56AvSuitd1lVEEJ&#10;ig25bd/05FaZ6C0HS9Ism/U25eQJyT3zXNh1DaadbCFAqjaAQDk5A81SXVPWIt5BHHK4LOSdvn7p&#10;k+hFFyD3qjqZInkSKPYvyI5xzVKat1pOA8e8FmXAJJ5oX1XqI3DqgTJ+ycgZqtNevXyXDDeSBj6A&#10;oWM0xxhRqbS3SyMSQvBZR9UGX2t2lifbZhluDnzTRdTuWR+SQOMA4yajn6P/AFmLhpWV3H7SK6lX&#10;ZyUdn131rhESGNcg44HIqW0bUNQu1djIyhgQPtqk7HoyztYVMmJWI7n9wNEVjpqW6nOMA8Vzml0d&#10;iiq5OiTNdK0gKof3OpFGTWmnWUccS43qB27mp3U5kjg3gjGaA8JJI05fdk4ye4p/vOQ8EkFUGrAp&#10;7cbAEngY5JpZ7h8HLcefs0KWkxa5RcYGc5qP6r6iTTXCe5uOf7T2pFjcmkjspJLZKahqcCSYmYqB&#10;3J5oI1vri2hk2W86tsPkeDVP9SdR3l7qQ+eE7DHc/k0lY6LK7NKzHax7n8Vth4cVuTMUvIsndR6m&#10;n1SZEMhdP7VPAz9iutM0J5bhAFPxbJAFTejaFcPIoCDGDhiP2j8Vd/R3TtpCBOMkjIz24rs5KH4o&#10;bFFz2MOj7E2tyre1gt8c98Cifqm+eIxKCRhsnzkikr/XrSyLFZM4yMjnBFVPc9RXN3Ozvk/L/Jqa&#10;i5O2O5JOiZvbmUS+67hvIH4oed5ZpXZf7u+cnFTWmac95cNv5z3/ABRhZ6BHZygsN3Ham1EV2yJ6&#10;c6bWWQSzYAXnb90daxqcdnayCI/1CNuBg4/NBfUd8RN7UbBQAM4H/Sg7U9atdJt5ZbiXcVHIz28g&#10;mufblJnbSGV/c3107IXJUnLsTkmvJLWCzQzyyLjbnJOBVNXXqbd3Usrwr/TPYKcZrg3U+oogZ3w3&#10;7UJzya1xwdWSeTZal/6habZ2b+zzI3x4HIJ/NVvLfXmq7mfc5k4IHgCneldMq8cjs3Y45FFujQ21&#10;vkjJOMV2WrH7oFNK0cWuDKAv4PkVOaperJEkFuTuHOSMCur0G6nIUfH+aXtbJDIi/wBwYUL5Yt7o&#10;QtLCYRxGQng848mrI07RjKEZYhlsDd5FP9G6Xe7+csZMYXI8irU0vRLa3t/2AYBIx3NSnk9WMM9E&#10;sxZliDtC8cdzUBrVrPe3kUpYgIcbPtad3Ov6fC7776IAdl3VW+s+qdibswRPhVPDg0sfHm9g5r5R&#10;aF7JBawIODtxgdic1S/VvU0t4SLedTtBGRwMnwKrrqb1KkurpVt5AyqmMjnPjHPage21PVJrhfbP&#10;B7jxWmPjuKtkZ5bVIJ/0f6cu0qbsc8n7oP1W4iimJij528Kc4FFzaTqVz7bNLuJGGC0QaZ0OAheS&#10;IOGbseSP/qV1zoiotlVWc99OgEakljjAIHerF03oqV4HVy+VbkjBzVi6L0fa2gZ7iMF25VRwAtWT&#10;pHslV9qAYBx2qM8lIvjw9WAXTfS36TDyECUcoPH8mrHs4niBCFg/c/RNeSWMk168znC8YT6IogMy&#10;20bHcMjvmoKTlSov+MUJWdoIYpHkXLsc57Ba7GqKkb8gcHBH2KENd1+WeP8ATocD+7BxkfVDxxGF&#10;HuZGOMeD9VVYr7JPIib1PVbuaL2sDDHJPkY+qafpY0RJZDubORntQ5fanDYQC4urggeBVW3frFYw&#10;TrFKVVyxAzlmOPxV4Ym+kRnMtvVdetrODkMCzHK+OKz/ANfeskNnDdWsT4lcYwo7D7qE1f1DWNnn&#10;ZyyMT34P44rPOsa+urXzymPYx4AHkVu8fxWnbWjNPLrQ5bU7y4lMs9w7jJ2nscE5GcUg0E+tXiRo&#10;HYRjDgDsop3pmmz3JjwnnGB5q4+n9Lj0u09xgDIc5H0K25MyjGklZkhjk5WeWpl0mzmJCguoAQfj&#10;tmguG2vLuXLSMS57DwTRMYLnULgtJKPaB4IGOPqrB6f6ZVCr7WKK27caxxyV/Lsu90S3TXT/APt9&#10;vCryZbuQfH81VXrJ1Gpa1tN+GkOWA8opq3NcvBFKmx8qFO7z/NZ0v7Rdd1i5ugfcEZCp9KB9U2OK&#10;5cmdySqFJju0cWsB3ICSuBijf0x6LEdvczM/xkctnuSW7gfWK+07pmXUNRtba2tw2VJPPP8AOKua&#10;ZoOndInhRQJBn217bmoyybTSJ4orWio/UDqP9dENLhbCQuPc/JXstGnRnQt6Tb28EW1nTLt3LD8f&#10;VK9B9CXN1I99cWmXd9wUL2H5P3W8fRzou2jlubq5VUzGSI//AJIHms88sccUi0MDnK26QG+i3pza&#10;pqCJcgOIiSgbkA96N/Vj1HstBu47GwUNdbBhU5CGm+v+okWlLcwaXEMvlRIpBA/FDvph6PXnVnUD&#10;3MpZpWXu39o7k1mVz/Js15JKCSiv9lcdL9H691HqzahMhdywcmTgc+BnxWy7vT+nejtL02e5eNr6&#10;Vw4Rfl8xTLU+orDoKK7063T9Te7MRouHbd2GaFNH6Xmur+G/1YtLIBuEUnZT4/xTZM7l1pEoplha&#10;bpV91Rc32r6jdJEqL/RVlz8KrmaWXUb/ANmzh+CnJ4wvAqW1/qa8ubkWVggjR2w2wZDeOPxU7Bpd&#10;l0bZXl/qkntCGIuSx2kA+Kjweq7B62yufWPr+w6a6Ks7JZAuoPI7DGcgNVU+hGl6jZ3EGsK42gkz&#10;4H/Ec1mjXNQu+tuqmuBKxhMoVc/tVD5Br9H+iNHbpfpq7tuGju4jtx4bGAcmvQlj+zjgm9swyak3&#10;QLWfRba/req61bwNK5l37cfsA5AFB/UEg17qa1nkQFbZvabH7Cy+cGrhhv7jojpnUbsiQG5i2wqC&#10;clpBgVXvp30/LJazSXcgEpjMgZxycnJzSp2Qyp8Tu/sYre5kt+G4wpx91O9S9Oz6RpcdorbS5DoS&#10;fvJNSfR2lNqkuoGVF3pFlM8HI8CgnqTqSfWtUVWGyO1URxBezBONxzS8W6tlEysNW01L+GWJmGcE&#10;jceCRQFoekfq4LghdrRvyrcYq1NVuYRqrxuMHALD7H2KjrTpm2W+leGdjFJ8gCCPkavj1ohmXLY+&#10;9OLyaMXkTKWMbDbnzmrSntN80ftMImfg5+6qbp6C603V5k95cmTKsOcg+MVoaG4FxZMZ7cBkBcPj&#10;Gahn0y3jO4Oyodc0M2k0pV8l3zuH2a0PcWmm/wD0MNdEBAvxC23IycouTVbdTafbnTE1KNzwAHH4&#10;qx9T02CfoWbVNPYBhbK8seeT4wak8lpaLcKJ7/TR0pZ650pa64FIIgwVHfdjmh71AsIZHhmtJDuk&#10;JWeI9jjgGuvTCa50vpjSL2xkMMF3FzGudoP0ai4rac9S2kpXfA7bm5xg45GKTIrkxoxodeofUVtb&#10;9BYW2a1uLcqjBBksn4/Boh6QS8sNBcPhbaaz9xFUZLEil/X2G2a76ZtIMCCdA7Rp947Gmmq6zJpn&#10;Ss8EsQGxD7I7YA8A0qgMiO9IOiZtYj95I1W7t5+UGOKWt7mKw6+1BprVCqz+y/8AewUCiv0Rup9O&#10;Z5Y0w0x3s3ggCm/Q1lZ611rr7zkRm4uDIr+Cw4BFckO4V/sqP/UdDYL1r03FaMkkR2Ptzz25BFS/&#10;U6T6nrOkC3b2RbMCwTHxqlfXDT9QtvV7prFuS4kZHOcboa1No0On6b1PbQtEHjlGHk8L+aaS/BGa&#10;6m0El5r6a51V05+tkAFtEsO4/wBxY96c/wCoDpOwfUtJkjgVp3z7Yzj9pBJGKY3/AEdBe6x+ptpT&#10;K1u2QijOwFu9NOtrmeXVNDBRi1tGXBJzlicdqm3aZojFaHXV8hh6et11BsIHUNuH7geABXfVOhXW&#10;nWGiXls4aGSZByc84/FS/qDNBr2mwwOuNhU5Y9yPNQvXfT+tab09oqCR0Sa7QAYyo3g4riBR6Ks6&#10;6ubu4630Rbq3IgltjvfwpB75/NWD6rWlrpdtouW3xlMR8eMdqY+oF0kNxoSSSYnkUQkkdx4IH2KI&#10;fVzpRo+mtLl9/wB+IDMYHDGQjNAtbQCpYxJ03He2h3zRTIzoGCj22PO2ifrnRdLgg0qeyuty3A3b&#10;Rjj7OR5qD6D0O41To+8uGuQLmKPe8RG07VPGKjbfQ50/RSTxYgmIJCnJAPdhQ7Ox20WjrzTw6Sgv&#10;BJ7bRH22/toPNwkXSd9DLhsRFYT5xjIzVk6vrq3/AEhcW7w71hbCnGC208VTuuSGLQnmVAw3ft/8&#10;H8V2HZ2a2QPoallqGsQ2jsAJMHfjd86M/UrpdrH1G0i3eaRoRbh1fOPk5xjFe+hfSf8AuGqXgiMd&#10;vsczBVXGc/X4qwr/AEmfUetpoJnD3cdsI0HJUYOatk9/j70wi9vfoGfUnp+e1XSYxO2A4d8edvir&#10;N9RpoumOi77VhzK9usJA/saUYyMUI6nHLda4NNcs08ah9rfuGT3pv6v2V/fdIvpMY2yXE643c52V&#10;DlFNaH20lYz9CtCuSkdzbz7faT54OctijHRtftJtY6nDu6mbmTK8ZVcfEUv6G6fPoWk3EU+GkUBn&#10;8ZGKgemuiZ9RuOsdSRyQbpjBu/tXHIqsVyyf6YklUN/ITem3T94XgvLXPwJOc4V1+sGnfpTEl1qv&#10;V0l2oV57sun4+sE1I+k3UqWWnfpJQD7YYhh/JzQ50DC142s6ja3WVF7KpjwScKSaZ0lCtu3aE4vf&#10;+qZX3p1YXlze9SNJMHe31OUJjncitUf16sd71bDfXdqziztjGCO+9/wOwo89MpFs9VnvIuVubt/d&#10;jA7AnGaddSw2sfVOt72IWYo4xz4HArsWqTs5K+TQfdG6lpl7oKrfwqHSI4dxhh/mof01hul0K6v4&#10;G2Rf1iI8nJxmp3WtNsZOiJp7eNN6QZ3r3BzyKr3ovW9W0fQryT/b3khEBOwH4qaJquPKv42mv2NF&#10;XbXzVMqa6U3s9yCAkrszJnxmrcuxdWHSkdncKPcUKU38fniqN0q9e+1RDDHmXhiozt7+DWjPUnVo&#10;LvS+nbTYolluIkdjxgYwaeSrt9eiPFvdErdwpcemzO8apIsSs2B3bPOKDvTn2rezFpndkbl8Fd1E&#10;/qLpNxpPTcFrBJuBIBUHaBjyKgejNCuTaw6jHCzJGpBx9jvSTbdLjtKhorXZXXr2dLjTp2zQB7qS&#10;5ZJOM54ypJ/FWPr+pTaD6Y6tFcwFpDbMsQY/a8EVUvWenJcdcoFuN0n6YOkLKG/d/fnxijL/AFJd&#10;VRy9BafHbXCJcG4ij/IOMEGnxa4bppPXzYV1owx0NaQzWYeSBklwFBc4JY9xWr7PS55LC0sSAqzq&#10;CQT/AMjQBpfRkZsrEw3SM0mxiqr+1z3/AJqz9J0TVLy8eKMsJLfDED6+xVpZ9sksPLb+RCz6Xms7&#10;20tpzjPfP34xVg9d311Do/6VnJYDjJxwPs1G6lcytqtu8+WkUBQTzjFd9dXM2oW9tGcHa24M3kDx&#10;Xm8rZs4JIW9Krk2MF0bqESGZPhuIOM0trmqrFaXccMAaWS4VUAA4BPNE+lWNhP0k99buN8CNuH0a&#10;p3QxqdzqSzCBisOCTuzj84q0G2ZpLs0D0rpunT2d+t0hBhXJJ+Ocjxmqx/8AT+sa7Icsptoc7Nrc&#10;AZxkipbrS5uNQa1gtbkxb1xKBwcnsCRRZNdxdHWQeRxtki2pGf8AjIq9kVH9ESOuE6f0mW2hIluC&#10;diDPYt90+9OtIhhW6udbdROv9UbuwB5qoOkuhLzqG9e9ldxce5uCH9qL3qI/1U+pz6TbafpFpKPd&#10;jj/ryf3bcYAoxxcnFUn8fsGlFNsonrbq3XuvuvzaymSOyhmaK3VeRtHAP4Jo19SIZ4dMg6RhB+BE&#10;k6r3GPz5NCP+nXRL7U47zU5pcJD/AFDnByuctmjTQ7666o1vVNaggIjD7UiI24WPjPNVmuNr2jJl&#10;yXv5IHozSojPBbJbbzAqluMYUHHH5rXHVfXCagNKtEgVzDJExBGcFPzVWeliQQ9RyXiIJInbMq44&#10;z9VbVld2dx1TLNLaAQSMyqQPK0sm2ntL5H8Xp2h36j6qLqG3kgQH2oh7wXyW4wc+B3qoJ4YodCvN&#10;QiYLBGnJUEnnyKtDr22to/1sUTFIbhApC8gN+KqfrOSXpjomSwEqLNd7I7YyYy5B7VF7bZrXRTHS&#10;9iL25mufdB90HlfODwcfda29FdHtJmuI5Z3Z487R25+xWY+g+m9SttPaaWIx4lY4U5J45rWvRmjX&#10;Vjp6akqgKsWd3bIWpRaUtq17QNdFEX8F3b+p2v3txcSTx2cawrG/CbSc5zWgZ7We1jW7EHxZd6fQ&#10;WqqW/bVtW1i4nj+ORsfjBOPoVdNxqcVx0dcCQ7ZreEiNs/jiljTvde0PVFc9FPc6vJq1+jMHR8Fm&#10;AyOOMCkrvT11K+t7q8nLTW7Ao5bBAoY6Vn1TTdOW5IaMS4LMv91Tui9J6p1FBehivykIT8qvODSN&#10;29Foqt+i39R1ppdLAt9vHw3jgj64oxvLCCDSv1YG2SODez/Zxzmqv6I0MvnTyMG1GTGTkLzgCprq&#10;XWGgI0+SfIkz8fwh5qsWlGTlG7VL9M5kW0kyi/Se/h6n6y1v9YXcqp9p+QMfVFnqhc31rJaaeLgn&#10;YwOPGG+6d9D9PQpfXstgjK3uhmC98/dIereoxz65ptmkeH4E2D8j9VJpadC23oIOiIE6csbkztgT&#10;qWQdsFuc1KdH6a93YvcwkofeZnIXaWx9mmXqlqC6f09a3iRgyZVMHntwKnEOoadodmyQmNLgJxns&#10;ZB5q3vromjPXr9ZT6nd9P6WDI6XtwDNzyFQg1pfpq5g0jRWgKlVEWAQe4AxmqGg1Nbj1E0TTJ0V/&#10;06FTg5GXOTVzeu2yHpW9FudlxtCxBeCfxWnHFrHKVr//AGEu4mf+mLAXPUcHUXuSPJFIwGcMuM4F&#10;F3q8LjqwW36S3XfaH3pSMZIQHNTHpfdaZo/SKxylUuUTPbcQ7cmqt6i/3Xp5b/VXuRGLqNvkP2kd&#10;gMVKNpRV6expL+X6M1WM8GuLqd+0Ajljcoh8jbxmhro+DGrySGP+puGH/g5NJavqU9jj2lASQHeB&#10;5JOasroDTrUQyOQVlkUEKTkgHzTzeqIs2n6Ppa6to97p0oJcKSGPBFUd6d9J3x1DWUOI2hnmxj5F&#10;1DcVdXQ/SdvJ01d3Npd+3dxq5kIz3Aqr/TTW70XP6iB2kIcxuRjkoSDkVnekrXzs4jO/qTHLDrM0&#10;aKwEiMOeMEHBIFam/wBPvWNxpdpDZ3UbSwu4QsBkggeapX1ouornqBbkkqwjyVFT/oj6gpYajJuQ&#10;hIyA4NLyaUZLtDRVlzdWR20HUZkiTyAr45GeSP4q3tT6Xs+pun5I0mIk2fBxywZfBqG9QItPv4dO&#10;u41G2YHLrwRtqa0Cwv8AR4Q6sHhk5yOw/JqOozaauJT0qAfozXm05DZTHCNmInG7a3bJrK3U8I0j&#10;rG4aGNfclzIiDkNk4zWr+mdRsb3VL+J49gWYgFh985qp/XL02htdU0vWbSdvdBwKfE9foRx2Wl1D&#10;p+k9S9MRiAbLmIRueSCSnNHvT2pzar0w0N3ADKINjY5UnHFVb0pYXGo2RltX3MEAkXscnnOKL+mN&#10;fgNhPp7RGKWNjk5psU3Fy3Vqv7KdxS/dj7Q7TVLrQ5FiCyJuICMefgecUZaHBbXeiuoRQ+x0bcMF&#10;X/NBvRF1d213LbQObiIMS+cDaTT/AKg0ydbm9a3DoGAkkAzhifur4pJcXV9ppiz9iXQr3FjM8RwI&#10;WPOfDD6rAHqnqmmR+tl/BEGAdFaRMfDI5yK3/wCner29xNc2zD48rz+O9ZD9Vej7Kbr+eSKTdLGw&#10;AULkoMVqhkcYN8k1bRCVuzR2kz3ltogfJ9p4yAM8HNTPpnBdwNcybGMZyVyd3cnIoG6dub5LEp+n&#10;eWNQeTyq1ZPpnrmPdswuU5dD9E84NZYKLSuVbGwydPRV2oSXGsdb3EEKIQgBP2MHsKtzrESRaFJb&#10;zc429/xVUszaf6mTXa5EJBD/AJJ4NW56s3APTFxcRhnUAEbOSd3muwxpxm1Lfx8otJ7iVn0NBLaz&#10;B7VtmFO7PNZ0/wBRWpS3PU1g2RxGN7jtn6rQfpRqUyW0clzHvDDYWx+41WfrroGmwdRac5tAqT//&#10;ABOcikxSqcR519uYV+iXSt5c2y6pZXeJs7HUtgbc5rJXXOvTz+sWo6d7SwTq+8ADO517sK156L2l&#10;3pc7zWttI1s2QflwFFZo6+SKX1fl1GSAby+1PsoOSK1eE0/ud3xd2Rgn9pF+9c30t/BpFpcpKs6M&#10;GLFixyuPPimnXF/BJptkl0Nqhv8Ah7feaOuu72wk0fTZ4VRXUAE9v5B+6b9Wiy1bRLZIYPauMptD&#10;DNebx/fo0xWsZgj/AFI9MW1lpFnOykpMMordlIGcfwc1nvoxIHgi904ErBeBwq+TmtY/6mdHu59J&#10;sdOu1eN4Mt9kqwwMVTvpd01pyRR21yyyyGQKQ3cJ917GOVeLH5RPL/Jkh6q+j19pPTdtqcapLZXI&#10;V++7vQH0T6YWWu6LLNC6RyIGGzGOPBFan9WumtRs+m4bKOSVrV5FeJmU7EX8Cmfob6cXGp6ddNHc&#10;pbPASdoG73KWOV8F/Zx6ox/0n0/d6TeSxXYMtsrkMx4wO2DQTN6eWqardvZQrGkz7s/sxWzdNs4r&#10;Pq2e31CLdG7lDj7H/wA9NfUHoT/aNctjDAP01w+QPpaF5EkwatGUuouhbuwiWS6VG2EAZ8buxBNX&#10;b0DoVhLpD219bbjPEuJM52+BijTqywS/sba1uoR8GBQkf254GKNPSm60uxklsNSshLDJyJOAyf4r&#10;mbyZTx9079DY4xtH53ap6Vae2sXttbxptWVgybME58gms/eo3QE3Ts2zYxicHax+88g/kV+rnVHp&#10;pp7dWzQ28/tCQ7opM5Qqfyaqf1d9NpdOZ1vIRIdo2dicEeMVfD51OKbHn4q7Py4s+nrmVHZLZ2Uj&#10;INRU+mTqzZjxjg4r9J+ntE029sza3ESr3VXxkIBWcerehpLDWvYLRyQOdyhOTgf2mvQh5lvozf45&#10;lO+s9sSPQddWwBrZfU3Ssd5bP/7RFGApZewz5rOOrdI3NnNLGQHRWOHU8EVohmUicsTiyqmyMikC&#10;meaIL3TinYHGeM+aiI8hsEVfkcaELOQxzI4HINFlp1Zc2UwbG78GhyVOSQKa7izYxRbQjRd91q1t&#10;qsJZ12llHmhSysBbXySb+FORig5ZpolyGp9Z6tMuRIc5GK1Qzy9iOCo0RrckV5pseD4BFD/ThaJJ&#10;cthgf+hoYXqGJbRO/wBbfBp3od7+plyGyv1W/Hl5JEZwqxLW+qb+1nKpgjncp7YoTfqNpy25MMOQ&#10;RRd1FpZIlJ/JzVWm3cyhB3JxU5zaZxItno+/W4uAJBnNSfVqkSQrv+I+6T6R0gQW4fA3A9z4oF1+&#10;7uLvUJsEnnH2MirQnSFUdhJplobsBCx45+NWj0b0/DakySeTkVE+ndkrRvmHkryfIo36i1i206Jd&#10;sW0njArbjSpMlK7Aj1C6kMP9CFjkkjZ9rQx0dpE94fcYYUHse1QunRvq18BIHyW278cire1BE060&#10;jSHCKFxjvzXYq3ZTmuKO7/UreyVIoVzxznxTPQ9Na+lWdsKm/Jb7xQgqvO6KAXZjwB3NXPomjtFa&#10;IjMA2OAfBNXiiDRJsxtVZs8KM8VW19r7XjupGCD2oq1q7uLbbC6rznkGqcvLwQXnud1848nNJmyx&#10;6BJt0NdYdlk3hfOQTRr07riXq7WUb8DI8cVE6zCs1qJYyGDdhQhpeqTadc+4E3Acba81upF0xfrC&#10;2e1umlAOxn4FT2maxLLbRMjKAR2zjFe319balC4cYyOfxVdtE6MQMjmlph2f06WibmK/9adlEhZf&#10;62WbxVWDql4HbEi/967l6geUe88se76U4Nfix6kZFnXumJfIX3bWxjI7f5qvJrdlkMbtj6YdjXFp&#10;1z8ZA8yL9UHat1Lb5OLkSSN3A8VqwRlX8RWrJ69hjBXEyt9fk1MW0YitizOrFu1V4urxAguwz34O&#10;TTg68ksTbCdw4Az2H3V1AVwRLLZfq7gbpVVFb5fea5nCRylFZTtbBJOaApJo1YlpSNx++5NO5J7Z&#10;mQGQg9ySe9Px0JKFIsKbV7WGAJEAzNwSKg49XMR3Rx7mbio641awhs1cuWP0uDUPYdUWe4ExSHLc&#10;cDGaJRFUbTJ7UNNu7giaVyh7DPIon6M0OGRLiW7kXYMhVPGcUD6n1Bf3EiMkagHAKjPFIDqC7WUR&#10;hsDB4FS+25UIgo1y/s4LpfYjJQDBHjNNTrYkTvsQdgTQ3d34kR1KEnHgZqY6S0G51WNkKMmDnPkC&#10;njEvB6BDWvcup8rLlQcDNFul9HTJbiaZcNtBUcDAP3U1Np1jYzxnYCsbcg8ktTDqLrO3hGI8hQMl&#10;jTqxpRT3RI6NPDocrTlY2Yjjyc+aieqNdN1DLdTEfLJBz3zVNX/Wr3ZkdVX5jCNnBOKr3qDWrq6y&#10;puHO0YbBp44OUkybypJomNX1gRM+bjAfKBPzVX6pdWskre6+AvxqP1e4kc7tzFiMH8AVWerajLCr&#10;tycHkfYFehGFGDJkssRWtpCBlcVze6ZA6GQ5BHkVnq765ntLgOqsvHnnFTNh6hiSI++zZPdjzVIY&#10;Z2tEGGOr9PLL53VXd705Ln/4Yxmii162t5gdsw4OMHuaKEuIJ03CMZYVf8oeiHTM23Wlr7rLsIOT&#10;UnpfTEkzKyqduMH6q1LzpsTTA+3nPxyO/NFFpoa26LBGjbFFdeZmkr6w6XRZF9vIBI3Z57fVXtYa&#10;WhgYBeCnavun9DiZtzLlu/fAAozt7dPcfcrcfux9VGeSRWC2jGPVugSw6nKe0Wc7R2B/P5pOz63u&#10;7ApFFdP8MKB3/wC9WR6iwe0zIpyVmwfzmqYn0tpJBgck8VrxP7kFcQlkcWi5tO9YDHGP1UZaQZCk&#10;ZOR+fqirSfWu2llMQ8cnLAnj8Csi69bTWqbScOCQaC7aaVJBIj7XHYjgimfh45L4L48z+T9RdE6/&#10;0+R4pBOMk5jwcVozpf1Ks3tUdrlRIv39fWRX472vUkyKuxmOPOcEGjzQfUm7h2gxSOvnLd6x5fps&#10;JLsvDypH63P1nDcllQpu/eAGGRTCx10WuoQXPzYB8EqQQQTX55aR6rTHdJGvyHDMD/0NXp0d6gzX&#10;jcOW2squM47/AFWT/wCnOHvRdz5UfqJ6z9Pf750At/ZzKk1vECIm+RI75FUR6Adfv+oe3XYHG3cu&#10;eeK0b6VRw650de2bt7mYSm8nsPofmsR+numydMday6c5DP7zISOfPDN/NY/Ggo4vMxy/lEJdqjd3&#10;qV08vUGlfqUgJZELjYOCRUL6GdXGKQ2NzwEbjt28CrF0S/aILBG4IkxnP54NVf170pc9OaodSt4D&#10;HG5HAG5R+c/VY8c1KDjL/RNQqaa/2TvrDoNvpTDqWwGApDXOezKO5xU/0d1TaaxawTW04dJV3BuT&#10;Rt0Rfad1bpMljdKrLJGVYZyDuHiqW6T0CPoPqIaDcD/2crl7ck8gN/aTSxSkpJo0ynTVGjtMgSBH&#10;lDB1B5xSXUGn296Ir22PtzxDh04PFMkniFw0cTkoexzxxRHocxt5W95Mg5/gZrOtqjQc2eqS6rbr&#10;bzEM5XkDj/NQi6PZaf7kc1uCr/fy/wC9d69A9rci5tCEyQQAcZxT7UYm1fT3nQ9ly4HJVqov/lCy&#10;V0VN1V0bFPbSzW2N2CAKBNE6ilvYH026AV4sxKkn9xH0DVpaLrwt5P01zGVwCFbGaFfUjoKO5Uah&#10;pz7LuP5FM8S//Ma7CcSeRNaKqW11DQruQqpWLcW3c7QPr8Yq7+juootVi9mNo3bABDHIANVlpV5J&#10;qtm9vMw97awK/nsc5qh7zWdS6C1WPbC4t843HPYn7q32lNUu2SjNxaL99cvSS7vtOa/sJQ12jK+x&#10;CRuC+Kpr0o9XJrG8W01SI/D4kN8M471qLpvXYdd0q2ltrwTJKO/lWPg1UvqN6ZRCaS7iUI4YMSQa&#10;XFL8ZY5+nofLBKSlFhl1b01pnUsYeK39t5OUI8A/kVRt7pmr6RfTQPvRPAHAI+8VYvR2vXmlhInB&#10;YKfjnyKsfWXk6otWmtlXfjsBzxU9qVDJWrsrvp/quygLRXUDy7cBGXHP/PwKV1m7hu5I3trcxjHy&#10;8ZP3TaHTZElAkgMSny6ldwH80+6l6djgtf1EV6QQVOFNM+O0NB/uxjp9/PZtILmH3FI5H0DUf1X0&#10;jaa7pifp7RME5J8riq31XqC/ecqC5hA2yEj5fzmrY6I1ezhtPdW63g91c1OeNxXKykYc2o/JC+in&#10;RYsOoLmSeNRgH2SwOwDz3rR/VboLSeYNwRg47FTwRQz01qFvqFwskKhSqspXgA/mpXqiZDpF/Dxh&#10;0wG7bT+KhlnKcoOTPSwwUbiVN6fSxDVZ1+Q25UDuOTRxc2yNf3mTyykCqh9Okmj1hcAshT/mxNXj&#10;daK0epMGLYlUHANdyKmqKRe7sx/q2mLD1dEpcDccNjluDnP8VqfRZ4f0l/buijdIHB8NnxWW/UyK&#10;az6lt5hu3C4WJSBkMD91o3QrO5vLu6Qr7REKlcHIP3x91Xyf4Yn+hcTqckD3rJYxz6DHOifO2Bf/&#10;AOVUd6qaLLB0bb3UqOQ9qu3HjI5NFXVfT91J05duMuQT7mMnGO1R2ra9LqfRcNlMf/hwhX3fuUAY&#10;4rNB7hJ+mqNV6Ko9AZoX0nVdPulLRGMlHI7lfJx5r709DWWpa3bNudZd+B5O3jNe+j7QWNy8Es22&#10;IhwATj8CkWvINK6pt8sxiaRuR5Bq+dtyyHIMrDovTTaeoE6mIezOCucjcM0adS3R6a6otb+OL4Rt&#10;ksf7vsUIeo0Emm9SxXMTBMSb4iPvyf4ow9QoVvdPsLySLcowcg4+WO9Plu4NvuJ2DTsOdPKvr8j2&#10;4yl8uVU9l3c0B6s76H1BPbTwsgbJOfyccUZyatbR6XpGpWgDPCEOB/dQv6txrfvYalG7JtIdgh7/&#10;AHmpctqytdMgtHuRY61Iske6C4RgM44qoOvdH/2vXbC/hz7Syh9/g7CMgirr16WOTR4dUhiA2r/U&#10;XOcGhLqS3OsaXEVj25BwPAIFcxz2jjQP+q3TSXVit9aFZA8QJweQW8VU2hXTahpCwyRhZI1ZHP3i&#10;ri6Zu3vdNktWfc8XHy448VXNxbR6VqDoQyKW43d+a9PxcmnF+ujPlhuxH0O1GPTteurS5G+O5T+l&#10;zjDLR51z0+wu5boOSzjc+f2/HtVba7pBh1C1voXZQWDAJxhj91cWpOdU04AOWK43EfxXM7rJCa6e&#10;mEF+Dj8FPWvsXSSxsw5+PHiqL6l0trOZm+WGJByO/PcVYd891pt2m9P2t2Hfj7pPqu0fVbASRgHk&#10;n621uhpmTIuSszlfWD28pmQY3MG4ohg928gLjBHmkYpzlrc7gQSvPfNBOl3F3pGvNC8+YGBLA8A/&#10;zWpJpMir0a+9O+p0nsotPulw+MDkAHJ/ND3XPT13p92LleNgzkf3Zqv5Z3VUniyXRsxkcZIrSNjr&#10;Fl1NoVuHicy7Ajr9EfdYJSePIpf8H2bornGvZG9Gat+stF9xlcgDt2FW7oV+dFuYXWfeN/8AjbWa&#10;NGE2kX9w7MvtscFRwBg1denarDdYC7cYwB/NTnFSHW48ZGs7mWOW3imWc8ruwO2D2qI1axbU7JkR&#10;SficHHY/dP8Apm5W6skjaMZRArAdiKJYNPdMhMbSORjHH1Xn7ieNNOMmjHnU0Ulmjq4DbGAY/YqW&#10;9NuqLiwuZSJWeIfHZnGAfFaZu+lLa9BjeFeTncBQo/o5Cd25cbn+J3cY8E1pfl4nHi0GOD5WEug9&#10;efq7iNYYC2TwVOcEVaNhevvklnIye2eM/iq/6W6Z07p1NoUO+Bkn/uKkNZ1SRwBGFw4wSDWKeSLk&#10;6NFBJea0I8sig4Hc5waD3uXuZ2YcFiTgeKj1hiT5yOxGPB4oJ1D1Js7YL7Y3jeV+HOCO2D4rsLl6&#10;OoMtT0d5ZY3Z+COAexp/FpdsNrKoP0TWVrn1X1e4lv4oLaRz7hzjJ2jFWR0HedQa3aKjQSJztLNk&#10;BvyM1b/HklbOUXbLPbopYoBgeOMVFt1RbWcRdzwpyAv91JQdGajc7YTK0YXjA/PmijSvS60lUpeO&#10;THGWIG79xrNKKsAAfq46grSDAyf2/VRtjc6tqzypFayBI2xk8A8d6u/RukOn9NabbDE+FJGf2lvz&#10;Ugmt6dbGTYi7v2gBcUNI6k2zPln0Dqmp3iLLMyqVOeOQaONK9J9OLs15MZkxsIbjOKIrvXJ5JGEA&#10;A5/ao5/50RdM6XNqscjyuAvK8cBaVT3Vj0wVsdB0OyedY4c8fA9wAO1RkvWlhp2+3hRVd+Dt5Y1Z&#10;tp0SZ7vHuKo7Ek/Ximl56eaU14ZZQrqhyq98YP3XQ4L5Kck6k1O7YiyhMhwck0Kat031HqDxEqyA&#10;kYXHAz5WtTxahpVgSsaJHt4BIGCB9ZoX1jq61hZpI5EkXGNoPINHJro7xbdUVxH6FNNaRmecNKMn&#10;kkYzR1076caBo8AxA7ygD+pTZPUMXEecOu1hlhxnj/tQnq3V87yEBipOcY4BX80/3p/ILGXBP1zp&#10;+kW8iBCSNuDkAHFZ9619YJpB7dnMzNkZZeNo/NB+tXdxfNKHPBYDAPgVFWmjRCLc4x/8muP9l+NI&#10;h9R6z1nUd5DugYbDgkn+RjzUZpvpL1F1BcxTr3OQrf3n+aubpjRLaREeOJck+TwDWgdF6m0/RwRt&#10;X3APj2FNHyHFyUVRKcXIyxaf6e9Xs7xHuJWkXADAHDn+K0doPorAlk7TBUUsMISd2CPun+sepmnu&#10;S25QexbuQfoUNx+qQy6mXODwe3FEpyl2wWKTiT2g+g+i70MkXwDHO3tkeKP7npDSrVVhSJHG0Kw2&#10;beB2zjxVQy+r00RHsug2nO0E/wDTNJ6h6j/qo1cu6Mckk8gYpeMl7B4ZFt3Y06wiQQIka57qMY/n&#10;Hiq+1b1DtlVYkkOVyBsbOSfugGX1AlngeN5OXXIyB/1qsLvLylt4GDnK0f2WjipINtZ6luIRIQ65&#10;bgY+j91VQ1a6vHkLoTjOMfZp3qWrqilG+QBzgDk1CtrCCNsKM9whpoIrGOz6ytZ5ZeUx5yTXd7oM&#10;M7p7hLeWFdRazFCm8v8AEjkD7qAl6hdBI7dip2j6+iasoSY6J6SG3gmjyiEIcgGk7/UoC6Kz8dx/&#10;9Sq8u9V1C5cyYADdhjxSUMdzKDLMcj9sf4pvtv2wXZO33WZt4T7aH92Plzx91EWXVN3diQY5TgYB&#10;808stOilWcOdqIv9wqBF7FYpIoTcc4zXOCp6FcP2TEBvJWO+RiPJPYV5DfWlsZ/cIJznHhqirPV7&#10;s27ho084IH9pqBiSNwfdkORRCK9o5KVJUN+oOp5JZyIFKjHHcUPTxXN0TJKxY8A5HcVMXG15DhBw&#10;eKl7SxnuAwwBitUZQiZpKTAw6SgHGc0SaJors2FjJHZjgnJoxsOnnUhWBOfsVadlooht0JHbg4HG&#10;fukl5SORw9WR2jaILaDL8KPzzk1Ha9cyi2kht4SQwxle4zRHPciJMZGOMChy91i0TuccjP4rLG5S&#10;s0KSQKwdL39yiu7YGTnIOP5op0Lp20tFeRlR2XJLHsKDuo/UmK2tJEjA3oSwYHLYP4qo5/Uycw//&#10;ABgdxyoP3+RWmMJz30T1Zp0ahZwiQqyliMnH/Squv+r543kMrjcWxjsDVR6P1TIZwxZt5znnhiaI&#10;ryY3bhGj5q0cSXezqY71DX/1EkyWwLMSDvPgeaB9a0+61A4eVn2jHParPsdLS3Qe4yR7u47VzqNz&#10;ZW1uzKQSV4ArvOujjxe2VTYdDRmaGMrny4UkZozntrXTnEKqMIf88/mo7TdVuo291EzH/dnvT6e8&#10;s5Dvkf8AqZPfua6uXs5UF0OpdTRI1jSBhns1QUjyCXIBGe1PdOhm1CR2UHCsACD5NWBonRUskre8&#10;GLZwFxXXNIR3IFtMspJcKME4zmrW0rpARRh2DbmA3OPIrtLCz0qZZJp415/u47eKitU9UESNo4FJ&#10;DfsBHK1Cc5T1EZUlssW9vbPT7VVaQRfH85IFUl1d6olIpbe1ikPGS2cE4qBv767ucvJK5JOe+AAK&#10;iZ9DN1mTegyOc+cU+LClt7ZGc2+iq7mbU9URvddoxnIUcD8ZNfaV0JqBnExcKp4wCRmrDS6sLWT2&#10;3UkngH/wal9S6gIVIrdQOMAAZNbvvz+EJDGmQ1n0KhcKzh22/tC4ANFdh07a2LESKo4wceBTDR21&#10;eWIEpsc+cEUb2WhyPiSWQkryuf7qlJyaKKEV6HdppdmEyo7nIOa62yyuUtlIwfHj80Tw29pBbRbi&#10;CxHPnFQ8PUqiUoludoOGJ/FRpjuSJKawtXELXc4JUYJ7Zp4+s6dZhY45csf2gcgY+6Cb+WW+dtxA&#10;Bb9vam8pt7Zm/qp8RnOe5rv2rEeRoKrrVLmeIhCMZ4NREUptldjyW8k0C3XXWmWcUk094gIXmNOa&#10;qnUPVG6u5W/S7Cm7JZvAHbGKtj8dvpCylZe+o6vaWUEk1xMFZRkLjJI+zVMS+rk8+82qgRhuMqOc&#10;eaqLXepL/WJ0SW4ZUzlxnAYCo7XNXtrCxKW0wLEZxjJwfr81rx+P8k+aXZ3156qahdT/AKcHMe75&#10;BuxU/QoYtpmul914QH8nyKBenUmu715JF3KCTk9lop1nV2traSCEgNJ8C31nxWxYlFpGV5btgf1V&#10;qjXcixRyFoozglT3NGfRHS11fMQsGcd2J/tpp0D0Td3EjzTRsYgfhuHc/ZrRWlRJYxShcEkc44ya&#10;TyPIjGPBdi4sdvlZG6bZxWId9mCFwMYwMeaiZdPuL+Rcy/HuByMn84o1s9MeUkOFxjJBot0Dph7h&#10;pjtUIDhecbqxyyVb96NHBvREdOdMvOoQr/STli3/AGH2ak+otUS1tv01sMsWw5HAT80cXk6dPWE0&#10;QjXftOxG5LMRVQae+yKSa5bwzsznt5OSabCnLYuVqLoguoJDHpQtPdZZ5iFVh9E8096Q0BIdPEYj&#10;HulsblFRGhp/vU891K26JW9uFR2OfIq9em+nLiyVHeI5LKVU96vKNIgrsQ6e0yLQjLcOx3MvcjBF&#10;I6J0Nc9WaqZ5HkeES5UgEAFT3rQlj6cXeu3cMtxbbEJG0eH/AJFaN1Oz6Y6V6djDGNW3AcjDFvsV&#10;leamaIYrp3SIPo3pGw07SZJH27hjAYg/xmgPqbqa5uo5rLTJFLSEI7IMYyeQCKbW2qa31POkNlaP&#10;HAf7nUqHHbK1pzQ/RzR+mLK0vrm6DSEKxDHG01hTak21ZtclxSiipPTL0REWpWkl9uMUmC6MMD/F&#10;Wh6uepFv0nqQ03pKBJL6aAqjHBCY4Oabdc9a631VejTunSlrEAIpLjB/ztFHGm+k+m9JDTru7ufe&#10;kXDSzSY37u+efFLOd9MzyrV/9FU9C+jtzp9zDqmrTe9dzKJZXfwCdxApP1H6olv9RENkVDsVUOvA&#10;A/NH/VvWNx1PK8OmxH9LDgGfsJCPqi2HpDRemOlP971CLDIVfe5A3FuwFCdit002AT9Lad0xYQ6j&#10;f3JGUVsdhu/ANZY/1L9XL1HokqFmj/VPiKEH9wX7q911+59QHW5uIQLGOTCA5wu0+ayp6ryx6l1d&#10;NaWkIEViQimMgqTjO5a0eO//ACx/VMXM6hL9oifRv09udSkhtIuZIYxIwA7knjAFbYnjLw2+nTIN&#10;1sFyo4OR5NM/Qv07k0mOz1h1KQiTEjg8bfNEV7BDf6jqWtWzN+lacxJk/X391qzZ1N0zJigVr1m9&#10;3q13a2PtDZZkYJJ2gjnJHmjXS9Ovr6xjjRAkavhnwA5H3Un0zok2r308cFoxBBYs6+B5qQ6p62g6&#10;M6fv+EkvHURwRf5/d+MVPvSGlFRWyG9T/wDbejtNkkhlBu7iJcL9K3nFUT6d3Onaxem1lEsaqOJT&#10;5J/NQ93q1zr6vfarKXndcAtyF+sUfdDdIme1vZIplWVRvXJxkr9UOPFXZGU79FI+sEp03qJt5LhU&#10;WLK9tq8A0R6Nq9reWUUaoVk2DDZznPmg/wBU7qN5YuXaQEmQuvbxgmmXQOoWdxm3eV1ONwYf2geB&#10;W6MU8SkjLOdTaD/qO0ewbTdSilHtK2yVvo+K0X03ra3doJJbUHcm0gj4gGqUl0P/AHK0ntVlXZw2&#10;G7fHmrM9LOoxFHLbTWAnh28SYBMZFZPJ3BGrx2uVfok7qx92O6stpEYG9T/P/wA1NrPRtS0vp+62&#10;CT2pFdMn5BWcUZu8d7qC+yBH7hVdhPbHmo7qnUpLO0uLNuFfIIJ4BA7msUfZrcSS9IuozddMjSbl&#10;AoRGWMsuCvkU39G7a31rXLuC/do1hbYHYgZOcDAqR0vR7Sz6Tsb23cb/AGcuh/8An+696H6Rnj0V&#10;tRiDswcuX752nNPVchaBXr2OV/UO0sncu+l4YHdwgkGckfXgUUepEkN4+lGAHKEq2OQNw7kVDemD&#10;x691v1BqWohgt1CLXceWzExxUB1DrK2fV8OlFpnhNyEMrDACk+a4oux2qo0B6f6np9r09f220NcJ&#10;E4VvJ2jlRUX6IdH3WqaJDqyuEZZpMqe/Bo6626eg6Z0eW9twk6FQihfPucA4FQvp3Dd6Tpty8IdU&#10;ZfioB24P/k1K6b5IZO1r5MveuCRXnqV0ut2GUzF13EY2ZU8irh0rQIkvbxN/vSRgH6yv2KrX1Duh&#10;edbaeZLfDRx53SDPyA7irH6Ys9aSw1fVUhYwLGx3Y/tUZNXu4RRlmlzbJ7orqWTSdbdXTcsoCOvc&#10;gE8VB9VSbOuW9g+7EhXLg/Ebu4qxPRnQNP6q0UavBKhmbw/OPxQLpGkpfa/cQAMJRKd5H0PqpuEk&#10;k2tPovBrf6DP1A6ejXT9MvLBMIJgzKSf3ntzTnrzqma+6SSEqfdR49ufjlkph6k3N3o1ppEZTMct&#10;wrFc5LBfFF/qObLVemdGurJUikhu4mZNo+SYO5TSU6lUq118jrXF1eyuvWS90+90npC8jWJLg4jP&#10;A3A4Aoq6m6J1e+6XtUln+SgFAPII70K+sUuiLa9Om1HtNNIqnd4Iq+NPj1eOx05WjRvaC7QTgNu/&#10;7jFcnL//ABBCFlFekkNnHY6zaX4CysGjDZ28iq5t9WuLe0trJpRiOZwCRubGTjJ8gVaHS0NuOqdX&#10;tr0mJ9250J/bntimnU/Tyacb+VXSRYm3A7RvANKm6QtU2FeoWen3ejvBCd39DftU4IYCs86jcSJa&#10;3EEysIpFKMcYGQPBq/pel5YrD9baN7lo0W/nO4Ej6rNHVN7dHTLjdlJC6/HHjNWxxtsJaaLr9H9H&#10;urSwF3C0nucqzAZOzOcGpjpSeS56l1XWYbj3n99I3TP/AMPaMYpr/p31u9sbVxeFikpbKN/Yp8Uc&#10;+lejQWXUPVwk2/prmYSw5+uxpkuTir9jN6k69EdrE0b9ZprcAO8xRRYzxxUl13eQ38trMkJVgNpB&#10;Pb80n0xo+7qvqOC6lxZuFks2/wCHHBAJpl1roWNQt44ZZDEDkMpxkt3zU8ibV32ztK4pekHGoaPb&#10;N03bXdrL8ki+ZB7jzmqm6DutRsbLVIorkmGdj354bg0UETW1s9mfjE6FgDyWOMVFdP8A+22fTjGW&#10;6CyZx+ck4UAUy09KtEne0GWg2ljP03PAkWLm2gkDY4Z2HKmgL0PuL3StIa8ulJeVnMgxhUP5xViS&#10;9Pf7bpYv3L4dD7o84xXXpxcq/TOrWUqjeEmKM/BcODg1RK5xt8XVj2uL1eyE9Er201M6xvK83chV&#10;14DDd4oZH6bUeourkmBUWFyI4iG7qQDk089HNFvP/SkN9CIt+6QTYGMujHJAry5sLeS3uNQEyZkc&#10;7yhyXfsRxU3pJOH7v5Bq5ypkxq+mXumdIak0eXgkKnaO5Vj+6pC0vptO6Q1G3vkKj9O539viw4xU&#10;d1Bq91P0Lq1r7ZBeJNm78MOKivU/WFvegIfeDLcpGgk9vwuMc0KvUt8Qd10v5FNel8sttqwuoELq&#10;s6lgeQVXnv8AZq9+vbSPWOsdIe3AJhshJIn/AANuyMj7qA/02abHo1hdrdxIRJ8wx+WC3g580adA&#10;6V7fXfU2oSOfbvF2RqeF2J2AFaMiTdc1+UvfojHrrpC3qV1EGsrazdQZXcAH6qf6EuvZ6bv4M7iq&#10;SEY/IoK9arHZqNg0RUZVWC4+jg0T9Uomk6B/uEDGKOSIe5HnscUrUoTybvjaf9PQy4uMddszV0Nc&#10;f/1nc6pqMhcRSm2Cg87PAIp762nT11OziNkfZlcOiHnnFFvo/oFhqxu7yQZnklZkBGMqGOKh/UKw&#10;j1LrKG1kQl4od0YB+qnivQ+WUUDkekXtlOnsR7nxuQDt8f5qb6U1vU7PWrfV3gebLGOTwB4IpDUd&#10;XuraaAKPkmV+yatzomO1j0nWUvUCZiaSPdwScEnFUclqnTJAz0xe22q9V3zNbhRcyhVyeFx9U56y&#10;s3sep7S2uox+nOw5HAKscGoD0c0lNa9yeKdA0f8AUh5K7vkaItTlvdf60MVysaRxIsAyOcr3IH1m&#10;ocPxdp3Z2UnffSCLr7RE0PS7y4hkLW064IUADLeK99MRBpNqlz7GYJI9rsPlhic0K+s0mpgado+/&#10;dF7izNtBbcq+B+amrC7bTenHtrxBCQwAGf3b/wBo/BqqmodKmjNJkDpOmLPfapqKO7b587j2wnbj&#10;sKAurtfn6o1m1t0eR7ezcS7+wZl8Vcktrdadp0KypsW6UhdtNumbCzsP1puI41KxEq2MACki+rKp&#10;nmv9WWnROlHUIRIZ3jUbCBgnGcYrAnVPUM2vLe3V6okuLuUyAL/bznzV5eoutyXa/IEwM5VDn99V&#10;rc9MWd/qGj7CY4Wlj90Z7jPIFa8WWCprtN0RzttUWzpOhHpr00vdYsW5kgGVPfLcYqJ9M7y6t9HS&#10;+kt98cynO3OB+DV4etVlaaD0pawWf/2LdbVaMn6Higzo7TG0bpG5iltZDbSrmFj5Jpof8m3uzHOL&#10;tKrLM9AJrU2uoRzLCxbL7gB5JNEvQf6W21bUYH2ulxclY93JXyQDXPRugaa/Sl9LaiSKdLZs/fC5&#10;H8116P6Il3pC3EhIuY3YfPvnw1QayNwpJ3tGrGkiK63sJIo9RXBQJdIYCeeMg1R/qrqY1C96REth&#10;lYHJIz2J4Dc1pnqLWLd40huEPuxXGGGQAwFZ66oubKXX55Fi3GPZtAOAB3xU4StPZZ+tEzFasZkg&#10;WNg0rY2rxgVbZ1N9P6Vv7PKnETKmeDhqrO110XuvWUvs7I9u05PkDzUx1vGLq3ntld/6o7j/AIfI&#10;NTTaumJTbREemWl291NbQTybUkY4Uc7iOaU9f9Yt+nLKCwtNz3d3IiInYYJAp/0d0lfBYWtQ5jgA&#10;+Xk47gVWfXaSap1v0+75mNvKd24ZIHY5+qFSW49vTLPbLoueoLc6Vo+n/pcTJGqseMbsdzU/0XO1&#10;rO8/t/2NgZ4/nAppq0Omxa/pt1aEOAcMhXIx2Gc0+66kW21bSoLWMLDdk/qCnGAK47TtSWmuh4u0&#10;o12O+i7JbDVNV1NmLG9bDc5CKpoL6uikvtfuNRjbMMcQUDHfHc1ZnXzw6XoSizCqzYWP6PFZ06Wu&#10;ru1sbx7hpGMjljnnP3iryhKnBvrZxtNpmg/SlrQQ30nt7JZZA2WPOzGBVK69YPqPqRc+y27cUUKP&#10;O0Yq8naHT+lxfxR7ZIoC+F4LH6qmfQpv1uq3uqXSyFpAREWHYk85rspNwxxdJLd/2TunKQfeoeLe&#10;Ow06RQ2ZFZGPOfuiq6u5oNIe0uEYkKCjEePFDPWlkdS6s6fnSJ2Njlyvhg2c5oi6/wBbt5bRoACG&#10;MZbP1XJOKWRqf6X7QV/HRT3pD0et/rHU2rtJvuYrlYIS3JRVAJAoq6nu3utQWB5/3kKS3jH1T70/&#10;mi0C1EixZS4YOxHOc+Sfuqu9QWnj1TULpEJ3NvizwDn6NLKUftxS79nVbbE+utGSzmSwtJCZGCuf&#10;teOc1SHrx6hm4sNF0grj2eGwdu41bnQl9GL+7v8AUE3r7W0AnIAXucmsE9aa/wD791bqTRyF1Fyw&#10;iXxgHgVqxwUrfwJOe6Cuz0CXXp4YFvVXBXeB+7APbFXv1N0SemotMmM65uMCP2zlj9g/Rok9G/TV&#10;JtOvbrYY7oR+4d+AaqnrnryCfqfRdLuJHym7ZjhQwH/mszl9zcehWqZsHpbTtW0PQprmCF5LSaHd&#10;tzkjjkk1UHoN1tBb6jem4tVET3RB+gWb9wq9/TXraOLQbrT7lG+ETAFjlRkdjWafReLTH1y8eWZG&#10;WS8eHCkbe5/61JpcZOMr0rT9MRk7/qb0uJtd0O8sWj9mYESkVX/TlnHZ6lDcww5y6l+e4H4q/wD1&#10;76Yh0m2s5TLvtixC7uSpb7NUhpkqQRRShsqcMCezA08+SbTVHY7Zsfrfpuw6t6JuF00lLlYg8BQl&#10;SrjwcVCelHU2s2lhbWGsASNgpu+iKLfSmzsbzQNqPh2yH2typaqvvdMutN1o2O95GjO5HGSSG7Zo&#10;yOajCaikmq0XiltBvqdlDp2tcD21umATJzljQv62XDWfTUQaGQn3lCsOcE0RdRX7yWdmbmHZJEcK&#10;cHPbxmie1Nr1NoN5p9yFJERA3d+BwajGKtIJ9IoDoPULqFYfauDn2ecHvxg5xVp9NalZSXbR3ajM&#10;hwHX7H3VP9HQzaHf3JeHekR9p1A+LKcfKrpYaHPJbPBtxLgYTuobzSvsMCuLv5Fm/wDrRrHuWpys&#10;h4/P2DRf1DrjXWnO0KbZFHyH1nxQr6mabJoekwXllE8rQyKHydx20b9G9R6f1BpcUvsKuVw6nHjg&#10;1qxwknKDklZyVOn2DvpfYW1zZTOSfdjn2uVOBkVmHX9PvNM9VJHu51MXOyM+Q/lq1Z0JYRx3Op+y&#10;xQJMcDw4PnFVGNPuNY9SNRgvYEhCJiKbGd+B4zVsbX2Yrh+TbV/IjjuQfWet2Vv+oiVAInXII/bg&#10;dxUv6dSabMt1EuGmBJ3YxlSe3+KHNR0q20y4urSfeVIBjdcHaG+6l/TzRlE08yXHKNjH3nNLxalD&#10;8b/RyC72QuoabF/6y9jHub1BABxtJ+6lvU2KbTun5M5aJSAQp4ApXVUuIuo1u1gTeoCZzjg1JeqN&#10;5C3TF17kTsfiSqDnNTiofntp+h3egf8ARfWLa8sp4fax8VlTcO6NWbf9RpuL3qaPTYFdNsS4cDhQ&#10;RnIq+fSXp92tbe7t22oU53diPqqc/wBQcdw/UMB93a8ajAUZZ1Ioxu/tpx0n2HUZ79FjegusXdnZ&#10;mxlQyBnwC3fjzVRdS3dtbdfym6sfckjlP7eAEJzitJei8dpeaLE8iYuEJBU99o4BrM/qIJ7X1KK3&#10;RVUkcYP4qyU4tv1UqDFShX9GkOt+k9LuNDtLyyIWNHWQKSSvJqA690O1j0Sxv9NucyAgFc5JJ+qP&#10;NT6ce16f2wSFkyGIzwENB/VnShsNFiv7K4M0I2uYmO3IP0ajNSfJ8P8Aimy+OX8fy9mUf9QnUst5&#10;Yaa01mff2YO3AyRWe/TyOGXVo/6QR3bCk+a2L6x6Rp13pWy3YSzSQkLjw61kjo2CSwvof/anJCqD&#10;3JYHkCr+K7hMlndSian9T7/U9P6bgW9hY7WVIspw6EVV/pJo+qT3AexV1dMkrnGQT9CtX6/rmldR&#10;+ndwt/EyyW6hTv4YFfNZe9O7m70zUI7izYOEY4AJwQe4rkZL7WnZ2V2tEvqHT0MnVLRXbGNZdoDP&#10;/wAR7k009XNA1TRorJZmNymQIpVGRsI7CjP1X6lt7uTTXki2yysVBC4BYDNLaj1JLe9PxW91Hlo8&#10;e1kdtvipW7DkVFf241HQoobiBbe4wHQv+5cdufz9UE9G6LLf6+ulXjCCfhopM8OMeK0INU0/XOnJ&#10;LO7gEF/Zr7iMAPmg+z+KoMYl1uy9uQrI2DG44Ioab0TvaJL1T6J1TT720hkJ5OUmBZQSKHfUa01u&#10;PTLUzxGZFwolXBIAHFae9QtP1xum7f8AXxs7IUy3kUE6Lrialpkun3cAIjQjcc/Os8XJb+DashjD&#10;010y31jVBp9xKLQtuC+4dg3L+ee9A3rh6cav0vrEDSQhkYYBX/vVlNpenQ9StDDdMwLbUZj2JPbN&#10;TvrFp/UFvp1tJqVszxx4RHI3HZXrRnuN+yXJlOafp2j6ronsXUO1pIs7l+OCKyxrWiWOlXMtsylv&#10;yc8g9q2V6ey6ZftHFeKAhYAuDyPqoP1R9N4NMvBe7VltZeFbsUrRHJGDqzsrlVIwbe20DrcQtBhO&#10;2fP+KpHqDSFtZyI1bb3BNb+tNH0GLUpI7+zMtrP8VAHyRvsVmf1V6NXTdRnW2cva7tyedorZDKtE&#10;Z43RQkNtLKnC5pg8Bjc5+6uDpXR1uJWxgZBA+qjusekrqwmYez+eDnI+60rMmZnEr/duTBFcm1cK&#10;SMgfiuoonDEMMfzT6C7dN0TxgrVFMVIaxMyrg+B5oh0rUhbYPimjFHQ4THFC1/cPDKFB421bFnlF&#10;g4pouC/6ghu4tmwg4xQPNPHBMGdcknig+DV5kb91SUEyXDgu1W+82R4IOI9XuXRVWchPAFFOm6UZ&#10;3T8kE0G6ZDHFhVYMoOQaPtO1YxMvCkg1oxSsSSotjSUi06NcScEfXagfqC+F7cAKMopxg/f3Udf9&#10;WNCoz7YX77mhy31wG4jKyD7ArWsrM3B7LO0i2hsrctKqjALD8ChHV9eEu4L2pC/1qa4GxpUIxjC1&#10;FrBuxleKrHyI7CMKuwj6XRpLiF1//QGrl1K7S2tpHkB+K/wSaH+gtHiVEk28A+T2NEPXt7b2NkgJ&#10;TMuSMHJwKrDyYqthyTMydU67LdTO/vFdoyBmqxuepLk8Mc4p1r9+0lzKR2PgUHz8+a8PLnk5zd+z&#10;ektaLC0nru6t1KN81Pb8VKw9U20pO6M5qn1cjzUzY3S+am88l7OcEWb/AOoI4v29j471FSatKzEg&#10;ihKS5TJOa7TUiBxXVnmdUV8H9J0vRhWNpDcFuTk+cULXOkxgYWTPPOaM5JpJYyTJhfsn6+6hYrMy&#10;y4GG5yTmvyxS6RSWNPpA6enp5GAztXPcU2/9NlDhBls8MaO4oZZHChckjxT19KlB3bju7FD4rZHI&#10;xooq6+6YkiVCWywPcGkdM0uZ3ZEIyBuajHXdJ1KQpsOI/PPmmmk6TfOxUKBkHcxPH5xVlLQkl0Mr&#10;jQ4pM5mbPgY4phqGhkRK7ncPxwaPjoSgbfeJ5pO80VGQBpCcjjyKTlRycis7W3tRuVyR+BUhDDbJ&#10;jaFUdufui+26DgcJISQSfFEWndFQBebf3OM/KuTloS36AaW/itkG2PLY/wCZ+6HBo+p3kzStEq8/&#10;EhsVpDoj09ivbh5JYAkcWW+skV9rkGnWF2pLoqRPx9ZFShnVpDRxyIaH0uis9It9RnnZpmTPkc/R&#10;FM7TqW20Z/iwZ5F5z24+6b9W+qMSWV0iShoVUn9/BNZA1T1YtizRl/blZeABkZFUxRlPl/ZZSUWm&#10;y1vUPq020csv6koxwQo8nziqFvevDeLtkj2r/Pf6oZ1nqFb9xLI4zjHBzQJMsjkbeRn41v8AHxKM&#10;FZi8jyHJtRdIMrm7mlkyrn7XHgfQqI/3Zo5ARnvk580Nvfz2Z+yKjI9ft5JnQuwx3yMCtSRic/2H&#10;0moxyxkhOcnk9hUHfWMEiDhSxpol6siNtNRV1dShtw7iucNpnLUlVgf1N0crgyQ4PGXU/wDiqg1K&#10;yltfcG0rmtFz9QLtTcgBxQxf6bFqWeQr4+P1/mteHNJSV9EoKPLTKK0prhZUZcbScZP1V4dO3U+4&#10;E5CqOx7GkNJ6NijXfOQ7DsijgUY6dpryzLGI/ofQp82RSk3+gq3/ALRYOiaL+q23BU7VXP8ANGmk&#10;dOfq7jlGxn9o4z/9Sn2k6d+mtFiVQMDxVi9OWRtoppXGGbAQfVedLJRujBaGE1jBbWwi9oD8qOaE&#10;li23EsgfgD/tRlrUZUI+4nd3H1Qiz7o3+Jy32KSErEZQfWGlLcS3Mf2dwJ7AnnFM9G6Ttli3+2DK&#10;F4dsggVZ97pqK4kkzknbimGu+zp9nLI2VJQhMjg1ux5qjRnnFujIPXkCPdTIoDAPkEUB6b09NcXO&#10;1Uc+SAOP+dGeos9xcGRQfkeRVt9C6E0k/wDUTAYDbgea2yzVFFYyWkVcOk3iQAwlSTmpCx6e2AhF&#10;ck/3YyK1TJ0lHNEQkRJK9m84p1p/SEClESHAbGEGaxy8hsdtmSbDS2S5dFVlycNuBAFX30XaSNBN&#10;HskZWKhWAIL/AMEeavyP0gjvFhlWLDp8tu3dg/zV16J6W29pZ+41uymMZHPOfPFZ5efBOn/I24er&#10;Zov/AEl6hcvmwul2gBSOe/2TQd6vdEJovqVDexO4990bjgfdS/pRBNYanC8Ie3LAAHvu/kGr69e+&#10;j3uF0u/cZlUbN4ry8uRwz36nE28lJf0TujTpdWUeY1DhQwK9zmrIuLga1pMlpNDwY2XgZYNiqS9P&#10;tcjM0Nq8Wcoqhs/uP2RV76TOLV5EwSHzjI44rDlx8aaZxJMyf0TrM/TWvSWTybAXwC52nmr79Y+l&#10;P/UWjWep2TlrmzIkUocM4HcVX3rb0gHMGrWcf/uY2zKvYSAfdWD6S9QwanZx2s8/Kpyv0fOKdx5J&#10;TX8umIm0+J50frthqmnRlAyXMcYVl+itHVo8sqKMHcByQM1Wus9OJ0zrUl3CrfpXYMy8Yyx5q1b6&#10;8iEUVzDIpSQBseMGpSd2Xjqq6PbQWlw7wzowwfI4/wCdCF49xpOrj2JwlrKT7gJ45+qJ5HeU7kXO&#10;ecD6rqe3ttQtpImQDdwSRkrSctUWsFtd6euZ91xCuTswBxkgVH9KdT2X6lbO8QpcgHaWHDL2o1g1&#10;VtJjFtMfcQDCnB3c0F9R6BaXM0d1EmJVGQ3nP1mhTQnH0DPXvRMUFxJqOmgxuBukVBVX6xaWvU1j&#10;PBLEGkC5Xd91o/pPq2wuibG6ZEnUBSn3/wA6qLrzo46NqMuqaeBtjOXiH58iqYcu7fd6Jzx0kZY6&#10;T1nWejtTks5gyW4YlSBxWubfVf8A1Lp7lZhvKlcH7qrtTW36kjeR0RtzYwBivdFSawuhGMxBSNxB&#10;4z+abOubi330xIE9qfTOoW0St7BJxyc5IoC0Lrifp7UZjO0ypLIFwRgr/NX0vUxuV9hpUZsYJqqe&#10;v+kP91hK+1/VPCPtzikU1yalIrwl2Hp6jHVNvCLZFfGVPPeql6907XdNkhn25hQkND3zkVTmk6l1&#10;T0RqVt7UDypg708ECtQW3XNt1pGttIkMU20YRsqST90s4Su07+Ag/RUtt1hbasVsmtILclVAYkLv&#10;P0TUr1J0BdWWnK8MoBTB2oRtJPO3ND3qB6RTQRyOjtGVJZSn34BNVoOstZ0uGOK4uJJigAIY8jHf&#10;Ga14oPTF5NMtX0U1LVYr14Lq4Eh3khwMYFao6hsYZtBnY5WQEkDuNprPXptrOjXGo2SRuqyyoX5H&#10;n7OKvbV2mOnXIXsVwR/81ZvMTU0er4krjZTXplOkNyY3bc5kZT45z2qyuodRlW9sgAUZnHnnOcVU&#10;/TpjfV7ZGYlHc7hjjvkGrc6whRmhdOHjPxcdzUsi3F/ovDdmXfW5Zk1KKXaVcPvXwFwe9aQtL2N7&#10;fRNRgGWli2yqD8WwMbuKo7/UAYnsoLoowAXbk/JmJIFF/pzNM3TWmXIkDHGNvgY78U81eGH9nYR/&#10;8n+i47PUM2VzA2XVycqeBg1X76XaXNhqkXO5AW2/ij+AW7zPlxskTxxQDbWkpvLqCKQkEHGOAcfd&#10;ZXDoso7Zmzp66ktNZeOcnYjkAtj5/R4qW9RrB0ltpgzYDhycfR8GhDW7YwdQXUxcmRQwC4wvBq1O&#10;o9KnuelrW9jLyFoiznsVCnkfmtjirhJ9PTCHsb+p/SFrqenadcwv8CoO4fFvzSUSJqHTbWZjT3F3&#10;KH+lHiuejtRu9T6VyjGQQMQA2AQB3zQ16e3Jn1G4sXfIkUtHnj5DgiszUvy+Eyl0J+n2mX9zo+tW&#10;jqFaF8xgjG5PsUW9HW1vqnTF/ZSoP1trKxO7JLJ9c1GaZfy9OdQSQN8o5m9pif8A5Vd/1NP6jSF8&#10;xi4YoD3Xa/g+M1Ju2MnpEH0tZm80rVbSdl3LkxgdiKg+kr2WeC6tZYcCNtycE9+DmjrWtHl0bXEV&#10;WPty4ViBjnHNQE1o+k6qPcPEp79lKnyKrpDNMoSHXDoevG39nbC5y+Dyq54Iz4op630H/dSkyHLq&#10;uQfBXvzTP1Z6ajF0l1byLym0YHcGrK6fs49R0W13EMyxhGyecKOau5qKhNE+LfJMpmFAYcSMd8Y4&#10;WmcPqCmnbvdOwKecdsU618forgrubkVTvWEXtI7onuDdnBOODW/7ccvGzNJuKbLE60shf2qXlu2V&#10;cBwykNuH5+jQPoV/DJKbWRuD4PkUz6G6qjtYp9NuHwrZkjOOAG7iur3RY45xLC4K5L8ccfVa1H7e&#10;mRb5Kys/UXSTp9xJeRJsDMF47H80N6hYR6rpc0wAMqINueefrNXZrulDV7ExNn9uC3jPjNUd0a1x&#10;p+oS6fdNgBmC47b/AP6tUUqXfRG3fXY06U1y6lLQTuA6jai+BV+9A6uNKvwZG2wzDEnGcH7qqupe&#10;nFt3NzENm84cKvFFmk6gs0Yyvz2jOOxpnFT66ZWEqNAdY6DazIk8AVoivceSaF+lL+O1uRBcZAx8&#10;AeDRV6V6jFfR3GmTTBiAzRJJxx9LSuq9IxpOzRJ7hXlS3esS8iMOUGujRwumi3+jevJrOcIyJwAc&#10;/wDH4rUWgazBqMauGAwPkDivz1iun/TbiMOpIxVh9E+obWU6JJLs8BjyprPmx84pxWzNmx8rrs2x&#10;JqNnGGPuBR2GeKHdT62tbe2LCZGOcEY/bVbXGpPqisfdwynweM+KZwdANOgDTvGCc4GCP5rCoVJc&#10;ujI4tKh0/V0Fw0iicPj7O3k/g09v9bsbW1QxuCeOB3ZjULP6OQfqUlkmLOwG0kYyFPY0Xn09sYVD&#10;zBnkBB78AfQFM4JPXQ0N9lcavd6z1BA8FpGYwcglexGMd6e9DehCxTmS/udyuq5XsBjxj/zVryax&#10;YaagER27M52D9oAoHn9Rp9RvYbWxUsMFnOM8fVNFyppSqyyD/TuktA0h5Gjs0AOVbdyG/mpa26t0&#10;e1xBaom9sHaox2+qB7zpTUdTjhl3sjMe2e9TVl0RYaO3u3Eyyz4LEn4quO/BqVNXcjtIdXXWFxEw&#10;WK37nGW4J/ivtM1LVru6ZdmEI+OCeP5qF6n9UumdPWK6aSMBU+IGCaq7Wv8AUpoVpNG9m4ZnX95G&#10;MH6wafF4+TI7hFtCVTL8m0yd5MtM21e488VKafZQLIS7IwXJIY81izXf9SFwLeW5meNRvO1gf/FV&#10;DN/qhed4g92p3HCj7J+jWpfTPIfWM68sbR+nF5q2k2UMufbyQCdv/mg+59SI9NX+hLkyEg7CCMV+&#10;fx9fku7l1W53StgYQgqp/ijSDq6OeNZyckgE4AAFcl9OlBrk6/Q3OL6ia4t/U6U3MRyw3j92cV7r&#10;HWb/ADxcquPz91lm16os5XQrKNwONuakptaF5tcyKAuVHNZsuBxaS9lYtMtI3M0pdml3+5ySWLBf&#10;4qKlnyXAIOaCP1zwpvTlD9HFN7vW9u3Yj/WSMc1xQb9FLDxrr2whianYv325YjPYfxVVSdYCMhTB&#10;nHds4r2DrJZyY3j9v/5Q5zXZRaGUkWPZhpHdvrmlGDSE4qv06otjKYVnbIXJPYU7/wDUsULD5jI4&#10;wKZL0PoMIdYuLMqkUmCMn8f5p5Hq6zIY5XAZyTnOKqrVtfhtYSBMGZyR5OM85qNPUdsiqGZnLAEk&#10;CrRj0huVIt7UrmOKLJbJ/bjPehya/iQ7g4JXjGc4z91V+qdZvjbGu5lPG7+2oYdTNFA7mL5MMgY8&#10;/mq/ZbEc7Lli1pHxyMqMAgGvpta3gmWVio7DwMVQEXWE6RqEwp3d25z+Kk4eo7pvkWUE/fapSxgo&#10;otp9flkbYrbuM4Awa8TXCpaLeeTzmqPuNYu7R29t2ye5HcCpbTLu/mjdyjb27seaR40xVKtFgrqn&#10;/vGjbBx9c4NQt/dpJcMBJt7Z8YND36G7lIVFZmzk+DTlumrkOBxG8hHfkUyUUPC16JSHU4TIE3Ej&#10;wfumOq6oF4Q+ccipgdJLZ5DTF5P+x/FFVt03awwEzxrJlc4/NMpxQ9aKvm1+csiKEChcbvqncU93&#10;MQpbAJ4Aowg6esSd/tZYH4gjgj81KJZl33RwruVcbgORXJTWjlAlMk0EBG8854JqBvlXYAoZmY/X&#10;arKm0iJohJLN95qJhttMim/qzAp4AOaITOvYB2lpeyj4oQM7SfFS+k9JTuQ3G3OCpBBov1XqXTbd&#10;UjgULxnKjAqLg61hggk9lUZiOCaaUZSVxRFIfy9Mwrs2Ki/4zU57dhpdrunVQw7HPBzVN3PVt0JH&#10;PvHk54FBPVOo393bMn6p1Vhgc5P3mpLBJ9g7NBP1lYoVY3IGzuRwfwKipvUKOV5Ahx9AnJ/zis02&#10;+g/qYsOx+AGSf7iKLLTTDmPD4btuFVWCKBbonNa69mM6p8jljnbn40O3t5eTkb5GYH9wGRkeDRTL&#10;o1rbJvkiXcT+7P8A1wKltItLRYpHZhjGMHv/ADV4uMekdWMpm80u8mTKkjd8QW7H8Una+n88mySd&#10;sENxtJAq2JdQiQ8wllBG38mldSvbiZINsKxKMYGPFN91oRwRH9NdFwROZZEHA8ngfmvpr+3il2gZ&#10;IPAHNT8Vrd/pWbeY0c0nY6XZRl5JQG3D/kam53uyqjpJAfqRvdSmRRuKn+76p7qdvFGbdZX3soxz&#10;RLZ73uCkK8DjOMZFLSaAZbuKSSJ2Knhfuk+6kxJNsBbqKW4hZUDKRkZC1KdOdDzXc6SSYZf7c1bZ&#10;s7PTRCku1XkTftxkKKUsdc0+0aQqRzjOByaJZ3TSRP7SbTZ9a6Bb2Sx9slgWUf8AcYqW1n1E0XSY&#10;4sy5kLFe2CMeRVTdT65dzTzNGGwTwF4VR/FBkXS8t5/Wc8tzzyTVIYlLc5CZJ7SiiY6l6sttRlVw&#10;XZe4J7j/ABQU907lpdpwDlQeM0d2nRkAi+cZAPZgckmpqz6dt4cnYGA+xWhUuifGTZW9xPd3MYMc&#10;TY7nANPtO0vVbgrklYcHIPBNWVDaxlmb2wv5+6l5bi3JRiioqgbgOa43ejvD2ytLPoASy+7NICBh&#10;sE5H4FWbaaHZ20ZLW6ZA74FRV1qYP7FwM8P5/wA02e+42OxO6lcZP2MpRROw3EXLA/s7U3a+kk3l&#10;cLxlTntQtNf2lshYSecBR3ocm68sQJYxKOM8EYzV4YbJyyWGFrb3XumRpyVAztHY5qPudfsrJmQy&#10;r7nhPuqel6ta+WcW92Nv7SFPINVTrevTwXcSzXZac8kHwPBrVDDJaZNsvjXOv4rCCSUr/iT8+FA7&#10;1Reo+pV5dXEntqFRvL+fxULe6pPqs8aN8Y0IzxVeardxQ3M8AbA3YGPNWxwSFd6I/V7y5u9SluGZ&#10;gSeAMgY+qIra7KQgb2AwKjbNw0y7hnHNFZs7OCNiXChiCf5NWcktCxVWMNWu2gtYtwwT2NCaxy3m&#10;7JJOa716e4mnhjXlOy0YaPbQ2YMjHDMCpB75NF0jj2xnHCLCCRVwGx2qY6Q6Pmvz+pmA9tZNx3dh&#10;/FTem9CG5milmkIjYklfsVa9wVVILW3tdoC7Fx+3ioyzaqPZNYhrHLDY24ihVn3HC5/PmpvSdJVS&#10;rzfJvo1P9P8AT0USSTT4LEYBNWV0h0ams7rj3wiREbeCSay3GKZohH0Ceh6E+oPcBIm2RgZIGP8A&#10;rR/Je2XTmmTP8NwGB7oyxY9goomikXQLS6uZBmKMHcThefFZj1LX26ivo/ei2pFJhFByF3eTS44R&#10;nJv0NkXBWJwzX+sX36i5lbltxB7ADjApDqPRv91Nzp8SMgmT939v5q14NAMk8Fvb2xfcQDt/jtmt&#10;UdNf6fDbWtvqF5Z87Q3fJFW/y4Y1FL10ZlglkfZmr029EtXltrSCKPf7ZUM/ha1Vo/pnsuIYrpht&#10;Q4JzyK0J0hd6F09p0guUCqoLH8k/YqiNW6t1rrnVhZ6BZSCKR1jW55VQM1inmyZJd6N2PBGAR9X9&#10;V6fptwbG0hUvAFwqclsjioy19L7rqk2Fzq6Ots0yzLGcrkD7z4q+Yf8AT9bdLx2t/qF0LmcfKV8A&#10;nNAvXXq3b3E6abp8byOh9tVUfFQKnJSTq6oIST6WiwurbjQOnrTT4LbY7oQqiPHxFB9xYav1NdQN&#10;erIttwIkJwxoh6F9JtRkeHVddIZCylY+wAqzfUbqzRre7t7OzCiVV+KxjO380ji+3Mnf5Jd/sHJY&#10;tJ0Boo96pISCVx8sj+PFBHX+l6p1le26uSlhBjckZOW/mjvRfTLUdXFxqM0vxPCK/wC7aKd691Lp&#10;3TGkMNytcs2Agxz480kk1W/6Ry182Emv2ugdKdFRsyLGI1yuMDL1grXT1V6natYwSXLxaXDICsIO&#10;1Cf/AJdGPUeval1hLbwy3D7I5BhByo/ir6sLLTOkdNtp5pkRFHO8ZYmtuLlGnwM02r07KD9buurb&#10;0s6IudHjs8Xl1Mi28MXLHI78VmP0Q6Yv9XaIToTcXEped1OSv0MmpP1g1y99Q+rrW7tirxh8Qs4/&#10;YEGN1bG9EPT6fRZLe7nIxgZOODjvmts/t48KadSfozSbmWBpcK6T0/PpUju8s+VUHsFbzQTbaVei&#10;ew0u3Q+wJUMnB2481a3VumDqq8S901CkNsntS4O3DqeTRh1hqei9LdLW88mw3KxgxnvlqwRunEso&#10;K4ybBT1W6m0j0+tYJIDuubi3OxR3JrCM+n6j1tqttcxNj4ndnnOeRgVJ9ca/qHWOorKymWVTiNcH&#10;4qe+atzQ9EPSmnadeY+X0RkkHjBrZDFS5VTIZZ8vxbtFb6j03F7EEHt7HikzlvGKtWCxi0+ztLqM&#10;7UkXbnOct5qT6C086s+rSXMaHP8A8Mk9lPgA1H9S2hNo9hG+2PcdpXwahndxo7ixeygfUOGwvbh3&#10;Ee3IxPgdx9gVQWlXEVhqylQGiU4GBjd5Bo76z1OXRtYjtrpzi4TIwM8KcGh6a0iuzE1um3b9VuwJ&#10;8GYvIf8A5GaJ0CSz1ERhbgRu/DKRgc/Zp90zMdJvLu2IDfLAA5bnyPwaHfT6z09hP7spVwU9r6z5&#10;qf6j0C40PVdN1Jp8xzZilXGeRytQm/X6O4pS/FlsQWME6o6XRRkbcGX8dwfzS3XOnWa2W9pv1PvI&#10;GyO6t25p9oF7o+p28Jto9k2NkiZJGfPNE2l2GmEXdpdo3tkGMMvOCw4P5FefBqLaTPWttJv4KEn1&#10;g6bpK25bcuPbGckZf7q6+nuorvQumktGQ4EBCbuxD1n3ULVmm1Ow9xHkgl2DHGVHbH4o49StfS66&#10;Ys/0jr+ojCQknnGMAEiqPrs4mgw9IOj57rpOfUo7rJWaV8ZGRsbmorpfQ4+p+or67jgeV0doxn7U&#10;jJon0qG/6O0EWXunLwe4xfADGTuRUp6J6nHomq3EoG+K4TcwHG1z5pITakrdL2UptP3ZO6/1IU6f&#10;1PTpbfbPGUjCkEkNmi/ozqx4enV082ZEsUY7/ubPNVn6w6yJOqdDuLO2yhvI3uV/C/dWD1l1FbLq&#10;Gm3tkdu9ArIAPhj7qXFJyakdpNR0Zz6ss5r/AKnmLSqsTRgozHa7YyGQGtI9CdSw6X0rHpdzB7gk&#10;SRAT32ycAMPusgdYX+ox6/bMRk7pNhKE5D1oLqy40686d0yZEeO9WSIrjkZH4/mtHJxjFp72S4XN&#10;2tE70pp1x0gNlvvhjfOFUYXDfik9Mgjh1hr62bMm/bIAfurJvddtdQ6at1uGVbvYucjDMR5qveg7&#10;+DTNSn/VsZFcBlIHAaoXurH9PR76h3kuoajo0HtA+2WaRWGQv1x90y60up9Km6YtJEHtXF2rSkHJ&#10;KBTkKKkuoYwnVcl6ku+OVUwccCmnUVxHqWvdI2LtueSSVVLAfAY44rj/AJD/AB/Qj6zaLpcNzoLK&#10;d0Tf1YgfseKsfUOrLibQbEQ5SVETOe52/VVn6ndGzvdWdq90JDa7ZV8cZ+qK9Ru4E0y3vIotzx7d&#10;8Y/JxTtbfo5CKqO7BXVrkXWs2E7rHHNOFSWTGN2O2ad+pNndWV+sSMGhKqSU5zmj7qi10bXNJsL2&#10;IhJIXVG8d+MUA+pNjddP2tg2Vm3EMv8Adnbzih46ugu69dhZoOrXMVrJblSIVUja/wC2sm+rLrHN&#10;JcCXCTOM7f8AxW2odX0jXemUubTZFI1vnaeMOF7EV+dXq71DfxsLJLfEjEMWxwp7AjNUwqpVd6JP&#10;puq2bi9J4dPv+hop5AFnFuec4bNP+jdDkl6eub+O4VpSpIJ/Hiqh0h77pPozT7i8LbJbfe7g8Ngc&#10;5qyNHsb+20XTby2kxZXihwPrdyMiuum5Pj0iitVUu2TFvpl7daZNdxnEkanK9jlaq3Uer7231DTZ&#10;LiX/AOFInuJgftzg1ag6rbTFeHAJn+PC5qmtW6dOtalp6LIyOZsmMcq6+AagqtMrJ12ab6+sdPuN&#10;CN5DgMseYXX7eqDtOnblLO0jnUsHwyOVOCQfNPeqNY1HT2k0plKrCgwM5HIqc0zq6S7s9GtpRumg&#10;kDHPnFPOalJ6S10jOotJbsL9Y6qN3pr28ojRVXYy5I7feaVuLG1h0G4v7ZwsXsEEjIIA5JoL9cJI&#10;rnQf1+l7FvN4WVExkg8Z/moa7vNWt+h7qxaIj3rQ+2SMfIjvSStN2762NCOlWthf0bqcmj9PTxW4&#10;V7eVXbnjBlGSaDek9Eu9H020iyf07ymQDO4Yc5OKsDqOeysvTq39pEM8VnCGVe5OBuFR/p9qdjdw&#10;6da3jkKIP6ZbI/gGqzTuK5p61+rO3qT4+yc9SprWfTNOaEBUFwizheCynzVbercE9jZW9qEBjmT9&#10;oP7gBwDR7qnT91carHpTS7UcNLFx+9V55z9VXnUpTUOs+n9EvLr5Cbdhu7hB+2uSTbbr9C8Uoqn0&#10;rLS6VtbVeizee3tmtIJHfBx8olyaX6FgTXOnbPWhMU/UR+6oXsB5zTD1DtX0i3ms7cHZdwPFxngP&#10;w2amujGttG6SjstntJFC0cSnvyKrUebjONNRaf8AaJK+Np9tMAtdsrvqPqC1WOPP6dSAc8MB3Nee&#10;rGrrpvTWowTE+7sGxRz8qIPTaebTY0nucMHDIzeQPGKH/VnRrO7ltNTaXcLiZVETdhtGORS1FQtv&#10;bfX6CTuVekNPTfT7y10S11TYE2RIxVTjBHJoO0XqWHU9a1PUViBMdyyZ7kc84+qvHQdQhs9Bk9yM&#10;JE0D/FhjkdqoP0V0qOzvby8mjUwXMpyfBye+PukbWkhbuyS19LZNYuriEbllUMAe277A8VanWyxS&#10;9D3Fzbxxi6MSBz/PBoFsOn11Hq3UYY1RLSR8I+7P4OBUn6vSJolvYaPGXZbrA3f3FU70JupSpNdD&#10;JKkr32EPpN0aYNNsb+FUEZTJUHvjuPwQaD9KmudZ17UbuzTcyzkbh4UVZvTS3mi9NTSkkQbCV4A2&#10;AjuKqT0Z1tLe5nmBJW6nkzjyC1VbhwWmm9uxN2wv1y5Op9RWUwh3SWsQjkz2Azzto39T9FtrzRLF&#10;owin3owp+80PQNaR9T3yCTBfgfgNQr6mahfWmr2FkSzw26e98TjdmoQnrJcbvV/DOVbiTus38l7B&#10;Hp6SI0ttg7Qflk1UHqH1i4Wx05CDJJxOc/tSrutdCtunp/8A1DcESrPF837Fdw7Cvz81XWr7XOtr&#10;iWaFktyzLkEcKzVTHCTbT+DksnFKvZefUGhzDS7WNkCxSkFJO+D4FDHpdpEc/Vdml22UST2ig8ed&#10;1H3qDNd6TaaLaysBEpLI4Ocluwoh9DtH029v9QmnYCdhiPA7Mpp0qJsd/wConT8LpljEWIQf048/&#10;feldc197boW1s54gHhCYNTfXy211eQySP7rwuQrN4IqE9dNMt5ekNPuhlHS5iDbTgkE0+3GTXsnF&#10;00Hlnb3Fr0m95a3JO6HbJs8cZ5rv0y1i7tWR3VTDdIP4Vh2OfzS0VjdaJ0bqUs3/AMCS1JGPljI4&#10;OK+9JbqGx0xLaRUKuA3PO1WpF+Dik3F0ivG99kL1JZf7tq88fuogYk5zj5DzVU9C6bYajqeuHUJG&#10;Uw8IG4U485oh9Q5H03V7qePCx52IBzwfNVkdQkinQPdYEh5J7Glp2ieS01+ywdFsXmmdol3bSc/g&#10;ZwKiepeqGsiiEkYlVCO7c0f+nPsWc12ZreSVLleATtK/WDVN3lmms9eaxpwQfp41EuezIe2KjLvs&#10;rB0zS3pv1VLpllKlzGWUjdnt4qgvTfVn6i9ReoRMFSMM7xAecDOTV+dTLp6dH3Lp8Htodi8gM2B3&#10;NZ19BdJTU4NQ1S3k5e5RbiUHnt2FPcnBJu0uv9j6UmaY0DpRL03EwuNxgcgf/KBp9cWsl7bz3IjB&#10;SJmG/PYL3xQxq1zNpNzNFFNIjOmFwMA5FFfp3q8MGjXFtNknMjkkd9/3mlhwk4puuyrTjvvorPXZ&#10;b/UNMnlQlkh5x9L+BT/o7QrW9Gn2qp3AaQMcH84FFFhp13ZaZqU0ij2p1I+wATXvQvSV6wjvlYR7&#10;X+APOQPFUxKVx/FsnlaYN/6hdaTp/QLaztZCpm42fhfJNTPQOkrH05pd1GcmRd52nIDUDepd9aav&#10;r4t54g/tD2mX9wJzVu9KwpYdO3tlDAEhggd48nGPOMfVNlUZSkkuK7RNOqRH9H6zKdXu5JX3K4Cg&#10;4zxVfes2uRWF5Zw2UZmlvpljyAW2NmjX0Nk/XaXfahcQe07yuAh5CqCexqvTay6r1Ftixi3lMuf8&#10;8Gk4tRhdbtlE1vXRoi7sINP6cZJlBEUA3HHk1Q/Ut/bXuj2ccsci+24CsOSQasHX+sBbwQxXhLoW&#10;Cun/ABj80CdcyaXcwG5tJVWFY9/tnAxijM4yriqpJHIJrsp//UP1zpuk6BbWmm2saOtu+93G1eV/&#10;uIrGf+nLpu06huEnljZriW5yQnb/ABR/6w3MWs6bFbPKm+ZyNq/8C/dao/05elFtovSkeqQwBJIy&#10;xX74GSTWmMnjwtJcpS//ACEnHnOP6D/qHSLzpO2eViqhodqAnjA8V+cWmX9v1H1ZNeSFwIp8oGTD&#10;ZHFX5/qF9SNW6gSO3hMuyBd7gHHINZ09LjJJrAlkG1JCNpPGStJFRjCTj/qy2RW0pH6ldCdI6Zqu&#10;hThQf1OzD+MnFZf6L6Vey1u+sEhRHjuWygPId84IrR/plqd3p1pFexIJIZF2sufrzVRS66x6zvb+&#10;3hx7smQXwCWz2AqEpJxXfLdkeAWeqdhqcvT0FlqMD4LgbzyCKom5txFZiAf2LgBT2C1ubqi9j17o&#10;i+eaPDpGc7vDL5FYrs4ob/T7iVJiJYgwOO5IFcklFKpWmk7Ebr0W56CanNc3XtJfNFMcb1/scKKs&#10;r1Os7zTtZsdRM+yNviGBwAw+6y16Oag9vMwWVY5stjnBOTnmtl9R3D6p0sLi6tg5gHu7gN2CoxnF&#10;DcUpJ3faK4pWkyZlWLqbQZtgxcRcj73r/wCDQD6ay2uufqxBdIJ7Z2jkUd0Yd1P8UQ+mVyJoIrq1&#10;zLDKvJBzVa2mqWOh9Y6hFp8IjlmkLuAv78nkGkU4NYpOP6de6G/9wOdW6LqWk6te++8mZCWVs5Ug&#10;1NdJaK+t6Vb3tnIrYbaWRuRtPNXT1ZeaZO1rLdq2CCmCvn6zWeOkpbjpzVdXispSILmYt7J5UZp5&#10;JflW0Th2nRfXUq6hcaa8E+4xum0MPP8AJqtv9P3UiT3WuaHc2whns5S8ZAOJY3P7qs7pXqxpbW4t&#10;76LeF7EDja1UdpzDTeuLiH3dolXMWcKfsDNGJpOLb5fKZd75I05/6fni1JpoGCqV/wAZ/NUteWk9&#10;z1jepBK/6mMh9o4HbxWgbI3cMW+dtwxk/YFVB1fqS2fU+k39sV3NCRKn/EuarOMaXa3dP4I29jl9&#10;I1K/vJI55MTp+7J4xUtoVhdaTdyJnO45x3zml7nVHv78S26MkirjAwSQKa9O9Sj/AHiZLhD2C724&#10;Iap2uaSlq3tnYJj03Ak6ltmkUASxng/a0+9T4pDoN06LuC43AdyDxUX1fDby6tZlCS+3Jx2HPFOd&#10;c1pzZzWlyiYaPknJ3fYqnOMfuxe38jJO4shPTLUIdO0yKNs7G7D6NZk/1D67nqaz/pqmYuXzgjHa&#10;tMensNv7UllOwchi6OeCPxWdv9RfTSDU7MvAJdg3xu3GAe5pMc53j3+Kf/ydmlv5Lj9MrS4ggtru&#10;3UhWXLEfIOAOazF6oXt/fep1vN7kTQvFhVz8wwIxla136KakkGkQWkkhJHyUkY4Pasx+qXSUSeob&#10;X1oN8uckg4CDO6tGGubfPtu0SyS/D/o1rY3t62hLb3MRjygXnuBQ7e2V3b6dCjZ/TkjA3ZAFH3T2&#10;rprOibbgkOIwGPbOP7hSNvZXS6RNFcRZ8oR2GTxxWXLLqp8tP/RqxvXVGcuuOjIUkhe1lZlePPJ4&#10;XPesldNXhfULlHtMG1umETZ/dt/urbPWFrdWUssbLnMeI+c8keaxt030vdjVH33m9muXLL2xlv8A&#10;xVPEypxmJ5C/ga86psbLqToUSnETiFFlxwcqc8iqG6NuDYXdnJEsewNn7X6JNaa1XoG7h6buUhk9&#10;2GWHLkdyMVmjprTbSwSCBnZ4xIN2e4GabH+L0qITlaii7fVrS9LbRdP1NLeJlYnC5+uAf5pa0sdL&#10;13pWSaNmjmjQf2juPuuvUHo2O+6aszBNiKOQORkYwaf9N9MMOnjLb3CqXUl4h529yaS9PXs4u0C2&#10;kdLafqvT81wjKLy1yZE/41X7rJXqNpNtBrsAt7j2wSJAoyChBHn6FbZ0TpQNZ3+p2Mq5Qss8ec5K&#10;96zZ6w6ZFL+nureJM+181+zTYZO9lmlRcVl1lqFx01DZXcy3H9FRvkAbdkfYqpenNWtnnuLaW2xk&#10;sBj6GcgUVej2si40H9PeWCl88t2OPrmhCz0V5dce3jUArIzBTzhfAFSileVDXtFCeq/REWn6nb3d&#10;tgRS4yuOCc55qzdd1O+1vo2S0u7UySRgGNiMkoBgc0fesnprqcel2twFEsA2s2PH3RV6aa3pd3ox&#10;sLmBBII9qMexUDGCa7HO5Y8f/wCEbi7kfmH09ZtDM4NuylZdpQ98Z81pe/6X1DU+nLhbq0E0Ajyr&#10;pztHg/g0l6l6BbWesOYYgqyD9w52nxn+aP8A016ovrLTxDLN7kTNh0IyD+K05MtxjL9ncFxm4n5+&#10;9T6LPp1+gkt8w52q4FQnqV0bpkkOm3tlLvMiGGT6HnBH3Wu/V/R1lkvkEY9t4/dX6BznAqgjo8cm&#10;kXEkRHuRr8oz4/IrfizcvyKzS6sxzDpphujAqBT7gVsf+KOuufTTULe3huTJ7gdBu2nJxTfVoDDq&#10;XwBQowKsfI+/5q944Z7/AE1HJVkIwvPKmnllcHGjNKCpmDF0VI7jbKuTXurdOpC6vEMoxxz3FXb1&#10;HoMUd/OFhCNG2Cc53UtF07FcWrqHB8FT5rZ93SJRxmZjYsA+F7ZzQ1qtspAbH81eWsaAkAmxkfWe&#10;9VVqlgMH5EU8J7GcNMriZNma8RmyMGpG5ixTEy7BwK1JmQk4L6aLkSEVNx9SyKPs4xmg/wB1mPIr&#10;oDBqqyNdM5SYTXOtSTj+o3ApO3vO+2TBofHJpcAjzR92V9nOKDrTxIz535OcmrQ0yJpTGuRVNaXf&#10;+2wO8/zVk6d1RZoU2Odw4IxT4sn5bYk4WtIv7SGa2TYO5HJzxVceol4ZV25xtzmmNz6iiKMKLf5B&#10;htxQDr+uG/wxfH4+605M8K0xMOOUXtFXajK7Svxj8VDsrE8UU3kBckjk1ErbMTjFee3ZoIURYJ+q&#10;U2kVOf7axGcUykhZSV+j/FcAj33VyrN907KEk8V49luOTRYH9CM2uXWG+ewEYOORXundR3Mbf07g&#10;dxz5H4o41j08a3lCLMZMgYJXAP5FeW3pEGQzyXWzPywnf+DX599zGui0v6FZNRJlDI5yPIp2usSO&#10;QBkY7nvUxonRltLKImk+AXPJwQB+albrRLeKbZCBsBGSB3BrqcF6BL9A9LqcswQNgADHFIR/7kDi&#10;KMZzVpWR0aytX9sxNwQMjcQfrJ80I2PVNjHPIq8Nzg8YFcnk60ceLl7GljDfOzCb4nx9Uc2/SmII&#10;57jdhgSFBx/1oHudcf3mkBJz3HbFKan1/O9s29z7YwGxQudWr2CgqVlu9O9PW85XcCIgcHnn8Cn/&#10;AFBqGm2h9qJ0UJwSfjkisk3HrJeWzGBJo0RCVAJ+/s1H6j6s2zqsWYjIe+0k8/nNRlhzzpPoaoK6&#10;L21f1UW0V4bORjkcjgqcVm71G6898BA5BI+Wf2gmhe81hpy7Qn95LMfs0Cajol3chpHkPfjPnNbP&#10;G8WEHcjNkzNdAR1T1ZPJFKm7CntjyPoVQGu6rcJ7sqA7s5Pk8ea0RqHQ0lyqqeCWzgeag7/0zOxv&#10;cgbafIB+NetinjiY55Jz7RlKLrq/VxhxtzzmrK0v1CikB9xsKcDO3ByPuueoPSAxXTfpwSj4bnnG&#10;aHYPS/U95C/EZwO5BrW3hku6Juq6LHm1a2mjEoYHI5P3QzqAjnI2OMecVG2PQurx495uxIC8ntRN&#10;p/RN00kilXAHJwOwpI0vdmLOn6B21v3tztB89s0vP1VukaNosLjlvo0bQ9CGaUABlVhgEAnJ/wAU&#10;kvQyxySRtCM9tx7Gj8WGKVAbMy3QXaDyPFGHSPSs87ZAcpu5P48iiSw6J9sIDsAJwpGTgmtH9L9G&#10;LDo7ymIqVA9v+fJpcuSkNhxylN0q0U9qGjJbbR7AwwwuPGKnukunGuZmbacKQQ34zzipLVdMuLhX&#10;9gDd/aPDVdPS3TskGmW8YjCkDnI4/PNSyZVGCZujDoiLDQGnu1SNQVA3D+B91OX9sFcBB8RxVi6D&#10;p4tfemnYbWXCqP8AuTQheqk00giIK57j8+K855G2Xlp2AF/CJXxjhfumtxZwW0eXQN9CjW5tLO3g&#10;c4O4kdzQjqG2eBndVVI/kT2H1jNVi+iDKymgG+W4nbaijOT2FUL6h9UzXrkYISP4hSeAKsfrrqjC&#10;PaxOAcMG/P4NZUu7ua4nYAHaxOc16GCHLbJTnFdkjYWCvNEUUkswHbPJPetLdO9PGxu7BnkLBG3Y&#10;x5qseitM99bQCI7jk+5/Fal0XR2ktQ8a72bAAP8Ayq2d0kchTYW2+jvNP/8ACGTgkdquDpHoCaeY&#10;R3KiOMEnftGcnwKLei/T+Qm1lvdokVQ2wnC4xVtIqiQNGp2gba8LNne0enDD02DadPxWcKokK4Xg&#10;cfL/APXUla6VEUzIuBjzUzdwSSGErk7jx+cUTQadH+mbeh34rGnuywKxacbG4gkjQluCD34rTWp6&#10;dJqvRM8bfI+wWDH7xnNVVoemNLa3Jnj2iPJUn7NWj6b3U9za3Vusm5CrYJpc6nOmmPhr8l8mF9K6&#10;gk0+8tLgSsPblCsBxuwa3hpmuwarp1vNCAxYAgr9Vh/1C6Jm03XLqGYHY8hdB9ZORg1YXpP6kTaT&#10;M1lIR7IYAbwMKa05oRyQUovoWE3GSizZVpY2mqWL290isGBBVxmsi3Okf+h+pI0WYi1lZsknJjbx&#10;trVdpdxXLxSgYUgNkHhs0Nep/QNj1NpDxxlRMmdhzg5H0ay4sm0i84t2E0ul2/UuiFBOMFcjAyRx&#10;5qquly8AudMvHAaD9m7yKrr0W69uNN1C80TUnIaJ/bVix+QHnNXt1d0y1wi3to2XzuzjOR9Gnz4+&#10;FRS9WcxycuyY0e/jsF9mUKUYfEmvZ5IoJJXiTarNkjvigGGGXU4NqNgqdrIT2NSem6x+haC0vSN2&#10;QqMT3/51l9FohLFYpqyzKZPBp3pt1b2AEd7swuMvURe+5aXQmtiFBAYj8VLX+lJqUAO8gumceQfF&#10;cKVoCuvtDsDcW1/ZwgS43e4h7j6qY6f17RtZgW1ugUnCEYbzXvTVtLBusdRulbnjI4qE6+6Mhtlg&#10;vdMuRHPE27B5Vh+a6l7pftHGl1ZUnUHSMGk6jcm17OQ4GeB9gUC6trX6YCPOGwTurVunz6brNojS&#10;rsnxlkOCM1TevdH6Uk9zDKDuc/A98UylWvRP7bplA6L1BaWOq288khGZBu5PANX5adfWAdcHenYA&#10;5Bz4rP8A1T0i0c8iwMuxRgnsKqJOprrpXUXE8ckschGPNap+LGcVT2JHK46ZtDWo7TWgshtQFJx/&#10;AqiepdAk0qZZ4gY2ydhU5wvirB6Q9SI/cj+KlWH7SO5PirN1r/ar60AaFSGXcQe5FZlKeOot6KpJ&#10;2ykdL6/S5jjg1Cd8FSMjkEiiLVeh9C1O2MscSSbEzgMTwfOfFB+o9JWcUcpjhKBmJ/iq90/WLjS7&#10;/Ad/bHDrngqfNbm1f4v0Q5Vdkt0904dN13TLiNjEFk2EZzkMexrbJC/pbyG5jDe6uAc42jxiqK0y&#10;XSLqKNllUnOftiBVpWOqG6t0ct3BC/XFYsye3KWz0PGlVJdFMJ0+8+tmISsiGUEgcE1oLqrSUGmW&#10;zxxkuhAJ++MYrP8A1BdyafqcckoKlpcLjzjyKvyDV/1emQSqfiY8lfOajkel+0bcb2/7spn1hggu&#10;emLUsArop3t5yvbFVL6OdTyXFlqenIyyLaldhHndycVpDrbRo7vp8zgjaASV7jaRWOvRfUjZ9ZXV&#10;u6FIrqPCL9utXww5wkvhWTc2pJ/Jsqwy1rayKCCTxmhqWO5s9fXEgRZfkBjI5Pmpy4vGjikjVv2N&#10;nP8APjFRmq3oZrC59nLxyrls4wg71CnV/Jui2Z29TxFZ64dqgGQuXUfbEYOKsLpHXUu+n73SySAm&#10;SCO+3GRUt646FY3tjDqVoFZu7kcE1UnppfomtQrJGzxTRMpTsSTWlwvD/TIym+VV2e+musJo2p3U&#10;DICJv7fo9yDmhfX4ZtI6hhvScGKcy4HGEanvXkUOidRWcsSyCOWYB1zuOfGDVmepWgW2saXY3saH&#10;DRrHIAMNnHfjxUekpemqGcge6sWRrjTrp4HVZNskbn+8fY/NTHqPLDqOnWVxCwBGwngggDsTRXp6&#10;Rat01bQTWrrJb/0gCeSBwGFDWm6UJ7ae1d8leVDc4xwc1EeMhS8nGvaZaX6hi6kn75X4kVFdRILv&#10;Tc9mhO4457Vz0TdR293d6azAh13Rg+T5pjLdnTdWls5ExFdZIDAkIQMY/wA0kov0Wi77AnUNMl1T&#10;TZ29vc0f9vkY8j6NV10trUtlrMOnsxEU8nt/LwTVr2t+NL1KeJ3wrnPy+jz3qsPU5Da3VtqNooEk&#10;cis3gYzTwuTqh5v2KeqGlGzlSdGyBlWH2Fqob+zj1Gw92LaxHbB/71fB1tOp9LYyQf1VUh8eWx5q&#10;g+mNMFr+tsWDIVySH+2Of+lb/Hy641uJlzr38lMX9gZGUjKsGP4wRVi6Dffq7T9PK2HUZ3nzio7W&#10;dKaG9YENhufwa8js5EO5EJGOa9WD5wTMe0O9LvjDezQs+UJ+IqnfU6wvrK8S8tWEYRg3+M9zR9dS&#10;BZ4plyWBO7H/AGr7rSymv9LndI952EkLjxQkrEdVT9BRoVxB1V0/HN7OxgcOPyPOPANAE0EumyKx&#10;Xdn68D6qP9Beq4rK+ezkwEkbMjscptPir16+6ZZwbiCNAuchk4Xkef5ruOX25OHplHFThzXa7K70&#10;2/dGWa3dkZCGBU/IEc4rXXQ92eptKFxs2yJ8ZPv+eKxxpFo8cxBjK785GatjpPX7nQGUpJ/Tz8lz&#10;jIPis/k+Mpxtdj4sgQdYwnSbyJc8SD+ckUL38Iktw5GCvyGPFWx1XYvqVkk+cMQXXPJw1Z7XUJbS&#10;ZreVsjODg7lFJ4rbVfDCZdXpt13NA6291cLlTlS3O4Vq3SOtYc2qSMoOMeCdp+6/OjVY2EBmiGCo&#10;3A/x2qS6B6+kM5imZ1niHLvwG+wM/VXyePzTaZnns/R7UdemcgqMqucHOTULqer6tcRKiuwH35P8&#10;VRmi+piW5EbSArkZbIPfwCaKNd9cdAssgwsNvLE4UEnsBXlvx8luoMmtFhQdNT3PzuZHIweB9fmv&#10;X1Xp/ppUleULztZh3/5d6xd11/q2xcPbWuIsDCtvJrO3Vfqfq2t/AXL7scyZ7g9xWvB9Myz3NUjr&#10;zRSP0a1b/UZpv6ySzspXdSpHB2gt+KxJ6y/6mdVkmltkldmCnhTjZWdVu7m2M0vuFiEJ5PxG0d6o&#10;q91W5kcGYF+/YYzmvb8PwMMJcquujPPyJBNqXqj1HqETRPckRtnIHc5/NI6Z1XeWssTtcyFR3Dnd&#10;Qqup2qYAjILeTzivTNbuhBfGOxr02tvSVmX7rb7CPXevb2dpit04jZSBGTkZPmhnpnVA06mdyRuB&#10;Oag7pkbGRTSQ+2pIfzTqOheezRGg6nY2OrLdK4z/AHD7z5NWdYepoM0saXDYxgKvCmseaZdySzJl&#10;mIAo+tsRk7Sdx7Vky+LCTuSNMM3Ro3/1XqUkye3IuwsAw/B+j91esGqSJpytBIDtxuB/8iso9J2l&#10;26oG+TFs/wAVcFj76EISSGOBXh/UMEpThw1R6OCcVF2WHpfXt2skizEhWPYc5xVraX6gWd9iN0Ac&#10;LkY43H+DWVOoYbq3EYGRjvt4JpawvrqOdPewyADbxgg0T8SMoxvsj9816YbKV98k4HGSG4pOTTdO&#10;uNi206M2f2Fhkf8A1Kyn1H1dbrJCk1y+Rg7cnihDV+ubizZJ7aZiEYMccKwHjNKvpkpdSG/yo2bi&#10;i6SkX+oj5Kkk+ADXiaJJLIvckH48VhPpz1w1Nryea6MmMkqFPxGfxVvaX/qFE5S0xJvC53sNufoc&#10;VOf0rMvZReZjZpnV+mOYtzgnHaurfpMQRI7qfcZRxnIH1VDj1ZlFzDuuNso/sbkYowh9VoZomUSO&#10;SBuYKO2fNRfjZYq6Lfdg9WWJH0T+ony5UgtlvFLap0PA5b2iR+B2H80J6P6hmcFHZht+Q3cbqJG6&#10;7i27fdRG8bvNQazDxcRxb9F2MNs4ZFZ+4pew6Ntg2Z+2M7QKiF9QtOijQTlA7PgYfaf8g5qVHWtt&#10;cSBgWw52gDBwPukePO1/EfmvlCl70/Zs6lIsgHGKIEtIYUaOJOO/8VFTa7amT2VcMTwG7CnUN+Lc&#10;gBGP5PIJNReLI1sOVndrCkWSyksfo4p02nouJf8AAFRepBnk3b8EjOKjYUvnjO9iVJwMnFdjBtdj&#10;ok/ZUSo8kxXA+80/bUYnJQE7e2fs1WsukahJO6o8mPBLGpG1gu4xseQ5Axz5qnBL2I5/oN31GGKH&#10;4MpIznA+qC5dZmRpWEhRXOcUvbW0yKQzYGM/n+ajL7QLuRgfdB3c/wCKNJ7Yc0M7y9u7hGHuHaTz&#10;/FBc0SM42seOPqj2Tpq9ZQ29R9Lnk1GR9KTe7u5GOS1UhlguhW7BefEQUu4zjzTD9WiK5Ck47VYP&#10;/peCc490OM8nxTp+mtKhCZEjZPGDmneddI5BOyrY5Y2ctwzKf211fA3qf0oCxJxxVu22g6XBHuMA&#10;dzn5+acR6bACkhh5HjHgUn+QV4lG2+makgKC1kxipjT9B1H3hN7RxjG0+atm7SWSZ/ajKDGRjgGm&#10;DW95PtTaVwc4NP8AecjixpA1/sj3LK0jlVxyBUxY6HaK6/1uM9qfXVpK8TRh+SPvBH5rvSNBtraM&#10;zT3BII4PYD+a7EpSXoaLYWUR3FQfbbNJXa++zexHkVINqNjFOFYhlPmm111fbRI5ggZiv0BiuOLJ&#10;TmJDS724iEGxyuf8LTx+l/08OxnLZyMnjFD79bagkO5YQgbJyfFB97rus6xKqmbdHt+RUEAY+qZY&#10;Zicy+NMtrSyhALYYjt3NDd5rk6Tn2U24HZu/Pmq9sFu4U2mZmzjG7vUxHGZGMksn7V8nnFcjgd7d&#10;iuYteWryzpPcXTMWqWt7OEKW3ZLDhqEbvVrTeiPc5Yjx5FKTdT28MYSJiwXjA7itCxL/ANpxZI2E&#10;MAAkyy/dNryZIS5Lr3yFFANz1HczzvtbEQ4HGDUVPJdTsu3eTnGB5H5qig2QnNei1LC+inkZtpx2&#10;OT2ri71+yiOwS5Y8EDnFV/HazP8A00YqSNp+8Glnt7az9v3pUQeMnuabh6CEtBhDqQdGGSQMnC1G&#10;LfOVd32xoO7OcYP2aB9T9QNGtHWK1uY5psYYK3xT+azj116rXbSTxx3IZedwH47YNa8HjNvoTNkj&#10;X8ujSWuerGgWEHwuVmmYHYB91TOt+s93LYyO8O1zwB91le11a81GWZpZt4PNPNY1KSWCKMnO3tiv&#10;TXiRiec/Kv0XX011/qk8hLXfxYklMcDNLdaasuIlRt2/BOOMVW9rcRW1pHIJBvGMqBUhbXD3Sm4m&#10;88AfQFc4JMtiyNhbo+sW+n2zE92PJ81D3N7+ruve7nFBGoXbSzpAvGTRtpafpgXYDgZwec0mRRSN&#10;fDlHXoWvb8WsJKj5NwD9DzVYxWm+eSRTks3nxTnVtTe6vSkf7Fbv90UaZaIp3E9vvmli1FCcW2O9&#10;MsBEibsnAzmk9Y1OKeaKJFyeM19qeoOAkManJPcV9o2iiOcO2SxOcVyk1ZzfRP6ZosdzJhRkKMgn&#10;7o10Xou7F5FJPGpj78/3VKdIaPLcXokEeEXAT8n7q1r/ANuF0iVCz4P7cHNZ5v0P9tUITxy3EYht&#10;YwWXgKowRRv6e9KRQTXd1eljuXYiMMCNvs0TenXTTW1vd3dyqs7gbVI5ANWFo/Q97rMdzKhxbsx+&#10;YB4WsTko2NS0V/o/SNzrEl40Uey0h5aXnk/8Iq4Okr3TuntIuXYLsByB9k/RNE7appXSnS0sLqpL&#10;FkyTzuPHIrIE/Vd5rmpLYWkbSRpOMKmSQR91WGL7kd9CcuL0Q3W3UGp9S63PY+xKlsJSysOEPnmr&#10;19OvQzUtdjRLSELk53H7Pkmrh9N/RCa9iee5iChAGwScmtYdC6nYdIWs0QiRXYDDE4GRTT8tQjwi&#10;KsLk22VfonozH0/PZpcWxGwgqXwBx/dkVanX3qFZ+1Z6TZW4kuNgUCIblX8mmnWS9Q9XpLIJktoE&#10;BwzcZo16H6U0bpbp2a4nO+5kxmV+SR+M15csam2yuo8QU9PPShddm3avgRwjcY0JwSfurLvItF6Z&#10;ZBCsUW3sVAUriqa/+iTd2VxdJb/NpOFH/ER2IFDMHpn1PrepJe6rePHCQCUBPn7xVIqlXR3k7dvT&#10;HXU/WvU3XWtR6dZFls1O2SVuFNXrYelPTPRumRtCkct6+N0r8k5qT0LQIptlnpqJFsGWfFT19oE8&#10;t5HHPysfGSe4zyRXbau92I57Sul8AVrWqatfxQRrP/QTgKBgmiGH01062s4dQf2/elGXlP0fzQl6&#10;h9e9P6M4gtJF9yIhXXO7Gf8AzVWdWepetapb20FlG6wk7Qo/ccUKHJt3/TEyypRpUW71162WWg6Y&#10;9pYuktwsZ4QdvHNZB6a6W6h6ruLi+vUldCd+/PxQE8D8VZvRnpHc63d3E8pKbAHYSt5q0l6k0ToG&#10;wuVnkQSyDYEZsk4q0FFSpuzBObd+hbStM6R6f6aa7vIgLmLuVPP8CscesHrFNqmnXG0LHBnZBCBk&#10;kHjJounur7qHVv1M07PbuD7cKDK4Y5waZf8A7vWv9TdURXF0ot7UAfpYQDkqo7nxVI54uvVehFF9&#10;orz0X9O7iaCK5mJWN3Lr54XwB/Nbo0q/udY063sFhWNoODKON1QGn+k1507LaLchY4UOD8t24UQz&#10;6/FbajPa6dErl8LGxPGfqiTTbv5HSYR6XrUfTulanpseJruXcx+wD9iss9W3V/qzW0T5mRZsYJwq&#10;j7q3tRsZ9OnmM8he5uVOcf2A8YxTHp/pOGWK7kusbIULkk7SMdzSxi7jb6O5Mi40iQ9NeltP0iRb&#10;28tkWIxMQWGMkiqt6rvbnWtYPso62CthP+dFfW/WsvVcemaVpkapFCiLI4H7zRpoNhbaOmorqE8W&#10;BH+5h2AHgHzVsknHrolFNshxq0WkRwMi7ZHh9rjA+P2KqW01S5ee5crkK4AHgAeKkb6+fVb2AQkO&#10;vIQds17rcB0uKVZY/bl25VfpqzyZsWlRiv1h1y6j6jdHgAtwDIGPfk4IWj3QINPuoI/0zLEWjBOO&#10;cioD1tu7fULS3MluFmi5kI5LfVNPR3UhdYiZGJjiwOw7ntW+O8MWeP5Uv/K9BP0NaT2msz6fcyBw&#10;CWRs9185FaZ6o6O1m96aa4OXECO8DYyu8DI58VSHW/QxYaZrGlS7mQBLmPOGBJ5b8CtU+n2q6rb6&#10;JJb3W2azm2kK3yK0k2ux/Hkp3Ua0V56K3ltJDAl2DFPICQMjGR4q/E0T9HJPIo3xzoUZCOxrOcEJ&#10;s+sr23Y+1ZNEssZPfLHB2n8VptoPdjtyk5YABgwPf+fzWLPK3E9Lx0ow7KH9QOmtKttb0vUbbKSt&#10;GY5lPbctAusCO2uo4YkUyPhlz5I5/wClaR6n0eyuJJUukBYpvU/ZFZu6dbfroWfcWXiNscZNJDY7&#10;ZZnqd15HfdMWJktylzGcFs4yQMVcGh9M2lp6exajEuZ0hXZmsqddabLqd3bWVtCWlJLBc9lxycVc&#10;WldQXVp07NppnIHtGMIeQOPzXar0Niuv6YRejdzY9X6xqcKXqsbcYc4yRIOcVLwXMNjrOrWd6gcQ&#10;gqrKM7x/Hiq59Mel59J6bvdWst6EzlZSuVDZ4Y5o+1PRkm6autdtpFDgj3HY+N23FcVNUo7vssu3&#10;vXRUDa3a3/UfT+nS2uwyTSRhN2C6nkitUX3RFtPrNrZ2yAKkIfCnhayfr2j6d1D6hdKmzjME9tbb&#10;tik5L45K1fXRGr6ladTXd9dhjEsftFTxgg08nVJiNrbRI+oWjXGnyPaIGZZQvtnzg8U+6A6ITUNP&#10;leW8xJA3YefrNIeo3VH6zVbV4UIiiiwxPnNQLy/o4UlV2CSrksp8mla232gjylx9Mnekru21jWNY&#10;0+4zF+mbZFIcf1G88UBR6ENR6uuJYUDSaQVTemS6l+e35ou07S5Vaa/jiKlirmQHBI+6B/SLR77S&#10;vULqfWJ5HkivXTIzlQqjA/ytJHdFJJx5BJrMk8+twSPkiYLDITncOfNGfV2jydOaU89y4aCWVI8q&#10;P27u1Ruoe5c9U6jBFMHiuXjkhQD9pqX9RL+e50e40i9G0EIVbB3Ar2rqcfyu/wBMmrbiQGq6Bd6T&#10;psd0TvtnK5Phd3Y1DeoNkH0OJZPkvOcnBHmvn/XW+i2mlXV1I9u0IUbv7sea+9R7aW70K2tXiYyS&#10;KCCDyMdjmuDbtEnc6LcaPp9i6QOLaeFSgxnBxnFZd9dpWkk0yUx7iCqEgeSRjNa30LquZNBt9J1a&#10;N5QYQFkP9mOBk1kD1Uvxp19ZWrBmiNxHIBgFm+WP+VUgqlr4Iyk92vZpTWdcbXeg49Emt9svsqqP&#10;jkjGKlB1LcQdO6VpRiCtaIibweCBU51tpttLoOhXOlEM8ohBJOcrxmiKHpDTNaurURApLFHmfcc7&#10;vquSnJykk7bSQRaVSrWxD1EtbQaVbXdmyM2zbheTuxWb9B6l/wBs6g0+zu3lSZz7oY8gAds1ZPWO&#10;qXWhSy20gIKycA8gk9jSfS3QUXUb3+rNEPcSDYj5ySwpdbVbKzVJbE/W/X5Fv+nZYI0le6mhil8j&#10;aThnq1v/AE3pz9Q9Pw2k+VktpXlxg5AFU1YdMSa3dWdjNl3gyQTn44q1OirG7XWry5K4bTA0bL2B&#10;DikjO5bV72S3XdNIHfVfTY9BZEHEUzhx9sw7Yo96t6s0+/0Kwh9soWMe4njYKqbrPqlNW606VtZp&#10;02SzMCMZwoGQcUYeqXTEP6+0tlDBGXOe2T4xirqbSyOK/FtLY/G3jUu6sHfVO0vNL0lDnChkaEjk&#10;MpqxrbQ4dQ0vTpLZSk6RK0qhcnihXU7iXWJNCtpZAfYmSM7gNu1eMmijQZbrQepL+1lmWSFk3Qkc&#10;AL9c0tRv9C26/YzuNYu7nVNMvAuJ7NXXP2G75qrtL6euOpvUq86k9sk2cPtQqpyFwMHIqzrTqSKX&#10;UupF9rMTREjYORigX0IvL3StPvtUnjKwXUz4z9ox5plO6UpOrOy0nS3RZF/rEl5rujx3TFlaTacD&#10;hAfunvqjpksFltteXZs4LY+I71F6TaXHUN9qF2I8rv3IYztGV+qFv9xu9R1YI07t7GUKdyWzTSjH&#10;i9229MT2t1SLXg0lF6ZglXuqZIBHc1SjXH6rqnQ4prd/YtpN0ivyOeM1Ymtalc2NtFZiJg7YbB4w&#10;oHJqK9PLe36hu9YlluDJIrBcHg/gmi03FKO+iW6bZLeteo29npdvZ2uxDLOA34UjnH5NNPTlYv8A&#10;07qdlLAMRxuyP2OcVnX1B07U9V6qsLWN3MVlNmTecBBH3P5NX91lZNpfT1pLaEKk7KuB3KsO2fs0&#10;kpuUpSUUv0loRKklZC9FaDcJFFeyyN7qkqHB7ZNTfqPLDq2o6KhQNNEp/b3Rm74oi9LntbrT3s5p&#10;dzYB2ZxgqMcEfVAWkzRz9Vm4TfMtu+3cP2kLxzUaaUd6l/8AkK8ru10WR1vczzdE6lag+zK9v7Mb&#10;/RI4YCgb0N6RsbaxEE1x7syLkN23Z7mmXr/1W8N1oEVnCZ97lpAvGBU5oFtJZ2MN7DuUPnb5IB81&#10;pncZRv8AOPS/aQiX4j6Hp1o7zUrwSkNG7BB3OwVWUNs3UvUizx3YkjY+y3naU8Zq2dJ1eTT7bULi&#10;YH+rG5T3O240NeiPQo/25rydzFdfqZGZF7D5kip44ctR7+Bm/bIv171p9O0ey0C2mO84eQ47IlY3&#10;9IdHl1jqK5zKjH3hu/8AkH81cnrdrt0dUv5ZE3i2XZuIxndx3qD/ANMPSY1MXl4JVWdm3oo4JKE8&#10;GrqS4Ta+aRnzQbcF8bCr1uvLiy1NbCTazpapLG5B2AjstXP6G9LyjpuHVIlWK7lBLL+4Cs++uPUH&#10;+4anBcOw2rILdsYONpwQa0/0dNJ0702Z5ZgkTxK8OPORxXMfFxt3W2Em7ADVbdzf20c+7dLLkk+M&#10;nkmiD1F0OSeXQtPmjMkUs4dWX9vx+6YaRGuvalGI8iTYXb/5NJarqt6Nd0iGYNJ+lb5r4Cn7pYzX&#10;x6OOLstS+v5ounNQtblNyR27j3R2VR2zmo70vs7LWNLW7jkwQAmKU9YAp6O1K9s5REDEN58bG4PF&#10;DXpnHe2ej2rW2QHhV+Oz/nBoenHnclXz6LwjadaZUnq7qNzpsuoW8kaNIH/+IwwCO61WHTN6msmy&#10;AgDN58quO5oo9dte92ddxJk3Kjj7qJ9NNA922uJlYx+6Q2Gz8VH0PzXEvxbRnzbyJGtdK6VuE0Zb&#10;n3QDGC2z8L5zVB+mdu2tdZ6hOsf70MW89gEbzVuXfW13pej3FnOAVMJUNjlQaGvTXTp7Ow/3CCFg&#10;TITuUAjH5qLp8Gk/2UjpgX/qTa46a0bDXgjDNgMezZP1UN6E250fQYTbMcXL++647t91VX+rv1Cb&#10;WLjRrBpERo33EEZyM1rv0B0+y1TpeCKdf68CrHuzhiMVqeFLDHhf5PViRn+asONauLbXLKwk3ILh&#10;Ww/GTj6oa6xgn0a0Zyh2unA7A/imGt6a2h6rBCrMQ77s+Ao5pf1M1U6lpelRRYBMpU7+cisMLcpO&#10;WmbJUuNdDT/17q1xpNhp1xo5iMrIolLjAUcjirg6Zkk0bTZBdzgxDc6FvjjPOKGru7spv/T+YFJi&#10;MakY/GDSPrpqCp03JBDOIp5XUIfoea2Y3K3JZNxSS/Znf9GcvTmze86nvJJZSY57wurHkkZ7Vqv1&#10;K9my0ad0i+Uo9kBeP3jFZO9LrcprcV77u+GGMIxB4D/mtQ65cNrU9naAf0w4ZxXJtLkmttKjnYg9&#10;jFoHTWnhGKo0Y3geSwzQb6I6pBe6nrzmyMYL4jdznfjuR9Cpf1A1GW2024tZZOOUAPjjgjNQPRXT&#10;D2OnwyRltilWc5OST912FdpdUck/2THU+m6dJqEsctwq+yTnefus49XGzku7m1BL7cBlJ2jH3Vo9&#10;ZB4nvNQYDDMFUc98YFYW9Z/Uq50W4tbaVZTJcsBlQM/Ly34ohgk2DyfsedIaR/6o6tgsIIWWCKUb&#10;jjOzaeP+ZreXXHUi9G6BfWkAKQldoHnc380w9FPTVOmdEt9buAr3E8YkZsDtjgVmH1+9Vn6h6pj0&#10;q2cMh/okDsppXFyy1tUhoy4xv5BnStahvDPPcvu9wE7scMO2KYaLo0REpji2OvKbDw33mj/X+krZ&#10;+kreGB2W4ikHzxztA5BpGw05obC1mtzkIQpzwd1NKaog5zu2zR3pNryRmCF//hFQJAfA7VWfrfoX&#10;+yddaVdW8/8ASfawXHGWo49PbRDew20rIFnCKpHYZqX9cOhbyzisL8Se9FG4RjjLL9VDb5fjaVb+&#10;CqovS0fT+rOnblISqzPAUYIcEMBWG+nrCdGvLIo++1d4JSB5FaV9J4Lx7h2tnCH2juPcHPbNRX+3&#10;zaP1HqT3cEa+8dz8ZEhb+4USknGL4U+m10xJKzLnS2k2o6hmhmk+BZd33keK3v6e9Vxsn+3TASIM&#10;iFvtT4IrJHVVhZWXVKtEg9mUKcgY71ePTyW/TF9Z3gk9+1cDc687Aw/8V2E3GUWnVHMcUiT6JtZ+&#10;k+p9ftBMWsJpfdii8QhznC1L+rHTkKfpOoLKMi4idVfZx7qseM0RdenTokstYWTKEiNzGf3q/Y0T&#10;avo8moaLLFa3AYPGGjyMhgBkCqqMoqeJJSS2qKN+xXTRZa9pCK8QGVAZfKtWVusr9+kettElaJXt&#10;rl2jlB8MOxrQPpzbiS0Le60VxCfamiI7FfsGqr9aVdp9IaeBDJFcE72GBjHilyTcoQbhWu17CMfy&#10;Lm0nVtNl1HKRoqzLwMeaoD/Uz08bA6Vr9nAGNvL/AFguc7cUbpoE4Nhdqx/TAqzuRgjNE/W3Sd1L&#10;p100be5CyksinJxjvRilqS4dO7OvXs86L6rvdT0K3lRC++BTg8sMjtVQ+oNyLfXNBvXileBAUdV7&#10;fM+aI/QPqJLa21K0nt3j2zZQntt7Chv/AFIdU2GgaLLqSsqRJMglkbsmSK5N++V/oEtbRe10ul20&#10;tlqFg6ruU8ZPI85FOtPNlquoysyqkgQMNvckcZquun9FN7omjalBdD2plVyTkja3Y0S9Raamn6pp&#10;tzbyYZOSF8+Dn8GmvfLjq02kLAlOqNOexls50kLEOAPB7+amuqLO31jQbllA3LEzpjuCo5FQHVer&#10;s8Ns1xCUXOQRU7ZWjtZLJAQY3TII5yDR+Klk4xtNdD+kUx6VCe+3CRvmGAHjhRnmkPX/AKfu7qKy&#10;kDAOPgjeAanegdOXRtVvpULFHkw699v2R+KP/Ub2LnS0kUbzE+/I/tGO9SjGLhJ3+Sor1Ja0Q3Q1&#10;tbJ05G/uo8kYO/HBXHmsh9YdQQ3PUqyNIEdX+IHcqD5rRmlLNHp96sLsoZDvYjjB55rF1xLE2tXk&#10;iRO+yfD5P7efuq4ZJJtL1Rm8hqMZf2fpLo9jENCSaFt+YNyjt47Uy0vWLp9OCbSwxjcRnH4qF6J1&#10;K9h0qONot0e3GW/iiHpLVFeyntpsF13EHGMqazXFuST41HZohdK99FZatcx3GpPazf8AxcZAbvg9&#10;8VQHXOhjS9cjeKIxOWBbHZT4yPzV3tbtLrNxMw+Wc8/Q4JqrfWDU4k1OwmMyr7gVMHgsymmjGKnF&#10;R9xO5HZqjpfVJP8AZPZuI+67IwOzAis12mkwR6zdwOFTdId+7wGrQPQ3UUd7pCJcKqlFwjr4+qpz&#10;qLSQ+vMm7A4O4n9xByDVbakrd0qM0nZb3UHRK2eke2kplgVcsPx9/wAVX1pK9tZPFDlVCYXZ4WrE&#10;1G71KPQJopMMQnJ7DH4qndJ1eX2Lq2mjwv7UfPiqNKW4qgeqsPejOkNQtLK6vIpwIriJlkiI8Hua&#10;qr1E9KbmDRheRI0oRstGOSqN+Kv7QBe6BodwLlg8b8xPnIAccZqOsNZmtNDv4b+EmLYfbkbsd3gH&#10;6FSbSce7rdl424szv6CTaNq9xeWEs5juIl7twcfVKep2lL011JDLAyo5T93kjvQH0baQN1sXt7h2&#10;/VIFC9lG084I+6uX1T6Xn921mnDMChH5rsoU0679nJS7p9E8dVi1np69tbjGJYjhycYYCs3ent/b&#10;297PZ3UBlMeWjcDAwh25rWHp+dJu9Jn0y7VVkVRtlPHB4HNZs0fplrXrbUNMupgkMm8283hxuHmk&#10;jCMHkSKJ8vRH+oGh6beH3FjUspPcYz/NBvRF3Hoep236mzRoH4PY8GtN9V+mcS3kCSynbty2043Z&#10;4yTVKdfdHy9NTIsro0bspikU5U5/tzStSapl4xXZJ+tfSfTur6cl5YQGNtpT93wbAzyKwboPSAuJ&#10;p7WOXB2yEBs8/YFfo1bdP6nLoc0hs98JjYo2MlTWNzYQprtx7McsVwQPixwGJ4JAq2Gcowcb6GcU&#10;zHXW/RdvbRIV9w+2+Dk5bH1RZ0X0m76W81vKHbIMisTx9AVZPqP0bcPDqEpjl2q4bCfuGccUy9KO&#10;np5zd+1cAFRl0b/oBW5ZOWPlZKUDKXWVrs1C5j9t4gWBJPYnzRN0p0k11aLcx3Px5BjA5XFFXq5Z&#10;Rw3kaS25yzMN3YIRUl6bdP3b2l0bWXfsOWQ9zWhf/ajJS6JQX/lpmeOuNKaGeXjgrkZqnL/Qf1HY&#10;HcRxkd6171H0w148gc7GV+Swqp+pNFayBw24YyCRT4cpfJBUY/1XT/07MWBznGPqhwoKuPqvSnuP&#10;ccL5JqonTbkY816uN2jy5rY3YdseK9XNd+38gRThVziqCCcYzTgoR4ruJc08MDHGaAGkJNPkaRDu&#10;UUiqYOMVORFmVFVfl2rlgNovdcZLHJp8loZCis1P4dMlj/eFJ/HinrKMbiOQcUjyI7QOT2ftvg5N&#10;ItbEAkUZR6f+rUkEZBpn+jEG6NwKXmPQP20wB2kVKX+grOqusqjI+qYT2EnycRkinOlXpiYZTcuR&#10;lTXVJCgtdaU0R/d2P1nNNfa/Bq+LmC2u48rFgY4IFBM/Td07s0cPH5FLzQyifutrvqJGgMnus3IG&#10;WFIaX6rxXahHuGAjPHdf8H7rJcnUMkyhXkZvHekrqadYw0XOK+Tx/TYe0yks0TZ3/wBEOwilCq+W&#10;bgZPG4/ZFSlz1ZBJA3s3CnGD3wD91gaHWLlJFJZs4OB9UUWXUkyBhJjawGau/ASEjli/ZpS/6rOM&#10;LP3J2D81Wmt9Uy7gYHb4/uLDJP5NAE3UAb2sOyovOPs1JwXKTRl8DDHGK5/jwjToTJla1GnZMXvq&#10;BfTQKvIUAKcdzipCy6zinhCMxRwOSexqHs7CO8/pghR2Wu5+jUgcESqfyR3NDjBeiKnI6nsTeP8A&#10;0ckYyc85qBuNBvYZ8kBcjuO9T1t+rsjyGxRNZ6mknM0QI85pebXStBYH2EV1HKqrk/YNGDXHtx5d&#10;d32DRFBd2ZGAi84AbyKk4LLTpt3uhSOwzU3L9HAUh1S1iwTHkE88ZxU7G9ldq4L9uGGe9eP07Csr&#10;iM/Bjna3/io46MkUmVkPx8UraYpKS2eliz/TJaIFJyeMsT95oX/9NaY0gL7kA4IU1PSWnw3Bxg1B&#10;SQlmbk8c9+aaMX8km0zq/wCmNLIQKCMqM8/LI81B3i6dYIu3DuFJAHfP5NPbuRkjOD8ivJNVvqd2&#10;VC555rThjIz5EqFZNbhgDxxrg7T/ANagYGS5uAjSHdtyB9AUC6jcT/qM4ABJ7dhRt6eaZLdazvZG&#10;/px8+QQfutbxqNnMOJSLY0zT45Rb8KinYMhSck8A/wA1o3UNI/S6VFGJQPZTGMcsKE+nummnubKM&#10;4VCckgfXNW/rVhHcl4UjJwAMZ+q8zPmUnSeketix8Oyhunel1vLtWfKKhLfQq2ZbSM/FQFVfA8Cp&#10;yXTDbwIgiAPjyRTC6gdVRVXce5IqDySfsjNJEDcz+4pghBJIwM+BUBeWaWUaqRliCfoZFGRt4bMy&#10;GQ7GIzg8nn6ocvj+pAZhgID3o5MySkwUlBZz7mADVS9a9RI4eC1UiOPJkb/j/invXfVghD28DDkk&#10;d/8AqaoDqbqpoYkjV9p/uJ/uNa8GKUq0LyKm6pu3e6ZTkjOd2eT/ADSemaC1xAXBxx57mom/lku5&#10;22EMxycfdWj6c2AuFVpckx5GBwa9bHFxRhyO2g69OrBooniaEkoMj6Aetw+lHQ/6YR3F6hbGCFb9&#10;oLcjArP/AKXdLXVzrkQig3woczuedoyMV+hNxHb3Agit4sYGF4/6mvO8/wAmqjH32ej4uFab9Dc5&#10;nuAiE5xwO9F2m9POloxlfeQ3ZTj/ABSfTumrp7XDyHc7DAOcrirO0yxZ7V5n4KDhT2xXjvbPWBq4&#10;jjto4JJIy2FwAozjyAKkbPSJvaa5mAy2TsXPxX85r5tUjnO5xxFjv2480Ny9TzahI9rAxVVHy+v+&#10;dLolOQRzaqHtWji54I54xUv6Z6oun6g0blgJQVx+aFoLZLf5nDHj4ntUO4k/3a0vEJBgkVgM4XAp&#10;lG7V02LGdNB5/qG0CK4tI7nlGGFL1jzTdJkaQBWUKpJJPNfoz15YR630tdgbdzwb0OfOK/P27k/Q&#10;WyQce4wyW+gR2NXwONSjy7VnfJbi4yX9GkPTTryH9N+jkkEjIgUAc1e2g3ME6ssi4J7jPavzT021&#10;udNZdRhcqydlU43ZPHFa79PvUsatDbozqt0v7gPseGqGbxlHcXZr8XK5xafY29cPSnE8WuaYmyeE&#10;hmCHBkxRn6QdfLq9kbftJGAJI2PKk8EVb6+3c24juYhgjzznP1WUutulpejdcXVtJkdYZmHuqFJw&#10;a4puaq6klr+h3Bx2XtrGl3WlXZngtmeJj/U2DOaFequmLnWI45rcgSR857FVHPFWR0r1UnUOm7zt&#10;7AOFP3Ub7N7pVztkl3q4yGxxUGlWrr/8xzaBfpPr+3Ymwvo9twrbPmuAxFEmo3pgYSJlfxjIqqOv&#10;en5rgS3dtEd6/LKd81YfSutW+oaWPfjImSMK2/ik/wBl07SFP0Q1NC6zbWzknPFD0Dxw37Q3k7mF&#10;ztzmnWpXKWcgliyEHLdwCDRFH0/Y6xCZ0YlyMKCew/NEHvo6Ql70vbWMsF1Z3ZIiO7aTkEGpy/0X&#10;SNQtxM2RIR/yzQ7LpF9ZSyRTS/0W4VQc0obC4h2yROHRRlx9EUNLdI4/7Kq1rRrVC8Uik4OA/wDc&#10;Oe1U7rnTttPJOpSORM47f9RWrNS0Ky1zT5ZY32SqpBK/f0QaqPpvRbaG5mguUDSdlLYI474oxTab&#10;RCcEZd6q9N9T9nT7qxlkHslsBWzgfZ/NJdPep+oi7gs9ROXib20ZuAR9mtH9U2wsJdkLMsRYjHGM&#10;UGa96Q6NrNsLpLsfqIl3KcAFf/qVpcoy1JdBB0HFu0N7DlsANkMBQ9qvTFu6n22QHPfjkfVUvf8A&#10;Xd901ssryKTZgZmWrT6T1qPUEi2SGRZACrgZXB+zXFr0NSZVeu2WpaVKXt1JDA7cc9ucYFaI9Lr6&#10;W70GzaQLvVsZHcUnfdBw3Ll/1siBQc4GAK66Qtv0UpgRvgxwv/z1nzZVJdGjBFxYM+rFhJJslUZV&#10;EzhfBq1ehtWM/T6xSRYdF2k+Tkc0rqNtbTwMkkasQC2D9+KbdG6fHB7sLt8CSQDU3NUlRsV7dDXT&#10;La8m0vVwCGiiP7TzwawzqkBg6hkkS4kiEU6glBjit+aUkdtPcQpKdj5BP/QVkvrzRympXy7BsIDH&#10;7NaPBnUmr7TFy26fwaAKvGUld/jNGpGechhkGvngt59IvYSX3AMylf3D6xmgbomW51PQLWUSF/bZ&#10;o9pOSmOBVjQaA5ljGThxjPiozuLq+mbscrhF2Ctro0us9NzxPNmSHg/kgd6z/dLPp95E6gLLE4zi&#10;tK6baXGm388JYKGzuw3f6qj+uLJrfUmJQAE8D/iI802CblPj86J5tUx76l6THc6fZ3sQR9vyVqNu&#10;g9ZXVOnwtw2cf0yR9DiovRoJNT6duwSm+M5VT25pj0rqFnpifpxhNznCYwvP3ROlBw9qQr/Kafqi&#10;d0fU/bu57UOv2R5+gar7qG7k0vWGXLmGaTBbONucVB9SPNpeurexytGCc5HIOTjFfdU3T6haC8zx&#10;gufx9j/pSqHTLxa6EurXn0bUrO+hRhDnP87qn+vjFqthb6lavjCg8clWHcHFEEM9t1V03FH+mYzR&#10;qu8A9v4oP6L1a00eC+028y0kznZuHxAJrsmqVR/iOK3dhb6pptlcK/zThv8AyK+6q0mx1jRwJBse&#10;KMBCBndt7ZFdWHsWF7JDLkRP8QDyATUNLE9hqhWaRjBLhR5HfvUqad2W5fKKX6LvJ9FvJIrk4Vzs&#10;z3FQ3XMUMV3+qgBG5iXbwasHrzp0xyvLDGVBy2/w2fxUdpmkxapo7BbkiZRtZcfurfBp/ldGbJtU&#10;VlfqLyw3AEtg9qjtHdzAY2ILJUjpLS2V5NZSblGDgkcYJqH1+eLTZfeVfi77SRW7FKlSMoEa3YyW&#10;8km0ZXccmnGj6nFNa3EPlBxmim5t1v7TAJ+Q3DH3VGTvNpWrhGf4M3J7AVohTuzPPX+ys+qNLm0f&#10;Vmkh3RQs+8Y/PNbn9NuttN6n6dghlGyWJMY7Ftv3WYuu7RryASqoZV5Gah/S/q59K1ZVYgRtjcCP&#10;jnyc1TJj+7BPpoME+Dd9M0Zd6S9lqC4BIPyNSs1uj7pAmAB5om1L2L/T4ry0/qB+5+seKFF1Acwz&#10;H28gqPxmoxba2O04hzonUUa2scUwJ25AK/IEf+KhusOjZbgNdRRLsZd2VBG4GqxvFmspzIkrNH2I&#10;+xV7envqNbanpYtLtMSKxTGOAo8VGWN4/wAoJ02UhLnplJaXLIxNnKmApP7hg4phrPTn6eT3wpVW&#10;AG6ri606XgSFrqEnLOSvOApHgGmOjhLmzjhuhiQHaM4O8VaGaOmmK4N3GimrDXFtWnWcFoznHHY0&#10;3vLZNRi/+IXXGRzT7qrRo4ZpEQNtDldxGKEVnks7WZUc7sEKe4zWm/aMM5U2inurukbqC7aUJmJh&#10;lT+fzQXa6pPaTqC+B9Gr3k6hjW3MV9kFxjIFA/UPR9vNGZ4WJBXsDmtMPJbVSMrGtnrNtIy+46hW&#10;4pS90DTZosqdsncMKrG60u6syRg4zn84/FSVjrlykiESAhR28U9fDGjlRxqHQcpG6MrheSPLZoXu&#10;OmbyFj/TJGMirMbq23RV3An7x4psOtrEouU5HYGqRyzXojKMfkp270yYAMYyM8EYqGksCN3yJweK&#10;umfU7G7zh/mBnLUMm0t5pzkBRWqE2RIXp3TZdhfAHOaNtL0/9RcMjHGMYo76K6Kk1CKWWJlwgOAe&#10;BxTWy0yWC+lLQnvg7fOKlPOnaT2UhKmizug7ORJ2QqeUPBq13sMlZI0xxgjxQRoVlMpEkWSWUZK8&#10;kCrQ/TzmNA6ANgZArzMlXZ6EMsWiv9TuGeeKNj2OMnxXk1mI54Ody5ySKV6rSSOWLI9s7wMsO4zz&#10;RDLYJFyvzXv8hU2Rl2Z79SbZP9whKHYAAB9mhnWbmWWxCugUKuasL1AtLd7m1fB+LdhURrunO9om&#10;Y8Kwzmt2LJBKNkXF1JtlSdLyj9YGkOUx2p5fXRstUgnjkKANux5H0D+KG7MyQXefo1N60iyzQMo5&#10;OPzWxkLLD1ma6MCzMVSUjOM8URabrDSWiur7GAyxB7keRQq9u1zpRUOxZU5J/FRXRV+J5prV3+O0&#10;sv8AIrFJWpG/FkSSVdlw6B1HJLJLHLcBsDcDmia/1lojbSb8ID/zFU1DNDp2pwCVcRyHbvA+/FXT&#10;fWKzWaxYARSCD5OKw5eKaNnNtCWq3DtJbyIQVxuyfFKSdULEkjb3XCg5zg5ND2tOP08AUkCL5N/F&#10;C137V1aTHd443V2ElJULZZ0HqUscDBHywU/Ec4au9H9VbqZWSWY4Xv8AjFUZ0mxdLuIgM6sSDik7&#10;S2KXEhwwBPyBGCTSTxxcnE7DI9UbGs+umnWJknciQcnuD/mjm36r2RKJJvjjGM4rGlhM/tiL3mUA&#10;5AU8CvE6yvpN8RkBKnCuOe1Z34sX6NSyM2/pnUspMnsshyMDIyRS8moXKuZWVGBHH1/IrEVl1/dW&#10;0vByV8ocMDUnY+r2p21xHFdS++jt8dw2lM1N+J8I7zRrmLqiRA5KGQ9sYxg19F1pIJlN1EgQE4Cn&#10;DVWNj19pc8SlCCckMSe5qXtLmy1VmVZ1jkU/JG4qDwJdoA0uPUS299RIGMYBOU8D6NIt6i6XMzRp&#10;vBPk/t/g/mg+fpi1L7EvSzMcDsKGpujJ0fEY5J5J81yPj4hOUlpFrxdVaake1GGcksM8/wCKI9L1&#10;OznOQp3MMgvjGKzqmjzQMxYk4P1ipyO4nVCAxwTim/xY12NDJK+i9Zr5RIxUKwGMkV6+ptLtyRgc&#10;cVS1hrEtsPmCD5Ge9Sdr1AjzsZIXjAPJ/wCxFTfjmtTRbU2skBURVUdiPuuUvBl93A7igK56ltlU&#10;IqlnpyL+IxZySCvJqcMVehuaJG+MtxO4ikGU5POKTksJHiLPLwuActTKwltp0EocqD98NkVzc6rD&#10;IzxKTtXGc9iauib62R1xcWkTspbIHkV0uraZHGzNv3eAFpV7Ww43Py5J4HOacxdN2rQrO0y7W7qG&#10;7U6aJ8XZER6rBLIcphRxT99UggXZDHljyTjApjcWVisuyNlP5prqGpaRZTxpPcbeM/HDY/JNUTsR&#10;6PTeu4LspBPAqB1b9ZMNiB8DnjwaI7nW9JELSR3iOOePIA+6q3VPVqzsCFjgeZ3JX6A/JqsLvUSG&#10;WaVfkT0egTZDufk3NStrogaRf+LBwaELb1RWS23rDEgIJye9VLrXqNrt7MnsMIFGR8QMH/FaYKct&#10;dGZ5EvZpC9n0rS4nku5olCctlgW5/FVT1X699N6Uq/pLaWWU4H2M/wCKpDXY9R1KOYz3JlyAGJAG&#10;B9DFVedHFsXV5NrKc4I4xWvB4cZP8nZPL5bj0i7dY9YL3UrWX9ODFM7fEDIKiqR1LrHVJpWa4vZX&#10;YcAEkAY/FRo1Urcr7I3AcFfs/io3UiXmYtxnvXoYsEIPUTFPPOfscwdWp/UBU+4BhT2/50Mtq010&#10;7hu7Go6/UIxavdORZSW3YIrUkvgnyfyF0SNawZDAE070l1kYySZ2gUNvIzkJziiCNDFCgxwR3qUl&#10;SOImoS15IqKRt/FPrvUzZK0KjJFMEX9DHHLwFYZzTLTbd72+Mm47Ry34WpSWi+OXQc9OwxzNHM8f&#10;OMgmm+tawEdokYZP5pvqmo/oVG0jPbaaHtGt3vZw+BuP3WWUfbPSjmjXFExp9iNwk28tRNJN7EiR&#10;KNzNyfxSFvGYtyLyaILHSdQv7hBbWhZtwUkr/wBqm2UFdP09GLy+yztgdhkf4q1/T7osT3hv7lwE&#10;j5hVh+8/kUXdHdJpbzMJyoAGCF5NWjZdNXV9LCII2WFn2mQDOwfYqM8uhlsGYrJ7iWSK2iJwdhKj&#10;HP1VzdCdDafZafcXeqzqJlG75YJ/gVZlt0xpugdMoQAZpm4Zsc1C6P08+ul42cRxKDvY/j6NY55H&#10;TH4r5IXTbC81tZBYw+zbjdvc8cDwp+zVqz9bxdK9NrbZUMW9sbuG5FFGh6YNH0yCxtwSi9gO5Jr2&#10;y9D5Nd1KxfU/c/TGX3WDYHaoKS97SZCcaWjGM9prnqDqVrZ28E3sPcBFl7DjzX6J9D/6c9E6T0lb&#10;iOJBOcCWV8ZLeasPVOn+nelZYksEht0iQNmPHB85/NA+v9fHWYHtLKSYhBzJ4/gGuS8qeRuMYuMT&#10;mKCWyb1P1H0jpWCO0hmElxdZCQJy2aG9E0a/1a9tJNVi9qJXDsPBB/8Amrr026U0yC6bUr9DPcYw&#10;mcMV/g1ZVhpWtdRXN3BDYNBEAQJTwKioV7stz0yR6/620myjFpaL8YUU4UctWdtVtOr+r541WWa0&#10;smfbGgG1ttak6S9INLsLtH1B/fccyFjkfeD+Keeo3X/SXTbKqzxxlU7R1aEZd0jK5pUtkToPpAdN&#10;tILqaNSyIp3ty+KubSLzT4bCSa7kRB3y7Adu9ZP1j/Udf65BBb6bZN7Z4EhBG8DzULedJdYdSW7I&#10;xaG2Jy7n4q4HgU6hcv1/+IVXJbZf0/qxomn/AKuWwkWd1HCR87qp7XOsuptZkWUym0RnORggkfX4&#10;zR50Z6Iw2tgX3+0uckjgsascS9O6FpsgvmWSTBwSKSMIrR1tdoofSOhUvopkVXd8mVncBj2+zVid&#10;GdM6Xp1vdXl+8KpEOFm4/aOWFV5qPrLZwG7ttOiX3GUgAL8dvjnyazt1RoXXHWCpaQSTKsrj3NpI&#10;CKe+KrCEn7S/TEkrtvssXrH/AFT2Vj+rtOnof1N5cPsBVTgDOMjFAnpr6K9W9W3a3eqljJJN7jGR&#10;iQiitO+gf+nTROnp47q6s1luYFyGkUE7j90Y9ZerWkdKajqAhkjkuWJQQrycjkDjtWjWOKUVe2rM&#10;zxuUt+j1PS200mSyjAQEKNwHBwO5qa1jr/RtCv4n9zc0UWxQOwrLusdbdV9XStJZH2VZh7m7giPz&#10;tJFRB6bvHlWCFTNKRhmY5AH0TWOGKTdvWx8k1FpBz196lal1HqIjtZcQheQoxS00ps7KwuBD8mbn&#10;bzjFc9K9HR24S2RlM9wfrdgqPH0KOI5bXS+nNei1GHbMuBEzdgQfFbFBS7dkub0M3uIraa01LUZl&#10;WIDJL8ZAHaqc1/qe86gupBYh4bSSUIfltLqfFCl/qWp9ZXlrDllhthhgB8HH4Nae0fpWxtelTIwC&#10;3EJBf7K/jNdSUSUXzuvkhW6HTpY2N1I6D+n7n4Wg3qLUhrDX0yt/T2ZTdxk1IazqN11AqFpHW1tE&#10;ChfwtUeNYvdR1+OKHYbNQeBkEKvYn+TUMj3p6NkIqKCHobTb39NPql1bKn6Zgwx+5KAur+qjeamy&#10;yMzmVQd6tkAE4xmtB9WrDpuktZww4W4VQ6KeQGGSTWbn6dlt9Vc7A9rJGBHnuhp4KFU0GSV9Av6k&#10;6Bb/AO0QG3w4GEfPL8+c+azb6cNcp1m+nESKiRZDA4WU4zxWverNFltILGMDcN2Uz/cMYJFUjdW6&#10;6Jr1veiJN5wB5OD3FbcUkoNI8vyq5GpunOjrrUdPnuLSVDhtsiv3GKsfQNVu7SQwKqmBovbZAvke&#10;c0GelHVVzDqIMCrJbSIf1KJgbSRkGpBuo2setGgeHFu0SyR8eSTnP44rPIXHaqixepbXSX08TNDs&#10;mtwGL4zRN0Jo15f2XuQK0sRwTKW4FF2r6HpmqaR78IxFdRsjf8QbGcn8VXvo9f6zb2t5BBP7iQuY&#10;mjA7hf7qySg5X+j0YzpD3V7WFLoJMxLIdrYPIql+qNC/SairwOwiZiyNg5X8GtE6ta20t2JnBDyL&#10;z+cUJdWWtldaZK0Tlfb+Lvnz+B9VKF/JqiuiruhBZDqmS+u5GbECKsZPx+jim/rDqEOmatP+hkIg&#10;mjDbs5Ck9hQ9pt28EspeMEglAfxmvep7/Rtb9jTp5/Zl+LjHBYr2FX21Q7cUy5fTrrgW/Ra2Vzbu&#10;WlQnK+S1MNR0S9hgtdK1JlitdUG6MM3xYjnDUP65pMlq2nW8Mu5XhUqRwdy44GKU6313UNag09Jl&#10;DS2yZVWOGXFJCNtE5ZqTK26Vv7xPUWZ1lYGxQruPPxHxHP58VtOwnGudL3lyFRLqOd8qONyr5x+a&#10;x16Zakur6/rDyooQxYU5OWdauTSerrrQbW6sbjCu437hjiNvFNmf5deiMJaBMau8l8JTMzMT7RTG&#10;cKT2xV5WWs2Mmhz2cqhZVDCL4jOQODmqY6RuLa8ENxDDgXE5LHuRgkZarT6gsYtPutMeSYbLjjaD&#10;+7nGcVLlqjX48bbYZ6D1RD/6Pktn2CaSBkIzzu/FQPoajTaNqz3joZPdYq3ZgKhOr44tEkJFoVDA&#10;hRgk17ZQSWPT8N1AQVdmYx5wTkZ5rquorukPJXdLtjzTr2Aaw91bTb3glMefC/zUp6l3M9yIbiMi&#10;R0i3Mij931ion0CW11K21SK4s0Q3Ny5Y/RH1TbqBL/T+opoFkZoYfiG+lPiucHxv02CiubXtIGdS&#10;61S70GF9g92FB8QMMWH3+K66j6mvG6dhnmwsgCjcVxkEfnxUN6pdHX+m6AmpCJBbyup3hsjJPGal&#10;/U3XIn6W0uK5tfbKQLv+sMOcmiUWjlrVF32trpt10pFNcMgeaElCpyQfH+KwH6o6ul31B0lA0TLc&#10;rdJDI39jozbSK05BZanpvRNgjFm3/OI/u+LVl/1Wt49V6i6dlsom9+P2s443vu/dTYpVIz5dU/2b&#10;X0uzOjdWadprPvtTb7wG/ZHgcCiu2ml0fVp7pWQw4K5zg8/igHSZbzqCdyIy89tbkEdiMcYo60ZI&#10;LjQLp5QTcLGwCSeaiovm2v7RW9Rv42A/Vl5Ya9ql3LMxKvEqBQARlRxTH0A6rlhn160nRjbrKRGe&#10;2ccHFV3e3j2kG4nYCCc+BjzVw9NaLY2/TelzJj3pwzvjyDyKeMpKTb77s7JJRoBlv9S07rM3lrv/&#10;AEqs26Nu5J4xV46R1JjUNQMsS+zeYWTGMqQOOar/AKL1XT9Vt9VcYMkU7wyEjG0r9VaMWi2q9HXL&#10;CJDIytIuODkHgA13FGTbrVJsjNq1/dFPWHQbazrt1dBw8VgcxyR43ln8U90zqayuurdLtL+4dhCs&#10;oGSe6/dRHon1PqFhr+tpcwqbW62FZc92UGnmm9ILrOva9q1sNns7jkfbZJxXIONRa27dou5fyT6r&#10;T/skuu7C1/30y2IZ1SISBEztDD+O9EUsN1qWm2V2yp7iwEPt424qtekOoXTWrq1k5kaAhB3AJOMZ&#10;+6OXS/015ICjRiePGCMYz9/mh7bYrj+yB1+whtNFjv1lw+8owzwVYd6Puh7QR9ErY3KL+pVZCqj7&#10;YkriqnmmmhvtG02V8o9wu8v22Crj6ovILbqLRoI2REuJ9jbcABQuaIutr+hMiuv+wm6IP+xaLKLs&#10;hWVmkxjBIbkD8mq29OLtP971DUbwKi3c0skCspX21J7UR+rd69g0Lpk70CD6BJqY1fR7Kz0aykSX&#10;Bf2xknuX+qs3NfjqsRDTV/8AvGPUmpaXqrXxR8yINkTeA+P+1V2lnddJabbXOVE75aVlzzUp1b05&#10;d6MtukePnzuPPnJoC9devo30KG1iQmTCBcEqSuMMtJLnKTTTTW2F1Gk9Cfpbcr1Dr+vPeBlNxgW8&#10;pH7mHejDqqO5/wB40zQXn3QpIsj4OSqntXXRnRl3p3TdhfkhWSESLgZxuqY6c6dm1ibVNVllBljA&#10;jSTOSdgzXJR9U/8A+xyCtXegi6l0uLpXTJbiDO5wUGOOWGM0L/6e9CMFnrL3MrSSTzBiH8AjxQh6&#10;t9VXb2tpaPcYDyoODkk5xzV1zWsej6TYzQSgkwIB43MBnvXFGMZOajajumyrjaUb2URfxDV+rdXi&#10;EhdbZ1iUnspFWZZXX6GxuUmmJwn1gf4qF9ONDnm1abVJkCRTy7iB2dl80Z+otst5q2jW0anMwZWC&#10;/wDmkhJuF309L+zskuSVETbtFrFtaRw7i8uFZW8fmjC502fp+1/pyFg314bHmmOkdJXdvGxgdF9p&#10;/wCWJHBA+qhOqurLlzbWocEu67h+AabSg7i7fTFj/Kk1Xsyt6u6w82l3VuyD9TNGXYsPAOKs7/TV&#10;0ZLo3Th1Z2JI3NhezEZJqD/1E2Ftqws57aApMZETbnZvGcMDirt0D3undJtrKYkw3ikRNkYXcKfl&#10;UGv2ce5tmH9W06LXOs5Y0lZo2leZYyfiZM/LIrX+tX8Fvo+l297P7cSNGNj8AheBtrMfTlrJD137&#10;v6cN+lvDuYA8rnk1rr1lgstZtbT2iP7RkAZGTVlrF2rVaI1cznpRLSG/e5skcRt5HlBQpHrEeo+o&#10;N9AIRukiQp9HAx3+6tr0msoItCNrJl5IXYM7D92R3qhvT2wu5epL6/MqhbeV1J8kA8VxxaUXa2np&#10;Cci3vUuD2ultWtpmKe9GEwCOx8gUp6K6nEOn4LOdgHgJVSe7ACo31g1SG506w2wht79yecYp96fa&#10;NE2hm5X4zRhs/wDygBnmpQdP8dlb9Mxv62XsI6knUwbl9wyIPsfdWZ6eYhe1ud5WKQBSp7YWq19Q&#10;9Nj1DVLieRiHD+2MeC2MYq8fTvpWSLT7e3kYyrbIQC32/Nd5fgkZ5byv+iU9edQt5dG0s2YKSs+G&#10;A+sUc9Ba7/snTyJLCgzlxnyCKqi8Fvea7FaTqWSMB9vdSQasv1XvNMsOkbnUbcRI8cbbVJyMBfIr&#10;kZzv8XTKqFdn5peomv6V1Z6lQ2MKMJY5i8pI/p43dq/Rvo7Rf9mS11CCQBHXDfQz4Ar86vSLoqe9&#10;1y71u4lV0unL7l7rnnbX6memqW+qaHNaTLgxyYx5xjg1o8l28WKHdaFw0pOR5fwjW70SMgJ2BVAO&#10;cVTdxHcnq3StHLAyNvYluwA7CjZ/1egdSOFk/oAAbf8AseaDYNOu9Y651HUYrlQloEYffIxgVkin&#10;/wAtu9lsyqqeqL76V0W1ee8DOWaFwNv0azh669Tfo9Re0mDTOiSMix4JKjkLWkH0660xHvzJg7Pn&#10;tPy+8msQdbwXnUHUwS22s884bd/dzjtV7iuKcWmnt/KJWyyv9Nenf7n01qJkT2Z0mZwn2mcjNX/0&#10;a6rdtcufjKCM44+NBNl01L0w8HdDMoVvosfurL0JI4tCulYBLiJZGGO+TyMU7fKSruNvf6F2u/ZR&#10;vq/M+qdR2kEVygSPYSueXPkCrt6jhi07pZ1tZCHMIxzznGaoXozpKXqnWLzVpoRvtiAg3chwasHr&#10;brBbaCGOUKhXKsCOcD6qSm9tx/kPNJVsz3151hfDpvbdzRnDKB8drfYNAX+nX0d/9fXlz1TrxS5i&#10;gnIs025AK/3GvtbFr6h6rDpNujqrT5Yg4Y4Pito9Pppvp1ob6WmFjt4Q68fjBNEsqgqbexKsGvVf&#10;rSPStCS1gdVVCQSD+wLkA/xWB+gtPtdZ6uS/AIRpiHMi4Z/4q/erbyPqLStUuUbarDIDeQPH+KC/&#10;Tzo82NwWCAyugKKPHkHmp45tQ33XZPNK5cVpFjdf6Rc2T2cCxZjnOVCHcMeCTQlfaPPpyqrjdFIO&#10;dpxsPgEUSdUajdS6nZ2jQuJmQFccc+Tk1xq0ytsiuFw6cN/b/wAwaU5HGx/09rYSCJ1JjkCkKTz8&#10;ga0tqGujXOk7uK4TEvt8N4LL2asnSWq2U0EzKzxF1HBzitidGXum9Q6MbNkVJI1K4AwwHhhTwhJt&#10;qMqclX9/otBr46Kc9O1v7C+2wzbpmXcyn+7HejTrX3r/AFq0iaLY8kRPy4ClMVX6pqHTWvXETks8&#10;D7kYc70z9Vb/AFdqlnrGk219ChFxC45+s9xUoXwmnKt3XyPkS0Ye9ZLnV9A640ewfH9fG4d1de/x&#10;/IrVI0iSTpb9Ui8RruC9847iq39Ybuzvl6c1A2uLq3OMvyQO2BVten1zc3+nt7VvvjnQllJ8Cuvq&#10;0hI9oMOntJ0/qDpuSFW+Tq3HlGPal+gtdmt0GnXSYMK4B8jH2KC/SNp31PVkiUxG3lKyRNkVYlu8&#10;On9QTx3UKILob45PtvIJrRByisTS4vq/TGvsY20LW3UV3LHJxLhiv3nFR/qvpFzqVgNsONoz9mib&#10;rDTpop7K+t2wY3CyJnAdTRJPc2+oafKyYfMZIH0cUrxcfuRc6ra/YcunRVHpbrPtdPC2vd8iruG5&#10;/o/20Y9O3l1awvECZoMkxlu6ofBoU9MnguLbU9LkfEsErMfso54NSmgasNF6hudHvHP9dFltZCMB&#10;x2xmlxrJ/wCJ8mo3SkdlVy0Z46e1MdO9b3Ud0ryWl9cMEOPiucYq8PWDpXSOo+l7+0McEi3MW3DY&#10;K/g4oc9bunI7afSdVgUApLtkXsu0c5o8t+m7DXNDjmtJzEZIcgqQQD+arKDXKHFNpCwlvZVnpzea&#10;j070lp+j3gSSK3XYrgcgZok65hm0rT9P1W1f344pVeWInl1IwRSXp71xoepWuo6bdx7Lyzdo3WRS&#10;rEeGFO+rdDuE0G5mRWaEKWOOTtGewqdtxW71/wBBf5deyzdTmsdZ0VpNo+UO9UP7gcdqEvTrqT2t&#10;NSCWF8IcKRzgfRp50QllrnT9tPbXAJZNuVOQpHGDUN0G9pd32rWB/pz20uZE+8VVTyOeOSSTkqVe&#10;xlVNCkkkNn1SWyPYvgv0FVlGKf8AWnTM8dpczRzOyBSzKO/4H8VC9faHHDdWjmfaOcDsO+aKotVn&#10;k0vEq71wNwIycVB0nkUk79UPbpUyqtN6wjTSryGWHDGFl4/PmsGXsN3dahNLbO3uy3W3Cnvz5rdn&#10;qFosVrplzdW67Qw2nHIBasj2dodOmhMmGVpNxYf2hjVfFX4ysyecq40for0DcvqPTVpDOgSZIAj4&#10;7Fsd6d9HRWs1iySRKJo2KyfdMfT2zc6fHLt+DruRs96mLCyQSX00QJY8N9ZH1UnNp24J6r+0Xxr8&#10;FspjVcWWvTyJIrQkgYP7lwecH6qq/Xrp12Gk31tEJkDgbV/tXPJop1y5mfqWe32KHX4FfGxvJqb9&#10;Q7OV9FVSjfE5Bxjafx9g0sJJTixsr2WJ6R2tpcdOpDtUyrwz4/dkcEVW3UcFx/uluvaWN+544z2F&#10;WB6R2Jn0eOeK5AP7WA45FQ3X9mzzRSJIqzCXzyxwau024LjX7+SDLOv71IunLl5Iwfaty5H2FrN2&#10;go+tPLDbRgE8oSMg5PatMa7BHfdNXYhAG+2I7dgByKzP0ATAs1zbS7zFLgjO3DIcYxWlRaVN/wDH&#10;0Sn3D+0Wp1wk+n9IraXpZsEZZPpewFc9GXtp1N0jd2F2SWtoipb+7AGQanOutUj1XpqVhF8g6Fl8&#10;geaadJdJ40pZrSULuiKKF/uH0TWdv8nx/NVXW6Nd6V62Yz1PpK60TVNFv7ac+0JcrJ+fCmtR9b6j&#10;PqOhLvQCRFBU4+Q45qpetNIktdNkiugPb3kjn9u08VfXTvU+la501HC0G2Z4Apbb3ZfOaOSmluqR&#10;yS7BT080d9Ut0MTopXG/Heq89QNBnh6hjmuiF9k/0in9wzVgdAXNzDLMLVMGL/4m3yB+BUV6r3Sz&#10;SwSsnJAXng7gc5pMjXKS92VjIW1OK8utOzLMQURQCRyQKrL1H03UNS6buswvvhGYwvI48jPmra6F&#10;1mbUNHNtfRI+z4rIO5A/+autI6jWIXGnXduJIH3DdjlSOQRUW6ZVT0gB9HuoNVbp5LK9c7hnhvK5&#10;4BrLnqdo9uvU0EsTMpcGSPBwBzWxOhtJW7lvYQ5jnViYgw/clZw9YdEurLWLGUQHEO/4H9pXyprs&#10;ZFIv8min+s7+/jnDPaMFmtyCw5B/J+qqXoPSbu6vikP9N3yUTy2K2Rq/U+ivpdrcNaIN42SxuMg5&#10;4FZutZl0zXo7qzZvdWX+ko5wG/FXx5qxOFD8dIq31o0KSGKSSe2K7HDsWGdjEYJFAXQEV9pt1+sh&#10;DyKVAKgcMnnfWn/X65l1jRmuVTM6KDKo84OBVHemGq/7dqdj7sIlhP8A8QE1pwzuBmyOpLRF9b3M&#10;N5cTPGhzgnA7L+Kzbqbm/WTg5GRX6E+pmg6IZ2uLCL4Txb2z8dj98Vjia0t5GkPtBX/uAq+KSW6N&#10;Etoy/rujSpDNjwDWebyJQzKc5ya3LremwTW90kpKmM5BHGfqsedRaY0F1LnH7sYFep4+VSPPy46A&#10;4LzipBIAFGDTZ0YucL5p9AXGB+RWyzNR4gAYVPx2m9kKtgGvXtEYIQoB81YOjaXbThQ7hO380jnQ&#10;UCx0Bim8qORXi+0mF29qtmTQYyrj3f2+BQnqGgxxs2BzgAiocjtCGm2bXpVFbB75ovOgTJtjSMMn&#10;nIoU0kPDKqhDtXBz91eXT9ul4kbvPs3H/kaz5JSTTQ1WAen9LshywxUzfaBZTQ7TEpYdjVox9JXF&#10;z8IZRnHdqBr/AEHU9NuQk0QJJyNvORXFnXyNVFazaHLa4R4g6E8D6qGm6ZO9pETg+B4q+1s47qN0&#10;9kE9s/RrjSunLhJPbdD7bHhiKPvnHEoey962JQnOPBqxLXqImJMwpwPqi7qD02MaS3ML7m74FBkG&#10;ihkBY7T5GM1RSU0PBGpr7pbUbfahhIYAsc8cVK6TbExupA7c5HateXPTtrducs3tE5MZHGQPuvW6&#10;C0yGJXiixKeNx5AH1ivCX1CM/Rg4Mx3d6WDtITI+xQ7rFoyRgo/7a1jq/REcbjECMp8jsDVZax0I&#10;EZ8oYwfKnK1WPlJiyizNn+5MnxLk+KKNK1V1IL5xjAINSGv9CzwPuiO9CMo23ufz9UHXeialaKCL&#10;eQ5GRtHBrSqlHTRBzkmWlaa97LxlXo1j1ln3c5Ge2azvYX85b+qhTJwFPfj7qfXVZYMMJTgdx91G&#10;WNseOVGlbTWrZUXOM/mmj28V1Ku2QD3MZqjrPrBRuSaRs+OKI7HqKKR9ok+QGRWd4pRKPIiz305o&#10;32g8Dgmo2a/nsiTjdjnB+hXGmdTMSkcg3eN/mitDb3f9IOu8At2ycUiv2hPuD206gE1tA7Sqm8dm&#10;8Vzd/wBWNmVgQPP3QlqOlurLhydo3YAxQxcajco6De2wdxmhYr6YOZP6h+oA/pbvvIPah1r263O3&#10;uscjsaUfrCKJdjMDnvwahpOoInEuU4xnP8VoUX8EGzi5nnLSEyNtx2oR1u+WLYGcZcHjP19VBa/1&#10;J7i7Pdxt+qpu71VvfdFctt7ffNbsOKtszZMjtpMuiwmju2CH7wcVrnojoj9DYxNLF7csg5fAy48C&#10;si+iOjvrepRlgzBm/b4yueDX6lQaG/6e3jEWNiIBgZLEVg+o5nCoJ/2el4OF8bY26Q0aO2jkZgWd&#10;1wN39tGcGjBW3pxu5LHzRPp/TgiiT3RtY4IHfGa81NwEMCDDDGWxwf4ryYGmU9gKx/U3WxUBOQuR&#10;wB+TTu5tltBhCC7A7j9CpTT7BoPccptDcn81C6tcmXPt8Bckn7AqqIZGVNc2m+7umlO6PcTk+Kqj&#10;rXXJorWT2ZiEzhfoA1anUusgN7KPhWXL481nbqjU8yvDE4EK5Bz5quGNyWjJKcVeyqtSmgQzysMl&#10;qzh1nrCsZkPyPg57VanVmsNMqCJv6QycjgnFZa6i1ZmuWfbje2cf9MV7njYWmZnk5MO+lYFnkQMc&#10;E5q+/T+zWDVQPc2o0eB+DmqQ9Mmju5sEEsDkD8Gta2vSiyzQPBmMEAlsZFWyLiTkpOWjdnpLo9la&#10;6dd+zGxa4OSSMZFaL6JsY4IpP1IYO4Kpmqe9K9OCdP2ZQ/NlXdnuMVekdhI0CPyW7EGvl8039x+z&#10;3sMUoI70jTTdXotxk+2cnHZian9VvjaJdQFcnGCfrFc6MGsNtw2QC2CfGBVadd67JqN3KloTuJA2&#10;Ick7R5qShZ2eShew/UXMzp2U8sQO2KPrPRYLeJnjjUIozj7z5pr0P00YraOW4f5bdxB5JJ8VYgh/&#10;UqUAG0HacUstI4lfbK5jsf1NyVMh+yfx9VE6gy3G+GJMqGGD2zirilsba2t5CsYGe+OCxqsNeaa5&#10;eO3t48HBLMvgHvmuJ+wki+ejlim0cQHDFQVP544NYs9QOmk0zXbz3nYB5MopHGK0L6b6lHa3y6ZH&#10;IWGDy7Z+XkCon1lsFs/buZ1DBScZ5yK5NSg1JR/VmmUOcasynr9xBa6bLey7fhxGOwLVTHQPW15Y&#10;dWR3Zce1PL8kHGKjvWbriXUo2EcqiJDsAFVT0ZDfXF/A82nv7IVsc/uPg16Xi439ufP2jNHMoSpd&#10;n7adKdUJqltCUfcQvAzRe9paajBLbTwg54ORWGfS/rmSznVVyI41X5nsx81uvTNftr2BpE2OQAcL&#10;XkTxuDPXhP7kFSM23iXfROszzQyf+1kbcsfhRWgbHqWDXtNintyCrD5jvg0lrekaPrVrIk8R37Tj&#10;8E1Q+hT3nSV+8K82pbgE5Bz4qkfyjVr90cyaafEuoXSWcwTtkVU/WRew1ITxsSkhywX8Vek89nqd&#10;mjKq8oCpHgnxVS6tEhuBDcjhgV/ipShoSLpoN+m3tL6yjErK8ZHIxmpS5sLayjV7d9iknOOM1UOk&#10;3VzpF6sCqBbvwG+jR5b28pnkDZKbgT3IP5pF/RdNOifa0OpWyuk2SDwQeaq3qh9Y0qaCNU227EmV&#10;h5FWvaxQRQqYXUYJ4Hc5+6+vdOm1W3RRcK3yyMjNDjaD2VVp2l6iLm3nRCLeX5HBxn6qI616Aujc&#10;LPYxliM5XPb/ADRprNtrWkWtw0cBmVRnYvnH1moPpXra7ufjkZ4EiMO24ds/iljF3WxatWCnSWmW&#10;OuJJbamm2aBwApPg9iKj+rejX0iRJ7R98UZO5RwSuKJOttJvYiJoLZwCN29eKZafqEvUGmTKs7Nc&#10;JuikUjBGPx91oTa1WxGkqKp1LTunup7C4guLT3JFBRifBqr7O11ToISKbZmtn5RmThR44FWlrPT+&#10;paLJHdxWxdUOXAqxrXqrR+p9J/RSwILjbtIOAQKFPIKuPIqjp3qZdaiM4nVHyoIzjOfoUf6NBG07&#10;4lAeLvzzzWcOtfTPWtM33+nq42qcYzyKrTSvUzUNHkVnkZmDYcyE5BrmPw5zVxav4NSyJNb0b/Gx&#10;H3MRycZ+6QOIJkwAQ7hMj80JdIdYQ9Q2ZkiIyo+Q+mqdumxtHbFZckGpU9NG/G09r2Pbuc2t3FI8&#10;YZN3JHbFAXqFo9lczSPGm1yMqwH7vxj6NH97GzWyHjcOVHg1F9SaPPPYRXUEO9lU5PkfyKSNxfY3&#10;FMo701vX0TULrTvZ2RXGSF8b/urvhv5/ZlEknMbcYFUnYn2dQs2dsS+527FvHarblkS3lBf9jjIH&#10;Y81fMk5KXpi4H2gf6rvpLNILw5wxB74JNV/18p1PT9O1CNH24bOcFs+RVn6wkV/p01pNgEYIJ8Ac&#10;1B9PRW9xpF3aiMSBf2jyM+a5ikoSUq6KThyQE+nt7IZpIwAQV5UdiKrnrhrnTdVuBINuTuULz3Ga&#10;sbRkNpdpPFgc4fjGcHGDXfqFYQXcYmMYyRtbH1VnKMsybWmQpxQMa3o8mp9Mi7idGZcAg8H41AdC&#10;6uNQ0e7spINksBKnd/zzRN0ZIJLO/wBNh5QAlC2WKsfFCmhPDo/U4t5ovbWVB7uDuG89qWcnTj/t&#10;MtGLeyS9Kdcn0rWbqzmj+MvYH6HPFD/qvpF7BNeXts7IzfJT3BVaI/VvTBp6C/snKToQzBTnH01S&#10;UtzB1R06lzEC0yR4nGc4++KdT4zhL0/5IsuiDfU4Na0uzuo3BmRAsq98HFOHsJdY0hk3ATQlSgJ4&#10;JHcVSXS+oS6Nq90kyOLeRtrKf/tZPG8Vfdoq2cqMp3RyY5+xXM2NRbrp9DqaYJ6Slxq1tc2s8RDQ&#10;sUIfn4j7FVXq5m6a1m0tXXHvEgEdgprUl5YNZSm+hOCVzu78VU3W1tHfxC52jfE25XA/bmlxSpuL&#10;VpoTJFsDustJElol6YQCvOexOPuq3NtBq9nOssQIXhv+4NW9Y6rFq1jJZzAuW4Y9uPxVUy6ZcabP&#10;NH7jbckgHyta/HnxTTZCceiF0HTU0+IQPJkZJBOATmg3rnpBLuOabLNH3+I+SUZ61ayXv6aSJVBj&#10;II/Ioyt9GElnI6BiWGMZ7n6rV91LdkJY7RmKzmjEcluzjci4GRnjGKpnU9K/T3TsUCFXPAPDCrO6&#10;zgv9J1jcIf6Up5AXsaf3elw30SlkBJAP5rViy1/szNUFnpr1kiJBZSAqNgyT+0vVv650+lwqThuG&#10;jOdvcN+Ky7aQG2lBClSO31WiehdZF6qQsxwg2jPPOankVfktmrHJSVAhbTIscltOm5lJAZuDjNRM&#10;1rPpVx78IwGO4bezfzVw9U9LC4AdEw4xigc3bLI9ndQ5HAzVYTTiQknBltdKdeaX1Npz2c0SLND8&#10;Skn95PlajNW6bltGWRWyqnacDlTVLS6DJZ3H6i0cxOGzkeKvnpfrODV4Ftb4YuAoXjjfjz/JrFl8&#10;V4vyjuPtMviz82k0C9+sF7CYplBJGRVN9T9OC2VjHvZfI+vyKujWul7y3uVmVwUQnLDuBnyK9uru&#10;z1KIwzFd6YGBxn81TDlXdk8+JOLdKzJN9YR3BdGU7kHc8UBX91qGmThkb3IfCnx91pTqrp0W0rSI&#10;wZEAZeORVdS/o5SY3jBJOcY71rhmSXVnmzjTor+a/sdShBmUJLgcDzmq/wBV0ORZC0C7l+hVn6/0&#10;qwJmijIQc4FV7D1K0EkkM0ZKq+BitmGSkrMctNlfX8U0e74kMByKHv1bD+3JNXhdR6VeRkIwcsM5&#10;HcE0E3nTsR9xEKnj4tW7G18AVw98N+PJ+q6OpypNHy2BnjxXM2lSCQrnkHFS7aJKkDuyhsefqtGh&#10;Uzd3o5pen3nTlpLuZWZSBngF6eN084mnHwD9jjzTz0G/TT9ORgx7oUGEYcYNWGtlB7siSY3AZ47c&#10;V4eR1kkaHHUSP6e0/wDS28SqMc5Y96ntTuJoZIvgGfHxB/uFeWiNkiPAwO3fNOtS06WQRSyQEMnY&#10;n6qMp7KwegL63Hvw6f8AqLfa27fgfin5tklgjdZMgAZHapDqWCSey+agkD/PFQ2lBmthhsr2I/Nc&#10;vQzAXqjS4HmXcgz+4ZFCl/aTS27kKSNpH8ird6isTLBG7qQy8gj80ELDJ7JHjBpab2cMw63oDxyM&#10;x4DZakrFg+yPGB4NWH1RYym4LPHgMtVteRPaIBg4U5r0sc24rZjl29Ft6JGfaWFTuBqs9btW0jW0&#10;lj3ruIPHbPmrB6e1RYTFIwJUjkAcivvUSw/UWaXiQkCIZDf+DU3Opq+pKv8AZeLH3U2lhrGG5jiz&#10;kBsZ53Yz3+qLegNXXVLJ1k4ePjA5OajOjZE1XQo4p2DCMEAZ5XcO2abdE2Umha4E9vfFKGCn6/GK&#10;zZYJRmvaNfJ2g1u7W1lieN0ORnt5qqrJYVeSGRjlSSMVoEWiJO5MXxduCaqHqrRP0mpNJCchvOOB&#10;nxWbC+JTiwV6QeTT9bmjXlJ85X7qT6mlJuZGHBLYwPoUsbV7a4tLoLkK45HmpjrTTU/Qm5iO1t4Y&#10;g85GOcVabXJP20EVQG6c8guw+zIxzTWyhSC6mDk4Y5G7xmiTozUobhHiWLJ28k9zmoHVCP8AcI4j&#10;8S3H812Lp0PzpEbF7FtqDbud3IrvqbRmkYS8lCAciojqhHjkiwAD2z/FWLo5bUNKWROXUbD+MVbK&#10;uKUrI48rbaK46a1K3tr02+dryftLHjIqytP1G+huljE37zjJ7iqK1RVW7dsco/nvxVo6JqP+4JAr&#10;NsYefPFdzYagpL2Ux5d8S1j1HPpsmZZsEHK/zRXb+q04WA7VZS2CG7n+KrzXbU3Nl8l+XdD9kUI6&#10;VYvc2/wcll/s88V5/wBtM0ptGnIPULRLmUC62IR8iQ3P4qatOrtCu7gRW8yvgZbxWU9JZpPdhZP6&#10;inP5/IqstWl/2m91ApI2x2zncQPl4q+DxoTbXIWWbgkz9EnTQhE8s2oRYXBI7nPgCoNtT0e6wizY&#10;OSM54IH8VgGw1mW4ieJpnORtzuPIPinWm6ncWEqLHLIv9obcad+A1f5sX/MTr8Ub+v7rQ7GNJJb2&#10;FGK5H2fwPzTWy6h0u9dVjuA6g4I7DisY3dvc3pVzcu0mQzMzHOBUlp2uvpsjieQyI/IXyCahLw3v&#10;bZReUr6NW6n1vpceoLAoYRgcnPIpnf8AqX0pZw7Rc7n3VU0+kHVrBXR3UlMxv/cM/YqldR6dn0y5&#10;eOZNrgfI+Gz9UYvGhLTlsll81xeol43frW8dxI8cZeLJwpUUD9RevesTyWvs2ywRg7XUkcj/ABQF&#10;p1u08bE8Z4waGdftQjZZeAcVtxeNg5KNbMU/OyF2x+ok09u6NMwPg54BNBOt391e+6xlZsjH0MVV&#10;lk828FSdo71c3T9xFd2xIXkcOPIrT9mGK2oIjPyZz7kwI0jVZ7efaJWYtgYY54q1RZLKigRhwQDn&#10;6qu9V0MWlz7sak5PB+qt3pu/SVI4/aIBTGR91DO9XEnGTvbIq5tClnIFUbfBHcGoLRbZvcXfk/mr&#10;M1O0CW7gR7jkYHbOairSAbkVVxzyDUYT/Ryc3ZFT2BLEY2hgcZqh/U20aOGOZD3zuYecVpnWdJll&#10;gkXYw2jIx/d+KrHqvpK6udNupY03KkfzU8kD/wCetnjZKas5KTZmvSplWSPnLdqINZfCRnHyNB8R&#10;NtIQR8l/xijD2f1dsjMxGDxivW9p3okBWouZFXxio+3maPP1RbqWnotuzAHI+6D1OAKaLsGT1nd4&#10;Hft2qWtpmkY7jxQuq5HFT9jwEjP1SzSOpklOZbyRI1YjHAxRNp+zTI2Vjzjk/dQlkxt345JpzPYX&#10;F46jb/ms82qKwbGsjm9md2PnuaO9Kg9sIsYJYDOAOTRB010HcSexKtucMcFnHGO2avbS+hNL0/5P&#10;/VeTuf8A5qxZs0EmbMSa2AnS3QFxqEZuLgNFluB23Ad60X07p0Vkqxog3YwnALEU4sdPWaCNYEMZ&#10;U4+ww/NWF0N03Da3LXF25nZDkIOFrDOZqUv2I9J9NzPqqiRBHEc7h271fXUR0/RhbQW7xqrQh8Lx&#10;x5Jqu9T1kwO8scPOcBVHOT2xRn6Z+lutdV3kT6lAI9+AUJyWB8H/AOaobk1boFMH9O0G46nmnnFw&#10;4toUwSDwSPIFXL0b0NqIsla3iIibktJ2rSN30RoHSulxWEdvGHOVYY4prrHXul6Noy2sbxqM9k53&#10;YrK8jdqjsZfqyH6A6die8ZrqQIFG0bxjGPOaZ9VddWum37W1u25stsz4oQXWOode2PYQPDArf1Gk&#10;H/xN3YZFXt6d+idpeypf6lIrugHGc0mOFvoWU6t2ZhveleqOpZVlu1ciWQFIwxHC9s471pjTfSO6&#10;0vT7GA7YNwTe2BnJ/NXRDPounXWViUiM9wBxjionqnqCfWdi2sLCJGxnj5NVnKLi9/0kSXKyQsel&#10;dC6X05WaQPKwHzIGSx5FQGs+rFjpMEkMcZmuSuREo5H1nFc//Q4vp0hvb6/4j+aR545H91TmjWvT&#10;9nFLcXvsh0P9/c0nFJr1o4pJLezPk/8A666vuGj0+H9NuGfePATxS9l/pdsI720k1mQ3czIFlkYn&#10;Bycmrnj9VtJ0151g2MkecrGN2T/iqn1v1N1vWJ2ngRoYuwBHZfxV4zqGlu+6ONXJ/FFsS9JdHdNi&#10;0tbW3jijjwWxgnj7oV9R/XnQ9Kgit7NRKQVxs5FZ8vU1fXkmeCCTBk2+4xJGf4o8070ch/2uNZpD&#10;LcOylckhsmmklX5Se318Erp6WyK1n1Z1nWNPjS3laCMn5H7z4GKCH03WdXj9hJSyPw2Txt/mtJaf&#10;6KDdaW8yLGituwM/IGrS1yTpjpeGGN44UJxhSR2+6Rzhji3GHWr/AGcTk2rKS6B/0+2mm2c9/euz&#10;ythok8CrlteqtB6Z0/MrKr4LY4yxrPnqT/qPSeMadoQWRt215TwF298VmLU7jqTWGkdI2uHkBTIO&#10;xVz3xmnhynJSm2qGlJJNMv3rH1/1if8AWppcqxmVmG6PkqO2arf0l9GLnqK/knubqZzOd8zsTltv&#10;min0Z9B5pL2J74uBKo38kqNta1nu9J6Kl/TwlCwTAQHB+Xmr1CEW8bbt02Rnk5yXoqvqBNH6Q0y+&#10;06ONWvHQiLPdfzU/0p0+NK6Zt5LlA09wolbwRmozRukrnqHVL/WNS7LkJ9YX8VcNr0tLqForGbbG&#10;qgIPsCopNqK7kJTtpsA//SdxoxttbJ/pqQSn0p8is39fz3vWur3sKe4kIbIxyDjziry9Xeqb260y&#10;00SwkIbeoeUcnav4qQ9O+ih07qcdxfnK+38cjhWIzVU4J/i/jv5KPHqmtjf0W6KtNOsrpbm2O2NR&#10;jfwePOKbdXvdzyOtvOEtkXJUD9/4zRDddRyapqeo29luWE8s6nuR3Bqp+ruv7Ww0+bTbdwZyCvls&#10;Hwfusv3HJ7ZdYYQTrtopDrbqk3E36KwOxSNshHG5/Ios6G6Vj6c0Z7ufMvuqWZmHyIHYUl6e9DTX&#10;1ze3F7GI5YoRNuZcb/sjNR/V/Uk+qCDSbQSLFbkGSQf3AeKtpitCOq62f0janO2+GNW85PPjNRvp&#10;rcTPBeXU0e9JSQhYcfwKgOt9WjhtP9ugiCWyxg7ycl2PcVYXSNzHbdEXNtJAY5Ub3RjlskVX7a4O&#10;V75iTtS4oqr1WurnZp7jfi2cFFA7qxqH1bQ4dR0dtUWICWIpvVsFkBH3Vi9Z6/BeaVaQpHvY2wb3&#10;Nv1/2NNuhui4+odG1GP9agleHfsJI94fYx5FPjlTPP8AIRGf6fNZ06y1VrjJdZH2yjwtXZ/qI0zT&#10;tEv+mdY0+0Ewmk9qVgeY1kHisdelMMOndQSWMMrLKZQHVsnYoOOfuv0M9RehXu+kAl7FvW3P6qLJ&#10;wBtH3XfJSWSFdNB4+1QVdPaTNPYwSxSM1q2wPu8nHOBVQ2rXmkdU3yadLuxNn24+Bt87qs/0r6gu&#10;YI4YSjC3kQfFjkDIwarDX9Pu+kPUP9Xayl1vMSBSAQR5FY8U6tGyUdJlwa0buBrTVf06BQQrwngH&#10;d5oGvbM3n+4JbxqBIC6p4XzxRp6r61eXGhR3NuBEZNhkiYZwQcioKa11ACwuYSHDIrMyDvgdsCs7&#10;NcW9GLrqe6uIb3cx3LI65IxyG/dgeDQFpWjXOrdQ2j5KtZq8rcZyccDNWnra/odR1fkguScEeWoY&#10;6Y6hmsZXLbUVkIY4xzWvFL8aMs5PlRfXTXXMcmt6C16VU2wPusRgFiKCvUPqC5bqbUJ7Vw8Dg5wR&#10;tBx34817olpZ6jY6xczjEsaExkDPPccfRqloOqbVre/SWHOS0Y9tuAexzVsWK3FfsnLL2WD6Qvb6&#10;rezvbuVC3KK6/wDmr8/1By2enT2c0KjLQRxc8bscGqB9EdNltbS/lSORI1c/PsCfBFG3XGpTa5LY&#10;WQQHLDlj/wDDxU8/G5JD4ndFu+m/RBfRn9l1QFDJyf3EDdihfXtZfUL2whmK+5AcL9Lg8miWyuNX&#10;6MttMFwj+3ccoTxnAqE6NNvq8+vXslv80lkPyAPGc8Vk1Z6OF0nsIPUfqX3m0VWZpHZxHgt2H3Sf&#10;UnVy6Zo88TuGwrGL7Jx2qoes/wBTf9TdM2cM2E3mWUeQAMmpT/UbqMl9pekpp1rGbqRxbQ7P2p43&#10;H80mP8snG9lLovT0tt5pujY9StIBFKHyV8qRS3SfVZ1GHW0udrNMjxq2DhnAwRQTo13rXSXT0Wjz&#10;q8Ja23y71wSWHg1IdGPZ33TEV7FKGcOwkXsTtNce3p9Cr2xlqeqagnRF1od+HzA0ZTDfIBXzzRZ6&#10;qvpOq9IozWr+6YQkgzjuMDFQXq1rMMcnTWoWRjK3M0SXUWNxKoQMY+zRf64anplvYW5sZ4ossvuo&#10;4457D+c1WK0TlK2tdk30a6ad0FbaZqpJuFiYxyMMk7+Vasg2GsGD1Q6ZgYxhba5aWXfgfEDgity6&#10;3plpqXSqGa4H6i3gEikccY4Wvzq1PSbfWPUXpuYxshC+2NrfJ3zyKriTk9tOo6ItJ2foBplnby9a&#10;T3mn3WyKcAMFAwfs1D+tMraCY7hS3tTKd2D5HehzoXTdWsJ+o0aN8W8xJcjLLn5Lx9UM+pfWadTW&#10;MNvOUYICQcYwR3pG1Ttbb7LxTuO1SVMpfqzrQ/7UcKWlZ12nAAPjtVjdLdctc6LDHOHRwuFXGMgV&#10;SUNpG2s2VuWzDNcoCX8D6q5fXzps9JyyG3dkD2wlRgOFI75xXHj1dHJNaHHp9De2FzeD3d8F9NnB&#10;45PH/wChq5ep9QutKQ6fubasWU3ds+QaojpPUb3WOntBeNSJoTGzsDgSAHJxmrL9XtUTW4NElgJR&#10;tzo4Bx/UPJGfNSaJvJ+StFo6FoGl3nRiX1nKSdjTZ85TupoK9Ietnju+oLe5i/pMAUftkgc1D9K3&#10;2odPaS2mSuxjnVjg8fvHilH0+K06LglicJce87OTySRVL3FxVNLf7Ebb5Ju9kJ0CdNutYn1KMN7k&#10;OoZY/aKfNW/6qawbpbK4t4wQh2licd/IoQ9Bukv1Gi6/OzK0s0xCUil8hguIL1GZk3I0YwDwKLlG&#10;Fep7/wChk03ftER0zpk+s660JgJ9m3Mygf8AEPrPmiOw0a/1O5E84KiwlYlm75ORjNAnp3Lf6eJ9&#10;fBZCSbcRuclgPzWq9JmS46ZmuZYwhkikkcDBwRniiGPnf6Tb/pHZza3/AEiDm0OLqNrf3Lov7DK4&#10;+sr90G6hHcajdXGmhGdIpxtB+0ORipvoe/XQLO5nupCy3De4oxjFAtt1g1vq97qDnahLFVHIy3ah&#10;qPCO9tuybVN/CLYsriHVorkXBUG0i25zWQbXQrjqTqR4lhMsCsWPyBIAOK86t9QJrKHUmdkRZ0JO&#10;G25Z/un/AKJdO6j0/ZwX007O1y4cyMMLnvgVR8oK/klp6Rox+rpYtLOlz2hLqntrk+B2yKlOhZP9&#10;vEtvcRCKN0JP80w07UrDVurHMh5jt0cZHxY88fyMUx9TLxLa5zuz7sRK48KPupfcdxlyvjqmXirT&#10;VVeyltJ0qfqLq7U4lT3YY5SY8+FH1RL6y9X3uiaTBaxbUmXARSvfH3mjH0m04aXcm7YbRdr5HdfG&#10;KqX18ki6i600bTLeUBo8vIwy2VHcUOKcU+W+qO4qU2zTPR1nLqPTGiXMZCO1sDtAwN1VjqfU13Y9&#10;U6cyOD7TFCmMk54q1ui9Rh0vSYbZoDFFCvwJOeDQppmj211qsepA5KzFtq85xmhqCjBwbv3+qCN3&#10;O1r0HOja1+jkumuyQkshkBIxz5FVN6cX1r1VrvUF0zZSO5ZIh42inXrT6gaXFpggTLXEh2jHBTdX&#10;Pp/0fdaLo8GoQ4wyGRl8gdweapPfGP8AKMdixVJvpvRVfXOk3WpdYxWKqf6THCA9yfxVpdRaat1p&#10;VtbTXA3WYMhB427RgEfk1D6Tfyr1F/vxVJEljOWHIHGN1RFxqkktv1Br5ZREUcL54/j+ahJqkl8j&#10;RTT2CX+nw2/UGr60jIyBMhHx+7B/NTvX2pGy6l/21HH6eBkBYt/e/IU0ReifTWpQ6PDqrW6W5uGa&#10;ZdvlRQeNHg6h6xvZXAYmVZWBPAKirOuO477sTXKXRf8Adrd6LpP6ngL7RPH233VJ/wCmnU5b+bXo&#10;NShUTC5coVJwQTnFWZ679RLY9C3CKx96Z4oECnDE5r7oXpWS10nTr21QKxj3NnguceaaSUE3H8um&#10;QUbaAD1nu00vVdCsHG5bi5D4PlFycCi+0ubvT7CSeGYrGFJ/AGKberGmQa7qmgMrKZ7IGRh+W4xU&#10;/wCo/UlhbdKy2sUYDJEuPwwpY44SWpfNFldr8ezCc/Ud/faxJALPcxuxJKcjvkEkVubpK/eFJ55o&#10;SFljC7SMYPgisadD6TFPqc92YAjDJd2OMlvqth63qVvF05a3MFkxdotjkH9xFE2716MnWR6AT0s0&#10;BdX6p6maSYgxBCg77QTVcesep3VsutaZKwCBHBB7kNxgVpPouyuNJsI9Q9nAnUMTjGV8ZNZO9fhe&#10;HVYpDMrNqDFEZB8o2zhaXHUeNxdq+/gpKTfTEPSDQU0zp629p/c3ziTYRhttbF0y1/S2H6+2k2iR&#10;vB4ziqv9ONEW1sjp0qDeINxlPdnqxOmNTiggn0uZco7n2x/81SyTUptsbDBoYaqrX8NxO7bnWOoL&#10;0902aC71C7ilZo7kovI4UJ3qL1nVW0+e/tDu+HY+KuP019tLaMBQA0eR9U2GKk4KzuWWyR6z1SOH&#10;QLmNpcPJEVB/A81+ffTXVcth1vo820yKkpXYOy88Vqv1z1SWwS5KYaL2f2+Q9Zn/ANM2kavrlvrO&#10;sX2m+04nkFsgAJEIxitf23Um5JtLiv8AQjlTWjbWt6lHrk2lQAe07tkjOcU29R4bjTrF5YZyBsKj&#10;7z2AqH6JhvNRvJLpML+mDKw87z4qL9QeoRqdzolhvKtc3JjC48r3OPxU3JvnKSbb6YyjdI6/0/dP&#10;3Ohw38NzeGdrtzPvPBBJzj/rVSf6hdVitZtTnWbDROY0GOMMM1p/W9JtdDsxLC21kTGftgO9fnr6&#10;oazqGpC3sEBkuri7BIb6z9fQ+60xdOOOcV+LbJT6tFwf6WvT2fThb69en3HlV9uB8VWXyKJfX/rq&#10;Ntb0nS7VC7TH2p38J5rQOg2Asui7CFFEbW9koYDwVFZk6A6aHWGt6pqcO47JsshOcAdqzTWRuS7V&#10;qUUEtxRDdfafBpN7pOhG1Pu3cRlyP24QjC/zk1NdPG4trqCTJMkf92P21ZvVdnFf67Y3RZhJaIY2&#10;UgdqmejNFtri+1EOd6qNwC8VBrdIVLXRVHVFw+qatDevEP1UMYGe2T90F62zX1zueElhwT91Z8ky&#10;TX9zFEiuYpCB5IoM1aZTIZEXGeFP3iuWx0qRWPU091p+mTsOG3AqcbsAVe/opqX+6pY3SShZgcPj&#10;x4qtOodYI0DVAYUcpEzjA7cVVn+mfrIxalLEyvHHuMgMh/JJwBTVaGi6Zur1J0K9k1OyulVMFdhY&#10;/jvRVpnTEdxpYZHLBhkBaJ782+uaNPtfG6PcPJVgM1W/QHUT27PEZPctwSrnv7biryxQUopybjJa&#10;ZyUrQAeq/Tds2gJNHJtlhlDMWGCBQ96P9QXOk3BSNSY5Rkoe2fxRf6wrL+lvbyFma2AG8AZFVVpW&#10;oyaVHZ3QTd8ldVHOQamnS16ZG3yLlvL97Xqn/drdWtxcIoni8PjzVn9Qyx31nFM4GFYbWHjNVr6i&#10;dSJfaXa3KQ7JE2hmHPxq0un49P1jQbdVwd0K555VsU28jlFTu9/Flo9DLVIr4aTLKiu+xd4GfAHi&#10;n3Qt1b6hpUM8b/Jh8h/wnt2qM6U1e5svcsbtGfax2N3wO201G9LLLBrV7ArBBvJ2DHIPOanBwvG9&#10;u+0N8lf6Po+odN9dzEvuW9Vioz/8RR2FWF1PqMM17pclxCFKTBTnnYWPehn1tWewn6Y1yIspsL1f&#10;dUf3xNwQam/U7V7KbQ4L2JA/Zs/QI4zT+skVKkmmos6u0wo696abVNMlCvvCLuCYzkD6oA9Koma0&#10;e3Sdk2gYXsDijzoXVp7zS4HjZXCKo2/jFVnD1AND1ks1sQBKY2TsQG7Y+6bL9u4Omk+zkb2DHV3Q&#10;tzFql5cJbYuJl4cDk7exBFWrbdTS23TaQXaf1RbmM4GQ+Fos1fW7OSOGUK2V+XK/fio7p/U9M1Sw&#10;nglVB+7d+fyDSqPGbjDJ+rEp90UJ/pmLQ2XUSwMVK38heIjP54q3rXSJU6mbUoE2uyEMuMZB+/zW&#10;b/RjXxonqB1Vp0Vyz2/u/KNhypJyCDWrurdR9g2N9DIB7bgSADLFSe1EuMUnypr0PC2wQ9W3aWwt&#10;bqWEg2zl8dzRj6c31jquhwzxMH3ZWT7BHg1IdQaHFr2m7oJcF0yp8HP3VG+kulX+j3epWymRjE5+&#10;Pg5JyDTSuORSnG+SKRXKLS1RL+punz2FlqFrtZ7edcxn/hJrPEWiCfp14ZZAksb/AAPkj+a11128&#10;tzprx3CAjOR4rKvqFaTaZYwvAMZxgnkDnzSQnWSo3TZLOnUdbNQ+j2tOvTljbXTjdAmxH8Oq0Q6W&#10;kqahfTwklJTu2Z4qvvSKzOp6BaypcBgq7XTyHqx+nLo2t5fWs6kOWVgcZHallOcnBSdK3TCD0UJ1&#10;eHk6jinVd74yRjxVxa49pq3Sk2SEdbct+QVHOKG+vZrO11S3BKqJOE8fPyDU71Dod03TF48WTILd&#10;nRO3YZFTSlykkrHl2mA/oJPeNYyDeHCuwOO2B2z+af8AWGlXVzd3E9u3KuMqw5X81X3+lnXZ/wBP&#10;qEM6YMk5LkNkB6vTri3aO5jeIH5j54rXKFOMue06aIyQS2to6dPOu07zAxP8kVkr01kWO8mmnUkC&#10;dwR/xYPJOPzWujPPY6QTcD3SkeMp5BrPHp1Db3HUmp2+UQZLcDsSckGqSa/GtarYri7X6aZYnqGi&#10;zaVE9qgjUyKHVfKmnXQN1Pp9uqPxA3IHc5qK9S7GXTrG22SBVMwCmvOk7yWVBG0ZCFQeewNZJcot&#10;+mi+nRAeqNtbXAv4nO4OA3x+6h/R2Kw1LSru3iuW96ElSD4OfNWBedMWd5JfRXMy/wBWIqp/ArP3&#10;o10zNo+udQexMWT3syIpJBbFLGXdhJ6Li6NtJ9D1yfeQVkdkP8Zz/wBKb+uVxaRwWt0qiRCdr48Z&#10;PDVPaUz6nrotpv6ZCGTPk4pr62dL40D3IUJSFgzAdxg5zV5cpKTS1Ya6Ir0V/R39jdItyE2SYQDy&#10;COaFFUWeuXEF47PAZiMgYZR4A+6feiEFtLbShbtEkMhYJ5wOP+tJaxGlx1fJZySbJZGUKx4UE9s1&#10;OdS1xVorg/5Es1p/t2pO9vLlFAZWHkHxVQ+tOuK13Yyqx+IDyEDPA7g1pHUelZ7d1Vdqkp3PIJrL&#10;vq50/OFgmMh3b/aZQMgBqjiv7kYvXZV1Vk71L0zoWpaTpWoWsIjinQGRQOzVlvrLpGDTtXgkil5k&#10;5OOPFax0nTLrT+lPlJ7iHaEwOE44qifUNJ5IYHMSkKRz/wAJrmN/m430Vg7iivuoLCebS5HFk7ER&#10;kqP+PHODVD9FWIvNQgjS13GVtoB425NfohoGoaRr/TRia3MUqpjOMMHH1WLtOsNnUVx+nCh4Z2ch&#10;W/cAat42WT+4q6I5sdqy1uu/Ta+srSE3MzbOCHUfEY8Gsn9UdJQRM0tswdmBG4LjIFfpAOo31HQx&#10;bzW7K2MHf5wP+xrH/X/T1zbTLJGW2puKoexX6pvG8mbbT6RZK4mG+poAns7ycSZHPkCsudV9OpBN&#10;N8+M7gDyQDW5utNAlkmiX2/bJYkfQzWcPUjp24iDStD2TYMV7Xj5k+NGXJCkZVu4DGxpSxQkjzg0&#10;7uE3E/gnvT3S4C8nHjk16pgbpB5o8NpPbgMu09hkUSaTpiJcAFxt/Pc/xTDQTHBneAQSM1bF3oem&#10;zwC4tt2/glc8CpSmLGVkkNG05IPehJ3cblJzjIqQ/wDT2k6lpskZQxTY3JIPJHim/TKW97JHFJkM&#10;Dg1asWgxWbK5dZE71iyzp9lvTM2R6O8EzW7DH4xUuuiyWah1nLr9itD6romnara4itQsu3KlT5ob&#10;0np+BY3t7uMsFzuJ45+hXYzUuxOmQHTmttKIhHIdy+T3FW3Bod1rEXwSOTAzvbAIJqr5+kI7Fkmt&#10;chQfvLVYXT2pGBxvcrkcVkyr8rQyAQ9Fajpd7LuO6MuWyPP4o/sL5ZIfaKK2w47VbCdN/wC425uI&#10;51I2545LVV+p9O3VpeOySZVuNnkEfVKmmMtEfe5QsZYGCZ5IBxj+aVfRtIuMSPYw5IHJXOaJtE6l&#10;mZJLWYI6g7QpHmpRtBklO8WkmG5G3tWiGTiikJI1m9pgfu4+6knm2wNjllGRVFaT1vM7qbmQgqeV&#10;zkEUb2vW9tJE52neDgeBXhPDOH8kZYpcbHM89wUZipx5GPqoCa6iOz+kD+KMrTU7O5HzcBjwQvOP&#10;5pjNZ2jSnJQD8HvXDk4aAu7lgmUIqAeG4wDmkl6VsnUtsXf+4HuB+MVP32g24A9tj2zX1rp0kA3K&#10;T25zXVNrpsxSRVl30bZu8uAFJb+aEb/06g/UySZV9wxgcD/lVt61ZXbSiaKM4IwQOBmhV7m5jYhg&#10;AT2zVoZpfIhVt/6TBCkqs0gYYznDA/kUha+nt9kiHlV7Egkg/k1oHSro3QdJgBtTjFTaXCwEoox2&#10;yMd8fdU+/LqgRQkHSeoRoq7+R+8hCaWh0bVIsvGZBg+DgmrS1rWH0+eJmg3I4PnGDUzpdymowzqb&#10;cggDnwM1z7svhA0U01/eozCRzjzk802v7drmPMS5LKfGKvS50e1RVHsDJHHxpC0062ExBjH5FH3k&#10;l1snKVoydfaBdbXlRXODjABxmgTUEvCSElxs4ZT91+gN3oljNBJ/SAA/tA+qrTUOnNLCYVF90Pjk&#10;AjmtWDylLXEzZMjSRhxdGvZmkeRmCyc4xTeLoC4uJcozfI8EeBWwpegJdSdlt9qso8jgCrY6A9Ko&#10;oZt7W4ZjtwxBYcVfJ5UYR6uhcWCc57JD/TD6WrYwJOqKFUYLNyw+8VvfR9CWBDMY9srgBAy52pTf&#10;pDoqLT7ONBEEOAcgYyTR08wQbFXcQMZ+hXzefyJZcjk0fQ4oKEVFAjqFi8bkBwWxnIqB2LEA2N2O&#10;5NGl2glZSoIwpocu41WOQMdoOB+aSDdk8j/ZX5nLNcyXEntxqeB94qiepOo31C5kSBfbtwSvx7sQ&#10;e5qzurNSlbEMceFAbL/x2qjNWuthVIpewOQK240Yc0/QJatqZ92dFQbcFclu32azp1jq6CORYmyq&#10;HbweWx3NWl1hfQW9lcFmwHTH5JNZqv7wsAoGDjv4/ivTwYlo83I9tUVT1DqJwSjN3+QJyKpXWIjJ&#10;MsgbGSPzmrg6hWUZAj80NJoS3CDd3+q9eOSqobGqDn0cijFzG+w4zggDk4r9E+l7GbVrO3lkjijV&#10;RtyBjJU8Vg7oDTXsJYecKzdvNfoV6UoJoDaOwYMC8Y79vusPn5JNWi2FNyv0a86AsTHYROI2xgMc&#10;8YFXCBGsaFTwRkg1VvQF1IkDWcicoi7F87e2KurWorZNMMgVUeIePIH3Xz+nI9zJGoL9IAOruoIo&#10;LV7ZG+ZBwR9mgnpkexGJZQQr8ccMT5pk1vJqt8u0/AFW/GD3qztG0dpbyPbEghjI3ZFdow8uTRaO&#10;nqIrG3UR7cICM9yD5NepdKq7n4xk8U4mhZk3LyR2Xxio6e2ZUUyEAYqM09G9dDW7vZ7occJ2GaiZ&#10;opYYmjtlwXBDN55+qk7rUkS3lIjwI0ycDvVean1e9y0CRAopB/GPyaVoGv0ddM6SNI1aCae+Mknu&#10;DGFxtHnmr19RNMg1vQb2NlUq0RKMeCCKyr6i9a2WgwWaGfdOzLIcDcVFaj6D6rteremUlG1sx7JM&#10;eGxRm5OEH0u/7o0Ymuj8N+pLspe3FvKQ22VhgDsVOKvv01mhuYrZHaNUQYyRjOfumvrz6VXNnr93&#10;dW8Y2s5JUkIDnuRTnprSoU09IBEwcqDg8sQfNetLNCfjRp7PN+zP7snRrXR+m9GFpbzW+HdVxuBG&#10;O9X56ewOX9zcFG3DDwT91nLpKFrKziROCv35q3vT6/vI7qdZmwHJAz9ntXj+RHk4nr+I+MWjQx06&#10;2aQTYGT9dqGuo+jdO1a3yDsZckEfdD8Ou3On6qkMi4hlwAT2zRgLKaNzKsqvGfA81JOrpFmrq5AR&#10;0XdJYTPZ3uFfcQD4I8UU9YdOWt/GrqoWVRuBBxkVAdT9M3VwP1EJ5Azgd8ipzofWBe2hguT/AF42&#10;IKt3IFUxzlL8Nb6bJziuwJk6UF9ZSRq5DqvD57GmHT/WUtuJdNvoxmPgSE5Box6r0+bTpFuLSVvy&#10;h7c0N610sNQtjcQyj3xyCRwaJ3v5QQaXYhd3dxZ38MiRF42ODjmjzTbqK2iV4XVNy52t4qspdei0&#10;yBEukPgDYMnNeXc91PF71tGxQYYZ7kVBOi12iw7nqD9c8tpx8lIO2qquulNT0u8/WRh1hcbWH3TT&#10;SdRE5kMje1Kp/jtRs3WD3KJZyvhTjDMB8sV2LXtnVF+hr0x6gQ3SXtpcxESR8Y7gYoR1Yvpt1NqV&#10;rEI3kO48cMB+BSeudI3VpdSXlu4bcpJHjcfunXSHWlnOJdO1KFfeIwMnjB8CuylF6evg5xW2hSHr&#10;y2120ni9qNZCuJAOTn/xWZdStP0GpTTWrFXSQYx4I55+xVgXegJ051G9xbRn2JCAyN4BOcCro1no&#10;rRNZtTdWrhX2ZKg+fIquLJX7M047sq/Ruv5tTjks7gxBjHlCwCliPqqB9VfSyRolu7eDLSkn4jHP&#10;5ot6i6XuNInjDI5KNnfkU9m6tnvBFCxY7jtDE/3V2D45IyUq2chKuzP3pJ18umFkuoXt3jk9vLDb&#10;u2nGT9itc2+qif2pVGFf5cisy9U+l97Cq3RDEbiWz4HcYo36H6sluoEtbjKmAhUY/wBwFd8hwySl&#10;NP8AtHpYM6Spv+jTFpKrhmwPrvSrXbokigE8eDihKxuYiPi+CTkY7UWWDCWNyxH1msEjYmZb9R1a&#10;C+iuYWBWMnGOHBqwl6jGq6XZyRna6oFYnuMVC+qXT8sU00qISjBQQOyn7qlen9dutJ1KaN2DQTrt&#10;wfGeOK1rFzxQp9ElkUMiT6ZpGNkumVyNxICtmmMrxaFeoxkIQgqf4NB/TuoXNvqaRS52MxZT94+6&#10;LfUTS7q8sFnh2F4hyrdyO5xWOWpJP2zU3+xvq7RpM8qsm3vhRnOajFvIr+1uIMfPBUqfAPmmfSbR&#10;6rpLpkpdx5Do3f8ABFAujdRrZ6k0EpyjMQz9tp/z4qvGyUlQLWOvXWgdSOORE7AOccMD4o59SNJm&#10;urM38BwnB3gUIeoYKzvIygoSMEd/zR50Nrb3+gvYPICRufYefGMVfIvxjNenTGxyfRFdP3E/U3Tc&#10;zOxDRAxylgD28VTXRPUdz0rrz2sgJs7qQJyeB9Grd6F1U6TcXcDTZWc4GFG0EfYoG9WtFaK5WWKI&#10;LHyTkcqfsD6p4qLlPG1+Muzk5vTFvULp6eK9S4jtj7chBVloq9PdVhvEu7aSYF4uRng8dxU9pOuR&#10;a507CpQCeFAi54yFHBqp9PtTpN40qKwLMWYn+7PelUk8bxtbidi6cZXouI6wLj3bRiBwQP4qqNQv&#10;4dKuBFdEhG8sOAM0aG4gugbmHKuuNy/X5oO64tP9204yJgSDAJAyeTikjEu5KtAWLVINUE8DM0Yf&#10;IXwQaMdQ0S21EB4mUFh2H5/IoV6NkF1C9rdOBNASg87/AM1N9PCbS9UuLSaUGN03p9Z/Bp+L+ehN&#10;SAuWwNqWSSMKc4xmkbe6W3mCSEhW4Yg1Pdf2cu9pUBxjCn7FVqt3u4kOWA7A8VfE1JEXqyT9RNCS&#10;6hWQRndtxF4BHms6l2sZACe3BU1qGLV01KD9OzAyRriqO6t0GT3pZBB8QcHwRWnEmlTMvkR0mCF6&#10;kk43xKA3enmj3VxatlsqTjGDjNNwz2qguDj8c0+ldblFwRwtXj8GeEi8OktfNwpWVRkN4/Iom1np&#10;mO7T3o2Qe4uQe/as36bqlxaMn9YoQf3DzV79NdUpPAInyZMnt9eKXJilFpxlRuhUkVQNSu7G8EUy&#10;Ew7sEkUbW0MQaO5gdcA7lP2fqjDXtCi1q3lwQJdnHHJI/FUTI+o6DdIs8DNGOWA8/ZX81VNTX7MT&#10;bhI0xo+qW2pRLDKQs3IKqe4qvuq+mJoGe4SHITsy8HFB8F9FcTfrLSQo2RjwePxV9w6gus6W8b5W&#10;V4wARzmoOLhJP0PLI5xaZSthLbalugmI3hcjPmqx6y6Zjt4Xe3gbfuPHjjyKs7XejpbG6iu4yUlj&#10;bcTu+LVIm7h1VSsqgSA8gDABNdb3ox8H7ZnHR76SWERyqcqpBY55FQ2v9B2VzAZdoweeO6/VWj1j&#10;0t7EJEReOTO5WHY/g1WWl9RvaOsVyBsBwSeTWnHyXTJOPyjOuqWFxZtIwYhM4XH48VBDqK5g7qT4&#10;FbM1Xp6x1SDMUa7n5PFUBrnp5cwf2bYwxG5x/wBq9TD5EWqlog8bX7KlXW42EjPFh2PNPG1YiLEe&#10;PkPNOLzpV4yzKmV/IpraaLNKBsQ5FauUfkmbw/0hagk+i6lZTgPEko9tE7oSM81pya0tIWdBDuHn&#10;PJ5rL/8Ao7hl0q91aCaAEzoDj7rXmoRtHdyGFeHwP4rxPMlWZ0bYJuEWV5pZa1upDsVjuOB3wtTu&#10;ty3H6cu0WY1wQKhroNb3ruwO7djGMLRgLC8v7RfaUYxkgntUMnpncXdA1q2JNOimaMbdhIZR9/dB&#10;Wh2vu26nAGCeAOxqyCnt2xUjKjIK1W+lKbXUbmJHyrE4Q1yOzVkjVEheJ7lhNiI5Q/ySPxVcaGyS&#10;CdpFI5KgHwaumJGQ5CjIyQMUBPYIL9VEYAY5IP2aVtEnBlN9Z+3FbyyCLO0gLgcnnFVNf6XK9us/&#10;tZUkAn8mtU9daDBPYuqrtYcZBqp9D0n345bWY8K2G/P0R+a24cn4mTLCmVvpVv8A05B5Xk5qy9MS&#10;O800xSgSB9yMmKGpenH0+8lR5924/HjkjxmijpO9MLzQND2+QfHB/mjOnOmn1tCwiVv0HeLp2oXN&#10;ixKDecBuANtWzr+k/qcSRuUkBBSRTyuKrHrm3jttZgukUBygOD2Yg81afT2qW+oWMksZx7Z27T4N&#10;cztyqS+DZjfoMoprmaztppQuP2nHkihzqnSobi2EiOd+M/gU76Xm/WPfWe7aygPsz4+xRPDpnuxy&#10;IqhiBggmsSNceilraJ9q73xsOCP480Z6np0M2mnDllkjIb/I5xQpeQ/o7x4nULk/yKObGxa4tdgY&#10;eDiiTehaKe6T039LdyhckDgMfIFD/WsyQ6hEVjJx/d4qxNOiks9flhKkoyMAuOAageuLCFHed04Y&#10;gj6GKrileRWRm30mDevaS0tiku4NtI3KfApfoC9EDvbDGSd2DRHZwC+0AkKWkOVY+Rg8VVNiLuy1&#10;NG2nghQR5rVNfcxyjZG2qEeudFktNSkeIsYZgXBbwT3pp01rUVndQGf9uccfmrb65tTNpBMiNv4Y&#10;qODnFUFp8AvP6akfDvVsL54kr6BSakma5s7uGdFXBZNmVH/kULr7drqOwZTdj/rUN0RqbQiO3mJO&#10;wk7u+Aew/irA1PTI5tsg/cDnPnFeVki4yas9JS5KxsumiK9WQqGDLjHnNV16o6YqGO4aAAGIZwMA&#10;tmrYi3TIhRuewx3GKda7pH+56dPG6qzlPjnvuApcU3DLBmfO3KLSMq6JZpMdocBv7RiiS56XmaFX&#10;A9wDO7H9o+6qebUtR0TUpI2iOFY5LD5KKvroXr+zm2xTgLuGQGGOfvNe75HKucVaox4Jrpgzpt21&#10;u7IvIx5qfGmR3sYlDLxnk+DVtTdNWGowE2scau5yHA4Ofuq9m6L1fTrtjGPdhAz8QcGvPj5MZfpm&#10;njR70d1U2mXP6W+ncqWOzP8Abmr2vNHttTgjkKJtxwSN22s36vpAuSzsjI+c4IwRRx0t142kCytJ&#10;vmjkouew/ml8rCnU4PaOQn2mhrqPSNzYztuVQpc7SPr+KEuoenFliYKAWJyCa1nf2ttq0STbSwA7&#10;jAK/iqtudACNLHKmTk/jg1DBnkmmzLlg709GU7IqkrISDtODRv09qjWF0X2Ao5+Wa76v6YFjIWhj&#10;wh+h2qL03YyqjZavac4zhZkUaZed/Yi/hUmD4MoO7GOa96a0wQ3eHX4gDao7mlOir2S4tmt5CXZC&#10;Mgnwe1GUkCwTJIseAuP5FedNtOitj7UNCintvKtklSPOPFBNvp0UUoDZ91TwPo1oTR7K3v4IkJPb&#10;jHGBQX1t0fZ2d5HOpYbcfInlsUQfoGhitmv6f3GTLAcg1ESWCXC//CG5OBzgYPg0d6bEt1bTu7HP&#10;G0irE6H6SsNSke2kb22lIQFsYJI+zTuVbGSukfkV1poSQ6rfLwuyVq60uQrAQDxjFaC/1NdBpoWs&#10;qiRtlyQWA8iqF0eP2w2RuzxgV7GLPDJCLTEnFxdMG9XmP6Uox80E7gcDAog6jklSUx7SMUOxwNKR&#10;t+60RpEx5EpGAOTRVZQuHBKlsL2A5FPLLTo5TA5TFW9oGgxyw+6sfGTHx3JFTnJHUAml6a8jguuB&#10;/bVx6LoVvHDFjbNI53Y/jxUja9LzRoN0IXd5I7VZXT/S9siQHcScjJHc/wAV5+bLpGmC6PLe6mhj&#10;SJYhwBhB4qxbPpaa4ijkuAUdsYX6omi0aOIpJDYh3PG4Dkmje06H12+a3Z4wqlgOCS381585o0K/&#10;kV0y3sbCw3xgErweM4/GKKNE6D6j6hhnfTYhGBhtzg9vPAqytP8ASSLSraB7mUu0zbwCcHFWpYeo&#10;Fj03Z3VrbuEkKbDkdsiszm30iva6sjPTL0bsLW4F9qE3vlBg5Ofl4qxr7rSHSLqe5iVAFIChMDt2&#10;xVKaHrmvX42w2VxFG55Zgdqr9j7FXz016RTai4NyDJhd2MDaf5qWR3WzhXaz9S9WzSTRMyBuzsCR&#10;+cUa9B+iZiu5zq18swZ96/QrXPS+hWFtYR2UESRCPG7bS91BplsyBsFt2MYz/wA6g8qXSOxv5ArW&#10;4rTT0t4NPtRtCDDAYzU7oFpf3VqZFk9pcEHPY/imPV/VGixokMM6tLuwXUcCq41X1Rjs9OkSKcjB&#10;Jxnnj7qsbti22i0tD6es5rp/ddSM5I7Zx5oN9R/Ujp/QJ/aF1CrKwBUsFwaz3rfqRrWoRww6ZKWm&#10;lbaPbODzQ5of+krXdYnj1HqHU3ctOZRE78hTWjBjg0+TpL37EyycKfYZa567dQ9Re1ZaFYGSNWxv&#10;YGje09JOoriyN7qV6SPbz7edv57CrZi6a0Xpq3srOztoVcKOFHcrUD1bfdQatD+lspHRZG2OxHIH&#10;2tRuKlL2vTBTk6rRTcmn6dpKxwrma4k+O0Dd38MKsOPom7V4TMpRJArmNe/8HHYVYFp6bwadbQui&#10;l5UxukcZZifs0cW1pGlobi9kwVGO/jxSOfEUhk6ciura2isrdIwigM57g0/s9BtNIuEnurlCIkL5&#10;Y4C0Dap6pQaOk0cMShiMrk9zWG/WL13n9i6ifUSTKSCFbnaavixTy8XTu/8AQrklas0T6sf6k9L0&#10;iC4u7W7EntNtjCDO5+2BWFta6h6o6tuW1ee8kWD9yRqcbc1S1oJNc9kOZGhkfYF79znJH5Nbu9OP&#10;TWaazhhEBKOoXDDgf4rZ9qGBO6ciUs3J60iqvTfpy71FyRAxclhkg554rdPp76OnSJrWW4Vz2bnO&#10;OacdK9CQ9PyW4zgqQXDDnA5xRt111lqbmCHS0JOclgM1m+6p/r9HNifqX19Y9MSQW9jGkmo3HCRK&#10;eEUf3ECq36X0yTUdYm1bUiznZwhPAOfqibproA3Es+p3rF5scl8Fge5waONFu9PsLaWMsJppWIwR&#10;nAqk1FXpK90Krfqwo0a2gkspncbFycAnGMUEap1bK1tLp9h+U9wc4zT2407UmRFuBt+RYKDwEqY6&#10;ouNJ0qzjZI496LuC4GTgVH5a1S38uzXFbVq/gGJ+mYdLNjc3MkfPy3N+4ffehDWLm66l1RxasUgj&#10;AUZbA/nj7obmvNc6kuGur91ihiH9KNM4x5pVOsrTRrS7MIEsgAEaDw3ipuvXReMH/bBXqzqOLpG2&#10;mgiRDPKSCxOdmaCeluibq8iTVbpgFeQHng7e5ov6R6R1DVNVnvtcMRjkUyIJhhBnk5H2PFCvX3W7&#10;XOmPZWIZYfdZARwW5wMY7Cu2taH4aZE+oPqck96LLS43ACrEzgYDeMLioXVpbHpzSP62TNcDCKG+&#10;Zd+2aI/TjpC007TLvVL+IK9opIMnYkjtz3JqsNA07U+qF1LV7hVMMUmQoOUiTOVwTT9KyE5KHqxy&#10;bOQQRI0ZeVf3BueT2FaG1WXSJ30kRKiM0EcciZwWYDBI/FVv0bc/pdXF3cx7rVo9r5GRnGcmouxv&#10;Le8v9Snj+fto7QHvgjmn5XFklJSHc1/oS63qelvFuj2ECQ42IzDgDH1TL006Svb5po7YGF7QlUYH&#10;gp3J/iqs9HoYNY1PUo7q4kEs8zODIwB3k4PJ8CtG9BWOqdNdSvLCwm9hGUoc7JN/Bz94qyXVsx5Y&#10;qRnyx0LT7Hq2e69xkkEz7zuO3cPA/Br9BtK1leoempbe6KgpE25SMZjIIrEHXthLf9V6lLFthV5U&#10;cIvGG8j+K3j6ZaLZ3uifNkM3tsjxjxnyanl5SUEmdxLjYK/6ftZs00y40meIhre6cRmQbsqewzQb&#10;6iH9J1qJHg934GSNRycKRlRR16V9EMt3qMjy+20UrLtBzxk4IoX9TrNrHqTSrwrvC3CqTnucgEH8&#10;GhRk2rjrdMtoMfUHXLXVOmWSzgCTXEYjyRjaRzQjpd3d6fptnMHDGHBZF8Yq1Os7TTD05LqVnEoQ&#10;xFtq8ANVXdF20Gp9NvcpdEuB808qxqGdSUndf2jThrXwUH63pBfTJqUVqi5jAcRrgsSeTis83JtY&#10;9NkmKlf7hnhsDxWxuuNAt206eRJg6MnLZ7fYrGnqDpZltIYrcbWd4yuD8dq/dV8Z3SYnk40laQ60&#10;q+vtO064uIJ2C3MbOoPIwB4qv7a1E+jpdS7cu7b8HHOalepdUNrpqRI4SQkRL9HdwcVC2GjS/wDt&#10;7VpNoaQZHcZrbDSs8uUr9Gr+idXtrfQ1heb22EedpGN2RVbem+vajrnW8trFaPLDaIXcg54z/dTn&#10;XbkaeYIWyEEeSR5op/0f6tCn/ra7mhSKa9kZYQRghE4NZmo1JtGyMuqZov1o9RrO+0LS4BAqspAw&#10;2CQRxxQF6Z3i6LcXD3aho51584yMUHXH6TVNdt4XYSJFN/VAPAUGpv1S1yDQLl1tzG0Psglx2ywx&#10;gVjVyds1xXHSI3/T7dW+oeomrzXV2j28HuxmNzuwSeNhof8AWV7m26/0az01CIYr+O4IJ7xCkfQj&#10;paWLQL/WY9omNy6SeAATlSKt/wBFNE0nqDqvUtSvZhNJFaCFNx3BWy2arjglkUqV/I8epNvoIvW/&#10;r631K101xFGrORCDnOTJxkfxUtrvQA6Ns7OK3nkNvPCJGyc/1SKzn1nCBq0mnramQfqS0eDkKEat&#10;FdR+osWsaVpdg8YEkciRs5/sXyDUvxfNy/k3djfxUUuisDNcz3Oihm3PFeRORsHzAP0Ksv1+0e1v&#10;L+2FqwRv3yjPAwOMAUAaVavZep+npFDLJp6Re4xySoJHap3qi7W66imlglMkD/8AEcqhJrqlUQ1a&#10;/omdXvza29paCRiVhQFj24FY4n1f9J6n9Pywpvkjlkk2x8jGOWNaB1nWpJ47uMjDx8A9844H+KqX&#10;039m19Qkku4v6k9jKg3gFAR/2Jp8LpTaM+eTUom8uk+qs3Wo3F2oSK8TLMPBxWUuoExqOoQKwCLJ&#10;lMcYB55xWj9WFnB0baTWcyF4gNyHkhD4rL2rXgE9yWDgSoMuRwMCpQk5uinPjsD4bu4TqfRkEBli&#10;jkDOQACiryOavf1L1Retm0+ykmMUcM6t43Mo7oT9Gqi9H9WWLqcm6jV4SABkZwTkZp36ialeaV1M&#10;sNtB7saTZZl7xoezVSal1YQyJs096NaBpGlSaqk0m+OAkIGGVVT2rOfUt5qKap/TUzJDdt8UHKpn&#10;jbmrdGnahp+ix35n2RXo3MAe/wCWoQ6Tlj13VrS2iuI90+Sj+CE+xSSukqBRT5Mt3q++jn0PTHig&#10;HvIhCADDHPfNUb191+bXpa4glt2BCkYB+RJPIqyJ9Ya212S2uH2/p5AHH1n68Yqt/WTWdLfqGysL&#10;JPeEzoC+AVUMM8/mhMXiWL6e9Y33Tul2U7I6pOgxkcHI4z+aBOrdejlg1DUyW97PYn4ncfqrm661&#10;S3k6M0eC3iB/SyJE7Eeexqgdd6duNO1OHSrxc/qXVix5AUnOc0P+7Hi7fxZfPRd4mo9KaVYBIzKU&#10;DH6bzRlJ1BcW3saayfAsFfkhceeKC9EFpofUkm9t0AARdo4GBR0umQ6veXt2h/ppHkKeAcf+aXYO&#10;iQ9X44rexs7iN1WIOEx4qq+ur/ToLXQreKPabgK0xHAGO5zRXDo8vVzXenCc+3ApY7jkbh2qi+qd&#10;TkjuorSSPD2eUYZyAR3rTBt3LhVmPJLpWUd15pU2p648EUjGD3EX7Ayewr9BeoNN03S+kLOC1lB2&#10;RqI+cl2x2/FZH9H+mJeoeo9alcgRW/zLPwQW+q1ZpXTFzdaXdz3mVSM/0ozycL9n80nku48atjYO&#10;76ojJbCTR9K0y5lGHnXLtJxg9/FAeq6k/VOptZRyOsaxjdKo448VLepXXkP+yWlq2C0DnucElO1T&#10;3oNZI+jX97qlr7LzSFow/A9scgis8Yfv/ss56LF6+6q0rp3op7uVkxFbIkf3uxgGse+hk131Lr8u&#10;rzqXiMmzf9Dyc/Rpv6831zra21jb3oezeYrMM4GAeK1T6U+m9nYdMWUVswiygzjBzjtmtMuWVRaS&#10;ulVEYZEnRIeseuJbaDALJVlleUKgU8AY81z6f28Vl0vJHcTYuMSMX8/LkY/iorT9MfXOpkS5jzb2&#10;sQI/4SwND/rRryaAkkNthG9rIH2WqUbm3Pgq/iaoJKoX+zMvqPqQ1bqbS7dInxFt7c5INa9XXLzT&#10;+lruzX5v7DCJh3ww+qzz6LaUlzf2up3yrOWmIywrSnUl7YRa3ZW8SrGJsZB4XNdcmlUZU1r/ALBr&#10;e1+zNvUHU1zpXRFvFuC3MzsiIAcgse2KI59HutA9ORZ6jHIP1K7UPkNMcj+cZqnOp+oR1X6jT6FY&#10;ISbScO6J5OOdpFXz6vPql5f9B2D27H9JepcTp/8AgQhXLf5pWlGO+wtyaSCfQOsp9G6Ms7SRGWSG&#10;Ar2wMChP0B1D/e9T1uRguWI2sPINHv8AqM1PTdN6agvEIDXEi26Be39Qd8VCejnRc3S2jJdvvzdI&#10;JSTxw3IIrRJcXTd01tP1Rnb1fyD3qpFLP1DpuliQM6OGweVOa1h017NtpFrEzqBBFtf6GKzH0lFN&#10;r3qZNPON9tEjbd3BDgcVZvXN/FpEl6xLxxBAfoEt/wB6ITeNKaScdxpi8LdDfoWSHXNb1a6ntzGA&#10;dsKk4OA1U1/qN1CaznMSRoFkdVJxjAI71oSw6Yk07TP10E5eQ25kI+8jdwRWVfUG+ub3UrNp42kE&#10;42BmGQtchJ43C4U+7+Uy6atyGPROkW11Db7S7TjaxjXkHnNWz1MlxNYwWSBlDyY4ONhNQ3RemnQ9&#10;SimQoyiPL8efxRDFqzah1bBFtT9Lv/qAnnntio5JcpNmZx/Jst631uGPp6SyIG+KH2Uz5wMA1jq8&#10;0yOfWLC4eUSNBLkbiSqbjgkjyTWqvUt7SwhUxrsLKfmOwwKzF6cIkk09qsLTSBnk3kEgbjmnnKTa&#10;UnfFV/oQ0brXTywadJfWMm/YmZHz/wBhXVz0bez6HDfwS77naJVXwynnH80QaA/t6FdWlyuC4ZVz&#10;2YHtTSy6pfSLCC1uWGUHt8fVZ3GF7Tpr/pmiPIpeDfqHsSSYG5wrhh/0x91p64tbGy02OePEQjjy&#10;CPvFU36c6PaXmr38BlMqR/1lDc7ST90+631UaVNcWNxJhOChc/E5q0E4wtw0/wAb/ZzguXeyq/Uu&#10;R9ctZrdJ2w8nuHHc7ey0a+mO3p5IsKER0w6//KNClw0VxPbgMFZyFwvkfdWFryWqf7Tbpbs8u9A5&#10;jOdy5GWpYzlXekElEsToFG0+K+Ny2w3EplAxjA7VUrWZvuqGvVUGK1nZ4DjHNHXrB1npei9PGYXG&#10;JDtWEJzk+FNK+mtil10pDcyJ/WkDSN+DWiSlccaaaim9CJ6b+Tz1P6lgOjRtnYxYttPfgGst+h9p&#10;a9Q9bvPd2+VitmUHyJM5xTL136o2JHBFeiKZmMcS98k5y38Cj7/Tv6fXOl6HFqTki4fLMc5LfmjJ&#10;KUYrLLbbX+0TtFo+st5Jomi3sUdzsS4XAA4YA8UOegWdEtLgGAhJQrA/dVJ/qQTWep9Y0W0hvhBH&#10;EQZNo/eAa1HZaVaL0U0Ua7LiKzI3j9wcLxg02rc4SqrkrF5Nqgc0gQ6pqeqyvjbI7MB2x+aX0u3u&#10;7SSf225wQSOdwNQnRy3djoFmLiJVlZcsTy+R4z+fNS8Orywe4xxzyfGAPArG5HWmVhYQfor+6Dht&#10;00xTI/6VC9baM+jP786SKGGFTGO9WxJ01czT2t0wMcbMHJYHGO/BqpPXHqVNTvrG2jl3fpYzvH3k&#10;8UI45bHdr0F+s6eurxJ9x2Fmh8kCs59G6MLDVhNDIiRu/wAlZcF1BzgVpjpmS6FgntLmKWLawB5N&#10;UG+p2UWptZNIVmRyQcYxn/uKdy0dR+iXS2n29zpu60uirFNrqecZHY1WfRU9x09rOoQXcZ2yS88f&#10;9al/T26W2w8blyUAlH/mpbXBBca3CHnCPOAqgjwKZ5YqONxVST/0Ooti/XKpBbzewFMNxGdw7p2r&#10;MGn6PdCFTkFN/LjkAZ7YrZt70zAbWSJnLIIyBnwfus8afNBZQ3tt7TMA5yWGcZrmVyUmmqvdCOK7&#10;LH6I1C01Cyk027gWWOUEAhfzjmuOkYYrXU7yyjmAaAkYzzgGof0xvYYb11mdTFIMxN9P9Gm/Xem/&#10;7X1QL+2YYnUAheDvolG8UXrTr9j4+6DK7uzpGuxPKjmK4wMnnk4rvrLpfUYtX0vWtJnVHhO24hK5&#10;E0Zrvqe+i1HR0ndAJYjn5cfzipixsb1dIgeO4Lf0twHfP4rkaSmoq/aftFK1Fk1rllDrWlSx8fJd&#10;w3eGFV11J01LFoNzGY9yLEW45xjmjvQUF3bM3un6I+iKHrjqOawu7jTprfMcikgnkEHwKdy5NTla&#10;tVaOVVpOwN9HNQis7ZYkffDKgdiDn22/NPuvrSyuNUVyykNGvnHyWor08s4LHVLySKEpEpKsPGG8&#10;0Zeo/TkV1bpcQyFZFPjkEGhzlLDVqlLr2cSqRN6dpNnqWmxFHO9V25JqE6Z6XPt6hA52yK5x9DdQ&#10;10hf3MRmiiDHbjknzUj/AL7e6XfzsEyHPyB5JJrkckOUW4dd17CrTplEaJps2h+qN4JYFEEkStJJ&#10;jOWzjFa11zSInsrhwAUK7iMZ/wA1mjXNet7vquL3XMfvw7S2MAP9A1pfR7y4isYknUSD9gIOfjjz&#10;TXCTlzuvTFi2mDuhWtwumh7CRjlcgA+aqKPqyfQuqcXONkhwyk4bmrN9N9Vs7a41LTRKy+3JvjD8&#10;fE1WvrppdoNQtb93wF2hii7mJpftR+3CSlu+jQn+Uk16L91yKy1TSpXjZG+BKH6OKw913rpt4Egv&#10;JFDBjHGq/Wa2V01Z2+p6XZ3EMg2NEANvn+fzWJfX/TpLPqG3tthVZV3qcYBIPhqtCpzTcVHWmico&#10;rhJXsuf/AE+3NzZQzDfujmky6+BjgGtOmOK5uc5IOznHnmsr+gji6LWrho2C/wD5W3k1o7U4zp89&#10;q0TnDEjB/FTnaabX4KXRDE1xRUvqzpJWaz905QtuVsdiKMeleqJX0+S1vE34RkVhzlT9iu+v72O5&#10;tLdHjwQ27/6gpLTenXvNL3QELJ7ZAB7En80kZVO4WVf8dopL0L086F1Nrtu5Q28kzlCB2J7Vc3qx&#10;M+yzihnKPMSNw8AVnT0+sZ7HrO4hvr2Vw7YY7sqGyDxVr/6hLmfSNOsLmOdsPcIm7HK5NaJtuLVa&#10;tErtl16Fq8M+kxCc5ZY9jgjvgVUWj6ZCddujahS3uBm2fuCn7NWrpOlQHQ4nQnc8G/Oc8kVUvRSn&#10;T9UuJ4lL75WLA/RzRk5VBS+P/gaHYV+pmq501ojDH7qNld5+P0DSvp5aQappgkdisiHYVB7YoX9c&#10;xDNp1vMGHDYI+8c4p76UtMlhaTRINs0KEn+KjGS/Fy2rr+yjQX6h0xG+ofK7IDJgA5xWX+lrnUel&#10;PUrUIpJ4pIZATKoPhuxFaj6nZ7y5tooZsSKOwOAaz9aRo/qBc6feQorui7XbG4s3gfgUkWuUuK/a&#10;CUXSLouriObVI7+0XDKAAceD3FF3U80l3o1yI1Qkr8geQQO4FDtnYR6frCwyMoilG0YPGfFGeu6X&#10;ENPudnwCoWwKvBTqddeycdNGUPTLSZVv2YF1ZDh4wPo8USdc9LvN1JYXOAJ3XYvOMOKY+jupq3U+&#10;qSozNEz+1z4erO6+Yrq+j3MSBvZlLnn64NQf85O/XRohKmxW7udQt7OP3A2+Lv7o4wfAqjuvJf1p&#10;MpcEYGUHGWrWV7rlhPZLK2GVsZQjOKor1S0mwEMUlqQokIbaPBFZnFRm+Mk66Y6lcVqiv9Mmuo9B&#10;lgaN9u74qwqofUW6ZOmpjhY3jb4ErwQa1JpVx/uXS43pGktuD/kJ/wCTVd9c9P6drHR+ooHZboIH&#10;VAM4wRmufxyplIdA96LHTNX6caK6AS6W3JQpwTk4rF9xol3pPXW9VBVJgZQDwVPcYranoP01JeW0&#10;iJMi3MX7gx8eMY81m7rDpy803rKcyIXSWYEYOdmODWnx3wyZL6kE/wCDXs1De6JZ3OliaHaqGHcD&#10;+e//AErMXqCkvtwyGMBlYh8mtBaLBd2OjtFOu/hioHIJP/iqu6v0uG5t9zrnaecfYqGKouX9lIaS&#10;McddWUKmB4ixL5LBvB+hVCeo+mSz6WAsRZckSY/tUVqj1G0iM2tnPCxwHK7G/PkVW/V2mW3+xpNG&#10;CWmVo2CHknGFFexglUYtfISin2fl5qmjxw3kqI2QDjI81zZJ7chIrjU72eDUrqKVRujkKOBwAynF&#10;O7cGf5AH/Fe/Do8aa20F+mWc8wG3utXb0ZZ20pSC8dkyMkjgE1SOh3zi7jiGARzzz2rQsEX62OJk&#10;hZTjOAMgfmsuedURUqYXR9DWemTGeGaRvdHG45xR9pttBLGUdyoI29+2aQ6e6fuNRgWJZQrnO3f4&#10;FQ9zouo6PqLRzNle48gisLnb2y6Jq0tm0i6ykhdBwCeaNLu0Orwe/Db4lC8kDgmvNO0W01KJVmlK&#10;DOF21I9N6nedM3Xs4juIFc4BPfxmlU2mOo2V/p0TGQxzxEEfuB4xin130rNKkkkNvJgDg47VdWua&#10;SdTgW9hsgpI7qMZ/moK2XWrAEB1ZH+OM/f3RyRziVd09DqWm3DBpTt52/Qz4q6Y9JhvLaFnnBbHP&#10;2DUdNoV3fxs6qrMPBOKQ0S2uIZHV0fAPJI71NodI8utKs0kZmiCv/wAXbNdxXN0ihY0faO2M4qzr&#10;PTbW4OcJvx+4jOKbXL3cUhT9L24yF70v3KGoY3PpvBEGCTMc8hvo/RH1Ucemp4VKF9zYBUY+Joit&#10;+oxNCEE/Y5BPcU2v9UYpkPlgMDIrz3Oblt2YuLgqI7RrO595owSM/Rxn8Gu7+GeC5YAbmA4Gc5FM&#10;rDXVt3XexO45Pg8VPNq8FyyM6qozjdXH2JNnFrfSrEN6H4/207/9QzHDPFjHG0fVSkq24i/cDgd6&#10;YQaat4xwRhe5riX6ID7/AHiKe1WIR47g7xURHBaEvuiVvAyKX9lYSyAbufNPk05ZY5T+3yD3xXSc&#10;uhjaaXZrLuxhRjOKIpbW3llX2ymAMgmhaKHccZry9NxaSD4nGwEV2nInGyU1bpy0uY0LyZYtkcVO&#10;dOaH+jgcA/Fjkt5Y1Xcl/fRyKzO5U4Pbj+Kmh1C4C+23GD/INd+3KgcmHl9pkG0s8hB+vFQiadCi&#10;FjhRngiq1u+pblWaMznLnIJ8YqKu+q5ZspLIWI7eMmqwwz0SciypruNGKqoP3QPeaO93fRxW4Jd/&#10;kzfQ+6GodeuJj7UbEyfQ5JrUHRHTMSxq90hDkISfIyOBihuWC5WgxwU3VHvSPRCEQW5jLMo/rEDn&#10;75q9enOkUjnilAwE+SqfGfBqd6d0+NdyBdpYAHjJP5Jo9jtxGBjAHbA/Fec8/N2z1Y/ihxasIgow&#10;MkZy3GM0O3zmDdIWGCxwTUlLdoSMAAf8zmhTW5nkkHJ2hPitCVts5zJKbUNkMh2hmwP4/mq41q/k&#10;eMuW+OCWPmpG51pLe3DSFVQfnvVJ691Q3yGTsJyCPOfFPGG0Qy5UrIjWNbGJP6nAOc/dUbqt+HLg&#10;AMN2c+aLtcuzLEwYFGY8keB9UAfpjG2P+ta8STZ5X3W2ytOuFM1uihjhTk/RqozYKA+4ZUjtWg9Y&#10;t4X9wsPHxxVU6qqw78pz4P1Xq4ZtKgUW9so3WLVZC2c/A8Uhoul7rmJSW2tnBI758CutTvzNdTIq&#10;jOefzVpaBYGNLaXbkRtyMVr2kPWxbQum53l8qAuRWoPSt2srqBDLiQqxfH0TQppGjl5IJWQqp/t+&#10;wfur76I6AlvNVso4drbuN23lQ3esGeWpWacUUuKT9mzuh9Ga5T9SvwG0MWz5+gKOur40Oj7gSRhl&#10;bj9xPin/AEZoiWMsFmm4xrGQzn+4ilusICkj2oX4bRJ9gHzivDVuZ6maf4SKP6M02aOMMyAPPIFH&#10;4Aq8YdN/SotuVGfL5zkUM9E2JmmilIO33Sq4Gewxk1Z91ZKdxY8LlmzxTTlujLi6tiMcsSIuRhRg&#10;Che7R72YBeIx4PekLvqGKWRxGnwQ+eO1CereoP6C2uH4VgpXOc4BpHdGpSpEb1Dru/3bONcBsg9z&#10;nB+xVHdSdb6X0iZsyia6lTAj/tU+M481TnqN6+T2M7QWsqh5Nyq6nhayH1j6jTSviRyWdsljWrD4&#10;eSbhJxpP0cn5EUmWn1Z6jzajeSSNKzySJgMD2+wc1tb/AEJ9Wy3sOv6NdMxcETjP0OK/MTTLwXLx&#10;HuzHIP3W5/8ASwbnSupoblHwHTEuOzAivS8jHGPjyi11uhPHn+ZpH/UDobJqVqZEDwtk/IULaB/t&#10;t1EsXsp+G27SMVqT1Y0W21S0tpWj+aKTGx7YP3WbIOkb6JzNEcupypAyAPrArwcVQjxs9CdvYfaf&#10;0lCjxbJC7Hlf+E0XWXT+s21ykkmyOJRuLZByR24qvrPUtU02MuYDtGSQeDjzVsaL1hBeW0TS5Ubc&#10;L+a5OSaOwtMLdbsG1DTwxBDYDqR91DdFdTtJI+nTTYYKSue5x4qwem9Stb20CIQQnGKp/wBQembj&#10;TdSi1KyuhGpGXjK5Gc96X7TajKO17NCmtplpmaWF/aMh2sOxH3Q5qXTV7bXcN3A2SGwR4wal+ndd&#10;bU7YAqDIFGfJOKk7nWZrTIeH4jnJPiptJd2dUrqqHxs49RhHujkrgiq46isZdLuIwrs0bKfxipG7&#10;1O+jkW6t0JH/AAZ4INEkwi1m1jDuI2I5UinUoyg1X5fPyJKP/QCN01Z65CqtLgBcgcZqMt5pemoW&#10;RyHiQ7ct5zUxrukS6XEzwTltpH7vOa4S0i16GOMybXGO/IyPFR/S7CLar4BO/wBIbWYheWKL8s5/&#10;BFKaLosE8UZuI2Dx9s980sIdU6Rkn9k+9CwLvG3GD+DTi51666js5FtkEbqANoxkE0KK/wBloZBn&#10;rt8baUQ7vg+Kp3qvpe7e5g1GyjQzjAYNwCFoh1DTNWgm9uZJMftLHkCigQtbWscZk3HGTXEm70M2&#10;g1g0PTupdKiSb4XKRhXK4BJxVG65aX/S1+EluXa0kdSqjwTxg1YNnPcQMJ4JCpU/IA+Po0TdT9Jf&#10;77YfqY3DHaCVxzxzT3dapk+JUfV2jT3toZY8soQHKcms8azff7YVVoySRwSMYq+rTqqfRLv9JeW+&#10;FzwG4yGqK6/sLHXLWR1gwSMqw+JSrYI3OLrXsy5FWiG6AubjqPR2tbqUIYWOAezDsKAuuOh7vRJB&#10;PEf2EZKgYwaF9N6i1XpWAxr/AF0LFg5O3BzVqz6/F1VaQsRklMPljtyaXyMMozbX8WW8eSdWCPTn&#10;WEjMYZWI27VGOTV2aJqJJMTOASf+dZT13Tr7SZf1LLlUG1k/nyKsDoDrT9aYVn4YAgCpPFps9GOT&#10;0Xn1ro8k+nXMiONyoBnvnbzjFYgvbCV5mzsyGOQO1bev5457VowzYIJGeO4NY86ngmttRu3wQnuE&#10;Yxjj7/g1zxJNPiHlRTUZBd05rEM9u0Rc+8gwxJ5/GPxVn6bq36uJU4ZjkcHsRWftBjaDU4JiwWOV&#10;DExH0fFXdb2cGnNujfCsw4Nc8nCouL92U8WbfsGbSGWw1iXYp2v8GJ4wP5od9QNL9sLNEfkzYx9C&#10;ra15N9ohTgpyTQLui1WK5hkX+qmMP+KSDpovJ3oiP9kOt6EXZMyxQ7XPchhQN0Rrp0rUYIpYo9qn&#10;2yG4GCatTpq7/QrcRSS4ycKpGATVH9cRNpmq+5b/ANRZZN0inuAPqr4Y23H0yNtMtXqyOC3uJLm1&#10;wrh965Hj6qa6nsbbXdIV42Ak9nDE8nJH7aidHuRqulSJIwLoOBjnb4p50StwsN1bT8Mp3KPsGu5F&#10;xjL5RSTKB6e1e40O5jLOWiVyCvmrN6hV7+GOePK5Ucd8ZoE9QdP/AEFxLLgbQTlvo170brsgjX++&#10;FgFwe4J81fLCLg8sX32RjaTgyGtepjpl9Ijlyn7Cc4wD3yPNWPEHV4DEwMUn7vrFDnV/RhMv62Cb&#10;IyN6110BeCOExzI3yc7dx4BHYVLLFSgpxHxPj+LE+qeiJ9Pu0u7UZifDER/YBOacaXLb63Crv8ZV&#10;J4PBG2rAkuIpSYpScHjGe38VXNzob6beG5O5Gk7HOc1CMria4wJi6gtpIJIZhv8AAGcYPg1UHUHT&#10;0sOwxBc87h2BH4NW9NbC8hLAkNnIYeKiARLEsNwFZ1Y9+M/mqYHRLJDRRelGay1BLvYCu9d48lR4&#10;FHnU2hpdRi4gkDCXkMBwufuoHrKwltCrRrlSTvOf+WKT6Tv7kyrbNzBJnIJ4z916kI3CMrM1q+LR&#10;XGo6a6mSNkwRwSBwc1XsukXVndK5LIgz8M8VqvXenUiT3NueQP4qqtU0czPJG7KB/bkU0ZpmPImi&#10;uIx77DL5UDsakdKuJdNvBOlyQrDBHcECm+raTNCkgjQg/YoTt7q5jkdZOQOV/NVjK1QkMtGoen+o&#10;oLhtyv8ALFO9Z0S11OLkNgktk98/dUtoOpLblZYnPBG78GrCsOtDNMPcX2mBwMeQaVRptluaaAXV&#10;em9Q0C4JSQMoIPJwSlEegdWQXBhjEjxszHnPH+Ks++gtNVtY1cBi354H3VNdRdGHTmeaCFwB2RTn&#10;d+RT45RyaemQk3Fl5WmpW17m3vELmT4bsd/qh7U+mZLBpZ44siMZbHJwPOKpbRNfnSfbKjphviCe&#10;Tir80X1G0+4litrxwsjgLvY45PbNSnhnF6jY0Zp9gkiWWrIN/wC4KMq1Ut1n0YIAzxwDDvxV59Va&#10;RJaXRkgyjI2Q45Ug/dMo72DU7Z43iVx43eD9img2mLJJmUdL6rbTbrBBAyUMbVYn6uw1CMb188DO&#10;RQr6n+nr+9NcwTHci5ZTxuA71VWg39xbeyu/DRtkc5FapYVkimpGX7jg2gq6i0F7Obcq8cleOBmq&#10;q3e3e7HJBYkr45+qu3UeqUvQkZTjb8qAptKgnuhgnDHH8ZrVitJJkau2a2/02AoRcyRLKy4DD6Dd&#10;hmto6spQxzx2wG4ZwBxWefQTR76G1nktLYyQpGDONv7Qp81py/vr690wTGHckQ4YDFeV5bX3j0MS&#10;rGiiuunilnSb2zH8VAx2yO9SuhCcWWVuBHvi3geT+Kc9XFpdMjBhxhh8sdhXHSTQ3xtw8ZCQLtLY&#10;4B+hXeacUIo1ICLWe6Fy8YXeMkLgZyKCtfY22rpLswzHIB/FWZrULWXUjhJQ298oV4AU/Qqd666W&#10;Y2FvfGNf6Ssckc475NceWMZRVduh5TcqBLR7ucuC47jtjya413Q2juYpihQDkn7JqU0G7iltd23/&#10;AD5zU7PBc3Vs6YzgZH8VGcnZRAledMfrbZsR/A4Ab6rPWt9MXGh6swKlo5Wwrg54Hg1ofRNZuIHm&#10;tpkJjU5U1CdZW0Oo27TI2xtwK55OB91XDkcXT6JZMXIozrLp8/pUvFUhoyMt5wahtAZUiCk5Of8A&#10;kauaxs1vrGRd+Wxt55GKzZqkNzpuqlHbYQxKkf3qe1a029WRqiV6+0RtSsJHjjzLCM4Hc4oI9J9c&#10;ie5ntnctlPkn0VPGav3QFjvLVGKHftw2Djk1nbUdPbpXqqGVVHtsTn/5QbuD+RVYPlGUa/oaOmpF&#10;zwJFY6olwJBGGIUk8Zq1liaN2KNgvzmqg1izhv7K2ubdsLIuQpqzemNTF7pke598sQ2OfPxrBODi&#10;v2bsasAOs9Fm2s6j+oJBn/5aU/6ZKyNGpfY2zIB4zRncWzXwkjCZwcZP4quxYT2mqRH+xDjB+6VO&#10;0dnEnXs47e8SU5Pyw2e9DvXemRCF+BtfBGR2xR11LYXAjiKDcd4Bam/VFlFe2kalDuXHJrhKUCsO&#10;lrEm0aHdgsSdo+jQJ1loxsNvsyneHDcjPFWzp0RtJ9hGAB+78U1630n37ES7VIjBJNXxSqaF46ZC&#10;aUjatpbFowSYioJ7EgeKyJaX8thetCSQVcpJxjJzWqvTrWECyQMCSDuQDwlUj6sdP/odaubyJfhM&#10;26tngrjlnGXvojm3G0WBocIKpKG4OCT+RV1aHNDfWzqVwyjBJrLfR+uukHtNIGb6NaN6Y1G0kOFY&#10;KxHCfdZ/KxNTejXgyKUV6oXtEFteCEn4luMUeQ2P9RV9wh3PxH2aHdX0tXhSeNvkpyMUQ6RfC6hT&#10;dxJFjcv1+R/NZnGwcdsoz1R9OoBJ+qDb17nPdGPck1Qd5oM1uHZc7Qa/Q64tIb6CRJAA23AJFZ91&#10;zppY75hJtfHGO3FbvG8txi4t/wBGXNh2mgB6N67ls4o45yx42CtF9PdS29yi+4gy3A+qo3UPT0NG&#10;s9ngS87gTwR+BXXT9/Lbb0ngZZAcgV3LhjJ3EMWVo0nedJ2V7mUMrfHBxzjNUr1N0KIkdsudvYY4&#10;alrfrO90u6hkjZtmcuCfgw85BrROmvHr1jGzKAhGcA5rBNZccouvxss5KVlI+nGt3FrfmNpDJE0Y&#10;VlY8fyavzW+nI5NskK7yUzkVS3V3p/NahjAc7uyrwRjzmrh9I+rFlt47C/jYzo4AYLy9Xy01yiQr&#10;0ypuq9Aae0cbcqwK8cFSazdBH+ju2iccocE1+n3VHQ/6qFimnmBZUxhRjJ+6xx6k+nc9nOL2GBMR&#10;uFm28ZWn8TNBpR5b+DFnxZE746+Rl0QUS/Xcu0OuGH2K1MnSEV3BujiTOMr+f5rNOkWEiwxShMfR&#10;P1WzPS2wF/agrLzhVyfBPc1bMtnINsBumhFHMYCMAk/jBFaA6t9EJdV6ZkubVWeQR+4O2e2fjQv1&#10;z6dS6Bqdleyqdlx8Q4GFJ+wK2L6YaLeXulW4huMhoyGPYYIxg15+bIoKMrNWPDcmmYY9G+iItURL&#10;eUbDgqTIfkO+c1Z3RHQsdtqWoWtwBmF8QuBk8nvirD6c9Oo7PXr22tJCsySsXjx+4t2Io5sNBe31&#10;wQzvl2YK3bdXZ+TGUde0UxYuM9+j85f9aXpncWcjXZjDDYjq4avz20vSvbY4PyODX7if6sPTS+ud&#10;GuLmSTFusWwk/wBpxxmvySj6GvNP1RIyqSJsBY57CvQ+nZlLE61RDzY7TKH6t0CV2IKjhePuoDRu&#10;mRK334OKvnq7pacXyNGmIivxx5qLsNJ9hZcW+9scYr0lk0YrITR+jLm6O9Sdi4H1kmtC9JdJLb2j&#10;mZ8FSMAHIBPcigTRRqIT4KW3DsByRVqaXbapiJBZyc8g44NQy5tUUimT6dO+9GHIaQPhR9irm6W6&#10;KhJRFh3SupUuozgD6NM+kOkbq6ZUlBAJUBBy1bX6Z9NI4I4JlITKjcqd8V5ebNV2bcSToqrp/pO3&#10;tZoPfhUqqBm2/uOfBPirVjlvtQYNaWuyBV/af2rt8CiHWOkra2ULlwxHyfOM0SR9U2VnpCWNmg3u&#10;QJG+h5rE5KRokge0rpafXrpTNMQIxtPPGD4FEM/px06b1Glg3rvG7JyGx2GTQrc9SpYpMsco2EMx&#10;bGD/AAKrnVfUSdLf+kDGeyqed2fuj7U2uzkZxibO1XWdGtbOC2tII4QuMvnG0f4oMf1t0PSv/apf&#10;ASMpAfGSzeQKx7o+ua9q11cWze9HE4AB5wc96tnSPQm2X2rm8diZDuVW8GljgitzkJLLa/GIeH1k&#10;uiJBpqOWzvc/syvY0Dydb61qU87iVolzww/+VR/JpFjpscMCRrLLJkQwpyWxRfofovqurRZuYxZA&#10;jIDDLYJ5xWuDxTSpCPJProoH9Bq97MFhMs8ik/3YFFPp36X9R3lxePqeY4A3Eb8nH0MeK29pnQWm&#10;6XYW9pDEgVBgu3dqnruTTdIt8sEXdwBnlqWUpfmlHjx7sRettlO9B+nWm6fctdxWCnZwpxjB/Aq0&#10;7myvNQu2/r+zFEQBt7tQrN6m6TYxTe2C7KcY7DNUD1V6/wAulRXFwbhFJb9ikZFQhim0tXb/ACRW&#10;UqbelXT7NLR9MQRak0k8u8YyCxxQp1F6iaBZXGYLqJxD+8KcDNYW1r1m6v1y2ljiuWVJed+MsBUV&#10;o2mQ2Vs/usu+VckyEksfsVojgSTX7MsvKjy+Wa71j1wkuvdjt4AsSnkseTVWa/6oXEqlWndwg34D&#10;EZx4xWd7nqOKPISXJZuABnkVEWNh1Zr908cNrO6yKR7hXblvoiqLFCO7f+ycs83SjEade+p362dE&#10;/UHdJ9D/ALVUWneleu9SalnY5UuNzeRW1ug/9KFy+q2V3qqFnjwRCThQT5NbXtfT2w0r9PsSJewO&#10;FHiqT8lxi+KOwwtv8mZH9I/9P1ppvtHUULpG+QxUDJ/NbBs9Akt41udPhjjVM7QR4HkUt1d1tpGg&#10;WAikdZGPAUck/ZoS1H1PvLxIbLSNNYySjbvbjAP0KxLbblNvXr5LcLqkF72nvwzXF1cYkA4C9hQ9&#10;YanBbQOsUDM792Zc11F0nqlvb/8AvLnduYM4BoouZdL0nTmecpvKkgZxihRbddNLdjtVvsjunoZt&#10;Rt2txMY0RiX28bqZy6fp2k34MjBY4yGC5FVZZeqwtWdLJd5lJH2Mik4eiNc1dH1C5k2pLyA2TR6W&#10;torFb+EHPWvWV9q4a20ZA2z97k4/nBp9010pDLp4m1ScsR82LkYyOfNNtS1jQuium/6pjEhjP/0z&#10;GqetNW6u6yiWOGAR2jQsZJHyrKvgKBXZtuVydtjxjrWkMOrurZ77/drDR9yKDsSUDuD321NdNelk&#10;GjaTDqd5OXbcOHOMqOfNWX0foWi6Fo0/vYkZVGd/c1THVuvXPUWbBR7dvbnOf/mpOuzVjVvXpkz1&#10;j1zHrk3tWzhIYUCO443HyBVbdPdNzaleJcjItIphkEbAwFJaZpF1qOtm2sFZoI4/6ufD/Zrj1Q9S&#10;l6Z6Ym0mzljaZpyxcjAXxXYRcnrtiZWoRYLf6jvUKx1Ce20DR3kCBgLh4fJok6U0H9JoVxotncB0&#10;uVUsx7qQOaz/AOnnS+p6tdQz3R5eX5PjByTyRWxNW0S16RmaZFOPb+CE53ZHc1qy4+MK7Z5bm5yv&#10;0VHfX8emaSdLOPclDDg/sU+TSVvs0bSJ2wS88Zj3BeE3Dvmhl4L3XtUa6YclsY24wgrj1P6mSRbP&#10;R7Q7wiA3DA+fqpQi7CbqOgU9JlTVbi52xiKeCYlACMYTz/Na+9Krh26iEd6zS+6pRs9k/JNY19Ok&#10;/wBr1UvbxLyCxx8e3fNfob6Q6bBqulajcsFE+A6OvhcZGa2TW2o7beiEPydmQ+qIYpeu+oYv1Mga&#10;zmWLgALk8ite9FQ3Om2CX0SfvXBI7Mw+6/LT03611Hqfrbrd7kkY1BkCDt8OM1+q3pt1FM+hGymA&#10;KbCEJ8Z7VDPi4cVJ/tD3t/oddEHUBe3V1bIzxSS/1MdgR44oN60v0utW9xm3qs43KwG1M4HH5q0v&#10;Tq8GlxXdq5HMhfGfJqhepNOvJOpIYtpWK7vicjkr9H+KMbWqlbp6Kp6NJ9WaZZQaDJ7U2Ld1BJJ4&#10;O4d6rD0k6Vt59LvIFlCDayYH5P7jU313Zz6ToVxYzzboCmFY9uBVZejA1C6027iiuT76I20kcuAa&#10;hka5NuFVpxL49R/l/sb6zps50+807nbGxbnAJ2eBWGNe1KOTXpIydm1OEB4XPmt7us8cd0024uoY&#10;Eec4rBfVOhiO+vriKHEhly6jk/4pPGnUiubeORTPWmsxHUY7STllG8HHGQeDRz0XN+oQXMhYtG+M&#10;HwDzmqwvraO81Cd35jVhg+SSOwqxLOb9LZwMCN7MAdvB5OK9aS0keO7T2EHqDr4vmMdtJ7cpwilh&#10;z94FaAFtbaFpWjixykn6FZJR/wDK8nPnNUXpfSUWua2svvCSK3UMVxkGUcrUV6m9aX63Gk6bteIz&#10;SIjOD+4D+2skqkuKLYpV66Lo6NvWWaW6dMl3beSOPlQ/6zzz6jFa2VpFGZHkWMs5O3DEZIHkjNWD&#10;pcsLaXZbIVUCLkg8kr3zVWanrLXPVWhQpgohIZcd2PaslOzfGV7o0/o2knSumrnSnjyrRoJj+xgA&#10;OKCdDtJenP1GoWRkNvcNsYn9pbyK8686i1CS4so8kbwI2Ve+VGM0l1t1BJo3RMUMpJWAmVSPMjnu&#10;K7GL6spGTinrsZenHVtrceo2kfqZMIpb3eMqSeOT+Ksn1g6bt7DqS4NoSIJ1WeMR8qRxmqr/ANM3&#10;Tv8Auw6muru2Bu44T7Dk9tw3ZFHGm6mlzPcQTMzSwKYyG74xzRN1caQy27FvSzqS5t+o7zUmge5g&#10;hszHIsnICngDJrrpiaDUOvrmzkuI47GXbJHGv9mRkrTn0l6ik07pTqL9TZkx39zsilYhQVSgr0v6&#10;PfUuqtYu2nSEQxGS3byfsH/xXErpJiy9hx6haVYW2sMNPAyY8vF4U1THQmkp1V1mdlwB7R9oBeOS&#10;cHIqUfqYtc6mLg5e338ZwCPAz91X3+n55L/q/XdQt5sKw5i8IU4bn7NUjHipE54+TW7o0v1o1zo2&#10;o3elTJ7cSYVWB4fjNVd1vrUNrot4sOXkVN6jGAMc8E1anWUQ1zUIWlfbOiHOCeSMVmX1EjvbO1vC&#10;+XDR4H4Hkmp41+cf2zmS62wu9IbS4u+n7nV2YGWN/wCCqhsE0Y9Kkat1Ff75llWSPjfz8hxyT5oH&#10;9K9QXT+hZd7sjSxStnzGM5AqS9FpkNy9zfT4klR/6g84PkfYpsv8pfp0cgqNU9S6itx0vbaaESN4&#10;SgDnyI/FUr0eg07WoJokAEcbqcDG3PJP81E9d9fT2NxL7J95GBIQ8FgvOPxVl6NDp170dLqtvblZ&#10;2I3N/wDJJodvX6GcqYOa7eXGpavezxb/AGkUMWwMk+SaZ9AWGk691akUtzj9JB7hTwXJ4IFQ/SXW&#10;BW8vV2IwxsYMcKc8c0+6e6Dl0DVtS1s3WJLrYgi7bUGSAKmlTOtthP1LC9w89vHM4jhusvjjcEOR&#10;Q1rGlX+s9U2esS6g5SC2/TLb4ynJHNEdt1AlxNqDSRlUxt3VF9B6jJepfSFDmKchMf8ACPs0nV0N&#10;bouTrLpk6X05p10oZriTBkYc/wAU76Iv7nQdMn/Xqomuf6u1jwmRgA1B33qNDJqGg6RJLk78iNux&#10;2dwf4p963dT2UTaVPA+ElUxlQvYpzzQlbutCSbSewK6K6x1TR59buWiMc07vzxgrnhhVG9cX1zcX&#10;bzOzstxIE/pjLbmPLVZvqLewixtv0Z2mRVGT3LeePqk/TbpmbWVRltzJ7ZB5/ag+62NuKVmJFm+l&#10;/TV7oFnG6qSZkVpcjPAGBuq5eo+rtOg6buB7uyQqQAO7EVEXWqRaLoV85kBn3BGXOdxPHB+qorR4&#10;bnqTWbLT2uiElbL4GNqDkjNZoym5N/OqNi48Rh6WaO/V/Ui/q1L28GXfI4JByBzVves/UNr08f06&#10;OEEkWRGvck+KPeqJdK6IsYjYwxwBVJb7P5NfnJ6udRX/AFXq26AvJhwrlWyVVvArRLDG5Jx/i9uy&#10;NqMeSfaLF6KtZNfvoQYnREk3uOD25GPxWzLSeXR4YwjkR7P2jxmqv9AvT2DR7W1MnHlt5zg/WTR/&#10;623KpZW4t3VcH+ps/wCH6OKjN8k9qlSr2x/HW1rvYjr+sf7XFb3cQByPk/Yf4xWVesuoJ+peoZt0&#10;0koKe1GgzjK96musOorhNOtpSxWGL4DDcAtwM5qW/wBOejWmu6jfXOJRJGxyzrwRkg4qeOLVOL90&#10;anJKDNKdDdHaXZdKWrJbqk0cZds91YfdZy9UOro9Igk1K6w+F2oDySScAj8VoLrbVB05b3dsj5Nz&#10;G2xT2zjGa/Nb1E1u7vYbHSVQzXJk7dzyeTTQnyyK4VWpf2icnxxuXK76Ll/0o20971Bq3VjWKbFd&#10;4M9i2RWyzpMXVGsPqEUo3Qxew6g4wM1XfoKdN6T6RksJ7YlmVpTgf/EyKZei/VbRXep3kiSL+umK&#10;iJxgrsJqs5qbgpSuLdtL1QsdKTUd0BXrTb3E9/YWKYn/AE84JjfsfFac6o6n0+26Md95ysMcJUD5&#10;o3A7VROjaKvUnqhdtLNiCKITYzljID2/irV6q6am1HVUtkmCwRyo0xAGTg5ANdxuUISaWpfiLOm0&#10;r62SvQfTH+2W1pM8Y/UyrvdzQT1xpE3V/WdrAJWeysId80SjKyN4DVcfWHUEejaJK9su+RUWOFBy&#10;Se1BXp6I9Jku5Jzskutr7W4P8UTik1Dn+LputiQb3Ktj3W+q207R7m2iI3iAiMAfsHYVl2SBtRtl&#10;J4khzLjjk1avVF6NS6vhjhmb2soHUD4njnP4oG6i0KTQteuJIJQySqqkKMgbjUHJt73WkUWrVdhr&#10;6Wwxaz01qN3fMEnDskan44xT70f6UivZNTvJnk95X2RiRf2gU+67js+l9DtpgSVnAQKBgqz+aI7a&#10;G70HSrZ2Y5liDFifoZAJp9Krj0Sj+n2VZ6ua8YLRrZ5TEZH2KThmAHihv/TDeuuo6/FLC+yUqsMz&#10;f9QKq/1L1BNTe6u3nYKHJ3ZOMgEYArVnpl0jBb9L2UsQViIgwkHlmGc1y2l/Y7jFlna7aLbalpKh&#10;V9qaTbg+GFRfqf0779l+sgVRNFwSeMg0Nanq2o3U1mpYlrdg/wCeKedSa7qms2L2dmuyZiuccnvV&#10;VPFxyJRq64goyuG+ux1pFg+gacl2kePgDI/fcTVIeo2pvrdyryo77UD+3GMkgdjitHXHUdmmkXEN&#10;w+Hhhw+O2VFZh6R1L/676hczR5t3i2RDncSTzn8UmRpKKUtVb/sFdybWwdjuvZewZJSGCBQD3rSH&#10;pRHPcrqlxdtiQHZGGwPjjvVO2mgDVdbsIbePb8yzt9Yo99RZ5On2ZI5XYvBzjg/RrmPtOrV0Qm2C&#10;F1pEPUmpJYXLCUmbeoHOGQ53Va3VnUVx03ok9nBbhmVNoAOMA/VV5/pqtL7fqd1qEWyWSRxGDg/H&#10;PBBp76v64bhtRhtZFMuwpH+HUf3VxqUUmp7bqv0dcrMR9Q6Y2v8AW+iyTOStuQZkxlX8gH8fdfqt&#10;03Np8elxJFGIo1iyV8DIrI/pL6cPM9tqWoldjz4dV/jnJq4vXnXbTpDpWS6jmWL3HSGIHnLucKBW&#10;uEpzjdJ8USiqf9srCCwe/wCotRkZtxEirGW7LV+X1pPp1pHA+0hht/j81T/TVnIlppk86MJZ40fc&#10;f780c9W9QKtxpkVy53x57dn31kWkxntj0sItI1CNhnALKcZAoTsGmvYY/bByQATjtR5eyI9smHC7&#10;x+37x4xRYLKw0vRnlEa/GIyZ+zjNChyva6OJg16j66NK6PnKqDMINsY+yB3rEtnpE0ukRa1I2+SV&#10;P6gIJbJ47Ue9YdVa5rly8hjb9OCFRcffmpLp+0K3UdrIpWJ1KlDwGzzTzblVvpJIhOXwN/Su6MFl&#10;NHIN8YYBg2Sfxiqv6/0vTotZjm/Rr2AyeSBnnFWd0AkCazfW85YWwkWNznJGT2pv679CPp2o6a8M&#10;rGCQMqiouOmNBsM+g9XW1Mcnvbo3GxQavjriztL7TILwP7clvIpWQcEfa1kXRFubaW3Ow7UAYc8D&#10;FbG0/SY9T0FUM6zJMuSpGNpPg1TGtTiop2jRGXQ/6c1walp5V8+6qYJPn6NVJ03eWn+66ml5Hujl&#10;OwEjkVdPS6Rw2aWwQK0XH8/mqw17Q44Or4md9sF3CAcf2stUyQk4Qk2n0hWu0V9BaQ6Zqk9p7ita&#10;hzIsi9wG75/irP8AUjpn9bosN3YygvbJ7iN9jHeg/qzp5dI1NBIGlt5wNr5xtPkGrS6UtY7zTWiE&#10;m6Fl2N5OBxikjHcoOG3r+mNB9MhulrqHqfpl7W7VY7gwmJyhBwSOGBqO9Grq9sdKfSb+RpZbFzH7&#10;zHJcZ4Jp/wBC2tpb3mpab/8ACntnJ2DzG3Yipa7hi0nV4mbiO5OA30fINdjKaUJqKXHV/JW47iON&#10;LsmsNavDE59mfBCHsp7nFEupaZa6hhZQN69j5FQnVUclo1rqMMZkELj3kHlCMZH5FSWpWSalaLPb&#10;ykMUDRspxmmhCac4tJ1uvlfoVyTp2UFKbjQtfvYXnaSBsN9Yq59W0WS8sFktZjzGGCDs35/mqZvL&#10;+1j1uzGoq8glUrvxgA/mrQ0TWLmwt5EC+7bJn2jzlRnsanj4Lcrr1XoXk2yldO1680bW9+AyiTbN&#10;Gxw2PHFXxrHUOnrJbySwArwSxHg1mL1vumsYJ9XgYblAZ1UZw3hq0T07eWvUvTGnySShpTCuWxg7&#10;gOTilycuDqSXs7Cvgor1U0GxOrabeWkoCtICp+mJzxWiugdTabTI4LgASR/Hk/vXwf5NZf8AViOS&#10;waxxNl1kUIMcEVdHpp72qW8izS+3LEBjHPFVg25Ko96omlvbC6z0axTW7uNosStHlG+6qv1ESOyl&#10;MWpqXizvDsCVwOBU/wBdarrHTt9pV37f6kCX2yw4+Mn/AHp76lzx610/cxsvtyrHuUd85HIpEo1J&#10;O1JSLqW17Q36L6206FRBZEPblcjC9moG9ZJo9aii32yCSH9pIycZqt/Sy/Ol6kkyKCgbbMhHJA8i&#10;tW9VaLpuvaYbiBgsiLvQrgE45wwpJKS1z63Q7rdrtVZmX0h/XW+okxsVMZAUkZ4buCK1v1DLvhtT&#10;NEVw4Y4PbxWN+keorjSdbUTLgtc/ItwApHit13IhurRiAHR0yMeavxlNSfL1dfJmg6orXriwFvap&#10;OBvUkAnH7fo0O6V1ZcWVmIU5+J258Zoz1O2MmmXkLkqpQih3RumNP1TTnMUxWePjvnt91GC/LRSS&#10;My2mtXN11gVkjjCbiuQeAavf16ijPTNiJ+Y/ejzu7A+KyRbXxsfUSS1fdF/WIBPKsexNbc9Renrj&#10;UumPZmYOuVIX6A/bzV80XdpP0ZIzuwgs2vbLQLfagKCAEbT4I4Apv6eLGLeaOdEMwcnOO6mk+mdZ&#10;jTp+1trxmLrEEzjJ47UUWOixiFZoid2CV8A/zSp/lFx/L8emWXRUHqxFDcRyWznKl0ZAOKNPSiIQ&#10;aYYNy4XAFVt6h6rClxaRS43tNgDOcn/6lW5Z6H+ntY54t27YrZFTTap1ajuh1t1YG9VadeR6okkR&#10;KMudjpnz91mjr6w1Cfr/AEe4mnkinhizgcM30TWm9W6kkmniVGGIn3ZHO/P3VT+tl3dtq/SWrWdu&#10;rBGMU239y45waTCk3/eq/RedurLQWaSYwidnD4VhknOfujifUpprK5tpXU5gcg+fiKQt7rTr6Cxv&#10;TgNgFh9fZqd6itYDYmRUXsMHtmnhJtT4v1v+mSa6Rm30HWyfVdctJ4Wjn94yrz++rj6utRBd2ycF&#10;Tltxxxmqw9OdNgbWJ54Yjvdixb7I7UadUamf10drLLudTkA8HmqZFH/27+QjtvYa3OmQrYq6T7kd&#10;RnNVR1nZJBZR7pN2JM8jGBRodQmW2KOmwhSxQ+KH+upl1DRbR4QDJkB8fYrLJJPSo0R/ikyDttHi&#10;i0OW5SQupjPbn91V3pFvcWVndOjhoxCclySatzpC4ng0a7t5SFBQHacDgjk1W2kA7ru3bmNgVdPw&#10;fzSSppjxdWDnolpl5dfrrvTUKhywKj7B/d/NCXqJoc76xvulKSd8r9+c1b3pHcT6DNdR2zF4HcmQ&#10;N4OTjBqk/W7qSRdcQPOI1coVU/3MTyD/ABTRSTjTdjJ7ZZmidQQPYCF4QJBFtLAfXHmql63iRNLu&#10;pEZsKwyV5ySatzS/TPU73R2vknjdDH+0ZG/7xVNapY3NnY38MqEBCMZ8c+fuoKW/9lFRn7qDSmvL&#10;MyoSMFcjuRVcdZdBXMvT91ILgxjO3chwVLf3Ve8ln/7O4WF9wblT3A/mgDqbI0ieJ3BIKnaTjIr0&#10;cWV/gk/YrdUfjD1Po04uLh3naSQTMryP3k2n9x/JrnTb2SKRV2Ag8Gjb1Kt0sLu8CNu3TFiv+e4q&#10;qLW+PuoQDjNfWY/4nkZP5MP7+1l2i4hGxx5FaE9HvUfZC9pfWgd9/MvYkHxVc9FG21CNVucYxjFM&#10;NSV9DvybcbssGQMMA48VmyKMrT9EY1J9G2TuWZXjmYAHgg4ossenrzWopJPfXch24b9zUJ9DdR6X&#10;q2n2xwIjsA+xn80Qpq8lncbllKnGFA4zXmyi0zqpN7E4t+nTPFOXUhsZIx2+qsjTNB0jVbVSb5Fl&#10;IJGSBj8DNNJumrrX7cAq5kA4I5OTVbRRy2FwbadCJUbDAjA/x+KTsqp0XZpF1faYHs5LhJYlbj6N&#10;Otb6Z1BYRdxIzxPyMYwAafdJ6RperxIr3oikBwC3IB+sUZ2OnalYKbGW6BhfO1vHNSlOmOnZVNlI&#10;ybQHI4x9GimDSI54JpFuwjg4VPupLVuhWtw0sN8HjzlhjtQ3HFFkujkZx8hRd+zliMUF1ZSYkIwe&#10;ducirHseprFoI8vk4wfxjxRt0N0ZonUAihnuArSKQHZiuGoR6s/0+a7aalNHaSF4uCGAznNSk17G&#10;v9lCHQtRt2VjbtjGQTxRNaQSXAIdeQMA1bV3J+pVd6hmHmm6afAitgdxmsiypkssX2U1rHS9wYBL&#10;EcY8k1XE9xeW7gEu4zjA5BrUUNjHcuEKjaRimOq9DQxhjFEC23GwcAirxnFd0jA5SKcg6gkS0PHy&#10;xgcVBwdZSRP7UjZAOQRwf4qx9V6Ce3jzDA5B5OOSMiq11L08vHVXCSJzzj9x/AqsPtvpk5SYVW/W&#10;G91Eb5I5xjOPsVKHqyRtyY2r5PbP80GxdHahb7NzLxj9oJpjd6TexmUkNtU+fNI4x1TFuw6j6zFq&#10;c7VdgcjnHFOrzrq2f2y6HJYDvwtVFLp98FY+w2e/Ixkfihi5t9Rmkx7TRYGcPx/kiq4sEZf86J5Z&#10;qKui5dW9R4wghjjJC5wQRQLc+oE5IjJ2DA7Ac5/NV9caXrE8vsw2xVSmfcI4FPrD0+1ONo/euVdi&#10;eAATnNa140YQb5EIZlkapaJPVuo75iqwMXdhjAGTRv090ZrE0CPIAzeecE/wKsXo30eVVinuCw3H&#10;J4yWx4rUWk9HySwBo7dURWwuR3A74rLLyVFaNa8f9lOdIdCW1kkci25e4IH52sa1X0n00bJQ0pLy&#10;O25lPNFPTHRdrpwZ5AplZBtOdxU/mjjT9FKMrPnJPfxXn5cnPsvDGoHEGnexGkqIB+Pqm0Mcsk3k&#10;eaJwjKGHJocvb1UldIh5/nB81moayFv5Y3kZVXgf4yaC+rNWjgwhlCtsBO4cAVLdQ6xHZDAdd/km&#10;qe6nS41EuHc4YA1WCITnQPXerHVC6Q4cKw/AAqKv7e2gH9TEjleBmlIYo7LKxSAlhywoY1TU1USZ&#10;Xft4OODVVH8jBltu2wW1S6iErIWByO9DF4saYJUgDvUPr2tYLyHC89vND4vTchD7jFf54rbjx0hI&#10;R2J6mTLyBhQaq7qWEOMK3irWe2+Lt3XBP/Kqvv2SVwxQ5ycZrXieyvspu90NUvA4Unn7xwaurpex&#10;kntokyNqn/pUNNpW+LOwFvs9jVmdC6WCCAM7l7+Bk1slJaObRbOg26z2sMKwl2AwR5I+q3V6T9Ix&#10;waLHP7JWQnBDclSO1Zn9G+jGutbgidA0MbbjzyDW/dLh/SAwLt2hjgY7V4nnZ1aS99no+LiXbCdY&#10;jawWs8jhSy7uMjBH/wA9AfUmordyIQmXkbLY4CgfdHHVl/GbOKNCQIyCfz+BQFptk84eViSGbz3N&#10;ZIuNlsjuwq6dtEjhRkwOTs/P5oi6gu2gsRtdTIwJk3c4XzUc95HaxbnXxtTAxiq66i6mNzA8MUeT&#10;IdjOOwWoTf5WJF0mBWvaw9wjtCp27dqgcZ+jWTfVPraSzto7eOQe+4ZPvkeas/r3q9bWNoYSxSJe&#10;SvckV+d3q51PO2oB4ZZD8SGZv7fwK3+PgeRqiGTNSKg6m1u7fVGyWwjbs5z8iME181k+ottzyME+&#10;RUdbq97IAByxxg9yT4q4un+h7loA8boHI4U8mvfuoq3VHmcnsW6Y0S4Eaxm3ZzkBdoxkds5rY3p2&#10;ZdIvbWZpwuAqt9ZU5xmgr0vsoYG2XNuXfYcFhgA1omDoT9dbRug2MnJ5wc/4rx/N8m5SjR7fhxTU&#10;X8G/rO+t9c0OK49tG3RcqeQGxVO2XUMcBMQgONzZB4IwcUXekEMiaJJZSTBpIjg/wRwaFtXt47W4&#10;nifk7znPk58fivIlbkm01r/5R6rqmS8F3Y3M6JM8fzyACKml6Is54ZxAMFhgEN2quDpn6qWNwQMH&#10;hicYFWhpSNbW8Q98svj7NLHa2ji6Qz0fpy70Z9+/eu4E44HH3R1qOhx6pa4c4LDjNQYvJCWRlOM5&#10;pxpHVaPdi2kQjOVV/GRRjpSV3RZq46Ajp03Gkay9nJkA/IH7xVuGa2vonR13j6qM1LTUuL6GTYN4&#10;GA31mgvrwS6Hai+glberAY8YFClNOVK4+ziS16Y3m1W50e4uY5LVnttvx+waF77qdrgCS0JUIMkD&#10;7+qnenOu7bqyF7fCGTbyF4OaFLfRr/pi9Lm2MlvI27JG4r/NTyR413RaDsndJ6ntr8Nb3zMMDOX+&#10;JJp7rlvbWUQe1fClgcr2BplqOmaNqiySRzYdhkgYWhXQOqFtruXTruMPG5IXdzjxikTqrOuOtBjb&#10;X0Wqwi3mf+pxtL1DX/QWpafm90+8XeAS4GQrEUUXOlac1mr2rYKnvu+u4qM0bUp5JZLeWTA8Htj7&#10;BpnXwSUWC9r1Dc6yzW0kBWePgr958ihjrnSdTtbYPErkAchf3VYF90VqEFzNeaeQcKMhvKj6qNuu&#10;sp409m4t13r3auNv/lZ3lXSK46X1CcQs2W/IbvgeDVn9P9XSwOyBC4cY4I2gUKXLGVN0UBYlCQUH&#10;3VdPrU+mqA29JGTz+1f5qmPHa7/opGd9lg+ovTd5qlt+pigLKfoc0M+nEdvJcXWl38RQSAGNz4P0&#10;atn0r64S8sUsrra+w43fe7mhz1I6QiEyXli4jkBJbJxxTY81Li0SnC22A/qT6PWy2kwt5DJuU4X8&#10;1kVrnVOnZ5olXESuGZWyG44IrUHTPqLNqF7c6ZeqyyoNqSN8Q+PAoQ6/9PLu4WW6igd0C5dguWI/&#10;BpseZ3wktPojkjq4srXpnX9O6giuVmco/hZDzk/X3Qx1DpM/Tk/vwlmO7LYHNVtdadcaXfzvEsi4&#10;JIUjJJH3Vm9LdTDWQlnersYjJZ+zfyarPC479MpgzN6Lo6U6+j1dMbQsgj3lW/c2KY9a6Tb3sDyi&#10;PLFSWPbtziqgurA6TqkJt5BJiUA47lT9fitDaReW1zaAFw/cN5GKySx/bnGSZ6ayco00Zv0tsTwp&#10;KDtDhwT+KuCed3EW8ll780L6j006XUciKNgk3YHhc1L39wY0DyDYoGRT5pqaiL4/4SqwmsdUjmBg&#10;wT9k+arrWxJp9yZ4BhVOAPwf7qik6gDSMEcK6dzngZ/FFtvD/ulsWLD6yPxWauJurkQXUqpLZQXE&#10;bZJ2kFT/AM6GLu1bWNIe4UEGP4OTxgrzXRkaGaW37pnye9eaFfNot5NFcqf0s7ZxkkDxg1WEvjsS&#10;UUR/RHUE0LfIFfbID8cOPurE1S/mV1uE2opG5dvAAoJ1m0gtphLbIVQ5z9VK6LcwyLNbNIWDDKFz&#10;xn6FNkXJ2hB9qRttY0qd8q2IiBkftY1QWmalHpd4bZlK75NoZuOauTRney1d7eU7oZjjHhAe1V96&#10;rdENG0VwsZeOM71eN8sCDnmnwTVcPTEafosODVoL+CS0nb+si/HbxuxVaa5azWJG0FUI5xXWg6oL&#10;mKK4zmQAK2KOSljrkB9yRzImQwztIx2NVxfg6fQ0qaGvT2oJPbBiSHU7eTnkVYdpAl/Zuskq7+QA&#10;fOKpiOxWxNzlyIwPPeinSdYjRLY7vczkcdwv5/NZ82KptxWi+PKuKtgzqGp3Gly+57bBNzKyEd8U&#10;06hvY5Ft5on3lhu+s5qzda0mPVbZyqK3HNU1qLS6bM0Mke6JcAMecCu459L2NLSFLG4ttVBEiYde&#10;3PihbVNJns5MRSBiGBDAYqVbTHUQ3NuxVT8gF7CjCLShqFoJdwDkY7+a0xmof0ZmkN9HvzqSG3ll&#10;UuB/BY0I9TaHJApkCNkdzjPFQOqsNJuf3YYchl84ou0vqKO+AWSTdlPNPBNbRCUVsrNSsmCTjjg4&#10;qJ1DQ4TDMwUMT9DFWL1HogRH2qcbcqQM1W06XtooM7Hb/HBrZhaaMUsdA+bQ28I4IyMUPXV5NEC4&#10;DFfOOKtxJ7K9tFGO+ceCDQ7P0xJgnHjBFXs45aI3ReprmzaKQMSuM7TzirO0br2yu5GinKqUGQ2e&#10;4NVKbAIXAUgA4+qiHtog7Y4LdyKWMY30Kpsu/U+lor4m6tZUYAcMB3FVh1Hor2rtOiMSB3UnG4fV&#10;K2usX1jFhJCUPOMnAowtOpLbUInS4ttsjAD6TP3VYzlFiycSQ9OeuDdxS6fqPO4/Fyvc/Rop1Lp1&#10;reUvEm0L2XHFVctlZ20xaKTJPkntViaV1A/sCGaUsoP7jUMiuVo7CWlZGaibbUYFimAlIGMGs39U&#10;9EJp7SPGpT5YCEdwfINaf1KzVcyRbPvAoV1D/wB3CY2w38j/AKUuOcoaI5I2+jGGqmaIhIlOTkE/&#10;mmvTt066iiTSAKx2tnwTV09YdLBVEqKFbO1sDOT4xVMaBoFydct0kgYh5OfI/mvUw5YyWiDTs/VP&#10;0YtLq10w/ponKOApUeRjz9gVe2ji6msp4xnaTz+M1VHoVo96ukyyW7vKynBU8kgjutW/pF9L+pli&#10;Khc8MG7g14nkS/OZ6kI3CJAalHbva3MUsQ/ZtyaqmwC21yYFTA74X/pV6ySW9rfFJ0WSNx8uMmqR&#10;6y05LXXLWe2zFHJIAgzycmkxSUrOZFVUiB6n08DUreZJNpIGCTjOKtWxtZ9W0e7tpJQY2iKMPBX6&#10;BoX640+RrGCUxFXDqNv3+aK+m7e49uFIpQCcH6xgUs5XGP6Y0K5FDaBKumXVxaS52oWRP/B/girQ&#10;tiWxECfsfihX1R6bvdLvodRSISQtj3Qv0KMdKkt5ba3kicMCqnk5x+DSZXySa6LUrK06jh/2+5kl&#10;dARI/BHkU+bR4b22PtYB2nk+TRN1j01dahbNKq52/LIFBXTyTiMrgkxHDHwKrGVpNiTKo0dZIdUn&#10;hBIUsRz2oc9ZOjbmBLa/jUTbSuWXjgd6tPrfRJdPUXyrId3B2jPFEem6EOpOnrkJJkGBlbJwwatk&#10;cqpS9Gd430Z69ObiJoj7hDHcSVHlab+rfQ9vq2ny3NopWWEh8E0FaDDeaH1I+m3R2oFZlmxgNgfE&#10;CtX6TBYX9qsYmCu6kN5bHkVbM5YXCSO4oqSaM5ensHuaJBby4Dxbk+8U90K/m0nXEtZkPtyH5t24&#10;77hUrLZr07qrQ8GCU7UOMf8AP+KI+u+mYb+xhmtZWBUqdw+qjkycm9dloJpf0F2oJ+mkeWFSYycl&#10;sZHNDmrW0UirIqgsfxjNGXRt2NV0s2ZU++gYHHhfBpiJlsJXs7yBslgAcfXYioF27QzsrOSWxXJy&#10;Yx8gTnFfXenq9q7qM7cDH80WWlqxikCR5VqcWGgNJBMDIpfnZ4wfFRWTVj8NFAXcASd9w5BxUzDp&#10;kV7ZsN+SQeMcZqLu9Evm1acsV27xmrF0PTQjpGThec1d6p2QW20ZF3T6LrWETj3QgIHcE4Iog9Wd&#10;G/W6MbqNNjx8Ng/20VeqvTcun3gmRWYBhudfzyMfzRAdOt+o9Ani2FfciwMd8jmtcsyl9ma9PZmS&#10;acomCAf0i7w7DmjbpnqNhNEHlztYMD91zr+iNA0kckYG3OSaComAKbfBr27jOK/ZjuUWfoH0xewa&#10;vbM0LY28FDwQR+K6EU2l36M5wsngdiKof0y6wutPvLXau9JpFjP2N3c1sG40dtQtkbZgj9rYyOa+&#10;azxePI0+j08M1OKHdnp1uuyeOTIYA478H80z6t6Ii1O2kntgBIBzt5Y/f8AVx0rAIp2gu2kRFJ2A&#10;DNXjpyJbSwxwhSpPBbkcjkms88lO2a8cVJNGGoZZLSaSCaMo8Z24bvgeaLbbS7XU4NxIEi+ccnNW&#10;96pelZTN/DCZHA2kJzkMc4qjdKkls5mDbgyEK6eQRXoY8vNWjzJYZY5NMYal0oYopFniKL4YjNOu&#10;kJX0m5UfqdkZ4ALcbqufpq7s9WRo7kqx8K/91Vt1j0LNavcSRKGgRiy7B2FVhNzbgzk4uKUkX3aJ&#10;aapp0ciA5c4Zwc5NA2p6JL0zfRXgiYo7Bs55C0C+mHXsVjfIsz7UPHbIT73CtmP09aa9pw950kV4&#10;8jyeexrJO8E6e02On9xWXV6VXmj9UaZCGSQl4+XJ/a31Vc9Uemct3f6npJi/pyAcsnIU/VPv9Nmm&#10;Xehavf2bnMMbDYp571r3rrSluv095HEyypjLEFQcff4rzJusk5RLN2qfs/KHq30ZvOmfa920meLO&#10;ARwBj7p76R3l1a6+YAhWKRQyfW/Nfp/rnRL9TdPXMPuxl0Qe2zjJDd/8isOxdITdO6jGxMYMMuSv&#10;5+q9PFneSLt3aPPnDjJGk+vunZ9V6Ny9q8s0ODvUfuKnwKnPQPULibS7X2UeNlQo6nk4H4rRnpjr&#10;On6vokUdxbIrsgDxMBVU9HabD0j17dWJgc2V7vkhOMqmOSM1izpygkboTVvQM9S6ZcWfWthOpbE4&#10;IbwSccGp3VtAmj6mtbmWJg00YX8A+Kuv1GSzjuNN1BIlMtucg47g9hTL1L/T6pp2n3lu22eJg6Z+&#10;z/aa68SintaEU2612V7/AKgdAnv+hb63mU7Gj5bAB4FfiZf6R7d5br8zsiVQx5ZgP+L81/QR1PBc&#10;at0hPFIqsZYMZxx271+LHUnRuo6frl7HLbHhvjJ2XbWr6a+H3I32ZfKtwX9lT65o1pPaoBC+4YO8&#10;Digqw0JxMF2AHcccYrVKdJzXdhKuzCjHI+qioOmLWxjkR8O/GS+MAeAK9SU167PPorfQemLsnKqA&#10;2MFsD/kcVevSnQd3tR5p4vbYDOf3L+BUVd6lBBABAAzD920YxUlpWs3V9hIo33qAN3jNQyQfG10d&#10;Xk0/4lwx2OnaEGmQjj9rN3JP4qb0LrlYFG2Q7lOSF/P3VdW3S9/dMGvpmDEHnPP84NN5DaadPI/6&#10;hSsf0c5AqDhF9loeZ86Le1rrma/BREK4OcsOTQYL5UlP9Q75Oyc5b+Ka9LaHqnUU80ywFLfGFY/F&#10;jV89J+nNhYIHmzLOz8Z+WPrBrj4RNH3ORUx6Q1/XZ47O2WSDP7n2n9p8irV6O/09aTaX8U2qSvOk&#10;Z37SSTkfdXzo2mzI4/pGNm7M3Bo4bToLRGklkGXXBJOc/wCKhPPKnSOqCKzg6YhnnBstO2RA8nAw&#10;tW5onQ1tMqyXTe6q4Kx5IAx90P6j1Zp1jae3DdRx4Ub8mqD68/1FW+kuLKCVpJ5EHEQ3IM+WqWHH&#10;KbX4Nor0nujWTDpuwuDcMkKyxjCk4yo/FV71N636NpsrubqM4GFG7kGsM3XWvVHVV28VrvVG+HGS&#10;Nx/NGWj+inU96YUeFg2QHeXuPsnNaPsOCUZtRV3S0R5x9Ww/6g9edc1aQC2txFjIQDnj/iqvdT69&#10;1SUhbq7DsexyeCKv7QP9O8wPuyXRgYqVIJ3EY+qJLT/TL0606TXs8s7r9HaG/kCtcXFx1Bu32xOc&#10;vmkYY1nq/WrvaLF4guCrZ4JI74Ga56X9J+otdlS5fTpDBuLAtnAP81+nS+n3Sln7CjTrddmNob8U&#10;QxappkAW3hKKOwVBgUk8qjGW1Fr/AGKsd1ow/ofoBrct9HMCsMajkEfEkeRVk6B/pot7i8S61S8e&#10;RFBCR5+/4rSV1qU8ceIYASTjNSNjJPJGhbAGPH3WWHkXJW2/0lQ/2Ur1RWOmehnRunzRzf7ajmLl&#10;PcOcH7o7tIdLtPckhto1SId1UZH3inE1l+pfHuZXyaXu4bKztX37VXB5JxTKUpq4pRUXe9jcUv22&#10;Bk3V1xPOrWlkZCM7U8kHzUXq1hq117UtxP7b4OY1BPf8mpfTeotOtvckxnbwzLj4/iq96r9WESYe&#10;1ECFyFHlqRu4tuTu+iijvSCrR/SPRubu9R5pH5wznaBXy3midOXLXEkioinaHyMAVS1/1/1NrmbW&#10;FNiEZxEeR/P2KgNX9EdT63vLWC81KaC0QAyKpwWx9V1NOWNRXH9/LGqrbYSdQ/6hJtX1JrHRLFpo&#10;87TN3U0jLo+r6zCg1JyI923YvIx/PFW30t6W6P0t7cUMe6KFcEkAEn7NV56w+tel6LcR21vELi44&#10;ASMZY4p8mpt3bFim0tUEtj0bp1hBa3Z2KQMHJxuH5BqP689a7ezt4dP0uAT3Mw9tAhBCeMmqOt7H&#10;rT1GvTA9pPY2DY2s5KN98fYrSvTPpx0/0qYGuhC7RRndLJjOfs1KpXfLV0PFxvqyrOhPSWfXb1rn&#10;Xbl5nA3bWOFA+lFWL1P11onR0Nxb2zq0jrsRV5/AHFUv1x69T6jq0ln0zArqG9syEbRgHBxUtpvp&#10;5JbQRXmpLulmPuMz+T3GM+K7kbgkor/ZpjG3+T16QF2Nrr93fx3+osVtWbeiNlRjFK3811farbw6&#10;fs/TkYLn+4n6xVm9YLddS/7baWtvIthbsPdfGCx7bc/X3Tf1G6l0XQIIl0+COJ4IhuIwdoH3ioKb&#10;sq8rTWiE1jqy06GsJUCpJM65AjGW3MO5rPfTnSGp9VajJf30I+Tj2x479yKLdA0abrfV4ZpzKVlk&#10;RRt4yPx9Ctg6h0jpXTUUZg2RpGFIB8uK0p8Itrb6/ozTqbplddSdH6f0laWN1Jtii2je3HJ84rF/&#10;rd15qevzsttO6KjIUzwx+hV1+rvWV5r1wdxDQ2xwE527gaz1Z6RJr+r7rnGz3YwqrwvP8eRVIS9k&#10;ZR1RbvRJu7S2juJIcjZ3I/ecUDWWnW0+q3N2IijzkrIGzxj+4fVX/wCql9b6RpGlw26okkm2MBfp&#10;Rzmq20W2WaMy8DcMHH9wrmPI5xvpGbMlG7AzpLpR7bqGcLKZYrhduMZxznNbLsNZT030y91G7Ui0&#10;e2fLYwoYL8KqL0r6XnZ9Uu5SXCSnAx+1R2xU1/rC1y3HpOLAXWLm62iOL+91H1VMcnLNBX00xYxS&#10;g2YF9ANau9Tm1XU5rQbb6eUiRVC/3Hmv1w6N6daLo5bmM/1DbszDH/CK/KH/AEu2SrDY2kTsElmL&#10;NG/yYbfIFfq2eopxp4tIH9qOf4lexGeMA1s+oyjz3vWq+SWJdv5Dnoaxs77p5GCf1MOHbOWV185q&#10;mFkfWpI5FiYNbnAfGMYq3Daf+mNFkMcoxLg5PfLCoToLULKW6lEoXDtxxwWrFKVcElxklTstH2MP&#10;U/V473psWco3SzEDOOKHPQDpu4gS/M11mVHIwOPi3ak/Va9igvF2OGAb4Ivjj+4U69Prm6to0vYg&#10;SJE/qKvKjPArPDIrfO5b9GqMG0kgeupo5r++hdhhpzH3xkVkX1KgS0urqItt5f6ba2a0Y2m313qk&#10;02FEQd8seAX3HNZo9XoBbXN7cS59p0dG/DPxlah47fJX+jZOFRZlf9Wkl7+nhKvGOAy92z5NS+pS&#10;ypamKIFnzgUw0O0j0uSzWRNwIwGAxkUax9PRancCeIlDFgFTkZr2+ao8SUJNhx0fo91ommWkj73n&#10;lX3JGU7ttU8t/N1B1FcThmkgtG2A4zhl4BH1Vsa51DLpmin3txnbdHFju2QAOKg/TfphtFsbqS5m&#10;V3nUySMPHmoQkvyb/wBD8HpBTNrk2nadA08xVN20DOOaMeg308C81SeJcsAqZ5zju1ZzPVMXVXVM&#10;Ngg32loh91BwQScA1bmpXVvZ2sqbxHEBgAcZ2+APuozxs24Z6o0T0+8Op3J/9tlI1DJMTkCq19Xb&#10;pvZWwygJk+KMMls1YnQNxbW/SKzylkfZuyBk4NZK699RbTXeutLs40cyWqA/EHY2Rjk1kw3KT10X&#10;m4pL9mkPTGfU+mrGOa5j9n9QDnHG76qI1zVLtr1p4kCtdDY7Y5wxwaMtU12zu+m7Vs4ntiP6fnaB&#10;yKpW560Nvq2gxC3MizXAUeSpHODQ9s70kaT165hPQtlpE0ZaTTVMpZeM0NenViItCudaJdSXYqsh&#10;y5UeCB9VDepeoYF3NGhjDwruGeSwp30rrcsPT1tb3ELINpbYf3MD2qmEzufoqPqZJP1ep3yrxtYt&#10;jO0E/dGP+mG9htNH1IyxIPcu5CjAf9zQzq8NxfadqkEcuwXUcgGe43VavQHQR0HoHTLczFm3EykH&#10;Lkv/AHE/Yqs3+JyMqkcO8099fXAuAHQjL84Ib7FU96taxdXttALbKMrhJjwQVJqx9O028guL6ZAG&#10;VznaTwQKrXTZm1LVzZJDuxuY4OcH6rmKlKL+BppNh11LYx6XY6aYpEVbiARBWbOGx5/BJou6Q6Pj&#10;0/pVbmRSLiSclj2GM4GPwapvUL4anqvT1g0D4iugR+cZBzWjPULULnSNMmWLbxACoxlQMYFcy918&#10;uxHKjOX61bnXdS3tkx5jb/hAFaN6F6oWPQLjTTGF3x4w5xgfis/9Hackj2cPLyXEoeQg/JgTzn+K&#10;ufr7SzouoTRQ2zqBEHi3Dkg08rpE72QOuJa2ETJmNJbhwi5wpZj45q2et7lLLpTS22Kr2+Q5fnGB&#10;wfyaoDRL236j1vQ47hGMtoJJCvaNvrNHnWGsSXsGmWPu/D9Q5xjOfvNTo7zSoc9XRafB03pt3b3T&#10;u906ieNDhlU8kkVeXpz01ZWPQN7c7Qxw0isRhvusp2+NQ6gsdJJKFpNo/wCEA/dXl11c6lpfTupa&#10;PpdwTI8LJGCcAkjGTSavoq5pxFek9Agk09Nauow9wAxgOe284NCvUOny61f+00xVYMsVPIIxmnOi&#10;6xJpHSdlaz596GMe67crn6FCWnavq15NLPGglGDu+PcVbEk+/RDLL49kNdtJreoxWNiBKysEk28+&#10;2DW1+nXs+m+nkto4wkpiILN5NB/p/wBC6T0j0pqOqgiS8ud0kkuOdx8VV6dQy6hCsf6kyHfwM5Iz&#10;zgmjI5Suumh44+Kt9piUovNVluYYnZ39zCZ5G4+TWhtN6RsujdItJ7iQPenmR/8AiPchaV6D6Qj0&#10;uwi1S4Vd7YYKABgeKAfV31HS4MdvCu9IstIVGdpx90lVGvbqhJJ/yK89U+t21p5/dlVU2bdueAB9&#10;1Xfot0fBqesXFzLJi2gJDMOzH+aJ/Sjoy+6h1DULvUSBYYxFGRncK2QOkbOKwjSxt09oLkhAFy3+&#10;K5knpxjbDH+VP0O7/Srey0ia4gThYdw5/wCRFZP6nl1PXrCQ20p9kPtd075P5NXB1p1hcxaDNZqD&#10;uVlTI8qKpG66/HS3Sl3H7O8zkhAgySxPGM1maVriq/FX/Ztx2kVN6yQXmqf7F0vb/wBSRnV5zFwc&#10;eNxrb3QnS69DaDbuy5JQCTyfsCq89FvSq4t9Jl6k1e3UahdoZ9h5KRgfFag/XP1bgS1s9JtLoq+Q&#10;0hxk4q325OCW1q0ctSfqlpgz1z6j3nUWszLsEUUCkQkjuay90Tafq+umuZYWkRJlDkjAOTg80R69&#10;1W0G6ZWX5R4ySRub6Fac9E/SlL7pePXGRC9wN8a+QAaZKVP8W209kpJPVpIJ/V29tui7GO4eVdk6&#10;Zjjc5zwPjUvpWj6fJ0nbazbXGHdAXA/tY+Kp3qG1m616z0rRiplk0+BpF+WVQMe71H+oN1edM6Fr&#10;Nh+o2s8gi5+Oc+BRGGuvR2mqjfRZ/pjYyWOtXXUDIweXMeM8OrHNad0y1N1DeTEj3JZc58fEYFBP&#10;SmjWb9O6LbwqokeKMuc5btyanNQu5NKk9lJRllBOe312poXFfluP/wCVkJbf7B23sv8AcdVtAUJj&#10;imDsWzgkeBTn1O1m2sGgURqJGQkN3KgUU3en/wC3WhuAQQibmx3zWZOtL2bXLyARs2yRsEk4cgfV&#10;DuEXGUdtp2Wgrad6QTaHaRS6HPqE05WZN5weC2Ox/igbRruTXtTjgePcyY2hSfl5zinuranDodpB&#10;BdygJvCfLuc/20Tem+hHT9WutWt1xE6bEB+WPJpKVoJSq2KdRwSa3d22mTRvMYCH9tRyCKJestaE&#10;miiAArJAACHP+KkeidSNx1h1DfToFiMCRRPjAznJoG9XNMl1PUd1gGMTZEpB4BpqioqXO9tUSXfX&#10;oybc6VqGsX5sIbQ+ysnusxz+4Nmv0E6C1b/b9DSC5QgxJngc4/iqP9IOmotO1iZLmTf7zdnq3PUe&#10;WewuYo7SMf8AuI9oCjsc4yMUk8kv5R9aCEdpP2DnpwH1ptVuVnZkW4ZQD4WrE6FtI1vL/knB4NAe&#10;jWEnScMkLzkNcfJ8YGC9WLPZPo1ol1CzMMbmyectSeO2mpOLai7ZWbu1ffRWPqLb/oW1FAd5cg4H&#10;fDUJdU6HLoOlQajJgQyKuMdwW7A5pp19Nd3+ozPJv+agqFO3t4os6ttp+pOkLCAOFkgl37XPhe2R&#10;Tfi3L/4CTdQIDpZbjToIdTnlKu/yjDfVDur3Nz1d1Da27SFBIwHJ5IB5Aon6u12yTp6KEb/djC9u&#10;Nu2pH0n6QDzw6pMrM0fyQ/RNC0Z5FqX1jb9NafYpBHgrnd4zgVkAXeqa/wBVLFbJiOScqSwzwK0Z&#10;619Shmt9OiGWZC+c4wTwAajei+gv/Tejx61PPGGjT3Wz2XPcg/mtKUXLLSbSTponOEvw/ss/pbpA&#10;x2kkEznakhwo/bk1RvrhpK69qejaQZVcWridlI3gEdgQa0BonUpjsFuJ4WHv/wBVM+d3IrP3ROh3&#10;L9Yatr90ykXNzgox3qIxwMfVEpY+EEnvdnKassbTdSitRZx3X7IAqrxxgUI+oGuWuq9U6Qtq+YYY&#10;m3kjADVbzaPaatNdMgC4OF47gVTGj9My6tq94JCm4MVwgwVxxUHdV2mwi1dlwaLpC6xpvvGXbIGK&#10;qfAxQJ1/rk6Ww0eBcui4kceKOYtRHSlndC4HxQZU/Z8Vm/V9enkvJ75T8peSG5FPLjUVT5dM5J6b&#10;JSw09VsQpwWU5JaoLq26ZLS3e2GJYkOT3z+ady9Rwe0wUFZHTb+B+arTqu8uf00uXZJAV2N4P4qN&#10;E+7CP0U0bUdQjuZTmSb3CxXHfnz91YPrJd3DadpsMisXjmwB5OOKZ+hmrzWzwmZSrM3JK4BHmrE9&#10;cLRJv9snTPyOAR2Y98ZpuKbdS3rQ8FUUV1p7xRwIWTJA+JNW96XazLK9xDGxaP5EjyGqv9N6buru&#10;1M6x5jXAOOTnHijTohE0TUMh2eKVdvbtmki6mrdb7Gi6RY+hiWTU7oSblKfIfnNRHW9pIL+xmZgF&#10;Y7FP0fqpfXNWS2vLW4iYZI2t9MD4NO+qo4NQ0WVs/UieDuFaaj9uceW4u1+xvgq/rqWaFbQXaEeE&#10;Y170DeXFtcvGoJDtnv8AE58Yov11/wDcOnoBdIAwOAx7A4xkVVOk3F7ouowZwYsDnvu+jWWc6kmp&#10;fA8I6LH6vNzHqWm3sMRhlU7HOB8s+M+RTvrASzWUU86EGPn6wTU7rErarpTe3mKXCyRuR/nj+ada&#10;XdW+u6R7cy8tHskB7gjyKsqnKSWTve/bGTpL8ehDTEvJdOAMplUx457kEU06MuGjie2ByFZiM84y&#10;e1RHpnqbQ29zplwX320ziN353ITkc1L3OqWum64qNGVSZf3AcbzXYxXGElk30/0K+2qAHraKAasR&#10;LEVViCc+c9zRD0fq8WnyyadcODE4LRMRnv4NO/UrS0vtPiubdlaSFx2PdTVe9JWj6nqccE+U/pMc&#10;9m4otwyKMafx+7ES0DXq/YJpU7ssqvbTLkDHCH6NFfQ2n3N1oPv2Ll1C8L23GhL1l0e8s7S5hdXe&#10;Jojsk8Y/+eu/QHW57W2vYBukXhiDyFauZIpxlyVb2l6CL/IFPU5Wa2tZLm2LtDIre3nacfdWd0Te&#10;xX01hPpzFZRF8lX/AKqRQj65X9sbCS6GMJj3Ps/xSHREVxZS6NqGm3Bb3Ig0iEcEHjFcgkoxezvs&#10;s/rLqhmvdMtby3I/rDsOBnj5UZ9ddOo2k3MlsNrRxk4GTkUOeoVjb61BbOp2Tr3x4PjNTlr1I8Om&#10;C3uVLv7JQv8AfGKpzheRSd31IdX+NGYug9Kk/wBxuJZWGCwGAOWyfFaoPSkF5p+EcxyYO0qayS3U&#10;kVhdXMUcTEO37u2DnODVy9OdZNdWrJBLhgudoPP1gVm8lVTcbTReCvqZXd902E1G5gnUh1Y7uOeO&#10;citBdM3F2umRrESQI/8AAFUjqXUX6u792VCki/0znuSKuP021fZA9pO6lCMxuRjI+jXIP7ixpyqv&#10;YkocL1YU6Vfma0eGaPJKkfjmq0ac6XeN7RALAnHYVZVvNGl9JEduwnAaq86gtoZNSuLaZ9q7dwk+&#10;voUsf5RT9MPToyZeww6l1hdSkgTrcB48HtgjLVu/S9UXU9DhWVCu+NR/IFfmJqusva9dXG2B2jjY&#10;IxU8nPIzX6W+mF9Fd6MI3X5qcMD5r0pxk+P5VyVGROLk0l0TOsaJBJawG3XDbgMA/uFS1hcm0tkS&#10;dWTaDyeRjvQ6b2SO5jX3Awjk7fijPUXjNrMzeELCoYlfKSaTSKfCMy9QrHqWqMskW4sxZT52fdaL&#10;0N0i0+3TsojAXJzkAVQOmXCXnUds5D+1FIATxjj7q8OpyEtgIiQXUqNvgfdcwyaUmmtDuO0Ad3pl&#10;rp+sW6S7Wgm+RYf8X1Qb6mzwRdT6HYcBJYzsC/EBjzj819oTjUtUWznuXDAbl9weT4qB68sTe61p&#10;nubmuLIswx5BGBSKWtR9lW9rfotLprRbwySRGPCpjOeP5GKmurJJLHT5Fc5G4e2opn0lqEkbiaWQ&#10;tvXDjyK59Q9t9bZhkLBEzx9rzXfwcbv8r6Jue2D3pZ7aXd3LEQVfhvOP4qF9QVW/1+ymhYhoHGcf&#10;3ipz0NsJo9OuJLllaX3MoV4BRvOKIOo7K2XqDSgGAMjE47ZI8U8nLitqr6ORlsIdXaDUNNR9v9Qp&#10;kZ4qjdbgMELIxO8kEL/J4q9OqbUxWJMXG0E0LX9vZavo0E2FWWPaGJ4IrPn5cpX2WhXFCukPa6ho&#10;bmS3AngjOG7E/kVB9I9IxXcNxcRyriUlsYyd30an7LRv0lm2VYx4I3Z+6AtCutR0Oe5CvhN5zuHG&#10;K4pr8OS/6GUXUqYy9OQllr9/ZX8QUlm254AIPmqY/wBRvSAPUtqYJAsckYONm87mNXbotgdY6pvd&#10;8oHxUgE84xyRTX1dgk0zUtIu7iEy2y7Yndf3bSf/ABTxTqP46vsZupPe66PeitYvYNHhsmJWPbty&#10;RgkYpj1WLKbSLsPChIUDcRy3gVZ0WjRDT0uoud4Dcf8ACaq7rPSpzpV60LKqPGQPsHwa8/cZ/wCy&#10;ySaTMi6DHAh1C19t3UZUt+fsUFdcWdq+lkPCPcUjnOCQTgirE9NY4UuNRtbxwWchomzk5Hc1A9a6&#10;VDF+ohD71kkKjd/xNzxWzHJLLAHG00fjt679Lxx9TO0EuISCqoR9fms/arobWQR85DePrNbr/wBQ&#10;HpjcPIbu0uwHjbf7Z53A+KyTrun3kbD37coD5NfW4s6kked5GLgfdEXbW08cgTeoZcg+BWvL6303&#10;qTT9rWsQnRQI5VUDnwaxpo6sJ12P57fdai9OupVspPYeI5Y5QkZC/dTyRXJSMHOpHnp3bXOkaq8Z&#10;gZYSSZM8bivbGfFbRHT2nX1srNCUcxhhnkjPaqu1XS7fUIVnijZZSoBYDg5HaiXpXqW6iFvaygOs&#10;Z2KGGCB+ax5pJq12WUNh3o+sXmjTAIQ8ZBDoRnI/FEPV1hFrunRTCzxclRtYcbgP4pa26Kn1S3ku&#10;LWcFkOQhP7uKktD1a80oRW93a5aIAEf3Z/H2KwrOhnAofR7jUbW6eOZWWRG2hTxkitQ9ENpGpW6Q&#10;XEsgf+wM+3BHBpr1F0lJ1BG15aQlZwnIxgHP3VbJaT2jMk2Y5UO3Gc5APcVzI1OhYXFmnB0nHa3C&#10;q84mjPYA5GKi9V9NtOuPfns/jIq//CJ+Dj8Y7VJdAajDeLbpLPjeoB8AZ+vzV9r0H/t8T39s/wCo&#10;hGNw3ZIzUNr2V0zIOmX9vbSezIpjZOdjDBAXjNaC6c6k02fT4Hl1vY5yCrsxYYqV6t6M0TqC3aaK&#10;1eK+UYVhgbzWfdV6Y1jTJzb/AOzyPtGSSCO/+K7aITk0+xvZSWzJuyOe1IywmTPtnNUnpPUwRkia&#10;UgfWewoutOtTAZP6QZP7PBz+aw8JWb8qVILltJIvxn7qWhu5FOCQwUcA80Gt1WWMbNhVY5IPOfxR&#10;Lp+p2UkWTOqv5U11t+4tmGeJVoTvNcZo3xAePHPNOtJurIS/14QfcXgkZ5PilXiius+yyMfup2x6&#10;Xh9r3GOCP2g1XHOPF6IRwS3oZzWNo759lAMc4FQlzY2jLgAAr98jFT0yrGSFHJPivb3pmaX5AAD7&#10;PfFc5mXJHXWwStrCxX+oyhyvC7hnH4pCfQ9Pvnb3Ik2uMcAbsfWaLdP6e37oR+48jPYYr2bR4rI5&#10;WTc/n6p1Ig42qaB1tDsLeH2oYFVQvZhkn/NS/QfRcE8st7cRfBGKxpjBP5ot6f6f/WSQvKmU8bhz&#10;/OKurSdAWSWCCLgbvrv9mpZfIktKRfx8Ee0qoiNM6WE0cDRkBMD4mrEh0qKyESquXI5J/jGKLbXR&#10;EtYVGASDgCm4jWN3kdc4+/FZ4SddmtDnTtOjjVZZsu2OF/t/Gaegs2MqRUlY2xKqzjk9s1FajdNG&#10;4t04kc7Rn80Ob+QSsa6rc7o9kOFY4BYHhar7W9Zt9Fjf575AhOR9nt/mjLWbmx0C2BmkzIUO0Hli&#10;T5IrMN3ey6lfzSOMozAqPuqx3YmTVDuV/fT9VO5eU87T9g0E9RTXstnIQ20qwyE4O2j2cWv6ctMQ&#10;rKeMHPFBt7ePMJJFPwXOARjIHmqRZkmwD0+BvmGb4kfeMGq06g1xAXATLHPINTGv6zIjbFfAPcjy&#10;T3qu9Wu0O5mcHHGFr0PHVrowSlvsr3W9QYlWfJYsQM1K9LJJcO2FO0D5eBzQrqf9a6bAOz+yrW6L&#10;08fpZJdh3O23H4XnNXyajY8WhtrkkdpaRr7nLPtGO9AlzY+7txyd1TfXWqwm8jgjH/wwC/HANSXT&#10;WmsXt2li4YggE13G2opj+0Bt4rQR8ISRmrX9Prf2XRypMj4+BHIxyDXPXWkCEWUkUIT3M5x4PgGr&#10;C9Dem5dY1WKJsjaQ3847DNUctWa8cE0janQvSsdhYLcICrTBd7L+4sau27RYbKNkA9wL91F9L6eE&#10;t5oJBj2R8QPFfTsWzEVyBkY7GvCyy5SbZsmqpA7PqFxNtiJz4FGmlRGK2RSchc4I81G2WnmJtwQO&#10;5r3qO/8A0FtHbRud7qWbH9orhBO2Qms3T3LyLkYHxOBVWdQ62umwSpHgtjk5GFp3qPUDwKcn4qeC&#10;Dk5rN/X3WEVkJY4GEss2Vdj4J84qkYp0GWSRXnqT1MkNhdmJw7M2M5Hn/wCasV6rK90UDTmRmJzm&#10;j/1C6qmimS2dVAwWwD9+W/NAujWsN7JuMmM8KRXt+NglCFmHLkhLVhD0v0lHcSMVj5BzkHgYq+ek&#10;N+n3Yj9nIxnJHBx+aE+n7L9H8EjYnGTju1ar6Dl00Oqy2vuHaAm7tkVPP5Gto7jx/BcXRMFtqFss&#10;C2NuhyGIK4xkdx9mrqsOiVs8ss2/jOB/81VtpnRMkrG4tZDHv7Ad+at3R5LnSnWOZC5YYJFeNkk7&#10;s9vBFOOgr6JV7a4dViOG4dqGfUnRbueV5rQL4Dqcjj8VY+j6pAZ/goQHAINSfUdhHNAXxyowfvBr&#10;P7uzZ6Mewya5bSkSfyoHKhas7SepJoYULRKWznBOBRS2h4BXJYMOBjNRk2hFUHwbCkZGearJxqkS&#10;jKg40HqYXJB/TBC3fI7Y+qf3mkxTzvN7aqRyD2NBtivs4JyKl/1/vsNsh+uaSU04loNBpZXDT/0g&#10;cvGud1BnqjdqdDuIJI8ySDaoHPeiHQopYri4kfADAAH+KrX1P1xLe4WbbuVFCOO4BPmuKdJbd2NK&#10;O+jLvTmi63oeqx38MThFQKFPGckd/wCK15pPVo1+3FpcGNJCNu48HNC2jzWWoWqxQhVZwMknOKc2&#10;fpndRXX6s3QUxtvUqRg/zQ5ybb7R2DWkBWt9Ja/pN/aXceXhSY74u4dDVk3nQtrqlv8AqrYqJ9gO&#10;M9jRRZ68btXt5iA443Ed80Oaxaapoy+5boQuckL2qNrf42i1sr2K71fpu4jNxbe7bscEAZb5cHIq&#10;2Ek0LVIjJDKitsB25wc0E22unqe1eFxiZDt+jkVTnUGk9RaNfRX1vEzKkilth7jyGXziuRbX9HdP&#10;9M0MNVu7BliErNET5PIH4oa6j6Pl1Rt9uU2u27JbGaL+ntU0DXbH3HdFn24kz8SD+KZSRyWIkNtP&#10;uTPGTkEU6V/tEXZXejNfaI80d9EPaGRuHyKAf8NSXUGnaPrdo7RQo4cDPH1U7fWP+9xEbQzAZPOK&#10;riwg1Lpy7UspeHP190yuP9C1eyNs9H/25ZpSH/p/tIBHFGulXy9S2Cqk/wDUU7SCKtPTuoNC1O1B&#10;aNBIy85wDVU38P8AtdzJcWoEWGzlfP4P81Oaa6lY0XfZnP1N9ONUsJ5Z0+EyYdXXjIHij3ov1ENx&#10;pq2d6U3hNpOfrwc1ZOt65/vGm3CfpSZNudgOSPB5rNWt9NxQwrcRpjDDJztGfo/mtEZrJFReqJS/&#10;F9EB17oio1w6q+CRtKgFuR2NZnvJ54ZSoiZVOcHP7sVuvR+odP1KxS2vY/bkRcO//bFUx1z0fZ20&#10;8Rhb+lOrBkIxhh5q+HMoPjOmQyzp2nRSPRvVsT6qbfU2wMjYRyf4zWh7KeLT5N0QYRYyy57isnal&#10;oAjuRNtwQSBjvVj9P9T3qQGObLYUD5ckj+TVvKwRmk4mjw87dpyNIa+on015rSQbtobB4OKzlq2u&#10;yxqPcZ5Buzgn/qtXPo+pRvbuCwaNgAVPdARVT9R9PRrJvjfBxtUHnIrFixpPZtm32gFivY1ujLg/&#10;u3Grj6P1v3oJIouE/dVLXdoU28Y5ORUxoN9Lbxr7LcL/ANj3qubEpLQ/j567ZcGr6RDM6TjBdMMA&#10;fuoQxxX4kt5Ew5+Qz23U80edLm4SPftJXcD2/wAUveaK5k9yNCxGf5rC4cWbfuJguP6qGxmG3acc&#10;96D9QuXspWiR2BQ5BI4xRrqSCMI7/GX/ALiovWNL/wB10tnB/rbSRjhhjxmr42KPmv4r+OKSOQrM&#10;uA/2SKl7jXUNgbaaEEkHBqpOmJpLa+iikU5jyf8AB+6snqPRzNpplQYZxlNvfJ7VWeFJoeXV0APT&#10;OmJYandO0gEFwxwPCilb/TX069jvIbhtmeeOfyPyKHhfn20hmyHHx5o30u/aeI28sa9gAP5olF2Q&#10;yS0KasbfV9PR4JQG3HKZGcVXkAvdNlJzugLc/QNSd5p0mh3nvgZiPGPFGkqabq9kpRBv84OQhqtq&#10;K0rTI9+wj6f1lWtihY4P7SPr81xqnTSXMEjKUZlU7QTkVTovbrS3lUvhgdpOP/FG3SXWAuEaJpg9&#10;ZpeO1tGuORNAu9xPahYZANq/8qMNBuVZC8ZUKhyB+aX1fQv1w/oSL4wc4BzVYrb3GjzNJyOfkPBp&#10;nBSX7Ebomte0q0vDKWVVO7OT23H6qtL6CazxsQqAwzsHGBRRLei7MkucueTnwabW15ulEbqW8kVS&#10;HKNbEk+S0x9p2vJKYklJIPdj9U+1Kyt71XX+zxQhqWkzyuxgYRr/ANsVNWc00FvhzvIHnjOKdJrp&#10;sm/6AbWOlbqxdGj27SuRz3pvY9QOrCKf47eSwFWdbX9vexIk/BVvHbBplrfRkUkckkQXJwQK0Y8u&#10;qZiyLYKXVrp+pQqIJldmBwAeRVV33S00NyWSVtoXtRa2jHR7n3cHIOSueKlLbXIpyVmtfaOOHByK&#10;0QlRnyUyob3Vrm1IyhMROMkcE19p/UblnGwYxkMOQKt+90GyuYymQ6ODjPmq+v8AoaKON/b3KRyK&#10;0RcWSsibnX0VBI8g7V7D1lHFAN1xt44X7P5oXv8ApeZ1DEYZfvsRUXBoEgYgybwATyO1dqHydhKn&#10;ssXR+v23klht2jIPn8UV23VVhfLKUO1gOB2GaoO70aVYTj45OAadWHu21vgt8h5/FQnjTdlk3ZcM&#10;+rAqySgYZcUy0XRTcX6iOMuQ4wAO+fuq6GuoAEZt2eBk81oL0Wsv1cqXnzBBOCP+JOMf5qbjKCuq&#10;BJto1/6T3Oo6c0KQ/wBPdHtZBwVNGmqWlxLqb/HarhfxyPNLdNRhmtXUEMuAfyRUtq88st6d6/ID&#10;GBxivOyTbka4HuoaSFktLl23LgHI55/NOeqNI07WtNDraqk8RVkcAZG2pGPTVudHkT3wDnd/1zin&#10;Gi20DRGOWTDBcADzUZumnFlSv4YGvdHeCSFWljTGe+cc7hQJ01dRNBOEcjum0H6Pc5q27C2/T3M8&#10;KHeHLf8AWqi0tP8AYerryG8hKRysGHHGKfC75L42ictSTLC1HQbnVtJuUaEyIIyGxyRkVnPo1m06&#10;7nsLh8OJdkeezL4rWj36W94EtFIikPAz5NUH6xdMNpE9tq6R5iV13EHBUnxVfHkvygx3BumiwNk0&#10;ReJW4P7sVWXVPTmo6LdJf239WCQl3Tv/AIq0OlJItQ02K7Wb54HFT2rwS39g0Pte6AOw/wDFSnOU&#10;J00qKUpIqfXbvT9b0q1SGJo2C5fPGd3cVT/QMsunaxNp4cgO4xu7Hccf9Ks7pfU4NN1q50/U7VnU&#10;5MbY5U/kU19SdBtxLb6hpyOjxyLyg25rRjhvj/xFrVlSf6g/SyS1MepwuGaPPAHDbefFVX6U9Qm6&#10;cCOYcMFz/wAGe9b0l0656o0W3DqJXCDvxgr3Wvy713T7/ovq6/Q2rxxTyYBx+2vQ8DOs0J4ZfzgZ&#10;PMg8coyV17Nb+pfp9a3OnQvFLuPJ+J+WRz/yqO6L1SGSx/SywKZQNoyMgjsOKsXoR117RoS1xysY&#10;LbMfE1TPUFhf9N66jR22+IvlW7Bwxz3rJxdtF4v+LXtIUtba/wBB12OVMmF2xg8YJ/7irJ6o6cnu&#10;YINQjYOTguvcj81Nutjr9laskJJj4GRg7vJpHpPWvcvrnR7lGUjKxA/3Z7ipuduvcezRFUhhoOu2&#10;hVYiwWUA7lxgUatYxzNtSMKGXnFUr1r0re9PakZ0+MbPk/eR4rROhX9hqOjWV1bgiRkAdGyW3+aj&#10;kh/44yXTLwmraZR/WnSLWN7CVcbmIY47bTzzSVnYmNvdcAqQAKu7rHpu5uNIacxk4/YfBP0TUX0W&#10;9hfaDPb3EANwgbcQM4PjBoWW8d/BHIlzKs9TOiU1HSVuraQthf2t4AqmPT25hRrq0Zdrrt+Pjn6N&#10;bI0PSzPb3VmZAryghUbkYxWULvp46F1MqyqY1aX57ux/g1fwskZwnBvohONS5f6ZR/qd0fCt/cP7&#10;JxIm3B+xyCKy7fWxs5PbdSQGxkV+qPrT0DFd6dFf6U7MCmcL3UKOQM1gzrPQokmiZiWEi/uHYHyK&#10;9fws6ajGzB5C7aArpbVWgu4tjL9jPYVvz0f6unmdIL2Lh1PtFeRX54z6N+mcMmf4Fay9DepjDsiu&#10;+Z0ffG+OfbH9pNL9Sx1Hkts74c/yq9Gvda6aluIjLCvyjJBC8nmi7oq2t5YR+siYSLwu7jn7oh6C&#10;6k0/URMI5dsmDvU0p1Lp1xa757bIwQwYDOMHivn3kf8AFo9qrvZMfokuHaKQnYe4+xWdPVL0uutP&#10;lmvbeNWRlDA+MVpXpCa21YCfewmTO+PzkecfVWJaWlnc209ncoP6gwM8qaI5nhyd69hlx/cTXs/L&#10;DTJZXKMin4kMP8VqTpPU7DWdLltntIhIoyZT9vx/y+xTb1T9GpOmDPPagNCxJAxgKKqrozXZ9JvF&#10;liRXQENszkH7Br141nxuUH0eRvFPjLZAepHpdN0zqE0xtFRHGS0fIf8A+cVc3on1VDexi23sGTxI&#10;cAp2IrROpaRa9a9OvDBZ+5mEuTgbkbHbNYo0u0k6T1xrWe1KbZVBPbAPmiGaPkQcGrnEHDhOLXTP&#10;026c0eKGJLi1YZl2k7eRx+a1vo8MWoaZ7cyB8KBtNZB9OP09z7It7wSYjBH9oyR8hitcdDTwQXDw&#10;SMCdvxOcgkV5sIrmo9etmnJpX2VzaCW21U2an2g39hqv/Vr0quLhDeRQY2jLBB+4ir09XNMltorb&#10;VrKDdPC43BcfJasXT7satpUbez/8WIKQT9iuODxTlFT2uvdkHktRlRmL0Ku4dVhWFHUT2p2uM8qR&#10;wRV19YdOJDe6XqezdFbSYlUd8PgZrCmh6fqXp36o6solK2l3OrxAnznkYr9LIpo9T08kp8ZUIKn8&#10;1u+0qfzVom5NOO9COr6JaahZbPbU8BoyKAL6yt7jQbiP2ws6oxUDw380ZdIK3+2rGSdqMyKD3Cjt&#10;UHqmkvA7jOFYZH0eKXNHnGMlCtCxm4tq7pnHTuqxTdOxwsAJI09th3yawf6sdOySXd5JCMs2QVbs&#10;DW5Ol0j9y4gkjjGBuABxmqO9VNACzmXb8nXO/wDOTSKTUoNvpJDZEnGS+dmPOkbBpJJLeSYRgZO0&#10;88/VBXWXp7NHqO1hIiyD47ASrDuD+CKuSPp+6g1NGlCrC7Y3DuCfutE9aejxHTX622ufemhTfg+Q&#10;a9CTSV/9nmq5NqmYR6N6DsLE3L3dyZZeWBYAKB9H6oxS8stLDyQQxkkHbjuar2UajLfXUDJKhx8j&#10;/FHendLJHHGbhCzv2Ung0rl+yM4uyNudS1rW7OeCxiw0hCs/OYwfzVhdBekFv7cj6sGubiUYUL/a&#10;Vq0+gumYTb+3MAqFsj/iKj7q4IOptA0NmKqFaMfD+7d9kVPLJtaRXDjVb2OehukIXg9uRCiqv7Qu&#10;MAfdGP6zRtMu3ZI4ykK8nHkeB+aplfUG61K5ePTFkfOSxj/P2alOnegdb1/LzusSB+U3cfk/zWWp&#10;a0zYkqZNdZep9lF7l00wUbfgmMZPgVk689dta1m+uoLTfOw4jVFzt/BrYel/6dNNurh5tWmNxGG+&#10;EXjirJ0ToPo/QpZWtdNt0x525p3kjFK0tvtnUmfn/benXX/U0EbpbyxiY4KyHAH/ADq/Oif9IttZ&#10;xi41jUTPO4G9M7krUR6rEjrHa2m/ggL+0gilJrDWb5lLyLDHx8QadZrTUU38cVQ1URGj9KdM9N24&#10;WK3iUnHyIGTTy/63sbQEsymha/8AS+/1DUluLnWGMIx8COePqiwenelnb7gaTH3gZH1xU/t5Zdp/&#10;70duK9pgbF6m3N1dmGxtTMCMggZqWE/U08ry7ShZcCPAwtWDa2GmaWp9qGGAAckADiuP98sBE8xn&#10;XYM5NdeCkk8i/wC7oOXdRAaToe81BUlvbpxJu5UOe1E2kdJ29rIHYbyv7d3OKFtV9VNOjIjiY5bO&#10;1iODig3UvU66ZHgs0+TchwcmuOWKLXckFSaLh17VbWDEbyAHzQjqPqTplvL7EMwb49x2FUDreqXs&#10;r4lmwSPHc/ZNAN9aXN5lbcvGNpDSDIwKWLUpyb1fwHKqRqi262EZkMZBcrlQBxx91UvX+u9R68I7&#10;a3jBUsMgf9/4qf6M6X1D9E7zNuyuFzwcY71anTPTK2yszyMfh+4/X1SRmo0mhygun9H1GArbzRO8&#10;xXuQTmjyb0zuBse5jDdjjgYzV2aVZWtsZLl5E3dt54wKCtc64ju78WlinvhB8j4LHgYNaZcHDk5d&#10;vSOR5ORO6T03ouhWUjAIvxy0jYBquL71Z0vQVuAie45BZQAWP4xinet9NavrsAgmu2tkPBC91UU6&#10;6f8ATzSrW6ge6f3vbGcucDjtkVKM7lClVex1GrvZnqy1H1F6xv5ZBusoZyUjEgYMAfIWrS6d9DtJ&#10;0KeDUNVuFecDLszZBYmjbrH1i0PRbqCJQJGQlRjgCsy65131J1zeXDWUTJAuYoweEH21VlGO0tu/&#10;5egttq1qui2vUf8A1LdF9JXS20Molu1UrHFCm8n6AArP0rdT+pl3p1zdz3FnbSyF2hjBT4kbQGq0&#10;vR3/AE36OmpJrGoKLmePk+58stVzda6rYaLqNutpAvvouRGg4FLmqMOa2r9//kRXG1ypLaQP6p6f&#10;dM9JWNjMEXfGoPyA3NtH4pL9TrPWCC8kiS2sIlyi5wePvNO9O6Uu+qPe1TVbp44o8iKI8Jx/NV56&#10;j+p0D6ZFoGhpuJGyRk5UAdzkVmTlOSdVFrr5KJVq7a7fwS3qD6iDT9EWw00Auf6bMgyPsk4quumO&#10;lJtYntYLmMqJ8B2de4NFnp90JJfvZWl6M7fkzY5yKuTrS80jpcwTlQCo4UfuYjzVJY62LKauq2D0&#10;+i6f0hf25RVTAULtG1eB4H2KHuperhqqytsKqmdm79xNQ2rXN9rJk1S6YxQIeN58D6BoN1Lqqxt4&#10;prwgmKBPORuzSSVt+tgihOsrmW00q9ihYG4mlBx/w7m5Y1Z/S3RNpo/S1pqsrMXDF5C6+fsVAdG9&#10;EzdWi41TG23ST3HBONyjkAVJeqfqcy2Wk6JCm1WLRiNQT/Oa0xfRmnNJsDeptePUkybUKBX2Rq/b&#10;FEItp9Khe3DD3nBVC3IDntgUKdHdHXS3kNwpcRAjOcMODWj7LRbXqDrPToIJP6UaK8h299owF/xT&#10;3FJIzT/KSZZvoTbBIZ4JU3M8Y94kcFgMGsdf6mBBN1CLaeRmhhWT9KFblCK331VDbdMpH+hVhPcB&#10;lCd8/bV+Ovrn11PF1ZD79m8zwcfQDsearjwt5+txZ3UcdXplif6cNMmHU0eoNCFTcMAD64INfqB1&#10;vHbXUumxWUO54SXIiXPbFZl/0u9CT6pp8t5JGscW/cMjkh+VFbD6EIabUQUAKEKDVc15ZqPSk9Ov&#10;gnGPECuu9SlfTYLaU7CV3BCPkdtP+memoP8AYIrpA4mUFyPsioDqnTTrvVskEC8IoVnB4XbRVrN2&#10;Om+nNShL4kKusXPcsMcZrG4pSnf5af8A2XjbSM+9Ram97fSl0XG4LnH/ADNGOjm407T7q1jZtrjh&#10;u2W78UD6TpEt7aQM0hMjfJh5NXLrMtrN07ptvAqrNCQrjGSCtZorVvVI1eO/zKv12w1G6i9iFwpf&#10;Djaf+HvVJ9V6O15p14eGlijbKSdmXzmrmhvZYdQt2uJT/TPyAPZf/q1XN9Ppj9STNLCyR3je2+P+&#10;A8ZNch/1s05G6ZgDXLG/uEjiinRVR1O4eQatfQAkQaN5QoCbiTnBwKceovp1NoXUl5Z7UNpuDxOh&#10;7o3yGBVaeoIntoLdopQgfIPHJA7bf/NegnypWeZwZFafNda51IJ9TB9hMRxf3Y54q2uv+r7PR9Hu&#10;jIq/GFgFHYhhgCgjpW1X9HD7sweR33YI/aT2qvuvLXUOpepYdHEga2tzvduypjv2ocU5L9CpOuiT&#10;9DdOaGGfVWZBNdyFAcYIiPjmiLrZWvdXhhWb4RgAjH7SDkmjLWzpXS+kRyQNvjhVI0XG0uT3z9UL&#10;+nqprVxeX8n943DP4+q7GW5So7HTReNx1QdI0OUG43Qz2+wJ2MVZQ9ORLqfVYumbH6efdluA/wCB&#10;Rl6l3iywJbl8hCXkDHAXHAzSnptoNvNYw6km7DSELngNt4zSQgscJv5LznynFfBcGpzF2YQv3Yu2&#10;DyB9V50ppNpqvUFlcTuqR2sbtyON57ZPihlrC4OpC4imCpsKk/8AkCjLpDTG0+1vBNgPPMWVs8Bf&#10;Gay6pjydkpe3sM+sR6fJC0q+4csW/wCGi/1d6tsIdIs5YIQEtojvblSAKBulobC91USvMGaLIbnB&#10;qG9c9eRNCvNLhiiZXkWMlW5KnuQafHBc4pNkrUUSfTHUdjf2cb4cEMAMLnIarotNVngtpovcKhT2&#10;PAxjIrNnSdnHpKaUkNx7iKyyF28kVdeo9Qx3LktOmX5K9hn8V3MlzHg7SEYLi4eG7UsqGUMUxzhq&#10;z96U3c+n6xq17fO4a4dlzntt8Cr7lvBLYSpGD7igqD2HPnNVVqtoulWUTvBsLISWxkOScHFGJ6kv&#10;kTInZIdGdRprfWKvbIGWHchkxgDGQCas/wBR9akc/pAAXZdh5z8Kq7050RNH0y8uQgElwxkcfQ+/&#10;znNCvUetrdapHK86tHHGR/w4Aqko8pJr0K5LgvksnoLTLkapDfoOLV+1Wv1/1gLq6guJpG2RRMG3&#10;8lR9LQl6V38UOkXsqxjMpwvn3B9/xQn1JdW1/fy6e0wy6sABggIRjjPeiuiV2NPTzQb8RXOvtcb4&#10;7qV1iXz7YOOwo0tMm6W8mGYlfC4HbPgUrqdxJ07ounWMS+5sj9qPb8cjyQKZ9WXV7B09ZxsBFMxP&#10;B43Aj78EUOHJ6snOVC/p5HPB1bqF/IfdjJKw5HAJNXTYQnUOqQxZZIk+WCcgYHYmgvpuwtrDpOxW&#10;Yj9QzBnkzjcT+KOugOl7ya4me2t95mG6Zj+3GOOajkVDwdoh+rC9xrN/b28QIMi9v2gEVoPozTNH&#10;0fp+8vVjRpthXD45IHgVACwsNMtr+6uowbhT7aMMEY/BqmbnVbu8nS1ggOJgRvDYADcUkZuNj0da&#10;z1Td3cZtFlLoHJYfX0RjxRJ0l6WTWOmyalfNtR33Rr+3+M0b6X6f6Z0xYCe/KyXEpwAB2zUd1d1v&#10;Hcpa2bA+2TtC+Ce3NWUlTSQNu+2SXV/qP/8AWq2sY0JYgKFT6WhjpnpptVuY4p0CJLy5xT/orpBN&#10;YvBLLbHbHJ3I78dqunWHtNOkWNYgpC4OKhkyKPfvRRQcgiXRtPs7SO0togioByvc1IydQafpthNN&#10;I6oIwcqOST+BTbSDHdad74/4WI/xWSOteop71bxZZtiFDgA/VGKbxtS+VorHHGS4/AhedfWNlFfv&#10;cke3ubDOw4Ldga99FvT+fq25l16/hZrKJ8WMMgwCR/fSvpR6b2/Vi3Et4m61j2gqRn3WXsCa0Zdd&#10;c6F0pot0m9EWyUjYBgffijE4WubaW6/dFZyk1+K2ga9Q/Uz/AGbQNQgaLdOq+0gU/ZxWBeq7GWUW&#10;1xu3zSEl1b+1jzxmpvVer5+oBe6qWykr7xtz5OBQxpV/LqcyQQgzFCQM/wDY/dWvSuT0jktQaits&#10;henumrnrDWbXQ4YlM0YNw4PdFX+4n/xW17fq6To7p/ULKEFILS2fgnHIXxQ96Q9HWfSmsPq8wzeX&#10;I2StjnB8Vm7/AFN+pcr9QSaXaIhimkRZ5QeSrt2ApMbeWaSuk7JwuKt//JI/6SOpNUn6r1HqS4jZ&#10;0vzjLAhgPqtQdbdHWnV/VllbNlwhFyY27DOcVN6f6f23S/TmgXNnCEijhR5pQPLjjNEvSljPLrh1&#10;R3JBK8DgAKMU2bNym9OKtaC+W/0E8E66Dd+0Y9pjjAA8EeKnbCBr+KbU5gGDqfbDDjApj6hXFnJd&#10;2FoFD3U2e3JRB5NEOo6la6NoEhdTshhCKB5JrnCKnljKelbQsW6i6AXqXqFrjT3s/c2hxkPnacLV&#10;V9O2ssskEhUyCFsK/lv4rrql5IdOtL5skS4RQOWAY9qtK6vrLR+jg5ZI2WMnIwW55rOpN3b6RVtR&#10;j/szD6u39tq+pxKgSSKHYRGf3e6M5zWo9BSys+hjjd7n6Zm2nhi+OMCshdB6E+o67p0T8fqLlnbd&#10;3Oa1jdK1v1Jp+lySNslOfobV5xVYS1dKtr/bM8ib6Vhx0NA0uI7gQGSUsOd/c1mZ/UeGBzDLdbdz&#10;bQvkE9hWhfWMTWtnEbe4MYKNkL421mL059Jbbq+T/cIrsSxtLvMmc5xVXieoyX5RSjr2S+41LXTN&#10;T9GdLKNMXUXiCzuhkUsarDpjq7U+oPUYQyD/AOt9jGQXPI94EgYNWL1t1DLpumLpkD7MKsPuE4J8&#10;Um3SsXS+i2ccI3Sucu3bcxHk0tJU4x6Scv7H23t99Blr+hwapf206v8AGIjPGVdgfJqO6/6rjtdH&#10;uGjRWAYIw7+fAoo6StHTSIIplAY7if8AJrP+tXsUp1GBXEhjcqPHIrmSck7tf+S26KRrr/2jHpK5&#10;XWdZvXeM7WjQx7gcZFd6z1BZWU81mxJkCk8DtRBZdJ31holpqnuKsiYMigYO0mqH6ihmtdau72ab&#10;LyEbOSQFHIAH3g80qTXG0JJjM3F3e3n6f2QPenSJNx5IPdq3HqS2OhaGrx4EduiqCDwx/JqgfTHp&#10;NdUiuNWlBON3snBAXb5wakfVbqL29CNkY/lKQ2zOM/wKqskU2uN8lSYqV0R9hoEPVPUUd47fHGAA&#10;dygU49Yern04WXTtvCs6DZ7yEZ3r320bdD9MnpzpYahKS0iw+8y/QAqntAtbjqbrSxup32e+S4wO&#10;wQZFEYSh+NU5dftHXLqXwaw1NYrjpyX21T/7E/pjHCtt4oO6J02CLp1kdcyYbJxz94qV6v1CKwk0&#10;qxjYqbuXYPztpfUrUafGqRt8n5q/kNue4r8UouiSi2iNuLS6srGO7jl24X7xQH0lLdDU/wBbBCdh&#10;cmU/lqL+qdazoU1uzhWKbCfuoT0n1BLNHgdyElI2s3/EPv8Ams8Yxco1Jpa2/TO1XogfXLqmBYrO&#10;CPDctuqlLe7/AFNrsYEHHP8AFSX+pyWQXc6WxXc/tk/nApHo/S7640GO92glIsyg+No5ApsjduT2&#10;7JZknSQ2/wDSt8BHcvBmErwRzzUP6uK7aBboq7SAAHHx+We9Wp0dqME27fclIXK84yM1J9d9AQa7&#10;YH/bZ/c+R3xnJyB9Cpck2npfNhDG0mVx6GyXOoPHaXEoaMKQsn0RVseuLy2un6VA4YqZNoKd/wDF&#10;V76a6eukXuCrK8Z5yMduO1aH9UYoLvQ4WbH/AMRWU92B/FDpznJPpFFpUV/peoTWNmGiLLGyBWH0&#10;D5/mkdD1pPdVJjhBJnd9Y8VM9M6SzbILiXMbphGPj+RXdp0LIHu4A68MWXb2wKm036FRa2vaLFfW&#10;StAqlkw8f0aRu4Yr/RH9tQhVCcDwy9xUR0OZlt7i2jud5gYKwbuhNTegaNJb/qd7suSRtzkfzWqu&#10;e4465Rodf2Q5B1Xpa5iDBZRE4Qnwy/tNVrHqUc1paQXKsGysROOd44Jq4+nbCS3N7b3CJ+8shHZk&#10;ah680ywkDxMNk8Up28fuHgmp5cUpRg3WlX/QwUaFIP0y2k37kULz/cv3SHT+mxWrahaq2UVwV5yQ&#10;G5oX0W6CatFb3LtmRWEWR+7HNSGvW8um6rYXlsSfeb2XjJ4NPBPjGUoJqLp/NM5F67Imxmg07qt7&#10;O4bYbhN8BPZsf2/zUr1jpYils74biIZRlc8DdQv6z6Gb6ysLuJSlxYziaOQHGD2xR1/V1PQdruT7&#10;sO0tjnP3XXwSyRSvdxY3wxHqHp2WW0mNs2GKk7B5/iqUXX7izns5Yof/AHNu2JAR3DcGrz6YvrqL&#10;S41uiZHh+BfuWC8AmqP9VP0lrc2erQStCwnRZAFyMOcZapZFDTi2rWwin1+wn9UtZTUun5kEe1tp&#10;PJ+xUX6CWlilvfKiJvYKx+zU96m9Mm50c3NtIrx+38/raRyy1Uv+nvpqV21GaG6dDbzbQcYyPrBq&#10;0OdvlHk206+RHVr0Svrn0hBaL7yMxjuXXdGxyuVp16PwDT7myjK/0WiOwscnBrv1mkudQtHsbheW&#10;YDIPj7xQZ6Z219LPa6fHvWSBCUyfC1OUltxXvSOwX57NGeoLmwt0uYAmWYKUPZue4Fd9Q9PLeaSJ&#10;rd2VlTdwc5FVn1nd3cki2kiYZRs79zU5pHVN1olqILpWaMx/HI7fxUlkhOUrjSf/AMM0KDS0ZD1O&#10;Ga6v7uOJgGjfG4nGfvNL9BdSXNrq8SNGNyc5HHKnsamtTFrbXt7PjPuuSDnAxntVe9LanF/6rlSV&#10;z8RvKnjcrHgg1p7h16Mra5s1Hr0en3dzHNEFXK/NeOXPmizo21ee4eHdkxgMgJ7jGDihjXNBOyGa&#10;0G9CmeeGGfuo7p7VDpmq2E8jMvtZBHfIPBBrBDTV/Jrl0i57iwuYtQWMqclRtoJ620e8V1mKsrAE&#10;ZY4/g1ces6lFJbW1zEpYo4cfePNfav8ApNQsI5Hkwki8HH3VpxgpOpWTjJn5tato2n3vVt3I8ntT&#10;nBI3YVttbb9IryO50548LvQYPOGb7NYv9QdHuoOp19g4LMwIC5yR2rU/p10zPG4Rn9qaSLO4+cd8&#10;VWUrjFdmVf8A3JWi0tE04XOs3byqCgUMuDnOeKU9RJ20rRriaH9uCCp7HNF2maS1nEDuDSYwTVH+&#10;s3U+YEtCuFJxjOCTVYKMIpOO21RW7O/Rywub+wuLmWNEb3W4I4OaLtV1WK1n9iXK+2M/eKk+hbM6&#10;VpcXBELQrJlu+SKCOrLUatK1/BJvCgrgcZFQzOFKu72dgyMstMub7VptSthloySQcYGRgGgDROvb&#10;Qdf6jY36hpPaUhjk980T6Nqd3YSzulyyrt+S/WP+9UPo2lS3et3eomQPK0juX2chQcAVOysmbg6Y&#10;trCc3AjmDc5C55ANV91nLd6NIQ+XibgMBk4NEvSHTdzaWUd6rASMC+D9fVJdWqNcslcSbXQbdvkE&#10;/muTqMVpqV2v2hP96CvpHTIU0q1khP74waFbuxkvNejIUH2Fzg8MD9iinpG4WysLe1lGNi5Bzn80&#10;NR6o0PUwkMWY5Ay7voYppKH4O9v+X6CN7DTV1MsCwvltwwMd81WurWctlE6bCFbB/wA1Y3VerLaW&#10;qTR4dgwyAccGq76g18X8FnJsCmOTJUfVQzRSbXK3o0Y+k6CM6pK2iyRFGDiEkH+BnmmPTWo2OtWL&#10;JJFsmC44GScVO6ndW82iSTwgZwFJ+vuqy0hJkuWlhYrgnOzz+BSuLXG3ehklT1Wwc6VEkOuvNFJ8&#10;kk2M2OFAPOacetuqTagbSzRsZXkD81PdD3pg1+6V2DxzOd2QAEOKaerQt49ZsVEQyEEhxxkE4xWl&#10;NqCfL3VHNOfXomOi5LmPR/amLPsUKCe/FQ3Utxu064h43AYAHnNW3b2Nt/tKPCwY7M5B/bnuBVTa&#10;zBZxxGUS7wSMqfusGSFOysZ2UB0P0pHqUtwkMZiliYho8DJH8mozrTpp4lvxKiELtCFqs630l7K7&#10;lvLRjv3bvo/wQKR9Qb2C+0S9n/T7X7MftvsCuYneSLKI/In1su5l/WxI3AyCQfrnivzz6l6pvLuZ&#10;45GLKp2At3wK3R6+38tobnMZAV2yQv3xisIa3L+pY7IQM/X/AHr7PxYKjD5a6GWmXOx1Zf3Vpnpc&#10;NFsupITIAF+Pkg96zt09pZeZRv8Akfsdq156bzBLWa1aHlcEn7z5rvkT1SPIlFuaNHdO9XaVLapD&#10;E21zk/WM1PtpMtzvligLn7HGTWc301bSWSSJsFj37EVenQPqA8JEUi5+OGXw+K87i0aOb2E/Rmra&#10;lY3IEszx7Mgc9l8gj/tV/XXTmp69bW11YRoZQuUYMCcVXGp9PXupxm8s9NeRjyRHjtTzonq3VdJb&#10;bFHJb7XHw+s96yZINu0djlLd6J63GkiS31DTG/pHDqQQ2c85Hmpn1K6U0/qK1N7psaIwXemwEKpp&#10;jq2iX3UMRurYtJdFc7Tz7g/+VUL6e9bXWnzz2V/pj25jkdZI2JIFQaaO80yq9D1K6t5PZuIirx5w&#10;AcVqz0y6vuTthmchGXa4LcEGhXrToNtft3u9NhCvt90Y521VPS+t6jayGwuQUlQY5GGO2m/l/YkZ&#10;cXtH6Ew9AFdt3p90sowDsY55/FT0PUV4FCzWSyOOCxJU/wDSs1dGdWarbtBIs7g5weeAK0PFbSXy&#10;JcSOxaQAkqeD/wAqLRdSg1uNn46XXRvtr7kTjI7qSc00niuokHHP5prYdbxhNjRs58Hxj7o20XqS&#10;1vpv0kiJuK7sH+6sq5x7VlpyUqoF7XU5JDsVeQPNECBkjBz8iPFFtloFnJLK7Qr/AAvxwRS0+iwq&#10;uEbJ7YFdeRfKJNUgf0PXru13ZfJzjOO/4NWTZdXzTQtCxOW+vNVs+lXAfPtEL9muVu2tmGFJIzQ3&#10;GXQqyKPsP7fqWW0ZhKVbLfHPBqVTr9yW3R7o+3fDDHaqekdrkl2ypBqRghOM/v4p4xVGZpMsyHrq&#10;Pe6RRMcgZIP3Vm9BaV/u5N3MSqqOEP32yaqXQOjJNQWCRY3Ctn5g4B++futZ9M9NJpWlR+2mxG8H&#10;JJxXJTiNHFFjsabAhAiQ5buTzVhdNaXDByc7vGT91HaJpDlEZxy3I/g0c3MMNragknf9Vhasfila&#10;Q9mXMagj5fjxTU6dv5I+INMBesbdWwwL8U/s7ncoyQVWlJWPGf20DN98AVGy3NtYQSXlyqiUDEYY&#10;ZOT4Wou51BnlJzhVzVddTdTJO4jLt7aHByMEn+aaEW5fobSAjq7UHvJ2nfcXKkjdyTVP3FrqcswV&#10;U4AGDnG37NWNqd8ksjMi7fH32oF1/X2tRvcrux+wnx91shir2zFOTlbJe2t4raPdeXC/kZ7igDq3&#10;qtJYPahRYog5G/PLCqt6h6wfZIwnMkvYD7H1j6qodQ1O/vmYSykrk4B42/xWvD4nJq20Y8kuK7JT&#10;UuoEu5XW3mDrvOCP7SPFQVzZzg73PBBwBTrR9Otrdw5UuFGcfk1N3Vp7iqdv8c4raoqCqjLFOTK9&#10;toRI4x3BxVtJex6NpRlkfDYO0HyajNJ02GO5EvtgMcDP1QH6h61vdVTKNllUHkDHmuqPN0aY4mQ2&#10;myNeahudt7M+ST2rRWhaLKzxyNgop+sAkeKzN0nZz3UsjYO8ZCgHBJHJxW7Ol4FOn6ewXLIiiQfu&#10;If6Nczy48UOoNnvWHR3+92sKpGYtww0g+vx+avb0p6JtNIks4rVSoGN5xnGBnJJ7mivp/SYrjTo7&#10;lAPbxkgfirC6X05LO3nYqu6TlSP7R9V5uXPqr7N+HFJcWHOqRRW83uRptBjGQOcVFe7CsmXYAkDv&#10;xjPiom8upZIY8Egq3BHkCndpAjvHNPGWHcKexNYW7Njin2EyFIIzMyjAB2+KpbXLyeVXdn3GQkhT&#10;/bRjretSXcxgJPtou5tvnHiqu1WaSKN5/kxc4AB/ZS22+yM4qCTK36svTZ2hiiXPzycHGCayN1hq&#10;YkkluZXz7KkL9Fqu3rrUTE8+Xy0aMFXx8qyp11drBp8a7iS5Y/5xXpePDlwX7R5+WWmZ36z1KS/u&#10;UmZlZySo29iKmelgUEPz7ZyMd81Dw6FPqCMsKquMcniirQ+nLq2kijMZYnjjmvprikla0jzIxt9G&#10;rOgtQsZBnCMxG1C4znB5xWhtD6LuruVpYJVhZRxuHBz5rG3T4Eb29qFIOSV8Hjuf4rW/QnU7JAqy&#10;SMyxkfx9nFeH5kWpaPVwR5F8dOXmr6e6RTSIygYDp9Vf+h6rptxGqPgOBg/efuq46R1/S72NXSMb&#10;yMZ+ifBo5uOl8e3PBhCM5wODXkz762eviqghfQ4jeQvHIFTOSq9mP1miTWY2htnYt8QOefqqlk1D&#10;UrSZWfcUBIP/AA1adverqOjLKqEqUYEN+OKnGKfPW6NFukV9Ydc24uShQRlRgbmzn7xRhafpNRYt&#10;vVc/Lv3qotb6QtZ59xXH9wIOKF9P0rWdKvVdGdo3DbcknH4rltJEXVmib/ppJEPsy8r2P5oLuNBv&#10;rPMrh0BHADggEea4tfUk2ypHLEx28EkYxVj6VqlvqMa5kRw44GecUakUg6oU6dX3dOPvNuLZy1Z+&#10;6mhjklvLUtktk/zWg+oLgWFmzon4AB7VnbVNNuZ5TdYIkLZOB9+KpOk4Ra3H/wCR+WpP5K/h0O/t&#10;o4mhuChzlVU8j/JqYXrbVNO9oTTM5VsMc4BH5qZ1WLUrOASCyeQDOAMcZ+6F7KFroyPcQscgZ3cf&#10;4qdxV6OQlaLv0jq/QTHFch194jP4waJ9P6xN4rxPErbs4HfKms8XUNsIhBCqKMdhxT7QG1CCRi0c&#10;mEA25PfH1/FSc3etGvinEL9W0ltN1Bbq3VghfJwOaJIPUPTdSY2k+xJSNh+2NcaZ11Zyu1tcgb8Y&#10;ySB3qqevulN12LyzVwVkDqy/z5psKtvdIRi/V+i3Vi8ptoMKCCGXOCPqi3ozqi21GSGyuXWOXG0f&#10;x9Gp3p7re1uLVIL8KXbK5+sVWXqN0naL7l9ppkjnjG4CNsE4pH8o4pXpoubUenX0rFxby5TBJx+K&#10;rG51Y6g0kJ3ZZtp3eC3kU39Oet7rqGdtKu59rrECC3lvo1N6p6b6vZtPPCUdByecdvGK7Gb+HXsH&#10;Gu+yodZ6e1uzdiELJEw2lTjJoh6X9QrC69iy1ZlWTG1mYhePzRfps+pao36GaNUmI2g/tGB2qu+v&#10;PRjXZVa4gRFkxkjZwQKtjUZPtpCPsuq1h0GyuYntTuE4wdrbgB/NJ9U+m2n38UsqYX3FLx45VW8E&#10;1kD0/wCttR0fVP0OqWzr8hwf5xxmtat1JC6e2t2Sr0uWDxyaf9qugUbMhdS2V1pU81tKgBUjDA5D&#10;UQaVpQ1+xt1klMW1OSw558UY+p/TskkUUqqRhsrJtyGHfDf+KpP/ANWvYSA/IOBjIPA/mmX5xUkr&#10;ZlceM2pLQx6z9KbiwKTF/diPGTk1VV/YxWsHt7GDE8gnxWnv/U8upWzRyuGl9r4//K/gVTnU+lyW&#10;zJ79uyZ/aW8k8kVbHmdpSHcY3cSsrPWrq1WMRscL2LckfirN0rUYNTR8HcxX5fg1XusPCqoVUFie&#10;48DFAGn9d3Gl3UckbNtSXgDuf5q8saluho5ZFo9QaRLbXAlYAhh8fyBQ3HBIszzKcbuMeKsFtes9&#10;dsxMcB2XlOxz5IH1QbeW0kCOcdiMY+qSF9FWtE1oUru6kjOOP81cumO00YPPAxu8fxWW5OpDZyhD&#10;vbyoTwaMdD9Q5I9qOzNnuCcbh/4NSzYJPaNMci4pBn1dpnuxuY2YNG25T4NDWnTMqYZxuAxxRBc6&#10;r/uGAsmCgHH81D3WnM0bgfR5FSUWuzTF+xlqVqh/qxn5YwwUfuP3TzRuokxcW8/DR49vcf3D6H1Q&#10;9YfrYpVS5XgNkj7Wpi+0yOdvcT4gfXirOQ3ObQN9T9PNNHJdxPuP7nWgfRddlhu4rWZizuOCKv3R&#10;bSGWLY8bNxjg0M6p0NFcF5YSUlUcZ4BxTwmuNMScWdz23+4W0iSH5KvGeSM1Vxgu9FkuGgYjnLf8&#10;L4+6O7S+/SQ7ph+MnucU8ju7HUhJFlXymQvnn6NPjdJ/BBpg3p2p22tRZlt/bfd2/wDI/FQurdNS&#10;adOkkKsQ4JJ7f4Ip1q+izWc8PsnGBkc5OaT/APWMybUu3ODlSQKeH6C6Q66b6pbTJNs5zB5zyVB+&#10;qKJtR0bWt3tzFnJ4UkZqsdX0tLqLNtOH3dtvOKq6SPU9JlZ13qYmzweQfumyeMp7TdknnaLquemV&#10;tDI8QbDHkGo1NQjtbhS6DgYz9V70l1s14rR3iEMR8Gb7p1r+gRzkyRP8ioO0djmp48Uk6kdeXWj6&#10;QiViV/nnzSk6QAKoOSf3H6oNtra9sS7szk//ACs7RinMHUD7XWRN/wBFeMfyKpx+BlltI61vTC52&#10;xyAYwMimfv6npUH/AMd3UZKj+0j65816msRSSYMuCeQD5qTmu1nRFxwPNMoMk62KWGrR3lsplhGW&#10;TDK45FQs/S9uy5RznPAri8963AZVAyajbrXJ4Nu0ofsHxVYIxSZAajpF7FMiIxypyQKj9Qn1LcoZ&#10;Gcjv+BRDc6/JgMWQE85PJqJn6gjAy7bQR3Y8tV6ddHECGoy3cmwHJXnimFujoeVHI4qZ1XW7QxuF&#10;ZFOKqG+6gCzn/wBwVP8AcTwp+sUixSbLLA27CjUbz5e2zbQGoE1vVn2nZLgD+6vtRmu5o3limV1w&#10;OajILR7hkVlOGrXCEY0W+2+kIaRafr7xAjnJwDjkZNfpb6J6Ymj21sViw3G8H5Ev5NYt9N+gW/Xg&#10;qVOXy/nH0BX6T+nekWenDTxNljgmRycCsfnZ1/FHYY2WOuqW0EyyIcD+1TyeO9H2pXZv44JkgC4Q&#10;EjGCF+qDxpdp+vnZXHtKdykc1ZVzqMV1ZxxRRrhVxkcFq8R9vZeP9AppIWS627todcAY4Bpe90oQ&#10;XQhY8k53LwDmlItAkieGGN2yxDBj4qc6r0Se0OnXSSb+djg98fYqbfaocX1zpSO2giu4JwoUgsBz&#10;mqh9WOmr0WkGrSQ5SFxlhycGr10fTWvrdw7f0+38j8Ux1uzvbvTLqwCh1ZdgwOdv0c+aWE6yJ9HJ&#10;bsrF7+3u9FiKJ7c0fzjkXnk06lE/UuktbS2iysg5AUHB8mo7p2IQyXNpNGR7fxUOeanOktbl0fVL&#10;qAxhopF+BbvhvqtGdpwUl2mcx90Zv6FnFlrOo6YjshDtlH8be4581oa0kuLII2EMbDByM96pn1S6&#10;IvdN1GbWbRRJEz7n2DB/g1ZvSU9zqukW7oC29BsTyP5FNnipY4TT2UjL8uILeo3Sf66D9ekZV7Y7&#10;gV7so4GTTvomxteorB4mflUwF8hvurZ6dvIBa3ml31uffPxDH6+qoS8sL3o7WvfjO2GWTYODwW7Z&#10;rmOd6v8AI7PTJzpa8uOn9YudNuMbWyVJOdzA+KqD/UJ6dN1Db3F4kASQDPuAcKfGMVofrLpCbVdN&#10;t9Thk/qom9SgwcfRwaIOiet9M1zR3hmgQXEIMU8YHB4xkiuxk4ZFlg/7/YzqcJRaPy59LOqLnRrn&#10;2rxjtVhGMHA445FbGHR9x1Tot1KCWCoxzj9jH9p/Gapv1n9KU03UF1HT45EVXzKhHxZfsfxRV6Le&#10;pk6NPZZGcBRuONwNevmrLj+7D1tmKDUHxl/obelXVp6d1a9s9RtVb5ASZ8EcZBow9ZOmnWK31q0t&#10;nTGGaQDvTD1s6Qvpdms29sYZ4irkhcB9vfNX36X9Z6d1J0fcWkoXesRVomGWJNZLVrLqqqSNKlSa&#10;ALSLPTer+kGuC/uXcagSAfuDDuRTD0o6aInn02djFuJkikI/5jFAOm2M3R3VouomxbuSWVsqp3+M&#10;fdaYvbK11C9tL6y2gbQxWMds/eKy+RcXp/iy2N8iXtOl55Yp7FZi0UYLFSO/8D7qsNB6fs9P1iaK&#10;9uSvuhjArAL/AMq0LaRXELLcJGTuQDJHfNVN6p6FdO9rfLAFKuobb3xWCE3TRWUWtgnrGl/odQ9+&#10;OQ7GOSoHIBOM0NetHppHcaPFqMMCtJgblLcEfYq/bPouHXOn450uA0uCwyeAR2zTf000w9QWlxYX&#10;UqpLb7gwJyTu74pouUJRa7IOVqRmvoGzTV9IeCSYLNGmFHfGTWQPU3oSdJbuFEUmOR3EXk5+q2RF&#10;0rddK9ffp5zstL2XDnOFwDSHr10CkV2l5ZxPJG8O9GByD9qTXr+PnjGaafasxZoXA/LnR7RxOYbm&#10;BlcjyuOantR0i907ZNayOV87PH81czaQhvCZ0bDHJOMAZqw7Dpxra0eePTZHs5j8pCoZeOPvIr1I&#10;522rWjDjjvsCfRP1PnXU3juZwrQld25cDY3FfrT03pthrFis67NkqD+eeD+BX5Nat0gSXmtUwG/d&#10;s5Ix2zWm/RX1Sexnj0m7uChbaque1Z/qPhxzRc8epL0exgy8U032Wh1F0tedKait7bRyNbtKBIAf&#10;2qT9jxWhOmtDg1jTxqVu0Yk2ZZQTznntVqW3RNhr+ntGHzvUESLgqSRVBQdGdTdF6/GqXBn0+d9j&#10;oBgpXhSp05LrTL8+y2v0mn9T6e+n3lurf0yi5xxxX5jdddA33ROv3tlNC0kDnMTgdh9H7r9Vl0eT&#10;TxZajbFHSX5EEbgQfumfrL6f2/WXSDz2tokk8Slo3Aw2V8Cq+F5Dwzdv8emv7MnkQU4mNv8ATp19&#10;m9XTJ1CoAApBG5yTwDRl/qr9IJZbEavBalo8Y3pjKE+ayToOsHStRV1TbJDN7cmeDlT2Nfrp6exQ&#10;dd9Lolzcq4eHBIPAPgYr0PJxy8fyMeSHT0zHGdxp+jDv+m/VYLnTbyze423FuUQbjy6/YrbXSdpL&#10;OyTrMEVGXePBYcYrFHWXpM/p91jFIzy+3cyD23jJxg5zkVtTQbT9PbWzQ3PwnVW79jjuKl5bhKSm&#10;upGjHJ8En/o0nfaTHe6e0JJ+ceAfPIqtegNal0+9m0S6HyTLRt9iizpu+vYliguEJU8IxOTQP1ws&#10;ulajZ6pJH8VmCkrxwaZygnCcFtaZn4u5RkyI9efTuLV4rDV4Yh+qsH37h3KjxVoenWpRXeiWW2UM&#10;6oA1FMbW2pWKkYeKeP8A6MKqDp/pq+6f19oYzutJQSpHFa8jcZxn2mTj+Ua+CzLu8FjfRDj25+4+&#10;mqP6xuhDAjEH45INOeqLMy2ZlKFjEfcAHjbzT+yvLPWbBXVldJFG4fRpXcucbr2kLpU6Ki04zXGo&#10;RrJhJHxtI7UG+tug6o9jKEmIdVBSQDgYOaPdavXsr0JCoLQuCCe2KX6p1qPVdIuVYqjbRtB5zWRd&#10;PTspypoxhpOo3V3AsDD3GwCOQPlWq/TTT9Q1PSWSa5AcJtZSPA4waxJpepz6L1RNFOuyIuyjd+ex&#10;/ArYvpxqV1c6mZow0UR2hUwAGPmtWT+Mb6M0HUnRTvqF0NbaTqkkc0aCab5Bu+5O9c6Z0tZ28Xu+&#10;4PddcBB3Qf5rSnq70jLqdtBeBCHtgcsvfFYfl68TSLlpiJJj7hATGRkfdJjW5Lf6sTOumW9/6V1q&#10;RkNsx2MRkAePqrAf/T9DqcNr708kcijJOSeG7iql6J9X5Li6kb21A4JJ4xj6rSfTvq7Fdmd7gKgj&#10;+yBmnlegwyVdnmhelS9PWRt7NF254Yctz3zmjzRdDvYo3T3RGnbgck/ZoT1L1YtpGENuuW4J58VP&#10;6d1hA9mbiST2woJbPnFTmnfto1Rar0Gg0xBEyPI7ZHJJpo2hafGA0nKjtuPaqp1T1OhtUnuHfcpH&#10;xVTnihLSfUs307Cd96Pyq4INTSrfBV6v0dr9mjLRrKIjbsU9vGaQ1HqaytlB99Dk4yDkCqW6h1/d&#10;BHGmRnn480P6lvmjtkbJVRjHfgf9a7HO1Gkd4IsTqT1i0/TVVFKtIzBRz90Pf/RfjXMixtKdhz+d&#10;tR/T/pjbMxkvpD8vmPABP2D3FFEfRumxyI8cIzGTz9iiUpOrkwhKK9Afpes67rcYlYmNHbO1hnP4&#10;Brm70KW5nZZJtqKRgKaNde6pstPtzBHGN5bgrQda397qA2w2rO/cYHep0h229nev22l6Pp6+4wy7&#10;fHdgnJ80D6Rm5u7a1soXld+QQvABqyOkvS281C4/Wa85bY2Y7cDCAD7FX5a6XZ2uPZtY48DAKqBg&#10;VfF4rmr6RJ5KspvSPSiT9b+ovZwykHMY7ZP0asS36L063iaKGPYrd/J4/JosJAyScVW+veocFvdC&#10;zsU/U3HkJyBVnixQi7fv/Ym5ML742VhZ4lkSNP2hmIXmgPXesI0tzHYIZZydgUAE8+f4qHk6Y13q&#10;i5jfVJBb2sfIiUctmiSzn6X6ZWZveRHUEMxO5uPFRyw+5NNfhF6Tf6LR/G/b+EQmmaFe6wClxO0I&#10;TGcDhs+MVO6Za6R06JEBG2MfJzzgVQvV3r+ky3kWmJjDcMRzVN6frOs63G0dxM5O842cH/J80mPG&#10;0k66fbKc07Tf+i8Oq/XO2a7e3sf6hLFDtGMAec1R3UXqZ1C0gSGR2djlnUZCg+Kn+k/SbXtYmb+m&#10;tvEH+TNyx/Oa0l0t6UabpNxbI8SSBDuJPO5qG11p7KxyRS6ModOekmr6tL+tvZZwZzwMHAUn81sv&#10;ovpTSuntN2+2pJBGSOwH1S/XXXmj6BHb20exrid9scMQBI/OBVe61PrWqJaxtE1vC/A8E5pPIzcZ&#10;cU00q62jmOLmr6slrLroxpex2Fscbiokb/iFeaXoNjZaTdazq91ulk3OzHuMHsKh+odc0XpvT44X&#10;ZnfGFjxliRySapTqga313b28dlHJFp8TZlHI3Y85qcZwX8k/0ium7WtnHVPqVq/U0P8AsOkO0ETs&#10;wZx+7aD/AOatT0U9Kra2HuXSgmNcEH9zN5LGjv0u9OdH6b0yS/mjUSKmXkk7qFFAVx61QSTzW+i/&#10;17gyMmeNqg+SRWpJQ4SatMlKTm3GJYHUHXGj9L3l2nvo0ucJGOSPxiqm02P/ANRaidT1jeYY1IS3&#10;kO3jxmibReg7fSrtNT1945XnJlYt/HAql/VHrgavfRR6fEYLSNznZxvA48VGVuXf+gtJf/lHPUfX&#10;y6kY7CCeNbK3flR52nhefFVpavddS3M1qjKI1kyQvdQPuoEwyatciCzTDqnI+6tvpDTRom8mPErp&#10;yE5JPbmu1+xfuIdy6wvS+iXUEX7VILc4G1eDVZdLaI/UM8urbcq3yRWHKrQ915rF1rV5PpEEbK85&#10;zK4/tAIIxjtn8Vrv0d6SSfTJz7SosUapyO5AppY3GCd9mSf5N0CM7ad070NqN5NGVk52qv78k44H&#10;2atzoLpKDSLTTb7B9xYVlaQ9yZBnBqt9N0Rte1do5oh+ltp8oWXGdp4zmrT9XOrhpumW+m20wS4u&#10;V9tQpxjFKnW36OqDTBvqbrG9m6njuyyR2trCFibGcv3Lc+K/OfqS8j6m661I3gjm/VX4EcfC+2MA&#10;bv8AOO1br9V/a0T02tLlGUT+1tJflmJrHn+nL03n1XV5db1XTm2/qvcRWGMkea24s3FTle2cyU4p&#10;G9/Tu8XpHTxaqrD3I1IRvsVZev6x/s2mwPaoVmm/dnupNL21pb6ocmJdsZAG7sarnrPUpbu5W2VH&#10;MdvICzAcVl+6+/8Ar9EohN0jYXtjqKXBUvHMSXkP5FDfqTdpq+tWkKPuiiQADxvzyaP9b6pttO6U&#10;WZ3VXICoCf7qz/04ZpJv9wcOGkbILcgiqqSjSU9NJv8AuiqarffQa9MWslnq1u7YEaMOAO4al+pb&#10;gQa9dm3jzaso3P8AUlWJ0/p1pqel3LiIiVCwyeMY7VR0+oNa6Dq8UkhMjEkP3bg9qzyTaV/8tpmv&#10;xUldNn3SN/p95qetRTTKNkGQ5GQH8ZrMvVTxR6kskk3wSTLsD2we9X/FoL6JoP8AuIIY3iDLDkZI&#10;7Csravas36smT+o8pPPIFNBbNOVriWf/AKidEsdP6e6d1iyL3C3cAh3g59s4yQTX56A3moXe6e4k&#10;cwsUVf7VB+v/ADX6ODps6j0EsAuSwQpI2TkfHuVBrImv2FpaXV86EJEvz3EY5x2Bq0MiTqjK46QI&#10;3+qRaLaySM24qvCDuW8CkuhreSR1vJP6bMTkH8+KrdNQm1a6mRmDRg5UD/yam+rurYOnNIh3Eiac&#10;e3bc4BkHfA81pSIOZK+o/U73V7Ho6wB0lkVmKc4UHmrv0m3ttNtbaOK1KKsQz2yapvoRf12m2l5d&#10;2+ZTje4GOSaJfUbqex0y090XRcDaojjz8SeKWUG6S+RKK41Vpep9RjtHUxrJcFZT5ZM4xWstNsrL&#10;R9HFkAqrFhRxWRvS+W71DXjcmGP2VkxEvneK0t1HdFsRyOiow5QH5Kfuo+QncYLpIviV26IrVdZt&#10;bJIpJy0KySGJWJGDmjnUphaaMkm0SBYwCme4NUt1FrEV9JoNr7YIEqs6+N4PfFWb1V1LBCtwohBD&#10;HAJOOB+KisdVoG9sBehrS9mnvZ2JcJgk5x+7wRUd6lQGe/sV3FQcH4+VHYVaPpRZTR2d5czooW6O&#10;UyP3IBxVVdaRTJ1YgCkwooOfHNXg39y69UQkWZ0XpK3dq/uhziPIH8GmPWE7x3uhQQo7ubhFdV4I&#10;Un7+qL+j4ktbSORJsu7HKnuAaEL/AFMSdQxSRtkxSeBwp85qH/OQJtUWr1u5srXZC6untAsy8EHO&#10;Kq67uEvLazsb2JnUsAHzxtznFSusapNPPCJicDkgdqjNIa1v9WuEl27Y2AX+TTRVFUye65vYLXTi&#10;sUZdfaVFGcY28VUGraI1xb2c9q6LJJIquCNwwe9Wxr09j78cKuXYgh2A+I/mg/pDS576+u4njaO3&#10;t3/cON+TwBTwlRKcGi6ZAmj28UYGxUiUBV7DI8fioDoSG2fqK+1DMcsDcKGUERfeM0h6l6q1vY2t&#10;vbqJrh4yVHYYqCsFfTbS0Z+8yguo8mhVp32SnKqLW0rX9J1jrCXT4JjcpbLvZsYC5HAxUJJoB6h6&#10;rNs8b/pLRi7qHyHIyABRh050vBZ2C3dpF7dxef8AxWH7gV7c1b/pl0zpWjaNqtzNNvn2uwL91+qH&#10;k3SFcemxPQfTka1Yzy3jrbWVoxeP7yvYUYaJ15ZaZo15EjxI2NiHOAPzVV33qBdf7dLZPcx/Mln2&#10;cD/NUpD0/qHVurwQWt2YUR1By3AB/FL9tsb7sSwP1eqdSakmkacWEcxf3JkzirmXpa26OtrO3dw8&#10;8YLb2/cPxTK6it+iJGs0TDqFLMMBiccEn6qndVm6l6w122sbRTMZnBMidox+T4xU3H1Wwbd6QQdX&#10;+sup6tfQ2ltb++wPs5Bww/NXt6b+lUlxa/qdRDbwchGHLGn3SHojofR1mJpmE9+/LTPgqPsKKO9d&#10;9QLPQNLZpnDSyMEgReSzNwKaU4p0y8INqxjFrkenS7YQqBGI7/XemcN2uprLql58Ixk7c/2r5FeR&#10;9GxLpcmq6pK8c3ExXIUA/Rof1TrS0l0iWxhbuMBAMHn8Vjyxkq5f2jVFL1/Qld+qC2NjPHEkftsr&#10;bRniq86R9MZ+pbS4vr+bbAxYiJe2DzQlqHSkutPArsUtwMEdt3Hg1qKXqbTOnekTGBs2R+zGOxLb&#10;e5owyvt+nRWX49D3oi60fpzRbhRIIoossR9YFYn9R+sLPqcXsNg5VO8hJ4bNAfUfXeoXqyabZXu+&#10;AOTcTZyWzzjJqvYtcsdOgvWXaRjCD7+s/mtKjqNr+PRJzgra7fY41G9jg0hrGFyjttCqo7YNaC9E&#10;OlWs5bS4vIC0cZ3SSsuAWbsefqqg9KOj9Q1S4GsXMbCyQ7dxHxc1q/1c6z0PR9A0qK0lCyylEjiG&#10;NzMBzS36Ec6ps59bOvrKzeeGwuEMqW+Sy4wOO9Yj9KujW6/1s3l1dEraS+4VC8uAc80p6mX9xbWG&#10;pfqboLLegCPx+6tJf6C+nv8Ab9F1+aeQGQT7cMO421fF/wCPHJ3uRF5OUl+jSmsdVXN106uk2ll7&#10;khEcRfdgIikcnP1irPnuNO6e6bknlkG2GHexOAWIFMOktDtJ7rVJZIAf6o25/wC9Udr1/e691Faa&#10;WkIlgFzmYrjYI08GpqUuMZSqXJOK/VD6elrdhb6O2l1e69qnUN8zI15bJHFE/ZE3ZyM0WdbPDeXs&#10;lrHcKAEy0fhjRX101nY6QZkREaPaIsDH+Kzy93ei6QkFmmwo/wCIg13NHglj06d2v2EW5NyC3QGi&#10;1K4XTu6hexx/b2oS9SNQgsrD9KxyZHC4PGCDUhZ6df6C8l7c2kqhmOHUftFA/VnUuna7EEyXjwdx&#10;J5Dfgis6To5ewm9NtH9uOPUvifbbdu+sdjVzaXpkXUOrXWpyMC9qnswAeGIyTQv0ANMj6TurZ2VX&#10;dXRCTycjCijPT7a46Y0kTBNwYAyIBzkj91UhFKr3F7aXoSXso/rrU7u6vGhYuXB2Bc5Y/gCrV9L+&#10;mx0laYeL2f1A3e0owqYHis99K/r+o/VGxdoj+kgU3TOCeWXsPrFa59Q7qWHTV9kgSNIACfAwc1oU&#10;ai8kZVwaErdUU51FZS9S6u80eI7eFwXfx8asGPW7bVr/AE6wDFzEdzfShRRBp2m2kHTRXbndAzO+&#10;MMzMOTUTo3Tv+y6M9yxD3RG8ufA8CpPHNPu04qTospL/APIh91PcmxmjQSiKN1wTnFZ76u9yK7ZI&#10;INz3BBJzwfFGvUl1d64/6hQdkC4APYfdD/T7qOpLG6lUvbpEY9p7KTWdpObaQytJDnXeob9enbq3&#10;aX47FXvj/kao7WRLc2do8ZzKXIP3wKsb1Iuz/umo6fEjiEDcH7YDDxUX6UdOPr+oyqIt0dqudx7Z&#10;PAGapFNtL2Rl2zVXQEDWvS9qjgb1hYsO3NVDpunjqPqiGOSPekKPIzEcIMjgZokn146ZJd6dNIIp&#10;NuFG7927jirF6W6Zi0i1jkJzJsBY/WeSK0xfNwTjqC3/AEHSf7Ar1a6ij0TS47DcEScbQSPAP7f8&#10;0w9JdASe0i1KOQg5IUMuCnjFRuuXcXVGq3EJiDeyyxonckfdWzYwW/TGke3uOxMsf5qyinlcnfD0&#10;clqKRWF5fzap1OiOSz2LjAHZceasjXdVjd7No3XckmWB7geag/TG0B/3a8m2PJdy71JHIU84pC20&#10;G5u9e1SMkfp0YMpHb5f+ak4SpVK+b692hCrvW/V4Wv8ASRBtMcqv7oBxhvGaO/T2zjudONtclfdw&#10;DGduMDFUb1/dNcdXf7ciBv04b/OOTVu9B2d1H7V3bxyMkYIKt/14rPyuTuPb2N6RSPqiqTa3Pazx&#10;hzHgoM4YbQc0UdNvc6fp8gZG9mZSWRuxBGCaqX1zSeTrGG/tGYTcLjdgE44yvnFX705cW03TV7Df&#10;kiRbdyzjtvI8VSdfbiRa/PorH0ngtNUuNWsoNzRh245IUjvg1obpe8h6cuXt7kY93aFLH5/jvWe/&#10;9NdzBp4nuY90oM7xtt8gnGasj10v4LLWNDvUmYe8uwYycnPHFdjCKU3f5J0VxS+fZdt/0/ZahPDf&#10;2ybJlIL/AE4+mFKdd6F+s0iQ2/xeE+6oA/djuKF+g+pLswLFOgYEblPmrPmuBLby7CCSh4/kVDFk&#10;h+blTtUVnFtIpnSFlufZO8bVGVC981NG91C3u3YNsIGPkM5qCWSexmEqBtokztI8/VENzfpfTxF+&#10;A3BAH3Qmmlsi4NAhHrl9ZdSJNGdy3J2PngMQKuGDU7s3QyoZX42rniqj620w6bDazRvlGbnd3BHm&#10;jnROvIbyzDRxh5YlAbB4NPinJNpyqnZRVS0H13bq8kMu4qV4/wAGgTqWCT9QXEu1+D9hgKPoZ4ry&#10;H8MASPrNV51JA6Q7lUsVzkjuRmq5qdNO7FTOuoNShvLO3kjG2aJlIPkZ74qT6t0m8vtIjeI754lW&#10;VR23Ec0GTaNJqPTsl1Fu+SMSgOCAtFnpxrDX2kQJvMvtrt3n8eDTQjdqSf5R1Qql0S15HFr2gvlD&#10;mSHJXyrgcioP051sz6ZHbzoY5IWMeDUz0nKZIrtcbGjmdGX6Oe9Q2l2xg1m6sWthsZfcDHznyPzT&#10;JybxzS21X6Y3ygl0+6ihv7myxjP9RPog9xVZ+qnSkNxaqgAEU8gWRf8AOakOqdC1C31TS7i3uCIh&#10;Isf/AD8VMdaLetpjwuBzjD4zgikm/wAJRlCmuv0UitppgV1F7uj6QbUlmhaELH5UZph6O65BbXd/&#10;asyhZgmw4wNy1P8AVmuWp6UnmmjJkhg5C9+OMCgP0LsrbUhqMzwsrFQe+MZrmFuCTXqictydhB/q&#10;BePT7C31Dap5EbmhH0usNSuJIdbgBVIo9pjxn3M9zmnfqhfNaJ+kuxvQy8buVH/CKtH09msdP0BF&#10;BCoVzg9hxUpTU7n/AB5M7FOyteo9eXUeobGRWCYOyRR9fn81ZfqpZ29xoqSgjKft2/uI/FVFpukt&#10;fa9cRRx7VDiQnHmnPV+vtZWlxZTSb9wKx4+/waWE9SVXyRetr9FX6RNp2rQ3dtcBVdd3yHb64z5q&#10;gNLsy2vSxs4TZKwi3dyoOOKtm+0aSzgS9VN0JY52jBH5JrOfSUt5q3VxhtS8sgn3AZJ2gHtitUFc&#10;XXwY56kv7N9aRcXUNoiTPlHUEfgHzTqysY11C3MrARl+Sfo/dQR1C709I4Li1JZExl1wx/miKz1m&#10;O/hCkKqsvGT3NYVHd2aXPovTWrA2ulztAdxRNwzS66bBf6PEkDbfiGGPDDwaZaXrIl0tI3Uhva2Y&#10;b6xjNPNCtP8A2R9iXbhyOPxWmKhz1C047Xx/Qtutsy//AOlzd6nePg5R/wD4g5wR3HNWRJfypPCs&#10;S7mA4/GBUrZxLYX18LpFG8sVIyMCluhbFb7UrqZ0Ptxk7c+ahCDnKKXt0Tyr82WfbavCll70zhfb&#10;T+p+CBWLtY1F+rurZbf2zLHAR2OM5rSfqhLHY6bPIqkF0JABxuK1nL/SfdDUdS6juJkbesrbS47n&#10;ccYrZOE5pW1SdHU0vRsZHS10qOOfC7IRHg89hiqLS7m09rgAZjkBAHhs1ZXqJqosbeE5B3MAUPnJ&#10;71VvUupxpotxJFJG7sVABOT+ay55SbpvcdFYLX9kXod/bCyvYboD3HyF3Aj+CDVXenep/oJtVLqF&#10;WWViNw+ic1YdxHpsvTa3YuB7hjywya60rpQXPTsV3C6gAncG5IH/ABUjdCyRovobXI9U0qFwRlPi&#10;R+PFUN6h6ldaPrGImO3IL57be/8Azq1LLSX0KzguIBktGNy0IdU6db6+1uJ943sFPjOTnFPPLajG&#10;S3Em18dFu2YgvdNguLd1lDxghx5BqudAvYL3VrqByARwuKNtNibRtLMG0ARgKir2AxVc6Lo4t9Qa&#10;5gJ5O7YxqOeUbi0q1tGnF01ZN6rCyXKWzd2OFyeGBqHGiN/uMNhOgUucg5wMUl1TqFx/uNvOE5Q8&#10;gDOcfVOYeoHudVtLiSAh0G0j8VC4/wDVF0tEz1lE2haHdssw2dzx2wKYdEdQabJpyTeypmZQTXPq&#10;r1Fbf7RECAXMyfAnHHk0PnpqRLOK7tnHtuA+0d/5FWyKm3HcRF/Fcu2THR2lxX2p3rKeImyccck5&#10;FQ3qdpLjUbT+7MZBz9fVT/RDixuLi4zlJcK33nxSXUPUNvLr8KyITCVVa63Hgnf5WcjJubrqhHp7&#10;UpbWxit/b2qy4waaavoTLGrBeGHbNEPWFraRQwG3YZk/biha91m6OnCFiA4AAkGBkCsziqezRBWr&#10;IXp2+hsLi8jmw24/A4yVGO1Vp1zqCfor+KNWERBZWHOGFHNto41K1uJIblVaD9+TzihrqPTobjRJ&#10;Y94VzxnOO/YUkG7j+nZ1dn5M+qd1HNPqaTyK28ZQkf3A4yB+awn1FqFnYXDxmAM34wAK2p62dMzw&#10;XbF5ldFkGDnkYY47Vg3qnTVFxcjd8d5JGeQCa+y8WdwiY/Kl6PNJuIkukkVwOc81p/oPUoY5ZCZF&#10;YMUIXsCf5rG9vFAXVQ5Iz91dPRurNptxvYbk2YUnnBq00jz7o2HqtlBdWiTwxfJt2R2zigyEzwMx&#10;hJV1+u4+wauboDqDS7mGJLq33xbcFl7Et3FO9e0e2sbmQ26xPG3yT7wfv7NZYZY8qaI53aTTJP0X&#10;9Tb62u0tbjVhHt2jBGSVPAzWp9V9N9Z6ngmutPVZSD2Tux/GPuvzz1m1dJBdRRmFgcZxwc1ffov6&#10;461olwkJuXhD4AMnIGD+az58Ltyj18E4T1RbXQnWutdH6hNBd2piaKQKIpOCQfyfqrz6suZeqbY3&#10;9hpapdqMu0R3BseGHk0l1z6bXnqbpL3sOoWpvCMpIowf87aqb056n6o9P72TTr+M+5GwYM43JKo4&#10;xzWF43LbLqVOki2PTP1dj0u5jtdVs2jkDYcMNmAo+qtLrvp7p7W4v90sYQk6SAsqj9wPmq16xi/9&#10;XCTVdP0xd+Ap2qMk9zUD0f6jX+k3v+36hEjwkgAuMOD9E0ssbj0PyjpsdjUhBJLC0igqwOAcUU2f&#10;Ueq20KRwXzCPuNvIr7rzonTtetW1HTA4lwC0aHvis6XWtTafK0F09xDKvdGO2pSg7ps59xsqnqP0&#10;79ubfHbqhxnbGfj/ACKrfUNAv7GSOdI5Gx3Ze61p1tYLr84wPHFeRSwXJETwqd32P3fzmsOPymu1&#10;Z6UsKq1ozpa9Y6nagJ7pUMPNFNt6kMmwYVlGN5A5qyuougLK7hJWLYyZCAeM1Tl/6ZmLdslO4/nJ&#10;/wCQFaIrDlTM+W4otTTNfttUBCszKOSP/Jp9dxw+2XQAgLzWbJLbUdMkK4Yf8JXP/ipU9YTQqI5Z&#10;jlu3jOPvFUx4FF6MraaZaT2QeVWSQgZziizpvQ5L3UUVZAka5ZjVMaR1Wz3MK84ZgOOcHNfof6P9&#10;EQ3NlHcNEZDOC2Mdie2aTPJwlGL9lMWFzjaJroPRliWGAIXZRncw4B7nbV0XybI7a2GMk5PnB8Uq&#10;vS7aavu4wF7ADv8AikOnSbq6ndgCVGVz4/JrK1+PRzprQeafCkUQdk5VPrjNDmoRLdSKuTkDPB7U&#10;d2ykW6K+0YyTQZFHmS7fOVGSpqTfolN0hF7bdhEHIXGPqovULxLeFoUcliMtgdqRl11baCWQtlyO&#10;/gCqY1zrEWySDHzLcHkFu/en4SS6Jwkk7Y/6r6iW3XYkjl3AHHcjzmqp1TWIo4A88vGc/dBfVXU1&#10;xAkpCBpG5H2FoF0e1utV3CeY/H57e+ATXo+HjSjtbszzzcmHrdYzyq8VjEzEDO4g5x24FMbD0+1n&#10;qIn4mLJyZJDyRWh/TrojS7QuPaLlihJx9jtWl9N0SxSNj7AVd2Aq0ZMyi3SGx4nOj897P/TbdTXD&#10;SS3CFyMEAHtQT1J/pq1OO+SQXLhANu0ZQf8A01fq5ZaXbLyIVLffc0wvtFtrnuuGB4P1WePmZYtl&#10;ZeDGSo/Jmb0fWzDsffcqTjJIBK/jzUZcdFas9vHJBbGYt2cjAAr9TNc6J0+5bc0Cu4/uwBzQHddK&#10;w7R7SDCZwo4Y5+6b/Ok+xF4ST6PzpbojVY41aVBkc5UVQXVnp11Abx5iiMjudgGc4Jzk1+p+r6Iq&#10;xbGUALnAA4qr73pu1dh7ylwD8fGPOMVsweW/SJZYfbdGDNJ0C5sZ7fcpUnuRW8Oj7G3uNOhEKo3C&#10;MSO27AxQbqHSUO4GJdpUkg9xj/PbFG3QV0tqJ41OxVwRgZ713yMrnTolGaclFml+lFe2s1tzjDDJ&#10;JGATSdzqbfrDGuNgXmmV3qXtWok4ztHANQFhfe428JjNebkW0enjaSRa9lNFJCXZ8LGMmoK/1dpV&#10;WXc6xAEL4GaipLiaZo4YgFyecGm93tYHLERxHA+uPxUJd9lExFb2CCOSW4fax5wO5NVx1BriPM80&#10;o2Rx8RqPHH/U171LqZdonzsXnaniqM1zXJ5pHYvsQH4p4/mnwQbZn8iekiM6vdbiaMhcruw1Y39S&#10;74XF1GEyFjYhAPr8/mtI9Ras0VpdS7gW2EjJ4FZL6gvzPPlgMthj9c17f0/G7baPNzdEb0xfGG5e&#10;FmwrDIx2z4rRfQkGnz3S/qJODwP5FUZ09YWwlSZ0JH4HOPxV89O6YspRUhwQ+d/nBrf5KTJ4cety&#10;NN9P9DQ6lLFstoFHI3uBwB3wasuH0zit97wpIxPGBzjH0KEuk9PuIbO1kW4O5e3Hero6e62kRjDJ&#10;CS+CCcEZH5NfN/fnWz2o4Ix6QGaL0rqFlcKYndA0m5gQeRWjul9db2Ftp5ASg4YnGa50Q2epp7bl&#10;eBg4PP8ABqUPRsYOYNvH23eky5JvvZpgT80FvdQhJBww7juaIumrSKztBbo+cZbk5ODQCunXNqE3&#10;qe/jmpvSNWHvpGSASe33XMeVxknRWtA71wjWl0zwx5BT/ANQfTutSFl98qpOOG7Cj7qrSyzCU5aM&#10;t8hntQnH05BettU7MDhR2qi9vojNBledKaVqsOU2tuGRg1AQ9Iy6dNAYpCqo4bjnP4qagsZLNQYl&#10;xtAAK+BRHpV288jBx2GQaTUnSWykNI+194JtNuVkI/8Ahk4zjkCqE/8AV1qwSOJDwQp3gqFxVn9W&#10;3RgleNjjeuVH2KonXel7y6jlW0k2sR8S3lqaXLJLdKtBJqKRaVtNFfRBfdDLu/t7Zoik6EgeNWef&#10;YxyX2gHP4rLGlxazpk5SWVw0Y2/HsCKunQPUG4CoLllyozgEc/yTSz0hMT7G110TBZzM6R7y/O8L&#10;yfwajdVuby3GxUO3Hf6/AFWpZ9XaWcF48OD3HPeudRhj1Jd0Sgg5AXxUb12aYyaMi31jcyyzPKCh&#10;ZuDjDcdq0L6cdaaf+kitbtt21cGSTk5AprrnQF+wkkyoj748rVbXXRsdvbu8TyKcfHnIP80kJcWU&#10;c1JUyyetNLtbwLcadCCqgkugpfo5LW6hWC8iKM5IRpMqc/dV36bdejTJms5kZ4mOPOFyfNX7qEun&#10;38Be02n48qP7fwPzWiOSKt0gUfQDdQ+lcdpMt/YziMxky4Q8s/5+6V0L1XluDHZTqN5TYXPHNNNL&#10;12YX0MFyzmIts5yuKU6m9OUEq3dqVKlwy47cfdReS7a0Px0rHOrWE1tcx3CQlX8FRz/JpDUPUq9J&#10;/TSOqA4G7FHnTWvxyQxw3qqsoGwMTwQKHOt+nNOuLcvEEbbyhB7EUKS9PvtCNL36KU6x6Bl1QRXs&#10;dupk5ZGX5f8AOs29RatrWgTsrpNDKjAnDEqQO5rUMXWl3pn9FD8RwVzwoH1TnqPot+poVukTeske&#10;Md+/3mqrPT4tXEi7vTBf0y9ZrDqfTp7CdAZduMEf3eDVZdTdJ2bXl5FJAYi+QpoO6n6OuuktQs76&#10;1haEwMN4RdqMAc8itlaTqHT/AFjoNtMPZW4Cl2PYq1db424bQs1yq1sxp05od9YXMW3Y5ifKPnO3&#10;BrSGpLoOsWaxzqqSKBiTgYNRsGkWiNIjL8lJzxgiqw65E1qQlpJghRnPJ25zk1FycpIWq00U96j9&#10;MFLmQ282VLHbnAFUCvT2HkSeEnGdtb8sNH0rqbRY3F3GsipyNuX3Dv3rOvVfRN5Zy+68uEAIJbuC&#10;O1b8WSqTCMfdFP6FdRadJIDNwvAJqw7HVU1FWDyAgDOOMiqmu9FnhkLyqCrnIP8A5FRMF5HbTApK&#10;FYPnvgt+cVreJPaY6m1plpa5YW8gRTEMpyGHHBoOnsBEhZWBPcDPIqbh1RZreJnmBYn5En+76qKm&#10;tC6sQxYfdJtaLxHGk6q8R+UxDLypHf8AzRzpvUvsyp7jqwZTz5FZ76nv57GAiPlycMWyMU26W6tu&#10;JlImUK3IGTnNDw8k3Q6yKL7Zp65uluCgBHP58GvjdxQiRFOfj5rNuu6/exbGjYocdx5Fdaf1pc7l&#10;9xiyEjnP7c0q8RtHoSmkjQel6tc28jIzYA7VIHqMZaJfluGT521Ud31lC8LDcFIUnk4DUOWvWUSA&#10;bW3Z/ctcfj+2jI8tLsujUrSDUIoQrBSpyRVfXUd1p14AiDGOfC4qV03WEeJWTyMkN3FIXt/HM4DG&#10;uRjRNyY8teuIJvcjmiwy5w7/ABxioHU9NgvcFJu43DyKQn06KSUuo58002EIYxIox4PFOlXQjunZ&#10;IaRavbthZF8ZPg1IXsVvOSZE+QOM/f8ANAMsrJMR7uNv570yudQdpthu/wD5R5wM1ogmt2R/0E91&#10;oCe6jpIoKNkYPepQ389qoOwSFR5quF6iCbD7pLDgECh3q31HbT0j2uCdnzz/AOKaSujsKSZdia2J&#10;kxcRsS5O4L2pjqAsjt42d8gePzWb19RFvog/6vgZwgypH4OKhda67k9r+o8mV7bTncPquRwyvodP&#10;RoKfpiNGjlWUsind/NN7t5g2Uzt8+CKz3YeqVzI9vH7mxeARISOKKpuv5wzkIjhcbRnirLDMk2Hc&#10;t5dPK2ZSVA4BNQkt6FZzJKq4/wCJqq/UvUCVF3TSRkkYAxjH4qsb/UL2e4lu5GVy3IUjhf4q/wBn&#10;XdE/t2+yyuqesHtg5iBJx5Haq8s+sxOuxmZnydvk08uZ11KCPB2sowQec1WOuaXPaSiWNiuOeKrj&#10;hFpo5LG4MLL/AF+6aRVmJGzyaZ3SG5VZlk3efxQuLz9ZEVkYmTzmiTpbaiSQO/8AAP8A4ppLiXxZ&#10;eWia6fvys3tuCV7gfmrD0WT27xSyAKcnmq5SE210mOzNkVofojp7/dJgVjUnbgluRg+KxZ1dM14e&#10;2aZ9F+i2iibVmiUiRsZb+zH0PzWp9Gs7dnE01uVLMc7jwwNBPp9olxpunW9rNLvjyO/kVeKWcEiw&#10;NIQFICjyQBXj5p3LsGQ+maS0s937L8JjIP19AVP2d2AHhHdRk4FQVzay2txO1m7NvXliR2HiiTo2&#10;f9OCblVZ5Mggjt9CssxYz2PLZL1mJyzKRkZ70Q29l+qtXWdjuQZWum1pBLIIlwcftx5FNd9zFLEX&#10;UgSdlIxnNSKKz6z1iWBvaiTDrhTgZGDR7f2cum28U4UkuP7flgkVCpYNp1zFIURsjlqmbjVJnXZG&#10;gKqKm+yqgnTKf1mw/T6raTGLarNukz5zTb1Ot7dbC21KyjcTW7j3o4uVZDxnij7W7aa5UuAGZOwP&#10;f+BSPTt9EFuLe4TIlGCtVeRaVaIPG1v92CydT6fr/TltbpAWQxlGyOcj7qkekOpr3pzXLuwmjxbt&#10;gIDwFH2DVvwWEOi6vcQiPEMhLJnwpOcj80G+oWjW0pivLOE74F5GeCP/ADVMXHcfk5HTssHXbmSE&#10;PfLGXYfP4jJwPuibWTD1joatDFGH2ELgcZx/3pT0x6n0PqHRZ7OYbJol5wPP5qP6XuToF9JZsv7p&#10;WK4HGG7EVGcXCT3spOSf9oqvo6+1aG5fSbw+0UyFOeGrzX+hT0tqjahFGWjuCGlVDgY+8VbPX3SF&#10;9fOmqWSK7xKXKgYyB4481G6T1Bca3C0M8OXVSvIyQAMEYNEZao6e670rouvdNvNFJvV0GxycnJ78&#10;V+eeo9J3fS/UBuUQe1H8t3YFa35aRT6ZqEdk0brbyHaDtIUU49Y/RKLUdIQ2jqbiMFgMDaQfxW/w&#10;vJULV6ZHysfKKrsqvQetYOq9Ditmi3KE2Pv5J8VQ3S7RdC9XtBqIlXT5mOJF7DniiH0qu06V1wxX&#10;8cmGYb427bhxgVePq10zp3UtoZf0+3OcBBk13lDHlce8cycZSaTumvRGeq+m6f1FBHeafGcYBDR8&#10;l8dsgV96W6uNNs/00yc5whOR3Pbmqx9E/VGLo68l0bU7YNE8mIZJBjb9DNW51R01eai0l3bW52kh&#10;wU/aPOQaSeKcYrG/+zRimXnZardPE8WzevgEcV3qtlJqliQ0WDsxkcnigz006x3r7ExAeF8Sof3Z&#10;7ZNW3HqkaX6h4sxE4IrG8bj6NHLkihuiYriO5utHQyK65Ye4cDB5OCO4ri/t9R6V1uK7aBkhnOHY&#10;DyPqrK6xsxDqUWoWkW1oxlwAdpFHGs21t1Zp0PwIlRFcKcDJWmSv0Z5vi+ykPUr0tu+odCudQhYe&#10;8jB4scEFec0H6DpOodQaIEmdDNBHhwoJA2jnv91onoXW764e5094DEI5NhLdgT5Ge+aitb0S96V1&#10;6IRxL7F2+1yo2fJxmurSE5PaPzd696MSL9SPadSpG3ZwDnxRr0B13ZXVta6HNaKkoiKsoHLbR5Na&#10;79TeikNqmoPYHwz7R3Hkisd9R6INNvYb+wt1xI/zbgshHNelg8hT/H36IOCW0O9b0UaJ7k72TtbT&#10;PsJCnC7u2frP3VVa50pA0i3Voqh0xgjIYec1s7TOsrXqvTH0+5gG8IEI+sfiqum6Qn6a1m/hvFLW&#10;zY9ktghQ1aI+Q4Xen8fIlNli/wCn71mmugulzXJhlRgACcA4rfesdNnV9Ny6A7wBuXua/Ki/6Ptr&#10;bUxqVlIYpODtA781+g3oV6tDWrI2pOZLc7WR+HWsXl4otuUVSa2i8JOkK6Fp97ZSTadOGyDhA3Ax&#10;VrdDme0M1pNAvt5OMfZqW6rtHu7L3oIN0yYcYHOBQB031M+pKrOskE0D4lUgrn8kVhSpxKyfJO1R&#10;if8A1TelI6f1+DUbPT//AGt9ITLgfFG+6W/049WXOmak2mJcuImkEyNnj8qK/RPrfpuDqjp+a2eI&#10;MXjyuRyDjxX5D6routdHatdxgtDJBLuUk4r3sM45cTxylqtN+zBJtST/ANM/Sj1v9ObTqzp/9XFM&#10;wuLRS6uDk1SnoZqEupaabSe63TQSFUJNXn6I9XQajpMQubgMZVwB3Rvuqg9RvTu66W11L/SY3Fpe&#10;3AadUGNuTWH+MeMvRVT2Xno9xfyXC4lZjCRzn92PFWvqdumq6bPDJCDvTsRnBqjun7q6s2ErPuXj&#10;P5q4+mNZW5Lrg8/IH/xTYHUq5UpaYZlpOugU6Ce4s7uWyckRnLKjDBFT3Xi3sVql1bD5QkMecZA7&#10;ivesbY2ph1KDiWIgEDs6n7qT0rX4dZ08uICSyEOh7ZxWqoqM4SltbRBvakkNekusYNYhYbCJUH9Q&#10;YyBTDTbSGx129TIWK5UNGoOAG81C9ISWenatcwBdhmVe3Yt9VP8AW/T813be9avsmi5XHGcVxynK&#10;EXp8Wc0nXVjTqLo0zPJNDI3I/b5yKqWSRJxLbftcNt5+x3op6c651TUY5LGbaLqDPuYz8lH5oY1C&#10;yljvQZUIWQk8jGGJziknNP8AitCS72zFf+ovpW/h1KxuoRtjx/acOQvGT91oj0P6ymeyWBiu+MDJ&#10;Xkqa79XdMSXRpp5LUStDGzoOc8DnFUp6CX8Y1W4KyOqkABewO6teNKePfojKVNH6XpqgvLRlEZkL&#10;Jhhj775r87vUf0pb/c9RR5DBG7l4+M4Gc4r9AekruJ4io7ZOw1DepnSceqWRmXAkjGCftTUMfJrn&#10;yuimVXHjWzBvRfQunW1sjyXLLtjw/wAsA0QWDadFFKXO3b2Vj3/IqF130j6xv5dmlyp7e7GBkP8A&#10;+KgNe9PesNDsli1BWm24VpVGWYVdSi1qR57wyXaLC0DVfcZvjhQTj7qy7OwvNThRURymCWDHANUn&#10;6c6mYzHGLJ3lbcNxXhQKvu19Q7S1iFsEJl3cntgnz/FSyya6kWwuuyCk9ONav54rdpY0t0cM208m&#10;rSl9M9M0qFCV3SZ+JzjJ/mhGH1GgsxuaZ/nyVA44pG49WJ76VV2qyd4xjuRUJKUkaI5F8liNoVtb&#10;RxtKfngHDmoy/u4EYyZC4HfxxQbLc6lrUkY5PI2gHOQKLtN6IubsByshU/EAgj/JpXCiylZBWvqH&#10;Je6k1lErn213b8ZVhRVDJqN86wwpIO4bAxg/k1Y2ienum2MaAxhnBySBii0GzskONkY8gCqrxm0n&#10;J0g5L0ip7L0t3yl7mXcGIJ5zirZstPgtEVI41UAYoK13r63tUb2clh5xVU3fV3UutECwtnG4kDcM&#10;Dt/0rn/ig9JtjKMpF7an1bpNg7LPexIVGWywGKoOf/UTaa5qk2kdPWk9zNG+2ScJ/SGO+GqG6d9F&#10;P180t3r90ZNrszRq3j6P2KsjS7rovouCc2trFAXGfiqgkVSOfnpurG4RXq2SGkW2v6xj9d/QiK9j&#10;+4Cpy1j6b6Ugu5jJHHtG53JBbH1WT/UP/VMXY2GhWxkuJAQroGIFVdp/THWXVGm3El/PIHnJXYMr&#10;gZqcXwmv/wA72NxtPevguPrv/UxcXFrcxaJEzyFiofB2gD6NUFpOn9Wa/K76jKTKSJFSNiV2/bfk&#10;1rDob/Twlpp8S3EmzCgbe+fyavPpTozTNJDyJGpkA2lj4AqnFqUfl+5aFclX/wDQyn076Q396qvJ&#10;bCEy8bSdpAP3WoNC9ONI0iwWJUBKjLyMM1G6r6p6HaXMqJMshQ7WK88/VAHUeudTdURC009mtIHx&#10;l2GGYVB5U+SbvWqHji6a0WhqvWej9OWW98Zx8VXGXqpLXqzqrqWOa4toPYjDsF287Pzmi6/9P9I0&#10;rTo5bqQTSoBn3OVJH1Q1e+rujdPwCzhRHbuFjUnBaoKMqSlLSXReHHbSs96b6RgttSfUtRmWaVI+&#10;GbgqB3oK9R/V+51C9Gm6Lamd4yAWAxgmibTU1TrS/WGNHtbFRulf/wC+/irN6d6I0bSNSuZ/6ShD&#10;wzkAnI7mu4atVHTtWzmSX72intH9HdQKpqOrzPLPIgyN2QgNXFe6no3SfTntFo1Zl+MQIDMWqnfV&#10;/wBfGF2mhdM2pv712xJIufaj/kioTpP0u1rqaSPVNfumYRcom7aq48Vr+04NtU7VErcopvQOa7qn&#10;V/XUS2FtIbax97+oVyN6Cruv+lumei+nIJEg/rgLjauWdj91C6/1vo/StkLayAlnJAAArLPUvWGs&#10;apfPdXtzIqKT7UKngVNQdNUna7+DkstVui2OqusbvU4Hurvf7IG1YRktWc9buL7Vb+2ijb2kfJGO&#10;MAfdTNhPqOq3Ss0kjKuVwh4A/irb03puCBP1MpACpkMQN3+alTjI452qIz0x6KfTS9zesF5ypxjd&#10;nkZpv151XJpZnkgiWS5nG2BR/afuutf6oMNiGlRUjU4AHO7HA70Q+lvpre9TX02o3gChIT7aHwDV&#10;E3cdXslJo9/06ek73wvr7U5zLcvyTjATPgUYdc+ocuhW8nT+iRK15czrCz5z7YJ5Y17rfqVpvpp0&#10;/q7skkt3K+yBIhl2cjABoG9GuiLkQnqLXyxutQczkkZ9sE/FRn6qs6lW9CxnXo11p2gw9P8ATwkk&#10;VXnVAzM/lqq210KXXtQvr+7RcxpmBe4AH39GijU9Vu+oZY7ETFYVG93A/djtVfjqG80y21a1swJb&#10;gh0G/I5/nPY0so3WqQOf72QWs6bH1H+msriMmGJ843cAj7z4qybXQ4bb9Da221YwBnb5B80HdMab&#10;dLpfuzJtuC39XHNW3eXtja6dZzZ/rSIAqnuDUYw/ZKUuiVvHbTdlrF8mk5JH3Un0hBAv6z34vkoG&#10;7eAarO1vb6TVLa5mZW+X8AUVdSaj77Ti3+JkTaTnvn+KrCahJSq69MZRbRUmssnUV/eIsK/poJma&#10;JedufujKxsNk+nwqn9P90v8A5NM9M0ZdE0vO73S0jM5PfPerCmtYLXQn1NskrD7hXxUqfderKRV8&#10;fi6IHq3URoYFnYHJviMndnbVC+qd37+qx2MPxLRIZSp5OODU7qmumayn1e7kMXtj4IvceABVK9Aa&#10;3NrPU76pce4YGyqhwApC8bs45NTi5P8Ar0epCHFIuPW9UY9JwaQ6BfaR5Cx8YHGKyml377qjNyRg&#10;A+K0D1pIbtdSEJTIi4wTyM/X3WZekbS41IzYgkQxB95OMgKcVpw3Jy/VIj5LqKXy7NJem1vMumal&#10;L8ZkRCnsMM4z/eBX5z+t2p3kGt/oIw8KykspxkOPr+RX6Deh51ODW7pPbLLtO/GWBBGATWe/WbpB&#10;nvdQmltD7mnTGVDjeSXotQntWLFOcHszN0d0zHECWOxGA3luDk1XmpWR6o6sshNciSzslKxLjIRg&#10;eTRz11qF/cJaQW7tDkh3bGPiRmmPTekW2h2Ny5kXduMh3YBcGtsZaTMTW6LFv9dsun9ImRWj3GM+&#10;3vPAI8n81kfWup7+7cNLEXmlnG1VzwCcYxXfqR1euq30RiYrDEQFH2c980Yen+g3GpX0MjwACMZU&#10;sfutEeMItvsTk2y/uh7FOn+nLea5VVlJYkgc0romrXerPdO6qOGI3jnA7GonqzWIUjt9MfLGWUFg&#10;P/tY80UwaVNYm3ClTGvBweSp+6wKVtt9s9HEyvfT7QdYk1K+v9QkAiimaO28gii3UNWt9QmkgaBl&#10;j3FBJnDFh5pTqYTtHFFbn2kLbsr2xTCzsolurZAN205OfxXSMkaA0aZ4em7N13MLaHDBvoHGRVSS&#10;Wd3f6lNM5Gx2G3P0fFFPUnUMyaTdiJ22PEAEBxn8VC9Oh0sLDex3FAOe+T5qUW7skpUWKqwWtrI5&#10;kB9tS2fIIoH6Qvo72aaXYBKpbv2fPmu+ttVhsdHkEkjAy/AFRnJoc6Tb9FYJkjOAzkmqKGhXPYS9&#10;QX0kVwrFhg9/xjx/FEnRWjT3knuwwM3vZbf+0KAPuqo1LWY9Slgh3LuYnbt8gcnNWLY9UT2tnJaL&#10;KyI8TR/HwCO+adQ6CymI+qwuqX26R8LK6KoPhTgH/Nap9NXnn0W8/UoApYyRuBhhnkBqyN0npUdz&#10;qZLx52vude42g9+fNapfqe00fTTD7ZZ5UGcjtT5oppKifNL2COpalFqmpWuJECwAoHz+ec1YnTXT&#10;Nz1HqKRmBxHAPieyMaz1Y2aTQXLWS4Z3YKH+LbmNat6D1eXp+CMSy5l9kby5xh+57VKcapL0S5p2&#10;2WRp8C2Ec0czcoMEDnGPqgLW9deWFooZzlz2Hhfz+aBz11Lfvc+1OdyyEShBkMzdgtF/SHRV5b6z&#10;ZT3sWEYr8MjJH5qLhTf9WcbvSY56a6IvL/2ldDFC7fN37vn6qxdWgsOmdRtYtLQlcc4G4s+POPFG&#10;OvapvuYfYj2RRD4DbijCWTS9C06S8lgV7q4jBVj3w3jFTeSXorDAqQL9H9B3PWN813rEkixIcbMc&#10;vjtn8VbWkx6B03fvDYhIwv7wKqWy9TGtLWaGNmd7hh7ahcENRFpPprquoQvNf3jQrJkuEPO3v38V&#10;Cc3FR+buzXDHV7C3XdXueoNVjtLA5UKMnPAHkk13d9FW1lfWdxeyLczRsGjXGQuDnOKe9MXnTvTc&#10;MrRSjaVxnBycfZNU11X11dahePdwThW5WNEPJX8mnnOLhd/m2aUnddRSD/1k9QtL/wBtXTzOouJX&#10;U7Ac5xWfun9Nu73U7ZJo5owW3K5GKL+g+krbVtSbUtXnLMFJUPjCY+q469650jRWMwnIUEiEA85H&#10;39LSZuU3bdsrDGo6TLc6z1HRNP02KOR44P06e47ZxX56+qnravURa30yWRoEYRhc/wDU1SHrT666&#10;hr1zqFhEGaUINpySuDUB6fWM+n2F0bmJA8+Gz3Irbg8VqHKS76IzpaTLh6NO1ZhklWTLgc5NV3Fp&#10;uq9SXdxpenwsxSTMjoMrGqnOWxRP0pv1WSW1ti+GJRpE7g1rj0r0zp/oj066iMrYvZCC7H943HFE&#10;ppN32QnF6C/pLqWx0n08ks5ZI1eNdo3DCBvJArE+v6zd6vqlpeNIpjglzHxlTz+e1IdX9TalqAis&#10;rYOIpHydxx/gCvbqdLWwits7cAqMcL/A+zT48aWyOR6SROX3Ttz1Nr+hSLgxs6wlG5CEn92D5r9Q&#10;OjfTyDQpYdPtolSMR7iR948msQ/6dfT6TWf0ztdTNmbfvfhhtNfoF1FqqdLKlxNJvyhCu34HOazZ&#10;blKPbimk2hoR6+WD3XHVn/pYtFGA0rxHb+c069LulV0LpN7mZQ11cxvcSt9buQAaq70u0ef1A1TV&#10;+odR+Vgk/s2KE5Mmzux/FWJ1b1lFd6RfaXaqFldTACh4UGnglBTlKOpKXAZpvXu9lYa7eX2uywqG&#10;/oxkMPl5qTgs7qfU9LnhOFtZQzD7x4NQulRXWiaQbd9pmLfEDnH1Wi+mLWxOhRSy28aOIy8nHIYV&#10;mgnO0qur2dbopb/VT16ul9IIsF0kM11JsBasY+nXT13cX2kj3pGMr5dQcqDjwPo1G/6u9dv9f1zR&#10;bGA4to5T3P7uRyAKuP0T00Fm1LdKf0rbGXGI9wHatObLcHOXbOODjSRcD2t1BqVrp0cQk3t+cL/d&#10;kVcvqj1bb2/T11Fkid4wVA4xihLoBLh+obnUbqJfZaPah/4CCaAut7aTXusYNKhl+EsiksOcL3NQ&#10;8flUqlp6YWrV+i2fQ7pWG06a/W+0FnvsuXHcr2FGmh2EerQxzyljGhIVWOSSPul7yR9D0s2sAGII&#10;Nsf+BgV90BO66HZLMP62GLjGMkmtiWPlCLVUqd/JO3shLi5muri5s42xGuAceP4FPOquprYaTLDG&#10;26V0KAY7Y81OaXbiHT72V8K8rSSOTxj6FZ50/WDLqO8kugcgj/5JrMnKC7/nEoo3f6ErjWX03SLs&#10;hsyPEU5+8d6nNEsIIujoblmH6qTa7A80L6wtpP1LBZouYbhgNrcKpNRXVck2mSzafE/Eb4cAnFTQ&#10;Mr3Vtfk/WzzNJuCrnk5P/wB1mr1/0zakz6Lez3MPsySyGQrjChc8YqudK9PY9S1zTIg/uLcZeU84&#10;wBmtBdQJbaHC9tGgib2gqYGM4GOMVWLlFKSXT7ItgPbm16q6+vIAm6K0iEj/AM5xV/8AUkwNq1ok&#10;hWW4UxJjuARjNVj6KdJS6dBqV9cx/wBe7mLBj32E5pDXNYlfqKY27s5gPBxwvAzirK4YlL3Ngqvs&#10;S6L6WuNC1SH3tuUbBf8A4s1KevGvNp2h2MEL7Z768jt0J5AVv3E0W9FXbazYXFxeQj3ffaMg/S9j&#10;Vb9YWQ1rqmy0W5jDxQYmHkqSMitMJuGJ2vxl0cW5FjxaKukaKWD5kiiDM2fIFMNMe5sIZbxh8JVD&#10;Fu+c9qmdc1CMWL2r/vdNg/xTHUtT2dNXYdctHbleB+ODWOXHk3GbiktftjeuigrW0N11Je3xKYlL&#10;HcQP44q4uiNUaG9a2+AhdeD53CqS9PFbUraV2Qowbdk5AP33q3umdFM87IzjKqSjDwfzU8UpRlFr&#10;uxnH5Kb/ANSmgJZ6jpmoQWxMlwdrEj4hlqU6q6Xki6HutRgu9pigy4U+fNFHqxp9272EN5IXiBLI&#10;/wBn/wAGhnrK7vdH6NvlmhJgnBWqTcZTacWv0I46iQ3+mnp+W+0GWRjHG6ynATgEN5NcerZuF6h0&#10;qxmRXXYAvkBjyMUcejl6unaTA0cG3dCGcf2/4PmhLrrU11bqFJIm3uuNif8ABipNxbdXaexJKrCY&#10;X9xam1hmO2RPA43VanT/AFDA2DMGHg/yPusvdbdUvZ3mjOwyZHCEHJatBQ9P+9pLT2s2/chdgDgq&#10;alKC06HxydUWDqWn22pw5RM5GMr8Tig+DTXhnih2HlgFz+DUb0V1t+jh9m+AVWc7X+voGrRuXtNQ&#10;hWSF1co4ZSPtearHHFx5c1fwO70q0Vr6g6a8em5mYbN4XjJ71WPRu+z1BIZ0ZItuRIvZifxWk+pr&#10;FdS0i8hEmwsmQ2OVI5qj9Glt7rT0dTl4SVfPcYPeu5UlJVtNWKlrovLpxoDBJ7bZ+XNedRssVpM+&#10;zPGe1VnoOpXdrfpG24CZgFODg5q2dQsnuLeRWbnaeF8/irwfLHSjtCtV7K60m/KafdRwIfZlR8//&#10;ACSwqv8A0Hv7m0v+oLG5fMJlDwDtsx3/AOdF3plrTnUNU0y7tRHtbdGe4ZfINV/0ffwab1rr9pMH&#10;2tMDGT4U8jNUwulCXLq6T9E5/gy7ryWS26gEkHCzIEmUjgkdiKjepnuUvbS6SPEynYPGRRdrtuhF&#10;pdqf/gSq5I8oe4pTqAo1mZQFZkIZKWcJf+S5/tL5spFkJrN1LqGnTRbAso2uuD2ZeaU6U6gi17Tn&#10;W4iAkjYxyqfJHkVOvaQX1tDIhxlQVZf+1QHSFhawC/hEarKJyXAxkZHBrv8A5VNbT5R99MbXH+mZ&#10;89WLSbTbaWPdut2Ynv3AP7aa/wCn7U5rF7mIuXgldsMwxtP1mjb1n0kPpdzGxDNg7Qfz5r30n6QK&#10;dJ27h/cf5HB75HestyeKainyT6X6OtfnbdpgT66YvLyxZQ2QwVgvK4NWLqFpDp/Tdn7Jl5hD9ucg&#10;YwR+ahdU0t7u+s/dbKDjB74J8j8UGeoHUd3BNDp0TMpzsU5zjHHb/NLCpcYrbGem2XL6VLbTLczB&#10;9znAqv8A1i6ciN2py2XyUCdwW/FS3THTt3oGmW7tIRK43ufyapnrXradOrLOOSVzGzZRu/jzVYyj&#10;dKK/HbY0U6crBe/1aS00u9tTcfsjY4aqV/0n3VrZ9Y6pdXYf3/dyi9+M1cnq21tcWq3FpHsfB3Of&#10;38jkipH/AEu9I2E76hczQ7X5EchXhj9itMWlgzb7dIyS3JFzeu+pwHTv9ytHV3WMgD7J7bqC/SDQ&#10;7zqzp57of05VYHHhaqH/AFCepX+xuII4wR7mMDJBx91on/T7cT22hR3MR3LOqlhjCbsVD7PHDHJO&#10;9vZVdmgulPbvNLSKeICaPKSDscg8GmugWk+k315bMWaGQ+4jGlOlrv8AUS3koi9tmPKHnGDUpNqq&#10;RX0aTABWQjJ8NU4ztY3006v9D09lD+sWpgXlmuXBklVOOw7DDVbNhYJoukLMk/G1SxqN9QOnbS5W&#10;G5AU4fnyOOaFb/rWN9DvIXwmFwNx7CucZLJJdv00wk1SIPqPrEazLLbMmUkUrE/ijfpro2PpDSg0&#10;YPuOQ0zDGRVd+lGkXEtuJpkaSONzIm5asj1A61ih0icKMMTtPntT5KlDhy3aZxK3pFI9W6vddTan&#10;IId0iwMAVAzz/Aobu4VhxFMzKu8J/GfxQt6JXl/put6nqk/uezLIdyjt3o59R9ftNW1yG2srZzlD&#10;KMCpzrVHObJTrDQP9p0z2oXaSO4QbP8ANRHTuomx04Qe7IZCMMoORQp1NrF61vp0VzLIohP9xwVG&#10;auDTbPSdSk097fDF88bQDlRzyKnKNjRkaJ026iv9IC7wW9nBH1xWbouqLm26jtYNhkhW5xtY5Ix2&#10;q6ZV/wBvgQ7VjVvo9jUJomjaXqesLcJEm9UyXHn/ABXXPm4JrdULJUWzq0QuLC4C87o8jFBvQFqg&#10;s5jKuZA5B3D+2p/Wb46fbPuPxI2pjxTOW2ltLIyx5Pwyccd60ZpKU74dLaHitd9g9bWttqGrXcW/&#10;CKMBk78Go/S9Ji/3i7tZJMYBx90Ix3kounuINybzgmiDSdPvb6ZruF90qNkk+SPBrBXX47s0tV7A&#10;D1u0wrAsEjn+3aV4PepH081eaLSVsrrfuVMB2+sYFRHq51rANb0eyucRGXCnPAznij7XtCgtdHjv&#10;4pWUlRuXORz2oyS1LjbQPcY2NfTa6/r3FlKu5WLlXb+78A066l6MnhmNwh3KDhRjcfxSnSGhFrNr&#10;xSTuwwH4H1VhaT1DFPKYHcbvrBzSRa4pSOdNtFUwXUb3lnDdORtwSG/4Qa99RILO1SNraUbT8gFP&#10;5xg0V9T9Prd3jGKAI6D444yD3qoOoIMTqhAAVcY+zmk5UpL18l4q6dgG7zQzyyROR7hyyjjdmmPU&#10;EzR6fcPMjYAB542/RIqbv76KLGYuUHeqb9Xus47a3CBy+wKwyCAzY4WhQtUmUrpmAv8AUyjQfrBB&#10;MQwjDOqnO0+Wr8yuoru5YsWON5yGHYjxX6N+oeu/7hNqDvCqgoUck/vOOawz1HoQyyq25ePbPc4r&#10;6/wtQSZ5Plzj92ST6Kl0q5mWZHc1dugzifZtJxuFVBdaXLbv+7g/fFWJ0RfIFZHzuB4yPNa5wUkz&#10;DN2mbI9Kbp4JbtGcgsAUXuua2TpnSeldQaccXsa3EQ9xTuxvPkE1+fOn9SL+lRxEQTxhc5+sg1q7&#10;0e6msTqMNvNKUR1BJJ/aa8zJgqDlETGrgWbp+lWcXuRXdrG42bBvH7T9iqE686Zn06+SW39xoWOQ&#10;xGVX/Ir9ELz0osLUwXtvdre27Ju+fJBPiojXukdI1KwnaEC2uIwPgP2ygeMfdRxeYoy22cUWuijf&#10;RHri+t3ihkvXhK/RPOeMGtra76P/APr/AExp4NQVLmMZVg2TnHc1gy66QW2k961LFg+e+NrH6+6u&#10;boX1M1LS54Y0u/YY4XfnhvBFJnuW4oeLvthd0zca/wBAzTwXcxV4DsG85R1+6NupdMu+sbaC8sLO&#10;KSaRAweNcEnv4qzdT9M3670qKeDUozIq53Z3HJ8HNZ86evupfTfU7qK4nI9tjhTwGU1m+5S3Yso3&#10;RYHQfUt50tJLBqFk23jMUg/6jPirr1SHoDV5VurrS2ErIAdsQYcUG9QXF119YR3NtaRJN7eMqd24&#10;96pi36k1zQFaxn/oPGx+LqWPPnJU1Gak98tP9FYNLRWaQWm0lhk1DXtniRChyp5B8g0l76pIyM+T&#10;3/51yt20rlI/mfAWvEifQyjonJNSuzbqsjjC+cc1A3mpLAA2wyc+OKVkeZGYNGcYpqrQyw7SpHnN&#10;PHbMOdaG7XFtexuhjEYYDwC1V9rnpvDdgvC6xlc544Yfn6NFR06bAKDJHYCpCdjFANxYMBkg16OO&#10;Uk7UuvRgmm/RS+i9N3dvNEqRrujkBYk9wDX6/f6eIDHotuX3Fxjcx4rBXp49tqGvWdqYM5IYkgbe&#10;D5r9J+ltHOnTwqHHtksR/wCKTzcvNw1TNPjJxgy2NQtI54ZM8grWf9Mu307W2VQWV5ApParvS9k2&#10;On44qg9bMqXhkkjO+NwEB4BGag3ZOaLg13UViDJE3xYfLAoNv76NLZI0kKk/uNRuoaw8vsHk5xx5&#10;zXjaVczlGZSA3OMg1yCt2Z5dbBY2jzSPFGu73CTQTf8AQyPemWdf6oyBnmr90XpwPJM7DAjG3b53&#10;fea7bRBKHb2cnB/mtH3EjNwMx6t0LHcszpab1QcE8CmGg9HNbzJvj2EeQMBq1TJokYjiX2/kQd3O&#10;BTC50OH342KqoXkCnhmRJ+PtUC2hIkDld+AR8QfFW5ot0Z7cggfEVXF5oW+6idc7Tk/VWLocRSGJ&#10;vB/dn8VPI7kjZhi6dk4kpXJwSDxThkkYhseOwrqzTZJIucq3yBH3Uqq7flmpqNmyMNEDJa+4F4xU&#10;Dd2cXzG3a3390T3j+zK2W+J5pjrMe2FJM5OAR9Yo4hKCopbrHSyn9eNBsRSWUfdUnqEsc25gceQK&#10;1Hq0SXES4zsmRlB/IrMF7pMqXlxDyzrzjGAP5NaIT+WYM+NutANqlwU2YH4x91AxyS20nuAkfYHk&#10;VaF7o8iQ7/Z3E/28UhF0yHiyyhnGDtP39CtuOcadnlTxyU1SHulX1zffpYRGdsrYx9VZp0T9BLFb&#10;Kp9xh8vx/mn3ph0/FYrNdyDLMMRlu60b6hCEWWdjlmU7CfusOWStnqYvRBw2cdtEUIzK+NzDwtA/&#10;WF0BbSRQfHAHbyc80SXs8yRJGhIkKbW8nn6oN1KI2kSPcyYONxB74/NZ5Ss0dFZa6d2mBpEIdj8f&#10;FUP1Y0dvIvPLDt+atHWNZ/WTTSZO3JCgngAfVUx1TeQT7pDx7QOD/wB81fxpca32zJmfRU3X1+sd&#10;t7IyCVyfzntWexp8jszEfuo16p1qW/uCzMwxjCjsfqjzReknu9PinV1DbcZYea96EvtQ37MklybR&#10;VOh2F/DLkuFjJGBnPAq+NN166tmjMQ7/ALgB5FRdn05MvzeIsIyML23mrb04QXUccMyRhRwGHx5P&#10;580k8qf9FIwotro/rlbuIidvbJKbtq5BA8/4q/tJmsbqKMov9uN48/ms56J0DJ7URtxuBznJqxNH&#10;h1XTop//AGcpjUE5UZyBXl5Er/HZ6inGuy0oOnL39ZHNBcbAj/uGeVq0H6k1HT1g96BnjP7mBAP8&#10;iqp6G1+/nkdJRiNlDYIxV5xGym2ibay7sqCcYNYctctF4tj/AEnqm0uWCFwSVzhh2qSuoIpdu1Ru&#10;XzTVrO2c/BF3f8XbimLreWzK6sroDzSmiMOgr1RZJbFfd+xnHiqd/wB5ns7l9kh2I2Mff5q5entT&#10;F37iSKPcAyQBwRQH1lp8cdz2wshB+Iwar3FO+2Qyom9I6qs7o+3JIqtwOTnNF9nJboxaLByOcfVU&#10;bpWgxJMkqOS/gHuKsnpW1eOe6ByfjnmiNxca7DHTsH/U25ciJ4JBuAwDjODVX6ZNfxuXuZC/xBx4&#10;/wAAUZ9VyuJRFI4wjEj8ZPY0zslgk9vdjaPINKm5TbvZyfoe6XfaTcCJJI19zJB3DBP8mmut+n0M&#10;7b7fbGM7hs7ZqXj6Ygd3mWdOfPdqYT395Y3MUpEjxqDlQOGFNeti41YCSaNdWpZ3RnP2B9UZaSus&#10;QKpiRgp5Pb/zVj6P1JpV8ohWLbN9NUlPpTOQXnQLjBUVz7Sqy/ICE1zU5nZLiJhHkDINObnTtL/q&#10;biFJ7ijVYbaKFSiD6FQt70yLtgQzxjGRikcKDkUpf9MId4srYlSSeB3J8016Mn1bpjV2/wBwj3W1&#10;x9LzGc+TVn/7feadM2yQSChjqDU5rtAs0TfLKhsfX3SKA6myzdWs9E1GEvEkbSKd4K8Zqmv/AFPq&#10;WkST2zyb4mfjI/tP1UbpfUUelXcQaUmJSA6sThc1cur6foWrWHuFRkqSoBxXXFzd6TKclFd2Vdd2&#10;0utWaXNmN6cjapIP8UBwdS3mn30cF8rLAW2nIOeamrPV5+m76dYJT7IbJjYEgD8UYtrlp1dZsIrU&#10;MwyMDGTg0Sil/YKTvrQ8l6Y6fvraadUjLsdyqWzmhrSdcvtGupLcSAw7smNxjOfqqm1++v8ApzUI&#10;7mXclvG2duOCAauqx6g6f6hjikEymVhnb+T9U8raWheCPuptFHV1qXiQINpUj7YVlO7sNQ6KvoxH&#10;E7qWyyIdowP571piPXV6fuJTExaPOXU+P4zUb1FJF1PDI0SozBf7gODXINWk/fZOUqdpEzFYadr+&#10;nrcQXC+86BpMN3K1UcvSNvPezJdXRJYFd3g/VVdY6hqfTFw4dZVhRixUdsfdaLsOnoOpbKHU7O6H&#10;Me0qSMZo41J0TcrKM1Dpq46fciCYM2clk4+P1SXUMi6laoCHZtvy+6sG6sSZPYuG+KtnI4oD6u6S&#10;vtKu0ubW6DxSAs4JJwatz6pHVOjPHVWkyRMhEJ2bao3Vunyk4lA/acjPJArcjavaajZ/p54FSVeA&#10;7D/nVFdU6MIZpJIUJj4yQK2Yc/oacb9Gb7a8VZJG855o20zUQYsiXv4+/wAUN6zohMksyRtkZyq+&#10;fyKHrTUDFKpOQDW+WPklSEjloJtfsxfNJvGQSDx4oLGhGJ8xbuKs+3MEpVsrx4BqUeygeNgqYLA8&#10;ipKfHVFuMZUykItZNzIsMrgnJVQa6v8ATivKj+0gD80y6x6UnSd7m2lyUJIA4ziofRerpp1WG8iA&#10;YfEk8f8AOtMZWk0E5vpsgLDqF7m8MEu2N42KAf8AERRnBOAwBwCex+qjtV6fBzPGRuxwwHIqA03V&#10;jOvtMuXTjNTyvlRyMmi2P9ykNucSsNv/AIp7L1N79v7mCjhMBu+5qErS5UwiNj/JqK1NZIgDFl1z&#10;+2pcUUbVBBD1jdNIYTP2GD+TQxqfVYjmdZZyWTjBPy/zTB/000TNHkTA4z9Gqlu0uI5pS8jZZs5p&#10;4wQll+LqSzQ745T27k5waq3q3VbmGZ2MrCMEYHY5/mmvSeuvaP8Ap5E3wu5y3kE+TRv1FobXtmVj&#10;XKsM5P8A3FPFU9neHwyvNN6heZFBlzk/dO9csmvIPD4yxY8kEUGz2B0vbvRsg53USaNrW6X21HDj&#10;nNUlVWjsL6oqaW9ubGZHjJGGwynyPqrMcRajGksRGwgDHlTU5q2gWU2WWAFiCSarGG5m0W4ByWjc&#10;8DxVlNSVrsHFQb5C2p6W0bO2TkdhjFNNO1uRJEjmBwf7zVsRxx6tCsokDZXwMYNBt/o/xdSBuHY0&#10;2LyFLT0zNmxOLtbTBnqG3eULKvzGM4qE0fWhK/sO+3PGGOMVI2F66PJDIpYZIz9Ux1PptJlEkK7i&#10;c5qqfpkoSaoJZ9PvYD78LZVeSvfIp9YX1tekpIP6hXOw0PdO6mUBtpnKtjBzXOraTd290JocnjcC&#10;PGam4mzkmhhreie07NCuKiNOvl99VJww4o707WEv4ds4Cso24+6HtR6WVHLxoQO+Kvjd6MU9S0Hc&#10;UH6iBJEO5ox2NaO9CDdTal+nALRyyB5B2IYcEVkbp3WPYuraJuQzhD+M1uH0i0l49UsprYEn3l3M&#10;e3tmsnkpxhK/g248vR+hJljjtbWF12CIbASNox9mrAstPhSO3kkmSVMAFR5xQd1RJbXdjYrGoSRM&#10;F8dzj7o003TZrbR7WXYeecfQ+6+WyfN9lYzciN6hhitNSia2GY5lyF+vuuNLR2u/cB27cYGaI9Yg&#10;W3jtJxwexzQ5lWv4Bgqsu3P1z3pFIFFlyaNaWN0krSBUdeQD+Pqnup6fcajpc0sNsWFud/PfC/VC&#10;Wh2Msl8ib9qv8OTkADzVuwz3GnNLbqm7cm0HuCCMZxSS2+i71WyrNEuLjWbb3N7OyNsZP7kYD9pH&#10;ijm0tLV7JoUP9ZAeW8mqr0C5u9F17UIdrI0p3gYwGI+81aFhCUvIjN8Vfg57ndUyvJEDaTNIWYIW&#10;P7X/ABioCXT2huXPtgxscn8Vaeqra6aMBQEYkAkYxn7qK/TR3MLxFM7lx2/60VsZyYNdRaRBqlrD&#10;LGQJNmEkAz28UEaNpcG5hcr3BV1zj/NWX0lNJbTS2V2gbbnZ4yoPehnr7QGgvFngTMbg8Hgj6zVY&#10;+n8EEvRU+p6BD0fqMFzZ8w3MmXOMrz4/zV63nTkOpaWt9HKPdQALt470x1TomXWdCO18OFBRj2Rh&#10;UB6aC8W8OlXbhTlQvgHPnP0avlqUE+2Kgs6M6wmiKWc6BivxYEcmoHrnRdT6dvBrdtYn2CcyIo45&#10;8ii3rToe60a/try3Xeg/eFH7s96s606li1HTEtXsy++Pzzj+RUYrdUPapNLvsqE9Sw9U6b8bNAu3&#10;nHJBploD3lxO9lPu3DCoG4BBOBUZeTp0ZqY/UD27O6cKCRwpJ7VaetaVY6jZR3djOPeT5IUOdxFU&#10;nG7dneVL9FF+rfoO95Ct9bELcW/z2nyRQ96QdR2VvLLp2sKFmjzt3jI21o7QNbv9RQ2825vbGGJG&#10;M+BzVE+tXo/q8E9trGnRFZ4jhgozuFdxSU6hPrtfonNJOytfXv0VsNchuNR0sqLiEbht8gVIehHr&#10;baCyGiavHsuI8IGH9yDjkVdnpjqWla3Z7b2QRXMaFZIn77gP/NY4/wBQ3pLd6PqA1fR1ZAp3kL/z&#10;rfhly/8AG3/TIvW/+0WP1gLjQdanvoYNsbn5SgcMnitldD6Zp3VXTtrdRXGJduTgBgMeKofovr/R&#10;utuiY7d9q3UdsIZo2GSHUY3/AOaS9G9Qv+ntT/QLLshcthf7cn6rPNS2pKnE0xlq0zTVlZ2t3BJa&#10;Tx4Zc/4xxkV90XodlFPLazEB4z8T5INT+n2n6O+We4YBXGe332pz1Po6vcWuowThMsAxHZqzRUqT&#10;J5KYHa/06+i6i95HITDKQRkftYVNazpUmuWaTi33ui7lB5BxR3Ppy6lpapKCxwSPvNMek71YkNoS&#10;cIeNw5qiSvb0yXLX7QAW17H1HpctrPAEmgUxnPdiOwNZpufT7TI5by2uY1ieUsSdvitqapDa6Xfr&#10;ebVWObiQ+Cxoa9Q+h7TWIYryBtssRDAr/f8Ag11Qadp7TFUlX6Z+culaZF05rc/uONrYKZ7bB4rV&#10;N/o9h1x06qz2+XMZQMo+QxwOab9benOndQ6PIAqpPGP3gYGc/tNOvR7quDRbsadcxnc6hPvG2tGW&#10;5cZEFPbMydMiDSdVudE1BdsqrmIv5Ufk1anT7Wui6kt5CoEecyBRjft+6uX1u9KrDqaJNSs0VZ4v&#10;kjrwWI7g1Qvp9Pa35uLG8YJJC2xo8/Piut84vZeEktm8Okuv9L1m3RopVB7Mv0fzSmt2FtY3P66J&#10;F3Nw6+DWPLW+PT+pLeKxMCfCRQTlge2RW0unbq11fTYpRyrryD3Fdaco8OC/TOaj+W/2iO0bqWN5&#10;iMYVz/kGqX/1EelA120l1W1tQ9xFAyuFHLrVhavYJpNwJc/ANuU/WKszRtSW+tVYlSSMMB+aPFd/&#10;g5OPtf2Lm9So/K30c63l0nUItJnRowjMBuOCpHOK/TDTbqz13TEhmwX2DIPJBx3rDv8AqH9PptA1&#10;eLVrSE7XkBZlHitA+nnUbwWthdFQwMS5XPODVssObTX9S0JHoV1h5LCRrAowAGE47A/VOOheop4L&#10;ia2lUe7Ecp43Kat/UrK31q3jmiQF1PB7H+M1nzWJLjTNVBkhMZQjLHyoNZJLjJU9en8l4Pkqo1BH&#10;Gt5bLv8A2sORUJoFnDpU89rgIJG3x/Rz9fmovpnXvfMIVvi448gii/UbBbqLn947EVuxTVKUV+SM&#10;01Tr0wL626dV9t7DlHQgvj8VJ9OavLfWLjdmRAVNOvZu7y2nhkGCvAJ4JquI9am6b1HbOrfp3A38&#10;difINSySvInFcUxekBevW99oWuRalaoV5/rp/wAa/dWjP1DpeqWSyqo3N8iO5FFOp2mna5Z7g6uC&#10;Pi4/NUDo1iuk6lJaXUntpv8A6ZbgHmmSq1aYk3foY9apOtrORGJY/bbKnghj9Vnno+W1sdY05O2Z&#10;BkDu27wTW49Y6dtZLO5kUh8gEEVkHWemBp/UMd/DOCEYMVIxjNasLSg0RmraNiaXerZm3IXCtgMP&#10;qrKubWK7t3iblJFxVbdPywX2mxOyBSflz5FG2jyuN0RYMB+38Cs+GaTpq00Xu0ipWmvdBvZrcNuU&#10;cgnyDU7Y3T6qwE1sWUrtOTT71K92GzW5WLKoMOw7rVQ6T6pW9kMuACe3INJLFxm4pujsq42y9bPp&#10;jTYMJDpsS4Y5YACoi69MNGubpJpLZSy+fJB8VWC+tK20bfAF2ztJ+qbxesUiEv7bl1/t5+WK79p0&#10;m0yDcLL6/wDRGhe2qf7bFhRgcUzg9OenopklGnIWQELnxmqNuPWXVSVaSylCuN6qqHOKgrv1P9RN&#10;RuQNP0Ro7Xb+9wN1aOUW/wD7aHikarXTdLsCZlghhIGN2AKhb/rbTrUtumG0DO7xVE6T0t1lrkEr&#10;6hebFkBwnkfyaJNK9LIWWL9XfF44mwwc+PrNSyzd6XH+isEiR1j1NkncpaxHaB47k+MGhl7LqPUy&#10;JcMsWPlu5Iz4NHrW/S+kbgrxlcjaCcncah9c9QDlxDFuCjAUDG844xWeTVtylbHi9KkLad0ZZ21h&#10;Gbufe8h+8AYoa1j1I0vRUe1jctJj9qYBplZdO9X9Qb5bgm3hlwVUHAAoz6e9FNLt547q9RZpkOQw&#10;qsITlSSO8ku2Zx6t9Q+qtYEdvo9tIkbEBpQmT+FxRDpn+nHWNetPc1rUWi9wDMKkggfRNbGjtdOs&#10;D8IoouPAAqD1HrvSbXK/qVZx4q8IQx8nKSb/AELzk9JFcdIf6fumtDMLm2ErRjC5q0I49PtZRBHG&#10;g287fAoDfrjVtVm/TaXZYB7zsMKB9c+aQtvT3UZ52OoamW3nJ2fH/ArJlfP+Cfatjwj3yZz1t6yW&#10;OlAw21u9zKTt+HIFQNhZdQdU26PJK9pbliH/AOIg1Zz9LdOacij9PHkfbZNCfV/Xht7GWKwjy4BV&#10;foH813NHb5u5L4Hh1+MSP0f080DSrpfdRXTd7mXx8mXzSWt9dWKXUMenIrfMZ4ANVdpXT+u39lHc&#10;6pdLk5HAIBH0tT+gdN6fYSTXkhGd3HnHFJFlFSdtsadT6H1F1dfSWjXLQWzYAKEkgeTVnH0u6X6d&#10;sS6QEvtClnO4u3bJzQrN1lJYzEW8I90kAecZ817eafq2rqH1G8dFYYCgAZFMupUrb9v0DntflQQT&#10;+pGk6NDHY6egmuWQsFUYA/k1WGg9EdZdV2mpSaxf+ys8pZIVwNqfQNHWp3HS3TVhBAqI8pwxY/u/&#10;OTVL9df6kf0lq9ppULSTOcbkOQAfs+K5HFJuNvS6SEeRLrV+y4elen+k+h7G6lkMQl7lmOW+qprX&#10;fWXUNaW903SiYogCFlAwDVFf7/rmqBTqNyhGCWVeE/GTUGfUH2Lz/adIQM9wuz3guSvPitEscpU2&#10;+iKyxv5Fta6tg0JJvfmMl267SW5IJ4FQHSemX99+rupFkKsSwBJIbwas7TfRzUnkjN4DJLIAcyHG&#10;0fjPmrf1Kz07QNLtoPbLXDMI0GMZx3qks1KkQnHkxn0t09a2WlrLkw8E4PJY/mo691BfYLtLtjZs&#10;Kn2aVtJbt2kFxwu3CqDRToHS0NzbSyzsDsclUIzgnyKyttuxlSQH9CelV91Dqb3t9MWhgGRCB8R9&#10;H+avqPrLRuk7O+RWDTbDhV/eynjOKGNP60uNH024treDBYklj3qrtrSzfrChd3/c7Lzg/k+KrCDd&#10;bElJeyJNpPrGom8vYl3MMoDkhV+j+avJtdttSsYLcp7YgAUDtUPa26xqrON68ECo7U5IIIJbx/io&#10;PPgmnSp1VoZtVYUJ1QdMuY4FxvkG1STk1E6TZmaTU7iWQRlMnLNktnn/AJVTMvWUJuo/6cjk5O7I&#10;JB8A0e2clxewh5SQJM4UirTTraMjmr0Htp11NYaVJaW8Yd5JciTHNPNO0W51W2F1dylzEeAMgCh7&#10;R+nZJba5JI/oDJycYpebqopp1tptohLDlnzwRmoT9WWgmGOs6zbpp4t0AMuMN+BUZoCM0ImAIXJW&#10;pDp20SS2ed4AS2Bl+cffeprpGCC/N3DsBVQc7e2c96hJ2aIN3SJLQLT/AHK3ug74CsVwfxQ/ddS3&#10;N5d22gxIBbopWWTw23xQ/qvVk2mm9t7OL90ntO4OMGgX1B1yLSLeAxXZEn6dmcAYLE+AfupuVrs9&#10;DFjUfQCdedRWJ1W40q3kEoVsRqhyBirQ6PsrHT+jsT2oSYOfkfOTzxVLegWmw6zqs9+UUl92xW7g&#10;/n8ira6+mVNWFlBM22JeUPbkVnaa2Ul6SKsfWPZS83hnkkL7cgjCtxyfxQl0Lpk2nahNKJ2aORGD&#10;DaO54yaIep7uEJewj96wgj+ah/TmaW7gmSUbWXJ+t4rb48mlZk8mSdfotn0X1q80fqnUP/bD9LKm&#10;HccgEdqCvXaa3t73WdQN0UtJTgjGCGq5/SuaFrHUw0YyJHIJGN20Vmr1h0h+o9Lusk4RxJ/9KVrs&#10;5c2rLePHTZgHU+sNNdpoJ7gh0kLqgG4spzg1VfVeq6jqbKsTSJEcLuJyWX6/Ar3VdMRNSl95U98S&#10;EYHcAEgV7d6tBBMsO4eB5716sIqEVSPKypuT2Ch0tSoXZ/U7KO9a66F0p9M0yGR5ELImTIRktiqA&#10;6f6Zlu7oTBwo3hsHvWj/AHURf3DBwMfWKTLJy1YYYtWQej3EWu3M9467HyQpIwDjgYqcn1lrKG4l&#10;mlGyJd35pt+jWCMsV9tfHjvQprytqKra24Lkt8wv0anS+DZHSCbprUYbuJp2lb2ZMnn7FGXSsFrf&#10;XuIwxBHIxjBFCmpWlvotjBHtUKUAXB5Bqxuj4DZWS3bnHugEsfGKjJqm0igE+oBlj1mwt45MJEh9&#10;xG8sexqQ6Okmup3heYOf7Fz+3HevevuodFvJmj2MlxGApmByh/GKifTvT0ju7icSkkAKmO1CWlr0&#10;Qkt9inrDLcImmaaoDEye83Hj+aXi1M2+mGN7JRmLYH8t9V91bdW17cxKJx7ijDE84oM1XW5WMcDc&#10;R7ggYdj9VWMXSMTf5PZJdO2dvHvvZSRJG49tQMgq3evtW6tgW+ks4txk2fvI4FIx38FpEImlVpAO&#10;33Q3pEYuLl/6DLKW3Et5p1EeL6Ld6A0mGH37tnHuyJkD7QHsKk57pdWuZ2hJ2QQt3BIJXvUTFqja&#10;bFIXQlvb+A7YP3Ul6XXMQ1G6hnJUyp7hdh8VpW+2d4qTCH0u6UnvGOoFXW3Mg2hxjB88GjrqvT5N&#10;R1S5somKwygYwDkjztNWDc6q8EFpBFACjvgY4LGrG6Y0SNRCTArSLkoSASDWSXkvlZx4bSQLdK+m&#10;Fjoh01hBiYqMgngrVsXkMlxcwyTEhuFHGMKKTivEjmy4bIGAzfdQGtX1zd3SxQRM4J3ZX8Vln+Um&#10;9lY4lrQY3V1aRXEUSpmNWBYnkkmhddQfqjV7uxs45TFEdvunhY/s81YvQvSEEqyTXeWzjO7hcAeM&#10;/VRc3Wem6Td3rxIEgRiqMh/f/NdekXiq6H+p9AaJosmmXU049yNN2cZ5qf6w9RIodLEUMygOvBHL&#10;VnPqv1IN1MH3bpgQYoweMin/AEnp83UDrPdoV9vOEUkjJqMlO+tGpJUiG1HWNQ1q4hgjuGjiK4/J&#10;BNWRrfSemdM6PHP7wEkygFTziq/6m6m0/R3uZkA3RKV+IHesHepHrpe6pPcxO9z7S5UYNNi8Wc/0&#10;UZqH1D9W4dGjt9PsJv1FzICZGjfKJWNurdf1HVBIbm9d952ld2MUHw6iLI/qeZFdO5bJOak+m7CP&#10;Ui0rMGjDZUD7H3Xq48ccUVRLLk50rCT036X06OG6vZYg82cHP0KIdSupRNFBDbmV3YYQfR/8Upey&#10;JBZCKGYtI5KhFGCSasn000ZNBia51CJpbwxvtBwfb3dhU5ZLTJ1Revp5NpXS2j3hMavdTICAyjad&#10;w5WqR6h6snS1mffuLscqO2T+PxXuoXzXyTRJOGwDvVGzj8VV2s61bpHJbCT9hG9vrFPignJOrI5M&#10;v/EcXOu2iQ+5eXGx+4wOWb8VfXon6W/+sL66vtUuDHZ2sQZBj95zWdOmOhZuvNf022trd/atSJHc&#10;dpM+K/Vz049Mm07T7owTYgTIx9t3au+bPhHSuT9E8UHKUQt0Po5OntPiltlwpbepPxzms8esXVmu&#10;+o3Wmh9J6FxCkTtfzYysanGTmrB9WPWCzt+nHs3DbyViUrk5bOFAxSn+lLo256btdav9V+FxqUgk&#10;Qvyyx4HBNYvBitqUmlKrs15Netrotrpeey6F0WTRoVHtWSHYScZOMnNU7o9rJcQx6tChEInY58by&#10;fNGGve31brWoW9mQ0acEry3FDEh1GTT7Tp20dQDdhGYfuAzzSSySkkm7StI7BVetvbDv0vSLXdW1&#10;G4nj3R2wCxqw4DHuR90y9VurE0i4nsreT5TcBR9EZNWRr81r0bpUEqsiRRrtdmwuSB3NYx1a6e5F&#10;9rl5dn+o7yRSf2j/AIQKeScKhKFNPbOQqT5XooOfTYtS6pn/AFEp92PKpE3ZG7nFbO6EdtD6X/26&#10;e32SSlmJUj+45JrL3pT042v9WW95esfbaZmLrwvwPn+a111LpVtddfabpML/ANCSEuNp4UqPOKlk&#10;TlTv9V/YuWVtFjahdW2m9KQ5bY+Mu4HIPfJFUD/p/wBK1K96617qRsf7fHE1opYcs2cl6I/WbV9Y&#10;0bT7/T7WJZZ5I9sCkZH4/wCdXL6IWn+2dE2CXFn+mlCNJPGe5YjJatXiwrTfFr3X/tM0uwqutRh1&#10;LXbaziO5Ehd5WH+MAVJ6fbhNVnQE7EiBAI4yfqq/6N6bkhvrjWVuNy3ICxrjHBNGHXGvHSbSOWMq&#10;rscfzTxlac5Laak/3Y36XxRXPqj1LPpsstrE5/q7QFB77qirrpCDS7KyuVViXT3HLHPfmq81JLvq&#10;jVYpZpTiFsyfQGOBmrS9RNSgutA0+yjmIklkWKNl7jAxgis0mrlqr2isbXHYjZ9OWjabNrYbE+cg&#10;9zgVnTqvWp7h7m5j/qOzDcf7sHzirXgln0aCG0JcxquGDHJGO/ek7pYHjvdlqp3hVTAAJDcZpW1q&#10;jtbGfpNczJqFtee6UgQe25I/fnufxVt9aM2p9SWFnHl1zFuK9kVsnOafpoFtonTkDBCrLGNwOMg0&#10;99PLGK9e71NjvkLiJG+lUVeMZv8A8aXdSI2lbDbqi7lsdKuJLdPmi4QCozprRYpNIt2kgCTSpvcj&#10;nDGhTqnVXv8AWrLTIptrEncO4/mjqAtpslrajJDnvg4wK0xankcnH8eiIto9kLBJSylfcbew/NVb&#10;0wReeomv3+cRC2jthzkFk81bXUdyINMvJScbY81XfQHT4ayuLyNwf1LswzVpKcJ44r8kvyo6nphH&#10;1Jpa3GqaZgNyTvx2x9mhb1T36dp8Bh3n3XVDj6zzmpHSpJ9Tvb5YpWDW8mwk5wCvigLqDq3/AHDW&#10;m09lYe0rKytz8waxZKkpvh/J2v8ARSPaPbWzMdoLlFwJEBwoxtFTula21oLefZg/3D/iWk5rkx6c&#10;LVo8EHvURJtUL8gRkZH4rJKTTVDFsdV6ba69ok2CGwvuxN5Vl5rP3rr1Klx0K8AjUOjKhGcZGMcV&#10;pjT0tbmx9uJhtK7SB4rPHrT07bwafaRypuR5Rn6OK2ynO4SpU4pOiaqmgl9Ektm6fhtpoyf6YZC4&#10;/tI7Cqk0AQP1pqEqRD2Y3KD8nzVw9L6VLaaJ+rTcAkQZcdgoFUx/p2u4davOpZL1cZvC0bHjdkZp&#10;U1ukhZLsievIILzqBI4gcKQceeRV8dKSXlpAvuA+1IuMAHtVA67Y+11pc3CAmIMACTkmtoWsFvLo&#10;qgAKDCQPw2KhLG20rSpWEGZqjngup72OZBiGYk/lc1enTmt6PDBDJHcIqlPl+T4zVPdI9PrenUoi&#10;yq8TE7icmQZ4NSFzoc9gmCnwOc4pKakmil+maHi1CxvIS0M8cikYBHIrOnUmh3Wnrc3FtbyHcxLK&#10;nP8A0qf6C6hjtlMM7Boiw2HGNoq8xHaXUalSrr3BBq0V97f4po7/ABM16Zrl0dKiWSQrJG2QWGMA&#10;VfHSfUI1SyjcsDIowxXkGgTVem7aG4dGG6OTP7aE/TLqePTtf1LRZkwAwaKQcK2abx5SUtavTFlV&#10;FyarotvJdrMkeJmGNw4P81RmqaHnq2YMqG4EYO4fukU+K0+2AcnHFU/6hdJPeXmna3Yk/qrPcPie&#10;WRxg1aUFD7m7bE48mrLBksTJpRjhYnMeQG848GuLeCDUtPgeKT+zAP0RwQajOldRmntJFDbnQ4Ib&#10;upPcGkOlRdQT6hBkNH7rPjGMFu+K4pQfD8HuNMZJr2MNAuL3TfegMbPGrnA/4aFNb1GSx6jtb61X&#10;PvrsmHjj7q15ryG2ulZ1QCTAZjxg9hQn1VYJYXlje7AYBKqSJ9bj3qTUuNqTqL6+Csauq7Bv1P1A&#10;3mkXBW3y6RNIqnyB3qL9IOopLHQ0W+wiN80Phd/OKtXqfTbaSzlmEQb4f4IoU1vplV0qOaMftAch&#10;fApJLJDLJ3tK2ztxa6ATUdUubm7nmg3OsRyCOPzVIz6xNqfqBpcEkeYgPdfaM7WBXGT+atHUOok0&#10;Cz1MFdzSxkqfyamPSboxZtKm1a7gImnTeM8kjGayQhLlyXddneKrZcnU+o2P+1ksRgLlR9YFYPmE&#10;eparPPKpZV4iz9KasL1G6peGFo8kc7M7u5PYUAaJbXBtYpthIb6HFalJybl7kthNcIpJkbqGmXGs&#10;3tpp0RcPPMFJX+0H7rVfUuhW3RXTcKWuAY4huwMEkdzT7oH0+tdJ0o6hc7WmbMu4/wBi1WfqF6iW&#10;WsTTWBclShy2QMECmlJ0oqL9Mikfnz1nqTaxrk73MrbNwBVvJPIr9H/9LGsWL6Ne6WLpXuLVkZkx&#10;gqHFfnXr9tPHrSKsWcuD98mtG+k3UF1pvVttLaQAe4uydwPiQO26t+fPcMcWlSMsJvmz9BtPT/b9&#10;RukfaFmwwavuo7KCV7Wb3ArBxzTN75NUlgVtsbEDHOc5pDV9PkhAUE/j6rypzqMopXC9M3xW0/dC&#10;vU9p+ltveUBk8g+PzWFuqdc/93NEVAT3QQW5Gc9iK2vq0t1/tTRyAsuMbh2AFZT6C6E/9S6zevcz&#10;D2YHygJ5LfbVbFOPK18dE/Ig/tqtuzYXRN1B/sFochQI/lnisf8Artr88FpMLV/iX2n7O6rA6m6m&#10;l0cvYwyBgoxx2GKyz1Le3WpajZWTqdtzMMD+4/dThbkm/RWMGof2av8ASDpO21DpCCX3czhfkMZy&#10;RyM1Vtnfz6b1qs3sbtiFSc4CgdhVvdLWs/T1ittCrwqACMDkDFBPpbZJedS65/uUglimZthxjaPG&#10;KnF250+mTcKTHPVkKdTXlssdrtwCBk5LEn/sK66I0G70nWo45IyEiJDHPBDc7gahdc1KXR+q3ji9&#10;xreHyBlckea0/wBEWun6npkV2AGZycsPuupSbpdiJUhl6hpbxaYsiBmYZcLnvxVVelE0ra1HcbmS&#10;ERFWH5NTvX2ozWN3HbSgNHnufP0BRx6ZW9nPp88qMruXKt5IxV424KklP/8Aod6DXXYob2BYsBwW&#10;BI/AqN1vUntdLkQ/F/b2nbzgHiobTZbm01qQTP8A0cbFGakuvo4zYr23MwGPvHNR+5KcZztJrTRd&#10;JJxjQzttHtZNFlI/qFULA+cikPTS4kSxmSdhvMrHdjbuxQ7ompvboQZQN4ww8E0d6rYpb6e0sPcY&#10;Y453VPHN3CUV0PKOmn7ejFvq7HH1D1za2cOTIj7j9KqMBmrR1ma7/wBrksGcnMe1VztDkVQWj3k6&#10;eoP+5zbxHvcMh/tBIAz+Dita9fato4j0y7EWMyhWUDtntXM2FLGvyV0dT2tE/wBATHTunLOG5ib3&#10;Y0+SHnFV9e6jcWN8ZI22kEsufrNWtdwulhFcJGNjLlgPFVp1xPYJaR3UWS6jDqOWHkiseS06roeB&#10;xbde3omPvRiZe3BwcGgTqfVle49xQ20k9+2B9UY2PT5NiLtSH91c4Aziqkv9UNwJYvb+auVye4xX&#10;N0i8JImOnLG31n9asj4EanPjI/FZj9eWigtf02VJx4PKEZxVyw/qbCW5njdymPkfqsU+qPUt1NqD&#10;swcsz4bH0M4rX4mGTyoWU1Hk29JGMurb9555Pi6gSOhGM7yP7qqfVNOTZkuBnBX8Vo+6/SySykxr&#10;hi28VSPWOgSrIZIzviZc7V/sFfW42kqo+clPbZT93aRTOY3OafW+kRWksLiT4hhuFNRYSxswJyQc&#10;ikNQm9kDeDn6qwvNvRq7pq207UYcQzx5WPIYL2z4o10ALYyKDgEc7vr7rNHpF12g1J7B7VisiZV8&#10;gbSK1QlhbSoZI5v5U1iePi62cxqvZ+g3o1rFxrGnmytL3DmNTtLcHjtRg3Ts1vcJFeMYstkk98Vg&#10;D0+6/m0W/TDbFRv3Kedor9JLAav1b0/a38LxTOnDbR+9T5avJzYpQk2X1RGa36UB7eG9t3YqwLN2&#10;2485FU5J0lYWcqKHzhidrdhV09MvrIkltYzI3uZX2G57VDdVdHX2nP7lzp8ojc72lIwuCewoU3W2&#10;JJEr0Pcajp3sTWl6wVpBwPJH2Ku/X/TWL1CtJGnukeWNcBjxk1mKznSN8RTkKTkirh6T1O/02eOW&#10;IsAzbnNTlp/KHx7asru10jqL01vYoYNyRqxJwdwAFW1L6p22pFbma0tC7qM5q2uq+mpesNHilQxv&#10;KFGQfP2MViTX47bRL2SzmgulZecJEzgZ/IFdjGNbbO5k+WkNeq+mo7tFMceXXklRztoJ0nQLu1cf&#10;02Y8YIUjhvNCfSfrnHcIk00m7cMoB2/g1emh+pulahbhxmMZwSvJz+a+dcMkI7R9LmxcX2Dt7Ye7&#10;GhfkjzUNdaGAhyQmKsK8iSSFXQqwbByp+6gLq1maNd3bkH8VXE7Z5ueLXsrZ0niQlEPfCtjjNQ08&#10;/vO25/Bz/IoouZJ9vt+5lVckD6qFRYtzbxkc/KvRxPWkZpKvYZekKxwa2ZODtZTg/wDKv1d6fFvP&#10;YwMNjZXGRX5ielWmMdQkmAXOQNvdiBzmv0B6OuXjgkQcIn7W7b8+cVDLKsidevZfHG4MM9YhNrGX&#10;iPLcc+KpnqOUzuW/vIxkDOcVZl1qJl+Dn8D6FBw0V5b6IhCse8BsjOfyKm3ZBrbG/Sdg10oMsbAx&#10;gMQw5NXDZaahT+omDggAdgKY6RpqwXJ2527TknnJNFtaMGNtWLxXtEFHpoigdAOSTz/NMlh9plD4&#10;wTz9AUUds0E6l7l3ch1crGnBxzn8muZYUl8/Bz7a9HWoWoISRcqngntmhXUZmuJooY8AkYyO1WTc&#10;bZoPaB+uPxQ7b2ECaowC4Aizn7P2KRpJqmH22IJpqIGUnOxP+RxTzpUq9u/jvjPcc0+lswlrcsTn&#10;cvemHTZ3LInB2Ef5BpnqjsY7RMXUxCsBwynvXtndpOAAxzjBBr3VIwqPMDyq80K+9+lKTljtZgDj&#10;mlumXjGyVkkjc3EJ3F0Ofs1Ha3diPS43LYEeAfPBph1XP+ku7W8TOJE2yAcKcdv880hqEy3GmyJt&#10;yXwwFctqTSOPoaWi+9pbDIb2WLqT3GarzWoopL0yYwrr+3H7j5NE+iXrFZrcnO5MGoTqKzKR2jgk&#10;KGI/yaZ+iHsYpZe+2yJfGcCuptKiWIpIRnPyZfFP9JucKFj/AHtwTQ51feCCIW4Yh5CfxiqwlZDL&#10;Gt6H8erNEFjiYBUOM9809utTnvWjTAwvbbVUQG6Ro1UM7NgZ8D8mrCF3Fpah2cFwPv7pZLsnjX6J&#10;C6uTAf1Ez7mA+J7BcVm/rvqQzu26YsS2CR3ai7rXqd3wA6HIDd+KoPU9VtBMwjkLMW3H6581Fxfw&#10;O5CGr3wtoNqnMjkYB+jVEeonU8enWrWwKlpsZ28lcmrJ6h1a2tYnurmVfiNqKP7qzH1Ray6rG0gD&#10;/uzk16Hh4FJptGXI9jvRdM/Xyq6x7s4HHnNak9P+lZYofYuYfkxHLdv8VQ/QNvPaASyJgbchTxWx&#10;+nrr/cYrZo1AZDsP+P8AzWzz1Jw10LhgvgnJ/Ti39kyBwUB4Vc8/ec0yT0ihu4Iwswhdf2uuFxV9&#10;9J3FrtiW8gz8v2nyPup/WelJIj71jAXiOGKVgU6VNlvt7Mu2+qanoGopDIC6BcI6j4kD/irQHSfW&#10;Wlz7IiYwzD+ord1LeB+Ksbpnp7RtV3RzWgUtkMrLzmqf699HjpOopc2bymPnt2FHKM/+VFY2u0X9&#10;o+m6Y8jBQNzAN8eBU0vS8BLbJ2J3ZxuzVOdGkx20Z99iQWA578eat3S7+aNN7kZHnFTniv0aIzoR&#10;u/1Vo4HtE4yORwcV2t+08I34Awe1ELailwW3gbceeAactpdpPbgRxhM8E1na7pl1NNAz07d28Fyk&#10;LTgNJwEzz/in/XGjyy2bvGzZQ7wfPHig276ZazuhMkhZ0cMCBnmrjvEeazY+THk0+OFwnra2hpar&#10;ZQXT93cxTESKSuckeQKt3R+pra4maJIyrcDtyapq21v9PeSxMoyfh/mjvQI/1F8nKrgZz5NSxSle&#10;mDGfWxS6nVVUec/eRVU3Gh35mAR9vnHira690+exMFzEAUOVaqostVuWn/b9nmmcdu1s43pBBpc+&#10;o6dCiEhiTlt3NHmm9QadKp99gjbfkCcAGovT3huuWwO2f5pxcdGaYfefe4LHLHI5plo5GqCO+gtb&#10;yFXtEjVlOCUPIqEsbbULa6V3kZlIxhuRj7qHSGfT/lBKSAe2O9S0XVF0YlWSKPGc8V1S/wCxqDyT&#10;XY4o1Rrc7tvHHFciZJFP/ulHGSM9/wCKZWcH6uFHVwfvPg0H9U9LSRbZoLhlYMMqO2PNPJze2ugS&#10;CtHU54zzSGry2E0IQwjNB51+7gtyNiuCvybwcfxTjTNXsrra0820D65PFdiv6F2COr9CNfZkhUKw&#10;PJbytVXrf+8dP3scQuGkQYbI5yPoitD6vK0sRNnIygrgZ4zQ7BbwoNt1bqxC43uM5H4pGMpEl05r&#10;PT+uWSpPBHHcgYYkAZP3mq4fR10LUpLuzYhHf5ov7f5FJdQyWkEimzO11IFWR0rq1pfWDJeRBSoz&#10;hxgk1D7fNve0OnRFT9S6Nq0HsXcStJtJCYFZM9Q7BtMkll0wmNY5FOc9hWkOqun4oZzNCfiWH7Bg&#10;89sVIaXqfTk9pNYXlmu8DDuy8sfyaISqUeXSGSXoqP0p9StD6itVs9YX2b5BtOSMPjjg0b3dlBpr&#10;SyWJOwtgDuMfmqZ9W/STS2ga80WUxPGcsqcBsin3oX6ko0C6VrpKTQkIZn4Dg9s5quXFdyg9CpWy&#10;xb23ttcgkj2p7pB3ggEN90CX13qfSEUpiGQ37o07VZvU9nawO95YyIAOyrQwgn162niuCA3IyOG/&#10;k1KDV0xXBEDo90eo4P1ETYkC4YdsGgDqrVbuw321wCWOUU1Aa9oHU/RV013ZlpYPc2uBnlGq47Xo&#10;P/1lpdtfQzsszJllz2YecVoSUVpiJq+ihW0zUZYPchgMmBknxx91YPSk2nX9gltdwLHMzMPmcZpr&#10;fTal0pcSQzoGjK/F/ApvrOh311Ct3Z267GIJwecnwo+q7l2kPDJTKm6w9NJba6nMP/wVb/BBPiqE&#10;1vou4WSXJiySdhzjNbq6Q0u81QtbXOdy8bjySBQd6i+mN1boZEh3gHsBu7+arh8mSlTlo5OC3S2Y&#10;RtNQks7lEkiKkZ3Z7H+KKJL/AN1BIrgA/VEfVnST3MFzGMxTx5I++Ko+wuLrTLvZPG3B5B4BxXpN&#10;RmuzkMvDRZF3pjXiBhnC/QqouuOk7yCL37aHOCCWHn7FXbbXrPhoOFxk4ria9t7hmTjdjG0/3Ckg&#10;5QkPkaa7KK0TqEzKIJ1CSIBl+2TXmsdKgtJc2r7Sw3AD7qY6p6TEZEiqQAc/efyaS6c6kgkEtrdx&#10;/wBVRtG39pNPPH7ixITXTBfS7i6e1T3xtkyQaINPkWU+3IcZyARXeu6Kc+5byE+CPGTQZDqrib9N&#10;j5gnJpLHs71rQ7uB2eFt2w5bFQt9YJqEBDDEvcntVp6POJY2ilAL5PNQ2uaY9tHmKPczZ4FPDJR3&#10;jZTL2hs2Ubx+M1ZvR96JYXtmI4O4HPA3eKFL+2S7RUYhCOQfNDjvcaaYynIJyTmtM48oo7GVFra7&#10;oH6lDkB8DGDVKXzT6ZfopQbGUkHGMkVfnSWuJqttskG2ZM5Uf9xQx1z0obqONwGymSMcjmskMrjL&#10;jNOmVUumiB0XXIn9tHTv9+a+6m6Nhvrd3gdgc5KnGAKB7CcW80MTDA5GSc4qydP1JYl9uQnH2KvX&#10;BpxJTyfc0yltF1K90S9ZCxEZOHRjnA+xVyG2jv4kaNw5kweKh9f6WXUUkdT8wCwK1XPS2rahpt0s&#10;Em/2vOf7P4ppRU7kuxITcLi9om9X0cwSSLJHg9s/mgYajJp8pVwSCD+cVfupWsN7AJUbJwDzVbap&#10;osciYkiAbHDDg1XDltIyT7YOmCG6jaSP957mpDTb65T+jLyf7c9wKgEgOnH4yFkOSc0+i1RLggE7&#10;dvbHers5HI/kU13RwXWWBGRyoLgHuR5pxo/UaXAEFzhZB8foEfiprTLlZXEUnc8A/dQGu9K5ZruD&#10;92eVHmuRaveh6tNj0dKtdTxyWzKGDZyx4z4r9IP9MunrvsxfxkAlFkwPGeWWsI+nF2JPehltj83Q&#10;HJ5wK/Xn/Tnomm2F7YrqJMguAFAAztBWsHn5GlJP47L+MlRafXWn6dZXtsLRsxyxHb95+jRPpemX&#10;LaAo3Bwn9o5Kj80M9bWC2nU8cKyLJb5AQt34PAFWV05ZXP6bUzbocEFhnsOMV4GWqiaoKhvf3K3u&#10;nWBnhTCjDMFwGI/4vzUN1Ha2awWk1tNj5AED+KLLWC6udLnsiFxwcgdjQv1P0g0WiXdxayO0kag7&#10;c57VKlaH5UEej3ca20ckc6uzAMwz+01aemzSTNa3jgHAz+Disy+mWo20tncQy/BslwAOf81ofRo7&#10;i5gmQTbVjA4pprhKnsdVJWMOu1DXSaisJA7Hj/zX0W+6iRlG7dgHHjNFXV0bah0vJZjGYhwV4bIy&#10;aq7076mdrEwyRK0seN58t/NK4cnaZyLqv7L3s9OsLjRQbjHug7ASfkcUBWtwtjOUbO/fiiVLsMyO&#10;Fwg4x3pLqOys3h96MoZMZAU5z/NDg6uuiq9nesaUHSO8hQ7+OV8g1Km1s9WsmgMRL9jx2pDp29Wd&#10;LSDepwm1jnsaKbayj0e9DS//AA3OBjspqii2kQk1r5RSqa/c2V7/ALT7R3Big4JAoC6z6e1XTbu1&#10;1W3jc7GXfgHgE1o31G0mA2/+72qbpYBklR3AqB0zrKHqDTEhkg2yBfrjGMYrrjxtbfwJytJ/9ieg&#10;TP1HAOWXcmHHJwf/ABmonR7W76c1YQznKtn22PbmgXSOodR6P197aYf+2nYmNvvPg1o/WNPHUenK&#10;UXbJwysPFNKDT1sOdf0wN690BerrOW1MBOVypAzyPo1U/pwq6Ox0zUnaNkmZUJON4ByDV69Ia0ll&#10;HPbTKVmjfaQe9RnqT0hZdTWUjRR7biH5pIgw1GOSa72Cl69DLqbpf9BImqWMv/w13SbecYqZ6b6w&#10;i6ns4127Xxh8j6+xQr6Waw1zG+m6rmO4hZo2Ruzgdjz4Nd9a9H3mg3Y1TRQO+6SI9jj6FU+ynCUo&#10;/PpnXJai+/RXnqL6U6haXdvqmnbQynEqoCp298/zRT03oGl9UaTLBebHcJyRxhvrFWf0P1PL1Fa3&#10;CzIiyLw69ipoN6m6R1DQ5xf2Sq0e/LxoO2fNWjFpJ117IuezGdn0evpf1r75gf8A228f25CP2qpP&#10;fmtD+oei6a8VtfaYT8QrMw4P81ZOqdF2HV+kXLPIpYjGCMhWFCXSVraWkzaPqMxUhGWMycB8UmTl&#10;JpsaMqOuktVvdYs0T3S0iYTjsQBV99P2UNxYPGz5XlcHuuKyhqAv+kdchurBGmtZ5hG8fjDcZrSe&#10;l3bRahCv7VkGTj7pMdJ7VjTdrTH+jJd6feTW085kQsDGB4BNO9ctfYuIp1UKSduQO5NS+tWkrxLP&#10;Dj3Y+cfYp2oS/tQHXBIGfwa0LB3H/cSP3On/AKYL6ncW+p2bQe3kjGM/Y8036O1y2uTNYSjE8JIK&#10;n+4DyKjdPWWy1cR3agK5KoR2bNPuptBjsJoNUtF2vEwEij+5TRDE9ypPjVoRyXQBdZ9NpourQ6kG&#10;C2bt/WzyAWoE6n6b0yS8t9TtoiWU7l2HABH8eDWqGitNZ07EiK8UydjziqCsOlD07e3FtcCQ2Tkt&#10;E/cL+K0zw10vxlsi3stHoXVYL2xEciqJSSWQ4NYn/wBQfpXcaR1HFrenI4Rssdhxl/HA71ouy1eH&#10;RNY96Ns27YU/eD+KtHrnRLfXNIDodwGHUg+DSQTV0lr/ALoZSMndAWydT6VGzlPeGVlj+z+Klumt&#10;cvOl9SNot0/slsKXJKjceAc0Ial0vf8AS2vJNYXZFu7ZKjgZNEnU9nc6pZC4SM5wSSOBkfRqarey&#10;kMrXZqyXTJtTs4wzBg43b/yfqgfS9UudC1T9NcxkI37T4YGq49FfV24LNo+pOrSQ5CEd9o+6sv1L&#10;0W71aBZ4EdQmCCP3DFclFLjKMt3tFott00qDbr3pqLqXQLyz2AtInwJ7g1+evS/Vlx0RrSaXqre0&#10;JJ/aT3O31nJrbfpl1vNdE6bfLi4jGFbGN4X7qrf9TPpV/wCotPF1BZRmSL57sc5H3WlZ74tyW9Ml&#10;x4tqi3umOpYUk27hhgKMuoenLXW7Qh1Acr8HAGRWR/8ATT1vY9QWUtlqANvqFkWjeNvIBxV4R9Vy&#10;6VfGE3G6LdwSwOc1mlcJOE+nserpx7K20Q3miaxLaTs4VC+wnOAK01pWri4QZI7CoLUNK0/qKAyq&#10;R7gBXcv2KBtK0e/0m/T3ZGIB4Ocq4qEXKEtPXyM0pF5keRQX1foser2pgkUggH8d/wA1OW+rxlhG&#10;zAknAIPepKSIS4yOK3qadNe/RmnB9MrD07nhs0m0mYMJI3JUSec/VTHW3Qttq0KyKoWWP5D84p11&#10;J09FLH78KiOePsw4zUBo3XM018+m3g2SnGxwMKQfFUi404yjv0xGgKj1Ge3uDatI5UDjceG/FBvV&#10;WnvJcmQWrFWXAwMDNX3r/SQmc3C/u7nH4oQ6j12wFm1rcJl0ThgOfrFLKDjGSehWS3ps0d3pfsGT&#10;mP67g0UqWsLtQ7ZGO9Ux6XX4jvJY0mOXOVU1bnXzzQWMdzGDvicft5OD34qco3C6dxfY8F0gxuI4&#10;b21mjYb0kQqR95FfnB1LAulX1/asuxI3+LHsRX6FdMait1YW74AJUVXfqd0NY3UR1D9OpdGBk4zk&#10;fdWcpOMZ912LkhdxMgdP6nplvEZLyRASxEeeRzRzoPVOixXJLx+8Q2QAM8ipLVNK0K8jjRoIwF7k&#10;ADOKk7Dp7pi1tlSMpIxIkLFwW/gH6pFkTXbMlUTS9faRKweRUy3ITILd6M7TrsajiC1sZFRcDiPA&#10;ahvTR0hY5Z0iZthIQrRVo/W+h2cErxLGuBuwCNx/ikpDxkea91H1DIkdrb2LKXI528YqRfoPXL6A&#10;fqtUETMQWWIkcfRoP1T1ahMb3Agk3D9oj5yKi7j1a1S6RClq6IQu1H4Yg/YFK1DfK38F4TLV0f0x&#10;0eyUPdu08gbOXc7QT9UWr/s9mBhYUCjAJxVCxXfUWsLG8u6GNX4O48il9S0c3eFubshV+Ry4Halj&#10;NKqxxRZJP2XX/wCtNNkB9qYOB5HagyXr7ULm5mtrOyOR2dh8aBLXV9DgD21u6MDwzJ9imeo+rGma&#10;DEBbxiaTO3jBJxTPNOX/ACf+h1FV0F1/pWv3sio1yI1cfIjIP5FE0XRegaRZq0+15Cc75GyWas0a&#10;r61aq6s8NtKbhv27hlQpqPsp9f1ELe6tfNGrDKxr2QUqVX+P/Yy2uzTOoeoek6JYnYE9wLlUXkmq&#10;Pu/UXqrUPclgUIGbnIOF+hQxLBZvN7lxMZVHAb9ucU/u+p7h0hS0hCpn5f8Ayvya5tqhotRC7p/T&#10;7uUy3OrX7bpv2gtnAH1mkrnWLKxdhIy7Fycns1V7d6rezzIs02VTBwKY6tr+mSSRgKXWPggDOa4s&#10;b9I799e2HEuvax1KYhbOIrOMn4jiRh91NadEIBNNeXZEYUD5HjI8/wA1nbqr1Fjt4BBbyfpUcgEK&#10;21ic4AFBMPUl7exTRGaeaTaf6bN8AfFVjgT9kJZm+jWSdaaLDIZbch9pIXJHf7qivUX1f1W+V4bf&#10;f8e6xH6qr7Lofqu9tvcnuAjZ4WIcEZ8jvVwaH6fXkUzulsZC0Y52nGa7w4+xOTZU2iy67rRBuZ5F&#10;GQHQknt4GaNDZ6XayEvEokJyw8kjjJo/uegNVzsTdFLw2EQnj7wfFexf6cdejjS+ur95Hck7SSdo&#10;JoUnZFqT7M5QR6t1TrslraZS0WQiYIpyV+hV9emPpnpWl6o9w0YaRFwHfDE4Pb8VoD0/9EJNGsZ5&#10;xIokkycjvT3Qujo4b3eZRsD5dT58U022laasZNIDusOr3ku4bGCFlK4O8j92OwB+qB4tK1CB5rqc&#10;NM8hOMHeqr+Kv/XdI0/9YI0EYI8ZBNRmp6jawpDYQLuJxvkA5X8VJR3tnOXSRVGh+ykgE8RLycpu&#10;WjRbFotodCgHIxxRX1D05ZWDWE7O2Sm/58PQLd65Lf3TBRtRMH/FPQbYyfT0mmdJFON2cj7NP106&#10;OWNoTHhVH7v/AJ6K7rpto4Le4aVEQ7WH5Hmqv6o6phm9y3tZGXa+N2CAf803OtI64VTFrvWBHEsM&#10;cbN7S7AwHaq01O01HUZGjuJCYy4JTOBVhW6QJptq6tl2Py55plcW36q6VYIyzEY2L3Y1THtuxcl1&#10;SIl+noEYGFRnaBRxp2lTQJDdO26EeMEZ2+P4og9OrG3in1A6gqMohOzPg0it3LqImt/cHtIWAJON&#10;oH1RmzVo7i8b2N1hv9bubiO1iEUKp8jztH80U6Ho1ppWm3ks8qNKoxGv2fpaiNE6hbRYLmOzT33l&#10;yoz/AOaf9FaTJrt4Wlc7U/d9D+BUFK6Zb7b+Ag9NbtdUvXinTAVSdvbBprq95J0/dXws5EUlsL9n&#10;J8imN5rlt0nc3pLBn/bGEXex/NVpr/XVrGFeONmuJwdqyDJH5NZ82RUku7N/i4KtslupbhdMspJp&#10;5lkmuCSMDy3JNUVaBtZ1ExzB2XcqqD2OSBxQj1LrWqazfpazXBw3B9v/ALVqbR+i4NB0XSZzzIQD&#10;g/uCimaqK/o00SendP6f0c0csMJRxCVC+Se+aovUdYZn1HVp5WMbZ/ParC656jutcurbkcAgYyp2&#10;1SXVN2P00OnW84KtJk7MfH7zUYrlInOPGHJ9iV3Ol7ogmeQfqWmxycZSiTRdJexs1dQdsnLcc5oB&#10;6o0ySIW4BXCDeoHirq6Gk/UXOkQSxkwsoaUn+3dWpqkeb+U5f2H1vPDp/QhvEQpd/qFB8fBzjgUE&#10;3ejieKeEsWFzA20Ac5I74oi9Y7ayGqxadbTsLaMK+Y2zlm8GhJrPUbe5laCVjsiwmT9CpSbtrWnR&#10;uwqorZ+UvVPTYi1EKky5Eska5HPxJqDsOmN8hnm+RV+Rjjiry9XLeDTpL25YcujGLYuTlDzVBJ1L&#10;HcQIUkKJ557mvTxzcoRZjnjpssjSL22twYduSzcbOTmpu0uo4Z/cuUb2hkrnsPomqiiv1iIeNuRz&#10;UFr3XN5flIRK5UtggnFNGNkuVFy6/wBUR3MsUIlEgIyxHbPinnTNlPbTTTDgOMgdzVX9MwC6EquM&#10;rHjBHnNWpqN7PbWwZVzLtxj8fdd0Mst0xLWr19SntrE43I437f3f8qsjWNTjs7Rbco3CjYM/X3QL&#10;0b08Ula8kbbNKuCzf2qajOptRlaaa2ypVDwwOS30aTjsPuOgL1+VpLwAuqkupH2RWlekbFYtNtgN&#10;qc4J7ZHes16R04LjUEuJZtwUhgpqzeoeomsSFRv6TJ8QPscGqZoP8EiHPbIjXZ4YLi6lRyA0zhR/&#10;c35H4oG06V09/wB2Ytvfdlj2H4phc3YxuafGCSCx+/qoxpP1bJFGwLZ+/FaPt62ZnJbFr7WTLKYo&#10;wzBWwG71dnTckFlYwz3UBllyNmG4A+zVY6Vpcdk7rKQy9qMr/UJpbCNIbc4zipSS+aHhslNT6qkn&#10;umMKhtilljwHLf8Ayasv0/stVvrmRp7NowYxhVGAGz9mu/R/0gLym5lleNp1CZI3BFPkVu+50PTd&#10;B0WGGHEsrFfABANZc3kYukaIEZ0V0/ElunuD3fbAJLDOGPJ5q1dEgS5E+1ADF+0gc/Kgie7i0XSR&#10;KWX3JuY4l5HapDovqZBaqWyJXYli3YDwK8ycmjdGFoe6npdhp0ixS3TtJIeckbVFPuq9d0/TtMMF&#10;icOyhcnaSCfOaqPrnXJJ9QcwOWBALYGVBob/AEWoasqqillXDAtwoI4xmnsdQ6LBm62Fpp7I10Xm&#10;YhNq8Y+92PFVRrF7eXzLEsRjKtkv2BUU/j0ee3Zn2oCp+YyDn7yaa6jrqRrJMW+Ea8DNI1fsvHGi&#10;2rKx0bTtHVzEZJzHn3OBt/H4oV1/rq10vTfcgZlAi+WD3OPx5qk9R6tm1JVd7o2sKNnAPDDxuoA6&#10;k6hR7a5SG4BX2ypbgrU3im/kf7cVRV/qf13dXKSAuyo5JODgt54ql2aK+gEjttYnLDwKheotSl1K&#10;aWJZTuH7m796mIdNDwRRIe6ha960kYpZOQ6h05b94IFLe1n547kf+KubTLaCy03ESAZGF4+VD/SH&#10;TL6dA7NguSSzePwP4pDR76TUtWt4khcojFmA7Db91Gb5rvoFosH040q53vd3A27TgKeWBB71Z19f&#10;LcymOAktnnjBOab2d3+lURKqFzyoI5z+aYRzQaKGvZNxIY585LVn4OT6FlLQ0urNdNs7qVjtd2IK&#10;jvlqqrpHozUeqtUms7eDEXIbIyXPjFEvTFzqnV/UaRRwFLdmOXI4ALD/AL1+inob6T/7BqsskkKO&#10;7gmNcc4+2qmTO8MKSVszRi8k6fpA9/p89MdQ0AzwGAOyxhJNijIq8dT9QrTQ+ndUshLlwJFzjG0t&#10;nIaiiDrDTdKj1xJXWKZAQSRtye1Z5s9Pm6r1W2t1VfZuJT7zgZwFrBCUpS5yk7f/AOXRtxpKLVaR&#10;K+g3RUXUerz6pqSCWG1AaGNx8Wc9mq6+v9bhh1NbGIIm4AYHA574/NCXUps+j2FlYSmNvb3Zz/zo&#10;MsdC1PVJLPWrwkRQybo93IYE9zVZ5fxUFHd22cWNXyu0Tml6Y3RLXk75FxdjmVsgADgdvNWR0d0t&#10;Lp9u2p32GmY+6v2B3GaiJBJ1zM0wzDZ2kgBZe7FO60SeqnXVr0900zuoLyYijQHJrlL5/oLetfpm&#10;Xf8AUr1TfdW3lnoNhKyxAB5CucO2f28VSPW2q3WndMQ2T4ysqKQRgKFom6Pvr+LqmPUZjuQuCqnw&#10;T4qO9Vi3UvUiWNlFhnkMjRDHA/IqspuT+XWzslVJF9ejPQ0Z6KudZE7mYRgpt8bR8qOPSzo6S4gv&#10;eq7i4LTujrbxjPwSPjk0KdJzal05pCaBgrvUY2j5Eyd8j6qy7G6uektGm0mXmJYWb5cuN/JApEoe&#10;0+v/AJIOyjLya66q9TNJs5LktHFL/VUN3jArS3qvetoWnpJBJsDp7K55H1g1T3+n7pyHU9Y13qEx&#10;FZkf2YjjumSat3VtJn6m1eNLqQ/prR9xQDgkds1RyjXFrbqmchbaLD6ahW20DTmlBxHbrJjyMjOK&#10;z96w9d25igR5wix5JC5Lc8Crh6063sNE0adndF2RYAJ+vGKyj0X03P1zcrdc7ZC0jqeRtB45NWuE&#10;kuO6iv8AsTf+7L56G6QEfTD3m7e86GQEfVCE0P6iWzldOIJRJj6wfqjfqXqmTp3pm8ijSMmFCoGT&#10;znjAFCfTMtvqHSs15M+y67gdjzyAKxZEpSVekWhGrv5GnWUttc3ss8U6YKcqD5/AqpdBlu9R6m0+&#10;0RJxbo+X+iRyDUgL+eM3DXW3LFscY4q1PRTQN1nqesNMHZuIwR/8PFdhHsSbp6LY9T9S9jTIoYo9&#10;80zrGgH2aW015OlNBhikTfJhmx2G484JqJ0BLjWNWhunwYYWLEnuXHYCpX1PuYn09bQMPfmcBBnn&#10;/Fa8cnxeTlTTpUTkukBfQVhfajfDV7lNoMzMrfX4FX58JT4OKHembL/bdCtYT3iiJOfvvUD6ePcP&#10;FqE8+4Gefcgb6AxV8f4OEW01NWybGXXmoPPGunh9hnfA5xwD90RaHJbaRp0Vvk4iyOaqu8uItR67&#10;jiMrGKFwCq/tJ29jVlddK8VkJIgB8sGoKc1znF/x0Px6Qp0xE1u99KyfCZvdDAcUHXeiwXnVUN5G&#10;wOCBwO9WDb3SWmgiWTtFa7mx+Fqu+lrm8uIRN7BX3MSIW4IzXJycYwV2mrO1dj3rSwMOo2JC7beV&#10;9kgHOTkU96o6atLbTZ5IIgHVfifuoHVZrzUrmOBid6NvRV7/ABpTWdauTp8kDlgVHJA7fWayzpyl&#10;S76O3r+hh6e9URz4SOQ5X4Oh7grTr1tsZrrR7J47SWUrONwTuobjNUl6bX+/UtQmikw6kt+fjWvd&#10;M1u3vAsbkCQqCVPY5+qpi6lBzoG/dFCD1FOhafDpctqzPLCVjVhjC4waGfQTTLHVNIvZIEMTxvIp&#10;XzuzV6+oXRNjq+nOWTZLCC0ci9xVddCWEui2k2SAjqSzRjvjkmnimrjLZOZVnT0L6pq2tidx/QnQ&#10;KwPIA8mtd/7ayaaFhlziMsM/kZrNWi2X6bV7u5iUbLg4wR3zWlNH1L2oYY5/IyG/8GuQjCbqSo5F&#10;NFM9EWE17cakYZCsschLDscN/bRdp4/9vd2t8WLqxAz3rrSUSx12/ltxmNz8lA75orxY63JOgAEk&#10;RGT5pYwTqm7uqGfZTWgdLNdTahHBIze3IeGORk/VL6Rrr6TqX6K7kMayHGGOMGlbC/v9B6z/AEKR&#10;Fop4iXJPH2MVGesOmS38un6hanZNC3KHkOBSKEa73fRVyr+i9b3p83UQ/qgkj+QayD1zNdaB1Pp0&#10;zxlZQ/tbjwrKxq8Onuvbm3jjSUb1KDGfB+qKOptPtdfsVW5tF91RmNiMkH6FWxZMcU6TsRwk0nom&#10;+mNT/wB309HMwLFRkiiO0UQKEd85JAzWcbDUpOnrhGQFduBInjFW7/vLalCsiR4QrkEHkGp84qSa&#10;Wx4xsJbXTRYXNxMnMUuCy+VI80NN1Na2fUIt3AWO5jXZJ2/qZxj/ADUhouoXLyGNpdy5xhu4oe67&#10;6cnlNhc20Jdo7hPcA7hM9xV3kdJxjpOxeO9j3rzT45xaspO7fnH3imF0JrqxNnK+cqBkn6p5q1je&#10;QxrPNIWjBHPlc0X/AO321zaRmLHK5Rx35pXjlOU6VOro7GajQL2El1pmmQwzK8saLt3nk0PXPULG&#10;zubcN8QOMUf6DexXltNAxy0ZKMrdxVba3pwsnkTAUKCTjznsaz5Y1CDvUtDppt6Mt+unWclvYWVr&#10;BFveUgZ/IrXPpTq36rpWwV49ri3UbcfY7VlWTQJtc1+3s4rffsydxGdtXjFO3T0TwSyMqxrjjueK&#10;aWRxjGl//jOXydFKdf6Q1zdzpACyxsMk9y35/Aq2PRLpaPUtJjup4/6cbsiqezMp/wC1Vb6SXmq9&#10;Va1rFvJbhYVmYrIVPEefOfJrV95rGndH6LKHAjWBCQoGMn7rkHVJpoJbdrtFLevnq+el9K/Rwxjf&#10;M3tDAzgVm3pHTTqelnUuWk3EnnkD6NVDrvqPcdWa3qlwIS8azNHH7mcYU8k1o/prpObRdKW55aGd&#10;SwbGVyR2rU19qGNV+UtyTIZtyVFC6Fpp1rX9TiT5GKUquD3P4Na79OOkRpXzmWJir4ye+Kqr0J9L&#10;p5+q9T1D9TIIZHyI24X4fVaf9QVttCW3QSBS/YdtxJwMVkzOUtxehI41avsJ9dT2f015aKcKQx/G&#10;KLZdXg1CxDE7HwDtPg0G3yXljZW5K743A3fioK51BreETRjPisilKqvt7NkI7QW6ZrKxR3VrMu6N&#10;w3y88jniqZ02/XQ9QkMCgxvIRtHfH3R10lqcOoyXEc6BSGKoc/uBHeqH9dLm66Zivbi3xL8FEaqe&#10;Tk8/5FMuTlGLkWpRTIXqfXri81e4DLlN5VCBnIquNV6X1XWOoNLeGQ/05ARjjAQeasf0/wBTstT6&#10;WN9cRtFcxITsblsHzRz/AKcxBqWrancTqC0bYTJyK08qco/+1pf9k3PVl36r1Fp9x09AlxOiXaxK&#10;GGMEMByaoOygC2z3ayZKnB2nvk0d+r9vbWt2R7QX3GyMec1RWq3Vx03pVxIDuRz2I4G/jmiDUoO2&#10;uViTaUUkFembdU99pJC7q/ccgqfutEemCyaLprRSyK8TOzrjgr+Kx96TRyWWF9t2geQBQx5O85Nf&#10;oFqWjwR6aTCioyx5Bp1CS5Si9xRFspLqvZrWoSFicEhQAcHIqyunYl0WMLtGCo3AfjtiqZ0a4Y6r&#10;CkmSom+eOT34rQHVVvCli7BCSQABUZtqLa9HYK2hFlS8LzxqHHY0G65fGZ44DMuDwB3Iqe6Nn/RQ&#10;TpcZ+bDH8VXnUYCXzOmVDMWDYzuC1llVRp99o241djxrUg7O7ZxgcmuNa6lls7FLZxJlm2AfwO5p&#10;C11Ux3kcgQEY+QPkULdb60Jp5CUGBGGTJ43Vzi9fl7LKFgF6W2djr/U+swSuFkjkxtbzsGePwavu&#10;/wCmYZrwW8kpVl+YUcjisu9I9N30F5NrMLERK+127Hc3g48Vd+j9XzS9QWnvA4MZVhnzWnLKNITi&#10;HfUOqTRWBtYyGA8ds1TN7PJ7ccT4Id8HjJOfFaJ1a2tL65RduwFP4yKqqCyjutetoV+K8q3gVik7&#10;at2EHoe6BqC2OnFDu2lhxnjae5zVKdQYhvJWiyY5MsD2zk9qvzrXp+PTomYzYjxuZV71SEGu2k6q&#10;syKRk8E5BrktFMe9gdrmr50mQtneMqFUVh/qy21O/wDfn9pV748fAfj7rb/qFeaekCfpEUMUH7Tw&#10;c9/81krWrmaCRYmwF75Net9P6ujD5bv+ih7vQk9jc0YzVTdR3VtZhlKlmPHPbFaH1SRUWZSCQWwp&#10;+ifJqmdc00PM+YsnPPmvbxvvZ4+VUZwm055rh3RDsycHHagvqiCS3IDx9u5H5rTjaSoDgffKkcGq&#10;N9SLNobmFkPxlU5H8VphK2yeNNyKy0oTLJ7kEpjKc/RrZ/pF1xZ60BbzY92NNroxwWOcblNYptJW&#10;y6+M1JdO313pur211CxQrIufpk8g1R4uaaK1VH6gal0ggiee3KA7Mqo7mre9EfU/VOnpUhmu3MQC&#10;jYCASpqsOgNcs9ZsIHju42YcEA54NSuv9KLZyQ3kM4YNyGQ/s+v8GvJlDdSRS99H6EajpmrTTWGs&#10;6bKCxO6THYADPjzR9pHX769ZNYarbEZRlGVAJYVln0Q9ZJrfT/8Abboe40RwwPG0HswNXBdajfWd&#10;/wDqltHEalSQqknGe9efnuM6OxoqTXhdaBq06XFnIY9+6OVFyrhu1WTofWyohgliMgbG1hgFTV4a&#10;pf8ATfUemPE6r7pU/B1wQTWTr+3Gn3Twv8QG+GONyilhI4y/tJ6/utGlxE7FG7g/nxVof7Nba4qX&#10;k9nEzuoGXjycCq76Nv8AQNUtTHPEBKyoUbP7SO9PbqSawmkhivZdgORtfjms2edNUy+KLaXyfzWd&#10;O+o2owFt8ntn+wJ2qy9G9d76wYxSgRr5lQ8sPog1me7s5YwX5x2qJ96YA5zj6NfRZPExyVOOi+H6&#10;hNPuz9SvTX/UTFNAkaTEq+MsxAcnsKvyy9T7S8DI0yocDepPP84FfhxaatJaytJGxDOAGOeDirXs&#10;/VTWEKSyX5JAB4A8V52X6Nje4vZr/wA2E/5RP2bgnsJWws65KbzkjsaHNYghJAh7Z5b8/ivzj6T9&#10;e3t0RJ5+Cw+bHO1j5b8Vovp71uS99qEalFdv3Phs/j8Vhy+Blw9P9ksmOMlcDcPoTMLTW5DOzCOU&#10;hQT2r9B7AW0LbBjnHavzB9ItXXUb5OMvndj89q/Q7TLtpLSDY2QIxmvLzTfJ36KwwuMVZbcVjA6N&#10;kKxzTNgsMwIBJ4Az4oOttXeBly5C5yR3onj1KK7w6HABwW/IrinaRxY0gjklWHAAwcU4W7G3LNig&#10;m51qN23bu3aoi812R5RGHGMZOKrHM10xXAKr/UZLjKoSq9uPIpZnS3tnCjaAv3/1NBGn3qvI+HO3&#10;fjH1mpTqnVBZW8Xs7SW4O6uc27b7GUdVQTdPq7W6ySSBwwODS1oIjNK7DxgV1o9sINOjGe67v4zU&#10;da3cYM6DuB55xVXLioCJXYQ3UMc0JjzgH6pG0sYLTIRAgI5odGqMsiKcAc85qbhv4poi3cDnHeuf&#10;cTp/BxYx3dKTE/GSP+tBaDJe3J4IyDxRNLqkZUMDw42/wapq7vpYLxXMhISXj/6WpTabRSEdEzrk&#10;pudFZGLF4JRhW4JxQ707r2+zeM5LhjjPiktf1ZTJI+/hhn7JP1QRp8wiMuw4Djml5U0TlF0FbTC0&#10;mSVexc4z+aYanee9BMHn4VtyDGOaFRfsA+9yxU9j4rqCczmZGHDr2+qfmjO4nEOvy2bjBBYgjPgG&#10;qX6l6rWXU3mmvy4jO1gOSv5AqwNbtJH0+b2GAdCST4AFZ5fQRcTnN1hvLAd81p8WPtmXPLpUX1a+&#10;oMEtqwtgjhBk5OGx4NAesdakRshyrd/3Z3ChbUOjdasbVZ7P5qx5IGDVM6zqF1HuEqPG3Y57kmrK&#10;FzWybm1qid13q6+vJGUnZH+1cHwKhbKST+qQFVFUkKTg5/k0GrdqJY98hyRkrQn1X1dI6GG3b4dm&#10;Pbt3xWlYb6JuQx6z6pkvbnbtVY1XgDntRJ6d3MV9cBJ0yuBtJ5BJqr4LGS+kWRVPH7/OBWkOgumm&#10;keGeKJyiEAkDGFHet0eEIv5ozZLbXxZaugdFyTq6GJU/4S1E2m9Oat0zcrM8iywmQElPqtBaf0q9&#10;zp0U8UwLIgO0DOFHgmpnp/pW01FdksoxnGxfBrBLym016s041WwRh1VtUltZYUDEHJ/AzjIrUnRe&#10;tP7cFpcwBGCY/FYy6r0C56T1RZBLiD3cZGfj+K0D0rqzavHHcQ3IZ4/IPbPkioOFmuFFla/pE2nS&#10;veWqAqOSuMmp3TNTtNXgT34hvVRuzUjpmoi6hVJlzlc5xgNVR9VdOapZ3gnsSwVskjONuKjBJLrs&#10;d0E+t9FKTObWHZ7gPxqqW1LWNLn/AEt2rnK/FwMqcVaXRnXT6iPYnyssUmxwwwQRR9qmlQXamTYC&#10;2O/emnke6Z1RKMi6ua5WRJrfZjG01NWXW9iUWGCZt470XXPTVs8LDbn/AIjgA0Bv6c2SjZb7kfdu&#10;P3moNMdRCuy1h235jyck5JqxtF1Jb22V8AMvDKDnFUY+garZy7QxeNU/jvRL0rqE9lfQ2zQkLKSC&#10;3jJq2Byg0/T0yj2lsadW9OW6307RwqC2GwPvHeoPSLbUY72Bol2hWXknANWT1nYyRqbpMcDLHvjb&#10;VTdOdTvJqkQlmVk3ZwOBUuH5TVVsLqi5utrhP9smVx3HI/gZrNmmdS2c18I8NkeSMKceKvz1LS5b&#10;TY5IPkAw3DwVqn7HplJ/mHCvjIOOKq3K5XsSVUggXSpbskQsI8jNOYZrqEBJpy4XspGAKhbnR9Rh&#10;CBLggqCQRT7S9SkVkiuU9w4PIqL1LoeDRMzdRWSJG0wZfwwpG8u7e5QvD4PINK6ulnqCJbiAJ5JN&#10;Cdp0bd6c4kW53IeOK5KUvix6QQDTtRMO+F2TdgkA1xDqV3bgpdksOCwJ+6dS9a3WnQ/NV7gE4ya5&#10;WaPWCDjlsHB4xXNPpuzqX6CWz1vp4qQ0QjIBODxmgvVbexmZv00Pt5OSF5/5VKydBxMjbp9xwSo8&#10;1C2aNps+VbdxjnjJFduS7Fa7aJmxnliRV2tjBFAt71e8t2IbqP2trFAcfEiii79S7PStouoMbmwD&#10;ny33Q97MHUcvuWqgo7ZJIwARzTQnZxftHl5p2nO6Pbtvb+444zUXrD6jYWsjpb4GMgEZo1PRuoRQ&#10;jZF8sgDBxuqC6rfVRbJFNgAgjHGf5pnjT/QymRnRPXcDRlL5FLBwAc4x/ANM/UHTodQSWS1XJ5YF&#10;R3qrNXs7G3hXecuxKj/FS3QvU89hcCOZDLbNwV7kVKeJxV9jY8tuqI3o/qeC1uP9u1FcRswGWGdv&#10;81P+o3o/Y30c93pt2kcmAR5U/wCRVha/0901qcE08aoJiuRIOGIHIBFZ2h6ju9LuVtHldYmOSHOB&#10;kHzXcc5SdxVV6ON1ogbLWdS0q8a21B5jH7YUZ5UMPJq/00F5LWC4tJMKY0kYg5/mo2/9MbjW7CO/&#10;tZ45sqMgjORVTf8AqrqDplrvT75yICNqjacY/wDk1SMI7sZFvXcU+votr7is687TwD+DQUb7WOiZ&#10;G/pn2SdzKvYEeM/mnHS+sPetBeWhZGThgRyPwfxVm63NcdUQyWxgDOsZ+CeGX+6pSik1a7Oy10ip&#10;9VNz15avcQrGyBSdngZp7oeoXmgxtBcwHaAqqvlQPr8UPdPafq3St7c+1AxgGS8eMqc+RRRrt8dY&#10;tlZM+4DlgBnj6q7x1VMzNUyM1LqKKaT9Rb/0nQj4gbc481J2HVkt8gt5CN7AFV75qoVkntLzJQiP&#10;s24UY2dpB71rdiXa0XyH0KllxqrsrjyU0gF9T+lNkE83t7ZTgg1mTqfplL+E7RsmXnPhvrit7X2r&#10;WWpw7JmjkQ/3eAaz/wBS9OWkdzNcRwk5IIBORgU/h+Q9d66E8nFT5IxdpmtT6RdSQzJ7ZB2upGQT&#10;95ov/Qb5YbyJQSBzkZ4o76y6WttXCSCHEo8qKrVI73Q5FtnZjFgYDfZ+q9Vz5GKU2pd6CqQW12Mc&#10;GQ/fkVXGp9F4BmgjA3MSwA5JNG9/o80kCXdu+4hhx5xVldM2VpfxQCRP6u3LKPwKJT4Kz0MdT9Gd&#10;9M1O298wXS8gbDxjFD+u9KRPMbu3UKw4wDkYHk1Z/qf6dyi4WW3ZWOc57bgeR/kGq/tNSuLAm2u4&#10;i+e3PIJ8ZqmPjNJpi5Px9A3a3LwyLHIBuJxn7zRtbSJMpjcfjIpvqWlW0iJcRocr+fB80PWusiCd&#10;0Zdp8ZrsoL0dx5GRHVHTCwLJdRhiy9xjwKELG4tr3/27wkHscryavm0nGpxtGwycfdVv1J0rNpt6&#10;0yd0GT9gVyMnrY/ZX7zf+nrhLlTlOR/Iq6OntTh1i0EoHBXBX8mq5hhtdRhdHXIJ+QPcVG295c9N&#10;38csDn2cYZT2K/R/NNPGpxb/AORSElSGfXfSawN78SlRGedvYk0PaTex3aFFlGU+P81oyzm0/qCw&#10;E8LB1dTlCMMD+RWfdU6GfTLl54JGdD88AYAye1Jim2qk6ZKdRCPRr9orloWOA4xg9gfxTLqTpwMW&#10;ljhUnHiuTHHdW/uRnDAcjzmluntdzItndAkkkg/+KX870Lyg12Cuia6YJWhlRthPc8iiWXTF1FBL&#10;bS54PBpLqjQooGaVAU39wP8AxQPpuuGxuBGSxjc4IH1WyMLVxTMcnti+p6apUofrgn7oKvdJ+QIJ&#10;VlHOKu680uC7gSaFtwHy/mge/sgWCOORVsGVNdkVBxYD2d2YWCliV8nzVn6LJHfNDCrqTIQn1Vf3&#10;ukL8sEjmo7RnurG9iY5AjfcDVZY+b0zRCdGkLPoXUI722NtKFVX+eVr9fvR7R4pLXS/6ZMgTZub4&#10;tnFYS9A+tdP1JYhcyp70hw2EyFI81+jXTMET3MH9ZVXfkMBgLivnfqed7xyi1R6GHHW17RE9f6RP&#10;b69pxuXckco3crzwKu7py2NrBJsuAwlBJycDjxVY+qdpcx6tpiCYzbYldXAx3oj6ZsbuXAZWIPA5&#10;4yaxS/hE7F3LsKdBWVZpY2LDdnt24oUFnqlxdXMSqOGwBnGQTxRdLZ3Ntf8AtupTwy5yefqpO59y&#10;CaMoAzrhqknW6HMdXN/L0x1PNFcqQyje3gBDWxekur7W4jjmtQHSZMjyDxVE+tuhzali5ljyQoG8&#10;DuooC9J+qrnQ5IbSRT7Dt/TAP7CTzgVsngWbHGcHteicJ8ZNP/R+hmiC2zcQ3UZDd0yCBtNUDrmn&#10;x6R1QP0sK+zcEhxn9rDsK0Heazb31rYupGAmWbsDUN1r0ZbXWmw3du2JYyGD+TWHfS9FFNWmCR1F&#10;SuxV5xjjtRZ0zo8d6p99mXnAXtkUCdNJFcRuzPtkTjbVlnUvetl9kAugHHY0/Fxjdl+wL1fRJ+nr&#10;9DG/9I4Kk9m57VZttIOoLcruG6EggsOCSP8AxTa50NdY06RJ3bAAYDyhH1QDpUd7pF5Gm8xjdjcO&#10;QQfOKrGdLrTElByWqtFu6DKfYktLsDK7lII4INVHrmkDpnUkvbeEvazyFHQeKtC+s0nhNwS2SATt&#10;qb/R2Osac8EoEiOuHHYg4rTjUptQ1roz5Uk73+wQ1TR9F6g0lh7Ayyb42PcMBxVeemnWs2nXM2k6&#10;iCsqHAZhjd9Yo10DGg6jLYXPygC5hlb6+jTz1C6bstRs0vokRZoCGEi8Ej6oWOo2slOPpdiNrrja&#10;Z11fpL3CG/tkO5QCcDlhSHS3U1ukvtsxORjNL+nfXlrq1v8Api6ieD4utN+qZ7Tp25W8eACCVsOQ&#10;OxPmiWLilOMjkXdxa/ojPVDottathfaYzRXkIyJE4JC8136fdXWutWS2moTAXYOGjk4LY4NHfTet&#10;2s8TqpxznP3mqi9buhJ7mGLV9JBjvLdg7heBIF8GqqCa5XG/aDk/4u18MINa6OudDuZtS0qUjc26&#10;SL7qxdB1iLWLMllGcbXWg/006yttYsI45pdlxtw8Mh5BqdvNHGkXRvbIbEcATR/2nHmqfar8rfG9&#10;pOyfK0k+wKv+l7zRtXlnglYWdxjeB2Q01699Lp9Sjtb+3ud11bOsi5GNy+RV1wTQ39tkDKMMEUDG&#10;61LR7swyFpLeRgsTYztrs8EEnpuL6fwEZN+9gNpFxp+oQvZXoCzwjcd3GSOQRRJo11A8bg8vHwG8&#10;4/H8VBdU9LXEEg1aKFWKg5AGcIaW0HXLK4hRVIEzjO08HP1WaS4orD+y2dI1BLiMRmQOyrycYqOg&#10;vP0F60Nx8UkP9JvB/B/NQumCeC4R1IEZPz/Jow1O3gvLZg4zgblPkEeRV8U04rf5R6v2iclTetMi&#10;OrtMN1aCRMb4vkpp3pA/XaaEmYNuUo2O1O9HvUuLdBuywGGBqPuCdNnVkGIpTgjwpq6a1krT7Jfo&#10;i+n7KTRrmW1eTMMpzF9A0X39lHcwSROoIYVGa3ALm3Qec7gR4FN4dcMaKrIWIAGfs1xZIRTi+vQN&#10;NlG65pK6XcNDcofbc/Bm+VH3RGt2qypZh8oyHGTxRXr9hDrVqYHQMkqEA+UasufoL/p3U7e2nlKq&#10;rhUdu33zU4tcrvQuy/uqegobksfk0TnLKBkqR9UK2N9ZaU72c8AliIwp+81a3TGuxajb7TMjuowR&#10;5IoN636NJX9Zbf2ZLR/j8U2TAlcodAjKPVliNHv5dRgwrxnsy/uA525Fa19Mut7XWtKglMyhyoBB&#10;OMH6oEtOntL6o0x0MyhyMH7DDjBFUv07ZXfSusSac7FoHclGzyD9fwKljk07VFI/lps0b1z001pd&#10;wapYMY3QguFGd4FH+i63BrNo6ZXeU2yD+a+0i4tdSsYPmHGBkHvVTaxHcdL6u19CSbcZ3x+Np+qz&#10;ynwm5LSl2i9clXtGc+svSu+6F67g1203jTLyRVuNn9rHya1ifT+w1KyWXeJCybkbyM0W336TqbRH&#10;EaiWOdMgH7+jVC9Da/qfT2qSaVeB1j2f0i3Y4NN5GWMpQ7ca1I7ii2n6a9HWkdSP05dzWsk7GMSh&#10;MHjBq6NK6ii1QOjgKeygc4qvfUHoGa8tLi5tWT3pEznGTzVadIas1m4ViQ6fFsnncPulgmisqe0a&#10;Fu+jrlLl5beUFTzhj2NSH/qFtNi2yws4UEk55AFe6D1PFPFDl8hu7HjB+qJr3TbW8T5qD+RWuMPc&#10;HT/Zmm31JWNrTULfVbUNGTsfBH3Qr1D0dJOrTQyD3FAKZyCMVGXei6jpE7PZy/BmBI+/wRU/a9Qz&#10;SFI5lxv+JIrjydqSdoRw0qIDSNd16KQxXS7lUY3kDOfo17rPSp1giRYcFfkOe+fqrC/2q2mGXTNe&#10;y/8AsYGKAlUUnmrJNpOT0QlHfZmO+gk0nU7BjC0eyQe5xjANaHG7UtMmj/fujIz5zjiqV67nudTn&#10;jJgyBgcdvsVbXQFwx04QufnGcfk12KTk1fehtoE/S0X1jBdWN6T7kcp+bcFgewFWxqdgt7Z3Fux4&#10;kQrQr1PD7E8E6qQHO18UUWF0ZYkPf80uGPByjLfodq9n529fabc6Gb6ByVf3D2OM+KCdCjvMC7Wb&#10;ZGUx7WMBhW5vWD0/tNZt1naPBXO9hWf7f070+LT5zNesAxPc8kDxRi4xuLWzNlxPUkVO+qm6vLZt&#10;wHtEbSecZ4NWH+utLVVL7nlI7DwD901sOkdMicyMwkCsP3HAHkcD6qde10FJMI6yMwzliSARXZ7i&#10;tEUq9j+y6h0uzVU9lpZPA2lu9SEvUPtmMtaOMEFVx4FLaD1J05YokjSKJOSM47j7oC6g9a+nLeeR&#10;rm5BbI2gY2gHturOoSl1GxlJKmWrca5rl9HvhcwxjvtGBj/NQ1raald+9HPdrLuxgk4ql9f9frOR&#10;IUs7lBBGBvcHsf8AytCC+v8AFqVyLGCSMBckMn574pl4uV/8WaIZF3ouW+6UtLJfZS5JeVyX2HAz&#10;/ioSG76a6eubaCeX3py5fBBblqCrvrazLRbbhpZCCN+DyR4/xQLfGScTyxqWkZgRwQVpPttd62O5&#10;6vsvLV+ttOtpGkS3TdnIHcLQLq/U+p6x7XvXG1A+QqnGfqhHTOkNYuCCyBYseOWP4o+svTvWLyGH&#10;27ZxFuwWHB/zmqShGNflZyMrQysNUskuIrT9z/f0fs1Y+kXlxJHNC8m5WyVIXgUQ9E/6cFllme8u&#10;JDGcFT2Y4/NX7pvpjZ6YY8xmVB5P91K3S6f9nY7MpQ9P6hJt9uH3Mk5JytTcXpTeXjOYwgLKc7QV&#10;xn78Zradz0vbSWyqqBMDJwBzURYwWtna3Qnk+BGRj7H8U6clV/FivHdmNtI/0yWV/qkN3qd88ogG&#10;BG3xGfo4q7k9P9F02VwkCn6wBgYo50bU7OQy+9MAo/aajdY1vSHkjjguBI3IbaMjIqbbYOKjWwjg&#10;0nQUtCIrcNKQOSMkGpW11bRtNjCRIN3ZgE5zQWOpNMs7ElrqNmXHAOM/inGn6tpEdkbl5NxY4C/Q&#10;/FVjfdehL/YTQXUdxd/qDGAMeRzxULrvWdwb028cGEQ43fePqhGH1F05ruZXvIo1AOxO5akYdQhv&#10;r1Zd49tCTx/2pvyqvk4pJ6skepvVK+iimghsh+0Yc0KRa9qN5DEAiB8ZbbxgYorudJm1W4YxWyum&#10;3kMOxp3peiG39wFF9zGF+qpKae29o4k3JaKxs9IupLpFKsWYYEjH7q3r7pXT9Es4rx+6lS5bL80S&#10;xaRaWmnNPIVaReeOwP1igrULe96mcwxSsYEZWx+3OKyydOqtvo0rHrsqzrDXdQ12/DAuIIV2rj/v&#10;RXp+iQRaX7qoNwXczn++rV6e0axs7S4/UopMTHhhjaKpXqjULvV/chsovZtY3JYqDg/5FclOope2&#10;Ux4bG/VXV3+9WkWn2Q+MJUSEHvigs2Vpb6bM84T3N5OSe31ioe96r0fpmGfBDzvlUCdue5NMej9P&#10;1LqmWEXKNFFI5VVIxx912Ot7bDLB+hWGO8v5I4ImCoMHd9/xVr9IdNR6HqbfqpHdwpO5v7Rip+/6&#10;PsOlRb7pVVEHxLHjIqmutOspdT1BVt5l9oNjOMF//qVyUn0vQ+DAu2E2sa/BJqd08UoSHgYBxlhQ&#10;1Drkl1dyxW7j4jLADGc8ZoZ0zpbUJLm5nluwkB/YhHyz5/kVN9R69Z9J9P32ouoLQRttKjLZPYUi&#10;ak6Tt/BZwdVRdvQuixCR5JYwwUbvkaZP12mmXOow6bAJGbdygwF/JrMnpD6+6l1ZYXVvFZe24zvd&#10;ucKaMNQ6wXSLV9rj3TwWwOCaTLhlFqPKh4QQ81XqKztNOuZbyRnvJm38kEVnieTUtSugLd5d2TvY&#10;Nnbu8A/ikdQur3VLx7MM7s3O/buyW8GtO9MdCQ6Rotm08RaVydzeWY0PHGC2yvJt9Eb016cwafb2&#10;d9csis3JJH1zk1MdTeoMV/IsEZYQQ/BGxhmqA6267/T28Fs8QwjbVAODIT4qsOmNMmXVbjVtZTbE&#10;7lrdS2xY0ApePJdlYKtsPrvWbXQ7fUL+5cIREdmQCxbxtNZ66L9zVoby/mf+tC5d8HGecjNfeoWr&#10;y9V6hNDazf0E+MKDgfHy1OulunL+0SW0RcS3AVS3bGPxWzFgjjx3rlIxeXl5UvSDXpq2uNV1Kdz8&#10;0kRUSMjO3A5IraWmaFY2XR8NyUVZYyc/Z8Chn0D6KttLkunu1DM1vgu/HOecVVPU/Ws/UHUN1pVj&#10;KRp1lLljHwJSjc/4qU5Wtb9CePH/AEyBmmnm1qYyz4BlUsv/AA4qxNM1O3TqGA3KiS2VhvX/ABQp&#10;ZS2d1f3lxtypH12wKMPTnQrbXprlXJ91M7GXwcE1kRoZgH116ffVb+/sNOu44pRPK6tnho25Aavy&#10;6l6gurC5ms7hNzQu0cmD3ZT3rcfWOt2w6u18TTyRut0Yyu1toCnGc/4rCvqZ09b6V1RqAtXdoLlh&#10;Kit2UHwDX0HhY1xUWvVkPK1sP+lep5XEsc8exW/ac5wKsXStMtmRnAD8/Fj3NZTj114FIRfmCMH6&#10;q0tE6iea3WV5hG68kZ4b+K0zwfBgZpCx1G0sYkUSKvGeAe9E8GqrcMokXapAw45/xWSdW6y1AQOi&#10;uBuH7toyB/NI9P8AXF/A2GlZ4yOFPj+Kh9hsj9ymzY2t9VpBCkUR3nGTjv8AxQM3UUd5KDvVeMFD&#10;gEGs76z1bq97hZgRGDuGwYzj7Iqsda6y1EOIizYHJP3VcPj72DzX0brF7Fpq7njJHnGDjNVJ1H6r&#10;wRuyTSFkBwCibiBWd9M6huGJDXLnPIBY8fxXl3NI5DpHncefNao4kZZTley2tdvp3iUxXLyIyB4m&#10;TyrfY8VMdKXMmWl907lQdxUd0fIl17dnGVVwu/P4+qt3p/oqaSOZ5zu+RI2DG4eKnlnx0Uim0mkR&#10;SdRXN3Pb28do7u7bdy1uT009Gv8Ad5LC6ubuUQRAe5blMAnxk1WvpR0BFFrVgZwyh03hccNj7rYs&#10;eutDqyGKcLbIAP28YHcGvH8zOp0kasOKix7600+31K1s7WGOOEIqIuMB8eTmmPqHqUdpqFtaxSq7&#10;RoHbyFY1WmvdQq9+82xtoXKr2wB9VWS9SXGp6jOI5CvGcsch6xYsN8nXRbJppMsXqHq8XU0PuzE+&#10;2NqheNv4FQun61ezTyot3KQVykY/PANM7Lpg3TuwfliMgcZHmrdn6Q0/p/T7MwfvkcAY5x9iu3Cm&#10;PjvkkTI6QutN0T9deXJ3T8IpXzX1/wBWraaM0aqNmBnAyw++BQN116rz6h7UCAkWqiPOeCwH1R16&#10;I9OL1FqEc0ybI4YvduN64z8sVNxbaR6CSS2CnQWk3fVd0rzQT22nq4CM3xM1T/rVpnTXTVjDGJFQ&#10;N8gGOSCtWn6jdW2Fk91t/p29seD+1SB9V+ZvqN16/XWoXDyyEQQzD2M/S8ZFdjAu6qz7qnqP/cpi&#10;In2wqvxj/wDJqhuqOq7j2bmyjgXexAyaI+odTj01HDzKpVM4Hc/WKqzQoJtVvXuJkcbTlQfP81ug&#10;qVWYc2Xeh5o+myLCW++SPoCj7oezkubkCSLMbMAv5P3QjqtynvPbJ3YbQB4P1Wkei+m/0dpYZ2iN&#10;I/mCPJFcyzSj+zNCO+x1rcISSSCE/Mrz9bab6NpselW0ftYXf+8rwzU41K9SA3Vww4t4yTjmh/p7&#10;qKbX7W0nYARtuIwMYwcV2EfxQ05phn00rvqxvJnPs7eFbgjH3Q6v+79WdVy2VtE8OnRyFHfdnJP1&#10;9ZqcvWurvUbOwsoSwuEIO0Z2AD9xNan6X6A03RdFtLMR/wBZmDSMOMt5P5ppTUIyd79CRTlJE16a&#10;dKWWndQ6Pp9rHujiH9cou4kgcZNa+i6m03Sdb1ES7QoRQGJwQQOe9R/RsekdPosaxJv9oESbQG7Z&#10;xWTfVbqBv92uXnlZjPJtIjPZRxivMxNzkpc9p2jS0umtUSuuTv1Vq062rYR5mYN33HNXP0XpadOp&#10;33TRgli/AIqB9EtD0bTomvLlVMoH9Pd/YD4xSHWesf7rf3FvYlnnkV1VFPf6PFNKSitDRSYw1zQb&#10;3rjVb0bXBQhvdTgRAdsE981ZvUl9JddN2miWyH9WpjQqg+JEfJNRvSBXo3pHUbS/ugsxJcuTk7mH&#10;Cijv0f0sT2b6tNHmWfiNj4QVTBi5yUIydyWxZySVtaXROdMaba9LdLJDM+RHG0k2O+W5Nfnv6u+q&#10;UOoapLHFdNNBAu4xjtV4+s3WTXTanptvc7JXkKK+cAgdwaxP0f0BJrmrXFjADvTc5A7ua1QUZKLf&#10;/FUjsVxTfyab6bgS66YFyI2R0cuyDlVUD7+6qj0j0vVI/Um91vAlieLiXdyDnCDFFZu7zT7SKxWf&#10;aW4c+HHmrc9Pns9E6enjliT3Xf3EkwNzj6H1WKFxlk/bJTYaSvfa71is0KFjAqNMccAJUb/qD6/0&#10;9rS3h9z2J5T7KN5DMcACrG9OtTgs7e91ORwi3K/0w/BO37rNmqaTB1d1Um+D3YIbkyIM/wBwHJx+&#10;a0Qarb720ZW3ejTvpBCenulo4WV3b9wz5ZqOukI7uyiuP1agGSQv/Aaia1tLRobJI9uyEDAH4GOa&#10;htZvIjNNbvKMMpBIHKg0Tc40+SajqP8AvbNEafr1sxx64ltcnlsY5GhDT5Djwq96uT/ThpC6bp11&#10;AZScbVjDdyoqs7m0GodT29hERIxOAfG3Perw1jTf/T13ALV+WXcc8HNdxZZRivxXGL2c4Jy7q0Dv&#10;U1mdT6hnsdyLHuYt+QooM1G7XSRFZHgM5xjzk0QzieF5r6RSdwJ9wfY5xmhrTYLXXrO/1B2O+35U&#10;Hzz4rOl8IrLXsGuu1h/VQRQruEkQGF5wW/itEemkFt0/0j+jaXcYQwbPdmbzVC+j8Y6m6n1aKa3b&#10;bYR/BieMt5Aq9NL0qSXXm06VMxRAyu5PLbcYFXxc000tvS/2Z5tOg56Jsf0ehQOSPcZGkZjx3JNA&#10;XS8c+tdRfqpkR4YVY9s4PYUXde6w9jZm3iG0SpsBHgY8U+6B6bOkaVbRs7M5TnP5Oea0xgnOEeOo&#10;d/sS3tj7qKeNGs7ZnwLqUIPuvuprlNL0wyqAqRYHbOBXd5p1te39pcsm82uSh+mNA/qpr8MVpbWh&#10;OTcPsP4+q5NwSy//AAKBHpPZNqk+pX55DTHYyjG1hwQauHWNSLz2ljt3M8i7mI7AUj6fdP8A+06d&#10;7W8HeQ4wMcEVIXemJLq8b98JuI+iOAamsTWOLT700U5WyF9SQYtClgibb7/9LH2CKi+gtTL2lnaS&#10;tygKAnnO37qI9Q76ZrvSbaa3LItzksKPLDQI7eIyxEcZbt3Ncnuf4xdL0N0kCV1bnTOqBdGRnjZD&#10;uB7JnjIqE9WJ4rTTZ7yGVvmMuR/bUrpEh1i6upIgXEb+3k8DAoA9ebyWx6YurQLtknHwcHhSKipb&#10;fx2hZ6TAr0HNk17cb2I9wsd78Ft3JFXrrmvaTpPUGmWDsUedd8RAyDjxVJ+hmizanYwPvUNsbLjn&#10;OOM0Ta891L1lpMBhMj25DE/aR967mit6XfZzBtK/g00xhvIJI94ZXUq2PzQckVvp1rJp00W5FjIR&#10;v/kgcc0xutYEF2DGBH7uCAew/Bo7FstxBh8NkZDD/vXLk2ku/kdpUZE9N9RmvBqtlPJmW1nJZgMb&#10;gTkY/itYxad71nDu+LhByKqPT+grrTL++kcjY8gdJAO4Pg0SN1LNYGZA2UK5GfBrsJxUqlF9DPHa&#10;00Nejblk12+VpNyODtz4OeKsNrOO1vv1EUA/qrskK/zwTWfugRc6j1NcSbj7WzK5PbB5xV+wXRh1&#10;SS2lfJlj9yP8gHBqsG+Edf8APUvhkqW9ja/srabWLR2RRKIWCvj5YB5AqtfVixuoLYPbqSCdx7DA&#10;HcCjLr29l05bK+SMv7EoyB3KngipLq2zg1bQLvAzmEyRnyGAyKZRTllv+Udh8FI3/SkraZbX8N3l&#10;UAdkPgVY/TXV1ufYExyHXhwOFoD6ca7ttDkEpLjY+8eOfFQcMN1a2AuokJjHcgftrAnTTSKrqrLa&#10;626FtdYtZZLOYRz7DjHKvjwaqP0t6vu9NuZtL1JiQhAU4xtPnvRv6ZeoOn6yXt3l2TRMfiTxS/qN&#10;6cTXcM95YT7bgKSOOTVni+5+VJK+kcutFgaitlNb+/BKVdfkpHlvzT/RNae4iKzriReCR2P5rLno&#10;t1Xd3Nze6ZrRdWjmMSl+C/HetHXWnXOkM9xbgSwgDdH/AHbR9VWDmnJx6WnQunVsnNbmjewukfgM&#10;hA4zVKdGanq+lWDxSTBkWQ7VLA4UnxVzad1DpuqwkK/D5UpINpoY/SaZBcSB0QxZKrz5+qbK74v7&#10;ifo7FaegV05HGpT3ls2Gf5P9mk+ptSaa0vHblwB/8ntTea9/9P65YSFs2tx8PwKJvUHS4H057iFl&#10;2yY3FfI8GseTG3VPp7RSMqMw+lnV8kXWEhuE9pY2MTN3LZ/8Uf8AqpqEcmpb4mOJl9v+C3GaGdJ6&#10;UvrWE3mwEGXO4DnmpXU7i41LWtIh2hl4ZjjIwDWlJ+nrslytlueivp5/6XsrovIWa52sSfxWaP8A&#10;Ux1s+o9QWuk20ubaONfeA7O2SRmtgda9Xafp2iXMvu4bZtRQOQa/KHqPqYzatdXZLE7zu3DkjPHN&#10;aVLqKp1uwut++hfUrGO0hnZfgpU7gK2P0zqF9q/SVjpqYCyRIFJ8ZH7v5NYs6P1uHWdQWC5tTsZh&#10;hSeDX6P9IaLbxpFcKiqFRSE8ZFZ802pO3tk9BP050xD0jpkMjfL21+Z8kms79XTSdVdTwStcOYLY&#10;8RqN2PzWhPUXqJ5dImhhhBmOAFJyCW4oS9OelE0zSZPcQCR23M3csxqNQU5VJtUNeui94YYNR0+J&#10;Hw6lAD+CBQXpKWlul3ZTqhUM2GbkgmoawvZ7RpDFMyqDyM5FSHTsFjrf63f+8ngg8gnyKVt5HBqK&#10;5df2OtewU0fRYp9cuEjAR9pZOeDVTesukXO2KGeDcEcGQseMM3erfWxn0vVo9r5eMkD8rSnqVdLq&#10;unW4Nvtdsgq+Dj6qCUeVu1JSNMrevTRU/VWiwWnT0lzYQI4Nvs2JwWOKHvTazuNBs7m5EPtNc4dj&#10;32/gUlqupXVro01kjMr8HJG44U5NW9rMtvfdIW8ix4aLCsfoEUzSlyv20TjBKikeu+rJdQubSL3y&#10;SpBz+c+TUP6j9W6faaFYi53LLNIkTptzk5xmgvpmeDUOr5LeeZFjGM/RHYfwfzUp6sQxRa5pmnxQ&#10;iQwkybwd3FXljUZwilqiM2rNN9JdOW17ZWTW0K5REKk9zmrJu9YurWyNpIcnOAfPHg0DehL7YZmk&#10;bBwM5GBg9sURdZ6lbPrCwLJmTblU/A74rqWnJP8ATQJXRLdKdOe+8l08a58HwantSe4nvLCzlVRl&#10;iTz+5RS/TEn6Gyc3DFRnIB8UL3k11qesWl7DMUjtX4UAHcp75rmXhwjt23tIeCabCXq+2MFoZosD&#10;bxiqws+oNP1DTG3ke6rEbMdqtrXrxr2zlhtcMzjBrMcGkzWuoi1Z2G+TZgjjLd6jmjCM24dMvivj&#10;stbpS10y+0q6llys6b/3Httqnerv0M1vc3UUpJhUq696Pup+kp9HtQvv7VcbQ6n/AKVTSdOX+mXf&#10;6f3h7U5HJOQd/mpO7jcao0Y3p0yV9FOubd7HVdOvbTLSSM645XGODR36bxafrep6vbmRRcQEbMDO&#10;1TSOqemUmi20d5aMhRk+WBgjzSHpvoLW12+s22cyN8mC91zjaaJ1zVrVk29NphZ1tez6Vdwicnao&#10;wrqaC9PvWkvre5eXbhtwxzijT1a1VJPZ/pjaVDc/8X1U10JZ6ZPo7STBHmz+4/WMipzwq9SVHYuo&#10;p0B/qT1LBdNYIcnKYceDnzmqIvbQQvIkSnbnI45r3rvVJZ9ZdYJAqplWTv5plNq7PCP6pJ2gZ+8V&#10;Nu9lk0qAHrY3bLEYQTgfsQcj7NVTddLaldzxb4N8cuP3cEVZmta5LE6hIjI248DikzrN9NtZ4fb2&#10;rnsBXqYHJRieXn3KRWNz6fIJG/pFtvwfIzx+MVnbq3SZrG8kjiQlRuzx2wa1qOsXsrlxLbBhvIAJ&#10;xiqz1x/9wu5ZHw5kfP8AGfqt+DJK9mScIONJ7M6WekSXSSurKGjX5A9qyx6mR7dUnjchQiDZ9EGv&#10;0A6g6cTSYJbqBULMjZQn91fl/wCovUg1HXb1kbdGGCgAdsePzXq4FzdiQwuLt0RVtEFkYKARml7z&#10;KsuFxgVKdM2aPIjyZxwCBRV1HosatGYhkMvOaqppPsj91KTLS9E+qdPsmkKSsG3hbhScYJGFKmv0&#10;L0LTLHVbO2MM6TRspxk4yfIOK/IFLL243aNjGQQePOK07/p+9R7nT7poLmWQQO2A/hGPlvsVDy8f&#10;KPKPZWE0zaeuaBqHTc6XdvZn2mOCynKjbzya2B6V+sCanpqWmowiRdihWJG8eMHyarHpvXIuo7B7&#10;cbHYLhkP0PIFAOpaPqnT2qJdQW2RnOe1eDKbkt92HHZrSwvdOj1KNXSQxkn5AfZ81YWv+l2l6zbN&#10;dwygyIpKsfP4Jqp+lOsNN1jTbfftWfaNyryCaM+nuqLqxnkt1IMT8Hd9jtis8m11Roio10VEYbnS&#10;NQQbWQoefG4HuK0Zpt/ol3bRSzSwo+0Ahhg8UH9U9HXOsxPcW/LkAsPvFURJ/uOmMba6s3aRCckj&#10;HGeMV2UIToeJ+Nut9GfqNzQqpIH7Owqm9e6ZuIm+j5GK1Tq0MtvGCmccgjHbFCMlrbXXDId32e1e&#10;hg8yaVPZhyxprjox7qGnSQbufNMYBK/xLYHitPa70VBNDIyxnf8Af4qr77pRoTlIjit2Pyk0Ck7A&#10;ZNOZ1PJx5x5on0W5urN4TAWRg4IIqTh09o49rIeacRuIsARnPiq/ev0aceV+j9Mf9JfV89zcPO8u&#10;6TJjfcOARX7H9HX9pLarE0uGXO0sMbxX8+f+nTqe50y8tNgBxNlh/wDIJAr9qOmtejlt7eSJwwK7&#10;fcXy3fivjPqmN4/JetSR9BhyLJiX6Rdeo3sUhOCCexI4qFsdQNlvjLEh/wBv4oZn1Sd1+uMZ/Ip2&#10;15HciM5AdRgisEZ2kTeOghZ5ZQzK3bg1E6vqf6aNR/cy448fzSMOr7MhcfEcg0E6tqBuXaVmHJwA&#10;OwxVk9CcQ96UunkaYg5woJGcY+jSXVOqe97fuS4YSDbzihbpDWfbWZWCnHGaguq3aSVpiN2zBUD7&#10;8YpkHFmtNDmeTSUZmydvx/gVX9hqjG9vMEbScZz9fdN9D1iR9FhkWQ4QYx2Bz9mgm0uyt2cNtR2O&#10;f803IRY+wo17WAi71IbYcHaa5seqXjt8ow2sueTQPqt0scV1Fjdl88VWkHVWC8Yl3EErsdsYNdVs&#10;pBF3W/Vz3CXNqrNvUbxu4OD2xTXWr1mSC4U53DY6fmqq0vWJU1CKRwXEh2tnkjxx+KLp9RV5XgUh&#10;V5dVJ5NJYSQ81GTdFE5IwqknH3QZ/vJ/pArgtwalJrlEgmVz/g+TQBNdRQxB2bLA4JP/AIoUyMgi&#10;e+SGXBO7ecVILfye6JIm+IGDmge8uUNvDKMkMcDFGkMUMtrF7R7qOabshOHwSVnF+oiuYdoJkRsA&#10;VUln0vFPNIjyGMo+MZ5yKuXTh+nnVhnO05qL/Tqt474zuctz4q2OVGaeN/BLdGwG3jNleMHikBTN&#10;AHqR6co1vNsCnbnIxng1e1jp8e1JU5YDJP0TXmtx7rf3ZEOFBU/kGli5Qld2NLDFo/HL1N0OfRyZ&#10;YzvQZDp5Aqm7O5a6dgWwPsV+h3qp0MhmnjT/AOFOmQG5OD4rAmm6WbHVbiycFW97YgbsATgNX0Pi&#10;zU4b7PKyR4yaLy9KLKFJ5N6BwzDBPPyUdq17pegrYGFyhSF2BY5qs+hvT2E21nPFdFPb+bK39zH/&#10;AMVrTp2wi1XSzEyZRRswR3+8Vn8mf50PCFlt+miWd1a+yGBTJUFTjNcXmmxaTrCISSrOApXsN33V&#10;f9AZ0m6MDo0cYkJAPjmtGa100msWsEyPiVcEFawuNv8ARbgwa6w6Pt9W0+Rtu7dHyPusa6e+paNq&#10;sltDHLtEoXIGNo/Nb56XlESC2lJ3p/xd6HOs+h7S4gnlihBZgSdowQfsVznoZQfEEemeqYnkUOxy&#10;u3dV26Zq0F9H24JwM85rKkWgXdm6MpYHGCTzgUWaT1DNp8jvIzY8Y/8AIqnGXphDIWj1L0UHZruz&#10;jAnBJwMDOaCLXqrUbO4Ed6RFGB3yf/NHug9dRagwUEfnwRUlrHSdjq8Kl1zk7ge1SlBS/imaU6Od&#10;I1aGbaDMrZ5BI5P80QtpsJcyAZLH7qr9Z6Yu7RN0MhBUDG0nn8UpoXUqRKYp5yzZ+IPdWohUbVWC&#10;Yd6t7sQRwmVU9x/5qChs1lkMpwORk/x5opttWtbhGG4EgAMp/NJX0MUkZCADjjFcydLd2h07HGqW&#10;ovbOVEf9ynBHNZZvehbmN5Ft9z/PGB4YHNaA0C7uraYwynMZJxx2NJ9UTw2bb/D8nAxgnzXXxmlK&#10;99NHVaOr2aSPQ44ZoiS8QQ58Y+6zDe9TXFvdtbwEf03IYDuK1/rWni905lD4ymQazLJ0raX14fcY&#10;pImVcrxnnvVM0XBwjJ+tCSa7PtO6sUPGs9wm0qSSxxVgW+uaWsP9MCQsM54qodW9LmS79+1maQeQ&#10;3IqGuLTVraRWKMIxyCBzU6OY5Rs0LZ6A9+BL+oCAf8xXVwpsmKGRpO37TnIqio+s54Iyssx3AYKq&#10;3Jom6a6mmkt97x7gWOwtnK4qUr/9pdbDxtZimwv+3kcn/wCJiu06cknDXHvbBnIA4oUutfzOgk2g&#10;nj+c1L20Ml5vP6wpGgyBnuamk36HToib65vrEyhbtmK8Hb2NT3T+sW4iBv4ihb+7GRUXY6hHFcyb&#10;I/fZWxnuDmpLUZlvCeACTyDRGD7sZyv0MerrfRtUZfaAmdFwCeOaENH0jUtPDiEe2uc8ZwSKkLqz&#10;azmikT9rH+3k5omj61eKBvctl443fuBH8U8Fd2ydekc3HWmqwQwiSEMV4bHiou51KLVCA06fZ/g1&#10;GS6/FqzNH7iQknG0/Hg1KT9I+xbysZACoycdiKG/h2cca7I3WPT3T720YG54c5z9fkGqs1nQhYQt&#10;HHcq2xeGHHI+6KLu5msYXVZZGBPCE+TS9lfafdJGtypO3lsVWGX9EZJplJab6j/7ddpDcoXClSSO&#10;QRWjr3QOl9d0CS5BUM4ypHy2lu45qC1zpPpueEtAsSvk84AAyOKp/Tru40S7YRSsVJ5XOVJHkfVd&#10;nGLVrQ0W3Vk3p/UOodGGSzhlDxxnKrnO0EZpSe8Tq3DIgmYLtII5WrOi0DS+otNjmM8avJkOO+BV&#10;TjQpujdTlnt5RJCWADHncD/aajCSi/k0NgpHYXXTmpMse4Rk5kyMAg1cnTfWttDcrcRvGsi8lFPg&#10;1KDqzROprSNJYURgNo43cjjGarO/0W3tbmP9OvGPvkfiqzV1bOQm2+i99V6n0/VLdwsS7xjLBRWc&#10;tfv5On9SeaCOT2pHy47/ALvqi3SddtFuFEh2/wBTDgnaKtXXI9A1fTWj9qP3NhGPP4pIZHFbZ2Sv&#10;0ZyuNctdc3KNoMZ+SdmB8ZqvtRea2cl93tg4CnzVj2XS1j0zetc8y7yQwPjd4or1yLR9YhYxqFkK&#10;ttKirKn3EzVUiotP02fUICVlwM8qKOLDo+C+hj9+VhgY7c5HkUK2trLYMBGSh7YPmpnS9XnaeMxy&#10;7mVjROo1SKQd9lReoXSV/wBOyGa3lEqlg2COQhoE1nSrXXI0lljKSDGdvGK1r1HYyajb+0wBA3Z+&#10;+RWZ9S0bUdMuGEibRt4JHAFPDOqWyOXBVv0UbFfzaXqslnLGyRknDHsVH3RdNcR2MS3VoSQT8iOS&#10;fxRJqXTkGr2bf1E93HAPf85NVboNjc6ZNcWt9IGhBAU89vuvQSjKOxYZqLeteobHWIIopAoKnftY&#10;ear31L9PlurISwZVkPub/o/WKH+pNIeCWO9sTJ7f9wz+38j8UVaD1/FfWZs7xf644UHgNkfRqbxv&#10;G04dF1l5x2Zp0vXLnTr79FcQ/GTOG5FF910/Y3tv7qDbkZ3irA6x6GtJFEysFbH5yBj7qqtE1m70&#10;+RrS5BePOFYjGQPOfNbcaWRNog3Qwe8OlvHHj4g96Poru11aNRIpG5cFz5pPVNItdWt90cilxyu2&#10;huwhn09wskbqFHYjsKjS2aYS0kDGq9MfoLlzG5IIyAOM0NK0N1G8cyE5ypzxWpI10/WLRBsUMBhC&#10;O+Psmqf6j6Oe1nklKMUU4JH7f5NcxZU7TWyeSFdMjugbi30eVIiMQuDjIyRRnr+g2s8DmKM85bKn&#10;iqxFx+nc+4M+Bj6q2eh9QhuBNazE4Yf093n7xXJY3blZSFTXEzVqek3Gk3MjOSYt3xYdgPzS1zpE&#10;l5BFeW5BePBK9if4rQvVnRULxMnGCPiT9fRFUndW76QRbkuMNkZ4quOZPJh4o50u+hvYWtbpW39w&#10;G70JdSdIxoplhjIIPIz2/NFGpjMKXEa/PIO77/NTOnywalAUdj7gGHU115ZQeiUlGSKW6d1ifTLs&#10;RShmhbORnt+RVjSadaXqGeIg5X7qO6h6XEDGT2yMjFA1nq93pty4VAYzjg9iKelN3HTJxmrSCHVN&#10;O9tAfGcbqik063eMCXjYMfzmrM02bTdXtGCMCz/LZ5FAepaVOpClCAp4J7YNaME6k/0LllWREt0V&#10;ra9Pa3aXlpOQ6/041x8ctX7Sem4Op6Xot5G4/rsMZydpA53Yr8XultJ23EkkrYZQNq/ZP1+a/YX0&#10;Ptru26a0dZSoyRt28jkdj+cVi+tQUscJJb5UbfHbdpmh/VPQDBDo91+p3Bf3Y/uVvH+KLNANpJaW&#10;5ic7hiobr+wuX6ZllSRMRBWUHkkH6qM9JIn1nTlIlRWhQgj7C14riuES8WH3UCXUl7DJg4ZRlvPF&#10;NbpmjKsMEjk7vOKnLi3lkg3gMzLjAx2FTHT9laz+8lz3K5XFZZp2VTSRCa3d2OtaUYmtQroCN1Ye&#10;vNMaw1RlLFQLgHKjjGeQK3olvZ2lzLFsznjHmqD9UdDgtHluovkuMndxV/GzvHKu0yM4Wi8+hdQt&#10;tX0eEs6MQuAoNH+l2k18ssRlyoGCp+hWVvRPqq2l1CC0eWMBzj6O2thvax6Tce6rZDjBBPFdy4uE&#10;1r9nYT5aKJGk3Wl6neRSKRExJTwFqw9LsZbOFLmTkOP2jkgGlusNNk1GNbtImZl4ZQKjNOuZrmBY&#10;I5cELyp7rU5VI0wlXYRWVzcLO0kZGwg4Hn/NNdf0e4ktmnjKlk5yPzTS0vLqyL2zxq4OQHFEdhqL&#10;RqsJUfj8/ikoq2yD6R1KeRPau8q3bB5Iwe9GVvPHZFmijyrNlip75881WfUdtdiVbiFWWPxt8H6N&#10;FugamLq3EUzAvt7j6qsZNf2RyxC/VtEtdViRz+9eVYdxXulRQRwtayFTxt2NjJFM4LprGQCQExHs&#10;2KIbixguQHwN2OHFbcS57SVpbXyYp3HXoy/1L0t/6T6mk1OwkKQzgNKn9o21femaxpPU+mKSFkjd&#10;eQeR/ikupuiI9W0y5tjL83jZQx5zkViz0j6ruujuobrQNWkCGKTdCSCodGPj8it+PBJxlpLXQnJP&#10;d7NTaxqa9PzRxSRkW7nCOOAKsDRdcs9St3XcpA4w3kU5lWx1uxw4V4n+xnBFVtcWUWgzgMjCJjhW&#10;OSKw08TUlJNUM5KSqtkd1h6YRJcHU9O3QyLlnCf3VYPRfVNrqtqsRkAuI1xJGTk1M6LqsN3Aq5yQ&#10;NvP91V71b0ZDZXcGs2EbxyQ//FSL+9KvB8Upx2vaF70wquXGg3Mbop/TTyYcZ4Rm880Yzwx3ERRh&#10;uVhUXp+o2OsWgaNhIjAblPcH6IrldRW2uRbP2C5VjWhTUF3cJE6b/sH7o3sMcls6M0apgHvuHYCs&#10;z9YdNXGlXlpqiFh7ZJkVM4FbMVlmGcdqqDrvR5TBMhI2Pnb+Caw5ErvtPplYMYdMddWutWgWDa+3&#10;9xVs9/v81Z2gSvcW2JMYBKgAY4HFYL6Mu7jo3XHaVyLV2y4PIzmtgwdTyiSO4t4WaJ8blAznI71l&#10;UOE03K17LcuUdKgg1C1bTL+K4jIEMhCMPo0UX1hHfQYL43AYYUldxJfWuMZ3KCKjum7iX+tby8GN&#10;sJ+VrdjcebVal0QcXV/AP2+syWcktnKwOCdnHIAof1nWjbkqvDYyAanupunJEuHvI2yD3H1RVY6f&#10;aXlnC0kKMSuDSRwzlJx6aDkiB6Lvbm4hcunHcEdq7636UtOotNeGT4yKco3YhhRNp9tHZl4VXCk7&#10;lP3T94U3b9vOMVaOJxi938piSpmJ7CLVOmNYhSa5bbGcl8nLD+PutfdP6zBqdrFIswZscj6NQPV3&#10;SVpq1m7iNS6/IH+KzJDq930vqloxLiN5cNk8V2N8l+Pf/TJ2W1qXQd9oeq3up2cyfpZ8tJGASyt4&#10;aq49ULa5g04aoIWcphpAv/D/AMVap07UIdXsNynh1w3+aC9dtBBa3drcQloniKhyMrzSzgodXQ6l&#10;tFa+k/VEcyxvu/pNEGGTwM1a3UElvqqJbpGGZgck9gDWRNNu/wDY9YNtH8YQdu1T3yBirr0zVp55&#10;RjIbvt7VkywaS+GbI06+SQ0nVrjo+dLeWA/pJCACOcHyasTqfpi01+CK4jCl1GVde5qIudFk12y2&#10;S7dw7E8cVC9La5eaNcDTbmIyJkhCvGKnCqUG3xfX6YzjbuP8h50TPqbwzWVw+723KofOB2oH9Reg&#10;9RtpTf2Kh8DMieCPP+asvX7e9sXF3bR5BySM4pTpzrhdat2jks3WRSUlQ/dPH8bjKzrvUlVeylNL&#10;vY57RGWU5Uds4oh0D1Ea2lVJptwUfFc8qPFedW9HS2cvvQKyQu+W4yOaHH9P7pomuYmB4yfyB4qT&#10;lKx7izSVh1dZXaRsCcNjnuAaS1rpeHU9sscrI/2CQDWM5ut7jSbn2TFIShz8f3AfWPNXF0V60RTy&#10;pDJFIhJ27XXBP5FaoZW2ue0QngpXEfdRan1d09Mje00tnnDMPlii/p71DsriMx3kwHjJ8/g1Zdrf&#10;WuowNtG9SMMrCqT9Q/ToKDeWCEFFJMY/uq8oxj+SdxRHleuNMsu/u9KubYmFVZsYUqO2fNCGlPcW&#10;OoRNIcR7uSPo9s1Q+h9QXumlBMG9xWO5MnBFWJJ6nQ3UUoeBUC8fEHg/zROVtPS/on8mi76zhvrZ&#10;o2OVYZBHg+DQ90vZz2kUyzSFiX/PApLoPW7fUtNR4pNxU4bJ5z+aJ2VIXd9p+fc/kVpyfkoTRyL7&#10;R9eWkV3bywvysikHFfnj6uw9Q9PXssCYeD3N6Eg8it+aTc+9LMCMFeAKgevuiLTqGxKPCpmj5jY0&#10;lPIlPirX/wAjN0nG9M/IC96m6sup5ltoSofdlcEgZ4zSVvY9SWbEHUjuKBWXNae6n9NLuw939GAJ&#10;c/tY/GhTSvTjW2uYzctGW7sUOcVSHkQkv4owZME4OqKJtejdUlSVprp5Gc5/dgYqY0L/AE5ajqZu&#10;ppoWf3Bzlj2/itZWnp1HayxmfByex5wPxWldDuNJ02wX+mu4x+cHmoT8qcX+GjuPEvaMIWf+nEvC&#10;kCwyKGAV6PdB/wBJCWVuzxW7Avn8cfjmtg6X1LaRlpm2g42n8V5N6l2hcoowBw3/ANSoRz52nc2a&#10;Iwj8FF9Oehltp8EZltFfYMJ4x/NfXfS0FhOXl0vaGO1PjktWhLfrfSiFxIZGz2UZxRGYhqMUUhQF&#10;ecE1OEckm3J2yja9FN9PdGSahtkS3SKFftcZP+KuqDSobSy9qOPef/Jp1EsdtEkarjc2BipHG0d6&#10;2YoRp+9bfxZxgzBY3gZC+0LnkA1z1N1Rp+lW5aedQ39q55oN9TuuBpFqscbASyeDWGuouqHuN91q&#10;OsKWkOBEGxj8AV2MF+cY9PtsJSpJs0x1F67rcLcW1psj2Kdz5JYn6FUZc9am8kxLdyR7Bk91D/5q&#10;o9Q1+0iEXtSe60rYHt8kY+/zTTVOn9a3oyDbE7Dc7tgCmcE3vf8AZmeeXosjUutliHtQzHDpyS2S&#10;uf8AvXNr1vp9ssEUlyyPg4Yse/2arnTOg57/ANtpbgjB5ZBx3q9NA9BG1G2jaOOQsCMh+Rg1y4L0&#10;QanMrc6tdahLJI826PIJJ4XFH2jxXmpkW0DNlF3H8Cr+6Z9EIgT742xnGR/HbbV2aR0TpOmMhgtV&#10;DDu3lv5oc5VcY6borjwP26Mx6H6J6i8xuLpiQy7hgFdtaJsuibHTtNcbF3AbmJ5xipzXOq7DTFG+&#10;QO5ONi8mg3WNTuddWK3iR4oXwzYPJH5pnOMVK/ydFY4kgi026toLH+gMk937nmpS5s7e1spJcY2r&#10;vJ819Hp9nY6cOQiRx5Lnjt90FSa3Nr4eKyOYYz85vGfoVnmuNKW246RrxQtKtU9kVul1ppLZX2RA&#10;ZJo06ZMViHibAAH7jX3T1pa6bbsXfA5yzdzn7rKnqv6+adpNzMkEo90H21xz3NSxqUHFquVmzgpJ&#10;p6XyH3WHWxu9av7dJNkERAYkfuwPuqhuOurv9DJY6X/8aVihlxgKD5I8kVUuhL1F1pq8Vvao9uJX&#10;Jcv9HnJNac6H6Fsun9Tmkuo1dYuS0nOWx4JrmWCjK2/y7KpJqkivfTb0fBvoF1Ei5ff7rk896vPq&#10;/U9O0C9Cwsi+2qlY17g1TPV3rkkWoXseiqDIMpvK4Wqe6X03XdS1GS7ujLNcTynO8nsfxUaySjy6&#10;VnYwjaLI651fVupVlEUuGxhWbnP3ivOnOjp9IsLd5iZZH+QYjvRlo+jwQTuJnKoOWL8AYqpPW71b&#10;vQLfTdBhaRlOGmVcrSqbk2o6ZaaS1Wiwdf6mgtYPbG1nzkgDGDVQdQ9RR9QR39rdL/7YxbX38BgK&#10;nPTrS0vrS6u9ZmMZhjMhy2Disudc9T3msLeWukf0meQxh2zyP8UuOLlkkupLuQkpJIsjSrvpbpO1&#10;9nSHzLKhwY2zwe4zSvSnT99qRe4kjldHbCgNuA85yaiuj/RjUYRZyXcoK+2Mk8nnvitT3+raboek&#10;WllEUwq7iq4Jyv8A5rTlzrHUW+cvUhIQlJ9aDmDR9C0LpmK62bpsA7FwXBP3VTSeoUdysfublRWw&#10;kYIwPyx+zVYal1XqWos8NuJZTIeWY4WMfhfup/TNLh0uSGe+RDldxjJAx/8AVqMqlRo0ggtumWlv&#10;U1TUbgewhBCScBV75z91Vfqj1xa9TNew2kZEFvxGxONxUdwB4qF9T/UO81ljp1i5SFHBOGOSMeaE&#10;elunLzUN6xEBAQv5ye+a2YMVQUnoy5c22kF3o70o+osJZ9yA8B28qK2H030eYNbsXkjXaOzFRkY7&#10;VE9P+ls+jafZzSfBHUMOaZ+qHXd5aWiQadEVmlIEk3/CoqOeTyziokW0kwv9R+qdRjN/Z6WFINuw&#10;kk7Zb6FUtoehz6DYe/M+wsuPvJYcgGpL09e+1aWSIuTgEpv/AHMfJBNEfXV/aXK6PpvIkiYbyhzk&#10;g9sUnGlVixnuJCai9tpvT1ndxMCbjOBnlSDjmpv0h16206f9U0gYEFy27vkYzVU+p00iDTLRZCqR&#10;N8x4JJ7Vfnox0zYapotzYe3GJFt5EUMMFSexU1Hi30X5Ktn5Gev2nxvrevXf6solxcOyOBgEZP1W&#10;KOqbC5mbIm9zAGPOauX1y0PWhd3JuNSkEtpqD5UP8Si5XtVLJrCxyxJLvOcZOOBmvovETUIv9EfL&#10;inKrAM6cIlBY/Lz+KcxytD8VOB+asvV7DT7nBhbknz3oXu9HEJTHyOa1LIjC8bCDT4o76BI8+26+&#10;W7H815J049vONr7lU5JXzTO3FxGFIIwOwHej3TJ99kzMpZ24XjFc+4jK8bBZb52Zotww3GPNCmva&#10;LEXDhssB2NWlrGkzqsbrbquE5x3JNNdL0BZTulTcO5DcZrqzRSMznJMpJNJcMJM4xRRDYXLoiIvL&#10;f9P5q316XiuhIIUAkAwG8Z/NSegdC6lDPDLcQYDfFwqk4H2K5/kr4Gjc9URXQXR11FcJynvEHaQc&#10;7QfJraHRHQF6VgEj743GFz5J78/VRfRnQ9jYq07QvsZcfM5Jq+ZNTt4bW1O4Bim1FTjYB+K8/wAr&#10;PyibcMOKoOtG0GCCZEMyR/8AyxwBtpv1BrVppzXsxaM4Pwj7Zzxmh2211XVDIeQM/wD02Kov1A6t&#10;he6uVDufccDYvOMdsVgxY+cutFXKkE0XWRvffdJWOARhhgqQcUc+n3Rd3JM9/Pc4ilUpGGHnvVf+&#10;nPT13PJDeXFsqRMeQ5+RA81q6/1G0tLSOWMqsYxhMeatlycOUY+winKrJHVrW10gW8W8AtEHHOMj&#10;zzVUeofqdfm0js7a1OUG1JvstVdar6jXmv6rLbwROqQsFEhGFKjGVA81ozojoBl039dqMrMqPvij&#10;cAZPfNYXGuzViWkT/ob6ELqsFvd6s+Z8byGNWHqHqPpnQN1qyQEJAUxjhuRxyaj7TrmYWf8ATwJG&#10;VljydtYA9futbm8u/wDbLQBplI95vGH55Pk1THJtxSXvs0t0nYx9U/Ve763vYrKwnMNnE5Mu0n+o&#10;aDJQNPtjmPdtj+PNR2k6HFZae2wYcfLd3OfNA3UvWV1blQ8SsTHsWtix/BCWUBeqP1WrSwrChMom&#10;w+D+1T5qyh+m0tgNxESr/wBTUP03p3s2n6qbBdjwfx9Ujd2TaxfwRx52RknGcV1rRHsM+lOnrfU7&#10;0XPsh4h8gc4JJPcVpFdLkh05dsmW7tjlSKgeiLGztItmNoEOCcdmA5AphruvThPZglKoTkj+6pNc&#10;5JDdJlUerr6iYbHTtOYxtO264yM5XxVhdJajaad0/b2UULtIgw8Y5Mjd8jFV+1xcXuswzOC6Rx+0&#10;N53HjOTWivQfoyC811r6/IFoADHnjcw+q0Tlwxf0Qa2aC/076RZ6XpHUGparprC9mjxDvXmJBV1e&#10;l+n2V5qQvNSQhU5hVuFx9kVxawW2ranDF7TxWuQzKOOFqM9UusIdCurmaCSMQpGEUftJwOdteVPM&#10;pSWrNGOFJtgz6q9Zy2ur3ktrcbI5HYRHdwCKdejfpnHrR/3rVXdjvkIjJzyO2Kr7ofoufr2W31e+&#10;VlsreNpIoQSFkkz+5qvO26iGiWEkY3KiHG8ftwa7UYuLSLJ8oghq+uSWklxBAgCGXbGSDlyT2xVu&#10;+kHST9LXF5qOqzF7i6hzg8iJM5x/mhrp3QIJbrTtTnjPsLIGVXHJx5qzrKWXqnXbxYV2WMKqrE92&#10;8FafDJrjS/K9LsWa1Xr2xn07ptv1brF3cXNuWs4ZTJGpGVZwcClfUTr1dAW4trfESCNhlTjaaMnv&#10;bXp79RHbbEjUcq3lq/O31i6lm1jVf0xnZcXP9YA8tvIxinU4KMVX5cnbFxwtv4rRWV4b19XvdQuZ&#10;Hf3nymScAUXekHUl1oGsXt64yrsChbBO4GpD1JvrTRtM062FuGlZ8fhgfz919rlrptto1tOXVZEj&#10;3sCcc47VZTVWVnIews+ta28hdEUSs2QPs+atbXtM3tpNrGxwZkQ+NykjJqmvS7UJbqG+nkhYIGG2&#10;TbgY8EVrL0jS01O5u767dP8A20eE3eGPFZp2+iDYU+oenro1jaNaSFlKhSCAccYOKqv0k6Ik0a8t&#10;pPceVb1mcAnnINN+vtS1i8v7W2tw+3J3MOQBmre6K0O9nuY5EXAtVIUjsSa7KVbS7IqLstXV4ZbC&#10;waaI8nO4njAI7VmrWuqr5hcFADuXBAPIX6q4OsurjZ6JqFvLNsnC4Tf3J8VRfScbXssKZ3GZghBG&#10;eWofFdIvG6slfR3T7htXOqzxsuCVjLfRq0PVfWog8IikzMMErj+yi7qnT7XRtHto4kCqjKCfOape&#10;wki1e+v7i4yRsIU4/bgePxTTTi3BqtptBDf5UKXuvkaTDbMBhgVDE8jf37earrX2m0HTNTV1aNmt&#10;DMuT4btUBba4+q3l1Bb5dbYjOPsHxTz1M1F+o9a6P0IxvG9w6RsccMoxnNNBizadpBZ/pK1SeCzv&#10;7jUIjGbs5RyP3gdjWqLawWO/u9XCYDjGWOPgPOKEup+lF0uy0+DT4hjiLAXnNHevanbaLoUrzEAR&#10;W20KeckLgCtceTc1J8eG1/bM1dfsrI30/VXUHsbGFrAoYkdsg/f5q5tWvVtLOeTjIXCjPcngVTHo&#10;HDevp+o3V2jBppBtyMCjfVQb7qK0s2P9ONPcZfviqY1KMeS25utgx70As/8AthM4/qNM5IJzgE8C&#10;grq60i1jU4gE3+wGwAcFsVZut3Q0+zZo1xyFAH21U9oF5MurYKja24bm7jNZszcVCDXR1Rb2W9pU&#10;ckWn2pkY7kTH/indjauJpbh2OZFA247YpzZlJIFUHIA2mu7CERwJGH3bQRnOa04ce4NP1a/s4A+t&#10;Ja6lrMdq0qgrbll5BJJNEEVz+htZVfOUQlSfOBQ5p2je7eXF9GykpOwBPO4Lxx9VMdaWxl0e+Kkh&#10;1jJBXvULm3KXT7HbWkBfpfB7LXrFMCdmlXJyeTUH659Px3+mjIzgHjxzUv6c2d1HpEbb/cKj5FuG&#10;4qJ9U9aV9EuGJwoxk9iNxqCnUVHj+wlG1dgz6T2bWFpCLZSsUK5C4P5zmpzprXLO+691S0liKObQ&#10;FR3ByeSKmPSif2bGD3R8nXDDxweDQ+/S8kfUur6pDGdyKcUNqNO73tHEnQr11i01SO3DYaQgxjP7&#10;gPAow0rqSWxkWB8YKhsNnOfxWbuv9Xup9b0Fij4SZfcOeUI5/wCtWf1prMcuniRISHULsI/4j2zX&#10;Gva1vR2/TNAafrEF6THjDY/aecio3qLQLWfT7jEGXRWZMcHNZ96K6nu51hVxi4VgCRxwfutIafqk&#10;UkCe5Ou7GGzTPKtqaV1SY3FpWjPPo/ayTa5fudymA8E+Qe4rRF6UlvLdcqHVWx980vY6ZZ2rO8EK&#10;JvHJXzQ/1IyJdaXcDJ2yhWZfomhaxO5e1aES3pErq9zGLfZNGGBIU7h911eWZhtmEZ4C4NQHqLa3&#10;MujTyW0qo8eHOfKilOiepF1jR7eSUj3CmGB4z4zXXFcpKT3VxYehl0ZLY3thc2rKCyuyuvnBoJ0h&#10;b7SpdYsJYc2rkiIE5OD4FT/RWlJbatqTRM+WY7iTnjPAottI4pdVvYZFDYjViCvBz5zUoJy+2kt3&#10;Qz/5GM9E6dWz6svyoKxShimMjxgDFaN6Ju/ejNjcXcgljGBu7kUJepnSzWeuaVdwsQp34OO32M0K&#10;dWi9CWd3HJsdAd0gyrMfBonF3KL00LbRYXX3pPLNJ/uGmPsuVGWHI3gUPem/qBrd7cy6FqKvHOoO&#10;2RxgMD4zUv6V9f3etF7GW6xcQrkAn99FXUfS8ss36k2YWUEH3E5xjzkUQg47UWvkdP5Y7XS/9quY&#10;jc25MBYAsOwzxk4om1fpSwvonkib22ZMbk5zigrTuupYybO+Uyk/EYGD/mou51i/s5doaVIy2Ccc&#10;YNUU4JSqNp/PaOpO0COt2E95bR2t7KXEDZRl4wRRFqw1O2tVSWTdE8eApGRkDtmp/UunbxY2mEfv&#10;IU9we2OTSum6xbX2myWlyWLnLAkYYbe1S47pjN6Kp6Y1mWe1uLGV8FVLDI4PnA/FP/Rko+tXpmAJ&#10;+SjcO22grUoZrHU2ki5i3Z54I+60HpPT8EegLeQjErx+6SAOc81oxvitba2RrZnz/Ujqsdlem3jb&#10;CsAW+XC8Z5r8/ta1NLq8lSOVWikPxH1t4yatv/UH1Yq3FzcPvkZcRL+T2z/FDWk9AWX+wJqakyuR&#10;ljk98ZAH4qkZKr41YZ5cYgt0rp1/FqdlLaToEMyCTKk8Zr9ndBt7e00GIMqErBuY9t2BnNYl/wBK&#10;nRMWsQ3dzdRKqxu21GXndnFaY6oe4jeSwgLkvIIlGf7azZ5VJSq10Z/Gi+I56Gmttdl1GURnEUhj&#10;w3kr5H4qymt4bKwlQuuFUk8YxQr6e9HJoHvRLK7MflJuORlvqmXq5aSPpf8ASk2M4Ze+KV47hyXz&#10;s0JbBbojqLTtQ1e/08ybwQfoha7/AEN1oPUrQ2krMksZbb3HPYVT3proWovd3EyxMkiIP2chueaM&#10;zrl3adQWUsvLJIEKse6/dSbUf/yMrFbDDWdQH+72RlGxiuTuwN32tOPUi2AsIbi1nVODkdyKieto&#10;Le81C0ntw2GOXA8OcdqZa9czWYtxcHbuPKPyDms001Jv96ZeLugF1PUItVs12KqzYIY9t2BjNC1v&#10;rkNtp01sVJY9jnsKmeoraG0/VG3ddu3IxyAao7UdS3QTyRHDKePsH7rWo2o32R+5TdBR6Ren0PUt&#10;tr+rPewm6tbllWMDBCjzmhYQpD6g26S5dNgjYE+TxVk+nsFz0xptzcRkKt8ryyZGd28ZJqL6A6PG&#10;vXsuo8lfdLqfOMirvJq66IS3ezblz0/FpmmQG3iIEa7nAODVRW0bahq6MVZ4xJkn/hIo+1rr2K10&#10;eRH3NIg2v54FOvTzTUm003axYaXON3BqbyR2ortIZQDLqqWBdNO5gowNpr7pqxgGmRYTiQFjVQ6/&#10;dzXl3+l3FQpyNvdqJRr02l2TRvIANnH5NTyZ0ptyiqqisYOuwU6g1670y+iniJ4YggHjv5qAlvL3&#10;V9SNykZV4trhiBj/ABivOobu2ewe4E+JTgYwOcUW+jmu6fdaM++1KTchw+MmsqalX5Uma26VqIJ9&#10;e9W395DbQABtrYLY4z2ORVa9Xawt5plrDys48Ac4+xRhq+pW1t1FcpJD/RwMj/6bmgS/ewm6gtFy&#10;3ssQr4pbk72N/FdBjB1/qidKG3uWyyR4MhH4wKuL0En93pa3ST92See7A+ap7rXSotOjjAIaCVeV&#10;HkeDVsaRpU2h6daRwNtR0UofIXFPim4zt7r0Rn+S17Y06vghk1eO3R0O4425pDqjTP8AZdMdthAZ&#10;Dk5/7VEh5Jb+GRo/luJAFOvUHqd7ux/SyAIfbPy7An6pHFTvdV0XgnpGR4eorXUL25k2lXPx2t3H&#10;4zUqqJyAu0eRQxqvQN5YXSywZaKYbu/IfuRTNtT1WBgkKDeMDLAHnP5qsMF9CymojzUIII7rdMQN&#10;hyvn/Bof1vWGKlYlUB+O2TUFL0trxkE11Dgynj2ySu77P0KtK06Z/RWySSMGK5LMRkKBznNbovgk&#10;eXllt2ioZOkLvUoBMJgg34VGUls1Larothp1nG8gA2Lj6Yt9miLW+sbW1s5hbqJ5MHG1iCKzp1T1&#10;ZqOq4FyQyxfEBeF581eMZ5EqRmjjM1eunX9xfPdWFo7iM/FnX49qxb+giF85XkM/7frNa89RempJ&#10;FkNuxLlWbBHnvjiqC6K0Jpb0S3MJG3IO7uDXvY+MYV+hpS1VhRpHTYEyoowCo5HmjrWukEe0T3I2&#10;B4w9IQpIlwFVcAHAx+e1WzL7j2eyVMlcd6xTuzCoUZmvtJljRwbcvg/Ejsalek1jjYiYbRIMY+sV&#10;ab6ekqyRsudxzkDO2gPSrRlmKyQ4Oe+ciqxm3o4m0za3oHpCokTRaqdwBZN75LEn9ma2dq0txqen&#10;mymZZmC4DY5Vh5BFfl5pGuXenmJrMiMAg9ux+61H6eesuoteG3mTbKdpjftn8GvO8jxJ8nLVG3Fk&#10;jW+y19Cg1LSbxDseNAc4PZvutL6FLp+q2aASYuNucg8j+BQdDcnqbT91vCFucbwP7SwGCP8ANVgm&#10;p6po12s0lrMrK/8AUUeMfVYXjsupI1rofWs2mSPbT23vKpADA4IH3U3e2mi6nJ78jlGIAIAHj+RQ&#10;DoVtpms6Wl7BOXlY7ihODkfdLm/SLCnH+ag7i6GPyVmW0voSmRnBBA8ZqtLjpS5tJGX22eMnIJ8V&#10;a+qdJXGnRyOpLHuvHLj7/FM4tSkaFY5oznHIrQoxS0zkkikrqJxJgI3HBBodmETcBRWhL3Sba6U/&#10;EA44+hVaa50aIxu3E57HxmukJYysdW6cM6RvFjscgeKHT01JHjsTnt5qxIre4RMEHOMA1C3Pvxuz&#10;lCVHaqQnJdCJ8Qh6V97S498I2THzX6Nf6avVGTUbNrGfJmiyTHjAbAxmvzm0i+yDuXBJ4q3vTXqy&#10;fQ9dtpUYpuPyYefqoeXD72OSa32mep4ObjJW9M/XG2vpZU5c5+hTKW8khf4kYYc1A6XqnvW9rMjD&#10;dIgJA/IpCaRg7s5yB2r5hHuKNkzd6nNCSQxzjnB7iof9ZIiNK0h2/XfFN3m94qVbvwaTu0KRyjPd&#10;GwfGSKvFqibjXof6dqwiJdOVY5YVNz363EJwc9xycVSej6lPDPIkr7gvGwY70eWOswTxSFXXcpxi&#10;uyY+NKXaLU6Uv2jsJoVmYEE7kzxj7xXcl4scjs5xx58g/VVHp/UTQX21GCvjGfwandU1Fpot2SwB&#10;z/FNFHZ4bfQ51DWQLtsHgj771SGtXctjeSShFcSHd8hgVO3OspPI3xXfGMZHDY/NQOuXAvVXb/aM&#10;Hj7q2NmJ6dUH+l9Se/BC64QjG4Zzhvsfipma+Z5IpDlsMBuqmdEna2DoR35/ijvRLwPGVeQEbiRU&#10;pLYB7rGpJIm73Cqk55/NUlf65Kk9yjMf6ZIU/j7oo6iu2EUfII8D6xVO3dyXmI3H8HFPiVvZziG1&#10;n1NM1iIS25VyQScEUY6Tq0scMTM+1mTPB7VSNrcGMvx/jtVhRP8ACI788Z/j8VplBehWn6Ly0fX0&#10;maMlm4BGcdzTq4ZricDPYgkZxyDmh/ouDP7myNmcH7qb1B0jcyRttbcoP0alB26ITh1ZdGg64q2y&#10;Re3mQ5zjtzU1OpuopYpD7YKnOaFtNjMNmsijhRkVK217JqVqk0UQG5SR9k1DdnfxpIoXrHSdxEMn&#10;yUbufI+jWEvUvoOCPUVvVdlbzjtx91+h3W1nGwD4w7OUfIx2rMXqPpTSW5lAyA23+RXp+JNxca6P&#10;Bzx/8jBD0v68USQ2txLhWwA543AeMVt/pC/jt2jkilyj4P5r8949BiNsJYpdm05ULWgPTvV7mKzj&#10;LA7vGDwx7ZrVmqW12UxI3DreixahpoubdMTAnDeSPziiP076piuoo4HdlkTIIPYkUHenHWcMyNDj&#10;wu8eO2KMtQ6et47m2vrOLZ8skqMZ/NZlOKfJejXwaSDHXIWgmjukXI7PxmnumavbXiY3DPYrTK1v&#10;v1KOHOSMgn7BoK1XTbrSJxNEv9HuSvPf7qLyLm5JHafwF2s9P27wSMkeftRxj+KB7npaCWKTCbSy&#10;Hg1YWi67HfRqMEHbzX2r2GVM0aFnAxgVR5aVrojkx6Mx/wC2alpt/uW2cqOx2kqR9cUUaT11qFte&#10;qLk4UDDKCcAirhsrtLhRE0AGDQv1h6e216hngU+4zZIHkfxRGbkqas5G/WiwtO121u4EYyAFvFDW&#10;p9KWs03uwqUkZvHGTVL3VpeaTtibKqDhc91NWN0517GqolwuGAwctj/NDVS/Ra20Rmopf6fdqgt3&#10;ZjyCAStFlj1vCkOLmEiRWI/gVPw9Q2t82IDkg+eM1Fa90VDqUcuF2OwJyOMk1yTi+jsOwq0/VLO8&#10;y8RB7ZP81x1DpMd7avnuqk1U3T2lap05KUE0b27+B+4Yq3NM1VL62YjO4DDA0+LJFqaku0VlHqhT&#10;QpN9jCjHLKu05/FZF6w1+fTuoZ5RMqoshDKOclT5rWiWssCl1fJbup44rIfXXSS6rqF5syJVc4Zf&#10;NOsqlwUo9Lsz5tL+w00T1T0udiDEfcbvnjb+QDRoFh1kK2EA5CeMVk2XorWtKBkRUl3ZBz8Sc+KK&#10;9D1rULbDzF4yoGST5FRnhv8AjIzxr2jSD+m1nKquEUtnLZAoW1fpeazJWDHGRkcjP1UFp3qROZYy&#10;0jlc4ZWHc1Z+ndcaXIIzJGxkfvuXzU2nFGmEmylp+mtSR1knUHIHI4/70E611I1qWgWSVdvBx+0n&#10;Na8m0+LVoyq4CFiQRgUG676U6fJaMCEYg5GRgZrsbkynJle9PTXdtb5jRHVl3Env9kUjLqztK/vH&#10;YSDtx+fArm902+tFxA+4rxgDwPBqZ0zQ7W7Ob5tpx8SvPJ+zR9reh1k+SuZtTEtwiw3TZHBxzzR3&#10;DrdtFbwpNGpZjt5HGfuonVeh9JsGkfTkJlJz3xk1Xt9FrYnAkhd4fOAcoB57V1Jq9FFJOiyrvoUX&#10;6rdqgTdkb1YeKjdSa+0uGNHunnX+0k8kjxTSw61itYzHvb3wP2hcLk0/6d6g07UJSt3Gsyxsc8gk&#10;Z81ndX1Q9auwLs+pIGu3/WkYz2AJH8GjXU7fRHiDQTJvIBX2zk/xiiXqjQNM1WKKKytUWQftKcZ+&#10;s1QWsejWu6fAbgTDPu5AU4K5/Iq6guuROk3YQ6nY3JU+1yByBTS0tVk2y3ltwmDhhUJpPVtxpOyC&#10;6hR9meexFEF56jQ6su0RxKF7KMA07xPSs5z/AETWpazBZwBrJUUbckbcKB5oj6etNP6otDGZws3c&#10;Ke1Vnc6Ne3qsiRgq6ZDE8EUMxW2v9NTpcMmVk/auTxilWCtxls6pKTocdTdBaj0refqbQgRPuO1v&#10;2Zz4q5dAg0zqXRklX+ncInI43ZzQXo3W0nViPbSxbJt23Yw/cy/VMerOnde6dUXMMDZCBsA4wB/F&#10;Tcmm72NJRVEJ1x0PqEQiGI5A7l1OQC2KY9P65LZpAJpce2dh3efxRR0zrw1yCNpoWDhyWHnNCnWf&#10;S93NG4SMptcP55xTYMam96FyTaRbbdHW3UenG5gvSvJ2jOBleazrc3mo9JdRg3MYktXfDhVz/Bpp&#10;0B11q3Tty9nqMy7JZC0ZVjkJ+auTrToWfWbGO6Rw+RujZTkkVdz+3+L6+SduUSd1ZdFv7FZYjF8l&#10;3qVOGU1SNwkkd3cNAvj4N9mo/Tba70i7X3gyKwwSexH8VaN3o1o1tHdW825CMkZGc1NwqrfZzkVf&#10;011pfWOqlL2J/a4Gc5XLfeaNusUj1+zYxurZOxQuDgfmhzXLBLuNCyD4ZO4d6EeitYfQ714JJC0M&#10;8uUBHKE12eJfyGeb5KxvrSewLx4wy8fzXp0e21VTHK+18D557Yq+Or7CG9hM8duCVwMgDI55NUve&#10;aR7DF+2Odue9boZriYpwSegMjv10Em2ljEkJOFeTkg0K9a9LrcQw6lpuCMFmeMHK1a91o0Gr20cb&#10;xt7gcYYVGLZX+jsIiN0R4ZW/Nd+4PCz700uNP16wFtfwvJdxye2WcEDb+Puu/UP0psRBJNAAuP2j&#10;wa9k0f27aa7tW2uuWAXjkeM0N9H9c3d7MbC8ZnmYn5NwVx4Ndi8ik5RevaLXFrZStoZdLvY45AUU&#10;Ntf/AOlq3r7Q7O4tUdLjezLgjGBn+aOdX9M7nVIZZFhG5lyuQBnFZ56o1S+6bZEaBnVSu8g4wK2r&#10;JHMvxVSXYiVWdWNndaTPLyBl/HP+ata2l03WrSQGEGYqY5QPGaQ0m1sNVto7mGVWV1BbH7lzQtq/&#10;T8/S+qRz25YpcAspznj6YVlk7ZSP9gDq3STWryRPC2wHA4zUUok03/4BG5exatF2vU9rq1vEPaXf&#10;twUYfINVJ9Z6NcWE6tgtDI37zyV/BrRibfaoJxcVYZ9A6vb9RrdWpcC4h+RVhzt+1z4oK9R+lEcT&#10;DexKp9fX4qA6Waax1NbqGQo5wGx5UVo+KKHWbUzog5Ug7hk5PkUmaLxzi10H3PuR2YK6b1g2Fwbe&#10;9JWFiVy4/u8E58UXajpEkMqz2zqVx3HkGin1D6IF5KREpzxkfQHfNMtBuo41jtLjGUTaufFaZb2o&#10;ma9tD60nW6tijgEjvmqX6p6Yd55YzGUDD4lQduD2ANXCltNbTGSPATPIFTzqt/AWI7VHE/tys7KH&#10;JGOIor7Qpwykrt4Bz4q5+neobPWbVY3k/rL+8Hgn8gUn1hoKhWLRja2f5Umqc/2+9sZRJGCpHZhW&#10;+EVkXLpmcvzUbVLKGGeAF5EkVstyMA1+oHoF1TaXVglrE8qh4SVU/tD1+T3SfVkl5DJBdrvk2+R3&#10;8YAr9GP9OVgLC+94knbEgVCcAHuDWLz8V4qe6dm3xsn5P+j9FOmum31rRry3a4ChImByeQ2KC+g9&#10;NudME8SyKvsyFCEH+AasjpWaKSUNJKcuoYj8/VVRq2tS6J1bLEkZkgupVbGOWycZ/GK8SO1SNTlT&#10;NAaOuposq8EMOzeM1HWmpGC9zNEU2HH+KJdV6mjnjhkhwAgwSB9VC6wzOltfLAdsgx91CSbLppif&#10;UojBScDC5+Tg8c1I3nStjrWkziRkYvHlQeQKJNJeLWNIms3g5ER2r3zigrpy3urZzAwKFeCpocVF&#10;p12Hp/oyNq2hzdE67aS7QoY4EjdsH6rcHQFwnUGnBpJcsB95OPs0MerXpbP1Lo7IIgHRdyngkEVQ&#10;Xobr+p6Dq02m3SiJgcA/da4xeWKb247rq0QVRbr2bthure1Q27Nyq8jyRVG9RPNZX5vIEOzdjAGA&#10;R+auS60yS4jiugfmcMV8EV5HFp80MkbKAVHzQ/mss1LSekui0XFbW2+yuNa1hNR0+KaCLZIgUHYM&#10;jFQtlqF1qQZBxKmPGMVxb6lF0zqTQyW8j208pC+Qu6m/UOp2trfG6tFKRk5yFyCajJ+7NONaSoPY&#10;5btI0iuEJYjBIHB/JoGe/udKu9rwuqluG28cfkUfaVeSawxKAb1RWGTwRRjusLstDcW6h08NVUuX&#10;ujk3Xq/mjvR9RS6tohImd3bPIJqWtg0BZSAI/wC3Hj8VWNzvs5hHCh2bsgfQ/FWLpuoi4jWteHM0&#10;1b2lpmTNhpWuvZNNnGRWNvXzoC4v7+DUhAN0RDIQM4I71sAXChxGcgkcUy1rTEvbZ4z9cV6jblU4&#10;t6W0YqMzel/qMlh+ntL9xFvUDDMBtPbjNafljtr+AqwWRGH81jbqf0qXWJZ3R/bmt8jJ78dhVpel&#10;/qFFEP8AZ74GGeAbV3f3AcVlWW7vplXDWmFN/c2+jTGNpNhLZjB7kfirH0fVob6AMrKWx8lBppru&#10;h2eq26GRA5T5I1VxBcxWUvuI+yQNtIH47k0qk8M/VCvYb6hp0emSNe2w9sZJlVRwc+alhBbapBDM&#10;jhjjKup805sLmG/tAdwdXXDD+aCLTSJen9QZ0nb9DMeV7+2as+KSlxuD9fDOJ/8AZzadcQ2eofoL&#10;87XdmEb44IU4o8vraK6gZSAw7jzQp1Z0Np/UUIb3DHKAdksZoW0Lqa60R47DVBkg7EkA71N3BcZ0&#10;4vpjpKW12vQFeofREAgmIT9645XyaNfS9xLZfprpP6sajuMZ/IqzrtLW9tmyglXGQCM5qq7qSaxv&#10;YBt2BgACRjA+qyyhGErtNDx2qLOsLmKKeS2yA2cqBxXGsW0sQNzbAe6vcHsRUNJpBcw3W7kEEHzi&#10;iy0kWWJcHIxg1owzuPBr9xFmq2M7CddSskZl/eMEfmhHQpJ9O1eaxdWEcil4hyVAX81O2kUulXDx&#10;8vbStlT5jJ8GnnUFjLLB70DFZogWQjz9g1eMbje+ceyY/u4CxV/+GnUDhkUj6qK0XVv1sPzAWRQN&#10;wH580/ggETyYPDndVo0pKSemKexqkPw8MSRmqs9Teg4Nb024RYsSYO114Kk+asrVbSWaH+m2GByP&#10;z+KVsp1uYRkDIGGX6NccG2o9VtCP2Zc9L+pb3p+ZNM1C4dzkLucfu+sGtO39nHe2zIwBDD+arrr/&#10;AKOs5bc3EA9u4XLKw84oY6P60uLJkt7vlC2Mk8g/nNQyRcW02NF0kVb6q9FjSyuoLA29Nudo8A17&#10;0P15baxagxspZRjcMZBXuDWsr+wtNasZIpE3JIpXn8isA9SdGX/pxqpnSFf0Us2+TaMBtx8VGeN0&#10;vaHc3aNJaP1zPaXaRyDIlIRRgnGandVtbi6KT+2ZGVs4A+RP4xQJb6zo95Z22o6awLYXdznH3/FG&#10;3THX6Nce17I+VRf49s2Qn7SCvprqC4uontb23ZJBwM8nn7/NDs+nz6DqLXEMe6KUncrdg34NEWr3&#10;i3DwzWq/1E/xn8U/Gt2+oQGKaEo/96EZwR9Uk5qX8nbXQ6/rT7JGLV7S/tzHtDFhtKnsDVSX4vdM&#10;lcKzGFyVOOcUq8E2lXzTRQH2piNwyT27kVZWm6vpmqIYS8bP2K+aRT+443poSWNQutozP1t6Yvqd&#10;st9BMVkyCADVGX36iyeETR7ZUkypBwcit2aro9zbARxk+xnJwM0B6x6T2uv7j7wDcNkjDDFPzSex&#10;oNJdlH6H6y6nossbTq3sYIwnJOPxWq+h/UHT+obOOVpApYcK5xWLOvegdX0+eS35kiwQuB2pTSNJ&#10;1LRrWJrZyF/uD+fxWn8JYugm11X+zZ/VnQWn6gBMgKOT3Ws59RdPtpk8uAXRs8gHP8kfdX36YdaW&#10;2pWKRTMqTIBn5ZBos6o6Zs7lGnVNsoBxt/v/AAaWCf27/EyzglPtlE+lGtLZXRjBIDuN1aoubdZ4&#10;XjbswrKmpaXDbzYgJjfcG7YOTWhukdVmvLOL3SC4Xk1p8fL3F+zk8TWxzcwLZqJVOJP54IqYgnMk&#10;atxz9VE69pslysbI+Np5B7GvrWRLJEV2GG/6Gi+E2ukMo8op9sr3rHRkF0JBCAJBgEig6PRZLSR3&#10;jjXkY/51oW8jS4hdcBjtyKra/uYxN7QGxl7jFZszUJa2hk7g9FM6jHdRHc8XxLbVC84NQU0tyWje&#10;S3k25AUYJwfs/VX/AKXpjXBkfA+skUhqGmIr7JIEbzRGdUZnEzP15rmtxW6W1hYsZWAXcvyABPeg&#10;XT/TnqG7iVZtQljlZgThjW4bbpi3nVWW1Cr9CkptIt0O1AVwa0PPL1FE3BFDdIenV9Yz2+6+d5ST&#10;uOTWxdNiEFpAh42KAc0G9JW0SXEp2dgQCe/NE9xaCa6KN+z29xwfJNWwN1zSTb/GhopEpsSQISPp&#10;hUF1NrUenWpLMQz8Jip0lIU5/aoqppfe1i/u458qiJwCPHeq5ZqMaVKTOmZfUbTL7ULPVJ45WaYO&#10;CjFu38VmYej2pa7JvuxPEx+UYB5OP7jWz54wl/LCTuAfyByTV1dJdI2c1styzZL8jbxjFZYZ5WqV&#10;snKLbModOeiq6bZxXLQ7nf7wXH55q9NL9M4prZf1eZAcYBANXlH07AHRmJIX+09jjtT24hhhKHAH&#10;PauTxTlcmqCMEiv7L07sLSzAMKDH0oHFWHp0MFraRhQqKEBPiqs6n9RmSU21lamYhgMqc06fTta1&#10;oQRkvb2+NzE9yfrFdxzUJvhFy1RQMLzqiGKynuIVEoTOAOc4/iq2i/8AVOuGSVZTbIR8OccE1ZNp&#10;0vaWEDKjMeSST5Jp3c3gkMSRkqoYbiB2ruRtan2l0NHHKXQO6H0FaWQ3zyvcTMcs7/dFDwWdqrNt&#10;SMDvSet6tFYRI7cktgL5NVs97d319CshxHJIAQPqoZp8G4pIvhwuVMhuqv1/UCtZ+9Ito5+QjyC4&#10;+hirS0WwsOn9EiijCRxRR8nsCa+6gvbPSNNlkO1NqYX8nxWIPXf1dvJ9OWxtLjCSYVsH78A1LG5Y&#10;8tfyk40n8F1D7kV6imEfqJ6vQzi4tLGZZJtxGFJ2rjiqE9NvSiLXeoZb3V58gZkCbuN1DHS36K2h&#10;klacNI2SQeePvNWVpZ1BrRns4ZArftlIwoz9GmyJx/s341zUVWkXTaazadOXQuYQgWLOAB+4djQS&#10;eoeo+rL7UPYgxFKcrGp+IWnuidCzvYPc6heDcwDCMrkfZNFGka/adP277GXfL+MfxgV58ozjUm7d&#10;mj7Sj/EjugfTDTrH3brUH3Omc5xwDQ3rHqZY6FczyQRq7B+MJkjHHihHqnr+5cTLvMnzO0IRtH4y&#10;KDunNCv9chlmNpIsYduXIxjyRWiXJqP5UhVhUbsIptW1fqW6Z1yUbc21eFx54q0+kOn9D0PT7q+1&#10;VAdsfw39v4X7NDmjz2ug2u+ZRgnAUd/iKAYdSm15i+oOYoQxaOMk7Vz9ildVSezk4a/QM6/qWqdX&#10;axPp+mwC3gn2D4na20ffjJqyNI9JtH0H4TTKBEAxYkBiTVdx+rGhaHeStaxB5lOBhSMuO3NAks+u&#10;9U6jd31/PJEJBlERshR9VSMXvVX7JShAtLr31PtSqafpCtuVgjTZznHehjR+m21SdTNcsNxV5Mk+&#10;MV9YaVp+lR+5KoDcspPLE/xQ7qXV928cnxEKA4JOMbaZYLVRezk87UWWx1T1ZommXSWunwK6xD5S&#10;rVD9f9ZLFHHeG8BmMhVY2IOAOckUI3+vTwQSm3Qu3cyDnGfIr70+9LtX6jvGubuKUI7Bst/cPvFa&#10;MHhKFzk+jysnm3UVF79kn0h0jd9Q3NlN7c0Kyy72kOQDn/ya/SvR/R7TOn9As5V2hNgeQnvmou26&#10;Csem9EtdQnCRiFF4bjxVc9e+q991lDaaZZ7raxQos0gOGY/ijJKWdSUPxSCDqnYbdSeqLaukGl2k&#10;WYoTtMuP3YoUuYILhraIoHO8L8s4qQh0O2heJYdyxbV2lu5WiO8a1sYbdpdoRSW/OBWRRUb46aOy&#10;/JHOv6fY9N3ETo4WV4ABgf5wKBLazgaeTUTIDIvB/Hnig3WesL3qTVMW8DRwwviMk1NdYiSy0r2T&#10;IFnkUkgcHkUzT5R2XxQjSSKO1frFNV1y4tpCeJ8gd+F5ya1to+pHQdHbVAGiSK3dvc7KePusQ+lN&#10;heve6uJ7QTPHJiGV+PcV+a2R6h9XWll6U3lleCJRIPbCtxlScmjIlKcIXRVvrR+OnqZbW+va5fai&#10;jFhOhUedr5PP+aoDVOn57PmYoUIyMHmrf681a2tjPFCwhPLqi/tO4cVRrz3z5a6Zjnt9CvfinGKQ&#10;s9sr9ppY53YPjDZGaKbDX4ZnRJhhieMdsfzTyeHTZoj7y4bxUDNpafL2RtHgCqKXLtGWUaDgWDPP&#10;vhYYxUkLmS12K6dj3/4T+KqS213WNPuIlkZ9n1jxVjQ6naX5C+/825UHikeN2tCcU30WBomp212y&#10;D3DuLYG496se26PZ8SHPzXI+qozT9Mazm3iUnLZOR91oTpvrNUtobd4iqqvxc8g4qORcWQl4qtsK&#10;tB0BbWWMeyu1e/GaP7WyluJFDSlcH4gcDAod0HVROssqk4Hg96LF1q3uIWWVyrKucKvyOKjbsnHH&#10;TCWONJIZAvjsKd2NhvlDFDgLliKgOmbaeWbO8lWGefFHF/qsWnoQZFy4wEHg/dZpTpvZZIB+sNeX&#10;T5rW1j5dtuWXuM+K40XpOHVbxbq7jdGibK/EfKo8aQZ72KWbJG4sWzyfIFFl/wBTCO2EEAKOp5xz&#10;nzxTKVas57D3WOqLSwhXZEkXtoAAfJ/Garu46lmngjhR3ZrklQ2cnn8UxsuiNa168trydo/04Ozn&#10;9wU/j6NW9oPS+l6WkaiIO8YOGbuPyKm2l7svjVhT6YdK2ejWS3N5iaZQy7nwxz+KmurPUuKxiMc0&#10;oVCu72l+TDHY4qmuv/U2x6eg2GYu+OE7Y/J/FZE1jru71a/upZr/AHGVhhFOAoHYGiGBzds1c4pF&#10;69Ter93d3qRWskkYdudjZIXxmoC3hSbdJMxLOx78kn80B2saIqMGALDJZec1Haz1SQqKLrBDYGz7&#10;rXDFFdIyzzv2TGq6hJawyuoyPkB+TVeWUVxrVwr7AFjB3fQNSkIl1GQGR2bJyfyBXmtaq2m2ixWE&#10;aiQMFcY758mqJEJSHV7qSR2ws0Ye4M4APapfobTXjun34eSQ5DDnZxnk0Lafp4jZ7i4Qe6/LgVcX&#10;TUEcNtLc+3u2/tz3rk9xaOwyUwpudch0qFmk+cmzKr/8/wBGqQ1rX7m4if2GKyN+85++9deovVkb&#10;ozoofA5XODnyTQZoUjz7fgS0i8D6H3WjDiUYJNbEeXmyx+ibee8urOG1BySfc81+k/pz0lHNBp8C&#10;qo9pDz3xk85rLH+mr04jN65mnZ5pc7yP2pH9CtoTazZdOXzGyb/26psx+B3ryfqPkJyUI7o04cb7&#10;Jv1E6lsdAJMM/wAYVG5QMbvsA1nI2d911cG/nkIsI2OFY5JI+gKkOpUk6yce3KTarJmbIwDV821j&#10;pumdJQQW4VShxu4yABWWEUkdyxb416IWy6603pjRpbBrhII3CKp8D7qGsdJm6rsZrqAy/wC2xPhj&#10;g4k+u+KCeg+lbPrjUL2a6GbLTpvaZJcgPKvOceRWm11wx21n05pliirLIEV1GMAfeKTjXZWGuiDt&#10;Ndv+pr2x0e1WOOC3jG9o88KOOat3p/W9O6WuZrMyLhm/cByz/nFCN7ZaT6b3U1xbfKedMzs+cVl/&#10;qj1WsrnVjML0KpwxC8kN5NUi5KVq+Sf/AEVUVNfo0f1frltLBeTzs6e5IXUf8IB7+KyvqfSEtre3&#10;OrSMJI7pxhs7tuBxS911Y/VkSzxNut4SU3EFSzj7Fd9R6/LZ9NJ+oKrCJBGozjd+K7FHU0iqdcSD&#10;XeodPLTs62yMAh5GR5qB9RrsF9J01GUSzyooXPyY9hwPqiDR7a2af9XDGI2YfuXnd+a96Q9O7zVe&#10;tV1eWUMtrhlyRtUr2xWm1FIyzTZeekacNF0S70w7mZot0Yxj5Hyc1Z+laJd9JdPWdy8xZrlSzqGG&#10;OaU6W6Vl6n6htGkc+1ECWz24+qR9XdXEKSaIcn27kIv04bjms1Wm/RK2tDfoDW5L29vp7t/6JYiP&#10;H9oI81pvou5WzgLyThYcY+XGT9is66PpxsYre0VQWEaq7r2Jq+eoYYF6YEkWN8K/LxyBU4cpTSTr&#10;i0y2uPXZS3qHcw63r7+zMcbsADztFQ3SCXtnci6AwkUuRnjDeAKCuiLuSa/uZ5o2Z3ZkU4Pg8YFa&#10;51XRYdL6SmYpmVwHLMOQzVsyY3ckt6tiqfohetusYdVsrKyWH+pcHJBPbFVz1LDc9O2d03wCfpi2&#10;c9wRxQFp91exXlpcTRlih2Zz8XBoT9f+tZtQu9C02L90zrCx5HBPYio25O27ZW1FJIJfQq9tLbTL&#10;zKqS7nDsvOT8iaR6b0WbVfULTdWR3eLT5tx/4S2OaM+qumYulrG0FmymGWBQPG3jJOatv0T6egi6&#10;SkunzJLcmVw5GGC+KtBNypelf/Rkk+2Xja3S3bpIAdoGRkYOTVE+s81xdXemWtu+UL7Z1H5PFXCk&#10;yaXpaTSSZYqCWbuSRQJ0xpNvqt7c3pGcTBjznnHFaZzk0o1cpPkCQfaZp8HT+lRxBh7cK8k1B6KB&#10;e6hLf/LIO3+F7U+66nB0e6hABeUBVBqV6bsBZ6VZQbtxWFdzfZxzVJ1OajGWoq/9iKyF631aG2sk&#10;XcC7OCBn680BdOW/62XepDbm/wAjmgTr/WNnuzAs0iHZGpGec0bdBm4srKJ54szSsHI+s1iyz5zt&#10;llGkg+ulvNOnhxKfZY/Ijg5oum/owysoAG0saaanZC/tAobBJV1P8c0w6l1hbLTrpmGX2YCjyTWm&#10;lDlt1VxE7oZ9IQ/o7YWxJOWd1b8E9qX6uv0tbBvcYBHIQ84Py+qm7C9huoIJ0/vTj8fYqvfUNLa8&#10;n0uxlgEodzIVPjZyDXJ6xtcrrX+mc9hL0/8AprO3IChEf5VS3qs9teFrNHyLhlClav5bNRaxJjG1&#10;Mf4qgeqbe1OqRxbD/TIKD6OayZMkklFodItLoTplNPs4xIMttGA1edO6nGNR16xuIghjlLqx/a0Z&#10;HHNTdm095GJ42AYDbz9gVFNof6q1uZt5947gS347intpKobVvftHP9mfdXsbTVOtRZW7qShaXHgh&#10;fr7xTH1VuTolgry7xzyMH7xSXR9jc3PVxnjLM1mW7jwD3FEHrVeDVf0kUkXtkuORycUY3GlvdiyT&#10;QE9B3pllt5otz7Rlwf8ApmjPXOtIElSNDhwfn3xgeBipnoXomCOK4MA5K5z/ADVAddae1hqM7lyd&#10;uKnJQyZ2q0VhLhjtrZpfpfrdHLj9SSoPyHbFWxba9p5VVeeL5ANjIPesEdDzk3VxcLIT7h+RFHus&#10;6utkkBjk9vcRgkbt/nGKhkX25JHcc1kjZs24ktb2KW2JyHG04qJ07phdPtxFA+Qo+Oao7oz1e06R&#10;IRdoIZQcAvV6WnWWlXHKXSH8A81a4y3PRzi6tFfdOXF5YdT3Ql3iGVdp3eGHkVY+p2269s7iGTEn&#10;KMAeGU/dSkF5aXTDYyOR/wAxXN1pUc7RElh7bBhj8HNVxwkoOMWpK7FbV7VAB6k3MlvbQSvCrxo6&#10;ls8YAOSantV0PTtc0jdEoKyRbo2X8ipbqfTY9Q026tn/APti4H81B9I2s2l6bDasCUjXj7p3xhOd&#10;/kpIFG4o/Pvqe4vOmusNLmt4XibeFLg/Lj7FbO6b9VHu4USdELMNv0Sx7cULdfdCQajPFeAKZI5N&#10;2T3ANVpq9tc6UEnjnwwkX93gCl5tp0wpey9OorCDU4Vk9p7a4Q5WVQe4NDC9czyW0mm3UQaaP4li&#10;M7vyKfdGeruk6hCLe9QJKj7PxUh1Z0hp117d5ZXTJJGASp5UrUscoxu0wafofdDdYTRKLK4/qHtF&#10;94+s0x6raOK7kkRDGxX9oH7snnj8UhHq2kx28IeD9PexkndkkEjzRMvUGna3DiWICVBkMK7KV69e&#10;jqe/37Kd1GNLgIrko5I2mjiy6jk0jT5rMkOkgKDeTgFhivdU0qJpN6qCqcio7raSyvdHhWEbbhV+&#10;aj+4L5pYtq9nbtn50epWiXnUHUN3bIfcEUuQAO5H7gaMbewnsdMhtN5SNSQIgSBuNHmj6fa2d9Pd&#10;e2u+RyW85NPBYWV31DYzNBmIugZT24Oatz0vhE8keRpL0ntJem7WF2jysiAPk4OKKdE6ktdV6qJQ&#10;F9jkfheOKmusdRsYtFiKhQy4AUDuccCpLpjpOCx0+2nhhxLIFkYDj5Govm9dqL5HIUkkHt0Fg3zh&#10;TkDkDzVYdV9RWmoXFrp+z5McnNWnOyyW8p7jYc4rOthpNxcai16WYe2SvPPareQ+NKPUlZTGvbXR&#10;OxQjprWrJyR7U4Ktt8fnFL9Wadpdvr+j3pljKTSBWU9sGoXqSWG+vtNt3udssjkJGBy/HNBnVumz&#10;ie2tJXAZJVKMR+fFQTbVVq9DNW+y1urenDZiO6snzGzZwTnae4x+Kd6xLa63on9VVFyibTkf9RUJ&#10;fa1dWMEVpOu8IDjPGRX2o6fKLWK4hZWWQYOPGalOa/KlpllDrZnfVIbli1p+4SNswPNUv1PYz2k0&#10;FskgSYnGCe5yQKuDqDUZV1WWZCExIMfylUvr+sXFz1dHK1mCI/bBI7KfJNWxSt18Iz5Y0y7tV1n9&#10;F0mbeeVTJCpXAILZI/t/Aq4f9MY39ONI8OEkY+2W7layh15aLe6np1rasZGnUDBbtk5OfwK0x0Vc&#10;y9NaTHbMxOz/AJVfI/wjrZFPY/6l06S71iaziQhJHyfsgHsKuPTc6RpioB7YQElj9/WKF/T+2F3q&#10;c19OCWAIiLfnuae+pOrr7tvZwTL7z4VvO3J/71jlD/xN306Lp20hT07hhvZtQuJUDuso2lhnGaHv&#10;VeD2InNvFublsDwaOF0qfQ7V5oY1/YN4XgEj7qmbjqee51O5NwD7ZAyPv/6gqOaTUFCUKd22aMWO&#10;25JlLQwNPd2tqWwZJQpBbuaubWen5NFwyybTtB44ByPxVY2fTS6trsd/BK0f6SU7dvY/RNXf1XeW&#10;95YxQljI6ph8nlz4YVGUGoGmLuSKqm0ye7i/Vq2WGfcU/X3Qq2kNOwl+Q2uDvFP7DqS6t4byB42y&#10;m/AYYPH4p/6M9ZW8l3qdrqVoBETvhlORimxxvs7ki96Ifq65up/00TSPtBTHclip81rKDUba66bs&#10;pi6gxwBWU91OMVVfT9ha6z1LKiyIYo/2Ejv5Bo46ms5NKFwI2JzjaxqmSDjC/nRDtpeyP6Xv47eR&#10;zcR5P2B4qjfVPVHN67xvuXO5B/HatBtLpz6OLh2VJtuDgcgj7FZU6ju1kuJo5HLIDlWNZ+ktloyq&#10;yGGsTXcaB5jleMGmttAzzoxgEgB7UgjqZPiVHHNEmia9YacjySJuOD3q2JtSszZnYx6g6l1P20ii&#10;ijMqphCRwfxVR3OsdS6lC0Ekawwqdu1MhXOfOatuTqPRb65ADbQDyGHFR+s690+0Cqt/HncRs7Hv&#10;XpQyQ74bPLzLirYIQdETNANojkAH1jJ+hVX9ZdNR26rOgCtgoUwMAHuDWgr7rHTIrJba2lkDCL4l&#10;BkZHes36/fzajGUyypv3YP2PurYnNSTvRn+4yg7+we6keMkKUJAxQRc9JFPddY9pHAA8mr11HRvb&#10;cEHB/u/moLVrV4bd125LLkV6P+S2huzN7W08c+7gFDnmr7iMOpaVD7ihJAg3H7IoKXQzPJucZxyW&#10;q29J6ZkubMyQgFwudp7MPqp5Ml0yT2yrrLTDayF+GX6P1QV1PaR2zPcQxgk8hDwCfxVq6jbS2N1H&#10;uUZJB2ntg96NNR0rR9c0eWNlMcqYKMq4ANcWWthHFbqyjel76OeMHZ80IznkVbGkapFCwf2NsgIZ&#10;HHkj7qmumoUtLwx7NqsT+77B71f2mC1iVHdVZT9083dWd+3T7Ln9NPV64sbwRovtyh/cXyGXzWyZ&#10;+o9I6v07mzSO5KfuXgNnmvzW1DT4be5F1bMQD8s99uat/wBL/Uv2LpYbmbEndzjAbxXm58StyRox&#10;ys0BpqT6HdleIhISF2tkED7qzYIf1caS4QZHk0daCnT3Utktu0saSGP4k/jnuaHbv05uoJClvfgx&#10;jtwDivOnJuirX7oxnbJbOxWS3UuykbvOPugLqToRprgy2+4buM98/wCBVy63pye48yIF+I+I+qYa&#10;fNJ8sxOMHufIqWOa9FJIzbe9IausbiKDeV8jgVU2rS3kTKJEb4E5Uit6XV+gMcalR9YoT1D0dXVI&#10;7tpHUIp3HHDYNb8WaH/JE5R0YaE3uZVoOKbS9PpLuO3xjGa1CfSC00tp95Mu84QE8j80OWnp7c3j&#10;MiIwCsckAcgfzV3mxURcX8GVZ9EmjkBjcRhW/kU/lefChGIbIwQK0zr/AKcJZge0h2lMtk5OagdN&#10;6HiRHmmYEEcL5XHmurNB9PVD45JI1N6Q9WQy6TaQvxJtA79sCrhaT3N7E5Pb8ViXp7VE0idgclJM&#10;ZYc7a070z1cmoWuNm44GGHGD9ECvnPIwOMm60fUeJmjkil7QWPI0LlmcbaeTXcU0A8qRjIodml3s&#10;WJ4UYJpo+uRiH2iwHkHIwKx7TNDigV1UfprkyKcAgj+a60y9ZbwHjBx+cVFa5dnJcMD8scc0OWd1&#10;IsjFe5NaFGxMbpssnqK5kLxTRygbMDA7mpy21337YgSEbh8lPBFVeNTiLlXcHAzk+TTJdaSCVmkk&#10;H5APauwvao0NokLuZ7e4mcgncwzk+BT6CdTysmUY+KBdW6os3iO6UMxPIHcVC6V1ltYxkIit4zVe&#10;LMmTg/aDvVr1rOXIJKMeDXuidTKbxFB/eCOTjBoJ1vqeJ4poxtPGVcsAB98UB6X1UUmXeAQhyrdj&#10;/NUjhbV0ZHJXVmj9d1I7l+eQq85oLuGUyq57HtQjqPVjPCDkMvgtxmo+Pq6KWInv4LA5AP4p8eKV&#10;9A5JBtMCRlOynOTR5pNyZbOBx5Yj/kcVSNv1enxVwhjT9zD91WboGoQsmEnyeG2/8QannB9E+SL0&#10;6U1WOFiucMvOPv8AiltS1SS4vEXcAAykLjwDyaEdJaMqsu5hgHP4qy+i+mjrl5E+0jacUigoEnct&#10;Gpel7FdR0iMsnITuPHnihfTp5IbuWKNAhDHA+iKLLCY6Oq24cKFUD7BqoOqdWlsNUiDSqZJn3Eec&#10;Gs1bYuWNURnXZd5Jyx+TRZFZ11krPYzRScjuf8VeHW2tC5mgKj+3BqiuoX2CYjaAYmODXoeK7jR5&#10;nkRSkVhY3FksoiLhechKtfppIUnjhZyke7cPxWJNX6lvLXWpfdI2GU7VC4wvg1f3THXaTxsBtQxM&#10;pJ5Jr0cuFqKl6M+N2zZF5aXnT8Md9FtlUckISTg1o70+9RtO1WyjG75MBznIzQH6UpY9Q6I1vcFc&#10;sm3b544rNPX2j6x0HrB/Q3BFvvLANnbtFeRGPOU0pUejH1Z+gF/MYGEsKYBNPILr9bAFfG4+Ko3o&#10;L1dsNUgtIrvCyFVyDwTV2zQRAFoW4YZGKnJONpl2lWiLm0S6tmLxjgchR2OKLtPupJU/qYyV5FMr&#10;B5CipI/am2oSi1VnByM4wveuKVMOC6PLmwyz+2OAdwwakdOumUJuP3x+ai9M1gMSMkfdTVxaSEb0&#10;TmtMMntEZ4khHUdKttRBVox8h3+z+aozqb09vrZZpIFDgNuI/wDIq/bNiRhzg08mt0kIyMiiT5Ih&#10;xZla0aezZXDMjLg/5or071Guo5RHNKSpP1zVidSdB2t3HI0a4Y8n7qi77pn9LI7SM2I8gn8+K44t&#10;UNH8TRFtdWWpKre6rjHOK9jv7LTZEUSDZJxwckYrNqanPb7hCzb/ACmcBc+T+KZR6/PFKrTR7thz&#10;kcUKPbLfcXtGxJWSVH5425/51QXU0radqfuZ+LDLMKsvpbqaC8su5JVePyKpT1LnM8u5SxVRlv8A&#10;FKp2zk643/0HFqLLUYcFgd43IB+Puvr/AKMtERwZY2Eg3FMcNWctM1y4aVfZnKFWG362/VX5oHU6&#10;MifqCucYDcVamkYk0/QOw+n1osjELtB7Hn44qb1Hp72rYi25bGQGqytP1Kxuki2lSx+O3zj7peNI&#10;/wBQ6xoGqfK1RZRa6KR6ck6it0YuJECsVGcELRL/AOsNRgYJdvmPOMkck1YdyrsCjZRQ3ORjNcf7&#10;LpMsRdmUkZOWOaaEUh1avQGW3XGkFmhMJZ2IyTxjNTL6LBdgyrOv3wcE0C670zFdTM9rGc58d6H7&#10;/SdU07L+/JtbgnkrxXXJHKCDUbN7C9Ei8nb3pePqi7YGKW3DhgQXqP0zrQ27r+psxIMcNj6+80Xw&#10;Jbau6yieNA3GBxjNcUtaO2l2iurv0x0/W8SNd+2vhB+fugq86Ah0Mz/p7jczZJx2BHarl1jpdLPf&#10;JDesxzzQJNfXFjdKxhaVAfmuM5FRdHYTp2ipm6l17R3eU2r7FYOQP/tgzjOTRFYetFnc2zQXk4RW&#10;kJAzhQP5Pmiu+6ptb5WjntPaV/jhwMig7U/RTTb22uGWfDzESDyBjttq0IY2vdlOd9oLm6a6c1e1&#10;E36xWDLjCHOM8gVSOqelF0tzO+nW+Bvyrsc4/wAUD6poXUHTwENk8shEnbJ8ecCrE6Q9X9V0uCOD&#10;VtHkZ34BIwWH/Fn6q8YyWlsmlbF9Jv8AXemGRH3PEF7ntu8/xUXrfXdzqIC3ChMEkDz9ZJqwbnqn&#10;T+qJvYjkWE4C7XO0E/Y+6WuPTPTngT3bhWmjflVOB/mk0mM4NFZaJeiwure7inCuhyfOc+av5fUp&#10;L+AwTrG6sB+4jdWaOtOhb595sI5EO4ZXkqfyDQHDJqmnlFO4yIf7iT/zp1iT2pIRTp00Xb1S82mz&#10;Rz2sRTksu3gHFGNl6sWE0aWd+oWSRFEbtypz/wCaJvTjrTSNV02K1vEgEsanIdf+1UR619KQ3TxS&#10;WWYihDDZ5x9VGCi5NNNGptUNfUnphNQt52t0wy8javcVH9D+rzdNW6afc+48Z+OH525+jRn6bdSK&#10;6pZ6vuJAwsvbcBTX1Q9OtPuUklsMRs67l445PjNUg4Tk4v1qzPkTVNBB1VAusWi3Qjym3uB4P3iq&#10;e0y4uNLv4o7qZlgY7ZATnaG7VI+m/qHc6SjabqMR2hxhjyP5yfFT3VtzY3bia3hZkJznH7c/X4oh&#10;FxuL9dMlklStd/AZ6l01pyWMk0Nx7u9CVw3DZqvo+lbKQKcKsiqME980JQdV3NjP7Jkwj5Gz/wCR&#10;VlNpKzWsU8Nxj3EOFznBrji0Jyi0N9Jii06KSNmeYOScNg/jFAvUkFubn3SuyInhPNNIv1Ek7Ryz&#10;APGxA+WBkcGrK0P/AGue1ngvBlmPGODR0WRXF1r2nKI1jtwzJHjK/HkfzQlq0y3gk+PB+qHvUrR7&#10;jSLsyW0rewAQ4ByVwc/5FL9KddafDCEuomLdwQM960Qxtq1sjPNTp6ADqHW5tLlhQA7JMHHg/ivt&#10;U0iK9C3cU/tSgBiQMZIq29W6Zg6gKSRQjg/HI4Pmqi13S9S0ycgwMVR8fj+cVXHKLdexbl36DbQf&#10;V64g9qyvIznGBITgZA4zT/qfpu36ltpnNqrGRDuwNufzVX61pqX9sr+x/XA5K9j/AIpp0z6hz6VO&#10;1tqSOyDCpKPjiu5fHenB1Q0ctpWAL6Xe9MXCOin2CfBzgVedoIeoYhJvK+2NpXOT/kUR3wsNQtgV&#10;Ab3ByW44qpNTs77Qbn9XA7IuNhxkg58VSM4zSuNSGiwf6l0XVtJmWe3YMy5YCMZyM80UaF1LZ9UN&#10;+jZVWZYwWDD9w7cVN9NdVWOrvJG8hWVDt2sAMmgrqfop9PuhqFnu/UK+SFJ2irJv2qFlNvRE9RdJ&#10;f7JORGmQT/aDjBqS9POtYLC+uLfUoiBJkIc4wfBqybZ26gsY2uAPdVP7ePkPNVXr/TkZl2hQTgHe&#10;fv6rqzqVxaO43Uk66La13py21FDOm3bg5GMZJ85rMOudNMlzMEVsg8K1XF0PqV3ZTf7fPcboZsLG&#10;Cf2t/J8VL9X9NSLczEpuVjlmP35xSQUoOn16ZzM4vaKRsjHHGEmIBI7/AEacW1s9s7OpLxsckdh/&#10;NLa/pMmQ0Y4VccDvmobp/WokmktZlbbyoJ5GTVZQtMSEggvLaxvIQEjLll+Yqr9Z6RjxtjTaCMHP&#10;OaPdZ0+5s7iKWAnCrjaO+DU5py2uowNGce8RtIPijHCUUtiz29FK6H0nFGgmYHfG/wAc8dq2l/pu&#10;1xp9f9m4RhFtRRnlTg84rOWu9Py2l1FAGOz7/P1V8egesQaZrssdzlYI0Rt+PJOMU+e5Yp79FvFX&#10;5o/VOzFvJdxlG2RkgZGRj7pv60aHZ2NhBqkEhVkZEZc7iMng4rzpi8trmD3vdAUknJORjuMYo16q&#10;s7TXemb0wk+8nyH+K+cxTppHoZYkV0VKuoaZB7zf+5QZkA/6HFWxa3aS6bdWRiJYDIwO35FZU6M1&#10;l0uI4NzKxGNw/wCId60Lp6X1hJ72/OR5HfNVk6k6QQ2kedMau9jeo2w5fKsh4OKLes7O53217BGD&#10;4bHjPk0FdTNhVuyDtBGccEEVZHSesxazYtFIRuAxjscUR/JOD/tf2NOlUkv7OtH6maSNBMpJA/cB&#10;jNZg9Zuk5LTVodXsVAdny4xjtWh4YINN1CO3lYMq/f0e1HGq6JaalavDLGrKw4OKfDF8nT69MRyj&#10;FrRXXpj1e+qWkUEr/wBRUB/+pmiPUOlmFyt1FJyP3KfqqItLK+6U1iVROBH3DH6J7VpbRtYTUbdX&#10;GCCvNM8cJJ23b6GncdxqvZDHStO1OwkgBQshy3khvzQ9plhYvHLYyhAV/bUxJos1pfSyKT7MzDse&#10;AfyKg+rOiLidP1Fpdsrod2M4/nBrNOFquHS2VxzXXPT6ITTUfp/USsQ+DHGD2Kn6oz1q3uL5VuLU&#10;glcZx5xQeml3V3GpXLsg5O7ODU1oGq3dnMIZYyyN524IP3UE9U+i817SXISuNZ/UWxieIrcRocAc&#10;1B6T1XdW8iqQXYsAeKNNatmupluLaHftGHAwCcUH3mv2bbrdYGS5j4IOBVXp9nO49FzJKLu2DAck&#10;ZA+jSVjqDNM9vKhDoAc+CD9Gq26b6pk95UbLAkKwHirQnBuYsxSBW+yM16WDLypp/kvXyeflxuPa&#10;0Q2v9OC6V5bciOYDvjhv5ql9e6E06YG7QPb32AHkznOK0JaXLEbJRiReD9H8ihbqbplrxveikPcF&#10;08NirzjGX5KP9oz7IToXWxgW1xNmQDCk8ZxUn1d0+sii6iUBl/eB5H3QDq2lR4WWBtksZx8T/wBM&#10;VaHTesQXlssMh/qBcMrdzScMcvx1vaYyukwY0W7tba2S4juQCDtkH8fdWHLFBqNmVJDxyp3U/f1V&#10;H9VdJNpF3LexmR7eQYdFPCHPfFEehdRwW1ujxXSNGTlgTyormF03Bxv9HXEkdHW66cuJYLq4MlpI&#10;wEDn+38E0RdTdMWuuWUkZYAsOJBUrf2Ntq1iY2OUlXKsPGexFVnoX+5dNz/pLyUywb/6cpbOQfHP&#10;kU0sagqauD6/QR3/AGOdO1WXpp0tL7mHGFlzkDxzmjbXreG7sWYMDxlWHNKa7oVprVk8UoDB1O1v&#10;rNB+l3f+0zpp17kJx7bn9uPFSnilCLj3F9MpGm0/aGOj6/JM0tkQQVXsfqinS1uLF8Fi8OMH8VA9&#10;W2UUCi8tmUNxyoyDTrStZkuLFN3BHB+zWONwl3tFqUkH8zI0ZzyKRs9Qhn4DjcO488VGaZdFl2SD&#10;keTxUZruiD3Iby3laN42BYAnBFbYZ5blp6VohKCWnYte2w028F4n/wAJziRf+EnyKJ4Z4rmJXjcM&#10;pHBFNWhi1C0TdyrqDmoDpe1exkvLN3B2sGjA4yprTFtS6/GZILomJUZocuVGn3Szk/05Gwx+iaJN&#10;mGzSN3D70EiYGSvGfurqDcafaVoQVkjSVMEBgap/1E6IsrqBpol9uVR+4Z5OKMdEu5bNpLe5IVVx&#10;tJOcE1P6ppcd9EVJwccMKSf/AJI3x2gM/ek3XU1tPc6PqG7MTYjc55wBV2dVdNWHUmlXFlcorxzI&#10;QCRnGapzqboxbe/S9iGJ4VKdzhgfNHXSvVM0rw2zoB/b9Vnjmr8GtdAkzPmldEP0peNYXCH2C3xk&#10;XOCGq1dS6ds4LdLmxZWYKS30MD7q5da0O31OFkl+sA1RE2jalpdzcQyM/tMSVP8Abis2TE4N27T6&#10;ZaD/AGPujOrI5J5Ib0rvHcg4JB/FWFfXlhBtliXO4+KpLW+iZDF+utHKXEfPBOKYdC9Tuz/p9QbP&#10;9QqxfjOPqoSho1RcdM0FadQ2eoRrGsQ3Z24PcUJS9A3sOpjULKfGGyYjxmpabS7eKb3rZ0L92Pcn&#10;80z/APolR2jCKeB+DgOMbSDUXFN/ndfoo4ulxDTTeo7S4b9PKRDOB8o245/FI6xp6oyywgAtw3OM&#10;moafSbbWhFdxSgPjO4DOBSjdUy6ZL7F3HvCjiRaoslpKaX6lQnCncd/KGElhYyHbfBcv23eKrPrL&#10;pmAR5sAXR/ltP2Kuy9Sz1y0BiP71/f5WhyCwvtGR3YCaP8DPx+jStNPTtfKKJ+6p/DMY3dnq2lmN&#10;yjwbifltOGxyCa0h6TepNvqcH6W/nX3YxsyT9U91y6t+p4TD7PtkE53DBNUnqnQcVjN7tuzo2dpA&#10;JwRVlkxyRxYm9Was6ri0o2izKUMij4FD3FVP011nd2l8mV3xk4Yf8Aoe0PWHMUcV44MeANo7D+Cf&#10;FWVqOm6WbNri3IYADkHBOfuuyydONKhvsUqey6orgXEAkj7EcVVnUcmoCYqylsEbOP8AORS/p91Y&#10;JYmtZ2w6k7DnO6rA1WxS4TeMb0/a1aJyWXGpJ7XaMqTxypxEtDvvegVZcLKO4+6Z6/psEo9wACUA&#10;/wCaq/ULu8huhIuco3GO2KuGGGK8t45PkNyf5GanCTyQ4cFa6YSiou70ypWvbuzJkibIY4bnim9n&#10;r8k12xnhLITnIOKNLvp94JeW3xHGc+Kb6z1BodvZbTPAjBsEZAORU0ttN1RGcNX6EtY69gsoUEUW&#10;FADfyKirDqeG5i/UvG4Q/dLaY+nb4pJXXawyCSOc0vqktreSe3bIjjOPgB8aqt+yO/gLelLqC6Se&#10;SPGVfHHcZqfiSUXc7FvgUUKP4qB6R0U2Fs+4EM7EkUQLeKZnT6+q1Q1GF62Ml2R93HFHKZriYYH7&#10;cnAA+qp7q3rNHuLiGzDYeJk3jgUXala3erat7EybIFxjIzVX9dw2mjTSyNufHCLnGP5rPKXJuvko&#10;4EH05o8zRyTOwyjcnuf5rRvTN/ZwaXGfeQAZzz3xWP8ARtdvbz3AEyC+ML2Aq9OlOlbi7syZpyij&#10;kDP3XYXBqSW69koO3JMOrzrmKJZTEFlJ4QA+agtFstZ1p7ia5uGjiZdoAGMH8CjTQ+mtP0+FGWMM&#10;wO7e3OCaJzIAKpBcknOeu6RSVbSQK9PdGado4DRxhpAOZG5JqZg1M3EsiwplUOCx8/xTqKDO4uSd&#10;xzg+Kir/AF+z05H3sOPAIqim0o/8It3+zkYW2ltj3/4jMzt8U4xnHIoB6h6ttbWQRRMu/vwf+9V/&#10;rPVmoXc7fp1ce42PwKead0FDaRNeXMxd5l5+Rxk81hnl5Po9DFhS7f8AoeWE03UF+DPKFjTgDJzx&#10;TjqfWbfR5B7DqQoySecYoSueobbSIJSswVi+OCM4+v8ANZ/1/qRtU1CSGO5wi/X7W/8Ak5+6yc53&#10;SW/k1LGB3rD616lf3q6dHdHaU3FAMtiqoTobWNVtrZ5WeMbjsDDlS/8AdVsL0xp0usm7uNqqPlMS&#10;312Apt1b6v2Et4kGjQCUwjaAUwXP1mtsJNJKt+2LLHvb0EVh6SWWlWVu16/uOyg4ZsY3fdWjP1bY&#10;22hx2Vg8LugCgDlayRqVx1D1VeQxXF7JDGn7o42KMn4yKNo9Yi0uFIGmikkBwwLck/dZ812ndGrB&#10;CJP9RPrl3bmS6uXitkVcCM4OfqgfXuqJ44Ub2XmOQiY7qfupLqPqWacLCbkKqgAqBxig7qDrnQtP&#10;RYFlEku3czYpccefSsrkmorsuLpzorTJNJlvb2YKyZZgeByP+9ROveo8VjYm1sNoQLgsmMgHxWa+&#10;ovVS71O0a3iZkhOM845FVpNq8jJIgBLHjJ/71sx+K32Zp+RFdKy7bvraS5KRMjgBgS5bJ4p7f9QC&#10;7t2jecQx+SGxVGWc87KSzEHGOKmrHp+WUMz3W3/5LNyTVf8ADjZjn5jXYUW15a3c5iiU4GBvIxVl&#10;gJBbhbV9qKvP+Kz6eqdG0omD9Rvl3Ed8f8qnoNavdSglWyudgPBx8mH4rr8V37SJf5YYzaskXuTS&#10;M0hPZc5K48UAald3GttHCuUhY8xDuefNHXRPprfXaiNrj3WkzkNgtyfNaC9NegdD0rWGguWR5YiG&#10;fJz28kVSUscOlsy5M8pJL5IT039HmQ2IuE9pMDO/knPir56x6j6d6K/QpAPekXvGuGLU817qabVd&#10;WgtLKy9uELtLNwCPxQ+/poJ9VElxNuYvhSwzznx+KxOdzbk9HKpKkA+tdRa71vdW8l6kkduhHt2w&#10;yAc8AkUazdGR6dLb7nAjLIGU+SPrFFnWOo6F0/fWsFrOk8u1VkC4yrmoP3rvVJElmkQrzs4xXJ5P&#10;hFMUGkrYv1b1pbxvFBYx+6qHbuC4VcDyap7XOrr7U5reNpVG59hXtUz1dqqJeRWVkUc4zcePyAMd&#10;zVidFdEWkNneXU6EsUDDccnB8ClLxhY00DpNrHQGvJV/ZKXfj+2qD9TOq4dSliAkKIknj8Dzmrq6&#10;/wCuiukXVlbNwYyrc45IxisraZpV5rOu6fEkoSKNoy5Y5B5xg/dPhw8pLI+kVjHiaZ9ANBsf9yeS&#10;W0Psi3Mr57l2rNX+rfqTTtQ/3HT/ANWY4rKTfBsP7z/j6raXU0Vl6e6YLxZlxLGdrA/ur8l/V/WV&#10;ur6aTJMV3M04J7t+KXxILJnlka0ujtU3K+1RkTUr+8eYliHPlm80ne9UxOEjniEeMDNWNe2enOoW&#10;eREy3DZCnH4oP1Xoywvi72kjlmHJY5BIr2vuwb26IybSIQ22mXEZcsrHjBzgUnJpUqHMQyOB+KaN&#10;6Yar+3eMgfHYabJqWpaaPZLlhHgPuHang4vqVktexbUluI4SHiGB9jJAoTudPJ3Sq+Nv1xn80YLq&#10;/wCq5kIy1cXWn2Xssqg4I5yea0LJXaOOPtM96f6m3n27yXjZw9XLpet6bJaQN+pVzgKAvOCOOazn&#10;/t7EEKvAqPTUrjT3cwna2MnI4apZsan7OcmzaOg3p/VRAT7QWBbnAq8bS50+NgGkCyEDluMfxWCu&#10;lPU+2mf9PeIYCBlHzlTWirLVnltgyXCuNozzu4PbBrJkxtFYYItJl93/AKn6JZpFFbShLhBxnAyf&#10;JAquL71PVL5BJbm5Lk7mXjv9VS2qaipuZW2jkAfnA4oe1K7iE6Ktxh1XjBxjNShjizrxJaNLWnqh&#10;p9zPDA9+sS4wN2PhjwasbS7qyvYhNbXUcqL+8r/bX5idUWFzPPcvHIwbBxigbR+oda0XP6fUrmJF&#10;GNqscVq/wYNJqRnklZ+52h6zarYwbLmILgplzgsaEtd9YNDsg8Ebl5lBVzk4RvzX5eaX65T3y2tv&#10;fmSKMsMmIlRntknwKltW6hsY7OeOyne5Ysd8gckqD9E1F+Ck6HVJaZenWPV0eq3RkcGZgP3E/wBw&#10;qiNRvpraeVwvJ5FCGl9X6jYyoNiSQZ5z3GfzR7bakmuli0sSMg+YIxkfitcMXBdGbJJ29gpYeoUs&#10;SGO5mZF3HgE5Jo80nqzS96rcvtX+zOScn7xVV6xoEfuN3wc8ig97a6tpAuCNrAgmqcISM33ldGu/&#10;/Vc6LGLMZYnHbxUxo1rHbXDXtw5y4ICE5AY1lWHru+scqYlJbsTyaJ9E6+vr2YRztGitwD2OaV+P&#10;Qssjs07pVy1/fCJVLAHcxH0KsXX+q4dKtWZ5tqYI2qo3VX3p9K1nZu+QzOMsSef4oF6y1/8AVzPD&#10;y3y3MRyP4NZ3C2deUiLvU4tQuXdPjC5BLEd/sVrL0D9P9P6l1hVkT2bKFUGecyNntVP+jvQEXUsq&#10;xPF8Y3LAsMqK3Z0fYw9M6dIsUXwTLE+SU81Dys64uEX+RfxsdScpdFoT6xp/St7dz2UKxW9tlFCD&#10;8YJqkdZ6ovOqpglkCYUcu2zjcftjUD1F1bf6/bNb2dnKG3/N15yPyKt/pTTrbR+kWlMSpdbdk8h4&#10;HyNebHDxSt3JmuU76CTQeoLXTunJTNGqSJ+7kDkVDaPHc9V6jDbrMbe1izLKVJ/qBfFULPHqfV3V&#10;9jZaOzvYxECdhnG8d81uLov01u7WO7P6gLBEhMknbOPqqZcfBRt7aujuN3onenembiG3uE0q0KwM&#10;wWWZ+2T/AHfnFHHWes6d0zpumJasnugZaXOCCPz+a+PqBptj0ytpBKN6o2XPHArEvUXVGo6zeXTz&#10;tshiYGNSTycd6j9tTepFlG910I+qvrHcayb9I2YlCI5GLZzistabYXN9q6eyTvxgk8D84q5NS6a1&#10;O6huDZWn6h5FO7GFBJ+61rpPQGl6R0RazzrBFdIoZsD5FmHKk1pXkQxxpRtnVFyrZWnS1lY2ehtH&#10;cFUmUgs4OCdvkiqE9QdcNzeiKGcmLOdvijTXOrIreO4kZM7QQmeMkfdZ0v8AXHuP1M8p2K+T+Qab&#10;x8PJttD5Gkkg8uetDYrZxQwOW4DMpHxGfIraHR/6K30OW5mixJLhkYdiv0awX6V2Qv7h55pfcMcg&#10;CA/LJ+zW+NJtjqVzplnHAxglYCVVOQuBzj6qPkLdLZm9FrdO317omkRahnPvyMIwnBX6BoB1ey1H&#10;qTUp554neOLEjtjGWz+KLuudYtbTp+O1VdjRyZjfONoHZTQt0Pf3Fppd8JY33XTswJOTl+KnFUiU&#10;tssfoHRv1euWySMWhEXyQ9jjtSvqlr9lo66jYsBCJVAaZ2xhSamtOtJen7G1vSMF3CjzjPk/is/e&#10;tc/++688EOJJRHHvb+0A/VGGCctraHlNxSLt9PejZXkS6OHjEYcACiP1J6slk0C6tYYg0g4x24Tn&#10;Aoo6JuE07p2IPgMkfjg8Cqb1XqS0kvWjduT4/wDNKsj9PvTD2QFnOg6ehmnkDzgbhgbcfQxVbdC9&#10;OS9Z63qF3OCYbGTdwO7DxnxUv1ZrbJHK6YbYcKicDGe5qd9GOsVh03U0eARzzSFiD8V57Yq8VHVi&#10;SnY49QrS66qgtNFtpzExlTlRuPt55ArU3QuknSrePSc5S3gXOTk81mn0M6kl1HrnXDPt2xYSNVHK&#10;8Y5rYGsXi6fG92Isk4UkVTFjX8m3p7X6FZTvqvrN5EY9PhAwcEKDjj7qxfTy39rSUGwAnGTjuQMV&#10;QlhZ3fVHWNxcyz7Ioj7ftZzWoL1hZWbGNDhAOBVsMam8laVit3SBWaNr3qCWIkFIUU4Iz3FEWu36&#10;abp07qwUrEwjz94wKHOjnkuLq+unH/xcc9s4ph6jXtvG9hDLJsEgkDnwFxTR1inNduQNbSMu6Dqi&#10;3+v6PY3Mp33N2Tlh58gVsg9NIk8GyZhGqncv3jtWL+kdKk1nr+CO2wU09v1RJ7kA7QR+DWw7Tqcy&#10;609mycKjePIrPFQ5VLu1spL0TolMF5DDzsdDj8EVD9X6fb3Q05JTjdcBc/gg0S3FpHNJExJDR5K4&#10;P3VX9RNdXN97UhB9hgyAfnsa05KhCUau3oSO32WdZ2MVtbrFFwqjAqpbuzujr8FyZtyQlw8bec/m&#10;rW05Xt7NPecZC7iT4oG0sxaxNqksTg/1doBP15FT8iCrHSp/B2L22WBBKksfGO2CKo+/gE+uQK0Y&#10;279u781YdjqT2CezKo3A4AzQZBJJe6jeMTwACFA44NZcs1KMdbQyVWWhp1o1groX3ITkfg+aGNT1&#10;f9LLcIsvxnBcfj7xRDoF8bmBlkyWQ4JPmq+6zgWCTGcfLcM+KrO+EX69L4FXZVvpvcyW/Wd4yws0&#10;LBw7+PlRl6qWtnJf6aeD7jlfj23Gpj0tsUnk1S4ch8PsU/juaZ6tYZ161gmT+lFOGRR5B7Zqc+ax&#10;eqcrQa5C439PxRzbSS6/JPAArOPVkUeqarPjyhcr9ZrYfXulRXemOxO1kIwR+T2rLC9PyXeozz2w&#10;+aDBHjApFB4pu3ftfuyijzhQSekXQNneabOXyk6zuAN39gpt6m9DTaYiylBJCWyB9HxVp9LWUump&#10;byQkEE4cDksfNGfXdrbahpftyFgGYFSODn6qbkpuTcqkujkcbx0vRnLUfS+S40O21K0iBwmXj74F&#10;BvpVp2oXjXxtMuYXznyCDg1qHT9PvdN0FwZV9po2BXvjd5qiuhtRu9G6kaGBMwTsTI5HGQK7OdxW&#10;vQ0L2SXUXqhP0zHEZ7R2dpAgwcbD9mivpX1wtr8ATShGHB3cZ/NQfq50ra6nbSO0ZOGLsF/HkVRM&#10;/p40+mGa1nc7BgYyGB/xRgxqSvnTHlOnXE3bp/VNpJvLXkTIDklTkZNTS6/YOxQXCM2MkA1+VnRN&#10;v1DFBqLPdXGVmK5JwtF/SvWGsW2pz28Mktw5G4qQTtqvHJG1yTFThI/Ra6S2uyIQeH7cVAa36YaP&#10;qNqYbl5MdwQcYIrJ9967azp8CGeyIcEgLna38kUddN+tqatYxXf6w7GXBRTnBFSUsii5cLXpjPGn&#10;VMNU9DbOznkktJzlkwRjdnHOeasHQ+lxbxrBKp2BfJyaDdN9Z9IWFR76nOAPkDz9Gp3/AOiTaSKJ&#10;N3GOwxWaWZve7KR8aRHdWdCyBBPbgPt8Hg80M2fTskFzHcpA6Mp/qdxuAFWrpnV1tOgaWRFyeD4P&#10;81I3Ot2d9G0UUysWGOKovKTjXVE/8WSl0CV/ocb2i3EMhwwztz2qnOsNPu9hETYA5PgnPGK0RZ2M&#10;sEcqPKu0YC4/6jFVT1Y0IkEIBLsDncPBplkR1Y2jKFzBLDbOQRlQcAeabdGR6i1zKZYmEagkvkHG&#10;aMta0OeGGdViMYXDKR5H1Rh6PWccdvqC3kW0Tr2PBz4wa1RlFxq0Z8sWr0RZu9UvZLW1ExcK6kDs&#10;cA1tHpLUGu9PjDrhowEPOay36fxJNrGoRld3tqcEfuGCcVd/TerHT7l0lOI37Z8V2GRXdarZlwQf&#10;5bIL1C1qfRYdTzetEr//AA8fkZ5om9Igt10zZXLkvJMGLE8nvVV+sFxb61qFrZwiRmwCSOwJ4ok0&#10;AnpPTooxPJsCAlDyAx+v5qcpwhO65JaSNtNruitPUzWJ9G6t0x42/ZIcbe47irI1DWINRNrOW3Nu&#10;VskY4qhOpOqRqnWlvFMu4K69uMbx91Z/UvTZtb6xe3kb2JCreMA+Qa5X4qibkWx1b/t2qaZCwKh1&#10;5A80FprqWumxWrkD2xhMn681Ka1p6W+mja5J4bvy2fFR1rolnq2jzzLlbiEHIJ5AP/isdylZqh6M&#10;99ZMU9y8aVWGcgD81WfpXDpvUc2tSTX4WSEbkZsnL/VSHqI6Q2dxGLhQ3yHy4yOwqseldB1jRdPf&#10;UVhkMN5JhSq4UkVr8aNxt6b1Ri82bUtFgemlhNeepunwSxsbYROGfGVVgfutqepujJazWYiY/MjH&#10;GfOKqX0r6Gnt7D/dJYWEsuCM/wBgFXhYafd9RP70g+NvtVT2B88VzJk240Jh2rDG7gt9L0iLa21v&#10;bByT3OKo3RNP1XUepLW+3bbW2n3OCM7xRh1prkj2EtpMqkggJ4xirJ6Vsra36fgOwDMRd/5xzUIT&#10;c1OqTSs18eKRCde9Z2lrbRwKDI8xxtH1VfdSw2tvpEN3gnAwBkdyO1QOu2st/O9xGG2KSf8ANBtl&#10;fS3ms2umYJZ0LkN244zUssnOTnJ3ZthGMY0i+fSvR9Ofp83DRAFy5eqh6uaKO/gdJQI1ZsAHAIP3&#10;RxqEFzo0BUlkB4bHH+cVUs88OoMEydpJPOM1zLNOMFS17Xsphg1ylfZJ9VXukLaQzxyRgkDdjxjw&#10;amrDpm0GkRX8eCCpZsHuKrbWum5LuD21xtHg+TRzb395YaCLNpMHCqfj3rkZJI7MQ9JBN/vt/cyA&#10;qszDac99o8fQq7tcna/1JbYkZZe3fApPROmrNdBtryBjv2bmxiqrgh1FLt76CZ2EDAyA5IANVzSv&#10;gn1SZLElbdkz13plzpUMr7chV529zxnmsvXd4s7nC5B5BFXt151tPen28BXZAH5/aDVDia2ikUvJ&#10;tQcZ8VnVXpFH0iBuIZtzgRE47f8Ayqai1uJIwzQsw4yCKsTS9R0gzAzXCNGASDu7tTrV9bsLaWNo&#10;WWR8dk74rbik0lo8rNUm9lQ6t0BqGpSbBOYt4wVGc4+wRTSz9J1sJYY7hmlfJ5c5zn7qzrvq273f&#10;C0UcfE0Ia/1JqrIZEzE7HZkd1471tWZ1VHmzw77JCDpK2tBIS+Y2ABLHAWqF661q20yaUnIViURg&#10;MgkeR90IdX+quq2X6jZdlpFbsgBD4qpJOrZdaRnfPuk87jngfitnj+Nlk03qJ2EUrv0WPpN3NqLE&#10;RMz7eSD3xUh1Ek1wbdFQIEQ/5pn6dWl1FMt2yjY2V2YzkHyaL7+2EtySw5zTZYqEyayWVs1q0TDe&#10;nxPP8gVZXSUdxJA80ETvH5KjOKYappkxJ9tkbGOaPehfesInifLQyvkoOPkR3qU3cWcT2iu+oNOF&#10;/bSLs+YORSHQ9/ZwOLe+gDrIAoLcAE981ZV/AJJHHsgLk7WUcbR90CzdPIsyOjgGJ8lc5DZrmNL7&#10;bix+fGQEepXQ1npeoNeWZBtpfIOQGxk4rzpyw/3EYWZVwoO0+cfVXpc9K2Ou6O6yTKZ0X+mM8Bvr&#10;+TVM9PaFNY3Do3DRsQSfP4FGHKuLXtHcsug3s+kTqMUnsXH9RCB7IHLUC3+k3+jXyCfMbY3x5HJU&#10;1ZlrDe2sizW7lWP9y8/4pPqyCTVLRbmdCZosAuBxg+MCu8vyQmJ7LN9L+uLcG2E15taPHvDnH8it&#10;56Fq9jc2UMonRwwyDuxX5P6LpphgmMc4y2AD9VcOj+our2drFD8fj+TWDzcCclRshKwoutajQ/LD&#10;g44NFVlLb3SBkbkr2AzVZaxpEhw6o3bbgcc0zsOppdHMMckWSCNpzyPvIryIWem4Rosi66VubjEi&#10;Q8g5zjOPxRboei3otcOkqj6bIzj8VOdLdc6e8LZxxgtx996KLjqyzuU2JP8AA8qO3/Sl/wAiVnH4&#10;6a7M86rbKJpjIRgNyO2K+aO6mULCinA/dj/5qP7iwsbm4kkmdCrYLAkdqm7/AKg0zT7WeO0Ea7os&#10;DauCapyiyEsLRmrXdHkaRVkkyTy2wUvp3Q/swTTXJKk8lfCr4wDUhc6pCt3lpBmQ5HPPFO+pNbu5&#10;4DvxsYBcqMZ+q7GbjxrpkvsW+igdc0uOO++GQqN2HkUb9O6slrcR+y4yMK+DwwoY1TT7i4dzk4Hy&#10;474qIsgLZjtkIPfnxW2WNZIdl/GzSwys01PfrLCVA25Xn7qsNZ1Fbef23HC4/ORUJZdYwwQj3Ljd&#10;gd/7s1Wmu9VQvL7jMELZOc5rBi8eTnTTo3T8vXLkFmpdXPG4SP20AzuAOSSfum+mdSggHAyc5xxW&#10;fdW6ktrclgxOScsBkio3T+tcSMWGR2Vv/nrdPwqhcdmbH53505UatnkWdVZW+WPFBOtXcgDlGO4c&#10;ZoE0fr1En2zSlYmHdf7TRoby0vl3C4XgfeMg1mhicXtGmWdSWpA9JdyBcbiT9nk0PSzyxXG/ZuHG&#10;DRRdTWyBiWyQfGKY2t3byMwGPxnvW+CW9GHJlbfbFL6YywxnH7R/3oHWaX33OSSKsCSSLByByO1Q&#10;9rHE0/GBkkDNUTo4lpMhHubqVNq7jkeKjopb2H4bGH3tBq1be0gTYCoySOavvp30f1S/gik9j+lI&#10;eMrzt8Go5c8MdcnRWEGzItlfzDgLkDwfzR9b67Ja+yUDZXByOO1aD1z/AE8XbRW7RIcl8lhwwrjT&#10;vQLUlckxyyA8BSMYzSrysD3yRTgxX0f1+91vULu2Ks5C7954UDtj8mv0L9OtEGlvE8duoGwbznIL&#10;E96qH0j9Jk6eQ+7bASNyEz2z+a1va6THZWO58YIycfdedmmpzuOh00kA3WsoDSuAxAOB9ZNZx6wu&#10;3luraSML7rsFds52Aeau3qLVPduLiILtUt3BoHHTVst8Cw3RsBwaZRSM052ytOoHdYlAYHNUN1lq&#10;DQrIQQGKkffHmrq69UWlzEAfgchC3ckfisweqWqpm1hUEBlLFvsnxW3w4Nujzs/5MqDW9IbVreRo&#10;k3SxnKOuS38VHdHi4tLx4rgSI0m0EH4nPgjNEnp7rlzp2pRB2YRvIFdO4bPitMeoPRVpqFoNTsrU&#10;JcqByF3AgfR8GvXnl+1UWrXpkIY5O2XR/p3126h1OBJ41Ke5s3k4O3HxIrV/q50hYanpsc7R7sMA&#10;QBkMDWB/SfWHaaEhE3I+3yMnvmv0j6Uv4tT0gJK24kFCG/H4rx/I4qbdK2epGN44syxJ0TBdRKdO&#10;tmWWNhjB/aRV0dMa3PpVtaQ6nuYr3YDOMUF6wb/pvVJzErG2fON3bP8ANEWmdQWWqAB2CDBwm4Gs&#10;7rv2c5NetFxWeuaXcqBHMpdudq1H3yAmRdpK55qnZF/TXnuWx3I3Hw7EUdN1FPFaq8tpkqMcNUZx&#10;aSNlLtE5bfp4ju2YJwBRPaav8tp58AVWtvqK3KIVXGa5uNVmtnGJAxHg8YojNx2mEoplwTwFzleD&#10;TBNVit5hBKHH/wApu1QHTHVTXftxyoqueMg96Lr6xW4TxuHYmteN3Uo7ZlnCmSIwwz3BphNpNpMH&#10;DwKQ3cYoGseornT7xrO6idlHZgO2asdHDqGU5BrfBwyJaVkmimNV9PIoppjDuCPyPoUAXPSNy8z4&#10;AMQAyzffkVqcgHIIzUPf2UftSOiAHHIxwazyx1dPXwJTRm+0lfS5smRo9uRtzlSKPNV6N/3e1Etu&#10;uQ65IJwaJpunbfVAu+JFwuAcfVcdNpfaS8lvMfdRmyHLc4qEabXpfJwxZ1Tp110zeSLLBgb/AIHB&#10;2/waL+lL6LU0UFlBbjvwc+BWlPVDoyHXdMuVEeXaMlWAyVNYT6fS60m9Eb7g8bFHj+/o4q0Y8tds&#10;yTg4Sv0ansdJfTrpp4rlz9Rg5AAqyLPrqxtse9GEJGC2cVVXQmqpexpFM4yp5BP3xVoXPQml30Ly&#10;e8cgd1H/AENRUeN0v+zdCfKgunuDqVsrQKGSRO+fuq11/S9RjjcRo68f25/uNN7S7uumNiwye7Fy&#10;djmjTT/UK0v1RPaZXIIeNh/2xQmpLbdleJXWk6ndW0jLJhgOOOSKa67r08ymKXdsU7sEYyase+t3&#10;if3Y4MnGDgYNQMtrFdgiRAM+Dxik2rRLhWwP0M6Re2+53V2Y7drf203v9MaNZEtiQA3Gw+KOl6C0&#10;uCJJYZPbJ7AKK9OguDuhfeBxjOMmuxTQJFP3q6/a+zIkErxKQG35xiuB6q2satbPZBd3AkIyqHzk&#10;1Z+o3s8W+3lQDAwQ3bnzmq7u/Sa115FLkopJOA3c/ZoSp6YUPYOhbDVoXuV1Uln+QGRgHGciqt1P&#10;QtWtWuFspZpfnu2hv3AHkCnuu+nUulD9PZarc7vcJznj/wClFRth1/qGmpsEYneMlGZshgfviqcL&#10;V9HVIM+htWkjnVbuwY4jySRnn6pbrK10/XJf0v6dY224BUY2fXNPukOsdE1EsZnEMhByjDbUxqU9&#10;i7q9uQ2QRmhSmq2dvZRV76MSRW0L/wC5KZM5HyPFD+g65q+kXbiWVp4wCDu+Q48VdGu6ffSQZt3O&#10;VOSD2I+s0FxottG6yQe5nksBkCqKXLtByZI23qpp15D7XssshBLArgAfioB9IttV3TwbSZc7iV5Q&#10;jjmg+9FvPcyJFCqckDHeomHSdc06f9XbTgIQVZQxwf5Aola6FZGdTaPLoFwXWdixXJYfjtXfSvUp&#10;vporW5lLMGyrk5z5wM0QQdTWUskY1NFEiP8AItlgM/YqH6ltNIkvFmsRGvAIEY2kk+cVXnquOxWr&#10;apls9Qem0QtEnsrguWUMDnOSf4+qohuq7ux1E6fqM7BslVJ/B+6PdA60urS4S2uZnFswAZhyFIqU&#10;6q9MbbqFJbyCcg7Dz3B8is2JcJyvSZeW4oiNY9PbvUoLO4tjvBQn7zn+Ka+lepzWV9dWOrQ4Td8J&#10;JeQPsU36U6v1TpGNdNvh7kTMVTJOUIqV12/t76Q3McWHdTu/P1VJp1IkqCjq7ojSrpJZV+LJl1Ze&#10;QM/VVTb6lJp93FGpZo3wP4OcZq2+k79L6B7O4BUkAKrcZA8Ch7qP04FvOk/uFUzlVz2qeKUnKSkd&#10;kkhOf07kuSL23k/+KdxjY1S+valf6ZeyA52Bhhh2Iq7tO1C6sVaD3yQ2Bg+PPFRev9JXN/EXjO0M&#10;CTgZJqra1dE7pAVGljr1qPeKpJjJ5Bxng5qhuqenDEfbt2OSSMgcfGpO8e40LVWSXeuGXMi8LIDV&#10;rxadYanBHPFITtHKsf7vNaYXjr4ZmzfnVIrTprqTVNEthC8glQ4bEg5H+amrrqi21QHMW3ePl9j+&#10;K61HSWbftw2P2j8UI3WkPCpeNXBz5BGKZcXvpnYycY0wjtOnd6M8bYA5OTzQx1B0nDqcYMyAup3D&#10;jk4qX0DU5JQsRYZH7vGTRzDp0TKMTgSZy3GK5KTiCSZQra5Pps1tGo3xIMbD9fdWrpmo6Zqun3oa&#10;RP2HajfeKiupOmIbu5XEqqqHGQO9Udei60WY+yWZhNgcnB5quGEZ7TqSGgu9ktP0xcWd2rwI2S25&#10;mIxk0RWGvTG7S2uk4JO4ngg1Y3SOu6fqUWy6YGZQSw4A4qF620SO9nhkttgCjnA7/nNXnlulJejr&#10;g17E74XFs0T2zINw5A7j811DpsN7b5k/+MT5GAPzQebma1dSy4xwT9in0Guid0eEjAbnPkVKq2Tc&#10;wE6r0ya0uF+XC8q44w2asTprqI6lFCtwwEjgjBOclKltZ0+x1myVnQDIyc8AH7/mqPfTb7QbqLLL&#10;JFvLLnjIqjfOKV7OKYfdQWi20pGMq2f858VV2u6XmRZIUVDtwMd8j7q6dL1mx1fevwMvhe55HjNC&#10;+saQ8Um84wMpjzTQyVUWto5JvVFYaDrbXL+xMTvJKjNSbw/7ddRz+3naeccZFQutaKIZfeRMBRv+&#10;P4/FOtF6nXUSbeUANjhmNUVsmp7LDM9pfRI4Cljzg91qW6btRiWzYbmkfcWY4wo8VVF9HLYT+7E2&#10;1eCdv2KsXQ9US8WK6j7q2cec0koumbMU1o/Q30bnKafLbuRu9wMuDlSuMd/utP8ASN9aRJLDIu7d&#10;nK47ViD0duZ47RhI/O/cQTn93IxWqI9Qe0bcQQW+XjzXz/kRUch6cXyiV96grFoOriS1jlSOQ7hx&#10;8c1ozQeolu9Bt0cl5MA5+sio660GTq+xKKiBkACscChLSp4+m739JedlkEe08A5oTTaZKCpstSKf&#10;9fZSRBQ2ARyPNCGg64dMvApVlkGVAYY3fii6TVIY5IpIWGwjnjAzQh6iaFdyW6alaLukiXJUfVM7&#10;KxmXPrmhDUIo7lJP6qqCMdmpLQ9UdyIi4znGPrFV76ZdaG9t4Y7mTnwM4o71vQkt3F3bNsO7LBfN&#10;UmuSc1r52TT9MHvUroxtRt3uIZMTKKBOkuqv9mkhikLEZVTuySfBJq47LUJdRhCZGc4I+8VU/WXQ&#10;N7HK9xaxll/cw+6nHI7tJpFuX4pM0O5FxAdjcOp2t/PY1Udtf6jbXlxZXMhCkYTd5z5qT6F6pWRB&#10;bStwgCoTx2+6NtfsFurSTagaRRlDjJBrbkgssFO9pGaL4OvTKlW01vRFluBbGSFjhgDnIPnFE2l6&#10;sLhd+1QXBX+K80zrRbtJLGe2P6hV24PG+hqx1ddNmb9VAyxHIVgpxz5P5rDkUY04tte7NuKbd2iS&#10;TrWLTL4R3KYikJVcDkFfulurOnl1BEvLKPLMNxwOTilOrek7HVtN/UxN8mTKsPNVz6c+py2F0dFv&#10;929DhGP/AGzXH2oydJjN2uce+miZsb0QxKDHtkUn8Yaj/pzqd2CxyRkk9wPFNeo+l/16fqrVNrZ3&#10;cHGaDdOvPZnHuD22UENTY5Sg/g5OpxZe9zCLiNSrEMp3Kfo0vFMHyp/cO4oK0DrCC6/pkHI4Df8A&#10;Fiiy+tzJEzRHDjkH7x4r04ZOa5Rauto82Ua00Des9LrJN+ogbaf7o/DUIX0ASSCS3PzTnH5qzNI1&#10;QXkZyMOvDihzXNF9h/1EGdpPzj/+auzjBx5JaEfKyf0++ttSttjoMlfkjVnbrvoOTR9QjvrKF3td&#10;2ZIwT8fPFWs1/HHLE8AIkTG5fBo8tNQtb6Icoc8NG2Cc/WKbHKM6VpNdM5srfpHrG0kgVY7oOgOC&#10;pPK48VZGpafb6nZvC5yki8MPH0RWUPVD0tutP1VdR0tpUiO5zGn7Qxq1PT7rJZbBFe5BdMB0PdTQ&#10;pcbi9+mhkugk0DT9R0NhbzXXuQFiEY8kDwTmiHqTp1NViQ7sOgO054OantsdzCpIBVhkeagUkudO&#10;JRmaVC3BPG0VNpRjTtxfRSLd67AfTFaymSwv8KvOznj8Gpu/9vRZIiP2O/c191hoZ1m13oxDKBtZ&#10;e480EWMdxdhLe7LMYzhQ31nvWBtLq/02aYOyzLu8hmCFeMc9qIoEWSDBJKsKHNO09AzJIeR2ogTb&#10;agL/AGE4H4rRgW22tE8vVIhLBZNNuDbAZhY5TPjP1UhrVnM4SeA4liII/I8g0+1G1E0LAZDAZUih&#10;HpfquW6u7iwuYdk0X7W/4xWxJRbg3p9fozL5DW2n92NWx3rkXO2UI/GeVP3UNPO+nTr/AEwbeRsE&#10;/wDCTU9LGJFxTKcmnv8AKJygP610m6vLRmtpCkgHP0RUh01K/wCljjkm3sAMVMWU7SR/MAOCQRQX&#10;1JF+g2SQuU3MSPoGpyk01kT77QNBPrGli7TIA3DtnzQVp2grpd1FJLuc5OD4UGiHpnqJtQTDrhge&#10;/wB1Ia/bytAJY+WjOcfY80mSKmnON6CJMJIWz8SB9morVtFiv4njc8NnOeaYaV1HBLEA+UI+wa91&#10;G+1OC8gMNqJreTAODgqfuuynBxVty/8AyDUypJpNR0O4azaFpF52SN8lK1XvU2iXUvvXcdsWH72V&#10;AAa1dqelR38W1xtYftYdxVM6rYatpUzxOPdgfhGQdh+fusuTG1/Xpjcm6K26E16QsizSMPGCQTir&#10;7s9BsLpZGaVSpGCMA96pDW/TO/unFxaxMpzvwp2gcUpo2pT28LW80rpNGecnFSnG0ujXDJrstXXN&#10;Bl06MfoblogeThsDP8UO6RqEOoMwv3KzRuQd3ZhXvTfVQnle2vOcdn7gj81aUuh6Vc2wT2kAfnNR&#10;+3vUl/Rd5Ekr3+wOkuv0MTTWZVgBuCL/AH4oVT1hmF7+hvNLlRH7zbSFWp66gbQbqMwRb4jk9s8/&#10;iiC01bSdZhMc0CbiCMFeM0KTTpSpnZSTp8LIaz0y1uY2lglXa/dgarLXdJls5fgXmbdkr3yPsU86&#10;69GNfurQ/wCx6y9rMX3Kc8Be+MNQ7pM+t9PbYtXh951X5P8AuyfvNJO49xpjQcfUkwA6m1G4jkjR&#10;7TYu76weaaN1bBp0CiS9lVTgHBytGOpeoej6jIUuIcjO1TjyfqhC+6M0K5ttxvUKMSVUkfEing+R&#10;WUmq0HvSfVOle9ZzwXBfZJ/1rYel38F7bpLE4ZSPvJr8mrfQb6HU5f8AbsghskjyMdzWp+k+vZNE&#10;a3Rm4OFwAcfnNbME1B9XZnz4lkSp00ab13R4oSbpcgDll/8Amoaj6xufdHtQMybgNoGSB90cabdp&#10;q9ism5SrjxzQ5c6KdJBliPuL5BFczXFcoxqJlx1/GW38BBdSzSKMD9w4qieqfTJbt/cRmRWOGIPP&#10;Jyasf/13a+5n22KAYOAcjFFA1S2uISIsnfx2qabe0VeO0lx0Uro3p68EckZnOwnPfwKtPonpuCw9&#10;58fItxls5/NQoa4MwwjIoJBBBw1EmlTCWQxNLg/9seK0YnTi+JknioJ7S6W4ln2dkO3d4Jp2EjhV&#10;jgAdyagJtdtLOMIi5Y52gDANBr6jNqF20TyMqEjydtaFkjFKtyJ0RHWHqcLS7aCwhMsvAZvAPgVn&#10;zqXTNX1O/S7vLkBWU5jBzjcasXQbCFteuHkU+17mw5/aSD3zUr1lpiRXJML7kGdoPes877stGa6S&#10;GfRPRUE0Sb7oqI0y5+2Pir10S3tEVkyT+Cc1m7S7bX8KI3aGIk7dp/cPzmin29QVfbMhAbAyvdia&#10;FPrVhHEmy/r7V7W2xudePz2oOu+v7aY+1bIzPnAIGaFFgaG0Es0oZvrIGa907qHSNNQzuEHwxjAB&#10;NcnllvaVlo4YpX2Sza5quJslkbspphoXSZvZZLrUJmde4yeP5oD1L1b02e72Ls2jPc4qifVH/URd&#10;x4srApH9lKnCLnL26KRVX6NAav1hothcuqyB40LbSuMYFZ29TfXO5HsQ2bkRltuTnAFZeuupJpQ7&#10;OzOX3ZO44OT2xQJqfUjtP7Tz7R/bzwD9Voh4/wCW36KrNBV0XbcdczXEyh5w7SZDZyoA/FLHXWsb&#10;aT2lw55j8DP4qjrS9ulll/pNJsG7cfo1PPJfatYGWFHYLgFOxFE8CTVI5/kbQQapqVxfc3dzJu7h&#10;Qcd+DmnejTWOkBZWCkntjluPxVSXFp1VJK/sqy4AGWI+ux4NKp0t1DPbs8aFpz+c4+yTVFhj/wDx&#10;ENPP3os2+66nt2ln/UIgkJ4zhsHxVfXfV6SXbzKgkIHnt91HXHpT1PLIJJZAVZAxyQTuFdXvS09r&#10;bLsjDSbflwQCa79rHr8rJS8iXS0Quq9dXM7j3JArDgYOCBVN631PeteHMWY2IDFu5Aozvul7mO5Y&#10;yoy+4NwJ/dQvLpl1NqcFsLQndxGRyD+TWqDgqpLRmnmm3tkv03rsk07Q+yD8e+c4H5p4bnXcTmOz&#10;yqk5yMf8qsSHogaRpDzxRDe7/Lac5xTzQ77Ub6EW/wDtx91X9rtjP0wr51/W8jyTUMdxjKmfRw+i&#10;Y5YIzyZabVlbwa9ePZLuwko+OQOKmJodQ1G0G12EmzGRnvWldJ9Eru8CLLYBVwG91MjnzuFW1o3o&#10;zI95FGqoEXgZI4x3Ir1YfUMU1FrTPnfJwuDlTtIw30L6MXOsTiS5jlXnJJGWUVq3oTojStKmlV4W&#10;O1So/uy3bNaa6R6CispXVXjTg5dTyfya7gbQ9M1pjgSiP6Gefuly+VKf6M8cNIBNF6Zvo70CGBly&#10;MCTGBj81N6JoFrY640905AK/1N3b4+DUR1F6kaodV3W1u23O2M7TgfWaR0XRNS1vVf6uqsGlcM6g&#10;AKoqTTa2UWMPI+sbC2vp44LUlS2FdhjP8UPdQ65rWpvBCo/TRb2w6fuI8ZNTsvTlpFqtxCJvdSHB&#10;FQ3VXU2nWbn2TFIypnYp4ytLXwPw6Iy/6dgsZopLiVcEhizkZyPH80BepPXd7dSix0O1cKWVTIv7&#10;EQcYXHn7qFePqjrq/XfFLFCuWUBuPbHGTWo/TXpXSNKhdZ4I1jjiPLYYkgU7g41a7OxuQL+j/p9C&#10;7veamRNJHGW+kXim+u9TWWZLSK52RhzuIOAf/kg0y6n64/SJfpayhYiAAR2wPsis2611H70E5jLA&#10;u+5Exzz3P81Ffl7N+GKgthVqKwzPcFWHsnIRhgsf5qe6K6KurMG+aP4xuCP/AJQP3ihvpXpSW+ii&#10;nhjcQx/Jm/7ir46i6nt9F9Pru3jYJfXMrLEpxuAK/uFPHlF1emI0nJMo/wBd/Uy01C9Gn/8AxY7V&#10;P7DhQzcYz+Kwn1NZi+v5BJJuxhUwP2gVbDavZx2yreAieXJdn7lz3NDVxoDzTrJFOAQOSfNa8EFB&#10;SFm1Wii9a9JBdMbgSmVT/aeCp+xUQukJp0J2KfoBjk1fWpWl7agKAHx3IodiignBWe0bPODtOBVr&#10;1tkZ0yi1m6immGIohBg7Q/D4p5fajZ2yI89qjyLw3xzz+atOfQoblz+mO0k+TkCoe66Kltvdke3S&#10;Td/xYYNXE4//AOiVFZ+zpmrSIyxJCvkAY5qJ1XoWxiRpIbuRsDJAIOCaMNZ02RWEMdssWB+9O2KD&#10;30Z7FWMVxJIRyxH5qyn8P/RwFBp08C/FCx8AjuKFtQtBOxR4mQjPJGKtufW54faCQBuME/8ADUXd&#10;CG/jMcsoDY+sGqwybFKTuNIEan57lHk1KaF1dquhXStE+5cYMZ5QqfFE+pdPGFCR8h9UDT2cmSNm&#10;WWtqqSDk09F86H1HZaxBvmdYJsYYMfPgLS990otxCtwtwcbvn94/BrL9+11Gu5XdQO+0kUa9Kepu&#10;oadF+nuB+ptycnfnen8Gs2TxZpNx/wCi0c8XVhxqJlsd2W3L4Y0PT2treDa6bBjJI4zVh2fU3S+p&#10;qV2sZH4USAqM/k5qMXpdLiYJBKqDBJxhqzxm1XJNMSUbetlPXOiQo7hOQe2antBtHTbB7gwxO4nx&#10;RfqfRb2/DTncPA85oRuJJbKQrswSK1xyqVJEHCfw0TL6KwJ9sbo92Nxqe0HSHWUSLGfzkfu/io/R&#10;+pliiMTJyec1bOmT2sllbzRT5yeRjAyKhklKPoi1RLQaFbXEcamELNjn7GfuhjUOgJy5KTI64JZS&#10;OTijhLxInTacvjLfmia0uYowGlwCeRU1NonLDGRlfqHpGdEMwiICkLjHIzQTa2M4ntxGu8mRdufB&#10;z5rfll02t6Gm9xMHPw8k/eajH9J7aa2nCxlJXI2uiirR8iuweFopXSdbe23x3UjgBMb1GFrRHob6&#10;bnWbwXV7EUsZBwXGTLiiXo/0RhhsrdL2T9SDk7HOCK1BFd6RpdrCok2+1EAEAHf8CsHleVFrjBO/&#10;ktiwxW2K2+mW+jSSLY26QoAB8R4FA991Tc3zT28EDMWBy2CSR/H1TDqnWNXnjUWbFVmbBJou6F0w&#10;2EsH6kiSZUYknnI+jWSLpW9s0PekG3pHoFzpUUk01sqtcc5PkAY4qL6/1C6kt10TS0W4e6y11jkq&#10;AeBRv03dSatdiC3bamTnPFXFpXTundMX/vvbxSzkZZ+ATx3zxXHNt2NGNaIP0Q6K0vRdLlJURThf&#10;kW4O/wAmifXfUu00/Tp7aWf/AOOSFwmO/wBmqb6l9R5Io7xLSZPcYtlEIP8AGaANNuZ9YtpZrzAk&#10;RW79sLSLA3Nzci8EkTQ1M6lJcBzsj5UEnJP5oLdLvVNYXSdPSS4lllSMfHOw+WNM9L0XqDVNn6C0&#10;k9l5VHuYO3k1vzproLQ/T3pyK+fbJqFxiWSV8btxGcCuynwi3XSH5J1Q6s/Tey6S6bWGUxvctF8m&#10;I7sapHraWXUtMubYThYoBksn91OevfUO+16L4yPH7gCEgdh/8mqE6tv59L0i/iSd4wLdnY5zuJyB&#10;k1OMVOqXfQ0FxjbMt+o3UYe4W0t50eNMEEd9woCubyTVTY2NsSHbBmH/AJFJwm0V5XuIQZJm5Ycl&#10;WP1+KurpbobT/wD2c43GeX4EgYIz9V6+RfahEyufNmkvRj060+z069SdSuyNfbf74zV4ejU8dldX&#10;V9K+Y/cKZ8bR9ZoWs7pYNN0m1ijbJUQygr2I45q0uoLK20vSY1tEXasZY7TkcDyRXmOW7Fm9Mgeo&#10;po9Y6m06xcR+w04mmUeFH3RZq0CXOrSQRqqLGwKKo2jYPIqqOk7ZksJNZlGGlmOS3yYEfXkitJ+l&#10;NtHqJvp7gK0j8Rk+FH1Qn1+2QJ7XtU0+76XEeNzxqCAew581jbodrrqvV9Q1K3BjtbQlDlcKdpxx&#10;RZ6h9Q3NlDqkG4xyB3QqmT/yBok9F7DT7LpW6nlu5I2dS7hhj/GPutMFcZSdXSX/AENP4+GS/U/U&#10;l5Bol8YNvuFNq84AP3VaXax2VlYyu5LPErEnk5Nc3eoSapNNHsYIi/vA+Iwewr2ytkvbxLZ5AQq/&#10;3dgBWVRoG2CWv9RWSmys3jcSzOpGwZypNWZ6nQw9P6FbXsACFoACeFCmuehuhrXV+oJC+B+iU7Xy&#10;OfwM059YbO01Owt9Ea5CT3brEqEE7TmmTQhbnod0HBH09ZavLGRd3eZXI4JAOBmjnrnrGEWBiidf&#10;c3c5Iwdvipv0+s30HpmwsruXL2kRUk8EgdqyrrErar1OkAQbGlyozwB/89aGqUeEu4/kvigcuPa9&#10;6Lx9GNGYyatqMo+csgUcfjJNHnV3U0EMDWqufckcRkj+3Jqb6Yto7GxiiJwN3Bx3oD1XS5L/AFuc&#10;RKpRivnyvc1aT444cXt6YLstLTbT9PZQouCRH37ZOKxN64axMRJKzn4tt/d3BOMGtsT3cdhabpDx&#10;GmP5wKwh6m3tpfpNEYyS7k/Q75zVMvC8SX+0CupMMf8ATGWn1jU52WMh7FNjqcsAG/aTWiNK0phq&#10;etzuQdj4THgEZqlfRfpc6Vp0uo2sipAyCOLHgDkkj6q6ekeo4riW8hkcEkl9x4DfZrNklCU1B6pt&#10;3/aGi3VhHYSFJXkZyUAwSRwaFoNRVurbpJWR4nhURedrJ3o60h4ZYHEf7RI64+sGgfpLTLO5ub+U&#10;EF7a6kiIHfcPJqkIT44q2m7r+hrX5FhX6B7WcccocZ7dqpvQLN7MSS7NsjuX44B/ijHri4ntbOd1&#10;YlXQqBkgZpTpiOC+0e0B5KgH+DU/KbnNLjtIIaQw6r0OS5tYLxJAskafP6INVv6U6lNqGt6orh1S&#10;NNuG+6tfWNUNvb3Fmy/1HjIiPg57ZqmPQyCZn1e8kBDLOysPC4rO3G4vi/XJD0+LLzTTZraWYx7i&#10;GOfj9VU/qHd3LOoIBRxs5/cPxVpaF1A9xqF5bSptIUOh+xVd+sEAii92MfLZuznHIqjgnDkn7qhH&#10;p0QnpU99Y3V4BGTE6g89sirGuIhqWsJOWAjtlHHncaAvRLWIdSg1a3dv60ZXAPBxVpdMR+1cajFK&#10;MSbsn6Iqb5PhHl+Mnr+wAv1D6qAsZbcE7X4LVVnoxr9vf9Q9QaTdgKwiR4P/AMIoOCD+RT3rkxx/&#10;q5txdBL/AJXBqrOgrT3urba5idlZVJLjseRwaeKjwuW38P4OPJUqNnaLYraM1u4X/wCIcZ85ph1y&#10;rWthNOSTGnOFzkeKIdV0ySQQvDgOkiuM/Yof6z1mH/aruGWNt7Ljb4rN9uMYSjLUu0/krztp+vY6&#10;6T1ay1XSIkwMBAjBvOKzpp92lr1i8coYwmdowPpv/wDGrL0TSrm20CGW1csMHK54XFUUNae81S4P&#10;6cAxvgk8M2O4rqncIqukCStmpuotARrJ3RsjbuwT3OKpPoUy2dnexFWdTJIG4yQp8CrPj1qaSzSK&#10;QbQYwq45BBoa9LrpbjWNXs7iMqwG+PjAZc4NQxflai9ydI7JaIj0wsdFtNT13TbmMM12wnQOPiEx&#10;jAqr+qtPsOi+v9FvY95tZCyN9HPitKw9H21p1ExVFHvRFkPkAdwKrD1h6M33WkGZt8LT9z/aPNXi&#10;pxrlHq02Iqv+zv109MtM1rRX1K0UJNGny2HG5GFYR9POmbqy/Wwxe48EbF8MclTntX6e69p8un6c&#10;sG33LZ12En8juay56c21lPrWp6O7mKbLGMdi48E1THKcYyi17FyP8VsydHZXKatePHEwMcm/AJ2m&#10;rra5lutIxvkiaRBnBwQ1T/VvTU/T3VFqs9ttinRo2bB2lhVuenXSuma7Hd2bOI3UEjIpbWko/oMU&#10;pX/JmSrbqfVImEE91lU4B3c8diauLovrTVbZjs3TYHBz5z2/iqs9bfT3U+mte08Rwf0ZZ8NLn44I&#10;4FWdodpe9MTRTT2G23kRVbIJznkmjMoRx3wNmPK+RZUvqfrxuHE5Vdq5UL8sn7qW0bq7T7rMl2rN&#10;IvLqcDk/VNNYsrfVYVkgj9ttoKYHBH/zVWs2lPDJKWDb+3PY/msnJOqHeS/Rbeo6ilwAUT4nhQRQ&#10;pqV1JYw74kzlSQpqtV6vvNPla3ELGIHlvs1Pnqa2uk2yPtX89uaIKXK2yWRxphh0u0mnSLe52e8u&#10;WB4xmrg1zR57jRVuklxuAfI8eRzQLFLZatp1oIUCFFxgeMfiprVeo7rTOnZ7RHDYU43cHH/zVp56&#10;asww1tFI6H1Bcz9ZWkV0ZNscgDKP7cfdbR600izu9MeXAHtxkgjjjHaso+h3Rs+pR3WqXoBl3hIc&#10;tnjvkmrE9TNevdN0S7hDkMYzt+h9VfM02oqK/JJFU738GWVvf9310NYSlpI58MuM5I4B/itGalLd&#10;ajpcNq6MJBIuJB34rIXoNqZ/9XriDZuk3yjPxy5Jr9DOpf09ne2DcMpcOQMDH4qXlXikokk+dP5Y&#10;M3ut3UWnQ2dwmGRcK+MNj80KXGjTx2L3trLLEW4LBjgj8j6q0PUVYbvTDdwjD7RvC4yKrKw1u4g0&#10;qS3fJjwP3dmxWWMbit2boRtIx16qyz3MtvDA3O48nBANF+h6/qUeiWum3MSNFuyMDs/fioLrC4tr&#10;nV4ZFU5V8kAYG4mrZ0CwS+kZ0YMQgLMPGa3qdRRg8zc1o150bdpfaNHbxZH9FA4xgA48Uomtjp21&#10;u45cEjLqKY+m0cNtbss0u1+/J4OaHes7iKfUZ4kIlJPOOeDwBWJylTfLd0i0ILSofdL6MOobiS8m&#10;QrEpBCn+4mibrDVW0+GO1iG1ZPjx+R2oi6MtF03RbaJ8IEBPyNAQ1yx1vVLmEdlyoY9jj6P3S58U&#10;YQhvcuzRjtuetIQ0y6trPp/UzPIBgOwyPoVV3px0/dz60urtGGOdyY/aqHwaFvX3XpNBsobe2uT/&#10;AFZFD4AyBmtVdGG1HS1gEKJutlyR5YjvXFhfB3JK4totkVf7YNdfTR6lbFYsK/tkbj2Gay6/uW7o&#10;u3uM7yODij3qDXL21vXQKPbXP8MDQ/qF9Z/7bNOgG9Rxk81Bu/7NcIcIAt0R1LcxdRkX8fu2jOBu&#10;I4AGc4q8+pIrbUNQgtrNARgNj8Gq46M6YW6tZ7zKnacgHvzR9oYRNYgkkLAgY3D/ALGqNaSMrlbs&#10;ItQv7nRNIuIAhCoBhD3z/FR/pL1VbyW9/DqCGOVjkiQYytS/W97BfyJE4A345z9HPio/U7CwWCGa&#10;EFZUQj5dzgUttW1ujlrjVdlD+oxia9dI/IwcVWsWlyzKSRnav3xU5r5kkuJT7jMzAMPwD44qDaK9&#10;9shEZ8gDGcZpsUdnMs/xY2h6WhuZUBCoDknA/wC1PVs9MtJo4zcKxTP7mFMG6XupZIy9w27GBhiu&#10;3P8AFMNT6Ni0199zKrFRuVgeGFejCJ5U50EOq6rbxQuIcMT344H8Cqf6q6rQQlHJwcgAHBrvqDrC&#10;2hCJaDdJtycg4yD91W2oPJeuJpYxlVOcDAGT+a04YX2iPKzPvXt3DGkjY24LPgfnsKFOio53dpRG&#10;SpPJP2fAqd9TLAsIkhbcAx3c/dF3QmiFILdCo7I6j6Jr2HJwhEyZualr4NC9J6Nf2WnrP7DNFKo5&#10;C5wTTmaIe8fiSQcEVbnS2j3dlo0BXmKUAp8s4A+xQ3rujyQzrcRY3MQXAGc4rzcuS22Ti3QK6jaR&#10;Qg7R8goK58mpLpbV3iuIhLbCQPw//wAkHyKIdWsYLmxWQwsGI3D8H6oS6aE1ndO7uJEYjCEdhWdT&#10;v0dTRM3+qxNfTmELtY4x3yKDruL2rqRD/d8gfsVa/Vmgaaba0vrSQq8g2tGVwBUDrVhG9hFJ+nJk&#10;iAO4fR7irKaoopADb3Q06Xdtba/I/lak9St7OXZKm19/yyO+akv0i6nalYbfdImGVhxyO+f5oH0n&#10;Xg8rw3ELRSRnBVhgf4zXKvpHJbD7T9BuruPbZtltpYA0SaRqYtllgvLRWXbtJI53fkGo/QbicXsB&#10;tpSkm4cDts80T65azIyySW7vHI37h3U/ms87UjuPsqvWNIt45JjbNtDHeEB4GaiEuDtGRzirQ1Hp&#10;O3u4DPBO6yof2/eBVSXBkRyCnNOmpLZSUmqo07ovUVlfwtwEIJU+5jmozqDo8auqiFBvQghh/bjz&#10;VUXYeAj5HuOBRXonWt7ZyIRk7eCM53V81BOPUmz6HJj5hlo3p/qsDrIgU47ZPB/5U01Rp7eUITux&#10;x8Rj5fRotPqEhRwdsbP3fIVcHwKibnWtJyjvOjknkZzk/VdBRdUQ2kaHfX3vNDC2EGSW8/gUz1/S&#10;pLQMsgcuvjzVsab11Zm0jit0bYSTnGMH6NR3/tLi5Z5JgDgkkg8A1x5GpaRzg32VPpPSILi7uUU4&#10;5jBHNJ9WytJCoOFCnGKtPUZ7aBF+XxAJyapPrHWba9KADA/dkHGMUyk5cTqxleaje74mWMec7qp7&#10;U75zKwwTg9xVgzXkILhD+OaFBpyZO7Jr1vGdXZmzQb40B17J7amXJJ7UGTwtczswGSfJq5J9PtJG&#10;AYn8qKVlsrOKMBEUH8CtSyJejM4yRnDU9GkxIuAQeRUFFok45zsU8CtBXmmW6MWJDfQqC1C3ikXh&#10;AMdsDFH3XRnlCnZUMEUyBkZiceMc1L2WqTJ8Tkjj8VPTFwuzbk1EXscwQbFG4UkqoJTkumLC+blm&#10;c5NQkutESybWbjuRUZMtyGLZqNtWkkZty+eaIoRZmTt71tc27AJ8lzzup/pnVT3ADkYUc4+qHJtE&#10;/VEE8Clp9PMKxRRkgMQv+TTJW69stDLIvrpzXJNaKWsKlpywwQP+pr9n/S9/c0LTjMuXREXPbsOw&#10;r8/f9Lvppa6XZSaxfYeTO1cg4UCtwW3VlnCsaRjCvwoB4FeP52VSkopbiz1MMZVv2XuwtChjVEBI&#10;3EAA8H81Ew3lhH7o9ofH9p+qrbT7y6mlJJZUbuc4FI6vr0OnFRJIN2e3fk9qxQi7GcSxbjWIRKqx&#10;Kp+/4NWpcNGNF3N/bETt8kis3dKx3GrXbSHOyNssrDbhhVk9Qa5PDaezvzvO3tjAxitKIye6K7in&#10;R4J3dg8jNkEDAxXF7exwadFMjgtHu3nxmhC+mkgupAJCyBQAR2qB1fWWj0y7h2bmYEr/APMatb0q&#10;ISewD6tvoLzfK/PtAkPnOc+BWH/UvVd18vtvlFzuxzgn/wCatOdQX7C3lJyARnA8keKy7q2hzaxL&#10;J7SZYknOcYr1Ppv5cm/Riy9hNpFjHdadZ3Vsny2jJzzuHmtp+ivV51PRv0N86PIC0L7l7kVmj0M0&#10;OD9X/t2okqi4XB43ADNXRc2sfSF+Ly1h/wDb7yck4J/BqvmZYJON9bRTFBkh1F003TM/6+ztneEu&#10;ZGx3BHmr79JfUkXUEDtgK55I7qRS3Rut6J1JpzxnCyKvzV+Tgiq06h6NudBnll09uMhwFH/ivInO&#10;ORpXs3Qg0jcur2lnrmnNHlWDoOSP+VZN1Tom+sGulSNwqtuH0HHkH6oi9IvVacusGoHYWJBz24rT&#10;F/Zx6hErJtdCp5GD3pYpxlcjk4a0Zr6Q6nEMDR3ICMOBkjGTVjX+opPFsyNh5z5JoN6n6Ck09zJD&#10;bMyAc927nJIrvQNUgK/+7R0w2wZ4LV2eNvfoIZBw8Hso7LK2fAz3oLvzqLXcU0crkk/NT/0q7rnR&#10;rEwl0HLDIOaG2uTbrzDkEd/oVGUaLxyWD8fUclqRiA7l574z91bvSHX0N7CFlPyHGTVW3lpBqkKj&#10;3BH9Me1CdroY09QbS5Y4JJOe5NcjOUXaYzSlpmt9TsxewjbtP1nyDUPZ30tiwhkUkZwfpaqTpHrL&#10;ULIIs6mVGOCwGO3nmrts7uPUIi4wQfArTDK+1JpkJYicimWQZU1031jg0PmeWBzhcA/fmpCDUI5B&#10;gsN31WiOe18Mi4NDOW0+ZKMRzTPZbb3EnLeDnGKnfcVGIPb7ptqEcEkDyAA8cMvNSUbTdrXoRxoX&#10;tLy3ISNJFJ29hWdvVD09tri+a+RPafBB2jhh9nFFt5dXFnO5jJdsfHFG+m69BqEQhuIiHK4YEd/4&#10;p1lk0vVdCOMWtmMJtLmsbj+mxDrg55FG+g9c3uADM6kEgg9jjyKN+qdAUXLN7GAuefr6oft+krXZ&#10;M7MEBX95zuBNJN81vs5jjwumH2kajp+qxAXBVnB/HnyKkrvoPT7V47q3mK4yxwc5rPmkq2m6lJEz&#10;tJhwVOeaOG6lIljT5gn+1j/2rsJJqiiky3bXqgDajhSTwDnmvddt5Zo3khiViU3ZXjNBlvJYFfcJ&#10;KEDJBp5Ydfx2Z9ncAvOGxnNPSQ8WirNW6n1LQZytxBIUZsqOTj/6lHPT/qvY30ESCAAqCCO1Oeoy&#10;eoLdfai3MpIA84NUXcdAatps7SSEKFO4FQQf4ojFULKZdV3rMWpXoaQkLggBhRRFqNnaQxQo2SR5&#10;+6q3pm4s7u8hjnuNj89zwal+qbGKAo8F0q5/co7n/wCapuFXTEJu60We/mZjyPOeO/1Sl5oen29n&#10;LbGFWONxOMHP5NU5e9X6rYMpT3JUXnAOCR+TT/SfUP32cXUUhVm+JUjCj80R5naAzUehbi5kuEiY&#10;x4YlHA7c5xQ9LDrukRpFBIfhndk5P8mtG2fXGlRMUTbvXIyMYAP2aaXWk2OtMDJtU9xIOGFOp9Jk&#10;3CT3eintE9VTcZtpLU78kFx3OO9WVpepaKsDsLiEFwSVYYJB8UNat0fp9kuLUM2AdwyMk/eaBrzo&#10;+9MU8kZOVXg/VWjTGWu2Hs9vpEkxe0tVzggZwTXUWgzTQNuTahXkcdqprQU1Cx3obpncMMEjGAfu&#10;rHuOqri2t1953JxtAUAhs0uSFexZSorTXOiM3ruhLoxOCPr6NVp1d07JpsqXAkOSf2jkL+c1oaPq&#10;jSTg3P8AT+yaHdUtrLWpAsCj2XwBmoLK0w5GdZfUIwwbJofdIHJX40adJ+qxtYQqmVONrRnnjwc0&#10;WdWdA6db2bK6oZVDbWXHHHANZov+k9VitZWtrZ8YJKhuQPxWyEcWSKt7Glk4m0I9Bs+qNOWX9YGY&#10;qxYoO31/FBqaXLo13EzgyKCCob6+6yB0d6gdSaBfMrSy7M4IfslbW0jV7Xq20gmhulSdTteNvBI4&#10;I/Fcy4Jwe3aHU0yUu2juXiuEkKMDkqBjGKU1bqlLxI4igV1+Oc980K9TaDrehTn+ok6Hg7MDGaib&#10;G2FzJHF7mJM7u5FRYMd9T9PX7WroI23fuyvJOKH9I6v1S19tDkhWwAOCPurru9ceG2BmUMQoUcct&#10;VbXehyTL7sQOT+OK5Gdtxa6I58c0rQKdWaIdaIkWEO2DlcZ/O7P3Vc2F9JpxaFoiqE8g/irh0/U7&#10;jTWmSZcxsBgkdvugrrRLXU0YogUY7rxmtCk2kmRXon7aztJEE0KYTA7nJzTLUb23dCr4cnv/AIoS&#10;6WMttcRQzzMI3GEyc4+qPeougJIgt7AwlYLzszgA/YFI1vs44uVlP6tamK4M9qNu3uoFeafqU1wB&#10;7jnd25o9GjxSP7e8lhjOfFQWs6YLadhHhhgfIDFaYtOKQsU0QN/KbZ0aRhhjUZqPTlrdxuy5BKkt&#10;twd2aeTKt8kkMshRgv7sUKreXujEwqc27jz908MbW0zsp0VNqWjS29w7wsxYHIbGCuPurY6X6qgm&#10;gijulEUq4Rsft/mvRHBfY9w/IA5A4JqnupdIuILl9jMcNuABzkDwa0xuemJDIzQGoafHcBtq5Xb3&#10;qsNS0WaJ5PZI5GRjjNTHRHVZihjtbsliSeGH7c/mrHvbKzkhyhTepzkHPFS/JWVyq6f6Kit9dks0&#10;i9+4ZlGAfj90V63PYalYxhSsj7MAKMYb7BoZ6ktfdQgKRk5GKqoaheaddh0kZhGclM8GqRxu0yHL&#10;VDKxsr3pbXlv4XdpCQx5wH+wRWqNO/RavGbpFBRlBdCeU/GPuq3057HqGDIwsiDzj4Gn2lwS6HKW&#10;ChlPDH/i/NXzqMnrsfE6eyK6k0+O1mdIgQDlgGOdtUxrOkPpri8jj3cjgeDV29Ru1ykk0R3MX5/A&#10;oGtJw4MUyct9+anF0Ra2eafqmm60ohLD3WAJRuGBFSVhZtpspeE4XJyrcg0FL0m9tfrcq+FQ7lIH&#10;LH8/irGsdUgvYgJCElz/ABnFOWx2jUPoBqSajfSH2AFhB3ruxyBW5Vj/AFCOvt8Kc4zX5Z9AXV3p&#10;Os28kUuI2lzIB5Ffpn0xqUd1bxyIzNERgEnJ/BrxfqeH84v9HteLLlFlj9H69LY3ioSAhFHXWvRe&#10;m9TWbTWwBuOMH81TMlwUDJGMsT384q0uhtaayYxyOzlsDafAFY8WRR0y04N7QIaKLmzk/R3aGOWI&#10;4+X9wFWNpmqhyLYkGNuNv2DRd1B0xBrIhlUhHU/u+xVRXenX+kag/uKM5/puPK08uSrtr0zM9/oF&#10;+pOn7zpzVo3ihC27nK7T91fHRnUkOrWQST5MvDBqioYf/UlrJBM4yBxiqxh0mbo+f25psh23bs44&#10;B4qnNKFpezqp6fZcd2V0mSJo4/gz+Oy5+6LrW9jvIAy4bcDxUPptzZ6pYqdwbjknvUIb9tJuUBUt&#10;CxwdvOKmpSg1vUh5Ll62iq9d09tL1drgEosgO1R2HNXX0f1JbapagowDjuPNe6vaWWsWbYIPlTWa&#10;9VbVenb17hGKqSMfWatjyvHLVNHGucaemXn6iaEntpqUCAXFvzkcFhUPpPV1j1LoV3Cse6ZEwyMO&#10;dwow6X1Sz1/TVJdXfGHXOSpoH1/RIOlJTqFlCAknEoA5p80ZU8lfjLsINai3tEr0lc3EsX6KYOgw&#10;QM/VVJ6r+l09ikur6b8nQh3X+O5qwl6tiv4IJ7PiRSCRR+83+96XLDt5dMMPz9VmSi7TtutF5clU&#10;lVeyl/R/1ttdZiisrg7JUG3nvR3150s19A91ap80Bxt5J/NYe6k6d1XozqJr0wMmZMZTsa1p6Z+s&#10;8erj9LcRosiqvCn7rRlxwiofk2v/AMzDg9uKENB3r7chBV17qT5q2NM6tjKkFi39qr9YoM1XSprg&#10;SSQQNuGW47f9KDtPvfcdgwCtgjB47VKGeutWNLApIv5LFp5P1MTBWNTquGADgAnwaqHReqriCURs&#10;uY+wz4Jqxb2xj1FEZZcMuMEHODWzFOopq2/aZky4mnvoc3ejW0jiX2gGX6oA6jtoLecTwOUeNQxW&#10;jOy1RoMQ3Rww43eKlJ7C1uwrMob6IqnCOVNw0/aItOOmQWhdV6dqUSRmdDL2eM96oz1e9Ob61I1T&#10;Q90bA5mjj8iiTqvpcaZqUd/aqUySX7jIqz9B6ssb61j3TKr4wyN3qsMiarJSpaYvFraK69O+vHu7&#10;e3tzglAFfcNpBq5AVuUIK5FUv6h9G3NvKNR0rMZHMsca5B+zSfQnqBPJHJHcFGZZdreCKg21aldJ&#10;0P3tFhXmovo7ZlAaJjwfomojqJhKgnh4cDjaM5zVgSxQ3sGGTKsPIoOgkOluIbmMsu34kLxjP3UM&#10;kK9/iykJ/rYE6V1DcTO20r7qjaT+R5NWamqe5CGZSTjBFCmo29pvE9uqA5PbgHP3muen+pYzcssz&#10;KuRgAnGf4qSdas0cbVpB3Z63buyxNKokPYff8VF9R6Ov/wBnW42XMeDuH9wHfNRXVtpE1vDdQxn3&#10;UOQV4IBop0HVodRtI5I3DEDa4+iPut2KUp3jk/6ZjnGtpHWmapBqNuhxyR8kI7GpCFzwrDBoUukj&#10;0a6W4UH2JOHH0T9UUvJ70BeFwdy5UiuxnJ3b/KPr5QtLRDX9rJb3KXUfK9nFO9RsIdTtGjJ+LYP+&#10;RTu1laSMCT92MGmOnWMtrNKA2Y2YsPxSxatVuL7/AEwf/wAlV2i3eh6irMuYicH+atbR9dt9REoT&#10;unDKfzS+saat9ayRHAbupPgiq+0uxn015Zhw6tiT6bFM3LDJe4smkcdSzSaXeK0cOYX5J8Ci/Tdf&#10;W4KLt2DAwWOc05e7sdSsn3kbcZK+QRWeuob260u7Z4jldpA8ZI+/qoTThJOMtP4Lx2qNQBwc4NIX&#10;FslwhVxxyMVUPRnWaTrH78mGVRwDkHP1Vs22q2s67o5lYZwcVeDjP+TVfAji0CuoX0mgiEtHvgZg&#10;hbOMZ7Cg3qXp+PUGaeCHEh5UN/cTVr6jZvdwvGyqVPg0Iz6qmkb0uo8qqggrU8sY300jsSm5rlrL&#10;/wBtc2YiIJw323kU9h6gutPQ/L4/2nBOBVp6lqOm63aoipub9wPlapXUtK1VLp827GAcZHFZsuNX&#10;3aNeOd9qi5+mustLusRtKqy+d1KdQ6daiITWSKJeSDGQP5qmrrQbN4/dtJcuCQQDzuHjNTGl9QXe&#10;kwD9VE8ijJ/IFK0lGn/2Mo/labDCz6s1uHAuIFdTnlc7hj7qWe70q+jb9S64zySMHnxzTDSvU7Q9&#10;UgAg2OzMVKAgEY8moHWOhW1lhJDKYyWzuU0uWLXT5FYxW7jxIDrH0t0bV42FpCit4KjH8YqjOpv9&#10;PmrxWfvxXBOw7iv2a0dZ9N6z0vbM8dybjcd3z5oHuvVe+lna2uYDGjZU8g0tTXcaYzuk1K0Zlj0f&#10;Wenbdhku6bjkf9BVSQ9Xa7JO0l3assbybG/H3zW8r240maBmlnVh2OTgAfnNVprPQGm603s2gwG5&#10;4PBH4xVceZXU16EdtDToT1hu9CVACZIX25PcJW19Cv4uo9IhuI7jKTpz9isDa16Rx6VGGF03/EwG&#10;SDR16cde6j07LFbBHktWJyPC/wAVdPFSptr4OSjyVpqzTmt9HLaRPJCSxxQlpPUb6bI4dsqGAweM&#10;c8ipqz9QY9cGyJTGcbTupS96AN2XlzggZA7VmyNOT42h4OormxbVPUK2VMKoLMfiCari2n1e4uZn&#10;idwDyVzlRVadaaLfQOFj3t7bZI5JP5FFuj9fzWGnfO0y4UbixxnbXIzfyNLEq0WPBJ+my05Ytgba&#10;hl12QS3JQnYw2r4Iqr9U9UYNT3AABl/4f7akbHq2yujEieeCwUr2H1VedISPi36DuO/SKyuGkK8Z&#10;bJrPXVPqjI97hXwsTbcnjdjuasXqXUIorYxKSGlOD+Fqnb/Q7S9mXcVDA8g480RyRb7CXjcdhd/+&#10;8hpdrbWtrLkysyovHOW+qn9V9ZVtI/hCXdufitRmi+mfTUJt57mANKBxuIO3NWJpPTvT6zl5kART&#10;kAH/AK1RyhXbCMIr0VFceruoarvSO2ffGM4bIAzQLrMfVWuTS23tymF8HcvAyP8AxWvr/UulEEMd&#10;uYSuNpwwP/U15H6g9MWMUtvBLBPMqnjA4P1WR5kpaVgq+DF1j6TdQam+wOUlHADAg/xk19J/p31H&#10;9Uz39zLmMfFFHANbAsfUnRbNWkuDGk8oz7Zxkfj+KjNQ9abCSWNv0BZVO3ecYq68rP6ggcLKZf8A&#10;0yx2dlBeSH4SYygGCD95qV0D/S1pN9HPey4Vo8bS/wBiuOt/9Qmq6shttO0/bBF/ftJL/YFR2l+u&#10;+ui39j/Z5kjCYiJP7mpmvJlutUTail1sKpvRvRhdRhwqrGu1uByaGpNF6X0ueeJJkiSI87Rk5Pmh&#10;nULvqzW7iNo1LKwwQhwU/FQt76Sa9ftHks7oxJByRlvsU6xSajc9i9PQZQ670kl9sZY8IMlXOQxp&#10;eXqaxDSTLCjqq4UBeR+KgunPR6/gu5HmyZFHkZJz+KszVPSS7soYZpML7w4IwO3mpaT7OSbl6M/3&#10;ctxKZXWJgCTjnx9ChHVbS7+GbVst8lFbD030xkhtBcPMpRhnbjkfTUR/7Bo1rpfu3RVCMje2Aw/w&#10;O9M8iiTjicjDcXTUl/snexbjgL/cKk+nfSq51q5vWNuERec4/bjzxWzINR6V0/p95nljd23BAQDk&#10;Gqvj9V7HRNOvY9PtDJNcR7FDAAj7pJeTKqS20PHClJP4aI239HbA6axcI6D4bcfH8kfmjPp/onSL&#10;CxjjEMQYNkZxkAVn3/1119q2yG308QRYO4HD5P8Aijnp3o3qC9ZHN9skI+Wf7P8A5P0c150PASbt&#10;03s9TJnk4pKb/o0pL1LYadpiwkIpXGdvO81UWs9cN7jvY2wkc8bx3X7qX07oPN2sMrkqy4OTR1c9&#10;N6bYywxR24CR4DeTkdya1/YjDi7Mrfporjpu26gutMhuLke00jNv4wDgnGKLofT7T4bC51KSba5z&#10;hSMZJPIzX3qD6lWhaytbOIuE4wo/5mq61bqfV9VjjtiWih7/AB7mnv0ti/ZurVB3BDp9tZyNKEDH&#10;JU98VU911lFp0M95bkKeRuGNxA8YqIMzOGjeR2y3bfxxQH096bdQ9S391Mlm8UKMxJ7hapj32xZ6&#10;TpER1L6havMlgtgod712EjkEBfwKs7089K57+RZpZmaSNN8pPAJNWx0h6Y2dlpj3F9GG9gYj3Efx&#10;8fo0M3XqUNH07UbWwtl96XKBjzmjJ5EVSicUWyxdK6h0bpKxvLi4ZmlkBVVjHmqcu+v5ryymdlNv&#10;Az5xnOKD55JXjhN/NmbcW2k4zUJf3El5i2XOzwq8k0qbmty6Lx4w6jsj9S1OK/l9qJWWBO/gSE85&#10;x9UVdJel91rk5uAAI40yPJ544p90l6ZX99N7r+5FFAM/ljV4dP39t05YXTK4zxwTkmkm+EG07YqU&#10;pNUPdMS06Z6a1AFdo2HseEYDgmsd3fUDau3uOMxgkoDwT9n+DVhan1TLqcmoR3s5EcqEBPABP7h+&#10;aqG46BvdWC22m3vtlMkuf+AV3BGaj+TOTfGy1ekOldDvm/VX8MJ9sf8Aw5eck9sUFdYaHaS3kgtY&#10;VUO/CRLwKApNL6p0Z4opbuR1QkM4/bxTvTuuBYXkRuIn2l9pc8bi3kZrVHmutkVkXsL7H0gaeMzG&#10;6zn9gIzlqDeqNHu41MM4G4cKyjvirOtvXPSbKHZ+jnATyBwanNA6g0HXbhjOYlyykZbLIp55rjnk&#10;vopcWjLDdMWKJKxJSXGWbHIoQvbG9DBQoIH19fYr9Bup7voCyhikso45pXVkKZ3Mx+/xVC33TMd9&#10;P8YfjI2QQMBM00c0iX20ZX1FHhhdXs+Tw2fNCkmlQyrtYlMd8AcCtfdT+i7W0W43fuxnBPOCCaqL&#10;X+iZocmOHKrjcCMVVZE6JuLM/an0xCYJAr/PHDAY/wA1V990Dds4mjuih/I4yK0VqnSmpF3METsF&#10;TfyPiB9ZHmhS70zWViDC1ZVbjmtUJV7IlEyWN3ZgF1L571E3UsDthrYiQ8f4q4W0WU3A91Cw/uH1&#10;UVq2jSOXldBGAMDwTV1l/Z1OJS17pC4k9uPKnuCaC7vTPbyNmKtq8gfDhGAyeCaEBA8jOJBkA4Jq&#10;+PLfchJR/QEjfGqor9qnNM6uubeeMtNhUONuOMVzd2cEZOM5odurUhiAcg1XgpHVLiy9rDrC2upV&#10;aVBsbuQada0dMvWKwENgfFicVnL9cbcdytStrr0U2N5II7GpLxWnpjvNaDPVtCuIMyLJwB4pTprq&#10;ea3lCB8g4BU9qj9K6nCO0U7b428nwKkrvQracia3cYx2HirOPqRnn2zQlpbNNAskT4LLnPfAqGuJ&#10;dRilBw7xhtrn6qutD6ouNKjS33ggMB8ua07pVxa3sMBUhyVCkDjmsOX8H1oVEVonVlzZGI7gwJGA&#10;RjtV1aF6iiXeFgVgBn6IP0ar2foczftXb+Sc4p9p3R+oWYZ4o/dLEZwMYH5zUmoNHaZbdx6hw/pm&#10;wjQvx/TOCP8ApTdeo4dUhhaObJyRtxgkjxTjSOj7TVLi1hmDx5BI/wDOat3RPTfTNMmhKqkjRqTu&#10;zgAfwazTUI7oqtFc2rahNJHaLDKSi71IBPbwKuTonQbh8m4LZZsbBwVB7kmjS0FjZ28lxFIoVcg5&#10;x5H4oC1T1E0mzkC21+jSODhI+/bPms6cpdRGg9l5zjTtHt4JVdIzHHkgn7PcnyTWfesvU6+1mK/t&#10;7CUh3Ptu+csgHjIqtOrL3U+qIAvvvbRFQuA2C/INSvRnTcyxJbWloxmZwoGc89sk1WONRVt7Oyk/&#10;QQ+nfSdzY27zXjmSWQHJHO4Zq/8AoLo641G7IuYnFk/DnG3eQewqY0b00k0JLCfUr0SGd8CEftTH&#10;JzVkar6kWelRiFNkS2yZyxBQj6A+6y58qpq9lsCkyzddm03S9LjtrK2jVFxtCDbsC1kL1L661vXL&#10;1rQRssKY2sOABipv/wBaal1LJcOEeKHfgYA+eRnih3WECTr7bZyozis8Yt/zZrUVFDRL1LeK0tcn&#10;cvO48nn7qhPXfrU6Uhs1wwuwEOSMpVm9Q3QtWd5GIWNA5J8/WK/Pv1G1A611DIVuTICcxt3Cj7Fe&#10;n9PwqU036M+edRpA50rrt/e9TTW8y+0ouFEb/uGM4Ffo16Pww3es28d5CI1hiI3FuEYDjP5NY/6B&#10;6DE+oadOpVyXClj5YHnFfoVD0/pmn6Kk0LL75kOW7K2TgVo83LGVJGNckWD0Z+jubzUGeY4hOFPg&#10;5oQ6s6lvRdvpccyqLnO1M84Xgk48VJ2+kSaZZRScr72Hdf8AyPxQD6babqU/Ump6rq0ASPe0dqvc&#10;cZwy1jwwTbJeRlaWiwxfXjaTbWlvuaYPt5GVH5A+6ufTNYvumILVnZVJhxkdqBumrOeSS4vDE8cc&#10;LlgxGAR5OPo1Keous219PY+xziMR45+WajOS/wDkr40JVsEendPvOp9f1K5uULWo5JznczVO6tEd&#10;LinijG8O20jwDRB0kth07ZSRgLCjkMxLZJbzjNAl/wBQJqVw7wwskCO3Ld2NCb2M4u2D1ojafvf+&#10;5yTg+WavpL2PT4rmd1y8iNjHHivte1L/AHNxJbJ8EA9zac1Aa3evexwwCECTG0EdiTxuNMTsKfRT&#10;UNQsLa9u5pGxcSh4NvfH0f8ANFXpXb2XU/qZ+tuHeQ2CSKyN+33DzminX7zTLT0/09YGiguoUCEA&#10;cg/dEP8Apy6BNh0nNrN5E3+4XyvITnsg/aKrjipO+6V/9bOXZbHqn1Ba6bBFHJkNKp5BxgCqd6a0&#10;AvqOizoEI99WLeXQeagOpJpuoNYPvSH2Y1xweQ1X/wCn/Svt2EUsigFuVHcqBTTdyuK3PdHJLq/R&#10;Y+uqf0M7KcFF3A/WKAfT93u73ULl1CkYXAP/ABU66n6iltoLu3eMnHAI53D80z0JJNIjF6ybopUG&#10;cdwPBrQ8kXmxyqkuzqg9hB1q6pbjLfuBwv3gVgn1TurdR/SmbenyDKc9/BrXHrBr8J0VJIH7biZP&#10;CcV+c3X+sQ38mlRWYxNNd4Z2J/qFjg4Arjp5ZuL0NLUYm9vSlJU6Ehhl5K72jJPP2ualOi9Guf8A&#10;Z7q8MeHMzAgn+0GozUtBv+mtKskgJI9gDvkZxluDVqdDXATp6H3O+GyPJ3GsMIJ5HydaYRWiVa6f&#10;SNOSR/IGfIBNAHp5pNxaXtxcwye5Fdyu8x/JyQas33o9Q06eM/BmiKsrd1OKEPSsiHS5LPcGa3lb&#10;LDswY5BFbYw/PElO1Vr9Ma3xlokevpw9rb2wTc0sy/8AIVIaJEtkyQFdmRwv5oG6+urhLtYlIzlH&#10;QnwKmNR1zfNYMpxJtG4fRqGWbeRt9pjRhpL5HPXmnStHHcoAQo2uCfHjFM/S/So7G0vFVcLNLvAP&#10;8c1PaxqUdxpkyAguyjPH7TSXRlvONGty7f1QD8vB5pua+8pQV6s474UyD0S3WDrHWbVjkC2jliz4&#10;BODQJ6qWwhu7eK5mxFNIoizwN2O1c/8Aqub/ANa+7vUhIgkgHkfQ/innrRDZ9Q6XaKjjdbyiU5zk&#10;CmbxuEtU1LX7QPk2v2ht0D0TcWN/czxMY3dQp/KmrG6mWXTbc3QJLKAck/4PNBfpb1RJ/Vt5csgC&#10;/POat3qWFJ9KvFOCCmf+VQjgjKEny2jjk0zO+qLDPE8zoXRu48ZNU/odwdM670yxijB93Bzn75Ax&#10;V2wRTrpN0BHuQcNVRaClqeuLCZl3TIR8x3VfBrsNqS/RKvyTNzw3sbOsRYe5tyRVaeptrm2Rxu5P&#10;OPoU91PWBaajYytJsSSQISfzUx1dZw6jpF7C7EkDcAh5yKg8nOCT7XTNCjTTK/6KujZWLiTm3lbc&#10;M5OPoCqSOn27ajelZcyLIdq57VqLoSKG66egt5IhmINE34NZn1fom9XUdRlhm3qjMjYU5NPPE4xi&#10;7tSR2Lts0loXTlpfaYm+UuSmA3bbQlpXS8sWrSRg7Z4ssr552k96bemep3sETIZDMgUbuPNNevtZ&#10;vNP1zTNVtEEgR0hnwTgRMeanCOJRhp2nv9o6oSt71Ql17qWrWOq6LLJcCOSOYAOACsiE42/wafet&#10;+sxt0xL/AEz78YWcD8r4FO/WhLXUOm7a7jJY293bTjacNtEikii3rTSLTXdBkngVX/pCVCMHcMci&#10;tawu8yjO1Sf9oRSX4Wjv0+6ssequnrW4XBBjEcyHwwGDWbda9KVh69i1OzkKTQYA293TOaO/Q7RY&#10;nsdSSJygjk4Hf9/NIdXahd6JqqTyqR8whJ/ayfQpc05ThFuP+/k7GG5KyW6w1G3vzY/q4gwWRVI8&#10;jccFqTPQEOja/YS28xKSo2w+Sal9f0CG40o6nC5bfGDjuBn7FVje9a6mbTTpIvkLcjYcA7x5HjFZ&#10;JprtdqzsI0PPXfSLzU9JWGa3d3jYOn8in/RPVkGu9MJZa1AUmQNGC477eBVkXWr6f1LoHKhZzH/G&#10;xx9mqa6RtfZ1UWlxlVfIyRnse9T4KnU7LWqdqhx0cbZb5tNun9oqD7RJyGT+0fzTvrHpx4cHepXJ&#10;H3xUn6ndKR2Vt+ttycKQ2eMrTHQLC96r0r3be6RzCwWVfOalHHJWu2Paauyk9b04ojGRAyN5x2qq&#10;DfRRn2dpYEnaRWmdT0+4sxJbXMBEuT3wQaoPVen5YJ90QLDcWZAMEH8VowtSRDPd/wCi3+hdf2GG&#10;WZRtR8Z/iuPXPqYWcTPak+1cR42jyDQFYx3EtidgY+1uJVf/ADVW+oOvT6qljayzkvuCr9L9ZFUh&#10;h5yX62ZHkUTfP+ngJcdLoZIQJNoH0CCM8VVvr9Jd3ek3NpCAl24bYoOCdvjNPvTw6j09YWCbvi8O&#10;VweB4xTb1GlXUIhLOAGRWdCD/cKn9yKz4/0y/FuF+qMpegGl3Ml5OtwnyVAzfLJWtn3v/v3soQxO&#10;6QL/APMSaov0ojWw1v8AUG2ULNhWB5Kknk1f2p25tb4tGFZQdyhfINN5kvuZP9MlgVQR1rJvNLBh&#10;llZocZyT8c5rma/0zUtH/TlWMkS8DbxUh1Lr0Gqwwb4RGY1CgEjBxQ9b6J+nh99Jfi3f6yewqcfx&#10;iqN0XdGT4LRrrUL8TEKIpSsfjOavT0W0a6l1E2vA7uR4ZazpqM1zb9UfpSCFa5UyEf3Kx5xW2ujY&#10;/wDatRtpU4jKqMH6rRN1FNrTMM0pZuwl6qtZrCfYFCd/zkUT+mehwPFcXbrvZm2/LnxmojqDVLXV&#10;dQEUZ+RxijyK+ttCslQDjGf84xSQWPkm9xLVJqkBPqPrz2rNZqdvufEH6BqsNO0OfRHE258P/d2P&#10;P1TDqy2u9b1+2vADtzg4b4gCjf1V6htINMtgr4bbsCnyfxWXNi1cd2zbGTVL4Ko0LTNM646ue3uB&#10;ujgjLgHOGINXVrc0ml2yW6RhYlwFH3jwKCPSvSBpznUWTBkPBx+7jtTL1I15r2UJvIVDkkHGMntS&#10;ScuPFvophfJsj9au4b9ioBDj5fYIqptblLxiFFbLMFCDnJqWg1qeyuw3sthlxuzkYNQ2kaza3XVN&#10;ujxkhWxgHy1TQ+S1ouPo3UZdJ050aHn2/PcGp/QpHnto7kpkNnOOwP1/ikuo9KaKOWCN85HDrz+7&#10;vinPQj/7TpEunXm5+WdJWwOWp12k2QIfXnM6F4xjYf8AIoP1LqGdbfEs52KMEjuSewona8hF1cIZ&#10;cxKx+Q+qrDrfWNNtI5Qsx3HhU/J80Uy/FIBOourlsif6CyOME57gGgO/9XIodv8A7dA+3Jznn8jH&#10;mhLXL64vZxDBA7SyOBgDO7+cdhU1B6Q3vuJc3mGQjtyNv+a9LHixpJt7PLy5u6Ol9VdWvHT9HErY&#10;GQ4GCtD91NrtzIzXd5J7bcqp4zVsRJpFgoFrbpvYYO0Yqt+sNRuoXij9sKcHHGK0wS9HmZ5sEr6/&#10;srRWaVwpXwBVOdT9TXtyksNuVjK9iOQxH3UtrWiXMrtuDSRyjOc8g0D6vp72+5QhJwVP0QfIrdhi&#10;m0SjJFS22pXd9frZyMpdpMEZ+q2d0npkOm2a+4wLNjBxjArCmmaRe22uw4TAMhYEHkA/X5r9Cen4&#10;0uLCJmOXWNQVPc4HetXmPUTmZrRe3T0d8NMjjCn2X8jnB8YqWu7FposYUMvfNPfRbW2iS5tJ4vft&#10;J48t9ow7fxijttJsr0yLtAdc8A448GvLn32QiBl9o9nJofvI210JU/iqpjWC3mU5BJrRl5odgNMu&#10;P/viLuZQcbsVniVIzc7ftsis0FboZh5f6BZ630vczRbkntRvdA3Jx2P8Go7ovVVaxNtPEJoCgzg5&#10;bmrI9PdDtdRUot1slZTtTcAHFVcmkP0prU4U7VjlwsZAAGDkU8KbphRHQTnTtVktxBtHcD/iU81V&#10;/qpojteRXqWrRxvwCAcAmtRdYKmr6TDqMCqJoQdxKgZHc8jFQWh3dxrWjPbNFHKI8lc4PbsK0JqM&#10;rsZMqToeSzmjVHaRLiMfB24DqByKuGPUFlsvacE8YXHIoX0Po5ZGuImX2ZHztdvx4om6fs30qVY7&#10;qRWCOd2F8GsmaScm0ykSDsNIeZ39iQbsbQpOM/xVfa101d2t3JG1nk96ufqWGC0uYbi1k2nGVZTm&#10;uZ576Yq81vvZlB3FQciljoMj6Kl13TXScpIBggMo+6hRaIzh2yNvitQaj07DqwObdOf254x/FV91&#10;B6ZS29sJIZQSBkcYwPzXhQcWfSKXFFN6iGMTgHsKAZdUurfZuXIPfAzViahplwvHKn68NnyKj/0v&#10;nitONxX8iWXJL0Vlc9b3mnsrIZfnngNg0+i9QdQwkv6pgRyQWouvulLe5Xc2MkYB+s1WmsdGyQK4&#10;Dlg5KkgftrVGGGVKlsivJku0Hknqb+ot2+bbsf34Kigv/wBYWly7RyIUyOG8E1U72F7AswML7oif&#10;BwQPo1EDUbkDBU7fyK1R8DH2jn+bfovFZ7CIDcRjwQc06EdsTuL/AB8GqZgvozGeQNvOa+l1ngAy&#10;vgHdxSPC4+yzlFpPoti5tYQ+NwOBxjvXk1hbqnLbiRwBVRTdRSx87y3HbPNP7TrRdoWZgAP7gKRR&#10;kQlKL9ht+itcEzS429hQzetbggZx/nvUa3UEE2T7ufvJqI1O4imkLRuSMYP1mu7iZptLo41e/tIB&#10;Ht8nnAoefX7fOwBR+G81H6u8mwhUPFVXrUrxyK4VvrNPGLm0jLOVKy2Xu7SRivwLDuPApzb6VZTl&#10;sPz5GcgZrPkGtyDc5wuOxFTul9YEluXjbPBzWpeNNIlHLHdov0aB/TG3sOBmpHT9Idru3VIUkbfj&#10;vgDPk/n6oR0PrCO4TZuy4wD9YrXno107aajdQNLGGaM7+3c+AaSd4vyZ6fj41OqNXaPpl1Z9PWFo&#10;sSCZ4l/+GM4z4NWR0f0Avs20l87M+4HaOy47cUedO9Lh4BLJDtfaAMDO3aKe6hqkdpblwwz9H8V4&#10;U0nJs1zycdDnqR4dPjLQx5CoCP5PgCgCLo291yBr6aPMecHAxjFRp1291y+iXO2JG4wck1rPTP08&#10;GhLEG/bF2PBzRGCd2+kLHIwE6CghjjljjiIUDb8u+4Cgfq93imuctlUGasSysja6dJcRsQQ5Jz+7&#10;Bqs+prtZIpkXbvcNvdvHHiuNW4izlVlW2mqLdXIUA+e3IoO6iuzFeTQg4X6pmurrpl0yoxYg8Y8A&#10;0lfukjyTuoOec55ArTOLRj+7a0U56kXq6faXLNvACZyB/wAVUj0RqhF8zE5Rkx95/NH3q1evOZYf&#10;dZgYCMVkzp7W7zT9SBfiPIH8Y+69H6fil9uSRllOpbN66la3FtHY6jY20shjKh9o8GtZdPXehdR6&#10;LGk8SNJKn9RSgyG7d6rD0i1W21PRbSF493ux788HIP3+aI7yQ9P3SloMQyYAKjz+a8/I23UldM9G&#10;KQJ9OWNx0LrjqVL2j4C5/cuWLYyfH1WqdA1jQddijTAWRgWGRglqS0200jqHTjl0diOQMEBfxVf6&#10;n0xLo92lzAW2oykx44/kVHJkTpqO0XjsJtd9NreNvdsmIkfLOcn93f4g/dd9J+o93psDwXSqpU4D&#10;P+DjJFFeidYwuAbiIjIAB85pbXNFtdSLypbhn24Ix+6lk3P2dUq0WDYdTWWqWzZkXcwGFpnN07p8&#10;7b/0qfHvhRzWT49L13Q5xMyy4d24+xmrH0b1OaARwzRsrMcZY8D8E11xlHbeh+KZoKy0iOTG0DYP&#10;J71LXWiwzRhPbTaPBGc1Wln1jdABgFC+QuCDn6NTMHX9tGdsrYf811TgkrRycJA51T00kFu3tBlC&#10;d6oPStTvdOuJRMPdXcSc8ZU/VahuddsdaiKNMgTyN2M5oR1/oqzmhYxPkgk44wM/WKm3BS0xfySK&#10;W1n1FhSOSFY9rbcg91FF3pl1tOgd5LoYdvlG5xx4IqjPUHoa+EDtbRlGJyQeAuKp/StX1LRX2Xe6&#10;YIxBJJBUHxnzitMcHKCa7OQy6qR+qtn1dZXgCoct9VwVaSYzLCc57Vhr0+64nvr4mK65TggEefNb&#10;J6T6wgukKzEB1A7eTSSjJSSkWUFVosO2ljkjUsuCODn7FcyXkUJ4UkH6oa1DVFMcZRCcnP8Aypla&#10;dQb8JLCQP+KmWVUlaRF4icvHtrlWBjKuRxkVXGovcWEvvQR5IOTnxVh3D22wSRnP1901WSCRWWRV&#10;P8ihtmaWPbIvSNUGsQmGa3BfzkdwexpjHog92WOePAQ/HPmhvWrl9KvI5LaQgfuwTkYHij216ntb&#10;+FTGqtNtBP0KZxfyLFJoA9S0m2snMyxJjkn488fmqwuI3nuPcjjKgkECrjuYXvJpItjAeSwwP8Up&#10;H0iYDuEuQcYxg13HGrEtlCX9zexStDLwrDIBGMivFnKLvfAAPmtC6t0pZ6lFHJJtBUbfiKqnqf05&#10;aNJv000jwkDAI+RPfHFPGSrs6pETp3VrWoLQB1PZmPI/ii221z/dh7ckgbOT27mgpoY7eFopbOUO&#10;VGPgQOPzQ5ai8gBlRQuORk/tpnVOjtkr1D0ddMzTwSoiochjkFPwMeDVb6b1BcWWprDeO7Rcgsx3&#10;H/FFy9fysBbXg/adqyKeOfunN50F+vhe5R1G0ZzkGpwlTanGvhnZTj6Yb2PTmjaqsTJd5R+BlsY/&#10;kVCa30RaW0En6SXDICfsYH4qk5rTU9LnT27pl9o72VuQQfJ/FWF0p1nJeiK3vVAYlgW/A+q6sUu0&#10;9E8U+REaZoqmZfdkymTk9sgjuasu0i06KBQLzG1PLY3f8qNv/TujrZyyLtKmLJZvv/5zWZ+sLH9O&#10;8iQzvhe2OeDTp2y70WXcXMAbarHPkUuqX0kYSJCwPbI+6zlF1TqthdB2R5RhdxZCTgVatp6xW0EU&#10;e+BYyQvJ7Z+s0vCSdgmiytI0q2sIGe4tMyDJd27AfVAmuXFlqNx7URQAgimN/wCpB1ZTCk8cYx2D&#10;d6eaNpllJF7ssxJVuACOMd800p6E42eTenujpat7szMxByTJ+2hnStNiKlYCMLwSDXXV2v2yqIUf&#10;PYkA8/jNAmkwX+ZFVyEHyPJyTS/bvaONpB1rNtJEsbKpf5jJPOcUJ9R9ZJHbRwNY7fdbLFVBPFTs&#10;Ou/FRcoTt4yvNB2u6rbXM6Re3x4JGM08YCyVg/D0FomqRSyyyOmQTlTnDDtkearFLXVdG1Ay2Uzh&#10;FIIfuCV8GtD22n7YGO4LuXiq4j0y6a3kijJf9276PNaY5ZJAlRYWgdQXXUVv7N18ZwpPHkDsa5m0&#10;C8iYy7SACASKp7T9XuNL1NA4YEkA+Nqmruh6/W5QxLEgwoUu3AP8VF4ktIq22ROp6o10BGrbWQZX&#10;H7iRTnQeuo7ACK8iDjGAw8GmNzDslkYLlzzkjtVYapfm3laKRPnnIY8g5peKfoHMszXNQW6Doozv&#10;zkgdz9ChPRLyDTr1P1absZAXvjPmluiepIUcrPgufihIzgntx9VP9Vaba3dlvigHuoxzIncg+KpC&#10;O6Eodda6RZXcHvQOFkXmNl+j3FA+idb31pCLSY7lJwTnDD8Zpzp0xASEsSu3Az9UVDR7F5NyxR5A&#10;5yAa7oRdMBtdWRn96Jz3ByPo0zsrSe5Rhjv2z9fVPuoZpLaYxqnxIqEnv7m1UPEBkc4Ndjfok1Qy&#10;1DRp4GYGLAbyKh4lgRNl2gkTBHyGe/1Rda6+t63suD7hXd24GPBoM1pGk9yMAgA/yKtG/YmTSK66&#10;h0qS19yezdindOcsKYQMLiNN5Akzz90fWfvWzAFA6/RHFN7/AEOGa5FwkYBzu2jhaspkFdgY+nCJ&#10;TuU577vuoe96pm0OaGT22aJiN47nB74o9v5idwkjCbeOfNV7rkEcsy7zlSRtB7cVSLsrGdoseO8s&#10;NSt45IXB3jdg8HBoH1fRU9sERHdk4OO9Rd3c3VrLAY0/pN3I4ztqyLfWbG6CpuO9sAL+a6nRzgVX&#10;okU1leh44mbjDgdsGrmlSObSW3EiRiQv2BSC6RGHIhDZbv8AVC2valJpgZZhyOSRS83JnK70BVrf&#10;y6bcpDNueMybS3YEZog6s0y0WJ5LVSp2ZH2TTW1u7DWVdc8qCSAOf8VHGSe0mWGT5IR8cnsBVRAf&#10;sryeZkjlkyOy09vtMEaCWNyWB7L5pLWNN96GVoHCMORXGl9QRIEtrt8SD4qQOWp1taGj2Xf0brOI&#10;VjEQeZz2YZOCPBrafROqm3trfDBT7YG09x+K/PLQrpIdW0z2pWUNMFGDjOa3PBeRNJbZ2hyMcdhi&#10;vN86FuNno+JkcTQmn3uMO3nkk0cWBMjRtvwrA5NVppcySmJWJ2sB/jAqzVYKIWwMbRnwM141Ns9d&#10;B1pXV0lncRRSZaNm21YetaPb61Zhd5B/cjLwRVN6TFC14PdYBcZH5ozsNcFg+H3NGWYqwH/Q1bBO&#10;rUlaIZcW18kDor3XTt/JBMDsY4RyOMfVGHWeh/8AqDTZIxAN207WPcVLXd5b6rbKsIVnxvXcO2Kh&#10;LDU73TisV1t+Rwq1ZTUPxUriyTg+6pmbOmer7rRNUbTL7epRzjPGV8Vq/TmtNTswRg7l71SPrV6X&#10;XnUIh1XTWRbmFeecblqt+jfUm50hksdRfbIjKD9E0LHUXJb30O3aWzQVpfXOg3bxXCkwFhz3wPur&#10;Dv8ATNO1m0kR1SRJE/cOSM19C1nrGnr8Q6OnbOcGgLR7q76fvXtbrm2Y/wBJh4Bq8UsdJpShL/4J&#10;S/L9NFIx6JqvQetTTfrmFm53Acng98itKLFadR2BPv7kYePFSnUWiWut6dPA+DvQhGHgmsydP3+p&#10;9C6hLaTyO9u5ChiM4NLmhHHLf5QZ2Euapakifg0EdG385eTNrM2eeSueP+VH+l9baZbODDIJIXAG&#10;UHIIr7qzp6TXrKF1KtvAYfR+s1Smg2Umiai9rcgGNnyAuSAaxNyg7RrTUotMun1Q6YHUWkyRpFk7&#10;cgjGRX54RdVHpDU5IXjl91DjPhjnFfpr071JazqYs4YcDP8AdWQ/9RXp1DNcm9tIQsozJuAzknuM&#10;fVbcGSD1OVxl6/YRk4pqulovv069TLTUrCI7ctwHx3yajet+lrrVI7ubTsRuPkGXsaxt6DaneWes&#10;XdtcsUzIducgE1vvRep7S0mSBiucYH5rPlwfZzRg567R3FK4uSWzPfQvUeq20s1rqkGJYnGxj/f9&#10;1e+na0Yp4wg+MpGTmkeuOkl1NGuLODZMMMpA4Yiqg0i91fTbxba5tyhAygNEei38kazvtKtdQtni&#10;fIDr+5ThhQvFqh6eaKG9kZ4X4Ex5C/WaHLTqq5RIiq4Tzu7/AMVYu+01W1ME8QYSJhlYVpxZlJqq&#10;jJGCeNxu9okN1nqMJAZJYzxxzWffUDpa40q6S+s8qisCMdl/BqfXTb7ou4mnhElzZyMCUzkrVpaP&#10;rema/Zs0JEsZ4dXH/cGtaksjcZVGRlarraB7ovrqz1eJY/cX3VABAOc0BdZdByWd5LqFjA5RzulR&#10;GwcihD1B6Nu+mdUi1jSElKFsSRLyuAc5q2uifVLTtdiWJwyTDhlcYpaUlxlOq6YRderIDpL1Ssml&#10;FpNHIr/kYC1c0yQ3kGMgqy5Bqh/Uf02me4Go6cMFW3PGvGRUz0d1pFFEkVzJtwdp3DBpUnCNSaaH&#10;q9olorOTT5HilkO05AY9sE0217pSKUI8WRsO5McgnHNWPfQWuoWpDAMjDg4qpj/uWnTS28khMTfs&#10;z9VjmoxdXZfHJvYV9LQ/q7R4p2ycbduTwBQxr3Teo6BNFf6XO21T/WiOdjD7NJQtcWcwnhmPf5L4&#10;xVt6fdfrbYFkGGXBH3TY3dx3fpoJyad6a9oSjePVdPjc4xKmR+DTDRney2207Y44z2quL+fX+mtR&#10;VkQT2UjDj6zVh6jC2o26OARxkfgjxXJZfyV3zXdiqC61TJDURPHtmgy2w5ZB/cPNPtN1OK9hSROM&#10;91PcGhPp3VjPJNaPJtkU9j5H4qXTTDprvPG25C2XU/n6q+CUttL8fZOcd0/9D6wup/dlimU8MdrY&#10;wCKU1XT2uoyFIyFOAfOaWjuYruHcjH/sQRTSwvnMvsyHLc4P8VpuOoN2n0yLBO06du0uEm90qF4a&#10;M87ql7ro3S76Jt4JZhjeG5FTepW0jKzpIwwuCo7Gq/sdF16K6M8V4TFIcvHkYGD4pFjWOW4chlv3&#10;RTeudHX2iX6e0++3BOeccHjJqd0jW202SN0b3FJyQTV66h07Hfxt7rNkrgfiqg1joSXTmUhmaEnA&#10;K1nnBrfF0OpFoaX1zY3m0cox/tPc15rWntqa4CEA8f4ql9R0ExRR3MM7gx4zt/6E0cdEeo9nc+7a&#10;zyD3UP8Abz+K5zlOlKWh1DTaQMLoF3o10ZVRiAc4PZasjTuvdFvyYJWHuAYbI4yfAqe1uOO4RCsX&#10;ufY+warWToQuk0kIETZLEsv57D806lJSpbONJpNjPqPp2We4d7Dy27apwDmoma7lmhNpdQ7GQY3Y&#10;IwaW0nqTUtKuXt2hBH7SXBGPrFF2oX8WrW8SSQ7G7sDnOaTJBxv0x45SoT6fIiyXVrMqD92VOOT3&#10;qT0z1V1PSQYLmwd1gjOHVeHUUe3PQt48KPb3uE2jK/xQTfWF5Ys0FzbCUtyGC5BWpOUvejZCalqV&#10;ML9B9UbXqG2QBvaZhyjDHP1XN90bYSRGV3VicknIyue1V0ugW0aytGUgZvlleOaqnqNtfsLvMF6Z&#10;4OGBDncv3x5FQyZWnfKyn2otVHQea90REY3YXDFf2YBzkZ+qFYNM13S/jbWrMqgnsex7mivpbq+K&#10;49v9YRG4/HBweTzRxP17ptvKEWZXduxBwTn8UkvJ0k0KoNaozBr+u6zJJJ7iErnKnHgjsKmtL6lC&#10;WaI1vlwMO/3jsatOTRY9YmLSIu1W4OcAE9u1Req9BWsMZndhtIIwG5ojmXpBx/QE6N1FKlw7rNyM&#10;ZA4zirnb1OvIrON5J8K5+QB5FUanT4jljSFnZV5PGe9BnXfUBjkitPdKjaB44IPf+KdKM7/LZaOO&#10;0rRqfTOq9Mm/qzSIyAEDPyyT+KrHrTXLG7mnihxgrjCkHJHnFZ31DUJra03wSlckDvnv5FUXq/W2&#10;sW8+I3c7WPuEjuf5qmLA3pSGyKCjbNU3wt7CASzSonnuAP8AAql3661hr5WglVYS+FUd+PNUrd9c&#10;XlzIz3W4LnAUNu2iiXpzqKCK5hKRtNhhwRnbnya1rA4qnsjHIr0y/JNW1/U2jQAlSchVBwT980c6&#10;T0DrhIJHdQ4ZiQeaqHSuvpIL87G+AGMY5xV9WXrlYtHHaSKnuBB8g2c7fsCobUtROtXb5BX076Y6&#10;5fXBYXRGzuCSMVNXPpfqWp3CQJqftEnBbw2KgIfXqKGz/TW21pMYcq2CP8V9Zet1nZQxMkUj3AyW&#10;JU4yfrNDlNf8LCMdPZZNx6U6dZL7MrENtx8CQufNE2h+jGgQQPfFSGCEc4PNZku/WnVZ7qZghCtg&#10;qeSc/mktU9ZepLmzaAXmASOyAk48VyHO3aEliSX8zW+melehaj/WntN4B2gZ5qJ1zoDpq0f2Y4lA&#10;cnKEg5I/mqC0vrrqeCxVWv0hVhklOCP578010yx1LULx7241FpAgysZbjNK45P6Fio29/wCjSV9p&#10;3SGj2KQq0HvyYVjkbjTW51voq105B70QZWLN2yKzHcaBY313vnvQNhyzbxnmnOp6N0qttGs16JCH&#10;BQlhww7ZxSqDbr73+kDgl8l06T6jdJWPvXTyoTv2ou3P+ceKkrL1N0u2/UXTbfmpbHgY57VVugaN&#10;0lptrJJcyRPJKc84IOe3NcWFvo8tyztNA0SthlBznPg07go13/sdRju0yQ/+jlFd3aiygcRqxc5S&#10;l9T9Q9W1qey9vTVCAtv2AkD/ABSd7qXTKTLHEkK7CcEAAY+qLx6ndJ6Rp8dtCImuH5DYzz5HFEYw&#10;ju9iuPviCs3U+t3DrbrBtiUD5DPJ+seaGddsbnUHWBpSvGAPr7ovb1V0WygN1Iq724QIAxyftTVQ&#10;L6rSyamssumSe3vMgOPi30M0+3X4glQRXPpJc4t9907JjhTxxVon0dsdJ09bpjneu4g/IjH/AJoJ&#10;l9R+oNWv0e30cJCikCMj6+6geq77rHqCSKyhZootxJALYyR2FDi0K4l9wX+gdOaDL7rIk11jZu27&#10;sVVd16j2lgs/tQ8hTtbv38ihy29Fr3qNIpLy5d7m3Aw4fGFU/miqw6Is0uWjvJ4njhjz+4cFfDVF&#10;Q4O3M6muiB03ry8uSAHKSY3biKcwwXeoTyk3j5Ixyfug/WG0972eS2ukCKpwAc8ihzTusNXeSaLT&#10;49y5CpM4OQT3pJyb6ZSKSLX07QrFZne6faYxgDOKDtYkvb+8NtptsVg7yORn4j6qVsOmdS/S/qLy&#10;8A35PJzyO4qZv+vdN0bTf09tAJrlm3so/wCuSKeDaQ0ot17GnTfpKscN3qU7uQewD4yPsfVG9l6i&#10;adoOgz2kEJ96ST+3BLCq81bra7vLGO3yYomw5jzzmhqRLYW/uOwXYvBPOaJu0EMV0x/rHW+s3kGy&#10;JvbhGfcDcgj7AFVfqHVCWWyO3j/UT5Py5cZ+qL1tr2+tCkFs6Rynb7hU4OaItA9MrHQr2wS6nKx8&#10;SSM7Bd+O/JpcbxxRzOpPoAdO6Tv+ppYnmVo3hG917DH3V2dDdHWFjDd3F0yNsBHuMM7c84qqOrv9&#10;Qeg6Fe6pb6fiaRAQpHAX8E+arfQeudX1mG4Z5mWGWQsybtytxmiX3WrUKj8i4Yp/yZqq56ytdMtJ&#10;Us7tGaQ42LgYJ47/AFVA631PJdS//EDqGzlDgEj7qLv7yP2+TtIUBQooTtryCHLbP3eKXFiTo2VG&#10;AZWdzp12VWeZA+/b7eRnNEOoaTbWKgW9z7bOue+f4FVZqWjadrl3GYZntZyojMqjuPGR9ij6+6E1&#10;HQ7a3K6gl7iLcBIwVj9DA81tWOkjy8krbJjRIr1JonexEgyQWzuBFTPUFhbavdCF7KFeAuCg2rnz&#10;igzp71C1Z4pbOXRntkiHLMjAg/W76o16Xmgv75IZ7gxFyO7AHnwDXGmvZKgbv/RKDSE/ULcpJCeS&#10;gbcp/FQOraB0+I44hp0sdxL8fciyAfwauXq3pa1069aGPUpHjkCn2y4JU/4+670uV7JZgln7+5SR&#10;xkCjnL5GUdGY7D05KSgW8+0ucKZuwqf1K/6k6UjnSO0gvzlSu3LEEfWKNHSXUZvZEfsSe4cjG0KD&#10;9V1rXSV9pJDJqIufjnmjlY0EUn1P6z60LVIW6YkiD5+ZU/Mn6z2xUHoPqToK3oTVN8QUZIZDzn6q&#10;5r7rfTzKqaoFxgKCUOyp3WOluhLiJ5554JZXhwuzBVfNUXH4Oyk0U3q/qj0jcj2rOZEC+XXBIHfF&#10;Bd1piXaNPFh4pflj8HzUzf8ApZpl/dxm0ijjABIJ4z53GgfVeiNd0v3DFqRwOURTgEfdUjS6ZBtt&#10;it30hA6Z9n5MDgAYbiqt13paBllRwchcDBqSv9W6jjhEL3ZfAyxU4cfg0G6P1XqaFv11k7yKT3Uj&#10;INaYYpM5aK01v0+1BgptsouBk4yRQnP0hf24d5oMYP7v+KtETdfW6/CW02AD7JANJf7tp93Gsvvx&#10;hd3Zzgj+QapzlFq4iqNmR9S0tllyYj8s8/Roams5UDDjIrYd3YaLet/Ua3Y542uKFNR9PLa4KxwR&#10;bQTzv5xV15kVSaoPsu+jI11Yi4D5ODQ6dMlhH7q1HrPplDbZ3cs/AKcbSKrvVukrqCNyI9wzgNWr&#10;F5WOTST2SeMpaW4mjBIFEHTvVbW8qC4wULYrm+0+SNCJIsOc0NtCR3ArU4pkzQc1lFKVlU7gfkpH&#10;mrA9N+oL79VPbHBjGHz5BFUP0V1Lvg/RzAs0Z+J7fE+KIbm4utFuoby0uWHucOoOdy/RrLkx/i1R&#10;1UzcFj1Pfe4VwhjxyfINGGn+ocNt/TmibDKACv3Wb+m+trR5YyZmUTAHaRkA+Rmrit+n0vmEkMod&#10;MghgfvxWBxS9ApNlm23qPaiQSg+0yKRh+5/ipGH1ZglhnV5ufoE5b8UDp0AzocsfAJPNcaZ6UXQm&#10;aR5cKpxkfmpyeL2NUu6H+o9a6tetDDaKFSQ7WXliwx/aaktE0O/nmjiFgd7425GcE+KujQOhrS1N&#10;i4i9v20ACkY4NW5pzQW0+87YgDkNjHI7UsvJgopRgcinYK9A+my+9FDesGQ4YjO7A7gVoWzsrXSk&#10;cwWwEacu4GMAfZ+hVIal6wdO9N3Eiy3JnuHG4RxDeAPzjtVca/6g6l1qph0pbq3sJxskLN7bAY5G&#10;Po15r+5KbvUTZHi4qi8+tPWfT9Wt5xpx9+aNGSPBG1T2zn7oc6c6T1rWdOt5b14wX5lznb/iobpn&#10;0v03QrSDLFTj9o570V3XW1/YqtpHLuQj9o/ePGT+K5NpJpFodIl9fsTp2n+zDKAWXClT/wBqq+0W&#10;W1vIpbmSQrEOVJ74qVnttRnuYbqZyEUY2UN9U9UwXLzxWy5UKAz/AHjvSQTdFL0C/qN1VdOshAjE&#10;EkLIfOMdqxToejAalPIZWk3Z2nwAxq5/V7qxbf8ASaaRgSw7pF7AA/f5qpNAnH6qCNVOMjZxnkV6&#10;2CLWNUYcjbZrH0Y063kuv0Uyv7KTLI0oHAI+j4rTV5Y20usSWUM42RH3MtzwoBqsvRydItGle5tx&#10;EwL7RjuB/wAWaO+htQOpNqN06ABJWjjbB5TANY5vlJsk5aJfq/rCD9Tp0AcCVjhEU8N9gVYl1Pa/&#10;0bVF4x4GCDjms49KaeOpesXvJFzb2auIMfn4j/Naj6S0hYNYMl4FwUO0OwO4ijIuP8X6IrjLtFi2&#10;2q2NpoFykjBSkGQTxn8YqidPv21K4bLL7aOGj4wVWpDqm8jnmmjEp9r3DsUcf4JqBg1GHTomxADu&#10;HP4qFbN0J60ia6luru5tzDEUYJgA+GA+vzQF1FfXllpo9uA75jsAXgrnzVj9NfMe8yf05FyFcdqg&#10;L9km1n25FcQRkYHfgeRRHbZHIyL0q2TRdDvJniMhEZYqv2fvNc+i1raaz1F+rmbcgBjZO2zP3S/U&#10;/UlujSWMOx1eL5HIPB/tx4Iqf9JOijpmmzass7N+qnMYQDGCKvFd2QlIsu46NGvdQnSonX2BJvd1&#10;GQEWra6n6pt+kbW509MLEsA9ssefkMZzTTpCNelllnvwQ9wN+Bg7QRnArO3qRrp6w6lisoHZPcYA&#10;HuAg+6pFRrTale/6HqkGnpPHLqOna3dzlAXBMYQ5DqprUvRzEaZao5IbB4Peqq6O6XXTtYgsUT24&#10;4otzAdmGPP8ANXZdW8cELyJHzGC4p442p84rStM5/fbKo9S8LcjDtkxglR55qy5dOjuNGjg2Aj2F&#10;2gHyBkVVWp3yalebZBl3wkf/AMnPg1bGkSiG1ht5X+Uabc/YUYzTYcseeRPXJDu6j+jG3qVLcyQP&#10;bSzD22Lf01PJ+8isWwA6h1doaQkMkM4cqgztC98/5rRPrDrMNhrepRLck4BO/wAAY4Aqkv8ASb04&#10;NW6+ubiSVy4ODxhBnJNcwwcYSn86DM03FfB+jnqH1RHN03aOkZL5iB+8Hg/4+6MdOxYxWEb7tsoT&#10;AXzuqlPV/T5rCSOCOXhpEkCjjKg8jFXXr0j3Og6dcW6kyp7XCjOO2f8AtWSFyc23tf8A5B0kuIR9&#10;TulnaCVRt25Bx9Yod6TtDp0CXilWjn5bHfFRvW/USXGjT2si7JpEHnBBFTHp9Yyy9MWCSvywY8fz&#10;WhzvL/409Kzi/jsY6/D/ALl1FoyopMbKd5Pb45NP36aD6qyM42hN6cc4zQ5btenVH9ofKB84PZQO&#10;DxRB/vNw2qwzlAyLHtO0dgTSfchK3K7cr/0U4tdfAIdU3T2CX8bsUCDcCODjFFHo91B/u3S9nO/7&#10;0Lo5P92096B/Wi7hksJXMgi/pDDfeTgAn80SaDocui9FWqCTB9lXk9vv8/qjFLhKUorkopnJq4xT&#10;1bBTo6ayn631eOeEZyXiz2wT2p/6jaKbK7gdc+xcttbHG0+FpjoumGS7F5CoWaPHyPcjwKK/UPWI&#10;L7Smg9v+sp9wAngFc+aZShLE17u0yMrtjHoLpq1xdLEQvzDkg5PPgUj13qGo6ZFNGrf0zGec/u/i&#10;h70hluzvv5kMeAY2i3eM/uqe9bdUgh0lZyw2FDyO9S4xklunZ1vVkd6IdT2l707Lb3Tf1Q7rIx/u&#10;B80A9G6ALnrW7t+Ckas6Enng8VIf6brOz1XSNR9zelxHIu5fKK+SM/eagbWW/wCnvUu1ikjDKZHR&#10;iM5MbLwdtanGScrX41Vok3aRdVxoM0uswWzg5GZc4yDin/U2pS6bA4dAmOC2e4PFS/UGuRDUdLkg&#10;bdskAkK+Vb+0U+6/09bzRpmUbiu0jzkE1kj48WsjjO+L/wC0bFN3C12QXTX6y10EXlsVk3j3CO/A&#10;qtOmOqUtNd1tbhWkWdg4zztJHijD0+6h/QWM0EsL/pomYBiuDVTdL63a3nVs1nNb4BDPC/hqNfhT&#10;f9P0ElJci3fTeYQ6jqAfaokPxH5NSXXulx22y5j4V2w4PbJ80N6ZDPBcyIoZVTODjBYVPa/d3Mun&#10;yQupZXXKlh58Vx5Vx41+0wjG2nYyv9MKaRK8hHtSxZ+Q+x4pb05a5Xpe39ld6lWUjvgg4Nd9JdX2&#10;epaZJY3gVZYRsw/Y1V3o71Xd6dqHUukzYa2S4MkJznZv7g/iiFN3y1Xr0zklJpqvY69OtZi0HqfU&#10;7QuAtx8mRu4UE8gUY+vmmpqPTTTR3OwxEPkd9tZw61kls/UrTJYbhhDdMI5if7AfCn6NaW9Renrq&#10;PTLoRyloWiI+9uRVpTksSjVxYQS5/tEP0bd3n/pK0QP7sBgADEc076autL1rSL3Sm2iaMNsbGCSD&#10;4qE/05dYafq/TcmmTbBPZTPDNGeM7TS130SB1FItldey7KxTacAjPP8AmoOPGnafqjl25evdjToL&#10;p+e/s9TEcoWe0mMTR+HH5/NMdVt723ulaRCoUeTjmoPS9dv+kerh7h3R3S+3PEDxleQ/81bXX93a&#10;31nHcW6sWGC4A8eKztQu06ktNFJN/wCjmy1xp9PaCZfdQoVJYAjaayNb9fXPRmuStZSj2TKEljJw&#10;Nv3WmuhtesbYy292gKyHIwDVJ+u/QWm3qyXdiOQQ+UHyT8EeaXCqlTCba9FoXvVy9Q2nupCr7h8W&#10;HjzVRarbN7nu4IzgH8UMemvWf+1R+3JiRCFWRRyGx5xVvapqdlqMcjxRhd39o4GV/muU4ZKo0Wpw&#10;AjTJlsGkbGd+chhwTVE6pbDU+sdJS3GI45QZAuM5Bz/yq5eomMFvuYHGduV7jPY1SPpjpM+tdY3n&#10;su6mD5F+Quc16PjySUn+jxs63FH6F9V6Db2ekW9zbq0ghjXCeMY4rO1/r6X0skMwyNhBA4x+KvT/&#10;AHa9GnRWjyBjHgFv+LFUfruiS2c0spIO75FvsmsHFPLaNktYkiI0LRRPczQ2ru7gZwOCM8gZo86e&#10;1iV9VjgnkOxEwQf+IdqE/TvXpIr+93xBAF4OcZr6O5lvep7h4FIjEBdgFxlqrONzM+NUkEnW1vFF&#10;qEciEhG+z/camNO1iO1sXilDGPHLHgDHmhHWrwNPCtzJsDkDPgEVZWr6NaXmlPBHKf6kfgfjnGKn&#10;NXHutmyDpoztM9jqeqwPbLx7nxLHOMdyK1ZqrqlhaZ25CryPvFZS6E6R1KYm6ViVt5WR8qQCFPBq&#10;5muZpLiwtkkLmaUIAa1ZElUbu1Zld8u/YaenkuNYM1yoZBnZjnGeN1HXqhqESJEsLrvbGcfVTmo9&#10;OxaXpBMSAugBcqMZqltFkbqadxEpzE2CG+ONtZ8kmrhx3aNWLdSbD/S7VBoJnmi2yjBdzxisZeoP&#10;XE+o9V6Pp9mvuxCcicL3XA4H8ZrQ/qF1S2j6VdQyyuu8FMjkAiqU/wBJ3RNpr171Nqd6pedHCxE9&#10;iDnmq4YqUctq0tf/AKxSWRwa/ZtPV5dOsumkLFE2Rq2B/wAZFYs656kkSQHnL/t+gfzWguv5LmD+&#10;idojH9pHIIqiLbSodce6QhcJ5YdmWvMllba0lqjXFKCfsSvOpLL/ANPW3uRkSouA7dju/NcennSs&#10;97AdT2Z2tlX7bhQH1laSQ20MY/dG+SF7c8VoD0mvP0XSqW0pRJdhOA2cDNWjhrHyfszSyty4k3pV&#10;6Z9ctoppBsK444G4HIo36/ns7QM21WWRO0ZGAaAbXQZ5P/fBsxo+0Y4ORQ91PcNKOTyuc47UjaWk&#10;jQoJpEDdXcKK+wnHeqov7Ca+uZh7Rw3zyTnn6qfu9T9vftkHIoau9UnkikS1yJ9vxZjjH5FWxxlo&#10;jOb4tExFa6XoltG8rbLhj+0Z3f8AL6pnNrGqaxOsaQsLdEwuRjdQjoHTGs6reLJeTNIGO1m/dj/N&#10;aEj0uLR4I8qCEXArXR5bAOLpGCGzEmD7/JcMM4FVRrnTd5fKdmGKnu3Oa0DfNJPA1xEPiUOF8HFA&#10;GmNO7LNJER88cdq0Y+kYfIe0is9R6TVbVI2QI5TGR2zVF9WdOSwxvvT9pw2PA+xWyL24sQ7wyfuB&#10;4+xVU+pVn7cMEgtzicFAwrVjlTTM6MC3mjStco8bqNjjv+PNbc9NNNin0iEOzbypZ8+M/VZ5l6aE&#10;Mh3IcFs5HNaY9L1f9K3y+wRjHGOCK1Z8icF/ZOb2kG/QmoTaLqU5jwVkGx1PZh9j81elhIbq5KxR&#10;shfsX44NULbTT2eqRf0xhZMncMjg1qWG6s9SsllICTIeGxgMPofxXmytvqzsEyX/APQsl1ZXGZMO&#10;EJA7ZA8is+XWiQDUTDPcoCW2738fWK0XaXuoXFg1vsknZchSp+QU9+azL1ZpF5BrA3xSlJkAQkZw&#10;R/2NQxqfKdqqqjS1FRQe6V05PBqMMUUyxtuUI+cHvmpb1t6J1rNvLNAgdlwJE87R5pCz0PUVt4TM&#10;5lO0fMnlfrBFWxf6pq+p9MSWlzGZDbgBJOzOPzXLSlbbTHgvxl/RQPpl1r7bNZ31kHhk+GMdyeDX&#10;2o6QNI1Rv0QeO3kO9M9ixPIFMLEGxvjKYl4P7fsA1pw2+idUaAohIjliXIYcEMOSDmqZpK6T7RDH&#10;FlK2+lteuPmFZzkc4G6q46zs9S0TUEnkV5I5ciYctjH0PurESC5glX23KurjG7jNOevb+4ksBLJb&#10;MzxHOMfvrijx4urstTGsvSlprPTv+4Wk/wD8MAlc/Nf8UIWN9qFrAkSXShQOMc0RenFpLdyXOw5S&#10;ZVOzO0EfVCHVHTWpWGozQx35RRghSAcUkpqL/KVHFilJIZ9N+oal9hJUhcgO3JHnBqz7DqizvI3V&#10;pA2Rgof+E+CDWS7q2ntZP6iFfI/P2KSfVZ43De4yqK+cyY/y1I+wyOPUkbKk0HSWiEogLqFJHjmq&#10;j17oxHYPaqAX/cB/bQbpPqBdpAqXBOwDuCR8vBoj0XrUS7vdIBJ4JNPBTj3KzNkwxa/FUCWo6LcW&#10;0Tx8bwMjJoGlRg5DqMAcrWipY7e8RnkVW/z2qtupen48CSHGUzn7INaMeU8/LglBbZV95YwybgVy&#10;fB+qA7zotJFfKBVPkVYbWEre6gRiVr3TeCVc554B8fg1sj5LgtuyX2+VJGftQ6OaEySpuGOApoQ1&#10;TTJ4Igdp2nyfNatvbaJ5eUDfYod1LpqGdG2x5AQjn+3d9VZeXB96JvBNGTZd/hcEimMkDMpBPNXZ&#10;f9BSpKQjDYB9UC3+gyxP8YmI7YHmtWHKqtdGPLF7sAkT2OFzg1IpqjRBAUH0KlWsCThkINR82lMx&#10;7V2dSZKMpLo+XVUaTY/BNJXujQXEYDEEMe1Dt/aXCTBvrinVhPLERufjzmpqHErGUXqQJ6z0aluR&#10;7Idg5z25/wClBkujSK2Uhbg4BxWjl1RCg4AIHJNLw2Md6qvuyfoAd61Y/KapONk/8VctSpFR+nln&#10;P/uyJOOGwcfWK/Wr/ST0DNe61dzSgi2ES7X85zkHFfn7bdKym6jmiAVoiDjHBz4zX7L+gmhpY6Ra&#10;XMWxAw3vjnaSKw/U/LioJP8A5HseBjajKjUuoz2en2cqcbe7E1hnrvX557l4IFMwDbdieAxwMVe/&#10;qX1JEECpcbgBkg8Bvx/NZm6UEura4AhDR5DOQNu0g15GKNq10J5LrIkjXPpr0ctjpCySRqHZc5P0&#10;O5rnW9duHElpCSOfm4ohvdThsLFU9sfGPaADgDHctVM9MXlzqOtSLv3RlhgEfZ712x3cC/NGuYpN&#10;LlgyWJTk/kCsjdb9WRx3ktuZN+2QgADvitHay8umq+yUjeMOwHYV+f3qhrrQalM0LgiQkjPcLnv/&#10;AJqnjL7k0iXky4xsW/3A3GosGOcv4qa6jvgkBGwFcZP/ANKKCulihhS4HHu55PJH3Uh1SyGDHJBI&#10;zjsK0ZqU6Zhg3TKb1ydJ79iUwDgDB7YquesugI5o0vIVIbaTIF/ux90T6ndqszdly2Afs1bnRs9p&#10;qNsIDEC+ME969PHmeLjIkoty7Of9NvVzWM72N0fZi+O2R/KrX6TX3TNprtgDlHVl8YyD3zX513/p&#10;pqNrJBdQWrRDOQzffg1q70l64ngs47W+2iUfv58A8GsX1GcJzWSEr+T0fGjJR4v50cdNWE/St+1u&#10;ZHwZt4Zh4+qvrR+prbUCyNaqGBySxzyfo0jNpVrqwDkpnJwfI/NO7Tos20Te1ICxOcqO+P5rzOUr&#10;Np9d6Akr7w23ngnvXMl7LpIXvJ+RUReR6lbR7ZsnGN1J6brv6lQWhDYGMHikkdbLBgu4dStwskOc&#10;jkEc1W3UvpfLdrLLBjcRjaKKIL55Gb2yE45wfNGcdzdxLFuk4GOwxmu237Boz3DpmqabD+nulwgB&#10;IAfOVFJ6dbR3/JnCjPnvWlbjR9N1BSHdD/OMiqv1T02htGkntHBGchf/ADTODKqVlfXfT99aSI8D&#10;MUIO0p3AH3mrL6E1qZ4TbXyNuBCq7D5Yz3NMtD6ljgX27mIrt55448VJi9sNQLewCCrZyODXKTOM&#10;svU+nbC9tZAyAjGckZzWa+p/TJHfEkZZflg4yB9Vpnp68kFoBMclG25p5qVra3Uf9pIPGPurx/Fc&#10;oyV/BmnG2flp1F0DqegXbTwu0anIZEPbPkUUdG9f3iXtvbSbmaQBWOcbcea2RrvQ0l28sm1SjdlI&#10;yaoPqX0Zto5muopJI3Vd7bRuwR9VoWSOVRU+0ieNzx2ktF99JX0/t49wuj/IZBJJzRNfajC0RzGq&#10;Y7k1A+k9wFthbzIHMfaRu5z+KdepWhzxwrc28eVWTcQDjGay8fxbXo1N26OtK11UljikiBjPck/+&#10;KKbiazXe+7HHxxVE9PdYxxyiO5hUsDyB3B/FEk+urPcFl9zawx34XHihSpCpW2Sl5aw3MbrIeGJ/&#10;kZoV/S3GjyRTW8nAfLA9iKsXTJtMuUzNtRyOCxxmh/q0WsULBHO5vjj6zV8Wa9SemZcuKS2mHei9&#10;Q2mqwFY0Xeo58Gmk+oFJfaZXHy2k/VUl0xfvp93IyzDZ5z9irfh6jttQL7VyyYOf+KuNba+Cfaug&#10;w/2clQ63P4zUcmq2tlKyTqD5Hnmgm4vbi3OIXILH+QaThsJL0u7sS2cZ8U8Y30cSRZs4sL6JwkAZ&#10;iuBgVmzrLp3ULeWdIjtWTOOOFx3q49OluNOkUFgYs8jseasu+s7W8t9s0KsjLnBHanUH/JtaGpPS&#10;9n5s3dokKN7udy9yexzRJ0n1PNHP+nLtHE4C785H+asjrnpiys5J90WYQ3xP81Rb2twFK26jbnLE&#10;c4NUpTW0YZfjJqzTt30DpFxE0xkbBUE7jkNnmhqfo/RAm6BisnYjHFV3ofqDdJHDFcHKxPtfJ7qP&#10;NXvaRaZPZCaGX3GYghfoGl/iqo0YmqXyZ76h0TXhAY7S/fZvJKKTyF5AJNDGl9XLpUztqVo7IAGL&#10;EcrjvWyNK1GC3ilEkCsCuAcfXiqd620S11WbMVqmQTx4Oe+aVVZV2wPvOtun9QsfbtrRA7c/Ec/y&#10;SaDrn0wvdZj3+woRzgNu4qQ1P0V1xFE1s4jYcqo53046c6v1fp6A2l9A25M8YJXvwQatGewozfr3&#10;QOraHdSKyKEUn9jc4qR0XrK8huE3uXRjhgPP5AFXBcdUW3UupbPZ+TDHyIUHFSsvpdBbxzSJcIzE&#10;/HgYGau5xkqkLCXBkHpuhjV5N9ugZ3PJHcn6NObzpfX7SURraFlU5DK3P8kU+6Omu+nNTZUIZGYF&#10;ty8mtAXPW2lvFsWPLuuHUH9jf5rJKbjPq0M6m9qzF1/qV5aT7JYJAWPyD9z9muptc0/2s5bfwACu&#10;CK0R1L0wL6QSJbuQQMHvigWToGGDP6uASZBKjbgfjFN91NK4iNKJWKX8t3Eye4wXsvP7fyKjf181&#10;hja7MPs0YRdGSTSsLVzy/A7cfVAHUPRXUEN5u95WhHCru5X7yKdSRVTQKaldfqZnnlhYfeBnioS/&#10;1sRwSMkrR7DxjnIq2bvTddg0u6b/AG0+yqHdIcHHnFUhFZNewyTMpQB8D7JNaMc+RyTSD3o71Uie&#10;ZIro4AUKHY4Y0X9Vabb6lbpLA53K+UI7MPqst6noq28jsJARnkeQas/066tbTPYtbyUyQM4OXGdg&#10;84psuBfyQdj+ygkiuUV8fuwCKtXp+89uJ7V5icsSD9fiifV4NK1S2ieGIBgce6hGGqsLuJ7W8B7Y&#10;8/dZpNv2NBKPeywpLK3SLcFG9RnI+qDbPVBFrJaUyOp5DeF4wKb2bXM8krGUhS/7PsUQappgW1Dq&#10;4XIOAfOK5G+mzsqfQy1Oe1vJd2SCAfFV/q008UgAXK5+6nen4Z7i5KyZJBBI/FTF7oKShxkIw7fR&#10;NUi1EzyiU7ez3UFzE8eQuMkAZ3Cj/SGtb5TkBZFHK+Ofo00m0YwyhDIGUDv+aC9U9+zZ/wBOx75A&#10;Her0pLuiPEPNcsIYduyQbsfPByP8UMTwywqrhcjdUdba+bu3ijZQspODg+c+fzSuoHUYgAjiRB3U&#10;8bf8ULHXuxZK1QjrGnC9iJJ5B3Y/NAbWBdUUxksSAoxRc+szRoDJhfv80906+tbsCSP968sp8Y8i&#10;qKUoogB9z03qEcbNPAFiGM8g0H3dkbcs8LlSKty+1YyM0bDKHig3VNMDtv7p4NNBjqYSdKa+TbKJ&#10;juYEkucckUlrllBqKFwA/wAs7j3H4oPSVViMS8YzjFRl3rN1p/tAHK5yUNUUTlgPc6ZqGmai8kYZ&#10;VGXGBkYoxtNQW+gBkj2uPPkipuy1yLVYZI2JD9tjcGhHUNJe25iLfGmTFTEZgYkdec5yfqq21pWu&#10;JpJk3KRwMeAKsmx10SyLBMoGR3YU3vdDT25SMMOTWiLcRkyI9P8AVhNrOnPMN22ZU+X15Nbw6hyp&#10;02aFjMrMhXIwCpIB4rEXpvozHqTT5ngJt45AreMlj2re+s9Myi6RrfKRnACYJ2Vj86rjfwavDndp&#10;GkdFvVFsj8SFlVSV7cfVWVpEySIhnOI/NU90X/7OOGB2LbUC5POTVoWzDaBjA+q+cmuEme7F6TJ6&#10;a7s4LrakmeMpkf8ASrK6XvLaWIpPbja/HPNVythBIilhye2O9TdvdmNUiD4CjjH/AHpYtxZ1qxh1&#10;daanoU4v9PjaSFJCxAGOKKNP1226mtkkWX5KuHUnBU0ZWGswXEYs5trscgAjuKzx1x0BrehXr6hp&#10;kh9pnDSR9ww807V1VtOrFUtq0rLu0TXXtHa2kdWXIVfOP5qrfVr0kiv4ZNQtY098LkFfuo7pnrvT&#10;tRR0ORcD4jxyKtPQtQnaVfff+k4A2ngGnUpQkr0JSaKS9GvUs6c8mnakhSSI7QGPetaSxW2r2fbg&#10;jKn6qmPUj0V07WFfUbTMN5EN6lezYoY9NvUOXSbuLTNSbaXO3k5CkfRr0ISVpPpkZRUlce0XhpF1&#10;NpMn6a8b4s2Ek8GpTqXp2y1q0ZJIkdsZRqca/pUerWTxK+GIzG48GhfQ7670p1t9ScfSPnuK7KUY&#10;Jwe4N6ZNb/JakvRWumdZXHTuorpl8je3n+lkYXH1n7qK6+M18pnsk5OW3AcAfRrQ2vdN2GswBZ41&#10;bj4sO4zVU9N2sPTVzPYX6FoZs+2xGVA+qlPAoOm9PplI5VVpb+DOfRvXBh1Vre/3xFSNjsf3/ith&#10;LYafrNkpb5fHmqX9UOhtKubcmFRkrlXHLCk/TO/iWCztZLorIhZXAbh1HY1nyxVqSXrr/wDKaIT5&#10;Rq6KS9UOmJNCuDeW0GMSbSy84oh6Qln6nSFhKwmj+TK3gDytai6g9ObTWLWRWk2lwcEcg5rLWp6f&#10;qPQ19GzsAmdrEDjYfumbjKEXLcku/lD4pqDkosvHTvVGDRXjsdTlJdnEaNjP/Oj/AFjRodXijlWM&#10;P5Rl7j81nXqjox+pdPF9azqx2hzjkHIrz0+9UrjQ7i30y8LYRdq7/IpVBShqdr3E7JruKphBqcut&#10;aFdR/qYswnsTkjIPFWVY9VSb4X9lFOQHPeiqaS06itAuV+8ZyQRVd6707e6RFHIihkXwmcikjVXd&#10;jXaSfZdlnqdpqETr3BBDA0Hroo6duZLq0iYwyMN8Y8ZqJ6f10QwbvZZ37gDFWBY65a3qAKMluCpr&#10;bGfJK3tdMxTxNPStEpbXVtfQ7l2ujcFSM/4IqgvVLomWyxqekw7JI/kypmrA1vTbvT5o7jTYyFyS&#10;6gZFFmj61DqEADbd5X5pWlZVP8Z1F+mZ6cdlS+mPqlPraLa3UWydQVJbjdimnXnQN1fFrq2XAVg4&#10;CV16g9Cy2TjVdKtyZom3mNafdEer0N8VtbyP2psDAqdq/wAm6S77GTrpEX0j1sYVjgvSYmGRjOP2&#10;nmr3MNpfQ5KrIrLVG+pvQw1Mfq7PMc6biHXyT3AqG9OeptQsppbW/LAjhc8cGpYpxVtxTRaUeSTT&#10;poNurbd9GBljXdCRyD/bSXTXXq7FDINpA7ZxVh3Om2+q25DuHVh374Jqs73o2PSpWMJOwtnBNQla&#10;fJXQ8Wmmntlt3E8dxbH4fuXIBFQGm9QWsEi2sjnd94+6gdE6kgE6RyTrtONgqe6v0KDUbF5FbY6j&#10;crrwa6m5tzUlaEcEqjWmSOraZAf/AHcICzqQQw43fg11pOrf7lBOpjw6kowoY6V1CG6iFrJOWZBg&#10;5OKkpNHudLumu7VzIhGJIj3I+x+RVotu5LUepJCONab36smdNsXtZXV+VPK/QqUu7T3QpVtrqcgi&#10;msGrRXCMY+4HIPimemz3jSus3IH4xVVPHFcVtMnT76PdI1lrqWaGRQGT896eXDXNuuY0DjPYCoi4&#10;0O5SR5reVVfBwPs1JaPe3MsQFzFskBI/nHmni26UrT9MWS3rZD6jPq8EZubeJZFxkxHg0zsepG1m&#10;1dBZtHKp2yRtzg0b3ErRrkJmhS9066Rxc26hWHyKjnd+K5PG4aUnT7TOxYA9R6FqVq8TpCXgIw4X&#10;/wA0zg0PTYoEnQ+1MmSM4z/FWpZ9SQXWYHURzFM7G8jyRVf630VdyXkNxGMjcC23yBUJwin+DbRf&#10;FP50SPTfXEI/o3QIKjO/FWLJeRTQbonDhuxFViujae8TO6+y3I5PIoa0zqQ6LdIrl2hBCnPPLdsU&#10;LPxTjqmdliUnaLfgsLacyNJBz2+Q/wCxqv7/AECaK9aVnPtjgMBVkpr9nNE7QybyB+0d+ajYdU/c&#10;nsZTwT908lFVc0QcX/7SubjW9QsLmNVui8Z7rRP/AOqtKCKbjIY9srzk1Px9NW8x93cQ30cHGaCe&#10;o7eEzpaTQ7T2RsYGBSzxOKt9MpHIJa7o1jrkTLassefMZ7Hxmqy1L0d1GxiaddTeZlGQhUYP/wAm&#10;rR0npm5tcvDOUi7D7OPuhxertahvWtrlS6biCcZK/msOTG76NsMrMx6xDqyMGudPBAl5UfQNJanq&#10;mnJFDNJFLGwOBheUrYDXeixyM9yBuwGDYxk0Fa70rpetiT9OqsJBhuMGoyhx02asbbKBl65MdujW&#10;M+QeFFCl71zr148ETqGjBOTnuKtHXfQawggZIJxv8OmeKqi59Oeo7a6CW8jFFHOcZNVw44f8u60H&#10;NWkXJ03qMPtRuBk7O301Zq6oj93UppnQOw+Kc8bavrQunNT0/ph7m8ZP1WSHVMkr9YqrdK6amvrs&#10;NKWkQbmOPINGBbkUctFW380jxAM5VU+WB2NVtKkMk0pJJzyfzmri6l0YQQXo+W6Jv3A/nsazrfdR&#10;Re6CkZUISGPetmBN9Eck6JiLoiK8kZ0Hxc8A8Yq4em/S/T7O3IZctIclgexqvoOpDDbJKBhscA9s&#10;fdOp/VqS0jikli3qHxsj4BJHnFEnn6RyChWy4NM9HIryaZVfDOOG5FGknoJplgqMjs8oGGziqy0D&#10;15hgKhbfEbKm0k4O78kVZdl60wvMjXMrFnG8AKMDH5qN+Un2UWKHpkl07/py1N5VmEhSDduYAAbh&#10;T7WPR7MksXuvuBAUrRbD/qJs/wDbxJYuJgzBCVPI8EYqWT1M0GN2kmu4x2JOd2T5rjlnrbFXj0Vx&#10;Zei98I9/6hzEcrx902sfQW9NzL7NxO0rL3bhMGrtf1w0C4T2YZUA4wzfECl7T1X0u1jB/WC4L9tn&#10;YYpY5Mi/ZyWBy10V9c+iV3bQ2wlk5wu7DcbaL9N9OjHBL7LuwK4K9+w/NAGo/wCojSrqZ4xdBZAT&#10;sUgqxUeefFEK+vOlJYqISRMRhxu27jTc8j24OjP9jemr6A679Jf9xlW3WRoy8nJXn+KnLv8A0sC0&#10;lNw1ys8rQ/Ik4Ax5qd0LrWGR1uHuozKrnCDjGKlurPVWfTbeCdpjcCYkCMcDb9mnhkk+o7etlI+I&#10;1WwbufQGwuYUE9yQyxhgw/bjxgV3ofoFp7wXJEpjye4yefs1RfUPrn1PHLOLewDAPlATwKI9M9We&#10;tZLWCbYArxZmDLjJqko5YtWkv6HWJr2WhD6O2FuVhNw52ce6GFPNQ9JtCtWXaTKSoIZ++fyBVEXH&#10;XnUc+7E/OdxIAGag19Tr+JmjudQQyY+IGc5++KlHHmk9M5PjHtmrLzoHpbRrCGSRoi+N7E98/Waj&#10;7B+k7bTpJbkRNKWJVGxwPB4rEPWPqTezj2pNSf22IwSOM/x9fmq2vZ+pb59kEDG2bO8ucbmqy8HJ&#10;avPSIfdiqP0o031H6atF3yXEaBOTg5DYqp+pf9Tuh6RfG4tIln93OxAQDgVi2H0/6v1aSVf080Nq&#10;CBIx85GOKtPp/wD0nXt/FFczGX24SCBnaBirvxcGOp5M9+qF+/KV8cZJRf6reo72fUotM0xmmddi&#10;k/T0jb6b1z1CwtWuZF98hyUPZ/qtW+kPpBoWlSS3N8gBQZ5wQ2PNPH9TemNA1C7uI5ojsdhHGq/u&#10;J7AYrPLzMMXWLFZeEMj3LRWXSnpbc6bbW9veT+9M/wAXfsR95/NHvVOoaRoEMMMNsisq8rGAWqmN&#10;X9WtV1XUbi7VfZR84Xs2T5qMsZNS1J5p3EjktkysOFFZeGSUnKX4muLjSRZGtddNfwLbKURBjd94&#10;H/Y0DTXlpNcqluoLN3YDzUkPSPWE9q9uBuhlUFV7Eg+TVsaN6e2Gm2azsgB2jAJ7U0pwgtyE43ri&#10;ASaPIsSF1LbfvBot0zoj9QgvboMISuEQ4wT94rvqXqfQdDsstNHuYjLZrOfqT/qXaaKPTNOfeIlG&#10;+RaWEHmf4g7jXKVGjOuPUzSemdOsLW3Cz3K7i2AOCOwxWEfVD1u17qW+Od0SrlBH4x4qvJtYvtTu&#10;3uLlWkcke2AxHJq8ukPTU6ipecZ2AMS3g1uj48MC5TjyZneTnaWv2VR0R0Hcavch5oSTu7ntitBR&#10;WdrpoENu3Axk/mp65ubDSrYQWgVDu+TZwary/l8h+WbH85qOXPLO1qkPGH20PLy8VGw+cZ4x4pze&#10;X1pexCCS3C5QLvX91MWj9xolZMlAAxHgfdSeodDXMsWIpxCWXKMapj/Ejlk6O7X0W1FbOe60zqMc&#10;RFxE5Cn+BQHHrGt6NcW41EtcKWC7gc4P+KmtM0Lq20FyjXZuY0XJ2D7oh0PWobOQQX8JMbkAxyL3&#10;Y1ZT9Mx8rZZFv/qA0+7s7TRzaPHIuVaZ+x4+zT/TfSbQ+qJIrz/fZLSaDJj9pgFYtwaEbzRdD1ph&#10;CtnFC3Pt44I/zSukejs2kiEQ62yxOGZo3ywbP5pbilpjqLaJO46evNPvEhtZnv8AD4kLd0X7NHOm&#10;eoEmlBre50iQEZw7jIJXz+BUAPUS66MLSDp+W/VGG5IjliAOCfxUpp3WVt1Nei8vIlt435a3k42/&#10;g/dSO9NWNtJvl166nJIDNl9wwQOaNl9NJLS1N0+piQxKWaJlr7WbDpiygzpIS3mlJPxfdj6AqlZe&#10;kPUZJfdXU5JbYgs8TkByD25pFEo62T/VV7aXmktZjTY9rSAqSmRye5qrZP8ATpqGpfqHhuoYQyKy&#10;kHJXyVFWF016mWmjxuNXsJy+GT9mW78ipe1efqV5LnSB7O/JCl8EL4pvuONC8L0ZQ1C06m6YuJYx&#10;qS3CnARmGMUM/wDrK6/pPcRPIZWIORjse30K2Vdemd1Ywi61eH3t2QIw+CxFUT1DpunX02xbb22H&#10;xKBiNx/I+60Ysl9olKFABqnqd026xQvpvsvs5VhyW+wRQmq2Wou8iyoMEd8DBH3Vj6z0d+isxFNY&#10;RliocM43OoHmg5el9HaB2TP6jJfeeAf5FaY8UKBeudK6X8JAUeQntnlv8VX+o9H214uFQIRnGOMZ&#10;qybfpq3uZA4L71zg581GXOj6pA0gjcSs2cFvBp1OvZwzi3pRJazvJLMG5LKBnNcSya9Z/wD2PcTR&#10;AZCg8gVbNydUMx/UAs6rtwBgcVG6tqYhgO+LkLkUOfJqzqAGHq+7hQfryZwBy6gAjH0Kko+utKug&#10;1v7BIKjhhihaa6ifcXgKgnsfNDF3LBx/OOPFWXiwbTMzyTvcgqv9Atr4uyOiI3Yfu258VV+renJC&#10;ytHcKSozjGM09m1W5tVIhlPJyc9jUvpfVsckzLdKRnsQM4+81tSnFaFpMpOXT5NNYuCwbP35ox/V&#10;pd2IO/5lRx+asHV4dOulASNZDnkkdz9iq8utMa0kyqnB5wBV+XJbFUR3oF/NAQrSHap4B8H7FXB0&#10;J6qrpl+LNpmI3702/f5qhpblUkXeOTUe8aC+hmRiuGGSPIrkoRl6Kddn62dGdXnUUYvJnevy4HJ8&#10;EUa2vVbW1zIq2xkiVcYI/uNfnj016221jFDHMjq1sw2be7r9Gtj9Jde6brUNtKHCLMPk+cbS3giv&#10;Fz4OG5QK3ekGd36r66xkgitU27vhIVORTrT9R13Vo4xfys67jt8cUWaVp9rIx4Vto4PcYPmpq3EM&#10;BlOFVl7VgyZkv4wHhjunZDdNej+inUZrua2BlzvkBOUOatzTtLsLLDpgRx/8R4GOwIoZtNRldFeJ&#10;S2OOKTNjNd8NKVVuCCe1ZZ5sk1TRpji6JC86mluPdktcO4JVAcgAiovp+wlhuUvL7Mjs+7nux+z+&#10;KIxpkFrEECh5GGAW4OBVJ+o3qrDp19a2b4RDHkxjOTjueK5jxSnJL9FdIvDq3qZFtZv0kayvLlcI&#10;doUmqr0Gzlhid7tcN7b7vrkUOel9rPqV/c3yq+xg24H+7yMCpr1U6kfQtFv7ptvdEjAGXJPfArVj&#10;xqDUWK5rjf60YA6/6nvNb6tvsREJCiBcjAIHGavr0q6WlW5sriaNWh3qi5B3Zk7mqpsJINTvYFa3&#10;KO77jnz5xW+/Tbpq0X9FPHMBCq7myM4I/tH5Fen5eVQjGKR5MGywesrO20vRrZLEnfLEYwx8OfNR&#10;eudQDQek7CQuUOxYMR8FpH4z/mo7qnqiwm1MRLMxSH9wxwPvP5rzT7HT+rbq3iZluraOUSMqHOxk&#10;/bnFYYRpRb6R1xcrS9mlfRLpqytbaznlt0Z5Iw8q+Qxoj60UfrnNtheMNnwBSImNrbxQghTEgXcn&#10;0PFVPrgvNTv0SK8MYchDWOTcpNv2zaoRUIqyFSa4a/LyZKI/AbscVDT9TfrdTit2iRFMgDBfrOOa&#10;MeuVh0G2kcTlUii2hsZJfbVYel9oz6NeXlywaRp9/uN3FWSXEyttSZZ/V/UUulJZRWc4JdcfLstP&#10;LzVhBaxOqbpCMbvyaDNPVdU1ISspZLc5ywyD/FONR12Ce/ggDbYiCAftqpFVQspMDrfRJ/1DBFyb&#10;iZtyk5Ylvqv0P9JelZ9K03T7e9JeNDuhLjyaoT0/6LkvtY0W8nZIrW0kJZSuTKD91oz1c6zi0ewt&#10;I7dsuXBwhxhavKcZvTVxrT92EFJLfsC/WvW1kvRbx7T7cOWbvtrP/o11Fpt91VNKm8m3OJCw4wfG&#10;ahOueqLyO1u51haV5EYEg/8AFwP8VNegHScll0ZdajdtGl/POZGU/R/tNdnpTdduxe2jWWl63NJ1&#10;QhjBMbKVOOVx4q276/hW3ug77CI24Y4P1mgb050tI9NtJ2YF5Nx7VC+pxltrm3lXAR4mBbGSCK5h&#10;lOGJyXT9f2UcU5UedEWEcuql2XPtoXXPhjxS/qBftp08kzHERTlvo47Co301nufee6mbELIY1OMZ&#10;Oc5qH9f9TA0sIkqftzjuc5qUlB4NtXyKK1MwN6vRNeXkkscpzINvBx8TVnegPTf+wzvcRbRKpBLV&#10;THV2lSalqOnPFef/AA+JAB+4ZzW0fRbRf9wsryFyqh48KxGeKMs39qMSTdy5Vsf9ZayOoOp9BRWU&#10;xqAX28HArQekMLa/gtRnBiJH521iJFn0f1F0WFgZFmmaKeTyqA8cVtXWNIc6lZXVuSPaQ5xyKkpq&#10;MoSe+m7LU2q/QA+rFgbeYXCwqUddzH/5QNG3S2sG20uzQw8bc9/vnigT1Z1FryztIymBnEn1g96s&#10;MadBL0zZmNsCOBWRvwBVGrnOWN1Wwf8AGNoHul733Ottc5UJLaREDdk7gfqjq0jtpbrUIggyPz91&#10;nLoXoq5vOpdU1aG9kVraL9O48NnkcUU6Df3Vrr07mRwBGUkRuRuByP8ANLz1C46tu/7HcNupekC/&#10;qlavJZOk9r7mLiPCN/xA1d9tctZ9NQxXWd72xCjyBt4BqmfVjX3m13pNLdcw3F0i3H0MHitCdZWv&#10;u6VcY7ou4U+LHUcsoy6Vf3Ys5fwTM/8ApF1RdX+rXEc9oFjSTYjFwQatn1K0+AWRuSMFQQygZ3iq&#10;u9F7HS5tPv3RsXS3cpz5znFHnV+srJaT2szAShW27vNJHIuDi47e0xMkdtifpRbwX2lXsyjYHkK7&#10;e+GxVNesltcy21zpsshTIyuOc1Znodd/p4dUtnbhphIreDkdqq//AFN3/wCj1LS3hfLydwPIHFaV&#10;ijwxyT2nTEt7TIr/AEsdPX9s2pSC/ZhHiPaVIVgtXHYxW156hNLdW494WxRdw7YzxQv/AKfdbigh&#10;mhmly8z43Hj5CrX6i0z9TrEV1ZuPdiTDlRk1PMqd3bUtxGwu01XrscHp+JNcSMgmPb7qY8HPakur&#10;5Jo4bqDLJHj3NwPBUdxio6HXpYtSWR5GOPjJntUp6h2tzdaes0J+CIS48kNWVtOLatO//gqrTjvV&#10;CnQT2+o6HMjhWEjsP8YwKywYVPWjQQOfes5hlQMA8eKt/ofpy8tNKubq3dikjlygP/Miqqt9TiHX&#10;CXIX+pFMoOeAwIxVoz5UnGqh38itpXsu/TeoI5buSOaPawXJz4NWpbmG+tDnByMfxVZdXraXeoad&#10;+hYb5ztYrwGPgUlpGpX2lXE0MgbhssD4H2Kyv8W1dpF0uSVEla9DWV3DftC2J1kIVvOR/wDPVYem&#10;k50zrbUbO6gVFvIsA/8AE6eKt216nhtb53XAjuDnB4y1Z/8AWLSL0dYdMalp7mNJLjZLjgjPmmxT&#10;iuDS3u18nKbbT6fQS+rfSiQa5pU6rmFnG1OwD4PJP0Ku+TVIZ9NFtcQ43QhBk5GccGqH9ZtQ1WKw&#10;xI2HjIZGYZFWL0Oy9UdIwvHMUuACrH6kWi50vtqtv8RfxpWyi/SLptZOo9btYwsUiu7Pjgls5z+R&#10;Vva3Z6jp+pW03b2v3H7Wqh1HVr/pnrHTruSLErf0JCBj3PvNaH611zStS0QzLIvuhRtB7jPcVSUl&#10;OEpOX5LaT9i9SSq0Uv6sdQW9rPpd+UEmZkMpQdquDWtDL6Wt1ZkurJnaPois49Z9NX11pZu0bKkZ&#10;QnkcUZ+h/qfd3eji2uWyYSy7vsCs8v4cjsHukCXTVxMvUCw3cntpIcDcM7GY44/FWd1f0rd2kcqN&#10;IDC0bbivbH3QT1ZpNrLcfqYZPbctktRdq2u6iNMg98sY3jxvUZDeKjNRceS7KQ5XRjmPTxp93MYg&#10;wXeGX8VePS+q2UygzL7wzhgvHjvVUdSxizu7lHJyx348Bfum3SLv78ntTn4ncmf7t3GDWqS5KN/A&#10;kZcZMvDXbSzu7SVYIvc4PBPkdqCvRGaCy1i8je0W3d4yu4DBPPbFGGk3lmS8chw4PAHmmtxpMdvI&#10;99bcT5+J7kVm56qrOZMNytBn1NrL2kzqNigE43E/KqO9QvUNCkEBZImcHfyAMfQzUr1F1Esp9yeU&#10;syr8uOaxz151VZ6jq8dt+m3vuwXByBnwM1r8HDKeSOtC5fxSRuj0ujtdS0maWWMe+Bgk85xVg+ml&#10;vBBrGprdRBQ6bMsC3nNVf0lpyaRo2lzpcMNw3M32fznxVuWl1HeWUk9sN5Q8kfVcyt8pv/8AESit&#10;r9kD6jaAiX6bCFXefOQQRxiifp9Ut9OSJn5wRz2qrNd1Y313buQdsPbJzmlNc1maawf22whABGak&#10;zXBUy5+hry0tV1GKaXCuDkY/7mmPSugifURdBwYoX8jsR3qiGiv4bd2inYK0eGUZwa1n6L2gk6St&#10;knbfIS24+e/FXeB0ly7TM8mm2yQ6x6jlmjS1tl4k4Y/zQ1o2mw9M28rSISwXILHnGexpxqF3GLzb&#10;7DyAMOR4AOO9J+oXU8MunNiP5x/Et9E1kc+V/lbNOOFOKS0Y39Xeo9R1TWIbaOMSRzMoWLPGXbnI&#10;/FbN6I6Cj6P0qN4CATGGkYcDmsTdMkah1bbz2p3RxSEuvdsHyK3l1P1cjabNEqqCyYbd4FafK/jG&#10;KbjXf9lJQc8tpaXZS3qP1DJP7X9Lfuk2K/nOO9VJptpLp7yT72QOrMxzw1JdZdSQpNFDG+FVjuP1&#10;ntRNrU0c2lQlGxII8HA8kdxXnSxuk7NWZU0VxptzZ65rlvA7ttcYL4+PH/k1dN/oY0tRgYVRtH+e&#10;wqheiOnrpJ4rpw5aLC7h4z/5rTMerxajJHbgKzjnJ78VXM6jGN3Rhgm5SCjoC/tZNCvknTa0buUD&#10;ZFUH1VryW91JFHHgFvvwfAq2NYhks45EJKllBz4qhNZ06F5mO7LBssSc4NQ5206NMWqYH65eEyh/&#10;awDx/wAqI9A6c/UZZzswAw4zuP8A4FTFl0s8kMU29jg5NG36uz0+zl9x13YyFxwfGa1rLbivkhJf&#10;JL2Vzp+m6WNxVSpJ2jAH85qr9LW+1XVppJlka2dsZAIUfQrvpzTp9e1C4jDfDsD3yR4xV1A29nZW&#10;9mgIK8D7Jq9qGmYctPoDLiBGD20SgqTtIqEvNJtbKyumkLfXx8VYek6aUunluUwu0hR9fnFVZ19q&#10;8Uk0ttFJuj4P4yKfFN/NI8/Lj1ZU/S2gm71RTcyBjJu5zwRUh6i6FOLaOEKHweMnGM1aXSPTlo0H&#10;u+3/AFHIK+NpqvethdT6jKq5YRnhSeVat0ZbMsnUWzP0tlEsDZXYTnOfJpfpC8xdhUnMewAMM0YX&#10;uii4D+7lT/5qpdU0j/aNUR4bj9ree2Dya1Wnowfcvkaxbpyeey99Ii23kkHx5NF3QnUsNnNDZ6io&#10;lgYHDgcoK59Kuo1k09beRd8J44G4nihrrDTpNH1BjFDmFz7iBhgY/NefmVTN+GMpRTNZdIapZaXf&#10;RgOJYJuEOOQD2qM9YNHsnNvcQjCu+76Gf/nNRHRUukalYws1yEmUBiM0VeoWhG96df5mRYW3sw7j&#10;HkCs+a02kl8m7FuBX+i3c72KxnJTHwOO6j7FWZ6fa7E2+0uYCFZjhxzuA+6qL0+1r2T+juXIWXmJ&#10;8cr5xVq6JqVhZ38QuAPbk7YHakgtpsWGilfVK0t7e82InCscMB3BqU9OYxI0KM2w8/wVJq5PU7pf&#10;THtXkEgVHUncOduB3BqkentPkkikeA72i+R55P5H5p2+Lkjk4VNP5LM6w9Pv0rR3i525wAv9pzkV&#10;F6pfWd7ocvvRqbqNOOOCf+IVNwdSXRtBBcFxGF4Z8YY1HN0xa6tp928NwI5WTHP7ePGKi8jdUtND&#10;qCXZmnpbrA2eplLeUD25ApP0auu+6hhuZd9xZZlwNxAbn81kG40K70nXpxP8irZwmR2PmtxdB9Xa&#10;VLo1qdRSVJwMEIBjFa/I8b7n2t/8RMOf7MpGH9J6lsLvZFPtbBJyPkqipPUbLTJIx7SYHB3d/wDl&#10;WH7Drgx3OUPtdshhVrx+q8f6dBLuJRO0fbP4r56XjThNUfbzyYpKX5ItZdPhwy7iRyc1HRRPFIQg&#10;4/7VXY9RIrhE/pcEfuXNO4esY8qDLjccBc5NVljlX8TK5L/3F26bq0qIkJk2opzipqC7jn3AtuAP&#10;aqOi6gVM77hV3YwCeamrTqKIlf6i7vvOOKxThMi8aki3DbI+UC9+9Cl30uXk9wYAU4I8n819YdTK&#10;SgV1LMp2jPOBT+71WXaWDduDgVTG5+0Sn4tFcayj287YQkFsKBTJ7+SNF3JgOM0VtKZTyPNNL3Rf&#10;eOVODjHP1WhPrZGUGkQsKrLyD4xmoHUNCjfcykZ+hRX+g9iIiho3bqzAjtVITlF3FmXJCLtSQB3f&#10;SjTEfNFYdiR3zQdPo7QlkfupxgVcb3IlbGAM19qFsjwY4Y474rbDyLaswz8dejNWpWRRyWTFDptI&#10;mJxgVeOoaKCrBVzkY5qt9V6clhbIcbc+O+TWuMkzNwae0B5s2xgHNQC3E8F5jLp9mi+GOSKcgjK0&#10;Qw6PDqJ9oEK7f3UJ0xo2mXV6FaXNrGs6fDLG01u8iiQkDH5BNfrFo+nxaLYRRIRGnJIPAHnxWZf9&#10;Mfpja6NpSSPvLs+8H81pzqaVIbSXk7uwA714H1LMsuZRX/FUfQ+OuEFZQPX+vSS/qlimTjmin/T9&#10;pUb2d1dHbmVwc/WR4zVU3VjJfX/6Yxswlm2Jt74Pk1pPRoYtCtfaDKqouC2OGxTRThjow8bytnHX&#10;GtPbRNBn4sxH/wArj6p56e2qyMbkKAzx8D8/8VAesXS6tdxlweHDDbxVo6BaSWltuj4B/wDiYP7V&#10;/FCdJFuNytjvqm8DfAuecA1+cfqzaCz154UZssSck53ZNa/6k6id7uQe8RsbHP8AdWZOv7VbvVop&#10;SG3Bc/LwDWjwE45LfwzF5rThD+xGwh9m3hCjbsTG0cYAqOutYN0NiABa51u5ijiaNHOMDNDuk3Ac&#10;hSAecEitOTE3JyMkVSRUevrcJO5x+7/oRUp0P1fdaHqCSl8o371K5x+aNurun1lIaFGxjJ/B+6qm&#10;S2dZEC9wefrit+Opxpl4QqVn6d9IdcRatZRosiblQAgYw4P1UNqHQPs3L3dtdEMzZKkngVjfozVb&#10;+zmhminK+0MADtzWvekfUCxuBbvcNI28EPngEjjj8V4vlYXjnUf4no4qkHXTPUV/YzezKrPnOGxW&#10;hNC6rspYIw9yiOCF2E4qrrXVLGUAW6B1OBv+j9V9L09h3kyuCchexU1C2kX4pl/PLa3gVCsbfx4p&#10;rN03bSxyGP4t/bxwaqvpQ3dvK/uPIy5OAfv7zVr23U1tGqCRCT2PiuppiuCK4fpK/S7m9hcxhsgA&#10;+SOc0+1dL6zREcuRjk88Zq0LDqC0uEJC85PAFSjxwXsbI8S4dadY0lpiuTXaKQtVWSUN77KcY7mr&#10;G0nWYYkSGUGTx94FN9Y6RdEX9LFk5Gee9Iw6T7e4SQEHye2a7TizvJSJG9sNP1SOUpbrzjJxjIFV&#10;VqnpxqsEpmtJMKpzgE1b0LwwrlMD6H3SltqU0khjJxjzXXFas70UxD1Ff2oWO6dFBO3c3A+s5o0s&#10;NbFlbtIsmVYg5Jzvp9rHRmm6huWVmIJ3ZVux/FVPrvTz6XmOCZ2Qk8lsuKRodUy59E6uj1FnV9sR&#10;X77H8fzTvUJrBopIZPbbfwo8mqB03qGO1iCsu9yDuyKjry+v7k+5DycZTPgiu3rs5wRa+iGLSbx3&#10;UMFwNqff/OrD1bU472xlWFd+UOVJHfHANYV6i6u1i3JM7bWjyQFzggDgHNL+nvrPdWt/HDcKCsq4&#10;yc455xU3KatRWn2MoK036FPUuG7tplnQmPY+JMHBBP1QP0h6nzWcjJcF5Igfi784rQnXmo21/bTO&#10;8cZUrjH58VlO76ZF27x/NWbIG0YBNbMMIzhsx5XOEk10aMf1PsNQREs2BY5GCwB3H6+6nbGe5f21&#10;uY3H8+DWKrzpLVtHmsLgTIq20u5QGzir2j9Y0e2gWcASrxIzcUuTDGNKMrLQyxkjVEHTOlzW5aJ2&#10;Ukc5+6rx2/2+8V4SMq3JJJFCej6tqN3GkkFwSCMnnIz4xRjZ6a8jot221iBuNI5folPH+y1E1iy1&#10;GLCW4EjKC2Dj/lUYdXmsnK+0yqRkH7ofhshYzidbjhfo+PzRm+pWWpWZAChwOQxGc1SE3eyDx0B1&#10;3qVxK0e0b9pzhc8g/dWloXUfxihnJCngE/u/iqq0y9FjKwkj89s+PsGpXWNcS4i+ERUgYX7yKu48&#10;kci6ZZPW/SNtqumzxhPkRnj8VhbXLO80mK5tt4Em74n8Gtu9EaxNqVjslXbKgwVJ5IquuuejYlWR&#10;5gDvNJ97hKnGlRLPgUtrsxxbRo4O5vl2yaJLDqSTTXjC3De0ODtNE/U/SCpbyNZKQx/eoGeKpbUb&#10;DULa5AeMgYBH2RWzFKM1/JEoxaNOaT6lWV1D7TxkSN8VPj+TUhMt6wWYJjOAGx9Vkm9M0U0LszKd&#10;6kYzirx0P1FWIravNuUjHy4pZ4lZVZC3R6hXNuohubdi+MKy/X3UVfdMQ67h2mAbHbPcmkW6Zl1C&#10;JLhJOThlbOVNQ17JPpzgJLgjnI7VOdaphyaBq/8ARGOzb3opjG2eTnvg5obQXFreKjyuQp++Dii2&#10;brHV3MuXj5+/nmk9IWx1O8hS7nCDJY443V1psRbewn0zT9NmRJpny7AknsFFAPUGlQSXI9p2A4K4&#10;Oc4qxNZ0+zERW3ctx3DZGPqgHQ4b+K6nMtsxAPAYdh9ikY6jx2GOi9U3WmxQmWAtEnDbh3HjFO9S&#10;6ug1wrHCFAHyC8ZyaHdUlku4kiwVAOSKr646ZksJ1voLzZIDuIycEH7rklZxz/QZazoN2LeZ4HVA&#10;FJOSf+QoR0jqBrNG96APg4DsN3/Q11deoN6LUr7QkCqRkLktmn/Tj6HdRCW5lIcHlM7So/8ANc2I&#10;mkOOo+pba7s5o7iEKjIcnACgCqvTRtDmjlkYqyYG3nAwfxRvqdjBee6kBDEZwDyKri+0tlV03FWw&#10;c5HNWj2xM76orHVvTqKdZ50cRrnAdsjGO3FVFrWk31lgghvljBGavK8W/jtWXdlicAZz380ONDcx&#10;25aaDcyjyvmtmPJJeySyS+QL6F6wu9DneO5kc20pBI5IVs98Vo9UtNRgEkTJJk5XHfFZSvIyiStK&#10;hO3k4HGDSGhepxsbxOJCiH+37H9ppsuHntGqGV1tmjb+SSwnB2ZTnj+KfXNzIbP9SMtCMbnbxn6q&#10;K0fqex6jgRVQB2HKmo7UdUurS3miG0L9d6yqLWqD7rCjT7iER+5G6gtwQDzx915q+qymNMEYU+BQ&#10;Xot4l0hdSAQcFfoiiiNI5o3jdwpIzzTVor/IaG4SQKzONziq91m1Z5ndH+Hj8UW63oshtonjOTH5&#10;B75qGjmRAFlYBvpuDXY6pkMhT+t2DwyAxzkY5LCjGw6qj9qOOXmU8EntjwRTzXNLEwzGnNVjqtgW&#10;YohcMByPIxW/HJSStGTkwz1nTZJ49wcGPuMUMQ3E9jLEP7fIPemmiapJEApnJDNgKxyBR5LapfW8&#10;2HUuBgU8lVCnEF7b3dsUQN7p8nGD+KE9Q1O9gMqSgiPIXgZNB1sb7Tb2ZlJDK5ZixylWFZ39tqiA&#10;sRG5GWH/APjScKYMhZhGF3JIDjnjvQxe6zHcfCRD8Ty2Kkda0yWxuRPEWeJu+B2P5pncW0d5H+4K&#10;xFVgkxegbnKMcwy8r9Gndp1asCKtzFI+496H1sZbCaR95I5A8Cmt3dLPt4+Q+qooI5yLBubaHUIj&#10;NauhUjGfz+KC5XvdNkIQjnuH7NURa38+nAyKRgHOPHNEOma9a6rCff4ZTyG/7inSbGTTLo9L4jqV&#10;7GkkBXAWbA8Yr9CNMs4n0+Eglpggzj+M1iL0c0wajqpaFxsij4CnBZscVtjorUwl7NbNFiQhVBP9&#10;przvqDfKJt8ayR0e6kS4XBAZiAc/irXUBrcSA/I9l+hQZqeiSWd2kxA+Zyy/RHkUY6LJG8kaOwwT&#10;947V4WZNs9jD/FDuGZ4ypL+MEE1LSZkQEEhseKHndZb0ptIQH/oKIC4dgq5xjv8AVZ2jUv8AiTGi&#10;3zLLC0rAEAjf5FWvp+tWupRmCRg2Bg/WDVZadbW8m3MnyUE7Kl7G+iikeNAqv3X6/injNx6OzhFg&#10;F6mejPsK+paS7JKH3sgqN6O66utQgFpdACdeMkAHIq/dL12KVSkn7exB5oW6l9M7Vne90/McxXke&#10;DWieVTi7RBLi0n76YZaPqMkcUUdxKAAAKHPUD0507WLSSaNRHOPmrihMadfMsAuCwYAZANEmm6qL&#10;KeCGeVmUgkZ54NJjm99M7LE9NME/TfrW5sZG0/UnKtDgZPbHZcZq99R0y21a1Cs2QeVYc4oC6k6f&#10;sNSUywRJ7u0fJRg4Haq40PqvVumpfYvIiIPd/uyPj95NbMU6bUtp+iM8V7WmWbBq0/TtylpdZeBv&#10;2PnNHl5bWepWpDbXRl4YeM0wA0/qCxVwVdWXg99pNCGlXEvT07W9wV9h2+Dk1ZycNPcJde6IVf8A&#10;aBmbTVtbg28qnYTgHwarLrbom80g/rdOmdFB3sB9VrO8srbUIMDacjKuOcGqi6phmso3gmXKSJgM&#10;eRmuSxuHw0/YvN9oGeg/Um8vLYROqvIrDP4X7op6y6Jl6ms8vgv3Uis82WiazolzLfWrbowSSnbO&#10;avDpL1VEyBWgPx4YHjBNY5wSmpW+Jsxz5Q0lZW3QD6109ql1pt9Ef0xHDlcDNMPU30x1zf8A7lZI&#10;r4yTnvirp6v0++1RI7q0hDblPI7A91zXOh9T6he2506eELKU25IK9u/f7pseSOKcZIpwdetGUumf&#10;UvVtKu1HzCqf6uQTjHGcGtndL9SwdSafkSqwYbSB4NZp609ML3SZrvUGjaSJjk48AmgLRutLvQ70&#10;tbsNhA3rnkEecU+XFceUPfaDHJvTr9M1F1X05daaDNAxZeMhciuujNXjnXbMNkmB8Dxg0QaHrja5&#10;bwI/xaSPOT3/ACaHuvOh7m3tHutOuCGjwwA5yR4rPjl26ZTqk+2Wzb62UkWOYjJ+vFN9U0CQu1za&#10;PtkxnA7NjxWaejNdudR2x3U7R3StyCccD8VqHStW2Kkc0qkgABvutEZxnqd0ZcmJxtxSs90TqKO9&#10;AikiKS4+StVe9eenDSh73TECTr8toAGasDVumluH9+3kMU24Nkdm/BrrS9ck3GG6QI4HBHZsVugm&#10;kozevTMn7iU90R6m3u5LXVoxFIOMlcc/miPqvpB9WiNxDIVOMgx8VPdaenFnriNIn9K4xww4Dfg1&#10;U8HUerdKSW9pdozQsxU+doA75+jS5MLikUxSt6IHSeur3RL79HcK5PgliCave0mXWotyMMN/nH80&#10;A6p0jo/UtnHcJJls7lYHBDVXeg6prvS+qLBIxntt55/7YNYnFJbNSd9dk36h9GXth/7uCQgA4Krn&#10;4g+asz07199Q02OCW6/qIuPFJw9Sf73BKhAPdSDz3qvb3pbU7FDcWhCYORjOazKXCdpWmX48lT7L&#10;P1HouSC+S6hmYKOXA4yDRtp+qG5BVQGAO0nOaAej+qrrVLFobj5TKcP4wKcvcXOj3AkwDETyMVrj&#10;OMXrrshLFKt02S17dPot0spjZ4ZAd4HdceRRpYahBewrLDIGU1FQajYatCyKysSORQvaQw6LfKTK&#10;RDJldp7L+arDKoPUk4szODldqmglsdRuvfaKTYVY/DjBxTq8s7ouskcgyKfGGCUpIpB+itey30UL&#10;ojtgt2qqXHUpa9NE276RxYXy3KuvZl4YV7PM8BUBMp/2qPvWa3kaeNcjA3CnVpe/rYiUwPvzg1T7&#10;t/jf5Lo5x9+gT1rR5ZmFzap/VXkFa+t+uY7YrFqMfsNkLuPYt9VM3WpvpeWnjZ4yf3J4ppqthadQ&#10;WeVjDYOVLDz4NIlW4yqXtBr2tDHqqBbyNGgBZl+WBQXazQBAt1Bh0JwGFT0WpXuk5ints4HDDkD+&#10;ai7/AF7T7+NlETCbGQewzWWdt37NUH+KPrLU4rCcPHh43GCO5o6tOqtOuQEDbSeMVQcVtq2myPO8&#10;EskT+MZB/wDmqUsrlTIJo0zIvJBFJ9yXVIpKCZf8csoYBAcZ7U6Q290vyRSVJBDDkEUI6B1XamNI&#10;5/6UnbnsanryOG6ZliI3HuV/81qx5Uop3f6ZlnB31Q16h0i6uUj/AEcioQDn6NVbJpuo6dKZ760D&#10;x53YT5E4+6toXV3ZRYkgaVQCQU717bazZ3ylXwvgq1dyQhP24y+GEZSXq0Uzq1/peqRBlRlIOCT8&#10;QuPum1j01JFG0lrqCLIwO0Z+6ui/6Y0y6jaMRKp+1qvLz00njw0WpSBR/bWPLilF+n+0aIZlS20V&#10;DfwdXm6lieL3Y1YBGTAOfs1LW+tXlkRHc2oD7gMleRmpe8HU+loRbW4nJk7kZIFP7eKZ5VmvYisg&#10;GTu4rM90aPufNAD1nezW6LaZVBLhyfPH1QrpFvFEUEPCgbSQcn/nTnru8iv7uN0faFTaMd6jks5b&#10;KyG1t4LZx5wRU0mk2WxyvRTfXGle098pOFYnBI+/JqhrfoWznm3sRnP7APiTWmepun/90RVWd4HX&#10;nB5Bx91AQdCy26x/+4BY8kDxmteGTUdSoi3dtlbwdAQXDrARui4BBXNW/wBMeivTdtFOkmH3Y3qf&#10;P5FOtM6T1RbRbjIRlY8K3NTGn6Frc5eZviOCh85/Nd5z9SNcIritoHbT0N07ULuR5IlgtwduyPHG&#10;OxFTE/pjoEEawW0e9kOweT/k07n0/qg3kUUMmY2ABA81LQm70EA3EeZS2SB2YUjnla7HUY32dWPp&#10;XYWltsce7u53cqqmoq+9O7QIxnKRrztUcHnyKn7/AK5uZFZBbvsPZTVP6rruv3kxgCMG38L9rSx+&#10;77Z3kkG1j6N2N1FMpu5UjZcfX/ysjFNI/T8lGijkAtwTlgMEfmoW71fqZIIUJO/G0bBjj7IpQ6xr&#10;XtD3wm1ccj/zV1DIumcUo72PLv0a0y7tUzMN8fKOc52eRUbpXojpouPncF41O5csdp/Brq11/ULq&#10;UQx3JVRzjsSB3xUdqMOszKYP1cpDZ2spwWU/VdUsnTZOXBb+RHUdLiF1tW5/Y234tkCp60vNI06I&#10;nULoAKDgZ+TfxUTaemzQRI7XZYtg7Q2Wb/P3Rdofpda6osLX0buRJwsg2sR9GpqUVJJsn91egKm6&#10;/wBEk3PDpskyA5XaRvIH5Nfan1Xq2s2iR6bpO5hgDI42g5wavq79E13BFszEjgFAg5UCrS0r01t7&#10;KwWLIix8vj3wPs1bLLEqfbJvJKtH566npWv35vbaMsk+3a4xjYcZGPumWiehms6m+YXdpNv7k5Uc&#10;V+iundJ9OWun3c966GRGJ5fBpl0X1r0toVpdSy3NuigHZj+e2KI+VJUox7J8G7uLZlvo3/TjHfar&#10;a/qSZZAm1wwIFaG170l0vR4bO2EUYw2Bzv4+jmgGP/UHbyX17Jp0Tk7j8wgxxTBOtdb6juX990Up&#10;yCuRyfupZ8uXJHejRi8Vck7LY6iutB0TTkt3ETyBctHFgc9xkVVfUnr/ACW2nwW2nwAjY+Tgf4FM&#10;m6Lm1KRWaY/FssXyTg0te9LaZbypEbWPv8y9YKVrkavtJLXZQMvUXW2rQyRTR+1HLkKRle/bBzRv&#10;Yf6fNRn0+3u7i7JZ/wB4Hj6YZxirX1/rfp3T47G1iVHeNQZMJk/xmoDrf1bv5rCCCwf9PExVXkI5&#10;2j+2ta8ydKMMdJFftSlVjvU/TTSND/RxSyLIxVfdcNjee571Jaj1ZoVnPGtrOjRIMOowVG2s7an1&#10;S6Myz6nKwKZXJ+vqqw1/X5SmIlJ3HuvnHk0l5ZumI4KJqjq71898o0MYRFjK5cgcDztFU/1T6u3d&#10;7brLFdGRdhUoPgcjxgdhWcVh1DUnLNuJ34H0AKM9M0eK2jX38854Na5eNi4qyX3XHpEPrHUuq6my&#10;md8KMgKDk9vuoLTek73U5o0hiPJ8jJOP4q5+lPTmXXtSi2RyhVU4LHahz/3q9NP6c07pqdjOweS2&#10;HMYPk/WKo/KhCH49kftSm7aK+9L/AEathdNcalkKqhgr4IU0Ra5qcNk9wiyqE3FcrxvxTa96re4M&#10;jfOOORiSB4H1QBdzNqFy0i5EajAU/Y8/5rI55cjTntFlBRIi5uHuppJyuBu5z9CvNO1CK8lGznY3&#10;b6P3T3UJILa0ky3OCpHnmmfSOmLDbyXa5BlPx3D64ArXCq6JTOb+W6aRzFKuSc5NO7qDqWP2J1De&#10;3tOTGxPPmnB0C2gRJXuXaVgdwJGBn6FTmmWN9qWy1hvsc8KafmYpwZGdLepE8LzwtaY9wbGMgyKK&#10;9J1SwuJ0W/8AaOGz8gNoA7c0SW/T1tpM6/qRFIw/4sUwvtCa7jdv0Q9pnxuA/bSurJRi0w5gTRtc&#10;vVgtkSONxjeDgipTXuirHSJbeaG/kd3G323kDfjIoJtOgNKOmRzRXt0Lh2IdQ37VH19UyseltUNz&#10;BDaXTe2M/wBS7yeO+VpFH4ZdRLTtZtS0uISJaK28EIXG6hO6046xM7X8K7XO3cgC4/jH1X2q9SdR&#10;24azvVjcRdvZ4bnyBURZ9cSrBLFNYvGXbbG2MbQPJJ80dHHH9E7F6a6FpMYNpq968hwczOXCfxmo&#10;nUrv1Jsnb9GI9SssDMIjxLgHjzUh071LpW8i8n3Mr4MZOC2e1Hltq0kshisbkRKSB8DggHgZob30&#10;coqTV+vmuLeWz1LR0icDhwowlBz9NaBd29tfWmuTQXiZIW3lK/IHsy1py/6Y0zR2Z7iH9TI6cqxD&#10;Zz/w/VB2rdDfrLdr220tI1zkOV28D+K4miSZSd71P1UYmFxevcQg7VDDliv1mp2DqLo+501EFv7F&#10;4R8zL3DAffHmnC9LtIs6m4m94MTGMZUH6qtdU6dniknMlrIy+Rt5/wAVaKQksv6JbX9Hmugj2xMj&#10;YGB3z/8AUppqeizSWIW50rO4Y3bSMkeMio3S7q+0xd0EjIM4kjmGT/8AUo/sPUOWW1eEmEkZD0s5&#10;yVOKFjJSfRnDVehbidJo7G4MJGNhdsN/AoXWPV9Pg2TMHZOd3bJrbNr6d6dqEkExuW/qAM4Vsd/q&#10;gDqfos2dzIlsVlj3ZIYU8c7faO0ZCmsLmeT3ZUKhvlk0DalbS3UksTQg4OAorUWu9M3MmDHH/heR&#10;mq9uFaweWKREyO471ohNOjjM1a50/KsTBIgGXGQRVbx9N3LZMls65Jxxx/Naf1q5CThhCW3+e4ob&#10;1HVLb4xtEUyO9X+7kX8UT4wfbMt9QaHNaoZHjIA4DbTtoTbTZgskm1m2jOF5rWE97ZKjpIVcMvC4&#10;zQq3+2yIUVUT8difxW7H5LpckRcaejMUGp3EMyhG80Vf+qSwCSx48E1aUvSmmLOwWJOTkENuxmoD&#10;VegVmV2iZQVOO3BHk1VZoMpGLaAm+tIJ4UYEEZBBoMv45YGIQjB++asC76duIIgM7lU4DAUOz2hB&#10;IdCP8VSGRMXImkV1LdyCZmYHmrG6d9RtXSWzjS5IEY2fHAJHjNCGp2qbWYY+hg0JRTNG+e3PitGm&#10;LFuLP1N9Lf8AUNbzhY7yM70XYWBxkitCWHqBpd7Ek/6j7BHAwPvNfj701dtDbuY3KlzyavX0s6iu&#10;I7kR3EpMOTnPOSa8ryfBxVJpGiORo/Su29U9Bt5yi3qrDjAiI/qsfvik5/Ui1leaWB9u0DYN2Rjy&#10;WrHmtWF0k1tcCNgjgY4PGf4qUt8wrhs8jkVhh4WOuw/yZlwa/wCtj3zR2tuzi7dSC5/bjwVqD6X0&#10;XU+rNajlv194wqIt+DjH4x4FNOmfTK71S7s50hZAZB2HIz9VszpbQNN0a1O07J1JBP3/ACaj5HDD&#10;SgWxSlPtnekaCNJC+0NhjXLHtnFZN/1PdTpBe6RHb3e+MglgB2PmtP3fUr3yXSRxZAyCDx281gvr&#10;7qLTtT1S+YXMTiMhGBIOSBS+JBznbXRWS1RL+j0f+8vPfQhSls4Rye4Y+a23pBn0rTrmWNyV9ssA&#10;RwX78Vnv0QsIZrK79lQhuXVHPghatX1d6nuOn9MsrTYpmZvahAP7yeBx5NGS5ZOK+TFkjxZSfVHU&#10;N/LDN7Rb3rqQgKBlndv4rbHpL0mnSfS1hPhReXCCSYDA3bwOOfK1Rnph6S6vHqFtruqRxFQmY4zy&#10;VY8mtFa3do9pMu8qSNwxxir+Z5Skowj0iOBU7ZKdQdSzpPFHbzRupK7+D5qwdPsYklRht3DDIR5r&#10;PGk2FzO6zsWVCclm8/8A0tT+v9YDQ0s1lXInm9sH6OKwKNmpyqjn1Tuf/UfUVhpbI8cYZY5SnZw3&#10;AJp31ToEdhGmm2b7UVlRVAyCR2xj/qanZrS1tClzO2W2ghvPy5Aprp0RDLqEzEqsu5M8jg/VMiAE&#10;dSxv0/p80DY94lUBzyGbk1Oem/SUmpXGnrtPzYEqeBx91MzdM3fW2pSOjBFjuUYZXsR+PqtlXvSe&#10;m9MdMyvCFW49vh88lj9U/wBxKE2lbRyEHyV+2cdcvadK6Jaxw/A+SoGWx4r8++u/UC61rqKO2N2c&#10;JDvWPJG1c9yaur1J6svNRsWmN4MR5VV7AEDvk1jzpHU7fUDc3hmRpVdhuPBOPqtHg46jOcktyqu6&#10;Gz5aqPdFy2F3LrvUdlottIBLImHbwOOwrU0vSMNjYw6QtyI3RCpTJBkxyc1kL0f1h5esppBDu/TR&#10;bt4Xbhz4zW0uk7RNc1qa8aZn9tCSHPcms/k2p0Lj9F+9PWhtdGgYMytFHwD4CjtVfdX67FrNtEUX&#10;BUHznGaPLDUVGi3EXuIZQkiKM9yRxVEQ2V3DeQW8aH5NllwThR3rsprjFJ9xV/2aFDuy+bm1tbDp&#10;yDdhViiRyT5NYt9QOpJLg3B3Bg3YkngfgVpz1C6xt16XvFhUbwoXae42/QrA+v6sdS1a1tUZElZA&#10;dmccGmyKM5pp9RRxNxi0z7R9IsXtnlmuduSNoJ+quX0xnl0UNdW0x9uRvJOMVSvW2nXekWzxDaHd&#10;eN3itU+leiW190BIi4N5BHvDEcjHJFRcG0lZNUqYh0v0/daz1LquovECQqiPI5yO5B+qv/o7V5ZL&#10;ye1uHBIjG3PH7T4FVv6M6gs7Oz5Vo3dMnjNWFqWlNHqk91CvYb898HzUpZVFxk90+iqjaorP1ne6&#10;s/eKKBuIaLPAOcZqxug7y4XRI4LiQZKZjJHcMO1BfXWt2WqPaQThGy6oFYf3MeCaJtehns47adDu&#10;AGCQccjyPxXVlV3BOuQ7j+KsAfRHqdR1P1pYSRvGGuEkQt+3jK8VZdno9rea9rkauCoUPx4ZqHel&#10;unVmtNTv4ADLISzHvnHgVx0xLPBfXFzE5AdVWQnkZXsKu8n4QjNaTbRNrcmirutIEGq21u8jCWGU&#10;AkdhznFX5rWvtLpZjzlwmDz+7is/dc6pJedW6VF7YCtNmR1HDgHFWt6hW509IyhIjYEgjhfiO2aS&#10;UZRSUX2EndFaekfTk2lM9zErsJbtpZuT/wAX5+quD1f0+3bSzehgDjAYf888UDdBdRzyQR2xjX25&#10;mO3HxYiifrVjLp8llIp2EFjnv/FSx5Nzi13/APATbdEl6XaKn/pIvGoaSd3kBJyc1QPqfFLJd2UM&#10;6q5wxUnuCO9X56dSzaFpsEFyP6UmZEKndjNZ69eheW2r2V3ABJA74LfVaXki3Dj2lTI5L4stL0e6&#10;YtpdGeWRsyJJgF/GavmwsYdPnYtLn3VAUn8VlX0y1C/istSuPZ3QM+MEtWmtMs5brTllLFm2fANR&#10;Fy+5pW1saD/Bb0BOo6ZJL1DcWsY3R+373A7Z8U21TXnjtr6znB2kY547Ux6U1Wa06hm/UTBwVMef&#10;Oc9vzipn1P0oPbtdKvdCD/FQpWmnt+iybppkZ6V9QwIl/Zz5Vd+Vbnbg1nHr6C40jrGYxWzS27bX&#10;cpx8N37qvr0v6b/XaFezhwZA5QfYwKqq+vmbV7iO8hOCdp39+P8AxV1yjJJr/g2mIknZe950uYRp&#10;F/BKXVJEkIHOM/RoovNW0qfVot6As8BTd/Jqr+nOppxarblsxbhg57AnvRV1d0uyXem3UMp2u4U1&#10;kabU+K1+LkWj6t/NEd1BpyQXQiyGR8FG+vxQf1eLlLWMuCDBl4i/4+jU9rlxPZy+zcKBIjfEseDn&#10;6pv1IG1vpyUh0FwIiqj7IpNIqvQ/1nXIep+m4pZFSG4jxIQ3kgYqF6A1B9LkJtsBJG+aD9ufNEPR&#10;9hadRdH2siIqXMSMrAeWjJHI/NVj6e6iyax+iu2ClpXU5HbB4q35q3fatNEmo9V7CL1qMF7FZ3kY&#10;TMcg9xRyxohfo173p60u7STdHJbhinY7T9V16n9MxQWEk8bMYjySvOMeKjfS31JgOmf7fKCphTaA&#10;3BwalimnF8v+/wBhTTuJV9tf3Fhb3ulyDdCx45zj7oH/ANPyK/U2r6RcMEQlxDjjByTg1dthf6dF&#10;qmpWd1aiQXB3RS8YyfFZt6ssn6f6uDaceGlRvyzH/hq8KkmmSnHjLkaU9Q9DvNEhkwPcGMofFR/T&#10;vU76powtpbfaq4zkcj+KO4ep3v7EwalGdzRDAYZ5PihHpia1s7u4t7iMLHISwP3msaikml1ZpSdG&#10;f+rRbveyRSgnAKOrY5+qGtBsDDdrHEpXccJzk/irv6/6VhkS4ubB1faRuHdm+qqS2S90+aGVkKyR&#10;MrjKnafOK0wl0v0QyuS2T9zFc28jCWJkbuD90cWMtvc2kYWcbtpDZ8GrDvrfS9e0JL6FPbmCgsv8&#10;dxVDM72N8qv+xyBWX/k6NUJXFAB1RpEloyxPL7oKsPcz98ZNY3sLZv8Aeg5TLbnxnkgiv0X6n0fT&#10;dQsJPbuNrrywPHH1WKotLd9VaGHa7GUrGcYA/JNet4M6UkY/N3xZd+jevukXejS6cbiM3Ft3jb98&#10;VW56ZdUSQ2Nw3vI8cwYRk5P7qwVrXop/tXUb3qXX9W4Ix8viH8j+K3npPTS6dpdp7EBEawqTg8E+&#10;StW8zDjhDG4u7I4ZcmSFnAb3UfZRSVJ8Uh1Bpd5YtJE8DnAGKcdLsxvv1AY4Tt+OKtLUbr/cbiFp&#10;EUAjDjvgH6ryrpmu30BnTiz6jDp1oExO52EYzkVfN0t70pbQRI4UFMLxkFqrHQ7H9Dr9lOH/AKcT&#10;kg/z91aXqTrlldR6NE0wDXFwEVPyabLJSg97tE8Sd1RH9C3P6+W7lvUEbAsw3fZ81QHrP1Q8NvdR&#10;W/zbOCq9q1dreiwabpiypFkqvOO+MVhLq1U1DqaxgDZWWQB1zghWbGal41feScetmn1yTLO/0taI&#10;gfUptRhRBcBHgyNrUY+rGoNaCZIJP3MwAIzV43/SVnpWkRPboEMEY3fxjmsj9daob64ERYKEBY7j&#10;+4t9f8qbO3znyX7/AOyvjyTuV6Kb9NXm127vv1MoUpv2nH0asLUZv0rGHduCDx4z2qP6c6CudMne&#10;+gH9K4UsVzjnzUPcvealq0UEIIbOCPsLyTS5oPJOVP8Aicc37ZrD0xs9Nk6fuhOq+7GCyux2l6Bt&#10;F1a3tuoZMqGjUAKR2BqOsEvLEbJQduCMHxVgx9GwfoLe72HMindxlayJWdWOrfySfWus209mJI4f&#10;cO3k/wDism3cjC/nTbhQd/1yeTVuXup/pmkjYgBT8g3agTq02dxAZwiRsP71848V0dJpDm51q5it&#10;D7bLs857CktAY6hOnvF3QZEjkcCn3QmjvrGny79rqCQwqVn1HTtH02KEqQwZiAoy2B3quLraMeVM&#10;sy+bR9KsYBYSo0xTIXAUKfGT90y0Wyunurae4TKBs5+zn81F9MdIXGqQw6o5CQuAwU+R4yKO+otR&#10;EaQW8H7gOSOcVRx9mV30MerNRiDSmFkUpGWJrPNhpyXV1ulyd7nGeTVj67pgurV0LMGYjkHBNI9L&#10;dPmANvTOcYJ7jFasCqLbZDMvxJRrQWsIBUBdpqoJ7OW4uTcHJGcFV5yasrqe5u0CxxPjDHcBUXp+&#10;k3NnFMZVCsU4TvjPOc1og6PNmtUAMlkiS8wg85ORWcfUS19vVHVV3LksvHg1sTTLYSThmQshHPk8&#10;1nL1SggOrGOJZMBioA889zVMUvyI8EN/THWrnRNShkifOQCityCfJbP4r9ELufQusOnlM1ssNzGn&#10;KFcbs98V+bcunXthDbSIuwqR8/sH7FbI9C+pLbUQYbog7COCfvuK7nX4uSr4NniquVkTBbx9OXgZ&#10;m/p9gM/8X39VqvpN9M1GB/0s4LNHtdG54I+qD/VL0qjvLH3rRs7TkDz/ANKpDp7VH0nUrYyyPCyy&#10;BWweOeMGsfCTlT7RZRcL+Ca1Hp86LrLpG+YvcZmBzk844q4jp9pNFCyPxtDcUV690ba65aRXUE2Z&#10;QmQVI2t+Kq7T4Jo8QoSNhxtPfj7po904nJwa36La1PppNS0T22m3KU7f8NZ0060uOnNYliyJEcbW&#10;PhlJ7itIdHW0zW9yjTBkYbSv1mqE9TdP1PR7yG5Cs8UbeOcKfuia2mo0qHnDlGLvo66quxFOgRsK&#10;/wC78mpTo9J5o2lhfcoPOBu5+qdrq2n65oarJb7LmM5VxyCwrzoK+/S3bGMZQkmWNfJXg/5qTVWc&#10;SdlA9daLI+r3O+NkU8qWHJzU9okE1rZxROAxH2pyKtP1WtLe71GGWI7dye4p7DOMEH80IaVqETWy&#10;GRBuyQc/jitUJ3CNMhmhUj8NGJyeaUeQohINPv8AbpSG+FMGsZlHyBAqHH9HoKco+2IR39zEq7JG&#10;VfrNLXXUEsMQb3D25x3NRU9rdPJgJlR5ppPYzvGVRcn6NN+Nejn+WPB1tM6FjnKjgtwaVh9TLiJQ&#10;QwYjwzcf5oYvenrmaJyTtbGRjz+KCV6VvzJvaM4x3poePilt0cfnTjRflr6tyRyxf+4LZPAX+zNW&#10;5Yeqks6RZv0XacE5/f8A4rF7dPXY4Rc/WKndJ0q/gkjyCAAf4GaWXh4tNNGvF58pKmj9FrPW2e0h&#10;mVA5cdxyDkcYpknXtpFv98MhXjjmqW9LdUuX024spJy5tzuQk8/KoTrQzQMjbT8jyfxXnfYh9xxb&#10;Ncsq4p0amtdRguVLRyq3A4Y4qPntVkkK8Lk54rMfT3WIhcI0uAgygyTirJseuSV3LcCTdzjGTU34&#10;84meU4yDW70tlYkEEfQqDuoLhV5yQfAp1D1UlyhYooXy5P1Txb23nZDFcoxIyMHxTY4z+Cf2r6YF&#10;STyrISwwKi76KOZlYr2GKsC7073OcAGoybRy+0Jkt4Ud61wyr1SJvxnVtFU3+hxPJneRz2x3q2vT&#10;PoG51LVbQ+yBbjuxGMEVNdMen8l3f2vvRB93KpjnNbd6P6Qg0uxcSKvu8DavZKnm8qvxQ+Dw1fKW&#10;q9BvoUKaPYxwLjy3fI+X1Ql1Prcs0kYjj8Et8ie9PtQ1MxAI/wBHnHagyy9/UL5YUh3njcPoA+a8&#10;n7S5ORvlJMIel9CmOL112nflc55x9GiXqvUB+nds9kzt75Pcmj5pIILVoJAuzZhccbTWbOvuo4pF&#10;eyjYmRGXLDgYNaccuc1HszOCimS3p3NPqF3JO7botwRRnsav6a/ig02QHIxkZFVX6Q6Go06QyIVf&#10;O/b9HOAKMb++MsU8aJ9gc+fxXMuslJi8rV16M49b3Zt5xcNc5yCc9s89gPuqqOsDUbhRnkcD7xRr&#10;6hamFa4jmGSBgHGAu0/9zWf+n3uY9WkkBLqxySewr0sUNRafo8yat7D3XoYkVmWT64quYtTSCZNu&#10;V57rRF1BekEYQYzzVc316ignGCD/ADmrRi6JykkyyE16O4jlTIztwfzmq51RVjc4zgcDAqMtZj74&#10;cMcEUrfl3yRTRVDRntE/0/rkWxoXZlI/HAzVu9OxRNEx933CRwM9sfVZrjQ42ij3QdansuznaeP4&#10;P3SeRj5RaR6Piv8AI2Lpur3VpGp945PfnxVq2fX1ttaR5HIUKuOTk1lDpjqaK+9uFnKyZwHJ/cPv&#10;FXRp8MbK0aSqx7g9xXlvA12ehGJrrpDqC1vEQD2wduc5GQO2KMZ9EFypZPI4rD2h/wC5WFxKLWQx&#10;h3Gdv9x/z4q+em/Ui7spIoLg7jt2kjOGNSnxh7sSSDC56b1SyuBJb7zglgoOeKndJ68kshtvbZUA&#10;zyDmi3pzVxqMMcgYAMMf5rrXOj9O1GI7kG//AJAn81SPymSk10yW0fqe01JiIjzjODwampIUfuvN&#10;UvpnRNzpd17sbEksAeeAv1VhXGutauiMclqeWS/5CPH8Efq3TMst2rwOUHkk03vo7y2gXjJPdgKI&#10;LXXFumK9j2UfYp2IvcVk3YHmuWmPTrZVtlJK14n9QpzkkHxRq9vaBWE8QOeM4pG56V3ncJynPAAF&#10;R18t1CPkNyjx5FckxI6BnqjprT5bWU28QD4O0kYOf5qlVfUbJHb2WATAfIzmr9tkRSxMiuSeQeTT&#10;tn024jkhljXceCuPif4x5qUopj8jNWriDWozHPCFO3BOcbT4qpNX6A/St78NzvdWP8qPsVpjWuh2&#10;luC0NnhcDB7Fj9fmqM1q21DSbwpco5jIOCRjAz/4oxuUboaO6Fum7+7vUhjuY3YRZABGAf8AFe6z&#10;YyWTySJHgN2A7DNE2n9TaZlAEELv8QCP3UbXnSb6pZwvGx37SygfX5qkZtMTLiUo9FfaLZ2moSIt&#10;0wKsACGoR9TfRATQSXOnlgwwxX95on6j6Vv7CJZDbthTnK8kVanRnXumi3g/3CQDPAZvvtV1kUaa&#10;WkZo4rMPaH6h650lGsN3bFkRwi7/AABzgVcHTfrXb6/cqD8E2knLfVaD9QfSjTerIFaC2jlBO5GX&#10;AORzWSdc/wBO95o1w11bgRRPy208g/xV5SwZFe4tjJyiaDlubW6iV4dQBV1ycHHbwacW2qpbTLPj&#10;leceMVjk6jrGk3MtoxOE5QsP3A1YOietVraJc2+pQL/SACSAj5FvB+qj/iZatUEcsX2bih13TtQs&#10;lQwxrLgAcd1oZuoZFkChCSADWcbX1L06a8he0b+oVGVTParw0Xrq11GONEdZGUbcg45FUxSlHuLF&#10;nFPolLXUdR0u4SfnCEYIP7h5GKuHqjRpta06CSGQHcN3f7Gapy81SSVUBiU4o06a6vmghS0ZlEYH&#10;xz9/Roy/krEimQnT92LP3FuIQN2UYnxg1F9R6XaXrO0NoG/uXCjI/j8VIdZNMZo5Su3cdvH2aY6O&#10;stsPcNxnknbU8coonODRVmv+nrGB5DC6s/CKoyM1QesdE6rFP7mxmCEbGXOR/wA6/QGXXLW6t5EK&#10;HcSOPFDP/poT+4qHJfkk1dZmZ+LRknTvVTWOmkS2lWR0xtJzjafOKtvQdbsNZeMGXBdVY7vGaW6x&#10;9Oo7mIJNBFIC/JxnG36FVHd9IT2Aea3MgdVIVQadcX6Ec2u2WhrEEEE0oiIkHYntUnofSFnc2zyy&#10;XphfGdv3WfuluvJ/dMN5ERtOGZgR/wA6thtcuXjf2GGCoxjnH8GuNNehoTVhHG8umybMCVCf3DAz&#10;n6/NT1z1JBFCpaPb4ye9VbovWyWdwp1KIyJGc/ZyaOr5bbqJ42h2iMnchjOBj80r1s0qSZFtNJeX&#10;D/pvmzHII/FA3XHS/UMC794ZS+5gp4byAasGfpqXQszw6gWbx2wKaajq0+pIBNgHGcLk5/JprjXR&#10;mmijbfqC7gt2jktkV+ckdxQrDqRJaR2C7sjnGB+avH9BpUySs8Y9wYHJ+qrDWehZLiR47BxtJOwH&#10;nvXVsk4yXsY2vU724dIpVzjC4zXx16RSjXAY57nHFC7dL6po+15V3P3PkAVF6t1EVmjSRWCgf4zV&#10;1BCtssFtTtrtCBGqvnI8YpKW1Mihn+SjzVex38ZBKSZb7pn/AOo7yCQRowdOSQ1P9sR0TXVENtLF&#10;7NvbKisuM981W190xZ/pnRbVBN4cCrEtdbgnXaI8SYOc5AxUOVDSEowB3fzimXJatgpAfp93/tNu&#10;zRNtlxyR4oi0Pq2zvnMdyyM44ZQcg5+6ANdgaSS5w+VJY8fX1VHrfT6c8rpIV3nxx/zq8MCkikJ0&#10;kbIhhSNjLBhVJyNpyKkZ7z9WyDgMq4I/81mHQPUa5s7AIkzMGbJ3DOKvTTdft7pI5YpAzMvIHJU+&#10;aSeBo3Qkmidg6p/Tym2udygdmI7/AMVE63Et64dCpzgD7xUXqHtXcmPkXx3/ABUe1y1g+8qSF421&#10;NQJ5OuiaguorJlEzsQa61N7O4K+y0funwvmmStDqCLJG47EHNVtq9jc2V5LLASCcbPqqwjrswsm7&#10;3QdibjGq4PjHeoGW6aKVQpK88480R6bqpvldJ/gUwT53Gu59Hi5cnc39uO1VU6dMSyF9q2ug+4+O&#10;c9mqKm0h4MvH8SBlSPFLTWF2ZCNhQDsPvNC2p67fRsYY/wBwHdqr30MPX165tkZLhg4I7kZNRU95&#10;CwLRnnwMUL3fUDn/AONF7jLwT2/zQtPq8rMxi8k4NUxxJzlRZcF7DO2yZB24J81H6npICiSFeD3x&#10;QOdaTaizcNjJNOdO6vEDgPIrQDgKa0LG/gRTsjNcilihBOcL4HnNB9vqJt/dbb98mrZuNV0/UITF&#10;GVyc4Gf25+zQV/6XRnhjkc4Y8481SEFH2di9mzf9G9jd65qTGCQqUjchiQcYrV2p3d3a6vcTHP6h&#10;ZDkHgHwc4+6pr/Rd07bWr6wbW5MYXjGP7qvPrEST6rdykDfv2EqMfIfVeB507zns4VUYl59OX9tf&#10;6fscNLK/dTyE/g0vpts0JlSWI7lcbWJzkUEentxPpYaSXDF9pGOdviroug15L7jfxwMdq8rLHfZ6&#10;OB6siJCntu+75eKeaRqBaJSAGPbmo0JG5YB+fzRBpn6KGBlYgMDk/ZrL77NNiNuZo3eSQEDcM/WP&#10;xVq3aaa9us0ZxIQDkCq2F3Heq0AJFK212dNJDuxjwOTya7FIdKyWttZ/SyTI65yfif8Ahz2qxemd&#10;blkRzICy91b/ALg1B2NvY3loWZwzMD/9Sogyz2qPGrn7pkuL0zrxqSoPupLGe9tn/SDD4yKptrO6&#10;tbyP/cVZX77j2yKsrSddnt48yEH/AM1J6zpMPUNo6MwGQCCPFP8AjL+yNOOvXyQOmdRW8M6pnK4y&#10;DRL1FYWOuWjxGIMWGATVT6lpcuiDYdzoOM9yKe9PdcuXQFA6t5JxgirQySVo5KF79ohtMm1zpK/S&#10;L2jJZt3VR2q/ntdP12xjZ0Dq68Hyprq1u7bUbdhsBO3BB8VWF2mr6BdiVQZbQuNyqOwNXjn+32uU&#10;Wv8Aozyjzf8A7ZIINEun0K5mtbl3aEsNkh7CrBljtr2IBlSVD98iouC6stSgViFOVzg9xQ/HM2iy&#10;MTuaFiSw74/NVh5HFU6cWSlC91TIfrCxNvbShYvge21c5B8Gs+W1vfaddSz/AKPKMMhgMqPsVsqO&#10;8tL6E7JEkVh2BoN1rRlhil2R5DA9vH4pZ8FpStMVN69MDej/AFHiFu6zR7VQ4GDTbrXXwY1urEFp&#10;EZWU9u1VJARpuqXKTR7omcD8r9Va+janYiRYmjV0PxODwPyahOnFK6Rqx5Fb1v2PNM61Tqe0msJo&#10;fbmKFXXIG/8AgGqF6y9KZtEkS6kiEkDZYE9w35q59VsbWwuTPZ4+B3ADGT5ojh1r/wBT2qWkkS7i&#10;2CG/urscri6T76G0qaSoZ9ENBcaRBNCoBRQCfs4r6z6wM9+ba6kKDPxyPjj+fupvSujl0eJ4FkbY&#10;f21Vvql09qNnYz3SJ8UXdkePyPzUYwk5O6RVZVS+PTCzqv0ysLiCS7s5PbnJ3K6+SKrTQ9e1Myw2&#10;N7IRKGKq/c5oQ9NPUu53Ktzc+9ED8t37gK1LdwaBqVmJbZ4fcwGBABfJp54pdvSO45p6e7dWS3Tl&#10;3c21tELm4387cnnP0aKNQ0yC+jB3YburrWaOotb17TQqMGkhZ8LuH9hq0+kNSvvaAeUNEeVP/CB3&#10;BquHyknOLjaJ5/Gt2mkyfs9WuNPlEFyzuCcKxqQ6i6VsNdg2TDuDhh35qcMVtdx5KBwahfbmsLjc&#10;CzwkcjvtrVycUuX5RZhrerTKAHT9/wBHzk+881qM7ic8CjKDUdD1m2UyLl/+I4HNXM62uoQOjqsk&#10;bDBBrPPXXQtxpkcs9ijugbftU5IH1/FRyYpJLjJNMeE9u1sDuotO1TRDPd6am9HYNgE4IqT6b9Z0&#10;u4o7W6gSGWTKZyWJNTHTPWa3Vn7FzDnC7c4/6YNM7n0btNajFxEFVsEDHBB+xWT7aTfZtx5E+xC3&#10;fVdP1MXNuAYd+XP2o8VcqdR22oW/tsFBI8kefGPuqMuNYu9BQ2UwyEwnGAcAYFR+lasbqdbhRkK3&#10;bOcj7pW4quN7WzXHGpbaVroPra9Ol35lidljyVZRwKtiTS4NZi9wSjBHGOSPwaD7GDSdRQnKqxxg&#10;EUNy65eaBdN7ALw9mDHkimxKK7dolng306ZYuiaNfaZcohnLw+cntRLqenNdKrAjK9qhrDWW1C1j&#10;mQE5UGvLrqRbONQ78k4GBkj+RTxmo2vRllik6erJ2wupFQRTx4bH+MU3vrmPTdskagryWQcZJqAu&#10;tcMoDrgjHceacaPrlrLI8VyAH+2xg1WGXcVaW9NkpY+3X9pBCLm31S3ZV5HkfVREdteaYjukYZF/&#10;tU+K9uAllG81kVIYglRyGxTjp7qH/dITlTHJkgqR2xV1k5Pb/L1RFwpWloRs9Tg1MMwi5AwykVXH&#10;WXRuoR7LrTQAYwxKdqK9Y6cvLFpLuymZmYkuhOO/1UGev55dtq8CqWXliaWftT0ymO6VUwf0j1XS&#10;KKG2v7bMmMMGGORUPq8z3lzJcaapRXwfiMgYqwtc9MbTXbcPM212ww24FAdp03q/SrhEZWt8HA3Z&#10;P+anli0ovdFoyjeuyub/AKg1CS6S2niIRTkSbT4/I7VdfTvWsFjbr7kisCBliRk4oL6k6lsNRg9o&#10;whJe2cgtzVdp0je7pHiiLI4B2n8eB/NR5SUtFXUls1lp/W+n6rmOAuW/im2o9NXEpd4JApOTj81n&#10;PTdWvNJmhkJZCo+St4orh9anhiBYl8nvVfuuW5EnhpfiTEOq6x03OxnDSK2eTlufqvtM9ULm/uX9&#10;2MKF7jPA8UddP3dr1BGs3vIyMPkp75p/q/S2jWsXuGHucHn788UyqUG70iUqTSrY3h610q2QDGMr&#10;ksQcZ+qhb/W4L+3uXhAbCkkN3H8VXGvdNe/JJ+nSTz25HFRmqyX2jaaJcbMqVOfJPeoS6WysI7Ko&#10;kv4Lu8m7kq3njGPqjWW9j/Qn4Euq5/FUrHPdXOqqIVYBsbiByR5qw0ka1aZJ2zHgZ/IrPK4pfs0Y&#10;Hycq9A1qNjc3jbY5sO5CjJx/FIL6ddSsyr+saPnllIJ/jBqPvuq5NPuA0UQkB8+QKkY/Wa4iaFva&#10;SRYh+7B3E00VNLULGSsl9D9Oeuba9inmlRrLkEg53L9Hjg131VpvW+Zl0q24GMsozjHlvFGml/6g&#10;Ibi3ijSzCRdn3HsBR5aeten20A9uAye73BGNm38+aaLknuH/AMFlySrijOr3PqBp9pAv6dHmxktu&#10;wy0PS6/1bNeR+9oUsyIrF2fADYGeDWnrX1R0y6zNcyJznjbnAojsOuun9QZFj9sheCOw/JNVjO+8&#10;f/wccZ/BkuHqHXbhYT/6flWM8ggHK0h1D1Jr9iSLTQ5ZnKgGQDyfAzW777rbpaKNYI5IQ4XCjGOP&#10;5prbdRdLadavcyyJxycgNg/dNJpSrjd7+CCU2v4M/Oi6svUpn979Czg8pkYIz2BFHS+lvX2r29os&#10;7pCpAd1GQGP0c1s+29Wenp2eYNvVMhQFFBN/6+aPNdbI4wFAORtJyV8fg11+TxTqFMpHDO/4lZ9O&#10;f6atUs7ETX2oKZGOUCd8H7Pirv030R02HTYzcuXlVT8m5K/5oL1/1wlnTEFqxQYbI8CgbWPVHqLX&#10;IvZgO1MjA24GalLJKVvj6pDf405KN0t7NG9KdMaLpMP6i6MbFM7CwBAxULpnXfS8V3czlotkZbaQ&#10;uScGsx6odXuoBG91IN4IbBpPRugrVLIC/uAULl0jycjP5qSUbgm+mMvFVvbdly3X+oXRrvUZfbjI&#10;RW2jfkE4pj1b6kX13HK1spTeBjHAUVQN9pemWV63KKoYEjyVHmn9x1rZxAhIy/8AwnOKMkYqWnd7&#10;NOPBFV+IhB0T1J1XeTo95LHE3JKHOK8sfSzDx2ctwhWP5knOTz5NFOn+o7WdpMIImBcZBU5Ofqqj&#10;1fre/tld/wBY29mxIMCqLO9KKLLx+7Za3UWh9N9N2ISFIY3kYbsEcsPJNDMXVkFnAGtrQSsQeQcZ&#10;+jkVRGpdUC5MSvGWRSfkxzkt5x4p/Z9UQRWzRvhT/bScJu3JnPtxiXLaeoeoNHLFKBCrL3+z9UBa&#10;hrj33tRtfOQrZPOSTVL65rMqysUJYscKD2zURZ6Vq+rFhG5g4w28Hg/XFVWGPd0F10gn6j64t7WS&#10;T2huCnA87zQ1d9SaneRKIiRuH7EOSSfui3pX0unhum/UgFBjJJ4U1YTaVoWmykoqSSoQGZQCat9+&#10;EFSSbEqTZRmmdM6mzRm6MgLEHPLEUbXunQIi4GQvBHmpPWk169uHazhdIFA5Ax/zNTOgdBy2lubi&#10;9nZ+M4znH5NSyTUlztL9E5Ju9EPpeiiRECx7VI7AcmrT0DpLT1dpLlQ+0bhkgqn/ADqCi1CCxVsn&#10;cy52gf3UxgiveoI7gLujjA/gL/FRm5PVlYQSDGHqW1gklW1lw8JwhAwM/a48UHpqbYnMn/xHyWJ5&#10;zmlrLQ7SwhIQ75cfJs52k0OajIyuq92J5/AqcIK9nZTdCMwMsexW4P5wRTqDNoEOzITk57GpCw0q&#10;SPbJJGfxnsK41W+gGAi5IyGx2rSq9GSc6Ky1S9k1LURB7YHuSjJXjANPeseqf9kSHT4V5gOJWxvF&#10;TvTWllJrmdydwyyj6A5qudf6a1q/uby5UI8RbeXJ7g1ux8XRjyTe2CV31sEmV4naXccnPG2inS/U&#10;68g3SQrEvGN3Of8AnVef+ir+Sb24YHyvJZfkOKf2XT3sxn9THLGxJwNta+GNrpGdzmwoi9TI7yd5&#10;buaRnBGSoJIqybD1jvigtg7qm3h+AceBgiqb0vou5nwYYSg4JkkGAw+h+am9R0YRzwJgu2NpYeT/&#10;AAKnlhiekJGUzR3QHqdBZ3Ba5lGDnLOu7d95AqxD6s6VrEkRtztfkRnsD/zrLVhpUkNsJGtvjzy3&#10;cbfqoHT9PsBcvKjyEeAoPArKscfkssh+k3TV10s9p+ou7iH9UyFRuIJOBjOAaDLJrHVLv9OiZiZ+&#10;z8D/AATWKZbGO7nV1uHR4xgZJUqKsK06z1XSobYDU0YofgeCQaWWF1pjKSdmsNc6F0CwVZY7MAuM&#10;ZI5B8DihnSPSvUNeWU6beSwBW4fsSapHTOtuudSknunu4HijxmOQZzk+KsDRfXjqSzL2dpoI952w&#10;Nku0ZHmo1NNhS9BnN07q+jySC4uvfOc5Y7sEcY/Iru76n6wlsjYrBF+lzu3Lnz4NBzeoesW180ut&#10;2A9xjwqnIP2DRLd+v1pHprWK6SwjkbDyH+3P1SJu+mg4J+kS2mdUx6JCzzaa0su0sdgBJI8U46bk&#10;0fqWYXF2TCr8rE4CsufDVMdG6v0lfJBLPch3I3IGOBgdw1R/UUelyzSPaPFt5J24xn6FWjXyI8Ss&#10;+6p6S0jfMtp7bh1AwMHeBQRfeh3T0OnT3ZnC3TqDhDjJo20bodLq2ZBde1uT3N4PcmhFPTjUzqCw&#10;Wd/O5UnaWO8D8U1tdMThXsErD0v6ghL3ljcSMI49uyY7QcHwaCNUXqKzuXRoDdHuIogSc+ckDxV/&#10;ahpPqLpkf6a5ubcxAhMoRkx+BzSXTnVGp2qXATRPckyQGHOceBiuRk2TSl7KUuepF0u1lE+myxSk&#10;jGVI2g1Vr9LaZq7XV2z+2TyWU8n8AVqMTaRdyNcarEdifOQHO5fvI81X2qax0bqtzdxWkhVXwEwh&#10;TBplIGjJPUWmwQTwxIoO9MMDQNrXSQkdUZcoygnwcVsnXegtNgtkeGdJJuTuJBxVa630XLDAHkuk&#10;eUpnaFx/jNbMWT9knDZijVekWVnCH+mnYngn8UB6p0wDIXSTa35OK2FqXSd3JbzzNbZiAOARmqJ6&#10;i6YuArSLGSr9s/HNboT6tiNa7M4XEmo6c7FZQ4VjnbyKkLLqya4X5nHGeKN5+kr+NZSLXfHgkkf9&#10;yKC4tDKMWK47+McVoThISM5J9nS9QyPK++MBNuR+cUwlu4LkEnAOeAagNQR0mGCcDgVHzTD4/iqr&#10;Fspzv0M9c0DKO8OeTnaar82uzuvOasW8v5lVF3bg3b8ULarICGwvOO5rQiZ7p8ypEIy2Bn/NWd0z&#10;1AdPvIFSP3N5VDng9/FVDYzD3U3kcGrT0W2SWRHxjYQ4/wAUuVWmjiZ+h/SGp2GtRQ5nDODtaJjt&#10;yScYP8Vcdl6cWPuSTzqilSAFB8N+a/LW/wCu57bUI5bB2VxgSP3wau/Rf9Suu6bpV1JdXDSFE5lQ&#10;gFiOOVrzcn06Ul+EysJL2fpRa2kGnW8QiISLOFAOST9n80x1C8icxoZQu85ya/Ku9/1daw8kLQKQ&#10;g4ZJBkZ+xjzR+n+oDq7V9Bs0e1t1lDmRW8gHtyKw5PpmaMdzReGWK6NBerXV13ol/PZ20g3TLnvx&#10;gVQvT3TNndajaXBgXDk70wCHZvJHlqEepupNZ1i5sbq8UyN7JTco+vFXR6M6dcXt5aG6gZNpGwd9&#10;rHzV4x+3Cr2vZx5dmr/TrpmHRbCBnj2SZ3FRyu0dhQ2mrW/VPXFoZdPE8Fk2/lSRGynFP+uuoptI&#10;tVtmO3eQM9iAeeaLvTnTZbXSZbqaFfduGLBh+7b+ayQVc5X30SySLi6p6mhii9iNysQT4gALigTp&#10;7UXuZxG7NKM52nwPGKBesNW339vbojNI6DCjtk1aWgdOy6Pbe7dTB5toPHZSai0qIudBbr1/a2Nl&#10;FtKrGoxtA5FAXTIg6jvVe6tcW0M2+MyjP4zUbrTz6peWttFGzMSTIccbasjVZodK062t48l2G1FQ&#10;Z/yT9UnQ0Ml6HXUGo/qZ7axtdspYEu2RhVWpXToH1C1NjbI2QmGl7qvip70r9PH02Fbq9UZnHuuC&#10;P3K3irI13UdO0iwZLZI8yMDgHGP5zQn8FFBtnUOgQdC6BYzpcGS6nIfOKrrrD1Lv9ZWG1l3KhBxt&#10;8EfdVV1z6rpey21o1ywkA2hN3amej6kJEXc2M5JYnzTLHtOvgs5ri17+SsvU3qyeHTWtw2S0gQlv&#10;yKrTp6NbC0aJMLvJZB2ySO2Km+uNRhvNRnRJ1lEfOMcKfNCGnH9d1R0zAymRHu40KD/v/Ar2FCod&#10;erZ5Snymb69MOnrOLpiKcIqS3ASUEjDtkYIOavr0dtoxqtyrAZZDlT2bHkUAXti63un6f7mwbFU8&#10;f2rV0W+irosceqx5UxKEwRnK+a8hNvJylbpnoQjYw6/f/b9cVUwqSxh2HYfXFFHp1FBeC6usbgBs&#10;GRVbeoGrjWo0ulhIZVCpjvRr6U3yWFl+knIVmZnye5zXeUI5W1/G/Zpmn9tL3RSnqKs0ctxCVHtu&#10;7YXwP5rM9v0St7rMN6ZHJgOSO2ccjJ/FaQ9Vb+OCfVZUn3JuwMdycUJ9Cw/r9EFxuXdIxYk8dqlj&#10;m6TrsllWyvvUS7l1DULSFtrM4UHHj6q5ui7y+0izKbNpccEdqzk9wLvruCAPmFG3BeODj781sHUZ&#10;bebRbYxz7jH4bjiuz/GrJVdIZenlrqm7UHwogEnurIDzk96tvpHqY3V7dW7ygtsPDCpPp/TbRNNi&#10;hi2n3oAWAHAyKru26Vuff1G9tQfdt8qCp7jv/wA6jkinT9miEvkrf1RnlTVICkQ3vKBs7Y5Bq8+q&#10;L8z9NFlOJFjBT+AMYrPuswXGr9WdPPK5wZcSn6z91anqXb3Om2d5E7kwmPcNpxjHirdfZpasCe9I&#10;+qoZ9IlgZTEyOSV+8/X4o56SsFaw1SFXVi88m0/WRxmqn6b0Ep07YX0NxtLrkgKRgVJenXUVy819&#10;K6hEVmUjPDY7HP3Sxnx/krV//DOTjfKmV5b2k0/Vhtyp/o/I57DA8UY+p2ozP07PavtLoQ0fjC1H&#10;aXfI3WeqKxxs5wOThgMGufUu5jvLf2Iyp3cMD/cPxTfcf47FrfQT6ZpKf+lNJ1GJkE8IDHHbB4Ip&#10;LqnXLeS0jneTayj5/mmHS1lLpui2cIdv08gyv/CPwKddU9OSPcW8MA3rOBgAftqWRK7BRv2W7fx2&#10;8vT0MqqCFtkZSf4rJ3XmqGcrby4CMwVMjIB81oC81O4020/SzvmJVVBnhhWb+u9WR7hpkUBQxByK&#10;pOalKLSrSTJzjS2Wf6AyRjRNe0+4YKIZMoS3LIwzmrd9P+qbe7gltWba8LkDP9ynms8dB6ZHqGk3&#10;2owKVZQMled6ii7o3Rbj/Z73UIZxKwkYHHHaqQzNSg0raTv9iwSaewsu9I93qVxEi/Fy67cc+ahu&#10;rOqpBvtpCcMGV4+3ioXo/qtbfqZGvGC70MPJPBPmiv1i0ppUivLVVJClZMfuOcYqEo24yTS30aVp&#10;U167Kh9CNdu9DuNaga4knty+9t/9rHtg02601iG/6g95eDIQoB7HH1Rf6IafY6rp+tRnIlD8Y8HF&#10;Z09R1uOn9W0/UTu9mzusybuQyk4ZTWpuTzVeuLohD+Bpnoq6it7W+t7m0ARxlZMZIz4FG1v1X72m&#10;i3uFO+FgY887wvaoDR57bVoxJbNyYs5NGd10tGmjpNt3yBcsRWRuVtL4NEXHRGdZ3dnq+kLKQBcx&#10;AMA1DltpsOqdO+7b71eIFXIOPGTmn9/pSS6a0qjeuwZXOCM0AenmvCKS4sf1ZTkll8fkNUtyZVdD&#10;7001S5EF8kIIMTbXx5yTmmMNhFeaxqEQVEm9zerIdp3HtTL0+vm0HrvWPcnMsN5CrhMc5BwSPwKd&#10;epYi03XYb2xIyyiQ7fA+jTxhcVUv7EyLZYGv395HpMllPG7LKpQyHPxIFUh6QaQb9rmC7OLgO212&#10;4/b2NX/pfVdhr2h7JZVzIBkgftasoR9Q6loXV1wI5HeN3G4L/wCBXMf4co92FNqy5tW6UlOoRRzS&#10;e0+7vj/r/FUX61aBLpsltfKzhrYNIrr9itLdX9RxahY280eEnQf3eDVU9aapF1BoklvKP/cR/M55&#10;DL9UvjSamrJZdqi+ehI9L6z6V07UYHHvGNdzKRksB2agLUYRa3QhnUhlbKsRk7az3/p09QNU0LUd&#10;U0h4dkEAMoUeBnBrVXUtzY6tJFMI1jZRzjuc1XPFKdVTr/srhuu7QBdSQtZKGgZZFc4yPANCNnf2&#10;upRzwSryq8GjK+jayuER3VoioIJPah4GwGouC4RpQGXdUEneikmvY86b066jtriKBmZEO5lJ7VWX&#10;VdncLdOzPj55wTzj7FXd0dqZ0HW/mA1rdDbI2R8D4IHnNMfWrTrS32XtvKFTeSR34NdbqWkheeyn&#10;ZQ8VlNI43FUO6qP03TxdXM17BbkMpJ3HgLmrsi1GKe0wMspXDY8A80MaGlpY/qUly0chyRjNXw5H&#10;Fv5JZvyUSreoLaXXbu2h3MG4+SHbhR3rQK9YSadpMULIG9mPYM/RFVn0hqNgdbPuY2LJtU+D+WqZ&#10;6rMQkuVgkJickr+c+K0ZG5cVXRDFjSbfyHXptfm6tbx0XdsfHy8Zovmvrn3QYjhgex7Gq66Vgn6e&#10;g/rjaJl3/wA7qMtI6hguZWQOQx4ANZmrbRpei9fT2wF/FeTPGpYnao74oe1jQJ7m9jZEJe3n9xdv&#10;ONtc9LapfaOGBZ9rksMDwaMPS7VEvrnVHuAVLPiNf+EClmorixoqm2ugb629Q7k6YIJFCtkJub48&#10;jxWYOjNBu9f6llmg3F7Zgzue2Cc4qzfVvWYJJryBZd+12cL9NRT/AKXrOK3hu5Lg4a6LEA+DT4Iq&#10;ONzvcn2xs8mmoxSpbLA6l68nj017SYqQF2MSOTgeaxN6lazePMogTIKgMUGT+AK0b6zMsS3aQksV&#10;bOB3yaono2S3m6utEnjZ7WXIlI7ISOM1kc7kzRxSjpFv6P1Klz0hapOpju4INuR8eSPo1VPRL3MW&#10;u21zPkpnOBVl9ZaL/tk00cGdmCynucHxXvptZxXGnXj3CgMJjtJGOPqiOXi8lrbJNWv7LB67uba4&#10;jea2G73YxwOymk9A6tlj0pkmG3YoA8k/zSmixWk117DEsFXtjzQ3r+mG0eT5ZiPn6/FQT9lU10DN&#10;/Nbai1yrYDAZP8UOpocNwRGWyQvCnsx/Ne3VpJbzmcfsYDn7/FVprnUt5HPcCPfzkLj7H1VccXI7&#10;kdIsNNYuen7eeK0BHBVVTnkeamegui9U1iCTUbuQyDG4I5A4qR6V6ea+0mG8ucRtsDPHnlWx2ons&#10;eobg2skECp4UhO/4q6xGOUr6J2TquSwsf9vQqNgxkc4z4ow6f6ajk0+SaVjuAznvxioX026HSZ72&#10;e8j3ySnJLHIJI4FM/UHqefQraS2toyM8Er5B4rsmtJLZKlTBm/eVrlQi/ENyPqii6QWMcYzy+Wxi&#10;mHTuj3SW6XUikI+CC3dmPep94ZdULqihhF8TxVFerfRim7sAE0Ke9djk4U5bzg/VLdQ6rlVtzHt/&#10;+UP4x2o6sJF05GEqFVJOR5JFArWF3fXrywwiTa25lB5Aq0ZNGVwQjYpLpOmztNDxtLgk5OWrOmqW&#10;pvLze4wzHGVPfng1qP1B1mBNEVHDFgNmPsnjAqhND0pLiVYt2NuGXPgCu45ydnHhVIQ1dFGgTJNC&#10;A0SrtY+RmoDoPW4tM1XI5SRcHPAUr5z9mtHLo2n3uk3EEluN5GPwQKzredGm1u5vYIaA8LjurU6y&#10;WmpA4uKTR+jXSuuT3dh7Up35jAyD2BGKzl6hWL6VO7tEsg34yf8Ah8HNRnpT1bPYzRWkt4dygE7h&#10;3FaN6t6eg6k0aQptSR/2leQ47jOaxqbxz/ro1ykskWV96edW3EAtYo5cq2Btc8CrL6j6QuWvP11q&#10;QRKN0gJ7GsuWMN3ZXhilQ+2vA+wRWoPTfqCW6i9iWbcFGBu7kmtEqu976r0Z8M3K4yG3TN9dW+oJ&#10;EgwGOJEp/wCoOjT3NtOHUyRSghsDsPAqQv8ASHsrpbnPyWTKMOxB+6Khe/r9NkdE5ZGGPyK7afJN&#10;tSS0jRFUqMldDdSWr3d9pl7GsUkByuDnj6P5ox0xrK01N5I1IheQkAfnuaDOpNAtbDWVv4xtEi7J&#10;Qe4aiBEga6h2OcMRtqN2J0y3Ovem7TUNMjuYolyAGGfyKqTTtH08wJ7v7v4q/wAWF8dIkiyJH9v4&#10;hhVI3FuFfGMHyGbac1XnVaq0NPHyrR+Hl1MEXGOaiHuRjBqxZumAEYI355Gahm6fIJXg/Xip/cUk&#10;aJwaA55UQE7QKbSX6KuRGGNFh6fZxKCuPAphP0tcRFMqtcWHd2Q32QSSF0bclMmVB8dnHmiyPR2X&#10;utOG0fEZOBmqvSGYEyyI3gD6ofnumDOiISB3/mj99MSWTuOKbyaRHGScD/yaROhXYN9Pa5Np2p2U&#10;oB4bD/W2r96tsobmy3gbiV3qR/wkZqmf9rOXddufAq4OiL972zlspQHaAB1P/wAk+Kjnxx/HJfXZ&#10;qxN8aMxyqYLmSMBsA4H5pe4vJ4pEbLAAcEHBzVqdXdPpHfStBHjdhhkf86CrjRi4Ibt+eN1ao5Iy&#10;SaMs2438kND1BKfi8zgZyuM4zRV091K1rcF9obwwzjj8UNPpUcDH8j6qPac27jYoaiKsTDnnas1V&#10;pHWCuyBkYK/bP1Vr6TbLIyfNV3YO7vhT5rGdnc3ae37b8HBwe4zWu/RSFL2+jgf57FGT5GeQBXme&#10;Vi4pyR72CXKkzX3SXTara2/uJjbyFUc/5NGGq3kdnGGCBFyFANTFoFtE2M67jGuR94od1WKK9dIS&#10;d3PAFebCT5K2U8jUJNLoBJrg3NxJglh2H3k1cPR3Sv6CKO4dMNIpyTwQ33TjpfoyQFXkA2A8ggbj&#10;9Yoz1+ZodiLgDuN3YAVo/FJnmrJbTKl9QdTksgqb8g52kf3Gss2Urax1PC0pywm24BwuDRr6qa9C&#10;GEjzPIS4jVV5Jz5oZ6DWNLuOUbRgjaD9fQ/Na/ExKGOcvdaOSyc5JG1dMSDTrLeCMNx8fxVO6pry&#10;QXc0StkK3ceSeTRzrl8q2oCnnZzzxyKxv6kapdwywyROVV8g7Tj5Cs2PG5zaHyNwRJ+qcQugm1wB&#10;vDcHOarvR7aKCF2HfvzUN/vst27PLOxYrjk5AxSseookbbm4WvUhFxVM8/I9kX1LC5LMhJEn/SgC&#10;W3aQvlKOdU1M3EeIxnFD6IjgnOWrTGTXo87I7kyHs4yW2Beaf3MHtKMn+c1xdXJtCJMYxUdf61G0&#10;LM+CzY4Wujw7Q0ubmOLCg8sKmdEnjuG9svjb3oKdzO+7BwKXt0ljcTY4U+OM/g1xo3Yszi0W8CkZ&#10;X2h5yCDyKNdA6y1DQpoXmVirMDtPbB/8Gq36d160eUDI/HIzn6q0ptPW9XDNtBA79+ax5pbqSpfJ&#10;7ON2k0ac0z1B0ee3iUKiPLgkbvuiqPTDqKqySgKG+eDzxWVbnoa5srVCkmVKYTPdQfzXWjdS6npe&#10;0yyy5/ZnP7scZNedPx+X8ZlKNsWLz6VGViuGj+zk0daL6itEXFxufP8AefArI3TfqBPdSiOTex4A&#10;z5/irzsrqCaBygChkzg/f1U5Jwe2catFsan6q2MCA/09rDAfO0En7zQfcepFj7LzyS5kPHwYHv2q&#10;m9Z6futUmdETCgAg54GKrnWOktQs9zqshDrnbu5GKLbFSSNJJ10bm6iCXCqx42n+4VZMHWU1tbI2&#10;5d+3B+6/Pue+1OxZJJEcseR34x4oq0z1Dab9wIGMlQfnkVyanWi6cZaZuzpzrxry49mWVMbOCBjL&#10;fx4qwxpv6mPIYDf5HNYy6W6qso9k7ylQxIKk4cmrIsvV+2t/klyAobHPPP1TePOv5I5k8fl/Ci1N&#10;e6BEqu6XjR4ORhfNQ+jaYsKssrAkHhhxU7ofWcWsKUMyo2zkZ+6nIemQx/8AjjHnArRJKT/FGVwc&#10;FUmDD6wsGW9xWCdvvP4oO6hurbWYzDJAq5UgnuxJrnrDo69tJTIl2THnIznApCxtIVjHubgB5zzm&#10;kpnNFNaz6XahZxtKu0hD8Mdwv1U56fdRtb/0Li5YAE7QRkADxR5NqbNujaRzFhgngg0A9R9KNPav&#10;PazYYeM8mkf6HTtF+SWI1G1OwZDqQD+aqfV/SPUJ4pjawYkySOcZNC3RnqXd6RcC1lIaNcYDt/zF&#10;aHi9WdMMeRG2RjOMEAmmxypNW9kpY3dgf0XZdRWFvHbzwgbOOSCM1Yd7oDataFJYF3nGWFOLPXbS&#10;8Ble4jX6G6lbrrfS7VAsUyMRxjOKeFVsJq1SKD629EBP7rQxLuYDB7g/g1nHqH/Sk14z3ItNjgck&#10;lsE1v9uq7YmRxIrduQeKjtV6zhaEww/EyL3Y/wDPFWj5c4XSI/4XTs/Mm99KNRspYUj3iRThdpOK&#10;mtDt9X0aT/3EbOdx4JwD/J8GtoRRe7c8QbiWyOO2aZdR9MmcAmJcjHxxnP8AAp4eXOWpI5LFxZVu&#10;h+oMVwY4HtxuKnac8cfZqT1i7uoU92GRsggjgHP81WnXHp5PZmae1Dhh8mTH15AoesetdQso47a4&#10;UuvdNw558HNWddWTaNe6F1/p+qWJhvEUTKmCW/Hmm014nuFN3xH0O4rJVzrqJNbzJK6OrdgcZrR3&#10;RvUWnatDFHMgimGOO24feazzxSi7QyfLsPYdODQe4vCuODUHNreo2WY/fwo4ztHyH805vtZihZoo&#10;mORxx4pW00+21FfcLMTnzxinjIjKIynvhcvmRsccCmtxpkE8LLuVd3kU81HQXhiMgmB44FDMU3ty&#10;EPn/ABVVP9EniTBG79OYrmVkNyM43KNucA0Ay6Dd6ZIwEwljPGQMYwfqtW6Db6Tc27yXDcqhzhgD&#10;mg7WYtLRw8QZgx5Arkc7bqtEMmKNqiiIunFvBI5YgoCdv3mq/she6HcyC1eR0kbDAZO0Vq6WwsQj&#10;hIGRnHOD3qEPTMZKP+kZ/rIyR+DVbT7VipSTtFcaL1nPIvtXUDKN3duSBViLqelewOAWPGSKhbvp&#10;lZLl1MZiTGQV45Hg0Baz07JAHJfH9y5OMj8Vx16Gtj276avLi6ka1jMgIycnGD90I3p1fRblkc4k&#10;AyeNwwfFTWl+oUtjvh2FztwT3NS0d0usSZOFJAz4wK6ooSWytv8A1GlzdCO6JVMZY/2/xUjqugaL&#10;dWnsJEuzO8vnOfwDRF1X6dWKKbmBt3GSq/kDJFVI+japbOjpG7qr4wAe33VIpNXZKTGLen9xJNI9&#10;lCQnIYZxn+M0Jp0nepKTLICN3juav4dQ3FvCgeEnAxxx/nNR2lpBdTqZGUdyM4H+KaOWS9iNWVDq&#10;HTU6wMViIA/61VWq6tdWuU2sozhjjsa2fcw2qRToJFUlc8/j6zVZarpBvQm2zVgD+5QB3+6eOX5B&#10;Kigm1CAW6+7ANzdmPk1V+v6VHdM5iUE5yABwfxW0Lr050SWxEcpdZD8nwR8ceBmqxl6XiUGK3VV5&#10;wD34rRDNFDIyYbWa3fZs2gjsBQiesdT0+5ZVlxEX7LwxAramvenlrBahpcSOccE4FZ0130x96STa&#10;NrL2zwCDW3Flg1Uhoza6YHad6sSwO20s5JxkE8f86vPpn1M07qBEto5Y2cEo7BgcH6YVQF56X21u&#10;8rNJICi5Cof/AJ6Dum9B1HSL97pQ8e/uvhvqqLxsc06Z15pdWbJu9LNhIGgmJIP/ADp5b69YyqYb&#10;jCODnnkGk+mdejv9Hs1vBELjHyOOSPFQur9OSGUtA4Ksc5X81l4VaYtBfJpSbfct2Chx4Gd1RWnp&#10;PaSkuDIM9ieKr2x6yvtPf2pkOEJXJGKsvR9ds9SRMbVduRk0jQvEcXurw3MqoUVW+qbzdM2c8Ehg&#10;A34ycjk574qTutDjmbdFhX+yaa2vu24cFuQeeajzrpjU0rAjVvTuNLdnwFOOFquj0RAysANvkYOe&#10;at7XtTuZBlWAGcYHmgKTU71yU2AbfAHJrVinLWxHGyvdX6PRoJFc9uzDkCgy06IdEdxO0gHbC1fd&#10;xdbol3oMnx901X2Y1bEeNw7CtH32ifGqMw6tYXFjNlVP5xXnTnVV1eahFZsWmBZQqKOQKuLWbK2k&#10;ZhK2TJkYXjj80aenHR5e9tBY20caxv8ANiuWb6581WGZNOx8ULZur/TP0hc6bYPcyLsM0uRIzY4/&#10;4cVdfVfS84vpZUmEm8ZIog6XgMejWFo6iIoVJJXsx4zj6o16z6QSP2b1L7cjJhivnNfM+RkvK2ey&#10;o6RWHQF7DPdvbSsGIBwv9w/mr36Wia6M9sGAcdg31VHdGdPyRdRIdyHf+89v4q60SXSLl3WQMTgK&#10;R2+6x+Q9xZrwdMRutDktWKl8MGK4+zUVAj++itnkkEVYl3plzcQrdHaVB3NjvzQfeaeBIcZ+6zUa&#10;Isa3ax2c3vQk5xzU9ZxjVFiLOFwcbhzz9Ypppdgl1crHI3Br6/sI9HuAUZgG5zk4wKVsul0TVpci&#10;wUqedpO2iOHqOG8hMXtAHPDdqHrRbS+QH3QAR/moS5uWtQREm9lfgmmtoeMdhJqml6ioaVFZ4iM4&#10;+qdaZrQstrs23OBsqT0TqadrZBLGpJGMjkY/NMb/AKTuZXNxE6FGOdv0K7ftIVhWt1Z6qCsw+J/c&#10;T3/xVW9V9LzaYk09kisCc7V5JIoitbk26yJtKyJ3J/7ip3SdaieMiZQTyciqRyHOHsAfTb1CilnU&#10;SgxkoylG45FaIs9Zs7uNtrj6INUrrfQi6gHl04FHwT9YNVbp+t6t0vcqL0u0byEZI4BFbMOSUNKm&#10;mZcmJS/TL/6g0W8s2NxafFFYuQPr6xUx091Xa36exLj3Mcr+4GnfTfVthqNuGW4Q8Dgn7qM6n0hl&#10;f9ZaRqGH78D91O4KCUlLvtErt8ZL+mNtT0CfT5/11ig2gZMYNSOjdXWl/I9vJIqyA4Kk+TUb091x&#10;7kotrtcMeAcYH8GorrjoGWcx3mnziF45VlYKOW20cU4pwd12g91LXwyQ6v6Bivo2kgQCXOciqu0T&#10;pK4sPdjuo3dQc58fzV3dK9S/rlEMxImUYII7480SXmmxz4OMNRPG5K4q69MnycW0+/kzza2tkdQM&#10;Mkv7+VFSWo6FJpXt3NrcjcpyCtFutemNrLKbuEbZ1Ib4sRux4NVh1J1FcabNHDOQFHADCp/Za7jT&#10;KwyX7D/pDr1tQmEd18HVgpDdjVl9RQQXGnXMMq7kaM8Cs4WdlIZI7uF/3YbIPBPfFaL0e7j1G2Qv&#10;tLAYZRyKManUo+2cyxTp+kfmZ1RZr05rVzDtMKN81znndVr+m2t3cTPeQvuhbAG7yBVpevXo5DrF&#10;mt1BnfHk1l3oD/ddGY2l38kEhVM5GMeDW1w+5h4uriyePM8b/TN72fUui9RWRgZgX4UjyGH1QRqE&#10;es6SzmLAiGAABk4+6ryDTprGSO+t3xKVDEUfdG+pa63cT2U9uY5dxQBx5HkV5Uot9G6Eo7rp+gk6&#10;KuZVlnYSt2DFSxOat+21KCcsgYbgBuU+M1UmsdNXdtG9xazHf3AoM0PV9VN2xdwkijBB4zT4c8sb&#10;arsJ+Msluy/9R0oORJESrDwO1c2WpiXMM8QU4wSTkEVHaV1LE/tRyPmQgZBPNEtxawzjO1S3g1sx&#10;07lFpP8A9rMWSDjSl/2Vn1d6X21/DK9tI0UmOw81V8es610vaOl3Kyqgzuxk8VeNvqF/ZSFJoi0e&#10;eMD9oqavbbTtZtXicI6keRyKd/byp0qa9M5jnKDKD0rU9E1+2M9zKoZ1JJk/ux9VWd7paaLcSzWe&#10;Sjk89wAexwatDqD0ruLNGksXO3JOAM7BQN051KbeW4tdTtd4Q8Er3x557VinGqvR6EMz7WwdTrWB&#10;pVLTiJ0IJD/Ef4rR2gaZY67pyszhgygHzzjxWaOr+no9VlW70+KKTaW3LtwwBpXoTrXU9CQQ3VrI&#10;oAxk/Gs8oqLtbKKcp6WjVlskPT6LEXBiPCg8GozWRbzhj4YHAqrLTrVOpGOZ8Nu2qN3mpZba+s5g&#10;dxdc4YfiuvlF046H+3VfJL2etQWb7LmUBWOBx2qT1OO1uIHlhVsse/1UI/TsWqxSKVBJGVOcGpLp&#10;tToziG6/qxds98fk5p1JeyMsfsV6P6hhtYzaai+wqfiX44Pg1ZMttbQ23uWxKbuVwc1AdQLo15bM&#10;ymJi2DlaqWLqt9Iv1tpZA0fxwC2Mqf8AsKvGdatEPtt72i3bLqKWaaS3uWGAdvA4P5p5f9CabKJJ&#10;NhLEZxk4r3RpNF1W1MsM0cmScsjcg0NJqlzo9+8csjTWxH8Mh+yau2kvzV31voRwd/j6PYdV1PTp&#10;JIQA0S/to4spIdTgRnwynIPjntim2LLU7cbFBYjuO4oU6gs760tJf0qHIXj6JpEopp9g49+mD/Wf&#10;plYLvu4AVbGSoOO30aEdM1xtLhHvBpEzjvjPH3U1pPU+rz3ES3cTiJF7FcCjKZNBnjniWNGbG7g8&#10;jNJNVu6BNqk9meeoOoINTumSLCsDyM54qtepelr2WCXZIB2ZADgVcutelV1ez+9ZRlQDliAQTQhr&#10;nT3UWnKEuEDqf2kc4x9mkjJrRRTpaZnnTPUTq3pWWURysY1O8Erv48gZNWz0/wD6pRdSQi7RthIB&#10;PnP5FMNObSNSmNpqA2Mcgr2FQHV3ptoQlRLCYqxUBiMHI+v4qzlhnHap/IiyzXXRtrRvUzpua23p&#10;OoY8gHA4quPUPXI9UhaLcqnOUx5/NZx6f6Bvba5sUhkdUV1DsWJXYP8AzR/6iTra6iW4yEUA5+x3&#10;NZ2mp0naLV+FrVnvR+jxHVrZnk3su4nHA4HfinPXdlLHPtBP9RSTngYPIqm+gfUi5veobiKJH9m3&#10;cIXxirb6x1m3lZ24L4Bwf7alnTU4or4caUml6AVPTW61a3ZxK+0fX2PGaGrD051qC6MbYxnA4o86&#10;T9RQiy2ssfAbIUkL/kmrNsPVbQLcHOPcZgoBIJP2RWtZskFpNnVibZTmuemeptaOiEozEDAUYOPG&#10;KF9N9EutZ3ikR5YlEm4qB/4rbpvY5bVJ53jWHOcn/h+zSN3609NWJ/TfqURgv9mM1JfUJN0ouzWs&#10;MlVKzKknp5qkToiszksQyA8lqeaF6NagJxcXV77CK+dgBIc1cV76v9OWhku7i+gHPwX6I5zj7NCd&#10;1676HrMwEFzEyoMkZw1Wh5WZL+AyVsmNH9LTrEyh3dY435xRTrnpVawR7Hk3LIfB4FANh6+aTYyS&#10;QwhWdRkgnkH8/iqg6t/1AyzXMpZxublFQjKj+Kk3mnktxO8Xdmr4ujelOntGklDKrEY5b++q0bS9&#10;AWZ7uSWNUbk8/wDxD9VkDqH1Mn1iZZXu5IoF+LIfv7wKhV6xt5bdFF2ZFjYsoJ8n8VSWObumzsYp&#10;e7s1LrHVmnDbFbWpKA8up4AFMLbrC1iUSrAT5Oe2Pz9AVl6PXr6QbxJjAIVe4APiou7u9Zmicfq5&#10;SCP2rUn476ciikvg0LqHX8004hXUkBLHgAADPg1Dan6gLZwb7vU0VVyGYn/PxrKF/puq4xslkLMM&#10;5Jyam7roC/ks2WfDHblY3OTn8Vrj4WL8XLII8011AKp/WnSb+/RkYzk4G7BVdopprPqqf1KxxwAR&#10;gVH9G+i+2L9beoVT+wCjqz6AspLn5oPbHxywznH1U0vEU2lJuhIvJJbIVOsL6K2S6iV9sn7Q3JNM&#10;tOm1/UiWaDvkEOQtXFPZ9P6ayWzSoSigsfrjz9VAa56kWek26Q6babpJcqWYDYmRnIrMsjbqGNF7&#10;ftgR/wClNXnl2PBsyOTmplejxDGBPcMSOMHjGKaWvVep3UcgSMe+3xXYDwT5NSKdIa9Ou+6kLyqO&#10;zfHcPx+KJOf/ACpBdsMJU6S020gieSOeVgSeCaYS9QLa20MdlbqWByWIznNMYejLe1t2ur26zO7Y&#10;KcDb9D8mpjS59NtLUy/pd8q8g5xg/wAVJyX7YyGthe6nqMscHKBhjAHfNEn/AKRtbREkkmIcNkjw&#10;tAd11zLZybIMKWUlsD5c+BUNdapq+rzmGIuIVUEnnczHxXftN76DkXne9T6YtktlFAgbuXDZOc5o&#10;E1681HUEgWGQpGG+Q8NxSGi9MwWj/qtQv0XaNqoW5Y0UDU4XQrET8am1FOrsRsidG0aG2heedyXy&#10;e/8AbUzb/wC43WYoF2R87uf31xYWaLC813JlQcAHsM1HdZeqcX6ODTdItwsoP9WfHB/C1SMOTEcq&#10;Eta6gsNFH6KJRPdzoM7Wx7e6ozp3Q3uYlknkJbIP8/iuOl+kvceW8uo/ceRQck5P+D4owutWiton&#10;XgFFKjbxg1WVVSJc26Edbvktrf2vewwxkfVVjdI17L7VsC7EntSGs3K+w0jSEyOR+aN+gdISyuFv&#10;rvKDuN39wrThwqMLM2WblIFtfvJrSwt7W0j924c7ZB2wB3IJ80C6hrOtQLJG6NDERjgd6iup/UW5&#10;t9ZmY2eFeQmN/HtjgAVL2vqBZSNCblGZCecjGK0KLX/FMx5MljLTOsUtpAwiJc8Z4FEln1hGZ1ln&#10;RP3A4zxz90TifS9TgRI7aJ4243oAOD/2NRdx6S6fMZJv1rJ7mFQZzjb5qkXGVp6M8m/iyzYerdDe&#10;2S3SNNyEgtTTTekNK1S694zRxqpywzWerj066rsrmdLGJruJP6ilfmxB/FRdp1R1DpV5Jaanp0xj&#10;YYQ/WPsill4nuMxY5fmJrzU9B06V/atL04UYBYA7an+lvT3VbESX4EEqKQeF5IPGNtZ00f1c0Ozh&#10;xc28yHOCVwe1W/of+p7RPetbDDKs4OGcAIoHbODWV4c3xovCvbJHqfp621K4V7u0RhkKWxtII/ip&#10;i26K9OUtY4v0RklJ3FxIcxufqnuk65ZanKGa8gdGPOxs/wA8fdTN9o+ivMP0cZGVzuDZ/mu7qgUa&#10;fZX8X+neTU53m0PqOZVeUf8AxBuCfjbUD1H6WdddKX/9KZbllJGVwpH55rQWm9D9VafH79ndRpGy&#10;b2RyVb+RQhP1XrMV3F/uVqZSxLPJHnCY/wCLJqcZyXe1+x2taozBN1jr8SXF3q8UhaFyEDxkf4/N&#10;T2n67c6rAHmt49mDtCnj+MVsi1666c1lpIP0ES4CgiRVKyA/RqWvP9PvTV9aT3spEJi/qxpEQh58&#10;HFVWSM7qJmcpIxk89qmQlky/HY4Tsc+fxRJoenaVEizNNIip5MhCqwq4L/0/tVG21Luq5xtBIOfu&#10;gq19K9aheSa99hoJJOIsEMFI4NH40NBtds60ZNWv54ltdeMUUfcNhgymrCtOutb0KCS3ttt0WbBc&#10;cA1F2/QHT2k4KSyB5QWc7u3jgeBTo9NCJ44rG6ESnsX+RJNT5Ky0Wdax6h9Sz2m690fZ887c5yBT&#10;3RvVy0htIlGgywzc72yPninMOma3pjxXF5dRXUZXBTZjzSHUnqroyMlrN0/OEK7jLGoCJjg5Ncr4&#10;OtpkTZ9WdGajeTy6ldpFOTuMTkLye20ec0Oa7050xq0zNppjXcnzAOStWHc9C+meqaSbiK533zje&#10;rrKMoT4K1U9l6Y32nTS3MEUkMQBADNw2fP8AFdSloi6t0MOqfSqz0+xiePVJDMSD8TkMO+MUG6r6&#10;caxqWnO8EzhlTP3gCuNZPUNuwDtvlicyI6fLj+2uLvqnr6C2+Zt43dACir3H3VnyjWziRUzWnUNw&#10;Raqm4qNpA7YXvn6oQ11bsSS2v6Qu0eFKgZJ/Iq5LPrDqJI5gulgSsT7zNH+40Hat1x/t+2SexaYf&#10;/bGUDcKtGcnWkQyIoPVZVgQKYNoBJPHOfo1XesQ29w/tshjOMgnjOa0LJ1JoOoT+9PAY+cbSg48+&#10;KiruXSdQvHWRoxFgbd2M8DxVVKcWmoiKLMl6x0nEm6XG05xgjvQJedPp7bnYRitUaz03DqEi/P4o&#10;xP1kVWXU/SSpsW0dsZyQ1ejj8hvjZ2cWkZmu7GZCfiSByKHL1mkyMcitAXekxRRsjr8qAbi3SKU5&#10;UEZwOK3RmmSvZUXtSBzVr9LalHLDcLvO9U2ZFDWuWATaYwORkiozQ39ibOOCDkDimewaHFpNKb+c&#10;s+QBgjtT27e4nQQqCQfrnJqM1FhHcpNHkDs1Xf0Hpls9vPdTqpLAKmewX7rk58FZxMG+mPTMe5E9&#10;4pc/uCdlT+avbStL0+0iEMSgRr2P5oL1DXIVlHsS5AGCo5oY0u61W/u5VjbndhVNZZxll23qujqb&#10;9modA0v3CWP/AMJTj8lq0P6ZaRENXW92kewjfeMkVVWh6Z+h0+0R39yQxrkgcZI8Zq5dJtptM6dc&#10;s7qZPk3ivFy3tIsgr1Ky0zqrUbS3mjMiQsJHP5H3+BVh6/rg02zSK3URlIysZ8sT+KAfSi6aazmn&#10;Yq6TAxpJ5baeRRxr2gC+ayG45Ry2QfsVDa0znYM9CdI3uo3cOr6grZTG0E/X2BVsdUarA8d3FC6s&#10;6gEopxt3eSKPOkdLjjhNumCh5JIGAcc0e6L0Bob3ZubqzRj/AGMuAT+WNTlkSBYXJFYenXRer3fs&#10;Kyp7zoNzfQParN1n09tdO1ayFzOs0kZUnBwADX2u9UWmktILQxiU+VH7AOOcc5qkOt+vHiZpzPul&#10;RMlySOe/ArkZOWqK48PB2a6651J00/dZ7XCR/P2/IUViT1A9Q2g0+5mZS7AAecqa50L1oa7jKvMW&#10;hdOQGO7d5z+KzV6rddXeo6la2WnQo0G7Mu4fmr4cMud0M56Jnpq1ur2/bUXwxKlcNyFFXDFexWWn&#10;yGbbu2kDd91WFncCD9Gg7HAIHauerdbDLJAD/VxgH/hBrRucq/ZmlJKLZXd9ckT3civvO5ip+x9U&#10;V/6fOl7vVeq4tWIkMVqSv4T8mgHWrx4oAtva+9KMBVTzmtw+ivS50bQY7h4nj/UrucP+7OP+1bPL&#10;ycYVdOSMOGL5ov8AsNQkm1WKWQFmHBOcgVobqW9MnTKADduTDY4xVe+nvTsNzp11PIv9RYy244+u&#10;KH4urSsbW8twpRSR3zmvGUnb+KPawQVf0SPRYim1DT4HIKBgCp5zj7p96v3yaVqIlEeFeMHK/HBo&#10;B03XprW+eYw7fnwR4+qh/U3qEaz7Rk3FyNi5OOV/Fc5Jrjx7aHl3y/RSWudRte3u0klZWPnvjuaO&#10;k1Y6Zo7QxcqYCOeCdwrLV5e3MPVNpZGQsI5gZzH5XPhq0z6qa7plno9oYBGZlAUkDH/WtjxKLhFL&#10;2jMp29qzPvp8kt5q8imMiSFtxlByo3dwRWweoNBm/wBtnhmR1EkPJBwQQO9Zf9B+p7c3vUV0gB4C&#10;7G+/xWwnvZdf0rTjGy59zaQfCn7+6l5ySzrVUUSJnorU9RTQLRiMNGhRiw2vhasT0r6ltJW1SCV0&#10;DtLvXnO9SKcWVjAbKa1bAZYtwGOcgeKrvT+ntlnd38KiL2iQV/8ANZ1kcJxkkjqipRaAXrW9vNL6&#10;4sI42xC8pZFI4YAD9xq0fV67jutEiumkU/Ao6g43ZFVnJo8mv6xYx7wCVP5P5xUH6rPqEOnXukGZ&#10;MIyH5A5XB+/zXIyc3iSVI7wpovT001GdemrexeMg4OC301ONH0aS10rUVMeSsjsEU/Iqe5zS+han&#10;GnTulXEaK+2FEP2SBURqPUc9uu6NvbBJ/Oc9xSZE+m7OpMrHoLTpdQ6m1dIhs9i3JeRjk5PAUUF+&#10;qN40Nx+nw+6FScg4KkfxVn9C2s1tf6hq0YwNwD89xnjiq19V5v8Acb24kiC5+ZVSM7hWvFiUsn9I&#10;nknSbLS9O+qr3UOjdNS8hKSKXChhjC7sCrN0XViuo2e/9wBDefhQ/wBNy6RedD6RcBl92OMBgh5D&#10;Dg8VOW2ntLYPdIjbcYBrLO+V30kykUmujv1Vi939M6EFSvI/z3rN2vR29w7xSIQowfzzVh6jrbXD&#10;iKQsu0EjPj6qn+o7l7bdOsucMS5PbH5qmO3bI5/xikWJ6Oa9/ssuqWLKrWjrkZPI31bnSGrw2Fvd&#10;WoRTE2cjtx+KqT0RtbW/vtcimXa0yRuh8cCri1PpyW2iSfKFSSBt4AFcknGSp/8AX7FwRXBlRnQ4&#10;tQ6wsIxGOz7OcYz9/mj/AKpeeyilhm3bkPB+6idHiMGt2t17WTE+Sw5zRd6lm01IQkgrLsZdu7wa&#10;nOnw201RrT/WqK09LtFvo9Iv9StS3tLM37eNuB4+6pfqjXrW7vNQtrp1ygVmV+Rhj+a0H6TdSpol&#10;jqdhKg9gOfZwOBkc1lbqnS5Jdf1hZV/cF9tk7Efj+K1xjF5LUm5VuzNPUar+i79AubjRWs5ot22U&#10;AI45VgeTV3dO9b3EPvw3CCaNlJGOP3eKpnp7U4pNAskkQh4scE1cPTHTUOr211JvKPjCAdhn7rPt&#10;StFYtOKsg7TVbmFr3EYa2wV2n+0HuKEOgNNs9Q6m1K13hEmTdG3/ABYq0+h7SzM2raXeJE0u8k/Z&#10;oAu+lrnTeo1S3wCSSNvBUjsf4NL4+oybVpjN+roQuXTp/rvS4b63zDdEw+54UBSR/INEPqXocFjd&#10;2txEwMTjjH57ChH1SvZdTbR0uE2zwThmbztFLdc6brNtZWpZGKkqUkIyAKpD8UqO7bW/RM6FocFz&#10;BOYgqhv3EcFiRVGdZwJoOvWM06AqJcfk7aMOiNc1C2nmO4tg4cMORVff6itt7YW95A7q8LjIU5Ib&#10;jNTcX96K6tnVpd6L96+6TludGh1TTj7qlfccR+PzigDS7bTdZ0OWb3/auYiY5M9hjzTr08169GgQ&#10;s1wWhlXDZyRwKZdK9K3GovqTQY3p8trec09U5L4ZnRmjoXqMaT6gQy3M5jS5lNs+7/gJ4NfoT1T0&#10;nPZR/q7eT3IyuRsH35FfnD6gdO3Ola5HcSDafcycjIBU9j9Vvf0h9WrXUNHtoLvDpsEeScjd9Vfy&#10;YxlGMv8A5FwSkm0V1dxzPbAoDIA37vINVrr80gEbFzHtcZP91aV19YLaacRL8GO74jOMVR/Vs6XG&#10;m3qxfvKlj9nbyB/NYYOSas1yF0sJZktG3NskZWSTOQc+aMustBul06S3k3SxyxVWnSVzdvp4iVSY&#10;k5Xn5Iw/NW9b9QJe6Y8Fy4WWPI35xkAUONysnszr0/YexEVzuZRgk+TQd1vdvp4ae2bMcgIOecY7&#10;4q0Y9LuLed5E5jJJ55PPmqs9VWBsJYQAzqd2z9uM0+B3ljYuVfiV30BBLfNczlR8eMjgE+aPbq+m&#10;e5tUCbvkF4/toS9L1/SQPBImZCSVYcjBPmtAenmg22p6vNCQQVTAx/xHzmt+SUectGeDei1eq7XT&#10;m6f0+aJsPHCqOe+WxVP6LYb9c0vO7b7wJ8Aijbq3T5dOtbq1kJUhwyq3HbzTboDQJdTaS73ELbYO&#10;RnJJGax4lrI2/wDkUyvcTVvVWnWlxDZqFKk/tRTjxTLqfpf/AGbTUuIHbKoQ4H1igBLud5LUs8n9&#10;Fgyn6xRb1l1ZPdaO6sFO3BOOcgVnnKPCad3ejVGLuNP+zHF8ZNX1YIYyHlk9vB78Hk1sY9HR9P6V&#10;aPEhIWIByPJrEGi6q0/WaQxwkpHIZAR3LeR/Fbzi6sS805IJgA2zsRmtHl04Y432jmNP7hR/UVxa&#10;TvMH+RcEnnkN9ioiy6IgksFvoIfkGwzA91H4quOprm9tdWeNmzGxYr9q3miv096qv7O3vLaZWaBz&#10;uQk4wD3xWLHibWzdPrQJ9Z9S3P6iONmJZCY1OalNE1y7htf7hnufqq/6vnca7b7I/wCm0gJc9h+K&#10;v+aw02OwspYRglFLhvvFNmxxjW+zNKdNpIh+k9cS3mdneQbsYJ5OQeRU71jrJkjbCEI+BuFTF30t&#10;F+mt54SuZEHzFCyiyW5NpdTKVK5G+s7ZyMgPn1KW4sTDGRkHjdzXum22l2+kSXE7KkofLs/jHgU4&#10;6uay0oSiJAv9MnAOME+azsYNV1uVWQu0PJIJPx/OB3rZ4uNyTd0Jll0XRNrGrapGsVrkR5+BAxnN&#10;aN9HujrbT7K5kvMy3Eg3biexqO9KemdLi6dVZpAkoVTublhkZ8011HXktJvZQEjsCoxwafnJuUSS&#10;/ZYd/wBZ2ehF44v7g3bBCgeTmof/AGebXYI7x0PYEKe+PuhC50WO8jV3B2Ecn7qw9Kur+K1S324C&#10;DI4xxXYfLITna0d2kMi2v6f2y6jJwPlijrofS0h92aWRS7d8jHFJ6BZrFaTTOQqscmgfUusDulgg&#10;Ug5IVvxXZQbpIkl+gX9Rp5bzVFSzlXBfZ2/uol6f0m46dLu/LzIAS4/cO5qa6f6bjlhS8kbDZ3bR&#10;/wB6c9QTNcsdmCsYPP3xQ5NRr2LW2VV6kaUupWTHYNpQsVHGCv1Qd0H0FezWMt9HGWXZjjkkLRzq&#10;9vNqEMqxHDRjJ8cUVemc9zp0MkRDGKZSTu7AnjiqY5JI5ON+xhpnTsMljI8s2H2njsFrPmqAxXIS&#10;JCoIOErYd7oTSwzzQJmPGXVeMYHis43mmsszTbAZC5yD3qTk36Glj/F0VSRPa6gtzBIVZAAwIzwP&#10;xWv/AEp6/tbqNra42ROoBUGqO6j0KzD208csgJwshrnSrq3spwkcmXIyrjyKbhy97RBRlDa6Nd67&#10;0lp2oI11Eqh8biy9mxVE6mkvT2pxXEMpkiJ/d2wfo1aPQ3UsNwFheUDIwwzkE/YqF9UehLmaxuJ7&#10;R90ZXc64yR+RiqRUpt/1sJKO5JbD3QeoIuo9PliBG8Lzn78VJ9OvLaA206bWzkHwSayT6e319o80&#10;O2R1ZR8g3bnjJz3FbB0XV01KAOU2yDhgOcV2UZY5J3b9N+0VxZFJFa+qnT6TW7SRqHcbn2VTmiMb&#10;qNMja6uuV8rWquo9KS4sptqAtg8ffisR2c9xZa3qESybcNwCexH1ScKlv3sMq0jZvSuoziBYZ+dv&#10;EZznIqI1yG0/VyYs1fPJJ8moLoPWP1ULJIBuBAzRRrPTk09wWSQAbQK45OWpdLotjSZ+IP6GQSEF&#10;Sv3mm82ktLhj44qeuI595+YY57mmji5I4IxjtXnRytHpTxp9kV/6elZAY3Xjjn6pCbQ5E2b2WjCJ&#10;T7Yz3Ixj6oXuZJhI24tWqOWTX8iDxIjY9HQnnJwDSM2lrtzng0/b3224IHOTnzXs0rbcDGTTKb1s&#10;nPEq0gaXQ1Uk4GCfFLy9NwsHO84+qm4GypJ5xUa85IcFTnPFUTtEeNEOdJjBwVFL6TIthdxzR5Ay&#10;BJgd1pdpZxuHGcUPQ3NwCRtyR5oluEkdhOi1uptHivws8ZUYBZSvnNUrqWkEbk8eDVmaFq8mFQj4&#10;nIINI9S6G+wyRDCt3+wTWfAnD8WdyuMl0ilLnRwvBfiol7CFZDgA5ogvoZjIy4YYJHI4NR8tjID/&#10;AB3rbGRk4JdIdQgj9vFa4/05wFbyGdlJCSfLFZJsmc5BX9vNbT/0urFI8XupkTStlR/0P+Kz+b/9&#10;iVP2el9PbeQ2JrDmF3LHzjJ8Zo76UtIrmPe8YBGACBxSnX/Qv6zTg8LnIUNnOM4oS6b146ascL5B&#10;x455rwnVK0brU3Roq0tAgAxVf+pNu1pZGRcc8Ln6Penmj9UrKC3vAfgecVHdYanDd2xR3O0cmmw5&#10;EmrZn8jxGovj2j87fU+zksZFmAO04DA8HB+qiOj9bX2Sse1sMCD2KsatX1usludNuGX4suFVfA+u&#10;azD0/cta3aRlRuI5574r3W4zxNr4PLw3zjZu6S8NxYJC4JbYoLdufuqA6+/+x5wYhtbI58Eeatnp&#10;/WIrzT0fOdoAI8Cqs9QsTQXcKMVBXIZewPisHiSqZ6HlL8V/Zld9T/TStgHglQDTibXA8Z+I/wCd&#10;BXUN3Klw2RuwCG/kUPDU2PggGvejjWmeLJ7ZZ2nas7mQFv4/imj37Qk/IBS2fzQxp0DvGzlCorzU&#10;XARd3g8UzSRH7exzfakZyg3F/HND9y8qSDIyDzRHounCXJYgYGRUlLoZuJU2Lkjuv2K5cX7GWNkj&#10;oukSyxgiFnIHbGaIZtHYWdwGtyH2thWGMmrb6b6UZNOhLgoXwQQe4qwNS6ftH0ZnFquI/wBzGsU/&#10;JSmlXs0RgzCtpaXdlJHL7RDoc5Za0N0V1Mk8dtDK+ZAwyzHtupbqDRLUadP33KDgY7Cs9w629ncx&#10;Op4jcZH1/wDOK0TxrNDSL4fIljltaP0j0jU7a5hWKRtr5zg85xRpF0TpOpW8iLkg/uBAyKxP0t6t&#10;RRyJIpjMmGAH0v1/NaY9O/UqS5kgaNBjbhgRg8HmvEyYMsW7R7seOSmpCd56Y6tazh4ImVImBBwe&#10;an7bUb212xnK4P8AcODWutO1q21K0CrbrsMYcDtk0GdS+nD6ombUKkvjcai8iI3x0yu9G1aX29zb&#10;VHk+MVKre2V5KYzMjMeTjBoKvdC1TS2MV1+0cZUnH/I1GxWipKuSWHfHauSuuzmmX3pvTmiyxxvI&#10;YXJ/4iM/8qDOrvSOyupWnhsdgIG5owARUAVthDG6j+7uO+aOtI9SvZURXMQY/tVhk5/mp8mhuDfR&#10;RFx6c61ZtLNb25njVuF5crULrGn3MESpPaskjLlsKdi1tDTuttNuVjj+CtJ8TkYHH2aczdH218Gz&#10;KhRgdwJyGB8jFVhKpbWhucoJJsw5oHVl9p13G63DsCcZZv21pfpz1uuYI1S6Uk4wrGuuoPRjTrOF&#10;pYkwzHODyKqzVun7qJysVsWXaT2JA8c8YrS/ttxfoHljNU0at0nqGw6jgKyXKs3BIVhgU9uei7d4&#10;HjS5OByckbhjzWNelZb2xOXleMKT+/6/Aq4bPr6RJokncPuYHgnlTUk0iTx/DLVtNDsmV4pxvI4P&#10;gULdV6LBY26PA+1M7ShqxtEXT775JPuZ84x2wKS6h0i0lhMfulgpywNHFkJfiZg1Do2x1GOWYzbJ&#10;sHBGBz4NVfqllqVgPZeZ9rMcnwT/ADWs/wD0TpiW00ySSB0BIzyKB7bQrO7DQ3BA3ngYz3/mrKTi&#10;qpMmsr9FKaGmsO0UPvyFv/tbMx2gf/KNSzdP9R3V6UtpHbdgBnbAH2a0TadLWFssQRM7R9DxUxBf&#10;WOnB3zg/fc4Ncc1/7Dn3JdmYdbstZ0mZ0a/JdCN2D8cn8Ux0jqx4rgG69yRUb5MPFX6dIsdcv5Wn&#10;l2j+0MB3NSmrek2irYyJn4rz+cnyMUv3oPtFYzl02CFl6raLbqCFIdTgZ71YnSmt6ffzNcyXMbMV&#10;OBuGBn/tWDPUfpme2ubmNCJAW2oxODle3IqpJtU1fSYlHuvGxwgYZIYZ81fB47yRtNf0PJxS2z9V&#10;dbXTL3dHDhypCl/I4+6pDqP0etLmIySPkJypUkEGsR6R68a5oslyoibLtgKfx+Kvz09/1Hwa3MLW&#10;8ZkGAWjHbP8AxfmmfieRC2lZCoSqmVf6kenuqWJaeGSSZVjJwvlQapXR/Vu70Ge3ilkZtjhNhJLY&#10;z2FfqtdPor2oTYDvwwJ+Qwe/NZ7619DNE1m692202L3e4cAEhvuq+N5uKnDJGiOTFJdBX0X6laVf&#10;x23vOuZUBAfstWzc6vDaxf8AtyOeO3FY46j9M9T6egjmhV3ZQAzfnPepHQPVWewuYob9GIyA2V+O&#10;aWeJU3GViM0XcazczTDdIcALye1SkFrBcRs5mxt/dnjH5odXXNJvbZWtyhMgOB2wcc4qMe2uJg4R&#10;W4BwM4z+KFpqwJO51WOF225ZM4ytRyXm1kz8MtnDUBw9UpYOUntzjkc8Efg07OqxagzLHnPcj+ad&#10;r2Rk1f8AIt5OrdPMbq0Ac/8AyeamLHVLmeZhGnwwCD9VS9rAllbyyyRZ/iuNK6/uLWRtg3Kw/gip&#10;ysa4/JcMlg7zus8gGeSTwf8AFBHWWkQKjSe6HKKAPORS02uPdmBnOCw4OaeajYxGFPccfIChP4QT&#10;gqM4w2jpI5SEvyThR3FJ3utPZiPapRsHODitBSrpiRAG1QbRglcjNV1rWiLqEhEUG4NwVHgVpi0Y&#10;ZIC7X1Fd7Ye5aqoRiM8kt/yokuPUzQ3jWE3CrlcZdhkfyBTDUOkkt7XY1uUXkA//ADiqL1PombMj&#10;zAEDdtCjO6q4sWNxpaEla9GgrCyg1beqyK6Ar27EHsRSXU/R8WnopgO8n9x8Kazn05e39lKHimmj&#10;CEheCADRxF6jXLqY51DhWGTggmh4mgbtdArrF5qlpMffLOASFGewqRsOq2QK0rqi55HYU51DqCx1&#10;LG3G8ZBB8Vzb9Ex3Sh2dcbec+KbjGlaJkwuprdIxEm4HjI+qgJtNySYM5zTC80ua1jeOGQhTx8fO&#10;KH7HXbywkdgSdh/ZRHGcUhxq2mTNhWkkBPbPihq/0i5SI4bcQMAUUXHWYuhuuI1Tb5X5Vzc6vo8y&#10;xezdqx25J7CrRtHUyubTpq4KySzqrHsFPJH5oB17TJmeQrFyueAK0VYWsM8oLyYT6HmlW0O2kWZZ&#10;TlOSp858CqRzODQ6VmQ7C5uIpoy527cnbRXo/qHLFJ7MkKmMHG7zRBqejQW91KXXJXOCR4/FV1qk&#10;MBLSrEBkkj84rbqXoL9WWTqelw38TzJINrDscHtQXDDdWBBjVzyTgUPW3VNzFlVjYKOwFE0fVReI&#10;5gyTyWJwanwktUCLH6a1lmMbTnYAfkGNSutuJxuiwAeRiqjGvwNA5xt2jnNJDqy0VVLymMKMAd8/&#10;xUVgt3RRz1QTXVtdbgV+Q7/k1CRXzAzAowI4JIpWDqlZypSZTgZ2+SD91L/71bTIyu3c8r91eCa9&#10;Emyu7nU5FfLLnJIAqAOqXNzeQwruyQcj6q0Uj0+X3VYgDHFRttY2sUwnY85wM11tX0cSZR+t3c3u&#10;S7iVYNg7eTxX6Sf6Uem7F4GhuUZpsiRcYZVH21Yzu+mrO91CFUQb5X8Gv0n/ANHGj2EWo6k07BxJ&#10;H7ZP8VLyp1hn60afHjxlZpnqOGCBonQhgwxgdqkNU2X2gKqXBEqfHA8Y57UhrkFrHqt3a7xMI1Ug&#10;+AKd9D6Xa380kZneOPfhvyTyK+ccFyZ6Kk7RSOhXaHUYoVZ1kD4LeQavfqfT3hsopssyBQ+76x4q&#10;iOsNDbpvq4x7sRTHchzgZNae073riy2D5JswfPcc13Kk+Do0wbXsV6Q1iTV7MRorYRSDnyFpK40S&#10;Y7h3dO61X3S2ryaPqrQLA0YZmOS2eT+DVkyXV/cSvMOzfuwMYrG1e70aY9gKrSpPwSpVjhqnrOyO&#10;pyrFJIRxuzjJP4FMr61khkLP5Gc0ysbyYS7o5CmDnilRY81HTpdLuDG7EIzZU+cfmlv92syGU5aQ&#10;VKx2Dai4UuWOck1B6hodrYXgSRgeMhj9GupFYqyShMrRsOduBkVO6Xrc1s6L+oJTkBTzQfp2vM7y&#10;woQVJ7qMVJ22k7kmf3Gye1CGaZZd9Dp15aGT3FD7cYH7s0BRX8dsHXHGO9ImQIVYHIA2kU4jt7Wc&#10;ZIG80zdjJUEvTvVdzDtUx7omfz4p91D07b9RwyJKVQ8gEeKE0v1tkYEHb+KQj1CWWWPZuUkYwOTj&#10;81ojkcP+ROeOPdFSnpO+6EvZLi2uXuLdjmRHJbB+1rRHRPqvpmoe3bO+2UAZBFRQWKaPZdDx+48Y&#10;FUn1P0NOtylxpZEZVmMhQYyG5quHPKUn60QlgT7NFdS6IbiQ3NnEC4fnH19jFQnTnX92JpbO/hZN&#10;hABcEBgTjuahugPU0RyLp9+wWUcKx8irF1rppNbUvGyh8ZUj8c4NLBq3+VyJ5MfHtaOeoNGR1Waw&#10;bEmd2UNPtA6rZZDa6gwSUftb7FV3o9zrnT93cLeR7oR+1jyNtGV3ZW/U1r7kJUORgMO64rTibvkp&#10;b+CUoKt9fJZ0v9SM7CDVcdZ9H2eoWamaMe4jZDVA6P1JqGgXC2mpLujJCI6fj7FW2zQ3sSlSGBGR&#10;+K0c1NN9S+DNPC418fJjCa7v9AmMK7xEW77c7hmrg6J1Wb3bWWGRCsv/AMQUfdY6TbvYKslsHYAj&#10;K96zHqj6z0tJJcQQmWB8EYzlQayyhJsrjyxSSaNlXEX6uBk7bh/NZX9RPT10uWdEIyQwOcdj9jtV&#10;zenPXkGsWojdgkyjJUnxRn1DZLeWxj7jNc6jyvfTQtflVaMQ6T1mtpfNp90QFJwC37vl/PiinUuj&#10;5dNA1qylOZcSOEfONvAOKZeovo+1wxnRHFxGwkBxjIHjI71H+n3ULaddjS9VkYwsQImxnjyCapxq&#10;No5HJUiyOkvWhL0iC7OzBwpx3o7vulpLn/3EUmdxySB4PNU/6m9AWlntv9LxhmBYeGGM+O1d9H+o&#10;l+kS28rMMAKGznK1lnDbpX+vg34slroJIZruK6eOQhTnIx3wKtKw6zkt0RZYy6gAEgcgUORaC2pr&#10;FIkg5ztIPB/FA/V9vq2kyw7lIRQcqpOMfdSjNp+7LcYyfGkzSUGvWd7G/tSbsDn8ZqHn0udSZYFO&#10;49hVD9NX8wuI7lLrK4+Sk9/rirmsPUiyMqxTj2WYgDNaoyU2nNmbJ4zglwjYzs+srx7p7O8tDGQO&#10;XGQKS6o9NLHV7Z5Y3ZZSNylcc1Yd7p1vqEQPByOGFVtaxalo97JHK5e3xlTn6p5Y3G7Vr0zIpN9a&#10;ftGYrnTtd6Zubgr7kwA/u7D7FStrqdn1REI/bWNwCoB75/zWtra40rWY5YXgVm8h1AJqh+tPSG+g&#10;We800BJVO5NoGG/BpeHNXFlMU+Mt9lTRdAz9MGW6icyAj74+6JLL1HMzrBLDsLLhXPbmg5+stTgV&#10;rO9gxkkEMO2O+KfT6Zpr2iTrcAPjO08A1DPim5WnZ6kJKVWy4dA1CaDkSH8c+KJLsxX0JTeNx+xi&#10;s0WnXl9p5EbQbkJzuxnAqxLHqB7wLNCQPxms0ouNWiriGekafc2kj+/j2mbJ89vIoqvOltD1xXVm&#10;Cn8HkD/5qEouoo7uEQkESHuc8DHiguKyvrS/WSJ29rOTznANdhPjTIThYPau2o9C6lPJZTM1tuyy&#10;ZwOfqr06X9U+ntTtIFuyDMU+XuYA/wCZoj0uLQNUt9tzFE0qDaxkwDn7FUj1n0BYQ3fuW0hxuyQO&#10;VcKa9G4ZIp3TIxhunZfVzepuWbToUcYzhPr8Y802tOuhPcra3duYzJn5HIAx4OaqjRvUK36c9tZs&#10;lfwORij6XU7TqOBLiFQjnyPvwal9tp97CcVpcdV2HN7pNtJGrZXkAbhVV3mjTyXOLdHVweMjghae&#10;aba6vpMoe4kDRuSdu7NWnadQaLOEwwyRn5AjGKqlGfev7M0k16sC7DqW+0+OGK5g5A8g84+qn9Qk&#10;tNdtgsjBRgnJ4xTHqLSptRG62IAByKCvbkhi9o5Ht5yDUpJpiOIw170l0V4JZIJj7zAneMc48NVE&#10;3/Q+oWcsMqwsygbNxzkCrOfW9W02UyIBOu/Gw5xzU9B6hWN3bgSWJE2fmDzXWpNHFGvVgvoaSCGV&#10;DCAY1+JI7nHmqI1theXt0ztJtzsIfg5Xg4rSs17FbQXE6qVR84/k+KobqWwW8hmkQ/1j8hj+4mkx&#10;OpN2aktURnQPRFmtzfywMyvIoJGe+Ka9YZfZHjkEncPscUadCJJoOkoLqQNPKWZvI5OcVVfUvUkr&#10;3YWJR8vGOOTk5NE1yyxp2zRhShH4KH65s9SsYM22/wDcGLZ8fzVH6N1Bf291MzySO+QxyScY+q1X&#10;qmuWd0WDAghSpRhkVB3TaL+nj2Wq+6DyWUDI/Nehi8qUU4yxIjO27TIDVf8AUHrlzpC2DqUjTCBs&#10;EEiqa/8AWx/Ur7sjtjtIfkRVwDpfTrxt8zOY2OVQ4AFJzdC6BJswuGHgAdhVMObBivjCmzbHNLik&#10;2A13qVtqQT3rnc23aA3BIPkV6lkLVVFqSmRjcvBwPujK39H4JCtw87KpJwhI3fjFPI/Ty7uAIIrk&#10;8nb8xzj6JrO88G+zsW36K13yRFnFyWcgKSTSlhaRGeNpGUtzjPgHuasOb0Yu7Jdsd40pwdw3r8f4&#10;z3ru19EdQlb9S16wGPiQADTffh3zR2n8AXc6Pb5mZH2g5LDOcmoRNKiG1FmwO+7Pmrmn9JLyRlgg&#10;uWkJwpzj4/k9uKk2/wBPWrW1uJDO58l8qeP4pF5MPc0c4yvoouY3FuyN+qcA/RqdXqOeKJSJVBXy&#10;e9XDo/ofd6gx9yYiOLBXsrEjzT259B3u58KN7YCiRmAIpZZ8N7kVSkUYeu4bOaLcBLIzZ20Taj6o&#10;FIolaxRmdgQATxn81d2sei/TtqAzrDFIqD3HIB3YHGMY5r3TOhektLhkuLyaPEYynxHIqEs3jya/&#10;GUjjlP5RQOtep2vahZNFbQCEAbRsU7QKi9G0zqh4IXu5pzHIdybTgYx9Vd0fUXR9lMzbJHjD7hHt&#10;3LUZq3qXbXlyP02nEImVXYPiP/mFPFrcYYGv2xU67kMdF9JNSuIv193dFVk3BEY+PJzRJpnQukW7&#10;AyTtIBjCMw21DJ13rt3bCyjgVd2fssTjgEc8Ux0/TOorq2U3du7O5KlV4CD/AKcVKUMt7lQ6lEMm&#10;17TrdyIolC4wSRt7UhqHUcl7KjggIifAA+B5pxY+m1wFAuZFZsZ2k8H6FWRF0NpOmWZlMseW7k4H&#10;8iotR+XJlbM76uuq6sC1rEztzs4+IIoj6K9NtVvoLgXJ2yoRIc5X8DvV+w9c9H9PaXd/pxBLN2CR&#10;qeRj7qurHrLUdZWF7a19pGJycEAU/OVVwpE7timndA6ToUFxd38izOfioOCT94ob1rq6e4t007p/&#10;TF3SOFaVkAIB8Z+xVm9PdErfXTyahKdsXKAtx+TTfUdd0Dp+4kkDxjYcoVALE5rkZW1StnGypIPT&#10;LVbSb/66XMSqdoLbySufyaI+pb3prpmCBUnE1yfiUVg2aHupevdQ6pvZVhQiIHB74DGoaz9HWu2j&#10;lmaUhhuIcjFapwTpzfFkHJ9LY7S7l1UuiM+2U8AeKuPoro7S9JsZLi8jEkw3GNiAcEUlZ9OWWlWw&#10;lVgHHBH3j6Fcarcyui7ZVQAb2JPGKxZO6iVUbWxK4u44kZ9iIDl9oOBiqsuNTt7uc4kOwnJP2fxQ&#10;J131dJe6gkMUpEC4Xch/fjuMfVTXR3S9zqV+luoIjIGMZ5zWmHizjHlL8TNkzp/jFWEuk9PS307s&#10;gBiUg5/Aoh6r6o05o1slmzKEC/z4xxU11P7elrLYDgAAErxn/lVK6stlLKnyUsvJ8VSE25V6oz5F&#10;xR9Z6NY6hPJHMYvaVCxL8kkfVC7em1vqRJEgSNDkMW53D7qVt+lpNrTRX7Kr5Cr3wa5tLXWbRwi2&#10;xmYjcZADg4rSpy+TFWhJfTLU1t5/0l2GduyhtlSvSp6u06CaB9DlnjiG4tLyRj6P1S2mdcXNtc+7&#10;Jp7uI3XMZJUnH3RtB6zzXN3LPeQxQxOMYjyGVRxtx9VSpyX8UwUQP6d9dBpy34lsJRgld6IfjVyd&#10;NSaDr5El5GpXZuG3vg+D+agNN9WOnJXuLSPSkLEMN7IFDA+ambLXem5IdkKxxzHls8BhUpJp/wAW&#10;mdBrqr030q9laGzt4gMFfOWBJwDVd3f+nZNOtjMFxKo25HZP4BrT9kmlW9tHL+oj3fu+TeB2oluN&#10;asr3TVc3GS74MZ71yPkTj0ccE9mAI+jdf0+aZop3t0zyVON38irV0P1W1LRUjjuLdZfbIYYGe3km&#10;tGaj0Dpuo6bcEuBv4Xk7gaBrz0N1K3tEuWIW234UlgSxx+aeXkrJH84nVGuiUtP9V8TzW8M+kzsr&#10;lcNjhKtnR+s+j5Wlmv7wh5SCsXBJ+81Qt10If0wf/Y84A/q7f3fxioS79M7O/CyzNIjkArIvG2pt&#10;YW1TaKK62zV99oendQze3Y2cMNuxGx0TB2D/ALmhHqL0s1XRr8XUXUd9NatjFtK52gkVRKXfU/Ts&#10;MI0bX2mWFeAzDIqT031v6wlv0XWrEvZlAfcHJPjgVT/HmoukmPFpXs0v091/HovMumTTNtCF44y6&#10;A/ZxU7d9a6Zrt5DCoMUjLyjDYGP2tAeneuOiT6b7KobbkrJnH/M0d9NdNaDq8Yle7V5XG+NkAI/H&#10;yrM06aMs6TbCSx6ItEjleWVHfGdrEE0Bz6fvuAIoDlm4K84qP1zR9Umu0tYLyUyRMQFDfFsecH6q&#10;dh6jvdAiC3lpueRMA/ePNHDrYinsiOpdHnggiUXTHP7lbgfnNDmnprN1Z3sdvpEVxb4JIkxyVqY0&#10;z1I0rqjUXs7i2ltFQ7WllU7G5xkVdLQaHpFnJFp18rtIpU4cHJI8fdOkNbMTax0jaIJbpYGheMbg&#10;iHBDfX5qNtvUfX7S3WAXhnXAA3Lk1qDQtOk/Xzv/ALUtwgxksCSrEdxQ3q3T9jLfkC1jiYSEYK4y&#10;fJ5o5oHsr3pXrLp+WWZJpUjkKhmEuACT4GabdQaGmq3g/wBuaORSucBgVC57cVA9c+hmnNdNcwyk&#10;yt3A471WD+k3W/T8RmsNSkRC2IwPz/GarHHF75EubLD6qhk0aJIWUOx/4fANVnpdroc11Ncakkse&#10;EbYgXOSfv6qWtur7nSneTV7K4up4pFSQ7M7vyfsUn1n1BpeogSOkdn7r9s7V/imUGmgcroq4+nWm&#10;6nqJFo4VSflvIChPs/mgvqz0wt7S7uDEzuV4+B4q2DoT2if+1uMueVKkEf8AMeKrPW4Na0++eaec&#10;ziXhUY5C4/jxWmKl8hGVeiiL3ojWbO+Sc3kqxlSGQH49/FRN+bizbmMu2Mjd2NXvPq2oTy4nsFSM&#10;DJKntihzVW0/VGlijUg42tngo34qvI5N30Y21HXLqdpWmTMvIIAxxmh64spJlaT2yoB81qXWPTyF&#10;LUe0uZPLNzvqutd6ebS7V5ZFORjAXLDP1WvHlRGqKGmsmcjjPcEVA39s8atsTaSO9WbfWax2hmjX&#10;cS/K+cUH3k27gjgDHNbos5YMRxBkIlb6FWyt4dP0VIowFyu0VUl7ndwucc/8qNpdUimsrcd2Awce&#10;DTNHExLSUYjH95bxWlPSLpVZbg3s6gmNTwwxWbun70i8g+AZd+Ca2r0KGSzkcc7gQAOMAGsnkycU&#10;qGiH8u+cqgIVgQBj8Vdhhe5tIYm2lfaAGPrHmqY6TuFnvWyeQCMHkCtCdKWE92qLIrHEnBAOcf8A&#10;1K8PPLi7otVoQ6M0O40qBLMQkIWZlUA/3/WaurS9LcoskzjC+B9+KmjfWVurswwyKBn/AM5ocues&#10;rePZEmGyd2R4rDkyvJeikIll6Hq9tbBlU4YcslTd31zbwRECSPYnDgsAfxWRutes7myglfeRcSf/&#10;AA8nAGe1V10rPqt5cS314zHJ5Rv7j94ri8d8U7LqSWjU2qdRJPLKzPl25B24PNUT6iamLhGs47gb&#10;pDscL5B/NKXGryORgYOCMk+KqGK/SecGTO5HYA55IzWvDjemSnNEdf3MnTKqsI2vjg9x/Bp/07py&#10;EG6u2z7ql9x8lqBpjqWs6ukHsh0VuWB8A+atzVpoEsoIeAVwNnHat9VSIch/05crK0sjg7IztVTQ&#10;v1VeA30shUZIH/IVYcFtDY2SvGo4Tdk8lqpDq1y6s4lG9iap49Kd0Zc59oGpW15qCojcqQ31jmv1&#10;D6EWS/j0zTo0Y8IrMQcAeRX5g+knSKXGu2gZOXkH9QckD7I/Ga/YDpLTDoQgaSbDMqtvbvx2NQ+o&#10;yipQj8FPAg5XaHup6+3Tt1d2UO5hIqqd/YVWOq25l2S7lZ5Tn4jHfuaI9c1mHU9WnDSIzjPY/uPc&#10;mg9Jpbu49uHK7CcnsK82KrlRucuL4otC86We26XguN43BsBfx+T91mjqnVZLd5JGZmBAGfCg1pIa&#10;88mizWd2wX2sMpJ4ZjWPfVC9dma0Q4VwCfGc+KINOcUVdqDDf/T30LZa62uzzDNy8jGJjyhC+VJq&#10;sPXO9g0uym951zbFSozwx+yKtb0furzpnT4UuYsK29oh2KBqzH/qRvDqNzOCBG0/AA+Wd1b/AB25&#10;Zo70mZU/gsz0M6Gu7Lpz/eEiAtr6XeQ3yYrnwK2TDYx2ssYtkYQ7VZVJwCBzVS/6fr1YvTuzsZi6&#10;FNqQh/3KKuj9Ol1bRBi3x7k1h8rM5ZZO/dF4OgxvdbkgWK8RCCBtx3H1zUj0RdxXsF7DO+Pc3tnP&#10;fPevdNSK50me3dvidxTzgrUYNKEGj/rUPYjcc/2/dZ5HY1tFHWmtnTuv7VBMUS3ypGc793IwKn/9&#10;Q7QXtzbXFrGWebYDt88Y5oesulJb3rBr5HjdWiyGxnkDFM+sZpWKpKrbopF2ZJDMc1eLqkv7Em38&#10;lktpupaN07a27l1JjDKfP4FH6dPtr3R0l0q/1o0LIv7TlO9NeuNTFx0lEZCGmtyvfglajOkur5bT&#10;Rnh3YjkQkZzn5fVCUVK3dMtbcFXdivpjAh6dv1lcCRhwreStUVf2sw1ySYwOyhO/dfo4ov6S1qeL&#10;9cjkIhlfYAMjb9/zVj9E6ZYXqalHcwhy/Y/8NWx5Updd6MuaOmTNz0tBpPT1hNakmJ1yy9gGfnxU&#10;x05r6xaZNaTAAbCQTwRn7qQ6XheZIrKRFaAcFf4oM9VbL/bb2GW3gIR4vlzwvNZsnulXUWacb0k/&#10;7K21Gxkaed0dnGe4OeBVS9YOBZu5ON5CdsAZq1LPVpf0zyyZRGyo2jgihHWI4LmymidFYP2z91SD&#10;oy5222BPpbe31tqViI7x9xLjvw64zg1tN+pkudIjilI90EqVFYq6U02Sy1uw2Tud2QBjArT+sW36&#10;Ub0YhTHnefDUubK07+TuCScQg0Kw92cYfAc7RQp6i2t3ptyGmB2qCEcnCmvOmeoJEKsXO5G3A9gf&#10;wKmfUjX4da0n2UH9VWUbW74Pc1LlvHv2aE2kzvorRbHqLpySaLat1G5yQc5FZG62v7rTNTgDDecS&#10;Z54HNaB6F0u96esJrmBy8ZOD9HAxjAqhvUjULb9RG8iAe47YVu2fIFasUk/Iqte/2Z3bgtmgPSxt&#10;H1fpWcSlVnALj+fIBNSPpn1bf28s7iNmgSYxtnIGBVT+ldq7afNc2rNsJwVPZR5NW16U9QWkmv6l&#10;pE8XwdC/I4LZxgUs41JR/fY8OmFesRRXPU0dzbZT3It5b8jxUb1PrIsbmx1Esx2TYk85zxinmpRj&#10;R9cBOTHyFB+s4pp6iLbfoYWRtoZgxNRTq9ezRFfxFPWnpoalpkeoWDIJXhUYXzU3091UNT6TgivY&#10;8OkKjtnJUeM0CS9Tj/blt0cuCvAxwKkPS++s9X0O/wBPuSFuoHdkbseewolOUra1s5SS36BjS3T/&#10;AHiL9pSQYk4+qF/XLpd7Kwla1RmjKFlGPuk/9nvLS8aP3GAR8Hng45xxRd1PeXE+nLDMMsyjaT3A&#10;rknbg79kLf5IAfQDrCx1XSH0q7PtSWzlUI7ZajC71K60LqmOKJCI5wBgZAbA8VmD0u0+Oz6uvbeG&#10;4ZZslkB7EZ81p7WYbn37G8di720wYhvryKtlhU2/TSDFTgwE9d9ITWLSJkQe7vVuRt7U19D0tBbf&#10;oJiBMZS4I4AFW76hw2Gqad+rjk9toUL7VwQAazt0pcq1/GbckyBgSnhh2zn8Zok7xSj2DtSWjTmq&#10;W9xZs6vhuOCDnI+xVUa3ByXXnIO7jk/VXtbataz2Mkc6biF2gGqf13T5LJt8YJU8kE8fgVhhNI07&#10;bRXHT3Vtvp97JZ3K4jdjtIG7FWxpWnQavFcfppj7kJzt7A4581mbqW2xq1pcY2RlhvycYIPNXN01&#10;Nc2N2HhcFMCQZ5BrXRCOWm1RI3s81rIoKHGSP4qjPVhhJAEC7Sw2lsdxnJzWi9Svv9wd2lG0v3x2&#10;Hniqn9R9LimgiiEeXwCST/1qWP8AHKpWXyx5QAfQrCG3SKZAQ7RBfxVs9C65Fpt0bh4z4Bxxlqr3&#10;StNcWQijXlFzknNWT6daTBqOmzmckTRSsDnPGOxzWnLUrZhh2tH3qJ1at7dpKMyEsQ4PPJq3/RLV&#10;rT9BeQXAjUuquSRtBXtgVR2o6E5vI4+CokAfyRmr81rTIen9Nhk9pdnt5cxgngDI7VNtRgo3tsrb&#10;cqoLulYrCbV3hdt0cgIQH7oL9Tmj0mO6QvuXDhCBgdiean+m9CE+lPqsRLj4uB5Ix3FVH6n3s8zM&#10;TJmP2xw5yBjjNZZxTlGLXstF8eUr6QJf6ddEtte17V5LmQJcrEZEK+MnHFXF1hps+ih5Ul3KpCk/&#10;WTign0p6QbTYxqy4WebA3Ke6A5x/FFPXOqC8t54H3MxAJx+DR5eWP3OCWoot4kW4qbfZSXWWsxO1&#10;vJMwBDfPbzu+quDUOmIn0+CaKVVcwggIQVOVzWe20GTUHEMbfJiR/wAXf8CrteK50rQpIwW2xRbc&#10;v4OMYqc3wjQ0pWyvNP00Xt2Vldcg/wDVfui+7hu5VSFdu2MnIPc1V1sJbS5im3FjncWP5qwejuo4&#10;n1VhdLuyPIq+dqSW9I5YZWWoywWiRkYC9lPYUJ3mkf7gZJVPMI/d95+6ndemHvyND8UZgQBQnHc3&#10;VpfEhisLAZHGGrCwYI6zaXF2BbTgEEAEE5yp+6NLPS49N06Jo4VVVG3Knk0GdQatFb3QZGBl77ai&#10;X62m1JVtxMvwJBAGBWvCpNJJEJtbsND1w9qXjjfLHg7uR/kiptf9y1uSL9GcT/HfgbgooR6D6Dut&#10;ZuJHeIiAE5bB5x3rU/p3oMGj3UO2JVzwT25rY4qFv2zJCcpHek2tyiIs0QAAA5GDVoX1xaR2a7nA&#10;KKD4zQ51hrlnYyt2wxK8HPaqrsrLU9aupTECsbDjuf8AnWSHJv8AQzgklYSS9T3VxHLFCNkOSTu7&#10;5qZ6W6PhkiM86gs4qZ6X6fh0uO4Nz8lYfJW5AIoT6k61AE1tZylGbjcn1Xcc5copvv8A+BnFV0Se&#10;qa4tvEtrbELtGB9geaX0+6T9DKx78qKD/T7SJL29uGlVgcbMsO9SPUKXVnOIFRCrNzySBQv/ALko&#10;t7FljVC1tF7KTTY+L9zR56fSW+o2N1HJEA6Sc+M1Xc0xttPVJO7Ng5o56W0R7e0a6RWj4z8TWvUV&#10;/EikFkwm0p2YvuhYYII4rOOrWtvJqE5ikwrSfI9wM/VaYj1KDUrKeN0yxTBH2azt/t8Uc+NxYNIQ&#10;M8ealdpVK0Vb/Fk9qPQ0j20OyZJFm4wfAI81QHWegaloiRK6YAkKjAyM/hvyK1atreR25UKcYygx&#10;9UHeoTvfaE3vL/Vjxg+c0KaTRmasAfTzUbe8Ro/bKSImB/8AJrRnSuuBlNvI5I7EOckA1kHRJDE4&#10;kXKtHxkcGtAaa0dzDHcRSnds/tON1cnyUrQQJHqv06kge4urWQurDO0jJWu+gNd/RO0VwMKfiGxR&#10;X0p1JJdk28kiuv7AT3GPuozqbpqe0MstuqlGPA8A1d5m4JqLpP8A6COOKlaZZ164e2dl+Q25wPNY&#10;I9SoWstVSWLKN7gLjGc8DINbV6TmiltSokyw4I+qzn6/dFvJbyvCDErKMMv2nIFZ+cnOE2tPRaW4&#10;tDf0y1uVp5wFUoG93A8gCtM/76gC7I2Ix+O9YZ9KNemskR7i2GFbZIAcfu4zW69P0yCe2gePbtKA&#10;8c0eUpPJUVevRPHddn4fTahA7fvAHnNLRod5B581jqf1DhRtj3r8c4LdqntP9TJPiiXhCn68ivPW&#10;KR7yxt+jVTlghx25ODUZPbAY3SBcjiqT0/1MeaZ4vfj3KAdshAyPxXOqepJQgySxoQMqBjAFVx3E&#10;H47ZcT2BOT7g+hSJtF2Z3du9UfB6mQu6ob+N3/8AphUnqnqFGluNl1H2HCfJiapLl8CPxpFtKgP1&#10;TCeIlwAQFJ5qiG9VUbJM/JOMGl771LiMIb9YmDxgkCnxqaa0Rn471aLrksOxUcZOSahZrGRQxA7V&#10;Sdv6oTRO3t6huBA2qeQKk7X1LSR1lmu0U9ie1UyuUUvxuyf+Ikv5FqRWtyMF1A/g+KNYL52jSOQ7&#10;sLgE96pSz67EjExXispPgD/zRpB1daYU+6HkHfxWeU5fALxfhkvrGgrcZZBz3wD2oLm0uQB12UYp&#10;1VAwb47fySBUFPr9tJt9p1bzuXn/AAaeGYlk8VoC20udZVwSADWsvRLW47GW1ikQpx8sHleazXJf&#10;qzKdwzngeaING6iEE0bo/tuMAEecHNJnnzg4+jX4NQWz9l4esf1OkiN5SkZj8YO7HAx9H7rO+rXL&#10;RX8zKWMTYIz4qnum/Vhbq3jCuQQ2xu2Of7jVgpqUV4Me+HIG447kV5LhNRqSZ6SxRtMs7Q9UZlwZ&#10;viUyB+fuk+oddaCIht0nOcZxUNaxxpEhX9xGaCerdVKRu6nJWoKNyQZWlFsp/wBR9ekYMjvhJSAM&#10;efIFUBp10w1CLfE5zIAdvJUD6o66yv5pXj2fNR4+qHI7MFy8ZCE4w3cg19J48OOKvk+ZTqf+zV2i&#10;Rym1gBXC7B24FDXWMTpDsCFi3kU86V6hV9MtIpSNyKV3jjOKjepdUURuNhww7Z5rzIXHJ17PSzx5&#10;Q1/ZkTqfTNs8y+4SASd3/cUGabpzF+QzDPmrc1yOJ5pcLgcmh5JEjTIxX0kMukeDKGzl5vYgYn5F&#10;RQNc3Rld0zz4oguZJpt20V3H065PMTbjzyO2a40NF7QWdJ6dHNbq4YfD4t9k1anTmjJJcmV1AROT&#10;nzQT0xppjJIT4KRknjmtBajoa2OnWbFipOzePOTzWXLNdGzjpFgQ6KY9L3+0Q8jDapPZf/FGV3os&#10;a6Qu5V9p1G8DxU3DYyf7IjEjEgUrkeMfdSmqaPFL05LHESzGMEHODivLl+NM4o7ML+omqJYJ7Q3b&#10;WUgN5P4xWSNRnU72CY3MTtz2zV9+sAa4vUIfdtcoVB4UCqU1jSWZI8ZAJBr6bx4pQh+0eflm7ZH2&#10;N20MXA3SMwCitk+nGjapZWFu4kILncQT98+azH6ddKnXtdtrDGQjq5xzgA1+sydP+1o1tF7UZeJV&#10;VyAAGrF9WyqChB9vbPR8O0lIAOnPU65sXiinuBsUgHHf+TWvek+pxcQRf+4iYEE7ycGvyO9WrqWz&#10;1QrA+C0m491DD6op6X9Zr2ztEihmaIYw39xBH8mvM/wnkhGcX2b1OLf5aP1t1PS4NVjdWZDu5DYB&#10;qudR9OShaWCTfxhlIA/5VWnpZ6ojVLWEvdbSVClcjkn+4Vo3S+pbCTbC84yAd+e3FY5y4tp9lJYK&#10;2pFAz6VIJRAYCjfZHC0vHolpbSgy5d1rQ2p6FYX6CXcNwGA474NVlN05dWt0qGIurchgKeCuN2TU&#10;2ip+orN9sZtl9tvtRyD/AB9GpDT9d6gjAVZJEQBRyOAR4zVi3OkuJeISp7FWqZ/Te3C8bQrkAZU8&#10;4B80tWU+7aVkLpfqJZyj2tRjbf2AJ+Jx5zR5FrWiyxosRTaw3ANgrmqC1vpf35S1upLZwD4GaD9X&#10;6U6m0oM0TMQO5Jwc+Cv5o4eqFaReWt9Jxajg26Zdid2Diqm6j6FvLJmwpwBnAOefxUV0P6r32n3y&#10;Wt63Jxv3kbvlVyTdUWmoyMjyKS5woyO//g076pndoqrpzXtQtYQkcgBXkqxIC471o3pDqrS9RtVF&#10;3KGkzgkcDNBk3pzayKs0sgZz+wA9/wAGq51Lp4aTeMYlcbeAAeCD4NEXW+wbUjZ8Vtpm34rGQ2Ce&#10;c5oS1LSrFS22FQud4/mqJ6Y68ntpFZlAQEI2TxwccmtKadqmnXkKONuCAeKvzU0ukZpY63sovqHV&#10;pIp8IxRUXJPg1V/U3V8YgIjLM7ftZe1av1/TNKuraVBGHfHcdxWc+oPTe8umLQBlGRtJXOB/ApeG&#10;9sm5V6KD0rUdRtboziR5GJJdSx5JqwrD1UvpZTaTF40GD2zjPjNMrzQ77SriQS22dmMMRjNA+oay&#10;0cxSWLZns2OPwa79lFIZVas0lF0BYa9FHKbgK0gDZwCCBQx1/wCjdpp9gJoTHINuSB9fYoC6c6ja&#10;we3MdyCgIbaW4IrQGnarb9QI8YnKg8fLxjwKSMJRt8qKSwxyJ/kYH6i6AtbuLbFCodedwHJJ+z+a&#10;rOH0zvNPmNxBYkbc4CtnBPc5r9Qbn0h09n91r0hSpO1cA5H3+Kzv1zAbdFht4mILjbj5Hjv/AIr0&#10;YeS9K/RhlBxfRUem9fXVvGLeWSTA7MTyGFXZ0l11dS2sc0Lq6hsYU7qzNqlg0dxN7ylck80U+mnW&#10;7aPdyxDYIyMrvx8j9CllhjUmlspDPbpq2ae1DXp7+QLeD2olUDaF8HyRQvr/AEboN/ZhYVTdnOWy&#10;QSPunGldb2euypbvsG7+4HP/ADoxvfT2dDHNBdARqMktkg5rJGTTtKjRPGnWkZpOh6hY6nBNEkoS&#10;3HG0/FR9Yq1tK9U7d4mge2MU3K7n4VR+PzRde6hHah4Z4N4PBY4qoeo/Tq61IvPbSxpkb9h4JxWv&#10;HOOT3RnlHiyXvdLGqPJLGSxPA+uKhbuC50idCuHbGcDigODW9W0GeOKZSQCQcP8AX1VnQ65o+r2y&#10;O0hWUf2sfkc+TTOMv7RBqNjB+rnnb2JJV3YzjGMUg/S00sbXSToTxiPn91Duu6Kol/U26sVOBQ9/&#10;691DTZmgkyY2ONxGADVft6VMyzaTLMivpbWPbP8ANsjOOcH8UV20uYY5McMNwy2arrp2a11Wcg3Q&#10;UMCxOQBmjHqPQ2s9OcJcF1JG0occjxSzjRSOe10SE/UcKx7Qqljx5p9oc0v7gBls58cVRsOsToyR&#10;vEXfdwBwSPzRLd9SrZgjY27dtC5/GaXiT1JBx1bqTTNHCuQcAt+aGxof6hAHnGMf5BqDh6iiu5x7&#10;pzLjkZ7VIbm2uY2BI/PAp0JMlbrQ4zbe0wRhjnjxVX3PRsN0xZpRFGp4C8GrL03UTM/tP4HH5pfW&#10;bSGS3+AXBByucGqKdEnFaMxa/wBLzwTL+lcyHtT63TVLJSZ97/0+ecbKP4YHjb9pzk4zUVHqU01z&#10;cRtZkqAVJPkU/NtEmgPn9QI8ezNbMh8sPkTRBow0vVZTtUHbg99pqL1XTbaaR09gIuMYxg4qITSo&#10;7E4WXaxGSuTmrRSaR2MEqCbqLTNPmmRIRHkjB2YG3H5oD1ToqHY7LlSfP2ahdTu7qN98c5G1s8DG&#10;aj36p1gtl2DxjBwy1SMH8g0ORY6pbJ8Z3ZCOAOOaY3HW2pxBIxBuwdpc+cU8HX8skPtzW/Y/MJwG&#10;p3Z6xplztdsZxkKw7EU6Vdo50D2odRRH5SxksTkE+Kj/ANJY3Jfegxjcwx3Jopt9JsrkzTSY2Fsh&#10;BwATXMOkJGwC8ouaVHEgZm6d0S4t4kWHYVOcF/NQms6DaIkUMDAOvLY5xUvfWP8AWlbsP7f4oOu9&#10;IlEvuCVhk1WK/wDxDkbcaKAvL+MN/wDPVf32gxiZz7zN9N5o91QXEAySSpHH4oB1KRo0cGbk8geQ&#10;PNVjJrpkM2Rp6YP6jZyWYEkczIfsHBIpoOq5rVFAl3AnnyagtZ1KORVCzHaO+Tk8UG3V0u4sjePu&#10;teONpWNBN0Hp9Sb2FvhFuGc4J8VMN6nQsGYW7bvy4I4rN2t3sio5VyvOOKGmuZpEU4Yt2wCc1WOG&#10;Lo2Y4I3X0h1HJqQiuYF3SRyhDFnspP7gfqv2S/009KwCxkdLgRS+37iMV78YYGvwU/08bxr8MEzs&#10;rTp8CW8qc8iv6L/RPTUfQ7RRIqsmUx/nJryvqkVjjXpmqEKVkxAFa5vPeTdujYZ/jtUT0bcCLUoV&#10;ZiE944/yKPen5oJZ9XhaBneMSAMwwMr9VVekXM6Tu6rvYEsoHBJr5+UdX+mXg9k//qB6Q922t9TW&#10;4z+nIkP5UeKlPSbrOOaAhflHJGP8MKsTXunP/UPSl0pl/qNbEIB3B/NZW9HGGhRz2M5JngkKPk9l&#10;JNchUse/+Jp6cS2PUp/08/6yEsMbMttzgVZfp11Vb6tps0O35bipP2wFNbnTrfW9PeNYTllba3/g&#10;1RvRvUl30xqTWM4cFZDgNj5DxUoJOFe7LqaVWi+tX0qYJJCAQHGQW+z9UHtFJZ7onXafPmrOvOok&#10;1C2jaCE/EgjPIBNA+qRy3Pycc+TjFZ5qjZGNpMR0eYLFIVcgZ/505bTIr18zIOf+I47UOtevAcLH&#10;wPFGs0q3lvGmwZ2iuIdxaBaS2hsJHjEY/kHOaEbrWtQeclGIiJ27V71YT6efcUTHsvIFMttrBJtV&#10;V89wM0FYaJPTLayktjMZv6nYjNRs0MhmVolIVW5NQUOl3pnmltY2YLycc4qbtdcBilgkiJkNLJjB&#10;1otjaywTrPGCzA4zQoZZ9NvC0Ee5STnnjjxXsF3Pt3bCFztogsdVty6QSR7jjIplJMQg9SM2psmz&#10;KZAP3U6thdWMaGWMlfDA5FJto0000bWhYPkk7a8v9cvH3210hU5GMcAYp7DVkLL0pbapdmeJUSUD&#10;j74pxofXF3o9yLaUCRd2M4/tXjvSa6dfO5/TTqueTnOf4qHu5IYo3/UHDeSa7GW0+mib4O01aL0W&#10;7g6gtXVCpDDjPiqf1DRdd6Rka4tZPciz+weQTQnoXVF3p94DCfchcnIXwF81o3R+oLLVrURzsoLj&#10;lD5FaYz5fp/JKUXDqKcfgD9N13T9ejK3U0ay4yR2bNdQ6ld6K29I2kjzhgf7R9iofrH0uAJutNnK&#10;sCG2+ARUXpfXkkVqsGpwGO4UlQxPHHFaUvbYilGVVtMvPT9RttYtxlcccqe4qG6q0uFNOmD/APwg&#10;vYDsfuhuG1nNuLyCQglQ2Af3VPaJ1FBqLCC5+Mg4weAaR5E/7fuzJPE1ddGb5tGutOma8sJTgNkn&#10;wRWlukOq7fU7cCQhZlADLmvtZ6XgFrJ7C7RgkjuDms9Sm+sp5Q2YmU8Y43CllqXWwxx5xo1hfC3n&#10;gdZAGUg1lfrXoaG4eR4pCj/irF6N6lEz/p5ZO+P3nkVaF1olvMN4GCRz9MKI+RJz5ULLFGKqzLPS&#10;Oq3FrcS2eo7pI3wFdv7vGcU86p6bgjWeXToRhhkDw1E3UHSwadinGzOMdjTXQuqV06ZIrxMpt53U&#10;0lTc10EJu6KY0f1Q1LQryK0dGjJkBwwyCPIrSFhrkHUcDxzMrJLxhuRiqo6y0az1yX9TYKuOQOM5&#10;AqpoNY1zQZmz+xhgY7rXeMMlNaf/AOc1wzKLNRar6WHTrQ3FlekEd1A4Aqn9KS5utSktrtXBDY9y&#10;izpL1Pur2OCK4JaNgKuuHpTTNStklUKXHOckf9qjkb5NcKddFY5KX5ysbafrNzolhE0jo8K92Ldl&#10;qf0fqew6htXA2sufHIIrNPWEOoaXcy+9JmFScYHG2pnp0hLJporl1Jy23OCMV2OeWorqurHl40Jb&#10;rfyi9h0uLOdr2GUlwD8B2AqLt+spZo3huFAbcVyPIFCmgdemf/210Tu3cN+KsWbpvSbyFGQiPdyr&#10;AgZrkd9a11ZkyYeFctladRdEafqy5xHvP2M1kj1E6D1DS2Z7SGV4wc9zlcfX4rXer6LqWlXSzQy7&#10;42bGTlhwM4IorbWNHvYPaltgZGQcMPP/AM1PjycZb/2n7F/JerMHL1ALewRLiHL4AyeCad9M9STk&#10;slu4RcnI8E/Qq/8Arb0dj10e5FEUCgkY7nHis26/0fcaMGkijdpUGHjyMHH1Rkay/p+jTizuN6Dl&#10;ry5nuI5Y3xOnGxTwK0JoPVCW9tAt4qCQ+f8AxWJ+k+sJf16yXEfsxAcgD5Ln7q573qnTdQEXtXaB&#10;1GzlsZwO+Kyzxyx+rNqnHJWw66ttLqf3ptPdo2zvBQZok6VmluoYI73Kksu7eOw8096A1q0jhX9S&#10;QSVxvJ+JxU1rM9neSM8Dpv7Dac4FdhkS6dMScf1/sadY9EaNcwCWNQxXIB7ZNV2/Up0W29tLNiE/&#10;vAweKSl1O+sL/ZPG7xZxnOe/mjrUtQ0K/tQgAVyAD3z2rV93mmujM4tVsHdI6+k1GZIJndYu4zjv&#10;RFqTWBjwlyjSE4wOWqlrvpnW9N/UXFrbmSLJ2tyfjTXpWyuZ1kufceORXxsOc585zRJr4H4q7TL7&#10;0/rTU7TZbLaGUEYLngKAcUb27addxl55SJHzlTVT6f1tDB7dvcQLyD8u27HfNOpGS/DNC/B/4fr8&#10;VHk/7IZcf6Dh+mpDMJYkHC/dVvrENobmVBAokDY471Nz6pf6ZZyBpy2E++Vz95promq6XeRNMf8A&#10;437X3d81bl+BnUGnYO9eQNb6KrQAsVCnA4GT5P8AFVFpl6QEEmTn+4jHNWH17rLwYtyMxycj7OO1&#10;Vd04s97qDQSMvADqG8ipQjyU2Wy5KcVZbOvaTGlrbyhskxhnCjtVLv0/a3MzllxzyexJq2tW1YJB&#10;7DghsbWYEYqq7rSZrq4E8UxAz4JAyKyQnJO09mpR/FWDsno+0z7YImYvluGzn/FMNQ9Gbu0iiYxs&#10;zNkkfX4IqydJ1+70uZWUFyrchieQe9TmteqwLxRnTpdh7EjAz+TWlTn7kxODM9f+g8KdzSLs+hnA&#10;+qHF6bdZTGHdcHBZhjGa2fpmtaRNaI6RxmfJ9wkhv8AGnS9H22shpUXDyEqNigGhzl8hUl6Mhvod&#10;zFGczhuy7vuoRtO1O2ZZhclQTgH7atQap6ezWQli98HyE245/n7qneouiuoXQulkzxx4VT+0fkmu&#10;4ZOUqG+7QKC91KY4k+eOwJpSfqLXXt4o4pHEcZwFwDiodItbhaRP04JXg/3Ba7uJ9ZiEcf6B2kSM&#10;kjH7vqt0sMVapOgfkutBDp/UWpWuCU3OD2I5ogu+utdHs75hIVHkDg+AaALC6vpFaWWyeMAfWOR3&#10;AFOEvmlR9ysncDKkVP8Ax4fFBHyXqyw7Hr7VJxL7gj7ftUYxmuDruom2PtyAHJO4iqv92NXjjM+Z&#10;HGQRwdo/up7fEQQlpLsqABgZ75qb8aDKvy4pHl703qWuyrLLdZVc5DHv+MVJR9ApeqIbi8URAc4J&#10;qAhuo/ZMiXhUDOT+R4px+n1Bog6ltgTfkNkEH8iu48E09NKif+TFsl4vT3QLeQrNINgXcNxxz/NE&#10;emXXRtjMonmjjVOSfJPiqyXStVkditvKwKEks3/z1OdN+i1/1A80zqERlwvkP/yzTPG1/PIxP8hL&#10;/iGmm9d6RcXM8sEIz2yANwx905f1BE9yY4LYbVb4tnhsfY+qWsPR1NMZQJS8ijbKT2omTpHT7FAp&#10;2mQjDNjA5rNN47tTLRzSfoqqw6u6t1y9uRHaPBbQjGdoYZBqTi6U1DW5Ql3PIEDgjaf2/ZH4q2Zu&#10;rrHTbOWK2jDzD96gfuzVXaj1tc26JHBbYnnfbkchFP3TwbfUUJLM0wnX0+6e0+WKMF3PbwML3yaX&#10;649SelundKeztUW5uRgqi0CrpGpar76ywOhHAJyn/L7FGvSP+ma01RJtUvS+ICAvzPzxTLHG7nP9&#10;0deWVfiZ/uPUjqXULUxQW52XC7cDuQfANOdM9PNUuxFNcxNE5ARV/cxJ+61N076faPZapJLO0UcU&#10;Q3BMjH+CKi9e65Rr9hAgZQNiDGO3muvzIQ1DEdjjnN/kyJb07g0KxtSJgJHwJD2J/FPGv7WCFUOS&#10;/kAcgVDapqNzeYMzc91X6oL1a4/SMZ7i5ChSBjd3rHylN7NCioJtEzrWqRvN/VcqijO7woqpOrOq&#10;4by7u7WzLOgh3M/bP8UCdUdZXmuzTW9hGwh3bWK5O4Ua9OdINaR2pdXzvDOxyDW1YI4qk5Xfoj93&#10;l0Mel/TK5vYLe6kUbCcpjuF+jnzV/LqlnopjEMAEqRdweSaT1zqz9JpMWnadhZXOWdRk4oYWCMWs&#10;e5v6mMux55rmXLPI223S9CfbjEC9W1y2la5NzcbGd9z8E4zVJ3nTk093JJZ3TPHI5O5jjGfFHXU9&#10;mwRiMk57j80LaDNfQtLHLCI415RsHcc1p8VKMeXtmLyO69CupprmhWCSLbNLHtIO1uzDxmuenvV2&#10;T2FjWBwT3G7NT8vXw+VpdzQxK3ADD91EeiaX09dmJnSE7gfipALn8YrRSq5QM1V0xmOqNLuE2zTI&#10;XbvvHAHnmjk6d0fqFsq2tsm/aOQ3OSKidK9NtCeV3kt2uY8sANxGM+OKU0X0rjj1GWYTPaQLk4LZ&#10;J/AJqfOPqTQ6Ugpf0ms7WD34blQZYwS20d/zQ5F6VyTSe4Ub2mOCyfii+806WCTbZXrXG4AL8s4/&#10;GDRbozdW2cCia3hSMLvCOQzn6xikllkMog+/Q9jDZLDIWORhMkjBqO0X0Vvbu8hmh1t4YhIMrL+0&#10;UWwdXNcXkUVzZyyOfl7aLngVZFn+h1JfamMlnHLx/wDKFZ1kY6gB190DqljJIYNfDyx8DcOOfqp+&#10;x6U6yktna/1qGWNRn2k4qQvtJs7Sb27XUpJ+M/LuDTW/supf04UahGUfHwReCB+fukc+7O0ObTXN&#10;VgWKycFogQqIf7f4qd1PdeQpbGwEY/uJH/UVXX+467pSQTSaTK4L8vIBwB5qWg9Sbi9mR5IhE+cK&#10;rDGDUFfwFX6DUejuhW1kl7FbMZWyxkPx5PkioSfpvU3hxC8TxtnCYG7FGU/q1BNbrYSSRwtgIxbj&#10;P8VPdPdedJaWrGe/haU/HC4zg/zVVlnZJ4TMWu+mehNZudS02RWckF1JOxj24FBFv03quhfCwuLi&#10;FQAUwT47d62tpnVOhSXXvSXMLo7kqpI5B/8ANOeoZun9SvYY7a9jYqQAEILKW/tOM1SPlS6lAm/H&#10;l8mONK9Q+r9BvJ5njMy8ZkIO7n6q57L1H/XiC61OF3VF3ABa0LZ9M6DEhnvEjY5xl/8A5vuo+LpZ&#10;L66gjWJBCTzJgAFTVP8AJi3uNCfZZU0+taTq5WSIImRjAGMZ+6jpugRapHc21yN8biUIeDjPg1en&#10;UvQHTOmwJ+jt03t3Zn+vIqKsvT+6vLZppLwRrnKJjlxSvNC6TF+26sEYPVbU9MT2v0w2eWAAP+TQ&#10;/omv6T1DqVxNPfGOQHJB5Iqfn0e7WZ7WK2Fxk4J+v5zQHrvpLqMVzJNNC0BkGNycEj/FGm1sW2gl&#10;6ytBEVksiZUTBB/duzQFq2p9R29xYe/btDYbGJZl2uH/AB+MUOQX2s9LzXFxZxS36xsGFuW39vrN&#10;Fd36sz9SmJdV0t7OPIKrjgVSMPZNNv1RVmudUWn6hg8exdxTdjO7NCGvaJoOo2zRzRiUOu38jNWn&#10;11oun6gkZ0dkHHyB5Ln7/BqtpOl7u1eNbi3eIlc81VTrpg70U3a9GaxaQqmkTlNjE8ncCPrBoH1P&#10;XOpYZwb+2jn2Ehgo2bQKuyae5FxLgZgDYUjzjxUdPLZSLcvKitIy7AXGcD6rTHIvYpTUXWVtMzNL&#10;amJdoVdvy71CsLW4f3IzznJJGKsV+gLbKvBISrf2E8DNBGp6ILNnVlK/2j6NVVMEDl+0iyRtC+Qo&#10;xmhjWtUUhkkjHHJUDNS93aAgJG+M/mq01DRtZiu5THcpJF3wQSSPqqwWztgx1Ff2AbCQqg8kVS2v&#10;XduZmZI+BxVjdUWV3vyYcqODiq01CJXX9nNeljZNyAq5umHyHGa+0i5d5SA+QcZBr3UYSmRt79qa&#10;2lu6ntgtgDNaLVHLLA0q1zcwL7oTMgG7PA5re3T1q0NvH2ZPaUHb/FYF6d6fvZLs28sDGKUcnHb/&#10;AOUK/R30c066S1sreQGQwjYcrk4+2rzPNnVFYRbLK9O+hGupo7so8UXc4A5yDgHNX5Pdpo9vIZEK&#10;iMngd80O3etRaTZgLu2tz7a4+RH19Gqx1vqG6vEQyIynGO+Sa8T+cra0zRCNBRD1Pc6rc7402oQS&#10;xqQ1CaCzti7EB3Hn9xA+qFOlpgkcuTjgZGKb2OlzapqFxI5kWEHjJ7DPOK7OMU3RRjexSfV3feuU&#10;LYDMM5AqwX0+KxizGzOCMMT3FP5pYdOY24jVg6fEf9AcihiMMBMJ5QHClvlwAFqUpaRyK4gT15dQ&#10;wJae1OVaYsCB3xVO608sdsFQ/J/OcGpvU51u76SRSXRXPtVzpujm9vI2nBCRODt7Amt+CPBGfJNN&#10;hD0LpgsNNN1M2HOSDnjbUBpVvear1K0gKtbiPO3yCK6696tbT7WbTYoQGcAmUnAUGj30t0ZIdC/W&#10;z5W5lJG5vCr9D80yVW/kzSydoX6q1w+1HFGioCuDVO6nHLKz7Bv3YCijDXIxd380kZJRlwp8DH0K&#10;tj029L49VgjtpZELKT7jjgjdyAKr92OONsRRc3RZf+m/0wvbO+h1q6jPtRr8IfDEjua1Z1t1NHMg&#10;G07PxQr088ujWaaekp9pcHBGeR+aj9Xk/WO0PhchiD914WXI8mZyb0z04/8AjhXsEbUbJri4XI3t&#10;kZOa0f6faPDFpd1dzw5d1IOe3aqJg0sttijyVQYY/WPJqy4erpNE0a59xWkUAKAO/PijLbqmJgTs&#10;qjr/AFr242wWYByAucbh4rOnUmv/AO86xZLPN7a/Ar/xOVOKPetNdj1ATv7e1AOByCD+c1T3SWnx&#10;6/1NBAyOslriaGQEbTsOCpFa/CVQk2U8iT5V6NqarawvZW8iOQ0aDj/iKjsa/PHqm6utY63i09Mo&#10;BLvU5yvBrZPVOvPp+mahvVlkRGZUzjlaxXo7Qarrb3sVyMOFC4ODg+P5NW8JV92X60DilR+mGraB&#10;b6Xo+mXEBO0xp/g08vr8wTWZ90hVwWA8jzQFbdUJP0/a2c0bMiAfnGOAKn4kubiK3AjymR3+q86W&#10;Nbv5sVt2Xn0zrY/RXG7Jt5VYq38/VJ6brtu2mXFqysq4IUYzmonSHWTSJ7R2CSwo3t+Nwz2po2k3&#10;tvaRy+0XDEdqyu+SKrSOPTbUYodUmVJgWiBzH5qH6zsjL1FYjb/SE4LBvGahekOnbp9f1m7RXXbh&#10;UB88c/zUB1zrVwda0+2gC73kVGZsn91bMX8lZx7Zob1i0y2h0l/06qRJFtKg/wB2O9C+oxxz9I2l&#10;zEpWaKAK4zkk4qO6qv2XS5LRyGDR/Fu2GPc0Evbz2elm2mmKpNEcHkbtw8GhSU4p/LYztKKCT0/0&#10;hLnpybfIffhYuD9jOTU309qcqxXYBIx9eRQsbT/Z+mbCW3bJWMIxz3/mjTpOe11zpY+2UiurdmDs&#10;CME5oltnOLoPOkeomsobcPhlV258nfSXrM0N9ZRSW8uZI0JO0+Po0h0vo63umSqG3vGvDKcE58iq&#10;Z13VbyCWa2c/sYoc8YArOssuUo/8XsooLtehzpeo2s2hNbOoWZQAo/AqN13p4xdPLfxSGRkH9WMD&#10;nnytRmvaabfT7W6UMyyDnbyMGuLC8vbWzmgYkw3K5GR+0f8AnNbE0ZJtMrnR9bf9XZxxbZZVfdtJ&#10;+Sg1pjWNYjuLBYIyQ5bBB8Kfo1k/pfp2ePqy2Q4eNXbL5+60JdWDxSCLk5IwAcVLzErjx+BsUSwu&#10;otBfThpU0Z3LlM/R+6Q656cNjIt/HEI0mj3ttPGcU8v9RupbK2tHcf0gFBqI1Lqa6itEs55lbaMo&#10;GGOx+6jGVUVUOhTpPqLOnXcFx+wr8MfnyazJ6s2AGh6i6NvMSFwQMFef3A/daPs9LjOjvOGXgHOP&#10;z5JFUn1oUGn3sO9SWiyvndjwav40nzCcNSB7/TN6lyWk95ps0Ye3lg5+xu81auhSta9WTTQ3GIyG&#10;CADnvkGqz/00WWkSXN7Fex7ZiCobhT37VZNxpkdl1bBaTSFVlJ25ODtPBxWnO/yZLGtB71Zq1zdT&#10;WEyXO4q21x9pnzXXVOgXE+k3Tkn/AOGcNn9g/FfdQ9P/AO1CWT3d8AYEMfH1UvpnVH6rTJIyyuDl&#10;SNvLKe+ayTaTReKdFddGaJLqWhieIMZbZiJwMnGPqu/THTLiXWNScQ4do924N+4eBinHptd6npGq&#10;a2uN0Erj20x4HJzUdNrbaH19aXkDHZcwmGSHuCGOaFkTsWmGOpBYZ/ebJYEEk/YPc0YapbWmpaYb&#10;uMK7KmeOOceKEOutQhPsyQKNknfPIFR1nq72dsIjt2eD4BPgVnnL8aOqNysyP1ndt051np92QIlk&#10;AKuD5HGGrUI6xttT0uSTG2VV+XgHH1WdPXpZxaQXSrEwjk97YQTtVe/Jqx+m0i1nR7e9t3VVkhDY&#10;X5DJrXO1DG/XR1JXRaWo6ULnR1ngJ2vFgr3HyFZf0Kd9L1YEy+4m7kjjBOOP8VefQms3GmWc9jKc&#10;j3GOw5PDeOexqm+vtNiF776kBXkJwvHNLirlJfKEyW637ND6fEl0qm3m91voNk021COT5ROuBnGP&#10;siqf0bXbuy/STQEhl25K/wB4+ia0da6npmt6fHOW9qdOJE/7Gsk/xkykG3VmYuu9HljtRKuCPc5L&#10;d1zTzprULiw/SSLEHi43IT/afqjL1F0G6utGu4oHVmH9TGMZC0A9DX0RsoRcY3x/uUn/AJVqw5OU&#10;SGeFSTNG6jFayQpPD8VK7wtVbrs8NyySyhY/b4Vj358UayO/6RDEQ2+gnWbX34QUAzGcsuM5rO5f&#10;kalTghla20S+4QozwaNtBuP0JJAIEo7Dsc1U0OsNHcxR7cZIDfxVqRyRrYqRJuIPBq8p6M8YWyNm&#10;ad9R9wxnBdThT3INW31f1XazaIsUmFkTGwkc/kGhHo4JczzrJGD8c7s4oG62u3XUbGNEDosmSD3X&#10;+fumu5waV0VUS5Oierzptg8DFgsnfIyfl9Vn3rLqyz/XAzoVhd2UHORyfNX11L04IdMtp4W+bJkq&#10;f3E4/wClZb6gsoLi7EH9u/7yQazxi5Zbk62d5VFftms+mby0/wBntxG64CArtqtNbvH9+ZpJA2Mn&#10;64+qjtPlm06IRxOChTaQRjbVZ9ZanOmn3UryAOnCknGM9sislPJlUV7dNm/GkoIlegb+ey6pjk2q&#10;YpCylvCg+a0d1FeWAsbpJGBjz5/bVC+lGnRXOhRzt85ARk5+6IuqZzPGkHueTxnhgfBFW8rcmiDS&#10;5Da80uxktlmgYKpPYU/6d6TgmhF7CwLq2FweGNB9nI0StCVY44GPNGXTV/eadBJE0W3eSVH81GOg&#10;kET2jRxFZE5Hj80HyXFvc28n9PDoSBipe6u7qeJoZJCvnd5JoKs9MubfcrY3c4NNF7Jy0mVbrd3J&#10;qFzthgfJG1R/dzRF016RavbG2uZwsG85C53jb9Gn3TcMSa9C0mNgYnJFXhrvVtsXSKJ1KKDn2+eR&#10;Xq/dcMcYwW6MU483dlw9M6lp2nWZeSVUAUL9c/Qqvj15Y391KLGZZZA2XET52UH6Bo171Yk0ao8d&#10;ujH3D/HNWt0Z0t090mCDCgIGZGbklvusWWO23PfwEE/SHnTnTaajP7t3KrDbuCv90W/77Z6AXRGR&#10;RnuT2z4xVAeoPrZpdldmHT5GZ3cBFXgH7xVhaT0ZcaraRXsznkKyq3PcZ5rjU1FUml3ZZQrskOp+&#10;pbm9id0crFjJC9jVb9Po9/qby+0AuV3j6B4zVk3Fl78kOnoufkDhfH80T6J0tBpU8kpADn757U+P&#10;jFd3Ys5C1uYdKjkd92VHx+80N6XbNf6sk8oyshOfwfHFOtf1i2u7iaJZByQSPs1LaZDDYWH6kyng&#10;Gu/aptkU9D3raws1iePaNzqB/FEvQuqrc6bHCQRJANjZ8/RFVhPJNe+3dD5q7DP0Ktyw0SGCEPAC&#10;pkQA854PNXxZZK6QvG2htr+jbLa4ltQUfaSdpxmqgtNMa+EihcSRkHntk1a8t5fJDNFKoAAPjGRQ&#10;TodubC6OZDtkPzJwaE4pOlVjVplqJdxG3VXjO6NRlcc5HkUM9YaLp+oaVd8LkKZPySBmiHUrNwis&#10;snmhLqC1mgtpOMoy8NjzUpSmnuKuhUlRmddCleA3EatypwPLUj0nrjWl8tvhtkvK4+1qz9IlGnWt&#10;zDM2S4JjYfkVXPTlgkNzJHISuwk5xXFtxtirHVl3zdOHamp2s23cu6SMH/maPOn9RlvIpLeY7xtx&#10;uI8Gq36Z1pEkltjJxLwy+BnilbqG+0W+V4CzW7c8nNUX4u1/TOcWTV5pU+lXaSAlcv8AFweGH5p1&#10;1JCda01hKitsBbH+Km5dTTV7B4xGDIVGCOcNULot9LYyESDepbB/FJOUeWno509MxtD7VjdSxbAu&#10;99rg+BngCtE9OzXhsIDG7becYbimvq30bZB4r+GNFEgPAGcNVbaDqklhZxwCVm2k85+61QxQbd9m&#10;bJkcH+j+ZG/upRgl+T5pr+qmjUMJWH1zTsPEQVZMmm0qrjAFaklXR7cMkqJXS9VuApdp2Y+C3f8A&#10;50td69cYVRJu+y5JzUFCm0lRSFyQGwBil+2rukW567H41m4VsoFRgeCKn4OrJ2hdHA3Edxx3oKEX&#10;ndk12o+PbmruEGlo5DK17H02rXYbiTI+qafr5Du3fKvJEIApmVO7/wA00IRGbY5F5ISG91h+M19H&#10;rFzuPzJpEAKT8c03JAequMeqRGfaDPTerLlF2GXAB8d6NNK61dOZJGz996pQsVIK1KwXBkUAVOfj&#10;wl6KRytGhIPUEFHi90O5HjjFBk3WN3bvKiykIfANVLJdmNywOCeOK7MxkGWaow8CC/Z15bXRZ6+p&#10;2oFiXuOP29vqiz/6Ktx7SYSLG0A8kMTWbbhsvgg4rtLgnycD7qv+Fi1olydGt+kvVqa2aN3QjDfJ&#10;kbAx/B71qzpj1Ru5bmxaC6Lo7DPHYHjmvyxsruSRW2k8HjNaU9KNda2vIBKG3yMm5+wUL4P4NY/J&#10;8OCt0b/GzXo/bnSJXn022cvksoIJPnHaqq613pE47FiTRL0BqRuNDsyrj29uVY/xzx90Fdb3Dktg&#10;+QDXyWH/AO711Jop5cP/AByRSmuACA9mfcOR9UKW8jFX/wDk0TaizFCdh5BFVrvn3ndIUAPb7r6S&#10;KfyfMyaUu9lk6Rq0tqMLIQh5wfFKaxqpkic+5knsfqg6EybNwNN5HllGCahHxrnbKy8lqBH6htI3&#10;b/5H3Q9BBJO5UR8Gim305pZQPJBzminTOmGfaOeTnHgYr0Oah2ec3bRA6NobvwVbavc1Y82kxPCM&#10;KcDAz/FS17aw2dpkR/twPj3OarzV+rZoRLHGi4UYH3moPJOb0i0cX7Lu9OtCjvbxFeAbEYHkZ3ke&#10;KtXquzbf+mMYY4Dla59D9DuLjp2K92n3M5cfZ8kUY6jCl1eIqge4AVJNeXObWRno8NJMsOx0aZOn&#10;Yi8ivHDFkKgyw/A+6KumtPTVtKkeOT23KHCN4OOAa+0excaJEo5iEWG55GPquPS55EW7tywZd+7O&#10;MZ580kraEWj8ovUrRrmDqO9tpIygErMPwKD9TQXEm04EUceMqPNbQ/1EdKJBrtzMEXDq23HJDk/9&#10;qxbasn6m4jOfgSGzX0ni5OeGH6VHk5Y/nIuH/R/pkU3W8867imzZI5X9q5FfqV6p/odP0kJEQN44&#10;+wKyl/op6NhudO1e42oGNydj+WAq7PXfUxZW8oMu8lCBnnH4ryPqM/u+TKl/GNHoQk4Yd+j8xvV2&#10;2aXVlcygopO3zgr/AHVWkU7RK5B5IwcVe2sdLXtxA1zIg25bk/k/VUXcAxvLEUIIYg16mOlGKRnW&#10;Vug36J65n0eRXZ3OH+IB4/AxWvekfWW3kSJ5XBSRxvjJ5/msAIpCtwfjkjxzT3SrqWMMu47c5/zW&#10;DyfAhkbl0z0/F8zjqS0ftf0P6oaVdW4CTl2PgnP+BV5aZ1DZ3mFCtnwCOBX4ldHdeXtnPCiPglgX&#10;JO3d+RW+eg/WGCOxinEwkUFo94OTu8g152TBLFqzc3iyp12bLu9HW6ywwpx3+6r3VtKvYi/vYKKD&#10;t2+BSmj9eS3sKvDLHIrEYYjwf4oxN5aTMytNHuxyNwyaS0ZXjkm7KlsrCJi7+6Bs4POM0+M6SOYy&#10;d0fjjOasaXQ9MmhlVcY7DaPJ/jzQtL07JZ5kjidgB/cMmnp0ccgKuvRzR7nD5yXIdtrYb7xk1XHW&#10;nQsmlD37QkgEHDE5/k1Y769K11JFBGVfPmpa8lxbL74LswpGmCyVRn9vUDUNItWldHk3lQuc7lB+&#10;s0YdNdZaRqiD9Rc4YPiTsTg1KapY6VqaSxyxqz5wFxgACqql9KNV96RrBF9oZ4I/8iuxxxl7oOSf&#10;ouDq5tJhh9u22cnJx3OeRigyz6wurH+lGCUBOFGeM1Qep2HVWk3AlOHXd2yWAH/yaOukPUeKeN4L&#10;qBAxAxLjlmT7qjw0tTT/AKHi9GmemvUOJR/WRQfO77+wTVsWfWNhJCXwRt74HFYb1PqW1uV2xSqD&#10;nz3BFRJ1vW4lTFyzRoTtXxzUo8/TGeOL7Ni9WpZanGgGOx8VR2rek95fxyezavgA8Ed/qqe0v1J1&#10;KxuvdlkfG7PJyAv8VeFj/qTtoUiiZFbnG88AflqtHmk20Zp+M29Mz31B0DqumToZMe2mQwIO9R4q&#10;R6Z16fR0EnuyOJQc+QwPb/lWq9Pm03qcCVrmJyTyikDOe1ROvemmnpbylYY1XBAAHbjNcWSPLiyX&#10;CeO2UyvqxK7KEnkc+WJ4CnjFT3T3VlhdyymQNGWO0EpgZH1nxVPal0Fc20sptgCC2QG/7DFAE19q&#10;2j3Do8E8kaspEhzgFjyK0/ZV6lugeVurWjRPqB0bBqeTHEu4JndGOBn+41mnV/T7ULKRp1gduMk8&#10;4B+q0D056hwwsjucocAoRlh+aP7jqOx1e2nihwQ3/EOcjyKTF5M41Fw0dn4y7TMEzyanpssUyM0e&#10;SCQpwcfir06J9bHkdYL66kNvkb3Y/X3irDh9HIdU92V5yoyCvOSPuq36s9HdP0+4KW28rnLENyT9&#10;EiteXJhyOMXpkoZJxdGo7LR9P1m3SaKQTh/2lW4xQprPS15a3MkkLHaE8/tAqr+j9ZvdDto4VX4R&#10;njBIAFae6S1jS9YgT3mKuThgTWCbUJVRf+e0UDqfTSX1tJG6gynGCPBPms6a/oN1o8kzRrIWRjnG&#10;SWFfqJcdJaHbRPN7aMeMZ5NZv6w0KS+uboJYMduf6gBrdizWt6MGfDKLszN0X1om6M6juEbcHJ/b&#10;VqdV29hqUUcdnbIGIyGCVTPXHQWp6VPA8UTYkJDIfvvQ9p/W2oaM3tSHjdu5Y5Sqyg3Ti7Mrl6oe&#10;a/0rr2jYu8tHBuwQnDAjszUyh69uYHUTiTDdgzZAP3VvaR1zbdTWRT3V3ngpjG7/AAaGtQ9Ko5o2&#10;kWLBySCSfFXi4tVNUJdBBpfUfT6QAsVDldw3YJOfqhvVLf3JJXgflgNo71UvUPT93pt0u4HJXKsO&#10;So+s0ppfVV9ZsVJDjttIzjFK8NbRf7qkTwmntuHGSTjd3NFmkarLGh+bEHvUdFcw3sQxtLEc45xX&#10;aS/oe7ZG3HjmkbsWWy6NEsY2tluMnawySeM1BdRvNBmSEAlSMgc8GhXSepXliKCRlCdhUnHdmUqu&#10;7CsfPPNLX6ONXHoZm+yF90AORmpjS9MiVWkI+TDnmudTsbctHvQbyMZxzQbO0lpJKVuH2DjDUyVk&#10;JBbDp1reTH3MZUEihTWegRLcS3EMudwyR9fgUlo3UunvOWVsSkYweKN7C/ml3qScKe34prcRUzOP&#10;VvTFxFFHJFvBY/txVXX8l9ZKRJFJjAY8eK1r1bqgtIpT/wAeEzj9v2ar630yDUjHtk2rnzWrFkuO&#10;zjZRemSRXgGExn75NSVxp0Ct8D/Jq3pdBsYg8FuiErkngc0LT6Um0kptPkVVysVSQDSXRt4ZMNgE&#10;d++KA9Q1y4tgiCSSISHgk960HYdMxSBYAvxY+Rkkn+aJ4egtMzI5WJx+3Ei5YfZFdjJFY7MYvqt7&#10;NIAok3d8jPNEWm2WqSHe4cKQMFquVuloLa4IhYnBx8//AAa71PS2yoUdj2plNfCONFAa7YahK+39&#10;sa+fJ/iqz1vo/UJIXERLFiOeTgfVaL1YyGRI9oKgYyKa6hcmwtASgLH9uO1WlktLRFYkY8u+jrok&#10;oN5PjjGMUHXOmSRsybua03qurxyAkpgrks32aCbqLTp4LnZbhpGGVCjLZP1VsOWXVF4WjPV1YCci&#10;EgkgdxU1o3R0veIB5GHxTGSaunoH0nu9WuYP1CPGZMsqsNnA8tmtb6V6NpJe2ltAdikgb9vAA7km&#10;ny+UoOh1lZnb0z6HbTr6yufaLTswwG49vdwQPya/fH0G6cln0lIcFXgVcg92YjJOaxZB6caHpNzp&#10;yQq82z5s7jJLqMn/ABW9PQiHUDbOwZAX5AB/trxfqHlLM4afaRvwJuLsnenAbG+1aGWIbjIytnnv&#10;xxVeaTb/AP13vwVClHk2j6xxgVe2nXEEer3IuIUDuSnyHkf/AD1UD2aQ9RXhSTCvNxnwDxXmpPRd&#10;RVhX0hevdG9tEmO+PHwBx38Gsg9eaZd9L9U3t5MMxSIN4zgbQa1tZaBFo/Uqyw3EhN2GJGcZ2jgV&#10;T3+rPSr220yG6MMbROyiYfSkgUmCLWRft0zS6ovr0x1+1urCKaVwSwXanbC44xQj61aFbzRxX1tb&#10;MzpICSo8fdUB6Odafqp4bYkiNVAZgexFb702DT7qxCFt4ccl/wA/VSVxyz9U/Y+kkzLnR3WEUUqR&#10;7GzEOSf2tmrT1MPfgPaQ7ty+OBVTda9PHRNSklQYiL/tA7/WaNOg9dlgZlf+pG3OG5pc0XSkumXh&#10;OmgYvXlS5XKeRk/VEs12qQxPE5B45A7YqZ1zTlmuGkWNQrMSuPs96Ht0KOInyBnHHNZbNSy9EjHJ&#10;caxNHEijcQO5xn85pK60n/bJgLvGCcjBri+VbJI3tXKEnIxxRhoOoW+tBIJ9pkUDG76qlDzlqwSs&#10;dengklWFBtYc8ftFNv8A0699K88LhTnJJGRRB1bpH+2o01uofdnhe4K0F2uv3FrIo95lVhkj6zXG&#10;vTE530e6l19BpcZsZ4MyZ4wM5IrzTpZpbhZsDaFGWzyM11f9M6frZ96Zx7yDduUjIx2NR+me7avJ&#10;Gw+AyOPIrjS0WtVotew6ogtHUZH5xUlqto2sRlkK57g1SdrfWss/u+4AQf2k1P2PVbxXBSJTxnJ+&#10;s066FlEkpk1nSiBvDJxuz4FLX2hWmr23ykOJDv5OCP5othEV5HHvdSCRk0OdRaFJGrtayYZRnJ5B&#10;FTbZBpoC5rVunjmA+6hPdh5r2/6iklCNaqY5m+jjYaktOvIpFMF5jGcEnuuPuvNW0OyLCW3YA+FB&#10;yKvCVopGarosTonqmWFAmozMC2OTzRt1JoGm6xavtWNn25UgD/BrLF/rFyrNEwchcY8c9uDVjdO9&#10;UxaWsRmufc2oCVPyP8HFaIZqi4uqZLJh/JSVpgbJrOq9OanFbS2s5hcYZwPgAKtmDULCcL7BCzKv&#10;Pb/FFUGs6P1FC8YQEleA45qndc6I1zT5zPZQrJGDuIB2k4pF+tnLvtUy2NP1uWyKfqWbYx53fVSe&#10;u9O22sQ74CAx7MO3aqHh65/3Sb9DcRNDImAcjOP81ZllfT6TAxim3L/z3fxTJJXfQksd7WmVXqPT&#10;+oaLcMJg21sbT9Y+zU7onV8s0kNrJO6LkKjNxuyauJf02uwR/qAVBX9mKqPrP07/AE03v2xLKrAg&#10;Umn/AEIm02n2XTD005DF5xyOMeKqD1I6OeOH3A67Qd/8GlbP1g/21Iba8gkzGArOVrzqHqqXqe3M&#10;en2wclCASe35NWWSlfFmdYpWystG1mLRy28KyOcgHsG/Aomi0u16uhmKkJJ2YY2kE0HXnSN/bSwG&#10;8jGMA570vNc3OlNHJZHLNxt/+fFNw/5xZOEqaUiudf6M17pkTvBtYDOxjk4NQHRPX2puVjW8dXDY&#10;cOTkNWrtH1VNfhEN5GEZlBIP2arPrL0Titd9zZNkkkkrxVoZYzi1NXL5NcZuL6LM6c6i03Vlgjv9&#10;nuAhWbIIOP5qT6q6etpLctYbQ2PH91Yymt59Lu/6s0itnEZII7VcnSXqKNPiRbqI7Rz5I/waxzxO&#10;K6tfrs1480ZvTp/ATaJZXtmTJdwFeME9hn8U5n6lezul/RzCRVHKN4/ii6LrzSOorc2qoA7D4c5B&#10;zQEfTvWLaWW6RVMSsMJk7sCotNsupK/yRcWjepljPEqXUeH4ByKnNQtbfVgJbVAu0gbhgBh3NZh1&#10;PWoXL27IyOFOTjFWH0bf6po9nlmV1yNvfGKeTapNkngi9rTDGX/e7KRVVQ0efrPGe9Sdx03pWqFv&#10;1DJuYE98NkVHwepNrcTxWkqqskoIU5+6ktQ6Jlu1EqXexsfEA+Po1xX62JKFL8tGe+svSy1l3fpE&#10;BLHnA81l/qv011fTRIZ1CleQwyBj8V+gj6k+iGYSRCYYAIxk0I9Qa/baxthFjgDuXHg/zVYeQ46e&#10;0RnB+jGWg+ouoW1tDDLccKdoYseAKvDQesrk+3Is2+J1BIbgnNMde9DLRJP1MZA9wE7Afiv5NDdn&#10;pVxYTRxMDtVcLg8U2eWJxTjHZswzfFKRqLTbW31C3hle4VQRkbv3ZqB6p6AJtmlSZju/aUJAJrPW&#10;sdeJoN0qyTNvYA7RkjFHWk+q4uY4Ul1KNlk5UF+Ex4FSjCVW4tiZI/DC+Drm904LaXaB49ipuThg&#10;B5NEv/pkToJ7W4ADc8/mvoultN1yFJnkXIAIKtTLUdD1DThmzu3OBxt+lp+ca+RFBohLvSo0Yi7X&#10;B3cMT5P1UdMj2in9FPvbn4qckUvH1Kl4qJqSlDnB3fikXfT9Nv4LmwkMgB3Z4OM11SruOh2mhTpn&#10;qC/uJ0ttTQrE7bdxQgt/NWZJoGn20MpteNimTuSrEfVVb1N15Fe/+3axaLcozID2OKIumbqVLWQm&#10;UurrtAJom0Sr3RUvXN48zyHBJj7HOSSeahOjNSKyPPKhDKdoB44NedTX5e8uo493D5JPYGudDcNa&#10;XK8Kznlj+KIXDHZKeLlOLfomdb1VL+dVSUFd24/yaG2TVLJmaI+4H4AAyOKFNcumWVUjcqUHIHmu&#10;tG6zu7GVUKPIDjB75Of24rkYaTNcXaDmz1aa2xJe2EnbhWTGT+KN9P1fT9bH6d4dm1eAV2sMd81L&#10;6H1NpOoyiW+tAixclH5G4UTw2Wha3IxtJUgBUL4HP3XaDi/gEr3pWytYzNbz7XPJB7EfgfdBn+7a&#10;1ZOps5nOHwQWOMecYq3puhFeU2lreiXK7Qc5wfvNCkHptrlm/wCmhvRJOWOG8LmhON7Rxv8AYFT+&#10;ot1HLGl5bNJhycjGMHwc1blv6r6VqdtBYC39kBQAJQFyR4/mmjdEmzhCXmnLMQp3fHJLGqU6g6Gn&#10;HvR+1JHhg8akEFc+DWrDjg7SZmyP9WaRm6P0R7JJ0dd7tyAQQT9kCgax6Ska9lkhg3MzDamcL+QP&#10;5qhbkdSWMUaCS4MbEAY84o/6U9Rda0q0nkmtXcwgZDj5KT9Yoy+PkTbUtEoyRb110XFauhNtG7Fi&#10;SMZCZqM1roW2uFRjbkNj5YG3/IFS/SPqjbagYri7gkBLf3DAP4qV6q9UdMuLtIYjh1TnaASB28Vn&#10;4yf/ACYyi26SAW+6MsJI4Ft7NUmSPYH8sPNNk9NNF4N1CxdBwc5XH5zVuaLr2jWtt7hmjaWZSVzj&#10;j8VM6NptnKVmmdTv+QB5UUtzWrOPC/aM3H070f8AXmWSFDD/AGjvn8Eds1MHp/RkItrW2CIuTh/J&#10;qx+tprCSVRD7aqDgqpCFqneiOmtPGbm7IcIu9c9uPuuRySbqxvsUrKomtY7az9v9CI0T7Wp3Qbie&#10;1tHMFuvAGSBwAfqivWtR0/V7144pYwoIQgHHbzin+r6npGj6dtiMbZbv/ApJvu3Y0cEtFUR2M/uv&#10;7smSTnB5xmorVunoppophJyBgqucDNRNx6maZ7vxcuxOBwRUVF6gwzXQUFkdD8twzkfVQSb6R6Cx&#10;fsKofTK1EbzSqxLHO3JrnSenrIykNbxAIcgEDj+TU5d9ZyzxIYU429s4JquxNcPdEPMUDZHNd/Je&#10;2iX2W+0HHU3U+m2jW1rGA7bfrNK3PW10umC0tlxuONy8YFVfdWlmlw7e4Wlxwvg0ppl7c5dSuDjk&#10;ntXLt7NCgqRD6xauiB7mbkPvOw1C2oDupjQgZwPzmpm+NpZypNfSvtOWywzxVKeoPqsElNtpUcW4&#10;gMGJJ/7VfHilN6OzlQb9S69+nuGtgytKOJNpGY6prqL/AHLUjkJn5YH0B9mm+kRT3JE8m7ewO58Y&#10;5J8mltQ6pSLZZWY92csAfrH2K0/blHqJKU01Qa6FoFhpNvCEti8z8sc5yx+hUn1RrmoGKe3ZERnU&#10;KBH+9V/+VRL0Xph0O4g1HV9zRld6fwB25/mkOm9Al6j1XUtRuhiB3IVV7AZ4zio45K+Ut0Rk0tI4&#10;6I0sWelTT3ZLlMleMk/5qA1jWHeCVYhtLHduP9uPH+aP+rNRSJ1s4BtgTkBeAcDHNUVrN1d8lCo5&#10;YsfH4quKX3ZtiydIb3WrXaW7SC0LDPAXyRQNN1SZ5QCgiYf2MaWTry5iYWgtJH2scsBlR/NSsGl6&#10;TrssYuZNjSEAsDg5+hXpY4UtxMeW29HcHSOgdSLG9/IC0RxmJ9hyaiNW6KutFNv/ALPdF4TJlo5A&#10;XYfkEU86q6At7ZydKvWDAfNGbcob8EU60OPrGw02bdCZgpGzHdl/NU5uu0JGPpoNtH601rSkkJ0z&#10;fGTuO1N2KL9L67/XttudiF+RkYAFVF056oPO8kNw4hZsLImOVJ8PVs6X0905eaY8/wCrV5HBA2sC&#10;M1llp7ih1v2WVHaaXaxe5DIWmcBgynK81D3dxr9w0HsKZgpwEGTxVfDS9VtxD/tshnKfRzxU5pvq&#10;P1Vo82NU0cW8ZYLHJFxu/mucVVnGGVj6zDQReQ3umzRFPgZSuc7uBz4AziiLo71O6dvpVkvp4Ytr&#10;dt2cj8CmcGv6LrcywX1vav7y4AJBzn7pOX0h6NDxPZzISoOVGCUqNRFUyzbnVNLub8C2g9qCWRW9&#10;zsTRTdQ6XopjWKWWaVmBAZ/c71mC99PuqreaOaymke0TtGzdv+XmnGk6bqNtdmW6u54lOc73+O77&#10;yai40UjJM09fHWtRWEmSFbaM/sdfkw/FRtw9lFG+zTo5HZdpDLk/4oBl1S/ms0ittWeVVHy2YY/4&#10;Ion0fqTV9Alt5b7RDImzduBznH4+6Vpo6hXS9B6Wu7aSTU9Pb3VbCls4X7FQz9AdNahfK/v7TgKA&#10;XAJXwDRJZ9W6N1Lcb53W13P80cbSpP3UpruidGX0eLVFmuFGBhtuD9nBoj32Lbv2DEvp3pk2+OCf&#10;cV+ICnOD+aE9W/08P+hnki125SdnxGIiRij1PSTVUsVuIdVe0IbCIhDBg3bNClhovXwnNvFey3IE&#10;hwrAkYXv2rQkzl/sHm9Det302Ka46hlSOJAm2VijD64FS2mdF+pmm6LCj6uZUQvtkYkGQfWRUXrv&#10;WnqTY3M7X1lvgVtqxICwpWX/AFEajDBHZPZLFI3wVXz8s8muTjq2kznIjINK62uLhZJbppz22gk/&#10;EfmjmPqnX7OJYrhrhAPkuOygUT6V6l7NPYPYqJfBU8A/Q/FRmn9Y6f7TG8haSVidyMvx5+jWf8L/&#10;AIJEm3fYppvq5caOolmsGuGZ+JQmAN3lqkrf14stXuHt58RbMAFgSCG/Pio59f0TUp1hUmJQMsNu&#10;0YH1nvUHrXRvS1xJLLbSxs7HLkUyjdbaOX+kXppnUXSunQ3TRy273Ugxxg/GgS06Bt+pTPPHOvte&#10;5+wYGPyDVQf/AEJbvR3NysiIjrlSx3sc9ufquIOq9a0qH3PmQFw6wfY7HH1V4RrV2NLjQUdX+nx0&#10;HDQT7sNtO0lgD9ULNpWoakJGmhkIROHYHn+KCF/1CQ/7i8eo4RcN/S2ZO4Vdlp/qc0N9KW2MEaM4&#10;Pzxkc001kg943+qFWKMq/IzF1FYpBKIo4zvQf1APJPY0PXfTojjDOd5yGdSCAM1rvQ06T1eVbi6a&#10;Mqqh1xznP5FIa/0lpt/dqlvIEhwCxTkEHxzXI+Ul6aJy8ZuWmYhvLW6trlv07nawJw3IzVeajqM0&#10;1wLS6g2lk3FxW4uvfTu3LxNbyl9iKFKDJ/jFUX1L6R36QQX7viTcQY0wV2mteHyYSJywyj6Mwajp&#10;MMTMtsxy3fJyaF7mGS1LqWBG3PxrQFn6Sa5YyXN9egezJkxBAeAPLCq81LQHtffYwyBNpbeeQK2R&#10;lF1UiTizP2qyCb3Y2gYZJ2kVVWoXNojGPYeDgk/YrWM/TMsy7lVOOeO5FVTrHQazSyYUbt37frP4&#10;rZhyxdroyZYS5RM8X9taySKfbWh2503eAV4wf88Ve930VBbqY3IEjdgecVXmsaLe2MqmSEJvPA+8&#10;Vf7sdbKqNFz+hUDarqNuLyINDEwVZO/yOcEiv0J0ARwRSe2FjYPjCjBIFfnt6EamNLn1G3aT/wCy&#10;AGbJHG05xW0bLWwywhCXDgEY7143nTuZ6HjLTZJ9R6kZWwz5IbK0K6Pol3LftIYnCEckkncKPINF&#10;W6lBlhAZecciiq31vTdPAjclie6KKyqekkXcNCmi6Oxwzx7VX7FT2o6ra20MkUITf5UdwT94qsuo&#10;+vryJvbtio8s5+vAxTfQ0leWa4cZ34Dfz91Bxk7uiajVBRbSiP3p5Dg5z8vFVj6i9QLPbrHDcL7p&#10;7sv9wPiinqDUIooxG3Y9waz1eLcX+oOYoyw3Haq+BVcOPdi5JaoINBhe4eGGPuTg5/8AFW/dw2lj&#10;ZSe5IAoQ7Sx5JAqL6X6Xt9LiS7u3Im272wRtT/6tZt9Xte1TqK/SDQtQaKIMVeQdgR9VvxQ5y/lR&#10;i4qg60rTn6k1SGG4iJVZAfc+1zkKauXrC6/SRC2t43wAEJ/bsxUT0BpT6RoVhDPIJLojdJKcbmPj&#10;kUaW/SFzqmpR3DSNtbaGjbzg9xSyyxTd9InwBzofQLnWpZLeFWjYMFM5HCDzWwuntAtdDtmES5JQ&#10;Kz/kUpo2j2OmI8cMQTGSxA5OPNQM/U8NzJNFGWwDgH+0keR+axZMyyaNMFwQRXuuWsMMjMW/bgYG&#10;eaFbHVJGMjIhH5bzQxdXBup9scbEI3J8A0daLpkl1NHGiDtnd4qXBJHZtui2Oj0ihsbuedwZfb4A&#10;7EsOKqvXGdoZy79wfgWwB+RRlDM9q5SVTtHx+PmqR9QdckjubmGJFCoSEYnJbP4rMtypGyNJJlW9&#10;WX08vuFGJ9vnPlh+ak/RV7aDVTePuBOIuR9/VCawuUPvSHDH585NX70t0BHbaIJkciQksfoDvW6W&#10;RQxNfJD+Uxj6uarENO1CWIL76xHYr+V7HdWQvS/R2u1Z5YRGzSqnPg57irO9Y7pltMrufkDcD3+8&#10;016DiUWliAw3s6P9ck0+H8cFr2N20bg1TomCHS9Ku7aT/wCLGu9G/arL37fdF1lBH+os13/FiM4/&#10;AqtdRN1a2q2hun9qbDqQeMCifRLg4ihdWPG1ZMdzjNYrboEGXWmkPDpbXkErqVG3aDzmnPTXWuOm&#10;haXIJuISMOByc0x1/WsafcW854K5UfkVxqdgbXRdMlgADPECc+Sx+/xXaT6G+LPvSvq+K41XVElm&#10;UNFhGUf2lucCq89QdOeXqSyuLdl2xzh2B7jBpTozSrgnUnClXaQOWAGB9moW0Ml71xpcUvuGIEnc&#10;ScEgYINUSpnPaf7Lw9YbC3/2cXsG4KYAxCn5hgKgOodSs9W6N0+4QhJ7WMbucZAWmHqfLc6bC9tM&#10;SkajOP3AbjjANB93pM8ehwY3CKe3yAo52ms+P+Ef7ZblTicaFrMes6MLR3fZKQQwOMcjG3NXre9L&#10;DprQLW4t1OBCAQPBPk1n200gWWlWd3CThShbK4xitFJ1R+p6bwo9zfBvy3JH4qcZtSlfQ93VDD0R&#10;6mbTobmG7nkkR3/e3O36FB/qUEk1FWWQNuJPB8VK9KaBcyaDcXMUTRsjnKH/AL0F9WXCxy2UcpX3&#10;CMkk44qtwcnsXIu2iRv7uT/amhfkBRtx4A5xiiHS59P1jpFIZJUM9sS8RHDMAc7PzUPr2pWX+y20&#10;0aoJEjCuM8NUbp2jvY6JBdLGQrpuQAcjd9mqKSijPOCbspXozWsdSbpJHEis29DkK2D/AG1qe+v0&#10;mu9OniCqyPl94yKxtpOnSHqy3wxIeRiCeMHFXXeNdWt3axCdw+4kjPha7mi7VfB3HP5ReXqBfWll&#10;cWE8EgCyqNw7gNQ56n6fHc6ba6hbyhslQ8afbeaB767S4uraG4bYLiVIl7kAtx/infXKXmjwz6ez&#10;sNq7Ex+wDtkGo8dx12ynJaF+mdduYtL2SNxKMZA+PFCN1EkwkcyfLaQpIoo6H1C3bpxbN0LPCQPc&#10;Y8g96gepWSewMtsAksRORjk0+GNNhKaoz/0k13pvVJa2O1JZDuD5Iyfr81f3UN9PeS2soKiZXVQx&#10;ycc1TVlqaWepwyzDsQwGOzZz/wA6u3qpYpGtb23ZSvwdh25JzzWmUrtmeM6oJ+oNcvHsktJuQowA&#10;e5FPumopI9HSYKCrEk48EeKX1SXTtS0tJsDeFww+wan/AE0uLaCzNjIiJDtIVDz/ANTWDia1k0J9&#10;AdQWU19NGz5aUFcEckD6oH9SIxpWt2LykCPf7kbKO+T2qv8AV9cPT3WEFiZHPvuf0xIwOMk80cde&#10;3SanpSRSIwdTuUjk5+hRjg1t/AspEx1HYFwsisCjLv8AicjFEXQF9ZatYT2DBdyriN3IAyKF9P1N&#10;LnS4I5XIIgCt244xQ90NoN3uvWtm2tCwxSx/5aFTI71N6Ril0y/tzcDJUq27n/Iqq/Sx7vS9KliQ&#10;70TK4PYNnJwKtTq64nLMjs+9my5Pb6xQNpdp/tl08ROIpfkT5yeavhlePherFy6kFPRetwzapdQX&#10;vBnwwIXJzTT1j0OC1jheKUvuyVI7bTTLpi3tm6phSRyglHDeN+eMUTeqvT09pEgaT3EGdxUYwPoZ&#10;olayRZyL12Dfp6be50j2JZVDx8Buy4/H5o6sI4guYGO5O65qh/T61njnulUsWVxgYzkkfVWlYaku&#10;mairyIVZ/wB2e1TzY/zf7HwypB9Be+/hLpNoII54wKpC6062i1KURkLhzjwAtX/fW9rd24dFcH9x&#10;+mrPev20sWryxTY3Y+OD48YpvEraO5ldFw6Pc+xb7d/BGKRuLVwd0fbPNQfSd0ZcW8v7hzuNG12E&#10;UMAMKARxWfOuMqKYVaKA6il2alEqDDZwQPoGnup9R3emRhg5lAAyCeKfoP1tzIzqNy9hjmhPru2z&#10;YlYwTk7XA+mrTCCbgvkjtNlvdP69JLbwTCMxhlDEqfuutLntNU1GOC4O5mJbJGTxQb0ncSJpcVtM&#10;NpRAB94A4FSegaZcre/qI3Kqh4IpHUb3sZSui7de6g/T2f6OYk7cqg8jArNlvBc3upWywyEtFIZH&#10;8l0Hj+Ktbq7WIbqaJioU44A5yfJNC/o9pEEvU948jH22j4P5ycikwulJs7kVtFy9QanYXNhbsYwJ&#10;FjVdpGOR2P8Aisgep0d1eW0kCgMzSDABwMA981pvriM2EqbM+0ZMsDwQD2wKzx1VN791A0QYIzAY&#10;P888VLBFrIpfDNSmlBJBJ6cjUdC0tLS4lJZRtkJHjuMVD3/U7/7q5DZAJABOSSKvX9BFc6OtwEGF&#10;j2yKOc44zmsv2Gi3H6qZ32NiV2BXOdpPn807anLK2KnpGhYb5Xa0lO3LAHFGF/cwRxmYDtVHWFvP&#10;KyBQVRSCTk1aMUv6i29qUAt+PNJPTBnjanFKm9FIK+D5oe1nVkihEmSHxgn6H1U5DYOxIMJDfkYq&#10;uuvt6RRRoVLFyOewwKSNuSJz2gDu9djhaJ0dh8/HcGr79POjoLmxa8u5JAC5bHK5zyapaw6WtEjD&#10;zL7sjHJD8hasOHqSa2sxBG54/ad3H8EV6byfiuC6VGRadsuvReutM6ehuFjbAZvPfgVnP1F9Up9T&#10;nQW108bA5k2nGc9qg9ct5rxlZ5OMHf3/AOgqwfTT0XGv77q4DJEuGz/e4FGHxYN8pvaLz8pJVCJI&#10;emPpTc6n7Wo3cBK5zEc5x9k1spddS20uO0gJEirtBI4NeaHNbaBo0lp7WFTO3byBnwaiehkiu76V&#10;rnG1f2gngGkyZfuUrVdKtEccZU5SH/RNg1ley3Eync6lXJ5P3xTzrbX0ZjBbyLnH9Ru3P0KlepLq&#10;2gK7G7kL+OfqhXTtA/3K7mPkfJwfNdxR04qK7Fk1dkP0t0jcX2+XKcSHmpLra3MIW2CfIqCcH91W&#10;TYwQ6NbyFiEQnODgYxWY9X6+OpdRLNgG3jZljAbk4qcpptR9o5HG+yxumiyWTQOOBIcD7B8VbekT&#10;NbR7JCzA8g+F8YoD1LUbQrp0kcgGVRSTwQfr+asyU2ptfcwNm3uKMcmnJpq0M0tWuzzVUhls5HID&#10;ALmoC00ZL2wY+4Q5BAx4Ne3KSLD+4tG/+M000e9ltZJABlXYZGMBfzVIZIylco6rdE5KiftGkNm0&#10;ExbeqlQ3/Y1EalqwTTbiOUFmEZGR5qf1W1kkgZ4nOcA4+xUXeaMZLVmU90yQfFNNZL69f/BxUV10&#10;3b2es6e8iDdKh2NihzT+mjdSXEMMgzGxB5JzUv09oF9YrdtDLs+bNwfvvnFVtL1De6L1MZYgPbl2&#10;iQbu/wDIqUZKLX9D0JdWadeaId8zvsIyJIxzxVtdA9Rx9V6ZJF7gYou1TjB/k0FeqGtS6lo1xkj4&#10;R5+P/wAqqZ9HeoDo+quyTkF8fAEYOe+RVcSUm3el2TyOqNPQXl307eIsib4zw2R2NSer6rHIP1EE&#10;J2uoOCPvvT/q3Zqenw3Ua4wMnI7ecVC9KX9rqVjLBLGEdOF3HxWedcpJSteg4aDJtLttZ0lI8gtt&#10;4P0ayF1ZoF9ZalPAEXC4xitT2EslvKkcJ2hWAx3wPqmnVOh3FxfGSPSzMCoywIH/AHp3KVLiqa7O&#10;rHCVcj+RI2YGABTa5tFTDeDRDdQoEG1qiJWIFejCz2MuNJEU8e3FJugbPNPmQlDjv+abxAOQCMVV&#10;0QGpt9p/mlWjUrinCwsCcsD9UlG+SeBXCkUNnIQbScA157SFcA0o4JJJANIg53DyaojjaEAmzcO2&#10;Kb7eTUkIyVG/iuFhD4JOKJTOcLojJImCg4pSzkGHU8GnS2zybx4xXMNkUwfxVY5Ezjj8EVNGS4xg&#10;mu1ilVh3qTBVn3AU+uMIF7U3OhY+yFe3KAMTnPimDuASMd6krk4GM1Eso3ZBpoM5IlbZvbjBx5zR&#10;9NrbT20ckDmF48ZK+cVW8bfA5NIpfsmUB4NdcFKjkW0fpT6Lf6g3FhDaG/IHCy8cgVoiz6+0/VJz&#10;CH84Zi2a/E2HVrm3f+jK8fPYHGKu/pj1emt5LOWeUkxYDL2z+f5rw/L+jNzlOD7PRjl5KpH61f8A&#10;pKzmP9GRyHbyBim116c2xDCREU5zkLQX6SetOnalptvAoVyflkthlPkEVfGp9S2KRRuzYDLlSSMY&#10;FeP9zJik4yZLyfpcaUo9lLXfS/6ZSoGQKhbfQo33LgVYl71NpLuA17HuY4wORUTP1FpiE+3NHKFb&#10;azIR3+q1R8mS9Hmy8CXsh9L0ARSbnGSfAoru1it4xzsO0nFCt115FCvxtVZQfDUC9T9fsUKRgBmA&#10;IfcM08fIlKW1ojLw4xXdjjqnrNdqrtBAIG3yceaqqFbvULiQe5+9h8v+HcaE77Vpru6lDucE7sDs&#10;M/VW56P6PNdXALT+3zuBIyXCmtqlFRbHhj2j9Iv9PkE1r0vBbl2JOGO4YPJpxa6Y0+v3MGNu2X3D&#10;k4+JNWz0RpSydNpPtIni8jjOB2/gVIdLdEtNNcXkpG4j/wCJg/t8CvFg7bZXK6kT9joMT2dwkIO3&#10;HC+e1Uv0VrM1h1vfadghZQMk8huPH1V4aYJoLyRDnJXJHbt5rOvW2of7D1Xpuopc5LzBGjIwAh43&#10;GhXuIij/ABA3/VaqhIp1JVkfBI/Ir88bWFwJpCct9/efNfo5/qjtv9w0FpFuFJyuQBX5szy+wqQb&#10;iNuMmva+jN/46T7cnZ5XnOsuvg/Sn/RK0iaDfhM4948fzU766W5e6MZi+AcMS3cGq1/0VardRWV8&#10;MZi90ptq5vV55bybasIyCS5J4O7kVi8tp+Va0a8jUsESqF0q3utJYoMsFbaQM7vvNYn6t6anj1W5&#10;XHLHdnGAABjAxX6JdP2ltDpDo7hW2kA4yB5x+M1k3rGD3b90iJddxyT/AMR5I/gVfBP88pkpUjOM&#10;lkYDtkPjuOcGhzDJKTv4qzup0jLOAoBGAcfYqqbuNxLIC3BNbZbHUnaJmHVysqjI78H6qwLTqN4o&#10;RF7gCk5IHGT/AIqjVPtyjk1JS3svtgKQG8Z5FRlCMmrRrw5aumbY9MvWjUbbCMfaKnbsLYR/rGa0&#10;1o/rFFf3ltBcTiOWQZUA5G2vyU07U5IZAzyZ+18E1cXR2r3BuVZpziIAoCM5+xmsnk+CmpSiehi8&#10;haTP2r6d1oxoJQwlQctjHijqx6ot7tzGq8EZ5HesI9AdfxmxMm9js42FvlV5dP8AWUEwidwYyDkM&#10;RwwPivPhlnDSL5PGT7RoJ9AtpsN7apzntQb1L0xc7VMEqMxOcPwTXEPWyALHG/uMBnnIoqs9dtbi&#10;PMxCspGVb6NNyUl1RleGStso+HpBGnYXGUkDEnaTRc73mnhViwyFcVZbWunXih+JADjGa8OhQMy4&#10;h+I8Gu8EQ/JGUOoL46kpje1Ee5yMEf8ATjwaF5fSG3aP9QmoGMsM7Vx/OOa11rXStvOCP0iIAuPj&#10;5oDvOh34ETKoJGO5P8U6i4+ug5M/P/rHQbzTb1XRiyqCAcYJJP4oRTrTWrFHVNz84KuOxrb/AFD0&#10;NeQzy3DQblbHxC7u3kk1TfU3T2mXisq2pSYf3plVb8V3G6e0MsrBjo19I6gjj99/YnIw8ZAJP8Gk&#10;+tfTB0gMttKdqkkNw24n7obTpPV4551s7d/bB4bcA3NQWo9XavpbpCS0gXuj5wcHkU8ZSc6iyjyK&#10;uzjpqbqPR3Y29tJGmTvkPcY+hR7Y+uWrx3IW8L7Rncd2SKN9B9VNNvtHjWWzEbtGF3YBFQ116b6T&#10;q5eSMJHI21iM12WfHb5Yt/KCMpS1ZYvSnqr0vcvGLyVUd+ApBB/kYqyr+ysddtWSzSN0PAdPkc1j&#10;brj08vLKNv0dyxDKGb2xlkA74zUJ0H1v1T03LLcrvRFwAsmcNtp8XjucXJSJUlJJs0fqfonqkkBa&#10;ONV2EtkEZOapq26c6k0AztNNI8JmJ442Crt0/wD1GW88EH6iAxNuwzcYFWjo/T6dU2QuY7qMxs+4&#10;Hvk1yGeS1JHJrj0ZmsvU29tkZEdl2HiQrjOf5r2366acxNcTib5ksSuMfzirv6q9FtOMU7PchyTl&#10;FT+01Qd96cXcM39GJmjL4ATnP5p5YcUtsyTk00iY1PqYNEuy2jCkEhh4zQPb9fi0u42IcDG0kcHI&#10;8gU81jRbywzGYSNyZGSKrPUIcSIBEWdeT9CqxwwldxtHHn4yVMvST1+a3e1jN0Soxy/IC5+qvbpn&#10;170SS3AFpGJCAO+NxPkCvzpvIopwrAfYoXD3FtMgikKrk7uarLwcbrjos/LUlTSZ+lvUl3H1Bc7m&#10;VcZPcg96pnrT0usbiKUbFAYEttrP2ieqd9p99bM7EIRsJx4+6v226vn1GCR/1KOCcMqjaR/NZVhy&#10;4ZXehMqhNaKHXo17C4Mdszho3DKwGP8ArVm9Pa7fPOLS5J2Zyo5AB/GaL47yIRDfGGbORTaZIpZU&#10;lWLJzxWmWe0rMLx0ET9M22qxe00u3cMZA5IqtOqvTO1tPfMUoG7gYGDmj9b6aBBInO3n6pjc9R28&#10;0gWd8EsM5PAzU1N2NcTJs2lahp1wY/mn2QSM1zZ6+EmdZ7kEK3n6rVmu9LaXe24dyRLgqrA/tx5/&#10;NZg1309PvSi3V++7eoyGP1+P4rdhnGXehJkh/wCqoUiBgOMHuDgc1JdOdW7LtPdmxFyQCASaqR+i&#10;dWX3ZZ2Ecefj3JbAp/pnS+qyp7kcTyBe5APxz5q84Qaqyf3GvZoPU+rbY7mWccY71H3WuWkp371x&#10;2INUHfabqx3AQF8Z7VDxSajFhXjZHAzgHcMVOGBf+4WcrLYk0hZZnlhcNk5z2Iqcsuo76BzsfbjC&#10;5IzkVUen9VtA/tOduecVYmgXlpcb3klXZ33E8tVJ4qjbRK05UF36yG9UxyRZD9803h0nZGwhJQAE&#10;imsxTcfZOBn4580Oahrt4sjok+1QMBahGNjSVI+tbS6jnmbJKqc5Himd1rUAmxITuPjtXw6ueGBo&#10;njIB7kVD3NpZ6kolzyRitH9oz2G2mXC3ADiVQvZSDTG/1JolljWYqQ2d3cigRtJurTaIpT/AprJp&#10;d04wZGCs2eTXVFDc2ia/Xvw3ubjnycZqN1jqmKzjR5dh3dgW5oX1uF0jaMzYUckg1Q/WfWWnWTPA&#10;J1mnIyoJz3+6vihfoeM79FtXHV2nFt5kByNxA7Cq96m9RdPkeWKPcFQZGfNVLp2rX16Jjt3sxyOA&#10;oH4FHnTfole6kIrnUZABJ8o4Iwc4/NauMIJtsqkRPTlrddRyrDb28g3NgDB53dua1R6VeiFvbXiR&#10;3WFEYZptzbmlb/gFaK9OfSCw0fQpNRmtUSaXbFC3HxAAq0uiPT0w6havMixo8ofJwTknivLzebCp&#10;qLotFW0qKp6f9LRJrsAezFuC4VcndtQ8+avLqTpSMaiP9vtQsCqsaHsXxRv1vp7prFsSuwPhFAA+&#10;QzjPFHN3pEUUtofZKMmDhj9eRXjS8qcm7ZrWCJWuo+m15o1rBeXsoMRI7gHk+Ku/0/vjai2aByM7&#10;c7R58igf1G65fqRNP0qzg/pxnMhHI3L5FEfQmprY3cdk3yRFDsMdzjBIrjyb76Zpgi49eltY9XsZ&#10;po+JwqlRn+7yarzr3TLe21iMQyf03TP3yKubqdbW5sYZ0CZUqVJ7gUA9c2FjcWNldR8SRuoP5BGD&#10;Vp65bT92diraI/T76KS1gkjYyTw9iRkg136uWP8A6j6MvY5bbdmBicDJDCk+l4o9NMm45WUdv+Gi&#10;/T9YMkdzZGMSe4RjHcr9Gs/3HCRarR+PPpLr81pqc9u0zRNHce2d3hkbGTX6jdGdRqUtpS4K8BvI&#10;H3ivzW9S9AGjdZ6jaNb+0Zi0wz/eSe9aG9FdWBzp+/BOZG+WcZxxXofUILIozgvhkPGm05RlI3V1&#10;hplpqtqyZy/ByB48Gs6wpfWWoJaMPaw53EDCso+gau/Q9QSB1imkUheEz5qX1rpKz1qItHj3ADtk&#10;B5NeQ4uS4p+zatIaDUrT9D7UrJK7JkEfdABtreRvmcMO3FMNLs54b6VJgy7Cdpbs2DR7qU9ndWq+&#10;0q+4rDJFTcNrotjf6BG6ML7A3CrgZNQl9Z/o7uJ45/gRk4qSuwphOTtIxUWvtqImY7kz2FdNMegz&#10;s9RjKskp3pJ4J7Y8iorV+hW1jMltjcnBGdu781DT3EcM6HBK/Q8Zo803qiGx2IBuEg5/8VzQsotb&#10;RTotNS0Ey/rUCgE4K8jH5NTWhdRWFzsDDPHy4xV06npNt1FBGjqjHHY8VTfUXQN1owme0HuLkYUf&#10;f0KWUv8Ao4pp6fYF9RdL3El/Nc6bBxLy47H+RQjoerx2EvuXgeJzuD7hnGDVt9L9SvaBvdT5ngqe&#10;DQ9rnTVl1H+qYfB2VwpzjBanT12aY5NUyX0nqFL+Jv091uUN47bqsnRtWEp2TNvA/cfx/FZc6Z0m&#10;/wClrieJ2MkQIIDDs33Vk6d1bDDPlmWPdnOexBpKV9nJU0Xtd9K6TPDIUYbyOc1S1r09q9tqM7i0&#10;YW74yD2Xb5H80Rp1NC88RgcPvHOD2o8uOsYI7ULLEARgc+RTaf6EiqWlYBydQaQA1tchMhQuGGdr&#10;VXGsyXMVyv6SIvFkNwCaszVOhItcummR/bDKDsGBtp6lo+mXMUM8PuJtB3Kfr7ribZRSSByy139J&#10;Ek0aNHOF3kYwDjxmrK6F9Sn1SWSC4Tb9hj2zUF1AbSaM7FB2knAHIB8UG2tylt7ypBhmGSe3b81a&#10;GRwdoWUIzi04lvdSemMGoySXMD7JnGfjxVVvqF5o10tpeBmiVgCR4/ivND6u1i3vEZ3kaEkefvzz&#10;V7HSNF1W33ZBeUAZPerRlGf6ZB3j/k7X6QBX2uwTwqtjcFTwcDwPzRBofVEttDHFfqOSBvPYg1RX&#10;U+iavoesq9l/Vg88ZOQaX07rGTXZZLeWMwygdn44/iil+rXwO8dre0X71F0RpfUqtlQucZZPP5qu&#10;dM6Mv+ktQjKOXtcnJzknNTunXt1o0O6Jt/A7nj+BRX051hDqnuLOhVuxRsU+TJyVNtNmZ4pxbrcS&#10;uusdT/VROiQkSEZ/HFZ21HrX/ZNRtzNEpDKw+Vb3k6e0ueMgRJk+R3rP/qd6CHVokeyI9wP/AHfR&#10;q3iQW+T1XaPO8mVu0hnpPUmmdS2kUtiwEijwcYOO1Tug63f2McaXoEqrnJPOKzvqPRusdFuJoWkX&#10;LDdGBwfyKItN9VW1UtZTW4Vxje2cH8cVyWH8m1IrDK2kaG6h6f0TqSwXEEMsqDKoVAPFU/rHpTdn&#10;TZwkWEZcc4/8UWaPouqW0ZukcqoGcKd1EOh9dyXrSQaltjj3kBgMA+OahPmmk5FIpWmjE2maPqei&#10;6sHgjK+23YEhCp7mtU6H6wFomgulIdRw3Y1beodG6BPG8iCNn2YR1Oe9Zn6n6B1LMj2cQeNTk442&#10;kVTJkjJRXVezTiy23bLfXoC018frPe/qyDiRTlWHfkUK9Uy3/TkXtuHmUYx9BPuq10jr+56djZZC&#10;8ePiEIOG/Iqwel+v9N6gf2NRKgMNu45IIJqOTVORphkp1YM6FYWPUMy3Ely0L7xjb4NHHU3UeraM&#10;lr7dyJVU/PnJqc6n9PdEhsibC4Xe+doU43A/WKoj/YOo4JubWWWMNhg5wrfkGpNVZWM1Onf+maN6&#10;Y6t0jUYY3u0wZOHLDnNL9S2WmzCH9GU93JyARwtVY2taKbZI3Jg2oVIPPP1mgvShc2d/HJY/KI4V&#10;gzFvhXeltIR4uTbVoJtZ0vqCB5D7e6AnGc8kfxUXbXNkQwu4hlTlQRwpqxJuvWQKLhAjABE+seKg&#10;ZekYNZJnRyHJz8fOPNLOPGn6Yyg9WZ4686Ri1+7xbqI22j5YHOO2aonX+heodORZYpMSQktIFH9v&#10;2K2rrPQs2lhjB8+dzgZyc1U3UGuXsbN+otSIgCQSv7vFVxeVkh0ov9M5OBTXp56w67os729zPIY8&#10;lVc9gD3zWyunOvv9zt0H6gOSnfIxz9Vl+7sNJvg7fpFDhcFB8SCfuvdK6duYAHt1KnvkNjAH4qnk&#10;Tx5HcIcAXVPZqjUujrHWB7aX5jdmy+ADuI8VFXOhHpuUYn9yPH968n8VQsPV2t6c7EyB2HGGGBUn&#10;a+sf6y6tbe+jkK7ioYDgE0sIySFyJ/IXdS9V6deSRQAAOCdwwTjNEds09po0Rzg5IBJzjNLQ6Lom&#10;pFbhQmQPPHIp11Ncw2lqUYLkjaqjnGfNccUIkim9W1dldw/975Y1N2NiyWe7PddxGe9CbTWF1dxx&#10;LLvYOA/Oecijy/Zra0kSHG8ISPrgU8r4xTCG3ZnvWbe7bUbf27gZJII3cqBRHa6idOtlDW5mfcSG&#10;PxBoasOlp7eU3buzh+fkckEnNFjXF3N8BCx9vlgFqyX4rZSJIWnU1tfERzL7Y27SMff5qw4ZNNgh&#10;UWVwY9sfy+W0Nzmqsa5sIY2ea3CsBn+KhhBYXo979WygPjaMgVKcb9FF12Xxp2saukamxvA5UZHI&#10;+INGemeqmp6XdIZoVnZeQwIUKfz91nqCZY3JilPx5yhIFI6tZXAjUpMzDBY8/fmpcOhHT01ZrBfW&#10;mOebNzA/utnYMUwg9W+n7q6b9XuDRjkkE8islw6lrEhjVDlVIB8cea+g6ih96WP2j+4jPfdg+aZY&#10;V+zn2YmzV9S+mb/UI8RRxQA7ssNvx/Fd651h0xe3JjhdDD2cAYUGslDVNPRP6i7UGTtIzTPTjp9z&#10;P7kLn5/EnJ4H8VTHB7/OhHgj/wC01bf6n0rO0NvbyxKGO3I4ANRl9pWiPMsFmVlmI5c8BQfomqYu&#10;9AhgWT2bg75PzmuLTSru3ileO5IyvxJ5wajLI7f5FIYWkXbqXS8djCjCUEqu7JxUdpo1SOB3/wBy&#10;dUbOFyDtzVMXutaheRQxG/ciMAYXjGK6vNSulWKJ7rIXuoOMg/dJcm7bH+29bLMvOlbq/tXke8fd&#10;Hyzltrf4phI2o3MckA1BhH7ZGCQOBQbc65PJBHH+uwi0CSe6sTe9eMEkJOSckkUIoolhaL042mu0&#10;0OqOvJJ89/rNLPBbzmSWfUS6PlcM3Ge3FVzG63tvEP1p2h8ZDeKSuYIIncNOHSPsao4oZJB5p2na&#10;bFP7rTqAjYGSNvFMrzXtGsrkSMS0jtsCquf+dBNvcWplOeQTkfinLtapcq+wFiMA/VIdssaz6yRJ&#10;wIbcnePJztz5xXDS6k53e9lc5AC+TVWjX44mLRSK3hmBpafqS6EZDXWFcckkAkUOLlRxB/CwhmZm&#10;kBYckZ5qG1Xr5LGK4ZMLsPBzkZ/P4rOGt+osbsyWsbsDkHnB/Pegg30+qq8crOFf+0ntj+Kvi8KT&#10;ab6JSyJWTPVXqTqvUt1JGqPHEW25DZ30n09pkFplpiAIwWwewNNdOt4raQLCgd0BY5pSC1uL64EM&#10;GGkkcID/AGqWr0uMYRpaRllJj1+o7u4jmgts7C4BA4Jz9Ve3QPplLp0tjf6lGqpvVsSAZwvyNEGk&#10;+mlp0wkM1yybxguW5QfeBXPUnWF51jqxsdNRhbWqhCwHLbqwz8r7jeOC17kzrjxqUmKdTWusdd9R&#10;yzW1v7VhaoMBOVPP5q0bDT/9gs0tXKhTkARjsTUp0Bpv/prTL83ezfNzn+PFVrqPUU8ks7Fg8YJ2&#10;Y4wpNZMs9cIpUEI7tgR1BqrSZGFLtIcseMKKp3Vb++uRNFFF8FbLY80Sda6/aWRuZZgRvJwo5xn6&#10;qmv/AKJVnDJgQyDP7txHavU8bC65RjdmbPlUXthRofVyWMNwklrvOf4P8H7FTOitYarqNsblFgGc&#10;gJwBQ5YdU6Bc7jJNFJkg7TwalrnTdOvf6McyQYO74tnK1s40vaM6yfuyy7+102GbFlL88nnJO7NW&#10;3HbS6Tp9qovFWZ4slSM8N+ay9rPRdxZiP9JrjMMK4QePxmjO16H68i0uK/c/qItjbcPyMDzmoSx2&#10;rUx4zv0Gmn+m1pqslxfX1mkibCpdRtZmHagG96Bv7SVpNM2wBSWaLur/AOKn4vUKdLL9FsZHh4IY&#10;53H74qyeiPUbR7aeJLq4XDYHbLN9is7+5CvaG4J+yqNK6l1jpu23TWm8lSznORxV3aP1/bdU2sGY&#10;oNgQbc/8Q7g5qQ0qHSOpNYntmtAbSRt204Ujb9fk1EX/AKYabp0ssenZVTKzKp8n/Fdck49UM1RL&#10;3no/pF/DHqst0ySyE4jhIOccHihc+nfUujSNPo0vvpu3BXfAGf8AhAphd9I9XafLFcew6RhtpUNj&#10;eDRZpHrcNAvBb3FoVZvGDjGOe9Lb+ERSsktO6363toFtdQs9sG8kMn7gfzmrR6dten9bGy7kVk2c&#10;q524PmhrTOvLLqp99uFOwlT8hhc0V3npboDW5vDeNEQnAVsAtSXv+AyrZAX3RFlpstw2i37oRlkQ&#10;kFTTC06x6vliaHWNNJRAPbnjUsMCl9N0zVbCR5LZvdjY5AIzzVgDq3WLoLb3Oli1UDIIbIyKnrex&#10;k2N7XV+ib5orBvbNxKuRvUq+4DJAzUZYelT3FzNPZXBhUnEhTGR+RU5cdA9O6tDHfzSx/rLZt0ZG&#10;VZd/BxQ/eLrtj7h0q+YYGEXaGww7/wA0Y3vpHb7JjU9D1/SZZEXV5p0JUbh3OPsfdcw9edUdNwyB&#10;NLSfcw2FzgkEc5FB2jdW9daAJZ9U05rgmRzHI4A/6U+t/WSPqYb762e2WJgig4IwavexGyVh9SbO&#10;Uy3GtRe1JKwwhJYGp/Vdb6Q6haxt7K1gWXdkjZhifsk1L3k/Rd5ZGFUh987Tlh/f+M0IaP6PQanc&#10;OLdgrbs78kYpZX8kv5Owtn9LrIWk947hGWM7Y1k7gUFNoWpJAJorATRsp27j2AqL6i9P9f0i9Ky6&#10;806R5wANq48ZqYtOqeubW1t7VLNJ7UuRKCNrIv8AJqdHOnp2D50OySOWW4i+fnHJTP1UTpGi2s5M&#10;lrMYgSVOBgnHcc1aMHV+j6fBdXF9ZtvAKk4yBn8Ux0TUem9amkliu1ghBCsPOaKuhAT6k6C6gnhS&#10;ePqc2wyCI9iuv8kHtQ9FaaukEkMMSzyKmM/tR/yatfWNDaZdlnMZlzhTuzkUUQatdaHaQxzabHMY&#10;1AXHDcV1PaGukZXufTmG7H/vemVWfYd0gyVG7vjHk1VGs+jmnyPE9puLxblZNpXGPuttRdY3d1eX&#10;LXenSwxDB3gZ2iktW6g6dnZkjkT3cElx8ST9HNaF5ORexOFmE7rpvqXS03xvIsIGXwSFFM7vqrqD&#10;R4ypup23R5YHIUA8itp6lpVteWUE8d3G8LkholbceO5NA2r+meoapbSz2mHtVjZGyMgfimWeLaUo&#10;I5JuPTMcW3q51NbzEqhcYwDkjk0b6V65asJIl1K0NzHGRxkDA84FTuudF6rblIhpwncHEO3CqB+c&#10;+aCF6av5Lm6tk09mkjBbnscDxTP7T6hRN5J3tl4ax666Pc2kcK20scPbHkKfxUZJqfTl5bKn9ArJ&#10;8slcHms8pZ6jcQSObBlUEg5PIZO4NAV11lNau+LQIq/HcWIOaT/Fc+pseOZfBqjUdH6ca2hit3j9&#10;wjD5OD/P1ULP6e6ZNGkn6ONnxj3Q2SB+ayn/AOq7qZiDIvyJx3JFR1z1HqcbgxahMgA2hcnbWheH&#10;l3UqH+7jp6Rc2o+lEF7K+F2EYxIo3E4/NU/1T6ZC895WhYxRHH5B+6kLD1h6msLSeJ5InGRhguGA&#10;qW071/WYxQX2jjLAgyJ2bH2Kr9rND9nKxyXZTK9JJ09vmjt2kL4XfjOfxVjaD1I8EUe4kEDgfVWb&#10;a9Q9M6lbR7b1YpnJHssp4qJvOgA0DPC6lGyVcdqJST7WzsItdMAdZ9VroZjS8ZcnBPcj+K70LrdX&#10;P9adWlY+T3P4qrOqfT7XLWV5Y4GmjLHuQv8A+T9igS6s7pAOJI5FKlQRgriqwwwa0yinJezZmkai&#10;LyRJcYAkw2ecYqxbvWRbWhfK7WJyR4rMXp91LIYpWmkGeBjHkeaf9R9bWc0dwvvIuzOVVuWrLPA7&#10;dD8tXYY61rEt3FKdzEnsx+qIfTjT4v69xLHh9oCk+aAtFuzfQWzInuAqPmgxu/OKthZhYWqncF4w&#10;MmmSpUZ5RvZDdbaujRyW0bHecjH1Qb6edELZyJLPIWQNlUxnJY5PNTAhGoXjycfI96MNMf8ASZwM&#10;nHFd5apEGvYTyXcL30MfvpEdylF8nHitJ6HfWxEKontnjjGOfsfivzp6w1S6u7qIQM6zRyZ3+Sw+&#10;q03011Jc3uhJHdSqZFwGbdgrXfIwJRg17RGG2y0OtfUCW3SaC1QCdG2Fh8tzN2I/AqN0u/kNjE7q&#10;v6kgl8DbknzxVao0cV6GWTDPgHnO4DtVoafbi5AVON5wTWJxUS6ROaLZTqjOA2G/tAyM/wA1anTt&#10;tNbSL8Qdy7snx+KlemNHtzYRQBSpQcnPBP2aJ49MihZ8NhQd3PgCs2TOkXwYlN7A3WNTjt1lu7kZ&#10;ReXA8fxWPOsuqIdV1SSWIARqThv5NXj6wakP9sv2s7hlZcsyjuMjg/xWStKtJGtI3dcEjkVq8LHH&#10;chvInvig40WGXVrpLWAkMpEjEjgJnvWtzcfpdP8A06nOY9vPbP2az36TaJcWuofqxnY64Vz+ByCK&#10;POrdSvIIrtBLgMBtIGc5Pel82pNJPQYMbqymOuZ7OC7S1mdGJJJX7H3/ABSsckNqmI8Bl2kHtjFC&#10;XVNtBqWpW8+9hNFhXP3U+LNrm/s1QEruG4/WPxVIqscd+jsuzVGt62dQ0CAk/wBWOFdr9ifsUV+m&#10;morNpVhvDO8LMpZjgqaC5dKnGjWu6MBVjBYHnA8k196XXaTx3EsUu+MSEA/gVCLUoNnLpovfqnSx&#10;caZHd2xVmPxkRhzmuNXuWTQkhmXe6wAKmeEYCldRup7OIe3h0Zctn/iNDnW9/FHpUV0s23C4Yj8n&#10;sayYrTRTJJUN/Sc3MC6ktw+8PgMfAyO4oHg1iK062to2TfhypUHI5BIOKsTpOz/UWAmRwEkGc475&#10;7UJaP0vHJ15BqAQCNY3TH+MZNaYzqcr+DiVxX9oM/WCROoNLESyrGzEDcPsU7guYH6asbKZgzRJh&#10;SOMY4pl6hCPT4UkChwTjco+PPahfW7eaHTYGSYqkqjc2BkE1KqgkvTOexrqrXVjo1xDbv8QhMZIz&#10;lqsfQNGuYOidJvAN8lxCWkI8uTyMVTj62V0G5DujvCuFcd3+8/mrL9E+up7zo9ILq2IjilZYFc/X&#10;ds1Fr+VroomtUHvSOuSacJYbhSsEwx8h5asneqt7ct1PbAArE8qoSG8A57VrvWoorywWWEgOnkf2&#10;n6rDnrg16ut6I8Nt/UMqoX3fnuRWjxoJz/sTyJVHXsuPqeyktbMso3xMBvYdhx2Io16G6hFz0r/t&#10;9wzSOg2o54IGKFNa6gWDRT7qGQqhGcbQxWvuhdMub3QG1GCBmVHBYD6NE1+Ll8OjM5NFBDWHteto&#10;IDI3LkJ+D/8AVrUOuQ2rz2F8i5dNoZVPc1kvqjTJE6506YoV91xkA5ArTTadcRzQI0vBx+cD8VfN&#10;/wAf6CLdivXCxxz2lzDg9m2+d480ZdS65aatoMLyRZuY8D/6Yeciou8tEkSHLKEWQAlhSXWelDTv&#10;ZkhOY5Fz+DUn1ErXQTjpmCfpi2u7bCTJl5SG4yTwpFDFt0pcXdibuI79v71WpHTIbg6NmOYtFIhb&#10;A/uI7UJemvWs2m3eo2F3LvCuC5yNrK3PxrsE2m0uhmjPXVkM9rrRU5AcKeeB3q6ta0/UbfR4rmKA&#10;yBY0ZCDjAoe9aNJt7q6t7u2HBk2lc8AMcnFGWgdUl+n5IXbKhCgGM7ttUk3wi0QitjIw3raRZX0b&#10;iNTGWmHcoF8GrK9ObM6ra3CQPmaM+PPGaqD0461je2v7NZN6ZJO8ds1bPpZqw0bXJZlAETJ8lHnN&#10;RlXHaKxbvRXfqnoywzWeoS8y2Z3EEZyKsXXNFs9c6dtdT02VVIjBlUcElR3qa9Y1juNO1G8twsm+&#10;JmVB3Ujk0Eel9rKenS8BLSRSt7keMhVYZqWO3HS9lZnfStt+t0xxGdzp+4eT+TSPSnUx0XXv6isN&#10;wCNnkEn7FRfTeof7Xq16MuI5HBKjxn6/FS/WDWct9aypAQSxGQcbyTXXF3L9iB11fptncNHcRD+m&#10;QWbPeqY1+0gF3ZhAdjhhkcEMPv7Bq1r3SruG0MTbsKgCnORVNdUaNfWqC5kjZUHYE5xjyKnh1Nop&#10;k3FDfqa2msP9vuAApSRcY8c96tTqfWG1TSGgnjRsL8GH2RkNVY6hqZn0xRJAJio3gf8AHira0i+0&#10;m/0u1PtfMwpkHg5FV8jpE8MTP/SMdxpGoLM7syZPf7+xRZ1ZaQXke8OQhOW+81Gtf2k2oywidVPu&#10;hERuCSaKOoOnr+2s39yPGVzjGTUJTk3Ftehqon+j9eAsltwiEpxuGeQO1RnWGlJqEEU24I6ORv8A&#10;ODUH0a4g9oMuz/77n6B/71afUFpDc2cicMv7hxipRnU00ytWij9Eg9qdnDszoQBnuas6a5leyl3M&#10;PjklqAY4xbXJKEld2DnxV26X0jJq2m3sMDjbLGV3Hnbkd6r5VXFj+P7TMu6Nr/sXjGRcrlgT9VD9&#10;d6rFcXluttKGVwgKr/xH7qavelbjS5JLa5h2zxDweCPuq00eAT6w2SVI5z+RWvxqdu9JEsrqqRcB&#10;IgjQgHhAMA+QKtno+KH9LyvLDPPcVQuqdQC0dFcocDDA9xV32Nziws54nXbJHkt3zn7rNng47fTO&#10;Y47B3XoYEF1MGxwQKEekLq+gv1ktuIxj3D4FNepdQuJLyVRMTEwCqDwBjvRX6Uyratq1vLGNspDh&#10;z8iDjjArsYL7Ev6HkvyRYHVF9Nqthbye229GDumM9uO9UhrGntPqNtCGA7EY8j6NX775hR9vJx+z&#10;7FUNY6jHcaxM0KAmNyVGc4OcVgxSd7Zai0baSaxtTHnjaeAeDn7qqdLvZbS8n9yBTvLdvGTkVa3U&#10;PUFpb2uJCPcI4OOM/Rqnr+9jitzcsdxwTkcHJq2K39wHWqCzT9YjGo20cqExyHA5zhj2qyFYwuSV&#10;yc/xVH9IA6kI7lFI9ti3POCDWhLGO3niA/ccZGabJrVHBO9u2IjePPI5z/af5qtdctveMxYjfjIJ&#10;q15bBo4CONpyBn/oKzz1bqsloETksWOP5H3S4lckkckvwBm/6jKTiDwe9Qx1CZ5o0Ikk9xwQAc4o&#10;VuHaWf3Q5LM2Wz5q9/TvoKbVjHMJWCJ8n2jsK9iOOMI76o8xycnRZ3p90Bc60B70XBHbvWl+kbVO&#10;mzNGcFVAGB2AqE6K6g03REmWUIqgcHOMfgULdRdaS6vdXUNiCMkNwMbvxmsc5vK0o6RWGPirbLAf&#10;UP8AfLxxCFIzwPFMLtZtKaQxxFmxyB2z91I9EWUttEFaIguACfo1aY6bgZXedct3H4xTQTi2nHQ0&#10;8nOFFRdMdO6hrMz3U8rhN3G7tird0jTk02VtzDJBBb7pe2vLbTrd1d1ULlsVRnUHqYb679u1B2DC&#10;5I45pcnkpRi41aZzF4zbdsb+tfWxis5kjnKBsIgH5POaBvSPoaLXRPcvKWMchB8Y/invU9ub0LvG&#10;5GUjbgYqxPSCNNHga3GdhGQGOW5ycUYZxScpdt7ZzNK+MVqiG6w0t7W+tLYkszMMDOBx2q1tGE0d&#10;hEkgwMcZPeqW9S+pnOu2Zjt+FkUE984NX62tWr6dFcGLOFUFRwc1nU01LRVS2Rt7qj28IjkQ4zwd&#10;p4FGf+2W80AKf3qCGHmuStpqlkFOHRgKZWt+9kphmTIQcEfXgVv8eEI/y2mu/gzybl0ju3lktYGh&#10;nOeDg58Hxmo4X00MR4YoQQB3FTOuwG5sJWj/AHBCyUw0OVLiwhWVQDsBwPxSZk1JR5arTCPV0DfS&#10;GpYluFlU5PA+sCqO6msV/wDUCTgKYd4Z1PINX7NpUskU0luwDgkYH2Kznq+oCPXY7WdOZiACewI4&#10;qeLk5QT2vRSeky3Opukrf/aWKOQhUHBORg//ADVhmG2FhrF17OAwmJQ55Jzzn8ZrbepQyRWc0K5K&#10;4Ib5cGshalAI9SlklGFknb+V/FLinTmvky5bqLNjenHWAvrVbW5RdrDGfpvINQWs2cml6vJlDH7h&#10;+DjhWWgXohzEIJoJCfl8k+yOa0drElrrekl0AMijcoI5Vh3FdycUtuq6O4W2CFrczQOJo+QuCwPm&#10;rPt9fikjRnRkJHY1Tmj6wG3RSgKeyn7/ABijay13T44gskh3DuMZp8M5R3F1YSe6P5JpogRjNNWs&#10;lkQc9qcAyDd8QfqloHwpUpgnzWn79I+glCyGktsDgUwaBBzzmi+W2jMY78U0igXayAAY+6deQmui&#10;H2wWMahScnNNFTjOcN9USz2RVTlPPeok2+JM1ZSOSTIxjuYCkZIiJM5qUMIJ/FfLbDcTVOSEUWNp&#10;VLqCB3rpIeMGuo2IY/zShO3P81NlLs9iQrkVHXGVkWnvykDc4xSckZAHk12KoCJeIBlYGurq4EmM&#10;ClNxDgEdhSUygkYXFWTJUrqxjNG0gAIxTaRQCMdqlQmTUdc2xfjOKpGQOI3ANR8qESEqcGpD5Ivb&#10;NNrgFgDWiD2IIO2cGm6nDZBr2dmCIAK4ViOcVoSOuQddG9a3mhXEJglMZEm8NmtMad/qBkySWb3P&#10;otnJI5x+KxRIpJyDT23mddpLc15+f6fiyPk0asXnThqjYM/q6XdBsc7u49wgc/RNFWjdfiWHltoQ&#10;/e4VkKxmeWQZywOKvTQNIkSIN4I7fdeT5PjRxqvRCeZzbLl/9QLdcibcfsftqJn1aWZyML+eO9DQ&#10;EtlkmLg9qJ9JsTdyRpEpy/IJrJDHt30Z5y+GEXT+jjUTkPtYEAE/dbf9FfTox/pWmQskn9EY+hyc&#10;fWao/wBKel5JLtoltHwjAMXXAB/mv1i6E6Q09+nop4hh1AzgDPH1UvJm41FPT7HxppFsQ6QmnafD&#10;EoPssmB/kVI6NHBDZbcnIGc/xSep3ZbRVjZwkgUYDeSPAqOgvkFhjxs+WfsVicvgVqyr7jX3t+oY&#10;iC7e8GBJPH44+6qT15l2vZXcSCR96nZj67jNS2ta1EutxbiI0jOQ4Px58VX/APqD1ST9FHsy6ZU7&#10;UOM1oxprNH4dEMk/wewj6+nttY6aZQR8ogxxxyB5H4r8x9TtJ2u7oMQW3nkeQPxW5Oh9TF506YJc&#10;grIVyfCk81nHU+l2Gq3RSPKyzEjc3Y1t+nTeOWVN6u0ef5K58WkaT/0ryxaY0kUjsglQ5I55q+/V&#10;HUAIysTKS4x99qoHofRLvS7a3kiVd23nd/1yatjVL23nsR/T+WBk/R/FZMs7zuRrjif2KMyydfX1&#10;lPJFO5aPkGMnaO/G6g7W+rLe4SV4wBuHAHPNS/q7poSeQpsX3UA+PcD7NURpto6uy5OAMA+M168I&#10;QcFKJ56bWha7uDK5ycE0H6jbGR9inxnJqwrXSJo5RI3Kg9jyTUH1LYiPDIhG/kAChyHK1aGNWYbw&#10;KYyyRPKihs/eae3VhJ3PfHbzQXcaZcRl3LOPrNdC/gMrpICAqyqXAzxRd0n1JBYB/fcbSR8vo1TU&#10;MUonjcMRzzU7HEd0oH7W7Zrja9l8eRmnOn/USNJtj3gdeSvIyAatjpP1dMc8Xu3Yfa23YrZASsCQ&#10;QvFOG3Yoq0yN4pY50fbs7/RzWbJgxta0elj8uerR+s+j9ZRzTJNHvAGDt/FWYevmMDBWdi52kMAO&#10;P/FYV9JddnubwPdXBWFoljRV4O8HP/WthL0+hijdpwzMN+0dxmvLnFY5U2eljcZxui6ujupJY7RJ&#10;FmSQZ/qff8c+aPrf1CsSRGVKMO4bJNZ30S3NvHIr5UEbs0lFqjWxDwgP9A85rkMtdMSeCEu0ayt9&#10;V/W59oKQB95r6TTJniP9QJzn/H1Wc9O66uYpolU7M/IjwR+asjTutCWJlvNy7NwA5X8jNWjlTvkY&#10;cmDdIOn06IxMsnJbgEDGKr3WendPEc0aWSZyMnxVl2OtWEiq4uI13AHBYZGajNemt5SQpjckDHPb&#10;+a7qrtGVwkn0UsOh1kyY0EZK44XmqK6+9GndTI0yE5JJxgfya2CltfShfa48YNNZ9OMZAuwHxxtJ&#10;z/zrsXW62TuSb0fnDP0hcadbP7cMjLEDhhyP4oTTqW+slb3AY8AsVYHABr9Ktbh00Wnt/pIxl8ZA&#10;4z9VTs3ohbaj+ou5hENynCs2Ao/Aqqyr/lsb7kjH0HqaI0LNKZCn9p7jJ8eMVZ1z1rY63YwR/plj&#10;iKZwcbgx7kUI+oPoibUmKzGGDZJHIaqsfpXXdKSVGt5MqMo7ZI/GK2qEK0znLey4LrozTriCQx3W&#10;xsEgK3k0h0/qGr6TEUgu5Vccn5ErxVWaF1Tdxsy3AbeRwBxRTpOvufcRpy5JyanLG160VxtWXv0t&#10;6qTiX27xWODjf3yK0No3XPT1wsjqQuzG/DAhM1iOPUIBLH8dpY4z+TTe8CxSvJFOyZ4Gw45HnFZH&#10;h3o7PCpGqOrbWz1yZorX2y5YcK2RQ5f+kENtbCa4O1gvzBJzWe7HrHVbGdJLe4IdOdx5PHk0dP6z&#10;3jhVu7hm7b1ALd+5FVxrJD2ZZ4IN7IDqD08t5pPbilePaxGNmUx+MVSmvdE3FnJGgmGUGOc5cVt/&#10;ReqtMliDe1uGM7sjP470A9VW1hqU0W0KQAc7Tzk1aGdrTRmyYpQ6MXy2Nx3a3IXPP4qw9I6sFjIm&#10;UAG0qQcgH81aWvdAGOEENk4IK9z+DVSax0Nq0ls7xw5KH5Ag/tqznGdJkoZOJbejdR2WpqQjgsMH&#10;H/zGns9veQI7h/iTkVlAtd6ZfQOjlJF+iQOKvLpb1ElvWSG/UDdgbxS5MLgrUrLKan7DtOonEQRl&#10;y2ME8c0E6qZBiUknBJxVv3PSFrd2R9mUYDAhh5zVc3VnPHJIhjJUftxz2qcGq7IZ4OL2gSTree0d&#10;EuY5GXvycYA8irm6Z610lrdrqGeIrnaA67juqm+sdGje39xV2yA4O7wCKoGf9XZJLHA+Fcnd/wDU&#10;rSsDnG0xPv8AaNoTW1pqNyxjiUIDuY5woz3NTmoS6RbwizhKA8FgDnOa/PSy6t1yzmyt1LgDbsyS&#10;rD6IqxLb1HuIhA0kamQ8bjwRmnXhZELyT9Gl5dR0LT4TCPaGc5Bwfkf5qu7XTLG8uzDvjUy57EYw&#10;T2zVY6lqkWoXAdJvdZjk+Mf4r2wurizvInWT9pzgjIzVVgaXfo4FXUnQdtFG5gtiSN24rg//AJJq&#10;qn/WacgVMElv2njFau6b6gtbtVjkixKQSw/sY48UPdTdOwTITHboQoI+jzSx8nqLG+1WzNM3XU8M&#10;UkO4A4yWY7sULt6nEHc9qZcYGc7cn+aS1XpSSCeaNWbBOFBGSM+DS6em+LXdISGPljjH+BXqRxYl&#10;FNmb7jbCHTuqIb6IK1ucfflfwfuiKbUbe1iG5gF2/wBo7UEezbaQiRjLk8kZzk1G6vqbzQMkQ/dk&#10;sDU3BN/j0Ucf0FFz1tYWqZS4V/HyO2g3U/WFIWkKsCdmMJ2X8jNUXrccix3MrsXYtwD/AG1WkkN1&#10;dzMEBbAyfGB+arjxx1ZziiwOp/U176G4WOf2lOd3yOT+c0I9HdE6p1LqERitXfgNubJOT2qz+hvR&#10;LUNTnW5nWNYUIkP9+R4U1+hfo96fWNrPFHHbB5pExliNu41TN5OPFCVd0WjH4RQHQnoqkE8YnthJ&#10;IhAIYcE1t7T/AEys9C0Q3c2yW7lTCgcsE/A8CjDWOmk6euLUSpGZDgkr+fHNWLoOiRa6L2e6YxRW&#10;8YI/OK+UzeXlzN7ovGCRV+jdNahNZxXd0irAsoCK48Ud3+uxnVdPPthYIVB2rydw8E/moXWuvEuI&#10;oNIsI95R8MAM5J7AfdTPS2jvDKr3KZkB+KtyMn7qMTTjguy4tT0yHUI4L2aJUYAEE4GB9Cq+9SNa&#10;vNTvrPT9MEavgLJKeQi+a76s166LQWloykquHYnIB+q+1yKw6e0i3uC/uXb5Of7iR3FSbXJlVppg&#10;x1rbad0XHYLayl5zHvLr8i5b+aY9E6tczXC3s+WaVtpI8rVQ6jqV91Bqx9omWdjnkEiJTV89F9Lm&#10;09yafuq7E/8AJxWpxUcTbrs5inyyKt6NTWccGpaQBFMd+z/t5qD6e1Kzms7q3uiWaIkbW53Y81C+&#10;ndy/6meIZ25yAT9cECikWEen9QNvKmOZsrnuCeeaSL0mbW1sj9E0Zb+OZGn5XOCKf9KzCzupDKQW&#10;J2bvJpbVYVgv1NuSiyP8scCozWNMktb2CdJi0QIZsHyK41u/gLMtf6yujozFa65HBsKzKjsO5Q8N&#10;WZuk9Tl0ee3n94ugII2/uVTxnPmv1S9RNFsuqOlrq2lh3j2TIuRn5AcV+Q1yt3o11c20gAa3fChh&#10;jg9s16PiNTx8VK//AO5iz3GSdH6GaLetd2Md1DP7gYKxb8VafQfUsUbyfqJlCltqnsKxt6PdXTXW&#10;nyQe+hxgHGe+e2K0ZPpUdrb++khwdpPGRzXlZ8csUmv3dnpQmpxRdfVNha3UEzxY3FTgj7+6pzSL&#10;19PYJeINpbGVOAQPPNGnSGvodyyqWZscA52/mkeu7VL2BDbLlhycL3z9VmbtDpcUjrqG2tpbOOaB&#10;l2SEDjHA/ND1pYCKOMsn7sgAio3pX3Nv6S5jaNdx2luMD6qxRoMVtOizOfbA+PPcn6NOnstCWgF1&#10;MQwkt3+sV1PDEyQSKjbtuc1IahYQwXhy2V3YJPYU7v4orRongl3rgZ8ilcbsupoYXuvGEpLHvUqA&#10;KMtMulvY1DgncFyDwaB54P1EgZFIz4NI6lqV9bMgRfbOByBjNJ1to64pomeseg45Vllg/pkjOBnH&#10;FUQb99BuwbkMM5Kt4q9+neobx0U3zOyZwPxj6+6J9X0XRNUjKOkTK3JcY3UylFnEnEonp3WLPUd7&#10;TRB1Zjjdg4qN1TpCTUpnNsw7ZwO4Aqd13oN9KMj2Ss8crnjk4oM0zqG90ySR5EdGjU5XH7v4oddU&#10;N+xjbQz6Nc4mRgyDz2o3fqC21JIVYYPGeOAagYOoLHV1YXbFcYY722k1Ba/ZMjs1mwOeRz/2NFMZ&#10;SReNlpN7bxvPFdfgqO5H3U3p13DeS7bpwrYwckDOKovRev8AUI4Q1zDgIQBjPOPJBq1EjtL21W4W&#10;Tc0ihlwQTg/dMgaJfV7JLPBWTerDOa7tLrS3gWOYD3GJ4JznFR2lQNxHKzPEtN9WjsxIpt0AJABG&#10;O5o6BaO1lgt5ZVaEOMHH2KgL+71G2dXsmYBSGCnsasnTktoIgZ4155+VDOtvEZd0DZBH7V8fQrkc&#10;gX+ib031Tt1jii1C2CSkjkAY/wCtDXVvQt1rkzX2nbEZgQCB48ULJpK6pOwdeExlzxg1ZFvrV301&#10;Zjb/AFEIGAcVfFPvl0LxrceyjodZ6h0HVUs9ZUtE4CbwuFH+a0J09d6NPDLJHPGsh+Oc84qv9Vuk&#10;6tbZdMqDupGQR+RVT6z09qmk6nbXMF6DDGSNpOFOPwPNNau/QNXrpmm21+eCf3Y98iR4wAcUV6J6&#10;hWt4Sky+wwODuNUv0r1fhP8A3JTBJG4UR3EunasyC2Kl2TGTgZqkZcU+/wDRlyYOXcS8pLXTb8ku&#10;kcpxVe676R6JdGWWG2WOVsH4gDOKEhpF3pU0LretkY853DzRhD1v7OPciYHH7iM4q0c0XVqjPLxW&#10;nqZXWraJ1dpAWKzT3LUDLKRk4rjRrS3u4gbiExSOc4Jxj8VpHTNQjvrZZU5U0yudA06XaHhUYyfq&#10;qyw3xcZafyQjk4tpraMv6no2pwXTvauWRWzgNkL+Kl5PUG60m22XVqDxggIB3/Jq57/pZEDm04DH&#10;OBzmqQ6m6J1+/Mwmgi9oc5ORkViliV0XU1KgVfTNC6gLTTEYkGURWHB+6AupPTgW7RNpcj5XkBWP&#10;JojvtHSyiEcaSKSu3Krt/wCQPiuYBqmnqzRsSByd3j+KNpbqiie7sqiXVerNDvLZp3lcKc4bLAAH&#10;tWgLT1502ezS1u7URuwABfAUmqym166url2nhDKP7vBFCfVtzp92YYxZLGCMuccsR5pE43qNF4zW&#10;rL2HTmjdTcRzpHuG9/ltB+v80C3+j3vTEzJaS+7G742klyARVTf7XcWUEE1nqMuMjC7sAH6qzene&#10;r7mAMLoh1AO5m4qc049bNeOdur0KW09xfzgTx7WCnHGMCpPVNXvdPts2l2EYDhcc8d6Wu+o9Kv40&#10;9j4uWOCKFZ9CmvS3tz/9aV5bqLWjS3ob2fqhrRnK3qK8Wf3JwxH3zVow6/0vPYyNdBVc/wBjsM5+&#10;xWetS6W1TTl27zcnzjgj6yPugi403VzcsZ7HZDjh/wAfVVUF6aIyimXrc9GrrM/u2DAgfEOq5pPV&#10;OidT0SFZJG3Aj5Yqq7Hqy40SMrBcsu4527sf86INM69v7wE3be6gPO05ArmznFpoAdc1GWQzxGHM&#10;gbkAYGPuqmvp0lc7Y2GGG3wTn6rYn+5aAvEkMchl/wCJPnQRqmhaLrFyRCmwPzGFO08Vow50tNEp&#10;7QOdH3eo3Fy0UN0QEHBz9/8AejbrPVGK7mkwwi2k9vkPFSnRHQR0IyTe5uEh4LHcRQj6hRNcC4VV&#10;5G7Z+X7f9aITi8lCuP4XZX/TwMt1JIiYKuP8g81Y2qI8ltwTGTzuBx2oT9IbVrOw1L9XaFZRNhGf&#10;yAMVIdV62sAVD8cnx5xzR5C/KkJjX4kAb65iCkuG2jkds0XaT6j2CMkU1qULEA4FZs1nrp7S4IEh&#10;2twQBk1MaT1xokjx+77n547fmh4MtJ0acco1RrDS9C0DqJ8TyxKmcs3ZgKYdU+kWkq4XTrx2xgq4&#10;c7fzmqMfqvTop4v0t7gOchiOKKbX1GTTXjjbUInDjKgNkYHc/iuY45orUbOyjFk5N6Z6vFH7gmDZ&#10;Px7jgfYqu30vXopXYwSYR2zySpAPj6zVrT+r29YfaVGiZhlzwWx9fdT/AP8ARD026kMaqRvwrjAG&#10;OPFLHPk3eIX7Zna/1rU4kcR2zrn94xyM+DUNpet3LnbcQqHH7h5A8GtXNLoMuCkYVgACGORkeTXF&#10;j0ZojmWV+SSGwQDu/ANOvLhVOLBRa2ZR1G/lYy7mIVSBxTuy1aO1APvEHwAcbq0u/Q1hdLcxC3Cx&#10;vnIAyB9Zz4qvNS9JbS2uD7ByGxjntTR8rA/5Og5NegPk69EEDW/vASuRhmySBTGbqq/ulVf1OIgc&#10;gYzmp669H4jciU3D5ZcBc5UEf+ac2vpdcJF7jXK7MlcdjTcsHaKY5SfoDbXXdQWcMZVwuecYzUff&#10;6teXFxkTkFjlmFF1x0NcusqrcqVGOGyCfsg1CwemuqLsAvQ4P955FJ9zGh+LXobLdzzxFHuG/B7b&#10;agriN7m1aJrxmQMeCSe/0KsFOhYlSZZbsxyEDBLfE/mmJ6TijVl90sfJz/2pPvQAFdLtoxEiqx2o&#10;fvPIqdi1B5WeILjaeT91P6ZY2ltF7YGCMkk/+aAeruvNJ0SJ9k8TsMn44bJ+qrBSm9RsSSa9heyy&#10;e0CPjg9zUZquu2+mj/3U6x/EtlyABWNOvv8AUlcXcPtaahQ7hvD+KAbXqHU9aiSS5kdy5KrEuSK9&#10;HF9Mk0nLRhl5kLpbNRx+r2ntO8NtDvzkI/ZSTQTJqerX1+rmcqqjDAZweagek+jvamUysBiMHAGM&#10;H6FWkpU/GCJSyKQPzTTxQg6X/YyySl2Qb2MUdwGlbJ7uQfH4p5Be+9cbUXABxUjpWkOXlmuGwzDg&#10;HmiTSujLjUJYilqVRzz/AG8Dzmuuaitiu7GGlaVc3NxshX9x+XGTtFabtOmNM0Oy0p4bc+6xDtnk&#10;ljyWqatNC0/Q9It4JQv6iYD9g5K98E1J60yiwjIUSTKodEXlh9CvNyZuf6RaMQM6+mur02qRS5dR&#10;kbvtvFX76SdDafp+g6tPcW53rD7jyL8ee/NN+g+jILjTJtSvVKzqwKoewH2T5Nfa91lHDaz2Vm4e&#10;KTiRweCR4IrFObScInXj5dsry/6ke7d+X9rwoHf6INBd4qh5GPII7r/1ru1ikkfbnycVF67dItld&#10;neQQpCY7E9qaMf4iSbRUHUS2l7MwmwI1Jwc4zjzVW6n0bpt80rW8JwcbTk1Papa6rJbMYLR2AbDS&#10;EZUfgUIrdala7tshjKrhx2WvfwpwX4SPMzte0Reo+nuo2dkbiAoxQHEIB3NQbZJ1FbSrM1hPFCOd&#10;zcjNW/p3WhEcf6hiki8kJkrirFk660+8hRHnAAQDDjuT9j6rRLysqSTipEOMO0yrNN9TLiMOkkof&#10;HbKgspq19F9eppbX9DNCyBDkNwNwPfnz/FSGhdM9K6mjbYbeRnJYlcMVaoWf0Ps3W4c6jJFIqsdq&#10;kYAHPGazuWN9qjRGMltFk9Ldc9NSHMsSSOG+ZKAuw/Jqf1Ow6U1yaORbf2HOOEOxQB/FZWl6S1q2&#10;lkkgCugUc5GcUnbdQXds6IZZkwcjd4oeBPcZnJP5RsOfoRbOLGn3zo2PhySw+vkKU03TetIwZo7N&#10;7hFzuccsCpqiNC9QdVQwD4FUIfcSct/8mr60H/UXewaclnPaRwMZHIdAT8T9msUseRerZWrQRTeq&#10;MRENlrExs5EORvBAzVpWo6LvNJQIIbq4lQjduDtn7BoY6b1/ozqCaN9USGQHIAIViCaX6k6K0c3f&#10;u6KY4pM/HYMIR9jFZpSrvsWMUDNr6Mvq7Oum3C2hCkuV+G7+cUwbS+qunSqS3wvxGoIPJXHkGpCW&#10;Hrbp1gSgdF+SYOXI7kVI6d6i6YJ4n1GCSGXvJEw42/mnWVtJPaHUWgk0H1bsraBUuLNldcDc5457&#10;gVZlj1fpvUEv6W2aP3VX5AOBQ3d9RdGdTmODTUt9xXHCgbt30agNY9D000/qrbUnVz5HAB/GKKi7&#10;V0GiyX9Hre6tjLc3TpuYnEbENn7z2oQtLa70RfbsLgPJESU945BYHNCaXfU+nxwpFPdSooI+GSDn&#10;7q1dE1TTxHA12ohkcKAXGQCO/P3UJRUHEnK3yA4erc+pTvba3b+yI/3sq8HJ+6sW9j6Lu7S32CL2&#10;8b8kkFj95qYuv9ru4ZVaK2ZiMh+Mk/RoI1LpZb2J4kheJGTaTEMYH4rVGRHifWnpQmrFmjuBBCmT&#10;u7j+CaZhurtFD2+nXxnXxHsD7v8AP1QwnQ3Wmj2EkGna9J7QfP8AUO4kURdKepd108ns3+mGdhz7&#10;ijdg0OKpWd2h5oeu9SteSvrtkSDhVPAEYH3RFeeo9pdtNZxwvuhGw5TGQPIofuPU2w1W6zLay2yk&#10;ZJIGGNGFx1j01PYfprYxpNkAs6BWz55qUdM42tWgR0jqjo5bq4TUrqJpTgJEcBz95BqOb080vWby&#10;WawlWJX53xkFfxnFEE3pfomtAz3Vtb7lHEh/cc89/qoyw6Au7a4e20h5VEwwoDYVMdzVFboX/Z3c&#10;9L33T0vu2V+5HxXJwTk96GL/AFnqYu7mP3wnzbCAb8UY3Gh61p9yYJZ/elJAA5O7zTjUNS1izT2j&#10;YxKGQh2cYK/g0qSTYk7ZXfUvqnHHBbpe2bRLMcMyAZTH3TXVtO6VvdP90XaSlwA204IDfa/dGNtp&#10;mnajAZLuB3deBngChm86R02aST2dymQ8tjOKopCcmtWV7H6BS3YuL+01SWGJW3wAswSQ9sHmp2zk&#10;6z0zTpbK3vDP/UJKbcqwp31V6Z6jGLSW26ovIIh+6OJsq2PxUjHLr+mRMq7XjwdrsOSMdj+ac5dg&#10;LZdea30/LLPeaWtyZIyEQJucE/WKbdPervT2bm51eyns2OTgr8uRRPHeXMcas8O6QnIwN2M+BUJq&#10;Wjszs+p6WSpOcY+Jz2wa4LJgKmtdEa7e3UsN17AYh2U5BLfimGvdE9MatN/8WJVBy/IJP8mpC+6J&#10;tLmYXFvphj2NuARdqnFVhf6Nqdqb9oYgzIpb2x4zVoQ3+LaF5Ij730R0+81ApZuq55VhypqvNQ9J&#10;J4Z3hTdM5kPzPCgfjtXepz9cW8AW1aX93uBEPyB+hUzaeoGu3lltEUkVwke1xKnOc4Of5rU5ZV/y&#10;RxLGVxqnppLD8Nm8hvkVbOCKBr7oa6jldZYjGfDMMgirT/8AVurW8kg9uNmA53cjNRVx15PNIj3M&#10;MahRyqHx/mmTyM60vTooe/0HUrZh7MDNk/X/AFHNEmhdW9QaIqJu92NRkxkFsDzVh3/WOmHG+L2g&#10;U3FeDQ1PrOk3JVwfbXGSxOART81xacCkZcV2FknqJp8kYNwyhWwdnA28dzntURd6NY6xD+rtpI3D&#10;HIKnINVD1Uml3bFY7uJ/81A2LpYy27w3pURZARW45/FcxYlxb2PHOm6D/WrF9LKsDtOcEjt+KqPX&#10;9UtP1DnO1j3A7bj5q4dD66tL9mstRkQSsDskYfBwPBPg0I9a9A216IZ7YZZT3j+W4fk0J1pqirLP&#10;9N9QeHTVDeWyp8URXuqme52d2Bql+mdYbSoIopY8IilCSeQaIND1uOTUtzSdzk/RFSxxk+TaHS1s&#10;vGOZbdVwwJx4p2l/G8Mp3fId6r3qTqeHTxlsEMcKR9H6+zQxb9QIUDlz7bcihRbrRCXsU1nV7m2u&#10;o5FUENLg8ft/NWVpV1He2MsxMisGweSMn7oKn06W6iil9pipw4wO4q9uiemLye2I/SqEyMllyGNU&#10;m9bfRnivyCX03iivLxDcKWjjj3KR4/BrSGl20RYvFbhVC5G0UDdH+nsOn3M0iiRgwBwHOKuiG0W1&#10;iAIAVRXl+TOO2maMULaCMX+y1JR9kmxR/Ax2oJ1jVZ8nAIXuzA9zQ91FrItZy8T7lc7SM9iBVD9X&#10;dXXe+ZISEU8jBLFm8kk1kh4sspqtQJr1Q1S793TYY+Y5jlnH3225HfNDWnaMwdkZB2A57GgLRtdn&#10;uv8A7MLkxMCjn/sK010zYReyJpY23kchhWycXihBNmZfnJtkrouqQafZBXhI9lS7Mf8AxmhHUepb&#10;XVpJmiKpDjGdxOcfVS3U1xD+kuAWXhNpQ+VNUxdRpFaTi1kB2AlCPBqWJKVu9tmuLpLQLF5YNSvG&#10;kYctx9YPbFW/6cLJFde/KwdGABXytUUgubiMPMQWkfG6ry6f32FvhW5Lg5PgAVsyv8UiFbRpa81F&#10;odFupYVDKEOwY+TD6H5qmfRTV5jYSI/7f1DyYP7lyexxR7puqb9Miid8kKR27GhD0rskhutVjjUL&#10;HLLkfQYkk/xmssFWOSBraNQ6bf2uqqlsHBljYFU+6qn1PiuoLOaCVmSH3eVAOd3jNTVnZSWGq2l2&#10;nJjB4Xtz91GesOvRXFnEVDCWQ+SFGMYrHC1NL9j+xh0L1JdWmnm2jIZFAXJ/tH4pbpLW7ufqWFQo&#10;CMHJUksfjzn/ADS/TWiiHpiwujIwYxFnUjO0se1B/Tk8lpr1l7U7KzblcAj5IKtPfJ/CsoqVGhOt&#10;be01PTo7eSXawlBzkg5HkUB+oFyY+m3AVjtXAI+hR/odta6lqkCTyJgglAxzzUf6uabb6PYFMCUO&#10;3Ij4xUcUpv8Aqwmkii7PSXl6XhuQ4IKYbBOQw5q5vSyGGTpK2EYDSxs4OPvOaqppUten54kyY549&#10;3f8AYAMkfzU96Ra17WlyJtIBYkY7Yz5q84/hMle0Wbc3F3YyI2SiEZ5xg/dU76k2a3l/ptwqxvh1&#10;LDGSpzniru1bUre7tCgjxIhyvnP4qldVBuNT02ONvkzYKNxkVLBKpdlsiuKDj1EtY00jfhPaaDLE&#10;D9uBTT0N1+G2002sMhcOchW5+J4Y1JdT2b3Fi8UiFUxtIY/jBGPo009LOnLW1026wArqwKKDyieB&#10;WjI//BOnWzO4WyhetoWi6pT2/ikT4w3fBPfn78VoCG/inW3ZchgBtH4AqmfV+OVdY06Zcb5ZCR+c&#10;cEVaOlWE8PslYmXA+ORmu5JXDF+0TSXJhY8AmChznPP8GlupLv8AUaUYSm+SEH28eSBxQ6uqTpcI&#10;kuB8h+OKIupEt4bN5VkPzUjjwTWVNsulaRGaJeSPpMcUhMYVCV5wc+c1TPRtrEnUFyk+FKsRGG7/&#10;ACPfP1g1d9gbO96etpLOQPiLayYycjzWdL+/W31RxOPaO7AYnGM9hmr4eT5oWfSZcPWmgPEJ4n3N&#10;FtEkbY7H6zUD0bpkF9p15G77XQsMA87fujvqPWHn0eAOhygChseMVS/Rl/dW2qXZTGcY/wAE9sVV&#10;NuHXRPpjD07J0zqm+smCNFKh3hu+B+2rZuW/Tav7RIHunAKnBA8VS0si2vXSXtyQsjO0eOylSOMC&#10;r91uIZtHK5ljwwbjNTyN2v2hsaDC4jlt7SSOdP6bxkAt5qlPSjrG70PUb+yu9rrJM2GJwGXPArS1&#10;lqdlqum+x7QEhGFzyWNYh17X26e64t4LiENbNMGdZBlhngFRR4y1NWXfW0aK6ptLV7q3uoOI1kGQ&#10;vGATU51X0hPc2CSQFVYlXG7j/AqB1m4ht42clvacbgw5AXGRn6ou0Lqg32gwqWEiBf6Lr2wfBqP3&#10;VW2Saeg50u3N/o8YctvAxnydtV3qk6GK4t5sMMYw3IJIoo6e1IGN45ZDHzw3YY+s1AdQ6ZFdPKUk&#10;AYrgMOOKzuf5plkqjsqG90iUwyGGPhUxgeSPr+KJOl7Jri0h3kLKFwxFBd+uo6PdfMn22yAd3Bb7&#10;pv0J1VcxX2pQPFlHmG18Zp5yc1IRaZSvWuk3+hdSh1mY733rkZBI8VtLReqZL7Sof1cX9Qxg/Ln9&#10;3GDWdPXSXa1hdrgvktt+qvzpR7XXOnLCaIqZDEA6A48VfyaePG0qrQsL5Mhl1CJb1h7f/wAJgST/&#10;AHZo0ncSQ/AgqRVcz2skE7DcA3Y5/wC9S+k9QyWqCNot6DIOe+DWFaaLgnqkMMEjA/Fjz/OeaJNA&#10;6yvNHhnEUrMCAY1B4J+jQl1ZN7souQmFBx/Axiu9HEclsVbOVPx/INNLdWMpfAL9U9W3WpXdxdXC&#10;hSFH+TQBaTxTs0y/E7sk45NE/WSLbG7XGF9rwPJ81Vmj6qtvHIZSOckZ7CtvjLXRHLL8lbFp1ubr&#10;VpCOSW7feK0Fp95PDpDQKBsRfjVJ+ns36+/kkVPcKHliM4zWguo1SztlwMZPxH8VTy5p8YtBhi9y&#10;sqDVbz+g25eQThKtzoSxM2kW15g7i2GGO1Vn1Bp4mVZAx+XOR91cXplcSJp6W0o5BJH1yalmX/iR&#10;SMvyJyW7VJkEijBGTihFNMsYb+WeGNSZDkkCi3qWJyZW28qp2sPOKqqw1V5biSJAzjvuHj8VhUG3&#10;o1TpLY+9QbVZ7GKND8zJnP1tqtVsLmaCWHeMMOT/ABVl63A0yQOTjHJWq81rWotMljBG9Ty2DytW&#10;wekiE3QS+msI03fbTsH/AHjcg4+Z4qzYdQW2uBjnxTG0tbZLWKRABvQMGHkGkI9OaSZJAc7TUMs3&#10;KR1B1qfUEC2DyBv6hX4xkdz9Csk9U9Vi8mxLAVkJOQBxV+9RwSm1fYxz5HjH4/NUdeR21tEu+LL5&#10;+BIzV/DjeS/gl5L4wJj096Tj1C0nuJguwE5DZz3/ALatew6oTpyGZbdcqRghCCeRjFUnY6tPDE4g&#10;coW8DtU1a6XrGpI0kMBfBAyeAc16mSMp1bpHmKXROjUdT6geUW29owNpVT9/Z+61h6H9KTJbQR3M&#10;O0wgYBGDUT6LdK2tvYqZ7Ub0JBVxt5xkmrLk6tgsbncHKgcKqD6rNm8mCfCCqn2XjinOv2XBcWNp&#10;a/PAUfdAXWXqNBptvIike74GfH2aqnqL1Jv72V0itiIiuQzHzQTo9kdXvdkzF2JG9iedpPass8zb&#10;uqPRxeNGCi5K2jyx6t1LXL2eJ94tz8SQ2OTU8NFhs92BhgBz/Aqf1bp630RlnDho24AzkioS4uob&#10;4Fd52njPmpY43r5CTVM+6fdbzVbeFzuRyV71o3U+noLOxmaBQCiHGeCfxmqb6J6SaFjde3kqwZW7&#10;bzVp9TdULb6TL7y8lcNWmUYRXF7fowQuTtIzj0zqban1GLB4XbMhXPcKAe5rUEnSZSEQibKkgDjG&#10;MVlHokTydTQXVswGJAWz/wAOe1ay1zXZha5jjYOrqTjnIU1XNGEVtO6VBBtu0MLK3k0a6ii3sYi4&#10;GT5B4zRtqmnrdwSpwGZSoJ+jQaNVOsQxoUGc+KKUvzDA285KDuR3qmLJBRnF24voSSevkg9LuZ7O&#10;3ME57ZAJrxNJKx+7ED98HvRNNEl5aZK8vHkccjIqC6e1IrbtDMpX2iQGPG4fdcniiuKlPVXFjQm6&#10;dIgNN1SazuLuCSJ9rDcpJ/8ANUP6jQJHqlteRyBfbkD8jINahi/SalDNtHKMR2wQRWYvWORLG5t+&#10;CU24cAeW/wC1ZcfKM8e7Xo7PcZF9adLYalpBmRcK9uc/8Q4rBfqzbGz1IS2w+PKkYJ7nOa1D01dz&#10;Q6cmzeY3UDtWd/UHWDNfSl4yFVTGVx+5vup47Wan+0RktRHnprql0vtFSyeWzz8q1n0d1GYlEUy5&#10;R24YeCax30XqyiEf08BAVH8ZrQ/TGswSQKykMUOducHA81bLJbXuJyGmWN1VoFtBL+sRCIm/eF4A&#10;J8mmUGlmWKN1G4EcFexFHeh39rf2XtM6v/aVPciq+1DSdV02d4LMl4M7ky+MZ8UsJOKUu79fBSWL&#10;k6uqP5ZzZgckUh7IXO5P+f1U5JGO9ctAs6nKZ+hT80z6PJh+EDwjb6PFcxQ4JZhjtRCbD2lGSaa3&#10;kJZUAxTKSOPG0uiEmBdWy1D0qkEDFETIXwCcYpCK3J8djVfuMjwB0RbjgjGaWWIgEqMjOKlZrdg7&#10;KefzTTayxsM8ZqkJNtbOuCUWQcihSa+UBic09ESO24jHivDAOcCtbZkihrCSOygj7r26wMdhTiIk&#10;R/RBxSc1q5QMcVzkUoiJVBK/fmks4OMU9kIGRjJptKjj5CnUhOO7GrDaeKaSuso475xT6IFRlhzT&#10;ZrffNkDANPF7OjF1UAAj+abSRbfHFSDICQKRu1CYKjJq8JCtIg5Id2abFMAVM7gi5K0jPD7illNa&#10;IzJtK2R+5NuKRxg980o0RHeu4LR2fgGnbQj7LS6KsjdGE7RuPgmtO6ZYJHax54k5yvgVSPQOmEQR&#10;kQ85wT+K0ZbRIyKrZFeB9QfLIkl0hlGqsiGgVnUGr89NOkF1BoggwFIcrt/4fzVd2fSbXc1skJyd&#10;6swbjK55r9BulOk4tPsNMihVCZFDOV7D7FZ/NyxhGCXbRm8aL5zbJ7Q+nf8AbbGUpGu5sN5G4Gtb&#10;9AKbPQ7EMAEbDlsnzVGTzJOBCnIXCVfPTcDxdOwxnOyPdj8DNeJKdmyb0E3XUwgtYblSrrj5YPYH&#10;tUc0Mx0ttoADxnazeNw71Ba9cNLopQqM5IGf/kjNRXTnWovNFEEsuXjGSx4O0dximilKmZJ5KaRl&#10;z1MVoJi8YyAV3A8555Jrr1EMN30umwnfFEDuPOfPH3im/qFO7TO7MCWc9uQVI4FMkUXPTsarnKKV&#10;AP3XpSiqxP8AaMSlfJNgL0VqyPBMm4hhzj8Y70N660Q1E7mOWw2z6ApzpsL2l1cbXUA5z+cUG9QS&#10;TXd6j78OMKmPxVOF8kcjJaNodL3dte6RGFBEgABY9kOB2/JoJm1iG1uZYHkb93+OKZ9H3bJpEe0b&#10;PjtP2xI5yKpvq/U5La4nlB5XOc/gcVihDlo0TzVFEj19fwXuQgXOMA92IqtIp7az3Exj6APk/dCL&#10;9Vy3LNliWbOMnJFL3l5lIQxAJOfs17WPFwxxRhzNc5UFkOowNl25IPjsKgtfnS5Ax2XNDGrz4jEc&#10;c3DDnHFMor4xxfN8fHzSyxkXk/RGyWHy+TZFQN3Zh2ba24CnEmvRO+0PjPGR2/611HfRyhl4D+a6&#10;ouuh4zT9g/d2YREU43d+K+hGyN+ae3luoOd/JH/Kkv0mYH+fBqU0aI/iQjThmbBHfip/TpGnlgt0&#10;wd7AYoYt9IMblmlzznFWv0fo36hJbmO33PwqkDtSUl7HsPNK1GSxaPbIVkjx2/adv4raPoF1cOoc&#10;Wl3dgSqxAI7kD7+jWF9ZkNm0ZC4YHDAjtVqell+dJ1KzvnUiOaRTu5FHkeHDJgbcdo9Hwc7jJRb0&#10;fp3fdLPbTGNpN0Z8fjxQzoXTM9tqciTRe5D/AG8Z7/dWHo+rJq9nDMrh0dcqe2RUxbboGLOowB3/&#10;ABXhQxcT05ytEFddIaRMm4kJjvg4Yg/mqs6m0CTTMSQ3DMIxyoPZT5Aoy6ju11CZv0xz2GB5xS9h&#10;EscERvIeQMMD9Cu1tkeipNP64SyikL7nwcGTHyH5FSdp11Bduohld24KhsjI+6ty/wCktAvYFaNV&#10;PG4FMZH4rPWt9JXtkZTBbF0ZzsKHnBNOoa7JSnZozTuv7xYwfbQZXk4PcfVSNl1Fazyg3MwDEEhe&#10;Tx9nNZXsOstX0xDBLAOxG6QcqBSdj6kQTTMLyTYVHkePxV1boztRZrfW77SZYVRZI9+M48nNDUNn&#10;NfONuVRTgnNAE0+nye3su42yAQAecGn9vrmoxRhYZcDgYxnn7pk/nROWPWiRuumhFdM5dnxgYIoK&#10;6x0KTU/ZiMWQM/JQQRU/ddV3VkVmuk57OeD5+qID1xo7WrFZNvnee9Vjk3r4IPEzOFx6TabbWzSz&#10;wj3SGwQCGX/rwao7VekZ9LkYLjBc4Y8j8AkVseXqfT9Td1S4jPIUgjGKIbL0/wBDlhJnnQ7xux4U&#10;irQzNva0I9H569QS3NpBE7RMAD8nIwAain6hkmaN3OGPGF7cVsvq7pDTrwPAkXx7EHnIHagRPSCO&#10;OJ5PbQY7EDP/AHqiyROPJIzlDfFJM/YqOvL1Ig8rttHg/Z+qt3XPTRffULcmHjwA1UtrHQeqWokV&#10;EaeQsdqkfEg+c1WHFtbFcqFh19CI4oCmwdi4z4+q7t+sd8jt/uEpOfxkCqJ1rStctJPbkSRWALYC&#10;kqPBGaGjeX6PHmN/8rjAravEhSehZZFLs2Xb9f3CYdL/AN0EZxI2aKx6gzTwsnsggjIZT4/NYQfU&#10;LyPMkSFtvJHlac2vX2pW7ZOSR8gCTyR5P/zVHJ429EZcDVk1zaXbzOtuvfGWA7+aGJvagnjbdjBy&#10;MfYqj9P9Tb9fea4t/wBxyFXjtUm/qhp8uwMCjH924VxYJfBxSS6NUaD180LtCtyQjkZHJw1XN09a&#10;affpFN74YEtuw3K4+wa/P2y63thvfGwY8DJJqyei/U2LTriRzLuON2D5/ipz8WSWkUc1KrNTdd6T&#10;AsIRYwfdXGe5H/yjWetQ6EuMB492CMDcuOfBFXJpnXuk6jMgndGWTaeeKsK/nhntwI1G3Hx7GhZp&#10;446iZMviSbswfd6F7Vw8UkTAp5YYJobv9GWVIlyx5xgHk1srqroGbVUik9h1kj5Bz3GPNZ/1fp2e&#10;3lki9vac5HgGtmDyVNJ2Z8ilArZI3s2V1PyA5zTC61acybyx/iiDU7WfBxGdwOGH1Vda7q3sDATB&#10;yQRW6CUrbFjMMtI64v7KeFhGpUONxyeB/mtpdE9W6BrthGD7XvMMNuPPbxX5n3GpSmPczbVxjmkd&#10;C651Syuj+lcAxOvx7YBrmXwYyTrsviackn0foR1J0uLm6SaCz9rcCuQpKtj/AM1nf1J03WrDUUhE&#10;jRoyDGARnd24+6036ceqcE9q4mT+rsBC5xXXVNnBrQRygaRjyxNeWs0oTalehXCMejCaaBfPPgqS&#10;Act3qZn0qRIysSbpW4ANbDi9PYLaweadfcbBJAOQPoH7NDY6fjky7RKGB2jj/rWyPkxOpmDestCu&#10;oGwtv7j55AGcj+RVlek/ovNqD3E91CfaRQzYGMk1obT+kbKXVXuJVKwwpxjA3E1cHp9oM2rwXdtY&#10;RuYk3NI5oyeTcUkgULAT0z6Ul1S5n0rTyY1GDLIe6pWhOndG0/pm5aXcZpYyV5H/AFNEvQd5ZdLW&#10;V8tvbJJeS5GSaddM9OxjVDqerZdRmX5YH/T6ryM+aTetGmEaRMdNaQnUOtRX+qz/ANGOM4UkhR5B&#10;zVZ9Xa9qN3e6lYaSxjtwdrOp4fP0aS636t1fqTX3sNBt2gt7hyinwQpxn8D6q/4/THSekdFWS6uf&#10;dZVLyuT/AH1KM1vRRQtAr6K+nWnaM97qlyS8kUfwZyODXt5fG+upxbnJDMCQCAM/moiHUrzVj7Fh&#10;M627H5FezGrA1FdK6d6aASQfq3kyzZ7is05KTdFIRaGHUNppPS3Ry6heTf15JP3Ejj/H1WSLXqrq&#10;D1BvJJNNhKWVthTMRld2eeD9196ma7L1SILESM0Y4wBjJrUXov0Jaab09DZzJ7EcSb5WJxvIrSox&#10;hC2tvpC05SavQVejPQ9rYpNsj9yZhmaZwA3+Kc9Sa7Zae9zDGqscFA39z/k4oI1/1GGlJcyWcpVH&#10;BVWPAGPrFZX6h9UjJFK+8h5CcOfr8Clx+LOdP5LqcIM2P0Trn9XKOylSc571cPUun3k1tHqAAf2i&#10;M5Of5Nfm36VeqErXQtJ5cFpATuPJWv0s6P1aTU9KktEbcGjZcHuKo8HBqEn6ZZZFP8kNE1COe05P&#10;ywCMVK6ZaR6hZbMnJGB9jFBOh7o7ySzniIMbAZxwc/VWLMkcZ2xoBwMY4wRUJNLstBCvSJihF1aT&#10;SZdCw2ntsrDn+o708tbPWP1sUagTRMPkuQy1sy70qWC4iuvcC+WXvxUN6y9OWnUHTdxhgHwMHGTT&#10;ePlcGqdbFyY7ez8ovT3V7nSup0iKBEcljj9v4Br9FNAv21Wyt13nDtsIHYfwa/N7q6CfRLuMOgEi&#10;BgG7lq2B/p+63tL6xMU87CQDER8ZPcV6v1PDyxxml8C+NJJtWWrrST6HOpjlJUjG7OMj/FWP09qc&#10;T28c3uhjtGQfAoY/Q2mqSLFcSfHcfmRyKjLj2dNuUjBLQhsBvsV8+1RscroLerZIp0960GGAycVI&#10;6QLvU7W13OGZVyQ3G3H1Tq5WxmgieEI32opmusfpmVUwjjB2+AKGdiSH/p8XSzJLIFI/bg5P570N&#10;6zPaaMyLOSY8DaXqdmu5ZZncbgzc5pW60GLWVSG4Cs23ufx2pdlE6InVLiOGGG5s2DB0DgrzzUJa&#10;6hPrcSGSMI4baP5NRLXi9LXiWlzC8kLnI3dlP4qyrqG2uoY5rDbnbn49s0NjxaBjVNGvdPiVZIzs&#10;YdxyBUTp+nXUZ9wSthRnBbPaik6zeSR+xdyY8EH7FM763khETwTBlI+QopFObJG066toy8MwDSnj&#10;5DAND+udIx9QRStECpwRuBHehqSwi1F8MwQk8ORUzFqd909C0SSCRfunU6CSRS2o+ld7ZCdpJAce&#10;SfFDcGtJplxHA6Ex8E57YHmtU2GrWutxsjn5E4dSMcmoDqj0ftbmNpEZDxnOO/murLo5yrsA2gst&#10;btcwoqePgMFT9Yr2903WNBsF9ojaoUgjvigHW4brSEY+20bjHI8/moDR/VnUZLxLXUUcxk4ALbtp&#10;Fd+1JxcltFYT6svnS+vI3gijdTkrt48ZqQQMrBlfDA5BxQVfR6dPAlzZsAzjcdvIzUjo00xtkaYt&#10;xnLmoSuigb65rP662EQiC8Yz90P6AZYpTvOY+K7jvbORXHuAgd/uhua4ngOIiWG7gDvg1NPZxF03&#10;OpafNEyWsCBwM7vK/jFBIa5u5vauMsobjgYH5rnSZVT5MMMRRnb3lg9uQWVX/itCOJUMYemLV1Zo&#10;2MbgfHFQJaK2l2TsHwT3XPFS1/PggRyHHkikraGzulRp5Amfvua7fdCNMGNetbJ7aT9NhXk4wOOD&#10;3xWXp9A6usLp5bETRLE/deQR9EEGtNdR6DGkyTW0m5cH+VIppD13Lp8QSW3Mq92YcHnitOLyeCak&#10;h0m1plL9P+res6aN+rgsAclW4UfXAHFGg9a9Pu5ooywWSQ8A+DR4/p/pvUqNIj7VyW25Ax+apn1C&#10;9CY9OmE1oyyMMFMZ+WB5NEHhm9/imRbSNT9Keo1vY2WWlG0KcDIyAKrrV/VLU7rUmlhyYuxDHGB9&#10;jFYb1uLXrZlWOaRIgjc7M/JahofVPqSCK3ilUMwA2bht7fdbv8SUoJRmpRW66JRnh5PlHZ+quieq&#10;dvBBH72Cx7rnk1ZOndW2V+m8MAh8NX5T9PeqiXEscdxOfcwPyhPkZNWzdeqtlaNEtu+1gMZPIrE4&#10;5FJQ2v12Vl42Ke0foQ9tot2RujikI43d8UDdW+nR1eGSOBxFu4ypxWYNE6+uMoTc4jJy3INXVpnr&#10;MfZtgR3OzPGOPuiUqa5f/CIy8OS/hK/7K/1D0b1vRIZZf1AujjOcY7VTN3p13PKEn0yVASeSp/6V&#10;vTROubTUMiSRP4PhqnbmLRrkFHiibcSPrJ/muyy4/kg4ZYOnG/6Pzb19tKtIo0yYinGDx/381C3l&#10;0XtHZZAVCg8mt7a36I6Dq7GW5QA5znGT/Bqpeqv9OsN8PYsCqD8cdvuiOSKcRo5pK6fXZjay1C7i&#10;kV43ZiG4AortuqtQTcxJjZGypPb/AJUXaz6Ba70/dKkVz7gYbwXHOT4GKDtc6I6qi2ubcNEq5kGC&#10;MH+aMvjwySu0Wj5sq2iWi9VY4pC91Fv2kA98MTR03qTod5GkaBDtXuU4UnvjNUrfaDdw6cd+kO8k&#10;g/cRnA/xQCz/AKN8PCysQQAR4+s0y8OPqxv83fRqWz6R6b1syXPuRDaN/wAcAEeeGoYvumbWynxY&#10;NncDtAxhf5/NZzvtZu9P2G1hYEn5ZB/bTiH1R1W3C5g9wgZKHKnH4rsfCyrdxf8AspHy4MOOouid&#10;aJa6Lv8AMgbB3GP48UN6XJqdnKC4fyvAzmiK69Vb2+tEjkjZJSuN32Pql+m+sIZISLi2EbIdrOeQ&#10;1VUJRj+UEJPJG9Ms3orXLi8iuROWxHHjLHFDnVOq28W15FOwnBA7iiCG5g9gPbp8G5GPJ+6BdctP&#10;1U0auOdpP2GrAmozbo658lxCbSvaFsPbJKn5AseTmgbqeW0a7SKWRSwb/kcYop00e3E0a52hf+1A&#10;OudPvcXE94HJfGR+KOVy7KLpaBLUfTC1vZkMEyKuc4YkEH8fdQt56XvZxM6PhudpJGCal7iDXLSN&#10;Wh3jAyWYjdz4pnc67qsgijkbBQ+ecituLLlaVTTQRq+iub3pi+lASRMMp4IHah296R1ETLI5+I4X&#10;8VbM3UWqvEVSwKuDxJjcCoofh1jUHm2yQkFv3Z7H81shnyJejvCLAlNF1j3IhGzMDllJ4AIohsrb&#10;UrZm33LCTIOQSdpFEF7rE0MGYohkDAznAzULYzarczSuFwAvLbeN38V3783fR1Y0vbCzR+odStyx&#10;luT8gdx+xVl9P9bzTSojzH2OFHPKms338+rpIqKoTLc5FSt9p1+9s4R3VmX+w1lnGMvSKxZox/V2&#10;K03xw3qnbuU4bP8AihmX1it7SPc94hZs/EnLrWU7Doe/uJfajGWVu54Bo7boUiVfewxHBXxmh+B4&#10;1bexVOT6iXppnqot7LLNG7lSMKxAxkeMVLv6h3FxEI3RUfOTt/FVHpukWtjAQo85IX7ruPUoQ7qU&#10;bf4FQ+xC+jRGTLVuOq5/bSPeBuX6GVpAdSzwxIvvYzz/APrqtZLmZyo29jimzTxQyhpXG0DDc0jw&#10;KzrmHM/Vc3vOAgPAUbjmgW/6ue0dffnK/wDCq+B5P8VX3VnW8Yt1jtQhk4yQTkL91RnUOv3s0Te3&#10;P9qSfvxW7D4CkkzDl8ri6LA6/wDW4qs0VtKNjIVfyWxwBxWW01XVbwHE5Z5ZBtU8AEnGBRfoPRt7&#10;qswhCN8vk7lchvxV46D6WpYOGkURqMZ8n+R+K9XF9vDGq2efkyTyPt0UppXpbPPqCK0Y9vglge58&#10;4q+9N6ds9NbCRjcgwvG3J++KmG1G2OpmyslLFVAzjgDHGKOOkuiTfvdzXl2sQiTKjvuNRy+Tz7Yu&#10;KEY9AZp9hqGozN7KYRP3Mc5FWlomjJas7bF3lePyx8jPmpTpjTLoyLa28RdpJNi4GAc1fH/0PIOn&#10;7izm1S7zhM+3gYJ/OKxZs/HSNkY9FO6H6cajeTxT3qlYM7mOcAt4Bq9LqTTlaK1sLd5fZUB/j5/8&#10;incF1fdTqTbQmGyt8rGqjls/3H8iiSA2HT2lyCMb7qRtvy/uJ/NedmzOTKq/gjur4tP0LpWG+n2S&#10;X87MscZYcDwooj6K9OZ5dEGpajuMsmGxnAQHkUo3ppcTvpl5qQ3sR7kauMhKIPUTr23TTU0eEH3G&#10;TLsv0vFEMkUqKKMge6h6tt7WwbTbWRXHZyucVTV4ywkRJwMZ3Zyc0wvbw2wCJzkcE9z/ADTdlkub&#10;YzYzk4NNHGij0IzSAByGqr+v9cgsIkjldw6kSEAZ4qyvaYKWxlV5Y5qn9d6m08tILlPcZl24xu4r&#10;X48I81aujD5WXjFscaT6lWZslh/R7eOH8kn8eDXimDVnUeygyMFWHcfmmHTnQ9jqYuWZjFFwc+Bk&#10;Ug/QF1YzO9hqbzgDAR+GwPGa1uML1KmYZTlJbHWq+lmjTo3sXjwOcfsA2gihbTvR7XWjE8vtzRkl&#10;UMZJOPzTqax6hOJf9quTGOQ+CQCKsDo71UvdNY289mYpASCG4OGol9yK/CSkyXBX1RXKdKavoF9D&#10;M8bW8Y+SuMYb8NRYt5NfyO36xmdzkleRVu2XUWn6sXWaWN4c4beOP5waJL/R+iGVIdPtlWTGC6E8&#10;E+fzU4Zm1+UdlFrplRf7Zc/pP6bgkjzQbqOj3W+ILYNcSO2Au3NXlF6eavgzwXie1GD4p3pk1/ox&#10;W4niUzoeADhSTQ8rihtsy3Poeu2StK+mTwhSfj7ZwPJJ+hUNH1ZFPPslZSmMN9ritb3HV739yz3R&#10;9vfgOD8Rgcc1YvSnpz6Z3VrdT3VtbSPPzJgDIx5BHeu/5VJfiOkZC6f6e0vVpWgj1dYAPnGQQC3P&#10;5ozi6u6k6Rnnso5ku0DjLYLMPrkVIdW+i+g6tePJoe6AIzG3wTxgU20702660GC1vb3TPdtXOBIr&#10;ZY/ZZafljmtr/QyRZGh/6hBfyQ2muRmDLY3rllGe1aZtG6C1K1y/6WZ2jPONxx+SPJrCup9Z9P6l&#10;b3FrdRJDKy7MbCmMfRqN0H3jbRf7ffuY1J2kEf8Aak/xYuH46KKRp/WPSS1lnj/2n3LNN++IwcMD&#10;/wBsV5qz+ovTyEXN69zHjfsYd9o548E0LdPev+u9OWf6eaxFz2O4DLgr9VbnS/rHB1juF0yxTIRh&#10;GOMg1k+1JLe6Bq96JTpj1s028sPbeyWGV0G9GXk0caP03F1WYhHIEXdnchGARUNd+nPTJBupc+66&#10;FfhjIU96pu56cvNC95OndYuIjJKGMbZkX/ANZ1FKTE490H3V3pnq9kl4dP1ZP1JDGH3MqP8AI8U2&#10;0T1J6s0XTYodS0Zrl4lUSTwAsRjucYqKtPUW4gvYU1KGUj2wJWYZwfJWrUT1I6b1iNLOxiZZ8FXB&#10;GN6jvmtFP4Iu26ZBaZ6j2eqXS2/vlHP9rBlq4NM0DTZgBdojYwQM4yTVTX/o9b33tXkk7W0oztcd&#10;wvgVVmtPr2l3KQpqUzAZVj+7H0c0tXISSL56p6Z0mQ/p1sw21s8HP5H+RQ+3pHHfK0ghki+OdwGF&#10;P8/mqp6X9Q9SsLsy3cTTqAfnJktV3w/6iLS9hghhEeyQYzgjJ+67BSi3oWUbpAWOg7i2EFsdWvME&#10;nBZ+/wBDIxgCi7pzQetNDWe7e/imtyOELfMY85zzU/o+nJrszbpwUyWw3AIFSnVN1bhYoomOxQcA&#10;ZwMV2/bVMFj6VgtpvVPUdreCdbA3qs/zLZyufC8UPal6k6tJfXialoIhiz/Y3usefA+6s/o/qLUx&#10;YSQxQhYzk5K8mmegappy3kh1W0DS4woA4BoXa2JJFd3Xqx0+dunJYTwbcb3eNkH8jIAqeuOsOiLa&#10;xBj1eFJTgbM5PPkikOoeoOm9V1X2HiURQn5gplgD/wCKEuqtE6MmnRLOyhMpTLMuQT4Fcpb2ibVF&#10;iaDoenPH7yaisrS5dFLk5YfWaZRWst7I0aStjHK+CKqubonTbO1VLbUD7j/I+05BjY0/HRvVNrp3&#10;uNriI03/AMIqAdq/mu0CUfkJdX0VbWWGKHltwB/FKdYW0hsLX3nJdmG3BzhVoE0PRuqFu1Ju1lCq&#10;NzkAKx+qVutP6ku794w2/ZggZGExTIWSCKOwu7XSZJAojcZwpHPy80APpTJDdzSKm4pt3EcnP3U5&#10;qw6ghaOG7mKANypwwYCoHXdMvbxoZWu3RFwohA4P5NdlNx6YRx9WVnq2nm0RLgPtySB9NUJfvaNZ&#10;IYYkimYBXZRjNHGo9BXt1BPK9+7RIN43YwtAtt0LearG7Sz/AKdYs5K85/IFWxyvfIhOFdIqLU+n&#10;bOWeR/DckL2H5BoD1fp6zMmwRjAX9w85q9rLpJjPPtulMKZwScGhpdAiLSl7hFRckbua3wy17OU/&#10;Rm7WejJJWaKMBlIBz+KC9d6Ct3gFuk7xBxh8jIBrXGmQWcEk80pXaVwpfwKre/1XSWW6JPzySMLn&#10;NclkbekPGLMaaj6fXssiW8JbKnaJSP3AeSaar0PrllPsZFmX/jjbv/zrTk+vw29rvW0c5/4f3VXm&#10;odWzTTLGlg6gHCnvkmnj5E6pJFI41RX91od3biMunyX7/NP9H12509TuGIvC/Rp1qd1q04/+CcNn&#10;xwMearXqOx1B44jM5yv0Mf8ASur816stHSRYmr3MN1E2CCcZ4P3Vcpd3FncRFWPD9jyCKDYb66ss&#10;tvIGMmms/U7SOPnuIrXgxNJnMuS0XvrXUoumto8Ax5BKbslKdPNc/q9OhjB9p3GPyKpDSr9pLqJs&#10;ZJPIHmtA9CSmXVbSCbJSU7AP+DHORUZR+2Qi6Zs7ofoZ5W0lDKX387AOAD94zWqNG6VMUrrIMCJg&#10;FbPB2nxQJ0DZf7alrMXDH2kEf8Eck48mrcuNTMaqQcAHJ84rwPNnJydGrBGtk7cpDb2srRphlHHP&#10;JP5oUPUMk0RikjAZ8AHOah5+pIr5wsL/AB24bH9xqH18vbWsk0UwEmPgDWCMWjZF6Azr3WI4bW5j&#10;UfMDGCe32ap24uhJCuWAJwM+TSfUd1PcNIk0jFgfkSe5703sunbvUhGgOAuCG75x4Ar2sdQitmOW&#10;TlJqg66I6fM86Szxs6r2UY7Dz+a00Lb2oI3ZhtdMhsgD/P5oZ0mGPTbWzjAwBCM5AHJ5NQ3VHU2I&#10;rOCE5RweMjCnP7uKxZZPJJUaMeKgc62CMtw0T7m2Elx9/kVUl1M9tbptyd/B8Ci/WI3jRSGwr8vV&#10;S3euCS7a1yRsbCfRJq3jwa0Un+Ie9K2kWoNj2/2Pjb4P80TdS35s9kTEZXsh/NTXSWhGx033HiCT&#10;Skk4P/egXqaf/cdUhSYquBhX8kfdNH85tX0ZZOjQXTMTS6VbSgh0b9p8kDvmpTQ7g2WrRIqKUmIB&#10;4wAfsU46FhhXQFjM3xTKj7X7qG0Kf9RrnssuTF8wfo5AqMHyslO7L8sIknnkD84U9hnms6+qMMkz&#10;zoZGhPv/ABH2MYJH4rRNmktvCJVfk5rOnrXrbCa1R4dpJyhPnPFRwflOqK3ot/ovWI4dCFtcFmxb&#10;ABiAU+IzWfdD1eROtZG2gfLGe6rmrL9i5/2GyUjCezhip74NUX05eGHrMxSjACsd54xu4x/iq2vz&#10;v4Za6SLn641aaG9tjbO6SBwysGwMjxSXqV1BqV7paI8km94+WJ4/K016r0tby4sPdc7RIG+NI+p+&#10;qR2WijglhKgGfOanCcFKMUjsp6YNWLSXPTSI0zZkU8k9mo5/0+STXGn6nayq29Jcru4UeTQ+thDb&#10;dKLcuTHge42ewBGSas30UAuNDiuklyJpGYYwDtHAzVs0qx5DPHckWdK3sjKgArz9/wCcVnXrK7uD&#10;1DYGB+Y3Ups52+T/ABVt9S6lPpiyFcu/y2jwaprpJLnU+q7Fv3HecjxWbxoN3IvmlpJFz9ZdVCPS&#10;ZriSNiyx7f5LcUw9A+rkvriZpDnI9pyRkjyK0DqfpCddsv0jNlXXd9bTVael3pjBoMer20vzu1mY&#10;Dxj/AJVWWWH25R+WRSdlTev2ksl/YyK2It4G/wC/OeKP7TXJY4oRLhtqKAe2RQ16mrc3SRwyNveI&#10;nGOMc0tp1pLcafayvlyQQa7yXCH6FaqTJKb9PeXdu+45LAYNNurZ5rfKPLhcjj/iHmu7a2JnjUpy&#10;h3U26mmjnEjO+7bxu81D8VVFsWkLWkMljbG4jfKSAH4nj8dqzf6kx/7xEEQlXDM2c+c8VfVheBbH&#10;295QYyPxVdap03PHamdYco7Ebs8gn7Fa/HklK2TydI0L6U6pa9TdJwwXCqJYVEZ454GM1WFrov8A&#10;svUtzBKBscE7h/dn7rj0mMkDXRinZgrglSdoWl+q7ydr6GYnlSUIIPzDHOaSMnykvTFlXFMqD1hl&#10;eDUrW7RFVlP9LJPBJ5yfrFXfpmqST6Rp00oxlcn+fIqkPVqVLzSSZYQ7ROgT7Iqb9Lurv920D9I8&#10;Gx7Y7UYHKuDVpQTgn8OrFg9mr9GinSzgZQQ4G7g44rKvrpYQyXVrqneeOb23fyMHNXD0l1pLZ3bW&#10;1z80AAQnk/kUG+uenxXliLuFxsVtzqB8jnucViwOs2+mbJy/Amun9f8A956cUSEGN0xg8/EeDUN6&#10;a9Sppz6hpcxCbHIX6X8j+ahPSDVLV7M2FyMIp2oR5P5xRJd9Lww60SED+8Mbu2a7k4KWSP7JxapN&#10;hTJ1UN7QiXls4Uj93+alYdUuLwIFcqVOM984qoetrSbSZLG4DbkDFcgHj8NVu29tAdOge3cFnjDn&#10;HHyNZZwjVpmiDUnQw6q1y3MUUF5GDnI7ZAB4NV707dW2m6kmSDCVIV+4x4p51/p1xPZbmcgmqj6V&#10;uCNXtLeeYhWRlIPIH+K1YMNwbszZmlOkWZ60WAuNNT2g+ByhHc0l6Paxc2VnFFHFkIpGWP57VaGr&#10;dMkWnsSTEnb8G77h9VWXQkH+0aleW9zCRGTwV5Oa5yX2pK+mChJSv9FjdUyGfbMB7Z20NadqhNzm&#10;QnY6hSPo/wDFRF15YB7NVgcOA+4MPoDOMVUl1NKmyV1KtGO1Z4q60XS2XTPYR+xKki7lIyT4/wCn&#10;3UVZwRPGCqbfH12p701q8zW0ZkwvurnZ3FPrqTbLvAyD4olVodIq31Ki26esiwyHOEcxDcQPz+Kz&#10;/LECh3Jwa19r9pDdWRkSTDA8pWYut0S2ZnRSC5wc/wDFXoeC+0Y/Kj0w89L7i3sUBCg78hwB91ZH&#10;UWoG+txGE4Q+OCM1nroy8l96NlBGQVP8/dWdd3/t3X9S52IRz+ah5evIv4RXB/BH0mkzzIio+EVs&#10;kZq4NA0qa12OXHyxuIORjHAFV5Y3Uck8EUcyknBIHOQatOO8MFi3wwIx3/BrP5GV0olsOOyS1eXf&#10;FswMnsc4xjvVL9MstrrMm/Ox2YAY70Wanr4ETSd2AxihnRQLmJpGByCP5/zWRtrpmmStUw+1myhk&#10;iRkPyB7/AGKzz1LZQXl57SIdseVP5z3NXBrmqSW4EQkAyDlu4Wq+sMXVxvQDIbDFu5/NaPFlUm2R&#10;zJV1YZ6CJmsIUbIZUwoP/D4FWX0vaCSCSM4aTdjPbjxQvBZrDEvyye+M0TWbNaIXVgCwzUJPdhxs&#10;DeutZFo0exGZVLKwxxlazZqt5cXEgjTdl2OxcVovqpTPEwC5cN/3oM0LSLWCdJZFOQeT3/jFa/Dl&#10;xtmby4N0rILprpN3KRz70TjJ8k+RWwdDvNL0fSSERAduFB+sd6z5fa9YwToplO0f9zUVH1De6rqN&#10;lZxSEq8mzcVJUCr5pzavojgxRd3sue963ntmhitIzI8rDgeM8U7uNM1D31uLh2VWUEIOwp9D0taa&#10;XNDcAiS4RRkn9qk/VSY6qj1Wf9OuA4HAAyDWG67N0IkPbuLm5FtDznGRT/2/9nnDlwOe5zlseKbW&#10;Wnx6Vfm5jGJO7ZORj/xSU1+2uTlFQMRk8cYArkG2O510xHVuppNVnOzb9EDO0D6FL2USRBVU9+1R&#10;iaZBYrKZQqZJPFT3pxprdQal8ZCQmQQwxwAOa0wxpNGDJllRpX09eJtLjDYPkE+RVW+r8yurwRzB&#10;XPcg9s0X63C+iRkKB2AT8Cs369f/AKm8Mjsz8ncfr+Km3UoX6kNCP4yfyid9CbiFNauY7mI8jau7&#10;snPGP5rWt8sUdzEmRtZcEGs3ejfTkt/+svMYIkG3xwPurb6jsp5pLdgxDxqR9EmtuaabWv8AZlx2&#10;gltbextdUjiR1XfuIXsSaJtUtjJD8Rkg5/xVCRJcvewyiRywfknuKuzU7xpNPlCFhIY/HcUQnBRy&#10;KS72jtO0ez3csEIKnxxkcDFNraBLq0LoxDDvxwcUJXGuXJ0+RHYb41JbPByozUZ0f1JeAl2j3xS/&#10;XHI7mofdi9SuiijJJnFvcX+najcTLGTHI2SM8f8AKqk9X7p7q4gcA5I3kYz28Ve+n6kmpXt7aqNs&#10;gy2M5BANZ+9Y9OuLSS2YngePvP8A81Jh3kha1YZP4yv4LL6C6ilOnC1nt0ACbwSOQDVReo2mWs1z&#10;J/TXLZFXX6baFDqWjRTdicDfySaqX1Y6fuLO9R92FYbAvPf7FNGEvvt1S9MTBUo7+CttD0lreKVi&#10;xKZAwRtwAKCf/X0Oi62tnO4iRse1IOSOfNaR02GB9JGBuJhCgY78YyaxF6u6PFPduIpAWwFdF4K+&#10;aeC55mmI4tKz9BeirsXEP6yNvh5B5OD54q7LaS0niR2nHbAyfqsH/wCn3VLyDSoYZ7p5A3ff/wAI&#10;4GK0Y9lMxyFA/moZnGGSUfg0YqcVs/mwks3UNxkUzKmPGBVr3mi5VhtIz4xQff6NIgPnb+7ioxzo&#10;+lc0QrMjRjnk0z2p2xT2WxJORnGO1ee0VfBQ445PAFXTElNg/NaLPv8AiRXCwKigVPhBtJCkZPmm&#10;Ri3eKZSEB64tiDuxUa778rsOc0VbtynKgkHsajniDM2FArRjyIWSBp41OVCnIpBYpDwPFTPs4amm&#10;9lkYMPjWpTbRlaSI6OFcsTSMsnITyKdwllmYbOAKSnhVjux8qR5FZwjBBlwWpV4MSMM+P+dO0TIp&#10;YkyLgryv1VFkK8FRCvbFdxqMlOM0TStgDPeoeWJHbgEZq0ZEZEIQC2cUzmBZhlvNTVzbNwMcUxKI&#10;CAe1XhJEZsZSr7gAHikFRlyNtT0kMMeCFPIpv7quhOAKoshMjINOkuJGPCqBnmpKCWGEqoH4JHmu&#10;HmJiIBp7o5jZkLDLZGKfm6sKRov08gdIUBjULiri0+0Mhx9EcUMdAaOY7e1DqctznHBB7Veb9MJa&#10;QLdRkHcdteLLJeQSTbLT9BtEtb2e7knjDm2GMnyCcECtkaRpbiCWUkArgKg54xWe/wDT7YxWV025&#10;cmdGBX6+zW4ejtBhulkDDC78nPOT4FeJ5OTlmf6LNcYIDtL0GVLZ7p8Y77D+7FXjoU4fQPb45GW8&#10;E0L30S28zwHgqdoBost7TdZRCL+xeTUJPf8AoklogupdLlGme4QMtGSPxuGKyXp+pzw3M0fuZwxH&#10;54rbetIZ9DlhbltvBb6rEF8gtr6dCFLBiG29hWnx1aMfk/yT/VA71EMyTSEHD4/7VCabqcsdvJCy&#10;fHOQc/f3U3rkq+1cYcbR+0DzVax3sj2sxBKjBAJ4rcm7Sswzasjb7UYY5ZQDtJY4qA0yzNzdq5bh&#10;Tmhl5g88pklGPBpzpvUENnvJJwTxt71q4unQkZX7NCLq4s7NicAKOx8k1VGsEags285V1oJ1Dq2e&#10;7kjQSnbntnIH8/mnMeozAqm3IbnNSh4zS72a9NFU6irWd1tKjKEggcj8GkHvTIS5bkeaP9T05ZZz&#10;vTJAzQHrFrDZvsB+RGTzXqRmnFHnTtNjGbUlZeRn81E3l67wt7Zyw7Z+qVFsJEL5wKa3lsyWksqD&#10;C4xmuf8AImZ/6h165TUNoYn8eKa6h1FexLAWlb93YVHT27y6tMsYLBZM5p/1dYCcWpjjwyZ3DP7s&#10;16FY9LvWw0ieHXzRIuW2nHJPNP8ARPUCa6aQOwIB4/IqlNZieG3XcuecVOdLxEW8jpETnjPil/xc&#10;fFyo248lQTZoSHqW1IBZl2kjOT2ravpTpyvaCWIjY6YXA4AP3X5qaHphcyLM2wYyvPmv2F/09WUE&#10;vRUYEB38FmP93FeT9ShDFDRpwLm2VX1F0il3qlvC9u0jNIuSufB4NWfcdMhHiVYyojxtVj2xUp05&#10;p5n6mMcissuwvjtuPjH4q1YempZ5GEgAweSe9ebPysiSVmzHCg16A1tY9Mit5JyphXan/wAv+Kse&#10;z6x/UypazTJGG+G4jB5rMvUVw2jzW7jP9M7viT+wVft50ZNNplhqNn8y6bj+D/FYYyfbZ6cGtWEk&#10;3SuoWEzzW7K6rzhf7h+c1G32pvcqYZHGCOMecVEaT6j3Vs0FhfyIrFsNuPy21P6p0/azfp7mCfPn&#10;g8Y+jXE09Cyb2CZ6auG3vBM47FsMQTjwBRBadYRWUft3NsXC4BPbIqHvtbl04mPIIYHGDgin2g6b&#10;ZdQB3knaNlGccHNOkvTJS32IajeWHUgENtFHvYEYIqudQ/076pdF7hH9s9myvB21ZOq9ADSJxdWd&#10;5IjHkL+BT+x6/wBUsnMbbHU8kntVceTi2ZnB3oy5qnSusdNytumZ0kXgoMAEfk1xpvqVqNiFhlmQ&#10;r2Gfx9nya03cyafqsiNdzKivJy3ZRnwK+1b056VS1nktmj34JHIO4ec1eOaFfkT+7T6Kc0/rmy1y&#10;X25JuE25z48jJo/a10SWyY28yMWzgKf/ABWfuoOgLqG5EulGRhuOMJng1AS2fUljcxSPDPH7RGJd&#10;u0MaPtLuLOLImy2pejJ2L7AVKg7WzgNQXdSavpUkqxXDsxPzVuQMfWa7031SmtHH61g8QX5N4zUk&#10;PUfQrqf3HnSMMcYIyKos00q4h0xbQus7xMSPCFXIG/GTg0Wav6gK8LcEkDGfA/NIX9xpeoW0Zttp&#10;3EFGC4yaErv01nu4XmE5UuN4ye1LcW7umRbPoeoY7g5cI2fJGMml7nXbG3ikQQrIj8MpPAx9Gqjv&#10;ejtQtZIzHdEjuuMnBqLWDVrYSNcxzSoD8e8mBTSjyqpErVhoum6VeyH3YlbLb8NnBx911r3TvTdt&#10;HhIoW4OSV4z4xQzp+qTPKvuWrQrgfJuCcVZkkOi3UCskm9h9/nvkUz5Q47ZSCUrMyalomn3WdpCs&#10;TktsxkigvVeidHikYe6rS44K8itQjpDS72X+k6Jgncc9/wCKDtc9JLObUUSzuiWZlyWOUrTHyH8k&#10;ZQXtGZr3oKKRd4nVQ2AABQtL0HDFJlrhZADwgFaL6t9NTaNDEbj3JBkgoeNtV3f9HahaIjhgSD+0&#10;HBIrZjzNpfkZMsaegKTpR4xlYjkeR2pdtDmwpJUH8VNyWd8Mb9648HgUisN6iA7zwT3qryb0yX3H&#10;YnDZTIUVnZQe7gkHir06O6hni9gPcggERtnJ+FULNLenJx4xk0RaJe3Fpvdn7jjJ5FJkgpIos9e2&#10;bOverghVZBu8AA9s9qidYsbGWNBcKjkHO3OMZrMum9Tz+8hkmGDkYPZvo0dWHVEEgb3HIH/EBnj+&#10;KyTwSihMkuathTqWiQXCjag9vyAKHJ/RSwvIZ7hiu9lxsA7/AJzUpa62g2FZchj5IGMVMjrGAlYp&#10;Zdik4GSKpDyckUkjLDG/RnyP0hS9/V2rx42tkY5NK9Lek8TTm2/Sp7pzgscjC+ePNXne9baRZuQZ&#10;CWZtuVwO33nGaG9N9S9KsZHuGCq6Z5yFBq/+Zm7plVCdUQa9H3OmXCsofcp7+QantT65tNGhVGYP&#10;LwxHlB/nuajes/U33LGJ7SQF5junkGPivjYax31b1TPNI3tSEc4zncT+a5hTy7miqw/Joq79atSM&#10;suM5eTEZ4XC/RHk1Z1trNzJp8c8mVLoCfo1RnQnR8d5a297chmYKNqn9v8mrkvSb2BbS1KkIo7dg&#10;o4xRkjBUkikcC+B5oNpc6+08USMYlH9R17D8Ctd9LaxYdKdJXNrBGDI6hADyz1n7oyaPp7RrpTGH&#10;mZMjBwA35q7eh+k9Qv8ATk1S5hzHt53dgf8AiGfus8ppXQ0Yi3RvSE8E0F/fKwhb+pGXz9+R9V71&#10;bqt71v1LHpemrILG2H/uJh8UYjsKN9f1O/1x7a0t2/oW6bWI/wCxxTDRbqy6Uh1C5YYLKV+yz+MC&#10;sU3ykzTGGh706LXQbuV1K8DaCwAK488131Wbnq23ImaZNPBGcZUvg5zmhnQen9S1qGO+vEeGOeQN&#10;Gkncrnz/ADRz65+oWkaJpVpptlD7sz4UrHyahxbT3ooSPUPUnTfR/TKpbGNW25BPdeOc1kkdQ631&#10;bcGa1glnUZ2gIcIPs1MWPpP1L1O73eu3L28UpAgtox2T85rVkb9M9EaBDptpGu8w/J1wW/zVIzjj&#10;9KxUyt/TT02stKjbU9YlR7lf2xnBWMmob1H9RRZSzwQSfux+AAPGKq7rD1VeR/ZtpGEYy3uLxkj+&#10;ao3WNcuNUlebeAVO0M3AGariU57aJzmo1T7HvV3Vl1d20geXP8HABNDHTHR3UHU0bfp4yYY35lx8&#10;cVeHQvoJqmu2NtLft7MMpy326mt2TaP070J0taWaRRI4XCocEn8mnl5SxtqKEx4ue5GQfRj/AE3W&#10;uk38ms6zetO1qS0MbVsf051RbO7eWSUiKZjtXH+Ky91l6jIT+ntpOSQ0gVscHxkeKsD046oS9jTB&#10;wFcAqfv8fiovJlcozkj0ccIJNJmhvU2+FgLLUoAuFfZIw+m7E5pppmufqrRVMeSRkHOSRR1d2dnr&#10;ukTWrKoLoB/B8Gqt6SuhDDPDcxMs1u5GMckLwKTLFNt62PHpfoN9OgnlLxSbtrLwrcGpnTNKzK0U&#10;rbl252/ionVdYZohJBF8wBnPBprp2o3k8kLp2Odx7Vm1fV7Kbox5/qf9FLfLahaNtxJyO/LVmD0j&#10;1G40bWbZ5vijy7Cn9rEefwK/WTrPpCTVdIulVkaRkypbJ2mvyl6lsLrSdXv4m2hoznK9lNex4uee&#10;SM8cun0YMy4OMl8qz9KItIjvdOiurV1CbNxbPGfqm2maZBqAlRiBt4JHOG/FVJ6FdV3Oo6MtvJKX&#10;lD7WAPcEfVWrqmgXmnNDcCTCuf2g142aMscpxa2mejjknFMGdCv/APZdXuLSRt6b8R5BOSfqrH1b&#10;T31FFe2wWxmoWz0Gz1KOS5aQFxxgcsDQLpfWMmlXr2lxMBEGOxufjk1NuvRZNeie0zqmaO6/Qzwl&#10;ZEyKK7fVbl7iMBCFBDbjSl90tY6hH+uhlUSbNqkH/Paqpt+o9Qtrz9Pcwsv/AMoj/h/JrjKJKXRo&#10;W/6asOooGE4HuVT7TX/QmoqJcyWEpC4xnbRBpPU8wuFYL8SPDEcVZlxoNjr1gY7xThh2Pj6NNGfP&#10;SVMnJOCbvQG3enWHVVszQ3IVgCC392D90EW2n32iymzvAXXssg5B+jQJ1P8A750Lq8VxYW8slrK5&#10;WRFG44+8VfvTN5YdWWCNMSkgXlM8qfzTqDZRTpIgmgsJQvtuN6cc0Mw6Dd+/N7+722bI4yCPqp3W&#10;en20V5JVd3Vm3jNLW3XVvcW7RSQ7WYYGPz5zXKKvYym0O2t7KRrUlXBJOSeTQhp/VmqWzJFNMJB4&#10;BBwVqwB0vJebbhJiE+ga6jhsYN8bRrnON57ilcbHjXEaQ6noOpWziZ0MuMCN8ZqkutPSNLmUT2Ea&#10;78nAVfH8U76n6bnS6/UWbs2OAFHfBo96J65ltQE1axdSvCuwxmlhNr2EsftbMlGz6k6bvppJLWR7&#10;YNgKBg5HcYNWPYerltq8I0yOII5XG9jsx+Mfdag1fUNF6gik9khnz8h/5B+6yR1N6OSf7nHPZrIG&#10;+TP/AGqD45rQ82Nqnp0RjllDslZdAnMyXpnKnxkkAj620UaB1Kom9t4CxDANjwDxVOT6nrWjs1vf&#10;QlcEcvk/EfmjLpjqzTLlZP6QWQdwWBJqPCjZHIpIunWpIZEH6Mjc3GBQR7N7G39cMFA3ck1H2eoT&#10;m9FxGMhey+MUZX+v/rY/02xBvxjwRXLO20OtM6lsxDsubxAc4G7iiySysJYkaKddzDww/wC1UrrP&#10;QF3P7F3GUIjOMHzUTFqbWDxiSRkiU8oODkUyOd3RcF3p0lvKDlnXtipyKz0mQwx3SqN3GfNRfTXV&#10;ek3zJ7hKkLyXPDfVLdSWmm3cZlilBIHx2nzXTlCeuaY1taTtYuMnGD+R+BVd2nUGo7wuoBniY7eE&#10;4qxumILx2VijFV4yQeasO0j0CIolyUSX9xUnGSfoUJEpwavVlE3es9OTqLRrWIM/BY5GT9Ch3V/R&#10;bSL8e+yJ8wRyCcA9seOKtnrLo3Q7sTyW2PdxhSh7eeRVe29prlvKAYpPZVMB1Bxn6q0JyTqMiXCL&#10;0zO3U/ok8VrJDaM0pDfJgAMVU196NdWxL8ywiA+TDJ48AVro9U3em3sj3Vq7RDPI7g1Ir6w6fqYl&#10;tbhRCAQpjwBgV6C8rPFfw5E3CCf8jEcTa3ppNrDZTM443Alyv1z4NH3SevapbmP3i6qvzbf331si&#10;LTulYNPmlZ4xuy2V5YH+TQNL0LZawUSJVaJmzuzy35U1mf1DFPUsb/ZVX6bM63HrFqtrqbxLESMn&#10;LE4O7xtFEbevt/ZyoVl3Dzucqd1Wn1h6E2sVuGWREfGATyy8/dUw/oXcXr5kfGc4fdgLj6rRHN4r&#10;pHVLIWrbf6n7iR4S18UUMA38Vddp/qk0dLVZf1EYYNwhP76xDd+j0yMYluQ+GG3KnufzQxrvovr6&#10;A3CsIxHj75/IxXHh8WTX50Em63jTP0c0z130TVmeWaVA442Mw4o20jr7RtcJgjCYA5DYGMV+Umn9&#10;JdQ3DBI1aUjgHJHNSGhSdV6Jdyh3uFcqchXJ2kfR8ilfhQV8cwt43rgfrjJe9Kw+4jSQZIxg4Heg&#10;iL0v6cui7zqCpyyjaAPvIr86bvU+oJlhuXvZ1MbD4gHI/wDnrrUvVfraNkRbiRYwSF2A5P8ANJj8&#10;DIqazHHigfoDqHpB0/qTpDHbqIuOx4JoN6o/076WrgwoCxjKrjistad/qE6ssVWGVC4YBSP25/NH&#10;2ievmsS3BLgZiBLA5+Q+xmuzweTBfzF+wgm1f/TpHpdtDczzbmKcIeRQHqvpk0W8RP7aY+XxyTUh&#10;rfrzf3s8G8O8aErhgQFBp3pvqdPq9xtFqFjXgHGOKzTnm3yZzgkhnHZrY2sNvg4iTFDcOkz3WpRv&#10;2RcBCD5PfIom6o1aMyhMEuRkkUz0S5eVY5QmASRj+KjG5Ky8I6QXXGkrGrgOmQvdhiqM6u1eWyla&#10;C1iJIIGSMg5qz9V1zLe0zhQPkST9fZoXh1vT5JP6q5XBOcBqpBcWm43RbjaKwuNUv47Zvfh2o2Mu&#10;3j8AUF/rdaimkeTTC8TE7X45rR9rrOl3DqGVF/8AkkK2cee9FQ1nQkijtWS3zn4HA2gn7rSvJjFf&#10;/aZN4m6qRQVvqkqQWyCzcBkz8R2z3zTfUdTaDlLNfl3GK0KL/R9M3TzGLGO+Ado/OahLG/6X1G8a&#10;VzGVUMy4OzcKks/X4MtGLM6rd3BRnktAqknYNuAc03F/qEweJbMk98gVf2tdddNSQMsNsntpyjqV&#10;G8iq5sPUvQoshIASpO0rwMearjzOV/8AiZ1oqmSS9z7ktoyPnAyKRtodVuAzmwdIw2AWwM/mrWb1&#10;L0gxySNCZQWOMKAyg+DxQbr/AKtQm19q2tSM/BtwFOuTf8ATXyNbC3ummIWJvpsU4v8ATbx85kJZ&#10;QeKDT6iXhQ+3HGjFcsfqgXqTq/zLeYdx+2M96pjwTk+glkSRcsZsLCFven3zd8eMnxQ/L1bYRMQt&#10;t7j9jg/sz91RideC+DQxbyy/uL/f1TCGTVJp3QWrh28KOefutcfDdO2Z35KXoPOoeu5EDKlwi5fu&#10;PH81X2pdSzXi7Y2LSYBLGpa39Ob+8k9mckb2GQAc/wCCavLTPSa00zSm3KM4AcsRuOPo1eM8MKVW&#10;zI805yZmSHQtX1hCXhcRY/ehA3EVbHSHpvCZvduiNiL+08kEfdXbaT2Vrp6wpFE21cDAyTTzTOnr&#10;u+DNsWGIjC7jgnnsRUc2VyUlG4hCKveyuv0FpZTOYo8HP/apybTrh7VbkAYYYUN2YmrM0P0gfVbt&#10;beGKRnByZC5VQBV59Oek6i/FldSr7EC7iBkZxzkmsuTyYQUbnbKrHJvqjMfS3Rdrplm/t2ge6mb5&#10;k8kFjVx6b6Tz6fLayan8UlIcKBj4+cipvq3rbpzQNWa2swHMZz/xhSPBNQmlXXUPXushZA6xqfhj&#10;dtCjgg1myzytRm48Yy6Z2GOFhjr+v6LppsrPS7QvcCQHeiZOPH8VL6j0TqesiG91KRFDdkHgfR/N&#10;K6f0hFpuowm6kCCFs4yGz+aLb/Vz1DL+j08OYYCS7NwrhfIrLyNKitUT9pq1tpukHTbKNWuJRtRF&#10;TJWoSw6ftre5tpr5Q5RtzbhzkeCK+0DULXp28OoXihxGpBJ7Z+lFVP1j1nda5eTy7sRyuSUXKkDx&#10;SPZSMErLP9TfVgatqC2tnIqxxKqkL3/is66rq/8A7p3eUZ4BB789uKiNf1oWSyzxMN8a5z4GP/NZ&#10;vOvXk+rxO2+RJJRvfcSQM9xWvxfElluTfRPLnjjSRoyzL3N1mU4Tnxzipx7n9LayxRjJfj+BUXYW&#10;qBg/u5VhlT/xZr6QEzmNzwc5NOu6RNz1ZDdV3/t6HdxKP60xAQg45HOKyJc2PVayTz3Onye0CTux&#10;kYP8VfXV3UUfvsqkOsYPxB/urjSPUG3uRHC7AFl9sq1eh43LFCbULsweRU+OylLLrDV7QHdckRED&#10;gjBJo50L1GtrdoZbmRmKAB/sn7wKufRfTPSdUhnkRUjKzZbv/d5x9ULdUeh2mW9vHJCWklTcC/Yg&#10;t+BT/wCV489N1+yChKLss/SvVdLrTvas5kKliCAQR/y5rhobDXZFjuootrY7AIT+N1Z+sPRTqa1t&#10;4r+3vY1V13OCpVgB2ODSWoar1fDKibEwBjKAZJ8ECk/xoN/hks791ruJpWb0w6ctba4cs6TsGCgE&#10;4NDmh9O6hE6pZxmTAbafxVfWWv6o0EEuoRT7w3nJ3EfQqxtF9TY9OSb+mwdjtA25OPz9USxySXsI&#10;tSCW5636n0GL9LJpAmhUZJI5Ofo1O6D6gaPPHHNdWknJBKSDNJ6L1ibmVf1SwHBwQ4wCD9GrZvL3&#10;poW+xhaOQucqFZqzTlSX4lowddiTWui9SiOJreOMbdoULjdQBdegVpof6iW01J2R5mIj3/EM3Px/&#10;FGPT9vHqUpaKNVUDfuHcZ/I7GrI1Gw0u3ihSS6J24KjdnJ/JqTnXv/R3qjK76f6i6NI81npC3MKj&#10;ckwXKhexzzRnB6k61ewJFrTCAxIDnAAJ+8Vq7TRdvpqRRyboShKLw1VvqXTGlXTFZrRTJnA47fYo&#10;WaMqo7ZDaB0h6f6lAk15bwSyMpKyPjJJ858CqK6u9BLIXMk3TN48bu/9hyv8gE1YOoekK6slxAWn&#10;soG/Y6qR2+jmubyxvekDpsGnXYvjGvyEx7E12M5xbfLXwd9FEXHQXqFo/wCne/04yQPkCQgAzD7A&#10;HaoO70O0e4IOpforxSGKMCuPoitLRet19dbLbX0WFUO1CVABUH7NWTrOkdBa9p8HuxQSuQWDqRvU&#10;jwKdZm/Ql0Zak1bra2mR4tfjuYkjCqEGc4/BqzenPX/S9LECappTiVHVHkUAg/zmoi39ANUmM40W&#10;WaLIY85cMzdsUDaZY6zoqyWevdOe80e5ffPIIrrjF7OLKmapk696e60Z7eyEKlxj5gZGab3/AKA6&#10;jsgutNKQzrljL33+PusoI+jWs4ntLxrScY2Ro2cGrP0/1s6rsoYre5ikuVUDa0WQxGaThME0G2s9&#10;V9VaVJ+knVZMcdiN+PzRX0f1X0/qxC3k6RT+UfJIYeBT70/6k6a6muRJqmoxQD9xilO1z/8AVrvr&#10;70u6Pvbx57ISbsDbLE+0E/4rLSTtsG90hDq/QNKuTst1/p5wX/4qBT6V201vJFbSmI7T/UOSKM+m&#10;9L1/RBGrRPdWQBBecEtt8YNHNz1jaSKqPGIgigAsMBRV4+RKMXv2Zp49mcL7pLqLRiv6DVp3K8q3&#10;JH1yKJbrSfUW3vNPvo2eSEx/ON0AKt9/wauKy2mWKa3cNwW+xio/WOsr0Aom3PYmmeZSptCxtVsr&#10;9vXvqCxSSwu+nWDjgTIQCw88UV6L1Tp2qyIJZwsmA/Oe5qc03qvo94vavLcvd7dpMgBBBzim8PQd&#10;lr257WKGOL9mANoIHfIFJkmn1Y8Wx7e2drqCEwiM4PdSOSO/IqOvOi4FglmWz2lQDvyc13B0ZJ00&#10;phtJiYsFlXJYr/OajtU1PWI4Ef8ATvNFuAJXsMnufwKnjm7OSVoHNM6a0me6eS8kkWVciIRsanoe&#10;lGv0eNNSeCNQVUu27/AFFVj1To9lbyq9i7OMDOAVYn6/BqItVXVrh1DrAmSwNaOSIvEyGuNA1FQ2&#10;n2N+8ckihVkbnB+6S02z1zQLtUfU1mkVVQybOd3bNT+oWkKAJbXalwcHDc/zTmLRbqzCXF2SXONo&#10;Pk/fNdTF4sHLzStbLy3WrSoQ/wCwD6oM6jh1l5IXiASzXvj9x470b9QpqF+IJlmYmMn4kcbTQvqd&#10;prc7biDHEMDavH4yaNex03QFX+ka3qaARXbRQlNvIwGB85qsrDpbW5oLv/3v/trdijbW+RYc4/ir&#10;Fv8AV9UaaazCy71Xt52/dVvfJrRgkt42cRscFRxkjzxVINLoVkEmgXTwziOQ4IZ2waEk6c9sbprt&#10;9hPOfP4zUzNbXMFr+m/WSDcckhiCfuh260Od4WeWc+2p4bkbgPutcX+xUL6tY2rwFZGzGBg4P32q&#10;pbrRrON0QyJ8sg5PP80UXYtRMFgnYgfdCWraTC90ku9gSmOTx+cVojq9nboZXz2FmTGrblwcYoP1&#10;C9S3jmkij3ZA4Fdazf2kLmPcXZWAAX811AquQCNoPZj4qThoTmwBXq1rhvbFiRg/uob6ouhO0aiE&#10;5H7qk+ob+O3uJ0gAHbJ+6rS71ycSbE5XOSfNasGCF2tDRmBHU9pJscg7QCdoquWBi2luCaPuoNTa&#10;5Q8gEVWd3MzMcV6uJaElIOujrn37sRKwEgG5fsgVrX080a5nZbiWLBV8IfP5NYc6Zv2tdXsZRFu/&#10;qhWH4bvX6ZQT2wsLaSBwmUUkLx3GawfUPxcfhjQSZofpbrc24VHO8KAh+k2ijSTrOa6WRYpFaJwA&#10;xWsQ2HUCz6h7cbsGzzg/uq7+kUnllVQjY3YWTsBgZrxMkVs0qcdbNHada29pEHLAEfuNVh1X1Ob6&#10;dVj3oE4AzntRbJFNLGUJJOB8/ukE6J3bGK9x8iTzUIuCatiuUrpMB9A6fk1id9wYheWIPPNXzpnR&#10;cWnWjsFxtUsqE8j+ae9LaFaaTFujI3N5YVJ6z1GIY5AU2qUIy3k/dR8jO5ypfxL4MVUwV6g1+0Gi&#10;OZyElVwiBf3ZPf8AkVUfT9oJL+FcH9OwbeM+T2qM6l1dDcvsfeRwzHnJIor9L7ZdQsrouWVwfiB2&#10;OODzVeLx4nItdyBvr2/Omq8TcJjKn7qoOiNJuNd1mURrkjD4/wCEDvVkerdqJFjQzkheAnnjziir&#10;0gsE0bRbmYRZ99s+4R8iDyea145pYVKtsTI7kkH2qavDY28duVVUChFxyT91lrVb8/8AqclgwjkY&#10;IoByRg1dWuQC5uXmhfPGNuf+oqs9J6fub/XGQAFIm3FsZyBzU/EjwUnJ3aIZabVGt+gAosCiybt5&#10;yVPcVKrNb2d+lw7bNjDLDucfdCvTmopFcxxvHgcdqLtTs4DK06Av9oPyKy45KEpWzrWy25LuIIGL&#10;AIybwc53Vlb1q1b9RqVikDLIERXJB/bk/trUU2oWzafZxiE4Vc7vzisP9Q2l8NeulJ91nuMqqdwj&#10;Y5NP4S5TbOTVI0npeyfT4VxwsYYDOQeMn/nVI9NaRJrHWO2VisKkkY7kY7Vetlpb2en27CI7f05B&#10;yMDtwMVnH00utW/9dTQMw9qN84Qcp+aSm3na6iirWof2ixPUK8j0mS2tJXdD7y7ADyBz3P1Rf1HA&#10;txaRxSQo6hFYk/Z8g1Fep2kxa3d6dBIMYOAV8/hq+6y0yWbShFCx3RIigqedq8V1f8GhJkzrVo1x&#10;oKQHayNF8hnk4FTv+n7SrmLp2ZPaCy25IIY/vGeMUEx2dxaaTBEZPc3RBCwPk+atb0euDoWlulwJ&#10;JgQVZjhcnxXMuscrDFFuit/VDrmSHV7SzMGS2T9YWvNBvVg1mwmikVVPDkjAb/5qFfVTUbC86ls4&#10;BcrmOQ+5uPIyKm0sQt7aR+4HAIKY84+quoKOGFfFjL+c7+aNYx+sqaTbupYhlBOTkjJquugPVK61&#10;PXNRM7vGrMNm5Vw26qq6sna3KxSxE70Py8EmhPoi6e31uztC3wdTzWLFH8G+2aWi4P8AUNqjxW8V&#10;1bxqSrKWCdsjwKhehupzeWif2liDg/2mlvVazkGlXBnQupQEYOOx7UBdI6rbwJCCoAhYHC9+RVkm&#10;8NkJaki777UFQjaBvP8AjNA/VV3ssLmX+9U+AzjJosSJbt4nHJOMUM9d6cEsblXk9vj5EfYPAH89&#10;qjGrj/8AmGYj0bqK6poO9kCFOMDnIxQPbdYEy3Nq7hMZHILUVenmnCTQbUwbvcZ2J5yQxqu7LQwN&#10;XvoLrcCrMU47sa2fbTcl8KzM0+NtCvQHVUuj9VD4FreQ4Kt2O7s1aE9QrCGW1F3AOThsA5Oe/b6r&#10;J3WFrJpk6gyYwRIGQn5qDWmLWGe80K2ulbfH7OC2c4DDNJn08dezuOGpFK9XWo1LR7lCDuVd4+6A&#10;vRED9QB8j7e4cdj9lqsPUnZY5QPKkfH6qqvTiWa31d1EpSCQH3D5Tb2NaIu8WRfqyS7Wi6tXuxHr&#10;djneFLZY5wCDVo9RafJDp8jsQ+QGj2Hv+KDdc0wmOGT29xQg/WKtqyle806OOWIESQ+2eMj+a8yc&#10;tYpGrGu0Zf8ATPU2OsSwOVRZJGKHGPmeAv8AJq3+q1v4IhcHcskf7Mfg85qlNWsTpN7GhJUrcjYe&#10;/wC1sir6vtUfVNKO8fJ4h8vz94p/KlUoyS7Q2OGmmumMepGl1rQ2/pbZPayFB/uNFfQVnPJodmwf&#10;3GClCPrZQv0dqUl5azWk20mHzjBaj3Sp00+OVEO1G+W0ff4rPKdpplYY2pWCPVWm3k3wB+H/AEyf&#10;NZ/1BZYdQjlRBvhbDkfY/wDFanutTWVmYwZHfBPkVRPVNjBBdS3AziRvcKnnBNa/EzpJxZn8qO1J&#10;Fttqkt5pie4xD7MoSMd/NAlu0kerWO8fLdjJOQcjHep7T54206L+rslC55OTmqN6u1jULeaQqwBV&#10;wyEDJGOSaTBjc8skviy33ElFs131B084055oj7nGRjz9igW70G3u9NYxZM6cnLY4qQ0LqC7vdGim&#10;yPdeMDK/tbIzmnQ0+5e29+HcQykNxnb4qDk4ymn6Y2nTBnpHUFdUtHkCsoON3/YUYXbMmMHJNU1p&#10;imHU5IWbLoxGRx/y/NXPAcgbwQQo5IwTRNVTvseMrsHre1mMrgA8nzWcvUSCS21BbeUkM6e5Gv2D&#10;3OfutPaneSW7rsG5WHJ+qrjrrp7/AHa2gnEqrJGwYEDLEfVP42dY8ivolnhyiitulrCSKwaYoQUL&#10;cecYpAavBqNw20sAB8T44+qObmzmtdMmkUFiYyGUdz9gfmqa6Ptbj9U0ntOq7Pjn7PitNxyKcjsI&#10;8VFFp9MpKmqK6TEZXCgeKv6/upjbyRcHevP2azv09bTjVIWVWzuO0nsDV7f7kNkSuwz2/wA1i8rT&#10;iavGj2C/6UXFoyuu1vH8ilOm9MuIvd3oNuM5B7mpXU7yK1A3pxuHapKGUGBZFjbDc4rI5F3DRX/U&#10;W+OOaRnXag3bfOaiulYf1M5lBwvG4ff5FSPUc6yGeNlHyOMedtOOkNKSJZcZUd8HkZ8V2GdVIhJb&#10;QUPIyzqFGdpBIH0aMsAw4POKqWLXmtdRkX2vJU/RDds1ayzSfpWYRZYCjI69DqJW3VN/7MvcHAzt&#10;HcVXt1rje04APIxkHFc9Y37y3gGCARggHOec1IdNdPfqIQ8zDbns3Y1twRcYXRl8rcqohND6R1C+&#10;uIrmWUi2ByTn5tj+2tWS6nolhaQCB4o9iAkDG7OKrvV9etrW1iiTYCiFYgB/ceKBtMSe+LtLJ8c/&#10;eea7kyuUfhIjjxpbLjm1u71QMIidroQwHalOn7KfTpTJ7oDAYBH1/mheDVRplqqRj5+c4O+oxest&#10;SMioY1CFxnIBwKhG2tKyzm/kOdd1K8mMkakqOzN/xA1P9Ntb6daPOVUuEz8fIqB1XqrSlRI5Z4gQ&#10;mfjUl6dsNakn91THAp+Jxw2Krh/FXWyGRn2nWV71HvkWQrHlgMJuIIPAq6fT3pGbpy998y+4jLjH&#10;1nvUz0do9t/uDxIgRQM8dh+KMOpUFkpYHHBxXJTqDfu9MnCDlKgd9Wr6N9OcRTqHVGb7JOOKx5c3&#10;Vylu8k7nOeGAq6epurQcKY8uGC4POBUrd6ZZX8cJhjQmQbTGw84rmGUJttstnXCEIomPRvU5bGDZ&#10;PjaYgSfyTVkdR6tsvY5RjYEGCfzUL0t02racZEO2RGxIG/FML+2eSYoWzk8E+B9UzbpRvV2jO0ns&#10;M+mxDfyXMm4PsYYx2qY1C+gs54vcP/xCBihDoGOSynvDOu0OQAan+uIVuYUhVsPmnf8A9u73ZOPY&#10;268sjHZTzxnnZgCoj04mtNR0vaUCTrkOPOPuojqPXJodLEUkhYqu0ZHOCKiOjrW8s4GuY4iFdc9v&#10;B+6m5wc21HRSnx7CodOT2969xBuXaCGI/HmqZ9Y5GvP02Zd4J48ADzmr96N1YPcXcUso3MQVB7H8&#10;Cqi9drC3WF25TGMFeCpNcSpwlfuqFabv+jr0Z6vl0+GayusvAXJiYd0AHY0Y+omoWupLFHGwLCqu&#10;9Ir2yuro2chC71wrt/cfr+atfqTpWa0/qrhlH/CK0ZnNKr0JhSbKR1qV7S0ZOUBGAR9VmLqnSIbl&#10;P1SSD3M4KH6HGa0Z1/dq0AUlly2CewFU7c6NutXKL8MYz+PxUMMqmnZbKtUc+nd7bC1lV3ZPZA2s&#10;M4znsAKv3SvWIRW6RzWkUrp8d7OFJx+DVMdGdPRy2moGNmzblc57Y+j+aH9VsUW4cYBx3J4rRLGp&#10;5JS+SPKklRkHUejpcsYSrRY7ng5oBvulnTcBEd3kmtH3oG3/ABQ1rSj9DEcc7q8LlTPts+GKkZsm&#10;0AoWATjP1UDc6T8SpAI7nirrZR/7nj+6g7WVGwnHOaupsxZI0Uvf28iEgoeO1RzxkkGrD1LmWD+B&#10;QReDE8wHbea3w/iiREyw5Y7himM0C7hhiPvNTF1wtIXvZP4p06GhBOwcntwqljUO0bsxIHAoluOd&#10;1QT92q0JNpEckFY1eLClsjP5prvLDhcHtT9xlkHjaaYQf/GSqpWLSQpa2+MZ4bPFMpEeOYnHfvUl&#10;qhx7ePuuJPH8Cr44aJSm5OiIlJ3crSTL8s7aloACXyKYSftNP00iLYwmG4/VQNxGB4zzRWgGx+KH&#10;z/8ADl/mridsZTShU2n6pk4OM54xT/VgNsNMYux/inh6BrbPIHIUjg5o66X0Oa5urf2wg3HAzQJY&#10;f/DH8mr39MP/ALJsf/pm/wCxquX8Yuh8eNM1d0NpFzG9rC8asOFLf/NWkNQ0MQ6fskTKygbccFTV&#10;YdPqPdsuB+yKtP8AWCgabp5Axy3/APKK+dlJ8v8AYvGrIj0z057WS1zNJj3kCuec4NfoD0Hu/wDc&#10;dhufOGHgDuKx90D/APwS2Pn33rZPQzHZnJztX/zXjzl/5Zf2dkvxRBdepIkslwQqrjnackYop6MS&#10;Q6IrOxYsTj8ih3q/mK/B5GEog9Pyf9lkFI+xYK0PH1RDaTqcM4Xbt/msWeobmzv2iQYWQlgSOa1P&#10;D+67/CGs6+pXIcnkiTv/AIrR4k2YfqEaM9a3rQIeLO3A7fZofGoe3aSbguMHO6mXVBP60c1EdRMV&#10;0XUCDg+wa9aMTxpvZTFzq8jXDIpwC7YJ/mkWhuJm+O7P4+qhxzqCj/5Rq2ujlBkyQM8166irj/RF&#10;5GVekt9bHLRkLnHbkUZaZ1ArphmIIPFGnXkSDsg/YPFUvOoDrgY+Qqk8UXFMtHJJey1Zr8SQyTZ8&#10;YBqm+pr+O4u9qYyqgGjSAkxYzxVQAn9Sef7qxNU2NPZYllCTYEOPke2KeztG+jXVrsGSN2fraPFJ&#10;6b/9jvUXqJIsbsg4+Aq0I20ZZOkzNvR9mwuXznCuxz57076psLg3KCPzyP4qV6OA/VXvH91EOvnF&#10;7Z/kVec+Mnr0cZSuuaZNLEsW35Zon6V042Nr7c+SWORjsKl78A3E3FO4v/7anmzS+2ieXLKMNfIj&#10;PEI3hm4x7gyuM5ya/bf0Cgth0jZTxoMGJfcwMA4+q/Fm5HFr/wDTJ/3r9sf9Ow//AKUtF8ewOP8A&#10;Nef9X/8A3SEvZ7/0p3Bt/A80+wSLWxLg7izBf4NW/pujyRiaT2mfchJYg4FV8gH65Py1aXvf/wCD&#10;2n//ADCvHm74/wBRPS6Pz19UdVe2lf28PLkYGeMZ81pn0I9RN+jQWlxOjKTwS2eT4rGvqaoHV+pY&#10;A/YP+9TfpQMwHPi9XFdyYksMpe0X8X88nFmwPVDpG0uyL6GBjImctHVS6f1XeWSuGckBiwyfH1it&#10;N9PHdYW2eck5/PyrOnW0aLISFAPvMOB+BS+FBZsak/lkfJyPHkaRa+h6l05rMURlfMjAEoRyB5pf&#10;X9Ct7QRtp6ttx2XOazTpDsl5abWI5Hbju1aV6VkYwzgsThj5/AqGbM4vjRaUain8jC21a+tJoW1G&#10;J2g+xy2PqrTtZ+l7m3aQSKpdCPkMn/kKrjqz/wCw4/zJVToMfqiODhef81fFKxcWPn7qiyOo9HWT&#10;42jKcKMADihO/wCjdeEBc3JIZctGpxggUT6L/wDFf8MKtjORLnn+m5pXm/KuJjyKnIzRpOv6lpaI&#10;3tbxEuHLjGTXV56hnUY5ILq2QKwxxn/nU7qX/wAWX/6aqq6lUKzYGPga9CMeS7rRlct9ErZenfT2&#10;qLJLczqFIzg4IUCgbWfTGwjL/pHXBOFK8hqVhJ9ojPG8cVZfSyj3oeP7qz/flCRqjjUolNw9Pa/b&#10;2wMVu6qpAxg+Pv6pYeoOt6eiwmFX2gjnIP8AGa1TPzFMD9NWU9WUGa7yAea3whGcVaMWafGR5o3X&#10;sBlCT2r52ndjnb/H2KsSTrvR540hQ7GCDLFduR+c1SBUC6BAAIWhLW+GvCPtjTrFFdEVk5Vo1fYd&#10;JaTdZnuJI9pUuCGHY0EXmn2STSRWijljgKcnHigyB2NlpuWJzBHTyN2F3OQTkOmP+QrHLJJOW+jf&#10;wSSCuH00lFs9xNd7VVCyBfJ/OfNA8Om6q9w0cAC4P7idoGKtid2aKzBYkY/8VE/3g+TsqUfIlaVG&#10;bI6RROs6DqllOTNISXO7cDkc0MXVrelXyjE7s7iO9aG1obkm3c8HvUHqYxCQP+GvTjLSMc9mabu3&#10;vQXZoiWI4B5zQ5JHcYOcjJ/aRVyT8zfxQXq//wBksP8A5VX5tIy5XTAKSC6O4GPAxXMcMjJljjH3&#10;RlqHCiha/J2OM+KtBkb2Q6+1CJHdjgd/NR991atpGBAdzf8AEwwBTS4/+F/k0A3/ADGM1oSTqzZ4&#10;0VLs+1P1LuFk9oXfIZSMd8/n8UX9OdTrNETM+WJZiT+2spWhP62Q57yt/wB6vLRAP0Z4q+fFGEE0&#10;ejDHF6roc9a9dTnYkBV8vznkr/FD2nNqFwd0lzIRnJVjkfx/FR12i+/DwOZFo2uRgyYpI7jH+iU1&#10;QlNr88DJAATz28AfQov0jpeK/uLaVoV7q/IIFVvDzqFrnn5ite+mSg6ddkgZ30k5UmDYtaPLb236&#10;a3t5JGc8BVztzVvdF6DbabpWpXNyzBiv+M+Fqa9F40fXdV3KDizkIyM4IFEvWiKum3IAABl7Dt+6&#10;sFj9i3pj6YXXVVtc3ftsIYcMzE8H8Crt1vqUw6LFpFvvVFf5Be3HgVYvo2AnS+vhRgCFMAcY/p1S&#10;+lKG0zcwyflyeT+6sXJynT6djcUEFjr1hoPTfvbQ11NIUjQDLO7HjNRVp0tcBbW51SNy80gkCvyF&#10;BPbH2aW0RFbU9OBUECQkZ8Grx9VO+l//AIoVyUdP9CvRXXVHVL3WzT7JGVoUGWQZ27e4qH6J0TSY&#10;7u61LUSskiLx7hBzjkHBpXotFNjr7EAkSLg/WQc1TfXtzNFboEldAZsYUkeK4/4thDbSJb1I9fIr&#10;a5ukjmSNEJ2gdgayb1D6mahr12pt3n+Ry+7+7/H1Vcoxl1DVi53f+8cfLnjeasf08A3znHZmH/St&#10;uHBBY+TVslObUqJ3o3oPXep9RWxtzK5wN3xO0A/mtv8ATvoPoejSwJc24uJVIIDjhT5z90af6c4k&#10;TRb1lQKTEuSBgnLmn3Vk0gRyHb9jHvWL6hncZUtaKeFhjLbB/wBUPVjRNFVbdJYT+nUIkcOOT5GR&#10;9Vh3qH1C6j6o16CGGxlktjxuOWUH+fqqvupGfVYtzFs3c+cnPk1tbpaJItK0zYir/wC0U/EY5IFL&#10;gxL7f3XtkfJ8hrJ9tLRXnS3pFeTO1/qVysSKDtSE8yD81eOg6fBa5aIBPBxxgjz/ADUzc829sD29&#10;uudNA/Rpx/dSSySyW36NGGPFqmXn0Bqvv3GwzLtxjYT9U86p0V7TVIbtOYZsLLk9iKrDpRj+rt+f&#10;/thq++tRnTZP/p1/70sHyhJfDRtv8o/sG5dRs4AMxbwR/wB6a2txcQI7R2/9KQE/W36xQ5HzG+ee&#10;DVo6EobRhkZ/oHv/ABUmylkRodze3IdHB5DAHGMCsSf6l/TG6sbSe+jhOWQl5IxkkL91vvRRiMfw&#10;tVd69/8A8Buv/pBWnxm4ThJP/nFGfytqj81v9OnWNzZ9QCASbEdTgsTmv0w0VG1e1f32LFWPn/qK&#10;/Jvoc46307+R/wBVNfp70S7b4BuPMzVq+tRSzP8AaTDwN4/6Y2k0G40W/kcTMIZFPnHOaadaemSa&#10;3AJ1mIbaWxG2M/g1ZnWg3Wtvnn5N/wDymmfT7H9GOTwq14nLiei0Zv6I6lutEjNrqEr/ABcocH/l&#10;37Vf+sNpOtWcIhQe8yAZHPisqep7H9bfnJzz/wCasf0Yldo4QXJAIxk9vma0eQlBYkvZonBVYldN&#10;rPT+oRLPbFrfPDY/5Zq1dE63eSJcDnOME5yKK/UhQdOnJHPPP+KoHR+Lqzxx86zzjxs5gfJGmtN/&#10;Q6lakzFXLAjnutVLr3R+paLLdXmkxv7bLlkiPJIoo04lbvT8HGQ2auPSADAcjuxq2Ft/iSzPiuX7&#10;KX6J6kg1O0K3wMUqZDrIM5qQ6o6T06/ti1oio20gMlDHUKKs1wAoA2UQemLs1n8mJwzYz44FPLUo&#10;RrvZWCuLn8FI3Wv9SdNGOB1laD3ME4PA8VbdjqOnanHC8jlWcA/Ro49Qo1OjuSozhOcfk1Q4UCJc&#10;Dttq3k4lCMK9h4s+adlkskNnNttwJkzznmo7qeO21SJV9kKV4x2IqQ6SUG3bgf8Axa46jUC7mwMc&#10;LXnynUTUorRXuj9PT6VcCUdsHkcA5owuOvrSzxA0aBv7uN2PxUoT8P8AAqida51S6Pn3GpOxnjjL&#10;tBV1doEGuGJ/ZXLD/GKpe99KJ9IllurYFifH0DV/ad2j/gUdQDNqB/8ALNNBy5cbMstVXoxe+pal&#10;aA5R0OMgH8U36f62gN28t42yXgq39ufzV09Yopi/aP8A40grI3WCgak6gDH1Wt4lwbFeeSnRpv8A&#10;+iVDJP8ApbJhKjd8v8Qe/alf9vt76Od5p0D+UPc5+qx76fkm6krS2kMWtoSSSctyaxzk4XR6n21w&#10;TFhaNp7L7Dl8f8XJqMPUl/kgRkjdgPgjB+jRKygjkUnMo/RycDk5NasD5JGSWSmkWl0R17qEdg5u&#10;rYOCNqp2GBUrLpo6kkYpMqMDy2cbfxQLpoH+1Qj6Q0S9NAbG4/4aWcqnRpcEEOn6G+kI6ltxDGTL&#10;EHP1ipluuYLeNcwMGBG7aOBUdL/9jr/mh7UFHsz8D9lPiTbpOjDOKsmL+00rqUuiRBFY7yduCKit&#10;U/0x6DfrLL70kMkijLowFRvTBIvlwccD/wAUeXV5cDUZ0E77Pbzt3HGcVlyeflxZYxUuxFgU93Rk&#10;3q/0L6j2xwWOou6plZPlnctNLnReuemLGFIi8xTGWU7+K3n0iA08hIyRHwT4+VM+p41EMLBRktIC&#10;ccn4V6a8qWSCbjH967Mrk4Nqz8/j6s6zGXN8sjEOBsAwEI/Jpv1B/qGggtzDbWhMjLgsFOAavL1Z&#10;sLZbi0At4xu0xWOFHJ55NY0voIzf2q+2uNjHGBjjNelD6Zgmouqs796S3Zc3QPqzBeKqXccav3Bx&#10;ksR4Oah+oP8AUXpVxqKWBRUEZwzE9x9Vn+2UfrLA4GctVT9QqBr18QOf/qmpr6Lhc3+Uin+XL4R+&#10;gsnrT0zo2kySRKHkHJPBqB6E9XulOo7gLdyBJjn4MMYHfOa/PDWf/hqPx/5oS0tit8pBIOw8j/7m&#10;rZvoeOEE1llYqzv1FH6rdVdedMrbPHassjK2cnBXb98VXV913otpbGSMB3cduNoNYi0p2PugsSMf&#10;+K8swDcuSOzKB/1qcvA+3GP/AJZM0/dVfxNk6H1DoV4zSXiKrLkgr2yaaa51jotuu+N/6e7au0ZL&#10;fefxWb9c4ssjjJNDMDt7tgNxx7LHH+aWOKLe7ElNmm5OrtLkj3q+4KO2Dmrq6AWB7FLoQlPc/aXG&#10;Caw9Bxbj/wCn/wDNfoDo6gaNp4A49hal9RwrFjTTFjuxprcKT3UTK67gAp/gU61KVLC0mcIyqBww&#10;8MfNQVh8rl88/Bqe9WO3+xTjJxmvKi2avSMs67rWqXk1yBcvFGGIwv8AcPs0Am7v1bIuHDBj243f&#10;g0bXA5uB/wDKqGvFHz4HivoIVGMdEgWljvG2SNcOsvnYduaIobqaCSKVrxlxg4ZuDULekh4cH+2g&#10;vqaRjMvyP7BXeSlqkPAtrXeu1mgEE12py3IDjFDMPXtlB3lCIvBZie1Z2h5nmzz8q41H5Rc8/Bu9&#10;a/H8KGSNshk8iUXRp+fWdNe0WeGddjAk9hu/iq/frjT7Q5RGJAPG04P4zQfogH+32v8A9Iahb4DK&#10;U0PHirEyZpX/AKD++6qmuoY3hh2chiATjNM2uNWuiHa3/d+3FTemxr+ljO0c7asnp6NP1sZ2jIWp&#10;yil6I82/ZVV5pWryworQOrEA4Ucn/FE1h6N3jwrPcbSXA2rk7hmrbhJ/3E//AIyjmU5SGsObyZwp&#10;L2Wxq7tlddOekuh6dDE05jySWIOO4olsrPS9JvDdvDHjkZxzj7IrrqX/AOGn/wCMFQWo8xQA8guu&#10;f+dGCUsylcmWqKXQTjU7aa4DqrEk4Q7ScA1K6t0jrOorjZJggEohyFqyuibeL9Lff014ZccCtG9B&#10;xJ+n1JtgyFiwcc/uNQbqar0ZXOzPPpZ6FPqCTm5iZSqsxDHk/gVa/SvTWh6YS968X9FmyJnHijTe&#10;yxaiQxB9tux/+SaxL6hTym4vQZGwLeQgZ7HLV5eTyJzzLHypSN2DCtMvrWPXLQ9Hubk6XaxzSkME&#10;xwn/AEqpJuput+pZ7meG2kiS5ONykhB/Gaov0/iR9V0jcgOYiTkZya/UyGCKNdCVI1UZfgAAfvNe&#10;3m+n4/GjGvyfFu5Hny8yUsjjVKylehP9LFtptuL/AFK7dnnO9zOfr6FG2nXNtocVzJEDvb4qE+l7&#10;Vefq87f7BPyeNv8A2rMuo/ttPzJXh4/KyeQ5uT1HpHqYvGj9tzH56KuL20uNWvLwqZG/ZwOD2AqO&#10;veqrTp60NvaFTNKGXPfAxUn6qSOOm4sMRieKs8Rnddc8/Op4srnJpnYomb2We5uN8sm4E8bicD84&#10;NQ+s6isUa7WUvnFK6xxayEfdBMxPvjn+0VWToayvettZuWvBbCIJGFUn85pPpjpO6vHWQQkLkNnw&#10;Upt1wc6iP/xIq8/TMY6ctz5wK95ZHj8WLj3R4s25ZnbPvbWJY4FbmIYof6q1YWkMcUe1pZgc5/tH&#10;3Uxf/wDx5T5zVLdTOx12L5H/APQV5vjNufI1ZXUECWr6bdxvcHYZExuyPzQZdWFttSVbh1l3ZEY4&#10;art3HHfuDVTXcanUOVHevovDyclJNHleRLoNLDq++tYokiViSuJGLEE1ZPTXW1qk8BvJpVVGBJYb&#10;gaq7RgC84I4C0u47Dwc/9qXLhxZItfbSO480jUH/ANEDTr6RkSTKt8GLnC4aimy9PNHtreOczbt2&#10;Ts3qVVT5P0awDbf/AMPkP/4b/wA1pToSaSTRI98jN/Jz/c1eL5nj/wCLJcJOmjVjamtoO9X6caaQ&#10;JDHvjQZVlOSKhtN9ONLFw8l/JPuc52L2LfdWz0gM2dwfxTPUObbPn3Eo8XyZtON/oTKlFoB9Z6R0&#10;smJLd5CF4O85Bom6Y9LdKltZbh9TdZMZIJGFFd6ooWGYqMfxQtMxOlWeT5FaXdD4m3exWbp3V0na&#10;HSNWbJc4EZwGbP474qzV6I6gsNLilvLtJGfkqGyw/wAGhDoxilwu045B4/g1c2pyNus/kf2Vg8jy&#10;njlFcUNJUBFp1l1fAI0s4Va3jGzKqQy89qmofUa00q8Wa90+YBCA5IOVP5zVjdFcSXOP/kf96jut&#10;Y0/3K/OwcpVMdP0JyskZ/VCDV4YxHZtCEYhN/HFO9MtNEvopbq4iRn/b8sEc+aqG5RRCmFHAP/YU&#10;DarIyxwgMQD4BpssOL7vRoxQTLp6g6S0PVY/aDpIi/tBUECgrTP9Pl0ZHurfU2gjb5IXfgfwPFI9&#10;Ef8A2Gv/AONNaNvZXGiy4c8JH5/ArL9+SOThTK/0XVeq9FtxFZ3KXvtIw24I+Q+sfdc6brFz1JPI&#10;uq6TLbuwO9TGcD8jNWt6cDAl/wDx4qU6mAXcBwN9VjOTg2ZXXJqiiepvRvoWaEyWWnn9ZJjdJnaR&#10;nuRVR6v6M9VWumi80qaWSNJRH7TkFmX7FaEl4dj9B8UTavI69PDDEcL2P5Fcx+TNySJs/PyfRdTt&#10;JXj1SzIcNzJHnj6z9GirpfrLUtCuo5Ib83Nu5AMUpzgfitM3sEbht0atmA5yM55NYs1pQl1MFGAJ&#10;OAOPFb2o5E7ikJCbUjY9h/qOt5w8E1o0S5ATPKn/AOYVP2NlofVLIZr0Rwy538jgisSYBC5Gfkv/&#10;AHp7cTSLDe7XYfJuxrJlilZrq2jZdz03aaXK0VjfvMqcD5g5H+KW0uGNLkSXdmHRB/cOKrD0ekZ7&#10;CfcxOJMDJzj4itDaio/26c48rWPx5tyaEzQSZXusW+mTTGX2I0VgMNjGB9D6pUdM3ltaR3NpqTW8&#10;TN29zJcmo6+AaAZGf6i/96R1gn9KvP8A9pf/AL1qlEWKuiLuep7+0Yqd9yWYDOeVGcUYt13E9ltl&#10;smiQgKeOCT+PqhzpQZt5M/Tf9q71JR7UnH3RKNJUOoJyLEtLjpSxtUnupF3lDkMOAaFLGxN9MkcM&#10;saKXwxP0fqql1tFMpBUH+l//AHV76fSOLy7XccbAcZ4zlqzZMrQ0cadln690b+gmkngvJGlIGcHK&#10;DHgCo7UdE6mvIba7Du0UZAYyEgn+M0Z2HKW5POaOespHGlFQxA2jjP5ruHyZO9E82JRKMl1fVYi6&#10;G2EgAzuUc4/xXNn164HtfoTuYEHIOMj7qwejxujvs8/0x3/igraDNEMfVemoJmK2RkHV+n6el4s1&#10;jvndcM4TJUN/wmq3s+sNCtWlItrh3JJwYzjP2KtLWEX3LbgchqqrWlAS5wMYJxTvGkDVDK+ttHvV&#10;klYLvlfeAeNoqHvNAs5oJ4nnVYivKA84FRupqNvb++hJxkyHzuqTk0rQ0NtC176V2y2qg4WUvmKT&#10;P323VVvWXRt/paQ+4ARxgrggk1peyY+1Bz/YKhOtP/j2n/4mp+L5+Sc3F/JXJjSRjSXQxLI+63Cv&#10;wxcrio6/6fc/DLbT2aru6xGLyP8A+lWoidR/t7nHOf8AzXrt3EzVoyVr3R08s753ZYYyBnkUETdA&#10;3jqM8SDjt8f5rWl9xcygduaru7Y73584rkM0oxVCONMy/N6caiGl9xBI2Dyn9w/FVpf9HX9ncSxv&#10;bMVxlTjIAPg/kVuGMAbj+KD+q+0587Iq1eN5k3OqBoxTBazQOjKuMH4k/YrW/RnXcEdjHZXDMZEj&#10;BWXw1UpqCgwnj+815Y//ABYK0eVFZYq10zsdM1d0Vov6nUUlhU4Z1OT+0c5Na/0ewgiZyrbQDuAq&#10;gvRMZ0Rif+OtF2IGxjj6/wC9fNZ5flJG7BBWGtlqMUZXeOAK8m9Qra2kaOSJmZzgMn9uKENTJAOD&#10;9UIz830mfAXFRwYI5J0zYqvouaPXXuAPkdmcoRwRn7oc9QNXKWQQS7zgYwexNPrD/wCBb1WPVyj/&#10;AHN+P7T/ANqpHGlkpdIR5XtUQ2nWLzRmRsszHGBV9dC2SabprRkBd2WO35c+Kq7pP/4CflatPTx/&#10;7X/7tqn5GVtOIYYJ0ylesOnprjVLkpIWY4xnuasOS+Om9PiBV3bI8bR4P2KgdUY/7wef7Ur7qklY&#10;IMHGZwK0dywR9F541TZDs85sZmC4cfLA81YHQeiSWmnvPO+JpxubAwAg7AGhG3/8GriX/wCwbX/8&#10;SKebqUkYEiD6Ynaa/llZRiPkecVdmkLChDGMyKww38fdU50oB7Wqn6jX/vVvdLc6daE8naf+5rD5&#10;GndAkGmpWUcqRxhhGj4Y48CuepvQrpWCxjul1oNeFRKmZVZmUc4wKDeuyf8AZ7zn/wC1CsjxXc//&#10;AKn0ge8+Aq/3Hy4FZITkm6dG7DgUlb9Gq9Y1dodPcBkJiQg7vrGDWX+g7u7fqv8AVWyuI5TlgO6g&#10;Gr36qA9mXj+z/wAVTHpiMahIRxx/5r1vAjyweY2/+Jk+o5HBwSXssTX+rotP1fS2uAVhebBk/wCE&#10;n7qyOsHto7T3bcs6ypxnvluzCs+evwAg08Y/+3xVbJYnSLPn+1f+1IlSgE9yh+0Nbv8AVxaJbvGx&#10;aWPG0Hjdg1dnT8hudCH9MAtkoe/I8mqgvyf9h0U5/tl//mqy9FYrYLg4/pCkzfwZXHFJmXvUmG2f&#10;q+zliCh2Zdzp/c3Y1dmjTRJqNnI/GxhtB+zwBWdOpCf/AFo6+BPHx/k1c2qEjU9Nwf71/wC1Xz6w&#10;w/8A5CNfnL/+cOvV9Ua0imtUQzluQP7ckZ4qsNPs2kuLS5CtuRg3HHFWF1gx2Zzz7RoQtGIgQ5OQ&#10;0f8A3rz4OsZoZdHWzW2oaHLtYM3s8EnkED6rJdhfSwvEQVBY4Oa0x1GAtpKQMH237Vku94tJT5EZ&#10;P+c1r8F3GSMPlOpRNb9M6gssSvg47CmfXeqoui3sn6fe6rtweQQ1R/p+xNngn+2ovrcn9JdjP9j/&#10;AP8ALWCDvyYr5N0V/wDs9+xX0ZkJ0SWaNiYfcJHP7DVR+o2rXVj1OboXQjVtquWPDAf+aLvQEn/0&#10;9P8AmUVQ/wDqFkY6lGCxwEBH87Wr00+PmSXpxIf/AKEvHrSe21PSbKWFAZBn4/YI7k0e+iPW0YsL&#10;uyuRu2ELyP8ApVO2oxoMH/4lf+1Svp0f/rlKPGwGl8hVjf6M+Kb5xRavWWiWsdxPNZ4MRTcy+cvw&#10;SKrLpDT4rS6vWkUPyNhIxirYvySJwTVTwHMs/wDLVPC3KG/Y8orkv7LMXUzdoV3cDiri6Qt4r3Sx&#10;Ekp3QHz/AHfdZ70EAW8n/wCOq6+jjgT44/qkVmy/x/plsa/JlR+oXT1vDmZpZNzSHA+uc1NdLMs+&#10;mKqyLJt4yOe9Keqn/wBhT/8A4w1XHo+7D9aNxwPH+BUk7j/TNjirLD6fjhTUJ0D7dq/xnNSOq6mL&#10;aeD3DtRm25PnH1QVrLFdcttpIyZM44/tqf65A36Xx/xGpTVTotGKphndx+7Z77d8896pXq+WRNyM&#10;hDAfX7sc8Vd2gf8A2HEP/kGq869A/wBvc+fcUVv8HHGWaKow+Qvxkd+nt/HqVi8UkWZ4s4JHg96F&#10;urelJvZup2GChyQfrtxU16T/ABsyRwTLKDRd1hxbzjwQ/wD0Wu45OHkzS96FeJShGzj0tuMaRbxS&#10;xDAZgn3xVh6VqTKLhIzuUMcjHHPiqq9OmP8AtJ57XLijfowD3tT4/wDtn/iknC5T37HUaiirdctV&#10;g1i5O8q+d/1irZt7r9XZxktvcxqQ1Vz1uo/3LOBnIFGmg8JbDxsqPmOljOxj2zi8t91tKznIXkio&#10;HR7uK7WWIJ+3kOfr6og1niO4/wDxRoC6b/8Ait/9NWb02Vj2OOqruGxsWDEfIY3Z7Hxiq70C9tY4&#10;kLcgHtRR6iKPbYYGPc7f4NVLZEhJf/xgquLcW7CXaReWizpPcR457nH8UvqFy8c47bN2c/ih3os/&#10;OQ//ACGoq1YDZc8dkP8A3FI3yex8A8u9Ttbi2i7ctjLfY/FT+kS/+0DfeRzVWXn7YP4WjzQjm1kB&#10;/wCN6yZpOJuirA7q8f8AvEKkcDv9mjTSbuMWsbOvjxwCfNAPUP8A8Zf/AKWpW0J9sDwWH/arpL7e&#10;J12QyL8iISzM15OpO7MrMPwKtvT9U/Swx+6GG1CMnu3FVVpYAvjgf3H/ALirE13sn/0xFJnk/wAQ&#10;grKZ1S0M100u4AHgjzmuLbWZ9Pj9mNiRnnAzUNcO3vp8j+6u5Byv+a04pNw7I5Yq2w/OlNcxJK0w&#10;UkZyf+lRUusnT0MEUSs7Zy58fmp2740+P/8AFJ/2qtjzLLn/AIv/ADUvHzueecGtIScEoL+ia0oX&#10;Ulw0j72GOXY0U61PdpbbbKAvK3b6XFK2/wC1h44/7Cj/ANOo0k1S1DqGBd+CM/2mvTh+KVGLJtIe&#10;eifo42sJPe6qjFlwdsncD7xWjNO6ejs2NraAEBj474p10J8I9X28f0I+3FEnTZJ1CfJz/TepSzNS&#10;kqIWNbSCXTJfeIXO3LAn/ligvr7ri4njEaGMBAC277/FFnWRI34P9q1nnqdj+jU5/wCCvLeVylVd&#10;mvC3x5eyvtF6ibWOpo7CbClo2dcHvV8aHKYNTtIC3xbIIPdeKxx0Sx/9b25zz7vetmRc3VwfO1+f&#10;81uUVGlXonKT7Zdmi67FYOVKkxv3xzk/dAvVHUEaahL7KMV/4vANENgB/ts5qvdWAzJx/cKeCt0J&#10;ONJsurSLaaaxSTGTtJJpCK8R9VtYbggCQH/JAol6U/8A4Wn8tVadWE/7np3P/wBrFTzR4OL7FwR5&#10;HXqckVtCp7rnICjJyeKfemutwajpj2kpXKk7D4YD/wA0Ieo7H9PDyf8A4kf/AGaoj04UAqAMDdmp&#10;fd4xnJL30X+3dKyXvba8ttUf9K+4xZyoqtPVC/uryzjFymweG+yOeaufook63d5OcxyE1WPrmMac&#10;38U+LGpuMvlGfNkafErLo34X2m3ay/tY8DtnGK1Zc61ctbJGzYXbnaRnP+ayR0iALKPjtdDH/MVs&#10;a8Ufo9N4/wDtJpvKvm1YuHRlj1EZ22+B7m454znjig7Q9bje3lgKBkViPycii/1HPygH5NVJon/x&#10;Zh49w0kNUVydhb0c90bnVIbVGKDa5B45ND+raVcy3UzT8Pnz9VY3QBxd6hjj4LXOuE/rZufNbMT7&#10;M0Ns/9lQSwMECgAAAAAAAAAhAK3VbckkIF4AJCBeABQAAABkcnMvbWVkaWEvaW1hZ2UzLmpwZ//Y&#10;/+AAEEpGSUYAAQEBAEgASAAA/+IMWElDQ19QUk9GSUxFAAEBAAAMSExpbm8CEAAAbW50clJHQiBY&#10;WVogB84AAgAJAAYAMQAAYWNzcE1TRlQAAAAASUVDIHNSR0IAAAAAAAAAAAAAAAAAAPbWAAEAAAAA&#10;0y1IUCAgAAAAAAAAAAAAAAAAAAAAAAAAAAAAAAAAAAAAAAAAAAAAAAAAAAAAAAAAAAAAAAARY3By&#10;dAAAAVAAAAAzZGVzYwAAAYQAAABsd3RwdAAAAfAAAAAUYmtwdAAAAgQAAAAUclhZWgAAAhgAAAAU&#10;Z1hZWgAAAiwAAAAUYlhZWgAAAkAAAAAUZG1uZAAAAlQAAABwZG1kZAAAAsQAAACIdnVlZAAAA0wA&#10;AACGdmlldwAAA9QAAAAkbHVtaQAAA/gAAAAUbWVhcwAABAwAAAAkdGVjaAAABDAAAAAMclRSQwAA&#10;BDwAAAgMZ1RSQwAABDwAAAgMYlRSQwAABDwAAAgMdGV4dAAAAABDb3B5cmlnaHQgKGMpIDE5OTgg&#10;SGV3bGV0dC1QYWNrYXJkIENvbXBhbnkAAGRlc2MAAAAAAAAAEnNSR0IgSUVDNjE5NjYtMi4xAAAA&#10;AAAAAAAAAAASc1JHQiBJRUM2MTk2Ni0yLjEAAAAAAAAAAAAAAAAAAAAAAAAAAAAAAAAAAAAAAAAA&#10;AAAAAAAAAAAAAAAAAAAAAAAAAFhZWiAAAAAAAADzUQABAAAAARbMWFlaIAAAAAAAAAAAAAAAAAAA&#10;AABYWVogAAAAAAAAb6IAADj1AAADkFhZWiAAAAAAAABimQAAt4UAABjaWFlaIAAAAAAAACSgAAAP&#10;hAAAts9kZXNjAAAAAAAAABZJRUMgaHR0cDovL3d3dy5pZWMuY2gAAAAAAAAAAAAAABZJRUMgaHR0&#10;cDovL3d3dy5pZWMuY2gAAAAAAAAAAAAAAAAAAAAAAAAAAAAAAAAAAAAAAAAAAAAAAAAAAAAAAAAA&#10;AAAAZGVzYwAAAAAAAAAuSUVDIDYxOTY2LTIuMSBEZWZhdWx0IFJHQiBjb2xvdXIgc3BhY2UgLSBz&#10;UkdCAAAAAAAAAAAAAAAuSUVDIDYxOTY2LTIuMSBEZWZhdWx0IFJHQiBjb2xvdXIgc3BhY2UgLSBz&#10;UkdCAAAAAAAAAAAAAAAAAAAAAAAAAAAAAGRlc2MAAAAAAAAALFJlZmVyZW5jZSBWaWV3aW5nIENv&#10;bmRpdGlvbiBpbiBJRUM2MTk2Ni0yLjEAAAAAAAAAAAAAACxSZWZlcmVuY2UgVmlld2luZyBDb25k&#10;aXRpb24gaW4gSUVDNjE5NjYtMi4xAAAAAAAAAAAAAAAAAAAAAAAAAAAAAAAAAAB2aWV3AAAAAAAT&#10;pP4AFF8uABDPFAAD7cwABBMLAANcngAAAAFYWVogAAAAAABMCVYAUAAAAFcf521lYXMAAAAAAAAA&#10;AQAAAAAAAAAAAAAAAAAAAAAAAAKPAAAAAnNpZyAAAAAAQ1JUIGN1cnYAAAAAAAAEAAAAAAUACgAP&#10;ABQAGQAeACMAKAAtADIANwA7AEAARQBKAE8AVABZAF4AYwBoAG0AcgB3AHwAgQCGAIsAkACVAJoA&#10;nwCkAKkArgCyALcAvADBAMYAywDQANUA2wDgAOUA6wDwAPYA+wEBAQcBDQETARkBHwElASsBMgE4&#10;AT4BRQFMAVIBWQFgAWcBbgF1AXwBgwGLAZIBmgGhAakBsQG5AcEByQHRAdkB4QHpAfIB+gIDAgwC&#10;FAIdAiYCLwI4AkECSwJUAl0CZwJxAnoChAKOApgCogKsArYCwQLLAtUC4ALrAvUDAAMLAxYDIQMt&#10;AzgDQwNPA1oDZgNyA34DigOWA6IDrgO6A8cD0wPgA+wD+QQGBBMEIAQtBDsESARVBGMEcQR+BIwE&#10;mgSoBLYExATTBOEE8AT+BQ0FHAUrBToFSQVYBWcFdwWGBZYFpgW1BcUF1QXlBfYGBgYWBicGNwZI&#10;BlkGagZ7BowGnQavBsAG0QbjBvUHBwcZBysHPQdPB2EHdAeGB5kHrAe/B9IH5Qf4CAsIHwgyCEYI&#10;WghuCIIIlgiqCL4I0gjnCPsJEAklCToJTwlkCXkJjwmkCboJzwnlCfsKEQonCj0KVApqCoEKmAqu&#10;CsUK3ArzCwsLIgs5C1ELaQuAC5gLsAvIC+EL+QwSDCoMQwxcDHUMjgynDMAM2QzzDQ0NJg1ADVoN&#10;dA2ODakNww3eDfgOEw4uDkkOZA5/DpsOtg7SDu4PCQ8lD0EPXg96D5YPsw/PD+wQCRAmEEMQYRB+&#10;EJsQuRDXEPURExExEU8RbRGMEaoRyRHoEgcSJhJFEmQShBKjEsMS4xMDEyMTQxNjE4MTpBPFE+UU&#10;BhQnFEkUahSLFK0UzhTwFRIVNBVWFXgVmxW9FeAWAxYmFkkWbBaPFrIW1hb6Fx0XQRdlF4kXrhfS&#10;F/cYGxhAGGUYihivGNUY+hkgGUUZaxmRGbcZ3RoEGioaURp3Gp4axRrsGxQbOxtjG4obshvaHAIc&#10;KhxSHHscoxzMHPUdHh1HHXAdmR3DHeweFh5AHmoelB6+HukfEx8+H2kflB+/H+ogFSBBIGwgmCDE&#10;IPAhHCFIIXUhoSHOIfsiJyJVIoIiryLdIwojOCNmI5QjwiPwJB8kTSR8JKsk2iUJJTglaCWXJccl&#10;9yYnJlcmhya3JugnGCdJJ3onqyfcKA0oPyhxKKIo1CkGKTgpaymdKdAqAio1KmgqmyrPKwIrNitp&#10;K50r0SwFLDksbiyiLNctDC1BLXYtqy3hLhYuTC6CLrcu7i8kL1ovkS/HL/4wNTBsMKQw2zESMUox&#10;gjG6MfIyKjJjMpsy1DMNM0YzfzO4M/E0KzRlNJ402DUTNU01hzXCNf02NzZyNq426TckN2A3nDfX&#10;OBQ4UDiMOMg5BTlCOX85vDn5OjY6dDqyOu87LTtrO6o76DwnPGU8pDzjPSI9YT2hPeA+ID5gPqA+&#10;4D8hP2E/oj/iQCNAZECmQOdBKUFqQaxB7kIwQnJCtUL3QzpDfUPARANER0SKRM5FEkVVRZpF3kYi&#10;RmdGq0bwRzVHe0fASAVIS0iRSNdJHUljSalJ8Eo3Sn1KxEsMS1NLmkviTCpMcky6TQJNSk2TTdxO&#10;JU5uTrdPAE9JT5NP3VAnUHFQu1EGUVBRm1HmUjFSfFLHUxNTX1OqU/ZUQlSPVNtVKFV1VcJWD1Zc&#10;VqlW91dEV5JX4FgvWH1Yy1kaWWlZuFoHWlZaplr1W0VblVvlXDVchlzWXSddeF3JXhpebF69Xw9f&#10;YV+zYAVgV2CqYPxhT2GiYfViSWKcYvBjQ2OXY+tkQGSUZOllPWWSZedmPWaSZuhnPWeTZ+loP2iW&#10;aOxpQ2maafFqSGqfavdrT2una/9sV2yvbQhtYG25bhJua27Ebx5veG/RcCtwhnDgcTpxlXHwckty&#10;pnMBc11zuHQUdHB0zHUodYV14XY+dpt2+HdWd7N4EXhueMx5KnmJeed6RnqlewR7Y3vCfCF8gXzh&#10;fUF9oX4BfmJ+wn8jf4R/5YBHgKiBCoFrgc2CMIKSgvSDV4O6hB2EgITjhUeFq4YOhnKG14c7h5+I&#10;BIhpiM6JM4mZif6KZIrKizCLlov8jGOMyo0xjZiN/45mjs6PNo+ekAaQbpDWkT+RqJIRknqS45NN&#10;k7aUIJSKlPSVX5XJljSWn5cKl3WX4JhMmLiZJJmQmfyaaJrVm0Kbr5wcnImc951kndKeQJ6unx2f&#10;i5/6oGmg2KFHobaiJqKWowajdqPmpFakx6U4pammGqaLpv2nbqfgqFKoxKk3qamqHKqPqwKrdavp&#10;rFys0K1ErbiuLa6hrxavi7AAsHWw6rFgsdayS7LCszizrrQltJy1E7WKtgG2ebbwt2i34LhZuNG5&#10;SrnCuju6tbsuu6e8IbybvRW9j74KvoS+/796v/XAcMDswWfB48JfwtvDWMPUxFHEzsVLxcjGRsbD&#10;x0HHv8g9yLzJOsm5yjjKt8s2y7bMNcy1zTXNtc42zrbPN8+40DnQutE80b7SP9LB00TTxtRJ1MvV&#10;TtXR1lXW2Ndc1+DYZNjo2WzZ8dp22vvbgNwF3IrdEN2W3hzeot8p36/gNuC94UThzOJT4tvjY+Pr&#10;5HPk/OWE5g3mlucf56noMui86Ubp0Opb6uXrcOv77IbtEe2c7ijutO9A78zwWPDl8XLx//KM8xnz&#10;p/Q09ML1UPXe9m32+/eK+Bn4qPk4+cf6V/rn+3f8B/yY/Sn9uv5L/tz/bf///9sAhAACAgIDAwMD&#10;BAQDBQUFBQUHBgYGBgcKBwgHCAcKDwoLCgoLCg8OEQ4NDhEOGBMRERMYHBgXGBwiHx8iKykrODhL&#10;AQICAgMDAwMEBAMFBQUFBQcGBgYGBwoHCAcIBwoPCgsKCgsKDw4RDg0OEQ4YExERExgcGBcYHCIf&#10;HyIrKSs4OEv/wAARCCBAFYADASIAAhEBAxEB/8QA7wAAAQUBAQEBAQAAAAAAAAAABQADBAYHCAkC&#10;AQoQAAECBAMFBAcFBAgEBAACGwMABAIFBhMSIiMHFDIzQxVCUlMBCCRiY3JzFjSDkpOCoqOyESVE&#10;s8LD0vAXVNPiMWTj8vMhNVEYJkF0RQlhhDZVRpTB0RkncZGksVaB4aG0AQADAQEBAQEBAQAAAAAA&#10;AAAAAwQFBgcBAggJEQACAgECBAIHBQYFAwEDAhcAAwQTBQEjAgYUMxFDEhUhIjJCUyQxNFJiBxZB&#10;UWNyRGFzgpIlVHGiNWSBg5GyF5OhwnTB0uKEo7Gz8gg200VVw+Hw4//aAAwDAQACEQMRAD8Aw24O&#10;MmfT+IrgzmA++qS4Z2c8HT0tRJu87/ftL+Vqoh/RFzi1PHH1SJ4ZBxkyfw1VSPMBMHxU8zmHcg4F&#10;alxGXAfLBg4EyRwPX+JzEhkx54OP4qGkJgzx8Hme4h26UDLweMh4/L6aqz/Jfsn+InXjgnBH+Ghr&#10;ghO+uZanw1PzeWqXkHHfwJdh/wARB5e87ka1SRuMY8fwkhLqi1G6YbUFLjjHj/iLm+qKXI2c+4vQ&#10;hwzHGPHYyWuX31z3tEkY92x+XzF2fLOaraYuZxm0Umi2eBlgj+qrhTbgbOYgwakHT9xU+RzDBkMB&#10;XC3vJL0HGvVb7TkaTbJoNtcAaxkIjEnbjcjBBBxqhjeOTMvpo9J5hgJn47WovGOc9Kz0HCvsLg8k&#10;4oxoOOX4CY+ZGjxJh/EUO5jsLz1OTOhcke3PuJkbcfBGD9NTGbgZr6h7xqHDy09O6fCn1JKx3MFj&#10;ITl+4hsrGNn+H5i0K3ezwATLeXDg/wB4092Z6ZVYnorRluQdvzFVakmFm/BGru8llnJDpqnziXkj&#10;vrNh5HRjff1B0KoqlL1AS4AJlsw8hPcXOzOVuAvcf6a32TzgZhACbyl1j4SpPbI4bqy4k9Ke3kcY&#10;8EfUX5u+Btg7g+ohrwep5f01wruWtVtOn60p9QeCP6qiSOaEjyQdPmKXUDckY8nAPTuLPZHMN2e5&#10;7q6CXjbIv9piJm1yzZpw2vDvQcCz8cs3gefg5i2BjGONv9RUhyPdnBoLy4nGS9eH0l/drodM76hw&#10;ttnZbuQ8cC5/k/MXYO3OX41xNqNnK/rT9nc23HcJ4JzYmuWdFU24HH7NHwEEsZqyX2Xp9BWSRzjB&#10;8NM1pnzro+1LMbyTPW48CvkjJqLNxuMCskreai0yM3KVuMDkEfcXRVLvOR4FyjL3mPr210JScw08&#10;H6fyLmeZk/ZDpuX3bx0I3/cHqok4yDxxgtwIPLyaeOAHSRgbgcfB0148nvHpHlEMYxwcaJDZ48/m&#10;IO4z8askvGS2tq8hpCTMZA5INNPOOXkTzcaeeS8dvBB09Ufvrp0GY85R2sN7zY8ff1Vz2znBA5PL&#10;XYFYSvHnsdK6ub5XSeMgPiL0HlhNqjhM0neCTOcFjHz8iJS+YY3IL36iZ+y7lmTHAD8NIbPBxgTs&#10;nCqI4R2Ns/eb4yBHzLfMV8cMx8axnZWSzfg7mkultzGYePvr+d+Zptcs9uwqbVFJGz3Zzgg4FDIP&#10;86uFvBxg5ahuB2VFjJto+akpLyVjjyctEpXKx8BuNKYPLJM508OcDNwWlpwsm22siclQNmEnGYn9&#10;2srqRvuxLLkGQi2whMGfvoDUA2zxtnBc8xdR1rrjFdCVUYnSei9wR8HNVqcSu8TBGq2Mm7OQQR+b&#10;zFqm73h3gnyEVk1Nu4QwneWUkkjwOb3cV8HKxuW2ODj/AMaRB9+PURIZMA8n6atS5x9dSYnUjey5&#10;PBH+IgPY7aNtegBbVqqwhICZwICR5p5F2sLtHFze6GKHHgIeDuLeGYx28cC57kZCMyXrFvVWkM5x&#10;jyfpkUOTSWwnlqeSscBL0CJPCDgbXv1EmZLw/fTLhvebZFzE1NijZS44n2uZ3p8CwEZNPHzF0VtM&#10;Z3nPPzjWGvG+munwtSlHM5PdaMt3g4BZOBTHBCaEf6iZbsx28d/Py1cG7hkFscN8WorutSZgYot4&#10;9gItIJI2Tn9VZXL6sZMx+ZGnnFWEMQEcB8657J2tbtmzCco7Got42bMgBjPy1ZHlQeC0T6S5X2bz&#10;y9MQBN1F1ESjyBHk1IPyLzDmDaduHo+LtarbBriYOY7EerjUMY3JhnCrVL2e5k1vw1Mtjg4AZFmX&#10;mpSZjub03BdWV1pS8yeMnwY11Qzl4+PVxobUkrbQNsfwlqJydTTLmYxVR4nzyXkgengjQ1uPUwLc&#10;tpknszF9H3Fj7jRJjXvcF1qo54u5NbS1SOTkjJgV8G3HAQGPqCUOi5w2jJgj6mktUmlJ488H4dpW&#10;umpA5pqweAmRVuVzAgSLVKkbjuHDHxjWPvG+DgSRZ11J3A38h+mtg2ds2xmQIIOMdpcpbMKotj3O&#10;PgIug9mbwm84O4sSd2jfxb906ccUmODPBa1OWj1J0vZm394rIznDbdgQR6flo9K24t5vB4BrzHJO&#10;sU9Z6dCQq2OXxxIxmyRrGaw2f+AHLXS3GPHAobhmM3Gv535f5gdCyEhZ6PNxiZKjjnfChJgc3Rm6&#10;avkjeXie+rhVFJjctsizFuMjBzZj4+mv6CxmTVJUeYzYTYzTE/WQbj7KXmyRvqr0s28NyRykBvMX&#10;nuRngIdeq8s/hDzHMp+1j0rl/gUzc/HwJS/ITArU8l/s2OBdA8yyks6ocyRyCODgTNQVxvLm9Bp3&#10;FDqSX488CytxcgUekJTW2AdIU3VhDNrMByp6pCXuPU+Islouabs5BHGt+qSVictrweDppD0VD0mk&#10;UnL92krGOD6iPVoQT+U7zB00zRY/6lBAbyv51DcXIBnZx6cfMXkkzcl2fMrjPQe2r+4xlw40zwdx&#10;XzY/VA2b07aM+QizEhOeFAm7ncJiA0HAundjOtivj6mKib0zY7DqnbQ2bmbgdh1FgEnmmPJ31v8A&#10;Ucw7Vp3H8JcrM7kDnBAuX5TR449yOP71a+Bp5l32uxfzG/U3NyBJn4FqrOcWXgTQanlrnmXkJbR9&#10;pPCQEsxnWVkcPazU04c2o9N5XNBxswOYOoJcResvrDPHH5txbjs/rQbmS2TdNcx7bHBNyOGP8Miy&#10;P2fYZsGW9ZbznM6mJHYcNkQ2YEwK1DZ41DmErIYa/puEm08ecURtM8BFpsjnmMWCNZw7khR5k6zc&#10;ECv1Nh6Ah1RvDOeFD11apPNMZL0GnGsHbuCRq4S9wUJARwKBKKh9x29L6gI/lwA8yP8A3xKkkk70&#10;1+OPguq7bE9yeExubWC1aWtVpbt4E9zlK2xyUnIriYEbObK6i2VzAhh4O4QS5dmDPA5z/hroqi5g&#10;Ns2YxrmM/C+yHQ4V+8bBOCYy/TVDqgf/AElfHAyfqdNQ6gb4GWfqdNcjhamqOgyZzHMJ5u3/AFEz&#10;J6gvE8u3/Ig9SDHcPgUOl8jnBpEXRdCk5/rGmhMyEcvQNvM0ra3hnSYwjyAt2+Ys9pOTkeTHeYFv&#10;0vHp2bH1F45z/wAwdNtrPQeX8ZYrcALORl44Ey3uQE/hq7gHgH9RAHjO9nsFXn+N5mazbYdO7GCc&#10;OMA+QhswJjbc9THDeyO9zENGO9kjPbjurfxmU3twimwjPW5HISY7Ge71VpDMe8+bj5SZHJ9Q+P8A&#10;io9K5OQOeD9NeqpcmScjS5YNIzHBYj741g+1RwRs2P8ADFqLeJo4sjXPe0xuQzJ9BzI+VcVuMhWu&#10;I8m7ZOUSTwdsAY+oobdx7Fg76mPKTcwZ4+BDXDOyIC9IqSeeGbzAeNytCZs7zL6aqrhnjc4++rt9&#10;zHnVruyKSEpeSz1+WrgzbtnLI8fWGsfcTQpiZFMl84JGPAsylxZckslJyskymODmRrpYcrGwGCDv&#10;/wA6x/Ze8EwenMZa1PJgONz5f0157zmlzWx1nX8vuUpJldeOPaQRwfhoC81mWfjtaauFQM95sdRU&#10;OYezEwLtMKmqJHOYybt55idQMyQEPgWVuLi2ycZL6zF4MdxdCh5iFbGNLApmAaZI3V2jQCUv5mRa&#10;pI3hIx4L6zGVt8BccauwyDCTHAp3izYKLrybSF7jgPnXTn/GjtUftOpGRcREcbyPHArHKyEt4Fz0&#10;3GKZuDEoOkG88GEnPydNM1IMcYwGg/EtrK5XMCclaENvvLbAuFycJSm2HaYx1iqwbI5hjJgjVwuY&#10;Fj4yEYOcitTd5e4z/TUTsLYaiZpa3jwbkeOP/wB6GyP2lx76/CM8BM/lIbKxuQvcFjlrMRjfLHXn&#10;YFJ02KMePyxCVkmlLjgH76x+X1YQI70B+Z1ENmm0zBfwcC5d2GlNbtnQpzKlH7OKbwEP41W/Q3Iz&#10;Lk41+N9oG8kwG/DVkJn49P4fjVDsPKjK3ATNU3tgkU4JB1rdtZJtHmO9jwRrRyM8HGDOsrrRneGe&#10;OBUcvxVdVw8f8jLybto5jnA8edUN4PVV8njcsHzjWekJqL+gcZ2jyuaRU4nhp4Y8C1CQh28a0miA&#10;YC441VBt8a0ijx4CKDJ67JXC7p05S8vHu2CxzP5FoUvl44B50BptuO2CP8VaFLx4HJ4F4hNmutPV&#10;ISdkZbtMHGDJyriu0reWR4DAyIOSXkjJkB8RTMffSXbqi5O0TCTjB5WNWRmQfH5nUVDIzcmzwKyS&#10;OaDtggj4x8tYvbLUFwbtxhH7iAzBmOPJAflqZ2gMKGkJgzp6U7w64hjl/fj00zubbj8vqJl48Gbj&#10;QcjzATH5it7ROaFL3GAeT8NJwMkfxPMQ1mTTxq1Nx4B41xWTzLVHRJhJKSSRuYx4EySlybtnurYG&#10;7ccaeIzbbtgj6axUc5ttrLfUyjJfse2cssf94tm2Xy8jAmAx/qIDKyNoMiMSOYDgc2Y+mvQuRc01&#10;kus57maErpDbKkIMIzmjOJcr1Y37Vc44PxCK7TycEeNgRwHKsrHNHMY8EAPqL26bhWyTzLC94JSu&#10;3ASzB5umtgl+zty51o9OBXzYvsjGFl29MtSMn3IZP50erCsGUqvwRnuR+WszJuiY3bX8R0DpvlrK&#10;q8kbJgywB8pZuzcYMlj6iG1BtEcmHggAIcCoZKsehJjsLmHZq0TQ41QhPpJlm8/Dg+lwLNx14SDI&#10;bUuIk32gD4LH1E5OTCg6o2fvBhJj5cZFz361lUMoJixCHjtFtoC42wdmj0QLAdqE4czUgHnMjIrY&#10;U1smXH/Ic9NhbRmMvnhAk5FyDqLpCV1YNzKZVA54x6X7Cwek5O2ePcEZ7eqtImlFvd5BBYyXdMnf&#10;XoLkqqORpNUmm5SRkecOT8sWn78fdXKLiVzGpHp5k86hbqu1cTgk+nUqkgT6Le0L9tbwOTsm0pBB&#10;BwWl5vmeZlY1u53Wna8v4Drtz5OE4/cTAgR4I7Sobwg7f1FsFcU+PfcnAqTJ6fcuehy0mFk1M3DT&#10;dCb2yny8hOCBTOyxuSZwW41dh0e9ZkwQA+Kt+ovZeNzuMb8FtWuzUSNuDoWGazbOdZHs/I8ICCDq&#10;FtDXV0jpNtT0p5H1PnV2k+yuXMyaJy3umrVOKbLGyPBGov3mVJbWuR7p0PqzplFDl9WWR2e4g84e&#10;DcsjtjeUrVK9n7INg3Mj8xU+aSOYhcnx3SBJy+/GvSEpVVtnlb+6coyukyMKjxwAyXV1dT9yMeTp&#10;qtytneIeDvjKtglcnHGTHy4/51wmfdY7cO65fhbRMbjJHnj4xqt1IMYcnxbqtXUyacardUDHHng1&#10;P9HiUXL6LWluffVEKTOB4GVn4XTXKNQPCXMffW8TSYEbNj4+C0uXe1CPHuDuXfzruTzHutOhNj9P&#10;kfkBGbgHqrswbccDazBwDEsT2RycctbY/wARbkzHg4F4Zznk2slHt/LMLpoghjvDBjSuYMisjcY9&#10;298aDvJfjz+YueS42aQaQhP2Bp6Xs8A/MuJM2+DOrs3b6aTNm1KHphWFDG3JcwQIwRvjGcPcR5wz&#10;H+3aUNwMgc/6ixOttLeirMxeDI2L7ieHnRJw338f1NJB+y3LPJzFtXbJl0jNzUz8CmDcf7KiRG4z&#10;Z4OPzFWxtyQEwJPdAsg294aZ7P5EeqjEjHjVkJL72TvqJ02rbLUptM9HkLgjVkIPBYTxJXgzqHvG&#10;Btn83ppLvqHwTdxjLgUxw3xkBHzEN3fUz6aeGTnwd9TlArfg6aemDPTSGniOBxjwdzprooTjLcU9&#10;w8/OjGo5bZ+NQ9zJGTHB+mrhL2+DJBqIm7YJQVV5L3PH30SZtyQDwcxXYbfGPkctLc+53FluzXll&#10;vRFPcXAkwdxEhtxmHj76MPJfjJn6nmqYNng/ukj1mof0JQ3jPufw0HJK8Y/LjHy1pDyX9+P6qGkZ&#10;8+BWpzRE6EZK4H3/AC1Mbj8GpAREyDsqFvg7eCxnXT3WpMWmoZuXiZz/AIazeqJGRtnjWnDtwdfJ&#10;1CJ557SPzI1Gl9Y5ybTnVvMMBDwfC1E8zb74TBYKOP8Axo9XEjG2JkAg9NjwZ49NWdb9MzOi3Rlv&#10;c14IwctaFT7iyPqj8tUl4zJG9z8CtQybsyxwfTuIcm0E7RpFwkA8aocvnHtuOM9yPzFZJHOLzY8H&#10;lrPRs7MxznuW+osZKO+thpud2GG2Emmn0kpO81TxxgVJcPNP+Kj0j5ePvrEdjDUTNL4SYDuIkNxp&#10;/UVDmDgcZccCmSOZt+CM64xyK2mneXBuQlz8VGBj0/fUPTgsRwJ4dxYrkqLgc8LqJgjzAiVsffQJ&#10;4Pvx8Cj6OvwAZcvyGH5irTghLgNdEwQYMnfQ1+PUV8TwXr7CF5CG8xkArJ1cEapJHHf8tWrUt411&#10;UO0zQk4bjj+dIbeyTHB/FTxOX/dpDcaoIINTS5i6F3ZJwwzJjHg8tEt356At25ICf740YG408656&#10;hptpcGG+exjSuIazcdzvqZc7kf8ACQhLbR1w8QmMmDlok3cD89VsbjUPB30iEJx2Fbk0+WJS4A1R&#10;7NMQPID6JNIiqtYaLbefhK7TxvvjI4Y/w1mJJoN5KcBuMemT9hamFc1fTmVkzPZWPGTPwELpk+Rb&#10;BS7Oy5PH+Ksfk7fATBH/ABVrVPuCXMGrgXps2acnCSXC2OAgFMIPdhp5vrDBHzIOamZhcM2wX1wu&#10;amtOnhIKqRxjJgX6S58JOuGl7OpjcZLmAy8sbDaxp0CSnzhngHgj01QyDHG2WqVI39nXOrioCBGe&#10;CPTXoHL8Ny+2cxmnGP1w8svcHf8ALWe7mQ2ePTgVknDgZpjnSJOG0d8MAF/R+FfWqOeO5PugdnMG&#10;zZtgjRIbwhh4P00B9mbEx/prSCMxmbb5BaWnM7QmEblsrZi7OP1OkrIPdmzk8d+5AqHszmhGbY4f&#10;MR4ZMbleL8wZNq+oPSMYnajl2Z9CP8RXxm3xjyfUVQlbfA3xwIlvhLZoIF4bk2tkt+87lKakjxHI&#10;94BofiIu3eYM8emqq3b4yIwS3Bkg011eMxtaRLnExw8xqY3z54+BAWYyOXOODp9RXC2OAmONRZ9D&#10;YyrFj4e4IY8BMnUTw25IBnT4PTp4F+DeYB4OZGuZw6WyXe+abqlA3eMf+86rdSMx28/1VM7QskBB&#10;AocwmBYxnjXrWFxlRzE2bYARj3wZ/wCGgLx45gzpmVzDcHuDuEVkmFuMeP8A966emoxu6MkmA3LL&#10;JqQIDf0+emXjMnApjORuY22tqfDUTkpHJuK2NwSMhwwI83k5IyAgjUxvJ92zx3caTdwS3j8sq5h2&#10;0400l2byMkGdPM2Yw/ImZXUhHLayb6iZmDzUBAndaUUl8GzbQZEHnFu4CD9NMt55jHn40H9pjzx6&#10;kBEdaASbvMDnH31cG7y8yVJb+zcaPMyDgsY+n/jRdUTlwb5x9VHm5MHGqeSaCCnm84x54Ej1yrtl&#10;FJaiEwfJ8VPN3mNsoZCDM2P40HZzCzn8xXXgTGY8bnOiQ2Y4CY1Dl8wHGTHAjHHngPzEesknxKRn&#10;tAYfNUPeLxMCZmDPUTLwdnP31aiakRSMuGY488ahjbkC599JvMCQZI0ySaNt5yIc4WGHE05EEael&#10;bjGP6iAuCDgGeOPzUYZ+CBF4F8Iz3axH3LSPM3A4MnLQ1u3vD9xVUk83Z6AMemugc9qlGTQbg/qM&#10;bgYQh44NNWyl5gOAgFg8neEgvuYzokSpCBzh041p4zmCttjDLmYSxNazo6q6QbvLDiG0MIy7z78H&#10;i/Os/Zt2za+8+Lp/IqdMNtZIJUZvGDOTSuLJqorhy5GBs2PyxWiW16F+8/XHCR8ZLVtsOink8FGy&#10;PHBqR9NVuRzglzdo/wCEsGoynJrVInzY+9Eaty6bYff94i22iqTFSrIAXJ/bep8GDwra6KtUdjHj&#10;+3tmv7OJGQ0xOZ4C3pW7ZFvJ27dsNYbJ5wSN7vMHlLWhzDeR511sJ21+k8+ydtxMePLw8ECUjl9k&#10;edFGTMcECamMyE1HmL/QrHTVKURePlrPsgx3UHnm7NhXo1isz2skbTDBAyuBQOs9p/aMustglvE/&#10;cXDP5yTvrOlj8tTLY/jp7pcWjxw8cvt34x9RaBScojZNzRGPcMTUIRc7U1Pd0swQLoKXzuAgg++k&#10;8v8AM6pP95p8wYd0bbBY5WSNy+wcF1XZsPdhYF8Sxp6IL0cPU1EPcjwPccfAMRF3flHJu1s2wxA7&#10;tLPar9G92DWcFu6rXLyDckPAmKrllxl6YIFOjdSfU7TjFJHPHrm+2gBc+IXuLWKJb6Ro9LU8tV2m&#10;5HLoHr7dro7nMH3FrMsl4g8KeiodOmeIU3cX/wAtPYBL7Xyb/wAU4wCC5bjjWL1LS7N44wOAXAj6&#10;fczrbLvoiWeVOFxG8Da76S/tG9hntW3w8Skt9n0mjIGOBlb+nkVmbydk20YAIlJ2ZISGxJmaj3O9&#10;HGsx+2o2mzGsbX1BQaqkAH5Awi04x8wiT4Y7eCHgX2N+PWN5iz2oKswDPAFcjk32nQQeH7vaAXE4&#10;3ZyeDuDVbmk0HvrHHwfEWe1RXFltZbA3h0QvLT1CU+9nb3f5kDOPTbN07C4xrdw0JqWm2VBML0p3&#10;aWgESPzO5Aub+0J1LXr5m2lVx0TqdFd0y+mBM5UGByAWNZvKKYbO59gCC5panuLtOiV5hiwpyVGZ&#10;U+8cuW1ma6Zm4rVvxqkyOTjcjfRm9ntlXXMvo9vDNZpvAPKGP5FVKk2WamNifmFWLNQrtrNmFnE2&#10;nL9SScjNkeNsfmKhyeYOYx2XINYi6/l2zh60IDfjiJq6dtZ9tko9swbAmTMH1LaxvViu2bemaS3b&#10;KTI2ZGbkEfcXVsvqRuYdmzy+YuRpXVBHg8FjIr5Sc03Nz7ixKWxmiJqLe4b69G2mrzdnALgUOfbO&#10;aXFBjEwEKL4eRXoDsELYMfHHaVFcOBmIfwLVmZRSkmFD0drr9+ungUlvI2zYlmDg5o1nswpd62cn&#10;j0rK0J48bBc418umM1nLLC0tDueYudQ61x1OuumhhM4HgJrXR2+WlL5wOAeCB9nWmz/Zg9gZ3oz7&#10;wZB5Ps8cM5dic6cZOYrXILkRIjf8QURm4cxk/ipVQ4mLkfPFjWkN5G2Dwfw0y4lYzcYOYuR62ptb&#10;C12FV5Zho55MWAzwfhIDL5w5cucBuAavlYU2MLY8d8uMmkqHJ6bchHeeAyfDWomppH0bQbUk8bXN&#10;HTjV2p9423IEEZ86ocwpMm+gMjEjbuQj1gW7ZbXzqLJwldKEK1bTSG8wJHf6cCTiV4x+/wDDQftw&#10;Vv3ENeVpZzwLkqbVG11tRaqfl4wvT/DQGvCDgsKHI60GZ77hE9XjMb/WCfpKzGYve3BE3J2q2zJS&#10;DHbvX/iaqmOJw2bCBGYBcapMrISB6e9qQI9UE0ZR57C7ulXbOFvcDd8cRkBGG7qF5i6Qo9vvgz+C&#10;0udaXcNjOThjBbt2ri6ubkbSqXZAZyKLolKaaaZu0B5WzKZyeOPzUeZyvdhvo41VXk0HATR1LatU&#10;wHgkp4Deasx1JpwnGA7SJo5fssGr9Nci1RIyBHej4CLsCoBkjbHjjXN+0C5GyBgBcj0lp8sXGZzL&#10;SYONn4+P+daRQbNtHf6aodscZOfkGrhS7yy5BgBcjJ1F3c1Nqjz6E/dN+oNv/WwMGmvTfZo2cyvM&#10;Zjk8xeZ1HuN2mwI7HLXqFstrgbwQYO+vN8XNVGytbDv51rMd7hs9DsN4K9fxgtxkL+4tJIzHGRR5&#10;O6x5UUtkuY1/QcLtHjEx2toMfsB21DBKBlJnVrI3xizr8a4E68ivE2l0AuBU+opyRjH6PT6A/wBI&#10;+p7iukbz0D/+gq9PJeN4PkXFPo2wEa7ulhklaUWN5LrLkFyAly5+2qfscp+VBZADGD21vcEQnfyL&#10;cXgnDiX+kXfHy7nfWBvHBKZmu+OfZwXeXd9zPEs2a6pVn5TpkTXNTWb9MGZICAsp2qJuNhJTxm6Y&#10;kBoiqBzi+YPB00qgpvtJxjM+t2+XbRCmKkqsMane3Dl6R1R2k5PHYKMzfSIMiuDcm/vfLDaUJ9RH&#10;Zc5ezO/cgJ5iMs92t5FxeT2nWLPSEJTqYztopck7lzEMBxDgu6ixPs8cnIxbNruAdpdRVRcjZZOn&#10;qrktwQkcxPjPbju6fvrLdazuFu1VWesFHzxm5lTGOA1zSUycVcxZ+m1e1PLXFND1ASVMnxoDuiQM&#10;xXLQ0ecs5rOucDdwOP7MMuc/1if4V1GG1lyVVnFN5e8G/eaE42mEmTk7NgDq/eU9S45VLe1Y35/a&#10;SF07pe4rbR+zYTNnn0zfDWaVZTe5kO5MfOz5Y/H70S6yalUaLtv94zOjTq2tZwf60Ew7NqezBphe&#10;CEVYaOsCRy7doOPqLWvW4mg5lPpG5bclu11CfOue6DeMmDnPqQE+Kufm7u4XU1G8UuRy5pQ5nh8n&#10;KGMXvrleqJOINT4INS3aXVFJzhtBKX0EYMgylt/HjWVyun2TmbTVy84xiKVELKKV3BM1O0co7XBs&#10;gzGVYOC1auLMXlPvWb3c4wZ/9aJbTKk39yDB0yrpCX7P/tJSgKhbH1mZRNiDJ14/dVvWqt3BCUWn&#10;Os8bvZUSybjVVcOL3XXQm3iT4xgchBbOPTcrlG4SAZ4ETKu4sS5LllwbjxjWtUGTGPpaawFnMMHH&#10;wK+UXNCRvT/SUTwSb83qizfgjPnGuzNkdeEbSkAQvijufFXm/Lx3nJ/ANbNRdabg9Yhj4FzHMGMs&#10;UdBjH1N3D1upt4QxAXj3IHHMWYVHKJrT4pqGaBzuC3B2vJTWx/aAOdkBAHgGXmK07YH+/wB8xumW&#10;2Mi5hDq4lfzHdJ3W7fwHnxtcp8m8gj7lopVj9QS8bZkD4gl1dXBBmGDqRrmmcMyP9buDWpCmmZNh&#10;GVs5e2gICCPT0lpA5W2glNmACz0bdzvv4q05w3/qn3OUopttoQu0ZjPJe2ZynBGBc9vBjuLoTaAT&#10;2IEHfWDvG+Ai7TC9o5DNd3Qhtx4OBaRI8nABUkZMC1Sn24zNgeNabnGalJdhzDdpdk4yLYKDmBIC&#10;MYA8aoY6XvWNC2tg2Z02Qz0EcF0fNXCZpyqjusLCbab88GONyCCPqdRadSYxQFvG07aoc0ZjbWHM&#10;C0LZ3J3L8m8m5K4y5VVh2tLbTVKXo9s8cgfuQZ+mtNmD7JagUSX5EijHGotMnaN1TugYfMveYn7+&#10;BORhJCNRRwY86591xp6eA4WYE76iMyjjTDsRIk03b6aic6os0QqoIuwDjz99Q4AL9H6camf0YBrn&#10;3TWscHa08PEolWN/6uPAFcW148xy7BB5Wou9XuduZcLbYBkCI4Q6f/YvU+Rd0weZvwpxbPXmNzj+&#10;FpoOOcY88HTSqBuSMgIFMl8jJHwAXuqUniDu6Hu0CBHj7ipMweYBnj7nlq1TCV2R4Fns0HpnT6RQ&#10;H5w16EerHL3LaS4+4Qt1cBsx416ler+3KzkDHBqXFxfObvstZ2fJiPtdh3TSAMDYGNaCf0jENZ9S&#10;5PZmSu0cZIs64TDHV5PTW4HQctTG8vGYeDvpn+RTGbwcGRdcjaM57h0UktZEZG3GmSE01Cgc4iIc&#10;4n3WaF2YM2cGeymJpMR8CBkmmngVOevyEVszJtWohh4vVjffJkweYfw1SXh1LmTnuQqokPz4IF5j&#10;k7WOPQcXC9DQZJnTpLi/WbAnHGi0YPEuecippt36AiwsmrQZGBN5Dxj5nyLaxxj7iETyXifjsxra&#10;wrkiW7p48+tRPN8mwI4/+V/nXELe3vK6t9Z+SOJdVb5vGDIPlLmSXsx3Ma9vxiVKiorPEuZktXkH&#10;rLsP7sgO5kjVkb24xok8Z7tYg7itvMWgpI25YB4F0hsvp8QWQDG1LhVibxwP/qLoSi54OOUsQ+Ws&#10;XPubVtnQcvpVad+bM27YzLHBqLoNgXT9Hw1zJsfqBt2cCAPTXRUveYxrxByW3HukOqkU4cWUHcOC&#10;aEcZ0YmDchrEaAzBxgbfTWpCSRzQ9JyePjJy1ZCN8ZFQ6fGQ2ePg8xa1K2eMeNbUJBiucVV5Lxmy&#10;dxcu7QKfcyR7e7nmLtHcyNG2TjVNrSQDeSs8EepFaVqXVuLEqVJ8FsOVKTnBDEB9X866ylprrb31&#10;yDK/YNGMGca3Kh6o3keBRZlNnbIsbp0za2GtW8CYcW7aeEfGqhOJoQLkAe4uLcg6gtw/ThHijWQ7&#10;UKfbOWV6/wAtEqnqexY1i41ldQPHJh4DLoMMmrcMqXM1+Q5pqyoCMCYA+aiVDzQcBNY+ciqtcD3m&#10;Y5z5FW2ZCxlyafl216cmFao8fmurcdFVJXA42W7Qaca5veXJrMWLMIOYUttHnDcnfUzZ+3xz8BoA&#10;Zxp7k9CrbCC7rm7h1FR+z8bZsCM3AMSyWqGYzT4AdLANdCTiaEYSE+DjXNNBvCzWfHjMC5/gXnyZ&#10;rd9jD0eYlWws6Qp+V42zHwXVsw2eBtjgVPkbPHkjB+ItIcPGwWWCPjUSH7xtvTUkocjeOYHOMK0L&#10;eCRkwKkyfWe4A9NXyXtxQEyLp8m5NVhyOMttHbYxKGT06eONTHB8CGuCDgGvKnTTv0nHXrNkFBIH&#10;0cenHdtrxhnGs9XsB60BL0hP415GOG/tuBe08jO+ynk3P/4o1+g9EX1LSuE4JgGeOPzVdtj9HkeD&#10;vRnF5uog9cS8bZyeCPj5nNXWImqbt/OebmSvCF3b6gkSo+VkbNscfA40ky8IMLYHxFZBuHO+ypnH&#10;wDFcSXGok9YqLl7ZhRZw9zcFwTXg+zbAeZHzV1dVlQEk9FgZwcbiXiEQi4z2mTjBuPjHL/30iF2i&#10;1+0ZjTbgkbaaxrTqHttpS+eG4yXeX7iwel9Zs+8A1vA/YKcPHHpx7ry1980EuKSzeDgZHNBppmg2&#10;++VHIwx8AylWQPKvGwJZvrd9g8vJO58COC7gtFKszNNcpLwwu7Ljnckrce05NOBGJ43ZblgjOL8V&#10;VUjcgSY9XTKoc0cPXIzx+WvKoST1RzjkvaZK8Dk+C0SBYyzbkD17a6Kqin3rxzjsLGZgzJATB316&#10;pCdsnnE1O7YB3kwwCwQcCobgmorU4buUNbysaeky3lkle5W9ZXCTuBx8kFvzFlcweWSK7UfMCR38&#10;HHy0+4SaFMCCbDPHBqR81ZuOXuZk55BRwLZnEvbQNgRm8rl/IhrdwO5kBbWmiaqknMfmjMbMmCAH&#10;LVbG4wEV8qwdnIsr3jUyJDt0CY8eYyZ0NI808nGhpCY3OdGG8vI54EntAJuMhs6mTSXlcjwR8fUR&#10;4dttfgjRin5eOZPdbkrLdNNVKRmn6T3lljCdMvGblgPOtOZvG0ne4IOSRQ6k3Z42fR9xYsOa1svc&#10;+E2nJUpX6ik9uDj6Akm88xucnANZ64uBJk4PMRhm4bNiAXQ9Ek5/rXGzOHGBtjj8q6huy+TkndTy&#10;qCPguplu3JMmWO/k6i2zZPTY2DkDmMGcf7i57J5NUaI86DGQmyWxzvxvTcpNLsEYBeUuda42bklr&#10;neb9y5prVG9YEgJgQ2oHnapMn1V49huZmqbuHrcxKmqKS4pNt2cDQ+mS0uatoFN+C79RegMvl7aN&#10;sCC/cgWJ7TJG3gGeCDUW1+8KjLm4y1JyNRFLjjmODuLvCl5GzgbYIOouLCEIFzj1R+ZcXRtHz8tr&#10;ncvTXBc/Ilu0SzR4csuVGbos+NtlJyXdt5gBbjH++vOWaDcGe4I+Aa9IalZ9oZIzXLnLWMbQNm8u&#10;30DBna3lwK4Qi9E/Z3zl4RUQ36+PEZnNmA6lvULKrsvnEukjbfDHFfJ010hKtsLKMfPt/DXBNUUu&#10;9lpPcGhsnISMgIL9tdbzNyBFz+4yQcXC5glYltZ6Ks9orZzwcHUWPbQNoF4mAJ+qJYC4qxyHJAf6&#10;ahjcOXPtNi5paf7C5nGfsnVClWfKbUznlrFVhiYTwgXNm/nJzLqtU8twWNfORqsll7MjlzeN9Vad&#10;95bAMa1jGvWk1RjhXOt3DN5G4IF6eODzV0JRbNzNeddWDuHDYL0GBdRbJ54yCy9pPbVrneYIS+px&#10;cJfK20klJ44z/EIsfJVDaMh49LzEtsFeNox7sE+RYCzmgwjyca56ZC65R0Cc0aRXlUCgbYLCw2eb&#10;6/bZPKUOcPN5JnOnm5PZt2DxrawuMVBUYuTybZLjJdzskzrQpHJyzUlmBTPsW5fucEAM5Cr0O2T+&#10;ru2k7LfH589pamZykSMqxg/l/DdS39Jxaz2VkgHeNpwDVDnEvbQEwQadtddbbKkbNr7Nh9JcWvJh&#10;gvrnkZNsncNPJpUttawlNHjZgyswcZFkDwhDEzok8eYyY41T3bvAtWCjU59zj8eOBB4FV3zu56Un&#10;B8SGf0rqYkbwMR7hAFjVjZtxqtjIrXKBkMmv8SJH3Ggydu2CO8b9NEm4yPHOM3AnpHJ8ZdZXxnK8&#10;FgyynGokZmDct0Ae4odQOG0YwYOmpk4zucEHTVJnAyXMHcSED3FVmDfHnQ0g8A1anA8A8CZ7Hx2M&#10;atvIqDPY2/gRIbiyNXZvTZI+ACGzSmyQJ200KCnt3hDEwLbKPkZXJAY1SZXTdnPGtsp942C2wcuN&#10;RzX1jknUVH0Wy3YBoFVdqDdszHktcr86mUPWDZnkMcX01le2TaAyMTROuYxmaayVWPtSZiN4O4ni&#10;VBg66zHtjH86Z3ghiLaosEXGhEqQkfXQd5NCOfkQduzJGpm72V86KofcB3DchiJDZ4CJ5w4Q0k01&#10;MauEB7kqydsDgbc9Zu4eEMoe8E4EU2iby1EnGMiqswcY0htyRpEZkg41alB+gazbkjIultn8vbW/&#10;fWGsxrVJHPN2J/1VDNGwjfnkn38ePuDFpjGqfLx4HOCxn8tXym6slJm2CPUjTLhwO4eOBZiJu0aZ&#10;1d6v7ccA32MGcheYtUrjOOzAuddm80IwbY+X/v8Axq7EqRy8e4NL4i8R5gS31g+Qe0YWan1fHWap&#10;R9uAYMd1a/6QN41ilP24y5OStO7bbNsnfXgmf5mb1ewegY1KlpLISTjVbG43YWdMuKgLGM/TVc/o&#10;LH107TmzarYPpCJJheSeTzTyJkbPTwd9PEZjgHggWWmaqT3C0LAfegg8i5x9YCcY3MqZ+WK4uope&#10;zG2GBci7TxDf1WdybgGW17i7r9n8KL19iznebG/YKzPWcjI8KCCwsl2gbL3Mq1m3B012lR8rxjOa&#10;PTVbrhw2gZHx8Hlr3DF5OX1f6Tzp0KJ0m4cE03MMeibgurWnFBtpqM5rHV5iyuYNxs5t5YSao11d&#10;T80H2SCOxbgIumzU1sJsdi/mORxiVN6hbDlGpKDcsyYIEHZy/UAGBdUTyTtjXzR/hrnXs8gXufp+&#10;aunhZPqYhlzYVTi1N3GAnuIxUEwbNnIIGYLlv9xUNw43Ztjg1I1T5PVDYL3GbUuLMRcRTdo0IlSW&#10;b8cYEBePN/v41VZ5MN8c6OpAobPOTJxrZRu7hmXENw3wX40yzJ34Fs0jo9s5bYHmmlNKXZBJoq7Z&#10;H0GJkZkuY0NJL8Y1fHjfduNWqn5GMw8cfAkX1BQc9jl5ICLQm43LNlj5dzlrVJhSY4yYIAXIyFQG&#10;rGdlyAMGpbT3PS0KCHR8vI5vxreKDo8hnoI4AZB9Qqz2m3A5U2BjBnJdWzbJ95eExx6i4TPzW1SK&#10;zpsKlVqDrql6fx5Iz3PprYOw2zYfIWb0m8bNs8eorJNKgxjPBAv5wmucxtZ7fC21Ge1o8x3whWP/&#10;AGf/ALSYGRaRNCDjJ5kA1mNUTzHwcC6fl9FXbMzJu+oUmYM2xnOCPzV0VQ9LjYMscC51pO48m143&#10;B8RdREnmBtZg01p5m1m2Q4xyu4Xbtjn4ODzEHnFQDZjwcxU9xMGzZtk41m88mDmCxjPkWYnCqNR2&#10;TNaZ1gOPrqY4nnIx/iLnWXzQcZPMgH01uVPs2TlskuhKX3ATNcwMEmA7YI4EyzJpnjj/ABFMHLxW&#10;/c6ixPaZWFn2MJ8g+YTxrTxmM6lu2JmTOmVYwqtWTAdVT4DMN3BdWzV44l0hpyzADlrJdm8jJrvz&#10;Ixu5KhmN5zyR9Ndd0W7H/Ko5dLtqR+dpwfUErev3r5zGDJ8VB29oK6i28N9zcggbAEP4a4/eOLJD&#10;r07GO6lR59zBD6ZpcCThtB0ENmFYOTEyaf0lQyOCmJ7imNxjg41p0mBcHm7ckeeNWpuSyP3xqHJy&#10;YCZNNWpmzHGLHzE8nJkvmjm57hBJOHhDZ4z8sSmW9PJ01SZw4JATB+EkUKLryY4nHsS57nBLznGt&#10;aeE01nswl+MienaEgdmPUVwGTGPBfyICRmMKmEcbsPGhwEx4PAg/ag4M/MVbmE4IZB8aKQLJ2xjI&#10;oeNQ+BPS/mY0E5MeXLSelbfGocwJjRKV+BHklBcGfMwLVKbG5jHggVDlbMcA70fTVkkc0cxucAVm&#10;Te0WJNsHRZHgsgLkCsg9mYwjvGu4xp6RzQktFjMcQ4/5EeHtEZR5DAuLz3J5rIRttaDu4UKJ3GBK&#10;i7hnoGzDgJ1OBd6SiTtpU38yPqEWK7M5O23bfIAW4CeYtgI4x8a/mTn/AJmsl7fxHrPLWLrSfNb1&#10;g3k8mfPI+mLlrxL2gTQr96+cmPrE5i9S9rrj+rj9ReY04k5H7l8bot+YvVf2G/hbGHF/tF+6OtZj&#10;I2ePjSb243P00YmDMlxMyuX4yL+kzxMmWyOSAgg04FMqQhGw7KtUrkZINZU95L3JnPmQKhIhxSbZ&#10;ESl9LkMTHGrh9j3PGpjOX48ideFJcKbpuXBHjjtafmK1M2bJtfNfEOPpjVD7LIGx40YlcvvDUXs+&#10;uOSMzicDjyQA/EVDqRwSDJAtOeS9sEeOxnVJJbMTOD8NPuSIM9bkJHnWhUPPNzeg6kF1VV5buYES&#10;kY/aQQJE1KmKA9LJPPCRtgP3PUVbmFcEnD3dm3GPlqqvJ5LpPJQM79w1pUOn5h7TggWLjE/ZC680&#10;iuJoQLliz7nNWwVA33mnAQQeaJcx9lkeVH9NdaN5eR/KTmMC2Edr+daaU7scdceYO0wf9bHggWVk&#10;b4762DaA3GabHwacF0iyVxzF12Z7xi+aB3ErUyXyskZOQjzPdoOPUQ2YTjAufuCgshHm7D56p7yo&#10;NRByPCOUNGzJGRRJSOdcWpu8JHwJEu3MnGtaouk20bbHGD8RU+aMxwOUiE5TG1lzsZWqwDt5g5gy&#10;J5xcj41MIzx540NcPLPAtQhBpGfjRhnotsh1VSEIYmdGLllsgEjLdnqXo+BTH9WNgy7dlW98Lwdx&#10;UmYEJGVFNosaduN8c5FoLDdmDL3yKkytvgzxqZNJhgVDlWjD1EqQZA2I1VRuO5AdbBcbTWXHDHpm&#10;WMzSXlbOcEHAv5Phbm2e3uHu0MY86eHMPpYyIESAnOjUvd+4tpX9QkNOl80EYePuE/cUxw3wDwR9&#10;P99UmVk7n6atRHBIxn11s0H5vKe8J37/AErVxLTj/STLzJwdMXyKGz8cZ/prLckSGG4/Afl8siss&#10;vmm7ZI/NQZnc4NIiMEb4x5OMiwJsMthB4c4x5O+qTWGs2Pg+kmo3mAmRMTA+MeD8RGMltjN0HTU2&#10;qMBbuPacC1STuBwZ4/xFQ6kHZc44NO4VWSRkxj/y17pCdaqw4Rya2mzSN4ODJH1F++hoTgg6YrSp&#10;zMhP0+otIZ2jde35a4znGH6cXTU6Hl926SG7sn7aLN0IwYLEECJMCWeBeDP08dDukkwbdQnGcmfq&#10;Ip6Rjt50oBD8lITK1WOckIStv7Pj/URPT/6iUnOODJpDUwg9PGsqY7XjaXK7QMcEwZ0Hds7o1YHA&#10;8A8hlBgGTgX1DfD26aiHFJ7D1E8zZk0MfH8RWzHgv4w8xOEl4zeV9NdNjcxVruEToRDlc4I2J5kC&#10;shLcesE+RZ7MCOQuTwR/wkmc4JB869MhJVOOfc6oJPJgO2fHp/EWA1A43Nz/AHa2aaDG84Fhs4uB&#10;JgW1CwqlmLMm2HRdLPCGZZP1FMm48diPv3Vm2z6YDt4Iz/8AsWoTPO3yfhkXh2XhdFkHL/zPQIbr&#10;YhndY0mOassEfGMS8/a4pcbNyeCBegdQTvAPJ1FxNtQeXingXrP7M5stTa/kOF5zQqqwx9m8skRK&#10;YPBmH76pNzURJu4X9AUnktwyNvqqY3blgKniN8CMNx418Hh6V+5xrbJHMCBJj8xZXI2ePItaI39m&#10;+nqJU3dUWJ2nG/U/PMfH01fBkx+URYnTdy0CNaEzcEgHgj07a8dmYypu2ejwptiSyXMd/GjErefn&#10;QEZBXPqCRJv41mPNRJfJeMcd9THFy2gLMmonpg8JbyWl0EJ2yZc0qs8He+f4iocnpMe+nsntwXdQ&#10;fH+mrJMHl5sfGs9HUBAvTxwamku05fmtUclmknQjij5TuWPVJHa0yF7nyrE6gk44CHgj4xq7f8QC&#10;RtsnGP8AnWb1JUGMl6MC03Oa3uGKlwS2dzgjCY2TAXV0vnjaMeT9NcK74PQcwaeqt+kc0JbAbuE8&#10;zxrxHnnGbth6pyxN2qzfnBO5zENGTTz/AIdpB29QdxIk0HB0MlpcxjITVHQueoqtQN+5y0Hb5x5O&#10;ny0qkmjaDPBxqqs55gyfxFtYVLbTLmOUaczeYx4IwC0/5FT3jgUHJ0/pKHMJpesRwdNUmaTQkY8c&#10;fTXoKYRzDppMnjfTAaDpqySuYEZj8yBZ6ScEjyWP9CmS+eYG3mLoUdqsxXO3jVGcwI8vxwJ4ZCR8&#10;f4ipMnmGp9P+dXZxvPOgBkRSkfe0rc8GN5k5capJB2ePjV8nEjemGeMN34ip8vHeJjj4/iLaxnZM&#10;TJ90eGQf7HmKyM3AwpkcvbbtjgTze3yY+n005wlAScTjT5H1ENcTx7A2PGEFuBQ3Fsw+RkJ8VMuC&#10;bnn5mlzFiuSaxzHtAqBzG9sx2uas9b6zY+NXDaITGTB31VaHHeIfHxp8f8IZPmmYzSeEbZFW2c8J&#10;cwR8CPbTJP2bMTwLNxkWpCSruGY5NTTfrYzDAaBEmbiyMGNUmk5gTgVqIPUTnJHJcapS7gm+gjv2&#10;+qNemVNvBv5cxj8wVteS8neEC5AvQLYfWG+Sk7bvtyrx39oGMbVYs9O5Mm+WbNMGY7mfg6dpU+oJ&#10;WW37NxrQnDjHk7irZCDuY/015/he8ddNKHI5wWDJzEHnFQFeDyHyIxOBjuY7/MWbuB3iYP1CLuko&#10;U3cOYc53bOe9tFD4Jdv4fxFxDMBkXq5PJWSdyl8GPyl5j1ZKyNnJwx8a9A5Sydm2w4TmaFXuLAMs&#10;mBGxAYFsDeuJiZyCO+sN99WqXuMY/pru3IU05JBcKg1nONUOeS/BngWtSsYzNgY+O6qrVkjI2c4O&#10;4jRPljjN5G8wOci7A2XzAm+njXPbOj3MBARx8BFtlDuBsHqTmqai7F7TjsyXk3kh4O/01sGz94S4&#10;eA3T01yWOrLJARwca1Sk64GFzjg1F4vk3VHo8Jx2xvjbuan00t4vE/6ayWi55vhDx9wi1Rv41/OG&#10;ZT02QPW4TrVDJGY48nmeYqTUlJjcjx99apcHGPIobgeBdBjMy5bdsRNhKao4P2sN70pfNo+Mfmrh&#10;VxIx6/gXp9twp/BLjuYOmLUGvOWTuN5IeD9Rf0t+z+ZYo8K5mTVLKGzp8kZFanAxwSnzFsErkYo2&#10;3vrK5wMkF+DuL0FzrTmXmMvCYCHx8Cz143FGRaRMLZlQyN8BEJIR6Ts9TAuliDssgQR9TmLnuTjx&#10;kAulp59yYxx8FpE7taFyDVJGMcEuY4NSMYlSasyD3mDjR6XzD2bRteUhswcDNx6cHUXlSYVUqQdm&#10;59qjm9w8LvJ4/MSeN7w/fRKoGe7OTqGzyD8yNdqk5Jxp1Dzi9LrMepGP+RZZMG9l6fAiMjmG5zHJ&#10;pwERKqG499xrF0h9NLf/AFTUutV/aWuVkHGMGAGdEitMFiyDOq1IyYFuVNy/ec/l8xczN11jN9M6&#10;CFuF82RuBmGeCPTUPbRS4zSU7mBaRScn3MmS0ltAl96Uvg+ZpjXO4XM25DbNrJwv+nnmnK5fjJgW&#10;tSui2zyxg/EWbs9F6dbBT8w3MYOn/wB697Q51R5SZ7WFLjbDOGxb+IsNmEnwEXaU4bjf5IwLnuqG&#10;YwkOn3CnGby+3ArhL85FQyZCK1St4qBB1RR7hywGCPl21s1WVhv42MffGue6fmgzNgQX09NJwTg/&#10;UWU7daUGzOGbJ+PH5iJSduMJAQQIbs/cDmTbR41aphL7JMHxVmZPtHQYzumtOCexAN/EWe1JUns2&#10;Pufvq1EcF7OvX89rpe4uaaknhNeD+IvN+WH2tes6fP8Aa0K3MCXiJ6n29lzyPqKnkmBICYOX8NXy&#10;m3A7mDVXpHknFI7x0tRbPdh3lqkrHj/6azelrYW2C/kWhsnFnj6a/kLnh2rcg898wu0pBZIPRjJg&#10;X44HgIhvag4EHnE0xjxwH/EXP4fGNaabnCcOBwX8YC4/hlyfiIaQnfgtDQEkwGYYIOWjzNxjF767&#10;PoumMW60MEcf9VTG88bQc5Vt489mydP/ABplnJ3JiZzr0jljdSc9kyqzyqLOf+7We1xNBvJLvIdO&#10;PqLQqop/difirH6kebmyPj6mkRdolO7HYs5l3ZrYYbPCOY23I+GqHbLGTAtamEwbTJzZ5cHLVPbs&#10;8ZDhj4xr0GE/a3DhXp3ihuG5ICZFrRJXvIwRxg5iGuGbbfQQR8CMVQQkEuY4AfUTnO2hCSnzyk2T&#10;ZtjCdU+Tt7znAiU8nhIB4ID8xM0+QcbnGkwrm9wabBTcrwWPGnqkJZJk4FfKfpsjxljg+qRZjVg3&#10;rOY2Y+D4qy8nCtaaqHVqLJScwGbObpqt1pI7JDmg4FW5fMCBJjg41aphWG+NrMYFqJS1Rlucc91I&#10;NZK4uLTqkJqYIFm5Bk41akiBoxoxpwZ1EvjgQc50/wBHVgstLdwOMitQ2441mLMhLi1SVy9yYeRO&#10;pATeYWeBHmc0wfOq28k5IEmY8BAKJ6Cu41Sl3BDZIFvFN6392sl2XsxGe5wLbG7MbZzk04F59zB3&#10;azrsL2rCHNKXHHx8Y1W28vLASzY5a34ZBxjAbSGs3qBvZHjDwLnkuadA5CgbMCDCPzFm7dwTeccH&#10;6ivly9YQFvL7LkGBbUKpXcMV272yY8eEbDBAqfvm+FwR/wAVa0zpMj8eA3T/AMarf2HIzenDzIOm&#10;ughux7f7jMdClmekeEYPfMtrZqTnhH6z0dNkje2TcC06j5PuY8n4a+5+EpsQMY5q5ZfG7O8P3B/n&#10;WY1pJyhHjWwSfmYFVa0t7keCDgXj0K1Us7p+4o4hqhmNZA/aYFu9WN9Q8CxOYDXt2F7R5Tk+6VXg&#10;IjDcmmoe7qY3bro9TPDDMmrgW/UfSe+Zw/iLntu31F2BszZ4G36S5Xmaa2NEsWb3L6bWl8pduRsT&#10;P0+mtOGPkeNDd3wDOaxojtCIS1yMfvKyMx+DgXj3WdS09ISioTN4SMmCNXBxK9PIDpaarcjG2jcg&#10;wadsv51qgx7yPH/ERNdUWwt0zceTJ/D4Ezu+oDB1PyIlUEvsk99B2bwYScjJy1zznbVizVCRHBes&#10;e3Gk4J7Ng76JOGd4eTj5Y7SAvJe5g4+DzFbCmqaTuTUZ7vhN5s/+9XBva4L/ANQiqs0ycaeZvMfx&#10;IBracm0zEuqNmZt9PzI1am9sOSBZW3mGAfPyc1GCTy9+IvPs1jGsadNCmpLt2oOC/B30u2Md/B+m&#10;sxeTDBkgPkUyXvCccfGuf9QK7hb60DDh4OBz5nlqyUPMBuZiCNZ7UDjkRqZT9Qbs5wdZej8pJrbY&#10;c/mXbVZ1pMNyjFZ7iG0/s3lL+Ygjj5I+YNY/OKwsjxrQtn+0RkFtejPnXuvrNqlWHld1TjoquK0b&#10;Sdl5cdrTH4FxnMHhHJDxx6lzmIbWFedtzE8d/IPlqkvKkHr4/wCEvK8m6VJadbhalqsYEnmQeNAX&#10;BBh4+C1zFDcVB3L4hoO4eezA+qviYTfMLXTSYSYfw/NUMbwe8gjgVDnDwm844OPy1MZkGGxBGe31&#10;dRbXqsy+tD1QN95zwHFqKqjJebYI7umW2r4Qmng5dtZLUBCNnoPAT+dXYvuicp2iHTbgoZ15equr&#10;qwmn2bkO8uQZyctcZt6oGwnQHMYLmqrVtU2oEncuA2jP/wCxdpNc1vTr+Q83cB9nZCGn2+fFXYw7&#10;kbbB8LTXJey8YzWMHGutJfkyR9NeO/tGTbLjnsXJm3FMrnFPuXPQVwpuixhHgscwqtWnGTJqf77y&#10;tTe2H8RcW6a2qs6dKUkNnI2UBMcABKytxWbEHcQwhMBPcGjNyCMeS0vLMlkpdvf1OnTSfjcg4Ce/&#10;dTziaE1w8uDzFE9JSQIiMeMePv8AmLoeWszKu98RNTtFDcVANm5PBHxo9K6gbbseCMGciyWeMyBm&#10;OOPUuaSu0nmEpCM+86cHUX9d4z8LYfzvk01SpBVWftM6vQAuQE8padueDJ3xrE6XqgcdRngsaJC6&#10;a6QJcj1o159zM6qXWencsJsiFPuezHg5floO4uW8YemIo0SqQmno9T/AqTPHDmCXPgwHt3OYNdby&#10;/C2rDkubJu7Wc37QJ5ZbHbB4OWsx2d02R/McfcH1E9VhNQ+PzVpGzueNmYwQeYtpz61POYxvdOtK&#10;XbtmzYEEGn01fG49TOqG3ztgOYESk7zTxrwrJpsbYe3Qn1mhDeYB4E84GPvqq9oDjzwJ5u41PprF&#10;pqNO4MDyZ+4NWpm40/qKq3PyKH2oUJPcSXJtLUvqL44z8GokPOgLN5eyIk3IWAa4qbCco1EvtBo6&#10;bwEPgTLwY4xZ+NWQbjnoQ9FjGuTmZ91noFtKinPJXgzh6iTNvgyG1I1ZBt7I8aJOGbaMeOPTXQYX&#10;mC3bYROheYAW+TJzOkiW+DDxgQG2WBzgUxwTAPy10DyIMbwM3w40NcDx5I7SD9oDg0Y9P8VTLhI7&#10;EcAFbTUkTeMjHgJnS3ckfzqGR4ODOjzO3GLHGcWBc/NtUWpqaQ27ckA8EaDkbkCTBHdwE5auFvAQ&#10;H8NJ7++rcZNb5giakrbceCxH5iPDJgyQIC8mA+ODjR4bjHx8C6dybTLS8PMx6edEhjxj/u1DZuBm&#10;HjRKXk/+FUTsYW9aK3g+RQx5C4EeGTGTGgJG5LmD+7XPTcY3yy5LhbwNDZg30scHUQ1xkJnUwjzH&#10;kXPJS5bi0pLgeAh4PM81VuYS/GTBArtNG/f5aAkJjc4P0112Fydu2c9NSASNyQEzguR9UiMS/l5O&#10;AiTjOO9qoCzcEuYPMXQw02GW7aBtQN98vweWJZ7L29khw99bZ2fgbA/ifIsfnAyNnuCxcguoTttr&#10;B31CHPLgSAjg4xqZNHg4JdgjRKcM7zZZvNHnswIO4utwqVSVGNk3VF2puYDCPIfJ8JM1AQcFiNZv&#10;2oRsTywq4OCby2Bg1P51bNwyrbDLTk/LLhLyY9GPUuK1DbkD8nmKh0+QlwGDjGVbk4tmyLi81Cqa&#10;dPjH2qKrfvZO/wA1RG7nUUuYN9T+7Q0eTJ3yC5a4bJQ/A2kuNOk7zHk8xHnDjAPBAs4k/sxOerTM&#10;J420Ma4pyN7bNpLx4c4wfhoOSaah4EBePCRjyKHKxkjvm+LproUYCxRF1wSZuLxD+BGCM95HjTIx&#10;2SY41cJO3HHfjj01swoSldwT3TMXErJcxo83Hg49S4rg8bjCTAq3MBjgLk4Fa5yu2sKBmYEwNsHf&#10;UOXuBQCBe040njcZh50Nbt/AtSEm1RC7vF2I8wZ4EhvMHGe2gNu9kgupOB2W2OC7gTejSJvDw3G7&#10;EyI9LyDN5SyXfOf9LpI9K5wT9hRzU1bgIcXyaN0HbvCQf741DJNMfHxjTLOYYCY1izJqvMNRBZHB&#10;CQcCx+cDGEh4/MWqTAY4x5PqLGasIQLbH5aIUzd2yeZ2h5m31MH4mktCpvlY1jJKgJGTAHU8z3Fq&#10;kjnGAa7tLrTAQaRvA4LAe+NM8eTy1VZeQkbk8fLtq7WxxjxrEzSd42cY4DjZ6mBGBsxxkPHzEBmj&#10;wgSI83cb5ngUSIVRdeUOpCaZ4O4uXagl+AfmLsCoG44B4FzHNM+TV8oa1MN3azLyaTjmrCYJjggQ&#10;Fw8/+DWhVRI3MDnB31mM0b4Ce+v6Ixido8RyndDzh5jGtakbwfZODv6Sx+Ts95WwUvK9Tdo/w7aT&#10;n3VqLcKm1prVHsyWsmn0lsLaTjjsIZTcv3axHzPiK1W+/Av5q5lnOkHsOMhVpJoG1keCHpiRFm3H&#10;/wBRMkb4x++pkrl+n/lrmsPjWtduHQudUIgxB4EH3clvJ00eIPUwf7xpbuSAeDzF3CYVRl3A2XkH&#10;c9xXYjcceeBZvc1DwctWRu8xjAsyam3bHJcEh8zAg84uQcFpGCPB9z6qqrwhLn/STkwqhL3gdmMh&#10;iZOBXCVyccZM/USZt7I8cenc6amMyDgEunTNIqBmYUG2jbZONUmV+TGBaEOYYyKnvGe7EvQcaHZO&#10;0KCYzlbYI8iMPG/s2OBAWZxuc6PDISMXuDXnyOYHNlVm10W0DXgxwDAqHMBkbOTwQK+EthsQKt1Q&#10;MdzHABdDT1JF2itytwKAnPz9RWQje8MEcapMrubznVqHNBW8EaimQmq7YId9QJCyDxxq1+iPAPpL&#10;NiPORHABTJe43mx8Rcy7DTpPgWpmqUXC4SPPGofag43OCD8RDXjciGycY7mOPT+qt9EJqlCHOtLJ&#10;MHBIxgRKVvLJP8tQ3mi2zqHLyXs65jJ2qbYWoNa3jGPGqrvF7g40NaTDHxnTLh5uxT/DEtrGTHSS&#10;KYmsMM5pu1+OP8RWRnUGMePuLJWbi9x/VRJm8waN/Oun9S2kfrOs1Ru43nOk4eYMiobd5uxMHfUx&#10;wMkdiOP6iPUzVjvWdgfIzGZtjVUIzJAREm803YeBQyEJbvX193hDqQPNCE3Y+NHqTmFkmOPUg0uY&#10;gLh5p4EpW8HbwR8ac8Sg6c+0AwjP/DWbzy4ZyeOPTUztAZpdn4xi01T45h0Vp9baFFQYHUBJUPdn&#10;KMTSoBNlktUTTfyMYIP7P1BKY3lb1zYxra6LzCK1wpg83wgMfBd01fKfle7ExxoCNmNsTIDlq+S+&#10;3GMGNWpm1COiOsqLmjJhIwRwWh+ZbWc1Y4xuQRwdRVuVzgcYzweXy1oTOXtnLYGNdpCynXbZxTsX&#10;0rdWB6k3lkYI4OppLQnlQbgQ+MCx+Tt3oXoN2BvFsqu1WOMbY5owW47ttdoh1WPkHGOh2SywS3ao&#10;E5cO7kwqr1FMxTl5j7lrTWZekllEWERMBiryxHM7mtrO5VynEja28BUZ57Nn7iDyBsTs45o+v/Ip&#10;U8IR84C28z+RWUgxhbYIFiOmnaaJr6cZl9v+hW6WPibwGCBZb6Ckb54FaaJnwyTTFFwf40nl5/2p&#10;Fnwk+aRtP1+/w0OupXMxhb4Y+mhtViK4ZY23pwR+YNZ5Nqm9MbYwW4bkZOXc9zijWqUwAppU33nU&#10;jtL+lsZuKs+U8Elo6ZtngZls/ZTqJ7jdzQpIB+YIcH8q2GbuBwNjRR8ChElsYR6Omg00YuHzI4TG&#10;5glW1NYl+ukh1hjlH1A2eTY8EB/p++unGBNL0rm/7PkCTkZ/hLd6dcY2wMfHaQnTRZLkywdZSV82&#10;fSvpPMsFRtSjN6Iu6kU0HojUty4wqmTeQb5YjiNnGTmJTtS9Glnh6evh7A+8LgHigWJ1fUDdx7G2&#10;OIhidMa1WaZx7vAfORYoOn20kcYGYLkZFlzU2pNzC6K8StkJqHCZVWcElLAdl4cTe55iL3CemYmh&#10;74+mq3Suzn0Pnj7etR5d1CE8Hw1z2FxfUu3DvH66KCNP0JLZvuL5nr7uXUtrW6bo9vLXucFyBuLT&#10;ueOPiX5TVMnkzwEIeO1qF8fzp+qO0XExYxhOXUL0/Auu6LplVnO5LKNlNr8fcNImcvbv23lqlTCc&#10;MmfJOL4ism+YNGDUWb1wRkzZYwgEONZc120Y8JG6GJ5UA92xwHzoDT80cmzx/hqtuHDZ4PdoNPSu&#10;KHJ6gE2c7s2PzOWsVO46w6dMLZL4S4ZyfwdNOywAt3ehchuQdS4iUckcW8ffQCqJcSSs3s0v8Fu4&#10;tSggVqnt+JjVf7J3MxcAjlenB/IqJ2fuBDtjHzjW1QbRi+lkGKWyQpDE5ZHJMAv9Sw+ebM5jMnJ3&#10;7+alG6J5fJ/Ij1K2So6iC9zNtgYJXhIMl+5GiUvI9MPHGfmLK29PkYX4zfem9r/4RbZI7RmwDQAy&#10;Wl57k8M5bTok1LUGJhKx7tkAj0sfkbDR0f3fGqob028qimbZOrXqNNeAsktnYzEMn2hBmvwFVHle&#10;ifApv2kbtiYEqFk2+G4fl+N9utY9P6QbtP6SwG41k7i62vxx8A1sEwmG+N1ic0mHark4Q8Ayr5k9&#10;3cNDFOcpNbAOzGRyTeTcHTGRGHjffx2YFM3fHYDBp+YjzeXjZiPgWXcadH+Zm+5jZvc9pDagmG/2&#10;ILHL5aMTwhIyZENkbPATGok2tHuKTPGeDJ8JYzVErehsRhukuF1CLpCuNFtj8v8A3iQejyCeZIwc&#10;vplT0u6YS5CWGPy+XzHcgRwcaAvKoIFseA3UFbH4F2uSmGzxljgBbVcqDZPKo5djg04+outhOV5h&#10;mTYSTz9mjwsBMEHU5ie9pg0Y/wCKtanlJy6VPdHU8y4qG4mA3JMHfHdXQ0pacI7bbWVWTzAjN75c&#10;Y10V2xMZlLgYOoue3En9pzn5i37Z/MBuWWDy1lzUp7g+E7ywxTbd7wRrYJ5NBhlIIL+chVm43nZr&#10;bHy4yaixOeV45Nng/TXMOxjWt2/hOtTNSpRrU8H1rFtYC8l++DfNu/a5i0hnOHJmR4zAzoPRbcc1&#10;bTW9wDal1F0+FpjHMZNzpJxm8Jg0Yzq+UnR72cNjmbAKSC10vO7qyWpLgXJ4IOAd1dCbD9oHYMhO&#10;2jtEgeFtfJjXXOd024cInvGkS94NhYCYFs3KIRdRbL6kIF6DX+8FWD1hL2zyY+xg3i3a/IrVIybs&#10;5Y4D8v8AcXkmZh9TL6hZ65jHfZK2HszSQcDIGLjtq4//AEVh2yStRTaVAw8Y9Mi20ZP6V7RhsmqS&#10;o8HyaNVynf8AkiOxkt5ECHcbddOVNN9ybY4ONZW1q0ruPOn5PJ17ZRjca2QWvtMhnObpq1Nn41nk&#10;scjcEPjUt3N4BHwLFTk1L3DZdjbNvwJ1TzcjIl3uLl7axUDaZaIdTS1FrO0ObjctrK4QrQFXmK+M&#10;E4hy8ZSjGO14FC+3JNrjnXcvcv7NjDX/AFfNo5JKQ7Z/yScsi7GFNvQ/vRQG4152U/Sb3dt/1bJB&#10;XFrOyTaXuLY++cA+WNYvW+rW/pE5Pl+pu2dXTdo3eegzY3AsCnkwbM3J4INOAemNOtto4nBDdPeC&#10;3FW64lD3d5W4CC4En3n3PLVvrPrlAiG1XgAppVmBkfQuG6a4P2mVxucxBj4x/wA67Ypu3A9PeBnH&#10;1FxbtAoeXP6rOaP2cKSh6u2wodCadoeqNU/aR3EBc9wS7wpemPQ3bWog4LBSW/kXmF6uc4bSqr2I&#10;YNMOr/IvVFxUABjDALUMTljWry9mVLbIjnNZzVunFpWS5rOxStuuFtpFTzadzo8DC1gb2t5Jbjz/&#10;AA8q6rmtMuX5bzx79MfcQeR7PeziTQ14eBwW6QngXTbTW7nwH3DcUOKqxnxnmV6wlQNnlFsWG4iG&#10;6bzC0T3FzTTdPjNfc9wfLXUO36m2baamM0+7OOoTPnXNVwrYYG0C57rVM7fwl+STW3Qqs8rx7Knv&#10;sx7dsRNNYCSvJsEZ8D77xduKybQLTN75kHKWVzAdkmBP6JJjd0qtUDGYmTgXSGxOrHIeymbn/wCR&#10;+9XCfsLnWYeBaRs7cezAgg4xlu6ahzP4QfCTunVG3R4M0lO5Da9sLdJ8ncXnjNJOTjgXoRNG45rJ&#10;QNowW7Ylhswp8bP2aPprMwua2dw2cnjLdw5dHLyQWEeb+xvQIxMB2XJ4PL0kHuDM5x9xdpdacY5N&#10;RrUjJZc5EzNJo5CTH5ihycjaPOtglez9zWDb2Bjcjb8wYuONRbV24bMJNu2s0jYPtM7Ecnjj4CLt&#10;J5UjKdynHAfP5a8ryM3tKud2jujudMgs8C06j9qD0I9w8zqLkczy/VKsWdDCybYW2wtVeTwhnJ4I&#10;ODqKZL5PvkuvR9RVVw4xucZvNVkk9YNgssEfGkZlNStsdjJu7uFbcUPZJjv/AKSmThmMMpBBAf6i&#10;JOK0ZGIDB0+os3rioBmZZFHCTKa2PYXTZqlK2yh1Rbc57/L5azcg21w/KJGjE8mGAf4SoZCLuoSK&#10;jhJr7B62O7gg4Fv1JsxxjBr+Uubx8zGuhKbGSBsD4iVmu1oOwvdOlpezFHYgj1P51oVD2wzazftx&#10;k5ax/eCBZY4+D/GiWz8j0zneYOMhdNeUzYbmqPT4U3djnV0Ev7Yc7tAf2VnzCLomRxi3fBAsgouT&#10;2RZD9VbZLxjCNcW6b5Z2dNSgvAfGTAjDbIhsvBjRIkGBfU/UMp3h4+gfJI0DIfBkRchIMCotQPBh&#10;/ETrhsfT/IlPJkLuJ9tESMeFUSn25H980epAPlrTWY+6onQ/qF1ulQ0POpRA4+FI0GHgShiwrn3Q&#10;t4T4+PhroMuG1luuQdrDMe7cjOTmLq2ePPZj+BcdbZJwMIwQR6a9H5StW0xsz+E3Dj+cN20Dk8EA&#10;OX/jTMrHvJcEGmlOJg2ge449S2gI55ZIeOD6q91QeMO7wSmkvxkznyWreks3nDf2LH30Ymk4JHxq&#10;nzRxgyR9RWpInDLMeDOvWjYu3xyVjB8JeSLd4T9NdpbL9oj1tLmITcHw1wnOeMlTlbZ1vKWTVGbu&#10;HqrICDbCDAriNxjGudaXrhs8sQd+0tOkc4wEz8a5LGJbG7h2kxymdsvjzI2QdvzM6hzR5ee4IP1F&#10;MAQYSe4tpztoy1d0tPpPhRJtBgGqsN4OPgVklbfT1kYvdaE3StQHeDxoO4bk4EecEEgDlxjIkcwZ&#10;NSx+NSCHkBFVW8HfViOfUMq56TjgXn03J2nZwkhm4NMkP3O4o4fSSIi+uNJcmxQ6nQjwF8KaP6SR&#10;qaNuk7bJCdsdevxPMD126f8AbJU8g04yCXnM3b4L69efXDl4zU4wN5bpeRhHHtK9v5Tm24+OeWc8&#10;J8J+jCYzuwEx+Wpk0mBN2AFEmdu2DH5qhuBjjJ766w4QrY3DkxMC6WodvvLYAfxLaxNnL/bQQLsD&#10;ZvJ2zZyfQ5lq38ixs++tR1HKcKyWdFbM5eVsMEEAOkuqKXlBIBnjj4Fm9FyvSBj4xrd2TjTwrxeZ&#10;NPbui6ZW2fgpbGYmdA5xT+pgj4FaGbrARTjku519TN2iF3pWmb3N2ICDzOYtfkBPZ/Qqq4lgokYl&#10;57I8ECtRkyJ6NksLr096JBXCRD40N99RTZoR0a6aGAbVpA3bR7zDwEWWU3PNwJ5ka6PqtgR+LJ01&#10;xpVDjsdyePyy6n7a6DGO6lVZHnktXpow66k9QYx5zqq1ZUDgzljAEHLWG0vXBIG1kx7cf+BXaTzj&#10;fCHcm4OmonYytx9hZOxRZBjHBrR8ZFT6kqCyTH3+VbUOaVI5M53YOpbUN4zsjO5NzkIRX3BznfTM&#10;rmkvI5Gc0apMvb2dY2p9JXyeTzfx4NLTFqLGagnmpk4/5F2mFe484zNRMnk8wWMHTW/bB6XG5ZHc&#10;x8ZC/wAi5vZyskyHjj4129s7lfZTYAY/4as5gf8AZf1DuU0/a7B7ao83CUng5kHmLm/Y/MBuXr6P&#10;vk1VsHrMT1k2lIAh4yeUsx9W+lyOWx3kfGQq4X/AWHau3MhHWs7qpsZI2yZqBwSBt75FY5Q0wN+T&#10;nQKoGeNt9Nc+mak6Zydqsp8jeEjJggWqN5gODgWP3BtiY4FdZZcj/vFzHM3MDSLGw1Wlqjjx50Ie&#10;PNPBApkfLUPdxrFhTToDjn1jG/8AUJ+ovIuaEJA5xwL2A9aAg4KcPBBx3V5FzgffX9Efs53Yp4vz&#10;z+LLtS+0iYsx2YDolMKk7SLeMsH3ggeBGJXNCXM67T1YpbbFnnBthG5Hj1i2g6itW+DDOj/DFaIh&#10;tFjIabAjg/s7VU94PHMUl26bSD0a2mVAN/QTE0tPc3h0Jtc8GBcB7XKkE2cgDfzjFbIvSwlHtg7L&#10;aVNYEOAZRbz+3AvIXbxLydtPo4PNW1hoSm48MmlvcDND1+2Z6PmcxdE1ZNGxpCeODUuFHbIuCqXl&#10;hY3oMa7jeNxxyVjB3915YlmPxmkaVowzIVxyvOJOR5MQYOMi9AvVrpvA5fR9wYhDXK7OX2RnefFX&#10;b3qrjvSmax/+a5i5H9o2T6bFbZ13KSbMhHOrm8nbXMdi4pjyTto23IEjA29keCNIhMdiBfz6jMy2&#10;tPaOiSY/NKTGYZ9Bcr1pRY2xDx2Mn0l6KTCTkgGdYzXFJ74M/wBK4u6wuZappiZPC2nnK4keC/Gq&#10;3MB4M8eoukKsk45aOzzIyLnWYS8jmxAvR4T7DzibCqMlnjgcZMCmU/NCNiZEpo3skVbxrrqLVVnG&#10;OOhJfPMefmavV9xTGcwcx87gWDyucECrsOoLI8iT0VQDNaTjGTAqSzGSNGN3I8JjjUxxuwR5OP4S&#10;0icAuBjCRHqfmHcg4Ooqq8GTec6mScllKmwrVD0vqLI4Hec4OWrIzcOWw9ECrdwsZMiPM7kY/c6i&#10;idCLUuJhBkfucEZ1DqieCYWGcB7nmETzieDYNsEB9YnM9yBZjOPbCZEhMIHTSydoDMNAey3PHAg8&#10;vbkgKCCNbPT9Lkctr0B7dxR5KZ6u/iPhJ6kL0fOB27LngXTmzuYNnLnnixriisBElrjBBpxovTe0&#10;CYsONcXlMW7IxbEfMdBCm9E09Jpo4wDyanlpM5o2CQGPjXLDDapv4wQQfT1Fo8rmgzWI4D2+qvHl&#10;csSleyQd0nmBTO2dIN5xjHj7iolYP20ZdbU8tVU9YN27fOe5bWNVJVnpcEzmUkbHy2t9Dw9HQtfl&#10;FVAys5oOMmT9RTKPnFkmCMyyx+UjlxjgRGVuCBJgXduxenSaL/yOR637XYddSic4Gx5ibj6Y1j0r&#10;mjly9fPzalwq/aoqkgZCBt1nGmiI93YSnB5YtRfOW4XRXsYj3mF2TmdTtr+UThxv7Y4Y9SBYzUFP&#10;tmbk+vcgW/S+cS4MuwQAzkWP1JcjvwR8a9EwuT3a1nMZOFtGVjJec44+AfLVk7UxtscHJGqrMBuY&#10;8gQZOUobh4Rsysx+bqLtaLTz55oUncDNf/u1T64nGAeidB5hUDaBsAIeNByDK5HgjQiFumpdtVhj&#10;Z3K+2JiCByfJzCLbNqFQS6SNgMGfH/IsHpsblm5yIbWly4fHx9RWphNa39IkAjnjl+9znVweTAYR&#10;41krdxgJ76MWyGzxpzoQi4JN5hezx6cCuEncEgWfrpTZ3Td5teNwESdpQ5JpGyeVsgzED9/09S2t&#10;y2ibZMbLdmfANci1RUjaWkwQdPSWfErghhnwWtRefcy4xsmXYs7TC5NUZVYRricY3Ofj5iweeTQd&#10;xTJ5OCOSY41QyXIyLrcLha+4c9k8nb2yG4cY0HJnRjd9RNOG66ftnP8AcKoQaa9ECOkGNDTq5Lgp&#10;Ig4MZFrNJy9ZWzWqSN5ZHkSJzvAQg0i3gHjVwbvMA73MgGqS3GSMYI41dpOz39zgg1IB9NYrnVG3&#10;C3B6l5ORyQ7mPgVbqRmOByts9mlrI+C1j+KudageXnJ8GosuE5slv6TTmpUpQBcOLxMECtW7jgsK&#10;qy9mQxFanhNTHGtkxglIxjuYI0p43HATHGgLd5qe4jDhuQwzx9xZvmjCtuHGMmig++Eg66MOG+7D&#10;z8arbwZLatQKcQ3FWOQ8Cp7iYOXhM6snZ95MkZ4FpoQlRIQ2Y1dqfbiMRVVuPGrIznA2ZUl39MDY&#10;HkrGzGA3cWVzyaD14IEBnlaOXiqpHiQlDfMGOeGCEvZ083HjQEcw00m7wsBFeLLsNuOBQyDHcwJD&#10;cXhqY30c6AD0rk+MaU4ZjRiXvCR5IEYJI9PHGvylwFDl8vUzd/ArU3ZoxJ5WMxMcfAhzhiUEyi5W&#10;Qy1Rw3waMHHatKHTbcYRnjgRIg7L0GO7zRFJaWY5xqJSbBJxkDLgGj6f+Dpq4UezKYl6PjIW6gMr&#10;k82n1iM3s7Ia2al6bG2c4IF/OHOeTazqFrPaMLjOwwPsBkX5vjltrWPqK4El7a3n4/50HI3HGTIv&#10;N042LH13PeO6oawD/aDHn7/xBqaA5Dca/HDP4FtQ5e3wE9wiwJkOxmvGvQfQ5Zam+QeNTCTAkBFD&#10;bkHcz6f8iMDeS0OePgXyElS+4gdcTHDsgWx4++MS5vgk5HLnHHqbxqLcpxNBxjswHtqh7wKAnPyL&#10;UhZpsFuwZmTR1PcJhHhGbbcA2rI1g9SDLGN9HzLekMfvxrbCW7Z4ID5+os9cDHrxr3vlLJtqsYef&#10;ZmEc61hK20DLeY9ONug9F1QR5Yg1cA10JPKXbTVtZv8AM6hFy7L5eSQzY7OP9Rem3KnRP1cJwrkV&#10;NsNOIzIYeO+XURJvs/cv2R3l/P01sFL0+yftsHl8xaF2G2Zy7BYyLzHNftGixm0L7p2eM5Za3cZ8&#10;J5v1oz3NtZ765jm8w3Yq7A24EFcPZBkXDcwbkjc516tyx4SYth5xzMmptZdqbnGAmMy6QpenyPGW&#10;+BXIrMlnOui6C2njlDLW1FbktHR9dGLOeS800hCNiWTH+KjDeeMt28uAfUWA03PCzubHjMe3AjDh&#10;xvJD7sDJ00d1xalxMcEI/e4w8C2Cj5Xgyd8izGTtywCwd8i3Kk25Atgf3idNHpE4l4wucbnT0lid&#10;WOBmcnjCBaRWDjdtHmRk5iyt5cc2P1EhIOGZW3cubEC7Aotg2lsuBr51x+OcECTAHTXQlF76/GCM&#10;2pAuL5ttq2zp+WarTqiRzQhh5OAaU8qCzkv/AFCKHS8rLAyxxgtqHPJWIIzmj4B9P314ilMVUs9c&#10;3aituKkbBGeOPg8xZvPK4ZGsBgPc8tU+qJo9eEPHByVT6PZkNMccfANejwsKruHFOybe2s6QpNvZ&#10;JjviJq2xrVB62ty1mMneDMPH3/5FrUrlf51l5N6Vm1jE2gHUM9xwAycq2sxrSYalldOEl9ltev8A&#10;MXNM8l96Yng5dvme+n4ymSGTS6MB5OMlzBf/ANxrbKbbvbYIO/01m8jlYzPQBgBct2hjtLsWR0OR&#10;s3xm01i5qFujsLulWGMgZcc0fGRc0t9nbmazHeTHyeWurnNPuZw9swabUZVb39ONmLY8EAOlbuLU&#10;xmZVG21j5mM6nuHGlQTgjNsBg26fTRKnyDZssHftI8Ok3pnN6Njn5SA1JL3rAesC2utS5LTn3Yx3&#10;cMB2+TAce42emK0uLXnMzrsDaBJyQSk5jA/UXH7weMnmLu+X3qq2zhOZrvMIZCDgTze5GmcCJM5e&#10;SMn1FtHIlql+TPfVkHPMA8ECDs5f41dpXL2wR/hKcoHhkJax2LkBFSZ4TATPqLSG4yGHn/hJklDu&#10;ZqTHy4Pir7cpfcGphOYYy4J31SZhMMBFoVWN+zS2VjLgZDOU/uiXbe2XCRs95zxobPG7kxMCuAxj&#10;lrYHUjRiRkHcvR6icg+mMkldnjQ0g1dqoH7Tj5cBFVd3T3AQx51M4E8NuOASZINKAQ/GjDPJnUMD&#10;fTxokz5incBfGZCRtluWy+jyQNjv49OAaxlnbtg0F1pRdzsHBAsWa6o04Sd0yWrHjneTwX0zRdt5&#10;MdY+RQ64HgICBM0+z3Md6P6iMnCtUOS7ePSeT1wyYMt2g4/LWqCcex3u/aXldI6oe9rA1137M60H&#10;LaYA5v24yCX8cftJ5GbCmRq9PSv1PdOU+YOpTIs8oom0n0TB42PBAHOT9xcVzil5jATdjAt2+YRd&#10;Ct9s4jEsmDo/DTFSTiWvxgs8a9B/Z51+Jdohkbw4Dn+Zukm7nUe8cikpvG5wIPL2e7OTq+VBPBtr&#10;8ECGye3G2OaPjIv6MhPceSTEKGW84skzg5ahvKgHGTHAjE0lfs2OPgWb8A1bSZpZHFWDgbYO+TqJ&#10;U/NBwDOZZLUDzAq2OcOYOBIdC+mIc86olbyXGJn6aU0rBsHgAXAPlrl1vUjkPAmXFSOY+NJ6OWIv&#10;NynlWEefIgMrGRyTP1FmMvmBDEwLYJXokArUoqHJFPJORsMEcCslLyscA95Me3AjDz28YII+BVWa&#10;MyQDyXcC1EJtUPcapJ5GScF3m/kH5i1Sn5XueeDjtLK6DnA2zbBGdac4nmMeTgWJo5q9semkuOz9&#10;nenR410fWE8bSej5rHHxkF+2uLaXqQjZyeO+XU/Oj20ytHr+S7t3/LSkXdX+k/JzHUDwjwhzcuBZ&#10;uRnjJjj01cJhMLI7PMj6ip8wGSNbLnWkYiEHAPBAqHNLkZFam48BEeZ0+QxMcaSnaApLNmS3yFcJ&#10;PKyR9BaEOXtm2Swg45oRyTAEFtDnbW2WGnN3jaWynOfpLB5hNBxkPGrhPJeQIzxxnzrMXA8fAsTF&#10;wvMKMm9vbCTicaeCBASExp4jMnGlL2d4mBbdNRlkwYxpmYXHN+OAGQasjxnZ4OAYlTyTAhsncQBW&#10;yEQ0eciMPENZ5yYIFQAY3PHkgVPnGjkWkTQg2DbB31kz8u8FxpqAces4xkbEyacChvGd4gI+4rvN&#10;JFueePqF01CGMUBAYNSO6v5Kh5hVdiz290IDjl+AfV8xB3g8A1d92HwQcHmKE8GOPJHqJ0PJayW1&#10;g6FWU+XkwEVqbkvDB4Ooqq8Z7s4ycBPyKY3eWcnMXTJ2jMHnEvxkPgBcTLNmOAh+arJzr8fMTJOZ&#10;kUWTdUOSkeZsxwfDuIkRv+dBxuCXEY3gf7C5/rTUoKq8GTufxEIPb74LlzTVkeR9+BB3gMfADJ5i&#10;kjuPyZJUlyBTKXcDj+S6ptUs8bc+ACzaVzTduBewcqNsinGZPbadIN3GAYI/9wKyW8A/Mg5o1jLO&#10;pMY8nARaRI6gxtsBuPy1s5NNkSsTCdulxE/wjwR3SJgRxhLnNbX7HBjHj/iICQncX86Oh6La7gPR&#10;7y6jcaeOPgTLd4qs0IS3n/7FD3wlzHy4+mp9IH3jrzTW7zBkg01ape4JGPIsylh8eSPjVkZvCRj+&#10;osSbCHoeXYpfAoWDueX+4q5G88amtI7uSNZukbVeniW3li489hRIIO/Apn+ZbX43Ufj4aalhW5pL&#10;7w1Q3DcrNyeDuE6a2E+RAZhLx3Pc8tdjy/zLrG22fAY2Txlpm3ahIB5NRUmcOBvCdLGtUmlLjMPB&#10;BprGZxK3LNyDpwDXrWMzKpPbecLNhOWPS+YDlrnH3Oot4ZvBvG2OA65FnE0IEn94ta2d1ITdsF/l&#10;9NJ5m5ZVJV1HzluFzVW2X6YywbnRjCuRNsNODbZ11y3nA3OeBZBtnlwyM8fwlzfLHG/HZVC+PX3d&#10;S3mDRMmIcBbunm7dPOB4HOBIhLK/qZLzxAJOOXjTzPJ+GmRuO4pkvGkPHpLJJ5hZc/UWzSeYY/0l&#10;z24yWI4Fp1JvMY86UNOipHbD5WD4q0hvzAR9wixlvMMGeBbBS7wbkePy9O4Ree5pNW4d5hXeWWTd&#10;y28d/q9JGJXkc57qeG3GbJ3yfFRiXtyW1wnWnWpSTCNxwfEt/wAiGzB4TucHUuoxbJwIOQY48hgX&#10;IF12FTaY2a2inzBuMOdZXPB2XuPmLYCS8kF+CC1qeasfrQdkfV0106E1NOYmvsUTGbe9n8xDXDPG&#10;PBHqdNVWm6gs8fGr5L5gN5k75OYuoOWKSSRkbOTxhOt4kbwUEuBBH1FmM0le7E6qvjNwOBljg4F5&#10;tzym1Uc9C5YdUXxm8xlwcxPWydzpqnjIPuH6qvkreDt5wctc9jE7RtO7xktSTCy58y2qqwHjIDAr&#10;hWAxx38CodJuMbmzy4Ft8vp3jGmuNI3ckDbBH0/51Q5gPuQAtrYHkv8AZsax9w3JAQ+PTXTOMQUr&#10;bkefieYjBJfu3O6islLsyuR+4RXaaSttu2fjWA7J/a6zaTjNqwp9Py/kYPK01v0nbj3bB8LlrJZX&#10;J92Jg1SQLTm/LwRnyKxzrT6jaA84yZINOP8AwLMRvGxiHgj04/L99XaeOCXFjLyaYHufUjWphdox&#10;M0XZ4300N3Pvweb+SNB/tJZ0b9yD/feQ0k8Ga/ZOugMVBZLeMWODU+GiUrl+Pj1LimUe3GYe88zz&#10;PnV2Iz58HmC6qxZrjaSg4V20S+y5Pg+qs3ocntINe2ukNtErx54ONc30m4Eze4I0Id9kIqftZN2w&#10;SckYwGjBn5fzrlweQuCNehO0aRjc06eODp2l5+vcjlL5TyXUofwfl1EcwQ63FpkbjAXAtOk7zeR7&#10;nH0+WsTbkWkSe5oOYOmVdUYyS+EcYyAgj410VsbnBJVMQa9u5pEWDkl++NgOQ8fUVwpeaEbfD8xY&#10;GTRYqs6HGOrbYekzxxjbY/hLPe0PxEHpusBv2TE1/mIaRxqY4ONeOowrVtPR3TbR6cTT2k8H96g7&#10;dwRz1+Z/vCmXAyGJjg1IyaiPStnZ49SBdalKTE3iZJ2ZIG2fjIVefu2iRjbVGfH1F6TEHprj/wBY&#10;yn73tnfup+G+zZD+4zMyiyJ/acNjl+N7gVwZyfuQcamU3K7znH30YITc5jj7i9iuPPgxT7e8298a&#10;mVQzvNmMcCPUfbjengj4LV1POG/sz7wJDwK24qD+qQNjAzj5ZEBZzQly930zOB4B5OBMy9uMzIEf&#10;ll1Fl7Q9JpEjeENnj41p0vmG7cHGTy1SZWzxtuRy1MdkI2GCPuLznmVH0zusZtHWmyupCbzZg4CF&#10;XURCYB415wbOqnI3mIYO4vQGXzDG2BGv5d57xTlT4563yxNU2KXyXvNPOlMHmBVVu4sk9xMzB54F&#10;v4XGdhgTZoBrQd6UvoI+C0vJ2YMySqdHweavUqpJhgbHjv5LS8x6sIOOYnjg80q975G2rzyXm3uo&#10;NCZzjGM8cFr6ipLwgnl+D+IqSSaFbET2+Dc6y9IScSZjNG5AkPjQcjPGPGtUqBuMw8ffVJbsyRq2&#10;4VSAZOSy9zrrRxbcyEGPjWJy+jyGcgwdRbxTcrJbO2sZFl5PJqUo2oWMaVuVt3LaxBHx80aMTBmS&#10;MeODURicDHAPy4xodK5xebYI1wvrO3cWdB0de2UieU2Qwzwd8fTWMkIQORdjDl43I8FjpXVzHWkn&#10;3Z6fAtrC5O3bMzJwqtwrbcftII++tIqCVkMMBllbdwQJF0VT7gZpcBPzL+m6dgnGJs2zPZe3JBY8&#10;a3ih3Hcj+ooY6fbOR44AfTtoxK2e7EwQfTGuRzWTU1R02LhVON+uYG17y0emDPeZcfHxjFauKqy+&#10;YEjbYI+O1y/fUxxMCNpceDlwWtRecYV1Us66b2jz3nkn3abHgV2btxXAGDwIbOHgzTE/Tg1dNMt5&#10;g5g+Rf0qnsni7u8aRT7ds5vwGPbWb1ZT+odHpfMMamTyYDNnvl1E+8nOUZgzwOUYk8rIYaenH3k/&#10;gRKTvBwZFbcLpLVK3BAqYSXkeOcmog7giu1HkHGPBHxoSBcNm9SEkkxx8y2uut3bPHIHMHU1Fwrc&#10;I2mOD+6XV1F1AMzLAY/LXPZpOybOFcadMLYWWCPprkurG5AucEfGuop44vfITVXN9cN15vyzC6Zs&#10;g7TmB1qjDXEwsk8xa1I295sCMJ86xmYcwH+8i2Cg3A4x4INRekTHVxDi4SLXHRVPOChGCDyxai0l&#10;pMPH+ms8l4xxtr3MVkHkIv5RzMPqZR7dCdUoJbxqJkhMA8H92pkvbkjz+Yk4Zjg/StrpoSVKVWIK&#10;S3Hz8H8VPEeEgICCDUgTzhwMJMnAlK2Y3JMBvw1FNmqFJSPS95gJgjOr5L5gQLny7guqg8wl7YJM&#10;YU8QeMec/SXTYx+0QuSTKkmA3I8f+4FzrXjccbI8HlrcpgMZh++sB2oE9mPj4yLrsK7dQc/mk7Ri&#10;e543OCDqCVJ3wu+4/hIlvDlmPH31VRuB3Dxr1Y82Ls4JvNiNPVBOMEuB1Lip9NzQcbnAZKuD4LEc&#10;GoEind9MCkzSYY86JU+MlwEcCqpG+PgV8k7jcB51tJTUojOutndWNmbbBGqHtQtxvcfcIg9FzzHk&#10;j4CCVkqxnjbY4OmsWb3TTT2Sn0/KxzIfv/DT04puyPHBqW0HkYyBvrSBk3ltjg4/8CtS6ojcclzR&#10;njIqrNGeAa2apGeAmT4qx+aTBPuEGfHGRQ7f/wBhHiRjjUTB6FTo4WOSsA7i6Ko9u2gGDGe3Gue2&#10;Y8BF0hI27Z4yxh04xpjnjEgdwMhiHg5iJEpckdiOACuzOn7PtMfGPpp6aTDkRwadxIc4oHqDZkCQ&#10;62wmcef9NZXIyYy4IPK1Fqkrl+n7SuE5g7p02NCVPvMYrKZmg7xM/H1EBbvBs3Nnlxj01Dnk4sub&#10;0ALlxYFJtXFPmHsDny0u0BRvccHBaVVqyeYx4Fm/2kJcx31YmE1qjMfNqadsScg4G2CDqIbUE4HA&#10;UEdgo1idP7QPZsCGzytMZMh7kBFFjMK1TSybmlNUaE4njaMmOPjV8pt4OMh4ILXxFzS8qAcAwRhP&#10;kW2bL7kyvm79r8i6DJ7UQzMZuSzSCOO4qfWAyWzx8uBaQNmTyOX/ALxLN6wmDaAeCA/SXnCJu8db&#10;NTtHMdQZyHxrGZw3WnVI8wEPgWbvHmNet4XtHnE4p/ARGJePGmSN8ZEYZsyQZ11JjhhvKyLpzZnc&#10;gHZv5Fj8jZ3lrVJtyhcgx8HUXLczI6mIb+F2nHS0vHvPw4/zq1M2Y4BnCqfI3BIBgWhN8hMF/lrx&#10;F0Jq2nqiQORnqXlapfMMBMfctW0tzGYfmRoOPIX+7SMmm1RanacEnhLxAQGVPcSvA5xwdTVVqI3J&#10;GTzILSJEt3AY+ouShW29Ow03I8wqzd7Z4PKTo3GPJzNLUVqJKxwNsH6azGoHm7NjwX840+HjHW1r&#10;EucpSTH6snmB6eAKstN3LfvrBrjl49PHzNVb9JxjDYDH09X9te3erOmiIsPPkvsdYXBwPSx/poON&#10;5gyJmYTQiAvHmDJ+INYrsZaanW1Fk3gdvOjDMmAfvjVDHPBx8aebzTATHHqQLL9QDvWZZKkeEt5/&#10;qKkvJoTecnlCRKaTAe7f3arYxkgHnXT8v4ypRl5Obaa12pv7bBB00SbuMEuPBGe2s9l5Cbsf6Suw&#10;yD3by7f767tydo5HzinuHhICYEH7YJGOz3/LUyYXDEyIDuZLnl2/NXIpTvHQBIbzAP3P50iTQluz&#10;fz+WhrNxgHg5aZG3EYmDy1bQoXvDMwJqZDplm4x/+mjDeV4xng7/AMRMjlY21/HwJLnKHUF8lY72&#10;ia7gJ1LvAqrXjMcGdXCTkHATHy4yKq7SM7IH94sSE77eacxP2Q51njfBYggWSzSYOQksxrTrm8js&#10;99U+cSvAT3164k8xcbZsjeYHII++uxpW43/g4Fxnsv0SAwLq6myEDkv8xeVc5wrW2HoPLDtkuHY9&#10;kivjNuQw8cfwlWxuPHxjVk7UbW/qLx7J21HpEKoJTRmODPAq2MhP99xEnE43njUNx4/4i8+dD8w0&#10;7iZcxlB4FZGfg/TVP3wbnJB+mrKz+7AUSZvRD07plVUDvTEHgGmXBMY8GrpiTNcDc7yD6qmDHNjO&#10;QBgALlCLqr+1uRXdTAjngfMyf+oPMNcMyyqY3rGe6uwJPPBuWwI4/KXN9YSd6Z6C8C5q8wS0iTkI&#10;zbWY+MYlz/PMLdjnT8pOapQYqB4OByeOM6pNSVRe+7A0fMKqrUEwcvHp8AFj9YVI5j9jjBbtroMZ&#10;C+yRzi8+62WY/WDy9MciJUPI3symwA8uBHqTkY5rMQY9TqjXWlJ022ZzEG7aektTNTVRon6i3l+F&#10;1LTTpWz3YYIIPKEq2RvZJjVwITx/pqGMhLi8duPTnJBsrbk/YGrsMY/iqn2/aeRk+ErVKyc/4axc&#10;mW4wtQ2emhvZemeDvo9L3FnImXmcoI++Tylz6XHQOSAR3Akwd9Hhk00zu/fUxvkGeBYuaHpHhkHA&#10;TGvr+nU9xCyPB8HfX7BASPOvH8ind1OgS8PXRwDyKED2keTTgQgh8ZLXmK1NuWo/bH8GcHxDu6DH&#10;ErJBkgVbmDO9kWhxk76qjwftOPzF02N5rcxu4ROhmbvJG57mpAr5KxjjbY+/1PnUxvbRh4MdvHAu&#10;5/eG0xuirMxmluAh44AJmXzAkAwa/wCqoc4cEjyR8fTVJZzQkBMEfTXWwoXUpMWY6o2Yk88B86ZJ&#10;NL3GsxeOORHAmRzggbEd8vlp37vq8sR6zcXa2O5n6iskrHj/AEuog7f29tjUMbwkBEkpL4PIREm5&#10;CB/EVVGPAPkJDcY+Ppq1Lqj8uSGBzglxGBzTGRU8ZNP6aJcBFFcFASeOEyNvg+dQya3w0huMF+Dv&#10;rkZid3bNpLiG8z3/ANJVu3jJjVkmg+/Bxqqk5h4/MRi4VYma4emHMPB5iDy+VkgJe8tHiOCXMdhE&#10;hkHdweYuhhTanGW5FhM04xng7nUWb1RI8F8y04Y8A8iA1gP2a9Asbd6s039oytu40/cWS1gTdiA8&#10;auDiaEC5PBADmKqzAZHLnq4F6by+lsZu4cLk32qMxcDI5cgj791apSfLx/hoC4Ztg344EeochI8k&#10;fBdXQTXbRmQk7wScEIzmINe39LgWqSuYObeOPgGqHUA7O4x/F5ivkjcNo2QI/wBRY3dSaadpo88u&#10;R540y4Hp+XylMt4/7pIjfA2XCZOFa06BJDcTAkDfHAs5czchnoINXT8xWgng5ihjkePP3FgoiJjN&#10;+4e65hfJfbt3keZjHBwdRVWVuCB+RXAfLxwafVVaS4JdnkMNPSchAkwJSecYHOCPgJzESnDdtrxw&#10;dRbSEqqJ7in1A41DwfqKts5hgJ5ieeE78fAhoyXhnwKLoiK4tUvmmMgII/8AsTP9pwcy4ocvl+Dj&#10;4xp7dyBJkTkpqE3BIbjATOmXE0HB8S4oZLdvHAC5GgNvHwJLkBcTCczHy/8AWnh5OBPS9vp4P4iM&#10;bvjGBWuTtAgTPl5AIzLmGMePvr8Zt7I1ZQ3F5nzVtL0OgxiQA5HgGsmrSMgWxgxrYJiX/fyLDa7K&#10;QrPCo+XrGOQOyadkoUjyWFqkrcDuYP1Fg9PzQdxapI5hgcgjv3IP9a9lhwqnWMOMS43KVtyRtvL+&#10;GrJLx6eCPg6iDyt4O5kP/uNEmbizkWLzA61u2dBjO0AaoJZc4O+jEnmGBtnPn6irdUOMbn+7VVHM&#10;CXTweWormsibY/tNNgeNxv7/AILS5jqhvuznP/Z10tJyXpdvOlj6iw3aJL+fg4yLuuX4Ri5p20cc&#10;1pNMcxxwAWVzQg9fHxo9Wjgm+nWYzSYY8i9vhIPF5ri7U3MLLnnrbJO8xzEEcGmuUZPNNRdCSMjY&#10;NiOPjGsvmCEanL7juSTjJaBjPy0ecEEEmC+srp+uMbYATcf86uDd4Mw8EZxcq6v5jycKXb+HPZ4U&#10;1TFF83gcAwRqZvm7DxwKht7n7BPNUy4TXgVuGQPmuDDeaDM5BH5iMOJgO3nVJbjs9DOPqKYzmGMf&#10;mW111Ji3EOYD1McCPDH3L+TlJkcv3keODUR6R2reBQuRUWoHpfL8Yz4+omXAxwcfTVquYB/TQ1w3&#10;76zHbpcQ7ncg/UQFwSzk5aMSeX3h3oEzMHA43uP9RW9onALNxgc/ioxcxjPHGmXhBwEyIaSYEt4P&#10;01jTLm9senbK3K25Gz04YFobe5aAqRu+rjRhvMOj31lpxm9YPvCTxvz41SZozJGMGNWSYTDGNPPH&#10;DbcsEdr8JdPCQ0Q4zd44wEzpnpn8Y08NnvJESbyskCt6Jxl3CG3HbyJ5mTdi59OAaZeD08HcUwef&#10;j6aclIgebvGUY8cH+hDSZHoI4EpOzwOc+p8NPPJeP9hW9Elp960JTiYNo/0ukg7N5jGDHa+n31Mc&#10;NxwNvLudNKVy+9+Gk+pYjQ9ZtHhkx54EYJcjQe3qeWrIMengsZ/L/wC5CcYlR96xwpWz1Mmn1VDZ&#10;y/BMsn1FZG9xt8iAjeby5x/7xroEpMt4ecDwZ7+RIZMZEzKBkfkwQdMttEnkrI2c4IODlopSG6DS&#10;DwfOobhxZHgVqcScnHAdQ3FP/HUTqixNxVZe4G5GfBp21Dk5G2+9IcY9S2rgORjbX/AsfmhCNnpz&#10;QAT/AFYmT2w61yzZu1MA+kgMwmHIwcap9PjI5JrdRXZxI3MdjAC3AkI5fqaWpc1oSo+Xto78cepH&#10;5aens8HKnINcQ/qcaPUvL3OhoZyKHVmxebTsh37Y4tPUIMnfXT4zC2t3CNz6kikZCTK/GHUueWrU&#10;8buW2SMGdBtjDsjQWCPjHzFqkzFvzg8azMmlK9sdC+8BSduSAfvq+M6gG2bHgj4+nqoO3Z6edOlY&#10;Xciy0udGHPhpkl9o+qMBAGV12hz0blkCCBZLL2dkaJGGQ2RaieZpdVZzzsBE6tDPyA6Al0mRWiXk&#10;xjMJZ63cbo4MGP8ADV1YPvQ3EYv4i5KFNVGl7hsTk61fcBxS4naBzR9PTGiH9Cc3jAPPxk1ELK9g&#10;ggxRJEzNKu2z4mxngRphy8EHGRTJfIxhH76clefPHxxo/gwDxraw0xVW2Lma+Wa1szYNzNwRm5w7&#10;g/2Fuo/TBDlXHksqhxLc4eNazSFbkmBNbTXsPLPOam0RzyPmblmXbIkeWbYQeL0KtzrSHkRiKYj/&#10;AKFVZu/xjXoLpiji4aW+OhURvNTHArhL3A4NZZ6Rw2u5D51epTAMrbAokOL3pL0OL+lP+lDmvogg&#10;yehEIi/0rSMNunhqfKqVVTfcGeODjJpjVtVOcNN/mOPuN/51QfUgJvTeMeM2pGTmKMWUjZsywdwa&#10;1QIf6Vl1YS8jwlnuIarRvgs2YUzXVpiNMMxx1M+NEt4ZSYcbwLuDj6iwieU8SVVExeMQW4LWoMff&#10;Wy05UG/OAibAydQixkw+madDmm2KsWaQRpBxqiuJgOAh20fGP+RaZ/TjWWVZT5H7kHgGtmm05KE6&#10;wz6fj3lzuzB9rE1CEGsxnmy8k1EeB+crj/6ZLGug5ZTghuMHwtREX9MDjb4AnKNJ8FKOhTOq1ONd&#10;l8vewEsxnKSAl0Q7vgXR8u2cN2gwGvaw1j9JyhxLqrPAXgGW2unDucN6Dv8ATWKhNV5qZOc72Vg1&#10;nOBFe2e+NCqk9A536eyYOC4MjiP3IO4ozemMD3GUBdTqLRqckAm4uTbWoiGZMhyV7hWGdLtoOACL&#10;OKQEZvyVoA2kECkrX0kV9vQx35ppxbX9FkgICNtzhuhD+fGojeRuWw8/B5ZV0rU7NvATeY+ny1h1&#10;SOCR5IFxvMDlHa4zJukqGd8F5+RM85ZiOeamDS/VR5vUBHj3doDi0/KXnzv6h1qHBH7vMTwd+0q3&#10;KGe8uLxgZFpDQUuaEOa/cN1Lizifzglp8YOnB8TxpM2ElXbLIU20eqCqMHsweNB2ErstsnGTy1W6&#10;XbkcuTuXPO6i1IXLtWViud5ZqQ01bgDl8nJBn76mbmM3GdHbY2+cqTUO8Z09EJw7WQUScMxh/SQe&#10;Tj1M60gjMcDjOqpUYxx8lT3JUfe6UquJWO2eODU6qxmVvCMLBoD5xl1F0VNG94eDvrm+qGbmByfA&#10;DOvqUWhN2lHVEjnDZ5KQWepzPnUxw8wNrKzGi5wNgyA2j4FpoJZvfoBg405Dt2sjpOXtoFN4GV43&#10;H5n+Fcxtx3h4I9OP4a7e2iU3MbdmAHMXENWS8kn9jsXF6DCRao5HMwq9xYYcN2UFjHdx81XyRzTc&#10;22NZW3HgZY4/xFZKPcXr8CzHQmtIkOSo1R5MO0pceM2nAsZG4bQF5HLWhakEpPju/T99YmRuTecH&#10;fIK5bVtGyRIc1jS1TSoMY8ECDt6k7NbTWOD+0CRKRysblyCDSIgO0CnyS2/8Rc8lFu2dC7tWGJ1B&#10;I3rmUgMEGTVuKns5gQLKz8XTWnfaARpCeW98azFnKyuXOCBdpfancOK807A2X1o59h0LkfUXSA9n&#10;8xbPQTI2nBzLa512ZsxMGwDB413sSoBvJTjg1I7S4XrVKbWs9IhJbUVWi9p7mnnOjqQdQa7n2c7T&#10;2NQy70OQm+oNeUA55jcnx8fKWwbJ6oJKnuCM/MQ6HKgtvWc9k8KqT3DvupJxvZAQeYVAIw7uM2Bf&#10;rI43hARwI44bDsZ10LndSqwnSlcbwWZiGbHA7yqb6HEe8XSoN/R7WhtQzkTfJHkgXFpOxahXjpr6&#10;Ont09uofmTMjtxZgDcjIK2MasbSgJfK5UxLNwCJG3FwdzH3okIoCaXnJ5k4Bu8AxW29zvoFtf2hz&#10;G2+DLWO+RtxXCamiH/WRej4VLVRdvu8Zyc1stsrSMvX3ADX9X4mU1gD1NIY1yNMLktJgj6i3KXs5&#10;jMtxDYFqCuoO4oNzG2PBH95XMOTX3Do9IPlEyTs95GxjXRLBx2kyOzj8pc1S+YOZaQDaPT8xdS7L&#10;hDeENHF1BrFxf/tCsdlalQ7fyHJ2ztw5cjfNnOm5Hq2/cXOu1Tfe1scALcBOYu4dtNCzGUPWU1lv&#10;oxkEK0O334IO5GuSK0mjZ423kOnb5g7WeCPwrtMnjKm2L+Eia9MpOjVmS9qOZC9YmjPn5S9Mdhjz&#10;+qWTlzzycxeTE0I5nFTyrpwXV6lUW8bGGxC2P0lzEzabHZ8xGlKmqkHUMrmBHmdU7ahVRJXTT2EJ&#10;tZEpQ7JK2Ro3ICjXLG3utPYZpGHUgtLayU1sZVfz8RhwoKmy/T8PcUcUbWNpDZzR/Pz3dNYnKxzG&#10;cS7eW2pGMWos3nE038nudNbNsjmA4GR23Lg6i08ZC6FRnZOZ1Ltw5prB4Qza9Hx6umg5Gd6U3o+N&#10;aptUk4zPcmnBqoDMJeMMgYwQcfNW0/dEpSYPMB4P8taFs3uQOcCDuJfp8jOrJs//APkiAKimJ+yB&#10;CdXLOnB7zA25/M5ZBrDawmjmMh4+Xc/wLeJ48wEAHuf41le0CT4/aeXzVi4xKTZybt05jqBxjJj5&#10;lxB9zJARGJpbg4+MaW8Y2wPGunQck4u1Lsx8EfAu6vVzGO5kOUa4DlYyQObK722Ft+/fXMczTa0n&#10;T8soscbN6xmydlU8ufP4P/kg3EvLsZHLNzgNxjXtJMJeM0uPHf5grdtebO3jZu2lpAOWYPqKLlnM&#10;2q6dn+063mbGWKsX8oBJOBv2QMGppanjQcbdy5ycuAaqvaGAeDuWhK7SN4WAeODUgWo7aOFQDezx&#10;wEPBH00y8l+8sgQQdPylMcS9zcOaM/8A70t3stgePqIuHUmb1JI+/wBxU8bMcA8dhaFVE4FuWTqL&#10;NyTj2YEC2kutSYztpoH3ckBFuUvngoHIIIOMf86xkZNTGkzuXL0B840ibC6kIbqzrr7SNjDwRror&#10;ZW4ZBbYO+4XnLTZCRkxxr0O2fyse7SqODjIvMeYMZ0yaz0fl+ba06zkhxtIwwR6cHmLR25IFiriX&#10;uYODUVqlk3IKzj47q84mYzzFno3WfIw3Fn6VMcctVoT8dtNTCeDgb5ONWwtpVZltTrafrg+BY/PH&#10;hH7mz8W2rs4mDaNsePy1W6XZtoyY05Catwodp5ZoUrHZbADAjox4UO3gcGsvxm8IX4if3Q1JvzqC&#10;+dD9CikI5gIBDXFy57hEOhDk6A2pHHsWRcB7VJgR+U8fl/zrsyvHBG0uPBBxkXE9YNyblg8zzV1v&#10;KSd05LmvtHNMwISNzn1Em4yXMEAFZJOzbRzHHzIBq1EeDjzxnz9NetpcpZ5GY/MJeSB7gjWezAhd&#10;5PHAtUnjgcZMECyuYEHGQ/8AeK28jJlNsyR8fGvQ6h9l7IzKVYDlHHa5a4JoPO5BH8Ven1BuLImK&#10;5jNTWqOn5fQIkvcydznujV2k9WPQjB/DW2Sdm2eDwGBc+qhrij20BMFj9Nck6alp2icYQ/8AiAMI&#10;wRmOLGmW9aDcls385CrK6wkZGDZ857g1m9DuCGJejAUcHTuJDoVqrAQltp6ESNwOCxBfuRkV1cTM&#10;cA8EC5Sl9UEgICye5GP9haEzqgkdjHx9RYqJrY22ab8Xa41N4VU8rjUUQc43lMOy4FyWZc2S004U&#10;Ks+PTmQV2TARTLihuMiwzoUae0mD5eROtPTdJgX7Anm+TIuihf1BDiXAPuIa/PgU1w4wKnzRwQN+&#10;ODjX6EpOOfXAJvNKAwdN0vJ3d/aQL169YxvvNKH1+r+deUc0H7avWeTHf9PPMuek/a0Dzdvp40zx&#10;k/vE84IO2gI3hIPw12Z5+aRS8nI5e+4u2Nm9PktggN1OYuOdmZCOXuONd1UWPA5xxrjOZpvlnoHJ&#10;ifMOraYZkCLy9VXWM+DKqvL5g2CICmDmGPgXiL3uPb9dA32iP/L/AGkU3zGqG7fj9BMUHGnmkz9E&#10;HGbORR7otqFmpQn01WHj+0TAg/bnc76rc4uQEAaM62YSXNMjTSo1i7yVEfzAYR4FnDesBx5IDoPU&#10;FWDbNjx99P6Noi1Rb3k3EFcgbYJg2M5vQH+otIZzQk4JgjP+IqfXFPy7dvjXV02FT0ztwzMy5siI&#10;YyzeENkbcY7Vxb9T7Me7YI9SNYO3cDZ5OYt4oce85+5aXT5lNijksLtNLszk7IJDxx2sfmLMdoE4&#10;bQNjwQcC2CeM92bc/OuV68Jz8HAPSXMQkWuOhybq1FVk8v3nj1IPiKt1pL20BDxwAt3OYmR1JuDL&#10;31T5hMCOR4zdRd3CtPN5riyUvPMD0AYONd+U2Tf5cA1/pctectBy8pnIPAuzG9admyl9BHpxjEjN&#10;Is7Y7l+b0zdwwf1hJpecgbR6kY10JsHZ2Zcxg5dsWouM5hvNQ1Hjg1LZV35svl9lkCCxbuLl+YIV&#10;cWs67l91suw6JBHgGojwfPTw3A+BQyExjXjznVHopnriXkjIeOPgV1aN8CEPHgwk9xBiVBjyJLoT&#10;pyiS5UdpZXjzAmW5Oeg7iYD0PGlvGMeTqLipv2bbNRO6cl+sxNB9k/irzB3feSY16ZesZI/6pOaP&#10;6q8x3BMZMmmv6k/Zl/7KPFuefxZDmjdsEejxqns8jlXCaMyW1W5fLyRkXrXdSecON+2dvCB343/l&#10;UHl91y5xobJxkgGeCDjJpq4UvKyb6CDSxkdCXPuSaiT169m/4WgbR2h3BCL/AIl5F7RJPvjl9H/E&#10;9xen1SOCTKlDs2Z/u+kuM6opMjOSnNGC3cEtPl/aUahg8j2fjjcyOCAGdwtUrB42Zy58HSJGMtsZ&#10;BKyStuJnOqc6e7tLtxYnWjhy8cnc9xwW6kufa0Q8AuCE3JjB5i729U95Zpw8EHGR0W4uFXgyB7Kg&#10;5du6u6vVLIOCSnjj81ecftH/APZX+83+U/x52YO2awpjdnqAj8tMy8g4M6Xbgu4vCetSo9oHnjzG&#10;RDXG7QDxx8aGkeY86qtQPN2HejPcQjJ2tP1cYDtUbjjvwBXKNSD3MeTTgGulpxNBPHJ44+Aa5j2k&#10;OPydNew8sP8ALPMeYN3cOdagmGNz76rY86ZmBMZE9L+ZnXriDypwYbs/yKY4cYBo8N4OPJBxkQ15&#10;I8eeNOuEENm8IbgWhSeR6efqKky9uNmTPxjWhSeaD7i+AVWoJOS5ggUNnJyQLQnjgdxHhsxxjx8t&#10;fetCkzEn92mXlSD0IIOAaVQDxkswcCrbeVkQ5IEyYNyOfaY+olL2+DJHwLVG8rbdk3jcazdwPUyI&#10;vtSPoqHp43bRkBA241DZ1A9YZIOolwZINSMivlNyNlBfjc6ka5/J1KVue8aiN1oPptq3duN5mR7l&#10;xaBPJHLjDvcv6ahzRmygHjjUMZCM2179NcPrx8UpmjODXXh8DoEuqVWU+aMyS1zjg01cJPWBY+cf&#10;6apLxw5mWRMkp9yFtjj4/LXV+rOpVufGcw622xZucumo3OeM5SfTRJyRs5+7cA1zpJ3jkLnBGe5A&#10;tCHPCRjPH/mrk5vKmqmen4monP17bC5FKNvkjtKFJ37LeccenbWekmF4mc/MUtuTAPHAs1WN9D79&#10;Rrs+otdZzjeXrGAOpu4vkUuXzTeR4L+Ty1m+8XiY7/MVwpv2Z6tHVP3CUZO1xsDgY2Da8bUVDcEI&#10;5e59S4makmBDEznT0jHqXjAydNbWLhVqsCZN6lta/hBs0lZGYkz9lxOR3o9NXaaTATwmCAGQfLQd&#10;44bBFnPnItlLmmLNq8syt5TbIOeM9yNHmcwlMtbWYz6xEHeSdy8Jjgu4PMQ0lNk3nHGcWny10Pc8&#10;8zaHGkU3K98c44OD8iJVJQ44x41M2dtyGvtrFy4rsOn3ryYgggPoj0iJyXGklxyXMKH3YmONM9nj&#10;t410tXkrEwbADAub3k4skPg00ZObtbZE54yORjM5wdwa2xnWEuk7Kzf/AA/AqHR5Bxy585N+GNZj&#10;PHGDgXPp+07ZGDa8qTtKYnjDwJlm3JuyrdvGTHGrJvmMeAK6emosSQyN8aD7mrI3ZuY1MmAxth4F&#10;OBnrjRQFw4RiYOFVXjhX6bmpFcNHIhpCY0ikTC0FKEucTG606nx99ZY3jWjyMilmjkmnEeYB5Fdq&#10;PnA2A71/OslgRJvc4IFizU2JrNSE6o06eVYRzkg4FkswmGofGjxGbndscaoZBkjIiFCSoJrnMNCp&#10;+YDCPGmSOHLkePuEVbI4IEdmBWqRuCQZE5+0CRSuRuTEWkPJHubLP5S0im3EuZtj4wLPasng3LnG&#10;HTtrnutc1x0CYSlKMrmEvcxkQ2YM9PArg3cNoBqG8zjyLbQYzyh7ngzxqtuCKyTx5Z4FSSExrVM0&#10;mQIa9S3zHkgT25uY01JODW7fGiQ5WSNWqVyscHGj2748kCLigz0crwJ7c1oXZenjTI2Y0XH5oK2z&#10;bjgUwhB9xEiS9Bxj1Eo/Rp1Jt1oU03a3gWby8ZIBokSYYB/hLPGJGXkwwcCZl801MECDzDOjFNy/&#10;AQEcaopA2aVj9mB8Ra1s/l45lOs+pA3tLN5WMm7Y9Ifw10hsXlYmzZ8Y3GuR5gfVj3nacsJtlRzS&#10;CbzcwQaavkvttheZGq2R5gJn40YuEcuf7xfz7NQ09vhOLIzcEMPGiIAY+P6iaZs9MECJEjsjBBHx&#10;rz7Mwm1VrOzhuUQo2g4V+vGY/wBNBxvCRk5+dWpuPuRrmYSZUbcYPa5TCtuJPpgs9RPdjkgz/wB2&#10;iQ9EmCPpp65jHjVjs1YI6NRldUDG2csQ+YgLMd5zgCDONWSpPaZj9MSepOmyGv4+C6vT+UsZA6RD&#10;2fEcNmXN6utZW3DPAM/jIqSRuMLfP+mt+nFBkctgB/8Aes3nFHjCOzzLfUXpqcnFV/iDmHQmmGjm&#10;lkh73UWbzzdpk58u4tUnEnbBHgDxj6ip9sehBB+Gu7hTVNVtnCOS1TdwuNFVaWXjA2NqW+YtUqGp&#10;SEZH6ixgdL3hgNBpxrSGbxlBKTxm6elbXjHNnLUDr+q8fePQcLk21VnKO0xmQw8HlrkWcSvATAul&#10;tpFeDuHgg/DXLrwhHJMa965ZS1cU8k5gcprQC8Z2ciZHdjyLSJXTYzDxx8CeJI7JMi65JzDyqy9w&#10;Rnng6i6W2fvJSbI56Ylzq4ZqyUvNN2z+WsvJp+n8QJcdLTD2C/8AEKj1L1ANsM8cenGNcizivHLk&#10;ieeV5gZbtAsVyZbS1LjTqwrQZnp8HAmW7wnZ3lxk1VgJJgQ2dXyk3BHJMBj5BrT6JqlB1pqlHyve&#10;XOfTXY1HyNsGxAuaaTGNtMcgMi36n3jnffc5q4XnNDWqO75YqtOhBzBs2HZg4FntaTjeR4IFMePG&#10;wRnjc6dtUmoJo23Y8fMj8vgXiMLGfa7GHps2btVmPzx4MJN2CDPaRiRycgWWTqaiytxPN/m1kILc&#10;BF1RS9PjjZXnN0mlaXrbpqoyo5wqU9S0p8rnDZmQ/wAP99bZQ7jtVzn/APYsBqBwMJPLgu9LuJ6k&#10;68HKiYID3PprnuZoVirF/EbWMm9M2tnwHY1aTwbMeCBcuvJhecnjgu4NISA1JtE7S4/pJmT3HJMH&#10;MjJqqLljGS1KsYOzWTVJ7Z2LsQk7YpDufM5a2baHUg2YgNoOMizij54KmJADHx/EWV1BUhZk53mM&#10;9uD4ixZqZTGyDThOUtcc6KpeaNgiz8fURd3OxPL8EGpbXNUv2iNgk3BtaJH1FvEjOOBtj5lwXMXJ&#10;IhtjN3DaS5LQvSdu0fB/FQer6TZPM/LtqaOaDbZI+NKcTD2ZdA6a3qq1j4X1Dzr9YCYDjbHDBpwX&#10;dRcKuB4CeWuhNrDwvaL6CPgurml44xk9xf0fyzjOiiVnhXNs2yWTBjxo83cDCgI3CJMx6q6E5Mu0&#10;rGQ2eDgVwG8bM8/M+qqS3cDgHg5amEJp++RTjC1EqTHk5aMPKsJbwBWYt7nf4Lq0Jm3ZQNjwRn5Y&#10;rajclRdCcYnXDgkZD/xFmMn+8441aq0nGMp4IOBUmX3DLU8kzH900gbgbxzj7iuHaA2zLBADOqrT&#10;8v0zm5imTh5gbHx8ZOmgQUOeTgjwiAjbkj4EyQiJM3mBOeCSY3lePPGmRtxp7eCx/InrhLaSUDxB&#10;6amMxjgQ1uTGRGGbe8TBAgC4SsYzEBAtsl9SEYDA2gWP0+MYXIMa0JwMZiXvLurLcj6hYlxW5xON&#10;8c4OZqrSHkrJB7NYtwIDRdPtn86YwWMl1adtMebg9wQAtrFmzftceOs2oUL7LIYwx8bdyFyCCDUj&#10;GtOrSaTZzJQQauAaqtNzyXNnoI3ILka6WcVZIXMps8u4uS5myalZCPZAtOhwqU1SPtBxzK3BOOPT&#10;TM4qAnBAcuAf51MqSee06OnAO7prPXjzx8a7OElXcoOYmO8sJTR5esB8xaFJ5WONtgsZBrMZGzI8&#10;e+YtgmDxtLZcdtBx81ahiOcUmpJ5qYIOosTqCcYCZESeOHMZMcaqswZkjItqgic8rbx5eTNtGOz/&#10;ABokSVjThZWxt8edMkbq+S+T4xpfZ/Gi4/NANp+X43IFuUnbjcucEAENpun8C3jZ3IxuXOCC18RZ&#10;jnqLUpCTekyM2x4zA6Sx/wC8vQNviruqpKX7VZAgbA5YrVsXfg91c0zSkyS2dYIAcxdDjKpMQe8z&#10;epCEk5MAeDlI9I55ZbHjj40ztEleAeOx9QiDy/2aS44+MihmQvw4eaEpG4cxk5/V5amV4QlsGM9u&#10;BKV2wiBHH5qD7QJg2NYxnUaO6J8kzcjgd3R40HmjjHkgAiTcjYxdEH4ihzgg4PiRoArbfITGZXBn&#10;NCR2LIOWqeNmSMmMyvkr3YLbH3EOBIppMCcCmU3LyXMcZ7arbchDEx8zVWkSsZe/+osvJ7aiyFut&#10;K3VjOzwaiofBxrWqwZktscfARZu8bkjyfCScM61Q7JoqaVtw4xkRKXkG2JjTIx4CJl44wfpLaMUD&#10;zyqHJr4YOoqS3mHjTzzWIeNAXjhOoFhN44xjRGVks50BBGjwyDt40vXTw9gwZnkwx8epGq4T0jt4&#10;YE64zkTLRurNFeAHvnOJXjHg/wBwLKyy4dz/AKi2Zy4HG3WcOR6mT9Rf574WW1fif1Rk0qAu4Yx5&#10;P9wKGOV48/fJ5auDcY3Nj8VLcxhXV4x+6YzklPmlPkgbdX8JZ7MJWQJMC6QGRsYeCNUSdy+zng0/&#10;9C2W5lq9szHYxRSGYyhScEJH8nxEYGcds6acCx2MGp/vxJXrHVncCoANyKbvnf76hkyXuohhHBIC&#10;Z18psAmkJg+H9NMxpmDPkU1+zIEZ47+TqJmmnt00InFInI8bY8HwlgzgmAh1ts9mA4BnwfUWJPBk&#10;jc5Opqr17khDa9WHF5lxapOTnq+NyYM/xdRZvJyYOPTuK+Svm4F3TjLSbDIpgTd8F9MnzlwJ2Tjw&#10;DzgtplwMfGvBOZYdeQfx/mPSMY6xQeZty2/cQKYNtTIjDN5gHk8pQyvBmyWLi5NNtuppvBzSYYCZ&#10;7un/AI1bhzDUBylSRt+/AjAx4CY06QpWolNxcbg/01NGTBn/AE/20Ab5OP8AURIXM51tYDVGoW9u&#10;801NbkJcyWkNZjx5zaiIjWG/w0NpASJbjHjgUX9xSx5/w+YkTl4FCOJgwN7eBVSpKPbPB8jP5aPt&#10;yYCYO4jPo5eBfpE10Nvpr1EOSpijkOqKD08HfVPpsZGGjHxj/fXV88ZjNf8A4njWJ1RJsY8cALcY&#10;17Ny/wA5NZtvOFyeGq3FkuVuCGIA38NNV+wI/lR4w6irUjnG7OQY+nzFrW57yyxwcBLtwi62YlWn&#10;TsMtO6qs8u6gbkC9Qd43xjxwLctrlLkbOcfcWVy9mSMZ4F7DhZtkSOw8xmprbWU9uQnBGrtL+Uhv&#10;Y5Yy5FdpfT5IM6fNmpWCITgOPOTPwK1U+8HATBfzqHNJfZsIbLxkuJCXWD+0dFDcDtg8C2zZ+O9k&#10;XK8rmDm2CBdIbM55qYI9PzFyPNqW9BIYdPyy5XVG8dn2R5+Dpo9LxjjJgjBcUNv7SM+BTJG3xk99&#10;eIpydqj1SkMOMg86p7weqtIeS/GP3OoslcXIHOCNekcmOsOS5mTUJwQdvBHwEVDrxmPdsh/hK475&#10;e/VVOqzeYG2CPyuYu6cndOR8k5j3dzAT8VaFIx4yY4EB3fA5OtmkcvxtgYONdbdsnJU7xDeWzDx6&#10;uBKVuGwRngvqHOB4L+D6qDyd45MRcZzBCtUdPhX7xoUvz/hq1S/Jfgg1FlZHBG1/HpqZT9UY3K8+&#10;hXXfpOtc5Iqoee0ng7iqsnGPecdhXarGZDDvQdPpqhyO4FzgjXdYWF5hz81x0txsscf4nzrK54PG&#10;Q8fmK+EmAzNr0flfyd5UOcW7ePlp70CEvCVLzQYdGPgVwcTgbnPB1Fhrd4SBzjg/TWzU2z3nPHqL&#10;mHQt2w6dLrVVhKTuLxLPL8taRL8nXVDnkv3YgIw6caZ7cc2wQd/le+nuEBirCD53LXN9QZCZNS2t&#10;UmDwhuM+RZLNHhIHOPlroMAc/mgOTeY8iZtvQk5CskrIOPPAC5b5a2aXs2UbnOC5Gu0uSc/SVWn7&#10;kA+R9Qa05uTGphGY7eODT8tB3n3bAHjXI5r+J0MIwfbQQkA8C4nHON2mOP4q782oN9/l3vkXnvVE&#10;r9pPHAkYXc2zLye02w7YpucNp7Tp20fPXnPWLPdnx4VvmzN49gegggVE20SvBNTx+ZqKbl3G643K&#10;SNPKf7dB2Tm9dFjs/KY8zeeNbBS7wcBMEfARYOMZICLQpG4Iu+eg5hDzrTZ3kc7sbUgJzFpFWUmM&#10;IrweAhVgNLzgYXIDRnXVDiYb/LsEHByiLzfMubGl/pPQsZU2IEtk49/lx4IOMfTVwmDNzvOCPjH0&#10;1htFzgkqm2DuEXRTcm+Oc+p1Fi5N3TNs+U04W4qsZl48diOO1gR5m4FGTBGl2Pud/B9VVt5MCQEx&#10;wKKE/qW7ZpuTV3DQiN/ZsawHaxKyP5c+wAFyl0UzITdgR2OYqHPJeOMZ4OZBa/nVrtrcMxybds8w&#10;ZeQjZyfxjKrUNuON6CCPgIplSSPc50cKMPBjgZANB0163CdYqw84cmpwSpdnuD3zLi0iX0+yftn0&#10;HfJy1lZJxpgNB+InmdWOZa9vdwiS5zfLDaMlqSYEbOTto0Hlc0I2Jgg4CIbWjy89OaDqKh9oEuIS&#10;iwhuO3qbeDcjx/qIlOCb+3wcuMZVj9DzMlvPwI9vBGz33FwufhOuO0hO2S8SCUFjc5D8svMXcVDz&#10;AjmXAx9PprkuiyDjH/0105R7wdvJxrxjm5Wrlf2npHL+0aoNwRMvHGnjUMjjxoPMHGNtjUOALsmZ&#10;jWlQEbNj65V57zB5ecvo/irtKvHHPg5cBLq4VG8/rE+MH1Br+geWE1HjnMD7WieOLyDs5gRmTH3E&#10;nmch8CAuPGu0pMA1pnL9/wA/LgInvs+S4odFzwYRgx9NafKD4yY4wLznJ5GWuTrwHc4yElihj7mM&#10;Ghy0epuaEuY/4az2sJhge44OBXels+eDqCWLmENXA9NhpwnJZKrHp2QhiZPqIBBJyaBoONaF2eP9&#10;NTBjwZP1FzKcp0+mmizbdjLCHJ3A4+O7j8tUOvJfvJMffTU0mBAk0dOAfmIY8mhHg10sPRtvUHPT&#10;O1WZjOJXZIrhTUwwMjhjUOYN7yZkY7JMC62Zr1MXcMZO0406kp53I/pLQhvBxj8tcujmhGz33FoY&#10;KgxjBF3yai43M4VtvuGzCyh1DT8w/Py0ecOBxsjrB6bqi8M606TvCR8flLloWFaqXYbXrO1Jyvu4&#10;+2j69vVR55T9lteg4yFVbeEJ20eBXa2M2eDqcsa/olPajnlbinjcEgyeYg5HBINGNXB5KyQOQR9x&#10;KoJPjGCMIFbSRmM1IzFBngVJbkJA5WzThneyRrJXA7JEE5oTMe8jVkk8vwOeQq3K3GBtnWhUu43n&#10;J5aQlxYEiSdyYgI7BdRaFT4yNiYOWpjOaNoNGPj8xMuCbs9Bj4Bl/fSJr7ShJpE0mBYG27R8YxLH&#10;5w81NZa08JeZA8awGrCeAC59MJVptTXGP1BokWnbK3hYyYPLWVzAeMi0LZv7M9BArc0n7I8ixn4s&#10;7GlYyBHjg4OoNWRuPHYwKq024IbJGtIbs8A8fMjGv53moUpx7DC3SGRxZ66Z3zec8GmnnDckeTy0&#10;N1A51l9aPpERmTgQg4LOe/b+mrS3IOMeNB3Aybtg7/NWboqxo5wSkZMZMHmFKjw2emCBUmV8zH3P&#10;qrTm4yRj99dyh1SjMptKqS4EeNYPtIl4zNjmsf7jXS04b2W2PzFz3WDz+rn2MFxdDyzNU2VtmLzA&#10;naOV5hLyW8HfVPHKyWzxrbN3bRjOaBU9vI3O7YIAXICFujXup5KZjMJQ5bNryGt27l4MC1qYDbRj&#10;z/iKoO5uyYN+Ry0hzqwGJXTZYCY4+BXyYUu2t49L9VYc82hljyQaarRK4e3MaVZMYT36HTlNvGTM&#10;mCDjVwqycY22QFtYDQc43xzn07i2yqG4wsgQX18cktR2TN5POHMbnB30emE0IHOqGzHge5Fdnjck&#10;cu99NFGY1ROL1+PvrDZg4xkVwnFyAiobhUQUkYyNwpF9QRkRMTTGtBnhp95+UhEbhXCl5oSAmC+g&#10;LdnjRJvK3MBFOfo66ovdnl+CPykzXjccA2McHARZLI99CQEcB7auziaNjCwR6nlqB7t40kBKVuCX&#10;AQLoSm3AzNsEfm9JYCzHgIxwHWtSt4SMeCABSapeUuSzSbToMLth6pJWMI73MuF6iz2cDvMsnGMS&#10;0h4zmLxsfBqfDIsZeOHrbJHpwammsWEac0weoHBIMioZHBFdqoJqKtkGO3jXoEJGycM/uj0nmBIC&#10;YEeeDI566p9vARWRmQkCcA9uZLfmLsz1a7cZDwLlclyMeNdFerfcgnXuLn+Zk2Y+QdNyxtZCOdvT&#10;Cm20A1xztUp9y2HkPc8td4TQns3uLkvaQ8s5OZGvC8K6uWeqcwJVUee9UDcwExxqht3A4yYFuVWW&#10;7mNYc4GOAmOBf0FhX2pPEcmmppY28vFGrIOX4EBk84HBkjWhM5gyj41a5xEkZkbzdirfqPI2eWMC&#10;5veDHc+otg2f5Cc9ZmT7RtYvunYEjk447GDU/wBa0JmzbxtgYNP4iyun5gQOfueZ7606TzAdvBYL&#10;jXlOTPTYQ83cE4/71MvJfp4/MTxBkNng+ojzN4PdjwctRuTtFySqkGOBVWaPCeeJEppMBx3wwHVD&#10;cTCzkj4/MRjMNbuEU3JlwZzzeevnGJZvtAb4M8GpcQ0byy5xh4P8CJEJv5AYz5F2mMwClNsOem5q&#10;xVZm8rl7ZsQEdgWMnUKrhbwZ4Pw0ySVjjmODS01cCczH3Cfzq3JuI4RW3BLwwRxgz2rqqri5AQ8c&#10;H6a0hwzx3/hlufnQF4McBMEay0zSx0IoZBk/YImXBO5y4FZHns3xIFMl8rbR/iI60KCkkeEgJgj4&#10;FMZkJbVkmErHAQ+hnQ1uMcBDwctaiZpE5Iepsl7gUxxcgIcMfHdT1N24HOD4qvhJPesOYNTy11qe&#10;ycy9O6ZuQbaOwYwOkjA5PjHjDaxkTzxmOC/BGpknIOC+vPps2pu2d1ChWlVJT5Gw84LiZcSuzxrQ&#10;nDjox8fme4g5G94dmNWwnNb3BLqVFJbkKFt7/wARK5jyRgRgcvLuz6Dy1MHLx2/4ttPmwqhEJ9oy&#10;zuG4NT4fyIPWFsLbBGtOby8bawaBUPaIzJ2Sc3curkku/wCoRzamo+yyDE/svjGc1+2s9qSVkbEz&#10;rSJWQhvw0q8eDNYwWtPy17Ol3lnlbwPReSx4/irrqT2nLIBoOMa5Fl7PBuMcGouuqbuBbAjgBktL&#10;hObEeYdpywXZm3IbjBntJEGSDykSZkH3+NEppLxxjzgXmTk2ndFDbzDGTPaJcRLq4I0Yby9tHn/3&#10;Gg7zmaKcnGWbZludUTJPkItIlZBmWVjGSMmOA/L01qkjZ4OuLHdWXM/Z+pjbGFsLmCsp+0BuO3+K&#10;rtsv7OmQwBcgES3yyIbWlPuY2QI4AW/iEVPoeXvXP3M/L5lpeq8pOVBiV3nC8zO6lu2dCVJT8pCP&#10;GFiLAPqD99c01IPcyHwHFyuWuiiSOozMt2sFwfnWG1hT7mBseDv/ABcityaFTun3xGFm1JMHJOHI&#10;SHjsZFzftAmBHL3Hq4F0U3lbkI8DkFxYnVjO8PBAC3qru4UL6ZzLt1oe2RkGzvuY+muzKPb75rQA&#10;ycpcfyuj5iGS74HTgtai7G2F+3ymzHxj/fXF8/4xqolh3fJvd0LgOVijz6WNQyN9THB1Fdht8HyJ&#10;lxL9LH/drxBLqj1NyACOXjNwAEnnA8BAQQKYz5nmQdNQ3Fy4CDy0lzgpDHVT2oHP3Em/jTzgmnjX&#10;m+T5g6Z1Z0KIW0MkJg+RVVxMCBR5xkFjv8tVt433kh+pAtSE7qU2ETtoZbzDGTP5v51d2ZCfTWPM&#10;yEC5AHyyrQ5c7wZ9VcNnkFuNCU4twEAby0ebvRlQCYExiwKoM54TkxrF0h6yFf2Fl1bTWSEHbQIn&#10;oHBkQxvNCKccmMeNRaI1Xr4D7rB0efJHqIZNHhA54E8O5wIPMLls/wCKumwHerIppTyTAZiHjjVD&#10;cDsuTx8y4pn3/g41McMyBc4OZH1CeNe9YVNRxbt0MN5fvLYAdVB5hI3MGeDgVqketYwA5auDjIM/&#10;gIttzgSlJT6Pcbs21jp5xbuY4NS4VWRxK21vkCGk3kfPwfVUNKmtsBwYl9z9hDXGi5z8HlpkcwwW&#10;I4NTpJOGZXLn319djNkT1oY3fGPH5nMUO2SAmDl209K9HndNGHgx2/qLl3JqNMZZjInrmPj4EHGP&#10;U9xHhkXPzdo1EgcmQnPQF4Qdz/LVwcN8f4ircwb48kfH5afCeJeDWY8HH1BJkeSx/dpXMGTl2+mo&#10;bxx0VamE3qyFztktTcmPJ/dobMBkjGeCPjT0jJ3/AC0YeawsnmrT6Kpom/ZOb55JxhJn4CIDzh/w&#10;lpFeOL2eDgGslZzCzfgg6i7tPZORnd3QrcwISBz9TSVko+2HObgIpk4Z6ePmKtkcWSWUd0TRUbBO&#10;B3mWT6qp8jmBAuT/ABEep+aDeMsGqqTNHm7TbHB1NJZaO8WudtWGwS+YYC4+XARHnHtIzwQcCzdn&#10;c4/LF+2rU3camPVJpfuLn8m7d3DThCIzHcx/CEP8ieHcD0FMb8zJ008TdoOPgWX0SmGpeMtx6mPz&#10;OomSTgjPJzIPLRJmzJ8X8RJu3H39SMaftKDeaGG7zH5WNLfMY/cIqqTRJgg6aMXMZMCy7rG7Z+hn&#10;c8Y0mbPAQCW+DgGmSTDAPB5a1ITiZyQkMhIyYIz3FDcTCyTBHqfTTzNxjIDAh0zb+PgSMy6tVggl&#10;jcEjHkSG3vD9wiG2xwETw5gKAnuLMxmTsPrkhhmQgU9vGqCPvoC3nmC+rgzIJyPHGtp81VQJSQ3D&#10;z2fHGrXK5hvI8caqk0Zkt4IEpASzk5nUXmWfhpkN2zp4e2WWZjHGNZxNJYONm+h1eUtGnn3a9Asy&#10;YVQM1+Dvj6aVi8a5TP06ajprlHKErGRs9sm6ZVsDO5b+mmZxS4219z3ENZzQYeMFy2vf8nDbJix6&#10;zzhP2Zu4adJ6gJ3ONXztQhh4OXbWDyOaalmxnHdWhN6kvDswcY9O331wnRdM3cNpL7QlMJ5vLnBA&#10;nnFu5j7/AJiAuJeQxDm5dv8AfRiXtyOSK6lS1Dr2mkSPRbHj6KzesJhjbH8askwmDmVNjmv6JOn4&#10;FzrtAnjmMp8Gpc8pdbhvtPbOfybqjlGtCe2vlkrgmpj7i06cS8lvGqf2XjbL2jGHlU0AyfO5W5M2&#10;/I+Is3kcr9pWtDZuYx44EZkfjDVGY+/3+VcWqSshIx49L6gllcrIS3g8xaQN5u1iOxnHpLyvNIPR&#10;8YadI8/HxqZMHBG1/B8JAabGVyS95Yk9PBjgJgj6nmLkPOOg8kJEcEcjycaDt3nf7hBWlZB24B4P&#10;MQdwz7kHUKuiTCI3ODDMjmPgu/TTxCEMTkZBokzzsgYEeZy8cHB/FWW6EWockJS+3AMGgpkwb4xY&#10;PhKtt5o2CTB/mpmpKgHxhu4xpKYQ900skrJuzY/UgtKkvHA4HuPuIO4rAZhggsFQGYVARz8id6st&#10;E+swlOLsD3IphJhgHjsFIqrPJg5cjBGqf2o9gbYDHLjGrU4xRC+a42xmQUYweNDZeQYXuOM4sHLW&#10;Sy+aOY3NmM9z+SBWQbNzGS9AkUqU0LnMNUmBG0bbni00zK92uax7f0lVRj3Zln6aGs5hqAgV1Ai1&#10;xcJpMJcHkpntAkY+Rb6iAt5fvOePzVfGcnwCzpDpqVD0QmsKG3u2zxpN5e9uYLBcBFcBt9zcnwAy&#10;EUz3/MWLNye7tlqYRm+7uYPNxqY4k7m4c0CvjiX4+AH00zu7nggSb3D+hSUMhN5Hgj4083eEgIfw&#10;ER5xLxmHjgBnSZy8cF+CPgTutEdEGJO3084M6PS+X4yZLqhtx6eNEm80GzHgjUTppalJZCDx/wC8&#10;6ocwlY4HOPy1cBvL1jXzoaQZLmCwtSFNBySZJ9HjVwIzGbPAqHJ7kZOfkGrg8mA2wwRqgQkGkJp5&#10;0t8wEPjQ2YTwZh4++NVuaTjfBgDAp6bQuHpxUGDIHplWey+m3MymP01fJHQ7m4CM3TWqS9mMIzwQ&#10;dNbSJqoytsSmFbuMA9P0+ylrbHYzrSBt28ZGITakCGt2ePJ5iJStveJ741alw5xaZnR/pgIx3Tk2&#10;hqaQgwsjwLRW7jHLwwQeUhM0t7uaDv8ATXXPco4/R7W9wxOg2Q4GT6Cxnuq7SCWah4I1MoSSNohv&#10;cHGQtxXqWSRwyIeJwf6aSjF2eEgtkZWrxWZ1MxjZkwIszBjBiTVREbOI1G3+AQMMC5HJuSpppq1c&#10;1Og4MiIwcCrY3GPLAi9zANcxu9woeopE+yuwR+BRDHvOWTaD6hE9P87IxfxEHoVzv995+GNYr3bx&#10;s/cjT/IvvpJjjQU5Lry13Bo/6bccaGG9Nt3gUbkKpsJ06+3/AOAYYI/6I8mFABEghRVvnTuX5pmT&#10;NPHXxI8DchiYo0elhtxPiTTb0J5zbt516DC/pma9ujdvX4TUgVSMw+cgk4ng4G+O+skk8ycQjNCh&#10;00mhIyYDLuk5SV5hzLcIpXjWWoc4wEx+YtfpOeezZ1zsN5qeYtZp8llt9RWYua1jRWTxiqTcmk0x&#10;5UebnxrJmZCQDxo6wnmDjXXIydXcODm4r6Ze5m73ZsaNMSkFsfo/p9GePmLLJtV7Z/MQMwmx29Qi&#10;usU9bth3ozK1OZU0y/VrVqLi7cegQ1XW7MhiY40BBUG+OMHcT32gG2Hg76t60V0TVAyaSNu5mOMx&#10;y/DUulWogOH0UPm21n89qAkExA2Cf2lwXTH34FssilvobCwK1Otg19i1eAdD/T/RmTscGJfBBpyF&#10;OMvX+ZQp37CUJe4TTIvqM/8AQNWOdsxuW+CNUT7KNjFxxgESD4mdKcm02UOsT7Sk1PrOQbtaHH1C&#10;fIrLI5xeExjNx2tRS5RKxwNsH1FSpxbkhMcGpc6ahcaHcNdlTsbohoPLV2ALCsmoFm9g9HpM59PM&#10;6a1WP/w9CbD7Jh5LTwb4DqZLF6IV++lAX7vuKhxIhVmpQ6s32Nzjg5KwKqLsZLIeDqEW4bRajHJ5&#10;MaOPjJpjXPvaDaOXAbQcZOYuYzSLT0Dl7tama1nsxmsi9Pakt9oCfmW+4qLRc4I2e5+MmlbWzVZX&#10;A5CyPA8Po2vzrkWXuHva2+R+z9UfuLn5qbTqEOdSdyU/L8bI7lzxj5Y1m9QTTtJ6BnBqQDKls/rQ&#10;jxsdtBqRk0kdoymyML8bn+0Fu6ihci1Q7GOqcE6fldkWONW1m3xQGj5eASNHZjgbZVLo2Nv6SavU&#10;6azIOMqlx7DRn5PxS9hnbelZ0/ZheuHu6X+WMY8+BBbj2ntZ5wXeZwfmXZMZmTYYbQRQfTVcnlPy&#10;6cDwOAL05/SU1rORj82uZ3Ee4cyOH43PouwcCA3BwExmRKbwbjNfRKw9BUqoKgZNXO7Rn1l4vk8B&#10;LZLkVnqGLmpak0X0S8Y9WNc/VgzJ2tj7g/38a31u/bOWYIb300BrenN5lwStuMaelLVtrENd6fcM&#10;+YS/eWx4++PqLTqXmmDJ3x8xUOj27ltox9RWOcN9wJvMH8NRTENU2s/SaWKNqdPG8YAwRgESP6a4&#10;q2qSOXRvT4wZ/hLoqVvCPx4wrE68b+0gx6i63DTXeYcjmINSds4zITdpieCPTgu6aPTR5u1iNtwK&#10;t7TJhuDk8BgW7gtNTKPZkcjY4D7xB1F1rkeYcWXCTzBtcsuT24Ceag88Zto77yA636l9l5HkpO8C&#10;x3iAnTFx/vLB6kp9zKr7NyC3GPljVrkqqHwtoVN+cHT+Gnq4btnlhtzNItwiMU/T7mAYI4LvK81U&#10;+eThsznWCPylwiE2S9s6521F3DkupCbhNjwQdPSTNJzgcD0EdjOMqZrBnjIeP4qocryEyLtXQto8&#10;+u3j0Il88ZP/AGBsuzNj7MbkVlyC5APpryXoeoCBmII+4MS9Atje0Rs5G+jMfPyhrzeanodw9Bxk&#10;zqds2vb1snA8EB5JWOCPqWlz5S7cjbJHxt7S9FqYmzOGWY1zDtI3ILkDmAFuAhemtvXMqkxRjNXd&#10;rw+D5jftkc4GZsAMa194fnx9xcXbO549jcggg4CF/Ou1xgxt8Easxf0zAm92wytu4bkcZNTVVPqS&#10;hJi8mOPmfDWwOKAuzEEbY+7hHqK3vIxsRmjgzxrV9WKXuDf3h+mU93QDiZFAUz7d4B9MSIOaTp5g&#10;AxYg3I/iEjzx/Kibd+WOVmN3/LWWVvMHASBbweUoszmuhiWLJsbCdOlV9R4FviO3gHdgAIcazgwB&#10;xODGUP0TgnpGESNM5eSMZ415i7NS8k7bO2RC6LTXXj1Mfr9sQut+or1sdqLd2RoI9OPqJ6r5IONu&#10;H0R98qzMY3Mt1oOoXlp1MtTrDVchMuH9x2JUFORzpl6YO/upBDJ9Tj/l9C8pNtdKTGSuDHiAW8zL&#10;qe+HHwL2L2aP98kLE8fUH6Fzh621EN3kg3iC0OO6LGXv8fDCv6HxuZjepnrZp7KzyPF5TVUt8M8n&#10;pg33YgHkB+WVdmbG542C2BHGdcozyRkeWP1SLq7ZnTbYMhycdrqLxHNOO2wybWnYc0rFs/YWA6mk&#10;uatp9EuJhLnFnkkFqDRqV7yEePufEUqeVEKOX+mGDggWb60ltbuGvCgKiq2v5+08P6kbuWc2fS2D&#10;plWhUe4csBnbWLdwVxdCVxT7JttBPHAAXtghFWG1hcbTrGH8Neppd1Kjy7MpqlgGpN5cudY/VWqS&#10;+RsoJdgN5Wpd8aGs6fG/Gxj+KjE8cEjvhgBk5qimlsI57nDMcGTudNU+TkszZjHf6vTT1aEIEh4F&#10;ko3hIHK06GtUc+59TTsCYPMb0EcB+YiVcNyQS7Jx2rSyVnUG8zZjg4PieBbNPHF5kcMALnNUaU1F&#10;t9pxDOBkue4nm4yaEa1RxR5I85gIbNJOOB7g5a2rkkLkg2Rt3JnoI4F6BbB25ICYDA5mquJ5O33Y&#10;i602b1gRsTJ1BW1xfMybVbZ1HLDumadpXCGyX+Ws9rSTyl/LjhN1ESZ52TGP4V0ip1YDsjBH5a4X&#10;F909Hmu2jhCvKfbS16CzwJN3HsWBaFWjcbwmODTuaqxlm4JrwR9PmL0Z26o8x7Tgx25yIIwfUQGY&#10;VBpng+KhpG5HJMcGohs4p97bx2EJSkN0p9QTC9xnVXVueU+TecCeZyMcBD3l06aajmHp3gPLxkjJ&#10;yEYbysmvApg24wjxqyN6fIaxg6iS99QJRaAabb4Ce+vSzY/T5HI2LnuEEItz34FxbI9nb0JD4Acs&#10;S9JtlYxs6cYsw8YxfkXmPOc1Xlnp3KUJqm7hrTNvg+JbEmZe3Hbz8Ayp5mQkej30SHu27AXnyD0F&#10;5Mea2SBDSNyGLg7g0SHbufTTzhvjJegW0nsmW8pMwl94lmM/VRiRt92IfGq2PeY3p8F3TWnStnjH&#10;n41mZObUWpT5h+M2BHI1dmEqtDwIEzjsqxAfRxERhZv1Cedb8n3H04lePoKhzAhIHOCNauEumszq&#10;MY9eODprp3oURQZDfHUw6uHl6/B3FyLtMJuzZi2j+ouuqgtxtr0fH1FxztYyNgQd9afL3eMfmbtH&#10;MfahAuTwQHyEUMk0085/9aAuCDgcn8CZuXs8flL06k8reDXEwJGTGgLy5Hxow3zk8xQ3A8ZMEavI&#10;S4UHLyRuWMEHUXpls3l+AoMf4a899nbMZpixx+avSyj+Yxsrl8n3TqMMdIU24wcfGRHnBB68cfAq&#10;rT7ckYsmncVwby8jlzjjXIuhHaJeUns9tMnJ7wLkCJN6XZPCZAKyElYw5IEYleT5Ei+zbWaaLVbh&#10;nk02eENY1+X01SpwMjAlmP8AUXQjgmMnloBM2w4+MKim7ZpwpurO4YE3nhAkxx8auDeq73OtDUyY&#10;U+2N8NZu4o97A5yAyLn6VSS2hq+2XwdQbyTBAcSscHoxrnwnsb0EEC2CRzTGLOueycKrtlkK00CA&#10;WAahkc501vmmoUHoxrMRcNSj7/TP2YO7IsarhCc/GphPaePgGmSN71gMC6CjZP2hxyv6xkwGGnH0&#10;C8l5oQm8/TXrz6x9KNm9Lvo4NSPTXls8l+Amfjur1zkxKlRTyvn/APFxyq74W2g5Hi0JxJxmGq28&#10;p+yu62TzguGz95ZJk1ILS7S2dvHNzB3CCWD7N6XH2dejAuiqXIMI/wC7+Ree8wPUej8vwqlWHRUn&#10;ml7JfVk7Ys8Czym+XnR8dqMn+WvK5qd09OhO2Q83mA4yY4z8tEmZN5IeDuDVDJMG0GRHpHUkuZkv&#10;aumkpQHWmkM5GMJMZlW6oIS37imPKwHbxxnFprMXEwczUh44PZwraTukT3lV+0jZgQ4bFyMihs25&#10;Jq9AGPqKn9oD7WswAuXOoukKfk4w2I49Q5On4FZNd0xlwk9STB0/jbAC204NLUUN5SY9c0GpAPzV&#10;dnDyyPIiTdnjbWfMEsZLnHUbJxnOKfbMHPv8zlLTtm7htbyfiEVP2iNytiH186A7N5huxTwG4OZb&#10;EvQXbsQ83dt5A6Eng95HgjWD7RKfbBZHNYuRrfiTAcDbHGBci7WKsJGM7a/bXPQrbds08m5VRy7P&#10;Jp7bgg1IFMcOPZsiqry4Zzj76tQ25Ixggg416Cg8wDEvqBy2HgDawK7EmExftjmg4ESHSbaBljsZ&#10;FMHOGzbR7nlo6xRQ7F1GnbH9m5GbbfHmoZxqrpyVjGz4Fz3T9SEt49UcC06XzDGPGvN8y5slu4em&#10;4Wpats1RxNB99Qxzi9k8z+RUlnMMeePU+krJL2+AmODgXJTcYo6FL7SZNBj3Y+PgVDGSyPHHwLSH&#10;jPGPBHxqhzh4OCxBArcW7yyLJo8wmM/wuUjA+ZggVVl80JGTB+ENXaXjXPZnC71jC2FNOY/WEl+8&#10;yF9HGfliXk68yOc69gPWAIPsF9BBx81ePM4+8n+qvb+QE1Y88w557wSZ+2EBBAr4Onxsx/7yIDRY&#10;9RadUA8Y8dhekJOAKfLyDuA8Y1dqPtvJ0xDB1HSyXVgyLQqHZvd5A5Dx70sWakcg9Yhs2TYhw/8A&#10;LitEWA7aCDZyWRtoNPm/t41s1JkI8bTVybjIUX8izf1nJWR4SnI4NOAbDU+fGnYz+oadxxzXBHLZ&#10;6AIeoK2Mip9WDIHcW0GnpXVp21Qg4NxN5Zemsfrh49NMcdi3G8EL8iBDyZWhMHZTaDjGK0RdFer3&#10;UG7SE8EfTLprkV44JvOfnD0105sTk5HMuwQWtMvUXJZ+EqTErYamGt6vbO0pPPCOeurhLxkck8zq&#10;Kk0XLxmHgv51p0neDbOcC8dm8sqUewwv6g9MGZFku0SYEC2swca6EITGPB5awGvB3vkWZCwyrS3K&#10;do5LcOLN+BYDXjy9fg766KrAY4MkH6i5jrDITBH+IvW8Kk8rzRz3NB4CJMyERKYZyIO4yL0dJ5u4&#10;vjd4PjVkHMLw7MHUWTMLkZcC1+Ry/H840jXTwHQiG4k/f8zpoxL3DZspk0GS2qfbvK7un1wnlQFj&#10;cq4U/NHJhg8CzcjccCskvmm7fOhyRBfHknxqtkb2SYO/5iMSt49mRAQR6cCemFts2x2OZy0m5xqJ&#10;GZWMjwlnVwKq1B95PBBxj5iJSuaWSYL/ADENee+DOnkVwepeXtg/E8xWSYM8HB+J76h0mPBx8ZEY&#10;mBLPHpriprt06FKdkobxwSAnuIxK2cxneTo9QimM6bI8J5cBF1FS9HsmbYHTtqJ2TVG/uLYWMsBt&#10;D0HLZVYx2iRk5l1aFNNmcpnA8gLcarbwe7ZL/wARXaX1Q2ZjXIzcnkLbFnWoTEXtsOe6k2P2XJ9f&#10;+EsNmkn3MlmA9y2ulq4qxyZzkBbgIudZgRzHfjj1NJdpCmymK3Di80lXllVHo54EY3gcA0yQfg/D&#10;VbcXIEdHYcW7aLJJ3A4CZ+NWpm8JGTAHUjIs4lbMpiYIOoum9ldHkjJjjBkGvqYSbbGDoVrdsUnp&#10;sTD2l/qRobMCD14+4j1eMyBcnx3dNQ2bds2lIIzahidMq2dpTrDUus2zN2ZJsYmT9RPN6bwEPGbU&#10;jW2DpPfBgjg410VS+ytsFkc0YP1UmZmlLNqFy/Yc0t6XHA2xx6iAt6L3wmtph+EuqKhk8ulozxuf&#10;N01zrMJ4OO/07a55Gat7ZtOwql9wmSsjKVEwBByyiWhSeeNmZM/BzSLmMk0cmLejPkIVEphOHFvH&#10;zP5108KE1ijksm6ztj22DaA2fucbP8Mi5XmDMkZMcatU4bkjIePmaqp5CdxalNe2cwXCVytyZtk4&#10;FDmEnx5OXArJL5wNs2swHQ2YOCJCXuAqriRtoEeGOXM23voC8cEgVVcTQkaKWt88Ra4shJoNU+cP&#10;MaZ3hMzAg4xq1CT4Ul4RB+NTHmci/RjXSaaVlBEsKO4IpsZ0MjTleP8AEQ/7htaNT5MY1nKu0gfW&#10;xqfJcOuqvZoIQaATIjEvIODjVPJMFEG5XOtQ1o7eNZePMY8ECAj3aAarkD0qOyuXkfkwQL7DS1Xx&#10;mpvBhnL95IrhK2eAuRTG9PjbDwX+YtOldLtmwwY+ovkyapZqQoTWFVIMnH3FW5ozHu2NapON2CP3&#10;LqpLx42gbZwKJLi1+0ZiRmSDjSeON2Hn41atSMmQGdAZ5J3pichbSdwzKDGZo4vFUPd9NXYlP2eN&#10;DXDci0zLoA8nl47mdaE3bit5FSWbclxaQzb6aS8/RVXAyQZ0SG8wD99THmRU944wI7gBh5OB99Q2&#10;808CqtshiK1S+TkjSaQJjh4SNDWdyMiuHYdkahjZ4MioAsg+XnSl7fGTBAkzlZHORadI6bJAPIpy&#10;tKTPexyOXPuLVJPS+oCBGJPI9S9HwfDWhMyMrn94RIdNLUpA8rkbkzny7ZeoJdaUXTZZbKdY5caw&#10;2X1IygL5erzPcXQkwqAQZSDAfPaXmPNuTb2z0HliEpW4QyExkswaitTeX4MkHARDaHHvhL36i6Kp&#10;+TjNrRgXFuq8w7mEZ7L7kHOUOcEGYeQH4i0KYS9sEmTgWV1o8G2baPU0hrmPViWuOi62pJSabcby&#10;59zmrZiaOeNYbs7lbkznPwDW5OPoZ1i82wldsMM5tVgHmBB878NDiHHcydNF3Evcx5FW3jcrZu+j&#10;8vlryxuMadBcVa5jcHjsXFb5HVDZtxrPZXNL392rUOXjcj99bSrV7fwnP9zcLs8n+8CwXs6qzn0b&#10;zfxrN5g/cy4uc+RPN6jHb51xSaYuUv7najutV5h+VBSw+PuLnWaMxtiZAZPifzLVJ7tA7nMgJzPk&#10;WSzCpBvyZwZOmNf0NyAmfGi/azzjmZ8VrdsMSecEt4A9NZLXE0etnJwhPkIVbZSzMofaTcBFDqST&#10;tjfEj5v5EjG5+zK1/IDsZ9gOJ55LymJk6ip/ZZAk1ls003YL06zd5nJjjPkX9Awn7J49M7oekbcd&#10;vHzEnk0wDs6SelZBhbYINS4gMwI2gyd9F4ikzecXIyKt7wSDItC3cUeeNJ5Lx28cCuS8RSZWS5Ao&#10;YyYyK1TCX4ENl7PGTOrCM1ST02R42vBBkGtIoejyQExm04Fatl84bNpccMHO6a0L7NuQuQY1jIya&#10;vtCzTSk2Cm6bZMGQDQahviowRuTXQ2g8jmzHqW+YtUcMxx8Hm3V59mneWw9IwvZMBnk4IzHgjWVz&#10;yqCRlwR2lrW0hmOAoIIP/esTqilyewhDwJGF5fiMVYwsmubaEtm8v3ybA6i7eeSMrOSg0C41j+xu&#10;n20qGA3Mj/cxrsaePBwSnHGuSz82qXHWs6Hl+Ftbh571oNzAQAYFjM0IQJMEGpGt4rQm+PT/AFVn&#10;swl44OBbKMn5Zz82EB6Tk7l+5xm1NVdsUPQY4HIOVgtai512Xy/APHY6q3h5PCMGRw39Zwtp1tW2&#10;ZcLaaaFVEwbOXoGYT3LfLUN5TeMdmPj/ADqq0/L51G2vBBzOoVQ5e3n07n25wAt2+YQq5J39N/wn&#10;aJt+gXCm9nculTkEcZ+Ytm7cHb3ZsD8RQz0hubYEAeP4iG0+QUtGeOPUjXCZpzWbnxHXJhqXtlQb&#10;s5tMptgv5B8z3Fu0vphvb1jlJGucGdSOe2snARdBsKobQcfH5a5jJzcqqXHZ0+0fIaFU7ZwT64+z&#10;xtKtxcs+Ai88iNyR8a9mNuHZ01lJ4HPT5a8kagZ2SYIOmv6c/Z/zN10COtnxHlXP8KpthWxj7imb&#10;xgzwaaeZt/xESI308HcXoR5WJu4JARHmY73GhrNvjJjVwl7PGTIhw9It3HB11ZG4yGbHjj1ILSGk&#10;cNoMkCTwZAtjxx6ekpx6DmOpHGNydQ5XkGnphnc44+BQ3DjAPIrnkJdh1ZuzazAqfMJoQxc6htx4&#10;x440zu+P4iipKBDISMimN25ICY1ZJPJ9PHGmXDPUVqABoyJlxMCJl4TAhHH8iKCcutNkxkzrQiaP&#10;JWPs3GDgWwUezLNXoG3mKJ+0UEyTjJ31cBks6MB1cKokbaVOQWdPpqquN2g1o051VVg5BrWx8eCf&#10;AMbyioltobjNNscH4ngWV7P545gmx44D21cNrE4ZNic/P1BrzJyW/vBZ+g7NLleqnrOdZ5ON2Jgg&#10;411TsB2bvKpEZ45Pk5Y1xAQhHLm9GvXP1WGWGkxRfFWR+1jNNxGOSxfx+noV8gw1TZ+tnwnnNtEk&#10;fYM6fM4+mVZiQmoty2yTDfKwnkcHBvRRLGRjxkwQL1HGOtiR2M+P0Dms/V176/hL5S5Btm2+GB9O&#10;6hswI9c344z/AFFDl7d7MiYINOBaoSTjbNgcpW9owDGSNyByIC4Zk41sHYfx+Zy0y4psdvOjrUnz&#10;ojASNyRkzo8zk5DZ+4tO+y7a3e7iGzAbaAeCBW3iaSGPcgjwQaiQ3guigNzUycaebjJGk0hcXxm8&#10;JGPBAtU2dzQjB7k1I/8AWhtH0PjbXjfprTtn9Py5m9OYx7cA/NUTnRKh51RQ84Za5jadsWmqG3k7&#10;adzZ9MnN0flkGsfrivNQ+5nyLQpXVjY1MMQs+PqKK5sbp6/mGp7xjNSN2T97u0b655dtUmrJOOAg&#10;AwHyWlMlbf8ArE+vnuq1bQJeRsMBrHMF++ugv3j4UOTyfHx8A1T603aNyeOM+RXxnMP6pPHGuaZ5&#10;MCGcnjjSRZZO1MGRtppkY/8A4RVtmTHYVqbk7kHApwIY2eMmBXDs/GPBBppkei2yIkzbkMTAvtww&#10;elcvHATJwLYKbk+Ml43+4Fnu8DC53aDTt8xapR7cjwgDR6cC5LmZ+0dRy+neKTtMHje4+5pLJXjP&#10;TW/bSHDJs5sh4xrDZg4sjxx8fTWny9+EQRZr8U8zdwzJBx9RB3mcZ4IEecPBoPMJgJs2PH3yLoTA&#10;MxeOLJMCA8amPCYyY0zAtQnCTNuQyuDeRpU/K9PHGtmHT49DB5VxZd+6PSkxmaU/uyh7nZzq4Tx5&#10;jc/TQcmdW3A49UftOT/4NPDmQzZ49RYMwmmPJGrtL5gSD5Cai/j/AF5V/l7D25OZtNVkbzGTAr2R&#10;vj4Fz3K6gwOQY1pzOceDpr8qw0qM41E5NTVB5wMgR5/0+NAZg3Ju3PuIk4eDt5FMGRtGP6i34UNT&#10;e4Jc4w0gybzj7n76JDISDj4FcHknwFx9xKcSsUA0nJwlK7ZEgzeYTDB+H+dRLo7YOpB00GmjjUUy&#10;VuPHwdNK0x3goRduhmCDAT/qI8/cY25/GNAXDfB8nUUtu3LGP3FjuX7dNTUMTqgmAn00Bl7cZiYN&#10;Ja1UsvwDx8xZi3ttnOMK9r5SmqZF2zzfNQq3BhnJxwZI9ONXZvK9QEEHU/kUMY8fBx3VcG/MvWPK&#10;W06aISgtUv8Au3V09RDvRy8H6asbNneZHgCD9TvqtkISC/BGBeY81p9M67HD4wEtmwAQdyAkCt8n&#10;IM2dKaS/AuA9LVTTaATNuSMmOPgVwaMB/TgIlJ2eCx/eKyEbD3fH5axZs7c8DahJAJGY4Bnjg+mg&#10;5MhMEf1FZHceEmONQyDvZ4+olJd/Mc5A8JySPP3OoiTd5jyaumg+7YM/c5iPegQ4VG6sElkl7juJ&#10;5zywoaIeDj4E68IO376xNVbhbdtA0jjARH2xNPy1XCk50Eascvzt05+ngvQSoZejxqtPJG28jWVq&#10;IobyYaa+Q5DV/ADkGD1JSdnWg00Hp+cOWBcHc8tbMQg3g8EfAsrqimyBc4wg/wBC9m5f5g8uQcjk&#10;8Z5iyn7ZJWN423kPARcikb2XK7GHMMbLAbqC1BrAZxT/ALTo6gF7dy/NVVWecZNNjbA/s+pMc1Jn&#10;BzFs8z2Z7sM2C7qI5smlY5ayBGbj/wBa0mcz1vG3wdxeEc18wT/XLuBfj6Gmp6dhcZF9X7nxHE1Y&#10;SOzfjWSt3GAi6EryaNjcC5v6uNeycmPaxW4eY59Klt2y7S9wSAmRa1I5wRmQHUuLH5GQdzBGtUl7&#10;fkeSRdPk0pYqszITqnHaVBzDeWwMHB/ItCZjsucnGMt1ZLsjH7FZjB9P+ZacQhQuQfEX8kcwJ6bI&#10;SFrPe8Y6yJHYXwjgfc4Fm9SM+/YyIyVxgydxOkHeHgjAuo/ZnmfDXcMzmyFaozEgyeQg9SM8bZXz&#10;s/T9warc0GOMYILC97vtPMaajmOcMyNichXaj5xj0YPw0Nnmi56qmStuy3nIfmLoUv2Tl3d0uDhn&#10;vmeA+dTKfl44HOcHMQG5qZONTGc03n5x8wZVl5PdUamMdU4sjyVjj0dLm6arbil8Gt5i1SXy/eW3&#10;mRj0lMZ02Q3H+IvK4WTrbWenOhWqsALOXkctsHfH++s9cU+MLnPx/CWzS+TuWbmz5irdSS8gXuOB&#10;dbCm/TOfmwvqB6XyPTBGq3VFNkCPG2/i9xTBzgoW2AOnB5ip8wqzHksZCfnSHOl2hUkDt5HjJj8v&#10;qLYKTl5A/IRDaXl7ZznWqM5eSAaxZuTtOghQq0gGqGY9yxxnzjWYs243OiE+dXysCF3azAC4udZP&#10;OHLaY6PULqJ8JzZKjFdtNNgmlHuYM8B1z3UlwJAR2Lca6cb1I5ctsEYOYJZXVjMj9z7/AClqcszW&#10;21sE8wQlNVtmPt3hICYFpFL1AS4CPy0zK6LcwOc/B/vhRhxIxhJo+bqL0dz1HFdE5RoRJxyI/M5a&#10;Tj2lte8tB5eQZhAg8xWqVuBxjwX865nJurNSEkyusN5gl2CPgXFtUN8ZPfXaVcOBxtjwRrj+aDx/&#10;OsvGOHzS4bI5OO5jj4+mq36wEnHG5AaDqI9QcwsjxwcY1D2yDvNgOVbu+sLBDqvV9Zx/2fqK4SOV&#10;4/nQe5jVklbjBwLurzkS1SNxgyLoSg5xqYDcC5dk7gm8rbGY92sOYOp5Sxc1CS1RqYybU06EcSPd&#10;nuPuE5ZCLbKflZA2I++srpOYNplLrOl/3rZqPcEjlIII9S3prwTnPJtUo9b5fSprSyEzts6zF43x&#10;kvQeatUmGRt741ldzATAncpPsH5pJoUrmA4B4DfhoDUBB28cH4ihs3A4/wARAZ44IH4kHLXaTEWH&#10;PXHKO1Am4Tq93CKqjeY22TqLWtpkr7Slxzd8a5dbzizoxrrsK/7JWcHmu7oTJhMHIdHy0BHOCmyR&#10;nT1QPMBMffQeXjvCvLp0oMYGzxuTjVPJLyQEWqTQeMeRVVwPBnTkuFmtbN3A4NGP8NaRNJXjHggW&#10;P0XMG3f6ZV0VJ3g3PxIBlXF5lFjTq8Y7aHqPIOPgXSFHsyMHJ4I9SAizem5O23nBB9RdRN5eMzIE&#10;cHGvJOZnqXtnpGMR5gNG8vZIOmjzcZIxg8ZFmLx4Vs9PBGj3aF751iwsZtWLHumlJ2gSccYzry7q&#10;Am5zZ9B8VeolQOCRjPB3/wDQvLvagMjafPvqr2LlK3tsPMOZu6Q28wHHkTMwcYBqnjIiW8Yxr0E5&#10;gMStwQK2CR1AOAeC+sNbuMGRMzCeWS4wqKZCtLUzXLNyqB4SPOtOo9423bH3+UucKbqDfMkfH5i0&#10;duQjPOHgWLmsX1EWs28Zk6m2HQDOYD1senAnZg4H3NSDy1m0wno2zYBu+RNSCpCRkwR8HxF5C3AN&#10;XuHdeuvLHZ43HHf8CrY3A7Z4I/KV2ue24EBrCnywNt5gBbgXb4ztR1nPTbe4ZuOYYM6MDeYx41T2&#10;5OfBGnpe41MHmLoHQjn0uIdQDJcvKYzf6efpqyOGd4aqtvAPOk+Niqx3aL5S80wPQY+C6unJW4Hu&#10;2Tj5i4/k9y5762yTzzA21uC1prEmwt01IT9kZmFP74TeW3HdSl7jBkj6d3lJSecEgv4FWxkJBOgR&#10;x8BC8tekJScl5ppEn3aO/AZAZo4IEeCxyyqyOB4L8EfU5az2cezZI+BJefkz2oHhYHOOD+IslmDj&#10;GVaFOJgMzmyqG8b/AJE5BGTJW8wLSKXmhAkyLMZeNWSXuMBUPHpN4ZuMY8cH1Bq+djkjbAvWidX3&#10;1Vdn7MbkmCPgGtUcEHcwdxPcPQQyDehZZ+mub55MCa66onjiyyPAbqLkuqLcBDxh4FzELuvLMmUl&#10;xMMZVp1FuFhry4tOofPnVuTRsisX3TtKm7f01uUrJprDabH7MCCPj/wLYJW8sjs2Mi/nDM7raz27&#10;GOqNIl7MZhoDMKXHGTHfKobecEuYIz2/LTLiqcBMnBa1F5W3DZCM2xZ1vrOI1W4ZvOGdkmDmQeWm&#10;Wbwffu4FZJw4G5bY+ZpKkjyF/FuL0DGO2tz4jmHd0u1NjGYnmdJa0SV2R449S2sxk92AmPv/AAlu&#10;Q3g3I8Ed3GibNsVWWwklEnsuxiwLlDa4Pc2R8GnqrseqClgHggXIm1j21keDy+WpP2ZunrykdfGR&#10;c5pV0m2c9vHBI2X6S0KTzQYZcxgjBnGqSPIMDby09K25I5ju0f1V/YHkngRVao1iH6awGqLkA8C6&#10;KqyVuW1/BwLmmsHOPIlxvv0FOM3INJvHjIpg4MeRTSSAvEtteoig02h29lyCOBdIVAz3lsxgj8r+&#10;Rc00XkJZjXS1wsYwRx+VbWTNLkGbjZ7s5xx/UVkmEwbQMsHfVJnE49pVbcOMZMHcULkOaIuKHUjj&#10;UyKhuFZKg0SoEDPxrdRw6r08SQD9RHWcwwIQnRqx24TJLUOeEV2pe48cggWSwLbNmZPacHfSO0Wl&#10;wmDfdibsqq4caivlYWo3IDd9Ul4PGQEaiSUGnUu4I5csYI+nprtjZ/Kxm6C4nkY7JAR9y6u5Nm7w&#10;cZMHfXn3Oe0o7nlLumqPKX8C5X2iU3ub08fLgIu3huB28f6aw3bBI20Yr0HGReVcv5N3V1sO75gh&#10;Kao839oErHATH5mqs3GPTXQm0SV+zY/LLbWAjt99f0FjHbR4hk01NGSK1bv7Njg1FVdO5gV2k5Lz&#10;bArBSQ9Kx3mS2bYW4IGdYO+sflbgbNdFbC27Y0/vfCXP8wOrx8g3+X0/a452N2pjHg765v2qW4x4&#10;79u2tyqRvgesTQadzSJ8i5222MyBGAwTrwTFuU2XHPW8z2pBxlWBMBMCxR44WszzPxrK3DPUX9E4&#10;RO0eE5Pug0bgiPM5gSBDRsyQIw3GPvrojPLIOYXuNbls3G50I4DrB2Yx3F1Rsrl+PJfXLZ91UQ38&#10;Am2WdCU286JuotalYxmIeCPg5qz2XysnOsZx8tapK7ZmwPB/jXhU2aewwklkZy8cGf8AFGsfqxw5&#10;ZvT4OAi1SXvLJN2j6nLVJcSvfJjZj1LfmqKE6rcYWzU27azJd8cm66GkmmMmsBb9NKXZMx4+/wDC&#10;WezCVto8/M1bdwS6HDczqb2zEm4ZyzMRkba8cB/w0HeTgcBMF8WmnqscWXuDzBadxYC4mBHL1d1j&#10;JrZJxk1NR0tR495c5+C6t4HJ20DbB3x8tYPSduBkCM3OJzFqg6oJbPHf+Esuba1p0EJ6oyiY8Z8+&#10;CP8AUVPmDMbPPHwEVk+1A4x+WsrmkwvfJ1Bp8LCtYJm5NQNnFu5gjPb0uWocvceA+RVuYMyRjx6u&#10;DlIxL2/s2ODpiVrsXURIm2hJw408mog/AQ8eqnpgMcYgR8tQxj8axetqLaQ9J5gWO/BHprWqbnBD&#10;NrMep1VldPy+89weYt4k9DjZk3nfv0l6PCcpkQ5Jyd4hvKfG8c3oOAiZeSfs0R8H4l1WqcTDc7+N&#10;UmoKovNgR9z4q8kyfV9X+k9BS9S4gNJNG27YzfUWVzSeWXuTT0ukmZxUF4eTgIqTvDmN6AMd1d3j&#10;E1HI5N1psFNzjHf5WAi1Sk5OOZDBH9W5aQ2i5G2jbYDca1qm5WNm9ycA/NXP8wZP6Z0GFhfUJg6X&#10;78YLkHlrPdrErbBkJ/HzLa6EIQltYbtgcf1CdeVYzJtZlY512TSpcV5we3mA21/XzoON4Nzx8HmI&#10;bN7mugLNwSDOv6PSk8Qeb9J24zS4AYNSO6urpO3GZsCCDpiEuJ6PmAu58JehEvbjbMgGv57Vxclz&#10;bN/DrO15Z7T2DMvZkMRXwlP3mWT+Gslmm0hkHIzBvEfwk8zqCq37LBv25hJ5WRcx2tw2uta3tkyo&#10;HjKVMj7ycQ4ycu4sZp/apKQ79A5YunEZNQfgV8ldBto3J959o+IRVutKTZNs7YFtWoycRu2ZczGS&#10;2qsZIGZXt0mzMZ4G0jEO51C9xWpntIrCZZI5qJvB8ISyVvLxufntK+U+MgXOCM/LTnVdxccihYxX&#10;mDNSSN65ZY3L4rj6hfGuaafqCbSqYnC2fF+JqrtKaMyPGR4IwLjMlJuY6nsxn5hdQi6DlJ3U3rYR&#10;czYyrp6zVP8A5oCq5O5wBfeVp8atX/zTk+ctvaQCcfUEhtQUHJYJcALbnD6hFifYeAln8NdC7DY9&#10;u4uOcX0VRsA/WAlLlyCN5IxYB+VoLQh1ZsxnZAY9OPzO/wDmGuIZhJxBKeCNGNm8nvTpjB3Lolaj&#10;DVNsXI4+EE3HqJL3mzpsys35fyuoK/8AvEVk2bt6UeX4JadqSP4SxOvJPLo2TFsEAsdpGKHpPsdk&#10;AzY9uNcXzNmVRm7kg7vlnGSm7hvFQSNyEmP9RU8kwIEefgWkSOsBOR7tNePpkQ2pKXFAQ5oNQJPy&#10;LmHYyLklWLO0TMavbYZ7KyDjIfGg7xwO5g5mqjBGe7Dx8u2sxbuCGmORcjlMZUo2kzTQhuCxjzpn&#10;tQlvOiTMeAYPpKnzgmpgg/TXlfqxTW7h0F1QYG8I/IAP90jw5XZz98aGyPJYwcaPEmmAedHW9Ntr&#10;Ho+owzfs8m+5PN6nGrL6AEt5+PmKE3j9sOrI4GMw8lpcpMf6fgOSAh24yfhKiTGAgXho4+pzFdm+&#10;RxjVVqcGNwyjgVUDXd108fv0JpvaJg3hIM/MuCVobzTBnv5OoqsWXk6x0xLz4CWV+9UKafdLll9H&#10;6cZD/D1FLcS8kf4iUrHp3u+jBPGpn6qjO2y7umJzCR7mQ8cCDkcDjsBjWqkbjNexqtOJWPeV6ryz&#10;zB1Ktz4jn5sKshy9uRg5vdy71VoQ5oN4gMvHjFgjUN4zwFBZ47qd+8G7WwOi2iYNwUJMnArVc5Ec&#10;GoqqSYEgJn40SGO8PH3xrp4U1TTMegZmBB6+A+dTJePATW1LaZ3juRp4ZMeeDjGtO7ZIw8Qg4yHx&#10;pm3gH/eIOPmZEiEwX/hl01G5No1Lgxu+pyOYiWnGgMvnGPJHxp4jzTXI5OEbSXBIZENJ7/xUNuEC&#10;ply8M6y4SamjnOK24Zjgv4AIa4Z3rH92jBCeNTGY8HlDXUXVGZRaVUYycEHmqyDeYxeXcQe3gc44&#10;0uSQ6c5wlKADMJWODj1IOYNZLUDMYXOS1qLcngxx/Os9qyX9+xkVuMmkU1IHl9uNl9NZvNJWMLk8&#10;cGmrXcsubKdqyXiMyyK27eMum1QBpMmpjUyoJfjLj76Ds/ZiAjg04OotIG4G8HntEuJ/9QT/AEwb&#10;S7y9+laIRXBu8s/pW1m8nHu02wR8BFcBjIFzjv3INVcvzNjLO2aeMdUEgO8eSxzFM3jvwKGQffg/&#10;USZ7zoLmYaWrNwsjeaWckaJOHgjDyIORvp4++PTQF4Qmh4OmnUWn5vqJjwmnnApjeaYB4OYgLh5p&#10;50HG8wWMdrB+dCYVQl7y4EIOPP5ah3NNDWbjnwQIwMg+T+mRROcAel471hPVozI2ZY4FDJMN2sdR&#10;TKgnG/ssHcSbm21s+EdtVGfbwQzfOblp5u/LHY/TVUZkJGQ8HMVqk7fGTGlPTosQndLLIGWMmOPU&#10;tlV7bysgR44OP99ApWS0VaO3JprkspmZS/cOhhQlAKARIxnxgzoAc+7Eyfhq1FL4FVXAxx51ClzG&#10;a7ha5Jam80HHYx8a5dqxv2bNn0YeAZfNWtOKgHuR44OPp/trnaaO3sye4++vVOX9FLbZ/wAjkcnN&#10;t2zR55NGUykIDQHtx9QapI92DYg5kZFnrNm54PMR6m8kxYhMDq6fuL2FKdk4VzrGmhSeTvTEvQad&#10;tXxnI8BARq1Mx9+D+Enrfcj4F5vzM/drWdpjE7RDZj9mz/iJkbPAO93EnBLPzok3cexWVmJLhlwQ&#10;bxlg8zzFhs4ldl6e95S2AeiPy+qs3qwhIyJ/LDpUZ1fymXk9051rBmPdjwQcCzFuP2bBfWkVQ4JA&#10;M6x9wQkeTy1/RGMtao8qyXeD0nbj3nHB+GtsZuGXBHqR2lgMnIWMitTNw5uH6kaMmm0ITqjpClyD&#10;M5z2sF3qrVHEvbRjxwanmLm+RzQkGeDUWkU3PCbzjNdXnuTS3uHaYt3lm5StnuzYGACZG8bRvQR8&#10;zppntQcA/wC8Q0du5z865K7eOmDDiYDgJk1LaZJNNTIxt20eZs8DLHHxqkjbkgc4IF0PW/TM10Im&#10;N5xMTEwQHyI8PeYB9X/WobNvgHj8xWpvMLw7MH4aHOBKSkytmTfc/wCorVNG4+NDSOLJP8tTCExj&#10;/CXPZOa2400FP7PskyKydljt4/4iTO2bOiXA2PHBqW1D1rhyUqK24l+554OBUOcS8cAz41pzx4Mz&#10;I8EZ86qo2ZH/AMnmLVhTRLkgGn5H3zAz2rS0JmOyMEHxUyOX2SA/iIbNCYCYIOC6rabXB2lBKcdc&#10;PcJy1DlcvHHYx8dpByOCGyR9MquEvua+DqLT8ki84PS+Xj4O4rI3blg+dGJHT44x5ESeS/AQGNYz&#10;kWm0naKS8Z6iZIPAPHAr5OGY92PH3xoCzb4234qy3Qhwy3caYEzpx54FMJKywDweWpjeXjgWW51Q&#10;9KSqzBmO3gDp2yoO3bkgIfGjxCan4qMM5f8AnUV4+gqo3GAaQ3A37kH8QamTwY4OBVuX5CY4On00&#10;lFtoPJk0cEZtr0B0zT9QbzfxnzobUl3duqs3bzAjbgPnXWwkWHPTX1uNUJUm7E5+QiZqSuBmbAgv&#10;qh+0v9budRWpnSffNpwcxaaIX1BG8wVLvHL8YA6q1SV02NsPHzLfUVVZuGzbJBpxrQm809mPBH1O&#10;msXJuavtm3CSosjdwOMeCBQ27yy9wdxQ+AYI++mep795EJ9hY5JfJgSyyxx9NO0g/IYh4PTdx8xG&#10;GYxuW+CPUVkZt7WSAHLXUQnWpMt+2TIJpu7fHHwJn0TvexY4FDqhgQsqe7sG5Gsa2bzRyZs+Ca7j&#10;GVE21Xgz5SFCEtOiqDyX/AitZVM23f0w+BZFK6gIzJgUOpJheH9RafrpvSVrI9cJ9r0YwMS8hHOe&#10;NKYqXLPuaTyBefZN50Cdd0/JP/8AFmiRmYExjNgQYCbGRUQpjaT41FjfTBc0jHuZ4PhIds4/+KUg&#10;hgSmZB2j/SIhmzU/9U4fiqF0LzB7vurNJ9EGDOg83PqAjRK/poFOM7I8aip2qxKNN32jjqdNwEBj&#10;VqlD8Zx44FyntMmD1sOVQB1IyaQxiXR9Hy8jOWsQm47WotqFgK1WCJvDp4GgSuO6ipBjuINL48CO&#10;gzjXXYxytVHLzPY0ZCCDjiWc1HJybxjD+mtOt9+BUmcEJcXQJeKTpZqZ6Nw5gJ762Wk5vecWY/KV&#10;Kl471+OP8NXWl6fbuRnjvlHH8NdBCSoxpzi79qDgyKq1JUBGzI8cHGNSY6RK2IeNvNCnjJ03Kw/b&#10;HDNWMtAKLjcWxEtdxUTUNp2yeCtBatnj8mu5j4yK+uJwNyTBGsZZzxtuwAtumK0pkrJvJMi51M1y&#10;jcdCSw6nlnpEFvdjVcmkwIZs+gbXbxLQ9PuZ86qrOaOY2x4I0RpGdt28wwFXaQsz+HsODm4yoPU3&#10;S7ZtOgbsAWAYuYP310OAeEaq0jZi1nEH9oLcVxg9H/ivQrrDi8lI1bqRjQY4fT6EgwYIfR6F9xJm&#10;8vzaRe0+nBx+njTEZRiGs8NP7kws3vpom7c2h51ndaaWmN+7x1AUw7R3nIDRVbnErbdbqK6dvDsY&#10;Vn88mmmsp+TUa0eG40GkHf8ASLBGtKi9GX0Lmik55ubn2k63ZhPG7keQyfCyau3xmXk4TdNfEMnV&#10;QmDgbYikzOomwessuHOO0Xp734Y09836YQYeoXmsjZzqxG79GQfLWezORyqVEOaD/wBi09w3wDyL&#10;nutHjmazHsdtdwD1XJPBAsua86fGaGJkpOY1hOprNdxKRk30mQy8HzLAakbzFg5OGMBcA/1l6Ndr&#10;ilrbdm3T0xrB55K2VWz59BAcVgbW0QgvOVkL7Ttm3pN8v5DAdkc8JGR9g04+Wu9mcwE5ZMY4D5B2&#10;lxDVEvJTD3fG3BynP+pbxR9SDCPduZytRc/mU9E39BalNhvE8ZuXLbRTEkZjgIjLOcDjHnQyYOd2&#10;GcvxUl1TSdNvbLfC/wCTBEvydOnI3DKyC5BH1FRRzMjgmBXWTzKOMdqPpohTbSCbB1V4cZlc2p7d&#10;p69ch5zxZ642Mtpk9fOX4BEjcC/Ium3UuGaeMTdy0RH5VSFgh8WpARdRCTu2Dk80dMrw/wAjimT7&#10;O+wZsDActnyy51pA7ls8HxdNanW9Flg1WenAs4kdP4228xvshOWsrNQlMbYaCM11O4YzXkw7KIA0&#10;HGRKn5x2kyOZyf4aoe1yrG0ZN2j53KUOi3GNkBz/AA1wuTxjVusOhhO2TeGTckq1tXdiLnXa5Ull&#10;t7Nx3eYusysCTFlggXGm0Cl3stJgMC5AQumrYSLGx2CJvaeZu/odzPhypzYKTStkIqrL5GSQkwao&#10;wkL1fBAutNm80bBZaJy4/wDAs9ryRjfvT3jlGa7zPAu6Q6xVZ5/1pvFDzDBJccCwGpKTHPpseMz6&#10;3H5fjR5nUnYLYDOMFzlKt/aRtHMQRx6axXPapQQn7o8MfZuSACz2sKXG8cgctrpIyLYCPN8vx2Pp&#10;qtkHuBcZj3I7SxYTqm2HaTd1R571pJyBcnjjBbgurN24xwOci37aoMjwmDSwDWPy+Vju44+muuvt&#10;OFcippoVLyMbkh8YLdxbxR9PvZaM5u+Plqk0+QVxitsHMHIS7nBqXBai4vJutdWdpjEqqNsovaYM&#10;MgPjP1batVYW38uswcdpcWjZzGBzjjBbCMumuhKXqQbmxAY6558LoW2LNlP02EzZ3PCtnoIDadst&#10;vVXelMVWJ1fDezjXnDWg9zm2ODkkFdW2bI545CQ8ZuSrnTavtCzF1hbtZ6OSR+MwFX5xIyQOccB8&#10;hOYNZJIK7GEnmK3Oa5AZ3Zg8pbUPnmK1VbPjMJ3L8pMvWvT3Sd6Xm7C+TprKZuPfnhixK+P3cEYs&#10;cSxmaT+27NBCuM5s5gSpJ2fLON18da9Pe8PvLJ6GreBGQToUDdZm8nGmq2SYEXmzubWrb9nOw05e&#10;1k9zU6vbsJdNZYGJ3+wsvnjBlATd1SJVULmMWG9kUxycsZMca7VPObckmOvpzCjcvNgufZI9zX5Q&#10;7RO1L0U49ey5zdIK7pW1RPWCr7tptg6PTVLrzI5A576yuoJ52q2wKxL5f/ce4Z+mDhqd1PzlJk49&#10;8zwLeKDnmOXAbQLK2duT5PhXFfKDIIz0+DTgW1NTYo/UJ9TToQbfG3zoPUDccAwBR1xMxhyQLPpg&#10;8I8IdYqLbTZc45L24NyBeyp+2Bn1REXOs4cOXJARx3cfUXZm0yTkglx4/L6hFg9FzRk5vuTHENen&#10;YXJqUk8yz6a5W4GKHHpsYIwW4EenlJtjOXxuXAQty2hrNwR49PgPcbDKr5OJW2gGeODjtLFyc3dN&#10;rCosScT1xT8ugIeOPjIsBmDeUtie+uiq0Gyg0Y+Ma45qCYDgJgXTYtzWqORzW002yj5gyMTH5f7i&#10;3im3hHPQyLmPZ+Nt2dev8wq602dy8cY8dj8RPcRQtwxPahOCM3OTp9Rc6kqBzGRdsesRIxm1oNPS&#10;Fy1wru9lzgT0VVCZqN0uw5h3F0Vs3eEjz9y0uXR5yYFv2zeYYB7t5hVl5NO0aeMdU49RG7MUElY4&#10;Om1WS1Q8vX4PxbZFMp+pHL9lgDdJBy0zT9FzF5MX3Tg5a4XCwt3cPQcnN2ts5veN3Jnp4/LFcWSu&#10;GYoJjeg4F2BPKPbMCHbQdTVWM/8AD8jkmOPUtlXWumqtOe6JvljI6PbR2MGnGPqK1TSn2wdxDYtw&#10;fzq+SOnxwcfANDasI2C2BHpYx9Pv4F5VNybWyq+oO1TCUqIc07QJeJtMcYdOMixOaM8ZcAVtleTA&#10;Zs4eos3cfdsfLgtL2nCu+yRzynM90pJGZIyYI+Aa3ij27LeWO82h2/31le7itgjvpSuebsTHGnZN&#10;PUqI8Y/pmnckvqCXa8EFrUXSGy9uPcr0HBdXlrI6svX8H4a9Dtg803mnARm80q8X5shNgxD1TlnJ&#10;9dLOnHBMY8cHGkNmSMeDvobK3l5tegV8Zy/Tvd9Y2F7W4dPNGWcrG2ICNHXhBhbmjQIhMHydNU+s&#10;Kg9mswHuRqxzyfUZldsxDxwLQAR6apdJsCbtjj4yK1AHZH9NY0xNhqakrHhRhrGhA8yfJ40hG0If&#10;w+OgXdu/Aq3UDj2I+PqInbVPmhLzgAfMW360cJQjQzF4zcxjwdwYuYuLdsGRt/eL0IrC02l2CBeb&#10;O2ycYBgDBweYu55ZdY3bOT5m2lHLs0l5I3ucGdGCUmSAeOM/M5aqpJg5MUEcZ+Xy0ecTAjzJHqXF&#10;6em48lF2O2bOeeq28twZNVPDcEMVMkTgNa2XkxzFjAvW7Z3I2XsPUjtFXkvs/Zk9hjgXqhsrIQIg&#10;a+QglxWfdU07PljcUdCSduNtnSG4JHn76hkJeIfApjMenjj41iudadOlFQ8PINIZPBpwJkhP4iZe&#10;EHAPBGk4yFVuBNmeWMs3G8uc6dm7gceSBAmbgYSH18imbvjIBRZpxbjREb9xQnDcdtH3A/HwKkvH&#10;mBcw5J0yXFJndNjczEBr/L5iLjkhG3ADmInL7Zs8asUecfOSDUv19hVxkJGTAiVsgRokNuODPGq3&#10;PJoXQNYyJ8KFVuEU14iE7ncUOn2ZI3J44+C6mZe8G8JgN9RXV+3Ju+CD9NNFmEbeCNo6Hnge/aXj&#10;nPJgIMx569LPWYqR62ZHCEBSXBLyjnBMZF6tyzCriHlHObrWlwJPMFjAf6ihj9sJkAs3I8Vwo9wS&#10;N6CCDzV0Dk1KOFR3j0Cp+T7nKWPjtIxK2Y23Hx+Ws9k9Qd++rVL3D2ZfDgIW5+wvOOib5h7DCcry&#10;zZmc0IEeTzUNI4cxjx2LcCskvGOBtggtJmaWwjxrn3m4VUg8A8EZ+Ylc5HTQeX7y8Jg5i06n6Txk&#10;Bj5I0do+JRYMs2bl5x6aZnjMja/BAfmLTmYxsyZNOAnLQcjNs8enwJFxtUqUYaOn9wc75HxrYKbm&#10;Hs16M+ciJVZL2xmR44wZB2lSZe4G2GAMfUQ5HUiHVRu2acNxvjkEcHAPUItIlY8YwRrK6TtmGc3c&#10;IXqK1TioBh5J7aTTUCXGS7YJeOAZ3MC5vp8hI3LH/wBi6crzPJc93BzVzfLxk3kGMFu5/jXW4vdS&#10;cXzAndNsePCRtj4+AfLXLu0QY95PHfydNddDkY4GQL3GRc37RKf3ng/TIjGVWkOT7Ry6MYt5yfqE&#10;WhSMY43sqDH1EH7HGzzx+aiTOYDbOQRwanlrp39o8/62pxuVeVAyYMsAeNc0uHBN59zppVZUBX7m&#10;zAqHvD2B7ZjOosZCqSWzcn1O4dpUHOG1sGvk6i6Wle7RjyLgmk5xuznP/wCxdXSOsG1rpLz7P2rb&#10;tnoPLGTUxW4Xx4zsuccCtUjthGCCDj6ipJKklxh51W/tZZHg7l3pLn92Sqs6e5SnWGzTicbg2xxr&#10;nucVASNzgj+or48I5mWtpYB8saGkpccY8mpGRbWAxioztwiydslW2GKPHZKCPmRrYCEbdxZ7SbMb&#10;AmP9NaRL7bkmcC2uYIRFgDl3bw3KanJrg8odv868kZoPA5XtV6wFqCnJrAHyl45ziV43J8HUXXcj&#10;fhDmOetpppGzd5JYB+08au1aPG0Y9HU+GuaRt3LPPfVqlc4IbPGum6Jq22dQeb3OEQepgW8bNxj3&#10;1iwj81YC3zuc62bZG3I5mO8/FROLoTj0gpNw5gkJ3jn2cIyrK9sFQEnBJVGHgHaW/PJfv8pAGDgG&#10;L99YntAl7KnmQHJj8sumNCaTZScu1QzJHOpVHH0y/vrPa0Zkf1Hgg47S2zag3I2GxNHpxj5fzxrH&#10;98HvJ3kenGTSR/UEvMZmDMkbk8fcu6hF6ieqnT7LsV85jBcjIW0vN+aD9ix+Y66a9XPVnbjbUexg&#10;g6moRcXznNqVHOn5MT9qNmJL2zDI2B+IqqTITGFaduY478aG/Z4VxcKn+oeoFbGzchHjWS1oMnf1&#10;IOYukHg8AweNZvPJOKNkkU7th+X7ijz3nDgkbk8cfT5a5p2gONTBAu3tolPtg38F3U1FyXNKTxjO&#10;5j/TXoOFco8xzSW9s5jIMkBENcZ1cJxL8BMiDjb413h5w4ek49Ra1J5pgHkWSjyI8N4ODIp3JtBL&#10;qjSJg8HGqfwZ0B7dQeaTghvkQlLgc8MPHgo+BHpW3xkxxqhy8mNblSUnHHYMZW9oReWSVsyQDyAK&#10;q3PCFtgj75P3EeeTQZnOAOnANB5uQe7A8fmJRbcZ7I/vudHnDzUPg81VsYyQExokNuS5nXx4hKCy&#10;M3mDPGiVzeSAMY/4fcVV7Pcx5+4iTOXvYyZ/qrnnJUam8aQOeDC50emr4zqh6YeQ/wAVYzuZLmTU&#10;WtU/L3MGexkGufmpUs6GE5rREmjly5xmOXU/OtCl7z2bR0+kgJJeNyS9Gr5Sbce841z82amo2YUL&#10;dK3NKTevxXoAFHq8xVWrKDI2FjsZ12MQTZhLsf6lpYDtkqxtG2wNuO0uehc5ObKjoXHNqZhoiotj&#10;DkuaMxhyQAVPIzIYeOPgRiaTQdvJpqG3JeyL1WEeMZNyrR6TvBtiAjXSFP7XN2HZ5cC5p0w5+4of&#10;amMiRNxnUmXfUblVG0Qj9zjgRKXkG/3EPc6ixNnnGtOpOYDCS8sub9mVtmpjHWuPRSi6flLNsCOw&#10;LTT1YbTJdKhnwfqLmQm1goW+C/y/LIsGqCtCTUmM3B++vLEQsrkpW57iD26bzBj8bE2/iCVebUHs&#10;7cnwacA1jJJoSMmCPUR54RtHkg4PpJSeTjjHvJv017NjISlqPHZuadJcPdqOe5wdNXCXs3O7Y47Q&#10;7nmqZRcjZQfeVpE4kbZyMEDM9uAZV18JylbZmXnItUEI2Ks3HMNTHGtg2gN98mJ4AgtwLPXFPKx1&#10;Qhw9LyD44Fp0vl+NlvPLWYjHg+dPDqByER4OYsxyWt7YXFbqRxjc5EHcNxpPLkZMcaDuCEVtAgZc&#10;W4EHcOMaTwhEOHkV2iQGHA9RMp4iRBqsoA7hRvSpJEzGr+HUieNqYxi/oIoatEnk5I86Ha/efEBR&#10;Sm+dTCM08zHqZFiGogmDbkWkU243bgVPbjJHkgWqSuk92Fec6aic5RpoQ5oSlc0JvONHiThy5JnO&#10;q3K2YzOcauDeRubmPuLLclTTURapQHmE0wDwXykj+IhpHDmPP31dvsuyCO8Y9yNDXg2UGtY/DQmk&#10;HlkpOTtoHII3PH5amVhOG0Y9EFv/AAKns3BDcGnAmZwMcFiDVxpHnHzyTPXDe8RMuGbaAZ8fGjzh&#10;mUOdZ7MHmAi20Ga8hkHgInu1BhVbeTTuQJM5e5c8atM0mPJpeQEjchlpDOkxwDx30SHJxwDxwJ1y&#10;j80FDlcvGHPGrg3mGnggSJL08ST2Udw/Q84z8aZJbupkhMGRJnnJjjSRhdpfo5/4ivjeeePylnrd&#10;wO5gjOiRHA+4oyw2Bu8vcH4iPDl/s16PU6ix+VuHNry1tjeeMmEpBA54yC5ayrqi5BQ5eRzG9Ywf&#10;irfpwS8MAb+TqWlVaHk43jkDyxcj/cWhPKTevHp8YOWopqFSW2G1jO0aps7cEM2AGx+IulpeRzu2&#10;DlrPdmlF2RAjj/EW17v/AEkxrxfnl1e2s9VwGu1YwBbnj41km1OC02B4OYtxCP8A+LEsU2nDG5IA&#10;K5nlmY1jdw3peu08zig5hz41uTPWz/8AvVbpeRtgtgY9ODqDRjeMBD/74Fp0qmt2yRNsZI8R4OAe&#10;DzFjO1ypBsJKeODjJpq1EmDlyS9AAWC7d1Vzrt4ZuXLJjjPnHqKxHLKm5BC2D5s1qoD2FJp+pHL9&#10;zgbHtwD5hF0hT84wNgXuBc30WPcGWfpiV2ZvCRkBB3G/mropnLMTtnCwsm1e4XysG43Iz+NYPOJw&#10;WWks9/lrSJfvpr8cfAPVVbmlNkmRAYwW4Flp5fixm/aDTmTWyVbfxmG1ZMHIRgjgBbgIqfT8w9pv&#10;R6mqtsrSi8Y8fli01icvkbkMxAFewp6RuPPOHIauWdO0/NbkuweYJUKoHg2zZ85v5yaq2yT02OAd&#10;mBZLtEpN7B8lpeP4ZMBeQ2z0GamWyIcTzioCQEP4yKnsyamMy0ieU+MJFQ3DNf0BC3Uni0xNTRPJ&#10;5ZHk4FVXFQEjSmDMkaD7vgV/QpMxziYOaEVwbvHJh+4qeOX4yZFp0rpd6bJYTaAQVVw3xjQdmMgS&#10;Y7C2ZxJxSrIbUjWbzgeMuiBP/phQPSepCNnORdRU/tYbGGxZvAXIOoRcXbu5RFm4cwEWLk+X+p3A&#10;Tcs9LKbeWRncwagSfnTI6wc77jjPn+EuaaDrzA23M3UWtbuNnYME9yAequK6LdrkfEdPCybTpB5J&#10;2xm28ueO1dGsNtuX8xPAbkjQ1vVDl+Tdvi8tbxUjdkwl0qg0sdpF3TbbDp0u6kslD7tuwA2Mg+Yr&#10;tXFQDjZHDGe2G10vAsNZ1QNm2BgAs9qiuJi8c4OXpctcLNwvUy7Dp0cwJXErKfPKg1DqkuKgxkwf&#10;w1DmjN7rwQcZE9J9n7m4DxkXaJxkU4t02Ww6Eo8hGzLeY9OBbNs3otzO3IHLngGsZkcrI8eglsHA&#10;PmfOvR+kJE2kspDBy4+oRYvM0zplVrOn5ZhWNsYCNzwWIIPKR1hK7PBxp944bQZ++gP2k3YeN4e2&#10;vMZjvpno6XHzUsxHAKzzIyfuKozAbJmyPGY9u58VU+sK0bFEfduPzFgLeeTacEswXcCOjl1WfCRS&#10;8kq3TRfvG/U/I2Wu5NwXUpxNLORtqRk5aobOcDYFwRnyD01oVNysbwmODgGsVEzd+0D0/wBMzetK&#10;Xcxsrzw9vS6a88doEvGwcng8xen21iaNoG2DmW9K4vM3aI8G8evo4AW9Ve0fs/c1n9p57zzVUZu3&#10;IS4nnBO55aVznoa4IP8AYXsSTyZxcGbwmhHAj1wtxUmXjJc9xXBm4bBHz86Q8B5mzJxxp6tHBAy4&#10;8EHGl2o21+n0lDqBwIzL39JCe8MMHINMuB48iecJEHgT3CwaRuSAeDuKYzb4084cEjyIwzHZEonO&#10;HILU3HgEphG44G2fj6aDjeafmJN8/GnIPyU+YM++qrbxrQnkvxjSHTY92xrTFlbl7PGtmpOeEYEB&#10;G241mLdvZJgWnU/KyG4FHNTYBv1USsgWR72pHzLi5v7Q6K2aeTTBJTwGPcjJzFgODvpCU7VbAuLt&#10;JyOW19yz4xqqzRwR+Tnq+SNu5cjAwbcbjmI9VEjZSce7BB0tQhVz96ly6/mNnomsiWfKYnbwEBAv&#10;UXYhPRy2gzm8sRCLy0t3noIIF37BMOxNm2TUM4EvOv2pQ1TWYqP9WUdbyK7pnPZ+VJxxUDwj96eP&#10;zLpCJlvLxwDz9RQxzAUF9DXk87i9YTt7azhZrt2w0iTvGzMeCAH1CeNMuJw5MT+GNUlnUAjEswKy&#10;DmGMmTgQTkx4N6YmOPjQ143cwZEeI4wDxwHtxkFaVbeE0/4qelwB7TC2wKnuCDjJjQ0m8x5+4phG&#10;5O+dfRY9L5PvJPpqY8GMJPc+EnmYyxjwQIO/5qancA0iR7VCSplu0ALkfTR6R1RMZrk5fmLJZXIy&#10;GJjNwLYKPtsxn186T0albgJGaolZAtgGj+n+2htDzB7BfxnKRapOJeOOXAgMf7xqpM9n+86zMGiM&#10;V22tO5TFVsHUA2RjGaY447WmVB9plWDeEOzD0ypS9mNmR851R29JZXuZLh3kaKN4RcPEcbsywRrG&#10;SM7xMcCtTiYby53aBK3ZR2xPdBsvZ6iPNyDgHjUMbgdzAmScvAoSsPDuxj5CMS95u1+PmIC3yEAm&#10;ZgTAvtIFk7U1F05QbMsbYGPTgGuCnE4JA5yLoOm64J2dgv29JcXzbjJTOnrOiw2TUtu4KtJp7SeC&#10;/cWezAhDCzp6aVAMznkZFW5gRyZddCTWmsxZj7W2DJG44OBZLULgi1SYEsjz9RY/PHGMi00GW4A2&#10;8amNxjuZ0zBy08zb4yL9gaRT5CmsYFthCYCAx+VqLPaTbtg2MaPTTWv+BZHmlhQyNxmIeNAXmTJA&#10;tCcEbNm2CDjVDJzMa1LxTjpCRzzVwRnW2N3G851ze4l5GznAtyo95eHj7i84zOMq3DrcZNt2y1N2&#10;eOxgVwbuLJP7tBxksjz+Upnag3N/4nLXF3KtrOoDDh5+RKXzizkgP1dRASXIM6Gk9zppDnJUG8bN&#10;K3F7j1Ey8+7YOYqTT7zHwfiK7OPaW3PtxqJzlSTTS+oxOcS8hiZOMiGt2+D8NXBw8GEmA2ncUzsv&#10;Vxx8f7iS6bUFNpDbtyR6Jj3IES3fB8/UTJB7n8REnDgcBMcH8RcxkX6s8DTQD3rccY1gtSSsrZ6f&#10;BdJBzLi38rwcY/qLPKhlZIx4I+NavKuUbCd+kzM1CsUVuVuL1iCPgWkN3HswI4z21j7Nxg4OPqXV&#10;pDNxjHk0/wDGvTJs056Ek1SnyaeA3GNDZxLxmJjvoPL5hgsGg47Wmjzeabzwafw1wuTydrToYSQb&#10;JxkCTH5nlrWpXLxmGqGPmZ+mrtI5xgJgv5Obb7i5HJoazcWbUKpYYJIxwcCZILuR/UR5w8HGP+Eg&#10;M0JqZFw0y246FIBeN8efmIPb1FZR63/UQGYDs5w3VQhnliHBKCPHkUMbwYSY4F+NppjLg8tAp5GT&#10;jg4OonoR4tr49CJ7y7Dct+PmQEUshCfUWWSuYE8/ItNZkvZI1+X42sQl1oI3vwGyK+S8eMeBVsko&#10;LGS9BxqxytuWC/jAsef4VaeBqQk7o9u/jVcmjPvwfw1oblkgA/fBkWXDl66a+maboZmDBpZe4OYr&#10;tNJHvLbP01McS/AXHH5vMVkIPAPAtidmexWJRC+ocXVbJ3MuJkCsM7UwPcfM+Guza4l4ngz4wZNR&#10;cTz2TkbOfcXu/IGZtV6DNTzHmbGVNsWbv9rBtpcDc+D4izGYVwQ2SDTgQEkwJAPPxqkk8f6i9Fhc&#10;vxGNsYg5Gbk29ssk8IRzraSzFw3wEWqS942MPB8XUUOcSP2k8C6BCOmMZ26Z7vllbBQ8wGYeCPgI&#10;sNmgyQZFZKPmhG3w7at7qhCdpx6ZbJyCt4L+S7p/ItUmDfAT9Jco7I6ksksx+Vprqh4TGMEYV/Mf&#10;OeMavKnu3L82zHkwjMcaZ4+BPNx+zZEyO3GTP1OWue5Z+zZA0snuqA7wepgjVJqjI2z8fw1pDhve&#10;Hgj6ahzyT74yz9Ne+Qsmo84mwjjOrCE/buqt9oEgH741sFSSPSPjWVt5e2jyR9Mq9BhOU1R59NS1&#10;TSySeabyPHHxj01d5fb3nJ+IqRIyDbaMepARXAfs2eDqeWkzS2EdLUW3HG2ydQS0Ls/AQHgWP7O3&#10;g3PJWwDJ41/MfNiWqyFh7rhXWxBTBuLdscdrHzVQ5g3G5H/CRhxMCRkBg6iG7uQOfuLT5fybbdwi&#10;yabQO4psdvpaaobjZ+QxMgFvEjJvOSMHw0e3fdnPIyLtHZOoxUQkmM0/L3MtHrK4EeYPnVqng21v&#10;GsruYyZOMa8rzOTbbtnTwkgeeTS8PBGBZj2W2M9B8Rao8k43I8/TUNnT4w8fGtqFzaqMozHYW1pZ&#10;JfLxthgwAyD/AJFSasZ4CbzADItal8rIHJzIEzVFPjeMsi2eX+YFdXYfMnjNoyWVuBmz+Xpokzl7&#10;ZyPBH+IqG3IRm5+n0++r4zmGB6DH9NequftbZ58ju7gHcSfc/k8xVVu4ctvkWqTgeNsCCP8AEIs9&#10;nErGHPB0/wB9JRN6lW4fZsLpm7ZmO0SYDt5+npEXOpB3i4O+tg2gEJGPGsZk4yxvQYP4idCTUZb9&#10;xpfJHS+MeODj8vxpmvJeSOU4DcfMW2SeV+xAjjAXH8JAagl95tZ/DWK7mZUaXWw2vU1qjz9IzwER&#10;huzwZ0SqyX7g5Pg81BxvMY16ciZYqw8+ciptYS3izn76vlPzjuRrMRjxkwI83IRsTBGkzQSdaUvo&#10;tsEC6u2R23LY+D6ltcT0fNMbIEflitroTY3Vg2cx3a/kIvEOc8ZYp563yzNUpsc6inDPA2z+asTn&#10;jPUxwalsS36YW7eMKzecEHATBGvPuUszVKrOuzUKxRnrchLeCPg+Knpo3GYeBKYEwE/vEHcPMHw/&#10;LXrbn2qOE7Rm84HgvhsczmeDAuG60l5JVNjwdy6vQKYDHHYWD7ZKPE5ZYwg5afyxma3VsMXNYy1V&#10;hzrMCNnMuBGhsjHjQ0YyQDwJ5ndg4F62cIXYbgZh4I1SSZFM6fvp5u3I5GgBS8eDg4FrUnnm5rPW&#10;bOzxqZNJhuxMfcSH7o9O2ddUO8G/c4ID8zVXRVP1JjHZjPy9P5F5jyOuCS16A0HGutKP2kNpq5x3&#10;+Z0159zNy/1KjreX+YKts3KYEbGcnj5cZOYjFv2bBy41j/bmN6dXZnONXy4Fz+MxjVqrOhdk7RTR&#10;uPgj4F547cGdmfHj8xeh1QOMfBa07q4n2wSsbmbAj8wVtd1hUVtOSzW6cokUNu4JA5R6YSsjZzg5&#10;ihyuXkM5wLu0oOTLtK5eNyNZZN9Ep4Ftcnb7sQ8EaxSqPvKQjvDH/cKnHZICroSR1IMzLBGucJNz&#10;VepW4slSp6LNQQ6o1p48IZtgVko+Xkjzx8ah0/KxPx441qkrZjZ34NJeeZ+apW2dri027hM3cZiA&#10;8Y+oVHiEEZlgjUMZPz9PwKZvHc1VmpNNxzHUkv3NyfAq23cLZq4leMgI4LXKVDHJ8A8ca7NLrUnM&#10;PTvBIbzA2BjVPmDgcZMiPWx7tkVV3ckeRJShSnA8MSe7AXGtUI8GZkeDv2lnsjeCCPOojioMCidu&#10;tHdpJ0fR4xQNgRwJThn/AFiCOPTVDpeoBxy3n21DJOHJiAgjPcgXQIc64xnmzTR42jHjWb1Y4GYa&#10;u0rtPG2CPprMa4cWSYO+n3W7Ykwdxcge4I1MmGQecCThuSNzjTNQEHANWk4pPnHkUxuTUwKt0nMN&#10;TAiW+YHKQ8ek3Kj5wRtYgv5CLoqTuG0bLH31xnJ5hjydxb9I6kJAyAkvHoL5VBCbkDQ5ZVy7UnMP&#10;g81dODmG/wApOsTeU+Q1+OPqKJCamlrt0w1wPUW2UHL9PHYVJmEnsuVs1B3IG2BIzP4QdhU7xsFN&#10;kJBk7i05u8H/AOoqHJ7VwEcHlKyPHDaDJHpwLxfJpVaejpdsl8buO/Hx2lT6gcaZ44ONDW9YWR/T&#10;5aqs0qQhnOQ9yAixeia1o/rQlT8w3kmf6auA5eO2qHJxjbfITzVfJWSzox8A0TYX0y2E76gSZjJo&#10;R/hLSJPMCccf6iZl7MdzB3Ep44Gwbe+QSzEJ3jTdtBKrJo2C2vRn+muJ9oleNoMgeotsnA3L9sfG&#10;cumJcK1Z/wDJ84e4Nem8mYZTGnn/ADNk21BKm3BDTYEcHAMq3iaPGxh3oONQ9gdDjcvX286dvl/O&#10;q3XDcskevmfc+EvXJlXbWcJ2inzicOeCNco1wT208EC6WcE3ng041zrVEvIZ6nYxNjiKaB5ADGRd&#10;OSfZ+R+MGAGdZLQ9LuYyXvLXV0nqhszHZ76TzBN6Ltmni0/UM3mGy8bDWRhvbjbYI1s3ZYo2x449&#10;TSurMXErJAyPGH6qxMZmuuUW5OFUYPNJf7bj8xB3A8HGrVNCYFDcMxuW2RdClxgUmJzweMp1Vh5F&#10;e5oPATAqe4b4FcjX2EYBuIw3JjUQgExgVuvgwm7QYWqUWTA5BHB01kALka3HZ+31M6Rqk1Ed01Sr&#10;JeNyPfAqky8mPRj41sE0kZYGR4w8nmrKxt8GePTjWWgc5Jp1Ps/ZgfDXRWz94Vs5wd8axmXs7IwG&#10;D1BLTpOTA9AbuWrq5LmZFp12F2jrRvMNNU+uM4zwR9REpXMB28HcT04INyyz6i8d7Tj0h26o4h2g&#10;S/A2PB3FyLMLYSLvavG44xvg/p/sLgmeS/2k69o5ZfYk8d5gTW0Gkzkxq7S/IPGgMvZ4EYuYF0xj&#10;BIbwkZM66K2NjszYBr9uDzFzSzJeJgW5bK55ZmIG2ksbMosivNnCvqloO5J44Hu16/b1dNYbtQmg&#10;3LbBH5S0iYTQhh4OZ/IuV64eEuYI1/P3L+Gb1Z63mpu0c91Q3JA5PAsgmdyAq1+cOFnswZ3l/ROE&#10;7R4fk+6KXkHGP31M3fUyIDqBRJnMCLZIyY3GSMi6u2VvCNrGPprm+T511Fs/k447EdjpfkXPZ/8A&#10;CaHQ8v8AdOtKbeYx/TV8ZkGEmPuEWY0u278Cu0weDgbf7yL+d8nC3ds9ohO2QlNHAzZID5x8tB5e&#10;Qe+gjj07izdvUGBzgN+oj3ahI3ODzP5Fa6FUqsi621pcKgcDj4D8tU/fGwWx8ZxanLVVnk0chc5/&#10;p/sLPagqTcxn6iy4ULy1hNmlP2sVIPQjg07fLWAy+YD3lN1xUhHeSPpqmyNwvd+WoNMTSw8xyc21&#10;p1c8qzGyYxwcdpQ29aOYCAx8CobN5pgDH+oiTeVkjz98impSofe5pfPtoSDg4FapFNBG/wB99UNv&#10;T+AYI47uBGNzs8Fr9VFyV9sd0RpEwb3hpkcnI24OD+dU+XzgkBMEGpAPprVJW8E5sR/qJLsn9QtT&#10;CKe4GO5ntYEHcN3MAwGg4+UtCnkn9mxwacfTWekcEuYIz/UXMOxlm4s07vLYEqTJZcgN8XqrcpfX&#10;DKNscJtONYO3b2SY4FVSTjA5PBfKu05fS2Sqs5jNbRs08qgbxl9NYDNJ4SPRjVwlbcrxtk/TTLij&#10;xmzwcCe6EqM3cBNrVFJl9yMmP9Ma06VyvG5OaxcgbiEUnvwY8OmpkrouzYjV2cStvcyA/VUMzJq8&#10;sthQnFwZ5OD4ttEpfUHcv/U9xZi4eEg52mpkvcan+++uZcm3uGpc206Klc0FGPn8tZXts/8AkKfB&#10;1EYl5NPn/ie54VSdqE0xyXBzLn7ixYWF/wCoR2LNObN+yvOIXjfGI/8AdqHI5eQ2SxcWnM9yMyPB&#10;HxkV82f0W214Iz8wS97hVLPKzGafedjvcEa6cpeYTqqtGC6MNpc91ZSblm9PAbqag/kXeGyORjZy&#10;FjBYF5pF5v8AtAm9EqxfxHacpQupdWz4QxI9n8ulTbBBqG8xGNOMmfjVqcN8Y/f8xVWYN8fw41/P&#10;0LMtkt+0SD05yVK7ZVZo8JAM8cHmrPZpMN8HZ/UV8eDJ3wW1TyScsGewu6hVK3Dn5trSkjHqHggB&#10;cjGVXaTy8kdiCPTtoazb4yf7xq+SMY4Pw7v7a1MnlNrbIoULeCRCYBrm+oCDDNr3fIunHEvFHkXN&#10;O0hvubnBBa6RUfs/zKmSqw5th/ZLAkR5ZZXjHyWlm7hxgbHeeZ01m88qDeXoGwTlwdRbM8ld6Sgj&#10;j6i91RtK3Dx24z15JxvG16PjRLZXcc1Oxgg4LqJPCDCy8tWrYXTY3k+AaMH3fU/0q1LwR3jpapG+&#10;N6xCFbBL8g8izHjnQIIPxFfHH7i/mnn+2TLrPfOUvs0WwU0GMw0ep+tCMBgZvAXG3mIOMd7Py7aZ&#10;GMUZFDjMm2CWzYXUl8qSmxmZY2x8jj9tY/8AZckDnBHxo8OpHsnJggPcD1BrSGfZM1Hebcflrrps&#10;1U1X6jnoVsZu4Ym8eEuYI0Nl7MhnOOPprSHkjJcycaZ7L5/NxryvJ4x0Y7RNTQCMZA8CaJ6Masbx&#10;uOP+6QhwTATBGvM8klinHQJBowjgcY4EYx/n+IoYHf50/HH3oFmu8dddCkGOPTeJiVcjeEczAKOw&#10;aPAqJL3Fmcng5cFpdDBh7WrP8jJe7dNGcDxjVWsD3kBlam8d3gX4NvqLJQ/VPiWuTaWrpZAIdM5i&#10;O3gREcY+BVCpuXkMo+Busl+lg5/aITecYCHS7QxlPjX72O3KNAXkrcNiAwLoYTVLb7mvtMx1xb2b&#10;jBkg/iKHMCDjGD4ZUIZEwZDaaJOCjMp3NbaO8kdb6xMHcVkZy/ud9AZW4JGQEau274OBdBhszU2s&#10;jmpsUVuYDHcwKquHmB7k+nbVwcN8ZPcQeYSMcdjpr0CFk1MMV0IDuHmlj5lvpolvBDDx98iQ5OIO&#10;TV+GjDduMI10LpqqtsiQn6gH3ckA8/TKj2+Dt++nhsxxjzqYOV/xFxbptvcOhSkAkHgbchPakA8a&#10;eeNyQE5CZITufFSgeDXAyWzxwaaeZuMdiCPTj8tEm/LPBAmdzxk9xfl2TUITCA88HgJegQ1u4GYe&#10;NWp4PUxxoDu+7EycBFmQs+prax7oVW4Q3A/z3f3ENcWzX4I9RTHg/wD1ENJnseBdAlxCZjMG+B6f&#10;HqfTT00cfiI9PJWS5jgVPZkwZI+mu0hbijmXbRVR6OTy+YrJTbjTwcyBAagl+7EvJN5o2Z2IzdRb&#10;SUbJl3VOL5MB2Xt6xkJqXEYbkG54NRZ64mA3IzxwALgHaKplLzDATWAsybC2i1M3eNCuEjHnRhm3&#10;7nmattQ5fNBpkjj/AOEXIuTum1cHng/Zvf5SrZCYB4I+mrUMg42ypMwGQJMEGoo0jnA0g9XR00H4&#10;CZ+BHm48Y86BPBamBY2jvFuogtLMePP3E8QhYLEaHSw95vn4/MVpG3HGsaQ2nUuptGXDzGPOoje5&#10;E3wJOyji4EyBzZQ1zGaBSARy+y4PH5ivcrZj419DEOMea0iLB3ZJ9NRyZmrRyE1D1vATGiLd4Tgj&#10;P+oom+Dh4FDgd3iYI1lejq3x9PQrLtcGYeNAJo4sjPBBxqI35h4L6am7QkYwYOmJIQjRbviL7tko&#10;UdNkc57/ANRWX0Uw3DLzQQA6Vy4j0jJj0TaaOeloS3kWt10pjdF/5iEIVUc9yul+RHGqfMJeQM6B&#10;Hy4CFXTg5PZbHxgzjurMZgzGZzk53TX9CYzNbR5/NxhdqfcWWx8fGrIzHvIz41m7cns2CPj6iu1P&#10;uMYzryua5rMg865Ca4gYZy/eXOC/bUN5L92IfBxjVkH7MQ8ff+IqTVFUaeRdN/TMtziG4cDg+dZj&#10;UBG1v3B8y4iTd5vPyc1ZXVjzdic9PhQrHEU120YnVDwkZDrJXgyQZ1pE8J34FT3mcede+YVNSTyT&#10;JuHqX5mNHpPMB9o4L6qtNuCNi4PMRKRy/wDrYCtmJ/ECUffHOlpXK9LfLCskjb+0g+kRVW45bNsE&#10;B8ieo9w5j0e+RebzITWHdJdUbMzIQxMEfTTwx7yTBB+Iq3c3Zt9RXaVy8nOXFZNNR08LcLsNxjJg&#10;gBn8xTOz8HBdVPb5CLVJfnGBYEN1ZtU2gfTM2P40HbtyNnudEht8BMHcRJ4TBYjgW07J1EXRFDmj&#10;PATHB5qJDHZH1caPEGN4yx98aAuPfOuXyeT6kciFUQ943bg6ahzCaEjIfGjzNnebY4/NT0rp8Znu&#10;M3AkpdvFtJSZe3I5IfweYr5J5fgyR/VR7sMYeACmSeX48n4at9ZptH9EDXjOzn7nlqnzxmM3Bx+Y&#10;tsJK/Zj41m7hnqWYF0KZpmTUFJbyfBnscxXyTsxwDwd8iht8+T4updVkl/3k8Hl/yK12TEJSaFKy&#10;WcisnZ43I1Q3EwGHP/EVwkc8bGH5caQmakdSQ9zJHkjVbl7PdnJw9y6tIuDuLPaw9jegcqKY+wuT&#10;tBJ4zx5IFDbyvTx99HiOBmZY4EmfLzrmHmygofY+MmRPN2+DJGrsMeBx76rc0bluXoOBCAeVuaS/&#10;HxqqkHu1+NXBwTvqqzAl7gWogzHFbmBBxtgdRZuSkyPCXo+Aa2CX0/jzmuokSR7sM4YOAnUW1CfW&#10;rbMx0KzuAem5WOOwGAAh21oTOV6Z4I7X4SpMvl9kmODTWnDHjHnAonTXKNNKTGXkrI2c44OBWobN&#10;zcBHzFcOz8BMdhEmYxxjwR+Uibk1VDkwhmXuMaJdn4yXoOmg8rZ4HJw9wfLWkM2+BQ4xxa7aKrK5&#10;5ge4FrQHgo8kCp27jgJyBI/IyEuH8HTXUwjFyft3A64OS5ghVOdSRvA8vBDgjJzFZI/T3lEdr495&#10;MjbKURnz44+NMjbkckB4B8xWO3eyKYxbjgJmSETS92oywH7MFJ2RHHA8A8MKrp/TgSZqD8o1tCQL&#10;dtMenKooyaaLDBkxKJAa6VgN23HxqnbPLkA32PzbavjvwKiUOTAWah+KnXbR+/v0NBgzkQGp3e7S&#10;l9H5YlaVk+0dwQMtfQQdRJ8FH54dfEJUY3bmECZGB0tO53FpoD4RrJpGT2JjB5YhLQrmnnXzJTdq&#10;tYrVGhYxO0ZZuMeRUcRcUaPNCYCYkrC2+YQTIZfICDhQlwzxjxpj0O7vAjx7cA8Ma9Uh7qjmG7RX&#10;Je308Csksj3b5CKts3BICKyQctdA7aUY/daTpU9j9BzRRKp1OIU0IeCPUgIiVzANDSEHc99c/f5Z&#10;pcMbTRtmhzfVlNuZbfMG6QIy/nSkdSEZ2IzXR3FsH3kip9QU2N4TP1E65Tdsp6LzCySusB2gB5ka&#10;h3HLwnwbqyscrmLByfwLQpfUA4xgbG9n0kPTUkhp3dw6ypPaWyjgA3NpxrcQmhMLFCvPpmQm7Hj8&#10;xdC7J9oPpMyA3d+nUW3y/wAzdM2uR8PEcRzDyx4J6iPob+79OCBUZ5Nya8ECMO343PCqpNxjYM8c&#10;AeXzF6C52sntnMwUaaeFmgRkrBvBregOcnUUh/bQYU8bwDDCa6D6g0TmBCR8pFGyW6d7UzKcOLKD&#10;uCDt40XqdnjIaCDTjQCWSmYRjxx6a4pyLXHawtU06FFmDwl3HADINJnVBGxMEB+YpdVsyWjhCfON&#10;YoNw5uY47uMZdRIdCcPpSdXS9xjZZ+MgkBpMbkzjAbT8xDaPmG8vQR9xXCq6gZBsRwc8nLGttD9r&#10;cMZyd2se2iVY2kMuvcyMmkMY+OONVSXzNswlV55pxk1HBOtHH4ffR5hGzYS70P5r6RRxj1bhOj8q&#10;zAEhmtXTnfxB3dsPSH8GD/WtqFC60nVtfeUWaDnVTzGzqjCTmNhZMnxY1vFJ0GNmPIATf4YlrEgp&#10;0TFvgbAFZ/n95GWjArnj04F0G0vbWRuyivkMMrfZ43eyV9BCDpE5i4voN4SBtZ6zfSINep72V4Gx&#10;7VrGvNqoKb7Hnz5zGe3G4dFLb7i5/mD7So38Jk+pVIN4lc49mBBGtAfgIaXh6ka5NZ1QRsMEEGpA&#10;tylFeNoBgvHzkEuEu6buF2u6WmRysjcmNwrfT9MEl7g7kp7kZOms9hncBXAIBckavgqnHEPOvsLN&#10;J7YzJwpevgWidOSNxiN5asstqIRW+NYrU8/5DeM+QiHAqPcynD3Fa/NVtsMXTB9SnQ2yaTgdtZXM&#10;JeJgysphpNN7JjjyQJmbO98eAgg4Bpyczak/XqbpjANsexwcI2T9sbjNccql0/J3twGPTDdXWjgY&#10;37LAbUgWA1BOBtmwI4+MfLGnzZqWqLkOcaPLJsRo2AHuLOKsk45wQ8bnUCMSAs6oHGMCtTxxjZeX&#10;AMX51xb37p06NNow252CQDkIMg/30HmG0SXTVzjgPbt8xXBxK+0nL6CPTgJ+4ub3DdsznRwhPkH1&#10;F2dG1YecTU7p0UOmyThtegOVvB0yLkWeS+fb6eByDOMtq5dXWknqSozNmLYNqz5ngWV1JT82k86A&#10;YxyuICF1BkF+9lW1S1sQTje6aRR8vc9k4Dc4YkYmFPy6BlejPnRJvcC20QZFcJXIN/vwWMgxXFwl&#10;DbT01Kdk4V2wUu2gbAjsW7nMtLm8jMUAzx2F2NtwHucuPH5Zba4hnDwkBD4FqQnOacxmqlNLhK5o&#10;5uYIOnaXdWyNm2M9Bj1NK6T515+0eQe85+MepbXclHvCSogDG/tC5jma1Sts1OWHHS1eSeVP5dgj&#10;4+nbXFri4wmJ20HHd6ffW8TCpCTKY7tAfl9MaMPJO2MQBrAt6IJYsKa1Stw6dyOpMrbt3L8gHJuM&#10;f8iuEvmm4DshVJmDgrZ7gMfmJTCaDjsYOC6onucxQUpU03KXzwkDYEfWJy1dZY7IKxHH01jVPzDe&#10;SXtL4a1PATd8nmrz503drOtTC2jTTzaN23VLcAJcxxqxUqH+kaJP2WK8tR0LqU2MIEOVFbXpoUsb&#10;NLs9W2BlHEh8YLRFi+pai3Sd4/xGWDK0TGjzhnjGg53uBAiTghuutpLlRiNqGtBtSS/eWR8awccv&#10;3MmsddHbregxRnuLP64pttuQIwg/EXT4zMqZtmZMxrdTJXE0Zc6PUj+EJEqTng4CHgCBZXMJ5uw8&#10;EH6iMUHOCxl9wfMXdeScL5p2AN4SNkDQFjUxvL92z+YgNHuN86HL5a1NxBjGFclMdWddCMH21g/+&#10;c+a+MYl5nUGMbkj6M3AMXVXqtWgxuZc+g8wRRLyLnDgcqlz4MfOGVdByY6xUhZy/PCN2Ow1Sg6g3&#10;ZtNY4z8wumtsnlQD3mVWT5HArv7a88ft4SAe7QacBFvGz+aOZ2QAXP8AZxLUyeMc1thjYXJ7VZT9&#10;sBPaTxwdRcczgeou0tsjcdz+8+dccv8AmrrcL2TmMz3jVNn4yRssflrszZvUjLcmIeYa7aXH+ycg&#10;92fY10VR7gbZyCODguiRN3Qgm2bWKbIZtjg415pzxnZmR16uVITf5Tj+qvMeuG5AzE8Een00jGPt&#10;NTJp2rCty+73FrWz8ZN9P4LSocnGS5jgWwUWMe+ng1RxkEqJvaMuEjePQ6h3jYNOsYA8ZOYRaRL6&#10;gbML8HfIuRdncwJu1nV01oTgb1sS85AXU6a8qpba89V8mOXyrHg35AQQdTmKhvJPuA8EF3GtU7PG&#10;GUsXJuNYFtEqjBfj7hBaay3Oa3bWae0tVjCnVI8IwIfdj/UWJzioCGJz8/8AIqrUm0C91841VftB&#10;ecnNAddRy/y+3uMOLzWaV5YeePMYz4+p01SZg8JbwQHVqbt95zwadzzUm8nHvJ4I9PSXo0KpR585&#10;9oNG3HAy56AziX6eTgWqOJOPdsFjJ5nfVbnjO8THADItYiQB6Xl5LeOBdybF3jltJQM7/MLcXPez&#10;OR42x3MdrB/jXbGxel2xhgjj81eRc5uU3bPVOUoRuVNkIYYII1su8YG/1FUCMNTHAD4aOjgJBZij&#10;Xnzdvtno+qSI4GXjWV1Z99waXxFuJPSSAeJZZ2WR45fOfi2hq2F/UEtD1NvBxjVvF4UHlEnGEWPl&#10;owKNZkzu7Y5PbJrRngGpm5jt407vmLLAobgxOBW+SReLWDThwOBZXvG+Tby4B+YrVNM+RVWTyse8&#10;nj7ih2VGohA9tAb42WReae2hvesYP4q9T6gYXGR9DpLzg2uNxBbY++Neh8md04vmvtHKPYerjv8A&#10;V6qJEGyZjz8aAzR4SNzj8tMvG5DDwWLfmL1I8jIY3AzcnqJbnjTMvGO5gj4Bok8mA2yoFnQmy+Xj&#10;jGxg7n+hepVHt2wW2fqCXkjs7qgkD1jBB9Jet1P57H0l47zzNapsc9T5GSpqZBoQ2eC/HAlpwDx/&#10;ppXNNDWbjHx8CihTbVG29O6Wpnbj+RZvMCDbEz8C0JuQdvGs9qQd4mDmLoITtky3J3Rlm3HATBBx&#10;o9AQkZMmncVbZk3MYI+WjDeYDbNsff8ALWNNQacJxMqCYDgyLK5hMMeSBGJ5NCOc6obN57b9TlpD&#10;k7Rag06XtyW8f6aLgGS5gh81NN25DDwR6aOBtwZ1lGrqN7oSMaDzBv7NgjVkJnGBQXmqv1Nm1n5T&#10;rYYe4eEbEwB01oUjngzNs/TVIqeVud4yAyEVcnE47Nlx8CclNgTfs39hjPrITAbyXPvqryvnDe85&#10;OuwNslab42PHAuPyEx34+4vW+X0tXFPEeZpvUyyqkHgWkbM5HvkxBoZLtxU9xLyxjxroTYeTcyHx&#10;8ZCrUybqlGLjE2tOqJXszbQNr0B7cf7ie3MoeDju/uIlL5w5M2PgB/709u/tOCPjJzFxSbfMPSLl&#10;KLVLyDt4+WpjgZJrwcA+os3buCPHoG0B/qfsLTpe83ZsCCwsWbCrNOFNtCTNuNm2/wCmr43mjaBs&#10;CCAHLFy1jM0njYJGLbuXbpLSskncEc5/MWM6FaaiZtRdt8xkyWsflpU+3HvpzR3dMv76TyXkDYNG&#10;AWoLTVkp9mQLbkZyahFajGbQdbuhJ5LxxtgQd8iwGrCWXuCDp8tb840b+v8AqrE60ZtnJAG7/LVk&#10;JFQmbNsUXyj5eTs4GM+RXAbZtcxwcCqtHuBxjBArhu+AmCx+ksx5Yh2yPTC3MmRwx8FpcozAjZsQ&#10;8EfT011FbJHxrjPag83CYngj6hVp4ZJmcwO2i+E2gD3IEHmLMagqQevHYzk8xUOTzQjlyePy0HqR&#10;4UPH01qJhJU44vrWtUDXjPebGNAXgxhcqHMJxz44OoqqSaY8/M0k9004Wa7dDEvZjcvb0fT1EzMB&#10;juY7CMS9uTdscAMhENnBLPBxpF1pb5Q9LyFCQEEB/qLQpG8JGPn/AAljLchI1tmzcY43III9TqpD&#10;k1KsYaeF3G1mnSeTzE3AAuDzFrQ6TJA2wd/qK+U+33YYI40ecDHG2P4+mvPn8wbp7RC5f2Sn0uO9&#10;o9xXAbMkZDqtyduNnwLTm7gfHGBP63dH9F5bDN2ZMBM/GRacMZGw/f6iAkI2YOTuY9SPpplxUmAf&#10;vkFprrvxKjmPwzTDdvE4/qV9Bq6fUXmnvAwkvRr0U24DG5px9/EKvM2eOBwcC63llFaTkebXWtIc&#10;wJvJbKuzcculslvRn1idNZ63cNuONUl5MCOSrp95pwji+DmA47+BdUbA2/s16Pju6a45l7ctvB+o&#10;u5NhbMke4tu4opxdCO6p5PBSqnAR98lof4y5RricTGcTE8DzTgZ8v311FUEjG/eyoLzgHqLnX1gN&#10;2bPX0ba7gtWkJpNrySn7TJ42mTaVRwakZNX6Cwd43IYYA98hbpFahtyQWIIPK1FcJXT94jGOPqCK&#10;hG13CLunN80GTs5j9Uq9SvVPbk+x4IzcZClXnXNBttyBHBx70vSb1ayYKPlUEC4Xn99cVH951vI3&#10;4r/YdUEyDSbjwZ40yQhLadAPHkj4F58k9UIjgfs2NUmaE9mxxrSHGQWdYnXk43Ztk+qrXOqA5L2i&#10;Twcbk4Y9S3pXBLAakeNoGR4O4RHqxnBI3J8HAsfmFyMeddBjTzLJuMNqBxecnjQdvnVknkvwIO3b&#10;kgyL05O6o83mp3RkbPGmZho5IOmjBNH51W3GsrDMAJCY09bJGNPW8CskrZjc5F9vqAGytuS4tmk7&#10;kcA1T+xyBTO8WeDUSXbpYlBcO0MBUnDwcGfvqn3MamEbktoSkCYMmNznVwl7cRtbuDVDbytybPHw&#10;IkR4QNhImw/plqX1GnN92Dx/w0y4cDjvxwdTy1npJxgzxp5vPOf4CLmOias1E5O01STuBNh4+sts&#10;l7wcYwQfxFzrT5N841qjcmPg/vVwuaQ1rTrcY7aLJMJgMIwdP6SPUnUDaDPH0y9VU8crx/h+ajDe&#10;Xj4An6WmoXVLTWwtRbbYXGp6wHG3vRntwLkutao38p41ddpDhyzbAgMf4lsSwGaEJGT31fylyopW&#10;l5zHNmZb2waR541MbzTvqqvMmRK5p4F6bSeYvDEwmF4ieZjxlzqt6nAk3IS4n0iaTYGYx2wY/KRI&#10;byyPBGsrJUFkeBDvtJjJgjXPOxbmj0vrNrJNB284LkaqryYEMQHw0HZzgfHGkzGWMnuIhQqj46a2&#10;SHhvCwZ4OBWpm8wDvRgtpkhGQWXIzqqt5heycuBaoUGzSMhIxgjj07fLVkJOMAzwQH5ZVSZePAPB&#10;GDmIPNBuY+DUj8xT3H6AM8eNrvmKkkeXuBEnkrJGTWQ0duAi1EgTJXLxmvxmPbtobMCDCTBAjDea&#10;Dg49RAZg4HcxpyZo1LgDMGd4mODTgQd4zwIk4mmogMweOY1p3HwAuB4yIC4yIk4GSBDXA1eAO9BM&#10;CajjUrd1GPBgT+Hw8T5qQl8kImcabVemh+B1vzFo8rISMaz5mDGRazKxjgHg76jnDEfdqMt26skv&#10;bj4IP1Ey4b4PkUxuQsY1CXIL5T80ZMNbvp6aVI5mRfcWbt3BIFZGbgdxZfRKU2w1Otb2zWqXGOD4&#10;iuFQVINgyycZPNWVyNxg1jcCZmEw3z/pqKneLOtCUnng3jm8504B9NTJ5OBmJkVJcNyBTIxkNnj6&#10;afQJucXZmTT/ALxB3jjAhreYYCHwaiThuSPnIoE3gecVASP4nxFm8wcY88asjxwNss9mEwIYmBbS&#10;UELnjw3gwl8xGPto5g4FW27PGiW5jgTqVN7gssjOsHseSNXCV1IO3rAWesyDg6CsjNwOBRUJAuDe&#10;cXi8hXzsv2bH31nsncNrmBbMzb3m2Dl3ElL94YYDMM5FMGzcwcC1T7FtoNYx1W5xNGQSHwLTc5QU&#10;gFnKyRkxxq1PHjZmNZu8qjwKqzieEMRZe8woNgZ1gNtngUNvMJi/JjvlJGRZ7J2ZDZ41sEryOQQQ&#10;eb/IiioDsDZG8bNmW4Qakd26u5JPK2zNlvLk+ci4D2fvGUnJg8vmEXSzOvBzibZOAemNcXNfU438&#10;ZNqOoaYeEjIEMHU6hFcHYxhWTdsYG16AGdQyVgQw8AeNcnn8N1KbD0fC5Lyy3zabCbCNrLnaoJ5v&#10;70EEHAiU8HMY3IMepATzVMpOV4CHNGDOuETjFY5T2HaaaNkdsskjbvXI+Rbg+Ir3J6YFr47uC1qI&#10;Q3eYCcjlqYSpO5BdWXhcm22Qz5S6bCPwtONh5IOBcXesITHNgM4LuBvqkXYEwnDgI71hcB7ZK8wO&#10;ThsazjVIu75MtnT7DE5sd02KrGZHNLLI/wAREpfOB77jg4ydRYDTY3Lwmc+iPmLWmcwJvuAOnAMS&#10;9Ody+eSpyZ0JK5hebbty4PLSI4s8fGRZWzqgjYZwm4ydRHnE4xiwQdReVTeWZfV2M+A7pOaVUVuq&#10;Cah4O4sflbfBNr3+8a0KePMA8GkgMnbj33y7i6dzqotZjOTa42aTzAgR57upzFVdplQEcjshtYOo&#10;rhLyD3bHHwdRYzVEwxtnzmAFvV01yXKXLNs/qGGnmsnXFrWc3zxuWPPAgP2fJHnjV2nk4G21o+NU&#10;9xtEZBGfQuRr+grmqVtoPF5ritzCT4yYIEBHR7mMuCNEm9SPX5NECu0jl+8kxmPy07rWr7ggslD7&#10;P5dAM7lyfINWr7QNmYzxtvw1SZpUjaAe7X8g+mNUN5PN8JggUVzZI+4tX3wh44wFx9NEpPTbZ4TP&#10;aHB1FQ+1MGS+UiMSt45j+HAranBcWp5R8lgHe7iyucMxtiZALSGYyPCIxUlJjgbY++rYTvqA4wEb&#10;gkBMcC3Kj60G2lL6N51OX41jM4b4CYIEHHMMA8CiycJLRB0tR9Udm+098nLV2JXDl4THGe5/J+yu&#10;Y6DZ749BAY+Rac8INm5OFc/NxibTbhTHUmqEqTeXIIGwLgRpklQbsT2nqaqqsvnDaWy48ffJy1El&#10;ducEBBv1uMhdS73FiuRFX3PgLfWh1DScjbVDuMcGmHqLQqoZy6Qy7AG1vpNMfuQLMphtLpSj2QGz&#10;b2xyPqeBZWz2nkqSY44wCx+YuTht1VuL0ZQbPrpLdv5jqfZOzbS0m+Ofw1uRJ5Np2TBAArcN39tY&#10;/Rc0bWwQQHuR+YunJW8GzbY++vL+Zuf4q5e5HPQcLjPshQ5oSYsyWe/8RAZo3G8H7TNciJ1XP27S&#10;+aNYNMKkJAM7mP8ATScLzK7JN8Vx/RHzdosk8qiQydsBtYuRqrO6nlTdvo6hieWuaJ5NCOXJ44z5&#10;0BZ1AQJMEfTXXy+WZLPBmrznv3mrN5bzSy8vd/y/Gr39sJtA2xh0+ms5oSdkMQ2MFww10pTmz9s7&#10;9pNdxk1Bj7i5PjdFiurkG1i0tk9sx9xR82mQ95eXRwLkXaZK9weng5ka9aOxxhbHgsLzr2+SsbOY&#10;3oOpy169yLk7WmZzNjK4pyWQZIyYIESZsx8ahkISAiQyaf8Alr2I8YLIRxg4EHcEcx5EyN4Q2SDq&#10;K1SuV488aAA7duSBtjv8tMzC5b+orgMY4MiAzz7tj8xAFPZy8cGePgGqfMHGMi06VyffG31FT6kk&#10;e4WII+NCd0dQVsbxHpfnVbHnRiX3LmNRPHJLszb4+P8ATRgkr8AEzT4xuXIAxnyLSJg3GHWj+khL&#10;92sHJMrcSNzH0EyTRJggAjFQVBqYPLSp9w2cjz6hictWveTlVG3xuV0tT9HkbS4DmPjIJZuzZsoH&#10;oIOYtUnlQEglO5wfiEQ527tizMakcXiAgQfscdu93yJlw4I5c4A9NbZJ5WyCPGbUt2kia6obCRY4&#10;1TY3sfIGUnnDkHM5fyLAdtDgkE2PAuunm1CzLgNggEPStDXDdaXJk9Pj4yFXnHL/AFcnIPkSD0LM&#10;uiLx8ePHM9p8BDTHBHwLctulaN2cqlTAPTEsrZt92JjWe7RJo5nb3HGundhlTZ6Hs8o5FM3por1/&#10;VKr24SNQ98I5JkQcjfUwK1U2z1M66alKjng9I2ZAjvRokMhY899TJg8x5INOBQ7ZLaQA925Zyd9V&#10;slQEuJ4jPBxoC4GNfaFAHvtYW3yESl9QPXOSPgWe3MZMECMM3hAkyI6JIs1Ru4Jczq1S9uKMeOBZ&#10;vK2blz11p1PyvGPPqL4WExv7nGrJS7N6bgPkTP2X0z47Q0YkY7I8cfANUOAmVBduAgj4OmtIeV42&#10;ZyWyHTjWAzyaEeEydNPM5eR4P3Eh0K0A8zGSZNsHcIlUknHKmXPuG6iZnEwJLWQIINOAfMWbzCeO&#10;Xg8/An7ygKSNmRtrR9RMuJppoxPCXhg+Gqr2eROduk483zo9bwEyIa3Z2SZ0YG4HARJHpD0rl5DD&#10;xxpmYMx3P+oiUv3l4Pn2/pJlvK8ZNY+RIuGlPb0+Ry5xhBcV8mlFklsuAZyfmcsau0ncMguQBgBk&#10;GqrtMnm/ubMHANZnWta2s1aVKVYz4jHxuNTB3EYG4wZ++ofZ4+ONTG4xRraOeK3Uji8PIsleDJcW&#10;wVAPTWVzjIrUdoB5u3xjswKY3IODIqq3mBA8CmNxkMRfjXh10A3ijx4x3o1MnBN2sB8zVSpOTuXI&#10;wQQcHmIlVErJBnWdCRa4u8ozecExkwIC8GSAedHm7MkbnGhtQDJGTAtqioRSd4VZSbZ423ln+J7i&#10;odJk3Z7Zj01fNnc4Eb2Y3B/rSqyl+ynoNAv1FyWTTYqs2oTqm2F2IMZsn6aHAlZBcfBzFDlz0blv&#10;ZsctGSzPT9xfznmNHLk68B6dCpaoctFgHn6iDucg1IHOB8EfAo8wJgHjg41ErRrG6WHxtQSptxgJ&#10;/eK4DcYx+X+Fxqt0+zGYeOO1gIrh2Hg80iZ25ZR3Ume1Bb4/iqyU3MLzYH8RKrJeSMZ44NSMap9H&#10;zDATBpfDtLpnI6mIRJdU40KeDxjx9+6qfc08n4avkwH7NnP+Iqfu5OBcX2jTK43cYCYFZBZ/kVQc&#10;Qe0Hi1fhqX/SWAl7+8Vbo9nhr4iLykVA33Z6eCDgInpXNMGTzEqoGTjVPbkJAQGBdtCT1MQ59zqn&#10;GtNydz8VEm7jAT3yKns3njVkbuNQEFjJ00h2FLesNCbvN54NNTPaQ344P/egMvGWAgFpDduKMfI/&#10;SXM3VbbDoUosCUvmGMeDlxoa8ucaJDbjDk7l1Igxx5/94Fz2TeosSDZeTxoxMGA/00CIMgSZOojp&#10;HmAeONc1Vu+mWlEcSjAXJ/3p5w0xjz8fLRF48HcBH30rg+5qLrm47VngzxMy7Qq8DTdiBx/prRpW&#10;PvoO3l4zcGnc1FZGbezwLl8q/wBD3PnNOEgtUvtxo030lmrhwQOcPAjLeoG7xtjv/DXMy8a5njx/&#10;wNRM1Sy+Y/AmCS/B0ENZvPZ8aJDmHcWJqlqzavARB4x50RbjxtsCRLcZMiUCo9ISZ/UkrHaPormK&#10;c0/7TgsXNX867AmEGNYbWDbdL8cYF6FyblGobppocvzBCsOaK0k4wtlicvJ7TgW5VJUg3OiZc3zD&#10;Re44PNX9S8suaxW4eFZmq3bNOl7MkBMcCvk0l94bE0HGqrJ9ZsCPzBcxblR5Gz9sBg5PrLa61TBK&#10;UnKNSS8m8440zK2eAmNdIVBQ5N5wRqtkpOyTOD+L/hR6zSrbH+rHNLJQbdyGxHAddvSN/ebAxrkW&#10;R22zbHBwD6hFtlJzTfBggg+kvJOc/tLbD0fl/aVWbYzHgHk6iZeN+/30Npt5jHgj41dreNeVu+zS&#10;ztO6kGjcDjzpng4+AihuG+DJHpp4eceBegpm7RzDkmG1pL3La/g+quV5hMCBe9XUXdU0b3r8EfTX&#10;JdcU22gc4P016Pylk1N22HCczYyvcKfK5xZegj/TV2mE4xk6uoq2zpfUwX1aiUPNjNsYdSPlL0F0&#10;JLTkklw2d1h2bMcEa66HUgzdfmLgNxI5izzudOMflK+SOrCB4z5+YvHuc+X7G2LPR+X8y5SqzpZx&#10;OBcfloxL5g2cjwaSx9vUG8jPBGe5H01DZzwjYlny15h6lbbtna+tDopuQYc/lowR5eGsfl8wJG2x&#10;pmTzgoSHD3F12ThNbEMuFN3TSHkwx/74FVRy8cbnInnDgkf4iJSeV3iY4+P4a8qclq9xh1yd0hzB&#10;vZZHjVDJOMfBqfVWnTgblnox8BFm7yT+0ngXa4zl9U1VhiTZrVtNOk88bOR4L6JTjI2/CWM3HMt1&#10;tVWQdQEt8/J0+4tPF8stjS7F/CROzNiq2Ge1BIybzvLZARuBwZPxFrQ3A3PGq3UknbW8cFrARetw&#10;nq7bDz+anzCG3nmOxBH/AKEBmkw1D49NLdxQcfB5iDzwen/d3Vb0SvLInTWmA1hMCG/V1EzQcnbO&#10;Xue7gIqfVE4JGQ8EfGr5srmBAkveWkzYTVxZFYYxymyzrQcnsts6xmpGe7EXQkreDctslrH/ADrG&#10;aouNiZ+Ahf8AcK8DpazIHqj6qjkvahIx295g4OouXXDiyReh1YSgT+XPoO/aXnnUjMgnJ17vyhLu&#10;VXx/KeSczwqm2BBu/wC+j00nG8jx+Ws9uECkN5jyLuaTkbjoTZvUhNAN/Jy1vDdx2U9A5g5K45pN&#10;wQLnHAukBzwbllZj6fLXCZ+Hvf3HXYWbtHfknnm8sscB7nxFQ6gqAlzBGlszcDeSFiaDjGJTKkp8&#10;hh3oOp+ReB4yEqNlZFh6pNc1kTbMTnFQOYHOfgRKXzS8PH30BqCTkjz+WmaTyca9i6JVR5xu2lqI&#10;8wOf0kYqBm2fy4+P9RB3krxjxh+r+RPSuYEt4L+f4i5hyam2LNpP02HHNSUuRmQ4Ywcvlqkyu3cw&#10;RrpbahL7xLy5jqBuQJMi9iws3qYh59k01NCQ92uYFMZjwDxwLN5e4IEivknee0raMsMPHgwjwRoD&#10;NHg4xgwJ6pPu+NU9u45ECQgHAeYOCQZFpGyOeOYJsCBVWeM1cNjcrH2sCOPpq11VUgfC7p2xL25W&#10;xMffItIbj5H6vvqkjb7zwcfNGtOlbO828teenaUgGek08HcJy1yjtQJZcgXXU8l5IODg5q4/2wZC&#10;AWpB7pjZMw2oGY4yY0hyfBn749VEiEHGywR+anpe8HrwRrrrznSGN53++s9qSX3s/fWhDGQKrc4H&#10;jJggX6AzeXt1cJWPGRJvK8A8cCUruQETXAdLUGzJuR44EYI4c9/jGiWzMeOXHgj6lpaF2O2eNuRn&#10;Xi/M01UaXuHoWLTakp8rJj/DUwg+R/eKquHBJU9wRgyfFV2bkvDBHB+InJ7I4ZnErGZlj76zGYDw&#10;DPgW2b4Pg7l3TWezyVju4406FN+oE1Jic0uwZ7CrY3GotImgx28EfU1Vm7xnqLotHWnPPQEiEwdD&#10;IqrMBkuZOBWsbTeW+DvjQwbDGPAqMZ4WiZpdqTZ3hqY4IQJDwGWqbO6fGaS44+d01DqykyR60fTX&#10;SOqtMygzcdWEZkx9wiZIQhtaM/MTzimyOWV6ACTeX2W2C+k01CKQDbVPng9M6PTAhAkQdxrDxwJ4&#10;gpNN5HKuziXqqytn7StUmjccA8f8NOeCSty8lkmNXaXzAkeTzFnrh4MJESl8wwEBHAoSg6Ep+YEb&#10;cfAPSR7tBtu38VAWZBxsgR+YsxqCYYM8CzHbvbHX1DM8qAe+5FtlFvG0ZFx/vBI3K7G2VychhACb&#10;9RJySaom4afL9rXG2SN4SNPTwmmBWpnTYwj9/wDxoDOCY/xF4VN3G7Z6dTWrcMreeCPj8tPM5eSP&#10;Wj83lpbmSN6CCDp6ZCK4S8fc/DWonaIqCY3b4xgwAVqk7MkAwePzE9T7PBfx/FVqtjCPBHwWuYnO&#10;LUhKVvN2ba11M9luZq5xx8BBLPW8wI5cgwHW8M3DZm2AHvpPqyoembaZ7OJeVs2OGBee80k7l5On&#10;0cGpqr0snk0bGz99ci1A8lzBycwQXLnmr0DlLbOK5tdYVui545k7neYNOAemgO0yab5fNGe4rtTc&#10;r38l6Dg6ltZXtIl+B6cPfGu0dVccUVuR27mPvjUTtOmHjjW9n/CxqtPHBGAzx/CXPrmaF9BEvhjt&#10;azXVbyOa87EmFUSGWsvYNSNVWj5gR5MccfUXNQ5iWNbXQ7jBYN31FOxbKvf19Mtxjt3cOuu1LMp9&#10;xVVnMLLLBGmXFxyyAGDjJ/uFAR0/MYC57v6Sn5f5frSbeTm2NM9qRnz44FVWbgkGSBbxOKXmJmx4&#10;4wW4BrDSN8BMa6Ck55xSZw3wExxqtuGeMa0KYOMeSNJxL227Y0dbUFNpj5G+BQ7askwIPuIORXJc&#10;IE3HqLftncvJGO9BxjWDy8mouotk7ccZAK1I9JszPWkp4I+MfUWYzCXkjyLoSaU+RsO8HUgJ+TGs&#10;ZGzJdOHV8rVWU5FTS0MUuQkAvwluVFs95sfDFaJcWDs3BGYwRx8Y9Ii2ag5hgICOP+KuTz/a0Oh5&#10;f7p0U4lY4BgjDpx9RByONM/jWhDJjECPVwKq1A36wV4tfu1nqlJyXXDjA5PgPkIuXagbjuHjXS20&#10;weAmO/8ApLEyS/fB4ID/AFV7Dyl2TyPmDvGSwKySuXkeZO/0088kZGxFaqflZIyZALqHOqOfSi0z&#10;dwMjB7760Kh5oSCYgNBxqHWlP3nO8hY24PLSpeTuWZMcaQ5ymqLkwmqlndUr9p+Is32qU+2jbXtL&#10;H5a1ql2f9XAMHqCWb7QCDgIfHprwpLqshtnqkz8KcQ1Q3s8HAqGzeDuYI1oVaEwEPgWHHcYCL2/F&#10;6WqPHpndL2Rn4FD3fAobCZktqYOYd9aRCHpe4skXVGzuYY8i5FHMBRkzrrTZXbMyyLA5m24h0PL/&#10;AHTpyn3BI7+Pj8tPVBk6/wBRDe0LOfuIk8cXrHU0vzrx3zbD1XyihuJeSMmOPT8xIkwIHR6w+orI&#10;8cDDkWbzicNoyYO+NW/idsy3bRMeTS8THfLj6izeeNyPCcj9NXBm4vZFa5XJxxjs8tZjvsO4OR9p&#10;OSp5R5I7+gs9HJyhc4PLXb08kY/Izqh/Y4dz/LXRYznPa3DMm8vmVydvjHyLltapLxjgbYIPKU4d&#10;JegJMEGnGrE3keMeOx9NJkcyqYORjGrBo7kY890fxEzG37isjiX7sPy0NHbMTBBx9NTJyf0x/Ril&#10;cv8AHdxjV8lbe8OzAnpOzIYXvqyMx2SZwcxclmsm1ptQoQNmjwjYeA2pBataiAjl+85O501oU0le&#10;8t8HcVVl8rcs3OODzeWtrlPJtWrcIsnC3R5vT+Blg5ltKR7L3pmRzBBk5mqrhLxtg84GQn51oUvm&#10;A2Y8Edof1V7RgMmpXbOKyZlcvocjBtn047qetjjLjj1FrU8mjYw8cHGQWmslcNyR8lcxzM5rGmph&#10;XbI88bkCM8cHGMSrYyI8R57NZj1FW2+QmO/+GuRQlvmG04GzyX3iA8CelbcUA8EfGPUUxwPSBrpN&#10;2eDJf+mtPyqyOndsDDd4SDIodUSftJlgsW/9CmbwO55f+NTHkwHAPH3CcxXYzaaTze0c9jpPdr94&#10;/wCorJs/eEue+NKvJg2jGeCBDaLqBs28ryl6cl1qTgHd4PbVBiczFjHADyri6cpMe5tgQQH6QlyX&#10;Uk4G/IDx8tdRU+4/q4Ghy15V+0bciR1nc8l/4g0LfBx5EiDFGTnqqjmBA2PiIkNxjJg8tfzjmYTY&#10;3bPVUutJpJcPv8BEBcNxwZLGS7zEe3jx8CBOAjj/AMtYKMjK1+N2pY9KiCNmOP8A3gT0vl4/p20H&#10;cbyG/wDE6iMSveYB/wAP511cLJ1K3JBm07vYCRB4PiLE9plFkfjBHB0/5FvDxu576odcDchZH6ek&#10;um5AyavWtiyLmaH/ANPkWHnvVkj7NmIMHAtCmlcEcsgNggLpi5irdYE3wm8/ppSdmL8Zf1tTZ3D+&#10;dqStuJg5CTnrqj1f25IxvnPLXOs0leDPGBdLbJ5pglOCDytS2kzHVKHwkbx0JT7fGTHzOUtItrE6&#10;LeYL+MC0LtAhsnftL+feZnfa5B7rhfwkcPEbj/8Ag1Mby8lxQxjxjAj0vcDgGeNcil1p0FJmNQDI&#10;EmCNDZWRy2JebacaJVQ4vWPGgUscY3IMH4g1mTMz0/bIuitab7S9cS6ZDsvNM3mI9NKfHHnCf6a5&#10;8cshx5O4i8jqybS3J94g8si2sBzKqaqtgh0JsbtlwJL8Cqs4bl4IPqrQmdYS5+TBHpxqZOKfFG2y&#10;fw06byzFk9senMmBN5iUL3ArJvJI76AOJWSCbIz6GnI/u15pmcA2Nrp4oOghTbAY8Hp4+Ys4fkJ2&#10;qHxrTXg8BPMVPGzxzbPa09QadhNWM2yKaXKWlJgBB30cbkxoONuMI8Ef8RInggWLOxDeDXXXwNRL&#10;gy4IS3jQGA+8Ez6kCJAIQw8CQGFr51mJ8FaajyYzb2R40n8GnjSv4L/j8tVScOCW8i+JRqxp8c6s&#10;e3f8irrlsQNmOBMSycamOM9xXUdtyP8A3Aui6OSr3/Dx4TLuU0iU9NVo8DjTyLH5e3JA5fNvLKrV&#10;vjmAdlQPhq0lacY+7aLIP2kmONQyEJHo+WgPblkqAy+eD144z9VdzjE2mK55fJgTTxx8fMtpmXvB&#10;xjPH8LUVVmE03kgI+5/gQ0k0JATq/q5F1yU2bYm80hu4HBkj/DVq3gcY1j8vnBLnvq7b4P8A3xrk&#10;eZoTVqsX8ZtYybaHiDx51WyS/U9winDmF78RS8fg415ynPS1a++bTkqIW7+PgTzceMeCNTCExoDv&#10;FkmfppExzZIhO2SDiJB8NDIGY4x2UY9BRlGoVslzIlw9WWeA5wHGMfB3EBt4P+mrU3IOAeBMvJfj&#10;yavw16WmaYFBVZg3HG28z4YlidQD3NzjgW5WyNh4IzrN6kb6fvkL++umxk3dMSaiwz2cThtGM/K+&#10;mslqB4S3+KrI8GTX+JzNJU+oGenjjXoWMdUcLN3TTqHnA9yP409L5puz33FktJ1ANsQ97TVqmDiy&#10;5Wm5O6JS/ZN4l8wHBwalxTCTAX7HUWVyMmPOrgPOQ/UgXFzU1NOnS7ZLtLyXm3P5imTDl4IEBl+i&#10;Py41MmDjHwfT+Rc+9O8W3bIHvjuYO+hLwHfg6iWDA8xwcCsTga5x2tLdP8xqd0ESQmMnIVq9pjGB&#10;B5eDATHAdWoBMf8A01BNduGohIHbapEXctMDdRWwxwExx6iOkHp4PhLOe3c0HJ+8EM3Hc7g0iPMB&#10;PqIO7gJG4ycamM4CRjDHy+mRPp07niIPlu8cx5I+mj7MGoE0CGFEMOdWVkQcbfPwdNfiXquv01n1&#10;IXcEJHn7ieJcg40yN4OP8NPOCDgsY/w7iw6LDUuIhPvGQFvpq6yd5eGdVCAg1LbzCy5ydNdFgYdm&#10;thE51QeqC2EeTqLGZgTA5BB5i0iYPCGJn4FSXDMnHBprrETanGY7dFK5fvP/AFFZKfl+7EwR2tPm&#10;IPIye0gwcBP21pHGQEcC2oVTXCO0oZqDRZHXPc45mPuLcqkcEjsYFic4bkM5PHB1E6bttE90elbO&#10;y2yalzprGdokrJB0PireG7dzAMEEfGNVWuJfjbY49SDmrT5Zm/ajLyado5jeSfGPOs9mEvKHg4F0&#10;szG2MPBAC2qTUErHrr3aE48xmpMflbckBDx/qI9I2eOY/TRhu3GEh8H4iUnGML3qk6g18m9oTC7p&#10;szOYNt298YrWr7iD0/bje47CpM8nBLgIIPxFdpXJyQNsnGRclTUo6ZDrWl2I4JMnIFuUnGTdsfmC&#10;We03L8diPvkWnEbkgGDBxj5i835g3ds7vGfUENuPeVZJe4wCwIa4yWPiJXLJMfcIvOHOOoLI48cC&#10;DkISMmCMCeGckY8iaI3JHwLk8lmLW7ZYlIXbt7OSBKXy8bnIpjNnjbAgVqkcvGEmfTuLSxk21w5y&#10;Kga3k+7DzokzbjVkcDHGPIg5PcXQuhbtiyO8ZcDxqGzZ2UYIQfBGnreDjup8Ll+xtgOm7JW5hOO5&#10;B+oqS4IOMmOA/wBRWSpPZh+YslcEvOccHGvQIXL9RyMzJlw3zUxwfw1MHzMgM6Gy8eoBWrd7JVzG&#10;ZxjerNrGOtUMvM4zxx/UUOn5gSDRTxHg7lmP6fvqtjts3uODg5qRC7VZa5JrQ5pZsRx+UlOG45k2&#10;VbG4IYqsjdvZHg5ifSNKe8eOWZANu4rtI3hO/wACZeM7xM6Z3cQckGncSZqbVH6QWrjzpl4PTxqq&#10;uJxuY70aeZzTeR5FipS4dcAXFw2SD6SDsx2XOCNaEOTkgGeP8VUkdyCZZ9NdAlJGTJgMkAwfDUMk&#10;03kaskwGOPOqq3lfPj5aoJx5m3x8atTN4OPJ3Fnu8WSYI/NRhvzVhzXlyC+EHjSGTBf8ahjJgsJ4&#10;g9QCi7qTTQMjHu0xAbzNNaOzdi4FnFQE9ixwcY1MpNxv5N5V2M+oIml7M2uxoyzJZHggTS+TenCR&#10;Wum1GU3c8NAyQuMag3O6h0B8Kf8AfSETRNFZ8jgwp8kemmiR4xqGc/cQ6bWO00sCA3WMabsY1AY+&#10;nUNDEjXoHgV1zj43a11Ho2fIRCbM7Q1IaenUTM3PjyLTQ5VUgxrW3aFVmfLDjWV0Q4LBOp5AbqFu&#10;LWn47o/kWZD9mqf6glE7tG2g0wrrDB86zKvwbzuIfMMNaHbxqkzzPMZV9VZg9GhZAMNPApkaJ/0L&#10;5PBgUMILyI35eNPdoaeCDjTrgGBvjTUrleAfmLtISFVGY55c5NDaGjc0IqG8fkDkS7cwcZ/pru8Y&#10;lqlHIZFqmNLgOX+NHGocI86rrdwOMYI4EY3wdvArXEStPHTbGXn7iAuPAj28CjUN5nzwKHyS5LvL&#10;A7NuNQ3jPBn8tHQDUR4sveNMre54x+ZbVVriViciA5DpmH++tOsez5FmLjeYHoMfAtVLiNyStjrA&#10;gWW5udMyu0recgIVT68lYzNgWedd00qfeEYD1gZFz2TTbuFqUnU0kq+MNkUZlqklnDaYx2vGuRm8&#10;7GaxHzLi1SlJnuhN4766jljNSlO0Wz4DleYOXlU6sV8Z1AaWQRoeNuOAeDy0alj/ANDluEvjVen7&#10;0beNezvmKqsPJI1rWVmVT1uSOYA8CiTaa2ibuj00aYvbr3LFy1k0zmBDEBF5i8/ybum/3no+KR1H&#10;h+guk8pHfPTvcB7cdpc2VJJ3LB7racA9VbY/rDdshlndfT4c3ZYIPTnGXprLfzNE7ZqwcZMLNS7h&#10;swvmv5LSodN1R23MTueZA30hj99cr7QKoesBvgwcdpdObC5X2bJWMEfGQVwiiTk2tbYw/Xqzvmjy&#10;en5rPpiCN4C4Ef3dv0YPiLqeRSQbFnZj/h8Kgy5wIQA4UV9LheqpdtHneSe5238PATAemzkTsTj+&#10;nhVXmkwwL8l8zxjSHTd2sj6HWqwsXpNjHhXG22CgMHt/Mtl/cXUJ3uBZ9VntjI4VE6abWEQ1TjiG&#10;Xs9/e7hAe3GQXMTP2TqeVTEEb+0Rt5gkYtjYTE5uXb5a06m3g53LjwRnuXFzDpu7WdslNW4AZfPN&#10;TJwKqzDaRgmwGfcuqHUDwkqIdmYFuO7zFVWcnbGc59SO0ue9TKXuMNNznNNgnk0LGMEZuBB3E4cu&#10;S5+mgM4nGBkCDy0ek473B9S2ufmua3bWakKElZe5XP8AAPAY6su+DuH+IsNI8E2IeCN8Ieqj32gH&#10;Hn5ka6bGYx1Rl5N26GJpXBGwzhgPkWA1hUGOwZB3k4ezKdPg2LYRlVPriaMmeiEBXBubb762/Urb&#10;THLI4nBHL0DMJ7fKuLpCXsyPxgDHpwLkWg5gNs23nrXV1RI6sHBYgsLFyf2ZtZZjP6gzNJGOSX8B&#10;+ZqLgPahUAwzYGC1j5q6u2uV4RmyOaC0SPlLzTmjNzMnp3Mfmrp4W6cVmu8etHq9zhtO5SA2lg5Z&#10;Bq+Tym5SFyd5Yz2uqXJAuS/VzrxtTDY4TakBF0hWFeEnYwNggtwdROTNarwjmLdvGp0OMbxseCO1&#10;gGn5o43a/AFVXZuQkGSC6S4jtYSR5bfO+iTTGJZlJ6Cl9hwh6wA95lx4PxdRcH9nuTOTx2F6EbVG&#10;fPbX+WuXSEHA25GcZeWjGOqI8ym0xnsty2J5a3ih6gcvLAYz5xrPZw8wTHIocneOWDnHBdwE6idm&#10;t1Rl4zaadgUG8J9owGj6ZV0gNwON6eCM4sHMIRYbK5GOCUgeQcdoRVMcTBzoYD/eOoVeYuR1J6pC&#10;d0ygbVjwblydzpafLQccrHAPB33GqmXg7xDh/UIgJKg3a+aPg6aS5LW7axNyu4w2Cl7YXtnuDXSz&#10;eX6a4DpeoHrl6A3LgXovJnIyy5ubv2lmTOUmxtxhZE5h6jT0OAMyuGyP3Ey6JjjQ6N3/AEKI4IRZ&#10;fXJ7Y3RGtnphAc4HB6MudVX0TQkZ/TGok0js54UABGSDJ3FizMmdBExavDXjLA41vnTG6EgToOBE&#10;gejHxJCd0f41EXpKtzRu5MyOrc8jwWcKGxnxj9MKeiYpTROirV/ccgs6XI8engj/ABCK1SOn2zMh&#10;4IPxEenkjJA9PGHgIhsvHZJjMfPdXo/rNzVHJ9ElRtlHuBsB4IFppHenhgWcScYzWFfHmTPBxq3o&#10;lMVYR9ZW6sr83bDjB6RLxp2maL18zsC0ylXs7A03hx7i8btvjfc6rqoPcG6W1yMndesg540siI4z&#10;m/s8m+gDAu0tmbMjCYgCbTj/AMC5joO3BMQRmBnXVDdxvM2YuYOAZV2ma+mec4zu2Ge+sYMcDnIu&#10;J3BMZF3Jtol5DNjxx6kf+tcQzAeBWYb8II5g7pfNn7gsD2z3F05T7zG5s/F/IuUaHef1jjXSFDj3&#10;lz9T+dfZxlwjvyn2e+SoEDng/wAnAvOvbrI92n+Dlr1EouRkjkoMfHpfsLjP1mKfbQTpjHBwLmIW&#10;TUqXWehTIVuPORWbeyTP8Ii0iRuLMxBj+kobeVi30CPM5eMLnHzLfTXQu3TmE7Z29snbtmZHzmMH&#10;M00erioG3aIMHGq3RZCGlIFQ243Myn2O/ojKvMejslSD0fra4kc36rJx/UoIINOBcr7UCY22PuWl&#10;1c3pdy5koNC5BzLi5R2yN92be4nYuFW4fk3/AGSw8/Zpdjc5083ISAeBKYNyRkxplw8skyL1VB48&#10;8shJo5gGjFLzRzG5wXxYCcy4qeMgzDycau1Pt8ZAGg6atpSZprTMe8jwdzy1W3Ax3QY/poxL5oOA&#10;Z44zquPHgzf3iR3RiSxs54RgMAYF3t6vcwJHLsBgXIxl5nvxrgNnKyPyAjgBcXpNsjbtmDLP1LWn&#10;48C4vmyErpP1noPKTm9UdIS/ONHXAO6g8rfi7nGRHiO8a8rTC2T017tbgbNy4W2BZZK3hAk3aAFy&#10;2rfNiEc2Q+YrJK5WzbZ4OMnMRCcqoGqq00K4NvMTZI9NEhsyQI87yZ0m+fOkOcfbz8ZjIJRJhcRe&#10;OLFkQCeH9MEGGDjX17qlHxHixugIcAxjPg41W5BHhFzkY1N3zqHSsswejOsRO6bOu3pqftSTyyyP&#10;HBweYvOXahMCOWx8HTXpXVbMfZx15tbVHA4B4IOO6vVeTKbTznmztHK7xvZcpPLcF/HwE5aMTQZN&#10;5xx6iqs8Jjc5F6pceWPAPaAg8CqswmA48nlqHNCEg41TyPCRuQQJ9JDcddbKye2scHHdEvW2kDkh&#10;Exjj6Yl4xbL5gMMxYxxn5a9VqHqTeSANBwWl5VzzCsaeq8mTK0nQbh/gHgRlh92VDuY86uEveYG2&#10;dcwlFSTtLrWlqZsyRj8xDXknHGTJdS7UJANKVvMY/cXTwnVJOfmp3SqziXkt2bChjJZbY49NXB5M&#10;B2z6+dY/OJoOBzZgPzOWia60E7RMG8HcwQAzkKiUvpe9MccfAhsjZjgc44zrWmecgFmGml1ZK3Ak&#10;FmBNRsMGeNWMkYuDzFUZpMBR5EdEM0mai3jGoR37e4GBNb4ODgQ0bgcZPfWK7GbpelxLm4hmZrmT&#10;ao4HAyPHft6S6W048kepAsN2sS8cEuPB5l1bWM22hM0sSeV9cOCGGeA3GNYa3yddbZtAHZJ9QqxO&#10;3jIvYYSdk8EyndD3TwR/UXXWw+Xtt2vRgyLjMbNzHkXTmzeYEZts/T6azM0ltW2PwzqmnVDeaMpa&#10;2vR87y1Se3HLng6hS3FT2cwJMudpwKZvFng41iJTUdA59pqlPjGFtjR6aON2ZANHxk/kVDk7whh+&#10;XArIOXleXzR8A1iuQ1rdw2kOVUQ5WMkyc3uXAPl++t4k4xwWI/01lY5gyZ5ID8vVtpkc8vEz9Qtz&#10;mqNw9LzbKknDYxGIe+TmKyEngwjwd8f8i5v+0jYM2PHf5YlDcV4ONzZgSLx15s1UVJvOjAs9eW3j&#10;0AYOmK6g8vnAzOfcGjFLvG0cxmsd/l6Q0i7ZHo3XGhUHouTtuWtaePBtuAC57HMBS2Y50SrTaAMI&#10;sh/hrkpr22nQXqWo0iYTzGM9nj8wq4/22Ebb6A3wi21MmG0wYb8EB8/LWS1xMHrkbFybp+atrl90&#10;u3cOYzM1TVD1HtxwZIwZyIbXkrGFte76rcnqQkDm8bgRKrHm8j1uoutdNqlnFdamkx95n4NRB94G&#10;FEnjgcfw4xqnkeai+u3ThnbrTT207vN7MCOkp9y/4+p1Fm9PvN2JyMi3KTz+917cC5Oa5sJtitDp&#10;sXV5hSZfJx3M/ANWqTzgktc44D5PpKHMHmCY5NSAnlJPHl4eDmLsoTupVuH38NK2zsCi6w7VHg5k&#10;C1RnnycyP4i512dj3YYIP1CLpCVuG37C8kzMNSpe2f0Dy/NtVuA3s/Brd9WqXjxssBjiHGNMjIOM&#10;eC/+Ghs0HZHjg6nTToRdN+oQ60mAwjBHAfONUmRuCOZjjNwDQ2oHBIBnx6lwShs3G7EBAvSMLtqr&#10;PMMy+1tgtvDxs2pQ/jIvKl433kh13t6wk0JHKbMfHdXCoyEg4F3eGTUo4XmCbY0z2aNyBFgVbGTA&#10;tCmjcjngVbHK8a6I5omStwSNeh2wuaNpaSVRm6Yi/nXDcnkfIXeGyNmJg23kwM4yiWHNQphpQjsa&#10;YTAgWwN55xBLm/a5JyT4gIw6kDe1vNpao8ISavQa+QeoqHUE0HLZS+NHwELppPabYbXkmM1gQbbc&#10;Y4LXK5aemE4JvrFmG1qNVT6geEjlIHMd3HzBqt0fNHLmfAfvD5G4kOT5hD5pQ5xMMbkAfLdFXqV6&#10;r5P/AJ2ARryvmGtMb0enA4KVyvUT1X3H/wA7AIPirhef/wAJH/vOu5M/FnXLcBCok0bf0pwHotN/&#10;fQok0HAvPrlKUembrvH0CHPCYBnjXFu1iaEjJgXU9RzcUAudnIuWJo3HNXJzX8iQmZY4/UxOzWcW&#10;zhuSMmOPgQHd8Y+QtyriTjZj+osHIQlvOBd1C3e2ebzU1NKT2WR455FyNQ5pJxy0efjVkI87N1o/&#10;01Q5xMN5IfGuuhObd+g5iZV/vKGR4RB7motClcvG8J7irdQN7JMEC6BD1M2zmXQvMKS8Jq5EYlc0&#10;IHjSHJyRjzgTPZZICKzZIaTWpe4G5bZONB5oOymafmDZsPOoc4eEfqNP0zUT2SZT5LxMiuzwjZtz&#10;lnsvuNs6RHhDcaoEGnDnjaPJy4FVZg8vEyIGpTO5H8i+JSANeExqYzHj+dGG8jJbxp6Xy8hnONOc&#10;kA9K3hGZMcB861STvCQD3kx/8Czcjgbbg/UQdxUhTD59uBcxNhWl3WuUb8StLIz4LShs68csx44O&#10;NYy3nA+D9NEh6OtHqRrF9QKZ/hxyOYJYeqDfZq5O5efhjWbzwY4C5FZHEwc28fcWezh4TgW0lLlE&#10;Ux/1AC4bkMRPbmQIk83cYB50CfzfxrT008TEJZCDgyIOSaYOBQ7g40NeKhKSh6B7fyRkxp5v40Cg&#10;LgRdncjGqOJP8icuDPONXCTuNTBGqG3GSAaZl84I2c89ZT4Vqi5CazZpg3cuSYO4hsvp8hnuDuIl&#10;J5wPjgSJOC7yeCBZaZnllsykvjz2BtggOUkf8ipLyoCBJgg4EySaEgJjMsrcTQkbk8acjGW9wick&#10;0glUENkg01W3hMY1TxvNRTbGPjX3RFYhNSgjc58aGkcE76eI4GhE3dp6OHXXw0InvCO8Dt44+BDW&#10;Y7yrkc0JbwI7LCYONang1WgJcQ5gPAqrGrVMCYyHVVeEWkke8iekuBDXbjGnXBEIjWghX8SK0aSX&#10;7/QnYA+n0q8eF5d/9BaDJxk41VZW3V2bjJANY8jXx1GlqtjjGnht7I8ffQEbzAmXE4JbWXe4fcGC&#10;N1ZJfKxB1nKocrmnjVwGQhvnSHXD7yyNyXldpPK7PGD4qocvZ4862BvPGTNlgg1I/MWLN2jaxlXm&#10;FbqSTlNkg81UmYSsgci0gkwHHrGtXrSqrhxjJjjT4Tx0ykodsjAnvpTCYENkT00IONyhtwVtbZml&#10;JeNyR8aD7mtOcN8Y1DbyvUzqy4RSVVvLyRqZ9nycatTwm7DwIP2wRItcOqSDez8GREiM7I8caZI8&#10;GgMwnBI8kCN5ogPSuYCbOca3JvtcbNmwIIAcsS5AO4Inm5calmYvST94s6Vmm0xzMhn18/TWDzia&#10;EjLjUyXjJ3FNJT+POqoSFRgKo3cFjKrIOX4yY0m8rwER7Tg4Fb/pgWpu3sjBHAtCpNuOMgI7+dZW&#10;NwS3kQ3tRyHgOsx6Wlhv04nAwud2DwDWtbP6kwEBg02w1yvJ5h41apfUntPueWsuai1VYHplONog&#10;wyliFtaxk6ismzv2kh44NSNedcrqB6/c7yY9sI+WNdUbO9ohI2R3N/PyhjXMOhNUqs6DF5Opu4dm&#10;EbtjEs8yNJvLxwcCyuRzQcBARm/T7606Vzjf84eBefczYx1R7Py/mrAuMWAa/RjHGTGnhjxjSjIv&#10;EZrmwts7PuHy9t7ubHqaS8z29BuZ9Npq8MfJd/cXpBOMjI6xOn6XstsHLuL1r9nOTbGU9jPmOS5l&#10;hdSpCznWX0GIzmyEBRhb9QnfTzik5i2G+MEAsfT1VvDhmMMxBBBwIkzb3m2OMHVtL0+ZznWcMnli&#10;051HRbmDWec7SUwZMBMEdrAMXMW5Thu23LBf5fUVDJT43g8cfUWX+86pyi31L03bMNqyYDckBg4B&#10;qh9oEg6Gci6KqCkxwNjwQAzkWYvJG2baMGma0iFk4jdsimQm9wMUfcjyG4Cfz/Ks92uTQcfsweAZ&#10;dRXZmzc3fZuMhbXuLB9qEvcxk5GTlLocZV1ZiTUt6Qw2sJpqLJd4xkVwnDO9+GgLcbbgXoCaajz5&#10;3eJjeoHIcgeBQ+3HqJezqYNw2g8pG1/24mgDs5fMX5MmotgpfZe5eEBjtYFTx1A5bcnTR4e0idRj&#10;s38ijc+X/h0Dtk6EnmzuQ082xxnE4j8u6qHcI/0WYLf0lT280cv+dqRrWqfbkZjBHAkIdLp3Pe4h&#10;6dwmSej3raxGbTgInp5L2wR4IzlcRq4EqAZm2DlqhziaDbX/AB/FQlzi1yVHOtSNywZw6cCzfdyL&#10;fpwMZs8fU6aDzClxMx4++RalxFSUmm5iOWk3mNJ5XmAp44OogM4bkgWcP7iTpjEtJC4zev3LoeC9&#10;kTEqqR70eNZ6yBdJgW2UpK7VjBxr9TIcSKr0KD8Qt0dbyuavyY47q6Q2f0G5bDBGbTg5ltEpHKyN&#10;iAxgzrbKP3aNzgfntwXeWvL+Z839l2/hO7wuLUppueyulm4xgMFblOHG7Z1VaQcS4I8DTgGiUwfj&#10;MTOv4yzTWysjqzj018D2iE5SolZSpkwI41jfhqkVJK5czZWYziJGQX5FdagmBNAIdOPprnuvCOde&#10;zwL03kHHvdJ04/k0MXMuqUZjPN2uYINSBVvs9sEmfqI8zpNz98c6ap84ce25F7y5P0zz/wD1DtTY&#10;pT0q3MMd4RDEXULBuOAocHAuL9i8EArEbg67al5wRj0jctfyrzKjj9d6+lI18PE9t5Y/ABh+McbY&#10;8fwl5VbfJxvMxPB+ENenE4nAmzbOdeTu3Qg+1jxwcC/on9lid05jnn8Ic3uCYPnUPeMedMvHhLiG&#10;75gXvh/P7i1M3GAmfgWhS+YEtggg4yLMZeO9xq1DcKcA8MmAnmKq1JMNQDZPEyKqkJee441QBsFJ&#10;y/eW2fTVVrhmO35kamS+oMA7KrdSTi9kg6ahRcosKGMY+BGBkHbwIORuSBEm8vcwZ+4n0WgXCRks&#10;kxrTpg8wNjm79pYyOYD4Fank0Hu1mxnIkoS20LjPZgTGRTKfZuTOQBg07i0iT0O5c/OT4SRJHuD3&#10;BHp6XTXQUqqE0FweU+NhYwHudVXCaDxtvZun1FnrfoQX+Zy1cJo8JA2swaaxPOEmVt3A95wQdRXY&#10;c9JGQEEB1m43AwvTq1DJgcg/yuBJyZ8hHTkwp/cGW8x860uY5w8s3/H1CLqiX7y/kOPv8ol1cl1g&#10;33Yh4O+NcZyw+zqLPiO05g7Uesp8wqAcA8CzGaTTGNTHgycaAjlZHJV6ClBwtzhmT5y44+BbNI5P&#10;jHjQeV03gsQQLSHhN2HZsf60OHpK2QY4+NVWaPLORWSaXIOgq2SXkj40JQBVXDwhlMbytyZGG8nx&#10;kRi3gTqCcqo5Wnmcv1MCmEyJ5ncjzpIs06X2w5A9PmLTqf3aBksTl4yR6K2CTjJAOybTti1FFQaS&#10;Aa8mmng8wqTchLeODgGlKyDM9xxokQg4CYIFaJFT8rHrxx8avkvpPcB4zfVtqZRdPjM2Be4yF0xr&#10;pCaUnLoKcBBHpuh6txHW1NrYWJSeeNcOHLlz7ieZyvBLvjK7Txm2MTIg8wl+CXe/pCGtOaRmYuHD&#10;Zt8SNByOCGc+WphMhDoa4cc/BpqJyScRB/n+KiRB4x4+XAlK2eNGJwzwDyf96SUEyXuMDb3ESZty&#10;x57FyNDZe3wDR5vNBtm2dRPLEhiXjbM75nKyuoHBDOcgFam7dy8JjgBctqnvG5IyHxnuJEJG8E12&#10;0Mt08QmBEpePAobxuP8AYWoZZntUPMCzF4TUzrQqkyE99Zi4zkVgsZt6iPS8enkUMbfAPGrJJxjN&#10;kgSnuGHTmy9uU1jGfINWqYSNyYZ4LHVQ3Z2Oy5wQH/EIukPZjDBBAC3APqLEhTanHQpSc9vKTbMB&#10;5/KXPcwcDjenwdNdRbTHmNy+ggXLpBjuHjXT91RFN7Rs1P1ARgTHB010s8rRlUMpAGPnf41zTNJX&#10;7Tk/9mBGJPvIevy1593C2kvkvycB8n86ecbzGTzI7qmStvezwcflq1N5eKPPGuF5gSpTbGHT4y1q&#10;ittx488enH8VEnDjA2z8fTuI9b78apM8JZIDB5q5hENUntm07aL5T5LLZXYcws2II+D/ABrPW7gW&#10;7Y79z4irbioHPc40fu+2S2wPWdRsE49pH1RqhuKXJxwcYyo8N5vjYGACPN5wOMeAwLcdq7cEugTC&#10;bGUIutaZv9oHIR2Y9O5zBonK5oN42yadtEXlNjNng04ENp+Tjgz8y2sWZhlMV+otQ5toS3Mbnk8a&#10;RJPqcgqPStnuznH5i3iXs5S5bY4OBYqZqo22w2uitOLakl5f/UWJ75uxOlprvDaJTbbcjxhB+IvO&#10;urCWZiddpyY7qf7Ti+ZvsxcG9QDg6+daFI5gN/kgXPY85FdpPMN2yRr0d+MVUcynJuOtKbI2ctvj&#10;I83nAoNGO7jurE6XeYyf3auR3DiMi8L5lhdPLPR8ZNsUak4mmMeCBAe2CB4+BB5W4x8afeW4CY1y&#10;VuttbDa/qFv3wbkYI4EYZt8Y8mpAssbu8FjGcq1Om3GMedZeZ2lbZbjN1oHeN9TH3P5EH3fT6qP1&#10;BGOD8RAGbzUwR3dRWwsk5iRLk7oYl9yAmc9v4asvpcYx44D5FWiZCY7C/W8zwEwR9RY2STa30yxL&#10;qiY5OSO/jVbJvLZzeg+mQashHQzIb/QOAgPB5iXDbqvX4Qcm0sbOYdyBTd4xkxwHUMbbTyJ2AeDJ&#10;3Fn7TGlG8TCE5GDpom2mGDP3EAITU5+dE5dcgzoyUJS16DYT90PF9A486ybaXI70mPGHprR4nChz&#10;HOI0Cgxb2RHpZ/LUsmptTWeSM9eOGz3BGgDx5esRxrVdrEnszU8ECzDc9PGv7gwM1TIEdh/NeTTV&#10;Kesu0jmAox4INONXaXzwgR51hsvebsTAtPZ6w8iw5qembYacJ1qjpWT1YN4yBA5PnVJmE8HwG6az&#10;eXzCzkR4mtx6kBFaiGpm4P61qg9vmP4i2DZ/NMBcHMj/AMCxmTjJGM8H8RaFI7jZyDBpwIyeFtUP&#10;hZOpx1pTbgcZDwQLQv8AMWP0+Tv/AMNaRvBO/wAa/nfPwqpZ6pjHWqJk0GMw/poONwOMmCxcg6iJ&#10;XCGyKnzBuRs5x9xGLdVthNHpwTGuXdqluCxHBqaq6ceXDDyeUsB2mSfeWX+8i9B5Sd/1COcjzMm2&#10;IZXJ54Mw8fLjWzU3MMY7P4mquY27fds/lrfqPqRsZkeCM/V017q7tHlaQxUk0bGbZAfUWVuG5IyZ&#10;FoVUWnjY8cHTQem5e2eX44+NcLmXVKsOuxm5tg2TzzAQGvkurQmdsxARwAWbuJXgIdGLhG1g0Cy6&#10;VN3Fmne5R0tS7Ns5HZgTMwk5Akx8tUOg6kJA5xwXcHUWwTx4M1/B1FbNxe0CMnuikdtyPHHxq7Ny&#10;DZ/IRZKNwMw+fnR6XuHO7WY9ReO5rGfUPQYU36Zdpo4G8Gs3mBNLH5ashB4x3oPKQHeLxMEaiwuZ&#10;r2/yicnCtAM4ISNseCMGdUlu86Pl9Tv41tkwk9lkfBxj6iw2aPBhm2fTucxet8s5NU44rNQumDEr&#10;nG8kz8ahzhu5DnsJM5WNs5xwdTlkR4bi8M7ZzaXXO2jG7qSk3L2dVuqB+zfxFcCS8oSZ9SBAak+7&#10;e4RROmiHQto4hqgl56daRsvH7Te7g1ldSE9tPgWkbN5pu2SP4Vxdn/hNDl4XdOnJXUBICAgj4xq1&#10;TxuQzbOsruDjICMPH01uUneDM2s8zy149mqlNsPT8Y5rVVmG7uS5j7lpcT7VJPucxP8AVXfjiYNm&#10;zk8BvxFylt3l4ox7zAtvl6Z4yzn+YE7Ry6e0Zl76rQx6iMdJQxkXqidTz1xcKbJgcgW2EGODIHUt&#10;rB5WTUXS1Py8bxsCPS5SxeYE+YbeF+mdIer3MMbZ827410s8H3DcC5M2TEHLZiA3L1beouxSDx2P&#10;Av5k5tdXlT2fAfhDMXlLtjFPAq23ofdnoND8NbZK2eAmP/NRh4zHcx+YumRmmqVWJdjFGbt6XHAP&#10;GbqIOSkxtnJ8HAtsIMds8Cyt5cgyd/zFFe1rQchKjl3ag3wNj9S5qEIuOZg4xlwLvbahKxmbHXDc&#10;8l+7OV7Rym62IeVcwIqaZ7/aVdpPLxub8HfVPI3JHnWqUe3GbW7413hzCShzAjmDRjQHd7IlvE8k&#10;d4eONZ7NGeNsdTg4D74N4LB31oWztwNs5wRrH5fkIrVI5gXfciHI8sEu3juqTuCR5+X8RbBI5gO3&#10;g76x+k2ZOzs93GQSPDcOWZPLjXn3m1nd9tVhoU8eDMMEYfw1yXtkb3rGDzVvzwg4xnweUsB2mOMB&#10;AR+WtrGJqcc/k3WnLs0GQORDbhIODqLYKwlY7eTg6axlxkXXmAadxsgYAZ0Bby/Uzpmn5gUw8EfT&#10;Vwmg8DZfntjAbL5eMwzwRqhjb4HuBWpm8Q143svcfcIhAG/bOyEgbH5S0JnUBGxFQ9lbcfAbgIj0&#10;wZkC5z9Mtpecc54xTG7h2uMc1Sg9WDdk/ZZFQ5G8sksxowRwO3gjUMjPATH5eqsvCprVWOc+1thc&#10;CW4G2fUWYzCcanPt+Wk4qDBox8Coc8ISPOtpGM3RLppW6gmmpkSZvLyDvB3s6mM8hM66F0LZOeu3&#10;i4M2441ZGcrHGXOhsvHgzo992Jn1Iycxc8lzVNNryjTqfmA5a2wRq7EJ/VwMAOqsBHNL2SBbZL5o&#10;yjpyzHx+Yuhe6pRmI3Rmm3DaPfoIOppLPXg20d8MfGiUrmg2cxvIlNG7a3jQlwOSYzPJWOAmfj6i&#10;yvdyQEwQLWphMBrK3kwwOcfLtrT3ajLcLssjNznWtTST3paBz8JYm8qAjki6Kp9w2f0x740Jtq3A&#10;2vLOS6kyEyJmRzwnArVWEv8AaTqhytvgcq5PZJDVB1A9t4EYG4I5GhrNmKMeRTBuN24FBsjBM6bJ&#10;G5Au8KHl4mbJjHHqRrj+myEePQYPNXaUrHjZAwdNc/zM62JWddy/tGqTSaWR4/M0ifP3lm5JhjJ7&#10;nKtqGOcOYBnCbUUyn5Xvjk5o9TpLzhGGq3GHXOm2jMvldnJHaJGrI3bjucjpK1OG4redARzBlHx8&#10;Y0+kLqgkztBLg0sCAzyoMdjdunpKHUk0JyYNO31EHk8nJHrR9S0VOfUrcYCHtk7YYbjGzJjg6nMV&#10;8l/tOc13B9VPM2Y925GdKXjwWPARck7mCxp0CcXUXCcWwssEAP0lx/XDhsZsAPfu6i6KrSaEbMr0&#10;fTEuY54MbwbFzB/uNej8pbm4cLzb3awbI3hGBMcB8nKIqTWDzfJjrdREnBNPdo1Q3kwKZtjj4x6a&#10;7RxxJT9ohLMuXLBOYt42lv8A2YECwG5qLUwumyRzX7odleci36l2eDJAsNkY8ZF1dS7cUbL3/MWZ&#10;m5lRqYxNpfJXNB7tZgPnH1F0tRdaDftgBNaHGPzFwSznBIHp/qrVJXUlltjgXylzVB1x0htEeD3Y&#10;+uIkBFw2SYD3k/TV8nFUXmx/iLE3ji8TGosYlvmEV9ozUFuMmRPTDJLgYENITGpjhxjbYFa4tSZK&#10;8uXVDuK4EbjjTJJWtq8ywC35i6u2VkFAMGPplXN7eX6i6EoMZIG3vjVyR6T0amE8bTKSgDYt2+Z7&#10;i5LqRuQLl9H5ZVszwj1gRjGbTgcCEsNrCYEbPZrBGsSkfeWRxLxvBnNGDmWkeotwRhox6lvlqnye&#10;oBxy48EfGNEpO8FvIMHAT+dc/k91VZ0GMdU066lc4HGyBBfRLeMGRUOm87LGtCbt8Y8Hf5S8Wyaa&#10;2nrcJ1qTkXbBLyBc47H6awFm8HcB8NdjbZKf9mxhXFpG/tuDv9Req8pPsUeY8zJqlmzEptk/ZANB&#10;1FMp+j3IS52JRwKq7mRm2A5gPk8tdCbN68l0bbA54/MVuZdUr8xFhamt3DPZxJ21vAbT+Gq3ubaD&#10;JpY7S3KsCSly2vB01gLy3vOTqLhITrWnXTaVGtUXUhN23aDjH/IqftMI50I+X5aZJK3LYgH7PUjt&#10;ag+/Gg88qAbn7zpxj6a+uxlcuxYi7arYcu1Y3JBkWNO2+ouj6oIOD5Fib+3cyL0jCP2jz7Jp3iuM&#10;xkgVvZjGbjQ1mMcauzeX4M8C6HXUywb2Hq410ts3uBbYFjLNx3FvFDjGZsD9JcvzNuRDoeX+6bAz&#10;mGNsDGrIzcEjbdXGNY+3cEC5wfxFfCTQYR4I+NeVZNFR6DCcPTgmMf01j84cOYCYIOn0xq1PJ4O5&#10;jj6glSRuCGIeP+9V2MdURTd0skrcYM8HHpLWpG8GYn1Fj7fJn8tWqRvBwDzntwL5mUqaofCdU40i&#10;YN9PGg4/Hy0YHNCQDwcyBDnFy2vLGHUEx+3H+p1FCJk4P4aiwzscA7UfGNUlxPMBPcJ00yJBcz2f&#10;yPy6aW6ct8fyD8tU9nLyQET7eeEN5o0dbsycEYM/TXR45LlLrMxzrTWqL5eRaQSVjt+YqTI25Gw1&#10;ahzjTXIzcY23bOnS7ZBren8GSPpqZu4oEYHMG3/wqqpJgO5z1s4xLWkTnFVmgyMyY49TpqnzSpPa&#10;QQX8nKWtOBtjDweWs9mlHieZ4Ona5S9i5Ycq2thwvMELasLsNmQzIEEGnAocvcEDfZmBy1dnAxtp&#10;cBtzLekq28ZkcjA5DqR/uLZ5gTaQYYDzBv37HMQdmzJGQEHf8tXC2SMefpoa3GKMh8epq6a4yk6Q&#10;rbgeAeDy/wCdPDIPvqHMHGMmPVHH5iZeOMA8nUWn0RB1pMeTRsHjWezyYezH8Hwk9cLG556hzAYo&#10;7+DqCW1ChKUYs2baYbMHj1/fjvl00Hl9zjgVwHKyQOToO8uRlBBAC2u7Sg5KgPEmgzDx/FEuqKLm&#10;BN2wR2sFpcijZ2c8fHdXVFJkHBYj5dz+Refc5p2js+WHbxqhG+mCPvomMng04FCZzARhc/IplvkL&#10;+cM+/aeth6rDP0ZCdxEW8vLHwcY0Sbt8A8isjcY7a8sfNr+7Q61KQQOWDj47WmpjOBuL4aJO2+nn&#10;QFZ2jtW6ffqW9oPf0jWeVo3GZkf6RVaxbxGPGq3PWeNvyOXzF03JremyiNfH+Jl8wbkWQcNTxw2M&#10;PHpY7SeotuOPofFQeqCbmTRujgGodPziz+Iv77hdo/ldzt0mbQJeINiODg6auGy/lngg4+n8iz2r&#10;Hm8jBjVw2VzAcDkGD6Y1icwOaqK81MKm2VHOtGbcbZto8atUvGOMePmIa3bjjEDxjRhvo/J5a/mO&#10;bk+pPe0pqDBHGBMuJxg+S6gMwcYLEEaGzAhLfSQmFtA5xW6geagPiIdJ5pZIDGZfk00SAwcCHDbk&#10;jJgjWPMSoiSayzmAzJcfAh0obkgyRo63Z6mBZWNpUafdHiS8dvHGnm9STGWks394g8tPbxpngj6a&#10;rZNbj4F0/rpq+2ROhKYXaVvJc/zwWhx+WphJWP8AYWSuJfZc5NOBGGcwmIbEYdRdB+8Cpu2wipbG&#10;7YemDPB8PqqhyshN9fRwaiuDerL2RyBMy9m2MTBzOrcVqcZEq+z/ABieta1u4PbwQ1+O/wDhpEJ3&#10;0e7LIEfSUMkvHAuYyWMlqNpLkg2XkHc6SJPHA4BpkbMbYmPvpTBuuScn/wB3NUrjxMv87dOvLkGd&#10;BxkJHxrMRDb7CdzitjGMN/qR9NacT2AYI+ZGQSqrgY4HOCPgT08ng92yLs5jrVR45mI2tweZuPaN&#10;57/LTzeYD7/GTzFm7OcEudXATmI8zZ41mTMNXuMHJm2DNQEwWI++TTSbjJbwdzmobNHA95BB+p+w&#10;rgzbjjc+4TprtITqokczO64p8weWW2ODp6qebvLzYGDURiaSMZv4qAt2+4EAE2n8T5F0EJyWkLkt&#10;UTG7yzYjgVqJMC3Mcep5aqpBktn6iMN2+Bz7/wARGTSpo+E40JmQlsEfwkYITHkQFu4xjx6X01Dm&#10;E0wZIz5F49ksBZLOtRN2gk8mGAeCPg6arfampjjPnUN5MO53BqtkcYMitRhUkbppoTd5p44EeZvB&#10;8ZrRFnrd4ODJ31ZGbi9n8xD8KkcmaHpg308cHGobNxjHn1LfTTJJh+dVtw4FrwR/SWnChWkTnCeP&#10;MBMEeoq3PLcY0t4HcwR6kaDkHp4P4i6H1ZVuGY95ic0twEPrlVVmjO82ydP860irJeWAZ4/M6nuK&#10;ntxj767TGOt3DkZqTDW4yBmODl+Yr5MHGnj5kCqtWM92e3oFam/tLLzPLurunJtUcwnabWXCk6gG&#10;EmOPT6Wor4N4Pjg/EWGysln4cZFpDN57NZgOuFz8KvcWdBjHF2HMNPJ/ER4cw78Z8lpZu3J3O4rv&#10;L9EeCAGRcXMdWbcLcC47ZvKScDJBk+KmZeTU99E/TbjJ791c05utpspP1uMkA/7xHpZAOMZkG4Bh&#10;jSG/08flrOavVnj4FoSmkwHGTH5iTeYbz8/TVPeFJG4RGVvBh/ETei8FaBcH7eoiR4BhHjTG8YM6&#10;HO5hvIwB5flqHhVqzUB1m83n5/MRKWezZIOD+RApeMlwKOjeDC3xx/qJ+qbGV/LqKD+8NoP+omHk&#10;wHGOzBpqlHLdH0kdsXh47Ch6Ovw18Rt1g80Jj4PNSePBhICDv8tfrUmD5OYg08l5N5xwcBFtQ5fg&#10;vXQS5IS7UIYgIL/6iJN3F7RNpqodPH5aYGQly9fWx6st3CK+ouze22e/3au0rJjH7g1m7hwRyMEf&#10;fR6VziyPBGrcYnptwe51oYnHLQHcx2wIw4mGPOhBRYx44Omufz+Z1a30CyEnaA0wcamANrAqrPHm&#10;NseD+GjzNvZc44/pqt1pNB8EC7TkxHYrOfzTtowHd9THfLqFVbqxwQJAY+ors8tuSYIONU+oJeW5&#10;nX9EQjySaUNw4IH5FaqXzkvR8arY5WNy599XCXtyXANoOp1E6b2hMLui7P3lzjj4F1FR8rbGZA5Q&#10;41m8vkYwkAH+Gt+kbMbZtkXmXMGZqUeg4XFkyn5Puzny4FauMZ4FD4LGBPN3GP4dxeYZrJ2nZwkV&#10;kNuMkf4aMu22MeOD/cC/G9uMYMfURhuAsefuLznJPleOnoHTw0KALMZIM6sjMePOhEfoREbiyPR4&#10;1yTtw1E7QYZuNREhvMZFQyPMBMnURJm3JxxruuWMZX3DFmuL5L5hj+ImZg8HAq3MNEmj1Ey4cXmw&#10;Ne2vR+i2TnriyN9YeOBWpuQVvB3/ADFSZXMMY8HLjUwbzUsxnWmjaUJ7oNqiV7zo+Zy1Qx0/1u+P&#10;mLWnmtx9RDWZMAzhj4E93M9Yn1ZaPM5W2gKCNMuGY4OBTB3LePv3UNcONTJqLL62006KjN5gPA5P&#10;g/iIwOVjjbAx8Y1Mca2ePTNdSG41T+AmkuhdC2tsiRN3S1S9uOMf92iVwncVV7QwZwpDnhI8i5hy&#10;TU60uFzGP6aAziYNg2MaqpKgJAQECGuG7mZZLC+ib3DM4cEmRMEC06j5ORsPHH1FDkcnHLbGPU0l&#10;dpXokwdy0q9rtliU1bge3fTOqe4Z6h8YFfCDHbwIDNG+Aaxbt4aUlwQVvHAg++YESmjMkCrcwJgz&#10;wL68WB5w3xkx/FupN5gRtk5n1FDG4Ib5PhJl4TB86y3jC+StxjKrsS3G2WJ03MNU8HfWhTCYYxgg&#10;76SlFpdeIbfeSWY+BaDKJeJmKyFRGcvEEYI0RgPhIFOdN3j7r9wfG4xp0iGwH1E9GRO2SCkhnjRY&#10;EeEaCR5yKXGTTCs1PeGu4fZoTPS41FEJzEMGUiJaadS1h9prHblqNEY3KBkuRjNFAojOaYyYPLXQ&#10;oS5ihDuHQujV3Gv2MmNDR5B4lEG4GnJTUR6I08R2B3cWezkdmfSo3cJprQmjfUxrPtpHszZi5g4x&#10;lVtNo+6svZMl5VCYQY5rKoFbm/pxtwx/CQgo/wCsWMaxkDP4F8bt8EeNDHrckceVXD0xjtocNuug&#10;6JLTGRN+/jBw4MA0RHzFGcDXyMnfRDQ24Ga+IpgzHGUOMHMTLynxQOQeAfTViwYwZ1FIMkY8EfUX&#10;dQnbRzMxINb2+/wWkYb5+BVt44wEBBGnhzDAPn/F01pucY6NoJPHFlzkUwgyBGDQQHfMfH+ojzyZ&#10;8hZbnJNNIhuO4g7jJ/mJOM7lQ3jj+In07IJdvBjfBxjsoDMGd4h4LGca0TZ+0HFGeEoccao8wH7a&#10;f4iu9V7JPpP3tdAb2eMxAR8y2pU/l7d42s+lWCRy/A9BAZHphK7IzxrLdjHdw1E5JXbMBcSuYsxg&#10;waitUrrBtAQEEZ0eccvAsrmlNj14+X1VF3R7knZcrrcmhBBwKZP3pLeOM1y4uRqXqh7J7EbkBVtU&#10;0rRlMWzKFv1BLa9dVKkLYchrhVdXHrQW+aP/AEQsMF7JGs+GEZgITNHhDZF+NH9mzBHwLknZq1u4&#10;dZCxXSpK5UgyXFT2eTjWjVDHBH6MqzNxbDxrl807eO2xevinQ512oD7SmwAh4yFF+4utNm5NOzf5&#10;a5jZy8rysDx8yBuJbXRE8IKang7i6dM2tSDmnJsbIO15Q6JDljVybkxrC5RPMZDRq5M55gyL0jGc&#10;wKpPNclhW+OoWqd2MZMSp4Z5gJgUOpJrjGZZaSdkMM65/NZrd2zoMXhfsvvm7ine8NscHAqo8f3R&#10;ngTtNwf1PjQFyOzAWJOdNdVHYfIcNNr1/wCZQNoErG5l2MIPaR6nzrGaHqQbByBtGfmanuLeHDgc&#10;ZMEa5vriTuZVNrweAeoP5EX9So0HQqjsOcSRnOpXnBm5a41n8BKZmJwuen+wunaAqcbmUgj5nUUK&#10;uNlYqoeGieaYLVxbaU2q3CCFMXpts1OKCVh2k9BZPkurTp5MJ12cAMtBbuaVxc91gz3abHbS0Fxq&#10;3LauePAvQLZxOJTPhsW1i4ytW1pIwqozrOn90kmzWqMZHsHHuV5ye46IK7cLx41sFB0+OZS5jA5X&#10;SBKbGwH7NdJByx3O4uY5oSfSGYnbMDiHA8L7NdFj+fDCuumosVHrMZOa6kZ2kSunKblOODTcuC6Y&#10;y8cazFvsn3CmAPzAuOiC1P8AEtrHs0eG36azXUNauXCcfurcR0CU0mBBGYV61qDJwIQjWN3BvrSr&#10;wsPM8ZGQWVlmDq/trVKfkbmAYIzfVGoVf0B9mZqY7m17QW7pkyKy0nUA35MZtO2K1+wvN81V1e2d&#10;BB1MH24SvBLj4+AeouD27whnODlr0y22U/ekuOPzeYvM2eDGZ6eCDgGVdBCTsnJZnunTlPzCXM2Q&#10;I7+QZbq6upusJDO5SCyC5Hy7i4JbkHHTj6PuWukqfsv2wTqniHbQAuXFmTMZLarqI/xcJzLrbT2e&#10;2RzAbYZzOT27YtS73ESrSqG0bKyz9oueUsq9U2UDqeWzWOb6ly0S2Pg8S7KeSGXsx5GYhrUQi2Ju&#10;HVw5ylO3NDz0nlN757S8Bbucu6uLZ5LyBmxw37fNuL0m2mZHIIIOmvP2rJWI0xfY/wDcC5iD+KOo&#10;zP4Q51ITG5ByiatpadI2Y4yHZm/9izeaD3Zzj8tWSVt3Ll7egP8A962s0mxRyeFdW07MotwSCUgg&#10;j1LamTxw2ckBBBwETOzNuQ0pO2g4yeajzij8HXXjvW1y6z1tMK2IZXMJhuz3AEFy5pJTij3vZwNC&#10;3APqK7DpsnazHBwN/wC+Wndj7y3wR/xe4unhbbbDFcnarMBk/sAwYwcvmEW/bL64E5ZbnAe5H5iw&#10;GsGd7RbakCMbL/6qJnT809UlRl4xDltOxAGxp1yTAqvI396/HAe5Ai7jMvGHQ6mnpadLNQOaIhSY&#10;FNA08CeG1xokMGFQ9vuFzX6aezQh8HGkOPTSPbjTVzGsWblPpihh47QdvrF+mnpny8iBM8i57rZd&#10;thpoRskOuJoyYNsZuouXZhXG+OcYdOAa0Lao3I8cggv24FktUU/ZZAgbWsC/o/lLGKbEsYeZ8zTW&#10;qlVrOkKHqwkbLH3x6fyLZpW8IawG/wAvmLgPZvVFlzu3cGu0qbmA2wz4+ouhdttrMWFuqsNmaMxx&#10;8C85drGydtMtos13k9sJLRRr0Okc8HGPOuJ/WYnhJJMTuW3OILmJ3L7q5e2fM+62KcN1JR45bOn2&#10;7HuQcpa1szpfeWT5+a7j6ap+z8hJw9wR6kfNXRVLyvA9mvK9oactdpk5u1ufGcZjE2uMB2qNyQS4&#10;8BvhLg+cD1F6fbTJWNzKbMYOldXm/PG/tJ07Cv2RHMCd0VJ6LnOuqNnZBtnoIzLkuXuHIXoMC6Kp&#10;dw530EF/qqicZiD1Eo+aEjZAgg6lq4uOfWcmntoPhrqiRvBtpcxgg6nUXLvrOScdtjH5nle+vPYS&#10;VesD05zv+lPOexzgUBARq1M5pZJ5m8LN27e8QAYz27eqRTN40zmgXd0Hnt51pT9UTFyyBAE9sxLq&#10;ZoOVuTTbPd+Isx2dzTHYx8d0S2aX1INs9OGA+cheX765hO016zobrFR2HeAx2aUsweUvPHbxrEAG&#10;Bd1dsYJCCAPTEuA9rDjeSHs8Y9K2ooTvtZtTfwmhxbUDMcDnBB01Q543wWMC1SrGeBzjVDmjMhhZ&#10;F6Cg8+nCkbhtBrRq7M5o2COzB5qyXUgEj0rIKByDHwK2k55xqg7Zi4FcKbk43jY7lzphH/OqHJyE&#10;M5swcZFp3GQDCDks9Qnzo7Rak1SRuGzBsxgjALG86f8AiXSGx+aDmTnGbgHy1wGSpHLl7e/C/YXa&#10;Xq5y9zAR9j+EvN+c0/8AT3noXJf4qOdxsHA4OAKPHejgHjjVVaejB1k1NI8ZAQeXqLxjGdW3bPX5&#10;iFeJ+CPdeZ9ONXxuNZxT48bk5tUkF1XUjscY8EGmugRCrInOsJrhwOPImRuMeQKDsGBHJMfcVkGM&#10;YckCtfCVURBps0ggHiKqe4iukxorNH5IG+GBMAa4RrGyT9D9xNOJfpM49fvATkeBfsjInZpkGokj&#10;GO3kXOpfvGvp+FGKrJglp15kbVG+pgg6hV6TV4TBKTrzT2qExjAvY+TO7ocNzX2jl2YEJG5znVbm&#10;Dgn01ZJp95xqnvBkjJkXqaDx5xT5hnJn41Wxtx7yrt2W5NfxoOSX4CK8QaFs7ub6CD4q9btmcnJA&#10;Njj47S8kaPJuxARwL1i2VzB6aXMTR6kekvNudLVHoPJZ0hueCwjzO3HkVb9p40Sby8gRg6i4Rx6Q&#10;gMPB9yDgUMlwKQyYyeZGk48a6GF2jFf3Qa4caZ4++qG4pdy/LesXIPMV8mjfkK1SNuSBskX1FlKi&#10;hjk5AkAHl21pEsl+nj76p7i4Fz/dokOeEgyIvCouBBkgHnWezBv7SfGBXDtQkY/fInnjgYR2bHL5&#10;itQ6pRF3GlPJJycfLgIobgep76uBHBDZEGmAPAFc/MmnQwkg5vbg49O5prGdsk8ZQMjx8zp21sA5&#10;HMS9cS5j2wM7MpfXj53BS3CFT8YjdE5N9ats896olbZ+TGHpqkt6bbQZ79xEpg4wEwX8ihkeE144&#10;PpL2FL6zwpzrWjLhnjJZWzUPRcxnYzwB4G/UWAjzk6q9FPV/H/8AO5ktYyLLzM1sZRp8vwlNbuFJ&#10;HR45PKcF/OTmJS+kyG431uDqLZq0bkjsQcyMnU7kCweeVA9CSzBwdNRId5h0OTqtLsNvLmHGfJ++&#10;hs4rC9kg0wj6nfVDle8uSZ+NTCS/eXJ4INS2sWbN3QSlxMHcjHj+LzFVZpVgm1/B01dnknehZZ+m&#10;Jc61Jcj6/VSUVSQm2qUWT7YOY7+DqIw3mhNc1/OsZGRzb98i1ql2Y4yADzIyJ0xKlKMyFuuNOpsk&#10;xNuOPTg5txdCUuRkzlx+VjccxVun7cbazpcrmJDbljH7i4uZk1Sds7qFC6bcKftYqAkA8Yen/IsH&#10;eVQQw860LaRNGzlkdnBpxjWV7Pxttc0Z7kfTurUhQldLYw5/Jutlh6n5W9uXnPHaSqycbyyPBGtJ&#10;mlvcj+DTWATwYruCDj5adCfa2wRN2lVlPJMCW8EHTT0wmhI+M/STM0GMLnAqrOJhZ4Fb3Wnn2T2h&#10;mYOMaTdnjIfGhpHHjTzeYYM8C1G9oy0l23MYR5/1EyznGDJBpoP2hvhESGOyXIsVv9Q2utLUR4SP&#10;PfUzti9nVJePNPIobNwS57idCSJc5tp2Ns3nmMYMfGNdFSuYanufCXDdFzge+gg5dvlrqiRzDfCZ&#10;+nzFzHMCd2w9o5ZydkQ1pm8wOcfMgJ009MJgPg8sXL8CGs2eOxHGfOg9YTBsEgIIONRYxNrds2ps&#10;2pRSSe0zHH9Iqe3f2nB5fTUwe7QC56DjmjaAmTT1V3aDhZk1JjO2hvjbYI9SNc6t5W2gsYwLctsE&#10;0wWMa5vePHO5Hj7i7rF9o4TKd0rc0cD11TyTAcChvHmMmfzVVXjzUVhjmwU/MNQH1V2xsvuGHuHM&#10;jtLzxo+YYHoI4+nqL0g9Wtvv72avP01mzds0oR1dK5eJmM5o+mK2uddphCRyliGPzV1RPCDD8nNI&#10;uP6geNnk2Ytr5cBC/nSOtNl20kzGsG+7SXBHxoPJ5OONk+x8DdrqLTtpDdlAQ4YOBvq2/fWS0vMC&#10;xyWqvGRPc7aMxJQyNxuXN7lwWl6b+qQ3HBR7GOPjIUi8wnjz2I8cHByl6WeqvNMFHsYIOmuE/aBu&#10;xY/952nJv4r/AGHZztzhAZZS4mhIL5viqxvHbhxkgAqVPKfe7kfx2l5lTb3D1Lg08PgMT2mVwULY&#10;9nTjJpqk0PUDbs69H9Id1Y/tgeE7RA2v9JQ6fp+YmGCO/ojXQeplVd85p2Tb1e2aRXDccyJZDqaW&#10;p7i5vqBmNt/6q6op+RkgbPo79y4uP9qkwHA5PAHgXT8vp8s5/mDtWMMZqSaYye5yxqkkJp4E9NHC&#10;D3MZF6AlJ5jNdulkl8w3YeBKVjIZ7jjBcQdu41FZBuCBHeg418EXFklcrGa/j6aAzhmO4pkrI5Dn&#10;g4FDca3yJSEttHudslDI4wEwI83cYB50y8ldnPGgLh4tRybSJLi7OJwO2qqNxjIgUDskaduWUJQD&#10;nlwb3IyLbKHo8kyIDABYbS7wblyCCPzV3hSc4ksnlOOM+tykh83phySn1RI20tHZg4+pbWVk0R4I&#10;ALTppNBzJ7ejOqfVFuAmD8XSR1vUlhQyWm2ePjVDmhCGJoqZNLsZMfcTLcZI07oqhTnFwpeRkj1l&#10;p0vld5zracA1m8nmhGysjecEjv8AxFjTbbgTSKoCNoMgen1BLPZxkzoxOCbtx8az2aPCG405KRM0&#10;AvJhgVcJcMREXg1DHkWtpqYl4hjs8ahuHGMieeOCJSduOMmdO/qD7rRkbfGrg3HgTJG/5FfG5B7t&#10;kU7nGmiEDW4xwDVVmEvxk8tbMzZto2QI1WyU/vJFEmaXOhbJSRvCBGnpXNCmc++jEwp+yTAj+zeT&#10;y4UxvTLkj1EqW2KtVhl07u4HZ5T7ns4DyP8ATWYjZrZ69q/tK/BByemsTI4IoYUxrFDsm5Su2MkB&#10;gInSE8C/YBk76Ls2ePIn66nP3AJx6VW3fpxq9uJWOAarbhn41ajiXp92o7aKi3aEjcK9s2eAeONM&#10;sG4wqY7er9TH2+HoBeBnlvWVPeIy8jxoNGtKHp4A8AkGoZIMCMEQh0TH6Vsp1P0fg1MGhKmAxxel&#10;PdoflBo8gGONXtxbC2WeyNmSNaE8lZN2xxrF1T7dS4qpCYxoa4GnuBPDJpqYnJknb4ONXzfNPB31&#10;VZO3vEyK7OGeAmdLHpCUs/fRIbgkBARoazIOPPGjzdnj+ciy3GqkemA8DbB3yKquCdxHp5cgJgVJ&#10;cPCKxKQIbjmJlvbup5xkHjQ1uTGrADBHmAedQxuLxMaZcN8eRIdsKVQA9MG+POq3gRKaTwcY8ECq&#10;pJgnIEOCRBjjQF5bgS3xDSEx8aekUDSZ1ZJHL8aAjJqK7SshFQASuYCKYRwpjOX3iY0YcSsdvJdI&#10;gYVuXtyPCYFpDei9PBGdAZW3IHgWhSPI5xx6nlqdw9JDJQbndsnlKk9hjg64tNblVDzBLgQX+kht&#10;J0WR+PH/ALjSOt+oW02trMZeON2Hgg4EHZzQkBF0JWGzcjZtjjWG9ljbFPHH00lDlMUPyeMdGNOl&#10;8wJG23bzOYRb9s7mG5tgRwamlp/OuaZW8vEwQLoSi5oNmPBGsuY+szDeJGQjkft57a6Ko+eOYLDa&#10;AFsK5Fp+oBmmIAhBcjJ+57y6oG4ZMNaM+8GGLlrFydTdth02FyfTNN+tj3bGqy4NgIsnebXBmHnP&#10;cg8tVtntA397g7i/nfnnl9rG7Z7dhs+mo36YEG5Fg7iqswcDCPIfIq3OK0HLRrMXlYbyTJwLM61s&#10;aLWsuuU1ppDMg4/kIVErg4BrLAVLayaWNOkqwZhYL+chUYdE+brr6Z8mTYkYJVAPH8PzFQ5hVm7E&#10;+ny/kRiaEcxtscf0lzrUEwxuQYOoXU/YXqnLGMs22HGZnJ1biy4TyvCQDwX1SW84I8IePvkVDmjj&#10;G9z9RWqmyNrnmLoMngFRlWLOehZNslu4daUnJ23Yp4+ZGuOdpgyR344+pdXb1F3HMlPBB+GuS9tE&#10;vsvTwdwf88a57kybZKfYdbzD+AQeeNQEJcwKqkITuK4VI3wOVW9OPgX9Bp7R/Ps7u6DLPxxqyNx3&#10;uBMt2Y+ONGG7wbZAseIPuJ6XysrkmDvpMxkeEz9RapTZGTDPHqRpD31DC7UnR4w2IzHtxrTiM20B&#10;MgLiz1nWA+CABfqKZvDl+TBHqeZayKK5xqEOaTgcBMekqTNHhHJOfzFqg6fbcbng+qpg+xYLGO0j&#10;rVKCkzGm6Pcv3IILGRaRNKfI5Hn4B3VvGz94ygZHcmBk8tYztIqwblycLbjXMOzTZMutZ1vqxUaJ&#10;Ycu1hJxwEwQLGZxK8A10hPGeng5kZFic8b4yYF10JxyU1JlbMeAi36m5o2bWI++sr7L76PS8hGxM&#10;EafN8JPgZido66ZzwhrBuX0kSmk4c3LwdODpqn0/MBmGDBqRow8cYyWYP01xSYSmNOt63aLVT+2F&#10;7Kh2b5SLc6A2m7/nNqLnp5S/s2Pvk8pHtn/9WzYEBtSAf864zmbkHFyYshkdG6W4Wa1UqPYdsggH&#10;ux3JtQxBLMGcj7YmPtPANWR5tIZMGR9cWPy1gLPaQS2+NBxkurz/AAGHl8CvQ4Eeiej5PJxFUGkb&#10;UJwybMrMAMg1xO8mmNzkPzFaqomjmZEznLjVbkcrxvQfE81ewYzGdDF3Dz/J5PrWmtUX21BYgguj&#10;1RDXaVFkchyQH3g6pVDt5KZljf2hmHyxjIrS3bltn7NOLB/IvHs1k4E1tfT+jxcJ6bhYfTKs6j0h&#10;Vg3mxh4N+5YtQa4V22PG0FhtB+Iu6mcnewDPG5PcXGe3ij3LYp3LnjIXTGvQORXq6usi5mu6SQcW&#10;vOZgTzNmSPOnnA9REmefIvbzwVxMZjwcHGiWpAobcfjVqZjHbPHGgCG3l/Pjj408zkePPY5iPDHj&#10;JZ5lxWRmMUBAQR8A0h76hyUmezCRk3bH5azf2kJF0tNJoNyPAEH+hYbVDzU0QW05LrUg8mSu3bvG&#10;OLGNWSaPBuWwIDHF9NZKMhIyZESeEHbwB4+oo6WrafksjOXjuZFsFPyOXQWI3PTtE5SweRzzc9aP&#10;UMjzeqHLnPHweWihx+rz0Cp+uJcwZHjbaekuRa8cEmU6O5jOqrL603PJBweWgM0qQjlzgg6iRjIT&#10;VOHOm2KDDN4TeQLVCSckcuyLN6Ple+PQQLSNpFSdlNuzW3OcaX7C1POIzK5HK+0np4+4NdaUvsv3&#10;+nDvLFtYbT8vJLZcDHpxk6i78pdu2YUWxgNxka6i83/aLzA2EqPX5vGegcjYxUlr7PyHMbirNwkr&#10;5sHT0rQ/GuRZ5MLxDxrcqgcDjevoI9NZXUjdkEeAPGruWEq7n5jFz7vL/KZu3HvJM61rfJDLWwI4&#10;NQ30lhswmFrgV8k8rbQMt5cnzk5Y1083/XORS81qg54ygGdzHxok4GR+5xmBcgVVpNvLoM8fANaE&#10;OYNjEUPWqU01PJKHMJWRyTRBbgVk/wCG7mNkCOM4h3FMmFSMgkwRn/DSmm1xlA2xhALTTvWbfLji&#10;XOUAR0O2uHgjPcgH5arcwkbKAmCBAZptIcm5OnAqfMKgevONaieraQ3Bh5uVxTBvB8ECp7OXkjJn&#10;WnSeVto3IMGpAh+0PTuD0vb4LGDUj6iuEweEZtgBDxkWhN6TbM2wOpGRMkp9lA5xm1LaQl6i2kA0&#10;nS5IBgM5W5SeTy4LY8cYM93qrHyVQSN7gCj0wqCyy1j/AIZV9c4E7Rp0nbtmbY7yA+e7pqyOG7l/&#10;KXxrGe1y1zSzrBybJywk6a3KR1wRyPdmzG4ormrbYFxzrNJW53nHzE8RmQzK9HqLZqoldkZ3nmF/&#10;fVDmBCBlOTjGL99da5/mEZzrMG+MmODgTPY44M7nTgQeaTR6YmO+q24efiRqKZaIuLt2g2bddMkq&#10;TecgVm5HGNHpOSyQEaipC40i45tZz29JGJXKxwDvR8ZFVXDwkY8ceojzMhI2wI+4onGmk05uTBLj&#10;4OoLmLIHFu4fxqxzSpBwMt2Cs91DE56TCCa4sjfdoPhqHMHDaDJ5aZeEGEeCDjVJcOMa0jLKTVD/&#10;ABlOs/76sU0zucCQ5fjWrpqLB39JI8i0Gk2mrn4FDZy8dwECvkjkZY3NmDqFUb+Jfh4FaTbKTcDC&#10;QBnOmEa06XzzfJ1j5cBBLMdzchcgbGuj+ktIbyckqmIIDdQQ/wBtZVJsj20CRtgtt5j6l0a45mA8&#10;ZDroTa5UGOxB/wAv/OsTp9uN+99xbV1UXcM125tnUXZYzeVj+J4ENZsywZLCPb4PggSIQcdg3cXm&#10;XXHaUFqpduOByCOPgu6i2GeStuwHj5fmfIqdS7xloQR8atVSEGaXYIOAi8+z81U3YOmhIrVYZi8m&#10;DKPriwXVQ6kJeGeODzbqDziXuWbnIdDXhHMF+PSwLoOWcYqN55z+TmtYWqXzRy8Hg76MN5OTjj/E&#10;TNJtxwD6XVV2cZBfU1F1rk19siT/AFA9SbfG9x/TW8EpNk8bAwacfTXK7eeEZuccGnbWnM9qFkeO&#10;A9z/AALi+YEyvLOgxk2J5g8NvuxDhNxqky9wPfThN/FQ2tKgI8IBy2BnSl7ffB62nGkpS1SrGD7r&#10;O2XDtAYfiKG3nj0N+zp/ET0rbi/tP4ZEYJJxwZ+ionQldwtS9xmM0rR7GQ+Dg8tco1gMcbk+D8Nd&#10;mOJOytn0FyvtIk42xMYV1vLFNu2clzAltRm8neEuZFpw5XvNiODp9RZ7I244yLeG8vHGMEcHldNe&#10;kPORSKmybsPBGe3HzVavtBjJn6iqo2bmAmODU/3xLSG9J42wDcxeY85YxXcYd3hXN7aybL5u2440&#10;88menjg6irUwp96zJoquOGbkTfHBwLy71Ym3vHT9Y0vbOYbyTpY/iLT6bmFlv5dtc9Sd5jJkV3G8&#10;KHOHqfnUGYxlu2WQ5te4XapJyOMhoPMQdmTB0baok0fkM4z2tNF5fNNPBAD+Ilrxmqk6acAdbY02&#10;u57NzxLMnE8HvOD+7RLtgmvHBp/DIVYpMZgQMwN8NNgYvRreL/wD5p0IB4Qo8d5SwXIyY+XGRUmR&#10;uORH3LSPCfjgz/prBkQ69ddNNC1Di+MnA4MvLRKByONUNy/6sHARQpfOCXFk643VnjxmpcaRcwEw&#10;RnVmibLPG8wx2PiKxt5wWDIbg6ZF8lQ2yI2noae9wAl1bS4wM9NVx2IncVjBMxlH76AkeDiXJx7d&#10;NdfHQ2X/AHHEO3iQe0XlzR7i7r22SchmWOxnXEBJeSAuBf1d+zvJ6txWnt+A8L5mhVZAqpB4yLQq&#10;fbk4/LVV3cgSLYKHGMxM4F38120YsJO8DXEvIbg6ambwQLbH5auzyX7m5z6cHN01DnEnxjxwcBFi&#10;pcWuSDaTnA4ODgItmk4xmGAwbRFxyNwRm5W5UfVHI+Guu8owDsamx4CAjg1NJbAMY4x51zTTc8bG&#10;J7/lrpyV23LIGDyl4Tz1C8w9Z5ZdYkGkHgVbmGcR4P01cCNxx576AuG5P2+UuFQdO4hytxeHjVDr&#10;yR7yywQcBOorIT2AmPuE8pPPHjZ42wR9RdDhXdNLjsMaamxVZwfMBvWZMFi2lK5e9g1g6kHUWzTj&#10;I9BHpf8AvR7d2wWwDQAtx9QfjX9RQptkQ8QcmppTxjJ3/wBNXyVyfcyY+4TqIOMg7f8AvArtJ3g9&#10;AMGp5nuYFyPMyfsp0/L7t4p8wlZICe55iDzzlZ/KW5VBLxxtsaw2YaOSx9Nef8vzbTrcmmstVF5y&#10;YDcfKXSxKf8A6ux99cr0mQkb0GuuupfNPYsEf1F3Tpu0cwlJidv23Jx3Vdrlltjj1FktQTzcJjj7&#10;nUR5vVl5tg7lrTtLyTmZLe4d3hXKLsOYXrEYT3Phox2fp3u+qHTZLLnHzIP9a1SVzBtGOz8K1bXn&#10;GZd024s6eFu9wDknBOCNYPWAyOSYIOPqE8C3KYDbQZA8azGcN8bn/qr07lLJq7izkczCs2x6Rk3x&#10;shs0uBJj76p45g5k8xBBy4yLQpwQbltjgXpHW2KsOSpqAPOHk6iz2eTQgWx8CMSt5gJg7hFQ64eW&#10;W2OBITutB3ZOY54Mhnp8AFsGzun95HjNwE6ix+5jcrqLZG3xts/BzF1uSm9NEOYwsK1oYbyd6zJe&#10;jBk6lpaQzJjsGD0+YrIRuMw8BgcxAZeMjNzz/wARePTZvXHpyIXTGS1QMjZzn8pZBW4N7Zvg/CXU&#10;NeStsZtk07YlzTMBj41qQZv/AKDnsmg4tcDskPBGoZB9+BWuvGZAzE/TVwoai+2x4IONerOySY8X&#10;SQzX3ThU4zqW1rMkl7yyTOtmpOrMBMGkqhXlHkk5FSJPMCBJjTdaZ0WxYmhsJtZ29K5wSAePy12N&#10;s/rAc1ZMcF3H1PcXAdJzDeRgjj4CLftm5CM5ju0d0kBOWvHebMLEb/dwno/L+Tad1S/dredMzQeD&#10;knESAayuaTxzAP3xoDK6wcx6K5HC8vuZuLOtm5pSts1QmsPW/EVDePB6+PjVqlbjGPHBxrJagcE3&#10;k8cHUW1NxlRjdaVvaA3wMn2DgtLhueEx8a7emjy8yPBH1BdRcKzwftJ4F3fIzu+s4vmcqrcY7h4I&#10;Ooj1HkI2JjgQ2Vt/bcEask4l/Zut3CL044o0hnOGxhngj4yLPSSscb08HcQ3tS9ng6iJMx74TBBx&#10;pCUj77ShvJPuyslF0+R450eNQ6oHp++NWTZPUA5bNgXuAiturVYIT3jtik3Flln424kSeWjNsHmK&#10;G8ZjbPT4OQ49pGobNxp8+5ANeVuT9qsWegom2qrA7wllzg/iLGdojjeWR/HduLYKkJeHk6fMXPda&#10;PLPyLoITt45/JpKrOJhvLIH0llc0b6YMauBCYGx/iIO8tmbAXaIOecKl2ZIM6sk4mA4B2Y+ogLN4&#10;QI8CDuBuXLnOim1wFkl47w0S3fGTBBwIkzldkePmRp7d+/fzr9AbxTY2xpTu0HOHqDJ40SIMpm16&#10;NYzTdUDC5BH5ZdT5F0tbZPJdjDwLls1CsUbWMmmGvBkNn5kBEBcELAPAtOcSckGsqTNGeDg8pYuM&#10;crtmpNSZXNCEuJlu83nJGrU3Z4yeYhrym3PGFdDcpRmUOA45eSAiJEp/BngRiRk1MEYFcOzyRjxw&#10;cBE/rgSkDyNmOMaemg+5AjEvZ7sTHBdJAk8b7yLIdc85O8aflFJpNmMz0+PgWkTglkf1Omsxlcw3&#10;Z7j76vg/bBgW05NpmI2gOzeEgc4PhK4SsmNtn4FW7Y95wR6aMScZI9+DAe3AnJhA5xT54NtwLH54&#10;zHcyLSJ4Mm8ngVDeD7nlqwy3GbkHgIutNkTPfJC+D5n+BcuuG+Ndaer+P794LS1PJEJMHqyTk3k6&#10;yUgyBIuzKwpchnp8C5vqST2SJYOQQ5fNNNTCOMZEHbjwI8zbqcDSNnZMD0Ea7GZzgdvdo9S501yv&#10;s/l495BGt+uD3ljB3/MXL5rdOoxm0oMD++5waN23prQpW43MmTqC01VSZ9GAFtXBvLyGZWYLV5uX&#10;pLknZNPbOgRCcTJhvJsnmKhuJgNmTB8XpeBWqeOG0DbIfOs3lcvI/c4+Yokdqwd5tay7DZ4ybybT&#10;j5Su0vZ4x4IAZEy3p/GPB3xq1ScY92BB5fMtLz7J5qw7WFCqE3bkg47SmSe3APOrIMY4Bnj76zeY&#10;E5+BZmM+0tLJu0oW0huOOSnwamkuLZWQvsPwyroSrKwJA2Oz0sCwGcEs2I4OC6ve+Uk9Mo8k5mm9&#10;S4uFUSse889YzOG/PwdPSV8nE8HG2Abv9NYzNKgJvJ410LnNOZvMU2huMbnAssggVvqx5eenVQg/&#10;8V1OMTXF4TEf3S3U+PVXUVHzAsA7P8RcmSwpLi6DptxjGDxrDzaLPjNvGPrCTyXkgmJ/iLcqXpse&#10;5Y47uoLpLMSEx54OmtIo+oG0AjtjHLykIm1KCgx+rB7twLJd41FrW0Bvjcnjg4FhpOYnIIQxvncj&#10;UMjjGpm54x40BbkwOUFBMGMncSINyiXag4FMJPG0Y/fX27/InALe5dXS2yecDlr0EDn+KudW8wHv&#10;K6K2dsxvHoMYLisTuj0nYEvrAcbmy58q0sx2yUWWBzjbakBBXbaemEnJLRsTdHl6ip7yoHsZARxn&#10;5aTS5YOM9k5CNtZXCVsyQEB8REhs2TxlvMBxY7uoNXAbPGQH8NYuTmqqNrGJNyp94SOXAj8sSuw5&#10;gO3gVJocY92BAbp/FUyaOBwcm19ReOzamtPVUOqUDdojzeWWODjXDdQEsub0HU1F1pWBCRsj6HxF&#10;yXVjfGPHBaHbXXcsbRxXM+6Enk0IaXAVJl9QEbE56mSd5jbYFT5oPUXdUpYcZ2jTm+0QkZMEeoiU&#10;nnA3JMBljI2ZY88CuFPk9pB8RJ9SqVuLLEZNx29T8jKZte0sCyvapJ23Hy4/MGt42fkJ2Tjg1P8A&#10;Qsr2uMyQDx99cJk3VS9DtP8ACaHFs8cdyP8ADWPzQmotanBBmvrK5hLyXF3eLSefTQazeai1qTzg&#10;dvAslIzIjEvI5CtrVJEbY3bieZ4ONapQ7eysrpd5j49ONapTc4svcEfUXPZrtVm3je6XZw31fc/x&#10;qh1RUlkmDmW1aqgnjZmM8cGn0lzTUEwvEPHAuZxkLqW7hszZtXbLgSsPGpkvqAcfzkWJjISNGGbj&#10;ARWuwyiNOTcdLSN5e0VcG7YkBFk1Hufaca2iT+0ODQcyNeaZ1jF66nc4xNhb5Q308EGpqq4MpIKM&#10;dpDJPT7kOfzFs0upokA15LmcotWvseeg4zGWmHTOk8BMFi5cS9FFD8gpPhron0UwPgj6aecSxuFZ&#10;unNzPZwcGupb6lUo51BSY4C47GQeoRaCORj+mrg4l/tODuIwzkftOe1gXQ65TXgX49QZvQgEcvHB&#10;n7/0kBnjPAM8cF1aRMJHZLjgTI5XebY4+NITzApTdyQOdjLTB28wcwFs30SGTGRXaYUWMJMYU83p&#10;8mhj1I/MXaJ5ggN7Zi+pmhjscf6glT2Yxhydwemr44cEgbZNS31Fns0ISMZzQca6flnJ2yzM5gTt&#10;FkIzbRtj+NTJHkZYOZb/AH1SRzBzHLr0fGjFJzxtGM4TcZF6plO0ee4x1TiHMHBA8F3ARVuXkHcP&#10;HBwcpaFPJe2jIeD/AHkWesx7sQ8Hcu/36wOiSbV4y4lYzEPj49JPOJW2j4D5xqY4J3FT3k8chyfq&#10;JG6G0PDk+MmRU+efecCPOJhp44+Aap7gl6+tOFd5hmTKhSfPYj0vKQGrGeByCCDzUpPMMZN2j1Ez&#10;PGZDDB9Vdcg5hwBcSvGMEcC3KRj9mYxwH+GsTlc8JB7NHwDWtSe5A2B8Nc9zN2joeX+6apL3GDOr&#10;Wzj1FWmZBwD/AAk+N4UPBxr+Xua0sY73D1rGbRqjcmBt5iIjefHWevJpgSYTi98OBebuxjTp0zTQ&#10;iOCRpm3gSATGP6aeJb7ix9TaHm7gfAgVUuLLY8f+/eUsaiVCMZmRoI1s8vq/6pB/vMvKfhXnEBKg&#10;l2vBHqRk6aPSOg2U+bYwn3e3/Os3qymymengCfmF1FfKP7alRABgBcX+hOMT9ksWfyu7vFVqyl3s&#10;tbHgj1EH2Tjxz7q4BrctojMsA8EaWzOj9zbb5panTXI855NS8e+w6flmHbLNmbuMGf8AUVq3wf7C&#10;pNzGRMjeObmNfzHTa49iuqNCcNxxkBHAqrPCWfiRjQ2aTQgS4L+cnLGJU+cVISPJy/qrtMbCaYsy&#10;aPXNQ/g0ranScuMmCBVOXuLwz+NHpWSyTP1OmuZzGN8B0JxpLQuEoY4+mrfvGCxBB/DWbjeDgIjE&#10;bwncXJaqoWdAhxanBMZM9pM27KBN5kODgT8E71OrgWb1L7PHwH7I438cCJN7fBHwKq75jJj5i/d7&#10;08gPhqu4nPx+MbnjTMvIRg93mA/lJu7jyL5ITGRX43MSYzdPDUjmJUw2CoJ5ZsR+Zqp5m4bPG3Pz&#10;81U+Xj7VZHg5m76g1T5hcZkxh04xr1+62hhz9LlmqPB4MihkHgHn4FSZPVgzDBAY+srs4l+ngj1L&#10;gtNRTYSm7haia4p5CYMkahkb+zAUN4z0/f8AMR6m3Aw6JtS4kJqV3AdaVB3LyQF1kBmIxxjCGPqL&#10;U6gb7tzuBZw3YDcuL3cXES1MjSdX6/CWd3WsIs24wtgQJ5v7Hfx/hok4Z47EcChuM8uPjBnX7hfb&#10;h7top4/bJic3lq+Nxkt4/LKqHS7cts8erju8xaEOYbsNdPNhdMqtZmQnDJHGBzntaiZeD+kodvAT&#10;HAfOnh248nl6dwaihOq3C15Wxt7JPwhK1NyY+DgQcg8BD+NIhLJMnB/vKugdNtIk7YSZzwYcihkJ&#10;vI8iAuHGP8RGJH4I7vwyJKUpbuBa4h7wSAhwx6ahkbkj/wAxXYjds5JjgP0lVbdkmP8A3GuY61Nx&#10;bQEpXnsQd9XBvy/pqtsxj44+AaJEmlkeBJcOSEnBCQDzgVbmAyd8HL1LaJdsDjzx3UeG8ZRtslpC&#10;XNV5A/ZaYmNwTebMCMEzj5CDzQg2b0GDgInhvBxkycka7Q5gDzhvjIdZKQhAuTxx3fprZhjvFx+Y&#10;qHUkr3ZyDH+IrcZtbZFNTbuGV1hKyxjx38/NUOl2+Ntgg4Fp0wbjfsscfH8JYa3eEYPeevQMY6xR&#10;yUxNTbC1TBuRs59xEpPMBmvwRoO4cXmyZG47kHGlOTaoEuNOZuPBxkVl7QwZ+/y1mzOaDgGDwcpX&#10;aXt7xF5xn8bVuMOmhOLWNwTv6aIvHeD8RCGgyQfif4FMgGQ3WuLh26aHTpCUGt86/N4wJN4LJPcQ&#10;ifk1McHGRJSn0uIHBJv6Rx/h8tO7vjIokvPpqW8JZz37a/Gvjb4D/KDxCYEId5CZAXEm58Yw/pok&#10;NvjJgj81SaaVah3B5gNwYeOL8RO2yR5ETtYM8VpMgzkwKdbl6+PsHUkJu3wOfcJzFahNLLbH5nTU&#10;O3jGeOBD/Q/LDkj4CdROltW5fsE9occOB3MfcQ0kwvWFXHjglzHZtwJkjzTx8xfVQQvLqS3AP3FD&#10;3gcA01v+NsCCDjQi7dzqzSY4SWiXuBqG45uNfrAg4R4Ie4nik08aj1yLvg/gOpCW96mdS5g4tN8C&#10;BNyYx4lDevMdiCA6zKLGll+0DXMwJGP3/LWeTycOYyWYAcv+RWqaDIEnlqquBjCTHH1P317LyAne&#10;OG5gKrK5fjc4/LVVqB5gcng7i0KaXG2eDjIXTWJ1wR7ATH+mvfIR5vNE3mmD5PLVwp+YDM5vQAuQ&#10;DXPe8EuYFsFH3LmBQ5rbUGL3XHS1N/ecfLWtDcD4IOoJZjR7O82vQA6qu4/TgJ/01/NnPEzerWe0&#10;YVGyGCR4MkCljcYODjQ9u5vDD8NWiXyveR47C8/iaMY3RZ0FISl5O5H8JXAYxwDxwcFpVVmMQeM6&#10;sjh5pngXYuhWKrEpfUCHEA+CNDGY8ZEnjjATB+mokEzskyaa806LWPJrNq7aDpJPqY08zcYCHCjE&#10;v9pHjQEg8b1dJR2GLIriG8IS5g5nVInhuN5Gpk0b2c/cIqq4JgHgvr1vGTYtRyU1LbRkcwI2cq1E&#10;mgzDx+YqTu5I86JSe4Ydny1Fk91W2ELul8G8JA2BAkNx31W25CW8CmNyYOPTXCuTu7h06CyM3g7e&#10;BQ+dfj5kfwlDbkxkOiTPRJjj4F0EJ+yIcASM+5AmRvBtkHmDzBMX3g6aMU/K95JeMuuTmkrVWc/0&#10;TWtIZHhI3IIP+9POJWOMmOBWp5LxQDxhUNu38axXTbO2bKUVAEcvwOcHc8xXyXtx28arbhv31ZJW&#10;4IEedYevdNRISt4C5FZGfLyKtjcDRhm81MC+9bulASI8JAmXBLwvfTzcY41MIPGNPvS0nM9mjfue&#10;Yg5GaskwH4EN3giS6aJoKqSVjCTHBp/DQ2YM1dnAxmyQIbMG9lseCPqKK61o4z2X+x34/wAW4rtJ&#10;7ZiY41T9zI8c4O5dWkM2Y4Bq1LlRhNDml8ZvMY1DmFzggT0vt208QY1lecXEOCYWiIlG7xqGRvpn&#10;wIPL3mBUN/pgXCC4mRuNTAl0lDuYCY06g+B7AmSEwJkj/TyIa4mG8jyJ8LdJwk3cYCYO4qezmGCY&#10;nVkbydzGQ6QKfxZ4+NdmhNaTMfuNGSTzopS9xqYEySnxR5/L5aGt5WSAmjxjX1FIl1qzTQHGJUqs&#10;JfvjI8Hl6ieHMHMA8HMQF5NPacCt6Mi60MUnPBPGQIO+PTUyYD9pBH5ZVktHzSzU75nB5q3eYN8Y&#10;zrnuiqNNLrA9vGmFOhP3fGqVK55dsN++rJGTCRPRNqJ9UfwJh7kadAAnfTV+6nr6SibvCPb4BH0E&#10;wDwxKQO3G4z8CA8Y0SG4skXTYWaZsxBT6wbuYyZFSSOCNm1nzOYtUmBMZFT3DgdzGbgH1F13d2zA&#10;BsreOTEwR8HTTNSTwgSADY5fMWs04yZhl16ANy4gU8l7I1hzGDOndErzB3+mAZXUg4CYI+NJxUGB&#10;7e8tASU+QJN5DqQXUBI4wfIopoJS06DklTCbsjGFx8tAmZMD0EceosTl84J0T3IBl6q0il6obGeg&#10;3nTgT4T2+YIchKi7TCYf1iCOPT+mrdOH7fd7UHpz+YqXUBBvHuMPAMShyt5ebfTRNcCUfhyG4Pj0&#10;UNcM8Y8iROZjTzeYYOPzVzHaOn7oNmjMZm2CMCzcc0JKnII79yAa0iaExoCOUbyTODpLLdNs2yj1&#10;YWJpNt/Fe8xTfRHgWTOCOZO5wQcCuDecDcjBgXP0ttkMNfTh07ZaiEvDVPng8autjANVaaESHFEI&#10;zGg2/ts8c/FtpneCM5jjT1NkHA5fQeYW4oVdgwZ4Opp6adfbLrCnasNmklRk9PAtal54zDXMlGOM&#10;bYEca2SWzz06Nr8RXYWb0za2GVk4Vq9GL0LLMxk9Kz4jMgRnV/iISOyqvVDMkDfF5hV1z9zcMyPr&#10;XpWaPJJkPcwweBAZi+x/Iq3ThCBGbGrLKJW3KTAbqJCZvU7bCCjSN4sM4cTCy5zrPdqEvmL+U3mw&#10;M/w1rVSN2wXJ8ABY0Xp9wMLL0QR+UtNDlRnDO4kp/q8NyBeYI9OMbXUGRXHaeWdPHnZst1I3AtQg&#10;+5B3lzRI6wcSer3zkPHyl3ts1ZEE1uuecTUIu1xmUtbWcTNTrF3TB3mxDBLjGj9jti0x24I/zrCK&#10;PqRtKr7AJ7bret5H8keZemDxveyR8Ea8/tp+zxsepnodIcAy/ucS7SjqdthFpO6lVbDsek9qEpjl&#10;oDOTix2uX31U6Vljappgd++Bc1SW9TgWK0HQ8xeDx6rgLcvMKXH+Vb9RDLsu/wBOBwW6Mf7C+Oh9&#10;CrvnMKhVsNigkkrg9HIuW/MzrNasqgjC/g4EYcTQkCx+qH++ca4zNZrarOmwmEsduanNO2CpO1XL&#10;Hxj+Eq3Q5GxpjjjPcg5amVxI8AzxhPkQfZu3JA53aDjIuXTuHXuRUbxtEbjmtFvgx9MV39uBeNvY&#10;5HhDxwALg5q9ep5L588ZPm0YCjDqrzfk8nmLaYvmHLt2hL0GEitRyeaheYWTZfT5HjJ9LYwdK3+f&#10;hWe1Rs/Izm2PcSjNd5dr8+ZdFbHyYJi+s6kAy8xXbaI4I8GBtGdWom1bZjGy+qpU4mbk7PlwE013&#10;tUssI/bBggOvNP1cGn/zxADHpr09OQYmxlmIcpfUH7f5DDkCvpANp6M5scZOouIq4Z7nNpr4Cctd&#10;w7SJhvMJoFw9tgIQJGLnuLz6Hk7MhIPTsin/AKdpZ8ZyvUEvs8fANGKLnDZsTP8ATVVmlyMmfqcx&#10;KVuBsyYzcC7p26o8zRtOO9qHJZJeDqQEWzS8Y3Nhco0PXDLdgXuNb8znGmeODyl4Jmfs0uxh7rhZ&#10;tqdsJPBjDMcYeAaDzBxebY4OBHZQ9GVtg8xVuo7jEgMHAoU8zWNrWWOxm16ZinaHPx/SWbjnjls5&#10;OHV/kWnVAzx+2NgFweWqe3bjC9PG5PnXoWMclpxk1Llm/bN6kJbAE2nGtyG4xuAQLiclSbg50fqr&#10;qKh6g3lkDXzk6hFiZnGbvUfKW4XJ+WaC/eDChxJppqnzi5A5swaiRB4Mi8e5mhN8s7qChTCxt3ZD&#10;I6NvgBjQmQCwcasZvT/RlWNi4XQxdz3uI/M1umja1lbdDQc4MP6StRx50HeNI4xrThQrS1D/ALjm&#10;TaZMCQPQYPNWY1BMHsbKzHwLpasKPvMjx/3i5dqhwONseCDgXt3LHaQs865mTU2wx+TzDc5jjg09&#10;Vd4U3UjZ5Jcd/Ouaab2fkqRs+Mz42/TVqpduWWtt2eacY11zqpP93CcxS2Mqz5eM7GlbzA2vaS4n&#10;9YCrGT8hzRnESMYv310hNJgSCnHzxt5RV481BPHJpjnPk5itxmMazcX8pi5qbtHVGxNm2ZjO5eHt&#10;3BezLbNlbyy9nkfmNbQ7i5jpdwNy2BHf6S3LZPPLxDtoOMgrasyadqQwzMK/eFtIZuYB/hLzfqRx&#10;7aeNeqG1SXjglOCPyl5a1w3wPTrU5f7R85nK3LyY3IF0hS5P6yx+WuY5eMsDkEa6cpOVuTX4IOot&#10;RyTASd1UPOHM7cgbQWhwDtCIofrWU/u0lYufLLatq1eq/I8DY7mP/eBTPWob75ITx9wZeYvMLqsr&#10;WetJT/0o8nR1ARmQ/wARPdqEjGAMCqszRKTuB2zxx9Nen0Hkptmy8hI9+1+WIRBroSh5G5eTYEfW&#10;J01y7QdQNpbMWIfM/wAa782fuGzCp8cAMlrqrnnOrlHTI3Yn9psE0uySnMDzjtLjNxcmRDmj4Lt0&#10;a6Q2wViyM5BAEGfqKn0vSf8AV2e7qCWZNepW5+Y2sZbOUcQ1wzwX/GsxcExjXQm1yXjgJk0+qub+&#10;meNdPjHWKsOXyaa2jMvZto8nfIjA5WONzz+WhrPJ10SbkxjxraOZeXalxjC5OY2pGMWmrJKx7yTc&#10;47t5wXmKkyseoDB+Ir5SbizOt57gxKKa4thJD0jkbZtPsBuAf+BdUbK3g+0XxoAFGEi4n7YwPTxw&#10;H+IuuvVn9vbTW8f6a4TmDcVuHdcvu+11rO3pW8bBHg740YcN8DLHGDOTVIsll8wxklQYOor5UlUD&#10;5MHU6a8+TCqaenOmjzN5uY+erHJAb8S9GqhL297Ob9NaOzyCCn9YGqdQxbG24E8SAfGmhk08KCvH&#10;eACS6aTpTZ4CiOMrz6aKadtVmUwf/FnR6P06a5ia4scnTTw0K5NyaadYEwQIROM7dfsvJgXMJ2nG&#10;3RsnzVQr0tPAvMna4zJA2z9Qv/tXpxN7ZpcfwLzl2q7tAM+gLGvdf2fuPOeeNPBOhyLNG/tOCM9x&#10;Q2bP4FxEpgTUycHUImRkGEmdetXHkZDmgyNuPTWezAepnVknk8vfhqkjcEjJ76ekU4vlBkvTEHw1&#10;6obM6kHuzHwEXlTR4yQObPxV6cbL5OSBsxwadxee85osO75LcdaXCGGDGj0ruGHz7kCqrz7srVIO&#10;UCCNeZXHptJdmcrHbx+YmXjccZPLUzeCQDyKquJpjyQcZOYutTN2jFp3gbuBHJMfxbY1dm49PB5a&#10;hy/Ii4HGosy8teVycS8cZAKYRm2bDBH5aeqAmAWNZ7PJ45ckswcBFaItLIOYDuY4Pw0Ybjx8agyh&#10;gOCzHHxqzDWXdaOqrBrn0EhzwKvkOSMZo1dn48Y8ios0b4BYIPNX1ySyE7TULNPu+fuLjX1kHGCU&#10;nNB1F2MQdmXHgjOvP31nHGOS4ID8wqtwqftUcjyTvssg8x5w8JG5OmWc8cwIw8kZAlzpkkrIFtyF&#10;7alKT+fnd4MU+QjwgIIOovSbZOQctpwGC0OO6uCaLZ7nYNGDOTlrsyh5gPs4FnU8sa5nmA6fl/vF&#10;2qSeDjGePmRrm+YDxkvWC8351cK0edyDzbSUjZkjJkXPXVHT02uAO52WwI4PN01dqPp/ATHH1PLR&#10;J5LxwC6pFSZhWhGcuwQHFjIuYmva3tm2hCY3cDG0CpBttGC1gXMbiVuX7k8fxUeePCPyK7TTdpay&#10;yLUhfZv7jEm/adxhjMwHuZMECeldQWSAxnzoPPHH5CKnjcWSLamJtUcY51TTq6n9ohA5L5VZGdeE&#10;3KzHxkXKMrmGD51oUjI5MTPprl/UCjoIWaaac4l7l+M5r9yDpqt0fK3OuG/y1rUjcMoGWCPgtLN2&#10;9SNpPOjx8xPubU9ZqbX2dhcKkZuWzbHYyLAe0MDk+DUuLWqkrQkybYIwCXPbx4SAp4/MUUK2r9RD&#10;mn/TD08thGCM2oZY0XOTHGbOi80nN4ip7h5qHXU4yG3w9884yc20MEcYMkaZcPO4ofHwIlK5WQ34&#10;a2KCJKbRN3hYOBE2ZCR5+ZGpY5WOBTG9uDgUTkqNSmomOMn+YobJMk1siTeVuYx+XAhMLaIbi7U+&#10;8Hcxrpaj60IzyB/EXN9Py8YSAjj1FvEjlY95wf7gWZk8Ypu2w6HDZN0Y6Ek9UFMPHHpxobNBkePb&#10;3cHqqHJ3DYIzwR6nmeBQ3E0JcxwcChxaVRu2ac3mBrR6YN8F/Ha6WoqeN5gJg0sHURh4QjnjB+Iq&#10;rPB7sO9310Nwd0xPahcjICCM/wBNYnUE0HA2srWtqDglsEZuMiwckvI5LjXQwpqmqMBxnswb4+BU&#10;9wPAtInGis9JnItojNCotmMzkEC9GtjcwGzmwG0AC4N1XnLSbzdnII4F35svnA4HsqmUHANcxmXV&#10;9w0oRrW1SqJi8c7mzPbg5ZCLH6gZ4BU5r6xP3PiLeCPGzls+fx6lsRdNc31ITBKWLnlmI65iRCcp&#10;nbOgmJqCVQE3mXAgj47up+ws3l8vc25rg4Oor5K2e8tjmgPot2ltAW8wsyGax+ZaERXJITH3jjA2&#10;s/CKvUT1SG9mj2P4i8r5o4xkwcyDzF6ueq+4s0Oxg5dxcjz1+Fj/AN51PJn4/wD2HULdviJjjQyp&#10;3LcTY+tbQIlR7mPy1hG0Tag2gbLyS5rW1rPUnTFK3GHH+0D2mfPnPcGXTGurtl9HjcyVjGY+f7z+&#10;wuUakJvI95762Ci9oBAj3aPyl1uZe3pY9fynJ4yapct7GfMa1tMmEulsuPA2XmbXntL08a6uqCeO&#10;Zw5PB/uDAsBryXjbcC6Hlna7nxGLzO7qf7Tml4zxoO4Z2VoRJfjzoDu+qDH016Ok83ckqtvBxq1b&#10;xjsYOBAX/NUxlcQ4zjTmY225YI+pqqtuBjgJggQckwJwJ4dyMeONRJS1ZX3RmcDx51lcw5mBXx44&#10;xqnvBrUQSA1kiRJWTjQ1uTARXHtcdvAn3arJyFJ9Ei0L7UEgbYL6yu4W4iTNwvj0WlBdpfNHpiYI&#10;Fs0jpNy8HnWb0OzbOXOfgXWkrb2WVmAAuVd/bSblKLEnPdSU+NmTAgJGY7eONaFtImDYI8h86wft&#10;ApiJznWh5xMcE1MECeG4chzwKHpwZ08zng4M/fGsxzicTwhIyayq0w5q0F4QcY73MjVPIzJHnTki&#10;XlbI3xoC4yK4PB2RrPXBNRXcOniZbz99JVdpG0b99ZvAIkZFcJWXAvxPTrX7uoQjWRy9sZsg42ZG&#10;2TzEeb1A2gl2CDjtJ6Xk3kmOPylgpc3x3Dp70lqoeXjNzk/UcwlzAmAOoq0NuRsM8YT51VXFwxcc&#10;aicmx1l5b6zqVWHpxbMyxwcaojg5A5FbyOBwDPjVPePMY1QhRi5N1pE38kaY486agRFmPHnVupz4&#10;yMitUvJgz2ENGz76UwcECPIvzTZ2wpCRJh41Vn5R3FCJMEHGQhiL9R4XgJ3QwMncTTjrr81I8imv&#10;xjCNN0+/QclJTnBMZENcERgltASZ1tpKAaTOoZG6MbuWBMrTuG0aA+yrFJ5fjIh3oRdpcSXO9g81&#10;Sn92Cj1UTC82yKkyPIiU4JjGoUp3gKGQmokNwmcCmDZq2knD0neYCK+bwQyobNvgVqlbgcGeNYrk&#10;gHh+zZ1ZJHOFVd4vcAEYZ+zZ++syk1EoDDgffjQFxLyXMiPS/wBpICONWqcbszHgg41YnaLDE5g3&#10;wZI0NuYCI9OCaeODgVVbjLHfjjWoRh4k008nGqeRuQymcCZ3zAgAC8b4ENRJw8vEUMg8CoFg0hPA&#10;mSDU5Sht0AMyeX3iLSCN2TNt76zEjzduBDiTgka+O0c0muN9pdw2jJnV8nFQS6AllsuaZPNMC1qm&#10;2Y3Ky6G2lqXlwk8v3wi2BnRbls2AaM+Qip8nGMJPcGrU8qwnJg4EXlhT55JyXMfc6a3jY+NsZ6xD&#10;HwDKJY/ONZtggB+It+2Jj3aYsY9LGsvmB32SQbOF/FxzSNuFP6mNsDpai8/akpdzB/mL2AcElpmx&#10;4I7RIOauFdslDkCQ5vxbfzri+Us1/h2HpXMGMVJTYcQjmG5kwLQpPUhIBggvqnzSn3NzRBcQfdyB&#10;JnXo7kqaeOzcY1Z2BS9QbsPGG0OPzFanG0wbBtgg1DdRciy+pCBHnUNxPL2RY3qywTdUdCM6scv+&#10;DgIVdIbN7cDbHHa+GP8A1LiGR1ANsPBAt4pOqMA8cACjD01l5rl/qVVrOnwuZqabBWkwcvHPlobL&#10;2ZIy44z20BkbxzOHv3F18QhFdiOLJMGlpri8nyZUrcO6hZrdHhyNzGPBYLg5RE9K6f3PWc3cf8iv&#10;knmkut+4k8He4P8As+ZIhO6ZVfTlzt0DvHhHgsEfB8JYbUDeyN9GHzeotyJI+RrrGa4bjCM/gRhn&#10;faxGZT9kMHnjchiaPGREqTZkZuQY+MaVNkHvJ7ysjNwKCY/3hF6dNd9lkHm6O6d1Um43OnQGj8pc&#10;H7aKkxuTwQLW3m0Qk1vhD9zbiXPVaNyGGdybqLx/kbFtVLeyR+c7TM5rqYtazjmeXI3OdMsyamRE&#10;qgZkuKtjuL+kDx55drfjRIbiXQNsZj3I1SSDJGNDdzJGp6RJoQ54OPIFXaRy/ec/cWSs25Aq7Stx&#10;3L6Q5JYk2xm3bBzxnSG8HwBu41m5HgrmDmKySshIG3vqKkuvLIMbkw+fkUMhBh64vw0NGNy5yQXc&#10;CsjeRjC2BHGe5GQqHbQ5JrUvI5jZMYNLATpqn1oPcHoNe5H1FZPtBZyczdxfvrPaoee03jHzkFzF&#10;xcLunTzX7RQ5g8vEycaTylx7tgsZ0Sk7e8RHnEw58Fjl/wA61HTWq7ZmIT9Qx+YSMbYmf8RZvPHn&#10;gW2TSVuX6xmYSvUW1jH2mXk0GkbK6gG2KeM3lcsi3K4QxLwdSDprjkZCNs8C6i2J1I2ck3ZyfIRR&#10;ZNHTt6j5CJDqts06n3mDObzdMfvqyOKPcxjO5Dp+YodWM2zBzgbageZcSHXBG0pOGDgRcpm4s2kv&#10;r7hjM0qBzcs38iuEvnkpZssBgFxk8tZXUjgUZDxweag9P+neZiDfOSPmIyWL2rFiETd02AbPfHN6&#10;xbgJyxp55L8d80GnGNTJXVgzEyAthGVXYlSMjExwAthXnvWyrdyOdclEVnnmVs6wey0mPvkXRezB&#10;5PpqzvX7Y+YQnjXLlQEHG5/FtW1ZJXtMeyoe7B4OovuTwCpKfTjx90IWT6Zu58J3hI6gZBc6xxDg&#10;GLTurjnbpPGzyYnjCe4FVtvMJtNfbI/4Sz2vJg5j4/w07ljl9saXYOzOZbJiVmSuPvORTMaDjJgR&#10;IZCRkyca9iPMQxKx6mNXAdq3z86pI7tvIiRCWRoHpLhJ+uaO1gVbqCoMBPLjRKh95mQjhv2wj1EH&#10;rCV7m599ISmxtY/yi7U24xy45jH5nLGhtUSse7Y4AZ1W2c4JAMEEfAlNKoIYnuDUSLVOHFJcXICY&#10;IFMZycjkgAhTLcZH5DxwK+U23c7tjg4FqXE4zK6DvZ7/ACy2kSeUG5bEwf3SQ6gGw5J7kZF0JR5G&#10;TkjHGcpDcwiPWblCu6cxzSjyM7GPjIrIOgyBl288yNWTapOGUdRnjbHyJVLtQEaQAYBBbj8xWPyb&#10;bY9ccHAek5oNgQEffGnpXK3M+qPeYwFwKt0/LyOS5F05T7NkwbYINS3zP21mPdvDkotBryVjM9Yh&#10;g+mtt2iVZLpVJdzCfOMSwx483Z7jv3Lf+BNdnknBDxmPcgXkvPyEyZcCx/uKPQuWXVKfX8XEZtOC&#10;Xm16xzFkricDjyGPnGtm2kEHJx4IOO1aXIsweXi4113LKLFHI8wbTR6cE1MieZvHOgprBkNwNEZX&#10;LyRkwB412amqYc0PM6ge8CMDqB7cBrplvTbmAmcCshJPuzbHHxo6FIwqryYOY8ieGzJHnTNvUVkb&#10;s7I8cfGRHaEvA7eVjg4+MiJOG44/hp5mMcec3GiQ27a5z8iHvHJQDWbfuBWkM2Y5ayvR3cZOWg7e&#10;YNoCZFZJ4QjNkCM2pGRRX2lyUlqldUWW2Nzxqhknjk183Mj+qqG4mBIx3jHyJ6RvHLwh8AEJhBeG&#10;JfPLN+ONLtxzNXOtwIORvge2Y9RaRJ6XbRy7Ie4Zxyx+BWuQlQkAjqBtGTJwDW5bO60lzOYgjj04&#10;LXUXN/Z+4PTwG/EGrURvvJAQNtS2kTcYlm2DjqjaxXDaCXAgbHzk1SW/3VzqOebyyP4Bi1Fdp5TY&#10;+zpVHBx6txYnUDMjCXH+IrYWM+yE5j84mmofwKtkeJPBkjJjUPqIckjJgyEVwlY0HZt1dpO3SXDk&#10;pDzeXlM2vR8CG1A4Iz0eWrgzcDCMH1VldUPCuXp41F3TU8oJStxj41ambPBrfxFnsvyZEYmE4cx5&#10;IEJSQ3EN441D9RAXtxPJDGSPjVoFDJbgJjjRhnOG0A/fVVmGQiB3CK1yLQL0zmmB6DwLoqh5gN5M&#10;QRwLkVuRdLbIyYCY41i5pO0XQn7x1FJ5gyZzY7k10kYxWh++l24R/MXxjA6VrmqqkqhkGw2g1Leq&#10;QiGvKkHLWV6xcjIokGm8pO1Adkf1FldPzzcCJVJUDl+THGqrg760+6qthiucdyTBngz2FDHnyG41&#10;cCS8cYsdi31Sf6EBI37kC8Q9ZnqnRFb7Ucy0mNWSV7SMA7JtSBDZhJ98ZdUayVxK3ISY19hQok3u&#10;fGROtV2zeHk0ZPyY+Xc5nvpkjPG28z/AqfJ5e5CPOBGO1MA8CtShS21rkA7+oXCRk089pWog8A8/&#10;U6izeTzAnc4Bq4DnhIxng5a6BFqnEbqqiq1Bok0eBPSNmQ2t3P8AQjBJHjJjj/38yZGz3axoK2a7&#10;aIUp3i4StuOAefgVkJL227ZNOMaD3BxjxwaiG9qDg+IuFdc06i6oPdqDDnjPbT32kHB1/wANZ6Rw&#10;Ry5PgPnTzOn3MBMdjIrUJUruCL3NDFUOCGsGDdHAsNrSRvTNsgLn+BdUStuO3nBcgT04p+8PR4EQ&#10;uZosEJuFbJUedcrJZJgW/U3ON2bY41ldaSvs2bHjgBbgT0vmFltgg016cl3UqsWcL+GadXM3jJ4y&#10;8u4jFNuGxmwIIzi5S5LldQOQ8B8nUW2UnOMBDwLmOZsL1MQ6Dl/J1tNsJLxmGCNVCYScceWxy0dZ&#10;zAkDn+7U2ZwDK39y101/P0uHKjOPTkPU1RkApRqZOMatNsZm2f8A3Ghjgg4HGPmIwO3x8yAiofxN&#10;1004yG5RRJhLx8CJSOVXiWU/M7YiZ+orfTkFnP5i+vmMUjx9olCd4IjpMmvB31n0wpf2nB5a6PAL&#10;GPIqrUDOznsctZ6eZdWam0+EZu3b2ckHwl+t/H3CaaMOD4/N0+og48hAxr9W6sEvC5G+moZB6i/S&#10;EwD8uBOtxk4I+P4aR4DwnLHBICYPiq33MY8fM+mqWJnZIFaMwuRjWZIdWzTVf8Sym0JsiDKPB308&#10;4l5I88CGHtwZ4OoJDvTOcGTSXPthts2y1LgbVkvvMj4/w1xbVMjsl/vF3W7f3hYFgFYytuUuXTXe&#10;cj5d0Vnoa6HMZ+GppysSXjjWnUXI8GfvoPNJPuxFsNHW42+deo5jPtXF041nJYzGWN3BicDxy7HB&#10;0/LVbp9xebWY7S1v7PY/Rg+Esw7DIwcnjgBbUWAz6mXrLcnjGr3DH6ok/tucCTeXkD8606eNxuSZ&#10;+NDRjsjwR9Rem4zJ2pOLmwt0mSOoCBICOM+RdgUPWF5kC8uV3FP42V5Kk5w9lpAQcz8XuLF5mxip&#10;yjaws1sZp3gzmBIx/UTwx4yZFzrL64HGTBHwLcqfmAzNsYfxF4VNxkuMenQpqmkyaS8cbY8Cze4S&#10;AlnmaWnd761reMYwWVm9WDHG5Abvj/3hTsLcxtbBOUMTqSVkC5/V1E9K3A3IwQRgzo9UjccdiONV&#10;Ue7QEwL+nOX3fZI54tmUfazQh0m2gHjD0/30z2fuzkEcHTKjFPzxsZtrH+GmSEH5+QiizTtktxhZ&#10;B5x5AZLWmqq8psZhngj4xrQpPL8YwQeX1E88l4wkBHAv59TNaqXIWs9cdCtVYY/L5WRg98tb83IO&#10;OXZONVUkvvDxx6kaMN+XjXaJzVpzzoRidcSvGTPwLK2cwI2vh741v1QOB3DwfirDZ5KxwEx9/SKj&#10;1mpu2widCr3FmtM5ppgNB0/LV2b1APQNy/qLB9TudRQyPCQcB/prmEcsqnKNr1z0x04NwNyPHzIF&#10;W3mtwcfNVDpeeOYxn+IVXAZN5/6ffToWF9W7Y903qSh1ozxjBHBpmS3hy5lwII+MatVQN3MYzwBA&#10;VUnfCBZZwW7fUXoOFdaqs5HJpqbYZvK3hIHvvqZWDf2L308zcNjPefzEHrwZAj5+Tprp/OjnPP7R&#10;ho5WSNyDQzrtjZvJxwS4H6S5Fk7wcbkC7Mo8m7DBgSebX/ZC3lLuh6YE1Dqqkubz9RaE4Z42yxl4&#10;/wB2e+4ReIpmKuO7mp2h6cTAcAzwLEyEJvPuE0loUwebzx2vhqiThmOIYI+X1Ftombpz01JzHtcY&#10;WXGNUmjq3JJSZFqm0Qd6XHxrlJx6CL2vl5CpuP0Ww8+ybmxpVizYKsrAc0Wds3GAir0MRPSirRuS&#10;NdLExioyq1mW57ZO4w36g5x3O+ulpHNCBECPvj1VxPTdwLldRU/MCR5I+BcHzNjEsOows2o7qeDb&#10;TiVAeQeV++srk5CQOcEf0vzqybK5iU0qO2j4B6aZJJ8D0+DgXnvKf2Zz4/Gd3mvtPTsNglecXlrN&#10;6sHgc441pErb4Bg/VVJqwZDEWpmt0hSY/OM4z4+Ma4tqFxgnR/qrticZMka4h2gDJ20dP5G/FanM&#10;8zkMes9WnVhL95lIFj4xuYB41ah1AQzYGuvWTkikt2ZGxFdqfyEBH3xp4jPfCICQhJbwLQJy7VhL&#10;xudb4X76xmYDwDxwcY1szh5vjYBoD/UWbziVkbOcEfAvzCBxcKH2oPbYGbk/L5ZF1QN5ebAjjtcr&#10;+dcNjkdmxGu5KXbjmshlTkPGMS5jmBKl9s6HC/TIc4uQDxx8A1gO0QnswI4OPqLpzc7zI8EfGPmL&#10;l2vG+AmCNR4zvDsn2ihsxjcss/GkOXj4FMlbxsEahjeDM50eBdmlxzAYHKxxtvfGmWcvEYh8fGrV&#10;NB3mWODjVVkZN8GeCPjGi8C1S95vjaymSPBtr7Y34aAysZAucipNSEJA5OoqLQcXCTysj97o/UXY&#10;De6wbSM30hORrleg3jYIwOYOMfMGurqTmkunEpOzjupzpvlj0pLVOKfbBbAjDqQEWSzhmPuAWtTy&#10;RzptYs+0NSC03Pc/aWbzTIM/w1wuThdM6w7SE+1RQ5OzxjPHYzj81HpXKxuRn0PhJmXjsjz/AKiP&#10;SvJYwfqLFyk1pbCSZXOKfIFzkBkIrhS7juR8fTVkqS2YjGODjVVI3sucfmJMLJtqB0JSmlwcSfB8&#10;nlqqzhnZzwdTpoxI6o6MZ7lxPTwg3LbJqdVbUKbYZbkmDuHGBz76u1H3Jq9AzjPbuF5ipMwGTecn&#10;mq7SNxg1gnzjKIq7pO2czeaFWFF9lPQQQHuQXRaiZbs+zXJ8HAiVaTByZkA0drAS0JBxzQkFjGkb&#10;p+TJawcNjZ4Omsr3i8THGtOrhmSC+5g4CLKxjx504WMvG44yZOouivVv/wDk1Z8y6Jc3jcLoTYO4&#10;3ap2JvhF/kVyXbIecdFVRTenn4/hLjnaBL++u8KsqgcbKyG0SPqLlGsJONyQ5oFmJdaBzezbqyjJ&#10;ZTG72XJwxpNx+NWuJzQqXnm7EW/U2Mj8m8x/CXMdPt8bnAutKXJuwwf3axsl2Taxpang8A/fGjDO&#10;YEgvxwfwlWyPBR5I7X+NB55ON2Hk6i8v9Wbp13XDM4mBJlMdHzeWtCZysct6+QhbumqTs7bicub0&#10;Z+WtamjMcFiP9NczzNk2xm9Os2sLC2rC+S8gzNgRwcamU/ouTwLPZW83MgI+4rg3eYHN6A/M0l56&#10;6E1vUVnaIcaEMg478Gksfnns1/Hd833FoTd4O5n/AIqzesCDMPHB1E/lJLVytwMy5VRxztgcPWzk&#10;EfcJdVVlZCPG27R/hroTaBI2z+U++Nc3y8e7PQYOBf1hi/wh4Jk/xRDeTAjbRMsrnjjVPjWzVY3H&#10;HrQdQS58qvRT9N3XQieZNMiYyId6FNef+KhxLrk6bZzHh7S5040vOFtbNuRtYwLGqTce0gXSsntu&#10;eNchmn6radbC3VAeXvCW0SZvCBJ7iZHL7JM/AmXgyQExwIAeqCcNnLLPxrGSN9VaFOB+zY1npCYy&#10;J6CJxcJeMe7KnzBmPeVsFL0/vLLHHwIOSm7LnAZRdapTTT6K1RjJG6GkbkgWqTCVtgkQ1w3GtNM0&#10;zHJKI0ISAi7L2Lt9/c4INSO0uUbY4HK6c2LzzsqY44OoJXX1gk9Aqgp9yGSsYIAbxAMS5d2gU2Rm&#10;55BR7wLTGuwKHHMXmQJ9EghC1Fm/rADcsHoG0drG3FaJbEofWau2F9pwe3I9C5/FXQlHzzHkj4B/&#10;nVDcEE5vwWBYyaimUWT20Afwli8wbqjocLtON+l8wJcBBBxk8rwLQpXKxmHrfpoPJ5W2jFj76MSt&#10;+OD5Br+fc/mem7Z6pCh/UHqol4421mPylwrXjeyQ8EdrGu9phbM2PB8JcQ7RB6n01tfs/wAo2S3c&#10;MXm1O0YzKyD3mylNG+oobcmByCPy1p00ZtnLe9fuaS98uqPK+6Z6z8auErk+8kxwLctnex8c7Heg&#10;OLAQXVWzS/YX2UPAbU1eqsuZzPFXt9R7x00LllrVWBjZmTc5SAJgdVUnag4G836AP1FsA6fHA2ya&#10;caxOrBjCPGZeYum9S2w650Lpk1nCtQM7L0+BB+y8Y1dqsZ6izdw8K2HgXp2MtqPMJvdAMwZ4CIlK&#10;7fBGhriaaiJStwOMmdbJmGtStm2jbfUQ3fCNnuOA6G7xgFonSlZL3Go3bpcg0ipJhvjZZLMJeSAe&#10;NaoRneGCDy0BcSsixUO6Y2qbTN28vxlVlk8kLH0Vdh03jb44FsNJ0uOMYHMepbt21zeY5lUpPibO&#10;Mw1rSuU/RZILMcH6ngXQVB0vqY/1FdmcrbQCBGjFNegcBci8FzfNDpSnnqmMwqowek7Px3cY1s0u&#10;9I4Gyp45eOMalt25Aryidr1p2iXVhOYOMBMEflIAQd6xjRhw3J3+NM8GSBOhw9qwS5wz2ciTNn34&#10;E+2GOMvuKxQBwQLMm5h3h6BYmH4ETcsY8CXZ/jScPMHyJrfMfzrG8HFg0doNBXkrHcxwaca/Xbkl&#10;z3EXl7i9xq5fE6Ppw8fiK0pYDRyscbY8EapLym9M+DU1VsEFtZ9PZw2bEPeMuy5Z5rn9egxsnDi1&#10;GMUvcjG+gN5pRairdskGeDguqHUFWaeNt1ClRiVvN8ZZwfU+df22l7WxLD+dv8XWGG7whh4/LFqX&#10;UNcPO/8AFRJnkHn82586DvJeSNzjg0+r76xbja6IMOB4xgwfFKqS8GKMnIyJ6aOHISZODqIPvBNf&#10;XT0uI3jM4tQZIPNUPdxxjx9+1cQdxOHMbnP01McTQkA8cABcpad5mg2n2Y9fH5qZmDy89BBBpwXe&#10;mnqbIQ1/X6v86yWYDcs50eCDp3dRdEc680IlLjZzbHfydNadK3A42R8B1ic0rAjyxBYtwEVkbzjs&#10;0md9zFlZlPUq3DTxk2tpsBJhgHk6fTKk3nGpgjPbtrPR1IMLbJqdL9hIbhzGO9zFwr8Ko61GTcao&#10;OYXiaOpArtT7gdsGC1jXPcvI5urbKfHpgjjXCZ/llVVZ1GMybTT2ZceSPU6aMQQ2iYEAlbwcA86M&#10;DeDt+XGvJncn8Vnh4+w7lGSP0vpLBkgVaePMbY8Hl6SMOCY1W5g3HHfgju+bbGuz5a5UVHcY2Tyd&#10;iTm9mMcE6PH3BrWm88HAQGv0tQiz1xQb00xvX7YR/F/wokOVkDowcA1/V6UbJ/Ps220VcPBvB5NS&#10;4rVQZCGlOCPTWezhnZyK+UWQkbbB3BryT9qe1APQuRu6XZvL+/30Bt2XuPzEeI8KFtj7iD3MZPwl&#10;4HhXNu3D02akU0Z7zYjg41T5pS+D+9uK+DZkg1uXcRJwzJ5+RenQspUc86FaYmzlbm5gsdJXC3ZH&#10;nV8ldPjgegxpmoGY4CYIOBPydTE2CUprK2MeMf1EeHy8/GkNmOMeTqKYNmPgXkmZcdPCSQx/vpO2&#10;eMeREtzHcSOMiwNH+3TwNOgGkbktp4cv08caMDbj750uAeBVpE0lbHcgJg/TTxMnw7amPLcF/H+H&#10;aTLgl4YPGtRBE4JU/ONze5+AitVSSccBPqeWsZJcgJnVwldUOeA10kC63GZry2GY9BVXkrIEmP8A&#10;DVqZ1huxMDk9yAiMPBto+TwLPakbj3b+J+dbSJu6ROSaEO28bXoEHcaPyDWV03MJizHgg1FpErcE&#10;mrLHf+okzOla3beCXNq3CG8mBHmjB/7FcJW3GFtkOhsvbjuWYEYcN/BwEWXMmKqrYWJT5hDISyRA&#10;XjMjkvI+orJ2fjv+NTHFsI8HL6qRCm4+N2x7kNaUkcv3a/By0YIzbaHw+WmXnMx8vqqGRwS2eP6S&#10;TN5g6ntiEpqHphK8BcHmJM5WS6eODURgbjfNbvj5g0m7jA5x9xITcpRSVueD9p/CQcmfjV2nmcgI&#10;+4ocwl448kC1HTaoh+aN4pO7okPRHk1I/MT7seAmfzdRMx8GCDgIuabkmt8PQCkljcYB47+REt3G&#10;5Q5o3JGPArJJ2mnn41z813hufxNNBC3fTzobNBk3bH+orsRneHgjVVeZG1mNbGFydu2DkgHk8Gmm&#10;bhYB4O4nnjyyP3LSDuHGmCAPH5a9AhbqTn3gerJeR4O9B0y6iGy9x7Tgj6iuDdxez3/1FW2Y92e4&#10;L+QfLW35VZmebYPS8ZGxMfc5iG1RceD/AFVfG7Mcfw0HeS8kd+CP6Q1El1Thzk7RibchIMkemsrr&#10;CV2XJzQcF1bZOJWNsTHAC3qoDNJWN+M8Gqutxk3zDmJsLyzJZO8vcHUTNskDk/g6aZl7cjB7gVke&#10;N7znJqRrtHnPJD0rbuYxggv/AOtaFIxkgyd9U+V24LHgWkSvOTHGvMOZzrsaXDs/wcCJM2eAeCPg&#10;IpjMeNtjjtJmcEJAPpfUXlrkuO02hE5aEOGY4x+/0/GhpIC3cHcReX3ODvr7SxW4F9o1A0wWYNXG&#10;oTi5wQcauDgmnjgBkVbL76Sl+up8cfreTl/YH5itXGPHAbJ8NRGno9nDF/eJ1occBFJIdqzx/wAt&#10;R6Ekxxkvfw0zAQdvOoZCY/xEsen/AHamqKB5483cmDuIPMCY7ChuyEthx/TIkOMfB3yctaCkV+BC&#10;M6ceTvjKpkzbjjGD+7+RNEZjCTHAZEJgP2bR4FWrx49dKxDSIwbk3fn5FDI9suPcRFmTGPBAg5Bk&#10;NwXfhp3S6+Otggm3B28cCMXMY/LuKqsGGEmDuI8zBg+RRvTpp92pagebuCQfDT7P043CDRuOeiUo&#10;g8eokNV4aaj7hh5J95e41McU220MfTU14Sy5yIYScYMka9F5Ae05jM1EOqBjjHgg42+ouXawzkP1&#10;IB+YuqKgkZDaweMixOYSPfxnDzIxr+gcYeZZQ5dcZCY4Fp1BvNQEZj24BoDUkj3Mh4IOmplH+CDp&#10;ozPaIsZtNOzKfnjZs2wR2tRHyTAkZMfLXOkvcE33B8VbCzfjuAjgX8vcywvtVh7dhptqi4M3BIP1&#10;VrMjcDgbLGZeTGPH3FfG7yzY8a4vXbcdBdsh6aEbcaeZkxkxwHVVcPLzbP8AiEUwcwIEeTUWz6zq&#10;IgxPB6ePSVQKQdvGiW9ubnSVPeOLJDwLHd9sb6fAO7Zp0keYG6I6lzHy1mLNw5/YJpq7DISMabql&#10;vS1n1IYePLypM0ycB0ZETvpgjfGVYuMazqi11VRMk7PeWXuKYNnZJj+KnpORtAXAjDe3wL0dDm1G&#10;XsgdwTUx+WldwX+miTduOMucHMKjA2fc7iiegekDk9/gTJJgO1gj/TR5wzGHJ3FT3ErJGT3BpFLW&#10;9saIcvxkxrQmbPTBgQdmzJBkseVbWkM2+MaemEUXAFwzJGLAnuz+5y1ZNOPJ31M7LvLoIUIic4qp&#10;JXgHjVVeOBwEwLYHDcdvy/hrJZozJrxpOTSCXgffBwDxxqYzmFkoEHmDMiel5NTB3Fz1O8NNUl5C&#10;RjzpEeYONDZeQcedJwrUAJ4NVsnMyI9MB4Bnj8tVtw4JAPGonwm3FFwSGPUxxobNCb57NBwIbL5p&#10;vPyXVZB2w54EPfUCd0ZIzGwGDApjMmpg/TVbqR4TdgeAaMST2kQP01i3WtNQtQ7cCmbwOBDRjwEw&#10;dxMrapJxOHhN5ycCet486ZG31M6mcCekB53o5O4lb01LPHj+dNDInTXCxkYyI63YYOBQoYMGZGRg&#10;wZ0YV28TTNfHwCIIxwDQ9w4wdDInhkJbUNxcMuuuMvwIZCEt5ENZjJBfxouNgSAamt2Fkh/iJyT6&#10;4ZZtxxjOq2OVjMM/jVvjgw8aENwYxnR1tQjpDkWoZh2DXDHB1Bai659NUNreA3GQSz6abN2U1mIJ&#10;kbnN0BrSVjbS48d9bUypikV/EZlDV7geHOGwZ8xjgPzFqbiYt4B89cObO282nb0BoAFJbLzOBdEv&#10;5JNfSTHF6SrGdy/W2tkgsS5rFaMoNCb1Qz4FEeVo2CTAsxfy+Yh1o7o/L01VXg3MAzmjBzEfu+o+&#10;tc36B0UOs21vqokzqQbmxgOJc9s6oG2ZYNXGT9vAqqOrHrbgWzCxlXbOfmTTsB48GbJB8JS5RRgq&#10;jE4aQHtx3RlGucPt49gGDGDP8JXTZDtjHKJgff2QsBNPULBB/OuuwvVKbZ05zs6brTtfGdZuKZby&#10;9szbh4uWRZ/MwDgJg7iolcesJJbh4AgKNyMWmq3K9pDY0uAaM+f6qRmsm1rfw47CN2tzU2WNg2aC&#10;tctZ9UknbOR5EnlWb/nCcSGuCDt44z3El6bTbRNM9JS5G3BqKG8mA5U5xuT24Biu6S05nNJcbPHa&#10;vfvpOGdOPB+3guBtWxj99bWLcpu2wxsnV3ChuNpAwtsccqmuAnyf6kzK60c7sc1go4B2rgyizrpS&#10;q6LlT6XSRhLg23Noencx4/cJH/4rJtq+zDsvcjQHEOPdbW7/AOqJddNhYpkSxZzqJ1rtKwd9qGzw&#10;YDdy0jA3mNkCNcxkHMWbkGC6S4rsz2oMoCAZx6dsXTXlUzGHawsnX3DcuMeNMb3ZGq43qDeWQI+4&#10;niEJG28tcjMhV7h10KbaDZwO98ioby5LXIDNj3IOotO3jeR4IDiUPsfTwR8CEf1Bzt0tDObb23D6&#10;UJmmcedZuSYEp56AMfJIrsOab5wLn34xvVWfKORMVp/cZjJybnOjhj4yKyVh9yxwdNUmYWw1OfGf&#10;meatCmBN5lNm/nWnpUptgnySh0W8emyQLoOSezceouZKfJub36i3hnNMdiPmXE+Z3tsTD7W4ap2h&#10;p41QppUd4rIMfTKv2YTQYWWRZXIyby9PHHwDLy05F3cE7JuzFz3u4iY5hqKoRu9P6aUjmF4h44+B&#10;ZiEtK3aKDE0yZ41VXjzAPIdXB4w3ng4EH7PHB0F0HdJDm8bMkE+AaxkIVeklATRu4l4cC47qinxN&#10;rBg6dxaNstq7dGoA/wB4uuxb2xunYctm4Vqazqg02sfP01m20enBklT5vLWQjzJ4Uep8/EqXVdbi&#10;ZPQa9z/Wr3I5nHLva3n3lwu1hZpv+w4l2L1Xpozg19pe6apOVU+yAEIBRxj6nvrFh1Y2fzp82C+u&#10;RjKX9xHYJlPZ65O2aaYeo58Huj99MT6gRy5ky3YxSRtxe5k/KugT9pTuGZpD00d4M1PpxOCcny+o&#10;s3qBw2j6+fy0zKxvZq9PvICjCPqK9TOk5NA3xwXcdpcjk8WpfcO2xk1Kts53qSXkeMjtm3HaWV0H&#10;2j2sxgj6ZV3DSVMNPRxG5izmZUw3lVTPY9LB/Z0iFUqIW5KQlutSzfJhM27yT4Yg9LTXk1tccDkk&#10;6fQWM5OovQ0dQDMyXIG2SXtt9A5jBcjGo4Wa6mf05ly8LVA1YYPsn3ls9xx6dzUWkVBI5jGTfAnF&#10;gJqkWVytu9fzHeYNOBdOVIMbCSggg1PiLukbRwxnuytw9YVgDHwXV6XzeoY4AYYu+uAKDHgmLExg&#10;csumuuizAbnP3F59zNNUo7nAQbfCwzyoM5M/ARcybVGd6Unx6ka6tqcg7S5e2oDxy59B/EXI4x28&#10;d3kuycTkb4CZ1T3Dgf7ZCol2oOByfHqfUUOaTAcFiODgXsSDxGaKR1ARsQGDp8tdjU/Wl5kCCDjc&#10;Lg+XkxuTwfiXF0VsXcEcvQQOeAa4TnPC9Sqw7TlKa1TazvWT8sEHli0x/PxKyTOT742wKiU/MLxM&#10;EfUWpgc4uFeCerOml2Htt1itswisBtpUM9lYbUBBOZTjg/UXStbyS9fjj4FjU4pMbOwZtqQWtQa9&#10;H5Yek43Ppac9ytw5uYIAZPLXS1DzwctIxjj4CdMqyuYN23aN4PATylDmk03lyA0GnbXpE1PUqrPO&#10;Eu6Zth3hbEbPBqXExu/tGNYds/rRzASy5P8ACGt3v6mNeB5nDNW2th7PhsmqSksjfINPt0BGTUzo&#10;83HjXP8ARDnEsAMRFKjANNwZUw/d2fRdhW3C2iHXx8TPtoZMEpfR+WIi85nE4I5Gf9NejVeD3mUv&#10;sflfvrzBuYyHx9Nep8jJtU84znN7VdOdabA5hp7tB1OYtN2x0mMUp3xtxj5i522LzTdpjZ8zqeNd&#10;FVpNBuWwGEepc5iy39UrP1/KPQ5TMVuGD0vtEbBlxwmu47umuG9oFPjDU77BwE1RrpysJOO4eNme&#10;5AgNHuJTOJ0xC8tDt8wZF65CcqNufKeVzfpsMxo9np2Y+P8AnWkUO4csJ0xwXcd3USrBxKZPOj7g&#10;AVkfLtKybO5WWZPb1/OPUVrnKkq/TxCUbTTctpEwxsgcolzlrzZ2iU+SCYnXpBVBN2lzF5GC5Hat&#10;LiHag4HcOaDqJGF2ts081uqOe28vHBnjW5N5gNmyBHAfOS0JYaR5qZFcG5CaGNWuOfQeq2wecDZ0&#10;wBt1nF1WTbxIyTKlJrZ8pY/sLmGOXMYOZHa/cXQm0DeY6cmscYM9oq8kpqyFn6z2eE+3H/7DwlqA&#10;ZGxDoC3caiuFYN8bnHy1Wxs9QC9oQeIv7pfGZBBegc9xd1U3NMBJVMjf2gX7C4bIzHcBrrbJfVg4&#10;5KBnAcWBv+dZmTT+HHJfUdFS8m/vccepAQv7a2CYTDHLscHAq3s3l421OAjNxvNT5FMI3LGyPBHq&#10;LkcylTDu+X5u0cW7UG5IyH+rprnUn3nAuotokwHG5PBABc3kb4yY+4uuwvaOXzPdIcvHjGeOwjDd&#10;uQI8f4qPS9m23bn27nTRLd2XBfW1cY1JDGTAMGDj6iMTAdknuEVqbytsEYI7/wDCUyeSMdsGDqLF&#10;dNSaiYRlZCEbDyaa6i9VeYOY5s+bdwglzrWErGFyDB5S071e5wRhUYIL9u4sTNbsR5tYvalxz0C1&#10;Gc6PBHxj5aZl7gk1m2CP4txacSl5caSgcm5xOomdmdNtoyPjeWW2NcY6pqj0BXeNBBJrQ8aPMxEg&#10;Giw/TB6eJDnj/BwLi5rlRjeva3bJYof6EEmkF7Ivty7wDxRIQxIQzjGszrdGjo6ddPFge9AMY8UC&#10;huSYBo/wKqTEiiybqgh7jAPP3cFsOHzUm/LzIRPM4wQfFR9ny1zz902/CpJW6zKQMlffSXlftUnB&#10;IxggMvVur2+8yl8H4S8ntrErJBfjj04Br+gv2fp2jyzngwFwQpnIIE84b4MkaZmDcl0EffImSN9P&#10;GvVKTyoAzC33FMbsx2wRqG4Z4G34qPbwPdmMCeLL5R8v1DxwcC9RNl7NtHKWMdjOPmLzfk5GTMYD&#10;Rnycu2vQjY/NP/ncAYIM5OWvN+enbR6Dyb3dDoSYWwssfxUSlDzTyIDMB/1dz1Dk48DbH5i8xhbq&#10;j0ybttNCmEwsjxxqHI5eRz7THwEVVIQjlyeCDU1VoTCPd21mA/4i6e+tRjdxpLg9BOONI7wbLObT&#10;uKI8mg2zY8ffWM1JUBHjlj9JRJT5g1zfkL44qAbxzu3fIiTOVjgJnQen2Y2zb30dI9cQ9FRTZvlr&#10;Hw4fmBhqT0cMKJ3FVBzb0QZ08edi9HzqJL6yxyNfEuEDjEgTgeNzgTrU+H0Y40rmBx7620O2SKkB&#10;VPMRNska8tfWQqS85A2gPy9W2vRPaFMB2jY+BeRm1yYb5On2Bb/LKLJdhz/Nbq4mizKxkIYnPz8p&#10;HpgMceSPjtIa23beQY/xEenEwFcx+WvXDxgeb3ICZ+PlLq6g5e57OxwfhkXE7OcENMcn1V6HbM3j&#10;IMuYwLhObZlSju+TE2tBo6bcvHODcREg/wAavjemxsG2OM9u2rhu42zbJqKn1pMLI8EB9b4a8461&#10;zT1V0JMYx+sJ4NtohtY9XTWDzgff7hFpziXkcub3fT0wpP2YEcH/AGLTTNUo5h0JrTH2eRz9NMzR&#10;5ezx6kCu0wkZG2t5mks3nBCRkwQdRbSdw56aiszGoHGMh1m43mMivlSNywZFQ27NdQnsnIzUWuL5&#10;T7jBYW5U/MG1vBBx9Rc3y+5BkW2UWQcA8ZvKWXNSWQjWiEJwLPakH1r/AOor4RwMLY8f8NZjMHG8&#10;jwQcCy4RqzRntjHYwcapM8twEyIa4mBICYO4oYyDt40/1ZU05h01rAC8IS1gQGBGHBMGdDZWPGTH&#10;8VdOlJz70FwGz9mTLe5Bkg6aPWyRtrPfRJvLxth5z50+kKQPcIbJB00mcrKb5E84GQPyJ5nNO5y4&#10;FOBZGcrwZNLTRIY7OeP+KqqOrCQFzow3mm8kSr3EYSbuCQf7wK1S+aObap9zHY0EYGQcA8EZ7fVU&#10;LxhsEvnhIMl+2rg3cDMPkf61zr2xp4L9xXCn6kJBnj4Fz7rVdsuQbwNwOOxBGs3rScNg8HGgM4rw&#10;YckGp+KsankwezUmO/k8xc/ppKlO/JwG0+bUrbGZ7NxzFDCPBth4IActIkrJcwJTCV2R44wW4108&#10;NNe2c/vNMrqi25c4+XcVPb0+SPOtIl8vG/e+4tOmEjZMBnwA5fMXo8Kapaqyg57JKyNiYFrUrnE2&#10;YSnBBpwDLcVbl5N8nQFoVSDFu2CDqF5iRNcpu2wrSk1Sn9phHku1vKtEGjFcN8FKU4bv9RYbR9th&#10;x6kA9VaRUk83lkBsY+Rcx+Gbt/CWum7Rpzhx2bTD6CDjcWvzrH5xklwIA+VqJ6oJgSOUggv3IPLV&#10;VeOL0pspyJuyHXFb3P2YHjcFXoFSdWdmy4AYDi5XL4Fwe4cYCSrB01oTytCQZI9Rc/mrcl061luF&#10;zPTN2zqKcbSCORnwHz+Yub6wqQhiY4NP/Wg80qRzuXI+os9IQkfGkwuX6jTm5psk0jtzTwRnQ1vV&#10;DkI/M8tU+TvG0Dk+PgW2SN5KXIwQRnFj/wBCdT03cR6QmFu+eVVvOJjcyXdRVWpHjl4UF5XCqJo2&#10;bOfZrWny7az0ji8S95mqtOEnzBGTdVtgFwNzGPH3PhJ6V0uR+TBADIjBJfj4PxPnXTmyujxwMr3f&#10;Itubk+mUJxmM6lpxnVFPjZix/hp6n2e85LFu2tI22SsrBsC9xk6aZ2Xyse7Xo/w0h037JYO6L7XW&#10;U+YU337GRAZo3wDswLfq4G2gsBg4+osf3fBnjSU5O0e6FUZK8bkgQEg8d9XypG+pk41VSDXQJccX&#10;N22lPcDwJM0SeN0IHzVaRX6BFwTAmW7hPEb6eNB94wJ482yk552bnW2S+uHLz9Jcis3BFcG9UEbD&#10;wQcaxXQhyC7VI4vOdY6ocwJ4AZEzL3hDExxnWqM6b3xtgsZ1pp/qD+6YaTef2E8zGRXyYU3ZIho2&#10;+Aae6kRQJvd76JEcaeRMytveJnR4kvHxqM/RSZg3JGNVskrwca0KYZOBU9xykwgeAdPuJM2+8lUM&#10;hMCfljv2lfnTh18NdRRb2cnJHwcCtTgblhox8a1uk38l30EdgRAs2ty3441ntSzQUymxzQaYdS2u&#10;dTkdZDq+nOs6JS1WLeBifduepkrcC6yz1xMCXPcUwc4wDTXIcZbnmqTiRtjDPGE+RZjNGe7Jntxx&#10;HfwHQF4/LHxp6EN8wzHOJsZMfArIwyDVUl7jHxqwt4+6lzdNfuIieQmNQ6gcCNkCrIzbi3bHGgLh&#10;vjIePuL9wnFqPuM9d3EYlYyeQk8b6nuIkzHgGrnP9gl4iWwjVcmjxWNwMkaqr8CehJ9K2Rwnm7ga&#10;ThuodtavsG0jxHngUO5jSwJY0wePDHgUxm4Q3GiUvb4yIA1Sn2+8qyTyX2R4IOmplJjbM22ONM1R&#10;NBm4OBZfW7pQZ7u+BM8CRHF5GG8vI54FeTj0vb3h44zokzHjImWcnexkswAWkM6DIHO5Pb+qoHOU&#10;ruPBKCZJ2+NtjRgcjcvNbuIk3nElZtsAQbxH8XgR5vXhA6LYAhweWJc/1tXkGz1qQD9n3LAd6PT+&#10;IqTOCYy50YrCePYyYDH5azF5PLPGrbrRLnBh4MdvOqHNHg4OA6GzCeFjVVIQka1E2kV4eI8xqG4c&#10;aaeZy8kY0yRnqKyg/RDZ51McDUwbccGdB5pMNPAv0AyRwOBCDzPuQIaQiiDiT+FGhNcOEcY0zbSt&#10;oxL2eNUePh9wgP05KLxF0fI2e7NgLPaXZjCNaRI9YfuLIfr46mokMdqWc9j4aGs5o5uZEYmjMcFi&#10;yC5GTqIlT9P48kf1UiksFOLgWwI4z8xdIbH5OTj+kJYa8l445sAN/INbxSdSWdFtxrmOYHfZNs28&#10;L+L3DrSR+D4SZnFJtp2M+MAh/EGqfK542CMH+aXgVqZ7QG4WwMZxL+cMnNbGboxZ7tCcrzDGdomy&#10;+SyqXHgbacBOYuCawp/UPHBpruraJtA38h8HBqrieqHBIPk5lxet8izZbVWSDhOc5qm9s57eXLqM&#10;SdmSMmBDZgMcblWSRkwOV63dsnjrjfqXoPebGMFyBdmbP9n8lk7a85A1J9Rcc0vVgzEBBywjV8mm&#10;1QkBT69uAfLXPumy2bax6X1HTlSVI2lTmy2ALGTyuBZLOHm/ufp8xY+zqwZmx3hj5yF5aMSupHLw&#10;dmBHRNb3DoU5O0vg54UL1j4Bi/3iWnM6ocxjydQvV8Cz2T0W9c2HJuO1btrQnDcbZyDB9JcjmXRL&#10;azrcYltVgzVlQOWcuAaPjJy1yvUFYEjvxxgz2v31tlaXH+TmQDFp/Iub6s68H4Y1qY2Ekxc1NaB5&#10;G8cwEOaDqdNHnDznhv27mkqq3eECPBB1FMlY8eePgT8mcwh9razVWDll6bDNtybWp76p20yqMYsE&#10;AMi1SRy+VRyk5r+dc01wRtcPgXP8tKVq7U6eYnplGGzgl4mNMs92gGrg3k+/ucCuDehxwCxxguQL&#10;2BBwjjJSOPAmYFfJpK2QSZ+NB2duPIECHiyG3l7kyJM5eSDIrg3Z2c8emmRvLJMiTcME3lZFZG/g&#10;5iZk7e9nMdWqXtxhIeMILkaRcXUAce8mycvzFZLhXPAho5G53bGY/M81EphPGTNsBsHUj6ijnDk7&#10;RfByfdmR3li35axmpHhHJMEHGrhOK8JHLsECyucOLI8Hf6i5GFdbuGnNcpvbNhoocqbMjmc9NMEI&#10;2cucnUWEN565t4O4tIo+etxOTuDfxFkTMXJjse/x14teItTk1M6dZY3jglvdoAZ3HMIg5Nl7mOxH&#10;BwE5ieZuHMym28wA+LbXSBJwNmywQAuGIJftzpUGiv5h8JKpLdw4nqin2zPIqfJ3jmWkvQLoqeUW&#10;SP2mPU/kWM1JKyQfDXWwptiq2GZk8Z5hZGe0ty5cYI+MmkRaFNJfjHonuQWrmmuRjgctiY10fszq&#10;hlAysm4yL9PRpB3F/Cc92+4Ls/ATHzEy4lZGY8cHU6glcJpabOfMg6eqiTN4ycjBBy4/hqzrfMHJ&#10;STKTk7JtIbznnOOWs3qCcdm5w8a0Ig2zPjPbgWPzCVkmTk8cHBdWLCh2Nexh0LnbVZW94ev3OTqL&#10;eKToMkY9YH6qqtPysjMgDRsci36m5xgEcxgW1FmZrVKrjjsZCVbuFk3NkFsBm28pYDXlNtoynNAf&#10;l+UrJWlQYHuBtp3OYqTOJxjbADHwDUWMTLVuFs2apu2YnMGdkmBPDbpEJvLnOj274M69HQcK4GjI&#10;lNLm7Y+4RTG4xwfIhs4JesQJ4gslDuPaQBDxkVw2uSsctEAxn1x0TmLMabnDZhNgOe4NTK0ngpwT&#10;HBwD5aiRaqX+kouM3HMCGJ7iecOMaXBkgT274Bq0BN3lnJ3FdnFYY2QGAdPzFm5LhskCQ2bmBfPV&#10;lu4BfG7fGTHBqW1s1NuCxjyacayWl5gS4AMfBzFfJxUBGDY/jcfyJPm1k5T6wIOByeMPAqHvHgUO&#10;YPCGJnRin5XvjkAVeBpFDkJAO9GtmpuYWWx4zcZP31T6fl7ZmM4eYa6jFQbyFlyLayqbS7tFPeTg&#10;k4m2jpwDW6Sj0t5ay3s2nb6awXZ8zG8e5z5FeNtBOxGQAwPhEMTy+5AvKOaVazcqiHpr952eG24r&#10;5Bz5tAq0k1mB472RY48RMZLzjOiJHDKBeqY6KuGrhXwafdocLMd1LbGAiUelzdyLqGi6bJA2O5jB&#10;nWNSeaS6DJADOulZPUg+xdEHwvzpj36/IgEUgG3jJ7ipNUVB3EeIRzvPvqn1Q3FAPPxkViUH0qrO&#10;YEjcqY4I5MXnqHK2/fVkbyNy8z8tFJGDW4yR9dMjeYFdhyMVrGY6AvJe2CNGyMpCVPk9tz6ltWqa&#10;PCTghzR8A+mqrKyDgW5bL6b38mcAsHxFF2m2FyDB5pIyXAQR8C2Cm5WylTLGYAifUR6tJe2YTGzz&#10;LZdP5PCgMwGM2SAHMW051oO2jJXEvIZze8wq06m3BAjwB40YnkvGwbMQ8u5zFMl8vIFtvJtP/Gh2&#10;6JKfMKbwZ49SMi1STyvdm2DSxjFqEUxmPfxY49Py1ns8cOWb3doOBIdujDZiTxsaUnZhBcj+Kuad&#10;qhBwWAwLQqfeEg9mj07ixPaw4szY8CTi31bYp3aM9cM8A8CGjbjgzoaRwSNTBjJGNUEV4SbuFcGf&#10;LzqkjHZzxq1M54yCPBzFlOcCXFk3wgW2NUndyRkxxgRglQNo8kAP4qhvJgS3gSLhznjIx4088H34&#10;zoaN4S2lcxouFj1wfcTMwGSAeCDgStk4IEzPCEgbLUSMMfmGcihjb40SeE1Uy3V2nFrpoB+th6i6&#10;DotwMIzxxrH2bPBYjjWnU3nJgWXN3R6TSHDckA8nU5irc83nvnz8oa0LtwTYZwx6Zlm9UTQcZMEC&#10;nhGo6kz143wOcChuCDRLs8nHGhu74yK4xHHo3Lvf4EeLI8fApY6bIEims2mDysC/j6XN3dWL1P6J&#10;TC+oAQU/eJnTLikx3Mca01m3HGifoZ6eRY2ubavUs9WKMHeMBhyLGKguQEx9xdLzSV6izyeU3eHj&#10;Xc8t5RS26WanM5nGWGb02801oUrb3iY1Vable5uTwdxadL5fuDnJwL1OZN2ts5+FC+oWqXy/Us/p&#10;obNB7hYx9MSMX92UOoLrweCDprnoWTc3uFjoVRnvbhDZIODpjTw2bk2TuJn7P6nvjR6X3A/q3Va5&#10;30yJKfqB6Ty/A2z8Y1fGbMcdj+IgLcnwBI8zJqZF5xzBa067GUqDw2Y4ODgIhz8RRIuMncgtJ4ZB&#10;x2IIwLzhr2+JtUHC22Blq7zB5ttZtIxjc5PMXXe3ClBxS69ADl6i4skZCM3OBf07+zPJ6Tcfp+k8&#10;d5shdNLLs3ptzA56Wp01s1Ft8D0EBuAmkgMjeDjz8z6qskrI2DMQBjXc5p9ijMxfdNymFN8jdj5B&#10;8wfGq3L5oSAlk13TWqDp8m7AMz09LUH3FSaokcxjHggBn8wS8DRn4rW9OyQeqOxjVbiwaOT7yPHY&#10;F+Knuz8A1DpuYOW3s0yBb8simTiaah44ETXCaTPakcDjyd8astPExtscHHduIN9/vwKZT43LYmCM&#10;/LRk8apkXbEJc1bTbJO8JcwR8flolMADeDz6kaqsrIM2Tvq7M3jYw8EfTXmWTxnTbh10KbbtmNTC&#10;ROQ57JfMQcbcq6KgbDMPzFT5xJ28F/Bp3FLDz9m2zQsdjPMM9G3J30R3Pv6q/YCYMn+YpbcepnWh&#10;q4zRqXt8ZMasbceoBKXyscGeBHt3/P8AFWZNfW000p2SG8ZkjbeYqtGzJ/vgWj7vp4OZpIQdv3/7&#10;xJZNV5Y+gpIyYVn08GTgg01qbxwP6cBFmM8yExx8F3mfOt3F+NplTe0VV5LN56Fz/AplPy8jfPB1&#10;EelYx8H4itTaXjjHjg6nlrZl5KtVZGmF5gYlYMaEVJT+El6DgRJh7Nx8CLn9ONcpo5in+nwa+w2a&#10;bVHN1QM9THy4/MVPmAyW/prpaaSIZtZZXOKX1MdjmdReucp59TNs4bM4wel7jGy+n+4nqflYzaJt&#10;OPy0SlcnwNsfLgJzE8RnZcgjg4+Yu6mzVNMVKSHUFJuQuQGDweYNWqj6sIzyOdO2tCl5BvG2Ayp9&#10;QUfZzh0/iLmEO6lVbDZpr3FmkSOoBuf8tEqkbjtgjCuXZfPHLBznPkW8N6k7VZYI/wANZfqzpnFq&#10;cnYqsA1g3xtgRwA5eksfG3xlBHB5S3543vNjhNqXBLE933AmfUD8VencpTbVVnGczJ3bAlK8mSNE&#10;pg3I24D3ICao/cUNu3Hxwfw0HcTBy2Jg5kC6GYiw56FtGwUHPMY8EfGNac3eXuPj+EsNou3GO9Bw&#10;EWkckmOD8NfzhzbjGxsrYs9ow02yIWpwzwcGp9VPM5WS3z8iG9uCNkj1EebvBx5LC1EO2rApMZ2i&#10;MyMyXoODSWM7xjyd/wDwLrqeSvtJkf8AvFz28oty2J1SQfDWWmapnc+IQ6E3yykjcWR4IFDG8skz&#10;8CvjOT2SHD/D+dU+rG+7FPB+EvQeX6u2c/k0NDErmgwucnB5hf8ACtIJNMY8cHGNYPL2blyPH3xq&#10;+N5gUIvcIrcpCtEwnlknlSDCTBHwKk1pUjbdgYAKZMG4zX8ayWvJe5CP3E/GYxVschyc1tQ9L3F4&#10;eOC0NQ6knBI2W7OdTy0BpuYDjHZUOoJp/D5a6dCPtZz7nbQHk/30EfxV2xT48bIEHLXGcnbjM5BG&#10;uuqfcEjZAjSOZk2qLeWHVGhbx7OfxkWJzTWc44OmtCeOMY70azJ3NG8b3By14lkcX07vTWd11tpC&#10;JL/AqJPLjbPH+mtbZZSYI7Xw0xW9Ljcy4xg9PmKWFkKpXCtn8QdDtTtnHNRg3tueD+IuXZizsuV3&#10;Gzp/fCWYP01gW1SjyS1xjs8xe9cr5Va21ePxHmOahbVhhu5LQablZIyAVbbrSqJdiuYI11uTlu4F&#10;amZCTvF6HRfs2ODjGrtIxjtgx6ltNvHuAeP+Iq1LJ5q+XAvOFSpUnT3zpnJUo7X2PkwOTto+oL+T&#10;KtUISy5z9Nco0PVm5vWLmDpltk+SNdXTwgzWDLiKWryFn5jtUOtif2l8lbNsYZ1ntSNyBJ5cA9TU&#10;RinpoO4maguPMkH+4FqOcIOb6oJe1oDlxkXN88le8zE8ffXaU4pe82PHADP01yjOPY3p47HLXQcp&#10;zVW7ZzOfhNWVVvIx/wCWs3GzJA5OFXYlSYL8CDt3F5zjjXoKXHFvAI5pZcgCbpoxVji82xobUErx&#10;lvd8aGzCYYx2VqEJDpucEbEwK+PHjZyMEcfTWPs7kBM6uA5hjbYI0OBJfKkI2M2YmCC3AtU2L1Jg&#10;IdhGf4q5v7QLbsx8Cu1F3Gz0EcB1lzYViazUhTanHY3aA4HJwxg5gi6i5v2oS/AO93260KcTBxBn&#10;g41j9QTwkd8PcIszGQnKLcm6051mkwJcSl8wIEmNTJhK/aciG7mSAi7RKdk5o1QlQciNDXGiU8YU&#10;BbjxjR6T243OCNIoqAuFNvCuR5+MaVWSscGeDykyzGRs9vB6ae7YGYZ4I0l/dAqrMe4EycBFapPX&#10;BJITHAe2qG4cEjHk6aok3mBDJLkW6gep+yPbJLpwyOwMcQzdNUmrJhvm/Rh6mkvOan5w4bOQRwLu&#10;mgyDmo2OPjJqLkcnhem3PlOr5fc5m2EmYybkCD8K2jBBk4I/1LSskwk44B44AcxTBsxhGuLmzTtU&#10;wjPZ4McDbH3x6o1VSTDTwcuMf7a1qeMxwNuR9Mawe2TecH6idhU9SRZPaaB5pdjzwAT0vqDztREm&#10;48BP7wardUS+zrQLroSDl3F2HJ71iPufnQ0hN2e/5aD0XWm7E3aPqI9Um7NrBoF093lmIXy4OZSV&#10;82v8vlqqjk723uxlT29QWb+Dg5q0JxVBYyXo+C1y0IP08p84bkcsjwd/lEWM28GRb8OYDCTHH1Om&#10;srqC2F7k4E64SUMbMlzBAtg2duNzmLGO/bjuqhjeNrmBHqXZkcvQQQcaekDq6oJXjcnMHqLPZg3e&#10;27MYLka6Eo+X3pSxMYHL0rivkroOXTUh9cWD99WJq8wDzBqwdmY44OAiqpHA7i6i28UOOWvQWeBc&#10;uuJeSBRk5fJGTBYjg41vFPzgjltgv5Fy7K5hgsQRq7S+qCM+DUWXNRaaiXVnRTyeDgHe7izGYTQh&#10;nOfgVJeVA9mpcH8NXam5fjIDH8Vc+5FfcNOFbJNOpN4RtwfiLWnFWDjGDGe3b5ixmXy/c+M/L8pP&#10;OCOYMkep1VxczDKnNsO0TNbGVWbNMJ42jbZD50Bb1g5Dfjg1I/iLMXBHP6aZZvCXFEnl9UYf6zaw&#10;3IlSY88F3U6ae7QKYeCNUOkyXm2CPUguq4TBngHjv51F0SVNH3NaoDvGe8js+YsHnEvG2mL4MHGr&#10;5J64cy2Yg3kG8Bu8tVvag8l01egcy3Tg1bnjXtEK2qs8xmu3TDXkwHGQ8EB8ixSt+bjV1mF1sQ+N&#10;USsHgzDArY/fMt7zKo02nY1+LqdDnqCzSD7yFdQUvcjHk41zBJfR7Quvdn7fTPH8JcTzM6s7TFpE&#10;8Z422Py+ogJJh7NZj4/MVqHOBhvhNx6qzeaDxuccHAooW6DwbNHGNss9cZCLSCDwNs6ocwHqLaQZ&#10;jjoTZ3MG0Euz8apNQThtcyJUWTTwR8CD1RL7JFl0K6s1HPbSAXjy8TOhpBobvBEiOCRraSky7gaR&#10;blszmA4yYI+msN3ckZFpFHtyNvxFbRsiUnV0n2oTGSfcz3IPM76mVZtg7ebXjXb3LIRc9kmBN5wI&#10;a4mFnIsX1Yq2z5gpV3C7N6gsk8yBadQ5BwTYBo+Ai51b3A8fARbZs3cFM9BBfFzdNZfMCfskg6DC&#10;91B2lK3BAtrKA8l6eOA+QglNjeY8/LjTTiMmtBpafLX8maS22+/qezhCYDwNjmg4BiXGdeTj2k8E&#10;fmrsEEzHbPB3xrlzaRJ21w+D/wB69T5Aarqzk+Zt1RhtQS+zYjg4CJM55gbZ1MGS9kj1I1MJR95s&#10;CODUuL3R3a3DzdCLO2bBsj2qdlEwR8C7Yl+1BlMsl8S8x5PI3LZz/eLeJPK3IWXvryvmzGRLbLzu&#10;uX5stW2dpTCYNrX1FzTtAtB1v1FMb1I9MMAbGf8AnWb1hMNQ949vVSMLjPMLszkzDagb47+A6yWa&#10;Dwca05w4HcwQHyIO8bjMPy16dCdUeezd0xNxbRKXvBwI9NKf1EHbyckC2u6YtI84cK1SNwQOePgV&#10;VJKyK1Se4EeCPgRSPSXZxOCBGnpfVg7eCO0SP4qAuLcbZVVuMlzGsWbCUxRpwnNOlpXu5h4+/wAx&#10;a5SkBNARuBYlsvab+WzGDIu45XRY4Bgjg6a/nrnKeqCyph7FyzCbJVYCHjdxATHBwK30vKBhzx8a&#10;u8ok+Nvn8q2qpMLjAlnudNeXw5qpG0d05PTbhZG7zdrAYwKyDIqTMJeW3j5nmKZJ6gHGPB37SanA&#10;eYsT1nlsCUwmFnJGfIpkvHjsR+WhvszkfuI8z0R40ZNPTRdv4gTuuCfBnS3+1xoY4mg4M/cVRm8/&#10;HbwQHzrzuPBa3X7jZ61Si9OHg4xql+l5zsHTVObznHfgjVkZtyGHyFq6Y3pdNfTEdbaWO5p89Pt3&#10;BIB4IENbZB/TR23p41NTYzTg8P4lQhvSR/OsrriX3m2S7gV87QwcCGkcDMM8Ef1V6lyngOilXnLZ&#10;N1iqzkuTs9V82j1DXbS06n5f4z6KAzgY5bOjx/8AMFRJ5OBhsRx3ebpr+sEOsiHhTtqUXAmQh+Vj&#10;8tU9w43YgDR8BOmobyYEue/07fcQGYPCGJg5dv8AOuepOgdNJkwnA3OSBVWaEIHOFDSTDUwdzqIP&#10;NJwKPJy41bSZjpo8MeMh0pgTTwfqIC4ng22dByVJ4LSfQ0iuUa1s/Jevs++qrWEn9pzg/ERLY+4b&#10;RzE/jVqrjdoHJ8f1F06XGK45XmDjAXB3BlTzyaXiAj8vSVwmlHkf2DM9RTJXQbkOdykZOlSrB2Mh&#10;NaDWZMeiYBdRXAbd6EefT6g0SZyccd/pxq1PJORyPGvK5uatbWd2mFURJW4wEBBHd5XM99anJ3BP&#10;PLqF1CLPZPK8FiOP9Mq1qXs9M+PjXn2ae1TTp8YkMM3JLh9dEu1CtiA18hNLVUMY8BMEHU5iGzC5&#10;B8PpLFc5puF2HMMee/8ACQckwI2zx/wkBIQlvH30N7YHGM8fcWnhZrriCalVQY3xtHfN5aw0leDj&#10;mPPufEQGrKgc67aC7qKkyennMY8cGn5a/pXCw7VWMPCpttpsDioBmJgW5bNxjMyPBHxrj/eHrMgA&#10;8yO6utKLnG7Dsxgtx9RcX+0bGWY87TkZ1csJVAPdrAYONMtxj4IP01Dnms5RJuTuRr+fvViox6pd&#10;aTBkwCwQHuW1McXIxg5SAkGS5gj81WTyMa04TgcgskvIK1esZxqhzhxjICOP+KrIzIS37irbxmSO&#10;wtN7toip3hNyYES1AkQcfuadxGGY8ZAcrGNcLk0Wm2gmYMY8fMTLgeLJGBWQY9PP+Iq2TIRZicA4&#10;tc4hjIQJMn6aMdLH30JUoZBxjycfTXQepFGXcQ5hcQ3d8Y083zkzp7Tjzx8Y0j1YFwHeDGH8PmKG&#10;Mg084JgJgv50gNxR54EntCBWyQfIpkwZj8i4kO3GPInnBMZMnGkumhSRGzLAPInvSMrb7mv0cGMm&#10;PlokODwcayurYtnp+JbTaQZfMCOSY+ZHylah62ePp8tVAse7Pb0AOWjsjmm88YLka7ZTVZFRi/hm&#10;hgZO/wAxRCEJH8TS6i/BkI2JgjX7c1F5/Mc230DbSBxt0y3b4CHxo96FLIz08CQmbUzQKRmX6I8i&#10;emDfUP4EmYxm/DRgduMZ449NejJqbFsMvzSkzRuS2k40R+ZGplQN8eTuEVVI8xkB4xo7qdwPNJkw&#10;HeGgNvGPHGrI4IMw/poc3Z4MnctLn5m2P7oZlAPH5StLf2caqzA+pnV0bkHGPBfXHztdfH2mlBIZ&#10;HFnIqTMHF4eQCPTy4EZ44FnpHBICZ+DmrqeWIXmCZrgDMHhDZ4D/APekO5r4NRErepyPxO4jBBtg&#10;j8uDl++u6S+oxqbQOzHeHj1eaoc0l5IHII/9xo9S47N/4fLGjE0txjPH3xp6ZtbRDoVqhlt0Ey4b&#10;4/0kzI3hN2wR+apg3mNtyCoyb6mjklPmkjE8yaup+RZLNN5YEBBy47pVtp7gXOOBY/WEGN6fB1FJ&#10;gMk3qvQ+UiyadqwxKaNyBJjR6TvBx3/iJ6eOPZvMgH1FSZW49pwL21DrYh5w7aaapI3l6/BAfJdW&#10;tSNuKAnuLE5OQcBAR8yPqLVJO8Jc6WppLi8z/E6DGONOG4I2z9wnMUMkwHH0EiDx8aZt4Cc9cXtH&#10;WhJmzHGTH5iJ+hh4OBMtyamCxbg8xHXGTJGuZyU1TPDgNRKCuOMg8Hf6aG2xlTzt5jzwaaiMB/3q&#10;z9OHw08fEAk0B+dSyN8fXz/EQzqZFa2Y9PHHpqd/FqvXxHpK4eWEtmQveN2zq4zA44CfUVIcOO/3&#10;06Hxat008QcfTx2OMhvAo5eX741I1IODgtXEMIfH+qr18JC4e/pvN8ffGnd4LbzoaMhIx5/xP20S&#10;bjHGPkZxi5a6OGlSzMvHm7ggR+YiUvbkMTBGg8vIOAh/paamM5gPX8aRNcPQEreAp9BNb2OO+oQ3&#10;Y3JD4FXSuSM3GNYWiLG8Xj9464mFc2eJWOVtx+ngVQceiBznR1tMCMx5Ony19erXVfhwfECHkuYP&#10;LLz8L99AXE4bRuQQeWg8w3mNzjv5FSW5Cdo3o+Py16VybjGrOYzU2w2xvUGAmCAHSWYzwZIHp8AM&#10;nw1apHbMM8cYLcYxIaQftp8GovboW0efTTm+qRkjJgQ2VsyQFvQdNWSsMjk8Ef4aDyNxp5z507J/&#10;hBOL7ps1Py8Zi4/MV+IyHAQMHc+Gsqp6blgHn/U+da20mY4yYINM3MX80Z3R3U66+B7DjaaiyMB4&#10;8nf/AMCtA8g8Eaq447Q/fVpYR7z8+muDk+32nQoCNv2JNEjwfIre4l7bcvcH5aidkYx449NQS36e&#10;PtLUpK20Iq08zk9xaE4l9kePy1nrhxgJj5ifBf4/AImpEQZAkyHLgIj46gx/3aqhJhe/9Nfo+Xg7&#10;6tci3TcIi4QTDBztNOt5g2tc9DRt7w/L/fyKnuG7kLk+AC6DA4VTFasI5k2s2AbhsEgI47qJN3F4&#10;h8HGsHHOHJiHD3x6fgV8pd4QOSPjGtLPp6JVh8xk21prUvmDbgj4/io9MHg4B5FlbhxeHjg0/MUN&#10;vOCGvwLMhfaVFrnVGkS+YDecfGjzdngzxrK5G8wExx8auzeeYB5/9wJ013Qj0utL4O3H+GkOeDbZ&#10;FnrOoCXDwR+baUOcPCcaiTk7QcbMzJec44Oor5K7axmm54ONtnOrJ25gyLp4WTVUZbg88JjJz0Bc&#10;N2xhnsoP2pjcqYzeYCYIE++0+i3OzkjVb7PGEivlwZh5FVScw8C57Jwrdw2UuE3IQI8EHTUxu4xj&#10;UOV8zPwEUycexjycBEI2lB3QDNHBLiz2YEcwcZ+XqKZMJgWMnuKHNB7z0FFjM11LRLoQmZN2bAwd&#10;RPSucY8kZ0yzyMsH8NDRy+yTGszNbpaksk0eNramU3MMBMCqry5H8P4aek4yBJn/ABPkWX2x928b&#10;YNwOMWOPqJbwPv8A8NUSWR4i50dJc/YX3G5N0gspDw3A4/xEScZx4FVRkHx/xESIQnAutSgQGBj7&#10;iJWNNDWZMaLg8KtpItRoSLgQIhFKgcd1YqH1OPj02aBOGPCo3pjtnw9xSiKCfMT310PXOEL0CnHm&#10;UxC2pE/HnViZpG5J+kHjGmJY39nwRqWwH3UZYNx2/qLahQrBL31+JW5o3KFmeODjWcDpPtJz7Zds&#10;+XdW1zD7vgVKb2wkyK3tCUOtCEolbZq23cIBDgRaNqOEiCAm443NlEYzEicKNzmjtdNfH7wdM49P&#10;DZQafAGZmEMYeYjLwGNIQxx51EjKbpb4bWhjTinxth4wguQKGSVkt4LHV6S3gjcdvOoc0l+nk411&#10;uFzSWnPzIX0yhjoPeWwIDLUqC2WUp/RjcSoRPq51YHAxxjBB8JQ4ykFng010DuYKnbZia4y1Ph4n&#10;JW0vZBNoJ89glT72a7piJ3FEldBuQ6MZxY7vlLqJxcMQ8ahjp/2293EmbmWyVGrCxaldwx2DZzXc&#10;ZbzNw03aAuoO3nT7GiazqNxuzf0lEAf3jdy2ze5+wum4yWWeLzNMiq1MTMkuIcwuPlDWpCzXTOj7&#10;BkzIerdJFaNDzycVBUcqmJwvwFIBu/3YhOA340K3Ie2AbMXtIBEjHyyFKutag2SSeewAmJvQKB4A&#10;epb60fxFmkGxWS1Y3emj9HByx+ONdDN0gSXR9j4zE0ixGp139TJ6P9ZB7LZ1eMBqTy9VS6n27/aN&#10;5vJt0H/9srSJJsbk0FiNwC3ByrVtFn+y+jW3sZJGEkHM1FzztMesoTgIinemt5yRONqBI3J9Bryu&#10;kVcf1pXhDTEGC7+GvSypNkdOv+BjbudNDaf9XelP+RufUToU3Hq/w5f6mt7kgwGi9ohA04Dqf3ym&#10;PNtDmAQILBR6XlLoqcbL5TA2stgW4xrlGYer+9eTo+PkqGjHyeosLfVjV/h3lwpvawM2c2nArs42&#10;2MnPyD/bWGk2FzFm5wBOUYUYHsPe2zwQTVYs3GYr/uByUZVQN2wbaGTxtZDxj/fRih9sgo5Ljcnz&#10;jEsBrTYnPmZDxwWiQIP9h59BLjhCxuLUTgMexVa5BiuflVNsYdIM6obTWfAcwcm1++tsZzhtGPn5&#10;Lq4bb0vVcnbYzMS4EBb7QHrNzZgPbSXcmW9sEczNjdyOdvVAMcGeDj/cgV2pOaeze08a4VmG1xyb&#10;JzIOojFN7YHsE2AY3JGK3bSHcstqBPM+6d+b42je5+AYuWlT7Mkd+OPjulXEMn26DjmII4z2wju/&#10;OtUpfbo2uHg/5gumsX1LLUaieYIjTpyaONLIjEjz/Isf+3A43OC+IkZESZ1YNnMTwRnFjHqXElyW&#10;mp6zUdD+gkEHVUbeBx5IONY+TaA2gsYz8xTJxUA2diPzFElLbT43JKNqmsgG/kz0PfgFprA2bgjM&#10;Z44LuppfJGrVT+0AZr4THt3Fks8nDmCY5LVm6vQcZNt2zkck7aOhKHp8sH9azi1fJ92Hdx4IENqC&#10;pJjUNRgk8tOL2f7y4/wolI5hesQGW60jKadaezQSwRI+YQhBY10GLdE6uxhFOfUr7iz0ORxuWCMH&#10;3fSJbVwmhOevqA7NiLAEIhwfDVQLUICu8N7Kuim5mKs49MVshurPApdcE3mXAsgyDLdJbWEDrTHM&#10;cEenANdETmYN49KDhXMtUSPA5OaAFyD+RcHk5qpLa1yDvcJDrVYXuV10K55flrJtpleYHqw15NHo&#10;Xp44DlwDVwqSTjjkIHMYLkfNXP8ARNW3cke6ammmjP7w9Rc8vEPBH1OWj1eUeRzYcmAsZoOeDZvW&#10;Mca6W2mOCmlwMAFp4zbliZjrYpw32oQ1RgZtmNsI9X3FsG1SoMElAGDjVVl8wIwc4IwC+oodcU2S&#10;dspVGE5R83TXpCEWuPMXEOhxzHecfc5q7MpsmNsCONcr7N6Des9bVJAMRd5IQuTH3V0TIHmNlhgX&#10;j37WfsXTnp3IG4p6wxPIBRjx2FjVWU3vjY8F+3cWskJeGqJUEwI24PKXmGMzLbT0CZCVSeb9YSfc&#10;yc/l3VQ5gRs5bAgT20yYOd9feO7aVPpchI5ixx8C/paFb0th4LN/F1nV1D7E/tPLt8v5xi6eRbBQ&#10;+yMlPNjxmBnIrVsfHu0p9xdOHEN/Lsa8qm8zS2NkR2fCet4zGRao7PmMNHksQd9aRK3mAahvKbJB&#10;wanxFVZo8IwyQcF1c/k0W9s6BO2W+ftiOW2CBY1u5GxPcWqEnFltg75BKGOXtjD1gZEjGO6buBM0&#10;6g5jrCTkjJjZ6kZOms3ITAS95a6omEr7Nvx9xwsTrSk8A9/bcF3UXqmMm2nm+TxlYNZzTHYjgPbg&#10;6a60ouYEcsgY1xbT7gZuDjXV2zd4OCXHxgLgtLG5mhbVhbyzNraaoS5APHzLaebziyqSSeYMkenG&#10;oZP/AFF5i6Fad3ca/wBpJl+e9k8tZAzmDmMgMHmrTpe83llegSPVjow5LktA1YacuPH5Yl5tDZj3&#10;2awRg6pV6QTxxvjY8GqvPerJo2k860dRej8jWq6g4vnLc6cu2yOXuY6jBBy7i2DaxL5jJP6yg1LY&#10;rSp+zOYCM9AaC1j+F766+fUyKoJU9ZueAqTMyf8A1WwdjcalmP8AQPOen5e5Nx+0QE8tYPWlPzGT&#10;zE+gXB0yDXaVWU+OlR7hAe5B5iqox7zIXwXNomldbL0hOTScNNxnlsOOZg4JuWO/n/xrrr1Zx+xT&#10;WA3O0lyWz9vcggsLqii6k+x7k8ZgXLglszEt6Tb+I4t20M7XKwJcAzscvVXPe0zlsTWOkrhUlYDq&#10;eowRhBbgIW1+wmduAx2wYLX/AGL7C2wRa1RxyOYe051fKXtzJzg7g9VY/OLkDlWSl5oRsQ+BWuSI&#10;S49nvV33KCUsYLGfSW5Vx7TJX0EHlF1F517L9qjaQyUEEZ9ZxzF0tL9pnashwQfqFXlTsZLXLs+U&#10;9UhZpLIlZ5g7QAYHr76qyXUgItyrCVvTTE8fMjulWevKfc8a9hhJ2TzKZ3SHvBND4iPS7mfipns+&#10;yPHzE8zGODgQ4hO2Nm9WEjbSpt3BrYHgyRjOG/kXH+zeaWSA8fl/IunJg3embbzHp3FyU2FU067C&#10;u2TmPaA3wX/BduLEyEFGT3Fs1cNx28cZ/wBRY+3IPj8tbcLtGLlO6GGbhtHxok3cNrYI+Z5iDjtx&#10;jPrpS9w2gID4ac8QlxsBJgPQgg6f7iqs8mF5t7l3mJkei2OaPgQ2VkbOb8cenbWLSdDeVWaTRyZz&#10;gvlIrtszGWOdMYIOPehKqkb+05Fp3q/0+5c1xI/BvVxIzO3EewMYm2VHPWioKgGzlLEMflKx7NB/&#10;1SCPzNRCKslbYwwQfhDGrrKbQWoQh6a8kdk9o9a1h7g8RwS4fwIdxqW75eRDdSAedclN3DaQkhv3&#10;YjF3ZHpbGMRFRBjxuTxq0tLkA+Snwk17g5+nsrLW4J3UAcZ+JNEcEuKVgx8Sicm1ohKailzjPYg+&#10;KjoMhAwIPO/TaICNEyEJANFJcKpHA+zX3gXmDtUHvO/BXe1aPCBZYIOMi4DqwZIyH117dyMlvcPL&#10;Oc3eWc0zBvgcgxoa8cYOBXaaSclvHH+mhrxmMLbOvRjzF5lbjOP3ENbkJHYgVqeNx2z4D3FTxuMC&#10;0CE1SRzAlvB3F6ZbD5gM0hBH5YrS8nZG8JATnr0g2BzQfZ1mDUg0hkXl/wC0aE1sXbPQeRnfajun&#10;Bjl2PuWlXJe8G5Hk1I1ahkJuWDzBKk7O5W5jmx4+4NecYVG0eqzXGnUvSe7DxmVkJKxwIwSPTwIO&#10;4eYMi6Ca4xElPqi3A2PgVPpun8ZLzlXAgyPyYO4NHdwtDXPzJu0aiUpB2BOjUKMmFNX+5AuLdNNm&#10;kZdjwDND3FLCLCppG44xplvHp51qHy7x0DsDQfGhDtuSGM2A9tGBnx8aDv3Y4BHjjW0maZiPE582&#10;kTDdmWdeV9aOBxvTxwcHK+deim2SaEjbPsHHatLgOaU2SNyfwD5a9a5LRtWHmfOb/LMrI8LBn76D&#10;zCYEjHjWhTSRjDx3fNWbzwY4F6DQebj1PvCb6A3cGvSzY+MUcuBjtf415j0uTeXP94u6tn9QbhLs&#10;EfANcLzMi07TliZW2w6cnlQDZ2IIFm84JgZAQck03l6eMwLlsXVyJ6VzAjkn4uovN5kKvtnpCMn1&#10;PcCUvpu9rR6cCPTRuMxAQWPw1areBsCCDgWeuJo5jJNTQcAxWhrn7rTa7ZmO0Qgg6MHU6aw1w3HB&#10;8RaFVBLznOC5bQGVyNy5c4OYu6xialHC5P7S0x+oJeQ3zqq9j/hrpyoKPJAPH5ZeYqS4p+85wfir&#10;oEzTFdjDBxs1dpXMMAsHfR6oJeOAmAIPqKqkZ4B40Od1JFTUWoc4xlwd9GJgQYW2NAZHK8BL0fBd&#10;T1UOCGHZg6iEQt0Q520ZK4JjJjUwefIrg3pPGPkKY3k42xfMXRbJi0lJ+zZTKyM6TG2IDHaVqePB&#10;ts8enGRUl5PMBDwQJHrP6ZlueEpg4wZFW3lSEDowWkySaYM8az1wQhnOCDjIjukb3lkbzC986uw5&#10;fuzLHH1NVZ63ZkgJgVkcTzGMEHMgHpDUTrfLEJdUMjHvJM60iVyccA8cfAqfL247d5XGVTJu3b+0&#10;GUeRyOvArTTTTx1CEm1u4ERt9TOhsweeA+dV2cVdeJoqtdsEjUi+J/Hpp46BMem3bNHlbPHn7hFZ&#10;HjgbMeCBZ7J6kG2Hj76rkznBCjU7eFzfBYX6B4bzeXCvZCNoB8hYeBwRHW8x/ESnwWfJqWX1lpeP&#10;LOtGqe8nF4mCNPzRwS3jjVUZ5+NaMJPmEby+SuaMpaO9ADOg88qQj8eCDgQFwO9kRLsvTXQQqfMB&#10;BVZO4IF7kV2bkcmGAMGpGgNNy8bmY63B1FuVJt2QRvnkfBqrTmvUs6GGmwrcvZ9w3T5imPHAzNsn&#10;TWhUW37SzwA81ZvVjPHNThbcAxaixdloOT5g9OCabG95SDzC5uQI+ZGRPVIQdsGDjtWiIOR4WNsD&#10;4flJJDcDW5CGeroSj6D38mDmGtaiw2XjHBMQRrrTZfNLL0+PU6VtImbXbNrDVdXuAGpKDGwbY+Z/&#10;rWYy/wBmvwRguaS7McS97NRngbAuRjWbs9jb1+5xx2vNUSJiqtw7R2Faz8OcruJWSAmODqFRhnK8&#10;A8+muwKw2TkYNgRwfiLK3kjstscYOWnOmqYrbEu5fbGbuGM1BT+Ad6BB5fL3MA8i0KaS8j+/1Ooq&#10;3cwZE9L9k57Jwt0JU/I3rnPY+kT5FvEjrBzLSbsFiXH5azFnVg5UPJax/uRolSdcbm5O8jBnIsXJ&#10;ubJ/w5qYyqN55j/rATh6/egvAKODmjGVM7O5gRtLscGpGPpp7bhUBJ8TeY+AfLQGl5oMMpBAtp27&#10;j45Fd/1B7CY8cEjJjMq3MJoSDJAjAye04/xEBnFu3jQlO8Je8obxwSMmONB0YcD1EHt4BrfOKm90&#10;DzFVshFcLeNVt4PARXoIqBEJjGg8aeIQiGkIrk8I+/QPN3mDIiTPWzxqnjcYESZvCI1QCPuNUp+X&#10;3nIIIF1dTcvGzZZ9TS5a5Xo8ZDOQYF2NJ5WMLYEHmcxZTnbp0KDnuqCEM9Pg04FT3A+4ukJxRY4L&#10;5u+sNnjckBMnTW1tN7YhwBHkHjSuFNkSGSyLAg5Jh4FmUETyyTTdoG3IzrPphzVY2Y73GnpozbBb&#10;IRtCTMXDPTQIBMEasbx5jyKujzxq/h+7UheaPKBk758iGPJ5gJkUPfHNvAgLhQqh+Ou4W9aEt8JG&#10;k4ISBQxkT3GmibrSaAnjTDwieZs8amOGeDjT0pFAcZCI9L3HfUMbNEmYxhyJDkjaS4N5hppc7Ig4&#10;8nzqZvGDjWZ0QUieN0mbdQ3kwxpeiZs22dfXaa6kTiyEGO2qHNG+POibmoxx8AFTnk0xp0LRw5AO&#10;cIbGmXDpQiPFtqRqF5OUFwNM7wlvCt8NR9x9D9OorpJ8mdUQZEYFNEl6tdT8mqduE4FCI4IZU+Xk&#10;IZaEzGMI8ffUFNRSMy+T4yZ1pEreMmY+RcjWbkcEjyKGQhOBIclrR19Rp324Jc9mtN/pqtzCpHrk&#10;uc9xVtm3IiQG/fUXRKUIcWSVuCR2FcJHMGzYmMyz1u4s31DJMEl0K0TfUWqpKgHHng81ZW4JeUwg&#10;yGIpg5eS3jWnChVD7rSqkGRLAjxGfjQF4RXgWqXvBwNs/GgJHBI0HI8JHkUxuNfmgoGbmBB3mdHh&#10;t8ae3PGnE5T9zTw5XjVk7OUwYyQKgCqkYWUYk48ZMCPDp8jlJvKyNiL47tDqC+DZ2W31FqlHtx7s&#10;ePvjWM9sDt4ESl9WEgHZXPuuHJNyI3xk99GBvOzdaxy9NUOl5hgICONWScTS82PysaEFgBk7xy/m&#10;J3N9XaXzj233FidL1ARs5PoXLiuw3lnj41Fk0lCXVm2OK8s5AnyICSrHrnjWVt3BTEPAjDjIPP8A&#10;964r1Mm01PXTgk8qAkfGs3njzeeM+TlKY4JqJOGd4eRbcKEqMYjsnYZW80SnwKG3VqeSfGNMkZ7n&#10;kXaJIglJ5gRmiRHBH7ny4FVR3DcAFqlP7szZY+ZH5aQ/aAMU3TbkxAY9OAi6opul2zAfmGWY0PJ3&#10;Lwu8m0w2l1FQ8rEYgPAsx002oSSYMnIggQeeM8Gcx7ery1fKo7OlpMDbT8xc91RtAE8c5+Aa5h2G&#10;VbYs6711tVsIc8t7tj+KVcxzgl5XyYTwjm/1LhVSZgzJcwQLThIqOYyc20p4/wAVHiPBxjwIx2Pe&#10;4Omg7yVjgJ5iHVMMVIHeVQ5CM4YOBUkjcjwusrVMJfqH1+Wg+74M/mLUhISvtjnOaEpWzbXMEHGr&#10;JOCEgHZSlduAeODp/wA6eGzE8Jg/hraS8zjJXjNy5R6T0+RtnjWnON2lrbBHaxrPZpPMeQIMiHOt&#10;GUg2cE7irdzUR62QxM6GuG2pkQBapG4GawGM+Qi2ZxOGTBlgD01z3K27njgR5xvJskHAoXQt0tS4&#10;sk4nBHhPqctDZXT++de2pkvpeYuSY7GRadL5e2k48ZjivIcjpkj0brdwytvK7L3A54Bqkzy13+Dp&#10;rQqkeEc6LbgWPzi5yVjU2tsHu2hW7w8iPU+zxkz8Chy8fs2BWSXtyQZE53aEHV2yuRymBtgNzvM8&#10;CG1w4G2c2QnzjWKDrxyzHgD/AA0GcVI5mTnHGuFhYuf172M7Q9E1yts2CRuBv3ODuDVJriRuTOcg&#10;Eepcg2zkEF/IT/eFbw4k7ZyOz/zHT8Cc7J9FKO0xiOpUeddSS/ud9Ulm4csyeWu2NoGzuWyceQ+8&#10;Rk5i5Fq0dki9Bws1UlW2cjmsZ0xqknrRtuwAx6lxGN8LGT2bTXN8jeEC4BHHwLrSixtn8uO5Nx9N&#10;RPT0X9hipBo5HMTCO5j4E9L7bN6CBzwDV8eTQkdgMGmEemgLyTjfucnTT+6kt0/pnV0vk8uNLgGN&#10;aJpaZBI92HLtyPjtD8tciyuuJjLXO7G1IP5FsA9pAgtr18RPLGvF5vL+VjT+/wCkr5TtIXM0Sqth&#10;jM4lZO1j4+Bv5qyWpHGAmCDUgVqmk0I5cvozH5mos9mg9PH5i9bhf1Di5s1TO2B2ZMZFMmE0x5IE&#10;Hb+NMuMi6ekyw8zJj40zNGePOnpO3IYmdHqgl5I2WRCSgqsrZjjJjj1IBowSV7yPHAk3bjCyRKVz&#10;TeR2YAZEi4ElDcSsjYmdPW8ZAQX0YqAhI3KrdvAn90HGtM5O2ZjPgtE0uYqfPHmMeBB5e3ex57GR&#10;KYTDBksKxEJ1VhOQ27zATBApkwmDlzx9MSAjcDgzxpOJhj+RR+cUCbt1apHkLggQeXkxq1S9uQJE&#10;d0DWqLZuXLnH3ESrwmNtu0F1WSj5e2DLsZuNDZg4HA9yA+okX1DUpKfQ9N4CbzGe3A31VjO0SqO1&#10;ZieNdIbbKk7KkrFgEFuMgrv7C4hI4IYi5/GJ6lvWM/2m3mXdMrp1/wC4RBoaNm5ckwQIkRa1s7by&#10;6Al55+GuhdM6ZVhyYzQ9HlCXGYGRdLM5H7N5cH0lDG4bQWMGpAQqPTRxMY22cFu3/Okdb1PbNJKa&#10;ikkk7a5gjVPqSRtoyZOmrgRu5DzvxFns8nFlW7wlxM3NsEaeZzAfBAdZ6OcEc5I+BPN25I899IpA&#10;tU4mGMeOA6re7kc9fIiTOX7yTOrgOTjDkg04+UjtAQ5HI7xMHcGukJW87Kl2CAFu5zFm9NtxwWI+&#10;4rU4mg4yAZh47uojuju0B6wIRzMWJjAUOXtxmcngjR6uB4CZLuMYtNMsxjC2wQahifzq1/aEjLcY&#10;5lMQY9MLf99XCoCCjIDADRH/ACKhzxvuDkAYNSPSV2mDizKQBg40nzgBo54R49AGDTCNVWsJw2D0&#10;FDlcwJATBHd+IqTVDgj9zgv5B/uIpC4mSucYNaPg6axOpN5mT05o+otyeM9wkt6PU8tc9zCcEMTy&#10;0J+oIcLs9s25yh9qaeAKDuLkaZuYEEQ9vBIyZ0SGTTQcY8asjNnp440h5OQ9RGGfjjTO799QyPEl&#10;5QGCW4BpD5iD74iTAfx1D4FiSyN3AwoDVDi8rU3k4zC99VurJeQLb3E/GbrS10KpVhjLjmJMx4yY&#10;FMfitDxJS8ePOuib92pEXaX++tCp8gmxMffVJk9vvrQpfLyGGc0ayR6Rc6+aPgGqrcH30SmhMDY6&#10;p7MZDE+mqKQcHiEx5ENJc4IOBWSVsx3McaPEbtoyc9Q9alQUnplbHBwJEb41EuDj4OPzE6S5cxr+&#10;HtdD+oSJfsqXvGMaadgujycf1FVXDgkGf9NUKRo0U59RZLe8oDMWdnP5dwaZbzTUxJ548HHZ/hkV&#10;qFNU0hc5TTPHkvGFyA0GpATy09L5hyIDakHLIk8cWSYO55iqs0HZKBzB+ovWMZbJUcnN22mkEJe4&#10;OmVHm48GRZvT8wx549SPy/nVq7UwJ1Fe2F1oSIzvZ0ht9TODlpkbzwdRPEcamNDnVHwtTMYvqaWo&#10;pm7j/TQeXvBwDwX7amOCDgJnOuYyc1RcgPN25OPvp5wSyLPpqJK5xgyIlNG4zDxh6i85dLqlfoOg&#10;SnZKdVDcbyXPg3+kuFXEr3aYnCu8HDdzAM8C4/rRu2gmJ8H4q9t/ZY9S+oWs845zT+HYPNx2c8YM&#10;iRHjmBzjg07ahy8mMmfqFR5wz1AR2MnMXt7knnqXHdVFTjfJcxj79oS0kDPHxgXNGyeaexY+YuhW&#10;T0YckYfiL+F/2i4ZkLKyNOA/pzlnJ9TEjjM0pJuYecAlz1WlHuWbnJwEEuqhvhxjwIZNJUNyPVXM&#10;4XmSVCbp6ft4TTyeNVJUcTSu5AQF66PprVCSvG2vQAzolPKKwOccGpHdUxuQgR4I+AfMXssPPxZK&#10;vcOFdjGr7hlY5oRm5RL7WWXOOA/M5iD1APA5P4CairbMd4fmeYtOalUlW4YqLVtOhWFUaYI4D3NJ&#10;AZhPCR3/AO7WYyeaFbE/3gRJ6feR44OPy1xHqVSmm16zbUHnDjT6Q1apX7SNY/2nZz/iLQqbmY+O&#10;NE6FqtQQZtrTX2Y8Y8fLUQei5wR6aEMJtjJ7ilkJj/vFzE3j1Zr4a6HTpeXVm3HGPIg8zF3PMUhg&#10;79nDiTEzcjKPnrn08LNHGm/tGYzweAnuKhzceMeOBaPOCXm394s4LnGCBeg4v7tNf5HMTQPLyYx/&#10;3hFpDPU41TmcrJ/6isjdxu2RV5PXRvbPsLaDI7lz+7UsjciGsyamTj5atVzTwQLn36166GogEj5m&#10;c3LQZ5Khx54FZHGTP3EyIg/qRjX1D2L3OAnclTAYMeAef9RQxtx8cHGpztve4PpqsvCOWa6zG5hr&#10;PBZjTE1lwp9vqc/IS0tCeZx+ZbWJ0/NPqkg1VpDOoBuV1lxEkyuuJOMIzmWPyOqyMCYI1vG0QnsR&#10;/h9NcyWy6+Pj6iog2N018TLnd3Q3Gm60JMiWfioPOJhqHCsZl7gstc4+4tO7Q7V1oOd8Jd/y+npm&#10;mBk32qJkrmGPJ5ahvHg4CYPMWqU23ZRjBHGDPdWqN6Lks1HrMRY/h5F6DcrzDnaTDaPJg/y9VdLM&#10;5febY49RZv8AYdkwc6PGPzFpDOYezA/yl49z/VbYs9I5Y7JSZhJ/bffR5uz3Yf8AlpOHHfjAJPEc&#10;XskHGuE611R0ISbkx5FDcNyOR5wZxp544G2seBEm5BxjvQLkprt02kGb1JL8YwRhBbj6iw15bfkz&#10;8fw/cXRcw64eXc6ixioJOQ1+Plxj1VdyxmW21sMvMwrNwGs5fqeYk8l+An1EpO4JG5wRrQtzGZsD&#10;Q5eqvWk5Ta3DkuiMfcDJBztSBDZ4MbxlZj41diSvHo9xDZhIyBHgj4/MXQQpqTFelpzHb3AmDuXV&#10;W3jgkZDq+Vo3GEj6CP8AUWeydxqYI13ULc3DinfTNC2fs95mIIDeauuuwysxAwdNZLsnk43hOQuk&#10;CSMgR2YPqrmczN3azrsLC+yFDmjcjbg8pYpM7d33BrpUcvJbPBGC5Hy1nE/o8kH4gra8/wCZHpVr&#10;obSYTmmes3GAeDV1EZ9E4s5I7uAnxFWjsiBJgUxu3cwa1jpcxco1Kme0cm0/GbccD0EeqqhtvZtn&#10;8qx2M41psvkbmPPAq5U9HObedVwMmpc2My/tahNhtbEkbB5suW9omBEZG4IEmRbpWGyd4Eh44ALG&#10;YGW7OcEenGv6Gh5iNOT4r18TzF0NsZu5oa83IRy2+mgLdxZcp6VkHAJB3n3nGsyEndeWucapJ3Gp&#10;5n+hdXU/Wm+S4EEf4l1cZyd5pgg8tbBSc0HA53b8Nc/NhbpqQpp0tJ5wSAnuctbBK7Zm17+9XPbO&#10;VkuAj/CWwStxp2YOosuZCtVtnQwnkOaDJATIuLdrhLL3kfUXb1yzzlxntwZjDMcHcWLyztZCsOZt&#10;2KcuzB5qY09L5hecobMOZgQdmMgXORe3pSeVmnEeXi/UVDmjfURgl2Ad5M7wN4PB31akncIe7Gbe&#10;+qeR5gGjw2+AienFNuWza8nUAVtm8JGtmpecaYI4+Maw2NWqn5gRsTGonJBLztgjP2bH5mqsTqCR&#10;6ePl/wCNapKyFcynHB5Wos9mk4IEdk3BzFEk1JxjIxjC9wGVqcS9k5sQd9U+oMj3HAobicE4I1qb&#10;xlh6aN9zyQcCAy9xjcpOHBI1VXDggSY4FQLNaZzyyTHGhu8D30+DgIgMvPvPHqJ6YS8kGeBT0gQ5&#10;gMjMnuKtzS3HngV8t7+P3xqkzRvgQANkjO85AvTLY/L2TkQIOWYYhLz32ft8cxBAvRqYU/MZORjM&#10;mHTEP9tc9zPNr6dH5zueX0tqsWWSrJe5CTBGg5Gbm2DBxrQm80bVJKQRwc7/ABqHMGe7D+mvOJqa&#10;jrUvtKqRm5NkWezjZ29jmOMILlxao3cDDng04/30SJWA42wIDAzjLzFZhXVt2xM1KmdwxmaUmNgP&#10;A541lc8bj18C6QqCV9sOb3LuaiyWeN5cEeC/nXUJdvHLzUGAkk94eOAFuMaqs0nj23ZjW5b42t+Y&#10;q3VFNto/aWwMi63udw5Okx+XuCGH9NbZL5hpg0BcpZu3l+7Z/MWzUnLxmHgjAUkdrlp7qQKTMHg9&#10;5BBB+Iq3OGZLeRbxL6HZXMbkBcHmXUzNHEhbEsx8CR1sQdQcxdnufIWt0vJ3PO+EtOmEvl0Y8bAD&#10;UdvSVJGSYhcggj6aE5NTO2fHJO2NldQNn8lYtowaw9IlpXCR0nOrhzQacfTJ3FzTsvqQknenbRnt&#10;rtKj60ku+ngeH5nL/wBKS7J9MD+0c3+s5RdlkB4HgurhWeMxQcC9PtuFcU5PpK+ZhfCxjXnLNGeM&#10;eP8AESMZN65REl5hpB4HKsjMePImZxLyB6FtTG+Qf4qsLDQqfleAePvq4M/ZnOS0s9l84JHwIlvF&#10;4mOBc/k0Wm5CebANxj4Dq4S/WGeCNZvTbzArszcC7i4ybtHTILUSXjjHjQ1nK21zHHqfSQ1m4HGT&#10;BGe3bR7eBhLjg/EWI9zTUQPU2zwOThg07iuzhuTcsHwlW5OQfawPictaFNG492wfh20JTuxx3kyD&#10;m+RkGGbHbOQcxB6kldkh44OO1+4nq0buZbOjx2LgUBqSpGxnOCwUcfU+RexJPK3O3TGawZ4765wm&#10;hNTOus6gZjjbH184+n7i5XqBuSByaBXQu8ROKXEnYEyiLMeNdC0yk6e0stLjxuV11THsbbkZ7S45&#10;k57L0K7XpMg3jbpaglwvMSNWOQdfjH7Rj80cYCnTLyYY22OBGJxIyXDqquLgRngj6irTCMy8TeYX&#10;h50Heplm31VM3PGTAraahFxapG8sssaodQTwkZMCvg5XgbKhziV4FmQUqY4tm9oAs3GpnVqbsxxj&#10;xqtt5eRGN4sracZZM3cUC1Sm5HvLI8f6axnfMZFsFLvHsEus9xOShrShIHGMkBcHMRKV025fkzgV&#10;2ZyNs23E0fU1E8OrBhmJ8GpAndvthslbmkj3YeOMCMUGQkBPpoxMPaWR4PxRqZs7GKBy+gj8q6NY&#10;uT3FPLIT946WbTQfHfyKy8Y/cIJZ5K5OSNte7iuEreYGxwm8pfy9mcN9qfWetwpu1uA9yUlz31iN&#10;aOL1/wCktgcZyY4z5CLGa4b7tng4/iroeTomqJZl5l1iSkt6HcmGd4HprYKPpsU4HZgtDt+agNFz&#10;wbltu0enGtUlbgchcgj8zTXtuTdtfqOLxjlWib7MyBzxnF+krsOl8H6SmPK0bcAT3FW/tX8deMZp&#10;MqcekQnRIxVahl9nWDa+mLuKh7QHjZzrWBcrUtrWp48G/lJ44D57q5RqQj2MfVVnKdvb/KYvMBmM&#10;0HgJjgQ0c4cwZI9SBQ3kwJATOhrzPnXtEKFtHm7nBJ5NLyel8wFBwHVJcZEzvBIFb0RFcbMNuMw8&#10;fcQ0g8Cp8rmBFcBjIbPYSaKi660SPSeX47EcaZbyslsEfmInL7gXuRclkplu2s6CEmo6coOkB84J&#10;8lr99djU+InJNxrmLZXMB8HcIuumduAYI4Dr+ZOeokpp7pyxVUWS3gHgWe1ozJG2A55dtXbtAblV&#10;uaEJB8Rc7y/hW22GpNftFVlbxzG2wR6iGjl5IHODzOoplJk1DhWnOZe2tcheqJSqMc/3Cn7m5CPG&#10;iTN5p+4iTxxebYO+k3l+NkdROSpncLd3yyk1BMMF/HwLE3lUDgJZjWzTRuPdvMjWA1RL8F+OC7jG&#10;tqFjIrVVnMZNzTQpPctgxrYZOQcA8/GuaKfnHIgjWkb4SMn015xn+WWsadBjMnWk09xMR3PfInRz&#10;AZhqhkGR5kg1IyaiJSNuRsQ8GrgVuG5ZVH/uHumtaWojPHwaiDjZ4yZD57WmjA3nRMC2gMwmjZsP&#10;nrtEvqEOM3rCT749AaA/LVVqSX2W2P6SsjepGUd/H5SpLeeDfsjh5mqvdcK77JHWeI5l32sp8wng&#10;4M8enbWbzCsBwX4IENrRuSAnVwXVnrxuS6rfVhmXuLI4qwsfB+HqqG3mDkyhy+n3Js8HArszo9yY&#10;YLP4is6JKj5ulPebzGTPxoC8ucC3IdFkjyR8ah/ZttGSzH9L9tJuSsf0RD2T3Gz0EfLuK1VpNLz1&#10;9eQEfsExwQfp/IqrVlaNjPcCTdaRO2tsu1BzT2nBHwDWnTTdu/1FyvK55uBb0C2CRzgj8eOPjWLz&#10;AlrFG1hX7we4HOODqLQpG4Hxx9TmKhsx43IMep8Tx41oQ7YbEf0l5Vk01HoEIMOB4Ccj8NGGZO4m&#10;Rk/P8NTG7MgR44ODVXPud9Q20pGe0CcEHGk8mAoyY/00HeONTJ1OWNQ3BCR3+pc5f7Cd0VqhF4SJ&#10;MMCDjuwD/wAz3EyRwUw8/Gpgx+zfTupyU1CbrTKyS9tBNsBj51vDiRyFnKcYQCveYVcrzx4SObHx&#10;/VV8k7x7GQEEZ7i98wt3SRzyTJu3XmwUvIxPCY4AXI7quDeV6n0/KVwkY92l28xg+oqeOYXnOMJ/&#10;9C5/nl32U2uUn/a6w9NLcFiPlqtjJgJg7iJTBxeH9NRR5M6/liXkXcDT2+klDbl0II7SMDcY22BA&#10;bl4mRWRuPTyLRS4/JMbkwDwIbMCDjseNJxaj/EVbIQlvqkVt9osPacd+PSx9NQ248BP7tPN8/wAO&#10;BTBjxjPrq1KRDnlkZ3DWI/MQGeNxwWI/wkYk7jAPBy1W6oeDjIDArUiHlPJMLJAfpE/YRiaEGEn1&#10;FQ5o8/rEGhzFpEwleAd7vj5i2ujMu8D7wS5gTLxwSAmNPTAepgg41W3jjx6ltROSPuDBHGMnmKHw&#10;DyXUHZuNT30SITTPytNcZMhttLUuDLN3gJgjBkTO93nAemg7R3jIaNF5e3xuc/TKsfVPgOuNDYMB&#10;xjCmXjXATP8AqIjIx4x4OWrJ2PvKy0Y7Vn8TUMZefec6mSMe5kAaDgVqmknwD/FQIUY4MkZxc1b6&#10;HOx3gwxXIsLSQYzDx9xATjwExplnOLJM/AiTh4OPPAdEyF1u4jT3gTNr7h9Qxp1wQkGeBME5eRQ9&#10;4xrlJmObGZppx6GldYIjjAS9f5aeeXOOD8RRI+XgSaHvFzrXxk2v3PkI3ICLe3Hfgj8pVXd0SqBx&#10;u2cJy41VZPUGPjXT0WqsX8Im+ptbC7DZ6eNDXDiyT30yOcaeBQ54O8MEF+38NJcm2JuDrh8jvU9x&#10;TATckHzqtgJgHnT2nG5zrmqNB9xb3Dy8LBGBVV4zbccFrHdKkNxpJ8ecmfgItFMzpu2HdISUwcby&#10;PzLfU8amvG+MaAAZudCO+rYeSsEOSTJfbC5s8uAglZJhKyfpoONmQJMHLjGrgK3G2+N8Rad4Gb6g&#10;XJw+YjGrAQHUjTM0b4HO8wcCatkt5OPzF9yTrYuhEhNTQa/JgJjgVInmcmODjIr69ITd8fL8tU/c&#10;yGJeWdjW1+//ACPk0x55J8GjHwEVDcS/c3OOx8NbxNJfqATJKfGb9Vey8v5Pa3DjZmMMrl7dyYl7&#10;uLZpezGEePlqnklY2BLMenq6auDzeY7EcHBaW1k02pIYW0WrtAlwAfMRgY8f4aAs25Nc3LRhwMke&#10;fl/SXlU1J2qXFwZt8A/fRRwPGPEs77QIH8NE28/xkwLzuXjHWnQJmpE9YEDf8CZG3wD8xWNwQZsi&#10;HMutAjR2tYUjI+Zg+Epgz4E0Rpph5umg7sZPJuQI9HRuuntPooycn6qGacd5ERt3Pf019RtMfF1F&#10;bprosnGIBEiH76GuMmT+Gj8EeAeNQnDfHfwL6pvhrqDj8cDHGMEHfH1EmY/yJ8bfU/y0xaw51UmZ&#10;WRUgKf8AoK3Le1cCrbdwSAnuK4TMmPJqqnwXI/nWqhtmhmO7xaRkFHfwaihzAeAiZtkgsRwXRp8j&#10;scfGD8RM2gFLx4x4NLAjrcePJHwIdJLZRnRcZLOfl/UUi06sd4BdskOXs7PsxumgM4lbZm5BH5iu&#10;zf2lyCOwqfUjge+2fLXtnLCd45jJu2iZvDZgMEcf6izepKgHATHBqQXUYqCTlNYNBwLPXDcRh2Yz&#10;516ClJxc1xQ6smg3jk8cH4irdPzjATpIDOHBAucHcUOXzAcDnBGnzU7RmIdvG2U3MBwFxm4FtsvH&#10;gsR8uMi50pcZI3oMa6KbjGaxAHUXhfMuN3T1Tl920X2XkvWIIONaa3leBsCODylmMjZkuYFs0wcE&#10;jbAg768qyaemaegQuyEhj9msxplx92QL0EJc+mnnj/xrknM11aaww4eaeBZxNMnGZHXjzHngQggy&#10;cH8NakFNRA7dBrf0E0U8QmDJ3/LR5u3HbyfUQGcXLivU6xohySyU3NBhc4I0XmmTk8BFljcmAgOm&#10;tZZs8diOBb0R9a6zMaZ64l+pj7l1WBs4wOAxx8aOTgYoM8azIk09p5KVltWyNfQ1BW2aaOaDgJgj&#10;1FDIPA5wQclVW5Zc4/xEYbzQdwGPgX5wv2YfMdaWpnkzqGN5qYI0mcwHBfgjTMweD+nqroJtTBCQ&#10;9KyYPiIlOM7b3CKHK2+n7nNRi4NzwLnsm5UZRclNpW5fNHLYefgWkS/WbHg/iLMnbsd3B5fTR2Xz&#10;iyOysbGS9VN04PA+OSHpeT23do/pq7D/ALtVscvvNt5v50YbzAkDbHGugm5NUYEpCTOYanvpmePB&#10;wOQRrPo5vuznIrG4INyMEEHTUULmZXwMH9EWpm8HBxp6cPBuW2BU94QehgUPtAkY8/8AuBRZLNK7&#10;ay1KQb2fgVkI3xjwRqGzeDjyRokRwPd159CybozTZpUB3DccA8irbi4EfmW1dhjJGPHB/FVbHLyx&#10;uffXTJc1pmPAMwcYB44AKZI3BY+d1EYmDe82yaihjGSAaumJbVYJT3g83HgICMKuDMd4az6UHJbW&#10;jy9wO2jAI8w03PBrjRsJMyY88f00njjA5z6mlbQe5ZGvQXVVGZ5xoVzGvlo/HGPH31SxzDuJDmHc&#10;+KvPsnzBWaWqC2+h1dJgX3jJ30HlfjR7AncvudJVufEDeHTQJN3GNPEImR5FKgzQLrTL1PpvHgRI&#10;YyKG2VqbDxrocYhLDNmurBjKAlzBGi8EGBuWBPi9CGPD4CfOuu2VKMrXxawf9I8eVZjPxkDMcEHA&#10;tB3tVw7MbmYGj8tZnWj9E6lWbkJA5xq+SsmO/gX52Y2j6HLQ5mTAU8C+Oepqj7UTOqnhjwJg+ZwD&#10;Av25qLn3YwsJjhQ7ncT3vqquHHPWnhYVTbCN3aLgzeY7EEaOkHgGFZ9T9w3z/wCBXa4W2uhdC2jL&#10;u3iWwANFvQMcAMKEkPZ4VNaao0I2ts+O0A0wuRjBB5eooknZ4M8fT6aOnyX0dbsGccr3uP0e0/0W&#10;xrUxiFSSObO6ZJn0xnzyAb0V7JHpp+l3/ZpAa+Ty0Hmg9PHGgI3BICAUL3ujNH0JYo2ubkHGTHAq&#10;I4IO4fXT3aKGt2hI3GdRPm9S0tRCqUPYEebjwIaSX2SKHMHhE+6oT3RTRmK5z86Dkk+nj0vw1Dbv&#10;Mec3ArSBxeGbAkOmuLEpM4mjfGPIq2SVkgGtZ7IJxr97HHbwKJ7rS8xndxmyRp6YUu2Nng01pDOX&#10;2SYLChP5aT/1EneX2yunRhgUwGRsU+PUgWAuNm8umsxO/MDO4Ly12YOl8f4iZeUWMItHjXQYzmCo&#10;5+bgPMOY3GxuXQDxwAtx/CVbqjZGILL2bTjGukN3K2cnC5/DQ2aW9cPMuLa9Zy2GK5KvMOG5fQ+p&#10;Zj47q0JvsjnUDbfAn+mMqu04k5G0x9/qLoqh7c1sYOTa/fVrsm1QmFCUcZ/Y+o2DnOD9NJ44n0A7&#10;1gvxLffXodPJONzk3ESrbehyR9BReubP8OOdhVeWeb5KsnUcxAY29ez9O0npxtInTwmMz50S2vRl&#10;/sIvZ74sZFVnmwdlBnNaxrUTNx//AG4l3LKf+4OFZPtIm2+gxvijg8sq6EJXBH7kBuZAPV01sDPY&#10;vIY7EBgXFMnGw9kaxGE+7wDFy066J5fukXqb6byn03tUvOTmcnLp8tWSX+sBMYJtegBcgVbb7Kxy&#10;1zrHuRk6asg6TlLkmQFuNc/N6QcjCuYb8z26dsD1j7umWe0RsZzg34XKXN802VzaC+ZnuhICdPOs&#10;Tjpuq6ecncmlRR/EEovVipPbkFqMZKjduP7p6AwVtqYIziRMc8HGvLWebSHIRgjgfa3lkWqN9sBG&#10;EllTkx7hnBfyKJ2Glxg0zKe2w6ErCTjgvuQ8BOmqeSeXpT2b8LUWnUnOG07lIHPmeYsfqh4NhNnx&#10;g8Fq0tpG5/cDnJ7gHoeXjgmLGM2nbKu46gmDIMmvR6ltef1PuCb7n0wrupm3G/lOCPylE5Ll5BAJ&#10;3YmhxCSoHM1mJ47GRuuqKHo9s/lwDGWbkoNswJuwfxF0VR8rKzlIIPL5i9UuUrtnleTtMx2qThzJ&#10;5TuDPgVZ2bExy3BGbOpG2R5jGfAfIMX76zHYxPLz04Y+ovMf2pQ2ycVYdz+zuZXJ1WdHEyQLFa8n&#10;lklnmLZpoSy2Ouda0bk4+50/nXiOGxlss9byTtk4JrwgnLl9HADqqhy+4FyCODTWnVRL7JD47Wnq&#10;qnysg95B8Plr+o8Z+EP5/wAl+LO8NncwJGyycA7S65lZLMqB41xRszng7dk34a60l80xsgBXiGf2&#10;pR61gHWqL43zjzqh1JSZH7kGDpqyDmgwjBBy0d38fcWWjJpU02jDphI3LNzk4Bpn7SDgIAPL8y6t&#10;lmm7PBYI1jRKT9pOaBbW1J3BOlyu2Wrc2zlsfHqQLE5hkcnbG0w8pWSYTQkt0Yz5+YqeRwR/f3la&#10;kLbMubumY1BRY2zm8HT1eYpkrrQjbJGdGJxNMA7MfGsfrAjnQ6fxPGut3ZKq2HJOqU2w6imDjtLr&#10;olT7NzAPPdJAsB2Z1hgHZj4yFXaVNuG3Yp+VzVxcyE2C2s63GTVSSHK6bHxwdRHSSAkcuwQacCJs&#10;5XpgsnRgjvoxqNLrDoO2ZjPCbsyPB8JeddWSffHJ3MHT6a9OKwZ7zKT+MmmvP0lNkgevsZxc3UuZ&#10;F3XLKFdw4Xm1/wCHFsvmGB6xgDd/1r0ak7skDIHxFxbs/o9kadAjCfqrqiYEGG/Bf5Yll8zQlW7Z&#10;by+7ZMf26Ue5mUlO/Z6hm5f3FxnPKgehmzFtBx6Vy2vSBu8HGywav+tcZ1hRcplU23mMGchbq6Hl&#10;J6u2wxubU27izAafHu0+fQQacd3TV8eON5c59SMl3mK+fZeU/acDmDjeC0x/OukJPs/lMhZbyFjn&#10;J1C8a9H6yIo83pOD6DptzBOsFi3BzEtsDPn4+mK2u6hydk5cvjR2sdrTXOu1yRtjNsEfH8P3Fi+s&#10;1Nlm16r+yHl3MG956rhR9PjM9sxq7PKPbNi449RWSl9yDNgQRgW06amo59Cd46E2X7F5LMhnjmT4&#10;pIG4uWJddf8AD+SyqnDtmzG3paY+NYnQbgkZMcFrU0lvG0B5uclfRttO4LTXnGTybWyqz0eElSlH&#10;BJG7beTqnzy3wQWsCAjmHtp8fBd5i0KaSveWQIw6ker+2vQcZunn0457mjzAM8HxdNQxuMY/po9V&#10;krskPHHxqkuHg4B5OPqLTeY505srcNrjFybzbRF1FOJoSC/oczprhXZ/cNMQRwcF0S9CH9Ptn7nB&#10;BqQDF7ST/SuZyfdOrwvZOOaoZlcjPgBkWV9juYMn4i6irAja2+9huaSxntBtGMAfM1SEVkKaJmpK&#10;GOTk14I+MnTS7PG2KCCx9RbYzl94l7S+GmZ5I92cggsCxp95FSAZhLyQSljoZ1mIyYyZPNXRVWe0&#10;0oDADl6ZCLB94bMG2CPjIkJHPHnDcTYmc9yPy1s3q/zD/wCedjofpLm9u4I5c+XARdXerezbfauV&#10;Rx8BFicwJ+yPNTCu+1xz0CrCoHLYeOPUjGrJSdQby2xxnQHapJyR5wrN6bmhGdiDSwfC7685yeFV&#10;0sdiz05M1tp1AyMOJDp4XTwQdQttUqi55eGePmKyEmAzOQYOmuLftnSobZuDO5/kR0JBocMmAahk&#10;cEg4FE4vLSPKRTI7dvOg8sz+gMfmI7ZyIhIcQO108Si1gQe7Y4PNUNm8JG2wd9Mzxvpnjg4LRSkV&#10;Jlcwc7tggu410HqbaM7rah6YPN8mPuN1yjXEvEGYvoIAFHB011R2fuxAf7zrnXagMe8gx8GrbXrf&#10;LKK1Hnufdaci1w4wDwR+asreTTGNaFtEJjvh8tZKztxjwRrrkHn00huM6Gkb4CZEYI81MiG3MatI&#10;glKx4HK9MtgbMbaQXo+ovM1uMlwC7w2LvHMEuPH+EMZVyPNqbVHXcpOrlnoQMns2P4SmUO3IEhze&#10;ZqLPSVANyylQYNS5auLcJRbgbryRG2ew662E5xM/GfJ5iqriYEuYO+RQ6gmGpgbcaIyyXkgzm407&#10;JzalCYSQ/L7YUSeOMeRD1AckXnHWtaWU2NGXDbGkJnbUxu4wpOC4B51qUqqLLm9sZv4B4UOI4JAR&#10;Mt3gzcClHzjUV26Pp8CJ6XZIcnmKrVI8JyVMmDyzwcY1gO0CqHNs+DTjtLpoUJrW7ZHNdUozHagQ&#10;cbnn5yFXN84mDbXjgBzPyIDVlUTFyTOfOqSznjnX117rhYTYyjwrMzepaXacEvZ4AZLXTWM1ZL8Z&#10;ORbWnPKwHAM+gsrnk8cuSYI10KXOOYKrJ7gXOBdjbN5eSZNvg2tT9hcTt3hI3uNdmbK5oTs7Bf5a&#10;5jmC46jl+q01R4QcBTqyU+3cwDxqkjzkWkS94PQvakfljXFzTuoQ88qCyS99VUOYVYS3u0GnGplW&#10;TDdm2DvkWPkuftrFTCU0e6a0uzeVkc5+ZGRbZRdNtgssdi2s9oeRkj1o/K07q2Ag92Hg8zljSZrv&#10;LLYSfMKHWFtyPAsTnBNwHgDxk0rlpdafZPeW2cGcnU8CxmuKPehGc1guAf7/ALy2cK5TdsRk4Te4&#10;cluG44Pw0z2W5eOcFi5GtaJQZOcbg5iuzMbKVDyael+2u0pSo4ukx9xIyM+dp2+mgMwmA2xPfV8n&#10;lQb45x2Miw2pCDjeq0y5pZCVh4EBmFSeTpqkkJgQ0jxJ6K0xXXBjtQhiHxnT1zH8iAtyd+NPNyXi&#10;KN0MxnoCThMs5fgco9bHwKHuY4PnSLyc/XhBxjwB4CJN5QP/ANRflvBnjScPEnx1Fn68mg4B4IFT&#10;3j8piJ54QkZEmgFchOiic/BjInsCmW8A1Dt400BnjSt4yY08QeBM7wqCgsrAA+NMD5nuJlu4JBnT&#10;MrIO5nWXTqV3H7P3GPj04EMZvCW8ECeqBwMzjJwKG3J3OWrU6bWgl4YZjJx9xEiTiyNDvS7xjwKq&#10;PCXi4EK0s19p8Nm2fsxvyHg+ErVVg9wlO5h/tHL+RVvZuQbMZ440qgmG8ucfcu2l8e5p0V9cQsmz&#10;uebm59xuIpBqHOLkDk7YOpctXPnjVVZkGER1MlbwkZFFCTW6whuIdYNyb6Bt5YuWqqzJz4I1annt&#10;L07mNVWXj9pxx8C6BPZAtUrb3noIIOouiqHl/wDWJwwHtrnUbgkDm9BxjW/bM3BO0cZrpFFk07Jq&#10;Y38WeimzeRjCywQAyE6a0d3K29wEEOmudpXtYZMHIA3xEgHprQm+0xs5IePSH5a8YmulKbYz4T3T&#10;GZOLVWsvlWN2zllgjXH9eN5cz340f4a6K+2DZz1xEXB+3SqBvJj7Np21Zy+7qW1kfME1S1WFbI8b&#10;RttE+QmksrmGi5x98askveDbMgeMnlqqzQepj6y7yF3Tzibugdw43kmCDgGiUrzk9xBxtyR5IEnj&#10;jduBbJjDO0CYDjbADB5qD0ncNYg8tQ5pdM2xxp6jydzzE7yiC62WaEOV3i4AqHUDdsEeCBWTtAbB&#10;sePvk5apLeXuX7k7mPgRC3DacU+aM8A73mKnvCK7TzWsQQA5apLxnZJnW1ScxNQDR5CIPMG+MitQ&#10;x4/nUN43T0GWUlw3VbIr48Gqe8b4FpoFge4jDMmBDcCJNxp7hqDTqbqAbMi6WputCOR8jIuRZW3x&#10;kzrcqfqBtKm3vrmMmlXc+ctvOnGYyRjxuT/qrJakI2NfwIPK6gJMiWYOAi6Ep/Z+yM2xubpI0Qpt&#10;f4gtTuHE7xuSMh8YLah7uOAedaptM3aWuTwB/irB3EwxroHbnbECJNBwEwJPJxeGqqRmQxMaskjp&#10;8hkdF5hGAexyGIiRJHuw8cfGtCHT4w51VagcY+BPuHUFV3gcCGjJjTI25IyJlxo5EigipERwpoEA&#10;6imN1+nJFGqUu31MamTzPkgQGn5g97iPNyD3nGbjU6StJDp9vjGeONHuy72eACDkcDC59wi2CXuG&#10;TOXA84izHzamlyN3bMfI3IFB3jgivlYDGFysxmjjHkgVidwQ5NRDI4vEQ2YETXBnQcrgkZFSlBFS&#10;HoOWgz1WQA8A8caDvLcaakeVaONNKWeBRFqaELxL8xr9X5gTRJ+oizGmRt1Y2DNSPd4aFqUlqkbN&#10;WpxcgVqo+n8Y8cfAhs8t7ysq4t8oAjzqG4GSNEhk8CRM+RIuIriG3cEgTJJoSBGBsxwIC9R3R4z2&#10;wTjRKXuLyqrjIiTd5ZHkSaCc1SVydtrxxobNHDaDJfVJHPHMeSBHmdNuXiEpb5hoFbmE0x5IEmcn&#10;I5HjVkJSeBTBjJAPBBxrVAofY+Aimbvp4IONXxvI8eeNGGdJ3iYEw/NBmLdmjzOV488avjinxByQ&#10;KtzQe5iwX0l4UAcbMdxGGbPG5QcdQNm3B00NJVBIyZFFa4/R0I3mEpYMsceppLnWpKkG5KfBwIbM&#10;JoQ3GdVvd8edEJDfMPy5wSG4xoxL85ENZtyLWqfpsZsitdtAgtVNy8hhq7N5P/Vz6M3+40elcnGF&#10;tk0+kRTG7wcDmzHwDKorjSM3pui/7ebTg6d3vpm4PXWtTRwSNljj04P9aysbMhiYFFNfYUUkMZMC&#10;eI4JHnVwldHkMQCtTik7IwcpYrnqUORhXNMfIPwdRIef4lzlq4EpshiZFaqfo8fHHxjtJHrNQn1A&#10;4qsvkffjQGaU2Tj1V0V9m+5BqQfFVPnkr7mr8NPhZo1HYypJz23l9kfIt/EUxm4bMyAjjAj08k5Q&#10;2I/MWY1IMjYeOPjXQ9055yKjqil6s3ywGC0SMi6WldSNmBM57dsS8r5PVD1twHXQlHvJi/GA0Z9E&#10;equYmYxtv6QTNcdOVROL1/Ae5GTSGsZnluAeO/cjRKYVgMLKyG1j8zjQeT0+V4M7x4dbMLtD7wC3&#10;lZIx40yQZY+dxkVweTgbMZ8Gosr+0mpjsIc76YhwSmjwYR5FWx3Y+NJ5OMZMEaeZzAdvHB+Isy8Q&#10;kGzgYwjPBY/EWe6kfGj04eEM5QdwQnBABdBCHuLVT5MYzwLQpe3emGezpwD6ip9J+wNj3tO4iU0r&#10;wcDY7Zt1Oon+btkhDmkvHAPWP+GqfcbXMEGoiQ2bl5nj/ERhnT4+/wAHmJ4why/P8RTN3weVqear&#10;hJ6bcvMjYFzS5iuzfZe5g1nJxDj8sqsSlIGSs+Xg8zVWhM5HjJ7hFoTej2UAgRhY3PiIw33aC/jS&#10;XVLHpK3MJoQLLBBp7uJZjuZX72y50+quoqLk7advXza/0up4FSZ5K5BJHuc+8Rj0vkUXWq31/OWm&#10;YuGbKBtZg4yLE55K8bk8ffVkqyqMbk8YdNU+RvCGc441i01bg902zbD1PychiYLGciuHY+AmTgVV&#10;HOCM3oDQA+otglZBzUYLPB1FyWfybYzbPkLIX0zGZ5IxhJg8tBxs8BMi0iqB+04A9NZ7MCWVqYx3&#10;UqEzdtpZJGzcuXOQ+ddCSu4zJev3I+p865vp+ebtyePzFuWy9wR+5sx3SXCrE5g0r3GfDwnQYV/l&#10;rLhOJO5mo98c8A1xntApv2nkL2Ml+z8blsAPLQeaervSkZLxgFx/VWZhf2gY+N3PhO0m8pNknieO&#10;m8HQROV1A5YEBBftwLu/axsvlwb+56ca4bqiREbE1gZ16PCzUXLK2zzHM8v9MdRTCoJK8krE0HO8&#10;tAZXOLLnHAD6g1yZLqnIJyCDuDXU8nZ9pMt5Dp2+YpNY+sHTRDPu1MVDvLGZhL9/vxwaaz2aOHLN&#10;aQ3yEwX8hENqim8Y8nlLRS5XbYfXJtMZeTwkZMECZeDJGO8Y/wCGpjyX7tnVbcbzHx8CtQhXlkNN&#10;QYGPAmbeMgFDGQhiKyM2eBXAHpWQYeBEpgTGM+PTT0vl+AaUwHjbY47Q4EFBm7xx3O4rVTZBwS7B&#10;B1CqkvLd3OrhI8+SBRPGAeeEHG5wKyU/IxvHoA+YqeRnje41dpfPHsqIByHndMisclqu2KcddN6L&#10;ksDLdjWhx/k/lXFu0QbLtZ9A24B6SVQVxNnIsBjrN3AyG40nGdWvuSBFxDcW08399IbdPDGngEpO&#10;49pwLqil6fZRym8Y4iRrl2Xy8lzHAt4lbdzAM8H4SQ5PmFyDWm7Nta59uAaz3tht2sDBwcpadMJG&#10;2bS7BAfJaukXK88mntJ8HTSXJtUF1ThbXKgHOJtjg4B6axNxbgR6YPMaAjt8caISemTWQzJvUtsI&#10;Y25DK4SPeYyAgDxqq75eJgg4F0tszbylsQEbz6qJrqhKC4SeRkC2BGa7jWtDINhKcZgZ/LKqrOK0&#10;ZQDBHB/DVPqyrCPGXVHAkJdYanaK3OKk76yV5MCPCIkQd4h441DHKyXMa2qDLvHhtxwDxok3cYM8&#10;fGmd3xoaQbnvpNI4MMyEjJggV2l48eePjGqfJ7kA/cR5m4JG5Bju4EUNA6K2fycbkeOPgGnqTlba&#10;OpzwRnyeYq23rCbBl25tgW09s/bkjIeOPnXf2IEiltTygvlWN5SZzejPy+YqTR5G0BDm7g9W2RB6&#10;oJjenwanmI9J2Y21gMenGQWorXJ2hhW5pUAzTE5o7uMZUySoHpnILyMS+RkmsxfPw6cHTSmlN7nY&#10;MY+fmI2hZDeNxwZ+4O7cWDzSeY3uTzVrU4Jp5D/prH3EnJAS9Gnp3RFJoVcTAcEpBZ4FzeS2tUqR&#10;m53IEfc6ayVwMlxISmpQh49GhvVR6Xy/GPOmXDMcC/Qkht8mdEt4Q0Y9TGnuBQPAeI4JGobjIpjc&#10;g+NQ3jjGlDqNkG3NRTBzDAhtwaZjTaRCTYKXnGMmCDjIj21QeBsxjj09LTH7imbG6PG5LvhtOAeo&#10;gO1yab45veYk4ypcvbOh3qjnVxnJnR+WZBoZbxkwQI9L2eBaj9fYZZZJGQYXIIzcC1R5NNPIsfGz&#10;IZytalcn9ix6vKUL07w9JVZoQdv30HI4G2Tzy5G59xB5oMkfArXJEuF24SDgVqptwR45BjWb7uux&#10;ti9DtnLLeTAyLGmVKBG646iISy56WBXCX2zDyfprGXk0IEmDmf8AerhT88wZ7/MX8xTOX9qw/oKF&#10;lN404bP8ipNQyckA8nGri3mA7vuESmEY4+vbuLgEObGlHQOpao563ggSYI+NTX803Yef/fuq1TiR&#10;4yY4P01nk8l5I8kencXoMKmbroci65Y/BM20y+ciIjp/fGxwh4OaucXkxey15gWpU/Wn4dzTXaxc&#10;LKja7WvuGLpk1M7hfJHJxhIeDv8AK9xTHEvwZ+5dQGaVRgJjjujjRin54OZZNLGRVPRL7jD6hyu2&#10;TGbcl0/6SPDISMeDy0HmEvJ3Pp/kT0rcXskfmrn8mm1Jpp2x/GOAiO3CW0vQzxjwIwzHp5F5m9+n&#10;hodAhAB6nuK4yeaEgsQdxMxy/Hnj6aZK2s5FE5ym6egPSistTyBu5F7i4g2uM9zmN7uE5i7BE48C&#10;5u22SskY8fxV1v7OpmsLKacHj7vGc9zYnqYhm9NjKYmAK2YkjvNvwuYsH2fzSySybprpAkwbxtsH&#10;Mj5a/qd03aPHkpJmzt5uxDhj010K2e4h8j6i4mbzzcJt5ca6ckc43lsCOA68E/aXh+oXow9U5Tyf&#10;lmhjeOAok3n+AmdVWA+Pg4EHcFwEBHB+mvANIOjfvPR+tqNNI7bm4+NVuZsx6+LgVEb1Bp4P1EZH&#10;OMf/AMInaYtsfUT1qmFBqCkyc5tqfDWYkIRs56S6FITHf8ax6rJeK5769LwGS6j7Ow5LJwq9xYyM&#10;e85+YriOV3h/5ioUjJqWY+oW4rW3mNkmPuEX6zEJq/gIkuAM4k5IB4INRP025sj5Ksbh5jH7iz2a&#10;N7XJ4FLH4tZCq2fzHdrcNJaTTATJ/do924O3k/TWJMJ49Tw5gSAmDS00l+B8dR3rQ6DbzjBxqG8m&#10;l5YyCoMA8H4dzvpEqAn1FJ+7DPjKPXJsPpdjMPH8JUkrLU8tARTwhi5ONHmDwZl+NIbY2mpZ1qmh&#10;JmTBxp4hfaMn4arcwd2c8emhrOZ47EF9N0ha8fiwLvLLgNwSC9rokOaE4+4q3c08ff5iYG4x8fAk&#10;9HZ/AdcXztDH8NRBuLwzeNAW8Bbn4SMAua0F+5Aomo0X4j7gaymGAmD+GiM0tvBpqYMMedDWGQmD&#10;l/iKxNWrLP5ETvpkuXyuy5wI8SVkDYcwI83HeRluIYvk/OmzOZV6/wAB6cYY9PLjxtjg07eosrcS&#10;MgScjP5nBAukZhT9kh47FyAnUVUnkjvWI4+Ppk+RdDhuZVMMuZjDNx0Hv8uPB8IpVm8ruS1zu0Z7&#10;dtdgUu3HAqTtIoMRib4HqcxegYzPqtrMXJ4zasWQ6Xb7yTJp3OYt4GzIwbY4FyvTc83ByCA3T6i6&#10;QeTgcyl2P8Rdp6z8s5jogDUFWCgzwH5hdRTJHUA3jbOflrnWYEchenC54Ey3mhJU58xcjzNhmyVf&#10;qNTCzemcb9OHg+OA/wBRVsdSFjzwan+hUNvWF4VmMBdNTB8zIszl/l9q1VvNOblLe2bk3qBs8ZeY&#10;q3L6gIwc2Yz5PqqhkcbsIGDTVVeTTeR+XGibyYq39A9HMH/I36aTAZh476qo3g43OO/cgIs9k9UE&#10;t2THFjVk3iyQEcC5L9zOmabXrq0TxmNs5xwKY3cEgHk40SJrfE8xQ+yyQX41ZCd5YlyQa40XOdTC&#10;OLw/MUwgycHfQ2XuMF/HaItRFxAYDtQk5Aj8vpEWDs247mf8RdabUHDYzbBABYC3ZttCODgJ5fgX&#10;rfL837LuHnOZh/a9s3jZG33axHBqdNdXS8hHLbBHxj8xcl0WTcLDaPU6S6EZvNMEfftW1z2adunT&#10;YztGhS+Xjctj47WmgU3kenjsZFLk80x8615lxPPHg4Bnwai8l541axWmqztcNV5hztN6f1MFlQ5f&#10;kGeCPTueWtambccfQ5izycN7I8cC5SDO1bpovjPjk17h9Sd4NoROVQ8HHYg8xUqXvCmzxobVDktw&#10;HT8taisb4y9P5iXTNoeqBwMzLODlrjnaBI8bjeYOoutBMN5ZHwakY1gJW+N6cJv016Pya/pmP8Nf&#10;hOR5g3VGJMxuYMi2yi6L7SyRok42fkjbHMEH4aMUXUHZuSPprt8zzBbEf0fxGBCxlbftBXKsodzJ&#10;3OTUgQCXvLJMflrZ5/Oxv+PprHpo3xucn4izcBknSdNFyPiHZNKlbizqKi6s3nJHqLpaTs7IwQdw&#10;i4b2VuCxkwd9d+SdvgZAwfprZyaFKVtmpjHtaVWaS/fB5OO0uIdrjdyEmf4ttd+DbuYCZPw1yj6w&#10;kjslAaDTWLy/V1Y3mD8IcNzRvjJjQcbfVV2cM8bnBy0y8lZIHOCPpr1tJ5mK2MzLAqqSRkC2OaBX&#10;Bvb4I+mpk8thZYIEhLvLBxQ5O8wEBGZbZMHDaZSHBBxjWAt2+MmBdFDke4SkDmPgIrXUiEnMcwlZ&#10;ICJ5mPArhOGYwucnAgMwb2SY0kUdIbN6gJHLrPMRKqHDZ42BjBrLH9mc03aYggWtbQBl53xVmdpp&#10;sd1Rg9SSvARVWYZx51pDhuRz+Gs9eEwEPj4FppMtxMbt8YgY1Dnkv/iKZL5gO2AMfAoc4eYMnMVA&#10;DMnuQFyLWnkr3lljgWVyt4OByCOBb9LxijbAg8wS/LnAkwcjgjBz7hENmGdXCvGdl7kQdu8HGPBG&#10;k/1BZM2bjwTpj9US9YpPMBxtsBuBeXeztvgnQA/FXpNL+WCCNeSftNm7sc9T5M7Ugz2pGZJJMrzD&#10;TuapFsEn3Kp5Tv4dONvpkGqrNGeMdnuKt0vVH2bmO86WAmk9H/ihSMZ9uiV/MWO+zS7PlDEwl44C&#10;JluzHGPWP+qtOqiVtoNaDUakFdGRc9zyYEjcng1SQdNPhQnLEzZqQPVFQDjGCAJ7dtYPOCOXLk/U&#10;gWwOJeTXgMs9mlQS4JMbYFyMfMXWwqlHFzXDNJ025MQ+M+RacOXy5g2wOTix+WsH+3D25onLqfvq&#10;7SNuR4yx2OWuhdc0iSVWcTBtASzBwIazqByEZ4Anto/2PeJ9RZhNG5GznB3Br6JeEnlYPTcZ7n1F&#10;DeTAhh/UQcjfGiUnHecgbR8BF+aUqEJSMt3jmDJfVqp+pHoXuC+rI4pMbZtnBbVDZj3Z6CNZkJym&#10;uLXJqNal9SEj4+MfLIJXBu8cv8nM8xAZOzE2v9SMi2Cn5XLo2wDQdTT/AG10OyJoMHriTvZbMQRw&#10;HKQJEYZy/HLsd+5cWzVBT/sx4INSDm21T5OPAQ7aDTjTk7vbEUVGG1ZJ8GeBZ6Nxg410hXErHA2w&#10;WLcflrleaXAuUl6D6XyVkHdx+Wr43tueDgWPytx31oVPzQcBAdNc7kzShGtSdnZyQIw3b4CY+Woc&#10;reXiAjgtLSGcnG/sYONeZTZtfcO7hIsKq3l7mAnufCVqZ+0jwR+ajHBwAzoPK5oMJMEfUXMaZm02&#10;uiqCRCDDuOM9uMZfyLSJpNBxtn3jHy1jM4ebzfgg4x+ahs8mhDNj2T5yWtT34F0+LhNa1BFMm1Ke&#10;XyqKP7Sl15tqWxLmOpJeSPObTjW5UnVD1m21ruDy1W6o3Iw7weAhV63fX3Dzh26ZjI5HecggNwLn&#10;3a3TfY82OHuLdu3CSp7e7i512oVQSaub0fGv1wSHcczTg+UxJrjFXcedJoe2okacAutq2zLt1tDI&#10;CZ11lsvJeHz1yWMZF1dsXcEjvwfCWNOV4+B1EE0iYM7w8flrJasl47eOBbxMLcbZY/UBBmJgsKBA&#10;l5VW8rGFlvN9TJfKxuSY0NmjjAOylS8w1AQR+bqJzrRCXF8eM8DJZ68IOPJGtyqCXjCyBodLUXN9&#10;QTDBfwLFR3jTmdoecOB21SZoTUyIC4mhEII/9Ma6JEJpz95b5e81F2lsrHLnLKy5ALGQWmQq4Plb&#10;jUXYGzNx7TKo/ip2qByTWqkZjeWHLYGfqDVVHSY3I718Q9JaROJXgc4INPm6ahkb3pcfB0xL5eUG&#10;SsyNoGz4MfTFppUu83aYgSZs8bnBGhpG+B77nmKJ45B11I5oSNtgj1EnDjTxwcfTQeh5gOAfmXBK&#10;7OG4zDyA/DXj3MCKmno+M3VFPG4HAT31mNeaw/MWqEttiZLQ41ntYEHAPHB09VYnL9vVhk+0YmOa&#10;OWefvrbJpNHJpSBybyrix943G/bYwgRIlcDDKdzjBnXsTt1R5w7aaM/bTHkR6V1Jvl+CNc3uHntK&#10;1qm/HAj1KpRYma06El80Juxw9xYzWjwjB77hFoTMmAaz3aYPGMEffGuFhIqyH9x0LnWxTGZxrKqk&#10;cYFcHA9PH3FVZp7i9OQcW4ZbnH30YGzZRjwd9Z64ImRvCQJ28SF87L78CtUnJjyRqhyt4tOkbfeS&#10;ZEiZ2iuF3S7OLYWXSxjQ2QegblyCM3ULbSmdwOinqTlZYy2Y9S5y1wFLGaPO18466oMbYIgR+XdX&#10;QkjmgzDsxn5iwFuPc2QIOWtalbxluwI4NRcHk8ZZ3D0CFNrNC1YM8HTQGoHhIxg+qobiaamQFuDq&#10;IO4twcZ7lvmDuohQlK7ha6aAZHPCdtHx6ka06cOHMfHwKnuG7ZsQ8bbTjIk3ng4/kVs1KmbiyJDq&#10;9s1SRj3kYI+Z9VWpuMcAvcWY0vzMHcWnXMHHprz7NbbTrYTtkzGeM9RYDVE43Z6eCPqaWouhKgyE&#10;9xcr7TCEgcgwfiLoeU/tLa2HJcwPqUMyuYNo1cJW8xj0dO4slkZCGIeBbNT7ezf+GXme4unyaVRj&#10;LxjmtNCkbgkH/TWwStvp447SzduPv8y4X8iuA5pubZeIZrNb22egwk1K3AbUA7Oe/kXKNeV4NmR9&#10;BfF/oWnbSK8wDPAHjXBNYOHL9zj8xeg8jYyVNbZI+E4zmbJ1bccPDrBzvPsx7flrTqDITfQQRnWV&#10;0XTZHJM/ANbkMm4PQG8sq/oKE9S9tZ5i6G3uMDFeUWRyTBBwICz2RudC8cTf99bY8nmCxj40YcD3&#10;YeODgJ5XjUWTybVO2zTxkJTVGD9htmA8gLiMSshICZwKyEz5P7xU8ZLJMECcl1qSJ+20tW742394&#10;NUmcN8F+P9NHnDjAPIC2qrvGp5gVG4ckobi4Z6CPv8tY/tMp8jZ7e8xdCEIMLnH3PpKt7SBjMU/4&#10;S6CE45+ak5vk43MZMHcXUVLy/kBg8q6sZbjwOdHgW8bL3G8ucEYLcY9RGa7I7C90tTe4EnIWhM7Z&#10;m2PuKquJeQxMdi35atUnZkt4I7q8e5gSen4xwSl48AwYPw1am4/ZgQQfTQEZMfzqyEmgwjwLzDJ2&#10;+WdMkyuaN3MDk+PpqGNwSAeDy/2Fqjhu2fjwWFSXkjKEmPmQLu8NNVJVufEc/NS1bQbL8/HwXUec&#10;D8fUSGzsjx98fUUy4ODnfiK1yUtBLjmOvJHZe4/LWhUXIxQCBAY9yNPVozGZ7j793TRJwz3Blgba&#10;hiL2Hl/8BHPMc1tS5B0U3eDglJ21/mLN2cwwEsm04PLVPosj2N77T1EemA8Exxx6a5/meH9lethp&#10;8s7TbC7OJgOOwnx+nwaipDPP5WmVXaXjxkz/AE1/NWZwylHtEKbaTJezJcx+Xqq1bxjz99Mt+XjQ&#10;Fw458EHB/OooSbNsuvqJhB+0nwaae7P1MfMQdmTHwKyDcaef6S2UoqIbgaRmMNiCPU8tQxzAkF+C&#10;PTVkIPTBH5aDuG4488H/AL1toEvIY5gobi25sQR9TmJkkvLATpc1K2SMeCBfSEzGoBkbTYHg0luQ&#10;5wOMb74gljNSN8D0EHfVkZuCRkOGMBcC36LVRyNDqmvCT8eD/edVWeXLePmXFfHAyWscepbVVmjj&#10;HnSaR7nGey95qXo7vN5avhPu16DprPW+QmDzPiq+acDbBBqQWtNGThKIoTgO3JZyQfhq+U2McY8n&#10;Gs3bjHA58yPlrZpGz5GguYmwlVGpC7xcJX9dWTtTAPJ1FW+Ah0rhIyLx5sxtp0yUhKYPMY8f6ipT&#10;hvjJjsctWokA4/8AMQ1w3tEwQcC/XrJrfj1EOSZ96YLV+DmJiCcbmS93NNGJrLv6CGVJmLS8POuo&#10;xDt5LOD7zFmJ2jcXAxxst5/UtIORv30HpN5vLKzHqR9NGPaYCYIwcxeiZOFEmqMyE5qwS8Jj4Ppp&#10;1m3TA3A4L+PppntDHksLyZ+PavwWdMlyiHUje8yxrJZeQe7YLFyO7/7lsFQZGx8emqTK5Xjc3rGg&#10;uz5TdWp62GZk0WNHpeTUz/VRJ441T66U8JZ4ODpoE3IRyQ0cCjl6ePiUBJn94wd9EnBMBMcCGgB3&#10;/MR3jHj8vprGdrp4liQOz5mDvo0391AGGdwbRtq0sxpM3X0dRyUj4gXiBxowBhgIdfg2/cVkZ5Px&#10;Flav1t0LaCqzhng1v1FDl9u4CCwrs8b42x8HU0lTyN+/AvRcY61RizU1tBswHjvwRoCzeYyYPLVk&#10;eD58dhU94P2nJxk1UJTbesS9x+zcmMeOBDADHb0VM0zX8YM6mM25NCBZyU1srDu7hT5oPTweWgMr&#10;JqLQnkvvdBUlwz3Z7jsZF3GFdUc/NSQ6klepjg+qrJT7cRskf8VMktvJcfADP8RB6XmhGd+Ay9Hu&#10;tUc92mlwI3wfJ8REpeQcfHqRpmaNyXLyhtyDDnD1F59n3KWdDCGXg8BMnTSZ5OgniDx54PpqIO5B&#10;864FrbNDSCTNwSOxH5itMvb488aqrf0YMnL1Uf8AQ8HBnWXM0+mXIeS5hkHkVX9E07i+Xk0xkwQI&#10;E3zuMafGheC9wHTS1N3mDJHwL9jdjt59NAB5xgwB5iJN/Hy19ajTQLx5nH3/ADPLUz0Z8vMTDfJn&#10;R+Xy+9/1CJDtRxCGzxp93L8GSPqK7P5UMQwRqtVA8s2MHAodH2O04Fj6akmcTRzqeXBy0Gb9fXud&#10;RMvLm85/w0SG3wEBHBx8sngXoETHVqOXc6xpMGQcBPwlE9nck5H4ihPCe02YDo9L5OWBsCPl9QiT&#10;CxurGn1ziY0l94vuKY3ZkuZ+BGKfHjHn826NWpwMYRroIUNUYQ51pnrhnu2tBqR9RUO5vhT6GdHn&#10;E0IEh20fAPl21kv2kwPTxh6i9OwxxmTcTG84etiHgN8UVtY/WE4wOcmmrVPJwI36qyWcPN5v413U&#10;JJxbzPZhMCGc50NcZCATLzORMvPfWkJNOp+YE4105svmA4yAvH6v/tXKNNk01tlPvCBsQB4+UNcL&#10;mYamKedbhXVHYzt4O4COBXan3G+F5+fprGafmG88fGr5I5gNsXJ01/NeThN6o9hhTdoPThwQLnJ0&#10;0CPMRuB4IExUk0bR38fGqHJ3hAkOGNRNw3grRo7rN2svlvvr6GPEPIiDNvp4O+ibduSAawHP8DaS&#10;krnvfCUK3e/DV7cSsdtB+zvAHOhE1QOSZ+7l5ERkE8cBHg76PTS5bwd/qKnOG5N5ycC24b7dPBmm&#10;hiuQWSYTQhrEHcQFxIyR54EZHzARwWlYxjx2I7CYnJVNsE02lWJJywNwaCGwOPAtBmjfA2xwcCzG&#10;YOPafLgJ5iuarVrPTEdoeeTiyNPS94QxM6pUwHvg8lrT/wAaskr5eTp6at006ZWnGI842VnMMDbB&#10;30huCcaqA3GDJH5vMV1bkHu2P4S5HXSxu4baQORuWAnvqGzcYyY40SuYyHgjVbtY/n+GmuQpZ9Nm&#10;7UwMsEH4iBdpkuLPoXpIB59NF2RbxM/GRYc2OxmuvGz2laQi/wDcRiTuCR5EII3JATHHwI9I2nfg&#10;taigfppSaiO6EjoizbiMNMvfRjHkUMZN2HnTuW4fUuDJ7ZMZj56GjJqYE9vmAflwJlmQZs/fXTZr&#10;GWGYlxcGbhtHkv57SJbmP6ioZHGBzn83mK4bwONsrE7Sicmdn4yqG8l4478CJS+530iExkVr+0fp&#10;BVey8BOQj2pu50nA9TIphB4xpML+mWPALghIB/TTIxjRjd9POg7hvyETXAghjHqnRJuPGmSfvpNy&#10;WSLy2Z+KNpHaLUzth/6iMbxgQcesPBfRJu358C9ShITUZZYoU1BGmYI8Kf41a4R4EttcLwK4B9BF&#10;W5Y3wEV2bDxL0HGQtk57JuGW8GJDXUGpmRER8CHOY9TGnuIU+NuoHJg1sChSEmMWfj6imjaah/iJ&#10;lm0skMonJNMJcHEhFvBfwdQqLHg01FH44EhO0fnQdaR6h8aa3PuJ4eQedIdtW3AAXjwkBcCGzAmn&#10;76JTweoCPuJlw3vDWymkynkOn5gNsrs0ebyQEHcWJzi6EeDV5q0Kn5oNsTPwWkOS3uCLlGjkaYrK&#10;JSy3BHg7ipP2nvDPgT8vmmMSV1wUWqC80z3sCmU56bpcHcb/AONRLmPjTLPRyQL5Cc1bQeixNZDq&#10;Ag4B4IOBVVwQcY8EAEeeDvZLCZJL7OePqJ81Lm7hRCqVtkKDlmjURvcuZEy3cXlfJXLMY8Shg4zd&#10;LHTfBRW7hDddByXI8ka0F203fgQ1i3HHHjT3J3hCZHs8SiWyQEwRgtq4ScelnVj3AcedRG7fAnUq&#10;UJvPm3/Qoh/TgIi8Q1XHnpJcXNZN1ZWjc1HI4Bw5k0YY402MmNQn5LIsf4ih9aWpLdNP8x0Y+8vr&#10;d++g8vmF4iPOCYx5F8xiXWn1zin1hTY3IsdjOudZw4JGTHGutHhCR5O4sxqCk7wzmgBnXoOMf9Q5&#10;rJptMNeS9saxH3xiVq2P3I3NmNARy8ra/j4CKHTdQdlTHJqR3V9ye6rbEQtruHYDhuO3gTskJ40C&#10;k807SZY49NB7hI3p4P7pcW6a46E0gkwx5EBmesQ8EAEm4yBzpmYDJHng1FbCfvE7kbQNbt+R40nD&#10;juJ4ZEiNxx5+/wBNdO52yYyUme1Q3vExoPK/vODuKyTjWHgVJk9yN7n81YvdSafacdEyxuPRR30s&#10;BOMkYbiEyf7tjgVpB/OsxD6xshxzdtD9XimZ9nhBu5/MEvO3aps/nVHvWMEyPca9MncXs69FcFkW&#10;D7RNmEtrJluz+7gGW4Ig1p4znPpm1yO0JbCVkVbnxHHVJ7SHLZkAMHT/AHFrVPzAcF+NzxuOYMiv&#10;Ut9XCkZO3wN/Q6jj+IVD5psvGYWO/wBXTW16/wAex2wY3Dy01enf9IeldPyByPGwB9TvrWqfeDYS&#10;7Of+EuLagk1T0Y5O/ZntwdRZjJ9vFTxzEDMx8gy8tWpTLm9v0G8Jz8ya2DtsjnWk0rwjCYnjgAIm&#10;r1VZGe0CbPxnDy7mkgLdu23YDkwBampqK+SNxLrWMwCkXoKUq/3nC5Nw84pNk/lPtN3AsZ2fy9tK&#10;p8cMHAr5NNpG5kfOYAey2uX3Fzfs72kNplUb6ODTg5Q7i57nO1sSQv5ToOTJv2s7jeNxvG/01jVY&#10;N8fw4xq+SupB7tgN01m9UDI5Je7mqvEcWmtp7dM3FHB+0C32i+g7izduzwEBHH5q2atJfgmL6DuW&#10;llZB4G3IX9A4z8KeIZnum5bP5hZv49OPprq6g5gRy2xwHuLhunybyMEHLjJy13VsjlY20uxwai84&#10;5zTVuHa8pPsNUt3rEaME0R5ERJLBwN8XwkIuDjyX15W5O8ekIGRzCyPP1EyRwODgVbbjvEOaPgGg&#10;7hw5gJjjWzQ2qsSTJw3G8c4I+AiGzSl7I8mpbV8kbPG2BHGDqokQfPwIvapR8oS05LqCVkjvwbjn&#10;6Y1idQcs7Y3GPSGvQL7LtoCgcx8ayurKfHrvAsc/mL0/l/JqOEzWFb3DlGn6bcm5OmurqXmlmXWX&#10;57cd1YDUna0Da9AAo4OpbQFnKyTJ7jvroJiepScwlzYzTvaXzhs2ZA1+qtAl9x16MZe+ua5G8bQN&#10;gB77fmLbJHUAoBY4zrx7J2xmvrPVIbrUhGp2mBs4jgPntLywmk0EaYzXXz3V6hz+YYGR4/hLxcnE&#10;0IGdPo+/vZSLoOQJrZrXnMc5JrTHO2Ng7zA96RPLXWk0cDNY11x/sjqBsFsxj6xLS60nms2xtkZ+&#10;1uQH8vvUuIQ5eTAQ8YT3I+mqTtI2ftpwMEfMjGiUrG5gIeONHnnLPHH1EQrY0vbLXbqq2HCtL1wP&#10;7YWbFy37C2GuqKonDmNtnOIe78tcfzCn/sfWm8m07bu6O74I0erirCPyYw8HUXp1PUt2/hPF5qWx&#10;mmtfbwkDmz8JZjtAnA7d6C7qF5aobxwTfWODpolWDwbkdmDp9RPRjFKaUdY45jqiceP8NVWn5wSN&#10;6COPzUYqxuOMn01T2ZBwExrTp2TKu3j0sosZHIwOYOTa00H22Vxgku7QanTIs92ZzhzuwAxvrbZx&#10;q6SPbXKXZRy69Bdxri4UJXV7h2jnWRNs5vouXkmT3B5mku9iUeOT0oDGDOuD6Hqjsd6COxy12xS9&#10;edq371rUXTzJrYzf0nCuccQ7UBjgJk6i57bt8bnAuotrjdtvJ7PmrnVuMcDnH5i6e+0kN+2dy8cA&#10;2MH/ADGkRekDh4OWtmIQg5YuWJeadN1JZeyrH/Z+WutKfrTf51gj1IBtbS5HNHS4WbU2sA7SGeBt&#10;75Cltrm9vJxwEzrTtqlUYyYIOC7auLK5HNOjGAWBOhdkMm6xpdm84JbBjBbCg7yYEjIcxrpI+Uph&#10;JxjbZAICQmBtn6moNXGUbBPG44KCBHB1FyXqRkXY08mAzbPsHlri0bgkblCXbJfNLVL5f7SCCDUW&#10;/UOzey2p5VAHTjGUSw2Tt3MBAG+LzFtkvnDl5Ucq8YyiEkzdxI+F3j1irC3HJWPjIslmFPsty0eN&#10;XaoHBIJKCOM/1FSdn8wHHfjj81eYzXtUo9Uhg2TuOx21mPTuaqvlN+03zR9RZ7WFztHIDPdVwpeY&#10;DDYx9Qq5jJp8xZtQnmkOB6eCz0lD3fGUEECMS9xev4EpoQbYeOAGdZaTTc4OsINNGRkxqhM5mSBt&#10;75ETZzjALHzE9HdInIIdQW2zZ9j4LSwGm5xemL6DyxaavlaPCxjsxntxk6azHZ24HAQ+PU1V3SU7&#10;JzD3bxfHBL2ex+qsH2kDxuWODgGIq6cmA7wzxxg5fLXMe0i5vPuLtOXjkcycK7SHGNyeCDTWPjl7&#10;k2RdCVwzHvJ/4ipMwGNmMEHwuYunS45KakzEknIHP3FDcW4CI9NHBIyoCRvjc4E8yx4bzAQC6i2H&#10;kcvJjZ+LdXN7cbbec511psHeDZuTufhLFz/4XQ2sB+KOqJW43POY5SWy2hjWtD2iPYLEG48zprnW&#10;j5wR+5PHHqRkddJdrURstEUoHbn9NeV6IU1tbD1ROvgmzg93gB9PyshnIHJtNXxwrdMmoxcCpTgG&#10;Nc9zMjyzaxevjp4n5/8AGmrkCawEgTPvrhHQnKNrTQZI41EMm7jG3R2FuONVyd+i2NHbLE1eI9TY&#10;8Dc6sRgIHT5PZwQq0+n0YR51qQnKYonkeK2mcT8ftv4Vy2ucK0ZjjcvoOZARdH1fNGwRY72ca4i2&#10;mTxy2vxwHtrreX3WN2zBzzq06GY1ZS/PNY5mkMapLyg7N+CA/wARQyVY9cubzm6q3NKwJbwR6kY+&#10;Wvb0ul1HiM1yrQPUEnI2GdZK4HgzqyTCeENfVKePCRjweYtNKXGY4GS95jc5F05szJ3I1gMnpsgc&#10;8a1Sj/vODzFmZNJbC2zpZxzGOC1/rV8k5N2Hn/EWYy+oCQWILAsC0KXzSXGGAMYCjj8xcXNSdpCm&#10;lPqAhH7nOBB5PL95mOfTCMS2zsttGM5oOms3kbcZnuAIPvHMUW1UannHQlLy+82xhBkH01cOzx77&#10;n4Bp6m5OSWssEYCjuIPOJgRs5wQdRci5Np2l1StwuDhw2tnjg4On76odUPBv7DaD6ZFMbjchH1Sf&#10;60BHJ3LmYgx2tMWp4FqYxFRlzbmlJnkjvEswAyDEg46PGYZzR8BNNa1MGbZgyPjVDmk8Izl2BbPr&#10;pvbWYrsYrzDj+vGZGbnIsZIPHwcC6EqD+tSHx6kayV5K92Jg7i6dLrTkZqCk7n3I0BcZyZOBaE4l&#10;+88HANU95L92yQK5JjOSJuMffUwYxwZ++q3vBE84eE76HJcc88sm+YMnLS3zGT+8VJJMO+me0FF6&#10;rM00IjwaAkcfxFW+0E+N33EaQqycPQQJ0hMHzoaR5gGg5HBI19SkA9cx8Ceb27edB98GFM9sJ1Dh&#10;6Aw4INAR/eENJMPAk3ucatp8FH00JxbjHkQ3gQcZFNFc/bWPRX/EYQj5y51MbjX7u+AedOjInN11&#10;8BZIKQkA1BbjvETxCDuYEYl7PHwJS9fQ/gflBdqPuf8AppOBkgGfGrtSYxtm2fykHmjcbkmCDTg8&#10;tLdNU3bNS/ZBrelyQSE7+PzdNTJHKyNm16xcVkHrNgNjckeqlOJgOBlZg4E/ralViLjK5o4G2GeC&#10;DjImZPbjc50nEjI5z/FSl7PATH5aftVCDWpe3bRjBHGBXxu4GEnI5eosxlbzAPH31ZKbeYyHgj82&#10;6stzjVhO3iybw5DfjsczzFMldSOQkwGfW4OomXjgRs4VVZg4wF6v/estyVNOtTtGwErDG2shPbWD&#10;1Y4G5Jg76MSt4ygv3gXIFQ6stxkyaaMZjFKaWzZtihneHIbEcHlKGSYEj49O4g5CEjHg7/MUxu4c&#10;wWI410FJz15ambgbYZ4+ZGs9nDzBwJ6eEIHPH+IqeR5jR0RmTZvlhJ48HG2BBAplJuMBMEfGgJE9&#10;L3FkifRsmWh28bZT7PeSbyZHphMGzbJBp6WmqHL5hZ4Lo1D3wcZMcaSdF1qS1dj4xgjj81UOsG7b&#10;Xgg41aiVI5jyQcfKWbv/ALyrIVt24Oc5VQzI5XjEhs4HZcngVqk7yz/6ipM4eXiHWoc85IBI31EN&#10;mDPGiQyamdTCW+NPS4hKh2YMI8caD72pkzd40MHkV+mnsHpLIznFlExzvGRU6BTBj8CQ1Gg+g2aR&#10;1gNhng41uVP7YNPWPkXFtwka06i5G4fkwQLKfhVM3B1IYqhw9nz3HABMy/Z+5j4wLtKj9h4zD3mM&#10;/MtLWm8jkNN34INQ3mFW16zUtW2bSMZ9Q4P/AOE72AecFtTOw20tFg741s1cVYVzfgg4B6awck49&#10;p1kh01zQchSgO8GSMeOPgQF43ZQNkzUFSF4IFQxzAkZM6RumY6oZG3xkQ15L8eeNHu0BhHjVVmE4&#10;vK5LnEW0ByW4EOgImo7kZE76R4FoejppoQvLfJ5oQPArgSYXs8azFvcRIbxZ70AHnDgfHArLT80I&#10;5KCBZ44caiJSeYbm5BGo3QvFQ9JoVUPNQ8cfGsxcExkVkmhCOc/mKtkIq4SKlD3bpDeEwDTLNuOD&#10;PGphB3iJEbkVwkhuHih3EnDdJuNFQENwhuBGiQKORuqFN8BDwV/QpXpBhX4TIv30nxJviJPzeFap&#10;Rzc6p8CPsLiS4cg3dvPMDbBAqfNHhIyI9T8v3mxAodSN8BMiy0oHgdu4RLeNRB27dTLeAiHoJyyN&#10;+Whu540SITA2Q2NTlBW3jfVUMg1MeEJcUxmzJHnQTkyVs1s1P1AyZtjwGBcWbsxjgUxu3I8c4IEq&#10;m0uQXBw8vEPHAlI5eONzrK+SuhyNmV6PTgVPmDfA5x31ZtKUODE8eNm2QNrGocrmjZtnj4Fm7yYY&#10;yZENcPCG66T3QNUeVpLoBnjsZ1htQVAR4RMvENt405EKoWB7hI0YZy8kedEmcjIZaFuYmbbBGn3n&#10;5oMrcMyJ4bdEpo41ENGQlxfo/RdmcrHAPHGr5I3FlZuzeEjsQLQmcvcmIDAoHjEmtSt4QwwY+BMy&#10;9uSazYDPuc0isjOXjbNuRntW0SpduSCbPowgzjFbSe0o1EhKpG44PZg8CGyOn7xMYQZ+mplUEJ56&#10;uFHkbBHj5a4vmCb0yjp8Ym1xdpPIxth44+oqfPCMu+j08qtuFtgXPlQVWO6fWyLznSW6c37jrXPT&#10;GUW8jxtB+GiTOcD476wF/UmpggMk3nBI+vbW0mC3zDmXZpJ04OoG0eTzLeohs8Hjzm83pLN5HPBt&#10;nPvjV8mE4G5z31sQnKUZc3JqKTWDzfCAC2BctrAaop97cPj4FuW+CbFycardWTwcY8a2kZmttazL&#10;TVJVYw5v3Pdi51pA6wwMgNgrMZ5MLxEpWRddTaqxhz7zoSn5pesQd9Xz7QaeCAHL81Y/I6gbMGx4&#10;OZGTSTLyaEMTHGdISOSWR5MBG1jPur0lDG4xiwBAmabl+8vQQQakHmLVJ52cz5OpGNW0gYa8Zubm&#10;ONHpezxjxqHUDhyYl4wLfljQccwcmHggWLk4TWO2xKUjJCD3nPwJ4bwcD3IofZ9nWQffGwRnjj1I&#10;1qILaS1PJwQxPcUyVjZR54/01kpJxjIrJI3m8kycHmIdtCe6bZL848ECvknlcubD1j3I+msxZzDA&#10;TPqKyM6gHvIMfAobXGnSdIUO8HGOzABHpwRs2Jn4+oslHtAZSceTUMgNQbSHMy49P4fjUaHNu/SJ&#10;oNIeTi82wNtNAXFPlDnjPc6qAyeeD0Ne3Hd5dpXxw4FGM8HM+H76tTNqCgp8jqwctmL5zBd1BWvc&#10;VJmE0cOd+NAC3c/xq7DleO/HH00HbyMkHmq11XcHJOe5hL3JichGJXK8AwNvMWqDlYw/DjQ0Yxxu&#10;c+n01zGTzKl7Zp9EMzCkxwNsH4pFW2c4JJCWYNRXB5cDngPc1eqs9mFPvXOtYWKiaqT+I+Ee5P0w&#10;lvm+EvR/pqnzRnqY+/zU97bKskf8USZZuBvCYFp7sbcX8Jlu+mHqTlbaMgIDcBF13Rc4lUkmuAIR&#10;Y/MXMUrp8lu9Y5empjyYDC55+fzO+uZ5lxvrZVd50OMmtgnp/Ja8ahb7yWatb3lqkTjaQ2jKfXuX&#10;PLXAn2lKbPfVqZzhvAPOfOP4i8a1/Z1ovXx438fF+k6D97JZ03PHhZqNci7cJeygH8Yi0lnXExbN&#10;sDe1qeYsA2gPHrxzZNxr1HkaFPjNr4/g4TMyeTsV+s5RmA8DlblQ+0QctZYDKhuKbcxlxxqtzhnZ&#10;XtEyEmcqth585LVbh0KSv2Ub32MGQitLiqCbtg7n76582eAHG51vw11OOg3DwbGMzG2sbixiFO98&#10;thXNMZmjgjkeOxkVVmBMA867AqTY+QMl3mA4sY+muS5hI3Mbk8HLW/jKmKsWGTS1fcA7dwr5Ix9+&#10;PgVbHK8BFambMnAnmWWqXjHHf17aG1483ZlZg6iPDZuQjVDqRm9MTkctCSgz0gyd9aFQ9uNyCCBU&#10;MkvcwEz6cCvlNvBsCY4ONRPGEycSsYZj+Khs4cDCQGNWRmQZnOMx8nxVm9WTQZiHs8CsS60W4hvH&#10;A4y89AXhMeSBDd4sowzJvJAeBHaAQ5eW3jj4ESGPuR8CuE8I2bNgdSNZLMHjkyf3Cc35w4lLOUgC&#10;E4iOicwiekcwIYgIA6kayWVycm7bzGrJJyE30FnTtqKmpXfH3G8VBMC7seC/kGJcrzSYYL+NblUD&#10;hzA2OHvrnuqCYCe+nQk7IOK24e+BDXBFDIRWSRyMj8ipJAlR8jI5Jj8tb9TcrIG/H3OWqfT9Nkgs&#10;R9xb9MGbZgys/wC8aynu3SxJm88eEeZAgTw6fevGwI0mcwZQX8YEekdWc+CACLqgA8voO8QGvkUy&#10;aSdszJZg1Pqq1Dng2wzwBPnWbzh4OAuc6d1rWE+yPEl9nInmcrHGT+8Q3fCRjR6Rtywa0fTT94A8&#10;zleP2aDjWnSvZ+244zlwKkydwRm9vRrZpXOB8cf4YxJHWtWAN+z7Zg2O5cn+m2tKHRbxtcPH3FZJ&#10;g4bRtnzlyC3Ba01m8jnG7X3NhDnWKLkF8mknZS0naTkGcheWRZ6O25evnhj5+mMSrdUVgR+9sm/T&#10;VqlY95bADpYOonbvmH5CWz9u9mWTltlnu1B5jnR4IOmXTuLcpO4GwbYGx+ZpLGRycbmdHjcnuW9U&#10;ifC7sg/TytyMg+A3H1LiZl7cbwmPmQXeWplUSMdzAHUgTLdu5Z2AwcFpPcnzBJVa0nmP2OAHL6ax&#10;8gxwca2yeStkwHjj1IyLDZgMkZMiiuPjkjzyaaeRAXDgkfGjFsahuG6RcZhDGmXCJDHjIocwyZE8&#10;AORwSBM7wnreMie3fAgnGR51MZjHGRMjbrTqLpMhr7mPgbpDtofC7pdpHPHO5AlQepzCKn7VBjgI&#10;CCDgGJXyk87k8AdQzjSGs92qEJG4s9wemjGJqcbflGGjeYCK1St5qKquG9lXCm7cGeNXTCE06VyM&#10;kZMdjOQq2AkvIFsAIeoqrS9UCbE+4rYKXcNnjk8Dw+fpjXPOm17jC5BgNQU+OWjzn1vLWYuHgzZF&#10;s21i22vwB6ZeYudWedbV1irDLm7RZG8vxlAuzJOTcKYYtuXcXH9Pt8b0C66oen3M1c57pIOosWan&#10;dj2fKPhGnN297RNp/wA6MOJWRt1xKG886BPM5xvLbB3xr+fb2nuu0GJO8LHkjR95ctmWbN3mBzjg&#10;4B6VxaGN+OD4a5rPQtVu9PwNOE61I9BHdTE0k94eOAFyPlImwI3jJj8xXtnbjseNZSnNjbhp02nH&#10;NaUfvJN5g8pZWMe7Z13JVFN+zHjCuIas9mer23lLmDrts845gxnTbgScXHjb3x6Q1Dp+eOZa59xM&#10;0+8wDSmFqMeODpr0hyVNVWcXfUdLM5xvIwdNTJe3HGTHfWY7P3m+NsBuNaeKTkDnD1PzrwvmV3Ry&#10;3qPTsZ9pTYWQdwJMn6itQx48/fVPbuywEwRrQ20Y4Bh8H868nyXjweHsOuhDjO2g8wJ4+BTfRbgy&#10;fFQ2aDx54P4ahRw7o5xW/QfBkWfbSI94Zng760ZvnWcbQR4G+P8AEGuvwnh16P5nL5L8LIOJm8w3&#10;Zzjg6a3KRzwkYwRwcZOZ4Fhs0Z4HqtVPvCQDs2OYv64hJtUeMecbNPJWMwwOVtlBkJAyBH3CLGRk&#10;L2d74yrVNl803ltZ74+WuR5zxjWRHnT8szUqaarGX46TzOPpDUsg8GeMChvLW7++v5Ycmtp63eVV&#10;wPGhoyFCT3P3ETccw3KQy3g4/wBRaiPu1Inhlu85C/Hkv3zPY5aZbjwEVyak0wR/iKNrqPDjWOSm&#10;zuGLzCRWSfU6nvqGRxgJnWuVADGMMcHAs2fjx/J010MLMNkq0sMWZDq7Yw3caeD+IoZG+qntzGb5&#10;EeG3HGMEHfGukhQ1dwxbikkZ4M8CibwPXRdwSz/eKhzRwSPWT+jsaD3Ex44JAjAyEjb+ZbF1FT7h&#10;Deaj1PvN2yR/pq10JqlCUutaGWl30kyA5ivknc4L0EaGs5eNzn76MEZ2cn4a4ea9bfcOmhJrIU88&#10;F9VZg2xkxwB+ors4Hd4LXlqbL5Q3t4++NK4ZuikltNriFBcgGHwf4EGbksufcRl4O0Q8HxUMuDjJ&#10;j/yl8T/EHfdoaRL7cY0SI3/2NVCVzAmjAjzOcDC5wLnXIbbqaiXqCUbYcGSMCGOBjuI+4cDiHjjV&#10;JmbzBx8fMSIdrB7S3yt541cBkx8CxVo4wFx+ZzFo0vcXvhwIkYVrNfTWCJofJnHgjD8RDG7cZi4I&#10;NSAfLUMjgkH4aQ9El7zC/kgXzGQ2raDnENwzesCZOBPPJ5jsBj04FahkG5GDwKoTyTaZ44OMfTW1&#10;CzPTy62EToVqtsx6sKf6weNDaLrCyTA5PbjWnM3DYxDtnIFzTtAHucxxhXt2Mm2nn01NW4dRTCRj&#10;mrIGA9ww1j9UM92Jgj07emmdn9cYMkZ7kCu1UPGT/JAfpLoLiIyWTjH+xaWkSceNzj5dtDRyvBfw&#10;caJMyWXII47uBPS4KTSCSdsYeDzFns0pckBMEHB/oWwDZ3mQI4D57pbirY7Zr8Eenpf7iUM2bUPS&#10;iw5vqC42c4+Z8QqUrnF4YIO//JAr5WkjG8+J9NAZPTengNd/0QJ6XKaqwQ5DbjWqTmmNl/mK4N5g&#10;OPJGsxl5CNh4I9SD4SvkvGNcXMxirbDp4U1tVY88b4M8CAuB3uD9RXCaZMncWb74MJM/T5Y0JBxQ&#10;64Z4x4I1ho2bls9wRroSoCDeDxh4xoDL5OONyA0eounxmTrUcxNhWuLtJ5fv8uBBHxj1RqYzmDmA&#10;m7R8fUVkl8vJAMEcHTUOqJWOD2mAHS1FElyZJqOTUWqXuHISAj5aecOHIdaBJvMB7sDHqRpPJhjb&#10;YIOSTljXPTYVpppcPN5gJ/8ADjGq3UEvIYeRVtuRy2Jjv9VMjmj0xMEGovP/AFK22xfylvW7W4Q5&#10;fJ3MBM6eHL95vwd/prQt8GZsCMPOtJ6T27Z3P92unclrVWAlKTDdz3MmTTWNbQGG7TG8HU5a6tqy&#10;Xjgc6PGsNqhuOPPHwf7wrU5XVqxthi5NG1WGdn80IZvq/TWcbSKdI3ehM0BbgWmbO92jyeWJGZuz&#10;bkvtuZB++s9nHrjcq/j0+HUso6mIcxyz0lc/Oj81pd6zcXu4RXZzJ9wc7yHgW7yfs6oZdg76oyfM&#10;2sXVD1o2tfZxhCwypO2z4zBqLl5AzEBoNPqr0Cp8e8sgYPKWBSOgxQE8yDprfaXuhbYI+Ma/SeeV&#10;SNsuRyw2MQxzAYXOCPUWM7YJe2nDayHj5q1qoMjlco7WKgJLc8HTW/jE/a47FnPZl/2SQs5LqCXk&#10;ZvTh740BbvCbzn6aMOJgRy9vR8ZEzMG95zk417QncPLCqzh5qY0NHMCOciuDiT3mx/Gs35Ofy0Uk&#10;5MmAxhJkV8pvaB7EeWudSBZi8JvI8ahy8ZICY/LT6bVCzSHBMfyKrVgQdsEcHTRHtBtGT3FVaocF&#10;gydwiNEn5ePU3PMBALZnE83kYIIFzGzJgItgkbzGMCimwt2w1ITjQh27SxmcOLLmyunBycZpLegB&#10;y9VcuzhuSB7nRjH2nzJorEQnRQd5cuK1DZ4x44ENIzwLZM4ZlcvJHwLZpHMHO7YPLWbyfIrVK5wI&#10;OSPgSXgB55cMTGZU9433YmNadOHDaMeDSJ8RMkk+8sklIC2Xj3mdMfqr04bjwD+ovN/ZWMYZ8xx+&#10;avRQbzGPB3/LXkn7RoTWy456nyY9SogYcMxxjyKhzBmNy5OGAGS1yxI8R4MI857cCxOcVxjc2Weo&#10;ZYvL+Mapxp5qaotUjrwctG+p6ZPrYR3SNiFWbzSqBh5IMlrmF4FT6gp9y8JvMfOVqp+mxTWU4ID5&#10;xr0dKVNOF3jMa4mj1y2vQH6qyWXuLxMBltkwldnfm0YFicwZ7t86thbW2QzU+YXyRytsGY2Y+Dpr&#10;fqDA2uHbR2sFpcuyOcEgcgjj6a6EpMl6Y3uXb1Vc62oIQSnEj9tPZtEgGub6sJ8C2t+JUDltMX0f&#10;c8tZXXErGYd4PlJCf6gPMrl7jGphCYLEarbO5ATAjDjl41cZppw60c7lZjPcgVVmDjHrIDcJu2Dy&#10;0mc0wDwRqFOMqcOc42Ck6g3nRNqLfqPl5WbI+DgIXTWD0nL20GtBxrpGTuBuW2TT+HdWy4EABxNH&#10;LMlmPkkR6l6bI/mx44AFJATyu4obclkmtqW7qPU/Vm4PT4AW+qNCX19scaFtQ2RkDKQOYAC5XL7/&#10;AP8AmXnLXFP7m5P0163SerPtCy3OAGiuD9vlL7m5Pg4EOm2kZxORwQJMCMS+YEuKHMJfqHTPARJp&#10;U0Dqii5pjGCBdFU/MBs2x474iR9Ma4bpeaE4IF0JJ5oSBtg5ka8qz/L/AOIO5wuTNPnk4GbPADl9&#10;Qap0wJgJjg+oNWqVy8b8eCPyumkSRku4I15zfFU062hrTPbhIyeZcUxmNsYe7GWqPKbsj5Gf6S5v&#10;qB45lT0EfllXoHKU1Ulu2czzAnplG/OKXesGwG0YOZy1ks00R+XHdQ3aBtcczIoHIeAYrapI9ohJ&#10;wQEEfGvQU9UzuRzhEuA88nA2YzhMD4i5Tnru84Mt8r/WZHjgXNbv0rdxSdLNWEU4HRf+K+4P6fRE&#10;m1OCFb/Fr4aGUlOrGm00RK5dNS2Yz2410Hs7pvsp6eDuWlyPTDkjRz5a6+od5vLbee+uRm2qd/SO&#10;2Q/ZNCcEwMsf4SxmYPMBDwLVCEI5bWVktQNyBcnx8a+JMx4BeEG5GhsjZjgcgRKXk1M6eldvtECf&#10;dvAlJp1Sf/I7IfpLlKqHGouy6sbigbeXpLjOrB6h0mOnwcOndoyxxGoiluVEXXq/gci8Lyvmrr/Z&#10;/vPZ14PGMq5ClsGqJdt7Px2WWAPUEoZDfDU6GEnZNyJUBDEwGtYCC0yIbLyEubtH+ImW8v3xtKjQ&#10;H+GS4mWcnGFyfGdT0H0AzCXtt9BHAq24bigc44+BHqkuBsR2LaAjHjv4D8xRPHINsoMd6xHHxrTp&#10;W8wX/hrH6Pnggjz6fT0/5lqkjuQZOZc/nXmPM6TusK4AzBmWDP3/AC1Saol442R4I1pzhnZH9PSu&#10;Kn1o308cHUEsvGO7BbNTtHHLx4Vs5PgOg9wkfGrJMGd4h1p1L7KnMyZXr/xLa9VuUtVjDz5MJslu&#10;2c6zhuQJMa0KRuMDbH8JapONjbly2xwcY1m/2fey3RjAndapqtsf6sao6Q2XsxzhtrAuI/tEo9lG&#10;ywQA5arWyfJLjxwAuRjKrLVDksbM0cep014BzImevN2cGuvoHpuMSr1fWw44mErK2yRqhvBq7VZM&#10;NTAqH2wPvr2bDOcxO4eV5qpbSquG+ojEvl4zJ5wNs5JkV2p+Xto+NdPcYqAa3pfGPIrVS4yNiA+G&#10;rX9kyQDyH5eqqo8cEZ5DKKbuqrNRO0XYnt7nH+Etao+RjCTeQ6kY/K4FzTK5pjc4F3hs7k5AyUEf&#10;mLi8y7oVHdcvp67cCTOTlfjz6cC1Sn5GNsMEECqu8DZ5I7Xw0y3qQdzJ0yryqbmmtO7SlUY0KaOG&#10;0fHprK6gIVsO9AcSMEIQ3Ae5H01DIzvMsHfGnYwhmOtM9HUjm4rJc0wf3apLcZAkPB+F860iXyck&#10;ZAR8uDlLUzO2qxZmQrWmkUvk4OotCJNPOVEp8lkdk3TRGaTDBngXhb8k2bLroO6TtJBs4mF7oLmP&#10;aQQm+/xFvEwcE3k8cfANUmoGYzEB1ILS9U5f+zNsOZyaepUYzIx4HIDdwgrS6cpKTjM3/iLK5HTd&#10;4eDV81aeyd7h+Isbn7JW66Ljv94s5ZhVbjAlMJuOVEwdxVWb1xvg8Aj51Va4nA3+j31ksoA5ZkvR&#10;6kHUWPheWdJCtGs7pbk8nW2tfwh2eEvZI/xFSZXJyOZjg5nmLeGcjG/bAxqGzl421/Q/EXqOMdUq&#10;v5jn3Qt2wDy9mNgKyFAez3LnPHwXdNaFJ2+8kvR8fmIxPPZhgjgOug5fm1StwzMzCtiWFVtkgsQR&#10;g/U8auw3BIGWfytS2qrMJo2jHgjPn5o1amc03kYIP71dDn7e4YuF+mVWYDwMgRwcapNscbnH3CaS&#10;uE8ISAZ4OWsr7YJHf6ifi7aiHJ90u00IOBsCCPpqhzyeMgtsH90gNSVA57nAsleTRzG5zo6K0T1h&#10;diTy8htWTQjmxr3OkqS8uBGBEhkHGMGhy10EJFRiu3SZK95CU8cC0LZ3UBAvT/STw27JyyyAzqn0&#10;/c7RP07nTT5u6oIW00607Y+BcR5m4wEx/FWYyshONXCXjwDwLyPMwj0fGOLU4tvPn6iTgfs2Cxcg&#10;GJASXeBTG7zAQGNcY7GbR0Nw9TbwvBHx+YrI4z/ONVWRuMBPcVkccsEcH0ll0tVLHXWpGW/Ls8xQ&#10;5wzHAPHAe4j254OBDZgPTwWF0KXiXJM3IzE/cgNzPqqyVAPc7EcF0kfMQ14MgR3u4jDdvvgwBj4x&#10;r2fl92yeVcwJ+1AcZHsbnHADP01W5hMHLaYgMY/1Fs0jpOYsGxzP7RLiwesHmCYnDHd1C6atzKLF&#10;VhC2jWpW8wf9RXDeBhsc1Y/I5g2M2PjPnGJWRxMCQddeFOwtjdw9PTk6kl8HPES3PHnj6iyuVuBx&#10;/wB4rg3ngwlwRgX3931L7Y7119QJNyEgJn1A/DUxw8JA5UMcwHGTn20YtjuZNNReqx3WkwbwnJsJ&#10;NyYCY1Db24E8Mja2fGnJhVA6aM3BRucEZ7lxDZgMkaJN25DEPGmXjjAPBHqLUSkjc4z2cS/G5Y6H&#10;4fjjVqJa50aDuB6iuDNvjH5cCRNSCCGNwMzbqkgGgI2+pj5aPbuSDk6kaDuB4C5OC6noB5m7xngc&#10;njg+kjw3g92+nzBqnzyYbm5PBBwEUNu8vZIOAmmnOSQpeGGbgUZORn6fzrZqPeD11ienoGg01fKb&#10;eat5c+5NijUS42AhMZF+thjjyctQmwyW8Hlo+2HgGvC8unpnOWdpD3CW3HjyJnd0rlnOojt/j41i&#10;6cOuo5+0MPJeOPPAqG8ZjtnV2G8wcarcwb3nORegcv8AaOfmg2TvGwW34vTV8ZuBuR++sreDskyX&#10;cCPN3GAa2k5Nq27nwkVIenkvvDPH+os9l80skwR8fUVkJPCQcaoZCOY3OOBJRN3f0jnB4k43kVkP&#10;U09VXBnJ8DLAFUqR08MJD4+NaPL5gPdsEa00zIDG1rBCWr7hmNQPMA8caHyODC35ClVQT2kEcANH&#10;qL9lWTg1NXqJediVKEQ3WtD8vaeNPOYN3Gb+Gvzp4I0BnjzGQEEfUXGpXxNabXaFLCY78fxVZG53&#10;EZPMtoOzZ2lcGbfBYX5nP08dShASl48Y/wAVWNuPxoFL/wCRHbengXPavrcbXkjw7n1I0BeD08iM&#10;OLsefmKHMM7Y/wANdxjHJMtxT5gQcAwQf3ap80Zkjzo88yEQ1mTGPB5a6G6oxaLSGzGNTBt8BOrg&#10;GgLwdkmTzVam5Lwr19E1KlbgJ+mQ3jMgXOO/kVbnEvGb/LWkM2+nyM6GuG/jBk/fUSM+pYOhWGSy&#10;9uP/ACky4le5kxwWsBNNfs0yPfMTE0mmMQI4OmvQsNmNWeCzkZkKs0Jm8bRy7AZVD0HJA4wIZK5o&#10;QwwQJ7fBx5+Yoc/CawITg+NxqYPMX6PV4P00GbkHGPH+HcRgZMZPprg2q9E6BLiITl5PLUvUj4NT&#10;y09bHb+omW+TOvzrqJALgn8NF2bjAPBGg7lv5PAn23Lz6isbp4rHoDo3A9D4isjNvjVWlDchi4PM&#10;V1l7cfH+GsWd4aFxEsWc+qrS3INs2Bj4yKuT9wOCx0+moQ3hOSo9U6t001GoLtUdQaeC+qSzcbyP&#10;P0004mBI8kepAmWZxhHkVmMjqj6e/oImPsIU4b4LGBVu5jbY0YeTMZr+ugMrz8fHaXcJdYo54mNx&#10;47Ecd3TKtIl7xtAPBHa1OoqTI5feIeA11WocnxjydPqLahIqFh4jgYR5NPSQEjwkY8ECMDb6Sqry&#10;4Hg4EOcFJTyNxxkP1NLTWY9j+0n1/prYBjLGTB+mRVueS9lAQGv9Reg8sOOXzSTGZ5IyNiKnkl7b&#10;dj/ikWnVg4JHfg5kA1m45fec4I16P5RxfnGPzRvuzlQ5oPTBgV2nFNkjc+501DmEvwNvfUbpoUlb&#10;p+YYB4O+tsp95eIAMdr4awGXt7JM606X3IM/lrLyaTTxjjsCk3GMmTykecEIwcngj4LSodHks+03&#10;1dppNN8csYIwCXhU1NUv9B6cjslVeTAlzBBxqyyqNvGPHGdVqYSvAQBrFy2vqF7iJ9RZ2Q00av3B&#10;6do19m7HG3534iuDN5jHn+msf3gkA7N7lpEe4Mkf/vXDvxejdfv/AInTJydRvrdxjHgSeW4CY1n0&#10;vmJYxggg1IEYJPMY8q5x2MappqdaEnDS8VMTST7sL30elGtZj5iMTAYzDwK2GnVmoPOdrBOCNWSV&#10;uHEZLMf1Fo7Om8az2cE3CYnXQuXarX0DFdtGnPB422TjWD1Q3JvtkP6g++tIlc8x3/Goc0k+859L&#10;9JaOAm1KrZ8RFNTYYdu7kLjBHqf6FamxN2ICPufvqyP6fJoQIDNGDgLhfhkzRvuewOiqDMweY7EH&#10;L8tS2c0ccF9By8vP0002d4LHjWZT4q8NNCw0BvbjSlZCwOVn4p+T9RXWnHgyl/hqF0ZytPEel5oL&#10;em7xMfmfyKuHlhWbjqrQafeCC51uBXCoG7Jy2xwKuOqKxXvjjLBkvDwJhmQgSIkNnZ4FDI3x9Dlr&#10;l4VVtZdulquYEHqBxpp6YDJG2xqqkmhIx2V6PhYSlbizMmu8smS+YDjbZ0zLyaiGuJe5gGdTJGPA&#10;5z8C08nU0QkuzMeNyjAx4CYI1DbjwDxpmYPMbnHBprG8ksNCZzQcbbB31T3DgkbnHBqJ4bzANB7n&#10;tIFluc0oDwyY+NHh5xqGNvp5ESZkHxrTSmoLiG4GS2BMjZ47+NGHDgdvP+ohrN53EnatAGzRmMOR&#10;ByDR6YWzaKA28HGkzMKqaF1Qek7wlzBGrhc7kazdu4wEyaltWTtAZh/wk6FCbGVWPvtLIN+P9tPN&#10;3Cp7cfjRKXk9pwJ6U2OA1FjByYkfE4HAqU0mA7aJbwSIi9VhbSTm3x7NQ+QemmCD7/lpwZ8YFIbj&#10;9nMjorXGb41iHBkxJrd1J6GJNBzR5kl6A04vvB0wQduTCREnMGLIhsXMXOuQaie14BVCnY+ThSjI&#10;RFnQNJUHzxq10KA4uRkRhmPHxgTvo9IxXsaPydneHjWzy+60jyW2U8kv3zJAq39n3ofvILcHKWwD&#10;Z4CY4OMaqtYVB3IOAguYutdNStRzKEta0D9n4B+Z8NJvvN3kfUSZzgcZM+orJLyCuZ9NcxssabXk&#10;gF5OMA/cR2Rv+/HxqI8lbII8carY3gw8B1a5KvLEpNIJNG0bnB8VQ6kedENrU0lkryYECTHH+Gnm&#10;dYNjTHOfli5i6CnZMS7dNUZyPTBAry0wBBgWdS+oG0ZMCtW8eDUgWA57VGzrpaS53BhzwKoS9xgL&#10;gVhcPscGZBGe7xkyKJ7rWlkdWq0+3QtRCaaG4xovBbg4uBUSYOLN+OPgRN7RKgL+l5ijQd2XuKuN&#10;6gJGTIk4mi4p1re4bCHKD1zBn7iDzR4OMaeuY+NB3jfGL31HSXENuTwcaPM5gQKA9nuYyZFMIzwa&#10;0a34W0oicGN8HAP6iGzB5jGePuWkNcXOO+iRLYW2BdPC3UmM7aaZLMBuTEwR/TWJuJWRs9P8Nb9W&#10;BN2vqhzAd5tn4+UtRAhxfKHqQe7YPhK4S+YXnq5Fk7hzA9s9y7y1vFPzQkBAYz8tcxk8B32D8Xk/&#10;LNs3xPb4OC+q2Qg41DI88a55MJp0DnEwc4GElkyJN3A4/k6arY6fI5JkWkSulyNpSe8e5GNd3jMK&#10;1iu+c9MmqUZ7MB4Ce4s9J7G9/wCotgnDey2x+WsxqBvjHjg6a5/tOLu6apTc0vD9xW70u86wOn6k&#10;wZIOBamwdrn8+9sZVhXE0tLIR+SAeBRMemoUbjUT9zGvMPXVvcLdE1jrk+AarbyMcbfB/DU2YEwD&#10;VDmm83MnARdPhd3tj/CpRDqiTjmslOGP6i4tldJsglz6cd21cXZnag92znXH9WOBsJscMHHzV7Fy&#10;Y5q+oWcLzO5TFWGtVQ8GGUgDAe3AtUoOYMnjZizg/UXOrN42eWN5OIcHxVZKHqj+sT2dNq36i9NS&#10;/a/WeS5NNoz6yFSDlrI7Btpx8sa4JoeoCM51gbakd1dCbdKoJNZjjj0wj5a5FpOcbhNgGj41bMTZ&#10;EDGbR7GUXS7kwwOTfpolVFvQg7lpB9j+0xlMpDecvhYxitW++g7yqBuSHx8F3TXiMxO7/ae3Qsyp&#10;iq1nJe0gn9Yn1/w1jJBkjzwAL+Gt4rwntp8emudXk4J3D/hiXrmF7J5vme6dObK5GMznPqaVvVXV&#10;1ANxRtjhDwDLbXCuy+YOd5AG+VeiOy6TjDLTR+YvKueUNa09G5O1Vogs80JgbYL5VTyOLKur/OT3&#10;FXOy95Jg7i89RadtSM75ZGAMGpGREuy72eMGdMs5Xqq1XMHGttLhNJ+AGNmPBzI+mohB4MimXCR5&#10;/wCIoePU+mszJzfpjUpCTfOPOnHMkbP21k3ARNt86Je4kQsm1Ql5zTPKbIzcnDy4FgJJXu0xOaC7&#10;zS8tdr1mwEZlvMfGuRqoeWWx3PcJ+xwL2Hl/J9So8+z8OtoyOrB7zeD9Mi0il64bmGdnHx9Ml1cQ&#10;uJgVtMcfMgH5q2AhN2kvaQeNGa5f/wDUZmMzR0VWFWFbSk8fLXlrVDwZnpzeYUq6iqSvO1ZLn6fM&#10;XKLxmTefMWpyZy/0XUWfERc2Znrenr+E602Zt3Lkkqs8ZBC013tI2+ng741wfsTeYHrGDmR9Mi72&#10;mA8A9576y+ZnVS6za5YRYqwQxjgGeCPjGq3NKgbWz4/00HmlQOX7bA21NXUImZXTd5s+jeHzj5gx&#10;pMJHmMNR1rNtZzftUl/bbli8sFJb0raA1ZT72WtmMFi3cXS04Zjjlx/h9PwLK6gcEeSk5oOBuLlr&#10;uuX5tu2cJzBCq3DlcjxzA91jixjT1QThx7drpl4zexkO8jtamnbEmZ5LyXDwB6a610Ko5AxOrMip&#10;LMmmtUqgg+BZizJqKN4HWmysgzWMZ+WtsIMc+vwR6kAxLmPZXMBtmT69xk5a662Z0+2NKTx8uNx5&#10;i8+c6qXIYd5CR1Ko6zhucMyM5seCAHV5a0im5wTefLgR7aJSY5POrMHAQSslL0mPdt5jBnJy13UJ&#10;ypJxeThdM0yWsG4zDP4yattc9uB8+PvrqirJWM3XtrnueM2zZzgg4FtdsxyGNwSB6xjg6a1ql6ss&#10;zbfDHuQLJffgTLxw5gsKJ0K0al1RrVaTzfyaOpANZ7vDmBtjQdvMCRjxxokQg9yBj40hCK9sc59o&#10;8SqJjH8S3y0YH2i5bY41DlbhtBngArU4IPs7pDtp+0sQadMCbnR4IL+Rwub3DgcBMEC7A7H3/Zrv&#10;N+5bXEMwJqLFQ6y86GYmrpzWqbmjbeQNu4Qq6QlbdtHOpU8gALAN0Lld9cQs7gSA1+YuzKHbkbS4&#10;Bo+ny0mbtBi+6ejVcW3klycDgSzHZ3kZHjg4BulpDxvvlOgj8tqJU9mNs2ZWY9OC6vPp3a0PVE94&#10;ZZtyPJ15fw0emhBtnOj+H86Zkbf+0wcHmI8NuOAb43f8xZdFncLxU3NLI8EZ+YXUR6oJw2gGCCDU&#10;8xZ68k5Gza8G7gHqqqjcbtfM5PkSPVnmDetLtJ5gR45sx8C1pu4bQZIFhtJzAe+44OBXwbMpiWYP&#10;xF9QneC7ZBs0lb2avTx9EekqrQ8vGwevoI/N01uThuSDJAe3B8JZiRuRtPjwfxFb1tu2I6KrcD04&#10;cDgHZg4yaa5R2qTwgZjgsXI9L/2rrR4MUBM65X2kStsadANfyEFqL0Dl/tHC8wJ3Tg+tJgSNyfH5&#10;qrY84/f6a0KuG/P+rdVDl5MY10KTipvdAMwHqY1SSOMBFqk0b+NZ7NBtoyLUSRuFT+trRn6q602f&#10;1QOVSV8aDylyLI/Zh41s1BjezKYyqW9EhdRZeZ7X6S3Dd3bPQ71X6De29/f9TljXpXKxWmy5q2ds&#10;xthgDBwD010cGL+hsvEcXk+plPYewZWHpFShHADJjGqu4BjR5+gJSaiizU3eLIOnhpoRLeDjXyRo&#10;OMfmIoMaZt4Fi32l1xWyM8HAs3qhw5gsa601+dZZUjhsZyAKxMobkIJSOYEg41Ln9Vjaiyc5NSxn&#10;gECNBn8YnExB8Nc+7bTYaVCm6lEmlLkc33L98X6a452yPBs3O7B1PLJ4133UcelgjXAm2yn98ICO&#10;D4q9O/ZzN6124cZzmmuJtnMbeac9Qxt98+dWpxK2TPP3FDG8ZQEwRnX9Eo2jwR4qb2ZuZrkvix+W&#10;VEphsXesyZ7WBXChybtrKk1RtEnTB6+3Z8Ufw0502X5Z+Sq1AzJASzBqW/L76JU+OyTPqR2rirY9&#10;ok2mpMBrRI/pLSKTZkMQ5o+msVzneYXQt00KT5yLVKHp/eXIMZ8hCrK2+jY1xY/hrpDZWzvEAbSw&#10;XVzGa21HXYVO8bZUFJtmcl3aDjIs9pOk92c7zH0+Wtgmk8bGz8y2qSzqBtA5wR3VwiHOpPQXVWmh&#10;Th5esNoLWmqqzlZJk9vWMg0YkY7195H+GNabK2gmbPIHmLMurNNSrACzkmAeCPpp+YMGzYd6MAsa&#10;Lld7v0M41kG1SpyAYnwcZOWhNrGjZj1rUYbWFUDfzYAQ8Hw0BnhGzxsfBqWxWljLOeEcvTx/qLZp&#10;ez3wlny+muhp6Y4e7qTPZXR5Ay72njIsZrBuJyTAFbNtgnhA2GweTaWPyNu5eNuQXylspe7uGXNS&#10;rsLBtNt/ZsEfHzVSawZtreOBaRNKfes88GoqHPdYWDv8takJ27YYsxG1WYzu9lPbuQw8aJTBmS5g&#10;RhnJyW/8tdcg5FyTPSNyd9Q41dnEv56Dkk5FpETkAFPDJgScDsqGRRuSRvQEzuENgcYEoI8a/HA1&#10;KpX8PAhoGXBCRp5uO9kUMY8atTcdnOmO1rHEwdNkj4ENJL7JVam8zHGhswJjJ5iT1mrNvwKEPA4y&#10;DgRJuT/00HwIk3HgzpDkk5MIPxqGQiZjefw0zviTSLHxAJ9RXuT5B441T2dwyPDyDUU32k4ZHPCX&#10;MHcVpk7wcec3mrK7eAuRWpmTAPIp+jSPQXycTzT99Zu8ml4mdMvHBLqDjb3ie4n9EDy4M3hIFMGM&#10;fc6fMQ25gHj76ev4Bn/UIk0H0PDcDg/EVqkfMB01SZWQcdiNXZm4wa34SKdk04XdNgeStsHP8JZW&#10;4GSOYnj/AE0YcVRqYILqrYJhqdX4i5JDmrad0+apoy4bkgJ76AvBk18eorJMHmn5apLhxjWzDfYZ&#10;c0ZIPAP+8RKRtxwDPGbqJlnL95yQLQnlJkCQAe4QQl0NwQoTWbhktWZx44Oos9uDuLoSuKbwEAEI&#10;PxFnsno8hr8cfAPqK29NQh+Mc1oBl8jeuc8ChvJWRmTWAunJPS7mNsCNsxueYTuIDXFFkZtjx8yM&#10;ercUSMmpray53L9arDBxuCQZFMI4IhrwZIHOCNGNzJHYwLaoOXpGe2CQKG4mA4+grIzp9zH0OYlO&#10;Je2bCz/7jXyhJbU4obyaKt3MaMPB4yIlL5OONtjT7krE02lP3fxpTCYaeCBWqYDHANUlwPHnQl1h&#10;E5NRW3A8ah28aMW8aPN6fxq++sEotK5LmhCkV2aSDTWj0ns3cuSA0LcC3iX0XIZbYjcn/DXPTeYo&#10;y2eB08LC29w5Rl9HuTOcEAM66o2d7PyMyAjMC3b6amzTaHIZE2wNgCxrKybc/TGXnZFG7OzJKfs8&#10;bUc5MSMdx/aByEdlt5qrbOX7y5xvP4q5Sc7dm8DfJxrMS7c3FzIdZiV5dnwR/AHZqIdZ7QG8ujvw&#10;Nv4S51eUHMTcGpGqgTbA4c9e3GiQtrbmAeBbKGZFfcQJ62I0rVQU25YfeeNZi8eYFZKkqRzMs8aq&#10;rduQxF1iLW9w56Y5Vu2Q3DgkY0m8vIYasg5fqK+bm2CPB31bdURmYt6fUMkrwLYLen76rcwZ89Q6&#10;TbR1ABlbMffVbmAxwEyKyEGSASAkZkuKk/R+tG+PjUskrwZ0YZt1DnB8CQA88nFkeBVbe7pEwQmP&#10;PGorD7x6FRwo08NQNYk8nHu2ONIjMcaJN3g42wIIEt3wZ1n3AVWYS8aqpMivkxVDecxOS60nIZCK&#10;JxJ0i+laTgVwmYFMcKJBGrv4CyYKBHZWPGRDW41oVNychiAwKN+pWk2aj5PgbY1W6gZkM9PAtsp+&#10;VjbS4/8ADVDmEvHAS9H1OWp0uLaTMez7KeGMcHGrVuY4yIa4b4PiIvE0A22huMaPEbkjHg76qryX&#10;uQpNNoOSDXmcimDeYBoOQmBQ94Q9BCWpvMF0JsvlbK5vLngGuVxuBoz6KoIEeCA6zJiG69soS86n&#10;2sbTGXJZ9PqLktxUjlyTnoE8mhHJM6YZkVEODUr39QLs3ISNTP50pe30wIxuYraZcWUgEg0m7PHn&#10;TzwmPJAmdzJbxp4sMdsbtwKG4mDlyRBxj1M6tTdnp5EUjCqkGWPOmRtyRkVwbyskZcHfR5nS7mPg&#10;AqAKrK25ICLfqPZkck5FxU9nS+AmOPjWhS+YEg0Qg+Eppo9JtnY44M9jmJSMjZtv0EHm6lpB3kwH&#10;AyznzqtytxeGfm41jbzTaQVuuJ57bontwIDL6w3br3PxVSa0eEjenVD7QIkTcL1In1nU41SoKsI5&#10;4FmMwnhPPQ1w8IgNu8TGiFy+pQh2TawJ+meEjR2TvCR/IqeOX41cKfGMJF+p0NS1EZfBuCQDyHRg&#10;cwwcCGjGO376eb58nfXPGI5I8R4SBB5oQjnj07iMOM/zqtvCY01Kd4L3KMxmjOyRVUjgivk4b41S&#10;XDfATBGu0hHwMSt4SBXyVjvEWYt85F0Js/Zy6DWc8A0OelZoGhU3Jybtgv27itVQDZNmWAIM9pDS&#10;VQOMgIGfBy1fJPT4zZI/xLij64rTuGGzSVkeNgRx6cCpMwJuAt2CuuqgZtm2tHwcq2uV60eDgcns&#10;8as7o+moyuYTBzGTAq2RuSMitVsQb8aUvbkck+onJTURd0p7eRkMTIr4zk+5jBrq4Dl44B4IENcD&#10;cxk5CHbo6ioZG4JGrhTbMjlzgg41mJJpgIr5TdUbt86zHJaOS40ioJGNm2BHGdVWRkG8e6x9EYrq&#10;hzyYEeD+ms9G8I25KEpbUDnG8M3mAl6PTgGrIzqC85Bg07nUXPbMb1+XOdapK5eNh+IjovqCUm8N&#10;5hLmzLIgMwqi82PZBkWekmg478EGpbErtJ5O5jbZ9NRTdtRpwjN3lQOYL6rY54SO/g81XCoJeS5u&#10;ypLiV4Mi5/olSR7rS1t3hHPxFdZWQYf/AFFSaflZIx44FDnk8Gzc4IFzDsNa2tZal1SrGB6tBjeX&#10;8GosrldP4yaJ09NKgI5Hz1ZKPHpnjXWwktjRCK7qWh4jiYs2RwwcHmWlmLhwS6fGuqJORs5ZHx6k&#10;Cp9SUGOMl6+Iekk4yartsNPJwtrbMTbkwC5/4atUntwZ49P+dB3kwlzMmCC64+IrVJ3DaOxHH1Fs&#10;zUqMVHeLV2g5CyPGYHL1Vnsjp97Uk29y7zFcJ483keCP9NEpPVBJa20bTeP99Zifsytv4ja7rf0C&#10;ryi2UnbAsrkupJOSMmONdCDcPZq9O5fnKQKhzSj3JiHcmBkGJPxmT6bbYPdCbO7ZjNDkHKpiCM3A&#10;NdmErjebG7LkupJHuY8cCMbN55jc2TH+mnTU2/aDnt2E2s60qiuN2lOCM9yMn+8S45qB45jIeO+V&#10;aFUDclzGZQyScjwfl/EW1hU1KE5N3UmVyvOr43uQDxoaOV2SYPLUwnjW05JllkbzQmvHGfIgM8nn&#10;+yJkdwxMnTVJqRxgyJNJQU95OHJie4jDN4SAeOBBxj1OQplskZMCKQDFwhhqGS3APPqRqZPN2YWA&#10;99Ulw8xoAeI4xj+mnpe87kCG2yRokMm7IAJOHBDEUwkvwDxx8arbd5qK7NybzYxnR2gCQyOQjBAr&#10;VScrJG5BH8VTLbKByCNzqR9O0rJI7e8+4MRUi4KSHUmi2xwLl2oCY3J105tImAwy7BAC3AuRZo4x&#10;kV6NPFRO8fl8v3lwGDzF0ezbtpU23YOpGTmLnuTkwExwLQm80IZZc7Vtun5RPbNg7YIFtgg40BJM&#10;HtvPwKtknFlseC/nQHtQdvHfzqdI640gZMDbOnpPMLJLyzGXkcvCLVKXpNybOrafqAkGkeOd598i&#10;ZHL95c5/NWkM9n7m5jjRj7D4C8hW7QENnK2zYeBEibtBkRIlP6efTuKHNJeMJFFcUAHfLxFoUnqA&#10;YR8jP8VZvueMeOBa1S8rbMG28uQczljT9knKHNJw5MQ4YNSC7zUyMhDCA2Dybt1GKkeby5PGlK25&#10;ILEdjliQ4oFJ6Ll0F9y5Py1dt8lwW2jpwcoaAzxm97Fx38l3pKqs24zDxx8Dfp9/GjdYoYXaXyeY&#10;zjkntwD1biTPZ3NjTEEG4lH8Qq0ig7kYwBsfeLpF1RTbccqbeZGhLumPvdOJ55KyMJixYWBY/hqt&#10;1wzI2vmNpx2v5FqlUTAkFYHjMDOMpSfnWV7YJoyglOQ+tyvnxrTc+1scT2jjOqKoI5cnxqqjnmBQ&#10;5gPUxoDu6idCSRXlw7UxpkjwkarcCsjMY41FTWJCUvUOcEwERIZBwIDM09IDLMg0YbtxmVVl7ckZ&#10;FfJezSHJAmSun3LlyAMHGRbwSVkgGCSNtSMeqQiMbP6XKwl3asYM49Jsjw2ZJa2z/ennMSe6bSU1&#10;AEg2UkZYG3HzLiwGrHm8541oU0eYxnx9NY/PB4GWNaaUiHFDnjjGREqb5qp7gZOONWSTkwImJ2RB&#10;0VTc0lzNzjNwIbMK8HBMcbO6NZ6SYEgbKnjmhLp41z6cZbuMHucaFVFQby29/qKkydwO5nSIS8NM&#10;s2+BbSE7VZE82yk5Pe1o11dQY95ZADAfdwrlekyYx5+BaQOcOYCYG2nc01zzkOYaaOya1I6kJBkj&#10;OmXFuAmOBHnFJ6mQFtPU+3IEtlyD8RefdEpW4s9Pub22BKkxjc2L3TVxeNxwN8EGnAmJezGHg/io&#10;k8ZuY/kXlmfU1kqxfwHWwu0Vun5pZLZN+Gr4Qm7de2s37DJGQ8cGnArhK7mvBGrNYfioEGhS+25H&#10;Zj4LS5L9YCiyMCb4EGQi6ok47JAQQfh/IiVeUeOfSU7b4WmRGFm9DLjs+UTk4XXRa/nPLWRzDGXB&#10;5ieJMMCZmErcyedWY9PVUOaZCYF/SqamqsPEHbRsGzucDgc2Y+ou1JCK4vNeRzAjYgI/LXdezapd&#10;+b4zXca8N/a7hmV6SOA9O5AyflsNInFNjNng6ahs25Bt7Mf8RXxm88aeLL8d+OAHMX8+6ZNvbYet&#10;dF5izPbhGxAY1NjKOMZviaat5JdvPxEHcS4jMmPlr7wzVs8P4cZE6HUU+cSjGS9BxqnvJH2i3wR/&#10;795bYNveH5ely0Hby/dyrThZnVX/AJ4CKbjLTzMrCXklU2OGPTWhUPJxvLBu+j23ymyBc44ONAdm&#10;bjkQL+xuTMn1uKjsPBMnC6aVIWbYPcoCA8H7islDyMbOY44AfCRKcUeN42A8g/hKHK7jC/BGApIO&#10;mn5r8K8+438WXGZn3YmCA6himHPg5arb+YEuBjgOg43BI7Ma/lqXBsa7U9TS4sjh2O5jUxtb76rZ&#10;YPAi8rud9ROTpov7x6C1s2A4+Ppq1RyxDZWMlwEfc8tWkbfUXLzZGumv3nTpRslQmoyCyd9Ul8wx&#10;rZZg301D7PE5HggtKzGSdvxMybBMH7PcwZ7HxUHcTSzn/wBxxreOwx8Ef6irdSUvp9IcC9LwvMET&#10;tsOYm4VvcWYy8ml6/Gq24l97g1OkmZo3Kwc5ONEpPOORHBpxr0KFV3DkXXFJbjchJg8sSmDJgIfA&#10;fJpXFsDim5dPm2Nnpuh9PvrN3DcQSWTdO6tqbCU1ViwS4vlPvCB/EKrx6CjKP3+mspk80HHYg5it&#10;Td4OPOvH87h9eF3jod3CmbQUjaWh5DW4EYaTPTDBGFUft/Bkj6ihnqwYf/TWR6tc3Tw108R3WpUH&#10;6gnAzOEAbkJATHGqLOKjHATHAa5AjkvmgzWOpH5i6vE4TXRWnsMt2TtaaRKyE+nbSmgyBvx8uNGJ&#10;G3HGmZw3vD98fLU8vDWS9suS7ZGZXOCR8flImdvvOeACrUn1nK1RnL+Rj47XLXPZ/G9DuGnjHdSV&#10;YEnJBxnVjGPT98imEIOAYIFDZuBuckZ+qszDPc1xa5ASI408cGp/IiTNvjGCPSTLdmjzNvgHnXTO&#10;hVqIkg2VjsuTwRnUyYZx4E84Jgz98aTz2ltjg41izcYqTuFyXVHOtUN8Dk8cCzGaMyvL+P8A3Gtm&#10;nlwxOr+EhvZZPhY163hU1KjnCTU2OOY25CMCcj6i2yVk3kYNcuPlobPKT78ALkA0Bkc0JJyWTcC6&#10;G8zKKjZht+5GD4ie7LGbg4/LUyVuG01bZOP/AAK1U/JyGHj76QmbWO6K0el7hyEZ8GpB1FVRzgcD&#10;nAY+cnLJ3Fsw5WKO/wCPy1idcU+O5jg07iTk0qnKrHItjbhDePBxkzguQeWmdK3kPy/21W28vJBY&#10;x3VMbtywFSUwq1VibrQkNwPQxq1M3A+NUNwz7kH6iuzNm5jZAjgUM01IRDmk0chyKkvHA7mOxy+Y&#10;rhNJeS5rcHNQGeSskDbHzP8AfCiFSImWlPcDKEmfgVkpd5esY+NUkfMxxqYzeEbZ+ZAtp2MsUZaZ&#10;tTTqKTuORj6fMUOcDHANU+TzwZhf9NWRxMBxjznyLFxmMao1HTTMZo8IHR/FGnpPrDPj1EHqRmQL&#10;m9BqQE6iPSfl3uX/AKF07oW0YqXbwYHbt4Iz240HGMZs/wDDQ15nc+Xb5aMN5gMI8fMXnzsZ0xtX&#10;2kxw4vWAwdPpq1Su5APBHp3FlcrIRy53n9RWRw81MfcVvaVWCC4TgbZy26WMayvd8bbB9VWqXkxj&#10;wRoCQmCxj09XTUSXV9sc7dMT+0jKVOTtvi6imfbRsbJf+ndVQ20SPAQD8PGTmLm4c0cwdfOu2h4t&#10;M5WjPE5J2TdGbWdUOJg5M20T3IEYoeaOWD28H8Qaxmm6sc6EEZ7kCtTyrBsLEcHUU7uX9p8ej4h6&#10;Mn5h3tS9UMng+fbWnM3A4CY15m0/tEsuQdO4ulpXtEx2Md1eeu/Zz0zbFndQuc7Fbh1FUDMblsCB&#10;cH7fG5G2Rd7U3beS4GPUuLjn1lJXZbfqrrsKnpmoWYvMG7EkMOFRvO4rgzmDaMgI1nrjmpm4SDOv&#10;W0nkjjWnDf2kHgJ/OsZqhngcnWhN6gJHYxobPN2c3/GtRIOMrk48BMEfARa0zpttu2Q+dUlvLx8c&#10;CshHhA5E7/TE9oGuKXKHWVbnjfHkWqSuYDf6LnTQGpJOOAiLwcYzbwEWkUu3x2FT3jMevGplLzCy&#10;5wIcIQdjU+zwMsHmCKub60bigc4+WukKLcE3b8K0ue64Zkjen8CzYXdNqb2iHL2+BteQdxnJgTLM&#10;hIG2BQ2YyXMa2aTHD0nbk4LCuDymyQNs+olI2ene7l3UV23gcAwYP00hzhhho5OS57iuEvmg4B2T&#10;aatWmG/1Ln7ix+cOMZEm60+9o2DZ3TZPtGxj7nNXVE8qRszHgDqG8tcf7O5hNjOQQBPy1vDNmSAm&#10;OMH1FyPMFTW7h1uLtp2wkN5MZwTA8PkRKYU+2DYs/wDejArX7ChuHBN9BHHwLmHO+n8J0KUlVmAy&#10;QEwfxE9Sc4HKpsCM3AQuor44pskd/HwE5dpUOYU+5CTB3EmFmlW/iAm4xxs21jZ2N4y7YYWsHUXA&#10;dSDwPcffXcmzuuCQf1I81ILVsa5X20Um5lUxOaDkk5a7qEm04vJuMZcEvOccC36lxvY5Lvgf7Ppk&#10;XPdPy8jl7gXV1Py/sRtZN1OX761Ha1JrEQvqFblcwvOTwWLlzykpoz9iP1IESosf9Yvm3mJVATcy&#10;HDy4CdMfB+8kDvKOaZ4zIzc41MGQZm2NWSsJfp5FQ5W8wZI1QRvJhCYx4O+q3u5IHOfgR4mRzk4E&#10;YJJyGzwdNaUISblQcrGaXAjjW5SOXtmfXyEWY0GzJHJeR1VszeX75KX1np8tE0YTJhI95l28wdPm&#10;LJXlxtngWhU3MHLZs+g8zprE5o8szYDa/o+WsvzT9PNgpvaZudjc7V4fmrSNrEjHNZSBzB1OYuXS&#10;U+SNzo6cC6ik8wI8o87ZzxjujInzYVSrAQeeM8l44L6z3svGRblWEvHA5OsrJoqJLgcktVNyvAQG&#10;Nbwzb3mQPGNc9yuoMBAQLeJHOBmHg8wS5jma3uHQYV6TTqXISDJ5a2zsu82vaSw2n3hAvQRxrVN8&#10;JBwcnmrwvP4ZzG2LPTsZN2qwxMHlltjj/DXMe0yR7yMDyDgXQk0Zkc54NS35SqpJON+2fNoLWPmr&#10;0f8AZ+hUbcOY5t3VHK8wkY9yvd+6qrK5Hub0BoOC6uuqfottG9AE13B8VXyabI2UAz4AZCCXW5nn&#10;OJCbWwxcZyy2Sqw88dqEwbW7MAM65xO1xLrjbJs/3MmPvrliNuSAq6nCTVNT6azl5sJqm7hDBK8a&#10;1Og6LHMnIAxn5iz0bgkCvtNz0jMl5PybpVOtep9hVKbuGnVhsTmMk1rFyD4at9Jt9zkOOPjVxkm1&#10;ztKXbg51IExNG5IGwLK5HAzZ8lT48z4joMn0vcjlD+0hA54AJkk0G/JejVbmjNyEh8fGpkrZ4xrp&#10;UQqjlyHNG4zDxhUOkxkjmIIPiobOLjNyj2zceObZ0/tH1PeNUrweAWOA/LEuRaoJjKddgVIMkYwf&#10;irnWqJOO5jQh+8DkmBl9GJMwQK0PJfgQcg10Kn6GLQEpfBqLsbZHUAw2IDfqLi5mQkBF0fs/JjHn&#10;4FFIT4mok6okbxtG5wR8d3po84GSAh73HdQGj5g2C2vRgzjtW1ZKgrQcc6PHAxttXgtQaQfQOzZt&#10;t2PvPAsZZvCMJieAOpAtOG4Hwdy6srGOzMfc6aQ8cguw7YSZ1s1NzjA2PB8K6sNmluP4kC2Cj5e5&#10;NKd58vmLhcmj6h2eM/pm2S/cn7L/AOmOosZ2gN7LI8H+8islNzjcCWY+STlqt7RHAt2fQRn5i5GF&#10;CbGl/pNua5TYn6zlGVkJA9BHHwXeWukJXONwJk4CLnUg/acEGnGpjecOQkwR9NenTYXUqOEhTemc&#10;egVJzSW7sDHx2v8AeVDasJTjy+2sCIuRSVxuzbP1FVW+0x7G9x3+WvOEcv5Bcqy/3DrXcwKqrOxq&#10;XGybDPAEGis9qwhI78HcQGVzxzu16DgQGaTwhr8EfAugRC3twjm5TaOXa0cYHp4I1m7jPwK1Vpc3&#10;08az0ZF3eMRUk4Sa60mDuQEWtU2QizeXjvLWpGzJAtUy0l8HVDlsLBGD4SyWqKg3kiuE8bkgH741&#10;jM4cEuKBKd4pLJT84HA9BHH5q9GqXrRk8ZZOny15Xs3g7i3jZ3WBGZMC5jm3C9So6Xl/NdM2s9Dn&#10;jcjmxj00BcSsgSY+4TlqHSdQEf5I/hLSN3JGvEfwza2HqvdVYU+XkJATPdVqbk63lpN244+Dyky4&#10;HZHnWl1iRCUg3c20b3HHx+YVXZu4HBY0MiyUjggSY4OP4qGzScOTcaudC61VYJm1m8M3mO/gQGaT&#10;QlvzE9T7MkA893ArgORjcts+pH1FxboUSM06BNzVFDZj3mwGP8NJxL+/+ErUOV2R4PL+KqfOLkeT&#10;uERfZ2xNNYTl3obtsmks9rieaeAPHzFZPQAsdiA2nANVueUvjHeXHwqeu0Y9xpOtq2zDBkexkxx6&#10;i06n3jLreV+dByU/ZIePmQeWq3NCOYHP4Vog17JCqb2zhnXLNgHOG0BMAT/h++niOLxMEf6i5v3x&#10;y2c40YJVjlsTHB1FqerPpiPWf1DqiXjbNh8i39JUmpHggkxrAf8AiY5bf/CqqzzaYRyPB3x9RakL&#10;GNuMybmlVVlqI8cmmxw8uMi6KkdNuZbkj1IBiuc3gXOtBy8j+bMTG0w3bq9OHHZsypSyEAm8A+X+&#10;wvR3OV0lbDmEu6bcOOawI2MPHBaJ5aw1w8wZ4LquG8E3k8EaZHL20eSxbgWKhPTbY57up3DH5o3I&#10;YgILH01oUj2VkeDvG1PpokQbIJMlpXCl6wZRkwR6dtRZN7fLNTGVK7hku0Ck8AmIbFu3pqn/AGLc&#10;28i6E2kbs8Ixs+bqDUzaRL2TCXMXLbg5a6HGTfsm58Ri5Oq2Qc6s27kPXzpmn/8A5LYFapfNMHGA&#10;XKUMY2wZiCODgIJWPIk943Ju3GHg+orJLx6p/pKhy+cD/bHpDVkuE17P8VefZNB2kJwYeON2c47F&#10;wP8AIoc0eDt4+WlMHF4YND9JAXFyMdmPqf4Fz6UG05xapfMG0eePTjRhvMB28nAsxk80wObPc6aM&#10;DIS59QvVyJE3GAmaad2hvIwf3aQ3F4mBVtu3I2H5isjcY+4uSmPq7Z0KN0U8l5AssfcGsxlc0IF7&#10;k47S1SYTQUbI+PTt/wA657l88xzHOcS9O5Gdao895t7p112o5NJTwRn5nlLE5hs/I5vmj6nTWkDn&#10;DaVS4GuIcekW2VU+oJ45gbHcwcHN0l2jnfTOYhOMlbjGwc4OZB/Or4SX7yPJwLN28w7SIfB0+X8i&#10;06iybzY8YyrzfJpqad3jN1RapXR+O/jRiaUX7ECC/wDqq+S8eMYMHGmZw4HbPAsx011RtVJMxk8j&#10;ch6/6iPOJOSPPAnhzAcfXzowN424OZqrkUOlmpUkDs5W5jGobhu5C59zy1fG7wcZMnUUOoBiM2xw&#10;cfMVqXN8wQ5KhmT7zaUOYN3PAj0neDgHe75ESmhMY70AMl1akJwl5jJPf4Bq1DmBOSocw/UuKY3l&#10;+qDGnzgSkMStwODOmaktwPQeAnMQd4PcxngQFwTfMn8NZaUA8yuuLcb3HBwLJWbwjYnvjW8VJLyb&#10;yx+ksHcN7LnBB5q62FupOem7bS1doEjyBWtUu8LxxrAZo4I2H+LdWnU/Ug42wOp/rUWThbRbCm7p&#10;1RLyYx4+/a01NI4wX441SKTnGMeODUV8cEFGvF8/gLP7juoU0abHHbweYkVv8Ffgxow3GSPJGuH9&#10;TybPDwNO5QBeN8BMl1Ls8mvHy/qK4EbjjHZjQ0ZBmXZIqUrbMxyDMXkvsk1j5EyNaQ8Z4x5On1Fl&#10;cwJuz2zGfIk7rRLtoZIQaTfVID4aiHzl9xTGY9O8ZZvh4aDkj0EZDX4I+MadITBnT5I/xIFVXDgf&#10;kZCaiFaWj3DswtcfcUMeTPYX6AuO/rpEEW2fBqR8zTXT+sbV1v8AaYlNe4smTB5gbZ9NB5eMjkl6&#10;MGQZVCuXh447WBGJe4HBkgSHRFpVrWCHWtLUzR4bjGqezcDDkgR9m4HH8i5KYg20uLJ6I1ZGZOTj&#10;VOGPBxo+3P3I/prAlp9hspDpM+RQyDJwL9Hn+Ik7KPz86nQ1q9fc1LqTNqgb6mOBB7hIM/mIpVRe&#10;9y1T2hCR5C8A12yONrUeLNTl3bTQ4QePjtKa2bkCOzpYEgEwDwQ9RPNyYyYI/wCGvy2Y3jVX8uh9&#10;SkMQE08CG7xgJ/mL8tk41XX5CXMCjjx/HUc95T6k1s0CrLiX+zHxntq4uLcAj+NUl48JAT3P513W&#10;Hc1fhX8hy+SAErGSAeRWqXjJbPB+mqhHN2UtIeCP+Gof2nHGQEEHB8NejTZerVaV6HJo2nF8Houc&#10;nT6asg7cf94sr9E0HGQJeZ9NWqUTXAP3xrgZsJngdBCcW8ejfUMg00Bx3ILun5imHIOMWDzLiyfR&#10;101LiuQDJrR6vNR1m30/pqJHn+H1Edl4xwcHGRfuQ72DUD0nPuxM6t/aY4L8cCrm6amNIgx28Efl&#10;LFd6LddC4hzCcDuZ9RMb4ODOhU4Z4B47+cmooXtFv6a1FRlaq08CG5oX3jk/3ihuIyW8n1EwO5AT&#10;ApHo8abpp6GooAD9JO/wKx0n/wDJGzf+Kh/oZI6wb7s5xx/qLTizVrbpqQ0FvZt92e5Op+2rg3l/&#10;tN6DTuIDMBjjbXo9TzCLSJWTAyAaNa7snaqwtRC3QCRvgv4Fm7wZLnI5a0hxNB3MGkqTOLcZD4Fl&#10;pydrqy1ydoyVxMHO83oEH7HevyHc/F/bR7T757fVIj0nmjYOjYyXV7fyxtJPOM1ulDeUXeGeO/nJ&#10;5Sz15K7PGC51V0JPJ4O5g8sXVWMkmGMmCBdp1rajmKd4zcbMlzy40Hmkv561qTy8Rh4+XAq28tx3&#10;wxri5mZUttZtJxlijm9voucEa1qVjHuyoc4btt9yK1SMY4x4O+tpzupUhhmI2m1mtU/OORgPk5S2&#10;BuMcYwYNSBYDJ25ICYOZAtak7jAPB3F5hzMhSu2d1jHlkcEx6P8AeKuS9uQLk/U8u4tBHKxuRgNq&#10;40NnDMbYeCPg6a4ZE1XbOgcnzCquHBI7EffGVEpe4vEBHH1C8xBxuNM/j6aUjuRlzroMZjOpMx02&#10;o0ghLI8ffUTtTeeM+f8AwIBOCamDzLSPM2eASiz+MVGUWwnNa0vtOT0YR4I1dW80xkx38iyW1jVk&#10;l5LNjH+ovOeJSvHU6e9psDN42uZ+os32gN95Jjg4/wCdM9oE53LjUUE6G70o+NWwcjxR/Hw0+4Q7&#10;dK1Sbgm8YI1uMnl4zNsHwlnrNtZcY4LWNa1J7kBMcHlJOOdZkNGL0H01KALiVj3kEaG1ZJ2xrEau&#10;E8GOAmNUmYTi9kjU2Ze1UrbHI7JViSBUOeU/hvYF0e3bijGCCPjWY1Q3skxwaiohLd3FiJlJljCU&#10;OXJMcGnANWmTt3AXOOxkWkU/T7Yw8fwlMHIx3TwRroNYdqjMQgTdwO35kaPSt4SPJ5aqMUFvIjgy&#10;d9ecZPRqmvWdClNgYG8wZI+NTG48efmKrb4MxMiscrJj4+BYv4b3/A0+6MzC5BwAVDZy8jYgMeot&#10;mG3GbJGgMwb2SYF7BjJu0c+9O8KYS/TBHAqfySZFfG7jG2sxgQe3qZOoo+tqaNCTPPY8ZFMcS/2b&#10;AobNuTQwaltGCPB2zwJ0J5+nlbGQamM2/tIFVXBCbzjVqG8HBngOnJSIuLU4JZHnQF5MCQfJ5aGz&#10;h4T6aGk3mPP8JRTXutHoLUN5jHgj/hJN3HfQcZEYG3x5+WkpSOJhBjtqG4Hj4OomSOMBM/AiVvBn&#10;WnCdvCXlJeDJAX3+mg/bhIMkfUV8cMxuSnjg/wCxY/NJeSAmO/8A9i66lUlJido1pnOBRjRKXvB7&#10;zjWMyOYOYyWY9Naozb4BrFTD6Zxal9pp0rcDuHgVjGcfcWfSvlnRJu87i0+tLaDVG5ER6aqo3eAY&#10;UZG4XTpck556NQhDbt5FFGQgV+Mzr8duIICZUlzifRPtrGY/EmrPjTLTOnoz91YvdLQaTLZX6QiR&#10;B4x4EiE00h6SoARiu+jFH5qu+mFtggVbl7PGSzHwcxXAg8BMC7Tlmpqjnc+7dIepBk5azesG4wts&#10;a1TjH7ip84lY3I8EaOYHKWGM3TnWXzBzG5yXcCuEvmj2Ml7VsqyN5O23mzAtBFKGwW2CAGT4izET&#10;IvcLXQzJt8mL/jTP2bmMeTy9NbKBoODg00TGMf7a2YU1XlkToe0YnMJPMjfIq202dzqNzvMALcBO&#10;mukNJFfT6ca1HZqrtkKoa/n0KTKaGeRWI9IdtFZgMjNtg5iujR1hyJ88bJw31umvqXJk9w+OfxK1&#10;1/kYRNJw5CTIhtN1Q2V2cS8bkflxrK5xTZGZMcAOYVQuxiVH761rDWiVJeHkVPnE4xj99Z6TtEOt&#10;Ag8wmj01iCxnIoqSLeLJvm7Ezp4dQDMRY/PJoQIs/UQeT1QS2eBc9k8Z9MsTk6jpbtTAM8fLjRhu&#10;THwcCxmTzQZh5EeJWg4Mi5/omrabaMmphpEweDbfEQclQY+BU9xUg3I8h86Ds5gSC/j4E91rFbYJ&#10;fvGnDeezYPxVDG8HBYx/qID2h7Ng7/TTLMhLme7zVtYW1StwhmOtbtj1Ue2DxxrMSaOS/wBJXycO&#10;CQaMfU/kWYuJeQOtzI108J5iuKrubmN7jgArtK5oOMmOM6Gt5gOMVmDUjWY1I4etnIIIz5Lqtus2&#10;yPtbh1pK54O5gg1IESHMMZMgLdxY/R7gkbbBGfOtIb3A51xeT+zNOnhWtUa1K3FlXDthtA28tYzK&#10;5oSPIjzxvjbLZRmWqiEMyFY0A1BNLznJwDVbcWzNsF+5GRMzAeMmTUQ1uQYSY1zHWqa0uTtAdmPd&#10;nuDVWzU3nHjj41j803YOt3yK7UnUA4yYIFq5OqTEPkJ9bjTiKYPINOwNxx8aJDbjjGvKnYaI06Zz&#10;yvlDBEqY8H3FphxggVdmDPwLahw+m7Y7hdZoc91BKxwPcf8A71jO0iVsmxARxguXP9xLq55Tbl58&#10;O2sZ2sbMydi7zAfO3XdYWbux/tBzWTxjWKkHLs4nAzDycA7qG03VD1nk/wB50eZ02SAeP4SqsncD&#10;YOcdi5bXtEJGyePTUl22oUvZZAfx/wDK/wA64nI3HG9Bg4F1dtQ2gTGcMjhNpwWtNc0ydv7SDHwX&#10;Va57atwQnvG5TCk51IZSxfhujgtcxEqL2kPQjwGOu6h0mynEhAzj5JBLlGoNh45OPGzOXBzSXV5X&#10;heYIk3bkfEeq5TljptyOVuvJw2eExwcBBdVYa8txuTwQcA1MmBCBJZjPnGVB2Y/aTxr0fGQq1Hm8&#10;2ba42bZn95Br5CFXpNS9QNuzsHfXmzs/uR2I4PqrsbZm4vca8+5zxlu4d3ynk/LOim5N5yeYiLRo&#10;O4aNCG5MA8cHURiXkJu2NeYpSem6uJZLcGeNB3DjERPvHGD50FhgJFHnWNmZrSyGnQKbwnPTFjT8&#10;DMkfClAzJChCWhq1RMGDAPEonp9BLiI/0Y4MKLBbwd5I03W7hBq+r79AaSUXmeCPqLjavKDJGN8H&#10;+Gu3DPsOSBYrWjey5xx8BBLuuWcnW2tZjS0dSrWw866fpsjydADHa01pA24+znzPmQLYGezNs5en&#10;c37YSaqDzyXy5tfbNj5LRbhF626aqSo806LpmnKNSf1O5+CTqKtt5W2jzx9MSu1SOMYzs4+ddujW&#10;Gt3jkL07Zz9Naad1JizdppvGz+eNm02AaDj/AHF2k3qQlT2IG3APSckXnLL2e7Exxn/E7i6opOtH&#10;LZkBmzBcjIuSz8K3cX8R0/L82rb+U60HK2TBtgg6aGs5gM1/BwDLp+NZLL6omLwlmM4sa1QcvbNm&#10;wI7+dcl4tjdw7S7qe2AakZkuXu51FVdncvbPN+DH5q1SYD3kePy/51y7NJ4RhOjhgPkJ5S63l9+1&#10;tnI8zpLhXjeUsJScwZU1G6IW1pigXIsrb6k1DHxkXQlSPHLlyfHyR8tYO4cDDOscHU6a9IhW1bh5&#10;u7umM7QJfZyQdPSWD6lw66KrwftJ4I+O6sNIPUX0+GkbP3DmBekGz9vu0lYx/irzTpdxZ/EXo1sz&#10;mDKOUnvH+n8i4PmdB23LDjE9tkw/roBoOO0tC2ZuGUchBBGcWP4qzH1gCY5sCye5pJnZPQ82nBLz&#10;b9S1kgW1hU2qj/Kc9zNutkFqrRu2bNscHtEa4zqh5jc413VPKHIwGe8fJa+dcc7RJHuBPcXads5+&#10;jZKGzcEjyd8iZmFww8/TTzPJnQeaOCW8nAv0KA/aFlPbwSMYFT3BCXEel7jGMEC/NAFqZjJATB5i&#10;McAz+BDWdw2eNEiEHA2B9VJGHb1Dy8htls1jj4LS4PeD1F6QbM7TnZBNfpFKvPeYN9TIuLw3en/6&#10;x2uZRtQP7B6m5eMz0F7gXb1NyPfBsYA8F1cr0+zxjBHYzk5i7w2fysYZSxjgBnu6Y1bk37QjCo3j&#10;syXsxhlNmD/lVz24IKN6cPxbS6WG4HA2/C5a5jnFptNr3curmEdk7RzjVJWOyyswfhjR4lzgg4LQ&#10;lW6feb/Ywacbjl+5AtCcSOy5BBfWW56lGpCtaB5eQYePpqn1RJxzgeCDqK4Ek47h8enAof3YeOAH&#10;LXPom7ptOhbRz2Bu5YOcGrzV1pT7McA7yzGaUuRy23k31LaJU/UBGeiZIzM21W2IhQqu4awT0ql1&#10;A3EFyDQ5nMVuA6xwKlVvMBthNzfFXP4V9jTRmdoHVANzc9z/ABrmPaANzHNsEHTFprqJ48G55Kxm&#10;uJW2gKc1jOvdMN+EPLcy62WcN7WJeQJT+O0Jc3s5gQJDwQLszaQ3HBYxg6S4zeEwOT/VWpjHWnPZ&#10;pNQy8J40BIPHnRJ5kHnQEjjTXQpOYcaEMbYMq9+6tg2LvMc+lUEC5j1Ix4F0VsHb2ajlUCxc+j7B&#10;INrl/wDFRz2Aotw5j41vjeZjgbrD6PJ41qd/GNfzvi31Huk5FvgEY3d1C18jUckeHhUOT3T4lHh7&#10;NCUh53XdgUiDPxqPBggUaB6iKRnezxrK6olZGzkFkC2X0RqnVHbuB+krHOTSWwtbG1giTsHMY8cf&#10;6ark8ZkbPQOe5atXFozfSb85V2oHjaNseCPqIho6nbHtfWZjWEwJ3PK5i4n2wVYWC+GDg0l0tUE8&#10;KwbADGf8T5FxbtMrDf3J4++Rekcmcv8ATN/DnnPNmTtUYnPKgx8YMip/bl5ymZpMLxDpmn2e8vQQ&#10;eYvYaTyU6ioMgzS4GPT1dRc37RJ4PfTwB4Lq6ccU32bJQOQnETSXH9SS/G5x8xCBzx6l7kbkGBdU&#10;UfLyRtsAViezekyPHIILGRd1SeXsoG2AILcA/wA6zMnUvuGzjElDbytkzzx8ZNX3FsFBkJBYgDqR&#10;3UBqSn20edbZsnpscFhcLmpqqjtcNCb1ZpEvpf2LG5PcuKnuKfbGegwALproNpKLrazHp3EhyAbY&#10;howrirtk9ApSMs5Y3bNgwIk2t28iGPICQE9wabbuFyU17rTS0TtfeEY4Bweg0a4c22VJu18PfXZc&#10;3f2Wx4/hLzC2oVAOZT4979RdPyylrXbhzPMrqklVZkG2z/iLVKTqQlvHHxrGZwTTycAxW0ek7xtL&#10;ZceOPTuCXWuRao4xLqnB6pLk1cnMbT3gohDWhNySmWtrMGnGMWosHHPHr+YsY+iPl/OmZpOCQDwa&#10;uMhVE6E1qqx6ZtW4aFMJhLjNj4wZyLmOcOLL3GtOeEcwNvfIq2Ol3L+/oFx9NamF2jLydskz1mO8&#10;THGtC7LJG25Csg6PIzHjjApk0bk3bBYWz1u7tkXRfUMxk9NkNx9TlkTM4leNyfBwD5i0JvNN2bHg&#10;gBy1Q5o8FBk7620TWtMxyajK3jPUPAqHMB4CYFp0wbjgzwcfUWevG+qtpBz00Zbplw4SjQ1wk0mW&#10;4eG4wJEmBEPXyRP0SICjeZkjJgVoIMlvOq3J2ffjR54THkgUUjXS32CUpHm48edPEGobNxg4EeuC&#10;MontHAdwNMjGSPIjxM6Q7cHAkdXqRib6I1DI8Tzj9RTGAh28caNselINGQkZFoTNwPdrMfU01nDg&#10;9kh8C/G7wiW6Pqzw9AaaQ4bjNfj/AE1W29y6mWbwkY8CMNxjgX7Sn6gBLAhrwmOxgTxJhpnggTLc&#10;eMmdF4FqldwLbOnphNMBMEHTQ1wTGPGhvUxx/TUIB4jzTzpthM9TBYVfuY/1U+3gHc8xZDYenhr4&#10;6FyXFpI4HHx9RDXAx/TUMjgfB3FDcOLxE2Ek0+tNOpMeMeDSxkKta7QHGQGNYzSbj2bB1umrVcGG&#10;xHHqR3dND07x08J2yXYbPf5sBhHwdQi2CV7M2T9yfBdbtR/vrK5oNsEbGMJxYLot5J441pw9qg23&#10;6VpcjmZsr/DnXYx8VX4g0Kn5eyZjAzsCGmfse2mpDwOeSO6s9HWA3IzubAsZBWhqZ/xAchGDXFj5&#10;Vtc/1stTdv4jU9dRDiHaJRZJVPjwQAth6a1TZ3R43LK8ZaFtQmkumrYHjGoezduR+53AJxDgJqkX&#10;rfrprcfZ8JwvRK9YbfzFq3Nszl1kIPauX41g9YUPge63OJ0xLtgkvl0nyQHuG5Sqrygxh9sNziLF&#10;TzAlRvuw1u2cBzylxsyAgsIa8GNsNadVA70xPHHwD0lzrO55qYF0PDo2VqcXNqjD7wZXJMnUTDil&#10;3IR440fotwJy4DeWhVJOJdAPnpb8k2O7RHAjxEIhKaqxhg8vl+rn4Fao6rZMeSDOoWmbJAqrNGeB&#10;bOitJGu7p7CO6vtlwHtQewZ++qtNK8euc8Z1VY4FW3q1IWFiWdgidNcE5nUBHPGq0R4RIY8ad3Nd&#10;CpSlezwMzdaRI3hFExojGzS3D0qq5RPS4aA69MCOSxu5eFQpoy9JiYF1vszpNkFtvJgfqpDnqWPQ&#10;gyUdNkgHnRiVyscA8caslWThtG5PAFU8jghskCzHOtLdkmDIPjgSIPHnTI26MDzjQA83uQIRNOUi&#10;I3A4EHcZ0UgDRjxowzZtoMli5GoZBkgyQK4UnK9M8cYEO2hKCtziYNm3GxtxrMR3Hhcau1QN9/mO&#10;CDguq4PKbHLZdkBnXy5Kh9NpjLhvpoazZ4CK4bneUwciJAn3iHhJmTApm8IbbJApjdusx5FcQ3jd&#10;Ulw3wLTnCqrxvjIhLwuKgSBQiDwKyEHgQd5nWonU+AFwoYxqYQaQ8i0vE+0aFrkkrxroOl5e2Zjv&#10;RrDZG8ItUbzwkA1jPtLzbGcwH+35azGoJpgJkTw5gS376z2aEJGTOhKD8ucTG88+AmW8wIYmfgQe&#10;2S3kTzdFJ+i7MyYM8aZmhBxjxpN3GBAZ488CBhVXjcaAuG5Fam7MkfGk4twDTryMpO7kgTI1ZCM8&#10;Y8aD28CcBDINTGY8CmDHjRhnL0sAw3cE7iRG7kyJWxhUNxOO5As8sEzl+AmCNXzs+8NZj2wMKeJW&#10;D2MeCBfXW+WFxahysdxXCXs20eRZKzbuXOdWpvJyBHjjuoqcBfN4ZBJ/eKYSoBxkBZ04Fm+rGXBA&#10;j0rl5DE0UUlBrTOYDjbeZ8RHpXK9/wBbl2xdJZWzZkgJnW8UO8lzZtjMfq8z3FE7aHIA84ZuQtsB&#10;tPV6qPStnZlIDR+Uq3Vk43m/HB5qPXCRy0Db4X7iHOLEGAvJWR+5OaPqKt/Z8hiYAgW2bnvNgMHG&#10;RTKkbtpIys98ih9Zh6sOdXkjJBk76el8jJHwAVkIzI8Jjg41ZCDGwbZwZ1R1omkp7imxwZO+q2OX&#10;kC5xwdNapJ2ZXme/bRJnQ70zkGgi/wCoFFnbK2N42C2z8aG9sDCXIr5UlBkbDx/xFlY5eQLnBGsW&#10;mI3tiJsJyiyEeEgbe+qe4eY8kCsk4HgZLPeAidCTsnPzR4nMVQmnNVvGTGgLxvjJgXQQhCCn74RW&#10;pnUDnggQFw3wEUxmTBkVrkpaXGwU/NCwfEjW8SueDgbADfuRjXMcruaHxF0tQbNtoY9SD/GsZyRy&#10;AlNHD2ZckBVj9US/cG2N5zydNdOVxUBGDLdm1pvAPmEXBNWVJvL3HAtqE7a2y1wel8r3wmfgWzN2&#10;8ulTLJqRkWAyeeOTZIOBac3Zkt5z5ycxROuaCXBgc4HAPkCWbzAhDEx+Yj0wedGBQyMyQZFaIKeO&#10;Rk7/AAK7S+Vtg8HGobgdnJBqRp5vL3Jh+4hxQTJo8GbIFB5PTe8uc50m4/zkV8k7PAPHBxpHaA06&#10;V0uylowQQc74qDzxwOPJBwdRMs6fmz8mMy04dBy5sO88Pn6iSna7jyym0p8jHuw8jG59JXCaOHMA&#10;zx3+YJQ5pPG1uy2QdxcjHrcCim7hbCK28cEjzwJluPHYgg/TT0wcNo/xBaaZlY8bkEEd34i5576i&#10;2g0hvJ92lO88uO0uRZwQsbk67GqCYWZDgsLldvJ95Ic36ify/wCexgcwVfZ1rA8vZkjJ5i3Kl5f0&#10;YzrPR2w8njWkUvbCLHGfOTme4nZp2yZmN7prXZdlkDByVm80GR/7M21ESeVhj9mD+GNbZs3k8ubN&#10;gGj6nMIvPnTWwdxh2aUqktrWc9zTZXZZY7BbyxnfCMHOddsbTKsbbtuzbqLjOcScjl6f6q7rATeu&#10;VuHP5lClN2wxJyFmTnGY+QfUWhSNu2nD0DCA+jd5i57cEcttEKu1F1ANgS8bpr7mcY2rb/2iMZN3&#10;dw66l9HsmcxBA5+6j1PnUPaJUElgbYwg5eks9Z7WG1vOD4SobiYOZqTAE+QnTXCQsZLtsmfKdq7m&#10;BSk1x/mMlrioN8IfpwWuWsllcwIzc44NNbZXGz+YtvaY+BYbNB4CL1yFSxW2eb5q63cOtKHH9pG2&#10;CDnNxfnRJ4McDmzzLfM7i5epKu3MnyBPbW8SOaEnY956w1meDoza2dozEu8sO1YzbQNsff8A31mL&#10;duSPjWkS9nqZ/wDsUyeSNtaxhtDt6q6ZLx9JWxtxxtsiyWee0kyLQnhLI8Ef8JZu8J4+mgCHJ247&#10;mdJ5MBBGfBxkQ0jjTyIaSVvY88fAgAC8IQxE8zH408NvjUyXs7zkECc8A8zlZDDxwJmYS/Bk763i&#10;Xt2zaUnsg6XMIsHnDMkBM6RCfYWPTUkrZB6iMS+4mWbPxq4DZjgHkT6CMeG3JoRrWqTIQN80fAqG&#10;zGOByAK2yRkGGXYOX8NJcTpMB2qTzeSADB0xLnaODERbLXg8blZ6zlffWpw6q0UDj9aNCKxjHgHn&#10;4083bpW++ssWB+qnht8aMS9neJ7iMbmMJcCLhlISpt5ufGC4t4kdUEjsYAW4BrH5fbuAxgWnM3DY&#10;2SACy3D6TTmc0mxiaPB/Ig7hvMYyYIH1xbZTcjJBLgBMC3cFpo99h2zaXbyY/M5aQnJxC31Wcl1A&#10;3IzGD279NMyOXuXjZ85ju4B9RaRPJG2clPHAj1Jy+XBkr6N5+G2WpeoTQZXI2ZIyAj8vprQhzAdw&#10;DaDT8xVUbyXQEwBu4P3ENGzJGTHYt3OWn90SQ6sb/wBY8/IiRJgS3Z5fxFntQbzBNs/tC0KTy8jk&#10;gIzAyeWhwJNUl7P+oTxx6lzlp6T7OyGbAc6WAiPDI2jZAg8vS+RaQzmDYxGLCDTgIkdbUMNOldFl&#10;DLrzMAsbcXTWSzStHLaY4DcldROK8pxgMDbmGILli7i5j2mTAb8gMfGQqTCyfU7bEC9koc8nHaU2&#10;A8sW4B9Txrl3ag4GZzkXRVUE3YeAILcBFx/Xk0wTE8C2koEOMxmDMcfAqq4Z4FcO2G0fGC2g8weN&#10;o+BIS4UBxtx99IbjBwKZL24zEwRox2e2gJgX6JyG3GSMeNQxysjkq054Nk2ZADAg7e3Gp7iykDjl&#10;Y4ODjXSGy/ZeQ3t7wGgPmXVSaPp/eSZ1vE0qQbMZ4ID3IB8wn+GFZc3J+WsuhJV3GEOuJwRnY6dv&#10;ltlD3ckEpO5cn9peF0/kVbkbctST8Ebk+T4vggTNcTztJ6dsHUgHpj9yBCRzvqFPnDzfyWWwMgy6&#10;ZFldWS/dskfGtUJkyQacA+Ws3nkvI8e4F0KXkZno5OQw8fcS3PARdRM9j700pvXxDD5ffWGzCVkg&#10;cngg6adepqj45FQNcD9mVVl8ncvHOBXAmQedadszk7Y180Z1z82b0SrAQm1xQ29PlgJZR4lJjgzx&#10;q7TB4ybPccGogM4mhHPADInJc4HJSKTjwcHTR5uQkGeBPM24tyBBB5WolLyY3OAPTSbxp6BVI33Y&#10;l4OpAqTvA48lhafUErJAyPr8vqKq02xG/be+v5exfOKlxLOM99m4a1pQnk8wEwGW5Unbcsj47RPp&#10;rnvaZSblsPeQqHszrhy2Hgv8tdlCQrLRb45z/WthSq2HV0vpds8EeCDTjGqq8p8jAmcFyDl/+1DZ&#10;ftA3N7eDpwOFcJxVjZ5ng6ixcmlsZtbPhNpE1TVFPeOCNiY4Pp/ItIkbwvBGBAWbgZuPTtq1Nxtr&#10;YI4NSD4S5+a5XbNNBxD6ylF7tMd/CDmfzrmmeDxjAbzF6cbXKTHOJCeDrD1RrzfeS8kcufB/5cq9&#10;o5AzXU4+v51HknOeMrl2fmKSzIOPJGuhNj84I2c4Iz5Fy7vGAi06k5oRsTefL6a63P4zrokhZz2F&#10;m9NLsPTOXOcY1a2UWL04YzZ1z/R9WDftgRrW5O8084F/E/MeBdBc1fH9+mp/R+MyapKi+Az/ACJl&#10;2zGUfvobBMBpDm44CZ+ouR0S3x8dPE2rkkIeiTGjI244xpkkY4x40McEskVXcDtmTbcKaG+kpzQc&#10;Y1yJSY2wXNk2nBdXeNSuBvGx4L+ReclUvCM3v01/RX7G8kyp8TjPHef0qtsOxpXOLMpwR/TIkRxe&#10;bZPw1jMjqQjyU4L+dWSj5g5gbHxgKO2Ve8OhNYqQefpdvGntmY4x5+BJvJ8Zcmp9RDG7yyTy41d5&#10;GTGMGhn6i/lLmVLoUqQe0YaqSqODuyBwZoURBL+/B/DVkZt8BAQIi3l+pjj6i47jn66/fqdB0QIZ&#10;s8BNFXWX3I003leAfmKyMGengXOTpv8AmaiEgxyMdvAqezcEC5wK4WycCrj/ANFomP8AUToLfQ1E&#10;PSS3GfPABDhkujwR/iKY49A7ePuIMRxjInp98idtmWVZSd4h8CxJ7IyNigjgXWpADNngVPnlNt3A&#10;zYF3mF5lZG8F8epz0zDKbuGAPHDmAm8hPbjGlMJoKdj/APOj/fVlnNNkCzyLHnDz2nHy47q9l5az&#10;PUnC5OFUXaXtyBIeCxnGjzclngPctok3I2mowG5cfUQ2YPMBD/3ahzSbHbZdB7QBmjzHng01mVRu&#10;HMA8cC0FwPvqtzOVjjbdJPg0q1ETd0wdxUDm5z1pFJzzTzrK5pK/affVqptvqL0LWHFao5FD22nZ&#10;lJ1ANyIEcCtTj2keCPTWM7NyFNk766EbyscFiOPqLg8m5UZp6DCtkqKGzG5C5z9NXxxNCNh8/IPl&#10;ok4GPdsEYBY/8CpO+DMPBH01mZOErJJHpd0x+u6rHBx8CdldQDgyQHzrB6omBWzn3+XcQGX1YQJF&#10;mYzlKpugh3MB3tJ3F4eP9NEnjgcA8n0ly7Se0i9o/FWqOJ5vmflxkXQTcK3zATmbQwScfhwIaSeO&#10;Wb3BH1Ey8GQw8h7iGvG95vjj4+mkJxiVD3TWtHpgSy5RiVjbGIDBdHGqq8eDcjx99vpkGrhTYxp8&#10;zaVthC3Wlk7DbR5DdPlrK682fsjNjmCBao4mAw5I1W5xNMY8EB1zGMyctjTampVUc60/OCS1zZNd&#10;0/MXS1JzgbzJBx9Nc0zyX3injgVkoeeElpMEfGu6Qckl9R043cEjJnWS1A8wEOFzx3dMivjd42MM&#10;GNZvtIZ9ZW1JEOcASTAcA8f6aZbvG0ZOQIiqpG7mPPBx9NEpPMB3MBvxEJpFF2bs3Lkd6ABVfJHL&#10;yBFgjBkT1HtxmGeDvrVG7McY/cXP8zTVRlHTYWFaUOYS8doEfMVJnErwD1gZBrbJhKxwDwLMZpkH&#10;gg4+n7689xnMFrds2puMqScrzBuSNzj5aMScgzFPAbTjVw3dkZz5caPS+Vtoyc8WPqL1xOaUcL6s&#10;K3L2ZGDmzHwEV2IQm7Y4OTdUwlJ+TdJGPqIP2e5gJnB+qugTuELk1FbnEvIYeCDjIgMrmBJa9wOf&#10;xBrTpPncggNwERiqKH3zg0zD/fT3bQhKLQC83Jy2BZ4+mq3bx5OZAhsrcFeEOwg5w7qMUm39pPAb&#10;j6a4vJoq3DahbpMlcjI2vxolL2eMmOAGQf7eeNWTc72TlwIwzl44B3lizZqqtw1EwiquJWSDJAg8&#10;0Z42x8auBHGBMvLcDbB3FiJmpHOSc9zyXkfsjtjakBOouM6gp8jNyeD4q9FOx9TPwfEXLu1SnyS2&#10;bYI+Dpr0Ll7MqW2s5LNYzasMHZjIw49NMzieENYgWwOKHJO2QDNuMYlmLyl3IePpruoUyLJb+s5K&#10;ZCav+0ZZuMA8/wCGtykc8JbBj8pYaPIPBGrtTbzGPB31bNRaIhPrPTLYPtAZGlx2ZuNvdWb+tA8b&#10;OWQIwnXOtD1ASWzFi5v/AAiK1bbJhebY4OAi83dhm+sDrZmTtx9ZxnvGpgjRK4PdkBcZEeZy8kbL&#10;GvSEnDAFvMNRbBT9J9q54Fg7hmULnAt+2TzQkBDhj6gltIS1SgSY/UjNzLZicPLtq7SuVkmUtvQa&#10;kYxIxtolbbfb0HUUPZnOBtiWfM5iRdsiEp3iHTbPG5wR8aJVZK3MBARqySsjIM/P0/LInqo3aAmP&#10;uXUXDzmOoG5ICICMZYM61SoJeUxD+BU/d8BMCpIzq7ZXNL0uwR8fLWe7RBjuPsFrTKgNJ1ASWk0U&#10;nk0G8cn+IsOFb1X6St7rUjMnk96Unc/FV27Dl3ZN6DjSk8rIGUngj4LqGuG7mAeODg8tbTnNEFbl&#10;88IwKdtYyEV2lYyRj9xY+TmYPirWqXISNtn1IBpLgSLcybyeCNZXOJXgengWnTQhDOcizeYPPac/&#10;GgDctk7McF9bw3Z6mT8NUPZPLxmGc0HUWzN2eDj/AFBrxfnPM9NLPXMLC+yIBpBj7/lctQ3jMlvB&#10;ADJpLQt3bGL7nLGhs0lZYB5NT/vXFpz6mG16sGRzgm7YI+cPlqHMJgMI95g6im9nj3bHB/v/AN6G&#10;TRuSAZ4O+kIq8sc64wetCbsTeW2nGPU+RXYlSMq2koG0YNbqf6lmNWOCRk3aPgWZN6nLIZiCMP4i&#10;9j5ema7B5Hme6OziRkp6bWY1oTiuBzIbEPWH1Lq1SsJG2rOmAP2Z7kbcXLXKLOXuYHOCPplXc9Fb&#10;uGam46uk9HkgIxecu5y1W60GO5ntYxrYKbcCNLpUF5wWhaiyvaZL/bT4P1Fi3bxvv7Rg80HjGcKz&#10;EjfUWwTD7sCNUndxmJgg41tXGA5JDGzvDwLWqXbtjS7HHxj6az0Y7OSNWqVuLOeDgSbwoOkKPZ2Z&#10;Lgg4Lt1TG80csyKq0W4JHLsh84yrQpozxts/H007un5JkvHvMpP9X9tcx7QBkYTEEfLXUUjlb2VS&#10;7HH1OYsZ2mScTxtjDd0+WjtNP081TZHK2U4zxvs5NW2uinlFsm0pPG2+qQi869m9WPWbkEAT29Vd&#10;7U/VjndrMH9oEkzXNqBBzftMoNtGyO5gPn8tcZzBvqYF6EbQJOWCXeZGuJ5ozs31zGGc22RYbOTS&#10;ZvL25YFqlNzAgSAxqhkcamBHqfJ7TnW1k02KMyFtNOtJGzG5bYw3ca36Rt7w8fMjJprH9mY95Hgj&#10;W2MxkYOfMgJaXhWTd34563jE+YPbvZIeODTWbvJG5gc7yzu/EH8i2ycDGFsc0Cz0c0HGTH325dRa&#10;fIG31AjmvtEMZBmvx8uMer4EBj2gPYCYPL/kT08ISMejxju/kWAjqSy5PH5a1OYOX+tMWFk6hnaZ&#10;6e1R47Gcaw+j6SZOZrZeAWjuKsbEyXlEJI+Q7CfP5inxbmwYmqNfFWnh7uoPqa2z4itbTNljKW52&#10;azan6bLHo2FpVd1W5ESyZOUfNBhbY4+SRdNh5kxWP4dZO7/LiMyYmI2XtjI6L7NJj7hBLZqXl5O/&#10;qW/NWSjmhDPQNu5d01uRJgRh+kt2HctW58ZE6ryzPaglY4CY/MKqq8l+5jvB4FanDjfCHjsXFQ5o&#10;QkA8F/J5a2UucYrgDPBjeNsffGj2zeX43OOBUkZCQX4Fs2ytmOPPBqKLJurUPxm60D1hMCM8kaxO&#10;oJgSPOt+2mSu9fj765dmDjBkjRC3VR2BN2nFEeR6iGEIrsNmONQ3knGuoS8xADL7cZM66KotvZ+Q&#10;i51G3wEXRWztvjsQG4CL48oSdFUu4vMtzNp3C8z51dh0G5C5YwX/ALvqLH29wLbIfllV8ldaPYHI&#10;I7+cel86N0Bm5uzk+h5twZRKqytu2cvTwRgKrVPHBAuQOYNSAhUNZkbM518EnmKJ45Ankr1Dwcxb&#10;BsvcFC23aO1g6izffB76CAOpBdXQlDy8kBDwQdTVHcXC8wO2jusKmxxjNYM3IXp21/RHqjVPqSeO&#10;XkuwG4+WRdFbSJPZbXoOnqrl2cOBxlwQcBE7DOVJVHIsylsZpnoxkuHjg6aGzC5HnjV8ZjIGY5wc&#10;zp/OhtWDbBc4PL6i65ByTzMZgQkY1SW7glxb8Sn2xmW8hP8AUWJziVkYOcEat2RJ0JR9SYJccMfG&#10;nnHjWV0+4x2FoTyaYGR44wdJYvRVGndak57rB5jenVJJkVqqi3xoDLx41pp+4xHCbvFp0jeF41Wx&#10;yNtGPIiTMZGZPMgT7kiaDVHDjG2z6iwerBjgJkWnEmjaMecFuNZLUluMmRIQJKIUq03Z+4xvQLK3&#10;A9RbxsjkY3jkH1VRlNVLi+Opp4xFjTtLZ+89mB8QvMXQkvJp/wC86yWi5Hu1jAtnZM9PBpL+SOcp&#10;tbts97wqdkhEnG7FPGmY5hvLbIhM5CMefvoXT8vJHx6f4qwFcOr1enq4ud3ax6aNyRoxT9N7zYgj&#10;BkV9/oZmbWfLEmGbcYSY4E1POTlKr4B2mGTbYWocvsjBAlvg2ZENcVAOMfvqoOZvdIaBYDsjLktN&#10;TZUWlxNBwOcECJt5O2MT31noyEuAN/vAr62e4BgjUeSlyq/c1PkKrzAvMKfb2/qID6JHjb4I0dJN&#10;Bm41Nl7lv3FzHC+UpX8ToNpplbimx3MFjloP9j9THBqaXL9xbm4E3jzwGQxw4bhJntLZhczS19vx&#10;Mx0OIc9Eo9tvII7CMTyj5d2cDADlopUlSy6WvL0H0yaixKsNpm5782DwWtNek8tSsrIbH+P0Dksm&#10;+JGVIMkrSVsg/OsZeMxxjvQLTpo43kmPVxkElRdFuZxfbQcC/oyFtKsYeYuhdS3bD1FzTcLFldLU&#10;/NJt2dggfF1FibihyMBgwH+FcIuhKXblcykAYLpI+WS0tqE5UkxZkKpu4Zu3l47mOxcjJpoO8l+M&#10;eDl2yrTnkj7NJn4CJluMdzIAWokuHJMfcSclw+vy0HZ0+SB7kurVHDMcZMHftIkzk44+C1ppFxbS&#10;ZvOBkgGxx8aD1ZUhHJABNyLqu20SVkZssfl8xZK4IOZNgG5cY0YxymkeTRUEphK9PBBwc0ZEBZuL&#10;z0EEYLaep+oGwXtlzdJAnqol7aBsAwT8vlravMMuDeV6nSwEV8k7fBkj41zeznD0IwR3+Wr43qR6&#10;Yefj+KuXmnUwnmzEZ99Q3A9PHAqHL6sc99POKsc9/jWAbN4Y7Lwa2rjGrVL3DbrdQXVVVZ1Rpnjs&#10;fqKqkqDA5wWMhEh26PS6o34c0bQDwR8HTQFxVhQ34O+s37YJH/6iG74Nzn765f1Mm01PWbSyTSoB&#10;hZH8fNGsZGzcuXN4PH+4tCZsyORnbRp6k6XcmmwG0BxDjIXTXp/JiVKOR5g3QD2xOoG2sD+Ktmp+&#10;YEcyE8Zv/YtamGyNzA2x32o4/LGg9J0vuwzsI/4q7Ob0tW2YqU7xy7SdsM2fQR/TWnScm4Pd55kH&#10;lq4E2Vj33fI+or5K9mY4xggj1F5LNycRks9BhYxqlDxKkbQNr0Coc0qAjwmPSx+Wpn2bc7y+bR/2&#10;fl+PAgP2bwcfGNYuTqUOSlzSG3mDngUwbxzoR2OWjDeVjuZwW41ZHHLBH/EXMOzVfkFvRA2XuHO8&#10;g6kBBXVcBs3MeSxb0kpWMfHpLSJOMaR+8Gv0C5GMMTl43uuEwNYasjxwTs44fhK4OGYgzYEfcIK0&#10;makINsPB3PMVqc1a0Q6FUYDUE0JA2B8TS/bVwl84JuwMfHa6X+FZ7tAuRtmMcGpBdWtSeT7sNibm&#10;RrTmvVURQkttBpG5HI8caZGOz+IrJcHATzPppTBnjz3+WuSm5pqjaTCtM3qRx7axg8tYDPJOSB6f&#10;AuqHEjvE8yAaweqJWRg9wQcBFqcv82Kbt/OZeTxje4ZXMCDgHk6aep9xyEzOMhPLSp9vqY16D1tq&#10;Tkqd47A2bj3lt747pFoTO4bjWV7J3lnj8q0t+lbccedee5N9TTuoXZIe5kuYO4pgx2c8atVsqGzC&#10;X3uNYrqTWE8z8CrbMZLh4/qp5m8JwR8BEY3P2bHAsYYDW7jvqhzxneGfB09RaF/Yj+NZ7MHGC/r/&#10;AAvcWZMdX2wpK4AfIx8CDvCEE3wIwUZLf8RVx27HHx6agj6a66/d4+0HH4wmPs+CNPc4f1FVvR6C&#10;QcCLtJhZH5i0nI/jwESHjO8buQECsrP02SYPMVaeR3fw082mZN3ycaHJsVoCXCnDQfJgAqfBGS3j&#10;8xWV7GR2gBB6mdXQ/HRfhr95E/ulk9JcH93qI9I3gzZL/LVa3dzbs2MiPSdvg4zr8SIi2q9wei1T&#10;TQxuLw8aiNz4yeZ8NQd8sj8vVX63cDKT3FyTIdXidAlxdmDzTApsbjkwKjs3lpHhuO4sZ0Tw4tdT&#10;aQ4A1IPHfWcDyExwcC0Gbn7ipJB9xdNjPYo5+b3Q+ycYx5+mjPpIOPgVOguQZ0fkBMZM/AlzE+zX&#10;j8QUEOAeOwgT/rxwGtq3vCDC36Sz6YZh4P8AMX5g7mviOftgGYOCWsn0yLN556LQ8cHAPqLQiAx/&#10;P/oVbft8bfBpYCLtsY7Reuhz01NphtQXLfPuRqks5wSD8NXacCIbIs2G3wPc69ZxilsT4ann03um&#10;kySZkKX31p0jISPPH5qzyn5fgz/SWwS8Y48nmF/kXPZqJ9/hoauMDzMeD/ffT4wd9OyseAYFMGDw&#10;cC85dxeHj7Tpx9u3JofxCIiMhQ6Kht7nBzIPLUwhMY1A72liSY3tmH/lp4g0BHkL9NWveBx9BRv0&#10;r+4oKU/b48nwkXlbDGNIg/Ha+oj3oyD/ALxftz9atNNNRqUgGYSsfc4EzL5XjvRx8aOuHiaZ+nAT&#10;HGvxo9tWol6VDo6fHAPP00iSvGP6aPN5hjHk/URJuPAoXTWj+iKs0mGBlgVrk82vSbBBxj0yLMHP&#10;oKFNSSaFgcGgj4OZbWi1DGK4vQd/mTpDs8yZ1CbkI5yR8fTX7UjzGMGBfkr9/wCqtXAJ3Y4TAC8p&#10;vUz9T99THFDkZkwX+rcVqmBMbk5oONAR1Q5jvmsL+juX3NqPMs1TaDZ5S7aPjWM9jjgIcy0KoKkI&#10;YeRZi8mg9eCPgXQuc2o59FVpapfu0F+PuLOZvBgcmwK0StxpngvqnzR5jLn6i8gl62ZCQd0n8IYz&#10;Ug8D1TJWMdwEaeqhvjJ/DGlJ2ePgAu/hu+yoORd3TYJX7SVaTI2+Afvj/kVCpuVkc344OmtVbN8G&#10;t8XmLyvmV3jqdpjElkl7gkA8F/6aTw++DzoY3cYB5E+DO39xcN4Vss8P4nUFCGzI5cgsnueYNXAk&#10;n3NyxjjROmG1suOP/sRGoM5AdS2u5xvMqlbRiOxgN3PG5vG/iKyNxjjGnrg4B4/MEg43H4cBFzvM&#10;szqW7ZqYxNQUgOOMmDvjREhOTBD9NZ68mGAlnzE68nGMePmLnNcYz2Flx+1ZUFomCDj/AJEBpuce&#10;25z5FRHY3jknJ+mRW+XyQgSZV0esFMaJpwa6+3XQy0PcxthuW+aeTTWj0vUgzDBB31kDR5gboMCY&#10;OWZLzbTj5i5vDo8Ham3NedITxmQw/wDeRZZMAYM/Mtr8HtAIYYIIwf8AelL3u/38HB1E3I4aUx1i&#10;0BCmKLLKJ/j0Y0X7LI54/wCIs9JL3Ic4dNbZR5BvB4++rMbDbGUDnWNFQcvwaJkeqyT7tfMFMzAm&#10;52HgU8SrGz+xyk7TJ9NtsCkyV4MkeshzhyWDzR3Fr45W2NY5SDzCmxxk+msbJQ4rNwtTcZwPJx9R&#10;TO1yBJnR1xJxQWI4OAap7zmZ/wARcy2H/MtQaE3nGAiZmE0HGTHGqqT+7T7twOBsDBxjXzGS+mEu&#10;SWMZNPnpM+ZkAq43mepg7iljP4EPyTrRyUmnNyD4I0BnAyRkxwcCDt3ng1EYZ3HPHwLs4SLVWETn&#10;FJeEJbx98aZkcwx6JuBXbse9kj4/5FWySfdiY7+RdomEmoxvOCTwen7ieG40wJ5mS8PBGnmbfSXF&#10;zUNW06BIyMhAkx9/6SmdqWRpmaaI8nAqSR4SMdmNYvrOttY6gtRJhec+YrsQZIG3vrGZe4skWwSc&#10;hHLbBHxrocLu7hCDdz8aqs4ZtoyWY9TpK+ONFtgVVb2zZ4F2hmvM9eMyBJeg41fKbcE0IL5UNIPH&#10;fg7n+NEmYyQFyIcm0E7Rpw9Ef1ENlbjAS9GmR6ws6Q2Y4M8Cy3bSi4up349FGBv9PH41SnDgehBA&#10;iQycjGdRJmutK3IL20cYBBT9zGTGq04f4Bpw8yJbDg41qOyeyZWsLUmj1I8qIxR4FXJY+w5IVOcP&#10;xW86xoWTtbWDtNSZcH3ENIT8iRHA4B4/MQ0jzUBArJlwtJapeQdz/MRhw478CoZHlknuKyS9xeyR&#10;6a9U5ShNqOE5gmbo9vmDPy0NeThtbx30NnkwwZFm/aBHhM/Aszm2EW4WbaWpm/FBMffIrrG7x8ay&#10;AjfVvIxL5wSPIvN5qW+WdPd9Q0eB+KDIpkZyd/TVck4yccfGRWQesTAuhxiahDmkvp4/MEprcnjR&#10;JnL0NcEGHIu6TC2rGGA6bu1gyZv8GSDpoQ4eYx5D508MZHL36itTiUCgRtLPnc7gBk7MkY8caD1C&#10;tCg5ap80b4yIdugnaM904x4OXcWYvHllyeOMGRWSeb62c4IFVagIOCXe/dWX0VQl00p84tTImPy/&#10;3Fks4ZkbEyXdTVW2acbLJziaiqrhm2NnjUfW1urInOKHL6omLMaDuJo9M9PGrJbHHk5kY0NtkgGn&#10;Cg9K6oI2sXuBao3eDgHeg+EsZcN8ZMnGPzEu0JjAOyHg5qEwrRvWtWb9I5gM1+PzCpkc0HAQ+PTW&#10;Ss6sK2GBtBqXESb8z6acnGNWHWmqOHBDZ4AZFT5592xx8FpEu3NT6aAzSYEefDUSbVtNRzksUDZX&#10;T43I70GmodYSPGyBg4/MKj0nIQORPEHjvxmukg6d1bf9Qy3Oq2yh0fNCNiAgg6a3hnMCGyQLl2aO&#10;CSqY5PNXRVHuL1iP8S4NQ5mFbuD8ZNq2zYKfpttHnjPntXFZKobjCMHTtqHL3AoM8CrdYTjuJ7tr&#10;HjnvtaU+2XjjVVnBG0DnPp6qmEeEjICCBDZo3JGPHYXkjk7pteSMzC3HLjwfpoDR843Z6BEmY9VB&#10;yD3BzjgBb1V12MTaqQsjOrWDu8jzYnxlkEjqQkYwY+NXsb/HlgXi+a6uFKOxTp1Ki1xix50zu44O&#10;NMDeYB40juBxqJ3OfTKr+cTU0YcDtx4oVVqrGRzJZrBGDJaVuCRfRRjjGZddyzzMqTQxg1uvyHAl&#10;tyHR1eVbGqfMKbwPccABYCLcqwtxzE8cALdtVvtCU7yDHqRkF1V/WvL82xVh4nzAitpyjXkvchJZ&#10;jBbg+Is9eS/c3oPqrqjaA4HNW2S0TcyrlecTRtGQ8EHTLprbm9ozE0nqJsnmG+Uwxg8sSVYN/Yj2&#10;eBDfV3IM1MAwK+VIPdmR4/1F/ND9rISP7z3yFuwI/wDYeVO1CRkYTY7mPqKns3GoCDlwEXS22Bvv&#10;MxxxgyLmNwOyQ6/oPl+bbFjnhWfhVynl8ldSCluSM+QnMW/UftcZM+B90tNcus5WSZEBgRKrKPcy&#10;p6CAICkuImwoknbYQ4xEtW4s9JqHrDtvcY1vzMjkxDwdwa8zdl+0RzTZAbyDeGXl99daM9vEleEB&#10;uB7lwvLJkXn2TxlW2uP/ALj0HGZ9qm1yDon0t7XHxpNmY4yIOSq20djHxkF1ETl84HGM/jXlboe6&#10;ejImWK2yxywY4yfTRNw376AS5zZGi5XpIh4UdYqqsieptpE9JBwcah3yRqE6uXF9AyLkbrHF2if4&#10;nyEepgjSquSDfy7H5Y7ifEPEQ0SLOM7c4vhLp8K7pmk03c8DjAdQOWzk/gHpKhuJ4ycuTuYz27nT&#10;RieS8n9awavNWJzxw23bJxkX9A4xNqTyjJ7UqwyuuHH9bHNB01ldQON5JjgtYxoxPJ5emPVwDVkn&#10;lBtoJTv8B+YJdfCTUrcOYc+1o9s7I2muibp6hP2F0ts33Z+TIf4RCLj/AGb2wzoGvkIunKTISVTE&#10;4QnyEFdXnvMyW79Z2fLDlfZ7DfnlNkgc4G3GTSV8lcvmLYYIDKh0PNMc2BBHwD1dRbBUk0G50YOA&#10;i4ubNarbYehQkqbuFbeTDcNaDg8tc97UGbKCbSp+HgJzBrfpxJyQNsHMgXKNWTzcCHCbkj010PLP&#10;d2znuZk7QeJMO0i4I+SsrrhmNs9BZ+qjEnuNiAggPkJ1EN2kStzGPHYyL1tKajyR26c91o4wEP8A&#10;VWPvHmBaFXEvIEh41j7wa+iXh6VzQlxdsbK6ocx2G0HBauEuLhWRtx68cfANdmeruzbPL8ZllZpK&#10;qbDTwtt1YztMcDgcgj1cZOot+9XuYObm7QXcBFSdtFN2XO899M7I5gRtMQRwHtgIW0suE+1Q7mBF&#10;TToTaIzcmGflLifaxL9MEflruqsHjaAejdJ5i5R2iSMjlkcxvNW2nJq+zmZCTao45l7jA5wKY8G2&#10;jUOYDHA90eBXAbccF9dEY5jLhmOByiUvb6Z0YmAxwExwIaMeD8RMAPN7cAwJOM4wIaMiJDyWI1GM&#10;SekGy+YC/wCFr5nYzjEVcWuJXec44P4q6E2R1RvMpnjODgG1Qek6fbGcnjj/AA15ih3TSp9n5z0h&#10;yOpiRyt0PKyOXIIOZHdu/kXXVPsyRj3mPgb6aqsjk422fzP3FcBtxs21kP8AdIyfMCR8LCtN4l84&#10;I/bAwadwSx+pGbneeQXH1FvFBj/qkEcepGhtSS8UDk8HfXPJzNh1vqsrdB7y2z2Mi3IbghhgxoPT&#10;cnbQNmMcHGrI4b6mTTUTk2lqdsZcN20AzoOMm+EswcA0zMHBDexh1PMR1hLxsxYOWsXJwmxlFsN9&#10;hEeW4ONQ3EgG8H76ddj3mPArezb2hhWNCQ00nPq0MbmhJjJ/iQD/AH1m9YVYR/LscAF1NOJE3fsz&#10;BMHmLkGuKTmMqG+gDweYutw0JVv6jn8luq2wlI5hjbA11W60qDTyH6qpNP1AO3Z7iodWTQnBHqWy&#10;9JeqJTsnlbnbwBryaNjDB4264/cW43ORblUDwlvODpLGW7fUPj47qtxiaiLNOtAM0bjgyIOQeCwr&#10;tNG+njVDmjiyuhScw4JDJgJjgWzUPMHLafSqODTjuiWAs3motyk9yBzKjfFEocmi1T1luMdU09gK&#10;XqAdsGvzFqg5hjHkXLtJzQkYwGgPy9Ia3iXvC28Ea/mSanpj+iYTupLnAeNNb3g4kJuY07gxrknP&#10;c1pr0aE0kwx8CZ3twvloDHmR70Nlswk/UEu1UvUBj3lZjtAnDkJAQBW4ehZBXdy4D4it2v8AtxSd&#10;bdR6USiYzFlgM+twK7Dpllu+CMFz6iYpwnsQPBaVjO6sjxq7F5M/L9dfSOJNrEjHLRnjv+bbXnLU&#10;hCRkOvSzaxOG0d+8f4S4DqDdjZ4DiIvZ+UnbW4eUc290w1u3HGLPxq7UPT43LnGqfbbRuc51v2zM&#10;cpCTGE9yNdc6bUcIhNriyVo3exyXc2zHq6hBqh0/svbRjvTU+f8AkXTk0bvYGR7ICkgIue5gR7bw&#10;eWsv11tbZ0Hq1xdpOzksq5OpGtI2dzQkyI+j7l23bXHLcbmAme6SPy12BsPlZDNjwQaYbuoRcjn5&#10;tSrGSDa5fS1ko07s8bm/HHwDW8bM5fpA0OWs3GzbNhnwLWtnbwcAz+NcZNm2KPR0prabUxD41O4M&#10;6CgMSEeFTW5NPnLFe8Y5OoHcNMY0CA3wEV8INByNxwZ41Psl6JhmFbiusjwfC5i8yKwZ4JsePuXf&#10;3416oVQC83PF3FxPWFF+047AtRauMzSo22ZmZxjZKbDl0g+R9VGJwPtLcWwePmIlUDfdtxgj0/h/&#10;4lMpcg4HO8+WK0ut0d5hwtPlhJwzl0kZHgg1I+UNY/L3G+TrW/TV8cNymHNX5unpDGsfZuCNpjej&#10;6itpsU/8xFNduxzbGcjvEweZ5a06j6L1GMdjl/voRQbPf8nLgGLmLqeRy8YR/wARecO5gaptZ2mL&#10;ximqsMxrClxuR5+msHmDwYRn+GuqNoE0G2bZOMnKXAdQTgkd/wCJzF0GMS6SZfMDlKHhvGwRHMYH&#10;MVbmBGxr8aDvHBIMkaDuHHcXoKUVHnDpoyOVjj+IqTPJfgJggWkbxgbfUVPcaxMca6FLjMeUMkvQ&#10;Fw3x8Cvk4IqeQenjVt5lvA9tIbPHnUwedPEJgyL6JGd4wJ8bnHxqEQnjQcjwiVomwheWvfMCm7wq&#10;O3cKyS8eNJbD8AShzQ8NxgH7inDL+RV+5gzwKY3IoXRAoCVvGpm8YBpmBfp+XnUJ+gYfOkDPxp4Y&#10;8aPM2emqPEBM9EePv/yJkjzBkgRhwzwD8tARs9TP1Ey9QDwyeNEm5MblAY0ZYN/w1mO+4zyxuOX7&#10;6ZtpkjjAofaKQlJdePEyIa4ceBMuHmNDSETkpC8PNyYyIkqe3J+dWRuTBnQ5NQ9Li+SuYbspjx5j&#10;sa6z3tBKOaY/nWY1DS31k42B5UHsQA+Xy0H7QJGTHYFgVQljsZUdb3I+ACjTB8NTTQ5sksg5o5uZ&#10;ONXym6Xmz+/H3CdRVWk5ePfcZtT+RdsUvUkpDJbMFofw1PNeqN2452uFxim9wyv7DsmDLWOUkaz2&#10;XuBySbY75RwDurWqgnDJ49waQ4B6axmpAby9OaDTCnJ3VbhZMp8s06n6k3mY745Pk6dxXyeVY2jl&#10;01NBx9NY/Kx7yQAY9PS1CIPtAcDYS78JYyYSmtLutapRgNaTwUDY8cHUXNLgl4mOPjV2qicEeF9x&#10;VuXtx99eqQk9Mk83mu6loNZuCByQJPJoS4rK5bDtoASX4yK5NTNwy3bRMlbzGmZg4xp4Y7IsCGvM&#10;6+U7xFcDbmMimDpshh441DZ5CK+Sse+EsqjV1Q+GUPsccCGvAYCYIFsFSScbZZiQeNymokWFrtoG&#10;7mpjxngGj274FDcDvEVt4gVPt2wSay3J5ON8bAbNuBc6kuQLWqDcYCAxqKb9QWTHlFvQ344+mg45&#10;eSBb8QjI2TmXCqkziX2SHggArUvtGUlDG3Uzs8nAjzeXolbHAku2gK23l+PJH008OV478flo9u5F&#10;MZjHB+Gi4S8pIybg5xxpmaVQ5Nkg4FdphJxbsc0ayVwTA5wQKJ1LRDiZJxigc3o1ZJpNBmVbb5/n&#10;Qd48Ist0JrdwTe5RambfGRGN3HHwdRUOXzjArISYezZEbqyK4GzAmAnuJN/HGoYyYyKYTlq0BlwQ&#10;aAzAiJW9RB5gNWpSABcJkbfGmSI9J2d4gIE800gfsckedQ+y9RbNuYwjwQKquJerUvHvALceAask&#10;vGSPOhu7q4ScePJAhwk0iRyO8M8cfT1FntQDHAQ62yXy+yyz8ayt5L7xMaUUFPtkgGnm7NHtzGEi&#10;JDH4OBT3E5W3miPGg7NuRyTArVUg8AwQd/mpU/NGzBsfGC5GRDnVqAhvBjgbYO+qqRmRWQntJMaJ&#10;N5X30hLhyCkjbk4IENJK1s04by5syycaxl5MMZE5Dre2DwxL2Y4ONMuJgODgVVI8JGlbT6D9Ewkw&#10;xoaR5jJkS3fAnm7dFADzdneRIcvHARHpPL7yPEl44F+hgpe4sjRIk4vZI0HIPAmWcnJGp6QDHs0C&#10;0KTvC28AVVWcjHATOdWpmTBwJDx6RDHgJnV8l4yR2IIAdVUl44Jc/vFrUjbudyx2PqKJyS1Jm7h4&#10;SNyCCDprcm8vwMsff5Sz2XyPcyY49S4VadNKkZS1lej1FFk9vtlsL+oTKfpdtLRnePNNYDWkw3yY&#10;nj8vpolPK4K/yXxYB+WqU8nGNze+KuYS5wjJ5NVVayxy9w2bNscfAqrNCbyS93P8ChkeFNrdxDd4&#10;wEVqbVbhz/WNNmoeTjc5/LW2TAbJm2BZ047Swem3g422C/bj6fvo84mj0JAXtSAay3WyWnXYybUk&#10;h1RUBLWfgGsZbuBmJntK4Vw8G8yB4FktwkGRdCjGbRiZObulkqR4O3gCs3cERJw4TJG44M61ISa1&#10;VnPv3SZLx6edVV4TURghPZsiZby8kedbSUDwPu97OhoxkgIrsNvgHnQF431MCoAPU2Mjx6DGe3Au&#10;tJfXEhphljsbwbprj9uMgeDTUN48JGsObjOp88d2zVK42iOZwPGY/wCGsTJrE9xTG7Mhr6XZ/cWp&#10;ChVpP0WqlyYOBXwkwJAPBy1lbd5u3AiQ5oSNFJ+by1bwMJL3MjQ3eHsfw4EhkJB0FDJvMaBxcN4Z&#10;BGCOM+fmoO4qTGPBAqeSXuYy50Ybycnf4EUgWSTkx541p0jyDxx2lmLMdnIrtT+7c5z0+WNIckek&#10;vg545MTAG6RWqXyd65zuT5ECpeaDuHjjBkVpJPHJiYA8FpRFqSG4bsmF+CPqKqziYXh6PAtIZ0eR&#10;42xmOgMwpuzkj/URtNHbpmJLkdiBEpe43YnuJl48G2yQKYzGSB6Dx+WufmoHpcKoJgW3gNwEWYuH&#10;GMatVeEwEWbkcCgzwKyEmpJFNfuhhvnIrgSeWR4L/wCGJZi3mGnjR4ZLxM6jmpsHQtouFPs3Lwn1&#10;F0U3G9bMgGgu+WsZp9xZseAZVrUnqDebEEZxDgXC5pzbf0na4ypRSRy965enjMg9SU/uza95i6Em&#10;hJS2l2BtqGJzFm7iRzGauccem1/0LpsZk9r8pFNxhzSOV4CY+ZHd5aJOGd4eO+LArhPHDaAh4A/h&#10;obbHBYwAuaq03ZMxOiMxmjcktzmVqpOrGzYl6PjQepGbl4TOBTJHs3cmHk4091MlW4JobbtlqnlW&#10;EnY7PLg8tYzVlP7stOJScxlWtYuQDKqrWE03xtn6atxiK+x2gmW1bnxHN7weAi0+i60IwyQKhTBu&#10;hDePARdFLhKkqrYckdus6g38YI+Y6JpDRK5gIfwLAtnj1zG9BHf+76i1ml7s+engg41zyvsu2w00&#10;OHqkZjCyxx8ZCrH5g3wcHAtsqhm2jIAN/lqtzSTtuNbKHJH0GJ7uSP4aJbwSMdmBTJoQkfw1VSPC&#10;QDwQJ5+QxydGBHqXby6BzjMfINZ6MhI+BGGbMnAkORaoUlxpDysLzk+DTg8sSrbwbl+TkIxI5GOM&#10;gFs1PzRsaYgg0hhHpaSfCpUPc76hjLeh5jxxg5aTeTkuZF6NSen5TNZafAxtxkFpkEL+ZZv9g9zG&#10;eCMAiRt+mIS00ZOI1QOTtHJY5fuzkF7qI88cY79lXDaJJxtiA5WC1c01nsrcb5xpMz6iyFJm84l5&#10;I88arZCDgHkV8qwgw5FlZHCUJeIkwIkSYaahuOWhpLi/NB+jSKbJqK4DHjzrGRzBzBkR6XzhzbwR&#10;rGfCaMQ40LtQbZz9NGB7QHrbk+aqHzrGBEhjHB8RO6JTe4Fx1dRdSTacMnzx4+twNxaY1pzyqHJp&#10;dI20flai4bZ1g5Ztt2g6hdRGCV5MbeQ/L0lz/qVq27fwj0zajpYk8JcPAq28G5cjPB8JZXTcwezU&#10;lnl/EW8S+R2R5+D99b8KE3zB3WlblcvHAO9H+HcT28OX7k5ui3RhvL3L96cIbQwD6njR5nQ7lmyz&#10;nycz8iuFHOs8eE33Gb8Mi6KotmyM2YxhukjJzFzfVkrJG5yfhkW5bK5W5lrbH3+ajJp/DsWCTWux&#10;ybyCCM9w38izerPZptggOUkA7VxapS7PeXL4zk+dZvtA/qpleCfIQqIT7BrkhiXzgr8h447pLau0&#10;nkb1+y3w2mFYbRc47SGcPfIj08rSbNpd2UG7gGkUNt2xRdqwqSSxtjhD5RV5+1JrPTxrZqkqRtLW&#10;WAN3GQXMXLrx5eIrUpcoQ5488ZjjyQKGOX4EuDOoe8eBfoUGLYw8ahjuGc5EvnV2ouRkfzEAYFA5&#10;1SrGDUptDDiR4G3vpN5W2bWMfGRbxVknHIZTeMBcxzR5gHev5yLMhZPrVbZpzUdMa1I3mBzkPcTL&#10;x5v5MF/IsfZvHrwmCDgVwkcws5O/5iHQqtwSl1pp0rnG4Mjxwc8mkNDZPu0Da9GfP0x++hsvlZZl&#10;kDwD5hEBI4LA90eMadCSOcaE8G2Ztjxm4/LVDZzDU3/uDKq3PJp3I9TzFm88mjmDRg4FqJQ1hE5x&#10;0hVG3QjyXbnBx+Ys3buCPB441kty0POr5J3442WDvqKhcbTxWIuGZgO8TArtI2ZQtlDk8j3wgFsz&#10;yYS6WstHjWXmcn+HWbcKFbuGbk0ehnTM4mg4BgggUPUMqrMG5DEycA1qJSYhcPtITcrMCMUWO98N&#10;Z7L5WQ3Gtyke5S0fIz8xfHIUoencPS2YDvCP4xqk02Cy5yGyJ1nOOjHwKiEqgkExxwcC/hiFjXVP&#10;Wf1E6aq2Ow02oJON4yPBHwWlw24GSTzbdjf+xd+t5nvI8n01zdtspPTA8D012f7M8/rByHTs+Fpz&#10;/OeM6mL1C/lK23nmMYOmtOk7zeRngv3NW4Rc0024xjW2U24x5L+fqL23mzGWxNs8+5fm7tZoQ3lk&#10;afkdeEC5AE2mq27yDx2FSXDQu844Lq8N0haNY+w9BS465IPfGwI+YuG9oFF9lTF94CLqij54TcsB&#10;j8vlqt14zbPM/fGul5TmthS/08RFzNCVOi/qPK+cDszHBArhK+X7iZ2gU+Rm9PH3EzTcw01/TcJ3&#10;UqPCnJqadRbJ3GMlny10gzmGnnXGdNzQkqegcwcC6QZzgbwd6Dyl4V+0zAOY6z5T1XlPJ7VZqoJp&#10;j49NBpg8skPg4FUG005HTjSeu95HjgPcXjScZU07LrTTpHPCRkwR8CIzB4O376yBm55P6asY5gSP&#10;J31FIxng30x6MmH3msLnLhTapLyQTo67f7QvDxwca5W2wM8Dnee+vQP2Zv1jZU5nnNNkQqtFkstg&#10;eDmrsaj55LjSXdjcdr864hoMhDOeRkXRQ5eMzLIfONf01N3VHlaNovlLj3klmPp3Vp7eR2c8Cwyg&#10;3m7TbA5PzOWutWUuHBYj7i/mT9r3jHdYew8mbiiqy8d35xq3s5PjGoszlxGxAmg4OorfJ3A4xhiX&#10;gE6XrVoxZ6OhP1CIRj+dOjAjrgaiEb48/fWJ1Hj9+pqAEjPBwKlTh4P0Xoe+tSGS8NVCfysZh51p&#10;wJGl25oQv7Rm4HhLfS00CI51M/U6asksba5oP1FX54zsuMf4a7eJXxur/np4nPu7Vgzvgw8C/STU&#10;fHy/hqqOCOdCDmIpKG28jzg+otdsJa9NdWESXWgacPBxkXNNUSey5xhXYH2YH+2mZhs/ZGHnW1he&#10;Zk41uhmZPCtknJUjcEg83Gr4T+tW2OAGcfMtd9X2ebM9zsRh4P31VOy3LAm+Bu416ZjeZoE05ibh&#10;ZcYz3j4+oiU0GKBsrhMGY3498CDOPmDVVcDGZtgXQZOGruLMxLjnaoG44HCsdJt9RRJ4wIFwiMjH&#10;Z/VVPE/Y09pl07x0ts/lY4yZwZ1uRGenggWA0PNMBAR98nxFsDmeezY+5aXkXMHVsyFZ6DjHqXFA&#10;LiYaePl3NJVuYN95GePzEzMCYyHj5cCqrece2gDB/wBmNenYWHWo56a6xpVZ5T7mMZ4IwLJR3A5I&#10;12w4lbZ4ywQcfxVzfOJHgc9JWws0q0jm4zaK3R7dzvOTgIuhJe8JA5BZ6ipNPy/diA0OYt+kcjbX&#10;AR9z4StzWaiKVYwRjMY4uDNmPv6kHxUzPJWO2fBxrSOzxhbYPhXVT5gO9fgg07i83TzAqS3bO7fC&#10;qUYO4GRs9weZy/nUyVzQYc8ByjjT1WM9I+PTjVPbzQhrGPp6RF6PjKpKji5tsZpZJ5OHMDbH/DVV&#10;cThzxxgydRWRwQRmwMepAgJGeAeCBXerFL8gi61zQaMl7Pq/EGnm8v1McHGPVQFmPdnOP4X51dpW&#10;3IaxBy/8C5jJ/ZmnQQt1JapO5LHrfxFZJoMbltg/holS8jbWwQfxFDqBuJnwLmPXLbaza9WbVhm7&#10;gZICHg8xB27cZiYIAZ1ap5kGCODgJy0HZsyRk/y1ppdWROSbBRbwe8gg8v8AnWwDyX8CxOl2ZICg&#10;j7i0iYEIEYI1yXMD+pSdDjNoskwuW8nTWM1YMnH+ErsOYEMhswl44x8jmLi8Kjpm2MLJu6o5jeTQ&#10;lw+PpoxJ5gQxMEGmj00p/wBt8yD9xGKbpccBAR6v+BeqYzM485L1ZKLIMhDD5CJDcDjyRnLjVw7H&#10;GYWODylm7y5ASzGunhZNXlkU2FUAZgNyzc44ACwLSKXqBs5bWY+MfmKqzRwO3g76p7eXuXLkEcH8&#10;PjWo6baZiUiqinyNpjv4ePmaSPTB42ckA8YHyE1P21atz3lse9aJHd5nvrAZW4eyqdHg/spOmst0&#10;1U3b/KWUtjHRQ/u2ODjHaTw5hq5ODqIPTc8ZGc2fwrZVfG8r7/8AEXmPNqWxlHXYzcA7eT6mNQ3E&#10;nKEnIyK1M2+Aamtx4ye+vK/X7lnUdEkpBJXgz2Fzttbp/fGZzQakY13GJs3gbZ+osOqyR7y5OHuE&#10;5i1sHzN4ZDRv5SHJ4y1NZ5+0xUpJQ59zqK61ozbP2wHjZGR7Lyb6YPfGrh/wnchl2jaxr3VfMGLX&#10;Ljt1f6PGeb6YWXVIWccTSV2eBPSe5AQEcC36aUPjHjgu4/L/APcplN0e2ctsBuPp216W7maIpVhy&#10;ScM20pMn9p4FcJx7TJcEfGMtvVRiR0/2a9xx6lxVuvHFkZ4EdaqT09YhyK+4c6zSTljGePuIxSZH&#10;MF/B0083eY78EfURhuPduDqLp0GAMs5OOZPbNi2tOHQbmTzHGHgtKt0/MCSp6B5YW2VBUDK4xeQW&#10;sBBag/ArXTdqs+do5vrR5vIzwR9PzVSaTyOca0ioLbl6eODqLPRt9zepJ9NInDPBYedy0gLyYDct&#10;sEfTTzhwWBtg7iAtxjMTy0hAOALiaYB4PLWbziYanvq1VASy5yLN7mNznT0JIyySeYEg4zrSKbII&#10;xMEf4aysmitCpMg4M8aHbQxJ0tMJg2jkoI9LHy1W5g3wMjwR8fNVD7YGZzgj4FsFQNxuW15scWAY&#10;lmdcWuScu9Q+NXyl5hgWYvHmoeBHqbeDgcgW2ZxpBG5N5ycY1ldUDJvK0gly4e900Htto3NkynSM&#10;OnPVr1mT6Dv81bm/HjvxwacayTYG3ZQb8GDjGukJhI8Y73LX8x/tFf8A9Wee38sp/wCnxzIO0MDn&#10;B5ZemRWkc9b8EYOX/viVbnErc3PfGq2TeYB59NRpwKpKi3rKzQnDi8THB01DmjgW7Z+NPUe3I8H1&#10;Ro9PKX9iwR8ZFO6mM2tg7S1qrDi7aZzL0AM41yg4mBDPc66RrycbsQ8EfARYY3lYnLnGFe+8mpqi&#10;aWHi+Z3ZZ0hsP2kdjud2cn9lccxbxXmzMcDkE4YcBOYNcQjZkbcC7G2D7TG0y/qGZeVaGusvqM0u&#10;EneD7OOYP4g1htQTAhs/MgItaeSNzSVR7sb7k45axmtHDYL08AT3FiuTU02b7UmezBxjvx9xUO5g&#10;egjVqmhCwD9xUkbj2lW+SZnml2cXIxp6TuO5HqKYPWHgjSHJyc6xkSYSG+YWTTWtnbhtBvzY2nc5&#10;a2xnkIC95t3865vk8wGHP+ouim9UMuyQGj1I+VpK26ohNO7PIZtgCfITmLnupJO5bEO2NdwK1Sva&#10;I2CQGDpqHtEnjKBkB+zfCJGTmKF02vbF3HH7MhGb0/1V0ts/2kajEJlzSOYe0nxrbKHl7IxL3l6q&#10;20osVuAdaVA8G/Hgg1Lml8i4/wBoFNjDfXV0rmA3JAQd9Zjtck7mMZzavlf9q89d9mlnWfiYpwq4&#10;twFR6T80GDgUOcM8GdB28wJATAuuS+1JzPacd4bK5gOAgDQadu0uxre+Nsnlaa85dl84JARd4UfN&#10;BwCBHBwWuWvA+ecNVLsPYeUsnaqsZqiYNoGQNBcrt6owTHHzIOXbWqbSJoIJDhg4OZcXJbMhDPTx&#10;h6hV2v7P8LtWHMc2TbW1mnVRPCG1g6cdrlrH+1CbseOPyldm5MAz+BVtnu1p9/DIvQaVL7hyN5kr&#10;jR1lOk+0wjBsYMepARVraHNxwE3YPTWHPnZPTAvxphlZDTxbp7NSHXJtX2zW60rsc6Hn4x9RR6Uq&#10;dy20e4sWASPGr9J861OPDojp0Rpp7gImtbufMdFUuPG5AaPgGVbk8I2ecfARYbQ9y3e8tTJ5Vm7E&#10;yH/DXKOdu1rNVz6lGnS94ygc7tzFm9UM8DmzAhsnnnaT3H5atUwb3s9jOuhgkV1pkrhuS5gjW5bM&#10;3G7DPHf5fTWJzQhYCZ0YpuaEuYNXU0lDk0WqrLcY6pxtm0x42jHkXHM8yExrpCoGbnXxrnCoOajC&#10;pqVWGa3Wgxm47ism7jMNZuR5gRJnNCQLoaTngw4keAi3Kh5febWYAcxYP2otm2duCGyJDrS6EdCN&#10;5GNnkc/iKGNu23k8cHGPqFR55MN5EC8BMuJWOMt6BPuB4BmBMZMcHBduDVJqB45jc4I9NWR43wOX&#10;0EB7lsV0aGzggnhGMEYM/LIikSTKPeEM9BzSaorg129I9FyCOPTjXFrdmSSTEGDzV10zng3hGODn&#10;EtLzfmyFb2z0Dll9XcNCrS25HgjBzBLidxKxs5icMfm3RrtieS8kbL31yLtMZ7gQBg8Y/wCRclyl&#10;arbOh5m3dwzF4T+tj4P1PAgNQZx3v1E8Rxee3oPxFMmH3Y/TXtCeyeVOMZcTQkDnIg9QTwr8gL3G&#10;NMk++5+BKaMx3MatpMsuFPj08aPTxxgl3+YqSzcYMiJTyaf1bg8xRPLDMZ+qq3IQJMcCskwIg409&#10;GvsIww3nhLeBTBzwkCD2xxp4bNOpSLCRJxp4FT3jjUR4g8HGgLwaEk4yMYyrq/YmwwEBoXLi5FHz&#10;V2LsfcEC2WLzN+EOmwH4o7qk7ezY6cHUScTjAPHAs3+0g4B4O+rLK2hH9iOPgX8r5iF7dGMPb4c2&#10;zbWGJY3I/IdPTBwNmP3xqZ6LcozxgWA7SK71cnAs3GQXTpXoL09wMlNTBVufGaEOpCR3o+4niV2O&#10;AeAx7ca4+mG0TBng/TVVeVwVyQEcHAvSEfs6Y379Div3tr7Z2OzrgkZbMZ/xFMZvHpnOODg6hFzR&#10;RZHL96DXzrvyl6DstscHB01VN5Uiwu4amMmtnA2XsyGHj7nlq1DuQcB8g1dh0+2ba3f6iyueOLJM&#10;l3HqrkXQlMOhvqHphPBBe4NIkZFSZhXm4OefbudRUOYTwhiZz20BqAm82P7sfGtRPLMRvcMV2ab5&#10;ZsA9pDYwgKlTjaIQN6PuLMJXvsfHwJ6cSsjltggu4xp+nJmPU0i9Zy2qKtNascPya307aDEG5eDw&#10;Rq+SPZ29eDBHYXQlJ7DxwX43+nH5a65U7H45QQuX5UncYYbR9HkfjBHH9Lxrq6k6XlzZkCAILcar&#10;crlY5UQ7CMAub0vAr4zbjZ5Fzua5ms7cg6HGYyozfahJ8EuPGE6D0HUmmAMfH/gR7aATfGR21gpI&#10;yLnuYTjcLEGqMw+ZaXXcpTbYhxfMyd2w6iqSYDcy48cHTEsf7U1PMjH1FVaXmm8iPj1LnLVqlcrc&#10;wOT47uAfTGu66La3Dl0hiVt7xL0YC4OYrVJyDgJ1eby0qbG2jvwG6iPTCT2SAg/3kWZO7WhtwgPt&#10;Ml43lOTWCPprgOXt3La/r24F35OCOYGT4N9cQ1Y43YZ4A6dzmLL5Td31hzMn8OwrY25HjnIj0vmG&#10;834I+MYkHk7we7Y+/wBNMs9YmMK7t5yKTbJPT4o+yo4+p1FvH2TbOWWCws32d23jZjBGuhBs8A8m&#10;nAvA+c805Taz2LAQlMVYZjL6LbGvwR8CMEodlH8i0MbDBwALylLl7MUY/fXnCeZp9p03qxX0DE5p&#10;s/bBJjDx/CVV/wCH4zZ4OPlWyreJwzJcwQaltDRyvx6a61OZl1GY7GKt7BlY6PHbwQfhp4dFkgzr&#10;Qm+clnlxjV2l7ccYsdjIkfvA20PViTEx0/udjGqezmhGc6vaWoW38i6EqiT+xHjbWsfw1g8wotzM&#10;igwdMup417FyK/qTz7m1NW2b99rN5HnfdLU1VrVDziXTWXHgMARDD6iyt5sfbBpgDnVGbzCiwJmj&#10;6Pm25XtXAMXMXd5OFUrbkHMQrlNNIHcbPTwLQm/s0uvd8fL+RY/T843xtjjPcMPSWtS+YDeS7Av5&#10;9m9157Eh21HMBnDwbabXo+AmkRGBy8cbm9BwE5ah1pI/Zj4AZ0eZuCGZAweUkOtUoclO8Um4IJMF&#10;hARvPbcHMjRioNF7/wBJZ7NCEbTbHYLgJ1FlphWiXOqOhGcnxjBofT0keb6Lbn/pLSKL7OeSEEHW&#10;H0++qe4mkp3Z8G/bdD6atmYVLe2O9ZqX3DPakeDuMTKYOV3h3jfhobI7Tkm+X7nlq1EJpqNO0qsd&#10;3NwzetGY92Y8rArhL2Y45cxjjAg9SazLBB5qtVPvP6pBjUSJu0Po3ituLsF+Oxn+Gg43A4GSeqhx&#10;g3GAPB1EBmDj2az5i2vVlpl9bUWqXkEZsc0awetHjeAmM36i2aTtyBbAgj/TWG7TG+Bsc3xdP/Eo&#10;kYZV22fZsx1Jhs4IOPg40qbISBzgVVmEwIFGKbmmMi9HhQnKOEc607MoMemCPmLoSWcw6wfZeTGy&#10;BzdP+RblKychcXzMmtp3eFdaosjMg4L6MacY1W3HuKZK8hM+ovMcm7eOmSkqs8HuxPqIxL5gMzaz&#10;Hxp6p241SW5LLnnrn4WTqlfpHuTtFqGPG2xx/qLMpmwJdweZqrR27zAM4e4hswbjgHjW1mNdqwSk&#10;yZ44JAPGsqmpCwExwLZ55kcWe5a6izAgx68HfV/LSbPfMTJg6SQEMX3PMRg7PBk5alyNuOAmCPTR&#10;iYN8eSM+QflLppsRS1GYVwmQeOPjUQFvg7gy/nUo4yJWO+ub018NB40MZICYP0000AngZP8AqJwb&#10;ckZMCNdfvGhlnbt8hWNw3H3PKVPITdv8tfsrnHj47XLUDUN13OAuS8eeOB8Gl/jT0vmGByHwfEUP&#10;0iIUifE3sjD8MuncX78F1+GoFpGTUz/w0dG4H+35apLcmMafGdZLo/iaaXlkdsMeeBVYjbAQMMas&#10;QHOnnOop85PMSkasX7NQeB4rcA8CISsmAmdDy81JsbATAreLTXVeooOv3mngvKn9TB3P8amOPST6&#10;cCG9THy4+WnQ016E7nicuBhH76pLgeMmRTHhMBMF7OoTi4HgXQQ0V/xInOMsnjMm8h6cHLVPnMsG&#10;z4OotaqCXkd+nJ5Sz4rfG3zr0LDTNfBHtORyaRxm4IZsCCA/xVs1Ls7za93xrGZHnGeAOpqrYNn7&#10;glw6vzPZkEeL7pdt31Dodc7l/OrfueNtn/iKlDHdXk2jrDtKR4r3AnhvSRkQ1wMgh5/94E7L2+Me&#10;TjIv1qpdfiOSPDIW59QqPj8HloPuZOFO9oYB++kO0s+AektgGyIPHg7apUE9JHk8wumohHBI4M6z&#10;ugZrr7+o28dI8wEBj+miTd/jydzzFQhuCR54FNb+nwLXdC0MZzi7M3GAmPmeWNWQUw1MMCoQ3GDg&#10;X7vng1Fluh2/wNSE4JTByONyfBqXEHGOyTHBpweYhD95eICODUt9NSzuBxjx8zprV0j6r8P8xJaR&#10;y8cZPc5qtUrZjCPBHx3VV75I+h5aIS+YWXOOPgTMO3XRx8cXB5J72SD/AHAqG4lYmzk4YwW/iJ6c&#10;V5uZMcB/00zPJ4SZMt5g0zfDX9D8v21HnGZ7xj9YSMjMn1Fm+7juHWzThwN/LgY+O1atrMWcnIEt&#10;6O0RdBNdtHPwk7xMp9vgJk6aD1QOy5PAtOl8jsjvQAyEWb1Y3wOfLXmTqWS7Dre0ox+oCDgL5atV&#10;LuG0DLPxqk1Rn4ENZvCB410GiLYhz91TjqKmyYyYA9NWrfCXMHM0lktDzzB8P/GtmbkGYmPlrhcz&#10;DsbuHW4x20PDJqKQ3fjgGaCNC24ybydJ43wEycC4dkT+Z0CXBmTzCyQ8EZ8/xET3gZiYNUioQMhM&#10;fMgVqZuOTgUsuJ4ePHoOS4uAx+z4I/4ahu5fgJjg4LqJDtlb++kf7vkWHo7XTU2npM9nZSQZ4ONK&#10;m2++ZI+BPvZO4MTH3LSlSeVuAlzroFNVonTTx0Malto1NKcG24EYlbdvHY8flrQphKxlb57qBDl+&#10;7ExrA9a2q9uuvibPRVAA48A8aly9wyj4wZyI88l94fIVXgk5GbhNjy1a6a+33gekLdljt447qPSO&#10;TlbDyakBEm8wIbJBpxo9T7wcDmzH0126JrjF2SyS+V4xnx8aGs7kke44AZFcHDMgc/cUOoG+/tr0&#10;CTkpnl/KXJTaPTypG0bbR4Fk5y4yY4OpqKqn9DiAnJ+ooXpI43nAuIajqGePiXHR8jqAe5YI+NWr&#10;eBuc657ZuCQWI++tIk7wkY8CW7DSxyZoemAybsfxqiQC53jGrS4cfnQP05CY+WubltYtnFwGn/Jh&#10;Wt4JcQwjjuImQeMn+WhrgZICeWrE+Ah4XgJjHj76MbuSNtjQgDQkbfzI1bxuBRtsHfGtnG4zRutn&#10;GROcPStnjc+4jwyDbEQGXt7JMn1VW6onGAd6/kuiXoCIX2TbMxzt004kwHb5/VVVmk0sjx2FlZKw&#10;9mxxn+mqS3nDlyTPpwJybiJzjoqXtyPGwDB6isgyYLCquzuaYG27GR6YDskxwaizHfads2kbSQbN&#10;HBDDydRUNxkJkVqcONTJ+Ig+ncBylz83C7o+8ekbPGTPxrTiON24Omq3J2emD+8WkM5WMLY8ZltY&#10;ymNtg8oZHDlyOzABPN5O5gzxnWhNxiNngScXIF0HrNXliOiKq3pe8nh0vZyIlvFkflox2hjX31mI&#10;pA42ZA8Chkb6edWRwPvpYFC51oAFmPvxo9MHA2wwQKHbwZENmEwHHx9NZnaLkieTAcY1aJZARwPP&#10;5SpY25NePmLR5QD2YGNEFFY2Q4BNye0pTwmAeO+nnjfdiHj8xUOaTAkeSDgGtOFCqaYGTdtB5w4F&#10;GMEHfSZvCBJ7T+GgLO3Bfj76mOLceeDqdRdPQpm2c91tRam5BuSKyWyQZ1SZGNzvK1RwzJuy9Ixj&#10;+mUcjN+0tM3eDJGTAiUvZjCNGG9N3r7ny1SZhvMBMcC5jmB3U7Z0OFT0wScMxx8HAg9sbbIk3eOe&#10;D9NQ5hcjzwLkUYxrWm06aaFJyXs6PNx4Ce+s3o+YOYM6tThw5Nfwfwl0KIVfcIutt7YSZ1Q5bEwR&#10;9NJ5vLkl6NB5W3skPHHxq4DuQC99OdNBMLzCYzJgGnnkw9mxphnzEOnBMFiBCAcMjmBO+mXhNTHH&#10;wKYRvgzpkjMcbZbSaTLcZvVAx/t3Vg9QM3Lwh4O5d/YXQlYSsgc8CAt5XglJ/iImpqEp3DnUkvcm&#10;c4IzqY8pcoWwOpGPT/OjzgZGzkEcAOWmZpPNP3/LXMOt8sNrzCqt6fGG/j6floaRmQJPxbnuKYzn&#10;A+0cHxUnDi85PHB9UadM7Ri3fTHm9vg+FqKGzuBIeC+htwlzB3BowzZjg1o9RYyXOUaad1RMeS8c&#10;Y8aqreYEbEx9xWR5cbDzn/EEoZB7zYgj4+p4F1uMfYJckZHVA3jny/8AWpjycC4I1m88k7mByDAh&#10;oxvbZ4O+rfVihN7lGzSeYDcucAdNQ5xOHIdGBHtm8rbbkCPvjElMJfezwakd39xO6JSlA5zmmM1o&#10;PAO93+orVszrAlyzHqRktI9VErJG2OGxzBftrHxj7Hc4IOPm6qKUtVWRUttPRSVvG0DICodWPBx9&#10;fJaVJoOsCPGWBzx/6FZHhMZDrksy5vbOtxibdwGt2495B9JHiN8Y8Eap+8EgJ9P9xHmbgkfGf8Ne&#10;fTYXmHTwnEPsMsbm9BdQ2vJeNtLgRwLSG+dt9NZLVpCGbHgj1OorMK5rWiJtSin03WGBzZ5cZFv0&#10;jnHs2fTXLtNy8cBN8c9MumulpGQZuSk82cvqa2wThZtRb2Tq7k74+YjzeMkaz63ZIrUOcYODjXmU&#10;3kZVth1nrHRn8CwliyL7ZuMHGg/bGPjQ0k4EG/8ADVuMwFTdsdppYoxOuGbZtMX0cZ1j+yuVkms6&#10;OHmQD01oW0B4RzMT+AiZ2ZyuYyp6+c2PZW5RW/Gv685FS3pDxPm38UUnbhu0tsQNmO72+YQa85Xl&#10;w0xPBBqXCr0O9ZSeEmTI8cfsdwt22uCZe39tXaTE/UOLQeqnqss8FL5+O6tzqDdt2waWoudthdQN&#10;m0lBgVqqCpCGc4IPK6q/l3JpazKSD+gMZMUqAg5v20EFvOCDpiXH5LdzOu0tqjdtbY6/V5i4/qBu&#10;SNyfBpwL2jlL8KeWc2fiyyUPUG7EBB37q782X7s/I+MZjcXnjR8nI5mwIPLXpxsjkZJaIBvMu3Fz&#10;37QNvtnQcjW2kqttmUoey7BEytrneebF51J2W/sNSC1yydxd3kzNzRRpbsONnZs9Jef4zmZsY9Mm&#10;Q4snuIPJhvWE2bEAEz4o4x9MpV0tSe3BtJGWB5zictbvVGxenZ2MMBmOfzFzDW/qn1C3cGjkbjR8&#10;td1CmYrL7bNo5J/LbI3vxJBvVGbd5S8be0/hkXSdOzUb0WMBri8iSSefSfI/YlHbLzBLqjZftkbS&#10;QZ43OpAPqDzrn5nIClNsjhxZeXH25aPA7dKNDSOe8s4pvaASZS47/uJ2X1eyf8k/4a4TM4ZsLcOh&#10;xkxUk0hgfAiEyL7H6Y/LVbAXJiQ+duPZvcScZ9QrdC8dTOK4p8QRAj7hOZ+2vOurCOW0x3P4q9Sq&#10;glZHkuP9K4vP3aZKxhenc/3a905Mm27Z53znD8w5dIzbdpYI+BapUlSNm0uAzDqR2lkrhuRy9Bg4&#10;1oTyTtoGWPmGHqr0FyTzFJktLjJHOgQQadwq7M7L9t0QW4xiXItPtyQTG93xrvCT242W8wHFj+Iu&#10;Lz7qmnacvp2RnZe3cwTE5nJ7ltdLDkbk2dc60eQtzBfzkKunJPMMZMHfGvMc1baekYWmoqoxueCP&#10;TgWG7YKDG5kr5+EGe7dXXThm2jGg9WSe9LrPc6it5fybVSo47JwlNU85L2dyMfZwAuQZyao/Gltg&#10;G2CyYwWFZJxLySp6AzY+j5ip+2AhDMpU87l0emvW3TbTxemu85R2kNx2sHfGJcuzS3ATIukK4nA4&#10;7/U+IuaZhbjW1jDFyb7RkbcnGu2PVrzvQBj0w6RSLm+i5GSZS59HAD7uJaFsvnBIHuCDTUOT+0qe&#10;sdjPszY7DuTbYzbOWWAOpbXNNFzxkzc4HJ7dtdFVg4H9nTxwLg+Vt98mJ8axsYm2JWdDzBuNsOoq&#10;w22MoG1kJ7kZC+ahs4nnbchfQQAzkXMc0l44HoIINRdLU+N7HLjwBB0uWnuxio1DDMwtu+s5Fng7&#10;LnHGjBCY2wPhqHWDcgXJ4I1W288IEeCBdYc89O8PPM9/xpN2eMgMaZZvMZQY1dpe3x5PMWgSAduz&#10;bQZ40emA227MW0HGPmIw8p8cDb6aGkb+04/MFaX5eVpNm2B3QjnkHcIJbAzHZbAg76w3ZXMBsJdN&#10;TRgyWkpfWhLmAx15jmoTWypFZ3eMmqVEjnRTeoMDnBfVwZzwduzBprlclSXnOBtwK1S+YOd9B8RY&#10;r+WGs3GGmnmA9GqPeWZSCCACJTQg7uOPqJ6i5X7MDH0xIPWlcS5mOzBqOrWoooWMSo6F2TLVL54N&#10;s2Bj4+mjEsZlfvfaT5PLWP0WTebDmPqLTm8wwDxwdRIc7phyU2F7OwbseShBCDuIDOJwSBljUOTz&#10;AcY8EfGsybN6k00bRamANTOrJ6PfQdgPuIg5J3Fjdoa/W3XQacuMZFnFb242xw/CV6hVFqhvjGfH&#10;qaSswttoO21HBP2bewEfRh/TWe7w9eE9p041qjeaOY59NQ+WXpqyVBSZI2xzBALGPmDXviH7W4eM&#10;uTunMdcD3NsxjsLnVvMCQEOtm2ib6ZycMAMg7QhrH+z8bmz306Eky5oy8cEj4D3FQ3jckedbYzp8&#10;hr+DgGqtMJW2C299ad6VGLSZhL25N5XRUveYNxx8ax9vb0I1pDcmoCNJm7o6EenFDzQZpdKo4AZO&#10;ouipePeSLl3ZnPGRpSxwdP8AnXTlLkGYi/n3Jwt1577jJu0XoctwDzp+MXdT9zANOgH341zDk1Gj&#10;dqIbSyNMGGjONDiDT7kiUuBf9KzKvxY7C1qACx/as4GFrn4EPNJDtPEtdNvB7kDApk0mg4G2dVSj&#10;37ZzKgQhVcrt443YEEACjj1OYooUJpQ6ruHE/rAVAOByeC/ct8wfvri15vMYzx9wa2DaJvpnuNyA&#10;o7mrbKsleOLLIGvzOmv6P5ZhdNEPBeZnWyjPXDNzHnXY2x+ix2wR8yO1cGuUW+s5BB8VehGz8Ywk&#10;BBYyE/3hWXzZNb9nWsdyzCV3DcppJx9nWYOC0sBqSR2eAFyNdUOLe5XvhLPZXT45lrGBorzLM5lW&#10;NVYz4T06FC6nbWcZ/ZsjmYn8f867Yotm2kkpA276qM7DK5c5wf0CRZxOBmGePy7VtcZm+Y35VkZC&#10;NNdFampi8YmF1DPnD0wmA7Z4PirQtmfLz3R9NZLLwb/zlp2z/RLg7l1dK/bUJTuuOhOAeBSoDYVX&#10;d8vcCZZkwDPH31mOfYbGqC0kdqIQiDMHDmMd6P8ATUu/jSHOrBKQHPM41ic8kfaRLMH/ALFtc2cD&#10;QJuMbYR4+/aXPpdvWLNTTXZ0WcN7WJWKCYngCD7vpqHS8rH2dyMiPVw33l6eCDgIVDdSBsCCC7pr&#10;02E9rIsc85m/insK2SX9pEAz5dwqpNYUHuxAWf8AsWhbwWWkBg4yLSKXk/bxL0YBYB6Q10KJrY39&#10;hl6Qup2/mHtl9F7gyBHHpwE1VoX2g1DwQIDNBuYBnbQcd214FDqhv2a2BBAApI+oNcW7C2S7GfMd&#10;DdWqtfymb7VJoPXwfSXKMwcDg+JH8VaptEnDkxMfcXPc0cYyYOWvVcLC2TzDmCbujxHhI8/lob76&#10;euY8kCmN2ZIM8flLoaTme6EpXT5DDOqTPPY8kC1RnMMDb6iz2pG+NQpdvGm6FtGYzBwQyGvBktrQ&#10;iU/p44E99n/Zsa2kuSZfRGP28HGmXBEYcM+5AhrhvgVhnA1wTTQjgRcjdIbPxqhJNSKVy/GtgkdP&#10;42WOwVUNnkW2UfNGUGRyfIops2ouRSZXNJeRsTOmWbfGtsrSn2xm2OBYnyciRcqSrbPk2FWEvkTJ&#10;CY+BDRuEeZy8hlmUmOPM294udXBmPAmWcvsj/wAxQ3jzwIpG0kwhMf4fMQ0gyRpDJjzqZxqJyRNA&#10;HG3GiQyDgQdw4wIa4mGDOhMJrQoDzh5jQcjgdtVskwx8CZuEjWn0QUBLeEYZ5xqq8CmM3ie5J9LJ&#10;bwJOHGNQxvMZEzg76zQJkDjH+IplskaG2+4rxIG4oyayjmNr08RsNNhKp+QPTEBgBkXV1N7IyOZS&#10;BzADORB6L3KNsAOleIXTXaVPuBhku7d8a4LJ8zuW6vgjntHLHL8So45Z0W9bEwQA5ihzQjmW3wx6&#10;cC7MbyNsa/GZZXVFLjmsxPg4B8xWws0mSWuwtXbMfpen3L8m8m5P8606eUWSCU3o+nqW1sFLyuXS&#10;2xBpcq2NGKwZ6eAIEibmt0enGKUo4zo9xuF+9dWA7WKocuXJ8Z1uW0AnZrk8fmLlfaRncgDAuo5f&#10;hWS7Di8nNqVWZK4uG4FpFN0WRyPIqrK2eAi1QdQEC2wQcC6bJ29tZzEKrzCqzyTtmZMCqpNEasjh&#10;xvOeNB5oPTwd9EK3zAm1eWVsesREiSMltWSh5XeIeOxcj5S3iebP+zZdeN1Fb1qlNrCFjLVWHH5J&#10;eSAmBXaR+zZ4ONEp4zwE8tQ24yQcCe7dMvtOCThmR+q3MJPZItCkZLOeP8RDZ5aM5PHAkIdu1mp5&#10;Rm8wJgyKHgScc1IZFqEItzxoxLydyBDXjgcCek84HARIcB0VSbcvHGBbMOl2Rh44+Pqaqw2k3jl4&#10;QFnzV0U3k5GbbG5P8Uai62soM3nlLtmwzxh4/wDAs9JabX8HGr44GSZOefk5qqtUMxhHZCtTugUN&#10;5MLznHHwJlxUgwjwBB+Ik3kZIyJlxL7N9FIhw84njkzYEEAFm+743K0JxkbYFVW7hsHPGhO0IoLs&#10;zp/BJTufM0llc8b2SK7Seab+Oz3Oaq3UAxxucECiS7drYPdVUUS7qIu3eEjQ1w38CeGn6pOepDG+&#10;E4FMG4QcfMR4Y++oXD6bSYMihkGOPImSEwKHvhbiegKBlxJ+/AnpeMkCmb4OAaGjITuLTTujS7De&#10;Ng8fGhswmg48gVDZydyboK1DpeyPOiiooKrL5WRyRdLbP9n4oM5lT5GNsw+stIZzB65yQHtwJL3l&#10;iUEypN2ZjwBWJzBwSDgBbXRUwbtmzbHYuR2uWRc31A81DoSDga3b6mONEm7htAVAdVTJWPUzpDki&#10;xTwl5yhswlemCPzESeD1FMuDCO8YGfppPaAD9n9mtr0fGTpoa4njkw8ECZnEwIYielY8GePgSBiU&#10;FVI3emIkSV4ONapbbQDxwcaz144x8a1EvByCtkZ4EyRmRXaXysUeeNKcPGweBFwmgp5G6TePwIO8&#10;mhI1aqTl4zZzKg/RdqfcWUYI378fARQxvGzYgLIEpo4I5HggU4weHu0fAmXjjBkgV2pekyhGBzGq&#10;rPJg2geo2QJkrbkNnjWtUfS43JMcf6ax9xXDK2CCBXal9oDZsPHHxrLmvb5aB6XKNanEjlzZzjjA&#10;jDeoGVsEECw15WnaTnR0083cYM8HOSN5ncLbvpl2eTwhpieAP6njwLGa4nDmOxrqyDcYCZ+NU+cN&#10;xxucd+4rqKhLyq9oOeBGJeMjnoKyU/TY3JM63il6fkrPj6axZsyJGCFi7Cn0/szcvxg5pIycu0rI&#10;TYfZ53H1FszfaZKZPyeNVtxtUI8Jjg4FxbuYMgxu3H907pMLFKVX8xW2eysgf99xDZxKxsL8cf8A&#10;uBWSoNqg4B4IFz3UlcEeEOiFMyDW7hFk3Y+N2yHOHF4iz2aOMBMCJkf41TppzcC7SHpYefTd0RCd&#10;9MvHg7eCBVt447kCmSNnjJjMugSkSXCVt8fGtal7NkYeTj5ttZjcwEyI8zGQ2SC6kuuHIHphI9I8&#10;flqqjbjgzxq+PJe54FT5hLyQD+onJcWuSVuaTTHwaahydvezxqyN6fIbJ5iPSduybEwR6iL1CKRk&#10;cr3YeOwqfUGjkWnTycNo+A/6SzF57YROS60ADL25HJMC1qX0+2DnMmRy8cqbAjj40BnFQEjJggRf&#10;b2xPbNIINlAMEaZb23OQNpZK3cPTEwX10JScjbM2wDPD/hqNya+4WpdaQ5fS5I9aAFz+RJxJ3q0g&#10;lUMgjwBBy+omW7hy5LjsZydQSL3FuyZ6zo8hiY4zq+M6bbB4zoxu725nPnUwbMgePj+qm7xOVUkj&#10;JHkD/FRKn3A2bnAY+T4aMPBubeQCqsvbk7R3mPTgGh/aP0g3iVzQhiYAgyWlT6o0dYz7pIDNNqg2&#10;bY+5sfqEKue5xtEmL8mOP9NZqEt+gOdNLsQg95x8xEpe8wX9fOsrb1AT9tEhuCW0hyHAlwHqyYXn&#10;OO+qTvCJPCE18aGjb41alNZE59oSZ58iuw244B4EHlcjJGO8tCk9NuXORRTTThJaIbwkA8cHlLQq&#10;Ppt65ICCAFwxFcKfoMbMeOMFy35q2ah2bYL3HBwLz7M5RS1bZ10LGN8wvg6TZSqU4OYYiD1QzG2k&#10;pzR6elduLVGdtzfNGsN2qCezL2NtwfDXn0JzWu756C5O0cfvJWR45OYPBduIxTbMkZLP6i3Oa0P2&#10;XTufnE1Fadl+zMbzWc8H86238yqZFOYRy+20ZpfYe2jbb481IydMiMOKDZNiZAW7a6QeM3rYYG0G&#10;pAsxryeEbNrxtO38JZeGyctrTp5mMUpX4cyWeUngIAJuBwuP9ulNylg5BuemuzJhXjaMZ44AXLYr&#10;ekuCdqk4cvJjgj016pyl1Vu4efczOV0m2c3zRuRVW5gWtDZjjVVmkn769VS88xeA2k8cNx4IOotN&#10;oisSS0mOA6yTc8HGnm7+zkUs3GrcrUSdFOJ4R+5xowR4OBtj8tYQwqMtzGr2MjmPPGs/WProaaHj&#10;M4JjFj7/ADFTyDJGrtbvDyKquMmRWn0mS+2HOnu0MBMffQ0bjAPBAnh27qANOpecWRHggBcjItmp&#10;/s5sO8bUMPy1gMnmA4MkCuzepGTDWj1DD6aic4Dvah5g2lslxmPbjccsaD1wNtLbEAT3IyfnXGf/&#10;AB0emcsdAWBvyxjWnUvtEJMr8Zj3DE1VzyPWCm/pJ3PJm1CnybsA0d3lLnuVt3Md/BwLoqsKk3yX&#10;PoPLFqE99c0yeYWSHgg412iXt6XcArdUMxh4z3I1nA+arrVjzGqfLx4yJ3kiXkxuO8TOBPPGepkA&#10;jErbju4+4iThvec4IOBR3DqSnkl+nkRhnJ9LGnnnMwQcCvknGOMfuIuCkqrNngyI92eODOiTNvee&#10;2YFMeSskBMEHGgACOVto0Sl8jG5Jg5kCMEk5Gw/fT0vG5gJgg07aRcUG5bF6XbGc59PzFatojiyQ&#10;4Q+b/Iq3srb+22THtwdRbNu7Jy9OaPTbNxctRQptUp9ghxgNNzCY7zgNp3FMqyqJi5c2Wx7gep76&#10;3hnI2Tm/GEFu51FVXsjl0d+NnpwD6i2kTYjQSgz2m2bZ49sx8A0zPJwRm9OFnpwDR6V7swGePVwL&#10;K5g8JGV9HH1NVFFo80ih60IFsfQuJ6rLjyU4Iz8wums9k/szK9Ge2EflJ6aVgMzYHTtl5ay6embY&#10;sDYKfkbaTyE+PnE1EHeEcuWR7OnAhrycE7JYwQcFrmJU28G8IfqW9JPS9vcHXnMdWDGYlkN3U5io&#10;fY4w541pFUEskx+WsxcTAltak0hKrMCYyIPc1FMJnIpjdmONKFg0ZFsOzeeDZzEEcfANZhb8Cskv&#10;l5eOBZWSh9TFesajacaTtg2mOJwQDbojWPNxkmTkEEHAhtQMyQOcC2yRjlzCUgC21HpOZ7ijhw04&#10;2JHWstc9slu4U/c9z0U83H3Fam7cbxzgsW4BiUO2O5jWifkvknqActlO7B43HMIsrmjgkBDwQdTm&#10;I8S4bk9NVV4MlvPxr7CTUfXOBrfWJj7g0HnjPAPH30YbksiP40poz3ltj/DVyO8KMlI4JGRWSVkJ&#10;ARMuJHZJnRIYxhGnPSTmzSt4Po+UrJNHGBljjWY03cMj08ZvYBgvcC4SYm2UbSX7IBeTjBkDxplm&#10;THnTzOVqySeTtrmM3ANdDtKMWkelbPdmR3hkzS9QE7RxmBcgVkcN+0nNnlwLZpXS8hbMsfcHzEOd&#10;E8wHHQpCYOPpiQGZygcYz4NS5pq3uG5OPy0HGMkGeBfyHD1rP6PcEqHmBQjsx8d20rvUjAb+VHg5&#10;n1Fmwxkgc4/MV8bzQcHO6nLT9Mapkuz5z7dtVsOISNyMHtmP6S2Cn3GAgIzcf86G7XJPZmO8wcfw&#10;kBpt4Pgv/TX9D4x/U488kcjppZ1R2f3/AIWoqs8YDgH5kHTVjo+aby2wR9PzUScU/ev4F4XmYdUv&#10;RfGeqQnWqsWB6fIPg7/UUOqOXyLaTin3MtJjjRIYxuR4I+n5qhS+oc5NpxPtIbijvxwcCxOTsyQE&#10;yLrrahTdkZ4IwfEXNLMYwkX9E8mTVdIeL8zIqaXCVkxjwR/prorZ3MBx320f1VzH2gMJMcHGrVR9&#10;UbhMQR37cBCqzmbGddEesTy/N6aWdIzNmRs8zn6ttTBixtwR8tFx25k2PHzENGQkGT8NfzNNU1em&#10;h7CmoacNyQEz9TpqY3cDiHgS+fp/DQeaQWcmlqLN00s8OAf2h1vUA1mW01mR+yxwfURjdymLkAoc&#10;1gHA2PBGDPa0yLrMBC0VPRxr+/xOeyT7VVsMGotxuxM/8JbxvhICXoOpzPAsBl7wYXPuLWpHVjaD&#10;RjX9Jp3TzMuG+e0gN5fMXb1PzS82BHGuaXFJjmUuA5baka06i5gQLIEHli/fXj37WcMqbj/7D0bk&#10;ab0zazcyWzDwKoEeEYa0HB1BqU3nmP8A3kQeaTAbYl6DgJzF/JmLxzWNrPVJs3zC1EqAcY8iGs6k&#10;HGRYzOJ4RmTR4FW29QEjJ5kZF2KORTGdzAdLOJxuxb0HB1FDeTTeR44Fm7OeFjHkAIdtVv7YEk7m&#10;9HyeoutxnLMWTts+Ihdk2r3C13cExBF5imTFoNzxgyKtOJoyc2HLY4sF20rsQg4xgNfSsnyfrGbH&#10;YvUfCzKmKKq4lY+Oxy08NmPjgVwbtxRiPBAdAXjcgc8HAp8nhnVWDkuSJv8A3imXMCD+iZt4E/Hy&#10;8cC4ZyPuNS4PM/TdyRqtzymx+m/oJ1m4wfIrJvGMedJ01dGb6a9fYO2mqOXaspt7LXO8tgZOoPxr&#10;MZg8bOc4T/U9xd2PZOM4zwR8C5J2kbOyS328OnATmW17RyPziqaro5HxfKefZ/AVfaFmEVG5HGPP&#10;xjQFvNBwLQqkk++S68HU0lzt6XZLmCNeoYtC28P9hwk19TjdpHUAoLGA+dbMzmBIxgjg07i5LZkJ&#10;Bn766Ko+cDcy76a/eThK7g/FzfLD32kHrwRgz8v5FW5e3vPfcUMjMUbk5oP+9Q2c03Pj4EOdUrbH&#10;+buHRVscAwY1ntUN+socrrgkfAdTJxMBxjx9zy1xXRNW2w6DrVNA8jcDjc4PMXS9POxiEDprj6Tz&#10;QQXOCPpl01sJKpwfh+Ys7muFKmxY6+AfhZqlNOiSTgdvnqtzBxgHjg4FmMjqy8TB/eq7bxgHk4CL&#10;KwHL7Yytw2pmTVJANUN9/ZXoAXIx6SxOV3N5OGDjW/DzjO2WGzDRenjgPbtlXqnLLt2s4vNI8wMD&#10;buYC4I9NAZg4ehvwR8Y1qkreNpkPHBzkHqynyB1o+n/IvQe6c0Z63Jec4I9OAi0KXj3bJHxkWb7v&#10;j4Pw7i0iXzy82BA5/UKuYzSTfxjjTpXMB3ARhPzOoplSS9y5HyLcaqtP245iCODgXRRG/sQMYLa4&#10;XJpVCUdbCc2Sc6jl5OAwBIOOTkgJjg1PMWqTBvqYLCqo8nHprkYWatNN0KouFHzBtAMGh9RHqktx&#10;tsYdS2qSMg7eCA/+tB+3Cbzg8xW/u+5rbFh6z2q2Dw5hgJnu6mktUl5BuW2fqdNZKRnj5P8AEVkl&#10;4yhH7iTk8ZWEJwOdgHvJ8epqok0IO5gj/DVbfkJdRiWR+NeaTU6r4/vNqE600Fm808fcWM1Q3LG5&#10;PGFa0O5bwIa3l4o3uONeicpZrd3DGzUK0z2X0+SNtjN1PK8CJM5fuxcnUWzdnjgbAjCgLxmOPoCx&#10;r0GbkznkwikkeEgv4Pwxod2E3f8Az/TR1vJ8b08H4qJkk5GxMYV4/wAy5PSNKQxbzrcZCtVuFCcU&#10;fjIA0AOX+dGJfWjmVezTLgJyyK4th+iNvn4xlRiYScT1vgMC5bWN++/ly0W8Jb6g8xHu8Q7T84lz&#10;/PAdHhy8cfAsNmFBuW1hzLT24x8wavkjrQdwEDwFv4i3vVmPySrI4nrWxtuQXFwwcwDwKkDH7Sts&#10;ZuBGbAwanlrPZoz3lyeCxnWBD5U1j7niWum29s59ruXlls1C/g5LhDGdXjLkg041vz+nhuW2ByBc&#10;f7WJOSVECZor8XMiZeTojw9/+ZiZNLoW58hdpjKx2zmgtY+ZcXN1WTBzKnONtwdRWSn64cRjwGPc&#10;jWS1xOLz28vWeTcBKXLrke8o4XP5NTFWLDErrB6YlmPjRiuGZDS693LSz2Xt9QDkPU5i1S4I0uwR&#10;/SXrKISozY9Zxd1qtwwH7PzHjTw3jmAeDy12NJ5fLmw2MEYOksTriXjYTY+DTCRdo5ymds5m4Ayd&#10;wN4ywR8aecW4CYIz8tHm42UEuwfi6SZcN2U1cgwacajuSPM9INtx30BnDcdzJqIw4ZkC9PBGqfUg&#10;3LbjSHd0PJCRJwTQQ0hCwEwQfhoO3JvNgKsjhvgJg/CT0k5SZ4QlxVvdxrVKgld7WWevB6aoFgdu&#10;PGtmouT3mx1mMnl/fXQmz9njHn5JNJYeam1KNjCpscUOaS/cyYEy8eOWw7MZ+Ytmqimx28cFr4az&#10;FxL95IDxj5iixk1TS3JwqjJZozJA5x+YjEnHgVqqiXjjECOACD7nyII11JzRZGcwJGTP1FMJKxtn&#10;PPWb3HLYnuKyN3hI+PgU7hiTpDYfONznz4PcIu8JXNBuR4I+ovOvYnnnR4+5aXaTe3ATy1/Pn7Rs&#10;YpuQ/Uexcsza4hfHErHGsTqCVkYOcEYMhFsFPzDGPnqHWg2z9lk4x9NczjJvTbbDUm7hldL1A2lp&#10;LMfm8xXCcVQ2ciPHB01lcwkZDZINOMiAt3jlnouenyye4ut/diLkvtHzGJ65arb+U5j24N8D29Bw&#10;EXPcvmBIHORdI7ZBkM3x+WuUGZCbyvY+WUfY/Q/KeY5P8WdRDcDctgY+NASEIwegch07flKG3cY2&#10;QI40SeD9iAYPUTbj689AqHqyXbSJDuz8AhvR/nx+YuP9pEieyGbHDHxjQ2h6gcydyB42PbjGuzJ4&#10;zlO06QnM2B7aPmWlairtsPycHkeaZ4I1Q27MkbnJqLSKgkb2Wk3aPTjGrtsv2fjeE3l591HzPfVt&#10;KoyrGfCUJRa4u2zOj2zxteMBHq4Iyglx4GAOXpXEYmFSNrdlmC216fgUyTk3lscMZ7lxecTMy26z&#10;5Tp0wrVVnIsvmBIHOTjGtObkcwD+oXlrN55KyM5seCDzVcJXMCmHg767pHZOLckenAycBvw1lc0m&#10;kxCTBGe5AutKbptlOB63U0lg9YSsbC+GPTtp7qQckocjeDcvc/UXUVDyfTwfxPnXGcvJjJkXe2w8&#10;jJ42BeP1U5O0PQbNS8j7hgW4B8siJVRR4nMuPAb8NXCYD3BzjgScPLzbJ0/NXnHNqPMWdpy+5XbP&#10;OWuJOSW34DLml44wEOvRraxK2TkefU8xcN1BTeByfABJ5MzVvc+Miz8Krthig6kIzJj8tdpUvUm8&#10;sgYFwSzZkgXRVJ1BZl2CM6dznjOpVYsRy/Nq7hoVYTgj8eTUjWb0uTGM5u4NHiTgZiYI+ppaX8y1&#10;pxSbJtLt25cZBXbi2uWE148hybrGmegIOO+aPTXOtUTAjDfsC2yYEIzbHgg4/iLH6sZj3LHH1Ftm&#10;Y/tHMbxwRy5xr9PKCRDVvG4l0BfMVrcVBLgjBoZFs6TVL8gzjE4GGFWmRjJcR5xUEuj6C0ijySk2&#10;fcUOnK+gVwu6Xai2ZI5c+jsdJZjOB3iHxrtiR0eyjkoN26n76wGqKTZBcnjj04xltrkYXStlvYdB&#10;k0VKjmY02zctnORaEzmhI8iskjpuXR57/MQ2oKb3YmOBbTqjGoKHMBkuY47WBPUW3xzYH1USeS9z&#10;GPHGtC2J0mR/PgKJ3ZNPGJtcWTaIz3PJYydMi4zqDmL0a2wS9tu2CC0O2vP2rGeAmNJwzrVBn01S&#10;zHyDxkRJvK3KhkJgIrJJ5x3I10ZzwyOXkW5UnLyQMsYVlbh4OPOrhSc8IHJAs9+6PhbR0tJ3mOXW&#10;Y9ODmqyOB74PdoNOO0sxkbgjlljg04xiV8l5B3P4qeNBtsccxvB5w1Mk8vHMnp4I+p/gSHKyBmJ9&#10;fmcsaelbfs1ze7l3pocfpBDmBCORnD3xrQqfqDc9xx6iyt4QgXO8wHWhSumx6Bo9SAi5LJ1eYdBj&#10;NWt7Z2lK5p2lJQGj+kuS9rgyub8cHBd/kXRVNysjOXYINSAglku0yVvYB47Gci5dMJS22LOnmTbV&#10;VsOOZoQkBAQIwQZHjbHAf8NVucDJvuNTGbgkGRekJ7J5u7umSzSVud5P8NM3Bxjsx8auzwg4Hp4+&#10;+qHMB43OOBWig8SVjCPOqrPHGNWSaTDG2wKkkcYyKcHAFw8HGmd4wIdMx4HCQ2ZIxqv0fZp7ScIj&#10;mA0YbuB9xVCMBU63ISBfnVIssjz3FT3jhHiExoC8GRNQA/KPRecgXX9Ns9wbAjgXGjAtlyBdCS6p&#10;CbusHmhDWq08DYwrlKNsPUGMeOBbNQlWECMC5dYN3FvzFvFHy8jhuvEuZ4SaNfT/AJ/eej4V7rjQ&#10;qrqzeW2ODjXIFWuSRucS2s7Zw2cWf4ilvNm5H/ABHLKosBmmny6j8mhs45FJK3LkvIV2pvZ/MXmQ&#10;ILkZF2BSewccFiOZfpiXUVJ0vLpUMFmVCH8RdHmf2pwMbtrLcLyZbuMOb9l+wp7KnLFy54OZ8i7Y&#10;HbbMgcrTUNw4wZO4RDZ5MPZjwLyqbzy3JN3DtPVioytsodWVpZbHwca5jnFcb5fggPb+qjFcXNfq&#10;c24udW9wznBGu7w2MVVYecZSa24tTOYbyQ/+UrJLx4x4OZc6arcrpty5Hjg81aRL6fIEeBJyWSVG&#10;HQoTWjNLs/aTwctGN3J2tg7hFodN0mSMmfjtcxPRyIm8gjXDO5qVq550CMM2k1Oi5GMLbHAAWNXA&#10;hLI0BkbgW7YPLQ2YTAjwm7Qai4NyZWSlfpO1uVGUVGYsnL+YnchNk5ZFdZe2GZvn6aItJY2bN7N9&#10;VxnORhmJgwdRLkJnN8Y/hr7n3CNpW4VqcOPacEH0iLm/a5Jx7teCC31F1FPJfgJkWb1RK2TmXYDH&#10;80a/oXkWF0yo9h59zM6zqDPdi8nHMrGM/LKuop5SbZsMFnpiXPezO2zJ7NqQDWnTjaA5ugbbj5Wp&#10;dXrjnfTPOLqgbL5WSBycMYLdzUV2mDwm5Aj0sY1nrOqN8Jj747qTiaEuHwHKuemuNpBanDhtHngt&#10;LgPaAMkExfB7gyrroZCQOTxwcf8AgXKNWTxsadHxgz3eYouX6urDmDtAcbf+pQQQacd1M0+MgXvm&#10;K4PGbaOU+zH1h6pFmNwsBMF/Ou7oOROxtk+7QS4/UjGX9tdUM2Y4xgx9QV1cE7L5huz04Y9O4Jdd&#10;SOpLzIHgXhXOeMa2WexcpZNXSF2eN+4obceDPBdwDUxuTAP3+onht9THB/CXlUxFZ3SXWDJG+Pj1&#10;PpJOJeOCwkOYdyBGB2zDx8xWpcBnswkdkmNGJe4HAPJ5VtHphbjbYI0BI33ZyePuEFdVqU9SRO2g&#10;a4zuTrH2bizWAIOXATT+RbBMG7ndr0C5pG4HHU+Byfl6q9U/Z/tNPP8AnTtHpwzptlO5DuZtTeBc&#10;xVWaUu2p6SnYBu4B9QvjVPZ7QBhlJ4IOcQVwZFnrzahMZkOy51I+WvT5rpbf7TzeE7dKHJ7gd+s6&#10;cBC6g1pEjmhIOPqcsahs5hKYGwAwPhDNq3ENG4ZQWDX/AKi8xm4xTW2Hp0KbsmkVAQccpz8fKRgk&#10;jwMgR/SXOs42iXpsAMB7YSaWrwLSB7ULPs0GpHyhrLm4xxZCyah6YS9sZ6fH1FktcSvcyMTdwavm&#10;8TGMmfTj+GqfWjMhm2CO6S5y1EmFU0e91qSn7QKkes5TelT4reMflFUNnS86n0plT/ftYa06Tycc&#10;+o84YwCvDVqotmNnIWLOM9vd9NPdk+mibfd4eMiRjFNbYz4eLgFR8jI2bYI+NWp5y/fGpmmEfPVV&#10;mE4GYmQBdMS8+Q5rGyLDrnIUpW2MzC6YeCxcSI3I2ZY4D2/8arbicEjGCCwrJLyPdyBBpDTkuUru&#10;EPdA5BkjJjj6fMQeXjvTo/gGjDwblsnqXk+oeM13Hd6a7T1zEqMxMJ1pZGdpyI8HcWP7RJXvMufR&#10;weV++tmG3GEZ4IAKh1o3xy7HBx8og1zyJlbds03wtk88ZoQUA8fcSpt5gc4EzUFyAp4O4Mqocnmm&#10;7Pc69vhbp4859TT0y2VuMDYGvkJqrcht8Fg0C5L2Rzwbkdnl/wChdXDeaeC+vPuc0noPL7rS+M2e&#10;8sscCe4Bqty+cEZ5I7uAnLTzyYOf2F4jzM6tW2d3jQw81v0lSnDPv+WiTSYY0iPB2+SvM06NVqdE&#10;DLmOxg/EScONQHgUSO3cxr8cExkycdpbSmt+DQgcUSrG+os87Px54DiwdTSWkVAQZuNZuN4SAhwx&#10;nXr/ACnDrUcXk3bw9L7cFiNWR4QkGfv9RQ5fL73Q6SuDiT7mP8VbWaTtEULcM+eCwDxwcBOWlK2+&#10;njVvI3IbjtaaHDGMJF521/3rNOkZesx7vgVPHHgyfFWg2/AqLMWlkhvGNfYDvH0uDXUJqSGQ+OzH&#10;zI+mmoI8BPcSaXIyZw5Lql4MBOdnWnr4aewyy0y8o4x4P1EngCRjwKEyJj4FZCW4LCw3a1tOhTug&#10;FuMkA8caW84EZgZdxB/Swwca/WjlceuoUhgBCR2PGnR50IGTArI3P/EUTtNeD+BancIZINPOgLgl&#10;pEpvkv4FWyEJu+NWQ0+Pt8RLgx2gNu38xVsY7xMfLgSOTH8/TUtgSzk7g1pqTXp/mZbgdYu3447S&#10;rjzOTneWizgZbmOACmy9hvPO4P8AWr+Hi0X7+onulPbNyG4AczlquTSX7y5z9NblK6fwN8fM/DVP&#10;qinyQOMcAbaog5hXVeHiIm43aMdl5NzJg7hCq4U/MCBc4O/yhoFMGe8ub0HAP+dOjeNrgDRn+ovS&#10;Uu6lRyXbabk4IMJMHLgtJkeTPHpoa3nA3LbOfP8AzoQKc473xNNefZLGe33Dp0zQ64JpqJLslmDv&#10;jTLN2M2SPjUKTkJA58yBZ1Ouinlt2hcuAZvB8RQt3x8amldjgGDB+mg5HXgWcrh4v5Dz8cNMBMfc&#10;R6MemCCyq3G78asg7e5gxpkjx9hYkq3pkZP2yIw3kxRceotAke7GHj5itfoYNo1jzM4xevoa6B6s&#10;sMZ3MetjQwjfUWoTeSf3Sqm5jgJgj6fUVcObo3T7xHRVFJeNxwfD/nS9A8Y8H4ask09GIeDzEGl5&#10;NQ+NaqX68avH+QlxZaf1W+f6iGVA4LvNmDTt/kT0n0b8H6aRGeMnmLQw8Oyf6ZFNftFVGzcvCAgj&#10;4yKySPeWwztozq4SOTtja0B/iIw8ZjjHnB/vxL+jsZ2qzzib3TnucDJcPBBwXVDGQcYwQX/hK4VI&#10;3HBng6iqriXibFAax/70ZPtEUJJdm+cYINUazesG94mD9RWokwJ3Pw/21VZ4MhiHXkiJu8do5O0Y&#10;DPG5Lf8AdoC3Z/w1cKwIO5jg4FW5frOV6RC7Rxj+6Xyn25ICgjgW2S94NsPB31VaTGOD50S3Mcbn&#10;BGDIuRybrXVnQQkVJLhvF6xHGjzi3b/3nVPJLyPGWDlx81WocvJu2A3lJ0LCqZuFrnNKq3GSMmOD&#10;8RaR2PgsYOBVWVy8mvGbj/wLSJPb3bzLfLIuS5shq8s2cL/UP1mzwcepARTLWDj4EwNxjJjRKYOB&#10;hHjg4F5Y2HK7ngdolyh8jMcZMfl6adby8cHw1XI54O3k00eOUnHAs1qXcHh7S25TB0jwcH+YgRHg&#10;++g7iYELnQdwTB+IrEQSO81pu8Hb/CTwwN4+NZxLCkueZATlq0ieEtrOfB1Vr7OIbcfl+yQ+NASE&#10;esCXo+DlqZvGoCPmRjKrgRuNyPAvSsBaqLuGA7daTJfVl4dmPppS+aYL4TakBFSdzsucYU+MmouS&#10;zEy3bWaUNNYSmEox38CqhGfcj47q1VvcjH/00AnEnxjvQLGw81dvoMLpidrbGZW3FGP37SMDcWck&#10;fmqny9wXg5caJNybyTnr2xMLaOYu3jSCE3kfuIbMB7vkjTzfITBGnpoTAPAvGOZodcr0ztITtoor&#10;TOT6nLR0jQZh5+mgAyDuK4txj4lgzeLVeviWIHZeMYRggQeYc1XDd9I6rZB4HK9ER+EjsOfd3QxT&#10;ZCGEcMfGq3UMnGbJGcWoJEm5N2Jjv5FW6oeEjvxwcaejmCsS6EZLMB2RgDApjOn8A8ffGojTWcng&#10;j4x8tXuRt8GQwMlq6tTWY1kUy0J3R9s/3T4cHUWms55vIwQcyNZvNJGS4CMKJSNxZKCODqCXIpc1&#10;TdGGyXbsO8NMy9vZJnVqZuMbbn8xU9w8cwF/hLTzOTrUfYSS1Ssg4B50YcTTTwKty8mMYEnGcmRR&#10;Qptqh7iyS+aDbZFZG7gcbZZ63uGIDpowQg4G2RUBcTHhMY/LgGhrN4SAgFDuEg+JcUxnbt4FZcAe&#10;3zU+ojG8KtktwEApjchI+unXhSIkw58Eaqo/aZjyMimTDRJkBkSkbj2nHGDOjrBNBcCN8CPEeDC3&#10;QEbwRs6eeEHb+mkuyavLCgJWrorxlldQD9pBBArU4mBLeBAXDPUvR8Y103LO73Dl804rbyaDC9wd&#10;watUvzjzqht2+NzjjVqbzCzwLqPNOSuNIk4yQEBBArtMN5CLH5ardLvO+tCcPBxjXWwntYoHJVcQ&#10;25yBZYPMVD5xMffV2uDgZLNyTAm8n8A1i5NJpwptQ84lY4HJ0NmhBs2xzdy0jDcZDEvKn1IMjnR5&#10;ithJqVuCXO6lu2Q5XUBDEwcyC7bHbWqbwMLbHAsZp8e5jPB3ydT5FfBkxjycHNXP5m1rds04Sakl&#10;qkbi8Q+NHnjgcCpMjblgJn6iuBBjjzpCdseQ3DzdhpEeDcoC85lnmKYzZ4OPgWogyyyS95jJnQGe&#10;PLJABv5EYHLyQEUOrGd6xBHxroISNkzJrjN6kmBH5ANoFcG7O82AqS8JgcgDBqR9Qivnam7WIIEO&#10;EpfWUOaU3gIcyx+qJPZzwAt6S36aTgdw8CyucM98IDHwKJ47umDkbkCMBoONWSn3A4MkYLn009NJ&#10;GSMh4IODyxq+UXTY2zbHGiZVVuCEQt0oZ3jLeQQWLcaTcgzEx9xXCpKfbGJe7irZGe7EBBBxrmKV&#10;NaW9FUMvG+8iwRg5iek8jIYuRTHg9RWSXvLOTzFtQtoj7pVakpfBrRnQdvJ20Y/cWnTxwMzkF7qK&#10;tkbkt6PlK31m20OiHpXL+zZSdzB5WmqHI5pMWeibqKyDnDlz7MbgIrU3pttGPBy1tXKYRUFbeTgd&#10;s+DTgIs3nkvG/bH1841oVSUe9t5NOBYzJ5oSCYnZ6WDV/bT/AFN5iw60slBzhsEgG3MtroqXt++u&#10;PyStxLZjjNwdMa6i2fzAjxkCP9NcxzBjG9xZs4Wb5bAk8lZDZ/M1VD3ckDnIBHnkwHG5BBf5ekrI&#10;Nm2jHjv8teezX1bZ1yU2gEdwI1QyOBxrSHjwceRAZ5K+RBAdJxm0E1P0zE5wzszHBB+GtIoOaezY&#10;L9y2qTWEnembHNB09JTKHGNsPWPn6i7TaZEOY3VtN4bjIZzjg1PhqyDlePPf5ahsyNoLEEHlKyPM&#10;/AuLybztISSGCWYxoaSn7xFaWnowjT41ipydZaYPXlFjclBH5a6EovZ/KnMpAY2nH/P8yz2syYyA&#10;ggPy9QixnaBtce09JdzZgKO3pXPGv6C5MmS2xfs/xHi/PPd9wZ9ZyVyWWtjxwAEQxOXx48nzLyde&#10;OMBMca66nk4czW+5jfFeR2uWuXXFPuTOTxmAvQUpbV9oOSTcdCbE5w5c+zX7cBF2x9lyQNgGj07i&#10;8/dg7/BOgQR8F1elkwmg422OC1jXgnNtsbIbZ7DylU2JuHIu1h4OByCCP4q5XnjzG9Pg6i6024S9&#10;s5sGgXEM8ITefcHy13fLP4Q5LmbumzbL9aYg8d1elkvmDZmQAe5aXlrsfIQM2Y/V1F6lDZtnOsHg&#10;tLkf2gOqbuHT8i9kuEwmbZsywX0XaHHbBB3yLMnjO82T0vmGB6CCDgHaXnqcNaqw7N8ys1mODATA&#10;jcZYxWfHGqCeeEuY1+eh/MSuAFizwK7RLYx88NW+ARnsnZTUdpyARFzrU/qwyV4O8xMVuZdKNIMU&#10;BYlPaExjwoTzNKjN2ytva1X4+lwHn9XDeopDKd2MxKSAZfvIlho64etp0ALZ9cuL1vesxFGYRgij&#10;gjXHlferaxI9PNZbpk8tdpjM/AmqrkHPS8Fo3X04m1xmrUPVnaTZiEx7lwSt7x/jKAMFrANefEr2&#10;gPZDMT+Melu3gWhUXtY3mY634YyLFyfLNe4v4SaFzBXtyDuQmtkCuCduBLMxwBAu6ZA7bRtsh+Ys&#10;I2sUHqHNGe5ATlq3kx3TStws5mT1MXbPNl4z7NJn4yaStTx5el2Dl6XLQesM9+Dy1T2bh7bBHq4P&#10;54F7c48LLhRbMcc6AGPgXXVsZpiBgEGQYhbyRcr0XJ98mII+XGTlr0Ipelxs6UAbrE5i8x5syaoz&#10;Y56dylC6lRko2Y2ExwQcBCrTpG4I5J7MfIMSGuJeOO/jBcjIgMjI5ZubJuDmkXP3WpsOgpqcbAOq&#10;CaEZgXNVaF9oLzbHHp3Fj8rGN+90emtIcSsj8YAx8Cy0OTbWalLajH5pMGUYz3jiJu90Y1x/tMmD&#10;0zbB8VadXg7M2fM4ACHq3VQ68bto2QIID3DD1CL2jCoV3Dx7Mub2zkuaM3LmxAqTOJeMI8HfWzEI&#10;5jvxrJagGtrzjnvJD2zeqBsGU1bR8DgVtKjyE7RBg81Umh2YzTYAY+AhVpzduNtNrIdSAZUilS2y&#10;P1Dk2tVH/SegVUEbNqPwQakdpefry5vuRb9L6sczgm4OT5G4tNVun5e2M5fYwC0xLMhIqNRz+pUU&#10;ml2ZIyY4wF81dOUONyZ6CCM9sJBXVlcnyE98i2akx4JjKoPM0v2EZrdUPwu005v24U2NtNsYeAn+&#10;4lzeMeNdmesZL7LkEer5X+pcry9utrCu+yxzM5gT9rkFwpukxuR5z21pEjp9sze62p5azeX1BZz3&#10;+WrI4qjHYjDxkTnuaZV6TeCS9lux4LAsCw2oG44L8cCtTetHMbIGMFyMflKnziYEMM8EGmiFb5gm&#10;4Zlbz2I4YENkbMhnPuKGOabgTzLnMWtUOz3mxHYuLMmPrNqFujJJORhf0MhOWrhT5CRuQRm6fTWn&#10;TCVtjSm8bnD0xqh0vL8bnB5dpJc5LFFqU7x35R8wmMcpAHlwEFzFVa0p/UvcyAi6DbysZZSxggBn&#10;tLOKgk94efprzD1meqIxiqgDRbwcAwQdwnlLbGbce7LAZW4GzJjj/TWwSOaXnHuXVz+TttNOH2g9&#10;MJeM3HwIOST2SY4FbyOBwZ00QngUV2g4dZlsjzoyNmQ2dALXjV1E7HFkWpCQQzPFXhXoA3g7SodS&#10;POfB8Jak5GPjiVEquXjgFeg41poRU0TftHBTOX2Z8+N37qu00cbsyPAbT8xQ5eSzNpqaxctqt1o4&#10;I54OAnMXoPWnAOhGDziTuXjZ8aO7j/wLnuYOCMHuODgXodK6TbM5KdybUjIJcB7TG+7PTx/3afi8&#10;nY16xHMGMqiIKTNK4ewDPBBpqhuJ4Rzx6iTzWQduzXWoSk8+DEvcai05m4xrPZfL+QtIl4++h49J&#10;3JsPZkjlOOPgXbFLvMBLMHGuJ9h5P6uwQca7wohuODP3yLyTmDavPXMB2kGgs2mAYcamuSYE8MaF&#10;vYSLzia46tW40+m5PGpZ0IuYEiEWYl9Q+gl+k+HgWNbTBieWAxrUynwLGa3ebxMW4YD57qdeWoQa&#10;dTY27ZkGCDgtLN9qU0weizEe3cWhsyYBLANq9yOM3N6i1MXutPmT2lvYcUbSLTmbHvHFpiXKNSbt&#10;BwHWhbRN5gcn+rqLm+cEcr+iMMmpR/POada00ig2++TEGPgXo1szkd6wb8UY1577G5Pvj0C9aKDZ&#10;iZtgQQdNcxzA5Vp0/LKdkuFSMx9nY41RPRVDKVSXOe3GNHaocE3bPwdRcr1ANy5c/wAL9hePcyw4&#10;s1WnAz4T0eFMbG3F/EVbtVy/mu9x6i1mi5eSMh73HdVbpel7JQY+NbZL5eMOeC7qdRR65WAvwXwB&#10;ChN7jAwzISD4dwStVLy9yYZ+mmWbPueWr5LyNmDZT5nJtVE24/pcRtQk/ULUzHgGDGpZB4yYINSD&#10;qLIHlYEuf3aeldUOXIz/AN4nQoUrpNz4j46aq002aPxwDtQIR2oMI1W27gkamEbkt50mbhre4PRM&#10;A8wnmMmCD/2IDMKgwNs5+YmSM/afLgVDqx5yMH0lCnGVA5xVeOY5OMmqlMG+Dg6iDysm8k/u1DrS&#10;pN2Lgg1PpLahOatpzLu1YMuKbJMnJ4IAW43C6QpORtpJLrIVz3svrBvG9OY2p01sE0qQdrq8pbbp&#10;rWNrCF0lVgHJNL02yalvUIlPJhecngj4BiVVl7wgSnNGfq2knjwkZH0fmC01p0iLjmPao8HvuAIO&#10;Yue3DjUzrZq4Hz47GfVWG7u5M5wL07GJ2jyrNd40Km5OMw7xgctQ5pceObMHAlcKzZYO/wBRMyt4&#10;MOeMBSRp7iKEWp5K9wEDHx/nWeuHGNyfArg8mDl/fMb6SqrPWJZD1FlwjUd/TLJJ5WR/YgRKrG+5&#10;tgNoNO5zFqlJs2zNkcxtO2LTurJaknA3N8yLmtaOclKlfqMxbycevHGqS8ZjuHWhTR5gHgVDeEwc&#10;fGunSclNA5G41DcNxwcCJEuRqHGrCQGkcYE12gVS9zxkSJL7PGgAwCePYB4L+RMuJhjUNu3JGjzO&#10;RkjzxpSYRPvA2XtyRk9xa1L2dkaGt5eNmPHHxoa8miHJAmTB5j+QaAkcIa4mmNMjHjSEpAuEvIKP&#10;JGk4bqq7wSBHpW4JxxnRSaaStzAZIEBcZ+NXx57SXIgJJWRWoEOQVsfMRIZBwD99Ig0HcOMCe4jE&#10;4cYFD3zUUO5jT1tS+Hh95luDzd4rWzcjj41QhqYMhbigdCsEp2i+iIO5jWnSMbM2eFZXKgDjHnWt&#10;SBuTg8xcdmvBfD9+vidBje8bjsrp97MpjjCDIPqL0Cl9N7s2Bj1LaxPYuSXM5djNzlqjetBzV7Zb&#10;AuQD6a8myc1smVt/Kf0Fy+lUaJ+riHphL3MYjxwHyDWAzyrNwe4O5zPfW5VBONM/gHy1xnUk0vOc&#10;YeNdDy/Ct7gnPzVeWbxS9UFeExx8A9W2rISYOZqTJybvS8aodBjcwNrxuAi6KHK2zZlkB8RE2pbg&#10;hJtUcE7cJW57aBoZFz3XkrsuQQR84i7G24bzLW2/98hbQ7i4hZzQj+fMYzHzkKJenYZzfV9n5Tz7&#10;mBCly6zQqk2TzGm5CxePwW945axMgyfsLtjb/UgnjKRtoOAYlzS8kd6XXv1FZy/NbNiWMIeYISly&#10;61mY7wSAZ4IEOce/xo7u9lAXBO4tw5hx0h6v7dtA5xm4Bq4bXK4bPyWQ6kA1htHzh62ZWW3H5iuH&#10;2fHAO88PnJ0xrnei+12MOhhTW9JWszccrI/ICPuI84kf0sCuzcY3OePTgUO25mWSAGTzP9S1OtIq&#10;ShvCYOBIjf2ZWp5J8BfcSmDMbbIi8Q5Jhs4b2SIDyVapw3IYmPuKtuG+BbRmXgFxcjIpjdvZSHbg&#10;TLg/gQfo1qm6sIzyB01cHFePXmjfuXFg8rcYFuVFyPHnjAsR0JSm2MGF2peXvXgwRx/SVkcU2Ny5&#10;sqZKxkbEswK4N5hLpbfjMfOqPWallBVSUWRsPHHpwLDagmjYORa1XFcXm2BtdwE5a51eSdybOZWJ&#10;fafG/wBMDzyeEj0YFDGz9mPjUMjfURi3p5+BXkhDkc0I2vwJlxnJjjSHokScExqCneJwC4UMnjgR&#10;Jw3TO7p9Iikht1cBt9NDZfK7xVZJhLyQDUTy1KQC4Q22nnlyBPN8+eNOSkQ4mS+VjMTOrszl7IPG&#10;sx7YskyJ5xUBI+BDrRBsA6gwcCAkmDly5x31mI3jmPJfR5uMnfRSUJQbxI27a4DGtCZzAW84A6kf&#10;lrnWTkIYmC/kXSGz+Xk7gEmg1Eh6rG7mCXZOppaqwccnvE9xdLbTHA4GQII/qrm8bhzGWzArU9kH&#10;DMwl4w/hp6Xtx8ECZmEnwE1lZJO4bNhH0Eh4FVmDPUz/AIapNSTC9+HpLTqgcY88GnpKqzCV2bEf&#10;mIuPlJnsvZkMTAtI7HwaMGpGocrHZbPnnfHy0SpOYMoBncmPrE5aic4O0Vtx7Ho99UmYOBolUE0v&#10;OT4OBZvMLkZFqJRaIc8MEmHcgQ1xcjQ0ZMCfjeYBoFg0nNWj0/b3bnrLP6caeBMCCVD0MboBvsnl&#10;+8kV8G4kMtcgjcnuW+muXvtO5gyQIaSaPXJFmdBL4/vf6J+bzqGuNsDaNtuzMFuBc9uJgR4THGhw&#10;JYSPjR3s8bbjVcPGJjKEiZjLGRHrmAeBQ25MCe3ckaoKB6VzDARbZK25I+vntLJafk+NyDGuhKfk&#10;+njg4Bqdyd4YkDt2bnjj4Lv76zeYTCy5wdxdCTC52dk4LumudZ5Lyxlx/FRTaPcnZLtT9SYB5ONP&#10;PJhMXl+PlwD8pUmTtyBzxgyKyXCwDycC5j1ZU4EuAPbDmAuCM6uA6o/EWevG5LmOMCialtOmYVTC&#10;Jzi0zSoL19UNxNMZFDmDxVvgX2HhqzLdcWZpNMBM6GvH++OMaF4EYZs/zq/pdF+OvgCAnLJJj41e&#10;5XT+PgUOVt7I1pFPy965yWE2+tRtpTaByUvqYINSNdObL9lffMApP8CD0fRZDfIMq7BpaTjbN868&#10;d/aZzz0UWuP8R6pyLylY2xhgFaUe2ZjyA6vlLmOYStsZ7kXaW0R4O2eCBc0kt3cf6nzrL5FzMuTE&#10;sYanNsKIttazPXkrstjxwLMXjMkAzreJozwDP01jM0uQDP8AEXrWMdaebzUmey+3AXWS7YwOccCr&#10;bxwSC+lIye04411BzRarj2ZOUScU25uYFfJPuQbEdhQ6kqgcfJ40Im/TArbeXjC5BAtImEwbNrDb&#10;9RYmN4SNzjV2Zy9zHrRpDkjEmqSOYDeOQQQA5fmLQvtA2gJu0C57bzDcyY/00zJ5o9je5OMiiclo&#10;+460peTuZq5Bj4P5FoU0JJWA8EAGt7zFzfJ5hOnJABgOUnmW1cGdJuTZzaf1UdEz65am4mTSrBuc&#10;jbTgHzCKttxkMQ+AFyDl3CreKL2bsoxg/vFcCbL6cgJjjOUkY1alyljqDiepKfx9fmLN3lHk47Ft&#10;d1VpL5cw6H+tc9zwe8kswcgad6zUJckxmXyMi0JnT+BlegUzs/GQGDp+UtanDfs2nMdjP5ixZs3d&#10;jlsKF3zjOYDskwJ6Xt9TOpjhvjIfGiTNvjICCDqK55i0mtUe3G5GAMC7ApOh2UHHxkWJ7K6HJGPe&#10;TcA/51vErnBG34i8q5gc1t9Z6dy+mtW4XyaStsFlggUNvLxs2392gLeoN/m1mDkDWkTx2yZj8y5y&#10;15Xk8k6FtsO6SlUncGafuQfD+Ig805mOwlJ7rwmBa04pscYwQLFTmlMcaiYTajGXEv3kef8Aiq1U&#10;O41AQdwf5088ZuY3NlmD/QrrSlICl/O1I1Dk+1WOSpujQ/u7lyQ8YQZPMKsxnknZRjOaa2nHljW4&#10;u3A4B5+p01hFYTQZr8EB8g+muh5fm+WsRNOe6klblmyvQcknMH4F541g83x6c3LuLt7aJNJj2cc0&#10;YLYBiKMa8/ZgTUxr+guUktqsYeMc2u8sHDJZQxw4xqYmRtx8ca7S48+vIbiR3h44AKtuJXZWwS8g&#10;7eBVtxL7xDx9xakJ45xm7dvgIuhJX2dBKQR37kdrlrB544s8CM0XMBmcggNwKPJ29xYlJpo3Fnoc&#10;xB3krx2DWMi1qeSdtGQEelgcCuDQGoB3pcdty7anhOS00jE5o8bdHTgQ1u8wJ55IyXEt3wDWo5BH&#10;SPakHAnhkJH8SNQ3BCRq4UvI95Jjj4FEBcKPocZm28uVrVPyccqbYID5yfuIxJ5GMLLPwD6aMM6f&#10;mMd/QuR+Z4FQBSakmDZtJX0F/ORYzTZMd9bZXFJuYJSAyxmmx2SZ1+XJ2gIdQMxxjWeuG+Ai0KqH&#10;BLeONZuNxjIjygL5I5eSMeNHiSMQecf8NMyNxgHyLfxEBmlQEMTJwLL3SjZERmPeUYHLydxAWZCO&#10;SYIFqjNvpggj00+4B6Xt20qZHMbUjJy1Db1YMOePjUOaS8lvOhv2bHbBH5iKVNAe+0BTExx9REiT&#10;QoeDyuqiTOTjZ2PHzEHmFuAePzCooUTlkputOzb8erjItabzDf2wIDHLgu9L/EuUXhPAtUoNxMY/&#10;kSJsLzBPcOliV4OWtgM4D3PiKyTAbZyyA2lp7kbi7vJPfXGdYOHr+Y7szXQlBs5sGUgCE9vzCKN8&#10;Jtsdi5BanbLtMJWylu4tvvFsVz9tZLVkncmcncxgtwE5a1QdPuTEx98nlIxWDPc9xYWN4MTSXQQt&#10;sac61o8/qViGAFuNZLL5O9ckBBBdXbFSbMxmcgjcvhDgtag7SGkpOUhc7m2407rYlQpyTE55OCMG&#10;QGYQFxqZS807KlL6OAFy4tCnlPy6MgIN+Lg6hEpxI5S2kL6NsfmL79lEUnE9aVBvLk8apI3GNWSc&#10;S8kb0+BMjkZYB4zaadNQpQUlbGPGiQ2amEcMm3BqRqG4mpDLMAPS9u2g5y2yl6LmM7bf1ax0R8wh&#10;FjMjZkjIvRvZ+37NofBB5RCkXCc559uNUiv428fonXcsYxMlu58J5mVhL9zmJ4I+mj1JtyR2IIOo&#10;j1QSckymx8CPUnK8Dk8cHTXaX2pMVyd0JEkYwkPB+ogLhuMLnBH01ZJpMCGe4IOAaZHSbl5rOT24&#10;EIJwa3ZlckswHyEFcIqTPCY3J4IOnprVHFJkgsQXxYyLN5o33ZzZVqD9UAdvKyGIiQxtmxM/TQ0l&#10;QWb+BVu4SPPGkiQlMHDY183fImWcv3keOBBxjxq7U23JH8iQ59Sj53SySOX7mTBHwK1VZOG2grh7&#10;F2TgjBreYub5oTUwLkoSeul2flOgmP6ZVf5gx2ymZfUBXLkAeZAg/TR6i5G93nHB1F0/RHMXF23M&#10;nOjRLtSYvGVmA/MX7Ugybtg7iYpeXkgJn1I/5FY+FUoHHezNxp4I0Y3fHngUOnnG8sgR99TCTAbY&#10;gI+5yl/K82F0za2H9Bpm2pA+52f7pQ5o8bQNs5841MmE0FHwcHwuBZ7UBNPHH9VJT3hDnbRVascb&#10;+ywQcfTIsfk803YmCPTtrThvCwEz6kfLWV15L92c7yHgJzF6dy/kt3RDDi8mnasN+puqN24D24CL&#10;bZPVl7JGuGqbnDmD8Ra1T84JA5AaDp8xO5m5fVJ3A5fzLVbZ1pvm86MahkZjgGeODjGgMrnGMYPA&#10;QXM99EhzDA2wfVXlU3llrT0dOTSZjVjPfB4I/wD2Li2oJfucxPBGD6g13hOG44yc/IuddqFN3vaY&#10;F6DyW5sLbYcLzNC6lVhgNwkf4aZbvMHGpkvHgJ74084txkyca9nPMjftl9YWR4L/AC10IRwN+PHA&#10;fOuCafcEZkBGukKfmhONeWc2cs7tiz0Dl/NbVbDWyMyR5+XbUIjK8PIpkrnGPJGBPx+nATJprwzJ&#10;IbHaejpqYDByvUx31Va0pt7uRzQai0kbTGmZiTA3Pj4LSdhsy2NKQJyeMUxRwQNvqHgj820rhTdP&#10;leFycfloDVgxwTp9g83pK7UXUA2DnOv61wrrVWHiLtpp11QYxMxgZm6ghDVq7Pctr8EB+rct/Osf&#10;eTAcZGMYdO4L99a1R9QDmrI8EfOGuJ5zTbEedPy+7eP1u8cW8+miJHgzDwKnzQm7FQ4j3Uxr+Wui&#10;Ytvpnql5+TQeMflxrPXBCNnOC/bjIru8Jz44/wBRUKoB4CHwcC9MwEzqds57JprLtK3hDWPpJVIT&#10;2bB3FQ5XPMAsl3GpjycXh2Y/4q0+iqbYRdbtFJbzR7LXJw8uAhVqknrQsDI7Y34ZBrMagb4x3oNS&#10;AeqgI5gTXj767pCFSUnM3VOOhKD2iEgIdmY+S7pkWqTgmNtjg4PMGuJ5eQkBDxwalxbBJ9oBZbox&#10;6jUiJmFUwcjMuV3B55MHMBD/AO409K6wHBo3/wBRAZxMG0ZMcB9EglQ5xcbExrFmcsxZKuwWpzTV&#10;HRUrnhY3PmK+N5gOMnvrkuR1IQJAfxFrUsn96/g/TXmWZ5eVGbWw6eFmrTpBmQZuNCJ/LxuG54I+&#10;pprPZfUG7OfLg6iu0E0HGP6i8smYx0GUdamamSo4z9Itwevpcb8Ncx1LLN2mJl2ZtMl7dtMQOO/d&#10;1FzfXDce8Xgr+i+U8nZSz6q/aeR5+FXt/lAzMA92OrhQcwwX2yAycePImZfdC5BHAupu76zAR3jc&#10;m8jwZ4P01ktUDIFz5a3iRkvNgR99ZZXEv1MnxFycHMNbP9Bh081P2QzyRzQhiYI1fBzQkeSNZjL5&#10;eRs5xq1akZMmmu5dVccwi4Azh4Rs5xx6iu0vnhHI+fctqh1QPGMEaepO3HYXQQoSmKIutapprTch&#10;ICAjg6hRLpaRzTeZd5cY9Jc1F5YFu9Bk3llg0sfKWZmoSqjocLN3i1E5gI1ntWNxwExwK+DJZvwa&#10;SyvaA458cHU1PkXI4valxzoMm62IDafuRvbMHUWqM5wQwztjcY/hZ1icnnA7m86XxFuTgjYwwOYO&#10;Ai9Vc5RwiShzRmOO/H/E8aDy+X3h4IPNR6et8ZOqS3pJ6nx4xnDHprz3Pzatw6jGJtNCoe5cwG4x&#10;rpYZMbL3FyvL7jYgMa05nUBLYMa85yaWze2dpCcmMKYE9p9//AqfUG7RjwdxEnk4JBrfqLK6gqDH&#10;k7656Fy/LW0sfk1VDzOpLLnAY+Qf761puSXTJsCODj/kXPZJeMzbHBx2kpfUj2SZI/hL1uFtq2zk&#10;nP8AqHWhJG3gHk8pDXDeyNVuk9pDZ/kjWnPLRm2OBYmThOabUKaoyWcOBhzwdNV2WTzeXNmDqKm7&#10;QJwJmXBfKTSWeyutBhe4/wBO0ua05NbJbrxh+8ClNO3mY9Py/hpEyWNfP5YkHkc439te8xMzB45g&#10;+JGmp5SbCbYaj8ylqg8RxZHgg00HI408aTOYDfjTJG44PxOmuhmptUYqdoJUnnIfGtDjbjt51kkr&#10;9mJ760KXPbo868E5+htU7Q9AwztkiHHgbqa3djjHgjTrjOgThoQQzWlxHD4N08NfZr4mn2yYEnoC&#10;PBFa5q+bcuf3wxgFjVV3wkeSDjVwk8rwEvd9dLFka4/g1beRafaCkt5PPpCS8wPcD/y3GtCpOpJd&#10;MnNk3s8flqyQD8ChEoxk/Hn4/MXY4XnPqduQROw1W4s/akk5LZ8C452oenAWy5W8VBOJ9R70Ebn2&#10;iX8q54ENrSn5dU8l3xmcWPmjXecs8pxZMqO9ZyWZybaq2fEcKjk+Al4P6aAzSl95c+51FoQxuWzn&#10;c3gBD8tGCDwDOaBepu6vGtOFpVJUY/KJXuDnn5ydNWSYMxxy45g9MuohrgZLmODjGVKeTQcEuP8A&#10;EV3WttjmXSqp5aqPnnaQztjdPlkR6qKPGaSncx9PlrMabmjKWtgOYz5yK1TitBzJlZbcHUIutTk7&#10;G1rOFo3jDXE4sjPAqTL6gchegjCdapNKTbOR6J89pZL9n3Ic61KUjjVJGQcyc4++TpqZVlHkMyP4&#10;xqHsfJ/XQAm4F108kbaMZw8z/QuRzOT6Fp12MxnUxDzNbjsucHLtq+M3m85++nq4o8ktnRw8vVQF&#10;n7MXGunS6xVizmHIqbWXCaW4GWNZXOCDuK4OJoONsCBUmaN+/wBxPSRPCVPk1FtlB577aDqLnWRu&#10;MBFv9HEHA5xwfDIuY5s0rVYdPgO6bXOCf1dgjBn5ayuaUuSAd4J/w1qrwd4mREZpJxxym9B0+mvO&#10;OWclU07vJ4y1RyXOGbkxDxpmYM8DIGPjWhTB4TeT2fxFVZoMcbZe3JeeVOSUMYyRjUzd9MCMW8Db&#10;HAg8vuGKqBBrWxshG0+B4CaRF2w3J/1VyLsrthnRwx+UuohkxkxwXfiLxXnlFss9OwH4TQ05m3Hx&#10;wHzoPUDfrQXRoO3mGDgOlOJp7Njj+muE6JtxtXFbl7jGM8BvqXFDnm7OWx+nHy7iZ3chm2NASbyY&#10;YI12mMTUY01xzrtIHgZYPLKuXgNP6XK6J2oD3a+ucICaq9J5f8adTg5vdNNcPPYrKq3aZQ5F+OLk&#10;A8iD41bokjcaEzmmpjgW/bK9rBKYJjCAWMhRanfweX+0uRm9y4r23cECNOosHIe5R6cTyg5dtFbA&#10;fyoAsfU7mCNc67RKkHJLEnZ8DfSImfVv2qdgz4DYx/ZnGmT3FpHrGbNxtpsCasweyvOZ86Jn2lVb&#10;PlHpOdZfOCGGdbZQc0vDPH+msNGzxiyfiLftn8vHBKTxwHt3F5vmqlKOtxl1xjMwlZHL19HGAqrc&#10;vIQJMffR5nWHZr19B3CKG4Z3h4w3dRejwuycW7um2bO5gT26CxzNVZ7tob7znjBb6SG0nVBJa58z&#10;pERKuKgbPx4O+PppTu8ffKOXaPb45jZXY1DjJKs4T/EXHNNkszrGukJfPMDYEAemtndE+Sd7SOYE&#10;mTbW6aTgmBsfAf8A9iyXZfVhX4/fGtObkx3/AMVcxzAnaOgwr94zeqJfv7Y+DjXHNUN92cngjXoE&#10;3bjgIeCxzFxPtMl+B7k/3GvJOX5tWQes7TmBO1YYOOaDgIr5J5oOMmCNY/NB4CK7UnzAR317RTao&#10;8xuqcXZm4xzYEGrzV2xNCEgsRh47VvVEuOafl/8AWwI/irq5w4I/JgCfJ1CK1KdmOsHnN9aTAkbm&#10;zADqrK9og8cqxwHuRjXRVaSuXNnOjqRkF5q5jrN4UJcHcSW7XgJ8kwLVuJPDkMiLgaHkYkWhwN0/&#10;jqRkFuPUXQmzuXjjIDxrAW7fUXRWztuQJGMfxU2Qi1RXjO7od7St4NhKQB5dsVwaw2rGY3+t31dq&#10;keEuAD3xiWSzycDbZO4RcHCS1TTrcnNtJjMbls2+mq3PJpvI/wC7tpSueDMTBGf9VDaob7s5PBB1&#10;LRF0CXWHMOcVUkwcwX4I/wANdXere3vX3Md3GNccvCEg0Y12Z6v7wjCnH0cHUKszM7UQ6Hln8WXD&#10;bRKxhbANBxrzxqwZNddybRKgcxtjwR6kA1xnUmdfOX3bIjmbunPbwZICJN3HjV2cSu8VQ/suVdfe&#10;o5ikG75jVwp8iA/Z8kCuFPy9I2R6Um8UmTAyfdOO1prQpOTHvxowZLSyWmxuY3IG3mCW8UWQe7YI&#10;+cMRbiO0NBsvmA3LbHYz2tRM1JMG25AweaX9xQ5xMBy0gIID24CLN5xUBI3J44OSMVtRO3e2KuLU&#10;zJvLbIfqrfqTl4zU4A0HGO6Jc30vNGWhHAfJ8XuLszZO8bGlx4IOPqLzfn+a1USxfynoPKSFMbuD&#10;I6ocs227RoPPKobT5tZNpnGK0rJPJOODPBxjWAzAjmWuT4wcwXLWLylk+pSW5qFW0yuoG47mRAcY&#10;1MnBMHzqtuHGkfAvXIXaPPnEOpG+pjCqHvGDjWqOJXjbAMs9mEvxkyLTIyG41h41W9zWhdl2WWNV&#10;VwPAonjkGezRvgIkzIjEwGg7cmAiendUDgoo+7jRK5308QjYycQgEZMHGkS3Gpjxmk3l+MaAKrbw&#10;EV8kdwxAQIaOV4yLeaL2fuIxANpYFmZnJqjK3DUxkJslps1IMP6uDBHxq7Sj07gWzHwJ2XyggRg+&#10;l01pFL0Hv5L0enbX8/zeDVvUMZ8HietQkeWsp7Okyv3oI4F0VI6fbM2wMHGjzOnxs2+D+IiWnBkX&#10;BZnmdVVCzqIWLqBo2d7JYt6qtcvZaeBMsOXgj4x6asjfJ0F5NkpjWanWwkgwrfBkjVPqAmBseOPz&#10;bq0ma5xrNpy3vDyfhkWngMj7U2EWTSc31w3JbyfTHaWYt5GONzyOZzFtk01m3SwfyKtkk+BzggBz&#10;F/Q0LJ/ZDzJ8K1pFpppjHk07i1+Vy8Zs6DyanB28erjtK4S9pZL7i8ozU7RrHV6nZ4xFRcJezwZF&#10;LJT44+BIbwYRoDUlWDCPBAudh4HISW7fum06apQNcTDcx2eZcRKn5eNsI8cfGRZvTcrmxr5nIM5P&#10;NWnN5OSMmse5bXqdKsaqs5hLmyWkxxNNTA2Bct/CVDHTcx7R3y/buctac3thLg5dxTo/QKDg41xm&#10;R5r6d3gtB0KcMpncMpeSd7GPWPnVPeSNtAyPBADOtanmQZ/APl21lcweDgGcMYBai9a5MzTpKbDi&#10;+YISlGVyeaDlRPL+GjDeeDmUxBBH/FWM15NCsypmj3BPvPf5i9nhfUPK3d2s6EZuNznT6DuWruqi&#10;Vyy5z6aAs3jZy5A5g07nMGXwI8QYjEycY9Vc/mknQYxwSG3xjxwH5ZdRcT7VJWRnPjxwdRdmOCbs&#10;2xhXOu1CX3iANY+oue5Md/1At5mTbEKe3lZHMuAaBBySPfCeWbqLTqTZk7OPB3BqquJoOWza8YFy&#10;DqDXtLto82GZGN6zmIAx8ZF0gOYEbZ4wLGZGQZpsxeR6kA+n7i3KaN20ZMYfq215jzmd5yz2i4SO&#10;oMec10ltXYk8HBkgWAkmGDg6atcnmBXBAR/prwXPaNaej4x5oQ48eSDUR3eCBbYI9ONA5ZDgJn4E&#10;dJB/E6a4XWYxTfYdPQEWbgZskaJTyV3pdjg1FXGFuAmODqLR5WS8M4YNSC0ulwGTax1Ylydorcvc&#10;NnMlPHH+INeddcPCQVGeOAHVXdTxuWVPT4+S4WJs9h8xnc+mrncS2bunwcC/oj9lkJVr2MPK+edx&#10;UdYHpetCGIxYG04CK+TAhQjAz64y8z3ES2kUHZbMYGDG26b9TwIPMJoTsliZzpxkaiuL1XJwqu2e&#10;bpDFLtxwNjwGtEjVwI3GFt5kax+j5o9M9PAEFw93/tW/Dp+z7TGDP8VeIZ+aqE19h63hUukqKqSg&#10;+0s7kFv4aZmlFjDYjgAX8NaoOaY23/VUR3bMP3F4xmObJcfXQ7pOMiMMYGMgSHsnL+JnRhxJ3Lkm&#10;ML4X6SMvGZICY0yzcD0II0lPOUuoi9SqBknlblmQ8cD7IRWVnKt5JrXcf5FLbjxjTRcljwLn3czT&#10;2s75b6sUoL7u2gJ74/MQmZ+j0BvRwJi4WMmOC7jSKycueh0lmNc1jdNWPLynzX0YG+P9RWOm7jmX&#10;J+Yy8cbc8EfxBpmhICCGeCNX6t0ZE1/n4kCE1NGaoF7Ngg6ZbadZ6LIAfxU1OCDjJZ7/AFF+MyYy&#10;Y41o4dragb3Q8MgzZ1T6wl+Bl/eWlcN3QeoCYx4IOO0ushTd4imp2jz4qhngengsZLvUWbPKXJvO&#10;MK6E2iSsccxxx9RUqVjI2eYDdReuwcnrH99Z5jNhWNrYXvZHI5iF6COC7jGu3qPHvmSPj8xc60G8&#10;3bg+quiqfmjbeb3LXOc85lrYjzp+WIalOCRB4NGPjblRIbwdsAY/w1SaknG7TX/6YFqKoO6oxl3Y&#10;OpbXieRQ6crQ7RL1KaaESYDgyQJ9lvDjgQemJJvJLplo42QwjwLk5rlJ1r09up0CUW6WFa3RQ3BO&#10;+rI4GhxGA1Ml/wDMS+EZtOOZj7iGzCT+zAjj47V3VV2eScnH3FVawIRmRj47S965fyauljnC5OFu&#10;ik47JAfSWhThuOCwax0lQ5XMN5sRwcfNV8I8HG2OHuK3JutCEkAt244x50O7PxkNHBxr8HMCcmPj&#10;Vqt4x59ONef56G62xZswik2MCrhB3SY4+NXVw3JH+Gq5u/8AE5ix47vvPr0meuG+6EDBBwETsv8A&#10;Gri9le8ZI/8A2Kqgl5ICWY/9wLolS9Gq+8xHJqaEWYyhHj8xWTAgRI+/ZyJNyYyYOYoHcOrC5Baw&#10;en86R244x4YFHAjTfo4A5PLWMzXVepcU9Oy9wO2GBTJiwJAM+PgVcb3AkwQeatTh00ar7z89oPPb&#10;hutcQA7T+guDlqyDb4xn/wAtVufjIEfIX2Hr73oaH1wGGTwKYNvjyctB2+8xkwK+U/L9QF7T+kup&#10;hI3TEHpPT5I86PDk+AfIzjWhM27a3k40NmDckZMH6ahzLvpmolANbDHu+BVyeSscY/qIk8LgLg8t&#10;OkcjMPCuI01apujCw5keNiNr8H1Fj84fuWzzB+mul6/ZjgGGOBcx1AwG7Hjg4xr2rlKXo3wbqcLm&#10;U1Byn6gJoa6uzeaEcsjmgBy1gMreEbDPB31dpXNBRiwdxdfMwqu4cymabCwctoBgjsZ0SfzMcFiC&#10;A/MWSU3PO5+orjN/Tj4ALh5mNrd6Gp0CZtiS+U44vcZ0SIDuWUBkZN3GDArWDVJn1Fyk3bbxa6fc&#10;dAjslUIPASzH1FMG4JAPBB/E8amzMGpjgQwjcibo3RmmhQWqRz/AtalTvGO6sNGMdu931Y/tRZHk&#10;4Brn8njOo7ehpJm1muTGaDt4O/aWSTSYDjJg0kMJUm8oPvhI0Y3D6xvHxEum2FlIVuhlj2jGhPtG&#10;8YIE649BA2cfGRaqo+q/D2+PiRNJZHFlzg5dxJvNBhGeONDpyO83BH31CbjIYdmNd5ynCs1sOfyb&#10;qy7SOYDbDPj4CdQXcVwH9yBj6glj8vmA4MnMCpkwqTA9wQH/AA17clFRwjnlkqCcNjMjhsZxrN27&#10;i82O2j4yF00NnDwkb3HBaxpSduTff4q5/PurUXYvdcXb0SIkFiOPTjujue4g9QM8ZMfcVxjcEt57&#10;uBU+oeWCD8NeGQ5jWSdDuXJ2jnSsGZYODpoDI7dv31oVUDJbPGs9k5MBMnAvZoW7jzgH902yix74&#10;5BAtO7PskyLE6bnG5kBH310hI3A3hALzHmCY6NLs8o7PCpS1X6h5nIyW8h7iZnAyfU8u0tI04B++&#10;qg8EXef7z/uQjnhXbLXYYrQ89j4iuzfI2wKoTN2OAuP9RHZG40/Mt+Yo35LWS0elNQSl7htBo8uN&#10;Dd8xtsHLTNsjkmOBRBti3MEF0iimZJS9tZYlLRhmPo+Wr7T48d6CPUQ3drOeD6eonpHMB7xk04CL&#10;k8k7qFa+gaiU1tJkwl+n76BM5YNxkjVvmGfPBwKnDmFkmCPj5azoereNevh95pPCZGG7DB8PlqXc&#10;ut/wlFLMBuB9JfLfRKDm4Fo46HrI13Pv0MyY8eG3xjBg04xo88IONzjgP5SDuCEgzwalzlqYzcDj&#10;c3vM016LfVErMXziG8GSDjAXTUS/jzrQSN8fzrOJgTdi4OXc8xecy06W7Z0PaUHpPNC+geCPqJ17&#10;OCwcfARDZXMBuW2C/bjTNwfB3CJ0LAO6r06AfMVUGBt95z2OX0084t8fLQ1m83ZycMf4aPOMn+YM&#10;S9TS5sZVZz/dDEveDjH9MSZmjgcDY6rbNx+Gpm8EeZI+P99Yv7v9S01OsrUVZnNRx5I9TVVwkD3V&#10;51y4qE8ZuWbnP+oj0reECTAsLKck6rb7mvuDkZk2YXK/CQGcDHAPJxjTLeYEtYI+NMjeXiYI+Bbv&#10;qbarIut3SoEcPYNGBKNpjz30XnDcYb6iMyDctzwRrzjJY3pTaS4GAZ4CXoOmj1wcA/fUMeiQ6MOB&#10;6YMHTT8Y/wAsHJFL3g7mfqIk4k42xL3cVbmjMkY8cAEelc8vDAGPjIrMnC6bc+USh1u2WQY7LbAq&#10;sYl4vPV1ZjvKnnASAqzcvrZG0rHJJssJe41b2bfT+oqS0Hq4PLWkSvl50nlpXjrqOmDNsYSIO8Jj&#10;UyYExjwQICQhICLemv2iNAYG3Hbx8yNMkcYCZE8PRHjQcjjHfgRC7I5weI8vEB8RGBuMHxFQ25CB&#10;Jgg6eqrgztxjxr7NS1igS4GvCYyHjTLdwOCwniNyRkzoaRvgUULcBwSI81MECPDGS5z1jLwhIHuR&#10;XaRzD2nn8tbUzGVJsWZiMna2ssjwZIMkarc8qDdtHvq4EJp+ZqrDaocY3J4410/KW4rcOe5m7Q9v&#10;GMfvj/OobceAmOM6Dt5wO3jg1OmRHpe33yxgXoPaPPk3NNmouaaYNf8AEWtOJg2C2xwLE5HK9zHg&#10;v3OojEwl8xjHj7i6fGIsVtg51Rdm80/IgJCDgc4O/dQdmTA2xx+Vy0B7YbQOfprLycI1IU0vhJhZ&#10;HZgTNwdvPqLPRzQhuNTO1HPAuYmvsNqFtGhNxtrWfTjUPeBth/3arZHFltjj040mbi9xgSEotLXT&#10;S1S+oNTB5gkebzQUA86xmeDI2LegPyypM54SAmCPzV9fjPMWZfWGwStuR45xxq7EZ2c6p9LzwcZM&#10;nTV2mE4EYeCBOS7yxuyLfB/pqquHm8vcCebkwfImRjG2Ic0a63GJMCa4pLhvZc/UT00HesR9zpp6&#10;aaxDxh1Leqg9PzQcbk4Y9S2jJzVKVYGMhWiJT5YCAg0iIbPGdllgWhOJgOPPGqTUkwHBYg5mquS9&#10;Z2nQvhKUB3Dhk2ZAg1caDy+aDj0YONVWpHGN6fBwEQdvMCBSZrrEkV1TjSJoPGQCqswZ6gMHGRQy&#10;TgVvOdQyTzfCA6cHLWXCS1TTTmuUxQnhNRiGDUjR4Y9RVt44E2cgjj8oolMbvO4a70l0xzCQ9NJX&#10;gbe4NMjuRsj+AaMPJh7EfQQFnkSprjUSTGbP2kF7gRiYM7JAWbuNQ5WPGQEZtSNXyaM8fB+InYy6&#10;4HVVBKVkx8YBYP8AAudaooe9NrzYGQYrlv310hT47w7Mflaah1JLxMx3g9TmLu0TalHPU2uOV543&#10;3lvn4x/eUY2f7SGwXO58yDlp6sGeNsdzBxk6a5vk9yWzFZc1PUqDtNO5By8jm+Y2nc8pGGbMlsCp&#10;NPzgZmQI+/aWhMyaYIIOBeL5O2M09BhOU1Q83l4zEBjSmEwHGTBYzp4lyAmDlqGRveLgj6iT3TUS&#10;8DuJWRy2P4Fz28uS2dHgjPbg/wB8S6inkw3O+2D+osfqyj3L9lvkFoa6fl9/lsIsym3tlwkdSDNu&#10;MEC2UHptjXIFHuCNiACbTju6i6zgJjsYeosXnNPTdsbgHW9wMQJcKZAfCokbjHnXnFx03h7TMa4c&#10;Ejc4IFSXlNkqRtucGoZWqqCWc8ap9Lzyq5a5fOWYC2ObcL3/AJV/VH7ObWq2zxjnnvAf/gnNqelJ&#10;/wBK2uFdqE0ZM58dt3B6S9Sme0R6/kpzTVjbjJpD99eS+2Ae+VHNTdy7pr0h81rG1s+I84S5rTSN&#10;g+7GnwDB/TXezxnZI+bQcHT99efuwOTkbTrHBqQdRd+TiaNgsrznprxbm2FbLPXOWHVxTnvawMls&#10;EfcHpEXCtSOCdo5F2ltQqC9LgRwcZP8AeFcW1AO89PGuu5YhVKOe5nm2tLhs7cEgmINfqr1Eof2x&#10;kAIfhLy7oMbaNyCDv3RFXplsvcY3GOPTj6i4v9o38Dp+RTYHEnJGM8d/9JQpPI8bnGa7gGrId4OD&#10;gTrQ/wDEXmP7wdMei6wlEXsQUdhHdOAeCDgGpQ4h8K+93wLM/eZUnb6gTpWsGt+WmPSckKmEAoRA&#10;ZMSimP2rC1XgP73yUy7jx8CEEJpp3f8ApLn+WcnkJPUMYgfRWY9WGxmQVDvpjAtmJ5a4vnmyufU9&#10;Ns+oyGX7z4F6VRGH6b0fcQhvL201bvYDBuBJpr07Dc2T422z3lE+SxsWarW04KebdHsqbAYBBcjJ&#10;yyf6V1pMK0bT6QsbJxEjI1urmPaXsAIJ6d5LdOAfMGJU+l6wbSQh2bm0MBOZbXqkKFEk9PIj/GeT&#10;5NMrEtkfl4ik7RGY2z19BB1FVZWzbRy7HHxjV8rh4N/fMHk8q5/KqrT5Mcp3YPGvR09k8+d3gPS8&#10;0J2sxbB6fMXq5T7MccpAGPqCXkXT7NzJJsDlEjIVet1D3H8pBHB0xCGvK/2gQvtcdh63yM/aesqs&#10;4ZtgufqKq1A8GGwawrVtAtsyY4+nzFnswZ9qy48cYOkueSk6Ga8Zo+48mJzNj2wj5i6K+0DZmPIs&#10;Z2PjGw9mMC3c6iu1YN9zJeCC4kOh9TKrBDqohxDtsnBPtHe8z99Z7MJgUMu3mDU3zSXUW2iV9tvZ&#10;HAEGe1qWkSldBy6WyU8b8G8Wxaa9vwr09JHPHc0n7XIOA3hN2l143GsNmk41PcW8VwPAyffVXNMw&#10;Guh6K055zh6m3hI5jjR6aVI9CTHAgNNjwPQRxo9UDMcedJ6LdBHZNa2fzBybPAtIpuRvX5DwNuPm&#10;6qPernJ5a5kr6N5wDLd/YVwp+cD32awMwZOmudTNVa9f5Tb6JtUdn5iqyOVud9wG1P8AWtUk4yNp&#10;sxj5erp+4nqHpPeZie9prfuz5dHYCYFu4ibNSWwoTjm/1iKfI5ZAN31xC8lZG2SDqL1o2qMxuZdk&#10;BkXnjVDMYXr7BwI5fmbVYczJ8wx/cycfMRJmzIbJzFahs21vJxq7Ssg4BgMFdDcckVWXy8nB5amE&#10;p9y8Hjg4yaS1rdyW8ffIniM9zlII+Z8NDnDUpMZnFJkC2PHH0/8AcSJUfMCNhgggR6pJhvLLJqR3&#10;f3FVaTGXv9NYrt3uGp2nbZp1UVQSAYIA9Ty1ZKLcY3rEMepGs9JJ3rwgI7C22g6fKGdSqCPju8tR&#10;TUqXENOFayWejMjubt5cFpVWcONTB8K4tLAx/oZ2+5AJUaqJPZbXo15IncPYdOLTgMHmlzfdHT+k&#10;tClbwgW2dZWTI5vX8nmLVJONyYZzcsNrTVrk7RmI7xcGcwIZtZVkZkvcZ1m/Zb3gvq4SdmSBtnWL&#10;QalAYcOLxMfcR6UPMbhDG7Dxp9m3G2IhLlKafHJ8TQXDfGMKz6sHns2BXQczx5VRa0GPdjroblN7&#10;ZiaJr7hxzVGjNslrAREqLpvtJ7z8izGsJwM06yanxF05szl+7MgGj47Vz/SrXTemUSQk9S0ZqCn2&#10;TNsc0flcteS+2h4PtE+DzV7AVI33kZ4F487ZJO5bTE8CRyZNsyEjfHc8wv8Ap5iaQ8iQyYyI83Hj&#10;sQL288SCUvb3rGAC0Icvxplu3HANjB31ZHE4bccCRcMOitgc4IHfm3fXd+zchDCxxrz+2D61+CDj&#10;6i72oMZAts/HdKvJObKt89Q5SNsGTUSOgAnhO8jwCDt515W7dO4cmoG6kSh8RFMIdQ1lvLkkzTgG&#10;sOmDfeZ8tZmZbTY8ayyhPb5ieOPpp9LhyNo1S1p+4uP9sFQbs25/MXXNTkGFkdcObUN2c38fUXd8&#10;sQrHGBnptcQ4hrBwSMh8Hm8tc3zx57SuwKooccd/Bxj/AHFzHPKbIEi/oGElVR4TN7puXq7s8ZL3&#10;cuiEvSyk3GO/BBqW1wHsLptzuwIPxV3tRY8fGvHuZn/a3nqHLCaokcJThmSMa5wm47zk/wBXljyL&#10;q2oMjY8FjmfzrlN279px/UJ868sy7ddXHaah2RtMBNFbLJyaf/VWZU43cGz2MnM0+4tTbt/yLmFo&#10;Ux3ps1NJHZCTN5gsfEUxw41M/wCHqpkbMVvR1I7qmSORkjenxrsk0nwDs85MEaMdPAHTuJ4kjHA5&#10;wQXfiIxL2Y4B51qXCqQbbcth40u0CR5NVGG9zvgTLi2nXhSU+5jv4PxFg9ePO/Bp9Nb9NJeSAaw2&#10;rGeAeCxnItqFCU1pi5NzVKM3HUA22SDjWS1hPN5ICCDqdRPVAQkDnBzPie4sxnDgnfW0jllSm2HC&#10;zc05iqzTqTnA22fzFpBKsJGPP01z3L3GDPfV2bkJH8S4nJxirhHWuqNCZzjTveX01cJXPMd/H5Wm&#10;qG3+7Ag5iPDkbndsH4ie+EotS5xj9WE3kn1NT5FkpCEC5OaBdIVZS5A/hqnuKL08EYF08JyjmMml&#10;pibcbl+TW04EScN7IzwLWphT7Jg2WeuG4+Dl2+YtSZSZaAO8+7WYFfKHpvx/qIDK5fjc4/M/cWhM&#10;3GDJBxk5axXfTWbafqCrR5jbWW3AP+dYy8Hg+Tpq4VA8Jc3a/nQecDxjBAhO0Im7pnpCYyKtvGfj&#10;V2eN7I8fMQ0gxxjyLaS455ySkjyZEpfLyGJkTMwyZFZJG3ItIiSgRJOMKh7njV2HT5DExwcHUVql&#10;dL6mOMGS6ll1BQ5fT9njR4hBtvnVqnFtmPPxrE5pMCQFTe6ZbtoPPJhjzqkvHBDKGN4QyMDb4BoS&#10;khIbdvgTxCYESbydybP3E8On3PHGnpQUAcZMaMDGkRuKDJBxpkeRDiweuYM8aGvJh+RQ5g476rZH&#10;hI0CXOE4cY0HcEUxDjpPD95C/wC4YxqZjQ9OEIqNdDLCTcmNWWXgxqkDVql7jAoZivAWXBncgItE&#10;kc43Zxj/AA1lI3mNHhvCQLk5sTVn8CtM06Rb1RjJont+Yt32f1pZHgjBk+KvP9vNyhWgsNpjhs3B&#10;BfXIyOXm6dv3jrcXza1Z1PWm0AZibsG6P6vBGsfZzDHNs/mrJR1IVyTHGe4j8nm4wuMcasTH1jKr&#10;8Cj94GyW2HfcrmnIgDwD5avjiqN2ICN5pwctcT03WGBz7g+WrVOK0e1DNgQBYlwD6a5d2Mbb+k9I&#10;hZpVX6i+esA8FNRsQwA5a4bmEvIzmII10VVjhzG5wRgz2umqG8ot65ZHMEBdPUIvR8M7psfWw5jJ&#10;2zZVg9Wk8HMnMq17nsqAzRxZZA/iJ6i5PeegvdNEqwk+BsDXF9NWwnqXtmXMtbuGAzR4KAmRVsjc&#10;nGrUSV43uDmQI88k+Pg4x9NdDeYrhmn5hZICONWrtQcY8Eap80l+5kwKySOm3L8d7uLLdV3AhJaz&#10;bWWRu4I/Jg7i0IgxwD3aACuFJ0GjEwpsbYnudNcjkuYIim1nWwsa2qwyWaE9mVPmBL18y6EHS97j&#10;1IB+WgLyh95c+YkwuZon/cCZuGawwFvK8fGBVWcU/gXUX/D/AAcHGqrNKHs5Fpo5tif9wZf7vtOR&#10;XkrJB86rbgeBdOTShyR8CyuaUuSAmBdQnMpYROxjlGby/ITOtVb7R9wHgDxqhTSTkCqqQCe1KZP3&#10;kTk1G8SfaASAm8386AzSvCvHuM2osrgTxPcTk4xRGap/xEJGTBApjyaOX48EfAsfZ5CK1EmBY8id&#10;0Sl9scgshJeKDPzEt3x8Cu1LysbkesjxJe2DfjR1qu2FBlbiVjCqq8ItIngyR8Czd43V4kG8aPM5&#10;X41Mk8rxkBjVw3MYeACByUkOl5XeItaHR4o8ncVPk47IzxwI8OoHoc8Fr4a5bJ2t7Z0MJ6lGV15K&#10;2zYmRU8efJAjFeThy8c4zKtycZLi00patW4ZbnWtA84l+7EwICMmMmBWqcDxkzoaNvgWogieGJeN&#10;GN4x5EzL2blXCT0uOPPGkggtVJt2QSZ9SNdXbP5e9f2NC3B5ix+l5OyCMGA66opd4Nt8P4ay3TTa&#10;hJKTtMkbaAYII+oub98HA5x/xF0ttIeXm2Dy/LXKLgmpj/EVqOyId3R6cOCR2NBIcvcxjwKG8cf+&#10;mjEveYx4INSMi+CgaRuQxMEHwikT1QTAUdiCDgGnnDfdnJ4IE9J5f2xMQBNasjFdJ8kCzHd00kFD&#10;mg3O7HDABU9vJyxjWzDeb/McnU5Y/BAq3VDgcBDwB5I9JPS7yxLkW7hlZBjDxqnzRwO5kRKePMZM&#10;irYxkjW0lJjjJBkjSIzRIY8Ce3cka/QAEjfANQ9zxrSG9LuTDx9xHpfQ7mPoKxKhlJko5OWMitUr&#10;pskeeNbkzods241DnBGzbgXxzvpgVVvTeDOmfs+QxMCuEnJp441dpXLx3McYFmXD6TPR0OS3jVkJ&#10;SdkeTUWqcnOkMZNfQzovaNM3l9NkuYF0hJ2bZmywKt0/JyGJj7i2DscYWWTjtXVE5xQlJj88nmln&#10;Yi0+msBnlSe05ACxrWqwJgbHx8fKWDuGZHLnAHjQ8S8tUrng48kEqFqKyEqCXcEbH9Napsr2P7zr&#10;G/EJ4E/tH2fS6Vtz2V5w3nLF6y9I+j/fOtTyZK6TqGGGOHElc5I9NB3ErZRkwBVbJJyRucHmeWul&#10;tkeyscZLznUWnk+ZlY1XUMkGLjOWWzpdZmMv2PkecCJTDYWNs2PHGe3bXfjOm2zBtkAsB2oTDuQX&#10;V59hv2sy50uuj3D0fJ8jRIKrPmOJ3lD4CHgviUxvS4w9cSu72X6hsHGswng3MBF6rjcw6aeYzcZ0&#10;xqkjl7aMmC/0l0JT9N6eO/k8tc67L5eUxAR/FXaTPs5m2/y1wnNnMzYzenX8R13LGFU1VjAxK27Z&#10;mMEcAPpoy/qDA2wB6awCYbQBhLZg6aZJVBY78GkPqEGvPslgJWRdHsO0TmlRttZDrCcXiAjNwD/I&#10;s3I8xkx/iKZOJjvOe/nVJJNNPBB+IvW8ZjOmiVnn02ba0PTB4RzkguoPUkjc7lo6iu1Jt2znPzFd&#10;qgl+OXWYACTkZOttYdHaqw4VnErwEwd9IcrGGwtIqCVkC5s6SrbiTlgXoKX2nFuSMuJhjHgCBDR5&#10;B+4pkwIMI8ECGjcXuNPJB7eBhV2Zzhy8bADy0BZychs8AFZJeMjbJYzp1FoxISlcjL1lp2zujxv3&#10;uOMGQaqo2b2BteMe3cW8bMyDbNj4AXDONNZjnVFyDQqXoscG/RwcCeeDksqc59SO15qMTSXvQssc&#10;enc6aweYDxvThg418oc0tuqOhKbrQjnI2BcgHpDUyaVAQLa8Y4sfUGs9kbOYyplgCfO4EIiyXaQ8&#10;chJgjPcgGVZiMZa0d1u0Q6wqwcZPaX1yNUlvUAo8gQW4FnswuGJj7iMScepj8tWuhVEVxuTMY4LC&#10;tW2icN4Jcx6elpjVDl8wbRuQQKt7XJpjICBc/wB2Wg2kuriyDGd4xkVwp9vjcgxqnysepjjWkU/b&#10;30HgGugmu2jnk949Jtj9JjfynHHybty2jFQUmOC/g6d22qrQe0AbaSgC20/M7iMDqhk8bHgvr+fZ&#10;uTlrbI/Ie7YyrpI6zPaXlZGbnG5UOsKk3PW5nSWkDGN+TAG1g6nyLPdsjyXNmwGyxXOVOl7iB1PT&#10;RCzbJIJi89rNdxkXTLSAvoFraa5r2aV223cHTgW4sJ+4fuMAuDzF5Dm3uRMkM1j+gdLhnKYlBbwC&#10;bwcAEBqOq20sF76+prORsW65WrCaTY1/AC5GTqe4p+VIU/LO19PXx4B+Sl9MsuFQbYG0A/fQ2n/6&#10;4GAzw+RcfzTed9wG6fURglcPQ+zB6YtRe5/uY2MrY+I85/eCx24bN6xE8lzCmAMw8bgup8i8wZo4&#10;1DrbNplaEeEwR6kA1jPOIvb+TIToMCOtnxHnHM2T66WVVw4JAnmZCRpTQepkTzdxuy6d5zyaS1S8&#10;fcRKYEIYeCBDZWMhlcGY8A70fAnJ2wcc61A3JATBGmpR6bJMcCtM8ZkM5PGq2QdnItRuthE9B05R&#10;bwbkesf4SPDl42xFhFJT8bSxjXRLP2xlvMGpHylyerdYzdODwLUu8sz2sG47d6DjWPkIulm8vbGJ&#10;gcrN5xTftp20Hm6a6VLlFplbcePIuhNmdPvTEwQAycxU+k6fbQTb2nUgH01vA6o5EDAFuPle+kOf&#10;5ZFSHiMxhHjMe3H8USeHWDlm9s2LkBCqZJ5PuzbtWZHyXdNsmXhJSb28J7e8ctJdVVuCHC2kVYON&#10;kfBp6S5Fp95ecnVk2sTzU+osxpd5gc40UVJA0iqG+Nt76z2VyvATOrU4cXskCmN2bbdscemnXbJQ&#10;EppOG0Day28pZu4mGDJArJcHHfjVJeExkSUCHB6myEjegg8xa1MHmDPy4FldNj1FcHA7xMECS/uj&#10;0hJ5NMdjxolJ5oOAmM3TVPcN/qq1U+zIHW8tFAB7+044wXIEHmBL2Tlq1M5e9cj3mNZ7NG5DEyJy&#10;AIdQPJcGwEJ7kfUTzjaASAYGbDTg+Gsxmn3nAtUoekyOSY7H6Se6F9QnNgoOTjgZb4bnEWzSuYOT&#10;D0eT/OsruEbezRg+EuuqblbaVS7Ga1jULkVGolIzT9PkgsOY7Q+rq++qfXFQDk4nzyPUNymyMVpt&#10;AZMGWifmfCXItQVY5qSY4OiNO3g2TVB1I5nA8Zj20zT9SEuHbQdTmEQ14OUy0YIID3Ixi5irbOeD&#10;+n1UqnZJy+VJbgbYFT5w43OQnx6kCMbveHj5kZPMVD2uTCzJbMGmtOEm0U451nlac+BsC3As9cTB&#10;ybroaQmokMie5O8SDwxowzTIxowNvgsYFEML5JyE0IF6NywDaVUOeOPnbqvP2hpQSaTZi2g6hV27&#10;tYnDKVU4BgHjJa1F4lzyrrcniI6/7+I9I5Y21PkHHLi2FyfGe3c5ah9ubsM8EHGRMs25JlMQQQai&#10;tTykxhmJwwWiR2umvWU1eYcW7dGaPp9y5ZPnMHGrJMHg4x4w9NKXzTdmRwh4LWpaVPeTgkDKz5hV&#10;b3Q7QYnkwvOQfEWV1JzD+NWTeNW8lMG44Gx447SE7ZOYyPJnjTOoZDXjzG59xWSV/djuVa8jDBBt&#10;gtgQQca1qi6XcmHvnLgWPytnjzx9NbBJ64IzbAC2YrmM/wBVVsfEamMqt3B6rHBG1iC+sZcDxkVw&#10;qgjk3tJj5/hrK3DwkeSBGGTtCMm61pdmY8ZMC7k2V0mOCXb4bp8tcH0+QkBMca7A2d1oQzLdoAFx&#10;k8pGT6tXbEpfUM1ZL2zmYnc39Hy1Dl8jJbvQcau0wp8cFiBz+GNZ7XjgcqGCCA+ddDcFxs0nqCzY&#10;sn+KNaTG2uDBH5gtNclSOcY/xF1TSTzGzwRg5a/nj9oiGxl6M4D1vlN1m2wGOJdeHku/TTPY5DCP&#10;1I1fSDHx8z6i/B8teVKybDs+jUYO8keAefg6aqs8k+8tsC34jcZr/KJcVD3PVweXprusLk2saczN&#10;hHMbduQJMCu0rcaitVaUXgJeVVkbMkfH9VewwsmqSo4t0Jq2m2U/MCW8hy4LX5FpzMm89DIsxlcr&#10;cwDBHzFqkjzjz6nTWJNco2k3DJBkjzx6lsqp7yV7y2wR6ltapu/j40BIzGFzk4FGXnE80kfZU6PB&#10;GDIRZW4eDgcrvDaBI98Hj0sY1xbWlN4HJzB4Lq9H5fm9Src+I88zMKpu2PStwM3B+ot4ocg4x2Y+&#10;Ncus27lsTHYWzU3NCtrGD8NW5mFamsRjJvTONscEJA56SMM6gGHoXOlq/wCFYDMK4cwOdbqK7U+8&#10;vcnU+GvHczyy2rcPQsZmbW7Zto6kbhGiRZoNyPB3OaqcST3m2Tj/AN4kyzZ7nkjXljsOpenp/MdP&#10;1rjnvaBT+7Od5g1IENpvdoyY4+BapXjMhmx8HlLMZXKyQNgf7yL+geU8z9gj2HmOZxn2rbOhHEvb&#10;RtgRwcael43Mqegjg6nTEq3TdSNoBsYHPANaQ4IyMUEbY4sHwlpuyapO2wEwqtwJTiYYxnwKrDck&#10;ueXcRGcDx8epAPqICRvZyR8a8YyeHVad1Cc0sHpmOMeOM6CzQY4x7z/uBDSONPBAfOg7ycObeOxn&#10;WPEx2qHe4ObM+oVWYPLJMcHGNByPCfCJGRJ5PBufhoOMmMmCDj/3mXpflbhyTiYOcE5PcuqGzcWX&#10;OODg+Inux3rng1IEzuZGZM/APTVycmryxPRtDzcntP1FahsyOW2CPj/wIC4l47YMfURiTzAkHQyd&#10;RWwsnZ2wdCr7hSZozIzJkP8ATWkUnOGUyHuD/TMPlkUOcN8Y8f8AdKqyvRcZ+oszJZLVYhKS1Tyl&#10;3MqID4ibk8w9oBBAtkZuN/lJ2D/Ug6ZPAsOHLyNnm7GPy1xsuYqb4sNmmppppHhdBaHK5gS0CPv2&#10;tRZ6S5GO9BqaSIyucagII9RcLNR1Cv7TqEvraPV4z3llkXK849/prq6cPBxj9z4i5pqi3ATBf6pV&#10;3HJifCKcvn+6Z6zcYCYFZCNtTHy1m7ghLitTOYeMHMXp2SxjarOA5JDvqHQsgmmNvn041W5z6BuX&#10;JsChUvMN5HZgR4jTAS9YuRkXnKcaxcrVngda51ijNxjwEwdxGCS8cY8aU0ZkC5BylZGYxbt/mLq6&#10;bTHM3njMkbbB3OYqTK3g2y2CaS/+6WPvG+7OV2mEOem900Ifj8xapQdUbs5wfh6qw1nPLLbPp+WN&#10;Q5XUGB7j5fSWo5HU7YIfU47qeOBuRn5qzGqCYB+ZGTpoxT843lkDH9JDZwRsYVmP8NeeuT0zjtO6&#10;oocrk/tK0Kk3hICHbdxZu8ccjxqyU2RzcA5g4xrp0utMWmou04eEjJrcY+WiVHuBxubPfIr44lba&#10;dsgPIAC1BaizdwzIzegwLkuYEdTFrOnxm001puzG5sQQAt21MI3wcfAhrd5jJjV8ldsws+ovOMY5&#10;qzrXIUwz2oGdnk9TprH3kvIbPfEOMi6KnDfBkj4FkpGY4CY/MWn653TMdCA8rk5AjwWPiok4pvfG&#10;WP8AylfG5G0Y/wDLR6Ttx3McfAonczNUWIxiWnOrek3stJebacY1fJPtMwaJtOMa6Eb022jydwi5&#10;72sbNyQDO5baca08ZzaqS2uQR5Pl9sZVizK9pk0G8vxh6nMGuaSXAueerISpHMDndnOnqq1TCmxu&#10;WwDQaca9vxaFLUeVOc1rTq7Zm8/qlj1IyLQnBNPPprJdmZCNmwA38g1vBJW2ftuRbj8zxri8y5S2&#10;naQt1JnsvIKB7k6nLVw52RUlvJyNnOPVxq7StvqfUEopkJTVWLHQpvlsBo7YXJ4LHV/nWhS+2bPA&#10;q2SV+244+orVLx7sTBGvK+ZsYqSrcO7wr6gx2fjTLwennVqGPuQIC89pJk4159hsMqTtnTzX1lJH&#10;Ix3FcmXgRyXyfuRobu+7OcEaVzVgW8eumq9AhuUsagIr1LCdyJAm7MdwEcCtEAVFhsa2HruaDZD7&#10;NAbUcgG8bGg41xrVlJzalXO+STUgJzGxOBd3k1B51nE8l447+O0vU+Wc10TbPlOSzEJU1NbPiOe6&#10;fmlMV+yO2MAQ3rfmD4DKn1psveyceMJ7jXzFjO2yTkp6fAfsDlb3NUZBLTtlfrGMnhAS2odO5/ae&#10;5H8y9uTk+uiWfEo8rc7oWvWw5XmjjcHpw+YqrUkwGZtggBy105tw2Tjgvv2HBzR2uBcfzAnj/E+d&#10;dCnGKbuLOfdN8sz2YPHIcncWwUGQe7Z1j7zWLgjV8kZLIwQLoKKkmKk1RxKyBJ5dzprN3E0s3wxq&#10;+N6gsjBBH01mNcDvWDBR3QcapsfZjczpiukJpNCM5scMeouUdg80J9o2MEZ+Yt+2qE3afn17dzlr&#10;hM+myfWz8h3eM28fZ+sz3aw3GYd6DUjH1FjLNmJ5LjwQca3KeEG8lyyWnxjgGeD/AHnXQ4zbVWc9&#10;k91phs0ZkCoe8EjHgjV2nDfxqkzBuQJMC6FJzzga30XK36TvN2sY+Aiwdu8x2II+mtsZuLzbH5ay&#10;8ymxW4XYx9Ztg5xZICD+9WhTR5Zlx+Uub5hUPsQMHTRKXzxzOB7tB0xLi4XL+7tnaOzW1WB6gmDK&#10;Md7lmVbeaw7wTqq1INzAQ/gGmZXNHO7YF6ClFSThHu3gkMhIL8HmJStvubnHHwET0v8AaR/9REp4&#10;zsjAnuBJoWzMY46jz6kC7AeNxwEx+WuXdicv3mdY/hLrR43wDBHH+p315VzY5XV1no/L6PslhW5h&#10;cNYggPnIhum5bYP1ESmjzTycCGs3BNDqXFzyaS1xfG8jG2GDB5SZIzbNiHj8zS/bV2ZkbGbA5Wmg&#10;NQSsnHB1EkpOKNv8rHAMBg8BOYuM7equ79ujNyFlgjXEJG+Belcmas6LwYea5nalhgY7w0Nt6mBT&#10;Je8wDUyYDvZ4F0xCEpHLxmRJw31MHcGocjJZzp7jzpgEMjwjMmOBek2wutB1/TD6nn/O6a8xyEx3&#10;4FrWyetHMhmLFy204xpTvqH7hd03iqKHcySY2XIFrVH0fvkhPZ49XTWwThu22hUwCZMLRHTfmKk0&#10;u4JKpTjj6i5fJ/4di/znZ4x3fsOM6k2ZzZsO9GAuPqDL3FW5WNzHkj4xr1Kl8wktTsvbACIG0uOd&#10;sFHtpI5OZmC2G70uBdp1ipKv1nFOpMBmgyBzx8ahzRwMzY8ashHHaTI/nDWPvHBAkOGNJckUVVmT&#10;A9xrsDZ3SYpqPBfzrkVuz9tXaWxepBScgI49OC7zFb1vTAk36i6DcMHu8wXcFovNF41cHjcVvJxj&#10;5avnaG+DyHz8xZ7bIa/BBwLFyc3qdw04XdKr2hud80ZyrDa8l94Z3N/IQv7ivleEskBBBwcxDSSd&#10;zOJKfBxrx7olKldR+Y9Bc61VZw3UDPARPU+8skwK1bRJWRg5PAZYy3mmAmRetYzdUeYzdpp05J5g&#10;ONyDqaol1RSc8GwnQIHIPZSadvuLg+l55gJj8tdFDqARtxjvp7nVBeadtc2ZkZzY5g/dSalz/CuF&#10;a45mBdRD22OTEPKnmoHlrmqsxXi5FHwzHa66XkPkmVYFIibogNupoB4uNftkjwIqStyuV3nK6/2R&#10;0nvjkAe5zVidJyPeXuRdybI6fHAQ5oOnpLQTk9o6GElqyq143suQYPi6iw2uM5MnTXTm0yXkZlxx&#10;6dzqLnsgxx8YFlo7xa8zFvLxxjyHzow3HyMepbScOCMCZDqHJ5gNzfg1fhq1LjKBs0yOeRnurpzZ&#10;u8/qE8HcHqLmmaPMY8HlrcqLcCDKQR/FUeTTYo28K6pxfKsGNzKccB85FxPPJhZIunJhMMAzhj4F&#10;yXWBNQ6RhU17YnPvt3CtknngT3bBI1QyE1FM3jAun1haHPXF8HPMau1PzQWhjWGt3motmo8g4yAg&#10;jSHJqHodvHSErIMI2LzvjKhs8bkjencswW4LV22rtNB2WTHwEQ1wzchZHj5cY1FCfYo08mjeMTnE&#10;wLHuOM6hsxjNkRioGePcXPcRiRysds8elj6a1DMpM3bs3LN7Z7i662VvHLYZ8axkjcZnoNDIt42d&#10;jbGmx21/Ja5i4rm2rpDreWO6aQSeE3nWPkIqTWBBmFgsLQnkr1McZ7kF3p+BUmrJWSDr/TXn+FdF&#10;t2zrsmhtRzHUg8A8nANVuXvMd/QR6eNyXMEfAg7MY22Q38VexQu0eYu7wvtAONkBtGg7zmY4FMp+&#10;Xto794+RTHDccD3BAfIRV7JOByTQdrBYyKnzhxqYFp04pcbOxjWYuG/PjSngZZMH+ohmNPzgeohj&#10;dwtVKtrTwI7gyBwSBF5e4xkzoc0jHGrGzl+NI1FhgjfGNQyEsjTzhmQIkHJcUwwPSe4Z6u9qPl44&#10;5cCCxnXH+ytmNzMcBgXIF6BUPJyGc4O4PTXnPPNX/E9C5SQXZvTeMYIFpErINsPInrYwjwQaaiE5&#10;nOzr+aszzLq3bWeqJTUEt/HH10rnIxnVQcls/hr5G4J3ONc1rCZI98tuLszmFknuXVZRzG9k76xk&#10;k8Iz40iVKPjgQ7lSUz36B3rlSjVXkwtDVUncwHA3x9wiz2cVnjycuNZw4npC5I7uAnLGqsXywzXw&#10;11IZuaI9QPMd/wAY/LVkpdwSMmsD6aDyOXtnOdaQzbjYDwR2hxr2/ovslZzKO7YXYjccFjQ5apMw&#10;ng2bnBHwEQ1xUDlyPA2Q2m5WNsT2nUuF6i5FEKLC3GGpe2T2y4SftqZEwX7cBOor43pdszJjsZyd&#10;RHqbGODg+orJu4+4osnzB5a/dOhhYxSlA1uzHH8iJdn4FMb21MbuBwddck7JmnSUmYS9zATImo1a&#10;Xkwbd9USZzCyXGFc/LTZ2x11QGqB4MOt8VYbOJgOAZ/hl/bWnTgjYg8HMtrGZo3wXw2Lmr+de9/s&#10;5h1xdw845mfumM1ozHMhH8Y0Bk5LLbBH9VaE4b4y8+2mez228ggj4173jO1WeVTSHSbwhrGP4q2a&#10;Vj7/AC41Sabp8rabAwAyEWzVBIyM3J/ictGZpqH4zvFbI8x5O/01kteSskZGOA4tTmK4TiYCbEwf&#10;7xrPawmDmBsCBeY8vparIbZ0OTdbENIlcrbBbAgj6gtQnjwLK9plDuYHt6PUgJqjTNN1I5ckAGP6&#10;Q1sE8cNprTgII+MYrS9vTcefd05jk8wJAQGA+e7qLqKMjmMd4OpH/OuXXEjetnIMf4a6WocmNkCC&#10;NeVftMS1So7FndcpO3ayG4GN+PH/AA/ApsmGSDr5BoBVAyBJjDxj5iVL1Q3gGcLzTj+IvLGo1kxd&#10;s61Lqm7htkjmGNaE3JjGs3k4xxtscHUV2lZBcHmLl/3Za3coOhTk6wxu+AaskjyOcarY3GDJGjDO&#10;YDDwfTXxELoXFt9pZKgZ4xn6flkQFxVG7MsEHGTTUN5WgwtjmMe3Hy1yXXG0zA5Abl2y8te08ipa&#10;o8q55mqYemVJyOUv22N+ARDfFXJe0ieMn86fSoILkY1W6k9YyXQSkEYbozWtRZjTc8FGR8/v3Iya&#10;pCLukzZcncZ8J5/Cda02DZ/TY6ee44wdLme4tmmDhlHfjg4Fj+zuaEeX8epc/kRiaDK2mOTgXiPO&#10;f2mU8975f2okc0JmMcGTzBJeiDAXBy0y3mGAYII+mnnBB8a8RzL7Ns7pJEfsx8UGoq28leP5EYdz&#10;AcA1Eg9OPPDpwLIRo1egOqaOtLkBMEWnc00YGPHf0EHjJp++NPtHY7mdfHaa6gEJOz1FZCS9DmZB&#10;62BGSOMYzRrGlsbq0ekAPm+MeRQiN7I8cCKOo/8A48cCl+n0YG5/hq2JL1VqkGpsMq7PJG5OaM6M&#10;EGOCx4yIm3/oUwjfHn8xdLrntdPIMvowM8yDxwIO4HjHg8sqhvMg86mS+5Hzj3OorOs8whMOrulN&#10;8HjgDnXPj2VkgJ1fLXaNQQY8iyuaU2SPJH9Rdxy/zE3Th8GHP5LF29soUneECMC2Cm5w5gcsYPhL&#10;MezxBvwRgtx3VahkwdlQd/S5S9Cm1SYhz8K5TTZqkle/2I4+mhtN0ngc3jfw1fG5BxjBAjHZZIxg&#10;s6cC8/pbVWd3tW2D8u9IxlwQcCJkcYUF5Kesad6DUXmeS5bctvp8B0CcmGf6B/ppkgv4iDEeYE92&#10;pjz+WuYoYal2oT3YcapFYSsbkePuIw3nF7gUOYPBmXS4Z0pe2YsyphntNjwOciuzgja3jgQduMcB&#10;PcUy3jH7g+mu6dNatRipQAf7axg/FWhTQgzDydNZ63ZlM9Pj4xiV8lbgdvAiY5TOnBIyNnjIqfOG&#10;4wkVwbuMBMiGzhwOMec6iclQOKSQZTZEPduBhsR9xWJuPoqt1BLyhH7iXwxPboRPIbu3EiY7cFiN&#10;MM296xgR5wMkZDwcxfHKEJBzcmMmRF259RAuBxj5iOt7ffWY/Q1EhOYj3lnk01mT8hIC+XGtNtj0&#10;YNXUVDmjMlzHBwL94vXw19DwETQvL3mMeNJ+UbkeCNVBkzcR8BuYj7Bk4jcWY1Y2MpbPHTX7hKX2&#10;Hz9l9THAr5L5eTds4M4+YjEnZ9yPj6atW8CCPODIRbvWpV3B9Jm5Jvu2RGBvL2dUmaDJATAk3ISD&#10;JAfmLnnOa3cDtBiYZ7HTVRdvLP8AmKxvDjtnx/8Aes9nEwHHkS4KLNT49wNcON/JZj4FjNSNtwen&#10;8C02XjJGTP8ATVdqeT7yTkrvMW7hjur+TwMWbuKOeawFuw8cHUVVlc4LH11sU4k+NsaCP6g1mDSn&#10;7L3B+IvWsPLSxNbDz7Jw2qbYHaXIXfcEAFuTcbn4qodJjGGY4I1tm8NgjycA1h82VL7Zp4YMsG5A&#10;jxxqY0KOAeP4txU9vUhLeDufTRI5CGyfiDXlzYbfHX0zu0u+mWty3xt8EfB0yIM3/fIibONxbNjD&#10;c1UGe5OBRK/jwFp+PPu+RVf0nu8fGreRuTj40NIAkDjH5auju08NRD0gGXi1Pc6iuA2Y4xp5mPHx&#10;omJhH3NSBTy5njr9/gCUgzAMRcgFNngxml+PvjUrd7LnBGh81Jp8kqk4dddWp1B/aKpA4vS494/4&#10;iYl80GzHgNa9o8xCAMyG0YOpzEMbt20DnBHqQDXsnJyVeOp59mSH2wQLnn8tJxOOf40SGzbGc+50&#10;0y4k42w+RcgJzF7Amk4V4BJUg3JfMj+GrIzmnIwcd1ZuRmKByDp/yQK+U+zvEs/3q5HmaEpqjocK&#10;9xdxvSPCfhJThm4hb49WNW+TycUHBxo84l95ln1I+ovE3RK26egegp3VHKNWMybseOBYy3cYy++u&#10;o6kl+BtnB8Jc3SsY4HOdemcvu+y7hwmTTumhSsZIyYI/1FtknISBYzK5gybEx99blS9t57TAuX5m&#10;TtWfKdDhXbtZpUjKQw8BeBHezBmJnQ2Vxt++ju+N7mD9NeKyNeK7b08D0hFNRV5vI/aPLX4NvueT&#10;9RWnU4I0uz8Y03WS5emmjCehPlhNozvDVcciJBewKx9obsPBY6Srjwt4mNZseyzUtBjecEjvto+M&#10;nUTMnlmoeOPg+IrJI5XjcAvAEtTZyMcfBx8pdNC1is1fwCaDJu0MAwwRqnzj7zj8sq1+pKbHcxwK&#10;lOJHeJyVl8PEqM4e5Fpnu/l4O+rfK3l4R8epHdQ2YSOzngBcT0rzjxx6dxdNjfBu4sxXbRZBvBx2&#10;EO7XwD5+RBpxdZkz8CHt3GOPAky2tEluHUlltjg4xoa8eDfsjx8yMaq78enjQDtcgb8f6ifjEbmg&#10;hzz8HUDmBzk09K0NXyVvCGmIIIz5Fg7x5qHxrTtn8wvE8yMfLXtnRKUqw5FLt406aXIyZOMekjEj&#10;nA3jYHjQ1wQlw+MGQmkqrL3mBzk1NVRTYXUqNRDqnGqDcDbEPjBk6irbdw5gmOTgRKV3I78ZuMie&#10;eXArMhJqNq60mVDKxxlPH31VZe4HHx9MvLRhvMBvyADAfpKtkbjC9xx6i00os7hE5xpDMY7eDmQK&#10;Z0wePqJmVuG0bbBHxjTLd5jyd/m3Fz7tosA88ITg1UzKxkgJ5kCJTRmUw8cCJUmzJoRx8A1xbk2m&#10;2ke7Hx57CZJcCPBGtUZs9M8ap80l47Z4EhMJVo95T3jy82wcuNZ7vBGz1XwbcgckaZmEnvZ4Lvw1&#10;0PRqYqthivePS+cWSc9Xa2KMf4X86zGYMyQDx98aslPzwZh2Y+PpjKuRm4Xpv7TTTNtLVJxluYFc&#10;B2+SqfLyD44Do8zmA7mCBEKke8ZJkQd5cuI9MHHtOODqKtzSaYLEflpM1IJcHnDclvGgJB4OBTCE&#10;vZPhJlm4GHjWmjaUQjLdmTjj6nMVklbfTz9NDSOBwCBg81PSd4SAZ4PMurUTuiXPrJjhxg4NRVuc&#10;TgYR44ONQ5w4JAP3Fns4edxGM5fraRTMmEt83kmNPM3BGxMeqhsjeDMQGhy0eeD073mLoHQqtszE&#10;O8wTOsCW8HcQGeE3kaGuLYfnUwbjT99WwkqX2yKa+wG0/K9Q/gV8k5MDkHgQcY92H5dvpp5mQdzB&#10;GrZu6ISio6Kpu28c4IPK/kV8cN8Y8EazGjxjt7zfzq+bxgZXuYu05fdtVnMZpO6U+pJOQLLHfWGz&#10;AfP0LfmDW8TyqG0bLBHzv31ks4IOBteVuTcKhAduNXaVsxxkxx9PS/0qks3g4xgxq+b5ZbYPhLi0&#10;pN+4PPJf7MfwIPL25IOPj5iPSOYby2PBH+GnhjwDx/CVqUg5xVZgO8PkIOSVijJj5iuzOTkMPHYT&#10;ziXkCP8A3jWolJmOmlbk8vewX4wgyI83rQTYh2z/AI1cKXedGC0sr2mMxwOcEHH5ac6EphE530y1&#10;faxlBkgP+ogM4qRyaxg4Fg425GD3GbgHq++tg7YbORY4Opy1mO2hyf6gSHNMY0Bo+cDNMX0fcIJE&#10;mYx7keOP8Map9DkwEmscfGQqKbVFvW1ONOeTDTxxqqzx4M2iHTt9RQ5w8x5NVB7mDRg/96550L6Y&#10;Oc5oBmgxwEwd+11VDbj0wfw1ankvvEz6eknux7Of9NCMYUFPIzIYeDv9S4mW7Oy5Bg1Omrs4uBsR&#10;x/qIPcHcx/p/OtqgAPbJG5ydPzUecN8BL0H00NbtyRkPHH9VIhCG4ODzEmkB4g3Jm2CBJmN7GPB3&#10;FfJfK/YvqKySuT7yPPweWnPGpSUOkpe5czEAQrq6cU2NnLsnHaVP2fysYXJ3nf5a0irJwOBlz1tI&#10;dEjKMt3dMlk47KZnHtN+BAW88HBfTJKgHoR8xcxk5rfLOhhJUZjUEnJGTHB9JYbWFP6l6BddPG43&#10;IzxxrGakG2gICCBGFzO7WJycJVJntN1JuAwNuZ/gXRUvmBN2BH31hv2fHH7YHUjGrhS9QDMTBHx+&#10;YRO5mwqmqsWZcJ9XcNsbuMZM6Tf99DZXNG1vB5aPPCNmYwGXn/RbJ10Jw9NJGNy2xpkcvGzZYI9R&#10;TG80G8HjjP8Ahqk1ZUA05FqlGncYzVkvszoBoDlwLfqLmmNkCCNZLMLjlkc0fH00BpOrMGePj5S2&#10;nJ62LWZd3TSrDqi4OMmBTNzVDpdwQ2tGrhNKgbBHgjXm/qVymnUes9oxmtB43OCBdObO5xLm1MMQ&#10;xnzk5loq5vmDhsFsd5GmafnA+xTvN+3e2Llj/mXu3Jbq1VrPHeet1pD9ZhuN5Lgbme3AQpbg7ude&#10;RbhvemJwx6ka7qkcvnU+mx3jk5SBGLTIXwfKsNnFNyntrJ09K4vVEpq7hySU7JrWwdmML08Eenyt&#10;RbxVknczXfoA6cH+hYPQ7xszegbB5xOYuwHluBsCCDTgGJeL825PpshtnrfLEK2Iee9cDIGU4Iz8&#10;spf3FzfNCCXRW1wZWzk4e5du/wDcuaSNyGKdd3y++xJwnMCa2mhbN3mCbMcHAMvMXo1s30Xp9dec&#10;uz9uML3HHxjFdXfmzcmNyx8C5jnlJ0/IrjpaXgIa/B5aPN25IBqFK4yBGbGDORTRv8Asa8RmJtPW&#10;riXBGSHOpnCh2NPXFyLsAq2wNdAkmfcSuYEyQngXQJhCADNCWSZFDcSfB186MEGK5n6ahkmA+4tp&#10;Cau2UFJePCs/ZjdRMyd4Rm2AG/zNRM1hy8mpcTMrp9zBx9TmLoUQrSJzq2kOeOHNzHBwEWD7QNj4&#10;3msEFsxBfsLpaYScdzBf5aqs4cXmx9C2umxjmxu2c/k0qb3DhWYSN7LWx2znTNd6vf8AlWVjIQJP&#10;Lt+Wu6tqDNk5lLFzpaYrS4PnAyGenwHEOBexYW2So8qzMKt22ErntoLP6i9ltkjhm5plgaC1jtLy&#10;Bp+i50/GeyApLfLJa/1L1c2XkbMKUYtoD+02lxfPMP8AD/mOg5TbXetgGreRlnF6AILlsqziXyfd&#10;nPuWrS6KbzAQb8cFrGsrqS5GQ8cBxDgIVcLCT5bD0F01XcCTeTsmdg0ahzxvj49SBU+qJw2gsQRv&#10;haYrWkk3nDLdsED64hGM3bDMdmldsG1gNswbdpQAzj5ax+eVZMZk3BBGe3ATSW2TR42fy4/twhrE&#10;60by64xjZvl6by/VVuHnHMG42wwerKfkpmT5ybT+Gub5o3lMC66qCjyP23Pt/VWMzzZXu1jXESMn&#10;LXaIcr65zzkmVy9vLo3oLIFaqglbIw8nTTP2LctnIIwguK1OJeQI/uKHf03gk2DY+z3aXHbQA+8C&#10;KtCpeTtpUPAEFx045hCobsnlb3dgY2Nu2Jap9n3Md+Pv3Vw0xO687SF2kEyj3A2xTwQA1vMT00G5&#10;3nzNW6iUjk5A5I1MtjNMQeDmpqIVQl00D1ZMN8l2D4v5Fw3XDwYSHDy/LXplVkvbQDPgBzBLiepN&#10;icxnExxhOIcZOmjCvUtu57o7NQrVHMbh45ckProxTcrevx4IF0hL/V/ZMJdjeTXOg7On2VNucF+5&#10;H8VdD1sXyzknYyvuEyj6PJcBe6ierCXjZy59r57vLVqeVJuY2Jo7WPVEs3rieOTSU8fmFSUuc0Nr&#10;ywOzpNk5HkPnTxJGyZ54D27fMWJyerHLMgI++NEiVQRyTHBx/CWLNdLUaaamHSFLzBtvp/Ba1Fdq&#10;PHjm289wZRLDaXcEZtuRcMQq3KT1ANgNiGxnWK6bak2kJqad0uKs9ixwKuOHD142wR8CD03LyORg&#10;M51FqjhmKOxg4Fwids9H7phswlZN5AGPgurpuXyse5gg8tZZOGY4C3o1pjeaXW+TuIc4+ap+6sH7&#10;mPeDR2E7G0wcC/b+DPGpcZ8WdZjptZaKOPGhpxEKTIiTc44yKYP0C40m5LAuq/gAW9yDIsm2gVJ7&#10;EeOA/LWsz9wMIsa5YqQhDXw+YtKF3SOb2tDH6bpff51ejPkIuupWTdmWD8NZjScv3NtnBnItCG8H&#10;u3vqLmbJtbthhYVRMnhPZsa85fWIleof9Veik0zsgdS4uFfWMcDbDP8ASWNyK6vKlvNn/s/U8927&#10;fAT3EYZvBhzwKkzB4S5kRiXtyW70a/q9B/NTi4dqOY+DgRKXuCaGM+RAW/g7iPNxkt4PhL4CTpbY&#10;XUBG02wQcBF6M045J6G3SXlhs7IRtMfLjXoHS89IH0Z+Bfyz+2ps9bUUa+hwnt37OqqffOiBuI4f&#10;kRFu+01RZfNxnHjgRxlFiX8+4bJ5Dq6+N56W+F4aa+Jbx58ykqEAkEHEiI8Ea9gS60wHezUq9aWw&#10;y46GbO6c3Bndj4yKZXbjkB7l1WmTj3dmCBdClwjXXZ0K7WGdtgXDdcMx77jjPcgGuwK/mm7NjrzT&#10;2oVYPfTwR3R6umu65TttOU5mdWkZqioGQb8cACjXNM4cDcvfcu/uKZMKkvDycapLdwSNyDAvWkbS&#10;jyS61p6KbD6P3kbFzH5Vr8i6Wb223B5uosT2FkehlOMwLektOlbdyEh4zfVXjDnNktkHtEJFUWOG&#10;KgubsfGua45OMrnOG55i3CpKgxjPB3xrAm9Vj3izy/MIuGy6JfibKXJNgp8ZLefjVpueD8NZKOr2&#10;8HXVlkdQbyTJaXnD4Mu2z0ToUTYnbNllbMnHHqQK4W8BMcap45oMI8EB0z9oOfgBy12MNMtgOcpR&#10;MnjyyQ8caZl88bRkwKhvHm8kPjOLB0xp65u1iDvru4WL+oc+7JmnEnA49EN34iGzipGwcl+5H9JD&#10;W8vI8HgjPzOYlVErG2bZLuMi2oWMSROmtGWc43wXl/DQ2pJG2MPH30SpuTuXJD49O2rJOKfJA2P1&#10;LgltJSpTdsic5zTz3rhmML19jAsNnlyP4i6o2kSNy2JjjB8W2ue5pKyGbY4AW4F2iUnn2TS1QBp9&#10;uS5n+qtmk8vvcHlXVmMjIMJMn6a6ooejxRj1uAnMSXISoTC3SHT9Pj7/AAf41pGkEYIA2iQK+N5H&#10;LoJdjMe5/jVbcSd7MiY7FuAfLGonUnTp+msrcwl+8tsEfmrnWsKk7KI+XWhKTcxj5/01yLtgk5Wd&#10;gMHU81fMLU1tYjMwm1WGMvKkJOCHjg04BpDIODJH1EBef1aOzAfP1EepOXkfuQYF07kVKPPYXdDD&#10;ceAeP4SuEnb2R7zGmZhT5A5OZcVwldNkjbAx8FrliXPueo6hMJxj7iX43p441MnDckBMcYBYFsEr&#10;o/BnjAXGs9rDmYA6nSRdaP6KtW4Ya4HjJn4Bp5wMbZtjj4+UNaQ4pdy2HyOkgLynyPCYIAcvV+db&#10;aTEdCcY+OT6l4yuFLtyRucEGncVqJQ5IM7lHpOzZMCAjj1IxrSe7aMyneNIZyNs2GCCPTjQGYTRk&#10;EeigM4nDlzngPnVVeXLeONZibi15T6gIRyQ8fxVSXEvvEVwmjz8ODy0HG8xroEnPOA45XgJ76PN5&#10;WS3jN+GjDMg0y4eNuCBHWix5u4s8aDzSpBRjwQKnzicE4IOBUlw4IkE5ZHk4xkUPfCRoC4IoY3GB&#10;UAXC5jSHL72dAW7hXFnMxwNjwd9RtbqsCnPG+BMkbow3HjzxpOB4F8vJyq4E8dEiN8CHxiVPC3xI&#10;3EG5gU1u4QYnMT3ArHJIy5NHnfR30PNNUOXq7StgQ2dYM1PCvXUalJL3ckaZIMiu0vleNMzSX4CY&#10;Fndao1KSHI25DEWkM6fchc440zSzYbP51oYI7pMEH6i5PJZfVbds63F4xVRo8jk7aBkc0fTWtUvQ&#10;bmBlvJgZyapEDpalyG7Lg7g110za4Gy8Y5l58XHZpwae09bwuGs7hx6Sj702O5g1PLWzUHSf9XTW&#10;8AWoLTtKyOJVgH1dRaFI5OSNl9NTTef+oUhay6FhlLbYecs8pcktmL6DuKG4k+8lz6kAxcsa6cqy&#10;m7z19HYEslmEjchz2PhrusZzN1Lf1HI5PC1mD9njC2OaP4Sz0k8skwdxa1VjfTstrpICapFgM0Zk&#10;M9wcxetwvtKjhZqS4S+Vkmpd8jBoXV05T9P42wIINRYa3ZuWEuY4+AnLXZmxOT75LgGj6aizTq1F&#10;nL6d2sJS+VjYDzqY3p/eSeXcVqcSv20EHl/yRqb6Ds5bYDGfOdfzxzw511i9D1XGQvqEOCnxxj8v&#10;4a/RyBvB0cg1LPNMGSDjTJJgT/1O4vM/Sl/zNJ1Sh0dNto/xEOeUm314IwZF+Dq0kbjIfIqvNKv5&#10;2A+QatQjIW/eR9bFGJxTTKAeCDgWGTyk20A84M60RxPHJh441jNU1d6Qjfa2dekcs8GQs9C857Jv&#10;iHPNcMxhv/VWJkGOMiuNUTi8Q8fmLMHDwi/pnCwm0nkuTdY0PDtqYQY7eRVyX3IyLU5fKxxjxra1&#10;dUSFbl7PBnjRJxMGzbgQeaTCyTAq24cY07uk5ah1g5uZFpErePX/AMix+Ts8ZF1FTbNuzZY4ONI2&#10;VjkEOaMyQNsHfWe7nqeYuhJfKxvOO7qKk1JK2TAmT/vTkuSPpKrKx4CayZeZB4ENJNBB4EHePMZU&#10;m4eaFL5oO0eBByPMBcECqrMngUxwQsA0mgLiuVJnc+WhjNxZ4FDmjzGRMjcDCPOmkYzziY40eZjb&#10;QfEVJcOCRkUxu4wfOgC4doamTgR5nOCcCpI86PS+3czoGG5U28evMkGnB1F0JT7gbbRvlIub6fqx&#10;s2HggW8Um83m+aPgWWPS4Z2iTiyO99Jc07wRyQ+D8Ra1tMmGAdm/cgWVydutVHZB/dGeMmBaRIyD&#10;ZiO5gB8NsgI5H7SAPfJqLSBkbNh57Wn0/wDEhzhyUlDmkvJA23m//wC9PSsm4SV8/CC3A89hH/iW&#10;e1RUjlyTOfItIk8rI8l1OXtMIxFL+xjUVO8PuMZqScdmubPfQF5NHL8YOnANPVRKyOXpzQcCqrch&#10;A8fAtSlXcMse7PHcUNwPARTN8SHbj66ABtvUWqUPR5JkTHHwIO3HLgjxxnzpM64KwLgConOb5Z97&#10;R0s4eS2Tj3bl6WogLycS5s2xwHESNcrzipHLkiD9sOY0jopbfPC47G3gcDI7mPTXPc4mG+OdHgQE&#10;c0mLkeCM+RXaj6fI5eggj6iem2MrcDuh6n5O9MMGAC3iT7N58YnIKP8ACWwUfJ5c21oziGtCmFUD&#10;bC0eAnmpH7wK7azTSlJibPZ+RnneHEP4aMEbtmbbRQ2eTwjkmOM9xUmcPCW8EZxcpJc5zS3tDLiq&#10;LJMh+X01aiVA5fssEGnc5nyLMZfT94mCAFyMi1qX0+Rt8O4JOpSRGS1BMMGSNVWm2eOYgWhVJL2z&#10;P5OaqGSabhng00mZuqrWCdpx2lL6sl0kl2CM+dcmbSNqvaRbMB1kk0rBybJfWeuCDuY4zrznl/8A&#10;ZoqNKe9nvcZ1uT5zbJVQv4S+yuZjgc5+Neg+yt4ONtkPy15gt3gw51ocr2qOZa3wQHRzlyi3Jp0W&#10;sRy/zMqC6xh6f17Wsqlcv54lxlOKs7Vc5OouapptIevSaxyk/EUtnWA1hYH9meuJV46+PG0tzP7Q&#10;Otb+k6hlcnZRk9p04PqKn7QKTbWzxh4FnMu2jF0YIDqVOK0xsjwaWoukw8CZFlaeJjOzSZKgDJ6s&#10;JLckCMPNoExeZL+RY+4JjR6Vt++uxdhorG2dP7xzHrmV2/lLs3mhLmONXBvNCRqqs5fpgTzi0H8N&#10;W9Ekcia4mTSaYBnjg041Q+2MZMCemEwHHwKnj+8p7k7RE550tRc8sjwfxFpzycYxnjg8pYbSbfTx&#10;q+DbuTWNC3c1f8K4V2MsbYdrCe2opNQS8e++Z5Y1ns0ISAmBaRUBCNnOCPqKnuG+DP3yLtMac9OM&#10;xeNyXc6PUuzZOXIIDHtwJOB48iG7nZ41tO7JjnRVPjlJpiBmE9z4itVcVBIJbMcnTF01yX24Rnkb&#10;IaQbl5njWWiE238R7oy5xoVSVwSdvccGnB07a9AtidLtgyFi5j4yammvNOXs7OeNdyUPtUbS2QZ+&#10;O0svNWxunrBLzpaePG0DY8FjIue5ezZRz7AbTgHqW1j9WbaHLwR8B7dxB6DqBsEh3Lk9yMiLpdRc&#10;6adUVBUjaPP94+JwZ1gNeTAjkYMALfVRKcbWG0A92gAJZLMKsI/e5AZFqQnN/wC3EX2kOXye8PGa&#10;7jRJwRtAPJwKG33mO/BAlNJe9t8i38RW0WjR6XzjdiY/4ardSTjfCZ+BDSDKHjVbI8xkUXRbth9u&#10;2qwwzHeIDAtCp/OQEECobNwODJ/EVqpt5gcgjvqGZ2h6Tq5mQkDIAYNPzFp1HjbNm2sfOT99c3/a&#10;z2bBfyLTtncwI8cggj4B8xeS8wJ+yHo+Fm7x0Iz3lgyOaDqLlHag4cuSHjj1PLXYxHjJtLsGl8Nc&#10;l1gPAQ8a57kzdbYbfMHarIez9wRm2BHBqeYuqaKrwcYgCgPnXn5MKsIHJBwfDVroutHrAm8x8fTG&#10;v3zvyZpkVWGVhuYOmaemQGYnJM+pHGo9XwMpdLclrGTlrnfZ/tYcuRY4wf7+ZF6g2gMjE3k2pb6a&#10;8w5a5fysbIdOz4T0F2fiti2GA1pK9zvuY9MxFzrMKo3ZseAPUWqbWKwezImAOnAuUZxdgz9xf1dj&#10;IVqtw8SzU3d2wPNHBDExxobvGAaGuHmngQ0dyMi7Sk4Rzh5w8UMbjGRWrsfTzoONngIrz9GhU+PH&#10;nj4FpA3jbdlm8vyDwKyN8jY6zywqswb3iHjWbvGZI+Na1L3DbedbgQepJo2NwcnpqhLqwcZLqXF0&#10;JQE4ewMsHcXPZCYyK+yepBttFJyabSHtnSreX6YI/wAVB5gzwDPGbnERmi5wOa2G0flaiOzyX4L+&#10;O1zVDCm2dw1O6kweXkcwOT4NPzFsFLjbdosYHJ/xBoO8G2bDz8HUGNUmaVw5ge7yEAh2+mrXbvbB&#10;20dCbRK0ZGbAZsNSD99Zi3mDZy5AGDT/AJFT3m0DfGR9D2on7iWy+42mO+GBcgGkpS2oiuM92oNy&#10;NpieCPjGVZ7IyY3IIFpG0x4WZTF8aPqKhydvZcrfmdoHGqbvj+Ihrgnx1cJeMkbY8fwlSZgTARZq&#10;d0eAXEwJcwKG3GQxFcJfK20eeO0NWRn2dAPBHxouqEUlVl/s3GrUSeNtfAoe77yTAECMSui3rnIE&#10;BcfUXyhLR+8GKfcNnJAXj24Lq05xMJSGxBAcRFSR7P5iElmAGdMkouYweUldF/7wO3S4VBUg9ysh&#10;4Fm8vGR4Q+DgVkeUnMXhMEAOl0loVB0eSAZ44+NOSlKhO8cuziRuYHvIzkXWlB+zNmMEFq8s3eOB&#10;hIdybU6Y0BkdaOWDk7zmfDRmkNarbEXVOOxppT4zWDOeNXaaSvBLjmj1DWuXdXPdD1ZNqke43OnB&#10;zbi1qaVw2jIdmEFy3zCLLhOb5hbeYDMJeSZFPHzIB6Sp7NnuExBg8pdCTwZJayBHHphJ01ktP237&#10;185j4F0DnbJ+QkzGONzeNpwD1FmM0mDaNzjDqQXVatok4G2bY4P7QqHR4xxjOYyidtJFm2UXcCME&#10;ZuAiyXb5MG0BLMHGtOp8hW0l3yPzdNci7TJwR49PjVuMT5h8c4x8hNRPDGRIedE2+ciU5wgLy/l4&#10;0Yl5NRVsbjuQI9IxkjIkOA37Zu3JvuTylatrDxzvNk3Ha1FZNjbNszGdya1gJpqh7TJhvj07lebw&#10;ndTmpGx2jtO1jyh0vMCML5oOdyk9NJgRtfwH1ycxU+XuCfplRIluNz9Neg0nJXGnM5f7EAP4iG1Z&#10;Lxs2wMAC41cJPJyNpSB+84OasrqSqCPCeWHy0Qklrit7wSMiD1JUBIx2YPNUwkwFuyoe8Y3N5W0E&#10;YNcMyXAQK1S+X+PgGg+pcvKYN4SPJAh5OaRL294fuWkzqBLkWh0Rs7mM1Zb53B8xF3EjbNh5D51y&#10;WuZUx1Z0KcY2mwweYbybJGnpfI20ZMcau00kZbd7S1NVVuV3IyZ9NaaHbW2ROTuhgjcYW1kPGRdL&#10;bE242BMZuMa5XJPBwEshBnW8UW8ehsdQxEiahrFVkZp21CoBh340HUFp2lxPVlSEMTHGe5GrJtAn&#10;k2cvbMaz2YSN6EeMwOYuohYxtRlON4k5LJALp3Z1UOAeD8VcuN7cY/prVKPeYxe+NeV8y41WRgPW&#10;w9IwszppZ0XPH5IBgwcaDM5wSMmDuIC3cl4NXHaSI3LBn/EXgqsbovbZoej9ZbuFqbuMZD4OP4qe&#10;3e8S8g8rJqY4/q3FambcfB8JVUVNPvdCU4lY3MuPBzIxrE+x8BPxeYt+G4wDwd9ZjUjiy5PBy+Ur&#10;cXMbGaRZNNpcKbb+zYOZb1UYZjwEwd8iAyN4OAeQ/wCmrLM/aR41+s/kmrdo9Y6EnarL3L93MPB3&#10;LQlm80GQJMCtVPnLwRnVbqBwVs5x8zzP9Sbhuc1MbWwJuM2rB5xLxmbHx/SXMdUScbYh44waJOmu&#10;iu1PBp+X76yusJON4OzHp7x1PfXpGLzW6cxk4VqTnvdxtnOTUgRgjPSxwcCrbNw5YOTtjAuQKyEb&#10;kDng1IPMXo9x58DZhK98Hj6yvlBsxtshtNUlu41PcVwp95gc4I/q3Fz3M1rYshaza5f23G8XGwR4&#10;4Ony1DcTBtGPGontO74LGTppM5HeIbHx/wCBfzk1v1D1SlvlgGY/d8BuNZVbGG//AO9bxOKbsjvQ&#10;LDZwz1Dh5flruuTZqm7azmMylq+4UOcVBgJ5iu1D1A5jJj8tY/OJXjc8/ItO2bt7JM69a9WK6Sw5&#10;lE21p1FpuR3kBmG8hHgg6aMSsg3LLHAe5q/kQ2cEHHx9PzF4jmXNW49BRTUZ9HcjsWemg88bk3fH&#10;y/LRLe8DjB5nURKNmN43PBBqaWmp9Harbw8eunsMp26YYQmPodXlozJyEuAx9TmL8cSv2lTRsywW&#10;I4+D4a9CmVMi2LOahd004TfGPHAFTagbjcjAaDTj5aL0wQcYwKyOJeOMZ/Bd/fXkbp1Tv/Gp39Nq&#10;jPJezvC/u1Dby4Zskf1FNb6WSDpoPPJgRoO9BqW1vYyU1crTwMWZ2iXOG+AeP9RUO4OAimDnm+ZI&#10;DqiTTI4xwfpruZkKwwLzqGmztnLY4VntSMyNnvmKt0/VGAgIL9uNaFMG437bHpeauXxuFqa+w2XT&#10;bVF2puYDNLsEfGqTNBlCTJqJM3jlgPGHgIJGHAxvxgjD9LVQnAKjOs+XjB02xVZVe0MbY8CpNWN7&#10;w8cCu256mD4SA1I3vNsnlLrYSVL7ZjPOaZpzEmbjGPAqrUkwJA5RKTvBmGvR4Sdk5Fzt03LZ+4wF&#10;zreHA98z/CXK9NzCy99xdISOaNt2XJZ+FXuHT4V1qqwbMGengsctQxkJBkjVwmm7G5OnHzEH7PJH&#10;yVz6ZppuhDI2+8k6Wp/J4VktYSOy5xhurcpHLyR8YOWj00pshm2cHxVtJ5gUojdjHNOD7ZIPkRiR&#10;syme4I1pE0pfA5wQA5aZlcvwPQY7umu6TNt3DmOirabxSYybsD6XLT00Zkjv/wC8aJUvbj/ERiYS&#10;skHAuSzP8Tp4RjLxnjzx9NWql3G7ExxoPMG5ICIlL2+MfvrM8kd5xv1NzQbAlnouE9UDccBM4Llt&#10;Yy3/AN/9q0hu8I8ZYI9QzfmLnsnNqTuGlCLVKx3h/wB4r5I/ZiYO5dWSyuYFDx8HTH8i06RvCfsc&#10;xcWmYqRfWdUTK4bjbZ4OpqrBxvMH4i2yrLkbbB5nLWFEZkuf5iwJbPQd94wto7Zh41ZJW4JARVCW&#10;NyfUj+ortLxYLHTjXM5OWakJJo8vmGAeP9NB6gmAzDwRr6BATgWbVS5srnobGSG1+JbM21HE23Sn&#10;xs3t4PARB9n9YYPZnKtW1h5vLbPdWAycZAuc/Av7O5Ttbio9nxHgmZ2p+2ehFNzRtbBZ1PLW2SeY&#10;E14IOmuG5W8cs7Ea3im6wHoQOTqLNQnNNrGTajbHg95+cd1DWcwcsyZ9TStolL5oM3AflowRu2jH&#10;k1Fio7VZtdwJM5gNyPy7aPbwKNZK8ebmS93Bq+S9xvI/wlyOThHQQnFkJMCByK4Ue33lzjjVVby+&#10;9nWqU23GzHj/AE1i4WEpTts6FztkMPG9nOqHPG94eOxnGrtOJoyj+fy1Q5hUGAatm1LcRIdaoDyu&#10;ealmPpowSaaWRZXNJgS7jgUNu4e8axZjsf3AS6WbNL55eyR8fUVbqh4SDP8ACVbG8Jx99TJxceMv&#10;wlzHrOKxta3mpS2o4z9YD29tejByy6nyLg/tjASyvQiqJWQz04TcFpebW0uVEk81OHy1/RXImilq&#10;6c8X5tS22w3ei9tE6kg9zMfeGROmVTJgzlNQjOaWntm5pGxFyBBOymyK6yOcE7h84+WRej6watzg&#10;OEuLJNKbctiYI+O6niDIEeNXam9og3Ps04BcgJ1B8atU4kbIza821AjErL7e4fTGXFQEuY1ZJg8G&#10;ZsBB3FP4x5OoVHpHKxwX4Hmn5atoqDeLhsXldmq5VH3Luot+2+S/BuLnv9T86x/ZPbZ1Yxgj+kul&#10;tvErvSneYP7P5i8r5mm15+AegYVNuFecus84j/741T2cv9pydNGJe8IEmDuEQ1u43OYnx8BNJd0k&#10;5F5SZp95zoDNGYzNvpq1VIPwcCrYyDjHgj6isM0zcjcgSY1pEncfkIJVXH3ESGQgRr7N3VCEkyYT&#10;wgR2Y+Aih0XPN2e8+3cQ1x7TkSlbOy5zoQlVQ69pfKkJec5z8xVsZBsMkepARDZg4JcwfFTzxvgs&#10;f3aKT6WSTkbbzg7hFMqBwS3Z8tUOX3Akyca1pvJyTKxg4E+kDbPVjZjM9ffS011pMGY3LZcx+rPL&#10;7M2fQX+kuwHjeyPOvBOf3/8AVT1rllH2AxNxK8ZMEep5aJS+V2SZ7qPTiXjCQEcHAk3cDg/zFxTs&#10;0aaUhJnLx9zjUwlyPgSZuBccaeeEwDx/w0JmtaPclRg+1RuN5LjwGAuFXlPjjvwBOu2NsEwxy45l&#10;weNxgc4/ir2jkVzWKfYeY8zfixlxTbkPGBMy8dkmdWpvUBAkwR/xU8SYMjEB016DccyVV5o8Chke&#10;YBrVJpS7Z4yvNj8tZvNJO5C2T+6OeVUjjHnV3p/mqqStneyK7S9vZJgjU83tAg7A2B7TCU3Mda7u&#10;pOYNdRbYJGOOUnmTbkuBCKvP2VjwZ13VsT2gMpqM9MTXgIK02/0rAhOV5hsu2kmD03PCBICAJ9Eh&#10;VrU4ZtplKTtjWiQEL++qrXGzd7R73HAC41IXTItOlcnbOWWOPqWra6dyEqOfScfzSm20tm2CDg1V&#10;zfWgyBIu6tolL43IDQcfUIuS9qlN2WW8wKcHGYs7Zh41sDdxgGxgv+UudqbnGAmCNayR4SOwlSNP&#10;DUEnZlH1xuzKyZ9y1tlJuGzweOM+clrTXmyznBIC4111svnl5ksuhpppfvD1YM3LmYng8tWSl5oN&#10;m2fBj80iPM5PgmJzcyO1y1jNSEc3MDa7qLzjmWF1t6Pynd4x3TbhmO3BmN+M7lsDIuM248BM67kr&#10;AmCS2Y/xFxm8l+ou05NmWRK/ynF8wJ3QlK3mAiuxHDndscHTWejb4CY1oUrcYx4PMXWHPAEc8suc&#10;caP+gg3g8cHAqRUEnchcoxS7Nz3FJkYditNVlB+nBqJQKxkHj+Goe54Fz958R3jVNncnxlxxrt7Z&#10;uQbDJH1Op3FzHs3GOD51uTN5ZIBQum+WdalFQ96wjcYWV6DgGuS5XNBub+Pj6a3PbXPCdnHXH0ne&#10;IwzW+D9TMmfig9WDckBPcIqHJ3BWznGtOIPtVkeODprN98x5I11qTMeXacNxmGCOBXyl88uzrDXj&#10;hzATB3Fs0jcbtLgGSH9obC7oSt4+DprDasl+AnuLWh1IMJMf4izGrJhezpMG60fNqqMTIzHcTJJe&#10;k8uXFD3wkC6rTxMU/YGBIFqdDkwOQLPoHeJaDR48bnPwKeQ7WrXxHwu6dUTB453IEHcGVAXk0c2z&#10;6HwlpDj/AORIDQcA1SZhu0F/4mqsTC6WpNTJ7TSnt5hjHZjVkk7ey5sxgt3ENZyccb3R1OppI84c&#10;DuMY4+MZdT5F0DtogBswb7s5OGPpq+UnMN2nQDR/poPPGeO/Hy4x2raZubs9BHB5WouYzSUtUauM&#10;dU460HNGzwfSIgNQN8A/p9MqzeVziyM8cHAic0n5H4wR2F4V4dE09Hc61RjFWDHHMTmDpwE/nWez&#10;Rnpn8CvlaDwOcf4qqsnH2kTBGvdeX32RY7DzLJ7TShsyYBng7iZGQm8gjg41fCSsTZycMfTVJeM7&#10;JMYVqkAeqSpMYwY1W3A8cuvd9DagubyCNJw40zwQcCnck+pcZZN26qvpHgV1mCp7jmLVhcWvh4ET&#10;gxLx41amYyQcCojMhICK6s5gSBfH6AEnkwJbwRqGzcY0nDgcaZb5FOBtmz9uNs9AaD6i7kouqG0f&#10;AuLdn7hsYmCNdCSuTkZkAaA9yBeWc8p6nbYeg8v2q7Z072mS39RfreYYiYP7xU2VPN541ZoG+pkB&#10;nX80Soeima8HH956ondCL3WHg5mr+4hg2bnQwcatTRnjzqY4btt2wLW5aepeuomagyWaTQcAz4/K&#10;/bWSzCpCQDPAE+RWqrHBI1VafpPfye06cC9ghdLVYw5J9rW1gFu8cvCY4NRaFK5XjJjj4Piq4M6X&#10;bMBgs+anpwRlKiANHqQJNyWt2y2mtW4Wqm5W2gbe02hwD6iyuuJ5vMxwNtMI/wB9TJpMHsy+GEfL&#10;Gg5B7sPPppMzmBS9tYnoms7gep+eNjDsx6aMEHjzwaazeXt8BMnAtbk7YZh4PM/fXC5iYpbbPA6D&#10;GJa3bNHoOeE3bWVw7Ux51RGDLAPPx3URXm+aaqS70+A62FatIaPO8ZMildv426yt5MCQEz8CTOaf&#10;iXOWqP3TZVozwE+tDQ+095+IqFPCamP8VD/Q9JATKoM0cEMPJx+WrcPCZGlaeAiY+xQBcVAQN+Dv&#10;+Ys9JNBx5O+Tlo9MG94aze2TedFf0Zy/CTUeV5lzS1DGMxAaCD1APc5kxcxnueYrtK2+n74+YRVv&#10;aJLyRsgfhLqIU37XWZk2FtWFqpOrB76CCPjWwVI8G5bAwdNcf024xzUHjJzF1E3HjbHgWzk4VsQx&#10;cY6pxg9QDJA5wcyBB6gl4wtgRmV8eN95cnN0fhIPXDe8MAdL4ZF5kh7VZCOs61yVdK8zdmMdsEcG&#10;pbWtU2QblzZNwE5Y1SaPk43jLAY+T4SJTj+oXsqch1IF7Ql+yecPLJtUpMjaxHADIqHScw3BzZv5&#10;1dnlWErAlm/bjGqSSX7nMQfw1z2aT1MSths4V1TrCybQB+zY4Lv4aw0c4x/h6q6crBneZYI/Kurk&#10;WaS/dpjgj4Lq5HGYxR0OTc06QouqJjA2wQHKSD4q3KT1QOMeByAo1y7SYyW8hxEucxaozIS3j1ea&#10;tR2MUITlDfpPMGRhngvix3VZCOBNh3jacCx8beyyvd8epcEqTK6omLkj5tGfeIOXqd9cw7ljqW2H&#10;Qp5gqVWWRuQZnL5yY5cGqW2VcZ7QJpee4O5dXUU0qRs2bPmxgFxj8rgXNMrk46kn2Tg5i7rlmHU1&#10;9hxfMDrenKe3pt6/IA0d1bZs3p8jllNQx6lsV22qHOKgmLBy+bQeatI2Tzjc5jZcntwE5n7a6d7t&#10;oxYVVx1FszZ4JDjsZxq7PBjeDwR8aDy+X7mM8bY+Ty0+2mGrgN1F/HvPDpS8g9i/hP6Iw1XSx1kO&#10;WTckBLJuNWNxOG4eNVabsMY95DpxjVVaTQjwYFx3Q6Sd3/kad9e2WUhd4JzkdG8wZNJVsA7I86Ij&#10;IkvX/wDMPQWD0lGUeRMO2+CxHAHlpMLkCIjzrL11q118PuLe6Ngf99WMZO/fyKlEHuhMcdrAREW5&#10;CQDxpUiPp9+ghDw/GXGpZyYG6rfoeYyA+r01ajn0/pqFya/RLUvsKoXIjLYgwj/6aRM4zY0AIPGW&#10;zArEK6jw4CJ22RHEsIZwYyTfIT3FbyD08CBkYEgJk1IE/SZ46eh4iaCpzy3cQnAOPysaceEJvCEN&#10;3lnJ8VdAhOtWhCUiqJfqH8HxUBk5HO847HLVxqAl4flwJ2Ts8BAeNd/hsnUncOZmwrGm2ScYzNgG&#10;5atQ5oNsPBYyKnkmlllggQgDvnrFmZ/d2zaSkt84cXiAwanKRgbiyKzGqSV2Mw/f+IiYo7nyLMmZ&#10;hdfpmolJ+HmFm/B31DJ41DIPv9wnTTw25IPiLFxkJTGjnXKIY7jYeTgVb7cJHng4yeannhCBHZj6&#10;az3tD2k+Dp6S9GxmMOSmzTThkvcnUjTzchI1T5O8LATGH/cC1RnbtHWpk8YpcUITrXDIxjMS93yJ&#10;6A+7OQJkduDgTcwgx/E0l40yxcr2nTeSWK2OPoKkzSXkCTIiQ3mMishCDN5WBVQ2uPrqmlJZuBwO&#10;QY+NMzxve/8ATRhwMcY/fGqe8uG4F3UKHbuHPOf5YNleQlmPyuYjG8fw1W5hMChz+XzPfRhm83nP&#10;B/DUfRbolLhmwWMuCDUuC5isg5eTd8+orJS8rGEYIzAF8NWRwNtAPB5i+TUxVGmkpLdvvOSDTScS&#10;ckY86PS8gw8CJN3AzcdrTXJOS23bNRJhDhxu3yXVapG8G8sRwKFUkrx8H8Lvpml2+DJAcXNXQzcb&#10;9ksMVHdrNsZjHGPHBx+YobsYox++NPSvOPOmZw3stjrLdDbJVtm0kqExl+8kvQIY3Zkt5+Aa/W84&#10;HA4z2vxPGpm/jgHn8pKhtbG2+MidU0DEyDPAssnBMBPqf4FoMwmG8kvQAWWVA8wOMlpbeKRu6mVO&#10;HZXkJgj4CKybn4OBVBuAkGSxy/hq+yMBIx4Fdktv3/E+w9wp9WSAcfAfOP4axKayfGS9ADPzF1dP&#10;WA1ktWSuytTlrN68FGhFmcZYc9Debm5xx8auw6gLGQEcaodQS8oXIMHURKTt/bQY9RerzapMWw4V&#10;Nqm1mrMG94ZzLR5Hk4+Plaaz2TnG3yR/UV2uEKPBB1F5dlPHX3P4andQnF3lgt4HgTryRkgGfAgV&#10;MPMJDQX1r7dxeHnALGuGnubFd7PuOnRuqM4YRkDzVMeNGcba9Bxos4txkz/qKgF9nJaj7+onx9bd&#10;dddPZqIftBAYx3PplVqEywDz9RUNlMBhICNaFK3l7JB+ovzktGrBO4DZmPTxqtvLdtac4k+MeTjI&#10;qK8k7i3n1PiJMCWrXw977tQelplBADgJjjQceiQ8cCtc4Z2c/lqtElZDExh/3AvZeTZm6cLmYQm8&#10;0GEZ4DA5nMQepJwSPJB0xXVapPL9Tkcz99B5hTblm5P4PMXukJJ5xNM3l8w38h/951p1D8vWVPcS&#10;sjYuQHLurQqHl5IPxFz3MzlLUbWFTa00Ibwn7fUV2I49ixqquGY2bbHBwJmaTizLscGnbXjzkqbu&#10;LPQe0ZXWE4HrxrmlxMBwOTxwLQqgmGMZ1hpCYyZ16DyzBsUefZp+6Xwkw78C1Sh6kJb5GRYO3cby&#10;PB5a2aixjDY+knZrGK6SsMY7dNUk89JvOf8ATV8+0A43IIIOD4qzccvwEvR6aZl84bRuT41xn7vx&#10;arKDp/Wbl7Z05IyYx4zcamOJg2g4OPlrMZfUBHhFZHEHjXnufxv1DroU36ZZd9bmJgRIgBwDwKqj&#10;GSAgMHHdV7b5x9JcC9S1eHtNlLmgkTgYRh+Gi8rqD2nH3BpgkvHGP30yzkY3Pz/4E2Grd0YPuLsS&#10;aNnI8HmKuCAPXg0lLkcnGEmc/MTM8b4M8Ctz2qpGulYJt8wAk+8nxqG4ZtoyZwczT+RJ5dgHjgTL&#10;gmnjjWzgLVKIpu6PTCn8d/qLMXkrKEmOPT8ta1LyXhqHOGYzDz8C1NE2ETzJmdw2Swq28ZjjbH5o&#10;7fLV7I33MgOmniStkbJpDjJ5q08MpS3bhlvMlmEnsy4BrAsd26jFHs8ArwUYqin3LbJHwc0f7Csl&#10;Py/+rgYF6CnJ1GL0W6TB+05O/dR5xSYmbLHBqRj1dJDZXL3LMmOBaQ3cXh44/KtERMmt8suhJ+oV&#10;uXkJ9NGCN95HyM6JN244B2e4kMY7gFz3W7ps07Jlc8bllpL0fTL+4htSVIOAjGOD9RaFXEvG5ZPt&#10;DmCXJdSPCs5dZj1DDXd4xPUnJZN3TG5SurBwOd2j4CFV2bvB7yuD29SFjcgggP8AUXVFNzzeRgNA&#10;e38NQ5rGbQYzJ2tOnGYxuW1nmXFZJXJ2zbJAhtFtxuc8f1UYcPCMyWYOAi8rpao9BuDFNvB28EfT&#10;UOaD0zxqty8m7OcfmKyOHm8jyIQm1wi7aKHOBkuHwcHUUOmyY2x8fGjE4cNmbbW6hVm7N453n2b9&#10;P3F0/RbRjXbxcJwzwNjwLDZoTs2Y5NOC7prcnjdzzo+msxmkj3wYMYEXKZ3AocPS+sNPH8XqrVJX&#10;cNYj5a5vcD3Nzg/vFvFJzAbkYL3Ha5i4WbCVGbt/CacJ31C+N7f6aZmErx38HGiTdv30y8GSC/8A&#10;EWXk3t8s1EAG4S3n04xob/aQQIkQenjsIaQmojdarbElq3PGPPwIO3HZIeDvjRIkwsjAg5OX5ka2&#10;uWLVq+0GXmf6YHmDjeb4VT5pIxwDx99XCYSMjawYyU80ZdeXoKZpy9LfMAMnbjZtr0fAq3NKovFA&#10;GDTUMjghmSyuYPCQZ1z+Zm2trWXJTsmqahuDjUyXt8eib6aqsjmBLYMasg5h7SCODgW1BuqIS1W8&#10;AzwfS1EnDgcGRErg92yIC3k7l+QEf8RaaQNmocmBkDxrTiXDZI+DmaSoeztuQLbBH01pBG/fgXXY&#10;V1RjZNOyZLVErJcyLN3ntjKzfW5VQPduNZuRvpnx6mrprUyZlpKr2eQJAfSuW1ZJeQfAbpoaMhOD&#10;vpkY3JviQLLSkHOL4z0R5D/URJm8G5Hg8wqDjINmMCGy+eDuY9UcBOWndozHTTVHAxs22Q/MVbmE&#10;0vCwB1IPMVJbzwsetHwJ4dSdHmRqcQgTN45ZuefkUyaOGxinNGe5GqGRvMXJMcenB1FfKXGygyGB&#10;n+IqNk00QinzQbZyQ+MFzSWYzSYPZaTG2YlwLqKYDbfsIaSVto2wDRg/VRck1OisObyVxUZm1mBi&#10;IekodH1gRg5Pv4MhOYRdCPKLbGbZAW41ie0iiyM5Tjv/AOtW0xWqMx0I1RmQTnPBqaWmiTdm2gc4&#10;I1z3snqTAPc393GNdCSeaDMTBzIB+auYd9mbuFsLc2wwRnqYIEiS/Bxo8PIPJd1EHcEbXMHf5ai9&#10;dqOg6NpVZozFAM8EHUVVI3wZ9UkCvkwb6eTp6aAuG44Ml9HWh0YHkbMRiHvA+mr5K6fHA2x+YqTv&#10;mpk4PpK7DcEjycxPS8KKi4U/Lxx2IFp0vpsbZtjsZFSaHJjcrbJ48bNm2DvroEJtUYrnbplcvcYG&#10;x8Hm2lSZg8cmvwRnyIw4cDgbY4OMhVDl8rcmzm/3AsZyLS1KShjlZDEwKH2XZe2dLT5a0JmMcD08&#10;HcGqrNBubh3Pcu6aQ7sjyY8HubL31idSXI3ONaQ8eEcjwR6kHUGsrnjckZbP96uYxm00sm7qgCOa&#10;EjHkPbt/vpEHyDQA0ebbVbuEjyQcamSuoOynIAv+Su6hOOSdtGtSchICHjsfho84qAl3BYLgSp9w&#10;2jZHMHTg8xU8gyPHOOAGjdWZNQk2oTjVJeTGyyfqLPZgMnHHxq1dqbmyBBYtwctUOaTgdvBAuKmu&#10;sbWs65G0My+YDt447vlaSpM8tsJkDB1OomXE03MlmPqeUqHUk4I/6HL6Y10+FhHPZOadFf8AETc2&#10;wIINO4qqOsHLmYgjvrnWXkmL+xBBqKyEeOWfHp/DT8nhalWLMVOTcbxNJpvkuOzg8pAdl+y+YxvT&#10;s3N3deZpC409Q4yOSY4NSBd4UHL8Ep0QC+H7i6H9nM1Vr1ieZttUdjDnWcS/s1zucALYf+gvP2uK&#10;olwZ1NTd8ZS2xlXq5tMlb2Wst5cg5Yi3CLxV2kDHBMTm+KvVJqTi7rS7bC5wRzVYL3UXqU8lY9ys&#10;+WvH/ZW43OfMTfFEvYsbwblkCODqCGv5j/aZbGyqPyHs/IG5Fes4c20UuQxN5sZB6RBrj8krwX8H&#10;Bd016ZbQCDNKXwV5+zyTk3nBADmLtORZlqq2GNznCUptgHk4yb7jg4F6NbF2ZI20qMbzVwHK2bne&#10;QR3+Wu/NnbizLmIYOmVanPP4Uh5M7p1DMrdzHCqszb4xgUwhL2TuL8BbFGDBngXhTnVHsKU+GhNZ&#10;kvEUsukRGGbccChzeO6PAkbLBF26AnBCGc2YES/owDspEttrEECGyuXuXhM/JH5a6eFCI7qhmaWw&#10;suRnQeXjxjzg5nLV1qOWDI4Bg/EX6TdrYIOXAtpMIReZ7OG7YNjqGVwkbPGPHy41VXBG0b08cHGj&#10;Dd45gvwQAt/VT9pQreaQySdyZzeviwD6ZFT5hJ20H3k/M+KrJNN9cjwXy4/LQecUmOMgII7v1FbC&#10;yaiF0JzSnzwdMW84BOFgP24kLN6eBtKhNzD+FgXRVQUJNWbc5oNQNrmLz9rS4Eh47BcC9BxjupV3&#10;zzjmCG2MGKo28EC5wNtT4iJbN9qk2msxBvJy7qMt3mrAW7fA2PBYt3EpPMOzc4T5BrTmQojFfqOY&#10;hWqbYesVHzhk8bAcx2hwfFSngxwSl85vix9Nci0ntIchlIG3MjcLoqcEIaUsYIOoJecZPCtW09Uw&#10;uaU1VZlbwg4HPIyc1GCTQkejBwK1EpuyMEcALlwSqs4cNmbbeeXGPp+NOhJEzdo0J5Lxmlx4/hai&#10;5dmlyOxuy0ge1QZhMQwcZNIiqrd42Z785c6kfTXaYVLVdw4vJzUsMBnlcTFn7NAcvN5irc42wTEP&#10;Ba0/hIDUjwe+4IPNVVqCVjjHjW1MhK8w59O6WQe2xyYmcDX9LOrg3rwpi4IwW7i5R5LnAtsl8wvD&#10;AaMGQYrST0Sl9sQk6o2f7TCQaPxVvzN5ez3xLgmk5oOMh4IACHcWtDeOd5BjOX8NZbk7p0KHNqO2&#10;JXb3a9GcQ7nloPMBjgegjj6fLWM028cwNuf1eqiU0mBGwwYFalDiJLjcnkwHHKch9Zcc1xWExDNg&#10;RwcFrUXVEvZuY5Lj5mlaXENaTDHMTwG01EmEq02pk37IEppXjlyM8EfAqHOJo5edcuPlfsJkcwbX&#10;OfkR5mO8THADIRbSISlnPOdaB9S3nPkH1EYqiaENIbMfGPVRhxIybsCzqfDR7/hfMXkpPBpDuaid&#10;NqUGMhNYcrsx7yPBBwK7yIA4M8eppW7avf2HJKmR4DKkuB7sTAuNzGrZu2s6dCOm7hfWk0GzseMY&#10;loNNkxuQRm4CFWJytm5j531Vs1JyvBMZVj6joWmkKw3TxR/W2tPSCk7YRgD5a1kbgf7axqX+xjx/&#10;SVqZvCXMmovI72+WetUCrB4OMmBXCTtMbYEcaxOoJgRt+GtIpOoBuZaCNWutI/6ZZCS8cZDxxoa4&#10;b6eBMkmF4iIwEHHnjQ4ckHEgI2GpUtJjyxqdcHGpdscGdZelQ3Vxm9dkHA1PH3BrlKXzAj+bHj/h&#10;rWttFSDCPdgnzkVD2f0vubY7mPqLoUJ2rDNc6xtZcN4JbzpDmA/4ShzAmDPGobNw2jJgMDOsvoi2&#10;806cXI5LjgXnv6xAyOWwOnc5hF6TPGYzSXB8JcB+sRJyRsgYOAd3TUXLNSsrHHcwJsx8g8x3BBwO&#10;cECtUn1sip7yX+251dpXbCP31/UaT+anFwZ7tBfxoxLx4x5OoqqNxjvxwAV2lYxxtgQRnuL4CTSK&#10;Tl956CDmauovQim5PvIgePlriHZu4bb6Bek1CMx/t+YvGP2jYzqT2HkZ9QN3MktsRx8CskonAnI8&#10;i0V1KxuR4I1zlWEnm1NkvB1IPMXjyeS1M7fu8R6O3KeJoM/qgcvUynKn3omDuLkxxXD2akBBHx8p&#10;apK3hWbL3yaa2k4BsJW4YumS6lu2aFOHg5rOgBv5BrWBFwWYVzvQAyRuTm+LqLWnEwsjWK6bU02k&#10;otVoZLtkeD3Z9j6fTXlHWjz2k+PUjHd1F3ttgqjG2PH+mvPGpJfeJj8wq97/AGfpsVYePc8u3ayh&#10;kt3MmorhQ8vJHNgYONVVnLxNnOCNdCbHyNjPcdjpLtM/NVBiyGHF4VPUy46z0U2by8fYuOPT0kYe&#10;DxjPgTNJt8bLH31ZNzwMsfL+Iv595ZyamXsPdcmjajmJ1QzJAM+M4sa4PqipCNnp4O4u/K8leAeD&#10;uWirzBri7vp416dChKknC5pzYxcW9YODZ4Op010fsznBIx4I7Wp5q45pcd7j1PLGt4o9wQLlE7lm&#10;LVtmXi8y207YI8x5+YlK5gONseC/1eWsZZ1Bz4I+AnTWhUuQm5Aj+LbWKnl+o6711aEp43wcfUQG&#10;45jJZ8vqK1ThwOMeBXyk6PZOfvh+ly1p7UZW4H4loBk88JAOzHqK7TCaDjGAMeonnFBtmBLweAfT&#10;QEk4bXORy192u4se5FW2XCVtyNpciRJ4NsTOgI5w23bHftwDVPG4vE3mMHMQlNohzqiHWkrHNeAF&#10;u55SwGpKHGHoZPLXYDMjZtnc8A1VWbMby/G51NVafW1kVKm9w4zldFjjc4+/0lpEvIRsQEBuO1+w&#10;urpHR7ILnHY5nUVqJs7krzIYGfzE9GTU3uCPVilmA0/NCOSAg7hFsw2+NtZgAub6wcEkM6PB3B8t&#10;aFSdaXhggjOLUWLn7V7i/hLsLtNrYWq3jJg/DXIu3gjaW54PvRBW/kXS08rBkzGeMOo66Y1x/tsb&#10;3mRzR8ZC/wDcvnLFt24GfdYqtZx+zcby5zrcqDHgJeg6Ylg7OXuQkWzSd4QLLdl6FNPKYXdNmk7f&#10;fBncx6dvTWhUu3G8egDHqeYgNL55SAMC3LZvR5ICY49OBeezXnp+MT2APUFJtmcuOaDjXNMvkbma&#10;ub3cHy/fXXW0Al72AIMhOYplN0XLWHxIyC5ngT4T9rcH5PdaVWk9mbILLG8BcMT9xZXVEnZSe+Fs&#10;DOuiqwng2zYEAecTlk78azckjJG2OZyD2ogtRORNcIcm1VazjOtHhIBrK25CGyRrZq8kepgg81Vu&#10;T037TgjPzF3aKajzib3RN5f3+ZGMSZmEjK5yd9bYSVtmzbBAs9mjizwanUIszrTTckyuYUmMJM+o&#10;qe8l4w349IltXCpJg9uHx9NZW8ml79VaaJrjmMntAGcTAkGSBDWY3MedEnDfUT28YB4IE+8iQU94&#10;NDXA9RGCZyJbmnXCQa4Ghu5qyEGmRs8aLicGjbqY3GREht8Cewd9RueBDGNTCDxp62nsHfU4EMjf&#10;86DuGasmBDSJ9wFWKDAmd0xq99lkNwIkwp/U8xUOnrUvx8R6IVoBk9Pkjz9xadL5WO0rXKJPpng3&#10;EWMlsgyd+DB3VY28rGHPHxrhcpn7DaRCrKhas8HAq6f+iNxj5it0wt9xTKb2bTWfPLUASrP4ZqlK&#10;4mud6Onh/EcmE2S6tYBl5CvCgwLp3ZZQT144xx8C3ilNg8ulzMITAuRrfZPIm8tbf9NeIc2/tNiM&#10;VxKh6ePj7PE9VwvKXTbkgGU3SY2Y8cfGri8twD/y0GmE4HAqJO63tDxrxTSPLnO04/A6h2TTG7Ye&#10;ezQYfn5avbdwOCU3oz57S45ebQLxPfV2nFcD3LdoOMgl6bh+TWroYwy0ZlW+Ms6kvEP8RAZ4MbzP&#10;y1QyVAygIAMfTTNSV4MLbA2tYycxemp5YrbYsxfWaqtwrdYMx3MEALfxFSZPs7G5c62nb5iTiaPX&#10;JMcf8NEm80LHydP/ABrtEulwolaznnOU1o9OKTHbznyDXRWx+cNpbKTh0uauUZnVDiPJ5aHMK8ch&#10;Jgg0wk8tY03TKzk1mZ6zVBbtnobMK8lLYec9tcyVZtIbRvcYT5B6XzrE5pWjgw8ZjixrKppMCP3J&#10;8ajxnKfUd8dk+eWtVWs7BZ7T20AwpTja42gZdXGuPmcx3YgI49RQ5pMCG+RWq/Z1Eu985/8AeCWd&#10;Of8AGTGPBAe3GRDSVgKPPfzrkUbwl3IjA5wTgg4Fs/uBFX2whZpp0hOKkIYeidYbUEwxjwRqYSaO&#10;YGwPiKtuG5DLZwuGVCLXOa0qpJWRzxqtzCnyBXS1J0XeGeMx7cA0enmytyaXAjCDItpHMCltrHeo&#10;GtVYcZk0ckCJfaRy2HgWqTDZm9Z6xgW4FmNQS8YckC63Zac/NxjV9wqBCEckzqXwKY3GODjUN4RU&#10;mYWSRuNRb9T7zGMEZj5FzJKHmAq0clSYB4FlTLQuN4cbSBsB2QrMaorAkyJj5ayskwI5IrU3k5DI&#10;RCq3CgGjITjjRIg08RmMOTmRp5uMkatGBiTtxwcaZnjjHkQdu8JcwdxMzR5jyKfzguK2QePOhrjl&#10;p54TuQKG45S0BYNI8wIaN3q44088GhpB4E2kC1M5ojDdwqIDmK6yduQyTqgnNIptmRyTIurpOOYt&#10;mWAKzfZ/I7JAY9ONdLEGMLbWWW5xspScx1JLyRuc509KxjgH9NXyqGZY78cHUVVpeRkmRQB7iJk1&#10;I9ELdEzG5c54AW4CaVxPTyTkYS7HHxkXSw6TbMBgNH7PAPprnuuJx2w5shAXBdWLCzPUt2/hNqbj&#10;OmVufEYmzkZZk5PoZB6q6EeS8YaclWPj3Uv5IEHl4xh9jgALULa+RbASgHs1l2jp2xWh++kZPNKj&#10;dz3ROMwzZPbOOXjgcd+CDqF5iz2YS8cZMEC6EmFDjZ6MZ86pP2XvEwBQnmBTe2OfhWmeyumx8car&#10;c4HjJoreJhKxhHZgAs3mkn761IWTtMybjKjNxkTJB+BEhy8lxXCV0/ezxraMQzdvJyRqyN5HgWnM&#10;6fs57CJN6b3wmAP8VFw9KSns27YKJM55uxcYQIxMKb3bnH/DTLeTtoB49JIchQ0PM9qE2gyQaauA&#10;6wmTnnLN2bfUyLWpG4ZQcay3QlL8g/SC1S9u9eD0QIkOiyR549P6aPDrRs2HuwQW/wAJVVxtA1Mc&#10;f4aTe00tkMN2Y5b0OXpEUzty9fjc6cFrloD9oBuR44zoCN43gIeOPUt9RNAx/aBMCbyfBwDWYkea&#10;WdaFUAyOSH+GqSSX4ONahjOKS8cIE8eI685iqrwao0SSDW94k7cUSCBESDX3XwJnDNxPiImONE2b&#10;TGkt1000E0WhGXtyGIrt2GSBljjUyn5eODjVknBL2SBZXW7ptU1JM9bs8fGrgzbjDYQ0hMChuJhg&#10;4E5xl3GhDnBIB4IEHnEwvZEHZzAff4E9MCDjcnjQkpK248aUjZ7y5BAnnjfGiVJtyQPQeNPmv2hi&#10;e8ddSemx7kDQ8oumrUTdmw8+npafvpScm7S7ODpLJa0qDTPHf+ENeYwkukuPSHOTGSZXWE83mY3u&#10;XAqq8ng48nlqnzicENwICMZDZIF6ciFtHm811rQ8SeYyZFD9pMTGrIzk4w5zIkO33FaJoA7OnyRr&#10;VJXQZDDxqHL6gbS0eCMCMf8AFRzGOyHTgULpsvy45bsqAMwpccHGe4q28IMI8F9EppOHrwmRDSUu&#10;94zaat3fMEA0Y8eeBWSXyshsiUrl47mC+tOk42TYgIIONIH0lPJS70I8+nAplN0v7bj5kC0iV7s8&#10;c4HOnB8VXxm4l0nyR2iXOYvvWj6Cns2ZGA70ALazGoJgS7jNdxkWtVRVDaZZGx+WsxeMxmHjjRda&#10;FBmM4eaeQCrbNXaaMxhVPcOLPAvghxMITAiUveEgVJ3zGiW+aeBKckEuNCHUGDJAtyoeeEbDBGuY&#10;5O3I8crpCRy/dm34S5HJwlN2zoMY5vcNOcVgSPPGfP5apM4nmMec9uBJnJ3L8imTCTuXI7MALerz&#10;CqJOMiLNu5zTH3g3Lwn1OWNPNxkuWY9OBbZK6XbM8kALhubcIs9riT7mPHGcX4S1Npu2IcmpVgSl&#10;dSDD7NAf6a6WkcvkMEuAYx7kZOZdXnu3eEDng41amdWOXNiCM5fw1izeU222LCFzBUdCVpK5Txh4&#10;/hLlHaITudxaozI5eNsh1Q68p8bYeCP6qtwqKpe48M061Vhg7eX3ho9L5HqIxL5eOAmOPgR62O2f&#10;AvQThKQCQZI8kAFVXDfUVwHbtnjQfdyxk5GRWpQASlY0emhN2bZFMk9JzEw8dhGJhSY4B4L+dRUl&#10;Bibi6bJ3FDmDfHkWnfZ4ahkk7YKdtDqDE3DciaZgwEWvzCVtoB4O+s9cDwEwK7xUwhcadQ9UDlpM&#10;ffWzS+pG01LjjPyxLjnGrtT88I2yd8i5ebjPMWfUuqN+cON54AZFmM4k94mRXxvMBQSnn5/hIC3e&#10;Djvp0Jxa7dKHL2fRg81daUnsvmMEl7VjBo6ox/Oue5O39tBH8US9MqwqwZqLA2gBbj3X9+BP62qX&#10;H+ziEpPIutLm+ngTNLyu85xxoxUluN6dbZ6vezNzW0/Azg5I9Vz8i08zNUrcZ8IU2uCQ6fIaXACF&#10;jn8xAXGyebR3zGBb+pkXsY32Z0xKhgjNKhaYvNjg/MsZqSoJCzGeNsxl7f4YxZ/2o1jQubcetVa/&#10;e4ja6JXmHmD/AMM3MHm4PMRiX0e2bE9sPbgXS0wmm/uTmj6iqswHjGc34fuJzsn1ImpJnsjGOMmB&#10;tKrf4q0iVzAbN7ucBxD8y0sr7Ycthns/qeBDZfK3phneRvrcaicm0RcapVDzscmse4by1W/tA5M2&#10;/u0BbycrnWMe4mXDwctbH+Jy09KSK4uFPzghnP8AeLZnDgbNlogzrB9n5NPHH/FWnVJNP6uYtr+s&#10;45hBeBRXfa6xBjNSbtMpjZg4+oqfMKfvEycCMDpckZfMuLq6i9mcpbNmJjAuRktc1da77N3B6UWm&#10;bvG+5y5iwYacdrUIrJI6Tc7teNx/4F0s3pOUvxnjjAIcF3mDyLTmcjkscpwBAIe76YyeD/Uok5OI&#10;W0nnLtMI5fvQXuMmkiUvp9yzlWNsC5GRQ9qjfdpjgsa139j9lbBQbgjZtgg1I7Wn+2n5NyrY9ZOc&#10;o7VGZbgG0Z7kdrUQGl5G9eEA2CBa1NKHvX3jk9uMfMXRXq903KY5LNXhtR03Fpj9/iTsnNUtVgpy&#10;TH3DMbCS2V541o4xvTrvbaBMP6uvQafNXnvUDjG5PGno7IgAjRIdzjSbt0SGNZ2oCb58i0iTs1T5&#10;e3xkwLSGbMgRqZw9Jv0jtwSXHAfP5ax+aXHmSDUuctQ28wGEmCPU+GNaRSbcevMowWwsxF5vjj4F&#10;iQkdM2wtc6zbMrcS/duPpp6nxtrmM2ojE9GO2CDmRk1CIa3HZHgg4ydT3Ftu3SM3J5NBv5KeC/bC&#10;MWmsr+z7bdjx9/pq1U3IyPJixZm4B6qPVI3bM2WDv3SaaRCd022Wd051cSMjlzu0H0lMmlJjlvH0&#10;0eeTQcqcgjDziKHPJ42cy7WPcj6at63dJzN3mRGKXp8rx6DABB9RyRb9s33aB7n4B6ixczNqiPYU&#10;QkWNO1Kcl/ZclljEPUEhdWUHLoG15sD6iamFeNwtsdjONVR5tAI5GeDv2l/M2C1yC5fUeHu68fvH&#10;sLpsSqswGoCNo3J4IAZFmLiYNoGx+mrhWk0G2Jo8ZFibwZIPxF/Q0LdUeVzXVFkpsYt53mPgXTlN&#10;syM2R3kfUWGyel/YgR8yMnTW2N6kbSSQ7tGC4bpq3zo9Zzweo+n5LNXt6PUdc22ltEkclgbe+sZk&#10;80m0tvue+RVueTxzGTGbUjWnTkOqs6j3RZfJ5LyMHPlpmTzQjYnuLVNoEjGZteCBYCNwvPsBk+pS&#10;dxk4VbTqim5oMw85+X1FoW73h4FyvQdQEC56q6Wl7y8PBGuF5mxlUuw6jCzLFFbGSy5yLVJG8xjw&#10;R6iz1vnJn1NVXyTs8CxcnCNqE4MEcYM6zOum5ILDgIPqK9OJgK4fpxoFM5o2jHk81cotzVO0+zmk&#10;+piihyicEg49NanI5hvI8Ef1FjO56mD8RXCRuHrMmCPprpdcNpJU8zEuqNOINwFB5g83keOPprQp&#10;eQZh4DWtRVuaU/gHj/TXCUqW01KXGfDJyP1FDmjuznj1LnMH4EX3AsAz/EU07PeWZsd3lLc0mMju&#10;04yKm05uryXjM23xsqrK6obRjsmV3mO8NnJwx8BOZ76zaeU3gJjDwEXunLWSsVWw83yad2xZdmcv&#10;3kmMP96tCZ0fg1owZ1jNJzTcyZ+BdCM5wONtkU/M81sZW2W4VKWlxZvG5h4DcaZJMNzICP8AiICz&#10;zkwd9THjfeR++vDHabulh6PvVBJxUo34snUXPVWON2erTm8ncwEvLJtonNXoHJmNVHlbZzOfc1it&#10;woUwz541fKLyOQQQcd0QlSRjIYfvolSdSbnMQY+C6vbYXarPPnbTTcnEwey0h4OXAQuomXjhzGPH&#10;qkUyqJgyeWDQeVaR6Vs2xmQI4F5/n6lbjDp8Zc0ywgyRkxwI8zfkDkREksGFzjsZFEOzJBYNADIP&#10;mLztuujfYbNBWpoPAS8nm8wZRsjh76MjGOO+GPqLJJ633Nzk4FvYZ1mwZkxFe4arTFSDEQ0HcWsj&#10;mg7i5Rlcw1Ma1tnMCW8H4iwOYMB6DTUhZPaNJeAHGQ+PgWVVRkHgVqG8HxRoNOB3lmYxeqm6CJrr&#10;DDd4wOffT04JjGAyNPKbx+agriXkt416nEySeM5+lopXcc8HH+4rtI6gcs8kazEbckHzjLqKyS/x&#10;wXf1VsUJYIN+k88bOdEwLfl++magGSWkxtuDy1lf3Z7gg6ivg5pvIv8ALUU2FUXJdaIjjGPIrgzl&#10;7YzbHHzlT2cvJATfAg0Rl1Fah5B5FwuTc2N2zThHEO0yRjgmJ4IFnsnyFwLpbaJT5Lm86vNWAkl+&#10;Ai9u5fm2xI559k01NLhT5MDldFU2PuQfhrl0ZCNigjgWwUvUhIxg184/MRmk7JbjHbp0gOVudDwe&#10;Yrg3pfGMEcHGPT0vfQ2VuN8ZYw+VqfOrjJnBLmT+Iv535mybVq2z1uFCUTJPJxhv/DVjcy4blsk3&#10;eDU3eNTnLyxuSk6t1YbVKu2YZPKP9txoC8o/Hfwca6Fe247+DjVa7PvL23lPnJ0hW4cxk8MozGTy&#10;sgSA/hq4OJoIOSP9RGByfU59v6iAziTuY88ALi7rJzVSVGKlLlmbzRmON7gDwK1SuT7y2BofUVVe&#10;XGxARx9RaRI5g2jXMOybYyh6UqaQ3EjsucHlokzFu1g2r5RFZJgzHzoNNB7uPJy7i5jPzepimmhN&#10;bSwAHg4OorczcaeBZ6zJ+Ir43b4x6P6a4fEJatxp3j00caeOBZu4HgIdXBxkGfXuQDVQcOB6/jGm&#10;5K24egsjODAM/jVkH6RmHgVDZuycECtTcng41x01OvibKXFjk7jGPBGq5UcvG5Hgs3FLbk/DQ5/c&#10;jHk/TX5jw26OsWPe7aODtqkvJKnODuLK5HbM5W2bZBkM5P1FhtPjI2cr+x+TLfVUez4jwTNf+0Dt&#10;Km5GN+yBB37Sqswp9yzJjg4xqyUXNMFiDSH9RbMSXtn4z6GdDpvTN3DUTCtUYbK9oBGF8Jjq4U3t&#10;EJHxoDWlHk144OD+RZXbcsCY/wCIjolSVWLC5sZu4djWxuW2Q/S1EzI3hGznBf8Aw1Q6HqS82z8Y&#10;9JXAcwHAQ8er9TvqObhlMUWwspvG5SeYbzYg7i0JnVmDJGudafng4xng75FMeTzUXlWZT0PbO6hT&#10;bTZnk07/AHFT3E4bcCrbeYFMNB35NT3F5xkpss6FNIe04yYPioS4mpGBPc/wKYyaXtaD6aGVQzHG&#10;P6fTXHo0Vxtr4yx3asLKzmd3gUrtDAM4VmUsKSAfPLpqW8eY7EcHGNbGIw2nV+widN2gFUjckBb3&#10;fIuOfWNpMbz2sIOYJdrzRwNyyx37cY+YNYFtIl/aUqPBYzjEvT+XpzY2aQw5HMwlNivWeYDdnZc4&#10;I1ZJWPUwI9NG44HKZZj/ADr+srrUnhdNTQk3b4CA8a0KTzR6wJjDwE6ap7cmpgWnElZGzYDmD6a+&#10;n0vkvHJZ83BG29ndD5g1T6sJ7brdO0gLhu5jcgjDpx/DTxJgScezOdN6Pze+gHF8puVjgnUqch0+&#10;V++uzK8b7zLn3jGK4uP6Ll7mMgAxgXTjOpCsxnYP+PljJ7i8d/aMltsdi/iUejcpO+yvWz5jkVxo&#10;kwWLdtB55rbiaA/6qsk8b4JieCDgu6ap84GSBtn416DjHbUc5KaVurJeVs2vQHuQEWMkmhLmBbNU&#10;EwJA2wdxYC95i6FKDmX90MD5nmK4EHZz9xUORjxkzrZiOGUeSPgIJfJo1Jno3jbeVcGbcbmY2Y1n&#10;s8bjbExwI9SY3L9zj8tCQDzelyRuTwcy2mdzI8c4++NadK5oJmQBnILkHLIs9ZzwbabHgg1AuOWi&#10;4AONnq41pxKkGwbAjg41SZWPG5wQKY4ZjMQEECS/dKDoT1e5pjqLHAe3GTprvxwQZuBedeweX4J+&#10;ePy13IScfHX80/tZ28htns/Jrv8Ap4zPJWSAeODgWPzgnfDxrbWkzIXJGhk4pu8Q8f8AuNcZgJlj&#10;tw2pkL6ZjLOcEgsK+Emg4x47+fqKG8pMcH+86Dkl7m3ggXo6URfLOe3jH9qlvcj4DrkUjPSzrrTa&#10;QzJHLny467U1LMa9I5Sdsnn3MHdIRG5ONTGY8eRPD5mRPNx2XOddyYAek7dzA5BHArtMHA92wPAc&#10;zqKZTbNsYYAobUgx8CBhT/smOPWZnQ0cvJA5zgzqYz3mBzkWqDtx5HPGlTZv1CiEiwqsrcaivjNw&#10;5C5A5DdHGPVGhpJHgzwcHmJmYPHMDLHBp+Wue83bNl/aPSDZPVDLaLJTwP7RDD5irdQDHKnJwx6a&#10;452N7RCU9Md5Cfq6g/Gu2NrDPtuQgn0tP9RdP3ds54xOoCOX5MEH6nzrB9plJk7FfYz5B8tdFTCX&#10;k7BAGDjHqrlKu6sI5lT1s5PnWZMc1eulYqacRN3Flwt2p9xvLb31zufnrUqLeEXRyEfcJgmwOJfp&#10;3l0VsTZkjvwcz4az2m6X38YI4z8vzV05SdJuZC2O/wBIkBFnuqUr9RppFUlUFluQN3GnpHLxxy47&#10;k2mZwq23Z9tzY5jA0R+b40ScEcsB4IAFHAvF+c+1Wv3eI9Bwv1PlMl2s242YMHlLleYM7K6K2gHb&#10;PyAD3x8xZK4l5DZF1HIyKoByPMDrZZjLhWqn3mOwmZxK8F9AZOTARejnMJNy7DEYmtwE6iVHkbS2&#10;dYDagVMbuN5l2DvqnvG5Ww8fxVC920WGhV5I2TN7jZ8gmoNZiMmMmBEiTgpm1mNQ5G3xlxrmYUJt&#10;u4L846QoMeMeOxy1diOCXAIPR8v0/cJ01cOzxwEBg6hVlzU1tOs8kyDao8JHLs65R7Q3ci6c2z+z&#10;MgBXIkwuKnl5Nifac/Nful9perBsyHx9QSp7x/7RjgQyXjxr9t6mFdPojRbSMsbNxeIDGt+ZkJ2d&#10;Zg41zhLB4CgXUVF/dgeNYeamVbhs4xNpnk0kbmDPYtrMZ5kXY04l7bdjxwfhjXItWN8BEcv5rrgy&#10;cLpjMXFtDYwIk4HgUPdyRrtuHX/M54/RjwLR6LZuY3oIIFSW7Mi6E2TytsZ6DHxqea+tRbjE2tOw&#10;JXT9mQn6mlqDWVzjdt2wR8dpbk8eDgkp8HUEubxkI8Jn6gra5HllzWXnUczJq6c0jZvMJSaUvguQ&#10;CGbmj8apO0CaMg9lGgPcjIJZvOPYyAgg/UVJeEI5GeC/y101DWt75yN7TVGdQEt4zakBEScZHOT8&#10;NZXK95gHg7i06RjxkweYo8mmtRqY3ulxZuMBMEaJvHIwjxIg7kY4B449ONZ9MZgSD5xrw1qeoknd&#10;O2lACpJgSAoFW5HNG0tzmRmaN7wwfqKtPJfvLY8EHTXr/LP4Cs4TJ7rRmaVQ244z3IyKtkmhIyHw&#10;cBFSXDMkDlPS9uSMi2eirMUvnaA42WCPj6aG7uNMzRuS5kS3wkaRN7Rpwu6UOcZCHVDcE1Fq04p9&#10;xxrKXjfATAtfDtSz+PiJyaWrHm6PM5hg41Dk7cZuNXB5TY+OBVvqIga4cDjTMvbpDlZYCK1N5OSD&#10;PABIBJfNn7cgXv8ADXflDyt6Yet0/wB9cW7M5OUz0C9LKTZjgZAweUvCv2p5PplbfxHsX7P4Vu4D&#10;R00O5kV2ZyMf/wAGiQx4OPjUyCYWRggX8vTJsph7ClKlEgAsA8/01QZ44x5IOMnMVkcTQbn5EBJc&#10;4++PmLU5ahytXGZknKMNmkrJcVkpuX7zYs/SR6YN8eSDTg6iqo6obScZwttQ38i/o3C4z7LuHm8y&#10;bW0JVZPG0kGDHqRk6az6Xkcv3u8uT8vpqhTh45NMTuTHzomSpRgHgg1Fi55Le2gITvMYbZGNuYeP&#10;mfTQFxL8Y8nUWTMq0JC4V7aTcbgeTUXEa4p0VmmvH9x0HWpaBtSBXCn55qYID5CKnvCe089PU+PG&#10;THf5a6qZhlSYthmJm1ON5lj/ABjzokRxi80iDSflr9nBLI8cH8NeNNT4u9DwO6u2QM4HgJj8tQyO&#10;BwD0VDmkwxiAqfvhICWY+C6vUsY5vSVsOZd3S+Dl94ePmIlpmJnu8pVuXzTBY8Y1ZCPBORg6cfw1&#10;iU2uHXFPnDjcyngg+npcCzcjjU+ny1qk0b7zx8BLvLWbjHgJg/UXt/L/AGThMz3S7UuTH8nlp6oB&#10;jgJg7imScdkd7uEQ2qNYd6Dg+KonJ+12F132QzGn6bvTEGA+76uourmbNsEeC+LH++uSxzAjaYgw&#10;aeqtynE8xsgYOMgl6ci1qjz5200Zk8j3lyfBxjUx5R5HN+OMHLVVp+oLMxzntx/zrWhzQhr5u4Re&#10;O8wJlRpZ6DjKmRDhuadoyrg09VEnE8ezJsx3kFz4i0KsJPgnz6BUOYONwJgj6eqvYcY5TIsdh5jk&#10;01tkDLdx2bMQG5cBFcG49/KDH5qyWeTi9YNBxq+bO3g3PB07VtGa7Vg/G906Emg9PBzNJcr1hT5I&#10;3uiunHDhzAQGDyhKhzCcMmb3Ab8ReSwsm1Us9BmwlNVuGe0nJ3MBPp8tbk3ueRy1SZPUDLfcAdSD&#10;m6q04hGzZtvl/Qtf7iXo6X27jDl3JUvtimlWS6Tsvb+ogNL1JKf7GC5ATmXVic4mHarm8bg6Y1rQ&#10;7bOUgbWM7jqe4kTdpQQrmtA8wpd7O3r4xj7u1IVZK4kZZDMTmCfIMv7i6EbzwgW2CAHSXOtWTC8R&#10;94LqzOX5sqS2Qtnwj+YEqUrb+IZqiYDnD1jHBa1OYiQ5O5uXu4NYzKxvTPQQB1Fp04bzFm5BeBy/&#10;KXdJhOqOShHb1BvCbkeCPgVxfsxuW+T9RUjZ243mS3o+PyyK7N8g86/kTn+bXkJC/mP6I5f/AAiA&#10;czcE4I+NVGAG4zUzePkn1BqxTDPn6ypVWTQm5gN1m5VyWPVqxmun8G+zU0prv/SW7jJ5ieGP8RD5&#10;Y73huAsH1NNFh8vGo36a8OuuhQkeGQceREwOMFj6SDcA8/AjACDjHn41E8cgfeCxtsEH4aAs55jL&#10;gg4x6ZEZcTAYb+NUiTgvPDvI+DpqiEixT7CKa/d2y4A0iY4+ojrNxjVd9LocWXvr8bzDATIDOouK&#10;Pqz79ARNDz2Y4CcguO0nZXL0NbycjzWv8tXDc92HggPkXSaqiw4vua++G6xoNcPBwcaHDLdUvs8Z&#10;iY40iNx8cC43So1KNCrPJHjIGONAHlP4PiLSXFsw8nGNVud24B/5i04Ux2vhoDkqpMTcN+5GiTcm&#10;CwgU0d45haj01Y5OQceTv2uWu3dwa6K0110+/TxOX800LfMbfPpoCUuAmONGIJfp4oPKQ14wxk99&#10;csjVWmuptk0fgj81XVgPT99AJW3xjxxhzqyMx6azJ/F/A0oQOeZPxFCbvCW8EaPPJeMxM6Q5X3++&#10;Na+A1V3GEc0zecNyRjOslcM8bk8cHAuhHEvHG2wfF6Sz2cU/gc4w/pr1rl+apm2cZk0ip9m5NwAz&#10;kVqmDgkFiDvp6i2/9Y5+oVEqgZj3nHGDOjmybUqsMYkTeYL9eONPOBDfQ3JBkgQ0vg5a8a0RY06e&#10;8IjzucasjMnj1IFT25O/+orJcHHkgWi9NagQQ5o3Jb0eBUNw8skxq7PMmSNVB+IsHBqaq28XmK1V&#10;8ZlzUgaaEIa/gAJDpGfATBBqQXVadzxjyKrDLZcZ+npq5szRvjWRUmvt5oSBtg8tNHneMmD4qzgj&#10;7ATAjDbSIeLlrm3R+P4+PXxNNJr0jl+PObjRicSskGeBVuUTjBYUyaVBqfTEs1OSarboNryihuHg&#10;2xNb6dxJuMYXN6DqKh1AT2kEF+5q3U84cEgbAg/3B4V6PjIXUqsOSdN3TVBvCth5ES7cuss/GqHL&#10;5oIw8ffU3f8AuQBXAN0atp0KQZOJfjGCODUQ70OS8EatLfWGeNVaYsyW71hOQ7VnucZ8egAzBwTW&#10;gg6floazl5DOc9rUEjsvtR/5itTeTj0P1SLqIi6zFciwmM6XZWwR/CUR4DdiYw8CupBjgbYFVjuL&#10;JMChySde4w1Egd6clvH3FRKoll6X44Fbp6408EFrARDij9jwfqKWFrTQzT+Z8dpbtnMdQy8kA8+n&#10;Gg0nGRytVqX0D4O4RZs3blgyQcfmL3Llp3UxTzHMprabA3l/s17Sx2lNb5HANDIpcjl5X7IGPU+G&#10;nnkv9mPg41FmMDrx/wBxdCmhmXtx28cB/pokCcEbEwf3izBnNCti5P7pP9tjjcYY9RedS8K7gbrp&#10;x6HTJyZr7ieN+CNZZUDwkZMcGp9RAnEwcGc4I+omRczzOmiDitI24DptoRYD/DWn0u9HB+Jy1VYJ&#10;ViHn1NJEWcvJBwcajn6rkL4tPEthbZszN3j4tNQ5gQcBAYD/APsVcZgcQat7OPpqx9nuDcH8RcXr&#10;H0U37zoL7TK5w2xKFL2eMnIV9cyzdygxqxy+R7zrQcH869r5BTp42cZw2fK39nyQa0YLerzFT6wI&#10;23LHfz6S3JvI3Jhvgx/3i57rCTktngjOv6BhHlU0zd5NB28+pHyri0iRj9iyAz+YsrmEr9iBBzNV&#10;a1TdwLYGMGS0vMf2jbcU67lPumhONEYPiC6ioc4IQzY/gJ1FfhjHMfhxqp1oTs1kfBxrxLD5Gx2i&#10;2fGd3NTtWfKcozzIQ8aytwPUWhVA808az25jz31/SnL6aknjuadvEyn5fjc/iroSk5H7TnAJZXQ8&#10;nIZze5i6Wbs2zMeOPyrqsybh2MT5hSa0caYAwHt2/LWbs99ckwWMnwlsDenyzUgMZ/8A2LYKfo+U&#10;y1keAIM/mLksnmUwVHUQsM2S2wqtDsnMDYEcYOWLlq7tnA3LgEMZ8iqrubjb5ID8zmW+BXCVjJBx&#10;8a8T5lmWe07PGJDo25IMn6aso3g48lj8NALZO+mwXICAiXn7dLf4nQ0l6GPH8RPW8HXuIQUmBvjQ&#10;5vOix5Iw5E1EvWoCxEeYMmkNIlyO/wBRQxjI5bY4+NL2kI8Ear7W4ANcN8d+PucpAZoMgW2BH8eA&#10;n94oTiPGNaqc8v8AkROhA0bge5A0LcdpTCPMY8/lIDM/QSBVxxM8DbB/drURl9WkLk1BGeW3NjHx&#10;/DVDcTAu82Y9SAivhM8uBH31jMwnF5yeCDg5i38KnqZe2ZuT2g88mDmMgIFvFJyfGyAZyBc6yfJM&#10;c67kl7dtAyBGutzW0qOGF3LytuJeygbY4LWP4fAocrHesRq+El4421nvqZI5GMLbBAiFNVVuFjoW&#10;6UOYW4ye+hrdneJn6iuFQSMm7HwLPZPUAwk3YwFb0Sm7iyJz6u4TJo3sjPHGD8Nco7WKfI2Zb5B+&#10;Iuunkw3xzgsZLSx/apL70lfQR+VqLocLtNOfydTVHAcvHqY++unKDmhA2Ax8Cw2Rt8F+NbZS9vfW&#10;OBdbmk7JzGM7p29s3mG5ssEepGNXacDI5HeDxqn02MYW2ODgIJPN55uzmzH1F4Jk39M09bRuqM9m&#10;FUEYfqp6X1A9ckwQfqKyTSRso3OOD6iD9l4M8HANWwpsQzJiWj04l+8jwOT3I+onpfL8FiAPTT0v&#10;I2CTOD4qMScjaMitdN2hCQk3HebY41VXnMOGBXDeBh/VVJeaznn3LaxUpHOm1FDmFPkMTGiVN3G3&#10;GrgMeDjVbnDPvweah0KxVYlM01pm8IYfPyeWmZxOMbZZ7K3jmMeBJxPLJMZrS552GLvWYYJPB27K&#10;hjeeDg8xVtw4xjxwIaSYc9amMxlQibNLg3mA7n8NLtjUOqGR5gHnupkjghrH+8a6DozLuDE0qRyY&#10;h4/L/kTzOYEc87gtaY0B7LJAM95Jm8H3AJLoX0wQ76g9u5NAPfQGaU3eyQAzq1MyagDX1cG7ccZM&#10;djORZdNUuw007qjJWcjIzbcjOrJK5OSDJqrVJhL20diOBHuyxwaye7NVh6sKGzZkg41apXbCQAeY&#10;pg27byEyzZ6mOBOTNtDoqzSJG4wDx+YrINwRUmXuNPIiUreNoyWY+DprtMLNqbWYuTTakmVJ7SP3&#10;1W28rJG5wQdS0jDx5gvweWj0rHyDQeVprrppzCe8Zi4p/G59zlIaS2EmTju6dpbBMHgwjxxgzrDZ&#10;g4HA9wQeaoUPqVuEWa2hl43cm4ODpqYzl4zDzpEcWR44/wANBxzgkHBwLn5r2yW7ZlhJ4zHwWBIl&#10;L27YNjBp6SA3L3HqRq1U+3Hxx9PlqLdUdDjEhiVyMjkWPlpM2bZmTBB1ESmFQDbDOqqzmAza0Z/p&#10;p6Zp07qlFkeS/fEm48Hs3xUySeDgHg7/AJiJN3g7l7zFZ1pGGGbdtHkVDrSX7zowcCecTDGU/TgU&#10;xm4xkzpLuYC1GLt7hwfVFJuZJPwGj+6kKuiqbkZAsgYD5ES28SdkaXbzBxjUzZu8vSpjB+oia9sl&#10;UdiwTCiKlPWHm84J1v4aTxxeJjRKcSscfAq2Qm7DwR8CzEwkmm7aCRBjjGgMwHj/AA0YcPO5B+Go&#10;dshs+lzbqfBEvKGMZICY+4NaFKxkjIDHxkVJmjwYXp8HUV2ZvPZsfmLbMRxqlFkwTHHB+J/vx/0/&#10;0YP2ls00ZjjZY++sNo9xjz/preHBP6uwd9dljHWqMCb3Tnt43JvuBaQ3cezHg+Eq2zGOAmOPjIiU&#10;wcYB/UXCZObunZwoeyUMZMbk/gRgjcZh4FWxj78B8/URLfB99Y2TtqLYSQbMGbaDOsrqBn7TgsZF&#10;sBHA4ONARy8ZiHj8zprmIT2+YWzIVvbMHmEvGEgFSakZjmTa9Yz9P5F0JUFNicjs9xZ6SR7sM8Ef&#10;Au0xj/MOSmwik0PVhN2BLbHM6i3JvLxhseBcZsHhGc+PBB011dK5xjsQQeUreZkNq2zLwvdrDFSP&#10;BwDwfp++sxePLI8nTR6oN5ckBoIO8Z4Gx+auYhQjoZplc4eDjICDSxpluRtBfgjBzOYnnkvvEx+Y&#10;XUQGpBkgJk+lcXTpQc85wY2f1BLpa9fQG/DTNQe0kvdwnLWezRnuZAGvrQh1IN/uLawtpydoy094&#10;tVDuHtzIAuD4q9Ptj43PZwDG/TXE9Ps20FjBwcxdUS/agyk8uYh1SGUXLP2Zr645dn02xC1bfCb5&#10;ITh7hOYvD2tJeNgQ5nPm6a9dNom0Ak7lNkwLcC8Z9rE0IafHZwagRl/nXpyHNao4RO2Hqbl7beQO&#10;Q+avVykxtjSVj9JeWtDuGzZkALk+chbS9VqHYf8AzuMYI+oJeMftN/w563yA7vmJ14McDJ99K6Re&#10;ddWTxzG5xx6flrvbaw8Jbmob9uC101511BLx2wfE5is5GRtWCOch5nVBIHIMGmuwNm9abs2wR8Y1&#10;wfcbQOcEf012Zsrlcunb08djyl0/MyVdLufCcxyy5vV7Z3JK3hIBgjNdwWkRZzPHYN8VZNVEnIwG&#10;xggu6gtNDW8wetm0q8d1eITcMpm51B7QmY1e2dKEnwgk9/y0PbuLN80epGRZ7L272Ah3OkSMavjh&#10;u5tgx9T86TDw1YOaEmbe8RXZmzE2H9NAZYzcBsGjBnR544sjzrreiqMy60GvHBNDBxkVVeM3Lwh4&#10;+500ScD1MffUwhLIscCS6bV2xyU/UKrT49Q8djOj2599QqXb2WWOPjJqK4QRjgHjXFuydTdw076i&#10;oN5fgc441Md+500RcM7pMfAhDhxuxMHmJ8LJjtNbStVHW5AMXwbGcgrY15wbTHmnyC47tpd4VAMT&#10;knuLAduFBjjbbyE9vS1F6pylNVdWz5jheZYViX8Z5yuHj1y9V2pOR7y9AE2pARU8hBhcnj5nNVql&#10;dSDbPQYF6dM/pnlkL+oXzaBT82pJyC9wONUZFv2yvaQScWGznzRDGNaQzo+XbSKcPG8/s4tP63eX&#10;HLd49pibAbRgtmHpLF2p0T+rwnQPT0zeoX8J6ZM5pLnns0Gpb/xrnXaJT5DPbPc5iPbH6kZRtn0f&#10;mapFtlSU2N5Ljmj4LS56F9mlbh0Lvt0Q4hpen8D0Dk2nbRKVk3ztWCPkolUA8FgMAOYVU9nPBhZT&#10;UMGnHyhrtEuOEm7RzTVjccE2fRwcnp/IqHMHmMfPWtVYOy5OsfeStzGM61HmYgyuaONRaEznmCU2&#10;fMWezBnjIrJK5XjZHjTqLRHaNU2fzDG9wdxbBMJxZen8CyvZ/JxwOQR+WJXycPCbyA3LCNZj07xq&#10;J7JuVDvHL8mBaRUDezrG4Fzfs7qggXII/ireK4JebA+IkXVNrIUuLVTdcXpdZj4BlXHO0CaNnM6P&#10;BB5qtTyeOQuQBWPzBwOB6+NGe3HdRCTulznbVYhk56uFNzzBnWYuJhp4IOC6jErcOePzFtUWmI43&#10;4dWCgHgjBnILmLSJPPHMbYEFjJaXOtzAQHw+WtspN5eyQdQS5jmDbUdDyx3iq1RUmMj6CPylQyNx&#10;m1jJTxx/Wx4I+ny1Se0CGsQQcCRCNOa83Km2Y4yggWkU+zI5n4HnMgWD0vOMDY8ff6a2yh3hDCBB&#10;fz70L+dJmdp4+F3TuRm8HG2B4/iq1S8g4L8cB8iGs2bbcsHloCS4wGfBqXP3F49snre6U+ee2EP8&#10;Qq1ql27ZmyAEILayuXtyR2IPMWnDISDJzFsuerYWRJS4MPJhZJ0sCZZvMd+NPOJWQymN5Zg41FNc&#10;lai1KSWIqZm8wsiMpjiIQR51Spg4I/yLGTNV3GFjd34DH5fSZJ3Nt5c/9i1ScM20A92gRhuMbMeC&#10;BVt4THfxr47mDqe2fUQqkmezDJfggBkQGXysf+b+RXZ43Gg+5j7motrGOtUZk3aaaRL5gSOXZNRc&#10;N7dHBN2xx9NdvMyf1cfwWlw3touxtj4/NUWMT/1AbmXf9PPN+oMj08ECelfLPjQ2oB4Hp0NbuCXF&#10;/SCeyfzxM7pp0rHpg+qtCl8rHx9/mrK5PMMA8C0iXzQkYwYONNBBpFNuLL0Ef0uZ769Sdnk0GYQI&#10;zHEvJKTs3Mc2Yxx+bqL0g2Ty8bZt1ca4DnNO0d1yY5tp1n6XjePJBxqlVZu0bL2ngRIcv01ie0is&#10;LJN2DxjXmCU/TPU/CpRz2ST7m5PGHqFtjV2GRyFkC9xkUOXycmuZzqfDVkeNyGIDQSczmlN2/mJI&#10;WMb3DWaLb7sy99RKocY2x8CmM3Di3kAq3UlyBlgj6i8KzLmtlx1ncoTtHKO1Qbbcs/AuRZ5uwVuW&#10;1CYbyTIfINYO4lZDDOaM/LX9ofs/S1ePj2H8182utlmezFbzsGe4HvPt6txY88leD8NdObE9mcxe&#10;WI7AsBPNVvPCVMxb1s+Yi5YS1uQRWd+UW8xsr0fArg8eY22T9JZ7MJHNpPKekS30xLPft5MQksmY&#10;5CLx3ljlL6fwnreZzXTbbBbSKoJG2PgBb6a836sb4yY4+NdybRKkI5Ge8xt21w3PKgZGc4IGK9ih&#10;4zpjzfJ5O0D0uRyEmMK36mx2faTA5n86yWTkvD9mAIfmK+U/NHrMh8Z7i03JtMVLqjWhzRlcx38n&#10;MV8p+qBwS4EEHm3NJYDMCPbmOA9yMmrylpFB0vNpkTOcqy5kJKlbhtQnta3bOirgzNsceorhQ88I&#10;YYI4+O1aVJHS7Yw8cF0kHT1Ueouj2zYZ4HN36d1cxNSlijrkXF8qCsBtiax+ldGsTbzBs/c3r4iR&#10;9QivlSSdtG2BAEAtTT01aqbo9tA23aMHL5nzr6lyVJHOS5rSk9qNrYG0B8nUWkUm338l6PytNEnG&#10;zeXRkz2viDTw5eyYNgYNOAelpL5cryx/RVD1YOGxhgZwcfNQeXyscd/H5qDuBuTNnxgnKSPlIbLx&#10;zFnYgNdwL7u1CfONyby8bYeifJ5aAuKgJvODuIbK5gODjOoby45enjg1LhUhA54SrCk5TPmVk3P8&#10;xco1JQc6o/2nmNbVxddDb7mPHBqdO2s3rioN5lx2cZxYydNCZre38XCO2qtw4zo+aPZk9O8c6lwt&#10;sau22CTuTU4BzAC5HdtaSh0fJ2TB6eCDUt6g10JNG7aOnDx9+10lqXJVLQc8hO1IPM1nS82M5xxg&#10;twK7DZ2SYILX1E9UE4JA5wWLaqo5o2MSzGfPpLunutSefeadpbO5e2jbY9LUW5SuaNmzY8fl6qx/&#10;Zu39mB4BiV8mg7LLBBzidReYuTunqsJ+yU+XzgZpi+fx8A9S2rU4nns2Pv8ANIMSqttsEYA+Zqk/&#10;7lDmDffNx6cBNUlrvraSlJiuc4TeYEcvd5N1OWiU4nDZm2PBGdIjgbYfIEPpLDakmG8kWY528HaU&#10;VWsJwM1/ADl+UsxJNB8EH4auFWN8DbOfORU+n2Y3LkEcfTXWwnfZDi5iftZsEjp96/ZZ9REm9Dk0&#10;IIwW/MXS1DydtA2/CTzxwyCQ+DjXnGT5nqaenQsAqqxh517VJGSW34++uXZePvrvzbpL2Qb8cHlL&#10;g8jga7rl+b1MSw8x5tTXLIbwmmgJM5E84eKJfwLoNNNThLx22nhj08iZ3gUaJN86eOIY2+NEh24B&#10;pm2OBDSPMA/fSXboBJxbSb51XYnGPIr3KJeOMalfpVw6eI+Em1xCI3HANDXDjBkR6aNyBHgVPTEb&#10;hdN2glc08CmS+TlMTHHwK10pT4nOc3B5a06V00RzwAydRZk3PKjajoUK0rUjp/uWM6tjCmx3M/TV&#10;vJLtzyWM6pM8rNuwyQLh25OXkW7Z0DkKjJ3A8d4NsP31+iZOX/KWVyqcknEw/vF1FTbsbMYIeZHa&#10;1FnZjhZjdNPDTxaIxn2n+0I7N9khYy3ngPiXF2DIJHK5Xk7/ANNY/J6pwNwCgBb6aOzCa6ePvkXi&#10;2f4splpWujOLXh0PQcY5UZW2bBO6sZMx4ID/AKazGYV4Q3AG3B8RZVMKgwEwX8ip80njmMdkN3At&#10;HC/s1+poRZPPtYarNK9bhbeZH+dc9T2rSOb+DgupOJG9Nnj/AIqDuKfxkwf3q9Tw3JECFufEcxNm&#10;NK2Nw9jJn1I/8CuzMhIB5ONMjlY09MBkjz2P9C7NzoihKUNYDXFuD/MQ0ZBmTLhmS3jj40Yl8je8&#10;FjmKF01X1w6JwzMBjCPHpKnkeOdeytC+y5DcaDzBu2YDwQKNGTi9v4i71Y0yVxcgvwJ5uQcA8aU0&#10;JgJk6iht5W9NkgAugSk5F0J1u2MzBxjQfjV2+y70w8+nAjzeg3NvOAvw1p9bEXt9QP8AU0tpntvG&#10;NDXg/ZlrQ6Lc28ip80p8gVcl6WCHYxyjNxj1FDGMlzB5iuBBjDn5aPUvR5HLkDk2mEhbStc5S+4C&#10;YVhfKbody8ZANHprZpXsvbQDx2C4/LtcCsruZ7gXc2YBDgGptX1mOVS4AYDZz9ReG53mnIudpHj/&#10;ADnreMxkSMqxgxR1PM4HJ7x7kYy8savj1mLeQOXOn8O4ub/+KnZrb2cCzeabTHr9zjjPc8tZiuXs&#10;zNlWX+hwljuYMfGVWdQ7TCNpxLjwBtEj/fXm/WjPA5znuLbJhXD23kWJzzWvxr2vlKFKjKrYecZ/&#10;JqndszEjjARB3jzGiThvjIg7gY4F6ChJxhIaOMCODJj41WxkRIbhKerxAvkjbjjc51pEwmAgjwQc&#10;Cw5tM8BFaRzTAPGoXaa2jryyMyamONWR5NGzYeiqHL5gOPgUwjcnHGnH6IfaCZ4+NQ3BEyRxjRSA&#10;nBBKGTxpbv40y8cCgHgVAA0g8aZGzGmbimDcYEwnD0nlY4yLVJWNs2JnAsrZzDBwIw3mhLmNRuuH&#10;IO5KLb4xnj0h/wCtXxw4bGHg5i4/p+qHsYwQdy6tmk84IZte0v5FzyEt8w00uJm0SoGzZtu0H4iZ&#10;oOcNpU2O5j/DWV1Y43lzn47qht25I9GBPm4zqVVlqMnU2w2CcbTCTVyfGfIMSyVu8euXOO/1dO6k&#10;OV4HOTU8xWSXy9zA5yAL+KiFjFRlVrEzZjZPcLtR7fAQ8ZtQxFrU0rBzuwGzPTgGsNmEwctiaILn&#10;T1UzL6se2zhjAVcxzBhepbYdDhc10yqwxNG+peMdB3E8lzNtk40HqB4Mzby1Q5Gz7SmNmDUuJ0LC&#10;qYEzNfTL52hjHj5azGaPN5JggXYBNm5G0qvRg0emsTJR5Ll6MHVXaQsZEWoxXTXNMZ7LvZIFpEvl&#10;ZGzbB8VHnEvHATP00YGTHk8tDnEVBT3DMtvGr5Sbds2bHjMhswIM3Aj0rp8blseOP/sSe6HaMxnB&#10;BuXOCDzUm8rHbx/+xHng20BEHJMCGyQfiIc4/IZZysfBB5qt7Om3prEcHUQen2YoNYx7aJErDc8g&#10;T51FeaASeSMkGSO0TzLf8yrbxmNt8TV5iu1H3JrnMe5AlVk8lO8gbB+mkJm+WNpKG4ZuXPB1ESZs&#10;9I8H96rU43a3kAgLy4Ftj5f/AHp/dPhjNUTQcZLIQZFm7yYEjHgjWnPJOTyFQ55K8C1E0mM4objO&#10;hpG+NGHA8CGkJ3E4kA5BpkhESG3xoa4yIPzQTGYxxkVw3fAqG3cYFZBzQiimpaHbLWOb4MiI9oYB&#10;qhjIniTDwLNoEveHnEwQdw8xkUMhMaTdvqKwnLUzt2084cIalqca+JKCY3JjV8ofJMQLN2/gV2p8&#10;lkmNJyfakLLIPdO3nFaMjMt2gBntdVco7QHGpgg/ER6XvBhHjWbzx4RyVc9y/jOmadPlMnaopI2d&#10;4isjNuNsQCh27I8aebjvfORdmcwEh7txx8CmDcXuDTTLOXjNkg1PMWnSeh/w1QndC4ytxK8ZMEau&#10;EjocjkgILFuD4i0hnTbJhYeR6kY+mmZpOJs5Hjv24Phpztvtj0jzyVy2VDyWiGVbeSubTUePlqyS&#10;On72ePUW/Unsvm04bHwA3f6qzEFtJyXL6Ps549RHm9PzE3yeYuhKgp+U022xv3wiRj6YlzfUFcOY&#10;8geDpqxzvpg6pRcJfTe7Njmv5xi5irY2bYxDwX7lxDR9ouR610kCu0v2fzpyPHY3eAnULkSUob5g&#10;m8rbhuSDju4CIPNG5A54+BXCuJo2bZID3I+XpLMZpPLwwQQL4F5W55MB8F9UN4QcaemjjuIDqRr6&#10;nbIXPHt3x508NwSDIpjNuSPIrUzpNy5zwIc76g9CWt7YYpMg4ONbZL3mAgMfT6azGXyNyzHejBbg&#10;TP2gwZID5/MWK6Fb2za3Y3cOipPOG0BMEH/sWnS+Xst5znz/ALi5XkbgZic+39VbZ9sGzAZwtj3F&#10;z8yE3yzahZNXmGhVATGTIC3HaWM1BS5DNt5Mj0rmhHN+O/cjJzFqjinxxyU5o9REL7M2stdVJUcQ&#10;ziX9/loPK92CQ/jWhV44skOHSWMt7m84/LXdUWqOFdtNNmHVHZrYEECz2rKkczImOPpowzk72ZNt&#10;EBSK1S/ZHMeN+cTeD4pUmFjIsbcYDprW7fyGJ6kauEno+bP7EAQFwLThzCh6bv8A/wBUDfC5Kp9Q&#10;beJia/AzAJnB8JO9Z/Qj+kZpZB7K2zAft74Q4/LTLiaU5J/udokfmLB5pUD1znjPcVbbkIYmCNH2&#10;pnckDbjfnlYXh4IDl/wKqzCeaiAjb4B50y3HeJ7g0Ujwk4nHc5aDknBLiGuBkMTIjEvk4w6zlFIA&#10;d5MCKtuGe850SeEFG5WqU+4ksA7PL/C40+6oDDSSsgR440Hb3Lq6QqSTy54P2MHL6iwF5LyQEWml&#10;ypKtshckuDOaaeCNWqXkHGSzAsT3glzAtIpd57SCNYs1PTAlx0VK5OyZjBHHx3VoW1jaYyeDAFhd&#10;wbrqXVjM8nDa2CMPGTUIgLwmmfH01Ejd6dhcZjMBkjcrrT1b6sc02J85CC5cXK5BkjIuhKbmg5JK&#10;QcrGRRc2JtiV/mLMYndNsrzaROnj285fcxVtm4JMhnNGcpAt9VVtmN7Oybzy4OndWhSNuOVMjwGP&#10;1Vz8JKoyjackZp+R7+PWPb/nSnDxtGTc23A3WhbuylVOgc99wVZ6zGygbHcx8fTXQImqbuETzH54&#10;RsEgA3/qIk3eaeTgGhtcOGTbgP0lSZfWhGzbBBqQLTd/TMW41R5L3Jh8+3B/OqTOJHjH5cA1MJWj&#10;l4IHK+IgM4nl5seCA+RJhTWh3RmcTjG2AzZ3fiEWwbG5G2eTEEcyu4G+qsTl8rJBnj4OotIo+cEZ&#10;3zR8H86tcja2wSddVQOnHMxyAEOAfLH40NcVwygHj74+mqSQgzS47zlwDFpk/wBKx+oJ49t5ONPT&#10;Ca1I+86Kb7XGzBlz85OmRPTDbQ2jkoGwT21yizJjGAzngJzFMeDvOQbtqBUXqXdPlrg83eDmsxOZ&#10;yfRbrYKDmGMZ7PGsZZsyxkwdzy1tjeR9iSHeYNSPmE99WuR5YoVcDxiYwdwiz2V1YSSS582bHtwO&#10;ENrSqHuhe4/LWV7w5g1jeandFYrcPjnEyoCf/O4eMx+YVcfvGeNzjXb1WU/v9OXoDi0xf7/KuJ3j&#10;cm8nwK1P4TQQPDbpbmSMmREm7fBnjPbTw5xjyQaaivAPScbZnnc8aMEeFc/DgVPwK1Mx4G2NRPHp&#10;Jkrbj3lHpxPCObEtDptR/vpU+zHdxx8A0HmkwbQOT2emL99JRujQ9IyDje3o9SAZep7itUjZ+2gf&#10;x6nVt+4s9l4yWwQQca0icDJLZSCOPjJ000B5nUGCYncwaZv5FVZxNMAzxx6hummZeO8S9YyDEpkn&#10;p/fyYzHtwD5hO4vu0s+90xmYOCGc51McDHbswIlMNyCQ8cHANU8bgkZDxq14oPM7YSZ1sFFuB8Ef&#10;UWPs2Y4yK4fahkzbYG3O8xcxn0NaqtZYl1Z0LPJoylrK8U4iLEyTyYzVxoqqjG9nDjGZbvS9Hk3L&#10;PpweYuNVh1Y1W57zTZubNMfmEnwEznuKkzAYwkxxrcqwke4Dz9TVWAuGZHjn3F3+M3VGNN2jTmbi&#10;YuW2BstUHQb1my3l4f4ttXyk27JhLmMEYM9oSmVY4FGM8DnT0k7GTUqMym0yWV3I7AfMQepJGOMR&#10;zR/SRLeBsyY4NP4a0Icv/qnWAIkDjUT/AFnultBdpW8FMmX4XLXK9YS/sqYnwLQtndUEbEsx8lE9&#10;qknG8Feg4F4/oj1Tla/Kad053W4+z5uExKTzjA5xwcY+WurqbmG8sgRwaltcQ2yBcroTZXUmBzu0&#10;fARdNzNCtiWLMXl+bU2thvw85Mi0KVzAkAwYz3FSW4xwE/iowzuXDxwLyNz/ACz0FJDqQmMmPvqh&#10;7wWAuCP9RaFMCCjJ76obhvqZOAnTW3hU2kU1wepdwOB7jN+mRaRMGY7YDBtY/hLnslyDP3x6qfkd&#10;aE3jdo+BJmQWrlWL+AcnJ7VZ1nTcwbPGwIOXb5iPTCX42R4+Z0lzgzmG5uAe3aJFtcjqTeR2Y15h&#10;lITbbF/CdPCdYqsqrcYoCYI1auyx8ffQEjMkBMh7atTMeMeO/wDER3ds+pQYHWdJ7sS7Ae5b5izt&#10;5K8Y8n6a3Oo3BIBngg6iz1o3HAPHB1OmurwGUbH4dLP4GJMxamdsyR5J7LnP+mrVTZMBE9VDcdwB&#10;oOC0g8vcbsTHBawL0SZMtibhySE1SzchyvvwcaMDGs9k9SEuYOXAtOle7PB4w/hrySZCcd3CmpLV&#10;Kxso2x73/vWA7UKfHrxhWkvPSVtwLPZ5NN5yRmX6wzZ0aXZ4iMk9TFVmPS+m3EA8EGooc02dvec2&#10;AUn+BaRI5oNs5wR8a2Bvy9H6i9sxnMzVt3I5yXqZTVGAyOVzELLA5AX4auFLzjAM4XOpbVwqCaDg&#10;HgjtLH3jwjBzeDyfMSc//wBSUIhfZmmtEcDjsY1DeEwNj4NRZwScY88HUQwk4IHIuFh4VvmG07Jq&#10;Dw3BN5wQKk1Q2G5UzfBmJn4/iqHMHlldPphmxtxZz7n2bZW5e3JBkWhyshbeRDZW3GYgMH+41rTa&#10;nxxtzeO0sDM5LT2WGnjIVhQ27jwaaO+R8RPy6T3iAgjNbtrQ3dJ4Jfjg+osCZkkrbwlnRNaZtMJf&#10;34OP9xUp+0x9HpLR3lzd8djOqppwZFbBfqRUaGSuJeQJMitUrHjHjgT0wHjyQcHloC3mBGxF6JjJ&#10;thmOTUWScM8ZOrqctByPHLMn92rISYDck8xEmdPtpk9OGDjWm6apStwSlNjts1TZ3MG0YzwR8ZPM&#10;VlnEsbsyZAfE/wC5YwORzKTubMfB8JbBT84HNR2XP0l5/n4a5G4dPC+mAZhJ9/bLnutNm+5jvBAu&#10;l3jMjEh8d0kCOy9uOZNsBvKUXLXMrYO38gmZhlSf7jzleS8kFhaFT8jbGHjgPbjGt+qjZOSDWg4C&#10;fCVbp+jyNnK7rJc5K6XbeYsLl9qmmqbIxkjHgNxrbSU5g1oPqKkUvL92JjWtM5pgyR8C/mvmbKOk&#10;S9WLPYcZCri1sKU8bEt4w6caYG80/LVlmhBxkNg1FVLmBydJx32juEMzbJjyYDgzm01DZuMGjAf8&#10;NAakIS3jg8pZZT1WFic4I9RdzphZUZXUIMB01VtbDcZhONzICBPdoNoCAwfqLPpyS9nj/UGoTe5w&#10;dxdPgG9arcETdtpaqobjjbHwAF+Gs9bjsjwd+6tUI3vDx+Ys33OzkjVifpg5PmFqZzgkDazGofam&#10;AmCDqKqy9xqHCk4uc7vqJ3L6mkV5dnrgsY8gM41ZKTqDeRgwHWeyt5eyR8fTSk/9Wzazy7n+8Kfj&#10;MApaq2D+t3bDeCMxxjvQfpqtv5feKeOD6ltWqV3Gw8nJVbeEHBwfiLmM/jPpmzCcRDy+yPkfTSHG&#10;5t44ONHhzgcf/qKZ7N3V5o17eDuIOgpV5YAbnIa/H30zMHBIBHVqIzbcYdPS1FVZw308EC6SGlWw&#10;RuOP9olQDgc/T0iKhyeYMnj0CmbRBkgmJ8emqrS+R7yF/TmFTXj9s8Xc/wC1aHZkjk44xgx8Y+Wr&#10;s3I5YFBodK0NU+RkwNga+Ty1qjNmN4M8Fhcw5zWdw7un6YvZng+ljJ5qxmrKfskyWlrU4p9ywbY4&#10;LpA+WqTvBIx5+p1FtYXb7ZiZr6bDJRjcyomTTVql9aXrEHfWhN6fbPx4LFv4izGqNn5GGcNpdO51&#10;pz/RlqpuqBwPT6/MWhEeC7n01yi4G9bEwdwa1SXzR65GCDvrz7J4ZUlp1uMydW2w2xnOCQZI9S2i&#10;Thx4OAip8jHjHn5386sjdnjJk6eqvN8ny/UdrCm2FqkZMY8CmEl5Ix++obfR4+PqJPCeBefOxm7Y&#10;s6C4obwm4OcEfAQv7CZeEFbyai0J5Jxv2yx8ftJN25eku0xdS1HPzUtDAx4x4+4gM03bXgR6V3Aj&#10;sm8pMuG+ng/vEJmqtJzz92uUmOVTrJwE1RrPXDfAQEcHUXXW2SnxvJTeg4265Xl4xmJZjX9Ics5P&#10;qcf/AGnj2fhVSyG3ISAi2BvNCPJUeD9MazdwzHAT3Fdpe3GFlkOJdBcpqjEALd4QJMffHqobPPb/&#10;AGyDTMMvMUwjz23IpnaDKMlmMGdOuFmnbL6sbPHIGz89sw7Vsi602kUf2w20fvXNHaXGcvo9k5mL&#10;EMB+YukW9QTWhnu4TX2iXk0mzleZc/o7DI/d4fLPQOWe09bO1+Y5XcTRyzmJ2zkGcZVY6gGKOXXo&#10;OMfTVx9Yinm4XLGatuBx1BrGB1Bu0uPj4FtctTetgR5Bi5hPTNesrc0mF5keCPUjWMuG+AuNXDeL&#10;xENG3XdJORBsrb4HOREpo4JBY+GkzeDC5PAZJ44HGPIhwsqs0eY1cKHmhA3wwcZFSZwQaMUu4wOQ&#10;QRpyAOlhysccq1gZ7SweaS8kDnR1La05xXhGA7JgZx6ZFm7OaD33JwKJLnDXEyRkJG5R544JA5BH&#10;BxjSl7MfaOfTTM4Juc2wRp7h5vGx+af1+eCPqCXUTy5wQcC5L2bkHBNmJo/KXWhB47GDj8xeFftG&#10;hfaj1Tll32QPsyWRhwK6y95eHgj41mLd4S5gj0/hq1S8go+BeMJxruBx2dxZJwPG2wR9RUMjPHwI&#10;9MHBIP7pIbi9zl3MLaMxxg9cN+fB3Cai4DqyXjC90eBellaM2zlsf/y6866sZud5OvVeSzzjmcp7&#10;dwjBJwO3nQ0jfT99VVw4xr0Gm05I3KTvMFiMPARXyoJfjbe+uY5XOHLYmNa03qzf+vnTt5QXCZj9&#10;pweWtIeD8HATUVVbsy3McHGtCcS8cYweNZmZ/ibOMBrfOMEHLScOBwZDacamN2ZO4qHWjggW2fjX&#10;MJf9rrNOb2hOJPuBARwcC7M9XevCBcnkj89wLgWncXnuzqhyFa1J60bR2DX93cjtLuTkrjtLaBK3&#10;skmL5nHySC9mXAe1duOC/GHyl6WM5w2r+lMcZ7kwZi6fGvNnbA3csyvgm4xr61NngwQ443Lx+laJ&#10;QZPacCz+ODUVvpT04HQVpzO0fEHX9LzwdrB310tTdUXpccMf4a4DI8IEmOBbZTdWE3bBy1z7ktNV&#10;LjsCTkZQNsEAPiIdUbgds2Pp+YgFPzS8yBg/3GqVVc1xX+bprw3mmG2TN4T0CHk1LiGMz15emJzI&#10;7L27aMeP+Iqe4cEcvc+nAiUn6677DJr6c8/musaKoKTvS45uX1Vy7c3ZzgXpk32dlmtFzV4zPcM3&#10;tXB+Beb9QSsm+nXoSajLcapRc0vZFZJxKy8flrE5G8cs1s0vmm8tgQd9IeXJdslVeS/nwKZT7ckD&#10;lTHDjGRbBs3pPf5ixwfpqK5Su4WQkWG5Dle4S6VQR860L86h74Tzlaq4IO2Dp21nu8Ej4OPmrkcm&#10;+01HmNbZ7kbYGNcoTAeBdRbSyXhgvcd1c0zS4ZX8s67OhiuSCCOLQ8altHg4+NATty8EaiDgxkwL&#10;ruk010IrjQm5NXIuoaTH7ECNcoytmSDOuu6eZ/1cCPl2xLiubPs8bQ1MY/zAu4eEjHgjXJdYD1ME&#10;a6LJMMZDweWsArRvZIkcpI8AmzWsMZeE1ESl9yNDZiicjfjgJgjXo7dPFRlpNOZyfGNXuj/Y3OPl&#10;oFLHg7eQ6uEjETjjAXUFzP8ASuGnZFtevpnTJSo3eVzz2Y4TdRZW3cEZkPZ4+aNH2h+/5nLX5K2Z&#10;DWMHTTeU3LZeKzRQ6sJjIc3cWYt87nIunJ5T47YDR8BFT5XQ4jEOaDgGu6pUYtBVZe3chbIxL3ln&#10;W+KmagcOeCxbuJStvqAgjPkIsyYm1Q5O042yaVRgH/CVcflHEO9GBBm8vI5Jn4/3Fdm8nGZlnurx&#10;7JQ4sU7pLmyTJXg+f8NB27jueYVWuatNz4NNVSVuBwcHH013XLLvspyOT7pT6gZj41WyD3YmNaFO&#10;CDfuTwR8ZENeU2SNlej4F2ieyZYBx99XdnKxubEeknZXS5DNjxwaiaHMBtsnfXM578LpUamM7u4E&#10;p6zGFljsZFyvUEHtK6Qms4IZseBYDOG2rjUnKfirXWwfzBulaZ5CLQpfNMeRU9u3HGjzMeBdlrpY&#10;cwXAe7eej0vngw5DakCrY5eOMeOA6XZZLihclQ9J1FsjmDKNzj5equzJPNO/Ae5HzV5+7O5eQLnH&#10;BwdRdRS+aFbZ414V+0Dl+2VYet8p5OuIdFdsaWDuIaOcEgyX8/UVVl8w39t740Ybs3MdhcinllTD&#10;rvWgS3wkY8cHGkOYE7/6iZI4ZNhnjcntx2uWsxmlSOZw2AEPs4V08LCxIyjEm5RrNtYqkqhzBMTh&#10;YakfUWes2/6xFp1J0/7Tjg1Lel86JVJJ2xnOODTjVunMClN6dZF6la1VjDAZxL3MBDxxgt3ENeNy&#10;QMgRx6cZFp00l7m5ZMDpdIqq0zpskf4azG5lNp96Iz2CWOYBgwcCdYTQkBOfyyq7DZkbKrTSX3hm&#10;NB0+Yv0mapp8cmousreb/kj1OkrJK29lYzK95bde4tspe45l3mRrY6LaEpcXyVvMfQtqY8mA9eCC&#10;6OC101T5e3ch65ebdTM4ISDPHweZ7i4R2GTadAma6oJEII3mpDlbaP5OmgLd5gz8yP4WREhzAZta&#10;DjVroTVqEpcHnEnGYf00BIzIHPHwIkzedzl3EnDy9xrn4Tq21lrt0qswmhOCDjVJcEJcVkcOG2+6&#10;34ircwmjYOTy+WRe94VOyeb5N26WqVzwkYsEZ0pg/Hb59yDqf9qxlxWmMnI5amM60Ga/BHxq3oiL&#10;1oWSpGdmw5g4FcKLmA+AwFm80qC8ysxo9S7wbngOughO2TNmd0tVWN92egjg+oNGJPVBGY7N/JzC&#10;IbNLcY8ZuP8AwKGSRuNyvB4CLn+YISmdw2cK5vljNaTATmbAjgPzBcz5FVZwzHMmxzQahlW6wI9t&#10;gjj/ALOhtPzAjYmdanL+2ky813iZ9k3Jm3S+mrVsTkZI5sds54LqZHPG2vr9VTKfqQfbwLP9o5it&#10;zL7Yr1icLUqWg7AlcrbQDsx/qLl3bJTZY3N4K6Q7UIYgIIOMYlW6old6/e4PLXhXLKWqyFjD07M1&#10;MiVnN9Lyckec3HzLislcVJuzIEnCe5q3CE9xb9MJfLoJTvIQcy1+dYOOh3sZN5MC55nvr25LktPP&#10;psL6YBp+R7zYsnT1SPCRvbPcHprWqDkY2G/Gj8pZ68k4zPb3MgJaWLmnK7Y+EgUvHvI8GqP4ix+o&#10;Bj7RfQR8ZFuTyVkg+Jb6g1zrXk0ctpsCOBZnLCG2jsz2i1bG5pIWc/B2kARAfEXVHrAblGyYuWAB&#10;DCQV22IWBee8vmDkMxBH3166UvUjKd0WxbTJjvAbS9H7fcOSQc07Ip5vLY4e/dW5k9Gn7hFmErpd&#10;tJJsfcwFGG11Vd997n8RfyJ+0vGNVmpDOD4T3vlKb/0/cBDz0amHlqE/bjM3Pj6iMb4PzxEQ3tNv&#10;wQXcfTtrjkW+Ons+403PKVQ8wc29z8u4NapvI+O9bWcSCQPGzx7FBpwH1LZFcGcsGImS7H9RV5ql&#10;jtePTjJ4VtWg7Ozt4R4IDJN3biMeiAqsjNtgHyBYFL9LIcX6qwusVpp6Ho+JqdGAuz3DnIUPMRhp&#10;TA248Hf+opY39kef8NO9qjUTpD/u4PZoW9EkAzRnZTUrz8Z09M3mmeBMysf5FR5IrzjU5eMfB+mp&#10;jgZIEzJ92gH76/XZ7mTuJEyYrVRalIGJzMCWBE9wx501GOOBc/cXlfJolOhrxvezom8zjyIbBnGt&#10;VH8ycyCaUxecY4ODmIvKpOQJMfcV8btx8caIjbrbdm211kPqxPcGmbAkA/MuIO9BaIrg3j/OobgY&#10;+BYqZGtupbQQmZCxjBHzI/ho83eD100zEP4SmEt8EAE1+R1bt+AITUOkcaZ44EHHMBhyRnyJ8jBV&#10;B40I062T99EFmmv8RMy4LOJgOAuOPUuKHbHr/V00BmDghmyMM5hjH5a9NxmTqVYcw5NopWOyTJqR&#10;/DT04IQ1jXz9Rfsujw8fUR95Jxxjx+WuZz3MlrdODX7jThYzaKO3caedPFb6YI0e7L7iJbuMzazG&#10;BTw0+YDkFJl7fBk7/TSt4MkHTRN+3wKH6W8akc3cCkYI4USAZN3SjJgRcZMY187Wg8BNyYLMcaqs&#10;1GQJVYHceCPBeVZmOrnjWvD4ddGeJluGLeMmNWuMuMaAtMmaNTIz2k1/jx66f5AkmM5xZ/8ATX64&#10;mN7PzNVVosePOiUvGQzfP5SOjXp48YXAx48HvOTpp5mNzGM+uq24l5I3OfgGtIp8ZDMgfDEu+xmv&#10;TRDA7rSI29h4+C0j0rZt7mf8NVt20LwRq1S1xjsfDXBZeGxd3GdLCcWT0sLQ8CrbOO2QwTByK6t7&#10;iBTdoSAgTLl0SPHXXg1Np/3Fb3PB0EXbuCB4+BGG8vJGRTHErwDPB3F6LjNVLUcy4D3BxkAhswmA&#10;7f4qZeE3brquEuR6yiyUyz3ASTH48Y71hESS/GyxwcZEHI807PfRNoMjYmCPgWN29C1LrTKqkpu9&#10;rB+ks3mkvwZ4/pLoubtidwOf4aw6cttQ8H8Qa9I5Y5j1Xp6ByOZxhaKbeFgHjg4FoUjtvx62pGRY&#10;FK6v3Yhwx/xVY6PqsYSZ+DzF02TzDqnsXHMWElNoemlPkbOcEAC4CdNAXlPkDngArw8mjZ96cd+5&#10;8RFm9SMjNsHfH5i4WZnpbPf6c65MJJVmcnx8fTVwjpS2MGD+J4ENlztvGTBet3FoMwnengj6emua&#10;mTX6a6cBppSkrjunsA8f/YiUnle7OMcALmkjEueDIMGM+Tlq4gCONczLyTlaa8HHodAmGppW+oGP&#10;lwK07wNtk5ahnGODPHaX4Qg47HjWVxa6N8B+iahkjccbb8LlpDnA4MkABEt6ShvCDuZPKWSkqjdn&#10;Jwx8a9//AGf/AGlW2ecczvqOhN4HbxwaayuuGba2Dpx3eYJU9xWBG2ia7gJ1FmNeVoTdsmmvbkpc&#10;o8rmvLJOG7Jg9BB8LTVlbkbGyQdQVsa5WnFYOXg2McZ841pNN1A5tgj5i8454Q1qjreX5u6dOSfI&#10;3x/CWe7USXmXv3U9LJ6WAfueWqpUpN8Lgv5xryDAYZrMqj/yd1k5n2U5jqTwKn7mtmnlP3nIP7xV&#10;t5JyQObPLX9WQk1JPF5vdLJs/JuZMcfTWhdqEmTnBBwLH3jgjb2aDqfzrZqHp8jbPGuZ5nmqhKsY&#10;bXL6WyW1/IblJ5O2bMsEfB01mNWVQRsSzB01cJpON2bYO+ue6gGRy9wQeaJefYV3XbjDtcm6rbWX&#10;GXuSGcg8F24ulZezxjBj41g9Py8jYgMepAt+l5B2wR+Zy1xfMKlNlVrNnCpqUWRuzxjxqqvIChIr&#10;hK3mMeDuJncyR3441mOwCjobgC3bkjFgUPdyNiHg7/UVkIOzYjj00njO9nSOiSonHpW4skwR/SGn&#10;nDzHkgUNwPARIYyR5+501l5PtbZ+kENwMvGohB4/8xF3CagF3IFyuji4qk4Z4xrPt35+PjW2EZjj&#10;+cipJZGOMoVv4ub5ZlOSDGbcfZR/AslIzbRkOt4I3sy4/g5dtUlvK8fleWvWcW9UbcOfmJsKfK5e&#10;SOY44OC7zF1o3cEgbAwHWDy+TkZk5C3gduNtggSZuZs7hbChVh6XvL3GrsPIqrK5eSDP8JWTeBwF&#10;wRpyZqSxwNJMN541ldWUne1m3H1Fdpw4wEPg4FQ5xPCQfiK31m2N2zMcmzuFbG8IEn0yqq14TeWR&#10;44NS4JaFL7cy1o9O2sB2iTwYRvoA8d3UXdYV1pxeT2jK6TpffyeWt4ldJkbEBHY+KsNpecWXoDX1&#10;04SaNoxgjg4yCurrsm+1Ri4zaN4kbccbIH6g1Q60b4B44AcsSMU+8LGMEd9HpxbctvcXiM2FW3cP&#10;Tkv2TPaTnm+MsBucP86tTjI2P041m5JWRsQDkOnGNXyXzAceSACRk8ZVuLCE+zbYMt5eSPOhu5kg&#10;RIhMHBppkjgnHHwIxk0zMmkJDuQZEzwfhpEeDtnwKhvKgH0dTpLp0wrTi3TWlwmkwHA2Br5+ag5C&#10;Yx4ID5+osxmHaJvh/TQ0kvmMZMe/Z+on9EpX+IEXtUaQOcNmZMh7lxDSPN5Je76pLOR4OuVHmZN2&#10;HgjB1VE5KvLOgRNtDBHhAtrPfQ1mMnB5amXCccah8BMeqhKQuHm/NOjzceMmfgtdNB2dswwQd9Xx&#10;mzHAPPxrFm901EgEg8Y8EdrzUHcN8A8ieue0nx8A0NmnQ17a1EmK6aGG7f2bIrVTY3rkZ7PGqeQe&#10;nk4FpFFk7l9Q5J21YamMda4uw2+BtnScExjB41MmjwcedAXBLxFxdNrjtLqh5u3JcOlL3mN7Z5lx&#10;DXDgcZMnARPU3KyRvcfl6S7Tl/GeYwxJk36ZfJhKyQDBgQdw3JA58tXF48IEeCP9RU4jwcbnHHpx&#10;3f2F6dCxiWbhxmTyflh5430/whK4SfIMGNZi4qAkA8EB/qKHMKwIFsDHxp8x1ZlpuqDG1CaDjbYI&#10;Pq/JgWPjmhA/EjRicVRLo2Vm/rEVVuNjcBxYLX7aidumXN3R4k4JHY8A0SZt8fHx6SZl8nHHx6fl&#10;6X8yuEvz5IPNWW7aLcZCHm7P+9WhDl9nPBaQeTs8d+NWSYOMeSDprFcdolBns8HjbH0FQ2YyW8EH&#10;GtInDckeSwq2zbtgjz6nVToSRM0e3ckAz4/NSZzjAnnhCR9DJ5ap+7+050TRCdosg5gOByiXajaA&#10;nlwLMZoQjbPAe5cQeXzRzGTBq41mepbTU9dVCrh52rfgDqaq0jZ3NGTCXbsYCyV43JvOCPTjItsH&#10;Q5HLIFnUjXXYyE1aqzFdNsbYMzCYE7RPA2PcgT2pHYj/AIaDt2b2mx3nLHmF6qtTeYMpq2vBP+H3&#10;058JQ9E36hT5gTwIwNwOAeDvjKg5BkgJk1EnhNPJxqLoyy4Azjdu0caJOHhIMnLgWekeEg5P0kSI&#10;THYgjTt4zHnRVFzDALnreG8wvS48a5pk+i2BgWhN3jl5LjwQcA1qQrRLkjI8+dTHBMY8CrcvcWRn&#10;ggPnTI3mMn94ufcneOgS7ZE3HjIf+Gk8ZkMmSN3NwGBXaVjxisxpE1FSh8LdaUO2T9RGJWOzfgj0&#10;1cCSscGfvqG4b4CYFzFKjoitzAjaAn1FSawl+7SU8cHGrI8bkjJgjVbrhxeZAbQLUhPapphzjidx&#10;J3LB6d5Y5hVfKPcOd5xxrZqwkbaOQ8jXGJZXRbi8O9Bax3V2iXKkqOLmwumabA8l44yJPKbHAP8A&#10;CT3A95+RGHjgbkeCDgIuEydsZtazp4T1MUZXMJPZz8y3y1T5gz3keT6i1ScS/AQAfioOSTjgHg5c&#10;aSmbV3BM2Fac6zyTkfvfctJmRyfc3uM3wl0I3l7ZgTHHwLJagcNnM6BA2PkIW6RdnCyfU7Zy7oVR&#10;1FJ92jZY4EHlZG0cxx3xaZeqVQ5W8bNpLggOuLXHbU7qc7Ztp3C3ebgyJ/L+MayW+sfzA/7LHrPS&#10;xwMZm2OM9uAi8wawk/bFTvo2fT5hPkXSFUDqOVU4cOreH1Lv+pc3yN45t6PU5hF6QmFKjdw4RN3m&#10;FJGTsedYOZbtL1o2cTQkykII4OoIemvJcjdsada2nbXrPsXEIVOAjgBbjIvJP2mOUpUdh6PyB3Xl&#10;bqihBGHrakbheZG0STkbPTwRn5ZeZ7i9jJuPGI68r9uEvJHOprg/TXPfs5ybWOrOn54hK6Sw5dt6&#10;i7k2FzRs2l2Dv2tRcQ7mRdXbJ7cDYEcB7cZF6dzam3HnmXLLq5Z6HOB9pCYx/CVijkgiDZaHL1Fj&#10;dL1IQI8/HaW2b5ZGBfzhN6pTaz3uHNVUF2Usb3MnoRkdsJMcfANZW4nD2NycwQXLfL+dKT9vGcgg&#10;cnENddCTVuMMuY5rO2g3LtAcBD40NcOBmQdu3GHJHqJ0JMBFl5PJuuHJhk0jDvqkzAjm3z1e4z6e&#10;dZlPJpgegD5hU9M20S3bDzffW1jqKYOb6mM3AlcwDznUMlvjjAonJUzuH3rAk4qBtH/1FSagnAzD&#10;PZ4xoa4camAPTUPUgJrJGMhKW4LiyM5PvI95NwWlhu2Am+SV8G/btiW8OJpebWYORaWPzhmNyN9B&#10;GD/Qu7xjqmx2EWT3FVnkvVmRyePlqqtyEgICNa1tQbtmcxOGDzSrPZe33le691R4U5O6ejXq11o2&#10;jlx2HmF5ZVoW3jY+2n0pO8Z//JAep86512T0nMQtgThnyR/zrsam6wHO2XlmGvPplsGVYs9Bxj9q&#10;th5+0vVDmT6Md3AMuouzJPtUbTKSggjPcgtai5v2+bP3LMnarAGQn3lZ7Q5MDYHw1tOhJnfaDnnW&#10;41tfym2TyXkjlL40GpHzRrnuXkcmnX4q6ik9wzJ9BH1BXPn7q5RmDjdnpzQdNbSOyZjnWNL5UlPj&#10;g52pGTUuLB6wyZIAK4TyqCOSANYtqn1R+/1FlwkN8wtdNV5ZicwbljVwo9vjbPkBmGRTKXeYCLoP&#10;KOYf3TWqbmA2zY8ffVkmjMbxsCPvrPZXc5MC2Zm3xtgJTu8WJ7JT2ZHLAgDQAyK7PKocvLEcfULp&#10;+4rV/wAN5jG2O5gY6PTIsTnEw7Negs8AxJsyErufMK7TiyV4PdnN6/buLMZ4QUBAdRMzSeOZrnNw&#10;IC8b+BJhJ+oOmuJjdwOO/B31qkrlba2D4YlhsvGSBzk041uVLkxjBB8JWGK8hzgmAgI4FpEvcEbD&#10;BHAfPaVDng210GAH4i0iRy8kd+8Dli5ixuYN1R0HLBm/Z5HLk8ffIVVueDGzIfB+GiTyYEg36ODj&#10;WYzSaEc5zaiihYxtpqTZqS7SOoHpibtBa1F0JT9xhYwcekub6Tb4CY1v0jcOXLnHHwN9RWzUbRFj&#10;Hbp6HM5hglwI4z8sVtQ5e83nObgVDcTQnZwAwc4i0KVy8bNln1I14Vk4XTKsPb4U21pMl4yxuQR/&#10;w1sEnZjjHjWV0/cjJ5i14Ly0PDCuMRk227hvzddrSsejgSjjTLX03c6dOUAc8ZsiHO6kg8faUCrJ&#10;pgHggT0rZkgGCONfjRoOZPb0fANWN8SAI8qdM6SMkpTr7Sqv4+dAqvvmD5/io64OSAmODj5iqE0I&#10;SNzjv3IyLFwr1Nb+s05dtQNeTAn1IydNU9xNCR6MB86uDwbYLY+PUUOVyveXOOPpr2GElSlHCu3W&#10;1lkl80Lu2CDytRcl7bLkcuwQcd3UIu0m8j3YZ8a5F20M/wCrjwcvV5iixlXVluST9kPLWoB43p1D&#10;ZyvVV2njP2nGk3twZF74nsn8+u7opfJ8A8a1VnL2wR++qFL5oSMeDuDKrUOaDjc4F9PqDSJW4HG9&#10;YwfqEXpBQbOzYgsdJeadH3I3IMHHdur04o8mD9JeX/tAdUej8iptNOmDwYWSytvT+Mh3huMnLVkZ&#10;y8k1c63JGj003eDJ3F5X1tST1Wkx8jfUOlKx6mPy0ScW4yH10NkbgZnuCA64WZjJUmWWImpUaRcx&#10;jwQLMdokwGFt+EtgHL+/3Fy7tkmllsfQyEXQYXlP7XHsI8lmaohxnXk4xzF9BAgMrlZHLY8EZ1Dm&#10;DwZnN438JaFK3mAZ4++v6pwqemUfzhmnWtKq8p+9Ygj1I7ol6QbI6bbM2QMHlCEvPcbjHMWPwyr0&#10;a2XvCObEcAOlprn+ed1UdZ03Jm02wvm1Qg2EpBH3yFXLrhm9gc4HOmYgtNdaV5klwLy5RqB42144&#10;z3IxitE9xO5ShVxB3Ns21pjNSNydkvjcy5dXE80t7yuzKgmm+Xw/CKsHHs/55nns8C63/UOMKrI9&#10;5bZIPxFZGZLJM606k6flzYgP7vxrTpWzkMftMYBDt+YldbFBKTPWYyRtgQQXcZF1RRcrI2sYD24B&#10;iVJZ1ZLv7GDeDfCW5Uu8bbtgsfFIsTMzbFHWYYTPRc44AcvURhm4JBfcx9QSGjqAdzBAC5GRGBty&#10;mIeOPjGVcW869I8PPYjgBn6i0il24oG2ONUmYPG1wGDg8tWSVzwcDbGonmmhxoQ27aAmRZ7tAJMX&#10;lgLAHwyJ4c8G8JgbacaPN7bOwENonxCp6doS5wHk9NkYNgXuNWojiyg7yeCbXzRnVDJVhHhDxwAL&#10;gTu4Jc6osk0eDNfwfVJ76rbiaMmbI7mM4hwcxZjMKkevHp4GwBDgGqTWkvIYYIDHKS3+RWphGW6a&#10;EphtgI5J7GDJ5lpUOYVoTXM50/iER6i2+DJGDl9NWqaSMj/OYAsHTVtKVNIt1v8AiDjOaVg5gmO8&#10;wHyLeJfWhXlOnDHz7Wp/qT1WUnKXLbdtLH8JYa4b9mjPrl1NIfyLaRCVN7ZiutjGS1hMCRufMQGl&#10;xkNMQeC6r4SkxOfaYziHArhSdLsgkx9/p3V0LkqqOY847M2fvMbIEfLgtI9OJ4Mzn6YuksxpN42g&#10;GfGfIMXLRLeBbkc0fU6fAvKnJUpp6dCfYkp45gRyTn3LhVoXaDbeQdPSWbysdlle76DvKgJcBHB+&#10;GRIc5re2ITtF2qCoBwNrMGoslZjvOeqREnBCPCYI+mnhzBk2vxpPaEudY0p9aMyOSAggAqG3Hubm&#10;yY/6SMVZWBDaLPpi1Fg7yrHMDn313eMS3pKzksm6uXYeijOuGTZlz+XzFmM4qxzvuTTjIudZPVhI&#10;xgDfyc0i0KXjK8bHcmu47umuLdy/U7cOmRmmsUVXahOLwzrj95MPAunNolvcj4OBcukb4ONeg8sQ&#10;lLUcZzBuOIe8Y0NI4S3gcF9CL94i6ek5GnQMekhI1Y5e8wDPjAnqfk97PGtarSm2Utksjjg04yCK&#10;VJ11V8BamF5hk08mmAYPGq0O4ZMuBkjIjzfINFNehCDSN7JMC1STjwNgY1m5CXiAXUVH0G5eMgR2&#10;MnxFi5p20dRhU2N2zJZwzJGPkKhkyFwLpatKbGwbHx85cxzRuSAmNIxe6oM1CNcpR+OAeAp7a3GV&#10;1ZKQt9Y/L8tcQN5oVE/S/cx8CycpynpKb48bjFTk3RttZ0VX+1dtGOyzXLr2cEM5zpOLnfTDMQ4y&#10;LfwuGi45PgvQidNbJ7hv2yRgQxca7SkcnGHW74+WPxrmPZ24bBHkXSMdTtwtuevKeZslrrM/DnoO&#10;GqjKC7wmAmTTgQeYVJq89ZZUm1BtAPBAe55ix/7YEuXoNNZkLCSpO4xHoiJvMCvLOm5g8GYmjqeW&#10;jzcYwlxx8HxVz3S9WFj4+BH5pUDlzYxnyLSdo5bax8Kbaqw0ecVQ2gGfQ/VWYvKgHxxn5nTVbmE8&#10;08h+WqS4I5cuffItpMKwimPsNgkcw3xz7g9RadUDzeSAC2VDoOi3No8cAM66WofZ+S5ec6a4vPzY&#10;kbcv+E7TCwmsVWZk3pP0wOWMbkC0Hs9s2HyFoU4ZsmxAYNSNB3hGwR4PMKvP/WbpzdDp+iTGMreD&#10;c2zwQKht6HmL8mD+ItgmlSNm2SAFyNTZe/bwDxxnzkW02Y7HK29Pf4jFfUxu4VWT7FmUA70Z7kZF&#10;oUv2ZylsPkZF+M56O5ggPcVsbel47yXrcC5PI57M667knw0NmEmL5ccDN6Sl1zIAWD6aZeyb0uPi&#10;QdPTWnMJUOAYNBB3D9u2JjjMLAsBGelW61u14tTUcmIpW4Z5MKPbNh44AfDWD1hJ227Y4zixk6a2&#10;3aBtObwNt2ZmFeJpe4uVppOCQE1uNe2cmy8jIVY3T0Dz7PzYnlmSzRmPuA5aJM6w3N6x6kDPljUO&#10;YOBxjP41m8wuQEXs1PUqrYecXV9s2Z/tVcxjPr5ycxZxNKtI/chjjOqcRxjyQJMlIjARY24tAOyc&#10;pvceXZxNN5yIlL5fgzx9PpqtsyYODpp4k0JAPRWklFfbHumj00Jp4FW3Fsw8ChvHhIyYEHcTCzkV&#10;qUOM0GuLcCp7weMiu33nP3FT3g9RdAgnIkAMCIt2eNPM5eSNEiDsr966+IAFwPARIjgkaTjORIY1&#10;8KA9J3FlXZuNy/yKktx4FapPOHIeSgBmcSvdhqqjedxWSoHBI85uNZ9cKmAFyONTAk4TLOXkj40S&#10;3ccCWBW8aWBHt31FMG3HHkTCcAtxuVZJezxkV2k8nbcEa0iV0u2jsRpPWKHJSB6fZjjIt+kcrHu2&#10;fpoDJ6XH3NRa1K6fvDzrMc5RppSYbUjfG9PZTMrk7bjcnzqyVw4G2c7tBx81Zi3e+NNFF2HNJczJ&#10;g1f9aJTSvBwDBA2BbWVuCD449NMyNw2ePcbnkjSnhcGJxOJ1x6up01Q3kwmNzHfKtanlUNoy5ALM&#10;Zw43nIkXWjXUlb3hy8JgjOUi7S9XOj2Ubm8ZcoycbYJM66W2f1IQORtp3NJRZN3lrEpO2JwPTx9E&#10;a45rycNoHOAJ8l3UGrtVG1ByzZHDfzk5hFx/OKkI5IfqJ0K7zB95cJpOB27OkNVtxUmDknVPHnJr&#10;HTLx4KDIn0iTZqHcDfvQBMe3AtyqyYNpPLvZvpLien6oFLSY1Mqjaw5fkznUX2u3b+ER1pau1CRk&#10;xxokzJjJjjOLAsZHPCGGpg3BI8kC1KHDrjVHlSdwKp5N5M5VwpeR3s5tNbxT9PymPj1LaRclZalN&#10;hldLuJsbRg4FcG9LtoM5tTzFfHEvZNh6P6iobypMF8KTd9MfTX3AkMZN5wQXcA+mlPCYG2Mx7ipL&#10;OcObmPuJmcTDGMEEaSNBrh74Fm84IMy1SYZ2wFkswyJ0JxHOKS4HjQ1wzR5vnvqHNBrTuMcGs25I&#10;xoQ/BqK0s8g0BeDx518GAFuzxo83l5LaUvyIwRx3EtzxYHI3IoYxqyEt2lWyXLqCB4iOE8NwofAn&#10;oF9q9n3HwuDdwNLqIbLyYFZN378am7Q9Iy3b99aFS8rHGTHH1FScC1SnxigZHNH1Ema41ISd0VST&#10;QYckALcCz0ji8lPHl5yhpCdxOSmsTNdujJCdxTBtyRkwJM2+oiTduRyTHBdwDVgJNCouRtoCY3J/&#10;w11RI5WQw92bLl2k5fuY98Me3ATl3FtlP7TOzcgQfwljOe1Tdshml2nmzsu7c/lrGZhL8eTl20eq&#10;DaY9No79zFSXk4bBICCPUtq1GTawEnTmyuXyGT2HMyPvDonLGLuLTqo22SmTy7dmALcZOoReabyv&#10;Hu+44Pw1WyVQ5ePcZjrFdhZbG2Mke6W3ONOryrJjPnPPyIOzGyCMEEepGg7eYEc8kCtUjpN6YgMf&#10;ARbV2yXUHSGzuYDgbXmzHP5hSpmsJw5jGeNy+twfCUOT7yzbWYD21ns8lb2ZOQfE6hCZEJ7w6kyu&#10;YN95c/UQGYOG0F+BaRPNn7lhzj3NJY/PGeAmCDgWoRORUU94PGTInmcnJbyJ5m378fTR7eEi4RSG&#10;KblY4CYI+ouoqH2f488fGTlrE6Db43OOMC60pupG0tsYAXI1wufmt8s7TAJV5hpDf1fxzWXAgjPb&#10;g8vvrkXahsPe0qTHH+Gu/Ge0BzAyBHYtoDOGY522Pvh+Yue5f5nyEZv2j4T0GamI1VazyjG8IEmB&#10;Wpu87nfXRW0TZ/TDAllscpHXNJ4IFhs4pdzHnbakC9OTNiSe2eZTMZU7bNUosbK3g7/UW8TiqG0D&#10;Ldm2nAPqLz9lc8mMtJkOXTWhS+vHJrEEfmrn5nL8pbbB3rOtVfTmhTzZ3Np9YM2BkQ2X7I2zDO/P&#10;y+mNdCUvbNLgR6uMn+41duw20ei2AL/QrXcwNUqtg6FjFSTnuXzhyEdmWsRNwj5hFzTXFSPXLk94&#10;5V6QVZQ45bIT2QCx8oa836ok+N6eBafL81Um9hmZrGdNtmGvHBI+NDRq7TSV2VW9zXQHMUC3jTR6&#10;Rs8ZMcarYyaivlPj1MijcPSPTDmYIPpIOS5BoqyW8ZEN0wkxx9NTjyySduNsyvGu4P8AGgMwnDl4&#10;PB3Ey8nG8jAG/ojVVmE81MAUsYEiS8cCGuHmAeRDXjhzwRp4bckHGmCyySuaOYB4FvH2DlxpCCZe&#10;YK0P51hsjl94mRXBnNCb6BnfKMKVuq3FgZXMJeOBydQ2byyRa1WlJ9lF5+cnMWPzD3FtXKkqsIXJ&#10;qNOk5N8c44+Aa0gcvHbs2LnmKh0Hojxx8BFpDMmAZ+b+EsVLhySkuJOQz0EAQczlrqKj9j8pCyA8&#10;eHK4N+4qfszlfas6O5sfd1sFQPCS0nl/VXI8zZNrG0LO7wsJVXUMM3qCebm2wBtDgJdtrDZhVjmD&#10;Pf8Aw1fJgzI/9pMfIs3qSRjgyQaltW4WErzDLybi1fagvYoMZ7kd3loCznBIyZz5EBbjGFl5lxPM&#10;7ls5owW1tIhKWYAzVDwj9zjg4FSZoRzbwQLSHk0Ha+ohsrZ3iY7FxaiXiKSkycjkJOetCpeXkcuc&#10;cfAmXEv1LMAFp0nl5JaMEEYBE6ltDnJBKBmeEZBcnx8kf76tVFyNzOGwMHBdUN5SZJkPHAfP5a2C&#10;Vs+wWzGC/bj5vyI8keXZ5s3ssgY5rkH07XfVDnGz9y5J7S+ENqPyhIlMKwxjBGHUg5VxU+rKkI5Z&#10;btfF5ukhLnFhDmlNspxMWLZnptW4v31fCStlIR4NIjrpk8Ch7Nx4Bnc8yMaZqi28Jjj5xEjrfLJx&#10;TBxqAgDwLQng3JhgbNvaIx8y2gMvthGCOxkGJWRnNByeXPpkYHM5fjR3Sgz2rKPlsc2xmfW4LXL7&#10;6pLfs55kgBbCPzVSZxUjmcFO5j04/LVwpseAZwwA5jUuorXXE5Q55VDZnJX0F8WppLlecTgceQIL&#10;asm0BwKN6eCDpqty+l3rnPABPcmok7pVbhI+NEmeRTCS+yTOmRkFARKPgYl7chiY41fGcrI5GgMn&#10;yK7DmhGzbJ+ospzi1KQa39mJgQ1u3GFseOPjIXTTNxy5zo8NuNnrR6lv+dOQKLg3G2CRjBzI7V0i&#10;tVWZ22CMFyD/AHiVVpuXkjcneOQfho9VDwYWQI+s41RoT3hhVXk0vEshBbCPpqnziYEuYIz/AIaJ&#10;EJZ4NTq3EHb2wtjvzHz8oY08WUmYDIZznT0rlZHJcCtTNuLcjmj40Hk8wIG/BADmIu+mANmA8GjA&#10;kzbkuZEhkvEPGtUpOlyG1oOBIe+o+ITa4hy9xgHgsZ1sFP1gybDwGAX4apM8ZsmYz4z6yzdnNCQO&#10;fcXJZOEqSbV3TFqrSYEmTk8ffIg8jZkci0QctEp5UDK3gDaxkVq2P1AJtfMZafW9NE7BmTO6HpfV&#10;D2mBgcvPw1m9UbRHM7encx/hjUytHDmZOc/4Y0YHsvexsgR9wi6FCYvcYZpmMjnhHMxBBGddITyY&#10;DbDY3j5LS51JTZGcxwQdNXaYTBzOCADfUUyF9rsX8BWkrdBuMb0EEenqiXXUbAZmWCPjHp21yWzl&#10;5GE2wctdFfaDBLgG/UWLzZjOtVtnQ4Wb03cOe6kk+7OToPL3hWbkEcC06tGe+Nt5g4Fj5B4+NJwr&#10;7YtbBEzabtnaVJzwb9sA1+50lpw7nfXIuzecbmSybg5q7Al7gcY147zli/V0vRnynoPL83qVFPqC&#10;3vODy0NGPHYx6nSVqeSvGTHB1Ee7HGHoZOnaWzCmqqjg6FvGSzBmSAmBYPNBuWcxXb3YbZyMEGr5&#10;twaw3aZR4wjvLoUzVN2zFmwmq3CrPKlcGZB1s41rNBzgsbbHfKOPmrl1w4Irts7nlkhwxrNynLSl&#10;wH1j4WZ+1nYzioBvPrIxL5hjFkWJ7x7aCPzOYrU3cOYM99eYJwvTHW9bYVupCYJif8JE2bTTvctQ&#10;phceZ9LGj0jeYx5+NXZhS9ItnzBDdumYzyTkg5wMn+NYy4I5YEPBHwLuQdPtngzwGXOu1CgyMx3o&#10;F1nKXMEWanp2fEYvMGFarcWDaTIN+PIflq1EZvZUS9BwLB6DnjmWzHBH1Omuom80G8bAgjBzFFmk&#10;tg5D+gGMcqTF/UDZpUG8ts/HpKquBkMPGnpxdDkj4EpG807PxVtIQqqxZC627cMlnDxyFzn81apT&#10;9SXmWPSHH9VAagl7aNzgj/DQEjckqsGDwLtIUKI1SDAc9qmmhTB4SMfmQLPZg4GYZ4IFqkreMn7L&#10;AbUjIsTeS8m+ngj09VUdCkQ6aAWbhyEiPOG5DNscH+8aGzBnZc4/xFcG7fnwQfhrDmJqHJeAZe3x&#10;kyaiemkvJ3wIw3b4CZFfBt20eQ3GvrptSh6UWmV0uQgXOcC3lpOBiGGCPqKqv5cNsS8HzeYk8HjH&#10;jg/DXl2SaqazRngdPC+zFwPJ3Ns7wXHzFocjm91vaN1FVKMeDMM8EflK+RibiGfwLhsu7yuPTx18&#10;fZrodAlPmFJmMiHG3PHB/EWGzBuSBxg766EcTgcDj6ixmoLYXOCDgGt/AOb85l5NKinOLkGdIcjv&#10;Dzgyc22rjL5fv+SBXyT002gbZ+Pl6i6X1+uEJThupOepgQstc8jpftq7UmMv3kJ86PV5IxmJZg40&#10;tncvI2sQdwi6VOTVJiWGYiE1cs2ZmMc4sQGtDj8xWSYbOx28YeMfxeNU9nclsxBH3CLeG80GYa8y&#10;5mzLYSts7TGJVJ7hnw5eRyPPpxqqwNyMHJ4ID/TWtTNwOAmPvqkPG4373R41w+MmuY37vZqWzUqU&#10;HoCDcts/UWc9njlznB3Epi6cMOHgVNmFWYMkf4lxa0OFJ49ddNNfHTUhdNUaS4m7dtyeBSxzjHkW&#10;cS+YDmjPnolKHGAuCNfnixX38Hz6alqJpcPSUkfWuIuzbjNnQclyAefUT0vnlm/e4FuxMB49sS6Y&#10;rzCZOKfbOR8jmLleqKbcy2Y+ZGTVXZm8XicgqxnaQMcHleavR8LbG22fCcxmUqbuLKHK5heHZ5lt&#10;aFI/B+mslpdwOB7jCda0z0dGBW9EqM3b+YiS5rS4b5ZyR/prPZ44HvvPV8HcjH76572kDcsHP4qx&#10;UJsyBqOdXEsLtuY7l5XB5Kx7teg1Fy63qhzbxrYNmdaEeEO2c8aM+nIQVWL+Uixk1UltYYHLxwOc&#10;mnGlUErcuRgNBxjRmrZFbb7y24xoZL5g5uAgNwOF9w2Z6iLeEyFW2s06k6oG5ZACa1j/AMCTx5jI&#10;fxqkyPeWzmzAcQ7ieeOHMBL0HH5aa5CpO4PS6oPDIKMeO/bQ3tAgVVXE0JBng1FMlcwG5L9Rc+7D&#10;K8w00zQxK6sJBwHyJ6cTjAP3Oohrym7JMcH4irdSTTcGV7mQK2FjIjO2RTXtWo5j2mPCOZjj7l1D&#10;aLZ3nvPUyoHjZ5n7/wANGNmY7MxAawLy9QWP5l7QhPTRDz6FVJlbh1FT4yBGCCPjItgpsY4x4INT&#10;VWbyfWJnteV8ivjd5Z0Y+BcXN/pnaQnGhTAg3LJYDMGbm5jgWqN3hI+vkVPmlwI8fcGncvu3ayLN&#10;J2rCHT84JATJpxq7PBjfjvfqKnt5e2eE9/zFZG8vJASzAddDN2jMhAeYUOyc51ktUUm9k5dHgJ+4&#10;tyHUhGBdYBcfxVMmBGUybZwLi3ZNym/pOgQlTFHPcj2gDgJgjtY7q1qk68HG5wR8CxOvNnbm3vLZ&#10;Z7K6oeyomfg8tajoUSarbMu6XCadyPJo2NngPzEBeTwnHy41htL1wOMl6PU8wa0JvMGz8hwwLz2Z&#10;y/U3cOuhZq02CRzwcY8/ldJZ7NJeQLneYOpzCCUxnIyQZA/hqyOJWRz/ANMqzJmMVGUaiXNklEeP&#10;dQHTgX5vA4xeYrUOR4yHgj408OV+zZOnzFzKoi+D4BzkGSzyVjctjwdy1qDXEM4lZJbMTx+X5S9A&#10;qgHZ83ARcl7TJOSByc1jIvZ+TJrlbZ59zNCOe5o81McCtUrmmMdlZu45ivlNyty5zwA5i9bxido8&#10;4eKoJeQJMYeAiytw4chcropnu1yy504CXRfIsxcDGFyeA2pAPlrUuqElwoOaEgmLHH5ol6f1hKJd&#10;N5VuzkGiTV+ReUUvmg2cxBHAvT6k6obTuUgcwdQS8Y/akp2msdqj03kZyqnrYca1TvkkEeRTXUbE&#10;+7uFzbUhLNht+ou8PWMlY+wT4+MZbgyLgmk25Jk9wG6a6j9nU7qoujWaf3HMczIql1rK24cWSI9L&#10;yDjInp5Kx76eDuIxK5P7MDAu/OYpK28k94gI4FM+z+7Dxxq1S8Yt5wK1OJXvNjQRcCUnMdQM9U+g&#10;qqNwRsQC6WcUn7TrcBOosgren9zcnwJ+jlCHJqCM0nBHgwRx8aAjuQExoO3cEt4I0YZkH3187Ys2&#10;Cm25H470emg9YS9zAUEcaMNyDYNgYD3ICCVkcD7YlOCPjGv0MLVsXION6ALnqC012ZKx2SYDcf8A&#10;gXnKzmBGBGODjGu6qXmjl5LgRwWsdpeUc8wrT0LlibtVl8t+A+RDXDyyTB+mg/ahAksm6aDzBxqX&#10;v015wnGHTumlwHMCR2OpArJL3g95wdxZ63cDgGDArI4JZFegRNhCEuFXA92HvIeBcB1YP2k/xF2B&#10;VlWNng92jPzFwtWjgjCanDAe5Auu5F0d22HMczOUxu2UiYEwZIEmcrG5sdNTLm8lVkk7cZsnf6a9&#10;oScYVVxI7Kre8ECRbNMG+AZ8f4iocwl41QIcgu1D1BeJgMuhJgTAPHHwLj+TjslXSFHzzGOy51Fy&#10;2aTunQYxxfGcv/iLK9qEjctmV7zFrUrcWR4ID3PpKt1w83xlg7g+oufhIb1dhtTKukOS5e4HwRow&#10;NmWAgMHAjzOl70xwQcflrYG+zPdrBtIkHwyr1VFXmHF0lq2P1BMaSmzF5HyHGkta9ZjZ2yncl7el&#10;upc+821oUw2T9myUEcZxEgIL2a1xwX1m+z+oOzXvYMy1GTzTWVNcq3bH0HmDMKXKEimStnZIBdpb&#10;bNh72m3uPmNXGqMgly7ueAijdNLHQqjYKbo/tsZ4IAXI1VZgzJKiWY1qmzOcbmQEcB/hoPtktxzH&#10;HB8JWXWpIppMo+tN2bH11pFPy8lTkwQai5LbvCBXdXqrvBxvTxx8ekvK+c0+rVSJh0/LCeplx1sG&#10;ag2BvQtjmgWGt5WRs5weWvWipG43MuOvP2rJeOCYngg1Li4X9nPPLcs2Qs6fm3AKjdsmU3Xk2k9O&#10;TVszBc3jme5AuM6oJjmJ3Ni3BdXeEjlbaBkCByC2EguYsN2mUm2t/GXs6HKU08/6LzDleaOB3McC&#10;sking92wd9U+YNyQEwKGz5i1CK805uTeXK662Rs92Jeg+KNco023/Iu0qDlY4GwI9LAuS5mfUdby&#10;+m00KpGY37bPxjEsx7LJAL/pLWiEx8arbxuQIzxwfSXC+tGnTuhJOUdqDMsA86513ctzOuutrAxw&#10;DBGsrk7McZD4wZ16byy77IcJmUfazGZpJ/YsdhZ63bkgIukJpLx66onZba2unS459yQYMeOwuxqf&#10;p8hpKDAfpLktm3wEwL0CpNnZZMcALn0lyXM27050+GTZfYZKSgytudx+YuV6wHjc4F6NV57M2z+V&#10;prz3qRuW4eOBOwhFmU17azE3jdDgNFaZg3VWx4CLrzGLtKBuAra6fI5tgg1dPl+54lz4wneCzAt9&#10;oueDjJgjXP5VOtZpQnbpp0vISCx+miUjcDgc2Y/i21dpPT+8qnuG4202Pe6ZeYuQ5MmqbKes281C&#10;apNhdhvMYwBsZPiq1SvZ2VyM+7antSD6QbDmC0SAgvyLTqDqRyz36AwLkBLRRk+RenXHPJOb9olP&#10;uWAztjAzt3SzfjbYPLKu0trDNk/l2+cuO7qLlcjcYSAgj6mmQiy3utSHnFqk7wcdgMC2GXy9u8b/&#10;AKmoudGbgYRgx3dNbnT1YN+A3H5i/n/nGE62xZ6dy+5PbYZhtIpsjPP5awEZMF+Ndp7QpOR+3yeU&#10;uLHjMgSHg+KvQP2aZLqIGujPiOY5thVyx5mMbknvrYHG5PKTPBpXhrmOYPCs3OODzVoVN1Bpn6kB&#10;BL0d5ySXA2h6w3B6eCPgIgNSOCGcoOO2F7jgVk0zPciRMTtWH2H3R+UMiFyRgWe1SzI2JgjXXVLy&#10;9tux8YPpkXPm0VlgcGgXFYXM2z+Lg8DpcnCqi6GLtyYyYEeIzc8aorvIRHJfOCQDXpesf2aanDlq&#10;lcwJBkj4EY7QH3FT+0Bx8ahkceBTeAHV2zOoG0ZMEfwl1QRuKDgtai4D2ZuMbldpfaRkzHgNxkFd&#10;Xn3MyN07/l92yXym7kGeM9u2LmK1TSsGzbI253lrntvUkxeOTwNuDzPArtI2Y21/Ge4Zc/NpUr9R&#10;0KbWf2lw7LczIh3L85cfTH86MDZ2bHKx2kHl80bR5EhvLI+quEc+W3uHQJqUWqm8hD3ldiMxmz8x&#10;AZHL+fHzIFam5ORj4FyU3unQI7RUHcrHH+Ih0DMcDfBHx8sdxEJ5NMBD4DrOJxW7OARw99Z0eHLa&#10;3wEOmpUDp+ywaIgIA3k5LZ47CtUgmG/5Iz5OmrIcdkeiBa3WtjeCvD3jMpU3cMScU/jJg7lpadR8&#10;reth4I+MmlqdxQxtyRzH7itskcr1LMeouifzM2NF3BMLGWNKeNmNtrG0+kq3WA8GSDg5q6KHIyBz&#10;wHtx2ii/BjWJ1ZIyR6P+8iOWc+rIusHZOE2MkwcesQ6tVPjJA2Pr5LqZeU25CQ/xESp9uRmPB3Oo&#10;vR8m5TIhzMJLVNLJbHb98flobcGEf94iThuSNQyM8ZcEZ15XCSpjToHOKS4bkuAj75FQ6oZkgJ7i&#10;2zs8Zhng1RxjWV1I3wDPAZe64V9aTz7JpMN3gkBM6JSdvecg8CmN5eMxMcH6iPScY95x/wC8C6e8&#10;xUpDBJXvIzh5iD0u4cy2Y2Y1sFFyfeXv1ES2wUP2VYmTbg+EsX1mlTazafjLYnUA0jjf3LGCDT+I&#10;tsouT4xnbGtYxrkuT1BZmQP9411RI542gsOYONxpJHNu7jw5ZdXLM92qUm2ZtscfBdXN9cN92Jk1&#10;IOn413htY9spx9H3+auV5XIxzImtwWkj9n+T6mLufKP5zhVyzB27xzwRgyE/IrVSYyQPWMfllWwT&#10;il5dJ7BtxuQEVDZsx3DmgBkXdzamq2zkU9460l8wJuwIzamlc5SGkqQhinDGC5APqKyM2bKZSUH0&#10;uYNZLVhBy1kAIT6zjSXkmMSq2QegzLgD/wATJs5J2U23XdW5blwolvFP1hMezrLkAnEBP2FiezOl&#10;xhIeM3UKJdOEp9lALAFRZPmBUZtY/Gcv7VhntSTAcDYDmABRwE5g/GqSOpJcFzj1UYcTQhiYI/8A&#10;caPN5WONtyBJOZzVXcCFCE4cSl4MEd/d4/LIue9pFD745OZn0/LWqVIRtAOybUXPc0mj1sS8zOVv&#10;By7njW1yZNtMvP8AZBsvo9y5c6OpHa8pd1bF54RhLrMyBkH/ALhXENBuHMEx1jlXpNL9mc6+zDFz&#10;LWIiGtfPk95et02q3DhUGe1hPJd2sdy2AXGMXTWbvHExfkz2m8Cvkwp+fNiA7SAJvH1BiTO7414H&#10;+0X7N/cencsptVuFWbyfHljOUiuDNuMI/wAJfjduniaJD+NeDPe1p6OmpRIj8HcToxk/YTXUx/3a&#10;IEHZyLL1LR5mSyNfsZyQcCDEcYCY+WiYOWCNKanw9pYQiKuPJwTgg01dXDO9wdPmIRBKxxuDx+Yr&#10;I7lae1gl6WgEd0v4aPM3FnIkBnuxOSnbepj74/3F9e7RgmkuzeYY1apezHHnWfDj+kNWSWTQcA1y&#10;82PrpptmnDd9QPE0SIRMy4084mw4x5EGduNNSIRxelp46DnuGeNDSQYCJb5gJg/hpi5/EWypOuhH&#10;eE/I8fmIuMennVcIQkCmM3epgSHJ110LLgnBANJ2MYSZ1Evk7iTiBwUiTpw/z1P0fIHg4OBOjcY0&#10;1BLyR508MWDIm61H0mt/R3l+TAA4x4I/NX76CeBQZgfUApU+Nuh+HPKq8bjgKhrPI5/6iP8A9F0i&#10;YIzHzvLXSJmeCq9TGckfjAOD5OYrV6OWgzfW/S5aMtz4MixZuuvsNNI6MeAmCNMt2+MimHIQ3AiT&#10;NvgTUZlsZQdHYVV5K9Q+P6iDuG9lXxwzJbxquOB4L8Ef8NJRMtByaikOM+dDiO8A8h+WpjsRNaDy&#10;0CIAlz6a6RHDp/HUzHAZ2QkfyJEz/IjFscbfMocEC1LvYRVCcR4B/UQ5wPeP7zTRd2TGNPsBDt4L&#10;PLRwtr08QAsvb+02eX8NXDssTZseC/n5aHNxWXGfqLQXH3Y/xBdNa2NcpjdCJ20Y+TPkVkk+QeCP&#10;qeYoc0l5A/OkMhIyAgv8sol6A5O0Yqe8HpoMcdj8JEpOMcd/6qDuCYNGMGREpW8vEx99cXMyamKe&#10;s2kJLIzyOMHmIzN2Y92wR6iGDcDNnj01ZJhMMYscC8x846DyjPZfNB28HMTzh5pqluCWXh4fM1E6&#10;OYYx4Fu68DdPD0DFuHXEGMecChjHgJjscwVtPjdjj41NGK9ng/ERo3VQAt5L92ICNWSYDvC3mD8R&#10;DpiTG2wG4E7J54PgMBb9ypKkWCe2Eo2d4eCwsarin8LfHAug/tAy44D8tVCZvGU1bHg0sY0cP2J2&#10;jOD7hznKkqrOD54Anc041WhzAkDkEEHGt/qeTDFfgj4FiU4l+5vca9iwE1UnwWeb5mE1Ti4DqByH&#10;Rj+mpze5czmLzVQZo40wRx6nTuK40s83kfIzr7mMaqMqxYQ5tjazQxuCc1XtpOCORggj/wB4EIkM&#10;jvN7yOt5IMXyLy6c9Pt01+/TU7SEhpW/tA9CM0fcuq4yOsCREBBqoZMZZgH7hFQyTEbMZo4NONHR&#10;pmr9iB3WujHWnpcbyzDHBwfDTIvZh51gVHV2WEdmM3M5fuLcWZN8ZgXISeX3JdT4ezXU20ZO1VhC&#10;cPN8HkAVU8myefTV7jlq2xnT5AtsdjITqLZqf+5HDHpr+l+RcYrERTzjmCbY3cORXGxebBbe2Psn&#10;+Ncx7QJeNtfDH0+WvQKoJ57EeCPj5S899og3u844F6QlzmnCTTH5pKyXAQBB8VblS0sxjBAZUluz&#10;JHY8ekt4puR47BrHS/YXlfPD3M9w7TliEWWUSv2fOBVqaM924+MnMWnSuXkCPBHdxqk1pMCRubOk&#10;S3++ue5Zh9PrYz4jUzLrVGY1I8bNrBvhKq7wyNrQdNPTx5qWYwcxAZXL8Y8EHmr2GE7ZPOHJ3iZI&#10;2YzTK9Yyfzrf5M4HBmg4FnlN0nqeWtUZyf49u2vGOfteocegcsorSUqZvCGc47H01e5fRbIzbH30&#10;JfU/gIHRWsy92O3z8nTXAyMx03DwVnWwodncKcOVkgHgVkl7glzBHweWrIMY9CCBQxs92e4I+Ai/&#10;ULu2Fz0BiT9eCD8NWojgZi4++qq3JgcnSePO+tR00EhhwQceTvpkfLwKiEnY+CA9xEZXMMeSwuf6&#10;yxo0JOLgbEcYP0lMkZBxjwfFTM0cezA6dtB5O49tPBB5v/uW16ssJLqi7PGeMeBVx+QgckALat7x&#10;veH5apM4Jgv+Py1z8zllrG7Y7rR8E0H9NIZRmyKhOHhA/OpkreY+BYzuWmrBE0u08lfsR8fAqeOX&#10;3rGDj+EtCG8xtuehrxvgHorucK5tVbBE1AHZy/TyHzo9L3BIEzK/aR+4iW54L8caRk4TbR0Ie7YJ&#10;AQECeeTggb8EF1VUjckCGkeYONGMwre4JmzSyDqAkY8EGpGs9mDhtcwG04FMcTTBfggVVcStzxx3&#10;V0ExLVKsMZG6EnE0euXNkICjD5izGqJXuzY8fc8xbBJ7cFiCPgGs3rDOM8HmeUtvC5ndjrMvJwto&#10;zGXy9tGMEZj21p0reDbEAHmav7CpMrZjbNga6shLm8gjg1PL/YXp3WnJUG/doDbEycBFMHMHMbLP&#10;xqhjeEcsgcrT0tJAXE4s2IP81cJNSdMl5pEjcb4PBGnnFtmTBH1NVKn244CY/pCUycXN2x+WstL7&#10;W1l28omXBuR3u+oZG+AWPy1DkbjGyPH+oNTG8vcuSY+55azHQumaOutUB28vI8Lg5Yeorh9l2zBt&#10;jg1LnMVqlbNtA2wKtzSYD7iT65bJbWv4SJ0JMZVhT3H76pLhngJyFdnBO5Gg7wdnj01p3nFzd0Dy&#10;9v40SeM20BMmnARQ98wZIPqqYTOjdEpePDGOOxGoZJeS5kRiTtxx34E8QbaAmRbSTf8AJBrMdlyr&#10;g8eDC2xqHLyCjKDAhs8bkt4PLR0Vrii6pQB3wZviQDKs3cDcxkyebprTpXL8aht5XuznHHwLaQhS&#10;jF7o8zlZGzYEEfTWhUuzJBYTJCDtgwWkYZzTT5H6S5+am06CFth6YNyRj/vFW3hBwDznt+WrVvhD&#10;ZEBmErHHnsXFz3RVG1daU9m4xk5/VWwSNuRsPIdVuT02PXNHwK1M2dki6C7djiEIqUWR5NG2hBYt&#10;owMbKDPGASG9l6gMfB1ESIzJB0Mi7tM2rtnMOhWlbeN20ZDx2ENeN20Y8CJPNEeCPylT27gnBy4F&#10;wuatZLsOnhbUQzeoKXHvOMwLlz+dUns/diHj5e7lWkTSaEfkPBBawD6iAuLkY+RnJ+2u6hPsUecT&#10;U7oSkdQbzYDYtx3VrTdnuwgRxrMaTkeNznBb1V1FPJe2C2Bj4+mh0JVRqQtpxSWZNP30nHMR4bMc&#10;Y8/AgI3EuCU5nj4TeAf/ADJcC5ik6Bz1KK2431zowdTqKk1BPG0ncsWxuMhbYxo9NNrklbZJbdef&#10;EGLBAuRagJUc+qcD/cS6fl8C6FMJTf0mZ1rW9s9DiUuTs4BtxKTSWe1JL20qZbyb2fzCFWPzRxtF&#10;nFiBzUbocA+WMehk/ZQdxs7G/J7fNSuIx+YVZbk/UkcAI9YGYyvahKXM/OFy+3dsMvMKt4p+vKHg&#10;JjjqMRIPhLjOvKLkoXu4Se6Q3UIQuNaFT+y9kwbAx6huotSbjIi9xcjj4TER1d3fD1UbaJLHUYIJ&#10;aApGt3UIulpf6yFH7kCCMDodvmWhLmOX0e2gIcxmP01pFL0/LuCNiJQu6T+sPRhWt/xAN22bcJdO&#10;2QGEqYuhwdRyVUNvtMbU3KTwBuuDE/cW8fYuQuf7CLTVVqDZnKXjbBAxEroU2L2/fNR3L7avxAN2&#10;d7XKcfj9vOVvGTS1OBadVFWSFtKTuYJqJxH5Y1g5Nn8pZjyAt3FQ55sz3/g6as6JTW7b/R4TLplr&#10;UdFUHS/aUh394fmeUJXwdFkCO9Ge3cKJcWyen5tLbEbZ8XTL/vKtOb7SK9C5B7cJxu/TKJPdCb5f&#10;oB1rV+QdmDoObQWIAgFZ8y6tg7HIzkp4LFzS6S5jpv1iHMDYEcylXM6gtBbBJ/WEot+PBfK3j+rj&#10;VqHNWncQJmZMpLjr4PN5ZUzqBc51uRJxTs4ZY2b4TwI+oPjVPcUe9CM7wIN4D/J8yy+iVJbtmzCy&#10;aWqK2R5gsR/3itTQg7mOM+QhVW3luMgNC2rIRvp41jZOF5Zt4x/mExw81MEemgM8eYB+WkRuTX8f&#10;TVVmjfTBgP8ATRCwoTMmQ983bnLJaonF6YgDy1fJx2cwbHmT98IcAxfvrJZPbmTY7+AFyAnL+ROd&#10;CSoy+ta1wBnk8I2GeCPqLPZHNOypjjsXLiuzynyTKY44+C6iU8p9kFk+NBp27VsiehKlbZFNS1ha&#10;iVIR/nCC3AiVNzizkj+qsHb142DKbPfVkpueb4O9B/FUU3GWiIU2o2yeEbGz/wCasfnk83D2m/ct&#10;qyTScD3YEf8AEWPzgbmoXIGwdSAfMWIjC/U+E23Tbe2Mt286qqYgjc+ztR9NaE42bjbMjmbAz8zV&#10;41oVNycbYbGOO7gHy1dp5cctjwfprn5vMDYzULX8J0GL5fU1W58RidJzQYchumIvMWnbI6HlM1nR&#10;35gW/iDXN84k8xYEPBy111sXkcxDKcYT5F63ywjdsWefcwOavbLhWGyty5G+jgmrUgfiY15R7SBk&#10;kk23YJ7nxBr0y2sbcJ1Jx7t2UIgSC1CLyvrSeb49O55dwt1db1rWbbDkrwbK2ZHL3Hq6i9VdjDwh&#10;pLycg15MSueXiAjXqTsDmGOQ2YOBePftf2oB6NyB+KNUn5yegWCyvNTa4TeZi+x/2gv7i9Jp4QcH&#10;Gdecu1xwM02ffELy1zH7M07th0/PLvBOhzrueO/BAts2Xt7NiPoju3BlWPjGSMnmdRaFR7yyRe7Z&#10;PtHj+N7p0tR9SEjv4+C7zFtjyrCRuWMHctLmmm3DaBtjsczlrVJe4vTYEEHlfkXlOTximtsPVIU1&#10;tVZv1PvBmZAjj04xlWhbvZJjWb02MbYmDuDV8HMMZP4S8+m92s7OH2SyEHjHnSt4EiZONMFfjDxr&#10;n5rmjSXH4FkM4ZkNOsnTWpkfigzqlS9vvL19HB/2KNOTrFNRZoPOJoS3n4EBeTAZvhq1OKfFGNfk&#10;vpD0QDxWV02MycSSqwzHw2gKnx4B3o084bjc51anEnJuwIwqtjufCIjzdstR2qxON2g/zEBeScm7&#10;Hgj6nLT00cDgIAMfARPTyaDgsRxnyDKunRtKjkXdPIvbhI92qJ8GPUtl5ip9Ptx7kePv3V0t6xkn&#10;IZ7eD5vSWAjZtpOMG8nt3NW2vdcZNtx8c8YycKqXIPRr1c3A5xSnYkenbVDeS+ZUZOj3tOAhdT34&#10;EvVjng95PAG6SDm3F1ztLpZlVTIEEd3GMS8+61Sp8iOz4eI9AhJ6mBHZ83CcsVpXEpeNtzgPcucw&#10;he5jXH7yeMmE2OFn9JdyUvI5SwcnbdlCIb4gsap+2zZG2nA+0pbKhDjZiuuRj767TGdIvbOZmwup&#10;VufEY+82mTELbc2wBE0rdzwLE5gRy8JZj4OaRWqXuBvBnN3FQyTAlv37t0a2qajkQw8k+BsfX5ao&#10;cvIR45xx8A1sEvmjKCUnjj4yC01kpHAmzbJx9RHkjvNKTWA20GeD9NVuVuMDkEcCU4eXh41TxvCQ&#10;Exp0JGyZk126dREHgmIOncEtgk7McAwYFyKOpHpiAj8tdXUHUkubMr0y40p1qh952AORvTU4DXyX&#10;emuJ9plP7m5PAt+k9eOZrowXRhGXl9/AhtYbK5jNWx5lYFZJq6pe4rIVvcke6Cd04PcOMBMHxVMb&#10;uBx541ZKoo8ktJnPcuIC3leCxBfT6RDhlmT2nHGr5J5gSBlkBn8xU8bPATH3FcJG37iCJ49NJgO4&#10;BaRK3BI2x8HBa1BrPZxbgseMemr5RYL0ufR9Yixsl2TawxjM0cOXJDwQcaDkptzG5A2gBnR6TjI2&#10;n2OPUtq7M5pvkx7Sj4+mm9odtF2kdFtmFjHdJ8Nac4lY2bYDaPjcWuUnpG8lwXIDGfXI7XL7imfa&#10;hk8IfHqRj5azHTbC6FUbBSZN8cgjMfIPUJ+wrtMJgQ2QJ9EizGg5GONtvJuoJXBn7Y9Bg4Lv8i89&#10;zNVTz0HC3fZzVKTGRsO8b8NXqOZYx8lVfdyQCReWM1/K+fmypMt6456yqElSi0Mo8GVBKscXm1nv&#10;kRJ4QjYeOBV+QtyuXHpeOfw11vLGMdCi2SPiMR3vsLjKmAmDIAfLQ2YOCFJgRsroaqbyMdxczzPm&#10;a9R0FPizx8ANAwxExqoTTITOrUWZ2SKhzh5j+IjlPMqVRYbkxLmqKS4mhN58xaRRes5Bj4Fm7dv3&#10;I1fKTcYHOS0vbv3miyYu2cKnGNW3cNfmTcZhYFxFts0Wx4NXmruQY8Y1x/twZjgZPo4OO6svll1m&#10;QLcz+EeeWtQOCQOcHfQeX7zcR6rBk30+BQ2cnemzxr+ooSNk/nab3QlL5fpH17avkrkY4Cgj8xUk&#10;jzc1ZJXOHMZM+ojdEGtSfI5ycA7S7kpuYY/xBLz3ZuHMFjBxrurZ+3Ju0qxn6X7i8r/aNCsUek8j&#10;P3ToqTkwD+oodSPMA70ael7ccA85/wBJVvaIQYZcc3liKvJMLCPVJrto5jrTaR2VfggPnV22BvHM&#10;1Id5HwXdNcN15OHJnuCPUjJ++uzPVneWWWBenZPFpjRLDziHk2ycgdjTxwQLbRXnvtkeTGBs+gv/&#10;AHf/ABr0Cmkw9mPj47S4h2qzhlGM94GdIwE1XVmpzAltR57syE3nGtIZzzdmVmDjUOcN23HBpxoD&#10;0l7Smpp4s7umhUe43+Y5+Dy16ibN244BggsW7elqLy12XyskbkEfxeovSag55uw8di4vPeZrWy9s&#10;9C5YpUk0KvLsbnB0W/MXK9WUngIc0Z7e8aqu00rB7G9fQQakfUWbvBkgKAzw/M5d1ddhdpRz2adY&#10;0pJJeylTbfDXXEYxLleqNoj149wBtDgGVbltEqjefY4NTS6S45nDfA5P8NalNvcMVxZGdSPYyY4z&#10;l/DWhSeeEcjPBGBZXJx475lqlLysdw8EfGkOSoQlJ0Jszle8kY+O6uuqXl42BDwRgL+KsZ2F0/v7&#10;3Hpaa6WnjwbYYI4PqkXF5p27WekYVO1YTHDezn5cZFMpu4ZyfHqQDWe0/vr8m8m4NW38isg5h2aP&#10;BB+Iufeg6dLhmcNxwEz2lDlcvGZljjuj+IhriXuTEPGbgGXliVweE9iA2v8Awlb2iK6wJUnI2xnJ&#10;zRrWhyttAPIBZjL3BAuQBgB+krszmDmPIonFqXVg2YMxx5IwXIFWyU22c9C3AtO3cdvPxqkzx4QI&#10;9EH4iRfUW0mG1A3HLSaOmEaobhmSZObN/mK+TyX4+cdEqHkY+ONbSHeYcw5FrSZJ9n5NDXt+Yrs8&#10;pdlA2Pj1EYHuweBPaj8eBJdNLUpqMBnErx2AhB8VZjtApOXRsr0YC4/MXWjymx28fMXJe2SebgLB&#10;HqRroMY76Zz+a2lGGzSTykLbBB0/3/dWezicYL8ATl5XLSeTy98/TWbkJqY+X0113dPPrzcpG8mM&#10;djB/aFoU0mhIxsW3cb8xYPK5oNs5BH5f760LtAZmQPiLkZsLeOnhTdkuBKgI5Eg8wIOBtjg/9ip4&#10;7kfH/FUOYdDX6ttZnqws60MPJ4SNzuwfxFVRvCmegD3FMcS9zGMEEC04dB2dxeQcdrURtKBCHNKH&#10;UEn3CU5OcTVIT3FyvPJeSBz5a7enAxwMjxmBnJqjGuXZxKxxvcca6Dl9xmcwJGafkbmAd6xo3V1c&#10;zle8ylju3Hpc1ZXQ8wHoNo9TpLfiTgbBtjgBn0hDGue5gmutNTCpTUcW7UBkbXw8zVXOpBuTLtLb&#10;RS5JbLgOXNojp4W6S2uRXBBhzrteX3WRLFnL8wJraUOYZMiZZjUxwO8RMkHgXRHMl8p+5+wr5tAn&#10;A37li2g5LNqJZXKqg3AZ4++oe+EcjycayqG2+I68mE1iY0SJnHgQGXq4N24054khyuV3noIIF66U&#10;3T7ZnIQQQacYxCEvM2i2Y4J1Ko4/+aGvVycEG2ZYArzHnmbux1np3IydqQw452iSfeSWYP01zfVl&#10;LkgZY7C7wHQb1y5OYwOYub9pEvJGQ4YOAatws2rbHZrGeYcNjyEwKyM8+dDZwzsuVMZvLPzr0J55&#10;U5FTRl7zE9L2eopgx486PS62HOomurUILvI5puw/LSnlcOIMioThwSDgVbcZ1gIw6WtsZoWum7VZ&#10;IdzUhSIhvhLaBWsGdPYlu6pXrppp4fcYt3+Zp9MTAnB+IrqQbwxOqs2pN5ZyRraJQ7xtsFhcVmvF&#10;DddfA67C7hXySsn7Cu1H025cvcEGojLCTkmLnGbgH+wt9p+VsgtsEH8NcdlM/Ur9R2sLGKtLjS42&#10;zBtZgBcMTprTWcvmJm+OPT0lDpuXjtgj7ivhHg+CNfz7n8zq13oL0PTcYnaKISmyR54+PzFSZwys&#10;34zdPpreHkzHA3xwAyLnCs5w3tmx6n01+OXpctztAyaVKSZhPLhh6IOYhsnot6ZzrK1UuMkyc8jI&#10;uiZXR4oxgxrvpvMHQ7bDmEYzqdwzKUSAouAFzqXFqjIZAjx2Fo8vpscA8gOYqhVgxth4IF5lMzSp&#10;ztF8BqPqjFJmFQ4Pw9Rc615UJLp4IOO1bR+qKkE2yQGWAVJUg48gTr1DlPl7wboyk89yeTtADyaE&#10;g6+dVWaTzGhrwjmDPAg+pcwL37G41SzknXBIhMaDzQeAiJY1DeXDZ49NdOgUU9wPUTJCEgJkVwHT&#10;ZDDxoO4l+DJAjaPjkOHmbwnfScOCGycuBPDZ4B4ErBPISSLdBo5WONB3kvHATIrsRuS2qfMBkTkO&#10;aDytuN5j4EepulyPHoA98ihsyYCZ1uVB7tG9veWnTZvTKHQu7uDM0pMbBt0saweeN9U66crCcS4w&#10;/fXMdQOL1+NGFc1ncLcnV5ZQ7monm7hRU4ui1MY0KX7tbxx8aMM86z6X81am3mDILbBBxqHtFBW5&#10;w3xqhuHFlaFMHF6+srf81Wp3CdxN7Txoi3eY1XADxo63GOBfXgE9TjToxkTzcmNGG7fGNJAJScmB&#10;aRK6ks8YMiz2Xt1dhy/HkgApnJtHINgldYeSDPaV2HMHMY7xn1tZXK5O5g/vVMmEwJAPBGe5/gUX&#10;RVFyStzxxemJ8CZGMUGRB5hNNT30HI8JxwK6kCHPJpe0YFMl5LI8CDs5WSPPH1EeZycjkmCDjQ9B&#10;OB5hMCQKqknBIOBaFUkjs8az0crIYmRISlTAcgmS+5HnW/Ue8eth4A6fxFW6XlcuZkxv+AYkNrja&#10;ReHZbaYVC7d21lqaldwJVhVGpggPc+IsxeTgffVJeVBj+dDd3cuc8avTBInOtLgSqBwcCqs0nhHJ&#10;MiZbs9TAjzen7ydSlQsGy+XkMjzem8ZFcJeNsEeDvq4SenyPyYILQ0XDaQa3k8uC299EpXu0DnHB&#10;wJ6aSsjMlnvplmzLBxpDx5cHlWYLEAf4atUnqAkfs0emqVL5OOMi0eXyNsEeCO6sxyVGkm4uBHAw&#10;turj6i57mhHNxb8RmOAedZKRnec/ioTtD3il8rJbxxobOOWD9Ui04jMYW3PWSzh4M3Bp+YhO6Jdt&#10;AeYVISDJAqG8JjGeNPTTmIbcx5FalJlucDRuMCmOM6h7vjIjDdvjX0kAO7kTMaJPCYENueNAEPgS&#10;GRIhEh3I0E5MI4UMmRJxkTI2+PjTUpJxm3jzqQpRG+BPDbjt4408BM0eG4UMbPTxp4fMzqKgoDDf&#10;PYWzE3ZnIQRx8ZFkrceASJVJPMYgBv8ALUTkW9ObUJ1SikvHg4ynTO+amDvoC4cYFZaDlm+TEEcf&#10;ANWu21WEKU2ONBl8vJAMEEaMM3D0LI7ZsC3B1CK7Sce8zF8aPgGJVtw4HrhCC5GT+RIS6wudtGYn&#10;nDmAufgRIdSOe5pwJl4zbBzxqt7wQxFa5CjNNCZzAkZMatTem3JtaO6OD4izGXzAbaxoLQiOHr+/&#10;HGcuBZl9Q1JW6gZsg5L9yNVVnL8ZMfLRKaTBs2Hgg1I1W2bd6YuNae81Q82aRt9QAWy6Kl9NuW1i&#10;Plx9Rcrycj1nrRreCVg9qFkxDBqRj0liuQ1biy4JVY3cwEBBBqauok3mg2dgMZ7kY0YJT8xMyxmO&#10;XGTS9yBZ7u45bfgWpTsibwxPHjl+THYtwLAakHZJgV2qSuCRkwBBbg6ayWYPCGJeMnIEOcQxj00e&#10;bt95yQIOzz5+4rVL92DrRoeCTSKPlepo3SRroQcjIzGDHd01Sdlcv3mw5NwDW8TCXkcjss+PqE8C&#10;8ryeTtl1np2Fxf2Swx+cVg5CQEF/lpkm0x6EeOM/wkzVFJ2XOCA9xZXWjPdrAYOAa04WMiMMua6W&#10;sAzSqCOXvP6uouitm8wl0FjwdRcljlZI88CtQ545YNrPLW1Nxlqq1nPwprVtsOnK4+x7kh4IGIhx&#10;9QglQ6T2L9qvd5Ce21Hy7nGsflc8E5ICMx8nlroqm9ohAjswH6qic6VBVWs2kzVSW7hdq0k7mnmT&#10;GODUg6iqtN7YG0tJjeakfmLW55NBv5TjedTTXLg9n71+5wNgZFamrJRPtAOQ1bfs5tm0DboymstA&#10;wZ9TmLjmtJh7Sfxq4Tyi5jJJju2r9RUOsJeRs5zn6S6Dl/CqhKrWc9k3Smt+0GezBxj40BI8wD6S&#10;GzycdxAe0Ma1HJaY1wScW4FfKfJ7EeO+sruYyK7SdxgbYIFE8ElwZkHxqkzhwQzlXDkslQyXIyZE&#10;IHjLwfcUMYxwfOk8cYCYEhkx508AkMeAmdQ5g4JGRM75qY+YkMePPGgDQqfmg2bb30B7QsvbyZbj&#10;xqY4Z7tx8aRSBoVUzxlMh7zGfP5ax+aTC9kSmDhVseciciFUkhebBQ/tOjGtsHLxwDzrnWjx43II&#10;O4uhJ5UEugsBD+Isa6pxak2bY+4Gwc+XARGNpkjmMybHNqkgWJyupN2csWcAOZaue+u6qonA45CB&#10;mHTjIIS4TJubGyqGfVPSMLVJx71s+U4tcDGwbWeYa15qyWcOCwCwQca1quKbetskZ8iyuaS8bYec&#10;+degwknF5PaM9JMCQJM6s3bJHxqHMLkapJGbmMq2uitOeeXDtwjlyrs3qxzwQaazGRy8kBM4FpA5&#10;f3IAJDoSRyQlJyOY3OONa1T+tYjj40HkdLuTDxx6cdrmLVKPpccHH5qjdSXJSHpe33axBBwELqfs&#10;IbXjxzBwdQvVR6sHDndgBbXR8rUKmZ5Lxxy5izgukj8xWp3QoK3szk7moXJwx3d1GL86slYS+U09&#10;fjjPcg8v30YpecEkkpO2Ce3pWiEtLnvaA4JOHPVTkp3j8jI9qhGYztmencT0vqgkGs5Wet6XIzJj&#10;gukjUycM5i/cgDYzk0hjGj1IK3VnVFH1hLpkTGbT8saJVY8JOBngCfRGK0g+z/ZW5YSljG8OIcZC&#10;8tbMz7ODYbQacF3qqJKVRh9/1DAfsXuwwRmPkJ07WdDZ4MctbPozaelbGNdFbQKobccABeUMi5F2&#10;uEJu28x+UtNM3qRDjlGcOBxuTmUxvWDkI8ECpLhxjvplJm7jRCQwRxjzoazZ4yJ5uPAiQyDbJIFk&#10;ZtyR5Fs04o/s2Qgcm4yLJaXcby5AHzCreNpE0HAyYtuZGuSycxvXx0LOhhJVVIYwzGXs9PBy0iZy&#10;AD5ZUYGQgWRzRntxoPLyWSY10yDKNClZBwNs+nzbiGzxm5fkA5j0w8sZFDHNN23GOO0TqftpVZVj&#10;majA2Ce5A3/nSUd4oM9rCcCubs2/EVJ3cpiACjHZ+oDGjErttr5rCt7RGTHkr3YYAwdRVslsJMCs&#10;kwnA92vG4+mNU9n7YTP1FP5I54SbsxQE9xa1L5wRsy3MOohrel92bY4+MnLQdmQjMmTjWa7dHdoJ&#10;TAblsO9HxrJZ48JARapL5PMZwQ5oAFJbQ2aUW5j1jLThQrQptUZWMhOONXCl3Flzj5cCAzhnZJZW&#10;8UfQ43jIAe+TVRNqX3DLA7OqGW+3owbxH8VWT7WPXN/X/SSnlFspaSzB00mcr799DkxCikpM4ts3&#10;OCPUjV8pen95z2C4yK1N6PksftLk5SRkUMlUNmxAM22nAPqJ9ymq2wMfbkG8Hj76uEveEM2OGM/4&#10;aokxGSSPbMfT01oMvl++DA5bakHUUUJypKrBzk1trLszk96U4DfhrAXDPdnJ4F05S8wHAOy8BkIs&#10;32oUfuZN5DqQEXPOd00v+46CiyJZ+UA03u0HzroSVz32bB5i45ZzSzxrZqLqAZi5z/8AsUXM2M62&#10;KGMm1uOuqcnDaMefqdNXZwMbltk6fLWGyshIMnLVql9SEgICCPg/nXj2NxjVS6z0HrdovkruGJZg&#10;/wB4E9XFN7/Ls9oiAy+oBs3utpweYr44nA3jaz3CdRbTurW0ftNUebLwe7OThNp6qGs3G7OcauG2&#10;CXkYTY5lko5xjJ769bhfaVHlTtpp1RT803ltz862aTj3xuCPSXKOzuaEMTdr+RdRSsjlsMFnT0vL&#10;XF5rC1KOtws20tQ2bbg0kyzk5IC3lW5hMO/3/LRmn5gSCxjB9T9tePZ+FKjKO0hOUxpoUsjxk5/4&#10;ltHaglbaay44TeUqsNzdzwaaskvd4CYVwCpjYzrNDp+6qs4amFH7hMcEepANbzRzfTwdwal1xJ7z&#10;m9Bp6qfp5g4GMHKwL0fL8wescZp+Y5GHjOmlkuaS9sYap7OX7sT3Lqtc1cWW+dVVvUF0Z4I1iYx0&#10;pa9sumpVaU7aQ3ZOWXItmHqrGWbh7GPBfuLW6tuxjvQHuW1jw3GAmRew8s5Lwinn2TTvFwk7hzAO&#10;zHwJTyX3tbl3E8zeciOO1p/yK1NyDc5IwXF03rNyjM6K0oZNYYI9UlvSuK1Dl5IxA+koZJfeyBu6&#10;nwkSZjmLDJHqQcpDpqmglLhlvKyQEyfiIxNJeSBtjgRIcwx57FtGBzRtGOybjH1FlzXKLEpMlqB4&#10;5gbYI+BftMPXEejAtZnkjZPGR4w2sY1ntPtxsHoDR8Cx+jVJTtlu6txdmcretiXoPKSm89JAM7OP&#10;UjtadtddSORspk2x2BEjJ1FzTXkj7Nmx4IOBc9pDisl18ZtOtUnbMgcTskdn4ihld7zx8aO1RTm5&#10;2DB4OmgTO4ImfT6iplQtI/8AAy0vsLhRBMGQ3By1rO+d+DprJqeIPWg5aPwu8eRcZk490nXU66FN&#10;rUfM4uuZjk1I/wB9TBs3LMh44AZFpFF0u2netBzx9NaozovGSyYFtdsmH0yo61kaEdSYzJyNp3k7&#10;lpH5fH2aSyb8MiLzOlySomMKBzEZHnFzl5dnXaMla8HlG/DTWr9Y7PJoMw8F/OTy1gwKwI2mwIL/&#10;AC+Yr6Ru8DfgMDOsBqzee0TmsZxiXUckQlKlV+JzGfc2o6Pnjxs5HegtYCLG6klbiH5FQZfVDmD6&#10;JOmVE21SlDom1Li7nL8tNiuvR935Tn4WTt22E2VvCMHGODgItGlc03zP3xomOnpcYePzOWhDSV7m&#10;Q0cHAuM4psZzPHXT3tDp0Jar+01Ju4c7tn4EBI4Jb+n1FpFNy/eWWRB5hK8BMEfAtbF5NS21j5sK&#10;xQBbzwkFjHwfzqk7SHBDS7H8JXZ5I92J1cCqtYNy9nZ16Ql0Q4uahpzfR88LG9wLthtLhuWQDcuN&#10;ee7N4RnNsfllXaUj2gDcsgR37a5jn+FKYqOyGW8szVdt5oRGZIB4/LVJ2gSttNWWTjGtVkU3Znye&#10;YoVYSscDI7mDgXkuMzzmStOBmnoM0O0mwlVbfwnH/YY4Mnmcz9hHqbk4wud5Dx83TSnE4HATHYSk&#10;dStgkwX8696SlsmJuHnF6lNNC+0ncjRJmP2YEHxVVXjccZLwVfKXHvLY9k4iRj/PjXPfu+qCrbNp&#10;M1skAuJpuBARx8F3q+BXZvLxPG16DgUOpJWN4yPBHxt1W9nc0vNjtozl01qdEpUSxYhP4usu32fw&#10;aMYPpkEq28psgb+DT/FWndqFtggNqIC4mg4yYOX9VcX1u6dPSUlnMHMBLJuAaoe0R5jbYO4tOnDO&#10;z0MhBLB64uBbHx8FpddhUqa2w5jJuapVZzS4bkjzwcY1tmzO2axBHp21g5KkHG5XRWysYzEXoGTd&#10;XEORwqbXHQjNuRtnVkbjI8bYIOBDW49TPwE6i1Sk24+CPpryuZk6lWHpEKFaDRsybtg8tLdyaEd/&#10;6ivm59xVsmRzgg01i4zJ2tLZsLaKrudkgIOYniPCXMF9PTAZYxdVDbYoyZ+mvSOtU1RyNNTgw4b7&#10;yQBo+MiMfZ9lGPJ+mmR3DDvd9TBuNI+A+deb8zOq7Z12MK24Zkt4I+BYnPKHG/GfxroS5g4EBeMx&#10;uR5ONYsLmBqix2MUw45mFHuWxOrgSpesCS16CCNddTSR3mWtqaXMXNNYUWQJLwemvSMZzBFm7bDk&#10;snhWxtxZ05s/rRs/ICOPjGJbATdnOeDgXnXI5g5lpMcByj0l0JR+0QhiWXOnH5iRk+X+p7Y+Fn6u&#10;4bNPBkbE3mD8RAZpNMGeDqIkScOXjbAsZnE0Izcngj4CLmEcsNX3DadmjTpgz3xsDBwc0a5p2mNx&#10;hZPoIwZyLeKPqRk5Hgj4xrE9uA8Y70GmrsZCbGl1mXk3WRLDgOaN9XItg2dzgbMdmPzdNU9mzRgm&#10;jYj7l1e9p7J5GXypJPeGc3curnupGZGzk8C2YdSffoDdRZjPCEc33MGonIFOKfLyEMTB5a7k9Xeo&#10;CBJuF/mao1xPT7zdnOfqLYKLmhGD0Bvi/uLnubIfUxHrNrl+b0zbDpD1lKo9iOz75NNcc0GMjZzj&#10;WtVxNCVPOgBg1Fp32DbS16xDAC5cEszlNKsbA6dnd4jUyf25r5BzfUA95c4+WplNs8GQ3mo9UNLk&#10;bPTwauC6oY84snGPVXXXnPU1BirJPu2tBwKkyeeEC5Be4CK1VhUgzSnP965RPkWJjmmMeBZaXNYI&#10;d3TYJ5PBx5IOmsfqC454+ohswnBYM99Wqn7c4bH8Y1pwxLt0yXcyQEzqY4Z6eOBaEOn8bnAj1QUe&#10;RgyBHGBbWyJpIdHyMbltrHzjXQhKXGGS44OP4aw0dsMuA5bcY+Yr4PaI2eSlizg5w+Yo3TXeWPKT&#10;MB+04/MXbGz9uOCSsf1CLidw4vEB47q7YkYyNpcxjg8pefc59qOs7Llnzw9MGY49YNrHdukup5wz&#10;GZsCPvoaRwSNQ+0CBHnAuE3joiYzHZyIkRxeH+F0kHG3Ib4kA1MbjJoY+NAUnLu0SaYJjg8xcx1A&#10;4xvcC6p2+SclwDmDzVxy7OUjnHGvSeWEJq0YeeZru6Ggkp8m7AMHp8xPU+8wOQY0Yp9wQzbGodSO&#10;GW86OmumvIiyTBwMzbHGBASN/Gho5xpgDHwKyD5eROS4WVsbfVzq4M95DngQcjfU99aQ3b2W2cHL&#10;UWTeaUJIekbxyHPBwfyJ6eEG5JjDpm6g1Dl7j2lVWsLgZiBY0H8UacztCeS8m8gctuNGHFSOY7GO&#10;78QatVNuGTzI553NRJxR+N7jgPb1bi7pKVNOeOiqHqBy/pxi2jPcCMttc67ZCElsxvd8fUWwM5e9&#10;lVjdgXIOWsr2ybs5sRrmMnttNVKTeKHrBttLo88neWt9bi0/GvP2pKXcy2Y7s5BbjuoxRdWOabnQ&#10;HLY5cAy6i6W22SNlVslBUMqBcjte0jQndEPMBofI9XRVSbNxztljg8pcu0G4J2jgjXZlBzQUY7P+&#10;8ithTatsS5O1YcQ1BT/Zrk7Y3TWnbH6sHKnuCM6e24S8baZXoOpzFzeOcbsRYmZhKyUR6/zBCm9M&#10;2xZ6ovdruNngDxkWYS9mScPeRzFzHRdWEMTBfXYGzfO55FuMa8z5a5UVgJe38x2jsn6yVuFwnkr7&#10;KZZ+n+Rcx1hVAzDfa4iXCrpzaJOBwaMfJtWtNcc1BIyOXOBem9Facxd9M51qQmpk6ipONbNOKbJA&#10;P8VZLMG+7K2E7yzLck1Si5h412xs/ngzDAHudNebMnnlki6u2f1JZsa6y+YMZ1KjUwuTqadvPG+n&#10;g7ihuGfs3udO2lK6gbPG+PmKZI2e+DwLx6+vuHp3c7ZzTtcZkgGDHqLB+1BwEwQdRdIbYMjY4e4u&#10;VyDHvOfgXqvKe5EPPs/+K0Lg4Z3m2ODjH+RZ7MBjgIBGCTwjO+HuWraz2aTgjkmONdBumK4skrZj&#10;jJ767wpOYdmy5i8sXIBitLz3kbglzGuoibQMEp3YyxMmk2sW6pJdtqlcNplYwfpiWM1hTY4JcA0H&#10;0lDk4yThzn+r8iJV5NCRtt28sSzOtqlx46x9O09jDl2cN9VUN43JcV2nhCXFT3DxehIORcRIG5Li&#10;2XZ/K3JnII1jI5gS4t+2ZvMbkHjUWbc1cUtxe4072oeXk3bPpqh7RKbxz7HBwEF/Ir5T80HoRwLP&#10;dqE8chGxMHnD6nuRryPkxDVZWQz8x6PzN/7PrK3vGCXYIz/hrZqfnggyE+A4idVcryucDuAx9QSh&#10;9qOQucEfJXtDkuPK7jeNoFWENohPcgcCurH5pNCOWQMHGPqJMyXiYO+NEpXLxwXwx9RRU1KLUgEZ&#10;HMbYEcHGkN4SAmTqKyM2DbdjwQKnzh4MIslpck5NrTa7ZuRKsIzlwI7/AErS57qRxvLm9AmZxUGN&#10;sAMCZZvBx8at5ZwCoW5+YTmcn1O2ZjNGZDcCVNuCQFwK7TxuK4eODgVcl5N2JjsLtDnx2XyO85Wh&#10;SuRtoHPPFgWekeEge5OAiZcTRzG5x31lzbWqrGwn1uOwZHL7zLHBpwWly7tHbkjcnjXRWzeaEM2D&#10;BHdwLJtp8vGJyeCBeOcvNbGyz18Z6Bmt3H2HHM05igtyIxPG+og4xr+hU9o8tf3QkQaQyJnVSuJf&#10;gfTW6AeECXGulW7f7SPWPTCPmLlGk3BICYF3VszbtoG2CAGReec3P6Zdh2XLCbNs1pnJ2zNtZDwW&#10;tRDZoPdhgjg/UVwbs7wwGgQGcTAYR89eKpmua09OcnaKS4cWSY4LRICF6SJSeoBmyLPZhMCa8EHA&#10;plP3I3OiundD+y2MOeS7eOopfPLIwB8xTJg8JGPGE+RZ64tml2Q5cY1Mk8wIYZwmXJIhK7h1HW+W&#10;AascYx5ALmOaTj2k8HxVtkwcdyPg+Kub6oZkgcnweaut5YSrfWw5HNONypucDtgjgPy1p0rmmMuB&#10;cTyuoCNiYPLW/UfOCRkvQWvL1PfRk+Ut2wMXmfLOxqXkbZ5Y0FpzeX2XOP4Sxmj6kHAPy41pxKkx&#10;/EXhXOaZdtfynp+FmpqLIRxp4+YsxqBuP/1PnRjeSRjVbnjj8RR8m2xpZZk91RnswZk7iAjGO5gg&#10;0/LSeTQkBLN8vw1DZ3LmOwLUXuvknBlkeE3bJHx/uICSaYx4LFy55ahzSYEgsQfhI9T9N7yO9HqX&#10;Ejl/C1bjBU13lrKrJ5gSMnvqn1o355oFp08p/cyAs/V00y8ke8ts+nH1Lq7pLlHPuSci3CQX4O+n&#10;qfcY3OBaRUFLjudVZvL242z3H8Vdal1qTl6amnUWzN4Rs5Bj/wDYtyrhv2lKX0FjpdNc90G8HodP&#10;pLqKXs95bHDHx2l5xzBNrlWHpGGTbErPOt5Lydzpok3nj1mRjH3Bq+bRJOSVTY7axkIW6MizFw83&#10;xlgg6fTXdwpqp0Q8+mp6aWdvTCYdq0wc3Mgtf+5cWyucEjJu0d3qrctldUENLnzOPgGJc9yt5gmJ&#10;4I/7OUpfnXPcmQuilz1m1zNN6lUdhsE8cCeMmLaP+zitkIsrmDgjYgIIEqkmBGxMcH9o5aDtyEjz&#10;m6n7i9NODOxtn9QDNJd5Me3bWVy8Y5w9O8Me5B00HG8/q5jLYNONxbufIr5OHHWcnzuC3SEtcePv&#10;Lx/mB3TNetfmnpOM+07jPlD1LuOf9Xl/Ir5OJx7MeO/ktLJZO4xkQeoJgQzkDMPGRYsKF1Ldw2nT&#10;akmnUu3Hu15zpxkUwjglvA21I/LQGTjHuwAmPc6dsSu0nGMI8HcurF5td024W4xNhks4pty5IDeT&#10;24EBrCTibMgQR8HTXRcwZDuci5APzVSNoEnbGlR8YBDtiuJXLPOKmSo6xGSw20851kbxlvoOUvVa&#10;m5wyYU5Kt2PzBaY7q8cxuPaQWeAa9UNgezttPpKAz98XAQXL7/7K/pqFupPHiq1YRzvJ8HUVbI30&#10;wR2FrVeU2yC9OFm++7itKhkZkbCwR6ka8R/aljG1WLPSOS3FbGMlxGCS+9ngtIaDm+4NXaT6P4i8&#10;Rxna3D0AAjl+AYENcDJGPJ01dnluPP3EBeZCe+sWZDq3FmolxTyD1PfVllg9PIhgmeP50e4B4Fmz&#10;G+I5A+TIPB3FDJzEhkJHnj/TUsbNQ9v79S4aOAfGgzhxgzom8JgyeWqc4efiK2EjVhC8f7XHBngT&#10;LecRwIOMXJwJ63g41rUKIt0Mb4SNTN4+NkQYZMCmDJjyKdqv8j4TB50TBkH7ihNyYOBSL+PJ4FE0&#10;oJVzH0Eh2+4g5M/zqYDJxr5SOvJlzAT3FcZXbKPzFSBDx8F1Em+jxqOYqwelxcBkHBkg81RHMGBO&#10;yNuWNEnEvH/8Ekerm/GW3FM9J8Y/MUZxnyIyVhaJnQZwPUx9xfVeHj7BDhW1OHngUFuiYyDtr40E&#10;/eB2YyXD47uBHhls/qoOSMcBDf3imbxgHjgtYF+36as8ASHvTBhREZB286BAPjHjSO7IJZWqeLXX&#10;wLLv8y1b30VW5o3wOPMUPeSRjx99fsceNfUor1EOdYBiMMZENcSjT/6atIx6mNSLI7fJuLS0m6r8&#10;BVJnj1pg4EBGzw8HTWgzRuONVW53I1tQ5GuqjMcgEEZ6gVMG0wEx/qJ7qHwIkzthzxp7n6nxNJW5&#10;uzI2IGPuIi3qD2bBGn6hOMo8f/sVJ9ByRt8Ea1Ma3WrTj109unsMub3Sx7w2MPBy4Ehyuy2Ab8X8&#10;6pd/kR/w0cHOCQdf8PwLplZd3CZtOhaiDvDTTD0EgJjsIM3fjgGfHwI/Jyby4wQcFpcjMa32sOgS&#10;k/Jo4I2ICOA/MRKRzS9kj81WscqbxjWezGXDZF0dNCchBkJr9HWwHQ2rb+kTyC8T30HeN9P30N7T&#10;JGTBAjEsHvA8ca+08StNNSIp79wSD50ek831MHfRKYyvGPy0HZyvATH3OorNHJakKamlqmgLw8n6&#10;azeaE3NyDpxk5i3eRye8sx2gScgeBXYvHNWE0qxH5DDwL6ZytxB7QI2RAJZ6XFyzHwEWgytwODJp&#10;L9zNWJ+72kUJFpn0/YOXDb31i9SU37Nj7/NIutXEbZyM+Dj6axmYyPTOFbvLWa1Uzw+ARmcYmo5o&#10;3zGPPxjWhUmLTBH3EBmkj3a/9VWql3jePRvix8zUXqWZ3Ytizz+FtN3DoWn5gTd928vlo9A3JHks&#10;ZxrPafdkbOccenBdWwEIOMeODTXg2U0qb/ceqQt1QBeW49LmR2tT3FkM5lgzEMGPzVrzsg4yZNOP&#10;6aBVBLyXAPILXK1PnVWLfUz7/ARNTaZVKJRZcnggPkXTdPzhlBKcHMjXOLwDnfQGg6/l+4rHIJoS&#10;MmD8RdLx8LWNQzxMxG1tnXI60HBKWLYKsg6oJbxx8ZFzq3eOTE5HLtLWtzcxtsa7ZM1qlGZ0VpDc&#10;EGZsfHwD6ixOYSuXObEEepAQq1ScDJBf+J+wue2eftUMHU1BEW0nJtqMt2MUpxpEvoeXQDxwfxU8&#10;S22cgjj07ZbiZoueENKThNdxjUOYTRtBYgjXnE10uTL3Drk1KVtkyaTzdiAsnWV7QHhI3uOBTKkn&#10;Gn0vpkWbzCabyTHAugxkKW3cOfyc1RVaouc6/wAzykSpMeoCCDUVPqAhDayMU2Tcx47+dekU/ZDi&#10;/wDFaHTtHjJHfx87qKxzB4Nhx6axmRzQm7HNpaaJU/OO1Sa3m/vripmF77GHWwsn5azQiPMdiCNS&#10;IHZAkB1IEWHS96xH3+p4EScU/jXkEvHN0b9x38Psh6VkvDBGpg2e8udZGKbp8YR57uNEnDMjZzjg&#10;VaE17Y8rc8Z2XIMHlIPOHF5tz8i0Jw3GZzeVDmDMcZMEaTk0tFmfOICR+bzbaOydm54/1LiPM5eO&#10;3g8xXaV033I9ONaeMw26T3FPmjf2ZZjK5g5CQ8BuPqLpCaUveZYFgM8ZklrkEEYM/TXp0LGKqMWa&#10;acznG+WPB5aZqhngHz7dxVWl7ZiHj5kHN/1LVN3HG3PBHwWknolLaXeSc6zh5qYw8aJSPeeOP/ca&#10;GziTkgKdHqLHgvwR+UrZuFU1RloQ3uGhDeY22Pl9JMjeEjHgNaJAhs0cWR4INT4ircveY+vcWWjl&#10;gH5M2Cn5WOC/HAnnAyQEPocvlo9SbcjlsxjDwWkzPLYXOPudNDuXx3rMDtyNoB4zKk/ZNy/H8G6j&#10;zeX3nJ44z5CK+bxpAbQKLt7aw7vcKqzosbbInpxI21rBBqLSG4y286DzAYzJPdH9o57qQe5tscAP&#10;hLK94vEx/proSpGYzS48H6a5vqD+qh5D8vzU7GYa3+4xZs2sG+0wDx98imSdwMOjH1FWyTQZic/m&#10;KYNxgJj/ANwLoUpcZdyTZpPL7zZ941mI25N5OGMBeatIk8wbQDz6eks3qScE33HBxpEJzrXrHuqp&#10;Ngk88HbBr3FpDdveFn/DXOtDuCGIAJvwxrqilxjCPHGuLyblY2WbUL7SkUjpcbMeOMFu500S3MYS&#10;YI1ZHDi9YDBxrPagcOWZMiG/9SUO/DDLycdGA+dZ7MCENwf+9PMyY78cf4ambwO39O6nwoXTHn2Z&#10;ydrQPu+nj/iJOG5DcHU5g088cCjICDSTOpAQGO75i2DMS4A7uQJMaQ3BODzPNUwjgZrGDgTI5OPQ&#10;jj4Oaljrh5m8wDyJ55MNQEH+40hj78Z0nDPUznTkGolxdqX8EYM6PTCX7z+IgMntwfEjWkOHFmxH&#10;ABIdNrNSFCsM3byfdnOCPjGqHXDjdnIIA8C2B44FBrR2tRYnNHDZ/MefkVsKbYIm7W2XYbMm5Ax2&#10;sfwlcJG4bGGCCNBxkHGyBBzOkpm74BYIOmhzi1BZCDJ3FMcEHAICrY3Gngg1EnE0wDzrMdum0naN&#10;Ol7we5WUBbvMbkAUqPeMo2x3MZ8gxXUzS49/cnNBwXV0EJKqo5iummwEcDjbHgg00BcPHPAiTgg4&#10;yZ0HbzRlHfjNp/VXQ0KUZfWkOoG5DZIOos9qiVuQjwQfiKyEryShcggNNRDVVqjaRJd29jAV4Yn7&#10;C55MLd3C6bmVVVrMZZ1AMM2AzNxkKt4nkrl0nHecvhDg8y6uXfsG9mT0Dy/buLVB7M3Lyxvj4ri3&#10;p212nRKV55xdDWtIcj2wS5hPgRhlTp41H1BrSKs2uTqpCA3CR7vAPzUSl9DyVhngYivDR63gHggt&#10;LmMnNiKbtnW4zl+3cY8zEn2wmrbWfbvc6YxYFVZhs/xjx37hviLbHkwJANZ7UhHMZARtuDy1FCyd&#10;rjoHYxS1bYSpvZuOTtgQOT3Iyaq0gdPjbDwBBzOoVc9/8XJ9voGccqakN8RXAlQT4w8hxD+ktSbN&#10;MVLm/QL5OHkulQzxuXwtMS4/nk4m0+cnC2ut2125cVwqCmyTVyCN4+3iBGHEvwCwBBy9NIvUsHJb&#10;J7hlcvkY2ZMcGpGPqe+tIk5MCG7mSAp8doiMStmKOxHHwdQiimPsBKagx2fvJfLVwldJigHjgAnp&#10;WzwE0VpEvtx38Z840ILaTPWcvI2IeDv9NPEt7seONWScOMGeBVVu3vDz6kCf5w+7ZMlnA73H5SmD&#10;b42Wfj6iemEv9pwcuDqJ5xnbWf4ngVtxl0mYk+82YPik0keZjxkAl2XZe44092WUxccAOktMzDoq&#10;h5WynEusuWOTpow82H05u2OMHL+LGoezcgwj1vw1pFQEJbPgOuhhPapRE5xyjPJWNg53xndb6vTy&#10;Lq7ZPtwlMbIAZx7O6GLmLmmYMycmBDXlLjeNgBjBk/OsXueeExNvbN+2gVYM0x3xme5Bd5ihyecD&#10;eNscGnAuXSU+5lr2zqkgXTlLvGTmU2WwLcY0TYX1B8JzVK3A8OYDNo/pqHVDhszbcjP5az2qK0KF&#10;zZYc4nU8CG745cks8zzCJoXWmS7WJe9nA2N7g8vuLQpHR5W0pBBHdHBaFp3Vp0wk7KCxBHax8z8i&#10;GzB4RyQ8Hc6aomv2qxyEq7hnpGZAtj4GOe6sxqAj0xAM4+BdXDlY42X1FQ6gk7ILkBoAXLnTSEJS&#10;Pps7ZxbPKPctnIMYLcDhbZS8rG2kOPmR2lcKgot7Mh5wZx8tB6HcDYX2znUjVrnbRluhNW0obyRz&#10;ad6IQW4PMWhUPRe55IOpzFtnY4zMgbtx+YiVJytzAPGYHw7i4vMzdnbOnxmM8wDyeTj5Ma0CCWDC&#10;IMHo4EeHIG8Hpu99PkaeJeF8wJ3ts9FiPr/ic37Z6fHHYMHTuLeaTJ2VTEqjj6glQdpsFyQHjgz2&#10;9RUXYnVkxfjO2NqbuK0Mi9o/ZbMc2KeWc/JrYVv1gKfnU+HebMStwj1RktLzlmjMkZNzcgtx/CXr&#10;1OHE+nb19LQgLgtWyEtfyrjmrNn+4TE++Az2i3CCXvXlbh5yg4P3fdnpw/pr1E9VcmCnDmj81cN0&#10;vszHO3r6ON9bgGu0th7gbaQvoL9zmiXnH7RkqZjzrOTHVyzcqonG85IOBede1AY+1j4NSAa7knjg&#10;gW2CDTt8xcB15MMb18GDpl5i4TkVNTjruc3WKMruDgbI9S80Hbxxoa4cY22e1ylSd8JBowcC9cem&#10;1R5Wl9TjqKm5hvI8fLgGXTH/AIl1FQcrIYZ3Mf01yXszk71ySzY/7F3hSbPs1lZ5ekLUXmOTdVtr&#10;PVMKizcYTG9yAmfpiWqSsjbcgeBVUjMblyAPLgWhEp9sFl9NefOTa07XtDvaDeBvj76q0wcXiHx8&#10;A1MZyvefk6aMDk7I1+9wDWWmEprT45xnvamPPHwWkXpRxjbfOqtUDfo+ZpjVwpsY2bIEFjOszJ4B&#10;NQQ3bpdWkCPCINVXfE04eOYPkSMZhW+WNm6FkJbgHej4FkpHg4CHwA+mrVbJHk5iJOJe2D/016Qm&#10;EqMncMfeaUnsty51jfpp6cMxxj5CJOHBIODpoZPDk3LDq/TXMTHS2tOgQlSlHHXrMS8bCUgeNtOM&#10;hf515+y+m5lO3p3Jj5OoQq9DvWU3nsVjAYGjdFcXNLyk9zZHeQHEOC1ctr3XkZ1eP3PiPH+c0f8A&#10;UDcvVTJuExOGPqL0wlv/AMWZeT+w+aWanY4+Mi9WWhB2Mi8r5y+zZqz8x2PLb7IGnAc8V43FLZtv&#10;MALdxUmX1oQJH0EepAQS6DqOl9/cYI+oucJPJytpi+C51ObqLuuWXWK3DHz8Kttizj9vI9wezwOk&#10;ODVt/Isr+zbncj4ALctsg+zS7yEH1FjMjqAhr4dLU6fcXpv9Q8xcVWXt3Lltj7g9IiDzSXk4I1pD&#10;dm2CN9HGe3c0lVaomDYI8AV9c4SgxlwzxucCAkZjgJg76MOHntONTJHL+0piAMHGQqd2hHdNIZ0m&#10;NtTm+R8ZC6a1qg6LmM4bAwcCmbQKXmMAwM4AW2rcXlLYPVrmjILkAXh7cFq5bWY53TROoNqZCrOz&#10;NlexOQySXAjMARDE6jnv/sLDdvlWOZPMQNgn5ism1DbIRsPGzXDdeVw5qRyBybp6Sy0zZc5tjO0Z&#10;iHbxZKgp8jynN8WSjlfc767Ab0uSOmM4LkFq6P51zSNnufGDOQq2sY4szUKrpytkl4oOcBAXhCNh&#10;ZNONXCePMF/H01QyEGYnI5eotTunPoA7x45MPOdXCTzBzBLrLM+fqKnuGemCPzCok3eElpD2Uiak&#10;thGkSeaSVnKZ4aMAt9JpjudxY+OpN2cggg1Lasjd5vl+Pl6SodNycjmYng8xIT/UHvNapOYOXL3e&#10;Y+Aa06n3DaBzjgPzCqkt245aPdoOC6iUvbkDnj/UUbyxB3JSZGwZdgjPnRKTuCQTHBBx8vTWG0G4&#10;emZY4PKW5bO5e5uXo+NeR8zbSnnrfL+7QblB76PN3fgQYDTEM0caok4qAgSWW3OIvC+iUpth6a7t&#10;F2buN/enDHwDV7iejgyLN6bZlYNgwRnuR9RXZsBZmTmy5Lf0EXR1r3BO86rcwlhIx5FaTwDhQhw7&#10;QmalX4gsRr93gZlbchJgjVbf3IyYP7taROLhh5NNUOaMyQWIIONdbheWcfku2Z02a6MVYANTP/FV&#10;7osd6Y+4qfvA48n4S1qi5PjIeMOmu715MiQlHPeuupbtmkODjgHkXHO3CYNuzn0cfH011pNLjZsu&#10;FdsBHLy/BHa0yqHl+F9vH5l1UQ5RG3lxpiDGplQbtAQ8EH6hUBmE4ZS1yDAe5bKqq8qzeSZAL+iY&#10;Tj+fJvdA8wl95zgg1FdpOz/IgMnuRkvRgyK4MyEuH6atvEB7g+Hb1V1psjI9mVjwcpcfkJjHn6hV&#10;3hsXZjbMmOBeYftMm9DirD0LkZNks6QZjsoDWDfeZaeDmfUReAsGBD3hB286/jhPO+Q0b7h7zpEW&#10;eflQbM/62vWF0tsjlZJaMGNWucbvHlRKV5OPjtLuZvP+Vmxa1mOjARIzbAvVE49iPHBxrzN201AQ&#10;znBGfIRdybQJpZlx44/9wLzI2iPGxpjk4F6P+yzDZC6yQcZ+0CaqqtYAl4yOc9/low8cECLPxoPL&#10;92gyX08Qa/pc8LOithe8uSYIAXI7XMXb0v1iMW0FrGPmeCBc37E5WSCw2Dp3BCuLqgdNtmw8h/qL&#10;z2a+3IHpuMhVxDE6knjaWzp82gPc8wipMwng3Lk8cfAPykzXFPkgId5GcuNwXlqqjHuY8BgC1F3U&#10;KFtHFzbbSHNJW2jIB5Ytx2lxnUFwxDxx8a7kI33xzuEfTEVcN1AMgZscMfmp6X7wh6doGs5gRsPA&#10;tOo+eYCAwHVVHI20ba9fRiVkbM3ILOpq3EOpI0Hods3nHZWQNryyEVknlYOXnsEB7kbjyljOzNu5&#10;fkP07a0iR0fPnLl9G2BzOp7i4pyVNaegYy2rbNIl84HHuIYAZyC0x+BHm8ncuSAgMcQ40pfQc2bC&#10;xx2uVqEUMkwcs3OCPUuaX5Fmdvtm3S1XcHppvsD3dg6hicz5E8PeWw+Ry1DHOBhnQMd3GQWoiRJw&#10;PX+Ihx8LhL5g5c2P1FpErcYCYLCDyN42CMHjV7YW4yY41mOcaagOd2QpDY9ODmLOJpMBvCHx8A1d&#10;ayqts10VjU4nDIw8nH1FElNo5s2oZIMrlzgjVkZjGHJAsxHNMBDx8yBTCTwYSY7Gca2nbW2Y99u4&#10;bkNvjHjj408NwOCxBBpwLK29aYx4P/YpjeeYx5+PprmHTWmymk0KYPMDLy4F57+sI4vcHmrrR5OB&#10;7tjMuFdtFQDc37J7kHKW1yy5vVmBzNV0hgLd4ODPGf4arcwmg43J1WyEJcyIk3Z3si9UpPHPOLU4&#10;cWbGDgVwp+YbyTHGjEn2dkcssEGog7iRuZO9OEwOXzBpO006Glqtw1pm3GbPGDITTJbUyYSdsFke&#10;OAGfmrN6bmj1453buLoSVtyRtj4+ny1z011RtQt0p7NmIJGPjIJdIDk442XuLGahb2dxNy4B2rlt&#10;aQ3mG8jwQcFrl+NcXk3HXQtoyWeU+QznAHUjXMdeD7KmJ4O/zF6fS+RjbNrxvKXmDtYJjmz43L1V&#10;0/LGTsbWYvM0KpVgepNwMJL0fAMV25766WoOjyTW+Zzp3BXWwv8AEuA5XUF5yAPxV6NSOqGzOXMT&#10;QcZBaiTzMlvlkPLDleYcx+sQ4cxkAE3TXEMwb3iZOBdmbfJwN+MEffIVc3t5WNdbyxtRY5z/ADNu&#10;ygDI6f3kmCDUQGpJe2bEwQK7EmG7X8Cx+aPCRkXUnNEU5LpMKsTRvuw8/UUSWMMeeNHZoQdvIk66&#10;gQ2fLOjEvcY8irYyE1083cKZySc2yRzD21jg4BlHqL1Qke5PGQI7+TSXjnInGqDGuzCV45YSkAYD&#10;9IWovK+c8ZKa2PWegcmZPplPsO/J48bbkeCC0SPlfsLmOvKPl0Y8bnTjWVt9rjkLb/eBZ7Um1RyY&#10;h44z7xH0xrnsLy/lVNOnyfNsVpz3tIbjgmJ4IFm+7rSJx7TrR6hicxVXc8A8a91R2TyWbuOBoyYE&#10;8N4RQyJkmRFJlBgbhMkcDQcZEyQiTQLJp3Y4F+DIg/GiTPOqNU16ENBapW4s51qEgqwTPjCsjbkx&#10;5FZZQyvEXM5KGpumthsw3fTN4k9XuHPAAQ10rRbjkRxrlen2+7Ez+auo6TyDBGbTgXjvOaVI7eh6&#10;Py//AFDcpW/JBYj76sgCCCPGXjXPj3aGzYXxQahlVY6tezFz7Sa3B+ReUfutKke/r7nAd2jNKN9q&#10;OqRvLMATZEBFR5H+excVWl8wl8u9oMcX4idmG2dvwNE1WLlr004IcfXw/MDsnE/xBv1P0wylQ7xr&#10;WNRJxtlp2RX9e4Ya4xrDaZNnN8LY/M5g1h0EkmUwJjNdW1i/2Xdb4yMhK19H+Ri5PmZvbjx/ROx5&#10;p62hHRDwMwW4FmNQbUKim/BdHc5iF0nRbIzkEEeoukZPSUuEMGgnzF8v4VunT4/x1MuFhWzu5IOU&#10;XEinL/jB0kx/w7JbAuzSN5cEeRZlM5gIxDcrUVcLnKU3to9DhNR3L8WMc2/ZvUyKhzSXjg6C3+cc&#10;z6hVkkwH8e5GvRcNk2t3GHMZOpZQ3DeyP30HHnz9xaF9l95HjjPu8HmlVbmBJVLb+B9vEfw16BCc&#10;ppyTiYMm8jsq1N6bZaF4+fqLMW84ex5GwLcC0in6DmLwe8vD24CImJq/xHommi5pDednMyn11npJ&#10;wO5kAXGtgebO20HOPcj8tB/sWIJMYdTy7SLonmB0TmGVvJhMUNIPGNaRUFNjbNsZlm7h5ZGrYTlM&#10;7ZmTYVRVZhbCv2lyPYy2QntxkQdzM8ZM6vdLtyNrD+xkGtV3sUIhItaMzRu9ZkwGQecN8DYCu1SV&#10;IOa5FT6gb4MibjP6g+Z/TMxcDwKGMiJOG/fUMY1q6eHgZhMHkRLtBB7eBInjSigsg7hhquTBngIp&#10;va9ngQw70hUI0b4k1wgDR0crJGgTMmotlkYxuRe+vkh1YgrcvpskfGrIOV4EeJbgQdw4xkyKe60u&#10;oD1Py/GRb9K5ONs2xx2vN1FhtPuHMfBpq1EI98/mJFThxdphOCR34IEBmA8Y8mpHa1FcKPpcZiY3&#10;PGrhUDMYR4GzG2nlBz32eO5n408Nm2M9wWMg0enDPdhnj8tPSdvgbXoNT6aAE4txkBBAC2k3GNhn&#10;1cZOWuhNn+yNkaxMp8+3dlzbaG7WK4oJnoySVCbwf8z3/wB5Rdaq2v4jSoqVYww0dL7+21j5LqG1&#10;RJ5dJGwPGRU+pNrDlzoswW4FQ245rMiYDdRO+1f28JmXfTFOKoIbIHgVDeDcm41qk4p8ctyd9Bxy&#10;u9xq1FJE8q0jlA7mONWmaDwCwQKyS+Rkt4+4nnkrxkzpWuviOMxHLycatUrG54IFaiScdtHpWzGE&#10;eBT3D6SqyeRkcvV1dS9Ntmza9HqWxaiwHfBtnOONXYm1AcbazAC5Goprm+WPRSoPTRuMz0+PqIa8&#10;Z478AQKty+YY85jqyN54ygH1fpouHXEyVydzx8v6i0JmzH8XB5iz1vXDKAeCAH00BJtAcmJggSd5&#10;o+5SjbJg4bNm2OA6w1vMLz3J+GmZhMHtvGY5dRVuVjxk1kU1dwHONUI3cubEZtOAiocwl4wkzq7d&#10;qEZy7y4/irGXE4vEOnJIXOIc0Gq2QeAiJOHl7gTIxjuKwiIcrZ4yZ0ScA8Chk0eBPNyY86jcCSHM&#10;Jfgzxqq21cJo4x8CAt25E9PZEvBpBr6TjjwJDHjX0hGSDRJvbSt4+BPDb40wWPDGmdOMiJOG+DIh&#10;tsnAgYGCZM6Gpm3qYI1MITvoKA83eYM6AzAmNTBkxoPNCIKCrHzrpbZRTYwy7fDLDKfk5Jk9AGBd&#10;RbuSWyk7MP4ix8zrZpUs3sLtbhSXEwIEhzWLcBFW3EwJ3OorI3Z74QEEYOWoc4Ztm2ewtlKKjFdu&#10;lJJL+/HwDVVmEw3ZHpg8JbwQAVPJKyGzxq8WM9oOTZ0S7cexjwX0y3l44MitTdm2gHjUDqhtIzL5&#10;XjFjjWhS8d5tk07aDycg4+PTgR5vMG0HAlDxkbPUz8a1qi3jaWlwaRI1SW7e9rRnR5uNtAPJxkXx&#10;26OQbBOKwvDwQaax+YDczUmOAGRIZPgfhq4D3kI8gP8AQhKah3dM3JS7mDO5/UVPqSRjD8S4t4ng&#10;ywZO+sTrBwWMoMadcJeU8hMGT9RTBtyR2I4+BPSuXkNn5ka2am6LI5GDxqJzqlDoUJslppGyOaDg&#10;HgMu5JXI20EuPHY1iLi2l6PJJ9Z5pwdMi6cp+uMeS+LTXhfNkJttkc9o5f8Asyq5BVdoFNkkjY7+&#10;Pj6a4hqBu5uXo/qrvyvJwOdlAzviIsN2iU3LmBAQQc61qLrOUsntbnxGLzNCU1u38JzG3mAwjxx6&#10;aobhwV4XHGtaJT+8kPHAApIB8v31WySeyXOvQrlKPN3Qiny9vgWhM95bEwIxTcjJvII4AXPqrcpf&#10;QY373ID8Rc9k8mrzDbxmFa0uFHs23YoI3OpGrJS47z3PphGXlrSKPocTZtZsXILSpNcbzJxvjQdP&#10;VUSX9SqtZ0CMY1e4c37TJoM1VvoID5B6Q1j+0B42c2LIEqgISNyc0fHduIDUFyMeMK9BhIr6c8+m&#10;Osa8xmcSfH8SNUmaSMjZbBu5ICY40NJL7xMEeotS6ojMZbkJArtI3HfUyaSdtcyKG3keBIdUwRTU&#10;XaaOBxtgQQKkuCDDkgR5wzIEf+YqTGokpHOEQd5GHAxtm2CDjQ2XtyRkzrWpPI2znnJ4gx/dyBzx&#10;ok3cY8ivlUS9kzJZj5yAyOT7+9AGDjIVDqmgEpe3JHng41MmErcxkxx6i7e/4Xymm2TFzGATiO1+&#10;xGqTXEvlMqGCah04x9NOhTYvl/EUHJdQUe5ZtgRx6dxZK4yLtiYOHtbe0x2hwNxWlzTUkjsucdjI&#10;rUTVSVV/MTuKrJ5gQJMi06TjIYmsqG3b4CY1p1NjxuccazJqBKDbKfpty5sGgBrrsxnT5I5KC8fW&#10;8xYbJ54ULIFkGcaPDqydTUdnl3BalpeVZNMuS1Ffynp2MdEjKK3tAIKOx1IFibiX422f+GJa04G3&#10;NztSAeqqHNKgZM89hd3jNtVZyOTfa0z1nLxhvxmQ1vLxxucgMiTyrLznRBbgTzOeYB5AcxaW8YoY&#10;3MYS47GdGHG7M/vP96qSSaPQ34++q3MHD1yTHGvtDmlB0UOrHIR3oACbwWuoiTetJ05GDXtweWPI&#10;sxZjxjBAbgtK+y9wOBsCD9RZlBYaDT5COZiCAxykt6uqts7PI5GeBmDOPqLGaLcY3JzRgL5Y10hT&#10;8wxjA2bacA9VyT5FalwGP1g3cmHuYT/Utf4lm8wpscDli2jPnItycPG0BHxg6mrprPaTlZH707k3&#10;B9X91Wum1gHmdH0wzlx3PtRIx+aqHJyS6N6cwQa/mK4bSJ42ZssEB+WqrQbMYZdv5j24OWO4jeqC&#10;406Tt5tMnIAs2Nzd/KVVrQnYjm9GfPq3F0Vs3ngwy588gtDgGuRdpH/z1TF8ZmcXNRCmq31k5SWd&#10;QPZ85AGDkjQHbo4wDwdzTWnUnJxydseDv9Rc07cKkIZzZjVkKq7bFdo51I4wJkbjGRByOMamNM6U&#10;7QSksjPOnnA8ZE9L2/fR6XjHczpA8uFBy8bN6AznTt6qtVWTQUym2jwKnsyDCM8cf6ahuCOXPJ04&#10;PMWX0VsqwsvqVWHm8rezWYgZh4Eenjds2e7s21IB9RB5e8cy1seAPGQWoRGJXbM2wR/VIRPdtE4i&#10;S8hh4EHcE3bRsK1EeXh4ID2w3dNUkftj3B/eoS60oIdUWgiAEPHauEIq2R4MLYGPzUSrAllyeCA6&#10;p42+8uQQK3yRLxPCEeOccHB01dmcnK2GA0AM6JUfJ2Tl7gMtyl9P7y2OaxcgHy7oliZPNKjbZZjM&#10;Z1JT6XI5nDkEBunpjV2rSm2UDkAQ2sZOYRB5hTbmSWHgeTdRKR1Q2gHgMDeHTgqxut8yP8BqU9Nt&#10;sOkPVvk8utvmekMyA7YKXsjPGEGfqe+sZI8m0qcnchujQevNtjmZMtzv5x8wiiwvrD1hZ8SuIRMd&#10;VtnPc4GS5jj4yLYKDqyYs22APH5hVkrdmR4TeTK4M5oRmM8AV3U37T3Dn6d4mVJUD0zk5jHzplnO&#10;CBGDp9W4qfziY41MG47iTQNNgJWm8srNi3B01SW8w9pBB3FDI83YZ44PpDVVZjcmJjg4EQk7W2Kc&#10;bbtYpzfBb4EGfqKkbL55ub0ATLeXkwbRjPBYXOlWSPcHu8tuBefcmZqtXTsO0z8LdsWdUVZI8ftL&#10;bg5ihjZ9sSk4Tcdr86qtD15jbAgc8A1anDjc3J4A8Djlrp8knqVV/OZkJ1TTierJeRg9OGNEqPnF&#10;kmBaRtUle8ub1jPaWbyOT4M8a1If4XcMt3d2zsal55vLIEfmfzq1OG5IyZALm+R1Q2ZiwBW5SOcE&#10;eNs/HpLz3MwlRnWHXYybbtmnDbjM2Be4xokzmA4B8+4s9uY88H96iTcZIyZFz/rNTDoaHFD2kSsc&#10;ybY41yW4k42xF3I8lYzDwcu4JcW1pK9wmxwwcC7rljJ27ZyPMEKrcLJR47Ln6a6ipueEtgjMdcZy&#10;PeQuQYF0I3cexAjgPbjVvMCRGMebBPCDDngPzEYZuBwNgdMwxLE3DglsEeqSNWqXzgkY7MYBYPhL&#10;zLMpU1VbDrYTmraaf25+JATTVjl80JHrfpqhs243I8nGjEneDgJZjXmL8Mo65E1xcHjgceeNWqm2&#10;YzNsCqpBtvPUxnMCMPhqJ0KpW2aaHbu4DqkljkLk0Eaz2cUoVtrQcC2VxPBvCqYOV48kZ1moyusH&#10;3GJHuxiZPbOaZxLyxsjx2FyZMZhZcng7i9MZhTY7Z1wftkoMjB6dyHqaq9g/Z/OiyTzfmbGNjbgz&#10;Tbi8TP5S1pm3x5ID5xrmOm3BYyeXGt+buCR5wnzj/fXo03GHMQppoTMmCwb+IrhuYzfIs3HUGNtg&#10;RmXzUgeM/wBNeP5mFKjN29TrkPU1R+TiRkbEOYPArVI5WN/kj41DcPBuR++hrcjlm5vBWylzZMSt&#10;nxCdlbS1EpsUF8Maqs0ody2Ho/UWkEnjZ+MEcHGj1N1gycjwGAL8NGFe1Ra5KWGYyOsJ1Kh5/wCL&#10;kTLzaI2cufaQK1TRnLjFPAFYbVErIEt7l+YvstG9YRGnOJhJZlLsF8Q4x8tU9xIyGHjg1PiXVROz&#10;CW/7tF2Y3MHBd/CVqplnc1IqHBJuzJcyacf7iMDGQJM/GPpoa4bvW1hzAfOPzUSmDxyZsCMwLcfU&#10;tL50URg7eUapRc0Iwc3g6er+ddaU3MG0yIB4H8QfgXn7RdWD33A5BkXTkrqBkEgNwP8A+xavQpHp&#10;mmnVY3wEPB5iyF41GTj8paY4cFnGSDj6g1nrhm9CTHfXkvNXJ0lTb0aHZ43Mqaoq04b3RYPL5a5u&#10;eDI5mJw9/wAxdFTgjmAfv2umuaZ5MCtpqcwenzE7kdTVyvfMzmd5WyScoXJ9DJ01+xy+yyRFxUDZ&#10;+QEcfGlOJw2MM+D8Rest1dIVos4XaUB5PXm7ezRnWkUxOCGvrj+cTAW85FaqXrRyEoIL+RUTeR1N&#10;VYv4hELPttrYenFBzhsFtn6ekrVUDNsYeOAC5p2f1o2cjsm0410IPdoxgwHXizsLKXL3D05E1TVF&#10;PqCVkt4wqtzQgzMrMdrH5aPEmhINGM/LKk8k4zNrMfGP+Rd3pCcyLQz4znnd2xZwHPZOSCYngsdV&#10;WpnvLbRjuj+Gr5OJXu0x1uoXmJ6YSccYwQQfhrpoU1q3R1sOSdC+mB2dWOZbYwWhwcxdLSuejmsl&#10;OH4XUXMbyVjNkWkUW4Kz+Qifn+UoslXULj7o7C5pqm1s+EwGcEJvJw9y6htsgSYP4aJVxMNwmx4w&#10;qnkqy9nj1F6Pjfwsc5Gb3TVJHUjmPJGtsoshA+0wafmDXLtL1I2jv4+NdLUXPG0ej3+msXmCFtHQ&#10;8vTSyVRPMBMGrj+Esllc0csJseDlwEW2VpJ98bANBpxj5hFj9UMyQDAaMFuMeqosYlTYA+a5qpZr&#10;Urmg4x5+mniWzOf4qA0mMRs8HATVV2byscHQXnzuX02naIm7RMIMhmR9dYbXkrJBLjwWMhLq2B5N&#10;GzZtjv8A4awfaBXAzMjttVdDhYTlHP8AME1TTicjP2ldgbH5XgHvPcXKP9oxrsDZW4JBLjrZ5t/C&#10;mJyx3TpZmQcY+kiQybsRZK3mmBzg7924TwK7M3m8tsEfGvP/AFZtHd9aaRL6gxkwR6nlpTAg7mOx&#10;cWbtxlCTH3B/uK7W73HaIoujVGdYPva1QSIPHfjgQEg9TB3EeZ6I0poPyf01tIIRmVuLN/GrU3GO&#10;5jgAqeMg4x441ZJO4JwLhObUtqsOhwrh6YDHbQ1uMfAj0wHj6Crbgi84RCa06BziYNuONseDlqnz&#10;iRicjycY1ZN4J3+BMuCamS6unxiZcYidU057qCgyR54NOMn76zHd3MtJn1F284l44x41ldYUXvLb&#10;IBekcv8AMDe2w5LJ4XzFlV2f1ReyR8CPVwMbxtjgPcXNMwbzam3t6DTgWkSutN8GCDlx+X769Aps&#10;3DkbqtsPU+4s5+Xb5iZ2iM2zmXY++lL243JMlqyTlk/woPXmiy9xc/NhNVLQw1Eu+yyDktuOyTP0&#10;0zUGi2B8RPdoEuY4ONVCrJgSPgXo7bTz5xC7YxlwR8CMNxjMyPgP+GJZvqK4Uu8HHkj6i1EEYBJ9&#10;9WhNybsI8caA1A3GF7kSnEw0wBCh26OQbZsPlZH863yPgbroStCYB44Oms32Hy8jOXHj75FsxJwy&#10;eFsm4xrkZrv+of2nZ0VRKzm+cVB7bej1Ln8irZJgOCYgj7gxLQq4oscGs2/3Gsl3ccGeNdCmk5l1&#10;xQ64cXiY4OBU9vJyRtjmg4FpFUMxxucECJUeNtuRwxrT7SjM8457eeBH6EqDsd7jj4OovyYS/UPG&#10;gQxjuYErT7tVga/Tc8H20c0GpBd01qm1CaNnkpBGHpi1Brl2UEsvcCtU0nhTNsEYE2nsCL9kAyuY&#10;Fgvhj4CKHJ3G5zEGPgT0rlZTPcCPTSR4CH+GtSkKS4DcDjesfqrva4MMuBg1LYuWvPek/vrG95q9&#10;ApXMBmbZ+MYv/avKuek70c7rljtPA++WSY4+pzEHcEvEOjxGYreCM+TyxKtuCYL/AE1z6YRqOcaF&#10;SbwcY85xEjJ00SnDgbYYI4Dl5vL9xY+3mBGZMcCsk4cEftsd9ZczGNtsLETdkW0DcprJTwWBY7X/&#10;ALV5pzRnZcngXeBJpjlJ47+dvzBrkVwMZnp13fJn2a9ZxnM2704NptwSDIjFUSskGt5iPSdm2jsK&#10;HUE0JyY12bnfTMXyjN9SBXCXuCQZ1VRk1M/Aj28DbEwcyBOEl2bzDUzg5i05mzHGMHjWSyce+OQR&#10;9wa3JmPT5FtczzBN6Y6bCotGRs+RjVbrxuSMgAwcY9VaERwO3gg1Laz15OCRzEBu+k4aapksfk0V&#10;KK2zcPQkBBGDOu2Nl88ZOWzGB4C5GPS99YDqv3OOxzPKWkbN5G5f/dtO30++u68o5hB2A4kd4eO/&#10;cuf7xLi3bJJ7znB8VdXS+aOWzLPdwICOk201cngj1IOb8i8+5gyao24w63C4xsnbPP77BuTEPof6&#10;FpuzSePaScnbOdRk40yLsf0bN2zboXIOmhE5oeXO29mMGS0vFEftSrk+h8p6A7kaxX6jlueUe2DM&#10;TzJhyXChyMjkJX27HLjGLlq7WyU85OzefdidRAbbZtOgYD8wWovecBk1ZLfX8x5XmYXTbbDE60mh&#10;JkM+M651mAyQFXpBPNlbYzLG2OIely+/+yuUdoGz8rDodVda5CvLMagzGk5oQJF2xsnqwkBMfMt6&#10;q4PJLyBzrZtl80c7yCD8NZboSmDkOco78qiaMpwPRBbuLB3EvHGTBBwLQm7dzKpcDqaVwZEBnG5P&#10;Gx422nGku2hyDPZxTbmPJH1FzTWNLkg4F2xLxkjbAvAzqh1xT7Z5rQLz6Dk3LyB1DoSmKODxs92J&#10;nWwUnPMGRAasldm/g4FSZW81F6cn7So4R2009Jtn88ZRjwfCW5U28H9T6a4D2dzSyXBGfIuzKXeE&#10;7n4i8k5txm6encvzdoz3bRKy3MfmLleYD8HGu0trAxmZYID8xccvJeTeV1vJn4U57mb8WVV435+N&#10;Ul43wZ10I4l43OSxnHqrJZ43HGuvOXA8jJgJnWhTQhDEBBAC3pKkyv2bjAr5J2ZIHoHMYNEay3F6&#10;DT6cgHLmQIO/1PfWS1aAkBDwQai2scvGb5OmslrR5ZXnGM4tdch/5N+Z2jB5wzx51Q3jdXeaTPvq&#10;kuXF5ewwjhXAf0EwLctnc0HATOC4sY3fUWkUu43YgF9yadGpHwnVOPRqkxkcsvwhKh1oMm8gjsXI&#10;Bl/OplH1IMzIGDjHzFW6gmntNnv9Nebcvw2xsgeg5qapsUMSui5SZsBzGcuC7dtqn1ZL2wZs+DBp&#10;wXdMiAknj2Byezwcy2iRJx2qQGhn6i9N3fMPPxlm363fSJMMY8/GtypOTy5zKcDwGe6srqyTtmb3&#10;AEFuAnLIVROeppZSQ5GMZhnvdNZjUlrggWzSOX4HJ20flLGa8lbkJDx9y6san7WWP7RVWdoxE8Mn&#10;jQGV3Akx99Gl0FJjlolcvvEPj6aoc4HZIj0nqAjByoY3DYzk+NfAKe4IS4jA25NBWScU+ODg8pHp&#10;O3wNgRqhztk+ITvHWmzenxsKYA/NdxkEuXdp7j2k/wCKuxu2G32cAGxyxLiLaW4xlNgXkuKhW5F7&#10;z0fmB6lRELWcvThxqIYM6emkGog4iL2pCdKuE8kc7dDwD9xSxjQmCNWKX5yL8a6FJfKLbjjc512l&#10;R8rIEeCC6Rcf0mPA9Au6qPeDtg8C8+5sO55YLs3cEDfggPbucxU+cDxkP8Na04Zjt4IwXLayupGe&#10;7ZIOAi83xiVWnZ5O2oyuYEwE/vFpFHjHbwRqnkbtjEwQcauFPjwcfmraye4qszYXeLtvjZsTHHp/&#10;VVbcVgODk6fSQGePBhcnx/hqhkmBYyYI+osuFhSx2TDM7nmMmOPgQB4QbwePmQJ7c8bbBzI/MQ1m&#10;3JB8iu9WqWyxZl3NaZjOJWSB75islLzQjMgPiK1PJWNyPHH/AAkB7HI2yLtEzYjFVnP9E1bbDeKf&#10;nhXhPfurcqfmBDZO55a5ppMeAgMYLfSItmG8cts/LXm/M0JTDtMK9ptjgmAeT+EqTOCD0DaumiQ3&#10;hHgwR386e3McY8/HdXF8v4xSu4dbNdaY+4Hj/DVkk9yBtyPqKyEpe8THBa/ESHLyB0YP9xroXOSx&#10;RGlIBHL8b3eYwW1s0vts2WTgWbuBkuYI1amby9fgv51YibtViKd4TxmycuQaGRB9oFtnYgDxq7N2&#10;bbnR8ayXaBMCOXP0/wCRfUTVW1iZqdox+cDJb+oqTL5HjIA0fT/fWnVBbjGg8nb6fuf4F6PCd9kO&#10;LeneLtSbNtHn5lvlrcmbgdsEHfHzFj8jGTdr0HU6i06TkKYa8+5ghWbh3WFcZjt4ZjglwDQA5a45&#10;GTAPH5i7k2oD3mmHwY9RcQysmPR7410/I34Wv8pyPNqftdhoVPvOzXIHPLuWrg/cWb1J7NNnzkJ+&#10;qnpgNzbz9NB5o8wfwl1qYVUuw5Jz9qsDziqCOWwIO+NGKPqBtATG54FVeyyPB4wgVPmm8s7+DTXQ&#10;07JjHYGyd4OfTZ85N1OWtmnDPTsx9Rc0+rfNCQEPBH1F2BPG4zWDL+fef7VZVB61yzuY8p8vbjbD&#10;BB3EzNGZIM9gvmDRIbclvkXIxrSG8rGZkDGD6izE5nptxhqdFaZvL95t4+ZArhIydxGCSsYSaIOW&#10;iTOXjbZ4OouS5s5gTJVWs08ZjGqGnAydy6qfWJMcqfQR2sa0HgGfGqq8bjf34OZpLk8M+uShnh8J&#10;tTUbRwGN45C5PHAvT71WxzqrZcDGApAt9IYx8C88ZpIyNpsds247v869CPVXJPpDMd2MxKMLzl+4&#10;v7vwrtqw/neYlqrzrraJsjvNu0oDibmGK1bF3/mXIunH849JegVaTRz2KeCAC4Dl8vIEj7eeO6vP&#10;f2mbsSw6bkx9rRN5fjKpkvJgHgjTzhxg4ONByOOR1F/O009VQK4SAiecW7WDvpm4Mw0O9MY+BcA/&#10;Td1NoIjJ3I0NcOBhTXpIS3nQxwT/ANRCUe0deWVnkcHg/iIlBkyKFK87bGn3FyAh44FG7u6lqQBN&#10;OsqVGTGTkq4TE+njVWG3I4HjgW5B9izLeS2w9QMEadcNx/sJtlLHPHGrI7YD3f3xoe3RbeH2j6AA&#10;Mdno5yJ0ecmDuKHqQJDeauRM1XrqJD1vufw1EI3wcHApoPR+GpZx476zrfDUoEz/AFOmNErfIgQd&#10;uPCQKOjzqZ41CRocA4EXbt8fyJpw25ChDmGAmCNR6+LfgCmovjPRGCOBIc0xkVP7Qx8Ch9qd9Mc1&#10;zFVnwtZHOPjQ1/B30BI408l3TUw8zvDwKXSFqvXQfcQ3HpHcQ0swx9e5AnnjgdrBf/DQ2AGPPy1q&#10;JT7PaIGBnxkRlvnvqJ6AYyZEYaM7RM/UQ9ungCSZKiaZgxqY9yjwpgQ7LgHgRjdBxj99ZTtfBmnG&#10;aBQt4wEycCPsykjIGDvqEOV4CJDuBJkVrdVMM8sHp8C+SW+NB3Ew79/loOSaYyJCoTR9wZmDkcZE&#10;McN8eRPQCxjyIE/eWfn5iuQjXx004BLng1wQba/j+nqID2wgM4mhI3J8HGpkrYYyc+5pLrei0Wqx&#10;hi32BKMZHKmHaaYIO+NPcBA+BEiDwN86ia/X2D6CtyylyGzwJ4lLjFx3fxFapfUBJbfwaiVQVTdH&#10;jsZ1c/JuYtC1o978xDSpQHGJkTIbTjRIbMTP7sdZ6zd+lyTIriyl7kJM90dtRTI9Xn/7RyJtpoDe&#10;YEjb44FUJrrEwxp4TsjQeBVaYzQkbjHB+IsyFB3dfQLXv2gt2XgsaH+hfsrOO2eCNWqSNt4l2squ&#10;4bjgcZFR1VmvGvX79BFVXgGzuMAwR+WJMy/doxn/ALtDjkbx5IgZxpgbPkeBUwtPBgpxdpPUgwkP&#10;jRieEbP2WONZuRm23YCBNqkwaPM+GtqW2WvtkV/1ADMGeB7e76JD87zOYhs8cXeBHqYZ743wFUz2&#10;7GjGa/5agjvDTdm5jJgbA+Iq1U7cjbj41vFPsxhHgsaw9TUWY7Wx/wBpg4Oop8ZNtmaL8CzJp+yH&#10;JU0ITfcEfUVb7DctnONaRPJOMLYDm/n07iPOHjJzKcflr+kUzaoh5K5O6AZW8wZ++NX2T1ASOxgP&#10;bjGqe0PdIeyC5Ha07aab3AtzxrzaZHUz/wAnWw31msyt5dIaDmQfnVrg1WZ4PMWb0uQnNj/EWvyh&#10;3g49SDlkXDZTSpuvgdPC3SrSxnqgjsfd+YvmYSvc5iA0HBdWnt2w4Gx/iIM3bjNfjj4NJU8t5S6X&#10;6Hh7oZKFUomSNnjJggBkIJb8RmRsysx8Y1j7epBhbMY4OMflpVBtQ5GBe9QoVquwcLNyfTCqzIPO&#10;fOue3DzcyHNHpxoPVG0ghiPsF3/WsrmFYEeMrNj9JanqZxz37wWmzM5xgGezdwIC8cEj+dVum5xj&#10;GCDuWlfJWzHbfYzqH1YpQ/rbDN3hHL8mCDUtlUMlPvYB41p1PkGZsf4ZUSmDP2bkcxJ62ttY7o7V&#10;WHN84l7kI8djJzdJAXDwgRggWtVA4cwWNBZXMCEjcnDABdondOYcPSeoHsY92XUWyNmS2fGBYbs7&#10;p8hiY4Oou3qPp8cBM+nH5g1yPME1XbOu5YhN7ge3gcA8nH5asjcd5tjjQeaS/wDh/vpMyaeTjHqr&#10;x7M5OIs9NTcPOJoRgTBGiQ5oM2SPUtoET0DeEwRp0jLo+YvOE5lVu5oalDiYSaY+BQxsyGzp4knw&#10;DPH3x8tXyXt/Zr3wl6alyTFpcUOVsyQPcEeotgbjwZ4+Dlr8kcoE7IeODgGjLiV4BYPLWo5yVJBC&#10;QDNHGBcr7RLkD3HzLa6imA8Y8/UWezynxvNbvroMLlBLoVrjDZO4xkwdxao8GWBkqqOR7tfjjTJH&#10;BIxg17mly10Dt01OiqKe8cE4I+O6lLybmQ8djIhs0cEuHN8VPS+48Gfp2xLUSc9NCU4mA7bHX+on&#10;qfZsjNscfU8pQ3DNtuwIP71Wqm5WONzZ1RwLU7RxbnWNOlpPOBBbWQ2iRjFppkdNkeEvOfw1Lpum&#10;x3GMfctai044BwZ1wmfzKl7azfxmN+dhSpXIxwc4Aky4lY4CH/hq1OBkgJk4EHmjPTxxnXJQnNa0&#10;6JydoocwmBOAKp5JoS5g7nwlfHjMYW2dZjNHjIJLMZ+YuthQjkZs0Dzgg4/7y2uadpF2MeBdLEeM&#10;uC/k6d1YDtIGOMWODUXQ4tNTjmZrrEmJt7kZPM/xrSJHLyRksrN2du5gjXSFBjZOSYLHM0ltZnaU&#10;Ixm60mfZN7oRhOqTPKXmPHY/SXZjeTjbDyKqzhmOBt5i8d9f/az0d2GVUc90Hcje4PLXTkveaePy&#10;1icrp8jByfBp3FpDd5gHkAszmaF1LbAxjqtsvjchIx41VZgQjnjVklbwbll9PSRIlP7y2P41lYV3&#10;RN3C2anqVbZho5W5jsWbXmEuIa3ITgj6a3Jm31MEfGq3PJG29uNAroXNqmy+nYc/k+UtqxZQ7ZIC&#10;Ajg4B9NDZo4G2J5nlp4jclzHf5aDkJjJn/TXaHFerB5mz5H0lMGPuRok3txjwJbmLdr34STtFHqw&#10;h7xgGBMkcYyc9Ie8mv4P1EHGQgSZwKER0TVmhS8ZIGwMHGrhvmAefTWbyd4S4jDh4SDPAsyamzbO&#10;nhOqSPTx5eHk4Fnsnb6imPHjk1+CBKRjJA5W1CT00UxZj7W2F8Zy/Bn5n0kYt4/h9Qah9obsMEHf&#10;8tJvMPH1EJcWvfUPOB2bEf8ADVJqh5eGeye2r5OCY2WP8VZLMJxZJjj04Op8600Qt0HZPyzMR7TJ&#10;1JxnYaRLhbS6EoupJ1AOzBp3BahFg8rk/aT3eY+DprbKbnGBzk4PLT3d3bQEJKvMNOJK5s/yGfW+&#10;lzUNcUG2bEwRnuKyS+eXi5+MaJVA4HGM8ffXdpTsnPzX1NMHqBmyC9wQARKXtxmIg9Qe0vQR+WX/&#10;AAJmn8hPprl8mndHdabAzZjg40eZuMFiP+Gqr2gO3jg6l3UTI5gS5g5cCT1to+EXB48IYihkcfk5&#10;imNyDc54NT/Ahrgf/prAmd09AhdkhuLkZOrqJ5mPxguIa4HeJj8vpokQZO5wDU6Uj7jJdoEj3ZyB&#10;yHg5qMM5hvjbHBwK4PJeN4PBzFmMvtyd6dt8VbVFiv1mK7aaWR43HB+IoZLgbGBEm48f+86ZbtyG&#10;z6pFE4aUl4PGTHGjEveEDxqZMG+8k+mJQ93JATBqoI3ILhL6gJ3+okSpCXMEaobwe7cHU1VD3xzH&#10;x8dpWpSRveXZxUG8ks/hK1StxgbZ+P4ixNvMCQOT4/4vAtal8w3keOPTjXwclwHnn3nP+ImWcrxj&#10;z9Tlok8Zkck/vESGOyLBHd1FRcPpIfZYzDBHH0+Wk3k5DOfxSi/YR6YOBxjBBy1MG3JGnJmg6EWq&#10;l5HjHeDx2v5EYeTAkY7JgW/MR6kxjjGCDy+mrJMGYzEz6lxd1CdsnIzU7pgM0bj17PATpobL5fyI&#10;1oU8kba5j5aoY2ZLh4INRc/cq01KHDMwcMmz3WOue6o2oTGQuTmg02ROWPgjjXRTyl7JL3Lj8zwL&#10;Mdomw9lU4wGczW3bVqXRW9z4D47CtaozGi5o9qedXg2h9T5IF2lRdL4CY+4PUuLg+X0O9pJ6Ddj6&#10;HLuf6l6fUvL232cYwBP98tai09n/AGmNR022ZKOTuZrMTuYOSMumjH2fwDBHGtIbyfc/Zu55aeGz&#10;vaKzHJcdBToZi8l+NyCCDgIJapTkrbDbAwAEgMwp8kDby41ZG7cjbIsWa5pbCSO1PbCMGBec1eNy&#10;MJ8eMOncXobM5YQ2ePqLi7bBI9S9Hxj6gk+Hd5gjJJ2S+bJ5hebAgjPkIugx4IG+Dlrhyh6k3Ntg&#10;1cA1vErrgZnIIL+Refc2JlK3FmngJitVaLNwxDwIS8JjHkVVeTzGPIoY5oTgjXlbkypJ1umilfxI&#10;dSOB7kcPmC5ixnYG8GGYvgx8m6tInlxy2P01nuzdm2YTE8fMjIXUH3F7b+y2FXecBzy6xR1ozcNj&#10;FPrlXN/rAOBhlL7qf61p1UTTc2wDcu5zFxntY2gEmTkDODTbDKvad208k7TjDew5iGnHzk10cBP3&#10;1oWwcmBlZg47qD7RJ45fykEAdMLfylfPVnl5IBneOdSAi5DnN3/Tzs+U02yzYKoG5CyvR8dov768&#10;364GTtE4e4u/NrlSNox4OZB8Nedc8eDMQ8cHA4WZyYnzDU5td5ZWyeNMytvqY41M3f8AEjIrhI6f&#10;vNsdi4vQndo4WFuuOwPV/IONtyBY7vLXXVttA2Aa/kXDezdxuDYHKHAMup766uZ1Bvkpz8C8DyaW&#10;qlSGfmPbsK5XSx1lwl7zG5xq7EnF4eBZKzeEfkswearh2eQLY967gGszorTavIcwnFknPVbHVmBt&#10;g791GKTptzMhneQafl3Ey32d7trR6itThVeYZjntb2wDL5o5ePQWdS2taZy9y5zm0/pobs8l7L24&#10;3Lj+ItObsxKHJuUobjNvcK23lfx0dGwHbzm5iJekWBQzkwLAdmumVYs09dbQkzYD4FKdiB3UEbvN&#10;ROemYdyNcw7nT6hPqhto8NmOH318HlUHFEJFpf6RxjRInLWpCm2KsEcUtvA37zib1tpay9NJ9LHd&#10;01wizeENKTh7hPNXUPrXNJ85eAg3EpJfa5iwgcj/AKlvR6YV73yAlqoG58xw3OKftWn9hntJvNzm&#10;IIw8fmL1boCZvezmMbnUjIJeTErcMmc2XqhSY3LynGLzv2lic/4xTGx7C/k134g3W3dgx8fUWCVp&#10;L/66O5DwEF/Irs3nkxZjBAYBVT3jxy/Jn4BlSeU0tW00s+3wVWc31JTY5rIZrAbj5lz5F54ziVkk&#10;82Ozj81e2A6XlJmx4LBR3F5X+spT5JbVefjXusKpqazyWbumAuJ5g4LqDvJheUxxK3MA8cYOYqq8&#10;cYB4EikzQPwLVNj4xx1XKoI9OC6sZce4rVR5LMxBH8VImdo+J2mnvlR45LO6cPKngPvF0XvrzZrS&#10;m3tKzo8tbXR2y8xdpbB64bRyk8Bj3Ixl5iwHbxMB/acBjcbjprheX8m22RHYej5ndx9hgNUVA5Zt&#10;jheH5izdu8I5yQXeaj21QdkgIPM5iD0mPBYjj+EVdpTtbZ58nvHrpI2bZhRcqCa19wXmnXE43Ny+&#10;wH5ZdMa6ucTxyaS2d+6WmuOZoMbm+aPqFXP8spba+w6HmB1qo5nriYEflzp5u4GFtggtYyFR4crb&#10;QDTPZ47ee1zV2hxoBJNCXAfDQchLxMHcVwmgx3MEHUQFuzHBnSHlaQk3eNoL7YPUEqrJyEbOb3cR&#10;6Xy8pnuRGGdPkuHx8Y1mOepRp0OaHm48dgxtPm20m88I80fM5amOJOSNtn1FMkdLkgGeCMFuMmoh&#10;zlUj0QnHVGy8YzDstunaET+ZdmSOR7mIAVx/6u9JkbEO5j4LvL99d3C9I4R44/1F/PvNsz7XWe3c&#10;spqi6MKVUEw3YWCBZ9S8jJG4A5N0yqZVlSDjIBtADORaPLGG7MgY+NcXk07R0yX2MD8DfGRFvQBD&#10;mh0Wb44s0SiQknfrroV6aaSzdxOMBFo8zJzuoqVL27YxDxx8d1cxksN1rjVhOrUQy3Lap80mDYI/&#10;f/kWvTtoMUuOuTawISPRbL2L9mnLPTqOS5yzVaQlK5gIzk8cHBdXSFEOFyXS7jA5OG/kXUVLzD2b&#10;H5a7PnN1SqzmeWdxpoEzcDjHnXnztcGSAj43cIVd6kFey9xcgbYJeOBk+jXnHKdvrCw6zPIV0h5s&#10;1A3cxvT49NB2bfATPx/FVqqhwOByfAqfNJhp5F/TiOyfzvN7pZGbzTwXyow3eYx4/M6aysbgkfyK&#10;7StwSMmCM6uEGtSsbaMoMfBdXflDtyew4AW4yfkXn7IyFgJj791dgUXUE2jbAwAyDXm3POM66LWd&#10;5ym6pp1C4aenjgNkWf1RMCM+ca3ANDN8rBy2yWhweYsB2wOJ9AOy8OvBcX+y2yVuPPWslzZXF7Ae&#10;mG1RlATRu4x/uLZqTeDcsgG8zUtrz33MkbkBo+Bd1bL5ONtLge3XLYrVteqP5GgY1SKzjIXM0qS3&#10;cDG0Rn/V17mQDFp/OvM2vJG23m95hV35tknExjbYIP4S4JqCXuYHOfgXc8pbZzHNjrDPW8rc3MEA&#10;OWjDNvgRjtCyTPxpmTkI/mIIID5yFXaPdtHCoTvHfmweXkcjxwcC6omEvwDwQcHmLH9hbPdm2D4V&#10;pblOHG8kz+UvHut/6gezoTVjznWpG7ZsQHju6izGaPJdG5PyvZy/zrTq0l7mNzZ34WAfmLl1xL5i&#10;5cvo47uAhfzr1tPZPMZvdNIl7Pdnp3MfUFzF571oS9On0fxV6HUvNBhzueO1aXGdYN2xp8eODgul&#10;WZi3fa32D8mj7Igp5HDaAdm/nVkkcr3kmPS09VEmdJsnmsa6OBAZw4HBYC204Fs/6ZinfmxOX74Q&#10;DMPJuiIQi78ZjbBGCCD+EuG/Vjptz2Kc0d28Qq7dkEobLyvNO3j1vAJ+yEScNyGbHjWYzxmSAYDQ&#10;WvproJwwbmHgVEPSAhZ4FFcb/jaYFUA8ExAaPgQF4RtvOAIFpE0pvUPB3LvMTLOmxxkvcyMektRH&#10;aMCandL5L5e2jsGvpmYPHISaN2z1CIPPHBNDyRrJXFaTaZPQMGwCjgHp3FElA900enDhzHkN1Ooq&#10;2Ml4YAhByyrbKfo8kZARm6fmKxPtmQfQT0maem2YhVb6zUTqxreP79TP6foPfBgMY5VanlNtmzY+&#10;NXYjd7LecDIs3qSpCGsWeAi5iZ1TDbRStRSbY4x2Y+Marc8ebgQEd/JykpoQgXu86RLiDzgZXjKz&#10;Hd00lIl26U+vKs9iPBAfW8xcozxwMwzxrTqoISPJ5ixOeezDXc8vwqjz7NOKG3ZjjsRq1M3Aw/ON&#10;VXeB6CPSdm5eOQQdwi7W608+Sm1x1ds3nja2APwldq4lbaay48ZgZ7XMWb0HT+nn4FvG7j3bWXCO&#10;dVLsPVISdqthwSP+rXIMC35nVH9U4O/zUH2gU+M1+MILcaw0k0csx7sugd9u3DF/AtNy+1hHmT/c&#10;auGzueOd9z/SGsTpfdoBngN0xLZqLmDaWj3k2pATlj765manyzUhP8w3iqKssyk+PTXmDtAmF4h/&#10;qrsasK43wdmC0uJ68eDjcngCtPlhNRDzNNsANDtxmegxrsztCyyOHyxLiGTtyQEx9xdRfbT+rmIf&#10;M0ltZpO8Y2FcoxmtJ4V45BB3BqqzB4OAeRKrLkGePTWbuJhjW1C21bZz2Tduhh48GbjVDcW43KJO&#10;HA7fvp6Ty8cetGtRJlpJkr6KshBjcjfOfL5arjweDgVpl48bYDaDqF1EhxakqpJX/EQ0g7K1qpGY&#10;wuQQdxZu/wCan3CXJJkjITeQQQLWnE4JHY+Gsxp9vecggW2U/R7l/fcx6cCxZtXcYamMS1vbK2Te&#10;Yx+4mW9LuYye+RaoOj8bmzB/oV2k9L4HucH+hQ+s1K7Zp+rGmSk2fuWwz41ic0HZJgXpkSaSWVDP&#10;vIP+xeddcEF2ieOAFu4Xlp+FzXUhmsYqN2yhkGoZBo83GPvoC85mBdCci4GqQgpHGAiebuMaKNTM&#10;uHh5E8MhElISddScIM8meNXGTv8AARUgau0vlZIxY/LWZMTozxNWEafK542DrRguRo8OrJq/JggO&#10;UcCzZuPAP3Eek5CQcC5h2HT3OP3jp0uNCZkch4092oQOc1rH01DI8sjwX7huoRB5fKyP+DgGst0K&#10;L3GGn1nlrDJHj2ZExwHuKySOnixkswcaO01RZH5LIf1Fv7el5dT7cHUj6lxcBns+mPtr+P8AKdNj&#10;MY1m4wocsoZsEeNyBUipHjZtowAVlrStMGSBc6TSoCGJg7ibgMbPkrsfoKyc1SttZocrqfcCrQib&#10;RCG6+Qn5Fy52ng8pPinBI+staXywpuvp+By/7wfTOippVmMeBDWdQjCPH8XmEWDlnI4B4+Z5fgQK&#10;OcuXGQy+o5T0r8P4CXZpxtc8rtlHwB+osxmtUY70AQ21TiEJGmcffXSwsCmN/AzHOcwenFQPX+SM&#10;9yBDW8nJGQCMsxD+orG3HgHjW+qZqrbWCUhiTjGHJY+otmldQNgjswakZPMXPdwkBPfVwl7MkY8c&#10;fAspybG7htQprlB548cxucffJ+4rJLyNmw8nGRVXeBwNsFjlqYNwS4COAH00iamztmol1RVa8mHs&#10;T6CPqctc9zT7sDAtg2mPLywFwQi67CpqUcvmXWNA7cequx6ckbY1Ia2muVmbPUXUUnJgZAgv3E/M&#10;qt6cfhtu8xnsPc3udDZo3xkwLTpxL7I8cYFlcweYyZFbeRTdoqryX41DHK1ZOMieI4HAPOhL2mYU&#10;9wzwIC4R6YPMaAvVqIKASvkZE8onogxLS0M8mXVaZXMHPcVbG3V2kbcakfqoA8zcE76tUnlblyT3&#10;EBZkHARblI3DYLbHYEobi5ASpukyQE9/prQvs3jzxoPJ55jJgCxWkS+n3L8mOO7g8xFxcPStmNmM&#10;EECGvG+838H+41pzOn20BMEfB1EHrMe4NsDYHMSEDqDAXkrG8m2Ax8g+YrI4mkugsMwgtwDQ0ZGz&#10;Ah8epGRU95vrzg4E/uiS1VBtMIFlubb9TjWAt5HMZ29z9RbMzZtpbn5ihs5oM0xPH31DeqN2xqEW&#10;dwD03RcubOTwGBcUyl5ONzUeDuDTJJwS4eODTRjZuO89fOe43EVRuc01E/TKHWjPG9Pr5LvVQFmP&#10;UAEKMVY8xvT4FDk7izn7i0vJMV/dOnJFs/bBkutxkFdGsZnEr3MmDmRrcpHVhHkpBetaaz2sCbyX&#10;BB9RR4ya1vcH+UZWRuSPjSbj7nLR5wMcHGgLiaCDwJ14krc0GSMqmSOX4yY/LVbmE4QHtxz3Do3R&#10;Fxszjdg8Z1VZg8wcCqrPeTK4M2Y7eONFFQ6+0hy+eNg84FxaRT9QSGMmdYbUEwHcwBVJI8Kh0Kzt&#10;+6JuqOnK0qhkEeAJxEg6ax9nUhDOcmms9IQhlfKXk5DExp9NStwL3NNaI8JuR9fpLMSDJc8xXxvL&#10;yQNjx99ASN8A86E7Y5wNbk8aZmDjAhrhxgzwHTO+DjyRpRE5xMHnS3jAhu8JneMaBJZB63Gk48EC&#10;ZG4SI4QAH3PvxqGpjhxj4ENImE4Yb20YHkIqqzIjzdxjUYsmEzpDyZO+pnGmd3VqCtJXCc1ERjHb&#10;TxGePOobgmngTykJMyC40BcaxE9cs8CMUfIyTibADBwdRIc6vcGJRbtm2bJ6LJAPfI+pprVKwp8k&#10;G4h77jVQeVzTA5AHlhb8tWqeVBv8xAGD+ziXF9a3qrDrtpcUqsvkeMmQFu3y1jNWEvEsh1IB9Rb9&#10;Vk0ZS2S2b+sRcxzSYYyZNNdpCdak5FxDIzvfIg7hngSJMHPc4FMl7e8THGngVtvLyGJggVqJIyQN&#10;keHbbZ4FT5hUDlTlAtSAeCDjV2ldN4GwI3KpNPs95JjjWtSeXjjzxnVBOHiWzaLBjy+or5I9n7lz&#10;5uNQ5W8bS0Z8HGRapSc4I5z3y/4FE5zfLLkpUWqV7K3MBAY9OD4iZqiTy6VDzvhEjJ5SmTCqCwZO&#10;XB9VZLOJpjJk4yftqLrXNNLySqzx4PjjPcjWDzwmNytUnjPU1j5yLH6geCjc4A6cCtoM15oVFjbQ&#10;ca782F0vvjnHYyD01510e4/iL2R2GSMctpxjBHzyahF5jz/MbGif3HoHIybJVn5CXVGy1tNW+Dlx&#10;rkecUnMabI+gsCweX4F3dWdXMZO2xxnz9NcazycdsOTvI+BcxynNaz/SPQM9NVT7fjOe3FcPZaQ7&#10;mPndNUlvUDmakPAY+cmo5IUvBB4VdqkkY5q5O57g+mue55vLa/BBxk6a9aTCSzt/EeTTXONynFWS&#10;lg23NhqRqhsyNnjkF4+RYC4eOQqZL54WAmNPdhWqVtmX6z3TvyTyNluQLOoZbBScj7NsQd/mrifZ&#10;3VF6xAZ9bgurqiX1oMLkGPkryTMwpSm1noOFmqaqw7ApcgzcB7cHUWS+sRL2TOQPjQXekrhT9QMp&#10;lnbLB9tlSOX7liwj5I9S358a2uUt0syc2pUg4zmFNkMTH3CKHUEvsssf4SslQPLMxsx6aD1pMMbb&#10;B3Lq9bS48lcY/PHGAmNVVw8009NJgUxOQhu5kjzq15lib3I/xESk9LkePQBg6iGuPZmwI41fdlZH&#10;L+dAgD+osXJzHRlPYs1ISbW1gCvJGSTudzv3IxrMh81aztQeDczp9H3Lumsxbtx8afCdaqPZ8QZK&#10;q19YYbks8H6iMPJwQLay26nMIqeRwQyTiaEt2YOBW0kYzqXcffW5bL6fIz/riPgbrGZXrOQY+Bb9&#10;MK0I8koGAQCbwD8tDre2TmqTSvHM1bby8fCG1H01T6knktnElxwHtwN+n41zfUA3sGSNVVnMHMHy&#10;KL1LXuLkEXaNap95MXL3cwntwEVknEjHGM4Yz3N35ax9nNCQOcauxJgSNtz+Yrd60tSVXs/TPH3B&#10;q7U/VA4LEFjlqqzS6FtgRig2ftOOPgGkTe1uAdCN+0TMjvPiqYzqhyzZHggOqTMKowcenb6azGaV&#10;JecrMQm1Rd1tRfCVZMXLn3OUnnDcZh4zHWVt5wQznGrsMjlyTBGfJaTqamkIYZyNtzowdLTR4cnb&#10;fF0/MQGVt3L8nPyLSG9N4+c+yctWFBnrhn8Dl+aqfNHhI8i6KcUnLm3Ouk0lSdzl0ZD2QCwDVFyR&#10;1Bm7eYOY7GvkGrVT7jUyfxUHmmdzZgVVcP7JMiRTb2xJ1ps7uGc449TV5i7So/s5hKbPmCXmzRdW&#10;PYCADftwcpdUVBNJizpz2PUMT2a5+8okpbbWOS4x+sKoFKr4Qn1vhJmg3BHnGfJ1LvjWMjpedOXp&#10;zObv1CLVG7gcDbR07fMJ762snCq7gXhgdHPatm1lsfRu2hreNomy/wCyspYxmPcgtW+VyFmNF1QO&#10;TvQYDiwD9pIRbNtE2mDqRsDXt/U/lWX6zaqWhfT+6JuOS6gqyYtmW4QcHmKHJ5wQMuxwcHmLQqop&#10;9kYmAJ/w0qgo/BLmLZsfJa1FtfZGAZv9rMEuPjPkXHO0CoCP3p4410tWEv3ZseCDpiXGc8JjcnVq&#10;IW1YTuIeNGWChM5eSNHhkG2yQakazna+zwAtTceASmM3BDEwNuNVUZCGzxq+U2McGeNQPHpLtI6X&#10;I5vuTaisn2fJHYN3ESb1Q27JBLQgz9QiGziaOYxWYP01ElzWlpW6kcXnO5tuBQ3HswwNo+oXURin&#10;27aN7n4BpEb7/Ojue4MqoJxEIR45wcuBQ5hNBtnNlsDlq4TAY5VLj4+c41Vm8rmDZsQ79zxj5a+J&#10;SBSZhcM9wfFQ0jzc3ORPDnA4HN6NQ/vOePjWqRmnbO2+/wAxvG4F2lJ3F7JBphH1FzHszptzbydR&#10;dOSej3OhAY5ebd9yNeRcz1Nl989I5YS1ShnaIRlBKbPfurmmXuN2c44OMa7Y/wCH8uc2IDA/SWS7&#10;aKHl0n3EzPTuC1Bp/LE2J+HLc/jG1dQc91ZWD0xcHmKhuJXgHn4yLQnlPjMQEF/liuEIqq4l5Hjn&#10;AHg8xegJSpfbPOHW+YMt5oNm2wQWkzL3g3KGzSXjCTBGmZf5MCupEJcWpvJ951o9OAahkGMI86uB&#10;Hja2AMAMg1W5gz3mwGDjSU3DQazIM2SPzVfG7NtH8OAYlVXErctsljmIwzk5LmCP9NOcmoWaeR4Q&#10;w8cXGqSMe8jPBzIFrMwpMoR5OBVXsPdiZ+ovGIaa/E9NmpMBcTBzKnPuctb9Q9SDmTIDaM+caA1Z&#10;R7Z4yPHBxjKqHS7cktc44+Py16ZjHKar9Zws2E2M036oGbZ+MEcfGNc61gNyzc4I10hS80JAQBrF&#10;yAmkQfgUPbBS4nklA8Dxj0iEVztoR3TjlnNCBJjXTlD1IOMeC/8AhrlFxokwRq4U3NCNnKy8nC6l&#10;VY7GTemcd+ytwKMefgtK3yeX3iYFnuzt4N+ys6S2BnLxwZIOMa/nh0NsaU9Z7RC3FWFPngxBJkXL&#10;u2CV6m89/qLsapG+MZ4/LXOu0yVkM2PB5a9T5Z+5BxfM5zrI3GPJGtgkfgDwaq5vbuCBJgWwUnPC&#10;QOQeBegzU2KOMhOqcaoO3GLB5anS8RIMkYF8y9wMJARx8BOmps/eDbDvQakC8gzuNZ4+5od1Dco0&#10;KUTMcGfuKZM23fg07nLWAsKt1OctUkVSDNxrz+di5MbX09NNTfRNUzbC7ecPYOMBcHlqyM6oI54z&#10;oPARsbJfuW0SGzZRjwaSYrJK013I5RS3yxntTdiY++QquzetMGQ3GsNqwm7EvQcH+hUlvWG88GnG&#10;tl3LMXLKsMv1y2C07fZzPTAsS2mSfeW2Cx+GptJ1S3M2z9T4q0GYDZOR5D3Li4bDJlYnIHUTHqmx&#10;DzrJKxtnuT+KtCk/3n3FpFSbPxxuQYAczylDl9L7s9z3SeYv6B9dKYqw8x9WNW0JEkdkYI4PxPfT&#10;LNuTkwcflrSBytxBxguBRIcrbR8F3H5a56bNVJNPoqjN25NPPxjR4YxxkzgVqmFJkgHvIfKUNvJ8&#10;HGC2uYdNUvtvLUwnA1xJ9PeWyqrN5ecgwaca2BmMtvBzLnTWD1JL9wmwMCMLN6ltY+aisuDhwSDW&#10;DqIDUEwHGMCGkcENxnKqrcJGTBf5a6d2M2jEvH5HML2jHwDKrgwcWXoPAs93Pc3Puf41fpewcG9o&#10;EuRyOmi2+n4+BbCtN7JL5c8bY+/01mLgY22SwohZgQWjfV1l8vxtgXuO0s1LtrcNqm1oBgl4zDyd&#10;TUuLSKblbZ+yxhBnH01T2bey4wfF5a0iTj3MmODgWW7MtjK/EG0iEpoYJL3LOw8Z3RnH+RXyT1ZL&#10;plkeA3d0hwngt3VbmjMUeexn8xR4z9pbrPQkI9wfN5Z8xBY5xJ20Y8YbRFx/tApvdpseCAH3hdLM&#10;3jY2i5utzdMncWS143m0tcgjcg3gPmeNetYV2PmtsWclk+qUrcOFZ4QjB6fH5qeb1BjHgMDIuiq4&#10;punJ82xtj7u6H/ZirDR7P3u7byEFyC6vToUJLTzebcppks8lepjgOnpPLyI9MJW5CTPwfFSbjJAT&#10;Ot/yTMQdFbOyDM2Pr2zD/bWwSecOW2SNY/sfJemO7R8BOouipxT44GxzQA+HbXn82pUuth6DCS1k&#10;SwME3Z4MDmDqcxPb5uzkEfcJzPcWVyucbhfgj04ESqCcYx4E92FsIvWdRT9rjfcyANBwEWeyupCm&#10;Hg5kC0KePBzWSgjv3LfLWDkcbnwdNbScYpitw5d03dL5MJ4MJMhxK4U3MBmcgx/TXOpJhjJnWhU2&#10;4ctrHgup02F9kCFN3Qbtkk+B7vIeDlLB94wZF2BtUbtnMpA5gtDuCEuV5hJ8Y8Yf00/ll1kQOYE1&#10;tFJ3mBzjWzSNwS4CO+Vc6tyEC5z9NblS5Lw8nGtOakixjjsaVzQRmQINXH8VB6g3aay44YwXIxiW&#10;Vs54RtYjv6KMPKg78C4uFCao66bNtA9B1A5DfZ8ww+WtOl9YOXI8HL+mudW7wbOdANywuNL9tdFS&#10;cg4CeZAQVy4oszVG3C3GfadszGpG8xgzm04LvLWP1A4IEZ4I9NdsPJWR425C5v2mUnZbHjD00/GZ&#10;NLSLJ4yo5jHrEyca7G2JtxxsjwLidmTARdabJ3GBtjv9VHNqbIgcsu+1mwPJeSAh4IOBXaXsyQD8&#10;tAW7zGTPwDVwbvLI/wCIuERbVWdrskNuzctiYINSBHiXA9DIRJvMBx2LIPw/AiTi3bB1PqJLk2dw&#10;+XVDzdxjHjgSeOB2zwR9T9xB5G45AfMVkmEn8a2kwiJzgbT+tkj1Fah6JcEaAy+XkbF9zpokNxqY&#10;I1l5qFaWwptQecZ7Ef0lW5o3JBrI9cwcflKtvHGMZ4IALi4WFqcdC6aBxzTAPqjjUyXvMeePgUPd&#10;734fMUyXs8GSPg+EtpyVKIkutD1z+ImSNxm81PbvgJg0vpp7TgJgUXaLTN64pNtMmx4LGsTlri2o&#10;JG5p6Y4OXAvQIjwkZMf92qHWFLjftsFj8RdPjOYK2/pOeyeF6lVnzHPdL1pjGDHx8u2plWPMcufQ&#10;cuDSVJqCj3skJjgAXANVWoKkJbB8QS9BShUk4WbbGMNIQgXOCNVuaPMBM60KaNxuW2ODjVPeSsbn&#10;jXadFackVXtAcZMCe5OeBIcn9pwQJ4mi2PjRTUTj3agzDxxnzjUOTvN5mIFQzv8AATB3FZJOTBYj&#10;T6QS87wp+pN2GCANpVWtHDls53mA9y4qHTc0G5bAwfhrTmY3L+XZwXIB6a571ZU2w6d821RSW9WO&#10;XJMEfAqHNJ4VtoxrVJXK2UDY+PTj/kWY1pI7JMd+5q8xP2lNMt3ZIY/6ybHc8uMarbdxgv4D50HJ&#10;MCM22Q+QiGy8hDZFppS5pmXCeEJBfgVJI4JcxrQhtyRubMfGRQ3FPluHgT0JArbdxZegNAtUeSvf&#10;GV7l21TyUmQPH1FcKXmllk+CbjVrtoAxR7ey9Ym5kasjyTkczZ8HSxkFdtq1Uf2K5bSoxgcwtoiZ&#10;rwg6YrjPqBUXWqtr+YoMZZs3MDkGDplXXVNzgkZc/Gslk7hk8JgjBk3rTWwDZjj83zFxXM71NOmw&#10;qdkvg3F75FDmEnHHngOgI3hAkBjRgk01MHM1VgJNR4NI3HGM+Pg+kmWcwwD3aPj6aMPLcGtAfIqT&#10;NHBAvQRweVy06i0L6iq1I43NyePuONP9tcrvB+0nXXU8Zjfyk8EAOl++uPyXIHJ10GF8857MkOXz&#10;AkDnBGjFSExjAbvoCRvgJjRhwO82XTGMB5e4GYfvpOBkQdmMkBFZCDJGPHAqKagDFJuCBJnXTkv9&#10;pGCPzBXSLl2VuB21vFJzAm7Ag5lv/eFcLzkmxW2dNy+4vjjR4PK/nWJ1Y83ZyCytImEwLGM8Eems&#10;rng8fyLL5Sh1tsYW8wO2jTqHrAbmw2c8Y105QY+zZjeg4CeWvP2VuBwEAby135sXb7y2xxr03tJO&#10;SQbxS7jtWYvoO4TUGNPStxubk8cHHd1BlVqJL+zSAjgB+ksxqCoB9ongg4CdReF/tGS1sXbPTuWH&#10;19w05xOGxh44D5FnswcYCY1m7yoCM89/4iDzCtPxF4jjOTJTNxZ3Ts+pXcL7VMjZTWXZ9OP+RcZT&#10;Bu5lVT7sbUgu8xdISusd5HgsXIFT9oknG8ZAfwAzj5i9P/Zo+Vichqh/wcRzHNiVZKJYv4i4DmBW&#10;zLHHqLPa0cDcyUBrCsjdwNzJQXup/Iqf2gN4yOzNqR9Nf0O5Np44cr1BJyQDPHBwJmi3G7OQeNdI&#10;OKbbOWz6CMGcfU8aweYSsjNykJcUOSdUS+ebyyAG/cgHpKqvHm7Xw3+qqHTc0wa0Z86shJgN+9Ao&#10;3Dkd42BuQZh40ySV4+hbuIlJ/wBOAiGzi4EuTUgJzF5G6b9r2z0GnZOb9pFN2Rn/ALxcxuJeQLld&#10;7VRJyOZde7g1xzUkvwEXo/L2Tt2zi81CqLVR7yz112lRc8cxjwRnF9T3F54yNwRs5xrq6g605HTV&#10;2ahWKE4WbU06ErwhI5dn/DXK5JgyN8PpLoqtKkbOZDZ8wS5LcExjwQH6qy+WE7JbzA7dLs8twExh&#10;WPzSYDue+rVOJgSCwqS4Zkc510N5ihKVuGzkmBbxK5H7NgjBcDaurnuXs8DkC72Zy/BKWITf8quY&#10;z+T6bp/1HT4aFZeYn2oOAeDy1gNeTDUPAtmnErIEuTUtrDasb4M8aRhUqtsIslaYm8uXFXfSTARW&#10;h4QdxASW7i9LRr9/sOQJjcmNXaVtyRlQGXyvTxrTqXb4M6/D3FCO8bNS43LMYI0SrQl4YDQdPSJa&#10;VwlZBxy4EF8XKVPqDI2PBB01wiZv2s6eanaHpeSXOWQMfGTSVPl7jdinj8vmJ6RvLzazH0xKtzxn&#10;uxMnATUXdnMmzS+uLIr3cGW2RPdsS6cOcF/IPlrl0k4cwDOHuEKtCkbPHKTmgPrNy6ay+irGpcdF&#10;N5Xuzli55n7izfaYz9pzqHL60cvCAgcn5aeqR5vI+euSm2qyCDoUbsQx8kv78CTNvqLQpfbjyRgQ&#10;2aNxts8C7pLjnnJMrnDckBFVRvCQEW2D3Zzfxqh1RTe7OcEHAnkRduw//nUBMoD3NW2q3T84vOQB&#10;7iz49RvWbI7PuIZTc09pBGkOQ3fHodvHpBMCbtJQQX+ZaKuRa8GMxTxwAXSzh4NzRbGPvjEuS6nc&#10;EunXC4XvPOt5gfsmMzRvgVWNB/QrrMLiqxBr06E48+cRGqsUrcYCKuwjRZkv3I+7UEnSFJs2zyxB&#10;3129Q9L4x47+fqLgPZu4xvQQL0IoucYGQIOXqryfnmbVtnp/KSDSNzKHP5iyuoNZzZjtE8wi1p5M&#10;MbbH/D7iytwzvE9wa4TGOO0yaSnyulxuZiDpwDRKaSvs175YXGqNXym2eDObUgUyqJeQzLOD8NXe&#10;ut0i9WbRic0Hjyd8aAjtx/Or4OVkgvwG4CKt7vuxD/pLau+mYlBDZjHA5wf3SMN5OM2eNU9u4suc&#10;fmLW5c7bx8Yci4zPS3LNSElLCtEk2AmQ6JjlTOOxH+HbV23AceRPO5RiHz1yumZ4/Z7Ta6LUhyeR&#10;Mo7GDqaau25by2wR9PzFW2YyNieZArJ2p3+X8RZM3JSma+x5ppSoLyNxgHgsIw4mDYw8EYM6pLh4&#10;P/powzONyM+hbuLSRmdY3cDuh6TvMH/qo8O2qtKxYyYIwXPiK028Fjx9NI1zKpBqJSJw3GbgtYFW&#10;+yyBc44ONWrgz+Yme0BwEwdxITNcoe5CmkPjHgjuqk1JL8ZPfV8cOMGe+qTUBL1iCDzUcvub1Zl5&#10;NKqTJXDMmhB3083leAYI4z/C0k88G5gIePvowMeMYOUNe63bJ58lO8XyRyccbIGD+Ipgx2XPPUyn&#10;3HIgj6nURKYDHdBj6mkvMXZNvV1sO0SlVVgzuYn7Y4XPlWiLj+uKP7EmII4OSRdjNyDg4z5LSwHb&#10;hnbAjg1LZeqtrlnJtjS/08Rl5+EpsT9XCY/NJfvg2Nnj6izGrJOQNjGC38RaFJ5vZJjsZESrC25E&#10;xc37kfw17CiaeZPQUPZ3UA6een3kBSQEF00HrgbZ4PeYAZCIxOJXeGDBpq7EpvHTj6OMGdvpLUT9&#10;QhoMx2f+xudHqCXY0jrAcAwQPwW7glxzQbf2k8EfAPlruRnKxzVkD4YhLzH9oyFfZ2MO15StCXaD&#10;Y3JP9NWSVzRtwR6cY1Q29N2SYNVHh0u9g1oDrxfJuV2zukpcXwbgdzGm74jdHlqCzlb23jj4xpoc&#10;rwfiLjcgmJprtvNlNo84mI9aDmdRQh24CHjvp9pTg488aJN6eHcyXfiJUWZFj6/f4j6WsOUJhLxw&#10;VOc0B/NXcmwvao9eTHc7FyAZRCuEXK9WU+U1VsY4OouzNi7yXU8TBAAWNxauEX9p8pZNTcfHZ+g8&#10;Fz8KqXIOnKgng9yxwWlyjVjj2k8EencXTjzsmZDOGDj6i5prxmMLkEEHATSWLzy5UnHvG8p7cszc&#10;cw1MEYOWntM3yIc4k72BzkTsw3mBvk4xr+UUzD2+kHEcWb/92pY3A4/nVQuY3BsencReXjx2EnWG&#10;FwYbk3nPBqIa4Hz8eorIzGODjUyVtxRuT4+mt+FCUw+jLcZGw0/B6Bx8Csc4bjCMGBUuOYDCTAuU&#10;y8KtutZpJcUqqIMBDQaudG5XywY0CqdxjIHAfmJSd5jGruJWusThEIdvFwgJj4EHcOyd/wA1GICa&#10;f0+ohp2GNZiPDTUtf9wNg1uDjUvsdWBiytjxwcClnHjyQL5xTPb4cAUAeBpg61xHW7fANJu3/DRL&#10;SUD3+JchACft9VPAJg408T0DUN4Qdzqr7puCQuVxjHggWfP7kZL0HTVkI81EwQd5Ph7P8CF+6DpO&#10;5Ibg4CFUx/vLZxg76mSOT9GP8NWmaS+8rXcStNbOAEI2QR6ZYWMYMGnpIC8AUJcFlaOO3BLsEaGu&#10;N2cjwLZhYhbVePiROdUUS2PR8aL7xgQ1m3wEwQIOR4S4eDmW1FNwzl+Fg9E1JcJW3wZ1ZCXeNV2V&#10;R6YVdQNxx51yU5ng02UH4Rmmj5BojMB2eBVB5MtSyoY+mrT699RLI4wcemh0wIOAmP8ATUN4Twca&#10;rZGhY+BdChNhlvcEn48bfGmWDMlvHGk20smkrVb00PdVp6B+gMNuQI8nlKqzge8lAtIIQYR4+Z9N&#10;UOcMyb6DBp+WrYXePy8pXY+AmfU+IpsYiQcC0zc+RHHqdNZ7PAYHK1USGSdSJyKgnu5N3wWUN7Qx&#10;t8d/lr87QwNsH8MaQ2Y4B47CsTjvqEfWjTAe8/hqn1IQgSYI9SC7qKyS94NsTPpp0bMcyc3oFbjU&#10;7xC52yUUfpeNuDUVkbztxAPPd0/hq0PKfHA2yH5fTVV3Ozxp8zgV/HTQQgKQTe98OPmIacZIyY7P&#10;LRGVsx3AQQcauIpcO3gsLBdIVH19mh0CUWKHqfLp4IDZEHnjwcZP7tHN3IHgQOby/fiBwcay49Wr&#10;rNdR7u0SqfHvhFqjORto2XvrIKYbkYPccYFe55NCQDxhurpMa5UZ1niRt7JldYE3MmBYq4mhICYo&#10;+PzFo9aPCvPNx/DWPvB47GBddH1VI3Diplprckmg3mQ36it7eabm4yAuQLMKbzjxxqyuB6Z49Vc1&#10;NiKt14PD2GpCc0uwpuS56ficxDKnHvjezGiUrAPdgRp7c95sRx8az0qqbow1O6o51nkjJG2wRqq0&#10;/Lxhv/E5i3iaNybz/CWVt5ORs9Bg4Bl/cXtvL+T6mJWcLk4VbQ9I5WOAZ4O+Tqe4jE4p/TxwcFpE&#10;t3HA9xh0wjFaVkeOBhbYI7uDzFzGfdW701mxC7RSqYHgbZ+mVGm5ya38P9tfbMe7OTwdzqe4v0hL&#10;JMHc+GuWmKZ46s8PjNRARJNCQIaSoHP3aPTgUxuz3keTjHy1aqbk+/iObmR9NdhyZhlXWMjkeamj&#10;zen3JhsdAvw7YkemGz+Y28d8RIFsFLzAfZwMGncLy/fT04eD3bHy17rCdUo8+mnnvUlHjZ9DP5ax&#10;PVbEP8NdgbSHA4yYIFjLinyGJkBbjIrXOV5hi0lPouYDCQGPgVwcTzf5jZDa5Sp7yVkbaMGnHd01&#10;rVD0vZsXuO7qXVwmZyaoO4dPjITpO2WST0+RmyPHHxkEg84nG7NjwR6a1qcTBszkp8drGuUakqAb&#10;kZwwWhxrmOX3+sm2G1maoSqyY4ml5splF03v980YOZp3FlfahNCBdIUG4wDBBYt6S7vJzemiHMYx&#10;PUtNOp+ixsB6IBLYKfZk/wAtDZW8G5bI9LyYMi/nbJczN37D1uFCUMzBwOC/Ag43g4B++plQDvfO&#10;qsKAnAuGlua3c11NpI8dxu5MeqrG3mg1XLYzDP41VXhShIo9YWkktvrNlIMZh5Do83mFmXHgj4yL&#10;IATtzbz9RWNnMCOS4E7DobGd3/dB01TDWaQd4R4OWrJ6HeMmdVCVjwDx9xTHmTOu/SkT4CeW4yYI&#10;ODy1DG3vJN7kZMislv2bBGughPrICnzimxuR4A2tRZvNJH2a5wR9RbMPOQEffTNcSsT9sDxroYWT&#10;8thQ5xyjWkj9pwQdRQ6bZ4G2M2pHd010I4ottA2xxnEqS4k7ZgLHBa5vMXTozSlbZz82FYY/Wjdy&#10;2JjjtD+Irts/mG8uWPwxCGqrWFszI7lLYe45Ae/dKUatm5P7IciiF9rO9pWRsEYAwJ2ZzQcA8iq0&#10;rcEjGD9VEppLyRtgLzhEJrW7h2jnVkwbghh++gM8ePblm+L6iZbjcwZFMG3xtscemtlGMqMvrbTN&#10;5hvJiYIz3Lemqe8lY7mCDprTiNx68aDkZtnJMFgSuuqMZ0K0yWYMxmKCOP8AUWM1ZJyQNj4D/h+N&#10;bw8lZICHg8tZXXFyNtg766DCzd0xZqTE5XL8DnHBwE1RrctnbcgbEcenbWY023JwR8H8i2Cj5eQO&#10;eC0TzF0+T3FVmXjNpp0sOYNrYMflIaRuNznj1FQyOCQWA6uAekRWq4SDP3/8C8DycKqWekJm2pIb&#10;wdkZ8GnbWSjcE3k4Yz5B6q2xwO8P3FT3FPjgv+NdDjKqtwy5loept4OMZ8enc6fuLSG84wDwdxYD&#10;L9EgI+5ylpzeYDjHgjOuSzOM3bDocZNDDgeoqTOHhN2PB31fJhbt44+ms9cPMbk+PgWXjIW9YOyb&#10;top+5j449SBTG7cdrHYz3eWiRB4M8f4amMyY8ncIundNOYpKqNn3O4MtpWQcnHG2wR8CMbuIOSPz&#10;UYZkHGTAuZz/ADa6Mo1IWFU1pW5fT4wtkBnEjx2OnANbZuYrap7i3wdxee4znmX1Vh0E3l9VRQ5e&#10;zwEwJ6YS8nH3PhpTDRIeNByTzx9Ne0Ic1m4cJNqXtsHiM8A8fLTLduSBzk4FD3y9fgv9VHnBMbYC&#10;1EdoxXPt7ZDmDjUwctTJe49m56Zbs8fH1NJEnjcbMZzR6ltRJePdCHnE0bM5ce8Bc3jG5nDk8HcV&#10;ql9yZPTmju7qrtJ5O2CO8HTXdQttX6jF6IAjGODRg4FdqTleOxHHqXEBcS8ceeNadR8vJA5/3kR2&#10;nG0g1qV0+2gGDxqt1gTdm392tCbuMfBp+YqTUDcblseOPUXQIm7W4Ys2Fa3bOe3DhtA5xx3cFpB2&#10;bzG5+p+RGJ4PGI8F/wDDSk8vHbz9PylHNqYRJhBgeTJBwKyM2+MYI+XGkOX+0+58JXBnLxwD/ijW&#10;W/bUdBjIQzKxkgH8YieJk6/M5ZFMt4OumZg4wEXMPdvHapRskNm3wKYNvZHjQ0k0wEBBAjzMm8jw&#10;fw1bCcIcAd8s/wCWRU+qJHvLa9H+org8GMJMf6axOsKgevHIGDY/M0yITbdtn2bVUKk54SO+GPpr&#10;TsffWYyuR9lEwQcauw7m7YE+andIIQt8bQZI9RQ3DzHfggRKRycZiAjj4xo88lY4x8hZd1RqdFao&#10;xl48x5OXbTMnb4yYOWrhOKfHHfwJ6X0+OBtg/ul0MLdOYcipoH7HJATJ1PLV8kcrwEBBHqXEm7cd&#10;vBYVkGPBng6iQ/aHoHiM/acergQ1xbgGCCNXBwQYR4+Yqq4Z4CAgg4NVKNRBDZ+0ubMCuHA5BB31&#10;Q2ZN2c5NNaEzb3iXl8uqHU2l2k90I8nGNXBw4s5zcHlqktycjAnnk0HHx9NWes9oidjN0G1A4HGT&#10;Iq3I8jnGbytNGJg8xixwIOMY478cCxuttNroqkjzy5GXHHqXEnDgkY8EeppKYRvjHn6YkBGTGQ+D&#10;6at60RQZ7UlHjnGjGfl6qslJzRzJHrFgY9tldVqZy8baxj41MrCjyTWXA3YGfqDL/hWzjMn5ZmZP&#10;DKb/AHHXM0kcqjsR9a10++qsPdoCe+Rc07L9oE6YE7Hf6kHTIXjAukHkrs+0xnyEXap3e58RwiHN&#10;VtsDu5icjzgQ543wExolL3GMeBSye+stx0CXFQmA8bbBBxrnusKfLNZceDlx9NdLEl+ngQZ5JBhb&#10;n+Ik3VGomk8zm9PuZaI8cfTKrhRbO9NmMHcu6iPbZJeNgQ5oNRLZuTeSgN3CctYs1/UxCNCeml1m&#10;/fZ8cahkl44OBXYhB6CdZtBxkx+WvKjv/JM4qAdlkePyxLE6HriStmz5y/PbgGXlrbNoE0Ewkr6P&#10;v8pcE1AMhpCfdgZ+YvSOQE2dQcBzz/hztKpKkbVJJcbDkDFy1gM0puXPx2XLG3GPylfNldLvYKYB&#10;eBu8ZNXUVkqCTy5gy3lzpxr2eEipR5X5x5s1pVBAuXzCA+iTzV1dsrmjJnR96M/SXHO0Bu2NOn0b&#10;bgIXTXQlHycrmlDwQcZBDXC85p2o/wDedbyl3Xme7RNojYw8EACrmmYTQhrHgV8rCXkC5Pj822RZ&#10;uRuRaeFQpSjEzNtwSZzDHx8a6K2Zs3r8W7Nup/IsBl8vJ3wLqLYfNN2mIII/pfIrcztRBOF/Fbhs&#10;0vovs1scNj4pFdqfblbWAxg5i2CRt2Rm3mR9MhUm8nGHPHxrwTJczKa162Ht0LGfTFK7bZ6A0B1a&#10;nkwJMr4bBRqts29mY4OXBdWzDlbfc70ALcfmJ+Md1Ki120O0+dsGXAbh4Bp9wTTx2FVafyZL+QaI&#10;zuaDbDAHzFmTcnWCUhCRy0bNn75NRFIy2kE34kdnBwL9O7wca8km8zNnNrKdIeviT7mNQnKGs3Gp&#10;jgRcucfvJ0FDaq2FOqamAm5gIoRHZIL8ae9BFEuEjGfGDmLZhYZTO4UO2yxyuYYCYEScTQYePqIO&#10;1gHETAsl271oSlZJebc4mmqEcsNa2uOZU3VK9fTYfm3qqmQ6PmoYz8wS8/5eRzNZSAMGmAfM/YVP&#10;ryuJtUliCN9ot/51cKbnAwyXGHj5S/ojkzAOx0Xc9/jPJc9mdJDdNNPgKrNKPHKiXr9zVu3F6V+r&#10;7NO0qYYxx9NeXk4qBy5cngN0xL0C9Utw5jkJwx9MqxP2mW9LHZ/WNrk13i2R/YdTO27eMecKiN6U&#10;bG33Bpx2lY4GZIuNfvoyXtbIua5fc07KZqtijCJhvLAdnuXVxn6zkj3x7I38drlWiE/34V3JtAl+&#10;Nsxgg47q4/8AWQZ2WUj8e9CX9AwvqHikzuvOY5xTY92wQAyLj+pGe5vThXdVYPBwU4eAN3TFpkXE&#10;M0k7kxL3mKxO6kzHEPd20DbGhrMmByBQ5g4wIOzJjcqOgD1W2djHHLmMDA5fNJ7iw3a5NCPKnwGP&#10;93RjYPtEbS0W7R8BFle2gblnPjmj4CctcXhkN9YPWw63Jutx6GLBrhw5fucZj8tadS9N+zHjjPbt&#10;o96v8jG/KdzHwK4bTBsmDmyztD+GJd1crtnIpD1P23LIAeZ0tLvrJakpsgb8cGnArtT7wm7Asqt1&#10;xNCXMHl9NYsLaabU3dUYnbctnPvq4S9u2jHrWtRUN5vMZDx+WjEnbuQj8tdDSc0TJxu1zIfJ0yKn&#10;jzkVweEHBzumgI5gONykPK0lwl8vs344wW4E9c8empjiYE3YGMH/ALEpXKyRkvGXFzXbp2iUhiVz&#10;Cy5wcuNaFqOePT1emq2zl443IIIOP4S0IbP2kAYNTyyKJzi1KTrrZHTe7SXHH1FrM8OSCXHwaard&#10;Cen+pWHgGJCNoFWDbD3aDjIvCnJbNyth61d00VBVdm8j3+Y7+YGQa3eIBIiKFRktGwkrEPwkXIbT&#10;yrGzOZ3dsbDVX9xGbQEgJgjVig4FUSONTGl23p+4NRbrFH6fp9w67JnNAq4zJZJyOqniOHMZORnI&#10;nht8Y8ECsSkdaB64nBAy7HAuUawmA4+Stm2uEmMYwQdwfMXH84l72Nzjj8pe+cmQtqw8s5tdu1mq&#10;bPx7yP37t1djUvL8DIC5L2X0+5ubz3OmuzJQ3wMgQRrl/wBoDt06DlNOyT4rYYCrjDbxOBtpceDv&#10;kKuqJw4xiOuA9tDy8Py4LumvP+U3tblazfz2lUDU4PqSYEjcngQEbfGic8JgmJ8aIy8g422Pvr+q&#10;UuP54d3ga4bjg66PS8mOxg6ahktxpS9wJsPBGrbyc2ym2+OxHGfll1F6NbL2Y42TGOx0l5s0vOLx&#10;AYOC6vVuhGFtix8FpeVc/wCT6ZW4en8jJsaaEBvesQQdNco+s4wbaEcZ7cfLXZbEYw+jBAuQfWPG&#10;ON4wvcC8/wCS8yqTPj1naZ/X7DJOb29PjjZb5Ge2FvyyeNadsTrjee1YI/K0/cXPdQPHLwgGDbTg&#10;H010VS9HjpttvMf4i9a5mfaqtn+084wqG22LFtMebzrdy1dXEM4I4jenwHL1V1FtMqQpmwIAnyfv&#10;rmNxLy3PM1fzq3lhOyRczOtaU9wQismzeXjeT4AVW3jclzBGplFt3IXuMK6eb+FkHLwu6esWzeVt&#10;mbLHzFfHk4I2sfE5iw3Z24JuwIDcY+n7iPVBMCBbH184+YNeI0/az2O77IU+sKgI8evjB0+n/wBy&#10;ytxkcgjcnyJ5w8IYlkOpGrJT9L45iCN+ARPpr1tDqlHm9NriHS9Pkmrk5rGj1O4sN2idiySYnNAD&#10;OQvzrsyX3Hgz7mfIQq88dtkvIzmx4Iz51DCdbKLcmmqIDZfPBuSY9X8JTJHKxP50xx8F3UWeyuYF&#10;bNj9OC0rVs/eEM9B9Vbbto55HePVbY+4JBKcgLcAyroSVzTTxwcA1iexMeCU+5/jW5dh3s4TrzF2&#10;7KrPW4W1ELszmAzZ/wBNPTAWBv5aAy9mRmPBzLaAziceBW9FURdZ9MG1RUjKWtsEa5jmG1R7wQA5&#10;f7C2CcUu5c618XK5ayWYStlKtGPjIvmyDkOaIlQOXLYHxFsGzeTtoB47Gcip9F0n2kQDmPg6Y1vz&#10;OVjCQGDgWY8uhJqLG0YD3hGbH8NQmkaJwKIrf4n4UY++slquiG7zWbGtxrWyDQFwQdxJdNqCGcT1&#10;Y3csL4TXcf0sap5KgwDz/iLuOZnGMa5qrAbK5rA5iOtUzyC5sP6ZxbVFUNrh4/LXLtaVpeyQfwl2&#10;NVlBsoCHjjALU6i4z2kU3uZDxwL0Hl90Rh5XzNCasp9PzC89BjXUWztm2czEEEAFx/JxkuZF2xsX&#10;Z43oDX7kHlroMztKew57l9P2s6iHTe7DxtuAaZcPBmIeCAHLWkM5XgHg7lpY/VhByol4OpGTpryq&#10;E+w9imwqzMaseagINXAT/QsfZyvtUmCDj5q1SYD7YHegPy1nrO4wGcy6hE3a2/jORmJ3f0lDIzes&#10;Ce51E9OK4cx/Dt6auw5wy3I8cfGQuoNUmqGbJyPRBy1pwnW9yOYs1FfbeU+cVwOAeCA5cCx9xPBm&#10;c47CtU4k+DOqr2euhhJSo5KZaXCXuMY8cfGtg2Z23kxBvPANYa3mDZs299GKXqgjMhzX85EjJoa1&#10;W2GMm1OLVt8btm0xsh4FzKRzgyLZK8mm8jB1I+asUIPGrsIrXSIiwM061tgwRwSNXCUEI5GGCBVu&#10;2PgV2o+2EuONajjMJk8ZkbZI1MpfO9BBHwDUOqJgM3AocjJgJ75FP3VFBpE4GR45Pg1Fns0b2RnW&#10;kOJoSAeTkt9JZLNHl4h4PMKkoK3F22dtxuZ0xgNwLsZw3G2HZCDOQq5p2Ny8ZpsDwN9RdgSNu2gc&#10;3jdMWmvPuZpv2us7Tl9OyTJfLxthg8fTRIm7M2RzR/qKkzCoG0BDxwcA+YTxrK6w2gEM2swKJEJr&#10;S2bk1LK3WFUEckydRYzOG5I9aNHh62TvqHVDj2YEEC7qEmvbOLc60z0jzAPAq28eY084GSNCI4F0&#10;WhzzgbGTGVEW6h20SbjT3a+wkJlzGlAmSZE83UWunsJ6Qy2uLWQN/ZgfSWYt2enjWqyZ37P7lpc/&#10;k3eh4cZp4zaHWbfBxqYSYDbf9NUp5UmAmCBDBuCuSZ1PQ5ngWum/TLVNKkJHkg4FsOyeXuX5OR+I&#10;qpT+z8ZmQXJj8xbZI3G5trLbTgGuez+qmRa0fGdDjIVTbGGqfaBlJB4OYby1mVcbQHL/AEYNNfjO&#10;RuXOtH/EUP7NjgJjjPzFxmL5aiqdox/vcZ0EzJtqrWZXNHBO+DmKiTB/g4FptSbsHoctY+8u7zkX&#10;oCEnn80Zx99QyOCKYNv9VTJfTb14TBAtSmvuCEwnNA+8EjyRp5utgl+xt7bvRg/UROPZtu3GsV2f&#10;gL+55teoGr7hjA2+DgTOBaTM5c3CTB/EQEY28BEJyVhE5INlYNXkZFrQxM4xggCC5/vhQGQehlcx&#10;mBy+mtHl7xvBngAJYGZm+33NNTp8YhRT5hKxsB449SPppb49C2BgBzOoj00ng43IDG6aGjqwkyc6&#10;x9EerbVeMc2mxg51Iepum3LnPGAqZnk8ZM2x4IAZ1sEr2iMm0uOzg4+oRc31pUA3hMFgWmnQsn1L&#10;dyOPdSpW2Y/VE0IZZu31nPIVqnBMZMCDs3A4CL0FDtk4Rzt4tQ2495AFdUNyNgy4AYLWPS6S51o9&#10;u2czEEcfAtsJMLz0EfcXP5SZa2s28Y4mbTJeSOXA8C5XcS8lxdgVw3I/bMcAMixNxKxhvxx6cHlq&#10;zGP+yDsmm1ple52c6qsxVkmDy8TBBwKqvG5I1toOecVshO4mXDcvfUxu31E9MLlxawsAkGv1gyul&#10;UtxB41Ml48CbcTUh4krwIbvm7cCZeOCcCD7uSNK0KSyyt2TeFu8nmhLYIINONYbJ2eotUl8wwZL6&#10;gekDoSl5g2bE8yNb9S5JiYeT6q51odnp44wXFtg6ge28/B8NQlaTTm7gYSZAZ1Q9phLw8EfGrVTe&#10;+wZ4wW4PpKn7QG7kxc57fVT0d4tMNcMxuXp479xTG7ckHw4BqZu44L6GvHDlNJwbOHg7dmPjWVkn&#10;llzkVwnDhsHjPc+ksrmE0ZQExhBnX2i0VcHmdyO/B+KRXyTuCs2T6CDqLJW80ewZ4AKY4mkxgH75&#10;FE6EOS+oZnDgcBEyNwS3kQ1vLyOc6DzAhAkwQLUpIjcqbqDA2wRnyKyTCcNoG2Ntx9RcvdoE89Qn&#10;FQE4L6y+ibbthcaRMKgwEVPeTzxqtuJhe4FD3NzGtRMK0TePPJxjJkUyX6yUrpdyYivjOT7snU1H&#10;6IbMbmDP3ES1LefjVqtiM2B4ENcPBJFwwzd4zIZMy+nyGJgWtN5eM3GrVK2bIJMmojrS2hJibimy&#10;BVwpNwNmTOrhVkvLwQfwlW6bkZIyIdupDtONIqCaD3LBAsfmBMa0ioB2WQIFkrhwko7Ima4Akb40&#10;ySX4ESGhswIn3EVANIRJvnImrZU63yIEUlkGMiZUwZNNPEGNRiAa3HjTJLdxTHBMHzplm3xoAZGP&#10;GjDNnjyKYzZoxbHAgWPNx4B4FMIPGTIDpJNx+NTBjJGviBqXAdw3wDVV3PGTItCcN8eTy0NIzwcC&#10;tuHlPJLyK4U+4JLRns8ZNIihuBjgIkRQzd0tSaQN5ZbaJ86DjnhICXo+NVUjwls6DkeEWZ0QOc5h&#10;rTeYDcjwG1FQ5gRsEmODUQ1wRzbswKnvG5ICZ1pwkigkMhHhMi0Kn5GRUORuNwJejRiYbRCBGeAI&#10;OYnvt8sB6pBjDkvqnytvvJFDbkcvyY41pEnb7tY0EP2hqd0uFN0mSAeOAHMWhfZ8bbjOIaDuKkvO&#10;QQQadsVpPMxkmT3BGk3uLdo2ym29MMx447TiPy0emk8cxtsbZjbgH5qtWzfZmOOx01sEwovGPBY9&#10;lUSJsXzJAXnFrMcxfkzgz/uK4S+i5cEeNy+z/CKtIqxnJZOM8cZxXv31Sd33mXbzADmJznK8ssuU&#10;ozeqJfLrZ924PMXLtQW7mCBdLVgQbZt5i5jefeeetRPZInOtNs2Nycbx6COPTgGVenFN1YTctHgG&#10;vNPZm4HATBAu9qfnF5tuzP8AirxbnPdbWekcmbRQ9oFWb/MbPMt8xUkhHsysM2wMi2xnsn3lz7Tx&#10;k5njXQlP0PJZIO9Yt21H1sWErbOh9WNkt3DjmcbNyBlOByfJzSLGZpTbJsPHGC5GP/Guiq8rRtMn&#10;p4Oi3uitrPew3MA73LN8XwLrcZNdVuHPTUqt2znV5svI/c447SeZ7ExmJgjOJb8Rw5g/t1uD6SmS&#10;OYEjJgg04B9Qa6H102oxUJ3jDZxsTcyFtebPs5OmqSOn6jZk3kzF0ODzF2Y4b3nrHefqkupbQKkI&#10;5GxlTPnEL0+5AuYdzM22tkf0joPUymbjCh7K6sm0F+CPpobXG0BtA5fRxgz9Mi2whJTJJCeCwIkd&#10;rmeONecteTRzvuO/kWnyxVkuoYtHonP5m2Ft9QGKgqjeXN4x0HnlQDMPB5axlw8cxkR5u8vcfAu0&#10;6Ko4u+0huCYyZOBTCPB99Q3hG1zIg7xwOPgT3H0mTQm8kwQLsbZPQ/YlB1VPowa1rdh/trkWRs7z&#10;3HGu69pFYSqVbNZHJWxxXiahRjXC8yzHWwI6/N4/eOm5Yq35DPl4PdODpwS8TAoe7jt++pkw5mNH&#10;qLl43j3GbgGuyOed3SkvCDCiVJyMcye43J7YUzUDccb3BB5q6cofZHvMhA5j5zjljGrnVLI3GYzi&#10;m5dBklt0kA+YRVtw8bQNgQQcY10tWFNtqVkJwx2rzgWmuLXjgl1Wuqq2w7oSnEwI54+NASEHAPAp&#10;hB40NJnJgUgOLVT7MfGZapKxsoBnjgBrdPwJ7Z/SbY1gzm6S4tOqym2TYd4ILfwxcC/KHK7YJOe6&#10;kbjgIqqzeYCK+Vgzsk+os9Z6LnHYT3A7vB6YEJxmVVcOO/30po8JGRU8jglxRJQIvLhJyYyLbJGO&#10;XGJrcA1z3L3GotOpeaWSYzdRImp+mfo6upNm251i3GjG+D3nHHwLJW+0Tcx6IP1UBJVD1yS8sxCH&#10;NNK80KoHgzE55cBFSSS+82QdxPHLnOY4sY0elc8HHkjPy07dUF4YZ0WMwzxwAuRoDMKPsk3aD2iP&#10;qLZpPMG1sEHfRgZGzMeMwM6tTNqHFJoOj/aWIXOnBzdVdmSukxxyk7kILgW+rcXJdJzRtHU4DG/s&#10;/wDOu5Hm0htHIQBZg3eO0kda3qyc5R2gThlKskYBYyctsJYy4HMZkMDaxu4R6mkiW0gb149PePrc&#10;0hPAlQcjwNrxj5Ccxbc36gq4rbeRkM9Az1dQq0iaSPscQILGQnUR6j24prOt5j04B3U9tMHv+4hb&#10;akA7qQl28IcQ5eTeSMQhBrEL+RQ6wk82gcnDHqR/CR6h27nQs+zx+YrJUEw3bfoOZByyI7Th6eyY&#10;nXlP9lUpec85wLTXBTyBkEmOPUjXVu3irCGbMW0HAMWmuLbmotO9tVYOCRHhDfIkzHjImRqyS9uN&#10;ZwgmM2ZFcGeTgUMdsJEe6eOBTlBMk5CQExxo88txjx386obMhFapWO8M8cfAPljU4wtVLjHHfjj/&#10;AFPArtS7NlGS9AC5APVQGVyfBLsEHGTmLSJ4Mckkp2bP70S0QhPBAs3uuLkGJ1pMLz19g1Fic0uc&#10;C0J441DwRqhzggzF0eAa6BKKjMcAbePgV8kcrwD5GQiD7nZbAwcZFsFDyfeSAvXdNRTXbQ+EjeOl&#10;tkbcbOXY41tg5gODPYEoY6bbQMgQQadsX51mNQVQ5gHnB0rumvCvx0t9Z7D+BiRzTnFUS6VMjuTH&#10;twLl0k0e1zMTwBBbbD1SE8CD1xMO1RgggfXDE6a6jofZ+OnqPPBGDWcCuEW26nEKR9dpFCS3Ly6/&#10;I4Tz8qCaWXp2wVoTwbZhJb0ems3I33mfYPirVKkle+MmLYPANeqI7sc84mJqa8w1m3I8Jjj6i0hn&#10;SdkmODg+KhtNy8hpiBs24+Ur5tAmA5C2A2DqG6hFZdu1rMXtEwdJuXjY+hbg8xWqi6HbMHJ44z3I&#10;x6hEHpOuCGl2CMFuNTG8wcm81Jul9tgJKrVhB9rHjg4ENl8wGHj40SeOCXOQnpXLxhJej1IycsZU&#10;8edvOJPLn48hxYPhqkziiyQDyWlT2ZMBNE5cf1VZG+0B6HI8AJwAi8dS49huqMreMyNiYI+msHrR&#10;m5+8wcC60cElM1cnwH+8eYqrNNkcxjHnY5Cf7yrtIVXcOYcnqTnuj6wwEwR/SXbxKf7Ypy8HUgJp&#10;EH/iXNMv2Nk9uj8vl+/8q6W2P142ZjPKnJ7cHKGtqa5TVbZioT0za2Hn7tM2fuZa9PoLK5eTARen&#10;20SVsn48/UEUa88aspsjB6eBZmMylra2HzJ4yrcWbNsvrDs1zz8i7AZ1ANyMBoD515syeYDg41sE&#10;jrBzBkgOsvNcvqktsWXYXmBsZVZ108qj2b3+mqSSYDc5I/xFmJJwRzngP9RGGbNzBYjjT4WFqUEz&#10;JtYc61pJxM5ifBwXUpO4HGL30Y2qDJBrQcCzGn5pqeYumhdk5h7t47Ap8hZkyBg6aGzhm5tn0Ezs&#10;/cEt4w/UR6oLjnJ/EXM5NNTjpk7qTJSN9Ty1apW8J5yW5kjV2b0+OMeOPjXF5LVXmG1CQ0PM3Dnd&#10;uekRw5URvLybvgv8tBpfNCQZIwZFyUOFa42nPLJMGZDNjx/hLlGeOCS2Y4F2AScNzNrMf6iwfaRS&#10;+8j3kPT5i7Pl+qM2thz+ZRYqxYzSdWEDn5nw10hK3hDNgRh1ICCXK9Jyfv2PxFs1NzgkkcgD3BrT&#10;yeMU1u38QjGTau4bY3INzkj00YJKxxjyLN5hXjKAuTT8xXaR1gyM5wLzLJOlxm/h/cO1hOiM88u0&#10;vbjgGCCPTjtIwzlYzZFVXjwcYz2eAircjmjmBzgRjITZKrFjnPUrbNCcXWd+CPgT8neDM2s98ZUG&#10;eTAhm2fg6arbeaYx++uYycLqdv5h6X1lxeS8evHBpxrKqsl5DMr3c/fW5ScZHnAgNUScgb8cYC4C&#10;K3AYbIQm2BNclqTl1u4vF3aPT5tsiecSsgXIPiCtqyOKfxuTxwfxFZJPS70w8HctL2G7a3Di6HGV&#10;zSV6eTpl6qMSOeuWA/cJqLQhyffL7NyC2Yf76obem3sZN25caxZuAUxW58I5M1q27ZfGZGz/ADwK&#10;1yt3/DWbEp9zKiANBpwKyN3BLi8ydja2+4/3Trku+p8Rdt376ssqeDgGswcPCcf8PjRiXzQcYwYP&#10;9xrGyWGbJVp6BpQpqltNP3kfcUNw/wAHGs2JMHNvBH9VVUlUFgsR8uBZieTZRd65SbdA8GQYY47S&#10;gvN544D3IOZbKgLNwO3n6iZeEKEuCBPxC5WPl7YTKpKtwpO1jZ+2eSntKVfieOBc60vUk2kN+CDU&#10;g6jYudb9WFQOZUTf2f8A9sj7kf7KAt2clq0ZzS203dD5jb/Sv6Z5fyfUxdw8QzKapZTyTCnJ3ov2&#10;O5xqtzzZPMWY7zY4ngfhKZNJX2aTAYGT4iGs5xMZa5BuZ8nMHc4F2kKa1ZjhigydlTEHKx8ol1dX&#10;fahsZzZMe3c6hOBYnL6oks7GDtWVWzD/ALS2WkTDZWScDA8YPhEgUU3GKkts+E34U3arWEppSbY2&#10;jy4Ccv8A9yx9w3IFydtGfP01p1SPJjT1hnzLfUXN88qBy5c3mwC+WnQkuYYs0AzCYOWBMHcJ01VS&#10;PBx344zq7dluZqTPpxoDOKfcy1zZj/UGuh6MxXJA8nZjjJjjWhW+Rg40Nk7NtAXAbTVwcS/A5z/i&#10;KKaPQTKkuTWnMcHGNc0t3jlmTGulpez0zrm+rG42z08EHmrn8Nttes08nupsGXhGTzPy1ZKfcEZk&#10;ycCysjgfcWhUnNL2SPU+IunpMVLjVBzQZskdrApgxkjJ5kF3TQfc3MGeC19RWSRjG5IeBRUGqM1J&#10;JyRsr1jlrSNnc8G5bZz249JPTCT+xYI/KWVyNwRg5PBGuY5ghdSqs2cY7pnWHZjdw20Fle1i2Zse&#10;PzBKqs5w5CPHBqeYqfWE8IaXHDGuKxmFbGb3zoMnk7UnJZMjk+DzV1RsfmGBseAy5LIMm8411dsz&#10;HeZAj8td3n4VsQ5jl91TTSJg8wPccHU5atTecPbYI+X5ixOpCEC59zpqyU/UBYOPg5STCxm0Odk6&#10;3GtM6oIFzggWkDmDZy25+dYm4Jp7zBp/DRiXkJHwdRRTcL9MuhZQvhCY+PjVqZzBzGPOs9tk44D/&#10;AE0vtANmTH/D/wASd0W0IdNNIeTCzn5ahjqAcDkGPTVDePCPCYzamkpgxkjbA8YyrFmwjThONOcV&#10;AO3jgB+oqr24Tv2hplvzMHmJEZkgJnXJbSjoiyDb4x40uDPfFpqHI5hjyWESIPnri+YJrVGzjE2j&#10;1wseTmeYprcV4mBQmbwcHw0fHBjzwLyaZn5/8X6nWohKIRJf4NNAZgPBfNBxq4OHlnjVbGMkZOQu&#10;55Tmt6Wx5mZPu7ZQ6kl4pkywWM5OouFdokiey2+axbgGXyl6QDZjtrMtqdGCmsqNgtY7S63Cc86R&#10;5ei/kOezPL/Uqs+c4mkY207bY4NOO1atoOOm8Dk8EaziTzwkhnR4Pi9RdKs3DKay47mA+fmr+nEz&#10;No8LcYm8p8bYh/ANUOeSclvHAtUcXDX/ABoaRx7MeA3UVpCcivB+04Fam49MCenErsvfcRJuNU66&#10;gaRQcwsuQeBdsTy3A2Yxs7Q941SD+RcK02PATGtUqCvCNiAME/L0lhZK37PWPQ6pQYJNL0xfQczp&#10;oPPKLmMDK9B7QFU8dQDjenN5i0KX12NsTBHyScvvrMdMrHXK8wxMdP7zxolJ5HuznBGjE4mAwkxh&#10;PcgIg7iYeA+cfLW0mbaK2Q9OGY49xjbAz3VZGbMc1cnDGAQ40S2Ls+0pieA3Ha0xpmeM3IZ8cIdM&#10;w05zvLAhzxmSBsAJgZBlWekpNzGTRWhTCqN8JZsW4+p86Td5g36Pvp6XOAzGYN5iwH1cCGzSeOX7&#10;1jG5Pc0lrUweDftrMaw2YMyRvcCO6IcgvkveEYToEEHJJaKuuiEsvTwdwnLGuM5Xcc2IDcbfqLsA&#10;ecTGOPqCEuE5zRX051vL/aeTHBCR5EBcXI8kamTBwQL08H4qh75Zv9RckmabTki7Qc28EaqriYEu&#10;Hgv/AIZUY4CYL+TzE9NGY4B4/MXQQqiJySny+cEgIcMaxOuGY20xvB4Cai05xLyBJjgWP1oQlxbc&#10;JO8c9M7QBuY86PSdvebHVVl5EelZCXDwLrTNLJTdNsjEwGPb8oiMPKXwNjxhQdvNLLbHGiTeoCQZ&#10;0i1wwzcbey5wLeKX6HjWPzS3vOOBaRJyYB4/MWLzBuqNXF7TjQm48eeD9RZjXjMjMmODgJqrQpe8&#10;GgM8GJ+OzHxj0lFy93h2T7RksvZuY12BsLqR7JCHbGBok/nWbyun9zsQGAutKPpeUxst5jPrE5er&#10;kXduqqMxKTbG84LAyA8ju2VzHXkwJdO/bckheWt+l9UEjkp5a5Bbt8snuLMXEnH2ScPM1V47zM5K&#10;jtMKm0xPtwhuBIhCBIDwE5fjUxvI8BMEaMfZckbbkFwdNckjPxYxterGsGZfKyQZ4OMfMVk45c+D&#10;3LX7ECtVJyssYgQR3cY1fHFDjgzh4CcxO9ZxWNsLUYxtRzHI5hjHuf4SmOKX3AnSHBaQGYUuSVT5&#10;9BHdGEZdP5FrU0mDaCXAfxgESDl217fCdZEsPJJqam7hVW48bLHBxt1jNYM+eb4uotacTAm84G3U&#10;L/OqrVEjcv7GDTtiUSE7w57to57bzAjMmNaFT8wHcx8u2srqSVuW2Ty0zI5p7MfxompEpdvHVEnq&#10;y9Ywca0hmRs/HjjXIsjmjnQ8C2aR1AQJMHmcxeVZPC1N2zu4WT+obBNBjgHu0fUFbGuM9oFNkbEy&#10;Lq6aPCQE9zy1SdoErG5ZXoAZE/Cu6ZoZNPUqOA5g4JATAtg2XzS85sxqh1AzHAQ6GyeYEZuQGCvW&#10;07qjzftNO3pwz/q48EfUWMzBuRsTPpoxJ64JMm2fj+Ek8Hvl+C/c+qooSajTc+0qsweY88flIO3q&#10;AW7YI0HnhHMA86p7PO556+OhfUE3GwNyY3rHH/CXoRu49yYwcyAYuYvOWTtyBegXocMZDS5iaA+S&#10;0vOOc0/h6z0Hlh208yupKf55oNRcf7SB+BdvTwhIL8cHBaXEO0QeoeODgV3KndMvmbtHL8yOT0oa&#10;3izo5NB6iGjGNe0p12jzF6N4uEvnGBaRTcwvZFicC0mi7m84FlTUGpC7p1/L9FkD+8UwhBx5O/8A&#10;E99MyNuSNkAwUH1IyYFwnRbp095VWbxswe8jITSV2eU+yeNr0FocZC/kQeeSv2YBu+jEnIKMb7Hw&#10;XV3fknMmGzCV4HNmMHVVqlc03Ab4MflI9MJGRy5yHzjVbmkvs6JuchwExvbcjPGHytRARzxzGqqN&#10;w9YEwQcCA9oFCRZboQ681QdQeNMzScDjHjD+IsxcThQ5fMMb0ECelIhzjYKflbl4yfRwalvVQ0g3&#10;L8eCAFxaRS7crBs++JzBqHSc0ZS17gcsbkF1aaXKPpzfUknIHjQ2Rs9Reh21Ch6cqHWlXHut3SXE&#10;PZ+Alnvp9ymdsn8406TzR72KcMHAsrnjzH861qn3A4Jc+gj04/MWPzgeNc9CSq15qTXbUcp7hwPg&#10;VceD8CJTAGBByHW4jQxwciDciZ41Mbs8at11A2DZu49pXclPkJA2XFuzuV4ye4u2JHotvp6S8b55&#10;hdS09F5Y2kl8JMMAsEGp1UB3xzx38hEicvPqXFDtjjc+4vOJiOmUddfaHhzgkeSNHu0O55gtRAt2&#10;HAT3/LUzBg4AXFx1nh8Bslamjz2nBBp+WqrMLdtXCqNEmODgGsxcN8Y/f6a9RwrrYhzOT22jJJgM&#10;LbGmZXNB3MF+3bTM0leBsBU9uMkHGtX1YqSoxb2qadLSOaDNxq4bxj81c30vPHIc/cXRcgdt3PXX&#10;kufxesJv3anaYyb1KgnAzIaz8RPehvjsxx9RWRmMcdn+GpcwZ4B5ONcRrO970PDwOmpM8cSskGf4&#10;XMTMvuQEV3b2/qfTTI2QwkycHMWh6x8VV8ZH0Y+0c4CY4EceEJAPGE/6qHD9A47/AIEXJnbeWooj&#10;1rd46lxWxzwZsn90iXHx6kCqA5fZJj7iMN3ZYMkfTWk6YTljGTGPAq3NHG7X8ep9VWVg7HATIg08&#10;Z3iY+4n43JL0cJmJ2TPZg4JGTB+KpkjcciOMFuAimPJe219ASfbRDF8nTGNd3L5qXwRdF6ae+c8n&#10;GbpY27gfcUzeL3HpoQ299GOPgXCevtbdzQ6GjaPxvK3Js99Vav6X3mTPfhq9s5gSAgII+DzE/M3m&#10;NueCNakvP166MWI6I4Ubt8GSA/4iMEp8lvArWeV7uU3jRhmIXfCu1/etyzkfVqQAzpP+ItC7LGaU&#10;vm2kOMnLTLOYEjsQIlMG5AtjmjXcYXNNkqM2bCUs453MjaY5OmVd+bP2+8sgY9O5qj99cr1BS+B7&#10;vMH1V1RsncENKffGW2NHPO7j7D5yntyzSCSvxqYzlY+4pjMmMeCPpplw4s8HAv5jyaLGnriB7c+f&#10;g00OcS8caIjmBI/nUy5jz/xFxjnNW02tkBDgs/DUN48tDxwK0uBjuKoTPPx8CoQrx8OMhec9bRKo&#10;HJ5iB/GC4take0CU1C9YwS27eIsN24S+9Lr3lqh7G5p/W0qgN5ol/YP7LE24qP8ApPBObf8A2gdd&#10;TzahNqDnQGdgTi58XgVw+2hJ9xgtxolUjej3hAGNKhOHo/nWVkk7ZmTHBdHHd/YXQc5wlNiPr+IR&#10;yztS7DVBj7ncIVTCDH+2hzNzjzxgtxp+aPNPBAv4Rbo3gbWf0f5JVJxLxxZ7HmKn/wBO7Z1dnbjT&#10;x98aqpGxIyGjXQwna+G5qZjkjv2gHHk5amSeaEj4D5/LVEeMib7gg6ZVY5W3sjB4+ausVLUqKYu7&#10;aWqcTgkfXVQ4ye+iJHGPjQ8DQlz3FitdYXAedsxm+IpcslZIB4++mpmTGQOBaBLyDMMEC/EiQxSO&#10;EbCRY4i38A8MadaAwDzqWRvp4FEueP8A3gWH4+OhpB4ZBwExoC4mY4LMEaZgJeGf6qAvICQETkQv&#10;5n6c4tXpmOmofamMZ8CDNxkgU5ozx8fGvtCl+Ooi9w5vhIyZ0S3Mhs6TOX4Ce+jFtTud9MfSRG7M&#10;cfH1E7gRNuz78aZP6NPIotXeOo6kJSi3bwKWT2axj4ENZwYMiJ3+5Gk6u9DXU+gCcPC2zwfCVDl8&#10;wJATGrlOc4zQdxZe4uQFyrp8NLbV4eJh5PulkI4JvOPvqKJkT200enGQqZlxcGtH09RW+P0jdlBg&#10;6nMVMubJ49dODX26Eaagk3b6eD+GrUzubvnQZu3HAMEF/wD0KywjwDycC5zMYyVHXpxs/mdCmaAZ&#10;i7JGNACaxMamzCDBkjTTduPgUadNFrHn56WQ7aebtyBz2cieG5Uy7pr5e1eo2gAW8ZQeBIg8Azwd&#10;xTXAtPHBpp1u3xtlsw2q4zMeDd3HGPHHx+YnnjccY8EB1MHrNsCG7mQJAeAepbW/6scJuHm7gZiZ&#10;NRB9oA92l17y1ZG7cfH+ohtQEG5bHCbg8zxrTw2MbdWwimu2jjOn9pmBycLn4q2Ac/HuQI1m9YbI&#10;xhc42x09J2blmMAYwaw16fn8Nj+lsjnCQnS1OrYGXjggSY1aaTeEjvwdwiohyXskauEnuNi5+PqL&#10;gH7av1Gok0Hsty2zqRaHwGBcj8xW5m8GZtgv50HIzchJn4Fz2R1s3FnQJAbNg3gIHArH6PBeKv2C&#10;X4xgxhtp2AGDPH9Rc499mv3mmhI9Bb4I9NDHgBqb6Y1D6mTgtaiWk+h1uzHbxxnyIO8H+RDikcCG&#10;gzuoMHQVikNZr94doZmEvbxjzrPnlMDgIeODj8v3Fpo3DcyBv2hIM8Got2BMcr2ePgZc1KmFOYDb&#10;wcF3Arezl44x4IOmq3u5Ll6Dg+ErhL+Xj7nw11aomuu4ZiB6VjIHJ5aMPJgNsTB5hVnriaEge40Y&#10;qQmNkA0HTTXYyxQdaDZwMkbnHHwWlks4buWzk8cB85OWtOePHJmwI+Z/gWb1xNCQWIIODprqOTEt&#10;j7bDns/9QeePN2ZANfz81WQkwGYeT+KsH7YJG5A2jPy1rVL6wgNu4PmLfzULasMzGOtL43Jecggj&#10;4LSRLcb1Epe3HH+GmSM7LnBHwLmU0nT0lkle7MCbzHyUSlc0ZS1yeODkk5fuIC4GOCS3o+mjxNyj&#10;lzHBqeYu0wyTFybg9Tc4JuT4PmXeYnnDz2YGPUgtfvo83b6fSwdNUOrB6fv+YvSDi3mP1w4ZRvQY&#10;Pw1mJKgxkUysHhDTHkKkjb43uCPUtqGbtqCFutNal8j3wd43ATlEWqydvubf6YlSKamjaBsBsY/6&#10;ibcTzAR6GDzV/OfMrXTpT+D+B6pCpjKKRXlSFckOGDjWJDZk1zR3ca3P001v7gEfc6idrCmxtpdj&#10;CvQOTslFiq6dZyWZhNbuGDs2/W8vprWqTqD2kGMGQiz0lwPQ/wDYrgzcbm5BHy4F3OZTao5/GbTT&#10;rqVkx6yTiYOQlx9xUOT1wOBsBtBp/EVqG3I8414u7Cqt3D0BE2ztlql84Ibj4FZCNxmz8xU+YMyW&#10;wYNTV6SPS9w5t4LHLUU3GKWo6GE5oNmFyAmTqIE5b7yQ/g6avdu9x8amDkeMgF5w3abtm1TaVVnK&#10;9PBzI0eb6JMdi3qq7N5PZsQRgyIwSRjjcg+ktPoh1Im5BxtgdREnDcm7H+Iocvl9kgMfTVwtq1Lu&#10;mP0VtmMdtGBkwZO4kNnqYO4nt3762oU1TScqri42Jj7nmKG4mmPJ+KrVNG+ng8tZjOCEbDx99bN1&#10;vbJwlNCEciwfVWbjGSMeCNGG88JHzvKScDxjObzEJt8wVcZjPKfIFtgj4PiIbsbbk308ca3J4zbP&#10;22Cxn6ap8jGOVOccHAuhmP8AshmUqtsOnJWzwDxp5xMG0HGfl6Y1VZfPLw8EB/qJOGfPjgToTtkJ&#10;qbBEJvPyJkduDg/TT0vb4yY4+NIfXgT3OEJRUAXjcTkZ1TyM3IXII4OBacOXkj1o0HeEHBo+Wufm&#10;5pUY1PVlhnswcCM5PAYAsdpYzUDwce/QQca2aoG+N6uaasbvWb0AXIC4+mtrl/NKktrORzWMarcA&#10;MwHuY8cHUV2oOcaiodSOCR2DR8A0Yo+3zvqr05ybFHMecdgU23ZPB+09NVVw8svbMB7kAy8tVVvU&#10;jkJOfzNVVUc41MfmLyR2Mb1T2HT9aqqObMzmF7gSeEHcPg6aobOYCgIjzdx30U1BcPNx9+wkTITI&#10;oe8E0ENcTQkD3IrXJIry+SuaOTXwmTw2ba59TV00HIPATy1W5pMCQEBHq4xlXL0722bVxoTyXj7n&#10;BzFWyDwEzoxK6gG5Hgj1I/MQF43I5Fk4EmlvmDnO+mGBkvD59xIbiyPIe2gLe4YvvqYMg4Cc/Ouf&#10;zOGUzbYPhTS+SeaEc6KZcSskY8aDyvRJ79pXBm83lseCP9RcjC5Tqlen8h0/W2q3DGaoHq5DqhjH&#10;7Tgg6nLtrWqgkbmMm8wJ6T0mJzYXqumTVGVuHCOwzZMoqtP0/vLnAb6umrUSk3O8nwcHxVfG8rbB&#10;4ONHm5Bxtjrl5nNv0zahcvqV3DMRjbMG2OMHLWbzy5NXOCC6OBGKomBIyHD5iJSNmMI8cHGTVW3C&#10;dXuGY5Fu2ARjGwZWQg/ER5u3xjwcy2kSVkcjxwaimS8l7JH5S7rCutUc/k0VEN4zH3FqlFtx28/G&#10;srJcuci4Ea1Sl3Fm/BGflrp0pIrqjSGcvx5L/LVDrBxu1/HxkVkGTnxwHtxkVVmjck1c/TSZrv8A&#10;iWI7X6zH+yyP3OPyyp5wPBf8F1HnjgjYhwwaekqq8eLL60ichSi7SvRv6HMVwcD0/fVJpvO2BHB9&#10;K4rU3cY+M/MUfXHQpSMuPHY+mg5CamPy0ecE78HAg7MYvILyliv7psgeYEJBnUyTzAjbPH5txQya&#10;2RKXsxRuccad1tQnorQxPLkba9AsNo+YD7afOXIM4y2hrWu1BwEOGM+RVuaSuzn8zlroITtkzJoB&#10;eVAONznBzFZG5CBGCOAFtZ7NGZO5+ortLyY7EcaTNCEaFK92gJnBkQ15MN5Jn4EmZMA/7xQ3BCbz&#10;g7iwDZf2gaO5cPg4B/vq4SuX4xY4OMgtRU9wQkBMfmK+Sd4S3nW/CftWHPuR5YNcN8D3BAplvuQK&#10;YSXkck0dNTHEnJ56depoUiI4HoQQfhph5ct/ir9GMkF+NQ7Wp76zHOqNtKRlvKxmmONWQej8iUiy&#10;fDR7dxx34I+DzEO3RyBNxk4+YmXnggR5u4HAPBAobgY4BnxouqSOpKHMHBIyYO5aTzNxgyR6kaRC&#10;EgJn41Mtj7izS0mTBxgsYOC1zEBGTvxqGSYYxn6kChs5wOMefjTaSK5Jdm5BXN5g8pDW9SYyeYhu&#10;8DMOyFJvJ7JMdjmK2EZk4tU4l5H8uAaAFsw+WrVs72oOanJuE7tN3TPlpNyDjZfhLAdoFDleEO/Z&#10;6cflru0uU3+84vJ4y3cOxpfVDYzk9k9yAat/pfrzs2F7SHMc63CZdPSGNdvTBxudg0fJIXmJ1LWf&#10;3Dobk6lkJNBx5ENfu7o1T3DjG5S3wcCxZrqu4dClKvLMN2qyffGR8epGuUaPqRy2mwMenBdtrtKs&#10;HjYzY8HxV5114Ry2mx8GnB01iIdYp61hk0/h2HopJ6kG8bY4FaZQ5xca5Y2F1Bv8uAG/cjHzF1O3&#10;EMMC8fmJaqVIsO4iOUyIZ9tIle+Nn2DgGJc90PT420ufGj6ZbVxdIVZMMDJ9g8pQ9idPjfyF9A5B&#10;kIX99e3fssc1p51zylSunHqXIR+RjAZ8IYVD2kSdk8FZCfRGLUItOebNyM2RzNjiJbFy+/gXK7Om&#10;7MxO8cn+8F0x8C9omor7bzyqneOOW8rl3az4NjQHd/cXS1D23Mlxh6i5p2iSNzKpi+MG7Zu2l1Fs&#10;DbjeUxj5kfKXCc59qw67lLu1nLu1yRjC9z6YSLASEbR3/q6a6024M8Y8ffGVcWzAZN5On8vvsSRc&#10;zJ3S1dqYy5LXw1s2zeaNgvccfUXMbe5AQGNapRbzATOtnJwvspz+L2nHocOoBmGALO6tCJvsbIEE&#10;fGub9ndoLLW4Ftkvqhy8Ic0HB014Vk8Z9M9nxk3a3C7SOYDeZDca0jtjdmVnvjXOrd4Rg5xx9QvL&#10;V8qiaE3kBu4QVxXJT0yax91oeJVA2DnHzIydNMMJ4SZTkEcfANZNPHD24xNAD4SvmzeRkckO/Nwd&#10;Nc9Nximq3DTQ5tpu+nbxpWsfEniHwN8aD9sDMTIvP5vKaYyrFmnaHgBHBBiSGfUzqEA/cSP6bUeN&#10;CezpYfKfbrofUah40Qx6eZKMOFOTkxunEEwMtNZvtX2btqpkp2sfO6ZFoQJoOBMPpgONdPCzNTbP&#10;mM2pvj4M+E8gZ5Q82km/S2ZA3fV5iG0fOJdKpieByAuAfL+dejO2qnm8+ZBghBrjEvNqaS+zNrMf&#10;Gv6CwGZVkop5LzLjOibt6e6KeDGZ7vNi3c1RjXUXqr1WJm4OzjPzOWuS60nBN5BZBbgtK+bG5gSC&#10;fSo0Hm8tZfOeM63HvWfeWZlco9l5QK8RTSywcZFW5PMCQDSnk0wNsa845fm1Jr+Y9GmIbdr+UA1Q&#10;QcZQfDXmn60m0hk5csWbY+duW6S0uzNrDiY/ZyambcYxXR2l4/vLZpc+vH9qul/OvboSXNVHYeMZ&#10;LumwM5gymsuOGMHS01idSEbQXwwA6SPbN3GPjUyqJOyuHjCC5H1CLaT9MhOV54zQEbckBFs00k+A&#10;d6NUN43HAPGi4U5J0hsrpNyZsB4HpqZtgZuXg2MZtSMae2R1BZlwG0F0hrvLW/bUGeOS47GRcL1j&#10;V5DcO0QlTceUn1fyEC2fQRnt6XLT0wpNy/mOtpwEKqfszmGB7eju8pa12o5t75HwD5dxdci1TXnG&#10;ecEphIxyFkCCA9xY/PHG+a3L1VZJhVD2fPccenpKhzgg20uBBB1CqdHd3DSc61QBJLx3MF8WmrUN&#10;4OAZ44Pw1nupvJ8ZxfERJmTHk8taidw594BnjzGQECrcvJjcq+OBj3a9Gg8nmjYLkCJrqiyEaEzI&#10;TdgaFu2rszbj3bBBqR2lSSThsbg4FpFPjbQNwfEXmOTcekY0PSuT6mP9RXaVt24fiQD5aeZjHA2B&#10;ZBnJ/IrI3ZjCPee5/IsXrbTapN+pOcf1dgsW4FSRtyT6dADY0BlT1PzQcDIGuL/2K30JL9Jw/wDM&#10;Lpri3fYlPZ8x06ftDULNJGTALOmSOCfsKHcxk+mnnBMa8kuqbuHXUkMjjATH+mgLcmNycMZ8gxKy&#10;EaWWx41m7gntJ/B013aE2qMWbtmkS8d7OiVvARZ7K5gQLbBGpg5wSNzZDqaX5E71Y4i6wZ2gEHGS&#10;zBx+WsBcSPeSHg793TWtTxuPQjv3DeYq2zbjCMEHfur2jl/7NFOEzO7LNUpORjbS4EAQfEVqePLI&#10;rMGmsrk84JA25/LWhM7lvOvKs+5q27h6Fi6mq2yqzRu9c8C4z2yU25gZHcx8Dcq72ee08H6i5X2s&#10;MydnPozeVprM5Yd9rsPnMP4U8r5g3JvKmNx48iMVIzwOcap/aG534L6/pZJ/PztoPEJZ/SVbbjI5&#10;Jku4083ng48keortJ5oybZ4wcxaaXVkBdtn7PGTHHpwXRL1/ogBIJaxg5kdpeQ1L1YPtEEAeovVC&#10;h6gevGzHADpdVeFftm+0qjr+Q9W/Z07vm4BiHCuO/WEnAjPWIeYulYopjFkviXOFcUu5czHG5Pcj&#10;GvOP2WJUuVpv+5wnc59DOl1/UcuyMd6dAgCDW8xdmTyR/wBQ6x7mlctrE6fp8YZiDp/EW/VBMBtp&#10;cfGfpL2jJusbHOMxia1PPN+eThtvp4PLUxnNGUbYEFjPaVbrgY4Jjjg6mrc9xB2eToFHH8RegwkH&#10;n8126PVIRtGQEYQKZs/l5DOTxwXcCZcSfHn7nwlfKHZkZjBBBqRkL+4n5N1ahEJFrjsCkyEZsgR9&#10;8n8iU8ZkmQz431v/ABqt0nojxuenyxq7TAj0zLH8JeR/4vQ9VQmyIUmcTRlJNxbB1I/50BbvJs/m&#10;II49Nrq6aD9jkgcgNBdJH1FfJP7M9PHBwDF/OvQe0o5Fyd06E2T02ybSUEcYPNIvKnbw8GatJ5g4&#10;N6Xr1J542Z0pjjPbjtF5q8T64JvM2fRx8ZClXP8AKTrMg9hp8zbePjrWVWYPB7tZCDmLQtmbMkEx&#10;BGqT2OS2CPzFrWzP/wCSIII+mu/m9o8+R3j1W2RyfdpKCOP9Nb83eNmecx86zHZ+QbaQsTRgz2tN&#10;Aagmj1yM9m6OPqEXAQk7th6Q521WsvlQTwbnJBx/zqHJ5W5/U8xMUJQhPvJv4i2Yg24uBOmu8sbC&#10;VV77DMnjcjYePuaqxkcjbGc4zcZFtlYcvJ+IsZZt/bcmpAsxJquNOl5BhHk1PLtq7St5eFjj1IFS&#10;W8rJAP3+UrrLBkgWI6409UlkHF41M3gdtDiEwZEMu6mBRue4nosCLx93EGcejH8yfgDjJnTLqPUw&#10;QmUhWnTReoDIzJGM+NYDWknKbr27a6E7Qx5FntQMxuR4I/1FsQkjHHNM0lY37bBB01xDtskZGxME&#10;flXbi9JnEnGEmfjXGfrGS/UAum5ffVKrOez8L/p8g4tkbccH4i6Q2Tzxz20xDBwXVg9PjHvOfqFX&#10;S1DuGTaY3oAW7fLXd5ndiPWeV4X8XHO5JxMGzCXY++uOasnD2ZX8Z8l20tyce2NsZj2wrm/ag8bN&#10;vZm3JXn2FhV7Z6RmZpT5XVhIGx8epARMziab4PBBpwfFVJZjJux0SmDPAyxwLoeiVacj1rqSGO73&#10;NSBM9qEjbYPLRhmPAy98iDy9mOPPHd8pWpQRPKHPCEjsYOmq2Qau00HgcngTMvke+OQQBBcWml9R&#10;iuTaZu4GRPSeTuTZ1vFSbM3MtGDGC3c81MyOTtmzbHHxrUTNU1W2IdjGrbuGG1BkGqHb01oVUDxk&#10;PAqqNvjErUmY8qox6iPDcYOBIkvImRjwJzxIY3e8JPckYI0hzDAPBAhpHGMaSUExxOCbseDzFDbk&#10;xkxoaQimMyaqQBvGxNxZmoMfU011RUE0wX4INODm6q5A2Pkxz0HgGIiuFS1eV+9sh4Lq4HKQNWZT&#10;xOyxk2qAWOaTgjkeCA9uBZ689/jV8cM8AwNu+NUmaffTwRrRhPInJFL2+mocwlZI+NPN3grmDuDR&#10;gbxsbRgTutqEUqaYa8HgyKqvVp1YMxhenwcCz1wMS66E61Vhz7k1AiCBTU43toOQhE/VPiQj5FMa&#10;ZFCGjEvZkjIkt1HpQWRuTwKZvhIMiskvl44ONMvJesrZH9GVvd8aPSMg4CY40hs8aZuWSZEh/aEm&#10;8SuaXiAgj/TJwLWmcwHAPRAufKTJvLjHGZay4cDgH7i8znNqdWdBCcGO1HPO7/7iGzB4SPP30BJN&#10;BhH9NWql2b2cEwNgFJB0yL4mZVuM+E00J6ltazK5w3cxucECMUvsrmUyJnAuwJHsjZM215zx9NaR&#10;J27JtngALANc9kv2mKXtx/eOuhcmeZIMBkfq5jjzmW8SfZnJZUPBB0+ook3rvdh5FilT1zMYx4L5&#10;dRcBLzGfzfhwayKuA6CmJC7cf3zWavqaTSsZ9YWPy1yLWlY7yQ1nqKq1JPixkxxrNyTzUxrveWeT&#10;eGNpozi8WcZxeZydvcHppvNzHHqIR6HmotS7PGaXbzHp6SzGcN8BMi9Fj6r49fQOSmwfMD8scXfw&#10;1am1QWR5ODqLEwTAgeBERzgkfGlSMNZqTwptZoTwhDcarY7jb8RDW8wx5IEeINzGPHH01o01KrLn&#10;bo+3qwoRngQcY3Jh449SBPilmMoAwq9zc7ZmzPaWQ5qozdOBaff49QSn6hhhOZnQ3svxokzbkcuc&#10;EC0Ikn3YeddhdUYyU2lcpuTuTEwQcHmLfabpMjxyCC/cj+Es9puXuTE0V0tS7csnbYzAXP5Nx0+M&#10;hDNcEZSdkCDy1xPUk83kh/qrWq4nD2ZOTxx3VjLiTkjJn41bhYdSrGCM06zbWVtvzFM3e8rhL5Hg&#10;GfQRLsPBYW11pmJhGY9n4Ce4gM8cDjc5OBaFOGYrtmBZvUjcbbJAe5GtOFuCHbQHHcckVwHL8A0C&#10;kDwbbP31aRk8aokN8NRBVXA8aet4EScWoCY0yRwOPgTxZMk48Zc62CRyttAsll4ycca0il25HJFA&#10;8Yk2aRzR7wB4F0JS7cQR43J8/NWM0vKyBzx6a04eexeURcg2CV1AyjHjD+IqTXEw3kYPh3UqbIPu&#10;Kk7RLkZMHM0kJ7w13ZM9I8H3NRB3DcjzIiTfxx2sfNS3gcAzxxn5ioEGe1RJxBbYINRZ7I5ePeT4&#10;+mtmqR4PdgYP941ksvIOByeCM6+Xn6oDE8JgKDAq3NCeNWp4S8TGqfNHA/PQgQ4eZjJbVKnnMRHt&#10;ggc6rcwcXs/mK1JIAXDzBkUNu3vI9K6fcvyZAI99k3LPJHxqw+UOD2zui+1XOCNbZONlY2GS+JUO&#10;k6o+zefvo9MNsBH48BrRFjOyctbdtHujU7QN7PbM8irc8mA0HeVIWMmNVtw8IYidvNAsjOYWePUS&#10;1DEyIO3ZkjVwk7NyEi+AlBapXI9PHGdaRJ27JmPHYz/FQeTjs54+BKcVBjyBBkUfdNQU4mA3PlYE&#10;NI43bkoazl7lzxrSJfTemDHa5SNNruAZLUG+vLEEaAkp8sfQLjXSDyRtgkx9xUOeDHAQ8djOnpm/&#10;TCkweaN8CG+4rJOBkckxplnKyG4E0ipK24b+BQ3DNaESTk4+4gLxv3F9S4HJAIyaaexpDb6mCNWT&#10;cxhQ8RSU9xkRiXuMChzQl4mRDW5MCKSJxfBuBwJ4bjGRUkbhHmZO+k0Ehdm/6dxEtKBVtmRGBuEg&#10;AlbvZI7X1E9bHBnSb5M8ahzRxZGeCDj6iBqBN2Y9c0aDuB2SKY3buTCT25kgzoOgSkDuCYONU/eN&#10;RXCcEwNlSeNPQJmh4bzAq28caiRHGBTJfLyPCJydskGSM3rn5EeZ0eO5nVkGRkzsa9yMflJTCeam&#10;AIMiLhghs2zMfIUxuzevOSBQ5e4vExmOJXZvOMYrIdODzEm8uQMy+m92zmPcj8tbls/Zyls5vPD2&#10;4FgMvcMoCYzXSW1pEvnDkw8DaVKdyHNPydgD2wS6WtvYJUVwZUOqNok+mWs8fbmHyxrJRy+fOcl/&#10;IiRKL77zUgH5qzUYVStw/VAHqytJdwMwFcR+YXgRIdQPXkuY8ofw0BnEvlwSACHUtq+U3TZAj3kw&#10;Ldzlq13ShQVWaSveR4DA5n7i5LnjOzMTwB6ZV2ZVDzAM7YOpH1PfWAkpfA9BBfzk5i0+tqUFFoS2&#10;dyskDkBo+Dmr0I2X1QyC2z/qKkyvZGyjpxjBftm6fcWJzBw9kJLOqOPzF5Xk0qy3bPR4SG41Vh34&#10;3qBtrm7hOos3rytHrltZDp3NIax+T7SBuWzFtfueYrJK6kZRzbPx+WuXTD6Zu4g2vWlqhSulyBIC&#10;NyfOMSJVA4GzHn6monu2B7zjNdGAeqsrnk4cvJjejXUJ3TLdSopLyYEM9xm4CFtLbKHG2jGDHx9R&#10;AaTo9s8c7yb9NXDc2UqIeO/8JRZPJq7fzBChNVuB55Lyub7yPqaTZY/NG7lhMcgNYi6QJKyGZMen&#10;AMWmmZXQY43IIzAyEXPJyalKOh6JrTB60ptyzkvaTngJpDXFtcDwZLAsC9FPW4nA5PJZGwg4yFuj&#10;/YXni8bkmS9V5G/CWHn3OdSpdazJSD7isg5e23LOoZBtoM/loxJx7zkjXaOOLSZ64p8hh44FW3kj&#10;cth41tjyX4OBB5xLyGbcjINOvCkpNFyeazV6Bs21IyFtjW2bQKDmNKvdzmWoa1cWqeqPS4nlTgNG&#10;C5A3Fd/bVb9byqN8rmahCfIO0NcL+8FuffDWj3eFPvHWoxilYXq2fF6funOo7ZiYzacCmSurCsxn&#10;bNup1Fm7icWckCPU2PHnjXT9PqcncGCW43OOBdLUXtcJT0lswAEQ3xVhvYZHLn2YCAzh45gc4Dca&#10;c7GdSoKS1VhWD2dud8eHVVl8rHGI8cYLirbyYY1MHNCRo7QDxGeoiUro8hiAj7ihjcWVoUomjm2D&#10;BqW0+5qydxoUnZ9lWIL6JPJoTcr0epByvnSnEwHHLgGMDOqTPJwNzYCHgGj+oBVaocEckBHGqG4J&#10;ZJjjV2nBPYvprMZo4xj99OQDgDMJoPuIaN2OMiGkbkTzdmW4n06Cy4Ssba5nWqU/LxueAGRZjK2+&#10;PjWwSchIB5NOBZbxiS+S+m2RiYDHtwavK1/lUwbOXBH9MSUvk44x6x8nTUMbNt3LpEosA5JXe4LW&#10;BXan6blwSY49S2qr2oSAuCDgUMk4e68HmFukX53QNI7cZNnoI4z27d1ZjVFcDfzHHAfIs9nkwcwE&#10;Prqqy+5xxp/ReYKuOzNkcnLNXPs2pB1F2NUlHkk7LAY5cZNMfuQID6j5Jczkp44zivEKuitukwbO&#10;RgYMLRHRPi54FmYDmaL1chbPlEJfaeZtWM+zR5AcwqGycb2An/0wu3qL2LjnE+PBGffNzFdJc85U&#10;kdDtpPUb4LkHV/kXdXRJKns/KPpMl7DG265dNTJezG5vxm9nCMX76uA3kueOT4ACskVDmFJkf2Db&#10;8UYSFtDGufuSDkhKVzRtAP2Y9yNvpjSkY2zllNYzanNVPJS5GG/Y7o4xiUyXuOypBjj43AuX86c5&#10;NQ9KKu4cZ7XJhjerB+qtOrRwRy9OqTuaucIc4ZGNWSV8zOg9vANTGY1GIL4O3cwWFZCNyQNsECqs&#10;ryZ++uitmdNictpq8MDli01hzZvTGpCTa2szdvJ8A8CMStmOMlmACemhB7zgR6RuBMyY4z/TT3Oq&#10;UHnGkStvZGxvAKS4Xlq1El5Ay6awR2sbjme4qS3nBd5Bg4+oTwQKt1BVD2ZX44DlG1HprLhJc0tv&#10;qMfqSVjgGePzFm9vG5wQLSJoNzAO9Gs9l9xzMQYF0/lGY80JxJyGcgCHp8xdOUnI+xNxcxgzuFm8&#10;nmjZgSyHU+J41vEreXiADGxKOPmXFz8121WWwu6b9MHA92wR+UuY64mjaCXHxn1vLW8TycDZynH/&#10;AO/OuLXkrJOJ+BhAe5q6hP5l5VyzjOmbIkM+U9H5gydio61lx2N0GWdPe1Tclvy11PVjgkDI8EfG&#10;RWSj6fZMPYGdocFoSuEwpttGM4YAZ7XVXGTc02dlbGfB8p2nL+MVGiV/8jyXZy/BUeCx1Vaq8qAb&#10;NtggPrfCRKrJeNtUU1jj4BlWeziRvZ9MbLbUjIv6OTutjsPEczttesD7O5o9ZubwQXIyLZiUG9nB&#10;N5MD4pPAtCoPY/u1htzDLoStKfcsJCBszBkGItwi1IVSpZzyE/UOIW7ezowAtqyOHhAtsECeJI3I&#10;c/cQd5L92Hjj6itmp3T6Q24+tHwKZK3BY3IDRg+Iqq8JZsYzo9T495IDQtwLKGF2ZzTUxx3USI8v&#10;E98n76mTCTjjcngsC0/KQEcnIHgu8q6vMkOU3cPSXXKLIST3r/j+Gr5Se0iYyQll57QH4vcWSt3j&#10;kJEeby8jweCPj6ZE++vuCabO2b88nEpnYzxtji+mXjXK80ZzaWzG9AC5bVk7HK2JgjVPnlYTqQuc&#10;ceo1+ItPDZPy/iMTMwm9xhaphUHs2DVweWVB6g2fjn0uOYPGNTJHtQkDyxjBbucwa2CRytk8sRsD&#10;3IHH7i2pibdxe1xicLNV22HmbOJO5lTnBGpkrmBAkxrrrbJsrcx+0wMVx+4lblsTOtuEm1Rl5PF1&#10;t2zVKfnmoBdIU2Rs8ZY/4fvridm4srTqHrDdnuC+oZsJvlhCm/UNC2qScblkeOBcoyseByu9p4Nt&#10;NZaePzBLhWaN9zmORRYWZb1C2BmYVe4dIbO5xZJgj4HAlvEwl+MeOAHM6i5RoeeCjJnXaUnuWwQQ&#10;dTVUXMJtYXdSZW4l5AkwQAt/DR5vPLI8EYLcavjxmOMeDvoP2G2N7MbTjILTXn01NncOuQn6YBbu&#10;GTm/BBp3Fnrdm5gc+Z5a2B5QbkJPwkNGzEHIbTjSUpUvtg5LfMKqSnxuRZEy4pt7APIC4rU4l44C&#10;Ajg4Cao/cRgcw09bj5aQ6a1Q/okmP0+33NzZNa5txGKgG2tgj7mkrVVkrbPGRzNuPqLl2eVo9CPd&#10;o+Aa67CubO/uORzSemNmnjMcbLHBqR9NUNvMHLOxr8tUNnUjlyPno83GSPj4F1vqz6hz6Zptkrrh&#10;62IA34tvxreKfqCXP22+QHt6X7/hXMcrZjciBg40epu5LSHgg1ICKJ2FV5Zp+snHQkjqQT+/BYzj&#10;/wAaacNLL0+DqLNqHIJs5BjP1bS06cEIEYDQdMvL9xeS5/lTXqts7TGZOyJuHRWxSVy4xN2MtwrP&#10;Zq2dNjxtuNcp0XNCMHII4OAa6hJXYox85ROycqEmthv0Lbr95xdNJO5lTndnIOWtmodmyeMjwd8a&#10;JV43ZTId6O1jGsNp+aPZbMb0HJHpkTkZPqe2KSnphVozGzIfXtxjLpqn0/UmAgIHnATqf4VrVYNx&#10;zixGE/3hUmYUXeFjsXI05Gaq22ETsY22xYSnFsw7MdpZ64Z2eh9NTG5CNr4XJykCrVL5eQw8BgfT&#10;8GBRZLGbVixyHW7bCk3BxjyacaDt3lnk8C1QkrHbxwLPXFN8+CC75qxcBn1b62BMhN8svknnEuMO&#10;y80/iLMa4p/s0uTUD0yC8CZIPUs6SGzDtELbBHdIHmL06FCUxVi/hOfdNb2x5vVA42x4OXykY+3G&#10;MYIDcfmDWbuLf01ns4IT9tZjuX1NcW+s2rLhXE0I5vx+YsHcTxywIBy2PbjGrhPCObYI7+RVUje8&#10;PAu6wsJSotZwua3GmkSvbYynY92nYLkfTciR5xIxGbbzLTieB8vvrJZXs73zPAjw6fnVPEvNjlHG&#10;PVWnCmxFNrXI/wDkxHqyXVYWSTzwjN7ZjBku6g16BEG2kMlAZtp3Bfz5lxbS7iXVU9BA/wDY3Wlc&#10;IPvrsatG5DDA2DwWrafzNNrVHrNPGJs2zB9pFcOX5ANmwBEjH1O/jVqpsdFxy7G8kesTmOeP91Ep&#10;Psvxub3LV8JRYg5LH4fjXF/vzFVtrkHQ/unL7hibdxR4XujKhEg6elxq4VBNNms+bbs5fbu68y1Y&#10;/MiUvpdsFznALBd1FT9sFDtnMuA5gBn+GJaiObFSWx63mLN5ZlqUYbVlBvZCS9B7QyJy3I0iTTGR&#10;jj+kiWz+vJjTY92cg3yXk5jYvcR6tKLbGbdpSH2hl5fgXaImpknJU1CGPGI9lc015L3MD3HGuhKT&#10;ISAmD4XSS2sUOSNkdzB/Z1zF3RT62fMdN0XUxLDi1w38aZl7gjNzkV2HJ73xEy4pclvHABejJpOL&#10;pNspucb/AC7P0+mjw2/IME/4izGhyECTBH9JapLyamsDR/kWBN2nG2jdOkJHLxuZTn6gtNc61Z/V&#10;s2xwAyOF0JTcrJAyxhOXAQX7CyXaZT+Btej07fLXn03Jq6s61ML7IPDbjgbZNTy1Q6kb+xHj8xWS&#10;j5hv7b3+oltAZ4Jcez00jra21g5NqbDmNnJxuXPvrpzZfLywMrMa5Xlbgm8rrrZ2Mblljj4xrrsn&#10;N2twxcYndK3WH3nOdB2bzV8yDlLZq8k94e82OksZJT5IBgjCnYvtCZqd00KTzBzwf3q1Sk2ZIBY4&#10;+BYPS+8wTGzHp29VdFM5pZZAgj407J7Sghd0U4ng2Yz+da6SpLdmRy5BHf8A8aJOG5LfuJSsbkOS&#10;wLBzVFjO0Omd0sjOX6Z4I1DcEI2yRgtwI83cOYB8jJd5ieeEFGTJqKKaWQiYMng8rlowN42tYIwc&#10;xB93HG2BHpESIMkY7MflLzh8K1p2qXFklbMdvJ/CRIn6aUrZkjbA8FpMzBuSAuCDTXm+ZS1rXrOn&#10;RtKIfZeoePuIk3G5CXBGfIobO5bxoxvGPPAdcmnAS1t3CzrEicDvEz9REhtxplmS98NPEH/DVmZd&#10;arp1lEL6h+nbjjzwKqzxnjHg8wWorG4uW8dhB3hCWz4+Ma42DiJejSya5NR487VKfIGdPvqqq0vV&#10;jlgSz3CcxdFbYJX/APPG+g8xc3zSR9+Bf3ryw7qcfHs/Ify7k01ynnSA2437b2a1etIDOKfch52n&#10;GsxouqHMqegjj1F1oQkuqpsCNtx2uWVdDdXtkXdOOZxLxxucEaAuJWQJMC3KtJHuxMEf6ipLe5BY&#10;xgyDVAgZpuV75fg79pUOcEI2c2Y/NWwSNmQLnHB5qW0yi8DnfAg+ovy8e4x94z0siD+2hyQK7EHv&#10;LYEEHTQ1uQYR6yicIK32o5gyRpDmCTxuMxMiDkZ4E+kDYKTrBzJCAeNlcHFaEnE23zy9XSWY0OzG&#10;5vhj/DV82fjGwmxwuQXICaSKVdz5hZDePBxzY7mDgIrhSbxs8cnCbqdRVWcbs2cng5cY1VZXNLLn&#10;GpywvjhvuZfcJpoDNKfH98g4LSU0ml75Fp1xk/pzR429pUJAoezNw2MN9BGDOMV24uipfMCGlzHp&#10;wDWPyenxyRtvN/7wJaRL25AykBvMXF82JU06bCBKefeQeO1qIOQmBKaTDkG5kd22kTl5ALhE7ZtD&#10;LeYDgJ+KrszJvjkEHmdNYPUDgkH++NWSm6gHoR98a6fom1WEXW7tZsDyj20DbBGC3GuY9pkvbBJ7&#10;66QnFYEmTKz31zftIG5jIDHp3EYvq+r3BOTqq2zGSWwoxK7dzGg7hvZLnSb8o69IOKCU0mGNtk6a&#10;Gy9wSMSe3fGP30HbuCB4EUgErhOctOk7j2YEaysbhaFK3Hs2CBZeTTak1ITi4Eed+BARkIYiGuHG&#10;AiMSvJYj+KkYxFQTX2G/SueXs5gC9ntDXV1JuJTOJSxbctyPlrkXd8ZAGCC3Aultl7ht2iDp27q1&#10;H9oSgsk0buWY893UQfTgHggV2qi5GR9BBqeWqTKxjcj5FxeP889k9N5YAW5+0ggWmySk7w8CqD8e&#10;DP3FqlOTxvbwX841/PHMDnL02z07GU+YSwUQSDh4/wCRGJf7MSzHxoz2+3CM0caqE4qdmawaA1sw&#10;1zOGy+R4HePhr6JqTOkq/UYXtwbjZzEBoOAizd5I5tMpSBnY5a2baQ3HMpDvMF28O0UarezueEeD&#10;O2j4+aNf3ByBNsxUc/nbm1P2sxOTy+Yypyx3kHVXQlWU+OAYI+Z5ZFldYOHO7Hxg1m+orhSe3Bs8&#10;kvZT9jbMMWmTxrayc1q9xcc59Jy7tAk44CHjg4/LWDtx4CLrqoJHv48fMMRc91BT5GZM6i9ZqNPo&#10;nFkptvp++rhKyDNMQQWM6qtBzTA5wLoqk6TbGm2PuD5ZFxeam9M17GHQ4yF1PT1kN4378H6amDb7&#10;y2OGDylqkwkbaBtk/UVJcM7OsHgIuehZJU5W2dBNhdM04n2mUmULnHAC2sBt2V6HV5I98ZY4AXFx&#10;PVlPkZuTr1Xl+bao84zUKtoYo+YYPnWtS95eIue5O8IEi2aVzAegugeYySZUErvNvMjWGkb7m5z8&#10;C6ieM/ZjmsZP31gNWDwEwWLcaHgPM609pBBH+Gu/Nnc8vS4EEepAQS8x2bPA5BjXflB6MpB4P51w&#10;vM8JP2c7PlhzftBp1SOBsxgjNqBJdXFu0xw2jJo9RdRVBPBbscJuTyx+Nci14TAkcvp3g5gcc3zR&#10;vqJkcrxo84zpXBwL0rSRqcIAoGGFaPQY8D0EaobgivlBuPbQL4/XXVXjqPR3jtKn3g422Cxy9IiT&#10;iXj30Gh0lDlY7w9HTj5q2aXy9sYeM30/2F5tNm9Md1ChWlJqxuNzYg0tO1+2gM0l7YzY8YeMZdRX&#10;ysJe23LHBxjdWyKts7cfAfmaRF3cJ9qTkpqa2lJnDcj9sxN1uosxqwhNA3MXSEwpsYZc+jbfqf6V&#10;Q55S9mXHx9RW7JOYPMPu2NVV43bGbZONaQ4l+luyw6aDLA5UTU2ds/V9QMcDTMvuRvQQJl4QkCUs&#10;ee0gjjVqdNVkJ0sMjmNsCOMHLTO8NrZ9504+mnvtIN5uMEHHaQGqM4wYNOBTlBp1D1oMLnJa+62l&#10;Q5hSbkz05oOBB6LGOCYgvcC0iqLbYoI5ae5BaVHaJzH28wJASzYTM0l+nj76At5hZm16NXaoJwyj&#10;LjgOonbTSgx94zVJcDwEV8nBO+qG4ItSOZYmY9RWpm3VbZj1FdpcnOKDZtnZLJMa66l8wJAPH5i5&#10;XpPx+Ytmb1BZZAgXnvMEK1tizucLNqTWXYkwJH8P6imbuTuKhkmGO/HBpqGSpCwDyHXMzcZaaacm&#10;k2xnMG8BQBUwBBmJgv5/hrlGcbRCRlx3y6aJSfaIOAeO/b6S5/8AczzKDT/edR0VUjMjlsfAflqq&#10;y+R42WCDjH+dQ5HtEGbJHxqys54yj4DfUWNkdJUJVay1L4sncKpNBl3Y8EfUWbjZ4yZFsMxtmbXr&#10;4tTS01SCS/c3OCPTgW1gZratbCLJpCdFyvG2Pj4FfNRtkg0/h+4qrTT8bbRj83mK0uCXlyWY1bxy&#10;32G3jKagxK6oc3MEB1pHal1tjgB8RYbL5eXfQaFtaQMmAh+n8NT+oIsgtTNcoPDJ4NONEhuOQqfc&#10;Jbz8CVwdzBGdP/dJR89ZmhN7ceRTYB9yDylnkvnArh9fPyho8SeDgHjgPc8tcjM5UlrbtlqcyloN&#10;cXNeCxrqoHnhA/iIjNKgHvORZvNJpe4Ony108HAdQoxZuTqNPZ1AMw8H8NFxzzxrH5OMkZP+p3Fc&#10;JeMnfR+5rWtH+udouDhxj4Op1FXHDwf01CmBHMF+C/y+Yq24eEueX0lpzOR3K3CL1yk0OXzPwcCt&#10;TM+L51m8vbkuZD/UWgs7sAwYOouBnY3jsrOgRND/AKSYxnxnyIY4mHj4OmplzT5CGkb4x4++TTVU&#10;LAeWwHTTG6gc2ZgdDHRxwp3agMbawaDjWZOJwX9sa7dGBbqvh9A5h2TqaXUE8G2zrSB1Q2eDBBB5&#10;XUXKLicY7/Uj8xXCl3hI9xNYyLuMBhWqOfmZM04ZBR34++RbNsvuNhng5iwGYEJGM8EAM47txads&#10;zeE4Iz9K4rOeU/8ASpAcsu+3nRVwcH6qAvJgXec/AQtpRO0R3MffTDhwOMYMf8RfyvDc23cPYnF2&#10;JbjzwHyKY3IqS3mm7DBB3EYJPLLbHH9W4rJnLLZO4sEZOsuxHGMeD9RVWaD5/g8tJvOBxjvIO4mn&#10;tIOojSFVtsDrbTH9rkrxyE5oOmsZ2PzCXM3oHLwFyAf+NdFbQG+8yl9BBwWtNc37H2bKOY2Zlpwe&#10;Yv6Q/ZY5XQVnknOaftaDtiaPJS5IAza7+lGqTPKoG29jsawy6i66o/ZXJXkuA8gOUkA9Qd3Bx/Ew&#10;riHaY8HBVZ2fl8xegcwPiyVVrOYxjq5e2aU1mGMYTQcHmJgjnHnVJlbglsHgRgh9M/w1/E2Sx1cp&#10;2n6z+gYTrVFkBnHgjUJw3JGhDd4SP8NHRkwKDVWq9S28rpJPjcY4Fam7cgs8Hm6icHb4/LT28Y0p&#10;0lrPAEoURTtxxkDH4FCgYEDkTo3Gp7inf0juL54tWfozycAJGXBzI7q0KTe+b4aqtTtyQe0wIvIh&#10;4x44FdM1sicJOruhk7vnYE1bHx/DTsEd29rpuODAsbT2ew1COQuDgUNuP2hKMmPIiTAY486r7YB3&#10;svTx9zzE03l41Y2dyMf4ShuG5YL8ahpa3tk40WBM7tj+HbTBC+zY4OPmKrXXsbnB3CLVhcqZRvwI&#10;1E+tFKND9LhsIeRVX0lx5lbpXRb0xMEYC4Ccwiu32A0+QtqH+zzIe3/MQ7MqM+Zk08/AmZgQhskA&#10;Fqbei92yb8IaZHR44yf3dpbCf2Wuu3HmY7PqMrHKyOSY1TyUmWN7yOYuom9N2egXB9JMjk443P3F&#10;dojk2BGOfdmVNObyUe5gzwaaJSel3IW2BdOOJW2DnsfqlUNxL20GeC1+qmpwuKX5/AJ9dKMBI3e8&#10;Eep9NGJe3ex51p0wGygzxnYD/FUMbyXQEBrsMZPip82FipKq+oBGaqaY/NCFjFkBnQKXgJB5v01r&#10;NxlG9OHSJc+Kjw5O2jJyFw2nI8X2rXIOgTzMkyaD06aR4NMC1n7PtrlmwX9JJ5SfwCqLT9nmv/cD&#10;v3lSZYP0lMNOt7jb/wBVIcwbbycN/lqyN5WRyTn210GM5AUv+4idn7e2Vt5ksR8v/WgLyetmwwby&#10;rs8pskGfmRrAawk5N5BHGDIuzhcsmZMyZfB1A2MPRPy1DeXIx5/xFm9YM3LOwYN0cGktOlbN6ZsC&#10;NyDmcz9hHRVJE7zSquNbJB/3qqt5OQ2dWqYStyEmOC1g6dpEmbjBYgMou4fkz0lPk7RBBYSmDPdi&#10;5PxFpBHg4y44Lv1BqtuGZICZ0mZjFMA/QTF76W+TgVpp+YEcss/GqeNvZ+IrUztmGAweMf764x+N&#10;VH18eBBtQiGSYDbOch0YZvLxMCpc7khDPAwCtY1fJVLyNLGMAsHlrjpvAmnhZ4+/qbcK0JgjJcw/&#10;xEQIBv0ePqIa4cjjzwAVP9M5JwLGXEY37tPA07qw64b3skHGqg4lepkVkZOMd/GfOnnpP9jWkjVq&#10;mVkTqSnxsyBzwAyJ1xnH0kUHD4NNBZgMts/6a34kKTJbp4IMxzlLHpeQZr4dLAq3K5gRgQ4VMbjJ&#10;ATqpmcNxwTHHzF6zheX21VsOSmTfpjI/adaPjGiTwmNtZ/C/YVkkcnvE0dSDqIbVkrGzegwadxdA&#10;6EqMoiTcwGjZj3bBGsNqxnvmfy+WtmuEMTHBwJl5R5ICcjmLmIWTqcbToVijjmXt3JpieODTjGty&#10;2f53OOMH0yIP9m+zZie95v7isjO2wseC6uuzM3qVVrOYhQq3G8SduO4eOPqIxOJf7N76hyMZHmtY&#10;yEErtbwNuRcXmCe8eg+UYbMGe7DwRg/DTMjeEYFs8yD+RWSoB4HoI7CZpeR+0ngg1ICL2Ll/+oef&#10;Zk1QdwI+RkIgNWMybleDdW/M5O2C2Yxx8dpUPaYPcHOCMGfm/sLur0nJHB9QON5Jk040HpOX749P&#10;HHxjVqrRv7aCMPBaQFv7GPH/ALwLmeZ3bO2aeMTukysLkBMYdPzFVpPOXMbjHH9NaaMY5q2Vkb0G&#10;MI8cC8fbOVptsR7x3XRW7iz6DuQZcy8CF1xMP6pBBHqfDUN48KzZAjsdVVWaThtGyznt2y9RW8t4&#10;dvA7VjCLJzdqsocw1nIIFoTiRkgJZ79pZvKxj7RBgWwSuaCfucnHaKvTMm5qlbZyULdHm8vK2GCP&#10;vroSj244GQI1Q6fk5HLm9YuLcpfSdlt/FXiOac1p6dhYVQm8v7n8NGCMxB+fzFDZt7OSPj/kRh43&#10;xjx+WkJS2o2wbL5fez/FtKyDZ4B4FDl+QitRLd3GuYmo3TTT2SY3Z9yNM8Dn+EkSYYM8CGuHBDZ/&#10;MT7z6Hm+Qh40iPLPyKtt5oOBtz1XO171+BcZksl5a9BtOhdRzTUwKyX8ayZu4jVvlDy8RRYXJOU2&#10;v8w5yS3x241RKkl+O/B3Oar2TINVaYEGZetQnV7hltOe5xcC99waMM7lrB5islWSscZMfMVbl8wJ&#10;H/daS6263cMDtF2Zt8A8flrPXgyR63furSGZMf8AvjUxxI8eeACsmdoEd0VNkHH8hFcHFzgjQ2Ts&#10;8A8CmOLkA8CxutqUW0kMf4XlJkhCRkPB30zMHHfUxuTGTHGorh4pe86PcVPqAZN9yKyM3A43Pvk8&#10;1MzQYzOVz+ThWliXbRVXEnIYeOPjGs9rCRjmRGMffW2N7cd/xrN6kIKBkDXtx3VtcpQm9XYYuZcq&#10;ox+oJO2YOcGkTSUMjccDbBB/2Jl48G8enjj4LvLVkl8nG536PSwdNe6o7W4ebu3G7ZVRvCcEGpGp&#10;jMZIyA8CJPKbwTEBuXAQqJS9uOByfGe5Hatftrkcm6ppclA8Rvp++npeTHwcZBeal2W5eDs+WpjO&#10;l3oSZ/qrFuV9cclDWkwYyxjwWPqIDPBjgGCO/wDpdxaE3lZLnvqh1pK3IR44NTmpKZqWj3QmrFNJ&#10;wTcscH4imDmg3LIEfMt6vvobS7cjwZ4I9S51FDJJyQOQR2MnUSKVFu6XCRuBx8HTtLQnA8DY+NB6&#10;bk43OS+tObt2xskYOYsWbNrNqFjLUmGvJgUPw0Nk5MbnHH5S2ycUG2cjPBBdwLMSUWRmQHU8u6rU&#10;uiNUQuhNW0ht5g5g4zlwLVJW4HGyyfUWbuGeDR5nVRKTuCByG04BomwvMHwn1l8cPBmZYIONAZe8&#10;3Ztgj6aTh4KBljj41SftI2jGfH9K2uYm4xslVY/1nU005w8xjxwfhqnkqQkd+CDpqkjqAkBN27/w&#10;lDlcwwOccfGNPxnKXTK3PeIpuZsHp4TUxx8flpkc8JAPJpobPHBI84eMekg7ffdeDmQLuoWF2jnn&#10;Td42yTvBvGQAwWsfmKYzlY4CAwcA0BpeXkDrLYJfbjHeTk/Zi2nqe4VUgxsCH6n+NPSOaDf3449O&#10;AamThnvJDwQKhs2blg5wRg+EunhPtMyalppzh5gGCODqKHMHBAj+pzFT5e4JA5B4FZCEJH8OAiJv&#10;aEJuKSS4a/8A2iMaqpCYye/yxqyPHm5vccB8iDuCb/NuRk8tcldUWuTZ/cGJfNCMxHg5cHT+dTBz&#10;gkAvqIlMBjgbADHwKtuGZIB5P4SR1qmltLVEztAkfX5imS95p4O+gIyaR4/whpEcEg4OmgclwSGT&#10;vok3cWRnjg1Euz/7TB00HeXICYO+RLNS4qs0eEuHjg81GO2MY8BtTVQ3d8Yjhj6imDl+Pg8pbF1R&#10;i02hJxu0DY/g5aGyu3AyBAjA3A4BgDzPMQduSyQ9nUgHpJN1paXynx42z6M3TQeYOB/qJb4PgQ0h&#10;EUWhcHhsxmz/AISJPNEeTgSk7jAywR8F1QyPMF+BW01KrIrt4JS+aYODU8xWreNPHGqHLx9+x+mj&#10;w8g8l1QuepXbLYSWtJjwncj41DI3xjwJN7huPjUMc0HbWY51pp9oMScmAeONEhvCR2IOWqG3mhO+&#10;rJJ85AY9ROEFwb8z3E8QmPgPkRKVsxxvcEfTVbqB4O4fArpmMtUPTNraAZhokPg/UQEjwkZENcTA&#10;e8nDGfmfzpDeDgyeWooUITMm2BgYx2zxxqntxk4INPy1ZBuMYvLUNvbt4+/d5at7RF3QwzHZJ/CR&#10;KeVB3IONDW7gds/8NDW9yMmAx0hLgpF9oCMyYL/MVkZzS9n7iA9jjMQEcCeJuzYdmNP62oR0Rm9Y&#10;U2QL3tVnzl3hsTmDap6U9p1I+U5H34I1zHKx8+9wXUpHPJjR82PMpbyeo28a6CFzAYuZwrarFm8V&#10;xKySGxBBqW9O4srJMCQZ7+RblL64lNbMt8g047WoIvGudZ5K8BDx8xOzKVTVWL+IThZv1Ct1ZNMY&#10;z2VzHtMl+7SEDmDU1dRb84l43Iz/AN4s9rhnvMlO2jB+GuShJqag6Bz7VGG7D64HLZjggPzF29MK&#10;w3xtjDwLzHk5CMHp4INOO6u3tlbwbxsCCM9yNW5/Cqt6giwuTb2zQp5MP6pPBy47WouhPV7btvse&#10;c3fWM1Y3HBKT4OO0lsHqQjlkCWwcF3UXQ8i619szOev8OdRS+aDgHrHtrjPbBVDk02wNgXIB6i7A&#10;nknHG2PHBpxrzTrCaPZlMXwQn0RltfOvVHnnCDN6wcFnA30cenb5a6E2AON2pw8EfTWGkGyk5bLy&#10;1jWkbH5peZPoL+Qi4vmz8IdLyz+LGdoknI/I+gg8pcQzyV2XJ+pbXpBMJfz4++uCa0b+Dg3tZnKU&#10;01eZkeYZuNmP6itVHycryY4IAKnuHg9dXyh6gG2egjXdZNzelkVnCQvxe4dCSuRvYCbmY5cBNJdF&#10;S8eMYIA9MVtZvJ3kyndjAAuDzFpFvsrJ9W4ReIzcm1h7FChfT+EZqSXlg49RPDcb+UEHcHpplwRy&#10;/vwBBcUyXytyzLjj4/MUVxp0FkmDcfZx8fGtIpcfZUpBB/vGsTqSYYCAgg6hVcHlQEtgDBwKKah1&#10;Rcl5sE0nDZtLsHftLJZHMMbk+vnQd5MCRjxx3fpp6Ry8jkmOBZbn7VbByU7xsDOaYBqWediMMCoj&#10;iTvYOPjTLjRHg765hzlds06G9wtL+fj30IYOAamCqcRiYIFik0eEbEAaBGJOTTVv7v27gm0008zJ&#10;Hn5aHTiYaWTqIxK5eMzLW6iLQSEVzOokVLbWwrv00MttvYyWe4uP9qlN7hU4IzacBOWvQd20HAQE&#10;cHULbIsC9YSVto5LvIQXDN16dyZmapdf5jjOZcbbE/tOA64k7k2eBadsXlY2z2VGcgt20y4umZby&#10;bUjtaap454SByA3Ltr2HMobJiVnlmMdVLsPWcc3FAMOBRCOCOR2Y+oVZXs7nA37IEfM0ra1obMcb&#10;Y5r68Rwqam7h7PMdYop9aTTcyAbQHuLyjrSRjZ1XNWcHJIXTXrdUknHH2Vj/ABFwH6zjNkzqOVGZ&#10;85wK2Rf0FheyeIZPunH4xuWE6s8sJF1c3pdzMpbjbMRagtRZ7VDdk/lLGNsDWH1F0sQbmQ0exjcn&#10;txuBan7at63zCM4VqCn3oW1mMFuMZS6aw2YS8kGSx1V1RNHjYw5qaDUjJqrB5oTG2xwfUWL1rri1&#10;yVVFq2NzgjCdA0LnTXe1aU25gpjGbU0l577N7cc2Y9OMhbS78tvTSk7Zzd5XMXP5rblx2G1y/wDh&#10;XrMHouhyTIgIA6itW0DeZayAzsFHcKtU2HyvBvz8wMnmK4bSCS6ayk4Y+d5lpdOnJqY2s550I4nk&#10;cwIFzjg4CaSodWTBy5JjjOtUcSsjbR7g9VYnPCYxY++RWpRvET+0Q5PLyOSHjjOt4l8jGEfPFqC5&#10;awGTkskBg6fMWqS945jsfqq3eM4A1Q3HAQ4eZGPy1Q2cvxkWhTAYzOc+nARVsbfATBGkPGwg8zZk&#10;j4OC6tglY3MFjHp+WNU+m2Y3NjwLQnjgbMeTp6S4vMptO0xjjZqfH7Njvp55NCR320B7kCzeRzQk&#10;bbAjzOcOYCZONefU7x3V2yXyTsyPyMW0F1ddSdnubIDbl21leyORj+8x/h3FspMnABcxn5qu2dPh&#10;YXmDJyDgJggTW7jjIdPDtwcaeI4Xkm01p0pDmlzgsKhzSV+04INOAat7+aY3OTpodL2+/kPHGu6w&#10;zjHmgEg20A8HMjUxvLxhHj75CqyDkY4OP9RPEZ4Bnjj4Fqdbb2yLozH5o3JvOBU9xMHMGQPTWqTg&#10;mos9cSu9f0OYVenYybtHFzYW6DabmDly5s2Ml1dQt2llsCONYdScvbMya1rGtsJNN55K4XnLdbtn&#10;Tcs7aiHMHFnJBxrjnbZPCWzhgtY/LXV27kuY41yXtsZjgFNY+WsvlhKly9wuz9vSHnXVBNT3Flbw&#10;ZY860ipM7lAd3H31/R8J1STwSb3TPSDIFRAP3EZMCsc0Gh0jYY3oFraeBmGv0PLyBmLHGf4q9hdn&#10;/s0tYxxrySkcve7yDQt2yr042VuJjGyBHYuXOX4F4R+2ZLeljsPU/wBnO206Vl5CRjx+YsgqiaY3&#10;uCBXzd3Fv79b0umsTJ95Pj8peIfs/dV1DFnqmZHtzHHnDpxk6njWb7QGc2gbZz24LX7kC0hnMMZE&#10;H2mWzMsEa9vws3d3DjMmhVRxDPG5I3uCPUQdxcCM8EHmrQnlP7y5yH5el+2g8wle7DvQai9ghdk8&#10;qm90zdxMO5q4P9a6u2R03LnhAR6pIyeUuRXjcjl6ANjmFXopsTle7MgRwcf8i8//AGjZnoom38x1&#10;HI2M6mWa1/w7bBJjj07nTR5nLxs85rQ4On30YGPGTP8ASRKoBjgZMYO+vMuX8m1vcPVJiau2ZjUG&#10;5QEPoZ+XcGslHokOYOnbEtInmfR5fSIocnk44B3o+PlL1SFlNo4WbD3iq7WCOYKPBHBd/CXm/Ujg&#10;dzkL2YryTtnNKbnADliXkvOKXG5mJ+nbLy1p8sPVU8y+ZoX4cA3BuRgggBbgWnbJ6PcuZ0DB1C3V&#10;Q5ezsveRnGtgpeoBsC+zeVqE9/3V0Du1tnJI7u4ejTwlmXMQwcFpXak5WN4QHw1lezeXknzYDkx8&#10;nliXTdPysYR/9NcZcejJTtWH7MLYbEEGogLgmOxBfReblwrOHEwsufcWXNc01EQyHXE8bNmyrdHu&#10;CRuT/SQGsCEeOQQQdNXah2ZI2x47FvVSPKDzTQgFJGQEEALitNscGeFDpQAfc41YyNPCvtFp81eB&#10;4/RyUy4jwIlMAbsPHGqhOHBLeOBCcY5gaTNBkjyzxnVbcVB3IEBeb684Fm5KswEBBHdH+ErfUp+u&#10;tNal7ghh+Zc6aGzRxeIeDuD1UHkZCRtsd/mKY8l7lzyT24PiJFPlglwBmjccbbHHp21w3t0GSMp8&#10;HlXPkXYFQM3oWx8a899uFUe24ID3P51p4aE3qzLz81SohzqN4RgTGt+2RzAc1mOOPTjXIryYEjc5&#10;10VsPeEjmwIIAXLnTXa5lH2Q8xwzvtZ29XFwMuxwLkWqHm/kyaequqJw8IZt7Z5Wp4FzHMG4wzbH&#10;BwfyLkcX2ju80m0eZy8YW2DzEHmFu0AMCeJMBxkwf+xIbfeXOOA61EGGEphIxwS5jHBxkVPcEwNv&#10;fWwOGf8AVwNfl8xZjOBlMPJpwDToTrRU1NRlbgeMmOPTuLYNnbNtA5Yx8xUMkv3kgIIP9wLZqTZk&#10;lowdSAnURk3bQnGJ3TeK8cMplJcEYBaa4zeN7JDmj4F112feZci4uV6sk5LiTyw6rbNPmZNu4YbN&#10;JWV45yK7U/s3cm4wLbKTpNsbWsdJap2eJmP31pzeZqttZyScYruHK802bjCPzFj80puzfXXVSPMZ&#10;MEGppLAZ5b18atxmTcwiclRibwY4BoaQemrJMG+MmNASDwZ1tIMtyQPxpody5kRG3gGpkvlZDFTz&#10;9D8nnpWF/BxkFbV2pfeN5A5NwDQaR0m5fzEAYALbCM9zHggBkGsbJ8Sl/wC42ISBdsEuHjCD6ayu&#10;YPHK0hm4x5DHtqn1ZbgLZbakChhJqaWTe0UkbxzHkR5mzex/DUyl5WNyTOtaZyfc9ZJm5NStsVCh&#10;W7hks4pckA7xlm84b2VsFYVI2gGsTI4I8c3o+BdDi3NaoyplN22PSuV488aZnjcdzIjze5HkgUyY&#10;SfAJahKUNmtUk8v08arbNmMPzrcqTcMo2WCO0srJvqK4SSq2yRqGQhIFdng2wR47+dZ68JqqJO6W&#10;uGbmmgLhx31McTBB3hMCdScuXaVzgbaxjVgJUb1+TBBqLNpWPfHIIO4takYm7Bxo+0RjLcuLncih&#10;KvFnh48ZqQt3+w33ZfsfHNbDyZHth8tdqSh3IZSMEDEAtPqLiEm1Bs2HgvY4/L7ihONrhTcJ7a8Q&#10;5gwmZzTNzx4Vfw4P4HqmF5gx8JVa/iO2XtSb5fxnQsjz465Sk+0fBnj1IyK1/wDEIdzHGYWBcnxc&#10;lPRr6GnCdOjmBLDU5o3GsArCeNw39fPy0HqnapjbZDrnCeVSV4Rei8pcmyvHTjacxn+Zoqu2S55N&#10;N5IfAhrdvgQ1mQhkScOBh4F6+lNe2s8rmzbC1EnhLdmPgGq3NJhj4EH3wiGuJhgXxEIi61wSbt8a&#10;JDlaDy95jzqyN3A7afrasuhAd4PcC5FapfWGngjVJeZyKYK3bQ5Cmq3C28snbI7l6BNTaoSONGBA&#10;G8vczJ7ZbJ77PuWbnBGlaY6Nprpr/IRutLtQ8ncmJogW/PNmbkw8ZuBM7J5Xg3HB1OounCSN6/sQ&#10;R8C5DNczqjNrO0wuFtUAdmezPc2wIFrTyhx28EfAr5T8n3ZsCONPTycWSYF5Jk+c7W7Z6DCxilqO&#10;J6k2V/1ifQyKhk2bjgc+ZcXY7uZjgJgjVamEwZBGfHprUhc/y2N04BDsBE7hxbMKf3YmcFuBUmoH&#10;g4OA+ca0LaZVg+AK5qmE0x5F7Pi7mqsYeZZmapTa1gaeTDHnWbuHG8kVxmZ7mRTKfpgd3G54F2qW&#10;qVocj3CqS+XkR4hFaqgcDCPAEGRU+VsyGJjj4E660/RDcDJGiUvl4u+rI4GO3kAmW8rJGkXDaSHv&#10;g4CYFrVJk78ems3by/ATGr5K2bmP4cCS8ea19qCQEwNloUnG9NrGPzFhrPdmZAa9yPmrVJfWDlsM&#10;FkGdIp+mOvOhKbl/P8azHaQ83ZyfHxp6V7QCwDwOVntUTzfCZEQrbh11pTxvCRjPH+KnpfL98Jjj&#10;6fMTw5PjJej4EiXGwz4PxFa8jAM4Jec44z5B8tZW4HgcnV8eXIx5+oqS4b2SHXwHBjSjGqHNCYyY&#10;4OBEnk0HbBAnpe33lfUE5nry4iTOX3hq1TCT4yKGTRV4G/bM6fbNm28mtLN68qQbl6fAg/28etmW&#10;5wcCzcjghiY41lIS23cH37VY9MHhDETLdmSBLjVqZ51aIBo8iVsaJEbkjyQJDl9kmONTgWRvotsa&#10;myMZHLnHAnWbcZm3IV2psbZnnN0+oo7iw0KT0+M2SM/MWhS/Z2Mw70YFkresBwEB4PMWnN9pjly2&#10;A2bMbfxFl3S/LNVNIpxJ20tzwAVJZzRzG5wWPqK4PJW9ctsZtPV1EzL6fbMxnNH5Su/1AeUOePHJ&#10;nOc5SQKG3lY9c0fGhtQTjG5swKGSYexYO5/gX5IrgC8GN5o2M6Gy8g2bk8EfAjEnHjKePzOWg9QS&#10;9zGS8qP6YENxMMeePUgQ0ltznTLwmAYIIFcKbpcjkYMYEl20PSiwz2YM7JMaZ3jTWqVjTY2zb6aw&#10;Fw4JAROTuqMuamomW8aeIzwDTLMfIUxwO8rDMIbdvjRgY1MZjsjwWOYpgxj7+ogKR5uNGBkwIOMm&#10;PjScPMaWFIYJNEyzHvjkECqu8YyK4SMmDgAp3FiUGtS9myCPB30BnjhsG/BfVVG4cmyI8SVjjbY+&#10;Ysumpu4dDdaZXOHBI1XVaJpnIgNvuLoUGK4hkb4yJ4fgRjc9PGhrcftPuL4IpLtK5eKAeNPOJXjJ&#10;gRiT21fBytsEV42n8TxqO6osKTL5GJsM8ZtREht95+7MbiU0nDIxLMGot+pNxKabpg7mM4iOXnLt&#10;dyBIdNr7hRslJkeyt6ZleeacCuEv3YJN2D01Sa42uNtyAwDwD5nzqn0vtI3NzjCDeDE0hr66a1qu&#10;wFylds6cleiQ8cZ+WqTPKgI5IeODpl/OoY28+f5LG7wE1PfQeeU3NoB+XB5ithIsE3lJeTRzrxwH&#10;V2peaTZ+M8BtTzLqpO8SlmTPdJH9JEm88mMHADd4EOSfktU4uBHgg41SZXcC9AZzx80l1PTiaeBV&#10;WVuHLl7nULt1RcjvHY0n2iEt4I/KQGsG4pw2yAzj1dNVuh5HjICM2nB1FuW8S1twAFj8teYuqgyt&#10;s9CTbJVuHB80I9lRMcenH01ZKHrD2k8ZjroSpNmf2nJecnE3XK9UUeSVOThCfeIPhru0dJOVX8xy&#10;82E2M2xfwmzPK83zzUeHNB+wx37i5LbzhyzJ76uEjrgcDnGZZc3GNX2wRk/qHbDOYOQtsjHOP8nu&#10;oOQbmN6xx/VWYk2mXhggjUyV7QBPCc/Jy9VcK6E3udOdP6yiHZjeoBbsCCwr5J54M2f9Ncut5o2C&#10;2BHG+uRrYKHeNjDx31yLoVR10LJ2nN/rYTQb+dADfyM2v78a5LbvCRy49nTVq22VYR/U88jgPcCQ&#10;v8izen5oQ2jBpr+icKnpsehZ47zBN6nISAO3l94mfgR6X24CYIP4amTCX2R+4NVsjjU8xdD3TADE&#10;0IONzjQ1wTA2wfqJ4nQ8CDkIQxFOOQdObB5x9npLPJrH5S4cr+pHEymT5ybjIW4vUPY/s/ZQSG8/&#10;4N15f7C8wawGOOZPo4PNXG8o6xW5HLM+b+Z2eaS1WKj2Getx2eNXCXvLxAeBVuNHpOzJGTBAu6ce&#10;fHV1L7TJTJJScLaVe0kFqEIuaakeY3JzQdRaQ3oebRjvRgtwfEWb1A3Jcsx9NEOEpfnj3AEesT3E&#10;St2R41MHI8DbGmSN3MfyDVtNoghkIQxM60ik2ZDEBBBwEVbk9NuH5NEHLXWmy/Z+OO/eBcjILT1c&#10;+NRTaldwoK3UFJ7y2BePbN0xrHyaJDtoPxLS2bag4csCYL+Qn+BYPJx478cad5ROGCDGZtn4LSzE&#10;jPGta3fSPAqfu47i/QGbvGeBEpPL7xMEamTT7yhtwlzIgWaFL5Wygc51oQ2baDoZ1jMrbvYyZFvF&#10;PyObQDxmtfirKdcoYkMMx+zbzq4ENZ83HHd01cCPGzZsfeXwhwD5Yxd9Un7SNo3PPuQJFxYPDbjj&#10;ICCABfwkYHJx3PM8wiht3hIyaILa0iXytybJBx9RPQBz3PJHZvwLN5gMcAwQQLsCqKbHcxx/iDWA&#10;1BJxRvcAeBdB3VCnJNI2Z145ptsAwed0xrpCh3k6eEPOH5xY+bq8a4zZuCRkO2CtIlbjcxaz4o1z&#10;D8Lu7YlKD0O2D7TCM+3HPMj5XzrmnbJXjY0xfYPvTjmEVPoOtBypsfGfITpiWJ1xVHbc20eBGMhV&#10;NeP8kvkrrBtA2swXR6vMWwSecNn8xlTBme5GuY7Ypa2wdZGKXbkbPQPDez9ROdCt7Z8uO3tshJcw&#10;kIAx/euVc9xcH1pUnIx9Pl/ItU2iTwk4c2b+iO1cXMdYW4L8cGp8RamMS2qtgTXWmbzyYDcuTx+Y&#10;g5G6hkcEjInhuCJ7iQeIPuIxK24++h1wqLt3GmlAWqVjxl9xdmbN27aW0FNX8enG4LabLi2Xks54&#10;1szjaIQ0pYy0PAPV/bXIZ+E2T061/nOlws1UbcYQ5o4G2Jgv5ycxUkcw9pBHGDIPlqY4JgHjj1I+&#10;oRU8c0JA5xwfxFtU7JmPOhCTDdmX/mnnM+RB3DgkycgYMwfC1FT5O8I8IDGfOTVIRbxI2Y2bkDaD&#10;UM4UKfsxalFhhu1AYwudzbam78z51ntPsxxubxuBbxtIpvs1y+gjBbj6hCdz3Vg7iYWW2OD8Ma6G&#10;/ZETUbpsEntQEBHB5q1SrKs1AQNjlGHlDtLkWT1hueePUMpsFWFfkyHLjXPuS60TebXONoj1zo/7&#10;+ZdLbB9j94YH7w9u5/IuXdnUjlW875Mj+zD5i7BpfbSyjcAgZgycteP/ALRclPWmjGI/1GHdcsdL&#10;bfMf/bwnU/2LZQEBHBpxokztsOdweZaVFle1yTG43osaoNaesXLWrc8DbU8vwLwvDZDmBkrRbIHp&#10;fqPWnZTFKVZeee+2yaXq0nkDbgI6V2oOeS6W61gWPqEIsHqioCP5ic0fGQqqpJ4SAi/sfomtiR1n&#10;845p1sp7D04o/aBIDEvQAtx2tRPVBtE3lkeyDJ01zfsbriQsx43+orhWG1AbxsfcGIhhH++svl/8&#10;XIX0/GRJdsgck0vPcFi5qoDtA1rEH4hEBldSYB5OMnUQGrJoRyPBHxrtN20+gF48bXAdS2rtT80I&#10;5z2OlbWV2yRjwQca06m3nZrbHzLZUPBJpDeYcjxjRIjwceSBQxy+9f8AHzRpPJWRtng+kvK0Unqm&#10;8Z68yOfc5mqtCkdQezZ+MfTQfsfeSYI+O1qER5vJ8YwQR9MXldxOmuUxQiEhqi7U/UDZyTAbT+p4&#10;0zXFNsn7I8EGosleM3rYmODg5g1ZG9QEuZz51l9FU6xby3rbFVsOURt9we4I1vFJzQhsgT7uYfLI&#10;JU/aJKxuSb4H8RDaHnhGZP8ALXquMm2qPN5qemcdgUvtkehvs5qDeP8AGgNWSOi6hLeD7Gb8ipP2&#10;gGYeMNokY0YbjbP2wOp/vurnps1sF1izahI6lVZktQbF3IR3mxxEg8xY+4oeYs3IMYC41s1SM51I&#10;R42xyjgVDb7WHIdEwBLocZzA2Tud05+ZC6Zu4a1Rc0chl1k139Jc61gz9tPjW5UvtobNnOsC3Ar5&#10;PKXp2thneSc4t66jbvp6JkXq9yPUIdNtVWcZytwVs5BGvRrZnWDKZSkEBuPl3FxbPKLeypzgjAr5&#10;s7eEuWYOPmpHM2G6mIbXL82pp2ZMJeKMeMNrHy0BIQls8djIPp99Q5ORzGPPwIk35uQC8kuq22Ho&#10;XdJjOeezAgjQeYEZPB44+PlK7PJWM2eDjVJmErIHofiIT0je2Odaooc0b4BqtkeEgc5+NaF7Nr40&#10;BmDdtG5wLroSFNOYm3AftgkA8HcJ01z3tIk47l6BdCW21zJ+GmXEjbTIe7RgzrThIVGbYZcz7Sqs&#10;5Rpsg4yYLCuHZbk2eDgVbmAxyp6eCPzVamdSCCundNOS7fcLVKxvWA8+pArUzJqc9UN5XDaOxg4x&#10;qZL6g3wmODTjH01ludaWpOhJHLxx54D241v0vkbZy2wX1x/T9WbnrczpancXSNN143ciwQHFjXj/&#10;ADlmJcf/AA56dy/0jCxvG7lnwHuW+Wq2SuHsbbAG7+Ej98bkh4IFmRJOSMhsF1ec6Z3WT42nQdFV&#10;2yE42gPdcMZ1DldQORubwTlR55SZHA8elj+mqf6WjhgTB5avhy0+GtGvtDo2r7hrLfaILeQXgW/p&#10;K+N5oyeEyH/VWEU+ce+4HKus8p8cdhzAe3GNM1zClN0WxAaJbVYsPTiRkgv4D3EHk80JLR4HILjX&#10;qDWVzSqJs2vxwH5fTUyR7THph2XgLi9GhVVfpOSe7eNacOCBJjDqNSdRHqfp/tW/gQGn6olMF+A2&#10;nB5ZFdqbmA5bMcbY/wCkosnjIrFWR/iLYU1ttbDDdsFHvZOMDyDgHzBjUyj3DafSXBAfWGK3bXTm&#10;0DcpxJTwcu4vM2YTibUTPjmbcm6ncpOlyVPjs+P5ROfSqM2xfwHS8upuVPB7tFpx3dNZvVGz4sbk&#10;/KJbRKXTXtFvvoeAlvTWnCmG8s8Glprgsk7KYme7j6jXxOmhJizlHMUwpty2bWTcHKuIDK6PcmH7&#10;i6wdhG5Hgj1FBb08NtyT5xrSic+v0T6GunvGW7llNtgO2Zy9tbwGBbjS2iSscBccGp/oQchShcns&#10;/iJiaTgj9sCDv3V8w2GntzUeX8hRMmq6Dpx6g6fbGlx5xAC3HdtLYNm84Kb+rXJ//pYn+Wsff1IN&#10;tITs+XG3LdRjZvVjaZWII9Qw17Bk3dScVCmqu/WdIymaWYDNo+MaMTSZiMP6eoNZhUDjA5vQdTVQ&#10;dvNHMZMEYLi/mbP8gtVOfxrd7p6pC5gti1mky44953ny0RqBmN+yPAs3G4cts8AEYk88cmyWFlQ8&#10;bKjytGLf7p9c5TVVnK9YUnuFiOD6SpMvnj2SEA5Zntxj6fcXSFcOMA8EYFy6Rvgc/i8tf0ryZk2y&#10;Vbh5VzBCUp22dXUnS8hrMgJxJ/Z3o/vrL/SrtUEnvMn0EfUFb1VyLTbyYyF6BywPnXZlJ1w2rZlu&#10;cfs8wHzBl762eYIXU7gnCzats865hL9wmL4MHAMqMMyEueZArttYpsjCY3owcwpLip8rmA4LGPyl&#10;1sJ+yc+5FTQ83bsrgDRgto9p3ARwdRUlwS8PJ+mjEvcE/U5ZEqcOQdUUe8Izl2OPgtJmcDbPL8EZ&#10;+YodFvHscuOGAFyAae7Dc2jmD+IvA8+9XV7h6pCTsmG0uzHLZs+Dft6v50B2kTyyPB3FoVWScTmx&#10;Mmx84+YqTWkrHNZde7/UXZwqpvTyGHJTbVKkLOaZO41MfcXY2z8baNlegu4PLXJcvle5kwG4F0Js&#10;/eEZ5w8A+muozKbVbZmYXaabwzbkck3Yx7lzylldSSOYyd7Z7hNVXDfMF/pwEV2lbztUecFyMdrm&#10;qzl92yGT7pm9P0+QOsbgJq21dpfcjJjj83lpl44s6MfB5ieHcgJgWpN3VGWl28B3FxsTB3E8zeYC&#10;e+NWTTjJgjB+oiXZ7K30vqLFhbZpzUEyRzQUHH1PNVwcSds5HebWvprPXDxlBYDqpmVvMBDxhPb6&#10;XuJMxPmD4TvLLVJx4CWfxUSIMsYz+NDR5Ov9NGGd2DPH1F59kn1dQdnCHpePAPR04EYJMHJm1mO1&#10;jQ1n17PAlMG+Al6Bee32tOi8kG9uWXOCPzUSHNBx5FW3ErG5Hjg4ENmA3LYYIwrUmOUpX6iFNxsw&#10;yDjGCMKaG48aqlPvNLH3CKyEtx5149Nw1krvnXJdskwg0HcDHGPzI0hkxqHMNEePl3F0+MTVtkU0&#10;4D2+N7M+x+YsB3clv3F0t6wmdyCP4S5Xkc43Nzgc6gV/V/KT/wDp8c/n3mD8W8Q5HvJD4OmrJS9S&#10;OZI5z8CmU3LxOZicMHArJNNn96UgcwHFjurtNlpjGnTgjKpGwI4OO0sreSMja/BGDIRVXth7IVsF&#10;DzSXT5tZj04yKJDq/wC0d3QPs/bj7SAGPgVq2yStyG+8g4LSMDpfcCXoFamdQNnkuPJ34OZdtkQ5&#10;wf0zgOVzQsAzwcxU+eEIZyr5VkjJJJ1g7iGuJWWAl6xkWolPmGXQAZG3JHkjUyaN+4rsOXjC5BGH&#10;gIhtWSMjYmODgIkPHFDl8wcsHOQ6uw3hIyXr/wBNVV5JyGbANAtapem70hO5g1Ixi1Lqc5KlqsAz&#10;GcTRy8Jjj40ekbMhh44ONPSuXjjHjVkl/sznJwKMEoGXjMTDObgImaXng2cxsx/dXHMVknknK8ZY&#10;FlfZ7lm9wGQlBQ46i2wSdzJ2WTUZEtbsRWql25HNFgMHUt6ltU/bJOGzmlJHAzPcgtK4erm8E8kE&#10;1YX864TPu+wSGfl4zf5f3ZdYOIzHGyvd9AJ48I2EDHwLYWUrbGbH6fme5AsSnBCGcngj4FwGAmdR&#10;Kev8p0+TTWoqsw1hgRKXyNzAPH3LSA3BwEwLYG8wxssC9G0dUo59KLQC3bijJz/xFT9pg/ZgY+NX&#10;AjjA9yfVQfaA3vS7H3F886OD+0c9uB7yNJmPBxp7k2I4E83HjXapORJg2fIwKtkZ4ONWRncgc4E9&#10;MG4ox4O+gCq7vq4EYl48HyJlu3wOc6vknZ4LEcaimOrLoSQa3lZDDz6dtWqm5fqf9VGG7PUwKYOV&#10;vW2fccnTuKKFa00+iNOl43IRgg5gR6Wktsp9njZbzf1h6Sx+i3BICAgjB9RbxTdPkj1oOp01a8KQ&#10;xPHl5l9QXMVPpeYYOPjVwqAm5yk4Y9SMix+RzjGPH8JeY8zwrVHXYZ1TTWnjcbwmCDjWfzOeEkhD&#10;YD/hoXPJ49bE0T/TXPlSVm9dF1uNeZxuU5THbmm0dBNzKlf3HRT3arjb4IDrJSbQXMBDR3shFj46&#10;gG5yd9DSzAgS4I+BdTjeTYyvHgo+856bn2tO0aQrkUyZbtGrhRbMcbnHADOPy1yjR7yyPBHwE5a2&#10;ai6o9psxnz/zr0PAQui2F/CYuTdYmwvm1SViDng4CcxYC4l7aD8NbxUjjGPBHwE1Fyv2o5gmJwxn&#10;z3Vt5OE1nbI8Y9XmGqEnl4eDzOmn5vQ5JzKt8gBct9NDJHKxwE8yAi7N2dSYYpVgjALAvC+cc/6g&#10;Xpxr0949Nw0L1ltsPKmBm5lr2z5ZV1ns/qTG2B/DX1t82aCbE3tvwEWI0PNN2c4Pirosfkomfx+j&#10;Tn9EuxMus7ebkx5I+AiDj9myR+UocreYxgMlOHA4CY+YubhJ6bbOnc60D9l+0vo4LpIFx/tgkZGx&#10;F1d2p7Tk04/LWS7XJPvOtBwEur0HCuqaclmU2qOG7ZICK+U+8wEVVeDskzo9TY8ZM/AvTTzg35vc&#10;M2swdRZ7XEnGYeODp8xXYjwcA8EGn1Bqnzxx7Tz9FKvGGYytveJgXclDjwSmVGgByxai5Xl8rsuc&#10;ekuqKTt9nAwfV/bXCcwPO15fSKoGbaAh8fTFy1yLWjgfJj4F11NCEcuT4+oJcl7SGGoeODzUYDvC&#10;c/2jASZCKG4IlMCaiDkIvT0pOEH/AEkxrQaPyEyLPW48a2bZvK8cxBB5iTO1rUPhbrTq6TvN5ZAe&#10;QAzkVkJPCcEB7fmeNPUvRYwjO2v3IBl0xpmrKLchvxttRebOdEktPQeilrUVslUOTOTwcz6Sp7fe&#10;d5PH5aJM2b1nrG6fMRhmS9OgRh5JNUi7uFUtRxU3umnSeYOXLKybgIL8mBM1g8ZRy59HBa6SAycZ&#10;DDOGA9u2UokHnDcppKeCPjGhyRBzq8cEuY4FVZgz1McauBLcBMEemg7wg4BgjTr6hZns0l+nkVVl&#10;7cm+rSJg4HGhsrl4zOU+8KQlJ8jlaRUjMkAwYPKuqns5feJggWnStmSatj3j/d1QTlVlduAeOPjG&#10;j0rnA0Nmkr5HxFnoyEbEwX1OAzVErLG9OYPAqGd4QPGtycPMY8BgLPZozGYiEvByCnkcDMhrhupj&#10;hvZSbkHwRqgWARj1FZJe4JAoe7juIwzbj3lfl5+UGhSt45jyQLbKb3mMeM3B5iD0fKxxtgYwfiLZ&#10;mcvG2yWOWuFmzTtIUIobgZIB4NX8RARyN7H0FrTdnqY/iq+S+XjjsRwAFqCXL5PmDpjahYW05pJs&#10;3eucnfVbJQcxDkgXWrxm5YcfATpp1xbu47HMWZD5zawtdy+o4tHJ5i2Jg76MDqSbMyLcpg39pwRg&#10;ydP30HnEnG5bY7FvmiXXdapvcQYvqyrtmbt60e/FSeVI5t4w3UNGQffBy0eHK8fH5S0uiif9uZd7&#10;QO3qxzvOP+GthpuqbxARxrGCSsoZjn6i36n6PHGPy1yfM0OBVYbeF6q01Vu8bxjxR6nxEBmjsrNz&#10;9RPsJLuw8MfT5aPN2YzDz+avHEy9ITrF8Wup6M5PUq3CpkmDlzwcA1VZpPHoR44ONbOOTN4CAREl&#10;Ny4xMflrcTzYozXcv2nMZJ49gJkAXU8xTPtBMe/+mtzmcnl0A8gM93y0pXS7Y2eMBdRan75RWaeL&#10;I5D+7LfrnOnakxeDx2LiGkcTGAeOABV1d9l2QclgX6qrc4p9kzv6AsBC6i0oXM8X6Al3L7f+4OdW&#10;daPQkxx9PzF0JQdYMnnO047SqpKDlzkgMFocf1U8zovcM8HByyLrYWTx7TFdjJazfnEnbPB44P8A&#10;fzKkvKfskPHGfOlK5gRtfg/CTM4qgkGSxnW291qTMS6pwYby/Bwf3SeJMMAwYNOPmaayuYV4QLnz&#10;IPLVb/4gbz8ONecTMLY2w6dOaOim84xkwR8flqYNxgGcP8Ncxj2iEgJgcnyJPNohICAj1cCdCwrT&#10;565UXzawzHHIb3fGVcuuJhgbYOZ8NbBONoA3kpOGO0RYzNG+mA0GpcXdcvw9qthzGTm2tsWAd4Ib&#10;gV8pOcECMDaM+TmKks8iu0rlY2bmVRm6hbRF1yISTn7jZnEwxtt5gtcrUuq+UmQUY95DwEWS9n4H&#10;Jwx8khVoUvHucpBBB5qxc/Csx71mnhZlUqw04ZO/31N9E5HGPOf4azeOZkFY8HlqH6XZXBNHpr+W&#10;JeEXb6H8j2JM01kbhtc9zlJ4kwZQDwdxZ6MZI7EEd3Aho7seTzBLpU/ZopE61rTSHBBwDxtjoa3m&#10;hDcfH00DaWxEweYrS7ZD1jd8a46bKs109P8Aj9xpoSVurX7iNkeD4S5opsb1s5A87g1vM0eY/QeB&#10;YkNuSMmDvju3Br2D9lG1es4TnP8Aw7DqKabfCS2XAYM5rbjtdLgXNLeoHL+Y7+8fXIyamoqrMJOT&#10;eQRhBbjSmlNzFmPeYD8xe2pwClf3cR5zCQ22w7HlUwZPx42fw0nIsfAsx2fEwS7BAfITl/4ls7Dl&#10;L+OeZoTIOTkL/Wf0RhX2xY5+A9ODjRiMmDJCnXg9zbZ/pjVW3izx6i5x0MuDIHv0lKbuNT31TxzD&#10;B1+Wj0scaeNJfDrK0OCTzIT6imy9uQxMcf8A2JbveJkMjzfRyQLMc7wUXUAeYDHG3PB3CL9p8Q4B&#10;4O4pTwaHSQBSZIF+kKbJVqvgPnbaHiNsHBwcxCCOPRGPAr1K6fI50e/5atQ9nZDEPjBb+oushcg5&#10;Rnc09Ejdk1LMH3cpi5AK+SORkjJn4OZ4Fp0v2djuYNVxb8paQOVymSD1jtWcHxC412ULk2Av8ZI9&#10;45+bzYpRmMvpfGiRKLJbP0/qqZONuFBS0WDfizAw+mL/ALFic49ZR7G5/qSnBDg8xyuguxUbtx/+&#10;ZzH7zypPbjmqSvZmR+PBvxdP/lhf44lZG9J05T2tfat/iOXOdcizivNoMyIeOOeFZwE5gxZFnDem&#10;3MycXn70rj6hMajmc5ffXI4ODg/QfPVmVb+k7vebaKClv3mebxH/AOWWWP8A1p6cgL7BTjpxB5hP&#10;+9YOOm5azsR2M6TdkLggDy1zTOarfHulv7pt8yQbBOPWrn1v+qqPEP6ixhxt42lPHPtNpnB9JWX0&#10;iIHjTPo99RRObKtfT6ZfEO/cyJ+st8r7SnY8ZqjLjJ5ZUBebP7JDxxzUuMmrpqJHIyNvaWZ7fwxp&#10;0FWPAlsvwLSVzV1unoeOnCXeplRv8OVtxTeDjfFJ+Khx6OvD+/OlqbO25JjgUzsfVwRqd0PK+W8T&#10;Rj/+3MDd0WSEeO+VEZZTUqiHrLX5hL7I8cCz6YNnEZMnHzFkNnSlsrY72lnRRe4uOB3FDs478cHH&#10;a6aZpyXz6Ah8E8Ljb/FR6XkeXM+mj1B+j20+PjtJPriXHTI3/Hw0DTGRGNj7AMG2qe5e7cKOP6qH&#10;P6krxsTBBPHWD9iNa0Qg+BROzxx3sdrmqFHOUv5y392YjTF5XK6iZvTvIH2ci0JnWlTtiY47REZs&#10;YL8HL1U8Qenjj6is15yn/wAxH7sxD8k+1CYmJgcyoXxLSPErhtGT2xiXAqi3YCCS9ArG4tmHjjAt&#10;TX9okpXh4J8RP7tL+uS3FYU45yQacCvlPzCUmFggPcXPkwkzc3AgzikxWzxwLSTzxZ3BLsNLX2ze&#10;KkGyCTHpDjVVJLxPGyw6eUkWAYI4Dl+mi9HyObQNt2C+6XUXQJz8D77zLplds0iVy9s8Hk04xq1D&#10;p/Txx6n86ytnTcxbDOHtVGG84n0qyRnuQDW0jNY9vbkCaZav8OWTscZiZEYHR7lsS9As97YmsZMc&#10;HH8JGCVxOoB7tHax+Yi6I0L2qL4Slx86DppTRvp5FlbirJi2GfGe2q2PaI9j4+ouLzXL6mbh0ELN&#10;F9cA1E6zl+P51kDyq3sD29Bpp77fzG5ggY/4Fg43CRvZYPdkzcewx28cCp84IMOeDp+YqgSZzo1i&#10;Az63ATqDTM3paY285y4PqLf0yOLj+Biv6pgRbzjAQ+uJGG5N5yQacCzgdLWc8By6aOycRWw857a6&#10;aFzXi1mY7GSy7EkbmPr/AE0Sl8jHbzguaqobh45uHsnLgtIaOePbeCM5dTqIfzmpnbHIxjVm8N3g&#10;5ayxqkuGZHhDxxguKoOZm9t44Lqhb49jbY75dNJh59U3Xw1LXJcsuEvl+AZ4O/1Ey8qBs2sY/N1F&#10;VW7cnZ16+XARDZ4McDYHxOYmzXKEpuM92gTTUB1PLUOm25JkPHHxj/3bSqQnIc8yDlqZSY3Mb28H&#10;TDaurtISVMiWHPOc3qzpyRs92bAj8xEiPHNw/g5SG03vLmXdX/GpnZZLmC/y15+50WM47RCWtUUm&#10;cN8BOfcuCQ1vUg2GTV80aPVIMcDbHBzhrH6gmA5kyBHBp29O4vQeX9xJxea2jsBxWDl/KWPj0raD&#10;7VG5H42PjVDo9wOOnAXtT6SuE4qRsZkxwamkut7ZzRz3MKPJA9sxnuQE1VDnlFklTk8EfUWhTSqB&#10;uXoAxg5eqhtUTDtgn0+WszJ7ppQtsp8nZ7mTHBp3PLWkEcYB4O+gMrkeAYA38i1RnI20A70flLz6&#10;b0imnaQrqjl2qBuXhMEALfVWG1JvLbJ5i7GqiXjgyaQ7a5vqgYzOf+kunwr1HMZpBQ6b5eP+6Wwb&#10;Px+0gjWYs244HuDuLbNn8jJA5z9Pl+Bama7JFjE7pvFLtxhyfxF0VKyDjHgsLB2bOy5zrQmc0JAM&#10;EHLXkeThWno8J9ZaibtcwQcHUQd4QgfxEBl80LGTAZWTdxxixx8ay0uUvbYW9wDj3m5e1dNXBncj&#10;H1VMZyscA8cAEHcezfONZmZqUqxZZCCTweAaDt3g42yRJgM2SPykHcNyBXCum7VizWIjhwSAeC+q&#10;o4IWBze5kHmI+T03ie+pgJPesxwLHhdz0PzDHAwkw08cCuFJkxkz/wC8aZ7DHbBBGrhK5XZ4F2UL&#10;lmrcYR9cXAZO+q3NGZIL+Dpo8NxZ41W5hPG3nrZ63yycpLwmDRjWMzyebgT3PhLcnDcVvGsrnFFk&#10;eX4IODmjIu0wsIwMn/TGZPPHMY8EH6i6Ek7jeWWPv2lgNP0u5bX1p0jeWSACk5N9W2W4xBfG7gcH&#10;w4FDcOMedB3jfHwcCJNyD3bHy/hpPdNIDkcamD+Gg80eEuIk4JZHjgVVcczHAonJFOcEpeQm+q1P&#10;CaZ1ntwnHArUzeEj+RCBAHbzQgfxFntYN3rweTjHy1ZJ443ZycPfVbI4JGP8X9xegcswq22HJZl1&#10;u2YbL7kDnGa7gurWqbmmprcFq6qTNG/tt6Pp8tHhjGawbuLrsm85iEku0wZ7y2vQfSQ1nLyGcgV2&#10;IMUchswfpqHJ294YMfGNeb5PJ7Ug62FC3TQmcnEFte5cY9Ug0BqB4OPgBnIjw5gSAYMHUVbeS8kZ&#10;DmD1OYuFwuMazckf7Trpr1VbYpe3cxufMQ2pJWQzbOtClYx7tn8pMjbk4IwLU7ThNGyZXI5WNsPJ&#10;wcsl1EiDGYeT8RWRxJ7N+Ox0kHeN8A8nHduq28h6IPM5XZHjCfmK1M/Gs3lc4JAQCuA3jmPIHUuL&#10;nnvtabado01omphL95HgQGXziyPBHqKyS/OnJS23bGuaZLOKTLAQBoNTpKtzjRbAggBnW/TRuII8&#10;6qswkYnPHwLqOt+oYDoX0zDeMuDmRoC8k5IHuOMFuAnwltn2PwExwcCemErbG4+NHrNSiJ2Mawxl&#10;vT+B7gv8wV0fyIDNLe+ngj41p0wldkd6DT6arbymxx63mLZRubhiOQVscvJ3FZHjdtr4+NQ5w3I2&#10;ICNtwDTLN4OPPfz81P3iM1STt2xh5PKVwlY2wR2YFmNLzRXy5e4+NFJppcTNOPg4EyOV6Z8ahyse&#10;AmBWTeB2wY/NVqU7wdaDRs2TYZ4I+MihvCYB440eGTATHGgNSTQmhBYyXU9xFeU8crbPBng1caoc&#10;wtBc4G2nH5iuDy4FyeODgJqqGRxLo88fHaXFTXNU0tTTUKcVAPcsAQZ7VolxVvtzTwR8dq0lqWvc&#10;IoZB4Pn5iISFA5zmFqk9yOXXo+MiAkJuz3P1EyzfkDfg7hFW5hNLznkZ1clO8Ic82xu85HUg5txT&#10;Nz3mxocvy1Vafb2Zbej47umNapT9vdr0fUXPOd0zjp4W6rcKe4k44PiIDjV8cW7n1EH7LErYU20+&#10;vQU8kvJB8NWrc2zZtZj1I7StXZ7aNkAPftKqvGe7OffT3Td2sEQq1WGejcYCWYEYcW4M8f4aZeDJ&#10;BfjgQ0ecnlraS4xXlkHMCRjfQQH/AElDZjxuQBg6aht3mBsfHxo9I5WOAd6Pj6iJrh0JFgYb5M6J&#10;M7fxUhkHHkj4ESmA8fB01zznHQJQQ3jezfx8CpI2fcj6nMVw3gkbbJxqhvHFkmTj+GrYSTMmuIbx&#10;4VsQ8Hlq7bO3G+Ex/hDWbvG7m2c3Mj+L31dtmedyDHwEKuhTCMy86QI3I2bHNBpx2llc0eD3IAb+&#10;dXysJ5ZZHg7hBW1g7e4YQMf4adk3BCA7hvjJo/qIwSV4BgMlcJrx8uBHhj9iPHGfl9NJuqCgAtx4&#10;ye4kQaZ4ONEm/tI8Hl6qxZpZCSDWcw1ORb+oj1wZvk5iA9lkDk/TTO7kuAxpFKh7nNUXy5u2eDUg&#10;VbeS8kbkDnuDUMbxz+xaUxnMCRjs9xIc6oTTaIkwwWEiTDeSAgj4FDIzJHkg6ZUYIQXBYtwWlyem&#10;aq7Zs9F9QDkl82kN+asD24x9NbNs7mjarWWCMGt1LfcjWSzCaOYGR1ibecT6iZj2xKupzB9yNdpy&#10;lmZTL7Pi+U5nmbFqXuRzqicbPySfnagbvMGsTriV47Fn6i6c2b7YKcryXHDHabmIL2lk5VJnFDtt&#10;9AZsDRu2iD8C61yVSdz4W/TMvC5NTNs4z/4RkjmO+f2bmEWqUfbg+5gt/EtLSKsnDYLI7MILkayu&#10;k54ygsNu+RQwpsqSr7QgtyaYsZu2bZUEvIaUnjcqt+rWSXNhvjGOIcd1PTCeDjbHg+EsBk/szZ8Y&#10;PmlEMi6HllLVXmLzY6xUes782gVhLuzjhgPbucxeYMnnD1zNpq2YHyXbgyLoqaVAOVUweNye3Ha5&#10;hVyLs/cOe2j2T3N40rfzr0GF2tw8yA9YPHrl7ZcnFjHzO4tm2JzQcBMEGpb/ACJbZKTZBZXgg9tt&#10;WyID6v8AbCQ+MH4ixebEqZjzpuWfxZ0hUDwcA8C4h2kWwuT/AFV11MB7zkv5BiXJe1wm7PX0H0l5&#10;9yy6tp2nMCbFHPbwg+DVVwo8bffQfhKhkcDuK1UnNBwOcf0ra9VduxDzFO049UNmbdsZsfBx+Wod&#10;YOMZMHfVP2P1IS1radzljV8mg95c3oONfz50TVZCRYe6pdbj0Fq2ZyscA8Ef4iu1aN28Yj4fKVbo&#10;uXubp4zfw1cHjfvwaitm1DkOb2zARsyPJ0fwN/51atzxss5860Km5HgvueXcKi8zlLaFvyFz83Mq&#10;7ZanG6GfSunxuXuCPgHqq1S+T2XKZZjexkUwg3HOXJZOabSUheYDwIDM5YQ5AQQfiIl6YCccaeEX&#10;BGvPvXLYzbCynaKG4oghm5449NWSmKcwEBGYGRXH3EQI39nXo/L/ADM2TtmK9KiKRw2jsQQIjjVQ&#10;I3G2bHjjPbjUMdQciCNZfMGAlSZVixSQvP49JZNVAyPJc+g/DV2cPN8e5OAaZnEnwNj2T510/L7u&#10;ibHWz4gmosUcokp9s2lNnmRkWAzSTjDf6cY/NXSEvI5tvmwQFI6u/kWJzwbmBzgc3b3NIv6jhPtU&#10;eBuRU06E2B7yaXZwLpxmQkbaysB9XOVuTCfY/wCz9NdRN5WWAZ8H1V5xqn/qEg9OQ7/p6CHUEvJ2&#10;Tjg53T9xcc+sZQeCSnf3xYxiFp+D3l2xcI5HkWG7SJGOd9qtnJ9HdV61jHVJPJZvdPOXZ/UjaAnt&#10;gMnTItgrSqCTinH0Bj8svsw/cXK5CE7WPBBphWqN5eOMYIA3SRk5iS6Fu2EBW5pI92GfBqRkWJ1B&#10;L7N/GuhJo4HcswHuRrnurCYCHg7iie7eNTySHR803Z6xDBx3RL0s2iTRsFkBhAfO4a6hB+NeUcnc&#10;EC9Aby9RdRN5w9mu4v4+C1aWXmcZa2OwfhptanrDFF1JPnN9nA+0Rlu21qk4rS9o37kf7i5XGNzv&#10;J8F3mreNn9DuXLLeXPAtRCU2mY4mTAbl4PHB5SxOcUe9jHejtanTXWnZ+7NuQLUFprAagmjkw8/A&#10;PpraS6oS8ytvJyQE59taFL8ja9fuXCqty9mSOxriH1VMcDs6N/louIXIGZwPGTHB5umg9QZCAjg4&#10;EnDglwGDzUm7cj9yeDokSXj0l2pN5ZJgV8tjj/8AhVmNPy8lzBH01sFscDbBBx6SxZp08IJSchLm&#10;CDgWtSOl7LkEZumJZ7R4xhmII410U8cNjDYxwH5i83yblKad1C3VGkbNyEMyPZBku8xXzdyRkxoN&#10;s4yMcnUR944JAReSZmZbes7rGJ2gEcRPSRFB4IAe8o8ZO/Ghrt6P+m0vB9JsmNKdWdXrp4jG54OM&#10;GcisjdmOCx8NQ7l6x8NPEJgsY+Bey4W1qjCnBIY8f4ihzyYYMkHGPmJkkwJHwfqIPu5Y88Gou0hI&#10;Upu4YrnWlP3jwXfhoO41uv8ApJTAbkJDweWVMkHZ4+NdolxzNJDZs8b28Y63iXkHHwacCw2VsyOX&#10;oFszCXtw549RcXzbNrN/DJDvot9HP8RcObdGePfo49SNduxn0snUXHW2CTk7Omq5Ll/JtbkI5p5l&#10;P2R55g1AT2nGqe4ISDgWnTRngcnjjVbmDMcA8i/qiE7ZP5+mp3TMXFyMi1rZ3I20Dm85Vbby/Uz2&#10;lrVPuBwDyAuK100iSk1R5OGUDYEAQcwq7q2fzi9LmMcGnpcteb5JeRyPy11psnnj00pA2gBnGW3c&#10;Xi/7WcY2bEj/AN/vHo/Jk2uWdRTSaYL8HcWAy+oLzk+NblUkrHuR4zcdrlrkuaDch5IPqWlzHI2G&#10;iti7Z13ME1qmmzSeaCCS9+ms3rAj2cOfL1dNB6beObmCPykeIzGGx7dkHy10+FS1WQMWY+yIUN5R&#10;71m2vX1ldSTRzBox8a6KqCYYJccPfGuY6scXnJ4L/MXsKX2nn01IzQbMj+fAwdMWovTKj5fuzLkW&#10;4FwfsHk5DTE8cf8AvAvRSXj3ZsDGv5w/azk/t8df5T1vkCF9lsDA2Y0zOMliD4Seb5x5ONMzhvqA&#10;j0vhqLljcUdPlDK548G2JkAqrS80cmGDm4LqvlWt8A+RzEBk42UbkAYNPlafcXqqE/ZDhXu3joOc&#10;Nx/Zh9j491Xj1NHBHM2s2OqvVbahVjaVU4+D3yCtDte+vMFvT/tJ3MZ7eraIruTO0+wy+bPIWTBy&#10;cZr+Pg6iMSOR3nOAOnARMjJ8DRVq2Xy8jydAjg81d051Sji0JtaeimyOXjlslYwR+UtkaTLTycCp&#10;cnpOy2ArI3HZHgjXm7nnqiUBB0O9+2s5eS+yTOtUgQaYtBuOPIk3laX+HuGHTxvgz8xWSk3Fltg/&#10;TQ2rCYCYIONKm25LYI++h4o2CV5BgV1aD0/fWTU/MCQEWmNZgThVqJqSGQlpNcNBxjMohJeMLbBG&#10;i7c2NNPM/wA62kuMZxjNYPGUqGCCAFuBVuX03Lpk2x2MhP8AGtOmkjZPG2N4C4q2QhAjwQaYRq2Z&#10;SfYTmmGzyRvZI5BAE9wPKVk7Qsjxxntqt7WKk7Nl16/1VyvK6onVTkswacHKtrL6JsncB2TrL5Wl&#10;ePZl7G2B1eWuJ9pmz+YsHt54DOTUXpBL6fGzGCAILhhi5i579YxnebMY/hcxdDhXKjNrWYuT3Vbh&#10;5pzCV4CLeNg5ME6BBGoZNn82ea1i3cVk2f02Rg9Bj47q6DJpU2IcjC25Vh3s4Z+zYIOC1y1yvXlP&#10;2Xuj/CXS1PzTTxudODzO+qrUkvG8yeZ5a8+hOqcenuT1KjidwzwOc586vknb2SeZ1VcKgpMcD3Aa&#10;6SBTKfbkjcgg75NO2tRzjF6Ktpam8nIZsCD8VU+eUmNs2PjPcXRVvc2WcGfzFks0mDaNyfGfq3Vl&#10;pmmm5Jksjle55zAuQE/cV8kcv3wmCDgH+RPbvjH5YeoiUjJuzkEd/JdQ59pmI2jTt4G2l2CDzVx/&#10;WDd65mx8fBdW/VBUGAgMHHdWV1Y4x5/94EmE/pgyf2lQepuaMmcuBBGfOlPJg5f5AgtwfCWVjeCC&#10;THHqeWrtL6jbwcFrB8RYrXarbZ8RiJSrzAaSj3JiYI9NUOqJGKAeTprQ39fsmAzxwHufDWA1BWG8&#10;3sAFq4uXkJLfbH9wRN6RfbADhuNUmYN9TB8VGCTAkZFDIMkZfqL0yFacy59pW3DPGTItgodm2CME&#10;ceos9cDwERKTzQkBAQJ0ztBC2mnTknZtwtnxggESMnlIb2e5jbHjsXPiLQtjcrbPJK+M5PnIXTWz&#10;N5G2gcsQ2BYBl5a8/wDXO7IWegoxlqo7Di37JuTa1j6ah/Y8kYzmsfCXpY8p+Svync2BWRitjVVm&#10;FDylsIAfhFuIdzYou/dhR5+y+m7I8GrjVKmdQEgvtgrZdoDghpseVSfU6Sz2eUeSQuQB5jogtT3F&#10;qQqmbjPmOXmpr7ZjI5O5fuc6TxnZ0YF0JQ9HjckPB3B8wiA1JTbbtEGDgXWoyaraznnYzZsKrQ9B&#10;vZq5BAEH4islUScbAh20Gpb6i1RxUDaTyUDNn1NW531mLxmRyPHHp3FYibaKpMl3MkedEpHcuWfM&#10;Uxw43ZVUcwwEyJLwNgmEvbQDyHVPeSfv9xTGbzHnj1I0SmjwcbZZabVFjqmmSvCYCZEBcOCRq7El&#10;4uONU9w31Mi2zn3oDEreDbZ40+8qlxHkvoANuS2hxGyV6tVrrYw+JC/b5FZJXOMaz0g1NZ+hzcwQ&#10;IdCTqP8A9M2xvNLN+ONMkqRxHk8tVQbcnfRJuMa571aotvaPOHBIx50HIPGrhL5Xv5MFhaF9ixxj&#10;xr51qo22ORjGyTBxkcwcCZuEjWnOJGOAh8Crc0k+7EVqXpaJdjKituGZLarjgmBaCMnj4FVZw3xk&#10;yLSInJBzOYWVb2c4JbWfDaFuI63IpZqNBF1Rdt8HBn76G6hlEb++jG9tzZIFla6D0vtDtLzjcyYI&#10;P4avjOVuZxMQYAW4F+7P5O2jJn4OoQi1pvN2TZzjb2sa43NZitr+BEfcO0xkNNW4/wB06D2b0oyZ&#10;2IO4NdIMxtrYMC5MpSpHNvBGtxpucEMv5p5txk9rtWM1PTsZk4qlVrNImk43ZtkWETysMGbvo9XE&#10;1GHnHt6Sw30T1nbxmPkX3CcsMWvRjI+ojJ8wKAM1r2yQ8ZuNY/Uu0ghhH1y6ih1xNxmenWJzR5jJ&#10;gXvvLfLUbYZqg8+yXMze2sGTiaEMRARjJxowTOobh4OAeCBero0rPP3vKqT7xjR7tQl3IhpE8zHe&#10;JggVvdAuw2Y422OMFyNBxjwEWkDleBtnVJmGTgQg06R4bgcY8CmceRVsZMCJS+4ZIpH3hLeN26CM&#10;N5wSNVtxbgJjjRKXuMfAn0CTSJPL8ZPMgW2SumyR/Dj+ksfovO5Bj4F0sOaXh7s2AndoEmezCnyf&#10;TUxvL2zZtyNZblI6fHcxmBcVD2gPGUDk7MPB8LxpyXWjqDJdTgjPb/kQ0g+/3FZBtyRk9xM9ntoM&#10;nmJB+TPZgMhiYINRZvNGZIL+PjXRTiRud2yAtwLJXDf2097U6i+3H1yTGez9TOtapeVjbS45jdNV&#10;twzHA5PHGD8NKYEJbwI3mkTtoTzWKfAqTOJg2gJgg40NnDxyHJAq23bkMTHGn0ibwkNuQxEelcnx&#10;kwWE830c8aMS+aYCY0hzhxMcU2SAuCBHm9PjZttbjSHNCRok4cYx4O+k3uLCtkmDaDgVVcPCRq1P&#10;Jf3IFDeSfUwQJosmS9wSBsiTNmQyMN6fwNs/TUwbxsEeCAAlHcOoFLxibZIwLbKfnG52I+4RYaQj&#10;aDjPkGmSVQO5gv8AVUTt0tRtHQk4nDl/fjj41VXk4I2bHCjDOYS5zKQR3+WgNUDIZto6iIVI55jM&#10;wmA7h0NczgcY0ppL9Q+NVWaDHBwLUqSYxoVLzSzrRpEng3JDxx8BFm7MbmMael4yBSehGpcaQ3G2&#10;N5SuA5wSMgMALapMnIygHnP+GnphVg2ZMiy3ptcaiHVqCVaVAODJH01z281nKsk0mm8kPHzEBGTA&#10;TGtmEisxZrrQwyb99TLg4CYI0HuOY0nA8CfSSB7fB3FDcTDHkQe54EyNFIB4bhMkcKGQhFDtopAM&#10;M7ka0iTs8A8EGpGqrTecmRbBTbdyEfIzpLzShFbuWSYOZGNEpoQkY/cRhxL8DnPpxqqzSYDgHgCf&#10;OTmKLulvaKHziZ1dpXR+MeONVsjcbMmCM6mOKk08F/lqx1vlkSavMDzxm2gvweWJAZfTZHJMgENJ&#10;OB8dhGCVoSCxBHp20ndUDnKYWogyM9EIM9pUOcOHpiYDPsnlo92wR42ycfLUMkn9ixx8aegQ4qsv&#10;HqY4EYI4cuRqtzB4MORXyRvGwZTjj40PBIBJTZLespkj3kLkEDbj+GiTycDMOzBwK+UnokyAQ5w+&#10;g36k+1oBgjfgufip6qG72NtZjPbgSbzx6YeOM9uAnTUNu8l0eeM9w31f5lCl9Q6kx95LyBvxwAVP&#10;ePCRkPBAC5AtgnFSMox4A9QVq2NPN3Apa2vWN3j/ADxxrU61JOYPqa5o+BPSuoLLnHBqKZVFQEfk&#10;yA+EtO2f7O2zlsBy8PbgH++osnNUpW4XYyE1rdsPSPaINtLjwR8auErrBszbY49R0TzO4nv+E8uY&#10;MjvDHKOMnLGmZfsXevB49UcDheb/APT27nUHdphZBYBmm1x6b2Zn+os9mE43bncZOp41v3/zMelj&#10;35ZjUHq7zELk+A9u2uoxnQeW8HYXIdxhhswcMox441mLweqeMK6c/wCA72PjP+Is3qDZe5YEs8yN&#10;dBCqb55zEzGSzK25HvBAfIrJL3ExbDvRnVkleyuYuSYL9uD4q3Km/VzZPx61R3PpCScm7Hxu4IhY&#10;VrTE2e2CYwEz2iRrZpHt4G2lx4OWYguYtUZ+p/THfmrr6dpYPtg2HsqYZAM2fXLl39hc8iFgMk2t&#10;fxHQ/u/KhKs6gwGeThsYuOPqKZScwJvOTqLMZhJ3Nz3EYk84chKD4a7V0KpW2cI7umtTwmAmfTVb&#10;JMG1v30eI8vDxx9RU8bcYc6cnsii4DcNoxo9Scn3+Ygg+KIQ1T5fnyQca0jZ28bM5sAzngGsvJ9q&#10;RWVwu6d1bSCNpPQT7AC3ba2h/trx5qQeNzjXcm2DbZLprIOzWx7lwolxnPCDtg+GuY5GgtjKfZ83&#10;GdRzZk1SenWv5Sht2epnWhU24ZNnoDG4BrPSZyK+SuX3mxzR9Ndo84tJsDzaBg6BSQdMfcWJvHBH&#10;Lm9H1EY3wdz6aDuCDjIkpTUNLtJxjjbYI+orU3pNsYmCDgVbpcd4gIIDrQiOBQDOGBOvqAAkcOZa&#10;2shPbuKZK6km0qIfdjlVPnEwHvOAPTR6Ty8jwgIPMQ/dFUmhVZ7eyY2T7wa15SxkbMgb8EC2yXkG&#10;zZPg3/h6azFw4HArUdqsQQ3BN2bZ+NUkhCRow4mGmdU+YTjuJIA3c8eeNXCn5fLoM5tNUMjjeckC&#10;mDGSAmBDrWizopm4krZsCO+mZpUjYzbHv34ayvschhggg41MZ0uQ2SM+dRJhf1z5e4ZJMGzzzVaq&#10;bl4486hy+Tsm2SPjWwU/Kx8di3BzU5+0WJ3AxI5eMLnGYC2an27Zz7ZfFgWJt/6ymO7QcBFvErbj&#10;Z32cHmqItK3XA8DIBrFuAnLWAydxLoJt7TwWi210ttInEubSk8BtSMdrTXFtPt3s1nWOPTgW13Ig&#10;hzjWh02TfcDMHM5lpXwlH7hLjxx87qLbNmdJkbX4I7WNHqwp8bCXPn/9qHyxpMLJpHpOG5pTbkI8&#10;cenAg8vl/tIDcz4atVUN3Ny8a7gJy1fKPZjgsOXILkAxXdRWuEvBrOm3sb1jG5YlGEfmI9UA5dbO&#10;aDp8sfjVql9UOXMufRm4xl0yeCBU/txsYZ44wcv9xIRcfkp5JeSCXHjc6cZOWsBrgfs2OBdFVBMC&#10;TVtgDx2lz3tMcDCMDaDjGLUVsIjMTwKYMg4ENJcjRJuzKkuFjwyY0YZjwZ41DGMTb4kaVwhiZ0oA&#10;8SaYyYIFpG8NoGwI4AW9L86pNPjGHPGtImgxP22ODTWU/umijslbeTRtAywWM5FQxjcm4OBGCM3M&#10;HO4FZJXJ9/cggj04Fb2hQzJ3m7ZAroSn5w2k8xA8vicOhrJZfJxwOdHUt+YgM8cWdEPH1FC5KmjU&#10;PcombTK0ezt6eMx7nV0libh4QyPWyQX4FWxtyR3/AALUSkS5wBgVwleSwg+599XCRjHHYj76RNEJ&#10;D2+EgbZ+BMjqRzBkgV8HT++EBBHwKZNKXbMGR47Bb/TXP/ZGdw2+icVZvWjlsPBAfOmJhVDkw8EZ&#10;8ip7dmTjj4FDmhLI0epoq3dgRc0TicDgHjg41VSPCRobvnPU2WNyOSe4tzSPXpqZbjZdm8nI5zx8&#10;C3543092gB9NZjs/b4Gx4+4tUI4JGT31OjvD09kp8weMmBAQdZUmYOCRucmors4psm+ncmBzNQaz&#10;GoJh3IFbSDgwQg23BqRqGSoB28ECDysg+/qIO80XOCPjSKRB2wzJjJu3f8xXaVjEbRc6kawIkwcw&#10;EveZzFvtLzAb9te0l4JNtUo93hd0ZcSvdrEEHAmRuBwWII1MqicWfxFT28058HMgToSWyVbh8fUp&#10;o9OCDjJjsKh1AzIEfmK+OBjMNQxyMbnjAJWo+zdwxXbpgMwmmAdk11ZuRxuzldXTDZ2PuaawesKH&#10;cs867rC5qI3tnI5PGNJknmgo+vbjtLbJXMBwDxwfC1PAuS2bgjYi3Ki3D0xAdSC0uoyeM6mIZmMm&#10;uW46WJK2U4ZHCb+KuD9pFFklrk67wk7cYeSf6g1T9oFJtp8yOaDjH+deY8vv9Wyq/lO65gT10T9R&#10;51409K6weypyCMJ7cY0YqSnyMHJ4I1nDwWAmdet6aKaeVPSdx0Xt4l07bAYVCC5B5nfWtS/ZXLpk&#10;5A5k88a4ObbJxwQLzNl7jARbZR9YTGWkBG2fFGoqWxu38H5S2E+tx6rU3Sb2WjwGtEg6aGzRngJj&#10;sFGsrpPaBUcDIDkJ7kFq5qq+S/awyNkmTG3B5i8qyeMVJb+o9VhZNq1bhcJGTG2BBHxp543xk8u2&#10;kOXsn9iNm+FjGW7pF/wp6YS9zBfjjXIv5faptkd506cmpqiqzSm2UbbHABYPOGZGD3By4LttdLDG&#10;2Nng1EBqSi+0h++PV+damFycqDtyCLJ4xMlW2cxuHntPuDR6XjJGS8Hpp6cU25bX9AunzNJHpHKx&#10;mGfGcV7zF2nrNVRxfqxtpzrtYpvfGx3gdNcjdsOGxMEa9K5hK7xDwGtY/wCdcH7SKP3CYnwcC6LC&#10;Tks2/A5jNYxqtwDyeYXirVJW4s2I4FicrGQK36lxjcssC6Z6DFSL2m5jgPnV2peYOYCXg8HUTLxu&#10;2C2PHBpxjTNFzC89weYuXyUNUlT1m1jHVOOjJPWLYzhljPcuC1EeHV4mE4tR8kixF5Lyy16ByFCK&#10;wmn9YsoOXGvHJfJKtXe5p48HFw66HoCc+1ajt4c3lxs8B0OmkqE51odSBUil5PZzmfcxaGwtxrx2&#10;YjSM3bd4npCN1W4Z4/lmOxHBx+YjrOYOd2sm1ILSvpZW2NnscxMS+nyB4NT6mdaeOykaT4LYn3v4&#10;GZMgtX2zMSUuN5fgjVPHRe4EvQH6S2CcW2xM4Lax95VhAuTwRnKu9Q6W1VazmHVL7gf9MrbuR2Y7&#10;WNDG9PTFgTG2fW4/L8aBR1CQpcF8X1FoTBwSMYIIuMYlnqyU/E6eiOQlU00eV1gOMYAvwW9K2RZL&#10;WFNyF+5OE3tAfhZPlVlGS8PB+ogL+km7kgMB7cfTItiDzuuO70/D0RM3DNaF9mezuYycuDScNSct&#10;bZVGydywbbyEGT99c0s6gqemyZD7xB+4ukKP9YBlPpTuD8G5vfiFyRrresi5bc+Iy+tbB2+nMfbt&#10;yR8nUD5arcwmDmVObJtMPmEV2HWDaTzE7OZMbcBC6ZBp6cN5LUjbAzOIkZE790oi2/h/dE/vBar9&#10;RQ+z2TwmO/okWSvJXMWc63aA+RHnDNzLSH1y4PLWnDl4zSXf+ZHaXQ4zDNg+f6XCZc3JqkqOV9rk&#10;4bGcgCHT8xTNjFyOY5ONU+eSchpsfwK4U2Ps3Wg01a5LlqOfhd2w7Smjgkdg3ftWyI9TYxm49OMa&#10;wGR1o9ckxm/U8a2ZmQZs8HGvMM+i3bPR8M40jcxxj6RI1VRjGzJeg4P5EHJUFnj+kg8wqjds/cXM&#10;QuWGnQuyagPtc9pZbzAuRWc4HG9PjXVFYVA2cynJwWlxO4zvT4F6ryLjGxlVsPN+Zpu7Ys2yTzDe&#10;SYIFahtyQOQGbHtuh9RZXSYyBIA0a2aVs3MZARhPcj/wL0h0I5lM0slUPPttKTs3n/yab8snnwQL&#10;nv7PkgIcJtO2JdySvZmyNLu0oD23rfU3kuSD9pLaRS7aay5jNQ2iR9QY0iFk4i/s4Te6cW03K/bQ&#10;BjV2JT44B6IMihuJfuDnH3LqPOJgVtYsnuQET5qRyXGnbL5pZIdmZbw3bjjvwWM645kc8J2jjsW1&#10;0VS9aY8kep8Rfz5+0DlOVJbYs9U5ZzSqq2Fbryk9wG+cwA0Scwa4Vmk8csHpwx6gSL0ynE0GYee0&#10;uFdtlPtmw7wf4a1P2fzatiQZnNibd9Zj43gw87qLoqg5W2cj0dSBcWs3BIyYF2NsbGQIwQfqL1XN&#10;bUSw4vl/ccaFNJWQN+DlwXbVxWSk8liCA+caJOM+TvqtkZktnjgAX6i57CzbTaycImTB4ONyeDvp&#10;Dycng5az0k0Jxx8ZEYl9SEtngj1IPirrvKOX84shHBIM8HAnm5Cx5Iz/AE7amfeWQDQWviJDZjCQ&#10;8HMg5o1iwnbr1nRTYW0ByMyRk99JmzchJjsXIFcOz23/AMKhpG5N5wdzzFa51pClFQebzDGMEEYM&#10;4+orhL87Y8CobMeMeP4orektCkTznwRrz7Jwtk7SFNGZX1/hpTR5jyJkbwlw/TScOBxkwR8a8+mw&#10;qjoUvtGZe4waKJDtx5I0Hb24CYL+QnLRgbfUBB31yLsNLY2w00uSTJOMcBM/GrIzHgLgvoPueP8A&#10;SQdu8ch53GnowrT71tRZJ5LxxjPg041g9STxyEn+WtaeVo2MOzGe3GsHnkwvX4I+Ma6bliFU7cMX&#10;NOt7Zku3hvvMuYuVx+8HyI12ZtEeEeSCzH01yXbx8a995S/CnknMP4otVD3Gz29B5S06TzjAPP5t&#10;wizGn5puZbyuHZ5N2A8DqQXV1rt058p9eW3N/px8tZjJ5o5lpMcC0mrHhLnIQZnKxuRHQB0hs32s&#10;Nnjbc3/lcxTJe3396c1/J01x+4ZuW3AtIoPaIRmSyb+KoeidG3D5d9Qvm1Sm7wuRnGgND9nPJcdg&#10;8BrdNa03mg37bA5/DVDHJxyp6A0YMl3mK5LwcUlxS5AjOGMGcfLIrJOGbKZU58cask4nkumRDhsb&#10;us93dyzJZ7hEXWglJW6Pp8jZ77SxuQE6amOJXuxX0DbT5un7i6oldPsjEY4AC5QiLN6wbibOX0Hm&#10;ctfOsscOckwGR0+553cIrg3pscZDwQcY1oVJzy82fMO4T+dUkcwLxxn6q+udaKLIzHZzx8fUWe1w&#10;zbQOQR+YtObzDeWxzf8AL8xVWYNxv5Te740BcYnPG5GzYEEZ10t6ucnJG5fG7lpYPVDe8P3xror1&#10;d5hgvhj6glxfNrmrx8is3+WfxZqlQS9yEmOPgcaVsaxPdyR3wmPnHy10s8uRkfNtL4ayV5Jyc7y+&#10;mvKuX8mr/cdrk4RzrMJeWBzk41ZJeTAXBGtIJIxx5+WobNu2CT/cca7v10lhierKhmXtxmyJVxK8&#10;ElPoZ7SvkrGOMgPAgO1AlmU44OBIRk2sbHHzYVcR5xmP30Sbj0wQKGPOQ8CuEnZjjHjXpyDz8D2y&#10;BICPvpTTmgjgTNQDIEmDy083cDctgQRnTwE8z2FpErle+NmOD8RZ64JgJgW/UOzGaXY+/dWJmX1q&#10;sNnCptaGKfk+nj8tbMzcNo2TGAwLkbdAZOPATPa+p4FpFN7PxzJ7z9HqLGxjupadO5NRpFNt5LOJ&#10;cCPcRDjH5qMUPSZQvXzaA/L1FDcM5jJB2YAXAt+WiVP1pZe7zY5nTEtreUYryn1Y3G535sYGf4aw&#10;duzsk5GQl1bxtEnmCbY2wLdy0P51no2eOxGH8QZVyOadUbWF3ShzTIMDyPg5SxTaPLGz8e+M+PqD&#10;XU84ld5seCwuV6olbkMxydRZkF9g7JpqOdSEJcVrl7feR41Y3FL4yHNGBTG8ns5F0HWpOf6NpMkc&#10;wI2yR8CJSecbhOgRwH5fLS3MkHzjVJqBmRs9AYPANW4yaprhE1FSjvZmzHULLIfJzB+4sTnlFkt4&#10;7GsMqMbL6kx2PAQXLWnTxu9uXg3cBBai6byTMSY+Ru5bc7UDpc1bnsqqxyEeCM+T4id+z7J5LgRw&#10;eVqW1SZHL+ynPP6v5F/PHP6VTVPWz4j1vl+2NQw6FqyXjnbLBYzrzqrim3MnmOPl6q9G6XnDeP5F&#10;j+3Ol2zxmZyEHMXnP7P8y3GzOn1+DiOg5mxip0Sz5jKqDqDfGQI1fHDe8Q8EB/8AsXLtFzgstenb&#10;R8C6EZvBuR4ID/CXs+TR5izjMXNt2ytzBx7SePl6qtVWOGz+mMfW5X51ntQOMb3kcy0iX3mU44/1&#10;Fs4xNqSKY78QcN1Q8HA9+mocvcObeRM14OzMjoPI55uxMEfAvSU6bJ5w/umnN5g5gHgj1EyRxjTx&#10;JoyjHkUMjgdvIgCZK3Bd59xdabP8kusx/qLj+XuBx2I4ONd70Gz3mQsTR9TmLzDn93TKPQOU02tH&#10;ZgzxjXIu1AfPjgXZhGfPwafw1yxtXkfPjXP8ozd7Sw0+Zk7RxbMOag0ask4HgIq3Gv6DR9x5I4Qy&#10;LbNl8wszEEaw0Y1rezi3A9z6aRk9NofjO6d39qYCAfwfC5a0hxOCOW17mLPRyPeZT+FpqhyeqCNr&#10;7A2nGPlkXh7kW9s9Vvq7hcKsmAjZwg6SrdQPGQSSpyE5RwdT51T25HL97jg/DuIDNLlt9Abjur1T&#10;Cob0kdZ57k32tNslZBhJNY7/ADCiVbcTgkG/BN/2IbS80G8bHDHaxjtW1ntSOCM5ieCPUgIryEGk&#10;GN4U8aqrwfPDGrhMGba4CyfmKZ2HvPAp5r9ooSkwGYEwEVkpuYDgc50eqCk3MGewVAW8nJARCXKa&#10;oHJcpps1Ftxv5jg5cauzyX9jjPHY5l0ZFksnuMHIDQHtxj1VpDysN5zmB9TwK24jM9mgyBGByE6z&#10;F44xkxxrZpfNJbuVk3m6az15LxxvdHgQlxOQyOCR2I0HcR+NXBuMdvBGg84l44OBKLDN5hnQ5u3R&#10;d438CBQEwcasSZ5Lt4CKySdnjcgVVuY0ek7zARDj4jvHaVLy/G2BH5a0gcrwa0HHyllez+aY231F&#10;rXag4x4O+uEedyl4pOMRnJ4I1p0nkfswNDpLE6feEgenjg1On+2uhCVANtk/UIuYz+MtVtnQ4Wb9&#10;QDzRneGqq3p/BxrSCDHG5wKG8JebYIONcJC2ts6dybTPZhI8eSAH6ioc0lZGwzwR6el+4taI808c&#10;fGqfOBlcts/TXoUJ5z70HOriT+0qyS9vgsJTgY2z3H3OonrmmBdOmacvSAakHZe51tlJuBRjBj04&#10;yLGZ4PGS9AtaptuO2CBZeaxipMQtxjqmmt7oSMfudNByEctiY4OAfmq3ycm7DwRn+mnpo3bOWx8B&#10;8/w14l6uUttZ6RdslVbuRx/5askvISPP8W1bWey+4FyDB/34FqjNuNmPHBa/xoykOLCCE9rAm7l9&#10;nWg4yKnwZcnlq1O3gzD/ALxVu5dyLjfMcbZW5pMCNiB+GocznBH4/wC899J4PUPAYNz/ABplvK8A&#10;8F7paa6FNS16HOutADdwQNjqW0ecTTGPy+lcU1vS+PjMpZJHgH+FqLexuZVbX4kTsY2ordwkae3M&#10;bzRN9VPbvjH7/TSZk0wWQZ16n6z2jkui3R5ns/G8+Iq3ONi5ICAjDwLeJXo2MCuzMePIbTuLz711&#10;KU39J2iMZFao4DqTZ29g4AF+mqG4p962yGXp88k4zDz6kBFSZhT8ujHgjAtR3PPTK3CJ3LCm9s85&#10;SS9z+wmXjjA2Bj4F3JMKDlMbZ9oC1FwrVjPc3OBegcs5pWS7ZxfMGM6EDjcYHPuLVHDgZtxjgPc1&#10;RLK2Yx2zxqySvedyAaPk3V3aDkDcpW3IZ7Zj6mqrtvBI77ODprNyPBxi3kNpGKfcEDrR6kaim7qi&#10;iE/eNgJKxxowzptvBYNAqG3rRs5c44z5PyLVG7xlbBriJpcvxr+cM/jHKae0Yyapigwzkba3g1dR&#10;VyfyJszLgCrGzeDCTHBqW/zqHOJhec4O+uZyNqlaG0ioqDNh+dHj24B4F+j9GAeTp3LiRICXMfLg&#10;XONb6euhYoDOZYPjWPOB7g9fRxsc/lroUbfU/vFmFUM7M2Y+C0vUf2WzdfWFficlzYn7JYXCX7RP&#10;YscbHIMXMVqZ15IZ9KdzfyPeDXeqKCP/ANqpLek95ZWQzUQ4CCRKn9kfY7btWA4tO7qCLx/sr+ju&#10;jV9c8l3bQ9UFNy5mRjBLQWw2hafgTQCEg4FY5hNGTwjGODqIEzH7RZj6i/lj9oqa8prxns/LL/sh&#10;e6objgbAjWZzFvgHivZFrFYN8EuYrH5g85C5CYpvVHRESTsLpc+oFaczbjDkg6apMrLjcaPB5auo&#10;xuY8ikmw5Untp9g2E5Swm3GO575FL3ckfABWql6PcvM4QfiOeBa1L6DbNie0+0R+ZyQrpcb+zR3c&#10;mPq4RMzmaJGMlldJkeDBHBqW1fJPs7HATHHdJ8MSh1Rtgpilchj74YfLbNlzJVm2iq6qvhlv9Xsh&#10;6enxrtEaY/Eq+zo/+UYcW7mCXNbXHjnXMw2iUpTDndn81E3+GJYbVnrQMoHJ4JJI94+IX/vXPkro&#10;tvAS8b2iMnmZ1ahyplB0eWuYm81qt+do5HKcuT+IeB6j2kbQakJjjfbmHy2yYl9JuTZ3hyuI/i51&#10;a25B3MHmI98i5qbzNL9mi9r+06GFyzAjAeVyZkHoW08UA4CZFNclHGNBzRkjzrBta3X0+PU2aVLC&#10;+7lcfImd3GIaJy22IePzFLH6Bl+IoeJ3hrrp/Atp0AMcsJHxp5mAYSKxvG2njQL0+BfNJGrNNfaF&#10;FY/M4xxt8gEGADUz/wARWojPTPBGq4QZISL9R3eOmugl6C9s2g7eNB5wzG4HgjDkIgDeYECPAn7p&#10;DDU+kNq2+n4/xHXWFUZyuYy17jZnuQeWrU3rCyTA8BbjT+88iNfk0l45k2wd/prssbzNKV4LZ8Jz&#10;E3Cq8sJSucNnhMEf01DnEr3YmNYbS7hxIZ0cLw+iRbk4mA3OS/zFXzBi3XWfKJxjtoZtNgjPjVKk&#10;FzfXscHmqa7m/s2fT6dtAKcmOmfwEWGiO3RMk07rWxzQiP7TcCQH5DWIIFSXDzHYgVqpODATOoXQ&#10;9FJ1YWodulkeC/oHjUwbhubPBxj01aezxmGs4etOznJ+bgJ1FiwtdJPiv5y6Zt7gecS8dvHAgRAE&#10;4EQgnFoeBRN4Hx99O4VOVr7+ghLlNGitCQk/h3FBJbg4AKyN8+SNDiSsjktlOS/x19DUe77gM8b4&#10;2XvquSt7urg8UfTReaM3LbJGg45eMw8cHGus4dYrIvv6nMOtuLuOZjNwKxvJU2fss/GPUWcM5fu1&#10;/wCIj8snDltn5i5t2jV/h3myjc7hVPSNy2Lgj4xojNJoOMVkwLcfmKJOZoMznk24x9RApg8HGOzC&#10;DONdDCa7g1QzwMtyUgucTQkA8EdrAqqPO2x9y6jJfQ2MI7Y34aAS8blmTBGDIu3U3WQo5nttCbM7&#10;dzkNpqYNsSMnvpmOWYyY4LuBXuVsyGbLBdrx+XoaaH2FLbPbeSDgu6i0JtMt4Hgj4OmRB39K+lyT&#10;GgDNyRtkj4PiKV0DqNNPBWvpj7qg8UZOCNQ3bwcBMEfU5a/SOLzjBfFgJbHcX5U9PkZkZR/xEhKP&#10;bpYFxEk4nEDjqjg5id9LfATHy47qTd4S3nBnUwGf4dvmI11Zqz7h4yV2O4iLOeS4LY8EfAS6qhOX&#10;g27fHfuaSzy5jJ7/AMVdHgYLGfcZcybUbM4mhI5ScMHm3FT3jzBLserplTJGeAZ/HdScNxmZHg7h&#10;F1joRHeVV5OBhlOfzdNXCh6kZa/KWbzSX6QII+MenbT0vG2bOcff/cXWwkfZXrOec6px2ZRcwbbk&#10;CO/bj/nRh48sucaweX1A2bOWIYODqKyTyoMDbRBcjXi+fhN9YVs+DiPQYUz7IB6omA4CHgv24/LW&#10;MuJwMLY8d8WO7y0NqSaOXJMF/ORUMjMm8/7wL+guWYVUQ8kz81zGmwUnPBm36C/cgu8v31szeaNr&#10;YIOZANcWyupBy2bAxnV8JWA2c+wQcBBLoXIMVLjYJ5OJdvoMB891aR7EZzkBktc1cQzCeEePTwQc&#10;F0VtdLUvMHLmx4P9C895sc2Mo67l/dNmbs8A8EH8JPXLIwQJ6XkvDz8fMQecOLOeBePQnOktPQHb&#10;Sik1gMkY8cfGuS55vMDnHGuqKoqRtoeDlLAakI2M9wB6fUXtHLG0rcPP8+5TGlPkZCbzeN/2LsCg&#10;3jaAYL3B0yLl1uMcZMH6i6Ep8ZN2AHvj5aTzbNUtVg7l9O8dIOG7Yw73ftJkjfuQIDS8wI5yR8fT&#10;V2b8vAvHXcwVHoKUWlPI3s5++jDeYezYO+oc3z3vpKolekgJgg7i4fJS2zmfebSU1m1SOeFt5+Pl&#10;IdU7zAXFy41m8rqCyQGNaPOJeNyyxpyOqZGevURtWlQlk4wOcCLzCYY1nrchGz3BGrVcx5PLEkaw&#10;9qs+3EgDkcRQ41e5OPAXOs2t4CY/pFV2ZvPZscHTWNqvWO1DCxDjQnEv08aJdNZiOpMGSPjQ2cVY&#10;QOSPqCXtkJ3XRDn3PqaE5/U+7FsqkDeEMXGgL8vaPz+WrVKxjgGCCPjGuNhYVkbKf5jnOtUGJfOC&#10;QWII1fJeRtG2ycazEY7N+OAGRMy+eYCf3a9tQna2zkri7TAeD4iocveXnPuLVJoz3xksll7cjZzj&#10;jXF8wQt2w6eE405u4xtsEf4ahjIS5/doa8mH/wAGmRvO5GstLjUeWRwzxjVbcDFA5wRq7M9ZsgPZ&#10;d4uONdDcky6AbufjAkTIUGD8NEif3aTyXkjsdSBZaXbwUFPqCTkjHe76obxvZGDqXFuRG+8y7BH0&#10;+WsHnlyCxBHxj8teg4VxzGTSQ3gxvG2Py7oiJmTjHG2wR3dMqhjmjhsM4eXARMychAzH9Iq2pqW1&#10;GWmk1RuzI2bAwJ6Xs/acaZb3LdnucxWSVkHGvHZs1q2naJSkJWxNh5+BLfMAzhT0wceDTQcjxtoQ&#10;QcathbpaQ3E4IEmCA6u1PvCR/hrKxkxvbJuBa1J3Da1kUc1JqJSWSYNxRrH3hMbn3BrQppMMAz4O&#10;NY+8cOTdDITpqzGQmtEvGSDvExwA5a0JmPdh4/hKhycZG3GrU4caeOPgT5mFrPiXDzh4S5jgWj0g&#10;4wEwX8nMWKMyOTEyXdTqLZpGzIEeONRfhg7pcHje8TH/AA0w8Bp/iqY0mA+CNOntlUU11ohP3gkh&#10;N2HjjVbmjPATHB+GjDxwKDJHwXVDmmceTjWAOMlnEwxkPB3EBmEw3YeDzE88uXORzOol9nyGGeAP&#10;U8xejQtpUc41yLWkO5vjI5rGQirbeXjDwcC0hnK8Db3PLVDrQY2ftMAPw10ELdMuYmomSN5u34as&#10;jOoNPy+msTZzhya/GFPEmhICAwH5nMT3QiJM06E7UbQOfMV2bt7zIEa5d+0hLYIIz8tb9Rc0I5lw&#10;I4/KWolLgutLU4Huw86p9QOGUY8EfGj1STAkA8cHT6iweYPCG1uYonQmsbYO63plVj32gvX4IAfD&#10;Gqq3cOd5x308SYDbX8Z/xFDbuG0fBqLLpI3OL5JydpOQQR8HUSnkvwEwdxVVu4Lxh4/3FapeMkd+&#10;A3GRYrk1NsX8J0CHWKrIcvk5HJMcZ8iz2oG+7PcgOr+fAtIl5CBJgj1NJUmaM3rmwaDjV0K23cET&#10;e0WqXvLzYEEHJWkN3BI22DzOms3lZLLb3xoxI5xgc47/AC1lzUD0vqLI4uBz6qJN5he4AZxqyDl7&#10;acZ4EBeSfcyZP9aiRVV+s090uHTBHH+mgM8b6ePvkUMkwwDwRpOKg3mxBB+ohHeNTrdmsqrwmMmD&#10;9T5EBcSsUF/mkN5aPPCWSe+oY7lzBAtpJE8G9nuYx449O2Llq4S/RHgg4CCVbGNzGQ8cfU6aecOC&#10;S3W/vU526JRtF2bjwDPHGnmbjuRqqt5gQzbOpjeYDCUECy+iNPrA9bHcPg4CKtkZ4CeXGrU4GOPP&#10;8JAXGfJ30+FtiXbpD3McZMHf8tMy9uRnyfw1Mbk1efkVkk4xmGeCPqaa6FLjLckG1BPCucncIoZH&#10;A7eDuJ6aS8cF8Okg8wmGmeODUTnIUIS4huJhvLnHB5qMOHBAjyKqt25Ix59RXYcrJG2xm4+Ysya6&#10;othAGYOMY/xUSl/QjgSGz1Pf6iPdlkDfwLnnONRKQPMCYM8GpAMqZGTB/djT00JgGDwdRMkcDN+H&#10;1Elzqhw88bkg/wAxPStmS5j/AA1MZ52309UimM3jZsL31xc3JuNpEJIyRnu2eNVVw3799GHk0KYh&#10;4O4oc0mjYLb3yfyLFxjmtaPm01EO5jbHgjQEjPT8yBWRu3I5Hjg04FDIPAQEC63GTam1rMxybTJa&#10;0ockYwPGem6+Er5Re2BszlPZT9iUkz6bnuRp4lwxPfVJqCj3LxyCOxbjH1F6di815bDhMnhbNyP8&#10;Rs042KToIz1DBNROAk1LY/7LAsBk8vHBNjxwf+xdmbK9qjaay4FPP9N0PS+vAsZ2obF3tKz7tWQs&#10;S9mdQfHg8UJP8MS9IhvVklflbwnI9bu1sKrLxjNv17gH01VZfRbmMh3kF0YLumhA6wG2IcMGpGT8&#10;i3HZnJxvx7tf5iRhUVOE5N9qjmOpJWR/fcuT6LdUPZ3b7aPgPbjXXW3xuylUu3MIBY+mPxrjmn5O&#10;9C91mPM6i7tCbVHMOSWSuKgIzG+Zx+0R9MhVW9lc4Hvp4INNPVINs8Huxj5Etm8nbMJieDuLFzKf&#10;shby/tSzWnDwjYh449S4uUdqBPaccH6a6iI33/PADIPSGsB2sU+Rs2AuKxiE2nW5m6o5XIPUzq7U&#10;2PATGqS95islJ6znB+EvQfKPP/NPQLZuT7jHGfpaa66lcj3kYFx/srl42FgzzUgXdUjIONtk6i8K&#10;5mm9M09n5fTaohs27lmPB3PMSePN2bHjjVqIMZmwFSawHZbYPMKuS61TTp6ag9T7zAyBe41P9Lq6&#10;TDEqwO5G2BBHx2kSZtyQE8zy1xbk2uNlWmiwwQeDOoZLdvOjG5kt4I0N3PHfx9RJ9WfUPt5DHM+R&#10;4LqLwAGVwHp3FMBLx6EHcT0bce8YBLTRhohFq8/Rj78fAiQx9+NDRksubKIHPAoszNTje38RPrrY&#10;NTOTicjzrMpxK9THB5q0jf8ATwKqNPRceYowZB8pGF5mbJUPSn77B6UM7KJjHjv+BTwAwZok/Bbg&#10;GYsfANPTuSxrpBy/UE0bSRy+gZ84i5RqAmByfHxk5i0KpK4LOJ1NY4NPVVVmjfAQEEZ7kdpf1fhU&#10;1RNw8AzTrJcis2b1Z5w9jcngj6n8i9Bmjhu2Fij6i829hbwkqqIHg6Y16EEeDgbY4wW1xmThVZWQ&#10;w7nGttgacBSZWQkDl9BHwc0az2oGYzOccZ8hCq1N5gSObPoIOC0qHUMvcmJZ7l24NejQu0eczPxR&#10;5R1ZJyMKnmrPl7u6KL99XBxPCM2WjpmWkbZJeOVVxNXJgZyC3lYy3JvhTxmOtR260icQ6DuG36ON&#10;Z7tQbjgcnjW/S+Ty5m9OzbH5mn+2sT2kS/A9fRx6ka59zvtehp0/ZDDW7gcBMC6QoOeDgZbtH01z&#10;fu/f8taFR9y4fXWnNTYoxYT63GhTBwSCYns+bzFs2z/aA5C23aPUgJ01yvNJoUJMCtUjI5CQBjcj&#10;mKJ0K1IOdadjVpUjJzYDLQW4xiXNNQTTTP4yFWnOJgOMYNcRILVtU94zHux+oroIlzjMSTAgevyx&#10;J6VtyPCZ+ogLzOTJ+GrVJx4Bgjv/AFFpiCYOV4CA8ahkmhAjPBB1Cok8Jgcnj+F1FSRjHGsycXQj&#10;eJOMYWQDf8xpq+SNmOCxe4Fm8jeEM2wX+WJXCR/eWMcHB8VchN7TzrYXdOhJfT7Yw8fLjJy1p0np&#10;8cBQY+NVuX7tHYwdMSsrRxjJ9NfzJk8/P6+s9nhQlVGm02TdiHggRKYTC8QEEGpB1FT6fzkycZFe&#10;+xyJyYTWbjBwOeOB8Cre7kjLjgWhOJWOAa/AS8UBPfXMZOEq2w1UvB0rl5AjR5xL8fBpoiAeAaf/&#10;AKV0+M2yF/FYUkjPAPH5aZGQgR4/MVkcM8edByM8HHxp3WuClRnrzmZ/1FT5hb47HMVqnFz9NUO4&#10;SOwuuhPa1RjOSpQeZkwOVsDduS0DAslpsd6YgW5cDfHAuS5m7tbC3GjzYGAawHbO0/q17BBax2l0&#10;QLPGsV2qS/G2PH31z3L+tksrmO1qeeP9UM8BFVZgz5HgXS1WUuONyeCM9uBY/MGfIwL+r4T9k/n+&#10;andMxJk41qlH3I8kCqvY/jWnUPT+8vcF+2nucRJSXYd23gg1IOmtm2Vt5i2+fy1aqbptlBLgQeWr&#10;5T7cba/g/UGuS5mclsSs7TDIrbYaFMG445dn1DWljM4ZigGDQ+otUeExjwfwxKqvJfjXF4X7Mo7S&#10;bumDuNEejpoa3qSXBc4zAKS3paSvlSNxx5I7Q/hrGRyN73ALu8ZU3cOSydoenE0ZOR5Lv01jM0Hg&#10;Ida0NwNnfvdPpqhzwmMgAwA5i3+tqOeck6E2Ns20DIEcH4i6uJn+RYPszp/A2Ab9Ma3i5ZGv5x5m&#10;SqdLew9i5fd00WstUjb4ONVuoJwMI8+mrVL3BIx4OWs3qiV3iYPL/kW1y/tDsnulJqRw5M2B47v8&#10;6Zp8g+2gBg6heYr44pse7Xr/AC9XUWSzScbg5vQcd1ejomqaqtZxboTVNsYbNtcIy7JwaWPzPAvP&#10;2YPG0BMEB7YfLXUTwcxmrK8a6MNpcrzymxM3ustTllFSjM5gtZuA0jgbltgsW4F1R6vdL2SANHx3&#10;bo1zTu+OxH8JdgbC25I3J44z8wumrM/k6oplYaHZLO84DZFGweNfgI09iXnKcod/4eA0QY4FCjj8&#10;HAiOOCNCSEVtw9BhtUTTA5PGjEnISMd5B6gbto3J44FZGbPdmWDmXBKea8pSkskk+8BjWhN7az2V&#10;syXAR9wa0EeTPGqEk80tQMiHEuGyL7gPiGqZPJpuw8cB8g10Fxz2ifvANSTHcCYDXcHUWG7QNrDY&#10;I7LMGchekqHtI2iPZ893OVAK4PdtDt99DZfQ8xgIDtgHtvllWmiFbuMFdztlDJSc6q3Oaa24Brcq&#10;H2ZklTIFk9yDzPGtUpulxwDwG1IFfG7ckeQOonTZraq1iUwkmb7uOPJGD8NcT+s5OG3aLFny4LWo&#10;vQieSeyvNn1tJf8A10xjDd1BI5f3JdZDmU1xHmJkqRzGTHBaHAjFJ7yabY4/1FVZPS5IB7y5Pnuq&#10;+Uvc33BAfJdXazU1pONhd46EJMG0A/fGoY3BI8nmeUmW9PuY22PVJc1EYp+TjCK8bTtri9o9ARcM&#10;ziVkMPH+oq3K6bGFyeP8RacSeNoye+oZHg4CZz57VxZl7i7ZA9UTAe5YFg8wb4yY4+AatUwG5eOc&#10;ZgfpJ54zG5EAPMXyFtkM3dKrTdxyTAtyb7O8Y95gBzBaih7O6bskxx9TlrpxxL92ZAgg/wB+JJmz&#10;d3bHwoW1uHm/tQZkZzH+EqGOabznj6fLXQm2CRkgmOOPqF1FkrOR3rGAFyMnT9xdBs1HMTUbpjNQ&#10;TAkDnBAfOhrNnMX5cEC6cJsP3lzeN1OmtIkdHy6WkwQAzjXP5nmbH41W373ECMM1rdw5Xk+x+bOd&#10;aPgVrcbFyhb447S7wkUjZQZ7CMTiTstzyAXjcz9rM9so2fUsVR5aTDZ+RtnsLN9z9tXeNYStvcwQ&#10;Az/UXHFUNxhIeyvZeTeZWze4cXk0K8szGcOBwEPgQGV3LmNQ3jjATOrtR8v3kq9Oc6tO4c+ndadm&#10;bK5wybU4BtGC5GQpSK7DnjaDk3Rx/nWbyOl9wZXuZc0xo83k5GxAaFxebfZbZDFyD0dFtUdZfPtw&#10;Rhkj6f5FktUbUJtPnO7MLuNWqeM3M1c9my0FyPqER5ns/LRjK9YuPScvxpH2Be4zu/Lwj6Zbf9Iq&#10;FOSxlR7a9H7ZNnnK9xU6YUm9DrG1Hrjme4ukKDoNyF6eZTK0R6T+CtOJQ4zOb1hSa8wqjuLfUtqT&#10;j+R0+9ZsjhgAgNYbP3sEu3yPj6Y13tL6LbbyCCx/2LSB0PKXg30BgXNK0NaULm1Vtg/92Ldth4ej&#10;IWNyDHqRo9PJo5cj+mnqslfZs+fB5dspRKHL2ZHhcEHAvVLvMPKnQqm1mevG5I8iDjl5IM62yYSO&#10;yTJqKZK6Tx54wXIx9NDsmpahKYRntPyssZcZuBGKwb2cgeBap9n9TGbjurPaoIODJ3+ouZRk7ZW2&#10;aboVSTMSONPAg+54yZ08TORWqXs8fGDINdbfUYtNpW3DeyNB+z1cJ4MkZDwQcCGs25IyJ4ikmAoc&#10;lsEcfUVwpOixmmIII+nzFpEvpt7O9xZs2JSQD8pdgbO/V3JHYjNp6S5LJ5TplbjzrsZhbG7Zxm4o&#10;Mjy+YILkHTQcdFljz7jkH8NerjPYvKWA8EALcH51Q6nosdv2MBfqLz7JftGgRts679zPMOFZHTZG&#10;GeNPEblMQ8HLgXTEGz9wZxn4/LVuHsvGEa4yRz9F08LNfEsRyy04tcU2QxNEGf8AnQ2oKPcwNgYw&#10;Fxrv2R0XLmA7xgcxIlLS5+9BeBkGtPG/tRir7mgl3Kdh5jfY97wWOYgLymywca9Oawl0lgcgggBk&#10;WPVZT7ILK9ADPdtLtMZ+0xUnw/Wc/N5Mr/xB5+kZ4ONLd1rVUU+SDPYtwLN9zc3F2aJvUqsOEm4y&#10;ppDG38Cebs8CPbmS3yFMJL3MCeRdG0JyR4UI8EC0im5HMX70CI7I6bG5c4I13tT9Fy5m2xwA5i8r&#10;5n5ogY11bPjPSOX+X2yVGb03ReBlk4x6aMM5HMg8m7+lkW/SKVjgHyEe7HwDx8teR/8A0xottZ6D&#10;+6WhxnWHbUYz4z3La5dqQkxCTBB/7F6QVRT4o22fjXENcS8Ta/BAfOQpSL0flLmCLN26DkeYOX6z&#10;kWoJgTz+YgTdwODj41Y5xLyGIfQVVJJ3MC9pQpVR5i6EMvJhgQG4SNTY5Y5WhUnQbh/nsZFdamN3&#10;BCMY5rShWFaqLlZHMxAtUmmzMjMecFtEtndJ2XOONQvyiqts1EYZqmiJLyXMCyuetxtiYO+tgrgg&#10;5DkCfXXPbe4/cnjj4FZCdaqwJu1tkxm3I5cgggVkeD3BtgSkY7Ln30enFPkMO93Ei/drCnZM9b+0&#10;kxxrTpW3bBHn4FT2cvGr5L2bJajzLSaFS+tkCAuMi36Xy8gc9i58PuLGaPmDJtnMe3AtykdQNnjn&#10;dm2p8TggSXOLC+Sun5s86FvS/cVDqCmxtnJ8YLcdrmLfqfcMoG2s+EODmWxrN9pFWb5ohBbgGhM0&#10;oMHmAxxkz6cCeHuzMmOBVWYPCwEx/pplxWDkOeAAv50hwJNCeEJGPW47XLWJtxkgcvo4ONAZ5VE2&#10;eZL4sHwkBkY51OOA9tJpqSP62xpcG8vbPJieCMGfpoz9h22voFwD6ix6cSd7LXOd9nGobivJiEeC&#10;B8nUtV2zLmu3St1Y3bNnOCBVtnnJkQ2abyYmONTJPNGwectRxITJwQnBy0Yo+VkfuQQKnzSeb4TJ&#10;wLVNl5Bhc3o+mJIkdoYk06aSNtKrEEAOkhox6d6PqJmaTQkye4IPpKydluYB4PhKJxqJBsrlYzOc&#10;fcVkZ0+ONyDGC3ANPSOV4M6U8njaW2IL+flkUdxQVupM+SDTCqrbwcZ0nE4I/wCgpkvkZHLnOrEk&#10;/dAJJeQ3Aof2bc8a2BnI8Hw0NmDwYSYOXGi4dQAZXK3MA8HcIrtMKoJLWW538n++FEmbMW7Aj8xA&#10;XDccZcZvNtDR3RJks8mg4/Nxqqk3lzwAWhTRneIfBqIxT8nbXNYGQaffUoTTa4zH21s25H4ieZyu&#10;bOc9jItUmBGUfs0ALcYyokzeMmzbAovWf/u5Z0RibyXuWfHxqt7u9WqTj2wmRB3A92v41amaROSZ&#10;iRw5gyJ645Uy3eJjUzArSIZbjeplwNzGrJcFbTzdmOMaLgpKSPeQ5FM1LimOLe8p64KPgQAzvDmA&#10;fIUO45MjzduSNPN5eSMiRcFISkbNzAPnrZpGzI5sQb8sxeD3OwH9RapRbj2bBY/EWZNdtGpCRvD0&#10;wpcZuA5fqEWbzCnxs3OfU1V2NSdJjeDx/wANYPtM3ZtMT4OmW2ocZk7W1m1k8XWqwxmcSsYc99U9&#10;vkIrJNHGNAW+TOuoORJhNbJy4FW3BNRTJgTwIxTdNkePQQR9QqnAPUHcMTAbgRiYZCHWzM6bl0nc&#10;2bGf4iyusHF5yfXEOBJS9RdQYnNGeMmfjRhu40wB8tWQcrbG4AXI1apfQcxNYwMSjgV3dEJSDZPL&#10;xwZ4+BadT7zydOBUOaSvcB5zolI647KHgsZCLFdb5fvFvaNg7LcuWW8x3dRVWaSty2bHx6ieHtYH&#10;uwAhAjDyoHLkYIAgQlzfMjhtNKTL5o5bEwbjyxI8Ru9eDBGbgu9VEmdyMl6C03QecTQfBv1yNOuC&#10;krc0G2CTBBqQeYuhNm7d7NS6IMg/3FgLeRkfvQBsXLi7ApN4RnYbRgtwD0vnXJc2O2a1/Eddywnd&#10;sNmpfZ+Mz0BnntFvl+BbYSRto9aDjWYyOvJdcBjtY+mr4OtGTkeQ4sHTIvF/Wcq3cjnqielqGeAg&#10;ILGdQ6glY3LLOf4qhvJ4O4AwT3ENcTzGPP1OmuzhOMVzit9njgzx8ayuuJW2gvmjBntLSCVRLmbL&#10;G541jNSbQGRhnx8a6HGObac/NcqoxnTjegx9Py1rVLvCNmxzR8f86yWn5fvLnOfJd6i6ieEkMnlw&#10;MZxDtp+Zcq6shwqfMHpPMJjNSbtBxk6nkQLAfWUI2bEYs4z/AHcStRNuEukgzwMGNw3wlw3tIryb&#10;T6Yncm407l/GN6uyj0eETmc0rpa/i4gDOHA4y5D5EBZuBmLggBcQEY8fGrJK3A23AvQaajz6+0uz&#10;eXk3I8fLVDcOCQEzgWhU+83wlmDUtpVBLxmJyE+E8O6UmR3I+ut4oPZeSoedPNzg8xYaOV4HOitC&#10;3idSpsBzqjg8xZeTu/w8j3i3GbTbGR/SDG0jYnMabJvMZ94bf8ysNmje8PzFp1YbWJjO5cxYR8A1&#10;krx53F9xnX1b/wARbk3RGt2yGzl4+NEmbgptHuIcRwSMeCDgUIbwkGRVmUWSaEHyQ9NDbahjISMm&#10;RGN3wDxr6gA9L3m4DUwc0xjx9/zFT7njT1zHwIpAPM25HJAQLqKXjkstZAs2iRrmlnMBs2WCxrE6&#10;islNkI5FjjPkUTktKDQnE0czJzuzbgIsxrAe4EBBy11FQbNs2e4A6hnC5d2sZJtgv3La6GFukZnr&#10;xxpqquCCjRhwMkY+RkQFwMltIoIXilZMHAjFsnGlK2ZIM8YFZHjjT5C/R+iyU3NGzNljNxkVwkc4&#10;ksHGApI1VafZttyOY3H01cJW4ZMx4+ZGoKT8oDzd5KYM8DFGGc83kecCobgjkw/Lt+UpkjbkjHZj&#10;PkJ00lyTUQbBs7ng2z18axc0tNWRnNCNnt6MCVF0v7MeOMGQercQ2sJg2k7LJqRk6drIkQkqB49O&#10;JGRyM8BgW94LdHcVJeSNlLSezHuQD5hFZJfNHu5Xnn6fgVDmk4cxj0dNbSbaqyJJtjPagNnn5cfT&#10;GlMNpDmakBAbgtai51HL3PGj0vZuYyYO+4WZ6sUseaFMJgyeZIz/AE7iMVYQbOU4ILWMirY6Le7z&#10;k04B+Yk4cD3k8BtSMZdO6raahhs1N0W2YUpvLnUNaujWD1hbYNjwcwxC8xdRElYvs5NXLk9y219m&#10;GuUaouaBo9TV6idjN1JQ4mSuVkZtgR2NZx01zftIbjjen8A105NBvTDA55cA1xDWkw3l6dWwu1YR&#10;O7QBI4HByVD3gkaht0Ybt8akEDzJWSRy+8RDW7eyrhTdyAmRTuBJMmDMbMf1FahzDdmQIIENnA7x&#10;AYFDcEx5IOmkd0sDDMe+X9BXyj5GQzZ8aDjHpXPAqTK3lm/B3LS1SVvCMKYPHpe0csaS8oSYnUE0&#10;IwIcIdRVVmNzbvR8ZOWtgmFJkcuQYwZyCuqHOCNmzk4Y7Wny1p3KCkzEZMA8FjP5iZmEvstgQKyO&#10;JWSAYI4+ojEnZtoxnMa1gHy7i/QmgzcjPAMAfM6i6u2N7I5c/bb48Pk6a5pJccvQY13XT1LN5VJW&#10;MfbetauW+4vN/wBouZbHioXHkVcTToOWYamNsZ8po7Og5KzHgCAWp+dVuuNl5DDwcuAnTVKldUTV&#10;sTeQn3j/AAK0uNqExfuQBN7PB1CLyuFLzUaV99vCeg349iuwYntE2ZsqeZAwHuG8u0uV55KyGGeN&#10;eojx3ThmR4G1okZBcwmdYnXlFyFtITxtgXHVpejcv852bbO6c/k8Kpu4s83yM8CtUnZk7/AiUwkd&#10;kmONXaVy/GIGAGdenHmDu6apQ9P4x8/maY1cCNxsyAjgP9NDaTZkYNgRx6lxMzCeXiY4/wANTlAY&#10;qjeY2xzR8dpcfzTO5PH3F05UlQD3I8Eflaa57GzIYnlq5LtkQ4hysjmMmBEiM8BPMjIrJI5OSMiM&#10;N5OPecEaQ5yVglB1cOh7w/M/nQdvK3Mtc5OAi0KV1IO3gjuo84I2eX4OWZfzh1rbdw/o7ab2yqt6&#10;bczjP3EemGzts2bY+/008zqgctHnB8K4qfONoA4yYID6P8/yp6XS2t2/hMya6KsPDk7Y2eDjVJeE&#10;csCHgg4xoxL60GYZ+nGqrPJvqZwZ1tdE1hzzpqvLD0vqgceT+Gg84JLng8EazGYTAsGeDjSHUmMe&#10;DvpycK1W4si9Z+WwpNYU+Jm5vB4FqmyOeMm18Mf9oEUVzvwIC8eDmTY8EYBLPZO43CY5+BekYxzW&#10;qrYclNTW2xZ2NS8wwEsxn/71aiSfHfNzLnUWSjH7EBy2Pnu3Li1ql6gIYeCP8Rcjn4Ve+s67CzbN&#10;thzftM2dkMPHBxjXFs8lFkuBexrxmyfj9wi4g2ybNyNibzB1Ft8vZqzbYZfMGGq3FnEW5kgIr3Ik&#10;84lePj41Ml7eyu8OLR3jt7Y3MMbKz5a1p5TY7mOMGTy1z3sbqAbZ6CDuE5i7qZt2xrHU6q8I5ztg&#10;y7FntHLNUmJWYD9lyQExtj2+oPVVql+0CfyQYN/9oCTlkWtfZvvwf3Sht6THGXWBc1UYXJ2dwdk8&#10;KpQ9S80pip7EZvYzE/ItCeUPuY8j658RYzUDNk2sbgATeMfMWet55WDbI2fFs+Wtqa9MnbMVLpS+&#10;37xs1SU3jHkBn/JjXN7eYNmz2zqjgIVXBvtcn0t0Zkx3gPTVqJ9j6nbY4wFbuh6qejCqq3Admm27&#10;gBHS43OeDgXPe2yj8bbkCxj6gl1RTcnIYYDMJrvHSt2lmNeN3oXNlyxtwdTwKKFhmrl2LkD5s1Mm&#10;JWcNy+j2zmXHc+XzESp9nu2SPUSqhm5k7k+DgIrVIxjM2x9zlL07d8w83ePTyTkcjBH37qD0HLyQ&#10;THHH01qkr3aC+H9NUmcEGEmMPH/Okf0xPabYblUhGTlsA0HmrJdpAxhcyqO/y+omW80K5HkPnu8t&#10;Aa4eOXNiCNcX6sd1cc63rbVHTlPuCGZANBwEErZLp2RsTBGpWxuTkDTgIHIM5P5ESqCmy8YQdVeQ&#10;cyYHTSW9fBp48B6dDdUkNDn4reRHGc8skvLE3DjcyAxnR6VzBtHkNa/VXI68ptXuaaFvrOw2aeTC&#10;XPGR447WDqE99cuuKT3wR4wguW1dpw4Lbx6uoqhTFUuJbfwalz4i6CFpKjaa6rMWZUxu4Y9MCPWb&#10;3BH/ABVsNLVCWMYYHPT6iATB42mrm9AD6g1pw6flJmwI4OMa9AbjYuRix70ehxnPwrYzdsMXW8ed&#10;Bya2cJ+WiUwke7MgGgOXAT86qryTuQ3zRgyeZ3IFzDuTVLbtyDa9ZtYGHhCwc7UgQ6aS8RhnMEGs&#10;rHTbwbltuzzUg8xDqnlBJaPHBqQD5awZeMbCdp6A65TFGYEqgsGjf3j/AMsX/UmRyts/1pUcrM3N&#10;trOaneEgLdg041oOzup2RhnbOT613TIvW8bnWqiePGecTISrQ6zrCdMMk1YimDXzEYb1RKZxLjs2&#10;enH5fuJnssbYmOA5RwapVVdoFPjlQwP4wZCdQS6SFmoklRE6E5RW27cZiWXPGoc0b2eC7g/cRKVt&#10;21SExhmovprWm9HkC2z/AE7l1OmzUrCFCtKHScr/ABPpLcpe83YePzP95lQ/smNsQ5uX8TgVkHMC&#10;XPaQZ7XTXMzYSpO4dPCtjAeaTjGTHBpqqzyaEjHjgR6eScTzOE9z4ffVJeM+fBGtPGYyszMnNIZH&#10;F5ljDd01gMwZkbPcfMWtEeEC2Pg8pZXUE4vZ7C7SEmppyM19hpFLzwcBAQRnXVGy+nyzVsc0ACjg&#10;HpDXFuzeVvX73R1Iycv5+6vQJ5NPs3KQMw84bW188fiWpmvsytv4uIEbW4wodeVJMTMjsGZ9HzBL&#10;lFm8qNmQ8DY5RwE6a6Ql80HGM8BtT6fjWSzhnZenjgPcgXI4XuvWxBp5OEqqwuFJ7UGQW24VOxth&#10;JpbzaV2Z7O5TUIzmkk1ETd/28awGcOMY7LnUgQGRzBzKnt6WvitzLp6XL7Zipca1MJe9kjnA8YlG&#10;tg2bt98bXu4NZLK9tjl57HPmInFzqCXTmz+RymNtZlR8hOYMvHAuezSLYu58R0/L7t4GzgjmMZ/H&#10;aXMe0x4Ts48EYOYuzJpIyM78FgpFyjtclY4GR8GmvOIWN+1nXZp2ycQ7vq3g8F1dmbCyb4PP5q4n&#10;k7zA9OGPgIunNi9Sbg5PAvTuYE/ZThOX3Vyzq6eS/diAjD/EVVI4ctiZOSpn2kHO3IPANXZm8bR6&#10;MYMnmCXJYz7MncOum/ae2YzMG4zX4LFuP9zAqezb6mMOpHd5a6QcS+U3MfcH+wq3MKblUDk5mx93&#10;j8tdAnNRDF9WODFPt/6uvQcCZcOMHBpwWkSHL8bYEbY4saAuCYL8ff8ALWK527Ys2vKrDzcYzZI+&#10;MiJEZjt4ID51nrOaaiJOJhjGCCBPvIqSY8Z4CY4NODqDVkk5CRjx+Wg45gO3nPc0kqbnhGFiCMGT&#10;lLFyc1VRqQkBJvKybyeCDzVMnEnchzqGOoCQPTxwA5iZqCrHMYgBscvVXCes1NbWdBTslqlcnxjw&#10;R6kdpHhysYR5zqkyepLzkEcen8NHnFy4fxp7ptQJSTCTjdhng76D75eJn01Dtjg41DcPBhsQeYsu&#10;hzS3tGb1YPdnJ8ACoOzlZHJL0HBdWndn75njR6XyscA/p8y2tq6pVZmU2uMB2gSMfYp8AFxmRvjv&#10;wL0m2iNxxyk8HmCXmPMHBIHJ8C9I5Fmtap6zhObU1NCVN+0jPB31oUvmm4Sk4TfCVb2dkbbs+gNp&#10;x2rn5FVZhOCOckHU0l6D3W1nGFqqDdnjYGA9xVXtQcBfqC1EyzG5bdD4aAvG+MgI4OBFIG/UnT7a&#10;atjxxrN6wpMbOYngDwLbJO37N3HduC1+3jSmhBzJ7ZNavdNOQ7d/QDjGZHVBG3szngHpK1DqAb/2&#10;Y2mrVUmydy8l28hBnGueyPCMCWY0mZCUrcWBpzwhDExx8Y+YrhT7cb8eOPprK6fnjZ/fCbj6auFL&#10;zjc5tgj4CaRFGOQa125gydYfLWY1ZUm+DPj40qwcYHIDQfiLPZ5MLwj+NfEpBzgC3qAjB7egP+Gr&#10;s8mjaZPT2QW4CC1Fg8weEjc+YtIo8bkw8cYPqLT6LzCJO6apQ5PbQBCfP5a1Sk9l5H430ATiIEhd&#10;Nc9jZuWD3fGx8g11FszqQTOXTWzwXfyJFzV9seYDWFN7g9wR8CPbJ5g2YTbc4+AnLtK+bXOzplKZ&#10;U/D99/tI1g9JjJBOmMfxVzGTR1sWQaeGdU07YG49px6XxENeMx9zjTJHHtIIIzq1S8baMZ+pbX84&#10;zE9F4MPYU7pkumFyePSx+YqHPHBGZMEC1SoG9kmDuLH605YMH6i63Cutag5/JoqJknnGMln/AN6P&#10;VQ33mUngjPnGJZvT+cgI+Xqq7TwhOzjwd/8AxrtKd4xLtk5FeDH3Eel4yBGeD4VxAZhcgIeBGKfI&#10;Rzfg79penI7JwwzUDzGQGBVUbjAPBGr4SRkc8AOWs9mDPBfT6QCUveEjXV2zd5jl34q4/lZMBF0t&#10;sreezHx8C57mBP2U2eX3bx0VLx48kH1ba6E2Zj1MEHmrB6fzufc5f/cuhNkbMhp0dsE9u3+RZnL6&#10;Dp8ntqOkHFJ+xHxnuXBcvwLDWdL9j3zR2iLSKw2iOZP7M5Y/ieNDZhWEueSE9k4sdpWuyflnPJda&#10;c67SHAoxgjg6aZkes2xpmqG5HN/xjEmaHIQzY8EHByl59za77Idpy+ndLI8HyII1jNWSsbkgI4Px&#10;Li3IgxwZLCpM4lY4B59RefYzJ1HUTYVpifY44LGgqTNG+AgI1p0wJZHjWYzC2EmfgIVdPjJrWtOe&#10;miZ24x4Ossxqy0EmdaQ3HjTM4k7aZD8uPVXW4Z/2s57J7qiq0PUm7FAGNdsSuqGTltZgPrWl5gkm&#10;BAk/FWhSuuJiGwGA+RekUtb2zjLzt6V1B2U5fQQckn7iUwJp5P1FldNzjf8AP1hitE99Hh1BgbHD&#10;Bx9Neb82cv2tsWd1y/k6lVsL7ScwcRkz8C2CYS/f2W7mWJbO9a/BH1OWuohyv2bJwL+eOcYbYMpH&#10;oHqmF+0xDzHrym+ynp49XBdRil6kvEBBf+HbXS22SmxuZcfQzrgSRvyM5jZj81e3cpZL1vj/AEGf&#10;FwHmOZT0Mrb+E6VeEGZzjQ15NHLNl7hEzI3F5zn1ILSqtaTS89sh4F2mMhV7ZmTXWnPe0BnvOtAs&#10;TcDwEXYE8odzBId8jBkJy1yvPG+Ai63Fu8s5HJorFLHGPJfWnM5Xp89YHvJICK6SeeOY8i1ZCG/w&#10;1MxDzTmcvwOQYF6BbP3BIJKCCPprz3l5HOhGu/Nm9w0lYx/CXkX7QEbUew9O5N7ry4PCaeOxn8xc&#10;4bWrdsC6bnFuDJ+JbXNO0y5HkjB+ouN5d1sdpqdBzB2TiOfj1FU93xq71A31FUF/QULi2tDxdxHb&#10;t1pFH6L0Ecap7ceBXCTkwEBgTZu4ofC7p6NU+Qccuxx8drmf4Vlcwp/fJjegBzFZNn8wI5ZAx9RX&#10;xvS/fX83zMn0Up6z2JELqVIMfeSPs0mTgJqXPAiUnlclfvTwPNODlkVkqxmSNkfB01W6bkblyN9j&#10;B0hFXrfKWTa2JYw4rMw6m7ZT3FN9mzo4QnuBJ/IqHXDezY8A1uU0lZO0QGMe5Buv5FMJT8uMTAZj&#10;zBaerjgXQ+tFGN0TjmOVvMFiA3Atmpcdl7k1FW6wpP2nGHTgH01cKPGON6xjDpxkLaIosy9TYpZj&#10;EVyy7PJG2M2PoXIBrN6gpNsFkeODp8sa6QcN21vIs9qSX2W3lwEXmOMybrTtcnC2TkUbjAPH5aJT&#10;Ae8tgRh8rlp5vK71/pwK+UeMcDbW6d1e0JfsnmNBzq8I5gGpkvcEj4wK7VC3HG2P9XloPLybs2zg&#10;5ifcQkPeBpPB48l9DXBMaDvJhgGox9wNcE7kaqrweBfrx4SMihEcEt51chGuggh40Zl4yGJkQYed&#10;H5XcgJjgTn/cLOldncwcwDBBGBbMzcYMnLuKn7N92M2xx8dpao3Zto3OCDT6q5bJuUs6WEkGsx4L&#10;EcHAQquzOYYyHDH5XLRKX02SNl/FVVl/sD3BGDlrmHZNTToUQnKNyb2jEAa/nUN4TBYj8wqAt7kY&#10;8cGnAjA7kY8mp0/kXkkyapTTukp2Rns8ceeM+dDaguQck/VRIZMA/wDMQeaOCQFPj1LnTT05oQ5J&#10;gNQNx3DqYNuMw86tbiX4y44NO4XUuJ0cv0zwLb15gMb1WUmaS/GPBArJK95gGDH0xctMvB2ckeor&#10;JLxjtgwLT/ebZE+rCyEnF5ljsXIPiJ5u8c+fcuFQcYyWzwLQqbl+C+aNYnWxO4aaUuE4l+mA3Mj8&#10;xDu1HHAg1SVRgyQacarbecbyQGPgXPzYXW7hp9ZWah6fRjH/AL4E63lw/wBhPSsmP9VHgQEgXAve&#10;xfjwHToRYVskj/8AUUMkrwcHAPTWhQD/AIiGvB4yfTSEz2g6EoAij0+f+ImHBO5AcqPiGO3nQ2Bm&#10;LvrTxjtOpIZnaADhvj6H1Ezbs2EYb6JAaBeapnZ44/k8teium1GBRaHmdy3kuk/CVwZ8vP5SGyNv&#10;gycyBXxm3HHk/TSEut2zTpqA43g7aqpHjfucCPOJeM2RUOYM8H+86jyfL/UqBM2oeGTGPJ1FxDtY&#10;l5IHp4LFtdmS8fcj4CLm/bQzxueQut5AdVKrOY5sTbFsOV3ly3kWwU/KyOaUOaA+S7qDWVkb89dF&#10;UfuwaUfQd8i91QeUlJ3goWWDvrQpPklwPAqe4lbng7lrTItCp8eOXAgj47qJvaHwu6MvNn5I2W+B&#10;OUcZP50Nk5J1LSYILumuhJGQhpcA3c+Ig7yXto8kHGNeCOzTeqeth6r6sVVYspMnqB7vN6+X6asg&#10;54XgjPbTI2Y4CYDakCuDOXto7/j6ay8+9TFdguhJHpXMMeeD9NE3BMA8ECGjl9omT6aeJLyFHjs/&#10;qLy52irToPKPxvPBwOQfVtoPVgxuXII7+caHP6fJB/eINOG5I23vj6i7/kxyVT49Zz2atZFfYblS&#10;8vZS2Un1xEj/AMaqrOtJiZs+YBY3NW6P31nsw7RbMgQGBbVwlbOzLmMyCC5G3/nX9NQkWHjzu8aE&#10;Oj502kJ3j+7gIXTIUVjJ8vzKuEyOAYOAi2WoK0c1VJWMEALe7i1NXjVDk8ncv3OBsx3gy8k5y5Tb&#10;lshZ8J6dyzk64oenEwvSkDaMGsNUkcjIZzg5i3IdFkgegC5PzOmLjTNaTyQ0q2znzj6Ys8azP3Zx&#10;6u57xbM5grKrQ9F7+5s37cd3prWqkp+U03Lt5cn3eAfUKXHGuLXG2CfvJseOQsd3gJ+3Gmn9LT+p&#10;R7zOJq6Jc6a+zMlFxyvffwL4f/UZafWuS7CDol56ykhYDBuACzB1+QKzeqKwrSs3ONyfc2vliKok&#10;npKXMx4LH4itdocHBxryvM876tb9n0/3cZ0+M5NT3JG7xFTZUWyDnjBcjVlbSds0b5OmiQ4+T9JT&#10;Yw6a4CXkXt10sd4ndJhqV20FVfwafvjQAjckZP8ALRgnM/FTOPARWJ11WLBsGTJ3/wCdMu3BI86m&#10;kbkMnY5Xjzx8fmKm5WmvjqTOSMjd9+P8O4h1/UwQr5t4B501bH/8InaK0JyZvmPIrfJyEtqli9GD&#10;P31LLNBts8H4anfH1Z7nAfpL6jQZg408CrgyfAQgc3I4yfiIuM44LCi6fVXs8C2+0sg2+njNxoA8&#10;Hj4OBNTSeYh4IPxEBulgyIhwndwHODBLcHRUtmPUwR8CG3EnDgsGTvptWom4PlGTnQcHLUsdvuaa&#10;aljgkbfBGnXDMqzeLX21lhn1aS8ZrBrFyMf51Ml7zeZdjj0zDVpcN8BM/UQGoJeRmPeWwLa7PGPb&#10;J8IbDAmJr3FlEnhMbn3CFTxJcOBsCOA+dVTti85AYPAjM0mpIBY9If8AoWpLxkqP06yFM1TAdA/J&#10;GTP0yrXqLmGDj6iwJnvBifi6atTMrwJMF7J8P/UpcpjNGq1X46aDoTmq3Dq6Xu8CpFYOGxuv8JVy&#10;WTwkGSM4sfLX5MG+88eouVx2Fqdex5qOm2qrAJHhIx/77iJMyafvoOQZIONHiezE3n4S32wup7Zm&#10;JdUFBONPBArGwdk0MAFSJhnHjgURnWg2w86x3YeUvT016GmmYrzAlVM3GXJYz2lW5BNN5JgjPbju&#10;oPPakbvMkCp8r3kLjHAtWHjPsuunHp6HEROdu7Zs0wJa+RVuWR43OBGN83lvgj/UVDe3IHONTwke&#10;Pjwa6g51QZcQYyaqDPG+MmOPpp8hyGJpalzy1LcNCRk5/wDv3lerxX4eOvgIutGiDbPmWf7yP99B&#10;5YfBkcgydNWOeScjZnjUOQWyN8F65AnqfpTrx/L4g5O6MOB4PkJ+4j0reEg1goRvA4b8EYMg9RCG&#10;7rdiHgDySLRgydeD49CN6TWO3GUba9Hx9RUOYEbPHJ1Qxzgps8Fr4islPkxkxrXmuqVYRI3dsGjl&#10;7mNzk6fLWzN272ZMgBMAumLqIlL5c2t4/MRgZBwNsi5l+fVINpGMrM4eSQrbjBk8xfhGdltjgWqd&#10;htnLb3xrN6gJubY4eYn42Jq5vuaiJm0c01ZNHMBAQd//AEKnuJ5gcg17dtWSqG+8kxhB/vwqkvKb&#10;emLej6i96xkKLUecTXNtNmkc07SyQca0JmzHbsmBzFm9D0vMYCY1sxGd5z5cfMWXk6l7azaxiW1b&#10;hQ6wpsfaIIA6azGaSf20EHcW5Tjdt9Be09JVWaDG5zr7y+5vmCcylQB3jdnrG95V1Wo80bP78Yem&#10;nnFNlmTZiaP6Wl/hUz/hPuxLwTlSc/hok3p9/wBFp8xjmr/sMBnjckBTmsZFT93cxkweYuliS9tA&#10;QAXKTdnJQjPysa7PCvUpVZz+TRY04/mkjIFyA2qnqgef1iAy3iqCMoxnggBbgWAvLkZcEfTXT3Wn&#10;MUlwkdqN6COAGS6uuqbZjbDXKNFt8DnB3OautZPBgEDqL+eP2lzG3VnqnKadk1mXuLI/prPascYL&#10;8cHBdX64cEgGf6VxUKoJ4QzY8EZxY+mue5GhNY42s1NrUZjXkwJB+qsNcTBzGTAtOqQhI22fjVDl&#10;cr7Sc4IOAa/o6FCUpR5JNdY0slLjcxvQQdy7prrqVAx2I7Fv6awej6bcxzYGBdjU3I71iCP8RePc&#10;8ps2z0HlhOyDafHq4++rgR4S4nphI3LC/H3FUGczHGQ4o14jmYTo+2d1CCTgWP8AiLN5gtgaN7w1&#10;WpxT+njDxqTDJYzXUtc4qAPQT9ha/T84JbsxrGgFJATBH5VxaPT5CGHj5cfTW/jtt24Ru3QbWEvs&#10;ucf8RVtvOO5Hxq4Vhb3LP0+oqHI5PjJjg41vzYSpPbIt1bTSBtyGGpg2ZAj5GQnxUYp8fs2CNEie&#10;TH00lEJXbYXGbvHhQkwfppPGe+Nvp8tXB5TYzDBH3/hKyM5H7Ng5i61NUZW2ZdNpQ6bk+Aefj5qU&#10;wIMJPcV2byMnHBwEQeYSO8M8fLt/kVqISpLbD47aSAd83lt1VnrzRcgj5dvy0YbzQba/BBxj6iob&#10;yaDjc+XcXdYyEcZNmnbFJtxuZSCOPylVZxKxwZ++htH1RZbWe/a5ahzioMd/Ba+mvP8AmB/lnZYv&#10;tFVIPGT/AKimEGOD8NB+1L2SNTCONM+DprikwnG31qS4St5g0Y+oiRBk/YWY9sYLEffH01cO0Mdi&#10;BaiUOEucktUvl+nj76mXBh4wZ1Dl5MdjGpjyXtox44F08KElpludUAblkZ41jO0x4NsPHAfOMupb&#10;8C0KaTgkY92gtDgWD7SHmCxHBqQLusLC3Tksm7ZIY5oQ2T4v7iJS9mQLnkZB9Txqq024HA2yHz9R&#10;aE3uQNl1H9M59AeHMCBFz8iel7xzdz8ZE83Z3m2fT1UB7Q3ZyeCPjXCTcYprTp4U1xZHEw9p/hc1&#10;JuTUP41SXDghs4dOMaMSd5eHrdNRerKjTRkwC4mBIHOOPju6i1oZMcpAYPGsTeONQ5o+AfLItIp+&#10;aD3bBHwE/cSJiajp0zQ8zeE3a9H9JXai2bZy21gZ/iJluzbRtrMHU1E8zGNsTRPkSdryxzt0tTyn&#10;2UY8EAFSZpK8fB01MJPO/H+GkOcDjv8AUt8tJc8iCVLysbPj4CK4fyKhs3jlzk7itUvJZHnXMTUN&#10;aXXDzOXkgvxwJ4k4vDwf3aGjmhIHKqryoLL3B3EJSZbnB4hCGyRplmQkbY8CDkmA4x44NONJvNB2&#10;waGdROTu7Y5LyG8k+njg6aUvl5HPw0Y3wZuPqIwzcDC2xrTubUJpUVuYMxth4IAcxYzUjPeSWYD5&#10;yLcpgMUZARqG4ZtjOQQR9NW4Wa1TSLJwktOVxsyMHOf4qeGzI51u/wBNbBVjdtAQ+AAviKnzCX6g&#10;IA8Fq2RejwvtKbDknJUvbKq3k7k3BwD0l1Fs7ZjC2wR8Y+msNl5MBAQR6f8AoWkSN57Seyfmaquo&#10;My5StwJVpMN8vwBBbgJ/IsNmmcgIAn0bStVUTwkDnBBwDVDJNL3AtOnZMt021pWye0k/VUyV2+CP&#10;gUMjzB8nNTJLcHGufcgclxrVNvGUDnHGDl8wauxHjacPbIQLDZe8x5I+p5S0Kj5oQOtf5a4TJpar&#10;cO0xk3yzQh0uIL0F7gQ2uBy0LYFnzbS0JwffGR44D6yzGpBtuxb0Z7kY1z2Mmta3cOgyaVKVtme9&#10;oeP8RMy8g478CDuHA3JMiMSuX4M8HTXUUnJXmhUm8IFzgjP9NaoOcNn48+mZYbvAwjYwBVwcTgYR&#10;+ZGRYroW7YdDCdUohzAg43KDjebsQEf6iJNx7y5BH5iG1BbD1+WrE/TPn9QGt5oQxD47uoVHiEvE&#10;x9zzFQ29uMmRXYbcnBH1OWrnH1G6WqV52z5U+aa2irIOabgPPqXNJAerjj81Wwkg5wH1G1+DzEYZ&#10;kJoRh4LSGzhvjz8y2rgzb47AdLlJzhCRlm87imDHzwqY3GPebMAMiebt9TBAo6SwTNuMJM91WobP&#10;2bHYTJJXZbXo0HHMHMb36a2UoqI3OtIdSbzbAb4vlIDpRtsff6iMThwQw8HMWbuLgckHAh32kTfU&#10;aFK3l4YIIwctWrtAbYdmBAZPLx7te75EngxxkPH/ABFz8zGGnCmkwe7XMHlpDuQEwJlm3xkPgT27&#10;7sM+vb8tRJQWucB3DcbkmTzUm8n9pPBBppcAwYEm841M/GuempbbtlqXKCUwIRtYgg4PhoO3zkx/&#10;CufOnp4RtAM8cB/iKtjmBGbY+Pg6ai9S2D+tqIcweOQucnUEnm8rJG2z8CrZHhTa0fANXaVzAhsk&#10;enAtNGFapRD1qmhK2QLYEaG1AMmhHAD8NTHDz8SD9xPTAnsQDX8/TX2Fy+62we7JqqrCVHtyBGeO&#10;MAiRkVkmEnbW+RnImZW4EFljj0/hqhzSrCRjPHftxj5d1dA7Ctt2yL1mpSgbVEvwOcYdOMYrtxbN&#10;I9tjaoZLubwAhvW/M99cxvKsI8v47pLf+8qrfbhGD0D+DjHzBrrcYlqqLDheYKpO4sh7VKfHTZDu&#10;QguQELp3O4ty2DzTdhggNzicu6s9qSefadyB5GD2UYrgxqHK6wJJyb/Y3jV0xr0hG4r9Rwk1x05t&#10;QkchfklUD+0QxOXq51kteUnLqVZb4HjtdTOodJjczKbdquQZ3GqtC20Ssk1lPswOXzPo+JbUK3ts&#10;InHE9UNxwD1gWzE5dvgRKg6TJMnp44Lo7YuosxmjObM5ixbGOUgLtpdUbN5o2eDPGHTgGUVxc/za&#10;5sGIbXLCbZW4WSR0ORgLBBaIsT2+SuzLgYNRdpEeDc38GpANc37YGY45S+g5kfTXkaMm3q47D06Z&#10;CV0rzyjnDMkDnBHxoxTbiy5BHGplSNyBcnx/SQFmTG5Xt6d1R4i7aaehFDzzeZSCAPOJpLrqj8g9&#10;zMfONcT7B92cjfRm6ZV11NJpu1hzBpx8oi8R5zTu1rPZ+WPwljDbCONPR07aodaOBuXLEMH1ENl9&#10;YMnIscZ1Dk7ztWdY15ulLVt3PlOuuU3tmkStnvOeMFtXVhLx28KhS+EcA8CJelwMMazPWavLGO1b&#10;4V6DVwkGRPABiJmTO9jjIqrMJ443jdg8fmJPc3BRMfjLG40eAfMTTzRc5Opyxo6DBANQXwBx+kMf&#10;fVqM/FWkbVZ4AoYyOePjTJJg4DzuBOicDuWYOmhE4mnR5kZFiU9a3cKHbYdbxk/UUto4bmmGC/lG&#10;snHVm5kfY+C1pkTMvqBszsa9yNdCjAOUZj8kdDxuYP6FjW1qtB09IDmg5xNMaizDaBZzrm/apVg5&#10;xNmITALZHq21tcs4CX1VjPhMrJZFSor69feMBZjJBMbxuBwW4tmmkjbBbbzBqfVVPeN2VvJ09VGB&#10;zzfGWCPnD6a/pVLrUnib+6GKbmjlnNpVHY0fMXodNJgONkCCPTuCt3F5402S85xueD+RdXU3VBJk&#10;2BHAC4Ea5/Jp+1x2HW4ybtVl2kdsO/aHS1EHngyR7iaDpo9L8jLPwEQecPBwNjrrU9k5HzTzr9bB&#10;mQM/lRv+YarAZW8G2bH/AIZF0h62jhy5LIzG047RVyjIyXskAEJ7J9m9005uSySVRwalsV1UPaRL&#10;yR60HATqLQpfcgIBt3LX5FD2iDFGyx+WJZkz8Ug04X4SQcZuHGAZ4/MVwpecYJiCODpiVJcc1H5H&#10;c3nIt85nzi61A3vOQRwcC05uz3yXADBx8wdpB5pJ8DIEfMjItI2R55sC8e3B5ngUd9W4MKTKxueT&#10;Yt2/NR4jMhhngjP/AI1sFeOJTvO8wHFjJy7QuNYnMCE14wgyK1LrdxYpxm8wZ6mREhks8CZeDIYh&#10;8ah7vgvx+Ynkg9vGP8Ra1QezNzOG28x8A1j8nb7y9weYurqTrRyEYAhBbt6RFz3MDmqVtm/hardw&#10;mfZNtKvZg8fmIbL92CQ8cenbKlK5h2lNn2M+TVL+ws9JNPbTwB81cwmE1ncOndNV5Zv1Pzhzdz6d&#10;xaRJ3hN5x8yD4q5pbzAgc/fWwUvNCR2A8yBecczYbzFnT4XJ+WdgUuRs2bZwXI1anE08Gos9k5MA&#10;/cRIkwXkkya09BSlQe9DzeSY/LUxu8x51VRkLGPIpjcmMay0pa124WXlkHMMfw0dGTGNUQZCQcCM&#10;Mxkt5zraS4QF3Z+4gUwmGn9NTCN8efuIO8k+mc3fXQwkqa0U4pLzWQ1wMbb4dtTOSTn8tU+aPLzk&#10;FngXp0KFUcVNml2p9n7TjWnN3GpgWV03c7mnGtOHy8EHANeSc8uqadNheyFBm1Fhe1CaEgIeCBa0&#10;4OQI1g9WDGYp44159yM9rchuF2Y4fBRxnVG8xvT6Fy2VZvMG7m3nW/Thv7bZj83UUOcM5dBksFX9&#10;awpqjx6akx+n6XI8HeN01cG7Nkz5PUL/ACKyM5e2M2xwadtB3AxwWIEmbkxKYRsFLzQlvBGfqrTq&#10;XIOC/GY+RYzR/wB5Bj1F05S8jZRtsBtRcJNm1K3DtMXCtDDxwyMP3yIO4b4B/wCWiTyRjbEBHAfm&#10;dNDZgSy2wRrmEP8ApnTUmbuJWyNxn5n7irZJG2bDPBBqQcxHhtxwEvGQGpCfAuRrtIU1y1HPzUWm&#10;SzwhN5x+YJVWVydy/mIIIOMaPP3mAmCDqLSdl8q3l6c0fw1JmOZNY0SQwihYyxtZr9PydyFtrafw&#10;1sErI2MPBYUNm300eZt9TBB9ReEwsm2bLPTuiqSEuSMCpLwll6fHp/VWkDl5IxrGaouQOT/VXqmL&#10;hNMWa4U8rBsEdnmGtLH5e3JMnoNC5AREnDMjy/r2+qT/AKatWz+TkNMcZumun0qgxXsOe3pLjTnk&#10;jJBLscYBaYtNcQ7QJXec5OoVd91PMMEtPj8pcpTCX7zng6hU/ljP7VgZ+H5ZibyXvXOSxbg6ZF0t&#10;sfblbOQB+khpJOyYDBg51r99adszZ4yY7H4iRzBmbIlYnGYypp04MmBPDcIbcwDSuLi+tqN+nQO+&#10;kiDvHA4BmX7vCAzQmMeCNaiMnaCUGYzBxeeggg6iuxBqty+3vue1jR5u8xuMHmIc4uSkujEGAafI&#10;4tfE+GmCHjENZbUlcDZjwNvaHS1EP8tZC3T7wxVm0QknHn4FjLyaVHWY8Db2cPTIRMkpOdT5zvL/&#10;AE4B6tsivkrqQkHsYdOMa6aEmrc+LiMBv/pLVQdJy6lR44LRHXUc99HiDJO3uCPUtqnjeEj0Y9SM&#10;ivkjeDbDxx9RW+s2hSPDb7g5wG/D99WpvNG0DbGg7gjZ5kQftBszvh7/AMJPutE01AeoJ5pnx8a4&#10;n2yM204mwI4wXLfL1V2B2O9Nfjg5xBai4zqiXvTTo4Y+MZV0HL8Kpthi8wO+yHN84b7nfV82ZjHc&#10;ObzE9UEnvExm1IFatm7McAzxhBk8tdPmnbJxeFRvG5Ssbm4D4flqqziYEbEwQAyI83eWWwAhBkUO&#10;aM8AwGMDl+UvOHO3j0jySntyECTPwE1FZG7MjkeOMFtB5fceOQeDlLVCN92bdLB5aHbQhO6YmNvZ&#10;c4IEYpukyP3OTg5qmEub7+Ly1uVHy/A2x2LcY1QCU2hiR0mNnYV8I3GEeDyxJStw2gHjj/DGhswc&#10;Dt441huNlByvtkbjeOcEHwioDR9J7mQEbm1p6q2yYS+8Q5o+BZXPHjkJMmmnOm/ZKzMcjdsIk/nm&#10;pZZgzkKqG/cbmTEY6zeoKwGwJkPn5ixOpNoF69gXHx+WZU1v6TFyeZUvbOwHm2hswyBD8NVV56xF&#10;1vZ8wS4yl7d7OHOCDUWnM9m+DjWz/wDS7wsbwv8AjOYulyQ/PNoJH7jzLiySoJrjGfH+GtUHs/cm&#10;JggAnpxsnJAPHGBdZjFYuEfPUso4nngyLQ9mk0EEut5qI1ZR5GxDqrU3L8b0GPgXoUyQqbE10Ofp&#10;apx6Q03GymrcEEHGNdESPZ+2MPHHx+YvPKn9qHYuRoFd37L9qDZzLsbw9tfy9zFhcpCbYrtHtGFz&#10;UVm2z4zZpHR8pk4z2QfUSeU2O7eMARDdO6gMr2gNnl80HAPlpfbxtG5wcyNYV2QjbjDqOtiBiVyc&#10;cF8xuNGN3GH5/iqqjrBtGTHAlNKsHAPIsTrZclo65IYbjG2zqGScWWR4O4NVtvOL1+DmKY4ceBd3&#10;jJqldwiduds4J2kbPyOZsd5Y+8dRB5HTdkuTgGJdUVg3HHx8az2n5Xev9OAn8i9VdzbVFsOFfhd0&#10;z0dJ4+hn5lxE5fSZDDPg4OoRXWaOOzf0lSag2mYG2DSx8tZcLNS8l2/hMualUYz2sJoNtfD5f865&#10;dqSaXnORadUE0cuc8fUWYzxvZJ769OwuF6bcORyc20TOX4yAXQjyRtmFDgjse1ELd/YWS023I8sR&#10;wAXUVcUm2bUFTjmPUdOOYrZjt2P/AHl2MTtSP7DjPsd7G5weYuxtk+x9tG23+cAydNZjQ9LkeT4G&#10;MGRdvOGbmMdkIMgxLLzXMFW2ssxmM8wMS+eSVtYgbAEOAfLtLcqbnBH4scC5XbyMkbkGBdaUv7Ay&#10;z8dpeI885lUZVnznoOFS20shG+MefgWfVJOGTPR7/lolPKjcGFgCDmdRYxPJO5jsGjPnIv5/xkJu&#10;RlWSHnaOfUrbCcue7y4z8CuD90zC2xx2lhnau4X/ANNYzWlcTZ4M4Q3dQq9CR+zyZNdp7fQ4Tnn5&#10;/plfqNcq3azLmBDwQWiLJGe09y/cWgrGGdJzF+5zrYabpfs0eODjXau5axWJVXrutOfTNnzW2fDw&#10;mhTC5oOTadtF3Ddk8bA5WMaxqsZySD04Yzl0+osTf7SHEA8EKMbyxKlLQxeoTM0qMdH1BScuMPdg&#10;8ZC2lT3mxdyYmiBZxQdeFczVle/UXo3J5hLo/QCO8Ii+Z/O5blzp1932Bi+kyRxu82P9msr0fTWV&#10;uKfJxxgXpPWMvZOGR4wguW1ytMKLI8vwBBcXS8pc5uyKrGCczy+pXbKTszb/ANbAsrvKVx3mwPpL&#10;meg6TIwJj8vqLqOVwWRLy39qz+FkpLOA6DllLlqL5L244B41LeEHbVQbzjGTOiJHGnj8xeH6w22n&#10;adYVupbds+PjXH9cSO8Q8Fjq2l1dOBuXOTy1gNSM3IXJ4417nyNjJUZVhyWadaUOk9h8ucjvPENr&#10;DZ3JWxMAQCWtM6o3NtZ5dxYDtAml6/HAfOTpr0jFpzUlu5I905+b0i1bccz6YUGyuZLS2uk5fKZa&#10;2wR8fKWA9uOYPNUP7YOQjXTuxktqq2SDmEZNKm/hzqIbdtGM7nSHBytJZLOCDZ37PUWbk2gEt/TV&#10;wose/kvOdOBITjGwdxg5+TVJ2zJakl5HnH+oqe4HueSBdUTyXtnJMF/mLAask9kn016DhZtqjmJk&#10;KsqsrcXnIIO4tUnF2NsBty4LSwdvMLLnGjzerMblWuhN6qwy+tqVWEtzskz3UelduPJGdVt5NBm4&#10;ESHy8a2u6RJNIlbiXbyDHwDW8UuzJNSAgbAthXNNLvGwSe08C6WpuvG0GRsC5bKsya6ouQdOSun2&#10;UtbY3J84/KXOteVQO4+C2VkJPJjNR4L/AFVldSScjZz5nxO4iElrO4WO/pmezCaOTEswIO4HgyK+&#10;SuTttfH5V1Qxs21zHYzq4SZ7OG+Af92q2zmDlmLIcozLSKwb2W3mRrGbmom91RE4ZmEwIbjVDmBM&#10;CshHhFW5gNfBABePEBtk41McE1E8NxjyLQFkyRy+8RdXUvSbZtJb3WIsNpNm2u44+Baq/wBpcuCK&#10;zzLaxZkvXXXbKk0mg0nTYzEPHHa009VlaSVhkgPcj+GudZptAevBngCe3AqSQhIyZ1PQ1u4z3T7d&#10;9M2BxXDl5wXRwKtj3l4TOg8ncDDxrQpW8bR8nUTqVLHp3S1U/JxQWI4/xEYmE4G2yBQHfMHJVVeb&#10;zATP1EU2jrqjSBzgkY86rbgZHJD4NT4ihytuSMeONXCVkbdxHaAuErZ6YIDHENAZ63GFzZDwXeml&#10;MCEua2os3cTAkBD4PNRSFxZHA8BMHfR5u3HA2xx+Vy1nrO4bOtCZtyRtsmosyaWwt0rZG4oHJ4/4&#10;ahuJPgbHj/ylpEvoebTJzog8pXCqKTcy0dmPjUXWq+uafqxtVhzezGSAmCwqTVkwwaK2aaU+RmPe&#10;Y/1FzHOHm8uTxroYVTdw5+btDzPOj2ohsnbkjyLoSi9l8xmutYtwIm5JUZVjBGMxjZPbMN3MncAi&#10;Q27m3ZsLq4exMYSZz/pKq1hTculuiE9yNYkLmzHyW1r942ncstjbjDmN43wD99PS+XkMTIrszp/e&#10;XODmXOWuzdmewTHYcvP01JzXzxEwqrGFvLPKbci2tZidAbGnsxHj5cHmLQZhsvbSoeM1rGu2hytl&#10;LG/SXKG0isW5r8HcIvBcPzzmc3kNvtHreS5ZgYnH7nxHKE8lftPmfEVkp8m7ZI/4ahziYXnOCDU1&#10;Ue7H9pwRnt/TXvCH7W4ePORu7ZsEr2qMpay0eNcl1RPHL96c0fUV2qhwNsM4Q8ayVw4WphYSlbiy&#10;LMzWt2yGTx99PDHp41D4xqY3HgEunOeBo87nArtT043N6CMPTVJb/efcRIcw3ZIei0EmzVZVDmZO&#10;cYdOBUOXycrx6CCPU+qgLyuNPAEGfzCqGzqBzGTHGsyhqlFt6TtKl2dMSceN4+Fp9MYuNB6k2kdp&#10;ezMAbuEi5jHOMZMEaZHNCxkwJCYTbbGSA601odLjeZzHuXPiqGSj5TB8/wBVVuVjIbPGdWRm3vEw&#10;QHuLUS9p8CTdvKWxNHjRgk8vEwQcChuJGNsQEcf6aeG3bXMZj5/LGh5QVWcPHMBPLVDI4JG5ObuD&#10;W/djykw8fM+IRVWaU+OP2ZmDP1E9NJOM0nNChcgjg47S7kpftqatgew24Bi6njXKNJ03uzkEZj5B&#10;8sa61pOuGTMWCDj/AN8K4TmZPmLO25ZdV3B2oKHevCYL4m9vqKkziVzGWk3Zg+K4jH5a055OMes5&#10;/T76oZKwbMHOPvrnoR08xymAfs+tIONiXBykzOHFRy1keNyAv6qvjeuGzzW37J8NZLtQ2kNox7nA&#10;fJ8NWwptja+nMt1S1WdQYPUG0yYxkOGwqqOoJjH0OYhryYY3J4/1FDeTzBowLukpV5aDhXOLVI5h&#10;OnLnA2041sDOm21z+tZqVxH5fcWSyOaciCDjWnUu3I8c44z/AFFz83/ibOMNmbyNlG2PAzAJvpLz&#10;rqjO9PBBwXdNd7TypG0qkM1jCe5GRraXB7hxgIfHxq3lnzw5ndtR1lPcDwIaRwr4SXjjHjVPnjfd&#10;hrtEHFuD1JvCBJj8xaRMB6mONY/I8ljGtOcOBxjxwA/EUTu6CSHcHczrYCTTeZdZ7g/MWDjeDjJk&#10;V2ZjcvG2DlwKKai01ITgDMJWyM50VQ6kZ7no9/qLTmcjchbHNy4Flc4zkxxq1Al4B3glvBAoY7kB&#10;E8NwS5kUyD318EhiXjGjzeTkj6/MVPGTATGrUznGAmTjSnXDkB6eSdkzGAIePqERghGTCUgsg10B&#10;ZuL3GDOtypvY3Np2TkdK6viPpseOOb28vezImRa1L6XmzBkCMwMl3TH41uUv2dtqSbe02rxP2/5U&#10;y432AlmPnOOWPwQLoXVK7ZE5xfNn7dlIWx8eo95vyLieoP6ynWM3AutG90In3Ujtai4/cTDA5Pg8&#10;1RJ7Tz6KeDbQCVPZ7tc1lahs3Lzj1ESZ0+OAnIuJNwim0ZHuUbnIDIphJpLuCx+IphBjgbaIBKhk&#10;HjJkSO6FNRdpGSXRkPePkWqS+n5dGTHYKSDmLntmzJAtCbvHO7c8v4aS5LfLkAk055J2QR59O4hr&#10;OYMmeeBUmRysjlzjNdJbKrhbGFyeMwOXy0Ut8wrLt245M2AGC7p+WiTN4SccAP8A2IlI5PvLK9Hp&#10;xk5au0rGOVMr0bG3pWvnTkpFOKruZIxgwHycohLSqpHkuC9waRI/30Yqx45t44z24BrMaTZkjcnN&#10;B+GrXiE94JVI8emIeCD8S2rVTbMZrEfcGLp8eNEpHQb2cNr3MuF0/fWkSfZ25YEzsd3QikuoIbzm&#10;e4PlrJWbfeZ9g/hrVKgkb2Ah4IAW4x6VwqA7P6fJ2s+cx6lvqIf2j8mtbw2g53AMSx/aQ3lxpjKg&#10;h02tq5bV2nE0FATGY4hhVblbds8mJ3kf0hpKX1AUOeVJZkL7HxjFbtrgOaExuV29tcl/ZUlP43BV&#10;w295i2u1EFOEMg1ZG/uKqwK1MyaYFiiAk4JgVwkYyRrPRkxkWkU+3vcfAkPHpFznOCBGHDMYR/5i&#10;mStuOMhzWPpqY8GTXgjPbjXwaU9mMgSYL/MXSHZYwykBjfSGudd4EzcgjDqRjR6YVI5M21j3IPL9&#10;9Kcm1pQnaL4OeS5tvzmMHwmw1m7il5jGPfDdRPU/J3LwgILHMXRVUSsUqZSrQubuK1cuoRtNHo3T&#10;JaXod6ZsczngGLqqkzQg2DY94Ge6r5MKwwNjsw6cBLX7aqs4Z74MF4+RWoda0QUmRj397jg01pE0&#10;nDnkxvlQ3DyzngBbgHpDQEbxy5cgMY6y8njLG2Al1Zv1HuLJAa/1ESryqCwDyAQ2lxtnNjQ5aslQ&#10;Ssc7c4AgttW64SlXV2MOuR+ErWZjT45ibWguj8tXCoJe9bSk8cb65GTmKySuR47AW11Daklb1zfZ&#10;9wfMVyXqbL2xHRNUo5peEIbRCBadSbPGQEcfAhriXkbDxhBk8xWSkyEc5IOmu0c6pRxfaaXyYOCG&#10;bbt9JZ64eWS5z8vmLQh2zZNXHdWJ7QPYHp2ythJtUDhTyoN5HZg4EHl7cnGqezcaquDyoBhbYO+p&#10;xFwScTwbDg/UQEc4cuSY1VXDi8jFzTwQL65IJOzGcvchIDX5iu1PsyW8fL6atXY+MeODqcv5EBbj&#10;wDPBfz9NeBuuae7doh1BK7w1hs8k7kOeDUW2PKgHx2FW3DgZrC1MY50Yy8nVJMll5HLYmfU/wKyO&#10;Jpe0Y/1FcHErHGM+MAsf86qriVjgJ5fl/wCldCmalpi9CAZpLyGJjD5SrY5e5DngV83MgeAGRXaV&#10;yfeehnJ1O5gVnWpUCcXaZ6zp9z5GdZvVlPvQ60YF11L6fG2c62pB+4gNcSscbI8HMg/fSU5quWPm&#10;4VVRg9J1A9gbWb/VXVFFs70uYv4wczzVyLT9wLk4Y9PmiIunNmdSC3I8tMfpaa63Jo6mJWcjjHdM&#10;01obxtHkv240BqRnvgzto7RILSqrgnPg791HmbjG2z/iLhUYzpnHdetOpOLa0lbaWuc4Cqq3GVtd&#10;XbSKTHMmRzQAz2uWJclt6fewdDIvQcLuqOEyaa2mqbN3jJs95/LLprvCg5w2eNgR3/qLz9pOl3MD&#10;nGa0P6i6i2fzxtLR2f4ai5mxipKjU5fybYzTsAc0bW8d9VWpJ5jyB4Phd9ZiRu5NngP8VQ3EvemH&#10;gvryu6LGO7d1UkPPLkfH1EHcN9PJqQfCSlc4chbWX7G55ZBIlL3jZ4TBy41pwkpkhc2MTKbkbZ+S&#10;9GDIMSxnahLxwX4G2nb1R2l0g4mg2w7MFpZLUEjbP8/8RaidppmTXdacr0/PJ9J3pzBOVdFU/wCs&#10;Z3Jwx3iAmkQlpUNxRZJa5Aa+IkBFMJQZIx47BSQE6ac6aky04b6by4VRI6CrkWNhNRDe/SwfuLE5&#10;hsbnUnyB1PpJ6cUPg4NNU9vtIqumybmZ9cD5ZV0+Fmy+2vd4f1HP5NLV9weIzchHgMAozD6iAjZk&#10;eaNjONdOSPaJSlVNgQThiJubzFM/4R+2gNLTicNSctdDcrzPd4zLOP5gRy2+GrhQcvJUMxBe1IB6&#10;pFp21SmyM85pVbuCtqq7Jx7mQ+DjWLk01qsWbOF7p1QzttmwIA6cA+Wpn2sHAPAb9RDW80GYeOPT&#10;ju8tUmqLuv4BrzBOMa1tbDu3TdqxZMnEwbOSZAZyIa3ZkM5wQcY+WhsnH0eZcV8mEnJoRs7umtR8&#10;KpQlLnNE4bkjbHgj6fUWAzBuRtfwdMtpb8zqDA2BBHpx2rRFidYZJi+DBwaS5jC4yUyW9bI5bk3q&#10;qsLJScvHG2ObvkErgRxuxMmnAQWp7iz2l272PP8Aw1pEnleMm7WOYutdhWqaRJdao0in3A5kyO28&#10;wWmkzJgGdm56nTQ2m25GE2s98ektOqyTjCMDwPUWZk0lsIweRyMjNyeCPTTVTvHIWVkwMnmK6272&#10;dUOvCexYDakfUXJZKE1g/aWkyCcyO8MEcAfhrNm8vJAX6a1uQPRmvs40MG8bM5jrcHl+NfrEPat1&#10;HGYkxCqrAxJ3mnZNqQeZ4FfK0GNzIQQG1ICaSDt68pxmQBgnufDtKHVlcSl/JX0bC7p6tsq9F0hq&#10;q20HMOydRxbJ5wSQ1Hgj5N1eh1FkcmbAME+QgurnXl5WlUb/ADHebFuNdW7F6kmMbazAfJ07q1M1&#10;C+yWM90ThZu7WddPHAzDwGY24/3ENZkbGc47+t8VPS+sBhyThjk6bkXAoc8lcufk3mWvrkfUXPQn&#10;HTucB6gk5DExwez/AE8izclQECSy/ukgItgZt5tbyAKSAnTtKq1ZbgsRuWOTqDXXwjn5pkryVkcu&#10;cEt9ogIL9uBY/UFDzaDPGxKNdIdoSlm5YmltofxESqicTaNseOC0QJPhLY62oxKCq7C7dKuQP5qx&#10;0SaQ/c95XyrKsbTWdTWMJ7gOmue/+KExlujGxESDy7Su2z9xe/sOfm81UaJa1vUMMy61oecPMCpN&#10;QOCBJjgVqmhGwXOCwX6apNUTSyPOC5B01iU1NNq7ZFcI8bc+3GgMrZ2SYDKtjqwjDgtYCIl24SPW&#10;gPzF0O8YxpEvk+7THHHqQLWhyNy2ICZS18Vm6+rkXNI5gSAgIzXfxF1FTZGzmS3vLLqLnsnapR02&#10;MqaXyR+sAyfttwqQG5uh/wBp7izetJW2nAzxs3wngfMFnQ2aS9k8yGB+lxrMZh2tRMx3+VH0eZbX&#10;PQnKW3/7EtmpbV+bhOaZhK9wenx6cYyq4SucbgTGHjW8TSsKH2hffP6rmHLudGNU+oNj82YDvNvb&#10;IB+Uu062JJVubXF+U5hHd2zSKHqC8M8cHUtLbGc09tx3/prGaDpskDLPpx+X31pEjuWzhj0zD6fu&#10;LheYNo7vGJNgl5BuS9LHzSIbNKfHATHBwIOzcEtXoONTHE807MeouF621p2dH1CG4ZkYEyakBEYb&#10;y8Zm2Dv9RWSX23I8iZGPBfwAVqXEdBj80kZGDk5oAXAkUN44xjz8a35xL2zkePlqkzSgxmHjbHtx&#10;/wA66BM20xXQvpmJytwTtEGA5dMq1SnyYxn0FlY5O9bPTwR9NapTdzv+Uuf5mhNq2y3CvUQ5w4HA&#10;5BHAC2hswcDcuQQeX1FZKglY92xx9PV5ircnZjftnzmDU+kuRwsLdsYbU1wNcTQjYgDBP+GtUb1Q&#10;N42Ab+GsfbjJG5OE2pBd/IiTd4MOfv3eWu6dhVVWHPJybrS1OHmMuOBPMyEeDOGPjGjEnIN+MGgX&#10;GP8AfR54zbR8ALaic9SlVlqUOA9LvNQ4TWsA0eGzHAU8Crbh42YOQPNLHd1Fau1G1zH3OmsZ272y&#10;1IBqhvjlx4DdTzV5a1IzwTE8HllXqJUE8HG2PBfFgXl3tAyTZ99Vdn+z+215xfOdP2cW54L+Dgta&#10;ahyNuML0EDnTTMrcEMPBHxp6ePCGsR99uvXDz81qrN2NKQPINPVWMuCY86MDnm+Sndr/AC1SW7ws&#10;GRIQTm8UvMBubHg81GKgIRs53nuLMaTeEDrBWhDmAjEsm008oN+o+qBxssh7kHlrAdsFHsnN94w/&#10;TUMjdywJjbHTzx494+XHylmOtUWUnIvaZWbjB3xrZqPrBsbRc8fTIsgrxhZmOTqKE3uBGCNXKTo1&#10;OjNP5GZ2jq6qCF3bHHxjWbvNYeRPU3Wg3jLc3nH5iJVBTb1nng4CL8oHd0yAlveVvtJzAYWRwmBz&#10;BdJYO8HgIr5Sbi9kj6fLGtMQkvg3G5vcEemEi2zZX2dG9mstc8BBXfyKqjl8ueS4ATabrp/IgNNu&#10;HMqqMDY3U0lG76Y9wttjgcEx9mu4E9Qe5BesY49SAip9cM3MExfBc6lvloPs/I57WA2g81RdFVFH&#10;wtpx2PVGi5Bg1FLG4wFx8tM1Qzxy4EcfGobO25GDH1F4hk0qaenQng2pHA3OfVWeklZDcflW1qk0&#10;l+pj/URhnKx2wYLWPzFFCd0yixybTB5fS5Akz8BOYpk4l5Asj83Hq6i3KXy8cBM6re0RuOCXXgn6&#10;S6eFmrWmLNxlaTg+eDFGTJxqZKyDCT6iAvB89Q269VT2TzlxoTecWbEHloPNN2c51DG3vIa3uQX1&#10;bSAhy/AtyoMlkZ8HUWVsxkgHjUyn5gQJPcWXmU2KNPGOqadmU/OBh/E81dybG5PKnMtfOYPNEReV&#10;LeeD3bItCpfaRUcqbewPrYXGlb41yMLq1K2zZybrVVnYG1ja42mV9g/BrN+WQS57HVhN5wX8g9NZ&#10;XOJwRyTGY+sRGJXLyGHyC83mLbhYzZ3DFRco077WEDngOX/AplHvBxuT2eBxzFnrNu5tggjuj8tG&#10;KPbkC5PH3OouX5mxn2WQddhXbxvw3GofAfloDOBj3bH9VMtyDjGiXGPBHweWvK4WMO7c45vnEw7n&#10;cVDmGsPHzFZKgb7s9OGMCAjHZGvQYWLqOKc+0rcveE+ojzgjkOs2SHI8BMnUWkUnS7Z+5wObtggu&#10;kutxiVWmM62o4znFPuYyY4AK7UuMcDYEcYM41fKobklTk7aMHV01W5HLyGIeAPGRdqk5dyS4SdwS&#10;C+5bcBOYNXaXk7VJeCfITmLH3jN7KiZ7o/MV8kbh7LSAfwf2jpqKakfCfW06WoNvuFi9p6tsa6K7&#10;UZBbc/OsBk7hs5lIDNuD4iAuKgIHRXgnOfKXrJtiz2LGZrplVm2VRLxTKXPsHUXmRXso3GYnwfxF&#10;2vL60cth2dLH5awHbJKxvL7yDT8xP5LxzoMrwZ8Bl8zOTJV+oyWR1BgHnRKk2faU6BB3CF1Fksnc&#10;e0ngjXS2xuXjjc75H0161k3dMqw4TGJ6lsc3ja4zZR04CCxbti07S8wagk+ovT7ag3I5ku8wcY1w&#10;fVjPHrQAyEUPJjrElvNqd05qcMMBFLZt8BFcBy8cbnOiRJW27i9CuOHNU2ZjG5Gdsbyl3hs3ldmU&#10;gZ/7xrzlp8eBzkXpxsuIMklY4OmLqLwr9qTuni2HrPI260sk0k94fI/EXNW1uX7sPP8ADXbpG4zD&#10;XF3rEcw/g5i8e5KzTZuQjoOz5nhVxLDz9qtxqZPNVO3fGrJPCe040zgGv69h7adD+fn93UDjGRWS&#10;TtyQEAk33ZXaXkHHkDxprnAlJ0Vs7nm7WIIOPlrq6XuBmF76572d0vvLLHBpx/FXTlPyMcdiCPgX&#10;87c2QojJVh7fy/apJQ3lPkjvhg4FMk9NvZa2x6XKtEXQkvkY4PiXFVaoI2gHZjtafLuLUhZqpVaz&#10;5Nxiu4YnNJPZvm1RhJ01ns4ZlC5wWMmlbIt+cNyG4PKtKHOKXcxjYxxgz9NaeMzX1DMm4X6ZlZJG&#10;SZDPoZ/MWYyeTkZzEEfLgHzLi6iJSb24fB1BIOSi8diNz0093MClKrEfu/5gH3hzAXHAdUmuCFjl&#10;x4LHMV2nDfcybt5Ylj9STzTOGO7qaSixkK1tgZN1SqzGZe4wDyealL5oSN6+g8xAXE03Nzg7iskj&#10;cNoGT5z5i9bT2TzJ4BqiTkCTzFks0mBA5IFp1UVQSBsDB5SyX7zxrTT/AFCFwhuCcahvM6e3ckHA&#10;niM1SLKG4BqJ4g9NHiS/Gg7huSBffEAR6MiutNtxxkz8CpROYtl2X299BAbgur499WmjCuEi1x1F&#10;Q9N+xXm2otOkcjI21jcF0QlcKPkbILbBBpwLQuxx9H9ReK858weWs9V5fwvmE2UeiyPAs9qiRe0g&#10;jscvTV7ZjchsY/01NeMxuR/U6i8ARk5MZ3e9h6A6EpqSkM2+CxB3xo9bwDyIcQdn4fTTwyYBm8CH&#10;MsBKaibA3Hu5oPLuKqP2f4asgzjjT27jj+RJU/VevjqJcmwytnL/AMPzEf8ARLBxWf4aO7kNM2x/&#10;+otRk7Vn3a6kPRFOmEv+AojAZIODzVoW57wP3+omoJBgzp+mU0001011Dois2/H1EYHOCBTMwZjg&#10;Hgj41Xbg4/nIXTTdNLT72glOGED4l3v+Yjkjo8cGeMAvxE/LM9iOwr23J+REac1Wvh/IdSoXZY4M&#10;iet4CKZxjydPlqG8Z488CgzKbC6FtBOBuO3jQCaNyQcCPS9uSPgQ0gyhJg5flrMTDatRY5xW98x/&#10;IiQxjj4/w0yOV3iHx6aDtybsXB5flLZxmMtaZjnD0wGODPBxj6iGt3hLlnVR4ZBxk/iKhuLcBMH6&#10;i9U9WWKOYdNrNUlc0wcf1Vdmc4xk+osTbvMZMGqtCp+5A2+nqrmISOmlmpdaktRHhIHOCDg5VxU+&#10;aWtDp21ZHFuNB5g3IbPy1p5PJpEJSVV5MMHz8pc97UJgMz0EcH4i3KYMyR8C5X2mexvWMEaT+z9y&#10;mZCwy+ZrekKe3k4zEPHHwK4M2+4SnzEHG4HG2Pg6iGzSYECyPBBqXBL+ibzyV5qmo5bAj5nsumnp&#10;HcbOQY+pzP20H2J1YyczqVMH+nb6iuG0AbaT1HgZnuQE83uRpDpqu384IdvGtUeTHLsEGpBdRIkn&#10;xkPH31Q9m7zGM/TuFWkbxp59OP4a8EzW3kJB7RjN2JHAMwlbmPWsXPqIDLxkgECOD9Nac3cXh4I+&#10;mqe3ZkuHg0vqKKZN2twdTvERhNHFzOr42IM1iBULdyBHgRIcwJx/3q86dD6nXbNO6otcw0cml9Mi&#10;zCaVANnrRgz3VfLmMh4I9SNUOsJW5fy47ZgDeI7XTEvRuRuTZdsd7DMzMyxUhazPRzxzMnJ4wguX&#10;OX7i662b7K5s5kIIIGJSQE5hClgg/vFg+yPYfUdwDw11nB1LvH+n3f2l6EEmEhpWXAgePrkYxaY7&#10;q/o12TVB21+9xHjrtruGMt9j+5k9s4CeUXRg+aNa1NKkpikpSCOM4hhtcsff/b/8YlyXtY24Tarf&#10;ZpODRtLH5HTZJkTHNTlcRj0tUueBcZzNNapVkh9XCXYzqpra1+7wmwVZtMnVczUHZoN3aj0lD/4X&#10;juHcvz3I1cKbG2ZjwQA+Gri/nGNvkXhef5/764561huU4sbcZ73EZs3lbJtkD00YI8HAP6aBlmGp&#10;ggupjeCRjwQca84fo2Rr6bDrkVK7YZ3vTxwJ4EZI05L5RjGiYBjFkvrOf4L/AIFAmbfATH3FZBwD&#10;Ghg8nQTwyY+BZD/FhXcCI5PgcY0NeS4fArS4cjD186q0cw1OqtBGsnX3xF6h4TPCNDZp6CcECJkm&#10;7eMeQKGPH4ypyNG6M8ddAc9RVdT9hKxgT1wkfB8RIEC2SMQx4PnGJfoGAzZI+NSh27mdTRxjFwcC&#10;Wx+v8PHxJhm2MWSC0Py1DO8JbycaMOVVSEsk8uPmL5H3f4FJMbuLw8amyj2vJy0Agt8cHT5g0Nll&#10;SDZvQR/FV3Ras04tODQhc+rwsNIeQYMimSOV74M/UtqW8gbTIgLPGT86vlHysste57RLnMU6cfr/&#10;ALR6HGcTQhGBMnAlKJ7jHgj4FqlfydsZvjgXPc4khA2Yw8ai0TEaysdvGnP3jcrfBAq3MHZXI7Pc&#10;8xCJZAQg8/GreMDeMeOBJ1bxxW+n4+PF4iabTAJpI+zXoI4NMJOYmZo4bRtsEfGtznkobv2x8AFz&#10;fMZURs5O2v2/LXpnLPMvXbb/AIjmMnjOm7fwhemx4CY4/KW5s2Lcw8nGswo+Xk4I+MZeYJbAOmya&#10;8cF3U1U7Pct6zdyPr7w/GTa+4HpfTYzDxwdNDp3I7I1CldQFZufp8tfs8qsZsnL0l582FLjrrYbX&#10;WpYVYpBxkzhUd44HGPn5x/F76Bxv9TnC1FHcDvWDQfTWtifGM3TXX4SGZuKNIZyMbltn8rp99UOc&#10;Ufg4OPqIxT9SbsPBGfIPSuK1uJmNyTIBaGTybYx9QlTFGMkpgn1PiIkzk+P4ltbKzZDMPPxp4dP4&#10;CZFyj+YTTRhTPgS8lvOmOx8efmLVCS/APAohGQ4R3o+oszTMa6/cOdCM4FLMBPfX5P7keeBWrdPg&#10;JhwPnraiLa3wZ/IzHaVFLmE7GWVHDGfpKh0/dh9OOC6jtTsCNhm8FpH9lnoZvpeeC9nHprZ9kOFI&#10;Zppr4elp4k6NyXWBiMyR3kB9MvIEq055bCQ3w1T3FvjgBzEmHM1KJsIpw5fZJebAufVUwg+tBpow&#10;BxZSeN8ZAGbLscbNs22HMOTUGWc9s866mZxWhILEcF1VS4M180H8RB+cTBBdSm8tRbbB/rNtRcJX&#10;XD2ByCPufVVq05lf3nTg5iyVnMBtuPg+Kr43eagIOXGumRCVGMy9zQb2OMJEyzk+of4ZU9OLgc8H&#10;GiTN4MxARwHudIhFtdbsiKN41Sh6bHHn7hESrCVjgZfT8rwK4Uf7NLukO4sN2mV4Ns5OGA64qFNb&#10;OyFazrptUaJuGS15NCQMmLmA+carbOpB2zwR+V1VT5pMN8l2BTJGMbkZ4I/KtL0+FCraeezX2mwU&#10;vVn9QvoOZAMquw6wK8lwMF34ioeyduP+tWcfGRWQcv7NHjDaHAPpozUJVw/GO2jH544cvHp44D5/&#10;iqh9qOQjPH3+Ur5WjjUvQWsBFnpJeRznN1F0+FTtHL5LvFPmE0cwcfUQcjgd0Efc6i0JxR/IgVJm&#10;lP2b8EfGug2TGpNIpvdo866Llc00wRxrmKi2ePcQxrqP7N4B4/7tfz9zwm1x6py/bUWrHjHjg41k&#10;laDIEeQ604g8fAC3GPprH60nuMh1FyAlt2o/mZ20YzPHGMeCDj8tHtncnx6yyuaVBjJgsZ1tlDvB&#10;mZAg0sfUXtuTe2NEPOMYm1x11QdNtm0u+ort2p2a5B4CCtIbJ7YWQMenbELUQ6dtyf8ATX88c4zG&#10;666HrWFTsmvvKkbPGWA30ljMzlmMnv8Aw0Jlk1JGTBHxq0M25I7GPgXn+ukrjd7+p0KQ/TE0waJl&#10;Y3BNTB3CIO3k4+OD6qmS8ZDOTwRqyGpsfUd3QPPKT78CUnuMCY7HStLTt3Ju2CNDXAx2zwQca2Nk&#10;fSU+aWzfESp+Rt4B4/LUzd9THpKYzeDgyJTnNUoKS4M5Xj40y8l/tOONGJfkH7imEzkSE5Nw6gGt&#10;2ZILGhnR5uMXH30zcsjAmXhO/Bprava1RF2w7BbgyKoVJkGfBaUMcwJczobOJoSNsfwLTw11pFNb&#10;tHPbhmSDfjX+qgM0bjMI+DyuYrhPHg2YwY1SXk0HuWDv2rq91hP2Tyqb3QbT9aE30DaM+e0tU3wh&#10;iYINS5zFg+z9myePTm5kYyrpam5GO5yMi8/5mQpbTteX9xRW5WzIZ6rI4buQ30YZtxwOcca05vJx&#10;mGeOMGci55Lqjp+iOUZoQkbnGFWqTzDBkWhTSlxQCPoW41le7uYCZODlroUuUztmK5LVGnDebsTB&#10;GdWpnPNM4VmLjl476hjng2ZMEfUTkkTjTp43HGM8YeouXaw5Z44+mtsb1Q2jJZj0/qLJa4I2jJg7&#10;g10OFdvGLkuyZ7KyYHJ44NOO1zBq+SOcY7EEf/vWYt24w54On/jVwpdmTedb9RdO9Bz6DTnE0I2H&#10;j7ip8wcOYyXoFfHlP742BgRJnR5I22OxntLkXTVKadAmE5pQ5O3cvOAGflK4Ep8ktFj7nUWnU/R7&#10;ZgMEcYPKT1aSe82wQLn5vMCrazoIWG2jDZ5I/Z8YeMglQ5fOHrBycMGpANbkOV7mQEBuBUOpJO2M&#10;9wQcadCm2bbC56C1UvUmCxHBpwEVqcVIMIzwd9Zu3HuA8gP+xQyE3y/By4P8aT0Q68vkrnG+Iw3J&#10;jsR99ZLK3jlm9wQdRbAzuRjBHBpodCqHGkSsbK2Dmow4bibE98ip7eYYMkCZJNLxM6xJoCnk4JB8&#10;6pIx3nuM3TUOpJxZc4/LKmW7xyYZzQfpopMx3dLtvAwj9waZbuMfyXUNk48DY8cfH5amNxj0Pho9&#10;WKLxTBxqZEhzhzGPB+oobwmPJ5aTMhLYMYE9KVdsgeTLhXJMEZ1McOBQNsaAyucDMTAHju6iMPG4&#10;43PPuQDEuhTjDLc4zGYTQuv1I/LRJu8sjPeBc5SJPGZAjyWsfMVPJrObJvqroITleWc/NCU0GPQc&#10;wdRKR1gNg2xwdTlplwz/AKpwf8uVUmcaJABg04x/yLVOYml2I4GZy+eGVPIzHBx/hjTxCE3bB3yc&#10;vwKHMG+DJy+qNT3EJW3m7XM57fl/6UScE1QQfCuDuqGNnjIDHpxk/wB4lMmA/acmpB/oUbiiE7eG&#10;ZgSyP3Cf4FMpeaYMnLuIPx34DKZKx+09LzVlOhJYo2kO3jeKfqSyQ4TcBOoqTVntmSBQ7eNyCDue&#10;YVGN33n5+UufhYxUZth0DprW7ZT5WzIZtg76ebzB7bydNXaTt7JH2D9NQ6kbkbNvqJL5tTRyU7IN&#10;bkGEgMenqq4VAz1M/lLN3BCXARwA5a06pJoMwsEHGNfB6eyVXtgcDbBB1NJUl5MCGsdREpONzHf0&#10;LimbuPeccfB5auTCqE3Wlbk43sBM4La2CXuBmGDHqKtjGNyTBB+mnhjJ+n00PLYW2WogxmbHgsZx&#10;3VW2bwhh2Y+NDe0NPP1Epe8HGTB31ZC3SFzwwQeMllWSRuBs7+NAW5B6EH4SmPNHWgPkVz0Al5ai&#10;EH+wREmeQmOx0lQx5yA5qmTR4Rsy3aPjJ1Eimof1tpoXaA3+fuD5aGkZuYCf74FSZO8wWI47vNWw&#10;DI2eDxhVqUWhdUZ7OGeAeCDjIgLiX4xYO4rJPMjnB3Luoho5oMxMEfAorqnDu6Wqn3g9yswdPSQ2&#10;YDHAM8EHGhriYbnwdRB3E0vDxouE0lwk8wG20YNT6iJTDIQ/gGJZ63HgsGv8tGJhUHs2fqCtrM6I&#10;0+tAPaBA38GpcQcZCwF1uAiGy9wTjg41dm+sPkW7an9WCutSKePMYwYLXK1FnoxjMTAbgQetKsZS&#10;FlnPcjGub5fXE6mTk+7AzkW3C5ZaZczmBR1c8I2gHjMdEphVEllQ9Z8LlcvvrktuObOSYHh8jcvL&#10;8CPfZMTxzjjOUcBPNWonGKV3HmK6bLb2zYJPtAZPGRzG4B/vrQqTqCXGICBye31SXVicvo9tbwQX&#10;fNVkl9LsoyAgj/hJ32Xyz59rNOrzaxKWZANmZ7kfw+4sfmm0TtLJADJ5iskw2fyUw8EZy6mkkTZ/&#10;TDMeODj6ZLqclOP8z4j79q/7gA74OAeOPqctVuaOBx+VjIX8iJTiTj6J86obhm5bOcEatTU3tkLr&#10;i4U/MB3N2N/uNbwOkx7vv5gXIB6q5ReEHGS8204P8a60pvaAymVOWeXBa1FqQptRjTUF8l5Bxy7e&#10;Yz7vcVqk7i8yBGY5SR8pc3vJwR4ywQAt2+WrJsj2mFjGftLTt6atc9q9z5TFm7Yzt8I2CMAYANW5&#10;idS1BAsl2Tjl0F+CDUj6iXrSVRJZkMEbbnEWY+reRy5cngj4BiUWTd1MWw0+X3faztKRuCa8EepB&#10;zBrN9ojgRmx8HBaWtSeTjgl3mXFm+0BuNsyPH8JeY3KZKPVXJaqIeb+0BmO55aocnleoCCNaRXDh&#10;tAQ+vnGVZ7L5h7bjXtMLtHjuU7p6HbCxjCyA2gAIdzmXF0tOKfbTIe7NumJcH7I6k3Mut0xLtjZ/&#10;VDLdgRwHFjXi3OdsaV1B6pyk9TVVmYvKbmMnenbG6grmktg2bs7LY7lHqg3aZMnxrGcaD0m8cxsg&#10;QQdPqeNcXNyfUxZDDu0QumaaXLs+e8o0weOeAPGoY8gzxwKHbcxiBBzIyLhYUNvcNh2hMk8DkLZA&#10;XF1m5+pzFaRF9AibvGs+mFyBzg75Fp4BLZPUWEczWsurOb3iWe+NTHZ7YjR99VaTyNyEZ44z51W5&#10;pvrkeCDgWY7AJmz7Pl4Qc1qlfrAM0qByEh44H2TqDWejrBzHMTxx9Rao8ottB95Pk5hBobJ6PbPy&#10;vnkAMi9HT6vjHM9FLYAeyyTWxBf5iMSelyBe4HJ1ZGbwcBN2+L5SJPJeJyO8E9s40/1nYqscnGCe&#10;Ueyck5Fz8Vcu7QGY21Rn3YHLFqLoRxUjlmP6ix+XzQcc2moTe0RkLcIreX+rU2xnvcJFmqmbfwnH&#10;NPzhzHNnxo/01v7NmS5e/F+RBq4p9lLZjvLYAsDguonh1A2ZuQQR6kA/ir25LlNVtnj01PTNrLhv&#10;BA+xh6guZ4FtmweaCfsp4w5kbcVq4uY5hVjm57MDOTp99dLeq/T442z5/H/aOmsXmCqo1ML3joob&#10;cUYwB8vmIDPJo2jyQalsqMM3A4HJ4O5ylnpBj3aawQcY1tJ7JE5O8cr+t48bQDkcH1fyLkWi3GDI&#10;HjJpLqj1mKfK/bSqPyxWvnXN9H22BDweX5qtT2SJ/dLJvA2b29fuRkEURE9WhG3YII0iN98cnNAC&#10;2Easkwkbl/IccGpu4lmTP8OaeMTbes4JmBBwOUSlbwcDlM1JJyBcngj40yzZ4CY1tnPOTU43KaPL&#10;wweAelcRiTy/f+vbCNAZW3bGl16D6a2Cj5PyAwcHxVOlylD3DxJGQzYFnp9RZjMCEgvwLrp5JySe&#10;UsYL+Qi4/nDdzG5P07hdRWpdZ2yKkDyeXkc8d0iPOJPZbYO+rVScwZNiAvAuavMW/TCpKYMyP7CL&#10;6lrOonZOpvYNROMS1Rx/u5ICXoAFGnvtA9g0Q6cCuFSPG28ngg41QyW43OOBDnpaRUGhEH2buNk9&#10;yMnMUym2ZLp440zL5WS4xjjVkHbgv9SMhViucdAlIhkI5cgwcC3Kjx6gMdpY/Lxj8i3H8NadIye0&#10;4L/4a4XP7qjp8ZtnV0jGPj+Ejw9YmBU+m7kY/M6SuFskGReBu7x6qjsj3GnuD50yPl4OWpnAjtBe&#10;JuPuI6wIOP4aBW/BwIkMeDj4FH5xcWiFD5uTA2PAnYD9yBAqkISMa6DDPtlGdN02zGXm8wEPB5hb&#10;qDy/O5zpmePCQDyHuW0Hlbhy5c4NL4i91/wuh5a7umzSMg4/ieYrg399VWn29keOPjVqHzV/N/Oa&#10;WyZe2enYvaSPOG5I/kWMzi2FzrcC2Z4QYWx8C57qhuQ3GdR8s4xy22ME5N20YPMLbkh+Uocrp/ed&#10;bl3EpgMkBPL5qhkcOWfAe2vW0ZOs4SgZcS8YckB8g0Nby8ZnOCD8NQyPCGV8peTkj4wXIyIfkgSk&#10;uFDycgXIDWF05TcrLA5PHGDmLPabbkDYwLbJOTBf/vCLkZs3aO0xiKwbUDclwGPgVPeN8ZAeBXCa&#10;ZyZFT54QkA8C592T6Y6Gm0ZeDlOvBBwLDaoZtoyZOBWp5kyKlPyE44OMiuRn3NMR8IpDiVYyH8dp&#10;arszYYM6qDNoSMmDvro6hJe2tYLCjykz000ceo/Fw92wu0vGSNXVizHcxocIeHJAjtwbYaycLCVF&#10;cbM15+zR4MIjx99YnOG94mf+0aiuzhwRyT3EyOVjMTHy4Br1XGOMByDPSSPAPJ/uNGKXb4HuTylZ&#10;J43HAT3ENkbcgSJHMDvsgQk7xMqeVkeMjwR/iLDW7iy5wWMi6Dm/KOs4eSfHnj+quShZOqIWTIVr&#10;SnuJfjIA0fTLprTqLJZIdB93IjEjb4HC5LM8zWq2y2FjKjUt6T4yEVcx6mREhkxrn4ef1Y7TxHNQ&#10;HYI1XJwQncRpV+cEG2HjjPbXo2MeReBnrdxuZMEHGmWdcMgkPHHqW1j7ysHsyevoGAC+UrJS+z+y&#10;TG81I12nRfUMxLmt7YeHUk6qF7ggut2vmLSJPJ5VJ+TqGJ1EHcOBthgC2BzOWhpNHP8AxCJydzt+&#10;6PoqNab24LGM/wAUiodebtHrB5wy9JAZfMHMBMieI33mxGY5cY10MJzlGY5NozK6oHGPBHzh8xXC&#10;TuHLnJ3FSXjNs21mwLcZFoVLzDeR40OcCUFwZj1PLgTziVjjHkBbTzMeAamN3mMh409M0HpALycb&#10;gyfRx9MS88WdWNjT+axmfW4NXUJ413tXhG0cuP8AEXk7UjMkc6Pj07hV2fL6epvOE5m21BKrKsJG&#10;TAHg8xbNsrJjZANGC2qS8oNlAyBgB+J861Sl5PuclBGFbeapqMXCodcGJ48GzsRwKHNKoZPGQPBa&#10;01W6kyCwXyqhs3BIyYPxdRcx0Smbh0D5rVbZfKPH8fONadMHBOzgRwLPafH+GtIcSO9+GtOlJEgG&#10;0fLxuSXjca35m3HA2wQLJZGzIHP/ABFpw7lsEHcWLkzbhBJwSyq28HjsQJ6YTDUx6pLfTGslqSoC&#10;G4OBYvdNPaUXz7zkg4BrE9pGQn1Ee+2A2w8HMWe1LcmRDxxgyDUSUtt3PhCbNU1W38RwTWDhyaYn&#10;g+KqTu5IyLpx5szeme47FuAip84pMbDj6fUXpELJxKts8xdjG9weoe2EYIIAfFXV9IStkUeNcWy5&#10;57Tk4Phrd2dYOWzbRXmfNuLlSW7H3nT4Vyldw66by+VNh9JCJnL2zj8QS5cHXExgzoPHtBnzy+GD&#10;T6Y7Y1wiOQMozWzqDZm59XloGq8k7KAh+pq6axOWUO5fuQYNMK6hpfZnMX9iNz1OWurpHsnZMGwP&#10;GuufzerAJrY/0uMjhcsNyW4z3Tzllmy8m847BRhGjA25I5juweT1F35WFNsmDKzBprK5Hs3vS47y&#10;MFuMhVo4znlUlVjAm8sVbazMSVA2YDAEPAP4qqpK4ehyQXfw1rTjY+9jGeOPqFQ3/g+SPJAD8RP9&#10;Z4pncEepZQqTqh68yQcauA+0TExwfpq7UHQY5a2z8fUVwmDdlbwfiLz6ZzZj1ynrXHOhhYVtW4U+&#10;m3mpgj047quzjl41SXDeyTRTzieWWXVxk5ay5qOpbZHNRDqtthVakHvJMcHT5aweYVx2VzgXIOmr&#10;hMK4HBfgjXK+0CaXiZOBekcs4VsnbkfCcVzBk1dxYSqTaYR+TID6aobNm9mpPMT0nZ7/AGAhBcjI&#10;t+p+k2zNyAMdq98LuL1RLsfiFVrOLRCbJ3GFVpvZ25cjxm/DSqDZW5MTJ+IRdmS+nybsDGC3c8pa&#10;E3lcqZtgeP4i5iZz/wBM2w6iFyypijieh9j7kI8cfGtsnlFk9hbOdSBuJdCSeV6d6PjT04lY3Njl&#10;aa8yz/7X7W1rOmhcpqUowGg6WZBenwMc/TWwTiTjbZ79v6S/RgFATH5fLQGczMrsmOBcZ++MuS3x&#10;4zU6NSlFjbkbQWMCNtpkQ2RVKRU8WDPHwKyvJfug8mmuNy03SQ30NW+P8jZhoHn80bwcf4aoUwnH&#10;aRMEepB5akAl7h/wacHmIuwpwYuDjTsc5MBmnH4++PclrSnVARtA2PBADpLB93vE5FxdXzOkh9/g&#10;Is3m8tl0tv8A94u/g87rarRa9PeOfm4b6hj84fspVkCDONZjONpgxN8EHGlWHp39zgDqLJKok5IM&#10;n0l6ThcAmR4Mf8RxWTmOV2yJUFUEj1o+NZhvl4qmTi5wR8aGs8mfvr1mFjFRlbZwrprWNNDp9uOE&#10;oI16BUEzJuTGC/nXnxSI3BnINC4u+6Ln7dgMBnOn8Pvrxv8AaZwt8OHgWd1yZV5hvrweNtuwQZ0N&#10;Z0O5eOfcGqjL68FGS7HqQE5a16R1IM3BxrxSLmMhiPIPVdExJISZ0m2Z5IONQ5uMbbR76DzTaA2Z&#10;54D3Fic02n3i4An6vMVlLstuMjmZMmpjbazYGbjATBfV8Z24x5Ooub5HVG8kWzU/NLw1D6s6ZtjA&#10;TNtNal8vbQDz9NZvWkjZGJjgRJxNHMHAkNvjzx8C6fGTWqB5z3UlJljvxwaa5jqyVkgJjjB1dP31&#10;3tPGd7P3FhtYUuPXjsL07GczK7bDksnjLDhWYN3sZT47uBU+cStzBnjAVdafYvv9xVWeUXgH5kHN&#10;Xdp5gUcU7GNOY5fKyGzxq+M6gHLW2CDjRh5L3MY/Lg6ihjp8cHQz9ROdNSzuGZTUQ/tIQ2eACp84&#10;cOXPHwLQiSvB8g0Nmkn00+FNUpoh5gLxmWMmdMjb2S5FpxJGQxEHmEvG2+ddOmbaZjkg2Xt23GY6&#10;uxJo2CPIs9bt7xVcByPGPPpq4Qkhs5heJnW/UezK5yQaeksxpun21zy/9C60pOm2wW2PmfVU7qS1&#10;KTWtndHtnLm9H00ztYp9tA5BHBpweWNPU28chsB5YRoxtMGOBkCOO78P54EmE91pp+Sc6t244xn0&#10;Baaz14MbZyeOM+caPOKkG2vwdz4SzeeON8JkVtBHcDagmhLeCDUgVDHMMHHwKyTSX2R44+NZvNHH&#10;gVqUETnFqmDNlu2ODjIsxnGik3mBICe4lMNZfEpaoT3SnkISNTAN++lb1MCJDbk4IFSKFvBIMncQ&#10;EjjGRapL6LJGPHGg80k4mA/fX52hlI9J5fjbY0NcZCJlvNMA8ECZJnzqECY8cDuA/iI9J5oMKqo2&#10;+MiMbmOAa+u3FVgbxK6olwc9+5GocwnG+cFocCxNmMlxXyXydy547uBRIhVF1zmiHOMBMCvlPjJG&#10;QEcFpQ29J6uRbZs/o9txm0/iJ7qVAlIHcU89NfNGD4Y1SRyMm84IONbxUk4ZMx4INRZKSYOY3IPA&#10;kXbJcEpfSdkfIzrpbZ3svvD3x4D8NZvR7xk8egjjOutBzQcDYEAdOBeF/tF5gnrVotHxcR6ZyZjI&#10;jW2MGZq4ZSBkeBsAQ1zTUDgjzPqkj+IrhXlUDuWYONZ7bJu2fj8xI5GwE9UWx8j3uIt5myamNrX8&#10;JzftUmhAtt2v8xc0jZkjJjW2VoQbx6eODgVJby/46/oLGIqSeL5N1rTQ9nbeUh1nnT6a3cm2QgSW&#10;WwBDgXPbeV7s2zolu47eONc9k+X4s5tkj3jUhZpsZVazSJxtcexjOGA/1FkryoHrzOY/w0HeONRB&#10;948afCwEWD20CZmZlye5IOitk7dtBMQOXPANdsm2rymWs8EB15dN6sIEeCA6GzSsHMfXXnPNf7Ov&#10;XczRjH+4dbgOc/Vqa1nYNYbbHs1JuzM/6fgWAVZUmPJAq3R8w3Zsc3fIK2pg2e+fEjXZ8tcpxcTt&#10;rjmLk+YJU3uSCHT43Ll6CP8AFWhTxwSBtk4xlSpemyXT4ALeJPs7HMh44+AnUVmTcpbR+MhNkqOU&#10;ZozJGL+KqT2eTXjj4Fv1UDbMxnCEGflDWJzRx7SBtHwD5i6CF2Tl8mmpoNGMceRHprLxth5EHIRt&#10;xwKGRw5f5404iHpe3HAPHH1FDeDH3NRaFTdL7y5xm0wjFcInnDiXM75oAZyctUXFBjPZbmMnITwy&#10;EDkR6YTAncVVGTGTApycmanHGk3ISDPAjG7rTpfTeMeMILlvmEVCQM9l++9/gItapuabsLHAASMM&#10;9m5I7Bnh/wAMSuA5fJZVYx2sf1VDMeoelJW3A3r/AI9OD4qmM5Pu2eDjWhDeNoGQDBBrE5Yyqn1A&#10;8cmGCCDTgIX86EFoNcS96/GCOM+RGG8nHKmWOM4hxkTLiYOWYwQWC4/ioDJx9pTH285cA9TTSQIc&#10;0qgYXOCA+fqK1SuuByomdKcN5TKiY4GP07qw1x7S9+oibCUxQJc1TToRxtMI5Jjv/qqn1BXDl+9w&#10;X8nTUxnMJA2bADAC58QolaqfpuUzJyCCDUg+GuLc6JG/w506Etk7fUFVb1RZHZgPnJ8JZjWFSbsQ&#10;8cC6immz+UhHe5cA1xPWDe85PHBwD0xq3C1SW2LE5lLYygO3nGO/Gl2oOBVW34+BTGbPeSYIF11B&#10;yW8bZS9UMg/EV2b14SAeREtl+zuXGbAM801pFSSuU28AWIsHKGQQlwj8nFur+I6yFjG1WdQc61ht&#10;AI5bWb5easf7c1MfMV8rRuPeciz0YxwLu8YlS1bZzOTc20m/aBzb5CrTyYEMTHGjxCbz8ihkHqLV&#10;M0hy94RaEzJvLbAqe3HpoxJyY3OCDTU7hiS1Sdm23nWWtU3NGUZLMANHqIbs/wBk5KhcngjPy11E&#10;z9X+mGDbOd0Qy57JzYnbY86fC4xrdwwfaJNJS8GBsztDCMWouV6wZ7s5wQcC6cryjxsHuAN3lLmm&#10;pHDly5xx8A1qYypStsiydtpTxjJHkgWhU/Te+cemqeNwTjVwbzwbMeCDjXx1vlkaAxMKXbMxg1+Y&#10;gI27a5z0NcTxy5zmOkNwTucCfu+YOc4uEnmAwvQRx2sA9RdvUn6zkuZjzgudMbYWTAuA3knJu28h&#10;/EUOVvBwcHGufzPL6p24wS89Gqw2iSF/YctgF3ogtQlpZ7T84ZP3p44D8sSwEe0hzBKdwj4FVSVI&#10;SPk6cCdChNUqshN4mE0cm36CDpiu3Fzfp3FfBuCQMsZj24Fno7RnORdCnsg4tUreDg+dMjcc/X5i&#10;DjlZIPkTPYbkxPMRSFwS7PJbx3+YlJ5e2ZlxueBGGbcjYeM2nbVJeVAODJGgLiyEcDckPGHgV8kc&#10;nIYuO/u4eosTk80c3MEHARbBI27k1iCDgUTrgSXaXsxwX4ID5BqZK5W2eTJiHlwdRTGdDvYBnxgU&#10;yTyMrOY3o/Z4x9NfSw6ocSv2YDZmD8RUOtJx2O5YtrFyO1dWhbMyOYyHjjPnJ01W6wZj305owXI1&#10;PjHeWwzbznWpGcxfuccYLkCGt3g2d+CACuE4mgw38HBqlWY1ROGUDYEcBxEjJyxrUcOSdFUXVDaV&#10;EY3tSAeqT51oX/EBlb5/Vu2xrhWn27lyPBfyLSJW8IG/GHTWZ0Jdebkzng53NjuTH3fV5ah/aRkw&#10;lL6ODnOOWslkbxzb5GT+dB6kmEx4OXAtNMJrR1wYePHMy9pcnydMYlaqTeXiY4/w7ah0ns3evB7y&#10;8+6j8wSMScY5I9AaxvEBE7otojMN9Zh4RsQDPV8z/CuLSLorb5UHas+P/drARt1qTO1HWD+6JkrI&#10;3QdmPARWQDfvrFJxSseotOubs299U+m5XjJjRiqB2RpHdaWo7IYpchDIxOCezYI1VabmA7eRPTx5&#10;e4ElHePhDcPBwaPMjtKySeVkN/6ircrHqH0FfG80GFsAMHH5idSBuVLydkzICMxxD1eYqftIrAb9&#10;ydt3OYqS3nD02Ty+WPwIC8ee2n/tHxElKW+YUXDLdnZcg5RLmqtg7PHBSj54YAsZCitkWbtx4yAx&#10;6dvlq1VRMCRtmMHLgtaab5xOVtnTY3g9bgGnpfS7KN6CCxkUOXvCdbgGiTisNQ8DMGfzFHNdLL00&#10;+YdIEZyUMlyWuVzFj8wqAcb0DNmDJ1EzK5fMX9iBy+yeWJdFUnRclZkvBBnXCzPsytz3jp02yf0m&#10;qUXTbZm23w1q9a5fgWY7TJW2DLn0YdMxOZ8i0h44wDznLqLJdogydnHcxnyLhMBCauVZ1B1s132S&#10;s4znk0cvyAZh4xoDI5e9gmOCA/VRKYDIze4++RKj27k02BGbgGve/KPF3902xuzs2I+Xq6Y/fXLt&#10;cOCGenjv3I/MXWjcZI9aDg8xc01hI3LYmM2ncWpjQckzdm3Ij0vk5HKekbPHk8xa1T8nx5IPxCJP&#10;aEpTaZ7L5Hg4F0hR+ycccp3k3GTljQGT0+MznAHgHp3F2BK5X2bLgQR/SGuE5zzLV9OtZ3XLOFU3&#10;cYZjK6kI2yGu4FcG7cbz4fmI9NGbbdtEAsY1VRuCBJjscxc+50Q63eHp5s/I5Heg1LnlqqkpNzBf&#10;gjBbjHzFrVP1YSC/BYz+WiTxxvI+RbWX6zV2x9NpzHMCOAkwG0/qpDzkwR8HmLcp43lxucDOobNn&#10;Lt55AsfmWlb6ziEXRtM3Zy/HngB8If8A3LQmbfTBH/dCRJm3l0A8Grg8wSMN92bX/wBVZk16mmol&#10;NRVSS8lvzIOmg7ij5s5GePuWuotIJkJk1FMZuCXMAQZOUtOFk0rEOTacK1JTb0Oexbj+IhtPknTN&#10;yA0F1dgVpT7mPPYFzfKXPcwbuWznBGe59Nd3jOZ4kntnn2TwrYzjpbsMb9sB+H+0CFcteNPdjtoB&#10;5z3I1T6LcDMysmV2k7gZvhxjUOTfU0txgNZzxsEeCMBcaxPaZOJdGTHYXRUwl43g86xPaBQ+Nk+j&#10;g6eqkwZqQycJtRy6OpHMBMF9adTc4FHYx6dtYO4bkC598avkneYLGvzNTUXXbTVHJdpx2ZSdUbsP&#10;AbUV8ZzRs5Hjj6a5jl88bRtgWecNWqVuJiYuMK8kz/LFrbF+6eqYXM7VZ0hcbRiycaqswGULbHYL&#10;jGj1PyccdiN51PyKyPGbYxFipcrGqOgclsnbMNINy5z3y/DVqbydzbwb8VWSYSsUHAn2gsY8HfXC&#10;5Lnh1visuhcvqM8mkjmJhnDv3M8xKnyTZmMDYwBEgH+daGT0e0Z9SBQnGQp44+DqJUTn6Xp4DnYB&#10;QNtkjHg7KzrnvaQ4ZBJjcyov4i6pcDHG3BHBp/TXN21wbl+yB4x9Remcp85qmy6zi+ZsM1ajK5fX&#10;Elt2Y2Nz9xHpXMJ1KnO/yTg5pBrm+Vsydo2Y+BdRU24eyceOC0QJOmve04za/MeV0WnQlD7bKUqp&#10;t2bPmO7uiebyY4/m/wDGBQ6g2by6myb5AxdOGpNUZFjLPZ/2w9xwAt3C/t/swrsDZ3K6npJlucyP&#10;cgJyxlLjjB8yRk4SoKvxH+0thWrMHJWEpjHo3Rx/SQFvXjKNzZc6jXzF0VudHzJz7SBqN15l2xGg&#10;842H05G5yb1qannrkkOx7ToEO/rlbldSSmNseyC5+RJ5VDII8e4usBEy42DzEJN5k81E4g8smSNM&#10;uKDqdmPHGxKOMie7DKb23lqXf1wbNKokJhnwALeWP1BUkufubwWJcfKIPxq4TD7seBza0/zrK5ez&#10;G5vmv2zDSIWFasJtzTeJXVEpbDBHAArf8LHArt25ITWIwnF/Islkcn3lsePy/wAiPDkYwjwdz6SH&#10;iKnF805q5xwPhEP8JblI2++S6zHqXFyXK5Xge2Y7WPmjItIlZBQZ4HxRxk8oq5jJptNqE5yzSB0O&#10;Rs5PHBweWVYpUDPGN9BHwXVrLecT6BtgbPhOIOmNyJZLUFaDCX29iVvGTmEGrUwrSJ005pmDMktc&#10;7zAe5B1EBrRw2eDxwc5bNUEnl1Qtv6tfCIby7udc31IzmLPIYHL6i1Ecvqa2xfdOfdk9qsrcrGSN&#10;yDX6q0hm8IEh4Df2gRbizEbjGQEcauDxwSOxAbj8xac1LlkSOyY/WFHkgvmsLYfV3qQbW+2co7MG&#10;+8yk8HwlhGzi7BOsAVzUzX1tj58dnyGnC+wy47FnoE9mgzN8DbT/AJFm00lbneQPG11vHylZaeYb&#10;517cat7iVigzwLyOJk24VvoHduhdaqwG03WE+k7kEZrTyAfM8amVhNJLUn9uK3N/yxUSkcvHvOCw&#10;odcbN201zwcZOp4F6nhcmprTnsnhdrbMTmlPkYWIDAyfuJkbx62HggPkUxmSfSdzuxvaA9O74FoR&#10;Gclmra829jdDFaI2Iu7d2TkkHJcwrAe+4I/NVql9aMg2IwntxjWe7UKbcsJsdUlmMkA+qrei2jFd&#10;atp1Q4rxtMhg5uPqK4VBKxTKU3gn+oNccytwSAmCNdOU+R72Ljg/TUTk1Gni+0ZjMKPe8ekSDmqG&#10;NmQPGtabuPZwQGBk6ltDXjNtxwcBOZ7i0+tEuhA2XjGYeCPgW/bL5w2glz5sbjWDt2dkeD+Itg2Z&#10;t8ZMHLjWZk02pNTGDPaGAh8HH++qrPJxpnD5YrSJTgm4TE+MHV/PgVJqgff5fVXJdFvGy520c9zS&#10;XkgcnjDwLQqPrCfMyYGz4umqGSYYHPuLQqDGMM2BH3F1ru1uHJQkWNOrqb2wS6ZDszIG5uvMEtUb&#10;0+MzbeWxxEg8zjVP+wclnbYEBgZ7XMEqGMdT7PSHjYH3xkTpri5tU7bX8R3abYO53eE2Zu3LBkj1&#10;NVEpxLxuR++NU+T7UJDUjYGP2N71Bq7OBuWdiOPj/nXP/uy5bbDa9fqZthhmMjbJGjFskeeDg8xD&#10;RzAcfB1E9b8Gp5iioLbww3GTXT2pbwd9JuQkA8cH8VGBvMeSO1jTr6gotMfnsnemJvMANZB5OQkd&#10;/Bpx9Qa3JwPGPPa1FidWf1a5BMggyctykumuk7YjoqtwemkwcwNsnJtW+UsloupBtiTVtq4PhI9U&#10;k0JBkCcWouae3CMJ0f4itwuM2n2GLk5tTds6cpurGUE2Bj4yaSuBOzjPcEAM/UXN9JjHNZiBzGfR&#10;GVblNPZiAedZv+/Augm4xVVYmFNb3DSGbxsGxHABTO2Gxh/7wLAZpUmPknLgJqID2o9MTOe2vMXc&#10;stt7503rk1qoJoOO/BB1OWobMj0zbP8ASVDbvCW8cf6hUYHUmAeCPg+GjdjKrWHd3GFq7LvDwRn+&#10;ouFdsEr3OfHggXbBJwKMeD8Qi5R2yDxzEBu4uu5GmtbkDmObUq6Qytm3wF+mrI3lY3kufeMaAzAg&#10;wuQGRKVvMD0/kkXtDjzkzFwQjAh4O+hvaatVSS/VOZUO3gUV4UmnU+QlzJ1Ftg6XcuR44LuMaxmg&#10;xjM5BB312NTbx7JyY2wLkHUGtpDqlDCqs5XZbAx6dzzE88k/s2CDjHy1ZNplSNnhGJggt3Banzqn&#10;s55eGeM3B5glyMy020uScl7UJfgLj8xU+X1APsk7CMGe7pkXQm1yTkNLr0AOXbXJZCDgyK7FutSY&#10;uTTU0QpgQJF1Rs32iDfjAwf/AIZPAuP+qrIMhGZFqPSRpdUdIVhI20BDxhVJo+42mOdWSj6s7SHu&#10;xuPzFaphTe7OccCalw7+oblVEnbRyUDxnz2/8ixmoKkHNZtI+nHylcPtJ/UuCPj5Sx+sCNo9xeB0&#10;4+URRJ7wOOlnFLkmUxBvIM49IhBrPagk/wBlZ8BzBwXVaqfqxy5eyoPfJat/ItU9ZSk92bMY4Omi&#10;b2jUR2rCyTC2/bY4LRICCQGVjJAPBy09R/tkplRvMEkTJfg5ka8RmbTXrPQE/UIZCamBEiNywDwd&#10;y0g43A7iJTx5gz9z4SxXFqO0Epe4s/qqt1I3GZs+DHwfuJkcwJxwcH1U9MBkMyxwcYxJyE1NB26o&#10;896k0XJ4PiobJ85ESrjJMX0HxUNk49TGvfMX2jx9/dNCmErwWI4ONB27MkA73mF1FZJfPMGSPUQ0&#10;k0bQXw9widcBDIQfcUyX5G2OBB5g3svcHwk8NuWBzkSXdoanvFwk+tkWtU/R8xj4D8wumsfl7xsE&#10;nvrvDY/UDZzKccFokYy3VEh1SjbS5XmAeR7PyQEAF+D8RGHEr7BHo8kivlaTjHMb0B8/T/bVJJvM&#10;1Hz7kYy8tIua0dcoenBB7sxMbgJzFZPs2yC50QCJBaWVzQhbeDmBV2ofeY2Wie5bXJc2vaqIdDy/&#10;uuDDhmUPxICKYO3APJxjEjA3BHI8fLQ1x7H18n8i8xhTbDtHJOaa4cDge5+AirbeYS63jg4xpbWP&#10;vOPyylWDt5oQJF61i4ViTzebNradCOJw2MPBHprQtn7zHfggBy/L9xcot5wT9hb9s7qAbMnlmtLa&#10;RCqInTbTQqooscyIB4YGdZLPKb+zcxvB4CLZnDx6YeDmQE5fcQGqHA3LI7Zzp+WQncV19RF3TAas&#10;ng3NiOMCmSepL0pA28tVWYM7w84OkgLe5BnWnRaozLqnHSDOYdmjxwHuQJ4k0bPB+zHufVVJb1QN&#10;yywR8A7Sxn7WEls2ycHlrkeibcdO6aqo6QJvIXOifOplQMxmZPoDA6XST1LzBlPh6Op8NXCsJPgl&#10;OMIOXzE9MJIX7J51jGSB6dbxQc4wcCpMwpckA95T1H1ANg9wGT5v0yGFtHVE4mjmOXHDH5Sx9vT+&#10;+NjwRguR2vyLQnE8ZOZceAPlJnZ+4bQEOE3URy/t3j81utOOZxJyBc5EHG3JcXQm1iR9muQQQdRZ&#10;WNuOMWNdB1tpzFJZKbbtoxgjXeGzuYDglzGCDjXAbdnp5F0hs/qgjZlgjOuF55wvrKJWdbyxk+ma&#10;dsDeXh51yXtsk+8344/9avknrgZh4IziJGqrtImg37LH37XMXjvL/L7cRkOwehZPJqmxTzaqxpZI&#10;dUO4VazWgxxuVm9vAv6dxmu1oeITe6QwOCLWqLcDjegxrKxt8a0Km29lyCNOnJ2ghd09SqHI27Jw&#10;Rq4S+eEbcf4ayugyY5SCDuLVG7MkA71jmeav5jycKqXIPfITrVRy4Eqi8LAHTjVPeD7SGeAwC4xp&#10;kltnYx8CeHMLMxxwdROhf0z47+oPUGzwEOEwOX1FswxjgbZwZFm7yYDYDvQHyWtRBx14M1jqQER6&#10;mltl2fKffWaoyqzTpg8ZB1ozi5SweqK0l1yz9JB6smDneT4OSslmFNuTD9wi6eFykruMkHPTeYGt&#10;21l8nDhs/wBYJ7lz99ZjPJHevx8u2JbxJ6TxsgeBDa0k+5yU5rFy2L9taiJqlbaxLoTWqsYee805&#10;h4Ey3bvQssHcR4bMbwh8fGjDyaWWwGxrX+NeqI7J5i8DvKf9mBBGs9GzHAQ8Cu00nm7EB8NU8k0b&#10;GIn3EJDIMgSKHvl7JGrgR5LjD56rZGY7mNIuAqrwZEBcXIFpHZ+MmDloO4l+BPuCkono9OJdH7F6&#10;P7Yc5OmsNcSvAuhdhb0jOagjsZFj8zPcvHv40a+9obXL6VMlx7D0Boun9zyR/wC41szOTjjID/NQ&#10;GRt7w8fMgV8Zt7NiNfyPk+bGsbufEf0TCxil9srcwp+zk5kazgDnAQ+PgJqDGt9nDe8PB3+osrmE&#10;jJBkg07awNJypBa9DllDmDjn/VVccTHUwRg5aPP5PyMfmrPpnLHAc/Mg+ItyClLP4nPOe5YW7UwE&#10;P/ERptNMY8hlSCR4LOPqeYrVKxEMPJ/71RLQvRemoJeESOMae3jGjI5Bjb++oZJWQOS9+Gse1P8A&#10;MtpaPMCYP98CPQEHAPGho5Y5t3u4NB3G8QEUvEnRuv3ju0PONb9VM9gDN8SBQm9yMmOPjV9lDPT6&#10;qc5+sbT7wSi0D+lnaGDweZ31+D3kPAtPgkeNQnEjWIrNaFrsYAZeQnBH+GiTfWyQfiK1S+Tjt4Iw&#10;KG4k+7Ex2F0v7zQBPqtpDbt9NDZhcCPIjxCDbfJ8NAXjgcee+tOFN6lW2RO2it8HAg5M5AeP/Wjz&#10;gfIgj/ETTzRHj7/mKP1l00oS5NiinuLn+UgEwbljJjjR6YEwcCAkceNe6Jd9lsPPnd0tUvGI2ewr&#10;gzmGAWRUNuTuQIw3mBICZ+NeS590pbds7SFVUXZw4/IoZHGnnQ8DghsnGkcZLi4Z8prdfBmp0CUn&#10;48twDOuStug9NdaEbkMP3xrB9sNN3pSCOM/4i7n9nW3lY5zHNibIkg5XZvCBHgj4EYl4yGICBAW8&#10;vIHjR6n5gNhnj41/V0I8LeZ7u7ltMTmgPyyq1S+eOTPfbD3IEek8rG5GeOPg5qGy+Xtrh73m6aud&#10;SISk602Zs8cux/VWqOB6eCP/AL1kuy8ZAynzLZVrQyEjyf7+ZfzTmn/b5B7rjfwschy8llzgN/70&#10;8zITeTwRo8SXjgGA3f5qrnoK3C9/uxrmc+3xVtmmkhTghLn0xIazJZJggPk+Kj7hhqHwcaYk9PuZ&#10;lPpUwgBcCPUJ8kHEug5AxnUmZmXVFwouj3s1cnjcg/q/4n9qWhVZtcouhmVmO04j8sWQKz3a5tUJ&#10;KpcCVS0GsTqeBcZs9mb2ak3x4e5cXqjk/UkUK/8AojzdzpU7bQaFXHrYTqdttwYWmYbvSRjZ3R82&#10;qR6COavshPM4IIFntP7J2TydAbBPu9zlkKvRSk6bpynmwGcYN4ucwhV2mF6WMr7P8Ri+rFRtxnxG&#10;e1BT8pp6UnZy0HMLdI5IsrpbW6C3ieN2UymJ4IGJSQeX3FSSUuSVEz6cBFwv7TU24p/5jruU3faz&#10;91LeTpqFcJGNE7ncjQeNuSCz8RfyKn2+J7Q4hglZNdGJZKyXPc5atLNgO3gjRluzHBfUb8r945KC&#10;Fc3YaHOBkgzwIxDnL9RF3jMdvBGtLGo6iN74h220rcHjQgbwkGTmKW4cYCYOWhpBkjzwLK0V9Qfe&#10;DSEx/Eg5iAkmA7iuw2+MeDy1mdUSQlzRMuigy9G7DNfAzHJq3FlfeTQlzkIxLBuDDznVQaRjiyWP&#10;qKZL3hAkwdxdC+N4K104DLQ/eLrAv12fBZ+Iq24mAw54OAiidoY7OtnWbpB1+/wNO4shHyIwOyRq&#10;qjmY4+PjVjaD00mQmvTT2Ak/XDv2b8VAXZL3GjrweNDben/lpiNSigqswqAbAmD+7VF3NxNZhjg0&#10;4CeWiTin3jxwbWyeYrfJ2A2ZAx8tdVo5MRW3rpq3XQxKWtbufCadTm8MBgN3xq9z+vxwjAbrdTuK&#10;njeYx5FV52w3tvjgBnXB8KdHP3fu8Tacn6ZYphtII5yRof2+SPo5FQmEn7kenbVqYejTBBGrXQYq&#10;e3wiEvaXDtAcA8f4iGEml3PB9RNWhx8fAhu74CYIOBQpQoe5wSldQWie+syrwmF4HB1Fqczl9kd5&#10;ZNVecYY+4Na+Dq6rRnB/4Icn2qy9UHNN5GCD4trTXUUrI23bBHxj0lx3RlyD0g/UWpM5g5CTOdds&#10;vmVSddVMMbSG3uD1WM9zc+4NUN4PGQ8EHGtCmBN/Hn1FVZfL9RV0KkqE9poB7PUyVj1PMUyYDK2J&#10;gv5OWmd4IG/r21mOxillqXFbcNyQOcAeNaHJtEedDW8YzcdrH5imWyR/IuNzEzqfcNOGio0iVuG+&#10;vgPkR5m5HBZjWesBuIMnlpDcE1oO4uHkQtGa6+8dAl5cJu9wEyKEQuMeDuIC3GSPJqqyEZ6Wda+N&#10;w62CXOaAXhBhJjQEhNTn5ESqC5GPJ01j7iaEuYL/AC+WvWcZhdo5KbNraWSpLhmx1ztS81mMnmOM&#10;J8l1anNJpvLbIfOsrGQcBDx2PpjW5i8P4KkLYc/Nmbses20k4IbOnm9uPjBkQFu3utw/D1EZlAh2&#10;7Pf6a85aha9NfA61DyWBhe4NOAiYHL3u8ggg07iPt2+An92joyWSe4p4k2twORYZj9m7L3B3CIa8&#10;HuZDx9z/AHwrfuz20y6AtRUOoKfEYe7Rgzr0zGTFSTnpsKo57ePB3MCMS9xqY+4RKaU+MJLPftaa&#10;DyMeAmCPg5ttddMQpsSxZz6e8aFOHG/tuf8AEGg8neCt4+/dRiX+SbjGq6U+C/zeauGRl9V+Kzac&#10;nzC6VRtIchlNmDT6q5jeVA5fzHPd1FfJw83nRsZCKZT8nlzb513/ACymIpVnT+9xHPZNzWt/EFPk&#10;8jJAR9BGC38NPScZGxMa0huRsYZ2cHGg7eTkgsQG1La03TVKaJQna2wxTbgjabAjD/DWqPLkYzx3&#10;+Zpaaz2RsyQOc+p9Ja03ZkgH7nxFbNqaRQrVnPdSM7xM/lIPLyY7EEYPpkWtTiXij9p5kaZG3ZW+&#10;Rn+krcY7aIpqTJXjxtG2wRgzj5apM0eCcjBoW7fMW8TyRjM2wR2sfmKks6fHvNmxcW26qoiSneLV&#10;Q8nGZyCOwutBtx9nY4OC0sx2Vyscd+A3TV8mE0JKiHg/spP514VzMndPVcY6tJktUDIFkdzBxjXO&#10;s8GQ2t1iLbKsqgcDb4K5XJOLL3B3F2nKSdo4rmCbug0lN7y9wLYNn8jxvQdO2VZ7T80HcPHHqav8&#10;62ej3G7EvdzzE7nPM1qrDl+HY065k/t7bBAnhsyGHZMg9Dk08/lK+EbkuLwTJP63uHrcJFRQx0vg&#10;JnVwlcvwDwR/iIw3Z4+PgRIjPwcaipUssHmbPGPH3E83yETMjJgJgjR543xjyIeUJCTMg4+hnVJn&#10;EwGH4ae7Y3PJ8LpKq1ITf7GBWwkWiXOJg3l4eODjGobd57TyEHl8vcsx44+oiQ2enejupExG7WCD&#10;TmcwHbycCJOCYBgwLN2bgkbbBAiUvml4eCPqdNPThQdNLgR5eUwY9M8Earbj2ZGBzQfAugRCqIXP&#10;BswbkCRVWoCYB5FcJpNN5F76z2cDvD99aeMhbpE52yYPUjy8QF66qrPHAwtlsE0l44LEEYLcCpNS&#10;U2ycssnOGXqL0+FNUcZNxje4Z7s/l5Aj3mDgH5S6okdQexY/1FidFy/c2x/7tXCVtybzu0HAuX5g&#10;+0tNrC/ZkmqU2TGTHGfIrs3mBQjyfhqtt5eMLYGDppTAl5suSck6dJDmEwIYZ4FT6PISAh8YOXpo&#10;8MZQtsdhDWbfBfNB1NVG8oeHpg3Hrx2MhFkrylyOZiDXueWtmcW3LYAe/wCYrI3kfI8aeibUfOiS&#10;w5RmErehc49Uf4XBgWY1RMN2KC9qQdRd4PJHvIzhjXH+1CnxxzYEHcGvQOWZqpLTi81jKity/dn9&#10;iODgJqrcpPKxmbMY4ALH5PI9zGc3lrYJHPBxjAGDqeau1mnMJ+madS4xmIcMeppK1NyDZ34L+RZv&#10;J7gXOODjT00cXnILPAQohfnXi+ThNZkD0jGOqiGwEIONtggPy1DI8ukxobcwD9xKYPBhZA/iLnps&#10;LdNpLtoGzQemf4iyVm3vOTmjWnPJgSNsfxqqt5OMIgRx9RacLaVuGY/ujMwZjfkBBGgM0k+5kPH5&#10;nTVkeOB8cemlMHDaAYMfGtRLhyd0obj2Zzk6isjOrBwDBBpYFmNWPMH1kBGQlwEC2qbB50gzml4d&#10;7zEm80HcwKk023JAKzGxV8l8vwE8zy1mTUiLik1AzxlPe4CFWhSNm2ZsuR+IplUMxxjBgBn0lVRu&#10;CXLMfGsWl0lRFsraTKgI5gJgg4ydNWogxsGWODjtLMXE4JA9swHyeYofajly5BB3Bra6JyguSVWc&#10;Txy2mOBsfPa/fV8p+TzaOU3jdTzVapXT7LXjjBnVknDjdmQPqoc/sViKar2MKrJ5OOD2bSxk6njR&#10;iaS/dsn6iobiaWXvPzkTLyoCOSLauMV01RZNSAYII+oXqqqzDRcnNAiTycNrYPHzUNH7SyfYD3DK&#10;K6oidukMk0/q4+A/V5iDs7bx7jj6ahjl44Jdg8wuophB7sQ8cC6E5jt9wPDkbaPOY5erbHdVVcPM&#10;DbPx+WRIkwc8EB86p7wbng5kCRS4TN3e2Em8wHGT6nLRgjNzGO93Bqky8ZIG2f8A71oXbDZsPBHx&#10;kEst1yi2FCVVuAGX53p4L9y4iTy3wQAuW0zT9vXNGC5cu2/2FanBB28mpH1FE91TjTSjZIbOTuY/&#10;adX8VacSeNgjwWM6hy8ZIGwIDckaodQPBxzHG24Lqxet6ltZtOhdMqwskjnG4TG9ADITTSqCYdpE&#10;xoaPOP8A6qZGQlwEcf6itclTdwQlze2J4zHAM8EdrGS1qd+DB4fmVkk8r3zfjR2kBeEHHf6dxXDZ&#10;vMBmvtvMQkejvA2Vy8bYnI/DT08k+NtjCDOiU80S4PL00u0BmyX841qPH/0yh7mSByCOMGQaRLkB&#10;D9NWSYDHHkg+rbQ1wPUwdz9xROSI7QHtkMRMt244CeX9NPDeWXNlK4PjVkJJFNcEiZMkCZI4I5Fg&#10;7mqkMjaDjPkT0rIONyeCC1g6aupIri+UmzHBnNwWrqz148G8m16Dg1dNWQjizLjh77gv5IIFW9zw&#10;Dx9Yic8EBKRkxuThgBbWqU+Ny26HL6az2l2ftP4q2CXvCMyZwK2EPM3rCYDC5PBB1Fm7d4WMmDmR&#10;q7Vo3Jvp47BcHTtKnsxjZjO8c2hwcpD4ShPrMMEb7yPB1lDbkJA5wLK6g2oDZvbLbzeYqfUm0zG5&#10;9mu4+oRZnqtxZ6ySdRS8ZAiO5jPktLMZpVDY3GcXNWSzStKjnDJi2CC22H5Xf/aR6n9nZI9Z4dbX&#10;RKV3DMvlSe2XAm0iUy1lkAVw6J+wqeOvKjMM+7MRYFfG9Bso7EAbQ+qNEmdPkYEweWnI6Qh6JvmG&#10;Ms9lc2qRzv8AOHxSXNXmrcpPTcplTbc2zETe31O+jG+DDfDy4Ezx57/4aRMc1v8AaakKqN2yqvKX&#10;Ga+aO1/2IPMBuWxGMHf/AMC3KVt2UDLP9LVTM0lbIzbHADlrGc5JbQYnJ95uHvHzkR4jwgf8xHp4&#10;TAMEYbWmslIR6YpzQIpawzJjqzQh3Ix449NUOcTgkHz+YhricOWzbzIOVbQFm4JHn76Epb5hlpda&#10;Wojzec9i5b6njQ2YDvEzg5imDeNoB4INPzEyRxe9msFHAtRJaUlwQjbfmwQF1OojEjmG5st2g6nM&#10;T00b4BggscxVWVyd65m1mDTtl1PkXQYzdMXJnQmzu4YmCNc67VJo2DU76Dfij3fyu+r5/wAQPs25&#10;fBgBcueUsTcMxuXN5ye3GTVXQItt/Sc6GOw+0h3nl3UXS2x+VylsQ7ZsC2sZlcr9psmOLlaYxlWn&#10;bFxkNPjwR8A1z/MzvsEg6/lj8Wg6uIOyOysZ2gN3MbY8HMtrbHgxxkwRqk1QNtA2Pe09JeO4y609&#10;Ump2jy12gSsTZ6fxrK27dyunNskvHvOQHSWJt7n6a97xjrFHheaTU0tVJy9zvIMb63vHMXoRQ8rZ&#10;QOWIW3lai4PkbgkDkBu+MXLXWmzupHIecfli1BrjP2gQmyVbZ03Is1Sm7h1RUDMbOUnspmXuB9nS&#10;ptBqRk5irc0mBH8u9xXAkvbQMs/TEvF/VlWPrkfEexdba3bL20A3CPHGZUSoJpuwzmgWYkrDUBBA&#10;++mg80qTfLEEHBa6Sdi8K3zCGZkyyUvOHO+75H1C6Yye+tCbyty5c7zHaxqq03IyQDOY3H/gV27X&#10;3YQMfTWpk0dN2z7C3O4TCOCQZERI3G5Hn/DQIbgcZMHfQ2YVpLmBDwX9YYlwjkut2zoHOVUDao3a&#10;BtZ75NJKXzxtLZTggXPc0qB6/Ic0F3UKjBBkjsQRnKuhRhWt7jzn/WZfHE8bPHN7uDRJvPMYwYLW&#10;oqSSRjCMGDyuYj0rb2edxroP3fVURJybbTVByRs/ZAjg04Fg8r2fjczaa4wXICF01srOp9wZnxgy&#10;KJSk83htgjBzC6axfWbYSnmzSqTQUmuNnbLsB9zbwxaa4JlbjdiY3h84yr0sqiYWWxwwcdrTXl3U&#10;kvchnxwx+avQf2Z8wNyyn/l+U8/5/wAYqN09ZpzeoMbk8AfKt3PAulvV7nhIBnZwai5FHI3IWR4z&#10;Az9NbZ6ucwwVEBtGfJ1F6DzBC2ji8LN3jth5ccuThgVVuE18AMi1qcM27NscweMizeoHA5bLtbyr&#10;txXeSJOP/WEng43NOBg5N26T5Fg8nbjePXzzuELpqq7UK0JO5sfAf2UZbY1cNm8wGGxHzIyaQxpy&#10;doic+1pdpHbuYDanlroScS9sGUgwcBBaizGV0vv8xx2Mi6EcUuMMhPBHwdT9tee82zfw56DynCbv&#10;nk7XEvsvTwQeaslcPO4utNplP43L6ODzVy6STkuLu8LuqOLzSa2l8pNw57OPB8VadT45iYlnVGEn&#10;xc6Z2fuG1wDawtOmBJKbI2Bn+Gh01S2/hxCMZakskvtvCAZwHKTpavjjUxvsbcuSHME/L81B5W3c&#10;ycYI9XHzVpDfa45tnD7LjJ1FE6a1fbNNEJS+4c3zSkyNnJ4L4saAuNHJB01aqknja5ev3I7qhy+X&#10;3uPUgVqN3uETqvLM3cDIZyePzEYmEvLAQEEHwlZHEvskBBADlqqzCYEgIrXGYXZm8JyQ/hoxbGEh&#10;7x/0/Gs3o94SZTYAfio9WEwJBMZqGDzVz1O7WbSX7VhpI3g4MnL0riLyuYEjeg8H+NYnL5hjHg/3&#10;kWkUu4JG5BHBwD1Vz+ThbTzThTd0782bkHu2OPUjV2eEHGTIs3oMhI2WDucxXC4Vfzjk9qXIPaUd&#10;keITvplvMNTHGobzPkSIMYbHjWW6bWoKC1S9wPjR4edUkZO/3OmrIO5+ostLnMNIJD8cCqtWPNPB&#10;Grj6PSs8rRwO3g8xeg8pJslmNmX1qMZmmceDuXeqnqXHje5EzNHmOx8NGNn8vxuTx/hL2jJuqiHn&#10;ELclmzS/IPB31McEwZI0hkGEeCBIhMfAv52yeTbaenJTsg0g7yzeqGeC/GtgGTHnWe1Y35+BPhZO&#10;0idCOXZwTA5sqquCY76vk0bjge44PhFVbcEHATB8W6uhS85h5XBS/HYg8zUWv02zJoQWLcflrPhu&#10;MZP7xaPL3Glg76jnPLIRoQyEgcgWkM5gSBZKRwTeQQWFZWR8ZFyOYl68CvDQ6iGaOS5HnvoE/Hj4&#10;+p5iIt3F4edNHXn7JjfHQ6CkziaS/H8SNVkknHHkWnPB/kQ3gXQxJDeBRE5BVZXTY43PuDWzSNuN&#10;mRU+V5C8hXBuTUUE3JutLUp2S1XO/wBxB5g8vEAmSEwJluPUW1hcpaIcgPN2emkPINK5gGodz+Iu&#10;6hTajMckhzDPxpMxjgJ7ihkIRTGy5nmXP1qHQoY88b40NIPTxxokQmBQ7i4rTPuqNSkHehngzIw3&#10;DgX1/QnII1zbna8ZbqEP6U1vGBRCRqESC9x8CQpXjqT0jMwqQkF+BsC5GsxnFPzF+TG/PbgItfE3&#10;GHg6ipUwIR5wdNe28pbav/sjGyaVA2RytkzbYGwLavkrGKDPHxqqtx6YIIFahs20Y8cepAuz/wBQ&#10;jQDWbghnpzQAt9NXD7H7yPHGcuNB7eAnlwIx9pChHggXQJfX2yFwNeUmRs2yHuLPXA3OvjWkE7Rf&#10;5O4qS8pchiax1twnfUI3WtEzeNoBggj4/iZ1ZASuYhJjDyUHkdPjCQEdi2tZaO7hMHcSHOGqT9Qa&#10;l8vIYeMx0eZyttbTAx7v8hEYZ21F2weAZ/KBmbYLC4KmlLj7fPoCJb6i9Go1x/Vkj/rG8E+cnlcC&#10;67Czajmc+ixJg9SOMHs2ljJ/7VsEnlZOwQXkHmlLjZiBj80S05wOzLgfSSM/zB+HWsRy/jK77Dnu&#10;oGfs2OM6qrNveJk41p00Z4B44+pdWej0cncu6afCmiZsIvknZj7/AE1qkrHeJggWYydvjHnWkS8l&#10;keTqJzpoJSXzc2wR+4q3NJxZHkQGaVY2bEycfUWS1RNHphn+JaUTnNaW9otVQVZe5J8g1SSTAhh4&#10;INNMsx3h4DHyKyStnvj3BBwJO0oTvNIcjp/GTeY+Py1pDNm2CSzADOrhJ5GIORGHDMba/jB9Mi5f&#10;M5lTVGyjGVlDmknbQNlxntElYzEPg+KuoqwqAkY8EB8i5pqAmpej41HylbbYZmZMBZsyNnOCBbNS&#10;9Jtnms5PcgWe7njc4O+tUk++ubFnT+IvQcy+ztnMQS+djymAeQAsH7imUnT8ugc44ACwIC3b2Rng&#10;v8tPOKgwLLobVXead3mMOlpOzHcBGHgGLTVwJMP4a57pOuB27PL0lrVN1AyeDsx6ka8Xz+AayX9o&#10;O0xmTVUZjVk0I/mO7QamqtapdvyAwcA1ku0BwyYPQGbHuaquFN1AQzYEcd0a6DJwlKi1rEod9rNm&#10;cDHHkTRGw7eCwqo3ISPOjA7i8ZyWMlRvvedPdaApvHgGsrmG8mzrX5gzJAPHGs3cPBmJZg6avw1n&#10;8jLmn6wbDNx+Us82gON2lx4w3R9VXaaOCBHgDd5qz2tJPMjMsFjq3V6XynCbdZx/AY2TdtbZxPPJ&#10;gQz2zB1FSakIONtZD0yrYHFFkM51uO6qTUlP4NHuEX9EQpqlNPN3QnD2yv7zk411pJ5XLpPrG53T&#10;uLieRjeyp7k041sw3hN9A5Me5bEkZPGWNs6j3OIRCm1bZ108qAmhHftwKHJ6zGYi57mFeENYbBQd&#10;5WA2DY8YePlrgM/yyySqvgOhTmqjuVnWjaIeCA/1E84qcUPN/UXnsz2oOWxMffGrhJ9oD1zfcuT/&#10;AIa4F/7KJK/f8DTRznYdakcbyQ8fc/wIuzeS5nk5hlx+Pag9fksh01qkrGSAgI4z5yJbuRpS1bnu&#10;j0cwWds6GBOcCYcTRubJGsqZkK/zwacA9O2rUzZ4LEC5p/Jzo+vibULJtYXdzPRsx+Wslm+2Bs2c&#10;5AXI+mNWmpJAMzI+Dp8xc0uJGQLk8cfGPqe4trlPk6JJ18ZAjM5OWrtmtM68mM+c2Q8fUS+xb2cT&#10;EEDk+QnMVDoerGUqcnjgBcuctdIU32s/sR2LdwVq4uyzUOLgFbCK/wBRHi3db3PeMfcUGykj08HM&#10;tiWAzyj5lNXJ7IC/Dtr0fHQLH/443OpHGpEzlTJmPRAJcbjP2oRozfu1bxG9N5b0arc19HhPJyYb&#10;H3sGePTg6l1VuYUXLpUPHHdIvSapKS38nmLK5hsjGYp4LBSXP3F6lhv2pxZP4h/onD5PlmvtnDcn&#10;qBzdshBbg6a3+m5BMZwMEeqO51FuNN+rWyCS8ZdOS+j5dKmWQHL0knP86YVjfs+7xDsLgJXmHPbj&#10;Z+5DLvZuMfLVDqSsHstlNmA+t1F1c39pJg7l20uG/WIb9mzo4YE7llKsk2tiC3M2xolizPZhWBDE&#10;BBH00m88HATOfOslI3Jx9xKVkJG5yaka9BdynFqPPk5Nx3VQ7xsZtjvrZpfPG0HJ/EXHNJzRyz/E&#10;Etsk7gkfGfOvEeYOWatw7vGZM2yXzBzGTHfVkHMMfQVDb5B/5iJMyY/kXn0xzY3bOgQWR5cNkVVe&#10;S/eSZOAflq7tGZI7KJDlg4M65T181TfT8faadNpkhKXHcP4FT3lD3iYLHLW/EGKDImiNm/fWwjnK&#10;WsidjFHLjjZu2gJkAqrMNnfwOWuu/TKxmJ0sfwyKFNJOONsfH1F12H54dx6+DDFdhknB7yTkDksZ&#10;1SZgzJAM8dj/ALF1FWDNk2z99cr1RVGMmCx/2L1rCubJ3Fnm+TTUZvNBubmNU+3j40SnE4JwKnje&#10;E416pChNMB5p0nkbaDO5PkT0wcDMQ4WwC4FT5O3cvCLTpfJ3MHBxraQn6hCGKPlZICZ+Dy10IzrC&#10;VSptg5kf0lm8nk42w8caQ6Pm0yc5AWw+YVPptLt01Sl6oI/e49Un1VcNojx6aXAjjS2b7LyBc3nh&#10;7ltaFtQZjCyBHYKS4W1bQhKlNHJOD3ErJHnjBzPNQ0jfATJp2/3Fqk0ZkjFn+qqS8l+AmAIFa94m&#10;grc0b6eA2oqeSXy6MeCBXCeDIEec6p7fPkgtJFwkrZKflwR44+NB3EnHGPGEGRbBR9FknExBAYBS&#10;LWtoFNyWSaIQCHpfOn9alXcHUHGcvpPG5xxrQmdNjCRKYTwbYh7Kz2YVA5MTAkOc1ojtGhTieDjH&#10;gCsZnjgpkSG48aGzhw2j4EI2xDgC3zowMaAjJg4ESb3LmONPFlwl8nIZGHEvwKHK54MOSNKYVAM3&#10;GpxlxZKXk+8kWtSuXtgjxmP/ABVldFzS85wR8CPEeY3Oc+RLHpca03mjaAeAICkt+Yk4nDmPPHpq&#10;qy+aDg4LpE84ZkMS850/31PSW3BiTzQblzZ5iJTSm3MA8di3cFzFT5G83OY5P1FvE8Jv7LHBqaSf&#10;2nB3TN5O83AeOD9RTHFaTaPRjPbguoDuZYCY49NMtx43J4/01DNhKb3I49M1yjSGcwxkwRoDWE0G&#10;2ZHsn5ekgO+EjJjj+KqHtAqAmgzg8rUUaIW8Wum7Rks0cYyIlIx6mfpqG3lepnRgg92GCPvkW+c+&#10;WR4Qgc8fGgLiYYB50hzAjnPHpwKtzh5qIATxxjIhpCKGRwhu8IJwkQhFDHnJgTJCY0YpMeNygC+S&#10;tnpggj01s1BsxwX3Mf0tRZvpwI8zmBN2OHvpTu0PSdLbLxy6Ab4xgXIyLeCTBk2ZY49O4W0MZFy7&#10;srIS4DH07S0LaRUGNtjg0wjEvKsmmzK1nquFdVj7DmnaZUDKCYvowgtwXboxrE5eQjkp4++lVkwI&#10;ZznR6n5XZlxzR6ca9VSmpJ5jNdY2wDjl+MZ8H4iGygZDEAGBEifcj4z20qbHgzpzxJoRJhubLdg9&#10;TmLPZxNMZPMVq3cjy/HBwKquNybDwRguRoSkHFJcPMfGg43mAimTR4Q3BwKGzl5DZ08nNspcku0I&#10;3J1rX/ECSs23szG5H5hSrmMjeyP31MZuMGdROhf1wNanleTF/wBe3B8JPSN5JY7EDk5b11ZuRu9e&#10;fIiUjpse84zHSHQtooOnKgrxlG5A2YAFgGqq3l86nBDmgBkb+Z3EzTbyUy0d43tEfliQ2pNsjmNs&#10;dsFju8BCoRtba445zvqBh5bCO88PcN5aJOJwMJAQBY5Oosfp+cOXj0EH4i0LstzNSZz6HmI0/qDi&#10;q1hVhI3uOC0sxcTSyM8a2apJPJWGe/vFtcr1I83lyfBpwK2hQh1xZGc4JGTOdbxRdUbmPBGcQ/MX&#10;K7O4rUzcOYB51mTcZ1IQntU060nFYOZlKQBDd1C2llc4otzbBBBqRkQeV1QVtYg7g1pErrRsZzjs&#10;csVoa5elsHtoOhRNVJ7hg9QUuSW2II0elcnbM2xzR85TK4mG8kBgVVHNCcHlrod1qTLdUpptlNzx&#10;zbsxntxk8xGKlrhtLR7sE9w6xkk4070Z86pLyaEjzx8azEcv2NsH+uqlbYSnk4I8cnjVbjQ3fEhk&#10;xrrUoqOYc60mDceBPEGmRuMHAmbmonn6DBCWRqZQ5Bb7eMqfNCEt4EYkYyQZ4Omh3ZA9INi42UZM&#10;Eep/rXY25y5gyvWM688dmc87HZMfOtLpb7eEfssh+lb014Vn0SmSv0nr/LM1Son6jj/bRVHaU+fQ&#10;BPbg+Gub5wMfAtCqiXuZa9PA5511Z7NHHfjXsMJFSo6zhcn3ZFgNGzJGjA5G2751Se0HNzBArgMe&#10;n76dumUMvJXgJ7imSOV3icgpPpqZK5O9mXBwLTqfmjaSDOEILhk4WUmcOHLZtZsZ1T6Xl499vOVc&#10;JpcjJjj4/LQcjjcGR/GRXdwnKrOHmNzjVkpOXkfuQQLPRjvEzreKLGRnYjD1ElwJLVWkrG2bAgg+&#10;kqqMbKAeQCuFeOBxtmODg/xrK3E0HbwQJ3dSPcXbfMA+Ry+WRWqm5HMX8uO/jtDCPqLE3E8JAOyo&#10;f2wmMY9zgPkWY5LfLC40iaNxmGcxjiHB07az2V0uSZOUpfJ3L8mCA62am6De8F+3ATmJ11fnhTaK&#10;k6HbQa1haozcNm1iyD6aeb0+Rg2yHLqcy2qrNBzExMcF3GorrS2movjepHLlseOPzbWomW+QZzR8&#10;fU8Cz37QEC5A25YR/wA605m4IYesDR5qSlLbQuSEpPWj2VDwQcbxGHk8JGTGbjGJUPeCOR755ekP&#10;xqtzCYECMEEGnB9LjWyjGeYZeyAawmjmO/AHUuFWSjl5LhzG41sxLfO7iW5tnI9EFsN3mJ94Ael2&#10;+D7z+mr5OCNoCMYLFwJFDHJ/bQBj04Ootgb0+yjJjj1LfL/YSL0qLqAk3GybU4BtYuGVJJSe/wAx&#10;BoaI7SvjyXjfvQYOAZVfBj3OYg5WAeovqXn5LUR4KTy7Bftm0lg9YTCXGI+cwAt2+WTz0N2kVoR5&#10;McEGpAO7qLPZo4cwMjxmBkGK6NOSlp+kHFtePL02fR/FVJbkxoxPCEM5PGq2MmBXTe6QuLINv30Y&#10;IT2ZVsdzvolvHIgWWBoVP5LHjGhtaPMZMCMU+MVvPqKt1RbczEEECQl28XeUEpOzIZt5cCeeDHcw&#10;QfiI9vA4GwIIPw0zu5Ai98iEuCguEjk9lsCOx94Lp++rtWDNkzvmgBy9L3FTxzBzJG0qjj1Dc0Y/&#10;AnnEwmM4JgNaJAQtwlpJ3bRwBbuHJiaOnpJMxjgGeCDUVqcMxsBgDAfP1E9K6bGEYHMfULzCcCtu&#10;JytjZud2wWM/MRIhB9nAjeH+L76uEvnG+b9uwBWbVvVWJzjwRqgWTCDcv8/Lg+GrhTcrwZINPzE9&#10;S8vHuwIO+rVL5gyC5yXSXCrDc7aLEpN4o+n73ADpdVB6gnHYj3djHLgH1EeZ1g2lUuxx8ZFgMwnD&#10;mcTLeTcGquFhJ6lr7PhOtc6pW38R0gzmA3OeO0P4ffWb7XKsZRy6yE/MWetxkc34zPi6fLtLK6km&#10;hHLk8F+5ANW4zDK6uz8ombk3VA0Y95JeN1FpEjbtmfOBkWbyu5AQEHMj8tbA3k7mCxHHxkXaPOSQ&#10;GHkwJGPAHp/kWb1BT72Ze0x6kC2aVyvAPBGe3B8VWSYEZS0dkNrGhD6nDnHE5GfZpMHfV8p+YEjb&#10;WfL1fnQGqPvr40Hm2holS5N21o/KVuUMtJ0Js/Z45sCM2nAPmLqKT3LmONiUkAxLl3Y28vOX0cHU&#10;XeFNkJA2BBzF4Hzbk/t+4e08pI+yGDjycfApje2bjAIap7MhDZO+jDdxgJ7/AJi84fNaw61AeZys&#10;cZMCvjdmq5L3GMeDvqYSaDH+H01xkzJS27Z0CaR14yHwIO4l44LGMCeJONRPEmg4yZLSSh0pQnZB&#10;u7j3nOnmcrbR5I7WP4amEGNznSGz8BxfTWzCc364hyR5vKx3PcR4kjGHPBxjQ0bfTBGrI3mg4Pw/&#10;MTnZlq/PBKVFPqC3bBzcf8i45qgbkM6xxg5hV6BW2z8Z/GsTryg2zxsfADP5i63lLmBUZu4c/wAw&#10;YXqVbZz23mBICbtBaHHzdVbNQ7dy2cnjjBcCTqLkucTAgXoL3OHpEXUWzOpGT9tZj417q51sU84h&#10;bcs2YkvHHn7hENmErwDz6kCuDO3G2BHfUy3jHkAvK5uTapp6OmEpp5j7WKTI2mJ3IeAiz2VuMeTl&#10;r0a2iUO2mrI8FhcBzSm3LB6dtH0yr07kzM9aqth5jzNhemaXam3GoDGu2Nj7Ns8bWTAzrkuh5GOP&#10;WN9RbBK6sJKnIMB7cA9NdBzAjqVbfxEXL83oWnWk8lelggWfcngOrTL6sHMm2C+hD0mDrXIF/IvM&#10;uYldVqg91hpU1Vg7bG5Hj7/KQFwQfc40TZvB68H6iqszaE5wTrnuHSzX2+wtuIj+aEgJjgSBUAyj&#10;wWfqKE5bb5k5ca/G7MjZzyFuQ8aqRp4eBDe0Tgjm3ku4CLK543JuR441vzgjZtnv8xUNvKJi/mO7&#10;BBcgcL3HkzAVNs6cwMnU3uHPdB7L3M7JyOXa1PnXdVL7E5czH/WRyjt9MeDJ9WMmP91adR+z+XUY&#10;5vNjlI6JzHJOAHitLK9tG1xkzvtg8C9UzPOf4ePDPHcm5UbbWbAzJSknHjZnEM3mDxxx/nJ/hWA7&#10;UNqjZz7GztDucwglyLL64mJnOe7ZJy9VHqwb6bFyHTjWLNxjW7kiR6QiE63uDM4oMhibyF9kJy0p&#10;fOK0ltiAM1LpoxK5wQza9Bxj0lp0rbjjsQWMnxVjOybV9z3jtYWGiSQDTfrKT6Tk3OcSMTyDm+Ay&#10;3KT+tZQ7nReAmEv+IJAZhS8pmTLWYi+os3nGx+UvBnggBb8si571/E/Wr+wsdyY3y3nSziYUXUg8&#10;AXzV5AT9gyp8r9X+Sx37L50ODy7WNcQzjZ25lpPYzlHArtT49oLDOzfO8Y/KL/qXXYzJtq25/wDz&#10;Of6LIK/w50UTY3PpbMTxs/aA/sf4lVZ5L3LMtkwLcfT8CAt/WEriSDxzKVCefVErtJ/WUo+pPZpk&#10;Dc7nm8Cc6a3zEf7uAT1v1PdM93zHn74/LSJc0I4LRIFoUwoOSzUmOVTW38S7kUNns3nwXIIDAuBu&#10;8wScnpW9uQaad0GyeaTFgPHArtOJeyqFljg0zD5g0eeSNs2sBMDpKG3Z7m93mD8T5OFJQDknENcU&#10;eRtfM201ibfaJOpI9PAbUg8si9CNplNjea0HAS7+wuA6kl+O/BHqW1tYx9vgthzGZhV7iyyN5xSk&#10;+z/czeX3EqgkZGbbHzILXMWJuKfIHPBwK7UvWk2YaPMD5ZVqO2jMTcWST1ATdjhMsmpwm7VF+KtT&#10;cPJc5IeBsDd4+ZbJ41jUvmA2dRAjj81Y8eHuyWL+csv3o9h33T80GGxj4x8xWR5PO/y1Q6XtvNbm&#10;XFaiSMlzzILXMXmuT5fiyW7nxnpEKa0u1NvBxkxxqyPJoSDoctZ7Lx2SZOmk8nGBlgT4WMqaE2bt&#10;BiYOGU1saGfprJaskYgkOYN1EiTAlvHHwf6FDeTC8PGvR0bSThZu60z0lQS4w9znAN48snfgQ2pN&#10;mbYLbfJaffGpFW64Hp/xUNpuYOQjxtj51qQrvLMt39QqriX2XK6Q2fkJGyOHy1VZwzvDzgz81Xai&#10;3jlt0CpOa7JZhqbi4M2d4e7GYiwc24qfOKPcthncxgFg+EtCcPGweMG7oDNKoGYe7RnufSUOMtaa&#10;mTSowfeCtnPPtroSg8jljHy7lrUWDziVkuHwAW2bM5O5uAjg4B8xbU1O0ZuL7patoEjFA5x/VWYz&#10;in98l3PES2ulqgk7ZzYxnyEVVmFLy5tnjAUlv9hckhyldw33Unnu8lZLh8fGtIoNmS4DQ5a6crSR&#10;05JCAcs91wE5nfzrE6grCXM3J49LU5lruLTdmVSVVrOfQ9SmnQlPzB6EeMKsg3m8j9zy1y7K9rHZ&#10;RD7se4AiPU/tE39zz8ixfVlhqfvAGKwoMb977B7G9/nXTmzcdRhl3ZtTsbkH9mc5P8K452ibQBmG&#10;AN+4YZVcKb9YibQS4GPT3fqF7607paonY9Iy/WarbDpDthk2c2b+TVtktfupklUMt2AYJ+XpEXJd&#10;WesJvLnn3Fkv/FxzGTWPo+XwLn/UzW7nTlqebT0ab15KQlwGPbgJ1Cp4leSkPAcRPMXE8r20SW3g&#10;MDIrszrCQv8AOG0RJ6FXmemWo5gs886o+3Et474lntaTxs8bHbQadwWoqG8JIYynwAENEmdLjmQ8&#10;DMG8G6Y06FhYjdwtdmnMMxeOMY92jPy9PmrH6ob+zb53xltLbKgo/c78BmNuNM/ZttHLs4BJ7ndC&#10;Jp6kzGixuTNsF+3q3FvzMjaOw2eHKPp3O4sNkcnGF6cPcJy1oUrIM19sbTjGsubmt0thQtkMTym3&#10;Mtc4L9sPwky4bkMPJxqZ2gSMYIL9u2ocwcE44P8A2LL62006KiHL6gGHRj+mrtL5ONyPBAfmctZL&#10;2e5uY1dpfPHMFiCAHLSeiSCXfUIbhm9YOcCyXaIMrwYI++unHjxs5yR9T99YztElYw2I4OC6trl+&#10;pUtDDLzKdqQYO8lb1sOy5AUf1UNIQrb5F1FtQG2fyGVTUP3m1qDXLswJpngXo/W2nnI9uY3g/cWS&#10;zhm5bOcHcWwSsZLQI4EHqyX7yTRBcSUu3ixydoe2Z55tKoI+oUS9ApeRkFydtHa8sa85ZG4IzICO&#10;DjGVdRfbjeWQI4wXLgtROm21AlxZNoBGxtGPjWMyOcFZ34DcBFMnE4vcfB/IgPs0HXUdNqR11TjQ&#10;iE3yUvm3wtNcNziX4HJ111T9QNgkPBHwEXO1djHBNjxwcBCqPF/Z5b1j8061MdhnnZ+DOjDhwOMY&#10;MaJDbjcjyJlnK8eRdcc0B5HNCMHuOBdmbO542mQwQGPk5S5RHT+NzggV8G4c025BBy41+XpK07Z0&#10;JUFDuGbZ9g1ArE5pJ3MDY8cfAultmdeNpw23Nye4e1p3Eq42d2WR44D5BoS76nxD6DH6HI5YElRr&#10;9zVEJdyesQzI8koI+ZcEK2uG5ezKEdny9VdsbUJo5j2fU4/g0zN2rYn+FRzP8ONT2QDsjb46YBHA&#10;j0wleMiWx+YNn8pwB+rbRioB2XJ9C2vCebNqXIPT8ZU2JHM3H95wRgRJxL8eSP8AUUNm8HBMTxq4&#10;XMdhcw7M1GmlJT2cnsk6SMDldkh8HBaUwY8ZMfmcxEiEwDwG4Fb6zE0nm/tgl+CdHVDlZORAta2y&#10;EHHOjxrB3A8BMi985f3cfHPHsntSpBpwyMtCOBVt4QcZFW27ggc6GkmGN6tOgRcaoQd4YI1dqXtm&#10;Jn6azEbzAPArVT8wJA5Ao5vaLYXdIc4uQTE8EC37ZvPHstlJ3P6ZBf4lzrOHn9YnjXbHq5vJDMmz&#10;5g8YiJGQWndToVS4mlgecAafrxyZyCM2pGNbNJ5hLo75r9u4qrPJPTkn7K3YAiXNVWSn2chftj2d&#10;O4JI2m9scghzRngIeCDUgtXRolsveEbOTtozlweWVB5GzeuSADBwD6isjz2ObPo7FvyyLkec0fZa&#10;zp+WHbthrTgdnPfyKhzypMDY8GlgJ1Ey4qBzGLR1FldUTRzAM+MGReSYWF9q3Du8nN2tsyvaA4HG&#10;X3yLAXFyNaRUE4E5v+NU9uMcbkEC98xia0njs11rSZI6fcvx5OmtypuT6kqgj1LZRDIgNLj3Pg4C&#10;eUt+oOVsnj3G5BbjtfvrUvHbJMmjdkEp44D8u0qHVEw3wl7l6Wor5Vg7LbBBx/zrJW7jzuDqLMcU&#10;GS7x/WxwxpOJG5CTGq3NCEDNj/w1qlN3JqOz5ZdRbMIxXlDpeVkeDOGDj8xZvPKfchmOCPzV05PK&#10;HnUncnjZg0SdQaGt5Gymu4x8x11ETdvcLISd2spLNu5YMr0AC6fMtrSKP2wDubhMtSAnLInpg3Hb&#10;OGDgu/sQLnWeN92e4IPNXPp3TUcmrtnY1UUOycyG9LQcsuoP3FwrUkrctnOODqLqiR1I5lrJjAa7&#10;ZILmeD5lVa8psbkd6D6pEJdvBNTtGb03OCbtgjOtUpcZI+vcWAsyFZkwLbKTnFkZw+YJW9ozSHts&#10;ISMbEy57ZuCLTq0njl57HHqbvy1jO8WS506FtKMs06VzDAPRUMk8cwcB7cCp7OceDgQ148JARPot&#10;C41Sn6sskBBH1Fv08JekoI7/AElxzJyXnIF2xMJXgpgEcfTFd/OuXz6Uq6c6bDbinnDdWE1FScCv&#10;lQM8ZD4EBZ24Mka66F2jkXd4Tdnp41cJO3JGQECrdzwK+UnNBwZI+MaHj0d47k2bj3ZsxgMddLSt&#10;wONsuLaHnBAjwQakFr8i36T1YOBtz8/UX8+82wm3Ht3L83aNacSveR8j6arf2bI2IDwaqmSeqG0Y&#10;8EZxK1dsDjsG/UUWFtW01JtTFGbzRneZWYOO1qLMW7dzA9AHS8pdLOG44xnjg4xqqjcSVy5z2l6D&#10;1tSjkeiU1pQyUOSMYPATzFcCUuOCXYI/4edXb2KAfPtwJ5uzbOc8B8i4vM8zNUo6GFhVCpen8DbB&#10;9JGKoptsaSvgm8oqtUsjEJtk6ardUTgcDI+A68YdzzLkyq1oOzdjIqop4wzx52bMTxwcYyqZVDxl&#10;MmTF/f1+oNVbaLHgmL3B5qp0jmGMmCNf27htLIsdh/Ls1+6GJgS8QGNAXFtEiEHvORJ5LxmzwLTI&#10;gbL2eMiPdjkDngUMcrcts6tTOeYB4DKJ1w9JVZg4JwRqtuJwSDjWtPG7JzwLN6kpskGeDgTkOSDk&#10;jzeYNnI/fXTmw9u2M5BBGuOWbMkC7G2Ft7OssTmZH2SQbPLH4s9LKbbjjHk6a0lo078axij5gRyN&#10;a1vmBtjX8L85Y11th/S2MdtDRIx3MCGTBuNCGcxJrx9+7cUx28vWIPirmqGLboad5RJpBhIDwKvk&#10;k44ye4RXaYMyW/cTJAeNdRDmsWvT0DFckz6YUNvOdXynqPJAMOMKtTT0jFk0tNWNu85ChyeVn6Lr&#10;4jThwopDcU+ODOgTiRj8jmLTf6MQ8yHOGg/1Fy6Mm3x+81KlABhTg/zoRNKYH3OPpq9t8o0ImjvT&#10;yL9InPu9moOSoyVnJ8DnB5auzeVjCRMkzkx8tEv6Sx51szJjG/xMxKagivqzjSaEHARO72sTXx8S&#10;wmN4Bp1wzxjTI8+fy1ZG8GNOhxNWtKLjN5hT+MZ8axOYSd7BfxnFzdQa6imjgcAj6CyWaDGYh4Iw&#10;L3TllFSji8zuNMl3NzHYjvl5uoNGG9y57g1cGbPTPGhpBjgcn+ItObCVJbHYZadop84k5I7EEHA4&#10;QfsvAPGtI7PvWEHcS8cFiP8AiLrU5PZrOfdC3bACzl96/B/ERKXyfUwX0YbvLIwR6Q1ZGeceNclN&#10;cdDCQASNxtsl9Q3BB9xPz8nx7nw1Cbj015/RY007j9APGPOsk2sOHIZdn4LvVW8Su7bz9NZjtklY&#10;45KfADPzV0HLOvT5WPYZeZTZj5BxO4IQJARwcBFoWzuRy6avTwGWYvOiplFzBywmwI4NSD+df1tC&#10;ceFPLtUjfcHOCDTDdUOYW4yMYwgt8u4lXE0x54PNTLieDcspV04x6StvI0HTmz8g+yfL1VfLePJB&#10;xrK5eTAPBBwc0atVPkJvK8KzKVdU9h7DCftIWadMLdvdtVZw4J7SBaC4HjJj5nTVQqRgXQj+KuFl&#10;+DNa+D4jof6hb5HdNn766W2f0GSnpKd+5ALfZh/AD/3rH9ncn3mbAbGtWRi3lz+wr5t82kEbSncG&#10;B7bp5zPcgXrXL8L1Rj6/macVzNNs21nFtSDG5nz6ODUgG6KNXAbMmhAHqJS+nyRtscfGrU3bjCME&#10;EfBa5hFz2azSmmphcY2MozeaScTCdSpzBwXV2xJ5HTBhgMYG8R2lyvPGe/tr0HA3Ly1uVHzwbYjG&#10;NyfITpjXa8v5qyIc9msZU02ysJ42bSXRY2/L0lx/VFUDNOmMEB7lxbxtEnDmOxuYMnMtk7i4zcSe&#10;YmqcDkILkF1W5mE2cmQRYu1TY5s4mfPRIjPAQEEAESZwY8/fQ0jge85Pw1/GMyxcl6/ynuqe0POX&#10;hICYOXGg8c3JAoU0mBICY1XTucZMifGhaar08SJ7yxkmntGNEZxVBIx2VRBN3CiFcDjsB+KtREf0&#10;GaarInFiGMkedXBgPTzqGzbjC2BHHpoceeDgHegU+Sh66+Gix8J1QYPHuxPcQFwXUUPtwbnIn2Ar&#10;3yKTRGqtPHjLLrTK37IgpgfBySJh/K3DYa3IUuHAMEcfGqpUrYZc8C6GJmrW8PB6JE7GVGZsIPZ8&#10;6ltB2s99EhkHAP8A3xpndBxkPHBxrT1f468RmUghxnJiFwKxyuZ+PgIoZM9jxoMUowo1VbpWOQ6o&#10;0huQcahvG+AmRZ82mvcgPcR0kwIYah1xjVM+8t60JvPQOAePloQ7ckDnj1OovyXl3xuaHv8AUUNy&#10;zIEvmK5CdNNfQ4xLi1SvOS1ZV7Jb4I1RZA4HwR9TUVocEwcC52fw72mhagHlGMxMEaYG0s5PLRIb&#10;MkYwxwcaHT9u4jsuIOn01+0+9rX6XgfkdIMhsiHTNuSAee71P3Ewd3gsR9xMv7kY/wCIq0J108D8&#10;FWfkmrcYdcuBS/QDeG5oIz8zpq7tW4tzwR6mqswnl0JMnGMq1okjqOKvT3fDX7yByK9wMU5BgH7g&#10;9Na1L/Rjz9xcsSeoHDOa4IzW4Lq6cp0hDDyHuRqPmeC2ProzXXT2luFfYHSMsGfuKFu27EVrLc3Y&#10;+gs3mjzETAubxsyT47b/AANSZCUS3jYZs6HbsSMeNXZgPG3wRgzqqzR7ZyKzTJSW61+JF0SljzeM&#10;ceTl6qu4m2MeQOONYw2nGMuCBbDK53jyxrOzEdq/DXwLcZqpocbjFwRqI/YYyHj8tGCHx54EGczw&#10;ZhngWfC0Xxq/WOcmoEDJgJn4Fb94xjVLk9szjOZJ5OBhcYINT6i/WvC23b+IcmmoLTiVjM3vLnWc&#10;DJ+n01ukwnuMeCDjWJzWX3CZLuou75TzspTNdX6+6czn4am9soLN5gGeOM+QZVW5Xkm2D4vLVweS&#10;8kA7PfQ2m5WQMxx2M69Ll5NPSv8AQOMhQm2xzbhtBxssgbcaANHepgj4xq1NxkjHgjVbjHZc9JeT&#10;I4vG/TU7l6DQpG4FHkv21ZCEbxi99ZvL5Pd6+f8AwKyW3MY/qdRZTtK27bz9AaYTArAuODzUSmlU&#10;NnnHpmVWnr0dyz8VUtmAr+YHwHzrooPCyr0/H0DDnBucEbPx3oOcP99UNwQcFiODnKfUMgeMHGP9&#10;RVKYa1hy2XqnLkvSYrRemvicxMTWEpg4LcPHAqVMHhIHAIzXemrqzb3m2MIBEgJpIQ7FgvtowZxr&#10;5kEKju+4+p3Q7L2Y4+DTuIbOKfwEvBujg+GptLvG7dzZWnOJWLd8mouf/eSVjW1/KW6YxUlJzcRm&#10;9DMQGgukgWqM3DmBkCODzVNk8uG5cYDadwWmmoJWRsN62j4BluaatdzJq3bZ8XCITjKu2HJWS8T6&#10;i0geeXHjv5PirFB1I2YZ+500642gbsywX8hCrv8AGO6lSDn5u00JVA8HuwI7+cZUSbvJc5Hk07em&#10;MawElSC3nBfuW1ZKbmkpgHnPbXWphVHPdabM4cNnMu3aAFuNvy1j8vnA202AE3BdVqJVG8kPBADl&#10;iWekZ7+5wR/wldSfTqig6wZMHJ4DcBLVtXzaJaM2BGHUgJzFzfT8rG5ZYO+rsSaEg9mj4LS8Wz6P&#10;te2egYztGP143wF8zVEue5wzW8VZvsZH0EAPijWPuHBO+vTuX01RDi8zutHqbZkjGCODnLeZXKCh&#10;GCCBZ5S48bkEf+4F1FTcrGYZ8fU1CLzjnmcq3cOu5ZhbRfKTyZ7HlLTpfn41SZOzsjwWFZN8HBYj&#10;75F5Jdb2z0jtFqIOyLGobd5jHkUNxnH5n0kNGTB8/KVqUCHOLIQeopjd5jHgj40m48d/HqIaQZAj&#10;wQeahydkEgeoG+NVtmQjZyAMfT6iuA8/H/uNB3gxx9BIhTfLB6Alvg3PyJ7dxR5FVbhA2I9XUR5v&#10;nzwcC6dNTTMuasmN2ZIM6ZtkgJ9Qqsjcd4f01DeS8nBYXQIhEV4SmEw3keOMFy4qeN45gJ76MXCX&#10;MEHAphJfjsR6RFclKgvtGZHrNsEfmpmaMxhz3/1ESHbC5xoDUkwGYgIIEIT9rG+SZXPHGNzZjBkG&#10;qqSYD3I4bC0KoBj3K9/71krwdlyc3LuctdNSfUbiqy1M95bD9xwrtS5BwTLOf9RVuXuN/bADY5fL&#10;Vk7LIEmOwuZmjkQ2rNObzBsFznOJB3BCf+ohrxmTQN+Gnm7izkj41l9stCTcg3LbBfS3fTwR8Y0y&#10;N4Js5PB8LpIw3eNnLYH92i+0ekZZ24B44/4Suw7dzGsfcTBzvoMCuwxk141mOhWlvaLgO2ZzjWD7&#10;TKPbPCAjg4yK+M3hA2I7+RZjtIcWRg18gy3F1vKSGrlnMcwO+yaFPHTZGzI+DUjup4crJAQEfl8t&#10;ZXUFePWBAaBR6uotao+oO0mXI5a9VclxwsKaXxuTTxwA5iGkcDc5I9O2mZg8wDBBft/DQeVs3Lx7&#10;j7nUIvPcnC3TrYT7FF8G8JbwQJ5nL3Llzj/TSG3GGY4INSAglfN4bca5ma6tRtQklJcXJaM/UgVJ&#10;HUjYxAR9wZVaqocby2PBBdxrB5GzJG5sxnRChWqsYRTHVNrWaoO3zvip6cE3wePl7vpKZ2XuzLPp&#10;xqhzRwQIzx3/AKaclI5O0VWaS+85BHB5qtTORtgkvcyP/GmW7cYXIMatUvG2uXvLWo5xqXpUXZuz&#10;G5bAjg4E84HuY1DbziyTAqfNKoHGM+NYrnOa4y3OSWQc0vZ0BI8ZBc5+nzEpW3JGMBu4qfMHDaCY&#10;44Op5itxpHMdWTJo4I5eggsCskR5m3HA5wBBbuaemq3J9Z7gg6ZVcCNyNs9/mLacnZIUzR4c0chv&#10;83y08zmA3JDxxn5Yky4zk+p01ns0IRs9PBq4PMEoYSRM2bWKaTBt+2jDNnjZANB0/wAiz3UckPjA&#10;tClc0G2lJw98hVqTdtRzyHWtAM8yPcnAmZPMHIXJ4O4RXBvR7l42vdxVWaSfs17g1cd1RIcqS2tY&#10;90NsZVgScDHGPHHd8v8AbQ0cvcmv69zqERIZCRjBBzFpFHs95ZHxgEtpG13CKjqStyuVjt++g88k&#10;dnPzOorhPLcqKeCD6Sz15UF4mDuD0h/trFc5tu38JtfZFK/WEpHK2XZx447V7pqhzTW+e6rJL3BD&#10;NjwQeb++ocwl7mMmfT1RIQRO3VBhm3sjBBH00m+R7j8zqESmg8fHpqyTCXjDLgGj4+Ysx3/0Ran/&#10;AOhCU0njaMe5h6iAuJXyFQ2cwG2IAy0iVvCRjPr5EhGM6Yd1vUi7PJALdoFDk7cjl7ZsZ0yOrLLk&#10;5jdRMyutBs3JzWM/mJLkt8selyhTBuQzk8Ef/YgMreEYFBGFGO2BvCnj1f8A3oCQe7DBGtrGJ2tw&#10;y5rt2xZrVztK+by+YqqQmAeCBVtnWg2ZMEFr2jmDVbeVQQxMF+55atpqB2TUXxwQfHftpdqXnIII&#10;/prMZhUF4gOohpJwSPPHx9NFJmetDSJoQYSHD31DbvB3QQeXzFQyTBzMnoPiaa1RnJ7I/MjTkpBD&#10;rWjxJeSMmNEhvMDk8HLUMkwGzHj5ayv7ae0ns8d1CUtLNk2aaZ7ECTypGUDY+PjGJZiRxMbZzRnt&#10;3BaarcrlZXLkBjHyERQBsFN14RzMQRhY6IxIxPJxNpw9xs2JdPmWv+5XDZnIxwEPBADOts+z7aBl&#10;o8Y112MQqojd/UOIa4mE+ungcvij+mVUmXyMjweMxykgGtsrhneen5RIP8aG0XT445dgMC5qrLmz&#10;awTCsaZi3ottbwR6n++JTCU22ge5PKWqPBjucjl6aGs5OQz05g8CxXZNp0KYSR6VydtAKz5lrTR7&#10;TjHgTxG9lzg7hP3ESG35GMCxbrTTJkvZkNowdREm9N7nrOQJSd42C9BHBaJ8NXCaTgcd+O/nH007&#10;raiKhLSqzSn2Rh4+5dWb1JL92J7Npx9NaoN5vLY8EAMgyoD2fjIeOPUgX1E1toPhKpMZmDlyzHjj&#10;/TRiV1QQwjxmu/DRioKfG/4OP/QqTJyDgcnbauNbW03cMXtFqJNB28Ef+hZK4mAmb0/N+ItaJL7x&#10;circ0p9sG+57gy3FamkzJu4ZvNJw2N8SO1qIPL27lyM+7At/vq+S+m2xhnjsZFTyaIzhg047vM8a&#10;ic76YhKaiHK5f7TnOXHd6q2BuNlA28yPzFie+Y7+C6rVT7wsY8EZ+Wilw+8MTgg7WCDjUOj3gwza&#10;zft+YlOJeQOfmR2hFQ2k3A95BgBn+ItnC90nyYBrij3Jp0cwQWw+YVPTRm2ctmOMAsA9L311oz2Z&#10;y6ockZyjufnVJcbG2TZ7ZbTXIu7RVUYDqTm+sJG5bNgGgPbtiVk2Dzh7BOrPcWe7ZJxZn3ZsB9Ea&#10;JbM5gSVPcHMjtLmOYEtbFeaeFcrqo53JOCEjsR3+qqrPG492yalzqe53lWyTwcfOQeaV5jEeBsDl&#10;rz6FCcegummD7WHDZtnsW41y6SYEjIeDzFvG0jfX4zmc8ZNVc0kyE8xekYVGyeYZ/umqM3mAYMf/&#10;AGLSKbqwgb+C1yraweVt8YzxrTqPGODJft9XVWnNSpqjNxjnLadRDqxzGyY41tg6gIZl74/31zfT&#10;ZG28sQx8F39xdRS+XtoCAwagR+WvF+ZnKjNrPYeX7mmeuKXe98GQiu1F0O5ge3nILcA1pzfcoM5r&#10;XlJ55UA2w8cAFySOZmsbWuOdP6sUsGziYbmXJ1BctZX9rHO89LU81aROG7Z/fj7/AE7ahs6XZQE3&#10;m/8AwlamaqT3BLkt8sAkG5M2vR3cBPLVJHbeTHdoAXI+oRb8OXttyOGDj6aqsrp9lLb5r4r3MuIf&#10;VVtgPM5HLmzLBAASZmjNs2JjjtYFW5pNCWwa+cnMUyeXLmCBZeFQ20dNdtbZcKbbsnmexcjVweSN&#10;tGTy1ldNkIwJgjV2cTwhlputtBLitzhmQLI4W3ldVQ6fJuzYEHMj8xEqkcEgbAg8xDRjc6GDUWZN&#10;hW7ZbfXuDM4cNrmCPj+IuP68l7YNT449O5qrsZ44HbzgLeXK9YMxxz87kzEo4LXV767vkWEqM2tZ&#10;wvObmyYpSdplUMjMgNmfB1EN2RzgktnTHX5hREVbcSMj++aDT8tTBs9wcyqMJ7lvmL2F0K1VZ5Un&#10;aPVCYPCRykEfWI6uW1z36wG+x0ocLbUjHqk+TvIxSe1SUvGWOA5cbcX3b31Sag7Wctr0b65G86az&#10;IX9Q1O52zzNmDccbnHAuhNmbMbYbGOxnHqkIlNKPZNnOAwNYhdQYlpDMe7EAELG2tmb2tsQmFU02&#10;yj3hIyHNGAWAhVpA6sbOWz6CMBcHKWYuJhudiCDjJ5SJEl/wC6i8ym4y1th6RCm1KrWZjtA3KBs+&#10;gjBzFyXMJGOBzo6kBF2BVje9fjv5FibeuGzAh4IwXLa6DFzalHL5ncbuFJldFzaPO2Y5CKGSVuZa&#10;59pu81dOS/ag2ctsAbQ4+msl2kVY2fvQBbakd3+RWoybmNr6cjcmItW28hy+oN252osfcTTUx99X&#10;apJW5gsYz27moqrubaDoXIyFurUTCSYs2aASNyOSZ+n1FrVNj9i9zS/Oq2MZLh4/LRJnNN2GCD8R&#10;WTU/TEQnK8wsk4IMI8H92sNqx4W5/wBJXapKovcfH5axOeTgkZFmJQ4e5yjYNhbe9VbGPV5qerT/&#10;AOS08gg/5oqG7D3hG06Ymg6d0iJTwhDOZqaPjulKokI/6g/+wsu+yFJHMMFjAtUp9wSMgOaNY+3Z&#10;kMQEC1SR8y95nLRk07J9hPPQjZO8/qnHGtIJbu5FgOztwSAYG3cHzFuQxuY8/mcv3F/OGfhKjNee&#10;w4ybakmYFDFcuY1M3MkeSPqJDHgXj2Zm2bazrkpJgx6aPXMY8iAt7nfSbkwEWzjE7Qhzi1EcYFkt&#10;aTAkbnB3Fp1y8s9qhmOAuDvkXsXIsKppyXMDtoweaPCQEwQdRaRR80G2bAgsZ1Q5gMeuaPppSOYE&#10;cvbMGnB1F6pmU2xThIT62nSzO3H8hEet4yYFT5PojAGDjV2ZsyR54zr+fszCUo9OhPtGSW4FT543&#10;x8YFoQ2eBVWoG4+NcvB7pa45XqzRID8VZu/H+QnmLVKsZ6mPvrNyMx2wR6uBdQg5h3dIcnBqAj7i&#10;2Cn5WTjjWbycdlytak+Sx/vOraVNBISIPAibMntOfUQZwTGTIojc9omCBcBmEbup1sJxr43GAeCB&#10;NXMf/UVOaTQcY+epg3GPJAuXThnMNTrQ84cDg4FVXjzAk8cEjv8AUVQI8JcBzdRbWkJq9sReXaVu&#10;/wAivgDrMJP7/GrWR6PQggWBMh8bG+5oWpdWHd8vFyK1M7doCz2VuB8casg5wNdLhoXTKE3BJw4F&#10;Bfj76A75+ImXEwFHwIC4mA//AFFv07JE5wYcO+QjzPlrN2bzGTBzFcRuBwjx315pmUN1Z7+ntNOG&#10;4IP3gxoR2gO5kVWmk7HcyalxAhTPUzm/TX1GJ1qB000wcwH3ETG4x8KzEc38B0dl83HGRIdjNdP4&#10;DkzS+KG4djD7iEOJiOPOg1xy84OBfmFjGyGn18ysPOJ5gFk41nsweaeM2mjziVuYB5FSXErGYuS7&#10;zV71yxhVRlHJZNzWFqp+eEMMEDYHV6S06Xt5sYecAhobSbcbYeAIBLTh8vAuhQlVtghPZKeSTuY+&#10;M/00m7ds2c+YrhbwZ0Bmg09w5JMcONP6aqrNwOMgOmobiaNgtsEaqo5hqZOpy0QoTQc4tRHGBz+K&#10;rhJ5hqYIFj5CC3nHB/uNXyTkH3+PmK1yaiK42UluMeBPQEVcl7/GNTL5FizcnWOoJjxYPNMhPfu/&#10;kWzEJprMXkr/ABFz03maseiFYU+aMxxjz9TmJ54P2bAjzgeAfuIbNOWDQWYjmDqWl3RVGS1B18HU&#10;5d1UNmzI5Jg5lzy1dphb4O/1EHt4B5PNXaQcntHMPTulkb24B4+/1FD7QxkshP5qhvHhTNsEH6ir&#10;bfIPJprUhWtInbRDIQlzHfz+YJTCEI5TPZ5HjnJ9XwJ4bzATBAe55i6UzRlxK3O+4ArSKTlZICZz&#10;pmXuG0bbH3+mmZXUA4B4++uZyc3a2zShJSo3JuQQfiKn1JNNPBBxqhjqwkBP4qpNUVITeccfAuFd&#10;CltNl01I9OBkMTB/DVbHQZDZ41odF7tGPHHxjV7ePG0A8EB86ixvMzYzenDo0tVYw5LmFJ7m5PoZ&#10;1apXS715k5cA1rRBtjcaskveMm2fufCXo7s1tHP9EpZSWezf2bHGqfPKPGwbHjD01vDipG0F/lLG&#10;a4qgdsAQ6kfUUULmBsltawcmJUc63CBcnwadtEqPqAjPWgu4yFLqdxB3Dwlw/TgW2UPs33+QsXMY&#10;M667J1KifaDFxiWsbthiVjJMnONzx/DW8S+l21sHw1W6XpvdiHMZXwjjBkj4F/O03Nb2289IQipW&#10;4Et3GEefpp4bgX/UVVeTzHwfiIcWY4PnXMubKY0svSF6omGAeTTWPy+n3u84+XAmZ5WhGxc/U6iZ&#10;/wCJjYI+f/CXoGFxmQjRduP8Rz82aprtw1ocjbW8cHGqfVEvHA2wRpmX7RGxh3r4iQeWnphNO2B5&#10;OPy+4rcZ6wt34/ojr1M7ZzG8bkC53yPTuFVVcSPeXoII/qEXQlQSdtGIDaDzUHldNljJvMYOX5q9&#10;OR2rDn3Qt05p20U3ue4uQgyWlkrchTDxx6cC7M2mSPf2VmO0SNvy7a5p7DwZIAcvSIvQeX5tsXcO&#10;SzML7XYVtwMVwEGryukgNQTByYf8JbwOjxv3Nln1Op3EBnmy97APJask07hV0KKTnnQmmGyduOO/&#10;jW5ONGU4+/aQ2V0nuDkATHFzVfK0eSFs2sttSPqKGbN3a1joSKlGJ0+N7G5xwfVuLq6R52wI49NY&#10;PK557MeBsxt+YiTioJjGQEF/JylHk0dSXQto6ipueNoOvc1VpzN5vP8A1Fx/S43Mb0AYF2lS8jst&#10;gLyPm2FWd1y/uh5vIyPB4P8A2Kk1RsnI/wA/f+Etyl7MdzArIcgxDz8a8fbzlLxLds7T1YpidwwG&#10;l9j0pk9g0YOX5i2wjxsEaorucYr8fR6izCpa9GEuODgWDN0ynMcnSzX0tRCJsSF2zYHdUDjHkVPn&#10;FU4Bnjj41lX2sxtscZxKitnr2fPcAdT4i2oPIzF++xPhwA/NW9s2VlVjjdsqhONpApbrRgRiV0mN&#10;my1uNc61o33lzuweAf8AjW/huWok1r7NPdMzJ2qUahH6xbicOGUuaMrcZy6hF1K3YY2QIL/S1Fxf&#10;Q+zhuzmIHnMjXbkrOOMawOaFw8dKjKx8b7viNLllDqnseDpdSmD4a5jqjY2Sp50+eOeDlLq2YVAy&#10;Zt9Y6zKX7SGRsgeBdjylzPKW6xcc+5npe2w452obJ2UnbYArMaP2fzF+9swAyfSXfk0l7acExm1P&#10;8auFJ0eybWIIAL2j98/sm58R596mUyWYzJ9keAYII/8AvV2Z7P21sEca36aNx8ECpPJ415vmuYNo&#10;6hMJKikkpssA7MHUTzeT4CK4af1I1D9/9NeL5PMqb2zTpqJwIBwZ044camRRN4/hqG4KOJcforx1&#10;9pakDOHepgg1FEIfURjdxqtTBwTuca34SOoZovg0BwSbkwZFVakqgbMZ9dQyPHMZFSZxLyPONd/h&#10;uWd3cMWa7aMrqiYEeEPj1P8AeVc01I81DrrSYSPdhnXNO0CV6mQFuC6v6P5YqUqs83yaGmAvCYye&#10;4q2RwSAmRaESXjCPOqe4Z6mNegpcck5JZKXcOTEXSErGMI8ZlzfJ3GD5FtkneEf/ACIvJzQpfNG2&#10;8+08HTWkErRtBkbAueYqfI5eyCK9pXrquDjcg547Q07ZKDTqLnBIyfi8tWSvJoQzLHy4PLWP0/Xj&#10;ZhkgBnT1QTR7Nc8GnBdSE94oKGR4OC/r3LYlntuYv/ab+Tp2lpH2Xctr8ZrWDy0njMkeS/bT3OqG&#10;phWmMzSTkjzxp6m6bHA5xm1PMuLVHkjbBbY4D27guYhswHJYB2Y31yMnlrMutNSlSiH9uBy3RYAz&#10;rGawcTZ+5OZycuBbZJ6flzP2w2pb5ax/aBUF6+EPAtOFUZbzE5gTBnVPuamREpgTGTOg7dwODjVh&#10;iuIZLlxQ7eNEiEvcCeZs8edUXEgpe3HczolNHDeCxBAmRsyXMECsn2XxjxxoGUlVHcT25rQpezZB&#10;40BmDxtcyIuCkUnZuYLEEC0KXy8cGePjVJlZCca0iXkGEefTUTx6QkzbubmDSwLVKLkY488YOWqq&#10;3lYzD9m1I1fKfk7lg2Pr5Ed3tlqQbL5O2gmOCDU1VpA2bkI8EYLcF1UmVtyQEx9/qKyPKsEEeDmR&#10;kUTnNtLCqzi3AQ9nU1dNZuR5u19WqYThtbWVzBmQ3Ai60WEiTAjMZ441jM0mhHkxxq1TBm9CPGbq&#10;Kt7ngHe8xWoIHXBJuNyZzg8xPTwfRgSZuN29pj40zcJHfjsZEIFENm4sjwKqvHimPHFnJGqrMHGP&#10;gVpOPEcdxLgGgI86Me4gWPDHj4FcGbPdie+odPy/GT6au00l5AjA5QMLgzztsmncQdw8skyIbL5h&#10;gbAV2k8j3nOou0PTuG/bN7baXY/xbhEN2qVAMzIEF/IQuotapuj95bMWFi3BpFXMe3wmCsHzYPA3&#10;0l5vjKpOVPTpiWxsUc31o8HvOiobOcObeCNDZpnIpjNvjGvVaTyomTAhLYII1dqTZ3skenAqTM1f&#10;KPmm4NscfGkP7QJ7xp00by5nfgsW7YlzTUE0JGTItank0vNj2Vg7hmRy5wJ8HtD3DLPOTOtUZy8c&#10;AwQRntoPL5HZbY7CPS9vqZLpI0U2dsEhIcjZR8F0nxESb0+OCxgV2kdLzp+PHADd4Pio84lbaWj1&#10;j/UUTtotpKSOl3LnnHtwJkbdsw+J8RHphWjYPJBn+L3Flc0cTGakwX8iEXNEvLsSaEMTBAcQ0HeS&#10;scBM57kaPUfR447F7UjWzdnyVsPGYAk5LlLPyYPI7kDn2Zjn8xblRcjIZkdzH0+Wq3UE0bBbexgt&#10;7wjDepN2kIG0YM5OokzNztn6TtNKfWEvwNjxx/hrm+YSscBF0JUE0cmbYDdPlrGfvORfL3KHAFuP&#10;UBArUOX4216PTgUOVtx7zn4FcJg4HHwKN7t4ElDcczAmRkctuBEpg3SbkHHzk4jcQ3BL2eNQxs1d&#10;t8ZW8AQJl5cj5NoafeFJVSZ8ihzyX2R4EScS8jbPGg7iYEMTOvoFb3ckaeGNEiOBpD5eDvphGDSJ&#10;DIphGaGkyKgBl5rEwK+SvRbYFQ27gkCJN3hUh4HQkjeDCPHGfJ01vFH1hLpbrOT3PLXJdLuB9/UW&#10;tM6wbS37sAWNclk4Vu2b+Mm1AGvJo5nExfPDA5hVlbxuS3nWhTR4QznW41Q3lqNz7g108JFST5Nf&#10;aVtvKyc7uIwzHjLgvpkjghskHApg29lW90zS7S94QI8Aepp3CIaS62JkOg4yEMTHBpwI8zb4yHU4&#10;wu0nlbYzfPx9S6qrXkj0wRh5KskrZjjGeMx8g+mnmf8AWXs0emG6JUJfULMZl9Pkt441pzOYCCyA&#10;FbMzpulIOA5f1e+gNQUuybWN2u6nUKrb0yR1BVXknvNmMBtODqIPUFNy4I8Dbg8wvfWnEk7mCxHG&#10;AuBVWeNxxkwG4EhO0JMNmjdkHjOqq3t7zkV8nkrGZzgVPmA2zbJAjuE5qjN4MNjduPqLbJXVjkww&#10;QQAEPzCLkWTzQm8gggPbW2U+83axeu/EXPTYRdCcdIS+cOXNiD/eNEpwMgW31On3FkrfaANsnqg2&#10;kSm2CAOpGsy5qm9gs6xJDbyNy/mONdCN5WyjHgMfli5a57l9aNoG2CA5cZF0VszJJX8xYs4z5yK1&#10;01vcOfc4ekdP7+XcwgLg6axnaJS7kM2OGAFy35X+JegW1CaU5RMpwS204ekFpj7/AOZee84mj2ZP&#10;TwRnt9UhF1sLJqarbP0VV43cmGCCDgRKaTRtLWwPh8saVPt3MycnNByR8tMzyVtoyXjH5fmpZpIA&#10;8nqgm84++Qq2Cm5w5nEx3bfuWVYCRmTdjmg04105sHp8kqGd4543AtO6oHJ8wLy1TSXzGOYsWEAL&#10;cF3UItOrSlyB3GOxk3UuohtSTQcc+kbOM+dw7FcIta2iTQYW01DHp9UfzoTN+1x1g85RlbNszmx3&#10;Ly0S2LlrMdslQEfsj7sC2EmktIZycjx6dyY9sNrTud9Yz6xn9VDYs4NO3dXQoqbLBBxm4lZIyY40&#10;yOT99MvHBPPUMecay3OIQkS3wQIOQhApkmRQ7hIyL9Cy7SuaESI4JGTGhrMeDPAiVskfGoKRhZGZ&#10;CRkBB31pEvb+0/TtLPaXl7mZTEDYPUWnXGzYZwwHSi5BoUj2fuZ85fOYOBuJDW7izkgPrELaRKaV&#10;4OW0oxk7YGs41XJEBpeTsnL0F49zzFPc2rcLgaRm5czGzBqGJzFp1YM7MpYyptqRj1SIDvm7TbA2&#10;6fwkzWk4mMA95g07fsw1Z5scnMrmDxyFtucB/wBNDbZLgIIwW4B6iJMx4216NAZw4xkBZVDiMtXb&#10;BIB4L6hyeaXnOCM6Gyum3rzJfzkUx5Sb2WucEfGst1Xb6gs3e4bZUkwlwZcBt1icxUkkwvNrOkNY&#10;m8mjm5n40m80I26+dZicK1Shzsnaa03rzscZ4IAXDWreqqGzcXh51Vbl4mOM6tUnJp/3atTCSoid&#10;NcwuFPvBtnIDGBy+WNbZL9oG+EyAt/EJn/Kue3GQgAx3dRb9s3Zy4L0HaWoHmWxJ0z6gJcQ5g8eu&#10;b8f6ZC5FDcWwsjuTdNdFVJtQlzwdkMq0R8wd1cx7RJhelJ3PLucsathPUz/D+ifDByTAZiZ/qJnt&#10;AhtEKrZHBEYk5BhTppGk7G2N0u9jZANy4CF5i60cVJZZY4OSPqLkul9oDYMuBB5fTWtEqAk1l2ix&#10;uQdNfz7NhNk5CyQj5z1XCzVKiVrFK26JDZ4MkZ09T4x86DUVk7PHBYXn83b7Z6Cg/Zf6RxjTzhve&#10;4ENF6BwKbBMG4fhwLiW8Ovp+PBpqaIAmA3Fv30AuEjzwacY1cZhNGxh89ZvfIEi38Zprr3NDNmF1&#10;ZzB6Hj01ZJXPMeSPjGs9bvORj4FZN8HAXHfXSerE1CkvL52gOP4ihkJ3EHuNv1FOHbM38FzlrzmX&#10;HradAl5LGcoeA/L1ERHOMd/H+nbQG6nm48eTy0JsA5p24UHZIeZM+BZ7snqDBMQNjebpruuYU+OZ&#10;MjszdRedVYUvNqSm2e7p8v5F/QP7M8m2arp3/Hw/CeY82Yzpm9Qv4T0OlbzBYg7hFahjJB+quS6D&#10;rgjlsDxrpAlQDNLr3fIJWczcvttsWP5fzO1WwslzGM+Bc07SKfbNiHc2MnUWqDnhYx4I+PqKqzwY&#10;3LI4Y7pICLFhZP1a0syaOuUcWvKosucEGnB5aUvqgZskd0dv4qqteU29k708Ed3AqrK3BICL2jGO&#10;VJVYs8kmpatp29RdWFgbAx8C1Uk8uDzriaR1RuznBfyEW/UXMLxN2juryvn7k1Mn7Yv4j0LljmD/&#10;AA7C7vJx+caJSCpLxTtjakfmIOem3MBP9/mQzs8mhgOvMsZjUyWVnZuc5Rp3UB041ZHDMjxlktEj&#10;WVs3mMYA9b4S6u2f02Ns23l+DP0xlXpuL5TVG3GEfrkpNH7KyTj75pwLQpwSXUqPdmYLfmERieVB&#10;5Omue6sqhya/B5a05uZq21mI62SB9om2xsEe7BP8RcN1ZVhZw9PHftwK7bSGZQkxx6lxYnu+Nzk8&#10;3lrp+WUqbuHnGThVNLgzqCyOzGBdRTin2012fbyHnNxXVzqzle8jBHGBbxIyElTKyYGiQVsmqutm&#10;doiSYPRc4Jcxx+bqLsCl5gNyPB/uBcT7mOVVHZv5OmRbYOcEbfEgGvMc/Ctaeg8vzaknUQ3A4CAx&#10;nUzfGznjOuex1I5ecB8/xEnFQPYB+XH/AI1wroX/ACOuTky41JKxmmoIIOAiusnk1m/gukXNJNoD&#10;1tMcEZykg6i6XpusBvB3g9QS5PMwszCVYj4CzGTYElu4O9lkgGeCMFwJOYub6o2VylyPH93Nd6S6&#10;qHOBwkweYsXrzJfjg4OojlTnLK6S9FsH5nDRKbDl0kjqOniXmD4pNXTWtU362E2lpAQTWVXP3EB3&#10;hDXEnZObF4Aifzr23rVN/Ef8jyt2F+n7p1pK9vFF1IT79ucZPM7kauEvmEpeOd2bTUTj4ffXmnNK&#10;DHLXN6A9xqTqd9GfsXMYNZg+uK1Ka9xc/wBz9Zl/9QPTd5S5HkuOGABSeXpLzZ2kUG9lT05oAFsq&#10;ySPbxtFpjjOUkA/MVwZ+tpv7nHOGIsfmCyRrUhTchGbYyPbw/oInTfLkGPs6L3yUgeWLfmIa8pds&#10;zesXMGn5g11oPaBR87bezTW3GQXLKslryk3pmWNtqQD8pRda2a6v4TaS+J5Zie1iRjCNi8CuRSOC&#10;QTHGutJpMCOWW5ubuMa5jeNxQOV0/LMNsZVbDmMy9TJdiztLZfNPYgYzroqVzgcA8nBdXFtBvCBK&#10;CD+8XTknJgIeCPqdRYmahbp1uMdsmqWx3N57nUUOYSttGM+Dg8xDZO4JHfDH+GkR5g34PfWN2jU7&#10;pm9QS/BfDAfmctU9wNy2GeCMHL8xadvBIyWTKZuY3OjGAQ1ppydu2YroRzrPG4jNvMjVbo+nyRuQ&#10;RwdNdCf8N5jHfCE4sBOXcUyh9n42cywGPcjXXJepSu+YrklbcS/eW3I/34k9S43tzc7Bby1SpJH9&#10;nnoIzaYXHmKyf8TJLKhA3k+QnlrLdmlVfmEJcqMVV5T7k1gJj21ah7L6cjZbzGxt2+ZdLgWJ7TNt&#10;DJm9BHKj5CcxYbPNvkxeEyH+mkIdkJKvs8f0RLs1b2zpaqHklpXcY74nASeULgUN5tEksDkBmb65&#10;pcvxrhWcVBNpqPBHwJ6TyebcEC2kcvy/8RIEQny2HY0826NmA8EAC4/idxcx1JtknTzrl0+Xqrfq&#10;f9X+dTiXAePLo7nmobVGweXSdsc1/eI7XSXPu9VRm/V4joXcpSqrGHJbzaRNnI7N/IkzbzGZDyAu&#10;IPNJXuz3IuwNg7Ns5v3gdLTIuhc5UJVi45mYXGKa2thzS3pOdR5IAFR6j3kxlU2BAYH6q78HK2wb&#10;8YQf60BmFJymfDwGBrD6nfWI7m1X/bnQfuwpvbOaXkr397j8zpjVwmGzN7G2BHpN4PLWqS/Z+OWk&#10;BgPc+J31oW77+PBYFjSf3g+mPRhVK22HE9QbK3ISc+5pXdJZ7ONm82gHeg1F6QN923LODO30tUSJ&#10;U+4ZRtjs7AiQE+F310KeYNrsETsZEPH8knmPcAnmc0mLAvVXb3YcuDMTh3HJ/wB6Uw2dyF+MHTWz&#10;dFarcjnMOhJOV5ftMewEBHGflrftn+2DspyByE9uMZbg1VZxsfbXDwQcCyucUHMZaTBAo3YyK3th&#10;S1fbPSaYbUJDU5GLmMG73OZ34Maz2pJgNmTHfuBIW2uLXDyYs5cA0HGgI9pkxNkNwLnncvt/2jkZ&#10;NsY7AZkxjvQcCGuJwQOssrovaYOAlmPgItCqQbmWkyWrLjVHaXPzeXzoYWa2jQpO83yxH+FcT1vu&#10;f7zqk0+3s5DXcC06V247EfcXPOxjVHTIm2gdw4LB+HzESZuMZPfRiYSvvhBk8xVUlxm5BHHpwJ6I&#10;VoOdUXAjjGPHBx/EyLN6wcXpcdaR2eO2CPmBQeejZbkeDmK2FCUtthHNfYk5pcTRzG255SaSyWcP&#10;CW8/Gtmk7fTPHB01jW0dkNm5ycBNRd4zTx100PPD8kdQEbEyK1Dqge83oAW4yLCBPyIkCb48iOg1&#10;s8T9Xmps5gPef4i07eMecPBpXFjLdnpgNArIRx7N76rpEXFwePMGf/capLiYFC5yHyKG4qAltVXt&#10;DGhKQc4vjgfs2O/bWV1A8xkWhDeDNLsffWV1BzARop3hDgxJ3mAedMt5hqYFDI3JA2Q3ArxZ05sz&#10;leO+/wCZu/TQfaw8bTJyCNtx2tRZ7R9WPZOTHAe3cRJ5MGTkmOA6nd3bBl21WM0vNHMtJjjXZkv2&#10;oMprJbLnnWuYuP7Y3Muwd9Zv9oHLAmC/kUUxHU9s+9o6imkvcwOQWT5Caq60JNCPKLOwcnuWxWly&#10;Lskr9u4Hubm0TyyF7i3KoG5HI/Zv1PGh7rNssR2R7YnvMtmOCM+iQS2aoLsdiOPT5q512dzQgXoI&#10;Iz8sq6oqgeBtj0sa8q5/Tu/3Hd8sO2TAhzAm+Y4/pq3s5p3FmNz2laE3IOPP3xrgH43xOnQ4tTPP&#10;ng6amOHHs2OPjVbZvCBJgRJuQcZTwRqfonKH3nCu1jJOjwLHxjxkW8bfGe5zrHB1Fg+8YF/RHLP4&#10;COeO5L8XIFMJf7MqS35q05u4vDwRqtkl4410XiZYYuDjbZONHpOS8QCp7cZA5FapWPvqd49Ipo3I&#10;FytCoepCS3WDpxjVPmDO8RGKPk++Oc/B1EQk9SNNIcTQjkgHLY+fqDW8UPNBsHLEMepAQSz2n6X7&#10;Hm27PAXAuBfsK7VRTbKWklUEtOVxATU+RajsZVtn3tGkOJ4OT+0tro1W29UD329fyE/cVbHvrlk+&#10;xgyfEWekb+zYw8d22RefczYyxVZ0OFm1OOlnjj2LHH+GqrWEwbGlx/GMSzhhWj2OXbnHwIBOJpjl&#10;2Dy15XhuX5Sm2M/Odbk8mqrbMrnBCQOTwQdRZi8mhAvcatW+Y3OdAagl+njXuiTzA0Ki6oJGTBHx&#10;rvbZPK7MqO/j4x2h/sLzZpclki9Ytle7OaCBBYuGcFLcWo6qooS4z2cDvE0f01ks4GMN+MOppLVK&#10;oZ7m5vQLMagcY2RzQLnnGmkxNw3G5e4NImr++nmZHMkmIMare8Y3uPzCqZVE0vCBj6flIQ7eEuTt&#10;HQkw2kEgGxjNqQWrRFnrwlmdAch5JEBk80HMpdZNpx9MimTSXjbNgQR6cY+WRbVOyZiHbxZJxbgc&#10;ngvqq03S4pw9PGbgGgPbjlzYgjPnGtm2fs3PYuODjurkptsZR1uM+0tK3NG7ZzLsFj7uXTUOj5h/&#10;Y3PJJy1qg5W2ckPBH7Pc5ngWSjpudQPd2jlRcfmWlDCRb2zUckyWuGY2znHYt/DQeVzT+IVXzaZS&#10;cxtnNGDlrB5O8JcwLp4W6k4qampoeqDeYHOCDgVPmluMeOBbM4ld5ss9mErGYeCDjV3aMykz0bzA&#10;kRwSNHnEr3bOmWbPHkViXJEUilbgYSgXcjiYCeUfk6a4PeMyQcC2yn54T7OPgrn+ZodvTsWbWFm1&#10;9QszF7zFW5gQnGpjh4O5nT274xraTtmK4AjcEjRJm4JA5yJkbPAREm4xwEArwSdaUO33lkCNXDeH&#10;La+GP6ipOzeYadmDqLpZnK2zyxvN3yri8omp+17h6di+0U+kyEgIePSwdNadL5w5jsa9vVTJJeNt&#10;kgBbDy9NIjcdvR41GlKurNR+2oPTSebtfwHKSAn8iz0jwnaPmQDFp/8AcrVueNtrcF3TUxvJ8b0A&#10;Q8BOmXwLtEwknI3OM9eVYRnzruMZbSel9cOYCY4DlwELqd9XCpKL7Sv+DlXENkey8Vv2nj6dpYjo&#10;WP8AMNRHV+WWpnXD2DzfxE9UE0emZHj+EiTin92HegB0uWsxnjxzA2Pj/TWN6sxXlo4C1z5XmHm/&#10;WFyN6eNU9vokvQLVJ43HG9PB3EBmEjxjBZXqkLtHmLikvHGMl5XxmBs/bY4D24xqn9l6mCNGJfL3&#10;LbPBwJ7hBcG5CBHgQdw3bRkBoI88Jp44ONMj3aPJ31FeWEOYM2weBUlxMCcF9aQ4l5DNsmpAsxeS&#10;8iE1NFOE3INdUbD295yAMd3AT99cuy+XkjJj1V6Ber3T5OMwLltZXM34V50/LKbJZ11TcjbBH/FV&#10;2mjgcDLzENl8v3YYIP8AsQGpHmMlmA6/lHNYxrWnviHVKCTOX4x5E84YeNKTkJBYx/UR642/bXCu&#10;xutppo7JDbs/Gl2X4ONTG7gcZPfVwZyfec8AOYuz5f5fUvcInTTPRyPuczzE9phV8mFPk/bWYzxu&#10;QNiODjWnmcWqSqsiS+ou7N3jGn4/QsvZ1BgyQfpqa4qwYR+4vDpeBkqd6HgdMnJqLsUqG2MfGsmj&#10;qvUwRq0Dnncj4E7XCuVpofetS0srsY4B/wB2hnag4M6AvJxpquXCXMUf6atRjNfDc1EOcXvfEIdz&#10;fBnQfeP71B38Dju6dtWx4Onjp46iXPLqzqjx/TVkHPCW8axO5gRJm8KFVuxfmLIuuNIJPCOf+omS&#10;DxjPg6nUVPbuyd9WqTzTAQ4Y/wC7XQYzJVbYim0Zbjs5I+P4SpM40SHwK7OLdw+BAZhKyGHkXWws&#10;mphFNQVVnUgwjz6au1xs5ZZFks4lY4ODqIxTbwjbj5JF0DkeYc+l3lhge7QcHUVwlduBtg5f0lT9&#10;3IHPBpwJE3mCxBBwLF5g20mpCeTHmfInht/gKZKx+zY0SGMffXnExylds2UpFJxjuYIFQ9qkrJGy&#10;Pg4LRFfYz2eHjU2o/Q3PLj4/KUsHLujzIzPl8R02EpsSQeVtQS8gSA+GodPvBtnIIzK4VAP2k/wy&#10;rK5hkvx/FX9wYx1qj+apqamkx5NLw8aJSOYXnIMfTKqG4mAwjwRolJ3F4mTjGrBKT0CpulxmZANB&#10;qfEWnSun7NjH+J+2oezceCQyqP4S1TB31/H3NnM0rr5C/wBZ/R+FxiuljgdwzHwctIcjvDz8n4im&#10;XMa3jZ/T7cxNbUgHaKRP/Z/DbNysfjZ8PCGZqjRCHSdHjp6lMcfOeC3knuQd1cfzh52rNnzw3mrq&#10;7bpUgmzY7Bse46cLksjez1/1F6pz/n9rp1/Meb8vwupb1DC1S9xgHk6nmobMLjkgIO4NPypmRznj&#10;04FM9LS1wLxl2YZZ6C9T0fotoGTDRZYI+oq23nnIjCcWO7a1VZJg3vDBg01ksnl5IHp4I/NXtnKb&#10;rVHC5/undVPy9sZkA0ZykVqcN5TA20WIh/hLK9nc4wDAGM60h5PG0BABXdTLekMWE5VpjM8ts3OC&#10;D9NVvnK1VgT2m9BwKlNj48ka/lLmWF08+Qeqw32KGHEvx5/LEmWbMkDnP9NGCE6MZ+Z+4g7whI8k&#10;HTXzR1kWsf5pNePBxkwQafTVVA2xuMcHGi7cfjUBpkJjUqPBenF6Gp8m7hYpg7wMrMF0apJLkY8n&#10;BzERnE0URm30wY1YiyqzjIiquSYCZNS3zFaqemg4BmVQngMZNHgVppuR6eqrptXS6a8eohF1pa3E&#10;zJHkgVbD73GrHNR2W+Tyrix9w9LG9yeUjD4JslOvGvT3R83JqW3cLrMeXjgQgZMY8EYLcZEpeTuR&#10;nFjRMcrHCTHH5SPDp/FfGI7hWZg83YaqEwcb4TBAolSTPeHG7NunzEcbyuyPH+oumRCpVozX4zMv&#10;tJFLiHATDGD8NW9w3HcDAqU0c7sRS+1CXOes2QljHWaFqHKqLMMFomCDjGlH6cZMaDEf48l+3AiH&#10;vqLiTxae3U1RNyfhqyif5Mff+Gg7Tlp703AqZ25qBcGcw08n1E84Je+S1++g8rJa4/1Ey8fkjJk/&#10;DWRRu6+GhXcUp+5GzHajPy0TYuN/+GqnPWxDTnBGtOkEjstg6P1PcXRTeJSUJ49fj19pEndd+kda&#10;EHAOyoj+nBv2R8HGPqJ6caJAY+BM9sbmQFnUucxLg11WfOJd9MwObgGzJ5cYy21rFJvCXARtntxD&#10;axlTd2M5uZcVQoABI254IDZxrffquVjrNfv09mviZaLY0s6yZ1QOMeCPqKluXreN4aOBVojtwZvk&#10;CVGZGweXLy4Phgqi+kzx8Dp9ZrWNrLVFMBwN8ayuYzchXB41rI4xwc5UR4yGFxjg1EYtiuDXi90J&#10;u4U+T+j2z+ItZEMcGtAsrd+nATGrJJ54QxAQRrTyaGN00Zp/L2kUJ1W2XV5NChJk07iiSw5HA8/4&#10;aT1hgyG4FW993MhvARZKUaMTrWajnfUJpJxacYNXH1ERtEjzx+aqqIG/DP4+mj7dzgHajD+IqXp0&#10;4NNPQ+/+IhDvqEolxtYjUQjTU9wf86JXBuR4PMTu7ktY4AZ7Sn018D64rjiVjc6PmKq7hubnGtT3&#10;fGMEYeNZ9UjjBMAfE01pwXN1ZWQzalKsDLZ+SDPAhrn0DcOEcGPTAoDnI4wcxK4fcZr7D6T2/wC+&#10;vob/AHYn01HHnT4+XyLkH76l0BwxVgxubBg8ZPLWHuxuGzy9B0/LWswNMZMh9Hy1WnjMkDnpai6n&#10;F8VK/wCengYj0Wn08qtyazd41WW9LuY3t5n5XLIvufn3BwEMdokHUVukByOB3g6ZviLWx+Q1xunC&#10;5fD4cHGROT1O2wGM5eNmPGH8QaJ+iVtng8YQ3LaYcXLuOMBfiDUWn3hJRMLwdRmTmJmWl9UvVi9f&#10;f0CGmv8AtKHVlJljKBy041uVHsilZggj47XUUN63Hd3iC1gPy7avUnGWAd6AGTqLm506VMioj8Gn&#10;jroaiISltsMmqiVuG01BGHpojI7bnfmxtOMgtNH6kcDM53mD6aEFk5AuMbbTuC5abDmehpHW/wDh&#10;oIp+mYXWkvwNj9SO6JY/MJoRyTB3FvE8cEM2PBHqR3VkvZ+pjj6nL8C995M3VHn+aTvFJbsyR5zd&#10;Qq2CV0HOrbGOAFyAnUEplJy9lBfjN0yrq6T1gylowQBBc+kvQetrOYQlJjLilyS0gI4wXLnwlm7y&#10;e4CaP1Fv1WVIJ5v0cAM4+ouaSS9y8e5AcwqS7dDzdsvlD1ATeT4PqrTnEw3lyeDS5Sh0HsvJuR8Y&#10;LcaZnknLKr7mO1qcxeVZNMVsuxZ6Ci1cTcA/am8/h9RUkkrbOSAjsXI1W/tYOByfArtS7gbxt9Tq&#10;LtE7Sjku64hyOmxQOTxwHyDW/wAnJZED4lxQpHTdnObgJ00OmRHEGReGc7faX6Ho2GTUk0hnOB+n&#10;Or3vG8jxrneXFJcwcuBaxK3mmvP16aQW6e33Tp77S7doEgHgsZLqW+auOAGQah28Y8EChuBkgHj5&#10;i75NTTMdaWpm8wZ9XT81HnDzGNZvK5xge4I+BHnEwwOcEGpcKopsIelxMuYMncUxwzJbxwaahvB6&#10;gP4iPNyDtnwca4Sb9mdYbSd0A7vvg8aeZ7tATBH00nDiyP3OWoZCWRY11GMdukTkl8k8wG2Jgj1P&#10;hplxNBxubyz1uQkDY8ffIiUvJ1ozrtHO2TFSkskwHqZOAimDmgwjWb1RUG7Nj4Omsf8At45t475d&#10;TTTsY7qVCXbTTcppNB28d/IqHK7rxzgjtYLqpM0nBDS48GljQ3ZnNHrl6eCPgIJd3C7VhzznNuN4&#10;JK2UeT8JZ7MJXjJgv9W2nqgmnZT0GA4tREpW4HGTHHxrLm5Oo6fGJawslP8AszkEEfGtBqCaN+zr&#10;MHGTlrMqgIKNyCMPTTxLjkh44FzCE9S2w9AejaF9oBhbACZDXjgsf/TSmEvHGOzBx8xAd4JBYgWp&#10;0VpzLg8zmG85L/LVql4yXD4/KWJ+0he742PkWqSuaDeNgGsFx9RHRVCEkxvMGxnJ9Dqq+cA8HmLH&#10;3DNz2jgg47q2yTy8hskZ1E5CVD3WgHcyR/5iyvaQMsAl0s4l44B5Fie0Bnp4DLoMK5XVnP5pO0cx&#10;uHg3P4a2ynxy5m2BAzPkIL88awGaUnMYJjjjBzOWRbBScvc28lrBaXqrk7R5v2mmwSNmyc2HJgXL&#10;Yrv/AHJEHuzl9H3LSZkZN2GCODgtJmcTTHweavI8nb1Tz0eF+FCQxj4zcaeJ7S2ycfK01W3DgcYw&#10;GsW4+YhsjmBY3JwwfpqN6bVFtwecEG2GC9wDFduLGZe43yY6PUVqqR4SAZ4P951m9LvMcxydQqtx&#10;idp7DMyc3drOipozH+mqTPJPjbHwK7M3DaMeCP6ShziXkt41FTUad1pm9Py/fJjn8rqKyDcDZjPe&#10;5yqo5huZPfIg8wnExfkyaZuUtNMJrG/pMya7aA9QVQ9eEPgBbjVbl7d7A5BG54Oatmoulxx53ILk&#10;fmK4TyRtoCAN30OycRbenWRdE3uMMxcVRuY851VSTTtImPuDErJOJPv7k8cCAt6fI249RWwoSjLm&#10;uaw0Knx4CXoAI9UEwJGQHg5v5FVafcDgHjj1PhoxPJgM1iODjHqLSEpcTJfzL0fBa1Fj88cEjen1&#10;7lsvS8Cu0wqDHKcmn5ipNNy9s8e+09QqzUwum3GBk327ax6VkbW8hy4xqYz9pIDHp3CoPOGbZg5P&#10;AG7gH+xAmZO81Mcae7dOfTtNrOlpXVAwssHcbrK5pPN/e3oOp/OqS8I5jZYwg5imU/J3r+/4x/7y&#10;rLxmFVBbYdBk8m2SqssjOYWSggj6iu0nqzdhngbAyEWbzBnuY8EZ841DbuN2Hn47q6FybTMvqD08&#10;qgjwmPv6QkzPJXZ3GOC1jIK6RVXdx3MfxfyI9vDhyQEZuAaicneBP9QPSuXkDkNqXC6auE0INtKQ&#10;OY+oUqrdYVI2jGCCDTj/ANapMwmDl5IQBv8A3cpSk1e4kUWlqX1jzx4ONsA0B85C6iJTSoCPGWe0&#10;O301Qx3GYwY7tkhUelbMb+/e4El0JIJcVv2mNzk/UWqSN5jbWe4MSGkIy4ID8vSTO+DbOWMGlgJy&#10;0OdaOhJqIZG5Lh4I9Td+Wg45eQxDwQHtwDV2Ju0d/HwESI3HAM7bvk5aiu3i3ozNxzTA5wQdNTJh&#10;PLzbIs9ePBwTo4e4tCG3bGZYDHt/6F06UnMOcUlwMhrEf/vQGYXGxMDlEpxUjaD7sDqqnzRvNpq5&#10;3mMH4atoIu4Wok4bW8d9PSupGzknP+mqrL9ncxeD3k30lcHmzsktID+8UTkxFf4gemE4uzd5LgzH&#10;HBqW/KVwJXA4yAggYlwWlnreT2R/TRK45CPH3OmNRXqLaAbUjyYzKwGM+S7dR6Rs2TMYDBAIkaGj&#10;bkfkwI8zZkZ6MdpWP7Q6Ftl2ZycbweREpfIxth++qrK5wSDgPy1dnlSD3a931nGnck1rZ/7GMC0j&#10;7QD5Jvw1z3S84cvCAwcA9VXAjzGQ7k1rlLYTapRG7dKrNG7Y02PBHwI9K2Y7hwh1ENp+TuXJDm5f&#10;760CmZDuV+M3HdXnGfydd52WHxvp6eJV5hS94mBPPJW2ZssHxdRaOQGDOqJUDfGXGuRxmTbNadE6&#10;ElaintyDc5IEYHy925caqrOaEgc5LX009NB4B7zGu07Rz/dUQ3lu5jg8pDZe8K5JrH0RqG8nA4yZ&#10;EHJMNzzwdRadLajM841QcwGYdkPU00zMHmDJ/dLPafnGNyePmK7TRwVyywWElKayzujLdwOMmO/c&#10;trPagZkbTHfLCu0vJ3OXpfvq1Thm2MPGbpiW1CcZjoVpQ5e8GYeOA/8A3qn1JPBmvx9wel7ihych&#10;IGx4OZqo83lY421mxzEdsxKDH/tJuw8GqgPajaDJzPMItgqih7OfrEWe1RS4mGSPyuWjaI3QmjJH&#10;DJg2wB1IyJmmyEjID6qTem8bY7mPpiSk5N2Jg/FQnaIUJqaXyoM7I8ff5Y7iqtBkH2iDHqdJKpJp&#10;vI921SQcxPbN25I50xg/FItrAD8m47kb0nv5WOA+72xfnVVeU/Po58cxrVkYtMgk9PK8HIXoIIz7&#10;vcV2mlaNn7IEfMueV312iJvl9OcXNdunlHtkk8xc16cMHHdV2p9uRnNgQOT8sRRftpmoJp/8/pzO&#10;eO6g9aTAkc6Br24CJ2T3FVluMdU42yYOB28h7ly2mRkHAPWAVZjJ6kLyfwlrTMfIx9P/ABrz+mo7&#10;u+0zeqJX7Nj7i5FqCX7m9PjXpNMJPvI8EHAuP9qlJ2Xuc/MWnhZqu2ZeahbVhgLd45g+Irg3qSyP&#10;kcxDWcvxjTzyT6YMB+kuu2mnCecXyl6sI8c8+3qiXo0OaD3bIDPaujXl3T7eyTBBziaY129R88I5&#10;HZNxjFqLyTnnC2OjsPVeTJtaqzVPtJjzwcCsmloQR6azeVvBubEEf9n81M9sEjc423UtLi3Q6lbZ&#10;2iJu6bBcGHPBqRqq9qOTZA8HNuIC8nGAmOPqJ6XuMGSDTufFSIWGavuA6aXZvONUHxBaiDzCaOY/&#10;iQfzoaNwjDeVjmQjwQaa6ChJluuKTK/aXOOM4iaq2ZmO85BGbUWSy9mOWkx/3S0iVkI8IDQyD/JG&#10;vsyk+wrg88Zjjc8hLeBhH9Naa3k+8t8Uf/es+nAxsL/UucxZb+0dEB5g4I8bZz8tadTcjHuQDLMW&#10;/tjbAHqLWpPMMDIAVEg/LwbPG7ZtrR8fUWS1gzks40YziHAtIqS3GPBHqLkuqJgJtNuRy10OFhN6&#10;uxZi5mbUo0JnsfkLZt7ScpLnxVW6k2N0W5/tzpnGqeSsCXABjupOKk5G83cY/wDfCvTk+sP+4OE6&#10;1X0DSKD2X0xLR4AzUryMnmZFuRJfLmwwWQC0+mVcuy+eMn4+fn6fvq4OHBGdgMB7nw0OS3/uATNV&#10;9Ah1pJ5DA5OY26jjIqqQkpgGcwXwvKuFS22E3OSgj5kFpc6kt7sDmjCrYVrVEeTfU06El7dzcOYJ&#10;94W2U3VH9UngMx5fUGuDxzSYth4wvijB07RV1RsbqCYv5S+jMfOsTmD7Mqxhby+6xtZj+0xw5jGc&#10;0GmC6uG548JA5ydNeq1STxlAM7Z5KrkFq1p/6VzHPNk9MP75gndM4/iZ4Fby/k4rVbgZqEcxyecO&#10;YCc9Jw8skxxnKtsJsbl27Y208F+KJAXGye9kDNWpPxV1H2T/ALg5FyWlDcVQ5eWMepGMVpPbw5tg&#10;jg40YcbK51ATIcRIB/FVqeUe9bMs4Ol007a8sQ5LSnkeE7/0k8zbvTDxhBctp4knewE5C0KmxjCL&#10;BGAuO6ryIytxR82jHgjBb+IsrmkrKFzgjXUVSTAka57qAhIB4+YpygPbK3BQzZHpoTAR9BHp3CoP&#10;srGMLneY+mrIS3G5fGgWLT9qkGx5IBIMYR4LHMWhU/b3nHHwDVDbuBh1o9RaRIyEjsQQacZNUiHJ&#10;PqDpDZ281AQR9TVXVDecD3YBvhLiGVuHMZPL1V1FJ3BDMgBg1F/NP7TITVNs+U9b5YeaEzcDj66T&#10;wmMahjZkuZ+oniN+4vCnQm+WegoJjMfs2dDSExkwJ5w4IHg40BHkHj8tdpjMZLZRWZk2pZfG7gcA&#10;8/TWP1xWA4B88RI+Wnpg8cwD+oVYDWg92IeOPp6Vxf0FylhajzDMzQPOKsbW/MjIVXag5eQ2tGcp&#10;IyfyLK5HKyRuQGNx+WtgpeYDbDs+Yu0zKaopzOL7p0hTY+RHABXbeBwEyKh0vMCGbY4FaiDJB86/&#10;lzmB+6ez4ztBIjy8qfOHl5HtOAfuKqzAmAeNZmMSPcc31pMMBMEHGRZYecDjHk6flqx15MHMD3Px&#10;3S2xrH3E4FB8i7uDjLFHFzXbpd2c31PcVwllUObePV8vUWMM54ODg1EYHPG0HXFqK3XDMEImmzfa&#10;gkHXSZzi85yeasZ+0A4yYEYl84Jc9/qe5Gom8ptYWpyZ0I3eDj4z3I7qsjd5jz8xYDL5pjcggvlW&#10;tMyezY4OpqpyeXy31mTJpMCQcCpTNzjcJ2cPLI8ff5XuKns5x7Tj76kyXLTmDk5M3iV27ePuDRJu&#10;O85wLN284JGMEHLVqlbgcA8h7ayv3fqLvWdppA24+BIgxoO3mm7DxxqnzisNTIDIkOhN8tBZ1iSy&#10;PCNoONVXtgdsEd9Z7MHk2Nnju4ENGPzuNakLDOb3DGdN3TQ/RU44dGDjVqAMjwefqLGB6L38VblI&#10;yexA+kuH5nw7ILPu9p0GFm2lFqE+7Ocmos3c1GMZOci20iYFbOc91YQ9nFoi6LC4Fmqk2aHPZPJ1&#10;NN+lk4HGtCpyYCjvY1yvI6jwEw3/AMRbZTDhwYho4+Aazc1hKtOIfjMpa42aA5HOfuKxydnvI8fc&#10;VEG8JGPAr3Tc8GFcpjdpx094YmAxxjwQcCD7n4wXIEeeOMY70CDy9xj6C9YhdkzH90uErb4OACtT&#10;dDZeTUyI8ODTzrVvEUjJM6AvGZY+DTjR4g0NuYCJPXD6SkzSRkjvwKh9juYCAwLZnA8eTmIaMY4y&#10;Y1swso0Q6EkzHs97B+ry0YlZMBD41ZJozGHPAhrNuosnmdoSmFul2YEJxo7cVcbkwDRGAi8XyeZa&#10;1xv6oCJY9NVxxAjJCYEGcLmcnk2jYWnhqCHA8aAvB6aPOCIC8Jpo5Zta4vmdoyWcN8BMnANDXA7z&#10;k+NXCcEHAPHH+IqeN4OBe3I7Rwrhkg1DIzwWII+BWqD3FW3g7xMmmughOMxyRkjPBfjj47SqpG7n&#10;uf7+VbZK5GRyNHpfQ7aAnmJzuYKg9S2mS9hud2Be1EN3PcyHW8TCT4OPgWYzyX4OBc+7NKaW+rKy&#10;kuLcA8fmLN6gcDgJk6ekr48cEjHjj4FmM0cah8fH1CK3GO6lxmTdsrZK4es8kGn+4j0vrxzu2Myy&#10;WYNxxk6pPiIDMHBDDBgB+kvQYXLETuUHFuybVGwD2iXiWQnuLTmdYECyznt6X51x/L3HZrnHGe5G&#10;jE0njmO/BB1C/sK2by+ntkKcm43KYbQCuXOTp+UlvhI8lhc90mTeXuc/LW5SuYYyWYPqLn5sLoe2&#10;bWLdb3B5nI3JiHjj1I/LXb1JSvs2QsW0HBaWG0fJ8di9qRrpDpAXiPP3MzZPhHO7wsJS9wrk0mY4&#10;B4PLWbPKkIjNVkwXsCpDOTuTX8Cx8DjEs009MdMc4ecVBgJn41W55VA7dmA+dGJpS7njWbzyTlgJ&#10;nXr2F5ZgNoYY017VFVeTxzG5Bj83UXQkvpOSzttZjuj0ulkjWGyOTjczIAY/pLtKl6bbBz9xd3k6&#10;oP6SLGJtBsv2GMgsgRtnxSKZ9l+xx5+BbWB3jHhChsxYbzkjXj03mxsmXWw7lGNV8hh0nkY3LnHG&#10;BPTCnnodaAHwluUvk42amOBjjGvn7wbo/oknKLfZ+SNsfHdWJ1RT5N9PBYFZHqLuSaW4CZFzrVEr&#10;x9C5c1CLu+X8005/NYxVRzGMc2YExhu4yKh1RPJi5sQOTl0xaY1tk8bjDrf+9YbUjckZMZupy16d&#10;CfaebzE1FDbvCXD9SPzFpEwl8u3YEDbjJzCLPSN9TBB+mrU3eCgGCDvrUuMxKSYzbjbfPdRin5Xv&#10;7my2B1VQybzG55C6i2ZjZSpleNqGJq/IkTdtVhbC3WmwbL9m42zkBjAFjtfvrbGZBxkyeUslkdQO&#10;YyHggBbueUtCl7NzHowLx7Mus7h6RjO1tl8bvBhsJTB5gHjTLNuOAmBHnDcjweCPgXkk10RbToE7&#10;hgMwpuYzIp9co4CLK6opdk2Ee9xjtLtJ4MYWx4ArAakpMj/jVvJmZ6mXZ5RmZPGbRg5CDMQAWzHR&#10;/fW2bN6TctiHM54OmNVtw4ktMDx2LkY/51Mp/aBv495NwL07M5PqU1x45lwkqjN3PiNmmgxwE9xZ&#10;KOl2zx7eMhs42iMt5BBAdYFX+2RwEp2zTTg/xrmMXi57fBaEFs3NRFdw0iu6/ZSd6ybQfiLUybUB&#10;wMgBDqOXHLGvK8k4mUymIIzHKS2vQLYvTZAj7Sc8ZF1Ga5AiRkxnv97iOewuflyZcha/hBu1BxNm&#10;0l3l4+KONwW1pqq7MyWSYI+mVP8ArX1ZgeyRs26YrhFj1F1wNsMGBP1gt9U6dOj4yPMuV6wr/Keh&#10;1P8ALB8NadL2+mucKPqwbkYI79tbKSqGwWy8jfnpaXVsQdbCSqouzhxgzqkzR5jQf7Tjjz+YmnE4&#10;b3AY+oszJ5jWSqvpzURSE/SckZPpoW8mmBfvpnDeMWCBDHAt54Fyik+3c08Cxx+t5p49RHW7zH8g&#10;1XG4G4c/fGnd8bQdBWPTowiuqLjgHHkgTpJX/wCoobMnfgRi5p5Frw0qjFt1oBbycdzzEnEjHx+Y&#10;plzBk/FTLgmPOtr94K/PE0lDeStsbJHwLnvaJR4zX4/9xrqh5o/iLB9pDgcDbBH9JddynzY5kvbM&#10;XNQlUnE8wkYw31SZhKxByQLTnlwxDqtzBuPjjPcXvcJzWHlU1KjPXDezkgVwpt45t8+2q28mg+CA&#10;GdGKfZuXhMC65Kdk5h3dNslc4xk8yP4SuzNm5mQsHLg8wqeoen2wR4zaitU4qBs2yMwXE65I9IzK&#10;6bZMB4+sNXAcvcwa0fAPV8Cz2RzhyZyA0f6Y1oVQVA5eWIINMPxEndLUAeYTwsDnBAD9VUkjdy5J&#10;jMtIZysj8Z4+/wDEQ15L9zbHwAyWlidadD0Te4ZjPHDZsO9HqfSWPzipLPABHqkqAcF/AsHnk4LG&#10;uhSk5ibNOlpG8I8l16+sHqxvgIfGpknrCdRtgMw6cH0lfHlF2WRzPOMguWhG13BHdUcizghIyYIA&#10;Ia3l/jWhTwYoCaKp7xmRalxmUiGTuQIwyVVGTBxqZvBFGPNOlY5cEmMyU4qwdvAFZ6zZkMrI3p5f&#10;KAKS8mj0xEYlbckHzo92PgR5vJ9NWiKSt74QOe+jEjePXjnBzLie7DxkWkU/T+4Z4ONDgpOrtkdP&#10;jgbAjc2hrSKwnkpYDshtEjXFrioCBHkOk8mkx3LHfLgHdtrF6JtvfNNLg9OKwG2vwQHF+GhtN3Jr&#10;x9RY+zcE33HzI1rVPuHLMl6ACJqa1bY+FuuDE0pcYSYIz5PhoxSdFuZqQEEemEahuCDjbXky4qh7&#10;oNm2nAue3m9s6DZUZLtUeDC9OEPANZjcJGPIrVXgyb7gjQGXy9y5+HANdchFSo5zE3daQ5e4vEBA&#10;rhMCCgbYIOC0gLNnZcn6kA0pxcTqSMpMwzkOg5G/gR4hBwD8xDSTBXk5DGzwZ1MGQaG75jUyXjvO&#10;QQIFmtU+PdmWcHMRKePLw8CDtyYPkQ1w4xrPPzeKnye04I1v0nmF5yDBpweYub2biy5yLTpfPHLb&#10;gBn+KpJxbCdunbzevG0tGAMB+WIq4/nk0E8mL545PcjIUtxMvKgcthnj5hvMWSkeOTLE5fwyYzXs&#10;OgzOfbJUhYy4Z3nOMKeIOyPBAdTBjJ3ENcZyYF11xygHeONPArJJ9awg7gHg41dqXk5N5/iocMSG&#10;CNxmbZ+BQ5PJ9/IeAIFfHDNtAPIDJ8RVX7QOWDbA204ydRRXN8ssNapuk5CzZXplx+XdVqJtco+S&#10;NrLBjnJzO4uM55UD2MmDvoONnjzmOovVjW9yQKc76Z1dPNvA3g8DZjnWSzSpHLzj/TWes247uRHh&#10;kHcwQITjExgvaEmbMjknuK+SuT4ycjl6SD0+Rt+2jDNxvL2zGfmF/YTrhpoUvuQaMB85EpgzJAPB&#10;H1NX9ta1TdHkM9AE3HaT1SM5czmIG0drAO1y++n3lBj8wpedOdxDBKijgJqXCiWnTTZWSDsqCA9z&#10;S5amVZtAbP5iDAcowj0xjHwLTm7hs5enjv5LQkjra+nEbVpxntQp/c3Nnvj6iwHdyQEyLt7aQzbP&#10;Gx3MHmrkuaN7OeNWudYoe5IBHkzqZvCGjGQxMaMDZ+BRE4NIQkeRLdyI9ueAiZITTQfqght29nOi&#10;UvIQ2eNAbmMie3zAPJwJLz8h544HHkg/UWezQY7mCBXZvn+RVuYN9RCBTgDuffSGPApmBLTgzq4k&#10;FcJAPGgLiYDj40ecEHGNVVwNWJARCDj66eG3JBwKGOXkRhnK3tu93EAXCn+XggVkkbPeXudVWXzD&#10;dugr5R7Mhr7mPppFNZWlANnDgUBDx/pqq6cA8CJVBcgJej/DQ1nkHnTz6My9uSMiuE0bjC2QFuTA&#10;PR/UTwyEeZL+RIuGDMv8auEveDgyQcZOogLgY2wwRwKHK5o5bExwcaHJA6KqBwNhKQM4+PqEWSs3&#10;mAmP+9UNw8mMy47uDmqHNHmCxBBpwDQhLqgNOk7cjkgI4Ftk4l4pa2Y7zqGIue9m7jBNmJo+C6uq&#10;K0GNy5YhgBk1UI2nAU+XvCOSXjdMXmrE6wmm5vTxwLQqwnA2z19g4BrDZoTec8Z7kaeLKq4eOXjk&#10;5uXcSHT+MmMyJNyOY8nLgQd4TBwHU4F2ldLst5Rh5LxwdcQ/xVj7iaOe4cqsknIQxMceovtTguJk&#10;8J3L+RASEJANXAkrIYeMIMiQ5HvI8AenzCL4ThinyE3K9ADlrWqLnk2uAMEHLVPp+m3MYwQatga2&#10;BnKyM2wGzY+s46nggX2hQUi7LnU+mIIzPtEepcKgNUMya+A4sHUUyeVIWWtuzWZ/qIPMKfemkt43&#10;s4SF/bVqAHiVYyYSkDOWgzk/fVVeSty8csWxtS5qk+RM0nKyRkveXy1s1HycbZsdzpEMTp9/Aku2&#10;igDs28uZ5I+SPqLoSm2ZDa3LC3FprnuYDGYgI+XAMolqlSbUJdKmT6CA/tXUUM127HPiHbxm45xM&#10;ftPKjOdPdy9VdXVhPBmIxjj1NLTGuA9nc8ez6pzvDcA12NUBCPB3oODSHq9xJ7k8TcUOoKwwTGzB&#10;awDLqD8a4528VQScTo8fcHprookjczV6c3LgHd01xbtAmgzTY+DgXT0JUPM9cctDW7hTHBMA8CGj&#10;GpCF4iETI86kKPcHAgSWRnMBhz99TBzAltUnfMae3jHkgU4682yj5p2a2O5g55BWxkV2p8Y4G2+G&#10;6hdMfyKhyORuTDAH8VaEzl5I2zHGf6Y1GaiBmePLxL3fJy0YZjI50YAbvAPmE+RKqJGQxAGv/CRI&#10;Y3sbIDMPATUJ+wmDnBim3jZtvxrBSRkLpkQeoHDlzkjOUlxWR483AbGOAFuDy/fQF5cCM7+MGe6q&#10;Ed0nKTVgxth2YAW4x8xZi4nFknmLQq4njl+U5o1lcvZ43Kc8U4vknrR62Jo6camTioHpiHjMfmIO&#10;zHuxMcamOG+8k9z4qzKVW2DrXAduQcYzxxqkziYYCZ1thKfHG2wMAFJH5izGcUmQPOWnCTafejaU&#10;Mbxy5crcqfk5ILCocnp/ATGt+ptw2gbZONJm7QhKK+4Q9z9p9/qK1S+XkeZ4NOBBxtyQPc61SVtx&#10;xixwalsSRcfSnvHA2dgIdSMiodeTDGyAH4q3IdJkjsRxgWA7UBjC9sh6aemlrR1BmJBjTwx2eNDb&#10;eBWqXtxxkBj4EhzhJdpGMkFiNzwEXeFL1BKZJTmM1rUXE7Mm8kvR8A0YqSqHu7ADAvPszjGzmxzp&#10;sXN6LcOtJPMN2IDGr44t2wRwH5ix+cEHHng+mj0rqAjYdmNeYoxiWKPVPWZaiSsfxUHnErc8cB+l&#10;0092ypnahIOD/sXPuxtXkD7rTJRkchJkPn6iPEl+854OAiZnluPP/ER6TuG0YwBj1FZMRtWLEI+m&#10;AWYyBICCPUjWnMxjM2z/AKaAvGbZyPGE+fyxolL3GDJAk91RanaHuzx8HmIaQbhn8iMceT+GnphL&#10;ybtn1FjTIRakGy94SAgMfUV2l4h8cALfw1T27fHwK4M2eDg/vU5KVeYBZN8wWI9LAsZ2wS9k/lwD&#10;R2iW+WtOcNyQX1ns0le+Xwm1ICaWkugwrlRpdizMzNslVZx+zqRtLSYIOBb9T84wD0dSC0uS9oFL&#10;vZI9wdxXDZXtE3MllzqW9Je609TE/MeSfhm7h2MNvvOsE6Q5eS3yPqfIhuzuadpXw+Xy1s3ZYoMk&#10;YLflr+feeXNxra2HsPL6VSVWGEbRdmbedyrJxjFy1x9/w/Jrwd8a9OHEvHbXLNcU04lTk74ILkCy&#10;eRucpXB4x7/9MOZuX1M3KP7jjGYDKzc4zcY1tlH1AO4CPV6SybaJMGznWDpxqnU3PCQZIONf0zjG&#10;tmxNw8Rc7ppe2eoknmDZyP8AhKZ2GNyPHy+muS6XrTBnj04PLXaWzMfbzkEEHJIK6uERyN0OQ6j5&#10;T0iFzB1Kgxs/2b7t/WTnp8tWqcVReH/eK4VRONzbbnB9Jc61RUAwtsHmLTyeTIu64mTieOYOSqS8&#10;IN4g8rnA4yYHKslQUngbbyE+RcW5yWtNlHZMlryRuTS7q4PMXJbhu5Dk7nmLq6YVx2aM7YwLkC5R&#10;mk89pwQcGqvSOUrVbZwvMzlMabNQbxtbwOen1FqkweNjMtzgOLGNco0/OCBItglc0G5IDB1F2jkN&#10;Ycwlxm9WXAvQGjOr5TcwG5beZGNU/axJ3LZzesZCC009s/JjbYOZ1Vz2ZT9ksNrCu3azZqbZkuHj&#10;7itcblnwGQ2V7yzv49O4qdVhdTHAvEZkPWbLPQUzemiBKoJeyc+0tuMfTT0nmhGfXtwLDW84c7yf&#10;AtIlcwLHYgj04F6PjMN00Stm6c87J2NsX7p0hK5wRyPq/UQece0jzg5aocvmg2zY6huKoJHwAzrn&#10;5vKSltsXHNpOZtVWwhuJeMOeDpl1FZJXJxub+Pj5o0Bb+2a0HB5aMMyEbDydNROt/wBw5NIYeSsU&#10;DbAYFyAYlj5HBJC5xwfdlsDOeDjIDH/uNZvUkrx5L9yBOwrm21sI8l9RZZN4ZPG2fUgIJc67VKfb&#10;M2R4IAdXTV2puaOWDncDcBOWltMZ3pdnBntXLi7qFbGb+k5jJ/aVHH7OYEgJz1p1P7SJ9JxHwHuQ&#10;EWPkb4HKu0juxkwWLi9C6NTU7hwiTbGdWS6oR4HIN3N0yDWD1hJyM3OODgWqTyXsmbbR4+osxZ1R&#10;ZIdm/wBQJEhO12x7jVNmetYgj1IF1EO3GPIAWosBo8bILLBH+oJbAzqyXBbZ+BZeTdunQodUovkj&#10;k72Mns36hEYqhvuBM51j7jaRLpbngfF/wKk7RPWAczXJAf8ASyLn3JbJ7aA/eCvtmkOKkHvJwwca&#10;hzTahJZaQGuUkfUGLgXGc4ryYmJjVP3iYvyLUTyk1nc90y3ZOW3tnfjzbpLoB+x8BFj9UbfHpiaO&#10;n9JZXR+yufTvI2AUnmI882RkbOcEZ7iHYXHxm1sf6Qn1ZLZuMFMNtE2nY8BtSP4irfaE2mQ7OqRa&#10;FL9m7II8eqSNblTbNkz5LG3HaWmh2PjK2445OM+ocr/8O5sbnaaMU3QYzFwRrpCqJfjHk/71lcjG&#10;SAmQ+QatxmTa0fNSpXbLVT9NtmxMBrQ/piV8JIxycgI7AiQfzqhzRx41M7ccmyG6fmomOc0RCfW0&#10;7wot4N/IcAdSAaxnaBbgbPoI+C1btjS2P1LjGdt30tol22fwWl4Vk7Y2QPW7upx55y1BJxxuT2dS&#10;BblsHGSCbWfMEue6kcEZzY+BdFbD5gM0xBHGDl6q9idu4884w23KOkJpoucEHATmfsJmV3GxMcYM&#10;hEYmkw3knI5YlMlZMY8EdpefZNG0dnC7oY7L9mP4CCUNnT5Y+A+fmDUOaPMbI8EB/ioDL545MMGv&#10;nH+dGMtqHzHKE4I5C9BzSQdS4rIzpMjZyBzBwEQElQEuY3JxERhnVDm3g0sa6dLqts595ic4l7kM&#10;2zgt6t1Eh8v+7R6pKsG5e4DMc6Gs7cZP7y6ugS45hySG3bjjyR6n+NAZ5S5HliDSxrSHEvGbJBpp&#10;kjcn7flq24QYm8ovGLAYBcHUWbvNh++Zw6cflrrpw49mxxg+os33xy2sRwAFg+qk+s3KNQ4hqih5&#10;tISZwIxJ9qj0LbcHOpAu3iVIOZS44XMq3iD6S5L2gbMxmIczD9NGmTTJ7nukLsZ5izctn+0CXPGw&#10;AvP1Vp3ag2eRnqQEXm0znD2Tksx6a3Gj9omDJHqQLMyeLHwsnX3DrQkwI581VuaXIx44/wARPSeq&#10;GT+xHHqQK4OJfgHyLi82dbGad2iqSoocjmDkJN2v6K2ZvK5c5ZeZcEqSSTkCW9B00ScEIEYIINO2&#10;tS+0R2jjOcEIwmL4MB8l1Da4bjeSkEfWGrVVAxwTE6mDGN+PBHwL0iFuqjnnD07xyZumBF28r07y&#10;u04pckBDwQcCAs3BG2j3FqPS5ZCWS5gHggWnS+R7zLgPAgueYg7du2glIDGAr5Q5MDZ9BBqdQa+X&#10;gZjOKfHxwKkkl5ICLpZuRsa+2j01j88Z7sTOoutLeiKezbkUOcSvGyP4xq7N5feHkRJvK9Q4Tadw&#10;SfcJ6I52I/LyfLRFu4SqCV7m5wRqHLx41YSB5yTvwKGQhEebs8Y1DcN0sAxL55gbWVVZ+PeM6eI3&#10;JxqYNnebL86JqAq0rmDlmTHAuxdk+1AZvZn+pATzO4uY2cnHbPAnpXL3ISY4F9cm0YnaPRp5S7aB&#10;6By24Lori2aeD9iPBHwLjPZntMKEYGbngXY1QThsaU3mx8nmLzbmaE1vT2HaYWapSjE5hI3MBMdh&#10;EmcrIYeP4vmq4U2QjxtgNqK4ApMcDbRXnDpvTNrYddCRb2zGXDNy2zqyNyEjJj7hFanEvGEeCPTt&#10;8tVUgxx5NVO9ZqkqDoqjnD1gG443LGNcuEb411Rt4b3iAXNI2+DPGvVeU/wEY84zX4p4y3Hgzx8C&#10;TgY4L8aeI4HATAniN9JdMZgm/tjkH0kYZjIHj4FW2dwJALThs8AweAglHNdWosSkp7x4QLkC3LYv&#10;L98nQA2LlwvLWP1JJybtjgOtg2HvCBmN6MHLWpy+8Kd49Pqb2Ryl+TGYAsHTclyIbVGw9zvu8sAc&#10;spbgxZ4P+39pdOEtuWTGCAHSFp/sIDK9rklC93Z4D6iJvM7VCJs2ppxntAlY5UQEEHBpDIRc0zSX&#10;3nJ2wdOO6uxtslQNn5H2A4iQXbdv+Vci1ATs16B/BaJcEuSmu6mJYs1MK7d3BnscjZlvi57nk0JG&#10;Q+NbNPKwI5sNu5aWS1ZK7La9AudwFtv2g6HmCpqtszfUgzpl4S82VwZj3keBU+YNyQL0c89IdNzA&#10;kDnBGvSai5o5DSkj3Y9uO6VeZtP53P4q9GhjJKpLKrPARqIpPnj4lQ7sj0mhTSYXpL7TqRk8xYPN&#10;JgOOXHDB09RWqcVQQzYAY+nqrK5pkEc0GpB5nuLnnG0lxkrNuSMh44E84JebHgjW27M5NTr/AJz3&#10;OrrVNBSVzfgbca4D994yp9DI7Dp9MBbFsXIOS6feWci6EbyvtVlg8wSx+rKfIwJvMAMnUV8o+qBt&#10;txwHtxr1OFNsVYs4SYmppnpG+5zHdo+MZba7MpeaNoGTGCDyumsNqRm2eTHWBzBcxXCj2ZOzsDZ9&#10;y/51l8zQrU2HQ8vzajSJwMf/ACPxFZKTrBzATBpDg5ZFQx1Bjvheamr00ek4xxkycF1efP21HaI3&#10;WlV2ybP70pfP75SQLzrcN7LnAvW6tP8A5AvoO4ReYM8l+BzkXQcizWtU+w5jmxKltj1lwkc0GZke&#10;Dv2lW5o3I2c44FDk5CK7DGJ4yPAbjXduScgY/MHGNDd8wEwIxOGZAkQHdi+QkoFOCTgl5TGZLLY8&#10;CeZs8As6AzDITArHJtE9op8wHqIxL5gMPGhrx4OBCCP8a/WnDrqfDQd4GYmBTG7fGRZi3mCvkjmm&#10;DjXykLjpCkxkMMGDjGVdjSOXuQsgQG41y7s3nA4G2OwunJfVGMYMfAuLycI9Bxk1VQe3MkZLPcta&#10;itUvkbb9NVsdQNjcfGobepB6EHLXMXNtOhuTUao8lbaNtggBkuobbbW2PTt6Sqv2wwZI+omSVgyg&#10;cgvfxFpda4xdkvje5ATzESlZLJPcVJlcwbGHonT2+EgJyFjZOG2T2zoYU1Ki+OCNuOPTVPnknG8b&#10;Hg+Eq24qAcfXEg/2o0z69yBcX0U+M02XTYjVHn7WmSYzVU+X29BaRVhBBn5739ourN3EvbBJnX9E&#10;wvwqDwuZ3RmYDvExwI83eDCOybTQGVzAjZyCCO1guq4VwRk5zwaic53lkJm8wcEuKGMmnnSRhvL3&#10;NtFIBhnPG0A0NcTRk5yIPMJeRUl43LATHAo9IP8AmXXmtU2zc7zo6kC9JtjcnJAyB01547G3mObM&#10;YDAuaq9jKPk44GwI23BaXnvPPMHQqrPR+RcX1O4Xy5ebAjWSuG+8uccCvk4GQI1SZWzcxlz6fxF4&#10;u6bbuHp1IYZkHwR9NKYEHAPHAdMuJWUI+fcVbIQkGfuDUSEqa0HWqDzOcDgWzSOqG0FiNcx2ydzU&#10;8tWRm4J3FqfhiLuHRU0qRt3DrJagcDNwH/EVJePCcYeAiAzSYYPiK3uibqgbUjjATH3Fns0qAtvH&#10;GfmIlNJgTg76odQONM/jJpIRy/YZbppZW05G8Jgg+p+RaPL3BLeBYPSbAoZjrLeezyW8dj6a43mC&#10;IqO3RRs4x1irAw3jHcArV6G+ngg/DWTN5jZcYP4augJxjHk4FyU2E3Tw8DaTNDJBeBM7v3/M5iGk&#10;eE+orHLyDNxgzqOluhbeopT1uSDJ5iYbSchuDgWnTSVjt40NGzs5/wCGt7VblxvEj2bSpHbk4V92&#10;yQcaPv7caGk9F2/8PmLIU/XXT7h1ANE8IbiVjbuCW8gM6iSqXeNGQRDakz8Crh5FceT4+AiraKbP&#10;JXqXowZEH3ckA8EfUV2qhwOMeTpqkuCeDyl6KjmBVUc590LdLhT7gUbLAZPDl448kH0raAyd5jz3&#10;+YjBMnAosm60elJMbjJbwQomDPxpS9vgGeNPFGPhXlDnbmp0yUgB4PGRRJ3cjlz36SscwyfOh70n&#10;sR4I/KVkZ3tjiXnmNMX+N6+D8VQpxK2xs8GnAn5wPBPnsEB+YVSyD9iPBAv7pwPh0qD+acn3TE54&#10;zwETNPkwTEHgVqcS8jxz75EzKJWOB6AMenqrpaKkmb5p6cbOx2ZKxgg4LXV761RuTGqHTTcYZUx6&#10;mkNXZn+nAv4X5tR/1Sev+sf05hfwsctUjleOxHYuLftOQy72nTjtairezeT3iAcx9Ppqh7eKs/8A&#10;qU2PrE1CWl71yzjFYnFfr4jz7mbJtkt6dZzSSqHNQz+av4wZCF00T3YkBMffJy0zIpcNhngVkaW4&#10;y4OYvDM/kupnvZwae6dbhYfTRY6xAPgb9JQ2hHHHEBXVwzbRjyIbbwDWLjeLRrfuNl3aK3L7gXuC&#10;PgWP1JPByqdAgj4CF/Itamk0GzH8YixPaJJyPBgNADqr2zkbGNXKsZ8xw3MztqtZ1dszZkmpN5Dw&#10;Wrq0icM2zwmS7eWD7G6kesJdgv5x6XzwK1TDaYyZ34w9Re3o3ds84c+oD1pJ3rMeDvkVPl7zBn7n&#10;xVapxNCThsAwT3IBi5iobO5bxxrzHn/AWqOz5YyhZbl75Em8vxk8y2gEneXsl9H+1BiH9TTX89S4&#10;bYzaz0BDlN3B956MA8n4apDnOP30fK81M3UVImk7skweWqMahv3aaA5yiWUhI/xP3Et8JAXB8JMs&#10;x4yc/mdRTOx8BAR3/wARdelMTpfQZ8Rjbto0MvOLq40SbuCR5IOn5ahEyEyJDIRtwdRSKxGrQdNH&#10;u2O4bU6SzeeW20xx9wmkrszJecnx3cCA1xK7zY5oPNurv8Y5UI5+bug1xMOzXOQFyAiemlQEj4D/&#10;AIiDzCXleWI+5aWhUXR7Zy2BvnH8NOycLHs+0M+IIT5fbK3S8jHGPGbqaqmVB7M2OlUDwcnc4A8H&#10;+BAnbwky4PNXGy+FusuzyjZ8mv5ihuHhIyYIPxESlhCFHgMDlolDIicffUNv7M4AaDgJcuLVtUxe&#10;uixGm33AkybkMPGrgAeBtjj409LGeDJY5nTUtwz7nmLmJE2xngbaEBKXuO5B00iR40NlbckHQRN5&#10;Hgs4+osp2m6aRZGecdmPqeYg/ZfhTLeYFgHj7itMvIOMedZrtWqHpqaZY4YEgmvl+Wtmk7hvu2CP&#10;qLJqtjtzEMcHTEi8rcjjF741fPRrIix+PX+REh1bXhip2+8t/cuqoNJfdyXlstPt2Tkflqk1xL+z&#10;iY4OBRQJ25038f4D5qPMMUrCYEYaMfAs9kU9cU/Nd4FqQE5iIz/2xyfH/DVbnrey2+ny163i4qdE&#10;6IZppu6eHEcLMc26z8p1pTc43kZ9D4ivkrnjcejy1zVswqVwJsHBqBHzFdp/UUucObzQ9tecZPl5&#10;nVvXV7n8zpoeTVVZ85ZKnmgzOLIdNBrhbeCPgVPp+Yb84x+WW2tgbkb29bjX5kJ6L0VeBbC+07hn&#10;s15iVPuyNnGfgV3m8qbx54Df60WHI20DbHBxjSfWStE6cGun3j/Vm6TZnUozN8EapBLsfGAqmbwJ&#10;Te1BW/8AqKBCun7aB/dGRtyBzwIE8nGMmRalL5XvjbIe4szqGmyMyY/LKv1BeljteBnxCHocssUj&#10;jJBYjsfEWnS/djDPj/UWZSNvph5uBaQOX4x/xFk5RumjS2EjaKpVF1sM+DU6qxl4MrwgFtk00R4+&#10;Z1BrH94Fc9y6vTOX0JZF/Ucjk+6FPQ7suThj4PMQx48HA9vR/UUyftMY7wuNVtvMxuXB25vKHbWX&#10;ojx43M/l8Wg+40KVgKbW8xF27PUzr9lkrbQNwwfCRLd8FgwdRc3xPVd+k2qdkGM5X8fmdNUOrHBA&#10;kAHSGtsJbgc/hLH68l5N9xwHuQEXqSUxDmJlxlszdDmP4fLWhbL563D7C76nLWYxyN5cPj6ZdRVq&#10;ZlctXOC+UdvqKNuMVNS2Pwcfs/h/kZdzVusOrZoPxgWZ8DjB0SdRBqcrghm+A3GPzF+dqamCPUgI&#10;sdGGdF8dNTU61LSyjmm4OMBv1BrZaPqQZsnmLDXDMccuwOdPqDTMnnhA6MC6XG4BWu58wl01qjSK&#10;8l+5vTxwcnmKuPKgxkZG76utPjJNWR4zdTzVDcUmOCxBHwXVFmYcXTX9RpwrmmSzSXjjJNY4+p01&#10;T7kpC2BHADOMq355J20tvhN9Vc91RJ/bX0Afqr0fkx+1WcZzPCqFNKkbRttEAhxo9L6obPNxjg4B&#10;iWMzBuSBljg047qhs5oMNiOA+denUHnt52A3tucip+5jC9zgyfzqkyesCOW2CC7jGiUjmDmZDfY+&#10;MfLIonJcakJx1E3rhlLW2DzBaekuddrFaDM2swcaPEI5cy5jBHx3Vg9aEIZy+gj6a4SFhVdXYdBN&#10;ybqjGZo4xkyLZqPuBbMYI/NEsZJne4F1ds/pcjxyCDy7X7a6HMzFRlbhi4WF1LjoWX9DH5SDP2eC&#10;/oZFpxJPp++hryVjcjwd9fztk5vUnsSYVRSpe3Hr/wANGWpbP94mJYMkZDB+KrGSTkjXEv4vTZrw&#10;mokPNxkjbYOWhtwkBM/6aPSdngyfiqHMJfqY1uJtUoRSB+wyR54E9bJBY+qj0vJ3Ee3MUdjGBdPC&#10;mtYrcInpBvaGAgII/wAQaJEcWbCp5CDbPThj/ip7fHMeSDjtIdy/aORNLU8GO3g76AjHjz8xTJfL&#10;3Nu9Hxo83l9kgElNUFI+hrQCzkZDEPgOl2O5jJZV2eOLOeDgRKX6w0j105u2W+q1GbkoMbkZ4Iz3&#10;I1idYbP3LNtk1ICFXXJx4CZEIqBmMzI6zOX8+2NKrYOdjEtOORjJG2wRqhkFNpUMBg8f0l0tNJG2&#10;gsG7l1B6wptk53HBd09W5dXuuFmqbt/Kc/NhKVuHOriaTF+9PvJ1pEnqwkAwNr+caz2tG5IHIMAO&#10;WmZWQlvOnZPGKYaeMqOlmcwxsgR8y4rVL3A928y4qTs/l++MjwQfh+NaQzkZI7EHlrntmMWuc1qi&#10;tkk+Mh8d1J5Lxx54wKyEZ+0n18iMM2baMmcHwlclxmOMxlbcbZzgNwauoiQybsMGDqaqsk4k7aDR&#10;gVbHJyBHn1IBovtMx1wYlc4bGe4++talbzHfN31zGzuRzHBB01p1PzgcF+Dy1l5OEEKZ9Q2YcwJb&#10;z9Ncx7WKoJGyxrbG7zH11hu2C3ux4Pi/nVvLKftZl8wO+yGSzSuLw8DbTtiEtUoOcYx2eXpdVc3y&#10;tmQzmzAtsp8g2YwGg4OX+2vYvKPK0W2mwM3BQjB4P5FVZG31H14/VRiePCBbAj8wqpMnqDGP8W4R&#10;eVZNLbZB6DCdWqOXB4QYRn8Cre8DZ60HUT1QPB28ECrdwhskeokpRsjnTd4sg3DYzndnOp9JAXjh&#10;szmOTk8q4lcx2I7+t5ihzhuSAmfgJy05MIQ55fGbzATGrI4njZ4PBBp29XUVDJu0Azx3+lcQ0ZN8&#10;IeBtwWrdxaaUpC5xVXAyRvcfLgbrSJPLyORnj0tQt1BySscAzwQcaeZ1JZbHg6w0l252x6NruFwG&#10;PdhZLv4aA1JNBRtgBv5LvMQ15UF4dm/nJqkQd4QjkmPy1EiFu2A6btbYHePCQPdHgu8xTCEwDPjA&#10;L8JQxkvEwd9WRxKx27Pwl06UnMOcMy9wOAee7gJ+RQ94GHWjVDeEche2dXGrtNJWSMZ4I0+gTdaD&#10;d85/gVVIPATB/wAvqol2XgHeju4/3FVakmGCx9JQEM3tBi4T6iDy/JYQcbwnBGcWPmpS+7GTBAf4&#10;qWc+l28aE4IOP8MWn76vlJzRtLXIDWC4FQ5WzvXzQHtwDR4ZPAe3bRsnWpdZuB6oCdpNnznyy3B3&#10;EHcS/dh3oz9K6MZVWxzQcbLBy43BVcJ4RtbweXaWyn6ZE4p454KBscPfIXTS7TLb9xM7mPjv/EGm&#10;RzBsHJpYyJM2ECJoy4eb4Szy4CaaJSO1BomB94Eq2zb745vBu4FdpwNkzsYPKuqLtFgzNG5DS7n3&#10;Lap7eqBs/nGg7yqHMA7PxbqAjk94d6A9vzEUWdwjcHiVgRyS9B+Ik3mjlyQEAT8tAeyxNvnRiTzT&#10;G5z6adSpYJLs4mD2BsDB9T54EHJUjls5x6uMd25+2rhK7hm2CMFz4ihy+TjuH3kGQnT8CzEUm3Ta&#10;c9zycOXLmy2u6heYr5J5e5MMG8nWnTCi2108EALdzTtiR5nszHbxxnt2/wAi2nZNRD6maZ7K6THG&#10;5BHGC5AtUldPtnIgYP4amSOi8bnR6a1qm6fGEmCNYuTyZtYzGFbZ03ud+BB3jcZuNapOM6pLhmSM&#10;mBci61jTrqVKUVVxLxwdfmKquB8+D+KtOmDcbYeOPprPW+dzj7i2oW0c/NGZOQbYmfg/3mT0wIUx&#10;McAOZpaqTyXkczEEEYNHzFsDOVtmw8cYP1ETZvTEUKFYYbL5e9C2x6uP4SZk7hy5Hjj6nUXSA6fG&#10;YnIVVmlN2SWY+oVRI5gU1pa7l+osmyNmPjj41ap5LxxkPBYQGk7jO/g6ekrIOYEjzx8flruk7qjE&#10;7ThmmyDCTBAfItYA1xwYlk8jl4wvb0enAtabuMY9FeV5nGKY07qHN2SE/thFn4Fn0wGSNs+jg6gr&#10;a0IjcfHH1FmNWTQgR4Iz24OWk4xKo3bHu3SkyunxwOTxx/iIbVkwbRtjhDp+Yg45xgHgjVVJUF4d&#10;nzCrZTuNsMxzqk1j0vZ8/H0xJkjPGQEEHAmZxMCQNgaCDt5gRyPBBp/DXQ9wxb6gk3cDYEwB1Llq&#10;5aTzyqLw7MH/AL1DGzvEz6amdl3i89OSlIh01w9L5wS5g5kZNREphVmAgII+n01Dl8rbNiaKhzSX&#10;3r/UjIihQrrHAFvOBwcfArt9oGxh4+XHzFj80lb1sPH3BlSkeToXIOWkuhEKZprRJw5mUxBB+IRV&#10;usGZIHOA34aMU+QcDk8cepBaTzx4NyQ8EaSlBa520DSZGQIIOMmqslmjcYXOTytRao4eNrZ+Vg5Y&#10;1mM4JjIfH1EJInD3ZZDZ40SpMhWc+swcCel92NsCDlwfvqtuCbtNgObHLWnhX/a6xM1O1YbxPJeS&#10;auTuXIBYBoxvhGcpvNtS5pDWbzioGzxljgu6mnpLorYHTcheUwdzMjiwDKXTKXgXpCXKV3PgOKmn&#10;njXFPzFnOjmc6jpxqrMZfdjmON4ddXbdG7KZVHgZ+z/E8a5jbyNzA5BBfESAZU6a5TFbYlHeNCG3&#10;3Z7kBn6a6QpNnvOsbTWeytm2gc4DXfhrcpO3bByQfVXmOam1qPSMYkvnZ44JSxc2MlpcN7dGZIyA&#10;NHwLuQYydnAgNwdNZjUDiQwffLTiMfTXP4XJ1y7PiNrJosVWw8xxs3Nu9BwXf30SZysvf6a2ysKw&#10;pQIzhZg6vlLH3E83wgMALcC9bhTWyf8ADnmE1KlN/EF2otu2307mPp6q60p+lxhJvMZ+Z01yvs/Z&#10;kMQHxNJdyUuS8NjB8Jefc5zWqad3ykhTVA2YU/ZvuYNOAnT9xUNm4E2c4IOmJa1tAmm7EAGDj6iz&#10;FnszembAeX85C8tci6btR7Drei3dsMMx75kjOXUKjEnIOMh4O/ylMb02SWjBBHqGu3baZG3JA9P0&#10;4yFQl1p9oqDxJPqXoz5E9vAwjP8ApIO8G9NYgj/DWV1o8JKuM9uMfLSaXNBzqi4OJgOAgI79yNbB&#10;SdQDtgx/iLjOhyEmTnHGfPdXb0nlY92BBYuW1DmfsytwRjPtJfG84c7tgCDIq28lZHjY8ZuNWqVs&#10;xwE+oiUwtxjwQaca5mFk7TaoKHT7PdkecEwZ+YluZDE+n1FZByse7e+tnrUqEU2mevJW5M5x8uD4&#10;nGs92gUm2eSnRBnXQjxuS3g/u1Q5wMkDY4V0+MydTiOZCUxRzHL6bl0GSM+fyyIPOJeTtY+hb3cS&#10;JEqBsze4+ZGNU+cVwML08cfUXrcK08qmVD1FuBdonM58rlrWmcv7Vvx/irleXzTG9PH5heWt4pOc&#10;EgbHgj4/519m2qEQhbXBkNTB4/L5aw2m6fG/bAjcntwfuLparJg2c04+D3yCL+xAuV5HUjJgNi2j&#10;BkGVQ4x20amaRuxwxNJORzfCHUgHpaRVsGyMbmWsj3uMiDyucSU3tMAM60im54yjbHjD1CrM5mm2&#10;xa6B2GRU2wD1RJ/w7nUWGvK8csPYzWsC6irQja2xgv8ASLctLgnap95xwacC57C7m2amZ2txYenm&#10;0htAPBBqQfFWMvKwFcyHt9RY/OJg5Sl9yMi9PhYypJ59Nm2NN+pt5Pn9+NsfIrJL60mzYgMZ+Wsr&#10;b1I9gHZbXRwEVkptw2tn3k9tOp+oRmqONog47G8gE4j+lgVwldSSlzfggBu8Y1jM0eSnecYbriO0&#10;g8vnmByDAin6YjtG5PJhIYB+XH01ktUS+UuS8/IPl20iOLw8cB+YslqB5q5E7dHXHSGzeTyULnBB&#10;qaSZeM5Tr+C7+wsf2bzAgXOO/b0k9UE4IEmCDTtlWai215qXbJqjeVyGMgNDJ1FoVLt5c5zwfSH8&#10;i51k5HMbLHHxuEYl7wjMmOO7pqx1wJcdaMxjbZO4P8i6cpfIywWM64tkc8LGMEBj3IF29QYyRy4G&#10;NeI/tG7R6pyYTJhNLJAc1QyTwcZFaagYNjCwR9RZM8lZGb0Hg+IuLxmMVJ8g63JPas0Ju3xjvcu4&#10;gM8mg4Mlj/vRhw43OXWYNSNZLNHhY78fL/kXo8KEpRxk2a5gNnFUDZy48cfGRYnNBkfvWMcGpANX&#10;ZnJyTgl5z9yGX8/vKyDb4CZ7Wp0yrtMZUo5iba0z0gyNh8hTKf3mMmCwLURipHjaAeCDjT1Fk58F&#10;hW5l32Qixid06QpMdlkCBXbd8ZMnAqrI7dvzFdm+Qi/lzMo+1ns+M7QHmDfGTAg9UEGEYIIPiqyE&#10;1nJ1Q9oA9PArYULsD3do4V2mPB7zk6iwd48ItI2kTzA5x9+6ue3k4xr3bGYZVR4vk5u6adL5WQ2e&#10;M9xTJw4GwHnAqrL6swNgQd/qKHPKgGbJ5a2eiMvrSZ24SMmBHm9UWSY/hLJXE0HbPAmd808aPUyj&#10;760OiqXml4mO/bW2M6oHuWiflri2TzSz8i1qV1BjHgg1LfmKJ2M3S1OTNmmlWDjGqqOqGwSZFks8&#10;nBO/1OWgMrcOTOQQQaiTNwqhyMm06cb1IOMmO/kIiX/EDohu40Ho/Zu5ciBG8Or5L9k7Zs5B7cuF&#10;muxS/wDEHXQoWQaHpPJ5s/Jev5PirYKfoeXNh+ZH8VPU/S7YIwYLvw7q0EDMgSfUXm/MGTc3tnoG&#10;MxlXcMO2mDGwbA8H7iytuQcet+otB2/uGzZlg/UXMjOsCXDx2OZy16DyZjGti2HF82TUrlVmnEcD&#10;3nBAf/sXSFL2+yQRx+UuD3FQYHOM2mu3qLmA+zmOPgtLn/2gQqunLuUptl5zrtkJuzkEHliXK7ya&#10;C3nOddObdCDcvT4OmK4uIZhMCXOku65fximY+OcXzNNrlyDVJfNNQGPgW5SqrLLfIuRmT+1rd9Wo&#10;dQYm+CD4izsxy8uTp6PgZWM5hqOxpXWYo8i1Ol5wOMeONcK0/OCxk9/mrWqbqAkBPMgJ01wj+Rt0&#10;7WFzAdaPJ6P+EpknnA4B/TWAzCqG0DbW6aGyurHrnk8kZVsJwrai31oo7Sp+YDjJjv3Fdt8x8C5X&#10;pupCQDwQeatal8wcuehbgJ5izJiXLOghPtNOI4FBxplw4GqqMY4yAxnuJ4hMeSA6fBHttER5g+Qa&#10;hs3AzKquG7mAh8B7iDtyTEJMEABLoOiTSZd7TYLY41DIPAmW+8wDwdxMkeEg47S4TM2m0lwSGRTB&#10;kVVbuCRo8NxprhfVZbeFEFcOMCecOPAqfMJpgJgWW7l+wLqiYRx+dDXBNP8ACVVeTjBkSeTj2LOu&#10;uwvL9RG7JlPnjzT9/qLKyTjUxx9NTKonl5yeCAFyPprJSTjdnOO/ntfnXsOLwu0ee5PJ7pvDecDC&#10;PPxolTftj3HHqLDZfNCGyX8i2yg2eAgMaiycPoVPCFN6lx05J247aOxjH+wgUveYBgRJw7wDXiM2&#10;a1jT05XaBr8fgWbzBmPjV2nE0HANZ7OJxp41Cnq2t2/hBzlGY1AzHBnWDzgmpkWzVhMLI/8AMXN7&#10;yYE1417ryZjHM3DzLmCbUU+cD/J1FVd8vZG3Ag9YTwkBMEGmqfL55gv+Ne0oxjats83dN3SyTQm7&#10;DVb7cxjwRqqzioCR5FDlesRW+rPqEXW29s2ai3BICHNB01v1NvHMAzxwaZuX+dUnZ/T7aNtk6lpd&#10;RU3Q+nj8zmLkeYJsRXcOuwsJrS4UHdC5YwG4yai6FmD1uL/fcWGS+VuYJiCCDplW2Dk5DfiL+ZM/&#10;gVzZ9/j7h3WMQ0oZJWR4T6iu0vpttANWpvTeAf00zxkshSPVjV9s6BKCquJO2jJ9RVuoKbFAM+AG&#10;dbYzlGniScSAkY+ku75YydXcEzYejTkuj6LHA93kwM62CXy9y5Jg5cA1pDORtm2fvpDb6h1Zn+YO&#10;p21jsZjFLJbduOAYIIOBT7acbjUqOJecIhfUNfidqRPmTRPAn/SoRyeBOvrP3oB5g3F3ONYzXEvc&#10;hbHjgB/uNbAQmp76qtaDGaUvl0OFzW9WJmw7FHCs4cY/w1m9SDwD6uNaRPLu+n0Lf+NVWcNxmJkB&#10;cXtGMPJJpnsrHjJ5mqmRyskDnJwEVq3MsA8HLUyX0+Q2fv8AMXQXVGZRaQ5fLx3AYAZFp1NjKEh4&#10;I/w/cTLx4yZ2IIOd5ncVVcVA5gJjUU2bYoclNZ11sQlY3hHzk2pu+mNbw8eNmeSwuZdh9YDDLpoY&#10;1rUKPl/Ir3Ma4GYp44F/JvMPHlGZqR+U9Uwr1LgRy3t5xje3r9u501fe2hjHn01x/UFaRtpjeDqB&#10;TzfagzZtgOXJ9b9xEvlefNXw+h/9YR66Utp03NKkHBx6cC5e2l7e5VKtEPGsN2mbbCTVvZZ/iE/0&#10;rjioN5NnjPnXqf7P/wBkzK7Jm3/TOMz/ADn5cc06rNrjmZOcd8pIFcJHUExctgc0cawGk6fIaYgg&#10;c8C7kb0uONsx3YH6X+Jep5lOPxPTroOSxnVTtxhnsrG5MS8bgVbmFL9pTZ9HHwLbJpIyMx8j4i51&#10;7Qcs5jj7iRjJvU7kc05iatthv2zPY/LnJAa67MJJ2zBkALYHLFbGuCaf2odjvcAQXILS6op+qCzK&#10;XY3J7dsS4TmbGZpsuyR2Dp+X5sWqtcf3jlfb5KyRvTx8yNcrkI5ZkXaVWSNzNXJ4LGe6sxqzZuTg&#10;gYlJGvR+X5sWqPHYcxmcY1rbFkTZtXLiPJGa3B010U92iYB5zrlaX0+9k9+OMGfpo8SVzEIwa+fm&#10;6a47mDlqBJlWewtxk2WpVZv7etCORnjv2/LGiUsqXHwfw1yuwGQLc8cen/rQcFQTFtfjvrN15HU3&#10;xrHeuWqOwHlYMmH9uzkQwm0gbYfP5fxVxDNKgmxuM6hy/fXOSNa6f2Zp8x5iu5mlN7Z1e42yOIyY&#10;ID/UVqp+rHj8mc/6i5Wl8rcwExxroSgx2eNSZ/laBBi7emgYxzWt3Dq+TzDAPArqM5bfPESAaxpv&#10;UAw2FDf1zuy8Kdi5TW7Z6CmbUbL2gOMimDmA+NY5Q7hzOnOPoj5hFqRB4+BY8/H9K3ReuvtOghPt&#10;VYMTBveyLH64k+PjW/gZ2b8cGmHpj8CzasHg4+Pg6i6rk11cs+5lOycT1IPdr8HfWVvG+mtsrxuP&#10;Xj7/AJawGaEwX8a/q7l/cUeIZoqpB+05FoVLzAcBMHfIqG3ZkcowzlblmTGu7ptOTOkCTgkDLq4P&#10;5FW2c0xueqRVuTkezLR5cC6Qo/ZmMI95j6iRtL7g68tWz+RkMMEcflaatVUSts2c4/LErVT4xwD+&#10;mgNWOBmyQeak3mmgG0/UDaBlu0AOYXUQ3bBOGzOQnwcd3TTMvk/Ijj4yFKqTtol5AtmLY2muLQlT&#10;J52l7V4+Qcf1QQkbbHHwKq03K2zmYgjecla04G2c5DcHTVPl9PkM9OEK9Bc6pR59TvF2ZjbGmONs&#10;DIPykeqSYXhnbfpjVqpuiyM216PT/CUNnI20BDxxnzrz5HMCmS6/ynQerGqUYa42fkjvmNwDVVnF&#10;P+zZAZ1vFUPNTBBa8tUl44ZBHgj4FtIzLWtE9Go5vcSvApjOX9xXCYW3JNFHqbpe9nNwLp7znqd4&#10;GyeV+BXYdP8AjArtL6fbNs9j9JMvCNoONRXl5Wx02OOxBArJL6LGYeMyPS9wMxAQQK7jmjZsPHGn&#10;JcBjE0puzwcY0N1IONaFOJ5eHog5iofZb02eM9uDy0++0zynvHhLiU4qQhmVlTHkrwEyakahs6Xc&#10;vL8catpFUNA9B7tHMfaeBdOEIOPJAC2s32Z7PyGegjNpwXV1ozpeUy2waM4sY1iZKm42sYmoxOaS&#10;NzG2ydT4SAvBtpIO9H+GNWqqK8KHfrPU5fyLDZhMCPyY3J7kflrMRCs/tNR01JW3A9/e4O/1CIlM&#10;CDYNvL+mqq4mhG2SD9RVWaPCOSeYuhoOYvDw3g4B44OoqrNJxjyJkY3NzOg8wHqK1JCQ3DhAUS04&#10;1DIqBY8PIj1P5CXlVbmNXBmzJbU4Fk7QEofaKh7umRsyRopJwk3zkxowOYamdAbZIB41D3hIckC7&#10;EmmNtgQ1uPvoPvl7IphCdzvo7RQEt48aDuHGooZHGNNr4BKbuPaVoUrcYxgg5cCzdHmc8IEVmDjS&#10;nn57ZoTiYY8kGmodSPLNj4ekg8reOTEAGBQ6kcMmZD4z3EIHXGbvJgO5j76el8wJHxqrWyPHGODg&#10;Vvl8vs8a03iwwNwSBEpPL3JiY+XbVqp+nxuc8a1QcnZByNtSNRXqK0pMlcSvAO9GdPUm83aYg+qt&#10;OcbM5q8z6Q4BpmT7J5jA5BHAC59JPpS1Q+g6WZ1o9nFgIemmZhTbYIzmeHtxkKsrJR82lQ8bz2fy&#10;7RVaqPZjeDvGuuDdO6sSnpu38IJSU+pGY43IAs7ri31BLSKXk8+cudEFtEqgnA2GjYEOP86skn2i&#10;NgtgM+XHzCEF3/dT3Tf6A2lIBmFBvQ53+nATljGuV68lY95PA24Oot4ryvCTIh4zHuR3bQ/kVJpu&#10;V9qkwf8Aeoutq7hq027azARy8lwECu0rkY++uihbDyccHHzbaJSvZ2MLI5jWsf8AIkuycVnbHIwr&#10;VnLs0b2SYFQ3hB8C1SpGZLmCwqG4Z9/y1ppMV3eAMvZkckwQK7Do973wIlR7McBARxrciEG5sBCu&#10;fyeTattZtQsYlqjASS8bNsfGD4SytxnIt+2sD3AeCDTjIudWZNXHGughbqrDFye06sJDbkUNw3LG&#10;VHpfzMamDbj7/UVhl0lJIMltB9zWhTRugNvuQKi4KRM244ONdLUPs/I/ZAxg0fhC41g8rl+8uQQQ&#10;ai9CNn43sdjADyhDXMZrJ1nQ4WFa0x+oNkcubDB/uNZ7NKbHJMnmdNd7OKTJAS85XH+0S3vp4PM/&#10;kSMZlGyW1m1k4SlqsMZnknG5z+Ws3nAyXMi3iYOB28EHT0yLMXjjGM8djIunS45hxQ5eTuKyM9Zy&#10;AMGnAg7i2FHqbl5HLkEECS76hObN/wAK3r/JB00H/wCH+5lwRnzrq6Ryvs2S59OO1aIslZ23M2BH&#10;GfJdXPI5gaw1aVKUWqk9leOU7z8JY/L9k72akPHHaHANdRVRXBW0pAwDpwEXPcv2kOZO90TlsjLq&#10;W1qYzJy6rCKcWSn9nZJO9YmMxth8xXYkwJcO8NwEuWxqhzjaw2qGZHNqjCPljW/Suj3NQy69GC2G&#10;XiF+/AtNLmyWx7PdE904DqiYEM9Pj07hUBG8IbRscxaFNKbI5mJ4FT3ErwOcnAPTuLTmpUppCM7n&#10;3I7STOR4yZNRKYM8HGmW7wYR2YD8xZZQGJfQ5HhMnB9VaE3o8bAec9zS6SA0vUg2ZMcYLlxbM3mF&#10;4jGCAH3j8i+2uDZMZqR4MIgQauAaVLzBkb7zpwD5auG0CXtoydJU+Xs2wZtnBbC35ie6qonNUb1Q&#10;2gHgsaI0NHNHrl6CMN3HpW0YeN+2HvswNFvatrbNlcrl3aIDPGIsBC9TvrLuUpVgOdUZ79k2wXJ4&#10;L5SGJ1P5k9WEreubDOO63CPzPfXroPZfIYG17soV76WSBeMPrObSN2qt82YHyNy2l2kKZEk4+xfx&#10;CUUinEwZSSSg3PqcwhVQ6bryYtiHCzBcjJ1CqnjJebAcvz5OmNEpXWEubNsAQfTIuYp2tz3i64Va&#10;VQ9gJu3Lj5hFmM032NaE3bjfvcZuMnLUyuCMgstzCDP1CK1FIUlw2PjE2Ze+Qq9CK4eS5nSgGzbn&#10;Da3fyLhvYvIyRssZgcvlrWpxPHLaUzVzqkjJ7MNZiUfa7A8kwGeVg9lUlP04yf41xDNHhDExrsyv&#10;JeMMuPj1FxnMB6mRdA2qoQ5BDuY0nBO4mXGQaG2yRqQUEt4Q1wTGknht8aAGgDR6m2+N6DGgzjJk&#10;V8ouXjuY40l/Ftan5Sb8zeab6PlwWv8A2wq1UXccjfTKMGRuL9hUO5gbbtBx9RGO3CdnHZwcm7yx&#10;LJNo0KVs+0s8HATzFcJXL2wRzw0GpANZ7Sc4IYZ2cHGrI8cNpbLjwcx0RFxQVVvKyGIC8e5AMXL8&#10;CMTwbbsU5o/w/f8AeUORsx3DwOT5yC1CKHVDgjkmOP7q3Wojuk5jM4tOSAg7iZbs92zpmXzRvBMT&#10;mMhs0nBXJPLgSHd0nDDioMZMFi4rJT8vJMnoIDcHlrMW7zBwLWqTuRvWJoOC6opu0o/Sd09AqTpP&#10;BLgQQSoVny1idSUm5qGqzwP5VbCPStiW/U/XDIzJiFme2tCl8jbQWI2wLkfMIRcLC5nq7nxHoPqy&#10;1W2ee+3Ch5dTYwbmC3A4F1eNZjL271m2Bj4yctdRbfKbmLyfXpke2EfLGuXW8wG8mNltwDXo6Jlk&#10;VBxeZTVLLVL5eSAn92rUMjltk5cd3TRhmPA2wRgtoO8ISAeNKIAlvjkw7MHGsHrx5jmL76q3gbjc&#10;2XvkXLsw1nJ4/iquEANGRXyj5P2q5wdxZ6Qeotg2by9zHyeNZmTdUk/ULdcaoSRsmw8EH6arbxvv&#10;LkEC1SX0HMXLb/6YKrI32ZvQj5Bca4v1ypXnnW+pWs8gRJw2t4ENbzwtz31VRsyR2MH4ambvZIsx&#10;OMUpRpumuNIl9UDjyRgyWlapePfB4w6kCofYY9eOO1gV2p8ZQjwQHXL5OpXbOhhWt7gNnlPkbX+o&#10;H4arbPJx6a1oZBxkwG/DtqJMKbHcvB4FwszNVm10RkntsDnJqW1cJe8ewZ+ZB5hUa9FPkRxnK9P3&#10;FnP5k9g5OMIfaGAnIRIc3LGM/KxpdmKJGAkCy25lrf4mp0R+SsZLmOPg+GrIzHqXoFDb2+NE2cCx&#10;ZkxjS1KayZ6Rjt+XAoRGeAmOA5fiJl441PcGg7OeWchtSBbOB1atYiYUPaZRfbA8EHU8oS5Ll+zd&#10;62nW58uMfLuL0O7QHGPBzFj+2SVlctgThnzma9u5S5t6bp455/zBhVN31lw2dyNkzkuMPOItgbuN&#10;5bXoFwTs32uEZ5DdTqEXbEneYGQHMGoFwn/tFwDcjAez5hHKWZqbWWsYiKtzymBvxngNqXFcBwd/&#10;mKERx3NJfyXC1laO2vjPYXVVHk/tcoZxIZgeCPkk5ZFiLceAuRetG2zZ+OpJKeOxrDFpryXnErcs&#10;Hpwx6dtf3F+zTKNycDRbNPBvAfzhzZjOhlbfwm5Ue33xyBenHq9yvsqQ75HxuC6fyLzf2Nt3LxyA&#10;MHO5Y16TPJw2kI2LAJ8gxCEP9hdzzbtRK1/EJwr6g9PCbyTGufKoJec8gv8A7FtZJxjZY1nEwYDc&#10;54wr+Ss/mWrl16nqkKEqkzB4zJHnsIDNJhMWAsAX2j5auE4uR5FT3mfPB9JdPyzuqsYZeTMrmkwe&#10;mvwG1IFj7yR+0ngXVzeTsjOcEHGoc42VkNrB/ir0BPNsSE2tkio5l3L7ZO4Y/SdJjcjxxq+SOmxN&#10;nOAPH5iGkl72VDwRgtpSOuHLBzesXF2kLNdSqxfvHMTYXTGnV5T/AGrTh4I+NmLTXJdBzgjaY4O+&#10;ukJ5Wj1zLn0AQdL9xcfjcWXt6DTjQm1qnrYRJc1TbDthvPBuR4IwZ1W6o5Z44PNVDlcwLG2Bj40e&#10;nE8HGysx6kZF5jMxlUvbPQetsVuFVZyvGPHAiUruByRg+oj1N/csFhTBkGHOunTNMzoh4bgsbbBG&#10;mRt0SGQkY7MfATykH3iyTBpK1zrQQEpPOBsyYI+AaJTicNo88HUWYuB4yZPwyKG4uW8Eemsz1Mpj&#10;bB3rNvbNOcPMY7wQfpJklQNnLbPxrPZW4c3MEd1WqcMyQDxwaaQ6FUPua0qs8ISNsDpxj1BrQqbI&#10;yqGS2TcdpUPjbYI1j7ieOZO9xwacBFaiE1qa1/EZbpvTFbnEnszE4fLKtIpuTtgjvd+0q2ScDnBb&#10;3fWnUOMZr4Y+ovSEu+yHJeaYzWE0skB8NYzVlSb+QEffGtI2iS96F7ZN01jR5O4jInwYXmGLvG2b&#10;ONoFludm54CCRGpKoIbIHTgWNyim3kZMgV1Bs72d7+O8bpomw0xvtDDpoOMdJ7hj7eXzF5wLTpPs&#10;nmTkYDWC/pLsyl9n8lt+zAFjV2k7Pdh4LFvVtrnv3tV5cc6hHL6l/qOS2+wPBxnFj5qu1P7G5SzJ&#10;jNqfDGurp5KxmbAjjBcjVPby8cGeDgQnmBrfPEOhVD0rI2ZtsDa0P4ayXaRK20dg3+4FfHjfAQ/+&#10;ZwKh1IMm7Hj7i56ajdsEXWqM9tjN+lcR6TvMGjGfIPqIOMe8j6Woobi4HPfz+YrUpMy4vk0leO+G&#10;/wAzVWbsyWb8Hl/CW5N243MpAbvkF+4sZcXWz05owZCLThd2sJvaKfOHBIHKJN5hgGCByrsSmxv9&#10;aDqeaqq8ldkdmx8JbbjKOhNh7gblzuEZ9HVc2/jR9RXDaA3wDfBjXPeyN45YT8EcHm8tdCV44bPH&#10;OReY8zQvtdh6ThZv/T6zzZrQeOYngj41p2xcY20xVJ2iDxzY8cCPbN5gRtMQRx6a7pCLcecWh9Uo&#10;7Mb7sZzkRhwTATH/AHazG3ec7zH1NRGBzgjMeQ+QmmQa5iZC+odAia4Jbxu2eDg6iAvB47Bm34it&#10;UveSl+SzpNzE8xU+eDJLSWdXzUQk/TBzg9vjZ+PHBpx3VT3DjA5B8RJm8xjxwf7+VJuPtJ6CDvjW&#10;0mEZnWEyaSds8EB53ycxTG8vHGOzHzhqyTxnZHg5cF20oZJGSAgI0QgmkxmPHoxqY8l+Ah47+Qim&#10;M2eDjBcjSIMkDnAtUzQaRn7Fj1VSRtxhyR2ifEVqnk4GGwH4XLVbt3s6ynOGoA43A4CAgjAmXDNl&#10;A9sx8BC6ZBdxKYOBhcggjAnnDgcZMfcWK82kmJ15svG/zwAzrmOaU/MZI5XpBJ3jZ5xqZMKLkMyZ&#10;WTA5n51dCzXTKrYJm4xUk88aTrBzA5XeFB1IOakAHl3FxFtM2Zkpt7ebagUR2f7RCMyAvLTmwlSU&#10;2LMyFNbCbWejTwm7fEt9NUmYPMZDx2EBkdcNpxYx8ZOWj3Z+pnXm7rYx2aXdScx7RBjC9xwdRQ6b&#10;nGoDGBWraJI20FiPzFmMryWPAvR8K6yIcJk0VNOuqXpOXTVzucbERN45a5R2sbO/s9McEHAtaHMH&#10;stZMXjPp6ul/iVDryrHNSOcZgW/qK2+Xb/SOfv3iqjcf/O5ZjV22Rysjl6eCPTjVWcDwDA2/FV72&#10;bkG2e4OXGQSffUp5qwu6TK8kb1s9vQcCz2YN7w8a60cOGxm27GtEWbzCRtoBnwcCxetUw2OiqM9o&#10;uVjMPP0xI88psjlyA0ALaUrnjZgSz3/MVqZzgcZMcenANRdbU0toU1Ryvtkk+7OVlcjHgJn4CLqL&#10;bRbmQgRwcY+YsNk8rGYa6fGTbUnJTU7o8zuNie4RMvG+pjgV2+zZOBAez8d/XzjVt4hyCG3Z4HOA&#10;yJVBLxM+TwWlM/8AkkMEHWQ2cbzGQGMFu2v0BMp9m2MTPwE00S3MbYmCNDZWzIYWDlxo84JgbAva&#10;lxAEyaSvc78YbquFL7THtsDOM9wPUTLwZHkuAaD6RFVZXT+8kycaw5tXmFyDval7e5AM21A6S1qV&#10;kvDB4CLhCg64eyF6dsbgXaNLzQZhgcttSAn7i8xzWF6k7rGZOsJTynxwX8HAslmDcjYnudRb8MmN&#10;ZjVErHcxrz6lsZtbDrnPUxJyLtkeDcsgR98ZVzGO5wRrpbbIzJAM/gurmneORAvb+Uvwh5VmfxYH&#10;cN/GjAyYGyPTBnyMH1UHIQcA8C6wxgC3cDuLQpe8wNsF/JdWSuMmeBWSTzAnAs6agsS4vkwcY22D&#10;mLWvV7ux1OxDzICFFcWSy8d5sf4a0jYPMNzquVY9PVtJuFdV1Cx7u7YeyVP7WJKwvxvz24+muFaw&#10;2iNu2pq/bAKRsMqp9aVo9bTF8GMBcA9IaDkng3Iz3gWwzAVsnzpKMZ5jDE7jbGEyoNqjJ+yxtroz&#10;D6njg95UOYTgm5eYAnL+eNZj2O5Z79HzIBolIyb5KXwY9TqL50SlKrLoRcJO3HA5BBYQHao3IEYI&#10;EYo9wR/Ls4Pu+ks3rx4TeTwR8F1cwn/2hX+U6ea77L/cB5O8wfhqHVBBxkxwIOzuXMnARMzS5GRd&#10;0ckDZe39pxwL0UpNwScSUDb/AJdqIZFxDS8vGYgIF6NbH5Xu1MPo9IkZC6f7Cfdsjkp2TmOqCElU&#10;xO2McuMZbSGzCcXpceDv6quG2CV745A8scvmLMRt7zY+A6zHB2jnyXVg4YOch7a2anNpb1wQEEB1&#10;zdWEvIwengU2jHBIHKlyWBiSeH0/AdCybVnobOGbJ/Id2Nxk5a5jkY92mO7R9MqtX28cxud2j4CK&#10;hzgZGc6vdwim5fS2NtsNTJv6ncOzKHl4371jvLERNLqLSPs/KWbaatoGO7uSaul34Fz3I6gwMmJg&#10;8Y7Rbi2aqJwR5LpVPmx7Zh6TlbU19iTFQ6pwyzody/bXoEm8rmLbJH0y9LjWzbN54yeS6zHxk/fR&#10;KaNx3D47ROmvHcnNcptZ7DDhKYqw51mEwcxtjhNqc1cK1YMkDk69CKoZjjbHwA5fMINcNzhvev4+&#10;Nddya7vnF82pKfTc0bBJgjWtN7cY1gO7+2/irQh52WTjXdPOLSPOJWO4fxqnzR4OAfvq4Ssl4eD8&#10;JAagkZIxnjg0/hqLzi3yRM3F5lk41SZxcuIlJ95gUx4zGYeNahlmKP7lxDoFbp4PARDW8rvK3xFh&#10;in5Hv/Ar4SiyNh40Bk7jcOBGCVISMmDuJDnNGbJrWzdw5CTBB/EXSzMeAWT9Nc07KyXpiCBdjS8e&#10;PJ/vIosn2jahFJmDx6z1g8CDjqAlwC1ScNx8FjmdPwLEyS8m+2e4NcWipss6F1qlFwnDwkYwGj9n&#10;jGXUVVHPCGcggj4OndVwJL7zfBHxj8zwKqzxu2ZtgYOO7dXQpSoxXWkyT1A5baMZ7cYy8sq3KV1I&#10;Nzox6elprnV5OGTwvxtK2NMy+sCNpje1Rwcq2jorQ62o1qvLjD2mDg+HkXOrjaI5gJz8i3KqHhOy&#10;TmjXDc0cE33BAkerEye4Jdk2rDFUTghnN5B6oINy2Y4PKV2mmzd7HJQTKDkEQ1vTe8y7HzI10KUq&#10;Woy3bpm9skbJDe0Cd9XzTC2wLN5gQcDnAgQ4sjd5jHnR5vMLI1T5W8HcR6cPG0fAgTeTHDjGgJM6&#10;DkmGBPDmgo/nSKB1xs2xu2GdAx+avWKh6o09bjXk7sfIOObAgj/DXpBI3jaMeOBeI/tTqt3D2LkV&#10;1SjfpxPGxmWDzFMZ7tbx+Yub3lUYNG/bR6X14Pgv5P3146mE6o9B9ZptN+eWzfIsfcTBsF6dtHxj&#10;6iZmlaDt4PMWSzh45eTYBoOPlJ+MRY3RYmZN+maRMJoMJPc8xQ2c8IZzgg1FMcU/vOe/9RGJPK92&#10;Ljg6Yk7M/ZotgQkWtGpq/GNueNVTtQbltg5iA1pWGoePl2+Ys3HUA7gI7Alq8p4yV0tnGZeTmqtL&#10;5MG97g07iqs4bj76DvKsHBzuBEmc83wfPuQLv4STmHOU0VNj3Z6CDy10Uztxj+pqrE6bleN6DwdN&#10;bM4GRsPJwLn8/hlNbYbWFm1JKs8lGMmC98QaTOVuQ5FLcTjGTAiQ3mPgOvP341yzaS5RMbkwZI+A&#10;aeuciOBVsluOxHBd8tTGdwxEiFhd4e6aXxvOMGSNMvJo2j4NNU9w4I2vqqvJpeJjgPkXdI5fsUZb&#10;snUXYhCR540yzuXVW5WTUBHqjRgbjAT3FzGZ5Yr7ZbCylpcmnowDz8CDTE97g/iJ0jgmhAg7fPx8&#10;fTXEep5KvFjNDT63ywfMICRjTkvk493x309fvZO+RHpWPTs9xb+Gh6t9hE5wzT8v60CuG74+gocr&#10;H3P7xGCZBgVeaTWqtY6EByZB5F+j9PfUJw9x5ILSmNyDt+/dXDpw0tnkGp1ij9j9HfUOYEHA3yfp&#10;r8cTCz86AuHBIx/TQnGts0sEOcqo4DqST458+webqI9QdPjmr08cfT6amVgP+tpqbl6q06Tt2zlt&#10;KnLYAhxuC2iDX9z8su+yx/7D+eMn3XlDpvZuQJDvI7VluUv7eBc9zBvjnx44NPVXaUveDbS6ah79&#10;3+dc01wPc5iCOAFvS1F0LnWmWdpbL5hjkLHHwLZqfb3ig8d1c37M5hZksqwHF+KuoqLZ7yQ8fMt6&#10;i/mR3KbZOfkP+T0z2+FmumgGwTipG1KyneYOmL99cWs3D1+9fTJye4ZwVGKorCbTiY9iOeSP+dPO&#10;G4mbYHw+Wug5sm9N9n+Y57l+F1LXzGAclyBzgv3IFpErGOMiz1vcgKDwK4Nyaf01585Np2idotTg&#10;nc7/ADVVZg48CDknHtOc+REt8bGJ/FWXCw3TSrBzptiShvJO5Nfjj4+mg9UPBxyk8YbpPhrZuy95&#10;He7hFns4keDJAD7x016RCzVRz8zGFDo+qGwWXPzj/fWkSepJc2mII+yslrqLDaTp8kcx3Dyy6Y++&#10;rVUEwFTb3BYuR81etwnnm81B11pv5djsbv5izFxT+4S4+PUUOg9tFMPJSBmY+7vep76tUwbjctjx&#10;ttTV6qizL7El2FdvGGt27kL3GEHV5auDzwfiobJ7Zptg8zzUYmkrwZ+WvKszCVJO0hWqATiaN4B4&#10;OYs3njT+sf7tFxzD23BYtwDVEfvP/ni1uBZEHArjeLPE+TcnYazT7PHngR54TTwKuS6bjgv4+BFy&#10;tyGGeODU8sa4tyNWSTaS/aKrMLkY8ff6aZ3j2a9HdUx44JAPBB1OYmSS8jlscIepqL1GEmpJgP7p&#10;ZKTIMxD3rQ0Tm8rvNjwdzloBRdPuY5ie901oTiV6fPUfMz1RYo3GJaxpk0rZYBHZx8bfzVWnE0ey&#10;r4cF3T8C0OeQDYPQOO5yyKt1ZJ98b5NTy1zWOybGOj+n8DS2ZCrV+vhKFON5mQ8f8Qam0m808HRT&#10;FL577aPpo8RvZyRrsslDUxVZiwu9YE3j8cCrcEn9nP8AqI8zYY7EcYLavjOVkCL3CLgtZukL2aHT&#10;0dSVWTvLpMff01ZHcePgQMkoIwcXoOAnM+dSvQ8Jxx+VbGs5+nCzi0YvXx08CxOte2wJDt/pp+ZN&#10;95Z4A6kaDDzJb3qB+Ip+FWunFprp9+hRcMtyEMMGDU6aR/QRmPGokbvcXh4+iQv5FKmjjAPR1IFp&#10;qQ3jbp6Gns1EOfUVZw4HHNc5rlzTVgYwE3bBB1PLWdS8g37kH1VpzwG7Cwdbl6a2slimq0RoQwpi&#10;WAl/OHjAgY+Xc8xQ6jrF68b4DfhoWMm8ucEHT5aecblGPW6fTVkLBqZ6LOPTT09COZM+mVZwVvA2&#10;xwfiJDG2cj3YyiTpnyIA6kBBaiDuJeS4GODUWqnRS2aa+kZm8EJPalr04b+QiPDkepk6aq1USJ62&#10;ZgfwfiK90HPMf3zqdRaGTlrkRbFiISa21sD9IMBicY4NP4ZFqhJWT6kCDM5W2MU8bY4k9NKk3YgI&#10;I15Xk1Pc6zgO6hOSpVbD6eB9MI9HIgJHkxgv2j3I/iIwOcDt3ow/ppNJ42ue+RQK1cvTXxT4jnOU&#10;Zi3n+N4du5urR5fL2zknueYgNTywZnAHMAM6iU+/JAPBHxrYm6aOToxPukSNpu4dCNIBiHjbdMSG&#10;Twm8sscfTWcS+auIOtnREE4waMfBa01yS8Y1bfH0vEtdN2iySceAedWpofxLMO1MHyK4SuaDue4p&#10;ZsNvtZ4GrCcQ9okw3Zlk01z23eE7gMnxVrW0R5vI8h/qLMm4sfB1BL0Hl6XXA984vNJslh4s008i&#10;rhAYHgHECJS+TuHIzQctWphTZBDNoKa9UX0ve9pYlDWmjycg4x44FNIwJATBBpqtSyCyPGmZhV5I&#10;CYNIi4ro2sdxVHQ3KWrcK3OJm5bPLUZ7fUUu4N+PHHqRoRUkw3zOYOcfLVPORwzcAjgXcxEMZF0O&#10;Rc+toeGQYiZ9ONVSqKPI/wDaW31LaMt3BHLnHGAStJLlvRu/EGtLHKct3isS6pitwxOn5WQ2SNEp&#10;gMgXNnVxqyD0SHx8HTVkI3bPxgwWsa6xya9wzEbm2GGBG06kuDlxp6T0mNyPH3x6g1aqfptswbY+&#10;/wAtWQlwOeBefpzTVy9Vrf7h1vRbVjCHL3DIMpswcY0HbzTeW2smXjgjZydz3CKtkeDCywQalxdY&#10;mF1JmOm1FwrQmMYI7657qDPMs/HaWzE3l+29y1d9xY/UErc3L3lrtOX/ALNtnPcwbu4Z7UDwQbGD&#10;8RZjMNFyeODTuFujVwmkw1DwI9I6gl0diA3T/OvVYTqlHmT+6DZPcZ2HPc6i2ykyNw5+44VJqCpG&#10;Rh2eZATlk8ChyMhIyZz5PhKLJvtUaeM7xsBHjYJABv8AL0tRc31wTA5fYLuoVXBwzI2GeP8AT99Y&#10;/UDxzcPB3Fi4xG8WzX7QHptnvkxXeGx9vgbY49P/ALFx/QbfBrR8GquuqHcEbMgB5n/YuR56dYqs&#10;6HlJFW4dLadvPwICRng4DpMyaeDuIwMY4x+4vBL6j07ume27L3HGDIRaE3tx2PiIO4Z+0nwWlD3w&#10;kGjGrIVTRHaLUzHgyQdRPEb4x51DG4HcyaaMDeDt511FAgGt5eOBErmDP3xoC4mnPgTw3mMmTUjJ&#10;zEJTUFwHt4yHj5kZCqY3ldn50YlY8A8gPqK1DZ48603TQRCBsvcaeCPT+oiVvANPOG49dAd4JBkv&#10;rM6K0fdUPEJjyJN3lkiGuCYONB280JBnjWW7GVlvWmhb4TvpneL3zjUOTk3nOiRJfgXIzU1NNNJT&#10;5hK8DY/gWPuCOY78FhdLWxRjwGWezBvgyRgFj5q9i5Gydqtw5nmBBy7MGZDEPHHd1EyOVjuY4NTz&#10;PfXQjem2xhgg1VT5pJxyq+uum5PywhILtsbb42R44+MZeYtUJLxwDPHAqfQ7f2LBAtTl4yQDxxrz&#10;fMutlm+naUVaXt95bHjgBcgIobgbZmM+grIyZjbEyIDOJfvJD+NOhTPLMyakDjeDcjx2OqiTdwMI&#10;j4+P4qrY5eULb3B8tMzRwMLLH5a1HTfpmYgobxuMM6PHBwEtJM5e5gm289witUrk++WHMC1SWSMX&#10;osRxgz/yI9Zh6ssBrOV2R3lzHtonmAZ8fUXV08uNmx1xztoZ7y2BBY5n/uXT8pbjbGHPcz9msxOl&#10;54O4CAJ/NtroRuTTlUHLWA0XSbneclrT1Fqk0cEDYg1R6S9VmpPPkmzV5MJdGywaumJZvTcrwDye&#10;UgJCOTCPBy4B8xaRR7eyMGNefZl1R0MLdaGCU2SDPHwKH9m9TB/d+NbM43a3k6nTQ0bNsEfl6q5G&#10;Fk2sOndjFKMxeU+QLbHH09NDZw3HHuMZtPpLTqwuNuDgIsrG4I5Jgj4OauhhPEOhAFxK3L97gg+6&#10;jWnPG42zYGDTgtKZTbcZhADHxqG4uGIeDmQIc60SlNQHk8vcwDPj/DIg8wlY4yHwc4nT8auDchLd&#10;mAGRQ+w/bccH4aoH0Gbjb2bEEHHylaux3LnPB1FZHlPkbEvaSvkjk448/cTbhHRGSyOm8Dk7mPT1&#10;Unmch44P1FuU0k+BseCPUuaqz0kv5EEGondaRerDH557TuMffH/vEjxHg92sx2iQERioKfvTEFkF&#10;zS1EH+z7kJDwdAn7iel6WkToTlGezAjnefLgVJqRvg3FzAD6i2aYS8e5HMqe8eDjbAxgz2v2E5Lj&#10;Mmp2jE3DwkfBxqZIyEuHx9NWpxKxwDxwWkHtj30+DgtK1yVVbZxTk1B4cwc3GIYOoXUR6eEI2IeC&#10;Pp/kVVbsyBcgx8CshB7+MAYOAer+dJoqOghdopPaF6wtO3y9LgQR84lpZjNJXuDnBHqdW2rIzqTk&#10;WQfUWmlJG5xZCM8A9279q7cWS1BNLL3BfErgN4SMh4+XARZjMJXzzX1dSIea1I6o3ZkePmXOmobi&#10;cby2B5xCqhjbuYxAggPbj/wLVOy2zNkDHx81cg7um1CdslJcS9y8e5OO7dVqHJ7OjBxkVkptuNyy&#10;PHHp9K4rhT9JuQuQPO58VPc41EwrTN28jHGyfQR8Y/NTzOl7Lb3yC1PAtCqBmyuPowoO4mA95BH8&#10;LTWY61vbLUJUruF8o8jZsyPAbUufzoOzZuY7+vcg5qenDhtoBDpwESI4cthgCH6RFEaYiOBmsRwa&#10;cY0Yk8wcuSAwcBENpeVsrd54fItakdJit3oOBImuSsIUJzAlI5OODP3FMGMgSHN5n7imWyQDwQAQ&#10;F48cwDydMq5h77WnTpTUkA1JUjZsQ8HfQHtwcAzmv3FVawGSAmPmRk5az144exj9xdPCTao5KbNa&#10;ppdnlQEeOcfc+Epgxtrp+mqGzJuw8atcjmg4yAVqYRlumlvl7PGPIC5bV8l7jAPW40pe4ZMx4+Z9&#10;RPDcbzng04FFk4VpqQnEyTzy98OMaTh5vJMfliQ1u43YZ44wfiIbT5N8Jgj4+YuSdCqbYdClxs2z&#10;+lxOWRzGRKoJW2YDxwK7UO3HAyQ2rG+MeQGdew4t1mPOKm/+0NDAZhOCQOfxeWtapchDNs/GsfZs&#10;yRvTmjB/71pDh5p5ODqLzGa7drO1QmtVgenFQNmDbH31z3UDgk1L791Hpg4x6Jj3ENJbt4++kzUV&#10;gl1pm88t9/ylW27dzzoAZ1sziT6mOPTudRPDkYwjxwA+mkIyaVHx0Iz0krKYdn+9Q0lP7gSyr43J&#10;uz33EenDO8MBuYYaS7NNjB0SWmPjZuYyHjscsX7Cht3BYx44DrYB24xYIAZ0BcSNtA2vWM4xaY1p&#10;wuYPqGZNxn0zK5e8IFyeCPUt/wC4k84nhOBByOCQPT41T3kwHr9PV010Jws3aLU8eXmx8Z8iQ3A4&#10;G2CAHS0yKtuCXvKTze4HPB+InIEILVL3BGzY+A9u4rJJ5eS5ntD+H41SW5CwcHANTJhUExgyQdRO&#10;Le0ap9n2UAz3ruPm3FmNSN2W85OAghIP25MXmSM6JOJe2j419p+oHW2jO+WR6OnbVbl7PtKY4I/q&#10;E+RHhtxx5PLQ2m2+B6ePuJ2AT9rETXbRoVJ7NyVJLpq5bH+56Yx8H76elcvc0qy/rI+8XOY2EXvq&#10;1bI6kbSqUzyMx7erp/OqTVFx5fxvhN43Arlz/CvSLrds5J26cu7aNoDmp5jog3cLPSt3VW6PeYxg&#10;gNxqHVGzubbtvPMguobR7N7voMemnuhVK2whbR3tRZGRh4P1FuQxsoLGO0uRafcbsO9ftweWts7Y&#10;HGPBAfIvCeZ8Y09iwuTTUac8eEjyQfwlyLtQk7m4ePl3BLpaXuG1zHf6S512sTTGLJ5Sy+WNuXWW&#10;ZrcScTzSX6nP/ip6VjGH5FDmjckBMCmN5eS4v6JR2TxF/dNy2dkvOcEC6WperBhmwA8zdxaa4/oe&#10;eElozxwH5i2bZ2zJuT6ZOeNxy/nXn3MEK1shjPhO65fm1KjrWbMzuTWYneR8C1qXvMY8/APprJZe&#10;QcDbJwf4PEiUv3mBeSZOF1Lj0iFNqUac4JyI79zpKtjk7lzMbJji8pMy8jmMue7gVkG8JcxwJ8JL&#10;Yw9zrSHUgxy0j6ODUjGLTXKNaDI/e4Iz5LumRdIVI8vX+pc5aw0kjI5e+YtnGP8AMMvJ7oY2d0nZ&#10;Jjj6fmLqKVvBtm2CD8NZjScvsjBj1ICC1Fdpo41Mh8nmLMycLqW7g9L61bZZPtBjJZg4+orfJHG8&#10;34I1nFPydy8sRx2rJFp33bj8rprFmYxKtuOaUK3uMLJcbhb4OWnhqk7wSMfuK7DyMga/S5aIWGq3&#10;GCXO+mQ3BCBcrPaktx34w8aPTCYYMiqricd+AC2kOqaJecWkk7ntY7axnuobWFB7h7S8OLARapUG&#10;0CXBmJ+UMzcvlcazGuKwJO233HPzV7dhZrWq/DnkmTSpTZBSXk4l0DkGhbWzSMl5zZjBbuLASSMj&#10;+YgwHt2111T9Jj3bP5XVKn5NyliMYlrGlJ3gkDKo8fAMRRLiHfBhLjj1F6BTRnglM1gj04CCXNNJ&#10;03Q7xkftV9bt6tzgWXhXqU2RYamZT+HMlZ1YQLkGDgXTmy+aOY5LNTczVXFtaTiUxz7BLfurflru&#10;T1axjnEhqPHxjtaaTzbtxLBHLO7LrLtNJpjGxgCD4i5p2gS/2I/g8sq6uk8vxkAGPUjWY7TJONsM&#10;4Y1xeLdU2s7WbCtSebM4GSBzgMBEpW4bQDAplYS/2nH3EHZk0wQQL1uFuqPI5u00tQ3A4HONEpWM&#10;jlQ9zx2I/MWkSeVjC2z8fTVgohzCV2bCAjeDgJjscvlrSHHtljB1NK2mWdFkjJj8tfbj4lDmmeuG&#10;7kzbG2AXAqHOKfcwEzg5i6oeDbM21mDgtF1Fns0GNy2Y4+PmpLpo9MIA0XTZAjOaP8P51aphs3cu&#10;bAe+T+dVsdQEYaMHmrSKXnhIyncx8Y+X8655PV22Gz9k7YNeU/uzk8EFocDcVpUkbckBcfcR6eOH&#10;MHXVJZzRy5cnDAtreJDoqk3Gn5lzprtjZ3VF5lgg4xi6q4notnp/T5i6E2RvCb6eAx15xzNCS1R6&#10;By/NqOnJgQkY8d/4hEBbs21y8YGcnLudxWS5jzm6iqswGSMmPy1yKU1HQOdYB6gzkPB3B/vrN2bN&#10;zUkxs/2UfMRioJwSDRgBcdONIavlHy8cqGANjP1E6ZN6ZX6hKYVjf0h4dPtgj3YILcAxLH5wzHA5&#10;wWM/xeNbM4mG7DP4+osZcW3LnGY+f4a1OU5trdwRzMja2zK55kGeDy0So/dt5BBBxoxUDNlGREqH&#10;k495Bj04/wCRdpzA77Jocjhk/azWpHMN2cng/hq4dsYPxOWsxmnscxBB5itVzeSAwdNeFOxlu4w9&#10;PS6rbLhJyaZ44+NVXaI3xyn8VWS3g4FVa4cFDLsathVWlrrajy72sDxzF9jPcgGVc9zBwOAgMC6K&#10;2qf/ACRfQaWC6slHSbl4PJ5tpf0Thk/ZD+fMz+LKfL3Grj7itTgY4BnVw/4VzFtx2hqtzRvuxDwd&#10;+6tNyTNKq8b4yJlwzsq7OKfIEYI49NU943FATJqL4AH7QJAr5T84JwQcBFlbyadxHpHUg+/wJTkh&#10;caFPJ4SPoIlszGRy9vfpoOS28GD4i1SV7lJ2wLILkd1cvzM5XSVr+I2cL3bDsaRuB9/TtqZ2gQxM&#10;f6ip9LzTfG1mP6pFam8wbBJjjAv5kyeMbb+o9vhTdo3mXz9vbBBAi45vpe+Nc7eiaOQ54FM9NTl3&#10;fOe3bXAOjz7PHR5vpyiihesA838gG0Gn1FiYxjZtgQBOLH9JM7SKkIadHggVVcELGOz/AHS/rrka&#10;F02FgWHhfM2T6nIPANQDJvuPuXdNd4St4JtKWLa/cjGJcHzB5ZsQcyC6uwJHMLzIEcfUXJftMTZ0&#10;BtcmTe+Y/tcmBIHN74S4/mhORgXTm3h4PgDxk6njXK880V3PLP4COclzY77XIBpJhqYO4iUveEVK&#10;JHjIrrK2/s2PzFrPQrQ5iEapI5gOBtn6asknnGB7n01Q+0LLb3+olK+Xjj41h9Ek6dE03ioKkbR2&#10;N2ukj5RPkWwU/KyQNgYAW7guYuS5O43x6CDuDXYH2kZRjY2dP+fGszJ/ZunWs6DCvs3GG8bP5ePd&#10;uR8XVV2I4xkwdxZjTdSDgGeCM/00Y7YGEZ44zrz5ybXHo6JqVqLs8eYM9hQyTAcA8Zj27nlrH55t&#10;QZMyZD3I+os3cVhPpwM5mwN3gJ1CrThcvtI3cwKN4eVIUPXUOm60396cIQXPpLm9nL3s7c2YHxXH&#10;mLrrZ/T7KSNgQQca1JkJUZW58ZDCc2S39JoTdu9gGobweDIrIR4O2qrMHg7a4XJ7p06QP2hgJnTz&#10;eedy+qfMHCp8wnBQ/IofUol02o1SYVBpqhzCrBhz3xLN5xVncWP1RVBIGx8B1tYzlm1xizc1UXB5&#10;Xl6YgweartPKg08cGpb0ri4/Zzgjl6CCDgIUS6WnkwbBZWYPpL0JHL6ozjktMm1l5nswmhIMiytx&#10;PCGc5/hKyVJMBcEGnBdVVl8vGYmOPg+EutTCSo55zrS+SOeDg4+C6tspurGzYgIIONYDL2eD50St&#10;4CeWuYzOGVJNqFNas7Sk9YDt5OBXAdSDjzwLl2j2bmAeOPjV8tuYCeWvHsnyMq7bO6hZltRfJxMN&#10;P31lc8nlmx40YGNyYeCDTgGg7yn3LwefTt8snAun5f5Sq7gnJzTK5g838uTgWM1BNLNiAJ+YunHE&#10;jHG2OGDgGK7cXJc4tuXoAwcA7q9UwsJS9tZ59k7TGaguGcnVb3iyNHpxncn+qg5GZYyYIF6ClJxb&#10;in7veJggW/bP9nd4mNzppmi9j86mTnHGDdw+YVbAR5IJDoxzXeDf+WUWTd5a5HvDoW3uMNsoun5T&#10;LbGPjW8SucNjclcZy/apJWwz4GJSQeYr5T+2htGPHAxtweYvK8zyy2TuM9M7XGcwVbZ2NT8vJG53&#10;mDjWkSt4ODjXOuzfaoymt/xj5i1phNBmJ5kfTXFJ5faxtbDuoWUVVYWSaVReJgbAuJSuVzaMl4wL&#10;dxEmc0HBYwWlZGZCOdaM4sC1Hcs7X4cf65UEYPQSBQ3bsnAmphUEuDk364qr2gNyTHBwLjJuAVGV&#10;+INJMy0PDuR5O+RK4ODOme0GwR50BJNCR5FzzqoyjTLIN5jUy4qq3cdxEhvFzDs0prdsuoC5PShp&#10;/Cv25jSG3IndwbptgGYZBrMZ4TeRngj4Fp00b+NZ68ZkjJn/AE1qYbGNtsJJrjl15SYo3Ose5b8t&#10;WqX0OQ1iPuDVwZ0HemJ3MenbV2HK9z4F6a7mbpttZyKMLbuGPzihxs88Z1ldQOLN8IeNblOHBH7k&#10;4Yz5LSoZKLxkPg+otSFk7O4RzIX0zDXhPBqf4FW5oOyPB/EWwVBS+5/EuLMXjPHzgLoTl3IqD9EO&#10;CBlxvq6a0EZCGHe5cAxFQ2k5PjZAgv5FZJ5OGxmx2weDy++uM1UrWXIOhT2TMZpVhAynBGDmLH3D&#10;xzwR8a0KoJPqYzdRZu8Z4HPIuL0DCpiK7ZyOTt8wqpBkuZFZJPRbl+THHwLTqD2fkmTnPwLcpgzl&#10;0hZWYLWPzF0/rNSu38REnGWbjDHyUmyCMGAGfqLpGRWgsgQQnF9RclOJgQzk8d/JdVrp+qHr96Bm&#10;EHLXj/O+Mlzte/7vAdPjHVHR/wBl201GeOA5SfyLK3mx/AQ7mP6nyLrSh5HubIEBupzFSdok4ssn&#10;0DYC5blPmZqndOuQdDNxiWKsYcNzhnLmExyalzprbKDcXvbHOpb5Y+4ue5PJ3L+ffT5i2yYbyzlI&#10;AttOC6vTuYHWfZ/mOSxe1uGqU+Qb97j5nlqyVQSXSptjNavLGZHOOxJccxuMi5X2ibWHrkh9fq8x&#10;cLi+Up8mXtv9w2pnMCoyv1mtzycNnLnIcQ+pcTLeZtnJDiCfpcz5Fzqw3ko95j5Kusneb450dOBd&#10;u7l+pWu99xzqMna0397RbmOXXkGmlBjDLt5/iIm3rgsY7MenBy07Vk8JMpcCDuLncM6ettbPhOid&#10;0jFWGJ1w3bM2wMHUVVkcwbQExqZtkcEZuQNvLEJYmOaOYLEEC9ahYxrYth57k5tUo7ApsjZzkjW/&#10;SeV2Rgj5kfLXJmzghOONdRSSb47EEa8e5sa5bdVnaYXdUWkdNkjzxpl5R7lySz3FqsoIOMfl21ZJ&#10;eMcbgK8edzLLVrqdonGJHpBTnZzMDcKOjlg4CKyMxjjH9NNekXgXCuzOrm666p946dKagZNB6edc&#10;u1ZMN2vxx/Strpyc/dz41yjWjgkY8HMgGvYP2Zo6lW4clzM6sw2oHg3jk8fcWPzi1GTBBwDVwnDe&#10;8Szy083pPvmBb8xf05jEqjHjs1zWFVlbckA8cfGj27uTcAFpErp9k2sRmPbjRIlYU5Kr8EACkjIt&#10;lE1JgOA9HyvcLDmwjzycTYznWP8Ah+BKX1ISajwNgW4FcJW3G21rCtvs3ASi0tUjuG+HArgNmMz0&#10;AY9O2qezng+CBIjxzGPBy4+XcWZN7Rv4ypTiyTSYMmExBrrmnbBWnbE+Pg6emNWqeTBtvOAx+WsH&#10;mjhlcOa+Ukd1RYbGVNsYamaydqqyhzB49gHz85FuWxtuMOsbjIXqrH3hN5JgCC55a6W2Z7L51GO8&#10;59ngVnMG5ErMzCpbbYs1R5KyG4+BZvXjccqbZNO4rs8nG5vcEZ1ldYThzOHIIGwPhLyvGYaX1f6D&#10;rZrlVGGt2bmazE+vkSnFFueAILlzlrurY/snZM5cd48BnJ5qqu0ytJLKtENodvpr06FNiK2/i4jk&#10;W/1DktnQ5A/efZ4+oNWRw8ZSrJy1ntcV45j4NP4iysbxy5zx6i2qWsMa82B5WmMns3AqrMJo5uY+&#10;+hsjZkckycaMOBsmxPaTpNClBeWSk3j0xMAQLfh0np43JxY1gNN7QJBLSY09UG2xsYZ4AgSLm27a&#10;D5ektU4mja5ggAiVHyN7UMxsh04CLnuV1Jec4zcC6o2f7WJDTw8gBEjSZs1q/I94+3mnf/M5lYNs&#10;bmasPicaDzSXymm2Rwh1I/MIq3WnrGTp4MEEABDgWAzjaReGeOM+dOTNyEnuFnWJNOkdYPTOThCD&#10;mIltEcTGCXHNGf8ADWP0ntEZS3P31D2ibRCTJlk04LvLQnu9gSibtGezioCW8EZ1T/tY5g4DoC8u&#10;GSGz8a6Gkyx4k0euSY76ZIQnnqZL2d4imEGKAiAKqQjm4oZCEjR5wPHnQcg1QLGR5E8QiUabQThC&#10;Xs7xFpzeXk4LGdLZnI7zm8bgGtabs98c+zAzrnZuTrcdBChWqM9b0W9NkRj7JkD0FrTdx2bkjtYy&#10;IkOYS54M8cZ7cf8AOkJ5gLfViTB55I8A8nlLJXA8C6imA2xiHjsZLvLXNM4Hgcngg4FtJfakxZqa&#10;hlnkGmSTBPcA8CD8aeSDw3CeudxQ7ahkcYCJ1ABh5MMGRMs3hIENGiUvGk0gEu2LPGq2R4R+5wcx&#10;GHEvI5JkV2pel3rP2mNj9NOpSrcPylIqfpN65HyFZOx2TAetxrQpPI508baIC4P3EYb7D5k/sRmO&#10;IcH7aiuV5kj0TUoM9b1Y2DkZsVfKbmE2M5+nzEySn5TISZD7xGNDSVgVmQ5owaxEl1PliO0aoRvN&#10;jCvRgLg+EtUnE07BlMjDBpxk6i0jZmzbP9n28v7TePpk9xDa4Zy6ZDYsAg3i35aRCmpYCXWmJvJx&#10;2kTHYK8j6fgVqG4IzGCAxxDjH0xLVJXs7lzBljc6cf76z2rHEugsNg9QqTMpNpBnryYNnjnPpwdO&#10;4hoyNjOX1kHLEgNQPPaQQQAyIlTbebPBnwcHmJPkiPNA7il3Jh+5dWwUHIyS3WMBaRR9B7s2xvNN&#10;aFTY20eeAFyDzF57n8z5Z6FhsN5hDlbwketHpqn1a4JzoACXRUvZjjJjVJ2iM5c8bYLFuP4a5+Fk&#10;1WnQOxmycEzyVicuTx9y0sxqRngJZg4FvG0C2zGCCDgWet5PpY4z5+ovVEzdqw84mwt2spMrGSAm&#10;TgGtCl5HNwEYfpfItCpeg7zby/iI8OmyBLZsctYs3JqY0thYttRyvtYuBKAMeosfbs++tmry28qN&#10;9e4B6X5FVZe3GZzgj4F2kLbixzkcp3SZL5fp8jmJ5w3wcauDjdrnuKtzQg4+BWE5Q3jjTwIbqok4&#10;Hg40mY7xM6BZp2yent/mIMfT1V6cbJ6fGEWP+9XFuweTjjI+NHwDXpBR5GTZkBeS82zd2s9N5Shb&#10;VgBqxmO4eNcB1w4ZM5s+jj6fLXZlQOGzx6fm4F517RJo2fz59GHk3V0HLAnmdxQ5pPBxjPH5ip7x&#10;xgbZ0iOBmvxx8Cqs0cXiYF2x54TG4yTJzg5a2zZXJ2wXuOPpl1CLGZePdh51cKfeEbZ76hm7iqyh&#10;J1FWlaDMPdoD5BiWGyusLL3HB01W5hUBO51FT3DgbbPGfOkQsYpaqx7nGtVBtAcuSHVPbjczIlm/&#10;nVPldw2fvrZqHp8gfabAiRk5fuLUSmoy+6Htnez/AHlycxtOBvzCL0mrCYNmdBTVszBkIIWp+3Cu&#10;Faflf9Yggg1LZdQi6W2wVgOCU7s2B94F+T3kbrchHHoOIe3G0Dk5nPUVDHWDK5kB9NDXhMe/Y+BM&#10;yOVtoyZ9RWzU7okUwnDlyQ8cALaek7fA5x8y4tUk8nl3kZPiKqzSoJc24AdVRXjqCySeeMguQXgC&#10;VweVIyYOQGg4/wBxYDMJwR4TRBbg6aeI3JHYx6aRSQu3TQphOO0npzQdQuonmcvcwExx8dq6hsrt&#10;6GM9xbA8peYhbb5AxLgJ+2no+mXJTslVl8vK/JuYX1uAnMItCoeXuW0+YuTPrbVny/BjgTNP03Nr&#10;dmAFuNwVXycSsktcgg0nEfUH3FZT5Zlzd06W2obaJ9BIdzC+EPeBWtJeV9eU2MJbxj7wYnUXQk8e&#10;EeOd5c2h2+mslqhuN/MQXuC1y/cX3GJ6ZVawhIqMxrAY4GTEMB0Nl7fTswLSPs+5nb04WwEYldJj&#10;YX8fGNWFtINpeYbm9AHmW0NnhN/e59SC7qEV8o+kxmId5HdwDT0wZ/1cfQ5heYhKBpsFNzCXM5CB&#10;sE9uO0rhtIZtmdOMWwedpF/YXPdB0/MXLk5owFJbEtImEvemZby8OUhiLMTCql/iD9XnNNcVoQw3&#10;zaxk5dxcouCai6E2yMxy0m7QH+IRc0uLi25iKxDh4je8nnA9PBAmR5E8MijEDwxjg41MGQdvIods&#10;kamDHgHkU4AeNvjLggWtUeMbbP5fUVVlcr78a0gbfc22Dvk5iS/dHpT5gYGMhrEffJqKYNm5uYES&#10;pseAZ3kfHyhqZJxsmxN5cnueX40ktK3J3FlyfHd+JaVqZvHL96AMB936SDt5W5CQBo+pqq+SOTtm&#10;F9zzI+URNeANZjs3/AMvM9yBDa8I2bS48cBxEjcFu6RccGtBiUy2SNyeOD2gI+YTuLJdok4x2G0H&#10;ANWpTvE5Q2ZMZESeN/Aocjlblyrh2G54O+sx7t0/SU7JW5OzxkxxreKHIONz7iDzCR9my7PzifuK&#10;Zs3lbly9yLLybrIkhhZChVNjnS1L53u7BBbgXbFPzwcDYEEfAMV1cNs5xuc2YhDxk5nyLrSm3g2z&#10;LeY9Q9oq8KzSW9XHsPW8LtHDfrAbQHtQz6awcsLfSGsBoN42YTHHHqRoxUm8v3r6OPTjIUpSIDRY&#10;2zCYgcm6ZeWv6CTDqx9Z49n3WSnnTk0b3r8fmalxUmYaJAQcxWr7SOXJMcenB5aAzRx7bj76ITtk&#10;T5QzNGcxjZHj5cC5pmFveTwQLt6vHEulUpPB/aiCXCrwmoePzCrahOsiCROBiXTmx8m8uQQWFy6M&#10;ZI3OBddervLx7ycxj5Brz7nl1WKkV/EbPL6bZUc7wlcnsts/GhtSE3MdmDytREnE0bQDwB+qqHUE&#10;8I2bH/u15Jy/hpTen6g9UmTVeWc6ytxjz2OWrUNm2eZ47WO71VQ6bbljHg7/AC1fJWQgeh1V1zpt&#10;Zz6YRqjeX6eTjQ0n0PpEVwlZBmGmXjPGP3F57Nym6dclJSd4cwEx+WVXaVvMY8HLQduMceT+8R9u&#10;2wfIuGz8xTdTaxiQw3b48/4aljZjgGhwC2kXu8lca6zxN8ZI3wcCBOB4+NEju/GoQyaiajTXQS8a&#10;5KljHZGnyCH9RPH5eCNfbvuP0UqaE+lgQYYyXPcRdxnsRqJ6B2cka3E+PCsyXBdnnyIl2PvjY4Y+&#10;oJVApMHB01b5PNMHGtaHo5nbFbXmHnvtEoslMTo8FjITUGunNmdeENTAGflq1bYKL+0MpxwA1hlX&#10;Mez9wSSEPAYBeav6p5T/AOpYquR8R47mYXQytv4Ttii6kcvB4DakY+WrI4cYCZONQ6Po8hmR5q2t&#10;bqQXLtd9WTdx28nGvN8/yZFjZCxZ2mMzLWKrYPDIOPJGuUdrGxOXOZtvkB7cZOYO0ukHEwJBksf+&#10;9Y/Xg3Jmx44DlxjFdGRW4XNKxrdv3SLMpbJUY+3lbamB3menGPlkLxrbJPWDKqskZ7br+deddUbQ&#10;HsDk8EfHdQ2n9oj0L0Dm/nXp0LSXJ3GHlfW1NPTKVvHsDndjcauw2f8A01ntD1Q2q2UsXMH3lvzB&#10;i762BuQdsEa8e5/5ZV3KD2HlLJ2qrKS8kd6/H/lLJZ5LyNuA/wCqukHAyWz4FmNWSPfB+50/cXF8&#10;s5Pom9Ow2slCsVYsx+XkwOcflrT/AET/AADwQLPCNyNud5Sqs8mhGw8cHJWrnsNpkXWcBlwsn0Sj&#10;Qqgz63RWezSTymMZ8enq/sK7bM60ZTVlubnj6amVhTYzNrweoum5NTKguoYZnMFUlVizPWdN42x4&#10;4NT4a5LqyR2XJ/AurvbWA8YbvxFhs4uOXJ8YF6pc1TThHJtBtD7zcsxq7VY3I2ID/KUyj5HZJn4N&#10;JHtpkvwDAYPAuEmZOzKx1nUJhVwA9TY2xhq7dljNwacY1jOz+aYyggj1F1f2U3eDvQcZNS4uT5lz&#10;GuJlV8eh0GGhdaowycSMkGcPT5izGaDcwZ4FvEwISAh4I+oslnjfnx9xdzgM11KjmMnCqKGOYEjI&#10;Dxp6YbyYl4KecS/vmUxmz1MC6e5Ri0DMreamMy1SYbzAyBHHySdRVtxJ7w8gLcavlJzgjyXdlPAX&#10;IFz2Td5izoYSPLM3cS8ZiYw8ZFn1cUuQIzwRrolnSbmAgIO4NWqYUmynEpPB37ST+8CYw7932yVH&#10;lIdw5lrjItToOtHIXoMfAmdplL7g9VJpseBzgXp+McmSnRh5i5HTNrOrq8kfao2LyxzNJUNnSY4L&#10;GMHMWkUnMCOZCdtzI2+oNTKTbkck3Y3J/wBaQ6bUk1ISbXEym6LZQZ4AfqrSG9tsLHB+Ja76vlP7&#10;O3IRgx+Vy0eeU+O2eCwvPpvNqmtr6j0j0f1K2oZptm5gHeg1ILq0h4O9wAtrH6TnhJUTcHnJIXTJ&#10;4I1pDeYWSYI+Bcu6241EU1Fw3fG2PAYGRZWQlkmC+tOGzJG2PHB5SxmtHm5jvG6YreotTFvbbWZe&#10;TTsjJHBI78HfurK6gmmme9+n76UvqDfHuc9y4sxryeEYOThjXduTaefXEyRuB76CDy9TTVqqAY3g&#10;zxwcflrB5PUHtoI7/LW5Sdw2fjyLTSmsiuLJR7wkfs0ardSDsvQQdwgv31dpXK92c3rHLVVqwZHJ&#10;MiT/AIvQu/wmg8zIOAeCPU+mmZhb0DQWsaDyNm9gvx8yPqDSnDcgSZwFHb6a2noMUslN7tHMQY+M&#10;a2apJGVzYch8rUXOsv8AY3P09QfvrZvtIQzLBHdJ5equLzMJrO2dnjHKq3DmmtKHvPT4P1PGq3S9&#10;Pkgcg+ry1tk4JjJnu6fLSkcjHvt4PH+ddBjHNUqthluqtLs3kdkYIIwXIES+z+Mef6q0iTyskDa9&#10;YuJ4crHGM+P6o1i5PdNSE4w2YU25gv2dP/fiT0vmDmAeBzdIEektaeSPwKn9j4L+MH4azMZtD5qS&#10;kklY4CYwnuQE5f8A3KyUuNtu2OPjGW3cEqeMjkLkAe/d01uUjZyk3OBu5vyY12iHVKOdJlQM95Ge&#10;CPjVJ3NyFstUnjMvZOMP8NZiznjZzom0zDKkH1ziyN25LWdPbmLQjQ1nOCQDwQHuIb2wSAgI4ONG&#10;8IS9RSa8ZkC5AbuKks3mnk81adUEwvMsHlrN7gox3uZARZjkFqaQDMJheHgj01Mk8rcmHnuqGzb3&#10;nL7/AC1apHONzICBZeTQ1Sts1INNpDl8ncsyAgj1ICI88I9bZDXdNTJ5NNPH5ipLysCRlwGB+J41&#10;xd0thtbSyHMJeOZNrJtSAmouRtomzR7IibyHkkXYsnnA3ORTJozG8GcJtSAnTXRYTKuit/QZc2Em&#10;So4boerHLNyDXtruqn6wHMmwIOXGPUXDe0Sh3FPPbweSTlo9RdYEgIDXXW5TGKmqsWcxBmtgtrOi&#10;tqDMjxsCMOpGsl3eyPBGtyI4E8l28wWviLGXjgd3HHwcsiy8Z9m2x+T3G2GkNyDMysh4xqk1I3vN&#10;s4LdtXCm2492PgPk5o/2FidYTgkY8d/OtlL7G7ZzDtoGyuaEgegx6ltbxL244xsX8GnGQq5vkZO+&#10;ultm7zf2wGFi57X+RPye2o2sLuNrLsNuTeT47qsjOXj14I+oLlrSJpR5GzbBYueWRZWOYECQ8C8r&#10;xmatPR5uMqOe64kZJbMch8iTeadzy1fKscEc34IwLPXEnJATH3F1t1pyTk1BKYSveWx1j8jZ4CfT&#10;KukJW3I5bAx8CxmaS8jOYngg6i2sZN8simwvMNIcSvGTB8JYm4b2XJ730ltlN1ANyPGbjWJ1w8G8&#10;e5OPqLUT3azMeTKXmjKBzradtGJhPBziYggDwDWezSTkC2AaDjTNJksufaeBWU+YQmqN5XgbHjRh&#10;xT4nLbAHjGq3J5xjvto+py1dpW8K2egN3F9AAytwRmQEfcHpW1ZKfmA4J0CCPgUOqCDgHvLbU1Vm&#10;7ecE7RBg4Lqy5qepUWwn1uOlq8pOyS8HqKybE9pnYjnc3nJJzFoUrl/aUpBBzOmsN2gUG9k5N5Dy&#10;fhrzHF5lTWvjsO7yeMb+IWdsTypGxs7PUg5v/ag7wY3g8EGp5ZFzrsnrTASy84OmuhN83MeOA9yD&#10;pozOMU1W38QYybV3DmrbYMgZTn81cNPHGNyu/NujfeZKeOAHVurzyJc3ldDyMiuIc/zN+LLqzJp4&#10;40HJNB68CPbvjZXoFnr3mLuTnx4hB20YGMcHAqrb1FcB5xoAu1HzDBfg8xWqg7gZ8DBxjKqfT7fA&#10;TOBGKbJ/XWPlqNO1KkFjuyd4VhTe/j3YwM5BXLiqrPZneZWY7uNuJTJGObTXcQwAK4uFEL867Ap9&#10;u2jGdnGDOPSVrpnTKBMK0893FNkgGeDVwdS0sfkbOzMcEC72eSPc5s+CbgH/ACLlGsJOOSVGeDuD&#10;LzBLFdk1NLUwqg8zlY2EuxwA+oue6wHec411RcbbseCPkkFzFzHVGR7n+KNcLy/+Pew6DmDtGVjm&#10;Flzg+KjDi3GQ8fmIaRneJj76MOB4MncXrZwxaqTHjmOC+vQLZeQjaU/5a85ZHOLL3HGu8KDuPJKA&#10;wT611If2ixIH2uMyQNjxtuSuV3DyyyyLoTbAR62ZWTAKOBcu0+Qbl6ALngSUpEvMsqx6VwOybjVa&#10;lZN2yLYNrFNjbPbzbUCsrk8vLGVWp1VSIp3iZL54XfcC6Kl8n39tgj47Vwa57l8nwTHOuzNmbcbx&#10;sD/eBc/zA/plWHQYVNm2ZvSc8s+xx+atUb1I9CPAHg/tPvrMdokj7Km15tpwdRWql3g3JMEYMhLX&#10;LVkJypKrDMmIqbWEmdSPZJNgGZnyLtgc0I8ZAeBP94FzFxbUkn3DWg1ICLYNldabtYk7nTgcCuDX&#10;F8zYzzFnXcsTatsvlQDwMn2Pylwq4zuT4AL0UqAjaCUvupGvOUjwcD06Rym7vhzZ/hyhzhvgJkT0&#10;vcEgRKcM9PGq2NxgXoXdOJDzMmpegWkN2e+Sk8fWGsxl7jBkjWkSMhIJS+wLFmuqNWEZW3b4HJ1M&#10;eE0+kocweDC5Rhu4vDwQAW0l1qTMeYzUg1T2bwkC2CoJeSPoLNySclxbSTNCTeYE76PMxjMRVsbf&#10;AnhuCdxKA6u2Vs2wXoIOZATy/wDf/wAtdgM5eQxAaHMXCuyN4WB6A0fTXpBJyDjsRx9S3qLnc+6t&#10;R1mFRaDZhTYtyz6cY+p31krhu2C9wWOWulpg307N9c61BMGUtcnjj/DXkiMm1rds9BclK1GtM6bb&#10;RsgR/CWG7QKb3MhzWLfSJdW2UvXEpcykEAbo7ap9eS/fB5NTzBrtML1dulhz2Tqq2zlF5J3MD1jB&#10;Hwc24rUzlba4eMwPpolNBkbOQQd/y1MJ92vNuC6u5OLIdUTj+qTtoNTSXIs9/wDkiurp43HGXBH5&#10;up8i51rBvgmPvr6gicblRdYNo6LfM3nHd01SRzTc22PuaolW6HnG5kz6kHlq4Txu2jlOCDjGvggy&#10;WaTgZhWbCyWaD1FoU4Z4HJ8HAqe4GvqAcVtuQlzIkTeICJPG+BM74RXkYiPMeSNIZBwJWxxp7d19&#10;KDbNm7htGTHGflrs2RTskZMHMuLgKi3m5kxrVWdeOWxF5VzjgGzXbZ2WAyfTKOoZ7NHMd+ODUgWb&#10;zCtCS0nmeYPuJ9nW8uft8ff8tYzWL+6XIuYwGK1toZHOgyc7zFyDX3m2jBwAVwovag5cucEAFyXK&#10;Kbcv8kHGuutjezcgXoHjm1gb6ltdlN5fxSothHjJuQa07k7cH2dn03RBJkcwstrxgXIydRZ6zqAj&#10;kh4+4NWRvUjZsyxuV5JNwtp6CnJmV1pL5c8HkPu5icy6sNnEneyrOYBf8EaG7RKwE/nR4IODpq4U&#10;fUkxYEsuQbw2J5i9N5fxnTRNw89yeT6mWZLPHjmAeCxkQGR1ASBzkPbXSFWStlbPGz1A+WudZfTb&#10;2N6COxbgIW0tTaqE0tt2zrqj5xeFjj4xrbHEn3xtjDqfSWYyORsmYsfmWvzrbJeRtA2BHAfITmLy&#10;TJ8wKtPSIWM2twp7OnyRkwRgzobL2fPwLVJo4sjvcuNUOXzhtBk8tW/iVbYjtNIZGeDPAmW7j8ND&#10;ZxOB3Dxh1Ix9NAZXPBmHeT08vt7gh2TUWScOCQNj+Ppqqt7UZfMucsaGzyeDeWIw/wARQyEIGxHf&#10;/EXTwsLUoxnZO1oebtyBzwcHmI9J95c5P7xGJe89m1k9L3lkmONYrk2mn2iG8cOYB5AZ/hION4Tv&#10;6cf7ienjzvwfpj/1KkzCaEjbHsgSHYa3yD56zLIOaDjJ7itUvnA22SDT8u4udSTDBf5v4aMSupMe&#10;TlwI9QEfrs6EJUhICKtvK454bGdB5fPN51oODlIa8l495BgWX6mVbuGp1u1tlwb1Rj4/00Y7YH3D&#10;9Lpqkjb+NMkcWXNmM9uMi20cvxCF2TaWpxOB3DwdxQ27jGTOgPHkg1PMR6XtxwD59zSUUzGKWPTN&#10;a05F2sOCNpsfBpwcsirdN1Q5Z7jZPnGVHtqhP66fYPpLPZPL8FiPmcpeqcsJtiRzzfJ/ipB0USoM&#10;DkEYdTeOYPxrK9pjgZpsA3cRIk4GzsY+ny/cVVqCrO0skdq9dXQ0GYbNRYyQU4xjg1NXTGu5GY/s&#10;9TADOT+1c0i512D0uKZNmMHcGW7c/wAK07aRUhI3IJb3x/yLmHVLVIOnd5CykyNwOBydzHziF0yK&#10;1E9pKqeOXjjJktDV2l7MkGdeB82PU2XYekYZNSayG8th6/1EicvBBweYlOBuYP8ALQdnvMDY659O&#10;TUo03JaQ3A3NvGG7gVJcTDdnODl/41fN4s8aiTiViftzxwcY1tOmqX3DMptLTI5gS3jg4B8tHpo4&#10;bRtr0enbLduKiSB+3Zjz9MQ+YoU4qAbkmODgtW9NKh5Feh8eZLXjgkqn2+BP94FzPnWkTAcpeUxg&#10;5hvMVEmcvI5ZBgg1LZRoZu7mNtnOXH5i7vGcyWaegczNxnmFDGPc5iCCM/LWzU/WBJa5wQHuQE6Z&#10;S8C5pmjPG9WqUXR/trExgZCL0Wi1O4cum27bNyGP+ugGg4CahP8AUrhPKoZBbY++q24lbn2GCD9R&#10;MzCi8fOP5S8x5gdEjO3Du4VrVbZidQDmLxy+eMwFIEelcWZzh5jmrI3wtRegEnlTcLazBaH/ACRr&#10;E9omzdk8IeMOnHzVgwOdIr3V/KOm8vtWqz5ioS55jH+KtTlZMGeDUgIsmlzdzHoxgzj01oTOaDbt&#10;rPcXPZPbZtlsL+oWlvKxub+AHV1ESHJ8FiODjVcpOeYyGg5kC1poTudxc9Oz0+M2s20Q4rVFakbc&#10;Yc8fGRGTuMat7hm2gGDx3UC3NP5yydvTrHYaEZ9M5Pvgjh8wSrVKH9jPe6ZbZFqjhvqZFmTNwMM+&#10;nbbuE1FBi5rOJMjT+WmjBs1NTY4LHTYw+2B040eJJxuW2Ox+GiZXGnkVVcPyMy5+DqLWh5eWwzHJ&#10;UsOs27bgjR5xbCPn5BrnZxWJXLg5oOBXBtPXMyb4O+PTTpvL09ngxmomFk1F7cTRss4nnpJA4DGH&#10;p9NWml2+8tlDnjMgeM+Qi6DC8pu03BM3KbQIaPRmbgjg1Li/LhLmCNUmeDIwsGDwELqDVqHOCGbY&#10;wgtx2lta8p1kXroPTAbdzkjWbt5pg34PMjGVEppOHNsGBU+aMyBbHeB6n7604UJULbWRTHNkkyny&#10;XnoMfULqLWqgJZGeCP8AirN6T3aMeDSx6XNWtTSX7+2lTmDTg6nfTpqGtCFtqM9by8sBN5j07iAu&#10;BkCTHAtseN20AwB0lSiN2/c4CLhtMw3Vvvmm+EoDgkwyt8cHU/OjEjp9vGPBGDOPqKYApIL+BEpP&#10;a3j3FmyJra+L2lqRmYNxwNjhj4FkElavZcU7ePgW11Gwut8YTLOBPxhKA1/6ipxTtaJGmnveP36C&#10;Jqd4IsG5GY715B3Lty8z8y2r5jZmGGPSJAniS8YR7wHjXxWS14Nfbpr466j+jsM5mc8IIeIQOXzF&#10;Llj/ANLsePvjUGYDJA4vWMhFeGsEqj+HGPlq6YvRCtPFGvj/ADEJ3Gljl7whR4DKHNGAw54EHePL&#10;LjHf5iMDGSMYMa5zVWq9z+Gpt3AHtDueYpg3BIyZ0tzG5Iniegf7adrqr+REQ28zLyY7Xw1ZJe4I&#10;UeO/b+IqpYx8HGmwOMBDQeX019cjRo5Lqg7Ucf8ATYx+UhopNgb3u4mZuXkQdy0iUrf48l9HgxSd&#10;BLtxofoyC89wfFW49jjgbY4/qLMdnYrM1PjAtmnjzAPAuL5heu/Tg4PiNnFp2TE3mR6eOBCJozwC&#10;ur8GApy40TG3czElmC7pra0S1dBFfaVORvN/bWV+9njC3wG6aOt5OOSNjx2PprmquKrLATBAddXH&#10;haznVx3+4c/Nd0ydz4jZpZUEugyQK90uNs5vh8zVXL1GN3sbneY+Bbuzmm7OQGXXRMMqNr9/jxmZ&#10;pNawodQS8gXJw8v+RWrZ+3IYh41Dr+2b2nzBK4UXIyhlIDR9Rb0x3/TxMJH2suzhxjGCO/n8tWRv&#10;MBwNj64sBFmM4cDbE/hKISYez4F4xMxnmHadbUF3DwkYzh5iD0/K+fHf5d1Ms7kZARo9L7gb8Hwl&#10;6PgHfZDnpu60slPjFG2wKt7TG44JcDB1FpFLy9tAyxx8fxVVa0lbaOwHS1F0OM3JYiZtRDhWqBjg&#10;cnjgWbvCDCT6mquhK8kbK5gv5+msHcSMjn5Br1qF2jyab3Qk4cDNuMcC6QldLj7OBHBxrm+Vy8cD&#10;YEcfGMq6Wl9UDbMsEALkdq1cWBzNatW2b/L9XmEyrJHjZAs8fU+dc61QzJAQ5r62yaVYR4PHADlr&#10;N6g9pvxwfpqHC2r7gZOpvbHqbGSCxHB+Iu0qTZtjDBg07a5Xp+m3u7So1jIRdUUu3cth631V5x+0&#10;D+md3ywk1SXs9PGhpLkBMaMDJ4DqHu4zLxBO63cO6FLybyNMzCXj40BI4IHJ8VEpfNBR38a2vVcu&#10;NuLE9apu2WSVy+8M4fLTLiTvYx5AKGzqNs0HegOicFZ4B44OolfvW6Mz0GRxvRJaUhw3c7z9RHpH&#10;L+58JDXE4JG59wiMSd5qAgj6i7NM3qVWLMaitpcGY9TOrUTJwKtjtxkyaiMcGePjSHGoghvM5M/A&#10;hvZYkYHbN8NImTOi6odTaU+aMyQKGzlY7WdXBw33keODUQ3gyJPWh0JMl4yB4LWNWMZLvzqoDeWS&#10;KyEHjzwLkZrt0sSQ5hkGeOBVXTcjBBGrU8J7NnVbGPAPIdddy+6ojmotA/JIfBxkVDnBN8He+KtC&#10;3fnwR+Us9cEbQaPmLtE7omEapQdsMuAGM+fmK+DmA1htLzgjMWCDUt6SPTh4Q1iCNZc3GWuNmk03&#10;exx2F+7mOMgI1nre5bwQcY1fGbzTz6axZsJq+2Jd9wzMG4w5O+RZjMCby5OFTK0qiyTBAfIlRbxs&#10;5zx8fUW1jIW1Yw5903drNHpeR4G3uDT5JmJsM/8AdoC4qDdiYID/AAlW3FyPWj6hdNaiMZtE/Wtb&#10;trCUweEeDwR6cBOWuY9qDiyIGPgu2h/6l0sOX8jx9RYnt0G2jlwI4AdVdBy+77XHWZmZhfZTMZHN&#10;G0A8YT29VPPNZtn01ntN5C5+Ai1ocn3ywaC7qcxennn6UqIcvlbndjx/C5i1STysYbHwxJN2/wDV&#10;x4IAdISMSce85F5tn3WnTwkBhm4IbW7nTVqIzHA2vR8Ch7nubbIcXKVP7UczvRCC38RY0KFtWGm7&#10;bbWWRuMk40Y+Amp+RB6kp9szGCCDjWkSOViZsgQQcaMEl4ox4zA5YrdxYqMnW2s6CnZMTYM8Da9A&#10;g9xy8e44D5BqyMxj1wxn6pUel8rbBbAj5nlrrUHLjJJeO3gD07VxWocjJAMEEGpANARjJG5xwdNX&#10;xm4xjBAh+0XIAMwpsZm2CNPdl7g2BgPzFZCOCR5LCAzxwPs0+vn6aTePeWS2Mw/cIgMnl7aN6dUk&#10;c4IFtZ7/ANVXamyDbDPHH1NRQuuBBVSSuzMfLgTNQSMkbmz3CCVkJbfkPH5ah1ZMCBZeZ01F1rVN&#10;LaU1GD1g3Gzl3PzkWS8HOBnItmeMyTWxBH00BqSRsoLEHLXXQnfUOFycIzGYS8cY8nAqq8k5GxMc&#10;fGRaoSXijZHg6wxIC4HvjIEHxV0KZpz02EVUkwxtrMYLcfN/IocrcYLEcaJDl7ly5wQAyIbMBjZ2&#10;IPLVpElLlCnkrmMyJvnc5dxHqXlbYIzhj1I+mT3FZJW8IYdnSIiTeXttCODTTkuHuhAEkvLvOMJ+&#10;Xy/AsxnErvC9+7qWlvzwZNyxh1P9azGYS8lzPqR3VdcRPQZvL25QuQRxgyDWhOHBH+4toLuPzPGk&#10;OVkgICAwPw0el7P2nH3xrLclIJ2jcqXpvGy5FuBPPJxeZbmH8RB5XWjmNseCC1g0kzbxkAaDqCWK&#10;6EdoibsgeYM8HsxuoK6j1N0W23J9Gbj5Y09OJeMxAdSBMuCEt2YDooDZM9ZytzvoOpqq+PPZiAg8&#10;xDR3AkwX9YmqniEvE+ny1DNQOhFq7HcuWx4IAZBq1UnOHsGT9MarcjnA2xARx9QqPS9vuxL3xdP5&#10;FyTktYqth0KalN2zZQB9Bc8YFVp2OzkDx/yK0yR3vTa8mHkpjuY4QrjHIcdinVTNTG3lN3h4Iz3P&#10;iIPMKbwNjxxgzrdxsd2bnjj+ossnk0I8yQAt/wAi2YU2WY8zGJOb5o3LA5xxgUyRj3Ymc9uMi1od&#10;LjNnT32TIFzegB8JdpCzW0cK7l9oy3uRjxx9RXal5gSAdn+IVDZfI9M+P+IpjOV7tYjgB5qJs1LV&#10;VhChOUXYjO8PAg45fuFjH5qZJNCQDxpklyPjXPpQbVxv1HzgcYzwQaiMThwMI8HmLH6TnBA5FMnE&#10;4I5cggvr0HGOqiVnMOT9rsGSSezfjj81Mk0W2dDRzByZyfHwDQ2rKkGFsDx9NcWiE1Uqxh07pqqi&#10;qvCe2g8AxKZLx4yAjjVVHPBQX43N3U5aZl889pXPZlDWN2y2E5SzQnhNOzGBQ5hMMYwBCq28mhLY&#10;DX/i6iAuHjmMgMAM/TtKJOFcOdk1CePLORHpG8x8aAs5OSMgI+/5asg2ZIB3oNOAfwltOhfUMxLi&#10;ZMB7yIFnpp4gyQDwfCVJcTjBY6dzVTxJ4Pvn5a5+bCbbtlqJqvMM9nlJjgJj8xZjUlNuWxMcFpa1&#10;OHgzPch8hCqGRuNySzGfINdpCmyzkZiVNMlk4yRj9xLeCR8fHa/fRieW2bl9HAe3B5ih0WTfJlrd&#10;P+ddAjbVYc/2tsskvHqAg79pTJoMcd/Hxokzb45ieAPlF/bjVbmjcgc/8NZk2bUImvGRj1AY+BPd&#10;nuY7+vk8tQ94Jc99PSt5jc2YwctOhOtI0vIbhvqc/mCuobK5pZcngj1ICK+Ethvxxg6VrVWS9qWZ&#10;ieCPTgXW4V6mtEOdaaFNJfZkp3MB0YcVRu0lA5Mxt2+X76yWRzBy8bHggPcDdV2qiaDNuLbyxLtO&#10;13DMeZ7Vk0K/ICC/kHqjVDmFuOxHBx9RXCYTiSy0dmPUNyrapLx5jyNuNO8kEHQlFyO9Y1/iK1DH&#10;qf5ixOiyPdDX5i1qV765Hg7g15/mknWQi4DGSAeCDqdNYDVhHsb08EYMnlrbJeMgRnjj4B+YqfVF&#10;N3vbNXULzFmYxO6bczdinJcwZuTEx3+qmSSsgc/cRiaOBNnJ4INQKhvJgRzwL02EeYze6DWbf20E&#10;EZy83UXWlPkFAMDOxbtlXN9Nsx7zrdMq6u2byfx84nTXM827Sjp+WUWONObs23c1PhrThyclsECG&#10;y+XjgyWEecTAjbPAvHz1tO2EpXJx7seOwq3PJXZJjg4CJ4k0J59tUOaTByYn92vylLQdNSKaOMeQ&#10;yDkttuPTgSZ3I+NQ5ozxkxx/hrUhJMtzi1DnmMh20HTEpg5O9MPG5/TQ2l5WRmPHGtmkcr3kmfgI&#10;nUtZ2x6avMCVJyfAMEEAPirQphJx7smd4bSoeTprPZhWhHN+C/b8tJdCqHdbaHpgQe7dXT5ieA8b&#10;aGO0s3ZjcmJrcaMbmMI8cCy8mlpbCcHpgz1D+BZjPBkt4PxfAtIZkcmsdOBBi04JzfUUJylN3C1y&#10;Ws7ZxFNKLbRzY7xyfIQt0fgR54Nsw5NrH8VWTbpTZAy4EAdMw+WT5FxDOKoctsm/FJGMS9owrmyY&#10;ti5B5LmUpjS62INCrCcPdePy9NdFbE27l42YhMe5cXDcjmjmZDOEx8i9FPVzbjcsgRh4LtpbTk/U&#10;OeS7dsWPVhT5Asp5BAe5GMS8zZw49m5/MXplXkw38k1C2BkHpE8a8taoHgmJw2OWVRYZO681M/2Y&#10;49K5OyjZHcxn1vLXdXqT5O3Mfwl543HIbAfLXop6n8vch7c+kNZfP7mqxUgOUk2ZCOdIW8cxxh81&#10;UnbBT+O+5j/tHMR6YZJiD6qtVYDG8lOOPUtrwt02W1ses9aQlVUhbDx/2iScjYizGXvMHABdXbXJ&#10;H7SeDmLlEZLLlf0fyy62JuHiOfTVLLg3eEjHg76u1L3DDwR9RZK3eE+mr5SZNI+M/LW2c8bxJ54N&#10;m5BjAIiuxNoEpgHggALT5awecTRtBfgv9JVVuMhiZDrKmwrdwtRlGqL5UlUb45PHH9NZ6N4S4COP&#10;pq1DkeOxgOLAs3mg7OSBaaIW0J60DuJwQz38VdLSNuMIwNu/auEXNNHyvfJjjNyR6hFvDOcWb7w3&#10;GRDkVDkuFOJhZJ5lv9xZuQll7egRh44HHrGSttnN+yDJa/fX6HpNgpeaOd2+ot+2J3DT4/gGsBo8&#10;Y/YYO+u5Nn8nZM2QDQacbjme5AuWyaVVPOnhO3TcnDMph4+Xc5ap9QEGzZHj+EiTyqBx2On9JZjM&#10;JgSoZtuYfurPVJ78a8rm/wDo4T0dFX+8tVB0uSNt2k85zjl+5ArUzleMh3P6d1Jw89mwQAyD00Hb&#10;zggRAXMdY5rrDb2lbYNqRuQIz4FzTNHD2ByeOA+QflLqLfBvBnwHzrJZ5JxhcggDp3NVeqcloV5h&#10;wnM7jH2bxzHx6lwuoRbZQ9q5eg6nLGs9eDbaEcC1Sj5fp4F0PM1XSGJgO8PVQ8wEA576vlL3N2Bj&#10;6iAuJGNy5ycA1apW3IEZ9BeI8wOb0m2erYxO6EiE7kCpNYPBxsgQK6+mUuIkIqCnyRsjrMxndNKa&#10;raPNPaBK20c6OaDT0uWjFDs9QEYQXIxpbSNGbZwdJMyesCsG3sDG3GPqca/oiE/7LHP5x5m2pRpF&#10;cStzGyvG04+ZbXDdcPBtnp8B7kfUW5VhOKjmQ70Z+Z+4uaZ4z1M+p8RdBjP6hzQHJNHMfXTxN9jz&#10;qySOVjjH5imTzcm3BxrUGGSvG5LqZbt8GdTCaxEe7PHAMHxEAWSi5hg4+mtOZuBmz9wayWTj1Mi2&#10;yVs8GSAC8+5mTumpBOkKTqAm7fT01rTNwN5YD/E9xcxyt5ZHggB9O2tOHUDndgRxntxk/nXjs3GN&#10;U6w9VhZTaNanDMkA9EHLWfVYQm54zWh6SRK0JA2s99YzVNUOXhLPM8xc1BxjpMsdNzSVKKFOHF6Y&#10;3ozqnvJwSAnvok8IWMp/iKtvCDgIv6UhdqOs8dmOtaPDcby5BB312kzmDaBljv5xri1n95W2N3mM&#10;eBcJzmi1sc6Hlib015T9qDzfHoPhrnWecw+NbNWDjA5z6caxqaEvEXUYV20g5jNOtlvK22HqZ1pp&#10;BjZjBBBxqhsx6ishHGmtOdru6ESXVEwZO/Gnu0NM8cHGq2RwlvCKQ6w0Kn5gNsTH31oTOrLLm93x&#10;rDWdyMitUvyESHQklsKa5R0VT+0CYmc2WYC/hLQnDebGbXnL638Maxml3hGZMcHGjFQVYRzYDf5a&#10;xej3ds6710pStyQEnBGTYnvk5hEYHOHs49jDptR6RCLN2bfeXuA3B5a6cpOVjcsrNjItOZVGDGfa&#10;Q9I9yk7bdg/iK7SuaDuY432caz0cv3BzgMcSTcmpz1yU3dO0S6o2btwrkmQ+RPb5p8jPzVT5e4Jc&#10;5/LRK5yI4OBcw5JtJcHnlw3w/hrPakJpn+krIRx9X8JAXAxmc5/1FmTZvRKsEOM9b0+SNyDHd5V1&#10;VucUOQw8Fjq3VvLi0zGGNZJPKobBvxwcd1c/gObMhJlfoOeydSlGYs6PbM3IDR2uaJadUBB2zm0v&#10;hrDSVJec8/4qZmFaYNG/kXuibfMOF9dVAecXIyKYzbjgz8v4aGzB42NnD+GiUnZuY+gunuU1QJ3A&#10;wTR4Do9L2+8ucnmpn7PkjHjsI9T9sLnHHprFmu2joYSToSk5HgFj76uA6bIaxg4FT6XqBk5sYLvK&#10;/It+kcvx5/MXn17WNO0RTUU9vReMfuDQ1xK7xAQWMg/KWtTggwjs3/hKhzBwNt8RdDdXtiTDa4J2&#10;bLn2DyuWuLRjvX44AZ+UNdvVw4ZGbH3w+QglyLMKobBHglrEQ/iEXZ4XsnFcwO3Sq/8AC9tcxzI4&#10;m4fqqG8qymKeySdiIhvMLnWY1A4ev3ONye5GqS4l5IMi6HdZ3JByTnfTLJUm1SdTXJG+tweWLgQ2&#10;n25DfOg8vp8hiZFqlL0uS7g8tPoUrtiEi7PLBKbNjOQqPS9uQLI4eWlOLrYYIIONEpXK5s/c2WwM&#10;5NO3xx5/DCndE1hak609WOTto5S+cm1IyFtW++uxpfsznTlsDc91b/8A0ysx2H7OyUZId8qQ4m/l&#10;jJ0IPf8AeiUOuPWoJb3CmGNzp7yX/KXCzYVUt9e7xHXIzVUWs1qrJfKaMZb5Uk83g3NG2FoQfhwd&#10;9cfzDbBUdSPTs5UAo2V3liFn/aV8p/YXNqnegmVVTUpPh3c66Wp+l5LIWW7MGO7wfzrLyfMCl9zd&#10;4v8A0mzC5fa3ckbRzfJ6Pn0A/bzrSJe3IzGrJNLpnOODjS3fx6a8e5mzTarDu8ZjFL7YN1I0Tb+j&#10;AiI2+mvrB+Iv55yGebK1OzSlShjhTtzAv3Bp/TX4QaxB5+RncegifHUBIONQ7eNQ3A1sw8m1QlyL&#10;AkOpGzlzjc8A+Wpjckuc57Czh5AO5kVkbOBthrp/3syClaVmWiEWklvuAtqtzSTkc8CaJOfAhgHh&#10;ONR4fMSlSrH6j3J2q1gGYUX9VU+aStywHg/TWqTSeFt+4mRuGTzIbTXtuG5gVJOYmwqjDakb7yPG&#10;slnEvlzbP/DEuzJhR7J/wWtTUWV1Bsvxk0emvTYTlVbcg5JyW2mDjuQSkEF+3c1UNbkIG/4yLYHF&#10;DubeBzpwWtMaAjo8lv3/AOdc+6FXuDqGmPuJeR+TB+mmSUvuxMC6Kk9JuYB44AZ/iokSixwDvGPc&#10;jVqcpUHqW05vldQElRDhbH5ihzyYEfkxmPk6hFrTzZ+NyO9GDONZu4pfHox/3vAtpLldwzHQmqAL&#10;Om3L8eNsBdFbN6PZSonI1vMQ2m3jKSS6zH00zJ683xyCCxkXmXOT58lT1r+A04VSv7zrADMjgfPV&#10;BmFNjclOGDjILmIcOtHG54IONIlSEbOMnlLw7GonwnasXrp6R2bnqaoDSfZnLpO2fOY7SzeaS8Zi&#10;Hx9Pl2kTmFWPZxowG0bupbUKqHhIJccIbQ/iL2PlnSUxtkyR7/EclMq8v4Dl3aRVlkm7B/TXH88c&#10;XnK3KvB4HJzX7iw5uzIZ6CCDjIVf0hhEKXFsPK8m9zGnV9G0uWcS8IQgyKVOKDe025yAueYu09kl&#10;EEYSFlvIM5BIvtAlcpjHjjBctrzOBzOnWRxcDPg8T03Tl/7JZ8x54uKkHHY0OX+2tCmlUMoJcAIf&#10;NVbryj7z28wBbWP7wRsTAa6ONdinGRZ3TsX8pxjpsuMB9ok4K8mx441T5HL3MycpVIQhiHjVw2dy&#10;8kbnAutd9mi7ZzHdl7hs1DyskBcC6LpyUDh+dY9/8iiYIONb9s7IR+PBGvBubIjmaasWej4Wle2X&#10;CXkc8cau8rG9uKEMY4ONWSRzFvczrxDJKle37Odomo0iXtywD99E9ONBu1PAg8wnmpggXCaYyWxv&#10;YOhdNUpQ1XU0HA3wLm6aS9y5GeCDj5i06cTC9x6nVuLPZpMGzZtnXtHJym46Mjg+Y8qz+ZsaZK8p&#10;vc78capJHDnuacH+NWSqK0HbPHAs3JOG0eeA9tf0RhbWqsYefTX2lkeNyRjPAY/VWSvG+pgV2tlt&#10;5zo9Q9Ntn5MflrrYTqiOgslDzRs2bYLFyPqK7Ebkcjx9Eiskvpvs0YMAPxEhkbQDxxntwK11ShyS&#10;ZS8rG2J5i04ezvtXjPbg+Gsxl7wcb3A2XRVJvMbbOfpLmOZso2MqxZ0/L6VNbWwwHaZsvlLBsdzB&#10;dXGelATBADOvSDa48ZdnWYz5Caq8/Z5bYX8Gp5aTyZk2zYm4O5mhKU3bGafZtjTYAbHVXeEwJucl&#10;AEOnpLhXZezLMp9yPqLtitHmNtu0Cdme6J5f7Rho2Y3MxO5c6mry/kQ2pK0ZNh4GbEQ7f86hzhwN&#10;s2xwcZOX41g43hHLk8BuosVM21pbNSWqpNuFR292gfW4PhLN6blb2dubzn8RB5oPUxpSOuOx8/fX&#10;WoSqN245yTklkqSkxhz3/qLMXE0G2UyebT98v4+NY0/m5Y+BbiGvb3NDLe8vf2ks8CAkml7jVJHc&#10;jUwdxWUkV5cN4HANB3Ew8CmDleljjQF4QcBMidQF4SG8IrVJ54RtngVJZtyGVwl8rLHwIpUfoPOK&#10;gevCax0HmBCdxXaV0eTjNpqY4k7YOdGyoZS4z2Vydy8WkOKLchl16PgGkzIQPB+orU8nBTSk7Oxz&#10;P8CS528WpSYa8yEwQIONuRXwjMcF/GDOq24cYOBUCaQaMlnPGmSOMedJ43cmQ1xLyQD56nEDzx5p&#10;4I+NAd4FAobgaebt1QLFA4xow3INLcx20TpeQEfzEAYNSMhbaS12i1ajEpsNmo9y5gZACzYrRxye&#10;fNh9XUWwU3szcy0YHjnTg5dtbAzp9s/3EPmcxebZPNKXuL+E9IhYX6nxHKLzZ/U7wfIKRDSbN58E&#10;ftILcBF3sOR7gPAHTg+GqHtAcDMMDaDqfyLkYXObWNrWg6F3LMRarGHPcv2dtjS4+N8UkfTXHNSM&#10;92eng8sq9CHgyMB4G3GuG6ob3nr6Pl6q9A5ZmtbfYcVzNCUpUesz0YyRo9T9HvZq5wBSk4yRkwQL&#10;YJezJKm3lxkXanFpQZi8o9yHJ5ap45Pjc2VthCEjGeCDjIqezZ7s9RcPpGXlJ7sP6az3gItgmBCW&#10;8Cz15L7KRCu8wJtXlmn0nVlOSSXY4wbw6J+4jB9skp0MDG5b8wuRcxTBJmPAlOwyWdx/GIucdROP&#10;WAm1v2a03+kJVuYbYKjmpMBnxcCwggyGRFno8anTy/EV5Am86KlduPPfuW/MVPqCYMoyY4D3I0BZ&#10;zAZhgggS04L+hcT0Djscm0TBSlOMA8FoVxanSdSS6Bk+fv5rbjJpthrzZmlSTGMYAxnyD5aHfbB7&#10;HYgjPkGsb1K1atsTc1XbPTetK0krAbFm2OUkfNIS6ue6gnjl+THf5flrB5HPCOc5v4i04c0HuWBN&#10;hIarue8Wpe4PN2ZLescS3Kh3H9Qn3YFzdyluE8aw0dSS5nLsEEqKR11CEKtU2V1Q5nBDhsCbwNxX&#10;dJE21arC2E/eD1WVZNnLIEcZy6aepfaQRmyOG/c+rkXS2zul5S5bPoHPtFwuorVPNidKOW2Dcbcd&#10;rprkps3Ht22IPSMZjG9y85dHtkIzbAjgBk6mqobzapv+eM+t9XgW8M/VrpTrHL9NU+uPV/pSCXHM&#10;2O6b+WkQk4W0tdCyFP4g5LqycDeFz6lsup76Dt54OMoMdrANXCpNj/YLYBo31yMnTWbs5eRyTBAC&#10;2u7pidJt/CcI5Lbdw2yX7VGUqZWeZH5ah/8AGQWuaPj6az2T0G2eOcBjl5vTRjaJs7lLCS3mE1uR&#10;3eWVcinGY/qv1cRqXSmq7/wmDzBw2M5xxn5hbpEnk8bQE9mBy/31TySN7ux3N/Jdtp6X22ba85/T&#10;XoNJxd5p0rIOAd431UBmDwceSA+dZ68rAkeSDgGocrqgZiHjjSaHCLUlkcEJHxp6X3IyZOBDR5yL&#10;QqTl+8zFjB8USHOqUPQdjbK5G2YSUEcYLdy0W4uqJW8bG0WzH8RYy4GOBsCDuaWmtmpsbJg2vG1P&#10;LXjvMH1D1rC/TKrWl1tnj07nlrzBqS4Z6+j8xd+bUKoxudFcB1I4xkPGu05MT9lOZ5mdu1lJcZOB&#10;ASEHBnRIeTj41W3DckeePgXXnEjJHhDFVwG4IEarY/ZviK7M2ba2goBrNuSPWj6irby5G5zq7OHn&#10;cgAq3u5DE99NQTl2pNm2jc5+Aa6Epul9O9YuQXen41jNHyccDkF49v4i9GmbiUyegjuQgE4gIK38&#10;6idk1Rmx1s+YDnWVycugGD70R1/vEtU26S8bBtKsB7hrRRE/YWJyOoME2Ymg6ZdMa1rbZMBvGwII&#10;z5yaukret/6h+kDhtxLyWzxx9TpolTYxtia3TVwnDiU6HjWJzyeCjJgCnu3RXaL5NKgwDPBf5fTW&#10;YuHDmMmNARuHLxyrgzbuY8kAFElNQm60mN5w9NY8A0u0MZNbUtq4N6LmMY8ekobij3sCtpSPLJS8&#10;8lzZ6C9wLpxxtUJNZd2a2YiHB5njXKLOX+0ggjBk6i6Wptu2bEvOdMPwvAst0JSm2BcaRs/ldYVC&#10;Q8AQC3VuqrVEwGwenbRvvu/MIt+k/rCU5SslmsEtBvEdr99cKvJxMahencmPcuFuk+damLm2qf8A&#10;Z/RIXboYcTAk4c4GwC4OmlNKbZMx7/Mj8zp+NM9uNpOM5r4tNY+8nk6rB7nPct9PwI3hxuWzMfar&#10;0+7AthtahFtlUU/LWbIHsPtRPL/xLnul5p2JYZh6nM1VdphXgzX2YT3I+mMShubaUGnSdmM0lYwQ&#10;AESAl24qfOKfbQEAGx7KPqF8aqtN1BMWfswT/wDYtOrSoG0DJjJ21okY9Vy58caehzVN3ByAbSdQ&#10;DCN9BY9lJpI9K55LoN+fmPcjHpjGgNWbO5dJ5Sxcx84gtQfH+ksxcf8AyJPZ6heYnoSpu4v5j8nK&#10;O2CabzMTrDSEVwrSYXpieP4qpa05oslN86mW+4mWaJEWbqTiHkyIwNv3IFDZt9RaRTcrvPQf3ine&#10;+oelFoek8n08EAC4+oiTiV4HOCPTj6i2zsPsEYPG46hVT5gRtHMQQBBcgHzCeNZkJ1ptOTUMuJeN&#10;myYhj4yapLngQcjcV3HYyD1Vaqfl7mcTY7mPU3dXYlDjZsgGcnER046fuLTT/UFGVvJ4VzYgsW4P&#10;hqtvHDlsPn5yF01tk4lbIIwNoNSMYrpFlYx7znsZ1qIpIXJtLJIyNm0lOE1rzSLl2sJhjmODuDWt&#10;Tx4Ns2PB8Vc9vCXnOP4qO0Id9M6Q2VyPfGWNaFK5e2gmODvj6apWy+YbtLsnGug6QpsbYYDR8ZF4&#10;xlMz00uRZ/tPR8XjOpix6zN6kl47h8epcWkbOxtpOyPHHx8vS99B64IOAeBHqbZ4GV6MBdT9xaXW&#10;9TEBCapYBGzvPfLgu6i7Mk7xlJ5Sdy8PbgGJYbJ6bwNt5j1FfKsGSZUWcN+3c01zGTqbKjr/AFnX&#10;YxNansOG6wqCUmcvtzBzC3fzrMZW3G2LeNqRrWh7L8BDmcnEMIxJM9n7l/wAtwdNe6oSqrvniE3d&#10;aMyOcEjbYzcflowNw5jJej4+mpkvp8jMllycXs6JElb1yPG2Bct+UoqFCin7QJoM3HqRrB3mcmfp&#10;q4VQ4cxuThVbeSslu9GraatsAaNxgIunNh+8uSHDB1Fyjxk/FXTmx94RsPy7nLXJczItUaWF7p10&#10;SYOWfXuIDWE4bNpCeCDUMTqJneCObEHMtrMdojwjlyBmEHL5i57FptbHO1mOqUKXytzBwca0KTuB&#10;2/4qDyvPx9RIjjATGuLm7ppoNOb2wjyKyNyaee75RCLE+0CBJjg/DR6n6kx5I1xeTxje4bSZpapw&#10;MnHBwJ+WPHEHGDPdUsZCGHk/3AmW48BMmn5a5lybDTTtE2/gsdS4i43mNVtw3JBfUQZ9TBGufdC8&#10;TU60uzj04h4I0CalwEwJwjj+IqtHM7JM6XHh666a6Hx7i+XxwIxHbg4+ms2HONPqqQ0nncg/USW4&#10;tg9M0LOCWRZPxFUHk4wEwR8Y+WmphNPaPqctV9w3IZb8OF4eFhmOm/TJkvqAcZOfkV2bkx/EWJuG&#10;7lsQ+PgGW5qrSKTeYx57pI13+Mwyu4sxet8thcG7gm7YI9RVVvQcujcnM51Ak1bfvq7EbjbcemqT&#10;UFSOQttEHxV61y+5sbtnJZrdNmlFYbmMDaA9uAnT76GkeEgv4ziwE1RkXE9WbRMc2BGE5Rwc1dRU&#10;fVDKpJLgjPrf41bmYXUxDEws2ppZHE4bRjyHVEnkwGG/j1IP94lWnDwkBM4LfSVPqCcezYOYvEpn&#10;LMpkvRZ6R6zVUcW7XJPuc1PHBwE1FT5HLxmWqbUCDctvfWJ0/ON2cr+j+WXt6CPZ8p4vk6uqOtNm&#10;c4e025A5CvRqTuG07ZAftup015v7L5w2eE3ZyfITlrrrZHVA5DNtwMfRJpD/AG1DzMlUlX6ja5fm&#10;1N/SdCdn4P8AqIFMG4+CP6a0GYN8eSD8NUN5J3JiHx9Mq/kPP41tv9p73CcUOaU2M2fmQLnvaZT7&#10;0LbHBqQLrVozwDzoNVEnvNjwI5a5sbBlo9P3+AizWFVJUecsjmDlhYwH6q2yn64JGTBGfJylkriV&#10;kbPTtjA5Zf31qkjl7Jzk7/w1/WqUxGKsPC7mq2zYG7dkZlk1IOoslqhmygcgjg4FaqbuBHZjQ2rG&#10;Y3g8YdONcxMc26s6BHasA7wjfd/fWet54N+93aP+9Rmn2Dh4M4Y7qpzORkDMeRy1gYxKuqfZ3OEe&#10;637OWqRyfc5j9T8i6Wk89GEdlYnLx74MGAFyO6jDi5bXL82J6124dNhXdMrbLjPLZs8GpbWPTgZA&#10;kz8CtY5gWMeCPpoYRuOZX7y+8tWwm/pE5OqSUPfNPHBppM8hMChjGRm5OH+9VkbysdsEcB7cY16z&#10;cqo4tKTSJXLyGbANB00epunyGJeg41T6fmDlgPOBTPtI5bOQGgOuMf1bGvWs61DlL7hv0vHeHgsW&#10;1W6gp9zux422nGlK60vZ4+pzFoUwl4zNsbb9NcU62N3DrtmSk8x9tjJzAPGZcxy95qLvbb43GZse&#10;CPjGuA7eByvff2fzepx+4eFc2Jrlm2SOaOYLBgntxrqLZu45F7UudRciysmAYILC6i2VuN5IDQzj&#10;WlzB+EeI5Z/Fnfknb3h4LHM8pMzSXkNztTy0Ypu2EYMfxVZCNxmX8huyfTSj+luitScx1RR5IL8c&#10;HAlRbzfPYzabpvpfOtsmjfuR9Rc91gwcyR6B+26a9IwGa67bORycLptw6Eb5FkteN71+A2pbWkUv&#10;OGU1lwDQaiA1Q3HHYjg8pd1hU7u4c/mnbJxa4k5AkBHy41Q9pBCOSYzcY12M4Hgycu4uY9sDccDn&#10;BB1F6C51p5u8wGX3Li1qm3BICYPMWbytuTjWnUvKyRkAb4qsIkpOkJHNBmHn8pVurJXg1oLqDsyE&#10;gJj/ALpWSYTge7bs51IHHwuBZr07xphjZ/Wg2BMZvpEUPaBMGT8l4ILf+hZu3l5GznzICcsiuDNm&#10;TkmTiOkqsnb7yTIflrThyv2bPp3OooY5eMJMcf8A2Rq7N3DbdjwQXdPpkWXk5ptQkmSzCVkjJZjU&#10;yTjGzICOA9xDa0rAbAmOO1jWMjrjf3uPlwJKZrmETu7WddPNog2Y8cYC+Vp8CAvNqAzD8tUOcEJo&#10;QIbMJGSMeODjHzFz82btGoiFvGkPK43nrlJcTI60HHk1fhrJmHoJETkIi3Z49GNJxsxTBzkhJ5PG&#10;2+3tXAtm+0A3jYEfftLJW8rwDwG1ILSsg5HZHkPkGuz7pmGkM6sKFtg7g+Yq3NJWyf6wdOMYlVRt&#10;yefkGqfK5wSBycJuNPQlq2iHOtNIlZCQZIwZB/uKZvBIy4/hWlDp95vhMBkecS/AP44+X8i0jKA8&#10;8cDt6wM41m43jaB7g7jha1bbTVkeAx8651qBv2U9wdy7pqPzigsjhvu0xPGHUg0kYeDbOc8AOrqe&#10;NU8YyGICOD+ErsPedCMOpc0iKLJp2jUxndBpHg48nL+qg7yX3rECJbuMzk5gqGQhAjxxrkqDoBmX&#10;yNzHng1Ixq4Eb48kYLcaGyeaamT9RXZwRs5bZNSMfU8axcnasthUlPnlHy6cSk7Mx9bmjXAk4kzm&#10;m5qcJumVd3uHGAmCM/8A7FkG1emxziXb4EFszdbnK2TlRnVt7XGZeahKYqxfx8JWqfrwjZtZj4CK&#10;nkeDclycCpMrmGBtZj40SGNzzvLXf+rN6w4W4sjesHLAZ2fmKHL5Hvgjx386Qxjfub3fWnUnIyOe&#10;DjTkVKEGJj9jJZjW2bP6g3Z6xjbcY9VUmsKfGEmRB6LITebMaHJ6lQ+E6px7DDtvGQMZ+YJYzVlJ&#10;6hzB47q1SnyXpdKo4/KFykBqC1B8g/NXhTkdCe3ud1JzT9n95c2Y+AiPEoP2Y4Y+MasrNs3jJjg4&#10;7qvg/Q3uY4P1FgTecdVfBoIhYxLTHpfS5Ay7Hy7awfbIzIzKByu0t8HbPAuUdskvvS48cf1RrrOU&#10;s02TLjsMzmCFVE2zPdn7gbkb7/fGqHNKfJvOOBHtl9vXgj6glqrwjYzb+8XtF1TjzDumbOJPvMpx&#10;+WqSzl495wLYJfvO7PgwcCz0bMkDkHxE8+FqlcnbGLg74+oj00GQN+C/zNX9tPUWzJA5PHH/ALjR&#10;KqJe2M2OGA+e1d/bQ4/TzK3A3MF+PudQarcvbj33Gk3qgjYhwxnyEQ6QP7z3OsxzdQSegOyueDcy&#10;4AY9S2tgmknbOWx4IwXLglx/srnA2cx3ZzpruSYN7LbHB1BL+b+bU9DkLFntGFd1MQ4JrSRuZO9x&#10;hV82Z1g5N7G8P+qtUqil+0h4O/ylzVPBuZC5xh4/iLteXuYFSVVs+M5fJ4zpm2fKbjtIleOSn+lp&#10;rz3eSvUyca7SldcDqSU7s5tXh/yLnusKfIF7jgXo2FTUcZk3WlJbvMYzwX+kqeQZI78EatUwbjt4&#10;4FSXkwKEmNdAZhDuauCNXaTk01nty8THArhL7kCoJzVJGQceT8VB5eMkc20UzJ7pnOCAHMV2kbcY&#10;Z0COPqFWX5xqHaWxckxbOWLnmQdRddTRxje3oDi+JaXGdHkmLNycIT3IBiuDItgk84emv4z5Ccxc&#10;LmcZkGN7/und4ybEWoskwmDaB6+C507gtMi4h2qbsGdZP/fAuotokvIH2mMGS1zPcXH+0AeAgPGP&#10;TTsZCq7hDk32FkjISNufpwWvyLAagubzgjW8M3llkD4gtRZLOBj30CzMBtZB4nJ7qih9ll4+4pkw&#10;b42V6DpqyPGeByeDzC6ahzRnZ6GRenXnIuSU+k2ZH73BAu2Nnbh7LXIGEenbKuV6DZ2XoDL0+nFL&#10;toJSxNADWI1ES4Rac16qjUR2TK9rEvG5bAjsctcr9htmY3zmAGddRVRPGzyU7tHzm/MXJdQPBhGe&#10;CA/M6a5+8+GezCYFc320fUUMlPuWDIEekRKV6znWV2Izxy4+Dg5RCK26ojM9HK3Lm+8sZB9RdCbL&#10;xkcjwQdNAWYySeXbtzIHGoRaps7p/BLserjcFXI8zZNVR0+FhNuA9YSvfx4I7WosNk84cySY4I9O&#10;MZV1EQeMnvrE9rlP4LD8PGNRcv5mttbB3MGMtVYbkRmyn0lAYJ7cZOn441m5N5bZ++3Kq3SdaEM2&#10;AFaFu43hMf8AzGku0cm05JLqy7PNog38lPr57WouP3hBmJjgVkqyVvZaQ8EGpcVJl/tnzrmMZhVQ&#10;mvrNOZk2ye4THG8wDwRqkuCamRa04l5I2R4PMVD7DJbzrp0mY5Iy3HebeXGNbNSbO9KX3UWSyfPo&#10;99apI3nZTY8HfWLmUtarbNTGf1DDagHgcp6XzAYUSqBvvLnHAqSQZAkwLbhdoxZndDw542ua3TV2&#10;G4lLweQAhxrGSE7nfUNvNCBItOkhuLtOJOPuKtt2+BPdsEt4EN3jURvAdFbO5gOAoPqrvxxbZtgR&#10;wanV0l5y0GzJGQEcHGvQKT55cCCMHS5a57JptOuxnZAM4nD0zY8F/wDDXN9WOHu847/01uVQN3Ib&#10;8cAMixOpMhFFCxilBNc1hqmycg42R72nGPprSHjgZtaDjHprDaDuWz/qq1EcEbOefkIrXp3gS7ZD&#10;zPdnLk8cYPp3e4s9I47NenDHwXeWplt6Hfo4z27aVSN98bAj8tPS4S9BDrCXjDLt8gAue6wGNzn/&#10;AE11FPHA3lOgDBxjufkXK88t7tgVqXGXNSVuXjIHPArs3eEftsfLjGs9bjJrwKyM5g5gbZ/KTSMA&#10;zDPfx6caz1wQcC0J44HGQ8HLWbzTmL6gQ4AvUNIRKNwSBPXBxrQ8BQm5EiOE8O331M3McfAvgD8s&#10;clDnREbwhlNldPuXOSBa1I6HtcYLi5/J5SLHN6FCawz6TS6a3Mi2aQbPyR/e+otfkdPst3yAtxpT&#10;HTyLy3Jc3OksrXppwHdJwqY24wl0fT7ZmTIDOuhCE3CU44LXtCwin3BDWIIwZFoI5hvmjfyKlNrY&#10;u4Uaf0y7S+YNoJcA0encVVrCcbyM8EHAMt0aGuHG7DO2Mq28cYCXo+py1PjO7uEOTOe5xLyQPccf&#10;GjEnmj0OSA9xQ54TUwQI9K5GNyMGNehX7JzCU7xdpPUj2AjGO/cueautJH2TPpKeAIBEOMXL764/&#10;cSskF/xo9I5w9Zk3lsco4xrkZsJUlp08Ka2MHnE8csHNm/kGtCp+rHrmwk4l8uqFkc33d6Tme+lL&#10;5GWVDPG50+aIaJuFiN3KD6mbLUGJxWF7J3BoaSaEMPHAqHK2ZN5xm81bnT0mbwj9p47q4DPZJeFV&#10;4aaeJ02MS3JGYbwSAh8By41D7ULATkczmK414zGEt4Kza3eID+Iu/wCWcmqbEjyPzHP5OE1bqyZb&#10;3nPy0ebt8HxIEyPOUEGlgHq+4jw2Y+Tqj0tNbTpqTMShwhkJBxnyI9K3mAef+KgMnlZI8hvw1MnE&#10;4bNmwILGf/GsygsvHqknGnggB0lmM0JgsGg4+ojw3g3I8GrqeahpG+7aMfU5iRjLWq3B80xmaPCB&#10;v/ioPL5oSMllHqsbkjIeCxn/AHFSZOPUxxrrkp2TmX903ij5wMOSC78RWqXzQjkh8fGs9l7Mlu8H&#10;jV8lecgIP1FzE1Jvwi+TCaNox5AF1FmNSOHoSHjj4OVcWkM5OO4j3Z4ngzhjBctpELaHv3TH5fNC&#10;QZI1cGZCBH1SIk4pts2+HGPqJ5uNtAPBGcWNJmVMHJ2jm/aozvTrAHTuKySdmyk7Zi5jtE1eYRCK&#10;0mBG1R4++PlqhPKgvE3bzC3NXuLoMK6pUdZyWTdvPNs2kM5LMh3mbEQ4+paXLs4kZG0xyLYO3HLB&#10;sCOA4sBC/nVDmm8udxNY6ttdrCMXzjvDZm3JTFDyp+bTjeav7HdVPePN8nW8x6kA+WtIrSeYJDKp&#10;bzLbUQx/kWey+XjgGCDucxeU885OtUg7vCwupbYWofL9watbB3jb/hKt28eeBFx/3a/lmZYw9bhh&#10;/wBDccbdDphLyQN0QblX64JjGsXTVq26f+TaKQORjjGDqK1spOMN76SmS9njIjFsnH+mnzMk1nue&#10;IhMJSjK5pTY47+PjUNps/wAY8+pbV23lu2ce0nEP6iYb7SJK2mJ20YCkt8u1nXT41U9vh4e7wnPO&#10;dEA7eh9PkZENnFBuXLI4W3GPlp+cbR5jG5xsJUX8TgQeWbRKvgFu3ZcvHc6hBf8Acu6wGkaE2xkj&#10;0jFyU1rdtaOMzZns3c7yCAwM4+otmqSn20tZMXn3eAYlnEzl9aPHII43wh29XwRq9zzZ/Mp9IdzN&#10;PC6eqO6u5fzxAtj8HUGKjDS6pH2cmSeXzF5rdH+f5VaiDFcxx6dzTWYs29aSfRgOJwEaP/bMm8A3&#10;+nS/EINcxn5kWc2u/gNTGWxvI4zU28v0+lgVPnjMkZMEaZp/aBLnL3doz2/huVanjiXXMj4WAf7a&#10;5FPJil7nUG0/NKaZ84kY4x4DAWcTynnDYeCz9NdBdnto3oIIODpok4lbY2jGBLbiMhBd7mnp8A66&#10;I05lo/8AogH74yrWG7jUBg1EBHs/cs3p4IAXICaiuzOT7m5YwOeNxy+4t/Xlq1t7H/7TM62pVYYc&#10;TTUwJ4bjGP3FW5pbbEPyubqaqQ64koR53wvwllZ/lNsltg/GZpKia4Jgv9P+RYBvA4J8+NHwDLb0&#10;1fJhWDkznRYlJ5d1ZxM6OmXpGc1+3c6Y/fX6wuNgQr73/GIyc2VJ7aPhNUF6Rlb6J7kH7mNfk0k+&#10;8jz6izKVnnTMeC/cD8RXBpNJsYR4LAv5ErooKm2Xj+ta1VfTmeM6PHA9PBzP50zI2e5zE8HMgWwD&#10;lc2NYNHaGsrqiVuZbMch8nmLvsZzNFkt6e8xZmMbG3OnNUle7Bv6/V6vjQGoJxvIzhg1Phqky+V9&#10;qjfRxnLp9T51MmhCM9xgg4LXMXQoycRRluQ1oNk7ckDn2zUucxaQSR2RnsgVDuE0I9LTWnSOabz/&#10;AJi5HM59XcNrGQjPXlJ2Wx8H6fgVPqAeAYILGQhdQa6KnG8hbY4DiwLlKrKjK4cbtBwE5i+4vMKn&#10;dsRk4fTFvGzbQZ4NOBbBS9QS4MuO2g1NVYnR9uZezR8Cu5KPcSUd4OpAjJcy/wCHZ8YQsY3uL+Et&#10;M4IOMZ4FnreYYMkYNa6ofb495xwakCAjmGN6ePzOmoYaHMBzizjcON4PBHd00QcON2sOYP1EAle8&#10;uXPI6uorsOTkjbHxg5al1xOurdB6XDUwqgcbbHBp3Fhs3m5bp8epcXQdP0+2jlJ7wLcfLVDmFLy5&#10;sTBHprSg4hUHV4Oc5pUabdkcZOCMi6JpiXijHrKhil7OOxHy7flrTZRK8Y/8xcdm8oqzTj008NPE&#10;2oUIG1BT7KBtgsZBiWQdjlgc5NO35a1oDZzvJ4I7vN1EXZyMZi44OPy7S3U5+LxqrYI9WNa0wiM+&#10;7OQwR9P9xacP0NuzgRtj3PLQysKbHGPHBx/DGq5LvRZ/DWfLqcrh41u8QTarbYPtzEgeYNXATqIi&#10;QZIie4k3mYzEsh1I+WvyaEHGPJxjSNVtY3Rfo+GvgOftqJrtthHj8tZ7UBeQWD6dtXsb28TBYyeY&#10;kSl3LkgAweUtHFw26Sq2Ec11qjPW7zeR/wC8aD1BUG4EyacaZeOCSRzZg1ICaSA9lkc+0mu4/wDA&#10;vQIXLKvMOSdk2+WbzswqHvx8a02rJgSNsBz3x6ZFjOzsY7j6D4WndXQkrlbZ/KbMfB5fjXC5rlqL&#10;HyFh1uMmNZErK23cDcsmMcGpGQq06n2DYJT8r4ixmVzQbNzu0fA3KiUwnhAlPHAe59NQ82YBrIta&#10;y3GZNSmhLaBOG25H8a88njjtKZYPijW8TyoSub/j5Y1hkjZ+03o/NtE9xdr+z/lnoYr2cZxfM2T6&#10;lp1HTAPZgQNgfUReeU+5bDvQakF1NUlMW1wGvnWnEHvmSDjXGPyc+FP9Cn2HQISqSoyQbcjkeAN3&#10;UWwS8llsAIemJTG9J3iAgj4B6SZmg2zAh+mukdk+uHphdMYzUDwnaIIDfVUOVuHLx7gDwXUBrCeb&#10;+T2Zaps3kdkmMwFdkkqVAsYZcL7TLLI3tx2I+XbUx4Ns2cgNAC3cVkeNx9zqKhuJe9MQEHlrmMLN&#10;tbWdDNhVFqbvCNmWc+e6qfVjzeXuOPp6a0K4OCXHg79pc91BMGxnOA3AvQeXu8cxzBtKMrqx4MMx&#10;xwcCpMnJjvwctGKgHecoO3l5ICYI9NetQu0eVv7o84I2uHg7/LVqp9xesNvwlm84ebsQEcaMS+pN&#10;TkW7gtNJmIsHQn1OLVUDcjBzjgBntLKxzhzvOCPgV2qB4Uwwbzxqqt5fvhMdjPdUSU1K3B7t1u2d&#10;dbK5gRzYjj+KunG4xmFk6i5p2VyuzLsi35vMLNiOPpiXhXM27L2z2Hl/aibhfGbMcY8CZeNyBGfw&#10;eYgLOeYMkfUT0wqjuQLi08vy7Tadk1Fbmg8Y30HfIqSOYEtn6auBCXuBU8kvwZI16DCqqrOYdukM&#10;bhzGQEEf6avjORueDy1DlcvHBYjj41oUvIQ1jHxkWZmYURvkGnjLRDpvB5RFMZyvds8CPNx4OPjS&#10;ePBpGFertl00Ds3GAmRGBk5H92g48ggQfCRJnrExq2alTGhCJgyeBTN4wDwJlvokwKG4cY+PUWY6&#10;EaaXBIYyQZO4mXDfwIb2hjyRqZ2gPQ/iLFoaOvIe7jjHnR5m80s6huB4x40y3JeHgXIzXFwSeMxm&#10;bH/hoazbjM2wfCSZvMGSNIg7OeBOxmTaIcgpLxmSAZ44OmslI3I5zmXRTi2b57SpLxvuxDx9xehY&#10;zNCKChy+VuedAfPa0/fVw7UGYmCBWQjcfZwFSXjdtcAbv9Qi6ZE20e94ScPCNhgNGdQ3FeNgkPj1&#10;PxUBqCeWdGPgWGzxuQz3BBpwEWomEqScxk5u7tl2+0m/vc93B5gloQ5o5ZjPHAD8RB6bkY9yBg41&#10;ZHjMdvBGrdrtjk4zasYEpeRy/GCOM9v4avhG5HJAQQacCyul5gQPs0fHdW2S9vgbAj5kaS5Im5Q8&#10;3bjuZ1gO2BwNsPAYBebqLYJ5PLPAe3bKsN2mXHjY+O7zU7DJ+1mLmptiqzH5g8l0bLG2AIZhq7UW&#10;4I5lx4DHz3dNVWVy9k2zx8nzP8KslxtBnDp+Zb4F6f5J59cXyRzQbNy+jc6jW0rJS7gdw+PgHy1i&#10;f2k032PUufuLSJPNMBGNngcCXFZKF3zp8ZNNImBO0r4W2opjOT9lDwQfiJ6V2wjOHzP5EYmhMY8E&#10;H4f7C5F02vbOnSm0MS+eDt5+p1EYI4FA29xUMbgZm2RMzQm7Mj6/SKuT7rTT7SgDI7b8j7xjKtIZ&#10;yfGPJwLK9nbgkbY8cfG4/cWsyOcEgc2b+RdA6bURphBlxT/s2BEmcvGFt76mOHGmqrMJo4gyeWsV&#10;2Ta0spHm7cZs/llQeeM72jy09J37mBs+x+b5aeG8vExq1LnA4yt4zJG9PB3xq1M3AzDvQaf1U83c&#10;CjIc3fGqeScWWxwwakZOmtO4zKaglK5pgHnuoa8cEf8Azk5aqo8mT+IrtJx2WR3MfH5aEp8wP6Yy&#10;zZjgZY+sNZ7OCDuZLWP4SuDh55PGhvY+O/j4yCVvW1kToVpm7gln/MQEkvIYnS5q0iYSOyPJwJkc&#10;vH3+BXesyH1YVWYTAcDLBy930lQ5hL72tYuQeWNa0Sm2Tx7ggujj6l1Eqkk5ILDMPANWQsmojfhW&#10;mSt29lsCPuaWojw7bkZ4G3TTw5XeZWe+lI5O5bX47HMF+4uhS4y3QiySOV2WR4zHtx+YgMvlY43O&#10;CM+cnmq1bnqADq/61dqLpe9rG6fLIkOm1bhtwsZ1Jkrim3sGtGARFTxuOjB010tOBkjyQAWMzyRj&#10;ZucHxVz6M1a4dk+X1KFK92t4O44/wI8N424NXT0km9P4LEcHBaUNwzcxlwQcBF0PXGN0bhOJ4Rzk&#10;g04CKyDbkCMEF/OjEnpNlbBHHpx824pjeVtnLZ9BADllWI7JmynCg2Xycbwh4zH6SDuGfPggtYP8&#10;auw6bJA2BH3yCQckvJBn749VROyY/wBWFbHLyQE5AsA/51fKXtB0Y7pLnLUNvLyQcfGRPN5e93nI&#10;e5AsyZk1MNNMKo2yTsxwcaIOHzbhVRl8veNh5zpbnevwR6kBFi902NdGLDxJg2ctj4FVZfIx3Mca&#10;DjHuZMHLUxnOHtzAHU8xafRfTM71nX3Ax2GTjj41M+z+Mf8AdpdsDt5+NEhzTTBAinpgdNUwD/Z/&#10;AM6pMwISDItgG43kayuoBkjT07pC8z15PO5Hx/FR7tAkbbIqq8bkj4wcwquDOTjgbAjVtBimhbP2&#10;++DPBGBDZ43IwmOOPpoxS80wDOGDjQeqJwOMh44wZ7S6eE7arI3J3iq1BUg7Z4w2lhricOX7kGPU&#10;RKePCRkwQakCp5Mg8nARJcm1RDeaFUE43ywEKAs3BGw8cCp7dxyIzcavkwmjaBlkBnIuep6Z1ZqX&#10;W7gyOab42zgzj0tJXCR5G16xnIqHIx+03uZ5itXaA2xcEB84/irTckSl5oUvbjCQ8cenHa/bQeYT&#10;TAPzNLlqtkqgkYwR37kF22q24eanP5izJibC1LwlOHg3JMAQZ+UslG8chc4I+Dp+4tUmFuDPy7iz&#10;ccvJ20c0aQmFUoJr7AkMmMeCDUjRhm4G2vwIbuYwkPg4OontLj5dvVGhIhyTN5o3LcBj4ycxKRy/&#10;Hf1y6nlJmeOBx3zeYiVNy8m5Xo+ou08k5F3eNUbkIwbbzpYyctZu8nG8kArVMHhI8l/loOMY4+A6&#10;xXQksHuTaB5g8GFtgj1OqmaTuR60enATzVDqR4TgsZ7Vr30So9uRz7NBdJGRHRVKIqd2tZMnjj2k&#10;EH4hFW5PS459PgBj04CaSuxKPHAL2kFtPSsbaSVHKjQcka6HCoqaJdCr7hD2mUf9j/YGwLkZOoue&#10;+w5tGTeTMci9DqocMn70G8g3i5qj9xVUex8Zmx3Jpq1Hb1R2l6cipvcMVzlHBLhm2jJ/eIbL244C&#10;ZFsFaU+Jm2PZ1I+bcEsx2fs3Mym2fguqKbtAndNspNm5CM97gIX9tdXUvK2zOU3jWsfTXPbMg7mC&#10;wIfS0l0JK3BY5dkBkGK1868q5gcejYYpI25Hjk7aC1qFuET21SVjDKQQQAtx+WplJjskO8Np/wCh&#10;UnaZUHaRAdO4okutbHrLnVLiPOG6gH7bgRKVt2VsEHMtqtzDOTH5hSqGMg4PNJbXraOyeOzu7obB&#10;S4xhmJ4INNdmUmMcDIGBcT7N92M9sruSlxjgZA8Hlrz7mxFh6FyltKLUOaDjIfABQ3k0c9xTGcvI&#10;5c4A6dvmIa4Hu36q5GlKjprnAccwEEmtwKY8fsjNgQR8Y0H7HIZtnu4FSZ44LrtoFGhNjdsS5zSY&#10;3qQehg4CdPx4E8zZvXkxxx8BP3EzT9DzFzYjNpwD0hrbGcrZS2xHzLfLXQUESLfMLJSdNkgIAzny&#10;lappUDZgTRBnGsxmleECT2YAieZ/2rN3FSObmOM4vqK4e5zmGwOKwvcarbx5jzwLK7m8kBHq40Y7&#10;cwZI+NZbi1P9QvlPvCRvQXrumXTV8GMZskGpB1FldLuMd9/+mtUk5BxjB4yLkZrjpYQeG87kAOXy&#10;0m9wLY/jQeYXAkx31aadab36Akh41zDoVpt6vMU2yM9/pR9AbjGK6vJ2cD3lzZg4F7j1vK2zljNW&#10;d+3GRoReOn2fGZy+xn6q9p/ZztKkLYeV8/ptbHYsrcnlYzNjmg1F3J6s84Gzkr6A3GO6sloNmNnL&#10;prAEGe1+RAaPmA+0bIT5PheNegZPdTtnnsLunRUnHvj2eYOoXTIuUZhSY3NRvnkYBEg3vTXWlBj0&#10;z6FyPy1zHVk4JBNjwcu4W0uY5fc3qpB1GaT9kQU/aQwZRkYmgAIeratiXWnqzzhszI+xn5ghW1y7&#10;XnZISACE4sFpad6vcvcuZicN/ltbhEnnlNuKkCOWHV5COdUDcbzMWOAHML+dHnhCW3wb+RVul5fg&#10;eg8aPVY30zxwLwqF+LrPT3dqw4h2qS8bkj43ll1FxnOG44HJ/qrsDaY4ewNn0ffXFsweEgIfX6q/&#10;o7l9OyeOZnukxvL+fg4FZJWPkeNUNnNCK1M5o5XQHPl8HLyxjxx9RDXlwJPLgGJGG7hzxx8Cqs8m&#10;BDdC31V9qcLNCZzRtA25/SVJnhMZTxwfhkQ2Vs8ZAfqq+bu2t44wfTQlFQxI9J3DJgywR6lzVIRD&#10;Zo83l7o9NDXmTOqq4cOQ8CKSwu04z60f4aPUm3G5baPm2lm7cj0w862DZnK98cgZwWtQty53El5Q&#10;k3jZXSZJqS8bTC35hPH8NblOHjln185BdPwJDmkukLKyEFuAfLH441SftwyckPjOL4ixXPNpA9OK&#10;sKzbYzHzk5Y/GtI2bjEFl77jVJ86z2VyslSOd8c8nlthrSOz+wRggCvJObN3bX8R6DhUt/EM+E0J&#10;4TkQQKyN5WONtej41ktLzwb97j7nmLVO1B28EB8i83pl+YdalySqzRuNm2xwfprH5xUhYyYIOny1&#10;pFaTBtAPBAe4ZYm4GMxc57n8i985STtWHnHMz93bGbg4yAwAW2Um3cmGfB+oudXk4EFyDGuodmlR&#10;siNufyxI5zmVRNsOUkq6rcLsKSEZtscaJSyDAL+Is3qbalKPQI4b6YkG16QPSbtAvEZvrRsXsHpi&#10;ZsFbO/7ToRoP0RjVcqiZtoJc+g+EgMdXMeCA+T6iq1QVBLo2R44z3EQ4bfs4Nar65577cCDDf6lt&#10;cl/bxy2XRW3SaDckwBXFswb6i/pTl+FbF3D+f+Zt2Uap/wATJi/bADH00Skcjczgn/UVbp8cugbA&#10;x8a6WpuaSlmyYxwAEtpFUbtxzmO2UklFkZjwG0/MGslmjMcbn/pLZqwqgbwh4A6dzmLK28nbRuc5&#10;85FddaCAbL6fHbvRpTCX2cnfVweS+yPBAfIqq4mGN7k6aQ5xcWqRyfkY/wCGtCZuBNs/cVDZvMHA&#10;plzU9/4q4SbujUuN+lcwbOdHSGrJNGY920dRZLT9zQ0FpDicYMkF0fVJ/hXGTcY207uFN2twzdw8&#10;csyWY+AaA9qY86MTghO/qRrPXjgkGeA60/Vim/3nMZNw9MHgu4qq4cY+AH4iGvJgSDjOg45hjXTp&#10;S5ZyT3mhSsg95x+X1FdzzgYR5D8wSxiXuSRkVqeDwDPHfXNZGFY7Sw04Tm1Fcnkw3kho41QikRh5&#10;kIg7xdRDVXppoc+/uibo8RnyENkYxxuccfAjwx99Vvd4DkEMg8ChjHj+dGHAyRp5uzwDz9RfLz4M&#10;s2+AaPSv7yDGobcePIiTMepjjTgLUSeE4IPpowzbkjJnVDlecnPyLWqflZDcGpHa1EmiouShrS1U&#10;vI9TGuqJX7M2yaax+Xj3MQMfTVqZzz2bBHdXJcwTVNPR8KmoJVRPG0GiodPkvCBjPct+Ys3qAl57&#10;jj4/8aTOeEbEBGue8rbNTrd3cOipeOz+GniOBxqkyupBwNsEaJEeY88Cib/UNP1okshM5MEGnpJN&#10;5WS5j7iUjIOMgFp1sceTvrx7mbP7vTrNSF9pOe6slb2MfP8Aw1g84pN7vOCC7gXeDyT3lmNSSNtA&#10;PAug5SzXTEWTwymnFrinyBJn+qsfqAdlz5a6iqgmPg6iweoKbevCY4Acxe+YzKWdw8+m4v6Y9S80&#10;ZRkwGOJdaU24l0fyeYuLW9BzGAe82OWtsoNx2bnc6cay8yi3cjyP9oQrY3kHVE4I2t51icwmDbgg&#10;81Aaw2ic+CBUmRzAj9z7izMZjJdVjDa9Z2NOtNkcvI5cgNH/AL7y7Sk7cfHB0/51zTs3bjbNsfcH&#10;y0Ymm0Ajz+rZOApI+oROgwm9w6C+pVYztA2gMpUTWfaxCrJd8nU4Jej9jak/PGtC+w8ulo7zzUdf&#10;E7ioc0ng43J4N+EtOlXlkTrfMMl2kVAOWyV9BBzrtshCrldxWBIG3IzrbNoFsxLMfmlKsNmlP6Z9&#10;ddrjEqqOEybrGlD+0A486GuJ42j/AA1MJQ72OxgSHs7ch5y6BMJJj7wep+pG/wC2typ+1ALHGfP0&#10;xjVD2T7M3s+nTFs2YlcQXV35MB05s0bby/tEddP/AEw/6kTEqhdwcn+oZ7R/q/zqoSAM5PubUepq&#10;rZiV5Q+zRtglQBPJhyyOeOP9RcE7RPWcqOfEOFscrdl0xiXPf2kexk3mM9y4sV3rCT/SV+UOt+md&#10;yVptQnVYPQBeHttvLFwLrrZPJ5CzlwIwgFj6hO+vKOR1o9gsYF6BbC3D14yznLjXJczJaqJ+U63k&#10;x/2us7YbvG1vB30zMHA4B41nvY71sTIdEiSslvGY68X9ZJPaOiaMtyNoM99PdoDjyQLnuuKsJKie&#10;XGqTI9rjaMmse3Akcwcsy50T7OYvrlUZtbDs0ZcfAk4L4Fz1L9qg+CDjJ/Ij00rj2by4F49+4OQ+&#10;gdB+8CjWyTHAPIhu+4yf5ixNvXF4uCA4tRXuXzQZh+Ws6Zy26F3Ejk5NUkuMb8cA1WppMcA0Cnk8&#10;GFYm92jt4iHgjOtPC8sOlM9mgnJ5pUYvc8qwbPj1FVSbSMGc3T5izecTwb8nS1Fm84mAzaK/ofC/&#10;s5xdW58R5lM5tbbtvOkJftQGYvP/AAyLT5JUO85P7tcBTAhAl0T+Ut42dzhyEeMx1i5/9lyvD045&#10;ZjObG21sOtCW3PQyIO8Z+D6qZYVAOMePuJ4kwHGTIvPUf9N2zu7lSQCOYTFtkgOVHmdaEgyObRIE&#10;YI3FAP6nLVbJTd4mj/DXQ4zNWiXYw0KXkZTLJpDRJnR8uuY47pFks0bklQ8cCz0e3wbMhwm1IF3W&#10;MdKm7a/hMWY7oe4dXEk7ZyTJaHANZvOJH7TgjP8A6EpPtM9ix3+l01mNUTCp6ke4Pu8v6hP8OFdP&#10;C5fIncwKb2yHWFUS4LY7Zse4YflCXN80mjmBydzYXWkvpuUtmx4wguW/NXB+1CuBPJs+gYH0Rl5i&#10;6DC4yzbXHMTNTa1WMD003nvnuRreKPbjZy7HzDeZ3FzTT7xzbxmPcgV2JVj3ggOKyT9hJzPLDZKu&#10;nMyFmkrbYbNNNoEuZ2IL9yMiyWtNpDl/kDwKquJW5mWQICk+IPgVVqST9lZI+P4qRjP2WY+NuM+I&#10;fN5gltV+kPNNqJZayPAEH4izKabRJi8JnOqRMHBLZ1TyOCx8C3IXJ0BbbOn945h2TaPVBUBDZL6s&#10;uyNh2rU8qDHwXRXFmzeVljc51rWysg20+Ymg4Lq6DJJqgPWv8hlwnWSo7GHsMOoBwNtHTgGLTXMd&#10;aVhjcnDy7atU4qxs2lwIILQ47S5LqCcEM5wX8hF4hheWLW7h7FmeYNrbLJK6kbRkPvmncVbqSTyl&#10;4yfGv24xpEYObYNC5c6a2DZ/snmMy513U81dal0XG79/onI0tk7Zw3NJOTuAWnUHI3LPWsXF6NM/&#10;VvlLZtjjBrKk1hsrbSptjsdVPd+0bFSdtY79zGq3DkXU3m9H1Fs1J1gKWjPBBxrJZwT2nBB/EV8o&#10;+k7xMZumVZmamRWq3AhJbbtmwS+eEcjz8ZFqknb4G2fgVDby8YSggjV8cVAII8AdT99eb5PJq7az&#10;roSfqDw3hWxMEaZcTQcBMCZHT86fixx6YUBqyV7gMGusv1L1Lh7ktUoqtcT0m7ZP4S57qSoCGHgg&#10;40YrSuMfs3fGsZcTQlwH+b4163y/yzUmPZHPN8y5TW7ZZBy/G2xm1PiKtjI2uf3aemjgkbYEF9Vt&#10;uzJzoAZPMXoKUVHPUGkDl4zcZ8g1p2yucMmbk8Fi5GudXEwewDwctWSl6k7KJ5kZOWk0tYDzpyvK&#10;8Jb9mBzOWRZvT5CPCa3Gqq8qR684ACVkp+n3LldBTskJtlPjbNuDjV8l80ewDyKt0nJ5c2HjNqJ6&#10;rNojJmM7aDyli5mFYqs6LGPrMr2iTxy/mR4L+iP+dZKSVtoB9UkfmLZpXTZJqTeTAyE1VfJHs7GZ&#10;ZnrOJCVWafqx07cMx2L0/uxHz+P6Q1qk4GSNljgAXmrTqbpcZh2bFtKsBtpayfQWBD0lzzuYFSXG&#10;2nDVqOG68ISAmCDTtrJRvBwExx6itW0Ceby50eNYzbcmW0iFbuHPTZpMqycNuOBYdNJo5MtlJS97&#10;JfVVmknGHgXUYulRz021hk1uNMEyK1EZkuIC8HgIunTqYIm5MCmDJ4FDbtyRq1S9vZGvoCby96Ya&#10;h9n4CZ1cG80HA2wRqnvHmNflLicJDJgyLSKbI2bDxmBcWStyKyOJ4SAeCBIcm0oNsHOCOckenAkS&#10;V3icjJ/OqfR5N5HnOtOcEI2bZP1FGgrSU/dyQEwd9dCUf2dGIEFi5GRc3syOY3OPmaq6o2VyccAz&#10;v3n0xqLNbaTawveOe9qEj7KnRwwcCxnd+/GuotujT20BjeUuUZpOO5AtOC61UcTmk1NJjh4O3gVJ&#10;mjzTwJEcY86GuBp6EmI54HuY0eZoO3GSNWRmMcCp1FhgbddLernRY38+vRg0W+oubxkXod6tdPvQ&#10;yU7kOnvHVL4IFx/Nk3poh0vLMOyWapUjO829wekNKm5pubk8EGpHdEhu0wj1nLsAdO4srbzgYWWB&#10;tx/uLi0Qupx53TpvTSzpCaVYyC2x8z/WsNeVRvL3R1P8CzFxUj15owcCVPzAcDk+NIxnJnRKs+YS&#10;7mfqToqXye9YvcZFwHtEl44J9NYA8m6W2uzJXPHLlyfprleaMyTubPt2BkHdItrlKE2NKkWEXMzl&#10;MiIrA+zOn20bnG8PbgGtIrRn4AdJYzS80Ize4zK1OJwV4THAdeg7qmnnyRnTZjxxnVbkZN5cvnJt&#10;RTJxMG1vB3ycxPS8dlsDpwJQ0ZnhMetAqG4GRyQ60iaDGbJAmZXJ8Yz9SNWJFOMZeSvAodvAtIqC&#10;X2SLMXly4qCQPD3aAfvpkjccedMs9bIECsjeR488fAgAO3Ri4S2oZNHgTJCEjU9IwGzDPxp6Ty+8&#10;TIBM9nuTdBXCRy+YwZIAJ7ktqCkmS+T2XOC+uhKHlbaNtgj0/LVDk9DvY/aTAyDWzSsnZrY7nl3O&#10;WstyS5ASnFLy5nLr0YP1eBVWh6gbMJ0eCDqCtIDNHjmcWG0H1Vqmz+k5c2JvLl9n+Eopu0rcLIW4&#10;3bOhKDnhIB2Q3cZF04N5pg8ayuk5W2bDBHBawK+N55gc8gq8Wybt3bPW8YmtQeIzI5z6uAazeoBu&#10;XL2zAAtlvqLch+0i5FuBU+rJgyk8uPHHzicxJxk21xqTU7Rx/tIcaR4O/wApYPJ5WQLneeZAr5tI&#10;qQcycnjv3I+mqHvns2CPTuXRaa9VTauLWeYuepsqwu3ZY3I8DPTjWV7WJXMaeHKm0Z87gV1blsnb&#10;9qkAFsC55izHbgQbmtDwR8De0L8ihwv4uv8AKWzauksOXXm8wX73GPlqkuGZHJMEa2CeOBTIh44N&#10;NZ6zb4CXl3aOycK8huKHHu2Q+dZ72eRmRbARuWMfPSeMxW8Ceib9QKCqyuYDgHnWqbO6klzCYgcv&#10;LpIB9NZv2ePgW/bJ9m9Ov2xzTU5RwcodpZeTqq3B0JLWtrOhJHtckJs8YLcHllVwnG1gbltgC+Fj&#10;Jy7aweeer+9j1pCfeAk5Yycax+YUvU8nL7SxKONcY7lnHzdxcg7RDshGV+Y6cmDy9rR8a4/njwjl&#10;6eOxkurZqf32NseM3APVWJvHDa6eNdbhYXTRDmMnNtaVuYDJcyIOS5xxqybxjJkTzxw27n4itvIi&#10;qyuXkeOVp04kY2Y8EB89pM0+QcBL0YFZHjMZmx44+MiclwGYsxuYx4ESIzehHggBbtolLyDCQBoO&#10;Ma2yi6okrYh44wXDdPxpDpvTf4cnMHbjeh53ArUSuJi8bAlsBy7qPljWnbXCS5gMEEALjpwK6Qn+&#10;FYzTY95egg7ie50WSqxYs2Cm2emCCDj6hFaqgeDMM+M5SQD81MyNuIL1jr5BqHVjdtMsgdOAZUoY&#10;ZuOXsnN+CDUjIs9nFN2SYAgz+WtskcvbSogDRguKnzSeEbOTmjAmpdUUOSYmOXuQk5BVrUjZuYPn&#10;QftzHnsdXUV2k84GYfISHPtIkpLg3mA++fOg7iYDc5IEz2o2g6Fu4mRvCR57Ahr6lDRombcgSHjj&#10;BcgGrU4qDcx2XJ9ZUlw4e68arf2fcxkxx6kadTZ3BVNpsDysGzwYGDZjbju6jnxpPHg5aPkXIyID&#10;IxjYDwcs38iPThw2gZZ+PppyU1H0w2sCPZk9wfw0Sl8jcy0e7BPrE8pEpeTG5x99PEkc2YDAbmRu&#10;OmrnE4m4xs2QAwahkYo9uQLk5lZKfo8ZmQINUZlfByuXS0eA2pGotkekG6bYeOPUjIs3HWm7OTmj&#10;1IPLV22iN3sbYBrAhwEFpjGs3lbNtAOybqdNFKWqHvNaHUjmfMjvDfTGNTKgbklVOY+/q/yIDK5e&#10;OCxjP7K3Ly/fUPbJOCBpzBHaHc5YxpGMqU2OtYhLjgOeOMbk6EQQL8eONVfQFuTe5qICzfIpjciG&#10;jInm9xZQFql+RdFbE5W2czYBnOpAPprB6Xk5HjkAYOMhV6NU3s/ZUlITvDPtYglyPMGTUr7P5rTp&#10;+X4TWOs+XhM32kTTfJifBwNxWvyKn0/KyPGx8AMhC8tGKoG5C2PHYzuOZ8BWqVytywHKgwA1h6pB&#10;jWpC2okcJrrGlkHRY6ebAwHtxuEHqhu2ZkA5fnt3FQ5g4nXaJ4zHKQyp84njmZPcbl9cjb6Yxq1K&#10;GkTzQpPNBbtZgBcjefuQQIbUG5MyHgDziJmn3jaVOTxxgLjtadxB5oMkY3zmDqFTk94SYzXDPdr4&#10;eZGPmEWJ9RadVjwl2ys9HnItR/aInHRezgmBuCOwup5I8JAMGMGdc7bLGfs4P1V0eQnIj/yl4LzF&#10;C6mZqet8vvqiFbmFPuX705o+TyhkIVaRTY2TkoGDb2yPzOisTqiYPY7AeXGt42F0/p74bUj6a0Zt&#10;sbH2CYX2nIVmnVYzIwbbtf6XTWDzitBhl27QH5f762DaZL/YjvIz/hrjOcEIGXPjeXy0csYzrtxh&#10;p82ZPplVrNIkby8PBGe2EahzAb1mS9y4CcsawGh54RsQ7wx7lsumPxrQqgridTtzvJrWn0xL0hKW&#10;qb+k8QCRJe5jzx8CmM6ocy1sfBp3OohtyYuWwINIcBNVVWoJhp4IOmK0re6UFPcPCOXOOPUuF1CJ&#10;Tx5gbHjgBnQEZMBMECemgx28HfXzzhhT27fGPnrqLYu3vEPHAC5b6i5vG378a6E2RzTcM8f6axs+&#10;lrIm2avL+1K3DsCoOyaYl2+OT5ycsa5jeTi8M79z1PLVJ2iTybVVPgBv5BltjWkDo8u5MWf6hFmY&#10;XGdCqyRI97iOgzOT61ta/gDw3hIMlgpOojA2+PjRjsu9ngBn6g0zbHBxgzkEuEc41EBjsMm7Xo+D&#10;qKY3pu9YjgSl88GEYA9zlqY3nBGbnGHUgJq21z9MthtWpFL3hGBc/ArIRuQw8cCRN2mQ95gtf6ES&#10;bt7I8d/IRc87GWuNRLgaN5ZHracCDvHDZEpo33ngBzPyKkkbj+ohHL9gOmhjtjBkv3FVnjzGTn5F&#10;VJpOOzXOtaJqowRxeICMJ8hP94VqI5TUrcMt2TtLJvA/pponpHATH3+WgzgZI216O7qKquJo5bEx&#10;9xfUcnas+7U+eszSBjIbj40fbsyQcYM6DU/MBP8A5/LW2S+Tjcjx+Z+dYmT5ZlqNuE5LTJpjKBmH&#10;yFb6DpvBnj01dhyccHGphLbMeCBbWNthRayJyVWgepJXebYIFjMwlZG2Q3I8xa1HNMHGhE8hgcss&#10;Hf6azYPPusdtfHp7gOwyWJOAq8Z2XN6DUSpPaASSE0fqLYKwo8jwedcuzCRuWZM69t5fzMWcr8Qe&#10;Y5PGNjOO2Kgqhs/ZAfwAyOOYs3eEHGTn9JGNl7cZqcOGP8NMzSh3La/HAopjosaUbSES2KMNriny&#10;GbZFy6/l5GxF2xPG72BsfQyLnWqGd7PYXTcvTTmMzCKrTc8csyAjg6a6Ql9cOXhAPID24x8xc6y9&#10;mONXaXjIEnuEXQuQlhlptUewGx+uPtJIQGj5w+YtUcDGZee/qz1gRnMTtjf2j/Au3njzAXnr+Y/2&#10;mcstjSrFnu3KWTti7gHmAytuPg8xfrcg4xpiaTAblscPf8xUpnUG7aMf0xkXjDcM2qxZ1vXHKG3C&#10;Vlls6vQacBNVU+Vy8jkmjprq7apJ207ZY4+muY27Nyzc7zB0yr+ov2Z8wdTio62fGr3Tx7mzGVyv&#10;08RcKbG53k8BlMmjfGO8nm84x54Aa40y4njZzLjwQeatqbuf4chRtKP2XDJAXHy4LVxAJ439tvd/&#10;zFlg67K3JgMfl6aMOKoG8HjgOuOh4SXpP0aP0zSmKrNBI3JLXIHgeAnMtIlOJ5vNiODpiVDpucb4&#10;QDA30/cW2N6D3ltz+qmcwQlRm2SDawrmyVbYHl5L1iPzFDb0+QxMn1Bq7N6Des8/cH+RXGTydtAP&#10;W/hripmZVC3F+8dAjGWdwwAlN4HOfjVqHTeDJBwD6i3kkilz/R5aoU0k+5uTwQHFZ+KtrGc2RZu3&#10;4e+JdhemKH2eTg75PKS7HHoeP4auGmEmC+LAT4SGuJg2gIuhQ5vlmXsjxJHgGCz01cG80csG2CD9&#10;NMyeaDgbYDdNEiPJdHk5f0liZN7WbbI5tpq8uQcu7YG45kyO5768+Hui5XpvXjMYRng0iQEXAc0p&#10;8kblek8iza0nmPNibWkym3BDWF1ps7GJm5Ymg1Fh1F0G5jsRrqGRyeyPHHqXP8C2c1zBFYqsMLhW&#10;qbYdLDnBQkxwakCmOK83Nzgj4CKky/eTCBHAe2rISnxvG2A3Gv52yeMx9tjD2FE2XVthglUNnI8c&#10;f4iodaOL1+CDUROnqSJrwcy2qpWEvIwc+Wo+U8lFVla7xGZS3pLCq0HNCSqbHYR9TlrTqoIRzLj6&#10;+ceqsTnDNyawYN3T6i2Cm3A38uPHH+mv6PhVN3Dyt1vbM9pd4RzfgNx/FWe7TKTJA5xwAyaWot+J&#10;Ixuc8HGmXDNzu25uQXIOmS0kZPJ1hCxlpwq3lZAuc/BdWwSsg2zI8EAM60ipNm+njg041m7ORuYL&#10;4TcazMZzaqd/tHTMK2MaFI2Y3kpvQcaJOKf3xyCDv2lntJ7yFycMd0f+Nb9T7PHnj8rTW07J1EaI&#10;VpnreV7mUEEenH1E88cDt5wZ+X7iPThmSMmPSxob2GSMZ/1Fl+ulNLfVhSXBCd/qctHqPHv5MEZ0&#10;8SVkjvhjB/7FW27hzLXJ4I7WoJE11kV9YITU3cMs2yStyFzjj1IFj0jZkbOb0C2faW9cvB5+oswk&#10;bPA5UmAmsXD0sIZibZe2b9cJbY4+nyyLSbY92xwKqS9m2NLmMZuMau27kCMEca5DmZ21tnXYxBUI&#10;KfGbg6il/Zuzn+ErJbxl99PPXGBvjj41yeIyjVy0Gm6EqoAt2+DJGplwcA8EaAt5oKPIbgRhuQUe&#10;TmQL3qE884eKX24MkGpc8xZvNGe5zo+AGQi04Yybz7lrme4g9WUuQ1hy2+kuoMym0hs3m7ExwWiW&#10;7a2CXzQZmwMf0tVYmSV7s2BHzEek84bGsR6pIOomEBp0wkeAmP8ACuLDawpveSaP0x3VvDOaEjHg&#10;j/DVPqSTjeEvM+P4vAsaY+s1YSLDK5PT7kOf/cCsg2dnkg5nMR6k3hN9Ozcg/EVqnEnbBGeONcxk&#10;8n5bDp4WM+mZi33YxMnUVPeS9zG5Pj4PLV8kbfU9zppVA4bGJjsW/MXP+s6mlvRWqMxbk3YnuJnt&#10;QjMnP5mqrgRu2eWIw3dTpqZMKXvNsEfGneuleYJ6Jvlme9qamsmZgTTsxqYSX2RngjQGYE6Pf5q2&#10;kpsMt20o5XqyX7hMcnARaRIxjMyP1NJLaJJ8DLH3xoDs7nAwuQQR8BF6FCdak4t/dJjP2Yl6Bb9s&#10;/cDj36CPyljNUSMjZyc0HARMyucOWGe+kTUtYoQGKgt68Hfuqqs2dlzjg6asm+EeEvOeoJVshCQO&#10;ch05HZBJ6xbK3G+UxKo/MEq3VmQmcH+40Y9XOYENQQII+MZS21D2iOG0BMcHU/nX875l7fWD4574&#10;irpY7DJhF9pwQdNa1K5WQzYEfL8xUiRM25nN6PprYRzMbPJH9TTXmfMrtVtrXp7xtYxKu4woTim3&#10;IS441jNfycfZT6OPUtiXV7i25b44NS2s3qik98bmg7hBJ/LHNbYztLf5hmsLYnbPMykyWZicN/J5&#10;iu3bmAeDvjVDmEv7Nmx4PLKtOpOTspkQGuv7GTU1Udh/PvbbWHtn5HLly+jgBktF01T6skcxCPHB&#10;qB6ZF2Ns7l8uZuQXjlwOBdIWDGrhNKHZWz7sApGpP210NsQnOM5PPGwWQN504yCUwhG0yc3oPKRi&#10;pJWycksmBbtqkyce5uXwYPqrMFmM15T5JU9zqhs3FlyCNdFbSJfv48eljtLm8eQllSaDDp2nqgHA&#10;5AbmRjKMi9Aabmg5qyAa/c0l5G0/NLPpwRr0N2OTjGywQHuQcz5F4X+0jC+CfT/kekcpZPdrOl+z&#10;hR54w/TWYV/s8l01GaOAGtaWj7xgbA+Gqq8mBYCnj7i8Xw0Wep2jFP8AA9ImVU7h5wVRL3tMPccC&#10;uo5w2qFkCOAGe0tn290uN5JTvIAZ+YuIKHqAjN7gj4F/V3Kc3roejGfHwniOfhdNLr+UPTyVkDnW&#10;bvJfjIu0qgkbJ+yvNuBc3ziXjC5OuyS455yTN5fK8BM6u3Z5DNsnTT0vGOMiuDOV4BnT3vE0g2k2&#10;5YHOONbNT7eXGnUqvcBCrMaPzvcEaskw0SAMHjGVc85zerNpHZOotm8vnQZ0+s6kGqIY/cXQlN0u&#10;yfiyH/D8C5F2V14RtMc67Mo8eO+bzOZpd9GTmtjdwtxiLCHtEkb2BlggPok0vkXKO0Cl3MAwR6WP&#10;laa7emDjeWyzepKbHG29wn868+9c7p2nqbaOS3Er9iBodLmLGZg3/rHOflrrqcSP2bBf6S57nlNk&#10;je5AdJOwDvtZi5OEASOBv8kfGNHp5T5LYMGpc+KnpfSb0MxBHGtC3cccuAEwLfNXd9bUYvRfUMro&#10;uh3ty9/y5bi72mk4ZTWXMY4NOO1y/kXE8vnBG1+D+6XV1NjI5pQDmDjGX9xHW2dwKNk57rSVvYHu&#10;PzBahFg9US/G5yHuLt6cbtGyxxg81YOzpcbwhzRg0enbSfWiQ9WGGy+RkgIrURvMZPf0CjC4Fyyr&#10;fpXRbJ4PkczmDVkqSmxvJLZ5kY+XdSPXKWbZb6rqUY/SbNybcceourqfl7YLbBBwLnvZW3IGbYDd&#10;PzV0g3IOAmTU/wB95eSc5v3azu+X+1YB5hT7aMl5USu6X3hueCwIlwS1lwzcwZ4NSDzFVagcD3bO&#10;BcWia5TtDoHpU1J5yvG5JI9PB3FrVNzxzATGG0S5paqD7YJeOPWg4xrN6bnhIyZOMa/pbATeuiWH&#10;hWTR00us2yoHF4YIzcd3mC8CzHssgXp8H1FcN4ezW/GG7p9NUmpKkchKDGAXs/lq1yXKE3hiXzDG&#10;5AGDgup6qJWRsMEcaqsweMoHIDNuAivg5p2qyOGM+f8AwKJLqj6YaSaFbOccC6QouX9vNs/6i51m&#10;DfUwLZtmdWdmtsH4qM1+FsX8Q3C97c+EW0SnyS0uTTWP9huYyY410VtAnDacNgGCf8NYyN4O39Mq&#10;dy+5tW4GZQq3bKHMJXgJgVbmDPBnWhVBMCGHjg6ayaZvCLoTmiWz99TCM8eeBVuXkIrhI3BIyKg/&#10;KDftl7h62Hg7i66kdaMo3O7cuMa45kc43Ya1TZ3KxziYnNGe3A3LdtrnXJtbYw65Lm1VmzTwmAh4&#10;IOBZ7MGY4+MFy2rtPBtgjxwcZFnryaEgz6RLaECHlkp9uJmQ/gRIbcceeDgH00HZzDAM5r6ZZjI5&#10;vxwA/ipLhyQw43YxH3NwXU84IPdsHlqksyOYHP4qu1smhHBdwf61OWkNxL9PHBax9Rcu15L92GeO&#10;DzV1E81mR4wnLprl2rLccuffqjWrBMWaY/L5oSNzgWhb4RyPBHx2lhsrce2gXTnZZGculTyMFuBx&#10;dWy5O0YySkjZkNYwcaAziVtrufTVqt6gIwqZWEncwZ1CPOdZ5K7JMirmeBXuaXOCNDWcvxrVS8jB&#10;o2ZIx4083IQPGr5K5Xp5FDmEv+AkXjKTTtncwHGPAtzkbQhnq5cotwRm5XWlJuCR2I/9wLz/AD+N&#10;sbYdpy+63bNOk8nHAPHAoc4keMmQGe7qK+U/L7w8fLVw+z7aMeOxc8xcJSmM3cPQnptUZXK5e2Zt&#10;saekZG3B5l1Hpozx34IOAazdm3sucHM8si2oW6c9N2i1TQmpnPkVPnA9M8aU0JgJjsZFpDyl2Ucp&#10;vQHtx2kh32ZoJ+0nIs0Jjc59RapS47wwQeXaJqoa3lbaMmDy/NW2UXI8A8cAF1E11SjLhQrXEwdP&#10;jMM8fMg0kNcSNsFyCNXZvMN2HgN1C6l1U+cTzU8vV/cXL7zToXVLGabZkM2wd/4SuzeqN5ZHYTLn&#10;N+WRZKOeEbE/zBqybxvja9+GRbVLVKsMV1TRmYPPabwdS3pEVwkd2Md6DnKhy9mRmPBYuNSatvwL&#10;YJfSZICAjC+uBcC0yLmM/CU2LYbWFttrALwm/wCTvj81Mkp/uK7PKLcwCxwfSQeTkc8DnjGsyFk/&#10;sn2c2nQt3cIZJWSDjR5nL3O7IwQgzcB8hEeeTAbZlnVsN8titwQ5KlNMxeDctr9nUtqnzCaDeE1v&#10;00Snk0GZtjgPrdRUO29NnDyRrrUdrcOSfut2zVJe4ZGlx8GmqfJ/bCHxoDMG7ls2BBBd1NVTJG3I&#10;bj8rUQlFSQc7dBtWDweVprJW4yGJZWzVIQcYzhjP5vKWPy+cNguc+pHzFswu0YszumnSNnuY8/T1&#10;VpEv3aMn+YVZ63qC82PBYuLbKPbsjS45jA5YtNZs1xtQRnthsFz7n50BcThy5JZg04LqJbnjH5dt&#10;KX03jJZsZOouYdNrNrorQPvl7PHqdJIgxx38H4hO+rJMKfGH+6QKOVWXOMOpGuMmc1qW41PVpyVt&#10;QmlmdHWb3HMee/nV92oDvVEdVTs8kA8H8Net8tbkWOz855hkk1ynl2kcvvDBe4LolsBJe2bUweAO&#10;pB2gIlxZjTbf2IGPj1dRB6LrRzA57Kj1AkdXV1bnuUZiTvYe8zuwaPTgtCRJxK8H++4iVBuGwWVm&#10;PU3j9xGX48GjH+Gv5k/aLNa11i/lPb+X0qUqspG7jgJj5aJDGohI7xMPlo7pRryydL1YdOghjIXu&#10;JNyEuY79xMzF42YDxm4FSZxtM3kgAyTUj5RCFFkXdYDk3qVaseYmT5gq21/Gac3qSXMBn3k4h21l&#10;Y9oExmTk4WDHIQvU/mUNvQZIynePzlIcmqrvLx7gTAjMOx8JVaI/pcQQky5P4iR6PAVtvRDl45vT&#10;J8UkZOmNXZnJ27ezZBb6aJk9P50xcH/lrgZmUlSe5qdOmEqN2yG4bamf6al9h47CbETBZjj81Xxn&#10;nHyeWsyZLarw1HJTYAI2Y40YYDsjUwYh3FN9DP8AOsVszXXTwNOoglZDLnQjsscCt8A9PAhzu3BY&#10;X5S9p9pKTMKUlzzOZkJVWd7K5c/Gfmt/p9xadbJcUJw3Lcz9NbkPNTFa6ehJ9EQ7GRGdyOYC3pck&#10;kGCBzvTiDpuBJapiY208KS2XzVvDhveHnWcTHZs3cud5bacfw8i9Lw37Rfkmf8jjMnyn/wBuHafk&#10;ZHmffnX6qeqWTto7F7eibuXqFVKZP59If/MQE5iusvnkufkxufZ/qpMNEublNGcE/a1Bz1Li1sR7&#10;5nriXtjX4P71CafkftBgxgEOMZfLV0cMxwOTxwHEQJPKRIbgYSY4/wDvXQc1qlKVrX73CRYzpGn0&#10;3kY47GMKsc9bDGyx/TQbtzVwQIRP5i9eCBHAvLNIkprUcevwnW3KUrbIbhuO5gsZ/MRmXA0zRqtt&#10;7m+YNXArVujiAflqiZ7PDg9IQkdvjt4I/qLPZ433nJ5iu0wuW/8ALVbxjj4OmmwdvwZoE3cBsolA&#10;xDP4yIBVkn3xtgsFxj6ivDIA/p+Yjzw7eNueCMwtRaCsu5DvH26kToaWKOaGfpcWzwd8flrT6bG8&#10;44/KVa9Im7Z6fQydS2tZpMmMeTqLpc3qvoNX8GhmYzu1kSbzMcDaz5i5XmDTeZqfBqW11fUko3yM&#10;8YVkDahJhBMTlj1I/wCdS8ry0RkvZ6Xhr4DsnCdJJdCM92Lej/TW4EcDMPBHqLGphcYEzolJ6nJB&#10;kj/DWflITZevUaD0O6bbGJpQ94mOACA/YdzBkjAtQZ1jL94xR6dxWlxWcuMPBGrMbzJkITdPTj68&#10;fCIdjce3/EGSSOX2R5ActXym6sZbyds5Bk6ZCq1yt/KnOSDTWezyVsikyAEtJvNipO30/HwcQpOM&#10;r7cgtM8lbJmM8bbUgJzBrDp4/G5Jn6epbWhdsDE3O2N1FnHpkfpM4NGI6/ELIyWaa9Q/X/IRNT9M&#10;MU/6MeezzPMU2bz97TjgBjajYiFj9JGFiCPju3FanducN8Fn8NSN14dHaMZw+mri9mo1N1X6jQqU&#10;nLObDvCtYOYi8wZt22eA4lyFJ6keUhMN2NqBIVb28nA5kMEYeMnMU0nlFynOZwcXirXTxWXQc1bt&#10;s+ImOHg3LY4eYshqgAwkuhBb0tQat4LvHY5irc8HecMoI9PStp2KTU3X8ojKbqgbIC2XORam3kd6&#10;XY+/01VpZJxx2DB041LmG0QchJZcgt3F2MSEuS6xBjOm9MncJm77s2xqnzitMcpwB1PMtqtzyrCV&#10;I5PAzBbDd6XfSZy8rPJGfOQtsa61yVKb+oxUOa3+0ZldP7y5vGu6aPTxuMLmzBwWrqekbiyPAkfI&#10;XHAC5AMv5FFMyVbrGDkpsVWVWn3BGb08FjqreKbqwn3MOpH01kpLe7HjgB+IlK3jmTuQP7Fy3zFt&#10;JqyO+Rb0HbD1UMyM3L43LjtahFibfaASDJGfmLSKkqzfCHwakBFzHPGZI3OMK1ETYsnbYYrktXuL&#10;NClbgj8p4ID5FMHKyBEdM0vLyMB4+Zb1SJ4jhzb9xbSaRLi1Ue3euXIIPi8xdsUXS5A5zXdRci7P&#10;5xubkEcC6Eb7XLI8C4Tm3ddWuOddgHqUqxhsDyYCbEPBzLa5vrSab+TAq3Vm1Am8nggtEVJocbid&#10;za9HwdRc8nGNjK6gtdk+pbWsMU/J8DnGZblK3g21jqXFW6kZjgHZD01cJWzxssfftLn8m5rO4bUJ&#10;NW2sGzCcY3II/i6i0hm3bRkBHHqQeYsrcS+y9B041cGbcm7e/wBNYqYdbbDTQ4A1YQcncnDHwEFc&#10;GuXfaYHp8d34a0jaxOHMfZRoOMeks3ZvL396vdeTE7VjPmPMeZnboHmEnJATHHx/yIOMhLgFsBJe&#10;5cjBGEH1LqzF5J3sA3wYwL05B584p9SSckbnAnqXk5IyH6ltGBkxuQRmPnGL9hWRuz3Zsc3fcFSH&#10;OHpSDXEvIbj07fTSk8jJrxwJEcEg69tEqfmA4Gx8fUKsyb2iyF3TpDZ3K7LbHy1pDgg21iDVVPpf&#10;eXLYEAQZBi1B++tUk9H4+dxkXhWacpTbGHsWMS1qjE55NMZN25eqJEqfcD3myZ8tsmFJtnJc4Mip&#10;7zZ+MJb3fIokcwJaqsd6laptgNbkHBfg+Kpg5f8AxFfB0mO2CP4Shs6fxjBroRNSP6NoBl8vJHn0&#10;sC0hvK7I8cfTUxnKx28H8RPXCBGueyeTt7ZtJhVC3chugoe56llGB27SZGO9wJGMm1A5JDI3x8eo&#10;mRjVkcN8eeNBxjWomaJoGXBNPGqe4mBIL6tTwZHI1Q5gMkBMnAtqFUwhc6oPSt4OPj6aMDJp5Pw0&#10;BlY+RBy4xokQlkeRJmpBLyYzeezH8Y0hk1MfmIC45nISbkJBxrz3J4zzFm2lwecW4/nGmXjwgR++&#10;hpCEgJkOlMHA42R441HCQOc4ebuBwOQY+p5SW799B2bjGQEcauBG+BbSPszRCAC4ubtg7/lqhzhv&#10;ZbLSHgx28axOqKsJG53YOp0ra7TGbvbI5rqlFVqCaXmQLIM40qLkZHhDxuQfTVqpOiyGIeNzwE5a&#10;0Ld2zMmCDj8tdA7NKVtrPmMwvmMGZGMbZtgg4+oiQ2ZNfGC5AQv50y3Hgc44FaiDHoRwcCEuHudX&#10;tlJJTftp3Nj6dpHhzR6wHgj4EeHL9PHH01T64ZkbWIDdRaiXWnPvQMzAm/kBocxY/tgnG7DBg6eq&#10;tOG39myafmLGa4G2jvwR8FoS6DGJ3Tl8oZW8qTAMGAGfmqYznGneQecMxBGxjg1ENeOCRsgBg4/L&#10;XanJOhF2k7zUweZzLvBgWzU+MkAwR2OWJY/s/l++ezeXzFvEnZjgbAjgXPZp5tYxJahzjATOnnFQ&#10;Xh4O4ho5ORyPIfmJ5xJyQZOZGRcI6Eph08K0XajltnT1YTwZpd9RQ3DPo98Zeog9WNyNpdktEgup&#10;PqVRa6btGhUXJxdnY49ONwrV2eRmTHHweYqfT9SbyyBB3LVpaQ8I2gbZz29JYs2E1bTUS5TVbY9v&#10;hHI1DeEwDvd9DdPQgv8A6aU0GSAlmBfOiC4mSOec+CNB5xNBtmR4O+qe8eEYOTxxqnuJxjv4+DmL&#10;UThTFdk/LLVL5p4OD4iAvCDjc4/MQeXkI8Hj7itUnlY4yZ9RPm7YI3R6VsyG41fG7cYR4OZARB+C&#10;xg6amXNMGBRdaWUgfd8BErfPRJwQcfX5aROWCPuLFdNH0FbJL9TOBLsfuWLkaskrbkjIeNXZnKxx&#10;5zAR1ri1MIysdP8AtIMd3Gj00l+7DBHzI1diSfUx9xPEleMad1tQ7ozH5ezxuQRx9PzUNcDGG/gB&#10;bj1bi0gkvwX/AAJlvI8ZM4FtQsmYrsYQ6Xk+86xle5mD0Cb4INNE2bfdh/UUGbx6azMnk2nQYyGt&#10;XgsyeoBkbDx99DWbPfGwLwLi0gcoG84+orfJ6QwjBHHpx8xOxn1B81SVdwz5nT/swIINS35qMN6b&#10;bNh3jAzrVBsxth4IENmEnvDxrUutOfpUYPUFsJMEHARXaT02SD2mPj5iRKXG5mIOoEZbq0dz4YVE&#10;6bWosUnwaVYje8PP+mhswlZLeOBXbc8CZI3HbXMOmluyZW3k5DOc6vkjkdlFmjXUR8Q8OVRdZYId&#10;xaLHmkvgj4l+uJeOAaebkRcfpx8a2oT9kxXOboZBMKfI8RiR0uJsP3yK3PsEHChwCkVrsnV2x1Vu&#10;niRHkrvdC4gJJOODWj041fBuENmDgcY8Cd6zFU6lJI4JAMEcB8iz2oKgJB0OZzCK+TQjY2SBVtvQ&#10;7Y3Ou4FpwsmrzDMdjGs7ZlbiaYx+zARiVzgcF8JlrI6UbBHo2lVphR+MmfjT3cwRBHqBqyZT8wba&#10;8fMjVbnDNy/cvo4OC7dUyV02Rs5PHAe3GpjdvZJg5lxbUJymqI3IaruGPzSX7sM5o+NUl4zwDzrb&#10;KsmDaC/j6ax+aWjfDuai2kpOec4qtskF+OPjGhu7kckyXcBP5FZCEHGOzf5nTElJ5eSCxj4OndT6&#10;CK4PSOaNm3Hd1BICQg4HNmDg6aJEZj7+nGobhuWPPAkIhVNsLettVWVUjhzA5PBfyXUYZuL34ZU8&#10;8b3rEffGobf2PPHa1EOSCXFkI8c8F/INB5xNG1zB5n7iqtQTRzA5P4yaShjmBAtrMZ84yqLoh15p&#10;ze3dzgzoDNPbB47+TloC3eDjJnQ2YOMdgPfJzBoSkHOtUM7vLrgIIz5BowOeMox8+5/oVbldPkM5&#10;weYlOG42Y8AeBae0c/0Te4WolSNoMkB+ZzLvgRhnOJc5GAMdocfmFWMjbuTX/APUTzd4RsS9B9NZ&#10;rhO8aE8l7Z45wX+XqLWqX3KVEyAzrmmTzR7Arszmj0I718uO6su5zB0JzVbhrVUTzHratlZuQeOY&#10;sTRnyXbmonnBHMyc4Iz/AKXAqfWjMgSMQwHuRrTxjt2sc61qrDupxOJcaXADBa3r9/Arszl8ujlM&#10;119YYuX+wudabpsZhsfifzq4Epcbabbtv31NXJgXpEJLau+cW5NbTkuqHG7Nn0cfO6azHZ/bbTFj&#10;BH1C/vreNtkvZe3Rs+ouS6XZve0QaFuPmjVs1Nqi6FtneziTtjPQR2PK1BK+TjdgjAwgPrWtRZuO&#10;ebtKQBD99+L3EekbNyZscxj5ycwi8km1eYenQrfLCTeXjDfNBpwdQfvrH9pm7QS7J0yq7TB45CPB&#10;Gf8AEWP1Q33+xj839xOxiVW2CJrmnK8w0Se+g+7kckWhVZKxhJj5eraVVb/eV6cl+yeYu2mmnbOx&#10;jC9BHHwXV29S5G27c/INcQ0eT20HU+IuqG8vJbswWviXVxfMDlWnW8v21GzS+sGTZtZ5kapLyoCO&#10;d+s6cA0NlcnehJg7iUvk7mC/HGApLnTXF0KOo3iHMJ4MOS/zOXaKlK6TczLPGfP1P2EHcU3MXM2B&#10;BBax9Ma6Wpuj20kH7Se5bW0hKoyrBG80MSuVjZjBBHax2lT6smmNzZDaJ5iJTxw5eD0TlwXVjLy4&#10;Fzn4x6pEj1mryx3Rt8wUwth4/wBRVtuRkYmDmeWg7iYDje441DcPCQEPBYRSJuLUMZI7BoNO301M&#10;byveXIAxgzkTLce7WI4+D6XfRhxPG0DbBHxk/cUb3l483lbltkDyeorhL6gHATy9K1qqkjeDbC5+&#10;RWQY8Fi9a9o5aOiS3uDetqLt2xebWbCuEjnHZQ8cGosTJkJeDwc38iJM6kvZDacaidhfpjvWf1DV&#10;G5CTIh4/4i8wdqEvHLarfNoOC7d/Ou/HFUFbNj7nx+YRcE7UKbcmmxzaX1PGut5STU05jmx9qglI&#10;yPXgzwNtMI0SoOk8BDmNwXeYq3K3BGA8GlqLSCN3rZkDAfmcz5F2s22o5GFTadIUG3Huz6OC18Mi&#10;4brQZPtO+jjXcmzsdmS4/hLmOrJeN/OsEF32guoT3FwnL7v+oSDteYE2xEGGuJO5nD0EAeAi371Z&#10;2+51HNYP/K21aiUmPfQRyoGiNpbH76qtHkHKpjgg9odaumP/ADF0GfR1uPetZz2M+zSo7GHWlPkG&#10;2e7ybTuctTKgnDZ57NBa01hpCOTOQBMcup5fcVkHMGQdGPUj/fXj37v9M2w9B9aWqMr2sUe2CTJ1&#10;BLzfrCR7m5Xp9OKfmM4343LgH5i899qDPdnJ4IODzF7Dy+48+zSfMKfS8vHHxguK+M5OOMn8VZjS&#10;8wLcwQLZm8vexj5GQi6G855KLQxMBjgGfwKtvJe24O+rI4l5A38YM6p7x453nkW1akjclywk3l4m&#10;w8fftJ7V3L3OWmW7ghrGMCmEI24O+MSASVuYPCQE3b9RMj1h4IPNUxxK95c+5zVMk7ce8ggConON&#10;NKQO4Z2fw11RsfpMjOXHmRtON5ptvk7xFntJ0mOoZiAP9lGW45J7i6cnjwbaXaOnAMVpsPwBRePo&#10;qMT2iVQ5gcnbNuAaxlvUDkLmzGdWqqCYHJ4zakelbVVGzJcx2PipFJ9O3tl80mTyXAgCxF+qiVaN&#10;6jjGcMYBDufFyJnY2SzLscfGNac49sL5cFrqrxea+vIP+znsEJCmxY5zfLxz6W6IbQ40ecVJP+cb&#10;g5tsS6QlcjlNsGN8LANTHhG2vAH2iNPdmov/AG4j1N/XOOSVwSDOYBRxjVVebXGwSc8q6KryX6YI&#10;I7WO1qLBxytlH/YRE6XKXoPL9MlVhwuZQ2M2vqDE6o2gFf8AJBb6Q1pFBy+uIJceNtKnWAnUtLSK&#10;Tp9l2if2EQ12BT5CbsDpweWsvnPNKhK245qcsYVUnuHn79h69mUxA2gkbocfxS5PzLo+hPVomzLW&#10;mU8EOPyxZ1vLdnjmN6M+RWR5NBwLx7M/tGd21x/RPRoXLMVe58RTWGyGXQcb4pIOpbGotQbL5LA2&#10;Pruv1VfO3CBHyOYs3qicOd2PrrL/AHnlNbtlrYKvoHmztkptswe6K5jJK8a6W2wTAe+ngjukjGub&#10;3kwJbyL+nOWHNbEj2H8/cwfi3hhvLxhHnRL7SDgJZgAq2Nm5eDyIw3kZG2eMC6Gk5omEI5MPHYyf&#10;CT0nttudqIaSaF14IOopgyaYFOMD0wmm8jP01VRy/vq1U/KxuSYI1tlP0u2cjBZBn+GsybNVGNSF&#10;CsMrldNuTDBj04FrVN7M3prEFjP/AL7y6K2f7PyGc44wZLS6QldFtoONeS5nnlUbbPSMLylYcoyf&#10;ZXZbYNXUTM0osnc4x/vrsyYM2zZtgv5BrDasftoL64XTn+1x0DuX1KUcZ1BLyBIsrnDfBxnWzVRM&#10;Ofr51g9QTDHkXpuGybpJ5jmkKWU9431MChjb4MiZcOMZErhLYMa7o4UPSsdnPy09NJhp4IFDGTAP&#10;GoZNYmdYtNjbA8kh29NByN0ecIbbJHnWogjJjAeAeRTHGTj6iTMZYM6Q2+MiSNQEoEyMZDERLs/A&#10;POjDOVkuJFwUjLNnp50ScN9PAFPDHj4ESIzJoQR/iDRcaaUAeVt7N80fTXRVJy/dpTvMYOlprGWb&#10;MehBpYOounKgnEpDTlkOnpKLJ5Orp1/mOowsNVUhhk08rTAMGDg5dtWOUTsZmS5qmDi85wczqK1S&#10;OcEgcYI+nprjs9itG6WLMv1m206JcDxkzqtkZkjJjUyn5hjyf7wLSqcYtnfw1wiMjrjWa68eh2kJ&#10;KZJR5eRyzICPuKY4rS9k5a3hxRbJ4PIBZjONm42ZOQulhZnH5IfN5faou1NkIbW5ka3iRjHbXLtP&#10;vCMyYF0VI7hhgj7i4TJ8v7p0+MfWHpo4sj8xYnVjjGM+uXGtOqSeNreCA+dYbUE0bBv4z/UWpy/h&#10;VdwMnNMxmEvHGQBjH5avtJyplMslgWNZ5T5N5e2Y+mul6Ll7dnYwKPn7JdF4rX8Y7AJs3CH9i2zN&#10;sCA2nAuXNpg27ZyezpweWuwa8m/sx8HTEuCNqBHMd/qLM/ZppLmy7GPHc2VLVtmVzyYbzYjgW5bI&#10;6HcvPbDabZuqHs7pNs59vf6YR/vxrYKkriyyAwYHtxk0tLuL+rqVKVWePXbthrUwqjtggJbLfZwj&#10;5hFv2z+Rtpay0fxCeNco0nMG0kJZ5hidRdgSMbY0uBBBwaS8+ybrG1/Keg4X6nzDM8HeZPv4d1cH&#10;1Y33Z6fHpwD5a7wnDdyYeTgH5a4h2uZ3vmQc33FZhj7n+1oYbVk8c76COD9NZvMJg9c549OAhVp0&#10;8ld4mOPTjG1/ImW7NsZzTjaxcgGK6S1316DjEnm83ugFmRkElkz4uP4S6i2V7C21Qj394AreX+YX&#10;jj+mmaD2Fy6W353VWnATVG2LkxrONtnrKOX9+WyrTaj09Najn9Ntx+6Rdo32vPWAo/ZvLTyqlQCI&#10;YYrRHK8x682mTqp3p3Ll8UlxAXG8zImOM6ZeM7I+Qkoxm7YzdaROc5gpe8wNjweYjErZkc2A/hDV&#10;bk+cmdbNs/3aB6COxcju8v30THVjoSbS1TClxyqxj1Ix8xdsbB6wwcALcCw2pKT3N7ej1LnmK1Uu&#10;z7Kc7/fydMa57J1TcfuG1Cd0WQPQgk0xjxx6aZmDzGMAYOosHke0Qb/PHwDV8b1oyg47WNeIp5ZU&#10;pp7R+8FqjmnbY3Jvp4+4sNp+VjYPcbkFwxOn31vG1CrJcF6d4bUgGLTGsBoecdpTZ8/c/hjXp0Lb&#10;gHC5N6mSzTpOTATeTdTp+BGJxUl7Jy4Eyzk+Md4yAzRngHgg1I/51y9CmtLd4Z7YJcx37i0KR1gM&#10;Mu1j5FibiTuQ57Fv/AhoyEc+zBupLuX1Se4I9ZtjFkrTaYQwz4D8tc3vKkJxo9VA8BLPlrPXluPg&#10;4F12F5fiRlbaDkczk2t7gSHUhIOA6hjnj2Al6DTVVxp4fjXQJhJMAvg6kcwDvd9XyV7aCQDBBH01&#10;j7hngZXoOBUklxP9SqkqHOc1R2xT22QkZAQdwi6SpOtGzmxrZ15Wyt4QK2el6/KEmCM/4i8m5x/Z&#10;0pvvqOtw3ObY3cPVBvNMasZHg4G2BcISjbHuw8cZhETL3bxjKeDufDXj0TkTLaNrXp7p6P8AvnEp&#10;Ooa8njY2jAe5GQq4/wBoEvGFzk53Ut/yq+U3VDZ+O9GcRI1apGzlwZjvMYBEjXv/ACwlWNUcLk81&#10;6yM3oOYTaW2MfJJ0yLoSm60JOHJ71ocA/wDAs9qSaDc5GenB1FjNQOJ1AI8cd3B+RdomqSYr/s3b&#10;OwByclSSk7Zmctlxp3FmM49WdzAMGB8wJpeVH/pWDs9rFTy1tZCe2iX/ABwrAxQRxzzP9JWwvWsb&#10;bj+gJdNa3uRzWpX6u725Zgmovif9q2Cm/VjkrZzemr7fPh/741m+z+uJjMh7yY9yMgrtxblI5w9f&#10;kxweauLz/MGVjHW4ZKm+Qac4l8hlsu3ZhIxDgH8JcT15snczt7vMFocHUXZkwmjaWttbjXJe1DbJ&#10;uYz2bWP8/AvOMZ+0DKzZdcdHvG1k4UVStw5vqTZu2YDwRnuLH3DdtcshBn6aZrDaw9mrnHGdB5XU&#10;BN5x+ZzF7RjPWFVkj4jzFzlM7YSJS5IyHgsZ1fKP2dzYL0EYWJf0ltmzNxShr7x+cQ4xrpyR7SKY&#10;3I8EtYlJbKuSyfPMtUro149zf1fKakKFj29yQcivJW9gvmeXRweWqTvDZz9YheWuwJxu07bWXLG3&#10;cXJdUU/2bMTwNj3La2YTre57vEacyFX2zWtn9N9pPQGj04BrtKTkbNhggv8ALXmbT9eTaSZILpI+&#10;mn5xttmwR5DFXkvOXIuay8qteu0bWM5mVCT+H949WyztrAM0d/8AiLkHbftKZbtZDqLjhxtwnxhY&#10;I9SAizapKoevB4zdRZ/KP7Gp0GZoyQ4hm85tkqrD46o3l7z103Q7gcDcEcZxYLS8/WbwlxaRL9oB&#10;A2A9xesczcmtarRazn8Zmq3bh3K3n5HL0AYD8wq6tpSkB6BoA24CLzg2b1f2lNpWGDjIVevEnHgb&#10;g+kv5y57S7ESoC/u8T1TlJypKnsIhG44ODgXH/rCTR6EgGweou0nBB3FgO0yXjfuQQQc61zFu8iz&#10;a5cdjDUz6LIlZ54/Zskbk97Ug+GmZ5IxtmwI47vtHTKuxvse2C2wd8mrcWA1pI8DkGABSfir3yFz&#10;OqS2tZ5ZMwtSjB5XI3M7e4IOBdCSOl2zNsCCMHLUzZ/SZGxL0YBanLV2eOBhc41Dk8m1ra1/AfIU&#10;KtVnzGM1RS9keTT6iz1vJ2wSLZqsmBYx5FifZ7145yaf1V12M7Jz+U7pqkjGyuY4zixq4Db3iezH&#10;ydNVWn6LbNh+0nuRrQpXMJSzJjv51tXGXSXCTyMYR4HJ7lxVslFieTYHgGVXymxtpkQEcHB5a1qX&#10;y9k25P8AvAuYzOa6ZR0+FxiWkMdPtmzYAQ2sCRHg2Y7NhEiOMY8Fj4iqo3G8kPHf/wDYvCnTWtae&#10;j0pUPHrRtKhg6kdrTXKO1SuJtNckH6a6KqhmONt9Rc9zBmRyTAH8Reg8swlfiGHP5l7e2c3kk5Aj&#10;xueNMjG2CPkZ1fKoZkuAggBk6ayWYPMBMEC7R32ntnF9sMSsl4nvrMa0HZItIk5PHpwKh1xbjc44&#10;OBamMTukM3tGY7x40NIPGREiNxqHcwLrUHNj3JT2+Y0zvA4+NEpXKyPCZF+gALjIhvGrJNJWSAmd&#10;Q27dMJwxL5XjHjTzyX2eNEm7dzAPImRy9yZA6gmUW4JA5yLoRvKyPG2Q9xYbK5WQOdbxRbObPGx4&#10;Ag/SUb0Fqfpj1JyMcD0AYAZyFXV08+8yNmEFsP76quyPZvMTPbxmNuC7duLZqsZ7tMWJjA5a5jM7&#10;rTtMKmpRzr62FNkbDkeDgIIq4DJT7mMi9FNvlQDfklUEfGMRVyvMG7nuWhwJ2FyfTRY62CeYE9TL&#10;2zASSMiGvGY4BrZvsm5MTP1FT6gp/diYI1qIyamHPOxjTN2bfUzo83Gnht8CWNW3WmWTJePGQEEC&#10;9INmdSDlspYtjA0Ri1PfjXnjS47z0HgXbEjmm7NsmpH8RcJzanqds67ll1e4HtrlcNnJGMEGp1EB&#10;HMG0Elsm07glg88nhXkxxx9MqtXaDmPj4LSIWFqTHWPm5Oxr2Bhu4GEeOxk5qhytxeIBPDIN4Py/&#10;8aJS+2HJBqRkXT01GMa1s3leBtUcy7jdqXmeNc0yOoOzd+s6kZBLqgZGzDZ9UZo+cQRRjXDZJp7M&#10;dtADWurMxm417DSzW1EjrBtveXJzR6aPN5f4EHZkI2bH8a06g3m7DO8cgudNdA/aOZSZLUDcYSAw&#10;cauEnGQ2tHwIPVDMjydf9NGG7jA2s+Yh+6ASIMceTlwIxL7bBseOxnJy0Bbj78HGnm7O8THHqL4B&#10;SZwQfHHxrN3A7xFpFQN8BMCrY5fgzqi4AlI6bwDxxqyPGeAfP5nlI9R9NuZkM8cZ8g1cHDOXMx4H&#10;L4Wn01ElwGG9hkeObIVsFF7L2z9zZNdx+WJB3FWMmxPY2PMVq2f7QJdIXJ3JtQ3TGibNapW2fL0q&#10;Na/4b07LWx8YC4B+aqezmElgJZDwE8vOqrUm0gk1HZg4LqGyt4QI7zbj+kkIc2T3B3Wm5b4Ny5A2&#10;CC38QqslYSuXMLAXNrARcxzglVv9bVHB9LAmd8ehIDfD5196KWvc6gS6a1papw8HGTAz1NVWSl+0&#10;YHIMYCjg/cUyk5hKbmMwM/lrbJfVEut2WwLhiKea7a/DmpCTa40Ki5w5gJZsZCWltjfmAjWG02z1&#10;Dxh/DW5SdmMI9Y9teI8wbbT1vC9oPPJo53ayHUWJ7VHD3ctY9ta03mjLz8i5p2sbSGzlzgg4Bl1F&#10;qcpQt2wOYJu0c9uGblyQEcGnbWe1BcjIBtAe5q9JHiTgcGtHdwIxsrl45rOt8jBkGvR5rqtw837u&#10;2dmbC6fHJJSCMwLcfNXnjtEqAk4qOavP+YdFtr0mqiqB03Sj55H5Vofzxry1buGzmbe0nydRZnLO&#10;51EhhqcwOqVHjlknFJtoGW8wadsWp78ayvjHj7i1SpJxjGBsE9yPqLMSN8DnP0/LXdXbJyIHZjcx&#10;ucEa2Cm6XHMh449MI1mJNHWg04FapFXGAe7R+bcXM590qrY+IdCqW3cGakl4wvTwB81dCbI6Lcvy&#10;MfAsH3zf3IMGpc6i7q2dzRkwbYL9tQumN6Wv5zUhVW2G2UPR4oB5Omrg8psnBGC59RGKXyNgG5dx&#10;XB4zxj1uAa8rm5P7Wew4xP2Q4P2sS9tAN8GO03uC5Yl5yzgmpg8tekG2yaMgvX2O1j5S835xb30/&#10;jur3Xl932A8Y5g/FyAbvmn9RMtyWc8fGoZHmPIECJStmSPncC06TDLU3cE44ONTCTizfDH1EB3wj&#10;xzgClMGZIM8aKQIc0mGPIHTQ0c03Dg4/MUMhCc7y0BcPCOSZE+kWXxvNCP8AWeHKS35qu1HtyGeg&#10;x6cCz2k27aN6DeT6N3UXWmx/Y3Ma/mL5yzBubJv1EjaWAeuS5sTWPn8tQ9MxMAQfTGtarCi5BSWj&#10;H7Y65lu1g/UWDzycECTGEH4iHVU7YwMTwYwss5xDj6i51qRwOO/ro9PJhjFnOsrmEwbcCSg+ucHp&#10;W3bOecdbNI5PKYLEEYCkj8sS5deTTBwLSKLrAhnIIDH+moZqJa9xYnrajt6cbN5S2lLHAxuOScxZ&#10;7VFPklQwBCxzkEulqgqiQmZSrAfOQQtNZXXm0BkHcWwQCJpal1JwuatVHLblMMB7Dm0bmzHpo88l&#10;e55ILpPiIa3rAk1enj0sCJDbkjbXo7pIFtXWk5ZKfofHLjmjOIdxDZpI72QJ8g+YiU0ml7cQ9EYu&#10;WJZvWlYNnjkDZnd+J3FbuinOBvs0BLIbRIx8xadNJe2ZynthycROmMffXN88cEZ/c0m80m0yIALm&#10;6Ty1E5LbbFiN42yj6oxucdguDy7qmTipCbzg/TGjFP0+Js2wQAuGtaY1Mb7M5jHvz94xdaeryk9K&#10;VNKAPPHGMe5xnuGJqkIs3eEcwDwcuAa6QZ0e2lspmrmMGtaukGsxmErHNWQLIM/UVqKu2MMxk8wG&#10;8enjePrkAxadpU/a44IFkAPcWzSui2zZ7n/s/MWD7fJgON6AMHAMSshQqmiqajm+3jIn4IF+Y08C&#10;NZ7ddRAeGMdtQ7mMmBLpp5m3xkUwG8bH2Y45sA0fTXWk4rBkbObkj1RjL7ndXJez8Y4yYI/1Fp1S&#10;PBmJgbcA1xc3GKkz9GMOnhTaogScVQ9ePTxuT24B+020Skbh6zc9qmPrWrtvuKks24u0QQG1IB/e&#10;Vqg5gOO/HYyD5i6AkBsr3mMb6CxccvOp86G/ZdlLXIMepb1SLqjZXT42EpPMo7WAmqQhBdxc91xt&#10;AJO5i+gbA0CF/cVqHd8b2lFDnDdyYl4wLcCDzRwSNlon6SenEwcvHuCDgGISqswcEDf18ieky3OM&#10;Znmch40BlY8CJTRxjcnwJS9mnTCI6i2Xt9MGPgXSAyYCY74lzfSf3IDaDykecVQMOj5ZV5k/GWus&#10;O7hZOpJoVSM8b0EEALnUXaWzeTspbJQRxnz81eeMnmm8zYEAbvNXVErcOXlhhAfJ1PcgWXmoTWqQ&#10;s6DDTd17CZtInA45c+eR/dh6bb3zLz3qSpHs40f1F2ltcHebAlrY+TqLjkcnIEhzR8A12nLEJSop&#10;zHMzmtaVuTy8jlyBsHqLQqkl4mZANg6dxZ7J5wQJDxwJ6XvHLxz1SRrpzizZmbwcDbBADlrN6hI5&#10;jJgjBbg/kWhDebhng1NJU+aOCRkxx9TVIhJYVXstzbPHABMy+T3iax0YcOHP7CJM2ZICIFlbI3GE&#10;mBbZI5OSCSgNHp3BctU9nT443IMfm6i3KcDGYgGweAYhfIonlkJxnrduMJAOY9SMmnbVwbzRyEZ+&#10;pGrUOXtg5IwZ7XMQ144ZWzwWBY/hrLmzVds6GFC8w3KXt8Aj8ofSVPnkv0/Lt2ravjNmONDZhK+f&#10;zSQLwROTU11h6C6E0yVuPATHYtwDVkbkHHkVkHIxwcfApjyn9PpEXQJ5giGX6tcUP2ltnD/71cJH&#10;Ug7mCP8AESl9uMYNBPdnj0I4OMfTT3zYskEpcouG+NjDz/xFT5w35+D/ALEeG4HGTH3+oRPTC25+&#10;JpLMNIyWaU/vgzwR+UqT2G5Zj5GTzFswxkCTWBkuqZNJfeHggBcueanJzUtbf0inYxLDPWc0GG+k&#10;8btoxY9L/vRgdHkjvmg+qg7hvj0eZb6i9HxlTO2clNtUAZfcYPQRh80S6QZzxtAPJaWSy+XjCPW0&#10;1VXk01MEHArcnDVJIU5NyjoQdWXvw08OYCNkXOsrmncvo8zqQkBLMeovN8ny/unXQsntGkOHmp9P&#10;qJpu8bd8+carXbF4eDvoDOJg2gLg5a4bJ8m+Ys00Zo0krds5Hj5n01g1cUGJ4O8G7jGr5S8wG5c/&#10;hLQiS9tHwXSXFmJe7A6lv/tJJzfRcrIwGeDzF0JLxtox4I1XKgl7Ztng/wBChyR+W7jgP+GibmXZ&#10;JPj8IJT022MTil2RiH+Iue6woYfBAunJozvZ4EyzlePjtYE7F8wSsb/iPSCZjFSTzreUe5bE8tWS&#10;m5fqWTdRdvzzZ2yecHGP99YlNKLI2L/016ry1+0VU3wWz4jjMnyn024HqXb7g5Ablx9NdXSeedsS&#10;4Ed/WXIsvbvYxggj6a1Sm5g5ZucfMj6g1pZmqSGMuUaE8mBLuOBDXjwdvJx8pPTQd6w8gVVIMkfy&#10;EXnzuX1HWomuK3WFYbs2wQfiLAXk4G5HZgOLUWhbQG9nJHwEXKMwmjmBzgj81ej8mYVUZW2efczz&#10;W27huUnuccfArUzl5ICYIFj8rqQgRYI+NHiVYSMeODj8xdpU457rTINrdNvZPMjxx3cBEMp+eDjb&#10;YI10VWFupKU1j3HTfqLkvdyNhnVKVW6Ebtpp0JS9SMoHIII/1FuUv2iEDwalvys64PZzQnAtyouY&#10;XhgDGDOsPmDCqkq3DTwuTcpp3hJ9pm+Ns6pM0njlsTeW36fgWStxuWBMdhXCXzDeR4L68y/dKL/t&#10;PQPXLTQqfqgcZLMfH8VXB4PTPHAe5GsNcMyQdDP01MZzyYtsmqSBYjuRlW2R5Bqev3dtgYnAyGvh&#10;CsrmA3MHHdV87U3a/wDqoDvDZ/yeP4i7SE7pu4c+/dGZfPCNskZ8hOX7ihuJwTg5aAzyXuQkzoCM&#10;hHmjHpmtLp4XSSVHPue1TTSJgzexttY/MWQSui8c6smVvHVD1sywR9NUSaV6O5eg04xrmdIU9V61&#10;/Mab5sT7Oxh29S9IS6FuCyHlq+EpptAP6i4nozaz8ddW0vXrZy2Br514lzDy1noTrPf1PQMZn8fJ&#10;SWTscbbPAmSTAlxNTiajgGA3cQC5e+RQKhT5Kt8uc9S27ZcmVRjbExx5PiEUuqBs5w3x+WqQ4Zkj&#10;JjTPaBWeSBZ3qFltivHTj4C31ntVs+AM/ZIdvBzLglnjhu5ptzvMHATp++rzL6qJcwKv1S8G/GcM&#10;flLruVc9k4svRDtfcOezMOK1Vi/iC8rmmMYHMGpARaQ4bto216D8Nc90fMLIzwfVERbBI3BNywR8&#10;HMGRdVzZNb5ZFhUJBz/0YePqKtOGbbo9TqJVZMbI/MWVsK0wFBBH01x2Aw0709GL09pbk5qlbZdp&#10;hT+pvMHGpjd4RtYwdQSslNuGzweCPjVJng7Lnnr1h9tRzOyHt4x50eHJyRkxtlmLNx7Tj761SRzD&#10;Bk5ltecTcnLjKOmSlLREpchh4zcaqs8ofHn5cZFuTcnc7iZeM2zkZ4OWkYXmyU3ufAPmYZRxPVFN&#10;+zZ+Py1Q2dPjCQHg6i6KrhvZ/vVVZfK2zwmTUuapPGu0hZPa/Sci6FuhKk3jbdsEfHd1FdpoT2YG&#10;A9zVWe1BIyMxgMHg+GrIzmmOXayJuF6lViy5M2rbYP75p/3iT22dnZj6ap3BngPkJ1E8N5gvwaup&#10;1Fg4zDtXKRxljsmqorY3m5kOE3B01oTMgnPHqRrN5gPGTBBaJArU3mmDr/qr3lKdk84c7dLsMg4C&#10;YI+D/Gnpw4FBLsYePqKnjJjz9FwgM8ePWA8fcuq2hpFcTHBBxjwB4Cf4FT2YyNnuc+dTG5NMEaMN&#10;3gjEBBfzraQZRaqXmBLYIFZOz8YzxwHzqn6cAwRh409L6oE2c4Dcd20uS5guq2zqMM5XmFkl+exv&#10;PGrU8lYzDwfhKG3mkucjycaPDkZLejwLz5L3N7h2u0rtlVJR44GwMH4iz2rJO5YEwWMi2btgTbRj&#10;4yIbUg98ZYI+C71EhGFa1tnyA6aqoxORzRlbwR/7jUx5PBwebjH5Srcwp8YSYID20N+zbmMd6DgW&#10;1+6SrbOoOe9c+WKcThsYZ44D8zlqhuCEMPnoxMKTc68f4qp7eVuYNGx1V2mMhJUc9Nc1gNqiXkcy&#10;k8cHHy1z3I7jZyuxmdNkcjvQca51qyV7hNuRbXQ4x27WZkxPmGtMx7/KQQRguRqkzCmyNmx8f4a0&#10;LZ/UDaBln6ZbqslePJcYZzBP0rqtc6oyzH25LzIEcHGNU+YC78CPUuPUPj6imN6bcvCHggQB2Z6s&#10;9cD7FfM4z5x6g0erCYXiZD9W4uV9jcwHJ50ds54HArS6EmDO8TRPcgIvMc/hVLldQekYvJ2xULBz&#10;yrOyr8fL8z5EHZ1oR+5OG/bjGXTVaryX42WTprPaDG5NMQY1zCOX4rL2fOWuyblNrO96cmDm2CDv&#10;9RWOaPLPHaxrGZXUmCwGPTMMtpaE3cEMPBHqQLzF/LSlu3Du0ZOxW2eeW2mWdlT5775bipFLzhyz&#10;cgjgXTnrOSP2IBrFu31FxzJ5xZegj8tf0tya/qoEc8Q5gR02QkHeEvnDYzIEcflLpDZ/XDJmyswH&#10;Fg+Lxrien5wMzY8EHATTVDeVJMZU9shuj8tbLktZ2yK6o6Q20SdtvuMNodzV/bWGjZkgcgcxgzkU&#10;z7YEeNsDnjV8pNu2fyU5r5dPVT0OqVuCe6c6vCE3k4b/ANP5FjNUS/dnONbxMG5AzXH5azetHjKZ&#10;Nzmg5w07h+8SUSXkx5++uwfV3qezOQtDHyHXGUrOO4tak85KwcAcwcY1y3NeM0mxZEfXT49Dfws3&#10;pmx2HsWNnjHg+rbVbcS8nBH5SzKiNp45pKgGv5xq0jqQUZMcfGReDY3CzIuuuh7E7JpaVva43GGm&#10;H0F/9PxryYcwWXuOBele2Scf1KeODqCXnW4ZkjIvYuRVVJkWHlfNrrZZtmz+sOQ2MfIjFeU3gHeD&#10;qXNVc6jG5Z54FsEjqxzNWW7R8a7Omo54zcYyXMflrQpXMMf6ShuKfIEh4E83l+CxGrXOEJSHqDtx&#10;uTwLTiU29mVhsHjJ/gWY0WMgXp44F2ZsblbJ/OmMEZ938sg1ElylS7GG0nslb2T7G+0noGfLMTUJ&#10;7kAF2BMJe2YFsh5PTurbG+zeQ3DxtjlG6GItshCwd9ZWSX4xngj6a5/nPJqk9s6Hl+20p80Z75wK&#10;nzRu9C2wG6i2BuNsFljj6aodYEHG2yLxB1qm/pPTqU1GSuJfvg+eq39l3MbkBowfiK+Um49p9p09&#10;XTWqE3KDPAdaieYOmbX05i+rEs3DMRyPTwR8dq1cRJnTbYw8Ea2Bv2dH5WNU943bQOcYVp3Nk9sN&#10;pRjMw2Ljck0T2zXeouim9Fkk8plTPlwDF++qS3qSyQEHMjGukJoO82wR6kFrTVvW5CNE+0CeiiN7&#10;Zw3WErehmJ4OXARKm6XJAywQcC6EnlJ3s8HTVPeezNsnwlEjJtYO9SqUYyOYDZkOGMFuPqDSqiYY&#10;5ceNstaJRbaaj3mMBRxjTMr2ftoyngj4OWQd1anrOIruGX6saw5poccxgIcxvp6q1pnMHMHGrVOK&#10;bGzyQdPlqq2/Ha0y3LnjUU1ypzbAQhsbbNCp+aEgEeDmWyqHOBto2x8AENcPBM+A/MFqKn1BPMA8&#10;cB1xc3GNa3bOh62pW4cu7WJgy7mmuV28w3Zz7i0LaJPCGc51jMwcYxr+guWIXTRKzxHMzbZR1FR9&#10;YDDYcxgueYq3VjhtMr8YVj9J1JZJgj4FpBM4sEHARaj9NdHESN0rbNu5Dox8CskvcEgyctKVvMei&#10;ZHm7Pc3PmQESHjklD3zA5OofaBQ8CPVZLxhc44EHbsxxqzaJy+SveXja9Ag/ZZHhMEHGtCl8v3OX&#10;ZPqpSsja3nB1UlLlKL5qSkuJGRtxrH6gl5IF2BVkrGZtjgAuaakleAatTNtMRyDN5Xk41p1Pyu8T&#10;HAsxHkIrhJ5oRtnVrxKDpCTyMZh5ONdLUHSY20uvBBn5ZPGsB2TkbTglmPnL1V2eU2yZS0EEfoFy&#10;l5xzNzMrGq3D1TlnDdacOVBs/n0etGC3c8xZKSRuQubMYLi9SqolbKAeOBcQ14PBMT4Ony1z3L/7&#10;QFZJtax+a5SVG3DNxuBxjwQdPpq4Sd4OW61jI4FbWSzicDC5Bj6iMM3G8+zQHufEXd02nMX1Dzxu&#10;9C5PG2Bcg5o1dpPMJjA21tSDSGs9GRy2Jn6a2AYxv7EcHOQ7aBO6VXd3Nt9g5N1YDUEjHrtvMEW2&#10;RdjSeTkYcfATmLJaok7KPPB006FNEzYRwfK6TcwOccYOquxqsZkmtHsYAg+5rN3FvXg8sq1qh6ob&#10;BkNRto+cMXsy2ps3aOecYC4JuYwQG07ZUBnFQNox4NX8VKcEI8vx+YsxnDdzARFFohw84INyTGrV&#10;K5G2MPGsxbuCBItCkdSDg+GnuuBJcGcrG2zwHEgM0b6imPJwKMfIEhu+DjGoywhy9vgc++uutl7P&#10;GPPqLmOTy/UxwLrqg7cA2MECys07ZOi5e7xqhHDkI9HT6qskjnhA34I9S5zFVZgQbMZ72p8MqpLO&#10;cY3OD/2LzjJpTJUdombU006eSvc5cA3mLN5gQUY8fMj6aJTh4Qw7N8qpLduSMdmwnYba7hFk90sl&#10;xs5GCOxkIjE8qwjZlZsIbT8vI54/4qenDOXBsQRnyK2ZU2XHsIk2qUVWn2d4mOxbuan7a3iRt2wS&#10;YL+TqLEyTgRiaOnANIc4IEeOA+chVbk7WqrDGOqNanjdtAM8d8WNYySXkj1oD3P50HqQj1y5wR3c&#10;BFpFB0mR4M8e/W4x/vq2EnpotjCJz2yZVazPZW81N2MC3curSKHb2SHgjPk8tZu3HMgzFjBYuavV&#10;XS1FycYdbSGrZnaCF3SyU/K23tzMwFVex3skegjgPca8og/IW2Ek4zWDNkNmjdsFsfHxri7zp6Al&#10;LyDt4I+S4QGYM2QR4+4s9kdaOTE7KMcX/liKHVDyYhbZ9OMnMSEYxSu2P9ZtaaE3JLoJcfGe5GNU&#10;+cVI5eNsDYHVWG/aQkBMGrj6Y0YHPN5KAIbuPmk1ci66FjDkXZO0hkuOZjZ1cHwkeGQQbAf4aMDG&#10;OAYAwdPqKtzhxeICODpl5aiyfdrNOF2RTB4ODjB9RDW80wOcF9DZw8HHk8tDemDXERJvP0KrPHpD&#10;jWMkl5N55/1PcV8rAjmAmCDp9RZuRxgJnXTwbqjlpvdL5S4ya8Hwukt+pOcPW0us8uO6sNpNxZvw&#10;Rn6WojDerCQOcATlwdRcxkzoYTjeJW8HGQ/U+ItIZ8z31idJzRtGTPqXCrchvGVvJ/DXF5M66E4T&#10;yYY8kf4iqE4yDvQJiaTSyT6iiQTTGNePzEt6qw6C5VRyNtItxz40ffRah5fvJMZtRVbaC4HHOjmg&#10;RGm5xMWGSAGRwv6i5U24Ec8Xyn4uQXyYMxs79kGQYllcrpdzBOmJuZBdW2TSaWRg1/1EYl420ycg&#10;wHyLfdN2hCU7xvEjeDCIFn9NHpxON8ZAj6w1T3AyBJ5kH76mS+4a/B+n4F4volUltZ6Re1Q8zeEN&#10;+H5SmTCcClTY5jaahkbjlWs504B6pCLMZpMB1a9YhgAUbUae7lnHq3GfCJ9dNZtr+IThw9q0mf2d&#10;l0/2Fp1L0m2lvADl/wAimsmY9BsHTg8oauAGY7eBeS5rnJtnoL91X5Ts8ZhlK3PmIQ8mf8NRI2xP&#10;JR23gTXogxjyLhWTmM19uh0NIG+RImRGCDwZ1Ed2+5pr5o3x1B5+N7ds6srN43thjgWeuT99NU5O&#10;8d7B5vUX7fA1YnXj/kITNqbWapvn8NOgmA1VZnMMGdVv0zckQ8ay1YzVunj4FrptRrW+D40y5zjx&#10;rPmE29pBrLQWRL3AblofhZKvDj0SORNU0Zg9OFPaceVSyDUO3gWT4l1xDHbuYI0TjZ6eTyl+Dbj7&#10;imk9C+td7T6U+YM/HwIBL6fG5JgjWhzSX3hoNL25A8a6fATXK3FmVMSpncKSPZmyC5x3+ZzE9MKf&#10;IFtktE+qtCcTgfBHxqrTAhDfd+mJdA3nHINbX8hmerIlW2g5vlFUPWb3AZiLTKtlmE8bOWQI4Fis&#10;xORhNTRmDb+otYpt4N+yxxguQLteNsXRVjI5y8K22sQyDjHeg5KJ9uEjHgsouOm9PR04P3ENeNyB&#10;vwGY8vqLkHKgSW7bzoftalFKmcwJGq3dJBkj1I/51YyEbQZL9v6iPScbJzfjMcRIBrtcZgVLZ4M+&#10;A56ZMsK4NmQzYEcBypTOTvIxgggP8RWMdyNyfph6YxIa4nBGxPcJqoz0RSvDp4/vn2F/UMsqVmWP&#10;J3xqXT88ewDs2ETeTEkZDmg6iusnoveR44NRGOtq9BiPdCndsWMyuoSbtj7inOK0Z6EEYeYo9QSt&#10;swZHDH9Rc0zQhe0QQdxHDyQqa301nx2ZbG2zot6Ub8eTUjVJcS0Ydbv3URpeYDt4zeVzEBrycNws&#10;r0B0I5bfG2/E+uySWJsAdUEb2wQKuMpo4DfjVIPOXJnoY4/NWmSNuOMmfqctbDcf0ieHgZ7TLS7q&#10;XDUnmD2Bxn/UV23xzG4xm/UQeaN7JPcUsZCW8/laiyHqs3KC1O0fUzcEjs4w8vqJ5u7wE8yAYk5u&#10;ZI/iIQ4BZs49P6ik0Vprtjri4TGYDM3wcyAiq0i3gJMAdT4aAjckETBHwE8tXZuKyPeIOmlcSOmX&#10;qv79OMcl1pHmkrZTLRMD6azGk5w5kM27NcnyXVubONu/J5kY1n20aiGz5tv4fvPT+RdJy9kdGLfH&#10;b46EeTT5izarba3jbAyLJqjnIxucHlqn0PW5NELnp6ZFVa4qAcDk8cGnGsyFy87TIOWwHZpLYtg9&#10;PdpDlhkDxjQxuSY1Jnc9RUqnpISoXmOPTW+s5WNsOzpLudXRcbsL7pz9LZO4z4AlTcrGzHggRKaD&#10;wPcEYMiGsxkgJ7g1ZJw4bR541Ml1TrC7yShuG5GetH00IdzMkfWEi84cEMOyhMsle8ZLwsA1NkJi&#10;m+3+ROlJYqbudbgJ/vEhtYTxkw0Y+NaERnZZdK8Mv5Fy7tIIQxMnAuwwsJTf7TGyb2qGXFWNtDAh&#10;0rmON6dQqHo9y/ICMwC4BrWppTY2z3HADJ8NDnwI0qv5hCUy2qsIfaBIyKGzbjuZ+BWqXy8euEwP&#10;ppDl+D8Mvmodn4i+2P6JwYbyuzngScEx541ZHEwHAPP9VZ64eYPxPLWL1vU7hZTUVuYAcuXJ23M8&#10;tdIUfK20tZAgWe0fL2xnN6NaQNx3INT4nfSZuaTJ+zluMhVbgetkcjxxrQqfl+8tgRwdNZ7T+chw&#10;xroqRHlzRtnOvP8AmbJKhfwO1xibCkvJWTjj/ipEtwDPBAps8qtvBfgD0+UqQSYOTDWXjclrI+/Q&#10;dMpWZjWEn3m/riwLPabZjC5BHHqaS2yoBjjvwfprmntgsBM/HdXvXJjrVHlfM+0blK3g+TGD6iqr&#10;gjYzZ94CfnVbJUGAmfT6Srf2gJATBfyE5a9AOEuIbyT4NHS07RBpkdzdgQR6dsSsjx4SNyqrNJf4&#10;9RUFAHI8wNsHmcxa1Q8n9pBBGDORYC3l5I3oAwai7A2TsxuXOOMFyAekuS5mm9Mo3+WIVrTpyRy8&#10;bBtggBkV8Z27uRZ6zmmBsAJk84nA4CY4OBfzhmrWtPdoNVRcHBB3MaZbkHHx/iIa3cXh44+Py0m7&#10;nUzrFc6orLINv7MfAlKx+zARJvkGvlhbgboTNHaqPoY8CDvCfkR4luBDXBBxjydNOhbrRTgOR5gH&#10;jUyXzTGPHBqIPMG492PBBpobIyE4O4uh9WKqsMu7eLh2h3Ev5EmbfGRTOy73XSED6R63gHjVb7P3&#10;ngVqGPTQ1uSyTHBwLUTtETgO8l5LaDytuS5g0vprSHDxtHkQ0YxwOc6s621QikDkZ6ecCh7vprQh&#10;txxjxqG4kYzZFHtNLDMXBMHGg880W2NXaeSvwcA1ntUEJ2ceCwoei3T65wzT8wxt2ONacSaD3bHp&#10;YBrntm8E2lII7/LTzyrCRjAGDqIfhmtaRJydQeqioN5GeAKGyvZ25ckA5NxolScjJcOY3ARbkMY7&#10;fuJ7sz022suhYy3cYDdzGEYMHT00BnEvG2zow4mHcUOYD3kYDdxJhO3jaKeScDg4NOBaFK2eBsD4&#10;apMwZkbD9y0j1PzT2L3CC/fW1d9M+OTaL7SEC9s6WC6gNaTzeckCoc8cEC9+py/20HmE43wgAwcd&#10;pdOlNRmUqYXxu8sjxx2iLJawZ+P/ANiskvmFkQIIwXFW6kuGbY49OPlaa2sY6pxi5PDKqMfnGewH&#10;VwXeYiQ6LIZ6AN8uomak9psBg6aPy94SCwGA/LXaXtqOS2rS60XK+ynr6CAHMEtCk5GUbYEcHB5i&#10;rbMeMgI47pIyCRil5WONl7i5HJu3TTcn6ZfJfMBx6MHT81WqXjFHY6ltZ7J5eO4ePmW1ahuNTJd5&#10;S5iamodCFUgxwOb0B7kaoc03Zy2Pj+LqKyThwRyQEEGpGqq8/t0EB8608Y7aEziHJxjbDBBAtCl8&#10;w3mxBzIPirGaXnBHOSxctltLWpOTHo99ajv6hlpEOYE308fMUNxUDmBznOVB5gMkDnB3PMSmFyAW&#10;CC0RWohJEuc0p84mDl45PBfL8RVsjhzBYD3HH8ie7QwX8YM/KRKm2e+E+mraUkVxcG7cW7YIPqjV&#10;wl5LN+CDgQfTuAg7iMW+RBHxkXJTE2HTwn1hhmS8Q8ECecZB+XbQeXt3MH4amE5eBZfRVFvW2jJC&#10;YM6JS/WyIa3uRkVqlcvJc9wixXJLUBiTs9RW/gyoE3JZ/ERgZFmUNUbVxMwJkg9PAmd4wJ4ZFCfB&#10;gUvgg4USYSgUGr31+QFwJl3MMA8KuTN6Y+OtZ4aCfYI+FDiAHGmhkRcHo7yEv6kf4VaDrCWDDni+&#10;oiRH2nkQhw4I4yQeajDKWYONbSTKc3zGkSD31JjNjHhgU63gSsYsyO0K1bpqVVo3s5/MTpI86mOs&#10;v7CBO3Yxkxxrn5ppJ9o66PgGorRxjTP3lJmPBfXPUta0t008NCxgInoyoQN4nfQ7xppHR7SyQHwr&#10;83vIhJEy4JgV/i0j6fQdM7xEU0apLiYEgJjTPbGmnJSfW6eBZHk0HBwKkzCcDj/DVVeTjHfj8tZu&#10;ScEMTIviUtY0idNqNsZvBwDxq1M3GPPGslk7wlzBBqLQm5NPH310KUbIIcWojjAmY0NbkwDx9xPb&#10;xgHjWY6EW3Ezd8fzqt9hj14PxVamZMY8ahjcY3NmBdPhYTlGZNmqacr1YNzBMbMfUQEcjezIh73A&#10;PqK7VYTf3vuXVavYmzbAHU8xabuYOm2zFThUsMNeUnZLjDxrMagcOYL7aB8X4i6iIQYc8enANYDW&#10;ErG5c7zBpxkT8ZzM1rdwizPL6qtsAyueObmNz8K4Qa0hvNGzy/BzIx+Usl7Pchz6WDpqyEHgsG5c&#10;fNtiXaJmpacxS5RoRJfjICPlwcoip8w1nuAOpzR6XuJ5xPCXAGjByyqyM2bKPfnIQczl+4nPPyYz&#10;UEwJcxwaiDkJezq4PKXwWPif7xJmVjbQDOzj/DUV1R+qAPL3lkZ4/wDedDZe8JcPGiUvl95zn09K&#10;4mRt8d/GC5qoPyWqk5xjvuY+npW1DnBMYzuYAcy6iUnlY4GR41DHJ7w8H+8ai7TS+i1Rm8vnBIyY&#10;IAaJFZBye8M8fwkfZ0OS4ePSxk81aDL5OOWjvR2iR8tRZOapXbBEL6hT5XTe7DwR/hpEbkjv49OB&#10;XAbzATHABXDd2zm/BHqQcvlLnoT6m2MIps1XbWYaPee1gQQadxGByNzNZ1Kgx6cCvhGY4HuCDjQe&#10;YbyadMQttO5zPkXXYWrq7FiG/hDrrZ/J2z/fnJuS36ipO0CeSVyTdmB7j0flLQqbpO9TB443xRh/&#10;nWSyuRymVOd/gPvFsq9IS7/3g8+md0A1BRb0zYDmayq3Ba0x3eNc9uJWOWzHIC3GT9xdpbSJw2nD&#10;a8z1I7S4hqScY5iCOPp6X7aHZO1W2aeMfaac3HubkEcHAtgGTGywdzm6ayvd225Aj79rmK1U+8JA&#10;PB3+UvF8m609phJqDA2bZzfgMDlrPasGKVPQQQA5Yircm7MbYmfylhtcDE/mx8HHa1CKLFzd2sdk&#10;07RxbWDzA5x+YVZ64mH8RWSsBkjmx8Cz0jggSHXukLsnhU3umzUHNBsyAjjXoFs3IR4yA5NwLzBo&#10;+48cggg81epWytmTskAeWvP+c6Vbh3XJlrS7DHev6GQmopg5fjc4IFoTyXjYMsff5aqoyYCY++Rc&#10;XCmqY07uamsJSeRtoCXu4NB5p7STBGfIlNJ4NtYbB6aoc8mDmMej1E7J5O3bIoSfMCTioBhHZgVP&#10;cSsjkePvkQG25gIDqRkR4e8hv4+mJc/2+2W3WlJby8ZicjlltW1DGRt2tktYOmnnDNyEd6A4h3Eq&#10;fl4wub0epHaLb9xdpCm7W4c+5O8EqgmmCxAz+mmWcvIGxHHaJGiUjl9kWOPj1UeZs7zkEHcH1Fl3&#10;Fhns0cEgsGjBb8sY86PDmG+NrPli5iMTRngGeONiJVVuzIYmCPjWokzHd0MNyOWYwYD5B+V30SZz&#10;Rs8e43ns8Hme+tCl8nHBLt5j4BrN3EncwDO8gY24OmrYTvqA6FV2wxOJO5YNsfMDd5gs6xmqKbez&#10;UYAswbwYhVdm88mzaxoWwj5amduPWcufRhPbMTpj4F1uM7thz+TftGVkoNyzJ7Z/dIw4bvQjshBo&#10;2raskjG9mTbn/UuKt1pMCSobHXKS2tqa+1RiQqbTSKDeYBnbG/TRJxSYo3N6MH01jMrrBzvp4+Xc&#10;WwSupBhGCCxnXjzk5BTrFnqqHxWq3Ak8tBbHjDpxrH5PR+4TY7mM4nEZOmrtMKkHGM4YwW7nmrK2&#10;bwe+gNqk1ekuthdXVuHPTOktNI7LJATOf4amN2bhsQ8d/eD2vKV2lbMcA7xgFJ5iGs5g2cuTmgBn&#10;HyxpLkj0ExxK3McpwR3RxrzB22AHA9wQdPSXqJNKkKZsdsFi6H5nBg/eXDe0yiyP3uOPgVvLKW27&#10;hFn6mq2zmmg5XZJejBc6S6cp9u9gbYIOn1FVaboscBLPfXV2zuYSmVWIHNoi08nNqbYRYyErzDEy&#10;Schh5+n5qzeoJHu1jQyc24vRScTyQGZYG266i4D2kVA2MQ+Dguoxma6ntic1CUoobxwODIhsrbuT&#10;FyfxVVSOCRkPj6iZ3x7Hkg4F0xyRdnkvcx3/ACfhIxTdN47HjQ1mRywbYIOMi06l5O5DYNGfP8Xu&#10;JTzSQbBTY2VPSli2g4ye0uSf4UzWFQb42vRnWVziaEcuQBgB1UYqCaNp8yAFmC3APSIoB91pntWD&#10;E2ICP9MiJUmS8Q8cYOkUquG0inyBlzHHxjF+4ls3lY9yOaPjIUTYfyd9fUPtUOcippv2zsg2DbAb&#10;jJqrQnjwdzBGfOQoifsLJSPMc20eDp/sLVKXk5DE382pGTVtrzjNYzdsPQsLN2qyySOm95cnMbgI&#10;VanHKLQ8cAM6EM5gIOePqeWnZxV7bQbQdReV5OE1sv8ASdymapSjJqgl4zOdbylW5g8lIWxwttPz&#10;EN2kVINtfwaeksBcVQSAmDvr27llLel2zyXmB+6aFS7z2k8ffu2ra6optveHn4FyvQY72ePj+Eur&#10;qbINm2BAuF/aY9tW2dPyWkDziaDZzYAYNSMhVowmY44Mcay2eN20c63mP4eor43qQcfAvJPUrdhh&#10;6AmZXesJTSXjDYVPqS3uR8CMTB5vJPMQeaN3MbbkdJWQk1NPrnbR5p7bJGSN6ePvkXMbeRkM5XYG&#10;3RmTeQQXxLAXEwbMyAwcYy3V/WHLD/siD+ceZvxTy7SeTkZts4M5BKq1ROLI7IQCTzipCPCYAgVV&#10;mG83AR2M66HeOXQVVw41MffS3zGTBzIEy8uR51Dbt8ZFGXGwUuMcFiPy9VdFUXMBs3oIO+uaZO83&#10;Zvg761qj27l4THy4Fy+aTYo6DGOqPQii5o23bGtOJPBQD9xcxyMbmBsDxktKyDmDmMv94v59yfKd&#10;jbLz1qFk2rLhVk8LGPHAuRa0qEkd/wCItyqBwSMa5vrgeC/oW9VIwuGiqaJzU1rVGQVJNBx/ONZJ&#10;OJhjV2mgyR39BZZNOavb8BCUs8qybiENPEz/APUUNuMkaJEb4B4I12lByVAYuaahjImSE8amN25D&#10;cAFCiEFA8NuPvpDb6mRIjckHQUyRy8jlzZgSZqalWAiE1rR4bPBkj6iPM5X31vFP7LyPBgxg/hLS&#10;G+zMcAwR9wZequLdzZEO0Tyk05dJKycEALkZFZG8nxtsmotaeSPA5yAt6qMM6XIbRgAL4iS7mBSl&#10;WFqeX90w1vK7LnIiTiRubePlx/SXRUnoNs2zx8Y0eeM2zZtgg4+ouYdz/FtrX7xp/uztbhyK4k70&#10;JMcYLkfTSeXIx5+AfMWzVQQdvHBxk6iyWYWzDwLaRmrTn5sNSu2Z6RmSMmNPDbkbZ410XQlDieEz&#10;9Rb8fZuy3bkLmsn+0SBGdVxoNPGcmdSmw4bldUbno/3i1SV1zZ6+RQtpmz8Yc4QLmogHrNz5ltaa&#10;MbAzarFkTkSsa09E5HWg41DmFaDjIeNc+bP5o9MP8XTWpkptyZt7nMXLepVQXHUQnS2qCQ6obR8H&#10;4Y1qkrqBzG299c0tyWXGC/8AC9xbNR7wTnjAn5P7Mothbrdwsm7uTX4+ZcVbnFNuXgzwWMi6Ek42&#10;1vP1ENnG7BHj5i56FzM22tZ0DsYqo51pPZ2SCY3u4unJVSdsYFmLepBs3OfgUx5tgbwDz6nljUfM&#10;uNyuWVto98RCmRIRqsxpcUbfOuRNolJjMQ8EAMnNItOmG2AkDY8cbEo1hs0rAcYzxxnVv7M+U81C&#10;l2P93gMzP8zRJKazJZpMNwbYIz5OmNAW7izreYhswng3jnef01W+1HLxyBf02/tHi82bu7Zs1L1B&#10;ZmJ8YLlzmLvCk99csgOQ8npjXmaOcYCXg8a782P1gSNsxDHwLmJsK1sdh1vL+aq2zYHEwIZseDl2&#10;y6i5d2iSsYXOOD/cC7YqgbaBljsctc6uNm8+rbJAxLL23/Muf951tYzGeZ8PCdDNfaowGk6TJULn&#10;cw9QVr9tdCSPZ3Q+zFl2rOH28Ohi0yEF/JAg9UPKP2US48YT7w9/fj/0LgOrK8nVeTUG8nyeWtq6&#10;3bjyNr6hwjn722XbbRtke1hMTwBOUbIfLXJby2Zz7i0ieEs9Dl2lkrzITGtOEZjjTpHT44GR44+p&#10;y1mM0Hg41pFPziXM5ceMx7jogtMazeectXJeSDMjHz410V6v9LkndTypt3BluE/YXPcjyZF1F6v9&#10;WNqemJ3JuC1bXMc2OavHyK/jN/l+nqo9nwHVG2xmMJMcALa4tJtAewOcF/INdCbYNqjKfNrIemuC&#10;ZpNLLk8axOUkubiq5CPeNPmyrqrFnopszcXmQHLw4hwIxVFcS6WjPHpfDIuJ6TqyfTWwzbcHTV2q&#10;ii5+2++aai9S/a9+R/tLYWTa2LtoBtcVx2q5yWsA1MpueDbZ4z/TVDJS5W2cyuEjpsbka25qVVV/&#10;KZiLbTYG+0wcDbOoY9qnfjBkVV+xZIB4ILWNIez97wQLnnJgLNq+eHphtAczLJYthGL86pJKocsG&#10;2ANrGpjyiyNrECA1BJ3oR4I0+E+IzbX8BmO6vzCnuJg5jv8AxOYgLhxjyJ6YEIq24IunSg5hxMbs&#10;8edEreD8NB2cwwcamMyEMRPAmXCW8/UQ0bfVRiYOBwZIENbuFYkHEMjfBwKGMhICI8S331W5gQXB&#10;An90jDHbGBPN5h+dVW2tIoOVtjPcZuBQuSpSrBqN1wYl7N62Fe1caPduTGAePfi6iuE8mEuC2znt&#10;x2rVtZvK5e5mpcAeAnUWZtN3GHQOTXtrLVJ6wetuM6mONrG+ObMYN4jVbrCVy6QtsF+4Ygl0J6n+&#10;xuXTUh6hnH3Zvyx+ONJmuiQonUM+EIUJ0mX05oWzel2Uba9OAczpreJXR9FmJ/8AIOXkjteUj1QU&#10;/LplnZnEMLdU+Ts92Ju3xbttebu/aAq3bkHpyOX2q/tLVK6TlLPgYib3E9OJ4SWtsDYHMu/uJdjv&#10;Y3OC/kIqHWE8ey1yCCP6qenJ+sm7m6DobYyjkvaBtEn7mZHCY5fiLm+rJ49NxnuRroraBXjbecDk&#10;Am9wpffVDcdgzVtonFj+LkXpuLTj43T/AGeo8ryc3d3HnKLgZLmdGLhLa2Z5s378H+uD91Hpfsne&#10;vB5LX1Lq66+K0y0pM9p+4YfPXQlD1gOSMjwQeb1UBmFJspISzzI/hKkzBmO4eD+IsybjFMH9o3KV&#10;7QJjOyH3b2cHUVbcON5GfBxk5hFW9n7xswbPrx8hFape8JMr+AAsHTXMOhdM06CE+xIepOi20yvw&#10;R6n1Vqk02Fy6ZZ4AZ/MEqfS7OYtnNm+JdRU/NMb0EHlrhM1mpUFti5B1uMQpncOb5f6q5IHN7mQK&#10;q1x6ubmDkr0yZzhtA2BBHqW1jO0SrGwcnf8AhJGM/aBLa01JuFiLUeVM82NuZUM5nOmsNmkvIHjX&#10;cm0h4RzfNH1OWuOZ43JGRexQsm2SncPMcmn6ZcdjU93CfMnPllXrOPa5LpayBBGfeIyeUvH+l5fZ&#10;IDxr0CoPZm9My3lzpwWri8f/AGg8tRZ0qO9h0/KU2UrbWdCfbhzNR6On8MauErpMkY7zk6x+n3A5&#10;JkgAtIJWDkzYEHcIvNvVjY22v4T0FE23uEOcDZBHgv8ALWG1ITdnOOAGdao4Zkc54+mq28p8jkl6&#10;MFxdBjNvuCZibDEyVY5j+TlIbLxkckvR2lfKgkdngAL4iA2xhJn411CXHMPQDZ48ZW8Fj/WsTeVA&#10;5gc+zaa0J44HGQ+gmRsxx9Beg4w5GaAWcwJ/aXyMM5pLrR8GpGTqIazp8jkl43AtCkdD3iAj7n0l&#10;v0pMUtVLuHLmxAHTgJa/cXQg5gNnYgjPnIs9kcjGHRgBct/zqyEZuXhMdgo4FyeZhKk/2nW4VzVg&#10;eqK8HA2PBBp9Id1YyOtHMBLIfN5iMVQNsEnI+ENZXOHFl6xCkQsBj1qCZNlm2TytPZrPfJ+4q2zc&#10;MmGsY6pNQEIb2mDTVVnFSEcjwQH5Yrat6JVVayLrXWmtV5MJTuwI4LWP+RcQ1A4wPT4PNWwOLkbb&#10;H5fLWJvBkjc41by/humV+YzMnNa0JSeaYCY41Q60mF5TJgQkBFT5hnzroUJTcYrntpAO+YBoO8eY&#10;+BEnjcimM5eO3jjWqSFWuEWp03V42DbBY5iz2YEHBwIRB6UOTo0nNNcTAby/gUyXt8CG0+MfHGrU&#10;3GQznBBqKftFBcKblZJq5wcxac3osgSYLGcnTXSGwvY+2DLt8mXUR6eU+9DNscALbXpk9xOTNUzt&#10;mkgw1xsvwNscf4njW2bI+zpDk79pDXjhkzHjcnuR+WsZnm0TdnOMNodxZcxzWqrHdo7Yl9WDC5Pj&#10;07ipO0yuG0EpwQAuRjKue6fqwky510kaZqAhHJAGNyRrmaG2nQwnbIzUDwj96By8tDgtcv3FVZxU&#10;EqgHgWY1xVjl/MTxwcHT+RZWRw5N11E7lNsltjJAfvApW2s2wdat2w8lpYzUlSbyRAd4LAqq4ISN&#10;dDjOWVRtwxJuZawPdoD7ih3Mahs2+NGJXKyxlW/TUYpoWztv7TnXWkrl/sWc5Rxk/kWA0PJxtr8c&#10;a2yTzAjYb7+7XJTdxpt4x1RmPZeN6ePl2yrVJHSbl+O9HwXbShyuV6gIHPm9XvrbJOQYSHwcA+WN&#10;EzNdMqw04WMtcU+T0WML3BHyVZJPTbKBzec2iQKZUk4bNm2PvpnZPMN5c3nP4a5HJ5mXJiPkHTwo&#10;URUuOsA7ZJw5DIQNm2nAQq4/Zt+ynOPmGXWm2ieNoL+O1gGK2P8AbXJdsZnuCC6S4uu5N/8AZ5yP&#10;NrvtZMlbds5egvcBFaphOBhHZbAt2+mocnb7g53mPjUMlsz0/TXQucclfUQ5fJyx540SeMxwEycC&#10;mN3A4x4I083HjvxxpFwJcAbZIMiW8WR4OXGjA5oO4eD+9QeePLwz4AKwuBpG7YPH1EH3AhnJ8HAP&#10;lok3lZHPOPkUx43bM2WO/wAxRucNSkel9YDlTbduYgJJgQxDmMfmICzZicucHc8xXBnTeNtjsJ6U&#10;pUROQUOYTwhiZOBDXDjATno9OBjCPBBpobK5eM2ePgGrQCVJzzA5wWLkZNJdXUWNkwyOePmkXHLe&#10;YNmz0GBbB/xEI5c4GzFZc1LbdsDZqs2kMoBnZtmJcfxVj+7749xmBctqtjcTp5fNY+ojA+0YB+Wn&#10;0tUUG/UvL5S2GCOM+sTpreKTZyXfcfftLkCR029c2DG07a6hkezt6zsBDzrV0l1YuTS2rvnQYXu9&#10;g2CcVZLpaPHHawDQFvWjmobDZndWVzTZ/MXjkGM9y2tO2Z0W9k/yLhHYyJ/3HpcR3SZsv/aHuw3s&#10;AzwG6mms3rii227e/dXQk0cEj6GQa5p2gTghnoG0B7kHNW1jP6ZFNOe6slY2Y8F+4t+2Jyvdhgjg&#10;By1zrPLjyYgDBqXCiXbGy9nucuxm49XTV3MHaMXGd0pPrMTjdpDKmcHG4dXCfsLz3IQkGeDjIVdm&#10;etBOB77Km0fG3EUpB/OuJyON5sQeYtnCpqiRyLMutljw3GmD4ep86DuCYCXo0SmFtnwHWP1BPCcE&#10;C1EotMVzqi4TScDck8xGG7gYRgwLMqYbkeOVo5GeAn1F91R4bREk1TZ3KyTKbMW0HUXoFS9DjC9A&#10;aM9yAa4z2By/HNsd/liKu6iVA2ZkyfCXOt/xBvwjpym5O2Cyx+YJEp5kZHxqnUhPHMyFkBbCPzEz&#10;tDqDc5S+weVbX87uuZla/wBZ75C24vpnmpXkw3mdTWOPUjJdXJc4Jgvwd8i6omGchzG+LcXKLjWm&#10;J4Pir+qcYmuIfzxmn2tsDFPyPHYjj04FapxJ+/Ghox//AAaeqCaYGwAh40XiElbbsxhJjgQeYTDU&#10;UN44Iq2QmNW0kVxrTcY38hPjtDgb/njjWVsx4CHUxuNzG2wQcCJS+RkuYI+BOSlqlfpDulqpemyG&#10;vuYz5BiXeFNvJ1J6PYs2Zyt49UhP2+8sf2J/YdgN88nz7I302zbxoltI24NoLAZaAQwdP/uXPuya&#10;mtr6f0vREODDgb03t7m64N5hVjNUVI5M5PgAXAPylfCbYGW5A9hESMnUu51hryvLxDwWMhE6E5re&#10;5HH2pKTPKg3knIVbHrE5CJOCXiIkSX2eNalIghkZ4M8YENZkJA9xwcaMNxkc38Z86tVHyMcb3Gb9&#10;NDgL44JMY2zEzl9nJ0/AmZ4zcxiBrlI6JzESmjjGS9ADJpaaDk3l45BHHpwEKok1KH0lk2f03vLk&#10;AXJ7YbvtJFrU8mDKAh4IGPso+p41nreX7t+JzEzNG7lzYjDph/kTR/lF2G43aXHebjnIK0P3PeXL&#10;s0G9jc47HMKuonG0iUy0e7BPvlsVpMydvIZkPHuIh3PLyQKiFk1eZHEd0xMY20DIAYAa3UItO7L3&#10;NkCM3O6aJN6fZMyaILkfxVcGcvI8mwMepByrngQ5yQSkMUm3HLZSczn70QWmrtNKwIGSsWzPUNaV&#10;bng2W842epA3FaVkoenxTJyCyC5H/IkbXcLaTE6orSYwMgS3lxvC6hPcWzUfL20nlL5zHa/EWV1J&#10;TZI6wYhMC3AMtsi1SqHA5qQDNse2yH5fXwJ7qrdsnKS3lYzX3NjmXVwftwcDNPn2DjXo1OGe7S7f&#10;NLAPSGP9i4vK+sHm+TE5o+oVbULtPYfXJ2ihjbkjT3AiXBnTO5rNIh4Y8aPS8aGt2+NWqXs8GdTg&#10;apT49zl2+R6kfLGj00ePWY2Ie+QV1AafHgbAvcF1TKomDYz08fMWYnvG15Q9I5xjcnjN+ItgocDK&#10;ajxmOIdstr665RbuCmc+ZAtgl8wcwOQRhBb3cqc5LfLITvbaA8bM6HfXtOC1aGPxxrglnMHMF+PS&#10;HcEtUeVYSoXPtN0gfLVJcStlATJdJGjGXVVsL3boHtkjFj75OWqHXDizkgPzFZJw8GGxHzI1mNWT&#10;QjkgPhrVMwp5EelefIq2MeNXCRs8fAoHgk6KpMgwy69H1BW9RUOccw8fxVfBjchZADH1LRVW5hLx&#10;xtsf6izISTSeaFsblYzOb0fHyhrvxvTbKWy7HGAQ4xiukXK/q/yse83o9S3q210hXDxzAyPBGcQ1&#10;5vk0ypOVr+U7vCuVGx9hx/OJgWZTF9HGe5BdLbWe1JL3O7HC2BcuaVzwLTpoQYWx3MHU0h/Iq28m&#10;llsBnAfPzF63CTUefTXWNMNcSNyzbYFaqXkbkIwRx6askwG2NYwWsCemk4bQDyK1zrSMGvJhyILG&#10;RAe2BwZO+iXZ5DDO5j4BrK3hP/TSQNIHUA4x5/w1DeTzuQcazHgIk3ISMinA1qTzQbawaPU+Gtgp&#10;OYby5PH/AOxcrt3BDOQQQLpajybnKXxu4MVr9tRuGp7xcHk4wDPjPy9NUkZCa8cfUVJ7QmLwmOO1&#10;qIa4mg2w8cb7Ouemwm2naJcpSTvbfLPyJ4c0vcfUWejcafV81EhuN2Jj1R/DXhcLGJWehOcXAbju&#10;eZ+4plznh7ipJJgOMufp/sRpDnBIPiJE3DNZ2wRNSWQjMdzJpxoaRxgyRpkc4GYf01DcPBx54/pp&#10;MKFLW0c56g9cHxx/wkelZMeS/wDUWes5hgsRwfpokN5jzwHXWpQ4huSWqYZ22Cx9NDZG8vObMfAR&#10;Mt3hI9GPqJbmODPB9XSXQohfUI3ODE4qDdtGMCytuTA5xx8BFpE0Z742z6kdpZ68l5LeCMC2sZTG&#10;Oeydskoe0CoCNiY2yyUc8JGRaRUkjcmz8uAixOYSMjbP3OmugS5RzDoTjSJXVhIOPgR6YTQZh44D&#10;rDZfMMY8EatQ3l4eD4Sf0VoXNWaRL54S5gj0/iK4OHF7PGDl/vrB2byYtnOOPgGtaZzi8PHH/CXy&#10;ZjFVAma4JSMm7OfMjW/MyE47+TprnUbwcZOfb/cV8Z1BgbZD/EXmXM3LKpx2mMzVRdqngGYeCD+I&#10;s5lJCNC5kcHOCGHn4CdRUqq5hZKD/LXAs5bdC01SbXrNTNw2sdtyPHBqJ9vkydzqLPaPmG8j+pqE&#10;uLWnAseeDzeWuKzHip3ocZ0MLc3Br0AHEPH3FTallmPPB5qs47nD5i+HDccedZsV2qW6cfiabk2q&#10;MykcmxkyfTItI3Js2b++vxuzb3OR9NE35Bxt/prTm5qS12m9xkSYSlKHZeQblsfqXFVSW4x4I+Pz&#10;BKZS7ckF/Bqf6EppL/acnU6a75M2pSGMMWgyWrKfI8baOpbXH9QSMm844wL0a+zd7gWJ1RTY4yHg&#10;jYr1Tl/nPH9s4XNcvt7hyW3bk7nTVkbjbGHkAr48p8bZzjgP9RMs5OM2SxkXpyJqmqOEdCappcKb&#10;l8ufyU+DTj6iweeUuO4f+Itsp+V7nMefzOmg9SM9ze4FxeSmtjN2zqISFMVuGSt9ndkmDmXPKUz7&#10;PkYE8uPmrZ2Q2+8BjTtSS9sZtyOWuZxvNbmStFs+c2XYZNW2VWXzBw5bZz6zf99Xyg3jYMx1uBZu&#10;8ZkbD3nvjRim3Hat/BpmXZuSpqjFhOctp05Ug2Vv2Pg6apPZ5W2SNVuXzB6Em7GWkDuRtscC4t0J&#10;sY65LupIZHEpeMjwGtDMNc91hLxsyXmx8i0ioG5Akx2Fj9UDKEfuET0QnGZNcAftwSNlZc6kY+Wg&#10;I6kHcAaDjVbtluKG3ZluLp4cJKzl3Ocw06aTDf2x3LY+e1qDWAvHmNzgj041p0ruBcrPaok5IJif&#10;6q6BNJmTbglI2Y488B10VSbxyEeBYPScrxkBB3CLrSh6XvDzrmOZs1EjfiDawuMaztmhM5o5C2xp&#10;6X1IOAh4L/V6XcjRJ5SZI22CD/QslcM3rCY5wdVcLC9X5LtnaO6uMdIM5w2MMGDjJy0Hngxuc8Gn&#10;GsH7YIG/HqjtlWqSusGzkesC5b5ad+7PTbiw9c2bbAxKx+PTuIk8pfec/wDEQH7QNo9bv3Vdmbi8&#10;MEcH6a8x5mhyoUq9funT4x6ZKqzK28vJJyHgj4EYk9SDbEsx6gfMVqmg95GfHxrMZhKyMyYzcC1G&#10;zVSVbnxmXT0zdv4QxXDjeWV4OnGuXZwQgc8C6pbtxkH7izyrKPxkxwJ3LOfVFbWwjyeMa3cWUmj6&#10;4JA5AtmeTQbwQPHylzH9m3IXOTg6i3Km25Ix5wZOavW3JiMVYs5iFaoPTRnuBMf6iAs6gwEx6o7f&#10;76tUwGSBkf8AVWS+0wEPgWLjMKprdw05k1q+2bNJ9og7mCM9zSV2Z1Zq5NSP4q5jG49pydNWRvOC&#10;BbZz/TuJ03kaJVtxyJHMzvMNbqtwN4zNj8pYnJ5oNg9s+X/IjryoGxh5OMi5qrCoCBc44Lo1x2Fw&#10;DlSXxyzJ5NTVWHU8wqAe5H6iz0dWYL4YOC6s9puvN5Hgj8pPbuONzjjP9NemYXDdNtsOZdk7DSJX&#10;PB7zn1Ppo88nkugsWQFwE+EsxZzRsEmBsDP8VHnDiYvB9L4ZFFMcqM0tTa1RZN8lLkuDfrcaemEn&#10;cxkP1LflLE543cmc4Iz508zcPWesE5RxjXdYxFqrDn5tqm7hpEvqjcyHbGAXylp27jmslwQcY1Sa&#10;Pqxs59mncjE8gJ1Bc5bBJ5PJXN80tfcsWo2JxwK2btAgxNm3s5EyRmOAmNa04k42xDxxgFjIpnsT&#10;nRMC5B8RPS8Q5Jno5e5t5D5Fns4G9CQ8flreCbk2IeDlqkzRmOMh+p8QSxsl2S3GJ3RmR025mowO&#10;YD21qkrHMWA7O/Fspmn244GWODT/AJFM3zAPBB+Hqrw/Jzchb+k9ihYyJUDXknbRkvJWyXMn6iMb&#10;xjbY4P4qrZCXrEdi35ithZOWIm4xRQ6gJvJD4wZ1lbxwRnnsF5vmrfphTbZznv5+mqS4pf2bHB1F&#10;3cLNKqOEm4VtplZJw54L5fhoCS5G5x3+rprVHFPttyOHy1mMwZkbZL6IWTU1tayJ0KstTOuHLNyC&#10;OO18RQ9rkvZTWSgftgW4x8xU8ZO4bUgIkSeezPm0GpBatrp06eYsxnO2qzPaPJgvhV8nDchh/hKk&#10;yMllyBadcHuwMepBaKJdA8xChytxjyd9Et4svb3cIqrqNiHjg6aPN7dsEcfm6aSUBiVjHHMc/U6i&#10;3hvvMD3OfIudSNyNiAN5ZeWt4Z1IOPcQ8uPzPGsbJdk2cYXavJXvMlxwAzkXNMvISVFz8YyrrTfL&#10;w92j4CC1Fz3tEk9kmODpi1Fy8JKu2bU36hdpfPCPCMXnLgJpEXRVNzTAOzHaxjXDdHvCRjOzj4+a&#10;P9hbZ9vBvBsY4D6w+YNYnNnLHU9s1OX81X3Cy7bBkfymahDqQDXmwMZIHK9OJeQb8mMx+YK1bXAd&#10;e032bPn0EHAMq2/2fvr+zmJzYm37QapTZP6uAGDjJqpmcTC9YgMDOhsjeD3IHTt8xLaAPdnoMBxE&#10;gcCEVdz5xyYYp94KAhwmBnUyXuHstbHctj2/hrJRzRy2c4/wlau1CwPQQR6kC+0hcB55VBI7BoPx&#10;FjLi5GM+BbZVEnGHk9TUTND0n2lMQM/MT01KBKLTDmcvJAM8a0KVuG7hsAPfVjeUv2bNnzM3T00P&#10;Z0oSBweNvwDWfl3p/N4FkJDjZNlc8cydzZNwEXVFvGMEcC53ptmN+2A2j5w+oug6Qm+Ie7OePzF5&#10;HlMurSUd1CRtFUrhmR4yOHzFy79l8eddvVYzHoBWZRyLAU+gvwjmZUcHYWwwb7F3m2CMChy+jyMy&#10;chdFsJNu2eACZfysevg/iL9fvvr4+HAHqBJVOx95bY++NVX7Pk14LHV01qtPvBs3OA3Arq4p8b+w&#10;ZhwLSTzOffUtpjNF03jmODmLpCTydzJ3rF+2Byy6iVD0uNs9xm4x8tbZ2W2uLmM1zypTTpsXyxtF&#10;kcTRy5vmgujjJat/IjDMmMeODjJ00BlZB7tZjPbVqZuBwZIFzzubVSTUThqwCMmAh4DAyWkBeS8b&#10;ltg7/UWhDG2c54z50BJIyXDpOT5gUtRamFaU9vT7Iw73f6iqtUDIEeQ+e1y1qjiVubeTgGqfMJOT&#10;XjjAtPGVNbYRZO2qsw1u4mLNzkPy+mVbBS7iYuXIPiIa4kba2eCMGTy++nqbqDs0lmM9uBuu7dNU&#10;pO2cwmFu7hvEnoPGQF4HxFpE0Z7sPqjWMyfaw2MQEEHmrWq4qAYZdej41iOdLmxNw1L4kZu2Unth&#10;sEmBTNzlznytRcT1RtYHBMT2eBEqLqh68Jz/AKdtcL6tyEJVjPhNlOaVJbWs7AmDdsFt7iqsvZju&#10;YI+DqIa3eEcjwRoxJ5UOAl6M9xclM5yi/OdCnGNBpKTbGcnx9RVtxs/1DwBurVHjMcfXScDE2He/&#10;URC5tt7YOxivMMHJR7nyMnmLE60kblsPBGBd1Dn7KO/BpfEVDqjs5yM8EdrAugh881N7BizeX1NV&#10;3zxzrSmyXL0fUWVzCRktrtjaRTdm/g1IBrm+YS8jYeCNf0fy/NbJVYeI5OFW0wi3uxFe5XNCW8EC&#10;h1JL8HAh1MPG13AZdT4W6HPdovbMmMmfTjVwcEchbKkkeNjDydNPOHmNsDX/ABFlOLUlknFx4yBG&#10;s3buCQLTpO4HGyPBpLMZo33YmTgTkuEvL4OsHMbb8JASOHseeA6p7MmrgVwI4JawQHT6BI8zqiYh&#10;yX1DnEw3lMjyfEQ2cNyQDyJ1CicrY2+MiPEbjgHkVbZk1FcCPB28CvFmnbJ6gJLXuOBepVB7RCOW&#10;wF5d7L3jKMmByutJfXDJm2wQALp8xeU/tG5fVkk19P7x6Lylk+m886vc1SJ4PBGe38NYxUjMcF/H&#10;x2likw2sEbOcaYmG0AkyGf4fTXn3JvIEvHO8eD4ToczzaqSox+sHggzEEEHmqySN5qns8aqtWS8k&#10;ZAGgBzESmjckDkBoNOO0Je9pRUk84e7dL43cYLBjHuQcoi0KTzTcB2XIOX5a5R+0BPbgm81bZL6g&#10;I5ECMx7Zh+WonJtHJcdFPK8HG2wQf+xYDMCEg/ELcUOpJgQI2McHATmIDNHGN6fB1OYiFCqCZNsK&#10;G8JqHjj81TJXOBhG+x8dpB55kvwX0Nk7Mj8Z4P1FtUWmMPU/cMU8cfANKcS+XOc8H8NB5w3mMhJj&#10;7hFSXE4cmJj5caKW+WIuCTin20fAkOjyW0HbzQtzOtUkZCxttE6HXKHJ3DGXkvIFB/aQkyLSKoeE&#10;CTkKhuJoM3GBPSINIot5jICCNdRU/wAvIC2uV6PtGIDAurqPycfUXL5o6jDBioHBDDx3+WqrySg+&#10;IplWNyRtukRYnMKgc/djXdNcnojy1nQOOrpO4bRtgGjVkk7e8Q/1f3Fg9Pzxy5ZAjj+mtsocZI3u&#10;CDqfyLEmJco2kvtD0wlZYHOTgcC01gNeEcsHPP6q7AqyVjbNgWVyvtQkbkwwGgup/L7up7gjmBNf&#10;bKeOoGwZcfx3dRUNxUhNCC/y0NcSsmvBGg/Y5LmCMBV6D0STi72m8N68bPBgjsZx6SslJ1Rgcns6&#10;cBNJc6jkbmCxBqrTqDbk4IwdVDoSlKHoc203IZB3M58hFpFJzhtAyOE3m8zjWVs5PMbeS7gVqk7M&#10;kDny1i3bJp1ONUZuHPGF9+HwJVBNCQNsbkFu4qTcskwR8CU0nmAe7RguQcpZbk2tNS7ZM33ggdaD&#10;8NbBMJ59qqcA5j04x6RFjLcZGzk8EB8nxFZB1gOQkOaxoE03NtacyFarb+IzEzau58JldUScjMl6&#10;M/xNJWrZ+zJu2/3+Yhs4mjKpCACz4CapCK7U2zs+zaRFqYxzek3PiIpiVW2LDE8blZj9zSVPuWb9&#10;4GTqIw8mjk2i54xlt6qqswcNox4O+O6sWb3S1LtkqswmGpggPvEA+Wq2SYauCDqadxHiN20bI8d9&#10;VUY8fB01bCSImuLUOj5i8GCzwE5ipM8psjPJGukGbdyEYPpLJa4uRzE+DgXXXnPPKfK5hZ0e5++q&#10;rvlmY44OBHm7PU5H01DeSv2lcvNptNpHaNUpOYE7R+ot+HMBxrnWn2Y4CA/3kW8Nx3uDqLkptTTp&#10;oQSGMZlDcNyQCwIkNwMLI+D/ANiqpHng6i4vJ4y1ptpfUco1IzvTY4YPNWkSsbZyNiHyxcxUmoGd&#10;6bHjg6iDuJg5YL1vGJ2kHmU3uvLJVDx65yR9Mqu2zd4SDPfzjLqLK5fPBTJ7gj8pHpPcYVOCCPgu&#10;iuLacmxVYiE6pth3huY3gwR3+kiUw3KVS47k1r4Y0zK5xLpa2OZ4cWDy+/jWVy+cEqeYnjNybumM&#10;i8+hQum3Du5s2zbWEvs/MZ97S8PktaY/GnpO3HBYDADRGJHphMCRtt25dvmEUOXs8BMEfUWJk39T&#10;tlsJKVllH6RhGD8NW9u4GZUMjfUPAnmbgkA8i8G5gxqlt8F6ndYyaX4luNOtCDuY4FSW80JHopkc&#10;5JAT3LS5v1a3w10NP1movjiAdxU9xcuG10gTPvxpl3nJkTUI1Xr4ag59oCmPLVQlG8BmD1vGfmWy&#10;K0OCDjsRwaiDPAYCXoPpjXVQuLwVxr10+/QxXbrdC2TBw4gb2YPw1WmjwZh++psDgkfHqRjWVzWf&#10;7g4wwcHUX3GwNXekvT4vvHOfVuGpDJgz8xapT7jGMEfLtrl37aaedWqn64xjvQL1vl/CtZF3EHJz&#10;c0pTTpxxOBhVbHVgzF56wGqK4IEeCP8ADQGm6g3m/HHwdNcxzZyAqrqCzGczNtrOumc8HGibd4OP&#10;8Rc3S+aE6ytUrqAvB+mvK3cmtZ2ztE8wfUN0hKOAqccNxxkyLPZfOCW8/U8xWqVzMZVGpTsVrrwM&#10;LdHKkg15J7JPfU1nAPgj6iI1BnGqu0c2iYO4syXu+PhqOTtFbr+iBzRvk4xqnUwyJLdKMNu2t+HB&#10;jQGYS8cfGD8RUws22jpme3gEOhKus+cYbzDGpBxXlBby+yREt4GHIs9vhprtl3+oVB5Lhx/J1Lmd&#10;U4lJjgc8haqQQ4yY0n7LCPHGttOYcvw0uMx0JLTMBy8oR8+39RDZoO7Yjjtc3UWiEbDMPBGs2qpu&#10;XdzwQdP+ddPhsi2TKQu7Uy5kJSlWLHSOMfGBJnXG7aNi3H0xlVVp+YEuWTdTmIFVDcrZ6A3cXs0x&#10;yo22w4VNrdwO1pWjY2ibgWV0+zZRkx6pNVGaglW/2PANMSek3MBD6/4aIeei6Kr4NAdjGtbYwvk0&#10;btuzvZuNY+SX7/ohu6n7/iWtMx47DaMFyAie+z5JaS9ADQ6a+euvsj2fNwh6s3SoP6OGzlwIw/8A&#10;ei8vZj4+/wBRXJxcjb4+5zCKnOMg8EHUXBa5iTJ03NToHQlLLI4lw7YI+4mbTdyRWmVyzA2BHGq6&#10;OAcDjPwLL06lfj8YbR+NpUULgGM+RGJ3TYzDwRp6YenG3xh6arkc8eRjwRqThbKb6LNOLw1HbSik&#10;eiRkgcB/UV7INtA2B4ycxVaZvBwDz8fxFUHlQPLgOUSBdBpHdK8Pb4CblRgjv7lgTBeyXUxMKoIZ&#10;lZ8sv7kaJvIN8ZBjjAXGPT/9qrRHA9yPHB+IRdLjk6VO9NHvnPuK7MJXgzh04/iLMJpGSYuAQQcY&#10;+Yr4WYXh4IOoVXCk6XbkJjjB9RaqZ3Qq1Y3/AOB8o6ntlloyTjlzcGhnRg0v9oPHHySIwOWWfkGq&#10;nUk0cQZP0/21wypDZMvVnBr466nQuqUoJDb4B4zcfmdxQ/aYyY4D3ILqZl7d65yR3Rq1EG5DksXI&#10;CLokzFKVuP8AeMbzSuTyV6Z4INOO7ppMx2Rhjj4+orrLJXjGCOPgQ2eNxhvLlNJ1m0bNPmFbmhCQ&#10;DxwcCyDs7tJ6BtBqRrVG1uPJBx9NGKckA2zm95i6GFmGY1MjgMSbjFSXDMopscqHgsIxugyEx/xE&#10;fmACGs4wW1COTBkjAuU1mNbr6fHr7+pqISUk7IcBPxfnSjCNXA/3fBpaiZaSPHn8vmDVfW+zx49f&#10;Ad0RSZgTvwcFpMkl4yt70HUWhzSn7o8Eahx037PZsJ6cwmvT2/xI/VrShM4N0Hku41MA8cR/ERJx&#10;J3AbEEYeXy0YkFP3h5NNPfNV4asEIQ3thGVuHNu93LSiOJw4jyRmzqyMxYCGgjUNxLhwEBoLE6tb&#10;G7mhqVBiVytwZnjReX+Dlx2lZaf9A4Bh8COuJePeccHHdXOqzNUr7jofVm0YnVDgkF/4fT8C5veS&#10;/TswcZClXS20Bw21wx8BFze3JjcgjjBy1/U3Iu4qw8Y5t7ozMBkjGCP6SpMwePYB4PLKtCJoj+p/&#10;IqeQg4N+x9ReknBExvMCRjAbSxp6YTzkR9z+RB3DhsFsCBUOaTDHfjU5QaRT7gZs/wDdLsbZvLyM&#10;B3jcbjmLl3ZvT5XLliGPTgIu0h2wjBBADIT+ReL825nd6c9V5Sxm1YTJo49pVQlc3wOcF/8ADTs8&#10;cFCUGPgQcjfUvQLyXJP8s7pJv0vHebe+NTB3LmNAqXm+8D/CRGYOMBfLXI5RzmK2zoE0l1bn9nwd&#10;8afHy0BlbgcYzxqyDJ7MooTm1bg5wNcPMah3PyETzi3ATHfyc1MuCaYF1sJxmPA7wmNzgVkbtx3A&#10;KquOanhzwnfXTu7RmJcXZujwyDt5FVZe4vDxwcaRJhgyQcCxDVD1zANVWaXIB4IP1EpfNBxj+mlK&#10;yNo3OO/b+quohOqUZbiG3I5/YGJTBvMfHxp4ZBx54+AimDIM3+WkucAYZkJH18hEeB76p/tIRIwO&#10;YDg4FEkYB6gtwZFns0GONsfxqyVA4s34O/d07i5jrCsCG0Q6lwq2cZCa0zcnNqAJJoQO/NoDlJAQ&#10;v7auFJ02Tebxj3LnTKlS9Jkub4a78NaRbskAtTMzfLWIxcLzGF2bjHA2wdzy0Yl5CW8/GgI3GOx+&#10;kpjcllzjg4F5w6EdqlwNl48ZMEfBdR4bcdvBGk8ZjuZONTJeTud9WpeANIPG2PjWey+RkCTBfyLW&#10;hs/AmZeMdv31tJm1Ac01gQkBM/6fyKqychAuTufMXRU8p9s8c5wfiD41T5hS7Jy5PZAXTEuthZNT&#10;FVmWVVuQjmXHjgBrDEs9rCaOWzbBq+0eatOlYxsxn+rqe4srnG8zJyDGDqrp8ZU0y8nNt2ykyu4Y&#10;d6MFzpokzGVnYeavNRJ4MbbJBwJWyP2wMC6HrTAdjNk0KXzTHYD+KiUjIQO/Bg6ZUNldPjgsWeC0&#10;rhR7fA9fQd9c9mfqLIYX02BiTkewOTwWMhPLVklbfAM8EfH01W+3HLaxHGDpaZPGnmc4LG9BePkJ&#10;0/cXJOc5hqJqUWqXy/AM7nvkVbcU+5jmJ8B+ktmbjE5Hj7iDkZlDMTm7lovMSITqjUci05R2fy+y&#10;9moe+Mq3in5eMJD/AKqysltnUZ44NOBxzFtlvANaeTyZl4yEVupCDDrd8nMVPIS8THHxrVG8v7VI&#10;eOP+zrJaweNmA3xjfwkQs1bthNhV7hg7gjmN6cLb+0FtjW8StvubYGPUj8xZXs7lZDb8/cg5nL+R&#10;blL5eR/owcFpbWTyde2c9CheYQ248fJ4FcN3H+wPTSbyvcyZFMJkJnUd9ptAFw8s8k+flp6XkIYl&#10;7zPMEoZLcZARwfiK7SduO2eNF2yIT3iZL5WTjV8GPA29z4ahytvgbe+RW9g0HbxLnr946DVOyVwY&#10;x3McamEtwDzoiWAff6nLVWefXX2a6ztlsJJMITBnTLdxjTI7iIAHp4Y1zhqn0Mi/CZyYF+NAEjvQ&#10;IwwlnojvF/iK9MK0me/RQCjaYVNtYx4EXGzHbT4xpCUpUJbNGJS3wcaMRn7iiDSHnIrkvMx+ntCI&#10;Q4kjnSJkGq24f6mDvof92h+Upt1Px1GPhVFeW4y4O+NHu0BmJnPkWYzyoCb7k4BiUKU2lDZlRZGZ&#10;NT3FZN8HBk0sax9xUFkZzQHQ1xOGxs8Z7n01anGVCnZMuzycauOA6ek80wEzrHxuCXMh1dpWSysz&#10;Jwqh0KbabjBMBx/iJ30w+gqydvOCQOcEaujSohEWXC/qmlxVfwIs0b4ODjVPuY8/LgRicVIODj6a&#10;zeYVZjIePuDW13THc9Sh6aOBwZ7HMVPJbgzx6cfNT1SVRLgjBGHUWbzSab+QGBaaU1GLNmmzSOaD&#10;gHj5kC2CXvBx5INRcrytwSAmCDg6i05vUBAkBgX0elxuXANVuYTz2bHGqe4qzGPAqH9pCQEsx8CE&#10;7o5006ikbgZmWdJ4zJA2xwXdRYnK5o9CQH1V0tIx3pT769BxiNrcOYc45RqRngc5PqqHLyY8kf6i&#10;mVg83aYngj1LiGsyDCPPxkXCZpO8dPCmgepLvBHxqkt5PjcggvlIrtPBkNYgg6iMU/KyQOc+pAuY&#10;uqLaLHA2T0ve1o/pq7f8N2xnp44/KVwl42TNtjg40NeTgkfGtP1nLX2w6JXmGD1pJyy0m7M+C7y+&#10;4qHK5puZD69uMa3iaN98Jz841m80osZiPnMenbXXYzmby2HPZPC+YsAjmDZ5ksW7fUWezSVkbDOa&#10;xnVkI3I2l2cH4ip7iYECM8EGoHlLp4TrO2cy5NfcIbNxjcngj6itUnleMbHB1OmJZWNwS5k6ZbX5&#10;1p1LkcwTFjBBqQLUelplpcdFSejxuZdrfURhvS5GeSxkJ5qvlJkZdna3/KqG4mjkxLMepAPqLkZs&#10;2o61JW29PjgGePmdJVWeSPBLj/74FfJpMLLIGDjuqhuHBHIzrmJjml1BmM0G5bDx2PxEBb1A9jHZ&#10;v27f51tjxvvI/c+Iq39n2zYefjQjNKq3I5lu5YUVVm4JATOcqPU+zJG9vRn/AA1VW7OYmenwdPSW&#10;tUXK8bnA51F0+FdvEToW0aE42gb/ACHcA6huWNZvUFSEYS48nMDd4yC5itVJy8bByeOPg3vTWY7Y&#10;BuTToAYAXN4FdGvYYWMVUeVzU7plY6oey0dmA5SRk+LkVDmBHMfO0zE1UNnjeYyqYnM8AUf1VDnF&#10;UdqkYwd+7aRNRUOhJqadIS9m5eMgRh49LTVwl9xm5AYx8hBWrnGlS7McDIGPgtIkPON9AZfz9Nc1&#10;jXr+U98SjZL4NwR4PGHg6iw14TA5mseqSNblT88HA2AGDj5SweYZ+1TfFKvnLFrZT7BGa21HFtUD&#10;/rE+PgGVZvMCNoCLSJ4S8M8fmFWVvGZIyZF/QaDwpxoVBzCy5OYPGNeomxfeXkpB/EXlrs/l5IHu&#10;BeomyuaDlUpB4CCXlX7Rn+Wej8i7ZrVQPycEZ+Ws97ULrxwdPSGNMzypCOSYIOonqXkZDOQRx8Dc&#10;Wn8684hTVRlHoLkdS0JbmPQg79rU+dMuJXebA0PqLSGcjHGPOlNJeNsLHBwLL9Z2t2x/qwx9xJxb&#10;ydAZ4Tds/cGrsQhOM3UQeeN98bfiq2F1bW7nwmY5Kadszdw87SIDADl8y6hrP2ZzrLSOx2zAecGc&#10;iZHSZJr8i7qEk5h200hsyYxgs6kBLpVcJO3exjzgyWlZJXT7JgyAEx2v4hUzPJxLoB2YHwtT4qup&#10;SFxT55LyRucflitICzl5I3oI7GQnMR4byUx5HL658MQkSJMJdHwAdE/CwK26Ioh3mD3bBOTHdJAr&#10;4zl/ao8BrVkazFw8cxucbaR9XmXVapfOJ+EZ4Nxajg5urnWLNcnuLNRNv0CyVJI9PAG0slnlJ75f&#10;gg4OVbGtCHUE6ePcEZxDgJ5QlidSVJVcGQL7Jd8pdNy/lDFzKGtVZQVtnQ8xgcnjgOUaVeUOSZNg&#10;QQHKOMepqKnzSuJs2cnjeHuRjUP7QOXLk5o7u6jFpru0uccL2glSdFkZ53lokHT1VqmlcBoS/B8U&#10;q5vJOCWwY/q3EYmg98egbQcAxXCKN/dNPrW1GwVYMceiHs/H9VAaXo+dQWHMAGBAj+L/AIVnrhxL&#10;oGR4I7WD+dKR7YGUnpx9LXINYgtMid2kiOtOqBzDfG3tJxYLtoYxcC0hnIxwEBA2AL8Jcuy9vvMl&#10;lRr+Qn860KXzSbS1zZbai83ycz6Z6RjEG5TCn227Hvai5vqilxwWHJgfhjWhM6kmLwp21/lrAdrF&#10;eTFm2wQJOMybmbY/Joq3B6Xt5DGPPa+IMiyutJgygmJ7PBaWPvNtg+SZirVI68lz+xHY/irtIUJt&#10;u4cLN5gUzbBtQVI9CMGA5RrAXk0cmc/irq6oJpKXg857dxM0ns3pyfEwQH3eP4S6CF0kbuGJf1Jz&#10;S3b4+PjXVGz/AGXy6MWNydXAnq1st2vQTzIPpkEpkvp/dtGN9+Ik5NypKtiQacKF0zdwhs6LZPyH&#10;wA0W+qQiG1AzHLZdjscxdCSuTspVKQNoD53BbpFmNUN2TxsfGcXNuohurHzHWnOvaBDZ7Fz4i07Z&#10;/bM2fXgcxDXG5QEyAydNaRSdPvXLkEYQZPMXybNUpRFChNa0JbVJeSOS4/hIDRdtnYjj4GbDV+c6&#10;37aRQ+/yUEEHHpCWMzBu2lXaoYNS2UQh+/8A+1YuFdZENrJpraB29SYHoA2LcfxffXV1FzAfZwAh&#10;tY1wG3l72CbYzacC722dsyGZXrGRclzb9mOh5Y3Q88l9nPH9XSWP7u5eTHH5ZeYtynAycF+5Gq32&#10;HZEuEQ5Vp1rknN9WM95mPuKhzBnZJu0HGPylpFYEI2GfBxqqytvjc59TSXt+MRXEPMcm7dCVJjc3&#10;MHxba6o3eyPBBxrAaX3aBzeN5q6cl7wZhgggPcj5i8q/aBNTad1ykjaMrri4EgI+4RabTcrwMgRw&#10;dQSibRJWM0txx9MqmUO4vS7B5a85ydrcfYs65O3KLQQHoEPIq5N4yRiPArKQiqtQOLLY/jtLncKl&#10;rJZsNbUo869tkvHBv0flrj+3emIAreNrk8IZ6eDlwLE6fnGCbAj8tf2Hy+npop/MufdbLNgkdPju&#10;cgumqTPCCgICC/btq7TAjmNtev5CKhyenxv5jgjukg6i6G605hBQyDxkydRGJHT5DEwQAW/M9n8u&#10;jc5wFx+WVbBQ+zMcBOQLAkTZqoyjahQupMfkezvG2x2Li3Kj6f3PR7nw1pzOXtgtsEdoltWqV0/j&#10;bH+J015Xn+ZlHoOMwpVW48FgPcH/ACK+M2Y4xn8CZJT9nJGD6ZEeZt/BwLx7mDmD6Z2kKEUmaS8l&#10;vJxjWJzSg3Lxz+Kuum0rGYucCiTSTjHwca4XTnjWO30F/EajsMpncOFKgocbZt/EXN9UU/g+HAu9&#10;63lZHIz4FzpPKPJGM8fmdNexcj8ytZ3JB57zBjPpnK5G+7KGzGQxFs1QUuNmTBBxoPT9N43IF7nC&#10;mqYo84dC3QlQ+zckyIDQXRQ9k42bbPpxrZtldHtmzYEcavlUOG0A/MjH01G/Nbp0CMZtHn7VFL7s&#10;TBY5iuGzek20ZMCuFUUu9fkx2Lka0LZfR7lhncg/DXPc2ZO3HvNTGYz7WbNJ6fbNmWD4SGvGe86M&#10;C0JxIyRjwf3SUvl+7cZ1/PsOpe4yQekOR5Zkrei8BMbnT0lXJmIbMmODqLU6smgw5L6ydw/3wmCM&#10;KllZ10/X7ton6NKv7hlvNCOMkBsirM8cYNZbBJ6T08+n5iG1RRengsZyKLHZSIuWROQ1ijkuoJwO&#10;DImaXk7mZEwQcCJTijyQPcC2yi6X3NsDB9Qi9em5PHxom2cnCxbWt3DVaDpgbMYIYPK6i1R6w0/c&#10;WVjqCy58xI9b4F/OeShzJUqw9ATNTGVWZvtQHZEuXCSPfHILIF1I/dkmpMEatEr2dtuOwvUOW8+v&#10;EJ4eBvxanPTMZ1rbFmJyOTtpa2wLQh1IOBlgg/USqyR7s2wLE3lSDDfg1f8AvXRuR6y3Fibum2x6&#10;YTAUb3B8XTUyX1BuZMECoY5pj1oz/URiVsyPHrGP4q631ZYqthmdbunYEnnns2TjtLQpfI3LweOP&#10;UuLJaXlgwkBBBwN10UzIMLbn3Pprx5MLoWvYdbfaZvNKLFHwLMXmzd7G5wdxdXN8/Gq3PHGC/g6f&#10;lLreWObbG1keTwu1YcpTyk3MA8EH4i5orQgwjOG/cj/cXZlWXIL/ADdQXSXFtUSdzvJ4I+AhV75h&#10;ZqZJ5vk4TVGPt+WkS4HJy7i0KYU3uY8fcIXpKySPZnPqtcgCwlRSfTF+9EutTCtOY6IzeVvBwEAb&#10;mR+Wu5PVzl82nbk5oNMIxeUj1N+qvTlKtgP6wmoh29Xdrv8Av938yD7SPW8lVPMux6PYiHAPSG5/&#10;0rFmzcevbj77R/4buHb04nEpo9tvM7mom8Hl9ZcK7XPXUcmvtqbBbg/5kueNcQzTaI9qR6dzOHxX&#10;Hw7qGuPu2CDTuLMTCa38R/xC50khzCaPZw5O5eH3iMnmIxT9tm9PHB01DITAPB3NJMvHgmz3H5i2&#10;tE+WHaKfUDxyZyeCP8RU+Yo88cal7zFVdVy5yAWmlJC54mYyRkSmGQmCNaFI6LcxjvG04FT5xK2z&#10;Yh1eLGZfMMGQIM6tVDyt7NZiBsHqKkyN4MIz4+Na1s3fjlRTv/LFprDyfakVlcLunVDPZvKWF8Jj&#10;7xbFzFwrVDdtBMT4OBa0PaJMjb9B5nMIsTnAybyosKlq+4bWTcpittBrWyepBsHoMZ7cA1fNpG0g&#10;kyc7zftwcpcr7x4FcJWzczggAx8A092M3bzMTNbVWWqVzTtJ6tyl5HIR5NOO0qHSdLjYOcBvKW2N&#10;5e5cuQYAXIF5vzNN3q1/CdbjIW0H6fkzkwwY9ODqLZZfT7ZsPGZUNxNOyW4II/01W5vtE9nweYvJ&#10;snjcpOb+k61DosYss0cMguD6FxZ5NJPvl/4f+8qHDnozX4zHKNF/tI2CP/pLoMaiVC8CNz1NMTqC&#10;mxhIqT9k3JiLbJg3cvCA0Ln4XGr5I6HemsR7jbCvRk5psZVjDnvVfUtMHl+zMkGtGpjyj9zbAjg4&#10;12k3pcUDbBy41m9WUm9cjwBAUlwWosXGcztkyqzady+pajhWeDLAqqNwQK3KoKfHAQ97p6ayV4zH&#10;cOvW0u2TziajdA43BIyYFMt4y50y3b6gFahsxwcaegzStjuR5LCsjchG2e+lu44M6tRKXI/l28we&#10;bbtpE1yldw0oabDN5hUhYyeYmR1o5bZIDrYWew8ccqfP3M1E3tiuLm6eSvA5wBSYUzHzdtfynybC&#10;bG7nzFqeVYR4TGbUW2Ut6wk+lTYDZs+EMI+WPuLE6f2dzGauQNmYLka1r/5muvQkwQSN1jJ8JJzM&#10;LFSVVzPQ9D+oPxmFyEncjmrS/wBaB63Hgj1I/MV8lfrQS63ejCW9+wuT5hsPrRsSyanJhjH/AOWV&#10;VmFLzaW/eWJRx/SwLh3fs15ak/Bpwf7DrU6Z+N+c9IZP6zEujHeM+5fTTtQbZGVSOT4NMIxLy7I4&#10;IFGJfUjmDJAdMxn7LIkJtkcS7mbIduQadtoeDjIDBaxkXNPbDlsTnq+Th4Rznj1FSXDPGVemwk1K&#10;rYcXNfY2wvFMbV5jLSY4DroKV+sY5NYvWsC4t7P1EebtyQKWTgYjtfu8CGg7eJUklqTPAfd4ydMn&#10;Arg32NkjZHeGOUf768+GU4cM3IMB12js/wBrjlgyxm1FkvbKxvb97hHpfX3APUEjcyTjB9MiJUnU&#10;gwjOE3UW5SeeSmp2x9C38MnB+yqHONke4e2Nj24B+aJW+s4s5VbPd4zUT9RZapOQsDbGHgIrtK6k&#10;EFyeMx7cA/NWV03MCMycgpLeogO5vZlNsZuDmLmMny/1N50MLJ1nbEjnExnA7zYFuAencVw/4Rtn&#10;gzuXJ7nUWJ0PNHsAzhv3Ix6a60k7tzu+CO0NfzhzNzA3AO2z03GVSe4co1ZsvLHkbaixmpNgZIGW&#10;8m07fT416BuJ43jc2Qgz+YnZozbGHgj6nTXT4D9pjmdOEzl+I085dm+wskb0DmPTgurvz7JsmzIA&#10;THufEWbkqQUn9mbHF8P51cKbePXmsYFz/Augz+aaz7QwiwqVL21jzOlxx8kGT4isn2fHAPArVL5f&#10;4zqYSVjXmLuYLGnaJhJUUPsts2H9TqIO4l44x41fHjccGeNVWcDJAP8Ay1bCmiXJMBmkvHATHADO&#10;sxqAg++C3c01qk0ISPPH01lc8H349S2u0xjt05GaYnOHmNzggtY+WRGBzxsEYIIzqt1AzJG5yKZL&#10;6TGbj017DjEnnE0tTOpBuSYA3SRq+S+YOYCY+4qqNmOWj0dNPM5PNn5Ml0kC6GkzTcqfqhkzzxn1&#10;iI84nhDDvKkyOixMx43PGrU4ee08j6i4vmBJ1mFcZvMJWQxMcYPioa3pu85OaNbAzZ3h7zGAWn5i&#10;hvLjkZzRnt9PTWYnJ1FtFpzTVG+xkPBYE3gH5qyW3qYF1cSgxuc8d0kZOYRDWeydkEePl/nTpvM0&#10;WNtsE+pXMMZbyfeWx+VprK6gbtgucEHANddTyRy5hLs57cC5LqhuKC/HfERbULJ2q2zLmwqjH55n&#10;JkVPcOBh40emjjUOqeQeNdbCORmgd5MCRpS8hI8iecD8CaZkwca1jOPyYS8iEWMCsbxwLvoEQ44+&#10;BNALy9wRXym5hZegjWesxkjVkb6KQ8D1K2V7SBwMsEZ8nlkR6sKkG8HnfC+mIuReftJ1A54Fv0jG&#10;O3jcntrkUQumaaUIhzRx4LpI/M7iyt5J3rlzjj4Fvzy3bxhB+qgMnZjfzHWWp1tZZQB6Tk5NeAP8&#10;JPVYPdh2b9vSW2N5G9gv7mDJ5ixmrJO5jJrHR3Wj6ajDXDMfkKt9luVpzgbZs58xVuaTAcZAQQcC&#10;feYrjMZhL7I8cfGg45fjzq7TSXkjJjTzOTkjGrbhFwBbs/ZgQWOYrUzbjCNHmcvs9DOnuz8GeNIe&#10;RXBiTvMDbAr4zcNgjxvFQ5e3wMr0fUQ15NMfH1Crn3JtOhTtKNmcVQO5vMYMhFZJXUjbjj1LawFn&#10;MPxP5EYHNCW/cWI7GW7ZppzVe4bA8cEeEwRgt3OWNIjgkqc4w6kCz2VzwkBDm7/TTLyYOTNuRcjQ&#10;nDOXt/KPdmlf7gDWE8JUM6vdHpoa3ZjbEPHAkMZIBqGR5q+WuuTtKrX8Jxcyba2wecTBsFVsk41M&#10;aZmhCR50HH7iKSEsjeaYMie7UVPG4xpDcJ6UlyC1doY09vlnOq23cYyZ1MmHQgg8pNLgc8nBDcCG&#10;PCOe+iTNvjJkBcR5nT7lzx9RAFPZzggSZFdnE0JuwLx/w1VZpK924NS4g7OVzFyTBABP6LzBDrh6&#10;YN7xMfcUN4Sy2wQcCuzen8GSM9yNMkpscY1SFJSaXl++TYEEa6iZysba/wAr4aodD022DMfp6q3K&#10;j6bZPyWTHt6v7iyps1Su4OTtmb9oNgjs6pLnlK4M25ILEcDHmcu0taeUPTjBz9xz/VyIwSVjDowa&#10;dvqJ1ym9stSkpI5o5ZuQGjY3IB9O731qg6wnTxyDcwcxPSOi207IdyZ8UgW/lpTSaMqblPsABYye&#10;aVc/NSpn9xpwtouEjI9jc43nGtgmk0HAy0QZ+ouG2e1jdnIDOdNWScesJKbWBtdxk0tXuLhHYyV1&#10;f4c6dOZUtRsFebULLbdm3H1Fy7vhDEPHGfIq2OcNnm/GjP8ATtIbvjaBseC+L6a61EJSjFdk7S1U&#10;2S9NtFjkGu3qeG5jGAMYLcZOp7i5d2NjloSAMbjIVdvfayUwNr18WAYl5/zNzBXkOnOu5fhKamxk&#10;g8wfWQqBs8qd9Z/s+nc+RYDLxk4+4rJXDwU1mz40HAQpVW3Dj2bBAvYk9lB59NdbKewVsdzn51ld&#10;SU25C5wLWpPKyXARx6cCPOBjjc4PLViXVGX3TJZPJyMx4++jAyEgV8mnMz2hqk3BmJk4EXnw7S9W&#10;+T+xTV5H8IVxdUS+XyGZPQRxnuW+pwLiHZm4JBLsF+3BzVv1N1I2CQGvkH1FwmStqfWdRharY9h3&#10;IObtgjAFsDIsN20VYygbbhA+z+X7kaZldQPZwTBKuDqOSqq1RRY4x44z3IyapCLyvlLllvrCyQeq&#10;5/M/YNsweYU2M0ufPL/Su6S5LcDGF6eCBdyPBso2xwh4yCtrleaU2Ns91jiGv6chdqs8KcUkbMlz&#10;Iq2RvgKeNa1I9218CAkZtrmP4vVSUk5m/ZZIx441M+y+OxBBxk6au04eNoB4IFMoN4QL0D9yC5AN&#10;O3fLFONUk+x9kGSnjMfli1Fz3Vk0xucAeAekNdUV5tEJMpduzYFuAnTXKLyTkMQ+NOubVuBCtYVU&#10;bgncRLeCPOM/LEkRngzoaQeDOsx4UmkDG2cj/hjGjDej3rkYLILdzl3Fksvng2xL19bzS+1uSs2X&#10;tl0kfTWbLluj/dH9MTclRCleyOdPHODS/VWnONi7ls2xm3Xlcwpf+1TZX6xdMsGwLLG2ZVSvNuja&#10;a8lITzJLY3Tg9X+gN6xIB+we7Od5jOKyPylW2492JvJvw1Q55tEmLwdm/k8sap/aDk3Gcq2bpbO4&#10;fbjTiVpjJ7nlolL60cme8gWAfLH3FmMvJgLnWhSdu2C2xx8BEmpIXGkS+aEmt+NyfJd1CKk1Q8Jc&#10;stjlwfVQGaTyy2sh6iGydm9mTkAQg/SViU1CLiyUXTblyTHHwfEW2EnEuDYCE+QaDt6XexjsuT52&#10;+nbQckvbBHg5kY+Wn0Wj6QwOpPaQQeYr5Sbgb8h9fq6iDyei8cuPBpDdOFZNl8nJvoIzeztm5dQh&#10;VE+qoeg2ZmzbGHZ8vzFW5HPJk2KcMtPbuaVwSecDbOSPt2P5tu4qr2gRgyvBPb/1rFc46BKSHMN9&#10;eVPZ8sSU0ebsM8eqMI9Ifvxols/IVz248ecd23pJ6qJOMxJVLWepHduEIrUuMxySZtImG7UXjc85&#10;xq6f0Lf+NeXbxuQzk8a9JvWEZ7nJWPgI1XBJJXgzraQ5SseOdCKSSX6ahjb6mBWpwNBxjwZ1FcYr&#10;kjwxjg+RHm48dhBxjHHxrQqLk/as2Ytg9Qokhz61WDkpsbWXAcrcxjBoZBiQdxK7xNzg6fMItg2i&#10;f1a53APT6iobMY4GWTUMQuoRJhOtVYXTUVtrCVNyNkEmN5pwWtP38CJe09nHjgBbuF00mdxyI8cf&#10;ANEmcwvWG0GmEfU99WCCZRdP4B4zHtx2kzMMl+AOnB5hePOrhvDIzZ9HfyMxczxrDXEwI/Hu1jq8&#10;xUJADzBw2jsQRn5YljLwhDEWhVJ7G5swdNU9wRzBwaac8icQ27Mi06R24LGM6ysbxzG51lrVHysk&#10;yeggCsxyR6DVO0HL8eS7ZH5Qkm4yP7EAQFJ9VdFU3L2UhZHvHz9S0iUrkZJw5BBAC2HqDWX1qldw&#10;6DorSZs/G9kjK82AIkaqtcVA9fudw5kZCrSJgQcnZHNfthb8tZLR/thH0yNqfD/zFmJenuFrkeWT&#10;CStkwGCB4+txj1NRc9zypGxpifdgZLqerCqBv3L6OM+TlDGqS3kbaOxHv1yMnTXTwtruHJPCTNwW&#10;ZTHH3B+Urtbba/jT0rpcrAeOPTg/nUy2214+4rRCSqzyaEbSmzf5heWsfuDgJjj41ZK0nhHLkAeX&#10;ANU8bciHJqGhJxnzwIaMZIMiMN2+MedJwMYR41OBMpdmV45yLpaaM2zaU7sbqdMawGiyECTHAtOn&#10;hHIRgxgz2rik7rT9X1Fbmjhtx/prJakeEgJ7i0JwQev1LazeeEvOc6sQDnHodbweUnrZIG+Dlqn9&#10;qYB44D3I0eHNBuf8xfzs7GNWewompaTCN8efy/LQ0jjBY6nlqZL3BICZ0yRvj+Tqe4roQOCTdw2N&#10;x8aJElYzZIDlxqnjHg4OPzFZG7jkQR9RXH0AvGZAkyIPvjlsTOfItCb+0j9xQySu8PBGDmfCWlCc&#10;rzCFyfpjMrmm8jBAiRJxuxMmp5iZb0+QI8cAOZzFVXDckGeD+L3FtbJmOuLISpCWwRwcaMN7bnnH&#10;yf41jJGcxgH5ih/ax6zyRgTnQrVbYhM2ruG8Ek7aPgALUWP1JTY22eAFyAiUnrQW8+ZcVwcPBzJl&#10;jv8AM5ixqZcZpqXqkqOV3kj1MYQZxlUNuzc3ORy+muhG8nHGX3CfvoO4lYrgOpGugTmjFdjCty+X&#10;keDBj/Duo83buWF+OC0SBIZNzJ/mK+DZkeNtHUQ7JiEwihzS3zoD/qqZJ5h3IzoxMKbIG/gOLBaV&#10;JtkCRRdapo/oqi+TweBtjCdUntRy8GcMfH8VHhuMY8Bj/wDYqTMG9kh/BaUU2FYkcnaCcjqNwwe4&#10;I7pLa6WpuqRuRfhLlCXkxzEEBtSDqLT6febm4wQebpkXl3NmBS3+HvnTYaa1X9h0Jd/J01LI4x5I&#10;NRZwwmBI7EEZy4Bi01ZBuMY8cBxLzF8GvU7RE2wI3CQEPj6arrycEuc+3H01YhjJGhrmSeBfEcSt&#10;G7gOuJlFkwOcEfU1RqyTiX4HN79RVuRjI2JnB9NXyYDvNvwl3DnWxNszEpqIUvHp8i4qLXbMlvIG&#10;5H5atLdwSD4amuTjcCwdwfmLjWzK2x2+HjxaGpTYms4OqBw9gIeCPTuctKjyOeT3CLYNqknGEZ44&#10;Fj8jGOMgMB841/U/IvMHrKAeL8wYzppZfJoRy2zwcaAzz+tXoOn5auziXljbc+5pfyKh0mz3mdAb&#10;G4Lq6GalXcYRwu6Vb0NHrYtmO7pl00YaVDgJgMulZpRbYzbPaveYucNolL7sQEcC8fbOgSZVXj7x&#10;2XRNjKsOj6XpOUzJlgjAg7zY2SSOTzJmDJaQjZM/chbgjMuv5HPG7xtZjWKrnKXBlPQx/pcB0PqZ&#10;MlVhyWT2kePv9RWqn5e5NwcA0Y2gU+Ng5vNupzFW5fPNPJpr1OE7qYlizkvwzS4PKPbRkx8u4sfr&#10;ih9zJyBWSLVPtgQzbPax8xVuaTjtLJHxj/kWWhMpTS1zlNUZW32Ty6NkeOA+fy++ub6kptzLXJ7P&#10;AuunDhy24Opy1m84k5HhL0HH1FtYxzVt3JHumXlEqkq245zrJ5hgc+0o9NJGOauQRh4CLSPseyMT&#10;Hy40mduTzHHGDIjM5Ovcj/EZcKF5bPhKrJ9n8xbExx3fqLruhJWQQwR6pICIxSE0lM7Hgj41uMnp&#10;dtuy8A5n5tbM8VSEVsPVeX8MqNuL+AqzceMnvoBPKPE/GeOMGdWWeEHLS8i5AiMict3g156mbKhe&#10;EhfjwnT0qk7ZzfUFHltngg41g5CPZaSzy7a9JnFPjMNci7UKbIEm8+Yv6N/Z/wA8qyW2z4jzLmzl&#10;/ptxZVZe83xlZjBnWqbO5yMJbJj/APeue2bwjNzjg4BrWt3HGO8Hp8v3F0PPOA62K9f5jneWcnU2&#10;w6YJL2dy9B1FVKnZjjbqhsKxKEdmPjRKZ1AQwzwX1/M/qGfDfpYeq+s4jFGWN3BGjyz5mmrTvOng&#10;jOqf7TG8D40dmjfAyxwaa7R8Sz0TFuqP1wyHxo7T7NsEYI1in21JBkju+Wjv2gJBYjD1F1eHxmU8&#10;a9DMdk4vcOliSNk5bXoOouP60Zkk82PZ4CLTpfVDkJMZruDlIDtQl95tvIdSAi7nColRpdcgzM1V&#10;JVtmP/aDH/1ESJPHJsmkqTMGZGZPcJqDTMveWSY4F355+Ep5NHoRgNzNK2sZqycXi510VOHDJ+PH&#10;Yzrm+tJXg/DSkpU1tgh1tQBZzTds8C2Ch6kbOSWTLARkJAPArtS7PeSY4ONdP0Vplpc46QmAxwEB&#10;g4xoyymA4Bnx6kCDOB4BAvaekobdxg6GdeSczQrHaHdYxwpo81b0Gp1EYl7gZsnLWbzAlm/g6aeb&#10;vCQZ7C7vl9P2Q57Jv3joqn3A4CZNODp+4j04k+833IbozD1bgu+sNbzghs9jlrbKXnm8jwd//Wtp&#10;yWkINp/aZuxMEyBvEA/7SLjWwTymyP2XbEnPvDUnl9z9lc0uJfgmz4MH1UepuaOZa5xs3xW8fwuC&#10;P5oEin6Z+ryZMHj2DPHxkTw5v4wK1TSpLwzxv2Otd+8iFkQFvbNyT3Lajm9othd0u1PzySxssBjl&#10;bm8svAjDMbJ45ss3zXUVJeN8H6vMS7Hc7yCODqLymbNUpp6bCc3yzbCUO5gvwQalsSpLyXkbEPHy&#10;41apHUj1tnNqQeWRMzR4yjJeCArf+TGovWcRpqOc0qu57yMGM+TlJn7Pkg4+BGJPNGwSHvAyE8tW&#10;ohJdHyT5xq4xXOMZeSMcF+P6SzeoJGPj+KuinjdsYWQ6oc4btox8/wCIkerG22ETnKqOP9oA+zSY&#10;4OBZW3qDGRbBtUGM3XuLDaflZLmRencsI+ybh59k+7th5uTBf+IrtKyOTS48HMVW0wvfcVjb5CYI&#10;OAi6EyytsyaZ8fAREmbj2bB3EH3e9kVkbt8bbJ1BfyIAeI43xsCCDpqZ7TAQHT6Sp8vJg41szOXi&#10;csgR2OYonbRqJTYblSbhs5HKjRntmJ01nu0SX6j6ODgJpftqkytw5YOefkRiaTQjm/GuYdjKm2HQ&#10;dbaqswEZCBe++NHpXNCQTFVuuJe5lsxx/ioa3mBI3IDLp6LVHM3VOOxqfqAehBAsZ2qNx9rY/MT0&#10;jmGMfPVJ2mPCXAY/KWLCxnTS7DamZO2IDW9xtng4CIOQhI3OCM6eHPBxsgeNB25CbyCOBdOcuWSX&#10;y/fNHv3UnDdzAPPxjKjDf2Yh3PMgIjFL2nLmzHqbwgoFUkvJAyA87hEe2fjHAMDyDjHy0YHMG3Yr&#10;5m56d22qHT88cy2+2j1GrhZc1xZBL5tMl5HM2A/CC3vHMVblUvJAO9AniTzGSz3OmjG+EgJjj/EX&#10;DZia1mvoHTwkqD7Nxgz9xXVu8wDwQLLN8JAM+Dp+Wk0nePr51xr8Xq02kvNygnBHI8EaPDEMxMcB&#10;slpYnL5xgIBXdnPcDi7B9NczMxjF+Poew2YU0t7klkZ8CqvaA4xng741MmBLwwxwXUy3lWMePvpC&#10;NFrXuD3bpW3jfTDHB01p2zepO4hvYH9OSDTSZy/cHOODzUPmJcnVfzfwHIS1TbDpvd293eW31ETP&#10;6bueDjWYySoRkGCBaPK3jYzkAY+ouDh4ZsyZW7U67ra1FJeTDdvxOorhK3BDNsceolVlHtnOs21E&#10;Ylcv3YdmC7gXqWMxkWMo5hzmsIY5hu2t/eo88qAkFg0ahvJeUJMcYLkCht294eC/c8satmwoklW4&#10;JS6WsPN6oJawd9Vvtwcd+A3B8JVVm83Yhwx8flqn1g8xud5gUScNbtrHOydW4dCDmEpM28y4q28Z&#10;ymMYIOX+4slbuChHo3cZOYNTG++8HLt8tc+7l/Kxm2X+6WoyapPkFqb0eyC5xwPrerdV824PN5pz&#10;2Z9zBcwa5Lnk8mIXp4INOBXz7QEeUxn1I16py+mV0qGSDi809TdtaDkucN3NzBHpreNj7i9k5dv9&#10;9Lsds8GDHp+YrtR9HtguTxtrRILWmMS2sy6JJi1kWMQ2M2w0kVSjAOyY+f4a06QTjtXNFqRkLzFh&#10;hKTemc4+XbVwpOXzpm5sxgLg8xfzZmeTotnprPVMZMleO4bNMG44G2fTXPdSVQ5gcngCdadUkrex&#10;jvRnyLm+qBkbEOaD+EquX8LvEeamtHh1YNs5PAY+dWpu838eOA/L5a4unlUkYTXHGtBZ7fBhbAgg&#10;ALGNd5+70pXhWj0jkkcwK8x5fKoZkgGeNyAWAa57nDNlGTn27itVSbUCT7g0/hoPS+z9zOyc+2vR&#10;8M7oYlkjaOem/bm1rMlqSh8Y9HUXLB2ZGznAvX9v6v7mNkeC+ImkvOavKWK2mL34ZVucu85QJznr&#10;U/0zF5g5ZlQqGMQVqTuPZsEaJb4PgVc3QnROoVsgSLpaNGnMXF2b7yHPBwIC4uGT0smhIBnx6iek&#10;7gcbnBy0ndGjP2fJ5CPS9mWDjWtbmOAYMfB5im3GVvBYzp3WlDoRmEDfuKHVAxwNldnDPHwKk1Qz&#10;cxjzppE4x/eMDnIjG8YyIORmS4jDceNahIaRT9yAeODprTmc4JGPPqQLGZHMCBJg7i3im2e+NscH&#10;GsV5pQinzhwSPP8AxFcKTcEfjOGPqCtfkUyYUuQ3Ba+mjFF0u9ge6P1EJeos6JzDSKXZ7/Kc4M41&#10;SasJgGeOxnGVb9T9FuQuThj04Ccu176xnaAzJLSbhH8VRXbxc5LlqOY6oJgmOOBapR88vNjhsayy&#10;V4PHkj47qvlNt8D3IrqDDN+G8l0yGANi3bFy0Bmjfdr7mxn+qmaXZkjHev8A4aVSE3zJB019KDE6&#10;wJ7TjT1LjwCPH8JWScU3jbAjjQeYEbNmQMGnGm3CaCqziYEf2L34aAuJWO3jScTDwcCDuJgnkINb&#10;uBwOcCu1yyPHAslITUxq7N5oONtgjQ4EgeaTy9kjQHjTM8JqY4EHbvMCclAs2ah2ZLmOBdUSceBc&#10;07N5wO5gXTkv5f8AeWlyWZ7p2eF7JamcvbTIh4DIDNNiZN50T/qqZL3gwuccfm8sS2CXzwcfBqfV&#10;KvPsnk2wW7Z1sKpvcKrJ9nY2AuRktaiu1Ns+zfw9UfjRKXkcx5I/qaSmOGY+OBcXM5s8thtaQvMW&#10;PTioBmHnukgGqrNJoyjZax7cfTucGBWQkvxjx3/hfIsZri4EeRdBhZqmmXk0tUVUknZGe5LX01ZJ&#10;xQe5ssYQFJAsZZ3IyY4NO2ukPthelOCMFyO0u7dk2r6c55CbLzDXEvcwEwWOqtapOm3sBAOY+BMj&#10;cNtCCMGdbZJ5o2jbMWyi5gybadsuwsJVu4XCmyNoGWfjWP1ZOPbfZrWBaE4Zl17PGNYmO48cngNx&#10;3V5xyzClRpb5DH+lw/lOnzL1MVHWGHk4IaUgc2NYapLyqBubGO6r4RmTdj+Aix+eEbMHuCPgXW4b&#10;NdS2s56ZCrNOIzZOW2OA+f4iqswl72BkeOPUgImZW4/qk+uLTSbzwkDbH94B1BrukHPOKTsfeNoO&#10;3GBtOPpkW/SO5vOPuLB5pJxsHoJ2w5Ay+0jXVGydu2MQ+A9wJBad1Pd9QTC+mYbWkwwTY7mDg5ZF&#10;j7ffXj08cGpAutK0odsZs+jbKq0PJ20AwRxgzrFyc1UZVhpwoVrjB2bMja/AYFvzPAr5K5W2uAMa&#10;1jGtCeS8ZnOCDjGVZjOCOWY8gEQptoTE1GhVBPBwExweUsNmkw9txm1PMUx48LG2WYzScXvnW/CO&#10;Zm901Sn9yjIeCM4vholNKfIYeTjWP0+4KYgIIP4S6Qk7PHY8C5nPuqadPhdLUgeVyuzYx/iLWmbd&#10;zb/CQcjMZs+lzVfJWMceSNZkJFhtXVEPsshhn6dtVWpJeSBkeOD8RbAQf0vpqq1AzG5bPoIOmosn&#10;tDk7pyuP+3R98iqtcNxhICPuEEK4rU8b2b8Hxfzqn1JKyORnj74xLs4R59NKeS2FyCOBXyVzQcFT&#10;yo0fB8VY+3GSPPHwDVwZjJHNmPw1tu2hKN06KnFQEmrk8cZy2eUNWSj5oUJMdjli81ZjbvEAGBbN&#10;TcvbM5c+M547S5F1XmHTpTUTG88JcPj04B/yIxJ3m+Od5j4OmNVtu33klnVHpK7S9vgbA/FXn2Tc&#10;pZ1sJLg8Qg0/ByzYEMI3JGP31MbjI2sRxryzMxGsbYdOkidPJ/DQB4XdrECuDgeCxGq3NG5Ld7vj&#10;8tIxqla9wQ4ZbuMeeBGRzHHk76qgxkg+J8NGGcvwZ0+ZjVAlzQkD9xDn9z9sasYxlj4/KTzduKPj&#10;UWilaa+JSVdie7AGNY9tMZjCQBo+Aa2eWQYXr1nfF5g1TtqEsxyE8cALkY9RbGC9NeSR4fdqS5Pc&#10;iHNxJpv+SBXzZ+zcxtjwQcBFjNPzAgSHwLqKl5e5gsRxg0SL+o0pVGUeP/iXFb3MbwmCM/w7aep9&#10;mRm9OzsW1rTOnyRkvQA6qD1JJ3IXIH8APu657mCqTEes2sZtNsJjOX6fIyJ6TtyOZjggu+Vqow3I&#10;PdmJoAZCK1UXL8BN50iLhcLCqOtc4U4mjZsTdoOO1qJ+TPCRkxx9TTGs2eXHMyOaP6i06Vtx2/pr&#10;yznFKtHPOnwzrS+Ff4x4FVpm88CdIXx8BEOmDDeb+PgXn6FeGvvnQv8AuJkoqPGjBJuMxMixRw83&#10;Mhw38it8rcbzYjjPkV78JpprZwaCEzTQh3I/8tDJo4wEzqaztxjyqHNGl4mPVWInwu9ppu3QM3eY&#10;OM6PeiaDt4I9RVZwPuJobckHHd/DWm2OpntI+0ERjJvGBB5jJiOxn8CsbPOPPxjRlnAI3HwI61kZ&#10;np8AdFaYnuRWwrNjOMqZnEvcvCAjjB/DW8PGgzdEWNACS8fBAtv97ZMjw9MR+76lmZSanPSPJGH9&#10;RanI6LGEd4x7cCu1OU43gZHMbp8tB94cxkwG41U/Kax03+O5xBT5ZmUzZN2znGEBU9M5oSNtgjBb&#10;Vqfy8ceewqS4ZuYMkHApE5lknwseDsYpQBLMMYz6GflquYLI8BdSMeoMiP8AZDgRMhraLRyfeG9n&#10;8RaCpiU/x9mpluh2gxxPHocgQXICcu4qtM545u4IwC8vwK1doCMzAaPjHpEWSVJOG8DnBABdUiY2&#10;ZrRQc+5Ne5eWUDly0yQagbtzURGcTQcDb6eqsx7ccts8HB1Eel8wI/IeCM+TprfiYfxV4sIut+mA&#10;pnPG5iYI+PmIlL5fpnx2vhoC7aY3Ofp8tHmk0wZIPp/kUkxNelaByHfUJbghNyPj/s+p+xGsfeTQ&#10;keSDTuI/UlQPTPcAbuPUVvpqlxubBo+Nb8yYqMrRjDNSlsl1axuk6IvXo4+Py1cByMjcmCAJfhq9&#10;yiUbvkj4FMmHLxxrzWbnGtdr/E7NOLUtIwzHjsx98iqEwlG8uMdi4rjL4yRjwcuPmIi8bjjsx9+0&#10;spMzVLR7k2g6VtG9vOi7iSXiAwcaZESyQBlb5OQUGc3T6iQrXXqdPaGlNRDHI92bWVnE7l+Mv1Fq&#10;dQTQfAHjWWEISNzg5i2G/fpWRXFPp+k3Eb3JyVfZtTXZQwR9xaNTZBthqrVvMx7vk1LaVx5XqeLR&#10;fzDtYSlqM3cTfH5qLjl94eOBV2QN25ifTWpMBjjyQcaJrqvBa9BKU2kRpINM8cdpLs+1fwK6j98C&#10;HNyjue+ufdIdwa6+JtJA/ZhI0uz8A8cauoxj11DINQ9dqFJUX8tHHrQASH7J5Wmpjy3ATBZQVw40&#10;1oK4uJmmmmvj4CKAHNHowuMXL+GoXomGP/qe+hryNxGT+7U1szJb6uny10NK+BenjqQlvZuMY/7x&#10;XuTvPxFjTK5EPGtIpxwNuPGbprCycf2feakJ4GrSVsjDfY/qrJWY5dA5AHuD5g09Wm0Acbk8Cp9N&#10;zwdx8bvkFy1/Rn7OerVj9w8l5smqa3bHqgG2jcnCHyrSyvd8ZD/pLWppOG0DYEcFrUEslmE4HBn7&#10;gy8teq3nnznKAMwl5Ats/GNVWVysr8nuD5iU4qAhifiq+UHLybtnBzFl5Oa2Mmw08YnqWnQux6RE&#10;C2O5j6fLurpZmO83BB5ayuixkYDAHSwfEWtSwG6Z+4v5MzWSZJylh75jE1xaxieSMkY95+EqIBp7&#10;Nj8tbu4JeZZFmJCDgcnjj/iL8O16lo95+0hMRtC4eYtBcD7/ADFkrcmAeTTjGrUzeEjsQLNUrxd6&#10;AJdslkHMBhv/AA0Sl9UDMy+os9JkGeNVWXzgYWQI/irpkcvqaQuylRtjiYYx4++g8vng4yYO4s9H&#10;Unf+kmWZCXAG5a2cZy+ROyZqhLihuG+qCOC0kOaDgbYEYlbcZh47CfNd0w9O6PSu5A2wJ5wQZhnT&#10;zxvg4PKQdwQjnJ3FzCHWtsNTtFV7QwEsq+U+zJGTn8xUnd7znB31fJe33NsfAuhmO2tshSPPBuQ5&#10;Iz5EmbfATHAniE5EEYEnkwGzyWMicjtVgWRu8GbJGqfPJpueRVWeTgkBPZuMarc4qBs2bXjakfTI&#10;iFC3SObNA9aVQRyTB5YrY7qD0HS94ZzOQdW6hreTvX5AG+KuhJGNs2bHgD01tTXdMqtYjGJtbYwT&#10;gY4OA6rZCaZ8CuBB42yoYyE33B3CFXMJdadOGGZCQDOb4SecTQcA8atTeX6eBJnT7a0eCPqJzqS1&#10;KRmTvCPBY0eGTUxpN24wkycHLTLwmDg6azHjwlvgw8arbycbsQ6eqjd+zsizd5NO5GDliWmnGbNh&#10;lucXbfN5v+NPS9mNZ7Scw3m+EwFqjclltz0+moDE9qDMTNlvgdOO7+f5lT27Mcqkt6PqCtDVwrB5&#10;vL0AYz5Lt1AakZkeMj4AFwf9i7vl921HWcxN7thjM8IPdscHGQWoqT9oHIbGA6JE3mDJGD+Khoxj&#10;gHgXoHRGY7JpabxI545csjx8yMa0Kk5o2DMTwG6guZ76zGRksssHLCT+dWScTxszcg6dxclN+mIu&#10;8wMVZNCwEYwQcaZbs8Y71/4SAzyeNnO4ufLFbR6m5oOMYAxgueXaWY7tDr7Wm5UnMOQ2j1NJXCoH&#10;gwjfY/KWYt3AzX4+Xb5aPPHl4eCD4S4V3eOnuOe6wuQWHgeMZVpEnmm+Nr19KpKfvSo/KJcKs9pd&#10;4Xdjto+MfMGutdCU2Icyh1TjeG7wbNsfx9Rcu1Jcn02Ysw6gbvtJPcVwqSsHMe4sGeoZx+4tCoug&#10;yS0eOPnE1SLLRVB3GfGWbs7b+UhyORjDfDAtCl8r3a/H37SAyOV4CHx8d1XYY9PGkOm2j0pA+74M&#10;8fGgMwbuYxg8BFZHDghs8aWlzo0l2TappamEkzecM9wsR+YtUk7fAy98aGzhnvIwR/FVwGMYZSrU&#10;zdoR0dbgxJx4x40XIcnAg8gmYyCxL9l8wvX41mXmoPEcXkhtxxr89AbmZHpezwDUSXOGu4tFggjd&#10;QyDs8HGrGNvjyJPGmEgU53aEX7oyylxIho60a2m+BfUv5f1EnDxXIdUozHNa1pCIUcAzINC4xoE7&#10;mmMmCBKCZiEuec5rDZTBr0LJGVMwO9TnZFnDurBWufnIVMzioByqXZz8xakJNhG5ylmkTCeNo8nc&#10;WS1JVBGBPqLPWdWPXOcxxYLvMWe1hPN5cnjv3IOmtJ0JxjetFVbZp04rQbMeMPlKks6o3zJ8JZL2&#10;g53az+LcKrJK3gwkx8vpEVsKFUkzHTbQ8SYD3Y+MHLTLeeWbGPqKtzCYYB4OZzSEQcc0vDyA+Inu&#10;Q4OtNskZL1iOPpowN5qYINS2sZk88IEesrVJ54ONz5caxXJNSFNL48eDbcYFWyVR7bggPkRKoNZt&#10;k4x/uLK3jclsBoNO3qq3GQksDJzWrLVMHjlyM/8ADTLxmS3jv5FcJO3bOWQI9XUScSv2bP00hzqh&#10;CU2GV1I3wDB4yKHK7cDkGP8AiolUjMtzHYVJcMyRvc6ejdURO2mm2NyNrn4SZmjyyPy41SSEI2Jj&#10;g4Bpm4QxMcFr4dxORCB00uEvmmnntIPvDYw8ffIho95gJgVkHT+AeDvqj8MJ3mm5SeXjjkLE0YLl&#10;sS2zZ/MMcpPj81Yy3mA20ps3+WrJs/mBNeCNWI5g3ds0/Upj9eXO2jxweaq23GRyQAYOO6rJWg/6&#10;2+onqXHjJjj04Fi5mbUp7ByIVjaw8zlff/VuKYMm52MHGmXE0wFwQAUwbcjkYI++vKoU1smWdrSp&#10;ShDzkUN4PUPg6aeJvLYmdIc0xjPAvQk9k5d/dKG3eC3nA5/ESqQg3I8h7cF23pJ6pJeRmPGbTgIq&#10;q3ZkfucnAjovMC5vbLV2eyjGeDmLPZhR47b7AARPiK1ElbkJAQQcHUUyeS8gWR4IAZ05GT6btyBL&#10;oVncObx022gJnBbj6nvrQqPbj3kEDnp3USeSu823lB5hT8xbZ4On5a7RHMFvcOSdha+2b8Nw2jG+&#10;wH/sqh7xgvx9xc6s5xyI75cavjeeXtE3/vSHQmyQS+ovjcl75CJDGO2fqW0BZuCQEPBBx2lMcPCQ&#10;Dwf7xrMm4w2oThakFjBwJ64ODPHqGUNxMB3AY9PSSI3xlvfhDGsb1YadxDZkwXzcuAiQ5pu19zGi&#10;Q5GS2DGg9USv+rsi2cX3UEMxO086EpckugpwE1c8F37t76TypKccuTvI+MYuWIuBYnT7+dQMgS0I&#10;LkA/4Cvm0yk20nkIJlyzDF+de3wu1uSDwualvVnHO0CoHNYTY8cALcDfprH29rjgBkuo9VlQOYHp&#10;920945ieo+nyR344AaA+orXdoshd07Go+TuY5KDpwE1bZFDqAZG2eDUtiT1LzhzBLgB5kdpKaSu8&#10;2PHGv59ob1Tz2+9XSFVo+eEZvTmNqQWtNZi8njmNlNdfJdKrsQmMjHQyDWPzxwNt2q27nMXT8vp3&#10;jksm7aOdZoTBx6aAjeK7Ti1rwLK5g8wEwQcC9hQeYuNmoN5/WOc/S5i7YZzzdpSxwcFrTtrzfoua&#10;YHOONdLSupCP21kOpAP99eY82YzqWnacsTa0nV1Hzhs/c44z8sWotyl7xsFt9Rcl0HI3LBteNxkW&#10;5SshHhLMa8ezWM3ds9cxjtrcNUZzjGTOi8ZGzwmDuKlSu5ATOphJgNsM+PgWXC5fbbYssfMqUJ5L&#10;7z3zPpob2GKDPHqIC8rQkBDwNvN1EHbzAjwmAxy4+mvSEfZlHIuda4mOHjk18LZj+J30zu86M2wG&#10;OL8IqJDb9m38fGpg3HwM6y3ZpvllvqxXmENxJ2XZ2OA9y3++qrvkujvwWBY/pIlNKgwaMH0lic8m&#10;DaN7jgOLT01iu9YSW98S6pXbNsk80ZQX8drTFpkVwl7cjmxgWDt92gsQRntwWlfJHWG7ZA8H86T6&#10;sl9xkj0hKZpsBJXgFyMism7tjZ4z21z3NKseuWx4ID20HI8c7tue/FVtAhzm+WadPKoZMy4ILROm&#10;RAZxUG8jwRg5axmYW2fXuR3bvvwLYKLZjeMgOTf2gq9U5YhKqsOSyeTas5d2kN3McxBHHp3CiueB&#10;Q6gnDYJMHc8tWr1iCf1sxgg8q6sxqRmSMYDQdTqL0eg89mutaZLMKkcuXIIL9uC7cRh5OHME2vBO&#10;Wy45hFntQDwDBg4+otO7PbPKYxwcaKVWj09k0iYUnMTSVi5bAuBIVYnWlts2BBGDORbNSe0wjyQs&#10;W3WZ6SwesCEeTEGNJub5hb3TqjZnUkxn0pYwR+zhZ9TvxrZpPOCwOcDbgtaiokjo8sEplQQnzjVv&#10;lbey51v014jNeqS157FCS1ao4zUE4IwJvLMH1PfXN9cTjtUZ4I1108l97fo4+Py1zTtUoMkqbb5f&#10;uBItnl+Eq3c+MhzVtRwfMGZI3uBaRSbcYc/wlm9SOBtpifAiUvqBzHYggXrflHjz+6adNJoPggT1&#10;J1oSWvb0B1SW43JucjBJe2gHj76Oi2q2BcdRN9sBIy8/pcxKm5w5n02YwQAtwD5i4zI4JvOBdRbP&#10;5h2aywQc4gtQixfVlRtImt8w2avJwRg2vX85On7i51b1AS2cyerysN/Hg741kripBwWAq5Ahz7Tb&#10;B1A2gGCA10kekUa6Ko+tCBcgZ2LcZOmuS6Dbtpk5Br59Jb9I5W5fzY7nvt+p3EibjFSVD8ZNapp1&#10;pUEwJuWOPj6Y/fXJc8nkuC5z6kYylW2TQjlyy+mIov21wHUjgjabHgv51z2FheWdDmppp08qghiZ&#10;OBegWxt4NzTgMfTFaXl3vF4eiDORdXbL60eyeXcjJdWZznjLYm2O5Ym1tO2GDC69PHzE7UA8A8nG&#10;s+oeuN8JZg41cJw8skPj8peV6QmqbHPR0zVNUci1hL98c4PMQEcv3O/GbgV8nhBme5NOC0k4G2jb&#10;YIwCJATmfIv6Ixe3EPHpndM3I8cx2MB8l0S6oodnuYwRx6ka57by+XRuQbtwLfpO8sjyfprzHnnG&#10;dT2ztOWJtRcKkIN4yPj4LSDUJMBx32wf/YojgZHOSPTuaiD7P242zl9HH5q4t2Fb6ves6dMz7Ug2&#10;s5RiEufNrFWDYSU+BapUE4wCx/w1y7tYyS7GbTj5o/cWZy/D6aWhbCzMusiPrPPfaRNNTnrGWbz2&#10;nGtC2iOLz3zOqsrt4F/UWMTtH87ZPumqDqzBYgg4FfNm9QNgkO5NdxrGWbf2bOrJJyOWzkEcCtcn&#10;aM2g7GZvMFjAD4g7q1qn3hI+M64/kdYOYyYLHMXQlH1AOBtyLcBCrz7ma2o7Tlg3IbMZiAxrZpfb&#10;C2XPcrJeJej07i3KR2zDBj6lpeCcwHqmNE8Hj+RHpPL8GfmKyDlenkRIbOzwLz7JzUtUdOlIBI3J&#10;cxoc7aY8iukduBCXA++vOJfirXQ0jGpnTgyrKapp/wDP5nvrpwjfH+Gs9qiX+Dyl6FybP11laaM1&#10;+4wMnC2jgOsG5N5P/vIlQ7ccD1jg4OoQq1qqKPHvII4/xEpO3lwSA6mqv6gxmaVUeVuxm8blK55g&#10;bZNO3yxp5nL3NQvQY+DzFVW5MY8cHAty2buGzMZ4O+TqJPWqUbSUl2p+g2wR62ojrym2QR5E19oG&#10;wSZES7UG5XknOWZ6JVl52mM3SnvG423As4qN2UV+NbU5ggj4vQszqxgMw14pGz7JLtODX4PE33q8&#10;VHLtSTByZzgg409S7fUDjVjeU37TnAn28rIEeRejtmpprWcY9LbTTpRNW0A8EZ1b24GzweCPUWEN&#10;6feuSY4Lo1fGcjesB44Dri52NV4+K5PvghDQPWFBjtANpLJXFSEk+TmR8tWqtK/3P2Yx1jDieNnL&#10;kGM67vl/GS2J06jT0+AxZs2tps1Ly9zMtZWqYUPgGeOPU+GLIodN1gylrbBpeWqHXG2QfJgtY/3I&#10;11SEtbtrjmp1sVatwuFLywcDjH3xrWnExGzIeONcjUvtQbQOMcenbFy0Xnm0i9yTrlJvJ2Rmz/Cg&#10;QjmCItRM2mVY2NfwcC45mE89tz8Cu00mD15fVDJTbmPPYX9Dcs8pdNErYcLk8n1Lg8OYDeWIA8a3&#10;im5XZHjg4B6uqs3o+ixs22+OeMZdNaczZzGZWIOX5Y1p5OEqModjLWmwU/OBx2IA9TqLeJXnHjj1&#10;FmNL0WNsPHH01pzMg4MkC/n7P+fWekYxNXcLg35Sqswl/jVwaEF/mKtzx5p4O+RcJhXt6vbOmclV&#10;Rhtca3B0+WsTbycjxzZMDP8AS4111L9nbmakxxgyfFWkPG9MUq3BA2Bccr+ieWZqoSrJB5/k4Vpz&#10;HTfq/kckBMqh9ja/8t340S2kesZKaMZAk9MMRXh8zdhZP/ejG0SoJ1UmT7u1+EuXXlDtg5OZbXaf&#10;vaqdts+H8pxc3DNMN2gV5VdVOTvJk+KT/Que5gMlzGutJ5TdkdlYbOJWMJDwLoMLNV5Zz83GVFDp&#10;+n3rwmRaERmRsMCVN1B2ayPyvhqY4ZvXMuO8jBbg6a1LxCE7W2Vt5MBwZIEm7MZuNUl4TvqYPeYx&#10;p1JFcKeEHAPAg8nmm7EycZEp5KyBIhsrHjc407yhHnGhON5jFn6iocwZkW5SfcjNvbD27ahzRmOa&#10;6LMGQnLX1E1I+k5vbtyXMi0ik5O9c6MHUWwSvZuNtzgLYNndJjbEYx/SKsXmDNKVFexZtYzC7u4A&#10;af8AV3n0yZXmzEuBPVh6r86lVKdquQcv9xeqsgEOCXAjD1BKHOxt92fM3OpA4FpjX81Yb9s0tuQr&#10;6f5z279zYFR4HSek8ZMZuBad2xLqebYIAXIydRPVpL9wm01bB04BlWJ1Q4IYmRf1Qj7ceCTfszZF&#10;ZpzOvCOSY11dsvH2xrPDiG1briGm25YG2ddIbP5XUdQ2JbKgFwD/ACLkc/jFVfl/UbXL7msb+b9I&#10;9tAqhs8mx4wn0RrPXDeYzgnsAC7qt+lewckbkDaP2h0Qup7ivlWDl0hGBtGAQ41z6eYMerbj7vEb&#10;TsLK7kj3TkUY3LPI56aMSOoJdA5wRp6sKgG5IeDmQLMZo3bM7EcGpGRanRKm/pOe7bds78Z1BKQs&#10;gQQWsHmK4S+pGxmV6A/LXmc3rRyG/jujueWtgouvxxkZNo+AheWuMzPKLo6vznQwubd2s6/k7gky&#10;Jj7nTR7eOyr8bnjVbouaDjmIIzadv8iuG2isJcwpjHAcV5wW2sSE7djr+qdOl6uley/4TkusBtnl&#10;+OMFzqLkWeDJvOTgW2TCoHrweO/b/CWYkl4+Nf0DCTUrcPJMnNtKqPIpm+amBQ3mRMjyDx99alJj&#10;hLeMauFPzSyQEEZ7cCzG4S4jG8WR51FMRaqsYlzlGh7QKx3wYWbY+iNZhK5eO7ec6kaZuEMjzdmQ&#10;1iDzFmQ4fRJrWJc5rO4dLbG3DZsQ5rGcYtMa7ScVRv7YBgnt8pectNzTcHPv8paEOuCth2TXSW+X&#10;4F59zPy+2c2w7rl/mBsZVZ6ZUvWArecyMvmMmnw8b5i1cQfFGuFKDmD2fE8uD4q66pemCy2xBGe5&#10;1LZF4Lzvh2wddGcE/VbD2HAZJsn+0o9Qeq5s/nAzRbiVnGTyiLlmrPUnIwvmls13i5yxl416SuJh&#10;6IG4IPMVWmGtx9PSGm8m/tG5lV3JG1+s6DIworO4g8Z6s2Pz6Q3wvGJR2/yLGXDNez21CTjfyl8G&#10;MFyNwvH+sG7lm9OFf1fylzN63V+o8L5swyoLdseldLkMnphT5AtjqZRbjUwRq+VI3/q7J5q6dDm2&#10;nJeScuvMjlWqX1Q5gHggVbmDf2lB7ZLioanRpluOlqT2iEYFxrYGe2ibPOvojXELdwTuK4S+YECu&#10;dm4VXcIrjvyn64piAft90ZvhKyM5pLn5LzM4iRj/ADrg9nnzmOiUvrB6wJjZ8a5/opflyDahTXKP&#10;Tim9HOrUSpCQDxwLzrpPaZUcBOeVwutKHqgjweCZAt3PKXCZLlPdsmegdpjM05u2a1K9ojaWjxwA&#10;3w3MtplxNKnqQeMx+zw+WNaRK6TZOR3rGTpp5xTeP4cCzOixS22R4/vHQ7re48yuk5G2C9yakfUJ&#10;766iZt8HGqfI5O2DnVkcTxk2+deYc5+sGt2ztMLUtRahjwqEd5qYIECHMCGH5cCe7QH31wsJLldz&#10;4joR4jcff1FntSPCBHggVqcPOfgVJqSYDgHnur0Hl9PUtrMvJurUYzOHBLiyueDJbOj1QVgOB7kB&#10;8JZvPKwvDwQdRe3Ybl884yeZK35/j5iD9uEgJZvlJb+Kg8wcY7/gVbbtyXAYzr0iFCqPPps02yVz&#10;ArwmCAGQa6ioeV4Mml+KsNpeYSGW9cpDLeKfmhX/AAAtwfyIuEJcWSoLdvH3B8xY+4qhtwWPhLWp&#10;5K225HvHtx+WudSEFHMbMAOqopsK1RtJmnRQ25AyAHjJqk9xUMY7Izmg1ICaSeeTQluzGf8ADVD2&#10;gVo2YNmLYJ+WvPkQnHWudsmkDttm3vkWe1BOHNzIslcbQHrmxBfyERIhJi8IBtAszTllzMhYwS7J&#10;7W2ZvWkwmLnrlWDzSYF7+ourqoo97uWCM+S0ub6gp/diHXsMKFEqORdcYy8JjUO3g40emFuBVV44&#10;JbW0lJz7nEN48HANUQ78lxWNwMhkBJLyLVR4ETweQ5CovLGZIyZk6zl6uzMbaAfvofIEUA0ZMGSB&#10;LeES3dTGcnvESR9BZKfmBYFv1JzjHYgsZ1ldNyfUBgAtskbcgXOOxbgGVc7NNqEk1SaEvNgQBBzB&#10;IbQcvbQTEGNM1hUg4B2YOPqKq02zm0ZL0GnGQSy91qjbf3TpbaBtIl0kbAZtjixk5g/fWAzxm9nD&#10;beb+RUmaU2Ry9OYz64mZhVhGzLdoOBPTC6btkLptvcKHMJfgJnVbI3bQE+mjDyYFc541DZsx8cfH&#10;5a2zFcMsx3h+4rUzb4BAjj4EebvGzNtkBbuIPMJxjzmU9xl0jJHg22eNUl5VhHJMHcTMweEefIlK&#10;5GONyDHawJ7qRBpBGZdyYwRgKhryRkCrgOYDbWI4OAahuJpvjnOcumsVLnHX7VRSd3V2l7McYwXl&#10;Dbs7znJ+IphHA4CH/wApOcYs3aD3AP6fUQ1xPB286AuHmMefUVbmBEU2mJeEnE4GYmS0qS8mngUw&#10;YyR8HAhpB2SK1KQQJxMO53EzMHGNtggQcmcmNHm4yxtjmgBy1bTUXJQQ5XKyRixowNmSNEpXc3bA&#10;jxG4wk9/mouNNKSnjbigH7iZGzx54+BEt3EbJGdMkkcxmui2AUiE7g+gPSOcSlhx2iRqZNNoBJl7&#10;GzBbVbebO3rBteeafw1T27jcHoI4Dpz8Z5ghz3LOnCUHKZaNjHNT57V0l1UmePO0nONgATdqNZ7P&#10;Ks3wmO/cjSl5JibJq4FGm2rcC4uBJe2CQHUj+GrU3l7IOd4+E38zxoC3nDmDJB/dJ5vJ3LzoFJq9&#10;VNPoNnFSS5mT+rQF8q4g8nnE2uADq4CFVqbyf22zGDlq+DqSSsG2BsxK4dL65Kv7icvg6kGEWse3&#10;GMXUWwM6spRnLgPI+d8XxriGcTRy5JjjBu8CuxHkujGCON98S2sVyfpj0mtTTa5MYyHbSo+73OYn&#10;h1YylTbA5Y7wb9zGsNZzxlHfCEBSRkLprq6n9m8umUuA5munbSZtS+4bWMS1jds5RqitGzzJ2UK8&#10;RZ64bso/hxrq4mzuXRuQYAWw/wA6vjym6cZtsEcjl/4vGnJycVfbNN2Ms7h5vzR45CTIfInhzBzb&#10;566QryRyCNtegY2+oqHI6PbPCZ9OBajpsRirDFdC3TPR1xNmdiAJy6amTDaRPjDwRvi6i7S2f7G6&#10;UeZzMSk/FWe+sJsnkNNy5i5Z3RxuOmVc/CyeKk5Cvp906H932qi9R1Bx/wBsEuZwJmXzRtdxxoPb&#10;c68fcQduQvkLraThDSBzAcfXRiVuG1w8axkjdzGjErG5CTHGkUlFxoU0ZkjIqe8cbsT6iAzCYTEx&#10;MiJSel5tMnINAqtRCbVuAb9RZHptx8FpdObP6DG5cgM8Pku8tYDJyMpCMG8nz+WjH/FBzBYjgOIa&#10;5jJwm1bZswndM3cPURmSUtm1ltawLB9ok8cxudzCDOTT1e4sBp/1kBsx4LGcfmq+N9ohJqS9GAXt&#10;C4TlnGSo0vcjnXZrmCLJi1rGZhLySqXHcm4LXyLl2tJgSPWg4CLWtrlaYGW7NjlJH1CeBcozCoHr&#10;+xBHwL1vyrDz55p1Ls3MbY8djOTqJl5I8DlVscwIFsBt+okN5jyeXy0g/Jp2z+h2U4m1mO0QLfVI&#10;uhCN6cbOdzbMRDjGW6uRabnA2A3xozlHGTljH31fKXINt/Ws1P8ATGsxzm/X90XvF82oPG3Zx3Ie&#10;PpkXKLfWIuiq4nDZ+MEH9lHq6axkhORgBbj8xaiX2pHUFPnDMgcioc80ci2CoCafmRrJZgMlzPxp&#10;6QeU9wRQyXI1ZN3GkNnjVhmlb9pgRhuNzGrVJ6f3ki1qX0O2gGCOPgIk3KPzQY+zlZe+jzOV4Cci&#10;4t+ldLylsS8bg8tDXjiUhc4wgyJXXJLaTMfs+5uchHnF0LIAbGS6rg3l72akyAtwDWhU/J22vvPJ&#10;biu/tqdLgpMlo+k+1ZiDwDEnqfnnZs2PZBcj6au32slUklL6yC46caVsiMer3sz+2E6fGcnE3gb6&#10;hCEVs1ylKfZ8JIHpGMkEuPGbUj6hPAj0rlcuf+0x3cA/N766QqjZXJXgz9lPhEas+n7/AIVzq3IN&#10;sM7k10YSfdh/JlTkVNVZHNAmDcbm2BGEFu3+dVsc4JbPgukudNQ5xOJi5Jg8zSR6Vs2wXOCAFw3K&#10;uLn8m+o1cYm0JSdnuwwQR/2hHq0k4zMtHplu3PGocvl7m4c1/l6SJEcbyPB+ENefTcm1TTukQtkV&#10;Jy8jOXZAZ3BeYrVQ8vG2mO8ubpDERhnNLIwB+Ej0vI21+V9RCeYLRPqRRyvtsrwlTzHduW1Z6Y/f&#10;XNM0H8DOulq0pscbk9nzVidQN2TYmfUj+EugS60imorMfJL8aZ+z5OPlo9MKgLwQAENU95MHLnjP&#10;nXQpuORePbmOAmc61Sg3hGb05paC4YYuYXuLJZW3JATH31sFPvN2lz6C/buaSfN3VViYXdIbghH7&#10;nnlJGTmEV8ZsyOSAYNgXLaA02McHtJuC7y/GtClcw3Nsc0GmkdrbAebyvdmR4zcBCplxL7LbeeXc&#10;0h+4pjcn9QAM5OIcd24NUl5Vl56eB4e59NWoB20GJPIyGZHDAe5AT/eJZ7vDlm5PBAtOmjyXMGwG&#10;bY+cgrpFQ6kbtnP3bTjJzFalxOUOYDxkBHHqRk1SIbPBkjJgWhS+j3r9yDBweZ4FcHFPy6TkPobw&#10;b4njSX90oMZpui7xAGeaYVuVPkZMCAbNgZFQyEevHPuLQqbI2C5yHuRqKY6pQQkWNNgZyfGQBjHt&#10;wJ77aOWeQPm2rgkHuOY7CU0cDYS48djOTSGNeYOmtktrPSPVlarCq1JVExqEgGAdTzFtlQblT1F7&#10;s2tb0QWoTwKk0HRblnLjvDAKMzjqe4qfVDh6/Ju3MD/OrqOplR1r+FRlutjKsZ8TTm+YDvOUeptv&#10;ge4+ZH01DnHs0xPBBxrTtm9Ptn4wGj83UXoLn1dw4WgPS9vNpxYggukuK7PKHssgYwbvb1NRdLbM&#10;5PTkk9sjfCx/yLPfWQ2kS5zKbLY9yAZeYjGZlVtaxyUpPPeeNxxzE8Zv1EpPuxiHQeaPLyhy94OA&#10;Z8CtmutJy4PHg4G2CAHVuLPSTTG5xxo8SYeze4NUO57TnSECnON4otxgJjj4FdqwnBHhMGrgtIDs&#10;7tB1o+mJEp5OCRuX0cajT3j6UkbgnBy1VZgMYSYOYpjwhLmONVV44IZViLjsZu4HAy99GJXNBhJg&#10;7hFVWZB3c/U6iMDbigv4+Py14xrMUxR6cjaNObkHGPBH01MbuBm4FlZHBP2/MVqpN57Tn6mkRc/2&#10;joEutLsNvjyRg/TVkbtx2wR+X5qeZsxx6MF3TUOaN8GeBO/E9s1O0TBs7JMlrT5atTOX3uDTVJke&#10;8xkPjtEj8xbBK2Yox44Omnu+zdwIW6B93xj5AiLN6kbj4IwZBq+TgjlsTIqTNHGmcydCfbuCJxns&#10;0Z+zaPGqHNG+NtgjBb0ldmcwbOSHDGdAZpokwR/hrp0zats5hybdwxl43JHwXUYk88ctuM9vzEYm&#10;ErGYmPl+WgP1v01p9alpi9FUXaV1Jz95uowMmMnvrPWY8GdtqQeWnm5Cdz9NPdCUztgma5RsH2PK&#10;YeOD8RGGbMktyQIlSdYDC2AHmf4EzUjzHng6i5hyWsbWw6C5VViwO4eDc5ENmkjHGO8q3MHhAuQR&#10;xp55Um5jwWC2VFNxjVfhwTNV5hapHS43PzoPUlBuQkvcxPSOeDNfNAe2tCJNCOckeosx2TyCjUQm&#10;I1Rz24le55/9wIESeDZuMcencWqHbbtx6kCz7atS7Y0q3xtxt+YlxXKlO0Uz+PsIpqWqVYsukrqQ&#10;ehBBx/zrW5W8vX4F51UvVhAkAEx8n8i7q2b1A2Myxx/hpnM3I1UWwOX+YLW1mrMICfqfyIi8e7tn&#10;7lpQpWS9kg4CJ+o5fvLfPp2xadteDuUvgfWw9Au2Qu33Z+PGE6ZJMCByLjT7cFkT3IcpILq0dvWD&#10;2ZDvBXc43kuepti37Rz/AO8Cm7fzGqTB45gycuPzFm8wrAjYiuG+b42AaMGRZvWEvvNjxhPrLq08&#10;vxJPcI3TWr7ZQ6lrDfL4Yz3NJUNxL3rYgI4OMnUQF5MO4YFvVXS1Ht5TPpcAJtP4i9PxmMViVbfw&#10;nFud6ybufEPU3NHO7ZwZx8u14FoVH0O2ePTmsC81PUnszcsHOOPUg6a1qRj7KcgjjXI5/nNS29P+&#10;Y63C8v8AmMMsnkvJKnuCC6P4az7auIbmXMnfxV0FWm7PB44ONcvV/wCksUqs9/y1w/BjWMyMZ/AW&#10;TXVqkLLXso9LaZS8MEHGtraQbsRcgbCJi5YzE3TgXccyjE5Z3oOPy1x/OyejyWummvs11Nrl93Ux&#10;CkVgS9kj4PLWVt2ZAucHLt9NapNHjZ4M+BDafk+8k59y2Llr3XlN32A4zJp+1gHsshh44LqA9juQ&#10;kxx6a2Ycnsk6uNGHg2z9tntafUTsnk6h0KFYYm4kenrafKtkUwcrEG/j41pEwkenyFMkcrHwRgXn&#10;GZ5zVGOhhYY57mFF3nONtwdRUOoKTLBn3HP8Rd49lM4x57SpM4p9lHk765NP7S3Md93ulruU1HF0&#10;jI4lTnHAZdZUXtI0wQRrDq0pTBewIbSzvcSZ/wARa2TQnJxdH/OZcK6C2s6PrCaDfjyceqsIkdYP&#10;ZPMTwavlq9wTAcf4arc4l+oCOD8RX8vwojIlb0CZltti3nQlP7UGTxsCOPTWJ7SHjYxD2UBbs24b&#10;+BVWeOC8nv8AKXW8pcsxYMuyOZmaybWRK2FJ3PfCe+tOlf3bBBxqkt3g48kYPw0m9SD63ByxkXt7&#10;3WpPMUbTQkRwSBPDnmAfVwfUUNxNGxh4I1ldQTAjZtjg/vV59n+X+pOghZOo6Wp8jZ4QBoNSPqK7&#10;TBuONlg8xcZ7O68JATB3FszyqN8ECDvrn4fJkqM46D94FMSYnVA92engg6amSOYEcl1kHqwhIHOO&#10;PjWhUO8ZBZYDWtRenQkqUo4tz7WmnSMjaNtgNxoO4eWdGO1gIIqyWaTzA9Pg81aFTZBzgeO/bN5a&#10;y8ympVhbjJtjaynzyXkeDOGDTj/wLE6glb1sO9AunJgMYc8B1SZoNs5IeCO0szGZNv8AtLZuMUcx&#10;s5wTg1UzUlwzbGtgcUOK5jgQeaU/ZHgXT+s0qcc+7GNqOe29yDJGtm2Zy+89wcu4gMwk44B44FZK&#10;Hebg9vQdNdambaqxZioTW06iqimxsxscfGPmKkzRvp4/MV2+1DZ+Njj4+pdQ2aU+9ZucEeoHp++v&#10;MebEN+zsO0w26p5jM0HjH9RPSNwOMmCPgVknEvwX4I9NVVm3x/Out5ZdYkxcmneNal+5BIeOxy1a&#10;pO8bQX422nbQGn2447BjakHKWwSum5C5JkOXHaXUOMozF4zG8mN6DjtK1U3TYjXzGPy/NTMwpNtv&#10;uDzFpA9m5IB4201EOAnMSEVVFBQ3kwG2Juxj5EHJT7ZzrM/ZzeYrJUlFvYM98RIFQyM3LC/HGDl9&#10;NZjkgkrcwnE+lX3kG8NfMGtIp+oO0rEYX2TlJmVvN5JgNwE1NXuRoDUlH2SAeS3TNzba8kzMyJ1X&#10;Ts93iO6hWqVYs2DfCQfEUwbzuKn0vWkumtgL8G5uviCyRrQnknIGxBH1OouEzPL7V9s6GFk7CJbv&#10;WNC2necPOC4ohHOPP5dtIZeeuVTkp0b+Jp0qYOtxjCS9BpobUA5cYeOx9S0niEwKk1RMMDZel8vz&#10;XSds5/JpUpRgO1CXjjH74/5Fz3L3BGZMcHARbNOJxvJDto1nrOXkuHgXumM2lbh5VN3WgGcXLgDK&#10;7Dl5IxsTJTSX+zYP01Ml84sssEepbWpeRAecN92mJ4IOBEpW4Hcx9wZVDmjjfCAj8wX76hjuNnPu&#10;JJQPTRnZvwQcF39xXDZvMN5vs/xBqtuLcY09QY8Ex8tRO7Q+F3TWphK9THAdDXkv3NyCPmQK1b4N&#10;5k5cY0zvhDEAE3Gsu7ZN+jeMr2gW3LIEdjO30iLH5eMceRdXVpKxmbcjmLkW2Rs5OGNW4V2yZmaT&#10;U01SRjxjxwcY0NryaDcsgYwZ1Dl803bg6iJEbjeDPBH1FZ5xAYCN5ZJg7ivkrJ3/AC1Vagle7OcC&#10;u1H7tcsueSRaBGku0vHvI8HmKZRbPc5sCCPgGVWodPjlowR9Fx/ItIeU22YFAGM+sS0Vs5UFxalJ&#10;ldWDIF7NYLHM1FT5WPecnl8xdCVhRblg5AaMBXEBNW4srl7NtBMdHg5q5mY6o20oAQ5QULnBH0yq&#10;3zRwONzjgAnpwPA5Oq42JqZ+Bca12rvfNntH4SYYCY40BmgyQaweD4aP1pLxth4w6kHTQyRk3mXP&#10;gx8a08YmxWjFiXO8s/WkzJHnV9l0wIWzhMqpK5H7McyeYPLOfuLOyUT7+HTQshONzl7vTAE2eD4a&#10;urO33+O6sgBOBwck6t4pp4ONebz4Tdf4eB08GaaoTd4+NAX7gdtUolQezngv/wCBQu3MY8HctcxZ&#10;kfDN08Pbr95a7JqCRJ5gyLVKHqTG5smP9NYDvd7r/TRhhNCMCf5i03wfDT3NPfEpmndMrcYG2DmX&#10;NRHhuG3wlzrSdcEcjAFaozmGngjOsfd8w2kuS0uxHA7eTgTPaDILbzFW3hCQDyKruIMfEuTl5KUt&#10;teuptJSor88eEM9xwafl+BVucDHHYxg/EUN44wXzfw0BqCeEMRewcv5PaQcLk0l8ptxjJgg1Li3j&#10;sttu3IFgXNNFzQlzP1Ftm8OQ5ID/AE1bmnWhjNoAzikxP3OO/nSHs/skwX7YU8SeTE3H/CQFxVD1&#10;s5sxvrfxFEjMtWqse6EpjbC7fYMcZD4NOP4SmSekxsCY4z21VZfXDkJOeVaF9oGUY73f+Ksx3MDV&#10;FiUpaXBnb14OYniEwcCp5NoDbo6fw1Db1hqY/M5i8qybpUmXYdcmalSqy1Tgl5tn4Fj9QSttHwHu&#10;LQpwNy5HjDwKnuKPLbxxn/wLtMLN6buPMXJp6k5dqDYu5fkPGG18NYzNNlbmW87U1ekvQ6VyeXQD&#10;xxrN6kmklgGcMYPxF6RjObWtbWcjk+X1LUeftsjAmTgXQlDzzrfC5ap9YN2T8mj+GNZjK5o5ZkyL&#10;s8ljOti1nGQpvTOPSeQVg2M3DBfyLzs28jGGezSLzERbV6XuHVDrx52qPHBqLzzkvk5uIymrPlYd&#10;Nn8/6yi1/lOdCTQkA8CJM2++Dx99Q3kvJczqZLyEg0YF/Q3s8DyQebjwER4krHA9AbuETzdm20PO&#10;VkmjckDkGDgIoXPLUpDDwjls2AGMGRBxzjARa1OHDYzZj09LUVPnlPj4w6iQl1g+akDvJp34DlVJ&#10;nlSE4FrUrpPeW2RYzWEnIzIrUU2kTkgFmTeSqyElfg01T5e41FahvHMBMcaeILhT8jcmJg763iT0&#10;+VsPAmdm7hs5bYIwZx+XxrVHDhsEa5ibk92s65EJVVhnrN45jcggjBn6a1qTzhtLSANGD/2Kty9m&#10;3M56RLn8i2aeUW2jkt4J7cY/30iY5Ky2Elw8OqBwDYuQ/SWJ7WJw2cud5CcXK/fRJxbDvzOPjIsf&#10;2gOHJhgx8aixj1NaJyaWqUZiRnjc44OBbBScjHG9PoZLSrdDtyXT+AloS6Wl420tHkAIcZF2jn1K&#10;OeSZ6RvueigNwcBMEd1B6wrAZnNlsmZHMBv2x4I+MazNHeYPQKeXY2V6Dg8tZXbbGICA2nATqLZn&#10;gxtmz6C/y+WsNcOLxMCEuBySqzBvZcngg4FVXjgYVfHkn08HfWezSXlgW0kxHCGzGZQyNyBTzcgk&#10;88eaaAK24QEnMR4jjGhu74yK1Is6i2H0u2fk1l1ESTuWzbBYWb+rvLxtmW+X/p/Ouip44FGQGDqL&#10;yrPzf+oVnqeMhK6Qxl5L3MD33Fp1Nk08/GP4SQ5HjHn/AFEiMyQZ4PN6i4XNfads04SKi+N3g+if&#10;mIwNxjv49OBUmR8zOtVk8vIbrLyXMadE3Ww6eFujDglkfl6XTWD1w33ngBbj6dtdFTiRk3bHAsBn&#10;kvI2J/drS5Zyf0wycL6hz24cdmubKvkvng4+uq3WDfHkg09VZ7K3hAr3zGI6mIecOfU06QZuG0HA&#10;tIZ6zYHjIub5HNLxALrSl3A92wRgWXzB9mUbWF3XAcnaLbW/ve/Apknk7Y18wQaw1cJwNtbx99Aa&#10;bIQOsE9uMZfzrn8Lk+pUbMxNTSYOVjj4D8wS512kU2QPyLqioG44CY4ODmj9xYbVDgTltnTsLC6a&#10;XYsjydLVGPyveWejHwE5itRBjjbZODlqY8l7ZtxoOOaNglP1Phr0HrTl+iGew3u5HCH8RXbY+R7G&#10;2fM+Y6l/8kaJU+4GaxyuUobz/wCdifsZqHTgIK0RRIzVu2PdjKtw0IcwchmwDRgyE5iecS8YZsds&#10;HgJaIMiMStu2mrazGf2of76p9QXI2QDB4xpM1No9L6ytzx45ZzE8HMt/CQeaOHLltgsfhrZqPJvm&#10;sZiIlzqKHUkrJGM/sP8ArXPdbVLrNPorU2HKLhnevwQdPVVDcSvUz8C3KoG5GznHH5SyUjwkDlen&#10;Jdsnnzu6HqblY22fSW5M92jHggWVyMeAZ8fARWS4SDPB8JeSZ9zWtOthbSS4Nx4xYO+P9+BaRS+Q&#10;YPANZ7R5CRudbjItOk7xtAM4V0GFd5Y9yQw4z8GnGq3OCexH6cashJg2CXAs9qyoPZjh79rlpOa/&#10;iOS7ZOb5xUDbec93T5aocwqAkF942P8AhoxMG+oA0fARZjK2eN6cPcIu6xkI4Cb3TSKLlcufkPGY&#10;GS0mZHK/6xmraBWT7PklUpzqHQbwe+zXH5SfmtpRZjO7WXyl9bPHaxq7MyDmT3R1GzcX541QyDEz&#10;GDBxuPzrTpPK92sBg4ycxeY8wTalWLO0xibXF2k+exHGrV1MnAkSR7hYjT28YydL4i8Sd1Ultnyn&#10;dITXtkxm3HHY6ieuaamEb8/4aqo3BPirYTCaxR9c+oJf0afPzplwzxtsCQ+XgT4/SW37g1xrkyrD&#10;TRVUVVoy1M91XD0N8A8cCGDb4FZJe4xkzqOa9h8SlRDH18GpGmSdeCA+fmJ5x7MTHzEHcEx/ItdO&#10;Mb3CJzyhzSYbtU7GPuOBW0YqRwN+M7aPylT9qFwLZi//AOXdC/IphHg4CY/M/wAa9PhQlVR5BzLn&#10;br1nNNPysjCbHDHwXV1dJxj3YEEfB5axmaDGGdXvMWhSOcagINLGu0dk2yenrMVEJUY3KRy8vfVk&#10;qCRjcss4LlxVWTjJoQdxHnk0ssllvmuNNCVVGP1B/U4wBv6K2CVkxyE5g/SXK+1yoCvG1nv3Vs1D&#10;zgnZLEJuO1dVvRtjROoEJm2y6yHL25HhD+AatTdwUP6qel7htBfg75NRPEuwdfmcteY5NPUtfYdc&#10;jaUEpe9GYefjRgdu3kVPGQkGeBTCTAYR4+XH5i8/m4D7VUs2kTdozKeNL0xPB+INS5xclo9H+Kkz&#10;tuXpzX7kY+Z+2iUwIMw/MgXqqcB06o5zHW2gej6sIZzz7fw1tpJw3ct8d9c3VI3Ezc4w9RGJHNOt&#10;f5i57M8jdSrSQgdCzPTNrYaRNCamOBE5UUnBGq04mHs94JxfpqG3qzdsi4uZhpalV8aDoE5NJoQx&#10;6iMiHpqnS+cXviKyNy4xrmZiW6a+02kuUEt3/OmrHc/TUxmW8PFApe79+BIhpbIbWPc7aDA5mONk&#10;AP6iHvADMPB3+moNrAiQ0rMcXhK/tCF2ioEIS5m6aYsDjRJ+Qff/AIiBwRk7nGnJ9p8HXkvGXPYS&#10;l8kvZIP941LHcNkjVqZjGzGA0AM9pO0ka6fHqJcYDtMpfsogI+44Ly1zq4lZYyZwZPiLrTaocrxl&#10;n41zqS2YYDR2v/YvZ+UpipKrDzjNJraVWXs72SPgu8tXBxLxhICODpp5uMcGexk+EnqgbuYGwDWL&#10;fTXTOm7xmJTslbIPec8B7ab7GjhHkWPv5nNTENCG7zVu9Dt3PpZgvXcCy8mhsROjdX6a+37hsJ/U&#10;trCcno1uMd6PPGRTCN8DwFlE3sRIL2BfI+hHGuS1kuZrZx8XidDQpZqkvZjjGGPmdTUTrmXjgHjU&#10;SWTAcA8F5THjwe744OBcRxXWnUXbRSSDsk/zEnDwdzy4FEmDscGeNVqB4ODOuiTG1Zp466GI55fG&#10;8BLnO/8AYiLhxZGeBVsc0wS4BgnzqlHrDeda/ntLem8suRrozgMZOTUzbGiTtwGYAgjPk6a1iXyv&#10;APeYOos4lkvbuSXuZq/vrU3E0G2ZWeZHaT+OHo1Wnhp4ewEbYy4eDbddYpUlQENk5lxEZxPCRkP4&#10;P8aXY++Z49Py1Di8aqLuPCa63bWM0nMMZc6vvpc2i44FnzeT7teg76tID4G2CPgu6aXO4V8bbFjk&#10;21bhdnE75EGl+Gnx+kfBHdWekf3nAQ+WrGT66xXwvD0S1Li4jmGFKCYeFBRvPHpoSR+OAizNIXj4&#10;+w07iyOIxl/6aDOG44/+oofbA+/+mmTzDH+IrEoasLhkjDGvy5gGpBYyW8caDP3Fm98TmK1XDqz2&#10;aiXBL027ePy0Oqd5u7M2DykzA4JBBgiX5UA8bY3+YqUJ8Hp8fbp4kMzdScxzghDOQeMmohjeTzEz&#10;Y+D8RXaePN2mIHMHTFqIbL60etmx4O4v6j5T/Co+zniOZ7pm80l72Al6M+caz148JAtgnEwJGQ8E&#10;Z+ksTmhCx5O+u0Qcy4hkeFM5XXWzdvjsdS2IRVyjSbPfHoMfAu8Nl9J4B44OouR5tcpSqztOUoTW&#10;tsNUZt8Y8flrVJW8GYZ41W5XL92GeA300mbwa/mrJQ1W2HtCXbJZCTQjP5FT3DgZiHj76JTB5jyR&#10;8aG9l9/y0lNIOA7e58XmqySMhIyY0HG3x54LuopjclnPGtmpJGWR5btnxgWGjIUJTwfFWwTB4MzY&#10;8FhZiMeByeODjtLaxjlGVNHpgQgWR0zI5wSPP5f+NTKgJgZYIPxFQ5fMPZjwRn+muoxaLVGNNfU0&#10;1RnMMY86u0rqQbbIuUW9WFgGfpoxL60HA2x37kY1FM5fsBOaqOuhzjHfj5kCZcTwW85PxPcWMyuu&#10;BP2wESl80HA9xxnXFOwtR0/rO03Ld8AwGjUxvNBxts/GgJKgbRtues9cVQMLn6aMZDbJHTZqlGqd&#10;sDgICONZjVFaXnu7BVJnE8cmsG5fw1Mpel3s1esY4NPzF3ScYqMqxhz3Wtk7ayZS84chcnCY+dEp&#10;XSbmZOcZuTd5a1qX7N22+3jK1El9kmCD6g1izc1u7Z0MLC19wp84ZtmDIGDTt6aGyfPYN3yFVkqg&#10;Y7Z/7xU+l7kdiOA/xEjyR3nF2cDJA2yIC3kd4mO/+mr48cDtggQdm4FATn/hrknPco2k1NLITPYx&#10;8adedFRBuB85DZg4J+wRJQXFqHb76GzBnp/ipnfNPBAj1y8NanaIXlDJLyPL8Ef6iqswkZIM4emt&#10;aG3GHPGdM7uSNdAnJ27ZH2jB6XIOAmODjV8Z3I2z74aemEnbMxnjDxkVPnEwIzH5dwS2qEtMubNA&#10;LiaDjm2TUjGLloO8mG5y48Eaepv2ntVzBpxkKg88Z6Z8B+YJacKFumK51pzqRxvg8dguO7zFMlY3&#10;OvH3FDHLxsCYI+oVTJPMMD3kZCaS9cR2Tz6Y+su0rGT26Ox9MaZqB4N5IQRh42ZUSmDiyyPHAfq2&#10;lQ5G808BuBwItxc9k07wJmmkS+Tkc7jju4OZcErs3J2UQBoLRFVaLmA45dgvixj00qkeD+nG46a8&#10;+mpbbWddCcpSrDWhzwfBfzow3eOdeMPTXN7iaEt5D8tXam5g5jbHgviwWlmOxjSz1yb9OHAzMrwe&#10;mUS5FrCpOwZs+jg4LWmuhJe8cuZdNQweVd+dcc7ZJgOMcqwHzk5i62FC8s5+bN8w6W2F02RyPth/&#10;xuOXc7i6ocEstsawGg55gl0qCEHLaiF7i0iXzAjm/By4BrhM+ndsYdpjHbVawkz9jvmj40HG8cx5&#10;7GQiJEGO2j0vbrG62006Qa8GSAaeZsxPGWDyy6itU0bigb50HlZSclImuLUpJbi3u2Tpp8jMhmWB&#10;ERsBwDz8auDdvgHgVuMcImvM+l8nsjVtYSUXAirhfgrkBMKfp3dsh1frUfo2aVjANGN3JxoY8PgQ&#10;5FREl9o76WQ4B41C3kZFIcTfG3wKq+k+FRtnK8sshx3M+MLxmwjVdmE0wCPGgE3qcQCYFn0wqQZr&#10;/g6anvtLtKlfeGG84bQc4+dYztg2iWWwIGZ85NVAagqwrMZw/iDWDvJpvJNbjHzBlXW4Xl+3cZ8J&#10;zWaz/lmnS+uHLlyxbX+XzESeTBy5c4INSAfLWSyNx7bvK07fG0H6WorZqembtnPom29wTyqN2bbn&#10;fz9O73FDuD0DRrPZgO9McH+863JnT4gy7GY9uC1pkV21UCLWtKTNB8iPvkEVASM3tsEcHU0ldm7d&#10;tGQGO0kScNrme1p+aimrtg5yvMM9eNyNrEBji1CqtzCaWeDgV2nk4E5v4AcxZvMG+MmTjH01ahP1&#10;CFzvphIc8IYgLPGtOpeVktgjj1OqsrlYx6/1eWuhJGTBk0sfxVi5na7ZqYbd7hoQ5XeZZ9RZ6STu&#10;d2PBBprSJWNy54OO6hs0Z4Hpw+YkYw2pqbFFPpuYOYBgDHd07quE8mA920fNQcdPFDMT4PxEYmEn&#10;c99RZOFa2wfC7VZmLzWGnpXLyRtscZ860KXycbngUyaNxwEwQcA1Fd5YdF5hjLwhIyHgj4OVbRgc&#10;rI5Jgg/hoCRu53k9kGitgp6X2bEcfGunpqUZad1pMHTY47EcZ+kpjhuOAgEScTAcGtH01VXE4vZ4&#10;AZ1z9LWG1tLNC3e82BH8JPUX7MTB5iep8d5lnT0nzzHH8JacKElYOdaVWcNyv5icN/l8xGG7MYR4&#10;E9MHGB6fAk8IQ1jGuf5gm+WakJAyzk495x+WrgO3AP3FVRkJHxpkbclvee4PlrkcYnqWls3bBs0e&#10;XnPuIONx7Nj5kZC6aZnkwHA2PHBxp6n6fJA2xmu4+naXpCUKWrcOX3WtKfUk0cziwz8tPNyDbDwQ&#10;ebqERKYSMjMl7v8AUIkzk5OPuLl81NU3bX8JqQoTVdwMN2ZYB3v7xTG7cZr8EfH5aPEZigbAwakC&#10;AuG9lsCP4q4zrepabVNRns0l7mW5O5dUyTyt6/zx6cBFcHDffG2CDppmn3g2ejH9RdambtfrMVyd&#10;39Jnryg2wSY7+dUlwzesx4zafNWzOPaSYID3PMQeYEHG2PBGDIu7xk1vmHPzYSjMZXNHIXII+4Tm&#10;fItCGQbmxHB0yrN3Gi5PAHkjTzeeEDYjDwLrXJU055LqjQiXLmfTUzV/UTPaDKPk+Umbn0vNXMTU&#10;nTpcGHE0JG28zzLaqtUTQkDbkIk4twDweYhu74M8fmoxiKmhNfaoAkqh6zsbse2cloY0ztIqx6/H&#10;KmBj/UtKqjkZJlP7JrpAt/LVqmmyMs4c4GZyt7eoTVxr2iElXmHi83umbzCkxvCAwakHmJMyEYMn&#10;zYPm6a6Kmg20qphizZgz2tRcrzDeWDm8/Pb3gXLEnu3VAlx0tQdqOXMY4ONXYkwHGPBzFidDvMEp&#10;5+Qn7i04jcUdiPVwLwPJpqlPPaMY62Igz2aW2bnJwEKuXasmg450eCM+RdXVQPTO5gXCs4J7a+N3&#10;7q7Tl9Nu4clzBt7YzOJoMxMiz14Mdw8aThwS4ePzEh5x516clFR5g54BHcuZF1FsXpchnoI3PAsr&#10;peVjcufprvDZvJxwMsHcurkec8nVErWdpylCUxtjDVBy8VvR4B6aW+DlViOM/wCopk0qRswbYIAa&#10;yx+YU+9mT3PyeovK8ZCt7h6dNd9M05xtIHBkCAriPzBIDMJpNpq5BHuNu5qoxI5GOAdlsC3ANWof&#10;s3AnOmqV2xKYTWdwz1nK3rbObpo8zGS4A0H0lanGRtj8xTLdlk+jDqW1ium2lqYSVExw3GEd42p8&#10;NU+YTgoSAgbcY/8AGjEvqAjweCMHSVDmEwHKhnNHaJGRc/d9QtdSVWpHDkz2zy4EHl8jbQEz3cfT&#10;8CGknjZ5nj4xlR9vNGRnDKNfXZ5yu3HOLmzVWhFmOy93ax0tNXyVysnwkpxLxmbAcwcYyp5vMMeS&#10;C1qC/wDcsv8AeaXNVtkT31DM0lY4BgCHjJqKqzi4w6FyNWrtAceSDUjUOcN2xhrThOb/AIgiuMfm&#10;FNvXmt3yafyLZtm9NvTdlOYz24G/T99VWaOBBIf4mqP9hWSn6w3CUscd3T5hF7RynNbUYuTSYbtk&#10;Zkgmt6Pyv8ap+8OXLKyEAktoG0BzPpifBp6v7iAjIRsMBu4RejpuORcZXVDcjYmfUV82dvGwXIGx&#10;gaPUVPrR5ee4O4MSJDnjYxGOAGe1++lO7xcgMSuT7tNp45sWw6tsapO73piCOPqLWpoN6aQ3oziH&#10;c6fuKkkIMzkEcfAMSc7dUOSdjUvPCNmTGPvjF1UphNCOXO+B53UVbk8wl0bIEcD7l8wiPEHMTDPu&#10;3s8Frmd9eO+rFRm2HpyZrmKrDxKsbBHgsXDOOms32qTR7OGQI49S2Llj4IFQ9oDwdPDvX+Zp/Or5&#10;svmDmdyE++H+mtRG39o+Uic7d6dh5s1YzJA9Rim2+DPH01qm1SRtgzF9BAs9btycHcXp0J9qTzeY&#10;mpppDcjaOxBpJTjdoB4A/hqh6kBMCuw25IG2DS5StpIrity8jaB7eMcWmr48qwm5YID27hVmMwb4&#10;C50rhLYMfT6iQ5I9LgxPHmBl9QqzGaOL3ArVUDgjlsD6ttUlnKyGIk0DTZtjdUdjzE5owXILS9Dp&#10;XPJKZkCBhxktXLvjXH+y/ZeyftgQRvrcZOouipfLxyRsxDBqR3RDH8/mKHJp2rFmrCRum/PG7aBt&#10;gg1IOmvNOtG9mdPsepbKvThxJyRjBBy4x6q8wdqErIwqN8Ft5uovK/2f5NrJU9bDtObIVUWOwtVN&#10;sxmIDBx+WuxqTl44JTnAJcZ7O3GoeM3TFcXaWzP2mXHjj09W6uh5s7Rl8sO3jQpfJxxkxswW41Dr&#10;ioCQE3blxjEjFN3IHuOPgGLqoPtAp/fx44AfTXPYWEpvcOhmuMZeTBy8IflD+IqfUjwjZtgvqHbc&#10;hc5+DV6qhzBvvhPctai9VSmo4V26GNl7gZnIII/1F29S8jHu1k1omkuS9n8vG2IDxkXY0rcNmzbn&#10;9JeR855NsaUegcswlNUQ6sIyYD/3jWG/aAlz2bTj6Y0eqCpG0ycn3Y+caMUmzZGzmBreWuhhVdJY&#10;wzHfi9seHcgHgjAVwbm6SzGv5W2eS4+83cflrpCYOBwX4G1ocax+qGbYLY8bk4v+9eS5LGN6qxZ6&#10;ClyukrPLvaRJ2QXJ7OnAPzVg7gY+OBbltknDaNyeAPm9JcuuHhV/SvL9vSRzwPM/iy+MyaaJdqWV&#10;W5GQhhnx9NEngx21tUmKXym5gPeQY11RS9s3yLiem2+NyD6q9CNldLjeNgRrhOZqV9w6jDGqU+Mk&#10;A/LW8U+3GEeNZ6SRjCTJ5uotIbkwNsC/mrm3vbZ63hi9imYo01vngVbZk1MaJNx4864tOMUrcYdN&#10;dYTBuNVLfMfxEyQeDIh1tcXn6ra1lqB3qIdM5dvKsbQeJTIwjWDwzGK19zxHUnOFWSIto/jXPUwp&#10;9y2z2F3k/YDNkVBqCm28fw16Ry1zu2N4L4zn8lgLdw5jG8I2z9xWSi6sIFyCBEqsk44BnggtY1lb&#10;cjlsTBB017LjMyqbFOSmJ6Zp0I3mjkz3Oe4rW2qRxAXBAdUKl3m82I761S42jIDAvN+YPtrtz4Tp&#10;sb2R5vUD0xM/AiRB7zx/60hkHGMEECtUvbjgsR9xCcNj1KsXHLr2lV+yY/2E+3pQdzOr2RwONB3k&#10;5bNhn6cC4DMSJbG7aAdSPSuSNgjwQAzobWFtg2veWgI60HATy4FQ60rDfNGDprY5Z5ZyE5u58JE6&#10;apSjkvahNBxuT4Fz2OpMD3BAtO2kEJGT/LEsBGzJATHH5q/sPl/l9UaJWeO5ObY06QbzzeZd7ix+&#10;eTQkBEpfUBIB4O4lMG5HOePT8wifjMLW3cEum2pIY5gS4CCBadJxlcjBGbT+qqfJ2+MuBta+otak&#10;7dswsRudSNdB0SVEJZB02S3og/EKJTKb2fuZ25xmPkGVB6grhzGOyHqaRFvFD3JJLgRxnzjFqfPG&#10;opk1q1WGpCSprSY4o8bYeCAFuBvy/GmZGPUycaDzTagPkx8fmIbL6kwDvWFwrk5Cb3DrkviK7ZuQ&#10;542bCwXxIP8AaAUZcATrnt5PHJnP1PKEtyo+k3Nu859ng+Konci1KskB+85pEveEjsYEebtx7zjc&#10;rJZptQkrP2ZgcRI0SldYENnjXj2fQrGt9CPHOuhZNTFGzOJw5jbYA6cA1lbxuTeccZ7kBEecVY2C&#10;2xrAag2ySlsM8GqtLl9OQyX+HMvJ5OIs0iYOMGfl/UWA1JVjJg5wRrPZxtMczK/gPu/lrH3k0bQO&#10;TuXL5eq4XlJqvxB5xN5n3TVHlQNngz4ONc61gMjl7gDqQK1N6sEbIEFxPS9xeHjgB+GvToULpiF0&#10;3qSt0vS+8vcZuAa06vJ42MyAzCC2EYuoqqPfYM+qg9SDcwZI+O0h+40O0kyVwMcedHpO39pAHy0S&#10;ZyO82BB37qPSsY2z08fliW1cY1BSZ4PGq3L5fg+RWqYXDX41MHT73s7fI+BUENwpPLyOb8cfANWq&#10;R1I2Z38YM9pYO4nDmPJfQ3fCQKByWs2wTk3KOonFeDjbHggOtgouYDfy4GvrctcHy94SNdgbNxjb&#10;NgRmOUcfN/bXJcwJqinXYWba3cO8G9aElspBjtE0lWyVYSoR610dvylXNn/t48ZtSAf766ab0w2Z&#10;y85owCvL+autiqyFfT7p7RCU2Sqy/wB08ntslLjlU2PHfuXOoue93xr1Q9Yyj5a/pTfAg9qHaIT5&#10;F5ajHjJZ8tf1fyzk+pif2ni/NmM6aX/cfovR/S5ACDgXsNQUiHSVIb4YH9YOGq8tdl8oHMawkbY3&#10;BvQrnyL00qTaJLjNZo+jNoj9nbjXkf7YshO1lY+HH+H4mHWcgJUpT5DP9ocp+aNqZkO/PNMxNRcE&#10;VhPHtTzJ8/NphGrZVlaOZqQ+Pp8saypw3cml1mDqFWHyby/pCa+Qzut/9Bdn8n1O2vtcJmA5W9eE&#10;PHy4EYl8vbPJiAMHB1EYmFwNhtB09NWqh5PqY4AZ16w/KVqsOMRC3itzTZWR+P2NYbMJe9lrny4x&#10;rrqcOHsAzhZgt+YRZu3k+/5HILltdBhcnarc+EhyUJQCofazNpITHAZWOaVg9qEgDPz5B8tJxs3b&#10;BGc0HAsZnkwctiYIOBPVgMfb1EePumM62MbxNLbaXXr6yV5MMfHwKnjqhzHzlMJMBvODjWmi1XcM&#10;u+0VvGXOoZB40YGMcA8iW73sisHFbGTv9xTG5CTJyCCBDageD5IUeocftIOpqpU3tWCUd40h5Rdk&#10;gII9OBB3EvIz4LuBd1U3srZP5d2rOLre3qjGLvqnzig2UDk978MZS9xRIycVUTcke8dD6stbtnKN&#10;Ps8bkH1equwKf2PspxYs8YxXSLmmpKfLLXJ4w6kF1d1erhV8uM1AHS3m1qLyX9ouYlwonWR9PTOz&#10;5ThReqokC2f7P5jJ85vN010VK/aSYzJ/tts5eHbcy2oRSWSXoOBfzHzBzK7LN3Y/ocR7FBxiYytv&#10;4S4PCbtnsZBiKsrl84Joa/3i6VB6grzA2Ozg1DOC2x/IsTnlYbm9Y6BRwN7umuyw3L8uSozMnmkq&#10;NyriYNm1OHgj5xBXF5C7QGZO1j4+NdsVptAJHKXxo+Mi4tqAl56eNe7fssxjYSpFh5hznk1SRmj5&#10;WQzkC3KqJO2bSXJx/wCBZjR5MBFvE0tmZH3k+Qa9bQ+pxwpwrOGftJ8Cu0rp8ZhggsZ084eS6N7k&#10;B1VZCVg5gHogEPy05z2+WY5SXlNj6IFD7DJBnsKyDmjkxMimTB5uw8+pGRJv+oBWxy8nf01fKbpN&#10;zMiYINO51CKqydm5fvfMXZmy/ZfMX4wRm04B+YuYz+fiY1XfN/DYzqQ9s32XylsPG5Pc8zuLoR4S&#10;Ss23swFjNQS9zKhngv6I+ouUag2oTG4cMC8emQshm5dkeR7p2jsn6tVX051cTbY9khMh1oVN+sJK&#10;Z8X2n2eMa80+0JtOHOCNdCUfs3mPkW4F0H7pRI24yR6LTEQ6VJbYs72JUnaQzxsz5FnriuCSoh8H&#10;tHxFy7UlcTGmybs2PbSZ7WGU1c4H+nAPyltIwu1uI9JQ+bmmqadOS/bQRySzY5nMWkfbAcdjHxk6&#10;a4t+0DbjbJ6TzR6Zzjv241i5PkaIzt+6akLm1v8AcdpEqzH5XlrH9olSEgbWQnz2k9T5NM8blZLX&#10;FUE3nRUXL/KfTSzTyeatiFVJLy3M+pH5l1UlwMkbnBBwIkSpHMBAY/00zbI5vuY9OBewwto8+fug&#10;15T715kgR6T7L3JiY47uD/fdRil6sl2gGxnW2SOaDuZz24OpbT/WdRiuBtN7K20BNbUgGuhGcrGz&#10;bYINP4g+NZjONpDaW2IGeojFPzhzOyHjN+GkOmtaWwtwZrjdgtvMjJzFjLOaWXoDR6kA+mtC2iEJ&#10;ATB5fUWSy9423k+NIc7ZNNKd4JPKgm01IeyBB5HSYzb88fnuR9P9hEqkqQctbYAnzj8r30Bk88cu&#10;Zdg0sA7txYqf6ZtOcVWYOPbTxwWsCslJzTA5xx9TqKhkbk33du+TmfsLYKbpsYRnggtXifkWpSoz&#10;b3DNeVQODj6YlyLUk8I5IddFVhSbkJDxxnXNM8GMJMEC2oUJKyGbNKGRvj40HcDGrJvGBB5gPGTH&#10;YVhjAfc0HmHuK1acA8EarbxwO4qEvJyGNuSPIjzOnyQcaak80GEuNF3E83kh40XAGG7MYc8askjb&#10;jj4AKkjcEuK+ScnnKJ5cg0hnbCTB3/hK+N25Ix41T5OMcfBqIk8JeJggP+p/Msw00uA4xjNMQR8z&#10;VWnfbAbZtggtD0rWks4nkr3NtjjPbVabvCGyQaid0Vom6otRHm8iPj6nLVVcSvG5yai0iR0eSNte&#10;sZES7PbNh3tL4YxJ3aEFDHS44B5zqnzAjYPABXaYTjBxqkkeY/houMtzwaR45j4FD488amDeDQec&#10;OCdxCTMePbw2g+Inqfb75MQBDxkWekGSNbxsDk4+0TuXPAMSTk9tVhbjIVrY6yyTST2Rn8Y1TxuB&#10;wLQq8mHPsnuLK948H6aiR2jTzO03bD3ag4B4FWyPPH+GkRxqpkje9kgTkpMam0mdoD/bGhsw5ePu&#10;Jrs8qlziXkbNgY+oraQTCBrdwpjwbaNtggu4yKG3yaKemDgcFj4atQCUDziVtmY8EfUUMjzAywQc&#10;CDuJhvjnB/ER543HoQNj3ElzvqGmlJMbj7kCqtUTwgSHwdNadK5XZGc0flLE6wb3iZOokYyaqSWz&#10;YXTEOn545ePci7eoOVjCyBZ5w+YT31yvQ9HkZkAaPjXe2yt5KWYwBcguQD1UTXKVuLIrqjDasoOf&#10;TJtej6mouS6sp9zLSYF60bTKsZbtZZ9PV9xecu0CVuX7k5uYunhZNUlX4cQ4xmn3ggucZtRdFSeq&#10;GUHw1hrel8BMZtOBGJeRtARZkxPmCU7RvEnmkpM5xm4PL7i0IlWMoB2WAP0lSaPoscyzx2hwLYGb&#10;inJDYDBqR+Z3FiXpLjJRyskDneXIC9UizecVoRmM8DZjb+ItyqzaBLjOdH2iMiyUkjE81nJ7cCtT&#10;NU3uHyn6Zj7ftaZOdbUWzSel7IwY0ep8ctgHo2hxj6ishBy63nPbuIfNUOSkmUvTbKApzGPy9Ia6&#10;cJUBAykFkHS1Lqw2k5pSjC+5cn3g3TGtgJWDZ4PBY6WoufybrTocIEtzcxtr1jORZjVhOjADOtyk&#10;88bORaPlcxY/XBCNskB+YXmLFhP3jp5qdoxmaS8rnJ5YlDbvBsG2PrEEnp5cbEwauomWcnKYYDGB&#10;k5a2vKOeNm2d1puYwQR9TprE/WMqTfJiCAz65GMWoMXAobiYDZkyHLj+F4FgNUPCPHJ441FjMMpW&#10;Q6g+zMm3pawC4mHs1mBMy+X8iCDjImbZI+BaRS9Lkckxrszkga4ZjZjwd9PS+RuXmcwLcCu00G2Z&#10;2I3OpGP8ipM0qxy54OBAwtRG8hkn/mI1ZKXcOahmzFmHTgIX9xYbvGNbNsvqhlJ5sB4bTgbrNzLm&#10;rivr+MohO3dz4DtiqNi9OOZcCOMFu2LmLiGtNn7JgM7kM1Fg6Y1oVcbfJjNSYA3cA0S2VbD3tYWJ&#10;lOH1tld5ffOuexk2fCiWTJHo8B2jqpza48c5votuRy9BBGuopO8KYgA8uAekukK82R0fJ5KAwZVu&#10;8Y+X76xmg6PczLWDax6q2oWTVO3FmLmcL0LazN9ujhtLZaxbB4yC1FzHK3BLi3jbozcwWL3GS6sf&#10;lbf866eamtUc553dJm7uXJM6JEl+AeRQxjJARTCE08ihPgiOB28GrjT25kMTO+5aD3LJM606k3A5&#10;U5A5csbkbjl3UsoDDOT+zYINNAZ43IbPy4G6uFUThtvIMf4lpVucVQ218ALkZF8vKCqy9vjHnVJc&#10;UW5NrK7b4QLY+M+dVUdWbtkN09X9tCXtJ3Ug0dBkCO9GgJBtmyZmlcEc38F1VUbgjkit3W9wy3OV&#10;5ZfJfMG0BM/Ar5/xEbNnOOAGTlrK27ckeSwjA5GQ19ROhKaAecV45MQ9nTgJ00pe4IYeONQ2dPk3&#10;a93FcG7NzA2BBAC4ndElRQadRdSDC2wQMbhiLSOzyOdGxbgtanvqn0HT5HL0GAHLXRUvpMnazGCP&#10;TSEVKaO7RyLOKDK5c+zA0B9Qiskj32Wy6y2OUcDjme+vRqeUHKdyPBYFeJzLWRVvZnsDl04nwDOf&#10;uzfVIQosGNbfWRGq3CF1JmND0/Pm0lYhsFbhcamr31m+1yYNpbLtzj9oj/xr0U2yVBJW1hm2tEt9&#10;MeRcE7QJP9oaj3Bsx3dsMVwhEJdE8suQc3t5oSNsCOMGTm2xrZqTZ6d6DUueX7605xs7l0chPAz0&#10;3o+oXgwKtkbtqYovG2PcM40vkWK7pGmmnbA7yeDbX8d3/fdS3gfsJo9O4s9nBJjuQLwPu+pq99Hr&#10;bmakzn5YrtsQlizeWVN3DaRmnKLUOqBwEAGDU6WqiTirBtmx4Iz241g7Ocdmk3lye5Hd01SasnD0&#10;wzmgOUlzqLLTyluj/wB4QlUlcY3J4ID5CLN5pNO/H+Is9eTjGRQ+0CRjWonC1tMV2UtJjxxjIhtv&#10;HnS3jx8CmM/Gt9KKjEc4MSdngzx8CslwkdiDuD1UNZtyGJkVkcSssDY8d/4REHwUrG5jsYPNWkdq&#10;bzLtzsZB8wiobdwMNgMHUR5u3HbPHGfRGllBMnDhyYeBn+Gqq3pskDI7wwMg/wB9XaTye82xh1Iy&#10;aVsS36oKDbNpTKt8fW47VrdrS0oT1L7hOciyem3syc44LpIF0JR9Jy1g2O5nHAPljWkSPZ/vI7LM&#10;+7wD5ulnVJ2oN20kbAYRvric5ymdsCnzSYEcvQWQbvAs9qR42bPcF9B6krAcfJ6aytxMCGc41mOt&#10;P1eXB5UhYy2YFdtm5McxBHGBZBcKtl2L2zPcEa5/NfhTTxf4uOdRN/bCADBpxq+N6Hlzl6xjcn3i&#10;3/gWYzCoG0tHej4+mNaRQ43s4GA1/mLzfJu6FViz06E7qXVsNgng2XZ2D4S8968nA95fWT6Iy9Jd&#10;jbXKgHJ5SdnBxk0ri4tmlP45ceOPTtiXQcip8xhl85zf8OYaO5GQ8ca1qnyOWAvZrqqsvZ2R4I/1&#10;FqjeX2R44NSMfMXpDzzAmN3DkznWukjH5pVT9pE0xtgNoOC7dVkJ7G2P5xFidWTgkblCe8UFJeNy&#10;J4cvsjxpN85M6mPMmSPqJ5GVsbckaTeT4CJ4dyAmNWpuS9njApwNaoNm2c5DcCrdSE9tyIlIyDgH&#10;Zv5yIPNLkBDpMJJOVsmfPGobgbbjTxG+MeQ9yNVWYEs5E+kS5J2N2YTjUwZBW8ffGrhL2d7j1PLT&#10;LyTjgz9wn86/neE/drPW+i8wqrcjZzf8amM5hu1hASDsucChuJgTXjv/ABNJdB6ssEdbUdFSeaDc&#10;tgYz57SmTBu5jz3891Y/Tc81Pc5S6EkecQIDanxE5GM6bcNRM20hs8/Qzq7S+pOjHqW1Q6gIRnnj&#10;4LV1UMkwIbWg4/MScnC65QJm9M42x483nju/TWS1Y8chJZg4FMHPCwDyIwOaMn7YATahvLUWMhNj&#10;dwtmO6kwffMZMcGpGjDeYCctjwOfpK7Dpe850QIPVknbS3WguroZlTfBZl7q1WGejb+04ID50ScS&#10;fGPHy9JKTuG0BMH1SK1N5PvhMDbqCQ5NQlO4UP7LjjHvLY/M0iKtvCEbZDAz/DXRTOh5jbzgz2tR&#10;U+pB4B2XIEhGTqb+YQ7GFDpurBs8nMCtglc0ZPG3IWAvKXHAT2Y9uDyyobJ5g9ZkwQHt/DWptSe2&#10;RptjG8Tym7za9B0+WqfubmAZ4IwXEYl9YEt4DfqJEmlnPBqeWRRTbqixNJT5fcbOcEen/ItOl48Y&#10;z+PzFSXDzeS3oACHGPzU8Rxp+4onbitwf2iyHej4L/8ArQKeQDct30EFr6aGDmF7jUzd73Adcm3H&#10;LU2zxNpMy1VZxDUkvJLZseDy1sFB7QCMB4IONfu2OnyQD3mPjWASeeWSL27CuVkoh5jN+xSz0yp+&#10;tGzkeifmIlPKocxy48HlrjmRkcx6zZbYOeXhgvAXB5nkCJdYddC5ga1O4cx1RUhI3p8a0jZXWg2z&#10;0EEfAs92sU/uz3fA8kiyun6gIzcruoeMU2LWcU6Y2NKPVwlQS4PGfpXUzMG7Z+25GQnlrldnVApl&#10;LgB8vlrWtn9YexHx8Y+Z88C84zPL7YW4s7vGZrqdthhu0Bu2bZIODqKq0/WDlg5yaa3irHEqnw30&#10;HLMub2dP+2ggjPkGVd3y/M6mLuHJZNNTds9INk+1wbxluZgf61apxVjaPRj04yLAaLl7Jm5Y4D9X&#10;UXRW0STy5zKd8Daxj6i8d5zxmPXkI7D07CzWsid/4SGMZDDx99ZvXFLkjZY+ZBdFcGrJI3jlgJib&#10;mB+GlWk0s2A37gXCRCm7u2WPTtGTMtm7iByB426motnl53jNtZjUqXvBhIDx9QaPljZx8Foi885q&#10;nNZKrZw+PDobWMQpajDHhHLabZwF3VWrTjc4wnz9MnvrQiOJcYZwm41krxvuExvBPcg8telcp5nq&#10;YFdHo8XCczk4VTbPlNgk9SObeB4C5B5guNIji9nCcX+NWSRvGxh4IwZ0NqCVjjHj765HJ8zNt6dh&#10;0CcZtWLH2j8Zm/uIDNCbvngQEHpchJgjRFw8Hu2c9v6q87TjGXf5Gm520frCaOI8/lpmYOHFvHBq&#10;JiRzRs5vwIm/fsm48cfBaRqn0HeHTj0uVV+IMBrCoCBGeOz8Nc6va9succZ863KvRNzDyadxcNVR&#10;ouTr+guQcNFmK8GaeB5HzNk2rbtnV1P1oMxMEfUEtOcVISNtjNxjte4uCZHUlmxr8tdCyepO5HqQ&#10;L0X90lKOfTzA00dvWDaMgMfARTHgxuR/3ixmoJfuZL0GoEnUV2le8mZXoPxFpwsKpfbEuybWdwhz&#10;in3MY/ZtSAiyUjhyEmCPTjGuim7yzYVbeM5a/JyM66FG0Yrt0z2TzC9om07nUKmasGQIzwWM/wC4&#10;jE8pvds/LgUOePMcpwG6fLuLLmf0zTT2TJaPH7bgjXSDeVuY+DU8tZjI5XvLm8HqLfqX9jba2nqq&#10;3rdof0Zie0CVkbDx2LcBFDl7zAyBHBxj0ltlcSff2z7dj3NLlrnunx474Y+NJS9LTLmpcoeHLyQE&#10;ObmW+mjEveWXIMCDzSaWRYP01EoNuR/NgQQcZFpoT1PcI0Oqcb6QjkzIBo+MixmaEJATIe4uqKgk&#10;5A0wDGC3GPVXOs49psePmLmIWMUuXt/CdBNm2pJkrcEMPHGgLi3cPBH1ESlcw3bJHwKtzyaDgc89&#10;ZmZxm7tj0zdop88kbkKmUfJyOSYO+nnE4JAPJwLSNmbgZr8djOuhwrmqVuGW5KriZ9l3IRrrSXys&#10;kclYtjakdrT/AG1ho3hGzljB3CaS6ilcwZOXoG0fTEL3Fic2PsVuHW8s1WmG1Rs/cmZY+4NYbL5O&#10;2jLgNx3V6KVANk2bHDGfITVXMY6TvTE+DzfKWLyZmm76zU5mxirY9YBlcrs6NjJ5iUv31s5yfprc&#10;m+yOYhHegfC+mgIx7tfZuQZ7q9OTNS04WbCrKfUBMD0BoPKVkkdQEjydzlpmaPGUeSPjSHNGUY8Y&#10;eNZiHbwOTskztAhr8ECrZBigvwR9RGBzDBkg4P30zNBkgsdSAatc4iSkqrgbIPzj5aTO48zx+anp&#10;o3HG2x8uO6gMrIQJM93UXi/OcKzc+c7nDFwJJ2Rh4IwXPiJ5vMJtJLEAfbG3UGQmNDvQ9JHkjtc1&#10;HXA8YwRxrzNM2VGZ951FKmlklcwlM4J7Ae2a1qNiqGO2EmTj8tZvMJfZJvLbTUyX1o5bEszIHaAe&#10;mQXOgXVpTFyX9wm5sYsjwY4M4dOBY/VEwHHYD37S0gk4bPOS+/DIslrCTveOx+ILOu05Z5fqac9m&#10;snYowepG5IHN4KrbNwTeb0CuzzOM8EYFT5eSyTBGvYkpqSeYuLU4eNox/wCWqrcHvOfgSnmQmRDW&#10;eexHGgQTHjOyPBAfllTzdxeHjjUNxct5EhksjOgAw4Jg4OpqDUOTkskA5gTzeYaYI/LQ1u4wXw2M&#10;inKDeNzJxwacBNVJmTfNaPjbp5mTfGQHIT8vmJUvbcuTwR6cHUWWdAaEzZjmTbB5i512obN3stKd&#10;zAulqbZ7m51tOBAdsg8YzwNj6JBLmkTWrl1r+A6CZCU2JZ8xxOzcEjWhSNuWMmDzFnsvbkC5OtIk&#10;80wf3S9BOFQUnaRJyNrBrGRDZGTA2BHGtO2kW38lx98awGXzAkej3EhFrUiHbTTsAhGxpCxN3Bit&#10;ai1SaPGUyksqggBnb2lyLTdYOQy48tj1AkLdXTkr0acvczeBLMdtGol1p0JWjjdqcpWOPUgtWlx+&#10;MYwuccAMmqtsb1A2qSi2IY32szdWyDWGkZjge4Iz5Lq56my807xTR4MzbAqIS42IpdWewOch9FVA&#10;8708d9ScOM1X7NAdNHZg8cxrYNm9NtpkyPr241j4Jm2cNsmnbVqo+oOzSY9Ua31I1Ur3CK7dNak8&#10;j+/Bj5ze7cH44FgUEw3ZycK6bkc4ZPCAc8yMel+wuRa0Hu02fQQcAyrN0V1MqQWufUqOaRL5p8fI&#10;jB5wOBzjgPkGsNbzTAj3bl6+vjsAoQnJmqDnn8TmI+Rw3t44OAnLWMS+cXiYI1fGZCbtgjUTsAou&#10;Tky4s7jkeODjGVamzlZHOeAHLWGjmm7DyAuLcqfqBtA2AaM/StLmM1C6Y6DGOtA8rcOZU5AbuLpa&#10;n54N5wdNZLMJeyfixh1NJVWl6gJLXOC/1VlTYVu4s04U2ttZ2wNmRyMGPU0lVn4PADOrTI6oZOZd&#10;jg4yKqzyaDjHjg+kvLMzDcx3YO7S5NRSnsg78eoqQ8pfBng04FqkrmF4mdKeDbbsfBwJ0LJuhbZl&#10;uhKYUml5fuzk4eZAr5MCYCAjg04BiWbyMhIHOfjHzFqhLcdjQuLtHZOtNjCNKRmRsyGJe5iBVZKs&#10;bnHy1oUnOUPGmnDC8THHxkXmmR5qtd7hvoxm0Yu3Zkj4wZ0ecE08cB8/lrTwScfB3Ey/k44x4LGR&#10;Tq5r8NT76mMTlczcwEPBfuW1aqfmeMmD8RM+mmxwEwKyU3JhiJnBnVE3Ip1XqzQRChuNrkcws5I/&#10;KVk7QZGHgWWPXAxDzojI54ODnaiycM5slu4ajnVDNUSPeeDT8xc91hT4w61/ONddOLZh44FidaN2&#10;Ud/H/CXumFSlRxeUOJ55J++2/UWYzBuTeV1pUkvbQD/C07fgXNNWS8kDm8FeqYx1p5vk01GSjZkM&#10;9wK+TCk3MqlxzPAW4CctAabHZmwI+5dEurtsA2T+i2NnjGXUUeYybY0uOv6oYyEpsSQz5uE8/Xls&#10;xENcezEVkeS8W85EhyvT1l2iXHM0AFvnHeg5yu0reDcubJuNB28rG2JnBk6au1Nye89BHY5a+Taq&#10;h0LulkmErwDxoO4cDCPOtUqge7MscHUXLs0eEgIszGO6kfk9o05nVg2fAdZLWk4G8cpEzjVPmjfv&#10;raRCqbYYjnOHm48CsjeXkNYwKns3GPItClbjdh/UVrxKDeKHINnLsffSmFWE3k/gVJkcwIYeC/y1&#10;MmFuMeNcx6s3bGHQdbsmnUvPN54OmuhJG8c7lZj4FzHReRyt+bzBsEeOA/L6aMnjNk1MY+sA1hLx&#10;hc++PUWSzR4NyQGP8RadPBkMM/8AeeNYzNHA2eSNc/jITYzS3JvtUXxmRs2l2Tp8xUOeVgR+TA24&#10;CKquJ4RyM4VcNn9PlM5BHGBdB/UYc9Ta4A9llMM+M+cfLSkdxmXA507i0KYSNyEmOMHMR6YSNs5Z&#10;Y4D5xpLppqJhGY3HprEEf6iDkpskHGt4pekxuchgXFcJ5s/xsjx+WuY/eBS21mn+77WqsOOZxMNz&#10;cgg5irc0cNnKsk4Zj304YwZ7qoc0b2V6BC3UnGPKfNLUBMh0HcPMaPOGe88CBdmEgWjw+H8SEGEI&#10;iUnb7y5wJkjNEpWzwOU/2eAHb2xuTuY5dggPkXUTem8ec2osf9W+n98HjgXbw5GONfzNz/zYqFLe&#10;e+csYbqYkdhg7huSAeCx1eWhvY7m2CODjGttnFNDjGs8I3IEmCDylw0PnLqe2WzMLWQ5OzwZI/NW&#10;wSMeAeNZ6zbk41oUrblDk8sSn5smKbFHYVNTQ8TOP31mNSU2Uwzxx2sC0P0H3YZ4FklcbRNzGcMH&#10;H+4uS5T0d1VazazL1KVuHMdcSsYXuCAGT4Sz3sfHfwI9UlWb5Mc/+40Sk4yGyQcC/rXCpbGi7h4v&#10;NcprdsDjHuxQRxgXQlJ1BjbYOZAslmkjvcYLn0kSkdyC/B+ERZnM1TYpdCtU02yYVBjHk+kslldQ&#10;EgcnNAflowRwS3jj1IOWqezbjjIfBxrFw0JVTx017rTTiVI5g4z5BobPSDeNsff/ACKYzk43I8cd&#10;3Gnng2UAzwRnzj6nfVmMcq0HmVvLls+DU+IgJG7m5jsFxjRKYTiyTAHURhvNBvLGPTjXaU7JmXjz&#10;eaDDYjgOiU0mG/sjh5lzzEH7HvaPMgIVTCSfc86xnQlRjTvc0u1DzQjmXMTQH9qb6f5Fdqbng5w9&#10;fMDAEN0Pp9yNYbT8wGwmxwx6cDzl/OrhI2f9bHc8uMf86Q5whBpDMbmQvbMf4aPTCqMA/LucxTHE&#10;v+0LY8EZ7cwH/H95YbUk49mOEwLcfLIsV2M6ncNR02oD1hOGUbk8EHAsfttjEwKn1JNCRkxpUOQj&#10;l7gv8xd3TVFOFvslm/SuVkg5PUWkSOmycHlq4UXS7bs7HGfylpDeTjgGf+8XiGazVu2s9UxmFqKH&#10;L6XGH/pplxI3LbP3PiK7OCEuZAZxpmXuBuRnxnXQ8vzWrVYIycJTSnzCVud2vQdPylj9WD0zmj4y&#10;Lch1AML2zHwdRZLtI3Yw31nUt8u2undN6nbOfcmpW2YnK5fv8pz8HmJlvRZIyHsguRj80qPU/wCz&#10;SE8EenGMqJTB5Z9p/UXoMN1ZwrwxMJfjlJ4I+mK3+2sHpOYWZi+Dy9Jb8RwOcDOaC75q5pk4x/af&#10;Oe3qom7iR8LvG8U3ceOb0fwrdtblK+Zjj83/AHmUOl2cu3bHB7PB5heDArtT1f0XLZscLyeNSB+k&#10;vPpqIrfjOmTmlRvPLJL2bk2jGe58NGHFJ4+gX8JDXG3/AGdB0e1XRIx6VwYlD/8AmjNnwSYIHz/B&#10;8IX/AGrFdjIvlod/xNRPNqiyM8mSNDezxKtvNvmzqNznfOsH/wBLK+SPbBs6Nfg+0Yhwf+ZEkeq1&#10;L/w7v+I797VAduzHBnj4LShjlePPBwKyD2ubPu1t2+0YiQcvlZP5k9XFaUPKhgs1U1+HaF/3JHqW&#10;J+v/AIj/AN84pW5hIyBHkQdu3IEmP4qsjfaxRZmwMdVNVMke0ignl+A1RsNNR/uxFt3PTG/vnF+u&#10;AXAyW84OX++g7MZGxMZtOAnTWtfazZ9BowVUwQ1xPKHMM8EFRy/GrfVkRfbI/wB5on1zPaso/f5c&#10;+DBqBIK0P51ksnk5DS5j4+WulqTrii4C2Y6ql5ICaVtMzBnSjbfoIJ5KsDjUHq4FbSqqsR+8ES7v&#10;nLs8ptzAO9YFpoazGWDP3Pq4F2NMJHTkybAvPpVg+G5/7UNb7N6PDYvPpf5X36NWYxOPX55E7NRG&#10;f4gz2l3hHI+lj8wXfTMw3mC/BHp/41qjN5Tkte7nHNZKOD4RUeqAlHwDvRzyVaf7eNalOPtE+uU1&#10;fiDzlnkwwTHdrG8QXdS0tspucNjTbA2OIlsX5IFrQ5HsoDMd87Vl5PM5/wDqTw6b2UQPTv2E8ajj&#10;J5hT/wCtbUzJ4psSv3zFTk1LbZ1BapHSYox7z8JMkleO/BAtCkc8pTcscFRy/GP4qDjqSk4Hueo5&#10;fqcxeferIlv4g7T97YlRj8wbkgJyC/UQF43Jbx8v/GulnGy+lKhzhmrXH5jZzH/IgJPV/m0tc5H2&#10;8QE5elj/ALuONW/uzimbi5HvgnmZTP8AEHGdQTDc5iCC+XU8tWSk3g4yax7n+tWTaRsHrR4QG5gE&#10;SBvduWywQfz4VMo/Y/Pmwwb4cX07q6f92VdJ+IIkTd0zfaw4I2GCMPm21hrOsHIb/gXZm1jZnNnk&#10;p9gtOPMH/wC5co/8P6rgbHwSMuAfliyK3C4BXSVmXk5rWNsNOputBvG2D+GjDdvg+Qi57ldD1gzc&#10;gMGVTD/8WjXTlP0PWm5Z5GW9zbhciRmeRlSVeh1BdjMm1QSZ3AjycBFfWR/Z/c5iAS+j6ngyPKcy&#10;D6g1MuEbEwQA+ppLyDP/ALLm+Ow87PGczK8wso57uxOfzFpsncDMQGC7qLmmaOBvHtmABb30lp1H&#10;yeYyp6CCwXlL5jP2WtjbnzD38zeWbBPAD/hKn753O+r48l5HLbAsZcDcsHOMwC/zrnsn+yyXNbYv&#10;4jURzMpZ+k9JDESZt8efvjVpHJ95HyPioOQm7EOGMC5J3I+VX20Gz65iDUxLgKA1nPdR6D30AeTT&#10;AMHxCqIzqAkY+Ry1mzeR8qtSPs4IycS0h1LJ3LzgXPk0pwoRnMEORdcSOAb8azKqZZav4OBfrCyJ&#10;cJusdiQmwkyVWGVUmRkzJgeafUGtPfyds/GfqQfDWA1Q0JcPoFskRLZZXDiTzF9KprpwE1G5CLv3&#10;YWVkVWq13eA5hGTVCbWz4S4wUhL2xM/H5imS+VDES1y/LViI4vEyfp/6Vam0oHu16DjXGTZMpe23&#10;x14ja2mdsyx4yJAT3CL8HKyRj0emiZHreMhwx8d1WmnxjjIeOO1g/cWkpUn2emJ2SlM95C4sx3VN&#10;f+glvBy9VHK0abnYQLfBxt73LjUstLFt09gi4z47wgXBxRnuXFTasmhYG2CDgJzEeqTRJj7imUmz&#10;lzlyeBzp3OovS+VMQqU3RjDmMzMarbMsHXDkMuYwGBy+WRZtMKwwEP8AER7aQ3Gzvwd9uW2T/Uqr&#10;s/k/arnBHwL2CbCiVfpOFQ5rW1nRWzOaOY22OP8AusauFUPCaHU1VMo+TjbMsEHArJVkrHHLsfLt&#10;rx2bNUuWejohfZDGbmMgI4+mrhK55ZFk4FSXDMlwDlse55g092hgGjMoVJVHI4W04vriZ7yTJaTw&#10;nGnk6ipTeAbizGrFu+AgMfGuQ4ofDp4cGhs3ajTYlpxe+p+RWR5NMAwRh/hqFueoDQ5imgk44eNT&#10;zNVW6WDkj0seEj409N5eTRjg4BolK2ww51LeP28A+esa7W7b4R3klK3PB8O2rGNmSMeRfuAZh44P&#10;KX7LZ22jyG4xp7mtZp4/y+8enbJbhv7Mhu6emMeODURI9RsoB4+YmWlQM9aCDU+Gp9L/AA7Go+9I&#10;NLJ9PH30ImLckDMytLR74OAilz0Y92BB3yKhMhmjkr4/5iHI2Ti2qB2XJ4O4qGS7u2fj8xa1XEnJ&#10;vr4IfqrK5hLyGHj8vSX9b8sfhUHgma7wNmjz4+dUN44JHnRJ5vPGg5CY7EC60wDQtn8jG5Jn81em&#10;VJ0/ucpBBHzlwTsrGO4x5uDqL0IZzDTBg+kvEv2jZNttaz2DkZKlqLI81h++s3t2eNadLx7z86Av&#10;JXjIfHp3F4U5zWnoBVRkxvccenGRXDd70ux2M/mKGOXjt4P4aZcPLI/p6athJFOdUMt+XZj4LqAu&#10;Ml8PMUztQcZD4+D4ambv34LWPzCroHJMu60G7xgH+Kqe8JgICPvo9OB6nIzqrFzjwRnWahrVyvQ8&#10;RLz8nDxtHYgg1FkswcWRngg4CFtW1pDwY4B5+ppaSmSOjxzVzZjtaemRetcvuTGVuHMTUtktObyS&#10;+YxjPgAXGk3l8xYX4DA5i7MnFNtmDbkCwE0tJU+qLbaUngjtY/31tJzNvbjkTsLV3DB5O8stgYFc&#10;Gc4s8B1nrcm7Ez8BEyR5pngg47v7ic7GKa0iTNNmJVDlnngPct9MSPbm5mtg0H9oEqrSdLzF5uMb&#10;k+QmmutJHK20DazBx2lyOTyasb2/iOnxmMbJ7hVaH2djM29s6a3iRyNswJgCC3b5arcnebsQECuz&#10;d54F5+7mBrXbnzHdphqWrbDFzAPIq285hlaPQCOEmJCZo308iEjW6mP1w8vDBBAAWMd3+RUOl3hL&#10;bGNPVw33ZzjcnEOBU+T1JgHZCe5AMS9HxkJVVZ5/Mm7ppFaVBuw2McfHatIbT9SbzMQeC1qLJa4q&#10;S82AHl6Ssmxd4R49PHHwDSMzhlVWD8Zk2tbWdOEb4B4EnEvwDyIwzIOMmBMvNYmCDgXn9J3Vwm4+&#10;RBAjAx2R4I+NMsyDDnjVVnE8vEwBVtFol00mTRwTggT0ncYB5+mqqSYE/wDguBTGbzv9xW0VEV1o&#10;SnDgcGSBYDtAeDDLjwfCujWqTBwTgN/C99c97RHm8ks9y7prrcYm0xcm4tWzt5glLGOPUUOsLkDb&#10;HfLgRKi7YWx4ID5NJWqtGbZzKX3wxK31mpUusiRC2jhuT3HJNY/VWkN5G2bExtj5yFtDVbI3GEmP&#10;ueWrhTbgjl6CCNetpOEyaaglVEvcs5ceMyz2Vy+9ng4+Zq+4ta2kVBvMl3axzOoslk+QeOPqLFyb&#10;jE84PSsg4CPsB+qIv+pPPHDaMnV5SGt3HtP8JHiSdy5mIIO+Rc/NTu2G2kelbcjzJYWkSNmODfoO&#10;X+KnpHI9zbYIwW41Ml48GSAHVXPOm+WbSYRDHUhJaTeTanSXLteMyRvWOPjIVdLTSV745yakA9Uf&#10;zrK5pJ+0qwYh8tEKbW4e6FYdRUvJxs2QG0HlcxaEOV7tYwfTUOk5XqeYtCJLyW868+zTrTusYkpL&#10;huSDWR6XjLcyKYQeAYMaLywGJYqHGpqkmPGhCj+RNStnqY1ZnA8AFHYDX2bV7BekjxTqfMTbkq7e&#10;hpBbVcH6cZEX9D3BdWnCdUYs21ngRPRHnxJ8ZB8ahOHA7ah3dNCXH60TYWvfBwDVUmrrwoY6e4if&#10;TQg7hROybpO2WQ8bov3yEd9/Qq5PJx3PLTRHnPgjOqTMHmPJBxk81ELGWtLpkyopNSVB7SfB00Bb&#10;zTG9wRnyWkNmDwdw8d/IsrmE8svQfSL+RegwsKpqqzhpmaq3BVw8I5cgjgVVGPTwXy3rqp9WTRzG&#10;XBBp2+oqqOaOY+SddpChNWqs8+yc211hsBCEgZYOZG3R5vNC/wDUWYt8+SA/M5iuDfOQAeXANZjk&#10;WhCf5hqknbtoyANGD/RkRiqLj8mMxy6ZUNlbzAPBHpwfCWhOJe2gJg5ixHuqcdpC3UnPcwZuYCbz&#10;Bxk5Y1mM4mE2bE1ruD4i6cnjfdh4IOm6VDmDPfCH0LkC2sZk7O4Zc3GA2TjvMgRx8ZLStUrpchh4&#10;LFtJuzGEZ/H5YloUreY3OdJyc2rtmpjMZZ3Ckt6TJGXRV8cS/cx59RWRmNsG/HfTMwbtnhPL+H7i&#10;5FM2x24dO7GKUrbGZXNLP4isjdxvNiMyhyOn8bk+8/hq1VAwsjBg4FZ1iQRCcDZe4HGQ5u+QqGzR&#10;5jyQJ6TjJbBHGfIRMuG5AkPjB8VRuepu2PSgmSf2O+obhnvnGjFPuBxkPHGDIoc0Jgc5AKLatHeU&#10;AW8nbBJjgBcuFWhElY4G2CACGtxjjsR98isjMhIM66FM0y6DPZhLyOcieZyfcx44+BTLZIHORKYT&#10;AhrEEHURM/pggtVP9eDlolJxkjvmsW4Eqfb3mwDRgyOOXq+BXYbPdh4ElzqlD0ptKGSRjgc40SI3&#10;HGPBGiU0IOAR9BVu4SDg6a89zSGyWnXQnKUQ5g3J3OBAZpNCbtgg4yJ5wQhiYNUaMdh4+BRQrYw5&#10;32kqsjpu97S89o1dNXy2MOfvp6Xy8g8isjOVjgSZs2XJbuAlKYyjN6gle8jBHBdxkSZy/dh4O4Na&#10;QRnj4NNU+YDwZIOmkdzbDZ7hVZo83bPH0+YgJJhvJMHcUyeMyOSYENGzIzyeXqrahYBSk2fMc+6b&#10;vDI5hubbPqR3VDmAx28cHHaTzi5GP3x9RQxy9zHk8zprp4WM8wy3O8sAvHBICAwXSQKHMHBIx4Ph&#10;dVHngyB4+DpoCNuSDWj47q7WEYriZL5X7Ngj4CKnziV2SYw6asjxxjyfFT00twDwR8Y1ppIrzK5X&#10;OHPHArUznGMfudRB5pJyGvxwdPUIqeR42bEx3/xFb3SJ+0aESaD7+p/vvIlK5gRyQH0rSz1nVAzD&#10;shB9QhFrUvGNnv0fli01luTUWpfaZxJ5g57Rnjm/kH92Vab7SJ+wKeDSJARa1J6fI/bH3bjtXNMS&#10;yV5SbmB7o3RwfF7i9bhQkyVHmOTTvGqDqhs/bH8YxC5ncjWSziTuZ25fGDqW+Xd8C2DZ/Tcugbe0&#10;g3iPqEL31atog5S2lM1chtN+kO0jajbZCmkrex+RjcsgY1pE8ZkCPHf6qA7O92YU4CODjtearIR4&#10;RyPy7a8D5md9vee64X8JHKfPN27OfXuTaXHMvp8hpc+NGDWcXV11tIeNoGwGfWeWhjtKn1ZKxySX&#10;AD+GtvCzakoX+YzcnCsbIZ+U4PcSPGRDXErskVwmkwJG5/FVPeONQ69hS/ZPF5qd0PUfMCNiZF2Z&#10;RdaEgbY47WNcQycmBdFUHncgDBpx/F7i5jmdKWHT8sOadOU/L3M7c59NapPJPuGjADykBo+TuW0x&#10;BBBwc1aRVgxm+IvCs1k/LPYcZC2jN7m4ExwdREnk0bblyOX1FTyaz3H3FoTelxwNsd/J8Rc/65Ut&#10;sdbC2lrb6yhzCeEjEDQKODpo9IyEt+4jw5ON4LzENZt9zKeDl2+WNdBcpvbIt1YHZuLLnBHawEKo&#10;c8GOBtesebbQeYSt6a+YIMnTVbeVpvLbc3IM6xZmMb3FkTptRkNUMiMHHP5glLpd6OB59TzFFqNi&#10;8cuMXMtqCKVuY7Kf4aMicK+Pi+/T2nI9E1rbDpZpORwjwczqDUIdQCgvtllbMjmAmC/c8satRJO5&#10;gvm7nUV2HwMWHrrrqPo0IdWTAYSAjD1NJXCk7jnPB1On4EBnkvvEB+krVJ/Yx4I+SumdCU2IJp3i&#10;4PJO2t5+MmmqTXjPdpK+CHjtCtqyTB5jbXoOn/OhtPuBzvIY4sHl/wAy63ljaIZpyXL5P7S+jeXR&#10;3BfyI9OPbGwAttMNpaFtAp/eXs1fwfdRlEO4qq3eE3YHxOWRemnCuSYDWjMkY8AeMemRDW7NzLWT&#10;Hx3VoVQEc3H0AeC7qKkuB4+Pp8xKePQdIUXTd6XYIz9X51ldcSMcqJg7938i6K2TzyUwMga+RuLU&#10;Iub68nA5w9fOYD5CF/kSOtt2xyTWtmcrIzl2+G1I3C0JwRyzHz+Zy1atldPjeSVjHHwWuWtIcUe2&#10;MMEf8NePZPmBXVPWw9OxmMbUis4t2oUO9mRGMd+5GnqXnBKe3Fn0eoukJ5SZN5WMzik7xMcfT/nV&#10;iJvUqr+Uimwqtz5jmmtG5I3r691CqqyuXkeEyAUytHhI5seDy09S8wskPBB1F6rjNpR5tk+6EnlJ&#10;jbDxx6fVUwfQgjUypJoS3gj41m5Kkc9xalzmGOHp4zHBnQcjgZhgggTM0nBDcaUvl+8kxxnt2xJD&#10;nGmkTiVjM2Bg+Khsrk7nv8BEYeN8diD+IrVJx7yQAf1PkSby06KoMe7NgRwacH+Bac3IOazFjoCH&#10;bLzPApmy+k5a5lwI3LG5A8/wd1PVZK2TCbMQy0G7wE5iRNT9lkD4Tt03J48bGJkPnIvN/bxaZ1G+&#10;wAuRkXew242eeM4uVzFw3tweNjTbHHwDXlXJiK8hIPQOZnW4/cMrouYOd9xm4F2lsjmBIGR3PcIX&#10;lriF5UkuNYCz09XpLsbZPMG0cuO25cA/8a2ued3H2HMcsu+1nRQ542ug8CVSOMA8EenH/JjVPGQg&#10;c/lluolNJgMzY5nPHzfcxrheWXt7Z2s0zcbNlGXPaHAPTSJK5SEZ7xxY+mgMwJ7MePvk8pVXUCQE&#10;cB7n4q9o3ajz7zjSJePc3ONtqR+WrgSl6jeNsZn1u2LpFVP2d243oHJgCx3dNdIDmA5k5P8A8r/O&#10;uEzM2qWdphYVqTE5XS5Gba9GfR8zvols3eY5sfBqQatxbNPGY+zjwQH5ayuixtm0xOGDgUTpvUxZ&#10;Bb6sSqWg6KJKxwDPAuG9vFQbg2PBGfORdUOKgIFk+gv6wxdVcW7WG7adjBH3+ok8pQupbuDuZpta&#10;q1nnXVDjG5PjOqG3Z4yLSKwl+7EP4LqqsvH317clNR4u/ulwpuT41McUWSMd6DUgUOTzAgSZF0JT&#10;8v3xlnT0vqIrzMaLo/UBj412xs7cbgMGDgWbs+yW3HxjV8k7wfcBzOp415xzYjqTtMIdFStwQ2tG&#10;rIR531mNPvCGyWLavjduv5p5g2mnrWM7RcGdu2jHaGAmBVWXk8aPE5a8lyeYa3b+U6JJNdvx8EHU&#10;SBn40HZgxq1N244VzT/BWhpIPwafjJgGnIB6iTtRD/EEDz51VqjJZ+dXtuBAH7Mbl5gWnjNyVpwC&#10;H9owOcydw/J/DVCeUm5Dnj1LnmiXWnY4+P4SqtQScZl6PD5h6LbMabjLNwyWi5fjH5auzxuQP+Yi&#10;UvbjYDz6f1Ehk3ki38Zk+pdWRU1JHpW8JBxq7EmmAaz157N+GmWcw3nJAundjPpkXWlwJUGPrqqv&#10;COTExwdRTGbPGPOf4qMEZtox4EQsKpYP3TE5hcjyQXVDG3JAPP1OYNaRMJGSC/r3I/51Dbs21z6a&#10;9BxnS1GK5Djnue0O9mTk5rHS5ax+YbP3NvHYXoQOXtoB2YNSPmKnziTsrecFyAa6BPNqltrMt2At&#10;3DzlmErEwJkBcjTLen5jMh9VdjTxvJWfOYqnuK0ZNuSxEP6S6f8AeBXlxzmXYWoGyOl20tHggY50&#10;BnDN7rxwAtq7ONoF4nIVPnEwcubGhn/fjVsKa2T/AIcQ6ElQNo+n3LydAjjPkb6i3ioJoRnLgQcy&#10;Mmrpqt7O6bnXYr5zYtxuC29RaFNNkc2n0xBHG+FuoxaYylwLa6JTe4Zd7lHPbNn7SeMx85PLW2U3&#10;s7nU+sRwHFL2ROWQmeONbkPZXRdGNt/nb4RLfT/3xrkvbR62Dl/fYSH2dr5nfSXTIqtuHu8RG6bU&#10;XCpKspygCHwe2PR6Y1hswrip6qvmM+3dr5fjWS0nI3M7c74/PkW8doSlgywR2h2+XcWLmdtVjPe4&#10;jThPt7nwk2jmhIskGnB8RXapKsHKx6PmrFPRtAukwh04OoQaZqSpG0bPHBqRrwmXhXSZ3DxtT7Nd&#10;fuOz9dRelrWXom0Qjm/BG+trPZgNs8c//JUWmsfeVR3FSSTglzIvVeX8Y2N2/dPP8nk/pmnTCTjg&#10;zwH5aA9nsjddZ64mBLaGjcEjXW7xz11pv0r3JtKTwB1Li2yRyeXRsgRwdMV24uOZG4cxk9xbxRdY&#10;EtbnB1Fm5Pq1KsOuwr/qFkqipG0b2y24BrDagnBHLk8flq7OLoXufU5qyueOCXDxqzGIsDJuCUvm&#10;BDWMB7amDmGC/wDEVJbzDAUCRJgSMmBXOOYdNLI4+7ZPKUxxvvYuc+QnLGg8vcYyYI1tkvl7I0p+&#10;46xOompdu7gi45X3fVOmXA1ap5L9zengVbcDwJ7hLwlS7O89AFdLdqbtMThgBojFuw1zrSZMD3HG&#10;tmuY2x/Ou6axZqbXbhpwptSjrvZdPd2lzI0Zxezl/Ot3nm1AZmWCD/3rz9k80cs2wIPL81WQdaFj&#10;cn/u14xlOQFetNJZ6ri+Zm9JWdFVZUG/0w+CY+Qi833EvGFyeNdCTivLzZ8GPUjtafgXN5Jxgcr0&#10;3kxLYynnMczTep6cmN5w5YPd5DpxrT21WOIJUAPfIskmAx3PqKY3eXsiuzMNU3cMvGTajozZU0bu&#10;yn3w9uAguorHtBmkqjIxZy20SMfUWGlqUbYYIAnLqCtqYJ4Qw+kReduwTer6vj118P4LO0Tk9qgd&#10;nEvHAQEEGoYi0KT0m5Zsr0Z7dxM0u3ZQNsff5i1Sn5hvhM/lJc3Jt7a/kHwYSSnyOl3LklmDqLSJ&#10;ps3GwGAwfqOfGt4o+n20Gt/DWnOKbEYoI4+Dy1CnmZsbtnQp5fS1R5j1YR7Hfs3RrDXkn1NYC9Jt&#10;tlDy7cgPGema6L5I1wrWFQCjyRgtxr2nlnJ9TEsPN+ZsZ0zazDawp9szbZD51mOoFXycEIYoMaZb&#10;yfeSYLC6fT+oci7dALOeE76uxJw23LBBxkVbqCTtmGjBqG6iZbydzAPGkOSryxZDG3xkzq7Sdxud&#10;iOBUlncgIrU3H+RJckDsam9skxCNjeuuIB6Qx9FVWrNokxfuccenc1RjVblc8ZblIw+XduKZK2/a&#10;pDxh+KuKpiq8g38Z9NZDG4cvCAjjPrWl+yJw8C93liaxH1E6Ol5iERzBBk8zvoOzbjuH6fw19apU&#10;hb+D5TT3V9w6X2WbXLLk8D42sQvMXSE82qsjNwBCvN5wMZiaP6itUnqQofZn5/xF5NzD+y+LJl9Q&#10;v/ibULnKXGTX8p1E3cb5Md5gtY/8caoe0RnZc2e+TVIRQ6XqQQXINdZvtYrQpnOTjH5S6TC4xttY&#10;TeYFMUU+rZ4OBlz7mrbWMjcXiY0zPJwQ3GjEjlZDDyL1XGQumScXd1LS1U+PuQJVQRzG2zn/AA1c&#10;JHTZAlwG4yKHWFPvXJABgBbW3CEOSYPL5WVy9yLopnsfehlwHLy63gccu6tU2b7P5LIWQH7m04Nz&#10;dRVvaZtY3y+2g/D9xWX19sSlCvMOb6gmjZmQ8AdOBUntAjkiJThu5fkvJSOk3LkmBRPRaRUNabzs&#10;f3IJdbUXpBS03bQMtEHSXE2yvZuy3kEZrX6q78kTNkwbYI7S/lf9rCVXd89b5MTUrcMT2kS8jlsf&#10;4i4hnFH2XP1PhL0I2gTxtGM8HcXFtSTwe8nVn7OXyulDmbpLQ9Q9LNoCgNHqf77q6EqCtG0qbYA8&#10;dpc3yusBtmx+mqHPKoJGTzF2nqCXOl2SDLdzAqMrbDFUTDfHN43B/rWYkHj5PGk8mDk3HwJ5uMZh&#10;g116Qj7Mo4V2Ts7gN3h6wJevrcqP2gMnI7JgW47XMWSkZsoPnQ2XjvOcAeNIm1MUIu3ds7qeMyOW&#10;wMfB5Yu+qS8lY48n3eD4qp9H1RNoHIAm1PLV2qAg2w/aXy5L1y1ba2HdpTaqwG9hsjDAEOpc5hFS&#10;a0lbZmPBfuW1W5ptDZNiZD8tZ7UFcEmXAugxjZbGmLNcoPS8eDPAe2rUzI56N0iyul27lyTJ9Ra0&#10;PeYxggCuuoMo0Kmx3nIL3B8Qq2z7SMmDay2OLGMXTWDjp8cA851ZJfK2TAeM13lXVE5Npel9YYqC&#10;oGRmwI4zlJH5azEcwwX8H6aA1JUjbjv/AIap8nmhIM99IcnZBL94JTh4QJMHf6aZl9QFgbYAqh1J&#10;MCR5PMTzN57MAMCSlAPduhJvNHO83u+typ945cjxwPvKWDt+gHzF1FQ9PsoG3PFjIkufUOhbpSa8&#10;3mBtgv3NVc6zCVuTDxxr0IqSn5DLWWOO0SPl6i4zrycNo8gT/pLoIU1TFbYiaioxkbMcHGg80cYM&#10;kCmOHmDJzIyKtvM6tM0rbjeTEyKZ2PgHjjTwyYFMcPBxjQTgEbcaPMyeBVs8wwJ5nNCQL67TUC7M&#10;yamdaFLyNo+Pj8tZXK2714TItgpuj5i5J7iheXILgzngwjBAnpWSYzJyCBsD8RWRnszGFtecplnU&#10;BJVkbKLa8sso+obBI9k7J+M8b85R2+ZqoDUg5KwIBsz1IB8tZ7245j4z8zppN2e838fGRIub5jxx&#10;sEnrSUhZazG5GsrqyoBwDOblpM5XZbH8Gks3qgZLmDmISkU7tFVcTBy8Jjj4EzvA4B4I1D7Pcx5I&#10;ESHT724BalBiOQLGNPDJgz2Ee7DLAMEcaAkJ+RFBivERwy74FcJHPBhbHgg6iz1xnR6XkwNsH6ih&#10;ml0LaaKoJo5jGBVVm8JGRXycDGZlgVPG3wZ0JqaodNcHmbckdhGBsxwDQEcwwDwIkzeY18BLlBgc&#10;vvZP009VjPA2AHvjVqpduNy9BB5ae2qN9zegD3LSkRN+11m10X2WQwx8g2zMeOPUjQGaXIGWfjIr&#10;U8btt2BHBxkUOYN8fAunSY5lbduS7nWkU2P20EEfAg7xnZ+fy0y8INnY8fUUWTT1KqzShOrbYa3V&#10;NSsreCBYZOHBHJL0enAtOk8vHNWV6PgWY1BkyQJOAxioyq1jsnNbJ3DVKTtmsRmOt4lc0bQddcKy&#10;ucOQ8Cvkvqh7HowKGbCcZdx1RUlUDgHo6kfS9xZjbZRkxxn+p4FcKTpdl2dvj/UjIgNSEbGc2WwL&#10;cC1MXVVWJvM9qgjKPgAsrbtyXMa6KcU37Fg/iKhuJOODOtO5R+i4U3PHsA8gM6h1IR65vxxg5itU&#10;rmjYJMYbSGzxwM2eM/M6azE1KGUmVs5W9MXItCb0W5uYDHz+WmSVAOCxuwBaYvKTzepJi8ICAOnA&#10;nPt8scmkeJT8xDkg00SZ0m9jbXjcBEYl9QNmeSxc8xHnlUNm0uYmgtY3BVl2uNTaKq3p8cDljBHw&#10;eYtC7cbd89tqPljVbI8bGvmviHAPStiVJqR4Q1iAN1fXJ6k+pfWbMPa4SPRYMc/TUyXt3r97vLzU&#10;tiurDZORzJ7EcALkfmLSGdUPYJK+jc8f0s656mtu2bKHW9wmTBwyNMTxm04B8u4gM0nAzMsEHH/J&#10;As3JMCRtjx9+7dQchCefnWz6sMzrQkO5G2PZ6fMIsrcNyGJkWtM5G9cjPuwCoxI6XZSQd54cRHXl&#10;qhKagf2inyOhyQDvPNODm20ScVQ2lo8DYFyMf5IEHrSsL2QPAsxZzjx8C0+6YrhTSeEckznSbuB2&#10;zqtzCaDu5E/LxuHnw4F9dpWHdJZJoODgVwpOX9pOfbD2woaSXtmw+RnWtbJ9mb2pyeWFQzZqlKsH&#10;QoTmNrNUpeVtpwQEnk7G2G77a99xd4Unu0DYDZnpgGK1+RZjS9BspOMDa/b+Guim7NlAMEcdocA/&#10;LXkmfydvbPXOX8ZX3DJdslPjfy4EGrjuoPQdL9jjwQARirKsbPHtkPT5dpJxVBAsr0enAPmLu+Uk&#10;tXFOR5scpsvbOD/WEmDaOYgDBx6v86zeXy8kDa95iZrSab/Njx8y31EHbzRzGPHHwdMa7qacgEt3&#10;LvGBTCOBNh/3iqpJgTjg6ieuEM2xxqEA9L7fOjtEjRgk0Ib2lzqG8tU9nNCR5IACwERhwMlvzEsA&#10;9L5g5c8AEHmDgYSYP1ENJNMGiHjSHK72eM/MTaQGZwRsFljg4yLPZhK3Mf4ivk0l5DOQBVwHTeMg&#10;IIziRfUfqi0573MjbJGpjd5gyLWqko9tATHfWbklY4CJ1yWkLk1FkZ7z3NNXyX7kzbH3k+e0sxGT&#10;uX0SZyfeSZ7uBJpAuH2wZQDwB1Eeb1I9eNgQR+zhVPldPjDnjRLsskH4nTQ5JQdIUvUAwy69GfOQ&#10;WnbXY2zMl5kA0fOJ+4uOaLpty83ENi58Ma9AhyMctpzBAC4a1cWZ0W6NckeJKycd/RQF5OHMyE+s&#10;3Ry9v1BZMayWpHjndgBNNSjgcF5d1TKfmDaNyxZmOUgR6tsSdTUJSkG/ZefNrD9+C2y5vuLJdqle&#10;EcuWLaW6cFrUKLjjV228bWHMZDydgC5bF7T+2uXaXo+fTJzku3idTwLaptVYPvNyl88Iwpia49OA&#10;epq8ccaz2gxvX70BnJ7jUZblsvAnqwkZWzljLXM1uQN+YMfjVwcS+Uy2UgeR2tTVGPxrMpUrbHGk&#10;bRNymUlOaP2eMYtO1/KsHlbNz9nH1kFs1rmE8CDvK0xjswAuG/kQ0lUTFy2AGMArPK/9yci2oLg9&#10;I9jb1zLu0nOoEnUFnWS7RHBG0pAzCD6hBLrT7YTEMpYtoPKtaXAuXdpDPc2QIIzraxjmt7gOOXW7&#10;MnGjzdvg41D7Q08iZG8JGonkZMwKY3HgzqGzb6mfTgVqby/fM8CSBMl+QeO+lUE4cwWA9wimbvZT&#10;zim3M1cgsgKhKd4YMsyDjIDQLg8tXyVyMjkntns4fLRKXycckzm1DWvyIa4mDl45PHGikDbHk4bS&#10;obELAFuO0LUQeaVQ5jv7ye5GT9xZi4qTGPBBaHAP86G/ahs24wXIyeYkUirjrqRzB7NZTZZgKMIx&#10;XSE7544FgNWS/fBnjv3Ix6vzxroSh9okulslYwRgt2xWrnnqqjnjafPbL8AiNfheNJxmTr7iB6aT&#10;hWYDwEwJlvagJ760LaBJxs50+C21AXdMioY2ZLmNac2ponziG9uLeNi8vxkPg4/MWMjHqYI1sFD1&#10;B2CM+Dj/AJFzGfS1kTbNnCuV1W4dFEofAQEBj3LZf3Fp0nG9YDvQcHTGsZpOpHMyJn/966ol47LI&#10;EZtSO1zF4jN6tbftB62h0Vv4c5p2gThy/IBsbgIW4S6srqSYDCPc4z5CapFcKwqBs8nT7wdS2ub3&#10;k43lyc2rgXsPL6aosc84zLrWlwk5LxM/+4FZHDzAPAG6s3k5CRjxrQrbmAYIINS51F0RzxDI8sjO&#10;aNYy4IKP51rVWXAssEax/SjJgVhE5wzJ2ZIyHjj4EphzUeuDbD56A3N5J7inEXDJGeNEhkJAobgh&#10;OCBJm3IYgEAbBS7xswbYzakfTVPnBMGeP9NWTd2wb8ZvK5az0jN68zx8CohIKCYNxyIA6hkHqyX7&#10;gTAbndRXCk2eB7kVD2gXHM6PAhHdEP7R6K2nLYmfUUsltzf0M/mI/MXjd2zAbSVKZzuXs+M2ci/j&#10;mFkJevv6aa+nof0O6GpX9hWZpJ92sRx+V/Os9nGQmRWSrNojIxMiyV5UGMme1gXr3LLpbVb8c4XM&#10;9Ivth6XvBtiYwnXQlJ1wygba34fuLktw4LBwI9L5xgyQHXadF1Kjn+tao66mFYMnOTvkWby+2Fzg&#10;7hLqyWVkc3LMd3zRrTqf5eDmRjXPTUqjG1Cc2SXxmMcY8Bv7pDSD3MnI5aGuCOeOAGRAXE0cwZAn&#10;KS35iihbhbNNOl+0Dc88fATmXUHqysGUy4AZOV8ioe8Yx5z3IOonmbdtBfgj4+YPSWp0Su4ZbnO7&#10;ZmLgY2xfcWkUnNHsDnGHUjHy0HmkrvaMH1VT284JJHOf9Nabt1RmfhnHWjjag5ZtsEdpZjNKkJNS&#10;Y4wLH55tIG5GCO/bjGiUjmjJ+PBBpmXMI5fq3DaTmepbWaEORkt3oFW3FP8AtOf+ErtI5e5MMH8N&#10;XBuzKHnAyfCWYh9TjoOiUxRnrij3MY8cGpAqSN49YEz8BF04QYwjxwf7xrN6gZkgHjNqQE/OunhO&#10;s7hz8xNXbKS3I2ckPg04/LKocwl+mD+8RJ5IxmHjbacY+WqezqAgS7s/4P8AGh0L6YnrfqFklcvx&#10;jx9z99PS8ZAucEaPSdwOMZ4ILSZcEH5Gdcvk0bxsQgDXkn7bZWY+NcEzmSOZbMThjXqI3GN4yBBB&#10;axjEuUtrlBkjcneQdPmDW3yLlNYzavkM3mbGWqsBmz+aWWwIPirpBw3GbriJB1FyXT8wGEfvrbKP&#10;I5jcgNBwdRejzUWnIwnbtZMryl9/ZeZ/gXEMwZ7s5+mvSaaONz+Rcl7RKbbOSncsziwdQazMLM8s&#10;tzMIpNHzQkBMEfAtml8wJLXt4P3UnMXPcnIQLlbNK3DZyPBH1E7J1EWNE4mDltMUy8b3rBgnzk5i&#10;MPCD3b2kGcen+wqfK3g99z9NEJH0x7zZpHPHrBsCM3T5avg9pj2dy44Qg6RdS6sBmjgZmWcFuNM0&#10;3PCQMgQGPojWLk8AqTuUe8Wwsm5e2djbH55No2W5mY3Aj6glcKkkZHLI+Dj5qoexOvGzN6dnAe3A&#10;QXLXTn2nZGyR9QS8E5szLsbla/V56phUqkwPxBT+xxv5cBzBpmtLnbaRMJjTxLza7ZJ+4uoRjJB9&#10;2Asrrik3sykpwx8ZNW38iMXk8eyXufAGThNq2/iOe6b2sOYyYIz/AEyFWnN64l01bYO+uFXlxm9O&#10;E3GMq1qi5gS1kX9AwuWYtVizyX94JdtbDvyk6gG8yRntmH01cJo8x2IO+PlrmmXzAZrDyC7qcy0t&#10;Op+qCGsRx8HmeBeV8wcpKU2w9HwvMHUqrCRLrPPH1OYphGY37bzEScbk8Hjg41T7e4X8B8i84yWn&#10;T9g6f/UMsnb8tOOQGsZPMWe1htMGZvdCfIuip4MTxseOPjtLi6Y0oQT07Gxok5a6XlPSHO0145CP&#10;fUcxmUy19v4OIprytCOSfUWVzhmRyRa2PZ+8ZkzgQ14yb8HfXsuMyMCN+H9p59NxkpncMklbckBM&#10;C6QlcvIFsCP9RUOVyscZOQt+l7ccbYEEC2JuaEwsYVuYDIZkcPf/AMCrdJ1ASWucBuStaeDs51W3&#10;FLjjIfQ5gritxjrEiHJNUmknHOBgcy0/MFy1Q27MrYl4wCjjHzLiAyOcPaeIBma75oyCW/OCNp3K&#10;c4NYmqtR3aEeaU9xL2zlseDuLAa0HjbWYOmtmkc0EwvtniyWtJg230DkOpq8tefaOlxpdbDp31NV&#10;YPbI5W9jJyMi6WcS/TwWM/mfIqTRbhsZlebaZ+atgIO8O9B9X31p+uftdbC52M2tsysbMfHHdHGs&#10;HrSXjYPT4OoVdjM5OymrZ9BB7OZco7VGb1gSy5By+WRW91tiznnbSdwxmcPLwzp7ZnUg2D29ftxj&#10;Kq2QmO/gVbbsyBc4F06UbJzPnHpwSpGU+kp4Iz5yLEySOyM8EYLlvTWJ03MCMLBr/LKuzJPK+3pT&#10;vja0Q1rlrmJruh7h0GMT1JgM0l+njWJ1Q4wEwRrpyoBkgyG41yXUhBxvT4OBaiXWkM3aFcJ3Ftmz&#10;Nvz4IOppLDZWQkBcHcXS2z+VkYDAaPgQ91Sj7CTa4skwZ7t8gy6lxQx1g5gc3r+TpqZVgxxtj2dS&#10;O0slbt7w8YdSNc85ypqjTTbGcdLDrQk4ZXoz247uouhNh/ZMyK+C54+WNcE0+QkA8fL8xHpPVDls&#10;5vBPbtoRhfpmn66avuHaW1CaTGnnO5wcBOXbWVt3naVjXKOPy0BmFaFnbYAXPtHlqHJ2YzNsED63&#10;GuhwsKpW58Rz+Tm2tJlQStzHrX+r0lMkcnI5c+4rJLxuezjwRn5fmolI2+meOAH88C+OmqU0eiFa&#10;B3Ej3Yn+ZdTMwG589adL3DaO+GPUtl/9yA1RL7Ng0GpARJdNS0clFQN3Ns5ZfGtWyLJXg8DnBHqa&#10;pbauFzGTHBd80aeZy9k5vxx8a8r5gepXcO0xm6UkZCfqK1N3hDcALcdrloFMG27EwQadsqLy/oXj&#10;rz57lMOgRtBK5pqkudHJYFgH00euEjJjTLiX+PqK3GJqBz7ShzRm2uZOAizclYPZa95+j5fcVwnh&#10;MA1gNSEI54ONe3csJPMuYHm/N3kpeazljcCTqC44FVagotlGM7lgcRIPLurB5XVD2WkyHVk+2hDf&#10;ORdpvKORvtJkwo+YwNsEYP0lnrgblsPBy1tjOrHMA7MD63B8VM7SPb2zExgCHH5gkdbu1j+i2jPZ&#10;W3K5Hg8wV0fzqG4b43ORWSTyckDbJxqkzAjmBzgjTxISI3JAPHAg47nc40el8wGb50HcEHA5U4F2&#10;kc0KEeMJ+WtCp95gcnwcZFlcveYODqLVKbZkcuQBg6iVQaSDVGcwIawHmW0pgNtGOyZVXeCS2Y4D&#10;cA1pDzcn7IEEGnH01yM3badPCdak5LrSmyM5jeg4CKG3Z2XONblVAxuZdZMDP0/ngWVy957aDGDy&#10;hLp8ZNtUcxk0VNGZxL8bI6weXtxwEOuunkvbBbYOiuXZxKyM3p4FqGY4Gs7cbn3FtjipHLOU9mue&#10;ny1hsnyEz8BFsFSDJBLgXtSC1zEh6LQSAWc8I2c5D3ICcxWreCG1o+BY+3eDgICNXztQYXujwEEo&#10;qR94q4mGNsAPfH1FjRCECRXyuHAox3g6fw1j8E0JGXOqYMLXw1EOcXUbgkA8cCPSucYMkfAs3bvN&#10;REt51Mi/LoQXHVGy+eE7RAaDU6ZBqk7SGeCon0HcQLZfP9wnIIL+Qhbave2D/wCSt6DTuCWBrpqm&#10;fp7PvNruwDJRy/GM6hjyZ0yNxqYESmDcgW2ODqLrDGHhk9pwLQhuPYsazEZBwEBGrVK5gOMZ4FE5&#10;I1Li4DmhYx4I/wANJvVjmAeDvoCRxjHggUMY3PHYyLLdjFSe4XJmuUdFbO6s1ABjPzFZJ4zHcvRr&#10;H6TI2MLBGDP0yLVJe8I8bHZm4xqJ2FUaaZpp2zetBwE3aM/M5aPVRUG7PcnARcZvJw5lr3n210JK&#10;5oKaykDyA9uPqDXPu5ZVbuGojNNqL5I6gwZ7/wBNEqgnA3LbB31iZCDCPHftmuq+S945MMEfMXn2&#10;Z5ZVGbYdNCybZKqyyUmQkd+OO0SBaGR4OAlmC10//csYbuCMyZ7XN5aPduXh9LH5azMxhmyVbZqQ&#10;ptZre/7t10SbzTGT31hrioChGCCNTW8/JHZXnTuX28Hx6HQIyajoMExTvaGNZlLJvjGD+IrSNxeG&#10;uXkYyrXXxNpM20eeExp5nn69tQyQY+ulGTAM6++H3Dhp/bjvBv50YpyXCjzmOs9I3JcyIwzIXRKt&#10;Tdj6bbyPuNOg5e3bQNgYDoDMKbZRkOaP6iHU/MxwDzoxUEzbwN8cZ+WvzC53yMaX9w6bjFNUc9Vh&#10;J2WuGwuaaopskZD4FsFaVYQxMEB+Wq32gN+QF7UgX9T8v5q1SGMPEcmneMHZyscDnODqq+PNFkcM&#10;fJtXFdp5I20dg3c+rwLPZpnZPoIOC0tqY+wy0oqOeyN/aeRkTLyVvYG2PudNWobcds8CUjrDcBnC&#10;YFwK1EvMyhRW6fcbyTdnnB01p0np8jawYPH5aepuRjmr3fIAW4EnFxnMTto9SAfLTpn9MIQBrSeO&#10;bmDvj0rax8ji9xgWzVhbjbAjj41m7xmKMeOBPxlS1EM3ulPmDPGqfMGZIFoTfJxqn1BMB3FtGM8r&#10;bNvqY1ZNSNU/eMZEeG4wKg/RoVNuLPXyK1PCYyY1W5ONsZsrJJ/aSAgvqdxYk6E2V7sHPGDmcxa1&#10;OJ5Lo8nLjIqHT9LudyBHqjuJlxJ3MbnH5flLEc61xv0uWPN2Y3PQ/wDeue6sHjJ741v00mG5jyak&#10;ZFgLxu5fvcEepHdX6hd0S60DyOX6gI410hQ8vGHPBp9NUmX0eQLI8a36h6PcxjBHBwKDNVVGpjE7&#10;pamcnG8GeCxnGhrij9PBBwEWqUvS7mDj04CdNXYdDvY88fB8NeV5PJ1f4g9HhYy3yDAZXS+DJABb&#10;ZK5G23bBH5SZI3HLSYzK4DmA3LLJ5S83yc2Ww6FKErPK/bxL+yqnPGHgXN80nGMi6u9YhmOCdHN3&#10;1xnOCah9Bf07ylu4+P8A2H8+8wbcuQEmeciPdntoBqt0+4Hczq+PBjj4DraeZhSXA20Zc6TeX4CY&#10;4Ey8Z6uRHpW3JcArSc722BzhkwZYIOMloq7Ylc8bGHz868taTqAjAYII9OBdsUfMCGGCCA6/lz9o&#10;3JrZLbD3XlPmCtVZvNQPW8Alkg3AzEVqcby5bYFQxjwEsx3V5zh8BrD+/U6jJuawtVvGiTd4Tefc&#10;8tMyseng76Q8hcC0nIU3bYCSk15NHrYeODUgXI1QVpZc4HN1d61A3bRsl5lbYwCZvTwQLsuQ48Ti&#10;l1cCfA5fm21SrCsTB5jmOQ9y4typshbYI1yjJ5gS4utKXmDaNsDXXu7kVKPOITjSJePH0M41ZBys&#10;cf8AvuKhjebtngtaYkel9WNrQL3T5i8+zUJp2kKaoPOJeO3g5azdm3Izcnj/ABVoUwmgzNsh+Z1F&#10;SW5Mbk+PqJ+A7UgjyZdiTggckCqtQTDAM5rGfqXUebs8diD4STyV+zWY/KSISK5Yh26oxlwQdwGD&#10;gIrsNmMIwQcxQ3EjbWwY+Ppq4DHj1l6Q4xEgeXyvTxwcA0y8Hjzh1EzMHG7cB7f7imN95g4z/UWW&#10;9FpqJdWUmeSshhnj5Zhlu21oVBzwbxkA3fu2tXxo84lbbct5bA+7i1BiWYyf+qqn3DozDU/GSXQl&#10;NUJ62pp0U3nHI8Y+osx2iTDtL2nlvR8z48HiWhDYD74LcCA1A3FbPAbU0lz0J1bayyajaOIakl5Y&#10;CHgVk2ds8DkHjuo9PJfjyK4UnI9zcsTR8BF3eS/CHM4xO6ao8qCo2DkBmf3b6S6ipeabyyxm6n+8&#10;yp7MY4GwIP4iUneDt/irwPNVNVtoPWoW23vh6eN8A95D01ks0nlnRgOrVUk4s5DcCyu3vLk8Af01&#10;0/KUK1W4Zmam7u2QyPL2eC7jRKYSvAyPj4Bi1LamSOTk18F1EqgcNm0pmsHfI1uf6l103bMA5RcT&#10;gsDY8CMU3UBNyOE34az2cXAjPBB1NVHmbgbZsD4gl06do4806k5hgGeC/b0lyjXE4JKp1ebacd1b&#10;Mzcc/wCGJZK4pdzO58AMHUKrbleZ8IqlrNtYSpuaVXVpMF8riAa6EovYmNyQG/nLj5iyyaSJxQ06&#10;A5bcki7AoKpWU0Ho/iLybnnMylRdGQO1+k7rlnFxFtrkd0dZ7L5DAP7inm9DyXg3EWO0rWR7gJ5k&#10;Cl3BwfhryPHZnKMb78jjO6cmL/2/AZvUGzuQwDBHuP1PGqG82dyWC/HYKtgnjzTBHy1VXDwlw/gX&#10;puMmyl9yQcxMSpnkGPvKDl0Gex+mniUPKTCBBYKrhNPu2NU9vNCB/EXQOybfrmL0afoFqb7J5LoY&#10;7o7nmFRj/g3JbePV/DRiRkxjx9+0rvKI8Y8GkvMsnzlkVt23nXQsZEb/AIcpxNkclgz2CjjGnibI&#10;5LHnsZFpDi5AQEHmfEUxuQcAwQcuPlrL/fnIf9wafqWJ9Ax9xsXkPHBdwE+Ks3nmzeXMJ8BnHyHA&#10;tP511oMYo8ixPaJbbElTn/l3S6HC82z5La7zFyeFiLVZ05mNQbN2zNkcwTuh2xeaqfTdPkfizvi/&#10;qrqirJeJ42O2gOLUFprl2gxkbPTh743S9A5YdLkqexhzGZhRIzUbBv1P7G5K5HjNdIbqXFQ642Vs&#10;mGdtdwEWzSeYYGwIL9vq6SA1AQhuM4iJycnLU3cePdCitV2Dkv7Jk30AY/4quDPZuONyCCC6TzNV&#10;ac4k4+OPpl01tkjpMUEu3mPj6ijyfOfTBjOWVNMHleztl92jAIkZFQ6bo8ZnpwmXWjdnu0xBHH0y&#10;iQeqKXGwnx8ABamqP9tITzO3pLD7MwyrTDSUm5ZkxsDlbx+WMquEnnlaNrBoKqdDjH0yf6laiDwc&#10;CJXLLa9Haxj/AJEj94Gt7kcQ7l+IDZht42lS1tnmrVxqqySva5tFc2Ndh+KJZLtMH/VL5zBqaVy4&#10;qTS+0j+qgOb/ACxWiLbQ5TU2LjmI6FEjN3Dfpx60les3L4MbFgSMflCWV/8AzWlTwEPeYtcf0lzS&#10;SsHMymx8B+Z5qJb4OCxjtEjXTJxkTzEHPuhKYbw39Yyq3JMEDFqOAnwoFoUr9bisINGORsHEf0lg&#10;8r7OZjBHH5SrfbDYzk9k+t01b0URv+HDoqzsxn6wlaPyXgyOVYPpIkPa5OnJMEdONSQdS2XBgXEL&#10;PaI5ZubMemulqLmDKNljjPn5q4vmZLYyvs8c67l+FFablL9vFllg+ytuPp+0/wDag/8A80QRm5A5&#10;c0Pk6hBOVVWYxmIeOAFy2obxm2jIDqQLzJ3Nk+M2uQj/ANR2n7sxWduQbY49YRk5IeNnR1zS/wCZ&#10;VVZ+sg2gc2Y6Odf/AIyqqRmQIzx2MipI2eNzjsW7gv3108LNdSn/APCMt3L/AE3nm5S/1gJc2mOt&#10;TkwHATyiwRxoPMNuFF7yAxgTpvb+FAslHNG1w8EaDzCTtjD+ndWzC/qe6RTU/TedCSvbBs6fvf8A&#10;5OCbwE/5lt/iVkcOKLjc4G08l+pq6Zci4DmDccZD6Av50So+eMmbkGO1g+IJExzYyrPf4hMK22tk&#10;g78l8wlzDgmrUcHT1VMI3l01zwPmv6q53qiZSJ5L8X9H4g1VGcuZQN7sF36lxea68xL49zWNrp7f&#10;A7pKZXbXIOj5psAnTkZ+zZqJxATzeNZLVGweYzJtgv25szL/ALzKJK6nmMnH7M+dD/FxqW42wToL&#10;07kx94CTmWska6vGc5KY3seiRTEy1q7HpGhU/S7mPRcgtuhi1FfJ5I3MEuxwfiDVPl9QOahbMXkq&#10;nntTf+zFQGabaKjlr3dnkqaEj/bgXTO5fiyftC4/pHP+v2r2zMZxK7xMDbzeX3/yolvj1tuODgGr&#10;IPbJJYxgjcyp03gGXpZ1Q55tEkMc60btnppEzGRGf4cE5mo6E+z5JxKQG5kax9xLyMyWYwLZqD2u&#10;UfGys9uCHGPmDKJKaTSSuSaICkg8wQlmfu/Ak7bC394PpnH9WwFNYgbcHw0Hk7dzBx6cY9Qa6Emn&#10;YMBD4zlHb8xTJfS8lnzY4WE1ESP4S2sLjFQtsy8m7qdw4tryT745vQfFuK4bL6X3NtjW2TDY2949&#10;InST0nodzLSAZm04HF3l99aeTS1qu+IhIUptgYl8vwfD6qU0cbyI8F/mcy6rI8l+7ZLHLT0rp8jw&#10;gMHGTprhf3Zaxu4dd6zVVtnN7ce4EwOeDpqtzRvp5FuW0CjyBvs4wLJfub0DZye38RGShV/7TLGq&#10;XA5uY41qkjbjM5xx9PTVIGQkBMnB5iuEncDCPHGuHmqbbZSdCmkvhJfjbY4NND9yJDeRyXvMcuxw&#10;akCzeeVINgQEEepAstmGlSXbGhZ1ilq3AmTPngVbf+ktz3ER7YGZtj0tTUQdn7ZwJ6cPKVr76BNy&#10;mn7T7wkBDQX0qgh1MnGTmKYwkmAeODju6idmAxwDwR8afrjm6Os0SF21WZW4eE0IL/MRmn4HEbjB&#10;Ab4ilkld4mCxy1fJHIyMxA/VW+6JtHPo7wYlcncBbqrVbMCQDwdxanK3g7Z4FktaOLznHAC3/wBi&#10;5iFjW9eiw6Ca77JtmGzghDPTxqqzCXkCM8HcIVaE3cDbOTmj4+mqTPJ4MwgeMi/q7GJrSeI5N28Z&#10;i8GO5g8vTQduzGZzZgRh4TH8O4htNk/rEGNajtpRlp7x05sfpckY8f8Ay5eWu0pPJ8HQWJ7F2442&#10;x/BdXUUvtQX1/MfOeaslyD3XlmHXEGW7cQUNmBBwZ09OHGAeT8NUkjwhh4PMXnqU2NrOoeMzieYC&#10;ggg4Ob+2gM0nl5tk09VMvG+8oPNJOSBkCPuLrsYlSzFmuaARzCyTOdaEzmHs3S/FWVuGZI3Of4Sv&#10;lwgRrp5sK0xEuDDhvjJn1FSZw3GEh1ZHBCcffVbeEwZI+BYumG3bB7nEMgxRsr36islD6JDx98az&#10;2XvLLl82jPcgu3FoVP5GX016DpCriHPJm7oeqCcDMyO2Npx9O0sTqSYby23bmRkEjFSVo2f2LIM9&#10;1VWXydzNXOAP4ithQlRk7gma9slu2Zu4l5X7kFk+db9Reyds29pNqG5vyK4M6XZSeXY4ACxolT84&#10;JGTJwDWZmuYGtV9nNPGYxUZu4aFK6bGFsCPl20y3Jge4L+e7+4rhvgo22TpobK5eP7zHwEXm7nNZ&#10;3Du6QwzyE5GRXaUczHGqGMg4+ujzOcWVzDktLbi9jd3cqhkcN+/+Iqs4mGoCODprK68qQbZtjv8A&#10;4i1Epcxtayd0vRSrBnaYOXVC5YwQHyf6FhtP0/ge4Iz6PKWPvNoDmObHDft+Wr5J545csjwQdMuo&#10;vWoUKXBV3zzl2TVJb2C4VJS+Mh72ncEtg2P0n2aM8d+5cEqfS+8vHMqvcnzF0JTcnG2v2eDlKLmD&#10;NN7Z0GFxnmEwY92v49OBQ5xONzbXlY4wf05DeUs4nluDIYFxcklx0MxNZT5pOHsZMd9GG43vWRKV&#10;t23OjBc/wIkR5jc+/dtLauVVtmLSAW7fBfx/wlMbuBQZID/iIDPJoRm5yHyERiRt98GeCM6zN3uM&#10;H/0yHOHm7DWGzge+TFjBB5t1adUDge+4+4sfbuCQVFg+Eu6xnaOemu3TWqXtBmJwx8ZOmiVaTDAy&#10;feC1y1W2+SY3o/pIDtAnG5tsfMuKJOM+1R2G1dtVnMcvIQzk8EepGMq6Ep/OyPg47QhDWGuNy3m8&#10;H8S2rhT7xzA2PHB09JexI7J59lITbTSKsl4+xbMf+4Flcjb4LEFhac4mDmZNsFjyukqrL5fee4OX&#10;bKuYybiLoiY4pshh5Acv861qn2bYzJi5j+kTxrQpXIxQNgY/qqksxkZvTto+AhVyM3J2KOnRjKmh&#10;KcN7LkGDg8xQ2498cgbBB9QiuEwZ7yPBArtI6bZNmwFyXWpV3DoEwrTJZ4Nswv4FQ9mdNjePX0yN&#10;qXOWtC2kDHu1nvkLaWp7PKUHL5SxD+ojR1av7hyYdjf7S1yNngyQcA0deD01MaAwcCeI001izdw2&#10;k61FWt6aItPRgRggB4MaQADt4lmUDtZGngNOD6aeZ5Bpj0DxkU95BgBkRR5hPrrp7Fn6yJjvJHPg&#10;GbEh4y4B4lXJpNPAkXeWHT+3UL73jyRpel16BDVceOMA8iqs4qQcA8HmLTQk/bm6LLISYYL6z2oK&#10;gwDwX7aDvKsxl59u3zFgM42kMoHuDudRWwsKYszNKqNCmlSECTHBqRoD2xvJDmj07YvNWbvKwIa/&#10;BADJ01VSb7GPHGfpf7yrtIWMUs5Gbk7S1PJgNm2Pe4/LuqhzB4MxGJrHm3E9NB3s8GpGPykBITTs&#10;wXV3cJCu4cxNmgGeDG/yctDWcns54OmjFsfkIlzifUTps2pVZzDnDLNmTQ0M60hw39pvQAT0vG23&#10;bPxp4jjGQEcepGuR61TTbhPqNmouXtrYMdrGTVRKaW2ZDwR8f86yWRvMD3HGf8NaFbIYZ4zc4i5K&#10;and3D0CE61JW5w8xsjwRnuRqhs5w2YNsFi5GTqK7OJOR45s9xTB0u2DwacA/hK2HNUtVY90JrdwD&#10;sxtvvMd0cflq4SuYWR5+PpqYzpNs8Hjj41DGOyTdo/NUWTmpYbUJDVD00buTNrwdPV5amSdnMTEA&#10;bVH1UYeM+jzFcJXKyNh51zH7weWs2k4wJMxkgJjMiTy3GPBy1VZo4xkwd9WRu3sjxm41z7sm22s2&#10;kpK3LyYB5+mrIQg3LbIqS4JgmOCPylamY7I1tO+oRJA7iX7gM6ZJrD99GJhKyP8AW7imM6f08fli&#10;TkfaRLtoht2eDP3EY3gcBDxwJMyNjWNdIbhlATnrocYmvbMWY/zAaQe8uTp5nK8bkCX/ABApiWjP&#10;GZ8LHd6gsap5Nskpjcn3NiVxGTlkJkXdISqo4t+a3TZpezGFkCODjIk3ml4mCPTtrE3G1R6EfIt3&#10;FDpuoCGI+Ma7j+Ek+pbSxOaN4mBBxkPBzIENtkgGeNVuX1A2t4+5/OnpfVDaPP3FzGTxlTTqIWTt&#10;CUnZ3uPqFVqIMYeACz37SDuZODlDRIk4IYmBcw6E1hspmKWaC3GOAfOzp4npwLOHk43DnaaUvqDf&#10;22OD8Nc9k0tWOS5TP4l79MaqE0eYCY7CAzSpNzVbcbQGzzJf/EVuMxje4xAmZk0q2wkOcN2xMaGz&#10;BxvI8Yep01Q3EwIbJB5qmXCQZDA6S7Sg5nrR5w8GGxBB+ojDPPnN1FT25BhsY7umr5L2+MYMep5a&#10;fdUCUWFVnDfUvR8H+8KA9oDDo9/zFap57Nkv8zqLDZ4Ny2Jj8xbWMfaRZPaNak7cYfaTAVbeTAcZ&#10;MHM6ihknBDDxwdPpoO3cXpieOC1qctW3tMugMPHBYL8EAOYsxeU2Rt9FapKxjjIcKPOJWNyPBYzo&#10;9Z1D/Vlhj8vk42Y8+pHpaivjP2lscMepGjEnp/edE2nbT1SScjNtz89rTTk5pTW1s+IQ7GNUqxZc&#10;KXcOQsgQR6gLumtOGQj+Y3rGiMXL48Cx+i64ZbkBnGe2a7zFuTipRycb6BtpwEFqOSL0eFNPJMm7&#10;dOaRuHLyYzWBtxjKW4TgwLMaoqjf23ZsALYB/vo8Mj1/MprZOVu1cFLc99ZXOBuYJsfBwcpajwSk&#10;6Eo9mSBsxjj4CaS0IbhsEmCDgWMyerBxtmODgGK0lVlUbhKTuY9O5pD/AG149mcK2TkD2LGZNUaI&#10;GJG8+0leneQajWXit/tobtcuGH0tS6q3s7mA5JLt2v6zjVIQah7QKsvNj4OAaPVjfWCK/h4RHrNX&#10;S7nxcRyjOG+Ah8azGaTTATIrhNCaioZGd4i9hhJ2TySb3SyUuMjxyCD4q9JtjdFtjNgOTAzkXn7s&#10;/Z+25P1F6QbO5xucuAHvkEvK/wBo01sZW2eg8ipV5hvFQMxy1ljbakZNJZu4njlzkjAr4zmBDDwG&#10;tYFQ5gzJA5x8yNeFIm+sj0h20My+X2XOOPUgR6YVJeHgCC3cVJ7YcmbHxn6qhjcEgsYOBIm8s9S2&#10;Oz8oJyflrLg3uQEwapEYI4+Bn5SG03Kyc6PqI9PLjOxHBwLoYX0x1O1YVtxcjHgCBc9zSXkbTEBj&#10;dRdON5gOAZ8f4apNYNxv3LGOAHLW1cYs1Fpku7vTEzgEOAatcolkuZ2MB85PMREdPkjHjVJlbN7H&#10;Ns/TWK7G7NgItU4vjin8F+P6qeZsx7kcMenpJ6cEJAQEED4pPq+4lcwEwfqJ2MhOHupD2zuTjnBM&#10;+pHyiLa63pOXMJdjgtY1jVPzDs0h49XzUHqCvHMyc634i6B/V27fwkW0tQBcS/APH3G91Adn8rwX&#10;49X6ahzypCW32Dg6XzoxsvmnsR4A8bh0L8kC9B5Z7RwmZNUmlF46dmsHM5RVyXL3m8jyH1rVog7X&#10;v5cP7K9AphrU4fB1Lgl5yychAzp9BYyEXo/knGFJqQZI3OC/bg8tAd3ZQDweWJEqsI5eOTx8vVVD&#10;1ICYL+dAwtRGb2AYIGx7fxENZtxsMhj9XmCV8k8nc7sfebuAYuqqHPJOR45xh4LtpKeB6BbI3g+w&#10;QQBBctrZnk0HBYxgWG+r27G0kPtPGP8AkV2qSabzMbMHGv5JyczWTn58Tp+38x/QeMTVio7CYR5v&#10;j0+gXBaScStk5bHjj1IEHb3IB3uX8RAZxOHO8ngg4OoNbMJLbdszJxw3WEnbQTqa4/8A2Kkytn7T&#10;5cA1p1YNyPJiez/71lZHDlm5Pr8stpf0tjLulQeL5Tul2mgyQNgQd/qLNyM7JM6PPJw5jJkUMY3J&#10;s8H6i1EmWVtw45/xE9I5gS5ggBzEphLyQZFMpuXkgc44Eh6LR6S1ThmJtYvHuRp5m4FcvQHSrAZI&#10;CMQm+qqe4IQI8f8AeqItcernq/yeYuZCAzn8Mae2iNxtnoI+XH1PfwLjnZftUnTMeCA9uAYvN/wq&#10;1f8AEyY1I9AE3tFvl/OondUpT/yiMX3TZp5UmNtj5ca4n22OMExPj1F2AzGSMgIzca4528DGGdHD&#10;GvPuUpqm5Cs9Bz6WriWGGyNvecggXY2zdm53Y7YIM4yrm+m27beccB/xF1ps33ZsQ8d/WIJdpzN+&#10;E0OZwveOhMHcVbmDMZiYzcBEel5N5zm00HqCaCC2wQca8XxiW9Xtnprqqtwobx5gHgsCx3UB3dtG&#10;5zguQc3TRiXt8fH5qAvCDNYs6fmE+Re0Jc04VyUhJvNCOZjZCC3APmEXUVPzRk2yR8AxLE6HZtrm&#10;CPU8xXB4zHux8H6a84z81XV1ndcvwm1WB6YVISNs+walzlrN9n8wHHP+fzLtwahkngmzI4TXcflr&#10;K6HcTFzPgQQA6S04UP7LIMybN+1oO5J52dHo+YJZXXFPsmElBHYUyYN3LMl6N9cjtdMSyXaRUjY0&#10;u6o4Piq3llP0xPM008/dog9/m1kIOqgLek8A+eiVUTBtBNr0Gp1UyOpCW869VuqPI3d4ek7cbYnI&#10;uLoqXjcmGAMABcpc0yueNgkxxq1N60exkwNvpJDnOFm2DlZN9wX1s1L0+QIwGv3IFzrTY3sY7xjl&#10;WkN6wcx+zQLz7mZzWK2zuMKlS+4dLUuQUZAYOBbAQgwjxrB9l7fGTHGBbBMCaeRfzhzMm1tZ6pjO&#10;0Pkd99GGXLVUl4ycaskGQeReQzYbF7fgdCgsrL0oxAdVRm8HBkTxHg4x++spOIdJZ4cA62osoy47&#10;ChvHmpg+KoTeYaaGkeYyZDp2mAl29g+9akMu3+AeGFDWBCRp1wMcaPNxjXQwuVHL09Nh8dMEQen7&#10;6hjHp+/8NHnhBwDzqkv5uOEuBNmIrVYfbit1IzHBwcaz0k03b4mrzFoThxeGfx8xZK4ZkM5yLZ5Y&#10;dZK3DLynaJkwnhXgtY4sHw1DZkbQZNXGpjOjymcg8C05vSbaAmOxnXp03NKjKMZGMa0UnZkgHjsc&#10;xWRvLyI9L27aAeDuJOHgw8a4Wbza02UQhl4z0/fWevG7m5jsctaoS2mZhbgHjSeX+Zmt22D5kJJj&#10;LyaWeNUOaTzHnj4FaqgeDgv4NSO1y1ic4cbyTzIF6PjITZLbDmJr6ik1Y8I5IDwKqs6fmLkmj7RG&#10;tmHTbaPWfnEMI/NQ2cbXJdKmR2ckY3HPmdxexYVKl7fT+kcXNcMyvZuNgy3ycPhM4OZbQecbVKcl&#10;WSVMbkf7n5ollZPtHVTnWOVwYnLGJbNK9h7anmXaVQna4+m24/1V2aYSu5Ikf7TnnOaz9ISoecVp&#10;U9iMPs8v8xadUm1inKAZYI32+TO1y/AuY9qHrAYB9myHTCPTuDXH8weOX5MZj3Lijda3t7XCc+53&#10;0zSNpG2SdVO99pOWz5azGXzBsEmOPUQEhMChjIhKDMOkJPVjbXM5OIdsWmMSyupKkcvyY4OBUMhC&#10;cCJNx4BYE7ovqD73CHMC8ECMEmjkI8F9Msx4M6hzAmMaKVfQGgdw4xpkZMefvqHxok3T3JFjxB40&#10;8NuS2nm+dGLn5EkYlA9J2eAuNXym3nZrk5owcwSp4yePqI83JgydxIdumpC2x55UBDPcfc8tU+pC&#10;DjLgg6iMbn7Tj7iDkJpnTkbfbEzXFbb/AHnAlbwET0rHqY088GmnOhJmTBwLcpfPBwSmzq4x8xYm&#10;3yWFqgyNm0lzn1nHLSwMZqBxjenjVVITxoxMeuq2Qie4WHpfzMi2aRuLIwRx2saw2VkwEzrTmZCW&#10;1lyO6Bqje45c5LuAiRJHgLgj07heYVKj5oOAetaR544G5Jk07nUXPOm7tZ2eMcqoDvKbGzG+NH0x&#10;Lmlw31Ma6KrCebtKdz75FgJB99bOFtq3BGacryxS+45Jg76uDiT4G2OBDaTl5DFwWLi6iHR+7Njv&#10;34LYR8sffzpOTyaYzi3C4xrVWGAyOmyGzx8Hlp4ecmDlwK1UvMMZDhj4FcJHSYzEzrFfN3X2GmiF&#10;tbZDG33YmO+rIznhAucEB1W5hJ3MDmzAqSQhAkwJLoVih97VHaVD7QCS0l4wLlvlrTpfVk2mWf7v&#10;AQvLXFtP1Y2bMsHf8xbZSdSS6MgI432f86xUpUruINNE36by+bSBvbeOPk2ukVeeNcScpnOTqLva&#10;vJ4yMyB+rbu4FwrVlUMo3uAJ8i9O5fmqq2zmM/8A1DGZpcgyR9NMs6g3bg40qgmm85IEHZy/BnjX&#10;QPOSc4mNx3inMbjVqk5O5GhrdmiTMYw50lzgvJkwbtlVSeBWQgyOXOfpqG4HqZEXhfaDRvCBHggX&#10;S2yOqWTAYINIhvirnVvL719MjG5bEwQLnszjFTlV/CW4ya2M2xZ6EOKgG8lO7QcZOYRYDUEvGHWg&#10;PnVVkdWPQ2IIPpJ6eTzTwQWvNXI4bCthOr+U66bk+pVuDzNwO4hs0IOPgVVeTizwJmXzwl1ddQcj&#10;faXztxyzHk01SagnG8j56PTB4Mw851m80z54E9EJNohxVSE1F0VQbhszZXjHzk0ra5vuauda1K2+&#10;CXXr/SW05I+EbZL6kbOXucGTlDTM8qgbyY2b+7wDF01zH9uHMtv2eMiqsvqSYuZjev5yITCasHTT&#10;rStK8GwlwGzYGcfULnXLrycEcub0Z1ZJoT2bOdUN6miHFkHMMZMi0KRvCNrGPTjWVyvIj2+EjSni&#10;UuOiqfrzdiYIDrTm+3TdhYI7X1FwrvBFMHMC8Ea5LJ8pRJrftBanJuUdRTzaZ2qPIe35ix9w8ex9&#10;cWBU9nMBxjTIxkue4tPGYVMJVayJ01zS+EqByEZ9fmcxVvtghiY9VD1B3gYeBadJE5wYeTTARDe3&#10;VW5g4/Og7e5dR0JEad2gONHqTmgwzUEcfmrN94sjTMvmBI3KzHYyxT1jkd47ZcVYPeT4On5ayWtJ&#10;w5fjO8Me3B0xoNL6osjxwAzrPa4qwj8nuDXPYvANU07v11tAF48HGTJwIkOYdyBZu3cEMVaFSbPe&#10;XoII16DTUc9cdgbE5OOBtvMYM9r8ierSrBwPfZgctVuYVQ2lrbc2x/qW0Ht6eONRI3Nwfdslwp+t&#10;Gwfv4OWqfWG0BzNXOjph5dv3FW27fHxnS+z5HJMnAnpxm6PvIbNw2ckPG51EyNuQxMitTen9QGMC&#10;sgxtmznInP2gQZL2W544wZE92f3zaa1Tdx2wQQJns8cd+DzOmsx00soM9ptmNy5wLpaVvGzYYP8A&#10;NTNB7N21s7k2mrV9ix9H8Nc9NyamNNqFCbUZvtEqAjlseAPAuaZgzJGQ8a6onFJ2Rnjj4/MXPc4G&#10;PeThMtrGOV5ZFk0mSvJfgz30H3chldpw3HATJxrPXk0wZIFtXWnP9ohuB2ciTdnvJPfVVcOCRkVl&#10;puYDCTHHxqhvDqvQQEXlLkgIiTOn20GSNGJpPL3zpluTTzqF7mj6klwp9w2Z/EgWqS+pO4HgWJy8&#10;Y4M8Z85FoUnmjYKzHGolxpBGb14O9GdQ5e3l0BDhMcWPy0HmFWEjbYArHyOHMblOQhzT5eadOJ4M&#10;PJ/UQcc0IbgUOX03MXnAAq1qm9n5GzkEDnzRaZU6mpQbzCZTdNzEza9GDJ01dpPsfezIh44wW4Pi&#10;L0C2fy+XQSEEEDFqSAgvKVPqgjZgTBHaHAT4qxfXSqtv4joYUJJx+42fspVfvWiW1T6ol+MnswLc&#10;HxVvFSTxtGTGHU0lmLiaXm2ODylmJzTbQmQkmGzBmSMesdZu8yEwLcnBLxMgLekhrOhyTIi6BOTV&#10;5hzDsLb2zAbmojzfItaHsnJHngVkmFFjZtsnTT3TYglGFb5hze4mBIMiht5hj41ZKkGONzkVbGzT&#10;qUmJNTW0mbwNGJeTARB93Tw7ioIkG8bL3H9bAj+Eoe3QlmfHgj1IxiQeh3gwkvX7cAxKh7QJ4R5N&#10;jmj4yFXOpR/1Cw7u7/pVY9K7cY8ECJPB7mMEEYPirN2c4s8HGRGHEwcvyY49RdMc8ImQmOPjVPng&#10;yd9XDkkxxgzoONmR+5z9PTVAGhUnUDkMu3CxnHy0HqSk8Da9B1OYtIl9HvWzK9GDOQSJVA8ZM2wI&#10;I9TqpCNtu2WHKLyT7siUvJuxcaenkwx344+NU8c0x8ae4zXm/SueEf2IL6uziqG0kHyLjoiweVzy&#10;zyT20S7PcvCYzLFSj/iCEmkf8THLlseCwsxmE4cvM8amDl7YI+fnupNyNgjyLTShKhJcKLl5DE9p&#10;0wj1U9NJoOO/g4/8Cp/ahHmSDg8tWqV0+OMedPpHID1FjlMA8ZuNXZ5NG0Y8EALf+hZLNJgRgOzB&#10;a/CVkp+cDeaxtRTlqXFPqCYOeDl3EBGRyYgMfTXQk0lcu4LAtTqLN5pK7Ln/AC1Rsj6C1UOSXBGe&#10;BzqGILTR6aSty5bAj+7hUPZ3Ixmm2OPgGuqHlFykzIDaO7gXMTZqozdw2cZCtOY3E4HGyA2bAE3t&#10;i5iqvajmMe7QA+GrVWDNtJ/YA6kZPzq4Uvs3ewS7fHgLdzVtrLuSrcNSlrdsz2Ts2zYlmMFxWpnR&#10;YzWDWLYR8y5xxqHVE8EFzgg07fMtqqzTaQOByCDmW+Wuhc5vlmLtLNUrB42k7LG2YlHANci1JVA3&#10;JMcaMbUNtj2ZMtzg4Fy88mhHOeNPxkJrE7hFk5qrdstUwqPecgU64ZkgHjjOqgwGSNaazl94eONb&#10;WqdFGOVUbBWRm8s8CmDl6sg5WO35aQ9JYkhy+Xkfucca9CNk4xs5TZDpxjFqfOvP1ncgzwL0U2Fk&#10;vMmMF+3c5nyLhObU2dP+Q3+X3VtNyk8rcuSY4NPq3FcCbP3LwR8Z7auErbtoHIIA8A0enkw3YfuL&#10;yvNcwbtaD2LC4zasYciy+n3MnevoDakZC2riodedomEdhBwWtT31sDOab49OaM9zy1T9rE8JAOyF&#10;iJvbFqEXunKXaRYeSZmrqnnmzMB3pi+xqZbHaBB3Enn308aMSuXkNkCDlrbmu3TnQO8l9nPAg+7l&#10;MTB5auziT6Z44z/hqt2xhydwanATdl40eJK8bbGg7cgzZDXR6qmTCYYxggg4B6QxpYGkbP8AZG9q&#10;QZ4w6YR9RB3jeXS16eAOpbVqovaY9kkhmsqgB946ix95cM5yfiJsKa3fWwCG3G9fub0AM6MPBzEI&#10;84LdvzUel88bNm27B/EIiTicDc6IdSD4iL/6Asxl48euSJ5nKyQc5blJ6PGYd5GCbPyQa19PuSfK&#10;GmMy+T4+DjWwU/QcxjsQBYlxkVqZ0O5YMgGjPbgIXTWkdqMmzazfuRpDptQUmYvNn71nkj/USl9L&#10;7m9yAuR+YjEwqhsYmtdJ5fgUym5g2cucbkGTV6qS6aNOhNm7f2kBo9ODprcibybObTj6Y0Houl2z&#10;lljD5Sp+0CpBsMjY+iMvMSIW72z65xT60Zk30EYQXIBiKnqDk7mDP3+YS13PmVDnm0hlAPHHNbnx&#10;O4q3L9vkxC5A2bAtgcF1PfQ6a2rbjibi4TSVymWuXzmZHuRk5elxxqquNojaVe0mAUcDfpkEukJf&#10;QcpqRsCavD22zfVH/p+RcT7XGYzOTwNtSD4XAtqE9U5Q0zdvNJjPnr6ZGukDdurQiVQOa60enAMV&#10;od1PUfOHMqZAbRgFZIIXKUyrBjMQDk2nA4Fptvc7qT5wFbp+XjtnwAtwE1bhVs1H7D3s7lx3MB/w&#10;1mJPYG2fqaQ12MzqR7J9n28tgWzbqIQ/nj6iQ5zVNjlEJxm8vkbKTy4EEZ9dx0+PBjXIu3yX7nuI&#10;YPirvCn6fZBlIN5fXDWuZ764/wBoA5K5m2N4e5u/TF31pwptd4OOP5fTZIx3o9OBTG8nLGTzFtkw&#10;rxlBkglQhhH01nrzaQ9NotgCGk9b9NAnaBren3piYLBVamdJzbgsFGlL9oE2gyRgET+daFL5xeFe&#10;fgKODppN7foHy9IZkdFuTNrMfGT+RS5hNBS32Nhx/CUztQkbY7mABW4emqSSpGTPWjBcMT9hTnwt&#10;U0cDCM4Y9QxOos3mjjG2BBB1ES+1HaV+OAFu58VDSTgjYQIIACxqhIu4qreTkc39Av1ESkcrGEZ3&#10;LzgH01dm88exy44eXB1CKh1BL3MYwQQcZPKVvdAshJwSMeOM9vy0SkdcdmuTxwcHK1Vg9QTAYSWY&#10;LuMaAjeOY1luhWiLjWqgqwblyeNU8c4xkVJI4JGmRvCJ9IXGhdqYCY++iTN5eICCDjVJbq1SeYNm&#10;eeNRO7Q9J0VR9Sdmudb8Mi2ysNrgwyU8AT5yLz9mFSOXJfcVkk+8v3III9RcXN5SVJaiQw34XMDV&#10;7ay1TQjkLLB1nBUNeN8FhtH01aqkINhYjj1DKny/311qUVJMxzjVJHLx9/Tt2ldhjHA5wdz9xVtx&#10;Q8xgbAeQXcHmWkBHNCBIfHxjWp0W1YJvFtQIKNyAMHTFqLDSDG2IrJUE4IZyeOPjVVbuMHGgQ7dE&#10;8IQ2dEpWMcfAlcx50m7gbYZ47+dTiUlqcS9sFteg81VtnMCOXOAOpGhrypCPGwGYeAfUV2oduNsQ&#10;BrC+v7Q86Ql9ByWVUwd4/wBSYE5awecD3YlmDqLVJxUDkzYG8nFj/wACzGeTRkEoILGciEOdUOeM&#10;s5huAweNYzPJhjc44FpDwmmeMJ+YsxHL2wSYzHzp6U+YIcdRM9oDhsM8F9U+oKkJBYNBwE5iodsk&#10;GQ34ZFaqbk/bZNz8xefwuU4qm2HTuzUtu2B5hNN51gn/AA0HITv8tWSrKDcyFzgv5EBbsyR5I+ou&#10;mhJUtW2YrnN8wPN54Ldt2NxjFzENZvMHBxjVccS8nB3xqWMhLaR0VfbHX2mzU/ON5bAN1hrVJHOB&#10;x5I+NcryuYEbX7K2Cm5pp4I+BcZzNjGs7Z1GFmnQjyYNrZ4L4lm7yaDuYI+DzEz2pvI8/UVPcONS&#10;yoeX8ZV3B2ammhN7fB/EUzdyQWI+/dVDl80skwcyAitUrnF7PH+otSYholL0tDDgZG2tBwaVwarc&#10;8lY53waca0JvMGRhggv509L5O2gsYFiIylfcLOitOLakpt6zvx9xHqTuQEBHq6fUXS1WS9kYeCMF&#10;u4s9Zy9kG/BBp+Wuh/eC1RmerKmmtSN5p89Hu2HOhGbUgWGjmm7Z7/6ngVqk9Sbzk/FXP9E26w61&#10;M1XbNmbzxtGPJ5SDzRveGCDueYho2+DW7g9VEreMeddnCh7W2cxk7btwzEbwjZzgj5N3mKh1YMYX&#10;Oe0tCnBMDnPxrPZpbctgQR+Un0GZeQ5PNNzJjg1IOotIbuJdNeA9uPy1hrcZA/IQqJN25DZw3Rx8&#10;1ZjoSmjkuco3Jm3I2HnP/wB6tRG7aZMjtuZGQVtYnL5o5NkeacCuDfeWBMh7kA/LWK7GVG2macuz&#10;yR7nNjtu5dWqUHUDaWzH2w/sxNJB9qm7PPaYOcNYP9pPabMf6i7rGObJUcJM+zOO3q4cDgZHM24B&#10;6gx9xcZjqi89Pj4CLcqXrAZh7m58q2uaqkEOWzo8HMgupMFFbXrCa63cHXmi9+mrVK5h4FT5oQZm&#10;2MPGNQ5HMCQEWz0VpFdUbYSYe0gx9TSUz7BuQkxwcCp7wl5ln41pFH1oQzaybjGvqNotDziTtjSU&#10;8HftLMabbjjZH1+WVdIDHjZY7FyC0Vcu0vPNw36CMHMSLu+HnGtbP3GCY4wnzjXSUjnm5kBHHdJG&#10;ubdn9vtrB33HLWwvAEuZ/wCGvGefoejJaD0fll32Q6DHXl4YIO+kSoNSzGD6azGTjJAMEf8ADUyY&#10;PBx8k9u2vNf3Zi+Wdd6zaco+sBR42E238PA41VmMnnlltz12NtMp/t6Qn5t4eqvOtwQjN6eCNf0V&#10;yPk+piUM+NR49zNCql2fLxHXVD1AV4OzAf4Vv/EutKXkbmAYDX8g15v0fNNzcgcwHtr0y2V1g2mr&#10;YEGletKf9oCG+r3sWbPJjldVWwtTxvp/wlmU3jcti447q3cm7BsY0OeMmxh/UX8ioz7VN3ND292M&#10;UwzxnNG0bLBHqLMp/JhwFPHBx/DWkEpvATRBzPLSGMba/AbUXRcOZ08dNVmI6G7zDGh1YAzczdyu&#10;b9oDAcDm8HgXTlaS+TOBYw6ca5QqWpRwXwxr0vk1Xptsjp4tPz8GpxefdtVsAEjmlkn1FuUvcbyP&#10;H3xrm+TkHG59wi6ckcncwD5GTS5i9hdCSs4yE5zQl2g5gsQR8CPMyDeDwd8f76GuHhIxn0Lcf8iz&#10;1vOCNnOQ/MQgHmkTST7y2smWwbP2bbdsDzj5awFnWBAksm1FsNPVYQ1mCwLGRcZzLn8hjtbF+9wn&#10;T4XGRJP9wMqinxuXJ4IPK01xbWHsExyL0Petm+gaDUXBG1iTkDMTrT5Z5li5X2a6GLmcM2CdCbL3&#10;g3LYGAHlLpz7Pk4/M/3prhvZfNHLNt7g13JR9eDcttzMC3GNW8wYZqtxZtYzJq7bDPasp/ATeWfO&#10;H/vhWJ1ZNCP2x20y1P8AzPvrpZ5rPdHgJpe+g80ocevjBbgIL9hRQpvTK3BMzGdT2zzTeN7JMcHT&#10;UNu4xkvLbKoovdnp4LCyX7Pk18C7qFNSw4R0Jqw9L9Ya6W2b1p2I2sx8BOouaZe33YaMDmhICZ+B&#10;RZnGdcqsfCm9M2w6Q2gVA2mWcNodsS4znkvc77eW2S+Yd+PUX64kQ422f6a5LSZ6poWbL09buFOo&#10;On+0nIIPirsBnSbkLbBAD/3rDdj8vHBNsEfTXWjj2Mmt9P8AIue5szLVtrWdRhcYqqw57nDNzcOG&#10;NZ7IxkYE1tOBdL1Ju0Ysdi35iyQjdtG5yadz4SzeWcnK+eP8RPk4SlN2wOOX6h4wgyE1FnoxuYCY&#10;LHMKt4l9tsM8EGpB8JMuKL7VHeYfwl6ZhcnumBNhWpM9k7xyHgP/AKFoVLEJvOPS1PLVVJTZIM8Y&#10;M4+YNXyT0uRyM5gvvw12tyTnqTThzSyM8BgZPMUyTzxs/Hn41T3G+sCa3ATSUOTuNwKeMPAuemwk&#10;sNSFNbGNUeN7JMcHB8NMuJoO3nu4FVSVAWMeCxkQ2XzDTz8ay+icad6WkyYPBQDAbzOmhu+amODg&#10;T1SNyBbY+Zq3VnrOYXvhxrjOZsZ1qjahO6ZtZfTlGbPzOnqKXuenjgOqeSYEg+HANWSV1I2jyR2l&#10;5i7Dy1+HoHQJcoMW8BORbgTLwdltyENeTQfcPnSHPCXM93ATmLaxcJw9zlGD1pMBhIsBmEwxucfc&#10;XRW1Buy3nHBp3OYNci1ATATB3173y+nZPHc07eHpg4HcyKG3JqZFWyXI+NEpWTUwLoTFSbNT4yPC&#10;Ag5mqJadUkrIaUngjPcjH1EN2fyNy8bHjD0xKyE1mx4I1yLnfa/7Ttafshj8vcY9G/n5ahziX75Y&#10;j740HJMN2mKtRJoOD8RdPcckU9xbbOQRwJ4gxQEBH3ESHK+0h4P01MbyfcxnDHqeWngPS8baPI50&#10;4FuVPyuXQEBG2fZ/Lurm8cwJATGtIbjHG2AYOmonOLEm8EkfaTjHfQ1xT7lnkvqn7wSMYDBPzOZq&#10;pPJg9j65cHmLLmuNOEGHkje/UjIsrJK3raY8i3bLdWhSeoJiEnPVkeV4OByDGx5idCm1BN3SkkJ3&#10;L+RZ7VlP4x3oOMfMXTkn7OmQzh6w9QazGtGbaNseCDTMPl3VqJcYzzktwP23BAuuq0osbygpU8bc&#10;Yxai57G3GwmN7mW+murtldQMo6cOzMcWAhbVsheBE11SiHyTgkjPAPGnm9wxFdppJxwTZ8zgPkGU&#10;qpPJIBPAmTAm8y7BHxjWTEaYCYFrLxmWAaoc0H319Rxa6A4rh/QRsog3Xpx/0qWcuPJGokbb0+ha&#10;avDw09Mi18S0yeZ+0hW41xML24x9+1qLmyWD1/QtSqRwSAgMawMnC06qOaaHtqIRBkgJkR5wNzbw&#10;dwirbMhIyY1pBCXmwI1WJKqRvgvolIyD18amE9pH76D9nkgzwIcUFkITGPJ01oVPzQcbLH1hl5fz&#10;rK5e8wZO+iTMmBRUDrzoSnxjbEA5jBc1VZJwzI2c4w/UWe0fVmByCCMFyAhdRdLD7OcuWOD+IJW0&#10;jjlHaZJyORb5Aq3s7rQjBzZj4CdNdFV5KxwDPB3CXVxC8Jub0+DzVFTaJvqO3nFNkt75zICctaHF&#10;PWzKTejladxYlsnrjthl2a5Py+WrtVlPkgbHjj41xnMmHVkF6cHGdNjMn024sZpOpBzK/wBSNPN5&#10;6O5nWG0HvLaY5FpE0kZIx4+Xb1FpI5fUpJH66cXCpJxLgtmJmx8/UQFvUmoDprGaglblgU/NwJU+&#10;THk5ltZkzlJXmFic046up+YYxgj5i3Olx/0jDjXOkjeCC299b1S03HyoNP6i/nnnyDXrt6HqmAm/&#10;UL04b6mTUSGMff8A4iiDIS5gj6iluOvgXmP8jvCI9aDg4Ey39I4E9fx5I9NB3I++npVxM9zxIXOC&#10;43g4Miz6p6kJu5vh8tPPIC28cFpZ5MHhTX4NUa6zCYCx38zn8nk9qszeefcjxx6Z+mslZ1IRgTB3&#10;BrbJpKxxjwfCXN80bkgIv6AxifLPMcodFU/PN8bXgnueYNDasl44G15twE/nWb0XMCy0mPuE01ap&#10;pPLw92j8pabrRG1UZ7L2ZLnI5fMWb7mMxDwK+M5hqfGVJmBN2KCNdDCOfeGKDqDdnp2EZ+Zy1aiV&#10;ARgTBHaJb6iyWcNxme3oOAiskjl4zOd2cnz9NajkpbuESSyVRMCRtgRrN+2MY8C6ib02yNJbMYM4&#10;1zTPJPgJo6ifCerthNSAedwKk1BL8BFoQyEbcYFSaknA4yZFqaGW4p4xjgRIeciGjIONXaVyMjnP&#10;AqxZcKTb48kGotCl9LuWzkEcAFpGw+j2T8mNzp21v1cM5c2yQHzjXC5PmdKpfTnZYzl/7J1DDQqD&#10;l5TMsEZ8loRPnWqONnbJyLHHp/SWS02MoWwNfRJqroTnNsi5LNJb5cg67GPV5hic82VjeEspn/gP&#10;LpaO9BzldphUhGDnGbp9RWpvWDKZezRnXIzZuQhK/SdAj1ew4tmDPc5jZj5N1apQ9UNpU5OE3B/g&#10;VkqCRsoCHjg41ic4I2jbXg/iXV10Kb63i1nMOT6tbYdXM9okp4w6atQ9pDLdl5vvJo9gJjDqQJkk&#10;8mLZYrv2ZW/4gcnnpqjoTaJtUbBcnjCdVuk9tjII7Ln8Mi5LqCcOZk2P8Mqocvcd+/y106f2fxOl&#10;rYcy7m2XbYs2DahVDapJtz7cBOosNqClyNr8F+4np4zJbvQKquJg5gXaQoXTKrX8JzE2ba2xhVSX&#10;AkwRpDeEjR63vOeNMkbjW0Qil43JiYFs1Py+zYxrPZO8bBJnAr4SYDMQEAUhzh6ToqT7O2zzOFap&#10;S8jeyomC+XGMSD7I545CPBH/ALgW2XB28cAOYvBObc0216z2jCwk1R2GqSNxjbY7H1ENnEvZGzwa&#10;kY+ms9HPNwLZj/DT0vn7d4Pn6y8Rcievc4/gO06xTdsshBkbWPhpmYPBxjxwcahknmDnATLwjdyM&#10;BoD5CdNOhXWiHPAM8nBQtlwTtAHv70/xF2BPNa+Fcr1hL92m2CPgIvdeRsZXufMefczOt2zAXjPc&#10;yZFpFJzgkGRVuoGZAuVdqTpe8O9B/uBeq+ScLTvGnSMhH+TvkTzdwSPJ3x9NEqDlf9bSoMf9oLbR&#10;isJP2VPnzbuXeksTNJ2jZhB6VjJGyP8ADTMvb2SY1ZKbGPdscHxbih3B3PLguri4Tu+dE9A9qQZ7&#10;GQZRIlMM4z/qJlw8HATBGDJ0/kUN5MBwcHU0khL221hsgduPAPB3B8xEiZxYI/KUN4Qff4CF/bRh&#10;vLx68cfB016F5JzyO8VWYN95Hgjtf+xEhs8Y/fUNnajeng7itQ5OQxD4ODy1D1tRbTaJnMHLN6DH&#10;aJB1PkQHaZK8A2Lxn/Zy3WyJDuQPcFjpJ4k0bbzuby1urhPuE0Fwk9SDcsmLm/kcC/fVDqRwS4eO&#10;A9yAipNNt3Mtmz6SG07ZbrZXy4OPPH01mJhKjSwc5rVGMvNYecC0KRzBk8lPPtuhlF+2g88I2C2x&#10;2Fm5G7kw9HnD1V1rt1RzyXVHaU0mDmVc7T0lhpKoIG/HAe3GtycS8k7ocAQ+0ORi3lkTxh6glyWQ&#10;e8kP8Rcx+7Kjp3ZppoQ5w9mpAY/prVKfp9y5sQWLfxFjNJ1IRgTOC5cXVzOqBxsgGgBn/wAaQmE6&#10;Nt0e4W3Kqs+YhzBwyZj3YOnHa5ngWG1Q83+XTWAPGPmLYCD3kmOP8RYzNB9lT7JyXgiNifOrpqTM&#10;vOe5xkZZ/wDlVmPbD2CxB3FfKkzjyKG3pcbxkfBpmtXV0EJGyci4ZZzTATBH8VXDZezvTY8ffGq3&#10;T9LuXJcEfH/oV8k/9STbJqbwk5lH2Q1MY6tthrU8pwc7kr5sbjHy1g+zOeOabqPc3nBdtEW2N6kx&#10;+UO4XpKq1xQ/bA8bb7yMS4RE2Ku+PI+Fp07ktZ9oX8fCdCOJ427h89pASTxYDsfqQhiPpVNT5+mt&#10;slbMdzzLazJuFTBLIU10kPDGRz8SNRHkvwF6Q4/MVvkY8d+Dv+X31XJmX2nH+IuGzDm+PuHQwkqA&#10;MDMbO/1FTnjMUZMe4lwLSRkvEwfw1Y2bMcYwLLiZnpu4OdCtKtS28wN8BtP6ivbQfgT42w4BZP1F&#10;YxjxtgR6XKXPzXLktfxrNRCKyG8GolzB+HqIi4Z2R4PMURu3xkPHB9NYxcS5WTHxrDdsDcrOXPo+&#10;4O0t+buGwSLPasmElncpmt58IdvTtkXovJkLeQw53mCamqszEdUFDJZU/wCZpahFho5o5YTbfA8b&#10;gqp9P1oONl2U5PbgGXTVkcThtMpjZ8sWmv6CxmM6Zsg8lmzbDVHFSPY/aY9P6SZcVQSAd6/kWSjq&#10;DTAGPTjGg8wmFkmODqJzsKoPWjjSXdcOI7FnTuFGu6abmn9Uggjtagv315gt5gSN6DBx6RF0W8qC&#10;p47EYWJR8u3pxrybnnlm1sev0FHZ8s5Nqr/mOxXjds5bZD51T6omDZ/uLmDjGK2T9hYFNP8AiA5c&#10;AjCyKP8AkTpNn9cTJzeeHtwEU+GRFUqtk9Jbk/WEntwOMMTyvJczmNmPyhaix+cbRJjBvwQ9RdIS&#10;PYWyNY3w9y3+4tgcUPIJI2PAEAh/EXQes8VG2+ntIvUstm4x/onmbO5pVbmUnbRnLuv0sCxMbh62&#10;9mg6i6c2ybSG0ZDtm2ms+2YUOR+TtJzwXdMa7XGTFLiWMRUck7GKZLrj+8BnFBuWEp3wx7cazcjx&#10;yEnPXVG1xmQMp9wi5FHn41tYab1KbDMyaembWXxnPHJmwAm4EYZvMBVSZe4RghMBFp0EBMmBN5c4&#10;410ts7cEbZDLl24S4BdaSMZDSViaAGQgly/MzqlRzqeX02XnRUr3kJMcHARVuaDcy1yB/AC4EnMG&#10;NDaPmhIx2Tc7pq4PJw5bDwRguQLzKalTG7iPSPQUu2Qk3nm/ssHcQ2YN/ZsYdONB2xG0fJBbTT15&#10;ZHn04FwzsxXJ9BCDZ6O1W4Zg4GSMvlxkRKnyEbFPj+p/7Ueb03uZN/6KPVgSXS1tvMHGTl6S9tTk&#10;4jIkc8+dCatpzrXk0bQEOaDjIsNeVwQ2iEGdHtom+vHJ44AZCF00Bo+jyBmPtIM9q6tNCVVWMMV3&#10;VtaaTSE4msY8EZi4Fv0jLuY7MfB+4sSlY+/Bp21cJpVBAiwRg5i4bNYHWT20HT4zJ9MXd4UrC/HB&#10;poYQhI+Pp8tU9vWDZyPdkN+0HtIL12wuffy06OaicylpfZe4ch+7HtmH5S2uR1o2rAZ5VO7TeZtx&#10;exPfGs+p+oJUbRjUNwzHA5vQdQqIXNbY22yODsApm4uQMOGb2Dfg8y2XTtJkYybtnB9NWqCYdgl7&#10;VbakA+YMi0KTnktXsgOZacQ47pdMq0k5Jc1Vnh6InSF0zazl1w3cwWDdy6tCle0BzBYgZnLgHpe4&#10;jE82dzFmQ8EYMhPKVDbyNzLXJ8GmtNFrO37wh0I1Qm0CXP8ARmQLZuVcEqS8pubM3IH8tP8AiCyK&#10;nzBu5uHxgV3oubvWZMmpb6ZFmOzPTAmFZ3DR5XUE6D95PcjRhxVhHNiOO6O2jziVy5+2vNuAmqsm&#10;guhengXMOyeU9rF/CanqyIaPL6kemIfedTV/cWtS+qJdaAaxbjH5axMA/Zj4+NGG7gYR4DAT8bzz&#10;K8wHYVJcKgnEpqSYnwHFjJ01zTVlNud9fQQcY/KUypM5DxhBbg8xU+X7y5c44zlx8pdnC5giN3DE&#10;dCcapS9Pkjl1436aGzyT7tYg0hok8nD0LLAE/L5fjVEgrgZh6x/qDcpMLMxZrdse5LYytwOyeoNz&#10;Hu0Z7dxQ6ktzXgOLHpCVVJK3MyzhOL4ivlJ02RzUYGznqCXTuTFVuLMxDms2/lHm8nHG2s389q2p&#10;m57sQGDjW2Eo8jYmCM9y2nm9N3snLgXMOyajrfVbTJZO3I/e4NVM1ZKyQZIz5B8tadI2Y2b19e6d&#10;q2q3tkZk3K8E/M01yP7wRGy+nWW+rK4tjDJZO30wG7+qrg3eFgHk4FSpe/HATBH+J86sv9Hf7iwZ&#10;mXctoJhpNAk7xlG2PZ0zLGagJecngj6aPbxqHwIDNBkgvmMq8A5snIR7CLJ7ahn7FjMPJwaVv/uW&#10;G1ZS+7EP4FsA6w/q6zAfOMqzGqJ5vgzm8zyl/R8J7lHkkyphj7weAiZp9n7bjT0wJjz+Yj1JtyGc&#10;nwATsm6qLIEwk7p3Vsbl9mXY4+MhVuUveeBYRs3cEbS4EEHBaWtCcWRr+MObMk5st5/RGFTUqOS5&#10;hnVVIP8Ahqy7wMyXpZjjXPwsy2Mw1KbRgcrvDwJPJGPdsCPS9vqe+rV2fj+RdzCydu4sioMZeUuO&#10;CxgBktKG3lZLZ/4a2zsvuKG8k4wrp0TbTLdCMxbyscFiDmXE84pPG2P/AHa0IbcdvPqKqzSoBhba&#10;P6a1E7riJ1Sjl2qJWSWzYBuXpfsKG8qAkd+zp3BWlcKkZuZqTG2WSzBm5lV+OMFuMmqvR0O2v1Hn&#10;01O9Z8oYZysZnONapTbeyM8cAM41yW3rAkDn3CLeJXVA4x5OAiy5qWtHwpqS+PCOXJL0HH8NXam6&#10;fcwDBePy1Q6XmmN7k4OotgJPBtrBo+P4S59ya01nTQqu4WojgbNtgj4xoC4nGlZg/DVJnk0G5bHg&#10;g4yKHKyE0IO5aWL0X1Da60uzdw5MT3PLRhw4JxoazttiAj7/AJauxLZm2ODjJ00l4JIbeeYMljON&#10;c97RG7mcEwB4OmNbBNG4+5p/SVbI3bQNscB/pohJ6Jtgmb9pVWedbwblm5PeByy2lp2z+eEbcYLk&#10;BOYq3Vg3M4e8/JvWmtypehxwObMflCXqmTmK6TcOExkJtu2bxs7eMo5cCC/kH+ddFMyYxnjDqLie&#10;nxuZVNrMB+Zprsyl25N2B8ReV5NO7Z8h6RjHbQScE7/l9RU+aN8eePgV2cEwcarc0I5gHgg6ixbk&#10;qNTulPHbt5+mobi5A5zgUNw3chc3o+opg3l5tj762YTiFwBmAyPyY+5/IlL25Lllt+IjAyE3bGrh&#10;T8rwZ4+MnMT5s3plEaU2uKHNKTcxjP8AEWP9j/1jej4x8wi6omDjTz8BOWsfZkGGbTWCPkkWpyxN&#10;bVYRZpKSGMeNkeOPjGsl2ga0pBj4x+Wtml5BwDswaip9cSttAMDmM9vV/YXZwnptMvt7hz3T7cbw&#10;mAwFrUjZtoGz6AIM6rcvGNy5Bj0wku2yLYJXT42eSM9yDm8pd5cZcyakTMm+MmIbHLEVQ5OzH2jj&#10;75FT5pVDaWucYeppK4U3vLwt6AH6a5HmBNe4RYt1jTfpXMBwMgYzixjKqfXBBuRggbH1iFEjDiV7&#10;g2OYyJUnJ/Zt5NxkXmM2ape4d3ChN7YzL25Akxx8fURglUWWyG1hVDaWtsEHO6ayuk25JqQ5u4Qu&#10;msS/qVWMNTtNrWXBnSZJw5vG4Lt0a3dgIbcQYIEOlbfdhggViwQR8KS6bYVqTUGAYIE04jxjQ4hM&#10;CZGQltZjpvliaCe8JkyqL6HdseNDnmRByEJ3D51Fe20s0j7RZG7zSxxqTG9GWDCq9u+AeBB28w1M&#10;it3ifXh01Drh2K3h8xVYjgUbnOg7yeaWO+qT2w5jLg7nmK1EIldMNUeOGwR44+BYzUjzG5BAzBc8&#10;wiJdhvXJMcZ1apPLxtsn6ic7JqjCaGye4Yy42fvd2xmPntLm+aSMjZ7gj425bfzrvx4Mm7HWAzSj&#10;xR38HGPSWpheZ7O4ZmZwv0zK27McA/fQGrBkbEwQA/E9xaEzlY4Od0+Woc4b7zztPyyLrUu3jkZq&#10;dozfjHgg49LmqtkISNyf4nl+4rU8txkwQWsYyoO4z/DXoOM7RwjwORvjIfBd6VtPN/1IE88HgGfG&#10;dPEt3MnGMVpRTd0jotLU3mhIB44+n5arZJwSC/HGnm7ckfOVkk9FieDyeauRoVG7h0CcK2SKnyEM&#10;QFnjIuimcjc7kDxqn0/Q5Qkxx8AyrbJez3keCDTXF8z5pSm7Z6ry/htrcM3k8rcwPQQX7i0h5Ten&#10;g5iureQNmYvfT4244B44+Nc+7MnWIxlZQ3krsjxwcZOmqq3Z3nONytmeDxjBHGoe5toM5lE7J2j+&#10;iKf2OSDWj/TRIjwhsncUycDcmyQaahs5eTv9NRJcPpHiS/8AidRErepnQ0k0Hwd9LU44zpKUt8wd&#10;cVuoHG5vQGg6mnqJM3hH5QQRgtol2WR+91uBWobNs2sQLa0mqqr+YzKfMK2SYOWxMCGuCPXPHpo8&#10;SX4yY9VPEHj4FizM1022stosK23k5AjwQHVDnEjchJjjOUkflrTnkw3Aioc8nG89ARF3XLFrNxhy&#10;OZcrtmVvKbbQa0epGiVPuGTYvI5aU0zjBGZDRk+PcjXd9a2k4uneOlqXlbJ+2BetEgJ8JWQezOSw&#10;OQYwXPMUzZHKxmlwDLcqstRy7BpY7Wmu0xiPslgOm7tZyLVEjlzMmTTg8tZvOHjbuHtwD6aMbRKo&#10;HAQ8EHTKsrmE03ltnBcj8zwLhMna1pdclRSSVpNoCHweaj0j2mTa4A18pNVVVxbt++NXaj5WPQMY&#10;GREyqMqzpxEK1re+PVBWE6f34zAK3VkpesCbtjg6aJThuOcMgQQcHUQGV0uTdt2NxrmEzUydxnun&#10;QUtV2y+VJXFOGZZ33tJNK2q3Ixso8l8RIBqk1Jsrc7teDpxrJRyOp20xwNrpIB9RddCdAaqtcg5+&#10;Z6wU3sHZg2d6/g4BqG8GRmPHHqdO2sN/4obQZCywQMRYPMtLGZxtUrSZExueD6S004zqe36Bl+s5&#10;Su5HOxpXUDZzfx6cA1p0nmjYLY8cfHy15vs9ok6bCAGPUg8tXyT1wTecbx9bgIopvKVhqQuZqvIO&#10;wHlPjf59VZjPJGPrcA+WmaT2uCM93a+UgRiu3PcWqTRm2f2LJ87jVWXTKjNrYbXWxZKrDE5oMYb/&#10;AE4BiQ2Xs7IzvIOD/Wr5PKT3xtnVJl8vc3TszeVprT8kieneDDMd4gIw6lvVItIl8vKbPY+KMhUN&#10;puVtmY7MepGtUk9vXDHa+GuZyeTqNqFCAM8ptzA2A8Dp+YobyTuZlLr0flFWqbxjZHD+oq2Rxglx&#10;2cenbFprMxmTtbH/ALy2ahVRxazk5I3J44z27avlQdov2QAh1Go1MnhBNmx8YM939tZjNNoBWA9w&#10;jBcgJp3PAv6VR2ts/n2bVaPVBtE+zzmzGfli01lcwqwc7bHwA+KRVurLk+mIIIAFHAiTfZfUZmWN&#10;mAWDzLsCemF5ghCfpm2M27KVSmR4z3DOBXLaAzCaEqqdAbQA9lZ8z51mMnIST33L84iOuU2bca66&#10;p/ZX2JJQRx/enmqQngXF5+aqF3Pj+U7vl+E2d/aQ5HT7aNsfBa0+Ysxrhn7EfGuiqbpty2JZ7hFl&#10;e1inxhGeODjIL9hcXCzNss6ebjK4hwrMLcBMgOkqe4ucatU0mA7h/Gg7dve417dC7R4hO7uhaqDJ&#10;ge5/qL0U2fy/AyBHHziCXm/J25IHIMHTXYFB1o53bq/DXnH7RsK2SrbO05Mm1N3DpZ4Tc7Ed/wDD&#10;UP7QDeD3bvqnvKgxtgY+MiZl5BwX44+MheWvHYXL9atw9BmzbWl8cS+8UEAQZEe7PZQDwG/D9xU9&#10;nUm55NVwiQ3hJkPHGe3cVqITfME3F2G4bBEBKYPBuXNnuKkuHjZsPB3BqYN42jz/AIqT0VbTTTNJ&#10;k0b7sPIqTOJ42gcsYzH5mkrhUjxlGyvd/wAtZK3bkje43gMg+WtmEizuEU11fbNmI4ZWgYD3I/iq&#10;qzhvqHjCDOpknZ4xgjj6iJNyY3uOMFtJ2o3cLd5hVRy9zGQEcYLcaMOJXZc/UV2Zkbd//sQ0jge7&#10;Y1iu5n8tZcnC/UIY6fJHkNaH9JUkknwTZ8FaQ3uGHjWS1ROCM3p4+XpLUxjpclojJoUpRT6wkdkf&#10;v6qA7LyOYHoNC3AMqsk8qhs8ZfU0h20tn7jUP8TmfPB/2r1rCp2TzjNbp1RvBI5ScPctLzlnE4wT&#10;Z9AEFvmr0mnjgYZSD4bVeYJHg2zl85j821qrtPKOFAJLsGfzP5EHIzGwmIDR3SQDLdQdxNLzk8Yd&#10;SMhbVxHq8G59hNH+mn0hcaEOoHM1GeODTCTmDVDZkHG5PHBwDV22dtyTIfI5YlW3ErskO2jAIeqk&#10;07JYk6Q2Z1JjlxwwXRx8tWSXzRzvJ4INSPqKn7I5OOC/BH0xLQtzHATIe3AvA8njFetX1nquLmt6&#10;SOaFJ3GNsdzHwD6fvqkvNbfjeYJPW8DbBf5fLVbmjjAPAHylbCSpQ6a+xJjM0b2d+chBntLleaTB&#10;zATB8VdFbQJhZv4DiHAuVyPCGJj8te0YzdUeSZTul8ZuLzbH30t8GHjBnInqPcCt63TUOePLzk8E&#10;AMi1DHJlLtxv5jZc8C7MldD0FLZcAwbpDc3UKuCR3AkxwXV1cMZDMrMF37qL99Zc23/uDYxjqjN6&#10;0njIznGH6Y1iZG5H8xwKyV4OYtnpw+Wj2ydm2jmONyC5bT0pqEOdadsbJ9gcugkt4xxXicy6of2f&#10;kMtmz6Btxj/3lW2N68bM2VmA+S10licwZkcvQPLBbJOooszNa2I9ZqYvulkHKxR57+e6uUdtlP7z&#10;NgRx6cFrUIuupe4JcycY1yL6wjdy5c+WvFuRv/aB6DzN+AMTke7byfBqW105szl5DPcfc5Q1yXT7&#10;OyO9fzrorZ3NHMdiPuXV6pzAn7I88+xjqnHYw25GY8/T0lW3jcYfvPUTMj7RmV+OM9u2odUTAYev&#10;cNatDGvK+X0NVLPQZrrElJmk0HGPdggt+ZaUNwQbYeQHSVPcOHLYh449O3qpkk8wDxx9Rex0nCXG&#10;wUu4IYZ4ILQ4B9RbYzpvBYj5nSWJ7N2++WDB4x8wa7Sl9PkgbgXgfOdrZW2e08s/hdw5vrSX4x4w&#10;6e7rMaTGRhMQGN/Z/wCRdvPKbZGcYNLARcu1BT42c/fBbcA/8C63ll1kXp2GJn4dTeoLVPK0lLO/&#10;ePntLkuuJgOcX479y5zLaVeSN6Zyc0aw1xNNzHZ1fiLu8LjOmVtnnGZybZLdwyWrB7sTH31Q291z&#10;xnV8qS45JnVJGSz0F2iTkXFkbjwDyIxI3HtOONAW9yMefjIpkv5mRIePSdLS+YEMyshArhTdy5jc&#10;gtqn0nOGzYmCM+daczGNzng4F5xmX17Z2mMN4oeaD7nGTqLbNzJHxrAaDINs2BB3yfuLpaTkEYa/&#10;nbmB1Uo9Oxm6oqox4CHwIljRJw3HBnUMjfHkjWLNfYk2wE8IT9hESE8aZGzvEzpOBkCTPqfDWZhk&#10;ttsYDga4I5+mnpeRtcznVJqicPY22jp+WgMnG5jcg6kZF6d0Vits5dzt06EeTgcA8ihy+aEjzxnW&#10;PvJoQJMHl9NPfaDAPBAuedjGlqZprU0nGMmCA+RVshCGc9VUlxUgzfiK7Scg7eO+opsJSlWMLUvt&#10;Hm7ckGSPqKyM5Pg/EUSOMdxF3D8bYeO/kXCuzGq27ehtJSDRtxhcowMhI1nziqB3DwQcaDTSsCBs&#10;Y/pLaTCl5Ey3TVLNCeTwcA0m8wJGPHfWGuKoxkwGOiUrrDA5s+Yug/cxvSdgzPXSrTYDzQnAphLu&#10;7Z1mLOcEcucnANao3uRjz6kCzIXKboTbDU620z0lHkf34+4RB3EnZSroXDLYG7cls/gVPnEvHATI&#10;vTYWT8tZiTYXmHOs0o+dVC5xmPkV8p/YO2gvx/qeNbZT7gfHHwIbWFYNgtrMB862085tW2s590KI&#10;VV48lNMCOGWsRXvM765F2odvTsp43hy4PLXQhJpgHjj4/MWV1IMjy/BBwLtMZmWs7hz0yEppxbNJ&#10;HZIq3MGfgXTk0k7aC/HGBZLPBtgjxx9Rd0ialpyU2FWYO4bkjS3fBxq+PLfcVJcPO53FqmLQJnb7&#10;6mEcIOQiRFOfoJDeYFDIQkaMN2eMefqJns/GgrpA7dvqZ0SGNGBy/BnSIzxocFJDZj7nLR4bf+Ih&#10;rMeDOnnDzuLMcNJlxHpXnVbl7cjkmRXBm3I2HjQ4oSkeeN9PBAs9cD08C1RnL3Js/mdRZ7OG9lye&#10;CBEJ4ZNG1YB2ZMCMOG4zWMCGjHgGiQ+XkTznx63gVkHbjbax1VbmMlnuJ6eEEFsCCA9yNBOVWeOG&#10;3BAqePmZESIMkaZt4EwWfTPj9C0wjgcAgLPW9uAishHBY/hrOeAZbzQkGS/bVwpyce0nxn5azAfM&#10;yK1MybsPHGsybDUwbCDFUON5e44OoqS4HgUx5MCGJjSITGNaULbLb7GnSHqzs2UcxfPHILm78u4t&#10;y2gEezseQAhwLGdi8jKGUnc98hVs1UTQcDLBGfIPp++vGOZrfX9iz2jl/wD9lVsOPyNxs3r7B0y2&#10;10Vs3IR45BBpYyLMqXpvfJieA13BdufPjXUMr2djk7Y8cB/qLUzeZVpt+aRYvGN7nyhKqGcuC2wQ&#10;WiR2ukuUZ5J/Zs/T1Ue2mVYNhMcF+59JYzPK0cvBngCC3c5i2eX8ZLX3DMzOaVbWU9w4Jd+mrtJ6&#10;s3DrrNxj8aVQEZNm2CDUjXZuhKbtnFdaaRVm0whhWQ6ax9nTb14TGrVSdP7z7S54F0VI28pYNgRm&#10;BcT+tVjVVrLoWMbJ7hzH9k3Ib+hnQ1vK1v08njL+zAWSkeYyZ1qJmukiJsJSgbu+moY3GNKYPMeS&#10;BDRuF+TmHhgZMaZJa4EzvHjTO8Y0sEExuzJHwKY3b2c5kpW4skxqHOHBDKfzjoUdkmDnFngQGYTR&#10;zGTGpknl+MudEp4NtAPBBxp+ypoUNaoz0k0IrVI5h40pXRbmZZw/iIDOB7howK1NTO2Q0tVuBJxO&#10;CRkycCmOLlvGqrI3GpnVqcEHHwI7Q9LikuG5ONHvtJuzaz30phkGqS3l5DOVancEB5nJyPM8aMN6&#10;bIHOrtTcr5EHxVsE4k7ZnLscfGrbyg5jJ4I1DcD7iemE0HcyIaOYDjIs0hc4sm7jCNM8Cskrle8j&#10;vRqtkJgU6XBMTUQyJ75EHI8wJDmGBUGZeEhjRhm4sqnkmCebzQkZPcU+8fS+DcDjJnUPc8edVXeM&#10;BE8znDmAmBUDB5w3JcwJlwzskyIx24O5n1EHeTwfRAmFGyDXDMsfAiUv3Zhnj1I/LVccPHBlLZys&#10;sa+hp/TDxKgJGPB3PLVVeXHJM6uzOT48imPJGNsPH30IqUOoKTL24oEebkchJk0083G2D86mM2Y4&#10;yY40+4KC4SMhIC4+YtykcnG85x1jMncNg5P4i3KX1AygHkOLpKJ20WpLtL5HJQjPj4/zq4bvKQy7&#10;GEGdZu3IVzrQakBFanjzAyz+Ui9xaZ7MCah8CrbwhIyY4NOAaJTiaFDkCD4lxVvtDGLAYAsa+gTN&#10;85EEa2Cn5HvmePTWPy9wyjID2HOurqTG5NYvA5nTXnvOeZ9WqsOgwsLqXFqp+VjbDyI9bHBnjArV&#10;K5WMI8FhKqJeONl75F4vy/zYqdLrYegvxlSjl3aBWDJtkbaka4nmEwJG5vRrqKuJGMJTwcvzBrmm&#10;oCNg5IF/SuFSpats8rybmsbuFJmDi8NZu8JjItIGO9kjS+x5IG17uEWogxXGWpxnL++iUw3ZtwIC&#10;R4SNapIXAbgYSY4+BMvKoHHyQKq9nkMrJJ6bx2ManoT5gxI83eOXOeNaRT8jmJiAwAVkp+h2wR44&#10;1uVJkbBHnOIcY/hLLdNUrtmoiH9Qp46Te29YH4aMM6TG2J0vqLZiN72f/eBQ54z3YfmR/uKK+006&#10;ai+bK2cpbEvPDix+X3EB2qVhLt5wMLX4aw2YTQoeDpqhjqTUzqLonW2D+t2azt7ZPtQcwNjhcqn7&#10;WK47YICz9LVXPdP1Y5bOcfc5i0KVy/fPaTHF+IszoumbYOS6zbBvahIBgQ1u4IYeCAH4g1cOxxxq&#10;ZL5Xg6C59z6jUSkp45WODjPzFpFPt71jHpwJ6XtyXFduy3ISAgsZOauXyeZ2jUhQgxu4+PuLK68t&#10;xtjx2MlpXZxMPj5FRJw4G8Hn01gYXPy1tNObDUxRxxUDgkDk6rY5gulmdBtn5D/5qG1Rsb3Btevr&#10;3rGZ+KzbPMZnL7e4c99oEj/ERIefOjDel3MZMEAPw1cJfSZI89jl6S2nOUYqMY0MUOzbQMjmcguQ&#10;eWsZqBvqHjgOuxqfoMkEpPZuj0lz3PKPwPbKixk1VrzoZsJqoiDE27MnAtIpeXjjzxnRhvQ5DE5H&#10;008OX7t+GtRzjnqGlPnhNzJo6kHmIlSbzA5AaMFyBWSpJPZlIMfGTV/Oq3J2ZI7Cd3VBSb83qAZr&#10;8capM8Zjc34/hJlnMGzb5B9P30u1PaelqJKNotMNnlPuY3Nmws3qSVkYOcC66bkE8mwI4wLnXaZM&#10;L0xPg81ORNsdWJmp2rAbS5BwZ41du2COckCzGTjLHkW5U/T5El6d0hSMyuT6iGzRm2CT6avk8puy&#10;PnqnjlYzcd1WpEuSKX6Ng1i5ARaEN45jHe5apLxm5gHgv24E9S47z0DaM6Q76gIFPB3h/wDTR6h6&#10;bevx2Qq+dn4L8EAFm43Exlrk5oNNHcVtlx0sPZv7FjMe3Aslnk0lTAh8HtB1m84rybWzwQPuYqez&#10;mBLgNBRJTL8wdebZT88cmc44/Z9K6NXZxtII8GeCA9uDzO+s93zHY0FldQbzvORROxipJamb0x1R&#10;T/Z01cgjj5I9TV4/2lrVcbUJdBLgNmeoYnTEuP8AZ+3HAT285cHlq1VhWjJtkbAEOAflrkvU1mQj&#10;/N6J0CM1VEMlqScOY3p4OXGqrI5O5mr3BBwJbwSazE8cC1Sj2e5jPGbTgXoLtpRyXdcY/tApPcHJ&#10;wwdNZi3lenn410JVkw396ePmQEVDI3HAtRD9rcETSty+X+NaEzb4x4LCDytuOMiPNyDgJgjPbSHv&#10;EC7HJc9xEpxbCMAYD5+ogMwqwUHB01W+1HJiY4AI3igtUrZkMRdLU/WHY9+yfl6qxPZ3Qc6qdzg3&#10;4TeAfUIuzJX6p8p3L2mqi/hCXL5OZj1bch50GFxkqTuLIdL+sgybExx3R3FsDzbwymUpyH6VtZ7/&#10;APMXy4w8bOqrcfxBf6Vz3XmzuY0ZNgNnL4TiDzFxn7s4CbKsjyN07R3rXGxO/tHS2x9wQzl8bokL&#10;atp71kJpZbHj75GolW9k9WDk7IHU/wC9DfWEnDZ5KQGv57Voi9Hwu0089vOG7mNWoZHMA7N9VuT5&#10;yIkS5czq13dIR4hCG0YPxEHcNxhJgj41apW4cwZIAfUIphKf3kmODkj1SE4EIAAtx2eunt3xkBH3&#10;ESZjGYmtpwDTxG+NzkOL4iUUA1wTowAt6qDvGbkxLIVZHGch7IEN7UwDP1I+UgHDw5OTg8tHpXTb&#10;0xMEHAgLN4Q2iHTVwHcbZI31tfLycvknl71sPWOLAPzFDcVRgIDqW1kryvCNnOTUt+ajEvqx65bY&#10;4ACH+Ek0uFXFknm1SYv3OPccg9NMuKomzwf3FDW7chh4zHtwESbzxk2vmM+Lj6Y06hSu2FxMeEev&#10;9GC0PS5a1qh5O5mpAQf8uXUIsfk9SNrZ44+e45fuLpbZm4bbtgD+oJROdUP7ptlFzSbMBvsGpBa0&#10;/wDtXN+1ysP6uPBAfWIW0MfuLpB5UhIJT7HaHb0hktd9cf1pS7kzkHxPyQQLoMZCt3AckwF4zemb&#10;Z+BGKXeEjyQaaPVxI20nGBsE+8XBcxUmTtywExp01O0Q0nZknqiZRsmLNye3AMVu2JZXXk8bNnIG&#10;3fu3VMo+YEbcYPiXFW5pT5ahmx3+kMI+oXgWZCSWGkSPdpkMDyMFtq3FpjV8k8vI/cgNGAQ2zdVW&#10;VuBMJcCCAFyP4vB+VEiVwSWkBHADfPh8EH7KO0fp4zNKPbGIB+/fXLheWL+VXaeVY9jZSNtpe2Xb&#10;fgwAVDJMJjO5sC9wDLdt9yBDa8rDf59KmzYG7hZiK2R3T8l2mFSPY5c+wHyD0ri4DrCtB7yeAPm8&#10;xdyVRcgpiyEFuAZSl/cXAZKPev3uAICkjW1CSrpLD9PA7dmR4TG84CLVKXoMZh5Op1EekdFspaP+&#10;tT3Lf9mR7twgR4A+zh8tRufUISPN6Xl0hJnPvBk8Qe86zw9uAZVDmFSMoCAs+UqG8mj03HwKG60a&#10;XyqKoE/ZYA3bLfljWSjbkcksokSaOd2OH+IrVI6TcuZS+cwacA+Z76EH3ulJGQkBD2eAa0KR0W9j&#10;HvJuC1dQFm3wEzgt21anFUEMy9sP8JWu2hKf6gYle7Rtpr4B8sfvrH6kmg4BgjDpxjRJ5PHJh4ID&#10;8zT0/AqTUA95IBsHgGko7oOKrK2ZJk5wd8iu0wo8gRnwHuQDQeXydzATR/hok8G9baMB+Whzt3bB&#10;JWySckA8moho5WSDoK1duPW3xESZzxyYmCBiJFwgqo5eTg76mSuRuXj3BzFMcTQkHQV2putBy3PA&#10;xz+YkOc2rbQUbJamezvBfM8tDgH5aD0+zJG5PGEGQeknh152kSzYKtCcNxsJdg5azIVvbYOc5Xlm&#10;P7QHDmB7gg6ae2ds3JnOPuDKhpB7458xXwYyMx5NNbTtxVZC7dOzKw2oSWWyXdg6jq0uLZpNCRjP&#10;jBnIoY5gON79NVWoJo5jKooSem2wuIZG5DFS7PwDz8arepGTOdMkH41aFweI4bNuM4vwlT5xMCPM&#10;geBEhsx8caJS+1+wgWDZWzch6C1Sm6bmLkmQ9tB2ZLznItyptngIAMB/iESLitJVZxI9zJZjfFJp&#10;aiyXTMQ8fcGj1UTh65IeAN3UKqHL25DOQQQK14ON4lcnl0bI8cGpGMWmsHeSsm8roqVuGzNkcPMM&#10;qezk95yfxqJLqgcWrsts5HgjQ1nLyydz/EGtU7L3YmcGf8iVSSdtA2vfw1yXrPyztHYwz2pKoHNW&#10;VmMGuNUOn3m8+zG/DWnTSRjt44ALMXEjcsybzB0yq2FVTtnPOhNW0ZmEj3ZyobyRuQ54wctXbtwb&#10;xsDGDP1CLZmcjbTKXAwWiXPhZ1FNybY3cNSFjFSTmNnK7xMcHAtOkYyQOQBMBWQdJuZI55CuEwlb&#10;Zy2vNtM1pc9M5gtbX8p0MLC1Ks+cAs29lzgjT00kY49bV00NngyQEYxwaaTiYObdmM/009NrdxYh&#10;1XbYUMhMGeDTRhnMCBJk/DUOaSckGewlK92MPn2106KaTnu0aEzeXh8/OnpfPHMBMHcVVbuCQcGp&#10;8NIjgkF/4iy3YxLS5E2osk4qAlvBzFQ5hNBmH5caU81s9jIs3JvIfiQJ8LCqInZNoeHNMDkGM+Ra&#10;FJ5w2bEPgBcgWDkcan4quEjG5gsRq10IIU1p1RK6kJBwakBFZBzTGPHBawEWSysjkw/ftafzq7S9&#10;xgHjj4Cftq3GVDsna0D1IMkeTy1kFxz92jW+uLcfXFgtLK6oke7E3mAGci2qTn7zN284JA5wOQXI&#10;OorJK3gwkx8uC6qHVFy3e8xZ6SeEgyQcC5iZjG+WaacnWdXTBw2jZby2OLTQFvVA3gz4NOMaw1vN&#10;HsA8iUvmhbmPvrMhYZq+4Wzcnaa1PHDaZNsEfOXHM8IRs9wRreCTAkfw/pLK64Z7yW9310+LTWcx&#10;NdaMs54TQjgTVUTAcybAN3xqtS8mAahzDxwLT0TvEVxaqPmBLuCPUgJpIxue7PcEap9LvN2egWnV&#10;Q4G5sOQ8fUT390cWreG0bbB30SkcvvDvB5w/31lcsmmD5FuVFuGUFiNZbtouTul2ldSdmsjmj1Gx&#10;BLksk89tPBBwXVs1f25a2PGE+QnMGsCpSNu5e4DJOLQqx7RHdabvSbhyGYyqP+Iu2ZHbMTHHaxrl&#10;CXy9y57K3bUMMq06T1A5YEz6a84/aZjGyVR2LPQeUpqo22ddTSTjjZY4ONYC4G5CTBHdWq0vWA3g&#10;+RnUycMx28a8ExmYl411TD0d0JU7cM9p9+XecEepATTXF23WjByiemwcBNRegLATYZeRnWDbfKTG&#10;8ZXg6kY/zrt+TOYdUZpPF93C32anMczYy3H/ANpwfK5w5ZkwL0I9XOrJdAOy84ycsi899z/ONbZs&#10;vmjmByDXyDKv6Xmo6mLWeSYx3TOPVYY98JjDaX16WeAeD+Gs72b1I2M2OG/nGVaTvG88HTX8Jc44&#10;5sHKPX8p/TmGcqTFjsBm7kgzwKoTxtjGeCLTWhPH+maBU87gZBnj7g1mQGt8dOPwHTezWcW7RLjY&#10;h8H6nzrlaYOLxM63TbhMNznJ7J8hFzO4cEjJjX9h8hwfCLGZ+fTQ/nfmaZ9qrL5TZMBMnGu2KPJe&#10;lzHxkFbXBMjGSMmPvrtjZ3MMcuBzRxj/AH1rczbSh/L+6HphK3rYnIuQE6aDzSi2z8mMILelqD4F&#10;sxJOQzbH8K7bWYzQD2Nzo3dNecZPJtb2JHvHaJhKV3I5ns8o97Kh3owXIB6dxEpW3JA2xh47S6KY&#10;Um9MyBGY9yP4ihkp8jMZ+UNRQ+YOpV08j3uItdhatxZgX27ehvwR3bw+ZbUsjdtU9jHx8tY1tc3l&#10;g8C8Dp3OYpexucPTTYGDgJzFuROX606TI/umL6zsb07DeJfszcy0nmQIlNGbmWkB/eLrSTt2T9lZ&#10;j41SZpI2zlseCMGe7auKpHPXlyB83lj6ZjMjmhDOccencWzDqC8OzGC4sxby8bbJHxj07hVZG8wb&#10;R2MHGrsylUlVgjGP6bbK3XkjZfeY+BZizkcpjcnj5n8i27aFIO1KdNG2PrDEvOqCrJizc4L65Tky&#10;XKyXC/gXJ7TPDwHczVQXfh/iNxnFNjC5Pg4Fnswp/diYO4RadSc0JO9HvkWnTig92ICCPqL1m6pW&#10;4cXTY3bOY9z3YYI9VX2koN+l1nvjTFWSsYSYI0NbzBzKtaDgXF5hWsz7i1P2ZpcaTty2bANy47q6&#10;tnFt/LuR0umuP/tIOZCx6WP4S1qg6sJHkSHYa3cZ8fCdDCydW3+YJMx7yTBBqW1jM4ZkZzrH5i3J&#10;uzsub0d0eqgNUU2ON6fBaxk1LachylNInJANwkbbkZ+naRin5gQI8YdP/GhoyDZjOGPj6d0Sh9sO&#10;YNEIMi1Ep+mFxcHDMkBDmVJ7ccs3OQBcC2am2bKNljj1LguX/pUx5RcujJjgBbgWnCydba2CXYyz&#10;cWTJfK5dOJSDBx9T51nswkbmWkPHABXyTtySpzjjBn6aG1pOB3McHlIdapu38BFtVbnxlJG8wZNX&#10;ArI3Gyctufb+kg7dn34+BEpe33YeDmQDVxD2i4OJe2csj6+S0sTcSMgXOD+Ir52hu2SDjVPmk0Jb&#10;8xc9k0tV2zahTVN7gBnjNy2GCO+q2zcEMTR07nTWnD3Z4yPjP9RZLb3Bzj/zVl4zd2y6aXBu4vWI&#10;++PmIxVBCBZXoD+VpoPL5g250aZqCaXpcfGC55Y0jot0LtkyutKgGZlgj1I1zHM1fJxMCGcngUNn&#10;K2TwWfjXp+MRUk83mutaZ63uR5ESZjwEzq1DpuzwaiDkl5Li03iEndXq/kxy4/j0kNqhuKByez+G&#10;s92T1QRgys3+YtgmjNs/9pbcflryt23kJB6RdbEQcZ1JLyNpieNMtyYPkWkVozIEh1krdwvQUv2T&#10;hXbTTQqfJgIeODqIlMJhgEs9GQtzGrt08/USHDklP/tK0hnNPZsEHAslcczIr5JxjtngjSf9Qcgu&#10;wyE3beQ8A1oRBjcjvQdTmLK2cnxsn0cHT1dJMyueEbcZy4P3FFk4Vu4sthOq22GkEl5A5P01Vakt&#10;hesf0k83rjBkj1IB+YqVtAqBk8KAzZZcK3q9wfNcqrbNfk7cjxzjgPbtqZPJ42uHDNdS31FT6Tmg&#10;4CA1+YLmJVY4G8enjv8AM0hrrzn3mDuJgTtE5oPNV8kcnczIm+NgZB6mms31IHJ4PLKty2f1IWTk&#10;wWLkC0u2QpMZnE0/rY5o9O5zEHnDMvcBkItgrSk95/rIOmEhUy4l+OQ44+MZbg0l3aH0mPt3BIPZ&#10;o0BeScnHGDItCmhLz1i5CDpCuLWvs22fykEcALcfMSO0ofRaccu5eONB3DckGRadNJYML08CDkZ9&#10;aBfUziGkozQloudXqZuN53KNDXEoJG4yJ4lwI8HfGmO10b6LNB4X3fAPGrtI5h7Ngj4FQ3k0xtsC&#10;UrmHcST6aozttnII4NT4aZmA8d+OBUlw8csyAjgVklbwhm2NAAcf3nGt42d0+yeOccepBdWSjZ3i&#10;cjOrtS7xyze3m3T5io7nbHIN+l+y9wzm2Tkj1f2F2NL6bkLwYG242zDFpkWS0nOCTVkxeWLlvS+e&#10;BXyYEI/IB4zAUZh3Ui1w4w2uKbcvHr5sbTjccteddSNyNpi+D8VdsV5Vk6C53lzxj5ZFzHVkvG/e&#10;ncwdQtxJS76gmi0p9LzQkqegMu3pPNB1PKcEGpH1Fxm4kZI22Py1ZNndeOZC9BjSHDk7RvEjl7lh&#10;MT3gZLq0KaEJGTBAC3ytMqMezTtkd+zQepCb/KWLltzm9q4re6JeaFK5XLnNMVGzcgEOO1dGQvHj&#10;XK9NysjCY4DacHwl3Vsrl7KayU8EABYycwa5jrSn+zXp8Hml5aRM3eoWWpdu2BIg7I8fmJ+X1ARn&#10;YwaiwCaVo5Z3wxn6qiDrTG2xryDMcsukN+7x0O0hcwKWdvNq9G4HgjVkYVZeJgjXE8orAcfGf8Nd&#10;I0E9bzHrLyfPcpqgq9PVOvgdnjOYOp882WBwOP50RG4HaOG/buIaUYoG2c6y15VkDglmDUXHwoLX&#10;dvx8DoXzVKLRUBCQOcnAT/AsxeEJBn8tX1y3I5b3oOPlLJJo4JcyLucM457JpLJOHDYLLP1NJYDP&#10;NygcnxnQ6pJo9CTAY+RZ7L7jx7g8xet4yPtWeJwuTda2stMwqxkEeCDTjQH7aDcucHmdRVyv6bey&#10;rP3CdRZZKz43AF2EKApqbDmHPattZvgyav00zPJHpgjN1FDlZMGeNGHjzfB+4NVJB5T3jOy25FyB&#10;VV5OCRuQRx9NaE8GMIzhg1ICKhzCXjjzh4FppInHRUvmBOzgGgPnWSuJgQLnOiVP1BubazApjOTj&#10;nDny0JTWDnWgEk0ZGGcMYP1Fg9SW4HORbxPKbs/OsHqBngKtRH3mW8pcZI1oNKVIRtkVU3PGiUrZ&#10;kuLVcq3QiOotndSEbdfmLWnk43zPfuRrmmm5e5jHj8tapS7gsZMEYFy03DKtsOohTW1VnQjOuHoW&#10;QIIOmiUj2qTbkxnFgVbcM20DKz3yJ6RsxwWMALkY1E5MQci601RxPHL/ADx/7+IqTVE03Zzjgu6i&#10;mOHDmDOqq4/rLju4LtpclNqtOuSjZHm9cPfP/DTzeYXm2CM4iXPNWSzyX7hMTs9XAMumlL5xgsQG&#10;6ZV0EKEnyznps13mBhvPG0D19jBb6SD1g4bNtxNAf6iMTim2zlk+eBPn6g1ks4G5ciOHmbuuhoMW&#10;5wpg4ZRucYVQ7ZICHgTzcmng791Ep430wR/CTu0RiePBxtvMVPcbtGmdSPIoe7kSaALUzl7aMShu&#10;JWPgQfeCQIC4mBIyc9IQlw1ziY4l7mBPSt4SAmdEmbwjkeAyQ5ePjWoRHUVD1wOAeCNdFM6sHHYg&#10;jXGdNyttG2xxnt+X861ScTQkqsLx3P4VLJR6djMm1SjSKgqQkZDx37lvmDVKk1UEgGePVx3VQu2C&#10;TK/4x/yIazmmDgAlS8MrpdOAT6y3bDrCR1KJ4PniwdRFiOB7teCf8NcXN565C4yHyLWafqB7yTcH&#10;KXJ68m9O2z5TaRzBZtmnOCOXOTy1z3Vm+xvQQRrfpe8srH6scDje44+Bel4xNRz2TfYU+oJWO2Ba&#10;dS8rbBZZNONQ5pKxmbZFZKbcD3Y8fcHdVrnCUkyh3G7TpjHHqRjdit/tq+esRK7JJU/5dwRblpUO&#10;k5wy7WBB+mRa1twkZH9HgfwHuQDtaat7qSK+oodPXLYPH8JMtxjM9sx6dsv5FW6TnGoCCDgRhwMg&#10;XuOPTg8xcKhHTNedPfakvlQSMcAwQG47SpLhm50PhrZmcvHNRgjN1BXdVByMx28HL/fXMQsyrq6/&#10;m4TadjNqwrf2fvEwcv4itUnleNscJuNTNz0+fcQF5MHLNt767TrWsIuiSoJDottA53n+6VbbjIze&#10;nggPntK4N3hG0pOY3PWSk3k3AC5H00ilrO4Pc9Su2a1J5e2ee037kCqtYSccDljHBa5qUn3lm2OG&#10;A/xNVAZxPCRtgQR+aJI6Jqm98R1qaqwbXgyM2zGZct7Ly6ZPPCqrVE8xjOYPAS0Va1OLc4ZHbGB0&#10;uYuXW7MkbY7OPjZ3fyLbxn2nufFwmLk9vt/DxFPJNHJiZ/pLSKXHjsR/hKks5WODP8JWpu4Gzc4I&#10;LupaKuuccwg6c2N7SPsrNgQG1Je4Lqe5j7yrdaU+OVVXNWxrVghSuW30Y1kpKgGbRN+otmZkJWFM&#10;Wf8A6rSMWn8dsoUF4y3p/AQBoLVknTV8mEwHoBCAWAYrX7ax9vUDlmyvd+7aGMv86As5pMeDVJAh&#10;yWjLjfmbjGQH8NUOvGeNlk42+oP50zI3DkzkEZtO2j1SN8bLH/eeBY02bW2s1EQrVWHJZcliPuat&#10;xTKktsNxctuBwJQ3kwstgQeWXUWezSeEck+mutS44txuVP1Y2gG+jgOIZviqG89sIxwfFWDy+cEj&#10;Jg8xadT7wgZsCCNRTe0XQu8aQ3JqA/iLW5O4vNgQR8ZCrKnjP2nIrJS5HMBM/UXiOZhNbpYegYx9&#10;ZSdtFHllpATuW6cfUt9xHtl9YdtjBGY+fqLWqgGOZSl82j1ICCXI2wNmSOr92jPkXdYv7Viq2fEo&#10;xZia8hHr806/G8wPQYz8xH520xjvWEXeU2O55cCenkrLA2wQca5LPw1Mi7Z10Mz6XN3EY8fcWjjV&#10;Vk7clvIrgMZIF5LlFNs008DZSNH0W2dXVnyz/SVJecvzFdqXl5Hg8adhsa1rR7nDJG+MeBByPGzA&#10;mA2nc6njVqqCeSkMpfGjfW4x8v8AYXH842gTauSbszY24Lt3/cS9MxnL6qrGfCclMzO7XH97iBs4&#10;rx65e+zcZNPmpmm9lc2ckOZ4e3vHmreaP2ZtpbrGBcck/cV3citrm8zzuqMzVED/AJGlC5Z8yZ8R&#10;xLUGxOXScZ4431wyAt6HI2e2Qn5a6Qrwd57gj4Bqtt5eT24wdO21XsHJmalyVR2MOMz8JS+2g57n&#10;kn1D4+cNTJ44bGlIMYLcfmJmnydpTp82N1OWqfVkrmMtc2YOBej02nBmtbE5O2f1hIw+YXqe4vRp&#10;5bgJyPw15v7FxkDUcjjjBbXoFMJxvI/jL+cP2vptce1cjOqiBNy908ihlmd4mCACGwW4G142msB2&#10;k7ZG8n9ml1rH5i8hwvL8qVKStCNfTOsyeZVGVYyQbXMKsHLR4Iz24/LEVYDtQ2obs2xwTXP5awFx&#10;PJtPuuXGQvLGnv8AgfVc1zxscnmFyL+koXLMSDuTHnlc2bkJu3Hj+6ZxR9JuKznRunBduLvWR0eO&#10;VS4DaDgGq5se2demmRngMcV4i3g7LCvNOf8AnLV0vSPHdtLOu5Y5f6aLud05K28NyBlJ/ATpriEg&#10;xwDXoF6wm7/Z3OvPEbckfAvZf2ZOa3FWMPOObNuWGG7gkFjBxq1EGPdgGVDcZM6vkr1m2BejHLCb&#10;jxjXe1B0vjphjHB9RcN2ywEB/DXpZsvyU6xg7/NXGc59lB2vKfdeEpfSdlteR5uNs2HgsZOorg3m&#10;gzex6Q47X86z2sBkbEBAvOHOUd2MzRmyC2xwakBFy7OJwMxTto+AZdNdXXBPJdZj6fLXLteSfsdy&#10;B4HUD5aEYyK3t90zJrm/7SwMKbmMcqwBmnS0xqnFjnTYgGcyBcD5iPbOK9ZPXAA/w/AunHFPsnjY&#10;EcfAvPJ3MUrCy9VyI/3m/CxkXJKsWAPsnLjSUEEABaglzHNKbs1OeCPgJpLpdnP27P2a+mPs+Mzm&#10;9Bx9NXw+clwdzw4/eHzcZ13+05RriRjZkAaD2eO1prH3k4emHZjPc+Iur9s9PuN3xt1yVK5eRs91&#10;uC6vVeU8+rJRLDzjP4xsaXWGKflblyTkFx/408Qb0N+OPUUxvUg2DnJ+mniThy5zxg+p3Mi05rnW&#10;7naEJSqr9RNkU49tBBGDItgb1C3jIBc6S8hQkPg826NXamyOXLk8AQXILup8ixslypGkbniWwsy1&#10;e2bmwqWXRtjs3IOYK2qhs0YOZR6XwTaercGtAb0WN4I7mDg+qhp2Aw5O+TqLhpkVcZUiOjXu6nT3&#10;NZ07GfKXhpXTmDrlJ5gyLRvtJJX8u3CZAtxk0hkXMkvmo4HJ4FMqOZ2R5Ooo4jp2Ofovh0HuepiQ&#10;uzkY3JTh5lvTGpn2fLLdbuLMmcwvOARwLQnFQOY21kxy4F+Mm1zfYwTDNHkZHMAwOWx8nlqHPG/t&#10;oMYM5P31RJHM3Ih4IOC75i0gkY3/ABmz/ESoeXXC9xmhZ0VpVKkI9lQwQWEqfmg37myY5RwEEtIm&#10;jzeWWCMG8fU7ipMr3KObAx6fTIthHq/Jdv3eIS5LYxErBoOW+0ttSAizaVzBk5Jgg+oplcEmLAh2&#10;1+4FUOlx3piDBwE5i2k8tKjxf/sjFdk2saX2oXBYB2YLvmLLN2I8J7/TWsTwYoLH0tNUYlsLjJ+G&#10;Rc7G+z+lwcBY/cNApCT2W3lxrcaXl+P2wN3G3XPcjIQ2eM//ALF1RS7xtbPBBxqTWbKjdQxj/dNW&#10;EhTS+M5wSPW7/wDOobicDje4+WlI5g2gIfH01nFVzMYnONssxvMsV2vhpobNNRDm843manjDpwL8&#10;mg7zI+86kHT/ANSqwyEMQ8cencVvcTAe7AUeBSrqnCHO2jl89xs9Pzfw1o0vuGH/AAxpOKfI8c75&#10;Bx9S0tmpem2zZsCCPg/xroMpjvuMaCVym6fJBxqXNJG2MyPHGDmK4OB+TwD1FhtYVIRgMAeiQX76&#10;2eWIVbiLJu2in1xI2zMbGCAAhrAZ44LGTBAC3cV2mlSOZqLB5fLVPby97bOby7txe5wuyeYudY0z&#10;F43cwDWnbPxjCQ8cfBaUNwzIFsDGDqo9SbcsBDx2Lajz/wCEePxiftZ2FSA93Zh8HTV1ePLIwfEW&#10;Y09MB6ATG6Svkwtxj6WNfxblEeMvc8fbqf0BC7Q6zmHfVlbzDuLMYyYONXuXy9yYfl21BMhaFCXF&#10;8l8wH+2NWpvNGwR5+BZW3Zk76ZuOY8kC7LGYyuIROe41RnPGxviW1VaoqAevBAe3Gs3lbN7AQ/N+&#10;ophJXjzxpzpvTBusIZKgcmIeNPdjkcjxx8Hlok3bjg4EY4+BWwuYLe2I6L6hVRt2wW2QGQaw2qG+&#10;+EPB3PiLoSaM7w8cHAslmEjIZzg/Ftrp0zW9w5+anyzMZXsvbG1u58RWp5T7YLY8AeMa0IZBsB41&#10;mM0qTATH3Fppmy2tMVyVKJkrbkbEvQalxGCEIbJGqrT7grm/Bf8Ap2/5Vqkjl9m/4CLUmuq7gQgD&#10;I2ZY3P8AdrTpezHAQECqsjbtrh8fAMqshCDCPH/DUU1xqQi1N5ePvp548G2ICCBARzgcY8d/9NAd&#10;4I5Jj/TXMXWmkWS4N5fwcfNWM1o4IzbXoD5x8xaoNwMLZ9HfydQawGsJgOBs+DHx2i213WFSlhgZ&#10;N+0ZXR7ftVzk09W6t+k7zc5jrcCxnZO83N6CBdOTCm+0h44+O0n829qv5RHL+5/cMj1piBzBqRk5&#10;dtdRScnswMC5Xp+TvWxGMBuC6unJG4HBnXmLtvbO7hBJxcgIoYyXskaJPJg2gz38iGjeDcjxhWLN&#10;xjpPbNNM1SgPNJeKMmfgIlJ5Hp4I+BTHjgcee/y1MlcwHAPOooXVwe4DqmlbJI7LmzYtwI8PRsdN&#10;POJoMxMEALirZJoOO+tqbN67pzLSioDzieCgIflaiwGoG9RuSH3a6OAhVszyn98Jjj0+qlySLtMZ&#10;NVGVtnPzYVncM9pNxMWA9ZiUfxFVdpk86MfU81dLS8eNtgj4xrB9tjfAyBHB5q6HGZNTchHWRTIV&#10;UUxOT1ASAeCAFv4isjx49jGDXLzUpe4ZRtgQQAz2tRXZuNk8HjCDPdXqiaThHDzen5dOG2AP3pXy&#10;RjG2HZg4Ooqq3pcjawYILdy7cGjzN45cvTh5cYxcvxri+Zk9TtnQ4XaDzyaEnExAwg1IG9opEYrC&#10;uByofv8AKGsrkZCSTtWOO0MxNQiz1u3e1POs59Hy15W7GWSq2dpR1qJratv4uI0KTyt7U73eXPJG&#10;X862ZmzG2sQQaaUnl45ayAGAFuAaJNx+zAjWLNd5a/hOhhIrLgNxgGBGGDhB3BMbYHjUNuTv99RU&#10;lpaTkJcUwMeEiZcW4G+dDnDjvpDk7x8+8dmZO/AhwBYM8fTVPmFSXsgdSNMjk8xcjz6cHlq1KVL7&#10;gm5vll2cVA2jyQakaqo6feuXN42nARGJPTbZnn5kfmI8SYCgyJ/WqX2wp+oVtvTbYI8H4imOJO2j&#10;RJm4vX/hoO8uXMmmsR7mlqUqGXjCyTHAqS4mGofAtIZ585uoq3NKXbOfxEJRb3BLv6ZVR1BgyRqG&#10;8eNjX4E99i8BMfcVbJJ3ISYINOBW9EpXbMXdK32eN4THGDqlWV1x7M5O2Dx3Vtkw0dGPT8tUmYU2&#10;Ny5AY3Hyl2mFdu2M+E5/JQrVVrOexyd6FyfH1BfkRglPubYNfOtacU+Mz3P00Y7HHHx/C5i7v95z&#10;l/3YMBcU2TQ1/wANGJPJxmc4I/1FrTiVtutpoaNmSMh7OnAsx2atHpw1Y9K6TG5e3jdPmDWzUXJ8&#10;Dk+ghtD0+Tdsf94trlEsbhvLzHM5ndrPR8Njdmwrg5XesYwI8zldngRhuzwExxojHH+4uYmOt7h0&#10;CdsGf0aGFDxt/GpTtxgVXcPMZMi5982ov4Qw4eYPnUO5e40NeEJH86Gt3GDJHpx+WmoQ1u4fQ8Nv&#10;qZzoPMJwS2eCBEnBN5GfB00SbsxwDyAzrU7QFVlcvcxjBHGDmIxud4mfgVkIRsFVt4QgbEEC0+tt&#10;UZYy8eWSAg7iecN8GePjIg+pGRXZuPHrR6kai7Q3ugcYybtjjUMkwGHPGjE0cDCsrqBxqYOYiFjO&#10;ubYwimzemA8wmA5kQ8F/qoDOKbHxtuBTB0/gJeDxow8I5CIEEa9pwqattZwsz6jDN3g7JMEaGkZu&#10;YyY4ODpq7N6fI8c44+AYlpEvpttHkCC4tl0Koy07ppGxPeTSHB5ae2qVQVgywX840Y2bsyS2XH+q&#10;sl2+ON2yf8x1F2sKF9lrMV3eOUa8qAjl6c1jmCVVcVIQI8FgRIyI9tMb7m5Y+C0s9nmQeONZc2Ek&#10;S5zVFwlcwHG5Bj47Wors4qRszZMfARYazcbyM+vnR6VjGZtgj1PLXP5PGWlsLKVG8U/PCOSZOBbk&#10;NmNyMEEC57oNnvI89rTW2StwSMfuDtW147zbCartnoGFdb3CyvBY8kCqhGYpa50eBWF8UYbEcCr8&#10;9mbZw3zrzbESpPU6cPH93F95sze0fhG7aNtjjBn+EnpXJ5dGPIxEqrT5CPCYPLWhbmQP6q9W3Yyq&#10;+oM2FuAdxs3lLzJGxufuLPas2DyGNtjbHK3/AH105K2emBDZwO89wQAzp+MzUtbduQac2FEarcjn&#10;AbjZHOpbnD7RBy/nVqb1BVcnHnAWza6q7Ab24CWY+BTGY2zkmcHLKundzm1St+P6Rz/7sxGdv3Tj&#10;OX7RCRjwOQXNX5I1diVJKXPtN8WO0trqDZRJZ24NGcC5eqzYnOpVfjZnuAHprTxmfxWS/pcRlzMB&#10;kIXb3eE2aXuGxm2MJ86u0nbuXOtBwLjmm6ocsHNl5ds2l11TdSS7QD5iTmsLUo+4zM7tbPdLgzl7&#10;kOfl3FT9qjzs2UsTcsxCiGts3PkQfCuLlfbxvryfyptBybS57lmFbkI9hp599WPfWMzCl8cxBgPc&#10;gtfkWJ1pQ5Ak3kx7nlrbJPOG0AwNoz63KVD2oVJuY2OAGe6v6PS48QeY+OnxRuTmg+lc41MqSqHs&#10;hkvsx8lpEmcwvFzn5iyXao4wNrIQdVP7okWzOn3s+esZq8PkGUS9Yij3xtg8sQl5+7MxjjpgAW2p&#10;u/8AjXVANonYjJjHGC5c07i8k/aYlrKGL+U9O5Acpd62GkTRwNs2BGuP9tDhz2cePmQatxbl2o5n&#10;Zd20hhIK4Mi5724PMDbAZcjyklvVx7DZ5mm/ZXnHPYd7+9RKX0/gzp6XvBx8Z86sgyXviL+j0H8/&#10;TXbpMp+TtoHPuWl0VK5GyC2BBGC3B8VZLScvGYmCM/4i6Q7LbOWVkOpH1CLhebcnWd3yyixJWx0/&#10;ezx8kZeYrgzZjgc6PGiTNmPdgB0sY9JPEG2bcGpGvMZuatPQUwqiYRwODRg1LaJNyC7nAqrc9pAG&#10;PqI9Lyc+D+GuemO+maaUimg8YzwQIPMCbsMHgtKZOCWWwI/MQ2Vj38l6MGiPlj8cafi7fM+ES5IS&#10;p+Xlc6zzytNEiM9TGECJDGQPH+mlcx5IOoh2aqaO6IrY27kIwRx3dT/eVIcwc3MEB/wy+BXCTtyQ&#10;NjwG6fLVVk423ax8fTUM3NbQ9MIMDeYP8xHreOxBB+omRkvOc6mDHgJk4x8xcYibbuHQUitjgGdY&#10;ntcH7MCPv3Vtm8YB9JZ7OJWRzfjMDJqLpuX8zXLIsnjLVHPYyXr8YQZB8taFSe7MG2txk/3Gq24k&#10;5GZHzaDp6q3ih6DHMmV6M9sw+ov6C5fdaePZlNW2WTaBXkuZy5iFtacRk0yLzZrD2a+GPjulXodN&#10;Nl7kL08cb4RA3bgxiEuOa8ovBU+OA+QhbpF3cJKjhHIqMNbuBBGx0C4x6hFap44cubEZlszeg7Iz&#10;vzMcnTJ41le0xuQPJBkVrkqEXGhbO2ZYHp2F/wApHq0ZjbZIAXLfMIsHoNw9fzbHfzk/kVwqAkxZ&#10;79A5PcjGL51z6bjUNO2LzDG5PBH1FvDim3oRg3Y+dcu7F5g2M5Pj09L9+BddM5oRzrQH5f8AIvI+&#10;bHtjS9s9O5ZqZE3CtuJW9gzwWh21nswcOQ5+XAr5VFWDCSyHkk5hFm9UVgMMlPBHa1FjYya1jULY&#10;WzalHItWOCGJrcZFSRyckF/Qzp6qKk9t8zVSJVm+NrNj8Rf0DC2kni8126EpeRzBwWkm7fHnjUyX&#10;ye8THfEg8wbuQkyK4kCRLcBAQaXNXTkjeDjbMY4+DddT9hcfyNwQ0xBj+ounJHMMEuY4/wDlS/vr&#10;LcaSDN60eDM9PjBzCrQtj88lzaY3oGO8R3eWsTqCYDgenjTLerHMqHuzb6ukh3a2wed+TzfZ3MTh&#10;+7x2rtsS0KcMywMpUzjAIfxFz3sT2wOXhAM3LErh0QvM7+BdFVhNL0xYtgg5ercWZk7vV77CzCu3&#10;Y5Mk8vG2Gc3fJy1xz6wjMjbcYPM5hF3hK87YEcfGuUfWck+NkCP4q8J5MdXlaz1vPotx5xbK3DaC&#10;xAuhKXZ2ckGnB8Jc3jG2Dk766K2TkGYZzR9Ne65TtHlkLvHS1LuBwS48cen0rahziVkYNt8c84nT&#10;+CrhsrpveRnfueAhdMfgR7aBIxR3/GP/ABrz/C/j6z0B0L7JYcZ1BvpnJ8H0kmcvbObAY7uDlI9U&#10;kvGEh44EHp8ZN5B4Lq9Nf2jhEd06u2Zsxth4/irokc/FA3wrCKXHuzYGA+e7qLQpfK3Lxfz9mU2y&#10;z2iE6tRamcwFA91vw1g9YTRtA9PgBntctXx4RyzJgg/UWPjZkfvb0YC6hVtYX7MZmad1O2UkkrI/&#10;Hg7hNVUmoNh+8kvd8i7SZ0GMw8ZgIw3p8cDkEEFolxWzec+iMVPL6mdw835psDewDPHYt/DWbuNj&#10;ZYCYF7ATyXtgtsgOWuOaop/eXoIOZbWnheeWyVEWT5fUrtnFrygxhyQcAxcwqzdvL8DnAuxtpkrF&#10;KpccK5dZjsuca7vGZO1VhyM2FU4mN5e5gJj8tapL3BLeDvk6ircvI2gGDHx81HiPMeSDTSMnuhC2&#10;jYNn9Qe0g18/UurqhvNCQDBHBwLjPZ/LyRzEHgGuwCDwMgQQcfmLxHmzGK6s9Bwrm1B7tC9Yxn+p&#10;cScTRtBydSPlDVP3Nx5+RWSX7s2c4IPxFzDkpWo6FNxZGY3NvH5iZmlu2phJ4O3ggVbJcfucnB1F&#10;mQsZ1LjTuBrhveGfBqQKttyWfK+IplcTBtKmWONcx1RXhGw8ffcCXpvLPL9qji+YMn0xoU9rBlG9&#10;z6iGyepO0nJ7PAuOXFYEMQ8cHH5i0LZ/UBICLazXLNcR7DmYXMFrTqiXtyRkPB+mtalxPB/DWESu&#10;oNQ8cFpWQFWDCP3F4LmUS5O2egQsmlZuTyZ2R87OsrqevxwDwLK6p2kYGx8C5pmlcbyQ+vcVPLP7&#10;P2yNxmhFmebFK7ZuMw2gDgJgRL7eNjNueuLZhUBLmCA+RPfaBzAPBf8A017XD5M6btnmLuZ2tOtJ&#10;PNCTV7z8g/8AeJadI5XvkxBBBxriei6sI2c5LpLnTXbGz8hPvMfUVs22D3C3GTep7h11T9LsmbYF&#10;7UjRKYTBt9SBZj9pHNvBHpweWq3NJ45c6MHGvPnQm5Ju2egoyaVKN4bzhsbRg41Q60nDKVS4+M9y&#10;NZ6SpOxG2Mx+WuRdoG1hzMiHwHyLoOX+UnRjMynMxcKkrhzcwBPbuK4UWPfBnjMuOXE8JHnV8p/a&#10;YRmtTJ8stp+zo9459GaVcdvDZtoBHgVJnhG0GT+IRY/K9qm88F1UOpKwcx38B0jGcvy29wc7NK8s&#10;uE8eDj+JB8Rc91JcckPg/DR4cwevOPUuIxJ6TJGXq413eMhdN3DFch0kytxIyW1m84Z4HOBdjOKf&#10;FA2Pg1IydNYPVFP2SHjj6a6eE60iyeMqSY/b8aJM2eMmNPbnjzpNyWSK45ou0vHp4FoUrpPA2/vE&#10;H2fy/f3vIyD1SLord2wWx44+AaxJr6mnVwk2qOaZhJxwZIAFGg+56mBXZ4T20+M+TqJlxksYE8TS&#10;VV5K8A8aDy+RkN85FdnluNsCCNEpWMbMgI4+BIuCkJU3Te5tscaeJTeMYI+50/kWtSt5LtCB51OW&#10;j08by6Nsc0emuRdk22nTphJqMxbjGzGAMa57nhLzk/1VfJxMCQOfprKyOMa6HGJq3Dks0/ywlb9m&#10;BApkvl94Z+nbTLgg4Bgj5ihs5gOBsdWHL3AchNQ+DjUN5c4zJbxqAT1SOB28AVQIKrvY4CKJfxr8&#10;tqYNvgTBY83IrAqyQmBTRu1K3TUnDoyYCY0SG8x/DVJI4xok3cYFPQPS4sg26JN2Y7mc6Ay9wODj&#10;1FZBvBxkBHAD6acOQbNSdeNmEuAGN9u9vyky8rtlGQGuLB5axl43vX9DOkORuYONYEzl9LG2HTpy&#10;cs3pvXLKWuN4M+uaXLTNQbaHk40THKwZE8vOsjZ0m5ea0d3AtUHsnZRy7eeZbWC3B4uM3Rje7obK&#10;evkmV1JOWTktmWgyeYg8wePTDswA5a9FNmeyOmIJTKscqESMgrpCEWkTjZnSkyc445GIdv8AYWen&#10;9oGKjuoo4+Os6hHIzWKsZIPJ1nRc6eEwBAUka6Kpf1W5jG2A8mT4Tfq2++uzJgOVSRscLBiJvAPm&#10;WlXgzzeZe9eOTWwjWRzF+0qfxa6aRE+gaeN5MgK7m6cYVRJ20negbQHKS2iTORkcj3lydU+aTgry&#10;fHjDqRrbAUu5csgQfqLsZsyqJHYw5JO619ZgM8JeIeAPUQEkjchHjsLtiR+r+OMYIzakatdQbG20&#10;DI+AFtZaP2p4WM6vqC39zJTNw8wHkvJxoa3XQm0Clxy2/BHxrE3AxwcC9PxmZVOVYs4XJ4zpm1sB&#10;pEh5CJETzdveKrHGaTGedXxnT97WSpeVj3kGNblL5eNzk7i5LJ5pMY6XGQrDnWaS8jYmRDbY485u&#10;NdpVhszZMJTvPMjXHM0kZWzk8CMNmVZJViy3J4xsEJSepNzHZg4FQ5gPfCKY8ZkDx9RMjcWRrpkp&#10;q3FnPOfb3CtuJfuxFDI8wcatVwcY1VXkvx/Oru53CJyBnfL2RadT9PjNnWSt5eSAmBdIUmz0wfER&#10;2h8IvlHyMYSY49NLaw8bBlwA9+1dVkby/G2BHBp+Ysx2qMyBHg8sVtWp3QccovM6ZbksowMY0HeN&#10;yRkyIJC1N6gwDwQJlwS8NXag9l7makBj4FuU02LjbDXMOzWPjOr6j3itOGbJVYcf7ukMavlUSsbN&#10;zggVDI4W0l1vbMWYiseGMaetig4EHITUT1zGmiLw8zHjvqYRuOBRJZ18ausnkY49ZzpwKTVvgaiU&#10;2lVbyMkY0y4k9njWtPHA7e7MwZ/hLPZpJ3MHOVnWlvRFVZ5yYIAXFfGcjevM8HAiVL03gICOxzFv&#10;Enl+DJ/EWY6aOhQjGR0+5CNQ3jdzb1umuhHDMcfyDWV1BL73yIS60e5JjJM5EeZt1cG9JqySujyP&#10;CYIONbWyZZSRsx9zUR6Xt3MBMgLka0JxSY5UTBHxrVKLp8bnOEHM/cRckAPR8vmMfHprQhyNtG5B&#10;BHqRk83gVwk9DuXhNE/1CK7EoscksRx6kZFmTjahFJqSl5cZtkALUWYvKHbGJg3HmLWppUG5kPB5&#10;aMbP243j0EZtONcu6a2Cqw6FNUltZSafpOXMPvIBYB8tbzLoG8fAASl7SJe2bMsgBY1ldH1Bjc2Y&#10;14Jz9q7IxdJB6DjEKjNrN/bwD7mnAqpUm8xjx9zURgjjSwQKk1wRyZkeAPGvN+R1eOQNvM9o4z2m&#10;EwOTwRnzrl2oM5Mi6Qqim3pnJ+pGTqLE3FNuTE/u1/a+FfUo8QykJtxT2bcoR5NSNKeTBzbsxrTi&#10;U3ubY+PyuksrqBwMOSBbSXJaYjk1Gekl+NQ+z9RaEQbYLLHHxqn7wrbiIeGNsHjVkl7zUyICNvp4&#10;1MlZLPGonj0m8U2zevMi2yT0+NmTGb8PVXLrfaAQNiBt01pEjqCYvM8fGueclptIck6E+0EpbEwR&#10;nt20Hnk838eBsC5GRUmV0+5clvR/xVsEvttskZ7kHlp20ofvNMTnFPzYzY/TWes6f3YmfjXUTxu5&#10;mt8LMGRY/MKPcmen6i1EOt2wdCGab7JZkAY3tHw1oRJ4KMeRjbg8tZi8Hu1jHprYNn7yUxlwG/UW&#10;Lk01dwcl3llwlcjEZlejBrERiXy/diXowZOamaw2iMmxN2Zg5ihy+YEflxx8A15xzBd/tOnhONIl&#10;7dtBrWM/mIl2eXXj/UVPePLOTzE83qRz5C8kyWMnt3FnTomqX3Bucy0cA8ioTiniPCYIAZPMV1eT&#10;DeR4O4icjOMPGs9Mh8RWv8eMdsyT8pel+/GD4aMzil2UY8BuAaJTGdjgHjg+ms3mk0LBnjOXAvzC&#10;yWVkOs4H1G1TFjKK1MKWl1zBABXGXyKXQDxwA5aGS8l7jQeqKk7NHgjXQdZlJO2t/GRJTAXuMHq8&#10;2gN2Dbc23lKt7F6TbVDNt8eckaw2oJoMxccepb6avlD1gSVD0eDVXpqcZPhY/b7pxbpqpOQ3O0dX&#10;VpK5TBYZsAZ/hrH6o2ftpIyOY2mYn76hyPaAyZ5zWiRkUOoJwSdvbzm6MPTtJ2Mmz7a2D5vSMVt/&#10;Ec31gS89Bg4B8v30HJct4/w1fKkHvkxx2OWobOkyOfiXF6ciaqk84dCdaVtuzG5UOYDwEwQcavjy&#10;m7Oi2u/EVVbyvGTAE/MVqXWCHJqBsvbvYyH6eksIqhoMJM+pGuxaboN7NZdNYw8f865pqSm92Jrc&#10;a+wnqY146YiuIUmRZLGBdLU+4JuWON8IdzprGZG3bdzUWqSuX4xg6cZE5ybTFL5MNygbAjg8q7+2&#10;sxcDxkxq+El44OcfOqq8J8DqpyAcVuYEvD56AsyEC9AYKu0vk7l/kQ1xL7I8cCdtdsWadJ552kPH&#10;f3f+dMzhnJYyAgcnKQw+YslJNBth2YEele8x2I7GciipartlaQwSm2XcBzOWpkvk4zEAGwIcA/MV&#10;qk8ncv7ATHtx9MisjOl7LnHBqRt0XlpMcU/gHg74/hLmOcOMDnGbzV0hOJfMjNjxvJqXU5g1zrMJ&#10;Hvjmy2AUkZE9AU2lVnFYEeZIOAaZbtyGHjjWzSvZO5lo7zkH6q04lHj3YEcenANRdbEWW+pW+Yc6&#10;yJm9tnjbAtpkjOYwD5C2aYdeCDp6aHTy2wlJ4++Tlo64R0RzoR491+mq243kxMCsmoYmCBTBtxtu&#10;PUjWoYpW28vex8B1ZGcnHBYvHuJ6XsyGL7i0KVs2TByCNzqQeWkOmj0pKT2E2RgbNt54hwK4TRxv&#10;N80ABDjuqqvCEj9m7iLhpuWzOcDlUuyakd1bxI9og+Axxc3lrGaDk7JmyBAYFyPqLcqbo9tu33EW&#10;An7i5LJwojNxh1GMc3yzQnG1Am5YGd0kfw1yXtk7WfvQbyC3B0x8a6WtjZ5AnyD0iLN6s/rh6AMF&#10;ocA+osvl9Ko0rbjm1mXOYrcKrR5GzZsCCMBSRqh7VHHsR449OC7bGNd1bK3FMNpCcN8TiPVuXFwH&#10;t0mg382xhPcCO7bGvQcXNib/AOY4UyuTuGwW2RMkeEeEz9NQ5WP2I8caJSeX6a+E49K3jnecEGnB&#10;zSJ6eTxy80bGRXaVytk25xxDQeablGTIfONJ2iikoe8amCPgGrsOXj3K9Ge3c6YlWxt7xNFWQdts&#10;yPjPrELaTicTNwOBseOPU6SobiaDC5wWFoTduONtz85FVZozsuc6oTugTG9UFg5LG2mSTRy5JnR6&#10;VuG0GeMFy2jBCNox4IJVnIkUgY/MHA7mNXaR1wyC2sxgyDTxJO2ckwRgtwDQ0cjZXNHjTqEtIw88&#10;qwbkR9f+Eg/Y+8kBjQ37PuYyZAW1dpPTZIB43J7dtFNQDw5G2CTBAf6i2zZ+R7B9zAUerqfIqHR7&#10;McDm93xroql6LchHvkb7dw+X56jeWpSdFEqinGElBLYAbx1SDKLGsrnFYYBnD2UKyTljtchVsk0J&#10;GS8H7kNYnMJ49nbl9u10YR9NOTCHuK3XkrI8Gcyw1nLyRvQQdwaslYTB68IAMB8nUWwSfZ2OBsCM&#10;wCjjIJajf6hG4Zl7dtGQBo+SPTTziYd+xcuF0/BAnppu8q0XOpGMWmP/ABRIlT8w3njALdW6y+0B&#10;ZGZCM2x3L/g8tAZW4FNZtjjB7M35Yxp6cEezhseOD7q3TNB1A5gcg9h+mihtW2MLVR8nmMyrg7YI&#10;NEZdRDask4m20F9BB/Z//artRdeFls6mr+MFtratanjWbziYPahnR42wLe8F9pIhD6uoX+gDbNtD&#10;xswo+zBa3ofleTGuMyVo5CyswA3cIxalrvo9tYrwbAfZoT3PMurl2YTAjlCLaq2H1zjWh1YO3k1I&#10;/MKqG4mjl+51lW5eQlvIrU3k/fgOjtCiydnicsrweMaUvmAzZzdNTJX7H8S4JEvsvqADBxk1SJN4&#10;6gZGz38YGYeC7dJ86vnaG4SndoPNtIbu7lm2vQacHKGho5w2bCYwNgXIx8whE0/I9MHBOyc/ULpr&#10;N5wQbAeQ9yP+RWqYTxzzoOMfLGqS4tm4+PqKi4W4Gt5peHgjBbgRLc8Y8fLQ0YxwWI+4phCKMB4c&#10;wGz5KRHm85I+NB7eMiMD0c8CAA7hngzxp5mQgeBTBkxkxx6cCPEZ6eOwvl4FVIPvq1SuR+zXjcCD&#10;txkj4PxFoUnlYzDwQcdpIc6ocgh0fS7l5McDYC2CoKXIZtvN/wDDUOlxjlQz9OMhVcPtZjLnPcUX&#10;WtW2wy5rq3GMy+jyts5gZPiJ6qJeSBlku4BrbO1BxtscYPpjWA7UKsczV7Z7g1tQpvUtEXGY3MfA&#10;ocz6CtTdu2CO9HxqkzRwRyRPKQbcwJEuRpm3jGiQyWR5EAQ7ffjTw7iZ3fHxqYQmD8RBOaFRbO8T&#10;HYuLZpxONwkpwwAtxuOYTv8AyrN6LyNsHfT20SoB6DaA9y2oUd4009kpMwnhDaNhXak5O2gGeOPU&#10;N01jLcmMi0iR7y2Hjg4EPEJLVMGe5y48cGmYheX30Nl5HsDI8EfAg7ypHLnjQGcVQSOw27iN0HPO&#10;/KobsnNiODqdRQ5pT7Z5KcfLQeVzxyEdmPUg6Y+/gVqmlQS6CS4/73uYFxbsZtVnp+maV5hjMrp9&#10;zAPBqktoC8GSO/jBbRhvVjZs5xhu4Cf7xJlw4I/Ic0Fq8nwoTV9wy3TVM7ZnoxjC5z8BFaqPmD2W&#10;uQBgPk6aeeM3rlsCCxbN09JU8byYwEBBGAQ7atmptURQnVONyqCaEf54+PqDVVGQjAgIzA0fhdxX&#10;aT+0jx6WP4ih1JLyGZHs2rw15/jMnFa3pzrZiWqVYU+qJxLoxgwAzqkkmBHg8lrT1Ez24yjyOQF5&#10;VpGG+5WzxwHz/FXoELGKjKOSdN6loebzDGyydRU8dvecmmtUpun5c/GCOM6hvKPJA5yAuf6EIcm2&#10;sc5LarCkjGSPj81M23ph6OotCZ0e97/U/wB8SrbhwOVObLn6SS6Z5aw6L6hWyEcxjwG01T3ngWhT&#10;ioG0Y8H+4Fnry6EmNEJzfMIpqFeWVvdyBJgjV8k88bBHgNwfDQdw4G5zxgUMknwcH4a6Cm1W4Y3W&#10;9M4uHbFkmCA60in5oRyLPx/zrDZe3JczrTqXuQEBB8VPTCqHdbYbZL3Da4COPgSeS9s5Fgj1IENZ&#10;kJAT6eqiUwmmDWjArbicweqJGTXgjAuV6kHuzlegRBtn5Mfccctcl7VKX3BzgSHCykyOcXm2CNGB&#10;kx8CytvcCXIrhK3hICJNO8OvNC3clvGqTNB6eCPgWhNyYMnmIPNBjjJg7iaIcYmzINsTBGoc0GtI&#10;nFP4x3oOmqe3IOPJGrryKgoePATGt4pMbJ+2wGPbWPzhnZJk4FMl7ggeBfX7umh+i4PJWRm9OGNX&#10;yRuCBseBZW8nBDZ4+mrhR9aYNGMFy4keSMSTdr9QDdFxtuC1qLApbMLJMa2SoJG5f57GRZiSQEbO&#10;cCohRFKTWIpdcdObP9oBGBGLz/lyiLbW2PHjJ4S8z4HGqNcu0fRc23bfIAXAj5i3Kl5fgbA+IuW5&#10;mhKao6/Cvappp9DlIF57l1bm7icekeCAJfqLHZXcgHjDzh/ye6rlJ9ojcxMBv01/N/MeNk6ut4Y/&#10;ietYyYpSa2DL+euZaQMcYchOYoM8eNpk3PB5mmthKyZTVkHQuQE5azepNnThszO5DqQeWocROg66&#10;6aM2nhkoTfL95R54VAzIzmJwq1UvJ5izsPLGgqhWk0FBMT41aaf2sOW0p3AIBai/rKFMb0kfYPBH&#10;bTToSg68JLZjeg/tH7i7BlU8HCPGvNKm5gOB6Ay6Qo+uMZAMzacYy6a8k/aXyZpNV1HB8R6PynzB&#10;022dIzSrx3MEf6ie9EAnbPn241TySsrkYMAOZcQBxMCNh2dVeGIw+jPR4FfGekOm/UOP9vAydorA&#10;R3IB41uW2Ted5zrH5e3I5yL+tOU9rFRzwTMpslyAlJ3F4i7q2P03vI70dr4a4tk8jJcyAzrseg63&#10;cMJdu0YM4+WuG/aW1rYlcc63kxKlNskGzT1wOXZAnz6mmiNB0uRyQDmP8Mazke+zh5dj4PiLoKTk&#10;3awvHlObBi1+Pjx8Z6chCmNsNmZysYR+4s4qCTjMrSzmmOxg4ECmbzBxrz2ZMlLd6azoNphxPt0o&#10;YZpceOAGcaw3YA7GGbWY9NdybSRjfy4/0l5nMHpJJUeTjGVf0J+znJScliZMdmvvHknMCVQchHYs&#10;9YJXMBXMHLUOYTAgVm9NzgkyGCP4V1aczuOWwII9SNZGZhOV3DqITre2UOeMx3N5jVJJcbEvLfnE&#10;jbPGx4+XH1FkryRkCQ7Y1ocHTuLp8LzNFqrYc9k8Y22xY+J6R5Kj4LuPqe4vPGqmZIJkeOx1V6Dj&#10;buWAzwX8lq3764t2mNyM3p7wLa/XJi1RspI44/wNMvma1kWPZ8pDoeYOQvQRh413JPHjmBsA0fU8&#10;3+VeddNzgjZzeg412lJ9oDaoZSBtHzhr1mbuqOLhPrMT2mTTATHBpwLMWdUXmxwq+bQJO5t8jlrn&#10;sYyBcpELCqqEumta03jZ+MhnOCDqLvah9i5GBN/jOL6Yl540W4skBH5a9OKDqgkykoIzWlzPObpc&#10;btnd8pUt7gqgp9sEd5nqfDXPdcN502sGgAUcHmDXSw5oyC5OHv8ATVbqitG0DI8BgXIPMXnuMmS1&#10;N7HpHT5NMVitx5yjL5o5MTG5AUkHxVZBzxlHkjlXLQdxUEuYFvQakBC6i1SXy+XT6XAcsz8tenpe&#10;ee0/+8GekrgbYnswCj/fWnSfaIycts4C8rmCVJmFBuTEx/3SUvk5GGjHpx+WibCU3tj4TnKLt9vJ&#10;d1gF1PKEqS8nDYznBq4EYJK3NzBY5lq2TxoDOG9mxjBbjGrE7SRDk7xZJW4GFtg/hp5xNLzbGs3H&#10;ONTBzEYbzDvwaioFjMweamCMFuD/ABoO8Z6eT+GjDy3GM+A/MVDtk6J8i+O7RMjulqGRyzGDHdsk&#10;6dpAZxK3NsEcFqyRPM6kmLYYGZj8vqEWkN3kucy7dnNpvGT+09xc/TV2zb7pjLiX7hwadxKcTjBL&#10;gGCDmcwaPVZT72BsCCMFyAfLILOqHPKgGG+2c8CthIMuY6o5pqCYe2nN5iekbwcZAY1DqQeNzk4C&#10;Ktkblg4F2iU7Jxp05K2eDWsXLglQ6gcDbPTwIPT+0h62bHZm4CKHMJoN4XHYtpG7aMuFK5o5uHwL&#10;SKfqh62JjWDy945bTFWocwwESXQi5M02CpHm854+T01lZB4CYFcJe4I8ZHx2lWxjGiioHboSlbMh&#10;ugrtL5HeEeCPjtaaGycjYJTwRnyWkSZziy9A5g01DdvDiGSm7w95g6ahzBuRnYN3Ccxa1T8n3wZ4&#10;4PxBk76A1QQm5HbGBrD5fvwJ9wUgGk3F6/g04yaSAuJeSAh4IOC7polszmg43Jwm+Enqol/tp8B+&#10;X1E920JTugEjNyEipNSXIOPzVoTOYaWfUUSeN2zxsfQtqJDt4senaPyk5heZADBxrQm8vJG2vLK6&#10;Pl7ls5B8RbM43lsTBHwEWkQnPbh5uz18rJTcwc68EfGTlqHUkjIF6ePuEV8p+T2RsXJuDzFcikUl&#10;JtlLvCOac3ZyxueYqTVg20clPGHjH0yLeBy+UvJTjlVrGNrcXMc0b3hnj5lxZndcWuA9Jt2xmWO/&#10;nGrszuWjx2Pu/TVVp+X7nwdREtzI2cvsHBa5aHgk5wrN4Mz08cHmoM0PebHg8tWSuJOKAt6A+cnM&#10;WVkmBAp6E+zbMztF3lD/AHguCPjSfj9nP41SpXM92cgMtG03jY5oEt6KtdNfAcjcM+ORPMCJ0jPT&#10;Vwpunxm41X/A+j0wJjGD6SMU+PoqHMGZOT3xq4StngZHj79pfHdkEkMY3EDnIt42Ryts5evr3TFc&#10;9xYP2gSDOtm2XuLz3BBpx2khLixJ2BSbOy9BAHqF0/8AStUnjd7LRn9hzjFdt/Osx2buGW7bm5Pr&#10;D1BkWtVJOLzYEfWtfuJM1wHGe0CYDfyk4TaZrv7C5dl7zA5sxrq6qKTetr8bzgIXTXHMwb+2ngUS&#10;A7RpErbj14I+mqfWFH7s5PHAiUrITQjv5xrZqbk/bwztowdK6jtHQ4yF122ZXsrrwjB7uzk+iTmL&#10;tJu3bBc3g6gXC4Drii3shmOddCbG64GawwcnTrvMWYrk1NrYaE4qR7TZH0bD7qRUN5VD14M5o+Py&#10;1uU0ptsEZzQakHU9xYyTr4/pJ20RUHMdecsEcHUKobeX3mQDd9WTagQYbH4qzcdQEgbJPdUIc4mE&#10;qAbMi1qg9pm7cHGuUXl0xMaJSdwSBJm8vpkp3B0LJuUd1TTaQ5cjzn/T7ivtHtyOXAIzdQS4ypep&#10;LxMEfGuu9n88bOR4DHEPy15LzXgFQYv2eP6J6Dyzk+pbuHRW+Dgb4IFmNRkG3LjgBkurQSOB28cH&#10;UVKnA27vJBx2l4zitK3Hqc3snLtZnvEz8eos+lcwHJ5rnW11BLG8GePTXL1Qekm8ZF79y76MlNfy&#10;+B5LmtpthtdcVI2mrKzzPLWMU/R5IyHj8vUR+SDIaxjW+yeTjbNjhgAIlxaCpnqxWqlkdPXbjDB5&#10;houcnAiUncYxng7hEBnk0JLXr5sYFyC6lJ5oKAmCNdWlOycw7vF8k8r38j4MenH01VSW2BMEfGtO&#10;qAcu7FYuW3O6izepHG/2MfOVoFDcPCB4FDldUOWzlPPB3h++gPZZLitSky3Gnfagjy/Hy1Q5oO8R&#10;WSXtx28HfSmEvIHgTk7QEOm5PLnmSNaQ32dtg5/01ho5oRg5xwLbKXqjeR89DnuUPS4skjp9zvtk&#10;K2aR0PZGc0fHd01m9P1Q2bPcF/OunJPXEpjbYIALmZs1q+2dDjExGKMBqAj1twdMq1rZ/MLw84M/&#10;TWY1o8G5c6OmtO2Nt7zLPwXbac7dTYPhd0uziR4yZDqkvJfuxOQuhG8nGYfPuKt1RTY4/aYOMfMX&#10;m+SmqtO5hJ2Tj+uBkgenjgu8rmKhjbubZ4I+DSWtVY3wOcHwlVWYx7keODUtr0jCu+yRzzjJ96QE&#10;hjewMjwWM9pVVxKxx344+oL99XAc4xymzGC3qqZMJGRyy38PTFqDWpeRUmSy+k22hHf+GQahzxvu&#10;2j5atU4INm2BgPbuLPZw8IbPGi+0S8p8rcY3uRWV4zHc8tZ44ebsTHAjzeeDefOkOBLh55K8Cqrh&#10;mJXZwzcxj9xVskvJGTBGhIPKrbIFXCRkvFwRqY8o+YhFjMxLg8xDZezI2ItRwimpp0tT9LuYB4IN&#10;REphSblzkju4B/uK+bH3G8ttbUtrWnhGVvAvEM/zA2NPrPW8ZjFMiHDbyXuZU9wR/h2kHHPBwEOu&#10;lqgp9s/JgsdJYDUGz96zc5ALp4WTiyVbnxHMTMY1Xb+EAjmGAgFapXOCBHgjQcdN7yTGHzVZJo3c&#10;th+Ynu6UioasJSuvCQEzoxNJgNzYj+LqDEsrlcrI8Jjg820nt4IwJgj4Fa5NXbEod9Q36l/aWVmN&#10;Q9zIzIeD8RU+k6s3bj1PLUyeVhp4IFz3WuuNnaqHiON2IA0F3HdXeEnl/bdBPgwakBGtxcHyN5Lp&#10;xfCbTXb2yeoBsJducZ8/KuLp0u2TOOP6ft68EfGrhMJgO39T+dZ7PG/ZtRzWCDUtl01Dmk0I2vwd&#10;9YrsZa40UzalHQknqAgZTjgOXTUPtQUZDxx8Y1ksjqC9Lj4/xESlc0G8sYD8vmLmf3fVGlvkfMba&#10;MnYqs2yXzAkZL0Z8nK99KcS/fCAjjPntfuLN3BO/qktluqySeYEDMQB8zVuLZT/TC76huTgbYMuY&#10;to+PzFW5fI2UbnBGmSTAhr8CMU3KxmIeOM+fpqLtdw2u6VupBjDfgD+osBmE4wXwmB1eYutJw3bN&#10;nOtqQE8tcl1w3HvOOAHMWpDTYc9k3VFwk5MeSBUOsJeNtMQPOXc0iKtyuaOWzYEcHGNXyVjG/ZHb&#10;OVZChVyzFe61Jm84ZjDfjVVcEHvK2yaU3ebY4D5x+aqG4p/kR+WXlrrjAIbcZI3N6PjJzFcKXqRz&#10;Tc2A8D0+Z78CGzBm5CQEcHGPzUz2eS3nAsV5pJSbBtEp8YZiB+2PcZTT2lsRB2bgbOxBGDIREqLm&#10;HbEpPTcZ7cbf2mXXP7tUkdzkxgzjLy0JRaPuqL5K5hqYwgzj0kSnDzG2PBBp6SrcjGSMnS1CiEr4&#10;8ZjgJz8mqL9xE2EnuDkvccfzRveG+g+KslmjcgXONadqRzqz+EmXFPjM2PH/AA1pwu0cw4x/kkxw&#10;LpDZ37e5Bj4xi01zrNGeBzggW5bG/aZiCDvtxXBrMyXZeamM7p0s3pv2bOfmJ5vIxsBgj+LqK7U+&#10;O8TdoODmq1OKb9pBHH5WovHZrm2nqiIW0ZuNmPg5fw1yLSZOytp2AP8AzS9CHFH3h4FwTVknJLdp&#10;wMfUKJdfyw9TOoX+g57Pwmq6dn6zt548cxuQY0YnDghuBGCU/wCzAj5ieeMxhbH11iZlymqrWbaU&#10;OKHL8/xIB8tWrVgsaGRGJXK8Gex+mqhUlUS5gQ+PgGXUXMQuX2yWlk2aqMoYmk8bMyHCbjRKR7dK&#10;YkN+BycpDWrYxi/1Ll3aZUhKqmOCVMS6YrZCC760LZPsGKb2yamyE6ZF0MxGKwsWx7/ROfT6wyza&#10;1/CVWl6HnVWzY8yj0w3S6i7AkdDy6TtsDZjbj6iuEnk42DayEFuAaMkHjGvCubP2iuyW2v3VHo+G&#10;5ZVBV+ozeYaI8cH4ioUwmGD4dwS1SZt28Y8/TWV1JI/ZjmUnLKlSW1sDJ2qMlbj38b6PmWxfyIbT&#10;dQEbNqjvWuUtCp+Xjgks8fwA81cr1JUm5iPBYz2hfIv6T5MdY161+UeV8zbao5nsnl5I5seODjGr&#10;5PJ4ycsmOO1j8tY+zqjdnt5XacN201lx37bTju8texPPOEGkUPUkugnzGM2nu4vzrWqk24S4zI8A&#10;T613pLidnK3s1e4GF0ka6i2f7B3LzWfnK38wYuPAvN+ZoWKU3qJkg7rC+tZKq4/wAEe1ybGlx2xr&#10;pIyfFwLAZw3cxzEGPUuL1bo31bKDZCvRAK4+qRAq79XSlHhAOWzHc4x6mmTjWMjnPCRm1oQdB+48&#10;pqrGSPfJlD7L5LTcuYxtge1EFqE99HiDvcaMbxyIFMZy/Vzgt2157k5rWKsY87RKd2tfwlPcSPA5&#10;xwAyKa8lZDMz+NaCRuODjQh7HdyQLxOXk9WStvQ6f1YpSjz89YQhNywR6a4zk+f8Ndm+tIOzYgg4&#10;FyVK/ZrBl/Z/7LXWYWOfzhzn+PeAbncjVql7wvc41VXGfgVqk+exH5a9NOTDDh57SCPuL0a2bzwZ&#10;pKx+kuA5xLxRjYxwcC7x2YywXYLGODyumvEf2vZLp4Eev856NyMmxry99oYCY4EzUBCvBnj5i/ez&#10;sBOfbjRdmPTx2LdteCJzDmN03z1V0Iz1vMNQHT6ap+1RvuzI8cHHa5fjV8mjOzrfikVP2mNyTKQ4&#10;w84a9N5TcprTkcynakHLtNs2xpiB4wPb8wa7HHMHMbbBBdwWl54S+cElr3PpwLqjZPtAK8e7s51F&#10;13P+A61Udn5Tn+WMnXtlr7Pcdq3lpLecYBAgju4/LQzaBuzaw5DxjWMs6sI/+ca8hdh2yvv07XsP&#10;QE5NUY2eYOyOSYY1j1QN5drhjAIcf00SFNHPHqjTFSSsj8d6xnWzy3E6eVp6bvAzMnM6lW2Z6z7J&#10;eDwR6ZvMRllJxwDwWbkCAfYsmhHBweWr7TcZYB63H1Li63mSauvSp/pmLjEN8yOUNxR4+0QWQZFu&#10;+wul28d+9x6o/wAiBN2w4yY7GTqLTtlDwTOZHgMC3ARYquZXU0GonGKU2wlzhuNg93buEEsZrRxu&#10;YwQQcd1bNtEION6AwT3Fic8eY5sxNH9NMwvd6hgZP6ZWx2jNscd3H00Nd50TqGZkG2PHABZjKPTM&#10;XL3n8xbidJeV11Z8PCc877Ntmny9pgz8uNF/T4PxFoMrou7LsnHaIqsBhaGDH+IuMdxeLNfadBRU&#10;MypuTuXcC0huUds0Cp7YdkeTjTLicOW34ixJidZLDaS6sMvZm5D17cHloKOeDMQ97j6iMy+PtEn0&#10;1Q5gzIzeY9XBdVOO008dV6+zj8CJxb3jgZhWTagems9lcn3YmMOpATy/cV3lfpvN8EaDt2ZGznBB&#10;01vIz0ld6+PUidjVdwhTeaDc/PaQkre8QHxBIg4l+NyeCxbjT4hj3YMF/lqifqpdPGv+JEn+oEmb&#10;Yrazj/DuK9yecFg4FV25xmIFWMcncccC4ycyzufedChP0y7S94SPjVVqBzjcc/mJgkwJcwB40hyd&#10;6ZyDB9NQQsbu2Fr3GkU/AO3gjRh5T4jcGmgRBkZlwQdNWqnCYy4OWsqHM1hSrR9Fh+U3ReBGCU29&#10;jJk4FpDcg4Pw0zvg95Prr0ZOatMvoqinzBnubI8cYOkuM9rF02SBdmV48HGyxhB8JcivJOR5NgBN&#10;wDEW4uu5S3W2HMcwdqs5X3d6zJjgu6aMSt5MYMnmLt6g6TkO5HM5lWsMqMVRL5KEZ92YiHGP4XfX&#10;tHWxauwefdEcNvHjmDRMBWqk7blsDxp6pJfjcng74+YpmztvpsY4OoW0uX5md9kLsL3jQ9RsQyt7&#10;N4S4l2PqZ+DlKyS+X4OgJfy/NkKPYUICUnkZbYIzLQpXbDk/USk+s2AGP9RTCMyB+RTTcb5hppcW&#10;QYxoaRvqe4obMZIyYFambNXQktH3FVIPB/vgQGYN8efmQDV2eNyQE9xQ93HAPPwJ3qxLWibzPfab&#10;p4O4RGBt8A8EHm6aMN24478H4STgY4B/TXTwsKpRiuc0Gt/BHxj5ihuJXgIePvqYzcYyAxow3bjN&#10;fx8fTW1QRd0z2YSMZmx4/wDca51qCm7z3JaHGNdRTgZIGx/Gs3l7ccBAXuMi1MZtGJk0WmYydvub&#10;3H3FrTiaEZ2MamTinx2jwWM9q7+RKXyds/ZAjMtOZU3cYJSlytsoc0qQjN6f/wAwUSuzx4QwwRqZ&#10;9i2W+yqCxzFpH2XbRvQBg4FizUqNRKHGStxk+L+Grs3keNte/iK1TCn2zAtnuKYzb4G2BclmUeYs&#10;2oSCqy+VjjKeCMHw1z3XFFuY77aDTt6q6uZt7OfmXFT6kt9ogNYz2rady/k5a2iMnCUxRyLTcnIw&#10;csXMfT8pdsSMjYxAGgOgLil25m2TjIslHUhKbenbWM93U9xdrk3et1bfxHPwv+mt/SdREGyNYggU&#10;MjN7AS9BwLMaPmm+Ocd/Jd1FvG7jjbHx9RcJ6mavuHWpm2mbt5O5cjPBvyrfZdRyol6DUCtUGMdz&#10;n8xPEtR8Z10CHVbZE9FplZKgmwb8cbHOS0hs0rAnA2AtgeewDx8xDW8vbQa24pM1MVqtyOCUt/7g&#10;D0vUBAtvfR5m4E5JjjBbjUxmzGEmRHm7cYc/lrz1yehbtnTp3VFVmEwGwJjj4BpTBu2eMjmDwKyT&#10;eTsn486xmeEe0r7SH7kTp+BbWMd1Pb+IhmJr/tDA5gSAeODqLK9sBCPGwA/F5i1Qk4bGZbzB/CWG&#10;7UCEjlwDQfSXa8vp/wCoRzksm77LIKS3IML0+DjV8pO42e2bGQixOR62tHdHH1F11svlbacPd2gt&#10;Y7WmvZzz5JcCMyG4NMJOoqS8Zjgc479uMfUVwmFSWckenu/+Bcr1BWD2cTY7Zt+GvMcna2Vod2mp&#10;cQuFYVBv4z+MnM99a1sbpezLQGjBrONVZjTdFuXgzmc8a6upsbaWsgNu+ufybtrbNrGJ8xgzNGY4&#10;B5FDk5NTAmaknja5ggVbHOBhHkXCuuOgvSaFcxl9xEmYxwDOsxHPLzkGBWQjghh+XB5aRdX3B6d0&#10;PEeOXOSAHLQ1wMluzH00eGTTQeYMyG4AITNtH0AeXkHAQ8cH4asjdxp40NbysgSdXAnnDht9NROS&#10;fQlHNBh41VZhNMfBaUOcExqHK294mONakKFWkg0dY0uEvJZbHMmSPMZPfSeDwDBgTLfITHH+GrEQ&#10;h7nDxCE4+WofamAuCNQ5w4IH+6HcVJI8LvJ4wnWoiEkzHPNCmE0JAPzFWxjxkwRqtknhNDAnnE4J&#10;AM8fcUT8Za4OtBs8l+MmODp8siGjbkgbYI+NHhzjHngUNvnJjj4FputUoiQlTGhJnK20GTzOYmRy&#10;Mhr/AIEYZkwZ0Yl4yORrMS9xpuSkzeaScZiY7GRHqfpe8LOAWPpo88t3FMZuCa8fcUUzJtqrWCYS&#10;rSyM244B4IESZjxkxxqG3z2IEeGPAuYoaxpskpxHAEeNV1xMMfAlNHBLeNU+YTTTyfVT+jEaO8BO&#10;HmAmTpqtknGoBKaEIYarbyX48+rprTRjFMFOdUXZnNBxjx9xMjblMS93FVRt7NiBGO0LI8Hl6atT&#10;CqEdaHmc0bM75o0HqCvLI8AVTxvBuRnj5aDjcMnOjf5aS+Eq4T1oSZ1I5NwHz8xaRK5oQw8/GsxZ&#10;y/vwLSKfGO2CCM6hmIUPhFkt4CY1MbzAYR40NcDHwQKn1JNMA8AVmUtktLXOqDEwmg4yY76zeaVI&#10;yC5wQdNJnMMY8/4ax+ePBRkxwcBF63y/y/ao4TJ5qo6Ql84bGGCOA4hoxbvf3a5pl9UXhggvi0+Y&#10;tOkdYNoBn5WNdDCxjozTFdk1NUWS4Jg5Oz+EtUpdvgHnOue3E8ZGencxrYGdYXm1lt1BLp3kUJx0&#10;JT5G0AzweWgNSU/Lqncggc9PVWe03OCdknjsFxkR7Z3MHLkh8f4l1dBCc3YMt3dsOFfWQbjbVHu0&#10;GnANYbOLk1GCPlhtai3L1jPaarfR8zVQdnJ2zlkCDv2kjMuUoiShskxOXk3bJ3LqtTNnvLnR/TU1&#10;5I7z3BABa/L6DZM22ifP8Ncy7JpUakLGNYTKDG5bEPjtEWwSsln4fmLAZHvrCY7tY5nUWwDcXiYP&#10;LXnufhdcddjNotUwcNrec/4az0jMrxzg5cCtUvp8kbnP+IrhI2Y95P4B/nXJQuWVQtz4jrbrO4My&#10;+m92GA3L0kt4wDxp6qHHtNmDgtJS+XktAg+Kia4clIeZzBwbg4CCRKTyvGQ8cZ86ZgaE4O4rGz9N&#10;ka5jrHKabTk7QCcSsUHQQccvc8EGnAr4QeNIg8A0/rWtJ9orbfmY4+Py0pg3G8bbtYUtwwx8HTU2&#10;1yPhpCU1bhQc07TKHZPBY4AW4x9RYDuc+piYg/tEBOou9nkvG840H+x7aAeOMHLXoOF5tapW58Bz&#10;GZ5ZVJ/uIeyurHL9kfeeMdq2gO3AYzSHeYOc3LpqHOB7h92Bk+EqftEcEeUwcMHHy/8AuWpCmpZk&#10;I7F/nMyYlsaK9bPyHPcjqhyFzeN02vMVbriqGzyXAMbU1VVasIQMxAwDp3GohKZVlDj3bdr+e0K2&#10;P51/QSUniDynuNqA3LYAQsbdvlkVbnjh7MmV6O78RXZvsLnQc8Fomld0ipkjNyFsCA3m6i06VK7Z&#10;HQdIbNxjYUoxjg6iu00eNnMu3aMGQazeVuN2kIAwdNGBzjTwR8fU8C5LNJsUdBy/NrabZSe7NmQD&#10;R8HKGRYPtol++MvfIrsOoN5ZAZx8F1Aawl47Z44+O0uXwuMrl2HQZPJ2RTiclPuQuTwQeajzNvgG&#10;rVOG9kmODUVVb5x4LFu5zF64eSP7oelbgYePgXSFLkJu17S1Fzq3k+Oxg6ZV05T7cYWWDy159zam&#10;w9C5ScWSXuMAz49SMnLTzd59XGNDZWQZiY7/ANREmZMbnn3IF5u6Ed0maB3k0JGTHY5aPS/mAxnt&#10;wfyJTRm2Zjxm1I+mNQ5XK3LxyAzzTgHyxpNKlqsYPua1wYeN+2yWYPuw+p41dpe3GwHZCAQ0Bl5B&#10;sxnwcY0nE0wfiLl3Ot21/CdAlFQSefppkY7OePyky3eY88enGniOO/GdZjy1IYG4JGM8f4ttUnGT&#10;tH3yKyb5eJ/lpEZ49aNRXD6Awzbkj+H++jw25Aj/ABVWx8tHmbwlzB5a5h20aaBkg+58JPEbijH0&#10;sFpMzQmMePy1Wxzzv9zpp8J4PfUZvWErvPcmnc5hPkWzbO3HZrYEcfA4Es3mhMeeM+Qgkel+8wDl&#10;UHl8xf0fyxuxI547zN3S+VpUg95Yhg4+aQl1cruJeOdz59HBpwD/AH1cK4G57WBB3yctYPNHD2VT&#10;rHHdHpL0dNyjzianaOhNqk8bQSGVM2wOraXJe2hxg+HH5YlqlQVx2kMEEepGO1b8C51rxwR49fRw&#10;XVppuMVKKhnZ/vIXIMHU/fWhVw3LGy6WMipNDt3JrBowZB8si2CcStyZyxjj4EI7xqeUZvs7IRhf&#10;x9Pp/OukJXOCQZIDrm8hHMtm2NzdJc0hrZrl7P5a845zRunW8vu2S7PG5HLbBH9X9tYPXkrehGeC&#10;PTuLbJHMCNud/wCxM1oQcyHejB0lmYVKlNNrJptUeb5G+NzgMjEvIPgR6YU+OMZzKk2yBJnXtCTy&#10;pxfG7wbYiTyeD3bIhrdxjGdQ9zxkP8RFIEOTuPaca0hxOHMGjBd01Vafk5I3OOxzC2loRGY4BvvH&#10;01C8ekzdw3c3AR/xESkdPuZq5AEPHdtqyPN27OAtI2XuJc2mMq1xaboRCXfAi6vcGnZmzv1cxyeX&#10;So0em6HaKTVRinx7zWB4HPGMS6EmG0CnHjLA2fCvdMa57pMZI51NY41z/M2a6nFPYbfKW5KLs4mg&#10;2bk65L9Zh4SBkxj0sBNMa6cnDfUyLnX1iGZHjIEYQXIG+kvEeUnK9axz1XNJ/wCnyDzlbkcuXudd&#10;IbK3A20xAHmQEKJYnMGe554OortsnmhIJ8xjj81e68wfhZFZ5Ji9qXHPWim7ZiHwckap+0B5g/S/&#10;OtgpeVijbHwamksZ2gSfG5wQca8q5YT9rsYet8wfhTlGaD1MnAnqfuQPQYOnp6Ssk4p9trxxvs/l&#10;iUOk29mY4IAXPqr0ebNVUecQoW8djUfJ7MqAY3GRaFJ8l+P+7QGm25HIwRueC0tBAQcGdeF5PJqu&#10;PZ4cPZK5PGeBkfGslpdmMz3GtOqiaY2yzen7nkLL/eDasMyandNmuDjbA+GgMvGSNyc3fGhsvcFj&#10;c5+orsPlZOovP8zzmpe2w04cModSTTGP3FnrOT49aNao8ZjNfjj6ipLwgwkwKxHNlatsS6Ec67VK&#10;fI/4FzGOhyQF1gfUuCwL0OG3bGJnWY1pT4w344AFwE8pencpc82fZzmMny+ruHIo6bEHPGmXmf8A&#10;uluTym8DYEEFrB1FSXkrI2yQAzr05OaU05F2MrH6HI5C5BAurZOTHf17ix/ZnR5Hnt7wH4a6KHJ2&#10;wRgjj/hLi+ZpsVjTrsLjG1WA2YN7Iv7tARvMGdHqgJgHyMiz0k8HG5wR8HlrmKbTac4VQVIQPBwL&#10;QqXITsUBu+4/kWP1YRsZkezdxpmX1wTs4EEfT0ltQkqq2zLc+pu4Unb/AFYQO4tvLLcIuUa0qQb8&#10;eOPjIta2uTwcycgg8sS51mErJGvaOWMZVEjnmXM022WDZctgpMYwy7H37qyUZBMx51dpHMB7lnTs&#10;12SLG90uzeuBth4Iz21SpptEcGJ7izypHHIwKtuCYONYCOWojNwRNmtNPe1PvI+fnVObzDBnVP3l&#10;GGedbUPDaRiLrXDLgiPN7kY8EChjl5DEwLeJPTbaVS4Dlzx9NbXQiEoANPy8cnHvjnUj6Y1pFP7Q&#10;J0bJBwD6Yv8ASmaX2ZzqrXt6xba3eYTJAtsqCT0xQzbBfER1a1CcCRk8Zj/8R73H+U1E7QYptxNn&#10;jkEbnTg+Kr5UG0ymKeFZgPvEa4bqDa49mRLLPTD01m/bhN5xmPct9Rcw7C/T93hHdabZtA2kOXhM&#10;/wCmsTmE0HHYwIO4cEeOfqIwzZj0ILCsTtJH90mPMliCNEm4ywDxqySuVjeOfMVwqCT7tLgNoNO4&#10;k9aaiMZ5hko5oSAauEvJv48cfGRQ5hS+7Ms/GhsrIQL0GDpq28h6Ko1Tsf2b6aslLjJcxx8HKtp6&#10;TzSzo8uNXyVy9y5cg0MiT3TbTtEwcnHxmP0tNc07XHg7mCD8RdLEuGLeMfIPzFyjtcIMz3JwD6ad&#10;C7tYjJO+yGPjbj76ZcM/zkRKVjGYmOPTgVkl27GmLEPcuroXbRxaUWmhU3S72VS69y7nM+RTHlQY&#10;MkZ7kC2Z48HA2xhALyx3FW5hT8umowBCDd4/hLntJtncO09WfTMflZBvCe4NWRxJx3D/AMRAZpK+&#10;x3NmDgGg5Kk1cEHGtR39My+33CyEk+AeNTGcrGEgL2olL5gVyPOiXY7k3Ge2sV7y6n6ZT6sI5gcg&#10;gg4Em84I5HufLtrYJfJxh+JHyhktLMawk+BzvjYFuPy0Icpu2IdCarcA427bg76yuVtxmmWDuDEr&#10;I3G5gIeM3HaVb3jAQ8EHHyri0+0o5+buEOePNVAbnc7iU8ee05ENxr6k5d49p7xjUyYDHHnQdvcg&#10;41McPMeSBMEg0hEt4Q0hErmNfr0QFcxkRJvylDgUzpo4gG0cZjxjQ1u3xkVkG3sjSXFBMl47w1ZG&#10;Y9RVVuRXyTjxjxwcaic+oagvknZ6mjqRkFzFcJPQ7l/Ywcd1Dae+8gD8K2uu6OfS9iTGUwh6Vsnz&#10;rzjPc1ux33aeJ6ry/hUye4Uin9mZIG3tPUT0w7OYSk8H4Q1ZZ7tflzVsdsxtEXNE0mDl+QG8n+Iu&#10;XS7IZHfbtcJ07nxY23H946v2KTcbmTB8ZPMWqTT0DbDO5jPb1dRcabNq3HIpL1SGIXTGtJ+12+Nt&#10;4fHuW+WPwRrzHMcuSl5WQ7g9i9Wez+epv4zNK6VC/nJdZdozUoGzTTCfT+dVDanKs4JFLnpdMVxw&#10;qdL9qjkMwM+c6nTGhrWvbhHsZrWN+W5+wu9xeHnaSUWfCrT2f+dTFmZOJVI/WZrK6fGzmwIIF1dJ&#10;6gZS1teNqQD6a5vmDzdnOTjIXTTNWTwkEl59yMhR3F6lzNy/63VHWef4zJ9M2RWd4yPaA3ct8d8Q&#10;4P3FVas2qN4BnggtY1xFJ693ZnZcn/TTM92gS4tnBdJbXjqP2Y6Ll67Guunib/8A9MDarA20ipO0&#10;XJ441hjwhEenE8I8LjjUMcvI5Jg5i99w0LplIX4HnEya2c0DjGSBGG4yLQv+Gc2C2vGBbgVJmEvs&#10;rS61TO2KdCbG7hMl8wIEmiddDbN5oNzMPaT8u2ubWZNT31at4JAPR01g57HdYrVZZjMn0zbDtqc1&#10;H9pnBoG2m2BpkVNmGzcbkhzQdMSzKm6rbiZHDfz9Ramzrwo5dgDaJAMS4XEQW411CtPDQ7r1yqb3&#10;PjMHryXtmw8YeD/eJYO4brTpoRy8Jgj81DXDdtBxgzr2WE6pJybt1pQxtyQcaDuHGC/gXQkwpd65&#10;lwI9xtwLMZhSZA5PM8tWpckQ+E4A0vbM5z6ka6Qp+VjCyx+XqrnVmPc3OAPGt+k7wjlseMx8iPOE&#10;oL5T4yP3oNf4qz3bwTAR9B8VdRbJ5G2ckBHADOuV/WUbue1n0FjqohZNTZdZpuxjVRLDktuTuJ4j&#10;fAhALgXOdXVnL7yt1OYQdU7G94MMGDzf3FpFav3Ib0flrmin6smMh+7akCvs02kOJk3AF4AQ4PM4&#10;F4nmeWJ/rTqOn2jrYWTqVWc01e5cOXB41VW8jeOSLqOav6QEPBevx/TWzbO5lREA8cZmo7YvKXVu&#10;5w44UX09Mc7X/wCBF0cSS3ckHDLjZ/MQtgGj4CKGSRjbNsa67rCbtqqc7hKgCHBdWeVBsnmIW2st&#10;vG8wdQr7RtcX5R7sMn/D+9wmMyNvqK7OHGP4cCDjZ7sRGJW3vOQXgZE53eMtKQxJyObmBgDP5i2y&#10;T7DyRj3x+fOQV22rJS8rlIZcc0ALcfxVMnG0gW5bsz53mLFdNa3tnTpQpXcMZcDGFzZg6itTNuSB&#10;tjj4yKht5oO4eOM9y5qp55Wgwj0VsnPucXCoKkIFtZg4/MWYs2bkxMcepAhv2oHrxx8aJM5w5f8A&#10;Grk7RE59oYJNGTbJGdMjrRzBkbacCrbdnvjnIrgzkbaMmCABSfEWnSpncInOD1PyNzMiY4zlJB1F&#10;2NR42TBtntYyLDabldkYMHH01rVPyu85yfCUTk2gndNsp+aDDngAL+RPThuN+23lzwD5dpTG9Lkc&#10;tgQR6dvprK6wmg2Dbdoz+b+dFJtJdWARyscb3R1PqLbJPSfZvtMGpGsHZ1xJW1jAe5Gtab7SGxh4&#10;4z5F59zNNbVtxzp+X3xCt15OHsDbHH+ms3oO5c3nlq7VRPG0+0YAZE8zl+7NvL+kvPsnuY+tnzHa&#10;Qu7YXGWTEkZAR/xFb3g95Gslk5CQZ1aiVIS3n01xmGw3Ty/cOnfMVUZ7VG7M9+jj4yLlGaPGQXON&#10;a1UlUbz2rr5Lq5FnE4xuT+Aa/o7DYzZPHs1k93bLVVFWezHgCudZw8JHnjV8cZ231FQ3DfHnjXaQ&#10;k9McjNdaASOCmyJ4Y8HGnsA09NGZLavJAkSpG0A8ECDs7jkiDy+X4yLbKbp9tG2xqB1SitO4Q5PK&#10;21wGNbNK5gNtkCAQ/qqtjkZLmDlrTpHTY4CLMeaiUkxm8IYmN4e3AtI+1DLdt2Zg/EVDnm5MMkAP&#10;9CpLipCBJk01FTaW3VHS1JvBB0YD3PMV8mE0l0nlz5ya1jtctcZt6om0f3Y9u55ShzgjmPO8OUkf&#10;xEJhNtPnWlVqysLznRUyj3Dn75fKmWdPuXhNFjn8tafK6HehbYHhxDWm5KiNKQYzmA7mOPjWqS+q&#10;N25PAqe4k7ZmM+N8IcfTVbZzAevgPcjJqkXPzcYqSaaZrYxvEvnjdyTOe3H+dWpuRkYZ4FgLd5Z4&#10;9OPppkdaDZlznuLi8zhtr7OOTmvqG8N7jkmTgVrIzwDx9xYDL9qmp0sA/wDeVXz7etzDxrxvJYWf&#10;o3TxQdDC5gUF5qX2Y6rbd4MOSM+dQ3E3GYn/AFFTyTxtcx+Yukw0LWqsHZOw04c4wD0eBZLVk43z&#10;5F+vKjHxxrNppPNXHAfIumwEHXRpizc0Bxy+85wR/iK1TDdoBggCdZv2gS5jgRLfHLnnL1Sg5L1m&#10;aFTbNtxxnyeYj00qAcGiH6XuLMW8ws8CZ0478d/qr70SmNsLfXVaTSJOzK8JjNwdMaskwcNg/hrM&#10;R1AMOeD8NByVIO4kU2h65UXCoKgIbRD1NO4qezebmPBY/EQ1xOMedIby8tNG0ky+tsabBTdSTqOX&#10;HbS1jcg+ljXPdWSOdGcnM8AUfmXV6WbJ28ukNOMTRnEPSukIRcK7XK4LO5s+3P7td6qxcNmVNlvW&#10;uP8A7jtMnjKsfHYx/vGSy+XkgH5a2CTkG2ZY4NT4he+sZbzwbYZ4I+Miel9QDjJn/hrrnbp5883h&#10;w3x8GpGRU+cM3LbnAtrVB7QJKzGCNmx1rSyWeTRy/e6yRCm2Dhlu4cwD+ont3xj1uBKVt8d+M34a&#10;emEr3Zljj07ioAhy+Xst5z2lpEnJLreC+IcA1g7gZTZ+4iQ3mAeDuKdyWlqXG/M5gy332MBSGH1E&#10;YcOHu859NY/I5pMYyWWYLlxac3oudXLzkG7weYUqKR6XWGhEo8UcpBeOUlzmIlRcjl0tenCz1I+o&#10;QnGobOpJTGRiGO6QDcX7GNadTdSNgkwWN3g6aimObVWbWMdulqrin3LmUgsgESMfMGuV6gmm7D3Y&#10;wPqLq6oNoHY7K9Hpwcoa5jmEwHPnO88xYuMhN8z4ToMnk1M/uM9G3xkxx6ekqfVAyTVsCzpwXeYr&#10;tPdy4INS3y1ldYEJoQBPvEFpbSE7xzL3mbvHA2d8Lb9RAWbgcHGiUwZ/nQHd8C6E59wY7QJGTIrt&#10;K2fWcqHRdLkeE3k3JGrJUjcbYdmDnk/cU4A2cVIO5gbAyIbL25Hj0AYOoVQ2bP8AOr5s7kZH86BB&#10;f5a+u2lAdOSOn20qsQRn3g/TGuhJPI5tu2cFyP4qzel5OyuYzfxV2NLxsm0uBHGe2uFz+Tq2z0Hl&#10;iFbuHN7ig8AwXj5ycxYzVlPzGBtgloN4gW8VhOGwSHgDdcGJ5apLhw90G2kOMnMt8CMK5tu4NzNN&#10;RyLPO0ZO2OZzdb7x01g8weXrHjW/bcJ4N/MQNg8Y+YsN+5uQXgXLfTXoJ5+8tTeXkDJQeNDWYyxk&#10;/u1ZJg8LAyB04FDk+fW8tRn5FcchzxnuKtkcd+P8NKaPCPCc9Mkb2R5+PpoKAa3eOQ8CPEk70JPM&#10;MRDfnRgZHIR4+4mEZcKPZzGByeyC5H8Vb9J9mY5k59s5yz2i6PnUyZHjCxKQPwlv1NyNzTDI7x4x&#10;L+KVJd9QcgJE2TsoG14JxDt9QolgNYTBlLR6PH5lpapPNpG8ttzsW/M+dZXPJOV+2BHuJSW0QnW9&#10;wc51nbMTbzgZiYzAWhDqiXNmXI1v5FVZpI3sGeBjbgGtOo/Z/Oqk9sc6YR8vSVzkpMzeUU9u8KbJ&#10;uPM+ErhUg5czZAxvs5PLVknFLspUM8ZnxSR+WVYPOJ4yjyQARp/THlwlcw9pwB1IB2lv0n7Rq2Yg&#10;gc3bPK0smBc3yucWcjYFuMi3hvWj2SSF8EL7OTSuKFyW27Yw2arHEpk8u7EYamlaIsTJSZGcgOYP&#10;s4XGncKsTJOJsEZ3N8ozONIhPcRKX1o93YDaP7kPpp/2tQpzjVKfpeUhHvMd0kY9VEiVZu02O8cg&#10;3gIxezD99Q3E9vNgQQPhalpZvVjcjlteg04B8wnfR3O4JutBrxw9fvTmj1IyapESpecOZk9BJ2eo&#10;G7dIRDZO33OSvnnl6ur448qvmx+i3sDbtWxu4fMKnuTsjzfpXSbma2JU2AJvATmEQevG8hphyBs2&#10;9oM36azGcV5g0Wxyj6VxZXPNoDaAllnqG8xQ7yx15at8I/evn7zkjFy1W5XVjmMj6CPTgccv51mL&#10;OrCRtjhvqZL5hvL1jBfyDX6PyAdpEvIGY44z3Liz1u3WwbWJo2jmIIIOMYtRZv2wy8jlrSc7aQLC&#10;TduMJAQIkO4HJ3CIb242790aPDqiXRjzrMeMGR3I+D8NbBK24wtn14/LFqLDe0BuS4GyshCEjIDG&#10;fIh4FkeTRy8Hgj4B8tB3jwbMePvrVCMxtpSA3mctZXWFzQxgt3E5O4fp4y8Z+zAjjOLU1FSd4vZI&#10;NOBEiE8AOYkQYoCAgXwSQ27MsZcCeG3JATBYVkJbg4OAYlDG4HwQdRR3AQxt/AmXg9PBfRgZMZMm&#10;mhswJeQkRcB2YxxkwK7M9YeBU9uzwcCtUvJqYIElzguGdzxlwLpah5OybMjmeA8q2sNGP2kGvzCr&#10;ZphMPZt28sqxcm+3bNPGbe4AZw41Xxu+TzVTxkJx8xWQje8TAbTS3NtvOiAuO6tpBz011jRM7gWX&#10;92qe8le+EyAt/EWnPG44B4zalxARjJGTAH8S2nJdWJQUOcS8jNljjBzNIaytxL1v1SMxmIxDAfpa&#10;iDziTtoNEILcA1amaW07Vhj7dmVPdnrQuw8HAnm8nG2+JGrbxNxmPYZEm8nJvOsr4Rxg+RAd43ly&#10;i8Al2o2bDs/prPZw8xuVcHEvJATHGqHMCYCZEmksJkrb4NaNXB5ONOzBxrPRvNNQ94JAoqbRPbLV&#10;cJcx+WhrwffjTO8YBqHvBDEwJok6omlUPXhP+X8u2JDR/eQYz3LgvNWtTylx28cB7cfl99ZWOnyQ&#10;PbN/6a5lD1NUdm6FW0W+Cg4/xEe3htATGFM9hkNx6cfUuKGMZGxDhj41+h/bLVK5oKDjUycNxuR4&#10;4wZ/MWb7wOMmCDqKyM3BG2SDg8tThea1K5O53IDkKGzAY48ipNH1o5bEOzv24CIlOHjmByeC+uXR&#10;yzVkLDoHZpTIlZSaso/GO9Bx+WqGN45CPH3xrcm5Lw/cIoc0pdtAS8HUgJ1F6El31DjHJKfTbxzA&#10;S8FbBK6o3nncfUtrMWcrskxhVkl/M+n++sXJp3jfhdk1pvUGMZ4DHuB6ax+tJGR5rQcdpHpwMgWX&#10;P5nLWMzCpJiHJfuQDWLChNtsWPmTdqthT5gPAjEjGR+PdowXFSZg8Ibj41ZKTeOWZL0GoutcltX6&#10;jmYXdNOcbI5tAPHY5izecM3stJZjujgXTlN7VMDfH3/LQGuJe2nxLzY+tyra5GFzBkOrrkR/dOtm&#10;8vxWpsj/ABnN7OYePjWtU2TUBjVbJR7mDykYk4yBJgj6dpehQpqWnFuxjltN+uNja3f6iDzjdox4&#10;4D8tTJXrNs4FDcMyQdfIRNAD0/vMCpO1yV74y5HL5a3in6T3kh476G7SKf8AYjwRg5YuYvrqgck8&#10;x3DcjZzgVkl7fGrtVlJk50HTKmaTISDJGi4QlISZtybtgj6aZI3xreJXJ2zkd6wq3NKbIHJBaUfW&#10;pNToihy+TkjGf+7WJziVkYOfcXSDOTkgzwfwkHqCj95ZH0NYaQibuiXQto57mhBvG3vqlM7kBFY3&#10;gyM3OCNMkZ9+BdCgwAk3b4x50HZj3NzjVqk7cbkaU4kdnPAvoG8UHUjYzLdnKqtWU2O5ebcCobMl&#10;keRbNSc8ZXbMZ8hPNUHaK+6Q9n9YOWbY8tj4CLWpOPuR8BNVZvOJWyZ54ONXaXjJ2de5fSuCWLk0&#10;W7izaxjjSLns2OBZ64H7SDx3dNTJfUhIMljIr43HLnmexbXFu+zdw65G6VtvXExkliP4uotzZbXG&#10;U9kz1nY1rSp042fsn7bGE/4axkdPklT08EfHzB2yrk5nLWKyPgxfut4DTTk8hG2/K4jkbaA3c76e&#10;A3mqhM3BAkXY1aUQOatjmg5w9RcuuJPgc4I17fhpympr/KeY5OE1bTQqXmA4+Nb9pvLDxt9Nc90v&#10;IyRkwQLrqg6PJGMEfl/2ZaM1KmKEwtsvrKfzGVNmMfMgtai2ZlL2U4bbzABZgQjaMe7R6cBOYNFN&#10;n8zcs77M39nL+4v5U5xxdGj2L09Hj0PbcLNs2/kMZ9YKh8Awlg4EF2J7F+23PtmmFdeVBI2c+HgN&#10;9RBo5wKnm+AJ+Wo8bzzPXieGHH8bx/7sxVZDqJHaCXo2P07Ix47Nz4hP9KzHsZlHUWH4qDzyv3s9&#10;c4Gxi6aUkbvQuQOYOD4iMbCyOjPTmT9bWf8A1hzpqW9tG1wnR7en20Y8nGrszZjjGCAyzEdWY22P&#10;lxjEmZftMlxtFzp6SU7AS5Kij11EUbwzGNtn7iBVHAOMeCDjWMfbR62Jg5gfhK1SepGT/JGfOufb&#10;yBLV4NYWev1N2zK6sl7kwzxxn5fMXBO0SX2Zjeg81ehFeOLOcJ8nUIuJ9pDfHf8AGNe3fs/R0x5x&#10;zbuHQmxd5jl2ddIU+3HAPGHUgXEOwCqCGvsI9Ty12xI3G7D/AIqdzykt5ZfYk0IbPBwKn1ZKxx54&#10;OmjDesGyqtUTRy/H7MDmLxH935TZdnwnaTJqqtsz2cTwfJNpxrm/aw3JMmR44AF0+otyby/fHIL2&#10;pcRiaN2QWR2cYPvAtRehYCH6pdoxfvHIzU9arcPMGXvN2JgjV2p+oCBc44DobWknGzmJ4IE9S7cd&#10;zGv6PhOU1Vh485NTTSJpWDmOxjT0vmkhmWR4xtx9Mg0y4Zto7Cqs0cNpa9wBXztds+mwS+j5daxh&#10;OXGNbZT88stgQQacflrlFnVgoM8HGt+2fysc16+RYuZ3Fbh0GFc22tZcKgnhYye+oY5fPnLbBpYF&#10;0UPZ/Lox3mwE83puyPOBebuzMRfbPQPUrvMOUXFFjCM8ZgJN2/ZWQN3B5a6EmkvGYZ4OXH5azGeS&#10;Mhm16DTjGtSFmbe4ZkzGVdszdxOHoc4XxcBPip4c0em65cZEnkn8Gn8Pxp5m3HAPB3P8a65HaOYo&#10;3jVJPVj3crLkFwPwkp44lz9tonKgMrIPcjwR3cambmMwzwG6nlJyUg8z2VsyGvwf3qPS+T6mOPUt&#10;qt7m9bOT7t7RArhK5wMxM4M/UGmiUhIkrbuR5AZ1SSS8dzJwK7TRngJjgPcuKtkbkjJeg6iU7dUH&#10;nGYzBm5CTBHpolJ5pZzm1Ak81PTSeYCYPLVVmBG0BMh8hPNXP0FrnfTLISoNzJgvl5vL7izGuHA5&#10;wT3x9QamDeDc6Ln8MiQ5O5NwH5a6eFDq3DEmvtMBcNyhc51cJgzZGZAjgT1aS8cBMnGs3I4JBwLa&#10;MUhvJeSAmNEh/ds/GjFNtyTIu7d9XaebO5tBxsVYFJjI3mBznVkJbjHjgQ1xJyBLgMC3Grszk5Da&#10;NhAJD1LtyWz4PKuqtzAeByeODgW2UPSc1CTHGxyLK6kbkZvX0Hll5aimlgpOTeR2YONXZnIxmHjg&#10;PcVDkbclzeQ9NXCXzDA5BH3OosxPeKEm5SuV7g5OG/7UQX7CyuoJoTebJumu5NokjlMdKSN4zAIk&#10;AxCLvPfjXCu1RmMM6vB4CCuomo3SgqtF24JieDzFp00lY37ny47SpNPkbBmwMYLkBNVbxMJe2jIA&#10;3Lg8xJmO2rD5CTunPc0p9y2cngj6ahjIQI8EYOYulnErbOR44/pKH9nxxtsEa55OaOgdjDmOn3hG&#10;bnB3Lq2ZnMGz8fS+ndVDnknGzengTMrISDJfzrrkusVYci7a2w9XEnxy693xlV8o+pJSzpQ7N/qR&#10;kFpj8Cp8wnBN2wR6kBOmocwbjmTaVQNuMYk53arPhapHVA3I7MFoZh8snj/ZUOVtyNiXrFy501Qy&#10;SdyzsR2PqI8R45g4ONFIFqJJxxtgOQ+apkntOXtmPylDouaEj36WxguR8wahklZIKish4Br4UGD7&#10;TG9lzggWHHgxronbQ3wPb3MWJ7njHjgX6Rr4EZSrGAi1+mx4JcdUns/GPH5a2Cn244JSCODnXUZN&#10;+0NhJM9H14FdqbbjC5BjPkuoPbHBMT4+C6pnATInCgxVns02OmRzxzGP30HqB5vJMaMSe3G2wR8a&#10;nBIyMmMeCPjWkUXL3u+sYw6cfmCVJcS/vrTtm80cwTFjg47q+pcWHS0rkdWS0gJlGDeGpOZpLQu3&#10;HMDLAbqCLqdxWqn6k3xk+ZueAnL+dUPjHZsF0yom7oGS1hPJi5l27RnydQa5XmlyNzej6hV1dNJf&#10;7M+g741yvMMn6qzO04oFL3GMgIF11sXt9o++QVpcft2/tPlrsbY/K8D0GAFzSSMy6qIdbyb3dBn1&#10;jKfbORgMEGsuFZHOCS2Y/TXpNtcleAYIDanmLgOrKPcxvTmD0ypPKX2lNZl82J+1WHe2z+rBuZKD&#10;qQLGZxK3PaL5sHgJdWM7P6we085wR8C6EmlSDt7+EFwJBag1qdppz3dOKNrG8wPQQG4xiWeDcEgE&#10;tm2wTBtMnO8wdNYFv+BWoT4q0MsljmncV2l7cZuBY/vGMi1qh3mAmdWOTUCd0JN5WRsTOtsp+oLI&#10;/MjGg88IN5ng40Hlcrcx/IuFzKVTe4dRjLVds6vkm0iy3wRguXFqkgqFuQeONciSduSPRgPnJ1Fc&#10;O0HLbJ315Zk+SIzfGv4juYXMzVdw2GuSNngz+NcNTxv7at/BNCm/u1QpxL2W86x/pjW/yZjG43Wv&#10;jMzPzeu3AbS8jJGP6i3KVt7LY/N5SpNNuCNs8ALdxXztQn7H+BaeaTaJhOOUa0tGmx/hqG3l47l5&#10;GKol5O2n3TQ0lwOTuLu4X4RBxbu8dIbO6bks7lM1gj03oxXW2r3Fho5e5gc/U5amS949lRN5g4CC&#10;tERKVzS8T6nTTnOaCUlJeSuzrIPueMmNaFNLYegqGQmMmS6rUCXkwbOyQGDjRKeaLbHf/DTLcmmp&#10;lQfcuQniTGSe0kTIyOWyJMxlgJ5iMEH8BUEYSpNxjcgxrrqTs7MuveYuLWfsz0HTXVzOYDjlwMCg&#10;mpK4TiHMCby5BB3BreKfGSNkCAN38NYDR7dy8nzFt5hV6fSOixsGWCNjntfkXP5mYqMk7TC4XqVW&#10;HMbiaPWfm6nmiVPqCqJ1BwakHUIuuqgk7aMeOMH1FjMwkbaAZ44FwjnKk7lB0/RVeeci1ROHMdiP&#10;mIDKybyM8au1aScgXOTjGs3t4B8go16RjEbO2ee5Puh64SAYII+oJGJHOCbtg8zSINUlm8cxjBHH&#10;5qskrleMh8Z7mlcGRWu2iNINrhuOBtgg6az25ekB4O+Mq1ScScjyQANHqLGXkvJBk8xIS5IOS0yW&#10;aXYL8aBM3uAq02cSsm7Y41SRysfGtXxSZZrVN1BgHgj1IE9NLcY8cFpZvcHBwJkbwkah6IfcdFUP&#10;tIx+xuQXIOmmasl+BzegBkIsBbkcs3OOBbkOsBzJkCAwM40hya+2PS600Kg6k3Medac3qRtGMGvk&#10;+EuY28wHBfg5amSupMeTuEXC5rl+xth1uMzNe2djyt/Kg2MB/wAMqarJxLnjPHy9LTXM/bGDgOh0&#10;3qkhWR8HGuH4eTZTH8LLzoHcwbVZrVBxt43G7ObVkih7SBsmBdzDwDFpqq7L6zZBbHC54+mpleDI&#10;8vmgVmqGqyvgz4CLrVNgbZVKbIMN/wAd24iUwlbYznJ9RZiOaYONHmFQEgzrv3Jcc+lyhOGZQ5FD&#10;HvMeexcVqcTAZs6idoDCXy/prAS5v0CypQGG3cwZ4D27a602JzQZibs56ixO22M2ycfMT1D1JuEx&#10;yLfhPa0U5CVF22yU+SWz7HBwOOWs3nA8YwR6up5q7A2wS9tU9KActtR0z1VxaMhDDBjW1TbuERZK&#10;LtxjPBH+IrtJ2bZsQ8cB8nTIsfZk3Yh9dTJPNNM+v+ksybCsLYWTrOhLZILH92pkj9pmJ44GNuMY&#10;uWslk7xyZyCC/cuLeKH3Zzv17TWXTUaaXWExnNG282YOctIl8wbQZL9sw+msHmDf+tgQBP0loTMh&#10;A5L/AC1mZNJtQnBicTQjnJHaWP1JK71/BwLZm48bnJa5SpNQSvdiY4Af+9W4x9ZFk02mAy9mOBse&#10;OPjGjzNxqY4z/pIwRm2144PwrXfWbkce04INO3010KO8cw/bUacSoCthnxn5mqNUMk4Iax9W6g7h&#10;45gbJmV6xMEfU0lpuSYqe8a03b3hZ+MZdNM9l+C0OPqIxIx2RnbR8BBWhqZMGZGwweNci526dolO&#10;yZLOCPWExBG24xlurfpxL5TUlOsakbA3dyMu7TEfz9RYzPB7y5P4yaS37YG4Hvr6SGB7LNGtr8aB&#10;W4xzVkTk2kyR02yMPH3/ADE9WEnwNsnlXFdpXI9wyR6cY9MnuIDWn3Y8H6afNdaOQipR5dzScEZz&#10;a98VaRRc0E/e/U1f21mM4Z45if6qtVHycoZsDQyLZhJ2TkvOK3XDcjaYn0FuXqz7tHOgQOdO4LTT&#10;NUUmN5nDqeYhuz9v2bUYIOXAos0n7JINTCuqlR2He0jZtmc6wR8nlLchs20d/BaXPfaA3LLJxqyM&#10;6oJuWPvrwrM2ntEKbWa0Nu2CNeY+2h42DtKAbuXRXF2xK9pG89fIuCW8r+2e0XduZA4dfuLoeRoT&#10;erexnw+gc9zNNVJ6da/znqUzbtnkuYmg6gro0iU32wPAHTQftBlLRsW0B9EYraz2oNtn2evuWACk&#10;Nyhj/wAREJxjbfzD8nmlLLVOKslNJNj7/wAdq6299crzyVzGvJjvjAFuBx95/YV2pOg5tXL3tudn&#10;LZ5o7XBH7q6WlcnZS0dlsC3AMSxeZuclYRW37zQwvLLsl9omfD+Up+zvZ/Lqel1mC0QxOYRXGSCs&#10;kewQeajw23ptYUBuDDMT4+p/gX85zMzKyLJDGu14tfA9NRCVGVHr+Asbvl5ENG5HB8NUme1+yCyx&#10;wakCx95tgbQX8b4S2eX+RpeR9nwHPZPm3HxvPJu1itCS2xZu4xlGrfOJ4OOnAPDH0f5FwTUG0Ry8&#10;m28xguBIobjaxPnkl7EgB7Ndu6fGv6IwHIKoUSOtnd+biPMpvNjWNfX8PEaRWG1gctlx2YT8y1bt&#10;LJR7k/kpzGPrOOWgLeh3r8YDOeAaskvZymBycMZ8g+WvTeX4cSFfX8XzHI5N0tu4wzf7Lkgv40iN&#10;3rBt7i1SoGY2b09nUgtLPZw8Juy61zjENs9VeXtnNT+09MRV6BS9nuxMnAQq4V9VOXjeTo8cfTa8&#10;teig2+PJ3F/Mf7U8mpU+s9x5GT/08sjMhGxPqKZNHDYzbOqr2hZICCPUtolMHGMmMPAvMcZjKjuX&#10;TSHK5OOBzj1cCsk3nDZtkg1FMl7gdzdo1T6kb4HOTjUeZc2SoenbBA5qQxDoxJG+838ZtbpqkfcC&#10;HgUYb1xvGKDTXK8cHx8fQ8NPYfNZxxv61oLOj5a4mZ58i7e9agZTEAaO7gXDdzdi5F/af7J1ehgI&#10;5/O/Of494YH4OWjDMg7ZwqquHBLmNWSYM8BARwL1Q5Mu0ntwNrMZ8hOWu8dj0wIGnWMHMXBDNnvL&#10;K9B0xLt7YvLympwEcYF4j+2WHZA/s4z039n/AOK/2GuOHmMhoIA51KGfAPIfmJdl4084lhQjvfFX&#10;8vJ1017Z624AzAl4mNU+YOMZMEfAQVoivtgkedZ5NGbkZMEfATVXZ8mzapZi5pOycT7WKP3CYng+&#10;LcGqrs/nDmVTEBu4RdRbTJe5NLr0YOWJco3GwSYPLX9a4x3UxDxHJo6aWdIbQK0J2don5fTWY0fO&#10;CTJ7kPbj6iGkcb/LjwX7mks3pN4RhMcHfWJ6mVU+v4iz1o22OegkulBIG4Iy68dpPMHje7aQyRVS&#10;N42BAb8P51amdKagHN/4i/nbJRGx2P0kHrcJ1nbLINgzt44AcxZjOG2Nxjg4Fs/oZj0cHAhjyUNy&#10;kx2Vy8LKVN1118Taci0qDenMY70HB5aYIN4HgAtalDC0zs+Wg7htZ+T4iFZne1/j4DvVe0UgbjBn&#10;j6aDvGcujc8/OtDI7ZGEeBc9V5LyBcgMHTMvROTZnUNetmhyWfT0yrFhiuGY2bbHYz9NYzRdw02w&#10;WFpwqnG/ZAC51Ixi6iTdvLmZAOe/8Jdp65VG2Fxzmeisb1B1pKyDjZA+ksxnEnFGM8EHHdTLevGR&#10;m2C/bjRhw4GYYLJ/8C4qhqmnW3KYozHVDx/TU2aSYZhgwakCvc8p8dvefL/kVWcOcGexkWPLey3b&#10;HJRtbhDpf0elm5w3s5Fp0wp9lMm2fTN1LaG036Bd4CMPCamC9kXKzZjWSvc93iNlEJVRT2EsG0Jg&#10;0kNmjMYXoI4NPqK4PG+IeNDfQzJxxpyJuvjrx66iXI8srjyWbxq98fUWeTh53OZGRdCeiXkMPBZy&#10;ctZjW9Nt48nf/fWnhsmrV2i2GZk4W1YsD0fBdzR6a1pwPBn6Kzim2bhtwcHTVkczcnAlZTTVsrxX&#10;9x8hbSg5J5WONz+KtaI4bQEYwaX01ijOcYMiYqStCNhgwHzjKlQ4Upri501SkmkTiYDjJk4E1LHF&#10;n+8IskJVG8jBg6if3wlsHxFG7DN+5gImm4uK0wZL/wCkqe4nhIyZFT5e4vZzearI4lYwj59tb+Mh&#10;KjEbnOYMvKwcmJu0Z8nlrK55VAoJcd5AfPdQGsHmAmO+W8Py+BZjL25H48EGpARe3cpYXasPPs/N&#10;b2zTm+1gYW2CDzeYNTJhtQbPB6N0aof2HJu2PuD6ihzSnxsxgjjBnIvQOjScVukOpCEMTeYD8xTK&#10;HGQMxBBH1C3UHmluAYAxgzkRimyWXuOD9TwLG5n/AAjzTwvdOo25MZLN8pPhrQZOzxi8y5pLJafc&#10;ENYjW/U23xkz6f0l/LqYW8e4QiySvJkgR5wMZhgg76ZIMcBMcHGNB3jgkBAfxFpvHkwltn8g/NTx&#10;Jw2gQ2YEEZseOPylinaji5g8sqwJctq+2MNZeTge84zJkjwbxtkWZTyYk44OmvyWTAseSC6SBfcN&#10;LlMbH1ZqKcaE3Jgvx+WpjfOK9HwIbuZd2BHHpx+WocwcDgbWYDr1JO6Yr9oqvbgwvccHxbatUjnB&#10;DOccax9v95ydPmKybxue4ue44XTzYW0c/CeWScPPadY/MQGRuBuSHN5ZdNAakmBHnyKyUe4KEp4I&#10;+oLTWWhFSh3daWQg9PHBqW+WlTfXgg40m+8wZFW3E43afeXBa/fWp3VB2mlwbuP6xBjPcgGVMzR4&#10;9gmx4wqnkeEje++RHu1Bmcnj/wDeoqQuLgzuGcgjN9VGJpMB7zgg4FmLOaOYHOOPgHpKHOKkFA56&#10;WAaS6EO6006XuPHqXEHrCV7zYch4xoC4njaMeTTj0tMfGqqOtMBD4/NtLnuicptiy501VVZfGbwk&#10;A8CqtUSMTxtj6xFcGcwbBZY4+AmqqfUFUDCMEYeBEK3qxDuyLZHLyB34JuMa2aaVBuYz4z5FhtP1&#10;ATeb0au0wl7l4MEcC6F263cEI7W2AXFYEgyQakfT1VZKXnjm2DedSDmrPR0PMYCAMG7pq4N5GQI7&#10;PfUMyEryx6bfMLs4qBtGPOmZfPG0FiC/k6aoc0pN625Jyj0kHI3mMFjmjUToVqi2+o2Yk8Gz/ERI&#10;c0vNr19Yn7S8bY+ZbSJMJswcgx8CxeiV5hbe1Rtjh4WDJ+Ghs4Zjctjhj1FnpJpMTDx3/iW1VXFY&#10;WbHUSUJUpoOm7RDcDeyTRg9oC4Lpqq1RNN8ZWf71a1K6glzwee7jGsZqCYSF/Y17cZC29LJGvVMK&#10;5UlthwuT2lFJZtyWzwWPw10hsvG5lo95sW4xlXPcrmH9fYIAXA8q4ulqXcYMhro7nLIRdq6bWYiU&#10;Wlb2oPMG/OY+p/OqfS8jstt8g5xFdtqErvMjxwdMvVVVbzxtKpCeDmRrz7Jus7Z10JFXcNCkZCRt&#10;jqZOJ45gzx6cFpU+RkI5ZHjV2JIyRsgBjXCdqXuHQ+SU944vEBHBqK7StmPXwAQeRyskZMEfH5a2&#10;CTyMdvBqqKbtNLISCtyeRj7iJOHBbmCBXsctFAk3YLmJrrDaQrRYIl5PGrgOPkIC8b4BHjg41VW9&#10;QDDxrM6Jvlg80iNwqfPGd4eOC7+GkScDjJgg40Sbk070a2cZCaruCdkzFxvMA8fMuK4U/I3O5Xo0&#10;NuNoyWYOBWSTvPYrPcXeJpMsDkcYyZ+BMkbkgz+X+dGCS8Zhplw4GEeCNQucPpKHNHmP4iGsyYyZ&#10;7WMaU8mg2xMgLltUNvMCGvxxnKrUo2TMc7eNCZjbbzggVPqBuTX8F1GJOT8/TImSTRtA2Pj5wyq1&#10;O0If2iquJpZsQQcHw+NEpGRzAPP9RQ27Mbkl5WSXj1D/AFf3ETdxQhHeCTcjmMmCx9RHt43MeCAG&#10;f99DW+iPOlvF7P5i5hyHLNpLwCQjmMnVxk/nV8kfLB8PmEQFuPGP3+mjDNxgHggUTkj0lwG4JATB&#10;zFaQW7eONZ9p2saeJUGOxBGe38NWpxg7rBTx4O58FZi8mm8ucnTSrAhIxnjVJ+0Hsx4++QX7a2oW&#10;F8wxpuTqDxKg+Py0YZzAcGtHp21gJHDk2eM/3jzUSHOLLYAYz3LYuotR3L/0zE9cmwEqRsZyeCx1&#10;baRJg2g4zrGWc0c6GDTt9RTO0CW1lzcK4ejJl8ca2cOnAq2zlZGBMfMUOV1IPjj81THk8bGsQX7f&#10;xFFS1W2PuU3cL5K7Zh3o9PzFT5hVg2Dk8YT5EH+2G7DBAHU0rayueEIaxH5idC5ftbufCIm5qpW2&#10;bATaASMh8Z0N+1G+ZzdPqLE5gMkBL0fATmJ4bwjnjXUJ5SUrtnMO5gb5hpBJw9M9wQckiuHZ/PDY&#10;5iyWXzQZsgeMa1qTuB7sePlx6q62EipRi9bY0obyRjCTHGf/AAIxI5e2gFZ1fNRKYNyQDxwdREpW&#10;z9p9wafeRdYMjp+YxjPHB+IhrecOWA8nGtgG3JA2PgVDJI7JNbg+lwK2/wCoOuN42bvCRyXG8Vk2&#10;fkI2nR4INSAnMQGRt23YoIIPNVwotvubk5u5yltwh7ji3bo8/wDnjmqrdNvL2iHyuYmdtkwI5qd9&#10;8QqqtPvCNvKwDWHzCJhO3i4OCNm06Bg4P95lp3bF5zjg4PhrBxvB3Mff6avkvcDbS4HT/nXleZc0&#10;7rGOLg8Hecg6cA1dpfPG0GTS01g5J4OO+awXGq28qCYtidIgRp+MwrWj5uaUs60k9SNoCH+Gr5R7&#10;wblyeP4XMXGcvmhH7nR+qRadTdWOWbY8EencTnYVp8TzAdCTBm2C5x8z6qJN3l7gtLnuaVhjyapF&#10;uVNs2zaXAjv8xZbsL9Q2oWatLhAnAekcXzoeOYXskCTd42uYFyUzDHTpmKaHBtiEU3d/Enmg+/3E&#10;8/OMfovKP1YTumAhx4IEMgYOCqaMgzOQfEVug9DeBOhYX6gazaiqglMcCT5npo87djD+2qjM5uQZ&#10;ORcuLU6JKg0m8RQ543bB47S5j2mTB6FlnB7MuqJoz1N5MsH2mS/tWSns/VWnyw9XrCOY+ft6V5zH&#10;tAo8jBsxn0F0lwovyYFlcv2qNjTYDlye58PwLpbbxtQbG2Y05TDMFszcXtN3jxwLzTpdmQ0xx8xf&#10;05+JVZ8Pon87uc209CNl88cz6p7IT24CCLzFQ9pErKwe63GQpSW0Nkc43MjEzPTj+EjFWPGz+XXr&#10;4iRkSO039AkPUnVgnJGLOAH1FfCEbRvThj0w8oaw2j7cH9utwaVz/tWwTy3GQ5g8fTWZk0bRs4va&#10;cAZhXHY5ANmxxDg8xB55tIbPL4YD5ycwnyLE60buYyf3iz2XvMBM6RjMYmqwi5ge606EcTQUY8ir&#10;dwpiY7GRB5fMB2wdRGBuNPkZF0xyYYZziyTIBdIU2zc7kCO+uaZfNG286wOqK2uipe8wDyfVXJ8z&#10;7h6ByxtF8Zt8YzxwdNTB25U23k134aAy+oLI7MYLkbjlo9NBj1954/5F5vN2u4d0l9oHl7gkyId4&#10;5PrdNWqXvHMYz6/MVPbjcmc+XpXFcJWOyQGMGdclNcdAgMNxkt40NcDIbg4x8xGG7i8TJwDRJnLx&#10;3McenH5i569SzaSAW7PkRx9NPbmQwz9NXZwzbNiYI/q/toC4twZI+NDy1CAOzb2Vat4GEeTg6aGv&#10;CDg1u4RZ7PKksuWOv+GsWhzB7nJUapbxlB4E8zHu2dQ27jALH3ENmlQDuZFluS2Tth1qlBKoHHc7&#10;6zF5OBtiHg5iuDx4P9RZjNGZY78djqrUwuM+oZeTm/TGSVY5j0YNRXyVuJiaXAcx3R9K58iz1nJ7&#10;LkBvM0lvzdvZkO5wcd21+2v6I5fQpakVnmWZfZ3CnzyYWZtrAyEEIY1zHtoG4NMccB8g10htAkb1&#10;49wQA+7tbiwGoG4zXwx8fN1F3aU1NsOQf2jNxk7NGA3MjcctAZw4/q48GlytQglaq0cbhuMbm1jt&#10;aaz2cEG5bHwHueYtkxyyUe8JAylUAfNLcueONbw8nA2e43j8sX76572Zj3xyBt8Va1XkvFA5O2j4&#10;x2lH5xYU9xMCVC53kwLer+RbMzZ7y58z4ZFidNuCRvXzOA9uAmr+Rb9L5gSCxHHprz3nM6blgsnY&#10;+MeODqLK5oNy2vwf7wLVO1CbsDH5VpVVwQcyc4wn6XlLAwv9Q6jJnGdSEIzyB4NVZ6NmR45W5bUB&#10;ilujGDPqrE6bcEjmN6Dp6q9nhdk8rmd0skvpckeT8NTJhS7kIwRx2lcJW4bNhsfq3EqwqRlbOEPG&#10;Tpp9xC4p9PjJBn740Sbt95IfBpwWuYpkvZiC2xx9QS0LZPQ5KzJPGYdO213n8iRtFyDMW9Pkc344&#10;z24FQ5e4cwTbBB5quBJo5ZkfNo+npfto9s/otzHNsbnTj5monH5OzKH2fvYJcxeG1A825dz/AJVs&#10;Gysl5zPI7HlKqt9oElDTm7R3RuRi09JDdmdYFDv17jIVcNzzbJx71rjnUcpOUuUb84l44y5NRc37&#10;XG+8jPKg84YrhPcgWzTCqBs228x6cA+WsZl7eYml08eOQZ3GpcIvMeWU9M2xh6fk3dSqtZ5m1w8s&#10;zHBAj1HuB7yA3fuiWe1443mYn+qtC2byO89Bj4Obc8C90m/hNDxZH4o9hqHqx72DjgBcuC+TOsHn&#10;A5jNXpzGfFJ9JadQ7jfJKCCDgV8+y+mvC4XMCoN9h7RMxnUqjmSy+i7IwaAtPlpN6bI2mN6xkWqn&#10;9GAuCBDHFvyF5/N/aXqxr+AenDJUWpm4I2GCCBPPJg5jHgj01Elja3xp15ornoefVM18OA6CnZKr&#10;OHmAefgRiVjHuyzcjzHfRiVzjudzzFDNt7Zium1GhDcamdHxzQVuyskqCeDbWNdU9vWmNzgXMu5N&#10;lyffEeuTZpxPBtiYI+Nc1VZXGpkPkHzFY6kmF4f1FzrXEwsj99ej8vcmqtQZmTybajW6Xrwblzgj&#10;09Lpq0zyeNjD1rumuOafqSznjtaZUYnFYE0MH97wL2HGfs/UvtnJfvA3zDfm7gbkmODUtqZ9n20Y&#10;z4+py1mNFzwcGSO79RaFNNojINiDyxLTdy+1XbHpzSjcqLZjbDPArtbbGyaXw1yjI68JG5/6SuFa&#10;VhuA9E/S5a8/yeFl9UdpCzSqiyVY4HvOCA+RYnUDjAPAHnDWezjaBMWxM+pGmW5HsY7zk5R3OnaX&#10;TYXl9q+4c9MzVvbCTiqCRjwG6iGjcDjFjvi5Sp84cWSY7FuBVtxOCW8EC7WFy+ryzmHZP6gHnDze&#10;XOD4qAvHm7X+onpfK3rmYgj+KrI8oNy8IfHwL0FKajknbpzrMHhIyKySMhOCNaQTZ+MPGiTeRsg9&#10;BEykQlDjJXDMjkiecSPGPGtCcN2V3Ig7gZDEPBBqJCQcVVnT47gFapfJxR37PAjFLyN6/egDAC5G&#10;TStrpyh9kbaWub01tafTuq3t9wEpMfofZvMZkTGFjk6hC8H5l0Izo+nJC23ma2nEY/N4EB2gbZGU&#10;tGdsztEt/kgXIs0ryYzh77ScqzHTWs7fu8I+5S+2dFVx6xFm+GVfSGTwLj+pKomU1c4zHuXCpVA3&#10;JB8irbcmBHRKVuELg8z9mHjjTNzTUPeMZEhkSQuJkryExq+NxjjzwKntyY1fKfeDbNjwd9QzfqG1&#10;Cca1s3lZHMxvdwnUW8VBS4o3OOxn/cWe7I3g43OOPTgHzF0hMHAzNslrylwrsm1cs9IxiVNiHMdS&#10;U+WMmOwUcY1Dpej8b08cf8VbNMJX/Zv1FW6gedlExhtfEWmia1u2sicmvcIY5ONtfx6ka0glaMoJ&#10;djvrnWYTghnOPoDQFw4JoeAi2kQm+YYrpv0zZqknGNsCMPUXPdUN8eSPjXS0nk7Z5LgRm/s+qNYP&#10;UFs02P5I1tQjLyfaMrJTbmMd6Dkj6iMUnL20D1TKkmjmBlZg4CIDS5CQEBj4CdNacztGPC7p2MOk&#10;98bSrwE/OtCbydswJg74xanfVbp+sG0YwRx8GkIYvArtL5gygGc0epc015XNmuPWkUnNNeMx3ORb&#10;XPbiV3i44ONbltQcXnJ/AslJojx99d1jH7R59lO6KT3Akxm1La2BnUDZ+9Yhj4B/zqZs/lbJ42wG&#10;BcgIr5UmzuXbtjDpx9Nc/mZqu2w0sXjG1WLIbeYDjJggPzFDeSu85BHYuLNxyufS3WjBkR6l64HG&#10;Q+86cHL8C5+alqtxfvGqh3lsLJtIp+XRy45rFuO1+5AuJ5w4HBfXYFeVI2jlx44OoLTXDc0ebyXA&#10;ug5Zc1qtw5fm1yvLA485EreNPQe+kMeMi6w4ARBqG8JgUx5kIg7jOvuhOQ1IXyQeBMkJgVAD28dx&#10;GBj01W25MZFZIyYBpT9PboBMbkwKZzkHb51cJe3GoHFAy3Gr5T7jTPg1I0NG3GkS4EeCBQu3UjUb&#10;TjWmbwcGfyxfkX7NK0cmb5D/AA1iTiaOYBoaSYENx8C5r1BY2xh0/rltRoQ6sI24E19pCRjwfhLN&#10;nDxTG5Fp+q1GV1zTVaamGDPYufEV2JUhN3NB5nxFj0vcaeCDTSI87iwZmHWxvpmonJtWou1sjwmO&#10;PgTLwmByfX5aEduYG9mDp9RASze9kVcNDrRLsntF7l7jeXII/LTNcPNMAfxENl80HB10HqR4MzkG&#10;Bb927WRpdUVVxnSbyskYsaPS8Y++rJvA7ee1+KJPuqPiavMKTL5GQxMgF3Jsb2RsjWDObRNJc3jt&#10;tmwI+/aXUmx6u5VKpdddvbEdrlrzn9oeRyHBA+x/Gddyz6vjNskF02qM5czlx4IACH5a88ag+8nw&#10;cF1dC7YtrTOaEwNzlJB5i5WmFQDuK39ncCYmB6cnTXTj4iHmzNRJLdv4CHbwI83eWSKtjng40YuD&#10;NwL0U5JInE0wExwaasjOrHMbbdoAIO8keAeO/wAxBxsyNs6++rFN3C6hyjTmcvstj7yfW6ahkIOB&#10;7ggVJb1BjJrJ5xML0xxwHUVLbdw0+t2juqn27KayVi2g513T+dc67XJX2OSyHUjtaismzeoHLNzo&#10;nz9MZU9tQl/aU+s6pI+p+2ueTbGyFbO0dpcqTj/1HPcvpskA70f4a2aRyskDbH31MqyVtpaylQQ8&#10;fmIOOpOzWx4zfp8C67GTepVYcxNT0zazbNn9UFlr0HTjuq77YJ3KprTr0pmIt6H5g1wo32mbnMd5&#10;j1NVM1JtQmU7Hg5YVwGR5TybM3pI4NK+A62FzNFXj6zMZpT4g6xtODy1ZKbmjaOxAEFyNGZxL+2G&#10;UqbBB+IqQ3pN6zc2V6ZDm2K3PjPPpsNvcWbMSYS6MfIz+YqfPBsnOe+XGobxmQLa9y1nryeECTBG&#10;rUpEucHiU2Mw8cB0yOVuQj56D9qEN8iD9sPYFbvNEGzU3WDmns4QZ09ONpk2mpM6x+XzgkZM6vg5&#10;4OMecFuBc87DRbbGR/eLkzW1Eyn25HLnPqeYuih0+3f523GMSyWnyNoB5AfeF05snke/kOaPgXPZ&#10;l1W4dNhU27YBZy9zNRgbQAKPmqhzjZ/MWAzmjAuuvs+2YPQR3/u5US2mTCXOacPg41gYzmbdr6f4&#10;jocnhVUnnWOXkjHjVJmFuAmDuK+VZONzHuzZZK4z5zL01KbDzh484cDt5Eepdm5c/IqeMY4ONXCX&#10;1Zu1iAKHbRlvL4NmNs5yA5auDecEjyQAtrKxzzeSY4+NPOJ4RnwK1O4ZbzrSm2blzY6dzyl05QdN&#10;smY85xY15vyPaQ9bZ41s1H7QJ1NSffsnlrMcmUPhPco7kqSrOzW2CA4iQLg/aJUDl45x/FW8Ebud&#10;yOaPUj1SW1zTOCDgJgjVqEV9w6G8rcnbkNnj4xq+EITcsd8qzFxNCQckAhp4c8s53PARIcm0QnbO&#10;ltn80bMGx8Z891HpxXA4HJ/B+4uXW80cxjxh04EpfcNfNHdJH01xbuUlSZdjDp0ZlqlVrN4/4kal&#10;kPT8pB6krh7yQ2hxrN5G3GGY5+BHqslY4CHjjPcXQwuWYkYidmZbTK6oeOd2wf8AMaqzEYxQEPj6&#10;a2ypJeONtjNx9NZ68le52I4+Mi2rlKInJKfMBkDY6f1Vlc4cEgW5ThwPdsZuNYbNB3uBWo3CJySH&#10;T5MbladMJg2jZYIAXI1T6Wp9yYmQC2wlJ4GwNDOh/dEJMTG3JHnWzUfPG0tbHx8arc0l42yZl8vc&#10;mJkAonJtHp2zWm88GZzjj/DVxZzxybgPbuLNpe3ZNrEbk4iXOmNaRK3ja2CMNrTWZsltwemEvcxt&#10;sZlSXBJcGxBYuRq7TSaS62eMz65H5ax8k4wEvQAydNOTulBrUjkZTDxmPu8HwlfKbZyFy95FyAfM&#10;XNM42mPYx4IOBQ5fVE2ecGnAkOhSz89Yk7A7cl2+n3a1gGXlrN64rAhmxwhBk8xDZHOG27Ajj5yD&#10;7QJ42/syEJ3h7nWKMrmEwJGTHGe4hpJwODgQGYOCR8Z7cCTPdo+PUjVrkmZeEvtAT9RJuzcuXOda&#10;pS9D7znscxXxnQd6YggDpwfDWW7JxFmmnCtaYb2e5gGDABNdsPWHX/UW4zCjyQdC3cWD1A3JcP4F&#10;IhMWaPmwumHh1wSDJGfqokSpL3ABY+4ZluLeNl8jbGZHjc8abNwsWNuGXCta2soc0qQgfw1W/tAS&#10;PjV2qiXy7fT6/wCkqfcZB4NRaaERPLMybtExm4cxoxvmnnOq28mhDDwIaQZO+n0mXcXAk4GFDXE8&#10;xqkvCETLchEdCIvNCZzDGpnHn5caAy8eBWpmPGgegrZHDmMamM5hqA8CemltsL30S2byMc1nQIHO&#10;oEfMRNcpcSw2oSbXG/yeR1HW1iOM+5ywfVLkWebSJWyYEOzZgyD07njXfhHDJsyzgthGLTtLhvaR&#10;NGxiHwAtwELdXnPLM7qW/h/Q4D07MwlRon6jmMkvJGXBBxowSj3rMd5yC2tgpeeMmzb2NjreYRDa&#10;o3lzneHyDXqaZp5i5KTGSPHsfXVklcwIbJHxp5vL2zkmCBWRw3l0tyBOIhvhIdUICQyE3bn24+om&#10;bjk2tH/ETLNuRyPHGk8twEwQcCUFJDuENkgB9RadTdJjD7S5BcgVbpd4IOexcj+ErhNHD15k5YfL&#10;QPSGCVw2YOfY2LX4lxDXlUTqfOTwRn3i5pICzk9ngBzPNR5nvLPribweWJT0pLTbKLoscyJ7Zxj8&#10;pdUSOg5SFsALkBSBIuV9nc4ZNrEYT3DdQhV1dJ5wR4Tywrz7mCbLW09B5YSpqgDWlByALY8Dy6Rr&#10;d0xjXHNQU3MWbmy29nar0CmjxkFtZc9RYPUDfG5AE1rBd6q6Dl/NWpIs1CqaclzTZvNrl6A/8VYb&#10;PG82lrk8BgLvapJg2jm1mA+RcQ1g4IabPjdy6uuTNtOYclVRlc8mDkxMcYLaslLs2z+wHmRolK5f&#10;vmeMFzy1fJfTY5I2PH1ifuIc4zKAxMCNpa2BgBkbi0/fj8Sz0kwbQDPj5yAzypHoXOCPkj6aAknr&#10;Z45Bj00VOEXFkl4xxkwQLVNn9NvX980HAPS0lT27NkFljg1I1uWxuYD1w+YoprtotSk2yg6f3lyC&#10;CM67w7LkLNsDQuRjF1VwrMJ52IQDyDTjItso/ahvmfVcGJy9JefcwJa1ti/hO65fmqjbbCZUkv3Z&#10;ydzYtx+WuY3g5tGOazKC7gXUVSPJi8GcxgCHHaXPdUVgyk9KHDfzkuitiXQ8s/1CLmBxx/L5HMZ9&#10;UZwttT4hVmM49mmJwxnuaq1Si5pMYyTWNhpwWtQiyUg7z08ffIVd19f8pwxMnE4I8sQQcA1Ml7wj&#10;YXI/EKiTOTiM5wR8CMOJWOMZ44+ms0sSVWVtx65jIDvHtOOM6u0wztj6FuBByUe5jbXrGRNTuA4A&#10;3CRkyK4SPWIDfD+zDLy1W25NzF7/AJiskrbkeDyA+oRDyM9Dme2CQ09TjFs2YiHcFprm/aZtMczh&#10;zgg/TXLs0mjneefy+WmWbxzGTHGsVOG6bcvPl7TorZ+zEZzeefh3VvDyvGzYZw3xYBiXJcjnhLmQ&#10;/M/cT08qRtoQBAXAPmET6bXBdUaFUk8ezJsDGfIr5J5w5bS5jHGe3APStrl2YVQ5MQEcALcA+Wof&#10;2smLkmOPj6ac6E1pFebNWDxlH194jIsfZysUb3OC2G6obOcDNkjPbjJ1FZJGRs/cgbB04B8wifdV&#10;tsH3G5EpeSwTFjBBqXOXa4FMqhvLmbbOfOPVGNAZWRkFyePuNxfvoO8mHtN42pGQV0d1OS4eUntR&#10;y8e6wLkA+WNXCVjskvGAJuFuJWqg5OR4Q+BjcueatCmGzMfYt6M7VvAQv3Yhc+T3lbteYBzeMg+1&#10;gYD6JC8y0j1UM3s1cgYMwFIHS/bW5SPZG5M27SMATcPT9z5U9OHEuk7Y/ZQM/wDzPjTnVKCkGzSk&#10;5TKmTGB++3gw/wCxC4MfvKk1hWg4GXtj63B02QsiyusK8ZNtFn7Q66hFzrNJ49fuda6RR0tYFxfK&#10;w2gOXhMDbTgWeyt4W6phG+AaJU/L95c5AXFQRjzcZICZ+otCo+XjcvWMEAM/MQeYS+zY3kFu4rhs&#10;/mA2cxPHY5YiqeamorSZvUji9MX0fxVDlY8bnHGk4cY3J441Mb2oCZEOGjLxuO5j76ZGz/ERgZBh&#10;Jjj1I0t4xkxqcB6Ry8cZbPfItCl7McymNnSbhb8wiqsrZkuAwfqLWpPs7cmZAjg43Gr8kCU8oSkP&#10;PJeOBkB5f0encWSzycEnb3PpwDWhVw37NbMW0b4RIx+UqT2WMLLeYz24ycsacjsiXip+Tjtncm/D&#10;VV3Me+4OZbTziYECPdr/ADEyS22bAwahiJQke3NtxxpD7N44z50NeOCbsgJB4+NfKCdxdm+5XMYT&#10;3ENcOB/toDb8Gn1FD7QJATnpPQgGHGRMt3FnOhpJg5jLnOg7iaEg6COhA2CTvMZARwakavkvnmN7&#10;gjWe7O5xJYCH3+7yumrVVEwl2h2aDR6dzjxqFEK1tfTlHkmkDtmyB6fMTzhwNgPHfFp6Vvvqq9uD&#10;bSVjB1nCZGNtBxnT0wjKTukwkwcueuoZLcAzwKkzieEbOcEF3UV8cTj+rscYLkdrUTqamlJW+0N2&#10;cnj76hkmDkxDxqGOYNo8/mfFR6XuGXctIdUoBmXkJHkQeYDJGTBBxq7EI2jHg0sBENeDG25Kcl6j&#10;80GVzjJkjSpsmpjj1ESqG3+2lR7f20F7gup7nbR+jYKbodzMpc+eRgLp8tcu1AP2k/1V7MUnT4zb&#10;Pn1ljzBanuZ7kS8i6oZjgmJ/qrU5fcqbj5DDS2arCqs25ONPEb4EelZG1zW4ENeDJGS9HwDURCkq&#10;rjmZ1apHJ95zxoONneLjWnUfK8DkEcfBzUhz6lAlO8dpEZkNn/iIPMKX3lsDQFj8wamXHMFiz1Om&#10;nvtJg+e6vOE3Hqu15hD7L0+lg8xZvOLdzP0+ot4ZvBvx5AW4/LVDmEnvZ409PeETUbRj7in7xMYf&#10;00BJvLYnlrQiSd6wc5NSDy1DnDN6Ed6AH1FvnMvQY+8mhGz0Blqkvmg34wBj4/iZI1ns4bjc50ek&#10;ZBmbY++qPJIUFwIMkA8mpAT86PScjm3nTI2492BePkRhm43bRj4CavzrLdNNpEIAzgmAl6DT8xVt&#10;43cmzh4FcJ5K95bXg6nw1W6buQObLngQl2yPoqbWQ5pvsA8l36fAsfcEJAQ+PTXb32flL9tyM4+X&#10;bWM1RSbYJD4wZEQsnEY0MnjG9w51GMdw8Ef8JHpW4skycCsk8osm7XoONUkY3LDjWm5ymnPJS1Rv&#10;0nk7YLLGbgJ1FapO8kpiZz21zG4qhzHLrMB9FB2bhyEmOBcx6la3qGMkHQp5gq7cc78mmz+XPGWO&#10;/wDTIJU95R4wjx8tYnI9okxjHu0Z1s1P1I9MM4XOpAkwUyoLdyQbTpsWd/hwxK9EeDuKHOCWc+lq&#10;KyM5eOPWg07fUTM8k5DdC4u6RNUw4t0JyhUnOHMH4i04jO82PeBzP21ldNsyBcggDxjLpjWzW+/B&#10;pp81J8OUZpJxM5idtYyE5Y/fWGzymySeY5AZLq6crAY4HrGOPT6qJVBTbacMsloZrS5h83pjbTC6&#10;lRhtP1BgyGWqN24zDwcyMiwFxclsxs+X1FuVLziyX2nUgQ7TasWIhd2tgYeUvZHvMHGmXg20Y8fL&#10;jWtEZjMPHB+mq28pPGPy4OmuX636h0/RfTOD9rFCFC4O8gBkIsfl7e8M8HfGvSab0ON+yO2j41wH&#10;WFNvZDMTwR6dtdry/lLds4XNYzptwqrO22c44+AiuzhuMwsHMVVsbyj0jJuxLJuNdec8Ms25IMka&#10;e+7E/u1dm7McZAQOdNB5xKxxks9/lKcA84qTtjObTjHaWwbP3G7D3Y2pATl3fGuaZXI3sZMi36l3&#10;H9XAvcYy2iJDk1qLoTjQppS+4Ocd+3B/OocvIRt1xfiIwSeb42sm5w1ldx7vvlx+YuFmYxrDs0zf&#10;pmnOJ49CTkfCQeYDevHII4AZxrTqLl7aD7yD6ZEemjMba/AEBcHmeBcJMyfTNrjoOnRjLVWMMNI4&#10;K2Lj5fmLnvaJJy3N/g6i355NMc6wG4CaZFatolDtuxT2bRICC/JgWphcp0MuPf8AE0xcnjOpivr+&#10;U4bp+eOWxMcC7e2X1QOPP1uYuFXjfdiK4U3UDlm9BHAvaO6eZXVHcm1T2YbGZNtO4Ll++sxpuucE&#10;xAY3lKyM3D2ay6z3PMVDnlDuWbfBGDmcsi845lhRaq3/ADnZ4V0vuL+U26cbT5cyb3Wx7ltUN/tD&#10;l1R5IzWI/MXLdQN5izvwR3VnzeaOREXOYv8AZ3EqsW73/wCDDTm85y+2w3mo3DinngHLc+TzFoFJ&#10;7XN/sBNxk5i5pmE0cuR4I09S+i5xrt9eTlNTppI004m8HzGAjmBqm7fwneDOaENyePy/fVbcTgcF&#10;iOD2c11YyzrRzATq4+orI8nA34/fUCMK1Rpuydp11svcCmTLHHaJB/IqrVlPuZU5PZOslourHMtI&#10;DQ0epaW2faBtNRax/qD7/wCZRzUtjN/SaiHKkq/UB2c0ZP2x4HOmZYDXEjJAQ/g/OtsnEjxjyXSf&#10;zrDXk0Izc2XN3ArcNU3tmXmbVdwwGi6gJJJ9j+KvRqm6sJO23I5i806sbjDNr0HUXcmyOeOexWMY&#10;bRLfMVvM0JTVWfMI5Ym7tZ05T9L7sQBozlJH01dpg3HbwctB6fmm8tj+MaPEcDMvA8nN3j2KEnZM&#10;H3cctnwI4+AimVYzbTIejpx9RTKsk5HLkEfl8z5EpWMkZAR8zzF12Mcpqo7PmOfchttfynnLtgkb&#10;lnMTmj80qz2n5gTggXe3rAbOxv5Kd426eovPGX3Gzlew8sZNUmKeVZ+F00o2CV58ncQeoKfx2I4F&#10;ZGcv3lleVJnBHMGe/wAtbJjDLeX4BrsD1f5Xgc5z8xcfydwSMmddUbF55u02Y+DlW1gczIa3HyKz&#10;puWHKVLj2Hezi5Kh4I7RICIP9oG0Y8HMQecThy5H7/UWbzwZGwzxxrwPl+E1v4j4j1vJza+38JfJ&#10;g3bGHk4ObbVVmAxwDPoKkjqQkA8EavkvJvjYHjGu0dCrMVM20zFwz9pP4Bpncx8cfGNaQ8ke8ufL&#10;ju/voOST4L+DzV12MmqqOeycIrbN4OAmdXYgxwDvBBk6g0BZyNtGU8BuO7zFapfbDo8yBbTnmZSZ&#10;uORuYHOT6iZmFJk4/wCIr48Hgcg8HUIrU3IONtgjSOsHdEkx/d3ochtQKmM3DbQ6dvzVsxG44x+Z&#10;9JVuaSdtGM8EYFmOmj0wjmnaRJx77eCD8NY+RmSCxj6i3ipG7mWkxx6jVVvs9t5FuBCZpE6EYa3l&#10;5AubJlsG5uQiAYIP0lDmFLkg9pDqKyS9wMzY8EfBpLrbtk55yKjnutJwRyTHGBYm88cC2ytBtoyH&#10;g+KVZiNmOPJArYRmOJlHketiby2XTkjnjKoR7s8Bu7oYtNyPIsNk9PuWGtAr4TdnIwG5ZkPGj08p&#10;9ybJAcRIx9MuQyrY28xgJ7SDP01aiVRLjexzUBfKG5HxqY8k8xC2AZg+3hr5gkXCwlR80mzDju4B&#10;qh7WPaXp3MHU5i0ik5g9j53UWe7YBkbEBjtDuC6SS8c8yuVzgjbJfWkSdw2MTHy4LWoue3DxWqTz&#10;yznUTkN9jD4lx6lbLxk+yh5O/wCS4u7sT9hcr15JxmZPmBtN0z5ZPGiezP1h+x5C+k8bERICalwn&#10;cWeTyqO0pjvN9Zjsm5jfw/oj7t4WzNmOa3wm5zfUW5Ssj2BsAMepBy7axOg5g2kNVsTOfurj+SNd&#10;OdjjbOTxwcA+X4MCsutSaaSnkG5CTHBp/wCNPPJpp4IFZJvT5IyYINODpqty+l3sF+CMFu2X865i&#10;nzDoTJa0t7zjj4yIPI5fvIz+Mavm0QbaMbHzx8xU+myDCQ+PqLtMX2jkpqd0ht2+O/AbjVDmjwjA&#10;mCPTtrcpgzHAQEYeoJYPtAZ+0nwK3umW7aLhI9qA4xgC/By+WRWpu3G8vxsziwEWSt6DI5kPavxb&#10;Srbh45lpAWTlQ5NfbH3/AFDq6Xy8kAzubGtaRKn7cyIdz3xrK9ndcXtF4C5Atak80GG/g1LgrSS8&#10;ccr7UCF304Y1SafZ6Z4I+NdCTSXtnLl9GbUjWGzhmSWuTwdxO8rbIyqkcDbOc60iXzRt2UAPxblx&#10;ZZN7bhvjSlBCbvg8tSuRoxI1Dy6zTI5OlK3GpgQ148I5Fe76ZkbgcDlVI7Ip/dHppzccCel7jdrE&#10;fmKZNBjjvxweambemBPAPDcOf01aqbcbm9Ym8sqDs7dpGCEwEBH3EhBYeh1HkbTIYHLMAsdq77iV&#10;UN20ZDmg04yaqG7K7jxsAwT27gkztcnlmUgsguR+YibtA7aMNqyeYL+A9zSXMc0eDjJjVkqivMej&#10;H+oqTcGYmRRCbrS7Ssl6xoctdsbD5eOMl7uDXHNLyu8T6i7e2bk3YYNfpLkec3fZD0HkvaaTNrgy&#10;BbZ9Ty1zfRdcOZPfgcg3hld1BrqLagPf5Sfxrleh28uje7hMtSAn86i/ZzuxZFgjnlP2sz3aBT7J&#10;4M8yloLcHNtpbN6oZbsdg8tanUKtmeUONs5OFmfJqj+dco1IzJJ5jg5a9IfunnydsMbQJGO4eCBc&#10;xzxnZXaTNuOdy7Bf1hiXOtYU2RtfgjX2C8HpMQHBnWx0e4bB41kw4MBFe27gdv31dlNzQRC2jfmc&#10;wbBIDHwK7MyDg5K52kb0hMi0em5gTQgXm+TxbDroU01oY9TJ1P3FauyyvBgvafxENl5NPpY1dht8&#10;Y8cGouEfk2wmnXJSppT93L92sfUVkl+zcsetHwERiXzQcHxDDWhU/tAGYeCMGdRZLJ5WqyIgthQo&#10;vmSDPZhR+7ZLCGjkZGw8ff8AMWzPG5HOfmXEBeMyBvwR8BEhHMzatwH4VRx/UGjMc6AzxmRs5s9y&#10;0tUrxmO5j+FqKhzDdnI8fWXreFm2qjnn2TTU4RHDaBsCBQ2bfGQEaPUfIxzXnJPHG4FPAbUgGtp2&#10;0QoHmZG0Y8EfAq28leoeyBJu8xuccHARPPBkDk/vVagS4Dt25GxMHcIhtQPMDbAjxHGMeC/nVDqR&#10;wSMeBNInFPZzzdiI9MJoNzngWbjzuVcJfbjyLQJA8zl+8/OuiqTkb3cgY1htPzRszJjjXV2zuqBz&#10;glmAC5zmDJtjRLDe5fhKktrN+2byuShcgNGD2ofUXXXbF4efqLmmm6f9pBHB9W4t+IOy2vfC1F4x&#10;+8/U9w9iRjHKSB6ged+M9u4udZxVBLeO+LmrSKwcOXN+MOoqGSn98ZHgMvialbnUETrWnMe0CrHr&#10;MmPzEBldeNnjb2kGfzEN2oSdy2Hgj4Fj8nGTgjAvVsN+EPOMmlvVnRUjbyGZOch10JQey9k8vxxn&#10;uRj0lw2zbk4w3bwyreKP2kTFm5BBAf6inz/VyVbDyzDOVGbvxzqKoNmcpbNsEHATpri2tKb3ZyeC&#10;DprcnG0gjwu7GOXH5ncSqiRto5VvnMt8z3/mXJYxMqF+IkHQ5N0Sd2zz9qxxZyQfpqk7wSPgV2ry&#10;3vJ4FT2cvJGPHAvVIXZPMX90GkmGBMjceBTJhKyQIa3b4FcSBjfMA86MS+aKG4GMw0pezJcQML4N&#10;xjz99MyseMitVJ0vvislP0eSAh8YOWuRmZlUa86iFjGsK2Nu5jIeC+pkvk5LZ8C2yV7O3Jr6Tej8&#10;BDwfhLkv3siGz+77TE5fI+/Ar6731y3OFWPsvdr8EfGnpg4bRy73/wB9ZrcnrIdpqP6Ks5jIMlxM&#10;kcWVfNzbXMEfAmZxI21vGHqL0VLknMUmet55g66XaBDEyKtzRvgIrJK2+njVyISu4ZdrjWpeQcDL&#10;H3yKG3l+DPBxk/nQf7QDgHgsZ1ahzRtAyYxq2gfcdObJ5453Y5o9S2K0RZvUEjbNnL6CDg5ltVuj&#10;607KmODuE0ra1SsKTI5ZHmQf4aQBg5B3r8H8RB7ZA54E9cc9ongj6iuzNmOO/jBcuCRSUA2n5hZc&#10;ggj5BOmtIoeebnMd2jOIkBC9RYPPGblmTHH/ABVaqDbkudpR8A/MSei8walzjoqeDHG9PBB0+XpL&#10;PZhWD1m5sx9PlqG3nDn7R3uiRKcMxzKbYGyidCV5g7rW+WaRS9SOd2Bj6mknqwqgkZARx6dsuoqq&#10;3cEbEwQacCZnEwJbSEpUPdNcZ6SrLJD6+RQyPBxkxwKqzBvec3uXcRJwzcwNsa2qTFuGXFUaZ4NJ&#10;GKDmjYzndnJ7cDjTGTwGWbuLnHYVqk7cblseCDj5qc9O0ELunY0rpvGPGbp6VxGJhI7w9bj6iA7N&#10;6g7SkIMZ84xWifsJ6aThxG5swA6WoMS8ydbbWenIqqM3I3HvJ4IODp+NaRRYyNrDxtxty3VDp+ny&#10;RvcZgZHHL9yNaE8Z7sPAFWpmkXRbRs1eEbXN5g5LwW8rAagcEeEPjBo+YtaJNBzijwQR/epeW3pe&#10;CNZjMBjgZWY/w10HRmK6acQzCXsjT58E34atTiXklpMEfANVueM3Mc6PHBdxjV8rB4N4ywR860tp&#10;O0o5hxDl883MhzQWsBNL/wBqDvG+CYypzBqQEWekeY7EcepcV8ZuPYmOP9RJckelxsFN1IS2fHpo&#10;lUFeMgjxtj/eBLPW7PG2AEwOZzFmNQS9yF7ZN09Jcw7lJUncOg/eBq1GqbN9om/kfM4z2zatv31m&#10;+yOsG0nqeauTcdotu3x41jI5e5ZzE9k+ca0/1fKLZVPOjtnh8/MVroUXHJkM8oy0PlzWx1m7t6wq&#10;OtiPmDMBcDjU3Ya3Ki9j8xbPWJp9awDFy7ueP5ltlD03LZC23Zsx3dHngyRlAvF8/wA529QuH7qj&#10;2LC8sxI24z3mlqb29yyJW8ZEHcPByplej6a57qzbwylrkEYT3PM8a8k/dLIZdu2dPN5miQu4bnN6&#10;hl0tv3j8tcH1z6whDFPAz8oo1SK8rCdVhOj7hdsuP7ML/EtD2b+reTeMc+04B/2fx/MvQ8VyZheX&#10;E9Xk5FrfpnFOyeVzba4+0r8xgMrZ1XU48DbeiQeWNblSfq9vLeN++EOAnMGPjXYMjkbKVD3RiGwE&#10;aO+lgO2CCDjWRlf2pymbcNGiFG1B5Gx6+5u8RzHLtgkmZ54wXIxqGWjmwXOQAsH8i6dmjTc/kIqE&#10;5p8Zr3xNRc/D5tnsZ6b5PHqWuwyu2uOcfPNHRg4Fibx5Zen1891b/MJPgn3obfFXKzx4OB6+gN5q&#10;/qTkx1irDxHmbbNgHOBs2xzG1IyLN3DzBfg8xMknl4YLNrGNAZhON5JjsW/pLuzmbzqj1T5eSOoz&#10;mg4Bi1F6ZW8A864Q9UNuO5PDWM9oS7dGRz1l/J/7R39Tm5C/yn9BcppqxUf9RMIMZiKZKxtg5I/w&#10;0NZkJAodzGRc6naUbTwlNGd7OE6As5oTXgMlvBGxMlokCZI81McYFmTU27gXiePGz9t9NAh8zHy1&#10;DOMkGeD+Gpgxkt4/01zLdBxg3rGS8ZqYPHHqRjLzF54s5fvg/pr0V26R7zTL7GDlrzqp+edmuca/&#10;rD9kEvXjxf8AYeI88p/6gDXDPARXCXj3kWBVucEvOTmg4EYl5BxlAvZzhS+SNwPsl9/EXod6s4xx&#10;0oD6v7686249zvwdwnMXpB6u7AX2PvB4Lq8X/a//AOyv956p+zn8X/sLhMBkbOT6GRWSYEx2MfTE&#10;rUOVtng8cfGhtQSgUAvfX8ubSlWHsNOhT2cv0z6HSVDINtGPW0/LWkPPuWBYy8mA42T4Pf5o10/L&#10;9TW2GLk9oqrxwN/Lpq23FeZtcOCM3p4IOmVeijOoBhbHcwWsfLXDe1SX7+5O5D1Omv6q5YPCuYN0&#10;p8jqBzAyQKTzjHNcaYl7iyM8EarlP601DB8VdQxHj1BzyX/hz0lofdjNgYz5xiW5SeqMejH5S5vZ&#10;0HPmDYDmWnK4gILlo8SpHoR4DMbcY14RmuX1Tv8AEekeuQprY3kHS3OGprfWHjWSUnVDbQgj07nL&#10;Wkt543Dx8BF4zmMY2Nt0HdQpqWlrEfBk5kCp1QvMGTuI/wBqM0FmDcZs9/Is3D45jJOnsLJk3aMl&#10;mDncCXo+oqHtIqBs8GDBxq+Tin3O8HD5i51mkrcxzGz5ZV7/AIbDKXQeZZOa0JM2b0JAGjBk/cWn&#10;020I8egx6nmK3y+T42QILFtPS+X2eSsbPzotv6jTxkJo9UkrlIeDT8u0hpCDgLonuIk4Zud51gJ6&#10;aSMdz+7UCcmqrv8ApFr0tHmcwcuRgbcxDXhCBvh/hozSbgm82TcaDbWKgGzsG0uVbIo4Tepl1j3a&#10;1RLCJK6tl3BH0yrQY5gOMeMOouRZO81AGMfmLW5XNNPnZ0vmXllcdunoCMLmmsNrbkJGNExtsH+Y&#10;s9lc4IXPfV8bvN5yczqLz6YhqtTp0PtHm87I2v8AxFm9UTNw/cnvMVrIGCETymxx9dPxk7hVr9wm&#10;bCsMyZ1BuY7MYLmly0Nbv95IDHyVY6kkfs+Pvqny9+NuQ8EenAddHHqarVi9PHUxHJqbWw1ORkZW&#10;8ff5qodQN2Txzjj/AA0ImD/dtbmdNDe1Bx5OXpK+FwuVuLFOcHmUrZxkRJ4cbMZoLOQfTVPZzHds&#10;nl+WjDw43g8Cmcllunp+OvANQ5VQ0Kr28GSDTuK6yOp9++JANZw3ogrn2iD/ALEdp+RuQkwRnVnF&#10;CR4WK8fEEXN7hVK0k/tJ44OppDRKRjZMx9IavlaSdtBJXzmPprAXk4GHr9Je1cpusiHDcwJ6ZxsE&#10;0qTAM4Q2tTVVDqQjl+TB8L8iZbkbRuQfDFdTLicY+Bd3TUcjcZvNHBN5z9Nbxszo/f8APGDmC01k&#10;oyb45PHGC3bLy16D7GZK2ikgDwAt3NRefc85PplHZ8m43qGj9J0e2g6Cuw2+7PccAOYtBk0kEJPu&#10;JOOMmNeVUqPVdNvbKGRmSAhzRqH2XvOeDjWpvGg9zwKrOGe5tgRwdPmIdUo/OmpT3EnL9SNUn7L4&#10;Hq06VuN5Jj7iscY28BAxwamkk3RD90nO08psgXNmDTg6atUnoMjYV6Pj8xXaaOBwfOjw5gO35ahu&#10;V5Z8oSUMkrJAI8caxOuHhAjPHBxrVK0qhkwHnPkIuXaonG+DOEOpGMvLGVdry+ixxyXME1SlF22f&#10;2zEOb+GtUmkrbdnAgg4BrE9nc4wD3ax7UQvLW8OJePcsca2szcp1ZFjKqjE5gMvc/ulcJW3sjB+q&#10;g5HBI9H9O6jwyYCAwcFq0RDxCQ8zcXh4/wAJVWuJfjHjgBnGlVFQDlTI7kOmuUZhtce3MHMjWnjI&#10;TW7izMyeTUrbOkO0Jc2ZXo/qqhuNomDIEHmrDXE8cmbY4Lvw0SotvNpxNgGbAKSDlEXQu5fT3DLT&#10;k2s2zSJpXhY/bAnVVHWjl4PBfzrWphsjx3479uDqf6UNk9BsmZLMZyk/300hLolQ90KXaVuXzhzA&#10;MBr5SQE1bfAnm8wKa/Gbg+KtIZ0/ubbOBc9kqDdnp20d3AopqFN7Y66ruG8U3PLI/abtkimVJT+A&#10;QDR6geYsTbzAkDbnq1UPtIbQEAwf/dSeb3I1EmEP601SlyDuWVtlNzAYePgIsNpuTuWFRnCbgJyy&#10;C4I4DrYGbPo+X/gWZmk1G1jHWmhEGOAXmQdNVVx95OaD6ShjmDnkx8d1TJ5L7OjBqQKJKTTeEiTT&#10;eR2fhIxL2eNsfGDOqGRxZ4P01dm7zGPIe2kOTV2x6XDzOTjgIhtQSMcA8+pB01fHBGwR44+mnnG5&#10;GbYIDiXMOhbthqdb5ZjM0k4wy48cGnpdJYazzucC6ut+zHCbgtWlz3NKLJrx6o7azJuMa0fshOSS&#10;RkYvPz2liW1DZmRs9AZnqXOmtmodvyMepb5iuEwZjcuQOb+RbXJqZeOl7nwmXmUqkxDlfsN7KmwH&#10;MYLcY1sEvqR7Mm2ODUt2lfZpK98l3vqhSMnZpMBgFH9Re0UdT4MPPnOqKfPJg5jvhj40zL6bmLlt&#10;zxDg+ItCcW3JARwA+orVQ8vE5cgCYGTy1yOT+zNOghfaRUWzE2ZAgjV2I3c7tnRieU/uznBBwKZL&#10;7cZANr+ci5GZuNsOnRt7ZVdzI2IDQtwLTWB2+7JrcxvBngj07aDjGQPH01mOhWlqXVl5g9GACbOL&#10;TyKrDmBI3III1armPPGsz1MM0lAGcE08HfWYuCY88fTWkVQ8FAPJxrN5g3xucCthYyoW5wm8ws5F&#10;Mb1BjJgg4ENZyMjlzkTzinyNiY+4tmlJmbxMbuCGLk01dpe3wDwKtyNvjzxq4N3GDjQ6lQ5BVZe8&#10;xkwJ54PHYwIPNBigc44FDI8wDB9JR02n1z6it1I3xkxwKquB7spk0mhN5OgI5hjJZ5dxaaEtqMS5&#10;VpMbkJ+p1EBcNyR3441am+Tj4ES0+CPgT+0HdAMjGSMeP6SuzceAeOPzVDbsxwNtFJwTHwaadTaH&#10;aGZg808EHU5iG7wSAfmeWv2YDJATBBdwJhncNx6fw1d0SRCXB5xMNzGCOPjtJM3BHPABQ3DPebEf&#10;cGjG8EDoh4CC/OkerC3rSyDIOPg/9ip80eWSeZGnhvCW/cVVnE0GH8PqEQnFiXTSHMJg5cjPg4FT&#10;x5B59S4JJu4IYh4OWFWRuzGEmCxcjXTJRUYrnWmSuCOY3PIyc0aeJu0GfreYtInDMYbEH6ltU94z&#10;E2Jk4CIcRdoU0cPTNsGlgQHeBsG3mI8S137WP99AZ439ixh1NXUSejBzikknmO/Hf5mqnpW8JATH&#10;HdwIbPGZA2Iw+Vy1DbuCQNj/ABNNDsYmozOsaadLyDMQ5oEuzyR5PMVVptxZGeOPUjIJXbfL2iEF&#10;u31FElO8O61TQO8Zj4IPpKquJO5Drdy0t4ldP6mPmeWqTWDxtASzAfll1FtpInJ2rGGes244LEcH&#10;GrhJ6sxj3Py1j8weFZkwQJ5m4IZyA0C2aLTANyZzByYmfgWtSO1BxnzrE5XPGUBMC05nNBwfOTmL&#10;FdtNK6TTnjgYevbVbeTzBkjVPcTTUBHzIx9NEnA2zkfIFqaiHJHphWm8Um4xy5jB+KNXyVtxwSk8&#10;cYFm9Ds8bJjH39VbxL5e2jkoIOXpLrcZ2gm7R5g7RGd56+j+LqLNyEchyaS2ysG4zTZ9B8UokI+z&#10;bZcxk3WtIku3jHpe4c3MC1ogxwS4EEZ+Xqqq9l43oIG3GQumtgqin9wkp4I9ONcZk0qtjnaYy1in&#10;sMlJMNTJqQDTLdwSMh4+4NDbd6xH31amcrJu2OAGQnlLoE7RF3QOMYw54DlGobOePTPccYMg0YeX&#10;IHuAwOkpkrl5IL+BbROXaXzhk5e4IwW4/hLYGc408h7fw1j7duOMnPuXOont3HBowLGci01UuqN+&#10;+1gwuc/HauEtIO4rQdzAHjWV7wNy9wLSKblbKAmQGdZUxCjahOawtU8rCYwDBAz6gk9Lxz4zYEBu&#10;NGJeMe+44wctHh1AJy5WNNmqV245ppRb3Bkbx62ZcjONMknEx7/TR6YOCbsf4Yky3zjx+YJc8/Jm&#10;0lA9LJI5c/eTobMB2SYI+AZVamEwwCVPqT2y/gWY6aWpSZ7VFSezWYALK5xVA2EuP1DdNXCaSMkD&#10;3HH5Sz2tJGSBtvPxRXBrpuWYSrY5z2Zc2qQco7RJoSa3+ppLB5HL9wc6wP8A2LvYcrpyN6cMDERN&#10;L2nV41g+2yVy6VEBuYLcDgV1f0slyqqzwt31CZT7O8PAHUgJ01ldUE3Mj6CM/LLpoxs3I5uHx3bI&#10;1W55TbmOYnjNwXUUk5ZKTmGnnBkV8JVBHhAQd8iA0e3ls7cngj04B+WiTyT7nNscGn5azHJVSUJ7&#10;wHrgY9y5HL/nWMuJWQxMcAF0JtAb422TTgtCKsTZuCd8CRy/2h3MIYlcrc2850et6aZlZMY/qKYT&#10;JnjW1cciTKbZto3OcHLW/N5eNg2x3yj0vuyxORkGGxBBqLbJWzJxx6kZPNXC5+bW09IwsK1JVW80&#10;e76+eR8dr8iuw6g3ltnPnTxJWM3GcpPiLN6gpt7A5xtjl/FXMOfEnHQpS6MdFSNm2Nnv5LSslxtc&#10;/u1yuznk2YDsmu/iKyS+uBQDz6kd1cjNwrjaTkzqiX27dny0eGNtHkj4FjMnqQlvH30SJUA4CHg1&#10;fiLi/UrbTp05NJdnFQanI+mgLgY47EHfVJ7Ux3zao+mj0vec/GugRjKxHWjzi5GMEHlrMagcD30F&#10;kHVV2mDxz3OAarbdvvL1jHHphHzE9Kau4Zk2bZtrNOlcwxtrPfQdw3xkvJlxNB3MfLgUPtAdvBYy&#10;LMSlS+2UBhw4xjBBBwIOOYdyMGTloa4ngzOcGlgSJMBQX9DOtOElRO5wt8HGTJ5olfKTnGOY4DH6&#10;qxNxMCBc++rtR8wJG5xhBnGVet4VOycJk32GzN5pvhZrAHUjIX9yBcr7UHjaB7NbOnbtrqKj5WSD&#10;fnMZ8hFyvtEkbn+vIzdNdclJzxzHVlQdpDlXjGiUrl421OTUxj2zdMaZ+zeMl7uD1ENeD1Dwav4i&#10;06THA9F1R2bOgRmPk5qsjjbA2fvcZgLH54zIF7jVDGMkbnAkOxljbCc7GpeYE3kDkN3AQuoulnH3&#10;a8G7gXOtNkLBTkqg5kd3lr0IbyNs5lzHQyWhF0lwvNlSunsPQeWUWXrOXSTzeW1mC6mWdUDZkwQL&#10;fp5TbZgPGsxcW7Z44+BcjCyam9tBtTYVfcORdpjjfCY4z6xFW6Tp+yyfR9+0hteTDHMT2fpKZS7h&#10;zG2PBHwL2iF2TzKZ3S1VAPBYs6cdpZ7NCecdbBMG9lsDxkEsTnDi8T6iuM0hvKoLbwQLctie3AlD&#10;MqjMHUM8Fu2qsHcSse7Y0zL2emdRTISmKGJQaRT7fedY3m3F29Rezck+kPasGpHyxjF/qXAY5hub&#10;ayvTL1VyEnFMPm0Z7YR6tz30hM2rcLnOqM9qSRuWAwbyAWO1qIlQ7feSAlra6OPmOSEQGtJwQ0xP&#10;AHgb/vqtyOaOWDnGHnELbuLE5m3VPOg5e7x0USnxv5tu0F0gW+qQl1EqoJ/VL6DmXBK7SORjlUuY&#10;tu/zSEVVrBm2gZHjg/iLwu7qZcc91TCUqIeNtUS/BOj/AFV1Fs3by5m2BePbjIJYntQtxz7A24FM&#10;pt4SAgMf017rk0tkxDwpLumyEg9aNlbwfZuOP8NEnlSYL8GksB2P1AQ0pwQXUScTAke/Rx6a/n39&#10;zGyWvWw9bdmaoqKzTxzpuYmCPTTMwqQYSZOmsqZjcxucYdT4ie7Pcxk8xedZPkjom+3XWsiRk2sN&#10;nkc03lHaomgwsjx8yNAqeb7s2VIrycEC2wLneWUW5WtfwnXOdXEsYZ6zqAdw+M6Gs6w9pwLDagmh&#10;AkxwcChyOqBxkxmB8Jf02nkZVVh5HNzPll8rCuHMb0EF/wDSV8pu22HjMfP5qyVwRsZ6CPmW1pFP&#10;txv/AJFi8wJUuIhaz7jH7xMqScYyAs6cCx+rPacljOtsmkns/J01nswG2CTPwXUcvpq3B2TcYy3p&#10;dzBnju/DUycOBs78dgWBad2o2jHjjWV1Q4bGGeP9NexYbJ9Sk4ubV5YNlc0c3P4iPTB5j4OC1aVD&#10;bziyPBAD6atTchHJAY/qLoDLT3jrSg6bG8bZwdJTKspMcDY5nJ7cA9XVT1J1xLpPKccfGgM4mDma&#10;kxueT/OvCnYyWyfIZ8p7SibF6Sv5jGWdPuZq5A5NyB8u0rVPCaYIINRXxm3HHk6NrpLJasmA2GQO&#10;pGu0hbrdw5ibtKKrNBjgHnP8XUVJ7UlLO/r3FT6onD0xDwQcF1VuVy/eXOsddolJxcxzTYJPUBDE&#10;0QCHAobipCXPcQckwbQXwh4EpXL95J+KnucRJ3R55OHsGfvob25j41pziR+xYPM8xVWX03eJZg4F&#10;iImqaafRAeTy+9+J5q6coPYfvgtbTg8xUOi6LGZ7n04BrqJ5VAwsrLbTCPmESXZrpu2WwsYJ59lK&#10;JZezAtx9QnfXHO0DbAR45Pu3s8CW0CoHMyJn4NVc6zRv4E9Lup7hmTUjLycXr8cCUrZkuAxoa3Zl&#10;VkJcbEW12jLSkMTwY45djWSkbq+E3lySz5ieJJxx/OnJcPcm0qrNuOMaMEZ4OBByXG2T4qPDeNo8&#10;/fUbhISlbMZh440SHL8fw0SlfLwIk4yZFl3WmyjsmtbL5PyI4zrrqVydka+8DpwdMa4tptw9t2YL&#10;q7YpNmUMuBj04LVsi4vMwmqbYd3y/N2qwDUjdzu2Ox+ksNqQmPR7g/MXYzin95bA+IqTMKDGbfsY&#10;Ory1bjHKV3B2TTZ2zicdsKQ2+pjNqR3VrVWUPjJZCD4tsSZk9HkgICMwMg7S7RO6qw4tyWrbWEm7&#10;x7BKfLjGsBJke/i8vwLfpoTTwdxY/MJe2DMQRm6hUiEGTTsme1oMgR5AdLUVVpe5G58v4i2CcS9t&#10;MiZOAn+BUkbOy9wLoHu2jFSneNmk8vKb5BrSHk4GZtZ5apMv+5Ag5ae3PHfNYXnDk2tO0Q6pRntY&#10;E1D4wLPSMyW8flq4VQTG5wRnTLceoAMC61O0k592601TZu3E2bHjjOtyHI9/JrcAxXbaodByds81&#10;o7o4G/ld9XwdUD3k+C1j6a84z7rXbZ3WFRWrcGZgTGPBBawfyLDa4o9kYZ42wLf0lszMhDEyadxV&#10;uoBjCM8fMXPYtzluLZu4o4trCVzFm2PBHwLGSD1ALpzaZNBmGeDzBLm8njXsWMdao8d5gTW4h29R&#10;Pe+l58aXSwK45oGuCYyJDH40raaOdfScZOTwKHZTXfTvCn+HgTCJBhT1zHxpmCNOxr5qAYZuNVHm&#10;bhVVuPGTAiXAp3JKS7N5pgHg8xPbxj/9NZ6N4SAiMM3iicgoLgS3BwICQepggTPaHcjTw3C/RXcQ&#10;xsyR5EYI3wcauEnG2jHjjVJnEwHcxqe601KUrVYGgTAbdnjj41WvS8JGTOgO+ePgS3vUwQL8qheh&#10;4kTnFwG4wDTDfmY4+BNNOXz0RHkzx/US1J9uohxMG3TMw5mBMjmg4EBeTTUxp1IgPNyKYR4SDgVJ&#10;HOESJMNPH3E+hxQEnE4JbznUMk8JB11T3DzGTIobhwnJxdhOGHk4JGq28eY0iXI1DINaiYdYmgTd&#10;3qrVJXrDBj4FlYG/fV2ZzgjYeBRZNNnbLYW0aRu+MeTTQd4TGTAg5KoJbwQcCDkmDmPPGkQktUbT&#10;nWlkcSccGeNDW+i5SHOCJkly5jVlTiI06V1BubnHB01fKfqTB7TGe4ZwVc374rVJ5wOAgMa5/J4w&#10;fCybVtNmqSab49wKqzSn9/GfBxolTY3L8mRadL5Hev4F0OGTUo2prrdw5d/4fkjJjj4ENnEr3Yln&#10;y11o4o8kDY5jAtg5hFg7xm2ckPHBqLoHmY8MbG5X2lOmO8n0RrYNqjOUyQdlmC5c1bhVj9Ds3Jpi&#10;AIT24B8xaptobj0MGpcEvPpif+qx/wAp08J//T5Bzq4eDcjOsrqCXkjzwK4EeYBrbNkdDymfExzX&#10;k/DXWum9CqxnwHPJT1razm+n6XeucgQFJGrhMNnb1mO85Bu8HxV3VMK8pSg2RwyGVCvf8yuA9pG0&#10;CYzh6cxjrMhZmVObto9FX5jUyeMx8FX5mlDeDskyKyS9wKP4aqty9nR6Rt8bkEC05naOXT3jrum5&#10;e2eMmIbFuAa712X0fLgy7kfiLnvZu3bRyU8bngGJdCSerByRsBtBqBIJfzXz/k5/S1o+I915YSpW&#10;4wVcUm23Y5grjmsJ4WCUngj4xltrp6s6036XHgFwLgjaRPMGSDgIVR/s5ZPkt+0ff4hzm9S1WLKF&#10;NCDt4+ZGsxmBNRWobi9kQ15KyXPfX9QoPEXbpQ3AyRpM2ZI1ZeyyJ1u37i1SQMStxuA8ffRgYyPM&#10;99QxyttAPOdTBzQYdFsgzy1SelyOSAjMe3AuqKHeSGTjBBBqRrksbxzyb66W2fuJSzZAxguOvhKC&#10;aPSbNMCPZkyPj04N15azFhs/3lscxuPm3Fv0vlYzNta7ylam8nlwR2YNPzFyOazPTbZ6DjMYphxz&#10;OKTIbIECx+pKXewOffXo04ZsuCDU/wACpNQUmyctuQsZPOZqO5fU04np+RvY+M9uC6t4l8rlLaXZ&#10;OPlKtzh4ylt+APB9JUlxWm85GenBy1poybpLTFchUY0gbMe8449O2qTOJpvLmz5fMR6Xy/Ayx3y4&#10;7Wog80HZZc/OunTumKZjPKs9px+WqG4nBHJMffRioGY4ODgIocjG2gegjNwDVtChDnBhxS7lzLsc&#10;ap7ik2zNteMtyqisGQW1lme5paa5dqCaOTEwRoS+1Ilzi4SOYDbDyAuJmeVhMXOjHwKty+pN2bYI&#10;AZ0BeTDGTHHxr4IL5vhTfOobioBwDs31mI6gc8ECfZy8hs8a/esfw+8Li39samOBXyXuCPOM/LWS&#10;tyWciJM3BI1+eiC42DtBlAQEHMTzh5vg8mnbVDbsycfMV8b3AtsHfRSUXAEcrbXMbngR77QNoB4G&#10;wLfloDMGbkyZkcv9pwJ4EzeHMZMaeeTC8yUwjcgckAOYpkwp8bNkCOPjIpwMlcNyGJkW/bI9mZJq&#10;S8bkj81ZWScEbDwQAR+jqlmMbkEF/JdWDzL1TYr6NfQ4jSwtSpe57x6fU/TUubMrN8WnpoizlUlb&#10;EOaM9zprmp5ULltJcd/OlssBMp4M7m/kur+a9eX8xJ0exmQ14eE91Tmoqmx1rjl7riYS6C/g4/5F&#10;xnPHDK5jsZ/MXYE8pvdmRzG6Yro1x/UNy6vbORk1KPPuczK5xNNTJpqG3qxyzGeC+pkwl5I78fcV&#10;JmDMi9HpU08x3hEnhIyJDeY1W93JAnhkQ6EZjrS+NyJ4hEHl7jTRIedKIgO4HqKY3JqIxuf5ENI3&#10;QAYbuEYbkVPbow3cDU9I9KQ9bFHxrVNlYxtnuOA+dZXvja2t42P0u2mpMcenbWLmn1RZFh03L6ft&#10;Z2BzpcCOPU/0LkvahScxeEyWhwLop5Rc6YMsbZ9vEHlkyLlfahXE2gvhjBbXMcpJqbtyPSPSOYHb&#10;W4gzd5MG0hGCCA9yPqWlnswqjeXOOM6DuN5ckxplnJ8HGvTdk8r7oelY7xM+nArUzI2g5OohrcbL&#10;4pI1oUnZtjWMFodtR3FiUlVuEbcf6amDZkN+J5quxKbbBzx3UNeEZNr8EfARWCh6RsyBHeDdwJTR&#10;w5CS9GfOTppN5wJyMEAdOBGB0mSMmPzOr4EsYVuXt3MyIALY5SLWmdBsmzkEZuAaD0m8bSogG3Mu&#10;dS0tUmBGxuuXGPSU7nbp+rwxQYxRzbAFj9NdyS9ngZADy4+auIafqgbMgGbbUP0yLuqm5W5eMmMc&#10;fAvK+eptbY56pyZuGA7TJxuA7PfXJdQPHO+gjjOX6i6c26TAbaY7tzI1zTOGZIyLoeWfwhl8zfix&#10;kjgYZtg5kAxLH5pT+8uT4z24Lq6WIzbNr7mMFzS6i5jqiaOZk5wBPzC9JdnCcclN2h5m3ZM84T5B&#10;pmYTDHx3UiEI2bWYOAf86qpCEMQ8EZ1YZRMmDP2bB5izFxS5DOcAeNaoQY4GxzfhDTLeVvQtt5j4&#10;F9TNKKTPW7yYy0mCPgWtUXXBGw7wdMyD9n75YbI9Vmyd7IdZsAuDm/sJ3RKk7fzAhH0zrrZWzJVR&#10;d8mupAPp9zGt4qAbaTkAZh7PAPmW1wrsb2oOZIM8HcIuuphVkuncpPHAcS8XzSchCyG52jusY6I2&#10;JX8xW9oG2RlHJTwNruMmkuRa0cOTDAGxnIrVtYnDZgORy1tqXNQitWyelxz6sJUE3AO0RehYWqMq&#10;w5jMusbuCl+zd7TFBTx+8BbjIIVv8Zcx0nK95e4PLXpN65FaNpbTDGSB6l39GDhXAezsgo9GDjJz&#10;F1rpv/T0GN/TBriXuQkOaNMkGS2DXuIlUjdzG9shPkQ0crI2HnPnUTxxSZxNHMD0EcfB5avkvnDk&#10;za8Y9vV01Q3gxmmODlq4Tgg4JcDXyWl8JwDUEvxkyHuIbL3BPucHAg+8EjydxEhkwD9xUUNFj0wt&#10;wDPHAq23eYB89THkwbQIDv47nIQIcXaTzhzBoh4yK4S+TzE3Gf8AUWVjnGDgWhSepMY8cYCkjHy1&#10;E61XbFF8+y9kd4x7irc8bsmA+krgOYdq2IIwW4Lqqs8l7a5rdMSthPs7gwwGcPCQEyJmTzxy2yQK&#10;ZMHjKAh0Hl5B3OQnOSRnQkjcPTWII+AmrbWhM28yjegvfprN5fvrmx09JbNI27l+5AGABcY+YRJS&#10;g1EmkEG5ZjwBP8PTWkUns7ZSpsxczXnOOWNKV0nMTZJUDeDD/cWtUPszmM+cvo431yMYtQncgjQB&#10;nu0SrN2be0nthHyxrgPaJtAeueA9uDpjXRW3QgpaN9BG+ETVtDte4uM3Dwj9zvJuBOoV5YOIcrH3&#10;4+PqI9MBsgtsgNciskjpcjxkeOC0NQ5PR714Q8cALkY09KbQpKSSXkjycyNdXer/AEWycvbzm0ML&#10;fVJcVJkexubRk9ptN4OaQhUepOYbhMdwvls3bWmnTcY2rbEdopO2iaDmU/PGzB7K3KUQ/wBhUOm5&#10;puY30djmC1F2ltY2Dkk8hA8sZOaQhOPOuP5xKxsxgj/5gStm4z7JHYW0+YZ71M6MS+5Hxp5vL8fy&#10;IwNv4Fy5+Qa4b6eONEpe3HHYg75E8NnjJnRJvbgcgs8Y+YgC1MxkcvQMGx/qEWnVY4cwD3YL4pOV&#10;cVPoeVsu1mOv/wCZIr4MY5q9PBB1P5IFH5xd5Rm7eRjgmLHeT/hpmqB745stuAZUYbs3JnJ34QZN&#10;VVscwcs74Qgz9RbVBG8pMwld4h449NMyuXlc8CuHZZHhM/GiUvbjbZ7FuAa/RCZvOJX4D3EBHcg5&#10;3TWhTC3BnVVIMjnjQANJrcCGkZ6itXYffgQcg3NzB5a/NAm8h20HcD1Fat3x8fUUMjNFAXlkpeT4&#10;x++RapMGeMbFs21Ix8z51SaWuXPMtrcqfk7l5nMe3B5azO04tc7ZKHUFJkk7IG8n9q6amSum3rzW&#10;5cFrUIiVQUvOn7k5o/aPpKyN3FmXAbOX1u5q21a95l3GVs6TIZydzBqQfzobWkw3BlZg4yLoQkws&#10;y7B5mn8i5L2mOCGeng8vSTkvtKSkjmnx+kkN4TjVVGMgSY0e3wcY84Elx+UFqZ1QRt8SP4qGuK0c&#10;qtkeNu4BDbgzJFCgeHiVAQ3GrtQ849px9xZWMY1dpO3JA2vctJmoTUCUnsNsfrBs/ot9J4OO1zPn&#10;4/3V5d1xKywTY8EfGMpf3FsGzPbZ9nr9kGcnMWM1Q8eziYvnIdS31FFyy5sHr4/y8Q67arGabpdz&#10;GQEEALkZOmrVXlH9mtgXrQ7YtQfvrPZfXExYOQR3840NqiqCTXOY5SR9RW3NW0TeDRvMDlbZK3ku&#10;CLHH5S5pIQkCu1Ht3Myc2e4kZPd3C2E7dO/O0O+qrPHA4+TxoCSYEjHggOqq4mBLmP8AhrkkwjtH&#10;TQlI6gctnoOaNao4nAzdf8Nc9knGAmOwk8rj2bBGfOnOS20QmbUo6WbzBk5HgjPcuFVPHMBwEwGB&#10;cgWeyepN8zwHtpEmBIC44LuBCUj3TbR6oJO2CS8HgIqfLx6h4IOmW4tO3PGP3CIbJ5OMMxxx6cBO&#10;orXPqUISneERu9gGCMPATppneOQF4Aq37svG2wQcZOoqTcbGJuxgXOncXMJydptOxlRVWZBsyYOi&#10;TSGqTPHgmb08H8RadNKbchGezaJAPprJasbkfjvWMnKW3jHKkmZk0tUEpXXmAnP5aPTCuMeQ1olz&#10;prnscvc8cCsnY8xM2x6qa7GKURJmy2l2l9SDgLZj5JOWlPJWM19ZLNHhAtvplVkldWYB4I+Aie6E&#10;1u4sSiartsKTOJO5YOcnARIjizYjgWkTAgnI7JvqjIqG8lfcVqe1uELv6ZZJORtvN43At4l84JoY&#10;OT5iwGV83AtIZuBts6xpndNuE+s6ukbwYRgjviwWtP50pwTTxwWsF1Umn3jJyyyHtm5vNUwkwFwd&#10;/moxfdNOa7aLhT8nvOccB+Z1P5lpDyn3NvHHpwWlldPzAkBD4D5yLbG9YDcy6zGDOtnJulr7Ziwk&#10;xG9w5v2mSchmxzQcaJUOzK5lwMfTFpoxXBBxtsnUuk/bQ3ZHUA42xwmtaZVyWTc1sQ6fGJUqUUPa&#10;Zs37VGdy25w1jNJzwcHsDnTMNdmTgeMh8AP0ly7tY2fk+/tuMfMtq3CzfLYRZqF5izeNndSDj9jM&#10;rs8H+Qa8/abqRzB184111S9YdpMsEfGNZeZ5fattiy3C5mxVbAxOB4M8GnbXMe0ikyThtvPfbrro&#10;Y98/D81QyUWPcn0di5GRGMd0w/Jw+pPKrdxtnOREXEvJBYMj20yk+yp0fBwIb2x7EAPcXpyXWKsP&#10;KnIqbWEnkw3lsCCDp8tQ9zc9/jT0rHjbXoOmmW7i8TBfTxBcNn80IF6eCPUgInqkeEZuTmDwEVbZ&#10;s9wmQPATlolVgyQNj4OAaQ7uj7tktUjmjlzYNBxj6a3iRzRlMm2djbMPzVzfs7mA3OjftxrTpe3c&#10;wOccHO6iRMQothOao2DfHIb4YNOP+dEmc8IYnmeYg7NwOcNs4NZvpIlLyEkl+OxcuFXjHMyGxtyO&#10;j0uM9Vxjre4AZhJxOXuOAFyO7cXRf2EZOZUAJgZCCWMTCcMoCAc8xa3ssrlk6bnbRnuQNyry3mX1&#10;rITHYtPHwVHWYzpVdQv8x547bdl7im3uODUCTlkWDSsmAmBenHrOStk8lIDB6d0g15j8lyv6N/Z1&#10;k5U7FR7+6eI85wlRshIr+E6W2b1RgIAMZ1rdR1INsOzHqXOouetndvecca6Eqim9MBrGj5i2ua8O&#10;qaoTgMm2MZNNHLaMnth7i56qFgNs50Vqm0BuWVOcEH4az0c4G/HgMBZvLWNdH3PEdzBMs2xmXzxl&#10;bBAYCu0nby4znJdJAs9eSMkAscCekbggXK7I5hJuX2fvExh6f51ZGcvLATBHweWVM0/MBuRgjj01&#10;pDcjYxAQOQZ/MWL1p0KUlJGz3MgIwg+or4zeEjHjg040eHJxmH9TqJmVyvdnNlyDIS6sua5TTaSk&#10;mS+oCGHn4xrK6wcYye0gzjWhPN2lT0EcHAodYS9tMmWMPGsyFtyx83cScx15T7YzK8Hpq4bG6kmL&#10;BseCxcD1PcSqCT/1Sc0HTQ3YXtAbSGdY3IBEg6i7pNTVSFs945FLumadvUPtEG5Idt3+Wtsb2reO&#10;C19Nci1QSSzJzvjPTuFu21fGFYPZaPH94CP86/nfnPlKptkf/iet8v8AMFqtw3NmyvPelpqqTSVu&#10;WD290SIzQ1UMn4zGgOrjNfQNyI8Ef1F4mnO5DGzvQ49NfDT+B3XRKkxTEaozy47bmXBW15d1A33a&#10;YnD8VetE0lw3jI/jXlftUb7nPjweWVf0n+zPPqmukLWePc8wq+nD1NzgkeTuIlMKfIYmPuEF0lQ5&#10;PMBwFyLYJHOBwFz8HTIvYDz8ytvL8BFrVFzQbNyA0fTKhzwbaN6fwIjL5WMLnJwEFzFHlO0aeN7p&#10;119vG2hr51M+2g3g7JgXPiLBxs3P/qLSKbl+DJH0+WQi8r9WRe4ejpmuA7gZAkBHB01sFNuG2h/d&#10;qqvJOPudRMs2+CwHlxoyb7VD4SammwEbjeKtvJWO4eCDjGXmeNQ2885GNPOJoOO/4/LEsXDTXG1N&#10;SloNmDMcGeA/MSG3cmzh/ETLh4SDj4Eek4yR5w6dxdol7jnujK3q/T1UeG4Jxwf96ZnnvgzqnjmF&#10;7gSbhFNRfe0CW+fnTDwZIx3oOmg8vcCjydxTHEwIHJY5n+8KsckQZvUEvwZDalzzVmLi5Lc8H1ba&#10;1qePBmHk+p+RZi8GQxMnB5aiQneEvLVI3DZ4MEYePyyJmoJH7NjgtD/7FDo942gIeCNM1LOBwEPZ&#10;PkJqDXTpd5Zz805XqBnjIdZ6zGRs9W2TwjKO/HB+mqqOR3iAjgW0lxi0mqDl5GzJjHfuQEEg5JOO&#10;O/HB0+YNXaVt70uBBBxjQF44wEwGujj8xR3Go9BVZ5KxPB+XH5iAy9xMZPnZnWhHGMw8HMVDI4cw&#10;EwQKxLiJyTVKbqCXTXI/Bu5vMFwftIxtgpNs/pgDxscRI2+rprN6fmgt51mPLWwTgf8AVJ4OZAQX&#10;MEhzgp2Tz9cDHbweWicj3aAmA3ARS54z1FW27jBkjX78bdDMD7vR4D5EXl8wH3+NURn6SXPcREmT&#10;gX51SFxpzjeY2QMfT5ZF3JsvqQcypwEBtNz5njXB8veE7Oz6kC6u2Pzj+pTwf8usSb2zoMZ3TWhu&#10;HMY7PwuWqGSYOWbnqkgIjBKgHoOW1rB/jUPs8bm+YIC6i5KlymnT2pM9rh42cjxwacfmeNZ7L3G7&#10;Ocfc6i06pKbJu2TU8xZv2XeHk413WF7JzGU7oSeOMA9E+RVUjMb+dAbG04CaSsjweMYIPL5iA1B7&#10;H2U/g6ZV0KTnnBiVvOxG1RyePUDaLbXOs4eby5yLqioG7Z+Q7kPAQWouNKgcEYTE4YPNSNNPFwhx&#10;0Hsj3a5ZNwEW5VhRfZrYDmWvikj6gyLkCn6s3AYIw/iLU2e2hzwGBcAo5rneWXXqqrLJJ60lJnOB&#10;4C2ZM1ZSfapLwdSBYFUE4G8mO8h4Fe5W8es2x3LM5cA0JtUISVWaUu5Z34IwZFVRkKHofDWzD2oN&#10;nI7L8GfzE84ptk/bXmZxEuJ1/wBQf/pmGzBx7MBQ5OTGRWqYU+QIzwR9NVtm3wZ1akS4uDzmfURJ&#10;uMccuB47qZJ/8jmP1UyzyDBj4LqnAMDuW8fllTPaGMmRKaOG0DnAHgRIjOyTB+KgYd4er3PBuacA&#10;GPjblKhu1wb2Wy4+88Dj7ssf2Py+bRtjv5U+txty8tEtok8n9QzEAZkDO38rgVDoTf8AafXXHMc8&#10;pN6bWgTNPtyaEC2b2aBtkWMuCWXqhmu8s+oNypdv+ci6ipNxgbA8YxLkuk55jsQfxF0JL6gbNhg+&#10;qvOObIbWxT0Hl+apTTQpxNL1iC/0ur3FW5PRbJzMfbAFb6qDzicDjztup5i36oB7zIJU5Mx9tG1E&#10;W4trkVPTY8y+Zpu8cx1hNCS2bPsAC6Zbtxc67QJe9mTI5owfiLqitN2ctt8jtEa8rVWqbI9ndMVV&#10;R76Nsf2rqDyY12iZsXzDku6eYND1I5ZlsrYKkp/tJlvkH6Y1Q9rFJ/ZidHsgtwXVZNn9YY/ZjakB&#10;El21uLBH02HN84kY4CKGOXrctpFDkba0HATUWAkbkgVt1pE5NRcGbPBnWqSuoGzDjBnWPyOYERhx&#10;UF7jAsuai3bLEvqOlpHUja5egWnEqEbkfuLjOTzRvbyHtqySucOQkyakC8/yfJnUusOuhcwV7Z0h&#10;IyEjc2fL1RrTm8nbGHej5w1SdnbfeW289bpq+DeWXN6DgtWiDXxG1tm1/ULhK3HIgg/UTM4GRyM8&#10;cHGqe8buYM9/l6oye4r5K5gR4P4yxZmFV3DURNd2zjmuBk3nBHx839tZWOYe2gjj83UXTm2Rmy3n&#10;HYtxk5g1yiQZGznzF3fL6dk89zXeOoqTk7YN+yf8RZjVDfUPr3LaAyOoHrYeO/kGjDyeY3uODqLa&#10;pbaRXlbl7wTDJGoc4nm8j+mlPG7mMmOPjVVcMyLTSkic4JDZk41SakcEgIr5J95Dkg4FntUEvOTp&#10;5E4pLjmY4EhuCQExp5m3xlwJlxcCRWEYel8wLGTAu5PV3pu9fcx8A1wTLyd9djbB64ctnoAwH5nM&#10;XGc2Ja3HvWs63lJyly9w9JpWzwDBgV8JNB28BllcvnG8jBHf/SV2b/3fmr+aZu13D3tL7RPKf3kW&#10;OBVslP4OPgVqHMN2+GmXlSNox4zA/SWK7Jtq2x9STlfahReNlyEB2f7I2wR3jAuRkXUU9nDJzKX3&#10;K5X+8Kz2m55Lmw+f8JdRjOYMgzH1rMWZCiLlWMMrqjZ22bX44OAnMWD7n2a9wLrSsKkZXAYD57XL&#10;7i5vrRm2jHjg1F6PyY6U1P2g4vmbpfLKHvBIBgNHxjdWkYmFeONyO2Mcqhtx3nNmx0rap9aN7Iwf&#10;SXo7oSm9w4u+ow2pCY3J8aZlc4HBkTMwIRDW7Mka2kp2TnjZpe4ZGHjNqIDNJOy7iZp9vjyRp6YN&#10;yQcB0jzSwe7LbRsscB1DZy8ncUwbiy2zpmXzDUAv0LOotg9N745OGxc6q62lmzhvGS931i/qtzBs&#10;GbPoPMa/yLtSwP8AoxQfqL+S/wBrmalRs1xL4NfA/ofkaEpkCOwqksoduqVOKLbiIaOBayScjbDz&#10;qqzSeDjzryWFOn26/f4anWzURajmOqZIPv6dxZLMZeSBtg74103UDO8TBHwKiemR6eODgtL2HDZb&#10;XgUnxPPsni7DlAjPUOHy0BnBNz49SBdCTCnxQOcaw3aYMYR4O+veMZk1SenPP8nC6YxmYEHHwJSt&#10;53FSjv8AARHZG8HGu7oOML4zZ3hn8Y1dhzBtuwG0YOYgMvHgc4IOont3vPcEC/Iwskvld4eO/btl&#10;XV2yueDcsnzNye4uaZeMkDbJ1OYrVT84IwzwLjPWe69ZtpT5geJR4+0TwQfUGtUmEvHG2wB4xiVV&#10;kZCTUh/GTlqZMJo5ZkwGQ5zjbQlVRT5eNtOHPZr/AKaqtaNyBbHgbaYRl5a1QkvGH2+D8RQ5oMbk&#10;ZzQam8LTRNInQityd42DLt5j8q0qrR88c76+j8zSuCT1WDstsEHAnpHK92KDzicxJybq1WEUJO8b&#10;MzZjNnUOeStt2dyM40zL3BILEEB+Wq3UEwc8d/IsyE5zTTclJSex92J5iPPCYxYLGdMy+eNo3II4&#10;9P6vjWkSuixvx3oNO4W6tp02vuGYiFZ2zDSSMkeSAGRGKfpN7GTItImkvGHJHaGpkrmDcI8cB7fm&#10;eBWum7IhCamgelxklU2PLTacDy0UekukJXL2TNyeB5+GsTrB4Psli8Ce4Zm6uD+RGJhUhJlYggPo&#10;kFprisn9pO0xjumNOnDxsEW7Qfhqk/aQjkgI49P4ip5JhuxDwX7m7pEcFftgR2Ml1JxiQmPsOhNn&#10;cwG2mLFs504HgitifOs3nkwcwEO2c6e7lt/kUNu4cthgcwc4doiJV5nJvljI49p+ddqk5h5zG3mG&#10;CdPsfHduolVg7L33LWmocrbjjnx44wZPLUysCXskHBzVYYpT5fK2zls+gg4xiuoxL92NLgfD6ap8&#10;v3mVe08yAnMGjDeaD3IEEFrmp7wSXaR03MX7ljA2OXmqybZKfbSpkCMJ7lzSIPv5EYpeuG1K2Hhg&#10;bw2JdE5GNAafpOY1POt8jB7EQt1c9k8z0yrGe6rhNSFC6ltayn0HSbb7451DEFy0I2JjJJ9pIILB&#10;dQpBroqrGzdmysmBzOWuddlE43mfncm1I2d0n7C43GZjXLRJ+vh8h002F0UuAv8AKem8wmjJs2xx&#10;ntwD1Liqs42kS7cnxgnEOMbW6uIdom2By8H7MfR5dtUOg6Pn1WubIQFwfuQLg8ZyB0ypD58j0eE2&#10;pvM0ua3p4cc3jaB6xBZ9KQNmDEre5zHJEB2b7A59Ulh+59nbE5hCcf7K6Q2X+r/Jae1n/wDWBvic&#10;ldQtPR6BDwQacHL9xZmT/aBj4Sujxf8AzOgw3Jm71E/d4yn0Xs5kFPCtM2OCPqEJxomSSDjen+kj&#10;wx4MkaG9oYHp4/hLyR2suT9okbp3dylbayuP5IQM1Dg4LSsbOVkjH740njzG5Anpe4JcWWmQq3Qp&#10;K28Hvg92j4x6qq0bMiuFSR7u5vR8A0AO8bfqL611nhqv7ic45mBB/aM8H1f5FwTUjclw8ffulXb7&#10;m5HU80jscspNNc6TClyGkr553CFX9k/s60qV/sWfztzbuGDy+aECVGCE1ENeSsgSKyDlZI7Bvwl6&#10;o44tJ356n48Y554NJd7DZ4/nXDfqjs92lM88F1ddQPCx51/Ef7TZavXUg/pblL/2VHD272b6qrwm&#10;AmPv3UY7Qc8CrrYWNzgj0/LXJNy/jFNnVO6HB9DlIO4b6n0+WiXATB309NHFmVY++nYzJWKfYJck&#10;oY25DOT6+iNNE1inCE+caYl84cwExwaiHSRwTtY0cHUKnoRb7nzET3mb7XNGmH15eWjgntK9btvj&#10;f+oX2MGS1pkXk6RvqY1/Sv7IIfTRJFn5zx39oG5Ljh5nnbYLHMSGPUAocrcY8iuEjHeyR8C9nOGH&#10;hzAkBMBuBeqHqtzAcFBZ+mVeVLxnZJnXo16s5L1MHD8Xlrzf9o2M6mBWdzyNM6aWdUN5pgJoobOJ&#10;oSPJHxqHI/BB0y8xEiSMcZL2kv59dyzEqPW/WbWlPcPCa+MGRYpWDPUNHAup28nFGPH31y7tgmA2&#10;F/xkWdHwLVS0UCZsxVWlhy7UEw3DRWPzQe/jOiUweEcvVtlF0WNyMDl4DJaX9TcvwumiR7PiPF5u&#10;404zeSMkBMHLVEk492nIfqrtHbBTYmD0BggyE1VxpGT+tQ/VXVcD7Fa/+NTEeitp7C7K/b5Cxc/w&#10;1fOx20Yz4wC1FRNg7j/52QQR9RapMSYl/FHM2ZlLyshCz+kMYlXSR2FDmezyVGJe3G3H8MmBZtOK&#10;Xcsx6Jy4Lv5F0jLmu8s8KzzaRK3DaVHjjBcjX3lrNSuu0RI19MMzjFdJYsw1vOHMbk8F8umg7jaQ&#10;VsTAa6ONWpnJ95Hjj4yCurnXaRI92cnNAvWMZjMe3IdOefZN8pUSw3KaVoN4yvQHtrGd8cvJsA3M&#10;8u4sHHUhA5Fv2yMY3JL0eouuzUL1bFkMOexk3rm1nSNLMnMIg4/K5asgCYM/fR+XPmcYvL8xVmYO&#10;BhcnwHX868TWzJLvHhPW9qMobO3vWOaT4aZdy95GPH/DIi4uXj7iGvZvz+mjh1doz0NNPuHbTVFE&#10;f+iYt/aPL01ne0BmRyMBoz5yLbWefR/UVJruXb5LsAecPUXZ4DJLXK4dGaHP5OHYoxiRysd3BGtz&#10;ZUv7Hk1Lf7ixKXytzGPq6a2BnPNzkL6A3H++uxz+NbI3FyDn8Y5S+5HBMkqCyQ0EfTV7aTgkHyLl&#10;ztz2nH3FpMueXbMF8vw1g5Tlv0NzwLIWZOoZPPBwDB04Oojw5xvg86w6nyEjIeCBW8EdklnuXVxO&#10;sdS218Z0KHtZuDM8mjngWfHbEj1laZg3JHrWFRJvNCQPQh7nmfIugjQtK9KCJ7vqBKNne4/qIC9A&#10;RiTJqIuOabnfgVKcOLjnq/EV8eI74+P4DMe4PS6AbnJfWht5fasfEWVSd3uD0EfcWqeicDN8/TWb&#10;mFa+z0PuLYRp0sAOAeRfg3GohsjIQzbIDPdX60JhGfX5dxcem2O3XXxOgSBq8eDjbWYOosT+y7Zy&#10;9Bg6Yrq1R5K3rwkqj5kBNJaFL9nY4yPgwcfKX9NcmbUU8y5g3HGAs542bPb0YOlqKtuJoyjseO6t&#10;snnq31XbO5gBcju8zee4sfnmz97JyAgc2idO2vQXIV9c5Gpw9S7Mb+Y4/i6i722dj3OUg8C88aXG&#10;QLnBB1C29JdqBn+4jYhgOv53/avLdwa6aKPVORalJOjmk/HaxqWOb4yYlzX9sNT6nMVqZ1P37+de&#10;MQ8xLV3z0DZNZmk4HAT/AC0Hmk8HG299Y/OKwHAPBH1Flc42kEuHgCt9Mx0nt6Ga6alRrX20bML+&#10;NUOebdGzZseMJxaYvNWNT2o27lni7i5unDNzdPg5JF2vLWEVNb9o0OLyealL7Z0JNPWEcvx2eWnm&#10;+1CYvB4IHxR21yjJ6bmLkZ4IAFwLTpHs3qMzY8EAC4CL1NPL+PjHMXZBgHrSsJjA2wRvrkaqtF1Q&#10;5ge441qjPYvNjEPG5AjEn2HvY3tmDTQ7J49agThZbDWme0RlcAaAAhm6ivn/ABQ38YIIOAfMWPzT&#10;ZeRhYg75BIlI6DnW7e4uf9ZxJO4anqyUrbDFQVQPo2sZNIfuKnzCeTFtuJmx84+YNaFT+zNya/jO&#10;LH1FfB7M2TawonZNSjTTjHNMTlbeY1CM8EAMnUUOT7B+s5PbudMQl2ZS9PsmbY8cGn1UNeM7LnJ1&#10;P3FpwuYPpg7Cq8w5pHs7l0te2bHM0tRXag5e2bZINPS5avlSSdtGRi8g6ZUBcW2E2Bg6hSrbfNc1&#10;Rl9EpTSZUBHNv3LqAy+2Zznu4EYmEwH925iGyvIQEBrWDqLLSPeGNM0uPAvP2sCWZsf6q9AnjMdv&#10;BBpwLhXaAzJHNjx/FXT8vd4xc/2RDng4xAD3/hoPbJA9+p0/Gg7NmMxDx8vy0SbvBvyAvcY+WRbV&#10;NRi32noRsTnHbEh3Bzzm5fYiF40S7UKzvhj47pViey+eDNLn0cANZv1F0hJ5o2qRsByH76PSINc/&#10;k4Vp0GMmkOTtyOXuM3ArVOG9kYMaAy8ZO5pwDVkmjwcDbGbqLinJqOuSB+zyW89rH+4pjP2ZtZ5n&#10;1VMZkbGbAjgUOYEwEBgBkJ1E+m0LqglMHhDDwR/qIPL5hz4I9ONJ4MlvHBwKqzhxueeDj/wJHRVi&#10;OtNOcD08fcVJnE0bG+v5ap842gEgZAggBy9JZK4qR7GTHB09JZacZLYP9ZqWbxL/AGNtescxVuaT&#10;Dspzz8hOWqrK60vNrMdpAawqAhhggsXIF0PL8NvbYZeTyf0zbLhLYDIPWDgbxsxj5Zhl1Fm9P1A5&#10;C2PAjzMhJqTAbjXaJ2zn+6WSTt70uOaPjIrtT4yBICPvjQG22bDs9zqKyS8gmxN8jBkXPzIVrbGH&#10;QwnVKL48cE33Gq3OBkjsGg04xqYzmg3JL0aMM24zX/iLzebcpp08KlqhSeYEj/S5imXLw8CAtx7n&#10;YgDqQJ4jjATHGnpRaD3icDwE98askvcDuAxrPSOHLxzk4xq1bwNaaYTiJ00AzCaXnr7B0+WnrZIx&#10;++gLhuTfTm7isjNxjIBDkglwSk9wNjHp6SeeEHGPAphHg4x5FSWZCRtj49NJ6K0d1o84nG7DBg41&#10;Q55WBICYI/4aJPBkjGs9nEvcmJjDxrTRhbO4Ys3J/TFPKw5HjJ1FVSVQ5MM8EaGkk7nec+nByvGj&#10;0rpvUAH4V24tROMSoxXTXNALiaEjJ+KphBuY3P1ESZ0+2gc59TVVq7PHHwAFjUTy1KSG3uWwYzpn&#10;+caMPJfj4ENG3Gbg04P8agLgw4nBP+ojEnmA3LbH31m80twX4IAIxTZLIz41R2hCXbxdnBP4ieJL&#10;x9z6ttUntDGQAYFoThw2bDx+XzCJ6XGmkG7u544z24E8Mg7efzVSXlSah8d3BaVJ+1GMh4NUnUGr&#10;UoawidNSo0iYTjvwcZFT3jO8PqkUOXuBx8aPS+YNo8kflLapqMW60rcrJ7TjjOVac43aAeP/AHjV&#10;bGRtGXJp+YoZJoS3gg4BpDt0E7YBnG8ttaP4Wms9eTB7ATH3OmNaEzGQz0EEfJHqEJ7iqs4cDcvT&#10;6HVT0GXNGafIN4PHH+GiTwY7ecGQaZZzAYckALdzqe4jBJoyjVlBEl5m+73viIbNJPu3+YrhbbQX&#10;7NpAZoQpnOQ/L6aNoje8rZGZIODgVwldwJAdO5pIaO5Hnj+kiUneMrgI3Jy4x8vVRtKIbzWp5NBw&#10;S4+7easBIMkZMcZ89paE4eS41iCA9sKAuBsjEBr2+bbGhL1CZs2wzElPuQjxpm52bfj7i2Zw3cxj&#10;vBBy1ns43bgsW/LW2ndBJSe1MbkGA9xapK95jsRwHLjWYuJPuZL0HGtyouj3rmw5jBopExKjUhIt&#10;NCp+TuY23v8AmK4M2e5ssffVql88l0tZXnPHaVDmlaS42/LnnOtOnSlKjoSg5OQLJjBB5V0i3gjc&#10;cEuP9JYns/nBHjJiGA/SukW8EH7NgjAtqFtKIptTOnOD6ooPf3J4+Wa6qeSj3IdGPj8tdaVJuTAh&#10;49LH5azFn7Y5wR8fNXC5PJ1nQQsKprTMaX2bjZk3yPj6aG7QHG8slvDi2YeCDjWSzSV3iYDfhrhf&#10;XVrbGHaepVKVWsxP7JktscAOYr4zbiuAggB7M3WnM5XebAx2h2xJlwwHB8ODqe+tP94LFGZ+71Rj&#10;84l+8vTm0ky3l/tNn9NaE4lY7fv3fKTLelyRkx8u31F06Ju0cu6Fulbl8jJHfgDp3E84pshiHjV2&#10;lcvch4OmrUPWHesLLyeabGNSFjFNMlp+n3IZjej1FuUv9mc44EhsxxtscAM/TUwdsJMcfAuLm5p0&#10;lxtJhJUXCaDGFljv51W5W4bNiY4/00NcTi8U4fM6azeeVJgHggP9RXJhOaDpqVGkTisL1/AnpXUl&#10;5tg76wcc4HHxrQqXng22SPU+GnerEqEIydhvzdwOBkePlwKnt3A7mdUl5Ul4Z8HAg7NwSDj4yeUs&#10;t0LqTaTk6i+PJPvN80B1m+5jctj3uBWpvMCmHgju6aG1BLxhlz7X6XNW1jE1NQRTXWqec9kJLgzY&#10;7NtqeYT31gO2gZH5JVGH6StWzeaOXL05owZLt1bNtgbsnLKRzWAAvKHpL+kIW13DwRxgOztw2ZyW&#10;eMIz+0k6izeoMhLMGotaZ7J5tuz542tWf51krwl5zkBb6adSTgGm5gNg99y7qLbHE0G5Jj1dT9xc&#10;rkeEgmOfzeWukJGQbyXAjg41E5JQkp9YV4S2dt/dLMSTwpuAFtadVlNjeNsYQctZW3b4ONJhUiZi&#10;GhiXzgvcVqZvBoOzlYzcGmr4zkbYI+rqLS2TND1H7tG9Be6i3ImsTHBp+Wsfo9veeg0MnmLpCVt8&#10;GSxkXlfNjqpZ6nywm1QNZkFAXPa+Ik81rEf/ALFankjGYmDSxqH2WO37nw15/wBaruHaUOM9cScb&#10;wYILHV1FWx0+MJDh1ca3Juz3NtjsJns/H7SYH4idCzQh2MMHl8vewEwavxFqlPkG8bYLFu2XT8aT&#10;wgw5/wAVZv8AaR62Je8zlq29s3tkVKoxsBGbbnWC+UiUnI2uYI9RYyzrwkYzwRgzow3nhDDObuDR&#10;0ThPWpLs4mA95wfxFDmhORZQeXkvD56TdwSDJHwdNYuTTUWoIbh4SMmf8NIjjB8PS1FcGcrHHnj8&#10;1POJGKMh47Gfy1z6dsc6E1pT248fAC5b5ltTBje3McYNHyxK4DG2CLJxkRKVkHA28zqp0J7VtsE+&#10;rFf9wZvNJPyIwguR3dRaRT8j7Nc4Iz59K4gM8nDaMeODju3baZmDhzA5PHfuRr2jl97WqORzSVK7&#10;Z05Kx4B4OXANYDtMZigc1HjP0hfsY09Se0QQfZnINYnLGlVjgZpi+gg6ghCXT9bUc/CRacrzx57N&#10;gCDI30v+5U+n5OSZOT4+n1FuVYEbRstzgBnu2rixkbcjPfo+X0ra6FLrUmI7umPvCDg9p5kd22NH&#10;qL2b9pb9MjAtwdNDRsxwPQRmXo1Q9JkqSmDwNmPsrfy/kVqXbx9Qcot54Ngy3axy2tq54F1dQ9QE&#10;jksqDBxjarB3FJjCyfaHtWqUY+4tI2Hj7VZY/LLaXm/7Rof2Q63lJ/2us2yYON8ZHD31idcSMjaU&#10;4A6cfNWnEb6h4ILums9qxnMY2x7PAvK8Lk6m1nW5NDWqOIXErbQOX282sd1XwbdlA2PyljNaDJBN&#10;jwX+qlT/AC851/RCLmqsPJJvdrNOmgyPCYP7tZjOGYgkxxgW2ScY9yx2M5BLGasnGpktaa1EvM4q&#10;rxxp4IOmnm/szb3yJbxp5+Pmp5uTGM5o+npJDytIpfLyP3IAhXbGyNnMZJLt2bPij3jmDGuV9m7f&#10;2kBl2wzl5G0ufTWMBdTp+4k0DQPVErbSpzu0GpG41UHouaDjnQI49MLfSHd8ahuKg7VmJzGBbjtJ&#10;S8Y4GR44PNtftrEzW6qs6LC7TbDvynxjjbXo9SNDasbjC2P1FzezqCo5a2BHH7PAk82sEjcgjjAX&#10;AvGEYxqm7fvHtHrra3EHJe0Cn20qnT6Nz1CobK5eNyQEYbSZ22VASazrH3OmrVs33ILbeTHycu2v&#10;W72ri2HjrqmZB50hsnJ2U2PBHa1FMcPMYgdO3duDVDouqGxpicMFrB1FfCOLxMcGnpcxcjCS3q3s&#10;Ooc5VVawlJ6oZMx5wFRiR1R2qTkZLumslmkjcmz37kA+mrhs7kZICAj8tJ5sxim4+QIwrm9WdFDJ&#10;gbZOohs0pvfGR44+P4auEvk+NsBKaWwjyHyL+cOU0thS7D07JvtUcH1hSY+0cEGmqTOJf2O2xx8Y&#10;/LWnbSCYHJ4w9MumuY6onDmPjukX9hcvpcxR4VmtpoNcVQ9ckwX+WtmoOuNwbe0nXMbicNgjxwca&#10;ZZ1ARyn5Pl9UlVdBipm1HbE42sMtyxwLm+eVo5f9e5qrPZxMCG4OAauEjk442V6PqJOM5ZiRgdNa&#10;wh/aQjNt75PiqtzCpHMYsF/lolOJeOAh/ANVWYNx8EC61MJKjLCTOaEMtCk+Qh1nsjGOAi2aX5Nx&#10;/wB40PHpNUlcvJGUEZtS3yxrThkHb1uAaobd42CPOe5Ha5ffQeYTwhh2YOC6uLcm1x1qHVKD00qj&#10;GM8EH8JZ6Rxvj3HzAjQeYb7GRTG9uBtk4/iqKcPT/UM3rAd5zgCDJ8JZu8G5D5q34cr3kd7mKtkk&#10;ZI78ZgZBohZOrbETcZbuGbyu45yLpCh6fGYfvrDZezHvq602dy8kGT+9WpmrqiLGJVaXD7HjMPBY&#10;uKG3osbC/Gb6q3JnNJczbZ/xFmNWVQ214+ivPYU1p2jkpKTLx4HOPlpTSab42swXcCzeoKsI55On&#10;B8NPSecDt4ETUubuESXqAM4k44x8/wDDWevKbJGT+8W8POXj7iDy+X3nOS0tSFNqI3QrTDfs+S5g&#10;T32XJGTGunB0eOMmfgGJQ5pTY+Oxo9NW/vOoT6lOdew7I8l3UUNwz3Ztn6i3iaSMkd/ABZ7MJeSP&#10;IneurRDoRz3MG+MiGkHuy0iYSPATAg/ZZDZ+55i6FM20xHQgPL55z/GtIk7cjxyCCBY+SVkgJjgX&#10;Tmx9mOZEswAzkSZtUbcHwk2trNgoOl8djwD83+VddEGNsyAGxkVJoORso3NmPp8y6tCmjhtAQEEH&#10;Hy1xc2b1LTuoUKtISpsmMesBTJ5bgsR/FtIaOYDDkDqRkUx4QcfGkXqNSkZp+nxmIeOMGTy1SXFN&#10;spU5fRhBkV8bvGwRHjjPbMTSGNVVw40sEfB5i6eE77IYrfxZhtYN95LyM5C3BjWS1hRcxcjBHYtw&#10;Lrpmzl0d/HaVbrR42gIxDzLYtMadjJtTgyaVNUcWyv2Nzu3Mt8tAZg4/rE+grg8GQM2fRx6kfMWe&#10;zC5AT6i65x58lxszdxgZfwkNmlWOYB5P4qJNyabGPlwDFqLGaoJeJk1OquFhbrjp5tqlEOYVASNz&#10;jjUNnMCbyqeRxgv+NGKbmhAk/iLpnbSjmEP3dw6Kp+YEbDwQXUSp9wSN7gc/iKqyuoCubEcahjmF&#10;6bHjg4FzNFp06JqvLN+ZzTGTRAsrrSYEgHj75PiqyduDbDwR8fMWG1hVG8kOGDgWXCxm6ak3J7RV&#10;Z48HuT7AsTItCmhPZscfUVDXaJ2jzDJutIdvTTJCJ4hMZENIrjHEVDSETxHCG405KSckKOTOmbmB&#10;K4qfR1JyR6fThX56FCI4TzdFepchAYbkRjfMA/MVbuYErmPOvxSOJhCY0huCQKGMiegQBM3hM74m&#10;VIRSfaQ5BUBAjQI8wxkUIiG4EpMRQ8Jb4mW5MZENInhtyK2gRSXYc0HAmXE801VrZFCJcgIkJhA8&#10;snaahkeIDwJ64nUCgkNxgzowMmMeOPgVbGRTBkRQNQTCE8ChxpJDHjTT4TBkHAobhxqJ7d0hyske&#10;fuIAEel+SBdE7H9j7msBnNfEOAaw1vKxmJgXdnq21nJqWZvoJi9t3OXb41yHPGSlxMW/jhaek86f&#10;l9MTqvtHaL3JvVblTZsCN4+KSPy0ReerfJYCZLuDqKLUfrQSmMZ4GYSk1eos+mfrMEt+zyv9TOvD&#10;EL55lM0Z48fBqejuzWAUrbj+kBKk2LjDnDawD5iysdLj14FNnu2iav8AgBbuLPHFWTY3GvduWUZX&#10;pfCZ8ZxmTdEa2yPHANQS8gSHVVZvCXFfBkI541DmEj8C67/UOZdCN+oecMmzYAYD3I+otgk88FBk&#10;j1IPLXGcjeDZkznuRrfqLJjLej4FDTUOSdRV4T+pQfEEXT+RcB7wSNzkXXVWVAM0p0fKtai5XZjs&#10;uT6/VFcVnkjTQtn7gbYZ4I+MislYON5bYzdP+RVWYDIwm1lnqRktW0e2iNy7sCODyhXFxjnf9Qj/&#10;AKjok/hZBgLhmOMmBdIUmzl0qlWMx7f0lzq8bkgzpnc5sYesfdw/FXTzYXUq/EGLDm9M2wslWTTf&#10;3J92Bc8tYy8p965JnBnWns67kshbYG3tDrzC8ECpDyuBxkPHHxkVsJ1W2uOROm2dweldFlt6xxD/&#10;ABVfKTpeXQTFjvJ8nUWby+qBx9BbDsnbN53UTFuYFyAijzGS1jxZDOP5B+M3Gx1nXMjGSNteZ3ez&#10;x9S0qe4qwkejfKSP+Rdpeluygku4NgW4CeUue5hI2Vs8fmFXhOF5mgZJUhnTnsOTxjY3T1yDIHM1&#10;cwst2jWGVRJyGe4I/wARdjfYchh4IOp07Sz2oNkblmQ+M9uDzF1HLL4C3e57pz+ThS2qOb5fKxs8&#10;5upy1MGzbGRKeSvcyYL9yP4SJN2dlljj04Pi8a7pzzi6KikvJO2CqHNLYSZFfJxMG0BMcB7kCzGY&#10;PCOXORaeLtIZpM3jHwaiZG3Jcxq4U3TblzYjgArU5ouyQEZj21tIpM4AyuXuTZzdRddbJ5fTknHv&#10;L84sY+WsNk7NtwX1v1B0nLjEBHGfOopritKS7TzaJjJ7AApIPM4FVR1JMX/yLTp5T7Y1+CABR/ET&#10;zOj2TYeOBiUka4XJui+YdpChOMxG8mLa/Hfz/DVPrSrJ8zbAxvuZqjWwTSn5sbgAJUOoKPmzwmCN&#10;jy1lwpuPt3PQLXwm0nFtSPJjHnNdxqty+pCBc59SBdXTym2XJeMS6fUJkXOs8p8YSHsgtwL0GE6I&#10;xRyU3GOUa1J6wGZtnOXUQ2cTgjzRgPbg6Y7SodN2wkzrQnDwbbWj6f76E7REgzGaDeh4zlIqeQhI&#10;1oVSTAcDbHfuRuOYs9ZzBs21jH5fTWpcIcWQYxs2WfjIsxnDwd3OlUlcEjyBWWu5gWMi+oQ1hE95&#10;biTjuQJ4cvIZtjjVdkkGMuZaZvA4x4O4na7R+jPhy/BnR1u8JAPBAk4HjIlbs500BMyDuZ0e3wce&#10;QKoZCYyZFcJPI3saWBp1Ptxx8auzMeMiDyem3MY8gP1FcJXTZICZ/qrPNJANeEwDPZ1NLmKqyNxu&#10;b3HGrtNBuTDwQAWbkl7m5nAqKT8l2I83mYgsrYB0G5eNgRxnL8NUPZ2zHLXoHLngGuxvtAygGCyD&#10;J+4uemPrNXGJ+ocizTY+9gz2CoPK6f7NJn6flLvyVt2T8eOO7gQ2YUXIXIjwGB9O13P2llp5gT22&#10;G16s+mcQzycEeZL9uAfTXdWwum2waPYx98mque6o2JuQkxs9QK6olbjsGSsW2lgbiFcXP85psiR1&#10;wzoeWdqXIZIDFYUmR5JX2C1e6a4VnGy+bOXNnvk6a6K2kbaJs2ZYGwBDjVJ2T1IOD2x4e5HdWZyx&#10;61hRLGFmfdj5rayqk9XtyzZY3KwGqKHbNiYID512BXG0QkyyNtOBYC8kb02ePTucz3F2mMycrzDm&#10;MmhXbjxzl2aU/gIs9cM8BF0VVEr3MZ44+NZW3lZDXzRrrUvtOFmpqALMeBHmaZGQfGjEvtRkxwJL&#10;zFpHiDHAPGgJNYmCBTHA3LwmBHpezG2Hg5kadTUPSgGyuXjj40YcU+PyENbzAjMnvox2g9c6PLgX&#10;w0k0gF5J7PAdXCk6wmMnIAwToCOTkjJrai6WpOkyGbMd2ALT+FxrNzLlVVsNvGQrG7Y9K9vE2Nkc&#10;8CwHaJVg3g8AfNXfn/DeXGl39ZAtmcC0yd9cf7UNmcuYEPud0mr1Fz3L7sVbse6dPksZL6TckHK5&#10;Jg5SGQnnqY8l5IC4ESJL92413eyecUkyVjcx8nqK+S+YElvxPiKtyOpGUHO6aU4qxsbOFZfc/wAO&#10;PNmbkIYePy+ZqqtvKbI5JjjOLARZXL6sehJkV8b1A5f84+RCbVCEvLVL3DJhYgjOrh9qBOSYIOBU&#10;NnT4488AFMbtyBJjjfCH/On0FYeeDsjPHq4x/sJDqByEeAILlvqKG3l5HPtMACk1eYVTKkbjZ2Aw&#10;cdr8i+gaRsznkubPWLl+feI/L8C9JpHP3DxuCzwEXkvsrkZH86BH3Bu+ovWinx9mssHli014f+0Z&#10;KtMhHPVv2f21POD9pjObPKsmsZj5LtofyKhzxxgICCDTgu3FoW1CqBuZs+gg4+Uub5xOMDkEH96v&#10;SMZuxUHM5lyrXmtTRwQzL6izGXyckZMgLjpxpjGJap/8ktGDT0lz3UhCBIeA3BdXTQkbJzs0UwmG&#10;85w8A0BtjjJnPkH5SZcTgjkYAwacHLtqZNBsmcuBZ1Iycwi/RCPEeCjGCCxbgVkcVAR5YbQcAxLH&#10;+1CGItObk3NtgsW7mrc76npKLi4bO5Xv9VyoNi5q3SfsZl2ZXDhtMmwGFi5Bd/JAuOdkbwjadHeQ&#10;eUXU8C2BvXA2bm88fXIB9NRTHNU2xY6EAao9XeY2zvJIfeI+o2Lzlg7yeT6mPY3jEre3zLq36qNv&#10;kxck3aWgtx+YsfrxnVdSNt8fguQNxearcKnITfxkfgOhmJU38PH4/wC4zf7SEnc2AaM/L0l1Rsfq&#10;zsqdAchY7w6Jy1w3RcvcuZsAMHmr1K2B7J3MDkDxyD/WnOhKt6c4vudwwH1oKkmM+KAxgW+l++sB&#10;o8ZGY8fmLpb1oHA+1mLBsDliWGvBj0GzbUjW3MSpakLWWuJknebz7NADl3SkVJqCoNQ8AQLTpG3E&#10;2bHjj04/MWM1Ja33GsoBlnKyPCbzGtOkdBvahHjg0wj6hUH2f025nb3duWEeqQi6QcVw2bDYsGfs&#10;4R6VwffSUzaiJzqjK5xsf3CSncxvhEjH01gJG+pg7i3KtJg9gJubl9zOYsfmE4bQX4IOMnUWp1rW&#10;iCkzDWJj7g0BGPGTGjDghTZOWpkjl4zObMZ1+hYYl8rFbArUNuODk6lxKTy9lBfxnTw6sbMB+zah&#10;lBd9MDTpPOOx22cGcguX31Q6gnm+OTwQIOOoHsyJjj1I0ecS8YR4I9QyE7YGJvKbIZyrhI6PwWDK&#10;ybu2gHZg1IycxbxRdDuZq2Yx7iXdRl1Ce+tS60YlBdtnez9s/Hec6YR9RblI6fl1w+5+ztR8wnjV&#10;D7Y3MmOMAm7JuLTVJ+3D1yQ8EHIu8tQuS7tlhs3/ABgktMEO2CxuNepaQF5tsm0dOTUMt9jC88rn&#10;YFzHWA5rNZtyM5OmNUmYTCbNhnbQacHUQ7l/zBVJSZ4SYzVzZ1Uek9L74QAY1qmy+gxvGU1fv9OB&#10;uK7bXRWw+n95nR4+yulcHd8CegaYzJ9g8xc2I+iurqH2PtpVYj1cA/51uQ5G2gcnjg04OVbVktjg&#10;/wAtbV2yKc76ZmNSUX22yOzCC3c0lVdn/q5smE+YmjBvEY+Xc9zvLpYcn63c8xEpW4bNnO7B4+oR&#10;DsnUqsL7TK/WUpdzOJCeAJ8jfmf7+VeP9WSsgR3vir282uTQYZD/ANNeMNea2j3yFuq3rVNx9Y67&#10;ZMrbuBGJnRjePJ4/MQ0bdtcwRo8T4OmuLeJuBrPJnNwK1St5ZJjgY3I+aMaGs2eMquzceMe7QAzk&#10;6i+DQDIxuXjmavIFtlPzActHuzZj7UQVu586rbdmNmyswcZCqZK8l80Z8/TIlOpP051RrU4bsoNx&#10;YBBbg6hPGsrqDcguT2QC+J86ZcVI9jbZ+p1C8arf2sZQZOYhL3KInTSG3uW8H6iTgdkePy0vtI2M&#10;TBBdVVmFQY3OTTgR1pDcPEl97jOkNm2uZONDe0NPOmd8wZ4DpHXCbi4NxigGePv2kHb0/pn6aG9s&#10;EuA8CMDqzxguQcpHW1iLxfZ8dvBfQEkvwEyaisnamMfufCUyTtxmc5+Dy/Gnesx6XGkUW3ZM5c+0&#10;NYism8YOD6WogJJw2DyeAekkOYEjv4P4azUj5jvLL5JyF18epAs9l9Py7tZ9HGe5H0xok3bzF5k7&#10;6JU/Re5ud5jfXDLTS+shQTHHQgj6i4nrBwMz08fxV2lUFsIzx+WIttcKzgZI1pQu0axW93vERgjf&#10;Bx8AxKZL5f3409OCaeCBKGFJmGRQ94HwQKZu+pnUwbccGeBUCxS/weYtankvbS2Ugxn1iLN5OQcB&#10;c6slQOHL/PYtwD5aynItbHK0vqU8rbd4MKmfbB7A23YJ8hOYg5GaZbjRUkxbhklxK5gRLANDba+n&#10;wetkjV2o9wRsM8EHUVPGTuKyS+aYM/lqd3ZKEvOnCOB3MF9Euz2zkeOD8RQ6wp97KiHbG/DVVZzQ&#10;gckH6ayzrCZUEv08ax+YZ+BbM4ng3N/pqkvJfqY4EJEvM9k84cy1zk1ICLoqRvGzwe8waax9xI23&#10;Hy1ZJOQjYeDlq6akfCfWbM3IOAgOpGnqk3aCw55cf8imUHLxzgeOPj5iPVJSfs2iC5b5i4t2TiKd&#10;WyR7x2iYTarAxJ5hebAUPc20DnHHdHAqHSc0wNrN+2pkwcObmCPTueakerN0f1u0PVpvrZyAweD/&#10;AHxKqyuaE49IkBC6g1MeEctm1m/+oqSzrCyXOC3b0lqQoWyYk2bumnM6bl0d9yHUgRJvbjvh5cfT&#10;VVp+eDfjwWLfU00nE8ZR2LJ849IgyqLom2j+tUtRmNcUXvOdt1OmsHG3ctiHDGukKkeFjJjCfITm&#10;KGSXsnlgxgCx9T312kJ1atw5FyUyWmSy+YEgHgjBy0ScDIHWg1ICK7TymxueABRqnt5e5YaMfAi6&#10;0OiqGSTQltGJfNCRkwR6iPS+TjcjyAuQdQfgQcdPuWbnHAApEhyVKHpS5ppEjeEgIA30lqm8Nox4&#10;4NOPzFle5uQsgGsZCcz50Yt6ePzBJ6E2qHOdUaRK5wOAmTTWkNyEMPJqfDXPcvnGMYIDA/SV8kdQ&#10;EZkwR8HmJ1LahNxpziRtn7Y+v0tRYDIyElU+PBzILv51sBCbyM8d/palvvrAZoMgZiufcndebXW/&#10;hzpyVzy9YgNpxow4k43jY/xFjNNzgdz3PiLeJO4wNv7xcw7aOnS+08964p8lPTbH3CK7UnNB3LwT&#10;5+ZbWtbWKb7SZPo4OMeqRcT9qEYFwQH5a7SE7qYpws37DLPSaTzgcflaglW6s2ibgOzYyEXLtF7X&#10;P7M5OodaVgIxD4Op01z3qX7XuHTu5gsi7YH2mTxtNSY4wctYPL25HhOQtO3e8gLMfZT08C7uFtqr&#10;OEmJsbYGGbPAMEcGn5ihzCTkbWI4ESZzgcBAR2MitTNu2eDPB0R8xNIyHJ5P2rwc4eqplWM7I8/U&#10;QFvK5izJjbHKk8IQzay5419daBmLd5uBMh+WtIle0AhiANHxj6iwiaEIF6eBF6fcYyYPMRRYIS87&#10;wlc0bTVsByHTj6isjeaDeezP9OBc67P272AhwwcC6Qkez8kyZYwvra5HJpVBbuP909BxlslW38QS&#10;/wCCc2clxtnwrPTJdQeV0PNqeqNjBfFZJpLQpPPJ1TeibUCPlkTO0yrGzmUgfh04xuhF01z7snY2&#10;v3OLgNmlS9z5uEmTyi3LkZ4Iz3ILRbg15m1xT/Zs2OGNeik02iDeNscGpcEuRdqlPuXgt8jBy1qc&#10;suapu58Jz/MyFMVYsp9HvBhJgXYFH1I2ctjyo3A4Fp2lwHJ3Flzjj4F1FR80GZyxNAe3bKIS9Acm&#10;04tDqnFJ2oD9mOE3GPlrm+VkLGTIvQjb5s/x+0s9SBwK4vPcY92cngUeM+mW5QtRHBIx5+NQ29oy&#10;Q3mPjSG3HcwK0yzVKbeE4Iz3LnTV83hzGOz5eqgNN0vvjK9BxjV8lduDj47S55zlWnUIT9QvjeYE&#10;NLgQQHtxt9QiMS+tLxMDxjn8xZ7MHA4G2ODg6ieot42mT0AXJ+qL8iip8wtu8sJVhbNyT3ICctZu&#10;SeezHDAfOPl3FuW1DZm9lrbf2eoFcrkcDefDjVuMqkq2zLydsZu4TCVAVy2PBH1FhsrcEDMffurb&#10;By8nB5iwerGZWEx8vVW0hFZiuedXU3VjkIwXtSBbAzeNjMtG7jtLl2k5pjbAjgP9S6tglbi8y0em&#10;ufzWMsOnxk2o0iXvHrD2ltzh8z310LR9WN5w2BByzD6ffXOlL1AXdsEfTVkHMGTnOHTcj6gl4lzj&#10;yb1H9/1D0HC5mv8A+9Nnqt3uPtEHU5i82tv7YcE5vQcBNRdxSqvG0y9gc6Zh9PuRrgvb/Bu0xtQc&#10;A+Wvx+zDGyYeV0W34/8A6IyueZqpMWxZjsvJ31p0n3nj5kCxOXzRblSU08C/p88lDE8b4x44ONEq&#10;DcEgJgjPkuobc1D4OBPSshICe+smZ2jVxfdO2GcnbPGwI4EYHJ8BPppUe8G5krGOPjR63jJjg1F/&#10;Mc2bLVLkVnuiUqaohzT7teg4/LVJmhCc6DqLSG5CR9fOrIzk7Z4PODmLrkzdqxhF0VhzqRw5jcgw&#10;Az2uWjzgbmAgI/01pE8kY2xAYAfiD76A1BL8bYEflrThPsEOTUVsc4Jxxg+mrVT8w1Dhj/hIP2OO&#10;Md7lqGO5BrB5w10PdIkbXcNIcNyOR2Y+Mmn+RU9vK3NzPxrWmc4l01HgMxtm6nvoa4ZkgJg5dsqj&#10;SPmVFDJK9TBHdx9NDZ44c7tk4xq7WywZIOBAZ4zGYeOBadBivORZhWD0Ln9X/wBqsjOcDMPy0qgl&#10;9lzeg09VU+cOGxiYwgtx9RbXRJOYvqNCG4EzbY//AHrJZo8xkxwakCmOKgwNjhMfOMWmsTeVATec&#10;h0JQZjnEyqCEuZFMpOYOYx4IOn01WyPCP8/fVqptuRsS8rHbSghbrjfqfGQw8EHT1SDR55TY489i&#10;3pWraG0u4Hrxxn5mqrszGN4I8F8un01z7pp0CUmSzSR7tngVDGzvOcfLWtXCbzZjVPnEv3Z7yMnN&#10;WmiaROhA2Rycm841qkvJjHZNwKnydm5uYOZ1VvEnpNzBnNqXElzhyIRwHXEr3abPoIOC6qTud5dC&#10;bYJHZqI+DqLGh3AucHcVEKYYroQAmDeyg9sivhCePUSJKxx51pJcJpK2zeWR4I+BdObH5wPdjhj4&#10;Fz2zbjgJgc8C37ZXL2wXr6DuWtNRTXKHQjTmYxBengjPbWhStxuw8CpMwbkgLjcgyIa4nhOBclNc&#10;al9RoTyaNjNjxwAtxrnscw1FfG7zTPBq8rlrN5oRlBvwe/d01tYYRN3Q8zcDMTBGDIrJUlPjeSV8&#10;GDp6o/fWeyu5Bx9RapK5hjGeBdPdUZlJzTK272MmAPHaWY1Qz39zegBn6i3iRjs1HZj80qGvN2Zk&#10;fRxseZdVqZpFSY+Om3NsEcfUT257g9O2NprqKYOJK8phiGC1j/kjWG1QzHG2YuYD3NJQum2j6Ckj&#10;Z6mTUWqUOMm7Pm1j8NUmRj3lytUb3GE6BHBwEUbnDkpMBqQY4Hp4F9SKePJdnCdW7aBKydrHj8xZ&#10;96AEiHgVPDroxWgmg3GV1RLn48DzTjJ5aGzSm21vR1FntNj9tsmRhvNHLAmDuL8q2tRzhOLkAwQR&#10;9NIes2BBB5quDOaSl4OybTjIocwo9y2zwKxL7CKkp8rzvcEa06X8u9Ge5b5g1mJBlCTHGrVJyamB&#10;PcCTpb1a6w7Hqfdui8FaXXVQTCUzJs+jNaveZazrgPZ+QYZ9KjQHt+1CuLuR433y/oZxltKctOM5&#10;w8bNnL5s5Y8zqLnWaEJvp11pVkjvTY8EALcfNXIs4HZengQRmhU2QkFiONbk4uaEcHlaawem7kY1&#10;uW+DbDYm5kAyrHzPaNmEASTBy2/DXV0r2iOX9D4+Y6b2vyLmmtMgwPG2ncVPk9cPWG/R8yBxzBrL&#10;xjupgbYnNbbawltQrTtKW2WenAPmLMdl+2ibUZNt5gTJJo2gv/EVDmBGzkefjGtpCVMVWw55B0Lt&#10;426Mq8lwPYRDOMtzSXLknmBGbkCGkJjJgRhxK/ZsatTDVGVWOOnKXnH2hbHZx6kZOWsfrCg3LNye&#10;CwqtQ9SdlPQRx8C6tmk0l1SMscHORdUXd1JxyNuRmk4l7mPPArtVknwOcEHANTKbZj4EibNr3B0J&#10;Nu2ZyCWEVupMb0L0EEa1qCVt7fSWnbP9n7YzkEcfGP8AIsHj5hVqvXxNpGF3TYKflZAtgRh8r+dM&#10;1AMgc8ALdz8itTdmSAaMN2YzZDaltea9a22w7vojK284JASzGD4g0HbzRywegwH5nmq+TSn2wRnN&#10;3ObpICRnvLL3/irp4U1LDEclqjN9plQb5LmMcflWlyu4mBGxMi3iuNaXHwfprnUg10+FTUclk3bx&#10;oVP+2Mjm8tXAcjvZ47qzem3hIMkHArgOoCM107kmYlxMcN7N+OPgVbmDcff40SHPGzwmCNHnAxxj&#10;x37iUHdMxcTDALkLJZxMCGcrWpxLycEB7izd5T5ICZ1pIMt5VRkJAniEJHxowSVkUyV24+cnCQDL&#10;25Y+BdXbA6Hev5jvMHANYa3btrmRdybN6oZSeXMQ2FxnNk1y4ux8R2fKSVdXYw6ikbMQdGP9RapL&#10;yDjFnWSs6sbPG2PvqyDcEtgjg1Phr+Y5qGyf7j3ZDlK7ZdnA8Cz2eDJbwX8iJfaDTz9RUOoJwSAm&#10;fppELCuB01Jh05nj1gV82j8rTuKhErDG2YxwHuauorJXjjHfjj4+WuY28w1Dwdxe7cmYxTYvYPI8&#10;/Nraa1UE0IwICMJ7gEN7cx8HB5SU8HjbMYO/duqk3MZMnTXoCISTknzXF2nDzAPeQnuW1SakmhXP&#10;yIlPLgc4eog7wY3jZjBADpJ9Am8xmaDHxwKZS5BmJggPnUOpGdnIs3G4IEmRXJRaQnQjwlkefTjV&#10;DeTzGRDWlSOYx4DakCZIRtGRIoBzw92heHnRin25DEycaz0ZLJFp1NsyGzh407tAk6K2Z1B2POmL&#10;mxb8xdjt9pja3jv24PiLzwG4ehyR6au0vnBLd6/nXjvPPKcXJNsYeg4DmBsFVZ1dMNoBENZ1hqXu&#10;4ubyTQgevb6ifbTcsBD69y5y1w2nJkVajof3nadKkqBsbjS7QHAMHj1f21g46g1Mcasg5gSMf09V&#10;Tp5fqHeurQlOJpjc+4TlrmnaJccuTwLQppMCQOT4D8xY/VE0XpHLOMbGOYzU2wyaaU+O3jVUl4yQ&#10;EVqmEwx5EHl7fGRetp12ThnGkU/MNM/jSZzgm84++hrdvgH76eby9yYuNAG2U2807MfUVxgZ4xn8&#10;Hw1SKTb3uPprZpePGvJMl+PO5xnZGaHcWZiDHdHH1FZK4bjjICPuKHuGByDAobxwSNseCPUgurTu&#10;H0iI80wQQHyE5g0N7U3MeOP8NBxvCBc2eYlOCFMyBB8VbSDLcB3jchiYzfV9xXan2ZHnQtwdNGG8&#10;rGYlmx0vkV8k8jbM5cuf5myaVKrLsLi90AjlZed+pcVbmkrLbPBHxk5auE4mG58fm8xU95OMYwdS&#10;3zE7l99qT5k0VmfbvZIf4mmug6Xnm5ynB5YriyVx7TnsZOopkjnG7Njhj4Bp7nWtrEo29wrdaVgN&#10;yX6iysc8c3Ofy0erCT4HP92s9by8lxdOlOyc+/um/S94RyPW6nMIj1Dkx79Ko+cPVGqrRbO9YgN+&#10;or48l+4TGVTiDjbl1FzDu7WdOlO1YEmcjmJnvPL9Qq3il6XHGyBGbp6VsaG9sMrgIwg5griGyevC&#10;GJk04OUuevaw6ZNKjVCU2PcscFoaodSM95pwEcH9ndbsrt2gMzLH5glW5G3I87VlsZ7kDi05H866&#10;CE4xpibDlGcD3Z7jg09IqpLeoCR2A9/lLZtpknG2cnCEGe0sT7LI51vL81dDjN05DJpraWS3ZGdn&#10;GDmao1mI25IHuTUgu8tbBWDPdpcxfwce6rE5HPCRucEfU01a51RGju1mwU3J3NTvT2QFsk5g/kXa&#10;VPN9zlzGCAH4aZoel20qlzEMABcq4QiVWVg2YNrwdSAfM7mD5l4VzzOblvs6D1vCpViFWMMI9Y17&#10;uEmwd8nLXClFzx7LXp44OppLeNqleNqhvtoNSMZbtxbZsT2J0xUNOAmpjl3qXl1G3jXecm41WFwu&#10;vBI+M5GZ/wBWyFi/hM3oPY29mTbf3IPZub78a7e2djZQEPA2AIYenbVqlcjstsGlgGg8rlHZU+O2&#10;gBovNUX+leOc2ZqVl71np2GxioPT1mrDJp4P1FHJOBtvkUOYONzGcxj24Fz3MJhMZ8Q4WwN3bD5h&#10;P+5eWYDk1zW2M7R0OTzNW2v4jSCbaGwZjucACuIPMH3FMl9WSk19zA+ESO71ciVL0eybNsnGTqJ6&#10;eUeyeD1gfid9emJm49Suno90xeil9zqPeD0wmjaByxNfyERhvMxR8H8NZuOj2xpdovij1fNQHc51&#10;ISHME++fDKsz90sfOHes5UY0+o3Aytz4+osxlEx9nPBpYx3URHUjKcDBAHTj8svGqHyXJ4I+BXI5&#10;BVG08DMdzBac33LM+PHH07txVUbwZpKANi5q6iMVA4J2tNY/hFXOrOaPYMl/IRe98pwq1HknMDgx&#10;VEvZBHjg41W+x3MYwG7itU8l7kzYGPUTzOVzFtKfgkXdP7Rz6DtP1Yif/Owfx3Vucnm+N7g8xYN6&#10;uwyQU6f6pFp4wbpMcgeZzF/EPOCOFuZy5/Q2F/AQDWfSRQ3EwHBnQdyXTWKTiauAvMnmrkcZheq1&#10;197wNt02o6D9E1x51Dmk1Hu9lVVuTT8xQ3tyPyl8TjV2ae37gc4fjyZ0Qp9nvhEJt48kepbVjZ3G&#10;1iDuDXS4bw6nQickqm3gf/znzUJuMYtNeS7PWvwL1Q2mOHrxtNcYMlrTXlrbsuTx/FX9Q8gO2nnj&#10;3Onejg0jiy5V2ptxeJ+EsxeOPaVqlL8zGvTjhgw4yWI412x6v7wjaQnjg81cZvG+Mh4F0JsHnm7N&#10;nzOPgIVcVzmm3HnTcsurlnZkvnHPj/3kV2JOCORnsrGZGTHkg6i0iTzAbYZ4DdTUXhh6ogMN6k3A&#10;edci7dJwOZNgRwH1lqm1ScEYS7GH6i4VqCqHMye4O+Qumt/lnGWtsOf5gm+WM0vK7z08cfBdXVEj&#10;G2MywQXSWy8wSyul5OSMZzR6kFpaRI95YX47HM6a9oQlrUnF9sA7fGeOnAG0l5nD/wDkt+KvSvaR&#10;MHL+QvmZgLzNcaMxwJOF/wAQsRme7HYevexCYD+zIdflrVIJo3MM8cC5L2KTyzTB9dHXleaR/GNf&#10;y9lOU2tzcn/UPYoWfUrHxzsCn3A7YPxdRQ60IM0uPB/ernWj6wmz8eiBKtHE+t44+DqLRhcpt6vv&#10;jncwfZPw5jLytCMyHbX+WsxnE838lnuIbNBk7WP8RVWcON2Jg/iL+icZhlK3PnPGJmTa3bKTNJfg&#10;c5F0ts39glx44OoLmLAZWPfJixD5i9LKPpuUwMrOlgGJZnNk1VVbPmNPliFbuHOwqhJcx9xHW9SE&#10;MQEH6aD1pJxtpi+bBu4B6qA0vJ3Mb3B3Fwr+W1fGs2usbbWbMOpPZgYFEeTfHztO2gHZ5LhwwA5f&#10;LVkZjG5HnBy1yUzG6KZZ4HQQprh+V+kmhBBpqy2m+jjUdnT5IM6HzNyQJMcZsi5Vmujm+5qbKdpW&#10;4Fuw20BMcAFSq/k1qS4w8ekrWGaf/HgjT09JeZ5rSsg5eVGcj+OmmomalTVPOW29PkgsXgXPMVql&#10;7eyPP+or76ZdeJg7/lpRyvBZjg83lrspvMmsjXw1OfTjKj9p+aYx2b2floi0m5N4wF0+Wqq8buGz&#10;3IC5B/Oj0sjvDxmWC9KvCzw+M003GvkjHu2jxrB5599PytRa32g3aD/y1W/s+OcPbweNS4bI9N3P&#10;gLpibO2VSXyMjnrlR93T7cIwQdy1zFqcvp8jMefTgtdJQ6gbjjbZOMfUGtrJTbF6ViEwqjnc8cG8&#10;YEXbjLB0Mg+YtCJTYoB44Af40wOT4ygWRrlUsD1a0tdHxluAD8JS6gIRsO8FNywQxWYYNNSnjjeR&#10;7tHxk5f7CysexT5e4Wu2kmVuK0cs3IA3y+z6v7amSPb4RhMbzliVxBd1FT54zI/mOOD+0aREpXsz&#10;7Vcnx6dtf0zi8ZEq3Dx7J2tadUSP1nKUeNjhjAUcf1VmNaVBLprrBPcgJpkWV/8ACNzAyOYN0kA9&#10;LlKnvBvZaPIcuBanqyvtyDF3VGkSuViCQHgurW5m43nr8tc3SOpHMY8HxVtkvmmMeA2p5a8Y/aKn&#10;Xx0PTuWHbJNtkjJg7ison+Afv/EQFrmv/E1FLcdBeNv09PXTTU7lJW5xBvOeM6Ajld6xBH1OorG5&#10;uR540mcvvEwQLYRIqWR0ldbUcIxOr8RaxINm8pC3wGBvH1E02Z4HGNaPIyah4/LSVZuX1PDot5ai&#10;ElQBmkvZSRtgCAQ4yKnjmA4Ca3ATprSK0b4216PprnaePHMbnBD09NdLpmWt/uIpp0HJyCMMFnj6&#10;iJTTIPGHqLPaHyZ41qkvZkMM+P8ADUN1pakz2YS/eXOOBGJWPuQdRXAcvs/Os3dzcbBydZaJlYPS&#10;aozZjgzhRhmzH31T6fmgzXzKyEmjYPHwEQ7JtHpSoeZkwXw99U+cPCBe4ESZvMaUwb4ycjItrCvc&#10;ImoAM8JeZeWYfTWVzx5jmII+XctfsLTphK7w8iweaEJ2iCCO7gGvVcLuqOFye201pu3xkAaPTj/n&#10;RhvJxubEAQfUR6VsxuePgVqkcnG2IeCDqeakXFqUmbuJfZGuOdpjfBOrPfGK6u9q0bjbWI+/1Fwr&#10;tceNoKjAbuEF/wC1anL7t4y8/wBozeYNxwDxhAqq4uBsRwAtwc1bMzZjmUuvd8flqnvJW2gc4I10&#10;7snUcz0VpuWxMbdy2fQfC0/ArhTbx6zegcs9OO7+fAs3oNm5C5PG204LWmtOlbgZvwy8tIc7asLE&#10;J3azoqXzRtOB4wgtmIK6Rt76ZnEvJux8Z7eqq2zZkbOQPAntmWqEmDKfDwaQ3toS57aadDvKMxZz&#10;DdmWCBGGcwbOR4I7Q40nknes88fJ5Soc8mA4NEPGNRdEOuLh2hz8GmqTOJgRyM8BuNVskxJvII49&#10;SO7y0e7HI5Fo6kd3UR2+4J7hVXEr38aPSejxxkxxo84kZIx4I9OMaJS9uRtkjtY0nrR/RVGbzil8&#10;BDxh047vMVbnmjYvAW8EcDNkjALH8Vc97TCEjZZOO7aWpjHWuIZpMl/3bAEGTSV2pOVzaBzjMD2X&#10;zCrB5XWkxtgZmOL8Vb9J9pAo5duy6feMZLlFwHLyOSA8Y/30Smjjc/YO4rJTbwbkgHPcVPqiXuTO&#10;d86JOoopqNotS4eG8bQDxwcZFZG9QWcmqSBUMbccHO/iZ0pfNBsCHvWvhrnvVimdw0+tqNgZzAZh&#10;2Y9OPpoa8IODjP8AhrPXFaNgk0U88nhIx4I9ODzEdElQdbaXBm8wE8yBWQe7GJnWYyOcDgIfXuI8&#10;8nmMZ+mi9SwTuhh44xjyHVVbzjBnj/70m7y9xn/96Q5XeHo2liumpNNMJzB5xNMHyIaOpHNyzH/7&#10;08NuLXgj6ZUnAxwOcHL6txRes1D+hHiOLN/AgPalkmCDgIJPTR4ILnn5CaaD1QQQW14N0cHTT0Zo&#10;zHQiHvAzZLHxUnjgcDLJpnGVZLL6gJcPjPbRJxVhNCOD6WktO1xl3qLIScYHOOPjuqYOYDuXtL8V&#10;ZKScEjc440eJMMA8hxYOaMdpPpHXGqdqDjHjv2/pqHMCWR5wZ7WmNZLK5g5jevjG5zgpSEtC0YMf&#10;urSGduZFwKFyKh6X2jLcm+OQdO3pEVbeTByFzgvl/D76shCCZk/hkSGNs5bPo4NNCBw9L5XyHPfJ&#10;y1cJpMGzaXWY7WMnT+RZW8qwjMYIIOAYlWyVIOZD98fUVvROH9YpW2WpxMB2/MuICPdg5DcH76JD&#10;tth44Di+mobenxv9HmW+orkuqMtybSH2424/01MZzRs5Jgj40zMKbG2z9xDWcvbQZ4OP+RHWmZ0J&#10;ZCOLJAa5cY1MeVQOCxHAD4WkgMncEgJZg1PiIPUEnewWIL+cnMtoutDtB6qNqDYI92bfiEVJ+0DY&#10;I8Hf8xJnS44x49XT6aeIzbQEB8QScmpRE61vcJg5o2gzm6Zf2EnE4l1vPxkLyxIO4t9nHjg+qqqR&#10;wPds/T+En3mK99QSmk4JG20QW4EBl9y5nu4yJkjwdvJ/7EzL7jwgIIPN5a/JF3SyTSaezYwnufEQ&#10;0kwehUycSdzLePUuIlJ5G5fkxuQZPLKqEJ+oO6IqrOePTcHArJIxuXMxwRvkSYSsbMfuconvpOB/&#10;1jgsIc5Ku2ROTUWoc0esxn5WBUlnUjY33kGdXBu3ZQEsm1ICKtkpttHfj741FdUaiUbISpemxv8A&#10;2mM+QfTEtOebRBsyAbRseX1O4sNkdQOWDbRP+ItCl7cTwYIzalxaiftPcLkzNrbBtWVAQwj9SAiA&#10;yOTuX+SA9y3y1aqgp9lG2xh/TVJpd5MWDk9nUCugp2tshu3dw7q2LzDsoYAvOcPlrqglSNoGR4+4&#10;vP1xVHsQIOXGMSuFD1wSdtpqGM+cazHXG0lwNrSsHME6P8NGJXNG27Xo9O4sxnDccZfqfzq1PB+x&#10;AwacfUXI5PGWnQwptZpzNxgIeODgGqe4b+0njj1PhoCzqByEdnmRoOSoPbef1V59Nxh06M0XBu4J&#10;bwRq1OBtox8jIgNzHrQcfmJ77QY3IPpaij6Es60PS9u2jGCDvjKjDen7xDxweaho3jaDPBxq4U/c&#10;jHn4Fppe1Ymi0Z7HwNrMYC41D7PwX9D8NaE3l44yZ+BEXksFGosm5VRZDUZY3l+MePvkVVJLyOSH&#10;gjuj6S2U7QXpFg8tVAkvwOT4DrEhTVWj5kMobOVkDkv8xZLXDMYSWYNRdFdhkMTGqfOKbbOSYwr0&#10;jCuUczNSco9oWfiQeWrtJ3BLeS0tOqDZG2jGCOM9uPmqhjpsktHgjBcVrqmmX0TVD++EgJg/h99a&#10;nbGEYIL5RxkWbt3A2etYt6vld9L7UDgId4bUj+IufcgtS+o2BncZjPH3+mgNQOBv2VmxnJzPfWJz&#10;DbBjv4OBVse1TeSH+GK0O6rYUJttgOyaqqwCzpvc2U1jD1HVodpaFOGY5kKnGfcZ6ttU9wN6GXY/&#10;+YErVS8jchGB450wktL25HasPK390ZmFSEjlz5gH7q3LzP8ACsr+y8umsx3Yz63BuumTvrSKscS7&#10;7mE/3gvMIsNriYbs5vBPojEnf6YhO0c6zin3IZ8dtBxjKukKXk42DLG5PbDaWPs5wNzNt85hifkX&#10;YFP0mN5YeOdTS/YQ531AMxmDcjwZ4IwWw9Ma5vcS9yEh9BdaTQm5tjwOdQ1r+dcrziYOTEWZCtte&#10;WZPtEyXkcwZOXcKr4SYDtggvrMWbgffR5mRyboW4FtUnNm/bOycjQyD/ADrpan24pkTAuY6PHjsQ&#10;X+ZaXSErGMI8YT24x6q8X567uh7Byw/ZCVwgSH5uO6phJe5MQEcHJtIOQfIjgOrg4eDltgMfUXmR&#10;3SCt1JaDYbR+UgJJgOMdmPgGL9hWSeOG0A8cfGs9b/1kSzBpwDWnCRtWMIprt0ebs95ZY/wrip9U&#10;UmS3z+Xy/nWqb4Nm2PZ6axmeVoR5k+KjGTWsbtkU2lSdwqreV4M7nj8tJnNGUDnBfyXVDqScDMPG&#10;Hj5aobe5G5x9xdnvMOYuq7ZuTycDC5stji09VVuaVY5jHgDxrMZo3euSXkYkYxNr949yMiuTjFdx&#10;gOmtNUkc8mMZMcZ7ekr4OcOY22TzVm8reNoGxzQfiKyS8d57g7hOmsuZhleWWwppoUvISAgI47Q4&#10;PLQ2eTTuB04PMR5u3bGHz86rbyn98c+55axXJabXklDtuedBdVwJMCRlBBY5nLVknAxwMgBCDPaU&#10;xvLxmbMTR8A9Nekcvu2jhc0mozGT0293188sfd+p762CRy+92rG547XMKr4zIMLY+D+0FXOu1iqH&#10;Mt35s24ydNdNkkdT2zLxb1K3CkzhxvklPGHj3oqpLhnuDY8cfOItI2byPtiQAgN5umodQN20d+C/&#10;930ltpqqrOYc61pzrNN2gICPvkXqt6ue1ymOyX2MAh2/95V5R1RbjJj76h03Ujlm90Tl1BKLJpaz&#10;tyPRByTpavJ4SauaqmUF0cBCltp7YHUBIJC+g5cbcqrcwl5IKdOaDk2ktgbe9vzaMHxFic2Itx50&#10;HL+1LjnYFNj3zj4+p8irdePBhlx8B/xEy3nBG18Oqs3rQhHIzm8sXVyY15XjMZbLPSJs2tJxbPG9&#10;6YnjjOnhuGwR5AJPJXuzk8cepq20BITATHGvfE9k8dd3Q92o5CPBB01Q54QfcUx5OEBcEJcxxpyC&#10;IZG8LGVXZuzHAywR/wC8ahycbaAmf+GrtL24zcH4Y0lzh6TQtmcnHuQNDq3bnyLsZwzbBpzOfW8s&#10;q5X2TzBk5mOA3miXRU83ZzkDqR3el3Ei406DMSOBx2MHU5iDt3g4MljIPVVkmAxs2z43Lj6Y1hre&#10;cDM5swXdRZeT3VGpCdUdpS+tCP5cCCPytNDZg3ZR5IwC+na8azeg9FkDwdMiuxC6nPKSAeov5xyb&#10;mwpT1rPYoT7VR7DmnahI2QSHNBpwDWGt6gcwD3buLqjbJJ7MuvQcH+tccvCamNe98pO66BHPI+Zt&#10;qUa1s3ce257q7ql8vvD5Fy5pXF51yN4Rm5BH3yLuTZnNCPxgNGcuppjVs1NW4JxbvLL48l9lsiVL&#10;vGzbjP8ADUOoJo2CP309s/tvHOOxcgHy1xfM34R7GHT4zdl1m/Dngty8uAaxOqK4vPcHcWkTSXjg&#10;ZLMZpS44B3o7WMeovEcZNgRm2MO0mpac91ZOLJD6BSLm+aEHMiYLBca6Erin3MYzmXMdSDch4AW/&#10;iL+leWcmqSrbPJM/CasqtQSMcBMAdSBVtvL7JESl43piKyW9z5wF2jnHMJAO5k4O+rgzI5gH7lpQ&#10;xvGxs/fRIkwbRjwQcaiS4tckAzh5+GqfvF4iuxJWR4TH3LSmDpttb6q1EkVJW24yXAYOotmkbPAR&#10;jB8JVWV0+OAgLy36l5WOAYDGBn5iQ8clIYkdLkuby56nT/xI8Sl9S9BwdPSVqbkHGSynt4GH5159&#10;k8nU47SEnZM9nFPjuY4OO1yxqhuKfxjz8a1ScTgfJj4CIDJyNnLkAYOC7qW1lpydol/dFI6fJbwG&#10;BcudMSuBNm+BkfHpwWuYVWQjxs24+Maqs4rQjkZ4INNRottNq9S1GYkpeSycmM3GgM02iYLG7cA0&#10;p4zcmLjj4FSZpJxwZzL0im1W4cK5zfLL5L60cvB3nPJWb1JWjlyTBAfINASTAjzRg4BoC8HqH6ax&#10;PViltHXNqLgzqAdzBpE+mrUzmAo3OQGRYO3J7TjV2p+cYCZzqPJ4yvcWPhTTq5nK8bLB5lpHqbp8&#10;kBMf6ap9Lzge7Aj5nlrWpfOBhIvI5uTd2zuoVTQ92PgyfCUOeS9tA2xok8ng4P0lSXlSDt8/IuSc&#10;7IWmzcoZcS9tA2Pj/UWYzy2G/Ar52peGfAcRIBi1Fg9UTj2k8C63GIaw5+Y5SgO8l+PPy0zL2dkZ&#10;47GRKV3JqSzy4PhLTmcnx2II+D4vfXo6dpJjJ3Sh0nT7II30b8HMUxnI3tJOQTIOoEn8i1pnI8ZA&#10;BD/70Yng8Day55Nq2h0zd/uNPolUhjZ/tIZTVzj8vprZqgnjYIz4+eReb5Jw5pWY3mfIIXTR55tU&#10;38m8xnSXcvtusX2hKczUqtnxHV0vrjcyHjMfzUY2f1pvj094+QfUXGY6oJNb6skrqDs0Z4L5U92F&#10;/wCQJzP/AAO9icwBoz2/LT00thHk8pYDR9YEmWc3BpKyVJOGwR6L7OokOavbYaey3cIbieal6Dpr&#10;Ga0qh62Jk4+mrI8mAwsr0GnGRZjUBBmJjjPnurrcYlRzGTcZ6NwRzMcZj8zmJmePB7zZCe4q28mm&#10;8zE5u4NQ25BmIuhecX2jVHlSE3YAVVZhMBxjPHBxpmaezEBBGgLx5p4FipSlRa7NNAJB6ihkJg/D&#10;ScPMCG3CKw597zQpXPLI8F+2rI3ng95AZY/76JDeJPRjoU2o2aoJpesdSPVVJeezZ40NHMNPOhry&#10;cY8ncSEpqNpzrQbNHmMap8Hvo9NHmMap8weLVSc84euaiZcIaMnfSxp1JIMuENIRPE5ihkGrk6E4&#10;yQiZuJ6NQ1Rw6aalBMbj1FZBt8A0NZIxvGNTSBqAOS4mRkInnCGpp8CQ1MGRDYESb5Ep5QlAYbtx&#10;xpOCD4IEzcLbTzdmSMeONILEoA5BpW0YGzwcaRG6oCkEMwYyIi4IODgQcjjBwJDbkj418oC4RJgo&#10;fGiRG4+4mSETRYNIPAodwimEIoZHHgVOhOTBqZvA0BxpQXI0jVPiThjeEhvxwL9lcv3lwGBF55Lx&#10;h4EnXRVuix9O1YASTgnBAkR49j+RPNxjgRK5jyKzZPpVW+8xkWiUFTcxns1AxgPbuKpkHgIr7QU1&#10;3CYhNB0yrPy0hukZ+q/D0/A0odV24d+SD1P5TGMEbmqf0xq0n9WOi5UMEZnz9xH+xArjQlYXi63J&#10;tctWQ7Qsye3oD5F/Ks7m3PrXrbPPfMZCx9W3A4CtSf1a6LjGCONiUn1CrQv+EdD9nYA041HHa5ie&#10;HUExZ6MfAPylMHNCR8AFoJyeVqRZP4zU+ydtcc4n2iN2UtIcMDEQ4yfCWAzClyORnN0RiXVE0pd7&#10;U8+O5jBkIW0P5Ee2kUGNnSj6BsD7uK4RexQsnX06/m+Y84m4zqb2fKeb8nl+N7+KunKTlbl/Ygg1&#10;IPLWG0e3IaY5OO6u3ti7Ns2Jej4xiXduceeAeoKXmLCXHvAt6vMXHLyeFZzE/wBVemVePGUElwPD&#10;9IpBjH415d1JJ3LydHgbalwqsS9UlR+nf0zVKHqRlGQ+PnONK4TuLSK83JtLmON9u4ScxYCPdqYb&#10;Z7Th75fcgWbzirHMyJjcnXP+pvtfULHes2rVWaFPNoDZtkloMg+oXjWQTSePXhM57i/JhNMbYEHl&#10;oOMi20JMV26QycxM8ZEo0hj1FefouEvbjW87Crn2qZWfNWDS8ZIBrpD1cx4J/e8sVxchzjr4Yuf/&#10;AGam9y/+KjnpnANw8JgD09MirXZbYLk+hy0qfnDmMh4wgyE1CIPVjhyzbY4Dr+VsNjGRnV8Z7rMc&#10;pqbC7U2PATOq3tMeDbMj4z8xUmR7SG0nbHjj9ojWM7RKomM4vx2La7nl/DSmZDc+E5KZmVKimS1R&#10;OG28njCs9I8cvESt4yZ+MiJDtQdDOvde0eYudaDXjMdvHGqGQffWhPBuXnBaHAq2RuODJGtuEYrn&#10;B6Rzx7APBBpqyS8hXJMZj51Dlcj3zgBkWzUvsv8A+ZOLAnXJEXFJbs8BMh8nmLq7Y+zbRjvcz4iw&#10;GpBy5nkCe5ANWSl6gextsl0cHwll5PdTtmpCdunXU0qBkHj4/LQ2X1I2MXHBwfvrm8c0x87j6iuz&#10;OaDCTBy14vzBjGnp2MmnTnbjJm2xm/DGqqzqRs5cnwAzjWSuJgR5k8sSXbA5U25C4tOAlf7jofWY&#10;9tIIyN+quY9oE8l0Y7IeNLaZWjl4TAE9uBZ7TcjczIl4y9V5Y5YlrVHZIkHFZnM2trWU/VCTGhsw&#10;nD2Mfvrfqko/AyxwA5Ylz3NBkjXqqaTi3JaU944xjz8aoc0uLVJfJ7xM6JPKXHAPOBOS5SiOm05v&#10;3ckZE8RvgGtUb037SnpxT4+4rupWfKTLGgFexuBhHnQ3sctxPDZjuZ+BIeLIbh4WMmRGByvGPPxq&#10;YzGygzxqyDeXh6IEi4YlBW5fJ8Gda1TbhzwBAUkfw0SpOn2xiXnPANaE42gNmZQNmABYB6dsYlE6&#10;aWpSEmcrnTz+w7vArU8ZtpUyxxn1xpM545M2Pe04yfFVJmg98zxpHdLy4S9w2jHjjPc+Gq3PCS4O&#10;eAFuNPUu35/gGodSy9y8c6ILnUQlO8MD1Dy9k8cgjNwD1SLq4fZz+W4G1rAuP5Oz3Yet1Omtmo+Y&#10;WWwG1i5c6izMmkohPqNgbzTA2Bg6eklu94eTp+amWbhkFtgj1LnTEs9nFYOYycgWAfTXF0JtOnu2&#10;TSG7woW3Pt3EzMJwODJzI/3Fj8rqBk8cg8Y+YNXaabtAPkfxFbtAgw2uJxMXLnPawDVJb1I9bDwG&#10;ArhUE0bQPchyjjVDcThzGTBBqXF2aUqak5F7t41ShyNpkQEZgZFqk8G2gHggBy1jNPzjcxqt1BXD&#10;kxNHgXGOxkuTL2/hOtRk4kaJ+oZrCm3LzIslmknJA23aBKpK0ewE8tU9nOJibPGdd1CS1ZwuTmpY&#10;0eJR5bfv+WrtL6H7NZHcmOL4aGyN5jv3uMaeqScEgl1lW3ttrMvZBsvl44OuiWm249RUlvNBwDTJ&#10;HjkyHOBIYb7tG5znRhnuwb+vk6iz1wNzAnmZCGydxRXWlhoUvcb/ADH3F6ibK6T3OXMTR2sa85dm&#10;8n3mYsYIOoUQl69SOTjCIEEAF5J+0bNV9PHPUOQIVnUMGZ5KyuR5ODmLhvbpMGQfZrAsf+8y9Ann&#10;Mx31xn6xHZLMZ92BnILUIuS5Myf2qs7PmZP2R7DzNcZCIDziY4zqyTSXuXJD4AXFMb0/uY7xtNf0&#10;ofzu5INb0+Qw8fLgUNxI8BcECPEePXN+CA+RPS+X4y5zr7cFI9I6Xxkz/pjWtSOl2TMeM2n9RQ5e&#10;4ZM2Wc+fyxcaAkmg4yZLpPxUm+0f2jVHk4ZQDAGDUj+GqHNJgM3JAlJ2d4mNzp/DEjE8cNuAOnAv&#10;o4hyOXzaaud2DdwfF4EenlJvWZLPMNauK1bP5G5c859u8H+BbZWE0kLZluzAG+Gtcwqal28TnNOy&#10;+cOGExBBHa+9dRejUwrTBKdE4sdpeaY2e5ud8j47quE82sOWzKzYENcJzbyX6yyEeR+U6jl/mDol&#10;PDDhnecnMbUjIVYbPB45j9RTB7SNPBAmZGQcye+4PUXUQk1GY6bYbk8qTcG2C/rDFqf6VzrUE038&#10;h41oU8l72Nkc0fAsHcOB3NE600oqSZbnBIgx2wQd9PTTOMGPpqYTl5AdJVucTQdwGNfD4GGbce7H&#10;NH009MKkHAPOfOqGScOYx2Q8CMSemyR60epGqKfqCzQqPHPprfglQC4Oouxtkfqttn9hzPnxSdXd&#10;h/61T9i420qkOOxncFXaWysb3Xcm4PLXIZnMtjRJDFnTcvwlMbHsNOkdH05ISWZbTkvb6XMtQY/z&#10;LAfXQJKWFDgchtDckdWx2v3l0I4mDaNyD6S83/Xoqx7G9kcqj04G7W7b+usDlOa2TkI++d1k/s0V&#10;5y76vbcZqrBHH09RezDMm4DYxwAFjXiHsncOQzoEYdNepVF1pLtCB4cvw7q6ebb6wsPH/OOddult&#10;zU9mPUtlL+RY/JyPY3r6MIM6u20iYMpxWE8eB+7Xbv5+JVsjfs1te63TXTudaOeZ7UE4IHRjOs3J&#10;zEenGRydVW2QxMinEmnU3NCNuvbg6ltXxnMGQZSdyEHtV3Tu9yBZvK2dkesfpIw8mFkf4SjSOcm0&#10;pM4mj0zk8cZ85FWxjI8Jjj4EzNBkMTH3CKGO5BkgWoQh4crHxqGSX98KPSdu9ckAGBaESTtgj98f&#10;M9xFwUmPt2ZYOM6mDI2gHggBcjVkcSvfHuAK0KR7P3sBAQWLcCHTVLE0FDl+8x8kFv4iJEI5t2Y1&#10;oU0HubmzHaVbGzHBnNxk5aReocWrZ/I2zy/e0wjLqE769JqT+zEtosD95wdNl/KvLtm43NsDX5Zd&#10;RdmUm4bTtkB4/feytxXbazJr2qbHZ8oJKHtE/rKYnggPo+Wtm2Jt5LA2Ozc2hvSeaLjgWbzCoG01&#10;zsGNx1/ZljJKsn1NzY7lzz/MWm62Snb+Ie7a3DqKuG8pbOd2CC255Y1yLtEl45U9AwgOJwbmkIhs&#10;w2oTF/Mcek4dOC8xEppR71sRjHGDeHJNQhEJdKZtsDrdo6u2V02OBtKmzk9uN5qE+RdjSORsgzEE&#10;EtYibh6mlBBjXE9D1gO5nPcNa/YArgPbg2lT3n74Yf7i57rZa2iHOcdmPG495s9bqKG4leD2mAHL&#10;F1C8C4Jqj1rJjMnJ4GdpuEapP/HSdTVtu0B7kfmFKtTrcg3yAPTKYN95kr7GfmC5glT6HbuYGQDc&#10;y4K1cKuIag2sVPKmVnfrcBBaelxrTm+0x62pgGA9uMloVxJuyC+nWwDMdtm1xy/mz4MGpA3uthrl&#10;3aATdrAeZHaEK4uitpkrbNpSeZBAXHaukJ764ncTByYmc9xdO7tWLFibj1EnDgncSHOCQZEy4nDa&#10;PPGBZQFkp9mR45wK4SvWmIPJ5aqsnG5jZYGemZwX9xEmZCNiWQ9P+dLLC7VJUjZsSy21PLWeuJw5&#10;uWYPxFMqQjZgMDaDUe9T3EBptwSN7jsXF8p2QcaQ8njYMpAGDUMTT/YWbzQlkYPiJEmF57nPkb8t&#10;VWYOCRkPH8VCBDgw3cbtfQcjxDSEJbQ0hO+kUkLgwSYYEyScEQdxcNkUMgycCKSQJdoETw5gS5jT&#10;Ldunt3xopAMM5oWDPAdapTc0vFydNYnb01dqT3iMmAPB1FE6EWJQbxL3AjZIOmjBHg4MkAM/mLH5&#10;xUHY7YAQ8ZOoj3bA9yBHHpwD6iKWqEPTvGtOKoZS1lo6hiIbK6kcwEPHHqfDWDt6gI5zwebprSJP&#10;MB6EF/P1E+moSlISrSqCGlx4IAczmEXN7wnf766Q2gPGxhsWweBYy8lfg4OatNDlVGqU8bjAJQyE&#10;3kimDb7y5T0wGODJAngU8mcmBHm8vHx9xMjbjDnTO+EQA8zGOBzn4BoxPJ5eIgI5hgGq28mmMih8&#10;0ne8mOHBDIl2fuzbHHxk6aZl4yQDvQAUNuQjkmdXJQCRm4iVvGnmcnI54Ee7HGEfvopCkAjH31ZG&#10;crH39NPElYwjQF44JATIk/6YJ2j0IZ15Ka/kIGcdocwHyyLB5hJyM3pwm4xlWEPJPPqbc3oODzFo&#10;NP7TN/J7YBYnRfT+E6a7d3DQiM2zYoI4PK/YUN5IyBztup01cJO3ZGc2W2pBzUSmkv3YeTqLLc9y&#10;jbSlLUlDl/tjbHYz3dS0nnEr08YfNSlZLMxPAjDhveJjg040/rBFAHlc4esHOMK1qi60vEOFzwEW&#10;PjISMmCMGcaUvmlkmsDIufzOAizdz5jTxmTbGNImDcQXJ4w8HmKZL/6yJZg4ObbWbkmhI3NmO6T9&#10;xMt5g9kjm9BdSMnjJfq/b7panJq6vc+E3KcUnLn7I8YT7ua1qLjmqJe9lr04Taltdm0u5ZTtleg5&#10;yqlUbO9/z98ekRYHJuZkxmvXL/8Ayhp8zYxUlVkcyWm3FlsBz3EHrC7B7SHqJDl7mWkwRnyDT00m&#10;g7eDmL0ZO42xZxjttVbDJRzgjkZ20aG9oTJgTW6auDwY4yaPGNQ3Fpzn/UXQbRz9A8OrGxh44H1u&#10;Py0emk83wQDQHETzFmLyRkUOXsybzgX10LzAS9xtlPjcuSYwntxrQt8GYoII/Z4x/kWDvGc2lTkB&#10;gnueWRaRQdSdqud2mWpH8Vc9NS2qz5TpoXerNanE83YgII+AiZp942eNsCmOKbIEZ2ZgbwEeoPxo&#10;lJ6fGzH7Me5cVuFqUoM0lvmAGTy8cbnJprQiSfcyYNIgSLH5o8IzmOQFtbNI54ycjz9QS2d4xbwD&#10;MHjlgTkaKodUON5HejP+IuhJhTbZyLkC1FideSMkn9jj1ICcu2s2ZSPTaomU2TGyAaBbAOaEgHk8&#10;rprB9n7dzHfg5kC2wbcnBAuRmpradpCtakp9QTTGPqrhvaIz3Z6c0Hmr0CmlLkDzro4/M9xc97UK&#10;LHHfjg1NJaeFmqtMXNQmnFu+EgJjgVwk7wjnjQeYSvBkTMrIQJV2vdORT3jSN4J3EY+y70zbeYwX&#10;IB8xXDZvT+8ucBgXF0tVEnGwkpwwAz2vzrFm5NUbb+Y7X1N9ksOMxy8cF+CP6qDy+oCSpyeAPByi&#10;IbMJxjvtu+Mumq3JyY3J738Vaadw89cdOU/NLIwRm/DTNWD3keQHxbixmVuJiEmDmQEXS0wI2DLm&#10;OPUDy/zocmouTunLu0Sj92HvgeSRZvJ3m7EXWlQUW5gZHDB7RARcjTyVuGDnAYCUiZbtnxyajrPZ&#10;nPMbkC67pKXFgsRx/wANeZtBzyy5AvRrZ9W7N42w99eJftX0l1+5pr6B6RyNV5hrZR2b0cepcXOe&#10;1SXtgtjxhPzNW3dWn1JWG5tjwQB6S50nlaDeXwueAi4TkGHLW6z5ToOZpqu2HtmcrlMybZz63lq1&#10;VRT/AGlJTwQeUodH0u23IDxg+z+WtOcDIFtg5kBF6Zk+YFKlmYjGN6Q8wXEv3Z6cJtONaFTZLJDw&#10;QHzp7a5IytpjesW4yIDTbjreWvaIc3qVWHkk1Fbaz0CoOefaSmDsHOoZny/fXnLtck+4T99odVdd&#10;UHUGByCMOnb5g/nWM+sxL8ExA5g4HArqy6apf9xa6ZZErOaW5CGR6XkJGTAqfJ5gSBytCb5yY1tP&#10;MtJ1Fs7yNgR98iuDiXij1g8aw2m3j0LbItOl88vZI1wk1LVNsPQUbqhOHHsx4O501lY5huDnGtsH&#10;JxuSIDUGydzGM5g8HmLUhPV5hmTITfLGR7YHrZtu1+4AmmQap+5to3t6DgIhpKHJu2NWqXyskEpP&#10;BGD/AHArUwlRtxZmXNb3AxLyDMT31j+1Snhxtr0AM41am8wIEmCBAawnjmNtZj6l1O3SJ5Q9m8wv&#10;E3ZdCSsZGxMYbv01x/T7wjOY5F1pTc4JG5BGbqdNajkiEuLhL3GMZw2M6Td5Zc5OoJGG8vwXzB6f&#10;MVPnBCXMcGnGNc/MhKabSZpZJg8lznnHtm6ZFy7tMmjl+5smPcjHp3FoVQTjAsxeN2z8mQ+dRYvD&#10;KU6wTk5lu2YzySLcqDmA2bnWBcCRZLOGZAuc/GrJTbjAQEEfTXXmIk3iYMyQPQGDwdNQyEHA55+R&#10;WqXzQe5Axgyc24s3mH3m9zLiynlydo7w2fzC9KQRwAuW/LR4dQNoHOA3H9VZvsrnBGcp/SuKHOJo&#10;9c6xtPq6a8jdhlSZTz1T1nUqOb9L54ygJnukt6qtTipJK5sWTlGYnmiwLB6TqC8OzHaUOoBj3nAk&#10;9FU2st61tVhvEwbtn/Ge38RGGdFifsjwBfCJGPp3VjNPkHHYgsXPMItUlY92c3gnRCm1bZbut3AO&#10;4o9y2HgN+HbVDmAybzjgBbtrYKgeE3bHBxrK/tA5bOQRx+0fVXQQppluD1If26CMHxUeeXIHOT8N&#10;B29aDc5zA3cxBfnRJwNzHYvAz9NXPEp3REuhzx/VUOYSsdv30elYxxkB4EzUgxtsnL5qdcRTUnFt&#10;aTgcte4LGTqKnzB4N4QDkOnc/fVk2qN2zkhzBOsTk8wcs8l/IughJ2Tz5zt0A7QJgSBzggWNEmBL&#10;mONabVDjeSKkkl+NXoSRh6m/aSLcpPJ7Nj4ip+zei3LkvIXSzeRjbDz+Uudyc2ptZ1sLF7QHt2W2&#10;ODjUOn6kK2mWfg5asjeXkN+Gk4p/A5BHADOuYc5JsphNJk0lYzE3mDqJdljfjvR/qIkOTuQjBB/e&#10;I83Jp4O+sx2a2i1OMK2NvuZMcB7eqtCl88HG2BjVPcN20amS9nqAD+IMii9dWlqIRmO1SVkckYx+&#10;XpXFhMEjHrxx8a6+rOn8bLHGDONZz6KUvZ4F+V8waL08NdfAhfhbWmDdhaecCt/2Sxy4Bm3U03K1&#10;slPjD8O2g/pgJLh44ExXMzWdsU7C1nN83k/csFxrQaHIQMxBgV3qBsO0GOAAviKtStuMLli5gXQw&#10;8zrJ00Mt2MrNamEwJux73BzPzqtkb4M8CPPLe7nx/wC8Cobd4QNj+JdX6IqSyS8emdZvWEv3aYrV&#10;KfG2jzwcZNK2qfWkrwFzq/GO+1g5OyVuX5xgwcf+NGG8w3O/jPkIItv51VZOTdnKPTRveHgDwD1F&#10;1pjmYzCYYJ1j8wq0KtCDCM4bGRxqDWDzAZGznAtspeeDmQwBf6mlpJ9BnlbkZL0uPBHpxjVJcMyG&#10;Jg7i2ZvTY99fNoOoLTWbnb2dGPjGsuY76ZelIzJ2e5uca0ieEvNgGg41nrPeePmQK7SsmDR/TurG&#10;e9yzZSgA1A3JGTkKhuJeO5jg/EWwzw+O/H5lv86p5WxLmdKRkgfCA80l42z1iYPXEMi/JhLxhcnw&#10;Ka5aWihj7ivc0l7aNsxN5glYrJ16oEuhGJkH31apHVjlhkNqB8tDZwOyhpCamCPylvp3TF7RrTdn&#10;KZ8P2Y4hx/FUOYUXMZaS93Fj4yEZkyHWzU/tQettF57QH4qfuq/UFyvMCUvHgsOe+Mq72ov2ncYH&#10;PJcC5guNccjmEpnAwbse3H5a6Ko95gkIMB84xI60dQDdtkjesJ8B4EFxqTylwrUgx76eOBdpbRNq&#10;hHj1j/yo9Ii5LqyXjjmJ4A8F1Iu8xhGgZpMmAmNbY8/+RuNtwLJafl5A9Bbw3GOOXPgwcBCrMmvs&#10;NpKDH6wrgYW1mPgurH5pPBmbHjD+mjG0Sn3MBMCzGXy8kBMCtwuMUqKYs1zWt3AwzGSNMkHgJnR6&#10;Ty8kBMaVsZnOCPgW0Q0lkk9JtnhQYFdphQ5IB4O4plLkG2z6WDzFdnFQdzSXCZnJylt2ztIUJVW4&#10;cx1ZQ5G2tB01MoOoCMCYI1qs4m7cwjhjXPc8bkbOccC1cLknSVVsMXJpUtu2dB1RLxv22+B1OlpL&#10;KxvN2L7islB1hgHZNwEUyrKX1LzbgWk5Fm2Ju8wmSueDuLrrZW3G/ZXuXGvPGX3AucC9LNlcrs04&#10;xMuL5gxnTKO05Z+0lk7PJAT6aeHvIR5wcvpo98n8VDW80HGOzH1FxaTrAbvA3IzwRrGZwzcyonwS&#10;F01sA24oHII7AhxoPWDhsZlZsXLmqtqFtNMeam1RyXtQyEPGHgXK84mBLi6oqhmOAZwmAXm8xc31&#10;JL+/AvT8XVUeX5Puhih3motm7DG54D8xYPSeQmBdCSdnjFjCtsjK24p8jMmRPEmmMeCMC1rd8bKy&#10;ZZXOJWNtngU/dKDPZgTwIE4mBPPReYOHMA86pIxkjInIIyZ2gWDgQdxMB3OQtOZyPGPkKqzCV6uB&#10;foAbI3ntK6QZvPZsflrDafkeAmfpreJG3HwLKyaFGxjDVKbnj3dgYPw10VQ9YEctgBMDpLm+j7cH&#10;X/V/eW8SMjK3g0sY+mvN8njFW9g9Bxs1poRJo2j+Goe7jeZ+ZbQ2Xy/ec8HGNWocncwLi8mnplHQ&#10;wnWmD15R47Z/AuS+wx3D4/NtLuquBuYG2PlwWra4bnFQOWcxPBzF137Ocy2Sp6zkec4VTQwRu5gH&#10;gj4x6STOTk51i55iZb1BeHgj4x8tTJHWm538a9TODJkwkZdCODg8tPTSn2zYQI++TpqyVRMMDKVG&#10;bcZOYslqCpCOXOBKvAyWtJeS4sfeNsC3KaXI+NUmYSccfyJ6HVCnpM3G8wKR2hiRF/J8HAg8A8C1&#10;eHVXH7SGgPQR3VtdHytzAMBg+asBZkwLq7Ze4vSk8Cy5+2suhd006ebs/ZMQhAK8TmKqy8eAXIzo&#10;k3cDNOgQWMhP50Smnsz0+PgIuPmp2jp0FbeTDTyHTzN5jHg7/UQ143xks/pok3ZkjseO0saZC2hy&#10;e6fpC+0LTWf3YEffIs4IzcXOQpkkekYFwG6glzT0W6bepqJdUDJg4GF6dYbVE01D/EWzTzmHx9T9&#10;xYPPG94q9SwqNpByWTcUPeMZFZGeRDey0yNwQJMC6IxDZmbPGyxwJStmQz3BABTJO3JHLvcVkpu5&#10;LXt6BQpcahduy3MtcgbR8a0KRs8efmLN6omhTTEBvpFV8k88IbJ5i4TJwndXYdPCeouzgeAgI4wW&#10;47SqrxnvJAYP1Cq1Tx5ZsdOO1+4hrcg7gLKSg1Sqzyn7Ot5imUmz3mYgjj5I+YiVQPMeTvqZT/sY&#10;z6+cgtRWpcQU7wecaxM90dv8iPX/AGYGPjVVcXAjx+ZqXPkSGQkYzmvlXMZmE1p0MJ1QBmDi8T+E&#10;gIx49FWpwMbngBb6qJSuVtjEPBGC3cXQYzaUYs1Fom8jF3NOBUmeS/cHuDuLeJPI8DbP5un8iqte&#10;S9tbz9NYqMn/ANQNN2M+yHN9SOCR8HHaVPZ3I3K0ioHg4CdLTVD3gcBMcC9I8o4TzjYKbZk44Fqg&#10;2e/y6ybgJ/OsrpOaeDTjWtDeOYyY7GRcZM7p2kLtA2m3hI2WsD/5H6dwSUneah44wW7iZudmz+85&#10;+6vNIpBIk3bjbEwGBbjHy/kX4APM54SMfSHBylqlLzBk2eypzHawXbX7Eax9mRtA5wR8HwldpWMb&#10;lseDlqhIGb+spbZzbHB09NYzS7wVzBfuLYPWIGNyORvI9SMjW0T54FyK3mBGDnHBwLp8YnaOMybt&#10;406YVI2jbAgNwao7axlwPdnOjpo88GSMe89whf31SXDwn6atckiO6qD2qDjbAZ3/AOy2hkXK+0yp&#10;Jt2s+Z3+YXUGoY55u2s24yCtfIulti+xvfydvTsFy592GXvx/EXFu6XEKfIYdPChS8u2v5SHsX2H&#10;jt9qzgHxBtl1dK3jZgQGAAm4boh6XBgQ15NMD2zy7f5FSakISNsc0H1fcXn6cpLyUq9h3TkphKrW&#10;dCdqDbPThj1Laoe0ypNwlwHkB88vdCKgLesBuWQHkYMloQv9SzeoGb2pHO8xnKNra0x+OBfHYZSp&#10;dnyifWbWqrWao4qB7WBLIdNr1CcGOPiWnSeXtmzYDaAAtNZi3JuzZjAEGQaskv3mPPHdGuLdaz+k&#10;o6eFtfq4jQhjx8GpGnnDckeeDjQGTzAgR4+5dUxxNMBciy70qNIRBjgKfXtqk1RMPGC3ArI8mBI2&#10;yyuaOMfX+InwsmprTNm7RW54zHbxhPbjHy/cQ1xPJsHcTG9st9T3FMITTPAkzcD3nduZH016DjHV&#10;HMOSY/UlN43J37PUgcCKQa5F7PcwPcDnT1V2NtEcDCQ7Bse3HzVktL1AN+TdpkxuRj5ZF7Ry+5TV&#10;WHm+a7wNl9NuY22NtwEUMbzdr7OM/LW2OBjNJcbAFzd+YNY/NJgMz29y+ktOZ2jMSdd7Ahj+yF6D&#10;zdRarMLcBL0fANZT6u9v7MHwdR2VbORheHgjX8Qc466Kz8//AFj+jsNuQI/9hCcE1PcIsnng701P&#10;gB8RamSSEgzqtzCX4CHMocVIUpuv/jwHzUWjLRxgGDGmSXTcGpGv30MyOBhwKyN5cOEeBfXOUvX/&#10;AD8RIMl+87xgj8pXVuPGPJp+WhHoHg4E7L3BIC+4NMxv2mXoDtpQH2iDGaSvoPLEvIt5kIdevVWD&#10;3mXHgsCXkvOGeBycMfGMq/pT9mXaes8k5570cpPGRaRT8wstlSSS/vplvMO4vYjzc3KVuL1+PzFo&#10;Wze5G5PgP8VYPRcw1DwRnXV2wdnv8+OHl7w1KJYuZ7Ug6HC91B0tQ9yMeOPTtq7PHGAZ476G7L2Y&#10;5a5PAbgulHbS2qThk2bZD514TNhK6vbPVEzfshzftUrQcbbdo9TV5i5ppOR9qzHzFD2iTwkDk/gI&#10;W6jGyOeDge4+WvQU4zpsftnC9b1MvcO0qfl+5iBA5BbjH01p00kctM23ltaxrKyV42jbADHx+Yhp&#10;HD2ccF0cCtws2XUOyaVeWUmvJoS4fHqQLzaqwBIJides8v2fjMM5nOpGuG9quz/BNjxwAtwXVdBz&#10;UXTIVkUzCt6WwuOwBn2l7MbgXa7Og5TAyxxguR/FXH+xeXuWExBg4P8AGuzGc0GFt9NeL/tHTLXk&#10;LI7/AHTu+UnK6TcIe+NpVnCAXNtEVJ2gVgOOUnwacfLVkmjNs5bZOouUaknGN7o8Y1byZCtbYz4h&#10;HME2pRT5oMffurPascCDnCdWqoKswNjhNx9NYzMHg3PB1F7rC/qHlc42bYHJxzKowRx8Ayr0+HK2&#10;0F+CBedewd42k5L0fGTlrtin60bP2Wc9uPlryT9o3V9XHYv4T07kx6lxa2Gb1AMcE+xx6kap7MYw&#10;za9B5vLVwnDe85P8PlpU3Kx2wRmuk1f51tJfVE3CJybXCqRwMz3Gz4/8CW77sTH5nL/9RWSl5WPt&#10;Y8bngVJqDrsI7vs5dO34FzyXKkt6dZqOS1arC4fagcFiBZpUlV3XBhQaauZJe2ctr19ZLUmQh8HA&#10;RcpHwKEz9V+A6bMdUTZfNSNiZ7vxPfR88xcPB4BG5azsbgkd/wACuUm9A7YI+4RX5fGrj66M8PHU&#10;RCdYGG9zndz4iIt3g/21RJvMyRuMDfjTjMjkxMF9ZnFjNWaaf5lqJlRcZg9HGP30xLyY8/8ADVPG&#10;Ry5IeCO1pq7SdvgHjj6iW+H0yi1D+pBo95fvdz+kuoqXpds2bZOPqLE5YMQZjejW2SeeOTExwdRc&#10;xzNMaxSK/c4TUwqau4XYcv54YAZPLWYzyVkbX44NQPLIPwLTm7i8PP8A96hzQeMZ4NLUXPYzP1Kr&#10;YbU2FYZAcBLYPAhrkuAisk3ENtYgj4CaiGibe0YO4q9HcHh6ZDSDTtycaVvA5/u0Zcu28Hz3VX3k&#10;4bQDx+X01vctI1kS0aeBmZN1ajMZp7MQ8cB7kY9X9tB5XVExCPJxkL+dGKkGMJcmpAQV1UlnWjZt&#10;YbGByyr+psZ2jxia7dOipPVhDXwueAglSasbtnIz/DFp++hsvrRk54NNVWcTBy5yeWqHCEDMjl7b&#10;eci1X0AwWIIOBUik27m5vMYFfNSMmf8AUXhXOL9ZEvTgPTsAitIZkhO4rURoOPgVal5CR60HlaZF&#10;oUjleNz7T+GRcZ6h8zjOnQ4q24amCznuokBgXecEAFqZKf0zxx/3Sqsnlf8AWOCPj6iidjl/zLhN&#10;24+ONWqV7tbBH8VVusxkZjxhBzFDpdwSAet1OmoU7TRhfJ5J8Y8CxSaUwO4fGBb6N4OAeCPUVJnk&#10;vJb+orZanaKsP1tDNNsxwFz8C0gluBtjWWShuS3jg6aMPJkWMeBczpmNVrqHUhck3buckZ1jVSEx&#10;ucamPHJYMkahwXDWcep8RfpGjFfHqIdugdo53axBB/2LU284G5bZ+NUrdhwfETsnZ4HOCNb0Spq9&#10;ddTM7RfJO8wExx8BFZHEwLcxwJM249DBwDTLxw2jyQdNN0zKoW2wt6K0eGT2Y5u/01hteSMm+3oP&#10;K1FtjdxqY41T60Z4NaDqLu+Us1a05jNQtoh0HUhAjsueO0t4Iz38YDcuAi5XqiX2SMXjO7p9NdLU&#10;fUm/yVj4+ot921uLEI+mwrdUMyQD1j5Brzr2uXPtH5a9Sp5L8Y/przx22U2ON6c3l3bnuLb5ZmWu&#10;3DG5gTtDOzN4OBtZMfIMqVeSsYf+oqHL5w2YEBg4+pdWhPJo2mTIEF/4qtyaGql2fKZcN6qqzVNh&#10;YxuXL4JgdK0T9hHpPLxtnM1jNqdQarewsjZgR85j6fM9/wAKuEruGenDB0+YrXdkcjvF8l7gm5Hj&#10;jQ2aOLOtftxo9TZPYrP1UzNG4jD0TrknTajqKLTVKTqBtO5Tucy0zWtMi5v2iUu5kk6BHqkuI83n&#10;m7NgQcu3zO4tgpecdpMv61BvAScshOOBaeMm1dwy5ibTMafk43LbAbTjVqbtyS0Z4IOmtCmlP7hk&#10;5kBOWRU9443YnIuQWlmTXWtrZ8JahNarCnzQmAZ4wn/9iAzh4QzkGPykYIMsDbJqfDTI/aScj9NR&#10;dEJutKeTO5Pj1I/LVbqSX+za3m/vrYG8nGzJyMhFT9pDhsFsxjgBc5q38L3SKd2tDmkdPjjIfBaJ&#10;/OrJR8vcwEvQALgR6VjZP22Dy0YmDjcGV6DT+GvQzkzpCl/ZpTjjPkJpaq06n5O2msuPZtYxrj+T&#10;1Y9mTIGvn8ta1R9YEk48ff6i56bN6YZcVucONwcvgx9NZvMHl4h7N3AjFaTxzNXpzauO6qqQhIHO&#10;dZbnF0IJDcezYO+NTPbX9iOD8RAXEvcxivQai0ij244G2t1FzzsnVuHQJhWkOVvLOT4uorUNu5Mi&#10;TeXjuZ+BXbsttGMGDprMdmlGomEKRydtAyyAzk01fG8vbNhZFW5HLx7yeDy1ZBkHAPOvPsnN3azr&#10;YSNop84k43LnGsrqRvZsR8y2tmHNGwRngjVJrAjYza9B1E/GTW21sIsnVUYzJ54QzY8DlAakqjGM&#10;4Y9REhjwDPg1LnMIsxmDckZDxx/iDXaISq04tzm1Adu3xkwQcCmdh43uCPTgIVXam2447EF9XCYN&#10;2UFjADqq12TrEphFP+xeBzyLcA+YgM0l/wDZoFvDdneGfQ5glVSSccDkGPj6aQjJ/UNl2M+mB6Xp&#10;MQR3o+NEpezJBn7/AJfgVkmBCBsQB1FDbzDnx2M6T1rWD6VLAM0l+8jvRntrDW88chc5D5FsEweO&#10;ZkTc4D27iAvKLbM8huPlrZxjlL7hlzE2dsreoYd7zFW2ZN2Jg760h5L9zbY4NTy/2Fic0ebyTBB+&#10;Guuhbhz83aDH2sJvoG0HGNa1I6obRjwQcfM/bXMcwINnkjPcjJ1PArVTfLzqLJpVUJhTXWnWjeVj&#10;ftsdjPdScUmNnYjj1LiDt6wGwlwI+Zb0iKYSqBv22S7ytRefdY062+J/uIe7j0ILHVQHcyR38fUL&#10;y0Y7cbQEswakA9S2qq8nA3jbBy7i2oT3GLNcoeqRnuDLn2/hrPXDgkdgMCZqAhO+qTcIYmifJpLa&#10;Qclk8nb2yyTRvgZWYONU+YPCWz4OBHppMMBMEGpH1ENJrZFtJOe7ozJ2d4mfUgGrszpd62JktN/L&#10;T1Ny8bO/BHpxk6iuzgfIgVBtJcpSQC4zkxx6kYyq7N7YXIAwA6XMVJeDGFtn07nLUN5OLLljHAvl&#10;Fqh3WkyYN8BPxUBmEwGFzn40YJON5bHN3Lqobxu5edDJ5hEin6hHTaWqXzwcbnHBwIDOJoONzkBz&#10;NP8AbQ1wMbBt79pB5XI3L8l413Ak7Rb0Tu2WSTjGYgII+AnlLpCTytswlR8YOZyyLH6TpckZAR9z&#10;mjW5OLvZwG0Gn5iR1tRtQsW2oobwZHI8HL6XyKqt5WRs5z8Yy6hFszOm21vHfuRpklPtgk5Gcerc&#10;XQOzSlkPqVrRTyRtmcuvGAoezNx7TNYG2ncFy1rU0psZpBjj1IFT9n9PuWb08cALfmKPJ5NVRt4z&#10;GNtDA6Lc3Aew/FWtTCm5TuWe1jtcsqhzRw5jGCMJ8/lrH6wrR6FtZj6i4v8AeDqW1rOmdjOm3Cnv&#10;JgOB6eBtqKtvLkDnP+Ih0rb7nfNAfOQq1+X03vj3G5AXB5i0+jUc/a4G0u4c2/f5S0L7JkCTGmZF&#10;Ix+fku2l0hS8jJGPBGDONROhVN2zahdrcMlpuj8BNbylqhG4w/JaR6oADYZL+dVt44vfIRYuTxjV&#10;m1CckmMDqUc+nkQMei2SG3JGuYmQvqGkloNmkwt51SXkwJATJwLRySz8RDJpKvQZvgWZQpZbUxn8&#10;TM3FUdzvjRhu8skBHB+mg7im9TH5aZ3jUx2OX010GMdV2zHegu04ZkckBg4EzL6bHxuQfiFRKXkI&#10;YeNHpfnyfCVqMnEtrByXLOb9onZwckHT0vBnXN7wb145s9wn7i9Aqw2bsnja9AC3c/nXK88l4mBM&#10;Fi2ZbTnVHPOTaYCSkywcZ+qobyRjbOQQQalzylsG543AI4+AfMTzjsWBzjv6wyrUhZO1pizYW0Ei&#10;StzAMF4GdvaVqrTO2BjBrWhEINWSRzyUhvmcgFqFtDVbqR4Tto7yAHlD1V6ol9qThXIqaclvJoSZ&#10;PTs4LuO7zFldeOCNhvmHfXUTCXjYTI84bakZC8tYPtQINy5ObzFZskBlbxv2aOVYPKXVFB1Q5jZY&#10;4z9LTXN9SN3JmTFz5auGz94TQbQfiLHLvNNgqgm+EPHGBYaSVtrmDvjW5OG+Af8AdrmmsJgRm9P9&#10;VTwe6Om9oPTCVtoCYI08zZuY8ljIRZvI6g3lytI9tt5Lq6JNxyZrVFuB3QRwWh6Voi6EZkHGMC5p&#10;oeTzEznGH/3rq6Ty/cye0/iLxznpO6ewcqdrQmTBnp47+e6oZLcee+r44GN4gLeT4HOAy8e/qMPQ&#10;qfpmYzBu5cucEHBaTLOVudCPVHAPpiWwEk42ZT2dS55Sz2YS+bObEEGnANanrO1W2ROxlRSaseDg&#10;HZgWPuCOYCnj5kfw1vzjZ+5cj56AzCgx28Hl9RW8vuSpW4c9k4UthgLhxpHg7nTTMvcYCY4AcxWq&#10;oKXI2JkAg7eXjbDzrukdk5/dUWuXy9s8l2DS/wBCySaM3LZ7ZvqyDcYCYNUcCZcN95Jn/UVuMhNj&#10;N/SJmzbFFbl80cwcHB8JblSdSMjaMd0cZOp34FgLO3vJ4+4rJL7TkmOA/wBRdP0VpipmnURHGOxg&#10;Py/yLTpfI95yBP8AFIuJ/tJNmAwQdy7pjXRVH7ZGzZlgNxrn8nhW+WdNjM0rzC1VhI+xBsdfOS6q&#10;q3ePXMuA2CDq3UNcVh285xmOUlwq6ElbNsGXMY7Fu5qLoMNCqVufEYuTmqa3bM3k+8sNF5d9n6ax&#10;PaBLyThk+fwc8equhCTDfBvo4+NZXUDwcEhfBDqR3VqXVOEoTaowGV1g5gkoGzO7ju6isjOYY2x4&#10;DdQqzem5W5jmJwwdT+Ra0zZsoBHDGe5bWymk5impphtWTARh4AgtwLN6XeEbTYBowZLq1SqJWODJ&#10;B1Eel9JtplIXwQg9tbi3lXbJ9D0j7WqS+zgP7M31RjWnUHLy0w9OZzqbwIox2lnuxtxMfbrOnbFa&#10;99bBMHA45sxbdy1zFz2ZTtPWbOL7pZGbgjlyCCxnJqo9NG4gyk5rH/vTLdwO39T+RTKscWZLj0sd&#10;peVwnVyz0dyfspwTWkwwOX0Af1FlZHhI1fK0cEuH/FWJjmmAnuL26FupPHpu00tTwenjVbcOMauG&#10;57+20QKqjl9lyniAkzGSMmNXBvMN2HkTLd4OAZ9fmIxK243Izx38g9RIePSGKTmhJaTHY5i36RzC&#10;YvL5g6cfmLH6XlbmdkAEIM66ib0m5lozto7XKFc8CTTaaaDJZhNHphvt5PcuCtDWYt6XewOWMcd1&#10;bA8l9kZ47H+hVUk0HbvRnEsXJ7fbNSFT5hvFJt5cGU+ZAPlkRKX3IHOOMGRQ9ldt4M+Nac4p9tGM&#10;+DjHpL+fcn+KfYet4xNsSOxZhu0Ae+SU8EfTXGbgbYOsu8Kkpdz2K+x8YxLz9qhwS5gXrf7P/wAJ&#10;Ws8+5zRux2DPaGNyCOBd1UG3JBLga689292CxHGuuqTnhNyYx38lpdbk0nJYxxuU4cE7/wCGtU2T&#10;s8DbH31ibMm859IkZOYt+oce5jwLxf8AaZNbGxT6/iPRuUkWyrDQ53HasQINUDzAyyJuoJoPRwKt&#10;TWC8y9wa/mDGwmSWRvTPQZj6zH6pmm8jPg1Lmmubqsk44OctsqSaFZjOaDTXItWTh65c51/Wf7OY&#10;fTKrWeS8wOGSTBtLeTaJ8NDRs3M1HejQ2Xy8syc2QgyLoSaUv2PKQQQcdpetum17fzHMQoVu58pz&#10;SRuQJDwI9Lxj76GvHDds5OnhzQds/T8satQZjy4PJw2gyQIO3mDkxEBcOMZMEC0KVsxtm16MFxW0&#10;kNwYk7fUBj41dnk0HAMEEHT5fzrHxuCGIDX+mtO7PHuwIIziGoppqJL4zmhI3OP4SPPKkHGPWPnW&#10;Y9qDgc5Dqt1BMCR/DjXmM3C9S06e6oPTypBxkwQXRpUe8JG9Bg04OosfcTQhloVFzDdnOPv81afq&#10;WpRmdbum/EG4gGdyb+97ioc0mGDR76PSueEM21lQ6gJZvm7/ADEYzGNt3DTmzVVbYYJNBtm2OPjG&#10;sZnk4I8IfX0UiTghiZ+R5aTwbbjXaJ2jmO6DW7gcA+RnVbcELc1ldnFuAfvrPZoTG5xpPdcDiYOX&#10;3skCeJLyBsK1U2McZM/URh43G5IfqQJDnD0pA8nqhy2c51sEjqwhuPjXOrz7zk4ESp+aEgc/3a5i&#10;by/FbuFqZrVHSE4qzoxqhvKw7kHAs9cTghnuc5VT6gJZ/DUX7sKYWOybTYG+0AbYZ4I1ktQVIMxD&#10;/EKqG3eEjLnUwYxxjW1C5fVGaYzprmmkUXWBWHXtxk81a03rRsZ6xgjPoj5i5pl9q5n4Fp2z8bLe&#10;Xxo+ny1a6EruDoM1vbOonG0SUsLFnpi/Isfnm0gjx7nPzCo83kbJyyvR8apNLyttA5x2BEWYiFE7&#10;htOe4D1Q438WOAGRYPMG71mT3F3VWA2QWQIwgFg6mksfeSNk5zx2sflrThZNX0CKbjLTB2dYWVZB&#10;1RvJMcYMiD1pSe5kxh1IENpuaNuAytchVVizF3VtrYdOUnXg4Gx4I+orsSrG0bbJax2uWsBp+YMo&#10;G2cGciuDOn8Y8hyjXIuQq461DnUl2bzhta8uD8ipNWTAcZAYz24OUs3njiYy0h8B1SZhNHrweBdD&#10;ChO7hz82b5YYePG28ns8lGJO8HA5AqSQeBTGZBwLoHp2jnjZngyW95j6nUWbzB5g/VTMwqAkdj4a&#10;AkJj41jJQJeQxkxkRIahjyJEInkJMGTAnhkQEjjGpjciD6gsm+YxqtvHGok8eDgVVI8RSW3kwjju&#10;IC4UwnLSbt8asTtEJD4BpW0YIPGTAodvGRAAdxzFDIRTHqGqrTQWLAknuBMr9DCY3RhAgRo631l+&#10;NfvHpIZBoaQashG6hkVaQpGZe3xo83Z3ie4hrdwMOdHmc0JbPgAkPLUjzhngyIkR42CMAVQ3DxzH&#10;11DuESeiH3FqI8HczqG4nja3ggVWHL3JiZFY5XSbgxABj6hV9oSvuCd5oNGQaJWyG4FsH/DMbYmd&#10;Xyk5HKbmCNiIlvzVA7NKV2/eNNGFb5hzH2e9jyQIkSl3MGSNdXTwbaAm8wAt+WqGSm3MY70CenKW&#10;g7F1HOswp+znjQ1vLx28a1TaA33AYII+Miz3gbLUSZbk1AF4PAmYEy8cJluRffD2eJGXCl2ZHL33&#10;0eqiX7sNPbNxj3nHGrVtAZrnXTf+oVnQJT9ksMTGnhkwJ62kQa6E58Z4yI9IyWXIFW+AiMso8BAq&#10;OVp4qPiT1XpQbZ3ImWM+e0jDaVzEI/YzlIuUqDrcu7ggj4x6a6npet29vBBwfDX8k8w4uZBc/XTT&#10;09NeL7j3vDZNMlUewr7iqJtJy6wLfmK1S+vCbkc2ljtWlcZqyZTsYILGdZJOKbJKp1KmYfaICFuk&#10;/YWpgcxGyKqmx/RbwlsyG2NuLf7p0JS8nI2lLGPlxjF/Osy271IRnQc1jgPb3jSWss6kwDwRg5i4&#10;h9aSsN5ZMWcHBdWlyj1UnIaLZ+c+8wOVGx9n6Dmmix6mNao82kPZIysswZydQizeixkt5FpBKbIb&#10;I5X9HpSpvcPDzPXm0SYv7+8nKSMimdqOY2x4GwLcHUJ31ZJhQbZs2A5gQ2Ts98HgDwdQi+OSpXbK&#10;EpJjil5SGmDmeAuOnAtP3FhE02XzVtKe2LBdyIW2Mi32pJpvLLBHp9Ma9Dqb2WMpxsxBITAt3GF3&#10;8ZcnmeZ24hsD5rXbh2fL+FTlmvWz5eA8E3ZCQJNyI/Wco3CYuA+WVVUA9RekfwPOJiam1hcY9PGi&#10;TNvqY0HHzFamdvg76SLDDcfsy7A9W+RjDfcx8a5XJkbAgW/bP647Kl27BBccuNMa4rmxLmwK1nS8&#10;v1KlWMOtKsrxlLWR47/M6YuPAssafafaI5sy1jbbD6heBQ5HR4jOd5qE+Qf9mGuy9jkwHNBYGbHd&#10;2TdeF5OYnCJ6hce1v1D1SEluSbWx/o8H0zEybI20klx3Lk+8Oun5P7K5pqieY78EfULy/AvQj1gH&#10;AwyHBB/CXl3NG7mAmODjXf8AI01uSV1DDmOc0KjNrWAXjzwcaqrx454IFdmcjI5HyEN+zZLufgXp&#10;yTz5yQC3G5jyK1N6b0wG76Dtx4HOCDUWkduC0Awfw1bfURUlPG4csMkB0YcV4TdgQQXcFpKYSsbn&#10;g09VASSPHowJ1CWiXQrSHK5g9fucca6oo9m5csgQB4FD2V7O2zkgI4wXF103o9tBYgsW4B9NYuZm&#10;qUo6fC4wzEdLjgsR8zqDT0vp8jlzkBbgu8xb8ORjgbY7HMSZy8Yf1V4jN5mUs9ITjDJZfs/cwZ1V&#10;agpNzr+NddS9vjsf5qecSdsbj41z/wD9MCItu4an7v2qPMGabL5sZzyC6itVJ7N5iEmCMBcC9CHl&#10;NtrePvj5arZJHjyLtIX7R1SVGI7lJSjB2cjxtrPLtrH642TjM2O5bA5a6cmEnIzvwQeanpO3bRtj&#10;3jiwc1O/eZqm2LE6YxXbYeYMvp9ywc6wOlpq7fZu9Y17a1TaIQW85LSocnng4M8fU81dpNybWKsW&#10;cj0SltrM9nFNtmxAJmpJX7MtCmDiXBzxnuRj6YlmM0mm/kwG9nCNPxmTsInJM3Iz08apLgngWtVR&#10;UEpC23Zt0+osNI8xkXaJdac84mXBhGj0nqDdhnVVIMhlMbyvTzopAPDqAkeSC6r5TbjVxrPZPIyR&#10;kyLfqPpMkdiMwMiQ5Chybi1N9awGwUkf7i0JnScxj4wCZhW2bN9k8/MPHBaZwWtO5xoxXFLy6nh3&#10;plPCuI/yQJHWpUalBmNJ0WyMQ8DbUj6hCrQnFDlloz3nwhwLJW+1hlLcjC1jVPmG0wj9zjeHWZe1&#10;jR6HJHqoZspa9AFse5b6hUYHNB2wY33M8tYnUlSb+5xwH+mt+2P7O5dPhngePrZiC005ybO4IS/e&#10;BpKoIEeAP8XuKtkmDk3zk5iuFWbK3MqcnDAC2YZf9xKty+RktAjj0+kiby+ruF1zVmnbF6DHO5sf&#10;XuQDFcWtV5Qbhm2PgBbgH1ES9XN5LpaOam75C2vyK4bVKk3kdmPgIvMpkyqfWegYZCug3DzNnDgn&#10;aJ8eoobd5jJjCfOma4eNoHp4ID3PMVDG41Ppr1RPZPKpvdNm3wkYwBMDJ5iUwZj474sBOmqSMhIG&#10;16NVtxMCXL1/P5iegS5wSeSdsYvl3EzMJeOCwFtwDEhsvnhODvq1Mxto+A+f4qOtE90zdwQrMmBB&#10;5pNCOR4O4tUeScbkmtdQf/h/MXJD2WJSQD8paaamEVBnsvb486vknlepnRKV0m5gzmBbgWhS+Tjg&#10;H9Nc9mbTahJK2Smxxjxx/pqnzSVkbLfhy/U8xJxReOxHH1FzELJ1u3DadCtA+xtuQM+kfjHqL0Om&#10;FcOWeSDj6i4/2Tyse8zV5Ge3b5a1WaP2UYwXn2TqW8+NeWc89LOyH9p3fLNsaKazL6gcv78F/J1F&#10;gO3iYYBggsFJb5hFuVNuB2wBYAtx8z5Fyjt8qTntg6nTIRQ8jIV6w2zTz7v+nnIs8rRzAQ4WwBD+&#10;kqq3ZvX5MZjpmYXG3ABDW84cwL+ltE7O2eFOdu7hanDMbbJGfOg7h4RB3DhyZWSTyfHxoo+ofR6X&#10;tyOePTW5UvI2Qf7CVxH5nBAsxbtxwZIONXaVt5sEeS7gIvo5BZJw4etskFpvATpjVDk5CRvQQQeb&#10;1E9NHmme8e5Gg8vcOd9AaDpoB51QzkbmAdmPU0uWNPS+m3MbY8cfs8HKGs3JXk6ZjwR2h3Op30Yk&#10;e1htBYbGBkH+eNQXy1K/DiP9Q1Sn9nbaCY7mY9yO1d0kB2qbL5S2bANuNuPqLWqLqhtA9A8scwXM&#10;J41T9sE0396xgg6Ylmes2tlIO0hVKx8g5RcUXKYx6OpH8Nblsv2VjYEvPAXNK4T3FMpdnLmAzvHO&#10;pGPljWtM6kZQSF91Dfv51bNybbayJCVVWMOUdpjdzAyPHHp3C8tcx292HjjXSG2SeYyMQh47Vy2J&#10;YO3pty5Jjc8C6fyjn3g1vUJUYbytk8Hej40YmA2zMYG0ABKq9nkj+7KESHpfK8ZMflq7Db2RrMWc&#10;4etshldmcw3weCBfXWjDvD1e6PczKSgNYuQXdO4uzKLo8ctGcxrvN6i5RofagyomlGMEBxY7X/uQ&#10;GpPXIJAy3aWgK4ck6nc/KvF8z61nXrjo2vTPQ8ZNx8FUez4ztKYPG0cxz8AxLx/9bCtB1bXD4zbk&#10;j9mGT5FcXg9qVTsnz+PehtRiKUnQgwLiabzhzvJ9ddFyLyxLhOe9kjg4/wBJDzNzA1iq+nq4eI3j&#10;Y/T957n4137T9JjjlM1fm6YtNcZ+rRLyPHJ8f6i9AaoIyk9HzyANoelqE+ddpEbZLqOMQefs0mAw&#10;vX2DTgu9NASTQkdiD+8SePMBD4OMiZIPvxrfmd0/JSZxnIq2PIT3FpzhuPdjxwcflqhjZlgKorj9&#10;UBjtQYW2CDUjTI3Da3jc8aZ3gcF/HxqquCEMTGhKRLi1M5f2qQEEHGRad/w/3MeODj6l1DaHl7aW&#10;kAYx1MqicEc37JykgRcBWxzQktIeNscQ40BJPJjGM8d/IqqRu5uY4+BTJeQZiYE+kjIZJxMYCY75&#10;VZB1xMYx4I0yNnezx8A1Mbt21v8Ay0OQpvcjn5oFccuR449NWSVt8ZAYz/UInhyce5Y0NeDsjwQI&#10;HUkx5bNkgPkurVHDhlAywQXcZOWNYnL5gNmTOiTOcEePQRm4P9CQ8Dqin6gctmTFswBbNa1FjO0C&#10;Rz5zMbLnTMTlj8CuDOeTqWkvBfW7nTJ31DeDmLkh37nUj8xPhJcsoANP0fLmc2YszH1ltlaEcs9Y&#10;IC6Yuqudafqht9o2Lx+fINWTbJtMmNWzH2YBW7XprLub6wr+X0CHzQbJ9qD3eTxxsbkaG1BVDkwz&#10;xmBkJy7aJOKfHT0lYmj5zjVWJkcPX7k8eqtNMJXcWOpqNCo9u5nD2zBpweYutKL2TvZayO/bA3iO&#10;11eBY/svlZAy69GC3cV8le3SYyRkdtADR1RW/Gk/arfs/vA7aUZ7WDydRzbBNT5+nc6C3ii5pJex&#10;WMEepA3Ly1zHLyEnD07l4cuPmaquDiYDkjYEba1eT8mm0KTSNrlWEqFk+gZ6bIekP31xmQmBbNUE&#10;0mL+XWXPT8tYmRmS4nJRtViXjJCY8ieZtxxkzpN5eS2jErk+ok0gg0iTkZNmR44OdyhoO3Jec7zy&#10;4G4k8RmSAnlwdRVuaN3Ln5CdNIpLgO4IQ19zHxkRgdQNmDI8DbnERKcSvAyAH4WoqrL5W2CM8ffX&#10;wnBsrbuXhMECThuTXRiRkJBfs8ZNJTHjPdhoFlDG3JA2TJGauA2Y7aVtt30pziZxVRs8HGiTeXow&#10;Nu2uI8NuOMeNIJCn7ngGntzVq3MdzzESHKx8f96qBhSSM9TIBbZRcrZM5ceOPnEVVHTd4i3JxSY2&#10;cpzgtx2uWoZvkLNWEc61gMs1cggCDINPTSj5jAMEEYNEYldpeOyPeTcHKUOcTxy/ycwK2iF/dM9b&#10;y+yTIC4jDfIQECmOGbmAeTjIpkrl9mxHzEOHoM9rR52aTBAe4q2znhYxolVntj0/gQEjdfHJSwT5&#10;xMJMMA8AUNI408EHGlcwcCJDl44B440UlANb24ONIhMeRJw3JHkUyVyskZAQQIpAqs0uBGg8nbkM&#10;Rb9PKPHG2Bg6arcnke5uVRtVH56MZHI3MY8HcVqJS7ZmMGPjVkGQgSayDzxwMxL1/lpFxcASTBsw&#10;H5ap7ieXkzMG5HOfzFDZ0+5jIh6DKcGG+8m+IniDwcauzelyBECDvpEpfGTPwKHaH0HYzykxmZa1&#10;ogSfyLmOvNkbmW338t1IOaulm9aOQtsFgWBQxzAZnPuE5i4bGTZau4enZNERhxnR+0xzKpiDeeBd&#10;aUvMGVWjfRsOcMXL8az3apsD3xl2lLQZ+YQa5pourJrR82x8uMa6ZGkScqxfxHMUyoLtz4TrqcSt&#10;tzoAZ09L3g488ambP68lNW34DabonLuIxOJHMZO5wGBcCTlk7kaSnF2FqX2gGaM2zzPBpxjVDnkn&#10;KEgDQHuW1cJo4IG/BBwKtuJw5t9LAimo/RdhyuUvJSBy2OIZh6itU4Zy5/LmMbM+ta1B++ue3lyD&#10;gu4CKZK5gQzbJxjUPqxv1xnrPy6CySOrNwJk04/MV2HtgI59mjBbjWAzRxqfG6irftISXlHk+WVS&#10;dwE5NyjVKonY5kTR4x6ZFDHJxvB+XcVVlZC3Dxo8TeQsj4NQJPzwLTw32ZVZHk7W7gHZyMjZ7Zj0&#10;1pA6PbW8cH6irdNzAhhgC81LfLIr4OYbsPBAdIydt22W4yqrcKH2OQOQ3GnpfQ5IyY7C05mzG5He&#10;7nxFoUvb6YMAFb1u0aaUpMxb0X7N8Eip8wo97LW2/wAALcbfVGTxrYJhMCQaP4lwiJUvPG0d9nHw&#10;LGdk2rLaUt2wls/nDafS4EZuc3SqCT4NaD2e2Xpe+srcbzT0xxh4CcxXwk0cvB44z/hq2FtNsX8J&#10;Fk5vUqrZ8Rm88IS4DfwXIPMVkl8nc7teZnuQD1FZBs2z8dk36ZVDeU3NpI5vMz5CfkXTomq7ZyLo&#10;TVqsLtI5wQIgXtTqolWEvbTiXXvxCqns55jHgeA3fV0/AtUHbfsvg2ukkTUj4Tjmmg5o5lT18wj1&#10;IFs1NzgkD3HGDJ5azdvJ20E+BHGtaJK+fZ/UXF5qaq2th6FheyXCeTTfB5NTy1gNYM95bHg/iLSB&#10;ysgbEZj5EzUlNkgHk1ILX5Fz6ZqYxZNS2So806gb4HJ/ArJRdHkmTkEEALkaPVxSb0JD6CG0PUDm&#10;QvQGjXo7sm7pbI/xHn0JPTS9z4Tsam6TJTzYBowa3M1U9VFQXm2CM9uMiuEoriU1DKc57cdpZLUl&#10;LkeCPux8/lrySHkpU2X9o2uM9ByXa+z+9wnCu0BmQM2PGHgUyTjGZkeOPjGrhtIpd6wz8xVWnx4+&#10;Be34x9sQ8dmJqaapI5g23IGAGsMq1pmMj+XHwA/DWY0nK9LeQ6dsuotUb1YKQ2DR8m7qDEhzj4WT&#10;Z+NzA5OzfgthILTuLMdsmzMcedsDlrcphtAks4IAzO6OMnMuLK3lUe0ngj4Lq5GamV1fUL/4nUJm&#10;qZFoYcOAuMy4FvGzusezXGOM2RU7aRT5Gz3eYOAiz24SAa3JuOVkouvAz+JzyZjYTT0cke0eSzIg&#10;RPNS4LmLDK9kjdu5fbsfJzLa5uldUECjE8qAhh3oDrjcbyR6ulemp/ua/KdDM5m6lVbDVKLrB6zb&#10;Hgg4FrVL7QHsBMF8pILq5j2dzgUd8MfUWhW3LNzvIfqLdyeGiN22RxMLJtVuLOkNpknbVDId5saw&#10;/wB+BcBjcEZvcC7wpeqBzJlgj/TXJdcU3uc29xxqXFbylC6H7P8AKRczO6ncWXCl6gwOcmpARaFt&#10;Mk/aVOAjj1Ixiu3FSaTl7aMYIDcfmLpaXs2xmWByC5AutclRzR5pjl+AisjfR4FoW0Sl+ypseCAG&#10;QhdP5FnpLkaO4B0tsvng42xwmBcg6i3iV0fIZq2xhPbMTlrl3Y+8EGY4HPAQVsi0JvNJtIXOMP3W&#10;7zFzE1O7tncpydSo9hoTyXuZU5sxq7M6gbQcfAs9cV4N+PAZQxzBtGMAb6TT9QR6zJlYNx3AGbWs&#10;BFSWdQOQtjwfC5auzOcDtbsZUMhLOT/eBWo+mZjXeYU94QZnORU+ecvArsN5jQecN72eACtQRPOa&#10;ZgTdpiuqNn8w3xsDH01zHVjMkBMa07ZfUBAjs8xaflEKe8dgSsg4HJ8fAQWoqfOGY95OEx+Zy0pX&#10;MMBAeNEpwz3njUJYYPUjfHk5lsSyvUgWzVYMjMd6NZWMg3JMn8RUJI3FVmmfjT0nIPvp6cM8A8CG&#10;ycncjVAs2Cj55uz2ybUgV2nDNs2vhg+qsZbj3ZytgI3JMm16C1p8xQPK0mzbH55u2SPUgItyqiXt&#10;nLK82B+kuM6DI5gc4A8Y/wB9dXNyEZjBBfuBIuFzWMrl9Qs9Ixk22JWwpI/Y7+Pg+Eplwj/JABXa&#10;YSdsZsdy2VVlc8JLSAwAt+Wuemu+5hppSHpW8I2yG6n+BWRnUlkmQGRQ5o8ZP23Itm8xYbUEwI2J&#10;eD1Fz0L7S3bLXO6ZR2A3qxk/ZbtftxkWYzzeQ54wLN6Tnm+a0Z84xLQp5UDYzbP8MWquuhJqaZj3&#10;WpL5TcjHNW2fjRgkv3MYG3l8tUOj6o3B7n4NK3qrcpwRk/Hgj01qOuHJfaUOTvCRuQQR/wDepm0S&#10;eNgy48cfTQecW2HtMGosN2oVgONlZj4x/kSEItbHIsnNqScr1RPCRubMHAqS8ISBHnDfUxq1TiTt&#10;oGwMAF6DRUk8yMTmDPAjFLyMj9yAPxVDmAyQFW8bD5GWZTYEHcSJj+mU9hs8vwupl1nVFF7P20ql&#10;ODrEFqIbMJO5jbXo10h2ONsPBYudNBySfGPHAv5wm8wNtsPaPUqqjlcY+53yKyStmKPjPkGr5PKX&#10;skPgAq32WO2ttGTVJUZnRNW0ZmgxwZO4q2Rvgz/C6aMPGbmC/oIP2eTnQXVluhDriYMja2c0fART&#10;JeTUx8z6irY5Xeyf3aeZjJwR6mqnwkWtE31GtPBjMyP1I7WosyA5biyQK9y8mMedYdUDzdpqcPmd&#10;RKyPL+qx3rQuM0ztzRqpvJXeGeCA+ca/XFSDgGgH2owEyH5nMScRDcv+BFMcoDsy+DgVqkcjxucE&#10;fBzLiAtyD33HAD9Rao3mgzWDWOWK0t+a+tW2RQk2dwJDpMcFiC/kGqfPKDwEycHNW2S+YNox5/w7&#10;qhzRw2jvwd9c87mCWo2vVkRpT28nwDBBYyKt1xTZDMgGDwdT51oW+YB5/wD3pTB5gZHg/hrTxmZb&#10;aRTcYmo5pcUmSAeONMy9mOMZ4NXUWhTScXm2Cxy+ogLfOPPqL1WFk7ThJsIzfaBR7aBsB42/EVb3&#10;NsFkBzBpmu2iLZp4TBLs+pAQolgNeby2Jgg4BlWzdZtnPuTUHh1ZvL05oOmJVtu33wh/GRAaXcDg&#10;cngjVkk+RyDHwIckEh6RjwNjwRqY4tx8CeIzE2If+7VPJMCBJn1La5+bD+mdAhxZBkx5I0+Pwqtn&#10;cXc8CLsyYyY41hOR4afeXXg2eW4Cf5asri5HKQG5iqtQ3O/0/wCRE6feY5c9D5glb6Oyhn8hBR55&#10;bgQcdqMeCNTJgTGPAhrfIuwhdo5hxMcM+t5aMDZ3hns8Y0y3z8YPhoxJx6mfpq8ADbJAXHBpxrVK&#10;b2oTaWj9pBvEA1VZpLxwOT7twEFcQ2n3A4/ZjKF26FJuUvmkpnBAOYD/AFBqqziTjDMT4NQK57ck&#10;IwcnggPb8tXan9ojkOQ2pAh6W1Al9TjbKfbjjyfF/nWqDl+Bljg6aodHzeUv+A4sZFsDcl4eCC0S&#10;Mi5FyGnXIcqo57qxwOCowQR9MSzGqGbZz7YEFtXycN8dRnjN5qTiT7zMX0AdODy/HjXd4WFXFjrO&#10;Sm7rXmbtyD3JU+V3I3J1ZK4pd7JyHgj6aG0P95z8CtpIvOLUOcbgLBGgLyqCK7VJT97OHUWbvJeN&#10;ZfRKaWOc0huJxjHkOgLyaDM2wRoa8GS3jVb1IyK5EKsiuCUvmFki7M2duBz6Xbm5P9NcQjWoUZU5&#10;GBV9m6ezxBO0axNKD3OYggj6i72o+TuWclYwR6mlc/OudZPMG1SNuleHaXaTMjbdgQX+WIS4Pm2b&#10;aqOej8sVfaCqt8mQwEHeDG2IfXt/E76vjwjKPPBaWJ7QHjaBtkPrEXCJ3XHQzdtRVagqglyyH6RP&#10;cVPl7wkb0EBjlIpnZZHg95gOnhs73Hxj/IuuhJSo5l1rQbXlN45Sc3MjGuS5o3Huy7SnhHIWRwxg&#10;uQWi8tcfzC3AQ8Ea6DDPOdzSShytxZJjXRVH24xrB5WP2nOtsp+YDDkXbHMF2cTQZtGwX6apM4cE&#10;ZjyIw8t28fL/ABVW5pOBxtsCnApLxmRzngQEcrs541cJfMCQDxwAuQK+SNwyjJgeMcideFJm7MZL&#10;eT9NDXBCBJyF0VMGchC20QW4yLGXjgcZMEYOWVJc5IA2T8s+PTjR6XzzA5TLxw2gZY++qrTftjnB&#10;GonbpanvG/SuYXs8AOZzFpFLzDG5sxnFpl01T6XlZI/kWkN6PcwawVxb3bp2qYRtlPvLJMF+3Gr5&#10;25gJ7ixlm3e3c4Lf01pxJO9t3oNOO0sWbCU3uHQQnOUQ6oI2M2wR3V5y15L7M6PBADllXoQ4lbmD&#10;oXFzTXFPjNNjm5lzmI5MQqDKeRc2WyVRzB27PeR3uYphJPjbZD8xWRvI7N/Af8RPNx4OO15a9UuP&#10;OKCnuHD3dgY+AZVSaglbnnB4FvA5O2jbHDHp6WmRU9xKyBbYI+DlIuCgw3fHMA86hvHjbuIxPGZA&#10;rN3gyXMiSlFgkPEHeVVeS/AkNwSBTLmNWq0qJyGzZ6i6u2Tyv2Y97gXN7cY4M62yh5450IAnUWTd&#10;sl8Lum/Tym22hZ51q7bVVnjgjmw5ju6hdREqHmnb063A1pu5/s3+lWSoJHMWFhs8YlbxkLdtkEsT&#10;ytw2Sh9l4x44PNVwk8rbGvx8u3aQdvOBxubMfUUOaTgjPJAufm2t2zTRUvcNI3ccY7xun1Fm9SEG&#10;5c5NP4iRJw5MPOfITzUYlYxvB2eX5aRChVbjB7ptu2ZjPCECTAsTeOB3DroTaBI3LMmNc6zhv7Su&#10;0xjrFHI5NNTSGQmBDXDe9ngR5nu0Y8EaRG9ka2yM1rZvcctjtlrRKTLbvfprJdl/3n6gl0V2xvjY&#10;7aPj5S5ia9qnbZ0EJCmKIf2fZaGPpp5vJxBegwakHTUOaNyQZ/MRim25LgMFomrqWlE/ummkPVQz&#10;I5c44PKtKqjIRsUEf6i1qYDvOTxwLN3jwkbkEC550006CZJ5WOazE8camDJZc4LHw09J3BJU50Tp&#10;kbjeXr6CDgIUVu53FqYzdEzh54Qkcux+X/jQdvNMDbBGtInlP7mQ7M3U1Vj5CYMkfHyk7NJEwnCZ&#10;vMBPcWzU+QbkYIIwdUSxMcvwExh1ICLVKbu+fbtrGcaaC+TicbtwKq1AMb9t5imTyoG0FjGDOqe4&#10;mm+OcAQW7fLXPdFVLsNTrbUmJzgYwubMYLipPZY4yLoScUHvI8+nGRU8lDjDfjgOvVEuV0h585O8&#10;GKPl7YLbBYXS1H0nvI8cZ+WJYbT7ccAwRxntrVJfXm4COG/nGvPs1b5Z3WMcpfcDG0iTso5K+bB0&#10;7Yrgye+ub6LqBy/bXnPT01dqkqjtW/BGcQ41m9H6L19LY/7RqjIJamFhNVErYZeTmqbLsWaQOYNo&#10;P71KX1JgLo8CpLMeof4iDzSYEZjP04+YtpKDMc/zB7axUG+U4xggPcjblKVYnS4xzUZwxgz2tNEp&#10;hMHMbY4Talzlpmm/6qHvPf8A3FtQts59260sjeTuQykGMHw1mM4b7mQ4Y+Ma2yR1AR/KTweWW6Ma&#10;zGqJXvIt576t7og1r1e6PZTV7eecDfVt+ONd4M3A47EYQZFx/sPZk7BvBBnIW2uupO4wNsH6a8q5&#10;n3WnqnL7qokdYpfSe+c7zbuoJCK0k7aWsn2PgGJazJ5xLgj56w2uKgbT6dAk7M+QnMIuShW2/oNq&#10;bVVX83EZLszpt7Ms7w5d1GW4Ma6WJL8Y8EHT0kYZ0uNg2BA24BitaSGt27lmTPwESOYMn1O4sfjM&#10;Z0yaxM3g2AwfE5ishKkZQDzgEOD4izJ/OyBJg+oqrOJzjc4IODpryfRkqS3TXU2utqNlHPG0ZMAe&#10;NEnDPf22PlxrCGDtzBng1Ppq4U5WBAk1uBfPByvH5gRNtLfNGbkIz3uPp2lm7iXkCQ8HcJq6q3Jv&#10;MG0ybeYqTPCDjZXvL0iLpcY5XcETUGPzDIUEcYMg1T3kwFG5vQLbKgby4zLH31kvZZYyY4PKXXQp&#10;qWHMzUnPdcTgnbRzQfSVVp942jzx6kY1ZK0b/wBYnDHxjUyn6P3OXb/BqQXV7Ryl+EPNuYO8WSh6&#10;slrCp9YHsUw0iftoxXGz9tLW08DB1C3R3VjM4GyczE+A66EG4+2FMaP/AMkJWLU+OFdO8xklr9Ws&#10;ZPsybH/zRF0I4JgJnWJ7CpeRtTp4Pi3BrWXjjATHzLi/iTnmG1efn/3n9EYV32COWUZB28Eeoq08&#10;GOPIoe+Ejs4FMb+CNYeMxje4WucJuzsjxpnd8ZAQQI9bJH+H5SZeDstsmnHa/ItNOM3dwTcVt4TG&#10;T/fcSl+fWj4BpDZkMXH3EemAxwMrMB7a6elUJW2RdwRBtn8tPBpYxi015C1oQsc6fRweaVemTx45&#10;lQzxrzBrSYY5s+N3yFIvVf2WTOpbIPPueuzHA5CEjbHxrPdSBHiTQjnImXjPv+Yve0HlTh6l3DmC&#10;YgwLurZ3MCSedSM0HHdtLiGn2+B6CD4q7qbuGzNzKoPLtLMz/wCFNrC902aeVh2a5fPL9v2pY/tY&#10;2kNngscZ8hBdJUnaRXDYJH0F/Jd5a5jeTRy5Jjj4FwmMw1u4bWTzLe2sZqioN8IpknIII8cB86oc&#10;wHjJjgWnbP5e2MTGY665yFLSYCe8HmdaTGAgMfB013Vs/njJ5KbzZ9nH01zTPGclNLrNjP8Azqq0&#10;3OCSF7kUSE2K2yz8M07qcTAlvHHwEKsN2qbtGLBfFjVbebTBxsrKzGuKsI/bAg0tMq89dyk31qiQ&#10;db+8CukrNUoOm3LYYHN/ITprWqgnA2bI8HMXOsjnE2gkvPtwdNGJftIFu1k3H5i6jM4XqWx2MMyF&#10;k6lVmqS+pMDI+PT+GsTmFLvXkxO5Zn5nTQ2aVIOMeBt1ESkcwctvbI7o4Bp2FxnTNewiyeTt2zGd&#10;pFLzGWk9p041m9Lysjx6APxVsG2CsG0yIDBd+og+x9wOB7jMuou2rDFQlTWmzM6fbNrEEB+WuhKf&#10;l42Yz4D3LmqsxI8lLlkeODnfkSk9YEbDs6WMYlxWThdSo66FNVGcXxwQd04Y+O6rhL5oNzk0v1Vg&#10;80qgblyezaHcVkoNu5M5zg+msyZC2iyFN3TQnDwnR4/MQ2YDIaYsXMfBpK1M5PeIeDlx8tDawlZI&#10;GQDQdO2uXhIVGl2HQzbWqA5CFlV9tGe5zba57ePCGmNmxkurpAcrczJyx+JzFicwlZJbU5wmByyr&#10;qIXSMbZ8xz022r9IS3fAQDAOnH/OojyYDgJuHfHpDR0kwbP5iDduda5iz2cM8Ex1j+1XVE7G9TKH&#10;3VKLW3pskGePp9RS3jdyElk3GNHqXcY2x4DWvholMCDgJnBbjHprMTDcuXuDrlVFbbt92HvMfAT+&#10;dNUu8I8I+8CvbNnvjLBGDImabl45a5PBB1NMg/nSMzNVJ2PnLoSWr3PkA5JwQLnJ9NbnTUxxt86p&#10;zik3IS3oAW7iGuCPWbazH0yrkszgFMVov5zoIUxq22G8N54OAahzSeDt3vw1ibOaOTX9fOMvLTw3&#10;j2PPHweWuRTyM3uGm7NGhuJpjHgjtJkhP7pVSXvBwOc/Gpg5w310qXhmxgTNU0+5sPHZWX1Dccl5&#10;HwloUwnA7WP4SpErmDaMh44/7RyxrsOSMc5snh4vD4DFz7lVGSzSXzbdj65cbflqh9hzGMgIDAKO&#10;NdjONEe5wakAxXB6XBGpjOeXrEEfTX9MIfWr8OeSOSq05jb0vp44OP6qhsxuYHoDdwi3KsLcZH2A&#10;FyNYaNm9jc4O4kTX7QlKd41qh3mAdmM+RacS3APBBdH8NZjJ5O5gGCOO1/jWnt6beuR476/mTmaY&#10;pkqy89ow0JtVYXp95ZGfGmR7RNzc44z8tRG1JOeAx7dxfjfZPec4L+RPh56AxunAx450OX5Ztkn2&#10;kMn7bOfImW7xlGS8E9tAZHsvGzbYOYrUzodtATBy/pJv/T7e+W0S/MANQTwcyHZjT0jZ47CU8oNy&#10;21mx1W2dQOQ2IOWsXJp+mCLVdw2AjMffQeYOBmyRgyIOzqAvfQ2YPMBMh+qoslauKPQ5NofloBwD&#10;fQIbuGAmTgQFvNSbxjjROCf3skfUXnvEh3Brrrp7f5mzekYIwG8ycvVWeTh52UTBHwLSfS5G2HjW&#10;MV485GDzV6JypjVSV7ifHhOZzLqiYznHP8BCo9L5p7Tgj01VaTk5N2BH5hSqydnjC5WxNxioztsi&#10;Q5rE7hfBzAjYZ47+f4iB72S5zhYCKO8leAv4SiD5q47I66MbqaZdpY4I5KDHxjKjtWDIZlkBy9VV&#10;Vu8wDxwdTmKyyR3vwzwd9WYbJdE5OvgDk2jsvk95sDH5SDy+5JHJ4DagVpzMe7ZPLUxxI20y416Z&#10;Cyn1DMdCFJ5hvgzwQalxcW7QG96o5qFdOM3Dmnin8BFzfWBN5nR3Mf1R/wAy6HGfi9Dnsn2qzH6g&#10;2Rzow7zMGj9XOqGNw5k7mybzf2F28OaNmzYAYz53Arg1yXtIl4zTEEYT3ICL0BM3qdthyU1Ne4s2&#10;zZe8xtgRwAFqFtkWnU+Qfaz6DyxLJdn7xszpw8EZ9Yd1apRbd68egcx8G6iuLmcntX/lNqFu0GhU&#10;vOGwb8EYLlzpow8k443J0zK5XecvunGhs8IRgTHq4FyM2F5izp0O+oAZhT7Z+5swH5eqQncV2lc4&#10;Gz0bFyAaMSuXto5Lj75FQ27gjPJHaxjKju7f5Q7Rv0nnjII9zc/dSeb0ENqSVk3nzIFlcvmGnn81&#10;Xyj6kx6LnUCT9xOubVWwT2twrcwkYo/hpdh7sMEcHAtCcM7JMHc8xAW7z2bBy1i3S43cLKVNAJJe&#10;MzIEEax/aJI7zIHUg5q3J48Hu2CDjXOs4qgjYr4MepATljXa8pTXNaczn0VqKHT7MbZscxj5xobP&#10;HBH+tBdUOXkezJyc0fAPlrSKfpts/bYDHKODqW16d/qHFd0pNLjHcBAH8RWRxOHIckd1Q6gmA6bm&#10;NkPJuokT2yYgNB1FyOaptNSEm0MSsd4Z4I/4aJdh4+gj25jg4AJ6X7zc8xcLNydh1qcZUByDI2bY&#10;EzL3BAkswcCuziTue5/EVbeSsrYmOxku6i5501Jp9E4MDmBA9fIQquzOaaYMaDuKfFxh+qpg29ke&#10;C/cWZeqSaiUtUEu1Cbzgg04PhJ7tQlzPwIDbwX9e3AmXE0sts6+UJC4mTiYDj4NP6qzeaTRzHkj0&#10;4BqHMKkHGQ/UVVcVBjJyOquhhYuo59020JOHBIxgg/UQdw3xjObv9NEiD08ahkIO5g8zppwgGjcD&#10;CMAe/wCYj0j9pHgMe5H8RU8bffHv8IhFapG33ZyeM3BaT3J2RKXG2SsjaBtgjP0lW3FuAh8H+8Cy&#10;t5PO/AfIpjeaEM2xx8HmLn3YxqjoEzbTSG7wkfB+Iq3NBk14INO4rVI3A422OPgQ2Xy9y5cgMbgG&#10;nJdUWuTaMyOk92Jej1LlrTUycSckBcEfmow4eIDOKgHHkv8ALLaQhzWtsEuSpajAawcObh4OXGs9&#10;JLyBHjj4ycv3F0JPG7K30iavz51ic0cY8kf/ALF2kLNVqOSmwjK3jcZiXvL1VMldQEgzwfxUzNLc&#10;Hw/MVbuDWo53UqORdtF2JVBDDwK4S+qG8DbBGf8AEWJ23MeeD6Sskvl9nIbqLK9SmZe404dYNmxD&#10;xwcfmFVV7QJGTIe3cQ1nT+8kwQHtwD81DXgyBJgT3JUtO2Ic5oYnDzHwHyEQ2VuC3Mn4iiEuccZ/&#10;xEw4IQN/ApEuaROHiVISAmf9NWRvOBmH7/LVDcXHOePgVqZ24GVmDjItlLxCTSGbhtu2Q+dTBzgk&#10;BAY3yody8PBBxkVbuY8l/lq3uj3ONOnE0bPOvctolIxjfvbOrgWYjuQEz/qEW2bJ295yeOPT6S00&#10;OrUW4zdaQ3kvcsxvm0ABDgTzeT4x5z3I1qk8ZiM599Q28rskwRgzrnsnNO7hQqihkpsZh7ybj+Kk&#10;33aMgIO4RHqkcE4NUlxU+l5W5jmN6O1p8tYF7arDTcndrOoqbk42zLIAQ4/idxDZozwa0Z+YkOaa&#10;Z/Ha00B7HmLkZ43J8i5CFNbbYx507k7VayZTc4EYmdWQkrI8sQdxAZHS5N9x+Ytgbt7IwBj41tOm&#10;+YRQoXlhgcnwMsHc0raUrk5YHuCPytRWqXtxGHggSI8bML+M9yBPc7qTUSlMYobxnud+DvrH55Ky&#10;XL0fANaF9qGzybZ1ntcN3MZNzg/hJMLGVbgibNsUB6Tkbace3m83TGtybyMjNsCPmIDR8vGwbAgj&#10;PcjWnEINc9k+Zmxm7ZbCxiqtwz1nLybyeOMH4i6Ep+pGzBtjjP8AqrJSOB3FT6gbkjzx8CMZzm1r&#10;dwJvL6qts0eb1W2mj08cfUKj8vIyNYjg6nTXIu8OQucn0lqlBzRyEme7jXXfvAqSYqMY1R04SV2R&#10;5wIM7GODgUQlWEj6/wCooZJ42N186im1N7ZpQtvuBEnpwoddxovBbIPGqgWbtgk+ouYmwmm0hyx6&#10;YNMbbAq32Hgzq1EJp4+4pY4xxt8iy0OavuDtoqG8CjRiX+PuKttxjeTE8cGpArfBu4R4I1izXVNs&#10;+Yp11LiQjczbBfXHNSMyP50eCAGRbMOce22Y+C6gM8GNm5vBBkcaq9VwtsmJYw4SbUppyLUjwjN6&#10;cPfIX8ip+5kgcvo+4PUXSE8pMbn2mMGcguWgLfZu5jGeM1ocFpdNCQoxZqQPsrJ2k9O5NqBGX8kC&#10;uE0mjY02fQQacCoben3snZAggPbjcFufkUy22eEx79cN8Jen9o8+7rStuBk3J82CC3bLccrnV5K3&#10;rmXHc2CkgGXUJ3F2xNNnY42R8B7cBBXLap+52aYPLTcnmoTk0jnYxyjmmuJGKCUgg5lsQuV41T9l&#10;8wJBfgg/UW2ThvekJ4LH01nuyej3Mb3HYuW0lITTYHErGYeDv2lyjtAb3pifAu2OzxBvxxnt6S4z&#10;rQZI3p/Gmp7xFM7RSZPJ8BPLjWwSsY4x4Fko5gRtfjsI9L6kcxkwB01qOtOf807AosjZgQGO0TzF&#10;sDPPoxn5a5p2buCGJejukj+KulpOQjYmCxn8teSczJtaet8s9o0iVt8DYGhcjVbmk8GwJg76POCO&#10;beQHMWS7uV+9fRx8F2186830hW9w7q6vtmnS8Y4x3nP6aGkcWb8cdrmqtkmBOBEmbdy8seAeoj1a&#10;0OtHnjxy5H7MC3Anm8rIZsdz5atQ24+BsC4iTimyW70f6aEYysf3DnWcSMcbnWtYCaqAt6LZOb5j&#10;PrcflrZppR7Yz29y4LXLKsxmEnZQEPzSRj6nc+ZehQe0cXNTumbzym5dawMwZ/iLPZpuTbJHp/DG&#10;tUcPBxjB07encVJmFNtnhD4AF+IughOtbWc/NSY+8mjKAmiAvxLqskjI9t4+58JXYmxskfXt/SV2&#10;+zclkIwQR6kY1tOdFV/iDFTjHGSs5fvhNY5fw0NeU+5j4DrTnk8wDwQWh/zxoC4mjbjjBcjGhLgc&#10;PUPJ5tvIII+Aa35nPNzGdmbqfuLGZG8exvQQR3cBLXKWzEpts5vmMricVNuB7kfmkt6Sp7yVkM2O&#10;86N23bT1PzzdhnDAD7x01cHk0/qmzHpx3VOXIOS5pcYPT2buAgvyKbJxuQ5O+4Ly1Y6wZ3rGhk5q&#10;tVHyPfL5o9OMYtPwQLahdkwJndKHWDNtvtnvj5iJbI5wOW1Gc1jRcaSU4Z43JzGOInxFT5XPGzOb&#10;As6kZNLmoefg6ieUnIabegcy0+i85ng/ZVPqBvemwHITiHByrfggVP8AtJMX5AMIP7OVEpPvL+dA&#10;YfF/IsbJzalWMNzGJtcbBJ5ePcvwrSre0AhIJSfwEEtsJJ9zIAK5v2wVANm2PAG6OP8AkXmGFmqm&#10;y9s9HyaemibhxzNGZDEPBH5t1Z6STlgJggWkN3jl+4wJkjfdiZF7el1R4u5NozJyPWAs9pDbmMms&#10;jFQOCWwYNRUkhHPkJ4guA5eRyMGAFxEiStyHJ9JMs6g3axHBxjEJPM3jly9xx9RIePSdjbEySlgP&#10;BzDrfhzSXBv4LWP4qwfZvL20ZPYwXINK4uiq4ovs2Q75ADWSUosNS85Xrx4QLI8di5ATSXIo3hHL&#10;k8EZ/wDQulq8mm7Njhg6mouYxsyG9p6N20oqAc47M2PzATkgAtvK1F0sNuJnk6xOmuRdhc43Nyx0&#10;PhLrreLznGvCuZoX289o5Zd9kBtSDH2c++IIq85ZhReBye9pr0sI3JG2s2FwHWjcgZtNQm6ZS211&#10;v7P9ar1nPc89qOwxOtJfue4hCty2VtyPGX01lcwkbkw8/GNa1szcElQ8EZ7dwq9Umdo8xT3jopnT&#10;+7DvR8ZOotIl88weVgbrJXk4IZtz8itVF23MpfY15lznCVJVuHdcvu3dssjMnaT08d/meUr5OG44&#10;GWDy1gNP1I2DNrMC1R5PG0ZAQR3V5VmcL022tB0KMn9Qx+qJG5jbH8C5vrTZ25CPH5i7qmDNtGPG&#10;srnA9/c7nGreWOc6zMycJUkpPq77O8DbfDMbiuG2iXtoG57OnbFprpyl5WyZy4AQgtrGdtEj3mXA&#10;s3cZF2mAyfXT7DTyeLVGx9Z5dzRnee4IFZKfo8b8i0KV0WOByeA2pGrVMBsmbbA2AvaL6jx1yQDI&#10;6LZBc4zcA/30NrieDgHgCC2hpJw5CqG83l4Q+AHMT95pEDXFQeDjVklc0mMZAQaqZk+z9zGO8Y9u&#10;BXxvI2zZIdUPSJnNPGphCbz0ErY4MkHGpjd4yYZ++ufc6Is00XNKS8kb2PPHp29Naps3pckZD3k8&#10;OeMoy4/MRKn6gsuel/rXz1nakf0W6WR5Lxs+dwXVmNYN3sy1uXB01ZN4czKbWYOC7pq+TyTjDYx2&#10;vhpKZu6W9Fao5jeSOYwZIAFwJmaU/MWw8Zj2+munB02SPgBnHy1Q60uRj/CXQ2pMvojH5HI3ry/r&#10;oPMKfJHMbMHTWhS+cDbNsnH009L25Gd8zkHM5nuLE65w/okgFnLxth/5iJN3A42yD1JNCbsAPcVV&#10;HPMbbAk0NaFylDM4cY3ONKTuMCpLyaXiJDmBIB441bTtEV28XbdyOSYwqqzBwRyQ8HfTzOcEgH76&#10;mSNnvL3P1CpPaH90AuJfgEhvJ41vDyk8ZMECp7ij+f8AD8tOTk0sHOxjTPWedadS5CQCQ1vI8A/p&#10;q1SeTkg4OBImvBMKo2YcncxsscB7kBEekdL7myvPNONVun3hAtrMfUT00qgnJv3NVcwm3tnQ7QBq&#10;CcXiWY9ODpqh1I4GHg4BiR6pB4yZONYPMJgSNyeBakKEZeUm1GhM5p2kM8Hwlnswp/UxttRPScZI&#10;OvzFp1PvGzMeCAGcnUW3+GMxO73DE2cwctigxrpCR1JvI70HOtWhqyD2Xy6p2x8B7boYuYsl7PmN&#10;JTHAbgWXNSqb2+7wm0hLY255Rp00pcb9sCDv+YslqCRtmzkAYFtjOtJc5bY4NOO1y/fWA1JPN8mO&#10;OBOwtvbYRZmqrbBs4b6mBVt4TAjDgirbgeNdMcu4QyERgdxKXt8aPPNH51G4EoKqQmC+hpHncUx5&#10;nQEg0+gS8JDJ40t4wKGMeMiMDl6RSCUgFwQih8CtTwY7fvqtuBqgHJqHhokzcYEN6SmDHpqekSLf&#10;MF+OBDSOMA8aTgiAkInpSTiImRkSjSGNOAUaZGphB4FD3hPKB/Ai7cllAhExkVvbsx28aRqCSGNw&#10;Qye7Px8amWxhQdxOLPxE8oJjwY4CYENJNBwEwQKGO45ItCovZ+5eX3ncGjt9wandHqX2fzqoXIIA&#10;g5nUXWlD+quO3jeHudPSVbpuqByptg5Zl0tJ683OQnwHESC15ufOuE5gzWQXtx/dOmwvq9X4g5Rr&#10;ij20tIds2B+kqrI5fuzm95a1pxvrkb5y5BnJpDGs9eNyBbWQ8bgqtTa1VbAdVbYsslSThsGU4Iz3&#10;DdO2q3Q/aMBDmsZPMVwoOjxvHPtIOWLllWnPHA2bY7YIBD3fSUSKlbY/u7jCq0vcmrnGbgH/ADrW&#10;m9JjeD5FuBZXKyWWwG0Hm6i2aX1QNsMDYILcCe7aaOhO2TgPbY3wVOdtB01m80HgbY1oW0hxv9YP&#10;o/iqqzxvgHgXW3HJTO68ofZZIx4+4NDR5FcCOPYrMH4iqrgeMivJDSaIb6Zzd9WOoHhHLY+NWvZb&#10;T+8y7H8Va/NNm7aNtgsa9pecSczFVktbDq4WMa2JtnDdvAiRB6aJTxnuz04UHbtyGXbnJOTug0g1&#10;IXy45i/RxjgS3CTbKDGQxci3OWEcNr0fcWGbL3A99BB5i6o7Dx5+5auLxrm1+ipeq+PT2a6HpvLC&#10;bFBiR15ZsY9TzFcaMnnas9evDdMVsaxfsskGtYRTZ5UG5vMHMucxcNLxqqZTI+nv+B1qZrVtj2Hc&#10;RGd4YII15s+thcDU4G3liEvSeipneIC99Qa8u/WRn451Xs8NBqQXbf5Mq/H7H5T2ZmQlmnsUkt5/&#10;er1V/dxkKg25AttFbZTdN749BeOXGs3otxgbchdFUG83wmBsBf1Ag8YBu0Ck/wCpTxhOLTWVyOXj&#10;3LcG3HpXF0JWErevG25hBzOWqT9iyUrLnzlzqR2llum+WbSUmV0/S7Ka1xI5bByRl1P2F6lPJgKA&#10;oLIMnlry12LuCdrPpqY+cemP516fS+3uTGPv2hXF4j+0ya31hHWs9I5GSqp54P7cGf8A89c8gg/5&#10;ov8AOsrZyckZF1RtIo9y5qeeGscx0X+dPU3QeDPY5i/oLGTa4sf+w8xycK2XIYc9jot7H0ESb0m9&#10;C9s99ddOKXJ5FtEmez8YdYwLkay5vNsVfcBPL7mnMZJeSMmTpq4UmOy9BgPb8wivlQM2TAZ4IEN2&#10;fjpyAl6a70TV5Y1mTMnbEBMKppuUnqiQs21mwV5GTmEWkU/t47NbWWcqENEqfrygmwwBYSMQ4/iq&#10;+N3EueCOaAAh2xfsLyTJpx7fxEB3o/rPQYSW+XPMTrjaQ9nFgJgZOYQaoYqTGZsd5Hp3OWt+eS9k&#10;/c49xETS/IqG4G5M9swdQvLEunxmTiKi1w/dMubCa1tjPeKfL6LGFtjj0wqnuKbG/IeOAGTprfqk&#10;cMgtrPMVJcPG1uyHTXQYya1pizUqMHJR47p8enbSHJxwEwQWsa1rs8ceflp6n6LGZz767RLjnqAb&#10;T9Dkc2AwAKRa1K9lbIJM4LkY1p0jk+5tvLjHaR5w83bJ37SS6a3yy5KCZSdLtmYwcoauFsZiLPZe&#10;8xkxmPbgWtSu3GMEcAPxF59zZNatR0+GTa0DuGbngUMY7IsHfV2Jb7/GoZG4+CBfz7mt1R6ClBTz&#10;zyz+Gojedk41Y3krHB86BRiHAvOWU/yHOdUEW80cwcepAhv2o1f8tft/Tzpdnjg+RacLMaxiLulU&#10;nE8HbwWM/mIDJyb5Y17cCvjyTtnI8CGkkYw5F6NjOZlSVV/MRPhOOM9uDxswenwLAZOzcvM+qult&#10;qlL7y9O5j4LvLWMy8ZQkPB3F74l3/Stv4jz6Yn7WMvJPj+RYbVmiU8C36euCMGx8GoqHL6bZGGdy&#10;8P8Ah+NW8s29xhl5P6Zyw8ISMiLy+TrVJxTbaPWCC3AgMneMmb0F7gGvQb1VbZzDk1C+z9kXISHK&#10;ywE1lcZ5tLZudEILcCpw5oR4TAFJ1bqwNk0Kk5pLWZMEYPxF0tT+0SmJVrG47WmMS45cStyEmCM+&#10;dDXGTJAoXYzqf8QPvao72mnraTrdt2k7ETOAfUXMdWVZOp85OZ4+3iMiz2Tk1MDngWwEmEpbDBGE&#10;6TCxkSD5Af6hSZfT82j1tVX2T0u5f8fAmP8AiJ7NZZsbaPbOxuXhD3j5yLTc5w9NJVSSdk2e2Y9R&#10;d1bIxyGWjBG59nj6ZPfXE80l5AzG98VapMKsbRymz3x8tRTd0ck9AtoBJdOJTggtE8tz764nqgY2&#10;GSPgGs9Jt0nUEuAwg4BlWSzSpHMycnjjUSOqqrYHW2HRUjqgjYYNwu/EQ2qKgeuRnM8Pk8tU+nyY&#10;GQI+/wBMauHYb1/kjAVcw6Fu2HTpdsnMc0ZkM5xoaQm5rpycbN7I8cZ1zrVlNkgJggXXQpqWnPzY&#10;VRWyTwrzIk4uRqHL5eQJM60iX0e5f54PxCdxOdtGWlJSWbMkHxFsFH7P3s1HjgSZ9gyTJ/8AJA37&#10;imOK4mzkgGwfYw9S0onO+maaU/UHphu1POQBc2nHmDEr4z2iSUxM4HUvD0x9xU8cjbccHGT9tQ5h&#10;TfPjDxrL620f0RuUjeDnYwQMDtXkHl8Eauzei5cYeT2d11B8C4nZjmMqe3g6cfmLoSk9rD25/Wvt&#10;EBNK4LjgQ7qldv3uEEOapu4acPZ2Rtng1ILWmg80l5LZ4ILq2am64G8bYAnuA+Lxp5xJ2RiY4z24&#10;/LL341yTn/UOtTU3tnJbdw5lrI8DbqKldsvd9AGA3LXbo9m+/jstuos9mmxfs3WgYlJ8TwJKIcVl&#10;9nxj+ib5Y9J5o5gZHbNj8wXMWV7UG7aSS4EEYBb1auftrSKbng4HOBsDRHzCC8azHawNzUkxwM2J&#10;SbvzCJHLOGavIV9P7pbk5qvV/wCo4tngyOc5lQyZyYIFs1eUu9YNgXgczlrK27PAvdaKjyR/dLVI&#10;5PeHjMr5POxZaMEEB7kdrUWbt5hZyIlL5WR+TBGs0egJSN5ee63Ar44nGMec/wCGrJR+zuUx866S&#10;PyxLbB0XTjMd6MAh6WmRT3RLSxMJpxy8b48kAFMl8vcwZ1vE8kZIyH3AFuBZX2XjyG1PLWn3Ukbk&#10;jw5GMw9Y+cnxUNcDHLSYwqyDGMIueIcaUvlZJk5xh1LfmpAUFw2djI8mII3OpAPV1VdqkriQs3J4&#10;zahkBldNvXmRsfd4CcwncUP7DyEMxzn3y35pVjUqtsYbSbqq1lVmlWTGZDxhBkJy0ek7hzBJT6/6&#10;X8qZqh4ODRgB9MavkvlbltTgMAOZq/OrU0kT0tMfcSu9OsBtPlaih1BNGzx6ALMGTlobUDhyZ6eC&#10;DzUNG8GwbHjg1DfyKib3QvA88kY4CZD3I0HbsCMB4+4hvbmBzjjOobicPZlkg4FOhLrRDnKLJOJg&#10;yt51Spe4mJnoAsLuMiIs6XcuXOtqLYNl8nGzqMEEf9nKnudUr8whKbW7hVXHbTbI/AX8Rads3qiU&#10;yQm89lCcR/EXb0jeNpqM7NzKhOGt3luRKyTj1Y9n04ZaLEsvN5gy4/3SLi5nM2Pq6eQir0vyndwu&#10;WbdyPIOdaw26MjUfNWbY5bzwVu2vM1wzJvONddesBsfe7NCAvPt4gcarYg1zGzqC85zrrcLjIsGL&#10;ZH3eFhzGf6u2t52Z6s8nGFsdybgW/bVHg4KYPBGf746EMfyQLH9k8nLHKQPOWEhVpG1iXtgyWVRw&#10;HyDKVGM3ZdhEk5LHJ8bnOfmIxUEvGEeDv+WhsjGTfQY/qJVAQbZz7lpWu7pOB7eogM0GPdscCAvJ&#10;45jc4I+p0084ng7Zw2LkajpcPuSByDJHYxp4bgbYeDvpkmTPAqrNHnx+YrEptI3GnSucEjH5YVcB&#10;vHMbL3Fk1Nt8YwRm4FpryeS5m259w1r8iUCHlDnm8x8aAydwOAmdKcTgZuBAW6sInm2M3DbdsEAM&#10;hESby9zwQAFgIq3TZB6Ea1Ru4JbxhBbgtdLvqK8uSVVwN7Hk5aqsweYFcJpvMAz3tOMip7cfj1NV&#10;WgDd3vZ41pFD0/ecgDADOQumNBxjHG5Bzca2Ci7jB6B4HnN+XdQ62oDTqg2VvWFhy5PcjIW1b8H7&#10;Cqu0CYFbSnc7FuNaFVlUVPG2BG8AIe8atz3Faqw7JglwHMGpb0v2/CnQnN+z2DrzzBmgyQFB8Na1&#10;I6svOWMbkFyMaJVZT5Jw9wNgW4yF0xqns6bewOcEAOWn5OEphCadXlQfaEjGAPT07aebyfsqXWQg&#10;F5hCKHIyYJiAxgZxi0xoa8cOXL08fMDd1FEja2wdumkUm4c7tn4BrVKgpulKkc0rJ6e5zgV2YuS9&#10;zxKhs3GAZ8GnpaY1ntP3Gz05oD5xpG73F+6WGzTSj5cwv2T+yty21mMwk++TbPpwcoYxK7PHBLbF&#10;tB1PNUOm2ZZxOuym1oe8cwngVtzfMP08oc0mA4xbnB1C6nvob2ey74Ln0lW6smG7TGyw07fUVb7Q&#10;mxsiJqG+WYjjT93Zf8iiLPcg3zQAFprKxkmMA8F9GG7iy25+dZlDh6Ulwqh42CMDODUdc1z/AKVD&#10;eMyxiBBB+Iq3L5WSNyC9qXFqkwcbsyxxg3e2mjihzyYXh8i30lWyN8Yz4OBXAjNyYWOMFsPm+elx&#10;j+ogoM3bjIEmBDRjemyK+dn3v+ohs0Hu2Tv9RBGUlw3cwEyJDud9GBuCd9PDcNrmNKvM8eZt8aPD&#10;Z4OP6qA9qMg5ESbzxsoD7SGGf0EeHkzoC3eDMRGBuO5AgeWqV7tdBBHwLSJxMPYj/E/kWSy9wMJL&#10;0CPPJoN5k5kHUIpHd4cl9Q9MJONyIEAdOC1qKySum5SFljju8rmKnuJhZ8pDXFQEjZYILq1LnGXe&#10;TG+dzog6qD1I41McAE9K5oO5jv20BqiYY+TqfEViN1w9BlcwHjIeNDd3JArI3lb1yTkKyEp8YRYD&#10;HuRrTLzK93JGrJK6bex60d34aPOJpLmeSACZcVhgHk4PLUb3jEhiX0u2gzuT20ebzCUhc8gWAems&#10;TmFUEMTIhtxzHnjPbgSKnD7vpm2PKoZGc+4NDZe4HHrQcaytuPT5CtUvcWbEflopC4MTBvqax/qJ&#10;DbsrZ47CrbicDj4ENJMNNfBAYcTRs2JkRKRzwkZMdhZiMl5znWkSt5gFkSpostX2owEwKYOcOY7G&#10;ACoY3nfVklZCGJjgB1VmAdCN25Iy5OBTG+QgII/w1ZBytyEmAwE84k5Ix5ONc+ev9ETGdSPWw8Hc&#10;JpLIK42dsqhGc0FoZumRXtw3I2GfH/FRKm3gnKykJbG3Fj+i6nbYcHuKbnVKvfc6ZF2Zsj2+OZa5&#10;Yhfn0Rl1LiMVZS7aZNsEYFyvVmzebMxnch1ArroWT65W57vEcjk+X2xtyOeim0z7KVgPfJUcV5co&#10;zCkyBJgjXOtJ1Y9lr0EF+2uzGc4ZVVKQaGtatJ3RNUr8xHCfa2thQ5e3bByRguQLPZo33ObHgDp3&#10;OmtUZsyNiZ9RU/aBL7NhzB01FdU46B2M2QOzt3DwG40iUmSMmQ9yAhdNDSXDNsYVZKfmllseAx7c&#10;atc7ZHdEEnGz9ta0T2zD6azcbxy2cngj04Fqk0qBlNR4wntum/UWSzyXzExL3cUWLS23cEzYf0y4&#10;SduSAmCM9uAnLItCldBzF453YJxEgIq3SbxsZtuznTj/AJ1p0vcYBY4D5x6o/wBhWzZtZEmFvEz/&#10;AIf1PTeewIjbqaqtUvcDjbY49SBPSfao9gGdm/1ICC5irbgmpjbcny1zEya3zDaRVbtkOebs5J74&#10;9JZjUhOzSANB/DWnTiR9pNjmbcY1VSN9/ZbmbjSUvS0e9ANHNCTtlZN+H7kaDy+eOWHs0fTKrVTc&#10;nIEZ9cuAYlW55Lxhegj7hF0EJyu2c9k0tL5u435ARhtcoSPN3E2Z5HOpBd+dUOnyYHOOM9taoOcD&#10;cjO2Nxj1RkT3WqaIRU1RDt3r8EfARDXEwm0hsGZ6geoP3Ey4cEgJk1IE8OoO5Hx2v2FtO3VGAnvD&#10;M0eS6ZazY+5uv+WL31vGzuYNn7YG+Atm/cXHNSN8efv/AONWTZfXE2bDsx+0QD6fuLis1jEyVHZ4&#10;XJtjNOtKwleAd6AAsCxN5tAbwexx8fxFcHlYMpwPAwPbj/5ZyuRdrlPzZhnjAUfxFyaOU+tVWw2s&#10;nzBXuLL5OKgZOSHjsXECex07UDLBAC2cflrmJnUDm7gjurqOhKDbv5dvN/OnuxemI0RY/X9Jlwpr&#10;ckWnY/R7ZyTdnJ7dzqLeJxQ5JIQDmA9yAawGTzzsEmfUtrVJptQbOZdjbPs9rllWXk05BsuOxfa4&#10;jp4UzHqiVs+MD7VJHLprThzQAuHH0154y8e7EPBy11RMK8c7scJjl+GuOaknFl6fBwL0DlKHLjXr&#10;YeZczTVSW2LNCpOcOWZDwR6kBNIg1szhuycj8yDqLmOm6owDwLeKbqhlHYCYGddo855Li7SeRtty&#10;O274y3RkUN4z3zPHpxjV2+xZDNt5bHuRjTLyV45SCZNtTzPcUTi0z2oG7J/Lt2765MmjcjMpwxrq&#10;15Kxueusx2gUeSBkBz3xpMLWpoTd1RgOBIjgkA8CmDHgUwcvGbgXRGOftBvCQTEC7Fb02S3gj8rT&#10;XHMrZ7s9XoFQ80ZTJkxjjPbjGK3p+Nc7mta9w6XC1N2zNxycjDWDd+IqrVBGz9lZjPcjGK6Ndabu&#10;2t4IwC+msZqjZ/vJDmgY5PhLLhZS003cvtZ2zB6fqDGOzy4xrrqi5hvMhyHtx2lwrOJO5k8xwRrc&#10;tm88JLXoMfATmLtEbqjhXJappdtoFLkmUuP1HTfU/YXK7wmAmCMC9JhjGb28ILgBi1Bri3axT45b&#10;Nj7tySag0l3drBANpNmQwzxh4xrTme+mbYzcCzHZvMLLnH5i05wTc3J8B7kBOmsSah1p2kKrpBPJ&#10;OOMd5se3H5aZeM3NvGHUS+0A+CMHMVbnE4cmc+X9JFrjLcn6YYHUAuTGfOiTdvvN+PmWxLMSN8Ge&#10;Dj6i06l3mPPHp9VXJ7JCZu8eECTBH+mjDh4Mw8F9B6scFgmJ8HmqG3mmAedfRZntWNyGHjUPZ2TA&#10;9BBGrJOHjaO/HBprMZXMNzmORaSBHacdsPGeAYI+YniEcwNscAP8aZlbztKS3vhI8RvjZAxguXFm&#10;O2jZoMfrAl4eOPgWSjbjDnj4FpFcEsjs/hrJW47xMCtT2TFd3gbOJp3FWxuPAplQNyByRpS8Y41Q&#10;LDDdwRzYW5Um3cmbHDAsTZkGFaRS80ctiANBwIGJNOo9vuc2BGbTgIulnjjUwdwnLWDzSaS54Ri8&#10;Dp+YNaczGSNtg+EuJzX8TtMK7yw8MhAkPHBp9VU+qBkjGA0F3HdRhnMCcHMj8xWp4McbLBHwLhZu&#10;0dondSYy4njmBtjgOVZvNHmpgj6i1SaS/Bk0iQKqvJPvg7PfH1FpwoSVmY/dJlPzSyNXAlQXh2Vn&#10;sjleDrq4DISDj6a2qE2kW8XalxtjOcEen1V0U3I2jbYI9OMYtTVXNMncfVHcV2l7gkfHp3Fc5FoJ&#10;dWPPKoxj3aPg+J4FzHtEeEjyQcHTWwVo83PWCe5c0lhvam834DdRWYxPmHP5l9m2U9m8xttbgGnn&#10;E4skxwakCZcMyM8/cVJHMBtnOfgXQnLmhOCMnIwYALctidPuQuQOYAFJAuY5XneggDwEKvSbZfKx&#10;y2SggsW7moQi8+5zyfQxf7j0/kaFa2w05m4Gb2aB9n8sn8qRHD1sTkXIOoobxuyeDwR9PqJ6VzSY&#10;h0QnufUXkkKapvcPR3JEN4N5YgMC3cQ0kj1D4/w0nk0bbz7Tp/E7n5k84uW+fctq3oks7ZH/AKhV&#10;SSOzk7iqswcbtksfUWqDt8cdpB5ozbORngg1I0Unx39MwecEHcxwaaZZvLxDxwdNXCYU3Zv9TSWe&#10;jZkbOcHfXT4yEc9NtNgZkHH+GuatrgtzmwI4LuAgtNdHyMZN2BHGsZ22M8DZiaPplW02EYrnGEFe&#10;E/8AhERlcvJHxnt+WgO8YFpNPnb2wRwcHxFkSHax1eOmgI3GhJmzLBY/UuK3ytuWAmOPjIh0seDu&#10;ZDZEeHP2dxcXNlymHTwkqNHZ57GP8NUqfuChc44AfEGjEsnA4ydXTQ2ZvBx3w/prFRo3j4uwaj/u&#10;EN/jHdQGaHJ31Mk5N5sQXxEg8tDZ+TduPgJcuJ6Eca3ET3WqKo4Jezx3fqJS/RvwR8CA9oDgVql7&#10;e8PJx81erwto5J26B6klbmCUng7nTWbvJGWatuljGK5qreCazLBHwE/nVDHK9zmOfkkFbW0maYro&#10;RzqORkge2fMVql7fHY8ask4lbls9smu/DTMvkZY1qdaQ9EGJw4wNvqdNVWYW3LbH30SmDhzu2CPj&#10;GqqMnjUVxSNwEtDOmRnj44FHcDwcCTNx+RSUgTZgQlzBGhoILKsc4bjeDxtvKVJbuE1Kdo/LnAF5&#10;MNTOpjOYD4I1XJxkQ1vnsRrqEo8VGK5xqbdwMxLMCMSMmBzn4FVZXb4++tCptuO4fGm9oB6pGdlk&#10;ByHpqh03NB77jj6iPPJ5jG+ZmWby+6Fyou4Fxaq3k/8AaYOPqLNx5FuRBkftsEfGQSw2YDI2c4I1&#10;agS8u0ncYCYFtlN1hOpbng1IPLKsHkZLxFvBJfglJzB4xiEhyQS4PErCSzhzejBu8a3ih5HJTa3M&#10;ju8y6uIZG43l7gNp3FqjeTzqVWI2x7kHTTqGqVtggJbdG5G06fYAXAkEsZou3cwR9RbBNK8G/wDY&#10;5qDP5ihs6PbPNZmfOMX50IftbgeaTJo4wDydRZXOHHcjV2mg3NzBGBZLPHmMh0lKQeVWYW0N3Mcf&#10;Ak8ec9B27wkCu8CEsjen8edMzCTkDwI9I3ivg5fvPQULn7pqITaoG7P6kIzcggj09VdyS+sCGbAN&#10;Bx9T/fhXB45Hgc89a1QdUEYOQBMopsNTR6XNjHUX2ovD1vw1ldYVBqK7PJWNzLt5DySCuD+dc9uL&#10;naOtwDXPIwqrjadk21GqU/OHIWwDQA+ErUMm8jPHAD9JZvK5gMI8YeT1EYbzjB8iHQhyZpMnEwc7&#10;seCPgIJco1I4JHkXRTyec/GD8Nc6zgeMh1bjE7pmZN9oHlZMBMivjdu5jzwAVJlZBh41p1PvLw7M&#10;C6458eI4xtj4+NUmaS8kY8cC1r7Pkgz99U+YM8fw0A4yuX1IVhfgV2p+oHMZcfMVJmEjJG55C1Si&#10;6fs8fGnbQhKXB77SEctsEYM6ocwlZOPlrTphJyQcGmqG8nhAucEYFH/pjxN6fcmbawMnmJSOn9ze&#10;5wW1s1Fj3wYIOZATSWnN9n7Z4M/w1z03mBSu4dNCwrWdsD7OyDMQC6cptvp5+NB6H2T7hnjPn8tb&#10;M3btmAsEfTEvKs1mojHbZ6djMK1StwpLMjaBzgsCxrYJW3FG2yaaw2oG43I8cFrGNHqDrDGI4Y+N&#10;vzFi5PWW2JYs04TlLbWwPVJIx8EfB++uLdqjckD0H0l11WFWNmY8ca5L2kThs/1oOn/jWXyNk8h1&#10;+5H90i5s6WrbMlGPTAa+VMvCEuATLNwSMeTp9NHnEvEaxHADOv6QS48eckZ04HOcGQiPSdxKYGx2&#10;b8FvyyIbMCWW2fTjGs97YsjPjSL7RLtoVaUmMIzmbHuQLB3DMcBVcJ5VDmDJfuQLPXk8vK1KXELn&#10;KYPTBmyjzqtuCDuIk4umHkVVcDJAtRJEWRnrZIFqlL0+9CS8HprOKHb3pgCBeh1LUVcbn0Fw3NvM&#10;qsTrp6Z13LGA63cMMqim3LMjGcNtOO6K5866o2mbSG1SUpRxjAF2g30iE9xVzaS2HGyYxwAyD6ax&#10;iYPN5cgj8tcunmXrVWLOgmYbpm1lbcNyRkTLh4WNsfHxjWhM3A2F+MwBYyKkzhuNyQ8fxemugS60&#10;xnJqNC2d02ScZO4ukGeytlLZdvLk+RZvsvqhtIZLkBrXf3ESnleEmt9tHdwDXF59+Va2tHuqOtxn&#10;q+MqxnvNMT2uWox3oFzfNG94eNdFVZLyRsjrH3EncwNsfcXo/LO1FrOFzW40x8bfBxqYQmMeBEpp&#10;LyQZ0HGNzGuhc4xaDYNl8vehcgwAuLYKkZvYHuCDUgIs92aOCBc/UXVxGePIZclNyarTrYUK1Rm7&#10;O4aXHgj6amUvcba1i4hs8qTdr+O1gSl9WYxg5Sh6ywfTUXCaTghnP1CqkuJw27WTzicMnOSxu9tY&#10;nMHhI51jgRCwtrbBDsnUdFVBNLJARwHyIbSbwrmfAj7hLtz9hVV5vJpcCPyyq1UmMkEx6uoK18i1&#10;IULpgc+06QqBvvjYEfMj5awFnJyuSPtC3qq+PCYCfhanzo8OXtroDQdQWpa8aRN7Q9Cd4z1vIyXL&#10;P6ZFrUnp/APIfJ5aDkJgHj8tEmdQNrgA2MnNUSS26oZqCm980fMLdGRUmcSclPZ4+MfLWzDnDaMR&#10;44LpIx/uLH6wnBJky/C6q5/J9W2XX8ppoqWmz5jm+sNqj2B6eOD+Khsn2gOZlx2vKVDqiRuY3J0N&#10;ptvuxcHxV6PCxilqPN3ObadFdoPQjBHAfP5ahjnhHJcHLj5iAzieEZjBj1IyfkWejmjm5jgSeiLe&#10;tNUmhCW8fcQdvOCMxgctj2zN+WocvbkftjxxnuW1Mbyv2bIDpXFE7aaP7huTOaNnJAOY+SQX76yv&#10;aROGTweMPG30ie+ocjmmMZ2Zv7PqDWb1Zo3zQLTSkidNJhCDciAaDj5S0IknHHKQR9zqfOsNo/2k&#10;h4+4tal8wctmQII9SAhVanacReSKVkIwvwQAyE5iuxJONzIX0cen5aAzBmPt48AeAguX4088qBzB&#10;KTwWMl3U8afeBoWzOeEYSkDOAHLKtmHPCPB3oD/DWJ0XK3L8uiAuDmEJ3IEemhOxCYIzlwDKuKye&#10;MtcdpCm1K3B6aV4QN8JtSPlDTNPytyGYgcxn1icz3Fm9Ps+250d4b+zrWhkHwapFz83ab06/9w+F&#10;ubjDfqbqjA2wX84y9VWpvVA45dej1NVc3y+aDgHjj07fwlDcTgkZLMCzPUCmGz66ao1qaTxk2c4I&#10;9SAmqs+nBRwEx38iyQlSPTZNUnV1UYbzwbkZ8HGNc/8AuapTbPEP3gs2zSTzQfc4+nbSHMBx54+m&#10;qQzmg4x4IE8QmAnuEEuZmYethqJmmws5gSWuQa9wNrmKnVhtAbQZAn6vMWcemeuCDwRrE57MSQPD&#10;41fhuXmN11s1+4Rk81s7ZuLeqCOfN01qknnA92x9/lLktnOMAweNapRdQOY2wIOZAT9xdU/DbRjQ&#10;snulJ2gPHMc+fOYOmr5Re0CQPGRwmY2zfDEgM4b45i+CEFzy1ibdw5ZuTmsFwdRencpw7cfWcVmX&#10;fawxOJXgc7zADIQq3ij5gOWj7SZ6Zh8wfjgWPkqQhs9i5ANPS+oCNpSePSwEXQze0ZiT0mpOVso5&#10;CB4zPouNS34I/CqhVDj2bJqRoBsfnhPsxKo4NS5duDV8eSsbltjgX838wJizcg/8x7RCc1cSOU+V&#10;k5GPgV8ccsEfLj6iqrhnZJgj6aeJMO4Zcl+G2zcLI3cYB3u4qrNJhjJjQ4cz7mrgVbeXI3Nn4tzT&#10;Wb1erWkz3mgyNwM1+C/cSmgycdhQ6bJZF9NEnDjUWk61oJK3VDckcuvQceqvIutM8xfR/FXsNUDw&#10;jaUvo/hLyFqwmOYnjj81et/smTU2Qw8+56/w5T5OPB86vknlY3hAQdxU8ZMBMC1SjxkDMcnUXup5&#10;wkemkjbBegjbakCu1UVBgcgeBu8oSU4lZAkPBYt9VU+X3Jr7N3yFSJu6otSEqfpNzUJDvHPBdVbq&#10;RmJsQ8C34jgcql24Qadtc9zwZDOffXJJc5jv0mpNSrtrKHue8q+UvS82MTIAuBaFSdF4B7zHd+Jp&#10;LeKLl443IAx8BEjJ8zKjKLcZhbe4B6b2LvX4s50YmGw9yzIC9wLq6n2Y23xLauxN2mQ8Hl6q5/F8&#10;2tYdM7l9RwrPNlcuDKb0ACjjGsfcUeQzbID4mqu3tokvZQCOa/8AhrExkwDwBBcXToydirDFdC3T&#10;H9m4ym/q1ye21SqClxs3p4O501W98cyqdHwacd1KsKscuXIIIOPlLa7vbOZuqKfNG9mY6PANXaTz&#10;TG2OGM9zS009S8nvc49yMnTWe1gMjMp+ncTvJrEO+oUOoNZzggXTmzvY3elIHMZ7cZOX76wGh5GS&#10;cTYAfMKvTKn5Hue4wRgycpcJznzN0PTrWdpyly/1KpDGHGc4pNyze4O+PmKkzBu9bD569CK4oMbk&#10;gH8HT5i4brRuRtMTx8sK1MLmVTlEXMGF6Fpm7d49gJjW2UPPJsYeie5bWY2xwcFrUXe3qryNtAyf&#10;PLAtTS1U/PzFRor2ME8vwuplVmGt6snQdbvjL+2tO+2A3g9a7jJqLsacUnJY2x4zMRLlHaJI2Unc&#10;ggg04OUvKvXUXJNrWj0T0ebhW41VnUekPfaBkFsc0B86weoHjl/MTv8AmQcpZweckdzoDaDgIVaz&#10;2gyDo9xUJgtxsrRjPf8ATOfdN65Rj/aDmVEA5TMwqQTx7e8wqVaOMZLKGy+lyb6CCPyl60hKmqsO&#10;LdbbWbNT8wG5bACHqaqZqh5qYDH1h9REqXlbIJPL+IptSMhmcAj/ABF59MzMVbazpkQmtUQpHUgw&#10;iBAbgIVPN6wGwm288wIyqnzhkWBxuAeoK4rsOjxsGWOPUMTTWZQr8R+cu3e3+U0JxtULO7EAfNQF&#10;5VDmMlkwLmqhsjZtmza9AAup+RXaTy9tMhnc6uMi55zlNl/h/dNNCW1d8z1m4chJyC/U8CvjeYD3&#10;bHB1FcKbG2uHDGDIRWRvSTeAZ44LRFmZLmZUJtbNDThYVrVGPkJp5wW4P30BITGQ8EB/9a0Jxbjc&#10;vg2ESl8rbQZ7H6a2XZPa7BF0QHZkbORggj4x8xTGcnlLMt6MHwx3VDeS8lzeYD/DVkldLijHgcnu&#10;Rj1Ftcpf0yLNdkPEcMo5jggB/ZdNYy4ZudyPGHjGXlrYHkrGEl6+VYySrByob4MYMl3meBeuJPPp&#10;v9Qoc0JNoOPUjIhtPzjUBGa1zUenlYS5yyyc4f76yVmMjl7jD1OYsvNdp/yj8X3ds67ZvGzyxZ6a&#10;3iXNm1r6i512b02TdwxmW1gcWeBfx/zMnS2tb/gPe8N2rGBkb1vHkR2RvGwS59NUS/qHj7iTt5Z4&#10;Acxc/wBH4/B4mndobtLJoON5g7hFMmbMdzHAsVkc4tDDjOrf2/jcYIE1ORlxvFfxDrlN1Cc/n4xW&#10;IPMVCJu7m/8AVEmnbQrkmCC6nZfLChL/AJa009S1mjP4ma4uEvk7aMYMapNYSMYc7Y9u2tCZ5+vy&#10;xIDUmceD9Rdk/tEZigxkjcYOWpY7kBARqaNvgJ9RIjjBYj7g1zSdxuiwLS3Zjjb4ENqSlxmyRgue&#10;YjDOYby2wQAzjRJu3JG2+ou5xn2ZVZC7dMlZ3GbYEEfBy9NEnDxsZyCC+tsl9N+zAg6yyWrKTG2e&#10;gjCDRW1tVGW5LVBh4McdiNM7mMznHBwE5aDt3hN58xHm7wdzBB+muXmwi5LyHNG9keCBM02Qgb+D&#10;8QauDiX6YNDpaaMSuRkCPJ01gaJqaag9JyEjvwR6mqrs3uQDwf3iDy8g4C89GB29DBxrZ9Z7oUlb&#10;qCRjcj9+0VcokHvL3djcY+WRdyTRvjbZ1yjUlPkjJeZg+7/vrp8LzB5ZiZPGFPnA702xwdMVoY1m&#10;7zZ+5MTHB+GtyZy8c4zwXRmGr43pMkY2ONdD+9vQmKnl/qTDZfQbltJccYOZzFsFBuPZjwB07YrS&#10;05xIyQNgBgBcg6irdF0/uD194CLT/eaJOiWfMH7vtjSwk8IQL0EfmKHPGe/ucnJHzESqSV4GWMOp&#10;H0xo9K5fu0uwR8d3UUSZqmqsLeidaQ5XcgGcMHAmSU3jJjj6iJM7YcnlqyEGRyPJwDUV27tltIB+&#10;zfPg5ieHT+Bteg07ekrsN4ULbB31ntWVQSNkAIdONapE4VJzwhv6qcnz/wBmIsxqSYPZa9fNu+Mq&#10;ZZy9yb4dzUUycTwUyZY47W9N9Mnvqzo1NTuHP3NWByVQSBsCOM+dYaNu5czZ9GYGRblR9LuXJLzn&#10;k/zpna5K2wWzGMIN3uaaOX3KjS+nWGThtbEsYY/L3g43uCDUjIXlrTqPJZe2Tez/AFVzSzk5QzHe&#10;Yz5Phq+M3DmMgIO+PqL1Sk4S4JVhK3L+fYL9zV5i05m3bMx2YActZXLyOd5BG86fL/bRJ5PCQObP&#10;L+GvPuZkttrOtwrlLVYbM4JjbYI0pWSyTOflrH5fUhLgNdXaVzTBx+avOJsKs6hM201R4QkGtpYE&#10;yQg3P4iqo54SDJzICIk3ISMeCA4vprnuiNpLyyb4NtkNp+XdSmDhtGP3/hrK5xMCGc/TT3aHsRzL&#10;ahcv+YZb8mHmc0IbJzOoRDZpNB68EYMipLN4RsTBHwdRQ3DjHx6i1PVm6YvW7Qy4HZe+4TVTI2+M&#10;ihkuRuciRBuYyeZ9VbZmkOXvCQPTwX/qJ5ndcubPc5SuEnptzHYx8aJDo8jMePzPKULsnEWaSYTm&#10;lVl8n9tBB/2flRNxJ3twEF+5zVaZXKyQZzdNWQjcdzOonZP6ZppxZm7On++bTV8bydtA2B00Y7Pv&#10;eUpjdu2M5znFgGK0st01zTaRCUoht6fxjBBBaRKaSuyMAQ8CtTO2Ftjj41D7YHBng6iT3S0oc4l7&#10;mDW7g/NVPbjvX44+MnU7i34YxmbHjj6i51qQm7EPAH6qtSZkxFZm9WPCMyWdUcH+NZi4mGmfH/vG&#10;rVUE83ng49Xm+NYPPHGDJ3P8a2YWMbJOSyc2oenjgcBcF9DW7MZkHcaw8YdRJuMlzHB012iEVKOR&#10;c600iVy8b+xjPk+Gpk8IOC+zg6eoNQ6XJuwscepqrQnjYcysPIwW7axnZPdrDolNT+socreEbEB4&#10;CeanpoO9Yjj81PTBu2M5yaf+tEnEncxtscCip8wzEJb5Y8zp/fB2YOn+2hs0osjAZ72mr5T7cjNs&#10;COM/SQ2tJ4Nzkg1IEjrd2s05qFLi/qMf3fUxolL2/c5ihkGOAmfTj/nTzNwMOSPU6i2kuONLU3GO&#10;AeDSxp4cn58f8RMs3g4yYw6fTWhDzjBAYFyNXXDU7pQyDWnUG8I25P4iocwbkMTAHqFtLeKbkfPD&#10;3OoNZfMGT6ZJ3XLGFscXCVk3yxgBn5iZIwI8enDft208MhGfApkjGSAhzR6ka4r1ntWHpCYXlgdx&#10;T4wjwIbL5OSNyDBaV8eD/ET0ntwOfc+KuZyeab5ZppxiSyOJeOMYEBJ7S9swcCeqCeD5MH8NKlxj&#10;ubzzI0iFazcYWuqtrL4NmNnY8A09vGP4lvURK4MznBBwIbNHG5kBBYyWlp3W7YUVEOeVgOWtsi4t&#10;nG2hyZzu0Z+r5q2zaxLyQDwX8hF51y9njqcAY/NXquF5fVVYw835gybbaz0y2Vt2z8e8xnuK1Thv&#10;jIePvqn0e4GwZYL/AP3qYSaENngtDXMZNx0ME0hm4ZS1t9RAXlSXiWYD8wtrwIC4buXLbH/DQe3z&#10;44wLyTJuU11bDrkF8cPBhyRnzjLbIq24mjlyTBBp/VVbbkcxucEfB01am7PTUTkqjbaxybWgdm3H&#10;ATHHqLWpeO9k/u1nsvbkjJgg01rUrb4B4INRakJLe4OQOv5GKMeRNN5ONtngR4cvcR8aZeMx28C2&#10;kzWxlbghyVNIbhw5tngQGXt2TBkczm7eVwbs/GphG4+BbULmb6hE7GpMxJVk2MTBYtweWiTxu5gb&#10;ZD8zpok4lYgjPAHT8u2gO7uQ5zafxFs+s8ewzejlrK3LxzFmTHAC5GRTHjyYvCWYAZ/hq4SOaDM5&#10;BeBk+Itgttox4JaAQ7nMIuhhYzFN3OnOemzWq2zjmeVw2kLn2n2hz8PxrPXlcTafOdY+5tbumMa6&#10;QcbF23aN6PUgQeb7OBMBY4Lv00ma9UbbWCcY1u4wht3jJs2xx8az2eVhvhAM2x/vBRcpDZw3chHg&#10;NwXekocnkd6dY49OAdpc9hcK2NL6hjy2Y6xVYe9YCh3tNuWJmZ98DaEQY/BAsr2Xy8Zpi+cvDibw&#10;WtRa1PNpDmoZ9uZjisjFaGQSp7iYS62fdgZG/M99f0Eh3Uq3Dx5200JV5WnZT0DMNqyQVq4sNnDx&#10;6bftf8NGPZp29Y2bvtHLVDryYdiPThgtagrqKVLB01zQxK5oRmy3a/zOZ8ip9N7RHrZ7ZCAWC6rh&#10;T7PtKXXo7XN/cQ2VyeXSRy+MbUjHqDGsVNXmGm5O0XAfbTxkdzHp6vUXK9YEHA9P1F1c4qBzO2WT&#10;kj8tc31RLx3Pf0lqIMx3aKG3b3siuEnk4/2CK+UnsvezKwYIPheBWqoNnblhYgjWn1qSFOMb3DZt&#10;n/YMDZjg/EWwOJo2tgM2BkGsH2dydyGxBYL0rl1dUSuhywNrzw4m4epcXmGTTbLPT8ZtxChzSoHM&#10;Y8EazduR6a/AHUW5TiYUWEmRiV5H0ydxVueVw9MOzLZU1l8HmESvVkVXcB2TaztlVbyOYhsQRgzk&#10;WkSek3pm2OPTgu/Isf8Ato9bf27meUmSVQ9MTBq/ilUTpsTyxyLjsuSPKYlotY4nBh+WqVXG0BlB&#10;YgbHtwLj9vVjlm9vX7cBOmgM8rTfCY4LvlKJKd0HZNp0JMK0l0fJPrEFaGg8vbjMPAbgIK2ub5fM&#10;HMBMG4iWhdoPYCAbcxWzdoTCc5hanlJy7eefcj+Gnuy2zNseODzUHI4cwNj+PzFm88qCbWzwXyj0&#10;tS4nQn2hN2iHVE0mLZyeCA5SKtjG5MPGZDXE8cwEwObRI/LVwZzwnHABdC6k5dJVd3JbUxn0NDqr&#10;SJe3lzweOP8ADIrVudJhsRmukjH5ZViOyalNI3vFS8vHcBgAL6iMOB+0ngcntqnziuMBPYGO7hGL&#10;9uNU95PN8engv24LS66E7ZAuDOeMmxMDMFzq6vcWVzCvMZD4/wANdCUXTbZyOaxxg+7teYuXakp9&#10;sGxHGfmag07ZH0OIY6omL9zu0F1dgUvQ5Q0ec0y07mrburkWRsyM228x2hwE81b9MKgG8pSnGwTl&#10;Jq3HJP8ACtSF/TMScVWaU+ybDPAY9wNr8i5vkcvx1OxwcF3mLpZwTf8Aj01jM8ZuWzkAYLWO7pkV&#10;hOadvA5a5fQRnyXS6njRjZvMBmrRiGAHMLqKqziVk9hgCAunqOSIlsXbkNXAHLngu3VyfM0KrFT2&#10;foOowzvt8df6zvudygRM8GnGMq5G20Uu2eCPZ1Ix8tdFVfVdlseCA/MXJdS1RZZHwcY+ov5q/Zzk&#10;pbJUc9b5zeqms519tk470DERFQ3lWOX7nAYAhq1DnBXl+M3GqS4ILeT4F/XkLtbh/PrnDzghA8fl&#10;JmXuGxie4obhmV55pE8zk5YMkGmmii+djto8gVMZ02TQwA5hRCH86uFNyPdm2MwLiMOB2XOTTtpT&#10;nFiUnUVNy/7JSljGYFyMhdQfuK+VZt4+0gwNuwyjgb8y4sx2f0nPqnbYGwCkMMXMu8ECPVhsfm0h&#10;GAxmPsvUuOYDpFCmKsZIH02nNO1SYdpEfOQgtwXRW1zezeYxgbcxddVRQ5DS6awd8Yrv7CxOh9n5&#10;DOQGj4LvL9xZiJqt81HQm/Zy1bP5wRg5Yxh5wyrvyi2baMe8uT8zlrhsg2zB7jsW4yO/yLsan3A2&#10;0uBjPntW7a8x5shWusWd1yw6rbL48cMg8HH/ACLiHaQzZS2o3znSJc5l1dRW3Lm/g04PhLlHbZJ3&#10;LaYg6lwX8iOS3Vy6/mHc2Wti2GMzCtCXDwBBzCpmg3l6Y44z20N7LJH0MnxVdtn9PjeTaVB75OYv&#10;YX1KUeSJTvGkVJNHptGDgGVHpfMLMlPAnq4kY21iDzPLVDqgjltKQBgAuRyf2np1rOnhfZrx6n3j&#10;YL08el5qtU4mBHj3AG6Ncrt5g5bEvQHtrWqb2gXuAFyNP9TbtnxGN6zNmmFedjjsxn6SJbN3A53N&#10;t5N1OWuaasmBDZzHFjXUWwORk0DG4FzOf5ZixldRR7xs8vuayWdgDZjbD8yNc67VJg2gGDAe5/It&#10;+mDzA2P9JcW7WHBNeP8ATXO8sJ3juuYO0YPMJoPecEHmoDNHhI7+DUTzdmOPW75C6askvkYzEAaM&#10;C9pS48lckz1nT7lzx9PmJPCDZkz2sZBLSKomjaW5G36ixOYW4x51al1pE7aA7ysCcEB7aebvPH1F&#10;Q5g3wEyIxI95MTBH006kSXyXvMbnAiWnAocrl+AiRBkjydxcLk0WNOgg9oQ5gTv/AIiel8wIZzZg&#10;/TTPBk8tWrZ/J8bneeZcuouUodRaXanh4Hp/hq7TCcEcuQdRU/gmOCPp6amTQm5k1khDrWmp2km5&#10;S+XlC2xm/wDYuadok05DbmRq+E2iDZynHH5Sxml/b5jv5rQ4Lt0a2kW9wQ5ym7azQqT2fkD7e8B1&#10;eWiVaS9tbBHBwLSHlQNo5dgWJ1BMMD0HUgGuYS5smWbTkxIydsxOpHBO4qG8ItImFty59xU9wzHc&#10;569Cgnns3ulJGPUTxB4yYEYIzHATGhpG+Ah08zAbcJwK7U/MLLkGNU8ZMBE8N5gJjUMxNqi1L6jr&#10;ql5eR+23mA+S1pqZK5W2tn+IsTl9cOYB2YDqyfbjALIuFTCyF0g7ROTiF8byMZhnj7nLUyX03Z+d&#10;VWm6oHGTPwK4DqQdw/UuctaaUNDrUhIlPuZa2PHH/v5VjLioLLnB3FuTiqGxm2AwLhictc91JK8e&#10;ewtSEm3uGZk3fTJjyrMA1iY3mMh/iFRJ4MgSYEpfL8bnHYWyhKVGK5zmhhwOyNPDeECQGNQ5gMlz&#10;zEnDfkISmwS86Ep+sBs217SxqtknHbBMBtSAiyVwQkHs0CPStwQI8ai9WVbg3rXEyeSOzyT/AIay&#10;t44JATOtaeTzGLPqLH6gcY+BaiCOa5Q8NxeSVbbkIFTBzDGnUmYXZu4wDP40NxpkZMaecZLGBRJK&#10;BmYEVbIREpg4wZPLVbI4VtIFql5B99J5NMGSBVUZFMG3JHnRSMuDG8EMhu748isjOV4xpbvgSgpB&#10;pB4Eo+WkTxqG4cIInEOPlobb76PQctMuCDg4E1AJALdnjJnS+RTG+sTAmZgPAnj0pBrgiHpwg016&#10;I8C++B+gi3ErgzITgVJG4xrYKbk+MYDKGa6ruDYSLChzTfTEPgTPYZAjxxq+TQg7h4IFDcW7QFal&#10;4UgGRyu85AHzFvzd5Z0Q8gax+XyMjkZ3MB840Ykc0JcwRrLm7o5O2ac8cENYjj6ap5Kkc3MEB9FQ&#10;5xNCQEs+WgPamDJAoqLe4Jc602YlYEf2G0H4hFp1JjbMyXjAudVcryNxuzkEfcW/SuYDj6/4iQ5F&#10;W2WQptRdp5Ug4CA3ZVUjwjkgMenBzSIaT7yeOPgTxJgO5o8FoqelKVD3TbR5vPBRucEALcZFZHk8&#10;IwbXo+BZjT5B7yDQUzapOBhlJ8HUFbT6d2sQl9Rz32hvk2OaPqFT04cYx/8AVVPk5CQZ0SeHIYmB&#10;adIm4ThxjQEmQitU4Z7tYgv3NJU/d7xU8QdC7O6oKzbACFiUka32T1ZOnJAYJUUlv4SEbJKTG2by&#10;u8AWoK6uy5HbbDvWBfhrwXmjmaBGma7Hp8Xiencv4ZrU988tdpEjetpi+M8Bu8ZNW2sxG4wCXYHr&#10;SNyGmwHMfUEuOXGQeBes8vzetix2HC5+H00p6wa4JjQ24phB40uBbWhjl3oOcDbTEEcfBdXY5NqT&#10;eNtZguk/DXBEuHqrt6jN3jkoI4ACx+YvPOc8ZDY1DW6eJ0nLM1qr1rkH7VNRvIJdnZWICeYqDTc4&#10;wOETrieEcuABg4BrPXBSGz8tYsLGq6X0PDTT0zUm5PdOtJZtAes5S+jgPyxcxcWPJh2lMb0Z7lwq&#10;vr1wSOVYINS4qRJ5G5M5BAt3lTAKhdQz5mmZmcm2T06zbKbl7kzYEEHAuiqPJubayECyulx4GQII&#10;/wBNb9QdNvXJMcDHIRdn5IlKS+NyOYGwLILjonUWS7ZN9jZAbR84i7AZysbCU61q8RYDOJP2lMcc&#10;drBdXmM3JqjS7GfKegIhWRDPdnezcTBsBsbqapF2MzcDjZaPlWlVZXKxhsIyeo28rbmggBcjtai8&#10;yz/Nim+HH8512MxnTGJfYNkZ6cxgfF1UHqTs5g2wQakZFa5jP3O7nj8xYnMJg4jJ8HzF9hc1y5K9&#10;dCKbDSoZGTGUEcYLlwqJzh1gbGg8CoTicWdFU+qK4utz4F++HGSZrkezxIXzVLUZ5VDy8MAYFs1F&#10;7J5TMhsYI3xRx2tS2uUXlSYyYFvEj2mEZy7AzP0rdzwL1d0KetUdazjIU2LbuG5S/ZuyDMbIX1zd&#10;+Yrs3lbmMZ4AgKQPme4sU2VuHM+mNmA+jzXPvrvWV7s2lx8ANFuJeb86czOi/Z+7xHdcv4xUnc+E&#10;xP7QCYNjwG01ibirMcxPg6islcThlOHp7P8AZ1ktNsyGenj+Kuz5S5fUqJYz4+I5jmDJttrX8JfJ&#10;w8cx+UnmdsLbPawKhzRnMYyc+3GPpp5m3JoYF6FTUclcadbKaxBAC3ANWSVuGzMmcHL5ap8v32Me&#10;OA+RHm7N7H89pOSDzThzxtAPJxqGRuR5wfxC4IFm8rcOYHOiC5/gWzSsmn7TaH1UO2gS4hs6fHoG&#10;jOUltaozqCy2wQWlT3laS5sy9m1I1m9yYmHyPirkuYIXUq3Dp8Y6vtm5PKobM7GPzemg5NoA4yYI&#10;NT6axNvSc2mTnH5iuzOh3LYnVx9ReVZrCxavxB1sJ8thcHlUDjzqGOYbzwfVS/4fkjsRxq1M6bGG&#10;xGvK5mMx6u3INTopTe4NMm5LeCDjRjcx2/cREdqAXITJCDuLhpmu7tmmiENQNxwfImCfX5imjKmC&#10;Z+NGNe1bQpMrqyixzLWg41zrUFLjlvB5uou0nmTOub9ojMhs8a/oDlLMtbtsOYzUJJzTMBjNf8A1&#10;Q6oIJs2swdTqLWiSMcBTmjPkGsTqgg4yY17rjDziaZjMJg5jbWfMWezQY4MiuE8uBzrN3hO+u6hH&#10;IuA7wngVkp+eEbcHGqrcxkVkZyNzbxq5ySMuzMhDEvRnRIjgceQKoZHGAeC+j0jnGAmCBKHXlwHI&#10;yccaQ2ZI8iuEvbtjDxmfJlvNJczc5LpP51PcOLJTcvGEZ8YOWnpfVA5Vf8Hloa8qAcY8EGnAqe8Z&#10;to3IPAkdzuFBZHFYEclxwI8zqAZh2bH6arkwby4LbA21ERp+n3rlyCCAGRFIGhSPZXMahJgbAzq+&#10;f/M1zpmPGZiUcfxSwYFfKPnj2ktbccnxFZKs26NpqPBAC3B5aT6zlRtvpyy5KyHI6Dl0nZY47RI7&#10;STyeDZ5IACHGs3nm1AkejYuQDVPJXmBt0sC55273C1M0vm8OXl/Xt3BctB5xQ7KMd6M6z1vUjnQw&#10;Wh/SVqcOJi/1nJxE0lmO16Zo660qswl8lZ54LpI/LQFmR7NXOCPTD5Y1cJg3G2HkWbuJ4RmQGDT8&#10;taaZvUpE9ouzii7OeC79NMt5Pp4IACxpS+eOXgwR+YrIz5mf8NZl1XcLU7pcKDpO9zuNaFNKHJA2&#10;wJ6j/ZmwI49Pp3FoTyaDjGCPS1F59Nybeq2ztIUJVRyjVEjwEPg6ap8vHgIDHqXF0VPGePg1I7uo&#10;slqCnyNiY4AW413eLm2KrOfmQq9wskju3L0B8/TW2SeaPTEz+0QD8xYPJ3mPPGBbNK5gOD51wnNt&#10;qu2aeMqOhG801NZjkJy7SUwmBJr7M24B8wZUNlbzeRggDxrTpPT7KNt7TaXFYXmZsbuHXerLTnUl&#10;HtmxHxgyooz8vSzwLMXkjc03KZrG8fC9s1V2lMJfLmei2OUfUXmPt4njl5MX2Ppr2/ljmDrjiuZs&#10;M2Mo51rScb+5sxn0R8tUNxu1zBBqKG4Jg40HbzDAVekHmJsErZy5s2vOf01Mp9wJ459xZ7vhHI/c&#10;WnUmzlLNsCNy+EO50++sV22rcLUuN+lcwbS1ljCDOqTMKsZRvcb8+i36fjUOcVgyt+zHuQDWDzQe&#10;+OfcUUJFhc5x2Mz2iU45lx42Zy70TplTLin5LHYcx6cFrUGJUnZ3RcpZtrzk/M5a0iaVBIbh4LBS&#10;bv5atTtdsQn+oMkpumIGwDWCkucv5FmI3D15Md2bAthH5XgXTkjnkgNLgBCdqM3llTLwchC2OZsx&#10;uR/C8acjJq7Y/umV3GTBkffOd09VZvK54Ns56RP8aVeN5jGTP7PATpjWSjmm554zofjA606Wl7iQ&#10;3ARx2sfmd+NXCuK4ZQDwXxDCNry1xa3qB6ZyDdgFVk7Hm0yJrXfMIooWAbGbZ1Ba7Jtk7fTlDqSs&#10;N5cnjD1ENbs5i/49NWp5K2QSYINSP4aJDI5CXAHTW07+mYtABkdD4yYzXUecU3ufGjDd45g6+fpq&#10;GSVvXjnn3I/qpNzfMHaf0xM2ZIODjWzbN5GPfXxo/wBRZ72Xuwwc3Gt+2ZyuXBkpzPAXIyFtDWXN&#10;ftF0LvEyX14NzOsAeC7011F/xIs2INxdY/hiWe0WzbQExtgCHAtgGzxkvX/ikXMZPGRJLfw502Me&#10;1fnnmz60Fafa2fYDHthZitDXN8vZyFsTOcpI/hqZtkqDtKfPnPmFKVZlI/SWNwBehaQtI0RC1+7w&#10;8JyWTm2ynnqfsjlY3MlBB0Rp71hJ42CykYYLWDVtoDQbO9LmIb5Rx2hcpYbtomjk0xAE2nb0v2FD&#10;hUt7gjyQPK54SO+5j8q0q2zISZOcceolJyYGx4I+BTJHMBhJyLioJyk1RIyMyY++q23b4+NaFUE4&#10;3zJAC3b6ip7jeWY8Cs7pQEht2xrAeXB1FmNSNxwOcisn2gIFscMHU6iz1w4xkzpyUuUZbnlwk80J&#10;AjxPaR44z5yKkytvj4FpzeT2R++k9oSgoZGeBDR5yK1TxmSD5FVW48DlWCTVKbcEj/DWqEng9eOB&#10;YDL3hIPkV83jAyB41jU7w5Lgw8HeIeOPjVwp+XsmxGO+adwvTWes5hec4DcAxfvrQpXK+0nrGA2n&#10;GQohj9xNLjpak9l7aajms1j9jl8vFpjELOeNUPZ/vrmfHME4hwD1SELwK4V5PHtPS7spm+uQE0rn&#10;jVV+zbkLZi2CfmcxUIc1iqwLs8l72pHoDX94tl3blLpyabEyQSXfHns8DcXL99DaTbspVIWMbkAi&#10;Oh8sY0NqCcPY2x4Hhyjjccwd3/eJIRk62xyFzt04Dqgb15Ojmj4BltaeRDW7wnZ2MOnB5i36tJHL&#10;mcuBBy7gi2x+Nc6zytGzaUgZtuAYtT51qTXKk7g5JW3k4c8EHH5i3ig9nZH48BgW+qRc003UjKWu&#10;d5j1I+mNdUUvUkxfsjmj43CxXObbWsejvD0vpcktGflDMS7pqn0G3ZNnJ3LzUjIW2NDaomj3csEB&#10;y+WRVukyWSHgMrXWtUPvNOnk8cvJ0CAPA3ErhsTyOZqbmGtWriz2YDJAQ+DjtDuLSKXIOTyk5r4h&#10;x2ruqkP7Qkw15J/bTmj+Kg+52SK1PCE/bT0npd7OHOBsC5bWp3TKuKS3bjjJnUx5J3MBARxg/DXV&#10;1F7P6Ulpb07fCJ/JArJMGezF4Q9moxDj/HAst2aiqbWz0y1KDl2n244HOf8ATUOeOCGJZNdJHduE&#10;W5f8O6Y3m9BVQvxXKZHRdFhJec1U1HHd986PWcUHGGvBkj53T5Y/Amd4c28C36Yf8LQ5DVGVx9MS&#10;JSOcbLZl7GbtBv5ZCYP9Kidmoi/8PxiblfXOVyTzdskYFQ5g8vExxruqebC5TOG16STVgS38Xj/N&#10;/qWJzT1c6nbdAX4RcaejJ4qT23iKTm8hMaS6KH6v8+gbXowW/wAWD/UjzP1f5sEeOMFv8WD/AFI6&#10;3H/9xwD6Dktw3JcRIbfvxrpYmxuY7tesCwfELAg7jZW9gHjjBzFbfF/7gKDExvBwKZ2xgWzN9jcx&#10;eeUP8VEh+rfOjWOV+qof+nt/xAUGMt6kcdwCGuKgc3Mcemuih7G+yshpqLT5mksfqiRyltf9uufS&#10;RTEHuhFJcVISMmT+Gpjcj03QLqJM5pKWdj2G5GrJ9sN5JgbAEOD6STteWghpSXaV0/gbAjeHENPT&#10;gbII8Fj8RWqX0m5eMt/Mf6ip9UDbMB++tOEPvKq4mg4B6IFns0nBI+DTVqcTQZkHIzHHnVJ+ihkb&#10;488aQ5WQ2eNGBs8BFMINAAdnKxwJElePjUwZMeSBPE99TveTveAXmQmCBPW8A8caTgeAiet4x/UU&#10;4FbbuB3Mca0LsfHJTuY/w1QySP2kC3KtJoy7FYsGfTEs3Jzamx6zShHN8vcWSLSJWO8POv2UU02g&#10;Hec6fw06O3GRD5ipHbJSYNnvJMAQZFqkrG2bCswKtjGNg29/ppS+YbtrRqJzqj8vO/CS8UbbWuj/&#10;ANaqrz2bP5ZUeeVIOMflx9RByW3N/wAHKXMJQ4/oKkqtSTxk/be+q2zcDjJjgPy/KRKrKXcwEBGb&#10;U6Squ5kjJgWyiFslqUmhN5gOMmM2p8QasjNu2jbHjsZCKht7oR59S4pm+E4IP00l0IHnN+1DZP8A&#10;2+W8HloDsrqQjZ6CCM9v4a67bkH37X1FzFtM2ZklpO1Zbybup7i2sZN8thwuZ5fr3452xUGzdy5l&#10;zGcS0FwNoVwaweqKXcmbY7FyNGPV79YwktICVP8AUCTSVwrT2Z6czbUauNUaimpbbtiMXmrNthzH&#10;Scr9pO2j41anEnJA2wcyC7009OCdmzEDyDkkV2l84ZR34OWsubNadAh6u2Ya3l5QzEEcCuxLkeSM&#10;FyNM1BbC9x9xQ3jgbkeOAFv+dXXOYJc5Q84GPgsfiKyS+YD3LBGDOg8rGN4OzYKT+dWRxL8cu+n+&#10;dImuInbu4AXDzc3OfqF0yK+Sd5gLZ8zqKkjGNyOybpq7SeVkCPHHa/V4FFNcqohhd0MDINg9vQXS&#10;B0vyLTmdPy545vQAuQLKx3DNvMtqZI6wJLckfAvOMz1S9yOdrCcrzA9UkvHKnJ9DRJ+4sxnjcccp&#10;wR8fw1fK0nA3jIEcfTXPbioOfj4OWun5Yc2Sqz5jnuYHKU0Ds6gJdsx8Y1qlD1g2jc2ZlaWDjtxv&#10;ccCuBG+mA0HAvVKEtUefoc2036qWbIxLzM9wP8ip5BkuYI1MbytybPf5gkeZy/2kEEepAk9apSqy&#10;3omtaUOaS9zwdwimUvIySom/9EglsFQScYR449O4slnE0eyoeDuLhJrmyfw50yUqjdwPPJg2jcgM&#10;HTj6dtXAk4bTKU7g/lW8NScsnfAsllZN5sGsaJFpDN5gbYLFyBIS9sYfRacW1hSY5PMccHtDUnLI&#10;rVR9abnowH0US2kW4Ht4IM/UVVJIxv22+S26S3zGy7volTYu4cXc2M3bNycE3weODUjVPZ2wkznt&#10;xoDR84wEsxgz8pM1gSzkg/ESUwum2y1023cFPJfvI8cBxEtrmmsJXqY1oTyeWcl9B5o43weBbSNo&#10;5hz7TK5ezJxrVKPbvTdDJ5iqsjGOBzgNwEVqkc0cy0mTgItNzhCTpyg9ohJJovLpAoD/AMTHrByd&#10;sEHszjmDIpknbjmowObHSQEkjHvuCMFu301i9EprbC6gmS9xe4AZCFVkIzvNt2j1ICKhjcElrnBY&#10;yLThzAhm2ODU0lizUN8s2oVRyLWlLllT0/gVbla60rSR9sS7kaw+WuRbe7OTwRrp4TrUnPTU1NLV&#10;2fezwLctlc0wEOFYbK3mAZ0Ykc4IzmN6BE1Nqh0J9bjvyTuGzZseDmRrTqfk+/59x+FcXNNPzBto&#10;Gv3ICczxreJftIIFluwQCHB5i84mwmq7Z7Fhc0patwxn1mNm4/vLYGcfMXMez94SBzgXUVWTxzMh&#10;4Df7xrkUbcjCdHgj011vLLmqVWw8x5mqZK6hfzHdWz+aDcsnzaC1jWA7TKTcwDfXunqjIrJs7nAo&#10;HOPvrSKseNjNsYdSDqDIuhf3TkUd04/oMjZs91l0I43J4ywNgZ2/8ixRnT+CbbtBwdNbjT8ns2MG&#10;pG36axcm7zDtMYlrFVmJuHBLmOMHV00SrB5LjDBG24xrcqwp9tAM8EbHI41RrB5pK71iODU8xIS5&#10;UkTNS2NtlD1N2xrSKfnGoDHa/EVV7H/iKydnkg6Ftal5lAesB3ibzBwKkkyIxPJgQOSPUgQEjhtG&#10;nIFlJmhCKkkHgc41fJoMfcVVmKtQRnYGyvPIcfM+GtII8vWIIOC0uadlbxzwQHWqTCoNzbHj+Ksy&#10;andN68pO0BuSNzjgAsxbt8Dny1fPtwOMZ2znUgJyyKnvJgM3AdORtKrMV26VWpLZiKtvG5Gw8a/Z&#10;47LA5zojvm8ssCoToApe43mxBGr43mD2VZIwZCLN5OPAQEa2beBvG2CNNeLBv2kIbPYyLq7ZnOO2&#10;Jdg8vSIuaW8vHG2560KlyOaVcsXkGo2IuYzMK1W2dLhXVNOiiS8kDnODmCSmDwjZl5cHKVqZkE/G&#10;AwdSAgrg0y4GQzbOC5H1B++vOLvqHoNP0zDZgS9ngUN4QkFiOwrsSn9S8G7gT32fwEPBy7nLulW0&#10;lwjonFVtic344AKYNvjyR8aPPJeSAZ8AEHGTnoS4f0ZZKfl+Ad6MH1FatSAZ49JB5OS9kv2/hqyT&#10;Rn7NjbfiJzppE5CjlerK0JA9O27iqswng47EbYGdAdon/wAkccHGg8nbubuddpjO1YecTO6XB48H&#10;G2x+YsxmgxxkyK1VBNMeTvjVJb6xM6tQIpNg2V03v70HgXpBTbce7A18/TXLuyen20EuA5scxdIS&#10;dxZz9wi8X5zm9S2v8p7RywnplFqcNyQZ/hcxARzQcBNbT8xHiE3ltjg07izFwzJATHAuFTCOhe8t&#10;TicNoyYP4aTMYzE0X27x/VwQLK94IbPzIxoOzqhyEgIOXH07S004xvlkTsn9Q2wk4bM/vIC83mCS&#10;nDxlGMBgn/SXN9QTybNnJ4+5d5aqripHMFgza6OPqWl08LGNb3DLdmjbKgng488F3APmIa3ebyTO&#10;AWos9k9eby5BA8B+mtCHKxmbAjbPs4+mtpCOmMu7qS4SeYDtHg0tNU/bBLxuacPHBx6RVMl7NzB0&#10;C4xolUErI5lJ4IwFXQkeTTsnm+SaYCZ1dqbqDTwRnyLH6kHuz08CHS+aYCYFe/DaNScUmbU46bb1&#10;ISAiMb653nHBxrIacmrcg8EfOGtHpeeMjOABNprjJuLq118EHTwspaapSAyOcnfWjzST3hgj741S&#10;aHeMgzHBfW2TBxLo2wIL9u2uc11r1OuRUxJkrel5iG/HBweYk8G9c34DXVsDN42gHgj4FDqAbaMd&#10;6/y/hLS61TO4gS6F/XOV5g33Yhw8uP4qJUvMBhJgj/71oVeUmMIwPINSBwLUtLJRtxhc4PM5dtdd&#10;CcpqjmHIatpoUweNg5INO5qKtzhwPuWhp5xK3Nv31W3Eve68EAPi/kUTqQ3RThwR+2B53KQGXkJ3&#10;Luor52O5M2AhrOjyBc44PN5aSlyg6NpDeM7zLHYLjJp6izcbPBxrqiV02JzYx9TSWP7TKTHKpjo8&#10;kidcoHIq3DMXBMBEBJbgRK4QJMHcQeYZ3OOxkWolBiveHpHMNRZxUg7LzHAjsvuQOcECGzBveIfG&#10;tRCanEL3bQBee0jvJN244x5FEcZB5Ew3ceBaiSA0Kn2ZDExwdNa1OBk3beQgt6VrTWM0/PCM3ONb&#10;M3mBI2WBzySL48pSYPMHjnfTxmBnIrVI6fcx5FXK0b4C3u+TmKXS9eEYWMfT5aS7RtO2CavMLsMm&#10;DJfzrN6wHjJj76Pzeoxxvb3maltAKgcXrCTD0dboJcB6fIS4uim+eQnweUudWeRyt+l7wfYp4I1s&#10;uEme024svfMgXcltlNZSxMw4xi1PnXPexui207cnDHpx9NdySfZmOmPaXlrlW7f/AFFbNSpSitPZ&#10;OCa0l++OeRbVVI8eyQmNse2ty2kNxs58ezwEKsNqzO5wLL7pG4PS+vGzkgIJkD8RHpps/l01Zbyz&#10;fLDXDfGTBGmW88eyouNse3Gk7qu2PvHqgod6w4wLMXjMkC6Ek+1zTsv2IifETMwlcpnf3M/6qt63&#10;6hDSYnK3GAi36k2d4ePvrN5pQcxYZ7GREpHMHLYWCNImJs7ZqQn1dw3iR032k93aDqKq15R7mSPf&#10;cSousChmII/iiXSG1xuNzLscYM9q4MizN5Rpuqaoxmm9pm5y47aPUuJ5xJyOW14PGub5pouci6E2&#10;bzjeWRwx/hop8wjS/drAMnmBAkfNo+oK0iUvnBY9Hy0zUkvH2ieMJ+WqTL3lkmOBIckLqi+Th4SA&#10;izdwQe8n+qtO3zfB5+NZvOG+NykQe6OmhhnS7ZyPHfUy2ybZAnzqnuCOW3XQF5OCd9bW6ZRrXbhI&#10;B+Yg7icYCHjj6iA0mRtGTW4CIlWDPdrFk6f/AExYySpCBJogFqcxWSV1gQPQWYtyEc/OrtT9xyTB&#10;GC4n0iLjeJXPJLMh4IzrPa4ptlG5xhPnSHLyW8fLQ0bP2nBGe3ARZdJppcb9s7k7IMlx99XYdUNm&#10;DkEd8WMaA0e3/qk8EFrGP/eJZXOJpgc/7x41xbuX+ua9bDuvXPTKj1nbFN7RBmsBjTzyYDedflrh&#10;VvPHISY4D3Fv2zeoO1dGPUjGuLd+znpm2fIddhuZ/WTenNaHNBwcHTVVnjjdpjvLbjIK4tI7HHGM&#10;EcYPiqYzZjD0BY/MIuuxkJSlVluZwrfLOXaoqBy5Hn/3GsrcPBmJgg6nMXRW0SRto77mAGQnMXK7&#10;xu5YZ4+C6tlEJXlnm+TTLV3Aw3lePW5dxXCVjJA2ycY1T28wx/ONaFL3lltn4/5FdNMyEM1pKxxy&#10;7HHx+YudZ5LyBbHjg4F1RUgyTKS4IFxnOHhAkPAjC3CM13ih2yGyIPMJXgzwI8MlkmPuIlMJoO2u&#10;guOYM3GTATy1MmhBx8CGzQg4yqGMhI1R4AaHs7bY5iCPy16ZUoclrB5emvN/Z2DA9AZd1yOoNwFe&#10;gOLTXh/7UUMc5Php/wCD1TkZ1Si1VawG5bYIzl0+WsZPIxxFx8yAa2aYPBu2eMRtEap0wb489hef&#10;YaQ5K/Q9v3nWy0KbuFCqCXjctt5g41W5W33lkflLYGcrwMgfEF1VDpum2QSHNHwL2jGO+yHDTYW6&#10;UmX7zA2vauD+RJ5NMAwGgPn8xXaeE0zhZ6kBOmslcSskbmzAtRCVN3CJ1qttZZHFQDeWII7pFDJL&#10;8bbJwdRDRyPducdQyDJA5wX/APvTqa+2Rf6hW5pT5Ix5AZEToKkBvxnDGtlJkbY/wkzSYyQTHH3O&#10;YsbMznaRXmnChJtQYo4ZOJK89xdW0vMN/lOODTjGIqzGpJOONyfxobQc0cy1ydsbqeaufTr1ydGf&#10;OWu+zNH60bkjvwRgtx9RAJW3JbsmBy+WtUcM95ICOMFyC0nm8jvEwQAzpt9Qmkz2aMywDOsxZjHG&#10;5PHHxrZngy3DhjB1Vko2d6Yng7+qunwuTU3bMyag06lxjc3w+ZqDWnSO3Hkj/wBxrE6fcOWExYxw&#10;H5a6Ep8g47DmxkcatzvrUcEID1Bo3476Zl80cwMslrUVqqyVij1r+TzFmLge4NgBv3NVQ90c61RM&#10;bzxzG5wfw1dpGMkDnIs3kcvczJzogzjW/Uuzes85rWNF6VAlDmkyYMx28YdM1rUWYzhu5C2wR8HM&#10;WkVBONLBBpxj6awGqCObeO+sVzrXGp2lFDebs5v47Wn1FSZxK2zb4kaZnDfAQ8cCqswmDmMXmLu0&#10;nCOcapVFFuQ0exnHcu2lW9n8vG8JgjBzFpDOcb/s13O/kG65azejydmzHJwDKiY7aePhd06K/wCF&#10;blsTGE4iBcLTpPsr75j24PLVD+3D2AYI+ZbFdRge0R7GyPAE9sxF5JNdlWtPTUOx6v8ADnN+0Rv2&#10;PVb7dtQN1U+rGd6Xbzy4CfyKZVFSY3OOPU80ip88nj2djAzDwD5Yxr06FbTHWeYzN1sisZkcvba4&#10;Qn/EWqSsm7DY3uTvWos9k8nJKh4Dc5Hu2PYt2j6hVaJ7Qe2iEI2m16A9uPprPd8JB8ienEwcvLDY&#10;3TUOVkJA5sm6iCc6iovaBNpVLgNmdpvcFzOPIgNeVhOnjbdnJ94jJ8JZ7K3llsePmW1ZKLk7kxGL&#10;xzqXC6a59206w6JG5tl8ptxLo21lge3GPTtqyDIONzk4x6SodWU+OCbXmenGRQ5fUhG1hs/0/iCW&#10;LSqS2w2r2r22GnPBjtngTMvzkPHBxqG4cYxY4LRLn8iMNyagI7BVb0WyRXHN88cOWc6PBfuQDKrt&#10;KyYyHjg6nMVJrBxgqN9BHwdNKVzQcF8P4qd0RFfUaQ4mA4LAbGcaeJOHJnIII/pLN3kwHbBe/wBx&#10;qYNw5M5yanxFE7CqLPWZpzhnpgg76xmtB7m9WqDeObmOA6xnaQ8G8mILPlKKFjG9XWPyblVB6m29&#10;4mDzBXVdqDJgICPyy6iyWn5gTdrPlrWqbHjFe5dvmLTycKtRHCda0uDMmCsL0H/sWnyPZ/IX4z74&#10;AXtBdQl1Y8Rx/XR476h7YKgmNPOWMqbHtwEFduLUwtqokeshzT90D1RT42E2mrYILcAy6ax948Jr&#10;hv8AV1FpxK4JG23mMBSR2uYXvrnt5PCQPTxwdQq6F13mGIejWw53hpRjj6ZVszOeFYZ4D5CC5fjg&#10;XPuxeMnopkMd/mFV1mcxIEnPX8fZpjdM1P4+D77D3aF/7PQa+4tvB3g8H8ip80yFBg4xqkyeqHLB&#10;z5kBOYNWqePG0yFeCt+hU1QnrayIzcDNkg6emjFPyj2m9HxrPTtyB5Jy/DWyyMmBt765+HjdVyvv&#10;HXWkxxKyNifwlT5o43Zzggu6a2AcwbGZe085YzVgxhc44P1F3NKiJzgDXFSNpbIX2PUjIL8i8u6g&#10;cXnONdabeKk9iyLi1xMMY8ca9O5GhVKsPOOZptrawwzkeNteR6k6oHLXoI4wZENk803kVmAGdHh0&#10;eR4Q8EHGNdo5/wBQxUIs7Zp0wqhtMhPsd0lv7ss3p94QM2vBT1NyN7vJ2xuAimSuT7g5PjT9qoN6&#10;0vlYTQcefv8A86rdHydzMpiCPuIPNCb45wQLqjZnIxsGwMYM9q4uEzM3olfrOhxkLqWlk7L3MgAw&#10;WtRPU3Lx76f+7VqIzvOQQaSmEbjZkOb9Neb0uk7Z2l1RZJhNBwNsEB7cfmKk/bx62J7/ACkBeTB7&#10;MhnbWLcCtVJ0+2NncrrsZjFRlbhlzXtkt2zK5hNJtHMc4C7sQquxGeAYIILRNJXyYPG0ejABAXAx&#10;hbPo4OPmjRk8mPhQjj/bJbgmx8HAqGzkbnQcmPktaa0LaxMBxub1jmKh9oFfy4AYNO3012nL9vSx&#10;zi8nVa8Dt5xuzk+vbQGoKkcxjwRnQ2oHDmAnvqqkeEckwLoXmKg662F03jbHeRgzj5a78p8gzZIO&#10;mvNPZ/WDlm23blxrvag6slLmXA6brqL+ff2gYyWx3UfEez8pZNS1Vm8TCXjeMjwR6elp/OuA9rlN&#10;3tblxj5g12xI5g5M5PHGuadpBMc6fMPM1RqL9mWTarISI7C3nNKmRLDjmcMxBIAMFpdserO8IFsd&#10;sbgu8xccuJXec+08fKXSGyNw9C5wQaekvYebU24qQeccsOqyEc7AqSeadmDjWG7XJeM0uA56ysk4&#10;mBWYwR/qKoTSZjmIs51/OOLluhSkM8D1vJ7qnrOGpWzcxz48cHTulSb1Jec59OO6ukafoQYSTtzB&#10;1Baa4mmFwL0+Be7YeZEyzn/0tNDyvJpbBVH/AFGhTR5vJAR/qLQm7hs2IBzy7YlhsveWSXo0eeVB&#10;jyLsnJ2qzmLt43hnMB3L3cu9JNTGejbjP04Omsqlc8stgKGSYEfufcXAfupY302HTeudouNNuCOX&#10;u8m6hdNdBktzUjFtfLjtaaw2Ts7JMEGpGTpo8OcElrgEcGn5gyrYfjFVAmabkQYwj0QfCQccvcs2&#10;We6Py1p1L0WWay4DmPgJqolWFJkDYvLzhM2IptZ6F6sbTYU+XuNzl2ODju6af9M5cQDyHuWy9NHf&#10;sv7Fgj01VXEvIzHjj6heYJYEzHRZsrXjHbqlBIjMjx6CMIE8RwSBycMYC4/iq7bM2Y3hD3uorhNN&#10;n43Lg+PjtLf2lbbBFDW7izH2cnIa/g07iJEbvWBDwQdQSsg3nYkx3Y3BzR++pk8ryUs7/sNyAgv3&#10;10HL+03sGLmqqikzScEgGDHxj5iw2cN2Twj6PmXFpzh4SZa0AP7LatpmX0e9M2BeY27ZeYvVYSTz&#10;h+6cf1JIyQZ4OBTKHGRsTHHwLtKabH5c5Gxj1RwEKqqPZWOVTazY5fMWJn3KbEkLNPCwnXF8pPR+&#10;GicY8ZcCYl7fdsnfuq7S+X9+O1jGv5KyWMcpzz3WE7ZK5L2mpyEpnHpg8auryVkgQHdyRucEazfV&#10;ze4XlPcNyQDyIxIxuY7GDpo8NuODJ3OUpjMm5kWkmFaozxdoOYFdmbhs8yLMXesTIprDeIB41mJm&#10;bpoGmjG2gc44EqgZ3r5rGdVuXzDGP3xow4mGDPH1OWrE5O0bTtGSuJWSAmDmKYOT4ONac3l4423I&#10;TLOn8GeNdaiEqqz5jGM3by8kBAK4SseBsf6qeeSccBM/ArINuIOdRpc4KQxKxj44+NQ6sle+Dxwc&#10;BFDbzTTPH/ep4cwwDPB3EOm1bbAMTHLyhe2Y/wBRJuzvE+n5Su1QS+8TBBx+Yq2zGSPPBx9S6kOd&#10;Lq/UIoUKXvHMBLJtTy1fJfNCQZI1Wxy/Bnj40YZt+5AstKLS3tDLyYWXORWSRvL2S/n81B3DMff6&#10;ih2yM7EcHTW10Qi41p5nbHVDIMWvBYyKY3qgbltn04/LSIMZlmJS1TS25TDMZhT5JO9BNW3J0rg1&#10;rTcY3LYBoLWpy0yNveZHgj4CaSzGR1ASVTE8qMcupqDuIdbN2/n4RO1G/t4jaxg00IbsyXDxxolK&#10;3+88aMNxj/bUULq4zTSa5TAPK5PqbybUUx57MPBAjwyY0y8H7NnXXQpv1DMckyt4Qe8/T1Vape8H&#10;HY8CDvBj4IAdVAWbgkGRd1C3Tn37Rqk4INs2s+YqfL5PeyRqhzCuNTBy0Hb1w9cvcDPUgV1LjMc5&#10;RappUDJnvzaDjJpjVPp+mxb7jj47t3mq1StnZIczzUjTLgntOCD8NI9Zt7ax3RK7jC4XBwLE9qE0&#10;G5sQRq7EqAgb4eZAQSocweXrHUtrT5fhfa47GGZmXfZazGZ43vOQGsF5XyIPL247l7VGr5VjhloB&#10;Dd0+mqTJ3BIHPlwL2JB5g8PTBmRs2A5gu4Ceas9JNB2+qtmqBnjZAD3OaNYbMCDCPOueyZcl4Ybu&#10;CQEAaxnVwJOHMZABg6azFnNBx/hq+N3A7mDzBLi8mk6CE4vkneEgJj8zpkWkXO5/eKky9uW3jj1I&#10;+mk4mhLePuD5i5/olNOhuqCTyX+2+YnmduAZ8aG9qad7Sxj8pPOJpgbA+IraHET3lVG4HH5o0SZt&#10;20bbB1hoDwD/AMtEmYxxlBgRdUYqHbxMt4L8EGp1Uel8vGaxAgLjRcgCrhT8wG2Hn81cxmXbW2dP&#10;CNmk8rHcwKHWBBwZIEHl9SEC9weYLmIPNHBDOQRx6kC8+TjG9XYyQdndtbYyQhIyAx6aZ9pjzwcB&#10;OoniN8bnzEu0C2weC6utSRjPaHR+KiUnHj+cnUQcjckA8l0kZNK2Lj/ZV2lYxhzwHyKwCZ2fpnjg&#10;Pk+KqS868Cu0wcY8kCqrhm9MTBYX1Lhzx5vUBYB47Cp7iTkcjAaAFxXBvKyRkBBH00eZkbM78HcS&#10;XTUxgpt7hho6DbRuc/HaVbqDYu2eEPZ0+rbXV1yXPB3g2sCAkGTfTwB4FzCec2qdsFrsLEarcOD3&#10;mz9tLb8EYLnmDVVZ0WSAePuapV3JPJWO3e0lkrhmOMoG3L5txd1jOZmyVHC5Pl9SjARs9Py1cBkw&#10;S4+DgIr48o8e7Y+ZGP8AIq3L6bJrxx6fVVvWqYYrsY1RVXEnvDB5yu0rHjZYIwdJGJPS+Ad6Pj8x&#10;EpPL8F/4nUTnPtUCYVRDmjf2YBoP4qxmcDHAM/xFuRHm7aJtSAnUWA7SHG4PbMHTT4STnuYSnkb4&#10;yfTUzsv+IXloOznBICLQpWTB841tUNWc8lIzK5OQPB5q2xnK/Ztb8TVQ2VsxxuQK4dlkuY+Ysx02&#10;o7TGYXasAMvkY95vQakC3Kn5fg49S5/OqHu+qDp/DV2p+aD18ZyrkczbJ3Du8LUoG1YTA5yIPKyE&#10;4O+PTuJTwmNz7imSu3BY8HTWLNQ2qs00u3i4bm5gHz+Yg7i5bwR8asjeYYxn+IgM0cfATsZCV5g+&#10;a4qrioNTHzFZKfmg3I8EALdvmLK3hCQOcFjmWlcKbmDZnYNB1FterFHPIye6dFS+YYB5AKtzi4bg&#10;Q1m40wRwcHlolvA4x5D5+ok0pU46G61JVa0ufZx9HADeP8EC833hCM6nA5sZBlXq4R42bS47Y3UE&#10;vNOtKfI8mJ44OBenYzJqqrOEzMJtthuUnnm8k9xapT5MY+RbuLnWlyWR44+D4S36VuMbbqrismXQ&#10;nlwZkIbRj/DRhu3xjwQcaDsxjgJjgV8lbcUa85mQk9XYdnCdsg3s/BwadzqJDIOBWScEs2I4OooZ&#10;JWMzbJxr4mEkuvA47kbnAE60iXkchQGRt8FiCNWP0nwKPNZPoVFkNNh+uJ4TuKGOcXipk7fUyI8O&#10;VjgzqJE21W4Dk1kuBwSMeRDnEwwcepGk4ISBBxt++svrepaOo0DA3G8pz+RD2Y/GiB8g8ixeYJtQ&#10;5YJeM28eeDjR6n3j0PO40NGPUVnaEggyLb5M55bG78gy8pjVMCripMejAAuNKYS8kY8/UUJwTBng&#10;QIk4cwa0fTXrWM5tizm7nxGA6E1atsxnaJLxhsWbWO7prmlnVD2OdHDq80oiXFv1eVIMznkZ+mqT&#10;TdDuXLk7mMGTm6a9HhJU1Rxk1zmNM9buJdA55+tzNJQxzAbyXPt2Oq24ouYmmM1Mw/vVoWyvZe57&#10;Jmrkx+WW37i9OhI2Tzdzt0xml2bmVEA5gP7V0/cWbt95n06fRx8equlpfS7mAj6MwBYLpdTuLPZw&#10;zZM2RwswCGYl32lPchQlBsFLyeUxyXAzPcjGK0QixmpKLcxuQQX/AL5zLvuK1bO7rOUgggP1emqT&#10;VFSOWE2OHmfVXnCHS/WEhazunVdJHYwuFPycsqbPoID5FntSN5TBYcuX2fy7S6EGQbyUgwHFyuX8&#10;65Frxxje6OpAPl/IutTuHMOcbxSe1BswHggOUkCuE0rhs8H/ANPjXGcvIQOTmI84eE/TQ7C2CEZp&#10;q9s9DqXqyQyQZ3JrTg3KGMf+JVusNrBZwMEEZ7YfLXItL1A5jc2Q8YxXbiMNyEcj3nmRrmMnCqOn&#10;hTWyToRxWGPRbA6WmmXFyPjPcucz3FnsnGNtnN1Pz/mV87QGYgPiCtrhXJbadrCpqKrcIYgIzAFj&#10;6aTjOQ/g8xTCXI8/L8xByEGHPGufyUyvtlw9u4zDz/UTI27YxMcahuJg2gGCOBDZhPNPkKJMyWZT&#10;qjSGcwl0tLntafTQGYTxtGQ7mxbgJ07qytu8IYmDVT2575fj8tdbCQ3zDFdN+maQ3qjBYjMfmJOJ&#10;oygJranV/bWDzR5eJZgPbt+UtCIPGPzLgl0CMZWRJmgeePGTybAjjAtUZvJduR+V9NYDvAzOcn0k&#10;eHNBwX8f4idNTtEXW1FwudwPGg/aBIxg0FDbzhtAK9zPLTzPeTEAb9RRoSpvcMVG64MDmGC+YwPK&#10;t/Iqe4I5M9OaDTuFuK4TAjaC/eBbj8sieb0XMZk93xyC3AMS7RLkqUW0tY0u1P1QNsyfBDqRuBWy&#10;WlibMg2znA5AVxu60gZBwZGzG5GPStrHxs5iZ6+gsW/MSLi2k1SV25w2PeYiVwI4GzpxiwgALTL+&#10;dGKbocjaSgNH5X76p9eOCSdkdtYyf60YDJ2tkBmYVSkFPmkws2HLbnELaVVHUjIzkEDnp9QSGzQg&#10;w3/GP+dU+l5fvN/GDIu0pORc46opuvJDJ5i+cubpNK2P3FT5XWBHM6vQcZC3RkVJJK3Jh5ACbwEE&#10;JDW4+x58DHwD5iy8nCtU8uxjqmmzTCePX7k4dXzNRVutJXubY8EYCjuLVKXHLnj3fAn5nMQ3aJL9&#10;N9G504Pi++vC8ZDVGnx9F+6emuRbFsOG+2Nzv6HMQ0bcj/PfRKYMxuXJ4IOBDbg2HBqL+iEdk8ef&#10;3S7SuRjbNseqocvIOBzjj6aPSueb4PkFS7LHvOfTtr4NNOb14S3ggYi/0KqzCaPXhMEHT1eUtIk8&#10;jb2wQWC4CanNTMwkbZsM8cGncWbtKL0pOhPVn2yEpuXPmbkG8bwVadVlaOZw5OY1pvAMoiW/5VwG&#10;SoCSpzk0/iLoSV1JvLIDk3UF0lxTkttsWdBCQlRdiDI5HNcepvAlg9N3GYz2T5BrZmbwZmT6PzNP&#10;9xcl1ZVAwk3ZtdHANGMS256zTybtqOwPTSeNoHOPScGW8bOyPX7IBjH6q5Fl7htG5BZukg+L313h&#10;snk/9Ugjg41jc5zeiUP5YT1LTTht7I8AdPzFg+3CV74yAb4q6Kl8vJ31Dqil2z9kDHqaq8qwvMCo&#10;2VsYekTcZbEes4nb0eSa6MALfxFs1D7MxsHOPvrYJPL5dLdGAAsH0lcBkHbxrrszzy1u2s5GFy+p&#10;XcMfnlH7tngBnIsTrj7sBtYERdUVJUjIOQwOlzFzHWFQS6AeCAHS5i6Dlm2T07GGLmqlbZgJNm5H&#10;4tG0ODqEup6X0/LpPkjOIhvMVwlftg8nAqfUjPBkgB8P5F62m3tnnzhTQcuM9BAHU5XKXbGzNwyg&#10;lwMGnb/fXENLyfG9xx/prt6i2e7Ex+YuE55d9kO05MTumkPCEj4OBcl7bBvQtn0a7GGMcfGuadvh&#10;BxjP+mvPuUnfazu+YE/ZDhuVzzGUEEfTVqnFaNmbbRWJvHGAmT6SG7m5ckwL3bojxC4tUwqgjkmN&#10;MvCc/AhrOTuYyZEeZ0+5ckBAndoTQBxtxx8dpXym5WMLY8fmJ5ns/vE9zpq4N6TIFtj8xJ60s6Ih&#10;t2ZHI8cHAk4l+nnV2kdNkCPGhtQS/A2P04FxTptrjoUQtoyu3vLnB3BrW6XeDZ38fAMSqknkZIG2&#10;fqdRHnjMYW2ODgGsbMzPuWWwk1bgSHrPccHGTme+htSEHAQEEenB5az55WbZtydSNWOm6fczsl5+&#10;++mNamAgutsYRTZqqq1g0kvc1I53NtyRq7fZNtKiAg5ltXZ4SXS1yBmz0w+YNDaob4JixbNjiJGR&#10;d+7smYl5v0rk7aCUsY7Alhu0yVi3nJx/610s3twSljBGfpLnuqGe8uTx9wYrq8Yw01vrCQej5P8A&#10;CHK9QE1P4apLgeNXCuB4LCp47cY+evYYXaPJMp3QO4ImWTfvp55kGj0jbjjEeNXXmWnvFDeDwFyJ&#10;DH30emAx3FVXjhfQLJL3g7mdWpvbMPIsxl9yMi1Sn2ZLaheXILJJ5WSByfpq+Nx4CayDyeXkjIDG&#10;npxMMBMHf/nUPnGz2klk3wceTSHpKHUjhsaxB3LSrbiYWW2PudNU+aTy8PH3FRSRXj3Y43N+OD8N&#10;adTezsls95jzEzs7Iy0IzAuRrqIdQSGNkxgjBnWXMmNU2tZqYxKu4w5XnFDvd9BZBkWbzyXkC5wR&#10;9Nd1DGOMeOMC5priXiuHjjB0uktOFN8sTk4W1tnN7hxgJjTPbiJTi3ATBAqHMB6mBdD3TkXh55PC&#10;R/Iq24cXnIEyNnjTO5kQlAkuBG44xqquG+DgTw3hIMiRHGNAD0vmFnjR4k4HHnQdvbjHnQF4PBwI&#10;pKAkRxeIodzGodskCTfmKgC7U/K95cq+Sul7xPcQGk3A4PxFqhKgbhyaWO0udmzKzSTV5hDJI92J&#10;kQf7PuYyH0OWtUk9QMgtr0drGTloPVFYNgtrIeoJYqcm1jazTpiVWXnPc00VVSONRHpoQhsiAzAY&#10;4F2iTmHjzO4bJAk8b2UyN5u3AobiYEMTB30H6JjdwMJMcaTxxeQdmzI5c51qhKbbNpdjj4191GGP&#10;vHHcgQeNEnvMQ2NWaCyazJqrophMN2kwPGub2A8blbjMCYxACHgGLU+dY2UTY2PoVwtq8rZHGonp&#10;WMrxzgg40y3b4yZ0Ylbjc75oNONWOJC1t3A2znc4PNtkTs8keAmjx2lSmz8cDm9H5qsjypCvCLk5&#10;vC7qfFensNGE5VW4AHBCQEwR8amN2ePg6iMN7Zs5uBKcScYWV4J1pdb5Z9oHtzHbBApjN4QOSDgI&#10;qG3mBICZ1pA5o3DxpDf6gnZD0veEjGf6SDjmgwuTwQHVbePCQX44OogI3hICJplmqdqCbZ+/8NZv&#10;tEqjtIdkPAnrbkyp5GZI3OCPgGr0J8woGZezwDBAniZCIxbwZO+lu+orRhVZxzMaUjHecggjRKeM&#10;9VEqLZj7WY3uC7qJMztWAnvHdVLy8bkrGC+LAP8AcXQkw3Zm2Bg1FwrVFWS4LkDlg+/DRiT7eCNu&#10;cdfz7muTMhOoej/6menQuZokbbYaR6yErG5ku/x8d1ee5M+RbltA2mdtjznydNYbvg4F61ylDlxo&#10;Fcj4zjOZsmqdLsWPDb40yRuNLtAf7ahkeY10ZyBMHzMi26lq3sy4wVgHpcqY3mmBZmTxnWL98+pm&#10;1mkuJ4SNwpTPWyfw1RGDi8RdQ7I6DHNXoIzcC5/KPTjlWceh0GFQ2a0uGzvZO9msu3mMGRXx5s/G&#10;w6C6oty6QykAVgM0nHasxBBH5q5WFzn1Pb+E9Bdy+qMr9QYouixmsYwZF0tT8wl0tGDHdJ8RZuze&#10;DgbADArtJ6XI5LjvlxraTk+pDoqiHWk4IHWg5Kz1nNBxkxwHyLZq4p/eWW5tuNVun9jD2PjXCczQ&#10;lSWnUQktK24mDkxMAVDldPuY85l0U3oNtLR4FW5wzbQNj6HM5i5J8KJ2zU/1DE5o338u7BBbgGs3&#10;qEY2DY8cBxafL+dapVE8ZSdtg75PMXBO0jawRzfDBwLa5fwFrdtHumJmc0pav1lJqyrMD0+A/wBR&#10;Y+9qRwYaGvJhvJMffTJG9kfvr3zGYZKjySZNawZbjIYnvrQpe3I5IBg21DEKg8nptzbvWF1RsP2X&#10;ubp3jkHtX9mGnZNyVqHQoTWtOkNm+zclMSkEcGoYnMGPxq4VhWDmVSV82sFxkEuhJWzbNmTH6Soe&#10;1CXtvspNY++Tlr+dkOVOyH2j3vfPb+i6aLt+77h5y9uEjvwRn5isjOoByqXc/P8ACVPcfeTwfFFy&#10;kzVDckGTl6umv6CQhXbPF3jP24IYZ44+olL6swZ4+BVvsclvIj0npshiZwFweWruiSZRsEnrQbng&#10;01am8wxkshOsTeS9yEYILFtGJOzcwa0APhJHRH63TortBswbHjgPyy/uLPXlQTGfOcEGmHy1Dbyt&#10;6ZtjMf8ADVqpui3MZM+nAnUjg8ST7gMEHMjIt4o+XjjZYFlc4ts7GDpolL6schbbt3+muL5thNar&#10;bOn5fcpTTfm9uDjUwkwbftrExzghuBMzSoCMx/5i/nfmbGSvLPToU02Yk0HbVWcTxZWOrLw8Zrv0&#10;1MYTTvx+avOvUjV9w2vWdhqnpmY4uBDO0MGS+s+mFQDt4LFz4aDDqQkeT/KWljeX2tEOmqNsZzAc&#10;aM6ltZJK5oRacOaD4Izpz+Wa27YlM0ZeE7i57rSYE144OAnMW5OJg2jGfB1C2lg+0yTuYxnwacA1&#10;61yly+c/k5pzHUFSDbNjwLB5pNBx8Gor5VDPBnjWJzAZF7rjMZUeVTXEOaTS8POslmDjUV8eMyQc&#10;aocwtwEXWwTnnCl5BhJjjVqeVIRyPAFU8amNzjgVzSMPM5WQxM6MbvZJkTMnIQxMC0iX0/eJnSLx&#10;1BXG5NPqo7T/ADM4FZJoOXM8gQXI1DGMdvHHx+Wv0ODDiT3uBPSem3rkmfgVqo8ffNwLVJONsF70&#10;hhHqqe4fSUkdHtm1iM36a1rZ3NJc2mx8f8JZXWFSNnOQILiD0+4csyXg6f8AOonbqh/+mdIbVJ5L&#10;reAOmuUZxOBxkBBAjE4I9fvccZyk8siMUnTbIznW1LfTSO0rcHd1pWyM3LltgbanVQHsssGSPT8x&#10;daDlZLZ4AgEMA+mudagHgcnj/UWWl9pqTYVYpW3wEBB3OoRapK5eOMgII+D/AALDRzgYcn6i0iR1&#10;IMz1jBy7a5LmZDapAhDkmtTym8DK9pLB3lLDjvmXTs8JeZY4FkkwmAw8f8Nec8s5mUr9R0Dkqaoz&#10;emxkZkwR8a04g7IwR+YqHMJg2jIcweMnlK4b4WNkCOBemuhNbuEaXVbZp0rmBIG3lwK1SMjZ4MGP&#10;8Nc9jqAkA8EfJHqEtIxSdcY3t6Pg5a57J4VtVizThZNVp2M3pce7Y4/xFmVaU+IwzwQcdpQnm0gc&#10;DbB/dqqvK0cuR4+5/jXMYz1gtp075sVqqzE5o8JLSHg/TVko+cPZlMQQX8gxanuKh1YQZnJ41qmw&#10;eRkN248MC5pW/wA69IzKVer7GHFwt2XWdmUmzmLaXXoGIiXPMWqS/O2BG/uj/kVJp+cYxgDAf4Vt&#10;Xx48JBkg1F/LjnSuvevp/cPdYSVVA143ZR3479y301xDtgpeXGG+jj0zELcXfbOoGUDY8cYLlsXl&#10;LzC2+En0y35yYG7hIXTueBexfs/e1jfynI82/hTi2ebtvuCDUgGqS4cNgk99PTAepgTzeR4+gv6P&#10;Sfz67vEwlQFML/pqGzG5MTHApjeV4y4FpA6fbM22Mx8/lqJzkq2x6UlbG3JwX08OT9+/nStuXOQP&#10;ArtTcvchJj5kaafQxJyOYBggcnLYH0xK1PHjkzLdmzHmcwhVapeMcA/1VM+w82eNsbk9uDyxKhEK&#10;0spKHTdPzGNze34QzEW8SumyMMjmalwE1Vicwpd6zICyfONPEZvd5AFy+KTqJE2E5YlO0PVwMZiW&#10;W3tBvMQem9h7lyTeX58nMtroqi5WygbANGAWotaJuVvAHjJ1Fiu5gqOghYy3cMZldByBm2ySrlrA&#10;a4mBPuwdOC6uxqsINnKQeP8AnXIs4JeJg7/UVsKbaqxgib9MyUg8Bc/1EYbj58cfGiTyRjC5ObuK&#10;yDJ7FktYydRFxFQVWTjG8cggMDJd1CLTnE0Gw+7AFgIhrOR2Zcc0Gp8RPS+Tkc38fB/JGsyanqf7&#10;S1O0VuaN3Lkd6/cuLfqfpsjOXMY47vSIqf2O2gGBnf8A+9bNMHG7NgQQAtxjSHP7C1lqIXmMNUoc&#10;eMYIzcBNVTNpFQDYSGeOYD8tqX99Umi5huwzxvNMPxVle3ypHL+i30bYFtlvVq4ooSbJcdZqeSeY&#10;NSPLz08aJ0Ez3mbMYPiqnvM5FqeyOXkNOmK7vJexLzz5x6ZU/MJTJ2QLINa0uG9oE8JNaifGj6hV&#10;1pMCNgy59HAfliLcIuFSDxuTmjSMYmuINLVL5o2bDwcyNTO2Bwf2FB5O39mPGhpCE+mlFAe7YZRk&#10;1gXEYZuGWhHGxF+IsxuDCTHHxq1SOYObmQHLQFwBriX7s5PgALAsfIz1F0tUji8THHa/DWSziX4C&#10;LSS7ZMuagGyMZOPuLTrY4G2Mz4Q4+mNZjbc8ChvB4OM6S5NosuE4GOPgPc+mqqOVuYyY4EBbvMBO&#10;etapcg7eM3TRdUTlVJL3sCMN5gSAeCNXCaTyXWzxxnuG6Y1Q24734iddaUFql8wHBxgWnON5eWIA&#10;6dsQlVWdL4B4zLYKbk44HoDRg+mNJpK0pJkjouYvHLGDmaumRdFOGbKTzFjG59o0rhLaDy+sGxps&#10;BsEH3fpi8aMVJMMcxPj04xiSEvtGmJ7QNpD2C+2YXW9wvL7mBM0vtQqdsyOYwCuOncL3IFZPs+yg&#10;e4zAuQD/AN5kqoJOqhGdmwY22TdW9FFb/hyNyVGG1ptYm070YwCHByvfWYziTk3IEH4ivkwlY5a5&#10;1uPzBJTSpO0rEAQWwjT6em7YJpUZLSdJkeTYEEa6WngySqwzv5Lt3SVboum8b29Af4iu1UTxlG5Y&#10;s2ALhuoQSic7eH07IB3xzO5iANi2EZVoU02b9lPd5bamr+3ArJJ9m5N5AaM4h6V0g1cHg+ymT4zw&#10;FyC1bH7/AMqEP+mOSkytmQeu5jPnIs9tuX82PAz9oj8xXal9m7mZDO/mRyt5YQun8f6cKsk4mklp&#10;htuzNju9zqdYydtKaJckep/ZeybEBHNT3I+o2H/iT1UbWJSwIdswYi8u2Jc91JXjl4XJpweWJUkc&#10;wJGRZm63uEhoTiYOX+s5Pc+H3ESlY8BMjG58Pxqny+3APHGtCbjJ3OC1zF9K0jTiXjubtBax80io&#10;TxuWO+buDT00HgHvJrtm7+3GgNYVBvgwNmwLYRpghyAOOYDjJgUx5NBwZIFTx3ICY4OMaGkcEjJj&#10;UbkiXJL59rCByX7aeHXExjydqlwfVWbuCEjUxm3J+woejSIpNCHUkxN/bi/qowzmDlzxvi/iFVVl&#10;7PGrtL29kmQGdfakiAxvBLfPSI3cmyXy4/qp5uzx54/9CtTMjZsrRN4HkdPuYyffijg6a0JuzHAQ&#10;F45f1VWyVIOMmMKDzCeE3Y8d9Jduj7iHtAnGnZbH/EWAuLkZFfJg3evHPvkVkZ0e2CMBnK00DzN5&#10;fTZDLbKToMkBNbTgRJvOGTAeQGRIdSMoyAggOUnw0PfUBsA3G+DOGAGja1Fz3WDge8/TEtCJMHIf&#10;hrAZw8IYhzR9QqensjkD1wYR41D3gcF9AW5CGIjDcepgSLi4huCeBDR58iJPG/cgSl7Pv+WnkLxl&#10;wOyRDRkJGRWSYNxoPu6nMxzgO8ycarbiYdxXBxJyRjVbHK/ac6+vqqBAYkcncvODjVqeScjPJHxr&#10;eNl8vZBbAj0hqHtAk5DOTmgBkWLCmqk3rLEmD7vjHjTzNnZzqyEZ4BoO4eaufg6a+pT06i0MTBxj&#10;40BIMhiZEtS3j7nTVwl7PA2vR/iLLTuuEvOqJw3IEmOPyrSUveD49XykSldQNpxomBbMNDXg92Jo&#10;8aiR9M/o+E9UkMfagfJN9IaGvB2bBoNRVshBGIDHwKyajMeTUCRaaB3aBu8Dj+RWSX8zJxob2eM2&#10;cPApkvG5CPB+mh497hVBbM5xwacCqpCadk3ArVOBjt44+mqrc/vdNRIInJMB2iUuSVEBMmYMhOYt&#10;I2J14yeE7Nmp9EnLuq+9ltnjY4Y9SAi5orij3NPOd8bA0Sao10MKZ5Z5vzBhmxm9Qv4Tt7ahsrIG&#10;Q7zAC5AS1qeBc60XbmTndoz242/7637YHt8ZTWXdjzg4tPl3FT682VjpudHfsOST9xZbqrXr+YMZ&#10;N6lu4ZXWlPuWHH+Gq3L5gMzbBGDONbxNCNp9LgBMDWH1Fhs0o9zA5PgtXlFC7VbPiLsnCap1i/hL&#10;JT7cdwGvbt6a0LscbkmCM9sw1gLdwQJPf8taozmDm3740maQpcJ5I/aTh5cfTT0nnFklkwM91Q3D&#10;wkee/wDDGphCb4PH1uosxw9JfJXy8bbU1bZB9xUOoBjgvwfqI9Q88HrtjHtx/F76uE8pftXgPcjI&#10;uXdk1RpdbDp0QupVtnN8wqAodHuLN5xvNzHH+ItU2gUG9YDxmBkGs39pgsRxgXoPL/SVWLOEyaW9&#10;thDby8kY70C06h542t2XP6ngVVb3IG2D9RBxk3N7nBcgXTuTaYyH1OOrpW3G5Ho9P8iDzRm5C95+&#10;QnLVVGTG2x3/AKiGuKk08Bn3L/OsX1Y1TjZdk1G8DG5ctsDk+fpk8ap8wpveW5wm5w+XqrDZhtIc&#10;waMb65B8RWql3g5wPIfOst0JsYuTk1SdtZapPNMDazH0/hJOO0YyXg6aslB0/em3P/DWzEkeAuAy&#10;xpuTVGcdBCxjWqOG64k714O9Hxj5iyuTjm0te3mZ84129tApttAPIDJy1jTek2zMmPmLoMXzAqo5&#10;jJ8v7wxSbyUzsh9/9jek5ZO5GrVVmzebBZHcwAEQPw++hren2zl7Z76vjOcTGm227R+2MicwZVqO&#10;m2CEQvqHEM0k+Mp0yzk5A5+51F0g4k8pn0xPGwB8W2TjSHT4wjPHGDlra63ZMDoTkucM9zc44wZC&#10;KZK9EnPuQEVwryX4x7zBqBurH5fMLJM6cndUQ9pp1ps/eDg0YD51vErpNtNZjescv7zqrhul3mB6&#10;CONdIU/UD1g9vX+X++kuuLUuHp5R+5zGzHwXVdpHTbKDJHpx3eYRaFNJW2nEpBNYP1EBGzJHydRY&#10;s3J1G1ChD0wp8bltjgtebcXGe2Cj9wc74Hqcz512k8qAYRng5kf5Fg9cW58M8CRi5tjhOTTtHIsv&#10;cK7M244ye+qG8bkZucEau1LvG0ZMBl1xy5sEnebgQEfcJ01diVYQNiPmQKnyNvvjbdo+Mf3ZMkbv&#10;eD9RQuSppqJc40JnVgzcHGsf2kMyQOd8gWhU/K+5H1PKQfaJu0DY8Ea5/wDDS9stduxdwz2m54UL&#10;kEcC3in6gHHfwAuRj8xcWs3hICYIDrpDZ+8GYeA3GNdo85FHdLVVA3LMgJkHj6i0Kg6oGZyAzy0P&#10;S1FW+z5lGQ4TA0SCVb3cYSHDBpxj0iDXJZqFadphZvTHS1aVhLpq2s2BY/8AQuaRuBx344NNQ94c&#10;hc3o/hfkTzzRcn/3xrFRC6FRqTJvWtIZGY4yHx6ca0KYS8b+S6PG35ihy+n+0vnGmZg3cyS/B3yC&#10;SIWZUx1a5HvCXQmqUcx1AMm8nQEjjuK7TAhI3OfqIC8bjjXoKDkXFVcExqtvBjR5wzJ+wocwlfs2&#10;NXkhrWxseNzgj4LVxaRWhB7keCDqLnvZvUg2ZbMfATTV8nFUEcucEfAp32taV3bJSRtyRkQcjckB&#10;FcOMfufvqyU/TZHjkHUg5iLqgSi0yCs5cSCwZVpncgXYFeUW2NLscHlLnwFPkWYnNJboWuxjlH5T&#10;7e8TArVu5ICYO+qS4uM3OCBXCX7zxx9NaaXWGWGJWTA5Bj4F1ozkbIzbdo7RIP8AWudZWRlbPeBn&#10;6a3jZfMBm4D/AIazM12Tp+WO7WTKTmDmm5iCWvPupOWtmI4bR5FktYU25ctsAenqjRih6kHMh2TX&#10;d9b6S4OZCs3Du0fZtv8A4lqcS/GPHBwK1N5W2M2xx6cfl9xDeDg4x/7yqZcHwdxc+99RqIA80lYw&#10;sj4/KWYjZjMQ+M61on3azGfpLK7ZAkPBB01bjH2EU0JMx4MkHGhtSVRu3zokzGSMYOosNrCcDePb&#10;MHUVtHUtMWY6pRnu5kmT08auziR7sywd9TG8vGw+RKeTTtIZ/H8JdO6b5azhHHNM0H7TnUynx43u&#10;CMGS6lMGZN5xrYNldJ75MQaGQi6dz61WD8LCsadUUWzsyljg8r/tWnM2/wCHH01SWduB7o/qe4tU&#10;buBxjx9xeB5p26ewwu0Q+0NzHgjPkQd4808EenGhs0cWeA9z6vfQF5OMbazBp/DWYi4c8A1YNyEg&#10;Iw/UIsZnDiyQEcHs9zV5q2AdSezYDdPmKk1hJ20y1my9BxiVds5iaQx1ANyMEcep5isnYbZ5ydOA&#10;izeXs92HuxgW0y8nkxg80cY0/o6m7ZGib9QtQ6DHwQH1ictacS2zsQR6cfLuLMZfMHPOg4+bbVkm&#10;k4evGwHMYCpDrbdw09qnbOrqH3KPWjPcjHy7qA1pOBxkPBYtwDWG0nUDkPs2l8P5FrQyEeNscep5&#10;i1EQqm2EU2bYo8sNrEs3adPoIPNuLJhQYB411B6xkj3OfHjg4CLl1u47kfAu2gcWrEnmM3baGJfM&#10;MGdH284u/Oq24l44B5E83Z4BXoONfHISwEmy0nUDneQRwdNdgMyOXLIBg9QV1cB0vMCBcr0a2VkG&#10;8koIOZ0v21z2USpSjtOX/tIBbzQvJju6fmIbNJ4S2cMemt4bytsa/eBntdXgWM1RTZAkvQeauXTU&#10;06GahqlFDJPHNvdoz3IB6qh3B3McHT6ihzC3BreWX8ihj+7Y+5zF0CIWycu528adL5g2t5/9xqYz&#10;G2147HM5d1ZWNw5g65UzMJo5bca5/NYx3lm1CyhvA7bYfSwJ6YNx8cHU6iw2V1gN4M+PTtp4dUYM&#10;kZy4OmuY/d+WavrlRtk4JgsYD5yctYdtLmmAdkyOjnBY22D9MizfaRdeDvWNYemRdRisY3TXRZiZ&#10;ObaZK4JjyeWrVL5Xjlx44wctZjvBArYKTmm8yV9B3xrrdU1KOYQ+wyZnMxhmufgREjwZnJ8aEVBK&#10;MBAGRduzvMj+Ma1NU6exmhEAZozx8Cp9vARXCaNyNiAjj4CCVbmBBxqxJGJu41F0JTc8bGkL5mYG&#10;fpkXN7fmq+M3BQk9xDkjkEypGZI8ioe53hrTnhLzYGPylTxjwOcC+CSrOBkgJn4Fbxysjllk6aJE&#10;ZjMP6aJSMhAk+olOeOoKfLx6mdacN5/V2BB5pT+peDwIxT8jcvCADBqR3U6E60KDqL1e5Wygegcv&#10;OBvq/t9xb9tQqjdpbZv7xAsxo+i3rAZ8GnAQX5PmTNWby2bZwcxGTTaOOb5xUhH9iM3TLzBrPasJ&#10;gc5OBGJwMkAz4FWyPBvGQI++NCCNwnFuNkCCM/MVJmEr3Zzn1FZN3x5I+BDezyW/MgXwCoOCjuJk&#10;DlyEmRGI5BjJkUslPuQjS7kjqC+Sfaw5gEBs81IB6auG7yGcZ23H5a5pcS8iMSveYODjTqPpiLjb&#10;GdPkZvfcXVFSPBuaYO25ltci03VjmAmB5qQLpwc0ZTKXHjbamkoXf1DUS/ZOJ6kIS4plL1IQJMCJ&#10;PG/tJ8fAq3NJfuBMaoMw3Jxccsr0HUVJuYEeoeqBm9mj4Ep5L8BMECncMJkvngwjBoKtzBxjKfGp&#10;jOXk8hEpgzsjxxg/EKokJraX7tRQ5g4HoIbOJfj4OBPTS2EmONEm7wTltgW0gy3Gb9qbsPAiUnqB&#10;yYmA2omagZjuIlQ8rHG5xq3aJC+Mxto84VaqfGOAmtdVDeaJMcB0YZzBzHY11+hhqhCaeMP4irds&#10;jzJ31p1Hy9s8bA85Z7MJO9YTY8cGnqqB5cg6E2XtyRynHGAuMfUVJqCnyBenNy9VdObI5f2lIQXu&#10;PmLN9qDcbNyCDzNVc+ib9rrPR+YMYpePjsMTZs8b04eWtU2Ls7M+PB8JZLUBMGsFXzYvOL1RgjNx&#10;2k6b2XkXIzq8rHO9hy8dvBGnuzxwWMamDcYPn6ahzTWHZg41wqT+j3pK3UEnZOWR8C452gU3gkJz&#10;R84bq2RdpN5O9uZ9SBY/top8janJq5DwEELUW1CdU44TnPGK9XvYcE7wRmQ8f0v21cJfVBIxggjt&#10;LNyDJHwdNEuy3MZAOYOSQq7RybT+d0urNyldUECPHYuXOZcXLtaNxme6ILdxXaYPHLDrqqvHG8ts&#10;aiSmoHOtMxG3JBkjUxuMZshjqYRwSBDXDPHngWkRUlVmjeyRMs3Da5yEeIzx8aZbydtHwcapEFwp&#10;d5ZJjg4Fs4qkcBZ+4qRS9JkC2vcyBWScDHAM8EYM/MGRcjnoaZGuh0OMc1aS2UvXbhsM0V/ItTYV&#10;AOMePuLigk33YitUrrHFYgjOXAuJynKNu5waeB00LmCrbPQCnyCeS4EcGpGPTIg84GMJDmg6gtRU&#10;/YvOCPGT4Pc5i1pwzxtjwQeVy1JDS2NtnUUdSqwzeTyfeRnwcZNVLsfBrcv4aMU24s8drH9JWqaN&#10;3JiaNrUXQOm1ESYRQ3lPtnNjBaVVmFD7zng6fLIjDx49Zksxg5flp6T1Bec4OXB+RRXSxNKvMCTO&#10;T2RngjukuCWSzhvNpUQ8AeBbxMLkA8cB+Xy1Se0HJrF61/rToX9QRNSc0ziqJjA5zntq1U3ON5cg&#10;vcZP31oVSUnKX7a9Bpx+YqGOnxs7EcHTtftroUpiNVt+6c+5LlOOkKTmjZsSybqfCRgc8wOfcGq3&#10;J3DYws/GphLcFiPmf415VmoVbbFndQn7IHriRkge7yHqLkyYT8kE+fQR+auy3Dcj+XWY+c35ZFxr&#10;OJO4DVWfU1Vu8lN+Kw57mBP0y6Sdu5C5BHGC4uopO8/qoGgs3l8vbPOSDONWqXyuda7bl2+oJdi/&#10;NKbtkaMY5RMnk4HG2BHGf/As3cOBueSe59RVWtGb2PPqk1VQ5eN7A5BgVtNSrDLc5rW1nRVF9owE&#10;Bg010Izb6d6DjWb0XT+NsCPvkEtmkdL2SAgj1IP3F58nNKbkDukwmqiFbqCR7yTHBqXBLPZpSf8A&#10;V2sfliW8TB42lRMBuPy1idcVxjZHDBaGblJ+Zc1fT1iU1VSLDkurG+C+srmBCRjVqqiYaiA0uMbl&#10;zgj4F6PCd9lsYecO3ZQ9T7gkGjBdWhU/Te7Z4+o101uVN7G2TYYHhj3IObbT20x5TkqHZDpxkF0l&#10;yTubVMb08f3jrU8v9MqxkgzeT3Ajz6kA0iTgbMl6A/V1BrN/tYSMhwwcBEyzuGGihttgm60DzRmR&#10;+5P8Qty2JbNTcnHKmwMYM5OYiVLyttAO8bju6aZqhwSBtk6f507rXN2y3o0xlWGe1ITeZieCBASM&#10;70ufR/8ALlRiTuMcxfeO1++mZo3chvwR8Di0uthJqScXN3XFDb765Jn4xpTCaYHOP4VtWTd9zKA3&#10;MgJ01VZpbNYNB9MiueQB6l27mavQB/UXS1zBuIQ8A1iex9vZcvo/L6i6EHuVwBu+ueyXeOoxm0oo&#10;c4nDmN70sfmJ6XtxzIZ4I0BrBmOCYns8dpQ6XI5jsR8zVWZ6s8xY/rfLLsOXvZOQ5mftDUfMGrtJ&#10;5o2mQz2dOPyypSduNzv0EYMhENl9Ntt55+7mHy/HGtpJE5NRku0Cjyb7vMHUWYt2bmBz+EtOqCpH&#10;snnR2b9DbjYxAGDqQXdRFzlCNlpTxtyuckasgyFbDx9zmpmcOGwR3oNRWqj5gyglx4Hn8RZc1ze5&#10;05clKu2DZXNMetAs3qR5jmOdWqcW2bk8AdODmD99ZjUkwvOcffWnCTbuGXNdXtmkSsYoxAN5fMWq&#10;UnnZZFgNNuCRkBBHwLVKfqCyWzy4LqjzSGjsY4tUvcf1sfGcQ7atX/DubVm5PNejyh3Vg9WTz+se&#10;fbXclB1JJYKYAGA+e1aSOtbBix2LLYSVNa+w45nk87BlL6TuWNw13TXMcwJg4+NbNtMmF6bPo7/L&#10;0xqh1hu0yGAweO1qLp0dr+45h3d2zs7YzVgxUyy6mtbWhTR5jGGMXUXP+xNvjlODvj5a0Nm4cwEz&#10;8Hlr+deZsGpeRkt4P46+J7DjJjmRI5VJpVBIJjZj+ok3rh6zcgjg4NXTWZVwTs2os/UErhNBNwsg&#10;Y/KXVJhKjKx7NPNOZc9rWyP0nR7Ml6w8Ce4EgloUvqDBk1SQLlfZ3Xg4HO5x8C2wlyMmODqKDJ4W&#10;1ppwpu0aRMJwMwzwQLH5xOCNiWY/4iDzCrN2Jk1I7X7GNPPKfczgd6PTjGL86uhQlK7gOc1vbMB2&#10;qEE8lJ8F3GNc3yeR74P310tXEjchcngjBcgtLDaT0SPoIwL1TCp2ds4XJ93cK3K2+5vcEa3ik/vI&#10;DX7caweePCGcq+UfNCbtZj4+ajJwmsUJhTajZqklY4CAcwcZFmM8mGpjgOiTipBxkPBGAqobwe/v&#10;cnGRJxiWqVWwdk3Kb2zTtn8n3lzeNwLqinybm2x9zy1gMvmHYjYEEYPqWlpFN0/Npxn6K5HM1dxn&#10;wnT4y3trLVUlSb5Y3PTjGtIoeVkfkxv+NTB0+yYNgdSMaPMyEMP/AKS8+/eZVtazp0YXzGBiqJG2&#10;3I9kHS5i5vJUBJaPBfKt4nBHO5HDBp3BaazF5I70usm4+Wu75fmqkmLk0tWU+m6oI8eggNwXVrVY&#10;S8tvAHU8xZ7I6Xcsya34ZFfHEwIEeM3TKsTn9PTKj1juX/6hxntQZ43uCPjGs9peabgQF4FyDqK4&#10;bXJwNy9xwLDd4JANencvp/6fHOFzLvtZaqkcMn82ss+Ai1rYvsfG8qcED/kjXOry3Hng411p6rc8&#10;cxzY97gtKPmxzo2KkdP+Qt5Tq9YR7DVdpmyeUvBnjYezxj/fXPcnjm1MFDG+AUcBOWRdXV3PBhvx&#10;6uouTprtHI8l55duVyDprx7krIZR0fXgZuq8dPS9M7/mdMW6z4Wm3M9ug5OQEbk9wJFidebXBzWq&#10;wTKA+RY+9peYmZHNHp2+mpknZtoJaeA3H5i9OxnLOKiy+rX3Thsnk8hV07PhNyG4bTVzgCcRN46a&#10;3LZu33awGO6OPVXItNyfeWwHIdOMZeYtUZ1ZOpOQEEB7ltafMCGsiVrDCza22MO9uwxvGx8YFx1P&#10;HD1nPnwQn5fTXR9H7WGz+U4DaZhi1Bl9xcu+mrGz+bTWOPjGVeI4XGS1ypC3x/cPTs1k1NVHrNck&#10;jttGz9OPT3hcr1lSbcN8wfNW1u272Afl+X+2sfq07kwzwdwar5US1c7XVT/j1MzP1Ni7hhjgeBzZ&#10;g6iZcN8FhGJePHMQQG6itZ6eb77nPkJy17jLySo/xnmMOFYU4bgkA0Sl+8syZFap7K2QSY4NRUNx&#10;OCdxIxs3qVWD5sLpmmkUvOCQPcca6io/ZmOs50xjsWwD5nvrjOk3hDPV6fbJ2/YMlYx2M7jUITwL&#10;hOf8y2Crb7p1vKcJUlu58Ju8rkbZgywBBbC3WKbUK4lMkeg7SPzC6Y0tpm1gkkHkAuPySesNoRDm&#10;glRXHlkHwQftLzfljl/qVdZMfVwnaZnNNt6eGj0uI6ik+2SnJq53YJ/4SeqCXtnLbBB9Vcls9l9a&#10;S3R3EreNEmdL16Yhw78UcY/irtEYXHxm2R55z/W5Vu2yOdpbM27IN+Mx862ZxPGznr5/iLiynNgF&#10;Zx2HMc1a+ZqFOrt/wMq8xb0c1a/qRrMm9Axv4/gN9KsopXYLvWDhk/bPoOta01g/2XmLkmOA4sHT&#10;76uzjZvMWBMEb65HyyfIr5I5eQI8cfB5i9H5STWr8xw3MFtu4YnL28xk81wWMlpbw32iNo2VlyxK&#10;ONEiDJrx+XzFT6kIPdsFjIRdQ45gzGabRBmHZDwb1dVqbzQj+bY4wfFtrK27cYRngjALTLcWhfay&#10;XNhgg5cFpYmTTtGnjHVN3DYG7dsYisg2+7DwfhrPZXMGUbkBmx+Zat6q0JwPvrxfNYzdPVYU2wmE&#10;cD76rZBjNYj76JdoNrgII1McMxwWI1z9Jp3Adu39pBBHwJ5xKyOeDjGVWQYxxjzp4Y+t3EJqqrGm&#10;YuGZGxM/4aJNxjjHn/hKZUDfTycd39xU+TkJBfgj0+oNW+pUtVYR9a62suEvl4gkyJPCENk8tTGc&#10;01M6PEbjgJnXPepajU62wPUuz9mzok4b48ncUOTuBhHgjRLePGrU7QFVmGiSzAoZCDNkSnEwGYmB&#10;DW9uC/j81aiUkTgPOJgNmT8JMy9xvOeBQ54zvET8nbkCPAvMua3K1d+vhLYRY7d7Rj1DDFpqnuGe&#10;4Pb36imTghAkAaD8O0rUMg5q2Pj0zEXpuMcqTE3DFfttHm7cZieZAPlpdnj+og8jeEZuTszacfMG&#10;RWTqrLmJqNRLrSG4Z4xqGMbmDJ30feD08fLjGnWZMf8AmKJM11QUGYzT76fHp9JHmbwgW2CNQ60l&#10;47d4PO+Gs9HUBQjwG04/iroUJ6lJluf0zTVCTQhhrMawk7mZWDdYfLINTJeMhs8B8nlo8znGNyAJ&#10;tPzEhyembYsLupVuFbpOePXL3czacY10tvBIGywevJORmNjPmANZnzPkWkSOpGzyXANAfmImp6lU&#10;d6wQ6ptbC7S8mAmCNEXEePJAq43bk/URJ5MBhHejUToW0WXVg0gxtv0lidUVIyCPBBzhqZXleEMT&#10;AwBcjWbjot6/JvjnjXW8vw2q3JBgZOa2TtrK3LyOJxMbMB7YeaQi2CRy9szHgg6fmLPZO4HLXNn/&#10;AClcCTAhugu0mp6kxU7QeJPN5yJ54TTB41W5HbDfx9NEpg8x5w9Nc+5NTTTTulb6mt1FMnkv9mAa&#10;DpoDOCEgJ74+WodQTAm5YI+BbWFc1suOZeTRUp5SawZjjc4+ZGq2zldmwaxcgVkcPN5ICOA+TlIb&#10;u7nfcEHlfsL2JB5mXaaNx7lj74xXVyLUE4E5JjvrpycEGFlg75FyjPJeNs5PgPkWJO7ugzyR6XvB&#10;msfEWnSMmmfB9NYnL5gNs5Bj1F0hQ7htGSzH1FzHMG0beF3TQmcwcxtgQdxDXk8JGSzGfl6atTeT&#10;to2x44FSSSMkBD3uP6udclCfadBNTUEm8wsk6uAiG1BMHPJg4LSJN5OS3n4LqemkrHcycdpdOmru&#10;GK63tlJJc1/iK1S+YMt2x/3SJfZ8XHzEpfS+8kyaa5/JOij4WMcDZo4vOVMk5HIePpp6cU29ZkBB&#10;zNW7pLQpfJ98sYwcsX764TJuUr+w6eFCcQ5XNLxMdi3H0/kTxJhjJjsZ/M/7U9u4wucEHGjw6bx6&#10;0HATqLMRSdAkTMmMWRQ2bMkHtMZ8iJNyWR2b/wCIkS5u2CDqFtW108JAlziqkmBN50TlHGMumRWS&#10;R3DPQQQcFpHpRQ5DDPj4FcKbkYw2LwM9pIyeTiRlDoWMa3cYGGcvbQDB4xpPB6eODg5iPPJePuKG&#10;8bj3Y8EC5K606Ez1uzxkwd/mrGdqk8HJ2RzQHz3bVvxropwTA2yca4524OL0p1gaxNX/AAraxkLq&#10;ZcdfyHMZl1UQzek9sjlsMEEfUXQkn2sMnOe/0lw3S8j3/wCcd1VVxNHstenx6cF1dbk/2c4+a3Y9&#10;1pyMLmCXGVufCekE0nGOXHMsBJVBI3N6xy1Vaf2ub+2AE1rTTzwg+cHgScLy/wBFtsQPyea6ntmz&#10;SOaXpdg8xKaW2A8mpH5az2n3hAuQQR8HmK+Ek94hzR8ChdCraCXWqDzfWlwIA8Y0Sl9NuYBnDHaQ&#10;2m54KW87jWhNyDjFe5dxJc5sY1EUtMHqhmQJMEZ1zHVE0xk/hLftrEwJA9PriHzVyK4Jec4++Rd3&#10;i0bKGHmPM34usPSNveJn4FsFNy/eXIA9xZvJyDDn7nNWtUX/APJE+vk5f51p5N20GL8g1SXyuyS9&#10;HxjR7fBm4NRU+oJxZ0Q6arY5o5/buri6bdw631mpW2apvg++obiYDCTBAfIs3I8IbrplvMLxM/GN&#10;P6I++sy1PHDk1+DV1EhzDdslgpI0Sk9QDckBjRKYPGTwmCD+Enwk2NrZHPjnbVnUDMnqQgRqyN5p&#10;esfS01T5OzGbncd3TVkZsyBIeD4qRMxillsKa0hzhuOPOZKX27iVQcvHGDONB5HvMbnAnQk2qEP7&#10;puUv+7YO4NTG49T3EBlbzBo/+xWSXvBxkwQf+9ROxlp0MKaoGzjeXliDuLDagptsG/HH5q7A7D0z&#10;9PSWG1xI3MBMcH1FpowrVqB01TTm+2SBzZg6ZekultncrvD1tSNYbJ3jZm9OaP8AEV8pOrB7z7Nw&#10;DXJcwOdGSJhVW2G2dn4CZ+BTCXA2I4ESlbgbkeCNErY7a4X94EtOtTCA80cFgGDB5qmS+aEjvh76&#10;qs8mGAYMCu1NjxjBBYW0h21YffOLJK5f37HMTzhvgVjAMcA0GfkH+2ueyeTiGjD1B9tEYI00NIa8&#10;3ycNtti5BdqK3dUwYxQZE6Nopu7rG6zIKInPA0AEiDU7ARfO6EWPrpJk6+nxjbwbALCpjQGNPjZ4&#10;0St4BrYxmNbbYwS6YQY4MZE9G3TQiaiMiXTwv6Yhza/AxKv6fs2HgQctZ8SuHsDY4ZaC3Ha1CFXQ&#10;lSNxmHgjVJHT7Yw3wYwZLWovYeWeYK9thjZLGdTpYcu0uRk2cncuT/8AvVk2Xt3s4bVG5jfW5eN2&#10;Xdm3jXNI2b1/U52cB+XzPkXXWzdu2c782D0+ndX9Uwu1Yw/n6b3QPVGjLgBbHuRkEW5pLmmeS/8A&#10;q48Zj27n+BdpV5J9wzhuk0tQY1zfUlLkNKdYHLKrXO2gSVui3H9XY7HMtFWY1QzKZ6c0fAuhKPo9&#10;tHLsEAMnmIkz2X7zfCY+T99eb9aqNKexh3fRNbEjrMlptw5DKX0DYBVzfVEwJvODS1F6HPKP7KkJ&#10;7ILkAxaa899oHtL05oAW4F0+MyapPbOYyeMbG7gpePGPn5ESeEH/AOmqrJyD5Meorszbjc5AgXUH&#10;L0l2ouaS5mP2m1qcxTJxtEGbRZg3f4iUnoebP8kDG3B5iTjZeWBzrHtrhMmlVth2mMtqIcjnhJlw&#10;LZpXcba0arcjptkzGdsHnDFd/wBSvhG44B/U/wAC4uZu9s7WEmvuC7Px2II7pI1Q6gk7l493YPT6&#10;njVwcDwWDR8ael7zeXOt/uBcW6HU2w2u4qsx+oCdmkBBH00OezjAyvRgUuvJeR/NlVXEnmL8gJaE&#10;FuBuupRgeoo42HFTXVtfWByTAgXv1NVWqaTzdpceDvoPVkvZMCYDH/DQdxUDZzYggAXTL1SrrE4x&#10;JjXVA2V765c8hXxwze7tz8hNS331ZKfp+YmZXoAfeC6aebyskDl9e4xomzTThQmmVt5GUPtMepbK&#10;lvm7OcfMWhTiXuX7LIDOPVWbjeezH8Y+ohLup7hFNhVFqk8vI8Jecnt/D76uErqTHkCC3B+dY/2p&#10;ZbHwcf8AIjFDjezJyCDl3OpaQ6EJQ6rtmhdjkePd5NpwdNdFTR4NtIQWTisrE60bkbMgQQXR6v8A&#10;ItI2fy8cybHCb9RWO7VnycJYju1kOi6Dm1SPTmjut2vTtrTvsHLpIOz3/iK+N6gZSplZCcWn5Syu&#10;aVI5ckvavNXj0zJ5XJS5Fe1F4T0KEiBCV+ZprUrkY34wQWMg1yjUlPvTTGo4DXSW/N7i66pecDCy&#10;z6kZFSXEnGZzPP8AzAl0PIuTqlVsIebYSmRbFnCrOVj7OfRwAuGuitqt7mSWstbjIXlrpCYUvuF8&#10;MCxOpCEMOz5el78a9uRNtPJHQqjQpe8I8bSq9x3baoe0xuN5OgNm3T/fV2pdu2MUATclu1uoC4k7&#10;Z5U7GAPAPmJDn1Kew+oRa4pMrqB7TcxBj81b9NK4l1T0we8e2a6qTVlF9pDx9/y1ibeVzKW3wmXn&#10;9CslufC3hOt3YP8ApcRnpLYZieCDUtp4jMeuhre3vKuxJWP4S9UQefOK3J5xuzmzy4FrUrbj33q4&#10;PMKsreM2QS47/LVkkdUDc5PLQ8O0b99rMd+PuDFbtqtzSYCjsQavxFWxvBR5FdmcvG/cggg4yKJy&#10;S1LjH5hMCRkzrfpPMCbkCOPkjF1O+sZeSezMbMZ7cA+YrUOeOXJAM4NQNq77+RRVJLbXHV1FsyPG&#10;x4DAyXf8C5X2gbP92enx8F3TXY2zP2mS4/1FVdpErxueRnIJcLCydWQkHduhW4+OciyduNm5wWF3&#10;hsTmAzMv4S5dcUWS3ku824ukNibMkF+CMGdcv+03diWLLOUktVLOiht72floDUk03NkeNXAY9TAs&#10;r2iTgbZkfB9ReMYWF1LY62HpE11ajK2dYOTEwfqXFdu1CblkP8Rc0s6sGZycPM8wiu0nrD2bBB9N&#10;enO5ZartoOFTk0iqBw9ckBg/TWS1Y4JHfg/FWqDqyWwNj4NSO6XqrN5o8ZQXzcyPS+Reqcv7Suwc&#10;Jmt0A0/NCMG178JB5o8JGM8fLgRL7WCjc2dxF+KplYTRlGPBAxtrrrzmKQbs/qiSydyczwFy3qjW&#10;zS/bpTrx6AMACt4CFWe03s3ks1l28mukj0i83Ar5R+yOlDTbB2UUkA/NLGuKzMzHsbIs9M7TCwpa&#10;1R63m5S/aRKYx/frcHxVyv6wFcNjEPA2tE0l0JNNk8hMPAzYlZ/i41xztk2f9iEPBAe5BdurMwvQ&#10;dXtm1mU5DpP0nOsvZ7+9zrrSk6Hl0cuxxrnuk5XqbyY9uAa3hxWDZs2BA2fC5uppZ16RM/pnlaHV&#10;OGXknGzvwWBahbiGzBnZJej4FQ3lWEjc44z/AIiecVheHnOstEJtptdck0iRjvEwQeaj049jsa6o&#10;ezOaDcucEenc1FpE4cNo3vuc1XUkPW7wy3eYx4IOP4SDzz7sAMfGRXalyNo5ccxvN6SzGvKwbNnI&#10;AtgXI15vTZLrWdrfUoGzSaNpa2wd9YzUFSPZk5PBAfIjDyVvTe0vODy1W5gPTXQQoSl/q4jl5rms&#10;FJ2Yw549SNaFJ545gc4/wlntzT/CR6n3AzOQQQca6GEndsMxztqs2bTc2MfHzUNbuMcxBHzI0yNv&#10;jGCPo9RJuMe+g/hkWpN7Q+F3Tszs8kEpY/S/nXPdWPCbyfB9T9ta1PKosiYtoAXDWtMYljM8l72M&#10;mCPTucteLYa22RYej5PtbZz3tA1s8Gms9G3wDzrYK0GPj7iyUjchh417FjOyeY5TulPmjjVwKySt&#10;xgbYEBcM8BEZZ8tWvMcGTBU8ivkwbqkvB4CYF9GFwpeX4+NaE3INsq3S/KTzgngWU7daXIdUo2yR&#10;zAYW3vqh1A8xucf8NB288wDBB5ah3COSZNREKEfOttUQ3kwI5Hg7iZIzIboK7SukycZvxFMeOGzA&#10;n01tbSyIZlbcjYa0JnVDaAet+GsrmlSCjv4FQ3k0JvKzHJtPvWnUX/EAe7Zz5PLEs3nFUb5fs+Vp&#10;rGe2CcHcUwc8wDweYokYyptha7NNqrGZhnHjVVcZyY40eI40lW3BOeugQZfcGd8wKYN4O2gJEhp4&#10;kMNx486mEGPgQ0ZMCTfWcoA0gdPjjbKG8pfUVquDbNgY+NMzScaePzEi1xqFDJIyQZFDJI9RXAby&#10;8pjhJvcO2ikuG4wj99Vtw4JATIr48GQxMcamS+m73GnXfUEU2lJZzR7BngTLyoCR8a6Ep9nIQtj3&#10;mNxZjPNn5IxneBBopKHRGj/Vm0Z6OcD0IPLQeYTTeXKu32DJvIA98grqrbynyNs600UkNLgbu+Mi&#10;MU+zHG5xxqtjG5gzowNwSAmOBfoWWSVy/G5PArhOJgOBlgv3FmLeYEgzpOCOTKekZcB3DdDRs8am&#10;PCEjyIbqKkWEm4xhIrV2oSNZ6MZIyK1Db4F+HpJyY4eYOBPdoEjHggTLhujDeV99JHUAHVTzdwSB&#10;THA9RMkzpDxISHPHKJEmDl4POho7aMM3g4FG5CVjkEMjdzBnQg80KHjR5xMxx5FWnluMaEt9P79B&#10;2yQyTwkeRadSbMcyICONZBbWhUuUcGQ2nARKyfDs+4Rp1radHzRxJWbbA2Bcj8xc0zieEgenjgAu&#10;mJzWtKN5UFoxAW95lxYvVDdloQNtTzFz/LeSbx676OPh0/hYdBMepvbMxJOJjHwIO7eOQjxq4EH3&#10;EHbjI/eggXcbJjgcm+wWI4+orts/pt7UMxAzbcZFDqBvgIdXDZHMHLCY423GQVtRTX/ZLFjIVVxp&#10;0w2NkYEAEz4WNB5xsr3YgIDPhLZpeRs2Jecvt4jH/Oj0rpedVI9xhBk6ZPAuY/eBqu4dd6sU3txz&#10;kWpNn5GdiCA9y4sleM8BMC9CKo2bvWAzmeAz/wCBcgTSmiOZicIVqYvPqb3DLyeMqMrjGmiC9C3a&#10;X7K3MbY5o/01ntQU2RmtWPPSz4HHPuhOWUTGnR501gUtuNW6kVBodJSsjlzgXpZsrlQ5cyMb/eNc&#10;NbJ5ePfc67ybThmNkCCD/vX88/tRmta3SPwePh/E9a5GSpSrANVc3cv3Cepum3Mbm8a7ylZJc2bx&#10;549RbNTlPYx449OBeRzc90KK16eiegoxnUusK1S9NuTOcf6YyLqik6YJxxoRT8vE2zx8a0tq+HCs&#10;/Dc/tY6stkYZStAyCQMrmOMCcflbiGqxOKsGzHjXN9ebaBsBHXTuyeQktrXH+IyrVL3GamqVRVjZ&#10;tn8tcZ7VNujdsM7YJ86xnaRtgexjyHyE8pcT1JVD1y5PHGe4vR+WORZTdyQcbmubPLWbBWG1h6/J&#10;nOsZI3czVz9RKXy8hs5lvFH0/jJk8rqr1SmJiFHGbs524UqR7L3MfADORbvS/q7udCN+tOpc8ulu&#10;sY+QYlcJPX7d45z2ubbGvP8AM8/y1qf08c62FhYnmEyl9kcpCTHGDI3WkUPJxmm2jqBGpzaYEftv&#10;LgIr3T0baXN8AeNeG5L9oeQ1u9P79flPQE4yJ5ZY5Wz3Ztn4/LVV2gS8b+XHDGe3B1E09duA59Ui&#10;5W2ybWHMA9zbcfUU3KkzLZHII0jl2ZmqjRNwwepG7ZtOjwNtRPfZeYuc8APxCqq024cxuTuY+PqE&#10;KtU+3FkfSIv7BQlylHhTnKa0Dyum8BLMepcWqN5eJt5Q1kriuHNzRBnRhnNHNzHHxq2pwm1Iemkv&#10;xl5GRHpXbuYAgyfCEqSSYOTEswadxadR7wbbPY5aeIuNCp+VjuZwW9JXxwOXBbWYAfiKtjnmPjAh&#10;s4qwcA8AQXI1OUAGeNyR8AFVZOMjO/GbUuCKjxHhI2WOPT8xVtw8IG/g04PLWa51u2aSdoDziuHs&#10;GSDTt9NB55Vjl4PB/ddxU+qJw2gLej47SzF5VmmeCA/MWZN5fUztxxyMpV3DRG1QON5BBD5v51vt&#10;PjI8Hn41wo3nmN6u2NmdSXhggjXmfNvKjVp0416aG1hcyq3cNIcUuOMePV/nVbH7G5BBy4/iLeJO&#10;RsbgTM0pNs5z2M68ohZl0ZtciOd3TarbMfcVIOCx8P4WdB29YEckxx6dzlqHVlJuQuceqSBZ7Ixk&#10;je47FsJNMa9owsKI2JYs5Ga5qmnUVLy/GQBoz3EzXEvcvGR9BKRzzAPW/DRiYTwe5ZFxeT5ml42X&#10;X05qJQpqjz9rSVuQ5I9TzPkWDzQeoeCAH012DPJc3eEwcyNY9MKbHdx8teuYbnNTFbhxeTxhyjPB&#10;kg41m8wGSMi6FrSR7txrGHjNeqYybaqw4Waisqo1Mbj8amEb2UIIfUWoRGsyO13FqkrITyFhsjnl&#10;laRL6kGHW5nw1luHJcXAkrxkxxoaRvjJg0lWyVBvJESZ1JueeAFyPzCoHXGkSfeW3B00SJUEubc4&#10;5XEf7iwd5Uj1y5znV2Z0+93beY0n/UC4uxGblyPHY3eBaFL6fGFtgj1IyKhyshDNsflq4SOcEMTW&#10;4BiX5H3BJxK3PB5iZo+Rve1gQB07fMItabzhs5bexsbelqEQGi5W9czGzHwdS1wKKY7aeWwk2tjm&#10;nTCXjgvxmPy1yXVjjuQAyEXdU8ZjDJcEfU0lxbUjcjlzkBbg5SxsK606DNJMfGNyYiMSchN5wQIw&#10;TdmfADpIOMhAl8u4tSam1Rz50tL54Pds/Gs3njNy/c2YFVR1B7SCCDg6i0IjxzbOGDTXm6cKqFLs&#10;WdD1tu2Q5fK/abOklOHg2xD7t0/51dqfk5LeC/bgGlPJeyt4LGddCnJq7YjozB3hHNvBGcuMmqg8&#10;vI9gJgCt4kdJjc85aFI9m4oL8GktLrYgjonHPZBudCCP9RHiOCBsXtTy10ISj2wcmkS4qe8pttG9&#10;Bof6En7KW0uMrcN20efzF0JsvIVnTD6MICkM4KslqSTjDfwAFgGVdybK3DJtKZUw7KFvQxai4znP&#10;JqjRY50PLMOyWKj5eQIwR2C4+otaZ7szbHMZF2bneXFmC0S2jxwD9I8BQrxB2TVJaeppVUcmVJXD&#10;mWlvbjzOmuddsDd7ULIEcZxDjIuitrk8ZOSHbRgtwD8vjXH9STzdmXv+WXuL07lKFux3rj+8cbn3&#10;fiF/Kc6s9n42z3W1I0zUkvJAPIocw2gTEzk/K/SVkeOCRjBGbyl74lzfMPHXbrjH5fJ3MZPLgVwJ&#10;K3NvkZPMTze5cwQWl0IzcUozlwDTI5XEdrl9xIdNUpolKTK6Lp/fCbtB9UhPcWzSOj5cYmDmRkLy&#10;1Q5fVjZ4Q8bNiIYenbSk9aPZI9BGFjc6uohznN7YX1Ho1Qfq3jNYcxn3e3peNXCpNm9MU8y9pBvF&#10;v4uDHGuFZx61G0HcsAT7vBa6YoFzTUG1yq5qT2l8Un1UlLs1TX7nCQomyzrSsKwcwNj9lSprLw+Z&#10;41zTNHD0zk8cZxEjVPl9QEjICNzdJ8NaFS8nK/sRmPbgIW7bTt1fcLk7pfKfcTGAYPh+UtmlbdyY&#10;gG1+3APmLJSOLJMAQfiEXSGz+RkbSnfHnG45fuQLM6K02kvqMx2mVQ2bNjwQHuQWtMhe4uPx1AQJ&#10;MfM1VpG1SoCTKY2WwMg9LSWMjbk3nBHprapUpRluda0uzOYYBnMZGKfH2k5BoZBoa3ZuX+QOpGtC&#10;puRlCUF7prLmOSotSlzTSOzxQWII+T+4qqSYe06P4iG1RUhN53ODg6g08zmA4Bggg/8AesXdq3Da&#10;vV2wwMn9bAcx8H+haRNJg250YOksfldx5MTxx9MSu2m/yQHL8QiEpC4Zk/a1VPcAbo2o+YofraVA&#10;yltH05Jw/FKtmk7htJ2WAOp5lpcE+s5UhH8+s/8ALit207GJbJyFnyqHO+zRJH5zl1m33kq6c2Ly&#10;ey9xwakfKXLzY9rgXa/q5uGTNtNXJtSO0upyjdfA4VJoW0gnZtKYL/MLa01zfu+7MsfmLZtsDzeS&#10;MYPLFy1zq4cE4IEzyR7yyDJjHggQGeTDowdNGGbccZAY1DqyXjjJjCC3AlIHFJ1I+M6sjhwNs2ya&#10;huogMvl5I3ODzFfJxRc2YEsxgTfOJzN94emJjv8ALQdw4JxqyEbkbZIOPqJkcjcx51oGeB27gnAm&#10;XjMkaPS+X6mBac3p9tHk/iL831H5oOe+z8BFcBt3ph4O4tUb0m2jJnTM0l7ZsPAHUReloUGY9l6m&#10;stapNmLeQYAXFm5OYt42ft8FiCAFyO1pk8CRNBBszOn2TBlv8yPcjIXl+4mWdQdvTY4WYLYbSz2p&#10;G5HL1iwCct7qXFuWzuk+wb7k2pGMtvS78caKTSFQcnsvX0EGnGQWo58ECA15OOyiYwn+8cz/AAo9&#10;L2cxfzE+M5cF3UGIXcUPao8l0b07OWsbkBLVtWohb24Btnq77Mx1bKX01c3SRjFa1ODGsrqCtNwn&#10;U1Z7jrE0lvHq57WGVMSHs2ZHEPVKIY/cWbkmDKd1pvktY5BlLb/6iihOb9vjsR/aZqdzuGG7VKDb&#10;SFsxDHqPXntJPcgWAuJW5bDwcuAmqu0pgNtHUb6N4DtCMgtO6srrym3LmY3txthHy/kWol1u2aRl&#10;dNk3Zsc1/Ja/fRLZ+4bMHp3Meo66Y1cHFDtgsgQG09K4rVsD2f7+R8/j0wj0xkUTkqAu1LvJs/mJ&#10;8HtBiC5fg+Za1PJXKXMuBA/tOHQ+YS7owIa3bsgtztmHs4bv4zr5lzTtY7S3bc4zlHGTlj/xKJKb&#10;W7ZQAas20EjmO5sz/wDlhk7kEHw1W605YMZ7huoqrQ9D4Jtjc2iW1aqkbkePc4LekruiqbYZbjKy&#10;N8CMSuX3iZEY+z7mPPADIj0vle7F8yNIe8jEOXkc2G0GmEa05n7NJd55kfme/wAKzcjgjbJy7ihl&#10;nBDEAGM+iP8AnWK5w7rCHPHBHI8Bj3LfMWekGSC/4Fp04GJsyx9Yip5B3m2D9RaaC4oYydzvkTJG&#10;+DJ+ojxBiCT30y8GO3kUTiMDt247mdWpmMUGf9O6qTvCeG4JcwQKcnNC3wcHAiXbGDJBp/4FmVwq&#10;It+Wv10Qik1pnOBx2MZ0e3gZs8CxkbggVapfNMFjxopqE0FqcDLr/wANQ3gyR/8ATUxu8GbPGjG7&#10;jQlx9GaTld4uC/btq4TiVtoG2C/c+IhrN4Jtk/TVJqSqCXLPMjTku3gIc0mGAmT9RDZGTfJiCPuD&#10;5ap425H5MEC0im5eNs5Bg1E5z7Rhp1YTAgWxzR8Fq2uY94I5c44+Ba1WDgjwgIOZbVbl8jJxxp6d&#10;pRoAFnK1ahyscfJRgjdtAMEEGppKGS33DpQy4GjZ6mS1gS3fUwQcCsknl5LaPDl44OPjtJhjOm+W&#10;UMcjcmJn4ENI3bBIBXxw4wZI1m7wnx0AlInBB8F/IobeV4ypDG5jJjgVwl8rmMfBprNclrSyk3LY&#10;vKymegggAJxzdMq37ahR8xeNjm7KE3g5q5voftaTvQc1uuxq0rCazKSgZ6RI7XL/ANS55CZcbIWf&#10;KWo2u4ectWS8bDJHpm8tVuTyvec5l0tMNk5De0vHwh9Xm8aDt5XKWxMGq4gHzF1s2pom8x8cvJGQ&#10;Edjlp4krm0yJggBbg+GtycVpLgt7LCRiHB5hUH/4gPWA7LbdWcHUtC41mXqV5AXKA5HjYxMYdMw9&#10;W4j0jqwcy9mc84fUXH8rrgkfGe2tIJOBuR3oD50noqu4d3CzNe4s6EJPN2JgMBTCVBjHg7izGn6s&#10;ZTL2N/pm6ZFaiSNy2J5kHNRQo62FzBaaRL3HswP4auEwZkctr0AC4+oq3SbMbwgAmWqN5e5bEycC&#10;y5s1SjaS4w0lyAme6nuxyRjPHy7i3JvR8ueZDHtqtzCXuZU5wcyDlqJ2TV5Zp3KMZ3ggS2Tfpp6Y&#10;DbP2VkwMhBWlaqsZy5423kJxXh8tZuzqhk8IeC/rD07aSmbaY2TmqXtnItcUu9pt7eDyeYMivmzf&#10;aZMZk53B++KQJLSJbRJhvLazGC5Auex+wEvQLuoW4rc+I8dm7UuxZ6iTzZu9lrYDxmffGxOoLuIC&#10;4bkNkMxz+Ysm2CbdxshnbPD5LVvUWyzCoGW87y25JP51jTkOZ8B1uLzSm9wz2eUnZLejBcgupmXt&#10;x3MFj4pFpDwm8jOGPjtKkvBtmDnPqQeWuXdaajqh4lNsjDyH/DVJmjdzLR4I9SDpkEtII8ZOR44D&#10;241VZ4QkY/MDaSITnN7ghyFeWYy4qBzG58uPprWqXrQlwHjH01kryX4/kHzE9L95DngXQuxipKtw&#10;zEudGcdXVJUDKZSXAa0OMnMGuY3Ax7lk/UV23wbltgg/ETzOl71g0Gn9VRQkqxpqOtmmSjnAzDz8&#10;aRHg+4C55iuFWUW2Z8HGRTKbovfBYI110JymqsOYdjHKBsneOX+QKZeU2SBye9pmH00NGRzTc+5H&#10;V010VMJx2wP2wAiR+YJaaZtRDSqr9Zz282d74PGE5cCp+5zGjJiA3MgXYEnGMI8EfARB6oo9tNWR&#10;wx9RRZmaqrc+EfCTa3b+IqreuPuL8J10tI9oA3I8ZrWovNp7A9p56eWueDpro+h5gRzLc68/ymES&#10;yLYdPjM01bazoSaTRs8c44NRYDtEcDYE9m4Lq1pm3bBGeDvj5hFyLtEmBN5OGM/VWJy/jPte38Jq&#10;ZqbtF2pecb+TeYONbAR4M1/Hx+WuRaLeEC9Br5CcxdvSeXjgbAvdTUXaZOqMZeF+0qMCqCT4CHch&#10;04x9RS5PXDaZD7NnGn5ZBLcnlPsnmTvrGZxszJr4/wAMifjJqmBNwrTMa8o9zLR5PaGpOp41zTPG&#10;bZs5xwAyLrog3MkbYI/aGpOYNcu1IzGGY4OiQumunhOOEmJqLhR7xlGPBGDOulqbHLnnsfftaa4n&#10;eN9zc4AnuW1v1Ds3O7Ac3y4x8tOei0+wnHQlHuJjJGz5mYGjvWmRXZ43wNsYen01W6TmhJkTc74t&#10;S1/saqtYVRMZVMTs4+Aa5LNQmt7fxHTYyapYzMJpeJjj4xqHNGbJ/rNjoaMl4h/iJ4ZGwSY++NRJ&#10;TUPc+05p2kSMkBN5g4Fm8ncai7GrSVtpqyPHBqXBaa45+5vfprrcZNt2zkcmmppsDOoCQDBg6a1S&#10;RzztId7SHH1FicnnEuN86skrcbs99m5JFbRaCX1G2EcEt44PxCLN60b3mWPzFqjyVkZk1tSC1zFQ&#10;6kZ3pcfXWN5xpv7RyiT2YmNa1T84JGO8H8RYy8cEuHgR+j5oQLnAum8o5M6/ldWEctgQd8doqmTR&#10;nLo3oN807nUWMvHhGBNHgV2cD7VlwI4LpFmUGylxpDyiyWwRtjicB+FxoPNGfs4IzAz8oiqtF1o9&#10;k7kAXOpAuxpfScpq2XAMz04yC/fWJNTYrcNmEYzSbkcA/fJ0yIbXDwZi509OGb2TudzNpx9NZj2o&#10;Izn2lefwuWemn3nQzcnYqsz2aExuTwRg+mgLiTuYM8GpAtOqgcuC2yHzqkjmGoCAK9OhTdo4xyd0&#10;pLhupk8l44JSdXZvK+1SeXGNTZ3JyhZHDHwWkluTr1LfVm0YBRcn3x7gVkmEncwPcCG0uNyzmOOB&#10;aEQl5zyM66B00zKBmTy+9xg+mtskcjssgR98mqmaXGO5ZjBkXThJOyjl2OAAsfmf4VyOazNSjp8Z&#10;jDE5gO82sx8a53Iz3Z6cJl1xOJeONtgsfiLnGq5eQLn3CLgsdOtdI0/maWThVGR1YzwZ0NZzjTBB&#10;5asFUNyRtz/DWXy95qr1PAs9NRwuT22m/Sd42eZOXcWzbO5f2POgRx8BC21m9B0WOZNrwT5/LVk7&#10;cJLZsCA3AtHJ1dtY/GP6Zsdh2xu4gjyAuQdNYbUEnHTc2BMmfJJzBrfqXmg3LbOBU/aBT++S7HBp&#10;rzG6ptZ627dUQ5eMhh8+5bUy5z4PMWb0nPCBFubwBcbdWRxMBx8F3UWZMhbo5D7VFqIMevBf+Esx&#10;mjjA5wWFcG5NSzHx8pUOqOYeDvohbRHNAM4mhAtsnH01ze8cOY3uP4q3KcEcxjwB6f8AjTMnkeBt&#10;jN1F2eFqWqxhxeT3WlPb2921jqq3CMye4rVUBCNiYPi8wSzeoJpgyQJ9NrjnnBjd95zwakC6W2X0&#10;+RnLscYM6yXY/L201egDHpwfEXcg28uCOy2B+on5qbUqs67l9NSrDJRk9p8tXCXuBXMEaobwdkh/&#10;h9NTGbxzxwaka8+mQt062E4tU0b3shuny1T+z8HzqyPHBIM5uO0JVtw8bQEBHfUSUjr0g0krbR8A&#10;M/mIPK5eW5gj4CFVqmBBx51SRzSy5xrZhWiXVEOeNx3M+pGMvNQ0g8dgMYLkfmKyOHA7mcFwJOoj&#10;DeiyRjyHyD5Y1d1ql9wi6KztgGk3jlnMcgLkF3TGtInlSNt2BAYAhwE5njQGTjZOXoL2nH0+4hu0&#10;CTvQkx6RLfmL5SprY7CK5qlbYHk9QD6IOqtakc0vX4/L8rjWD02zJAQ/xCq+StuRtMc93UXQ0Cd2&#10;oyX1lJeNy2A/g+mS2uCSD1Mi9ONtknJHTD6PuXf9xLzPK3JARbeEb4pOKzSaml6k8rHGyxwHzj6a&#10;mS9+NsTBGDIRU9uQsA0flZBx5DcHTT36GYkljb6mRd1ervMBmZHgjPnGuLdzskBgW/bF5wRnOrMH&#10;A4WHmk2xDp+WZvTSztgg3PHHqQEWb1Q4JGT3+orhJ5oRs51j5Ltv9tEppIxzgd4J7i4VO03cO7m7&#10;px/UDzAP3yIDLyYG2OBbxNKLHGI8HM6SwcjPdnJw9xegwnqYo89yaWqaEmbzUxqHPLXZ2dPScg7l&#10;k3UKlOB+xHD3CJ9BHeZKzIRg5vQakCvkncbyMEcfTWPuHBICYIFapXOCQDwQL5NhBCmmtb45bEwc&#10;yBKpCXm2TyraytvOHJskZ86MdsEgEeCPgWZ0TVFjptpT54zbRkyIxK2ZGDK9BwIOQd7PGkOcYGxw&#10;x8Cu3iQhzAm8jV8l8jvUxvN/ONZK3cEMTAr4zqzBJTs406lyj5akpM0eXmwIPLVJIPGNHnjjVQdw&#10;PAtNBmOFL+ZnV8bt/B01nzB2O4rq3mG7ERroBam7jGyBj6ZVDIzGZtjg40Nl88bQEO2j4CIkMncX&#10;wYJvb4/1ESbkbQDz9NDZWPGTOhs89mc5OolPAuHag4Bg+ly1Dl9SbhMWJoOmVZWSaEuI83HvKIWM&#10;qcKvtPQ6j6kcv5TegPcgu6g1cHkwlJmVlz7PbFqEXMewOYOYHJwx8FpXzaJUmBs+wA5grSdMTVtr&#10;H+UYy8btoxvoA9MumRYm4GRsQ605uQnZ34qzeoMjlfCEW+Y2SAs6gwaMahzQmBtkWfdqEuZ1+9IN&#10;viF1Ru8vIM1jArK4l72MYNAqzGk5pZ41u/28bbvgg41yOZ6pbttHpHUQqmJ3DGZxJyNiY/MSZs8G&#10;dHp5ON5UMbMm7Y4OmtlL207hluSq3bLhK2Y4x440YnEnmMtHebHLgVPpt4TeQQdxdXDk/s3mBIrU&#10;D+6o5dpu0/EeCPno9PKT3mXZPw0qoo/dnuNn/CR6k6oHGPc3mmstz/pglJgMrbkZucC3iT/1kPR5&#10;3Ltqh1ZTZGxDmCplD1BuD0BvL6a07rdwQnacdRU/s7bM228vNNYPtUnBIHNnSwLpZvMN5bXoNTSu&#10;3FyLXkwvPT49S2ufhWslm1kuyY+RwSMmdGJOSyRDSExkQ3tfdl1xyIYnmcmBTKbGO5nPnQck4G5Q&#10;dvMBwOVQLNOGPGQ6JSdxgc2Y1VRzAcHAdEh3XOeBAGwOJg9ZjxhOqSSpJiZ7jcnUPfHMY+fy08zb&#10;kcuQQQaigpK4W609LPVzZuY5L9Tlqn+sQ3skY4+NbNsDHuclYwR9MSoe3y28zwcAy3V5wmb/ANVP&#10;b+YP/YtZx+8b3s6uGy9nZnzGPueYiThwygZYINRUmR1QWWzHOuzc+1R5vhXdNLjsO/JhNCRlyHye&#10;YrhTbhyEgMepcVDkbfHLgOfMVk7UJBx/TXJU7J/RHWnQhCN+PuLB9vhGxqTngfhXP20mbhz0TlwE&#10;8tB9ojccchmsBvKWLQ2M05jM29LIPJ0cwJBx9NXAbgZmWDmW1SXDiyTHGpg3FkZ/iL1o/nwMTwZH&#10;kuAaPprK98ctlsDiaCctsHctLN5gzwZ1GBVW7gjwmCMFxWokvHbVJ+5ucauA5pvLZAAccvbR8Z86&#10;AzCXkbZ0njMhs8Ch23seSM6tQKcaps3njkxd2gPzFrUwk+NsCM3H5iz3ZPSZHMxAbl29X8i2CtHA&#10;/vIeAiTk0/TNOE45LrSVlbKkytwS4tyrBvv7nkdJZX2ORm4BGvqeyJ847q9V9m5Nv0fctLqiaU+5&#10;ZkwQcBBLm/1WzjjmJ8HHa/fXcjyVjedcQ4yCXm2Tm7x73ywlLcfHMlZ0GONleNx/VVVJokPBy1qh&#10;JW5gyR/iJfY9s5/3nSdpvcLXJUY/NJG2mXzjF++sNnEvIwc7zBwLqKaSMrYmie4EawevGZIBnx6n&#10;w1pwknJcwQtqwqv2o08d+59RAZhUmOwb4qp7eYaefU6SZIRsb57q6H1Wk849aBiYVYQ3B/uNMs3j&#10;l5Y18+kPVQfsdzbyHuKZJ2+7EBBH9T5EhyemVtjkvtNskcncxtsff6atUvmDIJN2Me2dB+3GzMfs&#10;x/xFjMwmDl4QDmDj1bltcL0Tcl1Fnu8J0/W9N2zrSYDHAO8E4hx9RZl9k27+YneWEAldYE7OBjtE&#10;tq1M55gbHjjPzOWuRTjJcE2utVJLURuMIwbtavfzoxJ5w2C5Pj4PiqkyO45mQIP4a054zGYh8fGM&#10;St6L6g+76ZQ9pkrZOWQHjbjWJydvqY9L/sgRitHG7DOFtp9RDabcY/nuiXddvFVnF92eb9TdUNmb&#10;bHAjFYbaBhZAMEFyC7qLPez/AGkHTuaSzGtHm7aJgaJP3FxfLHLKm5Cxh0GZybVxKzYB1AScEfP7&#10;+iQorap7xnecnjjP8RWqRyNszksqgg1Lgrqp++Dgvh791ekZNJz0J2yc915L8DnP9VU+n2495V82&#10;iE9px99Umk5o2C5Pe8pbUP8ACnMu/FaGnTzaBMWDYAYz8tYy8qSYzgnPuRoltEIMxAYOolI5OVm2&#10;Bj/tHUT4WMiKVYDprWNCTeV7sPHGrtT7OyTHH9UahyuXkmrnB5eqRXwcnskPgBzFi5Q2cZb3C1N8&#10;48YTpmeDxtj9NMuJeRsPH+KqfOHncg/heNZaUmo5xSWYxwTHy9VWQds180fGMuogMnZkM9PBGe3G&#10;RXZxIy9nXoPN1F2kLdUci8D15NGwZlgjBo2tO2slnjey2yLQp5LyGECBzwDWbzBwSDRj6aBJtmy+&#10;32TjsZyFtEUxxMCQPQQQcCD7Hx3mx4O51Fap5TbkJGJrCj842kptUgp84qAna2CPUt6SvlPjbRtr&#10;0YLcfwlntSSsnaIDeYtIkZMDZIf2gSjd3DYGA7OcILkHUUOYTAnO0tPSGocnmDZsMAfMTzgja5jN&#10;pwcq2PgToSQmuOOdpkwJHOtZAZXUhGejzIFatrkvJBOgQQaiz1w3IEmfj5RF0PRbRzF7rTYJO8l0&#10;1ZYDPrdtXBvTctj4Jrb0vNWG0GRsGY4HnARadNJO2bMsnlLnps2ptZ0EJLmpsCU0pcbklmA9y3pK&#10;hzjZ2533BAcSAyt4SMv00NmlSTEL0GB8VaiXtMaaaRI6PehIDGD9JEh0+5uY+XBdtEVbcbQJiwIC&#10;PuE5ie+3jmMmCA9wJEOuaCXAGuGZAuUHperHoXJ22/WwkV2mE4bP8hgZyIO3puXGJjv5LvUTkpVV&#10;uA8pNSM3O84+Z8RMvJWQI8cC6ccSeSs5dgsCcRrH5x7S2wJ16mdsQmk1T1f7lt9j4FrU4cEjcvoI&#10;OAgtNUnYXI3ISHj7lpaFUkvsvTm/sukvJc/jLJcg9Oxjvssc5krgf9dSqOP8RGK89JA7jBB0/wCR&#10;XDagzbG7DcwAtwEWyt9mbaqpCCMNq8NPQpVWPYz5CKi1shaznXZ/I95c3o9O5y11QOYbnLt2NavE&#10;VPZ0/uD0EtNpm6ZFZJ5S5WBD4wZ0ibtbg6EjZIf2fGHgALzVoVNvGxhgCY+flqt0u4KbI54Bol2G&#10;S5jjBy9VcVMmqk+edDCS1ZpxKDZPx8j8Rcc1xsfJTcxPoZCLtKl6gJ3+n/vEjG1RxLnMlxx6a7Xl&#10;LJtjdwy8+lTDxhnknwOTxx6aJMyDZkAbuIxXGd6fAfqqhvCOW36S9O7p5k7aJlUTRsbPBxpmi5gS&#10;B6CzxrPZg41Fp2ytv/WIDRguIcmuJICFuuOqKXo8jwgHLnj5i6okcnI2HkB9RVyl2d4eQGitrZy8&#10;Ym2BfyfmebGta+/4eE97xmFUpW2VskvwDBjPzEm+TPzFcnbbH/6a/AS8ca801yPUSdKzoOirAEwk&#10;/sWOACyuXy/fL8EYOWW6uinH3Y8Hc6ixkbMlw8cB+YVe/wDIrji+YEg0kvx34L9u4qJtGm/Z0hMa&#10;xy+mr24cEbEwRnFjGsZ2+TQYZKAPfJzF1GYh6TXRuDXTx09M59L61SDieYTgj/PGqS4mGAmNaF92&#10;bZFm84tx/OvVEJUrbPMXENu43xyDAvRqn5OOjKQYvwn1iCuEXEWyal9/mN6Pgb6i6wbkeVfNQsG3&#10;3NvzF5pzxLulIjr12lbjjueWU1Ks81vbKq/m85q/IEJcHUWp0Xs1byse82bka0yX0W2k5N2gBk6i&#10;swG7eH2ReN5nmnx4enjaegr+Wn8dD07GYWvcZ3QBKJW2MM7MzLRJ8NcTbRJGOSTp8zDybq9AxkHv&#10;PPWAV5R7aZVGCMwLcBOaui/ZrlG65CtnaMbnOFbEMN2TkJcPBHwWri1STs98qdjgUMdPikj19AHU&#10;CTSVkocf/wA+DGCNe2Zn8LIYv8h5/jE/a46/1m8bZKflRpKdzH7PG3FzBfyrzOp+uOypqeM2pAvR&#10;T1k3Ix0oeCDjurycnjckA8fmLzr9k0JsjHPv1+f2G/z++vIbZ2nX+1gUyZMdxPnJzFVJXL+0m28w&#10;cHUXNMnIR42wd9a1J3jlgMATAtrs08mqhJ00j6HM+v2yW2SAxOJG2gc3oD8sqrkZbrazzLZVdey9&#10;5bHs/CUOR0mR49yL5MepStz5B6U2t2/mA8nJjsBc9TqK1f8ADPfB5EzUlNuZUQGNTGc4mMGtAcuD&#10;qLLe5rVWRJBahNTa5CCZTdDuZU5AaPgu6i73HPN2EAIbRDWuX4Fz1J5oSCXMXkfH5aKU0+cTWpgu&#10;AmtwXdQfjXl3NOkmdrrbr4VaHc4aqNtr+Y0FxLm9QTEEbz+zlW7yd42YD3YIBDD5Y+4qHMB2RgME&#10;Cel/Lz6kC4nXWU3bv9w65O1/eM1ZMGxiHxvrfw1Q5OSy9BjOXGTV/YUOsNElmPUgIrtRbNtodSNu&#10;u5SnpseY19ks6EHMBwZO4mW9SYMhkB3wkfz/ABVmNWVQOBscweMfT4FyXL/L7er/ALjZyeTqUXBx&#10;UjYLkBo0YZ1RLn7bA2Yi1NVc6/ax65J9xFZJq/ItUldUMm1+MwOkv6VwqemUeI5qbY4vk0t6Bo7W&#10;BwLU/YWPzCcS6Nk+bX0qk2kMo21mBiXlXBkurleqHBH7bHAtSlzTFu+mEp5OBxudHg5VxXyk6Lcz&#10;6U7z3xltLAZPK3O844+Amou2NlZBhZYLFuDm21l59/TK2zoeX09S3cMrcU3MZC90T5PMV8k+1jAM&#10;DZ4DO3/fWnTxuM2SBYnWlD4yXoAZP5FwqJqp23IOtdjGxtyOWQdUNnhN5gPy+mtCZ1BeGuSxkc02&#10;5BHHqAJ/ItsZ1RKTTFjBBpwEF++kZPCqqCFk227htjN50b+RPDmmMdmM6zEbNzATJ0+YrIRuSAgD&#10;QcC4t0I6dM0sjhuSPjSJL7Lb3LqMDIMw8CRLpki1w6kGjlZAkx+XzFaiZyANAocvcDgyRo8QY4B4&#10;O4sxzi1KR4Y20Y+Ry08QYzDOmW5NPPxqY3HZ41Fc2oeDXEjGYaqswl9nJ3CLSHDjBkVVmBCR8HAt&#10;TGTWiHJMrmhNTArLKiDjQCaNyQDxr9lR9Rec81p3nj4TgjMCEM5sxpN8hMnGphBjjImnLYceeBQo&#10;z7VqRwDujIVSOBwbi/j4x6RPkVqbzQQSfUWcTm45bng75ExK5peZAj8u0Jd0rJtmqQY3acbw4GOM&#10;YEm7McBMCqsrmBIxgjj00eZvMZNZWdpJbeQ6gl+MeQFxZjOKbG8ZZONbM4cY+NAXmRfYU2pwOTaY&#10;bJ25Gfs0Z7aMPCNjExx9P/eZGJxbgIfGqeQZAuQR9y6ut0R1O4c92jVJfOBwNrJj5CLK5e4JTExP&#10;GG72eTV+gjBB43J44DiHAMV0apMwrzeb7ZsARHROWtrGYyv+3iMubNtOlpXXEpeMrwX3LWVzjtZ+&#10;9OEPJVV2d7M3IXO+PNOAnTW/Ep/cGxw+YXTWXmqozds1ISGyVfaCk0vSbJgTGbj8xaE4GO3g7ip5&#10;G44B4O+rIzmGMa5LJzW22G0hCu2YbWjcYbDkOn8NEqbJj4/KWkTSlxvB4FW5PR/5/MW1C5zVUZbu&#10;X3WgdwPUydRQyXe5wEWhEpfc88epH00hyccFiDlp/wC80RgerGqKSNuOOxHABUOsJOQzZ9BAe3GP&#10;8i2CaPGzDR5kZOWqHVDwcYvftC010/KT7JUcxuYE/ZDnvdyBGD4YuYVMknD0Lm9BqQD6i1SaScpm&#10;2PmIDMJOUNjGxufvr3Y8qpKrVhHsycyqz+IsZ2iU+9bOT4/K5i6ilbMgS5wZFm+1iYDfzH8LmfIu&#10;dmu+1ILUp2TktuNzcBHq4/hLoTZ+zeuSgx3R6okNpuXso8kYBai7Gpuk5dBnCDytRclzZk6lHQcv&#10;4y0PSeV4G2CP/caoc0GLjsLbCSsds8F9Zi8HgIfqW1wmFm2nUZNJVZO8G/ZYIwW7ZUSJTfIwfUT0&#10;jlYwvT6/M1RrTnDPAMHTjXUOm1qMtMKzuDzem2zlsCBEpfTbJgQ8CmSN4OD5BqZMJgO4eAK8d9Zy&#10;mSunO0SlKlWFDnkvbR2MF1DRzTcBnx6caMTScDbD1uosxrBw2MQFk+S0uthYy3bYZcybV2x6aThv&#10;HYs8ZFdpXNCMGQAxnERYC3G5jc44+BaoPlgjv5CLadywozEZNpduz9/sfS5au0rl47gILGTpjVPk&#10;92C/HzILS1pmPA2BGsybctVazahO8xhZ2McFvkW0JAcdzBZQ4k8sjWVzCsMbkFnUXnzsBLabHrJK&#10;vE3d5NG8A/qIPMN3eDP04xrLG883y/Aa7poCznDm5nu4LWmufdjMhGKEtUWqYVA2gvtr+cemuadp&#10;EjeueDUt3VoU0kZH82OaDTg5v7au1se7Y3NrHa016BhZvTNjs+Yxpqep22Hn7MJO5kjYEfLuWvzr&#10;DakngzX72pGunNpjwcA9bjulXH9QW4yHjg81e+cvpt3GHlWf2ttYzL5hZc5F0tK3hLeDVJcXIrcm&#10;AmRdIUOMkYwY7pICK3mBO0cwi203huTAPR04+otCpucD3bBHqfVWDsyOY74bCecOHsZPfXmM3GWn&#10;TpyblGkVhOPbQRrTqfnBI5Tjj1Oby1y6zeEeOQQG+EtUl88wDwdwZUibCrTuDoWT3XsYZ7tonF7J&#10;Hp/VXOre5az8C0mrJveenjsC0/MWevJgS4ujg6bKFr0OSzU3qW2B1vMLLkGAHVtrpCTyts2bMY4P&#10;xFgNHsxvCZ+nq6a3gcwwS4EH6amnTalVlsLaSQ5pMNRQ2+TOgM0mGAnP6qVwkA/f8tYqbguLgMbb&#10;g7/TSZy8huP6VxKTy8hhgx8F1HhjJATOe3q2/wAi2rjaSkRKfcsNZMy9wSMmOO6OBaQ8mA42WCMH&#10;Su21m43GAhw/CUXrRQZPaNCZvBxjB04x6WmlNJ5jICz+JcWYvJhZGdPN5g2c8ac6alglOTNmcDGa&#10;xgBcgVql9LijJgg/U8CxOm6kIzc2YNS4uhJfPBxjwB+osWE5qm7Z1qXKkqsK3UGiNPUWRzvP00nD&#10;fecmkS4hvtLYoIIDi1PLXapQRPOzHjPHKbwQXNJYPUErJ2Sc0YOYuhLjns4H/wBK6iyV4PeZK+x9&#10;O6utcnaMxE3dPLWuJ4QL08AdOBPUPVm5uccZ+qqrtAcE32937qAs5e93bHB+oufzOFVJiVkMKa1b&#10;T0goqqBvM8B1fZo/vN8cC866HqgslcggjPkXWjOsN5sBg41/LPM3JjYUuxf3HtGF5gVJVuBd5MBh&#10;bXo9S2W0rVL68ZQWII+NZXOG7k3yXU9L5G5gJnXSJmRel3JBHe23bOp2k/EdtjhMpAzYllVNytzH&#10;kv8A/YtVEzjhXiXMj1Md7NTsofa3CXB7qmQIZHchIicCy/WTlqPrSYN5gGlA8x51DwKRawpHWSmk&#10;2qV6fwCzImNSXGZRm6RV2eMTYqthm66bohDUwih8CLM4N4jW3C5fb21iXezcBI26dKTANXXsjTVb&#10;mgRi4VtO5YbBJkzlNaUqduRiFnWcEmg4xvvpJ2v5vpZFhxJ45cjfQB8pdBy/jG7AvJZNStNFmVy+&#10;TkZzHtKx94dXSfIj0vJub19u10kbjp+4rtT80kLmXMWZrt7pqtyek5jGSamDavDKUS/sKFupP5+m&#10;9006T7SGTZlZsFcR8pZvVl3cjmNqQXbixmXs5jLSHj37P5atTeoHJmQL3s+ry1E5NQQTSKfqAcbI&#10;EYdO2JHqTqC9MT3v4qzGT7tB7HBx6uoplYD7KFvLY9u2vK8zjOpa9f5j0iFNqVYbxtUrRkwl2PmR&#10;2rQxry1qyYb458uAi6cnk4ezhkCOAFyAaw3aJL3LBzu0YBD+H867vlLln1ao5HmDJtmlVkduDoZ1&#10;pEvHpngjtDgWbyt42gc4432caMOB7yPHGcuBdPecjcdFUXVEuZjs79cuI9NJ45mQ8d+2uUZe4Izc&#10;gjDqLeKbZuXMhfOTcZC6i4vMwt2w7vCzdqs0igxjjbHNzPMIlNJo5Cy3mAAtQqZpO2zbnjjPbg1e&#10;aobeYMpqyOFtqWxfsLkX7R1qX2geaEI8ZXu/dRKXtyMHN4xxcr/eFZvMKgc7k+g0hweWJY/PKscu&#10;XOOM/wDZbSQmFaRzZtZpBNokpZvfZgXFatn7ck+cneG4OmuHRTBwaY4IOPprvrZPK3sqlJzG04LS&#10;0M3HbFTp7TLwr+pbuHN+0xmVzP3zZsC5bKrJsbosk1nQG0YOWURSI8SRkNMTmNxkEVdabP6HLSsp&#10;AaDnE5i0ZuaqiVr+IthYayXYXxxJ2zYYAwAzjWbzSXigGeM2pGQqPDmjmMgI4+MmqphGbZ4TBHzl&#10;5857VHad0yuV0+N5fjsZP3Fie0ih92JegBbgIuwCSvc7AYFjO0i1GM8ffH01dhprerIsnCV0hg9P&#10;yPf5c+NYuG5VtbxS9DjlUuvfqDVJ2bkG2ZPjQake9aa35vTcxftgRwcBBctdNNm1tOehQrEmM1ZN&#10;N89jsdK6NAaXmj0JAQB0+mQiuDyX2Z17Tpxjal01Mbydyz9vg1N4Fct+4uuhJU2LWczM2pYpG4IZ&#10;7gjOXGjzxu5ctgRhu822sN7YwOQRhu6a6WoMZXklB43BVlzYVZpwptu2XCn3lmwGA9y4rsQZbmQA&#10;sBOZ7ircrpvdnN5XBw4wTFi2j6n8i8dhJ6bNWfKeju3cfWYDXAyQEPBBpwEKue5hJyGc4AgufDXo&#10;dPKPbPM8HPWA1hRbZs5xwcY16rC5tU1tazhZvLDVKsYUOm6PIEhzG09ISVP0m2gcvnnMdb0IXjR7&#10;tDT3nfrbYapNLzQf2jBGEBdTpramzW+r5DP0GLCSrq46zpaT0mPjjAL6i5w9Yimhs253IQczmLsB&#10;vK/TEPHGa2qHtXlY3MhfQekFzSX8dcvc4S15qOy/Xi4OJnt4T3rJ4BLIEhZ48N3F5zjR5xONPAs4&#10;nByNpieCBEZfNMZV/eadxR/KLtppZHBCa+gplHvG0D3W+kg7yoHMA7KZkedzjj6iafTq5xK5LA2B&#10;/lIa4mmAfV00HkbccDbA54LqGzx45jc4LHLSxgStvZkT/wCmOqmZHK7JDxwHuR3VTx1A5C5s9wa6&#10;KpeTjmrYFngXO5Ob03c+E6KEnqTpDZG4wSmybqK1Txm2ecfH5iqtJycjaXA8a0gcvIYgI/4a8lc7&#10;7XIYs9OQmpUdZmLyXjgHk4BqZSbjc5jn6itU8le7fiLJRuCBmwIPMWVMhNkqesd1qVHS0wmGBtjg&#10;4Fj9YDHHLjwR9QRVdu2NPPwD6az2qCEMM+P9NR8scv8ATNj2FuTm2qOIRzRy2yIkOeWR5ONVWePN&#10;2enD5nmoCzIRy5BAHqL+iOiUw8RdNNal+8ub8ZuMflK4S9u2MPHq4EmdJ7tLt5c+VcT0rmgm3GDI&#10;sxv9Mt/1AOSm+Qawg84bkMPzILq06aTxlbyA+mRU+Ts2zlyAMfGTqJ3W1qsYJpt21mnUuMYZTZWk&#10;U/MBQEB040Nl9LjZtrMHGgLi4EgIOXcKK2vPptU689BhJbGVHOhN8wLg/wBYicXnp4PirtKYOCNh&#10;ggg6i899vkwGYh8Cdy/jPtYjmCb9kMZHWDYI8EAM6uzPct2PHf6S51buBwZ++iQ3DmPJHpwL1yg8&#10;dLJMJgONzkPkR6Vy+8PHfWe6dxXxvPMDLBAfqpoJD1BvGwZ1gcnyLSKgqBt0QfqrH6b3aN6eO/ct&#10;rTh0uR49YhNwE5iVNq7g+FutLIzmk6qEYGcqBk8xEh0H2OQEZtQy60osbJhKdzbMRD/xrMawJec+&#10;4ReIO5gtbWuP6PCet+plLVYz3uI57riVkMTH3FkrxmS5g766WGzl25Psdoka5vnEwsvTx99dPhXW&#10;7ZzGZTVuA3s9M0/cbOcae7Y08EaGuJhp6K67GWnIzTbJXOG0DLB/eqZI95ms6AGDTg5VxZXKxkt3&#10;nK2DZvNBGqNjBY6okZpzVRZBdhd1qDvaT0HKWFiyxz+YVc61x7G9fRx+by11RNJgRnk5mkuOakuG&#10;cnjc/UXi/LL3N7563mdpW2c31Y4xucFhU+aW4B4FfKoINsTH3+asZcPCGIvdcZ2ts8dyndK3NHHf&#10;RKm9YmCNB5g31EepceDOrXdoxUd4tU0Z9ywsrnDfVWzOB7z8OAaA/ZNy/cg+IkQTUeVWn5gSDIrg&#10;3k7l5yQXFdpHs/Gz+8q4OJpLmHBa00bShHb7hlcvpMkBM+nB5i0iVs5dKvKIqTPK0vDyLPXFQEj6&#10;6fdb2xFxuTioBuevbg8tZvVDMaoZJ5jT3ag7edZdLrbC1M1TVVjNvUQd4TVVwZuB2zxxqtvPGrUu&#10;EuSByZCZ0saZIRPcasMweIq6ro4H7MgI5eqEvHUA0g8Cebt0S3PGNPNxjjICBFwUCeDwDQ2XkwEx&#10;qZOHHcgUNmg/RoRHhDMky4ZkMPGj0nZj3LkZ08NmTgjSEFdJT25MDnzFfG8vvD8uNVUcvIaY+4uk&#10;KOody/cgg8xRTJqlluMhNYUNnQ5HhAQQA6uotspfYfNZk5yAKOD4q7kofZ3KZa2x2BEj6hFfCDGH&#10;k6kA15xN5ta3bWeqYzlOIpVjDjMmwMbBkDHziLJdqlPjYSFjBHa1HQh6S7YrCpBsGx4zacA/8a89&#10;9plSTGduWMEYLbIZdO0rMK6XJbuEWZREUrbMrZtyP5jogt6VtPEp9sGUzV4bp6X7ca0KTysYWWMJ&#10;7hhrMZo8cmZHg5YbtwnvrtUus7Z5+7aK3MJOMIwBsZ7V1U+aM20DbJxq1PHjkzk5jcZECmH3L3xq&#10;zdInlOl8jI5JgDqXFMnDNywHnRiVuN2JjTNSTgZh2f4iuS8hcZ6N4Pvpb4NQ3GcieG3VAseb20Y3&#10;gahs2aMOJfgGpycQ5gP9tGBzQcAjqq7mjzeT4x50UjkXAcjxPNyaaRJOS5gTLgZGyKRJMuYEOI7U&#10;IjwihkIk6IEXEiN3gIlvhI1DSVFWn8hF4QGUaMbwq3cwKYNwp3JC8PM3hLmNM744uJluRQzpNP8A&#10;kOCWNNNHFkmOBDMa+P6V90T959uDcwcXhq4UWTBfjgVD1I1ZZG4sjSJvZHJO79i9BjneQx8nMIu6&#10;5XKmTNtuzbg+GvLXZ/tYeS0YAhAuzqf2xjOzAaO0PS+Rfy/+0SLzBq3+avHw4T1TljNRIyvw5A9Y&#10;DRbAggfcvprgSQVT2U9PHpEuK77ZNpXbE0OWA/1Fys/mhIyZF6pyPyvK0xWi5XF6fp6e05/mbNKk&#10;tsWd4TnbLTreVYAgFjIuP63qgU1LogtwfDVDuOI0yMeNdpheVIuN18V+nrqci6Y1ncPzdycaJgBj&#10;X4MaJMx41vP4tRRpNKPSti4F0JJ5wT9hc6yO0EmONaEerGzPgDcXmXMELqnbaDusM7pk7h2ls4bj&#10;c2DGXSDeetmbbHHaHbEvLuV7dHkqb2Q8ars12wz2dufaH2ReT5H9leQyUrXVnFpwKOg/f9MZVaz1&#10;IcbZWQi4IDqXK9qG8lBAvN+R1A50FsFDkcmcgjgu+ZbXeYD9k8DHK/WRO5zlyTqjaZWmBtnPnXIu&#10;0yaYGTGO/cudTwLSNokwHGyPHGDW0ifIuUagnnsy7RHL6ltjsEuybagbbI8bHjMslnBBxkPg6auD&#10;iYEjv4z5yKkzi2HIutTtHJTXCkcwHA5zrc2e0RmzbAggBcjXPcuZkMXItTllJ6fvrlM+iIxv2jUI&#10;T3eWWAlUPJqTBBdwLorZ/KGzQd5zqR+WsRk8j3PPAC5Gul9n9Nkc8epARecc5cCo0TwX7nAdZy+h&#10;rXFsjJOZrkb6cC1KV+kskb62pHaV3pKTthDDDD09Mag7RZgylsuwQcZF/PPFlVzZOkPRHuHraIVa&#10;uo+cz2YbQBx38Z7dzprl2eU29nbl85gBkRIhMb08fMjItmeTiUyeQ4IwZ7S/pHkbllWJ3F/MecZn&#10;J9SqthzS8ZiYDshBcj6iqpGd4nITNUVQPeTx+ZqKt9sEcj0V7OcK42ZvK2UA/pp6Xy8kZM90axNu&#10;8exvQQGPc6S6El8nczJkCOA9uC1+2ndruGW55SZgQYSc9Xam6kIbI2Bbg8wqp8wJLmxMAQXI/MQ3&#10;d5i8ICDlp70WgdOU233kgIzHuLSHFNkMPHAAWDqLK6HpfBrG/hrYJpcbDyacAxKI2kGezy2FssBm&#10;k45/xOYrVVFUEtnjjP8AFWAzyeY+DnfDSUQt0e6aDZ44x541j84eE41apg4cx8aZb029fjBZBcVv&#10;aMzulPlZLznOuqKP0RAjCe3Gs3l+z8gbEcYMi3il6fbaEZtO2XlrFmOUw04UJqjpCi54NzYgc8a2&#10;ZxkHkPcXOsvk+Nzjg4Fah1RZJgv5B3V4hzzynZuRz0Hl/J17bDVXkqbmHn6izYlFjgJ5aJsKtwj1&#10;j5EebzAbmz/drxrG5jKYnX3/AIDrW9JJKFNKbIEeO+gLgb0wz+NbNNGeOxBAfIRVsjOy2P8AVXok&#10;LJ9aqxnxGY6FV2zkacAcMynvH1lW95bQDx3/ANRHdrnsznPdx/DXMbyaE89elYzlTqk2LecXk5vT&#10;NHtoE4HG2wLntw4JGTIrtOHBDcaz14PGvWeX4XTKrOEybrWkN576Ajb41ZByvGTOrsSRsmza8uhu&#10;MYpI5WSAeNGGeRPEcaedDXEwGFfAJhJpgTI5oqrvmMiuEjk+85+4jwAhjeEgJjWwU3OJtNfY4OBU&#10;8krbQJSOoCSp7jCkzU2q2wOnOyyMG1m/nJ0xrYKLo8cDa8bTgWAt6kcvBgjscxXxvUhIJcALm6su&#10;5tRYkuzOcWSPgsNRaps3ZkMTOsZotuMznBB1F2lRcnZNrEEGpB1CLmOYJqlRZFh13L6bJUcmTSjx&#10;uWQINVZ682R6d7Sxrop5OBwDwQKlPJ96eO9kX82cP7SncDdrQ9u/dmIxW4cfPNk7m4ePS+osfqSh&#10;3ISZF2/UNZswt8UGp5a5cryuBmIeCAGf4S9N5Z54yORb7Y5xeZ5fx8ZRzf8AdiYzadtaozeXrGPq&#10;aqw2cEcvHGNXyl25DcepH0/cXps2Faqxh5Xdu7Z0s3cDbDwQH5n76Z1HhMn4arbNmQxLPc8xaQ3k&#10;447Ae4MWouSpqOuTukyVt92cgg0sA/51pBBkgH5azeTjxvb1jJ5ngWhDcXiYI9NROTUaaCtzTeQ2&#10;I++Tl2lW6gISDJGcuNXycS/GQHN822qHNJe5+8x3dPSGNWJckS9LSh7v2rOpU2790Q12A8Zjk4zx&#10;xg9qJpNrawHY/J3LmqwOY9O3dKuriMymmO82Mg+oRecc85lXXx4/yq4Dp+WIW09hW6EmkxlTjGY/&#10;MLqDJ31tbipxPBgE26iwicS96/c3gnt21kFT1xMQud2lR/aScxx3IF5+3F9fL9OP7nEb/WdN3DQd&#10;sk0lUuJubAG+TNxat9/B7yyWoNncup6Qnjee0TBwLUueP3VomzhzJpc3vOT3HJPvDgnHGsp26VRv&#10;gz7tptuV769D5VmSWS0Q1fJ8TDFzLlUvkM+P8pwrOLYb8YQcsqpM4njmMmDvq7VIRkHRCe5b5izH&#10;fBhJyLka/pNB4jNLJL5hu2tHxpOKoI8JgjVPcOCG6CmN3FkmOxnRQJuOkJfOG0tZAD8K6RUlvVD3&#10;ed5Q2l5eScFPG8PbV2eU3Lg2MfH1EhI/ulPmFSTF5k8xDSNxc4x86shBsrmCABUYbycZh44wCbwK&#10;3tCKTN2ZNTJdW8UmRzGPHHphH5ioZJOMPJ6askvIPgjfZ/hdxJduj07RtlFs5c8nQMd2wPmD8a2D&#10;aJtUc7keCAG7wEFbtiWG0O4bBzhBcjJ+4g9cPMY9bTuKGneLjK5pOBhJk5xOYg7NxgvmjtKGTIM8&#10;fMjRKXkHr6GdXk5pFDvBwEvG04BiTM8rDAQ9lAWbckA+kTqoOQZDZ4+D4SyvVirbGFvWtqrJg5pj&#10;Jk1IydRTG8wskVJHcM5wQeb1UecN9TBArXJIkuNU2ftyPyPo49T4i055LxMCWYD8worih7I2Ygy6&#10;93CK7M6b3+Ygj5lxZm1vmmndNIl4x7kCOwLAMS8kdsE87VqOaufMKvVytJp2JSk8jsctrbGvGeeE&#10;vOTx99P5SRtPYXczOrVHWVxvzF3rsbl4wyUGhcjJqk/YXFtLyPeXuCPgXeEreDkklO5CDIQVsa2Z&#10;263RazkUlJrwjZzMbLY9wxOYRYm8thJZg40e7ULx99AW8rI5c4409w0JM7aMTDWGdDRtyQE0VapH&#10;Sb14SyEFwxBKKg0ChychGZN58vVRJ5WExmTm9HqRozNKLewEPj4G/MtKhXN2JZgVnReYZTgkztQF&#10;3lzqKyPJ4yMTAHUWVvHBI0BbvCJLkibqjftzlzPoZyIa8eOYyYArNxzzvxnR6X1Q24I9SNI3T5cG&#10;CbyFzz0YcPBxkyHyKhziaXkNbuMHGnAWRxbjXRWxen3M7c44NMN0S5R1I8kC7Y2Fy9zBJTwQcbgv&#10;TSpo9HeLtI9mZJxXB2zY+7tW5fvJV2xsj9XuzvzmM9sJClGMmfP8XMqTs7eS6WjmrY1rtBxaG2GL&#10;j+Zd7Tgb2VSkHwxahPArU5qptYlzt3bOM2+yuy5nhgg9iGW2O731j9YM5TTb19MjAuGJ+SCBdON9&#10;vlD0xTgIH74TiO6W2MffXnvXm0BzXM6fRwagRluDbKz94OpvX04i+0JTCVymfTEFk4iQc0loS1Sp&#10;NpEhpuSglVNsS3nArZHJVzSMjltf18hPK4FT5hWF56eMxxYOVzeBZjku7g5J1pS9N7nTm8mtEezA&#10;toaZ2iSfsoUqDBqRjFqEWV0PtoZMCY4328Rt/uw7WTGtCbs3M4I+nDy64uFu6vX+kosXNbbWPS60&#10;pMr2dvZk53yZPt3ZdS7xxreKfmkuDLgM2YLYRl9nGPv+8RYDtEqxyzsBNzrXL8CMUfPHsbLOcQzD&#10;5hFbNc0tDFBvJi8e1HNXh8kvEX9xZu3nDma1OBy54Bit3LS1TYvNG0yks8bWPvD+4S71w4OFDZPN&#10;GUqbTUwQCI6IW0O73IIEQpqt8nMxbt2W8n3MAiRrMZg4JG5Pr/peBbNRdyCUzyZR9TStrK5eMe84&#10;4/NT3O75mvGZe360fB1BiSeTTBksW4LSZnE8HB5WNZ68mGNc93RLtoJTSaY1MlfszbeY+O6qSQnf&#10;RIc0wZIE0hQXYltzYgjOq3OHDYI8AT3IEBeTBzGqrMJgSNUJuNS8ZcPNTIlvGPJfQG2XjjUwZMHG&#10;giuHiN/AiTNvgQ1vnVkZt8aBRM3fTTw8mREhs8d+NIjNUDAaMY4yJXFM3MkAzxqGT9NMKAwMnI10&#10;eJUG7DPAs9cPCXENGQjkgIFG5IUl27YIbOq283mD5yI8NuNtwcaMS+VjMTP/AN6dCSFJnrMjmAmS&#10;6t+pdwOAeOxn8xBxydtATBBxrQiSMcDYEBuPpjT3IUOSkpLx5eJjsXEhjJ5HMTI5g2C5PBHxo8Oo&#10;GUY0lzqhLgOQZIPhoa8JgzwIlMJoSP4arbeXkeOcgPw0d0C+SvPwJTRwS4eBWSXysYW2BEpe3bBs&#10;Y+NOTtkVO8Y+4lbmPzRqqklY7p+otsnDNy8cn3MGjd5ngQen6flMDn2k+8W/K4Fa/bUaoBpORkMT&#10;B+It+lcrZMB43Op8NZXMKg3bI29ng+EgI6wbQEBHHqRrFmub5Z+b6jpAk8bBHeCDP5he4sxmm0gk&#10;bnBv1zzENJMJtOGx8FpuFUOm6TcxkO5j6aiSmxW4Omp2jZu2BtmW8x2iHcXbY1Q5oNyEYILFvqK4&#10;SenxhIczm0qrVlSDCQ8Een8NCdsxUFPcTAjYePmXFmM8qy8iVSVRvI8AeDqLN2bO9nj4E5KLTapD&#10;H2XGYaDkl8xZkPg4BrpwkvbP2WMIBY/hqnytuQzndnIBYElOasOi9WGMt5oRadJ9qkxZtgBj1La3&#10;6l9j7Y3HaJ8Nac82J0xMpSeALG26WZM5mxVtbDoIXL8qqxcg5jl+1AjlyDBdGjDzbJOoCYIDpM6P&#10;c0rMcDliIgbq0hxT8lftrzMAifDWn/09v+H9Ii3V+f7xm802uTYI8cB+YgP/AB4m0Y8BtRao3peU&#10;1O2O2MATc3TIJYnNKf7BcnDGDONJdjMf/wBuOpldy/3SqvNoEx3nGHqdNARziYxvd5gu41fHE0ZP&#10;/ZtxEOPzE83p9zbxwcCtRUryDMp/3AfsubPCYzAtwJ7/AIVuXOeBapK7jPj1IOopjycWXOTqdRId&#10;Nb21mz0UWqw4zqSm3snc4+4uuvVjrBlvO5zU9wBNO2VVuaS8cyGeCMHMWJkl7mQucYbtlbSX2pOZ&#10;dC6Ztiz0yrjZ+5k4+1ZOfeGS5prRxNox742/TGtC2R7TJiaXPmDk+8BIJTKkpuXPx3mb63GTmDWK&#10;6Eq3cLUTbFVnGbiuJiHJGjzfao9t5wIlWFLkuY7Gf4SJUu3lLwesxtnGreiieZHLYWMaxtd5DHXg&#10;4yZ9OAimEmAzExhPk8u0tI/4XymZNuqOPprK6g2dzFnyT2/hopiN7ZtO5SyC9xfvB6TzgRsgT241&#10;uTMZDNrweoJcQuJhMZU51gFGr5T+0i9kj041z+ZwrWdsRCybYW3IQblWDjGMEF/OiWz8jkOeDUgG&#10;qTvBHjIEd+5qq7UW8GElmPj/AMatwu0qse7c3Ck7TBjjcgeQanxFcKLnA3kpBBGe3GPSRLaBT4zM&#10;sf4axnZvNCBcnbR9RbSE2qORpqadFDcENox8aJM3hAkOEwLdtDZGzIZyDXyXVs32fG5ZHjbfSIue&#10;zXarNrGJ3TAtqlCDnzLHpDcj5a51oisyyoh5a5Au0Zg3csB4IwZPLXIG2ClLzjf23GNcDyxNba+E&#10;34PlNPmBNX2hfxHSsredpNjxwdQS5L2kDIGY8/mJUHtLchHu0Z84+mg9UOCPyXrC6vDYtsaWc/k8&#10;mqSoG0uTA5Bj4Lq7epeeENKcHf5Q1w3I3BGznHGulqbqTATHBdJq3UczItLeX3VGkTSaEgc4+Wpk&#10;nqzTsx8F1EnkwbTttgjBbj+Eg7Oi7xMnAuXhf1Dp93yyHUDhk/GeCPU0ukuLdqFP2XK7qmFJkZ2I&#10;4wXICeWsTrymxwDPAbU+Iu0xk2o5jNQrTi2XkwcfGNdXbJ3BJqyPBBzmerb8cC5dcS+y5PAtIoOa&#10;PW2dtpmGutOLTtnaTyhyP23aTDTMMV0ardQMyTuU74bTjGXUTMv2mOW0ux2NbqDQGT1QRyN8E3Hz&#10;Vm7zTUtSTJe376h1A43MmdAakmGDknQftztttuZtM4+WkJSOc4G9odwJ8nlrnWsGZAuccemtUI4K&#10;zIeCMGRB6gcCmQ8BlqJTUZbnWmPy95ZItypN42MPBGf6a573cgXOCNaRIyYFqmYg6ccVY5tgC51L&#10;fLQGcON5GeOBU8c0IYYLyuEvG2MM+A+Qd1Ybkm1cc0uBj3k+NDXjPdiY4OBHpo3wTE8HxVaiU+SN&#10;lg+EuhR2jnwPL6gIYeCPUtrftl84IF6APcIUS5Rb3GZFv2zOcNoHoMfwkodCdU42zaRS44HuOAFu&#10;MmrbEgMjqybUk5AaDkrYKkZjmrbfGwLkY1kswumbYOYudd/UOh7pp1SbRJTWEuPr23VrqrkvtQd3&#10;y41Mnjds2JjgujjGqG4cDuY76IUJRC5zQlMJoQ3XyIlT9sxABjVbG4bGHgRiVjFvOP4qc6EPhP3j&#10;q6j6PbXAdSDqEROv9n5CMjmg6fTVUpOoN2GeOA+QiMzTaQSARwmtYOmvGeZIWVVkEMX8J6pCdj2x&#10;a2HKLMY5bNdbTguq9s2baN6CMJ8hFn1aEvOMcGmrHs/IU2SNeqQ7WxLDz7tNrOoqTpskeTuLWnEv&#10;LAPJp+Yg+zcgzNsflrTnlvgj015HzBk2xpdZ6RjISWKsMxJLyRjOsBrCXjDxg5fUXVDdmOMmOBZL&#10;tcpcjZtvPcGszFzbJYZOFtWHKU8AO2eBc3PdEuRblMHBIyHWPzwftK98wETWN/E8dybrC+UnVj0I&#10;8AT241apw4cmIA0Z7kax+TjxkXTkrof+pQP4z/UGt9yFK3CJJtmyeoHLxtg5kbdbw3nBA34Iz/41&#10;mOxMbIzY8EAPqLfuy23BHp+WvHs/NUqXWe0YVLWxI7DB60GWWvQTht+IMngjR5xL8YwGZ2rLjUIP&#10;/SrJOKXJG2OGA9wJEN2bjIFsdg51N3/kWXNzMRSrC2FCbdX+YhkH1lSascWSXo+ot+mEnbGHn07f&#10;xVh1cM3EY/MXMo5litbWsumwmqUU6l6bJMnJ8d2z5aVSDI2vh/8AYrLScwHBLjwd/qIDUJ8ZcfmL&#10;a/eZ3Vegc87GJqOepw8JbWVvHl4i06uJgOC/gWPtyby5xr1vAadQqw84mJ3azqLYfkegjj4B2l1o&#10;8uGz385OosB2X0fZbY4OotsJvMHGsvNbjTtISa01gF5bj+fzFVd4I2c449SC1aVwGMkZOemSD8fH&#10;8Vc+4sSIk4xtsEaz2aN8djB1OWtC3gfJRglLy55193N+dQ31F1Npzf8AbDcyWY1MbvGT+/HB/ES2&#10;iUW9bOccepAT9xUmRSd7GTGFbSUKqsIkJbaXxm8e3LPM8tEhzx7APBYES3p2+BQ5OPeSe03fqDV8&#10;Hu1s+Pp9RROqNpMIzdxOPGC39JXan55222AweacBNUblDakpPrBB/rT0np+zYNArblVCPVm6Xam6&#10;TI2cnZuT8vVR5xLxx5wnt20NbzQdzBHqW+X8iMEcE3kGDU1UhE1txa6EqoD7SPaaYfY/KXlhNG/t&#10;K9YakbkcyWa/SKVeVVRjwOTwLouXneLXnm/NqamgxmPGTAjzcmAeBVVurUMd1ufHxroX6HJhIc0c&#10;wWI/LWtbO5hjmzGODjurE5WTGTArtJ7jB6xjg+qp3p2iyE+tp35MJoMxP8v31Mp+oBhJ5apO5uXj&#10;beYOpqE8aelbcnBYtx9Nee9Gk9HvaXacE3lzeg1NLmCEuaawZ/1iePl3Omuipe8I2GDGe5cLy1zf&#10;tIZkDMf7tbeF7xjZrtaENuDx8aMDl94Z2xuO0qfvGP5FdpGMRshuMfLXZnEnMbgeAhwqHK3BIHOR&#10;aRXEj7Ne3u44VPbtxwOTwQKgWWrdxuc8ALcCU8l5IMkHAREpPkHg8xP7uSPgXFzMm1bjpkwrVAan&#10;x4x7sZDZxT5IL8cHAtJHS+Ad6wnewyccH4iiTn1WlvqZtRksrYDCPPxqyN5Hj37QuaV1TJxK8AuR&#10;y9RPU/OGwXOPuE0l0CMnbuGK6FWZW8lZIGwHPxbSAuG/PW8TyTjCyfQQagSFEVZjMJXuzk+DgW0l&#10;9piuRUYyTIRXaXjxjUNwzHcUyXt8GRaGuogmDl+pn41cJXrWMCZb5+PpokztwEx8u2piguDiR4B5&#10;OBZvVDMdtbYRuMzLeb/4ixmoHGAiiQWOMxbk1FfKPuQPQLPSZHK6K2TyPfHPIuaS2kmWnvG5UfMJ&#10;cEhzBBu5+p4I09PJoyckwG5JNIimN5xKZa2fNpkxt6Wn86zGRkHOBnDf1h3SjWXda0fcM7TJOOVD&#10;YwNupyxrDXFww86vlSPHLwgNe5bQ3d8Y06EnZEOMlmkvJAqY6ZW8y3UjccfGqrOJeOC/ArUurFme&#10;s3BIBom3mBEMIOyRTBkxpThhdm+sPGrV2oO2eCBZ7L5nZRhu4vEyLLeiwuvLtSZBxvQfVXaVPjvN&#10;s/Bate+uD5OTdnq72ot5jkrGMNrB+/AnPHJdslJmDce+nDH09JUmoKLG8HeDxj8pXyqHg2z3Gbqe&#10;UnpeTwcHUXCzXNU06GFS3bOe284cs77Z5wKhvB2XuODgXYG0zZ22fsgOWema0uRW7wbBzuz/AIFt&#10;YXJqlbhFmYTYxsFN1IQLLnrN6omjKNydEiVAyCywBPcjWG1A8JGRaaUWuMRzgw4cD7ip7xnjT0vJ&#10;j40Y7L1FtITUZxDlbMnAnm9NkMRWpvL8BFDcOCBReBMl9JuYyZFvEro9sGXY4+P4Syun5wMPGC4t&#10;Cb1g9jbbtYtwJLnNGDLyn8fAq3IyEYPcEenbVkG4I2zxqtkHemPuJDx6O8eomzepL0pBHBxkEsZ2&#10;0TDG5Pr5FMosblsyBAq3tMJeZZwF6txefJhVS7D06bNtiVnOo54OBseCM6hs7jl6DHpqZT8vHcPH&#10;Gpjwg2z0GDTXdvOFhd09DpeQkElYxwacZBCQ1vNCQZ4+MipI54N5LmIY+O0tglcrbPJTnPy1zGMT&#10;tbh627JkNnPB9y0ONUPaRUDmOXHDHwEEnm5NQ+h1VW60cXm27R/TRNhCJr7Enni8H7bZjRKXjc8C&#10;GzhuRtMT4zqZ2hgIutQeMOE4bueBAXm8wCzqyPJwSMgDQdNVVxONRJeBSXkwLBxppvPyh4EdeEbG&#10;6CrbhoONO08CcQ6gcwE+or5L3DZyPPxrH3FyAiuEvcYxqjVIHZmwdm2eOTwf2oYro0SqxvZIcJgC&#10;H0iLJdj7hzBUbGC+VvATqDXUW1CT9iTGVGf6jVxpOSe4p5u13C5ByXUG7BbAjg5wyrPZg8HHnjWw&#10;beKP7HmIDMD3GTgV0ZFzqO5GkJ3VHx3dOrvVjnBGdTgggXpN2w24OX5i8r/V3H/XwF3JNN9CTqkj&#10;XC8wQvtR65yxNavHm5PHA3ItE4iW0BG4cx879NYDNKweth4I/wANVtvtQchJn6iy04VxY7mZSu4d&#10;XDyCPBHxkVJqCj2TlkeCPyro1T5HWm8kz+VdtiUyaPCPMmqO500+lqgdk+pVtnGcwp/c3p4I0iM2&#10;zbPH1EH2oDcyqbHDGe58RZWSaE4L67pD7VHkrtptZpw5xLuC+rVcHGPHAfIuexyty5JorZqXpt7G&#10;2zpLnKV3B0JDmhIjctwEd/IphJeNtngP+kj1N0mRs2xuT24yF5ahzAY993a/1dMiy0TUyW1rNrom&#10;rVuAdxcCyObuETzerCQNgQJVYMjaXWfiqky9uS4CBHqxTRNzlHQkjnhLgDQLQnFWbtfjjPzFidNz&#10;Qm7Hg6w09MLjzJAk+pbR3rNyhmoJwQxMfMTMj5d6DUVVbs3oRHxguQKyDl7kIwRwdTUSeYE1JrE4&#10;xzm7hfCTzA255cCxmqJoR5NsF+5qq4DeYL+PTWS02PeZ0DHwXUjlntSGflDJutbHWdvNxuQykEEG&#10;pbF+dYbVDdy2IBb8QmNljgAqrWjPf5cCOAFyO1y1p9baDoVZx/VkwcmyG+ksTJcbEz8C2aeEGYh/&#10;GqS4ld5dPC2knMTdwGysZH7kEcfANXx4TAOzf+mg42Y2xABg4OoiTeV450BtBqQXU94hHeOwNh9B&#10;sjNj74AuMnMItIcbOxx5wnFgu9VTKfqSXQdcQ7YrZFpEvcMjMrweDqLxHMzZfVyGHt+MTFqjrMHm&#10;DMUBN2jPcXOtSNyBv8ocY11pWkwl0DneYD5/LXOG1iYMjS47kPGtPFua3/cYmZqKpsnlY59P8Bj5&#10;OaRblWEvJKnIAwA/tQhrj/ZnOHLBzegW/VxtQvNgNutduXF6Duq2zzi4GziaMo2x4DWtO7c9xYDU&#10;jO8y3mA9zpo9OHm8tscfGRAe1B9knDY5hVaknNg2PkHBLs57fxFqjx45DY17kF26T5Fj+y9n/Vxz&#10;dxXCoHH9XXg9MqS5J0SZtSglVjMjZyxMbgJqqtuHGBseAP6fcQ15WBHjYATfppluPuQISn6gia60&#10;u1PzAkY8BrpPqrYa0k5Gw2McBxEgIISwaRy8kb0GC7gXSFSE9iYto+c36a06TMccu7VGY4JjKjX7&#10;kBFm88b4LGDqLWtsDfG2A5g83lrE5pct4I09JluKq8Hu1iO+jH2kJGOzfuQEQ2cS8lsGPjQdu4LA&#10;P6ZUh0K0tS4uEvzkwBBzEBqRmQL0GPylcJG3JHYwK7TRmOaubNjOMSzLqnGp0VqjMW4xmHrcBBfv&#10;pmTy/UAGDqLVJPQ5Ix7sY9u4mex+zXoMYM41Z1v0yLoStzSXkYTFiEwLau0voNzPt+3a1poDtMeD&#10;fvWJoNTS5i07Y/OCNnNk3B1P20mFNbVYDkqtrMNqij5lJyYIzrMW84etic9eh21Ch2xpcdz/AMv5&#10;i8/Zw3bRkPZOrb1NInp3juTY3OMclA5j4yF6SvlQZx5Oosf2L6NOgxn6q6QHu0Y+kTS/3CvMprm9&#10;XIPVYSPssc5vqBvvNgPlrpDZ/clrLR6nmrGa0ttibyrtR9QWWzGCPUjILmLTc6yKZfaaHh3HlRsX&#10;8fH1FvFSDbPM/ctLB2bgcDnHy9VWRxOHJuD9Pxri8086fGJ2iYSVibOch84+n7iJE1iAggB9RB6f&#10;bkfzHn9JaQ3ZjCXHHpxryp1tth2iEqqBo5X7MeMK5FrDbA5c79KozrsaeTQbBtjg1Li8u68GSOo3&#10;2DTuL1vkX7S0835z2lRynzi5G5wRgtqtzgngRgk4JBx6iqrhxeJkXsSDyxwHGzvEzrWtnbfA5Br5&#10;7olQx+CMC0ih2+B6DH5ok6Z+Ekj4XdPVCj5eNmMEEfARaQNmqGzztgR/CEtDZZxr/PznJ32t5/UO&#10;MTtA0o7mRMAJg4OBE5gP+Ig5bkHyLAxjdxJa8/Jg8sjxwaize57TjjV2ng8Da9H/ALgVJZ2tcMZ8&#10;/MX9J8iuPPuYA9NJGyMXee+uA9rlSEfvd27jctsa662iTjs2XHgv27glxbTcje1JNsFjOvYsLCtb&#10;Yz5TzjNO8tZVZfMGUDY4XNpc91Y3wOT4FvG0yR7mQ4YwWzDWEM2bmZOAB766jTaOXptbWXCg6tcy&#10;1u+bB669D9hMoLLpEB5yzOLipuz/ANW9vJ5SCZPwXDWrlsq6K2dkG5ZAZ8uNeF885aDO0kKj/wDl&#10;nGe0cv4VsF0ez4vlLVOJfjcgNH1BLOHFNzCBweOPUufuLpWV02O4C9zhqn1JvoZrZ5kC8E0kOjNr&#10;WegvQpqtwwL0jJdBBf5ioW0yYbs2YmNxkXVDOl95c3rFu2sZ2+SdsGnARwAzjKJdxynmlLy0DgOY&#10;zOMb0D2GDuJ4Js2Bju6ismzutJcF77Za0y6ZFjMweEeWII+NIcrctmR3Ma/pybC6mLIX+Y8YTN6Z&#10;1hv3rCVJLnhGLCA+QnUXBNUZB5/w0enFQOTDvGPcj5ZLirZBkmXAkcsYX1REjx1hk8m3JNsFR4/a&#10;VuUwcDcttYGS1zFm7OmyMyWTAzrTqkGNhJcEdrGTVGuheZfaMxJPHMtJk6a1Si6w3wmjpx+X3FzS&#10;8eY1fKPGS4suZjFMVuDoWTapu2b9VFQNnN+90/KTMnmkl3Y7Pvk6ix+cPCGJradzqJluzetrBlz/&#10;AO7Kqq1+6bSc02022jzvXM1AwDqXC6a7Ypil27FlucYM924sw2AUu2DIDzX+28q34FqnapDOcEen&#10;GvBef5zevqj+X8R7FyymuJYz4uIMPLTOxBBqQID2wOAh20AC4ENnE0IHjAqezbkePQeBfn1Y3pbB&#10;7pu7WHp433lzjjOLApjeaDbEPg8pEppTY4CAjv5EHIzG2HejPy1b66VVWQ9E24PduOXnGe3paax+&#10;qLYWwI4z611WqXzAkDbWPy1zfUlcDjKeDzC6a9B5ShWnJczTa0lqcTBzHkCfIiVNzyy9xueSTSJc&#10;VPodwTdr0epqrvag54yctgQGlTX4mkvVE1K7h593TK5w3lJpcCMwLcbdcu1A4Gwc6N3AvSCuJHLj&#10;X9C3/gXB+0Cm3MBD9O2W386L0hSUmVzQkEyBBBx9NdaUG4IZkDHx9Qa5XpOlyGe2fMtW12ZTdBvW&#10;zYC8y5zydSj0flPGNZuF2JL9QAUy4lY422DzE84ZuQtscaJDJjGDxrzHrGnoLoVRj88ottG2sm5P&#10;8i5jqCm3MknwA38g9W57i7enBO4sTnjNk8sY9S2XTINaeM5tarbYcxk8KphamZCQOccHBa1FoUjJ&#10;jsY1gNHzj23c4+Dp3V05K5X7MDxjQ5xbC3RbuMJMEHGmZOTBkjR5xbCP30BGQcbkEfcurFTuGp2i&#10;yN2Y7gMH+4FZN3HGPAgMvIO5n40euYCKJyS1IyMdkimXOeobi5BnScPMA8nAkpKBnjzoO45eDl21&#10;ZMYrfPVPeOPacCsSgheDXg8f4aAjlepjD1FZGY+/zEYIMcDb3xrAzUK0ckrZG+njUMlxWRvrDwJ5&#10;uzxrkdOWnFtxSXEsx/iaqp8rbjDNjto/7RqDW5dnk4++sf2mS9yzHvgeNmW6S34F3XL+M8sxcntb&#10;hpzNuOAePufCUxmQffVVkc0I5bAMHUgILTRhvcgWm5FW2CXWh4Yx/tpPBjjUNxMCQZ+/8JEm7fG2&#10;vRp+M5fc3cETcmpRQ5hK8esHUuKhzycDk9+Ax84+mqfVm2wYRnZwalsvMVJlcjmNSTFiZ/pg8tej&#10;wsYpStw4t81sltawbNK4mM1c7s2BbuLYNndFjlU2PHHqaXMVkJR7IPJBbtpN8hARh4Bp82aqqtY9&#10;MKptjPeNa3wmvBBwJOHhI7EEfGNU+XkewEx9y0rg3HeHevri3nQJALyX9+DjSZkJBx/xVZG7f8NQ&#10;5g3wNsgFi3W7bC7+oWqTjxiUsjPATHAhFPuMA1anGfgXJTcLWaSZtowdmMw8Cok0IVnk7nmK4Dca&#10;mdPPBjMPP1FierGxmhcYnNJeR+MBo+MfUVbeDwNgGNwcu4tgIzIzGc3RGsl2mOGW7AgZnES4vb+T&#10;LbY5yef7Whm9QTgd3AHUD5iGt5w9jyBPyy8xVuaScjBtjsZydRTJWPdm16M+Re7JPK390tROXj8t&#10;YzUDccbmzHpmGX862aXkbGGfB01Q6wl5Lm+LFmd02E9kyuRt92JzxLq6l5hjGDBaIuYyS8hnN6DU&#10;ucwa2aj3jlsPHYXI82IU1Rq4XacdLNyEcjxwakdpZvOG5GznpfERKX1I5gGg8wcEjJjXF4xPTHTT&#10;d0RB4GQDQdNWpuN7GM8aAy8mMb6DmK1U3NMbazGDOMtpac1wlKQD9oCByQcap9STzA5wQcd1WqaD&#10;JvOQGT+RUmcS8bnJH0yqKFCVaImXVFJmlUOXjnn8tHmZBGyG04yJ77NjD7TBwI83lYzOQaFxdC5y&#10;ldszEQm+YAZPIyRlBr8zSV8k8rJGy3aPjGVWocv3YYMYPqKG3mGByeOPprFmZNrDoUYxSwwOVkbW&#10;ESmjwkGSA9u3y0N7U9pPBHwc1EpOTeb8BtS2kXfUHUWlbqCaYBgjjWJzR5uz29H1F0VOJfjbbtGD&#10;Iub60Z2XIAwdS7cW1CmqYo5+Ylqi+SNwSPPH5WoiTyeDZuQNuXAqHT4yhGCPVJATTUOtJeSPWg4B&#10;qL1KqS2tges2qVtlwmm0RlA5AEOmHqKyVY4GaXAcs9T4a4nmk0IwJrA5nlcavg9pDkJARhPktctD&#10;uTOm6dkchTzNbtsAO0QY5w2vd/4S4znAxBIfwLeJpUm8jPHBp3FidQNyR57C9V5fTWqs5LNO6ncK&#10;2PmgXTlDzgdsEEf+41yuQZICAWwSucWWzGCAHLTuZt1W2c8l9RvM0qPG5PBy7ZUGmk4HATqkWb74&#10;9jJk1I1ZOy3oW14wMhFwqcY3zC3eYWqXzBtHrcuPVUOeTgkA8nUQEYyccHH5aAzhwQOTVTui8sTv&#10;Ah/NyB41CZt95+dB3jNzGrJQ4yOXoIPLWqnG16fcRITvGtUuz3YfuER4bjBwAQ3dxhJgD1P51DuO&#10;TEPj04BrKdCtNR20EnDfGQEaeHbCPB3ESHnbZD9LUQcY9THHpwDWZNSIuLtLyezYI+C1++oY5pgm&#10;OMJ/qKnzCrBsx5D5yIO3qQUDbBAxuavMQlDjT60077YWW+DmIC3mAzOcCyx+XGT8VfjNwXeQQQfx&#10;FmJw2lmjDMc5psEwcNmwzwWPhDQ1nMBth44+BU+eNyQEyanSSHNORBY+Et/1LtCEuNCZzgdzIDPa&#10;1FrVN1JjJyPhLnUc0wZID/UV2peedyPj0k+FCUo20TajopxVhAtgQQAyIbL6sG5egx8d3loC4eOb&#10;fmQcy2hreYDC5xwcd26tpKTTdNcelkntuRgj7gxaawGoJ4RgSas49ODVKtOpOeEcssYeMYlz3tEG&#10;Rz2qaPj3XUXQO3VCE9482aweY3uOPplWhSMgzNlldUDIZyfH00ekcwchHgg8pZmT3VEcJ28CKgkZ&#10;GxLweSta2d14JmL2j4eopY6bmM7bMWwWNy5qp7/g29Zks8xcBkokWbErkPOthIlrdYs6kZzeXTJv&#10;gb2iaVxXVu3FB0Vg2yvZ5OguccC6oZ024uYI+PqLwXmDlVsZta3elwno+MmNYqxiB+Rj9AVaPTHh&#10;T8rk+7I8RvhXm03D7vvvN/WYAbeP5FLgHgRPTSUPqazzxN5EUvGvzj4U1cwca2sby01e4x4kQ3id&#10;GQiERkwETo3g10CHKUOoCZHGBKUTAe8Y49NB3DjGkO2EeONdbjMmpQl8LaNeLNtNVV41HH6cZTfh&#10;qrDfkhz9/wCIojiYEMuo9dWmUnFVGS7TN2uYIOosH3NyZk+sgL5dxaptAuBc44EzJ2d6QnMHTjXW&#10;4zJqtjmDk4XfMrpunyy3fozHtwNxXLislJzBy2kr6O+IkbjUuLK60qTBLsAT8zmIlsbeDnD0EcBx&#10;EgbiuEur3u6vcYeIvGfs22C53mO6SMgvzqh1w3EwbAgbacZFsFSN/aXxmwBYPhKn9luZ89lUEHGT&#10;zVbepp+S7bK5XLnjIEcepcR6sKbbWz+DlLGW7dzT02OGPU3cpRLqKRzyUztsAMHlCXCzaurOiTNq&#10;ULZvTbKSSE7m/wDFuFXmntsnhH8xmryM9yMnLXpZXk8lMkl27RnuXF5X7SHg4yeXqlXWwn2mLNcY&#10;a3mDmAmO+r5K5w5ckwRqqjtxlxx8au0nb6mOAGRW0mObBK5g2YNgQWLkfTIVac8rBzHTAMGmfV5a&#10;yuk5ORy9YwOeTd1FvFcSMYZLe+72+X8i4vM92Os7nDI2nsM3puV75LjmMcpDEKtUpsY5b7MG6TS6&#10;qyum3jbs7BfuR3dS0tgmjdzbYmZgt+YPvxrn8mmzbOgxn9Mqo6Le233UXK9UZCH5uPlaq9IKTcEl&#10;o/aQFIbzCLj/AGiM2UDl9HADJqFt/OouX5v2qQsfzBjNowjZnTe/z5jodVdrzCqCM5cdtf5hbdtY&#10;Ds7I2bOTm5celylpEveNoJidy5P1S8xbWa1U0ysKmo2Ci6PJ2sxNMrQ4LWmulpxMGwSHDBqXNL5F&#10;zfJ5fvhGLm+UgRl00SmleMgvc5+WVcJMRYdqmaqMaQNmMJPf5ZFVXE4JBwaf+BMyuvJc/ICPzOWh&#10;sweDctn0BunzEJxjpIPyaqg8OoBuevntLGa4Jgl143TLbRiXuLI7wbuAfm8CrdSTATxtyBY7vSXT&#10;4zl9UZxxc3NWl29X+RsnjY8DzTgu3V2lI+zgsjhg6YlwrI6k7K0bAh6vmrbJPVg43AILFuAgv20n&#10;NYy2WbWFzVSjGdqjgkFcPgh4CC/InpfMP6lPjAUhuUMaerSpG0c6PZY5yCtDIUqecSPA5lV4+Qgv&#10;313ULaVHOSmOtbYZ7S8nZNmz7f8ATj5o23jWkUfOHsycsWbO03gH1EHnA5cYmOBj0rVzvqZR7cUE&#10;6YxhPn6aizLtqQW4xO6dFN6Xmwf/AKqlJGqS8mj1nPwRxg5YlpDd49C9wR9TSQGvJW2jKCO+ImkV&#10;efQk9S2th3U13TK2wDPKoetnOMJ8lpYDWm0QkyLu0B86MVROLxDwX/KGO0uY7mByeDyyl/cXW4Xk&#10;xUbcYcXmebLNtZ0hS8v7SktmPpl/OmabkblhOmLlzwDL0k9sXmgzSGeGj6ZbSPS+aOHk+YwQcGku&#10;hye1FkLOexj7ZSDpDtwcHQKqhVk4/qV9jBb0irQd4bG47Q1VdogxuZKeCC1yl/JMLDRVz0bHzn9H&#10;uc3pe+eLdSSskcxOg45W5gWhVg3IF6eCDpq7UnT8ucy45nnTX9rQnKUqOfyvM7pgJG5ICZ1cGbgb&#10;awbvq4TSTy7jgOqGRuTefcT+6JOkKT3aZNrxgW4FZKgk443OCAHMVDpuuNzZAbQAVqlc4cvyXr9u&#10;Dlaii3hqXCqil5czkuMIC6ZdQhPGtg2bvGzOUgjj4/LWe1QMbyXWW3GPUIq3Q5HMbbP5v5Fi8wYx&#10;s5J1GMm9M078kbwdvHB1OWrUzcbsTHH1FhtFzRy2lwPpIw4rSzx6cHNXjycZU2s9H63aL5UBCGEf&#10;ADpLml44/rYHTXRVP1I2mTLHGfPyljNUM/66wQAydNd0hKqjmHXNNaZ6wwRx2tQSG1AQYRn+JzFM&#10;bkHHYgg047WoRVupLkA8EfHylySfxZ0D+0eeO1D2afHgj04LqmUHNJcEj5ya1gHyxoPt4GSCfXo+&#10;pqLJZWMnHAvZ0bqjySbtOOlqgryYvHIII9MI+WNa1K55KTNrJtS4XpLAaT2dzaZNt5sOsH0siMMy&#10;DlpMFjONHRBvLNgqyYS2BtgCAuNZXs/eTZ/PmLYJ+WoZCOXJD4zlwLQtk43PbWiC4szNfZoEhhbj&#10;PtMuOd7OG42Euz6ltc3jmgzTFjH3yFuW1s1UOCdivoI+PzFzrK5G97RYxwcA+ZaXi/Kb+pU9jD1v&#10;mDabHWs6ueNxvGx4/MEvOvbxL20F/wAa9Am7jBLsnGuA9vlsPBqLuuWO6YGf7WhxyNvZvxqGMhIy&#10;J64RyTArtJ5HpnNGvXDyQoZHBA50el7gkYlDqBmTecFhXCmxtgj/AAkE4qLISCY59Nb9K3A3L0Gv&#10;1VhsrIONyfGe2tgp9uN5MWMAdS2JRZPsyC+F3Tt6i5XjZAjjVbqTOQ/wxJlvVDaTtj69u2qfMHD2&#10;ajxs2P8A9srwqFjGtlyLPhPYHTVVVrMTqyoBhvrnuYTDG5PAFa1Vkj3bObUjWVjGMJMC9HhJUpW2&#10;eb5O1jdwmM6bcuR47/4aMSeR4HIA8u51EelfL/u0eby9tHn79pbWMdaRuSM1JJxhsR3xfhK4bB5W&#10;M1VscfBdVPGzHG9wOfqrWtjbcUFYAwcF1J5n/ASP7C3AJ+1I/vO5Kok5IxnN+KuXawI2gHjjtY11&#10;dWk03aXHjjOuG5pNCOZieCDgX8+cl2yT2HmapZgNaONPBABYyPIRdIVpSb0xMAQXICdRDZXsrJBn&#10;jP8A7+Zf0tjE1RNw8KyndMrHTfaTbGEHLWhSPZ+QI8ZgK+N3EukOe/bjQF5XhY/uwN3TnTfpkSS7&#10;M6TZNmx4zfUWbzyqBB0Wdr6iDvHkxeDxmOUiGklZA54+BR7vmFoBmFSPYB441nswnhDKyVA3JHkV&#10;PHJyLTSky3ENw4xqJbKr2Sn1DIz3ZfBNBWxjTxMg0SIPGobhugKBrtQihEeYxplwPAhpOYvtJ+h7&#10;eMZEeHzEBbtyRq1S+VkMnn5SkmbxjyJXNPArISV4FDHKyRkBoKM1KAO3Z6edQ3A7JFtkrpPBYx6i&#10;h1ZT42xAQd9NS4HJ2jAXlyMiek7chnOBaQSl8eflwIxsrpvfKnlTaxc9qEjJTFRoj2flEQoVrY6z&#10;eKL2LzqZMgR8vS/cV8mGxPsplec2sdrpruRmzG2bADBpweWsxriT42WCPTgGVecYznOxR6q7lLpj&#10;j+m6bZQPQG7606l25O0ccGmiUro9tAM8ceok4cNmGiHUN8JDpvUkKYXTG8SesCbzgjOLAMSDzTah&#10;7TubP2h0TpiVJp+g5tOCe2eztep4105ScjkshyMGNuPzOOOP9pYjtIsbcYdCjq2mSk2Zzqd+3z4F&#10;sNrTbf61xztYb7nNtz5du6Qi9UKgnAzNl5F+sJcf1xPIL+RuLU/ItvCzepaRcwJqilPk80KGSncw&#10;f2h1/BT0wp/dqY3k3HdGIaqripLMhYs4AfiKyV5OCblI20Z87gu8kXWo7x5w5xm84zlAGDyrhFmL&#10;zO2+oVao3b43s1wdMSysg8DY/jW0gy3EwjwcY8EHTVDmhCK1N2+AeONDXEvwZ09IhxTx3EY3fANM&#10;jHjIjA2ZI05xGTGeQamDJjSZsyRok3bjgJnUICZy+8RXDs8ff0/pIazIOMnIVqttoGV6NRzJlZpp&#10;SZ68cDCRVWYOL3Aj04buTa3cVbIPArU7ghwHImcCmW8aWBPIqSGm1KtpbuvumpG5INT1xTCDUO2n&#10;iKSbAdO7xjUNMjU9JQEsCXAkMnjRIgxxoGEO4iY347aGEbpWCJLU6FBp0jmgwjycaeeVISDJfVDl&#10;YyXMEaPOJeSPOst2MVduGmlzagDMHhXKGtxj76eeNyQETJGbkOeMC1EaVkW6EiOG0A8CG4xqGS4n&#10;hr4IcHm9vvolLyDgVbG4wJ5u4SX6BcaEOYDgHnVbmk0HGv2OC8qrNObggWdCRpZ/majnbQR3jGj0&#10;rIO4qB/Sisrcai0dY5i3nVFJ27YI49TlLqig5xqADHprkWmx4xg17cC6Eo8ZTEsttSO6kUnQoJm3&#10;B4Nm2xwakfKXGbx5jGutNtEvJA2wG+rcXIpJXj4OBPdC2hE1wy3cWRqquHBIyK+N5HpfTRJvRbkx&#10;MEAEilSyKhrSnye5cyLfqXZuY+dpwfFTNL0W3bDxm41dpfL3Nw+AGQflLi8y5TXVrOnxmMq3C4M2&#10;7K55i6jpeOXBbA1xLkTdyBsR99HvtRMYBYAnXkvNmAlZLp1red1jMn03kHZpKtZSoese2uONrG0R&#10;zMnOj0y6aqreaEcuQRmOUn1EHqCYDjc3vxU7lP8AZ1FxzeoZutDJ8wNkqr+UmU+8sj3l4dUmtK4I&#10;/Jgv3IEScTQW7Y4+DpjWbzAg3N/ADIvWoW0clNKHPCFue4rhRZN5JZjPy0HmA8eTvqqtyPWZNHTX&#10;aJ3VHMO2joog8HBx+YjxKoexjswHyctY/I5wS3gNqRrVJONtb1tSO6j/AFBBcJOzbBbe+RDZhOGz&#10;YgI4OmXppbnv9+ODgQGeS8cBDhgT0VNC43Kj9sAzaNgS06aVQR+PAEBcFr9hcNyeV7s5vfFWzM9o&#10;BIx2YAZFmOhVN2x6X1AGoGZHOTmXFm849jGfx+WukJQNkbjOLH1FntYN5d0T5Ej1nu1mp0ezYc9s&#10;5G9fk5HxV3JsXof2a8YGRYDIxtgkBBy7mouwJHXEtlUpwBPcudRcXzzmmqVWs6DllKlNsYEtpFLy&#10;WNtgDxrjOaTxywmwAh1IBq+VZtIG5e8/P8NAR0/esGjPrE6at5MhtqskBzBk1M7YemG0j2bGEGcn&#10;LGqeSuCcd/OTme4jDin2zMeMx84+YRY+8eDcucEHBdXXOxiqjn0vco2aR1x7MAPfItCk9eOWZAQR&#10;guXFhtHsxwPcbngGJTJ5NN5IALbyilXIzOUsfJ22RzZTk3LOzJXtAbGJgjVkcTRkZtjvi1FyLTZH&#10;O+3jH6Vr3FrTMjmNtj7nLXFu5GVG7Z06c01vcMl2kS/eSHjg41zHUkrGEf013JVEvHxx6kC4trx4&#10;2uHwfSGvQeWX1bZzPMCPMMZeD78apJJhjJgR6YPCGyKZK6bHAPeTLuzigaMY7iGzRxqYE84cDg4F&#10;WyEIqBYnDhAjgIVESD1EYG3086bpr4E5RoII4I1osncOYBoCRuO4j0nGWPIvr9fEDQmcv3kYMfAo&#10;c4p8jYmOwj1PvN2sYONapPBtnjLWOLGMVz9tQ3VONNKVGY0vNLJMBtSBaoQhTNjmgAsNGTdnOTpo&#10;88qCYmyRn5iQ9O8JTtGtUPNCNnuCB9bt6i6cp/aQNgWy2ukjIuS6X3YLLHHziLZtl8vwOTuTfhri&#10;+ZsYqTEkLYdPy+7pmnTraazGZfDgIW0jswkZIx4Iz50Bk88bR2LOp0ldiOCRjPB5fUX84vwHTN7B&#10;7cnJ2qMTnks0/c6l1YPXEvGHPBp2xaa6unDccGePUjXKNcZL5o/N0163yZtds4TP9oxNxL9RIc4I&#10;wc4IOmnnEw3zPGDlp6TyMj8mPuXV613Vbh5l5pp1N1ZgGBaE4rwcGTvrH93E2I+6dtB5f7Y5OaM+&#10;QhdRYrsYo2kzWqNsb1hgH5amfbhzBYwH5flo9TdJtjNs+n5YxJ77Pto3NlsC5GT9xYr+lNpNxNlc&#10;0emH7it7feY7Cu0jpsQckH6iPfZ8bka8+yeTiLOthQnC2VyMhnJ+nbW2PJeO5nPkGg9FysTNsePu&#10;EUOoHBJq5sh0w9Qi8Qm5PqchIO0hJriAEbMc7JuwdODqETzzZfKYx8hWoeiPAHgGniOHJh4INO2h&#10;Nqm7b/dLaVeYYm4l45bfggALAuJ9tkwbQFPAHjIu3toEwJA29zzFwTWDfGQ5o+pzF7f+zlLbrDzj&#10;m3tVnOreVkckQ1xI3MBFtlLt5dGTBAfl3UHrSYDZ8HGRe+JceVUmSjkZI88fApm7smfHxqyU+Qcy&#10;JjMcQ4Fdv+H7Z+2vB6heYVI61VtbAQiztlPl9UY8kAMi0in27l+PkC81VVnRb1s5sxntwdRbxI5p&#10;R9PNrMZ94MT9tJdUrthp/UMlqAZIMgQctVtnL8ZLzk9sK3hxVDJyM8ZvwxjVVcSN6/cggglRcFq7&#10;ylp3BSU+X7k5JgCC58QiuzOl2WvAbj8saZpuYSlhOmME4B7F1B9+Nd7M9qFHmlwIJIxt3Bad0X8y&#10;zHZNUZtbI/GCHK8w4/Zzh62bAZsGNvqXFktUOCOXJ4L9xdUV5POeaO0O3qEtd9clvCaZ4+/dVjnK&#10;b2ygrZJoNs2OFa1R+z9tHTj6dvz2w2vZhjWMvJOQOc3U5aPDqB6ZkBhf0fLSd3yzPJm8Yx+4g5HB&#10;IyYINNPTD2Ydnyy6ihuHjaDP5nTVAD0vZjgzxokNwMIzxwcap++E4O+jDfWIAPfIW0gDq6g+0YJS&#10;x0MnM1VuWy9w5czG9GC5APqf6Vm8vZkCyAGPgbiWqbO5gSD/AKa5DP7WPkHUcvbsuOVX1rHAmFKH&#10;wcDwohLx/f8ANXod65FUDj+zjCDjbiKUn7a893jMlzGuh5Z/9nxxPNrvtVZpGx+nxzKdAgNwLsbb&#10;BOJd2Cxk8ttYxl5i5L2dkIwvmWhb5pY+ZGPl+4rKXdXYcwkp5JWIJMBj8tEm9uMgI49RU+YEJGQ+&#10;DgRKRuN5e50O+oWpcWRnkc4IONbMOVjkkpvQXb0w0/kgWP3LLnJxp4dSPYyA1y6ZeYkk5oUwJ2PK&#10;QQQc5xzFz3UjjAQ5oONapOKoHMnNmABSIPOKLxjznEOP6qtS76gpyTmmYOCIDvC0icSds2Jgv/iK&#10;kvGY4FpkgyMg7fvqYzux8CBEAi8vcE4EsnLU3b6eONTBjHANM3BwDznQ0jjGTIpyg0Km2e+OcEC9&#10;Vtl9BymkqUBNZlx7rdINeZuzMZIHOPvrrSafaOayU4Y33sXUGst1rGx6zShDMj2qDDWh6hgBkH92&#10;GtyrTbxXtYSk8EYLYLVq2276wf1b6HlNQ1GxgfnENqMt3VXqtPKfpSSSm9LbVkZSluC4L3+/Ci/F&#10;Kyv2juiEVWnhvMJW9M9PA5BnGtabzhk2HubAFuPSFc763KYMxzuXACEGs8dFck0uP5Vnswo/A9xh&#10;++3fyYF1zulk9sKSq1QNy5GBsEFuAfMGuaa0G2YPdHUt9Mq9GpPTcuZ0XPLx7j1xduE9xcZyeg2U&#10;+mRzGP7Kz5iQmmokLJsDoNtMnPas1AXs9v8Avx+FdUVhtYlMnbHcwWt6tWmzbyIFW5XWkpbMj2QW&#10;2rP7s2EuY6smg4CHePD7w6ccsfgWKiprRt1QHHVBJk9fOXOpGr4SqHIZDNW0HB++sTk7ObOb8YQf&#10;UWtM2e50fPHLnjuiEMac6FuliXCoOsHLOSnDB7OEn51am9UNo22iC3AP99cry8j3g1V0hT9Nk7JP&#10;G5PzBXR/9yS6FU4UVvthyGQYL5RhcFuqhknHg6aslaS8jYYAx9MQlmIx4xp81BlOJjiYYxICRxjS&#10;JcjImSNyRqKgioGSPCRp5mMm8p4crJc5Cmbvgz2EdEPpDBOXggBnIgLiT+NHmY8GeNMvHHcTkpHl&#10;JcDsobxqyPG5HJcECZbyvBx9NfCchytv3+4rs3GS4ho8ljBxok3cEUYsmbxgTO+YPkTI25I+BTBy&#10;8nfVtIwXag+D+8QEjjH+GiUwHgQEn6aKSghkIPjjUwbyzn76mSuVjMTGbgGg+7kePdFFFo6g1qRy&#10;u82x6WMitUrl/tJ95PkRil6fGGU4Dezx9QhFVXk0HrwJKD9F8HNGUtGfduAmpcKk4qRs21jLnsk0&#10;1OfkGpkwmBHJM+pGku7wEN5NCxkPH5iZl5CGIpjOXkc/iLSJPSfIjj41ZSQPCUvl+8jBArhK5W2Z&#10;5++rJJ2engbAuXOYQvAnphVFOSoeOD+tJn5nA2Ak3KVtgncGXBMbY5rFsKZk84pgOtMrrj/yw/8A&#10;MVDnDx7OCY35ykj6YxK1SeXjjbawLcA+n40PLUpIdcVo5nYwNmwNzbdNsJVUg9wZAjj/AE0Nnk4v&#10;TE8bbgHy1W3k4cx54z500c4JPG5Ix5E9K5G24zcaG9sWeMH6imS8jl5nSnXEZtjyeS5mywWLioby&#10;vN25Kp80cOTDxwcHKuKkjHjc4I1iOQDt00KcVg9gGCOA9tUlv/WTkHjSnG7QDPr8vSTNJzBsz1uY&#10;hO0k04VKg9OKLsjvR8A+oqTu492P8RaFUFaFctt2g4Oos3Jc8jInwrfMNOZT5ZM7ccy17g7i3Kk2&#10;47gIzalxZX2XqYDcY+p41dqfb4B4PLUU1O1tm1CuU06cbzTcG2MPTQH/AIoMjcYLZlmLeeOZUTPd&#10;soPNJe2MXeYOAi4v1Kq3cOhdk2+Wbk8njJyQBtJUl5T5Lm+S09uPqD8amUezZBHgNqQLQh0WQI95&#10;YakFpanWpgjuibJMlpuaDje4zacfUGrVtEo/tIe8wAuf6Fj9YDmLBzjMC38T31p1D15v7YDaP70P&#10;lk8a6dLrVWLMZM3ptthmMr2Tkee0h/s+qRa1T7OSxkBytNEm+0QlMTG9GC4FxzBrK9pEwbQPe1ZV&#10;yScwaxJrmsaW9apW4v8A3HVFSbI5K8lO8sD+1cy2uXZp/Vrmy5BcVkofaw2jGCAx7aPVZNGTkmPS&#10;IkwkNW2th03rPHyU2L93iKqSj2TkYH8tPbj6g1SZxS7Z4M+MGQn86tUjcXnIIAg5mn862CabK3pm&#10;+PueWtR03pu48zOi6ntoOFZO8m1NucF/IRbMzrDARjZ/TWS1RI5sF7u0YLlsttQ3BOytEx7ZhrqD&#10;z6bjJcbuHQk0Jv7bfAsbYSICzpOy53lsty9WOvKUf35bULG41Jy9XJBGtU2sbK2UkJv8n/8AkeT9&#10;xTzXK7azuuX5qm0LMZk420Y+fnTzgjZzxoCRmQPtMGmk3IM2tBp6q5h1p6RuqLUTYuSpJcczMAiW&#10;+YPvrhuvNmbmTvT7t0y8td+SfaAOmBn1+Yue68qAc7m16DUuF1E7l+bkGytztHMZ+ErJbfzGD0vV&#10;jmAe7G4x8tdCUuQZrBg9PmDVb2iUPLoJcAzYFtyNYPT9aPWDnBHproaLNxZ585Lca2tnwne00cbz&#10;JTwRg8pcryu32tk04+UtsldYSl5KT4H3S5a5dmk4GGbHjCfqoxltpFMdux2HbEnZuYLBr9yBWp44&#10;esCActv/AHrmMdYTrdgYwF0/iq1S+vLznA8Bu8BEnJwm+YOOipxOBzJlvIePy1yvUk03nRj513qL&#10;Wmcjex52x7kHUWb1hR8xjHjgAXzdJeYwuljZCu/3jbmdWyJYcr1xJMDneW2nH5aqsrqxyEuCNaRV&#10;DjGPBGAo4x8xYnOObj769bhe1Oh5u/um8U+Ns8zwdRdCSem+zWwDLDdj8rI5/SXSEwcDbMsHfXI8&#10;zO3a1naYzaVYwek88HG5BHBqR3V0tT7McbYEfMgIvP1vMCNpjkOu9tn7jGyx31yOTTWqw6Hl+baW&#10;qaDHBY0FgNeS8ba/B5i2eqHg95AZYZXk4IZtgg47XVT8Y7aDKHAe0Ae5zE8HcQGl54Rs9xwcCMbR&#10;CEcvTxqky+4zJnXrULtHlT+6djNx7yyvK4UXT8unHtN8o4x6ZB9xZLs/nhYBnDHd1P3FqjOTlNfc&#10;sLuO6jeLSq7SKbJJ3uODUbE6iyucOCwZI/wyLqioW7aZSnc3l0bolpcu1gzm0qyWLgemlIEzENM9&#10;3hzGPOhrN5eJgjR6Vs7znPwER5vSY7mRW3JIkpcDSUWN42PHyzD1FnsvcWSYI10tK5feICCNZjtM&#10;oPspyByHUCTqKJE3drYaboW1YsPSdwONscPX6amU3J3Lm/BBwKh0ncjIDXzjW2N7cAz9MytIzAZ5&#10;I3MD0/UjWnUm3JGysm6atTyX74O9ADP1ESk7fTP9VankmW7aOaawl+7TY+NHqeGKOxZVkryRkjc4&#10;O/01jMvePZa5ycY1CgDsbZfXD2WubJtQPUW2VxTcuMPfJUfIQXLXGcjrjG5xxgXTlPzjeW288uPl&#10;2/GsXNJa3tnQYV3lsOOa4JMYHOONUneCR5410Jtck5YB3u4uV94JAnYvdSRTdppZB3IM8CskncEM&#10;qGNwSNaRS9uPJGtYIW606Qo+XlM2swfVWV1w8LLXoII9OBdRbP2eCXHvfCtrmPbxnen/AIa5Z1Um&#10;XWdBk7Yyik3BvC4L9xXyk2e4Z4wXILt1c6yOYEgc4105Q8w39yAMfU5if0TY3b+EihO6k6KpeYbs&#10;5xwcHUW/S9xvLbHYyLnUcjIH7stUpupHNvB3xryrnPGNk7iz0jl+bXtsLVLyDbE1tP8AkQHag3bG&#10;kp4L/STzduSPOs32kDxsjwQHFj8tc/i8Z9qQW5Ob9lecTzRuOMmTUVDqSXjt41cCfeTwRqZUlPkC&#10;2BHGv6Ihdo8XmlDo8goHIMYFvDhwQzbGHkkWVyNngICOBbBc7N6Fu4rXiDZtk8wbdnHjgPrE5nvr&#10;fm80bGF/y8fxVyjSY9wvxwaYCFEt+GMUfBwXV4V+0ZFe4et8pzbVVlkmj9y2+Qnlql0/PN2nITeY&#10;r3gbmycuBYnXA+zXII4OD6i8oxWukzxjs+fQ7p32bcOlpg9GZljg4BrmSfzdxGU8EYbltMSKv9Ky&#10;U1uNU6ezwkbnHHwLU5f5adFc7g4uEzMzmVNUhgZwEjHjg40Bm7gpW51ZZZMW0BDRx8CrU4cs94XT&#10;wks43dk557lUnOs9JjcmgMrHQdFkfufcT1SSu85yca3Ki5fuDLJdHGTqL2vGvrgHJoTu2GqU+3HJ&#10;2QG0H6ishKgHHkQGVtyObEcYMnURJxI20BMcHGsR6d46C4Dt5oNs5PHpYOojDyYYNaBZu4GRs5PB&#10;3LqhkeEDowHydNRPxglM0uHaA7mODjH00ecEK/Hjbfwu4sZuOdCP4qskrmD2D5LqT0Q5M0MTQj1y&#10;M8BumJZ63l5GZMcencWqdoFjz99PN7blt7TwERcpRagobcmprAVkG4wWIIONMzBu5ZtscAMnmIO3&#10;njmPjtE/wJHdNpLjSCXHLYEcAP8AWnm8vHvOfpqt/aB7bxwdRGJXOCGHjjB+IsV1yjTuSTJxK23H&#10;B5STe4EgIO+mSPG0F+C/y09bwE5FxWwtwS5xZJfnG+gscwS8vNpEjJLZy+gj81emLMnIj5ca4b9Z&#10;SWWZ9eg4HC6jCWql1nCc2I2rDnaX2yqY73hmMEfcQhuXd86IzOYXhgDAu08NPE8wAw7kZMnGtCZu&#10;HMetH01Vez7LYBoFcJG8wawUPKEncmz945NIQPw6kY9O2npg8xjPysF26QaD+r3MBQS48HmF5a2a&#10;cU2ONteCDPq/vryPJzapb1nsMKHbFjsMZHOMHAf6az2uHDk1i9qK+OKfc27MYN3+mqTUgyQDsx/q&#10;LbxfdMbJp2TPRkJwWMiPy8hIHII/hJi3g1keI3G5GxN5ekS0vQEHngNr1mN+yycawfeHLaYggj41&#10;044b3mRw+XqrmmYbyabZ+NCBTjVN4vS68iVPzRlAPPaxqkyt5ZbHDHwKtjmg2zlc/k8N1JtQsnWd&#10;SNKwl0Gl/DInX9USrjgPnXN08+7Ach4CC1PnVP7YL31x37jq118b9ToP3sb2zbakfjg9sDwE/wB5&#10;VnhJg34IFSzVKSEeDmQKEzcOYHC6jH4Ril66GK3J2mpuHnsR4L/SQ2YOCRtgR/CRiVs98GeDvkEn&#10;m9P3pDjg4xl1BrWTtEbk2mMzAY43ORIeRznRKaSsjZzgScN+/AtozC1S/OP6imbmMxD/ABFW27zv&#10;+WiUrmFkinAPM6gI2cnbdxAZpL95HjUyYDHvIMHUTw/ux4PLSxhlbxngcrpDY3UnZpMgOYsHmlu5&#10;jW2bM2YzDPHH01sJ3UkZfNqjfeWx3IeDm21g9NzSy9xwLpZxKybsdsYHLWeyum2TZ7esaKWPSkqv&#10;Jc51fJG3ZPGWTjtIDWkvI2mJ4IOmg8jnhGeeDylOnsg4GziXjgcng7nUWb1YPAT6avkwnBI3N7zF&#10;SagJvOeDgQSGb3MZM6macCHEIOAmdOkJjVIDxG5Eek+TjQFu4JwdxEm7jATAvgwuG8e0rszZe4JH&#10;KcC4nbjxkyLszZmMnZIIOX5and2S6EPVgMkZAaGe7bQ2TvHLYmOPTjGtUnDcblkDHxj/ADpmXycc&#10;YwYAdJeb5qadbCxnmBiVkbPx2b9uPlDXLu3SixtnN7zF0I4l+55wnt+YhtQMxztkeA3T6ixcK7pn&#10;WfKaeTT1Kq/mPNkhCBJgSJnV2rCnBs3p4FSbmDIvY0v0b4MPMXJqJkrHgcrSG4xx/wDTVVl7e9ng&#10;R5m41M+oqxYeeD8CzeaD1FrW+Dj6GdZ7UBBwEUfnDHDMnmm7F8xapK5gNyPOBYzK7cZMC6ipOl5c&#10;/ZaJ8/lpzqlgkrbweAeODg6g1T2cwHA9AtIqiVvZU2x9FZjJ2faRMii7o9HeOrpPUhGxAGbHz+X3&#10;EYqypBzWXHC8Bbj6hBLGRt3LCxgukjRhw3KYZzR8BFjUnQXFJZzDcHOCNQ5hNL3AgJHGOY2UYJLx&#10;2wLUMQ2am6gIaxj4OXbXUVJy9zG2xhOXB9Vcr0PJ3Lwd4PGNdjUvclrbWBkU+0o7xLtksjdmO2CC&#10;MGdU+rJG2C2xhu/9iuDd4OO/BYuLPdolQCgZZOmIqimiLm+Yee9cS+zMX3wyqq9n43IMGpBaWnVI&#10;Rs/cvjeYqTu7kOtBwLaS/ZOLd3RTCV7mMGO6s3nDcdxbZvhJqPBpKhzSkyXEXCXJM3bks8amOG4z&#10;DxwKHNJeUJENuEg4E8QQ3jdPSseAmCBPbxvOSNKXuLLnPwKgWdRbN54yZtnwXmn8RWTaRWD15uLC&#10;N9vARi0yLMRkbP2QIOXGmZXLyOSAgj09W0oHJU1tgwZbuHLkZ20Z7kA+mqe8Z4CreJhS4pa5Y4NP&#10;eBaixOpG5Ak/6S+/6ZQXzYPMBtqnY4/NXopNJgKAh4LFyC1bXlrs7nHZU2A58stxdgD2sDjzh/tH&#10;wlxWahNbLOz5fyalRKw9VEwxtvpl/cWGuCOTWI7GRWR5XDaPJGAQ1cKfqCSxjwR/791PS9qldgft&#10;Nd3x6j7rYgMZ7nmLchvGRh3oD641Q5WzlMfAe3Bzbau3ZbYJMcHATqLmJszeOthbats4t22MyQT5&#10;Yy4ZkCQGNdCbdCDNNgeNY/MHHIgsctdbjHfZEHnGTT9rkFkbs9zbAcwLTpXXA3LbBYENYp2u5eC3&#10;by0Yl8vI2b44D8wXLWNN0U3ufEacJ7Vds6JpeYDnbY+DjGX9xVskjLG9fBc6cHMVb2NzgjN6ddIP&#10;CDjZH5RPL8ahSjoXHTocqTE3Dm+rB4HO7G4OmRAWbfdiK1VQMr8mCPjGq3L2bkxMGrjHqjXZwuyc&#10;XM7pahs20ExPHBp3BK1SNwPjjtEVbGTA5x8uMgraAvHjlgTGrjNL5MG44HOifIRHiPCRsgBgBnGL&#10;lrMWcw38eMPGrtJ5xu1jeePqLkuYE2m/hXVGb1JvPGqTRZL02yfVW/VQ3bPHIIw8A1mNDyveXM1c&#10;hBnbqzGJ+yEWT/FG8M9pDJgMAY+DqLPdom1DcCWWx94g5jYnzrB5hOCGc2f+XVqkezty8Hvjnk+W&#10;rvVioyrGEXWtnbZmMwnG83zWM5CqGzeEjJkVwrBm23nRBkVVl7fARbKd1RmOTW2s06m5O2mo30ff&#10;GJDaLl5I5kc3liu3EYtkkN+PzBfzrTtj9Py5zLjv390eraHbSZs2tQ6FCtcZi3mjmMmMxy6n762Y&#10;ZJizl15s+5fTUyYU3JQjwBuj1fNVVmE4IzJu0BxWSaaxUuVJ/wAObTktjeeDW9QOXmc10iyWtJoP&#10;kh4CK+TCaEZ5NJUN5KxuSXlqUKUZlzWg2h2emdQ5xOBmIfHxjVwpseBseAILkZC3VSZ4McZH3jTh&#10;DgxPCDjECMPU6aqrxwM1+Pl/DQFnMCQX4I0yTOT6iBN50tszJu0uPHGfITSR6aEHGyP8NVXZm33y&#10;XPmcaskwGQIzhjtYxi/YVBcUkduMlnlq+U/JyQX47+fprMakyOd5g4NJaRI5pebAjgPyxCQfEGhU&#10;vL7LkHw9W4tm2kW3LYEEHBzLglmNNzSyQ97T0i6i0KYTwe7AgsXAkEK4vl4ik5RricEt4DfSVPbj&#10;G54+Ma0LaRKyQNjxwagbqzFmQkBPwlaRUh6YS/xgyDVJ7DGYh4PLWzS8eMYMemgI5eNnNffGoutO&#10;hhQiZQdJuXOSMHL5a0gdLklsxAaMGfy1pFNyP+rmLlscWO7aItC7DbRkwOQcxcVNym6ejohKUo5j&#10;rBm9bFvQXR2y3FQ55NCOSYzAtx6v767Gqge52ILG8NSaXyLl2uJGMLnGEHM/ItvGTVNOYycLd2zG&#10;agZktgWwUvS7ly2vNj27izGtGZAsgR/hLWtic4eufY4OAi2kHFu7wqseVHGyfM3hy47WmuOXjckB&#10;F3ttIbzEwzxxg1hl6XuLkuaTAbwlmwIacgipOrtj8jcmphiaDqFLbXUWzvZ25mV+Ax7YR9MqxPYH&#10;MMFKADfzjKulpXUHZQzx37cZNNeY5ObU2Qetwuyg5j2gU3uc6fNjakHTteBUluQkDLc/L5a2arHD&#10;ntYDyPgGs9rRvyHIeAfMUSMnYDoRoWzv2kZ4I+PqLTvsvg+Qi5jlc4I2IDQt9Ii6EkdWDMM8CxeZ&#10;nVbhbhXeWTBk7EegjCrhNKgbTJteDxqhzAm82MamdludCCA64V2TUdDvFPqSaEgbc/mLiGtHg99f&#10;YOBdabVHhGzIEa4hqC5cxwcBF6d+zLdS9h5vza7yykvLcfzoazZkTLgftKPYO4vYDz8Gsyai0iR3&#10;TWI4FQ5fL71/BqK4Uu4sucEfBzUTe0Phd09UKWeE7KlUcf8AyolocrnA4x4FjNPTFlHTrHB5SVP1&#10;AWMp4OXANfwjzBhWNlT/ANPGf0pjJtSkGzuHeMefgUcjjBYUMmdt76GjeD8+2uaXjmcH8DTc4MTj&#10;OPBfWVvBuWb08AdSBXZ5MBmbYL+dYnUFQEbPcHcGveP2fpacZzM7aMx22VJpgDHxkWS0ntEJTDkD&#10;mMFyC7qDT21CYdsTG9fuKG37JctgNjWr1r86/oJCFLibh4tNda0D7dK8l1SWDMNPS5am+qnQY59V&#10;YIzcDfUWMVozGzc4ArvD1N6fbQS6ePIz24yCGIa5/myb6twsis2+TIXU5WPYdLV447NHu0B8hOYq&#10;TR84ZS1kdzGe5HvWmmawmA4HJ4N+ucpYC4cah4wnt6q8XwuM6mIem5PJ1OOtJptA3/PBzh6Wkj0n&#10;mHao7znjGLUurm+XzAcDYBjamlzFcJfWjaBtggPkXPZPAbu2gthZPzGHUTN4K1ev51yjt4eb/KXw&#10;e/dFylDnG0hszyX7fV99ZvXleNg34N+uNXAv94l0/JnI3TSkTGfF8pi8zc2KbFrM3mFPjk8p7Sv3&#10;LixOoNpBI21nuIDWFUEfkwX8iAs5fvI8ca/o9Cbe4eI90Ds3BHhMHfIu9tm+yNlJJL2k89oN0xrl&#10;Gk5fLoJiDAu2Hlcae5xgyWlz+Ze1jY64/wDuO05fQqMp7GfEYO8b7zMX3ju6ap+0Bw5jbAbWM410&#10;VSdNto3OM3T/AH1gO0i3G9PHBwDXQJOYcc9ytmQznPwLWpOQbPP8VZi3uBcrTmcvHA2zp7xKAbWD&#10;zVBB3Bq7bO5x2qQEtNqeWq3VjOzYg+FpoPSYyNnoDQaeqoX9osR3j04o+TuezmJr+7xkVkbtxhcn&#10;gcn1xrN5XUDmNkC9px2vNRmXuCPCY49T4a/l7mxrVy3/AJT3zDVMSabMJWN4y98fUEqe3le7PWJj&#10;cCPyudt2gzwXv1ExOJnvg8moufTnn/B4Gm6GnuEOoJpuz3BBwEQGeMyP3IIA8HUSmjgb+xZ4xq7M&#10;24g2MfOWl6srbYRJ3QC8pPeWwI7Fu3++uS5xRbZhMfaeC6u/CPLMuxxrnWvJGRy9wfir1TkzJ2tr&#10;+U5LmyEqqz5jJWc0l0t34MHHdu6q2Cm9oDIJGOA/SWDzCn3Md+Oxbt8wamSOT7sQEEfUEvXHJPKt&#10;06Wmm1RzBv0EHtGksreVQV/Yj7922pjhuyM5x3+WqqMbaC+GM9vqjIoqFD0HQlH0G2u7zHzl0fL+&#10;VgXJlN1A2NYwHLjXSErcaYI+ZAReB88uatu4e98pOUxIYmhMbazGq3MB7sO9AniEGZyeDuKHOLhm&#10;2CDUXCpmnQvKrNHG8jxwKqyuR4yHgVklbOy5sx8a06USsUDnBAmkVNhg8w2fljJvLbTjGtUo+qCM&#10;7DCZacfmeNanBLNTJwKHNKLl0yZBCYC6iFNV22EL8borcX8Y+MbaMmRTJfT4rZ9BYP8A19Tb08cA&#10;N4CtIpDaZLXhLMenc01b0TV7i/hE9b5bPjCTNwSPJGDONWT5PxFVZ57M9Pg6iPSdxeZYI1E+E4el&#10;wSmBMbZU94MkGflokR4SDJ3EBeNyGc59NRJSPcIhCR38HU8tQyEvEBHBdUwcrJGPn51MJKyxtsff&#10;SXPCgZZuBwEweZy0Yb++qe3Jec4FcG7gnB5ZVlvHJBtzARWRmPAPHGq3MPH+Knm7jAPAhAB4hG2h&#10;AqrOJeN4Q4XILkBNJEiXO4g8wISAmO/nXaYzGVbhz82aY/R7jsGY9judOAhbrIi1q5jJ0lie0wjZ&#10;y2BHAe2YZdMng/7VT5XtsZP22A2mYemQY/GtN2M63cX/ALjE9ZqjbZ1Q8mDKWsrzw+T4i5d2ibZC&#10;TUW4Sr9RVWrJhVdZsgc0YR/vq7Ufs/ZSptn53KuLoYXSRk7n/ExXJlTW/pMNlbMcDm8547q36TvC&#10;PLG7LPZpS5N9Pg47q0jZ3KyQEPHGDJdRNmq7hbCS5W2ao3GSCwGNU+YE3axB8XUWzN5WQ3GgM8kY&#10;+OAGRc/6zS3bNvonDMnmA7uRWRnkIdVWm24rh9AqtTcZICLkc13jZhdoecEJAnhuOfBGpjhuOAZ/&#10;iIa3Z4x4O+iEkHEzeB3McH4iJDcEj66z15cbWIIFMHOHMY8cfAnzLhKS1EmGPgVbeTQgfk8xQ27i&#10;8TBB00pfnengjUO0rcYHcIbiqBwMjwX+YsHeXIyeZcEtaqiRsjMjxwAtmGslGQcDYEfLjGvQeUnR&#10;Gt2zmMyltW4M1I3vDBHfzqqvCbmPHH1C8tWQhMA8FjJd1FT5pNBxks9zpr2lB588ZHOMBPLgu6im&#10;V489mwQAyD00qPk7Y0xBj826rhXkjG8ZHjgByyriszk1RshHWdDjIbWxHsOaaPmgzOThj4F0hI/g&#10;6lvmDXNLeTklr0GPqeaukKDl5IMnfILmLM5mQpm4W4VzV7ZoW5ud2vQJ6T7tGTP+GjFvTwQfqJ5w&#10;zHxwca406wJbu2Dk8zpqqy+4F6+Df5iTx540NcPLMxYmX5S4+vNCceNZ6NmQz0/gWhTRxvNiMPAR&#10;ARy8gSeYtRKRLwaO5GQAY/xFcJHK7I8Ef4aDjtBe441ZG80HAT8JDkgjaK24qAdyzHqatpMzhvvL&#10;bHBp9JB3EvHHNr0ALkBFfG48FjB0xI6JStwL7Stjl5AkBjVwl7PAQEfMQchMbkGPgTzyeezHMECi&#10;mptPiZtRpDdw2gv41zHXBPbT/ER6X1BvjnOf/wB6rc4H/WJ8Z+r1eDArcZjOmMybNtIbd5gZACpk&#10;4Zt92wQeVc1ESHK2xnoDcuAjX9+BMuGYwjxx8aclyrRDk7JjM8psblteg53KWSkZklt+Cxc8xbZU&#10;FyB7j5kCp9QMxxjBoXLhdQa65LjmHJMH7LxkyXca0hvsfcml2+R8FpTJfK21s8ffGuiqDqSXPJCd&#10;sbjJy1l8zZqXGVZHNTC4xTO4cBvKDIbR5hh9MSMS+h3oSYIwZPMW/EbjDOjxmtY1fO1GUecwLekn&#10;fva1v+HIncvxDAfs25Z2DI9MJxel2Cx1dNdFM5WOcNsfc5SxmtKTHLZjjgPkIsVGT6ltbB7sLUqx&#10;Znu5vd5BoW9JYzNHjl+9PBHwXV0tNHDbcjmv5xiXLpHF4h11CXbJyOT2gxcI2Fjj4FZNncvK/cn6&#10;dtUl4QnAts2by/BKXzmDjupyXEULdaTLePJ31MbuB3DwR6nmJVJcCQDnl3EHl7N65sQWCjgJyyJP&#10;9QteneJjiYEbZOYqrMO0XmtHpwLWvs22YZ9Uip7h5gzxgyLLdNV5YOhVdwrbOj8bn2k+S0iTym2T&#10;MgI4OSnvtAOOxBpYOohtQTAkdiCDgSUzHMPnkg6eDbBc+zanTuJiVs7xMAePpoO4b4G2e7jVwpNu&#10;SCY4zAyDT0wm9wzXB6XyN7GPAZVuYS/cyYOZc8xadPJo2C5wQakCqu5jeDx8zy/cWy6afkrbPOPH&#10;Gj0vyOcgMhFSXlxsTBBwattWSTk1PfupKUl15vzNwOMeCM+cf76Thn7Nj8tDWYyG40elcvcuSHgj&#10;TnOqNtKbTqjYG4I5lJ4zalsumgNcS9y5nT4MHBaVqof+pJcAMHUKrg9ke8zY5vhaizHc2xFqrOnh&#10;YBtp5RzymyBI+0Ml3qK4UXS7ly5Yh3FdXOKHHAQ/1dNXaj6LGzIA0fGvJea/2pKjqepR0GM5N3bG&#10;DNN0vglzGOMFuNWSaSsfZ2QGstBZAw5FNKzH315Gj9oFvcO0qSv3Cq0m3sjzqxkftoCY40w/g9nP&#10;FAqKNu5cjwRraRdN3PlEO1rLo3mInHAZPjISPMqhJ271s2wK0kJgHjXMZPl/pu4WIboweHzESjHg&#10;VQ7Ux9BTJhNMHXRCxlQlzgwN5qYEy8JgzqqkeYM9/mIkMhDZI9NdAlFQgG3CR50z2gocweDbcH6a&#10;hjIOPPH+muYmQmsNVLg9vmNEmZLvGgIyDtpOHlkaixkNvVFj3JqDDyYDgyJ64O3jVVGPAK9GgM0r&#10;AcDY69ISkxnOM3rSeah0NmFSdmyE+M9tr1LSqriaDeEz6nUGg9cTTBSh954Lq9OxiVdVj1nCZObt&#10;PK23p9tOKUnjmPgGUtv31yvJ5xMZayfRtn27xk0lqjjaYQMhO2sWwkWG23M+cgC2ByxL+jk7u2w8&#10;edU0tRK4esysQwPik0tRd7eruzZTgZ5lBwNy6a4bZ0m2bUoeZRguGu2lfNn9cTaSSXc22nvBfzpL&#10;kVq+z/ETm2bQHhI59PMGncdXFVafmhGbnIfPd0yKqjqS8TPx3eYnnjfBn/EXmPW/9Q3DVTuqNCqy&#10;k5tNWx5k29oddTxrlGtKPmLNsczkG7/DKu3pXtYkstZWYwFx8pcl7RJ45mozmjBkultr07GTbVV0&#10;ETqTGZHI95JkBcWtM5ONnkjtLK5GRzwQear43I9NwWub1FYY5rVJzBk2m0qx2hwXeWt42+EbOaLf&#10;Rhtadpclt5W5gJev9W6j1UVg9fyU4Y+SuGz8JrJcdizuMLk6okhZW9lbjeXIG0HTKK4ReqFNzCUw&#10;SU8elpltkXl3sXkbmPfnPRVqnm0CYwD3OA9u301yXMyGyXbB0PL+T6FNjDsCrJ5LjXzNvqjXENaf&#10;1q5PHBqR3VtsonEtjpQAYz+1D6a57l79uGbb5yw6mmsbl/h6d0hnH8Rp5mb1Ko5b6XkZWDI/+b34&#10;1Vd4svcHMjIVEp5XhJrMcbbTD5apMvcOX829wZdNdkmE2S2xhz73qXtrNyl88mzZkeO/bCMRbY1j&#10;5Gbl4TeTHtwaq06YTxtG53YPAMX76zFmTA5xvD3IB8safTUYsx1oYpurCNsjn8NaROKgHGyPBBzr&#10;t24sfHS72azbRBbW8SuiyQTEEZrv4aidUpoJhS2gGk6kwX4Hmpc5g1MnkvGEgIIOAeqrg8pccqvx&#10;xgz/ABe4htPuGxiHx8ZFtIcpe4I6KoyWqKoJvOir5s7cPZ22O8jPnbi0/wBtVutKfZRtsdi3qq4U&#10;O3bNpceDl3NJROqqsWUQu6IkvI2nQII9S2K4RbZK5eMzYEbnUj5o1npJg2DNn2PUj3UQhqyOKkbM&#10;xggj/wCUW0l2yOdtOA9YMx76CAPlKybP6bG2mIIzXfNWYjqgjlzgj+qtak4yTVzjv5BltE+T3Vl5&#10;N20aeM7thvDieDNoh1IyLK6wl72VS7HGcpILvM/wrpCi6bl0Db7jnH1EA2xwDJIDs4AZB2yLksZN&#10;UuVHWdnk4dkV5wh2f7MeDlxrAZ48Gzv2eNbZNHBI74W13UVPnFL42QIzMbdsRbi91Sg8Lc4h7P5w&#10;QMtmpu5d5a1qi9adMYIOpq3FktDzgYd+bWBalpb9szl7KOowPIOAYlyPM21j550/LCbZaDopmzJc&#10;zqZWm7NpKeO/0knjwYR44ONZXtMnhOxTr+SeX5uQbkI62fnP6CydSokis8660l956ePuXVm5Jg9C&#10;TIda1NBvXjk8HMWeziVjCTAv7dhJ2T+XZndBsrI5ckwcxadJ6fx6MYP1VVafG2bOcZj5FcB1I230&#10;Ed/Ii+ohuL59i9zzxoPI5o2ZzGzHwEKj00rRk5bYIDi01g84eDC9BHAfllSb7R6TtKgxsoJtyPvA&#10;irK5PcZzZ8HyylTNN7SNz4+oiThwyMQBoNMzjmJFxak2CTzQkbbAHT5X7CUwZkjbYO+iVNy8YRXo&#10;+SMX51anDcblsfwE6i8qmurl7Z6dChWq3DDZHWBGbkF7TCQuoNa08ZuXjbG2AUlv+5jWMuJe2Dfx&#10;guLVNldWb4M7Pvs+X9FdqlBzDnVFkpuaEjZZ+Plo9OHm7NscZ7lvSTzenxsCY9LU1Rqt1ZI5i8bY&#10;AgKRcJMxilZU66FMayKcZ7fLbwgDQfSRjZPs7lIWQJk/P8W2lXEnI2Gfebo4x8sZFQyVRvgwMw6f&#10;KEvTk/hK1nn0132uxh29T9Ub+M7Nn/EWA1RI5s2mOcAifT41VZGznTYnsx8/1VZSTCYsxnNHxohb&#10;TSFzrVFImg3MBMFgo4OauqPV/puz7ZpEgIuUZhVG854/hLszYfOG3Z2QGQa4X9qbmrwsg67kWrrz&#10;bKobjC2Pg41icvnF4gMAMg/5FrVSPCwMjxx6lzlrGZW3HHMcEHlLx7kzcx9h6bme6bA3eY2R+ouD&#10;9ukr3x6fB5pV2YPeeTGfIsB2mS/fNGAGfVXsPLCOmOM5g3FHnuRu3bZ4z51apfUBN2s38iG1RT5A&#10;uTwX7ltVvs9zGNet02nknaDEwcFeEVwZysbNsCMx1m9vdkeHMBmsQX0CAc4ce2nWm0vMCwcH0lnp&#10;N2gc5FZJHNLLnGkTe0PR3juql6XlzzPY5fUKVadNLbCXHvcAxLPdlby9KcfMjJdRipGbmNtnOXAv&#10;BMm5vVVntEL8JYc01g43m/g1LiweYS8kHQXTjxuSMmCMCp8wpe8Q8EC9Bwrzi8mm0zeR3I/w1qjN&#10;uOMf+WjEvpPcBgjjBnJ00eHTcxjbbzYtwfFXZwknMOKT2eMxDxx9TljWwbE5OM0+wcy31ESo+RyV&#10;n7S5PvHmDWzbO6kl0bl8GWyq31SLM5gcrpJCzZwv4uOXyuKfI5lPlx/FXMbgclkg/bNQ3UGNbxWl&#10;SOY5C+cmu+UuOXlPkf60fU6njweH3FwvLGMVVt/CdfzPMaB6w2mD0IAgENY/NJxMTEP7dk/Ir5PK&#10;bZb6DH+mJTHA5cwJjgB+qvTkJUtR5hN3WmPy+m5i/JjsFJc81bxL6LZMGQIzHEqS4qwlzAECtU0G&#10;9NYvdRRZNzVF2MSPPHkugbY4AXOas3eTi9nscxacSn8bIGM+RASU+2CTWOsuE403QjMXhMY8dhDR&#10;y9zHnW2EJLgjPAEFz8JU+eOCQeUPzFtJcYrklJtjbZ+Yqe81iZ1armDj1FW3FyMaoJyG3GO5nUSY&#10;c1F27ckGeNQ5gzxoAp7hvjUMbMlxaRJ5PjRJvT95zggAm3H6oKrK5OSMgIPMW8SPZmS2COPT0kSp&#10;+kxhesY4wW12BT9J3h4/L6i5LJ5PpjrcLjEtOXW+zNzGPHy7ml8iDkpdszc4I+ny12M4ZjgyRrny&#10;tBtoHOQGdZcLmBrWmnNwqlqPxu8ZMychZXUhHL+Y5/pLQhsyRjwR8aDs29mbADy7nMXQYx27YcxN&#10;TtGbzRuRsPP9JGNg5BM6wYxx9MumtCqSnxuXp2wT3PMIiWx+k9wqsEcepbuqjmbdx71/oDCp+1x2&#10;HoFL8+tGsr2iV4ygLubYG8G8sedEphVD2cE3CTgt9Jy57kCZ+x7KmGWP7wdxzCFXkfLHLLfxEj/6&#10;men5nP8Alx/+RmMvp+Yv9Z4fd4CdPxrZqPo9tbxwfqLN5e838mOPplWwSN4QI8gMg0ZpzVdsMYlR&#10;oUrl7Znfj0kNHMG1vGqfNJ45NfDBaTLOaDluSPp8tcw5LWmzelRfJg8HbBGbTXm/t0ZtnNTzyNsf&#10;+wahF11WFUXmx/H01xzMJXvkxnl4+S0IS7TkyE1TbDmeZpliqzAZpK8cxkbAIOkIpEYqiXkjqd9B&#10;zN3EIY1oUvkbmObTWZB6YrbbSQ4cjcs2R4zc5xduEIvVUHmLkmYSdxucpmpjcbjTGs9HLybkeNbY&#10;Sm2wWwIzHyfuKt7xLoGWD4qttSRUGSuGZI7ECmOJGTgMrs3mjLuWsCA1BVAzFxwK1LyFxT29Pais&#10;m5tgjUNu8vDxobOCE/YRcFJMI800NI4VbGRPXFORlkZuMHGrI3G5fjBBHwdNVBgO7kW+0vL22hGb&#10;TgGsHKOqV6Zp4xNrQDMKfJ2Tn4BrK3Ev8a6cmgyPGx4PxVzfNBkgyKflmbbfYaeaTUAW7O8I6hkZ&#10;kgVql48GjGjziXj/AGF0LptTjMSi0x94nrffVqmkj78AFW3GTRVqd0icmoD8aRBokzbj40SHL8ZM&#10;ioEUgEbdMq+DleBtjjQHd8BFOPoKtHcgUxm4IobsmMmROjVIktTMl4i06YUuMIweNZZJyDgIDGtf&#10;7cG/yBWHNa2004W6U8gxh4ONTGbzTV2cUm5jFjsfwkH3MbbJYzr5cpg+lyhmTye85wG4FqzbZi9q&#10;FwyaM2NyP4arMnk723esZFp7PahU9NssDb2e51O+uTzuuU8fsOnBb/UNJO0rcMq2kbI/sxom04/i&#10;rDRy+8TBAtDrCqZlO3G8PDlJH8RVSXkskXT4BM9UTTq5HptOfmVNb+HBrimyQDxqqkuQEwQLQphN&#10;O5AqS4JqLaE0DWB5Aht0sZM6vjmbigb4LHLWe+kmMi/EPXVvjsjnJV5Y7cRqQ5HOdC27fGrJL2+B&#10;yBft2pGdFUu3I5GCCxzF2NszbsmdiM3T01yXSbiyMGDjW5UeSYvHIMH6aiNpBrW3AbZ+2BHY1+Uu&#10;RZgzbBHZg/EXQm0xu9Ztrzk9wwxfsLj+YTzGXJ1F+ZttRlzSyM3DIOePgRglSbzkDpweWs9bzS8T&#10;OkSaD7i595Eia5RcG7wcBPLXYFBvGzkYILGfzF5/QPO/5a1mj68IzJnAuL5nxjZKrFnT4XmBsZp3&#10;hNNn8pfjxhOLUWS1BTfZV+9xoxSdeXsnc/kRKaDG5JejPcXF4yZL7bD066JJVYswecEbM78EAPpq&#10;hzRwPXjW5Tin98c4LBcA/LWM1ZKxts8B/qL0GE9LTn5qTN5xOMeTvpNxijGDXzqkzhwSAiht5wOA&#10;me7gXWohHLum1GzM6fbQDxmujVPcM21w/wBVKcbQLzazBpqHJ5wMxMAQXFto2jGdNLhT9P488CmT&#10;SV7nn76u0ntttZyf8NB6wqBtyQ6iclwoG0/PHtyzftxkWnDZ2WR3MZ/xFjNP0+9eEvdzmrYHDPeb&#10;Ae5y0U7x+aDK2bgj96fQueWrtJ5W53nOBbZRezMbNlvnf/nTxJWNt7TGfIPVTy2kpJKTJAPBBp3F&#10;Q5oPBkj/ABFuTNu9fjxwakF1UlxTY9cxj8wvLUY+gwGeTAl3AFVsjx7cyHWhTQbZtfjgAsxcEIp3&#10;JS0/JZKPl5HM2YwR9Qq7wmDeQsxgDBqfEXK+ztuOPPGDlreN4bW8f4SnL0pBtUaw7LZjkVDZ7O8F&#10;+PvkF0lMnlYWSHgg01Dk+0CYufYw2hwLNmesPLLEdJ5hcG9HjbNjx/8ALtVTxyfduDykScPHpsge&#10;DmXPkSl5N5L8FOSlvmD3OV5ZapfKyMGT6OC1qCtK1SuaClTIGD2iMmkMfyKqzC5BJccHUL+4rJcJ&#10;bOYILcbdqK2n9FaHWGS7QK4JAyPBHxk5g1yLOLhnJ7y3KuBue+D4txY/2fj1jLaTCSoxZr2sKS8G&#10;OPgQFw8KYeDuDVkmlwJMECp5CYONW0GW4mN240HcDFAiThwOBVtw8vZF+iMebkHGTInngyQJ5nLy&#10;R8C06T7M5jMs/LgTByUWmPt2+NaRJ5WQLbHH1Fpw9l7Zhzj3Ppp62MOQIElzvpj6ainy+TkuZ9NX&#10;bUgGCzpqyU3K20bnG80w/DErhNKfG/sbnKikg8y0kjqTDW9P3taNTHkvGEeRdIE2f7myAZ5p9VVU&#10;hGTaxBAx5aLhpm9P0+SNbwzlbYLYEd8pFQ3FUNo8gdOBQyTBzwQaaxZu4XQn1nS1F1RLg5LHLWhN&#10;6g3kmAK5Lkbcps9+4tmk80JLbBu4vJM1jN39R2mMybTeCU2R42xxrkvaZQ5N5wB1PLWqE2wkjJZg&#10;6iPSt4yj9pjPk8wncSOX+rhbjC2bNiSVVnMcv2bvQtgQRgt3OohvY+4DPH/y/wC+u2G84ZPMgQWw&#10;k6ihvNnbZ/ngtLoP/pgKjfiPdMz931N7Z5+uBuYx59OAhbhEBeVASCwGDTgGvQKYbA98JejXNNeb&#10;E3MqzwanlrbxnNuPm/4gzJvLMqNuCkdWEtggjPbD5avlP1w2bDvQAzrm9vT8xg6HM5au0joebObG&#10;MFuBOmw4lQiE6WdaU3tIGYeCMC0hvVA92wB839tcut5X2aPkdXmLQpW4JA2wLwTmdKrds9Bxjm+Y&#10;dRyk95uHGf8ADVjITAT3FlknekjRhxNCQExwLwziSxbtfA9BQ7ZLqMg4ONQ5pUDYI736SpLyoB28&#10;EHH01Q5hNCGKCAPHd1FvwkSpP6SJ02serCcEnD3cwgthbiukIuLdukrHKhMcHUEuhCVA5lpJrBYu&#10;GIuV9tEwI8c43J7kdpf1f+zlKoSqzyTmaa1pldFs3O7HN5ih1Raje4IALQpfXDJhLmIWwBYxi1Pn&#10;VJHNBxub0fUKvSOuODK2Ol3MY8fLVwcVwSVS5i2bcY+omZpUDY1gMF0kA1W/s+5fj0QJqUW9w/X+&#10;mMs6oezJye8e3cW/UvJ5dHNmMFi5B1Li5vHIyM3OfTjH01fJPMHu+gjvlSZiau2ITcdyfaiSydk+&#10;3BjvEZNLlLm+oNpk+9uDBp7xzLSA/aB6a/Bft9JWSn6DG8cg3m7qfsJKUVdwtc5zTGbbl+5xx6i1&#10;SVzSYtuScpIB6S6ok9L0pJ9Fydg3ju9TOulmex+i20pAaAAiRvPaSEEWOD/tR65x9tbBFCvrnmbO&#10;JpNngsDm6ODy1nswIQI1uW1CYS6B6+gYHKS5pLnucEIYmONabqvLPrx4k0JNSXjH5fLGkNwMOfrI&#10;azZ48nlq1dljjbY0oSVtw8JwQfVTLhmTg75EYBL8GexnInpgPUz8aYANZt8AgQK7UfLxvJ0xDBwD&#10;VPZuMY8C1TZOz9tveWLqpTu0Bs04uRjwX7Yf51tmyOVkNf8A4iwGaTxlBYwanxF1dsvb7tTG+G04&#10;CCKUi4vnN9USv8x1nLP4uw89/WgnA5xWj6APJZiE2H+wue+y8Y1pFUOBuZi+N5hSoPKxjcvcEa7S&#10;F9miR1/lOZyczqZT2BiVy/dpcDQzk1f2EBmE0IFsf4i0IkwHHkg4OUsrqR42NY8A05O4JIbN4Rzo&#10;x8HNR5m3svQYFQ2biyrhJ3BDOcZkl45AS7QJ3NOBU8jxyZzkVqcEx8FpVUlyAh44NOBOQfkJS9n3&#10;4z21apxuTMYA3+lcWekeaaqsweEMTOdFIpw9PJoMznJwICTOpknbjjJrKyN2Y4+BPJCk7vjyJ4gy&#10;QLVJPRbkytTfZ+OMZ8ZxEj+EnXKGUnPY95MTAr5I6XJGPHGta/4f4HIAh4yK+DkbZho8yAYtRJc5&#10;I/oiZsbo8jwlmAGceqT5FuW1B5ZkLGVMwe1TAtpUPY/NNze4OXcalV8qipGxqrlUcGpAza6Y/jeJ&#10;RJfvFqeyASbO50wZSpg2AIZrWoS7wK4TAhJPLmMkNPCkM46d3IlOKsmO7Hjg4B6hCLm+oKomLkbE&#10;3Lj6ZEd0HVKO5KXbjDuLZtdvD07iJVhK2wZ0eMPGQorngg8US5p2b7XKjgICCBjvEA/NXUUvuT5s&#10;COO03jJ0/nUMJ8pTdz4SJz3MALij3tQtt2DpshluvSe5AsZqCn+zW3s3s8vb/dvGeNdsSOTj7OOG&#10;A5ezx/x4+8sT2mUnvMuvNgezDLd+iuuhOV2xKTz3qwk+fkx+X0xqybP2bJsTeZwfOMXVFjXUUrkb&#10;Js2B7DzP8awetJOOOYngDpo2Wh3S4bO5gyMynjmAGjd0x99U9w3bTJtKmHMjcOrpB+BJvT82kLbd&#10;n9puEgro/fVq2Z0n2rNgQX7dsV24sV+0CUDJKblzO/BAAuBuL9hMzB5vIwBjBy1atoErJGQAWByk&#10;akLaH78cCqsvZvY50cJtTdxK3upHUNM92sPBmmOCC1YGLprJSMxwDxq1VZMCOZsc3L1emg5Bkc54&#10;AfFIonbW2IGZPT5HmfuKY3k4/IzowOVubYILFtMvJW9bcF34aECwPMB7sSzHa+mk3HjHZ8xEm9Pk&#10;uY4+PqXUSZy+zkjTwA/ZeMmBQ3kn08CvhGYoLHNxqqzDITBB+okXE4B3ezkTJM6ZcOMblMjH4FFc&#10;Th6XydtGrgzpsfBBqLPW5HIVdpPUhG3GBJc5pHvFqHK92v4GP6fAhswGQP8AYbcCecbRCW8AdNVV&#10;xUjl4PPweWretcWpuK3MJh3LGRVUjcnH3FpzORjclxmOoc4l7YJMAT3IE5L0tHJK23bkgbe+RaRJ&#10;6fbSRkB45tDNa5aZk7js2xoCJc5g1DqScOXjnGYH018LbgPPJ45f5+XB0xqnvJoTggSmjzGT3FW7&#10;ncSniXOCVzGRWRn7SRAWbMkeeBaFJ5fuFiOMFwxOWNfSK4u1PyMhs8AMisjiYSmWj/5g3li4FT5g&#10;8ex/fD24PLGqe4mncg6iCJO6HqoqybP9Ex7YB9MXAgLd4SDr/wChDePnJkhMaYbSUVF2b1I9g5PH&#10;8JPDmExbDOYx89rTUOn9EeOxcjUOpHl4mDy0lKFDhlvkH/lok3l5XOeP/wBiD742CPBzE9K3BHOf&#10;ucsY19c4i7oecS8Yc/MQ3fCNh44OBEiXI+O1g8tMzxmNs2swcZEd0fQUOYTAjkn4qAzCYEgJ5aJE&#10;ZubmRDXkrJBxpDkn6DPZ43jYFnjR2T0/MYLGhkUyj3jmWjxhtfirQnFcEgbYIziJH8JZiX1bbD83&#10;lDcN3LkmOxcgHyxoO8l5I+PT1VMmlaOeC/8A4FVXFUE7i00/6A643hwzG/zp6X029bZw6kCuFQUP&#10;gHeZnyETNPkehyR8a5+FNsSe7JhK8wpLwm8jOGPUjVbl+8tif9Rbw8p8UetYtrN5hJ8ZMH6aclyh&#10;DsYpW4Hqf6HxPKV8o+rHMqIdtGe5B01T5O8bW8BunyyKYSXkjGfB0+WsybjFM22CU97bNCmjhlPn&#10;O7GBcuIPNNi/Zth4wOUfw1VZHvrZ6CyDeLa3iV1IOMeAwCj+IRYtMvG/h+0OdjFSe58Rm5KPJO5c&#10;cLnTM3VDl5JcwZHZmBn1V0tMJWSBteCe51dPIudZ5KxPHt7vjToX23uGXk09D2zGRydsF6DBwE/I&#10;jzyTzFgSzH9UZFMmGiTdo9S3yyC8avnal5kCCxy+WTvrrnPMWFjHNK3JxkgHj1RxrqKl9rhHLLcH&#10;4M4+XpdxZvI3DJzLjwGBcMnme7cEAM/lrkcm7qe5HPT8ZjKhThmympAR98fwlhu1zZuR+2A5bA1h&#10;/vrqIcrZPM/Lj+Epjfcm3szzUgRCzVXbOgmQlTlVyDzNb9tUwUEcfAReh3q77ZG1SS49PTg/3jlk&#10;KXvobtAouSzWXHg5kHmLid5I5tR8yxwcnpkEu0hTVTVfl4jyTP8ALLcS29HaPT6qNkbmSNvbACwE&#10;5bkS57mEj3Yp7Pm2tJapsT2+DqSQnkk4P8K4XvobVkncyFzgNyScsnjgWLNQ1bTreX8+qaqt5gNU&#10;fcgQRgt3LttVWm6XJG5x9xXarB4ybt3x9RTKX/5aNXQn1K2zahVKaPVAPfG2CMGTmrE6k2dtn7Y8&#10;cANbmrZqgbkgzh07aD28eSx9RWIfWrbE5NCpKnrYcZs545lrmybpokSYDcvQGgV8qChxuXL4OkOP&#10;zFkrcZGb3dnOnGNdCh6e4eIOxjYzdz4Dsym2e+NsEABai06X02MwsDwFuD9xZXsreWbEfcIuonBB&#10;uW2OPgWXmpp11OyZvK3A5O5PZ4CdNTaknLaNtjgPnWSPCOW0xsx8knLQ2oJoRs2wQAyLxjP8s2T0&#10;PHJydcWsyutM5Dxx2lzhPOYtrnk0GZyeCPqLE5oPA9wdxez4vbUeYzdxp05sPIOAflxrWqseWSXo&#10;+BZ7szoN7HKQP2yu0wkfaTbAa6ONcXk3Kky5B1zoTekrMNmDgkD1dabO9oG7S7BGuUXjMjMmAyeZ&#10;1A5bDsh4E+ZC6lVZzEKa2C06oqTaReLku6irdYOL0uA5g6n98udSTRzoeC6taJvLyUnDHwEtFToX&#10;L9fT1mojNNk32HOtUD1DxrPR+0ucC2aaU+5MQ8EHH5axl4zIzertEu8s55yTTqfG9CTJx8tdjer/&#10;AFQ2+0/Zs4043gt2GQnj7qwHZnOJS5bbm8tDNzWxPfVwriTkj1oNMw/zod9MtQj6Z0hXjhzTD07O&#10;cSq5GMumQXfVbqSh5TO5Tv8AKj7w1JzBi/ssap9PzCYz6Uvo5qcrh0Pl3C41DkdWTGj5tvLbUCTm&#10;NlmU1f3Fv9NhlZKP3BzZj/DT0vbtoHIII7o/LW/Vo3lNVNu2JDxj1XLbvwfKsZl/MwR6f+tYrppa&#10;mEPOHG5uX1m0SDqJVIMs1kp8ALkCPEpNzATHAfQIiUrG5lpcEdrAQX7ixXZNXlm0nGfUOM2c43PR&#10;5cY1oVPzwkFg0eoom1il9we7y24CKkSuaYF3UKYqSqxZxc1LYza2HbDOcNjNgbmARICKqy9wO5Zg&#10;BnH5qzik5g5gbHwcF3lq3zCYDmTm8w4+orUETt0re0CX4BXuXGNYDUErLBrdwi6QqS5GyPBGDIqf&#10;L6f7Skr7Bxj1Ul03ptwIUKzbMfk7hsFzjjBkXQlFzwcbndowaN3lrmMlyAmDvjWnU/MN2GCPvq0Q&#10;k6K2qSsXYuTprgNw3HAQ69IBziU1VTBw8t03EVee84l9lyeBRYzba8um7hDG38C0KmyYCeWs9HkW&#10;kUu4HGtURC7p3JT7j+pbN8WAgvzri2uN5M9PAY/L0ltlWEcsJSAzM/SXMbiaEeEPHHxrnMYjdew2&#10;uYJtu2VXssgSY4FtmzuXuTEyLKyDJGunNj8r0zxrqH9oxcZ3TVJG3chJgjVwbkJBk5nVR6XyPH7T&#10;BaJ8QaMbmOAWPmW15jNdunoMKFtFJb1QSWudbgGqHWFYS6ZEPBYt2xan/ctOqSTlMPHH0+muXZxJ&#10;yQPcaRSq2wTN6rt/KZXNBjbPdE/00Se1IRyysm1IENnjMkBM/Gkzbjcj99d1C7JxbwbL5hgItyG4&#10;G5ZeZb5dxc9jb4HNmNa1I3nsyucQmkSuoLLbODR5RPAtgZvLLYBr/S01yjI5xuzk4TagCdNdISea&#10;dqtgBsfTtLhObMZ1MWs7TlmbW01UBCORggg041hu0h5zwmPnGtZIQkqZZONcmbTagGVweO/8NeN8&#10;sYZuuQ9DwPR+YMmpUQz1xPCM3GQ6ek+0se8WXOpAs8cXDcCok0ZuQkxr+gkYBOvsZoePPybTomaV&#10;xgHgCdKV1Bv/AB6cawFm8086vlNjvOQQQKqFy+pQlE1rWm/UXI3MymwII+Aa6u+z+7EAEIMgxKt7&#10;J5W5k7bHYES55i0hwRzAMEdguMahyf01ndQvsyqyYzGOBtg5f1FSagcEbe0h1IBol2pjzwacaTzW&#10;bZwZCLFpqHudaZu4Hv5AGgBbjQ2YS9zr/wC41MmDfsp7gju2emrhL7b8eOMGQiHOIkpsM9l8vIZs&#10;eODTtqySsg4B5+O0pjeV+zYIOD/eFHmcn3xtz+WonONRMIJS95KYx3uXGRTOwxmyNji5vVWYt2ZG&#10;d+CPqaiMSOoCNiWdL4i5+ZCb5Zpom1dwtUwZkYEwcwKzf7PjeNjmg0zD5i0iaTxtOG2AOm6Gqe4k&#10;7mCxj4+n/wC1EJLVKB03eA7d42CPP/DUyXzghskYCjgV2kY2xiawMhOomSSttA5PAE/lW0h+6fTK&#10;568cs3II4/N1Liu1HuN5ycy4hu0CX9+xy1ZNm9vv8YxafzrocL+EIXPqaXDsskGQ2nH01zT6zEjH&#10;uTE3fGu5LbJ+21ud1Fg+3yTjmslfYLWNvq/kVsJ28Zea3Yh5UkHjRhu3HBwJPJeQPAoYyEu5F6Ce&#10;Yh6X2rmfgRiXt92Jjg6iAzSYDjbZAZ0SpvOM+M6nA6c2PzDc5idtft3F04z3mDJ3FxnsnHvNRsYP&#10;MXdRG9kmPS6S8y5t2mnrnLO7FAMwGTgsF1FSakpcjlseOAC3hwzGYedDZ44bNuMHM8pcxCydXT1m&#10;nNTtbhxOzZjNfDY5gk9J9Ehwx8HwkNmlps9PBB0y9NPN3mBzjj4CL29LrUnkju8XyXkHvp4L9zeB&#10;LnvaBLyNnO+QdO0tUnhBhGxctj9LlrMdrEwehbAgjBkcatxN3iNwHbkIYeODgcLPZozJBngVwpOe&#10;ezbtB9UaDkGNyQ+PTQANk88wDOGPgIofZ+MaEHHZcq+Sd+P/ANNSvbUNSm0p3ZZICLfqfpNkaUgc&#10;m+kqSNw2t4FD7YchHu3cUDnNb2zUT9mOrqPpuXGbZAXI7SD9ltmxHzaDU3gSodJ1gSWuQfSQ2qJ4&#10;SAgDQHyXVi9FLtNr1mmordaMxxjxwcY9JUlw39mRiaTAjlsf4irbeaEg4+BdOm1SjmHVWibt1Mmk&#10;vwDxwaaJD3aPfoP00h23ljHxq24TQKT3Hmfy0YITGU+PTT0jk44L+vy08Qg4/nGlDjPXjP2nAutN&#10;kdHifyXBADWu/uLkuaZHORdObK6sIzcggj1ICaa0kObURmtVBS72mxA3kG8QD8rgwKnzCqGRhns2&#10;ibwK2Qa0isJgRmyPHfuQEu21x+SaNgkOou6AYnDghnJzQAyESk8vHGPHGBdXeqvRcgrAk1lU1tYH&#10;AtMnf/ZWS7RKTJSVTzWSRnyD5ZP5VbNclW2v4h1BgNQS8ffWezSXkbca1SYDwEOqTMM+SBYqZoOS&#10;YzMGeokzZkVw7LxkTzdngJg7627yGkrbceDJGmXDfvwK+WxxjxxoC4H4FFePpCVPkxkBjXaWz8g4&#10;2QIO+NcN0+TA5XYFFvLLYEfc8xIkFqTbKgGQIzxwcCtVNtxwMscf4izeaPCbtz7lzloOOqN2GCCD&#10;/wB6835gSddi5tRsDzdt2vRqhkuWz/3iGjnG+ZIz5CFuLWqTk4422c/MEuf/AA3cNlH2k85dog/a&#10;TxrGSW4yLsza5SY2z19eBbuLlGYSsYXK9i5fcpqds84zKa2l2puXjcjycatRKfHBnQGmx2R5ONaE&#10;N4TjjWy5xGU8lttk76oc8Z3vnVwqCoBwZ4ONY+8nBIyJKUCLgxLxjgKr5K54RhnCdZi3uGzwKYMb&#10;ngT3ItFGtTCqCP21mM6G7P5gRtNgeAhVW2bfGr5RFttNgRueC7qLKmfZoryrF91B3sPZmSdsgRtt&#10;SMiJS/ZmNmM4XPUXQlCTCXOWwI4D8zlq4PJe2MQ8cfGNeIp5scw92/d+IeMNeS/c58+wacF0qmSO&#10;aD0MfU01atuErG2qN9g4OmudW7hzA5wL2LGfaYkdh4vN25Z6QbG5gy5IV1dbbRjyLzN2XvHLMmO/&#10;zBcz5F2lS9QEMQ/NJARcxMS1Uv8ASd3i3KbEN4lZB9/yljO1Sn2zmXHjgBy1qjMl4Z4O+qrOJWQz&#10;LAFOc4+U2bZ5azwZIHoMGn0lDI4JA2OG+tI20Sckqe4IwZ/MWJ3CRrp4W6qw4WYiptZtmyeTymfD&#10;OFyfd3Q+WS7gQeqJf2a5PBGe5ANYa8IRtnCfOq28qB7HxnX1yJVv6SO4u08btnOeBUMknJApjOaD&#10;7/GrVK5w24I07tBsmPuG5ICJXCXALVJpK20Y8n6iodscBMCtQ60nNIp+aE3IAfio97TA5ycap4xk&#10;DY8C2CqG7beZU8Zn0CC/IgoFUE4euZcx3n8MiyuYEIYi0KaS9yZtvPMCTT/bWezS42vwGSKQA8vb&#10;6h/GNdybM9lchqGSsXjk9u5zba4Vbk9pxwLt7YPOCRyE7aPp8tcxzZ1S4lkc7Lkyrq9yP6Rp1Yeq&#10;vKYx3pU+L+ILjWV//M7zrjbPrf1V0I3qyYtic/8AVzow3rhk2Jg/5gv5FyWFzOVUqtm6enuTj2N3&#10;I5zTMNjdesG14J94gGXpFzrPftxUcn9mMAo7fTJwL0IZ1Y2t6JxfTWezzsl+M5n4BY1YjNW/iI5m&#10;ZPCxP8PtHn7VFWMpqQEcZ9bqIO4l439iAJ7iW2Cnxs5jjbcBFjTd45bExwLtUptVtnkk1zVN3Da5&#10;PL92c4IwLbHFPjM2vB47S5dldSOY+M6uDeqJjH11lzcZaWwsnUb9Q9LkC9xwK+TB45g+QnTWV7H5&#10;4Ry93OM/01s1aUW5DrQHuXFE7u1sOnhJayLYszepJG2CQBg8BFm8weOWcxvQHt6quxGc2Z5ID3FT&#10;5h2tGTA5AIi2oRz2TS0PDcXiAN3+oiU4l5HLbRPnIslnjh6zIDAC2hrOsHoSAx8CtclvlmLcb9L5&#10;W23I8djWVJl84vPTwG/ioxTdWMn+Qx7cfmKZNKPsiO/DqBH5SzKfqG1d9M06X0m2joKo3gT3HXUH&#10;34IMa5XcVA9khH0Db+0aRFuTja4STspHBYESC0XeffgXN8wHv8xwB1AkVsLd7nwnPTHWh7ZvTe+P&#10;d/NwD5i6EeDwdDJaujQfZuz3YZ4IOorVVhHIW2OAAsY9IidN3TUTtKOY543JvPPzjTLcmngSeTS8&#10;RAd8JA58tPSjZMtzhmaPHMbmzGcuAa6QkdptTjGAJ84+Z+2sNZsxv3oMfULbXV04pcTNtgg5P+hZ&#10;eTmKXtmpjIVu4ZXqXMiD1AMlu98VbNJ5U2jcg8knTSqykxwDxxg6q8r/AHsqn1nafu/ZEsMHp+X9&#10;sTFizj07hVv20DZ+yp6U7tBqHILmKtyem2TbWj6dsg0q8I9flvGOVxB5i2nczdS6OtfwkXqzplP/&#10;ADGV0+QbZzjWS1IP20+DqFV8I3JBnv57qAkl94Zzdwa9BQcW4z1wzJc5CGjGTg76vjfWzx9NDWY8&#10;DnPwK4nNO2fzgjCxB5iu00bvYHr6CPTuCuDQ2mxto5cDxjKrs43Z+Q8Zj9K0g0DDZozJG2xx/CVw&#10;l8rGzGDH1FM0zMsEHmp5+3xtsaBhcKXuzIgAwadtbY3bstywcuMZbVtYbRZBtnII4z5HH5FoTwhH&#10;L08DY/M/cXy8Cn1g3IaUnxg5ZVSW9p5LmIbFuMfUWqVpc7JPr2/MXOrdw5ge47GRHdFdo0Jm81AB&#10;QGaExzEEcCrZHFke8x8F1KTuNQ+PUWLSad3lnVFPy962ICMJ7ly0W2t+GTfGx44NSMfLtrkWl6gJ&#10;A5Yx37kC66oOoG0DkEcepATSJ765HJpbbYdbjHqqKe8k5DF9zm6vjQeoNl72ZSm82BnGLTW5VY3G&#10;FzvIep00y3nhWzY8YbX00hGTqbtltCjzxqik3Mb3cHPs9zzfGj2x+XjlU2wQPs4y2lfNpEne1I9P&#10;GzBcjGIRdJKk6LctnL7tK1vRBCKNenwt2JYecZNO8TNpluZDfBgPbjGuJ5o37Ke449RbxWE8mIZt&#10;7TpxjWD1pMBvyY4AW06hyjGOzNh7cbmmDxwacd1apubmAlmMFz4axPYWNzBTGS7ju6a6EG3c28Zu&#10;n1BryXNO+1yD2HGJ+yxytvG+Mm7R/hrMZ4MrAlmM/M1Fs3sTnIg5JGN451vKXIzZvTNsNOm0pNFy&#10;MpnuA2pARbbJ5FuzizYTsvkY2bnH8JGd4Hc99eccycwMm7fAbWMhqjFjl9PjNkUycSPc7GPTgR6X&#10;zQcFiOBAa4qwcAzx98fTUOMxrmf3cRbMmpOOdsE0wObMdokA1yvUBB8a37aQ4cmGc0ALkBFy7PJg&#10;SMa/rDlLGdNEQs8Ez82yU8z2YEJAiUvcEuZ1D5xEmbMi7Q58u0nuM3J/ARXYkrbR5wn5YtRUNmQh&#10;iY7GdapI5WTXjsdJIeWJOrqLef8AzsMeoiQ5gWBzj5dzUVDk9SNmdMMYI+cPTVJcVg9ckwB6a8Rd&#10;yl1Mt7D07TM1KjnclPzhkZsCOM+Tlqq1RPBts8H1FzrQ5KjNnju7qRbBL6bI5yOXxcCQ7lKJGbuF&#10;qMnLkqM9/wCLDaAh/AqHUleMo88HGTmLeB7N5drwbjcudQq5p2gUO2bEwB4yF01tcsQoHV7Zi8wd&#10;WpW4B28vZPx7zHqQLH6oZi3nGzOtgkdLzZm2PGEAsHlrGSE/rE8cenbXqqDzh5UBbzMpiAMepGu+&#10;9nbzsFlZg/E/YXJmzqTkczrfO4PVIutZQ6GY5hcuNeOftFyGvFx0afBpp48Z6BylDqVYUepZ5MQu&#10;Tmg4PpcCz3/iBZvhMDq3CLYa8eNmzfBfuR/7zLkaeM5g5KdzAmcsMVJV2NFBmbVN2zZHG0hyYYIA&#10;9NMzCcPd2xwacF1c+QTggSK1NqgembHD3F03qpStbKdDn+tc0sc8qBzbBBA+uRrK3jyYucka1Wjt&#10;mc5nxMAQLrmm9gcpkjJ9G89odfuIfzXioLdFskaWlsLlOVOVZ8p54y+l3Js8fAtak7ezKbMAMi0K&#10;eSNsFkeCDnfFQF4Pdpdej8r9+NdK7JqaozEwqmgjZOz3mrwaH4a6/mErbR78aMAhwDEsB9XOTkNO&#10;t58u7qLpzaQTdpK+s2vaBLkn7uQOmRtY8w2T1ASMd6A+fy1htcTDeXJ44D5CLTpwz3bg8r8i57nj&#10;gls8EC7pKThXFPI3JG5xrQhuMDYECocrbkjsK+YxocCSZUjghpcxcwdNB6PZkcvQQfFVkZj3xs+C&#10;j1BycUcxBBy9LTSH9qQWwkWuOxm9LuZkMAYPKEP8iuDilySpl7g0SocgzDxxrSJo508gPqL+Xsy/&#10;7XWw97xiVdJYYo8b2SXtXAROy9wMxD4EScS9tGM4YEzT7PdiZ/p3EerIvcE3uIcnyPTwdEekNa1L&#10;5fvjnPwEVkpum2UbY8cYOZ5qQ2+5k3bmeWsSbNNqFCrKHVjey2PA2XNM4qwgZtgjPyxdMS6WnhBt&#10;hnvdRcl7xv8ANsAfpDXo/wCzLc7hwnPIzL54Iwzh1bzjS5SGvHjkwmJg9MVtacSTuYJTvMHOGqfJ&#10;5G5eObNjmFXvmyeTDzOVzEOTmXNQZFVZ5rEBjAtycSfc7EfcGqTMBjjsBjBzC6ZFmTXVqLISbXBj&#10;ZuzZbtg8xb9L3jkIwBjVDkdNkDfwcC1SVt8Y/wDfAv5i5s+3Sts915fT0yi7S9mOAYI4/Kto83l4&#10;zX4FW94JA2zp5xMNzHvncSUYys2bwDNJWTecHL6itVPjHGPH3x8xVWYTi89z8HTIpg3hIB7/AAeV&#10;qDTui2hN28a0zIi4+Wssl9SEc2I7GRaa3cDM3DHAk0VHy6wrhGY4xngj/UVDmlBsjZw6ZieWtNcR&#10;2eDqIdvGMfvq1OTcoHJU0w1xUj2Tk3aZcHLGQq06n5gN+2AYJ8hEqgpdlO5ScMflfvrK6HePaS9j&#10;fguMvMXaQqp0T9Rybktgt/SbM4bkuY+//rUwkrIZzjjUxnOJdNc7Y4sCtABDjzrkpiWrOmS9TFfc&#10;V1wzHHkQ15o8auFvUz8CAzdsQxAR+XzFidEPuKq3HZzwAyKZxjyJ5xuQR6yAt5pZyX8hE/o2iL0j&#10;zwmPjQ254+AiecNyQEwQJ4bclvAtSFCrbuEbnWibzQdzHH5qD1ZUDaDfnMfAMX8iMEJgz2OXzFyX&#10;tUrQjyY9lMAZ3BV6PjE9ScVk31GD15XDmazGyHkkKtg2V7H7xN8fg5epbWwbN9hcubD3x5qGIL8n&#10;uq1PHhGcxOH9NW5OapSq4ZFCxlbbJBcHm7NmQIA8CzF48HG599GKsmAwyXW01krd42jcgjjPk5S8&#10;+hQms3DqJs0sjMZHL3HBqQEWzSdm2gsY+NYDSc4GGbHg7l3TW2OJw2tgNBwESZtq21joTto05wPw&#10;HUNwMZuPgGqe3qQcDnIphHl4flqKZCaWpmpaGCW+OBHhuBx5IFSWbzGT8JWSVj58HfUXRFqXB7d8&#10;Y0NcOBokRwO3gg41W5hrZIOBadO7WIuBpCDeZ4z5FDIQnAlbI2c4LCsg5ONyPHBp3FtdGZlxT93w&#10;EvQfxVDeTAYbDn9RXwkvG2vwfCWbzSX3r8H4qidCSOuCW7jeDPAHUXPcwbkgbPoI7uMZeWtypsmM&#10;mTjWV7VJeRnMTm8wSt5MhdNkKzMz7rYpW98HGOz8LUtKHNJeSAeC/wAwX7aGkeOYBgMEHL8tPTCc&#10;XrDm/ktL3o8rLJRduAgPHa0yIxWlSDbMn3K01W6XbuX9iOPqdNEq4pMcbY8EAF5ZzMlLMrHsO6w1&#10;vQbZzq4rwbxyDGuqKLnA4B44wLiGV0+RnNgXtTV5i66puXk3LIjmbGbVaxOFc23cNUcTgcZMHMjQ&#10;2aTDAPJxqtt25ICAj8tXAbe9fjv5OaRc+iE1R0FxVW8wIYgMepH5ahzxxebAgg04yFTLcg99wQcB&#10;Cp4cvIFzeNpwc0atRCqaJutNIpu2EYG0fGpk0eD7iAjcDjLj+Eq3OHBIHOCA5cBC9VadIi4uGnGM&#10;+vn8xAXjyzYjNqQXVWxzAsd+O/1UHeTghrEHlopqDrS7PJ5Zyd9LtwnHBpqhvCEjJk6nM8aAuHBI&#10;3J4I+NJSiwQ51RpzicEckY4OD/GjHbg92x+YIv7CAyOX3mWODplVqG3GEfIWZN7pdC3DHxjcmc44&#10;LvNtjIhrfeXMxx3y6nMW/S+R4xaKZb0XZ4/xFppzKlqInYVzSntyOYBg5qmOLkDY+Dpq7SuT4B50&#10;mdJubeDuLnut3Ta6JtJg7gePjBc5ttEnlLkNKTxh+oNaRMKbba8HmKyStmOBsCCDT8xajsmITjPq&#10;HCtSU/ZIfwDTNHuHMeQOnHaXUW0Sg9/ZHjgBbt3Vxm3eOZaTn5xlXQImqmxNs5+ZC6Fv6TQpxI3r&#10;llv8HHy0Hl7jGMAeWtUZ1AyfykAYLWMizGXjbQOTwR6cF3T9xZcJ1u2wRNQruLLs3rRzLW1mPg6Z&#10;FT6srDtIYMfTKhu0AjYzLHBd0/irIJfN24R5z5/hqhEFS9xZz2TmtVtl7mEwHBLnyx8ZMGdaFPXg&#10;45SDAe5GTSWeuCYL8EHGtpLbFHPudaPPHnjWwUXUDZmywGPk6dpYDcI5IBadL2e55Dcad0W0fIXd&#10;OhJO37SZAMbTCQqtXZY7mMPT5Y1hsjmhA34L+T/GtUpupCPHNnmfzrkZrm2nawnKaHnkvJGPBH/C&#10;WPzyl3rBtn4Ccsi2CYTgehBHwDLdITjVVqCYb/xn0R9T3EQnuHzUpac+N25DEB01eyNxQEBBHqWx&#10;J6cN2zMnl3E9L24o+D8O0tQ55KKitzhw20II9OMauEveYGQI49PVVPmDMcDk/wAQqMDbjDwfpraQ&#10;Zc0mTS2YmO/cjQ3eNPJxpm4PQg76sknkXaXBprEmiYSbe2UlvbeX4LBcf8kC2DZ3SYox3jAuK7UP&#10;snskxx6kfUW/Sui9wJej4B+Uufm85qgqrWekYXlJrdxhT5PS+pgg6i0KX0/uznBADmLQpXL20GdE&#10;mbfG5wRri5nMDZLf0HZpwqlBJvTYmzb+IREvT7iuzhn7N76p0DYglmc5wm1WFmNeoDkYY08NngUw&#10;WcmBHiN9PGvKv3ZdJUbTplYJB6VKeDwpkWQi/XhFGrAVq2xH3t0PyCMdvOqU4nAwvcH8RHtzJH10&#10;BJTeMmCBdnhUtprFODvb7a3741ChfXOND3DMYRobL3A4yYEczpqVYOht01aWTsMVzGkSV6Z7yKgd&#10;YR5uND3bvF865n95lK0rWN0Tr4mZTAlkmOPgGiXbDmNtj/CT1QW4/kWSzSYPe4unhP65RnO+zNJl&#10;QTz2kEF/lq4M5fjbXv71ZvS8vGYl5zqLeKbb7yPPwLT2YyQRu7gHZjJcRghBwcaPP7TMflwKkvG+&#10;MYMB1luq7hqgeqHBIx5OBZvMGZNyxx8HUV2mmTj4EHnBMbI8EC2sZNs7ZlOMNG3G8KeODTVV2yNy&#10;dnAD3CFFbWkN2eB6CCDgUzaBTe8tmMcYC+x6q9IwH/tWOcjk02xXnItYUvqMYGwLmlqDGg9DytzL&#10;ZieOAGe0XTW/DA5mTaauWwLcCrcvkbmOUnctv7OUuov6cT2Tx4yvZ+3cuXp98+63fuyJVRXDaWjw&#10;QMeWUoh6qPSPyXgC71a3nTWe7RJGTnGBncFUTt0nLXTZCRy7ee/au/nReXzQkF8PMV8pOjxml2QA&#10;hwWuYmWdJjCQ8FheCZNyeqkV/nO2hYtq1RwDMJOMzbG2By1Q6oeEDLjwcuMa6uo+VtmEpfXmPM6h&#10;OBc97WNyDfsg5nMXqmFydu2ZeThVbhzGznG7EyAV2Z1QM3Qt2/LWekGSAmBXaRkskx2Mi615yNJf&#10;BvCbsCCBWqpBtmdMAg6xCrN5hNNPBBx/CV2mjMnYoII+Dm/PGufyf+HOhxn+ILhQ9QDlVMWe+Qtp&#10;B5hSZX8uA5jBbtlWzbH9n7KcNpVeB0tRdIE2TtrmC/oj6a8+yc1UZp6DCxjZKjyknk4JAU6AjmDw&#10;xMEGpGtI2yHZQVE+YB6ZbaoVNyNyYmBsC4YnLtLosZjOoT6fgcW7SuXWaozp/BLt575E9S8jI2Ic&#10;1i50lv3/AAvJ2SxCY9u3aIRHm8vpyVNuzWftBicwnHgVaKlKLXJOdaboudT6bYILo7l1a1J9iY2Z&#10;ARuT3PpLoSl92DkgBu4VW6lnDZgT31FNm2bazUhQlL3GAeVytlLb+7Az3eYlOJ4ylVg0epHzR/Oq&#10;eOcDbEOaPTgHy1Vdn8jc1VNjuXN3dW5Vioxm7Ywt623bWGHEjn0+GdzADO41SfBVJmlJ1pLR5Afq&#10;r0spOVjCyBgAIdxPTym2xh5AIdzBU2ugt/dlTVHkXPHFVsG3t4BWfMtK4bO3Dl/fjj4BrvauNmcu&#10;mTI8BrWBcN0+ze0lOp4zDwD5aPWcWSrb7piu5f6FtnyB5w3LBMTwGPnJy0zMG++cYCj/AMcatUrc&#10;DfvX0ZuC1dWbvKoJcPZPkHzF10HtGI7vAfU3nBAfOtalbifSrOzBcDzLaxkZMbn6i7S2dzhtAQ4T&#10;akFoQliZ+aqNEsNvDJtaWqj9pm7MvbNONTKwrxlHJX0HmCRKpKbbPJKfGD6a4V7PmzadWTH0dUQ1&#10;5xy+lU2VYs63MubBiGkU+3FG53+MFv6SmVoQe7HjsCx2kzbssmMAecQXMWY1xNCNhggsXOl86/oo&#10;8KcZXI25I5tk4OaukKHbzFnPr24lHATVtlFgjsx96Fc0y+qHIXuOD9NddbO3goHIMZ8hOmsTmZ1U&#10;R9nwnQ8sfi0GwM3Da4fGq3tAcNm0pPoXLisnaY43vmeWqftUJZkp4/xV/LmMdAZlY9Z7pMt6V5xz&#10;PGbYOeAFtY+8k++EyaavkwqS8OzAxuLNyOHtzHH5q/ryE/ZP5qm90hkkerkRhvK8BMEYLfmK1OHg&#10;7gI+XbUMji85zp9wJGSScRhZODlIaSm23Ov8tWQg8HB+orhR8rlxi43JxeakudUofCTY2sA0nS7Z&#10;4Q949vy1p04pcctGDAcRNVHmZJdAS82Y5BpmaS8bkmOPTgUVzmmzSlRoUrtwEBBqktiEIfgVqmEw&#10;IFseCP8A3AqfSdPkM5wMz2/iCzqZVDObM3OR9ctrhHJVadchzqjPXFsO/Y+AaD0XVjaTzEDnlx8o&#10;nyRolPJg9YNjuXLERLgtNYyNxjsGcgtwELprtIW4o4yZ3T0CcDcvCAjgPcQGebSOxGWA2mbpqh7K&#10;9pG+WGcbHO3FauFQ3bJL3rbcXPZQiQEL5q5h3L/Wy9w6aFmq4m2Y/XFQEnd+Oxy1zq4HZzreJe8c&#10;wX70qyWlT/s29eDOZtKrkC7RELpts5iY5zSnt6kch5KRJ49MPPqJOKfsucBgFHGpjiX7gPOxL5qt&#10;6IxXD0rGQ2SDjJ0129sDk5GbI97qftrlFvJ/YgRwH5nlLWqf2gPZaMAY2LrT+GvOP2jQuugdOs7T&#10;kx3TNsYdUVR928yD4aodL7s8nWCM+e1y1SXG1BtGy9pAUcf0lSaf2iS6Cf7/AKuPVt6S4vljl/oY&#10;FZ1uTzSWy0HV00Ju3AD/AELH9oBMcuwd/wCEqS82uEjIe9dHAQv76AvK07YbYL+tdt/nXdYyE45/&#10;JzVNMTnkr7SIeyDOMXUQclL7sPn8xbl9i8F80Z7cA9NY/UAyQTHJp/VXpCeyebuMrqCXqks25Y3K&#10;vlSEwddAZGPGS9GqAHiD3YYESlYyGsdNMzxvjJgsIxSbfGQEBtOC6oH9oek7w2DjFA25+cfMGtsq&#10;CTkf5ILXmLMdlcrlLYZ4L7r8JdUS+pGTMeDsPIPqFXnH7vq6rqGHoKM1VErOS5hSbaAmCDj+HnVk&#10;k9BkjICMwLfVtrcqs2wSVhkgtXvhrMSVANy5vRvijgJq2xiWzelRmXWg2cN2TAlmAFuPzFntUPJi&#10;b2axk8xaoTaBLmZMFh0SP6Sskw2ibs2x2Cj+qLGttM1Jlu7pyuOXuQjwRgW5bF7jO+53Eo4CaaJf&#10;8XBwcb7J9JWSR1g5n2dscv4uRQ5nJxek3I/uluMdu7fxhKqG++Nn0EALkBPyLl2qKLnzkmiApIBi&#10;5Yls20yeVHLWwPburprH2+3BzcwGOIfl6UHGosLNUpVkdHujszMbbuGe/wDD+p3hcYZU6H5hLShu&#10;Nk86gzuQFH9XAtCnHrGOWY8AT/F5UCzGpPWMnU14D8v4S2vXTfLjnJdar6BMpuk7z3AFiUnxFp1Q&#10;UfMYx4NxuLDZHtsn0bnAY+QnTV2mm2CY3MAfpXFmTcm23cjmnjHbRZJpRc6jGCCO7jtdJIey+dGb&#10;AssbnlpmXzCbPLBjPs5NVdCSN5MbQPbi4OmuYyfNsWD3DtMZhWyTDf8Ag9PmzbHuKz2sNncxg/sN&#10;xddPHk2gv+3cv9tYPXE8nxiZ31yAfTUWM5/iSW7foF2T5fatX4c5jeUW5g6H1EYHszemGiU0mE+g&#10;9p37lpmV1ROmZD4NT99d0nJ2ds4p0KoX/COYwZ4zi/FKmR7LyXOf+kJPPNrk6CPOAX6SMUftUmJi&#10;Y9IfS5Su9ZyvoEae7WWSV7P2TPRjAXHylMJQbkJMYQZPMR6X1w9jcgxgETzLq2BvWBOCMAtP8ixX&#10;cwbp0CIW0YD2OTfeQX8Tvrt6m6fHBKQRx8dpcczDaZgmx4I5ULT/AJ10JT+1B65lwI7AsCy+YH7R&#10;qcvu3g8SjyORnjDaGsrZ7P3LmdWYwZOoQq6optxvljQtwKY4lftOCA/MXFp5gUo7p2MsUYO32Jto&#10;CYL5SdXVWD1RRZGc2OaM9u2LTur0ybycTZecu2CsHpqnmrYPJbl/Ou05fzPUt2zi+ZsZWozfs8gR&#10;gNBp+YQvfVkou0Zzggukj6i5pqSvJjvOCA/LWqer28czKYvjG1LYl0+T21WHF4x+7WdyU/NGQbAQ&#10;2hwJmrHjKBsDXF1Vz28mDlhMccCG1JMHLxtjg4BiurMSg1HTWl8ZvBx5INODm21oUnIOMmCA/wAV&#10;cZyuaOYCe+tgpOoHO+5+BYuZSkshTXHTjiTtmw8cB/qLN5w31McZ1MJNMfXyKqzycDgz31xaJtrT&#10;p3O2Rl48bByRn+pdWe1BPJcFycwQZG4rpFSaknGPr57ttZvUk8wNprg4HFoY/wBhd1jITjmJs0ME&#10;2iEDJX0cGncLprK6k2gOY+M9yO0odwjlkeCDg5qpLhuONteXXJSck5zQ9OJw9jlwI41nsweFtgWz&#10;VZL20tpQBo+c45awKYdD6StQROPztQkA/fQdwTuJtOMxkMTGrVETy4SeYDgGCBMzB4OPIgO8YEy4&#10;IRIpHXDJMhESGPGg7fORWQbfBnTyMskoZ4FpDNwQIwKq0+zx541pG54CY/4a5jJv8s6DGJGRzAkA&#10;8CzGeNybzn/DWnOCDjzx6ipNUWt5BHGC2jGbTR83dUVtuPA5ArVUDPA9ZM+/1EBk5PaQR+Wj/aG+&#10;VFeVEzukELtH5VjgYS4IOC0sNcDJGTGuhKwk5DXzRrKySckfAmYWaqk/WTS20DyvJkWnSOTjck9y&#10;6qezlbmAmRbNSdN74M8d/lrUeISkh15LxthgCEAvqDWGzwBIC4F048bttBs8Py1Q5pSe+OTxhtEg&#10;8xCHq7Y9ybTmncyXFM3fArtMJPZVbcD01oa6maKRy8j96AMC672VyBtLXt43TLbtrlylyWXN5bNJ&#10;5o5jcgj5a5DmZTpCq16mxhXKW2w7YuDnA9zZ2h824RDZ5sHbM2wHjb2iP/GqfQdUFCUAW2nGTmEK&#10;u2KfeNgy4Bo+cT/GvHHZOVhP7D1TGdLku4co0uNkEh2znTjJpLMfWAl7ZsNjA2XXVYbO2Rh7+2Bz&#10;OYuOdoDjfLEDnp6Q12nLOTVkpfUL/wCJjcwQmwYtbDkt43IFKXydy5JkWtTSn7xDm5cA0BGQn7C9&#10;VPN6SkzCTkDxqqjk5Y3OCNa1ziJncxwOQRx8CHP2gpGak2bklslA/j4CctYaRvgXZm2ipGzllI5U&#10;24G7W5cXLrhmszAOc2LYwtzSFKbtgFuNaRTdNuXOewVVuVt8bkAV29T9JkZynn5FFzBzArG9PZ8w&#10;YXGdSUORytszGCCPjXV2zeYS6VNsZrV5c0zSVuWZOfzFuWw+Vy5+9OZ5qW+mnJdYmwc5Nbaw9tkl&#10;ZDSW93yaZFwHMB4CeWvTLbZMBml2APlCtrzlqhuO5k4FbdYqszJqSkj8CmWyXE83b40SG3084Flu&#10;SYgmZBwdC4j3bA7fIzoaNvjIiQ5WPv8A4iioAtVL1gUJMgMi6KpesHvHGApIFzfJ2bbggWtM5w2b&#10;ck6xZuGi/QNTGZlsY2Z5UAzDPZ01yXXlQah4OZHdV8qCrHJm2DSIsZnntPQtq3C4ZS9w6GbzA2So&#10;yWYEJcxpns9yYeNGHjPU+moZJoS3ggXa/wCmcw8GjZjjItClZNw4FSZW3Jcxq+N5e5j4wfiJwkJN&#10;3ExfkswHKrUOmyB49RM0uMQSYIwXI1fJg3JBnMpyxKCZRbgm862mHy1tkvHvLkEHLDd5azfZ3S+/&#10;kvR9NdOSeXsmdiBsDeDJZalJMIRy5bbm2Bu4RqGSi5TcBBGcriP4hcitTiRzFsMBnPH8TgQ2XvJc&#10;wIeN4e46/cgU7nVD6SZPGe5ssAQW4LVpc01I43ZtnOtUqyrHMycnbMAFJ+EsZqCj5tGQ8ZjiH5aT&#10;3Sgx+YEFGPHfyKnkbkM5BBABbZPKPZNrEEZ7kaAvJeMLnR07emvyT0l2o+Tj0IINOBaFMPOj6YtN&#10;M0fNJKzHgc8f86pO0CqBmJgYaax/WhtJhbRVaoI2MTBBxk1SIPL2fcgBk5hCIlL5WRz1+YjA6fLG&#10;TAE6sRNtEOhVD04JjHu0GncKnhzBs2vwBBcMTSVqldNkgECCD+0LQpfs7GEYDR9MRSkVyXKE0il8&#10;jbOZDv7zTjHy2w/5Embck1JZCD2Z5aLqe4oe72WwGfceF0/21ZJfPBtnp43NrAzFaIP/AAwp1x8M&#10;r2mU2RtKQGsZCWhfvrlGYM8Dk+PpltW12ZtEqTBLpGH4RXxLXcXIswIQzY8cfGTmEVqX7ImaZLUB&#10;B9wGdUNwPBx8a04Yx3DwKGSnx9ZW3mKY+Nm5MRXaX0OTjjWzUnT7Iw8cAM6TwY953YPAkdaFINpu&#10;Xsm1jQuRrWpe4e6Flj9O6lTdJtoNY3AjxKwlwXIMfJGsxzjU7QvsPMXLkGM+8XOmpk8pttLSZwCH&#10;Gj1P7bJS2mJzbjkHy1idWVoSavcfRuoTNa3/AA/oiL0mhDnElZ8YCkuLbGdYD3IEDAFv6S5dl420&#10;fJBvBlapXOJjBfDf9l5ae5Iq4u04mDlznMflrH6keYyYOX0rivk4III8EB7kfNVPI308/wBVOQBQ&#10;5gzIEWONPSNxv+jGnqkblMPJweYodJtyhcg+qh/aBJ05TcrbM23lqZMHGNtku6nMRKl5OR4yvaqu&#10;xJOODJ3F47k31NPTYSbVHPfagwjwcyP6ShkeEcjwRnKOAnlLSJ5I21vB5nLQ2X0OSNtjjOtRE1VV&#10;hmOhND2ytuQLk8Bj/wDsXVzOeMmwwa4lxnK6bIFzz1cBtyGzwacC8+5swsXJNsvNPCubGSdgM6ob&#10;GbZFQ6kbsnmc3UWYt2c2gbY4DiwdPUVPHUkxC9wR3SWyrmMLy/03UMjyDoHZRtW4bxJ9n8uc9ASu&#10;0woMcDbBADl+UhtJ7QJSYYII7uNaF9qGRh474hrmJnM2VjNkLZH4y6F0jVHPc4psnf1Laoknlhd8&#10;XS08dt4Ml4RLnTVaZysYSY1J+8y2K3NPvLKVN7YSlcnwDz3camEleBPsBk/Y6atI2emvP+JrWO+8&#10;6BPaMrnDMbOxylj9QVJuGeDTjJ010hOJeQ1/AuRdpFsJMnAMq9f5Zhqk7ZzOa2gPLGenvLzUMTUX&#10;H+1CYby5Pg81bYOYTE1/BwfVWA1Zkc4O+v6I5TxjV9w8rzTrVGVjbk4FamcrbB5x7kfw0hs8HQUN&#10;xMHMGSDTXeHLFql7dtATHYuW1fJpXj2BkdsFi1b3FlbecObec/LTPamMi/NACcDmL8mNaFT9NuTE&#10;wRnVPbvHPR01MZvHNzBGdG6LOwJHI6Ukja8Y4nBvLEqHVjidTW/ZBu8H1UBl9aS6WjBgYlcR9S6j&#10;ErqCY1C5shAJvA4Lati7ij3fMLLjN+yyNiZ7pDLcpptknTkYG1/d4G7W0MfGrtNNndMSpljMcpDD&#10;6YlrWzvZfTBpSxeRyPeDOPMLHkTnOx7enYwR0RxCRmQ1jHdGq3NJXjcnggXcm0iR0xJy44Aaw+nd&#10;XCs4ml4h4/MLy1p7XliXA0dsJMiJEJgGCCP8MaDs7kZMiuDiR2bH8RRvEJLVTcjI5IfGDWJy/Aq3&#10;XEjIzenbX7i0Ic4I2bWQ6caqrgZDa0epGTS1FFCtt3PhNRzlVVmbs5fZycyO0tao+X4Gx44/4aqp&#10;G4w5IOotgoNuOCXHc+ZpK15GVu2IxAQWM67SrScDkmzE8fL9lt2/fOuUbZI5iDmjVq9ZSoCdiyqV&#10;B+qRcVzNC67IQF/rOmwrumU9hwrMJxqY1Dkbi89Bj04FZGdFvTExqyM6LIHPGBehUpOLc4VQOBsG&#10;2cHM5axOaOCuSZFrW1QZLjGCDgGJZ64H3E6mpI4DsyEDn76uFLt3Ll75irY2+PgR6nyEgc8+3Aon&#10;j0h543wE+mq24mG85EecMyGIdB2cnc8EHGRfBpT3jckGdU8jjVXQlQUORsQEEYC8pYzNJPgc4Fqe&#10;SRuQQ2duNXBmMkA1QxksokzmmBRuFm8SOVzaPgBnVqbjmLMZ44AZ/MWbyPag5C2wRnVqHXjZyPzF&#10;l3N8xBUmke+1kxlRL1/OocvrCYvL/wATmJEZ9qkx9wamSekxhJjNwJ9Nu4OOhNm9LjjvuXJ8g7SG&#10;y95jnU1jbA3iO7aGTwLPXlSEZjsx8ny/PWtbG243jYEEFoj1465f+JROdVuMKLkiqBu5eDOwCf6i&#10;pM4p8Tb7/wDerVtsNdISuiysJ1PNw/rDd/MFgDBGsTmkrcvM7nUMTVW0lyfLBxatmcvcxjPAEGt8&#10;JbNL3BJUPc4D5B6jkn+VCqrS7j7NyncwgE3euBXHJFhtWVI9eOdzbaYRqLugegWz/axKX7Y4XOnb&#10;5fgWS7VK4ZRsmLYJxYN66a45qSeFZtgMwnLfceUs3HcNMQBjfFwDUSMY1W51BiuS09IHEw7bGxsn&#10;+I2GPjXNM4mDaQ1G+vMd8jGUty4ty2J025Zy7tKWg7UmBNIerkAsNqin3M1qeawPLX3opdLP31Zh&#10;nKqevqByU7JntSVQ9ncxAZ5xkLbGPyIFoVLtyRvTxh4B+zfOqftMZy6npixZttTlEJ+2rVR9QMg7&#10;iF4C3q3HNvwK6ampW2Xdo35u4bRzGRtggFp3SDH/AIkCqCXjbS6qnhjixkKUQ/fjVIeVY5qGsJq5&#10;lQN3gbtbY7fcUOtGbnsUEF/mFukSEBecouGZHLny1rVN0m2g1jcCrcjZj44+AaPTSpBhGeCA+RYu&#10;TmtY0zTTnBGwW3SwfFWVzCYNo3J47+QapMwrAhskHAmd4JBwA6V0iRCtPzfaXZ5OLxMChjeDgyaQ&#10;1m/bFkaG9uEj+dUbwUGhPKkHBwHzqhzCcYEBIRMjzkzr52i1KR5uQkfGrI3JjQEedHmY/wAi+hSE&#10;hjx5++pg8lhByEwZE9GnXiKSYRxjTOnAoZHH8NPM9bJ30m4WErhe4dTG4yXAQK7SOXtutqQIlOGc&#10;uZtr0YM6shTVE5W5fuW843J9EfT8apMwcDjvx8vqI9K5GSakx9y6g9US8bNzZ7/UVhQZ7MHGAfvo&#10;CzHjco88b3kYl8rH5CWTkyX57EEC0Ld20tbY4+MirbcjZgO9H+GNDXEwI8zqFzqiGm1wphMCPCHw&#10;JmXtyc7mRp4bckfw0eZs9TJp6Sy/WZtIhEwdP6d5ye2FAXhBxkwB04FanErJHxoO4ZjgJg5fw1tJ&#10;cPcEmbcbBtjv51Q5g4IYitTgmNtg/FQcbfGnoMVzgaNvjV2k7MgR40zK5WSMgI4P4i0Jvu0GQ38J&#10;Ic4Sl9YHbjJAT3FMcSf+0mR7tAcA1VZxNLxMf+4EDrrQO4b4yYEHI3ba6XbA48nc6iTghIBe+g+A&#10;d4NPXBtmWODjTLh530hvCGyWLijHpKeRxjJjjAhrwngWkElba3jv9JM/Y8cYwR3xYFp2pLTsyeMy&#10;QNsnGNZ7L54Ns5xm6a6WeUuQzazH+Gue55SeDJAfP8JeL4XJqbt3nt81LVbizWiTBs8ZZLXlkWV1&#10;BJ9THB00Nk7eYy0mODT/AH1cJXNN5JgNpx/7zLTTNqaPRNs7hm7xmSD+9uIaOaOWBccB7kHUGtye&#10;U22jbYIPw/Aq39k72jGC5Guh9ZppD1Z5iy1UHUjKByBzzLi3J5J5c/vmgOIdz4qwGX0GMOeA9uNa&#10;RIx7sPBHqdRcjMzKvLkGmi3zA88k5GY8Hc+EsBrCVuWznfG3tEA+YtaqAjkI8cGpq/Osx7cc6+Pg&#10;ItPCub3AmoUzbKe8otzMm3aTAFyDqD78CGytm9DngV2l80e0897SYagf7S29xaRUEjl1Qy487p4+&#10;fmkbLrnTbREJylNrYZWMeAl6BTGZHIXOMPTTI2+O/GnuDjAsU67rVKLV2oKPPHp+X7iGzQhHgwQQ&#10;JlvbMPHB1FDcEwa3c5aiRUppE7JqA43BG2jGcWn5qZnA2z9kdsYH0/cUwjgb9tjgBy+Yqq8nA2xD&#10;hNxjW0ncMt/MCaq/lMBcOHtPTrHy9XTXYGzfap9rZT9nn+oa0XdiE8a51njcc1bWY9O3dtk99Y/S&#10;80mMknQIw84ZV06U9So8Xm/YpVi/hOkHjdyzn52zzTjHpaq0Ju3Fc0dM41m9QVg9qEQDG++9NXzZ&#10;/L8cx1gW/ZLRBrLfCq3DruX8m5oYmhLzI+PqJn7PkjGCOxb8tHp5K8DbHGjFNzQcbKzBxrMc+pW2&#10;egocrzDB60p9629pCfO3+Eub9oEnJGMD/vruSaNxmIfHqQEKsHrin+zd+DGC41J+4tOFkzz7PwrV&#10;PM32X15u2iY+RaQ82mObh2wT3FyK3INnMcEHAulqLk8ucj3yA/L6a23JV3GHIwprWqrIbypJiYmc&#10;Gt0/fV2b1oyeS7dnILcaG1pNBhbAj5dsqweoKsGZyfAst0NU3yBLpvTDNUM8d+OA6xkhyBc4I1oT&#10;iaYxLPZhnIuhQmo57zj0P2KVo2DId2jBy/8AGtBIRtATeYOTd1LS4ho+cEgbLoSm5heGCMx868kn&#10;YVq5chn5j0iFmrFR1h7aJIxmsRh1LnM9xYD2eSAi3jtwcF8Jun1EBeSttMuDTjWzhXVKrYZmThKk&#10;tsWU+X025c2I49Rb9ScnHGOybp6txVWTydy2bc//AFq+S+YDgKeBbfW2joWM6YodWSNs2Jjg6nlL&#10;kusGeB6u3nmsTAbgXMe1zcoHOAKdCduiM0hVQB2fyff5ixbR9TSH869FJPs3ZSGUnDMtR0PU0+Be&#10;fuzOrByeYsXMepbKvSCl95qptvLN8IgSCt2yramOtVWYsJxMoel2zm+2jBzOWue6soOYyp6+vcDc&#10;tpap9pHshyR3cbfqK7TSeSmp5DgczUQzE5fvrFc4t7pxm3ZuZaQDxhpxrWpeSXVCy38ICjdD+8jF&#10;/MqrK5PZJkuk6RE8SXvZI93xhqfD9xc/Nelm2bcK1W4Ht33PJzICdREnjcbxtg5cYxaZPcVkZvJd&#10;U7a8z03Qy6jIncTLOXlg82/dtLzHJwmxjtITktMIrynyTWVHwcY/8C4cdNnDJznXqROJeOMm8h4+&#10;oP8A7Vz5tMoNlMmW+NgWzD5i6TkvmHSN4x2ae7qc7zNhbdxfxHOlP1I5gJkWwUPNL06BHH+IsHl7&#10;cjNzgjWwStwOMgDB04+ovXrzzmg0KsJeONycIT9VHti5GUb07N51BEVbZk38Z4An5eqmaLmA4JsC&#10;CDTuaS57Pp6mA9ZtYD7NLsMx26bPySSbHjDqQE1NNZvI5wSNtZjXZlaUu5nbI8EfT6n+FcTklZGb&#10;04Y9ONP5TyfUxK2d3hEczQumlWL+HiOnNle+mJ7g/wCRU/bpQZJa93+DkPNRPUPVD2Tj0QLoScVI&#10;2rOnDsDMfarWnb8a6B7t4y9qo82SXICK+UeT2n309NKfsuThjBbjR6n6fFATGtR/aEwu6bBWkwHB&#10;KcHli5a5pG3W8Vg4G5lLGCA+dYnMCWckCy8YGT7pMGzHcXVGy+aS5syPHHxk0iLmORvCGyR6i3ik&#10;29ltgg81Wu7VYQto1RnVj1m5Bux7a2Cl64bGHu0yBzOosBGzvE+miTMmPJfuW1zEzGKYdDDmuUdF&#10;PG4rnmQE5dtU8lHjNzgCJAPmIxL54IzIGPykHnE4IYYN2PrLwvmVM9WQQtZ6pjHRWxbGHK+0iR4H&#10;uODqLN2dyD4i2zaATGPHGDP1FmMnGNyTBGvbsK/7JuHleTT9r2zN5w3vOTxwI9K5gSNkcPwk9Wkn&#10;csyANB1FW5OTATBy7i6dO6cu5NbR7tAuhjXUWydxjZH17cbct39hc6zyRvWfGBXag3jmDRg04yCU&#10;WTTsmpjHVOOtJo8bPGWCA+dcK15T7lg5z8Csk8qh6Fzgv21W5xUjmZca5LC4ZsZtnyG3k8mqSmv5&#10;ikt8/Aoc0t28CuDeRl3a8qHMF3RzDit7mt+2NyffJkCCNZLJ5eR45wQLsbZ3RZZU2vR6cflpGTm9&#10;Mk3+X8Z5h1RK244Bgx8fTVk9ijHZc9NZ63eEg4zl+IjG7jM2wcyBcLe47V6CZpNnJ8HB5iecW4+C&#10;0P4fjVbHL5dcBjBbuKHMJW9D92faJEdaRUOKHXFuAYMZ7kA+og+z+aPQk59yAah1Y4KYm7G+kRa1&#10;Q8jlzAYNfyh/nTnOV0m4OxibJYS3fdiaOmEhVMITBkRmcOO5AC2hlxt3+DSXPHT9oAzQY486D/Zc&#10;jwuMJ7dsqu0rl43jnBy4Fp0vZsgsrN/lodk6hLoVpg/2fIHPBpmUwbwkA857n1FdnBB/TuctZvOG&#10;495yacCjc60hpqD0vmHcsZPho8RxKTDxmujMPmaSzduRyG/g4OYk4mhIPiQeWokvaBfGc0lJiHvP&#10;v4Sskvb0wYmMJ7Z1zq8mm+NsH8QaJU3MHIXJwwWiRk/kXQQkkbpp0USRzGC/HBweYsxrBu5cyV9B&#10;pY9VaFJ55ZzwfxENqx5LnjZ9HAx3ddCYjknlJPD7sM/1VVJe8HcV2rBvZevgx+as+AMcBF1CHHCu&#10;Dri131MlbgcDn3E9bx85Em8jHAPH3CdRNuEF2oOYbnPpUaA/VEu8CVJ7TgNdwc1ebMrJuzkBoOmV&#10;dmM5xeGA0fUFzF5xznC/DsO75Ym1bZ0I3nGnjgPkVDmFYDjIcMfTVQ+0hOzsCqjNuR+TBGuexmMt&#10;3GHQ5ObbtrMlqiaYJiePl3EebvN8sG0hwEEhu0yl3LZyCPzFT5XNMDbBGvW8b+Fjnm83aabNK5WN&#10;5YvH0eoofrHzBk5p2VNmYBafMJ76rdPzjebEelju20tqEnJHJT+MauamzpyJ3aOV5O4skBgV8efc&#10;snGNZuzHg41ZG7whm2DvpzhCSuOyXsitMjkZH7Y8cHGNQ+xyQEvBV2pfRc+Zc6anLkFJmbdyzbgM&#10;lL5oNzxrW6zYNoqdwQcYy6i51aXIHOBfhGmjeHU+O2jpumyNnLYEBv1EzVkn3OxHzGpENot5gZPt&#10;C4rtPCbzJcH/AC5bn51+XjzGSN3NzBBwJlxIyRjx9xXyXuG0A8/GNGG5Gxhng/TWXk5nTFsKEphl&#10;bP2NyrUS1A5PB3CCSmje9kgQcm8tnOfpiToU20Q5FRMmDgjAh4Iz5CIbLyD3k+A/MEj049pbZALN&#10;yEJARXkJapWMTl7g7i6KpekxRkAHlmHq/OuXWcwwOccC72oeaDnEuYmMxFjGJWIdUoA83biMPdnP&#10;tAeoRcT1YNsGbPoA8F1dObWKkcyHJBxk1Fyvb7Se3vMUSXNZufISd1xfNn9aEpV6BzAe2YZREGta&#10;2sTgdWzEE4D1BLl0jfeXNnlrZtnYybyBnGfRJpEuocnzCxPeK24lZI1SZpJ3OvjXQk8p8rDRj1PL&#10;J7iqs03aMedc859TToaLTARt092fjV2ebtcyHQd4PGPHBpq1M0ipAPZYrX94q28Zj7iMOHHcQ4bu&#10;zxq24iITNmQJARrpylyYJcCOx1VgI3DaMedb9s3ef1ccMfmi5iLh6UmhDJjbWeZ5apM0GP8ATWwP&#10;JfZHgv57V1UN4zvDBGuLyc1J0CYQNp8dkgMZ10JT883MmCPgWMytuOAvI5nUVwZ3HN+CPprkZn2k&#10;6GF9mAO2SYDnAzxwcC4neM/bcC7SnkvvMjmg1PMXNLhuPfTxru+UnVKrOR5gTa2websxh+RPOHg7&#10;eBKYPBwDVbb+05F3ad05hxmVTzDCU0HcVOgfrQqol5I1RGErxlwRq1FJmGg02RtGtI07fIVPkdNk&#10;g4FrQ5WSBt5ltIeWJMxmBBtiY4AJkc8JGTIplQEJcwRoDK5eQzlIcm0ei209FNh8wI8lwNcumt4e&#10;Tx7B17kBBLnugybhJWOgXH+RXCcVAQ1iCA5SLxh2N+1v/Kewpm1KOY9oBO0pieOPjGsNmDOyQEfm&#10;aq6E2uW95PMmx+YW0Qaxl4PfB5F6djOyecZNO68vlJzgdsGC1jXSFL1Y2jJk6nxVxPL3lkeBXan6&#10;owOQBj4EOTaEKbUek0vnBN2BHfKphJwSMmj1NO2VZLQ8w3kYOpHpLct8bRj5FvS/IuemUnaQvqHI&#10;vrMSccY5VH3yLkuXs8HyLsz1gHGOXY7+cZVxa3eEgItTl91kQ5Lmb8WGKglY422PuEWJuG/c760K&#10;YTgkA8CpLiYDjXTnLlVJcgTO+Iw4tmSJJycaAGW84JAPApjfWJjUMcrJHwI9L2ZA5I0Aao3Gycym&#10;ybTNa9mQ1m3c7lggP1Uh57EEepbKpk8eDZkycm6goLhT5N5ZPm18XScj+dU+pJWQxMcYM9rpJngc&#10;4231Bo9MJoNyyz8dpI7QGSy/I5wR8C7G2f8As0uycBFyLK2443OddLUXUlmQ8hZma3EnTcsvrcdL&#10;N2faTLy4/MVDeSd7Bfgv3ENkdYDjJkOrUSrG0DbHB+IPvrkUwmqO7dk4jBmn3j2W5Dfhq4VhLxuZ&#10;SdyG0OMequb6krTBMQRwcCu0nng3LbIfIibjHdwhRmVM+zmM7VG/tLHH5WosfcU3ezwLfttEwbGb&#10;MbP4i51l7wkBMEC6HGW1HGZKrqga4ZjCpkvmGDIiUwb3vnVPby9xGTHAtO76hl6f0zrTZfK2wZ1K&#10;jBPzF11VAxRjOGM+dcH7N3DkLkF4BcA12BMHA3JAGCe5AQS5LJ7rT0jCzaotZSXjckDY/gtfvoDI&#10;5fvLY8HWHqjVwnjdyEh9DpXUzKyNgjOaDjGrUvETTK6kl443O7GBy+n4FmMwpPHrQcHmLZqwcDM9&#10;xx8dr9tU/eB270d0cFrmLoEu2ThX90pLcjaVc4GS7+3AtIZ7WG0klz5swtPGrzTJdWA1JOBuRnx6&#10;cZC3baJUfScxfj3mwXdfMSHJtVYwRus21g2VyObVC5PA2Bct6q2BnRY2cu9//ArIzlZJDMcbPTV8&#10;IPtUhw2LZkn1nb2zUTjKgbQbPGSz/dq+VZTeBseDuEVVo9m9lUxwGWkVY8bGZYIPN/JjSJrm2jkJ&#10;VUcTt5OOAn4qhzi3wIk4GTeTh/CVbmDNz/FW2jdOfeXCh5HemzGyfq/yLrRvJ3syvwQf2cq5p2Py&#10;KYvJsAweAZdRdjS+cMpI5vRnKO5zFi5pJ0GFdsmMzh45p6bYDAuJqoKxG5b4IP01adplUSGcEBHf&#10;z+YsxHK5THLj4D63TXGO5TgMbezX3jaRmW9tYNb1Zp4NL/fiR6TzzebGO1jWMklbkJM4FcJGMjNy&#10;CM10cBFY7lmLVtiE5NvmFVqgf9dHgg4FT2c4JAJ82j6hVaqk/wDki+g8xU+3ec3vLXdYtO0g5Ka/&#10;dDBJP/Vx44OMaqrdvjGfQWwDGO5jbdQXLQGV6O/BN1E+8nLVT8v3ZkDxqYzb4L4eYtgl9LtuwWLn&#10;4Sytw8I2JZ76xYWT6m83JsKsqtuznRJu4xtjwKtuJhg6+S71FMZvBxjx+WtMjJkrcYCHgv8AL1Rr&#10;SGc0IZyxwcfK+RZ63Zkgcgcq4EtsHII+5dEX9tUDUF2nDchmRzQfTWbvJPpnwdMS2aTtxvGz7Bx2&#10;ro0NldP7zngP/wB6ynTazU6K0wGYSd7GyYtowKts2+pgv/C5S6oryT4Jdo9NYb2XvN+ODj6iQiba&#10;DoVTSHI/Ziax11RS80JBLgR98a5XZt7LkGP6S6EpMZIBnDBqQJMxNoQn1l2eVhvg8HcQ37SED1+Z&#10;/Og7i4Fz9x6qpNUPNzJeDxrM9WJuLXTWmtU/OCBn8qM207n8i6EqGk5S5mMqePNSMmn4FgNJsyTK&#10;UnME9tQySsbCbZ31wI+ZqrpoW12znprgltoo+nI7D8wM/mCLxrg+vJO2bOcbY9yAi7A2wTiy2Azg&#10;1Af41zHWFQNn4waFuPlkV17jKOltl9yW0ox0OYtCZzwkAsEepc0lntJsCQUxKvh/yRq7xnGIYHHl&#10;r+ceZMk6PkH6aHtOMT9lQWPk5++nmbccBMcHmoCSaYB5+og45nqc/J5nAuRdMdJNTtGkOJppn8d1&#10;Ce0CQZIzW4Lv7aCkJjJjv5yctJs73Zzgv3IP9azWY1eirPAd1pdhzD+rj3uDprGaknjm3Zgu/i99&#10;Hpo8Izlz7XXPZK0HHkj4xr0Xk3C2bjDmOYMnXticVQ2M2OGO6RYbUErx2I4Oopk0nGMuQ6pM0qQo&#10;V/QULbPK3OJkrpcdzW04FZGc4lLC/BYuKkjcOXI86ZJLyd9WCbvpl2bzgcGdsDmJPJg9gsR9xVuX&#10;+zX4FZG7xs8l2c+caAQblTdLuXMuYuYzlJARdIUnsvlxmWMOpGRZjsncf1CCA3T5a6uo+aNmDLOv&#10;H8/mmqlVnrfL8JVVgHldNuWBLMdr4aPN2dl6ePzOn76U0nl7g6emg88qQjaxHBxrnnO6k6BFSiYM&#10;ZXLk8EHAsB2wDlW+7mEBd9HyyLqhvJyNmQH5tPeBXCe4vPetKkctqrfP4On01qcmJb6wOe5zd9kK&#10;3MCPZPnjPbjGs3nDhs59p0sZEY2kVYynbbGEG7mWGs3lnjXtJ4/cdmbL27JhKcZrWNwsnrOuySqZ&#10;H3c/w1nY64c28h7dtZDOJu5eOcca42LyxbMex+nj6Rvv5gbTHWs36R1bv7j2w9xam/bMtCBc00PT&#10;cxmRQQBBcjXoPQewsnZwDTI+t5a5nm7WJjdbNZHo+Hy6HXcvwpclPYOQG+z+bTJ7gbMikj+mulaD&#10;9X/cyXprqfDXWsmZCgZYIAW7amWh3ARR/hryrNftSlu0oj+5wHoOM5TiK3Ge9xlPlks3EYIRBtwD&#10;Sm7gm7m5S0jdxbvj5cZFjVTwYL8MXU015zBf1T/HX7/E2Zu0kxGrJXvPQ5aweqCbtLs/U6a3+eTC&#10;y5BBHx8onyLANoAxxvQQQcC/p3lmZapFh4/mU7rzePVnG2bMn0cfGiW1CoBxvbMB8l3UWY0vOOxx&#10;4IOdaVPk7xzOHp44Lv8AOuthQrZVhizcn9k6cPVRNNPHGcupy1z3PHmPJ3xrZqslblmyPj4Fz3qG&#10;IeNdQlJzDwlJ3GBWQZL2dVun25I1cJezwX0PHJCUvuNiHNAC4ty2Vs706wapNK6NYO3I5gJZj6i6&#10;02Jtx3Dmg424liZp1UV5tYVNsqOdLU3I7OeC15q04YxxtsEeoq3T7fAQGD6S05vKxxjvd9fzVme7&#10;uHveMTsmDvHm5kPj5PTUNvu0BAdPVVkrRvubbBBqaqqtDt98cnj/AFPfW1Cq6WwxnW9XWbxT7iyl&#10;NJoOC/H8JDW8jehz8z6SD1w8JA2yLi8ym1Vizp0OaruAeqJgyfssEfGuRZhIyR3zM+PyxLVSzHG3&#10;PrqXs/b43oI+4PmDXqv7LYTYyrOM835zm2GbuHk2DLjttXUEs9k80mLOYgNHp/VXp8OaS4w9ZiIk&#10;dq3ylhtaUPIYxgvSq3zSXBlXuiXqPMXJOe5ptMHAyOEwC47SpMvqAkyegwLZqg2f04axud3GQXVQ&#10;Gi6DsuQRwanTXP5mpcSQW4VLWSjcqTl7kwwdODmrYJPL8Gsq3J2dkeOwtCl6/lbJ7cuw/oiH2Qlu&#10;bYw8Eap7xmMLazHqQK3xwY0IIzGbJH+IiFkxzkmbzCR4x5OBWqRkxjAGPyratLdpg41UCXGxMHcJ&#10;y1b6zt2xOkOsAzz+rRnNBySaRPcQGn6wchsXuDl21pE0I2MLBH1Fg88Zjtnggu4xl0/cXQYxypO2&#10;wxsnavcWdFN5gQxMnBaTM0eEgGDp3FQ6DeEgZHgN/uBXCaPBmbY7/LUc3GeWOTNFL5oSMZ4FM3fe&#10;RnCYFyAihy+1HnRhwMdtIhbW2PdumYkpPAT2Y5Rx8pHpPWkxlQ8DwFyAaJTS5AS9B9RU+aOBxkBj&#10;4+ounua3uHPOSpfbNml9QMpkyvNj3EySYEjyfqXFy7UBNwJjZnKOMaD/APGR7BouQXIOotROFU3t&#10;mY7MtV3DqJwQcye2YNODpkVbcW2wz+PprN29WNjS7Ie2YfmKnvK0xuT3rriAgtMnvra9S2KMv12d&#10;CS+YDeNgRwfxFDcTgbZyAMHAudZfVj0LnkZEBnm1Ds16APmKF3L7R/7wJUaFtM2gbtfbNj62lpqZ&#10;sj2Pkcue1X/OJ5izGi6bJPpt2lMuoW6P9hdmEnG7MsEB7cfKIrnfYota/iPkL7S29gHJojO2g1La&#10;yWYEIYh9fPd5i1QYyR9DmC5irZKfI5z98a5eE+01HJOb64qRyZtucfmoOSaDjZAgc2vhq7bSKfI2&#10;l2+QAt6qyvtAbkuDmaS66ElTVHMOe1TQb2w5bOccB/pq1S+uCGICCA4h6qyuevG0ZAQR+UkzeNgk&#10;BzVb6sUzuEfXHaUnmBDDx2C2SFt3Fp04bjgbAjgPyxaiwGj5wQw2IYD3IFvEwbkctjxwakFpc9k0&#10;bxv4x+0VWXzAYSeZqrQpe49tBj6nLXN5JgQNiCC78Mi2CmyEjsecsybCqaaiXWGhEmGPPGkOYFu4&#10;4EzMG+7Ez8BCoaMg4ONRTdtpajslkcOMd/QEkRwO3kOobxuSAeTqIa3ZkgFgWK7KVFtBMmDgm7c9&#10;U+5vJABv9VXDc8fGqrNB2XOCDjWZC5gtaPdCDHs0neggjOLATlrDdujzeWwMepqq7PCFeZ4+MfxV&#10;D2sSsZpSxjCDqi1F2nLMy2fHYc9mk/ZZBicnI2MMAYwcwVpVuoG42cxswH+mNHm5CMyADy7irdQN&#10;/bQBv3DdNe6oPKnGhUu41GMEHlaiuE4mlkefUWesx4HLFn1h9T/SiVWEJGM/NweYvPuZoVuQQdrh&#10;ZtcQxOaSu9McYV0VQ7ce7H5qxNm8GFtnPcjurSJG4cx8nTgTsntKMuE7d2zVCTBsEdmNBxzAgWx4&#10;OX5f/cs3JNBwOUS7cvX8HTtLLuNRLx4Y9wcgjNqQeYtImFSNox/UWbt5w2jGCA3HdQd44xkOYPBz&#10;f20bLR19fbNOkY+/qkgUx43HG2z6kHKQel5hjbA0OYrIzJjJe7iS5xalJWxy8gR5AZ0B7Dx5ILv1&#10;FcLg7n6qJMx+NRPyY9MIzGcXWYzwQAKobdmM3O1I1rUwZto3J8eopknpsfHHxohTQdjAazl44LHT&#10;gtI83b6gILGRGByu8Ty4PLVkl+QeCPjGsXJuNOFCE3l+52ILCJbmPXx6nVUwjgcYwYzoO4ngg/pa&#10;a5+buG0nbGSNxwWIIFZJePGNZ7L5wMxLMenGrUznFkaxJrmqHJcoZmEn3bPY5iqs0JuzY+Dpq4TS&#10;eDjGCCPg8xZXWk0GGXTWCM/4iuxk23bYRzTPWe0wjMZ4H+pcXFu0AmN6eMPU1VfK0J4NS55qxNwP&#10;A5z6lvqL2fl/DJjfaPzHmGaybW7ZdqTnhIGwI4+nzB+4rhJ3DZ/MTwX+Zy1mPbmnggAjEnGRtrQc&#10;audC3bDM60erC5bs8y301ko8hM+otanDgdu9Hx80izd4TeSYGyclOyYs3caDRvBwZOXAobgmMnIT&#10;w29lzn1FDcE1MEaVSZQZkbMcb0GDqLR3je8QEHMj0lT6XKMLnHGBXaV5HJ4+4NI1caqUhJmzwNvL&#10;juo9Kx7mTBB1OoqeMhI3ONNN5iQJOfbgXP5JDfLHXVGvvHA422Py9NU948wWLIOrat8aq7icEjZ+&#10;5dRClye04zHUeO4Wq7mo/rXNaaRL6L7SEfGfP5iqryRklRHwe4TlkV2Z1YSAmAOnBd5aJVJMG0ba&#10;9HqXOp31o9a202qEtUYmRv8A1dej53UWhM5GNyy3nl6V1U94O8M8EF0kZFoWzeRuXhLNjP8A6F08&#10;LcOfmoM9cSNy5JggPkXQlByPA2BB3B/vobOKLcwOcEfU09JbZQdL7tYxguR/EXJc8vrVtnTcpYzd&#10;NIkcvwDAaMCuAxjNx8aZl8vwDwK3SxhnzL+VvWcqTPr+U9u1UlSRtmzHbRdow1FNsIiBd0hG8Yr3&#10;k3HgHgVPm+f5ERnbmyLHAhGo5XTzbpO2wiRtiZk5EHmKyX8GRB2Y23Hy41VakqDcy4Iz8tJoUfXu&#10;LT6fSMpMihvy2ssXGsyp+tBmvoxMKobRkwRrknJbbWWJcotTdxjJg5asmmEayXti8NVuYTh7wRrS&#10;hbRG5xfJ5PBwcCz0dSDgJjg01W5xMCGv9RZ6O5BfjT5uG65Qn1nU06F+0jaIeOM6GgqMbkmGDprD&#10;G8wGIfPt/UTf27lctIeC+LUXnmnKXj416a8fEaXrP6huBHA92wR2tRYdXZBGIALY9yMgraJSyq+2&#10;C6J/01El8qI5cAgN/Zy6a6aDwa45etns8CJz+p7Zu1GSMXoZAjj47S0hv6RiWfyaaDgyeBF5pOxh&#10;brzObkJzZJ01K1rJUz1SWb6rjiTjbZzHz+XdSkcwvDvK1N24zD1tRdQma5u2w/Wn1Ckt243OeNKY&#10;M2W7K7EG36IEBeS+85yadxaiXRY3niKHFPk9JjjICNPbT2DaXSHGbgu6lvwRrWWDAYx++qrtS3aC&#10;l3174a7rlnJ25WB/eYmZVXAfocvbO5eymTKeM/8AnCiE2GIudDagoMkhKdsE+iPVtrrr1d5fIXhL&#10;xrWPl6qrfrGSOXMKj3CDjcCuDGLvr+w4UxVVfzH85Om7tZ540+N7vM1mTngGIohqqzghHlgMepcK&#10;IQ7nvrfpxsfm0kkoHL/+0Ftkbcaz3aRJ20hm0qjv3IyWijSZm0rbHJSdaUnSeCSggsC1BIlL6HbQ&#10;WIzA5a0KTuBwMmPxBIDUjjuBX8hOyjWy3/3nuvRKpMxrwgwtsAT3PMXH+1SYXh47HwldqwqDc3J4&#10;O+MqyWaVAJzf+lp3F7FylbcefZrdOe2/MWnU+QZh62mqTvHtPSR6XkcwcnqL2Hunn3aNgl8vlu+4&#10;IAZE9WBBmIxbaQ+kmabZtnLnJaxobtAcEge2dLT1VzMzum0jsnWmy+uGUnvh75LVsasm0jbwylsh&#10;fbsf2ommNcHzCaOQy6y2OXUVk2X7M5jVsxAGO7g5lxcu7lJUmVYz4ToUcwS1KrWB9meyufVtOj2Q&#10;FJ/zJPIXSFaTSU0G27Kk7EV/qE766WmDhlQElfSqTgEOO1qE99eeLj2+Yg/tGrqLp+tU3bX2uEy3&#10;IqV+oZcbQJ0/JgMcpPMWhSeYOZU2AaPnE1UNb0n7aeOMAm8HxVDqR4yC5zvrh+n4IIEilVQm6o2a&#10;m6ks398mqDzyeS6cObIbtkayVvNJcFsc2/ZCczxo9I92eZGbEpP5Fi0btg6FNd2wlOLlSTYEkk/A&#10;uwKPpNtJGzFmH6hCKHsfpcctlxzWBDMS10lfBkxzE/gUeTyflrO7xkLzPm4jSGcwGHgtYLXVTLep&#10;Bmv4FQ5oMhrAYOC7qIa4IJm2BB+ovKpuT3jrUoqNCqB4MzLBGuJ9qG7Gm1ldFTSrGUY85+X01zTt&#10;UeDNNgGgWpy/uyyLMv8Asg9QbfGXBH5Voi5vrBu4Z1G+bB83lrqKk/YyPjQdQV1UMkjZPCHcudNz&#10;zbi9uhO2Tyt6bXGY0/IxhbbzGcuO6uqNlbO8PHBqeWRclziTvYy2Q6nmLt7YvKyBl2DuLkuc0/ZD&#10;puWfxZuTcmMedci7RJO9DWgNC416a7SbyskHxEBqSnxvJceDy+WvKuTLcbkLD0LPw1TolZy7Wjcj&#10;YbGCAFuBYPtEl7kznBGfRGuwKkZuXMpx8y3pXCrjnaQ8ewNnzaBf1SndUfze5NTjMWcnxkxwacY1&#10;p0rmhGbm9Gf4qoezeRkM51luVUUe9ecHTtWxrMyaFSUyFsLYTqm2LLXS9SbyUBoOPy1o9YvN5kuf&#10;U6Sxmk6TcsCA3l8If4q1qpNGUnNfEODzF/OL+R1LyEdl/wAPGexQs+3pZCzgOaM3MBDwQcYy8tZK&#10;832ByeBadPKkcmcnWVzAhIyY1/TULsniMzukxuMm851oUncY3OBtaHGPVWM7wSPIiUjub6DHwXU9&#10;yRFxuTyn3JtZy+yfCQ2RkvTEDCC7ZurfpXJ5K5ZAbb9bjJ0yCyIlS9Dy6WzG9B7QYfLSOtS0cju7&#10;YebytlLWQIDfVGs3G4mM4c4I+oW0Mau1USt7G93mO78RVWXzAktegj5lvzVE7aUaie8dgbK6X7EZ&#10;Agv3HNrlqY4lbJy9PvPGqTI9rEu3I7lzaHGMX7ahy/aZLo9+eGuj1V5K53Ut/UekJclSSn7QBj3k&#10;+hojFprB5xJ3ryxBBphbrZq0rhlPnOAPs4bqAzR42ctrLM4sBPNXdcvuqVuHL5mprdsw3tAjN6CN&#10;se3bKIq7wo+eSmvGT5s5Bn6g/wDNhXOzPZXeZY7+fmk763HZnsnesHrGZb9cgH01a6bEus6j3jMT&#10;jHGG1hT5JI9Pe4B3Rk/wrPZxtEcyptgDpr0a9YCn5DNZDvkYLZh9Qa8uyS+XTiYngNNRY1tOdEnK&#10;sIptqjSKfeMp2M7lyflrGa4qD+sbMGpANbNOKDesJSBy2PcBa8rAuY+xyPJjjT0f+kzHm8UG4LG5&#10;BjB9NdmHGOOXY7FuO1qLjOhxkC5BBAusPTNCaAe4v5l/auxrcqjgX/A9U5G2opzztQrAYRgloeO7&#10;qfsIDs/mjaCfsd54LpR3PnUTa5RjneDuw3VSJWPdnLGOPplEvRuVEJk4XRajLybmxshYw7MnDdlc&#10;PjYiJc5auDOl5cwkO+dlNb/N0lQ6bH2qMGDUuFV82oVBZl27M+n/AO1dNjEtWqsTNm2HMc4rTn4w&#10;XLZel3FgM8ngjPUzUjx7G5PBftoDI7bZzjjBcuCXXJRsnnz+6DagZjg41W5e47kHTVkqSYb5Ygg6&#10;ekqr2WQOexbuLTQILIQZDEBHzI1ZJXJ/bQBNp6t1Vum3hN5PAtCcEJHY0CpLuyCTsDZHactjm7Vd&#10;aekMYhK1TAkxjJZvlJATmEIXP+ysxpetNzlO5s2IrxOWuhJOzIFsAMeoa0vA+YMzLU09pw2FiNUZ&#10;W4pvBYNHqW/NVqk7gcYwQG4+mrVMJXp6wPqIOzbkNwHXMeumye4WuxiYxmNeN7LkEEB1htSdohID&#10;71qfFXS1SSOy9vG1IB9RZvVFQEfuQBg04Br3Xlj8Ig84zKd2QZiR45CPAuothZBwSnHH5umuS5wz&#10;LAM8HfGuqdjzckFMAx+auM/a9b6l9z85pcmJ+1DvrATS8yB8ReeNQOPaTrvbbgzI5Gxg7/8AIuM5&#10;hS7mMh8AE79nM1S8LHsDmyE1ssyt44IEaGjeYPkRioB6mDy1Q3Dgi9O7p5w80KRvPaQK+bxeICCB&#10;ZLT5MbkEC2iXSsm+MoI9SMhVxmebW06DDJsOoKDlYzEBj8pdOs2/sQPpcxYPRY7JAxmPbjWtOHPc&#10;8zUX8o81tbJln9EcsVLUAagnGAmCDgWVzgeMuDvoRPJoUz3BB/uBW4jcsbYC2sbC6Hp2Ec2b1Jm8&#10;0k5Ix4INS301mLP2Yh4I/pEXTkjZ47EHcIsZ2mUW9C9vQdRepcp8wWN6dhyOZxm1YszGcSvGyPHH&#10;xkTNByMkZfLWhDk5DMscflJ6lxibOQRwf2hej9b9kOL6LdLVK6Dwa0B/xEY3Nzyb9yD4qeJPB/dg&#10;n/ERiVjxjPHH01yPWN8w65MJJkrymnJnO8mBb5VtaRT80IGwGxk8v31rTyVigZYIwLDW7PHMfqeU&#10;uhQ7rlbhluR0zds7Apecbsywcz4i0ik7kZDue501yiNu9CMEEd3UXYtCMBml2ONcXk4SlHaYya1g&#10;YqB3ZZY4PpjXkltMqzHMZrA2BnHpXF6fbRJoOWtjx2LkYxF3YfvryRqC3AM7mM/tRC6n7a67kyFW&#10;clzm4w2cN7OddaeqWzx9qm5nlrlGsHA4xgg767G9Vtngks1N37q63P8A4TQ4TC/izQqkZjgcvoI/&#10;1Fg8wqQu7Hgj/TXWk0lY42x8C4b2kOBs3ORJQm1RdNdWMjmg4M9/Oj0jrRzA5WD9qYyIk3cY+DTW&#10;W7GWkScm3yzqKabQMCp8wrAjweCBZWMhI88Chkfkg4OMazE8v1jnZNvmF2nkwx5INSNU+pG5IHIM&#10;epGTl/sJN3hN5BGlI25H980fmibDXQQkVCb7RM29mQ4++qHMB4Bgg8vmLparJW2gZbsEGTehCIsN&#10;nA7xJrBBphGVbSRDklVryeEfikbPyxfzqhv2mAufjtK7OG5Xk6BHH9NVuoOY+j+Kv0jXw8FiHfUK&#10;e4b4FMG3wNk88IOOwmXDga0jOIdvURIg8aDkceBGG5MaoAhtx4CIk8eamTgSbjRgkvGpwNCo8ns3&#10;vq7OLkZDwd9Q6DkZILEa04krbGmJ4I+BcVk3qU06yFCbUZK8ISAhzKhzwZHOddXOKHHwdzmkVbnF&#10;BtmzfHHwf4FHC5giWjn4VpyuzJZT8rcFgmOPvoiRmOByfGgMnIOOa44/NXXN3FHMdpppzx4Q3GgL&#10;hmRsTHBprYG9HkmQ8cH8JUOcSMjYmdZeMdF7azampb3CZK5xKYG2djzOotUo8chCM/twiQE6ax8Z&#10;G0DYAe/zVDnGQejpq3ore2RdbWXyeEl07mOAJ9EazieTQkkmOAKyt/NHLPg6aGdsFeExxr6jFt6q&#10;2/3Adk1VV0e8a08mjaaj99Z68leBDd4JARHpXNMBNbUgWynaMzuhKl5PjIfH5S1q3j3EMenAMWoo&#10;cjJKTE0T24yeanpw3JGTGH8NZbt0tQXCVzDdnuBt+ouiqfqBs5Ixxnycu2uS5W3cwEWkM6kHKs8d&#10;okH1VyOZ5f6k2cZlOmPQ77US4MuAGDTgXn7t0cMoJiCMPGjDfaQONtnP9MawGrJ5vhMd+5GQqxeT&#10;OX+il2GpmuZ+uVWTGdQbzom4FMcU3jGAwf01mLdx7StOk9QWc5j3IF6f2jkCGNm2bEPG54FW5o43&#10;lyDQtwLTtzbTKxHBxrMagl7kJMHmK3ugAZhMN5mOPy0zPG/fj6iTduMJMBlDmhBmc5Eimok7oT2f&#10;yQr+agwLuO2SBlgg4/LS9VjY8Oayl9NTcHKGunankUlkUuBBBx/EX88c882wW5Xpvi41HsPLHL7V&#10;Y/qGfMeflcTT+scGrp6S07ZXPBy0ZzR6fTWP7SHjbtbzEBb1oODRgXs+M3YqDz7J/i5B1FWFcS6N&#10;trH1vLXNMwGN4TBH+onng8Y70epGTlqtt5f7MePlq3tGK61oiEZBJgSuDN86p++amdXBuRtGPn5F&#10;E55ivEQeDJB0xJkjMiPMxjjyRqyN5eKMeTTSLlCgDJ5WSMavjei3puDUg8xWqn6fIbPADJ/jW8St&#10;vuwgQQA/EXMZrmZUbt+8dZy/hup7hgP/AAzmJhKkvKLJBksF0/NXZg3nc5cF1WQdPy4wzxx9RYqO&#10;c2r7h2n7sJb2zzBnknwDWb8legW0zZ+ygJebAuLjOoKbIEmNd3huZ1TlHMZPl9sYZl8vwDxxqyEe&#10;EjH5cCzcbglzOr5L3jaOxr8tdBcc9SXCnx+041ZKkqBkHIE9yMnlICRw2j+JpLMe3CS17e5kY1b3&#10;QdtHZmzOXzYwwXgWwk5i60b1JIKbZYzHuRk6Y+Neb9P7WJs8JZgPzOoRdpUXQbaMe/v7rj6iy6W2&#10;7nugl4qsrCfTsd6ABW4ScsYk9sr2V9tkfPJkco4G/UEXPjV2njwjltggtDWhbI2baAb4Mf4Y1c7a&#10;LAazo+UyEdlgxtweYXjWM1ZKyOXJ8enGRd4TCmx7lej6gly7UkvZBmOCC0SPqXFlzfqF15g/2XG8&#10;ICCDjH/vKnibPxhJjNxj6a2xu3bM3OODp/40zPGbly2PoXLa4ubzA22tZqQqjleoGbJtnD9JZvNJ&#10;O5gzmW/PKfJcPHGD/Wq3PJXgbH5RIyaqfCLXOM3k7wgR+ZGtCZy9yEeMwBDuKnysYwk8yNapbG/s&#10;QX+Zqk+dafaIu4EpPNBh4+O0rg4nBDDAz5cBOZ8irbNuPdsEAM7jTTw5GQz0+vkGnpP0B6oqAkb3&#10;Az07YlT27Ny8JZ/5jVJ441pDOTjgIfHdJcLzFdhyNzKmx44ACGa1aH+2nOzKYxPTac01ITsplgcn&#10;LfJp2/cWJ148IEnIzkEuhKgke8vTmjBcjGIS5jqhwR45OYy2oT7dwhm7RQx24HII++g84mDk3BwI&#10;9uY2w7xuNUmYPMfyKwzQxTc8csL+vkVkl801L2kslG8LwLQpOQYW2MyU5IJNgk9aXm27WPhqtzhu&#10;QzlZ6SsBtuSiUjqAkfzpCU1hcWobcbAePvoC4GSNzn40BqCePTEwQcCZp8ZLgIzLUpJzpCm245VL&#10;jmj4yKtt5oR49xwaahzipCQMsAQCHAs3HMCd9IqcPcdOM5HKg858UkZOZaUxxJ20fJ04FzrI5g5b&#10;Eyf9i05nUD2PgBbuJNDhyXDNSSvUznQdmzHvIIIPNRgjOYuSZ7uorI3pscDkEdjPpW0PHnS1HyMk&#10;cpBHY+mg8wbuQk+mtUp/aZJZbIdzv61pc01ptAI5JjgXCerbf8OdcnJqpFMHjZsTGY+RVtxtAGzH&#10;k01jM4nD145wd9AbZOCO19RPRhfqGW7KfTNCcbSCXc57aTzaw5NyTrHySvx8CZlcv9p1uBabuWce&#10;ZfrOWdFSusHrwYIL5VoVLzBzGS8b8NYnSZG0Zc/T/kXWlN9nRjxh1F59mUqg+QdpjNzzzTqb3Y1i&#10;CMAuatCeU+2j4NNVWlxtud5iPOJ4ODg414jNyirTu0o2TN5xJNzJo/qIfTdYkK5sueDl3EQnE8GY&#10;mBZuNvuwzvIOAhVqo5bVIi+LCJzq27Z1RK5g2NYwdPTWsBajiGuO6brDcyYDakFpacPbAytYID24&#10;1wkzlOfGdtotNmHmVfPqadUDcYWx4IFyLVlHzGZPT2QZFpDjaAN4TBBwERiRzhlBzj8tdZy/NbB7&#10;iPeFTapJhtQbM3MtpzRtDjtajlee9SNxhenDGdeqG1jaJLmcuPHHqQDFpj8ca8haomDl+9O58wq/&#10;o/kWa2aqw8w5sSpfT1lqbzBlAPBBqRoDOJWSMuPvpmUezceojzyeY+AC7TtHFFPl8vJdzrSG8jHu&#10;x44z8tUN44JH8OBPN5hz9f8ADVAGnSen5cZzrHyK+Dl8hbDBBfEOPqXVjMvnlkejpx+YqfOJg5M5&#10;x6pFPS1h9c46WeS+UuS4ID3PpCUP7L7sTRukUPZnUjJg2P2kD8QaMVZtcI/ICBmC3APzUi5vbHod&#10;b3CyEnhIB4Iz24FuVFvCRyEEbaalxju8pcx0nUkhZjfOZrqG/swxrVGe1iXRsmLNgxtwDSfb9ARe&#10;kre0AZICHNfuLE28vK5yQcZFqk4IR+PHHqRkKg7cfZRMff8A5FqXiXJA8vkZAkwfqIk8JgJn04xq&#10;GOcafmRqHMCD/bX0QJw4wEydNTG7hzGLP5qG6keSNWQcvbcEf+/eTCgDuLpnJ44NPpLoqj2ZG0lY&#10;/wAT3FibfdoHIII+Dy1vDeqHMAwYAZBiUc1wXB4cjbGegNGsr2oTRk/n2CDkt9JXyT1ARzfxntwD&#10;1bi4brSrHJpi+jg81ZiftMv+0sd+E/uNacVIybD0bX4SqpKoG5c4FgLicOY1Mp8jmNyCBab4Tjnq&#10;TeK0ZjNk76xOoCYCYA8a3KpJPgzx9NZW8HjWonsmqU+T8zBHwKyS8g99BBBwXVW27fG5VqZs/acf&#10;cSHgXZvKyR/idNWqmppLpI9Bv4BEB1FfKLnklDMb0YN40tPwY1T9sErZRubzbgceX40lLks22FlJ&#10;W602uNpkU+7At9IaxO4ONTByMcDY8cfGobxwNsPAFOSioy/9QAvG441Mb0/jTLe4YitRHAw9e4ni&#10;xN6PHHwXVrVL7Ox7tej/AIqz2m64GwJgsXFsDfaxjHgglQvhqF0xvb6cZeo06n6PlrMYMZ7dzzUN&#10;qiRtoPZg8ZCqqjrRy5cg0LdvVQeoKkevJjgbc4ml8kCE3F15W548xuTxx8A9MY1cNm/aLydWWB7Z&#10;umTuQKnzSm3LlyALYBeVzFqlH7O3LlsAMAMl32ki+uTaoO6a0znj1tKXzBtNSuIB/eSC4I1cKTp8&#10;bZsA0eo6J92H/iRiVs5dKpdnAJu1H1PHGs9qTaQOVPd80iOumPwJGn9Md2gPtAI5gm24Rn+oRZ64&#10;Z4JseOBPTyqHMye3rFwxFm7h49jcngj4/iKwnDFWNxvyZAZxqqs6bcmc4IALQpOz3O/BHx/zq1N6&#10;XmzNyd5GxKOD9xUJeKptIcrmlTyRsBmwfFb3OZa760ik5HqA7SffEIq3K5gMJDx2LjomkMau1UW2&#10;cuA5jPcMQVwg/AkU1NHU1GV/ZPtifYHgMl0pSKq7QHjKWlssAW936nfxrcqDI2jbPn7k/SLqfIua&#10;agkcxmQ98j5N0pba1E7oU7JZNn9eDk8umsAfvrworZFs21AhGzazfyE6n7C51oOj3MycgjgAXAMq&#10;6W2uStywHKoHPHpFJ+OstMKqVYRHK7iYEbDyKkvHBI1dpgPHwICOX3ipNAmgGycZN5BjVqI4vDPg&#10;AnmcnHbz8flok4twDyIoBBm7hv3FDHL8HGrU86yZbjHHwIeOAJG+BIbMamOB4/1UyNuSMmBROSXX&#10;h6Xs23f81WQg21vIDOhsvk5OPuIxbwcaipEXAEhBpN7cfydNQ5g3xkSb+4hwi4mElfgQfsdyHgV2&#10;ZvBwJ548TkuMy4AyuYOWxEYcPHLkeCPgIXTQHeCR/iK1dlkMTJ0xfkWmlCh6S1SucWeSC5APTWV1&#10;I4I8enj5aJN6gctr4QgtwE5iuzeRkNn/AAl97TdwDK2cjJGM8djIiW7jbD5CvjxnZ0Y9RU+YW7uO&#10;PTjQ5xQUlwzIYmONEt3wDycCTgncgRJuPB0P+9cxk5oxKAlLxj76tTPJ+HqoC39xXCTy/GuehbrT&#10;bdtKGSPCR5ENeN8GePjV87PGzHesLMagmGC/gXoMJFRzDnWgdwQfB5ah9sNm2fmRqhzCcah0NG8J&#10;GRDiM1oc4I5Uwc0J5/MVPG4GFsCBTG7zAPkfiJKUOK6S4EmhIx50BeONNMjcEt40ngyW86tShogh&#10;ytnjJjjRiqJo2Cysh4yapCIO4bueOC7gQGcPCcCd0Q9ISkbhsFscznj8tAXE0JrxoPbIYeNMjl7m&#10;NJoHoDDiaEjHZv3Emc4cRkwR8A0hy/waiZ3ckBMCRTaW0ns04dt+NZhWcnE5JeD+Ivx48JGTHAf8&#10;NfvomZYLEBuov4lhIlR9dGaOP6Vc5TNthm8Ev7kYCouOl7w8YT5EYcW7mPzESZkHBkjXSw8m25BH&#10;0SgCN45bDzg5Yuoj0jeNng89okCU45Z8GosfIN6wJjCfIRem91Rl9bWa2ynbdu9sxnt/UVpcbtHY&#10;/UXOE7mJXLfHHpxjSlFUOdeA13y15rM5YZ6ejFv/APJZ668s2smcVn6qzFwTA5wG4Bp+CcXh8+3G&#10;NDPtI23nA5P8VelcpWqi7gn1orzBDbjgLgjVqkZHskegfsPpEH40HGQcdgwT3IOYjzdwSNzj5cBP&#10;3FtTcnUJc9LS+PJfLp2y7SZ6cfUbLJZgzJATBABXwcveyQm/sORzCDL30SnA20ybAeM7RIOoPvoh&#10;TbG2LEue3tsMfbt3u8ns9MvSVwmErE5ZY2x8/UVbIQgXoN2047umMXAtUZs95sOQ8fUVs36hCl1m&#10;2c0ytw5jc4I7vxLa6EZ7N5TPm2f70rhNJPLn47zYAhuhqyUGMbYesiZk9qxfu8QlEKptbPgOb3my&#10;N7LXJwxsS/U7iqtQbL5jJ3IJ8EFyMfMGu/JgNtGPOC5AqeMY4ODkqJPNrR7uX1HmD9uBhnWOMFuA&#10;hdQa9FKHpuQ1JTnbEqfe1DFacjXK/rMbNx2wTiWgF1bltZLsrrybSQmjdwdQa7uFN67H7ZxTrcbL&#10;r+U7k7DvaN/J5aZJQ7mTkBHfESNMy+qGTllvIT5OoniVY23bBfuQdP3FyOT6te2d3jMmpqgPVErH&#10;xhBbMuY6kqglzcFoVUVoOAeCPUju6azeR0/2lMcca1MLC2rGGXNdY0w3aJs7IzHv8H4g/AqrT7wk&#10;HA+trt6vJG2jlO7dxee7z2NycMa6fFzepVWcLmU9M3bLhPJ49N7MY9z4ize2TvowzmGpnWhTiaNn&#10;LYEcAM62u0c/3TJfkTxJXjHjRhnLyRuccAMiss3l7bcrzY/1BpDnVliIW1YWnZvLxmZHgsFJGPpj&#10;WhM5eQJMmnARAdgZMc6zrpyYUuSNyeMPAQq5/J61uO7wvL7ZMSOwxOeM3MA70CtVFsxzL5x9RaQS&#10;m/HdwfCUOV0/uDm8HUCRZb+0dOjlNq2/pHm7cofiQWky4yZI+BXZm3G5HjgRIcnG5GeCPTg6iiuq&#10;Ondy/Yox9xrNjwQcdrmLj+vJgRy9PBH013JMKHctiXm3Aub9qmztzc7SCC5B1F0EJ6bTzHmbDNWY&#10;DLx6eODprrrY3tQGzbHCaa7uEYv31yKNuQJMCGzAZIC5FtuTbtnn3aPUolcMqkkoHLN8Leh6bkZe&#10;/wC8s3pNuSazbc3gNEhbfyLnvYfu3bTHtJ9u7UmmT/SulnjdzKnr7dj3NzLbuD8EaRSqN4LLRl5L&#10;yU3MTwb9cDd5n+pEiVAPgg1ICKtzTdngzwGPbju6dxDW7MjMYI79xcXmk7th1uFfsmhM5eNyTeWd&#10;0bofLGtmkdQDmWi/Bu8w+F31T9l/Z0BcBj21oVUU2242x+WuFm5pVvTsO7RCbVYsqtSSMm84I9P4&#10;iof2LJHfjgPcWwSeaXvZngNbpkQ2aEwExxgz/CSO32w2mdw869qFFlYTE8aA0/kJgj012xtIp9tO&#10;G2OABR+YuXmcqJASyZehYvmZVXvnn03Dbu2S2crcttYPT/xo84l42ZAPIAZOoPwLQqblY92x6up/&#10;uFWRmSXGvhNa5Sb6/VJ21jvUvTDLiaDMMGDqLnvbZQ4wjBNW3U5nzrWpXL3LCY7sbgGr5VEnbTKX&#10;Pgx/xVgQn+rZces1JietiyDz9p+YObi6EpNvMW0yBZ1ICeWucJp6CySYnDH0y21oNL1pMQuQG7i9&#10;aS6w8x7RdtskjGFyB+24Ccz51iY55gIu2JezktZtt2cntvbXMXFteUe9pudHbG6aekQ4hzyeaeRM&#10;742ctsZuNAXjchs6DjudxOSkWa1Qcr3lzjg6a2aVzhsEmCPpqk7E2ZDTHBB5SvjiVtoJ1rAUTnbt&#10;Z0vRVRI7C7SuafxOoiVzGTHAqqNnj4OC6jwyaoI9UcaS8Ua1Tcr3yUvoO+PUtoDKx9G/nGmZHMJi&#10;wc3g3cF1Hq4lYo7E1YdTp9+Bcvk0qab8JzlGY7VJeNzLjx9Ya57p9xqeZbWnVQRzG2P8PmKh7P7Z&#10;nuCPj+KnwtpJE7dlBitG+8ynRBnHqrH5OTG9BeAul6sb45ccMYLcY1z0NwPeTx2M/TWphZpl5pO8&#10;b88bkfiBocsQkHJTZJUM+P6qZbzwkyZA3Y9sw+Z78CmM5pMZVf3kFwJFpudtGZ2jDaomgzDz8Y1S&#10;ZO4cuSKZVhLz0+Pjup6Ty9yzFegT0pqSI3jQnE0bQMsEf4ax+aE3lzkSnE0cvHPuIxT8rI5JggBc&#10;QlA9CbXGnbJ6b9p3kwMg12Y3mA4GwILH1FjNLj3BsCDvj5i1SXuCR/8ATXI5P7S2w9IS7pk1rLhL&#10;yNnOfy/3FM3zATBHaJAhrMg7Z8f8NB5o8Hcx386KCK8sg7bwZ083GSAeA3GNVWl3BICY4OBbNOJf&#10;eZbzB+IsWbCrNOFNtMHqQY3LkGMGRHpPUDZm2AEwOX1FQ5hOMD2zGC5AjDwg4/if41FQ3tsHof8A&#10;TNDnDzf22NsDJzFCZyvrR/xVMpsfsWS0T4iJDJgHgWY7b2zukwvMFu5ICYwg5n5FDeTBz/8ABcEa&#10;JbwPgj6fLQGaXIyYwnzj6aQncIpqRN3hHljX5ekphGZLfSQdmPGQ8cGpHdRh4zvDPBAfPa/fUU3a&#10;MxBVd3JcwfF/nR4lJijGfAq3T7wjZ7uzkHxVs27uYM8HARROtUWwkKaY+Oh9zbY4NTqqkydwNhMT&#10;wX84/MW5TDI2yLB64HjmIHkHGQWoug5Ye1kuthi5qFV2zWnDzkG7n+CNPEb3mx4DcFoqDyt4ONln&#10;Bn6iJS/OU9k+Qgl3piuSefu2CX7nOjx9wmosCO41F1Dt/Z7tMc/GMS5MPcjW3idxWmp55k+6W9g7&#10;ut0m83LasoHKXBIEcZsxxqzj08NddCLQslPkxksx9RddU3LyRykGvy1y7T7cbyXHjg5w9VdLbIyb&#10;5LsEfGMt1c7zL2jocMXAdJuXmtfydNBxs3LB7z/xFuXZ4reC/bjWbzRvu1+D8VcWmb5Z0Lkmb1g8&#10;JGMBu+sfIzxkx9xbxUAxml3v8wayVnMMFjADmcxd1y+7ZOYyaN4rcnlZGz3Gtymkv3mUng+FdtrP&#10;ZeNtrwRq4EGM0lxh5wxfkXQuM05d7DGYh4I9OMahuCCZj3bvq7TRvuzY5o/w1ku8EM9xxo7pOaFK&#10;5O5gsRwK+SduJs9BH5gtRGGZB7kxgjtcrmCRgg20A8HlqJzjUKHXFuO/gWb0/T/armzBx2lp1sjw&#10;b4NjOs9k7hzLZt76cgQ7umqbO5e59uD37RVdpGMcbI4TAuQLTtl8jGao5qGPqCu/nVPGzJBNjszd&#10;MpUl48wFw3suTwR8CTcZIM8CslQS8cGsFZ63mBNeBRTU2j0vrLsOaDg4084GN+PGFZi43m1kVqpO&#10;aDDfx+UkIxlW4OdNsDDNv1oP01T5pL92cnwLSB7tbYuYOppEQGeWoyHWqROM9IzwcC6Q2N1YRmM7&#10;OP6g1jLdnjcgCrUOVvZOQDyAHLVmibVCaBnaJWD2azE97gRKgxto+PqIbMBtqhe+xgtx+WtOoem/&#10;6xYh5cYyoRUtIQklPrimxy2baPlanzp6l5hubkEcfTR7aQ3IabY4OoqezJyMYM41El1qT5TvGqTS&#10;oCRjBHzICLJZ5MB3DxwadxXyeSuyMEYeAnTVbJS5HgzxwLFdSbaUuM9JrIO4mmAeBHp43IzVDI4x&#10;5EQkWETtoGzCYY1VXDzGrg4k5Ld6DgVJmGiRdOhJl3BKXvCXF1RQZG0bL3LWouV5O33lb9szmGBz&#10;ufLSJqR8N1Z0UOaFM2BjOgJHGMh23fQcbfc2x4DebpoaOcNnL0Eeleuri81CUdbCml2k7j8SAisk&#10;vJjJk4/LSl8vvExwAyIx9k+RGHjurkXUqOhSlxDIMcYzhXN9WM7L3HB012w3pclvBpEXH+1CXkC5&#10;PHB5q1MK/dIc0mtINlcnbGzmUwbNszc5FT5W8JANHpW4HGTW4F6Ck4VwH2kM8A70AP01ze4eD3nH&#10;AuutoDf+pekuObeottBlu7x0JSY2TmxjfW7i3IdHvbYLL65cXKNLjHAVbxK55Md2AG/bSHJaPS4M&#10;Tikxxjz/APsQeR0uRnNgdRWqaTDfGWBzx+YqfTdQOd9s3+WonXFqXbx1pI542YNgaFyAnM0kY3xk&#10;55OnpaY1ze4qwjbRj4EpXUmNci7GO7h1vrryyZtUHgHg7hFlcnbj4I1dpxUhJq2wRgzjUOTyttAM&#10;DmM62oW0rcMZ263bM3mEvIEh0NZkHxrWnjdk/vxttSC0qG3k9lzg/TWojdMtyTsDYvOOtpeUu0m4&#10;2Tkd6xnXAeytuQNiOBdmU2QkY921cfTXCczYxq22LPSOX5tqqzm/bxK8DJ9HGfRJy1weR4NemXrA&#10;SO9TD7xry1t7txgyLT5Sdak5jnNNcsMTC2YeCxbjVPIz1M6POHmMaZl47y604qkDjl+AuTgTw3go&#10;Mkau32fxjz6ahzSj3PHAe5AqAKqNxuxMitXbjZy2wRgFjVVIzctuNTN3F3EikLjWqfmkuglx98Br&#10;WvZlT7g3LY8BvNUOVkxisx9MqmTRvgc4IOSngEqfl+B7uxvqjIgM8bkZvThj40ecPMDJjHBzh6SG&#10;zC45c63HaQUFDp+aY5jnXTmzNw27OOFzwLmmXtxhmONbxRedseCDppE1No7GPrCTe3A5PAE+Tpol&#10;J3jmAmc+RQxs7L3HfRhmRtB1841FtKLLytziTjjJjDxqGzbuQkycCuDzJrd9B3FQDje/TEk3j6TP&#10;a8I5jsY+BZuzcYCLQqoeEck5CytwMkBMitT2TLd3SyTCcDjL5aek80bQEwRrPSPCbznUzqY0OhWg&#10;lx3JszqCUs2R2ZrRI3GkpjicOZaTdoNQK5Rl80wWF2ZI5fLpq2BHHdx2lzCMYqE6QxnmnaQndaqv&#10;8oz9tBvyWe/a1LqmDbjgl1m/n+GnphSbJsTG2BvFtVV5PCfdrAsHmKxCVeWE17Y3cMxnhHISYI7v&#10;4vAs9qSpLLY7aDqLbCDHNZK+N/amZdQfjgjXOs8lbly9wQAzrbSiw5LdZtrBsjp9zO78cHTFdIt4&#10;od49g7KYX7jUnT7kCtVB022k8usuQfeC2iE+dEqHo/s2fPg8yAYro1l5OapipB08LDKVKjrX/uNU&#10;HSe+Exm49VQyUvMWHtPcui+daE4mhDNgQBBy9QiPM9ZtnBkXlaXuUeguhKYUlm4bPMj/AEzdNyqr&#10;OG5Gd+8C5Ba0yeNHp43GEeTkqtuKsbGZbs504CctyvQIT7VHn2TTW0wdwQcDk8cHUTLgYo/w0eI3&#10;ZRuTwfxPGiRKPI5HkOupOQK3J552U9Y2dOAa2CuKo3yQ3o9M1rTWVy+h3sDnODmK1VRRb0LI7kIN&#10;EglhzXKNyFCl1Gey9m5mQ8HmCuDIrhI6Lcxj8uMf5EqPbkgGxDGDOMq3jcyM88YPirhc/wAwNVtr&#10;OtxmFV3GGDvJHuDa9B5ummXDwb+XHjg04x8wfjSrCac8MB8hNRKnmbI0pPG5+LbVuMybVKskETkW&#10;NrWYbPHBI/1UekYxxtjwOQaxBaaDuB42x4IONa1Tcj7eHjgPbjZsP5F6r5JwvmmGt3BIHoIIz24L&#10;qvhLZhgwH5heYrhUFBsgj3wJ7gSWv+5ZWTeY22ODgGVId/TDtHVw5oRhJWMEGp5g1Q55uzy/gBbg&#10;0lSWc8cmGDXVkmg92bHwLkcZjOmadM6bYkx+YMyOR44E9IyWR4I0SbuB3PcTxJf1oOAnmrobvLMW&#10;gtUv+7Y+4Mq1Rw3HNZccMANbmj/YWPyMbm2eCDU+Gty2fkbBICOPj8svgQ4elO8aFRcwGaU5wZ7W&#10;ogMrmm5kwR9RXCYM9we5PuswFcH86hy+j3Lkd4PATVXJTTrkoaWR5KxmbZ1j7ihxSqYgvagHHLIt&#10;4HvMEuBj6ekS4oZLTkYOpbXLomtU2s2XQlNMfJRe8tjx8uPlLbNk8jZBbbtGAWNWrsttHLt5g4yC&#10;WMjnBGzk8d/OtT1m2TtmZ0Soxqk8k7aB6fBqQD1VzTtMbtoJj5cBOYr59sN8zxn/ABENrSVtp3Lj&#10;mbc4YlbCtu3CKbup2yn0vUg5OQ8tgOUm8dRMzzfY51ZDwfC/mXN5HDmSTFiY2pBzFrTPaINy9PjA&#10;XB07XHgXaIS644W82asBy4zbBqj5RVxztEZ7tMQQB4OaNdUTR42bMgBMcuB4Lq/urjmpJwR+9znV&#10;B+TsyR1IRtKZU2g5O6r9ZPRlHn6irXZZOyZV1LYhKYN4QIzwR9TmDXiGexy5Dj1aE5qw/Lxto78E&#10;Z0nDfUBHB01ClYyBJjD+INWpw4xubPL+n31zzsZUaiB4ZCNkr43JAYODzE84kcxjbY4EHJMOzSHg&#10;MDOsXom2lvaA9eTTdpcCCDgJzFyLUg8GeDqLq6aVpJXLY7YxxY+ZcKuaZ4zbOXuie5ARe3csJUpR&#10;5vmndS0Z2d0W5n0xBB3OorttwoOXSFsxgCDORdCbH6bGwlN6P7yqr6wkv/qUDnmf7zLkv3mlM5kj&#10;o8o6d2AUvCyGeacTt7egpk0mBIM8AMiZbj9ixq1N5XvMhO5g6ZV7aeUlJeExjxh40YpvJfDHpx2r&#10;iZl8rwEBHGDIpjyX4Hp8GppaaoA6K2V1Q2gHuZuMYluRKgskPBAfpLg+RzwkDljg6a7Moe3NSYIF&#10;5jn+X1dX1DDvMLk21VmnUvPB2wXgW+miUvJv9TggjBoD1ENmlNilrY7wPUR6Vyty2ZMXnWJzPcXP&#10;OSpSts6dLmsNgricEgkD40HlLyXnE4c9o4Iz3PhrrTa5Xj2Wtt2C+5mmuOagbkN7Suh5GxlSnsZ8&#10;xzHOc21tf5Stzhm5bExx8BFm7hwK5gWhVJVBHIwB8tUOXyNy/e2YAZyL0I4RKbW1rA5COYyHggWt&#10;bL9j7mfTEAXOnATqLqPZ36ubZmNi8muoYn9m/wBSuriV7hU7GD7vATTGvPspzyrfVD+L6h6RjOUu&#10;m6dkg2ak9mchphtZYAzk/tJONafM5O4C2BGnZpK92sQd+1qI/LLjmXfTFbX8h5/PypLbGP8AT989&#10;uhQ1K2yhkHuxAR+YiVscbjzFDqBnuzYBkSlQN5GDB+os5va0Z4/5BT5YNmZyNhYFSZ5bMQPxOmtU&#10;njMcDc8Eax6aDJzo+AeotLCa6M8CLJmEVZJ92c49XTuW1y7VEwvPca6VqyaEc3o4FzHMBl141/Sn&#10;JinMVuHi/MIYmlWb4IHwxLQtmZGwR++4XN5Bk4IF0JQ7MkdiOA/L1Rr1NKaknGX2jO2SYY9Hy+Wu&#10;fJfyjrWdohCmJ+KsfGMkGRaflEXmmhU/L8A8cCPN2+OwHvk5islDyvA21tNWR5TZN5BHYyDWM6bv&#10;HQJhbRQ3FLuYB5NSMfLXWnq3ysm7PjObqxOYDcxtgQQA6q6i2VzDdpTj6JC29Jcxzbk6oh0/LMJX&#10;VG8SduMJMEfTV2cPLLLJxrPRuLxNFEnE03AgIIz8wWmvEJjupPVU7RhtcVITtEAYOPmkGj2zcm7D&#10;O5j6izF4RlMp1o8Y+YNdOUvI2xpTg5ca6fJpVGx9Zz2MtkyrDQZA73lt9RRKrkbdy2PHy0YZ7s2H&#10;nOJB55UDaMeBeYo7u2dm5xzqORtgjwOfNVbk8rsjwQHt6quFQMyORnjNwfzoPJ6DmJiADft9Vf0F&#10;yL2TyXm005nUA95PBBwLSBvGzltgMASytvs3s78bfrkZC8z/AEqHUnaLOxu2pbF+wvQe32zz0p+0&#10;hu2ZkOZn9RDdkdUOTEs2OrdVDqyqJjGM8BmNv/GiWxuYY51ZscxcxzN+AkHQ8s/j453J2eK2DApe&#10;74BokOPJhjT8Y8a/mp26e931gDe8JMCfUJ3lJ9NQ7hOj1Flv2i7QLxkHxqHGwH/8oSqI5o5C5Pj1&#10;LiJdtkgbZONR3uDwIc0l44x4I1nvswRngjB1Sq7OHm/54FmM8bkbDPB3CfzrrMK9tpi5NAHHMHLP&#10;Rg4OV41p0neXmQN249XTWJt3G8l3aO6NWSTzAjCxBGvQfJOR800huS9yeMaTeaOd5sx6caz2XzR7&#10;A53yDgV2uCfkBGE+fVWN3ds1EBIjizMccF3AQVpVWcN3vOv3IBlWhDl7m2COxbjGgNsnZx8fGTp/&#10;6V08KFtGY5xm9WON2GDqRrHyM9TW1IPyLbCbzHzgctZXOB7yM5o+AheYJbMK5Zz00mS+4zlxzRgu&#10;BH01DG8ZcF8RA8z/ALU83buXIjwRnXOtUVpuz3AzujjJ5S6HGOc3bOYye0bxUFYMpVYZx6mlcbLK&#10;29NvX9RsTPAFHA45d1Aablb2pJtjf3dTl3V35s7I2jbAk8yAIkbf7sRal6o3c+IISWt3GExnLxwW&#10;Iw6cAxcv30y8mDkL0/gu+arUzlbkL3BHdweWmZpLxwEP1Lfwl5vk9xp3MLtEyRvN5z2LaPezWwQK&#10;nyNuP/4VGB3IyYIwLmEwqjVc4z3axT/aUuPBBp+WuXSU3uZMfR/fXY20j2aXY/L5i5vqSaMo2XPL&#10;+Eu0xdqjmMnVac97RJfqYIPpIOzkZLd7vrSKgbjmvxE83l+7WIDfSGu0vqUc/Ta40jZmzFbYx98a&#10;37fCQMj4Fz3TY3MBAR2LfljWwPGbndgRwH5i5HNJtadBjNpJW3EjHvII4OotmpeXjgIx186yVu41&#10;MEd3mrYJG8I2Ixj791Zk3/DmogvlUZ22CDzVVZg33ZtnVqnH/wAkT+BVuebzu2PSwLmMnttrNmFu&#10;qIbeYY+Ppo83caaobe530YI4JAQEH6i56anaLUOCTgm7Dx+YqeMm+EPGFGJwQkDY+D8NVVuRyzbY&#10;LHMWMjAS99ix75qi1El/g01Q6weXpdu1jI31VpEjGQwwY9PSVbrBnZsaHMXTcpaNjS9wizKbFHOr&#10;fOQBrHMLdTM0pu8TfL/L1VcBtyNm2TTt9RU95VA7Z2cALlzqL+loTjx2agPM5o2uANY5emRDa8ng&#10;oxnsoxL6PxsgRx+bdGs9qyRuQ3zQcF3lrkcy9XVxzUhIb0pnsjZkcvQY7XN01sDOebg5swalsSx+&#10;VzSyQEEB0SGN6Yh447vKSc0m0TDdWaFNCNnLnedLUTLceAmQ6qrOYWR5wXICLSKfp8jkWM3JIuYd&#10;9mUaaN1wBmGiXHH+Gnhj/wD4hGKwp/dm16A9yBUmTzgm82Y//YiE63tj3fZu4bNSbcm7YIOPlW0e&#10;I408HLVVl883Nz5kFpGCOBmHjg40jJ902YTrUgGRvHMbk8BrWmW7/wBq0i54FlbOYMo78EH6nyK1&#10;M5oSMgNdZlBqJcXAbPGPAjDdxuw8CA74SDInu1G2hBHx+WigdcaoNwOMQI4OpzEHJbDf6dtDZWMl&#10;vn8tB6kmBIOBYrvpltwSmEwJux4/1FT/ALSDcjB040BJPLw7JuPlLGZpUBJVMcHcWpCxjWGLNydZ&#10;qkwnm5uTxwaltWQc83ltk01gLyrBx2MCu0vmBAjyXcHURNwu1uGYnJ7pdqoqAjNkDHqaumsrnFQE&#10;cssZruotUnm7TKSgDHpxrJZ4PBJThgBrc24nYZKvs/5gmuaYPMHGpZj/AIiyuoCD3k9nk/4FuTyh&#10;ybkB/GfJpIDVlFjgkp3MGpbXrcKbEOEdjGnNJJgSAmBbBL6sbQCyXSR2rawdw3JA5wRrWqPp8j8m&#10;fgWpk0q7hz6LWuLIPeZ30LcHmJbu2k5D4P1Fp1Pyts/cgbBBb6SVeUe2bD6pIBrFuV2za6JtVhz2&#10;8Jez+YVDXDclxAe0MCf7UJbx99HROOdNBl5MeSDjWqStuNtLj/SWP0vJ3JiY4P8Aca6KkbcUDazY&#10;z/yLLdUo6LGIMrIzJGSzBpxkQckrewEx37kd1a1NJfjJjg1DEKhrOXuXOSxnIW7cSetUpW4P6K0z&#10;143JwG+rpJDuQWIL/VWhOKfIFyDH/vGl2HqAgg1Fl9akR6tcEqHl5HLnOC5B8VbBMKbx2OV9NVuT&#10;ysjaXezHzk6fvokQbkIjwR8drzVizZtrTrYSKlFPZtxhengj4BroSi3DJs2wBBnWDytmWMeDvkXQ&#10;mzumywFBAbnk/wACf1tfnn1EK02ZvI9/GDQVql8nG2Jk409K25GauG7rzfNZNrds9AhwlKBo2+Dg&#10;VjYAxcaZAPxoc4eEgJkWNChJVuFj90tzog0I9J/Cqs8mBI8iel7gkdiBdNChWuItOGrQtVQN8Y8f&#10;cGJMs7fH5ihzx5gbZ1npHhYCY1081Jmo+4sk4mnPCHjGuLdpFaPW0xsm/DWtTSeOWb3BzIyLGdtD&#10;dsZsxcwc66szGQt3cE5PtDNBzhyZ6fBwK+TCcEgICD+Isl2bvCBmIIIwZB6S3JxLxmJjj1I+ojMp&#10;UpplwtxRaqbmGP8AvVZCN22vB8JZjJ5pgc4I+NaQzHqZ+ouYdtHQQt0pLjJfgj4FSZ5bgJgg+qtm&#10;mErHxwLMagbigv8AjGtNE1JFNhNOda0mGN7gDx9TVQeT0GSfWIIz21VakuQPT4z/AFFayVZZGDdr&#10;unbXXNtXF2PiOSS5Vv2g6PZ0GyptlonuRqiy+ufQzen3s6zapNpMxmrey3407I6HJGM5pq+zrgYX&#10;LTWJezJyNPS4zrXZNTW/Y451TKp4N4MBoEeBKyTJzjj4B8xcpSarxy56FnfyXeYuvqUqBsZnkPkX&#10;F5TCOxsnTXg09zX7joMXNVJVuBhw39mwQcamMGjjQgjPy1MbzBtGRF4LdvIuVzOrW7nzG2qoZt4B&#10;5ONAiOLLk8caOjPjTpAAjWLjE2dwt8fAhsJr6CKrbS/RvEgPArswljbuBVE2rlcy2QHNB5ol6R+z&#10;/GO9dR2Lke56Zzmfbp0Ej+wyuh6sZSQb7XE33fVJ440zRe0gbyfHnE+AXAQVoZONZLJ6DZTKp8Bj&#10;9XUW2VJR8lbMscDEo4G/LGUvGv7pSlX+8/l+neKrtUrwkylx3IfZw9NcxzSYNqhcgjg1DDFdckWw&#10;VJR86NKd53F0Rq4LabaX+JYO8IOQvT64vaBaiJqKlGolJ6NSNwVzKZUaAHMEJJwzGEZ/GgOzOcb5&#10;TEqj+FaV8IzI84OBfxTuqyD1s/Of0EndVHPN/aZJ3PbR4IPNWMuGY2xH0BuNejVeUG2ge7+5/s+q&#10;vN+pJhv86fGgBzLq/o/lKaqSrbPMOZoXTNMZmE0wPVs1NzxlbwWLnSGsrmlNlM9yLVKPk5A2IIAX&#10;I16pTsnlj+6XAbwjZzegBbj/ACKZUEjJMiYw6hrSmOJXjsXgFGtUpeT7sO9Hax/4FxfMzum3Ds+X&#10;0WbZjMvpskY2LaMBRmJ/IvSbZXR8upKQgjNpmtfvrE9m9Njjnz5zGDIP+dXDaZtEL2tubbgb9RI6&#10;1rcftmoipUszHa5WElCN8ExykMTyxcC5db15z+zWNu31C51D2gby5encx+bqIPJ2ZDNjmg6ekNR4&#10;yFWrcMvJva2WPSNw9fkOYxyk6ihzi5cvOQW/hq7Mydg7jAa0OMnMVDqSaEfucnARdBfvETk7RpGx&#10;TZ292hTrdoPZ2TfmEXZlUbN20hFuzAGgMX76h+rIJlTdOYO+4LcItOqeeMn9+MOpy15XN5glMzVa&#10;+1wnp2MxkVeL/qcQBbzgjCXAg5kfMRih95c3zG6hbqhuGd7cQ/F1PHgWwTxuyZy7Jp2+WRE2b5fz&#10;cRpwk/8ApM9qipGTZ6CD+IsOqOr3MF8IbuAirUwqQZpifHqQDUOXzTf3uCAFuMgrWkuS05Nn22eB&#10;9dmlM2+oALyYTFgS95lpVWpK0I5c4OiMornzrVJ5SZPYQswXNJKV7F5iZsdnAAQ4OYQhF6PhcLVu&#10;M+I5eY76YzT7hzNWT6NtdwWlm7zfQ34I/hXF2Bs/oMjCXPgmOLH9VB6hby6VMjhjfNSXPyL0BFSl&#10;HJv7py7J3GOxHuNzV6XcXaWzu3Gyx8y4IS5pl9PynfQRhmrUekXqrqjZ+8lIR2YH3MF5S5nmbtHT&#10;cvu3jWmbwcY/cSIMkd/4iJNyM4B9X9NEhuWWvHq/prhEVWndOOXZpvMDI8BvNXPe0SRkjZHM2tY1&#10;1FUnZzwhwxvvN5qweaElISHDA+ES3y7S9vhO2o54lN7rzlGi28xeT4EEZy4F1o8mja5uffb+YsxH&#10;TblhNgGg04CdNapOJGSOYyqOAHVRk6qgxid0zfcyGc3jcF1HqoeCeSU8EB+WtCmFJ4x44OAfTWS1&#10;JT7kOSPTgHzF5GmE2TLjno7vs0V5yuSV7tfvcCzdwzGa/gW/VAPA2WSziXk7i92SnZPHXGbkZjCR&#10;GCD78CeJJ3MaUnZ4yZz5EUiDQhzRzbwRntrfth80I5Jgcn+mRYmMZI2wMDHliW/bB6bI5ZPo+XAo&#10;Xp2i+F3TbKopf2Y7mDg5q51mjzAO9zI/95V0JVjd68lwMB+X01hrinymIeM3AondncNHzjPZO3ev&#10;Jtj5nUV8qz2aXWW3GTpq+UuzZM9+jgBcgGLmKHK5WKZEPG5ujgJy15ylyurs/KdrS3pK/wAxnrOT&#10;7tKTxm5w1hs0qQTZzjj1Fdq0mDmWzE7M2pAMqweqNYgI4OAi9HhJ6k4ubtGnS/ag9gJgCco411Rs&#10;v2sT6AYIIzicQE0157jbkgItsk80I2beZ1SKJ+FUCJrjqjbxtUH2TuDY5fiLj+Xyvf8APBpx+Yj0&#10;0b74S85AXAlLyNjObLY/w9RWwoXTJETXWtNCmk8rCCSgbOZrcaj6axMcncx344OmtsqCeS6Wy4AY&#10;D3IyCVVbzBk5ZdXGNWQtv/DmY6osmzNuRySzHx3bq7Sk9OXs9jmLE/VzJKd99sPbj6Y13tMJXjFj&#10;bAuQL+eP2i4CXkZ/2f4j2jkaZEXF3DleuKHbxsjwWM9rTXJc8p8bYgAx3R+Yu9vvJDwG6iw2Ydkt&#10;pifefaI7vLErP2ZplwlSESA5zqk7izSNi8nHHJb0AC4LX/tSrQdMBZPgmmtyMnTRhvT8+mspA5cn&#10;FK2pOWPgxwLPao2fylnLjxm1D/VXrfWqX3HnF0y29s4DricNgzE8YeC6sxnFQOXPAfItI2kUu5C9&#10;PgWYs5G5uYPwl06N1Vhxc1O6KX5EYIMhh5AI8Om8BMHM+GJb8zZtoJcAJgCHHdtK1BE8wek5fu1+&#10;MwOYrg8mg3jmzABTKglZIL+AGiMvMVPZjIFz76Rk0j4R1pR+5S1kDxkW8SMhNCPv3Vy7SZBxkBBH&#10;dIts/r5/nCDdwD/fX848wd3cee3YVzats1qeOMfBqeYqq30Sc+3AgJGb2NyDG+KODy1MHQ96/wC3&#10;FJAueSlSvPNNzmtKrXFSb45sh6ayUg7OeDg+J7iu00peXMyHvebb5qp7xmyjIezdwE1V/ROFqVEj&#10;1nleS7zwCSRkMN85/FW5Ue8syViGA6wGcEJB7NBp/DXWknk7aCnAYPK/9y5HnlyqULYdDykmxr6z&#10;GawnAzOda6Td/LWJs6sJcfR2OkVXzagQcD08AdO5auKkjkbb/NtpOMhK6WOIyb22mAzBuTXNAs3e&#10;N8BFs04GONyeDuLMZoPARemwuyefTSybO2eOYgxrqqk6f36Ybx3B6Y1zDs3eDgmIIzcC9OdnlJtm&#10;0lwOQa3M/OvG/wBpeU6WTxfr9h6PyZC6lRThj3MeDlxkSmFQezAg5dtEqgGSB6eCNUmYN954NSAi&#10;8u6NTG7h3d1YHI4G5mOOBaeAZIxGgg6azCl/vufpreG7cdvB/EUnMqumoLMLugGRyckZMcGmrVtI&#10;ke8ynGH+zq1yMQ4BgjsKxuBb4yO2g6nUXO4fMa+tUG26H9leclyOX3ingNwLE6kcCbPdHp3ba0iq&#10;HHYLk+M5cd21zVm45f2k9PHHwL+qIX1PlPF5n0/mLVR43L9yBzHwdNbZI5W5CQEBgK1bO6LbQNr0&#10;ABYPhK1TiT6oI/LXFuyapMus61GM6aJYVu4SMeCO6sxmA2UtmKuE4qBswJjvrK6geNn5AGg8rUXa&#10;IhOOYmzVf7jfmdUNpk5Yhg4BiWzSerHMtZHjMC4FcW0vvMbljg1Ln7i7GqiXtrcjp6A+dwIRSfJA&#10;svJ4yo2sZlOpIcwmA3jY7+MFxy80h/trz92sUeOninbQHE4ju2l2BtImG4DfOQ8lnyx++uCagqhz&#10;OyncmXQ8sXHMc2fTMBqRuTeQLqjYG4I2lJ4/irmmaN8ZMcC3jZPNHIZdgg81dBk91RyULaablVlS&#10;EbDwRn+EuS68cENk/vVuU0cXiYzHEsx2gSccFg0HARfYQO3TnsZCXMiuEjGSMiAkb4HKvknbijsY&#10;E6btKIklwbyu8MEAVD7DG2cnx/TVkl7zc2wI+Wmd838p8enAuY6009op5B9/yxETNBk08cfAMv78&#10;aTjlHs+UVKm/ZpcDQ+8Olp+Sfo2Cet8HbkEfAMQiLHx2o201NGDqq4zxm9fzazGcuC1qKhVQ4FLW&#10;3ZvxdRXIPjzPWc4G2IA0fGNVWacvB3yFuqbOLjaYh+GVAJxc3k+PzValG6Zbni6eRQ7eMaecEwCS&#10;G4VpIDSS/AiTcdlIfjT3OQA9LyYCK7S8eMipLMepkWkU/LyOXoAx6aQ8qhHQknZ2WwI+4QWmNIjd&#10;zAW9y4yLWiDlIZcCO+Iela1Fg80qgZiAbB1Aj0l59+JO77Ram9QOdCC/nUyePN80b/L5izecEehJ&#10;ogKnm9N1G8L/AMvB8TgUXqVK9wLm9szeqG4wkyWlm8nHge41sFQU+RhrGPc8tZK4uB4+Mi7uFuJO&#10;Rm906op/aI2lrYAf+9ZvUlWCfvcd/Isfl4ymJyLisg6fcx549NZcLDKjOsHuybmKrLI3IyuZEYqB&#10;u2t5Dqts6XI8cgDAcWMnTGtgpfZHLoyY377IPy1pzZqo24x4mFCaw5XnkrHH10BZt24V2BtA2fyB&#10;sP2PjXLryTjbOV9xeaVN7YZPGNjA0jhtBnSbzBvczoDxqYNuNbRjlwl7xtb5BcaeHUDls5xwcC1S&#10;gOyZbKb0bHeHRPMRJ5IxzjPYEPqkWY/JqV3DYRCsUVuV7RGUHO4/pIPPKglzlseO/n8tJxR44CKG&#10;SkxwJCXRBFTint5gPgjOVTCTBkHgPcVkb0e2MLGmakpdkwbAjDxk8xWXJaJoaVVnMB3McZ0SJOMf&#10;XQccjHbxo8zp8cY8CdsiA9L6gIGxgOrUOYDmTnPwcpYy8lZArbKLk9mU7zGDmL7TUUDLijyPL8bb&#10;prN5hKyBJgjW8ageDgJ01Vfs+9nDkEDMBSRk5afcCUWnQ+zz1jhyCnmUoYyvOPq3Fnde1/Vc7e7y&#10;5ujD8NZ48HPqSc6wN3MNWT7STqoRggeHuB6i8uXyVAh5DWYmPwa6u+Nup1mmSlMV07H8f9pntQTQ&#10;cfAnqPpPfHIDG4FMqi3GQAQsd3gGrVQ5BwObK72FtKMB3eNsJL20Eu5GTy1zHVDgkBMnAu0p43/q&#10;HIDJduLkucNx3MHlod2RDzGXDclxM3HIVZHjwYSYLCGvCYxqcxXoGWc8IHgR9nVDi5gvqkDb41ZJ&#10;PJyRkyJboaWCKNDs3Z5NGW75+Ma6Jl7gbkeiAq4VptmRnxnyLsCj6/bMG+PvjXhXNuG6N1i909O5&#10;YfVtsNIJIyc6PTVJcVANmTBy1T6422OTZLFuNc6zSrCRkPHfzqfGYWXJVuG1k+YIinbZ0tUlSDct&#10;sH6i5qrQjaNBiVgS3nOs9mFUdxdrheWZSjFm8wKYMkk4478aZ7LwcAEBHOMDnOrh9pG27ZF6OlLV&#10;dw5JzlBKTjI5HZj04EppIx9xM0/zMcZxDVkmFSMgtsi2kuqMu8PbM6XGaYgjj/TXoo4eDC2AFtxr&#10;zZ2fzRyaYg17cC9GqTGyjHejfctZc2bW7cBAnjN7bPHfW5bN3EuZy4Boz21zTtA2kNgj3aDpqn0X&#10;OJtNSe4RDktkq2y3rfpnWlcbYLORsDJy7i4/qCaTF/Mb2qO5y/8AuXe1F7J2T9kxjNp9XlY+NY/t&#10;gl7KTzbdoACHHzLguCPwrahQotX6h/lFPo+YY2wIzHzq+TScMmElPHHxk8pc6zCcOQkxhu6aMSuX&#10;uX8uvGPbjXJO5ZVbYOS4AzCvGz8m5wXR3PK440NeSty8IfQyD/Y/MrtK2bKTjx2LkarbioHoR3o1&#10;b6sVG7ZalxSR0eSDPGe3HzLiPDlZIBn18/wkBb1JvjnWu9XURiXvGznIbTgHyxjWXNdV3C80iT7t&#10;cA5NqBGJPSuXuZ89PH3LV0iTel95bH0C83l9xaFK5eVhksW4OUuSyfMylK2/iGUhKn6Xs5zfpp6v&#10;HA4BgTLipMdgMHHau81YzWFUE1wwdTqLksZjMhkpd7B91RQ60eEDLsbbjXJcwuRvcEGpbLzF1RPJ&#10;e5jZby5B5Qxj8cayupGbZm2xwWh2/wDGvdMYmtRizd0p7inxv2V6DTWYziRjZ5Fp0veezax8nlrM&#10;awmm8udHgWYi20H1VGVvLcHAjEnp97MuBHqbptk5Iczw9uAa2Cm5oNsT2YFuAYuquhTNMygxkmze&#10;ZB+8gtwE8xWqm5OyC5zntwdRaRNGb2cEx9wapP2fJBfTrrT8gGpCDjc6PAmZG3Hcxxq+Sun21zGZ&#10;MziYNgubLbjRcLpBs0bkjHjgBk8xGGcjbRtsZkeZjG8bdX8JGB0u5t+Zc6aekADS7PATHADmF5i3&#10;6lx43OsxFqLPZWzIwsbycTcIy9RbZSdaSUL3n/pKKY6scgVUSMkA/ZpUVYnMJO9CM8cd0equoqg2&#10;gEfjxwAyLmOvJ49jycv6aEutLHlklY2zNtjMBZjUk8bQcCrbecPXnAC5b0rirc0lcxeX+akIhOC8&#10;p80rQkBMiZl7wjnjSHR5DOdZHpHIyRzGzB01a5CVmZvNcXam6HezgeMKJTCnyNiYLGT6S6Q2Jy8Y&#10;eMGdbZNKblz/ADxguQLzGbza2M2tkc9BxnL6mqPM245Z8enGrtT9YOYCYINSDm6i07a5TbKDkrnV&#10;u3sk/FWohKslEsMyYlsJtZ2/RdeY22CM9xaE3rJvGTW01yJSbhyHr50e3jHkg6n++FeS5j9nkbjd&#10;9/oHQQsy2k2yaTRtHyT5xi5iaHO5cYWA2pbtaax6eTjAMEAfp+4thpps3bj1rRI7VwixslB9XRUe&#10;zXU2oT+paVSpHDaPOE+5hH5qpLNw2MS9qjg8xbYOgyTj2w3J6d1VslHjgIeM3B0x8C3sZk4qld8J&#10;uMazcM9+1hAucEfANEppXBHI9E9tVWvG7Zs598lpVWXt95HjNprrdMNFkq6g5h01ym1jNYThy5ZH&#10;jv3Fz28eWSY4ALcqwHubIEHcu3VgMwcb+T3F3fLKK0nMZp28QxzQrkmREiZB4L6quoEmCBEmbMnf&#10;XTvMZJMIzx50N1OAKJOG5I/hwKYzbjD86+AKVkG2JjNqK1M6oZB/sNxAZfL98J5cCvn2XZB4D57X&#10;LSdocgrbipHLzjB+GNMjmhIM9j9VadK6XI5sQQdQq0JvsjIEd42npJ2yOpaw51G4Jc5Fxa1S8nJH&#10;nc6cBFDmkvctnoIAsfprTpHI3LkgN8AXAPmaSS7+mFIep+i3M4J7ADIPqFVVrCkyBJZgPcWqD2wM&#10;pII7BmDORM0XT72fPd5NwfyLmfWcpTbGfCadKmbfzGV0XR7YLk5pke3APppVpJxxkxh/DXUVQbLx&#10;wOcEFrGs9qCg2zMeOM+RCcmprbLwfCqUc07mSDPADli0083bkCTHHx/uQK7Tzcg5IFT3hCGvwLp7&#10;zEBvATArg3eOY9GDgGqrK6XK8c44+DmLTpHSbmMlmDkpDk2iqSHNKgHLZLNcHUFaXGbgg4yZ10ht&#10;Qbk+5tgZB8xZ7T+yOfTgnszEpPidz8ythYyrcHTbe2ZiMY41dqPk5AuQRrbG/q9kZjxzJ8JurhK6&#10;XpCVf265H+dPc6J/3HpERT6wITs7ODOTlrnucXe/xrrqqJxLjMgRxsbnl+OBZXNJhLg8ABYyIQ5V&#10;RcgwFuzJc5Gda1T+z+ZTgYI4NMKrZHDYznkLpCm60EGXAggBbg6iy8nNartlsJCmt3CYOixyeXeY&#10;q3PJW2gHgNqRkRKaVwNs2vR6kHlrJXlWEfkOaBcxdLYdA7pFFVng92GcIeAizckrcxkwRgWnPHBI&#10;88aGvCEt47FtdrCuOSdulDIzs5EHcDJGTOr4RmQ3Gl2Wy7586s7ZDSVtmzbd860iTsxx8CZZyttH&#10;wKyDkeMd6PTgUXdH0lkk8rbXMd9HmbdlLb5oLpIyaX7Cz1w87NbYIOPpplw4sjBBHqGIvg03iXzB&#10;sH2wwPprSG9SOX42IW1pm1HzCLjmaVgWCw2D09JGCV4QLIDPVwdT31HS1h+rzcqwqyXRkO8g5I+W&#10;NYb7a81jacCp7epHM4c62mEfLGtaZvBmyd8nLuJ/aDukwc83Btj75OWqq8mg43uPvqZNCDZtjxx6&#10;kf8AIhrdwNy5BHHpwWraQ7sjjWqbmDJt7S5Y7xGTV1Fs1NuKjqoe7NgFGyuiEMYvHGsToun/ALSO&#10;cEGnANenGwuk+xJLNfYbZhiT4VJE6bWcH1hJ/s3Mdzse1eWJUmoJx7Mfp3LS6c2oPGTMj4xtSO7a&#10;cuVyLPBtnN80F3AQotPxroMnV5YX2m8TSl+yqYwWOWK6T8mT95VX7J7zR4HN8Q7Yil/1LbJxUEu/&#10;4YzWNyC5ba7sO734/wDsWG9qDltFg3nyilt+/HwrFxk21X6vTB00uGx+XjCViEIBEgtfvxob60E4&#10;bfaPc4D3N3EIemiWy+eEbU4B4EAsYxF1FzHNCEeTF85jPvEd3mIu77BFxW3Hgg01MI3wDyIkOXjj&#10;zp5w3sjBj6iiS4TeDSDwDycaZmDPuQanVRhu33kmTqIkMeO/jT7xFxmLxuRPN5eS3gVwJK1MHJyR&#10;jz9RNC4p7eR9+NWRvTYwjxx8atTNn+RP9L/ppYm4pzjln11VXjwkHw4xqyPCDVVeEHB86nPhW3jg&#10;ncUNu4JARTHBMfQQG4SNJoKC4N3mP4camEGQ3yIbJxrQm4xhyfhJyTLuqIcnk5HLkEHmLVBjGFtZ&#10;g0/MVJG4s5/LUPeCGJjcnVAm8G1JL/bcnARWQbwjZvgjQGYONTHYz9NVVxNCGJn04F8duliAlOJ5&#10;qZEHGMjkmdGJfL8efmJm4ODPAkOHoGdzHB+qhpHGDJ30ScPPw7az1xMNRc/0TWm1ca1I/aSYIFsE&#10;r3Jg2xx2vxVzrL6hcwZAgt/SSmk0exjz/wAVOhYZqzLmutNaqirGVvBBaWGzScENkg4E8Mbkw1MH&#10;I9POBbRFQUMY7xFapPR7lyTODIrhJ6fxkPZBnWtSuTkCPIrbhLnVFbZ0G2gHgjAjDPZ/vJAQQLSB&#10;6Iv8xPDnBODudRFwetCqkots2bYILWPqKnvKfvcAC6fTWkOJoM2SwVDXDizfj/EVqZodcUlvJyh6&#10;GdZXUkn1Dxx/hrYHk0HBf1+WsxqScDj+dHWDkFDHJ3MA8cHAoerc5+RWq4XQgTw2Y48ii7ptA2Vj&#10;1MFhXxvSePPGmZW3EEgMfGtml7j2bOsy+oLjbJe45CshBjMNAZe3skBB/ER5uPT99fy45Kqj+j0g&#10;jdMaDPRuQjxwaka0MTfGPIobkRIskHB1Li5uFktY8ktdCsUZ5K3GPJH00ScScUGfuIz/AENoCZwW&#10;7al8BPMXo0PPqZ2zF6IxOaM9TBBwcpVy2RmRanOLfHH+Gs9eNx2zrT2pKjMcioZaDI56FyP4aGzi&#10;RubeAwLlvlrQpGzwDx9wn+BXxxIxvxYFFjM/00usc7GWqOUZO4mMtc44D3La2aX1g2M2z8amPNn+&#10;Bzk1ICfuKnzClyBJjXTZp6pKjGhJbGNgk+0QfJcoaSoCM3p3jDU8waxkY72REpe8JBZgjP8ADXMw&#10;tOmbYWOdabMSXtn/ALYw/EH4FZJHcCPGslZ3GZLzbT8wa2Cm3jacMsYeMfMH766brbR8LaHiTAUG&#10;SDTtoxLyWSYw9TmDTI5eO5n40Ybtxtr/AMTp+BIfNUaiUmhM5gN4NU94Qsqc8+5ARPN5oODg4E9M&#10;CCctj9SBZkJO6WlbcOJc8yR8BFxztcosknenmTD7qQupbXYE0Ztu4sZmAy64XOpARd3hdrcWYmaT&#10;1KqzH9ldWS4z2ybTgIK0Qfvq1bQKLcsPbGBy7q46a51riRuaYm14OnATlrorZHtMHMmR5PMtQJOW&#10;Tv412dNu4ecQndNLrYZi3kYwkxubuD4i05vMGUtHo6flolOJW2gGeM3TWDkGRy5OEJ8n1e4inqTu&#10;3f8Au4YqioHsyc4Gd3AsBrzZ+9bN9/XbFP0+yC2sxgz+YgNYSsbyXHbRgT+tUrbWYma5fqV+s86x&#10;kRJuQkeRMzxnZengRil2eNyCD4q2kHnEJNjazeNl7fBnjAqTWgxsJi+gscxdgSfZ+2lshYvL+cmo&#10;uOdrk0vTHHAuRRNVOl7Z3fMCOmVHWVWh6oJJJsAwV6fUvOBzVsBzB5S8o6XtuXoMa9FKHI5YDA2g&#10;4B6iuz6VVfqOg5Fm1Rf0mwTAZHI8AQICOn3NtaFL3A4yAjjtI8QY4ODUXn3W1HpCXWmMt5W5g4wZ&#10;FcOy3MY8cALkHlrVJeNkYmAysjORjYX4INSAnwkOyaiy8xOX0u5c5OWocw2Tz5yM8EbEpAj8pbY8&#10;eNmeTv8Aw0pftAJLXOfgJpJHrNvlnMTXqbtsPHnbJR5KbnRwwcHT+RZWQnIMvTL1mKHbVCyO/Zgu&#10;buvMe45DfbL0Hl+b1MX9R4jn4XTS/wBJdmesTG2XS1L1JMQyk8ZvxFyXTcwwcC2Yc0emZWY/qkW0&#10;5JipcaoSpBzKXMcYLlvljR5vcMPeWYC2SFtcpZjsj7O7W3ByfITl/OuwKXqQgR9ibiLAMq57mBKl&#10;KOn5fdvFDkcwI2yQAWtS/eTDx+XzFDeSf2k8cYLdxKXjIG/Av5xzM3e2z2KEgPdltjCxx8fwlntQ&#10;TxywEeB4xKSD/mRK4DeFt5+BAZhUG4X8drB8VW4WZ9T3hGTQr+0x+l68G5cnZmPcBqrGZo8I2eng&#10;+rbUzao4ZQOe1Zbp3OYNY/MKw3/P/DXquLwCpO4v5jzGbk69th0XKJyM3Apf9pvB53NGue5HPCQE&#10;wRnXS1LkZORgvWsfKSVYfXHO8TT9Z9aWqYPGz9sBzyzDFqXFMISyyxxnuXESJT5G2fmB6imM5gM0&#10;u3MwMg+WRQZNyu4s1ISfLYefG2SVigmN4PH1FQqTqDdiYI+BbntblA7mOBc6Nx4HOBelctTepiaH&#10;mOZTVLN+peoWzN7ev5x6o10VtMp9tW1MdsNuczFbJpLleTyO8QEcB16Qer/uzCXTxg5tEgeafyLp&#10;XbSrBKE2qPMFuQcGiYCA2xQFyAW2bXNn5JDPjhj5BC6ZPcWSkl+BfozTpDYe4GFy+gg6mmlWDjdp&#10;iBzy4LqA7OxuYBnj75LQ1aq4kZDNr3fH01x7nf8AUDv+5jwlJ5g27gOYtCk8vbPyWeZGQvMWM0u8&#10;xj99bBQZHMD3BHawc1IzNvSvrE4Wq3cOhJHT7YJAQR+VaVwcUWyeNjs/MT2m5l2OA9sw1W5PMHsb&#10;mzGfOv5qm/vAyVYt/uns6egUmtkcx/aJsrIwHjgBc8xcTzCl3rZ6fAAo16KVpMJi5ICCPUgWSzCi&#10;8bn3yL1zC8zVK+0Hn2T5ftbtnNO8TZyPAbUjVP7DKwc43IMi7Gb0O2bDxxgLj5iqtQUWONzu0GnB&#10;01pwuZolu2RO5fbVuGDyuTjgc4An5nLVkmDeYvGWdaFT9JjCTBHaxj6nuKyOKTczUllscWMnT+dd&#10;pCzSZJzMzDVHDcwZ/wBYrQnkrHHLsFj6iVaSNzJJsdsbjGjHbHsS2n9o58w37Pljc4I10JsXpPeZ&#10;jjMDlobR42Uye2TdQq7SkcjlMkl1ltwE1bhOPGufyfMFaq/mOz5fxiu4Zj9m3O+n0M91aEzpcnB5&#10;auzORkeExhtOLflFRggyBHyLa5H1m46fo1FDby/Us2M/l/6UNnEnxtscBykt6vKT00cf1ifAe2mS&#10;OHNw8EfATV0l0EJ2yc85JnrcdkeOC7jWzUvUGCXYHN0lwX51SW7ckZDwX8/wkeZt/ZsmnGrX1NUJ&#10;TtmD1IP+usAeAflK+Ek7mMfIKSC0s9mjNy2m3uf610IzuQNgQQeV01mZN1ao5bhU2jNP3IGQII/7&#10;OjDxmKMfPuRp4hB8fL5SZG3HHxri7t49BS/arALgZIBn+Gg8vb3viLTm4yQZEz2eODW75FqJHmez&#10;Sn3MBN5DqRj5ltBxuJlBxnKOMa2wZMGfv8pMzSXtn+Sxn8xOuV5hPsme2xuRgN31fJG8I5bHbR/S&#10;Gho5WOAeD4qe4CZ/1FizUpYPSPM2e8jwRnt9IZFntUUvgIDqLSHDwcA/7tAXjwkYzwJMJ1Ti2alL&#10;FFVlYxmbY79vpEVqZ24PKJ8Mqp45hgHz0YlcwvCwR9TqLrd1pyTqjm/1jJO3ctwOe+PmLhUgMBMc&#10;C9JtskrG5kuOAHL5a88nOQmBdRy/r7KzzHmBO6AR5CZ+BS+DPArg4pchhgN3CIO3Z4HNmNdAYxaq&#10;LmGC+ukNk5CM5i+bXxEg8zuLl1u3IwenDGtOo+YEZuQOf1Fz2ZRYqQaeMdU060mE8LG2PB3xqtuK&#10;gG5H7/KIgMwJvLbPx+Ys9nBCM3OTqLhUptOgcWpxMNPBHwKnt5WXnQdNQx1BqYI1ZJGTHk7nUXdY&#10;XaMXJ7oNeNyBc4+4TVVwl9uAZ44ODmIDzuDzVcJWzwDycBOYtkyiky+XspwR8z75PyLB/seRsQ8E&#10;fGMq1qeOCSqdY4NONU+YTgsbk8fMuaiN4WKX3I2wI4OmtslbNtNZdu3Lj8xZ7R7gZing+ErJT84b&#10;WzwcuNuW6NKc4sSDfsu9YTbBBxj6apM0k+OdA0PqLZnFUDeT68HUuCQGX7yadA6lzTQlwGhUPUA4&#10;3sqfhPrDLuxPkQ3aZOCsJ8d+HjHqW1ntF3O3n0HL6ltPbSCOY3pzR9MXMSHJJzK60nBX994HTgIX&#10;lrNxuHISY0S3z2Y8CQyNjNgeMYlanbFhhmS8JXCV02R45BBBxk6az2TzSySzHwXV1TSc8ZQDYx+Y&#10;sXM5LolfhzZwsNUnuEKi9m5ICHgeacA1ZJxs7bGJgD01pJDso86TkjKAd6BeSu54yDWno/qCJUc3&#10;S+R7nPmMBgZLq6o3NlGyfS3mB/syw15UDYz0Hgu8xdXS+VtoKH3yxnGXmCXrWMmNkxLGHCzYalds&#10;4VqCnySGbXg8AyrpzZG8lNSTG9GxtxjarGdog2xm2OPneZ41oXq1tye3Gg4+V+wnZN32V7BOFTZL&#10;FXkr/rY9kGTmj+RAR0n37AluU4l43kxweWXllRLsOyP/ACyrhf3nqOt9S2lJl9DkeMs4OWg84pPd&#10;h5AcxblL/Y2x1W5hbMTB3/iri8nzO1jTaRjFKUcQ1RJyR54OAixmaSMgSY4F3hUFJjjzrPXmz8bk&#10;eQC7rC8zKqORm8vtac3ychAjPBzIPiKlVOw3jgXWf2HwDPBYWezSiy28cAM666FzAm0xX4VqzmqW&#10;QFaI72oRs5vBV2JTfPj76qs0pskA1t3qac+6E0uDjaAR4299AZHMCRucaGyeTkjJnRgcjcs3Kicl&#10;RpwkNO0tm80HAyBj+ktOl8wskwR8F3l+BZjRdNvYGzF5ADIQS2xvS5I2wDB0415HNqtPVYVtQYbv&#10;OeE3AuJ9rhCQTE/8NdsOKbc28cfTXJe2Cm7L3OfOn8sVdVoRczJb0pz3J3BIHK1Qe7cYfxFQ5fTZ&#10;I84Tq+S+X7sM69UpPOSHWg23ZJ4INT4i5XHL8bldUVQO9Llm9Fkl3twXIM6tQ6tRlP7pVZHKyGJg&#10;gXWlJy9tGPA8Y8tZLJ27IM2BZOImquzJW4l25AvAFykOmj0pOe68kbZsT2ZZLI29l6db9XDySvM8&#10;B841g7eX43p92UV2yHmlknEvJGPGq2zbkgJj7nUVwZzyyPdjWkBJMHLngRCcOckW8YN+g/TVVeTw&#10;lwAUYtk3Y8Fi5bVbIMZtaPjT6kk5p2ysf9Yvm0fUEjFUS/di3u/dTOzdx/XzGMPU0lrVcU+M3ADm&#10;aSy3OqlnRU2xCn0nUg2ZAa+S6uxqPqwcAwR8y4uP5PQ7mMZ8enAP86PS+cOZU5BBAfOPpp+Thqkp&#10;IsZNbGadXbXJ42eUxNYO/aXlfMCDjyLuSpKkHMpC+j5kFpcNjtmGfGsXlmF015p82O6np2AckvIE&#10;eONDW8wskB8NWqaZx4FnriXkuZ11vdOTNspeeMnJLJlappSY7eMK51bs7PAfOtCb7QJju1k2oonW&#10;q7YXAGcEHA5OGNB27yyTAhs4eY3N5IZO+tRJDeXZmPeR5FMcDIG/BGiWzt4O4+gj4CCKpkwk5Hgw&#10;GDqfDQXDI9aXYIwZx6oyIO4ZuQkBH5gkYlc43bJ3PLUycVIMw5VBHqW7qnAyt4PdnvmQLQqPmhNe&#10;Pvqkkbije+4pjd5uF9D+0CTVHk076At5oOBz9RZi3qgkBM6ht5oSNylUDutNyJUA9cMZ1Wx53KpJ&#10;HhIyK7Stxp47/LRRUF1oBqhxuxcipNwjn51appuxiY41W7gwlyATRJVRjc3M60JvL8ba9GBQyOB8&#10;dhXZvOLzazAAS+3DkEOVydk5sRhOUca6WkcnctmwI4zi1Fz3L3hGbnGG0tmb+0jBHH01HOOgwhvF&#10;PjZPJdegPcMPlrE9rE0GwGByEAvLINGKXeOZbMcEHARZ7twmAzZIFiQk/azUzP4Qp/2s9pyacZFr&#10;VN0/qA3nnOFhuzeT9sTYAY+mu2NzHvLGA3GPlkW1N2tsh5fhf4gqtSNx9nAZ/F/PGqrs7mDlyQ8c&#10;f0rnyK4V5kZADH7Oe6VyP9tZjR7xy2Heg4LqxaNk20O/6hYddSOYNmDbBHqWy8wqhzSsCBIcIVkp&#10;KgbOW17vjKpk4INy2xwanmLkfU27uHTum7W2VWvKoIwbZ9ONwsNnk80wWX1y301p20SX75LgB1fZ&#10;9Rcrkbk7RznXoOFhbJ5VmnbxvG8DgGA0flK7SuaEgGD6qPSeh5caUsb3H+4qq4p8YSaOnqq6ZSRJ&#10;7xuVNjcxj3nmQEWzS+TuZk2smY5/qrJaDJjZYI7vmfsLYPtwSWk+pq6q8dz7221rPW8LVTuFJHs3&#10;JJ3vuD1bfcUPaARsFsD4fTVweV42c2DG81Y/tAqAbnI2WLi4TZMqOxhbk5qlKfWYDNCD3nJpwIaM&#10;hAjsm6irc43mAmOPzUzu+nejXp3qzaPOOtKrvFl79NdvbM6PkLks817ce6iK21VwTxvci6QotwOa&#10;tprAb2d1uoitvfwLp96o55PeNseU2OBlPJbH1C+zWv7uFcZuCOZV7AbT1dRdUbxNgvaV3w+iR0K5&#10;86zf1gGY+2tEGQZS3Ce+i4DMW4yNnII1pzhwI0uPHHqQaqpJJWXdgRx6kdoS055S71nLgGj1ICWl&#10;Fak2kpaYCMZIMn6fvqyUu83nJ3CKquLob8EHTKtU2dyvG23mxzNNWuIk942al6TGbWgOXlWrauFF&#10;022eMsHXblL+4qrQc4JLZ0eCO7g+ItCp942DPpqG/bgcai5501x0KUqDDiRzGOXHx6kGlbtdyNaF&#10;QZBtmWPy9K34I1fKTZjcy4EZtTpqqvGfYL3HzG0w/cjXP5N1p0yU17hT6kGOC/g04LqocvmBINE3&#10;UWtVBL/Zj/EF1FgLy7A5vQXdNZlIGwDmDlmyOGPgIue5oT2k4USeVY5t2fxPfWYknGMh07Foat24&#10;ZmTcM9oPWxMcH01MldWFbOT/ABP8ah6TxseCPjH5ah7u2gLk4CcxdpSmo5oyusHhHLndowcvlrVN&#10;mdHkeT6VBNpwEKK3c76zGvHm5uQWfKW5U3L/AOpQP2z7W5ttdBCfsmG7vGwbYKolzmbHk7ljbjb6&#10;QyWsi4bnFJvY5jjgBkuruqcUW9mUu7VeAuGcCujJ31xmSaOW0xPj4Bl5aVfUrbDzdw6ubsyRymVa&#10;H9lScSskbYGgJbAzbsnkpYx6Q4LQkNIzHHksZ14TNyarT25MIpPZZXI+RnGLTSZ0+5eWI49OMasj&#10;duMLny4OUrtK2eAl7uKJM2oOitGZWQgfY41SdokrbQDPHAdaQ4Hezx8azetJo2g0Y/KWpjHKky6x&#10;OT2op571xvLZydPbM25Hj0GPgHzFqm0Sn98Jjj41ZNk9B7sM5owf7jXp2TmqjRDz7C4zqZZsFPkc&#10;xkBBBaGqrtwH/wDO5Z+Ktsk9HkgZXo9OMayXbRajkoI/LLqLx2Fk1Mysev8AOenZmE1WPf8A2Hnv&#10;qQDOrVI5pgkr5t8W6mXkrJAM5vMQ1m3wDP8A3a/o48CHu0MAwBR4jMkdg0GppIDPGbaCXAMFQ2cw&#10;cwNt27iANU2Zs2Ub0+PU0uWtmo94SWkBg8pYzQejMWPxOWuhOx7O/WeBYGaertsOixiXdw0hxVnb&#10;BGLOA+Tmk/YUytNrDaSD5+cYv31yL9tBsBneR6kfKWD1TWDiZPbxjrmP3Z6lqPpFruYK1bfxGtVZ&#10;Vj2oXJzR8Ay6aMTCpGz+SgbQMc7cXSVq2X7H/tDKd/jfCwDFcWV1ZJ+zXJ4A6cC7pKYqlVr+Q5h1&#10;vcZ8xj7zWc413J6rezts/GeZRgzj5a4tHceOTxxr1K9WeRkZ0xjg6mquY55e31VIrO0/ZzT6wsNy&#10;nBBhyWBDjWM1gNsGYypz5ZeWtsmkvvDxmu41yXtU31s5Y4wW4PMXgmFxlkqs9UzUytNh10OYEc2I&#10;4+oidOEwXw9wZVlUrnl6XAjv9JWqXzT23IDmLyXL4Fqr1nQQ5itgPztmMrd9BGodODGFuGNKYOCQ&#10;R59TSUSlAexngj81ZPh9j+/+Ohp+cO1IMjzg4Fku0hwNhKjwd+1prcXoLQ1y7tUk8xftjwNgFxrs&#10;eQEqkTEL4/gOf5ltWp9fxHDDPaORsQ7aNa7SdPymfNjhv24yfzrjqr2hWb08Ufmq00ftAK2IDBpx&#10;r+xV4bSPppIjaf8Ak/nfTJ+Ww1qqNm8xlTnOD9JapRcnJAy3aPTjtaatUn2iNprJQRuQa7dXCVjI&#10;/sOYAXIB6pFnIyeQY6tkf3Ta6KJVYs5vrST+04I+cRUPscUDny4xrQq0qQZpj7gy6aobyeNo3K6C&#10;91Rz2yWpnUG52MavknqQbwgA8uBYPOHBIx44ODpp5m4cwWDRrL9WW7hd6zqOhKgcbg5s6uMmrcW5&#10;bN5gSOS7gEHM/nXLsrmnaVgPWHy/kXY2yecMpaPOAROkRcxzYiuKdbyy6xxam7gst4wFGqftAqTG&#10;PIcWmJa1NHg5kQEHllVPqRu2ftjsILRNJcLCqts6c66bbVWci0uRzHNscF0mqJeh0veexAjgXENN&#10;0e9ZzHHGC35a7MHc3IEHl8xHPKLenrEcpWrU+wemFQED18g0BbzDeSYzaflo9L2+8kPj4PLTw5WM&#10;z1iGDjuri8YlVtZ07re4Q3jPHfjjVqp+V6ePSHqrZqwGyYSXBBaJG4LbWAjqjdr4TMbeqvfOWYSo&#10;yts8r5gm2tHq0kcxC2fQBfW4xluDXLtSTyq2etvwiaVpdITSYEc2DWPw1j9QOBvL8FgWpqrrf9RB&#10;xdFpyu8qSYub4XJ/KXVGx+n2UD3fArm+eUW5jc4A9RdO7OjllowYOMmnzF5x+0XJdFAO65MhfarD&#10;r5hASMeONP7xj4Oms2k9TkjHZj4FZW8wXgacmlp7DQTJgPGRQ7WnyUHJNNTP00Y7YHoYOoj8Sfbq&#10;hlwzGYmfqKty+X+0voHOpb5aeeTge85P01E7XskveYsDTJLj3rHd0Iy+VjbOcmpAlUkkGYdmDgJq&#10;IF6Ki9MBM6mNJ3dIfHwITndbfHw9gUlInFL4PbIAcvpqq1gO9LsYen1FsxHA4xnjsLJn7ckeTzFv&#10;6cwNWZj4SStU/OHMYwBj4Fs0nG2CM/xOWRZA3kbm5jg4FprMe7DBjV0Oa26wipL43uORgwPulzES&#10;cNx9nbzHx3dRAZHzARwcCJDeYBnDGuzTmiJ0IodWDbOW2MNocY7S5pmlWS6VXwvAZ+aO341aqwqw&#10;kExOzbdO5+2qGPY3MZq9A5eacC7qE5SlWSDi5kJslu2Z64mk6q2bf1aAo7guWJbNQewdsG/G/wBQ&#10;y6uoeg5dTzIEctYiHGQVy5340S3ffHuP+Iku5sV/hy2FyzX3Pe4jmNxs/FJ3rEweAfMGtyp+TjNz&#10;gfid9aQ3k7KO/jBcuKnzQfZrnBHyen7iidNbOT+of0SoxDezhy2Jgj1AjLzO+k8mmMePmRrPZ5NC&#10;R3zBOXGO1zO+mWbzGTHGreibURdaaQRwOAeO/nQ3tglz6fM+RUnfHNzHAjBHg2bLy0Jxgh00VaPC&#10;dizUMB+YuM55NOtf6XLWzVpOHLaUnc9y1qLlFw8vWDQdRddhcYc/k5paqfnBN55C1qTs3MZGOP8A&#10;EGsTJMG0FgwT/UXRVBzQsybHvA1vMTuYEtWqxZ8wtTdthp0vtmsRx2h20ep8g3N8N/8AUVJcW4L8&#10;C0in2ba3765Ga7aOohJ3iqjl44Jtu3furTmbPUBHHx3U83k+MmM3GNXCVt8bkAY/NXJes7ZcdZ0H&#10;qypI9VnMvKquJ5ebZ/KVqqTWengg6aqrduMJOQjmBKrbAxnaBpCaYLPGmbmAn4SsjxmPjg1FQ3jg&#10;kZMnTXPO3VGnTUXBm4bW9Y9xKeEI/cggg04Bqht3hdfBqRp5nMLOfvq6Fk60iZibTQm7cgbEEHGg&#10;O0Bu5glJ4/i3UHk88HG9Oj1aTgZpTg7hFlwnN6+Owc6rpTm94TG2AYOpq/uLK5o4IzIfBwdRaESY&#10;Nmzk7aPTt6v7Cp9Qbk/sQBu6mkv6CxjjyWaku1NzzeSSptAdHtqjOz8hFntLyfc5sxwHzjLp/wCl&#10;XbaxNLxAQdwYrhFwvMyW+uoFfwHQwnVwHmDy+TkDMQRxguQfzrqhnTcpctsYeBcrjcEgc47/AC1s&#10;1H1ASAeCM+QaRzN1bVWL+Uy+X3qtGXlNjbX4LHLR6VkIHJHp/T8ChvKg1MZvK008OYYxnx6cHTWL&#10;c1itw2kVW7ZfKoZ/1cCODgIVYC3GM0xx+WrtPJg9bDYwQHKSDmqns29mwaxk8xW8vpqDJ7pDGQkB&#10;MEep8RTJPNCWzwctQ5hnHj5lxVWRjJG5weWL/eFakx34gy0bTiZOJpZJz891TJfVmMgMB841DqyX&#10;2Wx+pGT86zGm3Dkxc/TVuMR1KgmubGadXM6k3nr/APetOpuR3h59SBc0yMe7DvG6nmrcpPPCGZAj&#10;5cahycLpu2acKbZ3DQm8w3Yh8fB1EBnFQNjD0dRYnVlWOYx44AW4+oNZu3qwgR475fKXM+pmt3DU&#10;9dVbZ0VL5Hec3o/w7azHaJTZLmDmQXUeoutBuXIAwH6Vxb9MJO2mQgXtTpDSPWbYLdwt6JU1O2cx&#10;0HT7J4P32/MVknE0HKh47AsF1aFMKLJLRnMzBb0umqfMKTvMtbU0uWrvXSp24ZbsK2NtlJ7cG8GC&#10;CDTVwb0+2Myyc7qKHJ9n+7WNAv01cKsZklsuO5v5xrKmTN2OuOPhQtqxhlc8uNr7aPUCTSWY1BMB&#10;yq+zjBktWriJTyqHMA8caweuKkJMrEcZ869P5fxjfMORzM1XlmSvHAzTbJwXV2BQ/wB23YIBfEXH&#10;LNngcgxreJHNNwsOYzlH9JdBn07VZzOMdU46KZziXScnSHGPp/8Acsl2kVxvLJ9BHdxuEmbjf3Pt&#10;J7cGqsr2iPJTGLdpbqfEXPYyFu7hszJv2Qx8hBxi98amNx4x5+BARt8F+NJuQi7Wk4Y6KpMja2cP&#10;fWkNHBHMuvQHueX8652kDRzG2PGtZkbxy2FgsdIq4ybCbbYdbjHGnU+MccxBHGtVPJxhc44Od8NY&#10;9S88bNuNXBnWA4L5oz3IyLi+aojWRtNVnQYxybdwuH2Hxk99NS+gLMxBH3ESk9SkcjPHAtalYBmH&#10;75F4/Myk+D8ep3UKFEkmbfZ8oSe4l9j3Lng0+ouhQU2MwwY0e7GGspPP9fxm1+76jDJfQ+CxHHxr&#10;ZpHJxth6P1VY2EkFEP3EZ3fAtJ2ZcwEY1Kx0hbWdEgPBxqnvzk4I9RVZnOCQOc51lomymNHO0Us2&#10;UkffjQLeMZMCht5pjRJm3wcfGu1hJUIA8wJuxEyzcOTPQYESnDMZiKHJ27YJARwLtMZVbHMaaEq8&#10;cDCPJxrPXDgRh44OnzFcKoZ42x3MaoY25I5cDqRkXZzYe0c/CcUOvLblsA3lrK6wIR5Th4INSMZb&#10;a2CcN8bI7awXlLKxycpm2DS6lwi5mFUr/aac0zGRk3axH1uouimbgcbYEfmLleaTTcHO7QWsfLIr&#10;5SdQEeMsf/L9RGfh7Vhz8J1bazZpW3GEh4/4i0iVuL3AsrkedkrtT7gYSAx/hrz7J9o62EWR5MBs&#10;+NYbUk8G5IeCDqaq1qcS/ec/cXPdWD3N77Nxj/xrFxibWj8ntKMTqBwIzk8Hf8xVWcSt6axBAAv+&#10;NXCm2ZHk2z+bzC+NdFy+jmbmwvSJnMqsTR6ZxULDNmmGbL5Xjc4DAXQlYUXv7bBBx2kfldFNwuca&#10;023gbHjXlfMHOfU5CO9Hynd4zDdNErYcEuNk86uci5AprOrJjTBN2NwLsUjzARcUbc2BIHOOAFtd&#10;riso3Nu6eRH9wxcnCVCVZHOiqE2jjmJMnAuj2ZL2eBeZGyyYkbOcd+3c6a77peeaYMZ1y/N2LTjX&#10;ewt5fmtkmqMB+NOnnDfgFqRqlvKvb3LKAfahs2Jj7/LXCJ4dWfwOntT/ADNHYOyQkPhWY7Z53epy&#10;zft6vMRMc0H3LpLire0wY4G0qgc6kBC8tem/s4TVKjmZzMj7BIOe5XUG7PWMYQXNLme+mZ5Vj1tU&#10;4DTs+iS1p9xTKXpccymOOM+i3dFt2kS2sUe2ms2AGCalHpXV/ZKaT+anp3gPtQ9ZSQSqi31NtmJS&#10;OiFLbc3ckC5LbsxTWQgcm513TV82wUOOMYINXT0tRAafl9lsxZx9MqS5KVKsWOhI3j0g2WSAjClJ&#10;GGP/AJUa3IY2zMeNVtmzG2lzGDyxLOJ5Ujnk31/EmZzOvFLfWf0elKY0RBnfrD1eNrKcDbjJ/jXm&#10;dK3At9PeBcjursba5MLxGJu+ub5pJxhe3vMKv6N/ZlCrgf3HknOc3qZRVXkw9pPBADmK4U+8e3Md&#10;+2q2QfcgBcVql8vHGMGPTjXrR5k/ulwJUDaAYII9T6qtUrmjl5LgYOP4az1xL2XkFJHyl1Rsvotk&#10;aXAjNp6q4bnOpao502Fc01qg5G5YU5vmqSO1cJc9xcx1g4ewOT/E6i9CHlthKTwWMnLXHNeWzEx2&#10;Mi5d2Tq6df5jaccu1ANy5bAggPkUyj5eRsM4e5zSK4TSiybte1cZFpDPZm9CyYwWLcZNUi1fJEJS&#10;1jTm+tJe5eWMAOYqH9i3sGcy9Dpfs3kIR3plNRDt/F40NmEwo+BzZYMSzCMfU4IFpIyaVA6Fa39R&#10;W9h9HuY2We6OP9xdOPKD3Ztogzj1dNDaHmE23bIBrL4PhLN9rlfz5sP2aaulyXrOI3IbZ11LY0Qv&#10;g5W5YD3l4cTP4hSoPVm2SlIJcdn2rvkY+ZuwlxDNO1pqQ8EByuI3AtTVx54FcdmdPt5X2UZyDO4L&#10;1ODAk5Nyo24wy4TpUnb+HgCMw2wSWC/BLaHKSMnUclxqG32sVhLXoIG1Ky8cbjl6WNdvSfZ3TAR3&#10;oANcFpMuCU5HfgjtEgGJZf79Y9vkG1+5n1J5zfK9oFRziYgC5mtsPUGLQWnVBTZGbY8e/FcXBad0&#10;uNYbS7NtBMZrMoD5N69m+SBapUFcPXklP8PqImTXdXHr+EfCSpan2GPs5gR4yPePnGg88ngzNt25&#10;mld+RVuRvCRjOGAH0/GnphL8bkEcHlL1VJ585IekZBuSH6lsS6W2Rzgkb2z3LV1YnSdNjbMjvPiq&#10;7UXMLJDxwcC5fnP8LtnQ4V1TrDtcrscBA4zqIRwWNtjgtEgWJuKgcxkwR/xUSb1QTdsC8RTb1e4e&#10;geuVNUYztAZjC5PjPkWAzQe7biYOn5lpaFPJx7a+NfyXeZ4Fg7ecOY50fqQDKv6pwu7EPEcnTaTH&#10;m1CdNs4X1vyxrZqXriZP5tI7xy4ycy4sHqBmPeccYLcZFfNm5ME2py8e5cX3MpqiPZ+gRhfxcc6u&#10;J2jATWPk+Isl2sVQ9ltizqXOn4Ftk8mjYLc8F+5bXItYTQc4nWN5yR6f5F4tyk6XJyFjPhPXOYKl&#10;xa1jzzaQ2gba0jufTKs9cbQKYmRAQGYlH++g9eblvOCD+GsHnDOzrBXuqUniE03icfZiMmQ/6aZl&#10;9Dy6NteDx/VXN5HD03Gr5J6gctmWC/kT91fniLnHSDen8bIGM9vSW/bH5OPcrN/4hFxbTZJibWsF&#10;s/CWwUntMIEm5tgW7nMIRIdcWpcdXVJNGzAe7BtYCfzrl2rHDly5AGD8RaEzmjbjMcWPqLPZhNP6&#10;2Bg/E8Cic7ZNRPeNIJT+MYGzb+0CFcWwSOTsmY9bjGsTb1YRg9BBpai0glYEc8ALkC8xm7Sj0GE7&#10;eOddrlL9sOTuQ6dvUWGt5Oyfst2gB7U31fnXeDNmS2eOMHMurlGYN2zObPsGn1V1vLGTUzb/ACnP&#10;cwQvMOe5ez3wmDy1uUvpstsEcZxDgQ0cjZM3O+QcZOmr43IONzj7i7W85KkAjeEM5swakHlq7SOh&#10;98e47FuAnl+NB5fK2Tkh44NSMa2ym5W9YNt5cgLg6aRcOoOadqlPkYOQNoOBUMgxNm2CBdIVARtO&#10;CZzrKySse++Zqp/W7Inot0u1H0+97OA5c8ZOWu5Nle0wbNkdm/6YuYXvrl15VDZm2BBB96tdJXal&#10;6bn1SDwP/Zw+X415U7u2SDuko8uOGK0qRzMptucnu+0aekJbNQ+z+Q0wM8ymQLjofTWhDlcupuXA&#10;NAxFetWh+NYDUE8JHrOT5yK3JzVQVbfxFsJLmFqqysCzUZ4/01m+7keDxuep00z2oNzkjPnJ+4rV&#10;MG+7Nr0HT01xaJrWt3DbpVVtnDe1Ag99PBBxrGZp2cHknuR9NbNtAk++OT2end0/fjXMc4JuxMEC&#10;98xn4Q8VyfdNg2dsyOXJ44NRddU3s/3ncY3lpcl7J5wRsTBYuXOWT5F2BTcwcvyY3J7mldtp17lG&#10;A8G7RG8hYD99cZzCYDcvcnUKt+2wStzcPBGf4q51p+X45ixjNwXUjJ9qw2sYd7bI5GPcsgBDWzuy&#10;bsM/jX5s3l7KCSgjg4FfHEnHHnj/AFF/BWfnNk5V9jz+nMYmuLHMT7HJHrQLSKflY+zjwfCUzsv2&#10;nBYyEVk7PIzlx/pLZTmlTenWt4lMKrcOOagZlM9nhowXILvMWVjnA2b0EEepbLy1rUwqDcGx/wDz&#10;CyXsdlGTkL+w8Z+FQeIZPdlSAxu7KOfAjj/tBV2NNJe2C2BAFcfycY3kxpzwXV1pPHmovF/2s5Ns&#10;ZsBZ6DyYnakMOIdqGSfeXAMXLWMuJ4SMmAJ/qLftqg8cxfRxg+ENcxuPvq9U5fRbj0Hn2ad9rkAe&#10;YXIyKtzQeBHph40BmA12iDmHGkbC5H2lUbEMepcKvVAjPdiAg5a8x9gcw7NqeVG8tekM3qsZCYzL&#10;+av2sOcvLR/y+ge0cgVer5H95le0d/acgQaRt2xh5+n01DqyYDcub1+5GRB6XmFlz7hFz6Utak2n&#10;OVcWRvJyNr8fxVambgn7ZEzvBA8YCkuKZvhAtscYEZK6Sqtg5KajTpWQcY8H8NXBwNtAMEAeNYRI&#10;3kxc+zQA3e51Fo47kBABjBnJzFwicY2FKsYdOmbak5j24Sccc2A2g1IBi1Ce+s9Z+x/P012xWFFi&#10;7OO5gBcjGuS3EjcwOd5NwXeWv6I5SzKp0X+08x5mxjYzbPzHXWyvWlLGCBaE4kYzEBBGqrsnGPcs&#10;Ea055Ly8flrkv/5g+s66F/7PQcT7SKHKzmJ4/wCyj1FhrxxZHgv3F1dtg5eAP4i5FmHMxxnyD8r3&#10;17RhXNancPKs+hS27ZuVB3DOWP1REW8SueDeTqeTXy/YW37C5joueWSMW0Gn0l2BTdNtjEAGDktx&#10;XCLLzLlL7g/l9Fple1CXjgkOB+Ao4Ccxee7iaMmxH0H6a9DvWIqAYZCePv3dNeVI2bly9PGtTljc&#10;URc2u3SZvGqeBbNQbgbZl9TmLDeAmBbxRcv9iB9W5+wugccYkMPHg4+vzEBrAZDDBzUSeM8Dn3Bq&#10;HOJhgGDGBAGYuJWO3n40pe4Gz4+NXAk8vDwWLapLgYzEwcyBJc+zbEXEx5PMY8ECZG8LAPHAlNLc&#10;A8iGt25DKKhRbQPOHhIGx4IOC0rVJ2Y4GzGCPnaVv9tUknL98iPDeOTPcEGnqiEP3MCeOSa1tQIS&#10;CdHbBP8A2W65tLmN48I8mN6PgGK6tOryqGUD2a6+cghNhrHyOBwDwd8isT2Qc4GjGSN6COPqFuqH&#10;PB3nJ1MG8HG50QctDSTj2lWGWQ3DMkYkNb2++iRHGMmdVY5FQLLS4I244EhvO5AgQHeMmBHbY7eR&#10;AFqk7e8TOe3ANGLHgOq2zyNvfV2pduONyCAx8iieaSDVKbosjyxvJ7cHU879ldvbO2dHsG2ALFqP&#10;pXCYMapOzvZ3qdpTU9uPpjF/iVwrypKUp5kcIWIr3N/bXiOfyfXN6dcjj/2HreFhdCrqGGM7WJxK&#10;TTGy2tYB9QX8qytxtEI2bHDGC5ATljV8pfZ+SqpiAz/2NkPmELkjjxrYP+F8lmXscnpy5b/tPvrZ&#10;RMx8Lp47PeIeilztz4Tz9nDxyZ6Aznj8vwJVBIxts/Lj6iu23Cj5jTD1i2eAEOPmaSz1wMhm2txk&#10;XoWMcpirF/Cef5NHTNkLYMjcYB4A8ae3N7GNHqPl4478EfT5isk0IPdj+DqE8aPOCnZKfK5puGeD&#10;jIjzOpHts5lnry5HkVwIRyGU4IACHcXyYlLREJxW5xWjmMayuaTTeSY0YnAyQZI0B3Mi04UJSu2R&#10;Oe5gCIdWOTsxGsY0NJL8CsjdxufAqHOJDpYdLyFhLmMEb4t4izk53FyyF7kIVVPtB6brp5uMkfAu&#10;N4YrdNfFj/E3ust7aDTpfS8xckyPhJmYU/OoOO0idPzVy0/EVjmGcf8AeXVAl8tbtw2qE1FJZyty&#10;EeOMCh1BIyGbY7FtaFL2bmNseOMBcCh1YMgWV6PprZTN3SN0LaMTGOyjDfl441DGTGTAiThuULY8&#10;fctLobzDA9sb96APcHzCLVJxMGxvY2xxWW6wEjggR44D8xWSR3HNjHppzkkdwYJUBLmfgWnbO60F&#10;J3J3kHGsBmjgdzBAtO2Z0f22559sI0nJ1VbnwlsO23bNOcNyVO53x+e3Bd5a7S2XvJKH2YNpxAMX&#10;Ltf4lyjOJe2lthmE9wyZZuJjJ88F0f0lyOTxislErW86iFNbCaQ/WA3KCfH3YAvwlVaHGOBzvJj/&#10;AIaqtYTQkbnG5PnuqZS9UNg5INSNdDCT00WOsxZrupbYd1EZjf04fBzrXLXBNUS9zA5P4129sznD&#10;1+yP8NYntIpcbbfozacY7qcl+1uCKbTjmYWw8fGkzHvKVQM9T6iZp8hAkQ7tWGWHmbMcBFqlNsxt&#10;rEcf6aremiTj39NYrnWgnaLJUE8HH92VJHOJjGTAjBB4x++nrYw/OTykJSrzCi4AzCaTEzbHHqKh&#10;uJo5uZ9RXxwMkGQxxJmYDZcHM/nWolKl+QBW2bxsYeCM9tDXjPG50T3EHnDccHJ04FVW8wcwLTpr&#10;7Yi4MTRm5VV3ggVZO3CR8aDvCDMnpFBhnPO4r43HeFejWYjHjJkWzStn/V2PuDSHn5QEqfng2bnH&#10;GukKXqCbPGXPtwLlFm41DxwAWwUnPHMDY+M4sfKGNROSOca1u7KBzjcnzrpDZmMcbljHpDg6a4/o&#10;8ZHkxz+au0qbl44BgNfuQdO0i7ywSg66Z7QLIgS2W6hicxZXtU2XvXmsYBXFwQtQX+JaFQ8n3Ntv&#10;KshKsZRkzn+GnJcqMWpScTy+gyB/DV2byvdiZ+BaRtEISBteg04CFVDeNyNiA6kae51o8p9UNyPM&#10;4QW4BrH6kbjg9jv8u0Qi2aaEJvOCM+RZjVErctnOPVwEEL/uXwDK5OzHGTzIOUtUp9mOBze7ip7e&#10;n3NwFng1bitUrbjNfDB5S5PNYzqTUS+o6Kk5BtmwMfAlPHDbdgQQH5hVhricPd9s79c+l31ZJo4E&#10;zbHjj1I7Wn8/vLi8ZyNU2xhb1pQ6oeEgcnsvrarbh4MxJUG/bg6hCokSYPXJDmsCs2rvKWJ9oXpi&#10;+jMxyD5Y/fXo8KEZbnHVHajIMuwBtENd07q5d2gDFvp4/wAQiMS8m5y7GYFy4g9WE3weCA+TlK1O&#10;0Jc4wGYTAkA8EGpGRVtuMkZFpziVtoG16PU6aoY5oPgg4EOIAxL5fjV8kbxs5JZg/TEsTmk8cx6N&#10;/InpXUhGf3b9RIqcfXOOxngxhl1kOnb6izEg2wc8epGrhQbMbyUncm1I1Q548bMyYI+NPhO2T4Z7&#10;NJw5ckPBftwEQdu4bBc50NmE0xuTx9xVsm8mJjVtJGdLUXOGXGY+S7d1VoU42qS5sOywBcjXKMvl&#10;72Nb9QdJy4JL0yu6fTtJPReYwcm4Unkc+qRzesXFfJXsrqNs5+4ibweYTItIHWlltZYAay9t++rJ&#10;ScrmNVOcAd6cQD6hOBW7v0C5JWx0vuw8F8pNLzE8TZu9ncu0WPLW/SPZfLmxPbzlcR/uLYJH2cwJ&#10;gCDl/uLLdNUppag4Plext62/sNu51LSDzzZ+5bZIwczqWl28ScMguTmeHEOD/AlNNtlHy2UnwXSR&#10;k5YyCyI9c7v4cdelR5v/APDOYmJo8HKue+rtTezeUy2Y4DHuR9REqo2oTaZExh04CF5Y/AqeQjm3&#10;j1U+bNa39JIdON2bZsTG24LuorsRw2jbAjg47XLXOtH1AOCXHgjOrIzmDm5gv8xeSZmFY3cO5xmT&#10;2iHUkrbWzxmXH803bfT4OBbxXg3tvn8xc3zCXkgJ766Dl/aV+IMXMutLU4mBIG2CBASVQ5gUNw4c&#10;hHgVPeDJAPItqhTDFeWT7aY3oIIF0BS043kntx7nljXOez+n8c2xm4F1ENwygbHvfhrh+cIqePbW&#10;dBgLe4bRHtPlzQYIIOAfTVNmNUOZ3fjCBYq/eDcuAwNgW7fMW+bJ6XHOyADG+twD5i85i8vxIrNG&#10;fx1Ot9ZubtmA1pQ7mAm8uT5ycu2ocnZkbe0mB+J4168s9ilJlbAsyreHNrmFXmptwkc6lrnAYFsN&#10;21bXu+FSqTErOfmQ69xZzTtUnm8kBBHxrHxjJGPOe3cRKrG7mOY4I+NGJPS+NtecroUp6ZR59Mda&#10;0qo/AH9REhj3bj40eePGzDIHj+Kq2QmPWj4EXWnwJNxuXhUYeSsgW2CM4hwDVbZ1ISPJBwJmYPCG&#10;yITcBDZzQgSYINRWTtRsHPG+Le+EgI5HgzxnQdwzGrXJFnXWzOoKcZjvGOXH01s002kbyPAzlRcH&#10;UIuIdm8jcv3uCBdIPN9Ztgby+5flLn+i3e+WJc4ekdaYJ8CN+xyD5g1s20Dao27OstgXAkXGc8qi&#10;y5xwfhplvPJi/wDkVvRb1gnrGl2lZMb32nTj+Kt+perCNnIAwHydRcokcYG2P+Ij1P1pgyOdT4iy&#10;+YIVihyXHp97E5bZOPzFie1SRkbMjxhOg+zepBzIuC/cQ3aJUBI3NnuLx3CoyHrWs65E1TFHHM4n&#10;Dlm9PAj0rnA3lhMuKbczKY7sEBXEZNMYxLrTZn6u7ZhYeT49vqbkL/FEvfKVLVYw4tyLWj2yvZuS&#10;fa1jJ5i6ib7M5TLW39ZHz9O2rVJ3GBtucqAJvByriZmFBuY3J43J7ii602UwnHK9aTSj5IQ/ZtHC&#10;eG5u8vVhtSV5Vc1zxzXc4PLFkW8bYKLGwzhXE80mgw34P94Fal3Uq/MY2aS1QzOCEjIfeX1zzE9T&#10;8v3kh8F3TWb9qYyAWqSOpBtmx4PM5at7RloIdWPCQNgB/vFkrwg41p1SXHIwQRrJZhK8BU8uLVT+&#10;7XQRxq1TSpMHJBbgVVZzAbMgMAEHmjghiY1F3SztD00nBDNs5+qho5hZyX0BcEJBxqkzCYfkTuiI&#10;nOOkJPOJDA2zn1vLVw7QZGsRtmIiW+YuM27gkee+tClbxzbwQaii6NqvPIusaaFPHBHOePTg+EqS&#10;3l+BznVkgQF44HwLUSONCp/do88Z7cCPTR4y0MD65AsllYxIw4ZktnNAC3ANIpH3Cnk4GFzeMqHM&#10;Kk3x7jDpwKtzyaEclwR9NXbZnSbl49vGBoj5ifSINao+jxwS7fHgLhnH3Yf+JB6kZy4JLMB8/UIt&#10;CqScEC2OaO7qaTYawHs+8Q5jITcUFqk8wZM8kALkf+NEqfzkvOT21Dk7MZnKuzii3LYe8huk3jyk&#10;U2gkhzBuMzbA24CfvqG3lbmCwY2nB5au0rl7lnYNHKrkDfzVQ6wqRsZ6eODg6Y0hyRh0hsv3aSEB&#10;NTHESMZeX3F2Y49ZCXBkFkJ9ZxzPcXCtJzSXQSkEcZ7ie/4kNgzEEbYArLf/AJlYtNu4RuTaWSuJ&#10;49nDIEcem1IXTH348Cz1vOG0bkEHM/wKn1ZtAcz6YnNy4P5IPdWtbM6XZOWwHLzTgbi5i2nP2twe&#10;kodaPHr+dMZVAcu6kKLT9+NaFtUpvs2SggjOUkambL6gkrCuHzl+ARI7Rd2+dXDbY8G53GBsC4Zw&#10;X/SnQpquqr/KIcU+YOOx6LYhg07grel7/UWMs3GDylsG0Qe5yUEBj6xBCt/sLAWcwSZvaE9suwyY&#10;M8f8VMvHGAmf+Kg43hO4mSPCRkx6XxFElIkeb5CeWjw5hjyeWhre7GPHBxpkg1QIpNCZ+ONPN294&#10;mf8AirNyEJwQdNHpfMCQcf8AeqdyQeapu4wjwR/xFSakcD10NeVAS50uUq24mhDZ40m8UM3B+RzF&#10;VZgMcH4ambwS5nup7j49OBOJ7ihuLkfB1EyNn4FanEvJcTzdmPuKwLiHLx4Bo83JgIBPDZ+BTNzJ&#10;oQRr7SRhJmzHAPPpx/7zJlwMkZMHM+mjDOXkj4+NGGYx6EfMShhnpGbng8xQ+y/HxrVCDGEeCxzC&#10;6azecTAkeRNuNAD74SPRg1EnDPHx9NTG7PAPOpg294uC/bgSie4oZG7k2SBHpXQ47mstPHuzMeiC&#10;58RBt8J9RfEu+mP60ZHI20HBqW1DcSMZuPykeHMG0A8cChvJxjyQIvBLgb2eOAaD8bnAj3aA7eDl&#10;/EQFw4JHfsqLulpdmbxsEeBEhzAn6azFmMhiYFuUnke5tscflaadTUQ7QN3x7Hx3dRQ94JHk/URh&#10;5NB3eRcQHtgdzBB9JUCSZbIEePy+ndVVeTRzARGHFQDMPAs9mE0HcwQKdzgSmwPEHeHk6ip7in3J&#10;iIkOcEgHjgRKXuHsbm9GC3AoutcaaU1D0nkbY3HwDRJxL21w8cGpAiQ7cGSBQ3jyzfjg41ake6bb&#10;tgfdxwEBHftqyN3BLeRUNw4KZyDqLSJXLyR54+mkvEpRadXDIMw8EH6aUvb4yeWhpMmdGZXMBwEB&#10;041/GznN7nAf1QksbMZOOPylEmJB/wDpp52QkGtAg7yAjnPGsbTcbYahEeDblyf3iAboVsTIrJ1A&#10;wKWNvj41cqRqoiosM3mDgZm2CPTj/cVJt+04I1szyVkMPzFm/wBm3LYmP8S2RdzgMyr22GLkoTi1&#10;S9ngbKySd4OPRjQFmQbMdmPT8tMjcDgIDAtKZjFSW2LIutrNauD4OXGqfUkvbRjBGg4545gbKnzx&#10;4SPrqJ0KWI61JnE8JZcY4EhOBmJgj40xOICueNMytmWPg4xrW0VsmZ5pqlP8vBGrsORuQ+2MOMf7&#10;6yuVuHLYmtp9RblJ5hebc8WNYb8k6M06BCUtUHpPNBztseOxbN1BpmYOBQf9RUOcTDdnO+NuPqDV&#10;23htNWW8ttSAguWum/EqsEodXtg3tQcGS/zE8znBA5IFmM0I9bOcCMU+4vZI1qwQ64slQOL2eDT/&#10;AMapNvoxgyEVqnBCbtggUMjdzoRx+VqCXWQnbId0pNcUeOcSU7Y2pH0yLkuR0u9YTE4YLuMepprt&#10;6cON2bHNy47S4/eVgOTza8a7g5RPHgXQ4XJ/iFnCczJV3DeOy6nqGnDwQMSkjb9TJwIPRdHjZtsb&#10;y6OPyyCVbpPbYSWvcEn+6k5i0KvJfOnjIEyYAL7R959xbTrW9vaI+X803/cDZhWEtkhMBj2/pKtv&#10;NskggbHgjY3LnUQFvsjI5GAzk/M81bBI9idDuZKeN+Ao3XT1VlzUwI3ckcZ2jky2q/Eeieb9aOGz&#10;mYnMHgIlRbwcb3BGtO2qUW2lUxwBBbgWAuBkbOV1EJ1qts8kubGlnpk3ngzU4DBqRjXENeaz0/gQ&#10;eR7QJjKiWb+RadJ5e2nzJ8Y2nH5ixUYzob2HQOmtySv7TB6bJZegXpxszG5fy7HGC4vN8bPc5jgj&#10;6ZV6rbB5oMLIGDqCUXNmUqiWHXcjJsU8Z3zcHOCPqLTpOS8PGhu0SVtnhAGDax/DQ2l3BYB4IOAf&#10;xV5v1qpKrD0CEiouzPWUy5uw+fb+ohrhxZJeg6irc8nDaNtgUXdLJvaJkwITecF/IhpHmPPpY0HZ&#10;kHbxrPXlSDgJgg4+araTk3OSstU02oEkLmzGC5B1Bl4Fw5tokbLtHtWWgtgJ0/AtrqCeDfkz8fTW&#10;J7RJgOBtg767Tl9NR5jzBNsMxk+7XPqLpCj5WOalA28zSXK8vGQI73cXUWzeaD3kGA9s3KGRd32j&#10;n0BieUONg5wB5wy3U9TdQPZJOmL+A/VtEuLrraRRcuglMqmrbUjeC1CC8cCp7yjx1hKd5ZyrdzNy&#10;6n+pROqkqLUpqbYsvk42iSB+yBHBprFHG1tkwJZjPbg6aySoNmdT2rzY+8BWezDZXPjcfGvGNOQI&#10;lu7OPR/XOVYqxaDfpptolJm3s3H5ZCqht6wJUJMAdPprDZfsnqeNzZ3EpIyK4yvZ/WFKvQPI5G6H&#10;B9NbWnKWPhK+zv3SK/KsbZIR7puU4otkaQnDGDPaXEDOV7tMThj4BrsdptPbmbbsYG7x2uoubpwM&#10;Zps+cwearv2d+sFOkLeYvNnSNUhiwPMGenjCr5s/rjdshummZO3GaxBH01Q6wlfZT28Hkk1F6Lk8&#10;YqSo4uFNatp3UOtGzllgRim5pLploxnEM/T99cNyetMYweNadJ6kxjx9/wCEvPncs17Z2ieYC17V&#10;JBjc4FytUEjKEeOBd+SuTjnEux8tY/UlFjgvwRgzqPGPdjW6KH5OF1O4cu0vUBAkwRnXZlN1gRyy&#10;A8Ce3H1FxzVFP9lOb3cIr5QdSD+7OQaJF6clypKbFnCU9M6s7Sqzs6vKcPg05gzFd1e+uFXDPA5P&#10;gBkXZlBuGwXuCDgcCt/tqt7TKHGwcgmQQZCF1E5O0fTJaLmBGw8HlrQqkZ4GzGOA5SQEEpkrk7Yz&#10;IHTSmFuAYA2PprkW/izrEdoqsvlZIL8fxVp1HkJvPPz9MapLOcOYHIA7jc1Vv0jpMbke8hPntJOT&#10;yaoytwfjIXU9s06XtyTJte75NMiPM5G5loz6GdQ6bmhGGSPUgV2eOGxs4T/UGvJOYMnWrbPSMZC+&#10;oUMkvx50ySRjCPBzIBq4EGPjgStjjHgj4F4u7Myrazs0QkgEbBtGPBGs9qSTjgJjWqPGbkIwGg4x&#10;qk1BbeDwQaca1MNcqVYR5LtGJ/dif3auFP0+QxDvwntxj6fuIPUAyMxgvA5nMGsrcbQOzXOQ5bN3&#10;/eJf0Ry/uds8qzW13APtobkmTm9HxrBxkHGy98a2baZMPZgPINSAgtS0uUe3Mblemwraazzd3dNg&#10;odvgJjj4F1pTc86MepBzVkuy+lyxsgOe4RbZL6Ts54OpzF5/n3KY09OwuMatQNIPdiXgnKP6RVaq&#10;frB6wc4DagXHMuIPUEnIzsGsZOog45gOC+GDg8tYqd0tdtGhzC3A5fB7K5mqO2oTeaTEw8FgQ4Pz&#10;p6l5heHgNqQfyLQm7McHBweYrUuqE0KYY/vDkJLJj8vqERJm8wDzpVA3IGY5OP8A1qY3cfSJyirT&#10;64ipMlqRwM02xxnWnS+YE4OYs9rAmCYg+IXTVqGMbkYI4D/Dtom7qhMLacWp4THkjUMhCNrEfLg6&#10;amSdmQxMF+5bVqmErGaUnwAzj6a4ztNOn7oH7cHBYgTxJpgGePudQize2TXx9MqQ25ICYNX4a30Q&#10;g3mmhfaBtHYgMC3c/Onu0NT3LXMWekb4Bggg07fTTzd5j+cl1PckRe1RoTh5jz3xcpPDbicjwQfh&#10;rPXDgkGeBTJPOMHO09LTUToRaibvbgYcOHMBMfMTzgfsx44wZOakNwP9PST1sbkeCBRUm0h5le76&#10;mPzEel5BR5I0tzs5O50/2O8nrmpg8xdcg5iaPbQG7ZzLjh5cdpeYM0b4HvuXV6fVJ7SM8YV5v1gM&#10;ktmz6CNbWL2mnm/MANHON29mv3ILqhvHl4gENb2zEwIaQZFuGAXxwTeckfGjEvcE3Y4e+NUPeCuc&#10;8C2Cn5eNyyfR98Yl+Hp2hyDYKTZ9qsgeO0makkbk1gNjP5iuGyuTjeS4Fnp/zreG9L7ySyYHMFpr&#10;zKa7ppZ6PChWqOD3lFvYHuQCRGbmVEweYu0nlN4yHgjY3Ix8sixPapT9kbE0YLcZNJaeF5mUyV05&#10;i5Pl+pVizMZO48F1Xxm4xjweZy1nrPRJjjuq1StwQxPplXoNxzFIYqiV7+9Ymc6kBBWtJU+sKTG2&#10;3GNhwEWtM2d6xH5aqteONzHKv1Um8Q5NRkpG5DE0dOO1aIlJ6XcwEx/qK1EZ3pcBz37qPUW3IZye&#10;Dyxaiy3ONpKUgGkxttcPfbluDItap+k3LmYypzADOqTI5fjnz6CDTgJprsbZ3L2QR+/dXGczczeq&#10;FWHUcv4VM05LqSl3LasMdi3cSrCj3JmR4zcAxfnXV1cSds/JkBn+Gs3k8rcmZHC5u4Fl4znnrYlg&#10;6ZyypbazglnJ21w8Eap7eX4CYFuVYSPcJieBZ64l/tp4Ar0HGZOw4uZCK2OX4yIk3eOWdiOBPdlu&#10;QucaMacdjwEWzclpFS5ZapPWjnv8A1ZCTzHorJXEvJATIrVJ2bl5YwcazPUsTuFqMnL7Yy83lsTO&#10;vSDYvVDKfUx2bBaJbFqDXHMvosbkgAvD2/wl1Rs/2ZsqeegmrOalJB1G3+pPuiVF1Din1RSeN6Bm&#10;bTguq1bP5OOTkO2gBbuXVs0wZsnJN5DaJANVuVy8kbk7kPTLy1z2aye1WbOFhFbmlNkje44D9XmK&#10;yOB6eOxnVql7zUPHGmXAyQDzgycq5a768RdmbW1no6IWyUNxy8HL6ip5HGPj/wB+Fac8k94eDlrP&#10;ZgzIFt5ltRXqaJckrZHGPP3OokztxlzoP2pqWfip4dyAgFppSRXBh5K7wzx2M5FSZ5TeAeD9T3Fo&#10;UveDj409PBl3LB3EJzTVA6Epqjj95K92c8j9VMvKfGZXGatiOegVO02Pufpr0hOZ8FWHI9Humbt5&#10;GMJMgOqtskdLsngwRuQf4Favs2M3Ba1FZJfT9nj/AE1i5PmC1Xf941IWFqaWqX7kzZWQgtwK1S+e&#10;DgHj5kBFnzthg40RlZNPOe5cXn6ZjbdzU6YuE8qSyPBADIuOdqEwI84+O6uhBzAjNzgNqBJ+4udd&#10;rDfdnoI4D3IPMXpnLNVsc5PmBzagDJxjDx2vppl5K3JtaBGBtx7kCODjtKydnl7O8y2vVUnm7jDZ&#10;4N7BkNwLnuoDkbOTrqKcPPZscYMn765eq8g43ORasf79DLf9wRo945jc5ONdgSeePd2wGOuS6HZ6&#10;mNdFOJoSNkCAIF8mpBLx6aEbRkwKqjZkge44NOMiDk32AmPmK4U+8G/eg8d0Sid2i5O60U0lb2PO&#10;npfK98+ddUN9n+/sj7tdx6umodJ7PyQOWOMGsNc8jNKWdN+77WnPbxuRg2vLH6gbjjJjD1NW2u2N&#10;slPtmcux+WuFSN8D0/gWpjJnU7hmZqF0zazYNl9yN6xs866ulqsG9Zj1gZFyvQbgsD0Bg8Yyr0a2&#10;oS+9JQRx8doRB/OsvJzKpcc6HGQrcfIOSyVIT6dzpqk6TlznPbuK1TTdoM8YLatWzejxz5yfH011&#10;CaTkU94PVJJxS2mDwNj9JcBkmhGznAbgXo1tEocjBlo6mlqeBeeM8ZjjJ76xMZVbINPM2/Zxr7QD&#10;Qwk4Hc9xASM9RTCW7ecC2qTAGXkwH3EHJNCIQ/cauRMDcKigjHt8JGrIzzjVPt41apWPTVGoGnUW&#10;3xlPgPnWnU/K3u8ggg4NVZvR7PGM5vLW5N3hJOXHHqBcaqmuLCkzyTklowGj1ICKkuBjuXoOn01s&#10;1STQc4ZAggBbjurH+y3PaODv3Ui4EjzPco3oMenARAasZ2SIbMCEbPUYI47SbeZGvgGV7mQ2dTGb&#10;jUxo9Kx6mBPDZj3n6i0BFJamYxx8ashBtreAPU8xDRydzbBgVkbysdrHy4x8xYbnG0lJQ5o3LGnp&#10;HJyGLgWtMxjM5PBGDJa01cJHT42xL1hZjsnUaaMYlphs8o9yw41Q2cw3ZyukK09psBDxj6YlzTOJ&#10;W5bOccYE6FN6kimpqbtmkMyDczEEcHUW2OJWOAns3HaWP0OzI5egxrqh5T+DPBweWnzds63l/GWq&#10;sBsvGOZMjhMC2YYlzfWEwwPT4wdVdONybsyfYwZ264/rB5vL19B8VQwe6Rczf4dZdtm+jMTmZ+Uu&#10;3pOPttkfHaHH/IuddidPj3JiaxzC6i607HGEl5t1Omn5p26ddhcNXAOddsBGxnrGAwOWK2QffVPk&#10;8rwS4FnUgJ01oXrCSvA2kbzvk0lntJzTGM7P/l/hKJG6o5H8NkH2BgjMgS+4REpONya/BYLuo9Ul&#10;tEnDwcAwRxgyKY4rBtLZ0AzYG8NXgrRBj8CfSJm5NRDnk0pzs4Bgn1uWRcuzy3vINC3HdRKtJgyb&#10;OX0AbupqDUOj6fmNSPQYNS2tPGJ8w5FNslp0JL3GBkDX6ShuHmPjOq3WDwYXOAPTLaVbbzS8PJdS&#10;HXNNTtNNsp+qNwHkUyeVo5f2PAqfTbPfyADABaEOg8BAYAXNVclk0q7jPiOuhWs2/lBrNw9eNvMj&#10;u6imTyTvQ60Bxaa2Z5S/ZTLR4CKhjmBH7az5fMXCTMm3uLOm6JXbYcr1pI3rb2nuEVPGzcxsnzny&#10;12xOJGyNLsBgCwLDa0o/s2XPngT3AuF1HKfM3WqrZ8RzOZwvTbizmNmQnaII4ActbA8ZzGC+8DwW&#10;ul4FW6LZjuANYudJaE3nA45TZeXcG9WhEF3PEvTfKPPCHS9SOZU9YwPPbGt0RbfzrTtrk4kr+Qgf&#10;sOc4LactidzBwxLASTAYan3Nzpwfdv8AuWqbQJfZGdnHqW9IbkaS5JQkGs25Nyxrfnk43mnGN4Gc&#10;Ylg9NvB7tZj8r99ao4eDCywQaa5hyTrUuMHmEnHAQ+h1bitUjmDZmPHB1OYNKcE5/TVVpt5gvh8x&#10;OhOa3uETto6ik8rE8baOp1RqG4uM5sxcxn/8sRWSjyYGx4w8Hl++qTUjMc1G+gCe2YeqNR3bxqU7&#10;J1RS88IEYIILWAhVMqhwQzI4bFuNvqD+dYns3rgcclBA5PnHpLWiON8ZH5uPmrmJvdOghbqgOzng&#10;3Mpxh47SoZG+AYI4wczqWkBk84IzI+Z/FujWnNx3hggj8rlrLyeT6JVjC6EnqTDaok44y4O+sHmD&#10;MtzAbj5S7MrCmybtkXLswkd4t6C7jSeX+ZVTu28hzWFasrdHkxkPBH5qskwkZDcn9NDaPk7nfT49&#10;PVWwMx+24I9OBd1NzVRz8LGWqOUa4k95yDHp3Fs1B02ygpg8Hblt0TpolMKDczWowBbcHNIhtYM2&#10;0hrAEAQXIB8z3112Mm2xY5y+TTW02Ak0m0klO7PHxSMrWmRcfuCb49xx9R1zF2ZUlUMmw2LYN0jV&#10;wLq9yNcZ1ZKyM5seMPJI6TnEae8ehDNnucuB+EmXDjvwcCJS9uQzJjjP0kHI3KEmfg6i/lDJZNWr&#10;nn9BJTshgjMbkgI1dpWzwDswKny9wMI8caPdqFgHeg6a5F2Zl2mzSkJVI4GzHejtLj+sJgJzNjmC&#10;fl8wa0LahtYIaXbtzI1yK4nmpj8xe6/s/wAY2q9h5lzZmrW1rL5Kx9qzEEEfGPVIu0qLpdszZA6k&#10;a5p2Hs7zk7kwOZatrrpm4GzbXoOAii55ybWN6dZ0HJkOpVjAbVFWDZjswaa5j2yPBv6c3mDpl1Fq&#10;lQNyP3OTg1RLH9pknI2ph9Hy4LqzMLjFRmwGfN6ZdzA5rIr/AMpgMwk43khYxwcYy6izfsskbbGj&#10;EvmBINE13ATSWnOGY2zbdowW7nUX9EJceEvOY5hkHggRKRtxxjvR8Cskwlfsx4OsNVWV6N/wWlqG&#10;ab9snI2eTaVNjcF3TXRVcTBlTzKzHpxkXDdLzR6wJeg6aMVRWBZqTBAe5b5a4rJ8vtkz47Oo2jpo&#10;Wa6aJX0/vFVqB4SC/B3OYqTjGnppNMeSNXyg6HczIZ3nRGuo7SjFSnqS+UXVE1k5AQMHxRhJzFdp&#10;43HAQ+Pqf40qLZy7dj75aGplcUnjsGgfaKQ6kKTAWcv/AK2wQdQq9Ytm9YDZy4Dbl2xLzfkdN45i&#10;CDmaq7woej3oR44wW4yaVxcxzMlUmJuHW8s2q7ZsEjrDtK/HGDl6SxnbpNBmZMQhBkGURFuUvkbZ&#10;mPJqXCqh7QKXE/lz6P8AFXhSJsWNlbPlPVZqHNx9ZmMrI5NJQG5kA0YlFSY24I49O301T9n8wZOW&#10;RwwHuW0YJKx2zmg041Rk8WpjZBlwn7Udizf3E4xtgGUSkJ4OIZ4I/NWd74Ps6zGflrOZBP8AdieX&#10;q8xeXcPLHimTwfx019h1vrmpsc7YewYx51TZpL8bkBrHVVQHWTeOxBeVpbzgcZALCxEJ8J2njoaj&#10;pqWHnl63GyscnenfhBbC81P2157S/Rer2T9bBx2lTDHADOMq8ixygkcxwfFX9r/szzLZ2J3D+d+e&#10;YalZDbOm6bcE3IBl0VT9cNm0hOGwXGslpei3raSnjcgyE5amTRmQLIEHWXSuqac9vLKrVjPeSAwa&#10;kZC9JZK4lZI3J4Fp0rbk3kEcfTKkzZjM5ffqovqH0WlPmjcgRgx8CmDbkctgQQKHUE0I5c4I9OAa&#10;Gy+YYOA/STkiHhhvvLNzjv211dsvmnaUus8sw/34FzGznA3j0EcHlWyLvzYvsreydkdy5/tmoP5F&#10;yPOcxSom4ddyljGyW2L+EQ54TecEB+WrV2huA98NweWr44ptsG/HGDJ5iwfaBUjILKzAcWP/AALy&#10;tH2nbWd277NuMNycOG1uVdSP4atW+DjICAIFyvs/rQcY8Bj3N35a3gc8ZbsA0B865+ZhZatthpws&#10;mpm4XwbfHfwKnuJo5C5vNtOMYraVPzgcb08d/P5ZVZJo3ZQSk+O1zVCmE2M0tc9TVGMj2wTaVPTt&#10;n/tEAxLcqfrCXTseODUjGK6sHJJ5A536OM9y2UXV41dqbbiZvcEHBy/2F/QeFSpajxfJ906Q+ycp&#10;cjvLGakocTZz0v8AGtgbvCbtkWP1RNCRkP4LWotpzyJBidSSNtGQ8cfTUyl27a4fHpoPUA3Mef8A&#10;hpSd45gJnXmPOabIr7Du+X31uNnuDDnjR1vNMeSBY1MJrjvRwH5iYl9SECTBHwL+ZdcKxij01E03&#10;NxFgJjQdxOx2wB5dtVsc7vZ/M5aGuM6XD0kq29XaljqmjryoMHw0I+0eO/4+mhrtgWPjQcjQcAwR&#10;+BbCIaPAzHucEn841M/4itUjnBDcCzEjdxHYjg6aPyAhIB5OBUTYKqBKXNuNwGS8M8CDvGer7iiS&#10;yZ6mDlq66ZuvkWelFijTK3LxkjJgj4xq7N2eMYIENbsx9xGB218S7pm1sH0hJvbbEwdxUmcOHLwl&#10;kPGrI4GWMeBOS1iIGeBW6czKW0NcbowqNN7LxBe7455y0EkjF1kXBGn/AEejGT6at/eCVJJ+jUrU&#10;/RjstsEHT8pVWaTQbZzgDwdRHnDjAQH8T/tVbnjcWvZ1F0+M3O4ZswPM5oMzY+DqKhzhxeHjMDOp&#10;jNnZsaFyBMzBmSP5CLtIT6mmBNTaow2YXYyHZx9TUuER6VuBwEsmBnGJHppIxmHjg01SakbkgJj7&#10;/wDvhXdJdacU5NQYZkbRucEAFcGbcfB94N5az1wNzAMEcHU/cWhMyEgbAg5lxWpIjDdpAydkzzpw&#10;OOmuUaXl5AzG8bp9NdsbYJG9jbY4/NEUY1icwpMbC/HzIyWl08J1STFci1oeb0nJXgwQQHFjtanz&#10;q+SOR9mj5GQeksTlcvI/mwI4wczyuBdIM5O5CPW4FyXMHMClbbDoMLjGs3APL/64e3oNOBbxSdP+&#10;xY4+O71VQ5fI2zN6CODTgtLWmcwxiBAvMeYOZlRju8ZhW+YGPZoMimMIxhICOPpqGMmNJwTAuLRz&#10;Aq2w610IZnhMDk8cHUQEYyGJyPqK1ONZMAgwZEjNc27QmFjKiI3Z6eCNB5ozwcGorH1E5D6YO8uL&#10;xfMDmt3DYqMul8vwZ/MKnpgzHAMGAGRacRuO2qfNBj1412kKapnbMdyTMdzsuccCenk09iPB/vAk&#10;SYEgJgjOIcCzetJ4SDRg5JF2mFxjWy49hyOTmqUo5prCoCs6j9xWpvMCGbY7FuMflFWezxn/AFiD&#10;x/FV2ldyBt5i98TCqUeY9bul8JMBth3tLGNMzxwR+5z6aU8cNo2WOA/MEqT9pG0Y8+nGPzVy+ZT+&#10;HYRzJrVCIzI2LZg/7FqlPs8A8iyuXkI5egjj1I7txb9T47w8/wCIuZzTtrcOg5fRaTB0+NyPPxoa&#10;SRkgEfGco/MWkNx2W2CDgUMgxRj8z4a839ZuUeg9Ekxm25NksZxi/b/ZTw2cxDk79q0tmk420D08&#10;djpKZONyZjA55cBFqQuYFdugHYbasMBZycm5ZwZ0YpeTj3kEcfBzRrSHkvHMiAwHtwE1VSa0bkk7&#10;nRBn+qibNsbt/EZnRVbhVdpErbQNr0Gnq6izen5eOAZ3JgW4B/zq+SuTzGcZI9SNGK4bkbDAwCx/&#10;SXoPL7umi7hz2TRbuGVzCYEC5AaPTjVqkdcEYOc/9o1CKhzSTkbFwRnuQdRMuJW5jbY4AXLiQ7Jx&#10;JJElLoxfJg8ZOR5OTzVmJGbY1/4mkiUvbuY22cH6qJSumycF/Oorqh28wepdmTeQQB4Lq7qp/O2B&#10;BB5S51pOm8A95j/DXRUrGNtYwHydNclzBNtO75fhVFwtjjHZVVZ03gJu3cGrVbx8CmN+YvN0Papp&#10;3TkpaMjkbZtkgWe1o3E8bHbR8BBK+EcE3k+O6qTUnLPjOuhxbt6OwzJvaOCakkftp4L+Rc91IzGH&#10;Jq4+auzK4cDgJj0urcXJdYTwZmxw2M91f0ryxNtUeFZ9NRlZB2c6uzMhDDBHBx6qp8vI2c8fH8Va&#10;E4JZHgDwDErc1/E5APDZkjHjcnyeWJUmeZMkHAprNw5N+Gg7ki5pLW6NPrngGC5HwAyJggBuXIFN&#10;gOXuIvTbPeZiCBbKneAlCLTWmcrGwHu0eoiRJhuYzwcxJ4zHvOCM/wARaQzoNlMh5NP4iQ5yvMOt&#10;Sl3lmSjmA3nQKj32fexjxhAXTW8Uvs/ZMHOS0S4taZtxth7nGAS5F3MES2tfvHQo5fb3GGS7N6He&#10;tmwIzXR6WouipOPdvkRLcxxtsEGnpJmn6fJHox8C8e5t+27h6RjIXTbay7y56Uw8ascvHeGkCVjg&#10;GeCBPM2+BcKnlSKv32G/a0JD0RIb2pjIlNHlmxHHwLN55PG2vg6i6BGFt2zGmTKy7Tgja3+Es36m&#10;RMjqQcDYEcZ/qJlnMBwDx8uAi004ZqiLrbS4dsbtn5kY1cJPUA3g1j5JwO3jjupM6obByauPy1tQ&#10;sYI601ScTAjYgMHUUOVzARnrGA3UWYzisCXAYwFHAmZXVg3LkAYAZycvuLusXjKtwzJs03KtJg2b&#10;MrP/ADBVlfbG7DB8NXaqHAzNmMFjORZW3GNsM8ZuMnTKuvyfaMWEGJpUA478AeoL+dYy3mDaNydn&#10;H5uotCGQbZzgj4OYNUkjcccxO5D1C2xrioSVWvOhmuOXa8Z4JifH1Oota2Zj9m3aPqJnahL2zYmN&#10;UOj6gbQOcj7q6a2smjqYFazmE/ZpR2lT8vGFtgg+qnnErwZ7/MQ2RzhsZljgPcjIrIzmjfQj5cBF&#10;4jn7YyrD0GFSwhuHhIGWfjWAklb1zvxjAyXV0LNHTcwsECrYpE3FYgjBkWBgM7wRr+Nmh8ycO0xK&#10;Vyezng07nMV3lThzbB41oLeVsoyYLFuBTNzHBngVmS5gizO4RJhNWVYc4ewDyakd1WOXzBzHfgN1&#10;Ey4JyMH/ALFZGYxwEzg5axetixtzpzUoawZlZBhzx2saA1xT7ad5I+AnU78CsjgYo3OQGRIjclzB&#10;Bx+Wtn1z5iwp8s5Gf0O4kM1DHBwK+PJ5u0uwBPcWpzyl3MyHgjBbgVQHscIZxnPbgWhkspFb07Jb&#10;yGHjGq/DxzK6TmD0zg8XcWwu2m8ExQai1hhSLFg3CGAKX2YEb4a43Jc0RZDrFp9DhLfUDVqK3KyE&#10;CyBH1lm+0CeEcuZVGbg1Vufpk4wjB8NYNtQIPeWMAQcvVGu9/ZnN63LIMbma1ePeVuVs3sExBu2n&#10;vArimTCj5i2c9pGOLATlju50nlSS6AYHNgpIxitXPfTMjnExmTIDx5+Gv7CT2Twp3eKHXDwe5YHO&#10;oYZbgxlWPyeYFgmIHkfTKLUVwrwg7Z/GMvM+dUNnagycy3zEO7IXbx6QHrMZpcCMPBaVXl7wZSmx&#10;qjyMhI24Aoo0cEC4wRcflr+Gc7jKpUjg/joe6pmtaqOZrtsb7s2lWDjurAXkvlxm2sfOMumts2oE&#10;I5Gxjc8Yy6f7aw2rBjbDsr+kv2ZuqxSFs+I845g3WkO4yt4IDoOzmA23B1FT25PaT9RWQbO8TBBx&#10;r1w84f3S1SucFeE1gW4BrszZu8vdlWT3AjXKMn2d3rEcZ7i662Z0uRm20dT4a4nmyEph1vL+0bZX&#10;lcNuzgBgAsrk8jJOHOOMFuDqIlOG42xN5mRxDg6Y0y3nD1+PAEFtr/gXn02qM2xh0FNoY3OSy3ob&#10;xH0xqk1BNJ1OCYDH3cN3lj8C0MR2274AgyIbNCYyZ/KXmmS/aW1rfQQg6CFjfqFUJR8uCMGDUjUx&#10;xR+Ad6DTRhm3J31cHjj2ayFQJ5zls7h1yMZEKfL5gRs2Bg4FntUSPfCZz5OZbWkOGeBtkVVINyHO&#10;YC6fGTd2wRMRtVlDl8jbML7mDTjIsHqicEbOd2gu2Bl011Q4uPxgDGC2slrSjxmbYwgzjXTQnqkt&#10;+0HJZNDatsHTzaY8DJcDM9zSWMzSvHMDM4eXA4FqLTab2f6etwdRVXaJRdlkeP6QhqiDDx6m6L+Y&#10;xXesGqsFS9YD7KAz8vmIlOK0cmbHD3Bi6SrcrpNy2csbOpB1FZCSccZMgFpphKusE7o9Rc4bS0bH&#10;eeO1/OobzeY3OMJ+rpjUPs8kA/LgRJm83Mmfgu3F3SX7JDSEu0HMcufNg9Qt1aFS7gkDYEcaweoK&#10;ovcnTguroqg5eSajwQAtwD6i5jmZ1cWxhqYxNja1lq4B3kphUlltrclXBnI8bnBGDJyljNUScgXp&#10;8B8g15Ul0SS005uFarcM9G8HGPBzI7qelZBthnNABB2+ceTUQGpJpvLbc+sQttf07jOyecTiHVEw&#10;G8cgjjPkHzLXvo9J3gwzqVGCfIO0JVV5KxthsQ8zlXFaqo9mcgC2BkGUSdMRaqsIXdN4ryrGzYZ9&#10;24x6pFzG4riXPBngNa+GltMnnYkuOwj5xNUn7a5LJPCcEC845ZwFe4dbzBmm9s3jsty8z6Q7iGuN&#10;lb0w8d9VWm5w50IL6uDiqCuR2Y+n016Pc1ZwtqTN5hKyS0mDmKqvJxZHg0lZJ5MMblVt4zHGtRIh&#10;xsFF1JMTMrMZ8g+mNXCXzTByeMaodFydzAPIj0rl5IJj7nUUZcg0Kl95fuTxxnyeYphHl5yDB5uo&#10;plPjGzZHx6dy0g425IJsCCDU1VC800FwIRy5ZbzHx71uy2CRuGzCXAgj/UWSuJw2ZjAw7926oc0r&#10;AkZMHLgH5vGvPeZsY2cqOtZ0+Mm9NuHUQ542jbHD5mquXdsEjbNvbw6nSWbzCvJk5Jo3cA/ioDMK&#10;0ezJkcLngWNy/gJcKVYuR7vzFuTzKpKq2RwaSYOXJAa6uxCNtyPr8tZjK24zcGpGj0vHjICAwNHy&#10;17Ck8+Ng2TyMkyIeOA+fy10JOCPWcpAzeWhwD+Kq3snJSjmw2CxLeVP9YRw93kDaAGQai/EtLb6l&#10;FbmFQS5tng1I1m7yrBxucYQfTVJmDPA2wX86hyshAucaf0W0I607e2b7PyOWwJk8PcjJyxrtjZ3I&#10;/Zt8j5LfUWG7E5WScDlQYPK5i6W2gVY2lrIEtZnEPzF5UhDbZEiR8vwnpFylqjrj/Mc67SNrkleP&#10;QM22oa7bWb1RtAlMyGeC/nboxOKTlMyv42O7mJ1BLm+uKDmNKkvNj7wEnURCm4/JN/EboOTkISv0&#10;mqUe3cvJjyLkC0KrHBIGR4I9O4sHofbY3lsusuWOsPl9xXCoNoDKNkdybUN01bk8Y27bQRQs0qqs&#10;zFwRs5cng+que6gkZHM2sh41fGc4HvJzR6kA7v76zeeVYRhMd5bA/UXquFtUo8xybrZZoUnpttLb&#10;BjH5ZeWJbPT9UNm3Ae3B01yhK6scvPvmp1FpEjmg3JDxxnt/zodd5hivRablWjPtIZ3l+3BatEWA&#10;y+R3pifBwXVcJo8cvx7sG6QIy6itVDydsEmOxcjGURSXfAh34TQ2sYdmUESzLmIY+otabvB2zwfp&#10;rJWetwdMt0ZPnRJu4c7zjjX8H82Yb/qj2LP6cxjvslZamczskPH5amTyd22Rzdy0q3K5fjHn8q6m&#10;Z5MBwSV9B8L99ZnL+M/61j/7yya77LIOFXE8vObJtOAZS6aJTQhP1BIO4kdlzj0lZCS9sbRg4+ov&#10;71RtKP53f3SHS5L06kbMOpb/AJ12k4l+PjPy1xns3z1gxgg4F3gSXljX8yftmc31rAWen8ip+yvP&#10;PHaQ8cmnT6DuDKsHmDckbnGHjWtbQJgQ0/nnT1S6izFw4IYmCP8ATX9EYDaix/7DzHJ915SZhk+Q&#10;aAuLdtWqaM+fHB9JVUjfSXTHPOLVs/eWZixwebcXbFUPCOXIIGy4toNuOObMYI+AhRXF6fDkbYLl&#10;iaxy15LzzV1Udh6RyZuRHrMrk9DubntP+4Fqg6TbMLEcAM/xFfN3xlBg4CIPNCWckC8rc5rVHo6E&#10;KUPM2baOxgAjDOn95yRqk0+4I2cnjNa+mtOp+aNo78ffXMOTLWbSHJaMs6fbBe44+mnux98e3rGQ&#10;aG1BUDa6CCDUjWgyS5aDj41iOe23cNNNVQSeS8Zm9mPqCXnZtImjlnMTy0IM5C3SL0rgGuadqdGN&#10;u1d8gAXUtru+Rs+pc+g5fPw+pi+H5RbACFcttbjGuljnHrBg53w1y9sfmjZhNnza/kJqrpaVyv8A&#10;rE7/AJh+mvQU4z7fIYc+iZ9grOLdvk0cypzuffIuS3Djn6AtNdLbaHmOdHvAzrAZgO8T/LXqkJNS&#10;TzLJutaGNn5Hr+dSqD4v8i9Gnk0HA2Ysw8bjmLzxot5uExyAuW13Hs0kcxNLgOTaZviLz/nl1e4d&#10;byZrZtnGnrQTBy2IBnBwc0hPfXKI5g2gZZACx/vr0I9ciQDDJZU8j4x6VxeYLd4MLk+NddyY/qcf&#10;HYcxzkmvIVjzgntOddUUvL7MuB/9KrksbchnOTqFXaQyDbS5i2v57X8i2Zjvw5z8JJW3hNTH3OoR&#10;UOpHA4Ml+5GrJUDgfnrH544HBkT0CXjLx5j4OBKVtyR50y3eDD86tUvI5MPBBpwEQ8QkD7njRJxM&#10;MDLdoLWmg5B4Ouq24IOMmRIptLbqiyScgt5BH5fLUwbwfaN43AP2lB5W3JG2PBBxk00zMG4zOX2v&#10;5Q00CqzT2ybMbyh6ccxfGg4BqyTiXuY22+WLfTGqS3bk3Z8r0EZDuDgbHjg41Wxj/iIw4yMsECGj&#10;8cf000nGSOMCAuCK1OG+Bsqq4b99XIFjIyaiuDfwKts2eNWQhLI8C/QFwl7chskC0Kgx7m9xxgzo&#10;Ps7cNreMx+WrtJ6oG2enjbAuOnGkNYeSdtSFmvC7ps002mPWw8F+5HyxjGiVJ0nMXj0Eyf2iGIW7&#10;qdyBWrZ3snvWJk/1HpC+VjW2Dk7YLl9Hf5YrY14vk81Fjbcf4j0+FjGt3GEyk5HJYHoN89sMTVIQ&#10;vBjWtTCtJdKt+jgtDg/xrH3AxsG28xg8pYnXlYEfkwQXeaJcX+7LctLsY/aNp2a6FX6jnX1oKs7Y&#10;qcGDpiEqHK3A3JARx+Uq3XBCPKjPg6aTd5uxMC/o/GQumix1r+U8dyc3qZT2F2l9yB6fB/aEeqRw&#10;2CQDODgbi1PnQeX+2TYEcHBzENJccvT4+oVapCPSOR745vdwa0KeSskElvRgth6amScY7bFgHTgI&#10;XUItb9ZQculVMU4wCfWJqlXLZLJ1y0R/qnRYyF9lez8pwdPG4/20Bt486JPBoORwS7gg411CDkXA&#10;F4QlxTGY8ZAY0yTmLSKHp8k1mrFtB1Coc9S1WMBCbW1lqlcn3ywEIM/UWnSvZ+SMgIAgueYtImGy&#10;NzKh4w8H0kYoeaNmz3A8ALH1F59MzVqrI/vHoSMZ0za5BD/4fjbS7H3xrMZwzK5cggCu0ph2c5ZY&#10;G3UVDZ0ePXNHx/74VyMLmBvmHQTcKryzJaLkZIyYDcAxaiZ2qSckEuP9VdCU/L8BD4AcxZXtoeMm&#10;cps98hV0GFm2SyKZCqiHIvZ4oOBVWoJwSAdlXZ4TA2vR6dtZu3GSZOTxr09KTzdzh5vJ/Yr0fGTl&#10;oDcIEi2CoBsmEpYhgPcjIsrcDFwd9W3ERqmxvZm5rCYnNHphbiuEWwE2Zzanm2PlhJqfsLbdjFN7&#10;hIadCz/t5faSf4V1nVkjlzmXHDH0xLwvN/tEpyNXlnrmF5TU3H/qOD5fSfbD0AYD6xNQhFDrDeaV&#10;vmNqW+Whsrnjmnpsd5+n8iZ2kDJPmQNe5GRdKhzVS4/0jF2mqf8AVOS6gqRzOHp3MaPUfagJnQee&#10;ScjDJGC2lJ3C9B8o4pyanHpZsXnAzS44Q6a5720PCBnT4MfAtC2JvHPBBpgJpKh+spT5JVPs57m+&#10;CuL7CT31j/JOV54Qjl7jgTLeXkgcp5mTVxxqYR5gzqFzq9sy3Fkl7fUR6eezEBAqHL5p4FDnE41M&#10;cCxkocxwssg6oHwfF1E9MJgQxMcGnAs3l9yNzjV2b3DEz8A1tdElRWkW53iYINRGCS9szJgR6Rt9&#10;XB5iZqAftKLy2nZM3rDlggVJ3McZMitVSe0uToOzZkVvaMV5DcM8A/fQfsxXbd7xMCPEkZAtrycl&#10;x+iktxjDx8CtTyqCPG27QacA1W5gTuIPcLwQJ9JNcXCXzAbYZ4Iz8xMt6gchJkQ1vI8eeM6eG3H3&#10;OmilJSbls/rDA9BvJ7YB9Nd4UvtYkFsEEGmEfUL/AIV5as2ZIyAgsLpzZ+Nsz5x+WsSbjPMPzQej&#10;UnrxzPiZNNr8NEnBHr+Yggg04BrE6LryUsGwA8yMmpbV2Z1o5uY++46aUk1EHXXY7J4yA2j9ojH/&#10;ADrm+aXNezxjXS2z9mSBsA0Z85Fie0CnyyebYA6kHTItKFupLjDW8rJA5AjFSS9y8Jec9PS0lcJf&#10;K92He/hobMHA951jiHGTST6QMlcM8bk8EGpbFy+4mSS8ctvh0rzi0Jap2GULY8AdTVukuqqkZ7zf&#10;NH00oCHL6bsuWJjWr1rl+BB55J20Fhtf+8F1CdxXDstywHeMfWcFtjWY1Q4bS1y+bG047Wp88anG&#10;DMw3K4+3P2eAnsw/2Evs/LgiwRguR3dS7xq7UnI95FKoINO3zEphL7La9zNW4hLgMHqij3sFiMOp&#10;AMX5MapM4cDbMgNu/wBRblNKkIwICAwM5OosBnFNkgcneP8AzdNW90S8yusJoTdjhgWSt3hIBYFp&#10;G0CadEPANYyMmoikzHODBLcHAmR5ONPWyRoO8Ivh9OnKTrgbaS7m2B7UTqKnvB4yZ/xFQ6HqAjAm&#10;OxcjWqSOVuZq9x2OZ1FGlNYJKGOTjjLjjWwSfZXOn4wOYGO7hGiQ6PG2Jk1I/MVwHUDlm23Ax7kB&#10;OXdVt30x1AzL6flMtHZ++GIrVQdFzadzEEEDG2HzC8EauFLzSXMyYNxuRrbG88ehbAwacZBeUk3j&#10;qS1U3sfodgO889odcom8lyK1VBtMkMkZWWz4Q4B6Y92FkXLpJe9mpLxrun5itTeh5DG29vOUnTUT&#10;rbdx5QZjNNqkxqGbWWz7RW2S+cPYx8/yrieJQ8hlrYEbOR2/iLJaonBAucH90ilTO2fO0XCqHEuc&#10;uTwGfFwWtRZLVDdlAP2bUgIqfbemc4ILuor5/wAP7MpxuXwhx/CTkprC+057mkwI5JgDdwDR6Xt5&#10;i8sQQcZFrUno9k5yBBy+oVbxTdLy6W9AWNcxzNzYrGjoUK05XZ03OoLEAemulqP2dubd6MGdaozl&#10;bKCxHAC3c6a0MUxZMh4F/MnP/wC0WfJ20IOtxkNSjnSqdmbmMeODjWVt9kZTZ4Afwl2POKol1vWO&#10;LUWe/admIh47/wARcnhecM2tX3amo7pGnOk02NkDf0FlbjZeWNz7nT9xdUzjaRKrh47yTOr5VH5W&#10;Nd2nnjmBSdyOYrukY0wyT7JyBHyFSakoty2vwB1Li74aWnDIJYPKVTcU2yNfSMDzxkJkt9h0CMMp&#10;qjzlHL5izz8tdjeq/S/PmTw/0xp6qKPHA5x6Q4FZJW8G2GCye38Nd/k8m2n8P8QmFjFKcd7S+sJc&#10;zbYL4hrgn1lNtEpNvzCC0SPp+5Gq3UFcPXjY+7acC4tqSXuTPcEZ94j6hF1vKSWt3GSDLzM2rtmM&#10;vHBDEObvoC8njmAfPKtsZ03p8i5bWS1Zbu4Agtr1tFTTzhyTPd4cmIiTgg7eBIbPTxqYzGQxMgF8&#10;ECl+89wCskrl5HJMEaJDmBA5I9NGG9vncz6qCgPOKXcwNsdgSytxcjJggWhTSpHrnJfFg+Gq2Nve&#10;JkVAB6m5x2OPG24+VcRKYVA9c5NXy0pWzvEAGxkHzLS0KYU+5YNsYVDtDqDH/svMXNiPcSrZiOG0&#10;tsQQakfwk9K5heJkP8NTJo4HLSAwAzj1U/un5KTPJW5gGeNz0/NVDl8vvOfcVwmlxy2xx/iK1UXs&#10;7nU7sRs2JXEHmdxJptAsmz94RsQEAeP4S6ip/ZW5nd9y81IBi5ncQGR0WOg2V55uG+k/bwI9ONok&#10;6fi3Y01th8seguRyaVRm2L+M6KEXCaOKYoZl7AAW9EFqE76yuX1w9qF6AMByjgQ2qJONmyObmQdT&#10;xqq7O5oPtrBBqQD1U/rOpiaMETU1tPTii2bZmySqCeDgFnWSjrTdm2f+KsrrDaIQIufkGuYdb5Z1&#10;CJqQbtgnF5seCDyirzfqR57SeCwuiqsrghhn1/hDIudXjMjxzjXW8spcpO4cjn3KaB2420ZMcCu0&#10;jl5I7EfcIiUnpfGPHYyK1W92Hgg4BrrqTkbjMaoIVs599YzMJo5C5Pg41p1WPLz1ZLOObg76C0mM&#10;99NnjOrtKyNjZOYqe3lbkwwQcu4jBGbZgPn8tTlAzOHjaAR4IALJZg4xo88eYx5EHIzVyCF4NZjJ&#10;GrtT7yyTOdAW7NWRnT+NDxJoQ5oygbfflSXDhsYmCBPOBjgHgUNnJ7xMd9ISmooLhK3mAWRGJpMH&#10;MbI8F/mKYzkYwjz8ZEzPJeMI8YT8xfRhktP0+5mUxBBAC5cKvQ5vT7aQyUDCDTjte0kWD7J6f3MZ&#10;5rGDl8v50YryrHLawHv9RIdutLUbSin1ROO0ptgj4Bl5amEp8j9zZCxLgUOk2e/vTmjAunJXs3qM&#10;Lbf34CjuWt2tZFqQ4TWds+p3TE5XSbnfcgLcDf8AnWzS+eNg5/8Al+oXOGBVslBvY3uAwCt4Ccy1&#10;340Bqyn5lLfY9XGTp+NE3GNCgMTipHsybPoINS5qfJAuV5wzI5c4INSNbwTZfWBrGCVFHATpiQGe&#10;Uf2C9sx3cY0epWrVYw+P7QpWzLuXl/i9xB5xKybsfByP31pzyqBuRgCFiIfloDNJOQ1iDlwKGEfa&#10;DJZXLyxkPAtgmFSOWEuA2DpxkRiR02yCyA5jOX4iDzBnvhAYGJcGqn0WglI9sTl7J5VYI3/A3EUq&#10;2ypKkbT6fyNszBbg3pZLs7ISVOZrHY5gravlwbCdAjj07bW4o6d2Qfke28PGUZGIYONvzB/OudZe&#10;37/L1VcK0eOXjkEGr5irfBfjSHdqsjdukxwQYR5Epe3bQZ41W9SMmOPpqY3mBAjwJAsuA2fg+okO&#10;3APJ+oobfOjzOXkVBOQx8rP+naQ2YOMFiCDjtaivg5GSDJqoa8pvHkg41ZSRXmYvHjnz0HG81FcJ&#10;hT7mAmONVsknJ3AfUSHQj6GBkx50iD1MimS+Tubau0vp/Ux8xJoqJyks5WSPgu/URgdPkgzx3VfG&#10;8vbNs8f8JAZw4/376aOoIbcY47EHcRhnLx/pqn6lvB3FMbzQkFiDSSxNJoW5jQe3gJnAqq4nDk2R&#10;B+2MfGBT7wUlqnDj8NUMgxhJ/mKY4eaflqtuJhqKgA8MnfS3zV5/+tVskwwDycahkeE7ihvCktTx&#10;4SDjPbQFxNMaD9oY8kChuLlzInBSGO0MCQ3l6/gVPIQnfVkk4yRkBBGku2i2ktTdu5jJg5iuEvke&#10;PPH5qDyturgOaYBggjQlxFNcWpnLxBsYNNQ5pOOjAfpKH2h3IOopjOV488epbVt4J3SqvBljzqtz&#10;B4OAgAwcfTV2nGiTPqLK9Qz3Gi7ZNNMLdGZ5ct5DqhjISMi2CeZ2QIIAKhjk+BQo3VG05Klil9yD&#10;jV2lbgcA86At25LaThwQJMEHH/IvtBiuLhvg+NVuYOCa+NQ2ZN5+RTNzJb8tCCKgZk9zecca2ztx&#10;k2Hj5kaxNvc7isknbkck5GdQzUNY0tTcdkb+Mw8fmaiIS8eoqg3cYPnVwZuMHyL+QJCq/uP6pSW8&#10;Y+53EiS/B8iG75g49NDjz/UweYsTSM7U07kkObgJ3FRJpWD2VEwOACweYiU0qRw2Jq/hkWbz+pG5&#10;tFx+GuyxWM14/DRkf0+A56bNq7ZptP1+yeEs386vsyGKAeMVrGuAzzjcnGMJ841qUn2uFjHgMtfJ&#10;8jM014Wxvh/jpqRQuZlduQXeoKkbQDwR8fUIqE3qD2nRPzOoolSP27kZ4I+P4ayRw8GG/wCNdzy1&#10;B0Ur7jk8zN3TWnG0QjNzgj409/xEZGIDXt/DWJuKfI/bXgnzj6aG9n4LGM+QnM9xd/8AuzEacl66&#10;co60kZJTONGA4hx/ER5nR7lm55GQnl8CwGl2bltYgjBcCTyl1pR7h7A2BZPvEHlrnsnjOmOnxk3q&#10;QaSk95Fn041Dby+YsMgdS501tkvmDJzkNax/kVbmDhlLecfINcxQpm3050DtoysbwZskYFDlc4JT&#10;znBGf2VwtCl7Ns8J5lxB6klbaOXPm0YF0MJKlbYilrVWDM8JjsRhtaiJU+QhiA0FktL1Buzns1ye&#10;5B0ycC1Ttzsrg4+orJsKs+wpv1C7VINsaxBq40NcXIG2sDIP9tZjMK0ewOc61olzcsfwv3EdpRam&#10;baZvWDwe5HggOLq8pcH7UB4x44PNXaU8ub6eDmW1jNWUmM3yLocK9Su4c9mU9Scl0uOYsybyG7pr&#10;vbYXtc/rHsd5qSx5p6vQWbs5WybDshALy0zJ92lUpfNjA5Zboyd9dd6zUw5ibC6bcWeijzZeylpM&#10;d+4yJqjIsB2gS9zJHoIA6kHTIrhsX26by2Yyp57Y1JpE9xXDaxRfYhAOQn3iXk1Bk8C5ibCbbYdB&#10;CyapKqzy12iVA9M9OF4C3b5ayWYN2zltjg0413Jtwp9tO5dvjb7035i4JJvLbgXQYV1qji+YITYz&#10;SYzZjeMjwR88a6Koel//AJ3Dxx8BFzSzmFkmPuLt7ZnVEumsh3A2mZv+/Ak5+a2Mr9JtcsTU1PWz&#10;4jj94zwPcC9Jtn8nes5CxNGxuBtCXnvUmjNj/VXpxsjqgkdMSpmbg5X7C5Ln/dxUc67kbbvL44GS&#10;BvjjBkTMnmjYI8gBY0zPN5lo8EGo1JqfIsfnlUWfaQ8ZF5hChdSrbOudk+mN4cTRs5yB4/5FmM4k&#10;5IONU9vUhHg9E/xdNXaV7QN/HubzjHp3PAunhQmxjLdmrSnzRxZGCDlwKn7nv+fv9RaFUDcZuSe5&#10;cEsx7PJcPBABXmK7dM3nFPvWzn2ng8xZjMKfc1DNrMHGRdFOGbly2sxgyLWqL2fylmPeTahv5E13&#10;Nnq1VjDMTyz1zf0nnvtE2duaYJZ5kCA0/OHvBBxrsDb5T/s3PuW9Rccye42c5wLtOWM11sSxhyPM&#10;GL6aXWs7w2J15OmbYDCcMSvJK86nkRrsCT1Z9knPZT8FxqTl/IvPHZ/XhJayfM3J8hNQa6E/+aIl&#10;04lLHtIFx03a7tprTmO+mgSl9Z0VNJPKZa5OZsxyc22hvblOOSYHLG3Aq3I9ojaaykDOPTjHyyeO&#10;BUmtCMoBgwHFqC015jzNhmtbYegcv5qpVZZK0HKZUQDyWnyeWq3PKtK/b4L+TlrK943keC/nH1Em&#10;ecp4Iz3FyTcNtb/vHQ+s2s7Y9OKbbOR5wC+IuUagk45bNvcJy12MMhIM8f6i5R2sMyheg+Iut5Gm&#10;1yq1yDkebU2xbAlIxjMTBfERMzyT9sMjtowC0+WRAZHct5+O1dVwZtywWDQHFjIvajyt5yu3cbm5&#10;wRq+SeoBwDycaVaU2TfTuQg+osxGTART90fvKOzNm+1jdnIIDakHUV8rCaNre+B1A9Rco0e81Ly6&#10;Ep9mN42fNo+Agrg1i5PCqYbULJtKVWhZVNZccMHHzBrnSRzTc3OCPgRipN5YPThgWeuCFuY0YbG9&#10;Eqv5SHJzep3DtKl64vDY4NPd12ZIxjqeQ+3gyOLup4I4F5R03UFnPBxrsbZfXj1zLjy2N9budNab&#10;0bW2JS8MOJP2OR82D5uoqHNBkgJkfXIFpH2fbGl2NtpuhlQH7JuX5M4LcF3p9xYrtp24dBCtaoob&#10;Mjm5e741vFL1g9ltjqB5aoc4pcbPJAAo41oVH0+MxAQQai5jP9LJibh0OGTLXL2zoqn3jaZEx2BY&#10;7V1PPHg4HuCA/wBRQ28r7KbHgj+qq23tRvccC4uF0s1Vf5TrnWxm2F8l80HHox/xFVZhPBsJjz8i&#10;sk8GMLI8ffGuM9rlQOYBgjg07ZVi/uYqS2tZZM5gbGVYdvN5wONtj8tZvVkwbR63LjXHNP7YJizy&#10;RnUyebQCuR5ONZjf2Zz1S7OAT++amqOkZHO5dMhgDH/vAqFtUodlHydO5a5a51pusHJnJ/GPVWzE&#10;qhlOJTnfW42/LIvQeWuWZWNl2X+4cxk8+qbEr+cp88p+UtqUPG2ukjb8wZVxnL5Pem2D4q7YcM3L&#10;aUnjjtEC45iyuX0m27RvL2G6rcPPoX4qw3hmPsqXMYG36aMSOrHsBMEGncVJcOMAwdMw1aqbHvL0&#10;AYwZ1xfRKZ3D0hOTcWSeVARy2waSzdu4IHJ8W6tsqSRjZkwfqLGXg8DnBBawdNEKEryyKY5pZJPN&#10;CBJe7i2yRvBM7EcHATprE5XbC21ldpHMLI8EZ/pockQlxfNoDfGMBg8BNP5Fnre5APHpKyPHmBse&#10;ODgJzBl76qpHg+D9NYtFRp3GY7RCEC5BGbp2rauzMg42wMCzfaI8xtufcUyj3hDMgQX7atp2TMS7&#10;eNgk+sTBGfOPlq1S8j0OSA9yBZiNxgHz8iMSOoN2Jn/3+yufmoOnhPUHiOChIA1gXxES3xtHwAtx&#10;823xqt9uNtfBqQIPMJpqaP8ADyJyXA3+mWojxk/v2fpEGg5JGQ2eAFyBAZXMCNnuM2p/vvK+DnDZ&#10;/wAk9s3llV1wXfUKGSYbtk5nlq1Db7+MEYQZxoDUEncx57Cekc0GwJg7nTR5IntBIjfBfx9P+REt&#10;4HAPGnnBB27yrbh4NzksXI+oox11QnE0GYmOPjTLcmAn01T5eTdnODvo/u7n/wBRdLCSYrpoReOM&#10;DbJqLiHbI3HHNsfmCXcje2EeAwLkC5A27yuyUBoOBXR9NVuOeynaOWCEskRC5p40NmBLxUyS4uo1&#10;Vpr4HJl8p8Y4yZ1sErb9m54D8wSxmnx6d5XztC82BBAkDkHWmweoGTPtVn37twa6o3wZh/xVwTs3&#10;JZqeVGg/tAl2Y3eWeP8AhLynm2Fu2HqnLLrIgYnls3Q+LcWP7SBjeSXB5ZVsG+DjIDHawKk7SJWM&#10;0uOaA+cYtNcLgPx8c2s0n7LIOORy8kbmzzFZGcrctuclLxkjJn07a0gcv3kfILjH0/cXus2aeYwo&#10;RVZXMPaQNowI9PJeR+2fBsXLfLup6XjwOQXgZx6q0Ibxk8I+gj04yCuJyXCZqDkuRt3MY30EF3AR&#10;HqbI5ZvT6HSWkS+R7m9PoczmKG83Zm5vQLFdk90tTC2gxScn7SqvJ7P1LfjXSH2fIzbYw6dvUH8i&#10;w2j5oyczoEYT29Lqrq5vMBuWx+pHauLzj9o0ytUeztHdcsJ2Shs3AnLm9YLguoxUg2wbBoAZ9VYD&#10;PKw7NenwXcAyo9/xIZP5d5cfxFlwsK1XTsX8I52ZU29Zie0yR7y5xhBkGmZHs/G8IA0enAQWohs0&#10;rAjkZ/HyriTevBwWIOXGNd3MTLXF2PiOShOiW7hszjZHLnPHzlktSbGyMCYw9NH2+2ggR59S38NH&#10;me1tm8bgjj04xrjES+ZYTbOP3+E6d/qSSc9PKf3Z77nNRhuOzYjgWnPJpJTPfcQGYDZRjwBP8Ves&#10;wsm2SncOFdCUtu2De3HO88i3H01v1N1gQIwQG4yLleYNyRkBHBqeWtmoshH8pAEwM49NWwsZbuB1&#10;p0JL5oyt3oD247SDy/aINm5PA5PzCqh1BJ3MtbYwvs49Rc6zSsCG6+cixs1hepHQsn0x2wzrxlxw&#10;cC0iV1AN42wXy4Cfkxrzrk88JHxrYJXOHrOxHAe5H5a8xyf7M/MXI9463Gc2fUO3rjYwz4/9Cyuq&#10;HDIN+D/sWS/8RHIevn/33VVZxWBH5MnU5i5jGciz+r3PhNqbzApitsrdSTQgXOOA4kvtYPQwHzqn&#10;1BMMd+Dr/CVD9pu4F6c7lnaOF9abprY6sJcxp6OsCR34ID/xFW5Rs/mz8eMIPqD76Izig502bAxg&#10;LgWarG49mvf0NP7XVZ04Tl5Bv3OCA6Lt6bLATHBx+WsCOSay1z5avcv2gPQjxx8CbNwkpXb9/hBG&#10;TV5h0VJ5eS3g75FZHg8DbIsHk9ebzfjWqM54MzbOfpKGZy+1SrGGonNJbti7Q/6qMS+aeDqLJZo8&#10;sueeprOaFDx2lzLkeKgTlC+VJdcj/TWGVZI3rkefgH/OtzlczHG3BjT1QMhmZnwWkrGZ50GVp7B0&#10;2GqSqw5WHMPADl6StTeeezYNVU9uT2nBGcQ/LTzgmAmCPg8tf01C3VHjzu8U+YTBtAVYFV7TGU+B&#10;dNuKbvDxwAyLH6wp8bYa1EfeZbiq0PMCQFsrfhyvBnNa81YDS7xs2c44+Ma2wk4K8HggBcQ4Ekwb&#10;xlA5s2Lkf1UepOXj7aBHADJdWSzCXzFtrRgyLVKHuGFeg04/MWZN7Rt43unopS8nHAMEEGpBaUx4&#10;zxkBetDjH5Swei6oehHZ8sWncR55Ujm4fwdReVOQ209URNVSVXbZK3MEhPH0SLiGTysbzJ312NtE&#10;qDfKcOHmLj+XvLLnHB9JdnyxapTzhOZt2UWqi/YJsxg+KvRSvKkZGZbnH5WmRebI3hIHII++uip5&#10;PHO5ANH9JfcnCtbHYPxk2uK9Zm9WNxts/MWqbG5x2aO93LpVicwI2NrX85C8tbZQ4xmlODlrrUdk&#10;5jzjVKsqhtOJTZ74xLzZnjMkb08ffXeE4k5Ayl9BBpx2rg/kXAdWTAkDnGooSamvHZN1qo5SSEJA&#10;RWqwMzby1SXDjHn76hkmhIB4Fc5NupipcDZo3wETTMC/HDghk8zbkj4FofwFhIjccA0Sk5CRkwQI&#10;k3kZLeNWqn6bJvII1nvfWVoTa4slNsywX4/hLZng+0pCxcwf2fSQeYS8baU7zB9MizEdQEjHud/I&#10;QqhhTepSOyaaml8bjx7jBy47qp7yYOWb3n6wy8xIkwIHccfTKqfNHl4mCPpqwTcKqJhvj29Hpxk5&#10;iVLvBwZI+ooZBjNYx6asmzuTkczpiGAFzVX3tKLcYnqZdYY+yZAkvQA5ihvKfJvOONdsTCgxh0Y/&#10;4SAj2dtjZOXH5axfXKjrncs7tZzHbIGxH3ES3jBng/DW2TDZXgvwQcfNHcUOV0mNmTA5AsXJ8wKU&#10;oE8vttMTmE0IGxHBxq1fbh6EePST20yR7sT2bTgTNPyvf2x9D8NR9aqTFsEUuU2sGs2bmakxwdTq&#10;JVJRb2AeMy6c2f0ONmTP+ouoppRcumUuwRgFyly83m1saXHWtHunTwuWbIm58R5d7PybnMQXgZLv&#10;5F6EDo9sZsCMPBaFbIsBmmx+YhmJ4GzEo4Bl5nc/MuqNmbcjMfZpj3I24hCuCXacwP8AstixPL+2&#10;3pzH9okvsy7BAf2rmrzrnlwM2PHy16ubSJWO3g+KvPfahKx77jsW7lpZnJma6nuEXNsLdsOkNg8r&#10;/qWVOYNSC7aIuqBs2W86IMi4/wDVvqAccu3OPplurpaeTDs0gDXxDCROzT22ndYzJq6COwwH1uN2&#10;bNpVAE/m6a5jpeoHMDK9Ae3GQtog/cWnbdJgSoZieMOoFuue983ByCPuEXQ4VFUWPYePcwTbMhIY&#10;s2CYVBvLY8EB84y/uKh1JWDmVFBZ6fLIqS8eDc8njurWqO2JzqqrBo9MPmFW1QpXc+ERjOX5WSbt&#10;mM+01JMQYAZycxejWzPZv9kqcO5NznAtNWSk/V7kNMNsd+5GTzVZK0b7nJQBg1LfUXPO5mUz7PH+&#10;E7t3LKcbF/Ucf1pLyuXp449SBUkbPuQIxUjgjZzz0eoOXjmpMZtSBWzX1KsOLhJsbWWrZ+QcDkEc&#10;fH/oWzPJwSCxBAgJKbwe0h4x+X4Fam8rHG2x9wf+NcLNmqbuHdQkNXthJ5MHpmWCPqKns2ZGwzxx&#10;6cfNVkk5BwDOFQ68cWZdjjXFzPp/mNrybDMao2kDgvhg01hs4qBy5ph8G/cg3oRLap883l45xwIx&#10;NJfu0lx8xdphsMrG9PX8xxk2Y2TfYAaXcezHg8soiXFMeDHvpwxntx3bltAabebmXHfyE0yDSrhu&#10;NhMb0B7kBF6ecEMzwY3M2A5DwdT51qk0rC9Ljs4AZCFEXV9xYzI5oQ2RWSpBtmzkEATiJbFqWl8e&#10;fpBp1Pt7wzwWPxFsxGd5kBz5glg9PzAcAz4wZFpxKkIaXMY4AZ7S56Ylp08JyjN6geWc8HJIqfI3&#10;nPNAjE4cCjcvoO4QqqrOX7s5PGE/LVqU7JE528daU/VAwtpVBB+mrU4pcm87+z8pc3yOYYHoMfTX&#10;UVNzglt9j1OUsV0Ks6CFNsMxZvOx51n0wkdamkuim7NzG5yacHNWSt5GOZDmscHm+zXFaqbrAkY8&#10;EenG3FaXP5lLVKsWbWMcrzCn1AzIGdHxg5mkNa3DUgwjCHy1m0wGOdvWNnTjILUurQhyMfB1l5Lz&#10;u9TFx+Bh2mGR36w+5mF5ngj47SxNxTg+Tq4CdRbwSV7yPAE9tB3kjI2IDGuFxmT6Lxr1Ogmwup7h&#10;mEvpMYXJ1ZHFPjbWI/01a3DPBn8xDZi7HETBB+ItNPMktrUGY7GKWox6Xkes60YmDwE07a1oeyOQ&#10;1V7Zq70Mup765vrCePWExfRhOUZuUO0t+9WfaYOTy59G/YleGIVf1phbVY+Ow8Kyn4uQEq02b0Wz&#10;G+gDpmGK7ql4FwfMBlDMQBj1AkKuuvWAnjaduTzJtKrbUdoRB3dZci1Iz3aY3gnLg0ratduqMtL9&#10;49FWUdpmDwWtNAZg8xkx9zlpiRvB7sDGfpD5iHFaap+ov4zlw2ddIs+8/oi7ajkxuTxnyE6ahVJV&#10;LaSMsceoojS3APOqRtAZkftjtoAXLfTXV8s4BWSloWwxsnk+miWHNNQTjtJyc0B+qgJGY37kEEGo&#10;gM8b7g9wB4CLVNmcjvE3yPpr+gcm71bEsPKsYnrpR0hs/kZGYwBj04x6q1SaOBwMgQQHVKYDHAPy&#10;/LQYk4JGTBGfqrwRLvWMv02HsX4ZVZoVNzhtAM8Fjl9RUPbQ8bBkJ4L/ADNNXyl5W2CyvOdPSXPe&#10;3gmNlgg4CF013UKGpkuOYuamtVEkHIrhuMLkGM+QhVsA3hI5cC9wDLd/YXN8wIS5jRJvOHNwATXV&#10;7TS48XuNaqCnxtr7zfuYLT99Y+8IyjHkurcqkJvkhA2g1IxiXOtyy2PBHxp14OLtvDI19g2PnILT&#10;IqTcG2ZHx85Ae0MDnGHpoxUDchnuOD+0CuL6I7ozTcnJMnoIPMXXVebtJ5LKpaw6fUUPZHTctZy5&#10;i8/tV1GNqDgb+YsQ9xc86Z1OQjr+U6enpoH6hNxyns7G5BnILpLE3k4chc7tActkfTWqTTeZO2vN&#10;jicBWMzSaY3oIzA6q2Tnzq7YHIxvJ8COMGiPVuLvBxMPB+GuP9gdxg23+Dg5Y7i6iZzjfxnCvOMy&#10;+xsg9Vwu0pBdre8jvQcC5k231R2azPBBp6VtdHs3AwtsC5L24M9/G+g7lpeO4SGqTldz4Ts8y5vq&#10;/bMZ2L53J44OMi6Ql8vJvJ4I/wD3rAdh4yNr8cGpb1V05MJpLuPlnIut5mfXLOf5fT9kKrOJW9ck&#10;wBBcgJpqwNtnEDZvZc9RaPR7uStmW8hPcj8wqD1BVG8kAaDpry7L5R/HrWvx09vxHWphRO4wzH7L&#10;OGZMEf4a3eRyfdhgjj1LaESwjd8UHU/wK6jb7s2sx9PzVicWTazuaGoiElRzf60kvwU4DwELprzH&#10;l8vwToH1V6ZesxNCGpiz5ZV5ytyEbPQRx/UX9Kfssc31UeI88/8AtA6ol9QEjlIAxn5amThnjl2+&#10;R6mkslk9UCMOz3OojEwqAhtHudTwLunnPJfaUN48wX8HB01cKLtvB4I+NDRy8bng1ESlbfc78f8A&#10;DUWT3VbfxD4W04zGtGY2xD41krMmqtOrAhLmfqKk9n99beM7W4ZkzumzbP6fG5csTR+bqL0C/wCI&#10;GpggPkGLTXE+yNm5jGeCPgV9mg3rZ6xM2OUlteY82I6mX/aegYZ3TRds32rK8IFsfGcWPy/9S5dm&#10;k43yxBHwDUOeVQQIzwRrNyTC9kDxjVnL+MrUZeaydrTqKh6PIYoDBOIkHme4ukKbbjbEwR6kCwHZ&#10;nPBtm1mPqLbBvNTIfmLFzLmsbuHUYxKlK2w84G2C5wWOWg80mm8tt2g+qg9QTjATzNK6g8nnl4uO&#10;Pgu/uLMTC8wc6b5Yy3leDP8AxBq1SuqGTNzkAUkZFT2dyZEshP1dO0tgb7O7JLwbuMgl6pH/AAh5&#10;8/umwSutGxmWOD6SzGtKkHwWLkfTQ37NzZgPPdVPnFQElrkEZgZFz/WuU38xterFVFbcThy5cvo4&#10;AF+Gnt4HoeO0tIZ1pTD8Z4OXGRZNPHmNyeANrBy1yXOWTtVWs08KmoeOPTwX+YqtOBkgsxwfDR2X&#10;8v3OYi5Je2eDBHAvNIS9dG+B09pRW88cQZI+BalI5wKPIZAW9J4yYIFMjpt62L5fxF8ykROv8NNB&#10;0JzlGhkK3jHg8xVsgMGT8P31DINDoHd4eCPUtrmUQ9V/x1NRzrQ63GPhjtfERIgNxbGj7hEHjLgJ&#10;kMhE0nmNnZi07hV94UNazT+X8QvqLTJ5YQxNE+dWmYbywEls/cYx5+Mi0JwzvD8z6qvhp1uLfKM3&#10;ZzB6awr4wGS5n0+ooY5fZL/FRJuRtHkgOsvmbGtY3bH4x1YdHGlBFgQ5lk40Yt415y5LVNrOgtHh&#10;vEt8X4dvgQgg/wA6sdbGbWfNEqYGDnxjzpNxjUOX2jfhp65gHj769bxlrIlizAb3Q83bit5EzMJf&#10;qgjgVbbzzATB/mqxjmenn/iLaRk2q7hC5KmlQcM9THpYEHnknHA2zgFgVqcOBwfiIlOCb4yAH8Vb&#10;WM5z3a2GbNwtqjK5o3GzlOt1NMZFaqXcNoGQMfGNDasHv4wQR/qIkzk9lkDAu0dk9qxZzHqzdKTt&#10;cmDkLbeQgKT+RZjKydttjxmtDCPprpaYN20ybbtGfq9JB5hs3ZQNjxh/UTv3gtV+oPU1TbDJafp+&#10;XBZYw8Y+WruMQzDx8z6ihN5Xgc2VZZe07kYF/P3Nc2fcegYxKqj8ecvGmZe4Jc8tHnEv08iDkZlC&#10;uKc9rFVsNraW4PAd+BHfR6CfOq4MmP4asjeBY9Mpa7FjntPzH3E/xjxr8teFTMGmmw3N8wQ3XQiX&#10;MaZuEjsJ7BppmBvqLLAI49PAqtMB6mfgVmVZmnLyL0HCu8wzXAFxI2znRgB+IsZ2oU22ZsjubFy3&#10;8Vbk4mm7WFj+1Cab4yOvW+TJstmQj2fCcLn6ukOJ548HvrHQ5i05u3bRym9HxrJXFw02Bj4Lq0ia&#10;DwFswcAxdVf055J4wQyTQlvPpwWrarbhnqH+krVMGZIx44OMgkHeXIxrFzXkE7hmRuBhc4/LXTlF&#10;jcx5/M1Brl1uMcBMC6Q2d1YMLIAY+MekvOOZrats63lJyra2GnPCEgGocneYCgjj/EWkS/dnjLHA&#10;C5H/AI0HbjlMBMEZ7cflrzFNTNth65TXuExuNsYh44FMnlHtnMuwR8CGyO1HMTwB6fUWnOOXg7iR&#10;CT0zbFmn3VHMcwlbmVExh1INK2s9qyeEcttbUt/nXUVWN95ZHDBqXFj5Nn7aCwaPUjIutRNU1tjP&#10;iOYmYxvbWTNm+dtyOYr59n2xiAjj+mj0jkbYLbAHTgUOaS9yEmOAC4zmDmB0nbX7pqQsZWoyueUQ&#10;ONsfGDq3BrAZw8JKi7tBas3V1c4mBIMkfARc01Y33yYnj/3kT+U1Ot+0a+4c9n/6ZDk7fkG+EX8i&#10;u0jG23nBADmfyIlL5fjkoPpJDb4CZNOO0vQJiLDLSapK3jaD2aACvjeXkuf5azek5XpgNH5q2yXs&#10;yXM64VyOmO7xm6kUvJqYPLRgbMcGe+niM8BMcCecDJGPIst5sFPnkvJzg8axOqJ4WBseCDnLorgH&#10;5kaw3aBKx3ARwdQS0+X6ra2GdkuycZ1g4vEPGHjXN84btnJDxxroSqGZIHJ4OXBdXN88mnPgg6nU&#10;X9E8vp2TwnNO3jPWZMD3BAuoqPpds5bHjMfP0x+NcryMftoMYOYu3mc4EwkLEMt+9DLqXffTuYHV&#10;dOYuLq8wx+cSsja/HAC3Asmckxt1rNYTgkbLAsrbjxkz9NKQmzcETe6ExnwMuTnVv2Xs7z0+NU9v&#10;MMY7K602H7OyGZHNHpmu6f7Cj1m9Mp7OM1MXC6lu2VVxR8x30EHfIuhKX2fzaMeON9kIJaEzodsz&#10;IByZXxnMGTbJzF5fzNza1u3HPTsLyype4wqtL0e5YNgXj/DTLeVuTOTxx6eqr52w2c508OXjckBH&#10;/DXm8LMy7ZFkc7v1YqrbEMZNDxq+S+5bycaDklfPwdRWqXt7I8nUX2+0KaiZ7RwRpkgyRpmYTDAN&#10;DW7wkbnBHp20UBcQ5oPvx8CysjMe+nwclbY8kmMR4I+oq24psZv7pdPy+ltpi5NJhtSXNCMILdtE&#10;pfOCXLMYM9pM1INs2IcMGpAmZOS89x2OktmaYqUl2IzIYfvkSbsxts9j6imNx48kCsjiV7yPOkpc&#10;adJm9UEbPLECyuX3Gc23xscuAZbQ7i0iqJHZGA3fGmZfS44JSDGfPzV6Fhaqjksmltwebt3M7Hvk&#10;D62cfLGVVueN3obEDw9w/UGiTi4GUnC207hUBqgmCSvozH9qui1Fsu3FViE7QHeTCyTn3IBiQFu5&#10;LvIFW6XmhH5LLlXYkvbNmwMa5hMKppc99qrBmrKf7Slx+Vyi3CLktnK3LMh/GNdXEePXMuyfSJ76&#10;rf2HwDObl3Omjrem7hE6F1PbHqDmjmBln6fMGtglYxuR4wrJaTlZAkwR8C1q4RmTJa8u2vMeZpqr&#10;Tp8Yh1QYl7QpiY/LU4gyXPqKWyfjgHggR1pbj4+mvD5b9dGa+w7NKAECTENnj4EuyiQfDWjjIPgT&#10;O5rJ9Zs/kXdCozl3L9TBGpY5YWDPArp2YNEt0HGPAjXKfcfnotNDPmd27jjVwZs++i8EsFGNPAaY&#10;Msa7K5TVbYmrQixtsaYcM7I8UCscYBwKuzMZCrhnJnMbpYOv1MB2gVBNWbjHBwLK3m2iYs8ncW11&#10;pK95bHg7/mLgmrCbg5PBHwXV7ryly1EmxY9kfQ8/z8xqm7cg7MYVmR43AaA9y4slnjzeajwObuC0&#10;s+2YVwNsXdo9SAi1mpJWR5McYdSO0vRuR8MrG5WvpzkszM6mIQ6gbtjNrN8vxBiRKXsyGp08EGnb&#10;EqSNuQ2Rse26u2ra2xv2KzkL6B+Aum11B++ve+0efHH9QEJvO82NEfLQ2Xkx34zadwqvlaM2zAjE&#10;Md3AQV35EBl7PeW1mDqFEnu7QhPeO9qTo9t2cA3mCuoa8l+7Oc/6aslNzgkEuBj47SZnDMZs9+3G&#10;v4Pmatbmp/UfnP6QQhXSR6znXbg3ssgRh6brTXIs032ByeN5dHc5a7M2oU3MXkux2Lkd1Z63oftW&#10;XHM547S/oHkaapcWth57n8Y1jTieYTAcD3JwLVKXmF4gMAOYVZvWEvszE8G424xqyU24siweYvbk&#10;7qjyuampp2AzIyjlwNe38O6tOkdSE3bdmB/xFw23JecgvL0U2P022NJcffXnHPOTVjYtjDp+UsZ1&#10;zSHL6f1N5c3XB/io+4PZ+RaOSR/hquOZHgICONfyJkuZ2TZVmr/dPbk4atVZWwQDgJ5ilt7dzP00&#10;Tjl+PgQZxK3rYmT6azYauqb6HBr7Q6KoMOCC7nmqq1JMBtm2Q/V6XcVwb0m5M2xx6eqgM82bkMM/&#10;jXosJKlbYmhrSHI5wKMfvp5w4x9cQ0Bl9PkZuffJzEYcSckBMn4d1Ichqm7ZCVsjce84INRHme5O&#10;ckYLiTdmODPGC5AtCl9P6eODgT4Vq27jz6gyWYSNlBfgg6mqg8woMc4sB5lvUWwOJey7/H00yRu2&#10;jHeg8rmLp0ZOsR0RT/sXLpaM8cYCktiKub55MBhenDY5nUXQk4mA4BH1865jrCYNoCgM2tE1Vs4x&#10;7mNMXNIVUXZnJxxjxx2sdq4NVWtNyZ6Ni5cFp/OpkvqTeRsYzfSuJbQCNnhAR98Yl6fjEtq3DkzG&#10;XDdsYYA6WoXmLq7YPMGxt+gg4BrlEkrvOTx9y0ukPV3l5IHr5tAsTnmFbANnl932uOdOOG5Ld7zF&#10;T5hQ5DDPj6mot4I3HbCHvqHqcC/n503opW2et9ElqjhuaS9tJCHD+KqG4lbaMm+d8l1a1tkJ/W2D&#10;6SxOcPBwEBAHqL+vOWH2Y9DD+feYE1S5Cytzh5gsR/hK1TgZIBgx8kZREVDIzwD/ABdMi2acbsaS&#10;nNHxja27a6B5ipOV9rlx49O5jPzFm8jpcjlsc3lrSNqEvehGxxg6StVB22EhPvgMjzUGsBMzZ2za&#10;dC3dwxOTtxsCZ+NQ5g4bQZwnzq+TSX3nJ4wgtrPZhIywEXSnIuJnajKNlgsXI0Nt6mcGdJmz3Zzj&#10;WhyOl3L9zn0/qqgD8kfaMDY/gtLTtm9P7yQ7kxxfioO8p8bMYIID3FoVHs20fs0GpBd1FE5xalIS&#10;mjwbkeBsDJ1CKqy9wRm9/wDpcS1qqGY5OPPyScsgkHZyffHoI4/xEh3ZNRANlcnchKCauQcz7sPx&#10;oC8p+yN88f6hifuK+VBUgzPcfLCMtoY0HqCYEjHg8zVXmOZzLTrYUJNRQ6fk4zOVZKw2f7sywWBD&#10;uczuIxT8baD57t1Tq9qftRlg74+ouO9ey+rQtfwaGnTE6TcObZGPBv2A/LKr5L6bemHvOr8O2qHS&#10;4x3Dwcy4u8Nn+z/GMGN8Jvc8wq95vqTuHn6U2mV7P9ok2o/2nsMTi35orEaqtWVBOqzI+mrljuYe&#10;mMS6W2mUeylsuwGnlwxOmsZpusC08Q8ZmJXgbXV/woRV+IXH94icmo5dJUBICH8aDt7jx7gg4yaa&#10;u20CeS6cTE7mBju8F1dFep/sv7Smx6kfg9il/Lu98y03VdwQnvHbGy+m22zei2O/g9tcCVDmjgk1&#10;c7/3/LT04rAlczo7YJ/Zm6eI8EwHZ741/Mn7UuYGq+zx/wDce38mYxVVjAd6RELwBUKvJeKOSnx8&#10;61po8zcDjzwcZENqB5jGvMuR7fWyP0nXZirpXnnu8GKMmcGv1CJ4lJzrs47kJ7kFpM1xLyNnL7p2&#10;yq7bNpw57FmsZuC1aGv6hyUxsKLo9fvHi8JKpLa2GP0u3bQEwOT20HrxvKYBgsgKRTBjvTrJp6qJ&#10;VpL8Da9GcWNeg4xxwmT221lVpOXtoG2M3GTVTzdxvL0EAUHk803nJftwDRiVt2wXuODjHqK24zDp&#10;CXy+yyvGPktdNDftAygbZOPmkSmBHs4bWYNMI/2FQ3jMstHgg41E7dUWwj0O2fzBs8ZANBwWtO6r&#10;g4ZkNreWufNl07IIYLOvH5Y1u5e3ngz4ACHc8xfw7zBw6qzL+Bkj0eD0z+osZa2LH+zn6yJgbqkb&#10;RJxLQy47aN9rE/OobzZXNpk5BvM8yeWPIlWlLsqekuOAAtPqFzrZ5SxkReZjs6+3j/KRZPq+lkbH&#10;onNNQVI2jsQBAXTF5SrZKkKYeCABcZC3bg1M7Q3nJ3+URDXgxwEBGY+S7a0l/XnlHiJZNl7N7Mqj&#10;9mPu/VueBdjtKbmLnJHPC/prEvV4YNnE+mu7cAxLsbs/APJkX8fftY5s1Vn9Vr8s9t5MxqegsZ8x&#10;5a1RI3IZ0+Df5ZS9JVUcnemIf24Q/iWlrVaPMdRnggBkI6LcJ/iTM43YJAYNSNf0njMm3pEf2HmU&#10;3GKtec01JMHISHDHwKt7xj6FxGKsJ/WL6Pl6qAy8ZI22dd2nsnCzO6HqXcFgmzHBx3V6BSsc+jbc&#10;8TiPqLz9p8dl6CODplXpBs3Jv7nR8pee829063lEe+0k2bDPAYBfNVV+3DlyQ5oAF09PlY1pDwe+&#10;EPr24CaSPSOVtgssFi3B/OuMcmItVnTnoKbWt/EGYy+pLzYGMGv8VWqX7zGPBGe3c5itTwg4yWYG&#10;NyMiX2TlwR8jl9S6uYviNNro2lqldPykz3RPc3da8zYDgWB0/R42ftMByjjItaZuJjA2PgtEgH+d&#10;Rfuz1LduR6RZrkq07mpaIfR/RHgWTbY216nDxQacd1WWX1YMxLMZ7aqtYS9y8kr40GpAnJ5YVCyE&#10;dgjSZpIU8572Zy9sGbA1/wDfxF2M4mm7S7RBrE0h/J4lwGOYElTkEdgvNtLrQlSf1cdzAfOQVsY/&#10;cXrnnHnPlVnMdaNxvJ8+DfuW9K4qfMJPZJgg1I1anDP208floO3cFM5BBHx9Qi6ZM055yCk0/L95&#10;m2TUuF1F6b0oT+rgfSGvP77P9mkPr5yammuuqTqS82AGxn6f7a845/hdaqPWddym3p2vsMp9cOMb&#10;iUyNt5l1eT7yT2XJ4zcA16cetA4skkcDnjIIpB2l5+1Ju0d/B+Iu0/Z+npsVHWcxzk2yeAaf3aN6&#10;xgCDPdW8VJcCMHxFzTS5PbV0JVBCGz9y0uhf+K0OYS7ZKfMCXiYO+s+mnNWpyOTkM5wKq1ZK9zc4&#10;4FYkQ5O0VuVtx9/TVwbj3YWBVVv7iMEyfiKMjS6ohzRxz8Cp5CamdXAjfHkVbeM/GmBcWqXuBhbA&#10;8fMIg+7ud2vGSIQkDLH31cCS+yyOGPjGIX8dLNMz2qJwQIgBg6irbcn9Unj8wtpHqgG27WPBBqQD&#10;Eg9we5YPLKtQnKq8GMOSPjtIaPPk7iecf24yG74QI03wIxTwmAmBM6cbbBBxoE/cEMTGjsrb4xrQ&#10;8BYy3JZF76JbvjED4ie7PHwIlptviRr4MDDdmQIwf3a6E9XfZ29qSdHc8uBusBbzAoePUXXXq97T&#10;GVMEzgLgIuK5sfKVj5FHdOh5f6Xq49nwnopI6bbSGXc/INUktQMnLY/gIXmKqzzbQyctjwQeVprD&#10;ZhUDdt7S5Pct6vgX8rQuUp81tkj0+HjPaJufiKVXHNCrycNngzwM+DqLDfs+9c34zHyD1dJQ3leb&#10;yPHpaiqFV7SCS2THCHjcCt/nXtGExcuOvRSzhZuTiNbYwodP0+V+9ncy6I9O4qdMJeSAn4q2KU1q&#10;yl1EBlUB87gu8uFl5Jo2jHjsZF6TiHNZxSdONHj4ezhOLmVfZ6y1U+4HBuMflitIwNm2CTeTXdTp&#10;qhs5h3IAZ3HTXQjyh5s2lLF45OIcbgVwbZVucpTq/wAx8Smz/aU+VzgYSAjjBbgQHahVHb0xBg5I&#10;xW1p1B7O/tJOmLZye55ioe2Sjx0lPn0t/wCX/wAai+ysl/1S2lvS2eUYO4t3M6pPUxo9NHGmqezc&#10;YyLoKDknhIedblsecDbToBo9O2JY/Ll0hsXo9tO3p43h7YW4tRZmZq6WRZ8JtYVFktFZ29I9qklN&#10;LrJgZCeauaa4qCXPJt7GDIQquDwlMS0eCxvEf50zJ9n9Tz7O2lTWXhJ1C8a89xkKJB3Ph4f1ndTX&#10;S5O38QScVxubLOBMjrB65bHwAKT4Y1anGw9kw+/zUrg3U8Cu0nJJWAwM4LQ1FNm49X4ePaXIhSv8&#10;RI9ExNnVFVx8DG3B8TgVD2mU/MYGXasyPcMQunaXckwl8uM2xx2sC4u9ZGsJVAIDNsYRIx8waVy/&#10;n+unoWuP6IZnGKjRX2SPSOVtoFSEeE8v4aZo+3A2xxrPXF1458xXyTjHA2wR9NezeSeR+cPEb74Q&#10;5uXANB5ezvPfpo92hgZWYOMhVMl8vI2KCOND+0PSk9M9nEjFu8kDAe3ubAZSfWjX5VFUPTDfa9wL&#10;flk8axOj9qjaVMrMB85LVz5EqorARh7tftwfCX88K5Ul65CQxh6r+8CulrWMzyR7+yx9+7zFjPaj&#10;ls5wG6a0j7YMmA8h7kFoqxOePHM1enNy4CfyL0fCwm9tnwnL5NyvL+IG1ZMO0h44AW4Fm8jIMLkG&#10;NXx4McDbAs3/ALQu6hdk5iadmbL6obb6DpwD+KjHrIN+1SMXl/l6S51pchICA+qt42oTjeZLgCvq&#10;UVS7AR2TkVxkIqrNH+pkUx481EOA3vFSm90zhN5oQQ07cvJk7fGRXan5eO3jjSH66LAUvlZLYMH4&#10;i0iTyMkYwR8xMy9vgyK7DIO3k6nLSLj83jI2eDoctVtw39pWkN2ePPGflpns/Uxwaaclw64w2cM9&#10;XkJlmPBnWqOJW2Dx8HTuqqkbkfucAeBOc5QsAs5fgvxq4Eb3m1nv81GCSOyPBpDRJnKyXP8AfAkU&#10;27hOc9zSV4FWyDW/VRJyR54AZFlfZeoujAqtwqMSMg7iTxvqoaOaEYEyca/NBQbMRuNsPGk3uRkz&#10;rDSTh6YvPV8p9nMY899RVOPzedsUPNJdJ22+POO1poxS9aOZxNsYQXHRNPV4Fz3J24wjxubrg3lr&#10;fti8rJHNgGjBrELy1mOSWp3D0+2dtyBZWTHuR9RXCaM2010YAZB9RVun29lkCDudRXxu4HbwB4E+&#10;CWuM9eSMcBLNjIPykBmmy8cbnfHOn8NbMz3aAhzG1I/LWM1ZWm+PbIdSAa0wS4rc0kY+/wACqtUO&#10;GQbDbSxj07aeJvrweQ9uBVuYS8m+gDYL5Vz3PGoygx+oN5jegxvi4xiu/JjWJuB+07y59o3gvV9x&#10;blXgyBK+gg04yOv3FmIxj3Y7lyDJyxjQBfB1Zu1jBp6Vsf7aU0mmOwzCDI35nvmQcbz2ZjAG1pi/&#10;IqqR45gJjjPc3fV9+OONTpSfLx5wNtG5OY3G3L1fGqfWjMlwFnUgIrJMJXu24x3/ALxqJPHGNyfw&#10;D6ieg+nDdaDskPBGsxHnItIqz7yeCPzVWx2+4tN5hu7wSb3LedGJfQ8xmQzmgBy0N4yAXZmyuj2w&#10;WR3jk/S5aivqH02nMcjouyTHH01uVNzBszHn9ngGqrVk43x6eMIBDgVblZBmIeMx0Td0+mtTiuCT&#10;LRbacA/KR6l5O2gbHmTw4iG6YylVJl7xk2lx4Ag5nUKsfmhHrlznOotEWdsded1bP5wyjc44wC1O&#10;mu3qDmGAe8xgFyl5a7O64ZUwMBn91x5Y+4rtWHrWVHNWR2bAAmYfh8azKZVu3H/3DkzTpbapWDbe&#10;TxuXwm8Hl99cozjbRLpaTGHUj/cXMc4nk2eX3Lk5VSe0B8HfWn0TW9wS6ad4U3tsmNVEwPJqJm2T&#10;NUVxJWzkAZV7QbzCrnXZ/Sbl+THGAuBdRU/J5SwcggeWhweYkohKjf2id4JN5eQMu38x/vHlKtkI&#10;9t4DcC2Yc8kL++2YH3iPqWxcC51qAjly5s6o4PLTkzVNVtlh0JQe5BbHjM+Fp9NTHlWS7fbN8WAZ&#10;dRccuCPWznIfIjzd450DX84+mvPszyx1LXsZILUOd2ztJvOCm1r9uBZjtA2oWR4INSMap460EFkC&#10;CDUjWA1o83wmTgXMYzlhTW7kctc4MzTag5u5DlWeTDaRMYyHjgPbVVcDQd5cgHgXpELlLHr7aDFc&#10;5oSHUkxNkvq4S+qHtvBAdZvK2ZYyY/MV8kdP43LHwXemk5PGY+r8OOhJPRymXDgcilePyriIEeXm&#10;3sfO/nWYvJ5jGCCA9uAYra07Z2zGaw5jAv5fx+PomayGezx18T2hDVU1rBswI5jH7YDWtIPSdLvX&#10;mSMFuDprqhxT7Z5Yx8asnY7YI8EAP016J+80Wqsj9WbpxPXFDkDLj7sDOQSwFns7mIZc+NHxkXpB&#10;OKfbG49SDy1T5xTY42WBamM5t8tZDNximnn64kY2bbW4Cfvrl2sHEu33AEC9CNrFL+xc/liurz9e&#10;M2zZzj7/AFCL1Tl91irDz7NJqKq8GMLbWVDcTRzGTR04FapxccjyKG3kZAjxxrrknMOHqfp8rwmM&#10;x1oQ5O2t5Flc0qDBkgOhEoI4eOAQJLdGgdK0/sz7VJnfW4BrTiUXJZP5pLaqsn3aWssBn1v6ahvH&#10;kut5N6JH0/Asu5zTa2i1N6glIS+xsf4ShzhvNnnOPbuJ6TtyMB47Ahm6nyKk1JOCQOb3Mj6d1OSk&#10;SbZT7eQsG16O6SAnT99GPs+2mrY7l4C35fjWA0XWjmNyAMYLkA+mtaISbP8AJf8Aw193VNJynzxu&#10;2jcgbNgWwrt5n/8AO9IacYNvZ4yCFcXGcrk/9bMYO5dXTlWVAKCY4P8AlxWkh260/SDB9qFYEjnw&#10;I+ZbUNvNHu8gjjWbzyYENOjuY+AZVMnlWEMMGAFtRZNFrRyXVm5VRXGOXYL+cix+j5o5gmN6A9vq&#10;rPXEwcm41aqXcWSZFFCxnTKrCbk7Tpx5UFkeBzzidTuKh1hUBTcB7kA/zoC4eOTOcerprMZhOHMD&#10;08EB8l1aaYQdbtFkHJyOS5D3LaJSun8BMcfGnqX3a3ZMfPd6XfV8mDgcDbB31qJd5Zz011pW3jhs&#10;24FnryYbyTBB+GmZo4cxuccf+4ENl7we8+4nPIko3gDUEncxkvQA/DWVkJgJn1I1v04nnsW7QAtx&#10;rAZoTV0U/unROCTicdxJvKyTJDW7Mhugr5I2+7Njmj09VI7QA0dDtgjxxnzqqzyV2eAFtacOoO/Y&#10;z9NJxJyPB509DvqE5hsvZ6i1SXjHoQWEYHL5czJgsZ0ySaDu+WhwJQMvJG2jJyPp++g++btwAtow&#10;4qgfBAfIP4Squ8DeOeqRAFk3gjmwG/8ApIaOVzGZTEDMKuEjl44OPprbKfkbaWtt8gtXnnL+RFw+&#10;kGt2blgysx8lus3eS/fJieM2p1bivk8eXiAYNruNws9rhm5lTndjH+opxp296tdL0nLWQH8yOIj1&#10;w6EJsPwLvyeTimGwz6AnBhiKUhF4At6wetiAsntwDXRTPbxU5pcdmG0OBwK2RY1OQXKsW/3TO3bT&#10;t6R1RTk4m0qCzBcNd/J+0RbYPYGyeTbtUxxDDd0xjEvIuX1DNg2I4H1uMerpLvz1a9tFT1PNgS1y&#10;e4EYuWnumz4zbF/CfHPao6imkjl0nlx3htS2vJ3bZOGTyo30bDUg8xew20QbYzbsoPHa1Fx//wAI&#10;5LMr8EYMg3WmMWTGu0Tk1dJ9oHJeci0HS8ugGxeGPk/fQfaBI3sb3R4Lvs3+pddTig8DnHAxK3C3&#10;5d3/ALVm9QMxbyxYQMS3iFufsLLRNT5YA2n6LlzOU7tGcrg5NW2VB3ErlJskFohicwY+4t42f7L5&#10;tULaavNxLZb6WoXnrByMyM5jNYHjEt5wK14LGD6iE7irOoLkGbjmg5bIX1kArzh1aTIxkePbxuO1&#10;y/GobymxyGbSqB5qRk1CLVJe3bQTY7mAAhwDFppDtoRTvGb1JK8bkF7Tti5azeYOBhHggVqqCeb+&#10;5PHB01ks43mPjQ5DmiA83eDjyd9TNTj8tUOVs3sZcnB5i0gjPdhggg1I1EmE0WPMyOY7+PgGrhK5&#10;gRtY1/w1Q25Bh49RPOJwTuA5nMT3JIHotNO+1jaDjTJJw2j4NRYa832MiMSuVzGMYNAqS9LRHRGw&#10;doDj6AkzcHx2BIDK5W5DkjBnJ5qtVsn/AMEhLiOgTcmMmOBPEmmAeiApI/3FDJc4PipkjPxgTr1D&#10;qQC8mBY8kHT0kNIRyb/LVkIMaZIMcYwQR8C+FhWyEx6KZJnVkHT44x8+2rJK6bbBzxnuI2QKqOny&#10;OUYJSbZnkMe5pK+OLYcipM0mA4+DylRcBmNQW+AKz22SNaFMB8/HqKtuLcA0hzj6lJVXBENIQiPO&#10;M/4aeG3Gso+FbG8JAiTd5e81GG8jvZ0YbyPBngVGyAB3fGTBGrJL2Y4Ohc+InnErJ+wiUvbk+mkv&#10;HpHhk/howMfjTNvAPH5ihtyXvh+YkpEuSWQcwHHwcA1ZGbzBk5cCrbOX488APhIwSTkt/TTqLRKN&#10;oUwGN4T3ENHTYwjzgzo8zb+0gxrQhkbGHgjtETu0OTNMq7LGojiVjj6C1ojdtHn5cCAvG44G2TTj&#10;Qlxa5xkryXjgyWPpoaSX3iYFoRJfjsR9xTG8rbQJ20Zd5Q5fT+AaMDkY4Fat8sjPr24BoC8mA4CY&#10;L6TcF4NHJx3ARq7M7bNsCCC1jVJHNB986mEml7jP+osya+w1EG5nOQXBwJrt/dx9Ua/CEI247X4i&#10;q0zmG8kwfhr+YY8fRvh46ew/o5zy3t6oG8IaAJ084djthxmzrGbBGxM/4aendYDCMGtbuLT0wHi3&#10;TRBH6zqVuGzTGWDnDOzZFjHy1ztVcjes8kHGNWik9phLgAxn/EWhPJ4yeZHIPxFZCi5HGu9Cj01C&#10;Jrok5X4j3ji6cPHPkKq/aDuQca6bnEvksBMDn9RYo8o+XRucYX1vy17ZhVRZKjzibapoGb1YSAnv&#10;qHNJ5vhMfLWnTDZuyYNt5jfbxB8NQ5fI6Uckx3yj+Gtn1Zj1bhFc3tsIdN0/NoBgMG7g8xWScbP5&#10;iZtvLbUjHzFapG8ZSQmAL4uAnTRhxVDJs9xxntwE6fcSLq27YOQoxmR1pNpb0LgeUtmoPaAK5g1R&#10;+WS6iTgkp477XUVPtyVm9BHAcRAkQ5MST5AmFbGOlp5Wg3ja9ftm6ZBrPSTR7O9GA/tXl+NAXA5S&#10;5GfA+EqqN45lT0Br4iW1mJwqlds2XZO3uFkp+cPaec62n/gWkTDaI2MPPxk6iDjryS1P7M8BbMPq&#10;CQFxT8ujEcMB8n8iHJU3cZH9HiHomtVtrke6KcSsb8e8wH1vMUOXzAkybWYz6zdVVncZ9e5bVJcV&#10;AQL3HBpxq1KbNsQ5/mHTlLsyOdx3nUgGtgbzAcHHwLm+i6kcvNGBaF2PNoBHgjAXTXPZOFunTwnb&#10;JDrBuOMmMKqrhw2cjwGBk/wJ6eN3LYmBzdwDT0vl7aPjOhG0oT3WlDl7ckEx9xTHknbPCPgxgyEW&#10;hDkZIHII49QKJEk/tOCA/wCGVXes1Gp6stVuHNNPzz7JOTtjXebcbEXpZsbqyS1tRZ5U/Pn/AJPl&#10;XBNYUWR4Tdo+MnLQGi64m1BudzeMbkHTIunosiWL+I89d9mb+k6ErCg5jIZicLk9yAn3Ynnrj/ap&#10;s7JLb78INEnMXYFD7ZJTWExPJJ37HA45ZB9wyenlNuZa5fSeag3iBx1EItXuGpcrJRa2fEeUZCD4&#10;FNp6s3MnegjgPy1adqlF9gzY4YODprJSDHHxrb4aZKjhd1TTcnE4bTiZXoOAmovTIlPspVQ8jM21&#10;LjURV450+4suV6lUXMO2KUlQYz5B6X5FxXNsLajr+Q9B5ZybanrHvtQ9M2yXXHSIsrmlQbyPAtsZ&#10;03uAzmgPzFg88HjmPIyctc9hUqU3bLcm5oeo9m9gJeD+mrIQZI78djOtI2JzxlLb8DnUgV8cN5TM&#10;piePlwfuKKbmlKlvWWwsZYqPvmV0HTb145x2C2dVXarJfKZPY8el+2tCp+2zcn3bgXN/rOVBjsWe&#10;Ncw6a3JZCPHX7psuqhRbA9J5xLTOcEfU/nRiYOCBzwakHUWP7Dx9qjPG5+Eulh0G9ftrzYGQd3lK&#10;2alUZtbBMK2SqwxOeS9tNWx9e5B5a45qiXkYTHBY5elcXXTzeYHJ4I9OPlqq1Rs/I/bHNy4/MW1h&#10;cmqN/ac9k4TZJzGRwSDPAtOo+X7yQGAFzePKVJJJ7JDwX862DZPtEc0NPpVNQsd4gb/eRl769Bxk&#10;36fvHJU1N3DVHkrHJLEcB7cYy2iDSrhn7bgg4LWmtaqCsKLqefPoAguQTAQitv8AEq2Oh3pvZjcA&#10;+YQqS77Sr8o+E6pxjLeVzGO/HAprhuQOtYyXVaXhNwIdtGe3GPl2lD3gpmx4L9yBeSZOY1ba2Ho8&#10;JCqts/W84bGGsM2ybtGPHBxjKttlDJm50Y/1FlW1ijyNmxzX8iVyo2MnLI04NBGfS1uPMNp94S3g&#10;WkNyD4HnUF0lT6bl+NWq4Q2SO1jX9HniYNk5LxDhgPcWD1ZIyS2YngjWzSMZAzbPp6q1ra5s7G/l&#10;O8wWsY/MXITMn0WQjrZ8LTpYWM6nH2L+NRyjS5NXBy11FI7jMbGO/bj6a5LlbgjNz9NbZL6wvMjh&#10;N/uNdO95ip2yHtkp8kD07yAFuAiw0bMbkeDvrpYhHMyHZv3Lglhs0k5JVMThjAhIhyCktxkZkXQm&#10;z+eYCAx6cayuYNxmHj76PUm8wEwRqgWeh1JydzOJsxctgXIxiukud9XyYSNyw5wP+9ZjsXqzBYgg&#10;4x2ub4F3VOJGOcMscYOkvKOecmpSq2HqXKUKzcWcczipJcHJHxqtyd5ge7yE9tXCpNlbly9PAE/M&#10;WSuO0ZOTs1yC3GPqLz/l/GJmt2H+l+bgOhybmxu4g1qYbRCOR59SBDZPVGBz0h29VZjLyY3OOPUU&#10;OcMxtnOi+5i9bhcvxVK2zi5uZaxp1ozqxk8ZAg6w/wAi5j2mS/eWWCDUtoPT8w3Z7g5lxWqpMg8c&#10;ep1Vz03GdDKsWbSZvUxNw5dmg8AwGg4x6WkgLdwONbxNKXZP2T4zM4idW2slZ02SMnIXXQpqmKOR&#10;mwm2mY9oEbPT4EecVAQzkAYNO5zEBqRuRnMc6emEwbOW2PrjXTpq7hzDn17ZtlNzR7LRvmzn2gJB&#10;dPuI8RwMzYFkH+hc3/bybcmPg5a6E2fuN8ZWYNS301FNTtWMNTC7rS+M295kDGj1Py+bQPQQWCkt&#10;8tWSXy+y2x2LkC36l5gygHnBnXF+s6j1WFhSt1BI3LlljjBcjHzCLK6go8YWW+QWtMV22uhJpNBm&#10;Jjg4Fz3tAnjkLkEHLgtaihQ9rW7YjJwlLVuGesyEue58VadI2e8/ONY+OYYy5/qjWqU/OG0AwQX7&#10;a23HPwjSHkvGZljsZ1m/aDaAZ4I+p+5GtUl48fGs3JKxRkOGPp9NZbjSMZrgfsx44OBM0Hc3ZWqt&#10;JPeZYIP94FVdnZCQDwR8Ctj/AIQj/wAXoaRuZOPSwKqvLgXPIV2uD0ILFyDpqk1A3JBYjsZ/hrGL&#10;BkjwkHxFMbzC85wRnTNu98NQ27fBn8vUUZQXCXkJcx6SmW8GSAGdB7hLgOVgVwZk9mxx8BFP2iwZ&#10;HUDmMeCNDXjwdvODIk4uQOT8on++6nmYyRjwGBkVhGMtyECPJqBVVG8cwPTmg4+pbVwbtxwF9/po&#10;kPmANGC5Ba6SfelQUlJbzgceQ3TLzFpA25IB4+5/gQeYUuPtFiYJ+ZqowRm5CTy4/i8C2kzU1ET0&#10;tHmbccBD69yBc07fG/8AVwNBbk4nAwkPAb8RZXtcHv8AITxwHudVF27HIH9qQefDg+pgUsbckCUw&#10;b4CY4Ey3ISNdt46ar0OHLIzJZHgVqZjJA2z8CobdwSMeBXCTzDoxpOow6o2Jy+89Yxm1LZV1du+D&#10;4f0lyXsreWSWYNOMZbq6ol9QDgJn4x8ted82obaeocsOVUTCN8ChkJgycy55iPPJg2N8P4iqrhwO&#10;BznPnXGQkbx0E1xmLeXju9Lm9VGCWwkBHHqR8u4qTPJhZmL7BwJEmGnk416B0TmHC9apRahkHAQ8&#10;F9Hht20dhzB1BWtNZW8nBIHuOxk5SJSt5uY3xoLuAfMH861aaohiumlDZ1pu0xP1AqkziYYCHDH+&#10;Gg5Hlly+gg1ICIDPHl5lg77cqT0KhHW7RdqbrBsweypzBxjLqDXZlN14MLl8E3BaFqLzHZvCXARr&#10;VSV5ZHgv5xpGSwqpSq2D4WabG7Zsu0CaDjIfB1C8xVvTgbSo3xbRFjLyoHrxtjv3PMVkmm8wUxvM&#10;HAtPGYypVYh023cHngyNt+s9NVucXIx3kySpBmlxzX9YnMRhnbjpw8ca06SK4qsvIXjj1IENHMHI&#10;SYIFMkZBhc63AjE0k44L5k+pJODZfOHMZD4+mJaQznAzDYxwHuQcoiwftAkDkGNaRSbwehB8W6vn&#10;RpPqXEyeTAstmOCA67Y2DkbTKmHzmMGcZbX7C45qgbZ49vQA5i3j1a607HHNWZmO8BJ+5gV0HtD7&#10;jeK0bjDYNBdHpWvyLg+eN9Q8a7wqioJc/lx7J/NtrgN5MCbyeCNZd28BaqbZ4x4O+ukJWPHLmOvy&#10;+Yub5Xo2I7+RbxK55jHk4+URZk02oRdiU+M3tkHH0/k8Soe57s95HMWhDcEbD9wn+8qrcwcDM5x/&#10;F01xc3J1HT9FaZ7NKPJvJzR3USl9Nj3kBo+n+dXAc8wZ4+NDXDi8THAsXJ8wOkxay2FjFLbYb/TZ&#10;GzduCCBGHs/b2zwR6nw1z43eelmPzFCnFRlgz9xeRpwjeqs4Ha+Oup3LsptBGpKaZTIh8AOWsfJS&#10;ZG2SMCuI9oDMQ8F8WNBiVQNyW8vUcPMyqtvj8fQOGyfSN3Ctytv2aT/fArsN57N5dxUPtgZnuOAG&#10;TqK+M2Y3LY9nyl6ylFsTcOEurbtlbIMgSWb6JytwQNi95qzYc0Izegx6kC2aV7s54Opy15vmcZ0x&#10;0+MfaPDcEDn5dzmKG4qAn6nUR7dyGJZ+FzFSW7PHfgsctRIxkVncLXPcoxmaXG0xyI8MYzDycaD1&#10;ozIEgDQcCmSduQw8ffXsWM7J5xNRuhIZHMA8izesCOXLbOtUbuBwD9waz2sHDaC/B+otNBluOb3j&#10;cjYmNa1Rbhy5bLPZwTG2R7Z3PCsHODuLTEoOihyd68bHgCfJ8VLZ2zcy2Y4I+AiuEvIymTbGHTj8&#10;tM0m3xzHOfq8tc9MdtPOnxid2OdUSORjM5BjBnILURiYbPxmc6J8lpXym5X7MCOA+fm20NcPHLZz&#10;9ReSumtt2z2JEJJy7tEk7lm2OGPjGuUSDHcxr0yqiaMn8uPAYGe0vNmYN7L08EfmrtOWZtl557zZ&#10;CqdHJjhv7SCO+uwKsZso6YlXjtCtkXH5HmCxBAtynEwI5kMq+kK2tTJo3Y5HjHbT1mJvGbmAmQHx&#10;VvGysmMgA3+WqS3eEgbZ+ota2ds2z+/HHpwfDXTpOWNCmDccbY8EfTF1e+vNnaQQgXr6CDgur0Iq&#10;y2zGeMJykg/wLz9rx5vLk8cYFlR/xZQ/8LoY5qXE5HBjSIfATOrfKztjZFrGOUkbMi06k5Hez6Wm&#10;hrhuMKZbzQcBF8c4YXZwQbYlnuEWtbOyEge44AXIPiLntw4xq+U/VDlnyT27ay5qbFGpCfW06ori&#10;RjbSXHADmWlyXUFNuW0x9wa1pvtUcuWR4DalvUUOpK0lL9k+sgFjtKLC2xlVsDMzVMaZ6zIQw8+p&#10;qoa8l/35VuV1ARsT3LqtTh5jbb5B1NJbJGVsjfBYXSHqxt8dR4I/KKudZgTUwLor1c2f9dHj+Eo8&#10;l+EkHQcs/wDtCOd7PJWOPJYuRqq3Bs5iCOPgu20el7jHfwWsd1ZvXA/accfUXlaO7WenO7Vh044p&#10;eXP2W8tlntQUmO3jgtEjH5ayWl9oD2W6N/Jy7aZJVkxM9yAyc0g0jJ4WXJIk5pKu4ZjVFJkcucHc&#10;WwUfsjE2ZMXkHlXbaGzQjKDWfvhN+otCHtkG8ZAbSQFy3/aS5IFtUtXErMX1nEtNOlcnbNmQI3No&#10;cHmLK55tcpinnP8A8ld8j8tt/qXPdSPHMZMDx8VxHdKS3dyLB5xUA43OCDp+UkwsYprQm5OV/adv&#10;PNuDKoZdu0dOOmbUlr2kRb6uGzeRy5mPHLajavICcxtwRrmnZ+8JHLjmj4OUtO7Ll0DbOC31bgl0&#10;DtpNZFC+obZUjN6a/BAAvlE8eBcW7dKHmLYbFzuOQnUTxHBAzHBA+KO58Va08qibU9LgOYD9oNSC&#10;9pZOdeCNOxkJUZu2ImzWyVPsOY9i5HLCbYI+mt426VYRzYYQcelbVkpMezqZTEDwO9St0T+zE+7Z&#10;0B2ibM5swqcEb981cXNUdrvhW26FEky7A9Z/9P6dZzTUjgjNsCCA/MWGjG5eObMHGultoGz+YwEP&#10;uYCkg+GjGw/ZG5jmwHjkGj8RaaKlKsIuX8L6yl1s+EsmwvZHKeOZHFfJyxlXb0vlY2A92gBy+Ys3&#10;mmzMkBAWQW4x6g1oVL1ANz7M803LfSXn2ac2TuHrafsP2f5SyEZ6mDzP5FmO0hu23LHBx2lv0rZ7&#10;yM8fMtrmPa4QbbIE/wD3rFw34si5h/CnH9YMyGsQX+WiWz9wSWucEH0yIxMG+nvMGpHyk9S/tJDw&#10;WCk8tejze0eV438WacOcOQkwRn5nTT0vqQjAp20epAT4qDuJHMeCDTj8zgUOeUuR4IEcABDdD5i5&#10;l8JVJ032tRqlPzTvwafV/YVVqjeTD6tkiMUXPBwNt2eacY/8aDvKkZXDtoAfDuLz7/F6HT3bJQ2d&#10;By6Nlj611ZXVDMcZDtuXq8vwLZiN8YwRttP/ABrJa4GOAgDX+ZproMM5vV7hz+TSrpTJSSOyPPxq&#10;t1Q3c2wY+BxqDV8mBN5IcMGnHdQGpCYJSBsbnDLp/IvWjzh5VaTZkgmIIO4RWqYU3ge4PMVDkZHI&#10;XvvrWqTcEczZjHHqaqjmuq3B0JNrayZL2blnkj8pXynyY5Dj8vUQ2qGZICYLFvSR6j2+OU2YOO6o&#10;oUxTVWGo6FW2syVw41H0H0kSGO82A5g+kRHqskZGzk6epsgw5OZARDnfTBKPLYB5W4JBMQR2Li6Q&#10;ocZI5idtGDIQWosrnkn3MYHMHm3Vs1FzQbZ6++IIQlizZu1tmzChb24WSn5WRtfDGDmF5ap9UMyS&#10;Spzx2NFwIt0a6Qmkvbewx2LdwQi6XjWS1w3G8mII4+O1aJ765j1o5jazqHYxS1WFDl49Ri5gOXGr&#10;6KeEjmIYO5y/21kkneOW3arNz5umT3FtlJkl0eeDjXC8143wU9jDZ5fmW0GkN3g4Cfio84cDeWPh&#10;qubvjHjD+p76eYSwhh/5a8N8D0hwxMNYmRCIJXq4P1EScAcQF0uMaPMCeO1qJ0J1TEe32eJC9Fpz&#10;RUladgkPHHKhEtltDc+CNMzDaxKWzYDwL723lkGPJAsr26Txzvp2EHJIW6uaZgTA9BHBwL+1OX02&#10;Y+Ow/mvPub1b1nYG1x45nbLtWTgttXAt2c2uDGuaSEmIRg3n6XuKZMKoc2zsGxyjDzLaGydmRzYC&#10;a7guroHpqSYie8dvDIQzYGM/SErIzzjPBBwKtysY4yMYI+mLURgZCQNsnAvA5sJTD2JLhmaPMAzx&#10;x9NY+4qQZhnxnzrQqoJ7MDAfO4XNUwZuWDnBH1F1HJmAVGvYc/zNk7dshTQY5k9yAtxrYJHK9wGC&#10;CAGRUmh2ZH7k5oz8vlroqXyttGPHBawJHPOf6bbLeUsZbuE1gO83yaelcQAjckb3H3CIzjGzJ7iG&#10;PH7cxMmnHzF5bjZeqtbF6HoDjQhuMbYAYz/TWD7ZCYGQIPLKJXxnNx6/TWV7byEglIDQeaus5YyX&#10;2+Othz+fT/0+Qco1IzbGe4A/hqk6m85+mrINwV4TB3+YiTin/Zt58xf0cg8RotLs3cEgZHg+FprE&#10;5w3x63cXRVH7t2ce8C5H5iyutG7ZmTJwE5iiu3ayx6dow4nNW40/J98bMXMfANZK8b4CY4OBdIbL&#10;92cyU8Efmr7O7QiF3S+UfMLNMe+Mqz14RzMp97iu0nI2gbPm3/L3UHo+m3M7mIIA6kd3qLLxid2w&#10;1ZjtqOserSR9juTwB5JBLNxsxvB2Y+P4q6u2gU2RsMDZ+D8RYzK6XbRz5iHuE5ZFpudtEKUbx1Rs&#10;vpdyzkrH4i3KVs3FzB5YuZ4EpHKxhGCDmQDEJaE3JZJ/mLx6ZNa3qD2iFCSsDy+Vkt4+5aXPe2Ag&#10;9yfR8vSXVw5gOAa5L2uPBwNjh7mrqLmMXC+12Gpk3K6Qzf1f3gw79BGtgrAYzNtHjWA7D+YeBbxN&#10;GeMfmXFbzAn/AKgZmF/9nmYyeePWzmzAfmCUym5o9NMThjP5qDtxkjmwDeXzFamcncs5tvPM+H40&#10;TMYqr8OIRbaaRT9SdmucfmK4TCtB6GPgWezweBtjjujjIVZM4fkjyQXfxFwrcIrV1htetGq2y67V&#10;CDqFscLbp6vuLiGYUu9uANYKu66Ab+znjj1LgiiIsqmg20b2zBwL1Tk3JKjK6c4vmDGdTuHIrd4Q&#10;LnAtCZs3MY8fMgJ1CrQh7JyPHuODgW/SfZ2OAmCO1ZGJejuzMQ5FOFcc6s5XgZH8ZEpwMYWwIAnz&#10;/wCNa1WErGF7uzbprE5pKyQOcEfUUV1m4XORVtmeuJe5mQzmMfOobNuNs5wGBcgR55vLMYFDbtyO&#10;XJ8fUVqDNOqKHcMjS4EbYGdB543cOS5AW/51MoOVkYMgY7uDqe4tPbtm9vH3xrx7mbJdE78x6LCT&#10;1KjmiqJfjZAgsZ1nsjl443IP4i61mLKXOWx9DIqRRcmZNpjrAuQeWrsNzlVFkaM0MvJ4bdLVSdN2&#10;WwMYC4CLSOy8Fg3lrTpfK2W7e+Tl2k88GMLI8GkuWyefU3cWdRCxlZhs4k7l4Q5oD/60Bbs3sZcn&#10;ARWw803dueDl9NOsGbJ+z+/CHGs/lqU3qUcDPg8fAhyaVVFOGRzJ3II+XzeUultn+0AZmVkx84+Y&#10;S6sxk+z9k5mOCM+8dXVT04ovcxH3Njy/zr+jEJUxR5y61TTZphXEujJz7f1VmNSOGTnJHa1OmsHe&#10;M51AS9HdJb5ZCok8G9c63cHp6qxXcs7tl5pp5g2txAH3fdnOODgJ0yK1sm+8jNH+msqcDIHJq47q&#10;2yk3DeMecHMXnPP0NqV6MOgwD7WjI5e5gz/powNxqYP1FZd2ZwDxqtzBvp+ZBduLyVMy07SkvksO&#10;2jHjg40YcTdkaxoLH283s8aTecF3jHzEl0eUzx8Xajr1LLJO2ZIMkFokBFVJfcuI8SaE89RGTbUx&#10;oT4rV4cZ9cTCNy98+e6qpOLYXOBaoRvj4OmsmqwGOa44PxFbhVMktIsm6pRr9B2422O/nu2lrTcm&#10;C/BH5XVWJ0ncgHk04FfO2CcHmctdImFWORNNCG3bRjwfqEGsrmBHoXp4ILuBadI+XjUx4zbPxnj8&#10;tbSavMPrrmlbGQgRgj0keZvNPBGqqRm9Dx8A0SZvMfAsybi4jdygcl7iyOJgSAmBDW7zGQ+PpobP&#10;HBLd7yyqts3hWftncuo/czH5L+8Q7mBsYvlzdnKDzSaexYIOoJTJgQRh479u55iw2eVwRg5A2DqR&#10;+YunxnJnTGNN5mUWR4Ry2cg5XKQ0laOdcLa6S2VUNuRzMnoIHJ7lzy1oUwlbaWj9jBzBanj+Zdb+&#10;76vMOd9ctEOuBmyG41p0nmBHIsEHUXKM0b4CZLt4i3Kj55ebADAC3GNcxmeTFL3FnRYzmBrdthsB&#10;GYnLbOmdz0/fQHfLOe/9RTJXMMd9efTZsuEdalKpJT54OYhJ7nwlfKfqRtuWBzpp5w3bW8/GslqB&#10;ngvxwHt3F0+Gyapqv1GLk0NjbgerCcNm19zAdUOl60I5c4I1g8wmj1yQ4YzrQtn8vJHx9Mq2ncsq&#10;Uqxhz6c01jds6iuEt++mRkwDTw2+AYI09b7ka83dCSdpeB25NTGrsz5eRAW9u5k4EYv7twaizHQl&#10;VDkuCOPvJqM/jUPfMedTBjx51xc2EadovfToyYkOIQkCeGTH1lzHRbxRroPE5aDj6+PgtIlx5ENG&#10;4HcwLu+X01qrMp5DGzWJ7VJeONtggtDgW2D5h4IOBZLtAl95tj7nUXqnL83ppUc5LNJsUcfy+Vj7&#10;aYhj/DV8mEvJAobwe5vQGg/EGiVQEvX9D6a/onrbKDypEIpLcY4OPTgIhtxtA2z8Y09MHHsx21/O&#10;PV+umZhbgZY4ONZea3SN6AaQmmCONWSk7sd8wT5PiLMSPMf4itVPzQkF+D+GsWaitIjF906QouqH&#10;ra+2v3IFfBjcuSAjg/8AesTpMeNseO/1VqkneEbDz6kfw15w6HY2xZ6dCm1q3C4U+43ObHD+mtsG&#10;4HA2wX1yXK6kIF6CDmR3VpDOrCBJg/3GocnCqOhhTTQnhBxjyKGMY3hAQIC4nGnejRin3g7Z8CwK&#10;HGzdaWS2SAf00poTTBgUwetn8zykBmDwlzBzIBrEpLzN5o3GZzg/TVPmlLjjyQAuaq0ges5BHy09&#10;bHA5PjPkIugu6ZRzrkWFJk9PuW2jY/USZyP20EEGpGtO3wcF+DvobK3A2cxBHGDmK794RHqxSy+S&#10;+l8BAR9y0rVu47mNMNJo23fDfQgc37/cXnGT5s8W7h06Uh1weyM0aETicDgbYINNSxzNtGPnZFUK&#10;oGM1iCDg6ishZmLJbWDtA83mgzDB4yLK64IOAetpwcwfyJ5vMC7zn6awfbpWg3NizdxuOXb8a9I5&#10;fw1kuPWcxmcnVEMN2gOBRkO2DxuNP9jmLnucSsgWWfUtrZh/eccepb09VZXVkwx39AWD4S/ojGJr&#10;2zxfJus3DGWZNT+7WzS+aTGMeAOosZG3wOfcXS1DjwWIIOokZpCjMhIsKHUknJAMGMCDy+Vuf1Fv&#10;1SMxts5rQ4+modJyvfHOC+o3TUqVYaicZa0zeT0O9uY+ZARemWzOXjgkrE3LtiWJuOzWFiCx9O53&#10;1p0vmAwjBgPcgHpLzHmbJtnds9H5fhKgmhTxmR+IHKxqHI6T08ZuNB/tYRsPPqQIkSuG1vBB/wCx&#10;efTESqts61LonmExvK2wXIIILqvjMY4FnrOYDc63f+EtOpNuOPIZRIT9Quv+mPS8gzEx6qsnGofZ&#10;dl7j+Epjh5gyImJ+mOS4GzCX4+DTSbsxwEAbzE88cXsimSNvjHnRvVE4QPGO2GODTtqizieElosg&#10;OYrVM3g21/GsZqSab4M//ly9NdDyzb1Rm5jTZMfqQhHJDxwAVkk+ceOD8NARzAZs/wBVWqnyWSZ1&#10;1uZ/icxjCyS9xjJnWqS8Y7eD8NZ63HeJk4FcGbyyQ8EHGuYoOnS+oG1YzvOZU2gTziRtoHIAxnyE&#10;QGYTzeZtZj1LaMOCYyY/+X6gl2mFtVtnPzdwz1wPG9fQGPbg1bayWoJO5eS58zv5PMWkPJe5csr0&#10;HxVVSM3JmR4w8ZC2/kXTu2jETunJcreTFhMTxwAKSBuW3cXS0vmgp9LsAeMglapHS7ZgKatowCHA&#10;TVIslkcreyebHjZnuBIuedmlN/u4S71Z03+41ql5XgvtkeeS8mhgPy+YgNHuCXDmNqXNNXYZCOSY&#10;IAfiLheYMm206DGJVUMs5e2gHgsW0T7IwDxouMeAmCDj8xEm7fS+ovOJmN1kt9M6BNIBb5LHgRKT&#10;jJGXHHpo8zpccA8fxeWNMvJfgLo/prZh8vxF7hE5zQwzGO3kRK5+RBxkGpg5hgyRrjM/h1SDahuH&#10;o/TgTw3C/HEzbBHnQmN+3NkgXn8zGao1LNJqmFygdDhQl/MxwZ0JgtizwcCdIQds/gToeTaoNI4X&#10;HN2Zh4P6UCcTAjnkqhjmg95wfFVqmDyyM+DTjXZpuZ07DGc4pLxvz4FyLtwo/GM7kIPiLtJu3xjP&#10;HGsNrj2lscMfARet8vv6ZpzOTTao8/ZHMCBcg8Y105Re0BsYl410kdq38i5jnkr7Nenj8tEqDnhI&#10;HOCPgIW6ve4UJTW2HlTnVbZ6NUnRY4Byp/BqQELdVDqx5eczWDuDLbto9L9qhGFDgg3HW/sywFw3&#10;exjx2Ljp4ut3mGaB68HecsY79yO0mZeze7kCAJ7cA9VJwN7vOBzp2xW9VDaknnZUl0eMhekku7JO&#10;d1bC5oV5TDGM3HqDWqO5GMl5YP6r88bGosEEZ9cZSXF0B6Z+3X+eXPrJS8/keDg8fY0/pTAPWyBH&#10;/sPiCStox4IwoE4p9tBfjgAhs4rtszJnNkQ4m0RtAyPB+mquTMZlWz0V+n6IZLJxVKPNLbRKxhqN&#10;9HBwXVW5e8JbBAtC2kTQcymx41Mk9LkjH9xuL+/cKmqJHWw/mXMvtlvM97Pcxkz3V6hbGmliQMcA&#10;LekvPl4N6EmOP2eBd77N67lR5axDez2l4z+3zRuuG0rO/wD2auUuTr6ZtfpzIO8ld4eNfXb7NR2c&#10;/HHkvr+L4kd2n8NdD29z1BJgzwcSNgYjLx8ajDJp44FW3FWCbFwfw1vQsZKjNsYIkTF/zL25twKo&#10;TAl7gOs9qevBwDPHfQFvVF4YMHB9Rd3C0qbaw5l2Z8sPOM7kEflqG4eEufhKGPOPH+KgLhu5uHjs&#10;LahO6kjc4tTicY22Cx+InhziyPP01T2bhzH86TfW47vlJDnNU0Ly4N3Da5n1FD7UwX+oqG8IQLnJ&#10;dwfzoaQhDX4ILvKWp+77Zv8AiDnps1ozPJoII30d+3ATlrl2aTAkF/xroodJvZlnNwDWMuKXwOTx&#10;xnyDXpvLGFVCVuSDFf1QelcjcwS6VGj4CFUOaSvfCY4/qrfiSfGylTaAGQdpyT50NnFNto/vK679&#10;4IkYf6stOdXjwbZseODUjJy/nWzerG8JA9fRm07mqTxqZL6HksZMcbG5Bq2xpUez3Mp44OPqLMzO&#10;TVOiPWsdjENjSrDsx5OGW7Y9LGqe4rBtBk5caxlxUjmCwGPju8xBxvLzk97jXizuWGsbuHd/vBX2&#10;wDtc9smOMPlW7fyLE3bfdiHNHx8q2tOqR4TtHHAC5Huund/zFj7hwSBzggAv6j5YRXj0LPF+YHWy&#10;3sIbyXkbS4DlzpwELbUwhHMbIFngJq3CobMLkY8Bj3LarcvnD3eQBg0wjKtub2jKhd03k8o+1LmV&#10;MNxFyhXCd/Ape3Sk2UtbMWbO0OBuLTtq7UORzvuO/bgIJZj6yEw3CxAE9yAi8RwHE5eU0Uet5l32&#10;B7DkWaThyZzgjtIbOJe5bDAZVUkw1M6TypB2+f8Ahr3k8RcPdqd+NXyl6sJvPIuLKyEvNscCMUmR&#10;zATHBqL65IlBvFWTxzAM9m1zRI9sDmku7RfGf9PlrGZhNCGyWLamUO83Z77iicnaNTzTtLao3HMp&#10;djgujgHdWG0HNHrkdkJ+qIa2aqKgxykDPlwE5ireyOnxM3J8ALkCy8m+qJYbUJNkseJS722fHqeY&#10;hrORuYyHjj6YuouqHkjextjwQMc5NX3FkswpdyFzg/UuLwt2TsbYw9H9WVlVldH7+O93+bpobUlJ&#10;kgl3v8xdLU2zwNrMCmTSm20AzvI1zyOYOpyFa/lNP1KrpTzlp9uRnMTmsZx9Nbls/nG/zG88Pbj6&#10;arc8k9mYzV/YFZ/fQGm5PMZw59m426/pyEmyIePTdtp0hVAxhcgjjBvEHllWV15tAHLc7ORl09LV&#10;RJwzmwW3tgCuIxrH607eeaMbF0NWphETnFDl7N7U86YhgBb3gvLEvQ7aRVDbZ7QwJIzBbjtfvrH/&#10;AFX9n5GZX07eAtwDFp3Vg+3SqJtPp0eOM9yAZdNDtzbE9o6R9Vt4NyOax6pDaVxdaPKcbuRriH1R&#10;2D0LmaY7o4CCXfdjHn7i/hj9qlkXmWd4an9KcjVNxSCiQS4kDnkIZOB4B/irWTykRIMaxSsJpud+&#10;CMGdb/7NEtbrZ8wcy61pOP8AahT+7TE/N1PMTWyqaDD2q2+Epe0icbyTzI1Q9m5HLN6+jj6gl/QO&#10;Zhtk4p62fGeSwnV5CxZT6ocEDPj4OAZVntaTzfMkCvlYDxvTmg04yXVjO8DbOTxmXo+FTVFjnC5n&#10;8VIFT9zuK1M5WQz3BAqrK5gSMmMKuG7kjJjgW4ZpcCdoh0YzlWtEk+7S4EFguoXmKh7O3gwuTxxg&#10;3iMi6EqiYNjDBj04BrKc4rhd06n2YNG4ZbigBbWqbwOAZlh2yuYEcssf07i0948HoQQdRf5x8zw9&#10;dcpO/wBY/sHGOUyKgsgAXFke3dhfpc4oPNWleiZjg6wlQtpE89mYh7l3UWp+zSG5nMcDT/MzOZXV&#10;wZBw3L5PuznGbTtqnzwZHL08cB8nTGtUriYDgIf4hf8A2rH3ji85yAzjX+gJ/NR1z6oDOyKo44+P&#10;SXYDpxgCaNcseq839jnhoODSXTj+DC2P4LRF/An7U0283T/1cfCf0Pyn/wCy4557zS5Mp8+ggBbj&#10;u/kV2HK5TJGx44z7xHaWJ1JOBtnp44D24LpSrMZpWDnXjv3F/YKcK1io9fwnkDsyqM1/5in1o8vT&#10;F9H5hUNZjwNsEHGg7wl4t6/nIVXCXtxwceovQE7Sjz5zrWjLfRsY12NsjmhLlmA+j1CLi148LoY1&#10;2BsvcEDYDy4xrhebO0dPyz3jsAbMb8bGzaH5itTgbaWjxqtyMg4Bnj76POG5IxXo/wBNeFZOa3tn&#10;usJKu4DW7fBnNpxkS03JPc5imb4PdsfMj6aGyO4YeOM+fqJCYW1YFxoQ247f0084cOQtvZun5Sp8&#10;rmhLgIILuoVbA3Ztra1MLNbGbuBk0qkqM9kcn3NlvLkGdx5gke7LbGZYLCsU1e9qDswadtRLYm41&#10;qZPJ9TK2yfGQ+mVuHnNtAkbmTzY8Zj6O9aYy+NdFUvT82ndOHcwWvZ+WPvrN9ulNuXNRnx6cFq4N&#10;aFsrqQkqpx82j4/L769Upb0kdh5y5yly3/kOY5pOHMDl9BH0y8tPU+TeZjgjPkH1FoU4ZtnN+Oxz&#10;CqhyuRjZucEfJWps1GZ5pdqwIOAd4IM+lzfAtC2PzwcbLPxjWe1gMkcuBg1PLTOx9nvM2+CPprns&#10;mhTYhbCc1csofrQTzfKjlTbuDEuOagI2g36zwcpdRbfCMp9U81gYA+5iEMfz95clzCVuYBngjXXc&#10;vpqixzkc+62U8G0mMkc2YwczVXTlQS/APHGub6LHgnTHB5q7qqylydnY49OPlp0x1UsihItU8p9D&#10;yccBMdi4qftMk44HOD+Gtap9vuA8cfTWP7SJp7bej49VPvBydox8jfApjOXkM55CG9oYye4rVT7g&#10;e85+mJROeY5MJIyBHjgukj6lpZ7MB6mBdFEtxtsHLj6n7ax+cDHBfjSIU2033JK2zZkeEwQdQohK&#10;4VJMP62Azg4B8xDaHHvj0GPgGX+dDZw8svZ5H/8Aaw1d5x88oA0/JyPO1XP8QqDuBtt5wR9PVWhN&#10;/Y5S+bd+0IX7cayt44HBMT+DlLT7pCUmaXAjPBHxkVbeZyAgVqnFx4Q5o0H3fBnVqSMGjZ4yKyM2&#10;+DPGhrO5vIIEzNCYFQBMcTQcHJSk+cmdAW48aPSseMmRAs0IjfG2Atm2fkJLRgeR2rPxVmLNwO3n&#10;WtbK3DLtZjvgLkF27bXLZl1UU38Ym1ppDim5jVQ95ZyMo4+b7iAzzZvOgtgbyAuBekEnb7yyvRgt&#10;3On7isk4o9lHLscHlLyRHP6lbfTnqn7pWKsPIt5L5cEefTjVJqATJ+SRtg9TmrrraJL5TG2fWQZy&#10;aWquLm4B/aI9nT3dehYuZ1PixZ59k4XTFvr0baByBszBbgb6ZFQ3jcseTuDR4b9zGQ8Fi4j04IyZ&#10;srNgoz+Z/hXQQk1qrOfdutsKrK2/trGDy+outK0rxtGylQQ8FpciyN4OB6COM63KrJo2NLmMYems&#10;vJotlxzThTa1PNa2H1ANnMTuTacFpc97dKsHOKnmrmDgIX+RWSj7kF9y5Pk6a57nhLz08fxUmFC/&#10;6q+QOmzW+r6wPud4Z0HbyPBnjVqZtyR8CAuHBICYF2hzDhM3AwrorZPL+0iHvPrYfL4Ma51cNyQE&#10;BjXUWxuk2UyHrXcd3mCXPZ91UQ1MNuSzsCn6Lp1gMEYQCxk/bjW8M5e2ZsscB7hiC6vcXMcr2Zz6&#10;VE39g+5fLGUquDfaBMWzndpwxK3udS0vCuYE5CT+HkXntGMcqN3I/omqEpttA21uPmLl2sBjk829&#10;+1cXRVSbRJczpw8yg1IxiXNNNy9657VmU1BrTAWmMit5ShSqnskBmXKZ061g2vNqD1tIXxoLWPlj&#10;9xeb84mjl4Q8ca602iEJux2cFom8eWsBeUuNs2wd9e08sYaLGTtnknME1rWiotmPdjxxpPLVzB3F&#10;DGzIzsQKHMHmPgWwYxMITGTBB01fCOB7sDxkWejyDV2l+dyD8JKeOQa1NKfHJ5cBzfuHJ01SW7dy&#10;5Hk6i05wNtHnsXIx8y5nTNzdiYI7S5iFNOgdCK23ZlbDPvIM5OWoe7478cfT5a05vL2Rh4++RMuJ&#10;O5N92Bb6asRNEdEZLUErLbB4/hLH3DfA5zrpz7NkCTWWA1I3wPci2oTjMmpD0neCgsYF0VPJeQ1M&#10;Xo+MYlzfT+dzjj4F1czeDeUxgCDzUeaJQcNkl+odPM2eC/Grg8l44CHT0rlY4091RilVZSsZb+NW&#10;RuSzwIw3k+MmCBXZvQ+Owszaa0Liky8hI+urgO4b51MHS5A8YFcBy8kA8C+OTUBMkcnJGPJxox2O&#10;9jv2VdqTlbaPndNbBKxyWVNzvH593g6i8/zOfdG7cc7PGQoje4cc1BK3rYeOO1ylVaPHqHx2hwaW&#10;oVdITxvNq8cnDIZV7F/zpUN/+ZrlsnHemVVNRx9QZeBdNjHKq+0SKuPi+UiyaVeX8BSXE0pyPJGc&#10;rj4bYSvkjnFMRj/+5x0T8VTGDPZRLSe2VGVxH5bESuA9pmyBgPHAB+4j+qtTrYi/rcRz9yl+eZjV&#10;k0lMbY8DanHWP4q5RnG87zjCxt/TXWn/ABoo+Mh44KVLZ6ftMax+tNpkuclPu1OW4CdO6tmFN8vp&#10;+M/RgMwcTGNVskvc2zmj6a0gdYMoL96RixqnuJ4R+5wQAtwK67+gTmekcEW5UnPBblZgAqISXtgu&#10;c5103srZyGNtn041FNmqV3ALtQdBzF/7S5011dQ8vl0kGCOM9v4hFgM42gMpO2sh1IycsYlm464n&#10;T97jsZ/LWY62SrbNO6vtnqVK9rjKAfmQcoY1fB1o5c54AW41577O5hqXn77INdXUXtAlxiXuWHp+&#10;+sT8M0T3Tq6m5GSNscxuMixOcU+2kI3wb9wxCrQpptM9iwMAXDE/cWA1Qzmxm154e5qrqEutSaaR&#10;l5Vjbo6fme4qGSoJs/JjsaJNL/uVwldNjDYgsXPhqZONyZjs385PipBYUP7PkjIxjeAESDm21ldc&#10;D1McALfNLbXRTxwN5MQBbAyNxLDZhT82ms6O2jY5Gd3l+ONWoFkOj6fbTKQngjfZ3BdS34ESJI5L&#10;u2NsDq2rnjTzyi5tJyAlt8QwkEIrknf+mhu8CgEfHwDLpqJ20MKfXE0bMCMXNjOMRbY1le8Xmx43&#10;PUVk2yON5eyrBpwWtQnzrHyEexjfRhBcgH1E+gS8wGrN230/gVbZjvEyK4TCVkMQ8ZlDk4xhLjsK&#10;1xijLMZY3oPBdXYFQV5LmdOMWzPnE8pciuJhj4FpFDyvfHoAuQLLcndjsKBkhCOcnfIrhT9F2SXn&#10;i36V7O2QXONaQ42fjMQEd/RH01beospOaXlPkj4Pw7STfZXNjOQew2/iFXVxJXLpUPRBcjH/AL4l&#10;ntebUGQW2C+IdvylF6zqDaX3DMas2dymSNgYH1yMfMWMzSYNgssAfw1DrjaANyPIe5GRYy4qRyYa&#10;tS5zCJziZMHBDDPB3EBl7MdzOg5N5NkgWwbJ6XvTEEbw9uBWv21Ce6a1L64cyRkCBsDmC6ihs6bn&#10;1Tk3mM/M+KtIrhvLnJABYAuR8tXah6fnUDIHsNyAazLldxZp9CM0HT/2Y4z5yKZOHA3j3ODItmpu&#10;n5dHncgzq1TCk2wbEcABEg/fWW5xqJhHK7ym3JnuCxb+Ghryj3sA8cGoutJfT437nHH+Gnp5L2TB&#10;sfGuSm8wbtZtJxiu4eb9Wby2yQcd1Q6Xk82nz2zBwLeK4p9tGS9y4+aj2zd4yYEBytROm5OqLYuP&#10;7xCnGWy9wDzDY25lrLHHxjFd5WNYbNKXJHfj7g129WFaNjNt2g1I1idQS/HksdJRcscwS5PfNTM4&#10;yKvtnNMrlY+PV01sFJy8jl6CCAHMKq23ld4mDVweWunNl9Nijcnjj07emtrPuqVYYuMTa0PDpMkD&#10;YGPg/nWnUe33D8TzESHnGCDuIk3IMI8fMgXhU1Fp6cnaLs3nBYEiVgq2zcXuMChzi3AM8cfAuYdj&#10;LWmoXAlUNjZ4Omg7yaCt+/5iyVuQkBch+YtCbjxjXPumysJK3Pe4TEc+0xnaZMBxtj4+mvNmtJfj&#10;evoA6cC9IK4pf79HH09Ua82doDzG9wQcA1/UX7OZqpsSxZwvM+0Ad3bNh5D3Ixqh1BMLKuG+DgbY&#10;1jU/cXir1ZGnjqcI/wC4YGS8RXaXj3bPAs/YDIr0zbuTIkaeGolBdmcwx8461Rm8IYeTTg8xYzL5&#10;E53nOBbxL99ZjBjAIdxQuSWpJm8ECPIC3c6hUHmng/iK4OGZN2xx8A/51VSSOYudYILn1ci+loBk&#10;+7NiY4ONaQ3nhI22sfl+UgLOXsmes/Pc8sY1fJXL20cqvWN3CQqndSTlPot4V/U7HHqQDL1F0JVB&#10;CW5rHB8VU/ZPR438+3mPgHyyLTtojcYWR/AQtv8AYQlNks/XaSc3y9xLg38eoYheYVB6geNrmQAi&#10;R/uJmYOBQEPB3+Wq24IODgSXQt2whuBo7kedHmeRDRjxo9I2YzfInCw92xuw8mppKh9sDjIrhOBt&#10;gyk7n9Nc99oEuIK3JNsJVA+Dv/SR5nXAzD3ZysBHcjRJmNR0mY9BvE4tRjwR8ZFnrPeWz3HABMyu&#10;eOYLDbmQLSOyxbtk6a00u+oOSi0p84uRvT/EEsr3PUP411RMJOMOtpEjIJc3ktwTE8F+3BdVqXbJ&#10;qPD0vIKCU2YGOtd5ihkIWAVnmRq1N3g5UyyHuLJakqRzGTIkJ3CFxZLjYJM/GNEm9SNoOM/M5g1m&#10;MnIQ3OPbVkHL2UeSA9yNP0/qCby1DmkujIgMwqQYeACTiTjgGhpKXIZFI4rfbBHJFpEjl5YM8H/v&#10;RKn9m/fj/EWhScjZs9shtEt9NIc9RRSPUvs/cvCYzaYR6hFZJ5UAwzEHT8sask8rhz2ceCDTCTqL&#10;mkcwJMp0COO6SMiO6oDQqgmg5a5A/Dpm/wAayucTAj8uNyfOQtwivk0kbmOYgC5QclPkczEAeWnp&#10;QOoM3l7MZnIMfAtspOXjcjfYNNB2+ztyZ7gbXSR+XazrsDZXsnZMGwI35xODE6fcB9ROdUvcCmoy&#10;XZvszm1WzHcwg0eaQi7w2D7Ox0rMTub4iOuXbGlNJwOVNuypJKhEj6hGwsEChk2gMtmkp5AnEweX&#10;berjjSHTbdtYhybS+esJ6yjKnr8tbAuOiC1PcXnXONvlTzWY4Antgb9MSzfaBWj2dvTmc3SRkKUh&#10;CKtyecDYEPG54Ccu0kzIX1CKg6imG0B7HLt8gfOhxk80qzFntUmwSXgzXmLH6gIOMmQ/4aeHTeOx&#10;gPc0tQYlEmEmodSdXE9dSYyqSglUqOW91CKhyPaw5cjfPDAF9O0udW5JdKiHDuNx0TzEYmDwjaXH&#10;g5cfwk9GGir7YJ2jQpht0H2jjNKmriMa2aX7RG0ybHeGlQsZNK2uA248Y73fXQmy8ZN2PjPnIkTY&#10;Ve4FzjbCV5JW3HKs5BdIqzGaVJTjnoF/cgQ2aNxwExxrPXDPBnjT6dPrgblI5hTEF+OMBcCtX2gp&#10;iAeOABfprlEkwLwQcCJM5gTv9NZe7b3wpcb84mEluZAKnzSpGUHJBnIsrJUGDJAoZJxjT3PavuCX&#10;ONC+0jaAf3G5H8RB3G0h73P4XfVDeTDGLAqS8cEjSKbSJzmtNmHtEcxkzokPaJp+/wBNc9t7itQx&#10;6aOiE0GnE2iOYMkCTesCRrN93Tw7cGROoSfTYAVJj408ScD+Es3G4FB+kniOB/tp6Scu32gwcB08&#10;OtHMF+NYy4eEgUxnMPgJ7wNs+1F7nJOCY8izdu476Z7UwddIAtU0t2/8tASDHHxoO4mBO+g/bGAm&#10;ONA68MPG+DgUMd0Ke7UvZI09px5+4gTcTGc4HB86tUvnA4+BZ68Gobd5ZyJLk/TA3Ju4vWIFMtjW&#10;ey+edxGBzTH/AOqokpcPvDEw9/TgSlbMcGfzEN3zGPB8VMjITudRaYX2mnS94OAZ8CMEmg41m7Nw&#10;SAedTG5Cefk5SnByQw4mGDPBxpN54SP8PSUMmtnjPbjSGzH+mqO6CC+N5gOMef8AUScEwZPxFT7m&#10;pkBnTw3GP5CctJSkQ5wnDzvwIP2oSPJBx/yKY8b4CY40HuDDn8zVVwExw4J+3ylT3AyXMmnGrI3G&#10;5eZIOBXaR0Pj52op9pQ5BmLOVuTEyakf76JEk7mAmCPprbCSuzkg01W5gzHcz8ZEXJLoTy1TQen/&#10;AHf/AHKl75gHjgDnGro8p97APdo9SC0gQ6acwXsHH5fjX8z8D4v1/E96daB3A+0W+PvkF+xAsZnL&#10;ZzHfbRg+IulpfIyR5/4aZc0WSMm8xg5a08bzAmM3UTMhOkqOXJXK9THGfItgISXOeTNbaMuJMMxM&#10;EAOYiVN0RLoyawF00znJXc1MuFhm9sqjilpVuW8wPrkaqwGpYvu0quW12lJ6Pk0eSNl/DTLyhN3J&#10;jbg+IuM/+mXpo3w8NfE6H9zDlyXzh7BxyPJ5aqFWN9zzwSMreMn5F2P9m/RAO9HqXExNJQymjezG&#10;C3b5fuK1P7S2XabHuA7kxVXfOJt4mph4HLG58RTGdLvX7bHzLf7i6jcUGNyPBpY1WmcnetnOCwt5&#10;PPPU9sxncs1dwx9vs7xjwRnKONDfsGyjIcN/ONdLEl+meOPjVDmEvGYeNdNjOZmyTLm4xSjPZezc&#10;yQdl4x3xl/GApkwkbJ4K8wPvEH78H7KuEvb4NE3GsxqiT7sS82ujueUtpGT3azMdC2iZTc0IGbA3&#10;ljbjH1FrVQS+XPB7+wAUdzmNv8xZXTdQTq3rMRPA/F41rUv3KZZAnK3deW5WpN+oQQjPXg2xm14O&#10;pGqq3ke8ubJgIlWEnm0qIdyzBb8waWz/AGgSmZEAzeA3cw+ovidpViym7drYbxs7pcbBtgj1LnLI&#10;r43mhDX9DlqtuLUbYEYT8vlqHL6k3kh4+Zb5i5Jz7W2HZ3lVrSaEuHg8sXVVDk7y8MGM9xXDaANz&#10;GPGHqCWVy+VvYyAj1U6nZMu5tp0VI3hA/Jy0HricOWzljHy4LX5FksvqiYyd6eCPUg6aW0CcPTNm&#10;LmA+S0szot0udN2g8OeDmT3BGfl9TxpmoKfZTVlZNwE5ZPAqHSY7xMa1TssjkZ7Opb1V63jE7R57&#10;kzjl43mNKzrA881eq2wDa5Ttcy48knABEjGLTck41xzUFDtp82sm04+mRYPK286pKdADft+WRWuS&#10;ZiXuUdFeshsncsG2ODUgHqjXnvMJfg+de+VHzSmNpFHsZbMj23Qxcz315R7cNjcxoydHbOQfEGTu&#10;RweJIhBNScrt/H312NsHrzdidmm4HC5R7PwExrYKbHgIxj5fxFm8wKU1Jp4Z1TT0acW422CA9tYn&#10;UDgZnJ4NLGrWNnMjWI4D5ExMKDcvF47CzSvrnp83GNb5BQ6f32PJ3FaiTR6265f9atTOl3LPRjBb&#10;gIJVscnwZDAVl0SSRdE1RfKH2kDDomPbXNW2ysO0p9ZgPcgVqqiRtgtjmD0+ouV25CP50CCM6Xy9&#10;y/E6+RMX8pDk8m2qOhh3rR8nbSSQgg8wV0nzrT5Pt8JJx2YwXIPMWPD3nctY9y2JZi8Z6mfj8xYc&#10;zGJyTX2G27Jtjds1qcTQcyeneQdQvLVxFNGcbIATWiQeWsMkbcnH5a0mVg3wmAywcwmr3Pl4B0Pd&#10;MxmtPt98NBq4CIjT9H4Bng5nljWlVPJm0DPkFxrNpJNHsqLg/vF1/J2es004DEzOMrA1QUu9Z60A&#10;CjgGXTWtUX9uI2wDR3XASaW88eBEhvO0h7nH1NUa1rYvI5jJBnjfzUWDlDbdxevXKq3Dkkp3jlEk&#10;wwTp82f6Z7vM7itRJeQPB+Gtaril5AaYzV/AAo4/pKnkGJs2wR8lee8wdKddhrajJZw4ettaBAqo&#10;ng3klPHHqK9zS5AM+AGTprK6hlbi3ntanlrGxiYlscdk3NqkGVy+aFCMEYeorsR4SBsCOPUgWS+0&#10;sPkV8l9UDcjsm017qk8kcWohGVwEcGnH5i2dxNN5lWfU0lgxG5G1iOPUgWhXNOz3CLzfnmHbrHYd&#10;3ym7akLOY6sle5vcaelefgWhVpJ95coPT9NubmCBdPCyf2SOxhiuhfa9s06n5WTdmJg6cY+YiVSU&#10;G5eDBMu/1Fp1J0/jbZ9NaEOmyQZ4+S4XCzeeVLOuTyzacQuKT1DwKquKTcsyAj7i7GmlJjZkxwcC&#10;06Vt6YNLrL8AvN1BJ37/ANarOn9IR+6am/pOJ6XnhJUW9BxjXZlL+sYRm2BAbU+IuV9qDOUs5j7G&#10;e5AjFFysbxscN+2undjImbiWMjnPpmtxra1yDvE+1CXQDA8gDkIsS2iVRKZw9AaA+e6qezl5HkhO&#10;zv5x8vxrm948ewOcEfTXn+A/ZmrG5Xq0POtyfObZMWthvBCDDwHz2tNIcwZRkwGAUcY9NVWXuN8Z&#10;ANB5WophGYzDznXrRww97MEl4J8/xFdnE4G8Hgj6iobgbbgTVR7ywZAig1IFyWfb4m9jO0U6T1AN&#10;hNjwfd4LtpbA83KAeM1okBP51zH2E9N7TGAuor5S8vmMfs0Z7f1VmZNEVmtl5di+qVt0AHbJJxwP&#10;QR+Yue3DPGTBAuhNpFNvWw8/AqHTfZxiZ13XLM1XSI37Ti+YE/atz3QPI6TcmICDzOWtspeVuZDM&#10;ccfAPSIpjN4yZjPB3OmRHhvCb7esXLgrVtaeTfYoMZttQdOS+VkMyvBP+H41apeMkY/f+F30Hovd&#10;uzmOPjtctWpvMBwEPAvCnzamn9BJ7IzvAwtsZv01z3tMcDMMEcfmrbHDwe8gx/xFntcDbP2RzQA5&#10;i08ZN3TmMym1RgLMeMgOn5avknb4CeXB1FVSS8gS4P4fgV2pNxgJZv5Pi+Bd3ecJSblIxljbeZ1R&#10;/Iqq8Hge2Y+oLmK+U+z3YZ8HBzVntcExuccAOqsx/dNQAzBw2jbHDGe39UXGqrI3DbdrNi3qqY8H&#10;ebHj8tDZXL9THAfONaaU7JE928HhvG0fzjQGaEwEsxnyeWk8b8+OBVWcEcwDxwdNZjoRamaGO0MH&#10;HppM3jY2eA+caz0jghhH1+Xy0YlZCNuvcuLLcioelxoQ+Zj7/lqYMhPIzoCO5GMEfMuI8NwT9vy0&#10;JHPIbh4QIz6+Tppmn54517IOqnnEwxiwR8HUGnpezbaEF/InuSoQgmPCXh5LX+/Cl2gSC/BfyIC4&#10;ZsoCc9Q3FyAmc5caTSPuDzN454A/xVdpfUGPzRx2rXuLMZe8bWwfDRLfMHAe2ikckp9YTh7c+ogM&#10;0IRzIT83AtUttjZI+moc0GMMuPB5gtQa0vKMxye+ee8wl+Mh4ECbjJcwK6zAeB6eCDzUHJkJj767&#10;ZOu0efhJvT5Le8wKGMmAimN5gW3ggTziXkg1u4vibfnGG5UH7Tng+EuqJWzcmc4HOnBzVyvsjeD7&#10;nH5fuLvwY2zmXAMEAiBtLnuYHVHbcsAGYN/ZvfVJ3dyYmS7g8tXB5MBwDxx8HKVJ3wtxcklB0Dt0&#10;xOuGblhMccHB00Nkc0x34I9Tqq+bRBuXLYDmBZLL3A/213WL3Unn2T2pZfCOLzbBH0y6ZEHrCaOQ&#10;sjmDdHcEK4nmduAePvqoVBMHsDY+DgIJOm9oyjDe3yRvMmmmJg8JBx8aQxj3kEcHGrJNNyctjx99&#10;UKSkWUkjjBngTLh4QyuDORjNk5lwSqs0k5GxE7SoYTJPMLJMEfUXVErp/eaYPj5JNX9tcWt3BN5X&#10;TlN15uchfSd4DmaoyIdartn6S76hlc8pvdvw1fNnbe8yO2NwEEq3NHjkw8/1UeofRHn4P8ab5IIA&#10;42YwlO2j4xlRicDJuwNfIQSG1JdbTY8cfGobeYbzopZ+SqvJfjIBEiDGFsCydHpwzJA2x98ZVT9z&#10;Ib5EwWTJfOHtxddermMjx7NY4LWMbUlwfuLj/d7JF0JsPmjltOjwNuNwK2qByC+VhMNR82gujjXN&#10;JBkjJjjWqbRJgR5MTmNpm5ZFmIyaoMCy3DkhKTvCXMEfAtspu4Gw55kCpMvlbYw8cALi06Xt3LMZ&#10;wwAuQfyKLumnTUbxK3jJ+OzHxrJZw3GwenbcxDZxPOyiY4OoqG4qDf3oNfIT9xcI7l/7XZ8p0Prr&#10;Zr+YvjjeXP4arcwnBGxDwR3caMN3DkOSPjTNQ23Is4M6SnGKtrHOmuKe4rD6qocwqxyZTHA8HGBB&#10;+y72TvkXTwuWYqjFdmmlV3whiLVBs/6uBHBxqqyulyOXODlx/FW2OG+mxDy9JdA6EpSjMS+0zdmT&#10;UwRrZpOzvDAaDju3VmI5Xgc4OXcWtU23HBwH5iV5I8w2oG4wvT/ELd/YV2pOeDCQEEZ8irlcS8na&#10;J4O+s8buHLYlmNYmThdSkcmb0zjrpnNGzlzgg4LqG1Iz3YhzQXcazGn5gSAgDOdRapNHjIzY/j6i&#10;4WjpjoOttUZLUjgbxkeOPTMPmLPZe8s51a6kb6T6ODjWbMyDjHgjXoPLLrFHF5Lul8bvG1zIdUOs&#10;LcDlJu3JARKeNyGzxrrUGK4x+aEHbyJ6h7cb0EBuBPTSXkuY7CPUfKxwOcffGtTtCUHVEwodyzZX&#10;mZ/0lfNldHjmrnfL+cf86zGX1o5jJu0fAtU2XvGzCbY4/NXI5NzannW4Wrq0HXUrHueS+VWRwNs5&#10;ZYI1T2cwZOSaPAPzEYI8LG2Pg4+bq+BeLvdvHuqSh1pJ20bI8cB15mzxxgmJ4I+mVeqEwZ75weUv&#10;MetG7ZnOn0Fi3bKvQeTHd9Z5xzyn8OwGs3A48ncW/EcDgpwHwxLAZePefnGtgbt3MclwQeVbIuum&#10;f4c4uE7aeUPfHNvB3Fs2zN459uwcBOX+wsNeZCYF1Fsnl5I2R9DP5a00dki7oYnjfeR3o9OAnmrg&#10;OtG44Hp4F6EVxLybkeCPTgXnLWFyB6eCNZkLdcE3aUUl5IydxEqfk447+M9uNTJW41M6sjy3Bngt&#10;LauMukqrzRVVIPUVwIO98imN2baPJHxoAAjzjxo83cezZENcMxhyKY3cezYEAEqXGR5fD37SAuHG&#10;AuBGKfGQLnHBxqHNJWSMeNAENxbVwpeX75Ln3w1SWFu5nVwkbjA2PBY5hVOUD1WSvAQEcHlLctic&#10;wsuT4PKWP1JMBxufLjGK0tO2Ny/HMccHGNR5L8IdLyz+PjnXUvnDmAmODyk8OVuX4893USbvJTKm&#10;28mfZB9NUPeKjqrI2utw8351wqE+Z/6j0lz2t24+6DakqymKeJgg9oMPmfOslnm3idP/ALnab6Wp&#10;a76qG1z0dlPd2j4xrEm7/G4W3CjrYrRnh6R5Vk3tY2thrXbDl45xvz3I/irSJXVj1g2wQHWMuJWS&#10;Ntj76ZbzgjYeCNaW1JUIRbGLVMKgmLlyeDV+INQxsyRkz8HmJ5nMNO930eldUEjJg7iEJq7aBxql&#10;HzgbOXAx8H+NPV5WmmDAhpJGSNtZg4/L7ix+pBuYMhumjorHFDprVKLhT8wvObxj3Fp1UTge7Ags&#10;ZOmsN2fkwOQQfFW2VxLx/wBVOYNOPqJ707xP5JQ3FSYG2OO19NWp5tUJPpCBnOAbxu/3ZyLnQKn1&#10;ozxy59B39LUWGyeoCQaMatp8wxrjpCg5HOprNgQSd8XzebgXoFS8rqeSDBriJH095FBgXFuzfdpb&#10;LrxgazjVGTwQLfpHOHpmWealIEfxVyOayZ6dhk9Mqs6WeVJPm1+M0jET4glktcTiXRjvGYumcfNG&#10;S0iUnrxzH7Nv1yP4udGJpK3L9ljgPcjILlrkk5NSjoHQupVtme03tgZM2WscRIHBeYqrtQlbl4MD&#10;yO7ZcF6Sqren2Uqe2TAE48wdpAdojMcDIEbB8UYfLurp4VXV2LOYyfV9JWwtX2X9m5Gf6SMU/T42&#10;ZAeO786pND1JVcEuwdqlwD1dXOtyldWTEzYBowNSfVEtrJv2jnsL3S1bvjsRxgRJxI5DxwHt3FSZ&#10;o8czJseBnKi9LqqydsS42QwHTePqaS4ubCtV3z0LrWq7iCk1hS7Jy2xsOcPyu/7qz1vRfapARx6f&#10;StrWiOJTA5wBmvMF5SJSuk/ZjxtjicBJ+4uYRCav/ED7kyWmDuJXuYzto+py1zrtMZlZkB4CeWu5&#10;KkouYx2I+4udduFPj7NlUcAM47txafL6W+sI5DzAhXSnN8vb749Bg1I7okN2iPBxzp9HAC5AMvLW&#10;qbN6Xcwb9NTA0W4vzx91Z7OJG5c344AXIycxe0Unkryhsxj3beVZKPcf1sxjg4CFQFw3IEh4IOD4&#10;StVBs702YtvMKosmn7LILMZ+LjnUcEiHNL5vLKS2jtL0npnjgBy9NGHEr3aXWe+PUIrts/yMj/EX&#10;gis1KhQJB7T6mUyWYntAkeMZ44AW4+Wsro9vgcgCbg8xdU1RKxwPc4MhBaawapJGRm5wQacfNuLp&#10;+UuZlTVVnPZnC9M2wPVZL8cpP8Py/cUyj2ZXM2wQdS0UiqryYOeznwY+oJDdmdcS6VPTxvD7vBaX&#10;W0tqOf61SmnWlYbQJdJGzGAx7Zh6Wr4FyvtI2oS5yM+5/qLGdpFcEqqY4GfBylqlF7F3sbIEc14y&#10;ctskerFQldQwEvyGX7faMTkc4mMbkBr5cA+mt4kdUOTOcnATmIk3l7aTkOHcbfTSpOlxQPXzaxrD&#10;1B/IuTzOZVJVIZ05tQsY2M2OvqDqSkZuRwPB5gtNFiPCQcCrlH8sOMFuMasc8b9YPTX82SVcOszV&#10;emh7Pp+F0FL6sZGLz7kd22RFJuf2fJ0/31zG2AP/AIiAgg4HmoT3I4F1yVvgzwKjmaAmDKjar9tq&#10;dGCMK9slUiz855dbWHBI6nmsHfGVVtxR7l4QEAeO0tyryl5cavX0bk+QhUtpDwctbSOOW2sY/L7i&#10;/tjll3/SoFfxegfzJzAmqXI/vMZHRc6glz5yZjkb9RMyuYEM2PHB09Uf51dm9cTqN6+Zv32iQWoP&#10;uIbK6b3lkfc+Py1qO7W4Qwu6dXSNmyjbANAe3GQQiowNvgIfGqTK5WQzZiaDT0tNXCaTDc2x44OM&#10;grq8Qp3j2J20oxOvJg5ckwB/s/LWGuKwcxucbnURioKoIYmPl3Fj8wcYyfUXqmMhVqrPK8nNtadU&#10;UW4GZsCODqLSCTAkA8HL8tYzSZN2Gx+JzFpDdxeJk04F5/mcMqQ7cO6xk2pIHmFQEgJgVccVqMLj&#10;zIx8xDJxMBxuT6GQZVzS8nBN5OrUcmxWKMybzM1bTseWVq3NYgjPkImK4eEfyV8GC0SBcvSB4444&#10;zrSBzsblseCPjIInUWbrywuFLQxZajNNkxK2GeN7bZ6COPgIjA25H4zwB1ILt0YxKtk1m2OPgSpu&#10;cElozxwcdq2vWTz4MEcFYDPr24x9QSoc4eEefERJ5MCRjPAoY244FOBVm5CBJgj4F2js3ottHRd6&#10;+LUKuUZgzHG55C7k2XjwUoCCPzdT3FJmn/Zds2uX07u4Z7PJOOVOf/pgSu2zOXtmbLf4AXIyC5iW&#10;0STkeMmMbbnXemsrpdxMZC53ZyAo/hlRy/cyJYHMG03bNI2ibYG0ybAbB4x+agOzsb2ZVGCOx93E&#10;lVlHy5y5A8YPhE8wa2zYvS+5vXzyO0S4K0oeYHKjRX1juWYXUytw6QpdwXdgQWM/mK4TBm5jHg76&#10;rcrcWR4IOAaJPCY/N0xdVeVpcenuSASOCBJgMflrB9okj39s+DB09S4ukNzGYePvrMa0IKBseCDy&#10;ioxk2pw6anaOe/V7kY3Ll9BGfPauLrRxIxhZYOZH1CLkXYfMCM50+x6cC6KJVl4iTzNb6wH8vuUr&#10;Hg1vTbKMgI4OMi1QcnZNhgNHx3VSZW3KYeODUuKbP3BIBgCuZ5lyVatFr+I04SfMA9WbuYZ4O5zF&#10;zTUBBwX4ID5xq41jOSiyeYsvHnJej6n7i/XLOGk6Ks4znszNVbWXBnUHZUuBj4yfvquU4By6e3o/&#10;qKx0fs3mtTuQQBBkH1V1d/wzZSqXYLAiRj6i0cnOiwf9XjCFjZUnc8oxkZN2bYIONZ7MK0etiHgg&#10;4P8AfEtOmDfBfD31gNQOMZDhg1Oqug5ZTarcMXNbRMbzx68Jej4+YjDxuQ1i91EzQ7MZnINfl8ta&#10;RUg2QW2TjHqjXdO2jn0nN9QW4yY4P01VZW49pBoZ/L99GKgJvjk+DjtK4bK6L7VmwIzdPUVt3TKs&#10;YRJT1LazsyXycfYrGAwM5Gl0ip/Y/IvacY1s28NtDHx2rSzGcOBhmNnmQeYvCsylrFbZ62lylESc&#10;UwMzbGHjGJZk0p5424v1FrG+jNZggtY7vTRhmRtcsx8ZFxCJ8qNpX4eJY5Cm7gDljskDfzLYkReT&#10;vG2BBAC2hlQEs3gwcaBkmA4G+fU5aVQzXX7vv1EveKYSIZm544D/AFFVAScgckamTGrbLcODj6ah&#10;SecDgcvjOT9LTXZ8qxJXVIs+DxOezLolRtlN0uNm5xmPbuWlfO0JS8Jgv5x6RB3UHk80bTWwGDgG&#10;11P21m7iX9lPccHHdX9FoPMnOLtVGzsjkmNme3bFzLqz1nTc6C2fQdq5xl6v8y0KcVIQI70Z8ixN&#10;xWD2Aj6CM+Qn7ie5zgRSDXFLuTOTmcnuQcv/ALlZJXK9zJjv5OnbRim5oR/oxguf6I1cCSvdiAwd&#10;PSXknNrms2z0fl9KqrFlD1I0ng7OtBxqyTSV7sTJ+mmXjPGPJpwLz7o7FG2UWaS8kdmO9+Ikybd+&#10;AFyAZUW5w/MjGr5J5GOMefUjtLOatum34DkotKqCPGPOijAWpgRZ5Ixth4wnUOXsytuMGdZTobS4&#10;tTMbndscGn9RAfsnqHNBqRkVqbvBcEepbR5nUDKDj41X6zbCTtoPlKm9wDyenyB0Y9NHuw8d/Qzq&#10;1faSXRjwIaR4O3jgOrk5OXJChKgxK3AgtrMamNxjgIf4ipI5gM34f86mEqBsHJfFjGjeHXpLI4b6&#10;Z+oqe4b2daA6h/bzG2PoZ/MWbkPMZxoxnyeYughYVzf0mNMyavLNImE0wDBBH1NW4iW7sprKd5Cf&#10;O3KsBmjcm7HCGalHAPSKlScvcsxgjM+5mqu7w2G6bc6g5jJ5Nzds1SsKkZRy4GPTgtLleeVATkhX&#10;QleTSXGZWYLWP+RZXJyNoBnbRguQEXaQpqWnMTUlbkdUPQtrMYM4+WQS0iXzCYuWwDR8Y9O530Hc&#10;U+2YE8yAnUWkSdmSAeOx1VpuSohSaFTdNtnLYEcdpPPKXsvQPGeoHqIlJ92DngPzFfBuBmHjXmOT&#10;ybVurPToWMS1QNZ022jGA3lqG8l+Dg41YwHIEmQGRDnBB8a8xzNqtz5TroVTdsobwjmPJ3B9RDZo&#10;4GEYPGrhPM7bH31m/Z7h5fx9MSOWHbwZpO0ZXUFFkczYDlmtUl8j7NbYO/aRin8hL0H1VcHgxuR3&#10;oF2mfzPlnP4zGeYVuYTgkDIGPjQ1vMCQMr0fAjziXjctsFhQ5pL2TaXfTEuY2Wljtohy+aDgz99H&#10;phMBrK2dyP4ieePHLZzgvq1+MI0TTTpHMCR5FfxF/oXP0vmgt5x9xazKH+8iXn2fhtjbnyHS45ym&#10;6BlwMdtASOCQEwKzxEHHlVemg8GeBcLChWSzTbrtjzeaEj40BnDgkBDxwfURJn7Shry1A5PB3F6D&#10;pCUrcWY4BZ1QOP8AzEzOJgNy2PoC1BKG8b6mOBIkvwMjwLaSndjsMtxzTUFyCYscCmDeXhnjNa/F&#10;R+sBjgcgNH01zc8qx7A9wR8HTIJf0RjLZMWOeY5P7M00KpBjje423lWkphT/APV16DT0kBGQkDK9&#10;GC3GRGJfMCOZCeDmc1PzNqlIMXaaYzwX9DItCpeX98x8nU8azd44HBxrSKfIS35iy8z+EMzF902x&#10;vKxsyHjg4FSao2gOWAr3f5Q0Sl+8wDx6uDmk9xY+4cNp253bvjLc0liwsZtWMOudN8tZZKTqRzAM&#10;7lzavLSJfUF5tjj6fLuLnZuchpicPRGtZG8GFlgg41z+a03tsshPqUPf8TP7HGfl8tb9RdQD7/la&#10;i88iDcvJ8eOMHL6a6Pp+eNuC/ktJ+awu1HDGZrdO5JPUAzNrN/Ome0BhvwLmNnVhAvQY9OAgkYcV&#10;QSAeCPT+INcV+7LbTtfX5qjN42gJgj5yrc4qxkHJfzoO3Jv495g1I1mNQS+Y65tXU8pdBCwqpO2w&#10;y5mTavtm5SepBxjvavlJ5xNCOWxzQacf88CwekyEgKxDH5q6WmEjZcEGppC+dDuX1LaCMm5qjKyb&#10;QHLMp4Iz8xHme1Qe5btzI/hqHUmztk5Jont3NRZLNKfJLR6J946mko3cmY+buM+Iidk5cY1SX1o5&#10;MQEBtODzO+iTOqN8IAN/P8Jc6kePd2vGBk+GjEvcNgtt5jOXGtNP7P1EX7wuOnGbwj8m7B8otxco&#10;7UHF56A3RHdG2/Y4lp1L1YSCUvo+s45ixmvCYHoI4/K1LS7vl/l/oWkWTyfUqKSR4SNscMHARZjO&#10;HGAWMIPqK4TAmDJ3/hqhzAnP8BF6OlJws1xno3mNzn/TW/UGNtrm8vVWDkb+05F0hs3lbaBtraiy&#10;+YO1YOxid0z2rJwQ0xfc1aFs7HZJvJuog80pPeXJzQeatVosTNtom4xrgM/n1cEXa986fGYxvV7h&#10;dagp/TwR84atVHyckYwYz+V+xGickftpjkj0zDFbItNpduNtweV1V5vIz2uivDU7pELdBs0lbly2&#10;PAgMrl/tOCMAlsDhnez8tUOeXJUTeY+MiRCzVu2XTU1bhMGzJvONaQ3cYGwI1yW8riYme+zXSG5Y&#10;1uUrG9jZYI9OBRZlLVDsY+w2uX1Jj4z/AKifmlSMoONYm4l7kI8EGpB8JVWaDmLbjukToUK3zxzn&#10;NUdLDcNjD0dRPN3m4Ez8C5Lb7RHLMf8Ay9v99Woe0wZs8dq8nOxjlCfWSTVK8mF4QMCzdu4xucEf&#10;GpnbA3jYEBtP4imdnjCO8Hyl0PL7t2sy8nu7hQ6kke7ZAn6SZbuCGHg8tHp5NMbb31SabmDa5rHV&#10;vMD61WGXCNIl84HbBBq4BiRKYTzGM8HmLPZO8FcPBzLhVZJg3sjz8ekuShZP7XWdDTtAEk43Cw5N&#10;p3LvKVwpeeOX8xlXkk6ix+tGcxNYgCAWAa0jZ2MjYkqbRgz3RfsL1SFV9nYcW6201qrG7Zgyfbtp&#10;3FQ5G3GzbHbWM61raJJxxy48cHHpLN2498vxx6el+4rc07ZH40G/Zu9fjMfmJ4lPjZtsFhGJPc14&#10;40YJbcjxrxfMua07pKCty+RiCPBBa1ESbjHGPB5fMVqHK8fApjOXjbfORYrprfMLUwgOSX+zYENI&#10;MkBAQIxOHlkaZbkx541F1rrT4Em7glvApm8D4Ey3bjtgMocbcmuk5Oa2NFsYfpFLSZbHcQd4zxkx&#10;r9uEgyJn0kIZeZNyUprfvNLZKc8k5I8kB7cCA7w5Z8GpbV2cZPnVPeE1Nb8RdNhvtPcM2bthIdYX&#10;h5wW088qhtbQecDFAPH1ljM0buYHOTUgHqaq7TGcsxZLewYsya1RZJ5PCbzjgVqb1ARzYg/UWPje&#10;DjzmBbRKTzxs2IfqRk/kXo7sKpSjl0zW2mzTyqGzZtu36iyWqJpeGfHa81GJxMBv3uCDg6dzxpEp&#10;N6/Lu0HH1CdxGMwqlbjB7nNbtnCu0hxj4Oog9FyveXII3On5a7wcbA2287y5Bcg6Y1W9ruzuXSqX&#10;So0ABDj3q1bEvTsZzBFtjx1nMZPl9tT5DAbT9abyyBBGARIGZdMi0isOyZb7TzHVq6O3765vqAja&#10;ByxYMD3NW6S0ukKklbJzTkqfttN1pLtEnFnENcTh6ZyfH5tsihzBuNzLmMEF0hhi/YXSzzYG2cyl&#10;9NYJ5vEYy3HI7X+JY/c3kmT2cLct3S76t2vLA0jYe4JKpSfX5heWuhO3HPHHwLAdl8wlxmR43ICj&#10;1eWNXycON/8AuDEupp8pfz7zNy/Fk5B7GHp2Gc1cWPWYPtE2oOXMx3ZtpwDKrJI5hMXjbGY9yAim&#10;Sv1e3rmdXpkfIRdmSPZnLpbLgQBBcgGrU5rFY1UdccE8vy5rXskHnjVErJGTJdxqZTc0ehHZgPbg&#10;Vw2oTQbOpzhj04BrPXk0HHngOvW8ZN6mLHPK80muW9ZZKkIQw8EepAiWzsmpgDprH5pUhI22C/zF&#10;oWwuTkfzYEZj5Fz/AD/UvFSGM+U0+WbeqjnTrJ3MbuD+ItOkkrmMBL0d0cCuEnpuXNh6IFZHD0YR&#10;441/DOS5h0Y3XRCD+j4WMq7gA7YcwDwX/prK5oQhiYIONWuaVXLmw/MWNQVO5cvMDbTg6dxdXi4+&#10;rdxmhiZOrtjk8HgZHxobT2+wZzcHNIoc8bzYxMEfmq4U/L3NvOfOu/2qqzA6LdL5J5wyt4I9NPOC&#10;Noy44FVSSMkY8d/ONTG8vJHn7g1F6sVGVYsEocGCE08nH8VJuPdr8cfUEmW5Pq4OmjMjdj143K59&#10;2TUvuA8zyYThzGT7jkSb1RNt2PAEAv01fXpxudEIMidIzJH/AJa6HG59TPgLUYy0yv7UT5gy3aO0&#10;PpKn0/I3scxz6i36eU/ZZZ9SNM03Lxs3O82OYJdajNKqIvUu6PPB4B4LFvdxICSXkMQEfcWwEZjM&#10;TBGobiXiCPRBnGsSbNtOgThjN5pTeBljg8rTVVpsZGxH15jvHUuLfm7O82wIaSV7mPHY5auxmTrV&#10;uCJuF3Sqy+XtnNiMzH6aG1JIx295Dpxq+doE5MaA1Ry7MH4aiTk22j/ViqjkVu3mMc2fbyDP5hEe&#10;kezt6/G+cwH5Zf21cJ43H20xgMe3pIxTdUOZC2moYwFI1cFukIv6O5fmNbFjsPEeYEdNKfWcx1Qz&#10;ctibsYFuO1y/n4VQ+xyb6CCD/cfdV22iTgk+nx3jYG7waQ7fyIlS8vbRuWN7gtLUmu2rDLhbrTpy&#10;n6PJuTG8cWO0Jcx+sI4ZRud2v27fMXooRuO1gg07YhLzN9aSm3vaN7lhtLxDlL7Tldw9U5mTXj9s&#10;4teOBRuc51DcS8fHAg7iXlgJnVkGTTwR8a/oM8TIdzuQcCu0r32MeCBQ6TlY3L0EEfAt4IOXBc5A&#10;C0/NQ5yQKq3pMlsEcf6hVatn9Jjgm2M2pANGBzBloQRguQDR7Z2QcymL6OAAhtRqJzjSQaE8k+O+&#10;2j1I+bc9xaFsPbjC5x/3qU0l/s16+JvBa81XDZWRs2IfAC4uR5mf9gedby9+LjnVBCNoJTe0uUue&#10;9SZTE8cdrzFdpw8cxsjmjtDgH0x+BYOzqCQsBng1SGJzLq/n2FV/qnqs15sA55JWA8BpqIcap9QV&#10;gNyM4W10gVnrOTzaauQQWMnmWltknouXM/vJ7nw1ah0CM39RDTKk/wBpx/OJo2ZuTtoACJGTzUyz&#10;JOgvQBbWhwE8tKrGcpgqd8aPUgu6YxIk3qwnawIGwBN4CF1F/ROL7SDyXJ915cCDZM228vzuiR9S&#10;0uS60nl6Y42x3WC71Cr0sl8rZP5SeN4xERcfuNhc2nBDzKVWhhu8shVsocrzPdMtyWs7ZaqwrySy&#10;2i2LaTvi3rQri4hnlWTaMmOM5VrW1yVuZPMezYwW49L9tZLWgxtnOjwWklNX9wlyWqbuG/7Bqrcm&#10;nTEN8pLmmvRlnvIcmqOBeYfq5EI2qKV4/NXrZG3G5GDwL+P/ANtremzPCvw92s96/ZymzH2EQZy2&#10;ueXTWSVw8cwFvQWiR+WVVGrdt4qYnL2WvGRRwD5ar7zaYymutfFytRW/s7wmVi+D2dhumnoD8/lI&#10;jdj5inzBw2f2IHLEX1BKZMKblzZtjbXRx2tS6qH9rPbcbbj+ErURnMezjm8xepTMnkIzY6/kOLSl&#10;TVPMTnknwDPg1Fg88lY7Z449SNdRWxR8GpGsfqSX8+yBe6Yx20eSTu7oZLT7PUBoLbBjwDBe4FiY&#10;yEZuc605vMCPG3IQ4SgJDIQL0EDYGe6tmng3LxtnPc5WmJZLL3EuZvQRmPkVkmlYDcuWMDY/VWZN&#10;cWwu6dj7Jmb1gywLVHcDmByCOPqINRbggWQIzeUjDOpGzx6eOxcgHpXF/FXMuNislz5Gh/TmFc1a&#10;o6yRbcFJ5cHLWR1rJyb6xgv3FtjxwOAXuWlidSVRLoJjjc8drpLU/Y0rVua9Pw+DgIeedqAc01QS&#10;89wd9U9u3c3DwB04Ob763h44pxyPGYHMVVJL2VvHBpr+wbknhR056sbOzTj43/MOtRa/XDzcKdnj&#10;n4Sq2w8Qw0oxwdRUn1hK0GGXdjtj6zjUJ7kC/iTwdlueXr/95P6BS7osLZ/ROP5pI3rlkCOAHSXP&#10;cwl5LmcBcA1043qwcA9z6NrmLMXk4ZRzHBHxk/Iv7UhO2T+f5u6ZjK6fJvuCNEp43GzbAj75E92x&#10;7bgg4FDmgyGJnWmYwHbuMeePTXaWxsY7YMfU5d1cNvBjgH767w2JyskylzGAPGPqeBec/tAmqjRL&#10;GHW8mJa2WdaS8e/2A+XzFZJwPwfSQKTj7NydzqKxjcYyfUX8rPyapLrFv93hP6ISmtVYNG3bXPae&#10;AiMEkeNtjZ8CAzCX7y5vQAyDV7lkQ2g8EHAn/vkqOqwn1xoCZs7LneY9O3p21fHkwEGxBAfpKEZn&#10;vgsEORP7mNh8SP4i9N5YqmxbDn8k/p2hFnkHj8xRJoNzG2xwdNOsCY2ITQdRTGzjAsVMxS8rWO8b&#10;YvpnJm3BvNgzFi50hmcNRfsYFlcnmjZm5OGN9c3jqLor1hJOSWyHf4+cTSGvPGXt3Lybbzy4B6Y1&#10;/R6amq2zxibapp0VNHAzD8u2qTK3F57gj4yF5iJSsZIB4NLGjFN0/jnTGO+kuHp3AxWntjLAEGRv&#10;/vKq3s/cOWDmzYuRuOWtarRmNhLjwWMioezNu2jmwIzHuR8v5Flv/CyCz/FoMTrSV7tU81bBPbNa&#10;uku99cxzx57TZ8tap60E4I2rSa2T59JYDLyEjGcxuMi6fF/hEMOTzP4uQsmUW4/+eNjH8US9Dqsm&#10;jl42BAEFuDzF570PL/8A545VB8VehFQPPZsEfATSSZn4oIXZeZjMJxu3yDXPdWTAjxyfxrQqgcEj&#10;c4Fks8cY3Kd2iFzgCNuRHpHokxoPc00Sl7gcDlJcZiO8aE4qDTwQcA+osxnDjGTBfyIlMCY8ip7y&#10;5GTAkQklrnGkUvMNzZPjf8uIRf2+6qezbjczFi2gPct6pFZHAxwbizD1NVz8gEBbksy58877wtoa&#10;1EFoYJrMnxo/7QUv7ix+aM8DIBviq+VQ83NsBtB5SyuYOCORgD3Bq1Al5DGTTzp6YZy41DeDJBkU&#10;MjgkatIR5mPUQFxcMRWS3ZHjUNvnVAsZGzIjEv8AApm74BqG399Aw1SRs95csQ+YvUvZ3sMphg2l&#10;RoAlcOdItxeeGx+V75P2PgHqr0yJWjaWtsh+lzF4r+0Wa78Os9P5MqXuMNs9mt5PpLPakrgbNtuy&#10;w0m3CyM+DU/cWJ1JtI39zg1fNXj2F5flMbuI907TJ8zKq2/iANaVQQJDhgBc1S6i5qpe3bmryP8A&#10;DWm1pPB2zhg4yCWDyt45t2e4v6JwsP7Jtnkeam7pfJe4GEmNPOG5JqT3BqtjGW5gRgcwHJxngjPn&#10;IumOYuAMwlY95AGDjV23NzLckD65bWb9qYyXo+O6t4pOmyOR75Hx6WokudX3B8JNohs5tuRzRsbk&#10;BOoJZX2W2f8AAcWMi72nErZMNmr5zAC3HaXnWMeMiy8NN67qP08Z0OZhdN0/6gw4kblm2P8Aw1T3&#10;DckDnArJ2w5DYwHTJKgHGPWYi+IumOf2QDMHGMgIIF6ier3s/s0xKnhuNwvM1mNkYmNewGzeoGQZ&#10;DTjYJxabUQiLzn9o01q0x1rOz5GSrqnsYa0Snx28AUHqil5TO5cdm5Pn6ZBccCvjeYDC2P41m80Z&#10;zGPOFeYYzJ1Ns+c9bcn6ZxDWknmNNuQYz75Lxl07f+JB/wDiA5qF7uzyalG2HzF05OG42FiA2pcL&#10;+dVWR7G5c5mJ5qFjcCPSJ4F6FCyimq3Pi/McI7GNt2/+JzftYcSFtKQBYAFe8xc6kyDxxrrr1mJH&#10;KZaRiFmAQ7gikIuLbZHljprusN+EOF5gRXLrE4eb5f8AAgIyD3kEHlq1TSX7m2B00Bk8r60fUWyY&#10;w83l7mZOQBCDORXyXysjN6CCPp8xXzZHu0tI+f8A9qGK02+eNQ6Tk7mazbBH8W4opjtp5ZCSaFT7&#10;dtGQDkx/w0HrQYnJMbbp6a3j7FtmbLkZBqqjpMcbnBAf6i4WE9TG2HaOhOprKTS8vJcAH9RdaUXT&#10;7LdrxtSMhVjLeVkYX44AXNVHm7h7APPaH+KszJub5ZbjE1FkrCn2Txy+ggBy1wrtQp/cHuTgtLrq&#10;XzAlzPqeX7iwfbhL7I2PUj6i2uX5rba2EWZSpirDAZWTUXY1Dy8kchP1LYlx/T+dyu6tm498lJ2Y&#10;fKXdeacKg4bqiaDDMT/VUyXzMdvOma4kZAzHAgLduTggT8nCMV6C7DqAYXPlrVJHWDcw7PcXPfZ5&#10;PpokMbltnsLFckR0R1R24yjzxolvA3hMEHGue6fZzp+53YOpGrtPK4bUkPc2Z94e9QngjRQ0f6rN&#10;scTiXUkPfJqfOPltvGuXa02gT6rZjjsW2w+WPuKZJ5OSak3+cHKSMnTQecVAOByez0+Wk0q7nxcR&#10;suRWovjeoKn3YAY55bgH0xlQFxLyOchnxSKkjqQkCMS+cF44+ookpasSlFpZB0/j4FMZycgSJAqw&#10;dsCmEqj6Sd6zLfVZapfT+Md6MCU8kbKBtjj6ahy+pMDYGD+KmW5CThzZbXcA/wB9WwprWtHuhJUo&#10;57qQeBzZDx9RUN5cDwLoqrKTLLRgDY1iapFj8wbjCutMRyDMd4c3FaqfnD2AmCA5UNcDR6k3jZm5&#10;BHGo3dkjOhJXK7IwGec4iPEmBA5INOD99ZK4qAcDk8fcIjH2gbPMjb9RZdxZcXxvMHsyJZDdwfDX&#10;aWx+n20AwRxn3gw1zTs7k5DXzQLsyi3g2YwBg1PMSZrlLLkHUUjb3s7k4hhHzCK1dsNn+RsC4Eaw&#10;1m43/O5P7KNXyV1xLmY9EBfhoS4teB5gze7znBbju6d1U9w3ZGJgv3I7uor5VjebOWQHlgo7glSZ&#10;W3stj49ONx5q0/6h9E4JgbH3bTuaRPkVJbjmMZDmCcQ4CF1CLTvYpUP2w/3jlrnuoKgI8JZbHK3u&#10;Fte5gj8SiuArk8rRz2ixDGfeIxlKL9tU7ZmMjyp5rG/6fLu/OphGcuZzHHv3L/k/7lrWyORy6ZOZ&#10;rNTA+7itj/HSHUjAPtQpeQvCHfuT59IVtc6vCNm0pfRhBbgIuqNqEjksDLdggtm5Vy7HHxrlGYM2&#10;0EuPBHwXdP31961XbKHJac0zjPxgyKn3MeRaFWDdzdxhBkWYjeCbDz6katvOepHhuCBzwLeNi9SS&#10;5gQ8ymR+Xyxrml5NCGH5cCAjmDmAWRIdC6lVYhx6HU/tsHOKjx6TdqNXyvPWEkDZyBsHU8xeV7Oc&#10;PYCZDq1S+XzF+RRO5f3fxHuhc46urjbxv7bdmenAuXZxNHrwnPKtCpugyOc5uBWolFtgjyaithQl&#10;Rh9DTH5XTZTc5acz2fy7dgYz508Me5k/6iGuHhDEwBT73DS4N6Ppxm2vRnuG8vjUyRytzvvszHJ8&#10;RWTZnSb1+9xmAIYR8whF1Q4qyj5VkjOJ468sSQ7J1bfxF6UWGJyOk/6xBHGcpI+auum7cbOVcgQ4&#10;PLXMZNpDaB6czYFtKl55MakmwAmOXATpjWW5DmlqXKUdUSOcSELY8Bjix/VUxwMbkejaJAsHcbL5&#10;kadZLQ2Q+otU+zfZtgO/cwqOjq88fe4MMxkbNryxnaQ8m0d+PlwLop4zHLWQDPD2wrmnaBXEpfjO&#10;GC6Tyx9xYyMYq2wsdN2jleaPHpiYNVKTjmO84zacCPOJ5gvwaX1FT3E8wZL/AOGugclVRz150hQc&#10;jG/JejOrtUlHjg/+FWD03Xj1g2wBALB8RTHlYTp/zn2Ty1587GSursX7vCdQiaqqvpx5wzbBIfAf&#10;mcz3FqmzOYYGxzeYsfZ0+9eEBj4FvEnp9tIWQA99JzTlMVX1HvFuMQ22wvkrcXuhzOYrgzk5DZEH&#10;pu3Hnj6a0IkwGFt+EuEm1LcdnC3UgEbfdh4I+NB5hceOcHfTMwnAzOcd9ARkxkxrM63dHDM8k+7N&#10;sffVbZ1Y9bdfIr5NCXhggQf7NkjHgRNdj5Kq5HvEboTfLMZrCqCGZPrx7fTtrgOpG43j08YbuBd4&#10;bQKPctmx44z5FxbOBt2xDwQL27kV0RUXYPN+Z0tU3cM9eS8lv3FTyUvjJ5kavk0mHcgQftAgeDjX&#10;oG8cmTJfRe7DvObQ4EhzgbYmDuKGNu9ec4+RGCSdkzHjj419p+oBamdSDjHgbMbfxFMcEmLkl6PT&#10;VPkc4G2JyN4j6a1qVyOdTjWNpwWklKQK24qBwzz/AHiPzCoO42iTqMmOM/who9VDhlLdHmR8tZ63&#10;GR5fjsJ1CgGR1A9cvQRxn6q6ootuOZWAwHKSMYlzGSX2bEZrQ12b6q8rE/e7zH0/MWLzA/poth8T&#10;tnUOzPZm9bb9BBpwEEqftkkY5bLtbUj5X5F3Uzt7seAOpAuD/WMnmAYAx8ai5ZyfU7hY7snnjOHH&#10;tKhsxkMoc0eah8CUreObgIP7tdDNMgshB4MkCslP3HPs0AMnNVbI4JwG41p1NkG2GeOx+IsxxopS&#10;Z7Xg8DIDb4qz2V0/jzrVKsuTKY/T01ZJHI8bbBAoZuTqUavRWtMNeM7KZbt8eRapOKXJARAZfJyX&#10;AaCembtEM2EQ2bPcyANHxp6eEc295cn1iK7fZ/GTP01le0C4EgIOX1Vswt0ioqLVJ3hHjI8d8umq&#10;HUDfA5x9xXakx7sIAY9O5zEp5KyGvhsZ7qfCGmfOJ4RzYggBbCPpojbE56CG6cGjAC5qqyM5w5jG&#10;fAxyIftEZW3FP+ABUy3kZICchWqYTCbW8mmhsvZvXJPbD8xFwUkxnJyG6CTiXibDxx/hq7OJWQLa&#10;yG1+qq2Sm3JiYzAyL4PpA8vcOXnBdwDVqbjcs22OxbuK7UnK227H9hL/AK1DqTeYBnNGAQ47Vsfu&#10;L6ncDtFV7QKZscPcGjGzeR2ZidzzI2/LVbtkglwPAt+2N0u5MM7yxbg6ZC8HzIf2j6Vt5T7l5UTH&#10;GfpXSLQpPsrJKnrF/Mj24LXLJzvdyrVBzCnKbevnkFq9a5hf8uFcu7XNqDmducDM9zzCJ/W27ax1&#10;5rVWbWJLJ2x2EttDjJzCC7/zRpbN54J+2vGmom8A9W4TkwLgMhHJiYIF0tQezNzNWwA39fy+NROh&#10;f1xFzWmnM9sj1tPjmgfF3XlXF0hUlDy55Jd5bXXEwIL59E//AHLlH/gvOplMQNg/2f7yS7BgXpBs&#10;rmlMUrJT3j6wxCFcKkOcqDLjyOoC7pu4eY9SUW5kg70yY247XLtLARs3JnB44+TdXod6zFaSWZTo&#10;AQn3jePLKuV3jNsFyAMALkC6501U7cXHB1Rlbhngz2C+YrVI6gI5yM9OPzEN2iTAj96cLY+TqIbQ&#10;bNzBNgQQcazHJ2rD75wemkjG2Jvl+5GRKaTQZh7hBpwWv31fKsGNgQDOAGcnMWejk7kz05oAXILt&#10;tI8kc8TiRtmdOAjg43BbStVJyvA5wdG1cIqHOLgSAgj4x8xWqRzRzG2s8uAmqkP7QhxoUwI2tnj5&#10;izdwzxkPHq6iuG54B44z5FDIQevBzElG0RXmVvMmSDgTwxkckA2gPbR4kvI8c6KXZZQjOHvoeXGb&#10;zRwIJNH9RVsjwkauDyVk8hAdz+AkuTYIcDd8ImR58iJPMiAxnwKYiD2mFPEnGMeCBU/eCGRhmzJH&#10;nX6oJw8MhDIk3l6Q5e5g6CMMx9zvq1KRTwa4HgHgQFxcR6YW4CIPcHGnPPoyzIRWrdyfTTLOXj41&#10;ZN30850oAa45ePvqtkcKyPG6ht5ORyXJwIArbhxj4FDHc41diU34FDJL7KbST3AduzR4bfBxpkbf&#10;Apn+YlCbx7Uj40z2fjJkTzdujwxoC8Ds2+DJ/EVkG308h0Sby/H/AHmkpm5kg/VQF5Tx5PkR5vn+&#10;InnDMkZMEfGjDfRJkAvjyxA8R5gH7irZJ4T6cHUVkeMyRjPGq28leqsw1O4EmdQEgKBEiTAkfGfI&#10;qGPRUzeCRk99AjojTm5Bd+0pjeeMoBZAZ1mLPx/w1dm9sI8/GhJITHDy8TH/AA0HuDDnj6aUwnjY&#10;I8mmqqR4R586s7oFkcVwSDIECeHVkxjH5fmIazl/P8CecMxQD/u0UpPlAebzhybj1E84mFn4mlqK&#10;tjyExwJ548b2+fzFG4EHoeWXszKnTCmxwEvQdNUWR1qMzfHCfWRFzW+nj7/UX8WKxU+Mz0NNT+tX&#10;TYrFBkcDeDPpJ0kwx5L/ADFlZKoHGTH+pbVbJOXEGeA62lYBzPv1MvrTYHDBvxwBSGygbkxwKhs6&#10;ox2YIOBWQc5bxj+mlNhyV/f4heouzd5qaJldRvB28CxTfLSJDm+Dg/TWTIxdngWpm1Gskt/TuKuz&#10;NmPjgVH7cJGprB4Tgj00jhxjVe3xLvWdg8yf2SYI+BMVBu9zHy41EeDJA5P/AJaejbkMNanhotuj&#10;CFzrSqEzjwR6fxFQ5oQkGjfFgWzDpMkYjxx8az2pNn5Ll7V1OovROX+YIkbzzmcnCc0Akk7mMYDQ&#10;cFpVucM8Y8cH/sVxZegrHJHqQKtTAmAmcHLW365sleKzF6OpRW5OMlz3Fv1Ns201l27PAXPiLDRz&#10;QYS4O5yiLQpG8JBnCfJ++u6dbUZae8DZpLyBJgCco/8AGuV68pNywe74H8S2uwKkJesY1kswmDZz&#10;fbOeMitxmTaojmpUwWz+vBzJkALk5bw/yRqY8mjZs93kL7q6gyLDZpTcxkLneQ6gR8xaRK3jKcMr&#10;0B7brqDKtNyFdxYhLm9th0UN5LpkyBHBNfqDTMvk5A8nUt8wapNFvG0HsDkFu4tgb0WyjJkOUcfM&#10;XFzZqlt3DtISWtVtlJqyl98IDQF9TvqqvKLIFtu0f+8a1SqKPvDxhfFHGNUOYPHOvAY5caIWTSzb&#10;EzITVGPt6fcy2Y4O4T/Atyp+TuY2wHMZ7dz+RUOcDexjvQakChyuaOYMl/pL0fCzbFHCZNJrTx4y&#10;3bGFY/WknbTUe7G4x8tPPHmogLghO+rnkSUlDpOvJtTz0DMx7cA16KUvVEl2qSUFMTvdbwxXWznv&#10;rgOaU+OcDP4x8sieo+pHtKubL/T/AOWcpHW1bnzB0VX9gzt09XubUNMT3mJd1JyyWsizeUEHGyAH&#10;vjKvVCm/WcoeqqP7BqFiVxGQVol3PBH8q452wernMaSsTVhdeSkhbg3PcQ7/AKkr8vFwjoXd2zoW&#10;kxjjlzGPlrQSNx28cCzeh3F6XMTQdQS09s8X8cc1wnQpbj+icY9TEgAZMF+CMCAziTsnOSBGZpcb&#10;Z4PNQAZOfGvmNyTV7ghybTDagl+7DOE3AuNAekYZ9z+qu9tojNu4lx4+XGNee5WeObY/ir33kCZ1&#10;mknjPKs+muXHWegLNv7MDwEEho6fHvOT8NaRScrGaSyqPmaQlVZhS8x3nG2u/TXHes1KdIX1HonX&#10;dEQxyfdr/wBXqKyyZmOAeO/b0idPjjg4YP2k6ORuTZ7FxTCDIHjXNZiRYacKFUWyYN7zPBZ5glzR&#10;NZeWBzk4F0eOYEgHgjWZvpWONyY0epAQv5Fn8pzOik8Xp/d4hmYViisy9w53ljGEFyAfTWzTSn3L&#10;ySgcy3zbtsX8qrcrleAmOAGdHhzCYsHuRiIcBCr3f11arbPP/Vm7uFqp8hJq29vPcgHzPcRKYUO2&#10;gzhRiXkIEh44OAhVcT3IOPg6a8L5/wA/K+z+gencv4xS1HN87kRe/p/T/wBKrTyj7zazHx/zrouY&#10;M8ZOSqe8b2R4IFzWN5lbp4FkzGKOJphQ7a5rAKSD4Sqv/DffCaK6EqQm7EOb9RQ5W8bQEBGa0OAn&#10;U99f1ZylzM2SrcPEs1jFLaY+4k+5ksmu6asjdgOYy7R4xq4VxLxwe037dtUOnx4GRzB4PLT+bNyL&#10;YsRy/ttrM3nk0cwOQYzrpbZ3J2zxljsLl2rHAzEBGuzPVvp/f5SePmaq4TmxzY2FsOn5ZT1OQrNJ&#10;lkgbt88HUR6Yysph4234aJPJORnfxrLKqrDcB44NONfz3CunSU6r19M9TmVRlbgLqSVzEIwaFyNZ&#10;X2oNyM4YOctm2f7dGU1vyqasRamlcWb15IxyqbHNADRJqDt8C/ovDYxtW+j0eM8syc1TNxDzlGpG&#10;7neTwR9MpU9Tc0Iwcg+IrhXA7JAGsCwE5iysZMDnAvW8Y+1J5jNTU066oeYMo5qxNftxkL1VnvrA&#10;U+SQz7fA6kDjVuC4FW6bmBGzkDmPUgGXUGunKwp9tVtFnwf2cV1t7nuodtNHI3VHN+zOcNjc49uB&#10;dCOKXHAM+DUCuM6LZ43p20enbXQlF1Y5C5PLX/AuL5mTkIzr4/weZwnaYZ0Rqq5HxFVcEKHJGhFZ&#10;ViSNmBtGtfrChyQX3gdSAmquS9oBPB+Io48hWV1jaiJyGwjsKgqzbN5eCAzLIT8i1ojSmZo33lna&#10;HGPmDXHGx+uGUbI0tmXB01ad33YhzM5rkH8VcFO5Jsnv8H8adfH/AJHXJ5s+yo80sm1TdzNn0EFr&#10;Ba01xPL27mBzjD5q36aOHNw8ZuoslldwL0+DgXsfKeG9WxazzLPzetbYXzc3NsEZls1By9saXHjN&#10;pxjWSkcENY8HlrWqLng219mYGRx1F1vlGWnaadCU3dgHjjPk6dpGJhMBwcGnbVPkcwZRkOEP1VcC&#10;Sscefvr+feYEqVLkHt2FdZEES4YmOM/+NVVw3bR/3quxGbaBt1cY9S4gJG7aMeTUgUUKaXOSY/NJ&#10;fjJjg6YraZlYyQcfURiaMyQEP47uog9u9njXaQppyM2EbZR88xk5FyNB9pFuMYDNv0/Ag9JzAYXO&#10;P4v76MVgQseTuLoTGKS3eY22BDWbfnwQdMqGt3BICZOBQ2cwwOcHcRcIpLI8blCPkZENI3vNsaMN&#10;3DY2Qx7ahuLevzSR/wA6hc+0tTtGeuJPZvxwAyXeWho9Hncavje5wfxENb2wvcBuSNJQ76g5yQCz&#10;mhLfueWJEu2LJPfUwkvZM3J92PzOWq38icmkS5wecTQZr+gmWcwJH5qDtx4B44Lo4ES3fBn5flp7&#10;wQGJoMkAsf8Aeqt9qDNx8auzeVuYx44DqqzSlyBzrFS5RbQ4JMyDDn7hPNVqbs8eflqqyemxvyYI&#10;z51pDdmRsTBHxjVqamjr6gaSX9yA/wAJDZhL3MDbOjxJgMLnzIOb8kaMTCYEtnDGD6ZFb2lGZ3Tz&#10;frD2aYnwIDbG5H76slaDxzF9HH5qDy8ZLmTjXWw+ycI/uj0rbjC51uBao8btpbk0iBIJZXMJoSMt&#10;7vqG4nDiMeQ6N0Li7UfMNzmOP4q7Yp+eEZsgYNQBBdJef1NzjGXOu9dj84bmZHCbUWNzOn7LYdPy&#10;xuNrLtpuR3rFyNBxjIbgBnHzFvFJyeXR38B8iD1pT7Ztf3bj6a8xRmd6s9HdjNmwwGsJWQ0lPgBy&#10;1g7duWNtj0l0tOHH9XHgXOsvt8mNej8svsSefczJ3SG3IS4qrWkwI2l2fjWndjtnLbHAfOqrVErG&#10;/ZYI9NdC6k5mg5pbuCW8avjNnvkuO5g6fMUOaU2RgPkJ6j5hZIcMfJImiS7U3T+Me8wcCp9QDsjO&#10;GNaRR9QDlRMBtQJEenFPymatpru3GpO64sp2TksbcgXP01sE4tuWTGOPqJVJQbmWy5i8j4CIwzkf&#10;atMYw85mX9xabhOifLKfJ3BI8kepbKr5J3GNkfBp2y3ENo8YjPQfStET0v8A6tmL4MB8nLU5+R7a&#10;RbjbMXkHUF++sZk80JATH5a06uLnZQPANY0wcYM6XH09motxrO8FeWDX+YXUTxGe7PfxVW5HcM5x&#10;hBkHqkWnThuOPOHgtKztAVVxLx3DwQLWtjcvwVgxx6dwpRkWSjbkcjPH3xiuIxTc8I2mzGPlx6RU&#10;DkG5bTJH/WL4MGnq6ZPcXPbiVuQtsffGutJxcMQDlzwEF1VidSEbBcnDfuBIsSa5ynFiUKKfT9UE&#10;gHg8tdUbN54N+QEZj8zmDXHLce7OThW2bO3Dls9Bg6if0Sqj6maXzaBK21w8HcJ+5Gue5e8I2cnw&#10;dMq3irHF6/AbqLntuzHHMThjSaPqBdvGtOKsI5ZYPLQFxUl5smaf3aO+2NwKyOKD3keODp/kXPUp&#10;U42t5pQ2bxybJHyR/wAiDzicDbOcDb9RXwkncxkshBbg6fyKyS/Y29MTy4Pip7s1FjdyQCcLKk9s&#10;odFkIYnIzjW/S+XkeDBjB9RWSn9lbmTkx2LnmDRhnLyNsn+41lzeZoslW2aaeX2xm7hntYU22gIA&#10;weBMyNvjzwHtrTpwNtG2weWVZ6NmQJcnBdRy/k7VVsDJwq2lJrRmRzMb0fHpW1nu7jjIeNdRdltn&#10;g8ZgXFk1YUnubm8zAXAPplWZMm+LqxHqzZsKHuxG3BwfDRGXvCG0YD50Z9MzJGMO8AzpiTysTaY4&#10;DXRxkUkRti32CXJ+mA4JcQ0ZgwcflrL9zI2enD5ZV0vK3DILy9f+GQawCtCDDNn2DzVqcrTWdW5f&#10;h/AiyadohkIlvDlzksXEYl4xuSYI1fJfT+7DAaAGdelHP0GekoMhpdevrMZe3wPcEa60eU25NLjx&#10;trqxN5SZLd7v/wCBfUzQdCaGJfJ7xNHjGtOodu5jmJ4IwcxU+i3gw60HT6a6cp/dnhAGg4yfnWZm&#10;n7JtYVG8XCRjIFz7hBaivhJoPdsHLj6g1mJGbkL3HBpwDL++iTi5ux3LY9zpEXgeS7x7DCdUotTi&#10;aDbNscHlfuLzN2mOCRz599VdyS+cDcj1uDqLi3aQz/rY+PjJqL0HkxNTdw4vnN3UqjlbkbgVzJxr&#10;VJXUGnZDqW1m8jlZLitTMhGxMnGvSHJOERcoMOJOR45Y/E/3EuzNm9HkglIDQHzk1Vx/I3hI3oMf&#10;1V2A4qjdmwAtj57XLWLmZjVKrWbWFSruMKTXjhz9w75OWvOvao3I2engjXpw4lY5lrR8ZBaa8+Nt&#10;jMkDnWT8LtGZzAc6SshIyK43HNtDKTG2M5wRq7EbibLp5BzyQPK5pgvhjTxBubmNJxKyRkxwKyN5&#10;W53bGkUgB3DNyYaeHT5A2PiJkkwchyLYNncrHOMkfT5hEO2h6UWlVl8jIFsc0amVA3H2KAwdSAmk&#10;QfgjXQkwp9szZWY7WAnLIg9B0fLng5rLZlpx80ZBJELd7g+ak4u1LivcrZjgGA3LVkryh+zZkcIT&#10;3IBoaNxjZAgjTxIzWjj23zLgke2f1Y5lTnRPzOmqfMCYHOCPpoxQbckdRsbOpqqF6do0sKiyXHWd&#10;gUnIyTIm+PwZObbW5S+aDYEvQAyD1dT3E9K6fHG20en1EpxJ92ZPsenHaKvK8m60/o+lUGJWs84N&#10;rjntWdPjfFWSS8eBytyZ0u9mT2zADPdVwmGxvAyx9ZdqicqMqth4J6sbJ3Chjmg92VbI33kmRIkr&#10;ctiYIwIxIxj1/hqyGpS+2ROdb3C+SOj8bbni1FcKb2Z45ixNGfRuoO3budCOx+ktgo8hDD5/L5n7&#10;aivao2kJS0PbQJGPebzY/MEsNrRvvIwRmPcgXSBJeSPJGf4vgWG1xLyQZP4athOIsmVuj6bH+2NX&#10;CcN7LIATHz6qz1nL3MFiPV01fJw43Ycq3zUgIVW+cZflFPmknbQDY4+pzFTyUe2NOpVg4CFW/Thm&#10;2bDxhtEgIJU+i6bIadA8HNGnu7R9xiftZsFUytkEgAwcAxWkYlZCBvwR9QStThm2g49SPmIlu448&#10;mlprx103yz1vovMMfG4es3ufTgHy7q6uoupBvGwA3+YsTqQY4xg0BDjtLPWc4cyqYg6aimp6k+Qn&#10;9C06E2kS9l98g41xntMcEjGeOA+Tm210VOKgbORAg8xc31Q3vEOG/kIW2un5S/qHP8zOt7ZhsrrB&#10;6zJzy4F2Bs72oNnMu3OPUjGsBJSY4G2PcVfNndH7yQ8fLXaZpKWqOS5ftVL2ztKk5xp5PhFUyrJo&#10;QLk7lt5WmlTcnbNmQNcRIyfzobtE3mCQ3ggydT5FwB6m7slbqxu2msuA5Z6mqK4rhJxy4zZiZsfl&#10;8wYirm95PHMnZYwnyE5mkg9PzjdnuPfijC8FprKyfL8qrbkGanNKU3cjnbw3jl4SyF8Ufw1jPrEO&#10;JjIZKxNzICaZLolSdk+1yzOt2NqavSVk9aSpG04phjZ4xulz2MdPhZqPHZ8Jp5N8WTipDF/Ec3k2&#10;uOTSEDAzERIOZc+RVtxtEZdyVbvAT4qytw4xjx98eoRQ5xMNPIvejw8uzisJc2m2OBjokFaINXbZ&#10;fOKY7aBGZiXm6equXSTAkZM60KgyE7RY4PN01JMdWo1cX3T0+mFNy6fPcbOa5xi5aJDGRsPBGDl/&#10;CVb2fkGFzuznTjWkPKbchc4wnyXV4s7NRG7bD3VEKXVYU8g2zknvqh1ZI2zlzj0hx9MdpXaqJwSV&#10;MsZgCJA3WDzTa5KahGBm2PucZNMnfWpy/wAvqW3rF/Cc9meYNrp2fEY/tIrDscYIIwXDDL+4ub2c&#10;vmM4JjbAKTzF1pPNgc2nzk7m/o9MnjXQmx/YG2ptkAz/AFDE6a7ubzNj8bFsXI9LjOZxnKUqa37R&#10;8Jg+yPZWNgQD+D2hdmTAjbcgGsZ/MQd5T5Gb08bbk8y2pkwtmbYP0yLzDmDmdslVjD0HGYzpttZV&#10;qkpdk/vx6QzLJhR9nTYDmMGsz5nviWvzv7l741mA5cUz3HHd1OWvNcJNbU6x+uvCaWUTuorOi242&#10;b8YHLbgIlMMjfIBZbs0mpJdMTSuM/wAQf7a0aaEvN8cC4zIQWxZlfyfLqdOh3UpsK3T9Hs/Q9A4g&#10;4x9RaCQjmC/HAs/pSY7mR7BH1OWrqOY42+RfMr1THe/rboPguUpW2cNbZJoT7R3mYM49IipMnnBJ&#10;893aNjkIIox+4t+22Ecy1yczYAsbgWoT3FmNLy+XMySOas3wrzgRbgy9yOBf3BylV6qgf2H8u8zJ&#10;/wCoP/vJlabJyGkMjnDA+8G1RkIP3ENouT+zHgMxKOO6K3d8HeXQmx+VzqZU5NY/ZSMnBSkGP31V&#10;dpFQNpb2VHYtuuWT54FtTZu1WZiPqF8nDxkw0YOmIWmsBqSqG1w+BWqePCRsmLnSHGQV0iw0bhzc&#10;A85kA+muF5fxm7Yw7TM5NtVZQ5gMbkb6Plqkt24zca2atJ5LnhAWQW/MQen6fbR349XlL0G84RKS&#10;ZIx3nLEN/wApa04kb2B7ggurH+zyBeggv5F1E3lZI2wDR6ml01yPMFqtxZ2mFTaYOOm3u8vgwXSf&#10;EWD1BR71mTGYFtekFPycdzHy9LTGqfVErZTvR0tMvMSYXMFTdwfN5fVUcH0+TUAGNa1OJfLjDAaA&#10;FtHh7JysCbzzPLTLyRkjvxh4x8z31FmXqZKQxcgQmE1atwwFw4IEeDuIbLyaf1E9UAyQEx9xVtuQ&#10;keSBdojsnFu7webjxkwJTBnuxPpp6Xksk98asnZ+8jvKKa6oelFhXCOBx2F1/T7wgZKDBdJ5i5jl&#10;8nGaxB5hV2ZI6XIbR5gbSxcpNUpW4dBjITfLKrOKkcvBMQwHE3MMqTjtqBzvMf8AWEY+mTuLN6wZ&#10;7hrRnzjLpq7S/aY2cyUAQgtxjWzi9tW2YuTda3cMxqQbaBzeD7PHzLa609Xsg3MgPH37q5FnDgrm&#10;bAgcnXVGyNx2PLjmCDIQqxuc0WRK/mOh5TcpUqw6cZs9IEaPb4Izaz31mMjqwjweMK06X3HIwR+Y&#10;vPk4xqtxh6P6zUztlDnkwIEdmPprJXDzHf8AAtyqhuSAgPiLJa0o9zAy3kJ1Dcq2sHJbVYsocnl7&#10;YLnJaxk6iJEk71g5PAbqeaq3s7uTKY6x/prfpo3G5sXuMaiybmqlhjEqaqwhyuaEbDycf7iZeTBt&#10;HnMe2pk8JuDLBYzkWJzyaEbNjwcy4uZ/d9sltjDTdk+m2y+TSVsprfNfz2lgNSDvToDNhqRk0laq&#10;fngzZI7WDV1FrVF03LmbnHzDeYu6hTehVX/xOYp6k3jZxK+x5KxDYt6Wooe0as2UsZHgj51pVtxt&#10;AbQDOEOpbXIu3CpHpnOCO6vMkcptzeaj2fCdPk8+mFA2yySOsN8engNp3OosZqhwRnNn0EGpcTNL&#10;7yaxHBqRqZVn3kEa/o6HhUxm1rPJXTWyUilcwctrEfLjR5xPHLy/BfuW1mJLhhns6aMUO3cx38d3&#10;mi1PcW06F5hlpd5YiUm944ALpDYXT+N6eCPTjGL9xXAlNj7JBGFTaDlZGzk5uXHy149zNzYyqtZ6&#10;PhcLU2Ow0FxJyR5wqn1BT72Bkd5GfliWnb4NtnMq3UlycSk4eX1Viwnt8w2pqEnK9Pzwm844P1CL&#10;QiOHoSY7+cahjGOWkA2sayvkvp8jl7rcFq6tObjFdwxYSW9sAt5g5cixx8BOWk3p8lw8ZtP6i2Bn&#10;I2TMgI4AcwXV4MCMVozHGPA2tY0XRFGp0Rm7fZmyckwX7kfxFgNYSd6zevgwAuR3eYurmbhtAyAa&#10;AFsw9IiD1ITc2RzGBcuFuXFtcsorl2GLn0qZFMl2fzR7LXL6CM9u4tOmFt+THv1uAglx/UlaOY5i&#10;eMIBDudNapTdSTqBtnAIkFpet0t7h5vcblOKPcxy48e/CJA36awd5R9R76cMAMhBWx6q1Sm6kG8G&#10;ALkG7xkEqfWFSPZbuO7PrkbcvUSbnD9ouFJ0nMZUQEcdokekuhBycZhY4wZxrjOi60mzwntJxEgJ&#10;dIP3F0VTdYTaBkCOPTj6a8x5nS209B5fm7RfHkjxkzn+msZnjwbOY4DcBP51rUvqjeXIIHOncuob&#10;MKLHNd++JpLnkQvqHQudb2zNxy+znsfpo9IyDjJkPcSpdxv4jy0331uW2RWRnJxy17jUWaqUr9QQ&#10;kDziRkjHyEHJJ8A862BnBjGobiXjXkjuZzrfVplZGZDDwQJkdLkePcEHANacSV4Gx8HGlL272Ban&#10;7wKq2/iIvVe6UNxTZAkwKG3bzHuLYCNxmyd9B3jfc+hy10+Fe1irCKZCSZ6SXzGDJy4PhIO4p8lw&#10;7mNWScVRgJ5aD02R68c8jJaLcIVdNjEtY056ZSVUkwehsYwfTH/qSby96/c47+7/AA1dnkj3AbEx&#10;uMn5FT3EwG2ICOPzeYuhmWq7ZmJ/qEzsdk2sRx87qDIs3eVRjGeCO1gGtmHuz8ePVIbzEHebL2Rt&#10;aA9yNRYzmaK2XXI+Itm8vyqrFmJkmj2a79g04xl/cWhUm4px4M4b9syG1hIxycgIw6fmXFEIOXP7&#10;Bgnzk8td0mF9M5Fz6u4XslHtg2Mb65b1bY0YlYxxtgYzl5vMVJlYybyAMB8i2ZuzH9T6aTk8m2Mr&#10;cH4yEqS0sjMd5lZg1LaJDcECPP01DZ8vGHytRGGbPeXIIINPzF5JNybWtPToSVLUHpPMMd+CNOla&#10;DjUTswgSfi3Ey8jJwLmc/NlKNOGkGzRwO4AKrbiXjjJ5cCsj8FrPEqg5d99cXy/nnKnegwtmJ+yn&#10;4QY2fGDIRQxzgcHB+mgLyvG0Gib9RB5HOGzx7gD0/LXrXqzqdw5L1nVtmhdqYOvnVPmjxy8F+L1U&#10;SmjfuKtjZkCPPqBXTwsYoxZr2hIkvwNsfxVW5p95Bj+mtIbvB7kAKp45eMz38VIdUoejdK2OXlCT&#10;kXIFdqXmDkORWqYSccDbIDOq3L5eMI8cHGszayUSs0/wzjQoHmp/1FMcPBxjVVbk3kaeITTXi7sL&#10;LhSts63rVNUXCXyccY8ffVbnDMgSY4Fb6ccYx4EYdsxxroEbqiPxMacMyGzwA5aZbjGYeCNadMJO&#10;OBssxuYCYF0ZC5JkteDJHnsfDtrkuuJPZICPzCr0UmknHux8a5X2oU2SMl7mWyr2bkzMq7Z5xzNh&#10;W9wz2Xt/YgQR3dQWn8iqsjJZbTVnBx3SrcpfJyW8fcWG15bkM+vcuBwLUXXTZqm7ZyLobVKsM9IM&#10;kf8AmfsLZqTk5H7bGHjWAjmhI3Jw+YW4u2JGRtTFOY9XeXGqP5FFNSZmM+oVutNqDJhLuymbHW8x&#10;Z7Q9Fklo98j43AioDT8r7VqPHGfJzCXVv1UU+RnKcYQXLYlz2ZmqjfZ1nXYuE1n2hhjVASu8N9HB&#10;qapFWq4mHZrY+PjJy1qmx8llk+jjBzNRY/Xn9dzrJybqzcbDtyO4GT/CFbp+4Flej5xEYk7gjnJ3&#10;BpnsssZMEB9FXyn5W2CTHBaXTOco57dDEncY3oIzHt6q0KeEbPCAjDwD0iLMSDxucAemrsSTkYDB&#10;HH+IsWbSo2oTmtUXyh5puBDx9xaQ3mEpck1tSDyyLK6blbmMZ3NgWNVuebzvOQ9uDmJCISmtLetd&#10;GUbxI5WygHvNi4FHnE03ZYPI549gJZv5P3MC1Ru4l0A8d8pINLTUU1DVN3DThTbUhhxMCRkYxm04&#10;B3VSXEnxvX3UgVqnE0/q7kXOkqfI3hbmTU8xamM3SKbtCJSe/tgQcy2mZpTeOwE1ocHxFoRCWRnj&#10;v24/hoCzk7mfExwH3eAfU9+NbULbI3bpmM4k+Ah423AMWmMSweqJoRy55Fu2JdUVIzc7k+gZ9Mtu&#10;541x/WDwjybAggBu/TXQQnJac9N2ga4GPdjxx6cCp80ISPJGfIr5UAyM88GpBaVDnjzwLoUGK4qo&#10;2+Nyt+odxZbfhfyLB94HvK0iVzQkEp0eNc9zAmxRbjHVONJZzeXQCwRnzkKjrPco78ffXOEZHNwE&#10;EF0cHmK7SYj1eRTcLovTTj0edmjJ/wBA6vox62gIeOPjtDtrUiPCR8Gn/oXIEkmLhuM8fMWjyesC&#10;RjO28tcHkOX3N129TqIWTSdFM5wWDJ3EBcSd7Ms5tS55iZo9u5MPG54yK+PLkC5bomxmnT7TVAem&#10;6DG2LvMf4a0ggxBsdOBPDcY231FDcMycCsuazuFqUqV2wOOcYLEaJdoNnLbOAWMiZZ02UxDx9xPN&#10;5GSBzjg4Bq102oSlLjPaooNs8Hj+7rJXGytzcPHBwLrokn3mxBHwJ5xbbDwJyOc2rEO5fUw4PcPJ&#10;swJz8/xe4rtL60chLgNwE5hFqlUUnvJL0YFj7yl95c4IPNXXYzJxZLTmJuMasuzyYb/17f0kBJT5&#10;DcB8gxJnc3ISHsgVkkbwgb8bkFu4tTJzVVCIUIUrl5AkvX7iTxw5eTZjArUO25Jz8lpLs8bZzeXm&#10;Hm2LOnpLh2W20MYOZqjT1Py+zNmJo/NQcc4bRkx37auEvmja7n4Brp8Zk2xunEuQppqk8GQxD4+T&#10;aWPvJXNjMsEHm27ivn2kG8cgwcCJEmA+5wLtXczqaZicYY/J5ORgM4THuR+YrJK2/tOdHnn+yKhz&#10;SebmueelPcLO0aQ3eDDwcahvHA4OusxJWjYI8h7f1FRGdb4ynNGf6a85zDHa9rQ1EzTfZw4G5bAj&#10;76rbcen7Tp9W2q4xmDdzB/dphwQYSAwakaRgNGsXrZ8Qia805nNMY7MCZI4HAs3lc0JvJ4IOAekr&#10;U8ed+DUjtKfJ5nd6dkc+p+oEh6xccaBPHmpggB9NBxzQgS449NDnk7HGQHw1xPBB1t+4s63aLc80&#10;R51m7yadz+INWBm5cP77iP8ATUt/S5Ixgs8a08bK0gt0s1InJdJBhB3mQI++RVWYSfGPH3FobOXO&#10;WzcAY0NmMnewZF1iearJKOBZF0e1uGJEbjgvh5mqs9eDctnOPlwLpAdHjjIeCABcfmLGdoFPjgz8&#10;uP4q9TxmaVJbWc/MxjVqsLJJ3jaMd74XLW/U/VkpZssFjP1CLkWi5w2Zkz/prVJxWjJgysttS4rZ&#10;lrdsITqtwPVJtcskswAETeOWsB2oOCORPnL/AE9K02bXesiUweD7WYuQ8A1D2kSvfNxx2vw10HL8&#10;KLGlx2LMXJubJVIOdZHJ5sEme6O2uoqfnDkLYEBuDddP51W5wNs2HKmYf7QXmd+NGJozevJiBnBp&#10;wN9Ia9i7p59TUQ3jh7GOzvxRwE+8j89Z7K3jZgOaxxg6tpbYOTtuyThv5xlKIZPjLnusJP2bThw3&#10;89386+gdRbD6PI8lO8hBb1eZ7i6EHTY2w8iyr1VJoM1D4IwW425bdxbzM3g7V1fxF+0XmaezKyI/&#10;B8rj+juWIaugjs/QU+eNxs22+R9Muoj0vryXQMsHMVDrCaENKXzaDjIL8i51lY3obDOPnEFd01v8&#10;s4xrYFkh5Hk5tTdsyvbZNBzKdHeQAyXbQlksvcYyYLC2zahTbmT2MZxEudNUmn+zox4zHtwD+Ev6&#10;c5Smq9Xx6/hPCuZkNVLfYAXEjxjOuhNh7wYR4IAZ1ic4mDaNzZCe5AunNg8vHA5z2tQvLUX7QE9T&#10;hZCx3Jf4+OdREmGAWRVwg3L8h4OYrq8kepggTbMAw5IF/ArUMhePin3z+nEpsMeqSm7uSzzEABQb&#10;1sQBtUi6FcSccZARx6kaIk3aDnLuMBIbVuGLNhJtMfbyscejGDOrJL6bskyIwzl/aTkEYdO2tHby&#10;yyPOu6hIBKSidj2eDqKtzz2YeTjVwqRwqHqccZ86teZk3aKSzmDkPGC3GofaBIyZ7X/etIcNxwNs&#10;H92s9eSvARRepokk5F1xaqXl94uNap2e2gz98fmLN5O43DJH9VXwesPHy7iy3QumOuxjtoU03KDP&#10;GdVvc/BwER4kvGZIcv7kCzHTfpnQpTYMy8ZGw8/GiTcmMeNQ3GT8NIfjVsK1g7tD0wcYOBDSEI/4&#10;9NGJhrDPHAD/ANiDt3gwjwd9dKROIbiVkg+RQxt72tHxq1EGRzn74+WhrdvqY1+kOt2yJyTB60k4&#10;5VOsbnTgIK6NPThxu0lOGC0SAn86Z2+OBuXMqg+rcWeysg2zIEAdTVtkXvnLNvq+OeIc2/8AtB5m&#10;84ZjC2PjPcMrJT7e9LmMYenaFbT20yXtrYI4H1yMnMVJp+pHJiSphB0yiWzk/wAIY0LunoROJ4SW&#10;tsEGpGRcH+sQNyYgNfJauLvDfBwWAxrifbZafzrB3F/O/wCzPP8AU5Wvp/hPVObNrHnCpJPq50m8&#10;jxkx2FfKkl42ZMn6ihs5gMw8HLX9RXHjABbvNzJggVktj0I4zoDI27LffaT5FdnA2RiZD5P8CL1E&#10;4tzHGM8YfKSo+tOxJjZg1IHBdRTJe8G8GdmE+QfwlT3knGze4+X5aicm1RYdsPHjYLLHYF8Mi2bZ&#10;nJ7zY8cB7dsorg1wfTZHpiMQwXSXCit/OvQLZnK3LZseDuXSri+c0t9VPO15S/FBipLTlseC/cjQ&#10;Gm9n8ljcnM5PcjV2eDGHcfiFTwKYcGbAjg09XUtr+VqZcZNa5FR7RSpjex6RcBt2Qc8GncEg8wGN&#10;m2fR9y0VIcnctrF5VvaRPHP2cPZ4yezDRybjGtyG++wMy+uJYcWt3EugcnfmukjuroSk6g2dT5sB&#10;tNbWMmlqi/0riGpKbnTO/G5BkJy9VTKD2XzadjPuz63H5a/srotrbkVH84Oc23bO8NpkrkstkuCQ&#10;zW4G1b9mXItD1xU8E2BKt+K3CQuoqq8ZzqnskB8/U1catWy+pN5nTHHKs6Rk0uVj32bo+Fuy49gB&#10;9Zxm5jqfH5YhLnWYDJu16NddetYzwTGVRx6dxrqLj944I5ECDlwDSOUnWYqOW8wIqyDzYdhY7NRy&#10;qOPqFGvW+/gjw9xeP1DvGzAkqj5ht6EReqv2rbxsgeNfzb+3fGN9aQGeHj6az1T9mc1XSvWZ9tp2&#10;VSmrGWKM+7vRi0yf6l51VBR8+pUh+pAPqL0/dTQjkeD+IswrSl2zyXHC81F3P7Ism1WMTHf73B4i&#10;ecoSpLbPmOD6b2oNt9Bvmn8RdFVBtIlxpBgCe5GTylyvWlFymAh4w3RqhyiVzGPPBqBH1F6nk+X4&#10;k5qGHmKJsqNtrOhJORzGM+BUOrJgRmQ8ECskrnBNywLN6kt86DqLrYRyLu8ZuQbkznHGrIScbhkg&#10;Vblbgm850zOB4+BXCw92gRzYV8lcnHAQEd9ZXJxkjcggXSDOR2RMcfUKoZnaNOF3T0CpdvjpgBoP&#10;KU2TScjZljj04+YnaDcMnLYEHRGIRVoVWPJczZY4Dr+ROZcO2Rq+v85/SmFmqMQmFXkbOMBvxFjl&#10;eTQZnILJ8/L01NmDwsymOMP8NVQg9we43IC+VbXYfsvw+kfIaM008OOs5HnKbZEK2SVuTDO55ltB&#10;5o43keBtx3ekrg8qQe84IAWw8z31VSPBR5INPqr39zjytB6A7IAEDSkqgj4xiXLO2mSPGdRTt+Xr&#10;/d11/RAhhkEqg+Esq2/y8jxkxjg6a/jLkvKa6c5Sf5O4+PQ/obNQ7cD/AG8B55N2bmMmC/kVVmjg&#10;cDnGtImjcbYd7vqkvJeO5n4+av7NQfzzNSDZW4GZzgVqcbsFkeNUmRj9t+orJUDjfHoG0HARXGUZ&#10;6QhHPGvSz1bx2aYwQc7mLz9cEGF7gDp29Nd+bH3AmcpBBH5WmNeYftThdbiqzvORndNkLDpzTjT0&#10;fpI34lW6fIQxFoQhd6NfxHkkthNrYf0clymqsGJAQhr8EahzNo4bkwQcCurS3HejgQKfxkXTepUq&#10;IdH+8Du2HLYYI49RGHE4G8ZHxnEqTNCXsnwukgLcbk1htBxk/cX9BcmQlKinmfM0zdOgpba7NY2e&#10;C0jzVpijVbloMDYEEHAPlq1Ajw/MvK5m1mnsN1X4VPh/IzL1h5ON5Rb6DyyiIvKRvNCb6BnBwXV6&#10;0bYI95o+eBgPntXF5U7nZcgjD9QhF/SnItvq/cPNOZu7HN43fAyBBArJRdt/OgXumqeRwTcgfSV8&#10;2R0m9czoEEGnGTVJ8i253a0JIXdNUqST74M7k1rT5YxLJaLl44HIHkHmroqoJGQMufY+Bco0/NLM&#10;xwRntwdMa56E6xUg2JqK2xzz922TTtWsJ5HBwEdFWYkIS4CBXyqJeQ0+fYOO6VVVxkzxr0eF2TzK&#10;b3Xl22duMdRyrB5q7AmEwJBf/u/nXH+yf/5PY/LW/TSaObvl3OYufb+LPkLtDNSDEb5PhLB3gyRk&#10;PHGtUnDwlvAsxmGsTBAhATQC4JjTzMeMiJEbjCPHzFDtkg4E4zKB5wQlv3FDGPAQCeJkHnTLcZDX&#10;8HlKhI5KC4M2f/zuPn8fOIW0ocwl4wklTA2nA3FcJ/MiU0calOS2AHLKIpFQ6weby9fRwdQtofyJ&#10;yDUcVuoHG854Ooq23INs5x2LlsSuDhv1u430hqqjITcnzmPqaa0iMAkeXiY0NITARTCN8DZDbZIy&#10;AVBOEpoTAMEChy8mpgTM0J7TgRKVj1FQLLhbHbQHTuK4EJZHg0lVXGcinGGtUXUBAudHT0lsEwrC&#10;YmbYA3R3OYsloemu/GukKbpMRh4O+RcXmukVuMOhxiWt2zK2ZHsefmXESG3ewa0YFv32LbNhgwAz&#10;kVwldHjmQwRhBkHzF57M5tiLO0hcstYcW1BJydnHNHaHc5azdu3sjBB316NVps/l01lL6yC2YYrQ&#10;xjEuJ55S7kL3du+PSXa8pZlOSVtnP8zYVsYqrMffVDnm8xucC3JvSbltfvcA0nFFuYJdvncuruu0&#10;cx0TmmDjl+AgLy7Motu27JYhgPbjIIRSEXOreRkmRTv4wW2o11dQcnczVsxgbMSkg+kue5gm1KNP&#10;CwrWl220EIzoIEHcIUQh/sLz3IPAu9vWgk82k9OSMMyOLULpjEvPdxnv4FmcmfgLPzGpzbty6xnf&#10;MChk5fvp4bcnHGmSDJAuzOKJkjl5HL0EEHmr0+lexccEpYuZbPN3N0xlXmzSZMExY4+AZV60bO6g&#10;ZGZZz5xiFp/OuG5tm9N052vKaVNvsMlJT+0GSEOaD2yAmoQgiqZL9uD1n7NMgW4/iZFuXbg95wd/&#10;lfOiUwo9lUI8EylQifEXFum4qT+IjndIhN/w8gxmV1Y2qSbAjg1LfTXY0vl45bJQMP1PfjjXHNUb&#10;C3MnmII6VfXNK6RsXj/Mg842oVpTA7M+YlHHa07uf99O0wtnT9G/0uH8p961sb8RH/3HMfrEVJeq&#10;Oas4z3N39mGsHG3HAPHHp20qomBHk6fOXPGQt1B93IbP3F63CRUqOs8jmOta9gpw83kYP4aeGTdh&#10;ggTLiX4Nxg8xMuG5DExxnVhGXaTzDcyAj/hrfqTcDC5A8c6bUmqO0uXfaYB5Dq4UXOHsb0AeYFZu&#10;TTYoshPradyVJWEuebjA20/MVkp9xLmzK85PbjIue28nGYmOM4hweYrs3otsYYI45roj1VxXRKjK&#10;r6g63rXNbYbM3mEpjGeAJ7mlzFT6gl4zS7IDl9RZLT+0Byzcnj3ERA/zo842oNjaNgQ7heWonQpd&#10;34cf66VVuCI8IEgNDl6izHbg4bbkAMHGmZxUlmYn6nlqk1pcNLs/GTprqMZjG2x2GLNydqnrMTlZ&#10;LJF2ZsPqQjYm7WLm8dRcWsyaq602Py+y5AaPzV081JzCQPtYGOObXo+os9lbMcA8cYM66c2kUuR4&#10;QBoAZFhriT7sXBAnO3VETk7pDGzbGIj0npMbwmOA9uAfMIiUjpcjy+5j02w+oRZXWleEfk7KlWmy&#10;/nWLTvFqNruBioK8wX5VTwMnUc99Vun6PJc3lzx+YVMysbZgPAHUjJ1FoUjkbl4TBGAup5iL6y1K&#10;bBDb6h4L+S0sZmDchnp11dPBspa2OG/reWsxZye85BAEH4ii9ZpUajoVhVZXQ5I88aZmEnwEwQfS&#10;IuopfQb0zYGgUkCp7yiywOTxxrn/AN4Sz1ZUkw0cncoa4ZkgXQg5W2g6+RVupG7YI/cRjMp1LqxL&#10;k1GMjmBYB4ID8xdpbG6fHJJAeZOeMgrg1zTs/o8lQz8AYAaPUW/bYKo7HlzGThPbt8xdogxd4xna&#10;BPCTJydzH1Crm+aEJczrQiTQcaoc9Wmlxz+8U9wRDW7gkBMaTh5qIbvCvJyyPHBDcZ1aqPbkjcgx&#10;8CAyeXkeDxwIk3cOWZPcU7u0UHdUvnjZtLtE4viW0YoeaTGZOQQX93ZD6i5vkdUMoBg3la032gEe&#10;DAzbaYSLnqGllx6HSMjZ/oh1Aj6a0iTjZbyCOO0NcK/8TB0rLgQQHuOiKYOpJtOG2c5R9S4kp6su&#10;vPTKaVQ2CyPHv1yAflrAXlSbyM8fMg+KqTK5hglwN5P7KMX50BmluZS585bAthGrE3eYOKTVE4ez&#10;Jzvjk9u2K0P9hDe1G0yFgg4G6MSOaXhngNaJc0xqZJ6HchJovhWScwdpXUFBW5PL987VcxgE3a7r&#10;qEKpkvrRs2kp2zM+u4LpjVbrim5tKiHcvPupOXbWM0239pO/jPkblUU2FtDN41SqKoIEl42p01lb&#10;yedqkss2JSRj8tXacDbP7EHMgVlpqVMmznBYXkuezPq5Xp+HvnRQsZYZVPKDmLxsDedP4Y1z3NKP&#10;GH8NdyVZOBthnweUuS6lmDg2T4qi5T5gnye4NzMKIrtmGvJXjyQLWqT2FuZkyA5viHc5dxAbmBbl&#10;Tcwm1QjAwCe3AvZ4U1yjjHJUZvPNmcup4ec4iRqts5oS3ZbAW/bRNn72VOQNnOpHzBk+Cq3J6fZX&#10;AYFszXbQmgslNtyBZXjHSmjfAPHGe3B00p5NLw92bfwlns0lb1yQEBjl+msxI4UweS6AeOPUjQcc&#10;wewEwQAt/EQ2Xy8kb3Hy4PMWhN9yM5sh/UQJvCQ3DncrPc6nvo9I9mdRzjO2YlJATlkHwJXJSw1n&#10;h8/THxrZpP6zkplrYDOT04Vw6Jp6pcn5VE5zVdiPaWpp8wMSP1d51A29pO1ZwdQhVoVByelKVe4z&#10;PrkY/wC0+NKm6britnIHM1fbmFx0xoxVGweXQTHBHUZdPpthYE+61W++ot0/pkyoNohDNjmloNC7&#10;buCUMdB1HNZdv8d0kfTHd7i2ym6LlMnl2twD1B3RIO82uSVto+XpI2l9v3hP+oco1wSozWGbkBSf&#10;nWbs9n70N+OMFuAnmLpCvNqA7eODTjJy7iyscwezsZ44z8tW3afQPzsmMziVtoL+v/jVJHL20ZMc&#10;AMi3j7Dkc59xLjJ5ih/YttAM8cenbUTz7SZuMeoCCx8X51ZJeRtG5vGBkIoe7jCP/eRIls2tH+mu&#10;YmpNNLzWpPbgJjg8pa12OOZEBBBwEXOsnbueOA+ddIbO27mBz7SfpLxbnO6DuLke8d3hd02aR02O&#10;AeTgQGqJfZHjvrTYDibjWWVY8G5JZgXleFzWQnN3DtHIUpRg7yYamCDqI8OaNoMkf0kBeNxBJj79&#10;1LcxhzxnzkEvQXJScleXYjgYc8auEjJjHjjAs3b2zDBj6ZVqkrJgGCD+GsXJwlK3GGnCdaVXaozH&#10;2LyBcpeP9WOLL0/xCr1c2wDIaUnwdReTtWEbBc4OZbXt/wCyyrpTi+eCtsxkMTOrhL5G2jHrKkt5&#10;hZ6CMDrSyPBADP5i9adb5Z5kao3kbYLb6nLQGaU+5NwA/DQeX1o9Nx8CmErwYR4GzFCXtC4slL7L&#10;508LjgB1VuTjZfNt2Bvk1trm9ntInXBAe3AmXFaToxPvxSR+Yi6Xb8gi40J5szZbyf8ArXl/CVbm&#10;lHvWeRnqfSTzN5UTnPqkVwZ7zAPG8Pbj8tXXN8weYC8k8xuYI10JsfcPZI9BHBp+ZqqG3bjgc3ow&#10;ZOmrtT8wlwSYLAr3TGVZeTpaqsalJ6EUvtEZBkoN5faxOmJcN7eKg7Scnjg/D99a0z3aNkCCDj6t&#10;tZvVlNlmRDx2Lca5LCpVGOhcnaOJ3DdzGXkK4SdmXQjgVweUeQJM4FcJHSbmMeOxbjXWucYqIW6Z&#10;K3k5LnPW8dhkgbMQx9Ppp5vS7beQdS301dp5J92ZHg749VZjpthpohVGGuBjjc4I/NWkSfdmw/fW&#10;PtxuY3J44P4S1SRyuYmz2P8AfhXMZPGNLoTy7OKf3kZ4IENZ7ONTHHxrVKfl5IG3tOnB8VEnEwZQ&#10;DBBBqdPTXI9bLVtnQdEppnv2fbNhnj76452yOBwToEEHTXWlUTxzBkgBbXDdeOCRzY+PjXpHLCG+&#10;YcjmqvLIZJw5MXH+mtUldyatgOfM5ixkgybtkOrJQ84IFzu1/ITprp3Jq3DEIc4J2aQ+AGRAWbiY&#10;ucgdO4tmnFN742x6pIG+mlR9P2c5tOD4qs8qwVSUlnT86jGDm4Bo8OlyBGCO/cjIt+bzSUwDBBA+&#10;FppkbNlATHYFjUd4+godPtyBsew/iEUypHA4x4OWr48ng2zbIC4sfqCoHJiY4GORfT8l8peqJjAP&#10;dm0jETpXEH2kdouR2TadvmfWWhbF3m8j1tM127piXRVUUGyZsu0jffXGpu3HBB7y+Yyq0Dkuh9lb&#10;mZMmL+dn3dld0x986tW0jag2YNgS1gAQ930rfcg+ZKrKkex2IG30rgv8KwGeUfMXLnBBqR2lb3RY&#10;BcVY9mW/RmukjJa1Ey4JvLbdggtwLQmdDjYNgQOTiHcKrtJ5xLmBD7sC5b6iRteWMMNkdLuWznfD&#10;AtwLrqXyckqkr6cB9nCMXM8eNYnXlUEeZO4NWSrNplVzimASrS3VuLpC7ie61jY+wL84qrjb49k4&#10;3wWB7e8cwnfWevNrj1zkgOXGTmXFmM4lbkJNbTj8tbNsz2PvahHeCf8AD76dNwqlt3BDjbNh+xOd&#10;VmN9O35yt2TcXM8cflq7VZsvJT0pBMnh/bXH3ZtwZF0VS9UMqMkMjkM1tDC31SavGsf2qbWJLtCn&#10;zELYFuWS+7b99JhZmrb6cckzdvsnkMqkPaUyfC3onLGsTlY92JebcHKR6pJoJy5BBBdwdP5FMeOG&#10;0kl0qjjBcjG6ukGXv4O6nXNYrcEDLyXzGazE8bliXT83uKHK3g5OyvR6mrpq4TStJjUg30ysCl7U&#10;mlaVVrzsULKRtmB7mlqfPGk3eWwsMrI4czKdHjgBc0iqyEce0gs+UtmJK5AwkIGEtBcdOOY57+T/&#10;AALJRtxhJggBnRcpqtsU4mOHBI7EEamN5e5gGfAhpCe04OYjzNxqe5ylOIpJlP02S2ePzEYHI23A&#10;bgV8k5Cx2G0AN3ucxVWaEwOT9OD4ikm9ofSDZpS7aMeAP4njWPzSkyQX8AFqg6gbR574sf76RJ4y&#10;jGDXXI+s5cYtSlJzHMJfZzxqnuBroqpGe+f3qzF5S7m2eNbULNKYROhfTM3GPBnVqk7jUTPY5LmC&#10;wtUougyPCAxgyLT2vMIkwnNCUvIOMWdEuz2X7a06YS+Wy1tgD+osfnk8wFwQWsCQibZ2y12Fr7hT&#10;6gb4OBVAfNRGcTTeciZlY8ZE+a4xXJLUzyJPHBIEYbjwDVbcNyW8aSndFCGQkZM60KX27QPpLK2b&#10;ckZFfJOQkGRDydxoQ5WLv9RU+eS/860iVkQGeW47CthTSMyUg++gLhxjIrVNB4L/AE1T7momgWSX&#10;uFdmZPw41SZe3wcatQyYB8hZrnDqCyS+3GTPweWJaFL2ba1yFQ5WPB5SuDcg7ef/AH7qi60KCG8Z&#10;jjIf6Shtx4CY4wdJGCaxM/Amdz1E+4sQJvcMPBB1EHcN8BOr9P31dhj/ACJEHjIp7i4zd5JyQEwd&#10;xM9lk41dnA+5Gg7gGMmCBAOmg3d/Ag7hw5Dk/ho8N5ZL9PloDMHl4mONXUEZDby/eSLQpfT7dsPA&#10;Y/MWYknBICAgg0099qL3OOVfHXAaRMHDIOSA9y2qHMKgHAg7iYD89Vt4O8vg2kecVQTgUPtghlD7&#10;LL30zbwL7QkKTqIm8y1zZ7hNMitTO3HxnyET0vjHMm4HMenc5mqhtUScbYeNsfJzV5K5sCS2v5j2&#10;ilq1WfKHpezbPOA/L5aHTiR7tng1IP5FSJX2jByT5+apg6scmKfQuaXtA0nJYBqtdPQBOTtCjT09&#10;+NWRuQnk/DVUp9+NyQ2gXGNHnjsbbPBqLkJidba/A30u2rA9u5LZ+pGNTJHGWPJGqfL6tHBYxgtq&#10;4AmgwkvQKB8KT7V0H29IdcSuznjVqlZBxkwd/pqhvJxjHggVDb1I93nAvxCwEqT3Adk1L7Z04NuO&#10;Pj/EQ5yVuEiDSeoCTVle6w+YgNUEJATy+rcUUzlV1v3lvrPaNPgc/wBI8iDuxkMqFS88x2AmOta3&#10;PkRwf9iwJmCdC18R6Jthls8kBI9aDjWavJf4OPy11GRkOMaySsGY4L+PT+IrsBmtdW6L1EZOFtWH&#10;Jcw0XOTjR5nUDmW9C5By1+zSVkcucGl9QaIjZ3h6Op5i/plLlMiHmW7aGPtgNyPBGqe8eDbX7x7k&#10;BOok4uByGAIarc0HeJj7nmJEJCbRzi7M3m/tt2j4x9TxrK6op9zLSbyz07nMGtCkcrIzJjv5Fp0w&#10;k438ux8y4out6GV+kt6LqVfqMfoOqG0yIAJvZzdMi66p+aDjHuxj51wfUlHvWZMbbj5qslF7UCBJ&#10;Zf8ATWpk8Z1yrFicZk2wW1sO8Jo3wDxwfhrPXDi8Q+hbj6iskjrRs5GCzqBJ+4oc0lY3OeDzV5hN&#10;hNW07q5TVbZVWcvGEeMJ+X01Wx0eyeOcYT27nMGjDxuRmM8AdS2iVPkHGQEfftcxdpy/k2qOYycJ&#10;LSGORjuHjjtdJQ3FNjNfj3G4tIHT4+dy/LQHTCTBGcuAi1PWbWifVlZlbiVtmxb1hU/aBK2zyU4+&#10;+PVWtTAd5zgj1IFT6slfsR/BaT7yKanaOG284ey0mPuL0I9Xf1sCU82PLZke5LHArVvwLz9mDwYS&#10;HDGq3L5oRsTR4F2jk2qPPkuqce209+zlTyE81pi0ONnq7tawY/FlWAk2gWSYO/5d1c37M9tBJCM8&#10;d+3pctAa0rCU1DfcwHtubumvPsnykrItrZ/zOthczNjHb454N4PHBqf61fJI3EYeCNcEbL6ketiA&#10;bOT3AkXVzeoBs88B+YvGOcuTZWNbV/xPTsNzAqSqwrm2uV7s3PZ6i50p+g5c5ICN4e2EnU8C6Fry&#10;o27+wKNZg4INmMAY+AmpbXRcmy5cbH6L1+My8nU2XYblI7lMD3bfhOGXTItIl+7GsR9xZjL3AnLL&#10;BzICfuJ6RzgrAtk3J6a5zMwrb2fOdDCdV/YaQQY/2FT6gtQOcEB1aiEwZ4PKVJmG7R59IcadjKpK&#10;qwmuqCUvb3h5NSDy0NcDG2mODvpluQkHBdScTQbwR8fG3UfqyqV+gHTbElklY8DnIC5GO7pkUx48&#10;I5ZZOmqTPKoxvWMbYAh20ebzhkbWjAUkZNMi9Uwqdo5HJuNOpOoGRtFz+opsc5GNzZv3IBrJJHVk&#10;xuHlvZQiaorYxcceNXxxK7JNwf2m9zVH/pWZzXyOqRFfrpqW4bmatpZd8G5HnVDmk0wEwctMkeED&#10;kg6azGoZvqH1viLwvF4Xxb6B3c2btGbbRHhN5x+WqTI3g4x+08nqIdXk0JcPH31CofaYOVX2bxiJ&#10;wEi/pvk2FVAPEMzNtlkycTQkDY8F+5B00qLmmBseDmQEtXPnTNQM2QXONn9yJ00zS7dtc0T5PLXW&#10;ZOpkQzMX3TE60eFgenjgW2+r3tlcU28wR8BFlW0DdjEPg/TVJp+cWUuZgYuWxWsdkf4whZJsKfYs&#10;9pB1g2mrb31zJtAl5I7/APDXN1N7VJk2Ho8A0zMNrhHLnGbgXi2F/ZnPxs/b7R6Rk+eYs6LufEJn&#10;cbTHBHpxrWpfXDlyIDB5qWy6a5vnlUEmrm8rtIyOXhM+ov6CTCtVuHlSZu7tnYzyj5TOJDgbcDhc&#10;B1hS72mJsdsb8NdaU/NHMqJzykATlqt7ZGfbbLHGDWb/AMi5DCulQsh07Pg4jruYKp0WxfxcJldL&#10;zgUbbH3+oultm8wZGe7m5Pu+8F0/JXE8ncYC4I/pLYKP3m4DGC5ANehPQefJdU407bZsr+zE/wB8&#10;bA9lccv51iZJoTQj769ICSsdYUMfHqGb6ox/IuCakpMfOg1Liyu5tsNn/TLU32wNo5UBg8BcjH1P&#10;Gs9qDsGZMjxwH1rSAvJe2csn2DjWGkISBycMawE8pxVNsj7RdN5ga3ue8Q5e8wPcC3ikyOTEyXcC&#10;51GMgZiukNndaNpPkcguBIugye2rb94y8ZUxu4a03kY42x4Iz51gLz2abZOBb88riXGF7MsHrRuS&#10;NyA0CxeX3S2N3DUzNVW2aRTbhlHYgjBcXTkrmFORtrxmLRvHyuUuOafGQzK9B/DWqSeaYBgNAcpP&#10;MGuuoac+PM6g7Hqc+Dk3bRF04znA42wDQLnUhO0nILIBaa3KVyfeWQIw6ca8k55hKU2w9U5Mc2qs&#10;sm8D4DcCW7sreP8ATVV7Pch4P9+6gI5o5C5s/qLhOis7Z1t1fcIdQS6y5PGg7iV6d6/kVqnBMdhz&#10;GfmcxWQez8jyXby21IF0KHVK3DFcmztmb0245GDzVqk4G2eNgdOO0XUWeklY2diCPTRLtQgWR8Z/&#10;proPWf0zFdCMxmg3MDnB3yKqkcEgcq4TAgzEzqnuLgZiCAy6CE+wxXIqLgNwyc57GQnM9xWRvLyx&#10;8Z0BbjIEeNtqK1MyWRgNBwIpHJcJxKyNif5aA1BTbk3z+WtOuXm2OMFtDXjwcD3BHp3OYuYdNapp&#10;0/RKYoxMkrcwD5ChjG5gIe9weX41vzduyMTdrAiXOWgM4bjgHgjtDtqP1+RerFGbt5Hp5D3LnMud&#10;yPwp77g2z8CmEcWXOCD9NKeMyOR44zpzsm1pHRUAh1A2MPRuq69jvXLYBuZARY+zZ+0nDHprWqXn&#10;D2Wtjs4+BJfbVt/EOT/UALiXzpsTROJWSXuO4847olMHVA4C5wZPMT00bjjHeg8pfMNNbbuRx01C&#10;vLJlsf8AmJ6cOMbbBH00Nl5NMEHf6amEbkMM+AHLXemAcE7RB7tNn0HmFQ2Vt2zlkfGe2YfLWnbY&#10;JPuzkBu+sfl7jAXIdbEJ2ychMTU0GjyE1gJns/HwIlMCDNkgTUrf2SZ0+4UflPs8DnAu0qbG2Zsm&#10;MHRIJcryOX+04+4unJOzHHLgQQHuQOEnNdk08LtOOlqTngoG2ODqKZOKgIbJA+WMuBvWw8djINWR&#10;mTeSAgg4xrx10LdsPVETW1VjMwleNsfAe3GuexuBM3r5nHwE010VOGZOOD/2LAasbjgmx8fGu65Y&#10;ccXzOkGjeDbE+nq3E9NCEjbY4FD5xMf6lzwIPOCElrnPyV0M1xzHaIdcNyNmQPiLPW7PB0PqLQiT&#10;xs/bHgNd+GmXBLzYEcHB5iR2lB3SquB8gMHAtIocZIHIIIAXLnMWe7m5bDxwdMqMU3UD2Mtny09L&#10;ig6628UuygpT2PgbiEuS9kc83Zydm55LwRRroraBNCGpxi5gPcg3W0Qa4t3srP2kJ+WVOT2idzt2&#10;wvlNj3adI9UErFvIHgeAnMTNHkHOHJ4+XGT+dWSYN7MlYm7m9FFb8CsJyh7QLbaSgCsBl/M9xdOb&#10;UJeIMpYwRg+n78Ea5jYfeV+kfdqKf3TeKbbjYWHMHUVw3Peb4Ywbvc5ZFm8ncYLAY1sA5gQ0ufM4&#10;9Qzf2kZF8ePQZ6Qg2w8cfUFbVbZ5HoI/L6iu0wGOMmCPqctUkbdzG5PgAX2fVJ7kHChLj8naVQEH&#10;9mMnlXFxPNJw5gv412A4GNzIQBgPnILT9/3VyvWFPkbOcBgFGok7riicQ2bzfBgjg4xrYJGT2bBq&#10;4x6g7SxOn27lsT3FuTOT6YDNuD/GtQjFVE8cxjBAa1qLK2+8wTG8FaRVFP3tZUlwzskBHBd+Ioqd&#10;k+I7xZJgzcwExwdTVtq4M6s9mAzjPn6iZo8jZ+Rizj4+mRYzWBCNp0++qsTords2utqO2KDp9z95&#10;/T1VpO8WckC4Dp/aQ9ltjA+KRanL9ojl55vxF5Bn+R8pJlWfKekYXmyKpNZ2ZL6sHAPB3Ooq28tu&#10;eSBZjKyEDYj8zzUYl84LcPAE/wD7FNC5ZbGUWuzSmlPqSaPW2ibplSlbwjnPH1EYqBmNznscxWqn&#10;5GMxARweUu7hPVGUcu5LmNIcrbkgbfTUwlt42weWr4OT422ODnDWVzCYECQ8djIufc7qWmpT0ygP&#10;NJHjyR/wkNmEnGZsDHxjLzEmcwx2AxnzqySuXkeNjwX8/KGNFKlbhF3TmmrGbls9P4FmM49pcrq6&#10;paDewDPvmpB5g1z3VkrbBIez/wCxdpyzNiydxZzGZhNjdwDyNwOAmc62wdWMo2WCA+dc3jG5jzwK&#10;1S+XkMu0dCtOeS460pOeNo22TT+kphCNnnxIFg8jGRsPn3IFcGe83PMgXPOxjf8AuDp0ZNRZG+z8&#10;cb28Hg+ErUz3mVPQaFtM0fOCBJgMf4StVUExuQdRYs10uqthqJQruLLIQjYzJ9r29XTGg7d4SC/g&#10;6iBOy+zYPpqa3t314zmJbdWnXJILeVkNfsguQE1FzrXErIap8BvZ47S7CkTpuLj/AFFnm0il2zmf&#10;MTWLmkIa2+WecNVSq2aCMnhrVGPU/Ix7lucema7pqZ/w3exkyAXXUjotsHPAtbaSZlb5Cgmftl6Z&#10;v4ctTyKpqtw80m9LzFm9xmAXTRJwzqOducDZiXH8NeiDulpc8JyLiIN6PZMx4IAW/pq3DftkjSJW&#10;nA2OJmcgVq/EHCu8VhIW2Dlx9Qi5L2wOO0iXr9yMnMXq5XEnZGbaIBYxrzZ2oM2zmYnjgBb+GvWs&#10;LmVTXWLPPeYML0yTjUdxu4xQK6Dmjkw0YmknHbUNgRs2413bn2nF0h6VzAcY860Kn6kHB7M54Lqo&#10;YxtreODjSHy8cCBLzbKok8pgHjgAL8JDZPUjaScABEgImZXPGTyU4DA1h9RVt43HcycCQ/dHJebB&#10;UFQMplLQRsz613lqyUHUA4CTwxrQ43ArVtZLRbfG5BBAj84eNmzma4NTS0yCR29sHbpddsFPjftg&#10;OWfGza+0j9xc0zAmmxjV2eVRNm180B8jhraJ78CzcnLBHGhNwJE8JjJnWnbD7fbWOwsxcZxn8A1p&#10;2xP/AOTaH9o2sK+uXHYegUjmBLeODzSpVY8cwSnHzNW1c9xXCg9ygZYIwK+TTsULLBHaHAvJMzNi&#10;xmntF7ZKTlel5XIbe+R2hm/kRgk4kpnNmPTgtLGdokwlwXtlge58QapMnZvXJMEB8n1UO5fbklWd&#10;Rx8JyX7wdM2tcc0jahQbIzI7lmuXZPLya+PprtKV0fMXMps3+ZprGXFBuWxMFjlrU5Zd0KunY+0i&#10;zULqW9QtBVSVAMJLPliXVGw+RjmTbeY/p3FyKSm3JnPIuRrvbY23HIZSx+JzE7m11eP+z90dywm2&#10;X9o+Evk8pMcHAuFdoDgnaJ4I9O2VejU0njYzbH8JeeO1gd6baOouY/Z/k5clv2g1Oc4UVfbLJsno&#10;tzNXOOB8IitVcUWNmRiwc6cFopPnS2FtyM3II+XATUWnbZGe+EkeDnXS2yLunZOrIVnP9F9gMxJQ&#10;7KNsB+2PnILl++g+zuR3pi+x6dsRbnzq+Ele8tgQBujjtWie4iVD6MxmuMHLaiWpNmbJiYyF9rA7&#10;hm5M9wfF5imTAbmVWI4+BXCn5oy3nBHaxp6vCMnLYEEZ+Z/OvBMnMletUL6faPXISE9LZ8xnswcC&#10;jHvIT3IydMqzGpLkbkEf8RLtjc3pwm4EpoRtG5YwQdQq9HTjDl3TbR5nLyOXJwxntwEF+4qfUknJ&#10;cBBADOtO3Mm8ggjBbtoPMJgOAYIO+NamM2mmZk07RVZW3chHrAuQdNXCm3nZRAGj0w9RPM5pp+4N&#10;DXjghh2fMXQZPdUc/jNpp1RQ7hs5HgDqQEWkVJKxhkp20fA4EsB9X/OM/nD5i2yqJg5C2suT5Fws&#10;3bceqJfak4bmkwGaXHYR84f8iwe4TgjPkGt+ryR2XoH8GnbLbIPxqhko+85PH3OYunhOVUefTUtt&#10;M3p+aOW02vB4xrSK42kEmsp3M3GMvTWbzSXjgc5NO2VVueXIONDsYprY7PymZ1rVKesZbzTAT+7Q&#10;F4NzGTIlx5/LRjeN2z2LkBF1BhlEcXLi1PZ3bgmLHHwXRKnkZjckx+Yrhs/GOCYsYI+m6WJmU/ZX&#10;mrhvxcc9V5JKm928bUVvrCuJdJ5djjPnWV1LVLOVS48Yeda01xbMKwm1Tk3bVIYnTX818p8pSmu6&#10;yW/0VcJ7rn+ZqvsaO7xFrryv5jUT3dmd0kF3ljWq7P8AYR2aIExeajnmW1e9kmx9tIRheONRyRdB&#10;O2mMeCDjWTzl+0b0m9Jj/dV92vF/M2OWeTVRlXzPef8A/QGcjd3iZ+PqW0duEj0YDl1E+Omyftow&#10;wkw23HwLh08y1t8bzofVZC7PcwExx6kBFW3knbM+DkkWygztsHMQacSlqZvyV0unNu1WyOZnqfTy&#10;znecTAbYlm/c8tWpnK9/GCOAGdROy2zYh44wXIFZKbcDC3swcA1muySlp9NaD6iG23cBs7pAkA98&#10;Dzm+oO34PCnoJo2eMgYNS5p/JGruaZFGTJwEWAVK/JIXu/hBcbEL+T3l+MaxeRajTX2cenwnzJ/Z&#10;lfo+Y04DRvBo+Z/OjvY+5jPBzIPMWY0/MHu8gNBqaS0KcTj+rscHH1FoJhqhS/QZIFdbYqw572kT&#10;Rzvs1wWiQN2HVXIsvZk3bOAuAZel761rbJOHLCbHc/8AMCtkGVZvTbgjxyDBaHbtL+u+UtvHxz+d&#10;uZnW5B5qmx/tb25tYKOAnL1cmNDa4mhJ8M8EGpuYrpPHjWzSetCM6cfML7UhrtwY1idYTQjOY7+z&#10;AIcelctraduuM0JM54SOXSqDmXBW1ldSONTdoOBXaoJoMwwGbAEPq6XAsrmEw1MBllwkVFc11ozK&#10;5Xv70GPk3VcJhK+yiAsvrkCuFD0OQzYEd+4rVPNm5DbjGEBSW+Z41FNzSlN75twuX2tV2Cn0/Jxz&#10;XccZ7dzl6S6KpOn9MDYx8g+WRVVvSZAjYwRseWVXyTjHATy7axsnmrVHQYzGNUac4bj+nc5dtVtv&#10;s3ZR5432RTCTwsY8ZrXK5aBDqfdtHuDXmOY5r1XtqOthQ/qH5NKfHG2O2g6fLWN1BKxhlM08dq4t&#10;SeTjGTH5iz/aO4GKRPfpLlYuTlSZkfRn8WaFs1KlKkHEriXkc/pLJXF1s5zrWm80JA2wQcd1U+sJ&#10;OMNgwepzBr+rITtqs/n5yQDL3mPjWnSfPorIG47RQrU5OQfGszJjoRdqfk5DTZiGx1V0VVlafZhl&#10;gj1IyaSz3Z3nmwHMfTRj1iJGN5Yfsz3Ix8xcVf1OQjx2fCdcnax72L+I57ripHL9zjMlRbff5ixD&#10;GfmFEg80JvjIEdi3GPylrWy+jxvGwH8Z7dsq9VTUtR593XDO0iVkZzoEEGnbXRUrHu0pAHV/CWb7&#10;UBjfuZVH3+WukKHpcZhgx6lsS4vmabV052nL8Oy8JU+37Nl16NXCX1YQw8EHArszkbIxNbU6Vv3E&#10;YmlFy4IwRttNcU7mCLbWw7ROFbVtmMzicEgsQG1PLInpwRtMpKc0B89pEqko/HYjDdVVnFLvQsj2&#10;T3I+YuMyc2J1XfOghJl1GA7K5gSCdHx6fUWwTioCBe+Wsf2Jy8jmfHg+KutPsuONyfH1P51qcwTV&#10;RpZl4WE1sQzdxMN/Hg5dv8iw2sLkyHgg07fTW5VBS5GxDxwXSKkuG+7S58aMFy3qETsXzAponJ4x&#10;pidP0+5CO9GfOPprQpXMCwOWMfL8y0s3qScEZzY8DY9wJBXRoxTZHM+4+dyhrs3QupVYckibU2sJ&#10;doTGOYvoID9X9xAagl7mZExueAauA5G9bEPB37Sqs4G53K9YKO2XlkSYW23bGze0XCm6TbMxgNAc&#10;WmLlqh1ozxk0QfhjRKT1ReJZv2wqHNHBLmOPgItqE5tu4Zjqmq2wPS9NkfkwBPnu9VdLU3svGwbY&#10;O+Rc903UG55GxxXiF01s0nqibGHgjBkW057WkaXKUbNK2/IbR/iKyvWjdo20ViUjqgm8nxnz/EW5&#10;M2e+WI4PqW1/OPPOAletEca/gPYeX8mpsWv5gC4I5gb3kNJMHMGTuLpBnQ7IwwRm41m9USdswJZZ&#10;6i6aFTT+oRMS0xMcrG/nwN507fUXRTOl2wR2YD5PMVbb0mMzZiYIM5FZBjey1tkSeYMz0Ki7GYy0&#10;mTD2YesBDRjZQZ49PpEQepJg9clwQaipMn30z3Hqkt6a56FbO3PkHO2i1TSR2R6Pm6dpWRxuTlkC&#10;NzpxkFqIl2oNsPdowZ+p/iXPdSPHMDmzBwOOmu0wr/tdazn8ntqHm+yuQzJyc0AGvmK4SuRylm5O&#10;2gYiHArhszZ+zHjj6fTVkeStz0WIvqe4vaEu2TzBxg9SU2yt4zXcfwlyXWAyBIeMJykXb1YS+bBI&#10;A0FogfLEuY6wbylz24GPTM3F00JInGS0mR6ZyDB0yi/fXoRTcjvNgY+O0uUdn9NtjEBjPk0ra7Sk&#10;ZCR5IOBeV/tGc3/DnpHJidrcA88l9lyxjg6fmK7Sdx7Njj40YcS/GNNegQxDwQLyXMc5awl6aceh&#10;3ULDbthWmVJ2qi7S5dwWoNWObygXHAorh9g406OYDjXCP5/cz/D+4bXqxSxlnojTzjPwJNxjjyfp&#10;obNB2f8AMGoYWMblm2DnO6YmXNRMkuXMcCAkqAcHH1Em9QDuYIPq++rUcpSlSrPlE+s1Ey4QJAG8&#10;xUOqKsG5IeCO7j8tXC2RyTBy0eHS8uCP3/MXqsKbEhK3Dn3wmyTnsbMpnON+C55Y+4tClbgbOXTW&#10;9p3LQxq7Tx5JWA9YGfzFlc0mEueMmMbY+s4Ku0xk1U1tizmMmnplCrieWSbt5YtMazeaOHMZGN7g&#10;5ttTKgmkuZzFjj1PMIqfNJwR4S9BwEKK2P8A1Lampac+l5fJe3IZ6ALM/M/kW8SuXuYG1nmRjVQo&#10;ofs5zGBrE0lexg3QeP0fUX8/8y81dFlPQo+A9Zw2Nsi98zGsJ42f+xmALytXjWJklcugyQHXS1aU&#10;+2fj3zlxt9T51ic03aMgAudSMfLJ41/Q3JmaVOiR2LPJeZsY2NLFJ2ZGY95jfXICfCVwk88JA99x&#10;TKPuQNjh7nTGXgVwJI8DnBY/EGk5nNRG9QthbjMY37OxZMmFUDYMj4AczylSZHWDkLnHGAuAnUV8&#10;mFJ42x4IOdaVDeU+59hDy4/MKuexiYrVSDayfVrN4Z14ycss/Gq3OKoZQcenbTMjk7JtLsd/eFm+&#10;0tuRyyvNgCHb6af+78RhH66couFSVQOOU3r4tRZu3nm8jWJuJ45cy5jBGco4FZJW3cwDyakHN0lz&#10;37pqU2ws/eBzQlNG/tINe2qTJ5gSVEx3+qqTUE0ehenxnTJHG8jyca7pELZOYdN3TqiX1Q2jbYI+&#10;miUwmg4GR9fOsxp+Rkcy4EcZ89pPTCVzYOS/zBKOiotucEvtIQNiDzFdqPIQ0xxx8HxVVaTk+PO5&#10;1P8AAtCp9ng0YwcvUXPZlyqpCzaxiXdwuzgmng1VQ5o4KEmjdwLQuzyx/h8tVWcXN2P/ABFz/L7t&#10;2s1Ml2hkbzBYwIw3IQ2dZ7T9xyTpc1bM3bjC2SM09VtbB8G6oGyd4SB7jj4OmtB7TxkBEs4bjwEz&#10;qH2gSAi57/TLLjZX7hvG3WHOHA7nuIwN4Qws/ANUOoHlkeOBdDjIVriJ0yo0LTjbf3aodQSMbz57&#10;qZpupLw+epnaDa5kXT9FKgtsWR9aqSopNSSuyPBB01yltcb7zLsEfTFprrmoG95sePv9Ncu7UJO5&#10;t3g/hjXXYzcbHORzKdqQcx7J7cynTFsYHLKt+ryvHJqjOFt09MdtYDTY3Mhm28weVqLftldL9vTr&#10;HGDIMtxdpmZqoyrGfCcXjITZLazSaPpsbCXMYzcd3U/bW/VQ3FHTp8HUFpou8pMe7Y4NNZjUE0x2&#10;Gd/l6S/mN2UbkpVl57CmF0SaykvBtw06cwQW+ms3kdL2ZSczkFwxFp3Z5H7nc4OBXz7J3m2DudS2&#10;vQU5pUKIc+7GOktsOUZXK3ASHjju4EYcNyXMYQdJbZ9m8DkGAChzCm92Jjg/TUTuc1MaZf7vuKrK&#10;2dltejBnIjzdk5jsY7WDmER9vbc8YLekiQIB87uLk5mflWG0mGpRdWe5BZYINNZX9l3sycngg/8A&#10;etClbhsa/BGe3AREmZCM3JzQcY11fLGTcJycJTTDWcrsuQY+npq+OG+m+NB01T5xNPaTm75OZ76M&#10;N3mmCCM+Qgl2s127YYsL6YSl/azwfIKSBWqVjGFtgMDykSldQMmDbB94jtC6SAs6o7YmJ44OS3/f&#10;SEPa3/D+jwjnUqLg8ZjCyPj1I3HLVwG33aQggDqR2tNYPL55NnNRgZwMbfmEKtOebSCM78Fj4SzM&#10;y+WtRbCqALhmNg2fQR8Y1xnWDgbydHNBwdNdIV5WjmAZ4zAyE01zSQjKCYn3zT6q6fky3uMOS5g7&#10;u2VuaEJGPOfRVDmluMXlreJpI5c8lO+Mz3I1g84Z4yAgg6i9OS45hyQCzbjjItCl47IgRwacdpVV&#10;nbbPTq1EJvNjAD/3rmOYHbRbCSad2W2fjBHpDjJzFa2VLkgGayf/AHAsNYOXsZcEGmuuoxjlslYh&#10;j5xF41mlSlLs0f8AxPQcXU0ocEjcvCHggBbg6itMjo8ktHj5lxWtnbZjz6cBOYjryYNoB3r/AMJc&#10;tEybm7azoNISlB6RzDdskeorgR4O3g5kazGn3G8jBH3+mnhkIaY2Q9NWOwtoJm1G8U/nGfHwdNWR&#10;wMcZM/Gg8rJ/VwMB0z2gO4DBxjXPOhVnTpcXscY8Fpfu76aqupGS9BpwKY3nBIB441H6raW3BH0n&#10;GL50CI4vKHMHmDPfL8NTLd4YDQLEyeMaoch1gNmAxxtj9RAW9PjDfNY5iuzcY4xnxoa4bljGfBxq&#10;3C2q21iZpm42YzPc6PEp9sYePy0ScMyM/iIDMHBLeDzNMidmUyyKE5RSqjb2RhwaazCcVg5jyQfT&#10;trYHgyW8cepAsrkdN7zNjxx8F24v1gE6eG+RZL+mB24585GCO/bWkU/J5s/cggvl5qvkvZjCTBYV&#10;2pcdmYgx6a9ghVN8g5ntDMnpNyEeA2miQx4CYPiqyOHDmO/gQFwQgSeYufzSau2dBCcPN27mO/j4&#10;1Q6kp8kZFcO1BwZIzoa4cY+PqLz5GTapptOqqOV6kpObRuefkWcTiTzVg5BAG79Rd0uG7aMeCwq3&#10;MJO250YBY1tI5ti+ZHOYdjDDpY5mLNnjN0xKqPNphA8AC41uTiX7y2swcZOYsrqDY3gz/pjVvLU6&#10;A3WRYZeThNZ2wDJ9qGMYIIwW10VS9aS5y2xx6ixmn9ibbdgR98n7imjocrNxkPcgH07izea8ZipL&#10;duR7w/GJlxjfjwNnOe/kVDq9nyN340NE8chHn6aJDmg7ef8AUXAIhtit01+86B26XCl5G5il+M3A&#10;rXG9sfiIDK6nbuB7tBpo4RuyjIA0drTWN0bpkz0GaeHpamntKVtk2XsC3c2oi7yX7zfwKH9oGXAZ&#10;Q/8AiRLrlldvr+zty6GePvEfrlI9T8v1DwR8aoe0Chxv3GiC5bW8U/bjbY4+MihvXbdvm/hprXep&#10;NwdrVJ2zgSabPyMCYDcCDTijyGZYO/5i6j2mS8bhvvPfVb2WHl03vtnJxDXU4bnF03S35TnpuGUt&#10;tZg1P0u5jsQR8aU4kbnXNHdJbXZlQN6Yp5sAIbRIyLJa0qCUhl01CHUj3XpLv05qyhi0GM6EpSjl&#10;2V25k5lRg3cd0v51p0rnku307Yz4Q4x/nXPdBkemc4Ag6Su0vo/cyHfuT3DELy17qlOyeSOuDDir&#10;JSwJjM+yXeWue3jjtLtWMxy4xl0x9xaRtEpeXGJu0D7me03FT6Tp8TBscJjlIFxq/kT6atwDsf1a&#10;poJtSGCM/VIuj2bdk5JkPnXK+wcbZzKThg4BltK4VROHLabezHLgbiX8e8z8stk8yT+Nbz3vC5Or&#10;FRzQpxLyQOTwQcm0s3cElLB7ejPnGoYxzqZNt5jOXHaWPziTvTcfGusxmAt22SCOZN8ygp+2DaQ5&#10;fvcEABYBrE3DxzGMFlXzaBIyM216PjWMjG5jHjXvnLOMVGx8dazxfmZ7WS7GF8k8w3Pncfw11F6v&#10;88bfaPWAX4a5FkbOYx57H6S3jZnUDlnMQGjBnHpKzPwrYj1iMLNqlIPRqvKoZNhYIFmMvI5gHej6&#10;ap7iaEnDkHgGK4jw5gSMYIDAuW+ov5e5m5f2q6PfP6CxmTs3C+s3hHP/AKase7kc5I0Bp+48+H5a&#10;0hvLywZ41y+GwzVqOgc60mSe22HggRF48xjUcau7GmfQQeMq66FCa3bWTTJCY+ujGGBzSTvYyZOA&#10;iAvJWRnxrpkUrAKPHEshr47Yrj0J/aT+szHaqk6+HgZw3tm5KmEpcjnj41ape4HbwQIwRx3I1z3r&#10;reKU4VJnpKbHcBg6aMbwT+Kj0HuKqvG5IyYO4ibN6kemFUGLnj04FDcOPAdVWaTDdvhoO3qwduzA&#10;okYxrR3rNSzSG5MeSBMzCaWeBDWc0vZINOAieJK73xFtQk19wT1tnbF2wSDJB1FapezGbP30pXTY&#10;wjz9RW8DQcA8iRk07u2NVqCNzIEmODgQ2aDGEmOBWQjgfnqnzwYzcCxrqmlBzft8HvJGLmDT8xZj&#10;S7i8yAEIMhNUdxEttEwbM3rFnq43Gqsxbzh62KCNgDW6a/qjlNP/AEqOfz5zb/7QeHq0ttm2M2nc&#10;5Y1ntJk3abHNH8L/AEoDVE4mzmYgZvH33fVue+iQ3n3GM1rTEL+ddBNT9les5+E/ePRRwzxjxwcd&#10;pcB7QJhu02fGMfOvQJu43ZtreUvLvbRON5nz41jJdKv5r/ZAm3ITz07nN3/T0Gezh4OZOTx30HeO&#10;Bsx4L/00HbvMGRAXDi8TIv6jPHR7tQkBMaZ7QcvCAg7ihvBkgyK1U/J8GePqJmyFJaqfebsQEAbu&#10;MmmrtNJOR45x8wIxICzGMJAQQcamM5w9YPcAdSMmlbUbv6ZqJ/qG2UfOGUE2A53G2FmLTGuqNlda&#10;OahbHsgtwDXK8wqSXBH7SC3GMXT8a3j1f2/sRzB6hemvN/2gW+qn1/Edzyn/AO0DZqgJjesYA9MS&#10;1Sn3llsCCPjWYs3gzTE+DplEJacQY4B41/McxzVJ3PiPak1NC83b7yLIZcvesBMNzph9AE/LLqLb&#10;PtANgTW5K579YwgzSXRtEgIVdfyY5XrCAv5uIw8/p4RHnB46onU4HZjOLANbBR9QT6BkdtLXxWcH&#10;UIUSpNNyOznjtLeCDeuZT0m7L4a/rXZP54pOe6wGRnnczXeDfVV89Xd4Pt4EcepGsZqiTjgJgDqL&#10;bPV3Z4JiczbjbrH5m/ASDTwH4+OHvWw9pIxN8JcWyeXuYyYO4vQL1hHA45SxjMBefo545jIfpwfD&#10;U3Jm3io6x/Nn/tA06lyNgzJjBY6ol6ukkbYwmUdnpdNeOVJzQm8441630nV7c8hYuI9ODdV4T+3t&#10;Mq+Azg8T0b9lz1faF8YRqiYN2DLeT6cA+WuS9qm1S8yPG2B0uYmdpG0BzVTkDBtyRlLy+BYbOKPn&#10;zBteCe4Ea7D9lvLPTQEdR8X5SPnLM9S19HwmJkqAkyIeCPjWtbL5WNzLp5j8pZWNwycuTwG9njWz&#10;bKybm2mt7gIJeqZlO1tnn2Mfu7hW3DNy2GfAflrK5oS8Q8CvjiYEeF6tlEv6uZtjxweV++uhhHPz&#10;TPafkY488aGzSX43uAIMg1cGcwvEBBBphR6YDbQNtHjIrhBQ6TleObAgjXUVQPGzbcbJxEj0tNc0&#10;02Mkb1bBUDPATJqR6SyppdCO5Nl43MbfeY+n01qg5GMw8fwtNUPZPL/6pYhNxjFzFq0ZPQHJ+Iv4&#10;x/aHnmomPUjU/prlmGpkRDGFHlFBspaM5uZGuUascDczp9BH5q7TLPB2jdNcHTRvvlRvoL9uAZdR&#10;dn+w9sqQ6ex5zP7TKlxI61lbqBxge4IAcvpqt74SAn8LSV8nEn3NyeP9NAZPKyOXIAweav6Vm9o8&#10;eT3j0Yolk5HJmN7jtDVd2qA/plwI/LWmytsSBkxgg8pUraWzJ2cCDmGIXlr+EeVcdP15j4WUecf0&#10;/kWr6DVf6Dg+odn71yS9ADliWGzyVubmQHL5i72ZyeYx3wm04LSweqKH3NyeOA+Qi/uDGTdrcP56&#10;ycI5jZjskAme2BhmN74StTOk3ppjkR4myeYx3zaWp+dbVJyBjI7hifir1Kp+l92ZMY9Unsoh3P8A&#10;MXDcj2Zvd5BetDguiXpBTcvJ7CG/o2hLzjn/APw9cg7zkxO68slPtyS1tyM5FrLMAzN7yHEGyc2I&#10;I1Mdjbth4G3Av5czKEsVIkM+LhPbk7fgtYMA0JA4PHfUR2chiYIwIrcgjgTc3aaQI1z/ACnNbNl7&#10;hXM1rUZlOHFlzj8sXLTLecFCQFkFuO7qKHOJeSB6eO/ntIPbIGxg1I1/SuFTXFPH8l3jortQgWwI&#10;IPKRKT7zzjcaqtLy8cbK8Y9yNWpu4JHk764V2M3bDtUu2QbtIZjNIZqG/buNSrx5nDhy5m2AOnAv&#10;UraxUg2ElmsZuMjXTXmazbkM9PHADRIvfOUv/Z55VzP+K0NypsgzDBAbpi1F0VsbnGN6cweDqe5A&#10;uUZPMCxsgNoAZycwi60ouR7g2xtv7RzBpGadtD8KhzGmqV5OCRyV9HAuA5eMcD08ZuAYrq7S2mDI&#10;GQ449OC1y1x/L92f34IOp/Osvl+pUWQaeaQ62OcNk9pmz6ODqFKgMwHg49RWqYMyMyPgweaUVxVW&#10;aMyQZI16Qg8yeaFsDlY39RnNHwDEVbw8Z7y9wQafSWY+r23svX0fftLcnDfcyYIOpzFyU1/2qQbU&#10;JP2Qw2qG5N5srMZg41PLWzVw33MgFg7wff8AMWnC3TLyaBEeY8nmKYzIhtsnHGtCoeRkfp02mMqw&#10;RCRY4obhwWAnlwIlTbcjkgPBdR7aIzGwICCAGdB5PcZsmPTjcFu3PcgSUutVYPemttY9MKkwT588&#10;g1Ix6Q1VXg7wzwRnt2xXCfPGjzdmSCbZwXIyahEBnGdyfB1P5FppAD1BosmIfMEodSD3ZlKmHwrh&#10;EYkbftKY7ybkj/wKtzxxvj29H1CqgnAMwb8gKht7cBAIlOCYCHjQe53/ACxJqBTgE8JjcK0yfIPH&#10;GgLdveKrUPINUa6iB4jy8VTG48bnAg7O5Gj0vzuQYONTvHpOhKXpd6Zteg6eotgodvMeOPUgJy0e&#10;2X0vU7OQnwU4VxcF/OrVT9F1xLZTZgo51jJdXnGam9Sp6/cPR8ZhWq6dnT8Yel+5GJu0Z9ZbnT0q&#10;9AWWBvxriAjefSe/HGxdNzfSRKX7XHrPRc3RwdT3149zXybPka6UPOuhZlUb8Qg7jlFIb4W7fttr&#10;v51yNtEpts2qd9HpYFrbT1lZUKVHs8YxLBppWHbBAOYzi3lxqE9yBbf7KEZSLrI6tFWnykPOWTiy&#10;VIXwfEXyT7M5TBLgOZqfOTV0ydz3lVdpE0HHQT5tLWNsI3fMTzd5ebH/ALRpdQvAtC2uUd2VsgAY&#10;2m6utiL1OZk1Llx7JHx8ZzMKG1in1/JwHAbhm9YWAm4B9NehHq1uBxyEGPTXCtQTBy5bAeOeNwL+&#10;Rdaer+8KaSsQwaih55TbjyLlnbyAB9dyrBOXsjZwdNrd/OuCengXS3rWTAZq0PB/y4hCXLoyE18Z&#10;1tcmQumxUBZFzM63IPLVMJeNtLgRx8ZFVd4FGiRJxjbeZbFaGqezJqZ111JzJvOxehiVPUzFjAC5&#10;ATmL0TmmwMjYgIA3RwE8sqxv1DJOKN5UT+MOcbUYx/tr0/atsf8AT9NfzpzfzXK05gfHX8KtND2X&#10;lLDRfVejGfMcbONjb2WuQQNnxcZPNR4jeq5O2xxsREg8wS3J/VEuHfNHqRjL0lXBs59O3J47G5tS&#10;eZxpbpvmTPgNXoleQVSm68lMDI7zmRrDa82mTF/LprHuOiMRbY+NdNz/AGaSoMpPAw0zDFzLnGuU&#10;tqk0HKtn08jjtDM4tNhj8EC6HlmZj2N+z/nIswmUtO5IPMGYTAjl6eONXaVtxwMgR98iz1mO85Wh&#10;Su5xx9Ne0niwHcNyRvcEHGnmcvskwR6iuFLycj9yc0AOWoZBkC5xxpgA15LxhHj7/lrTtg7O9MXw&#10;bFy4JZvPHm89Dl6avmxeeS6VOX0b89uBwK1pLIz/AP7PkF2M/FxzVKg2dvY3ONge4EaodQTSfs2Q&#10;G0YCjg6i7kp+cUp2dZgPcWb1xT45q2wQAKOD6q81xnNnlyI53c3l9TVWLkHHLOpJs80WzG2r4zoO&#10;bPyggN/7FMmkncyQh4ILv1Ftmysg5kQ/jXXTc0qMrqF/CcwnGWOrYZv/AMO2UtbHj+8OumsrqD2Z&#10;seCPUj5a9AphRZDNs+nAuFdqlNlYOTx8uAiTy/zMma2v5h2T5fbGVYc0yseN7nXXWzupG2+sQh1N&#10;W0uRbZLi3jZezLG5B4F2jzkknXW1SebmyBHB+n7i5jk5O1XJ4zabUfMIVdIbRNn/AGlKWMAT24Bi&#10;1CFXB+0CsMZOypVyRoR2tsc5JM2obUCTgnZrDTZD/fWes5gNsPBBxoO3Z2ePjTzcfc76dSRGz7P5&#10;OSZOccfANdNt27eSSk8yjB5Qlley8bYLLH3yaa0KrJOWdklUqgPbuFENcXNm7u58J10JOyYC8nkx&#10;n0xxhBkGX9xdgbD9mbZ+5xueBXzaJQchonZ1Zltq9dFcc9+ONc30vt0cyFlZbAzrz/NTZWbx72Yv&#10;+w2psL1a2PZ73EegVaEkNNy7HHprzl2ibWGTx7on5arlebRZ9Un3k5bKyQdLkcjPGk8p8pMiqsny&#10;N0y5uTbJ7fwlkb1g5ecHAmZg4I/Jj7iJN5MOVS68bj6Y0YZyckDLGbnOOWMa7qG6LG9q9DMqcdFb&#10;A5PucufPLH4i5d2qVAR5Oj411cSYOabofkW7i896geby5PGutR2SKZ9MeuDjQ2YDvcaZGQnApjjW&#10;H7g05JlmVvG+MiZcDwKyPPcQ3c7xMC2rxYSkc8G2yR8CPPJx2k50QW4FMk+y+YvB3oAFwKySel92&#10;LgjRQruH5oIcrl+AnmRrZpHL3oc/LVbk+5BJkBcjVqeTwcHxDfuKK4cEnHZwSe0nuGW8UnNBv9xg&#10;gBu9tc30/T5HhLzk+QnUXaWxem2W8ggg6nMuqJxQa1NKPm07ZMWbMBW7IfUGLHjjWzUPsTmPYIAz&#10;I4m9st358C1qV7kzZAggPb+qmXk4JNR4G33UfMIrUzVU7ZYlxj7ig5DLb8d/eI/M7ix+pJpuxLwd&#10;OPljXSE0HvLI8cem1WGuKP3wm8m07gv21G61pYZW3rC82O2mWpGT9uCBU+aUW2ftjwSrg6i0h5R7&#10;ZnfvHt3FSSTBtLSH3bgSEAZ7OKbHKmzEIbpDEFcIgLOqGTa/j6ekplQVZv5LMfARYnOKXcxkvBWX&#10;k8ArJKrYJ61q+2aTMJ7v/BqeYswqyXlgbZ+MhUep+nyB9sc6YR9NU+sKobRuccZ7lvlrMxnLKoW2&#10;se7J2K3DMW7fU566K2D1IylU6vOT24BrlGYVRqHgbJmRzB7cxwca62Zi2sVWc9cek21SYDnzkG5+&#10;0QD5bnuLAXDzcxn1+X01ko6wqcw8EZyjgInmbNy5yQanmXElKWqVWwuutNOkc4GG+a+LH+dB55Ul&#10;m/HzI3CmM5GybDAYxxEVVnEwJGQ9kHMThxVSbybPHwK4SOXvX+i2uqHK6XmLkgL3Auxtm9Hy6CxG&#10;YHL6aHTVLEJSUOm/VrnU1bANYKTzFpEj2F/Zt7vjkFuAYl1R9rGzZsCAOmEflLmmvNuDK4ezqOif&#10;kgTkZq1NZdtKNCJt0JJ227MAfpLnWqNvE+jegjjPbg+GjEnp9zUmsY4h3EBnmycYckZxY+bpJKcZ&#10;Fb3CJyTVB+tQSattz3HOTSVqo+n5jNSYNxz9QhVnuy+j6YkJLznUNzdTuLbJftslMtmOcFyAfL0l&#10;FQmD2EekCdoslYbA2xm2OA4sBOZd4wJ4n2YkMlA2bAFpi5hVVZ5tgc1ISyzAVuHqLPakcYGWAx7k&#10;ac57ZKtz3TTS4UwrTGU+7WiXFVXBHL9zjjSZyckAscDEuBK45CM+DT6er3FG5NRbeUmaNxwPc/AN&#10;Ms5O5eEx2LcF1HrbaNyAzk4sCecVAOMmAPB+RZbnDkoLJR7PHMWIe4ulme7tiY7HVXN+zcntJ3Jv&#10;9wLWnk0wOci8R55hdS2s9B5fdUo2CYPMGRZ64GOPPHpoCScYOPgSmDy8QEEfB+fOvPcLCbGadQ5y&#10;WmeuGeN7z8926MaMTCTkgbAgg+Kqrvm+TrB3LvLWtTghIx4IPpfkXpCe7HOY2m3lPZjHATBArV2h&#10;g4DqtvCNmYzxxnzoPL5hjvmj4EnmbGKbFsYOhOqbWVva5Ujns6yH/wBi835o3JcOaMH6i7A2wTgo&#10;RHDq47Vwi4hnE4cuckfAvR/2ZYzpsftnCc5zbWlbePCRkRKVs7xM6MSeTjNwAuRq1M5O2Zk1tONe&#10;tHDA0krcudEP6Y0z9m3rYeONiVapI6oZBc4OXAj1QVJLXgwQQA/ESutq8gbQkwFvK3rknuLbJGzZ&#10;SpsD2HeI/wDeVUmcTBs24OBIm0gdqyzBbgQ5zWidlRdp5WkxNztODyxZFSftZqYIPpIbvD2Zc7qI&#10;aOXtguU6k+m5U+PeW2Mx93gIlK5WyM5xhPcgGVZXMJpjHgv27emjFBuBhengNdwKObbUOvPQKn6b&#10;c9nMY79uMgtNAZxTb0OSA9yD99adR/tLKVRx/wDKrSCU/eHkBkXkczmDpj0HF4zqUnJcvk7mOxj0&#10;7a2an9n5Zk2xwWsCsjen7L0AQ6ka6E3NszlwG0ABafMJ76fC5gs3GfCW+pqts5veUfIJV95fZ/L3&#10;ZQ5oOSuWx4I5U/cQfsQK7VRKyOSHjjPcVJHMCQEwWCrFdz1Ea3bkFnqVq+4Zi3pttHfsyoTODqXB&#10;X1apfSbZznjPcg8sS0hmQZskYFam8vlMfHa+J3EO5zaw+pwqjGXErbByQcY9VDZhcgHo6ka0iqCD&#10;Ztj665vrSqJtB92OXU/cWzhU9a0y8n9mA80lcxmTn7iXAMqw2abD5lGS8a1jIXzeBXCeVJNWzJ9H&#10;HNSjt8xclzypHpiZ3xSQL1WFbGVtnnzpppFSUW2lrbWmrUf0lmMrmDZnMQRh6arcwcEjHgUNu3JA&#10;rd1qtwzHOtO/G9WS4LYDmx94Fy/fVbeVAR+P7iqHs3cDeNsEenu61p4Nsz6+fmKKF9ML9kzFw3ch&#10;c+/zVcJHXE2MTA2YiHpdNAXE0bQX449S55iGt549Zkxs7WMnUVrkkPWmwN5HOnIzmMDmavKWV1w8&#10;chJZjtDUOYV5U/AaalHB5ax94N65Ic0d3mpCbfMLr9k9IPV7oOXXAPDTUV4nLS9YCsJc2Gdm2faz&#10;fyu+uV6Tnk2YNr0Z89rTWS1hOCGc8+5Gk4xMtTbGPC/ZNIcVYQw8mpH5aobypJtxxnR6g2ZH73do&#10;OmJB6gl5GBMHmdRWFZDp+XvZ25PHfKS3010hs/ZjjZPgvLQ43Gr76A7M5e2Zyk5oAZyfvq1bO2e+&#10;DmsEHOcF1CF7kCjc4oSkocv2ZzKqnr6CVMSuGrfmEGurtg9JylgyfNpxKtDmjIX8uZTKDrhtSQ5q&#10;GWsd4gtczwKt0PMHsyJNd5PbjmBbhLncwJ3rNrf/AL4KTnuqKPZTivfbAey71a0l2NWFH0fsikLF&#10;4HUeuBaa5d2gbQG0tZHgZ/eiaVzwLlecV5PpkXA/fFcW+WMq1Js2VJbHZ8vzETrbTTphVkxnbl85&#10;NqRk/cUORkHAM/UjJy1nrjfYBgx9RbxI28pbSUEd+46J/AUT9o+lwoOX0oGXHNMj/wBZ3fZrnBgW&#10;P7RJ42ckBBBqQfDVbrCeCM9wNj3IFZKH2flqRyDm4OoTuQJ3a7kg+d0rbyYOewQBg4BlVDePMA8n&#10;UWhVBLyBv2fuo1VZO3ZRkBGbgHzE9yahNJpFNvHLCXHeOfKtDSlZMZAR/VTM4qAc+GDdtMLNWSTs&#10;x28nTWaPBpGeMmCBXZnJ8BAaFu2gNsgXOOBEpfMPbTxm4LvS78aYBZHk4HLRb5/ed9ZjPK0xtn3U&#10;M46iVcDGFzZjPcj8vwLJSS8kbnn5FRSFxMtk4++nhjc28ambw27nGjzxwOBtgUTkgVVmQkBM6vg3&#10;ja3ntLK3DxQxkc9zgXLzcNY3bEdbUbB2e2jzqyS9wNgPR41lbOYOYE88eEjHnT04aV22GmnJpCVS&#10;VZg4Fj7yYY86JTQZDEwKtjl5F0ELF1mXNm2CHnJ9RWSXkHAT3EzL5OSPOrU3Zjg+dfXJMsh9oEgy&#10;JntgcfGiTxuK3j76p7gaRSRuSWocwbRjQ0k0IEmRAYLnc4EtzLHwARSTmhSurLPH1EScVBeVDZyd&#10;zB8NHt3wKLoihInBMfGq3ueorJbvFUxmzVqUlA9K5f8AhwKyN5eP9tMt2+Cwnm7cn7CT0ROEm5Bw&#10;cCmXL3HwJN5fp4I9ONTCDJbyI6ITeGJeNzdyH/3Gr4zp8cfGqfJ25NBXAcw8Gn0lE5A5LiZMBjgH&#10;ggBb+IqGRw5ufTV8buO/9USD9ljgv4FbCSodeU/eCQE8tM3NNXAcnx2EHeMyW8gE6lJHeVXd8fHw&#10;DEnuw21v6imEk7m5nAnhy9zGk3n5MxnEn8CqriVveOwVbZ2Hq50iSdsHjOrbUl6XGDs25ICZ0eG4&#10;HGPBArJMJeOMmRDXEvJb5H1FE7+mWkMZO55iqs4IK5g5amD5n1ENmDciEpLDZ5hM3skJZjPkJ8NV&#10;SeVY9jHn4CctaTtFASMWDmQdNYxL3BN9sx6gSaS8/wCW0pkqv40e8eg5q1bayyUXWhGZDszcBFdh&#10;zjeSH186zKoKPmMnc7zAx0VaZfNG0bkBuXAtnJuU1ViyOElqm1sLszeFgcgjsW41rbOTkcjBHH9S&#10;2swl9QSVy9BBHqQeZ4FtzNyyjEGIL4RIOmvIeZLV0cfAj0D0DDVFaLSTMOS/8RATy+zkCf6avk4G&#10;WMYI7HMWes43LMlk3mqHGS2tX77x2ThpIWrAQEca0L7N74MBg6iqpLkeSBTJHPCNnOC+urhOMags&#10;jdwRhYjDpx9NXxwzbVJLt5bfeh8wah7veHkBnJpoDbJLRgjgWntMDtmGziYOZa5x9+6typeuCGl2&#10;scuNM1pSbKcS7tVmDOPTINAaXZig0eZAos/CiSYoYy1bTZ5PVA3OSPp+WrsSVt3w+kSAiqkjk7YI&#10;8cHBzbabmL0jAmT+IvAsjC0XK1WjXw1PTYW0rcM7rTYxevuWZ7fw1hrNnNpVMfadS5pEXWzOvMBM&#10;DnqKs1JJxmJvIT5Ccxd9ypzZLjbEz4PL4jmczhojdyOUlxs/vZ4NPqjuoC3ocbkhwreJfMB7kCDm&#10;RjVbJbgz2PprRTzNKXLrEOxijJZ5Rb2WkyagbStVPy/2bBBwK7EIRyMAY+NXam5fZzxgXTumtZE3&#10;PiEphKW3b+EwFxIxwXwmBcWM1hsbK5JeYca9GiS9lMh4IwCJ8RASU+yYEAE36iMZza2ME3l9TDz3&#10;p+T1PTFiN/Ki2SaWqJdCU/WDJ4Tdr+t8VdXfZNk/lJ2EdqyTVHcXJe0jZW9YTHtVn9S2tt3M0XJN&#10;rZ7pl+pmwtxfwlqmgx7znBbVDqhwRsPJwK1U3tUph4ywPPZ3o+YNDW9YSAzndo7Q4Ccy1wfmSISW&#10;qb2Ac5TFV3hij6svNrMZ86hzyVubm8xgKO55vgVJqCR9mzH2N8LAtgk9WTaNkBs8BcCTlktLoHIq&#10;3F/MZiHW7bPlMx3jAqHMJoK5nu/4F0I8psbYeODUj5iyu2KZEOGAAhxj6athfaSKbtHAe0SXkDMT&#10;rPZeTA5xrftrErIF7jWDkyEXdwu0ebu7x0XPdnjeayEEyloM/LIMa56tkbOcEa7Y9W+YS5z7M5Q7&#10;1jNibaWk7SYcBOmNczCzXTy+nbr/AGnUTcZZE6hZSKDI2gGDxj5ZF0g4pOYvJdvLABSaVz5Fw3Q8&#10;4Izc2V6ZbB9pDYIzsHgBEj5n5F0GahKkq3EekZeMm1HEJKwcmmwAm4BlWh15NGxhgjgP8NQq4l5H&#10;9evnMEq3O4W7bQGuG+DjBbj8xcJNxilNjro9E2oU1rYthoVF1Q5CMEGktOcPMefuLDaHp8jmXXoD&#10;5x+Urg3mD3+06kA1z2Zxirds6eFNbVuGqSusN2HZNwJmYPP7SEGQiqo5gN+2PBBaIho3ExlRAY7p&#10;Gy5mEhUZv6zTc5zDfqXqiUmlJ2z9jbMPlobJ5eR45PBHqQcv501T0bYw8YQdVXYRBts8C4fM53W1&#10;61oOnxkLa3DPKkosjZzvgQW4B6qZmjPTOZme3GrXNKzbxisx/UWJTyaEMyPMmZ/u5dQa7LkbJZGQ&#10;2uR8pi8wJiL7ZMk8wmMFYMcd0cYy8xbltAnDKcZN+uf4FM2b1oyncu+4iJGMXM6yJN9k46kLgbPh&#10;S+Py7WOONe9bTO57vonmLf6ZkHo3lnLgYz3IB9Qaz2qHF6xgWp7RKPc0xY0LcY9Ig/GsCdzQbng4&#10;14dkcNpHyDuNfw+J6CnKWRKzHtoDgv1FhryaEt3lvFYDGEgI4OAiw2pGY4Br2vlhH2VB5XmnbwyO&#10;uCWwQR8Y1qlF1QOPj07i5dHzM62yj25I+Bbc6EqoihOqcEp4MccxycCqryXjCRHpgOy5P4FW3Dy8&#10;TAmwkVKEOHpfMCBIeDzFDnDckA8fcSGQauw5eNy2PB8JUiyq0+47l9dCUHUDZnnc6dtcujblbEx+&#10;Wr5J5wO3gjU7hqXVHURKkbWzwR8ghf2EYkc4G5bZz3LgljMrqTHKTszA5nLImabmj1m9wfFWK7GW&#10;bhtJyZW6sl5JbMTh5cHTVqpuaYx8/OMqtVcSftWS7zB/Z1ktP5+BbKXWpMV2049Gtl8wl0EhOGB8&#10;W8Qq572iXAzE+AFuAhUS2ZvBv9FyfpaavleSNkanMcH31uXTWa7vG2couHlnPHxrB6gt7yeOBa1U&#10;BBmHj741ic0HjHkViDKcVwcwJA9Wsycg3OSNYpwEWy02O8NUP0+4EjzyVvWZMaPDcEMywR8auDhm&#10;Ny2A8j6ekRDW9vXgjUw+gu2zN5gJu0YOYuupPR8ubDA8sCIYnMXENF1INnMQRx8HUXeEnmg3I8dj&#10;RIJPc6oEFPqgclbX4IPYzeWPvrPabrgjZ6CC+tariVuX7Y/K6WosNHR5I9ZcZmUqkq3DoMK9qnbZ&#10;vw3naWsG1j8tPEZjj1jA5fTWe0u8ey3oXIx9RbMzmA4x63U6i89djOmPTkvtSZvVErbRsj4FoWwv&#10;aA2CM8tfnF8NVWeDFwf7wLB3EwI2InoxfXRKzLm5PopVh1dtUp8cHtLZYPLyYCWY0YZ1pvLazGe5&#10;b6dpJmMbxzjWnhcY2MqthmTZqpLbFlJJL7JDwLN6w0Rgjg6a2aaM8GeDTgGqHVkjvNjxwanKuLoY&#10;W00ypvaFTc0I8beZ8NXyX9eAx8hP3MCzHZOzvXw98ZVszNmNt8T/AEJ82bVtikJ2rC+N5WSBsg88&#10;Z4LEfLj5iuErt9nYIDoa4I2j0Y15Vk8mq07RKdkz3d8esE9u35SZIMj++FzdHGPl++tIk7cYSeWp&#10;k4bjjHjg6fMWZcW0mMjb6h4OYgLwhA5IwcvUGtaHKx3McemgM0pdzwLThO3dwimwjH3jccZM4LfV&#10;uK+NyNjcHH/OmSScoR634aD2yM3N6PTjXXd0xe0HnEnHBfgj83q+BEpPnGeCNQyTwbkdk2nGnm/L&#10;x99CUDwwQY4CAj760Ie5W8ceos3HcuA+qiQ3GnggPkW1QQ3nN+3Ag3OSAHL6i5Xbt8ZMC662mM95&#10;bY/hLlFuSy5xroMXtJOSye60enkjGzc5NSBAiSshs8Cus4eDNYwLTtme5Gl08ZvAazgV1uRWoftW&#10;MInJMxps/Ix/iLYJHNMbLdrGcZbo1krdngJk4xq1S+5Gyx+WVE3dUCdo9LJHL20ylzGPSJpdRDZx&#10;TY2et938tYbs3rgjOXMYL9y3dW/N6kbTVtgjPzPMXi7kS4zj2hM1MlRQx24yHgj6iwHa43suQRrq&#10;gknbQEwWBYP9axPbxJxs5cA3Mgu2l0GFm7pzHMCfsmhzS4mg2wwGVPrCeb/rQfTVP7QJA9z6kCJO&#10;JgOMh4/MXoSUbtjDzFxMk7MblkDXz3USePBs74Y+BZ6zmBAlPHAq7OJ4R2RUNjOa30P4Bcaa4rAc&#10;HGe50yKnyepCBmOODgWWkeuPSnpc7jGXEr1YbhSvUn6609C6keDc0oByFclzBuSMh44OonmdUOXL&#10;bdoD5CdNWqTsyRiPBHxjUsJFXcL3bpdtgcv3mfbsY9u4Itv51cJhck43zZ5yd6VDePCMHLGNt7OZ&#10;uW6tgbuPtJSlRhc6j1mUTkfyd5DxxmNQON/lIAx8Y+WT3Fg7iR7s5W/OJOOCSvvh2i/sKkktml3v&#10;jLppyXCHJK2NxjsK4N6gIzGA0H0/2I1VW7f2n3ENmhLJDhg81DxQYnE8IYYPhoONwMxcffQ25poa&#10;RuTQNAvgHQlQVZgpxjBBx3VT5ftAcubDZ4DeA/vpmYa0plQfMuolS9BuXLlZrnKjKsYaUKE1jdsu&#10;0vpsbzWZn/D76mOBuWbnHq/EWwfZccEuBHftuRi01Mo+TtqnIcOkOYD83vrmIXNqm3s+XhOhdy/5&#10;fzGYjG5Nk5dwWmqfNCbnfCbUj8xdgN9k5fpxrB9pFNuW2SMGcacnmaLJdWsRN5fbGVYwpOzse+TY&#10;GAFzVu6aG1hS/ar18ZsfmFVq2VuBsJsc0flFWkDGygbAjsJ2TzXRNEwcZ1Kjj8dNuQksm41qlJy/&#10;VBZ81bBWmzdzGPfO+O0iVJytkYgMYBfER+80STFsLU8vtW0JEbubeCxy/wCRWqn2eNtnBbjV9btp&#10;VAMEEf4aY9m0Iw6kHKXnKea4slunAdd6mr3ChzAZNeCPUVkpNwPQNGDlq+fYcZiY4OAiAkpcjYmf&#10;TjTXzVAmE4VSTAjYeOA/M5iysdyNzo9RbA8p8kbI4Y7o4LuncQeR0+PQvXSeWsa5Ki3orTKySMcZ&#10;MBgW1fKXk7lgPH0Vtjek20Y8/GnpXJ9wIePueWRfPXO1WWpwtTbDGaktmZHgD1BLj+vJeQLnHHd1&#10;P316QdhtoxHNYzrhXbhNGwZsCyfpW9JdDyK/7XtnMc5wq4ljDJZPbgzmRhmRtGTOqqSYbmPH31T/&#10;ALSObh417DunlVxqg6gbMynggQf7UTELnGE9tZiMm8ucnUWqSuT6YMfUV1IXF2k9QEeEyeUtaI4J&#10;G2BBGfzVkrOiyMyAchPcgIt4pulyPHIII+BYmaQpSjUxlttZ+ye65c7m847Wn76tMopskZU1P5IT&#10;0DwNtMzflq30fUBHNiPrDX8zZtLbHMXr7p7Bi0p7bB9nTZYHusC3HzNNZZtLeuZVNZXBH1OWtYqi&#10;rCBegjsW1gO1CcdpOZVH5emn8u4i+WhjP5H3NTK1bZqlP1YSMYLJ8/lrSJfUDmPgPkXMdDuG1uzG&#10;fJd011RS9L6YI4FLzBy/j43cQW4ya6SWqRzAnGiU8qiyyycfUTziR2R4FT6kZ4Bg11i8v8vwGtsN&#10;PJzWqUMs3m+DPoZCC015s7SBkjmz5tHx3V283bkbPdzM+twdMi4D24Dcs50fAe5b6i/onliEpbds&#10;8f5mc1qjK5hcDx8CZ+zY3I8cCrcwnGAecCfpyoBxkwL0HwecHcSxy9yHIiRG+Af94rU3mDbv6iZm&#10;ErG5zwHzouH0lbk7gjYmBaFpx2MfUQGR0+W5jj1IBq7TBmMNjAnuEpQPUmzHvtk3xUHcM9zcvuoF&#10;KTzAkD3HB00YJLx7y+C58q4px5VRuGRm2fylW3DeyyBH3LuoNDXg3IeDgUx4TTsmVFJOMkcNoyHg&#10;WtbA3jJhVYN55KxNwzwEwdxXbZe3JHOgY0h/aNTF9xB63S9xLoG3sxxYFzHtQbz4z0+ABbNpQxvH&#10;IWR9fIPpqnyvbQ5lpN2NqQdS4uESlTG2Mj+kdbNmtqrYYzMCOQucBro41v2yuVjmTkGPp8xXBx9n&#10;anbAc2M6JSNnLpOSyG0OAhVtzXK6Tb+IixiVW2MNyYSfcxnCH8NMvNn7Y2t5iel88GbPHwI84qAk&#10;HBqBX8+5pOVt2PiPW4TovmCl+zeXQWNDONM1JT42xMcHAtak7feR4/LQ2cSsnGYCi5SdPU37ZI9I&#10;1MmmKxO3HMfeDwS48EeouIa8uBmPPyLt6rGZWYzhD+ouS6gp9y5c3tVe3YVyl7h5jmktZtmhbL89&#10;jQ5fLWwTxwN5YZx8fNVb2bt8DbPx/wAi1ScM23sLlclzBk6pdh0OMhfZKwC4kd6XAD3/ADC99Z6M&#10;Ymb0+gUfSIukGcvbQDPHAfpLK54Oy5z8CshZlrSKbjEracl7TCOWbkBmx+X1Bqns60evG1kx1rVW&#10;UuQxL3RIsxl9L2XOCxn6fyLoUdI3ufGc85DbgC8bvXmfVR6VzTHv0BuMequhG8jbbsANi3Gs9nlF&#10;jCQ8djmaXuZE9OaS3bH+rGqDEjeEckBAbjtfnVqrSk20DIBuXbQen7ZiypybTgGW1+2uiqwkeOU/&#10;U1fnXFzM100uOdOmFZFkHJcweWW3I5iGs3m+MsnGnp48JB8itVDysZs4fxB9yNej37VjDhMZCtl1&#10;ikc0esCActj2/MXVxLkypgEysXI+Z+dYa8pPdnOOPgItmJMOypKxbB4LS57M7qrFndQoXTNrYYbW&#10;EvG/ZHx8drT+dZLT7d7A2wR8ZFrTyeDMR8GPgWV9oNgkfR+X5qjxbm1VmNk6rbDE6wl5GzkCoc4m&#10;A+sr5VjzfHOPuD/kWSzwmPj4xrrYX9Q4SaEpezvclHhs9OzGDmdRQ6fuBUwk0HAPP5S6IyihzCaD&#10;DooxKx3iAs8d1AfvOTvoxKybm5yHzkU7k1FCTVJhXD1+SzHqG5S7Z2F0AzkLEDx+D2x5q/IuVtle&#10;yN7UJDzgx93gHy13LLmhY7EEZ7kDdeC/tRnWRejj6/6h7dyNi2xvtEj4uLtl8PNPArTLyYxhVbeD&#10;9myKr9ruG2RfzNKxfj7mn36HqnWmjijJGRETjHGqfL5oTjURxPCXMHcWf0TdWj3OLG89mzwIwQg4&#10;BggjPzFnrhwQwzxxn5aGjnhDMsHfHp3BL2CFhVSYhzLptTh+Z7vEM8EaqkvJgc4PM6apVSTh62ZP&#10;oPM5aAUntMbBcsd/BkJyyKTGcmy2peQu5gUpyDZ3kw3Fve5kCqs1fsppLsEZ7fTINVSsKgG8csYG&#10;xxEgcaiHFBhEeNtx6v7aoj8tMjMT4+NniRPzNv8AYabR4xwMgQd+1u1v6CPsJZvV8PcIsGovaA5g&#10;ZPoOYZu6uEH7h/Ct+p+pB77j5cBF0mf5ad1V4nC5pTVVnHPrIU3/AFsxCHjIIun31gLO423FzBpx&#10;rpb1oKswT6VR9zdFxyzmjmPOHgu6i/oLka31VHPF+bKvWEis6QHOJS5GBzG+Lj8tZvUFSf1ieAJ7&#10;lzmKZT9LuTOZ455cbdrdGPxrGZpUg3MxxwAtx2rS63ojmLjpZmzbQS6VRx8d1DXlNtn82stup/Oh&#10;pHBDNgRxnzrQtl9Pkcvd5j4B/wC8S5/JzemVYdPjIXUtrOrqLk8uZykDaxct8xao3pNlcBHGf8RY&#10;n24VtYj5cflrTpXVDaMYMC8kdazcPYYU1S9smTSlx9z6qzeYNyNs8avhK8bR34NLT5hFmM4rBkZs&#10;fwcwaEQrVViXZNXcBEzmg4B63w7iGv5O23cxu4swqipBmbA8ae+3F5lZgAUmlbWBM5HcrcXI/uEJ&#10;5mU3bEzqQkZcEHANVDaHPSGlR4ID5yKqe2ti2TIRVDz2b6hV0EHAKU6Ow5ibmXNVWZJc0/LtqqvJ&#10;hqeZAp0zIQPAdV9w3LBnscxetw9LDz55DceNapTY8ZALK3DckGRadS4yWwJs1O0fYXdOitn7fBYw&#10;dTSVw2gE/ql9j041W9nbfG5BBGfmFV82+S8YZKAMHHd1F5k53/VY6/zHdI/APYcfs27mMeC/kVkk&#10;7yYsyYA6cC2DZ3S9TuZLvMtkZXgR8wgkBmlJuYJcd5Ge3HzLa9n2qjz6kepuXjczoEEGnb1F2NTb&#10;zAQC5F2Xt3Lx6d5Gf4a6ibjwEydNeL85zd2s9I5YRsm5Su3bBjR5vOMGSNYbL54TQN/DVqcTwbnr&#10;8teVzYVjbDukzTWnGfOs3qBxgJ7hESpuoLwzwQfhqt1I8Hrx/F1Fi9Fa02ut2jGdke7s59Nfq3F0&#10;g4cDjJZ76wHZ+MfbT7p/6FsDcg959+1zFbzM/wC1/wCwiwu0oZnBMFjwLPa4GM0lOFtx2iK7TgZI&#10;xngjWezRm5MM/wBLmJOEfUGT3ThaTtnI3ucHVtrQZHJ3IXpwh6nUVmd03u+eDjuq4StgTeDmsfUX&#10;pc3mtlPis89Tht3cL1TY3NsEFi5H5njQeqJP/VJzWC/TVwk5BxkydNPTAg5kTdr/ADLqx+Wcm2TL&#10;3DbyaVKUcZzSXuWA95sW4LSmS9wRyyY4/pLftoFFjjlO537dvzVz23ZkbNj4NONew9alp590TVmP&#10;zCcOWE+xwdMq6Wo/awXjNqQWly7VAyOZic3xVpFH0e9mTYEYTi0+WNdR0Smq3Dn7mqbtnQjd5v8A&#10;MWMcHJIutJXMBth4I+muFbjmQzazf/UXY1PzRs/lwI4+PqLyr9oCdo9H5Sml2/4gYMmqnpOTfL5r&#10;/MKslmFLuTZ+ZAr5JydlNgBj/UXjEKFKgq2z0i5TO4blT+iPH+mqTWlYNoPZoAIO4qhsFt5fTWV1&#10;JNGxnII+/wBRfE9XkvxCD45yY3bOlaRpBu/ECN5+mtMfS+Vsx5QCXNlP1w9jzh4PhrQrhHjYHjVr&#10;uYYkH7P8J86d0nXRnj7hW6stGmwIArPakpfHuOO6P6S2CUS4bdxei1F+V/PyjluiHOvvJnNcVk+h&#10;fcE5mH9lKVQ+7S0Z4NUcHUWkStwyc8epqrkv7YPWzYAXOnbLqLfqHef8scS/pVNx4i40KeN9M+hk&#10;Xn7Xjcm+vowsbcYyruScTxy25wFxPtcnjaPfo4NOO6LUGrbhLy+bI6TxkBvN3AO1bXZbaSMmY8i8&#10;+NldeOWZAeDlfsLpCYbTCWz9O3zF47zZ6w6r9J6dgJkVUU2V28b3MHfVVJHgIfGdc1VBtEI5ICMP&#10;B8Lxq4SucOY2x4Dakf8AOvOJvIzZO5IOmRzN9MtdZzmwyPHBxj6iDM6wbPJdvMB89rUtqhzB4OO/&#10;AbqC5a572b1A5jKdn3G5S/kXRY39mkXw8DFmc2NtOwKbrDGTOe5B/InpxXjZyQGBc3zwbkMp3wJ7&#10;YXnLVDbzByYefTjIu/8A3MiqVtnM/vM1rTuSm3HaTLG5ALBdt3ErY5aQ5uYgNHzQbBsAN8WC1qXO&#10;NEp5MGTxseCDqeUuLSndr+Q627a/UXyXuBufnH1FMnhCBbYwrMaPnja4eC/nGrs8qQcY8EflLn8l&#10;yzum1CzW0YbWBHMyGeCD6ZCJU+37NbACbjbiR7scjMmO/cD/AI1Q6kqRtAI+A9uMi9b5ShVqrPP+&#10;YHbtgzL5GOakPAF99O6iVL0+Rg9OF4C3cQGl6glLNtjj+p76TzaJv5NHTgH0yrupqbFVnFQptbjY&#10;JXtAlzZ7gNpwD5amTzaI2C5BAbgJy1ze8eNn48fLgWnSuixvJKxeQHuGHpDGvGMl+zOBNl9RxnpE&#10;Lmxq1BiYbSBmHuwbWDzFnvaDa3ggP1eqhv2XvX44AZx9RHqHpNtMpsxDfyELzF2fL+GViFVr+E5j&#10;JzWzm7hfKXmnIbGPnGX9iOBdCS8d5zjgtYFntYbHJ0zb75LQFcQD8rjVVouqHMqv7yAtkYtQZOPG&#10;svP8v9T9ojnQYvJ9NtsOm47QSYy/TQ6aUu2c60HGs3b7VJa8bHvacY1aWFV3Nx5WouF/6hGb2Dpu&#10;tiyfPBzekyS0Z4IODm6izGaEc7yeCPUgIuypBMZe+yRGEqhW9CDjztuBd3CmKYqw5lyt6o8+Kkpd&#10;6wGxgDqQELdT1PzwbNycMf1RkWqV4zcydkCM3Ju/kWMjI2f3zQHWnT1KjMd9maGKklY35McH1FT/&#10;ALLjZkBHH5qmSuoHIXOCxcg5a1QbcZiZwfwlmOtjGoiqSGKbGOBkDBwWkeZyMbnOFM9l7nYjg/Tu&#10;qySNwJmLOuemOb3C2ElXbJg5GSC/jS3fcCY7C0gZBmZZOos3rhwOAejpxjXJTX2HTIRUouG+exY+&#10;XGRVt4McZQRm5KhjIQzYCAzwjiAd7vj5axcK9qshHDJ7ihN5Hubk9ngV2YOCQX73GodPzAkyl28x&#10;8ae1LmCwov2i2qlx2H3l+moeeEIbPYQ0crGYZ8Z0YcZPxEibsHjtDjWJCTLqLXUlbeSt7B10Bmkn&#10;cxtj+Meqrs4cbzkg4BpPJwyZyl8HrDEu05fmtU1BiTUqqkHLsjnBQ34PMRhvUFkeOM+cfl8ayWX7&#10;7vOTzdRTJxoi6X6q/pz1KpqjyX1nUXCcVQTXgg07imEZinElz8ZFjMwu7seOM9yBaQOeEYUoDxrm&#10;c/jOmVHr/ObOMydt9hlc0pNsYmT+Kt+2V032U2BgB/7Fnsvb75uJuZHdXV2z8ZOzc/TXL8wTXMiV&#10;m1hUqtsA9YVQOWyk8cfGsOlbgcDYEyN/aOWpfrETgjBsAP4ltZXMKgJNSSOWhB0hLk8ZgK02L+Yu&#10;yeT3azfqDk+Ab5zBxku21at8HAP37qZlY92ZYP4arbzI5AvPsla1z7DZuqUXFn6R28cAMg1Q56/b&#10;x/OO4jsreEDx8CyyoXGNybpqTDQvtWpmZObUoGEcEgIANjJdVrby8jklnuE+IsxZuHMBcBuBdK03&#10;J5duQI4z512eTht0VYs57Cut7hmTyj5sEeNsfzSIMznk1D98Y9XTIuhCTSUsx44/1Fz3Wk4cvCH3&#10;b7ty/wDUq8Z1dW5/yNSalRMbydnNXuDfrkd1aQSj5dA5BgukjHzFgUjo+dW95bHzj1BrZaHrAcY8&#10;DzjGqNevV2pFvCQpq8yP6JZKkZ7myvQcHT+dU+XuBsLGD6SPTicEf2IOYEnLQeXtxxucbkGiNejY&#10;W1sXcMyZ3tsPPJhLpOMEcHOeczv6KG1oMcbIBoACxuC6ZPAsxqicNnk6Oa/zLVtHqfmDl5fx/dW+&#10;lbL40ZPFtbuAmb5ZDHL3r/jOIgbvLXN9cDvVG+D5ekuxhtxwD0eC7dIuP9oBN2qea3gZyFXT8voq&#10;MbNdrQuEj3ZsRj4CCtkGsxqiXk33HBpwdMauDh4RsMGM9z4aD6cecx8g+WtreUYndMrbsyXDxx8a&#10;tUnb4MhuopjNuS5gVk+zZA5IwCwLmMy+wthQiySeVsroDR9PzfcWqSOYEnc6BH3B9NY+8cFbNsgM&#10;5OWtU2dsyQDxwdMQlxeTS3pTrsZ3jfnkjHHfjD09RVV5I9LBGjH2k3ZkfHaQGYVAO3jDpx8xcljM&#10;Y1R081yg9Kx7s2xhBy/KTMvbuYHN7v8AMGg9DzBy8cngjB8S4tUZs9M97jIVdonGNV3DMS60uEvc&#10;ECy6WNAW5Lz3J9VK45tgwdRQxzTds9jP1FyM2FunQIcaERvgbY/MEqqQhAjB/lIbNKkJMnIIAgLg&#10;GjDeX2SYzfhrn3WqNRO6WSTye8TWV1cSxugUjISAesrJjJGst2UsGpRWByDH3AJ5uzFHxqXAohCE&#10;jJkWphXKtPs3tAepCDtgWV1I4JAM5vM01oVWPBsxgg0lj/tLx7ejPkGrM1umKnaLsS3BLj41icjJ&#10;jJgCAuC6iVSVYSAhwwcAxWkSouXudy3mxbRCxjYyrGfMRPm9S3b+Uuwx8jwKySdxjc5LpIx8tAez&#10;3oc9/IQqMUuMkc2wR/VXd4wy5pdpe4GFseCNUmYE78B/iK4VBcbNj+Mhbtz3Fifajkzk8ECOZoda&#10;ghTQlcJG5VwG3JHnj6aqrNmTeca06T8rB5a8Q846dIH3fATGqfOCd+DgGrs8caZ44FQ3Gdsc3Mjt&#10;JKE+WDiodsbuTHfyK3t25HJLxuBc9yMjk02BGa7gu/treJhOCbtjgV07Duh0eh85mQnWdwPkm4w3&#10;4IPpqkEb3iXoOmrJL5HeGCOP8QiMEl+7COsWJrpGa9l/vm13TMX527cmCLTgUPcy76CCBH5uMbl6&#10;E0epb1EXnDgbBlgg/EV6XKY3QRSU95J3ra/GE/w0zI5oSMmAx8/T+dDu03L+xGH8RS5HL8bnW4PL&#10;W/jalK9NndMx263bIbxvOnj08cCuFP0+23n2zjGrIMhI9ZPN2+MeTqLZdzA1m2stTjFKJjysN2Hg&#10;bH6qzis9phGA8YQlJb1EXmkvJbwNumqfMJWSNte8zprF0xqpDrJHvKB7m07ZzhXG3iazXJy4Fm1H&#10;1w5YPccZy4F04z2Xtpk99sY5PMELAr442D0xBrQcY16d655axMCtehyXqXISW2dQAez5tUjYG7AL&#10;g8xbNK6LHJ5c+jc2iR2uWh1NH7N0Wi0J6RxG2PHH5JCLyz98cgyTHQhG16Z2acZFWqz5jlzYXJ5c&#10;2czXebQ9IqJDp9lux3MAOqW2MvB+0srl9cS6WucGqQxCluD7mBXCT1hgG+bQHz81f2DCfsn8/P7p&#10;nu0il3rAe/6Vnqdxc0vKomzxtud/IMq2baJWDl+MDCM9uAax8cwHLXtmC0S51Fqd0iedIbB545bD&#10;fQQai0Ijwj+Y6OpB1CLK9hcrE834MF3B1F11J6PbNh4w6a8Q5mqXkHs+Y9U5fS1sWOBxvMEuPBY5&#10;ix+eXI8kHHd1F0U8ZjgbeXGq3R9HsjOdYH/vXMYyb024do6F1O2YDtAbj+zF7cc4/MXE5HBIyYIA&#10;L1c22S9szph9BADOTprzTlcrc7yeyBe08l5PqVHknOeM6ZxdqL337sbgW5S9mQP3Dj6ip9Ly+zYj&#10;eHt+WtgZzhkwGBy2tahV001xxcLumwbP5W5jGCN/x/4FrTeRjMQFkFuAal0A3buZTe75FfIBDg9C&#10;/mrNZP7W+w/pTDQ1KiIHpJK24R441+P5mOMmCEOQa/fQ8HAPBChFjTNHHxrFdmoqlfiC2ltoyOeD&#10;jz8uBaXHVPsmGBYsOTj4O4iTeV4+DTXPJ5zi21rkA/F6N7v8B13VZPR0M6zJw3mMyJrca2AdPtg5&#10;07uIuJPdk1L7YU6MKgzb7gPOpg/aSZNRQ5u3JcVklY9NZfdaavbHhs0HfyvBfjVv04FW6jmYxtsf&#10;fWz5JPec4VwQkZLN/IqTJ2d4n1CiVqqB4MxU9T48BPf6a7vC9k42buuNClYy8EfANaFJ7cDnnrJX&#10;k0skyakaJTSaEDn79q6nuxlg5M2o02dz8bXgOJAmdb38kC57mE8JBzj57SG0vMCXAa/MUTsNtWDv&#10;XO6dLEmBNeNQ+0CQDvKkjmDm3ggu4yKtzycOQ8C4vot01Ot2jE9sgxzKfAwcYxFuLPW80x54Ony0&#10;Ykcvmxqrmu+XR7wXTH86uFWUmyk/sweAnMIv6p5ZQpePjrPBOYHWy3sMNqCVto3u8m1IyC1EHmls&#10;MuBe4yC5f7aMVoMkA8HfWevLhm2MwLka2nbqjLSek04qgYaYxh491F/IvMeqJPMXLk5jXfiL0Ibz&#10;Rt9lAeMbUVvx8C4JqBvNnj08YT5NUa8e/ZNhui69n5nHac5usVHMrmErbNsl9JvK2VzOdTJxK3rZ&#10;tnVPJcjHnXtDzzdwSmEr1Mh1ZJO4I2zxguLPW5CQEzrSBkcxjwWLcCaCXmtU/WlONmXt7HWuoCSc&#10;NoyewAtxkLzPBB7qp84btoG2Tj5qytxUExCTBBppXRD72nVFNjZPxvoHPHqkWhbH/tGzZPnMtP7K&#10;3LqDXKNBvJjcPHAfpcxdsbG242dMTzm81cXzm7poG57x1vLO7LHpHtg3Cbf1wC3bXSEr2uSGatgb&#10;se5GNcuzCm2UyIcxgdK3cUNxs7sjvMD7vGT4vcXlfqzE5dv0uM7RGTyELt+8dIDqhzNRn3YHM6i5&#10;X2sTyZNpiBnGe4EepbTMnqyo5C5PgBvjYfMtKq1pUhKne7zADONdBy/yl0OVsX6FRmZnmDqcfX8x&#10;cJXK5S/bY9+K3QclUS6SNjtjPiuICdNEqTcSWAZ4H91VWuBsnJPZmIrI+WRew9zbPMjPZ5PN5e4w&#10;gtwE8xdLeq+83CbTwMfGQWmuS27MsDneY+BbDsnqTdqwBH5nMXMc/wALqcK9Zv8AKc3pshHYbj6z&#10;AyBZYzdTlj/mXB427YI8EfUXoFt0lZZrJTvzHt29Qa8/ZpOCvCAbdwai/Z/NUzHx1/lNTnNP2qwG&#10;s3AwlwQLqRvtQnU4lMqkst04Bi1CLlueScjYgI49O4vTP1cKPlxaTZGsZyF1CLI/atk4GNix5b49&#10;/o8e2Wcjw2zZUhC5FRWqL2ftmEpxx6hrvMQetJOR+MGA9u3zF0JVlJuGbbHAfIudagl72NsCBtdJ&#10;GpuRsm3JROs/MdDn4XTNoOM6kpccE2Pr20SZyt62ZY4D3IBrbNqFPkDJQQWC4yC1Ce+sxp9nMYKc&#10;fQGujg+KvR0OaxVhws2FU0zdvPCQEwQacCuxHjaOXZFlfZ7kxDxhUxmRzAOzfW1Sci4u1PjGZzyM&#10;6MVRcCM/TgSoerGUtsRxsdbzENqycdsOccGnB5hE67eFgekyDgmII41vE4cNuMIPi6qpOzukxv3J&#10;44D3IB6VzuRq7VZJ3ISbtGkvKoR2lsbqBzMpdgMDJ/vCtaG3cxjxx6cBOmuXafl7mnpCCML4ozdQ&#10;a6updvNtyB7d0l/MfM2Gx/V2MPfOX8nLqrK3NJWQIzxweUuaf+H+B6d45mrUe8apBrpDaBLxsJc+&#10;cmOUkdrmLiduQkDbW4P313X7MoalqkdOc/zy5v2dbDSJ48pyBkcJtSMaqtLziUhesYAyrmFWY1Bo&#10;jwQXRwJ7Z2O9OmIY9S2VekZPaiyDz6F3kHqgznBLWMLFYztAnkxDY1+Z+4rgScDgJZg4Fz3tQmGO&#10;bYDcFpeCYXJpZL7B7DM7Q8Rw9jbYzPheXqLMZxuXJjOJTN3x5I+Dpqnzyn3Nw8cflL0CFmt05+bj&#10;Noz0dUMmDk4e+l/xAvNjxrN54zwTE+M/MSIMYW2DmaS9ITunmLu8GJftAmJnoIIPNXrdK244GTEP&#10;ftLxWpPPMgeO6Je1XoMOD0MYoPKX82ft2mSFux606/UPYf2W1UyLCxj5eBOxgJCzwJ9uMdvGnHUx&#10;F6Mi8CxnVb9nw8R6y96wUx9OMiOuHePIqGSaDDf+GiQ3Dl42ycY7q2+VcO3gdrqz3SPJTFAd5Lxv&#10;HJ/Ahox4HoA/SEhs4mjlg53YPGTlp55NGUD0AYH1yMnMIvc8Y5qjznJ1MOhJGMbZtnRJ44bwfOsl&#10;kdQY88eorszcFc344NNZm7aaaXGD7YGZJw2PuYC4+WuDySt62cn3k9uAYv216lPKXHG2vRn83lry&#10;12qEIabPgtuDerS9b5fm7XTnF8wYzzDZtkbPtjPBqLvWQ042ZQhjg41zf6tdLjDTgDG52ouumDMd&#10;rGvOOZeYLZb1rOswOMVGiIZx/GZNtwIOOmH2Nefo6k7NHe8sWmvQLa5LyOZCeCDjGvOV5T5IxvsZ&#10;7kA/KXW8jOV0m4YHOaW2x6zB2bzf3Ofg5hEHnlruIlLyD33B3EzVA9Q/KHbXqiUnjz+6adsHbkcv&#10;TwQfqLZppcjIfQtwKh+qnKyTV7NYO4MWoutJ5S5Y9EK84yeTUqfIWeg4XGNZj47DiesG96+aPp6d&#10;tZ7NJfgsQQfprqioKP1MEH/esfqykyNnIL13B5i2sZk0tMybjGmYjl5O+uhNk8jIEZ8APpqny+Xj&#10;jyRrsDZ3S7aCXXvMXPc85qqIbPLOFsacK7RGbkzk+PzVmNzG9Bg093tDXSG2Cmyb6DADmFuLnWTy&#10;sm+2Y+MhV0PLLrIhi8wQq2kwk0wb9HAC5G4/cDAs3INzbPGrtT5CXJqaPjtWkhyu8QDb4S61O0cu&#10;Q2bfs2S/Gcf41Q5hnc4O4NaRVhB76AMB8jcSzcYx7sc0fGqD9PK28Hjz+YVQydeNEnH3YEaDuMjZ&#10;NQQjzMngRLpoDLyIxcwcCeBMt4OBafsvk/aVRSoPmFEs2Wz7Gnu51NKzQdMqwM85q4Ej0PirNTG/&#10;io57u0mBvKpUybB47WojHpIQpPcWfUvN77IEaskb8cY8i/g1PME9rXrkH9QJjq8sEVIRsYR4OYuO&#10;a8o9tA5xwMREueaul3jchnOQ9uAiYaU2N48AaPgHy1di+cpcJtjJHun6m4zqE1nDe0HZ4ylshvRy&#10;oQzELp21icrosZhnwPrcfUXoR6yjNlBJZU275CrlGVyNtrhg043Gl+wv61/Z/lOpxUeR+c8R5shK&#10;XPrWZjJ28+YPcYTicLYNsFc1hOKYAwcyMrcIy3CEtR9xGNndLjNPmLOA9uC7c/IvR6CTtyMzNjAE&#10;QBBW7ZFz3PHM0WFkMfYiziNLlPDdREfv+ieE8wmA3IwQRn5ekurvVz2gU5Tcpmppk+EMwy3BjWbz&#10;yg5TLXs1ZueNvdufOs4b0nKeyqjjjOUZm4rjYa7vMQouSgV+/wCgc0m2DP2/i4ShbSKo+0NRzV/f&#10;yEKUo1Q7ZLedAXDyyVEiTTv8z4a62EipUdZzDnWNsDBLe5Hj75C21WyD/vUHI8cpSt3eTyE9OfUk&#10;mpYBzRmEBdQol6G1RWHZRLLNiV5G40h2l5m7C5e5govRPu9x1zF29sznjJtKd5M+uG5Q1/P2bUqP&#10;kJEjgR6fHxcZ7Fy/ayJHj3+6aRTdPkbDvPLWMhbgxq6knbcPO41nzioMDmzHxoa4njYxNzDx9Qi8&#10;wzPVTZe58J6OlClp2yxgmn2hcZPuQ+YTxxrlf102DLsmRxwaZ3BbX7C6pbvGTNsBs2/UXEPrmVQM&#10;LmRh5kbcV1bX7P7V5+OuP2jF5m0qxb7DgNvJyBegbIxNCYNGDUtoOOcYyYzadzVTI5wMy/qo/nws&#10;krcYBnDf5iJEmhDDPj+n+wqTKyeNXDTjbY40AU+YfuK+bL6XZTUh956fLVbqAY7YMGmr5sfl5Db9&#10;HBwDUOT/AApdjPxehapfQ86ge/1Oe5H8PjWkN5XWEqICNyAv6WNblsLkYwkO5j/DIuorbKAZ4zdN&#10;eSZPmZSpfTsj2npELl9TVWdR6JxO3mjKcNjhfsbcfTVJpsbmnpieMPB8JdLV4SS7tyBXicsnBAsH&#10;eXI7+5nuQD6a6DGOx7Yn6eP5Tn8mmWpu37xtjivN5HjjBbgGJc6zwfaQjxx6kZFSZhtAetr4YwW4&#10;0YlcwZblejPb5umkwuX1Qm2LIXZlrNthy68k/ttlbNT+5SoeOP8A7FidUTAe+njg6irbiaEjFkXp&#10;1NpzN9Rtm0jb5MXLLs0J8nwlhsjb88xuMiPUPQbma33MfANEhyvA5z6cCtShSu2QuuKG8uQJmXks&#10;kxx8atU0I2uYESoen9/c7z3G+pcQBsFHtyNpdej4/LTM0rR6zc3g6dtU9nWjIM2znuBGiX2sZTV7&#10;ggAIkC4uajd3I/uHQwnKqrJtebcJ1U7IDN5awD1NNZtJ3GPjVw2iU/LmFiNsDmCVDl7dOxmMixot&#10;cePVwhMtu3PeNsk7cdu9GfmeYjzgjJs2xx8A/LWes5gODroDPJxvhMEHAPmLmPUzZMrc+Et62pQf&#10;l70k1ebybkj6a02g2f2hqtiz7n+hYDvhIG2RbZ6tc8K2rABo09+Nr3F/J8JF1puXrcTDdhyNmHk7&#10;qvNNwQi7w9bSoCGmLGCPylwfcxkwL0HTtIMvJu3S1UvJ98Jjj04FZJ5K8DbJpwKtyueCDk7iMTCa&#10;XhqJFtobVRnrhuO2plN7sF6CM3BdTP3lzgQ2aDIzc++tPumcdpfaBt2LgDpx/wA6wGcbzcxxgtwE&#10;RPZvUmMmA300XrycSq4CCB9c+ms2FMq22H5vALO5GPHArJKxtg6xv4qqrisGxmQGwdP4iz15MCXM&#10;EB7i0u6OuOwJHUkpeWII+DqLqjZ283YgDQadxeddBzAbOwaPUjXY1DkJu28mPcjWK5Dlgk7qp+48&#10;GDGcuBb8MYzMsEfs7Ya4Jb7WOym3mRqk1Jt0mzyx7cUcA/KUX2ryzUuqPTIcwlwW2S0Rcl7UKwI2&#10;LjbJbM5pNp3KgGfnth8tWqsKfbPGWiDl8shVpwrvMLDmNw3evBncuT50y4k7Js2Pvh8nTVkmjOyU&#10;8Dk+RZ7Uk0lIZTkOIhictPFmA7QBkuezdRAaXrjscWB/7R5Y09UkwcwEBHB/dLB6obuYyY4+NOci&#10;3bMpxrUwrz7TkwXxM4OmNUOqKLJBfjv5OmsrtkCRGB1JNoB5D5ElNsbtkV5W5hKyNskYFatn7chn&#10;ODvpklSbzkcgWtUfK2QSaJ86tc/a3BxMeS+zkg1I+onnk0bMB4ID/pIlMJWQ1/BprN9z9pwR6kaK&#10;LSgPdsY+hcjJ1Cow3yZzcaht5eTgguowNmVy5A2gSHIqGB6VzwYS49Ulvpq+fbwkdiCDTg/fVbqA&#10;Y224s2zHP1EyzoudQD3mMFu51CJXRJKN41SeTC9LgQGOqfScrZGJjNpwDLd1FDJK8ZQY9S3zLS37&#10;Z/R8pee0v7Qw/vxpHaSCUlbb7QByS/AHqdNEpW3nUyGdyZiUkZC6drg/Mt4puj6YjmwNwkZXEY/N&#10;z/zLpCabJ51NWwI45rL5XBa5YxY05NJbScly/Z22gHrHtmtctDW+zNyEmBtI3TiAfUW/OKTl1NkB&#10;G8fCJAPqOcmRZvtI9bimJUM7aWg3ww9PS4En1n9PdEOqV3Cqzgcxkjb2m03j8sXcWey+aMoHoHky&#10;Oudak2iVHULk5jacHloO8nj1zuMBj3LaKHNE3HYFSbTGzwdlmDINU+Xk7SbHjjPbgurKyTR7GMEA&#10;QW41oUnkb2NlnBbuattYs1DVKNqE4qs4ZkcucHcUyXsxwDwKyEk5IyADBwKYzl+AmdYrnNqNOneN&#10;CpNvubLHB1Ook4ISAmNEhj3Ztn00BmDwYR5NSNee9E2S06i6pQy4cD3kEfl6iZmE0GEZ479uPm/I&#10;g43Dl4M8EGmjEvo9ybObqJ7oUSN3AS9re2Vsbyy93nl/E761SXuHLkePufuKkzhu2Cr5L3GmCCPT&#10;g/wLFyeT2tssSnd3CnziVkck8yNB2ZN2yG07nlK7TCYE17KpLMbly5Bg1Ln8ixXWydtg/t9sw3bA&#10;Ry8GeCDUjXJZKXG2J7YvRqqJONmO851IBrgOuJpvM2PgXuvJm3FrWefczp3bDTpeRtLWXscqt3Bc&#10;wvGsTnk09pOiUwqRy5Hgv5NLTVJmEv1Mmou7hf1DjBDnhLmO/nJpqY4nlngPnUNvIyBHejQFu31M&#10;6tpJww8eOXnOOkO2Hg6aeJL/AI6ZJKyIpAPS+oHIckFpLeCOSe4gI7gUm80JHkgtIAu25j4FMptx&#10;uz3HqkRil2bKMeN4+EO4VXYY20eRnpwctROcqqtg9KLTtLZORy5ZMYzaely10U4qRkwHrdRcWyOo&#10;CS0oLPAMXLKj1JzSZT6Y7yb7q3Lqe+vHeYOUnTW/pO6wua6HbOwJG4G2He6zjl+5AsxqTa42cvd2&#10;bH0RltrH9om0SY67Nse2YgtT3IPCsHbuHISbzf5fMQ7l9XS9Oanrlt1h2z6J2NyNS5O7HG5wQdNY&#10;pRcxxssHcH5iLjnlnhX85zcAyO16jukZOxVh0URm2NrRoC4k+Aeie35aHSeabzk741dW48Y+RkUG&#10;NzEuK2s1NppzrWBHraxju4Lty2VZuSoJdvtmwVx8TxxrpaqJXvJPMjWPk2dkjvmsa3TX9K8pcwKY&#10;rcPOM1hW+Wcx7YHgwyXOfWIXl+4uMyExkXb20ih5i8mLFg8PbjGLTGsTqCg2TNtk5y9uhVNUeezU&#10;VGPs7dvkZ0ecU+9gbXrGRGJPI8BMHl8xGJo4vZEX1GaU+h5wRhNgXuBdRTRvjbHwdTVGuUXEnI2J&#10;jXQlHzDtKXAx8bfmfIku7thDRvFJcXI85j5FDcVRgyQH5aMVJScxC5wR3cHmKquJHgHj7606LRL0&#10;AeYTwkeeDUjuqtt55MTEwX8imEycenAjFP7tcz6lzppOyUGqM5w5bS7eTeVaGNYm4mm8uccfmrbJ&#10;5nZYI9PpjWJs2Y4Hp4+4NCeyMOltkYxtm01mUdrBylnswl94YDGPcj5Qxo9K3n9Sgg5cBC6nvrSK&#10;To9k/esY74sZC6aiuq7hqJLI3eDZyU8DbTjtLPaTI9NfDGe2EguWrtVEvG2cnxnuBIXUtqGPeTDf&#10;GDabhtaY0gc81qi3hG0gPHGAQ4CcshUSk7NsZsDHwEFcWb7w2lUuYhcnuGccsZVZKLeOXLbPasjL&#10;bH40mgelxjNWUnv8xfQQcA7tsZf5lT2dDjbObznUj8tdXfZ9lAQ8cf8AEVbmnZoSY4+C11Fp3ERg&#10;84p9sYj5zyzEtbsP3EyORuWz07Z/p2xCV2cTQjxzgDaG1b6twqA1A4JOHJ37bTgtWrhUJcJeUNw4&#10;lLNy+jCDeI/ML3FrVD1g5gkL6BsC3GP+dUlnRYoBnjM+twfFV8cOGUkkujqQD5nzochLA3QDI6Xc&#10;z6XPjOdOAZeWuaagb4HJ7PAutNnY98ZTWOO77QIoh/trH9oFLuZPLrJgWzEL+RamLdb1Cw8opNDt&#10;/Zjmj4CLoqRtxhHk0/qrH6flY21gMH4i07tQm7fU01iv7plvCTwY4/8AfGhu5kgGez00mfXNGcqM&#10;N2+NtjjOi8RcZ7uZIyHNfz9Qhf8ACmWdtyM8ekO2LUIVXZ4zH3wf+9UmaSfUyeVdVtw+8qrPmaIE&#10;SmjfAPzEyz5mDuJTR4PgvixjWW526fopO73nODuLVKXp8Zhqhy9vec/xba1ql7fAkucZLxnsPAT+&#10;8IhriV4/NWnOBjMM8floC4GO4tNLhKXFD+x+pkQ15RbmAi0IbzvwK1DeNrYIP007rR15zeSVuW2R&#10;EmcncmHn01sDxmOMmPzPzoO4Ztvpx9NJc9LB6XGSzCX2bEEZ0BHKyR51pDzdtfAC4g7y5GPBAorh&#10;4BbydtAXOjH2glzAeQFxByMyccarbhnjIk0WkLyyEqhybgTNwhs8ahy+V6iuzOT3uDjTkpI7wO3J&#10;31cJfKyGsfEVkl9H3lp0npcbbjVgm4p8roskY8caMOKfIFXbtAQSYO+PykBeTAaVeIvc0pLhvZ+d&#10;PDmgw8YEphNB3MnGRDXEvIbJ5iO6VhIc0x8HGpjcn971EHHI7I86eJMO/wCWkOSBcGcwHBkj/wB4&#10;0eHMMBMcYFmLOaYMnLgScTjHwcZPKU4su0wrhtB0FT3m0DHng04FVZhnzqt7vjJgjVFNo6g0JnVB&#10;XJcmmk4nmAeOM6Gs2Y4B4+X9JB3hEIhJEhJxUnx8iDuJpe+dZ7NHGAqTNxjSXJ+mWJSaFcxkx37i&#10;PDZjt59NZ6zeEVwl/L/y0ihpYB3FP4Ce+mZgzHANXBxbgsXj9XmIO8INao+4GzSoHMyHebPrkHUH&#10;4FWxs3JiYLFy5yyCQGl2725jDxrpaX02N4Ni5+7xkFqe58q4p02JiU1noMJDZu4GJPvLxluz8Bfh&#10;kVLe0G3gJjbG/DItBJOJrJCWY7TgPTTI5o3fuMEYLcZF5rLycrRurF9o7RKVdtnxmVvKLskAaA9v&#10;pq00+QgdE2pB+Rbn9lBmb7vHwKlPKMwZI+n1Fl/vNpKVWziLfUtTbFlvlk0HAzwGPcgJ5iz6e1K2&#10;bEwRhX52EWDjPbtokSgu0mR9e5b5azUJgqbYx/u6lruqarbBhalZW8YT5xoa4mjZzrQHt8q4NDXm&#10;zdyEmj+JqqquJW5YE5GRdhChRVqsRI9I5hzpXmIOoqPmhIxZ+Ba08l4422OP8RcXUnUDiBzZj410&#10;5S9QEjHgjAuRzUyXBOnxlUkdbuNzyQafw1Dk7Nt0eD/GrI4leoeOAFuMnMUSOXYM8HGkI5zV5hp+&#10;pmkv2lsTAHjSIPec8f8AuNMzCYNnI8+n8RMvHDltYNzLgli5lFu4suTtE37Psy50CmYyNhngDqXP&#10;zov2gQ2dDX5O/GubRxO8dPT9o51JhpJw9bObOrgJyxrTm7kphAx3SXFDmEv38oDBAL/WptGTAZmx&#10;217OMuouuyTbYiWUfB95i4xG7WW6Vks8aslSTRtuQDBPbjH+4qs8GRs5BH3EMnkwGYYMHGqsNmbO&#10;nWwfk4VQSkdaDDom/hK1DnjaZNt2MfP01gJJW5jc44NONHpXMO+bTMvQHQldxZzHWt7bC+OJo9Zt&#10;j4Dl1FSZfWBDaJrpIE88ISZNrPfGLTWYkeOdfBxp0LGJYRTJrVlb2gbO20yIdy2Pu8f8651eTSdS&#10;RzZefqLrpu8vNsBgfUVDnlPspqyO2NqR9Mi67FzattnwnPTYVu4v4hU3UhH7IGvkGuiqPrTGyOzM&#10;DJ0yLg8bx7R70EBgXArpCk6gkrlteZnz9Qa6HJwlMUZmMmtU01p5OBMxnC8P+J41Q3BNzJvgT3OU&#10;npoPfOv/AKE9Q7Mbkm7Rn5nTL/hUKE9Mqwtd9pbWB9tEvpifSE7xn7O9H015yzRuNd1bRJPuBHza&#10;A/8A7FwrOG+odbeG/wBc5DJ900jZPUm4PV0hWFeEeMrPMXDcneWSLeJeQjwfPWLn8Z9r6g28ZNtV&#10;WY/MB2Zjgg/DWwUXtEc76CNyfOs9rSXkCTH31W5oMkAwOYF0MJ1qo5z7k1NPW6Tt5btCkoHIQNRz&#10;aXi/Xg95YbtEbjeS48G45x8xcx7H9rExp6Y7yE+ddjSeoPtDnsFJH1CCFjgzrKyeMaxti/lOhxc2&#10;3bM92Xyty2bZz5CctTKgp97vN6/bjV8byMjAZ8GpAQumNGB2nmTvrz+a7dsO0QnarMOlUgexucfL&#10;jWkCbzHd8di59RER3GZD4/xLqMM5o2gJj8xcnmFukeDFxzTxdKjLO0HMnc42wCjg6g1oTKuW80bA&#10;jg53UGpc8mDIzY8FhZj9k7xN5lvGiFjos3w1lo9DjHOc1XY97gIm0j0vWFh824ER2ds21Sde3HzV&#10;cBsyPJcdm5ALqrnWm5wSQz6z3F2eGUql64/d4Dn5jq22M+HiOwJHQ5JO5vMDiHGTzVuVH0vLqtlL&#10;5s/AVvMG/LILJ+0srl88HO2QI4NS5zFZGbebMyXgnKO5pETYWTlxvxA6bjFN7Zj9WN51IXvY84OV&#10;wEmkNyQuNZNN5XuGT+J411DtII97OwOZUVwYercFnxwLmqbvCmZYOYEZdMZO4vueqkq0YszMZtbZ&#10;jE00R44Acsuos3qxmMwz4FfJ4NzaxwKtkl+8jwG0413fLH4Q5HmDunPY5GSMi2ai6fcx2MHGmR0e&#10;TdjxwHVqpO4zHjju/DXWeSYqSHXEjI24AZ+oRZi4l44B47+ddRbVG5I5DKnIfxCLj9wQnfWZCcE7&#10;u6Bhw3HGO8pkrngwjsm/DQGXuEy4tXfcV4s06l5eOfXwx8dpUkY7JMHlrbNjcrHGN9HzNJUWv6Tc&#10;NnJ3IdSDqLl4+YUvIPjm8/GfZI7CO4cYBgwHWhM3A3LIEF/OPprB5Xcjc4F05J6PbPBgjg41pzcm&#10;qN3CKFCc0slLzgoRnYPAXA8tY/u5JPNj6GS6ukG9LuYGwI49S2VKtKL3xsxNAApIycsi5j95oqmn&#10;Q/u+1qih0XNGzB6COM+iRdaU+3lxi7gY9wLwXM8C5RlcnG24wf8AvW/UO3I8GCCBWpm9T2wRCr2z&#10;mnaps/eyGdTVnfycwfvrmOcNyd9eonrGUWR/TjF4HU3PTITwLzNqhwQOjGtOE9pz0xNTTLCF1Fvt&#10;By9y8GCysCci/oIutNgkzZBJnOLHpc1U5uZrGi2LLcKlTW1sLezk7ltfgMDmC1BqG8k+AfSIu0h0&#10;PKZwyvQHuRjWezTZe5bEPH3Ccv8A7lwWM5zUzbZ7vEddN5Savt/CcTt2ZGz062Cm5pOpkTc4DlHb&#10;F009PNnblzMdEFu5prVJHTcxphsCDcc66D94Ihz37vuKG3nE6bNjxhOUgW+kTwRrVKHmHaTbBGC5&#10;Hzf+1ZLWDiyQ5mB8l3UH3E9s3nD1s9PG2Rk02RLFj8K6qWdCEcPWd/Bxqqt9og953ZyC38RHpxNC&#10;Pxg/hrH5wzJcxx8Y1wsLd7h1sxzVdsMTysLJMnAqG4mG85PMLdUwkrcmGdt3/wCdU8cvIEm7G4F1&#10;2MhKX2zmJrms7hapOQlzn5CaVvwLWqXGSMmPSJ/rWPsxjCTHHpxrWpO4Jbwdz4a03JEpcEphkc+X&#10;HdQeYSe829y0pkwITdjwR6nlqt9oOY8ixX7Rb3Sn7OyWZieAPGNbBNHA+ONYnTYyQT88fL5pba6E&#10;t9wwM5BXLaxc07dLMX2inyupHIckHAjLeoMYz/3arTNnge2Y9OMnmow3ke7OefkHy/AvP8ylTW2G&#10;3Cc2oPM5xjHj5dvy0SJOBx9fyhpSen95Hjg0zf4FW5g3IFzgMod1RpGtU+NtbPj041auyx28EB1n&#10;sreYBg17eknm9SYHJ9e51U+FumrfUPVBK8HxILSzd43wEwRrYCOBPx+Ys9mjcjkmsAWBdnCIpsKz&#10;cKG8kfIwfhoDLyEgJnBbWqTCR6eODqdRUMjO85zrUhJInQqg83yZ4OMitTeXkjbH5Sp8vGQI8EfB&#10;5i1puQZm14PHyla51QnorTnutJW5gHgMuIaob7s5PB8VejVSDbGbHDHwD5a4V2gSPdnp4Fp4ubun&#10;FZqFUZ63cafvoxT9SYHOdVsjckZMnGNMsx4ye+uip0OfNacDsuQR9wnUUyXzQbPfgx8BBKHJycgJ&#10;uBEmcrG5Jg7hOX86+AbBQbNtGyOa/wAvSItUZvCNiAbQH+KNcoyccxZ320HATmDWqS9u5gbAx6ca&#10;5ibhd2y86eFk9o6cJOCQWOmqTtYnA5lThwxgtxqnyOpHIb8EZ8iA1a4xjx+ZzFiwcZvGnNm2pOEJ&#10;w5I2cG8aGM54S4taqii98Gc0HTWBx+ggsi9YjoXxLPMXbRoE0cYG2BZ8ckcZERG8K5yKYSV2SZ1U&#10;hNQsrkcC/IFMeN8CTceNUeIBNg8I2JjWmyesCRkxwcayxu3xkWjs5OMIwOfL5iy5FXiVpDDyaEeO&#10;ca1Sm5w5lr3eQ6gXAt2J+2s9Zsx77g5kBOWtIk9tmPBH1C2v21C8eguErtxsgGj5Li62IsNeS/c3&#10;p4IOC6t42Z63bjOA/wAS39BVWuJPgIxcwdS6hHeHOTtGPkI5YOfcJ00NeDvEPH31ZJxMN5JjUwcn&#10;xjPBy4yC000jM9eDwDzokzH7F7ihzC5HYgjR6Xj9mX14JA/anIg8tdIbM6kZBJg/hrGZHQ/bF+OB&#10;8If1FoUj2bzZtnbPmpPpFWLmcXEmqr6g2cY5sZth0VWE8H2djgOIfmLnCV7RCS2Y3u5dV7cS+Ym9&#10;mMAvwydxY/UFDvQkOaAC5/C8mKUqhnzGnk8y1rbFncNM+sO2jb+0KpbSKgZTttvjA4iW/wA64Vl+&#10;8hLz7cCRKgesHuMJ1Hjv2aJx0vVsd3gEznNshVbDpam5oy3bHpDNdFbGukKTZy4xARmtDgXB8jcO&#10;ZlNgGg0zE5Y/GtgnE8msqIDGDd4/LIoeeOX5UnbXINTljJqVuMQehI6fbRi0dS4uYqtpdzJHu8sw&#10;ZOaQaHSvaA9atwFhPzFsDit5K5koI3NrGQRV4nhoGQxErc3VN909AmTYk1X0uLhMZldWYygD3Foc&#10;QL9iNtqLkOeXWE23kOoC7zF2lszZt3IwRhOIkBOou0zPLesViHr+4zMLmep22GqU+8xtgaCsm7k4&#10;I9SBEhyNsFtjgPzEHmE8bGHgCfOuC5gRK/w510J6vMGZ5bbNsiz1uRzGTJ+Ir60kZXozwK3y+m71&#10;iCPTjtIwE2pVb/iCYm1u2Ulm8JHyeDqDQGoJpu2TuLcvs4RtfjgBn8tZjVlLuXOf4Wmug62JbuCH&#10;wm0mM1JWDltKTmg4/LXHNYPG04JkBnXV1UUm9t5NSBcfvGe5vThNdHGMq9i5G6XyzyvnO7zCnjIO&#10;PIb6SDuJW24IEeqDmYENl7ffCYI16EefJ3AOzbjC5BGuiqLIRyPH5iZYbM8fOuoO4GSVOTh1cC+d&#10;apvbLXQmrNacbkwGA0YFrVDzRlGTJx/61zS8qBy5bWb6VB1Q9bTFjgPb1eqocym2K8fjH1S453VN&#10;KfHzoLRFzrNJoSTvccGnH5gl1TIm95sAzkCU4lcpM3wRgEOP6a/kvTnjppb1sj2HvTsBYqxcj0Tl&#10;CabQHLwedjn+KgI2/bdgLkBWdvqdxba4kQpO9AZsARA8wg1aZ4zkscqPyhr0DGZ+IxOxHOZfhm+Z&#10;IMZleztzAPIcX1PcTzysJjISAggPcVJeVAOWkPZfZFmNcVQ5eEx3869ATjGzfxHvcJyU3Jqjdv4j&#10;pAfrEPW2R4DOrg32iNqhZYwntmGuIZ5UDY0pBjBrKk03MJ9G99jujuJ+M5Gif4dFXEIdzBL7fdO2&#10;KgeFCMGN9bt6g1xDtMmDl45PHHxrcnFF1oZljjBkGsN3gkbmy8XTwsZ0xi5N1phswIS2q4zISAmR&#10;bLUEjH3P4aqo6f1PfXRIf7DnqQk3GVyNTGc4I20Y0yNu5bZI08NmQxV8AslP1w5lrnB3CLVJxNBv&#10;5TegAIcfwlnpKXwWMa1QlP3pSfB8JT7I9NxldPzTA9x+WtCmjOzNj4NS41/nVJ+y7mAh9Aqskwmh&#10;AuWMcZ89q2RB9Kr2WONkeDvobMHHPgj8oSuEwmm7DPB5apM0ITjj1ICCQA8SlyOWR34f7PauD+da&#10;FsfkY45jjj6aVJyMj9s+YQHtxkV82b025DOjwGB8K4o5uTVVINnGQm2oLVWkw3aXHgv27i5deZyX&#10;l0htck7lsyBBBqQE5i5jIzIYa5lH8GFmS7pZKPrRxLXuODgJzFuTyadq2HLM+fqDXLrNgWD5FamZ&#10;CBcgwHWylJnHQkvrCYs8ka1qj9pGDIZcr/axz1tRaFSc0bPyADy47q5/JwjpcZN3T1EourG27Agj&#10;04CK4TR42jHkOJc3024wMgBj6gkYG8JbwLxDJ4xtu2etwpm0XaYM2xr7ZU95T7JsM+gpgxk4L6sj&#10;NwIw9bjQ+a1XTrPqEqac6s2ZGbnB/DWtW3LmXXo+nqkVqmFJtnI8+nHylDZysjNlg5mkVdc56mJM&#10;voqhkkvLHLsn1FkswIU1gMZ+Xy/21pDeeC3bBH01mMwJvOeDnN/8a+YYzMmQ+xya+MGceklL6fbP&#10;3ODSHH9Ja039slwI74iaWp86Dt5eSBzjSc1k2xlbZpwoVo8Oi8bZAZpI5dA2PGYGS1++taZzAceS&#10;NUna487ElzF5f6tog1zGMmy2luTqUo5vpuVto3N6an9l6fzwK+M9oA6k35tAfIPSGRcZ1RVj1/Ou&#10;fo3VrUjmjZgQ7ltpx8penO5f6np2M/2nCIzNV6/lFWg8Dk8cfmq4bM3BLlmM/MVDnjzfCXoAZ+or&#10;tsnb+0gxgyEKu0mJqimNy+7/AKrYdXDpu82PAY4tRUN43I5GdtHxjKtauYx6PHaWVzyXvYCb5Bp2&#10;+muLv2T2fJwrdw5FrSaPZU5zgVPcTwbwn3EWMi6iryi2U+GCPlxjF0lno9k44NGDjTkzYqu4cz6m&#10;OdWYxhIeCNAawkY9DB1CroSabJ5iwe4IwFHc6ix/aZTZJVuMfcIVXIzMVsuOtbzis1hWxlP2Cnsx&#10;kZksx+VaQdxT7kI8fcIjEvmm8zYBjakA+YrJMCMt2BHAfIReg3nnpVZPLxhegjsXLYlMcN7z0EEH&#10;moxIxj3nB8JQ5o8suQYOMZVFNdtF0I9OBs+ypCxZh07bURf20Bkc0LGQGDTt8zVV2kbgbyXMTR9Q&#10;V1Q+z20bk+C1j+Ev5jdk1dU9bPiP6Jpb3FlwZzTAPOqJUkwJBydSNWN5cgbZAKrHkZHzM0ca4zMd&#10;IrWOaabmCk80HGT6gkdIQcbnIsabPCti4I+AltayzAMzgBuXAsedja26fqHQptpZG7ce7HjgVJub&#10;gTJ0+Z76vjhw2DwaiD7w2jv49SC0u+5f2/7TNyZQ68txym824Ccv/GuS3jOzLs4C6ZekVddPGeBs&#10;eO/kIsxkdLjNv0EfT0l2mFmKVecjk4VvTnPcneOQ347Gt0xrTpgOYwDxh09LT7i2ak6DHvJzRgEt&#10;Db00zIQENhR5/nKBHb7+gQuWWsScZUW3exzbGbT3j2Yn7a1qn3D0JDwRnzjLaWhV5T7aWjxwdPVH&#10;bVPGNsadZOB41EX9xbKc+rN4+xZFpjPVsus5j9YR5v728bTtiuEXPdFzwbAj6A1okDgS3j1kB4HL&#10;E3cIK0uKCHJcXqnKWnjj455hzN+PkHfdP24KY3xyfmezfsLB55T7KBzjD1CqtyeqJ0zZAbX9Eisk&#10;rcOY217mRjKuhShpjlkbvHIR2Y+C7p3F2BsXl4wtjx9wi5Rk7N7MiACbqFu6i72ouk+yhggj4+ov&#10;Kv2mZPpsfX856b+z/GWtsGa0k42195BawE01gNQVY5lTK82Pc+IuzJpTY37I7NcZ7XNn8xlUufeB&#10;cxylmlSenWyQbXM0JqtxZmJNpl7JfLgUP7WOTEPAE+S0sNk4yRuTwRq7bwQJD4PKXsPRKUeZdY4t&#10;TiYE3kAYz5LSPUXNCNnJ4IFjPbDkxMiJU/OCBJnPzOYszJw7Yj1jsZNqbYb1PHMqubxBx9S2qDtI&#10;cDg3GzwEEiVQOG0DYBoD3I1g9SVBec4IFzeAw7dfA2c1NB038alzBw2MyBBBxjR6Vtxub8EfHaVJ&#10;3fdnuCNdylRzDyYS2YZ1MldyAiPdn8hz3ENJok9wnUTkn6Oltm80HHMWODqFTO3CpHppjZgOXAP4&#10;SD0GPA5Yx+WVadbZOZtNYHgLkBFy8LCq9ddQz5eA2HTf+lVlV2T+sY2pUZwmYiJvGmRVV5WD2p5s&#10;eAP3W6Uqp+1jZ/uExxwAth6aG0OMjNzkOuudjFLa+Qs5lFtu4dCbOx7nMX17gIXTXRWmbPqrB9zc&#10;hlLE1jPdurSG80JGTHyw/wCteFc5obJbYs9Uw20mstQ3GMeCDjT0vG5uYI9NEqTIO4DHa81GKkH3&#10;wnXCIm7tZ06UbVhMp+V7nnv/AIih1APeSYIOBQ5eRyHj4PhpTgjlm2vcyBG8uWW37JntPuCNpieD&#10;vj0lpBHhLmDueWsTp+YXpiePmLQiTAoSANH9Rac2FY7cIkv2Q8OcENfx8fTSHNMDbB5iDy8mMYI4&#10;9S3pJkjzG5yacAyrU9WJE9a4ZeSMbkeTTgQ2XyPGJ9By41dh6w8mpbLaUxvbtvo4wW7fMQ5O0OTu&#10;FJkdsOigNYU/Opa9O8gPo+X4FdiM7xL0HB/rRKYXHklfBeagbS1MLC6ZthFM3VVmYuKgbPHoG0eo&#10;EgrgyLH6oZjjvwNv9xqGOcbgTBH5umg88qAbZ6CMwMnw16OjGV9s4V02zuGVzAZAjwaWor5szI9M&#10;5swHtwDQGaEbGGeODT8tAZHPHLO+FtxkLzF2id1RzDtppoVYDJHNjhgPctrpbY+QkbLczcYyrl2V&#10;zBy2Idyb8Mi3jZ/tAZOXoA8u4K0NclzZjOpx9Z0GAm1yzsaXkHbswHz+WmZwMZhgx6cfUuJEbiNY&#10;NBx9RVWrHmOwvF2p8s9UuKrUhBhlx+pGqru5DMgG1f8AQpg5oOZEOzNaHGMq2YlHstyBAE4sa00w&#10;q1EV1rjK6fePQk5FyDprZpXVDnX0Ol01lZGZZaMAfL5aZZzDnxx8A9K2ufyeAizm2MQWpyblGwDr&#10;xtuV6NDZhtkZNm2ONjcgtebxqhuJWTcgY1iZG5I77axcgGUumut5S5Gx8Zti45z+f5gl1VlqqCqG&#10;1QvcYQZFvGzdw2bNsEf6iwGlyNnOjGxEO3pXCK7TCuOxLEAQC09Jet01bazz5zjYNqDhtHLjmCf9&#10;TgXCpBuZl2qHfhE9qEtIqyoHs1bH/rXIPVtrPaTk7Z45Y43whmJzCJyNruEV1pvFD7LyML5o+pqj&#10;Vbnkw3Zy+0LfSWkUe8mJm2i+Lp6VtZ7XEnesyY3ICkCTmLmXOU2VuHaUtVE2zJaTqBk2GCON9/au&#10;Wt+le1CUxkwaWMa4beS8jZy+gg4Lv86JM95uHg7407J4ZUkzIWabGOltolUS7eTmgfLJaDG2jnT4&#10;IT/eBIDUF1+2Bg41VWdUEpiowGj6jW0RW4WFUoRk5tjbDoRwQYR9m79cgQFuTA5AawLAO6ho5p7N&#10;vPmF00zLx3iHN+ENE0IRszOaMo7Ed+3GQSPEINsO9Ge4srk7cjYYMfT5iskrkcxc5INSMn7kC5L9&#10;37Tp05MtUrI2M5BZ4/MWqU/99s8vV6izFnRc6lTm9GC226jlbAzeS5yyAaB8IkY+n3/2k52Mr7gd&#10;YU+oKgbOSHbQcYy3R++ub5hJ3Lwh43LEo7hV0ITcjTE+PTjJ/Iq3tAqiXQDBAuhxk1SttZiZNLW7&#10;jChy+i2zwmCA9vd+ZdQ15KxNh4A6kerzEYcTwYRgx6aGzyoJcz1owWzE8zxradNsMBKBNyDCys/w&#10;yrYKbmgwync4+AmrcH3I1no5oyjbAxgufDKjDO05bHgbHt/DIuedSdAkh1gMj9sAMB9YZbtzgyJm&#10;myPZaQBoD525bStVQDexssEZ7du1qWuNUOm5g5czHc4ziGYdovzq1KSKb3Tumk9u+5sgBmXGRDq/&#10;rSQzJsc0ABEjXN7dm9mQ95bHzjLyy8ap84lcxYX447pLnmrn3Q627cg00ObUXasJeyftmL9ndbxk&#10;6fcTLevLPsFi26GLme+slGN7uT557Vgb6gx9yNWSXvBwTFibccgxXSDXTphWK3DGuapp1FQY5s5Z&#10;MXkF34i2uCYuNGCNYps3mDkLkEAeAnM+dac8qSUwEwR6cd22vHebMZL/AMOem8vzYtO4AK3pwU4Z&#10;GDHwLgqqGZKbKcMB84+WNdpbRKz7NbZOpprj+aDez6de0gKQPTIruRvWv+L+ARzL0rO33Sq0vVgz&#10;TEEEfHd5i7AlcvHHfjgu4CLiEknctptjgAUe7rpai5hMYGwIDXcHme4um5gTX07FmNy+7y2GqPG8&#10;2cj0WP4iDs6XehJvL8+fyxLWpPcjbXu55iZeSveSY4OPqLmHZNXbYdB6sb3Fmb/bzdh4O4NVuoKo&#10;E5bHj7iyurN5ZzE8EYMl1DXDcscufdSAiS7lhTNwj9cu7ZtknrRzbzg0EeJUEunbbAHj+KsNoueD&#10;Zy6zYueWnppLxvHOTTMQt0dpH7vqU0NM01qjoql55LmG/M4z/TGniPB7zkXLvaDmTvQbzqaumS6t&#10;sl8wxjxwHuQLkv2jYWyBHf8AlNPl/JttrNU3i9waltDRs72eO1jQKWPcPAnXjwkBPqLx1OTlK2zr&#10;w89H3L6A1BL2wZS+j+EXUVdJMSXPLtqVUk0IaQzX/wClV0XLWSlJyEf09fi4zKmVVSDBx83HYyfE&#10;WezQeoA0HmiH/wBymS+YOQjsmPbuJmpCEjv4OC1/Iv7hhdo/n14Hnkw9iwQcZNIiocwnBI5iAN/R&#10;GISskvcENfgMe5HzVVSE/rE8EdrAMSTNQmoel5p0rqQbZtZg011rR9WDglwF5vDmmMmCP+Eultn8&#10;0/q7HGvMeYMZsnW4XNbwN22TQbxzNTR9MWmg/q9yff3p3htSAYtP51ie0ioN5e4INTqrqLYO3wSH&#10;6iMnD6bHhCm9TkDcphbbZ41n1Z1K2KPIdMVRMNSzYuaqzecSuzx3SR9ReZaYZWnhrxnQTZrfLNCZ&#10;zm8M4e4NB3Ewl0Zcd+3pLPXDjdr4YNP4ihs3BHI8H/sR6sUv4PhOfdNaxtZa97bwOcff6i1mRt95&#10;zx8BBLPpIz3lvgMcX01ZJRNyBIaDy+Ws6RkGqVxLX/A6CEkI1YzGFsAPliWe75ZHnP8AT99aHPZm&#10;NzngtY1QiEx/3q0cY7qIu4fZvd2y+SPOPHy/LVVmg2wRnc2M49K33FZN4Gwbc/Pa00HbuLxeR0ls&#10;4x6oyhDt3bIbcb2BsBy2u4CdNXYbxs50eXB1PGkOcNgiAGPppTiVsng95g53mCWpjM1a0HQqjDak&#10;k9mfHDBdJAMotRapS7MkEpfGCDmOuWsrZ1w97ROF/aHGTTuLeKfnDaCU2b+Ql0S7pzvqHPJSlpQ5&#10;pOHLbWDwaq4zqCYb5U5+n5i7erCTkc0po6cel+j3lxC8bjjnU1jj6a6fC0tMXM2lqcTAlvAnpPcM&#10;U+PqKtuHg++C5bKnqfcEuHjjP5qfNIYRZB6LnODONaoRw2jbAjscxYzK5pp44/w1MJONTJybS4ua&#10;hrTbS+ovjiYNoyZwZB6Y1tmzNvebPjaWAhdNcUTioCBsYLvxF6A7I5ONtTEqeGALGTVXMTYTVKsY&#10;bWLda0ZeScjl7gNwKt9luYB3owZ7pba3KTyveSHNBwKq1Y47NG+vakFpOS6s1HJ8wJbF3jbdjx2F&#10;cJw4sucEAM/lrJaPnBAym9AfITSQeabRN549OPloybmiIVS1HSG7j3bWPkIVJnJx6/xFnsvrT2YE&#10;fcGr5I5pv5MHLgHqEtrnkutOnTSEmdNjbOch0Y9mjyKG4eXiZEzvHfg4159zNbcdPjgwzIOAmBHr&#10;ngVPl7dzATWVj4eNcL1tXcLXJP0Y9T3ESt6aAeh5gJkU1vMG0H4fTXXcv7pFM2wDPGY4x4zLPXEv&#10;wDPg4+WtOnjgZh4L/LVJl4xxkzrTybmqaZiUWlDpuk20d+8Dq8xao3bjZ5IE8NmOBsoZB/8AqLnn&#10;czNa2senGKUQ3luPJH/CUyl3A2znH1rSTjduOBPN5oNm5x8uC1pr1zlJxy+aQKaThtMm2MOpzVhs&#10;jZjbEPHHd5qvkrb6h9C3ATUVVZyskb0+Nb/MzvsjzGxid00Ju31Pc8tHnFy2q3K3F4h4FZJe47i/&#10;nF2ZUo9ASm0hzC5GNVt4z9mOGDjVqnGfgVVG3chbHwfSWphXWbgmakzGm9yCP3/i++tspuT3mwI4&#10;7RLequY5QzcuXIL3mrqiRuBtpcCD4S6fmxLYKrDLwrrSZu4oMkCAzy1u3uL9mE7wDQ1oTfMl/OvJ&#10;dW6sldQdP5VZSBjI8ICCDj8xQ6sIMLeytOHJ92H+LprINqYyBKCCDjIu0juU12i1mLN2lFpo+Xtt&#10;yUyYMxwExwHFjVckjxyFluwQZCKxs5W444z3I0nibZrqstR2QkOXkt2e4iUwcdlNs/lKY3GWDzdN&#10;VWaD7Y0Q8HmKuElzT67aIcrmgnIz/E6iJS9x/wCncQeXs3N3AFjk6ZCJThuRnYgMcWMi2nVN2+o9&#10;8hTb3C1b4M2S/bWb1RNCM2WAJ7aVsrbIs9rScOIGR47HMT8LhlMdX8RHk5uyVCkNpDgM19o4Lq6h&#10;nG1CSwMjh5kZBaa88ZgTvwdTmI8SoL0uyca9Oh8mxdZcdizivX7VJkLM9HL3pps+jj07ZSo8OsNw&#10;34PM0rS2CR0uyjpg8HWcFFcIqHPNn5GZAQWMnmca91QlTFHnBmLhx2q2P041Q+zyGvuYP7OrVOCb&#10;syPBB1EqLZ4xvo4+DdU6kTedRbA3Go+DBx2hEIuuqTbuXIzxrlH1a2Yu0ZrH3yCXaUvbkZjwdzmr&#10;+d/2gWrlSK/iPYeUfwkcJN5GMw9Y6TenxsCY4NS4mRzCyP30NmlYEC5wR9ReSOhZVitv4uI7rrIi&#10;h6sJG2cyl9BHxkXma43ZtMX2C6SAa9DpxVhI5SeOD8Neb88eENOn2A9te3fsmxmVjKkdYeZftGmq&#10;kqj1hIkwcvCWQgtrQqXp+yMF49z+RVulxtoHIIDAKSD4i2aaVJLmzbBADP017q5+1WeLwnbx11s3&#10;/wDkcrsQmNYnsvqS9LgRmAIa0j7QNrmCD+8X8O/tRxk/1i9iD+qOWZqmxEFk9A8K+kAjmuAiIgck&#10;MTBZXjvqafJb2Dpx2MuFfTd2OBVqdnIMhoEIHNSwD5Ce7ASY43h0Uw0yOZjjyKcqQ3yDRjfMA8i3&#10;4Tmrlx1sI2o+mDZg8FATBGpjd+MIweBZLWlQbg5BHGho64bG6+detwsA1qrDGfmUrbWbY/m+pgg4&#10;1ldQS+bPCZ/wxkVwpyXjckvR8CvbsY+NEJHTdw0tphyxNJWRmq3L6k3Mh4+XGtsqwhQtj4OmuVxy&#10;N72sdybqeWvR8YhTEnGZPabtmtMyEmRL1j6auzxm5ciVbk8vJAIGDTtrQm7gm7YPhLn5s1y2mpCh&#10;GekpveeT+Ir5I6DHbxxgTI5oODjRiaVhubbJxkUU2bKbtlqUpUB6gZkbOcn6aoc0b7/MQQdwd1aR&#10;LyDmueM5SI8Sm2xiYArMpq/vHU2mMzRmOCYypyHp8sap9cEJNSXo9O3dLb7636pJWJnuOC0Q10Sw&#10;GtN9bPT4NM2qW4ve+RnW488Y5zTXKOS6seYCHgMfP1LqDt2+NkCMx7cBCoxXknI5Id4bj8sSrbe5&#10;AQGPgIUWou0d2TkU946ccN3MdOHjju8oVu2uS2bfA5xx9PVXoQPdm1MeYG1cGuIRzBsZyfHwXdRc&#10;JyZNs6/+86fmZNao5Q64mD1yP3Fj5G5IMka0ioHg43Oi+uKn3MeeDU+ovSEHCENm3wE1uBWQlq3o&#10;3fiIlL2bZyM5r9u2pkvk5LZ8aeAB7cchGeCAHMQen5GScTazGrU8lfx+krtszkbaOY4zHt+WkP2h&#10;6dwuzegxs5LjD1OZ+wrhsvcOY5c+g+LduK7VJL3oZSeDo/ETOzOTjcjfYNSDlfnXF827uPOuwyft&#10;ZZJPkbeXB8RPN5G9nZMHLCrt2GOOxLYDi0+Yrg3bklT3HGcQ/LXi7rYStvu8R2lNrdz4Sk/Z/s1l&#10;jjALAMXTWA15R+CwZtaHc1bY1284bjM2wR6kBBXPyLjmvKsG8nW5hALTKuh/Zl1Vsiz3iLmypSts&#10;w0cncwEBe4/L41cJhI8bLBAdbkPZf2wMEbN8Ju6+Kg802Nz6W3zPDiJGP4uRe+JpPKzl2cTBzAPd&#10;rAtPmJmix7mQ8yN0yqZOBuWz08F+5Hd5aMSOoJKYe5vGJW/mW1l5rcVWW4vug2sNolRVII/NGyGL&#10;lrAWYyBcgjjXflaEkrynDsJPuo4LQuWuRZfQc2ePcEDEuNZfLKVLVtx6uA08ynd79oNI43n2mPUj&#10;XqV6sAL1Hghj47pFyXJ9hbJmy7SqGaibwD/sw+NdObJ6wHMhnZy1iVu1HpXFyX7WMNFm4qtmva4z&#10;f5AmdNPOhKoJJWzY7aZPshP7MJYzMKwm0ZNwlUqEOD4udaRUEjl0YwQQahhl1PAhpG45VrQA6S5H&#10;C5NUbFVx/wDidfk0tZKsYYbNJ5WAdGwLU6lpcf7QJ5OnM2fM3h8i7emkwG5Hjgu/EXK+3iXto3oI&#10;w8dq2trlLmDqch07Dns/D+y2GSyOTtt2OaP9NZvPG7aMmS6O2tml+7M22cFy4g7iTlfuT4AZ17ek&#10;8qcYy3buY8kCPEmhGbayZaEzk42ZNYGe0sZqwd57k4FQLOotj84bMGV41rGoc8nm8zHHBweWs9od&#10;ngGrVNJpjIAMGmsNye+VQjsCj2ZJrLpU2cnuXCiL+wtyeVhuBdwZ8dq2uY6HJMZk5YwNj27YuYNb&#10;xS9NtpU5vR6lzmL+V+ZplUp62f8AE92xna2/+QqkcOTSV8Y13B8RcuzRuNtfj5dvTuLqjao8wUw+&#10;gg6hVxy3lZAy4+M9wPlr1r9mSfsFhxfNrt2sDuHg4GT5zGDP0yKZszcDcz+VeO6qTMCOYB7sG6O5&#10;5ivmxtmQ0+AGxnIXUXd5/agSDnsZuy453I8IPgg4Fie0CYDDOjx/CEJbxNBigIDqLjnaJNCBmx44&#10;14TyxC6lu2eq5N3TKLJ24O3e5aqtSVRjlxwhVDHUG7OTmj6nLVVeTjeR/wAVegwsLunPuzW0U94T&#10;BMcEaJE+7PoPhKHNHDaMnl9IamSsl7+6XpCTzd3eK3R48E6lUH/mhL2ebtxBJnXirT5ME6Y/VXrE&#10;SsxvxgX8/ftmc5cuBX8PocXpHd8mOrvNg3yzfjg8pUmeTDAPHfQF5Ug+CA4tT9xPEHvgscHAvMEQ&#10;lM2z0f1naQ28wxjAYJ7lzmaXB8NHmdcbtfwA+GMaz15UA4PZmx7kAy2riUjcED85Bcwi2kYzpiJ0&#10;0G1hMJi5vmsW7lrl8aA0+89psm4Fapg4ZXMEeoj1PysZnuMIBLu4WaVVWc++Fa0vkrmDbdsfMWqS&#10;NwMLb8LqrK3EvKEYMGmiW8OYG2ODUgQ5Cm9s002qKrto2gbsyOFme4YfMXAc0I9gm1mAFwy0irJp&#10;jevjGPzHX8iyslaDgmxzQH+oRenYzGVJOEyeTtO2NgdaE7NsueMZV1OCb3hY4FxF6udQSly9fM+/&#10;du3C+BdvTC3BkCvHebMYr1g/8x6dyzMtiR7Ct1QTeZceCPgtLlGrBtm0lmscenHaKuuZmPG2P9LU&#10;XnZtEnlmXTWO/cg1FbyZCaxtYnmx/TJOUWbggXOODpqnzR5j4/NVkpv2xz7hFT6sbkZucHcur+iU&#10;H8+uO5fUvIOAU8x9S0up5hMLLnB3yLmn1K5PvjZ9Hf8AKXY1QUvgmII4P1F4VmsZbkJ7D2Ll91WP&#10;jmS1IQYSAx2ubqKq1ZRbaa2IzHyc1adtIk47eCDjIuP68qydQTrc2x9HlJ2MwzW/h5A7JzVL7iCy&#10;Tin2zAd4N1bxsvmFlke9+msTo+TkeEBA8Pc1Vv0n7JDfZsz6LfVItrmaFVj62e9xmXhZtsvb90mT&#10;BwylozuTAFjtFJ+Reftxs5evnkZ+kVz+3GuotqFeNoJTPMGpG40h+5jXHLhvZHNYO4MQkn9n6HVS&#10;GME85zd2OtZW5WMkcpmpoOoVEmZNzenvcYxctQ5oTcJKxDBwELdIgI3mPtV/GfmaQ/216oefFDmj&#10;y89fR+Yq3cLGM+Pp6aThxgIeNPAH/VwPGQqoIwaRxjH7nTTM0HpgUxwPkQIa8JjJgViScZb5ESG4&#10;UPd8aeGPAgCyDJjyLoTYWzH2sA0fT/nXOrca6u2Bycrx6ePuDXPcwfhHmzhfxcc9IJO8IYYGwf8A&#10;sgWvsGY+D+8WNUmz3Zzn4CLeJeQcHH1F/OGfwqlNPfcNNKrOGeCxB5ielkBN9spmqJ42lpLxj27Y&#10;kqQmA92O8c9QtzUXCu5TU3cYbPrPdrOYvWMdvXM+YhCDI3EufGcvemcsd5P1eWNadtk2gCfzp9Z6&#10;YuoueyVQRmQBo7unqL+r+TIXTYpC+n+Q8L5mmqZPew6K2Xy8cde4I+m1016Jt8nHxrgn1Y3DKdzo&#10;7+DUju8vv5F3y8gHA4u92Py14Xz+5UnNV+bwnovJ3F9g00PHeuGcx7WqNybjI/L/ADqn9lkctp45&#10;5cA2C6Wrhu2jm08gj09Utu6ub6gnjZhIaqg6zgomw/kX9EQtyBHrPLZtSshIOLZhncokTlplwMdx&#10;K4OP5F05yIzcHbOnpO3HANPDZ40Yk7fHYgg4yFXx20kEnddCPbNKMW1/pcv511zsrodzGyA8j09L&#10;TWYyPZnuchlUBuO0K4ulqfeEbNgNoOAa/njNZpTeo6c91wuMarp7AlNG7KTjvR6ltB6DZ4yHcmBn&#10;J00YcDHMntmDUt6quzcm4CPBB/E8C5eFk1N22HTuS3uLMxnA8D3HBpry79ZCpHM1qd8GPjHpL1WG&#10;MTx7ej5I+WvJfaARk8m08NfuRkdFtr0jkarq3/pOF5zt6X+4wd4TAM8CmSeVkZtr0fUTziX6f01M&#10;mmiyYwR9PmL2A8lEzZkgHn4yKyN2ZIG2OPgVbG4vDV2I8JG2AHuESxyADMCbyt+2Fy/G2fQQcZCr&#10;AZ4TGXBBpwD012x6rdH3pdv5uAhbf5FxXP8AmVY3FWMOm5Yh9TkKzoSVyMrNtgv24EBnjyY3M77I&#10;tUqieNmA8/AuV6gnnbcxAzCfRHzF4hy/mfWTbD0jJo6bbNImFx5LjwObVm0sfk+zOdPG28sz2/qr&#10;VHBG0bK9HpwD0hq1OKgcy2Qnc9wYrS66FNarbWRdEpvcOJ5pK/bd2f6ZlntUEI2JgjW/fY8k4Gd4&#10;bjccsi5pqiVvWZMDnzV6djHW7Z5/k0VbhntQD3mwj1PydsYefgQeZoxJ3BI8kAF1BzBv1HjwNjhY&#10;AWSzgeCYvoOZbW2bN7kZMHcWS1xL9zezXGDq8xOheeNf2jGZp7Y9swLQqwmH2YkoJa2PrkF7SlRc&#10;vbSdkedv+P8Asw/HGsmnbh5NXN6PqIc4iAEnHvOeNapS9tm5BHGg9P0mQ2TzF11Texce5bzGDpdR&#10;c9ms1Ejdw2sZjGt7ZgNaTztWxHAC3ANU9mNbxVFDkje4IOBUOYScbbJBxkRCmqq2x82E23cKqMZI&#10;x++Tlo9L6TeueMGRaRs/p8bwl6P6Q1v5GbZm2BBYuaq4vP8AOXRN6dfxGpjMNZuMMxYbP28EuCaw&#10;i+y+k9zqcGDj6iuM1nYwtrMHAiOxduSOf7zzPqLmuW8xLkO3PhNnJwlL7ZjPrUN7NR2eZ7KL+RcW&#10;t2eMmBd+bfJG5nFT4wguGJpKkyfYO5gbYzacC9fmcwRIyo9kg5J2GbJbtnIo2ZeCBWVvKyBZXjcB&#10;FuLOh2zYmsC3BdWe1prOcHcHpDGhOTVJbtkTsZUkpLPmAs6aZnsv55o9S4rJJ5X49OBEnEvGbP3B&#10;q7rjHMr1Gw8aD74SMmc6JTxxjJ7irY8hFpk5ZN3IjDOX4yIa3cXkeGTBkCgoNUkc4lzDgBcjWwfb&#10;B7GywB01j9H03jICMy06pJw2ZtsEFrmqF1VxWkZbzxzGXOC55a6E2f0P2l7S5/DWJ7L6f7ScgMbg&#10;Gu3qfI2COzBwWkntD0GhUvVjILYDMLHl8xHm84mL97uwdTprPabp9y/e2W2n5i3ilxy6QjsttR11&#10;CJO0ouORdrErmPbRwmAUcAy9TgWb/Ycjm/G5Pbg5Q9JdmbTJ4yj0Yz3IxrlepJ45M5wcv4itu+mf&#10;l5ktYSdszJuweAYuZxrnucM8Yzwd9dITghHNiCD9RAR0WPXjsKJ02oEwrTj9xTyQ6fxjXTk4pMYe&#10;hn+Kho5O2gFn/wDYkdaP6JJy7NJPZHj76mU3cjJggOtUqCXto78cYOWqSz9jHegtDWonsmW5JcJh&#10;PJs2HggPkRjZf2TA9O8mupu+pbWAzCpCOSZz3EZb1pucpOGDnOOYRDdPFREbXXG0DtV6fcAbuEaG&#10;7L5oPt4G8nuQLnuX7y5Jjj4EeJNN2yB40hydqsen6h6KEmgt59jYicOicu1wIDUDxzc9vPn8sSwH&#10;Z3tcc02yx2LhictDZpVkxmRDuTcZFmQky/M/5FvXG8S+oJSzJjMe4ulti7f7SOd5jtN2Q/NXItD7&#10;NyTKUncmOuhKXmklk7LdnL63AP4vGvk1A9Lq9w7e/wCJFD0xwe0GH02wlj9cesHWk7vhYMRStsTl&#10;+csxl9aSVyQEbbU0uWJTGdJ1FO3J9zlX07vAhMK3uf8A1x11pW3lNkcst5mU1dOHROZ4PlWDuNn7&#10;mNzosRLsyV7J6nuf1q+E3CPmWiwf5atQ3lMSEgOpH5hVtfhhRyuz9XebW95eMXXw9L/Ej0v2Jtpa&#10;O9GC3b81djPK039lgCe3Aq24l9MM2RzTua/EtiLHBH/DR+8CqT5eYzSeztlxudTqjuq4TCl7OjB0&#10;/KFkQGV1QN45xyq1Z5ba73IE9UDifRjwQHLqdTuLMmbvbLYTytzSV7mTOcQ7n7aqrd5vLn2YFy2p&#10;g6XJATG/PcWnSeTjZjyAFqLkcn9mNpO6Z68k702cyGuJOOAeO+XUW2OJfg41VZgRtHkg1I1xnWNO&#10;goA8jlYjZ4AZBq1EcMmAzmj4EyMY2DbB5axmePCGc4L+Qi5ibCbkm/pNPremSHpeTtJ7eMC4tOby&#10;+9/1FldL3I8geAavkdSbmP3FwvM3Vxm1xy2E76gYeSNtA2PofpLN3k47Nc2QgyD6i0JnOHLz5FQ6&#10;sl4zX8Z+WrOUrZO3IHzXbW2AakmjJ+yPvJ+lzF571pL2TB6ePmRq47T6x3Z6ALY+jzFlTiYdpExu&#10;X2Rf0HyZhZUJu5I2uI8x5gzSmbfzA3tDHfwAQ3tC8TBBqRok8I2jHkQ0dsPBwL0w4wPOGZLec6p5&#10;GeAnmRo92peGg5CEMTBAqEk4ibzBngTwxue+rhL5eT7tAC5GRaQ42dvWba8YFv4acgDnt4MkfyKG&#10;3b9xXx43LHxoC3Z6mRDwLUzl42w86u0jng7gAwMfqEJ4ENkcvbQfebvwxrsDZXsflLkYHhgcxcln&#10;8nEgq3DbxmMbJbthKm6X+0hMH3cIxe0kTNaVA2kLbs2W3RwcrS7i2aePHLMZ2DO0MP8AOZc6zCRu&#10;Yy3tXGTmLFTk1VHTuhFbp9njGczk5SfVUyqBjg+dIbcjbJHd00NmjchvkWX3Wh2kkyXzx6zZc8uM&#10;mkrXJ3D1zYgg/TGqoSm3MbkEBvxFv1Ny9szZYF5/zlUqiuP8Rs4y5pfKDHgGCAy1TfBrGWc4GzJg&#10;gS+1GNz768dmYaXc9iztUTVKVWbM3GPjg6ielcvbQX4/01QxzzAyvR8ZFT55Ukxcyk8DPnWtNdby&#10;Zhsg1u4RZKakz31gJpSgXoH8eo95dwReDAuJ5xWDZzrQAtxqk1BNHpnJ95OUkF1Dd4vDwL+sIMJs&#10;ZUdbDxbJvtaAXFQObmTTTI545bZ76ZmjcgSKkuHBI1p0mN2jTmdQOXPGdads3qTc5sCM3ATTXKJC&#10;ECPIrLTE0eRuQa6kmQdrb1EPed91wR7GTBBa0xLnucPB8EZ7lxbwRn2lTjE1+5GQW7E+dcrvGbnf&#10;cEYOWq8ZuRBzt0G9j3uhkVwpNnu0xBHGC4jzOVvY2WsAQ1ZJXIxtrF7UjJyxp9wUgeqJp0Y+BZWM&#10;Y48nmFWtVZKyNnNlzxj5iobOX4ye/dRcBrUvkePcYAg0W4tRXBnvva2T+ziRKTysjMYI/MQF5OGz&#10;ZycIdSMiyzcNUqwbaNkAMB/KUN5KxxjA2bAuaqobioCwcdrT5iJSutJtaA55cHT+RJ3lDXPUDdsk&#10;0GzmLFmzAXehi1CLorZ/L2waclUcAOYK4T51z23GSdvXxr9wxNK4tOo+XvZC2O2jfXLhU5+70/6S&#10;IME/rKbYIz6Iy6ioe0CT4CbyE9yBGHBN5mIGzbjIXUH/AKkYqSl3pnIGHM0rpLXBBAtpHeEoMBt4&#10;B4I+ppK4EeSWWtjwR6kdpAZ43Gwegsg+L41ntUTAkZABgu6nMQ6EDy+dntplMQQB1IPiJ6tHg4LD&#10;BsC4FnzPfjVk2X0O9jc3jdPlpmcUuPfThcvshC6iSkEDNHzwkkZAeWBEucu6qTtMqRtOJ0xjN02u&#10;ohtcTjkSph91GX88ap80lf8AXQG3cHauIoq3BJcJW3xkxm6ishCDg/8AVSebsEWD9NB5g3xqMjLJ&#10;2g2j6+fpqY8mg7YIIOAekRUmT0+9cuQBDdJc6YlpzjZnMeAwLcfxV8oG9EU/7QXh2UBmFyMh44zr&#10;QpXsvev3Oja/VVw/4Bz4w8cAGv095gx/zJF8VXnnyk51I8E2H5kapLx5eIuupx6s9TwDxwSq5H8I&#10;sCx+oNidTsyYI5U6x/n/AJU+EmI3tv4A6FxlbOYWSZFdqXmHfVJmlHzFgT2kBRx+WUWBTJW4cs/9&#10;5EOwzfLI3QjfrhLf00N3MhuNU8dUF+ESNQ5hUhOOPjUVMtY5OMSXzssn7CRGdnOsxb7TCNuPURJ5&#10;XAza3LjSLm+YP6JJcHjjAM+M6p8wmmDjVbJUA4+BVWYTRP7odEkuG+DjyRnyKYN42/TWes7hiK7M&#10;5WIw8idSI7YNmjxtBkVVI4xkyIlPJfgc5NRB27fBxq3oqiJ5apOPvx6i2Cm2baDPGBZXK3H/AFUe&#10;JMB/prMeZjknQkvnkubDBjteUgMwrwcd8MCw0jzGPJpoaOVkjz38i+U6/XEdEac4qAkZP8tDXE0J&#10;bxwdRB2bdlBzn34Y1ZO1JcEmAIBEX2+ofTUVVuzcmJnBcVwZ77Bf+Gl9rG0A8nAqqSqLxEXjjSBv&#10;O4qTMJoOAmDmQKqzCeED8irZJwQw8ffTklqUl8bvBxqY3Jj41j/2gc3MEa0iXzSyy3mM+dJpbaDk&#10;lkcEx8fGNPM92bDwQWtRY+8qBzGgJJ458/InOuIqTbJhOBwf5ipMwnm85IOBZ6OaYyfw1dpWzwNs&#10;anHUFVeXIyK4SeXj47+RVt4MpnOCBadScnxqhwkPM5e2CPkfFUzTg/6i1pwzZBbY2wM6ocwHj5IL&#10;caEusNryjPXkwcXD4/pIC3I5MXJ/DWkDpcjwmDufuLSJPs/GEeOP+6Q5yVFsLGdScit3BJOQEca2&#10;2k68IaxBGe5ARU+sKLeQOPb9OAnUVbldNuGDjGE9yBcDkuHH5KL6fjp6R3UJMqC073ltPyp8zx37&#10;ipNRspdAM+MAsY1W6cq8u5gig07emRVSoZ5Zc2b+TmLyLHYaXpM1Xfr953UzJqpNVl9Yjbt9I36i&#10;t7CpGcyHjg4xrml/JJi8ZbyHjHqaYkS2V1HemO7R6caryfKauBD5C/brw+3URCzLbULYdFkZ3skA&#10;PpqZID7q43coVYxOB3L0FrGjDyWMpjn5cfmLzNs7T4GcPu/z/lqegpheYse+zbJ/wcfTVQnGzO9e&#10;x6iJy+WuJc8xQHuQLQLnWg/EWVxTJMVulUnx4S3SEqT3I5yi42Z7s55Cu8mkbxnrRguQLd3MvGbP&#10;HqI82lzeMarl85uavc08RKeX1K7Zm8onIzDDBHxjU1w3uDNHBqKoVHKNzcY4OBOMKgsjBj1IPLSt&#10;YVng1Gvj4hd5bB0jhtATdjAUyqKPcsGV7mBtcxVyaPWxnAIwq4SisyOW3Zr7gIJdljcv08T0ONHi&#10;Ys1NjTGJPUO7FsxnyEV3cTZvG2wQWlSZ5RzcLw8MB7cH1FWiM3Icn4Vwq2U43GZBvpr110OfdNlR&#10;ttha4HrYJcEB7aqEe8S56B/ADJd1EFtubmsrUzbubePmLabguhX43+mZacnaa3BM280l94PUVWgt&#10;8Efm3FSAOSy5xebafmD7iOvJheJrA/SXJqwLPHWrXXwOn9Z29wJTB5gz/CWeuHhYHJ+Vg8xXFu9v&#10;EPB8K2gE4psjYe8h1IOoNdJgMl0zaHmNk0Wbiw9SbwZr4eWbqDVJqRvZmJ4I+DzO4jFFt+1Z0Bap&#10;XmzfGyxxnuRjXZpmqjSzFdCbJi2HMY3mMmAN3/AoZHFkmTzVW5g3csCeXbKmXk4vWMenGunOYuLh&#10;UEnbTgeA2p/rWDzSj5jTxN5ZnuBW/Et22McZ0ScDGa+GPjW1Cm1CXQrRUHNHLmXANHwKyWxaEd/8&#10;QSwGVzgkte7nftwLbKbnAzaMdrTTnOqEQtzbBtWS/tId6A+fzFxPUDMrZ6eA3mr0aeS/eW2iuUdq&#10;FJ8iOBELJqurE5PDNqsOb93GEvPXV2zOR9qsrzbjHzBrnVxIyXMC6E2DvCM3Jwx8BBJ/Mz/slgjl&#10;hP2usfrelN5ZfGtLlAjgkBN2j6a9Gqkk/cjtYCLhCpJURnOTwfFXNcmZpbdHrNPmDGVNjjs0o96w&#10;ZMZlADRIu0vVP2kSmTzYDl4C5Byvcz+JaFQezuUz6h2LaPTuC1FwjWNPzWhp8dhHwXfzrZxfMqZz&#10;ZETx3dBOZwrcb08hfw8R7IbTKXZM/wCu2HtEseeX0Y1z2zGJtNsmp0kz6u+1i9LjyR4feGzgWmMv&#10;jQGqJe9ZuTtu/wA35+8uE5sxbVNsX8J0/L+TsUDa8b43uNtwE5iekdLvZk2yJnd3MHOAUcfmK5Ut&#10;NxwkswXcY1w0vOvjxdrT4ToE41TG7hWSSMgSWXIM6JU/J3Mq1g6kF1X54cb4fv8AloCxf6eDvrn3&#10;8xy5Gmv+RppxiVkobchiY1yvtUptw2mwI4AcwvMXWg6gGEeCO0qHtEGOZNt5jALG3WxyZn5cbIbn&#10;w8RHn8YqTEAOz8j2VPQdNqRdjDITdgRm1Iyaq5pk9WSUzYEDa1gtag1tlGVAIwwQWLifzNn3SW+g&#10;yP6I7CwkqVtyAk8nkxt2Q8Cx+tKDbGbAMHT1dRb84l44yY+XGoe0hmONkA3f/wAC2cK51RFk0qOC&#10;dpmzObU9KQPLFwLjmEXPY5o2t2XPTXZm2ytP6h7Nj1IOVc+RcWvKfvDxr1vkxzWRdw8x5mq6vbLJ&#10;TZMZMHcJzFZG+i5s2LgRqh02Pcxnxq4bvg1grtjmDWp43G/ot9Z4x6i8/agb4HJ12xL95cyCeQR6&#10;dsS5LmjPATOsqFttkF2TMyBMN3IrezIN4obinyGzwaiu1P0+SDjVs16ViIUK03LZONswHz9YnTVx&#10;mBWRhnDHp3NUg1TpXs/euWV5sdMzCXz6WucDkBV5xkoapDrOo987tPVLV2PdMzf09uMxxwcC6Ipc&#10;hIBgjg/hqtyukyzLjAtzpvZuSNvZj041ynM3MKadFsebOGwrvoEun5gyc5I1dzvBRtrMYciys8ie&#10;ytzg5lxF3m8wNscC4ObH6humvA86FL61bhVZ5nyd9M7O9og5JPgRm1ILttUOcTC8XH3/ADFnswbv&#10;Zb7SHUgIvYOUoVStw8+zU3d2z2Mb15Ln8qOzmoBOGTwVoa8T9uFLlk8+fNu5d01v2z+uJqYYGEZy&#10;2SdNXDbhQ5KhlO+QA9qHy7XfgXaQk1N3DmHWt3DzHI3JGtOocZIFMk9FuXJDwWF05T/q9zptJe1Y&#10;wFGG1dW1k5sVStx5bjMNLZuLNm2F1QNnkc8ki60cPGRm2Tp8tcc0PTeBto/xUemFQOZboxntx2l/&#10;MfNnL7ZOVsjyD1XGZPpom4M1pWDaWzYBoOmVHpptIlLxsD+GuUdpEwcmsGvoPT00I8Hg7416bjOU&#10;9pDGfKcJN5mbvrNaqyTkjvuWfHzbfuIPs3cEjmN6DTjIrJJ5WWAgI7+7+YMvfRKYSdtJJsA0FrAS&#10;0XSXdzU/ZKzFhP8AtdhdiEctnPIR4kr3zPzI0phPJdcBHBqQKqzCeD/sxxYOmvK6GnoNyhTyjybt&#10;vIdPVWeuNZzrcfU/YR4c8ehIeC+mZg4G/HyLcY+YunhXK7hizam9srZJfqA11d6Tl8ybOQYNMJCo&#10;MSXjuY4NO2tIpd4SAeDmeYug63aMVKd4MVJTYwst5Ce5As93gcY7PLWzOG4nLLH3NVZK4l44OO6u&#10;YmzbDaTCMflbggZ9eXQkvmg3OTzFgMv/APk1g/D1FsAyamPmf77qizP+HCCPTRwQL3ID6itTeaDc&#10;2PhqnzAZN5Bg1ICK+dluW2fv/SXJTUm1CBvaBA54D/qIkzbjcjxxgUPschiHwIwNmSCxB3PhLLdT&#10;2zUQB9zwDycHTQ14zGYd6AGTlf8Acrs8b4ODTVPG3IwJn4FbDRWDwa3nD1nkj/3AjBJxvJMcf4it&#10;XYY3g8fwuWqfMGZGH4nMXQwpqm7fziKWqLVL3g7YPBaVbeSPeSHjbaauEjb+zY+Xc1Rj8CQxj33R&#10;4xpyZtTTa7qtwpMv1r4TcaslLk3Zzuxj8zqJ6cEbR54AW/MQG42MO95a1LrTMc+ppdqopsbnWDaX&#10;C23eR7mUBggyWl27K5wR42weX01im3+nyOZCd5B0y6ijgOauZpYZeaSqTEsPPyVkx3/GpjNvjIg9&#10;wjYp0Yl7yzng6i9CfoeYl8ZkGYYEel7ggR44OmqrL85Fahy/BnUFxbSXCRsyPC4+XHzRq4TDfWwz&#10;wR/hkQEbcbMcqcwdTmLVB6w/MgUU2abUKHslPbkvMr0HOGq24mg3nsznTjGJXCaSMcDnRuj1VmMw&#10;l9knPz+YkQt0JqXLGWdsLk4dIi5qr+QbnMcUHAt9eDIwICPmKHVkrG/lJ8fOGuuhPqORegwen5GS&#10;MgI+4RWSaSssExBe4E/Rc0Jc7Nj4CFWjzB5vMuO2MDWb8sitfMIkJKftEpdtAQEbYGQghLHxsyRu&#10;cEC2ZnMN8yG8pVskvszHIhLygrbeTkgIrtMG70LbJwEVqnDMfZwI7GdBxzS82sm6fLUV9o6gobOa&#10;EZkz8fTWqfaRtNWWODTdDQd5IxxtscGpcQEdPuQkPGHgTnVNEbqzWtnbwfbQI4D24PiLopvS+89q&#10;ydyDPdutnK4bl5HLZzjg4F1FTe0BzA9A5j1NK2T31E5xYnsmS1RLxsHJwxg6qp8wnhIODproTaZK&#10;yT5keatgFHH1BrlF7zE/ukgYuDcjx98ZVDZ8zAmWY+fAjEvZkjzpoJNm2Xy9k8G+gNxjVqeU+QJM&#10;fc8tc9s6kJLSXoFfJHtMJ31xkyFLtsX8B0yJsSqthqjN45gJg34vw1cCSedBJeD7RATpk4EBoucM&#10;njnkLbG84GEYINL6aimZN0Y1EwlMOe5xs/lM7sYP6vek/wDxaONYPVmzuayR7ZeMbcf867knBGRm&#10;2A1pv5Y1kE02n9lXwxvhPGv/ACzkV+BbWF5s1bts09My8njEqMSqS6zbU5BYtxjFc/OtUebVG04Z&#10;AlU11NLTc99H3r+h9oOtA+7Le2uWUuiskrjZm9lvGxLgtXbnGrnoizXI8dN0xUTWq7ZMlc8ewewX&#10;7kC0iVkJG2OGM+Tp+NYPRbwcbmy84x8tdCDGOPPAsTNYypo/rXFVmkvJGTBHybqu2zepHtNvdbkk&#10;0hpDGNzksXICK1Dk4nkuO2sW4xi01lutqrYaeMttsOzG803mXA11g84l5Gz3HGe3AsxoPaQ5Ztjy&#10;p/xt+WjEvqAcyGeOM/L5fjjXMwsZKjNkWHaOyapKo5vErmDmNsCMN3B++takc8sjz6iwek60ZcEY&#10;LaJErhlcBrlH+EvPuYOX5bW7cc67GZNKlHVDeYDX27JBHAufpftEZQD5/wCqjEwrxkZljgPkGvMc&#10;nyZmpLbGG+rPRF+BZHDJlGQ97gIuG/WQo8ctesXjYGQnMW5uK9bwX9dYZtZnnaTIEF+5BdXoPIsL&#10;M4mfHs7ZzPM02LOgSF/McruGZDdDOt42Z0PJXgwGN+msZZvMBMEaMStw9ZkvBOUca/pualsmLWuR&#10;6J49jHKhNs6f0juRvS7KDoCwfVWS1hTbbj0vh99Zuzqxzwb8XldJKX1wQwrMYCkuaS5nC8vz4zbL&#10;/SOgyfMESSqvpyh1AzIzJopmRzjeZiC8DPd6q0jsMj+XHjgBnH5qrdPytlGTBHaGa6u6d2Ti0947&#10;wl84JHKQR9+0synlQPYyvgwK07M2b14yyHyDR6YUXecgvHtwL+XclhoEHIPsPdUulSYsesyuVuHJ&#10;rEEd3GNB6smhGzY4YAW4F1EOh5czbAggWe1g4kLAeAwBEWphebIHVIjrIsnhWqiWMkHE84lbkJAR&#10;ueoqHOLlzB31qk4edpOcnAPprMZhL3LZ7j7i/o+F2jx6b3RU3RZJqQ97p6ltdUbO6TZBH9x+n86A&#10;s5o2DLgBsW9LpK7U/MG3sMATrhJuTl27fwnWphKUouDgg4GT6CM/M5a8/aweY5ieA36i7enDfc2V&#10;4wLlzlkXE9Wbs/mWODTWzhXNZ3Dns0mozeaNyQcCmS9np440YIz7nMtqGzI5ufhLqTEFuY7mdIlP&#10;99sfl9NMzSVuQ2HIT5EH7Uc3MaBZdhzTHom41sFDzQcF9sbUgIJc6zB4SAgI41pEjmF5ljU7k7RY&#10;l28bNVDNtcwNgCwWuYq3VGzsf2YBPt+Fj8tUntQpnoI4/NVqqCcEmUhYy2xbtlLcQi5SqxE3dac9&#10;uCEco9J5fvjY7Zzxj5aslP0+UxAYAdW0tzkdDNt5wRg5fTXP8zczKxp0OF5f6kqtAUm54++uqKXp&#10;ZlA5xxgtoPLKXGwcY4OTa01oLcdmx41/OXMHNkqS2xbz2HC4ZSlbhm+0iTDj0e4sBl9D7znsZF0L&#10;XbQheTdWMt3blgQ+hy10/LOZlU6enIMXMwlXFC+wZIHJ4NIltHibLxRjBHBx9RHhzxtzrH1FapfW&#10;Dbdl3CcnLOYpiGMzCkxtvw0Spen702YwQaeqj08IN5fsp7ZuQm+4+4PSIuhRNc1RHSq07Al7fT8z&#10;SupEcEgJgQGV1IQL0EHcV2qR4y3LGHjXFOhbp3SJu0Q3E8wNurgQ2X1peKDB5vSVJbzDTOGPyrhF&#10;ldHuHIZ1Zj/tHLVyOX1M7hmOzTlNjnbw6g3llg/iKty+oHLZzZMe5ATlp6Tt95bZD5xiUwlNkjz2&#10;LiEQonbOg3e4Y/UEwszE+DTgGnpHbc/iczVUOvG5G1R4O5ummP8AmQ3Z2TBNsZj7vATSW16sV0m2&#10;cW6b9rrOlqXo8kEuwX+YocwtsB6yuzeoBthnx9QV1ci1ptA7SmIIAnyD5Y158mE2dKrYdo7JqjJ2&#10;zVJhUg5PMQBNyHAtT3I+6ue9slYEnDLc79yBvy1mNWVIQz3AY5cfl+/4lcKD2duZw5A8mR7cBOmu&#10;6xnL6o24w5hL25JtfymJs6be270emrgNuSB7jjBzBai66cbL2wSY4D3FW6gocUftPlitLp/WSTTm&#10;8pVK2zmkcw08nB1FfNn88cs3v1C/kWYzxnuD08EHBdVwou5A5x2OWXmK126o84hbcqOd7SNxjc3r&#10;6PVI33lsfADOs9pcfs1n8Vac3mA422fgXnDk1HviXbJg+5jbE3M2nH0yIC4IQLkEcHTVwqiXkM5B&#10;HBxj0kSby8b9lg741l5PtWGXC3G1lbbtxPxg3lYV6x9Lt4KcZOYOMZba6NlcjLzu4MqzP1mBjDSt&#10;6DJqjXkWOybtOZcfwf1DTzUL/pU+z8h5rytmQzkGDjQ2aDewEwQdMuopjd4SAm8weatUZy8f9auY&#10;wZyCujX9mJ7J/MjzK5W4cwOUeeZyAjgTOnGI4YOPppEeezASZw6CellHzBy5kMqggBk3VGG5HO83&#10;owZOUNDdg807Vphjj4xitLcpXIxxkOEy/mKbVGyEhdB/REJPUxI7ACzcOd2wR9RTSSggm5sGmtFJ&#10;QOOAEQXvL6ZEDeDIEflrznnHDS1NvX73AdbjHq7ZzJ9myxl9wZVs1Ntm25YDIwCVjuZ+BAXLQonN&#10;n9QijunTqa0fCJpVGIUwl5bmCA+RDW7ckbnBH+IrgRneIfqJDk+DjXcJzKoMXfMx0K1u2ZjOHFkn&#10;mXFVZgTdh+WtVq+RuIxgMEP1FjM39BIHAQwBuQKSFnlSm2LIZsNq+4a/K5gQ2SDjtaaJN25IBnx+&#10;aqrJyYEYcTDTwQXVouhKk9wVdUWqpLe7e0guXOosHqyTjbDA8bcDcv7ka2DthsZlZedRVvfGQXO7&#10;R6jVwK2NdDyzC9W7a/hMvMu6k459ZwY3MpkccHHq3FyLUGy+Yy2UsZkbgcctdjeshLyNpSxwA0bp&#10;dRY+ScDmtBbhGC4ZuXT+Re+cmOrgHjHNv4o57kZCXMC60oOsJdHLgM3LEV7l7ysBp9m2ZjvRguQE&#10;VkmlWSmCXAbNmOsQvMKugd9MxE7ZuWzNuy+1YAwHuQXemvQ5vuxmwI4ALzf2DvBsKjwOT53HLXod&#10;csssYf1F/Pv7TYXUy6z2/kZ1UQPPB4CAj5cA+Ys92iM9/ZPmcHUF+4k4qgjkePuD6amPCEmTZiax&#10;ct9NecI+wtsOnmu6k83x7PydrbtAAuC6lPKX3aY+XbEutRiHBUR20docY9RGKto6XTGwYNrHyyL0&#10;/wD+mLqtqFv0+I83dyymrbPNhuzvTE+DgSeM8A9FdLPNk7lsR9g1I9X8iocrp8QXJ2Dm0OMnLu8C&#10;9NhZOLJVYs5F2MaruGPjcOYx+4qrOB+0g0F043kcuZvbJjiwWlW6gpeUmcgggfCJcWmhyrRLkmby&#10;PI5B4EppL8c6PB5a2BvSbJnYgjfCx9NU+oKf3Mj418RPpq1LkkTkjLcg45KeCPjGs9GTGQAY1sFN&#10;7s8lOA1rUVbqCjyS1tejtaiEpSDnF82dzAjl6xgscsumtCmE8ZS2qzxxn0d6FcH7iz3Z233Byxfx&#10;8lWR44kM7m01jcvt3ucv31mf48sf+F0NO9Y2n5DBLmLmTzUTgLgXLEXgXPbeX7tuLmDTjIJGCM3r&#10;YYDRsS2Sady1kTLx4Ry5Bj80VtabrVq3CNPeO3mcnbP6cYwQakdpUOXy+zfbd8fL+SNXYc4bBlwI&#10;P/K8sSz2YVANs5AaDU8xeFQoTW3nqkx6V9OWSVkGElmPjGtCI4EZtz891Ya8nBAjvWLcZNUaqv8A&#10;xMI2JrAtwLn3cpt6qxYes60nY0vl43Lbn51VagmDYLY7b8Ig/AqTTe0RsbgOmaomA4xnjg1LiPUz&#10;WNrYW+uqlbZm8jcNmE+fBj4CctXxwQkF9nH5SxOTy8hqwwR3cHNWqN3G8k3nmRk1bi6fJ4bpunZ+&#10;YzIWTs2w8zebtwf7wIxu4ze0+X++hvZ47mO/kIrJI2dmXHx/ppCS4TeaDZuQNuXc5askwcDgbfUW&#10;VzhwNm9B4x8wngVk3gjkZ44NS2hyUliXBIjyyTHH1OWniXI2T4NjIgO+Ej9mjBb0lW55UA5aI7bV&#10;HGRWo3dsS51Rj84pMbYdmO7zeYslqiV3tGA/L6i6cpMhJ9MdzNqRqG4ouXR34A84hba7RE2ttbDk&#10;XQrFWLOLSOCQDwR9PSTMr1nPlx/yLcq42b7gQEfMjJ01m/2fIEgOVqLtITrFWLOSmwqjWhyMUyZM&#10;YAg6SGkZklrkEcH6auA6oJLZCdtAC5GRYnMJoTgj40nuhdUd7bO9oDI2iZ8IdvzVpxN2f344z5B8&#10;teWtL1Buzk+8nyf41uWy/aQ53l8G/cgJqLzHM8v9NuLO6xnM1u2w3iaU+Mzk5g3VSZgMkZH0AXxR&#10;7v0/GnnFcTE2QPByyKG3HgIfH5SE9ke51oYkc4IZyCCO6S2LmKyDGQw8YeO7qEVDl7ey5PH3PLVk&#10;3zGQEYeO1+dZc2H9McmaaRK6kIZzu0YLkaJTSi92vmgYiHGTqEKqHI5hu02AYILislYPJtMrEDnT&#10;gXQ4XaIsm4Ayuk8GtGcRPxe+iTyk5LOLEBj27nlFQdxTbZs2PHGC5c8pEpXQbKAgHl8o16Cj/XOL&#10;eY/tAp+XSpseAL64sTk7f+tgQX+raW2bQCS6DJv2cbrUVPoeTtoy474ibwXTGvj+0Ce8dpbJ6fEF&#10;lej/ALRqEGtamkrZPx4DcCzeRysjZtegOLBa0xi8amPJrZHrHX8Yc1oz/rV7ESHeh/A/pXGdL0iD&#10;nvaps7lLYeMIFyiRm5CTJdXXe0CoRhyX7kZBai50Ju1u8EGQZf317ryBNyrYv2v3zyvmxMXq/s4z&#10;T8nIYj6C/buLMa8b7zMcEH9nXS1cM2Uql16/rOBXdJZXI5feG+cx85wJenOm1HCdFa4D9oXrAYNS&#10;DSWkU/IyQXzcu2sxbyscZARwdPT/AG1tmy/fZrMXwYAXAj1SeBQuTaaiS1M2bmZOTtm2pctXCLVJ&#10;fOJdJ88y0wjFbHcV2l7ilKbGeO/bjJ5q512qVgSfOQBgB7L01mdGpm2st62r+80icbfJdGTdmGpH&#10;5iZk7dsa/H3x9RYDRdNjjevuVjGt4ZzTAyB8TS/YXPczbSts1OX91u4DZo41MZgXI+msTqR4TtHB&#10;H1Crrpu3bPCYI+mqrUFJynXjMDOPUXP8v8zbtbDZyeGsVYc91I3xzZiEN3B8LuYEYeU/22PkZ2+k&#10;PxowzZjC5PH3+naWzS9m23bPztLU99d3k8pV2zmMZjLO4YzL9l82jbY74vK1Fp1P0m2jyGtY0YnD&#10;zcx5NRU+XzghnODzOouedk3MOnTCiKLJWDOYs5Cdyz1ILumMqre5jjbY3LEQ4+pbVJqyeTF5JT/D&#10;Ly/8Shy/aA9gZSo3mF1B2l0OMtOZyblWm2ScjZsNjGbjRiYEG5bax7kHxENp9nOn7YBrFyAguX7i&#10;0Kn6fZQSU7ZyC2EhfZiF41b6s3dwR1u1tmAzTdgsprBHp3BadpEpXKxwbjBftwOBdVPbWKX7Hzs7&#10;tn4vjTMrbvZkSR49OPqE7i6CmpJzz+6bxJybs2AFsDWGLmeNDRy/tJzZg4G6qs0nBAtgBCcXN5nj&#10;Tzhx3w6lwWpaXJXfTOh3it7UKoZdnHDYzkKLUH3I4EzsvnDJ4QEcZ7cfllQfaxK20tlwDOdOC6Iq&#10;pOx9w2uYIOAn8idNT9ksHwnfaqzrpxs/ksy9vDaxk5ascoowWhorLCOOxM8B8i1SR15Ld2BePbXi&#10;+ZdK/wBXhPR4Tlf7y6v5RZsRh6aHDGODPHxouzrOWuRnhv8ALQKYTRlGO9f5ixX7pZHmnPe1Sn2T&#10;9yBzHpxrPZWMcDY8Fj8Ra1VjhsYmQ+dVVvLyW8nAPVXTwuYGqVWwwJmMsbYco/aQjZy+CEGS6XTW&#10;5UG3IEoDGBbjIqS3l7aOdHgg+oNbw3b2bEdhamf5g2q1mXjMZ5hVdqknGaS3jH5eqg+ytmU0uvQc&#10;lbZMJe2mspfNo+Amks92R22cpfSGP2c7d1zFFy/NVksfPhs+Mdk09NKjyC4M3l5zk4FZY8g8+oqE&#10;4Z4HN6DgJ/Oru3BjHjjzr+f8xD6ZunAd1CfaoDkaeBQpoOzKX0cflEVlI3skVOqiYY5c+g5ektTl&#10;Xdnx/wC4iyW0qQcit6g3lzgg09XqolOHhNeCxk5SDyeTkjJvPmF1PcUyeD1Dwcxf3dCP5+eDWduN&#10;tjsZxoaRmONseP8AT99WQgyaFnTQGeDwNsBunzFDlO0OhGDknFl6fBprpbZ+NlHKX0d/Pa/wLml5&#10;Lxbze5fw0eqCsCSeXbs2PnIszM4zqVR1rPsKbU2xgHlbMs7mNnmRrvbZ/JyMJcBsE+QfUXIuwOT7&#10;4Q7k2pbXYMvuBcnggNkIUf515/8AtEzLYyunWdbyzC8xhaZozHocokY1W5ozvD+4lwdNWAbjUwR9&#10;9J477n4Y14mnOyrdLPfOzdDUYLUEvwE8u2gTKXkuY4P01qk9EN23xxg5aqB2HPjg4+YutRkbF+Bz&#10;LsZu2BgDgcZMHf5ZBqU4eDgsfSVFu2bOtbSukK3wKbWDprrp7fYO64u0snuMgI4zZFKmjjA5xwan&#10;xBrJ/S4K2/E1Edbvd4sB5dzUTdcZXxWcH3B1tm2WOYPLzbB3FZGeiPH8K6qU0aOYMkfARWl4SyyB&#10;H37S/T9xVYI2twfgGTec5+X/AI1e5O3ssj3uDprH280IbPB5XMTzxw9CMEEZyk3hdPhsY2qsHTai&#10;t15L2RpieMP1fkT1N1x2boudM3me4obiTve0cHMj5hEBqSm3sbY5o16AlFqq2HMuc22xZfKorwm7&#10;MWzY+S0uaZePeXr7Hp3CoxTbj207Yx89q2NPDZjCQ8cHAMv7i2sKmq9ZlzHWg1xJyOXoNe35iJDk&#10;+Ah8GnAj2nrxx6cZOorVT8rHu143U6iMnNqHwkWGMkbjgyeYVWpuzxjBBYtqG4lY95OaMBcHMGjA&#10;xjjvrmH5OwtpqKHMJfeegg75NNeikreMpPKWLM2pb0ra4zpeTjmtRyMP+8i9ApHSbIwwOY+osXMv&#10;sVHOgwyO/WMjmg2bIFnqLE6op+YvyHgMco10JNJH/V2sD6azGqJgNmy8wxOWkQptRqTYX1CGzk+5&#10;yViGDp6umsfeSty5Jj1RwXVrUvqxtOxbtfEOMlpWqaDlLAgMZ85BaaS6bu7nxkNCajJWbNyEdmC7&#10;j5eqrJTbiYsHuc5dNadK5W2jsOY0zPKbJcvQaaLUlyYXmG2S942jlwDRnEMxBIC3mDaCxgWMuJ45&#10;jIxggOWz1FZB7zHoh6i4XmZDWKrX8R1uMmmnDmmp/vgSdzSzY6iqrdxZbYIwW41SZpUBI+Pp9Nef&#10;fum2T3Hmy7JpWaQeeCGI8ffUOVuHLkh1no3BDDz6dtapR47LY+PjXoPKWMVG2zmczNs3BTRxZHk0&#10;1Ml7MYR50NqRvvhAIO332BzgjVnNiVVbYnCub5gYeTAkd8MCebsyRjPH5aDk3YI850ebkHA2wLx2&#10;ndOgBpCYMiTiTknGSDTtl1FQ3kwJdwX1p1PkGFlg8y0vd+TO6g5LJutIcwGQI8EYOWJZiO6G/wDE&#10;W8TQg3I8n+41j+mEh4I+Ai6bnP8AAPMXF90Myi5xx8Csm8Dg/EVVbuxwKW0JjH1V/Iz06s18fDwP&#10;R4TqwxqGKCNWQbccDI6Unb4LGNEppb3Y+Dyl2+GTWmsHHHM4IRm5OaDU1Vp0nqByZkCPSxrH5x99&#10;fQQcAyq7UWTGy/FXp3MCfshwuMd9rNJEMsY70adlcrxkvKZK7cHGpgxEunwdNeDTHVtfoegILe8J&#10;gZAxrmCuPR2rPQN4AZBroMvtPH00Cl0iZt3N6PjVGJz3Ta68bNPHj8Amwup2yPI6fsjsq+DYYODg&#10;UttY7qe9MfhXKvyTmO9M0kqr09AiPGbYLY8ceogLdnp/UVqJGOAah27w8nAuzwvMFiq/mJHJKe8c&#10;WeDgVPqgZDDxx9NXaeSvS/hoO8bj3az3FtQkVS+oMubb2yhkcYx/TEqHUBMbYAYOMnmq4M5W5M5P&#10;BAtBYbN23HGtRufi4l3vmWnGtkHJjyixGJgsfTWGvKbeypyeCPTt+avTKYUg2FngXPe0ikyPL8Ye&#10;cvW+WeeVSTn8zyzWY/NHA5PKWLmDUAQWp86JVJWBOxQBgtDgtft51Q5oS8y3Ax7dvzVpzOoJDHKd&#10;wcsROIN1tjJ8Ze6QnWbh5I5FRz24p8dvW1Ll23766oo/Z/Tknos7xyDWcNS6nv8AhQGT7LxwSk81&#10;MDO3Fp3USp/aRLpkMDY2m1b8wheBXOdX2yPtBj1Q6PcvCzWPVHGO0u0qgZilQ9Y688aP2oOZDPnx&#10;pbp7x0+4t+qSvJ1O2R44/KXjvOcL/qFny8R6dy/N+yVrLgSqMZMEGosxrypCtiY4wKq7vMYLGABc&#10;fLRieS8hhawCkWXhekU3cHOdLaoD/aBy/bHCEGT4i5pnkrLvp47C7YkdJ422QHMXPe0iRkbPbIdO&#10;3qktfze4vVcK9VtazkcyltW4VWV6OdzpwKYRwNyTIfIgPszknPuQKYRwOAeBsDlrpjz81pnVm7Mr&#10;MB8l20urqTpu9uMcfHaXnuOYEcuQQQMbfxF6WUnrbjZ/5US8f/aBDrPYeRZrWdwuvZ7ZtnjURxNx&#10;CyB40HmnaIiHx6aA0u4stsZj8vzV466E3uHrVxahy9w5vRGQd5KxQE8uNW6Cbs2jfHGfMq4RmSb3&#10;jB4ElKFMaO0kEQbwcY8EGomRzDHk76IyehLOtGr0OStmkF2znT3YVQjWRpocwbSJOSMYI7HVWVkZ&#10;8hzy4B/kXWlSSffxng5mkuV5g43x7u0Gm1bruuWX/ZKzk8ympth0JScwE2bAjgV2cTwSweXk9mB4&#10;+miTMjm5jjWW7GWtNRGT2i7TQY3n4ipJKXHGTH3BqyDcDMU8fLQGcVo214AnuW1bCS0HOUEtzG24&#10;0nkws8njIqeOaOX+eP8AhqYQd4aTk9othbo9J5eRyTHy09NJGO3n1IE9L5gSAm7IlMOvgXL9a601&#10;OiVUTJGQcHBpwLSBuBwCxrPZezJAPPa+IjBCENYwHyIot3A7QzUDwcDhjHzIxluW1zTtEnjl5On0&#10;F8RIyamkrVtcmAwlAzj9njcC+8rGdnbjfM8GpHvRRfsL3zktNWPjniPObrMgU+cEwDfRm41j8vle&#10;8y45oOPel1FtUbyWWtjhgPntWiDXPcjHqbtfyLrnO2jkKDpBxOCGovBHx2tNcNzAZA34OZANb9WE&#10;0JKpCdtfzrl1vMHsYzwRrE5ZxlV7PzcZbzBNt6dYNb2usq28cEuYIOBXB4z9m/y0Bl7cdzP5q605&#10;hxdqbpt7oRm4CLeKkkbJnLgYD5+XbGqHMJgLs4EDY9yMfLVbcTybObGM6o3hZW5g4wfpJU/OCmes&#10;Qh09VaEOm3O7HjMC5cVVo+Rkcz5juwC81I7popSdmTh5eZYIDlJBaVk2Zk7Klx3MenHzbaGzQY6b&#10;lOMwPaSaQ/AlR7Mk1lOfnELdXF5mrpTp4PdNgoOYdpDO5j4yFVqrhuONsDBwDWV0eTcPZo/qrTpo&#10;zcv21mPTuLx3M/8AtD9J3cLdiVgEdSDNLscHTFaXHM0b7nNj7sDeIyFurVHm+tt+bB5yz2VyOdMy&#10;Y4D7vHd1CeNeg8jQumvOFz7mt2zcqDmFkgHM1uj+moe2SvJLAywMzlIZZ68eT6Ah44zicIDNBuX4&#10;7zk4hmtXRr0JELdsOSMlovdgufaePzF0Js3lcuePQQGAIkF3llzwLARtyRkxxguf410hsvcS5hMW&#10;Mb98IcHNH8657nNLWqfWdBgHKU2xh0VUmwemH8u3kP8AV8Y+o2LgXAdQbYPsq9OzYWiQDLa3kgs6&#10;7eqypCG1oDlwELuzYa8l68Z7tOnwY9S2Uq5nkybZfEZ73onQc2bio7F+6b88rCWzgeML4RDEFy3K&#10;6K2DvCS3foH5+Zy7RV5jktwEXQmw+i5jVT08AZru9sVxdBzZCU3FPWyR6KjnuWHNXLj1+9xHpM4r&#10;BtA5AHlwKZtA2gMnIgQB/T8a5dcbP9oMqzhtTCDm3P8A3Ktt9oDlmTdpwxK3+Ha/1Lz7Gcsq7i32&#10;noM3Jy1dyP6JqlQTDc2V4IM/MXK9cTR7NXJzfiroSeTiXTJlebPvw1jLcmMZ4/i2rnjXT8swlKbZ&#10;0/vHMZl1m2szHd92GC8DmIlJ64ZS3gukjQesJw5tgDpaaocnbjj4zr06m04VxdnlaEM5O5jALylk&#10;s0mG8ucca2CeUmRm2xx6n4udYyNvvL0AVakQ46Q2dkZQS7GbjQeeOG0BDxq1Sem2zZsDBqLPasbk&#10;jJg7l3TUTy5B2NsPJgZZ+ouit45/8RYPsTlY2cuBr3I+n+2tmG3wD99fxtzM7/rUg9nwqW9JHKrt&#10;gIPsEGvzCrmmYZ2TGCDgu6i3jbAQfZLEMfmrmmoB4G2CA/LX9HcgI/6VHOG5m/Fhh44bTibADGC2&#10;Fu1/OrJsnZ//AD144OAfTWMuMlg0By41qmwshIKjPH8LTWpzZarFSP7CDC/i452kRwWMmOAC899q&#10;k8vTp9B8Vd7bxZv/ABLg7i8wakcENNn3U1V5j+zJO8+w7Xmx21HCVwblseDVwDVbeczB/DQeYPCM&#10;+SiUjce04HK9ipPPnOBs00SAUxu8IEeDl3EqwzkBgAgLi5bWoZRMkf8A8lmOPU1V35J3hAsgYz3L&#10;gl5+yPI5BH312xL5wI0uwR6cA15h+0DGdTQdfyy6u8VQVASAgMFrH8JWSm6gezJsAMZ7YfL8az0k&#10;nIYmPSJB0xiVkk8vJA5xxgyWlxboSlK2zp0W2mnWxth44ODpo8OYfn6ip5HmmCCPg+GoY3BIyY4+&#10;mue6Kw2iyVQzskvd/qKybO6gx5O/0yKkvHm8tsHfGiVL27mP9O2n01RCK7eOot4bGGeBVVwMbb5E&#10;zLyDc5/hKHPCWWR44AKzl91jo5pzX7RyWSmxzV7eNqXClIqrXlBsmbnGzY/hreJGMcbkEcYM6re1&#10;R45Z2Atgczlr2mE7ePOHJ2Sh7F5W5bVGeOPT9l1LS9CJe4I5bAxrhuh2blnMZVeP940rYl35Ixjg&#10;GDGvN+eqrbDs+TO0Q5pLyGlz4N+3paa8zdqkvI2bTyA3TXqySDnLy+9Yxm53meQQA6uoo/2Zuslv&#10;WafPCvGLYcN02RzG5AGBEtpA7L3AiWz8gwzbHY3i2odeTAUyencx6a/oFB4MehHqHjvMp58Mol3t&#10;OGePofiLgP1B3A92qODv6S9Ghgx34+4vBM1MqyE9Z7pyyn7BHYYbVH30EEfGuCdojhlHUeAJ8g7o&#10;l3JUBCGmJ4IF547SHBIKjfQQAL8RbPJjrJZmc57Sit9sPYNa/wDd/LWzUvUBZVITxxnzkXN5G5IC&#10;Z+AavkrGN+MEBjlH9Jd3moVqv0nn2MdU4tTeVkeSU7k3A4KK3cVPqhnZkL5zpYyOrS3jaIMctpRj&#10;A283+Rc0ziabtKZGFzqXHRXJBqLCv2h2a2ih1RK+zW0q3k9yO1dt+BZ7OBkC2BH5hVfKsmBJ3OgB&#10;j4CahEBrwg99A2DwNxLp0O+oc+8zEjfTPGpm+aYAwdNApgRzGTB3CIu80SACrfASMjcY8iHD5qlj&#10;H3FD4CJ6SdxM6mdLqJkhE8NugCyU+PGRejXq/wBHiciyAtrzxp8eAmNesXq10+9+yh38fAQumuF5&#10;zc1ajteUk2tNg7Pehv4D3IOUkMk2CPI+R6XjIYZ4I0BcXGYzwQLx1zmyXHqnRVJOdagHU9Qz7cwn&#10;F0ltjfY/U5mQIHNVcsXSVkoOjyQe2PLV67prSJozcwMj4D8sS035PdQtfoCEYzasYeYNQUe97RPA&#10;5muf86qs02ftjNscc1Lj/wBC1qrBuWz0+DjIJDagk5IGQG0ACkjcCXuqHVKPJXJ3jLJFMHtH7jMp&#10;PNLbka65pT1mKigGBzOJVcg8wffVP2N7Bxzh6Az8GQZeovQKcUnLo2wG24i3VuLTHaXjHM78LJn/&#10;AGiPa/6h3WFxkpSrL6jypqSqHsycvnhji1ClJbXNO0ypGzkbFs24+aRd+bUNjbKMZ42YN36i896o&#10;2fuWExPBHdXrWFdEYrbOLzWMlqaYm8HjUxuPTRiYSsjbjQ1uPxroTkXIJjMg7h8avGzVkNzUUrDH&#10;1HQ1nZPcXQ3q0yDtKt5JB8W5+RYfM83SNjJ7Nfoa6mnhk2So6/1nrwzGOZWMZ7kA1cLbILY8cGpG&#10;og5YOAmPlxqFbJG9AGDpr/PeHk221r+E/rCnaLhL244B/UScM95yJakA8+mlK5heJggWzjJrlN3B&#10;D+0Z7tI3aQ0xPJrHpwNxfv8ACvGdxNGxp1eNwL2j9Ygbb/htVUEflD/PjXgpNLlw8a/qr9mVTYr2&#10;L+I8Y5/fuxzQnDhlG9BBBwKh1g8xvciJUvK7xDxxn0UHqAY99PBBwDXrSTzF3aIbOYE7i2AbhzGy&#10;AaNZXL2+rgWhEISNtn0/hpLwSDZxcM5xruv1fm701MMYIHtuAjrUXBDhek/q3jHBR7HBx3SXF5B+&#10;2R9WFRr4ecd1yNu5AP7U5A4gl4GzR6XGTzPAueZO4cyrJGAo4Ccwi7MeUu9ePTuTALg6az15s/c3&#10;HwYAZCFXlXKk/o01yD0jM4uxtizGRzgk1IxbQacF1aRWjws1bMZO207hfaUemGzskh3E0AMlrUIl&#10;ScnLGM79zavOOX8i75E1VXULOe6JqttgzOGe4DBAHUtitrnXbZI92lLFzYz3bS7MZ0mMw7xruNcx&#10;+tBbYMmIe4tTlnJ9TLrWJz8KqJIYw4JeE7itVN3fIVbL1/ArJLx4B4IF7GeUnS2ycd6YgwaaZ2wS&#10;NkabXuWyHqkJ440zQbjdskHH8NHvWclZN2Yxx8A2ov8AEnQu8UeScrzSYEnxDx9BuL2YfuLQqL2f&#10;tjWI41VafGO3g5cC2am92DYgjXnvMs1q1PrNPGIV5hqtH0HLjFBAEAsHmeBb7OCNpaywQKk0m8bQ&#10;DB4yCRKaM8fGfOv5+yefc1tbD1WFCrVtnPdUEcmIf4flLDaouBJjNp/DtLthxI2TMeM396uJ9oE0&#10;ZTKdHC25I16pyBN6n+w5HmZNYYpecbsP6a0kk03keO9bXOjhxuY8cZ0NcVg57mmtvMcp9Q6xZySc&#10;/Vtm/jnI4yBg8tabs3qQkb2yHUjJzFxcwqBxGXHfXR+x+cWXp3MZ7fxEqLy/02vpjvXVp1ROBy6W&#10;vbzk+fy1mNWV4O3gg4FQ3jh7O5ic0By4NXUWQVZMLORc5MxnU5DvnQuydSiXUlaYPnWPuJgIxDxx&#10;pbm5fkx8xaFSeyObTXoFwL0eF0sFW484t1s5pkriYE4IESI8IFlgjW/E2P7nfjjWJziX+22YOBak&#10;KZEk9sidjGxu4U9vLxx3441W3EnIYmOBXZwMkCshJXgl2OPqLahO3SKgzFno8aPS9xgJjsIC4bku&#10;IxK5WSPoLToHpLsStNwHgDxoPIyOZq9BGbUUyX0eR45z6a3Kj6fZSfPzI/MUW0sfSa1R492GCAIL&#10;fKWtdsWRgjcvrcA9K341z24ribW7La1qdS0rVTezty5bb5NT24OYonJA6Kk+2htuR2zC03gtahCd&#10;9TJXtELA2Pu2p8Rc0uGcpZkzrQmdQC3bRAXGk9ElQ5Bs0jlbl+O85PnIsfeSfdnJ4I+MZf310Vsn&#10;p/fB7y8PcgHy09XEnZGKczMFyMfleNOS4uOY3krcx9e3GREpXT7b+06dtaQSi6iNfjCxat//AKZV&#10;VebP3ob5nM8akj8tsjorD5eYDWDhsHWg1Ld3UWJvKsvF5FyAa6cnlP0o2HgeHdPI+bbWJzx5Lg//&#10;ACNpz9XGn1JEOcZXPN9fiyfpjWVzRu9t4NXTW2TCtJjBfg3G3+EsxeM5s/c++ROTtkTjK93JcRJu&#10;zXUTfYf/AFdejfe1eWs9JK2TBzgjOn3JDoikt5O9c8GnArVL6HJxx6iPEqhswH7GC5GPqEVVZ1pM&#10;YHN6+orm+WP2jVJXQ/fNa/0J6YDbNh4IFVXG0Ry5bbtAxtx/DSbytzGPG5PkRu+Yfk6o2ZzRzMpT&#10;uYT5B6aG/ZMhpsBnHxkL1Vm+zvaA5p7foGwLlxWST1IRs9A/MfOQtz5Fl7qryi7ZOxpfI5LSQwQQ&#10;A3hyPmLQqb2sNo3NkwLcCweoKwl0Y98jPcjIK2MazEkwcvx49UYfhI/EqA66rzaYyM2wMNS2ub3l&#10;QPXjbIApI/ip5nWDYwwMJaxLjJzCLWm9LuYG27GOLGQV0iej6bCgw2TzSfXM74v0/Ahs0lc2nD0A&#10;TXXEHT8C2Z43lMhzwAKQxOotI2PsxvCHeP7Q4B8u6nbS9zpycJbO5eOnmQGcbHORHngx3Mcenq6a&#10;h1JWDIJDxtrWAap7ecPX4zmgBk6aHJHpcTHjdk5e44D5Bpl5NB3MAT5FW+yy3DxuXwhoPL5Xec5A&#10;ZPMXF5NFp0EJxMmE8IbJf/7EBk7gu+6PHdVkmEvHAPq+aqqNuSDJBxrM6LarNS7eDFQVAQI8AePq&#10;LK2ZCGmJ+pH1EenkwGG+htNsyM77+P8ADR6lUpW2HW7xuQxtmEuz2lnpJw2clwRqt1JUj0w8H6ix&#10;lxUD3eTmju4Flo5Gs7hZN5gq7Z0U8qRszGfBxrAa0rwkYzwX8g1T5hVmC/BpLN5hON5+RbWM5SVB&#10;aYs3mDqTnWtHhHLnGhsncI9PBjMRQ5eMYeBem+SefO7weZtx3M6sk0by5sy8yNU8k0JGTIiQ5wNs&#10;POC5Go3W2molySt74SDIrhJ5fjHjjRim5ON4THHaHAtIcUvKWY9aa2/hp3WKE0FJk7jcHO8wWsY1&#10;pErnBJwTG5fXLaz0krlxiYL5VoUnGylWeAFxO2SGkZqCRkg5LG55ap7cbaVaxgXDeWtU/wCJD23g&#10;bSMQ4+VcWYziYOTEvGtEt8xfbiwZkY3MymIMfBd6q9Gtn7ggWwIL9xectHkI8mwII/NXodS7ckDY&#10;EEH1F5Xz1utQs7blnavLs4b3r5jaiqs4b7yM8EALauw2eBt5dwSelcj3lefZPJ1HaJTsmVyOgyOb&#10;EcdocBOnaVkcbPx8a3IcvGEeDy1DGz9pRCzLWkPqsxklDkjc3rGdPPKXehbLpZnLx28cfAhs0GOD&#10;g4Eh2Tt7hq9Ek5dHS7n9jqJkknc7yt+mDMcY0NHK8BPf6aidmg6EpLyVkgbAgj6nMSqyYS6TyA8f&#10;wtRXaYDJHowcF1YztEcDjlz7HwDEvQeWN2gxMntHnLVjxsbJBwXUHZ1Ju3JBkRiYSu89PBBwKhuC&#10;WSYF7F3TzFwzOJoRzkjAqSRvjzok4cETzduQ3AnJ2zLdugFw37lhHqflZN5ScDK24wKY3nlngV4s&#10;6W2fzB79z8zl/OodQUnjmJzRntwEWS0fOHscxBHB013hK6bl1Qyk7mMGQnUWGl3TNK4X0zm8me/u&#10;wLiQ5W5Ya0YC3rvM8C0ioHkpkj32bUtrGaoqx65IeCA+QnMVg95T55PCRvX3U+Ij1DtxxubxkHl8&#10;rvEOrhTdP3nIG3cIX+RfXkPnGqEnjl/fbNvZ4B8wn+lVumyMmbmamcguQD/nW2fZtszbH+ksxl+7&#10;BlJzR2sHT+dRXbJtUFVnDxluWMIP1f5VT3FQbyMDYIPqK+PJW5jZAg5YUBl8vJA9xwAuXC6aLhLk&#10;m2UHI7MuAZycTfV01s1P1JSjMZ4zHuOh6Yx+PGub5hK5i/ICCPUg+ErhJ3GBtZZgz/FT+iE3jzOo&#10;GTObHggBbjIXmeBbxK54y3kAYH3SuEGuLZfK5i5mL6AJ/ikIta2ZjHG5wNgFvE6hE6amrcE+cXD7&#10;Hjjqd8YwBWW4rrZYbVhGUbnBADq6ltXDaBVDmWvXzC/94EIVz3Fj8nuQEBj4HAtNPvaOedCUXUjJ&#10;syOaPTDyhpnaoMc1bSp/93gIq2MY4GTEN+2G6JWSpJO2MOVBCe4Fv++kJ7w4wF4PdiAMEFy3qjQG&#10;VzAj+bHcwAzkKuhKspMYW3aUYLYXAtNUPZ3s3ezJ6eOAFtqPmOSfyrUcnasEvCUnpskeSPUMT9xa&#10;RQ9Dy5zffzWaibtrtr40amTB5LqbZbsHTucwheONYbMJ45fkwdwfLGsV1tW2I7R1FUFWSGjGWCT2&#10;iGJ5XH+0uV6sribTVyeB4+twfDR5uMdsEFjmCVbmFPtjEPHBdwWkhP8AUInTSqtyECPIcuDmI8Qj&#10;mAYI4DlS7PwDwQcCmakfH09VDkqIQOzryfS0mi+dD/FjVk/+aIrCDgmpdPzc/wDMqfNJfjHkVJeS&#10;8kfABO9VxW/4cek6ElfrMTaD74xYPPqiwfyo8PaRs1nxMD+nCy//AMy2LjXHLyX4+BGJPI8ZPLSf&#10;3fUrcXI41D7m/XOzHGyOmJq23mQ1GJxB5dr/AArl2tKPmLAmCPg6ZBcCvkjlb2VEvNjlHGPl2lqk&#10;r2iTrgfsRTD6uRCZsqN3N/hLUO+ocNuJG9S7Leh6C78ZzCgng8D+lSt4+oRshswo/Z85J7NNSt//&#10;AKZbf41qes4jO5H4+EReo4nZy8ie7LJcXdUn2DtpxnbTxqT4d2DGpjz1c5sH+wiJ9P8A7UXQP+4E&#10;3nFsrp8kfGtUGz3ZtggWwf8ADN7LSZ2JRqtzCVkuHgj/AOxFKvLInWnPcwbkgLgQ0g8ZMC0icSfG&#10;QGgqG4l5IPhpzktFDzclnjUwg8eeBB7ZLn/UTwyYFiuS0B7UgTxG5OBPN3hIOAFuNHmYyaHUgQTl&#10;PJLyQfOkOX+NaE4HjGg5JfeIgsKSRvjJk1EyQdnjVqcStzAP/MUMknc28cYE+g+oFJ2+85I0YJS+&#10;DgtEVblY3ISY7C1pm3IYeDmIRapoi8ytvSe8vcH6ieqwY7m7NuAemtgtlbCPHADOs3mkrxkwQLTQ&#10;W3GPkuR5IEyOVkc8a05vS5I8n90r5K6HLGMGgkvQSGJt6fIEeRWSVsyR8a2wdBk8hEpXRdnj/ulP&#10;sn53mGPjp8kBPcWtUvJ+RBGrhK6DGZzgvrTmdHjZ8fARKdSKpcZuRv3LHMKrU3oMhidIa0KT02OA&#10;mPuK7N27YOT8Uiy3Or7Zv4WFb3DN5fR42w8FjllR5xbbDwIlNKgbNuA4sHmLJZxVDKMeOD+Ksx1r&#10;TtE1RgdVLNvNZUA0GouRagI5kL2zHdsq4SvaI5YZP4avgJhKakHZmOpc6g+4vLsZClYRuvBIR6aP&#10;E7R01WS7futMxo+pRxkwR8B+YrVMZJvI7Lm7gGXT8a0GR7L5cwcgcs/aPhl41p3szkdmOVZ18m5a&#10;KuV6ccenFtqrYZXQcwcsBggj4OUm6skjOCYgmLD2c3l9xalJ7ct0dxt81MzSXsplwcZBLKbP10l2&#10;L+ctTC2qylSurHJnvl+YtVhnbhv8iwzswkncAeQcHlrSJfVEuK2tF04/LIsLO4vTx4a4/jwGnjJv&#10;1JHvlxZ1vgsxx6i05tUI4x4/haa56GIff1Fanbd4Fvjb9PprkpuGis14fD2anQImtWbYKeYx4Daa&#10;ZZTjGWzHpxrAmVXDKPByzJxnXg95zqDXlhul2yH7wJOhXgxmbYFgNSW2Bcf8RXZvVg4FVquH2kA0&#10;YdRfcHHbHfpoz4NdR+TfanbKS2nbePIa7j6au0ytOW+Q1sw1z1Uk4/oyR6cY0/J64uj3dzpxj5ZF&#10;6I3l9rF8LV/wOK9dbtbC6/ahx1uMfMRhxNB7tgjfLN94IYfmKJNHBLRoNXB8NWJg6cDU6r9wimu2&#10;tD5cVQSPRNp2/wCRWql6oHyYzrnWpHBYLChy+Yaejx+WvSJuG6mIcanJ9M46imkw1MF+38QqtUjn&#10;kpMPdnOn5ZFzg5qTT56ZZTS6PB31xmmFbUdB6zN3fuLJbwTq4StwMw8HmaS52aVHg0TcA+omXFaO&#10;JU4wcyDp+4h3LzWUMWOTmlL7htZHHYMxA5j4LvMW/SOsBzJtgNaJGuS/tB29KbOkSMfLIq3S9YPZ&#10;PNgY+Dlku9xbDuWWyVWM7vCJRzB0zf0nVG0Ci2Twd6AGfqWlxDUEjcy1zyPw111L6wZGv+3ZEBmH&#10;okv9pAIkHlrGxeTbjXVs97hHTUqnbi/dMTl7Mm7A+GVaESj3LxtjgPnTzeVy5yQEAT6JOWiTy5LW&#10;wMfAP8i9A9Z29sxei+oZLXGzdyZtvIeMYlDptu5gGCPvj5i1pvNHL8ZwwA+nqobJ6Texk9p4+Uh2&#10;Tq25B9RCtbYstUnmAzD8uO18ip+0RgN4yPBpY1diNyBJgjB+Ioc4l7mDPGDIlOT5ix3d2zjlvTZD&#10;cALi2Ck5X2bMWMcAM4+YrhJyMpa5PAY4vpp4jxlGTHAfJ07Sxcnmpcm9dHuj4WMVG3PnNKncnHGy&#10;xwdRcM7QGZDTrPxr0KYekZm3uLkvaHSd6YnMJch+z/MdPLdozU0uZodikMWanQdblaM2ODgGJZ9t&#10;zH9pGV7rN+WrTScvbRyoOPTjbiVPevCXc4eWtiPtZXqFffwamZN3YlbDAdmlXkpudAM5Byy8teoc&#10;rqSS7V5DgZ+zzpnqDH415S7SG+CYbyHgItY2J7SHMkesTQHtxjXs/FppNi6M/mcKh3TNrNsnlaPY&#10;C7nYtxj0yDJ40DlleWXgIzHtxj8xbVtwoP7QyljVUq1LgvbbX8y457DmPB3Lq4RvJ0XTx0+E6ZOZ&#10;lnXY6kG8GCNt/DT44SXFzRT84cyd7ZW/U9PBuSADGvLcxgWQfH0NPHgO0xmT6nufEGZrL3gW+8wc&#10;azyeVARyyOGM/wCJ311P2e3jb4ILRFy9UNH49+g5flqLlTJqa3XgZp4eGo/P4xqlbZz1S80Ize4P&#10;MXbGyueS6caMB93OuG3jOy5wGW8bO5hMZU5xswXOrbXuGSwESaqz5jz7GZJsZtfynoQPdjMvbPZz&#10;N/LWS1RNCbljjPvEv5XvwKnuNoBJw2Yv4PZ+k5GtIoP2ke5hOJxA85d1GMhKVtyC2ZNbJ7Z5s7UJ&#10;o5bTE7CM/LQeTkJGPRW/etBsvcyp6xfxsbdzTJ86xOlx7nfj+FcXaQ6VK2zz5yW27hDmkwI2IDGt&#10;Ck5Gxhg8CocwHvhEYl7ezYD5atc7aBPeOltzbGkuMNq8TSt+OBcE1Az9pOH4q6imk4JLWQI4wZxr&#10;m+Ye3vb0HGuYwD22yLDbzO7049S8rwEwRguaXLWnS+R4x4PLSpuXjcjAGxbjJ1FsMukekDQtx+Yu&#10;Z5sz9bTa5fw1igbsrIRs9O27hF1PL5HeGfGARICLCZHT5N43sIF1PTVuNuCBeG86Z5njpxr1PU+X&#10;4e1WwrcFNt2nAAQ/poO/cDbZlpE4gHGLy41h07eDtmx8a43F2yuLTVmuptTfswHnM8GZzdV6YM2T&#10;yXZOoJcu74SCY4DLQ5BUL1nowcBF6ZxcqStVIoOLRmVeYOzTY+2MTG2Pc6nyJkeyNy5HgNwdRbnT&#10;84G2bAjj04+Wk9qhvHrBBy+Ysr968/GlarLvVmKaqwxKR7PxyqY447uBXwjzsce4G1AkFdGnphOG&#10;TltegOLHzbd3OgM8ZjmQwR38417zhnNnKjsYefZOqNtrFsrkdMfac94AvaBXR/Otzqepy02yzg3h&#10;ryv2I1xxUDiYhsPILuNmX9xWSpNojlzLtbgcCXM814aVJlx2cD/cNTDZqqLIWWSl6olMb2yE+j01&#10;T9pkwbRtsgFgLd4Rs5xhVqcTgky4+NbKOX62x2GW7J2qrKe4JvI7Mdr4ZEHkcnewcnjVkeSsZh/x&#10;VW5fVG4ZDalvlr0FLjknJN+p+uHIWwGzxjcjGJHm9SDnDKyZjbM3LprJftQyfjvQacY+Z8ircvnF&#10;kl4N0dtFNohLjSHDggXNk2nH8VEhvNTPqW+YqTPJgUxAGj1LguYpkneCMT3yLn3oOgS8vjeX4yY4&#10;/wBNEhs8BARx6aAjcDZk6vlq7D9pzx8ZFGagHcM9RHpWMsHxI7VtMkl+ngj4BolK29kYMF3Am3BS&#10;aFpxjWVvG+NyfX5a07d2xm2ie38NZLNCOQvbMYM6SmEDnGMuB4J0D6q2AeiMCyuoG/8AWwI4PxCK&#10;7S8hIxq2bCsVHMWE7eLtvFmxH3xrVHEw3lsCOA9y5zFz24GWMfP/AE1fKbmjmNtu0fTXF5PGOOux&#10;k0MN3DjeccB+rqKyDmBDZ4z21SXEwJATHfEOMiGzCaYB476xXYxzTTTNrNOnjjkWT5yJSum8Y8bz&#10;8JUmj3G/jvGPy+WMqvhJg5jzwK2nplVjkus3A9JxtmBMFjIRDawbjjzxgyD1UN3wkZMf8RWSaW3M&#10;uwX1lo7thb5RT5O8c28CTwZDEUyRjH5FuNWQdvuca6HZITH5hrEwR8/y0Nbt8HBdxq+TiTkjLn1P&#10;iIDMJWS3jbHt2/nW0lxjuS0ht2ZAkxhPzESqQd6Svgx6mkVMs27mMeA2nH5fjUN4QgWx23MuJE3c&#10;J/JPOWcS8evBBxoQ2l+BWqcEwTE6YZzAdvBYXYXN0VocZQGJW3IEgI1apo4cxkx/SuKnsyLQpW40&#10;8+osrVu7uFtBZJXvMG4wR8BOWtycSMbbg/tHUWG7wQNiPmeWunKf3Z/KQYD9LTWXmnfh2HQYVHlm&#10;VvJO9MTB3x8tDZxJyORY4wa30lszgY7eDSxoDudlyfpwEUKJpqOhHOs8Z3rEdi38NPM5eN4M8Efl&#10;cxWqvB7sTBAq3K3GAn94u7xjrEnCTU1tOY5pL9wmJ1dnjjeWwI4D57SW0CX/ANY44OAiDydvjyQL&#10;a7pgAduQgSXk8R57SCNWqcUm9bMr3cVDJLyBsL4MLI4qCzkj4EyR4OMeRVybgJoJhmQkGRfgWapS&#10;cwvNrMaPM3llscweNuXUVVpdvgeg+qtIlcr3CbPmZv7QIqmcWJMNJMBxkR6R1ASWuQR38iqE4b2X&#10;J8fm21Ctk4IF9UgiuO9nFWNpOyA8g9oZPBajYvcXH9cM20D3Gz1Ak5aqxKse7sBtGfl8tfkvmBHN&#10;+CNENDlCAwNxZJjg8pWqXuG27e+gMrGKC/j40pe4s5FY8uQAp4MeuhkreDT05VKu4CL9IT7BJ0fS&#10;dQDbEx31pzzaIQIvL8xcu03MNM+NHnjgjkeTjULsKpvcGoyjVGhTivCR8B1idWVIQzk6huHGpnVb&#10;mmdOhYZUZol01zRsE2KPhMtw2f7TJ9LXIIwvrlvpk4Fz4AGNa/ScvxrUmqUJhHXThvIaqkpzdlCZ&#10;veYMjbgVbouYPXhN25Zm/M99XyX02QLJjZ6YtRKaUe5jKB+w05g31fnXFdartsOm6LzB6XkmUZDh&#10;jYlx3eYtOlY5jbBHuOf99EqTcMqtlO8s/Z50z++svHB5o1Ml4yXMd+5B5i5/JuqNqElLTnXaJT82&#10;Zk3/APUVw2Ts7183mLQqslbkw8EZ7lxZiOXuaMnQAm5BEdb1MX9Q/oumbZ8p1QOiywZ4NS5/OrVL&#10;5O2gJjj/ABEqLmA34tF9cVq7PHHx6i4SbN8th6DCR5izK5xS8ueZLAtRYzNKbm0tJ/Vpy4/LJ4F1&#10;E3l7LecHLQGtJX7TkBb+ItSFNq2yLJ4y1Rw245vtgCt/MQGrNFsCAJ8nmLoqeS8fBHqQE81c01pI&#10;3rBseOx7L5i66E5Uk4uZCdGKTT43O84O+tyJKxx51zrT84wTHOfItsZ1A2Do2MhC+atJ1tpioqqG&#10;ZhLxsye+MqhsyCuZ9OPmpmoCXnPmXNVB5HPCM3IPAQuouoQc87umzM9oBGwjwWN4gIJZLOHGNzvg&#10;T2zD5i2yoJe2jZActjixkEuaXA3MbnOf9VCUn156KbI9okpbSUHTj6ivkjriSvJjuxj5/irg+myE&#10;3LBzIFdpPJ3BiHME/LXiHM37OYs3ISJF/vHqmM5tlriR1naVaTSXM2x7J+kvN/aJVhH7nBBdHqq7&#10;VZPJsGxZ1A3f21T3BB1DkgBbMNdPyZyZExCvzfqOez/MDZzRmRy/2LHGdQ3lyPr8tadK5eQLbBHp&#10;xk5iqo5G5MQ9nzV3bnKOf6I1SRt95koMHHaTIxjDkg00Ype6GXbs8Bnbl/cTLin3ISHgsfeNTVXF&#10;UVNOn8kGzyYEcy48DnkDXH88mnZs2vB1IF1pXH/yFyacY+YuP98ZR5HK6fGHM5MJEqxlG9xxgyI9&#10;MG8pM23ltx9RY+40eDgT0vcEt4IFtOT9MykuNCcbs8H9++pcVbmFPkZ5+ZB5g1T3kwJAT3FapHVg&#10;wtsBtRG8sUVsjzGTAZapJxtgjwQH5iyxxNBmc4IPNWg0+MZiY+4neSCQxIyE3n8VXxvbbOTmgOWy&#10;S6qfIx4JiDH5uotIeDJA5BAbg6iwJs2o6BEK0TOm3sDYEAePmrSonhAuAx/CRAbMYR44NPSQipHD&#10;e4CODqCXjWcynrB3oeB6BDhdEke9NYuW/HwDUxntEwDwR8BFmDwns16O1g8xVBhMR3MHLSNOVFNX&#10;46xw9ftUddt6lbls9T/GgtQdnGHjgtfiLmqZ1CRtwHuIaerXJm+C9zFHD5NatujF6g7mbywjNPZn&#10;J8B0zLyDgKeC+obMZHja9Hx9NU9w4IEmBevJh1qrOLc7eL43ebs59zprTqHGONtNXLbqLGWYyRjz&#10;8a3Kh5W9bS7Jp3P31E81IIY3gmhHGDq8xWScTRy5ZZOnpICMdnJ5amM2ZTaPf8spf5UksIZJ4ODR&#10;j6mkQZf8Ke7H3Z6xctn1yC6odSSv86JN5eQLZi5gVl21tifN3DrRnOGwWzGPuDVwlc4G86657l84&#10;GawGDTuLVJO8siz/AFf215w62M09BS5LTN9rg92mLE2rp3RLH6kmm5jOYILlvUItI2oTDG2x+WXm&#10;fOudXlUEjv2Tix2tQZPcXo+F7J5zmXbsg0KrNumNtKoNUcY+osNl9QDeb9jPbju3B3Vnrdu9c8fI&#10;u3Vj88mBAvcEB8i6FOMV5Zy7prfMOoqPH9p6iBGbp6rldpS+02seAekue/VrpskYzzKPjJ012A3p&#10;scY/8tc9mpqVNrPTsLjKon6gxL3F75CJThuMzY8EflcxMy8ZAolOCXmR4PhfkWLedO920ee9YEHv&#10;uDmdL31cKH3aNzZWe1RTeCbHjg1NXTRimxvWD0GhcXoNP2Q8WT+LO/KbZtjWIO4j1YMyNm2MKrdP&#10;vN2bAgCs3qCuCQOchyk1bWkvMXu3j2N2T2i1Stw5CTG5Yow3ZtjEyadxVVvVjZ4M8HfVwpun3rkf&#10;Vwc1Zk1wIf8ATLgzl+BseDmRrmr1npO4+xhtDl2l2jLI2wR+WsI9Y7WoedwfCuLjeCGpWSiyPnvN&#10;nJvtx8hf6DxmpNmQxDrSG84E2z2C47VtUOj3HtJ/Gr43yWI4+DzF/UCT+ain22zlseO/nHy0yOVk&#10;jGnhtxxuQeC6jEvHu2/Noz/CGqAO3vVfebzSj6CA/LdctdXS+YEg/wCouD/VPcEC9njY2ncFp/PA&#10;u8G5GTlkeOD6ZF4RzBjK8hIsPbuWJtuPjmjsJ4O3g+FpoRMJw2jJyLiDs28p3L32/LQF44JBY18h&#10;Fz7kqak7SETHkwHcyAz9RByEIZyeODT0k8QmAgDR+UmZw3xtsYUQoSlFz0hgcvJHYNBqXOYrJueO&#10;x41m/ahe5x+Wr5J5xebAjMszM4VMnuBdUNPwD6yyuaSQZHOOBabPJoMJMHcUMbxs5Hj/AAlyeM5V&#10;XGlen46+gfHTLNszHs8bboW41WyTAbZsePmW1cJw8Jx+ZpKnvG/sX1BW7a7/AGlnPzU/TKSOab+M&#10;HTgGhpJhZc2b/VVqldPkZjOaBMjlY3l/Qzk6iOt3ds571a05728TwcylLFt3xlFqfOsHG4JSozsz&#10;A1ub+wts2ySNzuQI/LLauLJZw4I/lzGM33oYrRF73ywn7Jt/CePZ/wDF6GPuKoexjO2gBkIW6hu5&#10;jtgN37uoNHuwxxk6qhziRkZvQNo111FRz1JsFJzAgZtI47+QfUXodL5wRySzHqQEFc9xcQ7L6fIG&#10;Y7sbk8xdRTyeNpUOVWT6I149zZC6mXWen8vu6aJYXYkwG2HgMxyE8pB6g2iNpU2s8xZLVG0BzMrE&#10;ct6fUVDl7Mj96fedTSXMO5TU3cYWeumt21lkqysN5IAzM9yP8ir0iLUMxcY4HpQQXeWtjl8jZGbA&#10;C2tEjGpnYbaBxjDp3OmsifkFIV6Co+n/AMdPEcmC1u4yQVIsveEesmbh9zNNVKrNn7Js9BjPcucx&#10;Wab+grd6COPUg5g1T9o83csyBjgPzFLh5kvhdH4Fu8PT01CalVW4QXlFy6AePmQKq15T7KCwZmDp&#10;aiMyepBmb4I+PqDTpZWUzZ9H3LVzUXbYaZLVKrkPMyalTFbZgLhwg43F4lmM/wBNWqYStzGMEcAF&#10;W+yyQOb34q9TQcK5Iy4lbltwaltPbw5M21jq1S+5bPHH1ESmDMcBABg/EVt4Ug2lxuQkwdxDW9SE&#10;g0bAiavMRh57G2wQacaqv2kbbkAMANYZeYovNB3ZOwB1h/Up4HLEpJfat/JGqTK5e2N2VBB1LttZ&#10;7L9rD1nTp5VHaJc5ekjGz9w5mUxY4+nqqKZb0sj5S3GPtag7Glg2wR4I9SC1+dTHFLto2WOwg7ea&#10;DgHn4EekdYNoMhjiXhXrNyj1VFLQP2WO2CCxb/fWYzhuyeOeRb1eZ41oU8mm7OcAeBwssnGjMQY9&#10;MLhaiMmQzUDEwkZG1/cz509T7ibNnIIHgLkBECnE79pNg1Ixit3PGgLeoHOhgtafLuLUhZHWr8Oc&#10;y9O6abMHGCdHjCC2Fw1KJXaTs95GDdj5xrnutCOWDdi5DdHARGKbnD1mQDyD2iMmkQnuLffoqbFQ&#10;xYI+zNrN4b3QzYEBuAl1Mt6sIF6+YQAycwfyIO8qzHv0EHGqfNJwyjz37dxPRjEtUDsm5Rle2TaB&#10;MW0x0T8sqsuwfbG4j36WmBcjcFuXFgFaTTTPA59oNd5iJbH5W5NNt87g1tzMApmPMuFk2+sLDvDt&#10;QjxyDHpmHzCLPdpjN7GTAG6SNuK4gPaBIHN7maSp8v2kPYHr6CPgJdtrkMZjJa22HWzcmpiqxmi6&#10;sesHO/h4266EpusGTmxj5xC3RrkWXzDs0j6CPgcI9T7wYR47+cequhm4xTNwxYU1yjeJ5UEums6f&#10;M3+n0hk+RVV5S7II8n4ZFQ6gnDZ5uJr/ANREpo4bGbSoMen1RqyEipRHNfYQ5xMBGZHx9Plqqy+R&#10;jeEBB3yCWqTCRyltTl6M4sZNIapNN1INm29p4+mttDtrbMV/dMxnFLkbOTwX7ismy9vuzZ9HHzkS&#10;nAyGG+c8tEqbk7lzIQGgBnb8tZeZ3FVsLcYjdsWbxs/eDmViDvkFb/bgWqTiTjCyvQacbdc97O7k&#10;BL1j4ltdRTQZIG2Tyl59k4VTds7qE+xJksruPxng5eldVkkcvbBc2Yz9JUOXjcwOciTgZIHuDlxp&#10;0xG1WRIN+Zyttxxgz80ZFyvtZ2mTZs5shOXmrpCl5hvLbBGe5GRUnaBsfG/egNy4OZ8ij5Sd9qrk&#10;D+YE2xdsz3ZnXExf/eTlJ5pF2Y3I53LBv3S6q572f0HuZMh8i3KcTSbSdljjBcXre15ZwlNRwrtE&#10;G5308dj7wW4gNDzgbaYgxg5YlfKs2gS4z0+NjkGLTRiT0vJZq2O8Zntm3W6hztrcEI7x1FT88krk&#10;e7RnEO5a5qeqym95bH3Y/L/3xLGXDccEuYwR8YxK7UW8IFtontxj6ZV5i6apTT09CW1Gbs9kdTzh&#10;6fAxyeYQvGtUkewtyzZHgnAGpIOnaVw+2Fnnezx9MnAsTrTbQ9CyP1LmnbTnOyElv2OOF2PjJ+0G&#10;M7QKfvTrc4D+y2tNZuzeEYMj/VUyYVASNzej47WoocjeXnN6PgHyx+NdOlLatw4pzlW7ZqlD0mR4&#10;M4Y9OAmpbXWkvcSmSMtwlUqF9T/UsNpN4Jy5sxsda1zFqhJWNs2wB41z+Zz/AE22s6HGYy0rcvZj&#10;eTbW1IB6SsjeXy4N9sYGTy0Hl80G2yQXcaDzxwSBtk049Uq4r101p0KYSVAFvT7aObPnLDjJpDH4&#10;FZJWTc22sC3B1Bqn0e33lz5elqe4tUJK72eMFwK1MnNU1VbCGEhttgNcVRLmBDx6RFSZ5VnatiBt&#10;qeZ7iJTSkxtm3mXPM41Txy97LZiCD8W2jC4aItsdnzH3JTG1VhKqCTGByeOC1ZHaTzcb2Djfcy0N&#10;HmY+275g8HKtoDNBk+7QadxdC527WZflWGhMyXsjm1j+L4FambeUvL/jHy/+1Z7Tbx6zHgNqQWtS&#10;6jBJhLgtgPwgz9RROxm7YaaMntFPnDdsZs++rbIqrK5HuwwRmOIcCzfahUD25NbJ8hBCImdm88vS&#10;E++AueXdXZ4tLVKsOMyU21tZ3UznAwtmOA+QYulxoO4qB6GYgbNj3G3Uudxc3y+tCwOQBg/DWkN3&#10;m8vQBDpwDL7Ta8axbm3bhsuSpqts365KXgwNtJxATplVVqyixsGwIA6cF0tsiA03JxyedbzGe5B8&#10;VblI6ol01l2Bz1ClXTwpqmKOfmpdGaYzLyNoGQI4+MelqlQGmyPWE6fGCC5AiVcStlAQEcdofNt/&#10;Ota2dysb+Sgx9QSzOiVGLbupOM9ulSdpMgRwcBC2razGT1ZuzKzAC3G35i0L1lJf2PMZU2ZsbcHM&#10;+dc6jmmMhzQadzmfOtNKVSYhmXdM06QZ7UHLlsdtAfIPzUNHUBOMKyul5hu0uvGtEj6aMU/PGwZt&#10;rAyEXP8AqZSu3HNP1m1ncO3pXbNLpU5scwQriTgZDDs6o0YpOXjNJZVHHwK1EHp4+ZGvMc05Sj0G&#10;Eiw57cDJvuCM+S7qLQm5G27AjVPqR4OB75aPScd5sBc/MhNYqOwtS6oz0cr/AKxObvk6i3JvIxhb&#10;Y+4qTMGY450D9Qiuw54NsywX7kBFDlC2EQ7ZAtsd/l+aqHK92grABoz6LgWorVMJw23LBHqR+YsZ&#10;rgZOzjxttMwxaZE/liZ00uz85Fmd2IbDVcwbBc4A6kfw+4iTab6a4speqMZGITHLeIXUIutGbfeW&#10;2MP6ak5/5U+16M4PMEcs5O1QTJOBxjwf3ip1QkvDPjPcjtEGn3jAsHxLaD+lwSBseONcxhcb009H&#10;95tTH2KMYptvz4DHyEEhs0IOC/8ASVwG3FHx8F3loPPBjjG+wcYy6hF/asI8KcAR522RVuYM3LyX&#10;Hcx6cA/LVwJkGCCDqKHNCbnJX0EAOqocoEI5LnjhyzJjj6apLhw5fuQRx8BEY2iPCQDwfFVq2Tsx&#10;vHLGOP8As6fMd00XqGGYhNrazq6h5X2bLmMFi2rWQllzjDdHctqxytuQxPpiVkbydkYmCDj5txfz&#10;vmcp1KrGHrcKEMvJgQIwY9RCJg408ff8xWSrG44BgDB01WiNy/8ATXGUqt0rNp5RJhOLxMnBy1D7&#10;QJBkj4LSYJKyRkObzNRI7sehj4B9Ndd0Slq08DmHOaRHhCR/OhApkROOHGMnuJlu3xqhKfBft0IX&#10;fcfpTkj+Gn5e43YnufETx25N4ycA1o8uo/G3x/iKSZNUpWnp/dqWpQ1oBkUwLHx6kHlo9ULwZmxw&#10;x8ZNQdxWqX0m3t/TULsDT5GRZMN6pEr01/IajktUopLMf9mj040emEveuSAjvolPJeKCxBBxrSG7&#10;Mbll7i771n0yrDGTCt2zMR+xzb6nUTM0k+8y0EcaZnEwcs5ic0drHyhk9xXBnNG0cuPvIOkrUPb3&#10;D5tds5Lnmz+YsCb/AAA0bVxAWZN5zx8a72mg2Tyizx8yO1prg+RsxhI+jj6a7vl/J9Sp/wCk5/Mw&#10;lKbHr+Yu1Py8cyc44z24Bi1Bq1TSaDgsNg6cH8nzLMW84GG/40Y3wdvHHqRrLzNo+E4JEbj14OZc&#10;1Vn7mabnfg5i0BmMhh4+/wBMizicNxvCHwWsGmuVjJ3ddGDZu6WTZ/UOCdMTQakfLXoDI6gmIdGO&#10;0OD4i8/tkdNEf1OCAIC4Blukte4u43FPkeOcF/q/t51BzFUr4DoeWENUk2BvI3M4bAvTW5By9NDa&#10;k2dy7dn0eqS2LzVfJHKNwECC+JAaocOWzY8YeC0uQxmTa1p3UyGqo4Vk8jL2jgZn5Zer3ENrgkxj&#10;JKr3BqreKfk7YLI7w1q9qqk9jlmXHqW9VenXqPMnQiyUXWAw2GxtMK2DeN/HktYLSDzSlxxtgBsC&#10;+oJDSStywGALO7qaf7a5Ga9XlnTwrlFqZyNtHraWAfMRK5uZN5gtDT0rZ7my1j8zmLPZhMHsd+CP&#10;jHy1yWTc3yzaS+o0jfBxjOY3HaWVuB3nvI8q2obh49gbZ/07qPSsePWsZ7X5FmYy7zAc+0PSuX74&#10;TJ01rTeXjCPOq3TbPAP31fG7fGM8EYE7GTWqaWuTYorcwHvPADlpnsccHHxq4N2YwjSsaaTmpo6G&#10;kyWYSsnHHwETO5kDYg79paE8GOAiqs0cbzYgXIo3XD3FP3ccDnHYV8k7cjmXHwacY1W3jfAPOrtS&#10;dpy2O28xe38pJ3Ti8oAZpMBsBg0OYK6srqCoGzx7onyI9tMHgGCDy1m7OX7sy3mPjJ01bznMVVWZ&#10;cK00KR588a0hm30lk1PvB2+rylexvCBGv591hNuO7S7ZHnk4I2Q1vOHMfHdUzTMTHAC4iTcY2w8E&#10;C7SFNUpXY94ichrTnskrcxzF9BGDmFuo9TbN6EtmwtCeN/aTm76DkIT6fxE7J5lrVViU4xKiY3Z4&#10;HOOA+RXCXuC3ORkVJbk8HArg3eNoG2CBYqcZ1JbdUVuoJxuYzxwH5arcrmjh/wACAzRu5mUx562y&#10;RycYW4IOXAvszARIPcPiZrZLR6X3LYI1Dmk8IHJBqRqHOHHf8tVsZCXPfIovVsRiqy501pcROSOW&#10;+c6sTSfthN7UCqA85PcVqHKhmb4++uYycONCb4X+iVpc1pMIMjkePmKGSXjgHnTwxuLeCBM2xtr2&#10;NZmmZbVXwF1JVRy8Yc8GpGrKz3yPr5FOjkuh6S3s5F8mabo399frOzLHfqPyheiyU4Y+gg8yEOGb&#10;aAdmDjTUzn/oCpjCXjgHjNxkUMPSUrd9/wB0o0rPN7aJLxtqrmrY2nqq1S9hgICCAHS01p20TZ2R&#10;/XG+aVkhbS0Kg6Xkr9tubk/VKIfyL/Q7llyW4qAxn5D+XeZtvIPX+s5vnFST5y2PKgvrbVxauIDX&#10;Gy8cDLG2fW7dreR9zOtseM5dyYLQws1zftgrR6zJZgOXA4EIq6f/AEzED1J02R5UfIyDEIa7xkVP&#10;N27cGPjXJWwdxec3nJ9YjXTWtTjaSOXuTh8tfzX+1f1pOl6R4h7Hya6LGiWMNnJLmxkGnAxx5ILS&#10;xQe11kb5EAqTaY5DKb0HOIW0vK8PyNmWytPT9PhOgmczxajoqX7zAPBAuXduErHG5vQKybP9oDlz&#10;nj4LXmrN9rFSY/iL+leUsLLhN3Dz/mDJqkqKHJ5Wyj4+MnmK+DZymMeBYzK3D1y5x/ikV8IzchGf&#10;mjXrabjyNwSG8ZSFzre0R3RFXUWyvaQ5cufLuFXn7MBkjc44/NXSGzeedlOQOTAt2+WP31yPM2Mt&#10;TuHd8sTajsbaJOCM2Wc9x0Tlj8Cw1w3mzxsCON9bj6ah1RPHLzWjOVWRu49iBH315jN21bZ6rC3e&#10;4PU+zmNvWPcjWwN6gcMB2YAZ1m9L7tATGY9tWrsvfM4T3PiLi77G7h0CEVK2zR5XU7gzMAo+p5at&#10;W9+z7v8AxFhDOoBsLEF9GPtQOMec+dabodZD1aS7M3HPDH9NcfziYNpVNjtrFw13liWqDqmzMefc&#10;gIsxqBmOOozvAguXP3FtcvpqbuGNmZtqdstQ95jsQQIxMJo2YNjmNpwIa3mA2Da8a1eWSzxwSoSA&#10;j5mqtSandEJcWqYVgR4P2bg8vxoa4lb0JGLmMHM6YlsFL0mNmS85Bn6Y0NrRnemIMfT5ay/WalFz&#10;k/UKeMg4GWCDgVwp+YexZ9OBZ7MCDbD3mMHw0BnlUDDYggOIcGkoqOp7Y7remNylbhsbfo4OmVWo&#10;eRtg8zl/IuaabqSyQ8d8Xw1uVNzDtUmDy/yKKZjGrNqFk1MNabtCbl7lpPacA/cTI3GBlkQ1m3xk&#10;BHHwLnjZOb/WYZ3pdKnnfGW0O0uaaPp+o2bY7yO63gIXTGu5NqgxvJSc0fAMolmLOqGzC+aMGiMW&#10;mMi/oPkaapmPrPDOeYX/AFA5L2gSdz3z3IyalxUlu8bBlOOPnD5a1raJPCGG+NAC3ATqWu4sTkYx&#10;mGcNjmLrXJtORS+sMVY8cwSFjHH1FSWbcnZO+fFVkqweOUsYI0BZuCRync4+C6jGJqIsnulJI4bR&#10;5++tCkbdlA2xmBcuKhuJWO5yFM7PJAP6atpM00J5uzkoLOmgM0G5g4ESlbPBYsnuR+WtCHT8xmTk&#10;AYz2/L0lalIGVy+YTpyOzBpwDXXWwcjJhLj2Qbw66hPAslqCk2UnbHbQHuGJzCJbG5x2a9PAszJp&#10;2ts2MY7dNU2iTB65cggjY20e2VzQQWxwx8aG1w3I5c3oz3NK3bUOn2Y4x+zH1m/MXI5pNsQ2kbTT&#10;ZqbJgmJ8YPpreHhB6HjurnuRzAdt9HB1BC1FuQ7kZARrx7P96Oeg4XsmA7TJW5bTbG2BcuLN6gnE&#10;+YMgQOZU1HB+/gXS0wqhtKp8C8x3i4LUJ34FQ6wnkpmT09mVFxkLp3V6byl+Ej7BxfMHdkGS1RXk&#10;uNLmMEtY63UWSjrDeXOcFuDlrfpXQd4b5y8AIcY/irm+pJhuz3A2Bb1dRegpQo5FyS4UvL5dA5OZ&#10;4e2Ef76enjwc4nQIGzG2EZdNVWYON2GCPmRobI54Ry9wQH5a5nmBzVqewtxndrO2GY95IA0Z8jcQ&#10;h/trzx2ySsbaq5r9Vd+DITcgQQXRwE5hFxbtAlbJ/Wj7XuBu6i83/ZlMslvYd3zYiqKc3kbjj4F1&#10;16sbhsGpwQdG0sB3MccxPAHgu6a1TZfMBsKrYwcu3p3F6DzmmzCz1r+L0DkuX3V5COeik0qAbNzk&#10;1FmNWElMyHgeSoRI+WO7/qUyeThtxwAWYzSpGzklkILdst24uE5fxn2SOz5z0HJ5PdrMT2kUn9mx&#10;gcyo5R3LumXuLMZfWjl4PdowZ/MWzbVP/kSxNHx3Vj7eT7sO9pY16fjNxW58Z5vk+7tlPqAhXLnO&#10;g7MeoCOA6h1ZOMZMECGytw9g4ALp0oOeL52w9cubMHAkzZtu0c6tUnmElgl2ONiUhvMWe7w53m9B&#10;00af0wOluz9zZANGdYy4nA3LnAiTesCOWwIHKAkINsTIC5GRRlh6HbJ2baCU4wrWm7gTYecGdc07&#10;E5g9cy4F4Fu31F1Q3k7KBtjc8fUIv475mxjfXUiz4T3fCvsiorMrrxmSZEYwG+qudXgyxlvG1Lmm&#10;tm2gTQcbkAWx7kCzHsskBH17Ttr+leTNqBHPMOYfxRmNQNyQTEFlaFsP/wDujfRxg5YiLJZw8IF6&#10;eAx85C6i3jYPL8ZZqaxkJpDIk8/zVRsLIYw+8vpsnxzoSYPBmGeOA+QYl5g1I8JG5fWfNXpm7kxI&#10;Gx/pEXJdY7PGTMeMP4hF5L+znmSL1L+D852fMGMa1RzEQmMmdPPCEC9OjzjRenggB1UH6h4OZGv6&#10;HSeZOSPTwg7gENIS9xoxOG+MYOnpKtkGOAaegieEm7fAQEfcXSFL3HhARmu4PL/1LnUcwHHYCuup&#10;PJ3O5XoOC0uS5nOgwhcNz08EHAiTiR3m2APAPmfOobMZHljpwWloTOVuWzbPwLypzqj0GEm0DyOT&#10;kuJ6YSMjbIE/L6au0rbkMyvQKY3psjwl7lxj8xcjNmtU2w6FKVNUZjK5G5MPOiTeVkbcC0gjds2J&#10;k1PqKG8l5TCx6WMhV0MJ9qtwxHJBsvmDkNgIT/iK7EGR4yz+VzENldN+059SAfLWhMxjgHgsKG/p&#10;m7YUWdwocvp9sEgI4FT9qjNtBKd5jBcjGW6t+lbPTwd9Z7XEvvS59BYyDFd/Iuhxmaa1qBLoW0cx&#10;yOpHLl7KsbHIMv78a7wZzDGMEa88ZhPCMBgxsbery++u6pG83yUgjj47SP2j/fHIuWXVteXvfxR8&#10;C8/vWAJ7bPII/K/cXYw5gQLk64D26PHJp0+g/UWZ+zJFeQebPNkyzHmA7N6bI5IeOD9NYnWA+fHH&#10;ziF1F0tsvnhJUQ5u5d/3EsB2sa0+fGsW7hV/SqXHiTzqP1J+0ftX7Nds7qXeF6tkcE14F5s+on/8&#10;mpqH/wAqvTcgOfBD1F/NfOr/APrTz3TkZPhio5ljyXkjc44/irz32uN7NYPtBekBCEge4OZbXPdY&#10;bO2U+nV43T1Vv8pP6aXYz4fQE8zQupiVrOOW8n3kR3JgcxGJQ4ZdtMQwLWtpFN9my0EDa6TyyLB9&#10;m8vI8qsGBejzcmpsSQxZ5ujGNVLjrN+2+ONzpwEAQdLmLgOaPJi5e5+NuIQl3t6xjccApHLQ+UK4&#10;uRaXl++TZ9BYuRkKk8pf+z7A5s/F1mMuJoSObHNGg8wuRkxrSJpJxsxzU0YM920qq8ZkbNgRx9MV&#10;386685cqtsUFjAnnhBxzHHHwIxT8n3kgI4+BDXkvJAS98VAA3eNQ8arbxwSMisg5eQxEYb0e5cky&#10;LSSkWU+XtyRkV8l8rJGRXaT0GRtYvadxadL6fl0tJeMflodUsKSqyOl8A71hetGyO22oeVQQeUvK&#10;mcVY2jyBXo1sTnjZtRbExn3SXjv7U3NVEj/3noHI34uR/YbMNxZGg4x3noPATze4oZKobPOSe5AN&#10;XyT7svHkZNq1WMjnraamlvaAHH+GhtXzAbCXHwcZBWxqY3mA7mBZlXjxy5egDByR/wA6MK+yUNyW&#10;2o57l9H9qzG8YHLKrsPZ+M0xx/xFdpHTxLYMCvjeTlt4/MXoM3mZvbWcYnDK7geo9m2lrbH3Eqjn&#10;4ox4FVZwQjYeDy1j88nDkzlcLNxjWtsWbXWVlqnHtN+Bc31xSY3JDmj49K2tOmFaDZ372pbEuUaw&#10;2qc+C/nXW8spyBzGZmxDnXaZKxtiY+4sNITGNaFtIqQk1c4FntvANe+Yy2ncPJMm61ozcwEXZ3qj&#10;FwVcE0HAMRFxiQa7S9VdnjmL40fTEuU/aSv08BkOD869dP8A5za5S/Hxz1F9E4x8Csclt8cfGRUN&#10;gMe7HjVll8xHbX8DuhtVpZH0P6cS63uF6eZxoQAlnOoo3pDL6iDcXM+DPn1K0q2jA/Wvm1vZy++O&#10;6EvGcmcmCNenHrqTUbSVSRjAfmalteY49Euf8Nf3R+xSFVy2j9XvH8//ALRXWT6/ymhStuMLbBfz&#10;kWevHGNydXanx880fTEs34yY417Og85cGG+iQEatRCEjQFv7STGjxBjgGkvAZHnJkXrtsFpzcKDp&#10;1z1tQn7Eca8lpU3x5I+Be2GywA21GSP/AOlRr+c//wBoWe5UKCr+bz1P9nKftb2foNB7cbOdEPGR&#10;MjaDHk75CqiTt+No5wB5JLX7CMNn5e+deAtzGsZWleh62gsU8l435LPwlylWEwm0kencmY6I/L4I&#10;IF0v6ZiTRjgQCpHA3JABjAL4i2uWuZZWnfR4qIZkJTP7jOKTrNlPW+ODTg+IuVvXEqBs5cyps24B&#10;iWhbUKHeU85PMpIe2Hm2yLhXaRVhJq9BG54175+zrGVy+ojyPSUcBzbMauJ07PiM3mlxtYRiTkx5&#10;0BnDgcYgYFMp8mnjXup48dRbK88xBHHqaq6Q9ZSVkf05KjWMg7o1g+w9v7TjgBnXWleSMk1pjHfy&#10;Nyi0/wCGvkH8UWJPMFvMCQcCvjcllsCO/b0lT6o9jJu0AOqnpHceOQB7g1i8zYwdCcb9I6oexkBG&#10;tmpepHJmx441W5HR42zIGgpkwl+4DPAEFxeFTIWPk9s9BhXLMr2iVQ5t4O4NcxjbkM5BGuim9Pkq&#10;SbbtByW/MImZpSbZgXJa016bjMnFxqun+Y5ibCbJ3DE5pL9M8H6az3dyRkwRrrpnR43jbHBxrJZ5&#10;SdkmCDjXUQs0qSc/NxlRW5HIxmIDGtC7CHHwcF1B6XpN68c2YOBXavP6tbAZwAtoSneDtKGZxtIG&#10;wZbmz4FhriabyXHGoc4TLdngSYWAUvcWIdNcw0KTzxswHkBcWtyfbRMWA8AbQ41gzOn3puDjWnUv&#10;Qb1yQGPgWLkuWoshe/p6YQkNt2w9UG1CYvOhb/wLGZg4xlXS002RkbNuRnIgLzYu5C2xx8ZE7Cpx&#10;8ZVcf3C12MlHN7gl6wrszl5H/XyN1dm+y96ZzZbMSkjH0xCxroqh9h86MPBHKt3gtdXPH+0utTUv&#10;cYJTCOe6H2N9sEOYx7cC3JxsvlzOUnjDpx/zpVZJx02QDM01FeJpafcXSFHy+lHLLWngsAxaiTN5&#10;gqb3/cH7SjgNvKyb6eCAFuNWpnI++5W/TRvJTFfOZVKhEgu8zjWJzRxMTEwcuAfTVlym7ixDg92w&#10;2CQAYAZ/pKYTtGZDAYxxDDyraocnp8m+5/1FpEwIOD5B9QiT2icpMwGMN+CDUjR6XuHsAwQX+qq3&#10;NKgbBJo6n8imSMj1+5BHGAVkaoFnWlPjcNmwG2/FHctXF04zk7nsn2MAtPprAdnbxkEgDOT3Ix8t&#10;dgU3vLzPywj5Y0iCWHH88qhzAMGP9NZvMNomDJAxEtO2kUe5M5O/g09UvyLN29DzF+2xwMbcBOot&#10;ObCHUGP1RVk2jvx6Q/wlhtSVxPoOA+RdOVJRY4OM+cfT8a5vrCVtgkyKLaUROuMTmlSTqAmc+cih&#10;t60mLbJBxkQd48vTHOjHY5DExwATqFCi4PK8e9nWY5qsfJNCOXOPmI9NJG5g4+BVvTZ5Iz/UQlCV&#10;g4eeTi9YDy4BqZK5eUxMfcVJHNB3FapGOZTVzZbXSL4IuNIl7PGTAFaQOn3MdiNycv4i2DZXsrLu&#10;14wBY/iJ6rGcuZlznEODpjElWpLaDN2crx5A+Upn2fmJuABf8C0KR1xJZVLvZgXDE5mlnWe1BVD2&#10;ZEBB93DdRfaG0TG7PU9pPvEY+mNbBI6fmM+H/wAu1GqfTcnHBY3YG8GWkTBxubL2l9n/AOWGkFwq&#10;bk42b3c2B7hvMEt+p/ZuQznHGcpDdRcl0PUExlrm8z04/iLtLZ3tIbNnO8mPvBrWosxzmrbt+8AY&#10;mnqzvXjneTHauLnLIVzHBg/YWkSPZW2lTIAXJ94gb8zuQfvLMa89Zh7BfDKmNyPle/AudXlcV7Oy&#10;XnL63b/sw1Y6bkGbdHonxzjuSaN5K2HjNKhWemsNrCpBsxnMzY5B/wAizGV15Onj3czakfmIlWBC&#10;GzmAXAPpoQ9yvxAi4pI6gczIlnlxktLZm9P2WQP+quae0MD3GHpl1FcCVwRzkgP1f21HNT9M1ITy&#10;yVY4FcwQcAxICR45Cyxwc9ASPCOSfwvArU3cezAx2lizHVm0ndMHnEwcxzHPwWruqtOZzQhmwII1&#10;M+z443O8m1FVXBGwSYO507iy5uT+mOSmsh1w8ZNh5DlXOs0qArwie2mThzHk5eque5hNHMa6fGW1&#10;HI5p28bAQY4xnUNw4Zbtg+EsNJOHKmN3jlzk7i06nGYlxMHK+0nuAPAlOJHuGjf5ae7QIzvwQcCp&#10;7xw5crUTcIIbx5ZVqo+RuZkTHGC5ANU8hLJM6vn28sy7c2emhwXF2cVQ2luQIOWqSSePX5FDZt8Y&#10;70aZb3ICY7CKR9xdpfI3secOp8RWRu4eh0YH36SqrOaTGPRjPu4VcNSMmBtd/CEkuuHoDFtlAPHG&#10;B0SPzFWxj3wh8AFrTd4Jmys/Ct6ipLPebh4wgSLiygmUXT7mCbAwacZNT9hegVL22A/ftLkvZ+3J&#10;G9BHGfOTl2uBdgU3Ix2/LjJaXmPM02yWdphYWyXzdyccemjDdxg4PNTw5Xj4ESHJ8C8eyaLWndpS&#10;Mxp5u3spbngsYFMbg8adC21A5JDI8wDP1NJVuYOCRqyOBj4I+DpqqzAg+BNPgNJNCQcaQ5h3EHeP&#10;GwUH3wZiZF+uiU0jc4vjNxvOSDUWJ7bLTOSvsHlK7M5hZz6qwHbhMMElwd8i9H5STvHP5ObsnHJH&#10;BNc0AMnLVDuNoM8AM6tUwcOYx7tBweWgI92D8S2vW0nm7itvGZI+gj0nGTdjx+Xy0Nmk8JGPBBwK&#10;tt5o5g4FbQ5pGEp44JGTAocrkZHN+NTJfcMtmotmOMecHM6ac51RC8h0fR5IyA18hF11s7Zktnls&#10;fmqqy+ebmMFmVZ/pK1N6kH2iA1jq6iic+0Ed4572kSdzLZi+8YylWeye45Jn04PMXYG1xmynw7zM&#10;+flfOsHl9PuYBgs6cY0901NRtUWdsDuGZJaTB31fKHGPXN3BiKRVtxScxckvG1I1pEjoN7BKcEAC&#10;kjcFWK7Jq+uCMY20MTiYTE0pxtuNxa5XcgT1F7MyRjBjP1dMfzrZppSZG0llUAWIsZCiuLeGdDsm&#10;0pBZY8wXM99ZbsyrtnQoxjbTkWrKL3NljgBk5Q7udVWn6PczImS7p8wngW/VZL3O7Y+ZbWSs3BWc&#10;uyA/9/iSUzbR02FUGCTDs2+zbae8Cte+mSUfLmDb2ma294FqDGodveXKMTRuyeS47OwIkZOoTjgw&#10;LrkuOfckxmsJONgyxyqa3IOXb76qsjqwkqe3jacAxag1McVA5YE3aO0S2XT+RYnUjh7A5fYNS4tO&#10;m3bMwuFQVo2nc2x+Z/IrVKyNoHLHAe5GNYbS9LvTPcbldyUfsXm1Q7jeY9ntR9QuSOP9lJdCr7h8&#10;TcTJfI9Ni5gtEuaQ1s1N7N20yGcLk+7tRl5nfjRKcPKLptkxgjfCIZv8XvobWFcEgkrF/YEMJPuz&#10;ZYvW/TNPaBtUM5KwlzGCZHuQMyltj8f1Fz3VG3BzyWbEWAfLH0fyqbUg+1XJ4zHuWxdPgWGTwbne&#10;TwWFbfaJcTO1HMyKd4bUjTNvAPHGdGBt2zBsCCPUNauEQ14RybPAC3AhBE5IYI8G2GCMx0HZzQjk&#10;h44+Aeqg80cCNYC2TPZ5I2x479u3zPAnUiKSybwONkCNIg9PJ8JAZeQdxjB3+orhOHgwlwQAzjUX&#10;aE0FVGzcm+f4qJfZ/uRp4c0wcflctLtgkZT40XCSYOjxwDxxn+mmez2zPW0iRqG8qDU9waqricEc&#10;kXzrXCLi4Dmg4LEHlow3ml4eCDjVPbj086h9oWSKQHOLIOYOQkvcuBXyRzRs54z8xY+SeEMTBHxo&#10;xJ5wNmTH5iCJ26bA8l422exzOp8iZb1ZPg5IJq6Hpaeqq2zqAhuDUj8tMjJgzxgTu73Cc1Qe0itA&#10;j/8Akrc/+mRJlvtoHGQ/asqavFj80mGPPfuRjVDnk0wX186JJfe46ocbUNnTweBzIys/iNiqqvG+&#10;z6ZZAzW39US5RG4JxwJneCKLopSu3I4xyJrlHWjzY3KXI8bOo2pPpFVVJsAm0ba9Ba/CLj/lXPY5&#10;wQOSC6rhT9YTFtrBfFH+Kn9bPV+od1pcHmz97KucxKNMt5XMYOAHxOUjzfbRU8H/ANVbn1RKyN9u&#10;ExCPG5YtSfhK31m3zI49O6Ulu4wEwGB+IrI3cNoB8gWPlIa320MoyZ6ca4/hK7M9sjI3/wBQ2o4+&#10;mRR9bu9jjEOpBsv3149stmNyNXAdDzoxPuNzV1ESpPa4RmQ8e4iHAiU428TY2RnaHGofWbVt20Go&#10;hKqgOz2dzaMh4I5H/IrtL9m7YOSMAh6XU41j802sT43XWYzTaJPjX/bi4+otS6WwxXnaX/DuUmyG&#10;mtv4f/cnh7M6LYfeTrz3HVk2jyRnyK1S+YTFyPIcv+BRX5D/ALgT1rjsaeTCi5UP2YG8LE57tAFc&#10;9mYrPSS96bjQ2YSNyHPBwK1NvmPEXONUkZHr8mS0r44k8xgz+YJZvQ7iyTPwaVxbBOJ57Nk1FEib&#10;U4Ra4qrfeQ9fIr4zeXh5zrH3DxzH+GmZfPMZLN/qpEx30z6lzbTYJhMN2bc/mICSaPXl+z+Jqokz&#10;k+/jxx9TykSmE4ZSptoguXElLzp0ZNSzB6ocTGPJBd+IhrOk3sY7zl9b/nVkmjx68c49X/Ql2XMX&#10;OeMBcHK5q6CkQ7J2HNO8b4O9Bxj5g1apHOB8mPTjWevCdgzo8EeoFXD7N9pazA9z4axeYIapKjrc&#10;ZNatpsFL1oNsTBfW2DrTHYwMc41yjK6fcm52nGNbnRU7Zi0XIBY+mvHs9i4vBueB6Fhpre2w0d5u&#10;z9sA18V4grlvvwd3CRZ68cOYC5z8tao0HLnNiOA+RVueSscA7wePlrFxrotxvze0B5e3lM7GAJnw&#10;v5EIn9Ftgj0TlJGsYqRwQL0EYQCHHdu3Eh1I5jyGu/UXaTMA1itGLecz6/V22Ry2knxGGfvjV1Z7&#10;S24Rgj1SQeX4Fz1OJ49gHgj1PMVbk84cRucEfB5az/3U4ZKtzQ+fvNXtmqVJVDeNycweAnloNL5w&#10;WZOccGnH/gR6n5fJX+SDTj5eomZhL20nJ/CWunpFbdHvCt3uX+6E99mLYeDVJAtOpqc4GW88z99V&#10;pw4xy7Jd6SDyuaElWi5Bk6ZFzMzHKkpfsG/Cd0zQRXDgbkl6BZg3JgJk4FoU8IJyTB3FVuzLIzh/&#10;TW1i9uLWZk3dbYGJY4slD5JETmkfI6azztjd3OCP8RE55OBlb3YF+WwW3J9gX7JX6sGODJGC3GTq&#10;JmXyse7ANq4x8xVWcTQjweCPgGlTdabmQ7Y2pAvVcMly4lZ5xNdulqqSX9/zFRWE0IzcYFoEwmDn&#10;csYQeykL+3AqGRuNyQEfxUtmO8NNRyZpcHDjxoDUBHLMecCJTgmCxAjHY5HkpYm5kHL99fjGJ2gm&#10;gej6o3bk/prSCOBub+hrdMirez+gyPJsBnHp3C8xadVlFuabKfAe4y8zwfMnzHKW2seiE2qwyUk4&#10;mLNyeOA/MTM4qhz55Vszen2TweOPjtIDVGz+XPJLeZnuGb8xYrvV9u4PpbUB6PqRyZkfX5auzerH&#10;O8nDGe5By9RZvsnk5HJDweYK0rtVlJklTnHf17StcmKttYbtVhcKXqRszc8i3qrVJpMBvCezLlFw&#10;P2nBf5nLItIkc4wDBBGfOue5g5Z6ncX8RtYvNV7bDcpXOLw9YGcfLVwmlWNuzjhjY3IPMWVyuaXh&#10;5/xFT55WcuuWTcnzPfXCwkNW2hh0DpqqbFmS1hnmx8B7YVMlY3sY7PMg6ZFDmAxuXuidadT9PkDL&#10;jx98a9AmuVGiHIwkWOD9P1AULbWRmVkbzKA8Eep01TqXqOSvL4Xh7ca06SUWNsW8xfCJAvG8xDVF&#10;Y/71cX8DuoTrf1ABhKG8Dk4YD2+opn2LHG5x99UapXriSznBq2URb1oSCM0cFon86/XFwS60MXxe&#10;Pjp4hpNV22EKvNh7JyyBGE4h/UXENW0fMaYmOfg6a9CG9YN3DKzpY1hu0xt283wRg1hrs+UeZshG&#10;lVyO0c/zBjIklVi/iNZ9XPaw2bDBKpkfRcfkVk9YCky09OgWQaLgVwZB9+BcByvfWxAB8vlrpxuS&#10;o6kZMd2fFeQN+Y278C9Qmwup3FnGImtXtkQ8HpeCC4jBbjgSE4JvGOA9uNXA+7wD1rQ7f86ona0u&#10;EW1fXkbdWtY7Z1O/TUo2aVv3EY8nlctSyyN65zxn5moqVKJnqBjg6a32RONNefZRzYOvpr0OuhJT&#10;JMGnGycbkgI4/wCEodQSMckHjlr7ONdMOWw4x4++sRrBvqYw+VcJ7673kfnhz9enaczzNgFL3Flw&#10;2LvJTPmwAvAe23bRGwhcfxFdpPRcxk9T7nKj7w1u7yMSzDZJtLHQlVyuoYGIiBHpPR/Bj78C7Tnj&#10;eSzty+qemHwiQM9W38GPiyr2dz0tOLTN6YzH1kJf9oaY1uMeqNeYMwkb1sMEH4i9bqonkufy44XJ&#10;xagtP9tefs0leNzZ7g9K4suFN6YTMSqS0wGaM8FjBx3UYl4xuR4O/wDFWnfYvGM+PU+JdQEkjHAT&#10;R04x8tW+uUs2xHqxqy1PKfvU4fGub6bZ43tk3AuhJfPMbI8H6ipNPyce+nNzPpLmIU1sbrzaclLG&#10;xy+Sem20GTvjWiS+Vb2M2DjGhgpeSBuCyfloc8I5gJjDdH8Ma8wyExk1uu+dnDSqMa1RgMbk4Y7S&#10;1NhBu+VYbRZCGcgjj41uRSYB515tzCvXglegdpi3bQOqiY4OHjXN08cOd8vQcZFtk4z5lSZ56CQ5&#10;wsuYtXlmuP4GZmUWFap+RtnLm8804BreRv6QbN8V4WDzFnlNy9yZtgjPnWT1pTb5pfg7i6Vkvrpd&#10;fXarMWl0ZVi0GvEqyQuRnjv24xqhzSeDmUu9mP7UP9+BYnT7gcD2ya77QJaFK6bEFyeBzd+H8i9R&#10;Ty/EXuMOL9Ztbtmes6gcxuQR37dvmLbBvCObGvzOZaVDmlFuZU9vdwnLJ/qV8Zy9zbyAtrobleWZ&#10;iITfMDDOXkcucBuS4Fa1e4q3NJH7E+Z98fLV23hzAQGPgVkmErxucfRJy1z2TyZ0MKEcZ9jkbE5F&#10;xPN5eRsTIBb9NKTHr4AW9VAfs2SCwaBOhczqaROwzVmbkGQw8djl6ayucSce8nx/VW/Dk5DOch1W&#10;5hT4wzHc4wczlroU5NRluxjSh0PR++Pd2jPbgItUb7LyS3fo4wCJ8NDZfSb0PB0/KW2UHK9/bbs8&#10;fFHGNafroi9WGMjk43jI8EANYaZl8vG2bXoOMfUWnTSRzGVTY5oDiHH+5GrI4bymcNvZvY3o+mXg&#10;j+Vc/MyZpwoRgMwmHg4Bq1SuYFuY7GTSt6qUwo9zcwGujN0+4jErpt62GDAoesSXIS20skreY+M/&#10;8JEm48GSNB28vctiY/00e1LgMGpGqLx1JfJWzG8HgjBcVPnlLjCTy4xq7S8lmxHB/DSnFtz8hOYs&#10;t3MyllvqWw5RrCVvWb0EEZ8hPyK7S+VkMPHGrJXFPtnIwYOny0SpOV4x4L/SW0jmBMmIYvqWppT9&#10;308Eep9PgRKn3GDRjWnTCT4NGPTufkQcdH2R3oAXNW6kes1NHJhNWZjVAyBKeBVWVjcvHuPudRaR&#10;NCDeWG0YP/YtIp+mxs2WD4XML40ImqqPvRWtKH2XZFjVwp+4boKZNGZeCAAsY+mhsr3kJMixnOtN&#10;NO0HnDPBn7iGuJoMOeP9RTCEIbrqnzh4ODndTqKJKLB7niHPCbzgCe5AtUlbfvx8awGVzAcBD4wZ&#10;1s0jmBAtgRx8BOorZqAxjiyTQbaPoXI1Q3AyfxbiPTCYXuPj8tB3BPZsHM+oiFtFryHpmv4OoqTN&#10;MmTzFcLmC+qrMGZHJOfnInXkNJxPtElG7Tp9H3CaqzFmPA5yLpbao3HARjHH1Bczxrm8bMgXORdr&#10;jH2pPPpqa2l2Zt9TGtOk7ccDbBHprPZG4GtIG/sjz6cf+BZc0tSMvCEbWI4OBbxQZBxtt28st1YO&#10;MY+BbBQed6cMHlJDt2IakJ+8aoS5GNVt5bgbY+XGNHtSD8NB3BL1+DzPzrFSk6BzzH60GSNseDmQ&#10;LPZXcjIt4mlNuXLLBAsHl9ttx6flrtMK7ZOLzSd4MThmNzLscYOXpLnuV6LnH5a6uI3GaXfU/cXI&#10;s0GRnNjhjXUQu8cy87AqyT46PlT+DkkF+RYC83ZyyAaxnGuhCTQchpzcIz7wBwIRR/4lVZ5R7LsX&#10;fG2nc1bay3OLabTB55L225Y4OmVZ64GQJMa1R4PUPjWezAePInJcRPEzmBAkBHAtgrBw5M2YvA6c&#10;YxLGRy8kGSNWpvMHMcuO2j6fLT3n5M9eTMjlxrK7N27ZtYx8BFmMwuXMcaPiml5vgVDuHxVoLBlQ&#10;feccChyd4S4ohT3SI7L2Y4M/fVuungrXxJy7SOae04DIk8Jz4IOmVDRy/GQ8fwlMbjIbPGoHj0gE&#10;g8eSNUR43JARazOJXZIs3eDwEwL9RuLwBxDl7zAiUvmBAkyIO4Z9+BEm/LwLRJCGRxeImSN0iN8C&#10;VxLAmtCtxEBoLcaHb749YwBAsNl7e8ukNi7ezOscfAMShym2o0cYixp1czIQJMEf/YiWmHPB00B3&#10;wbxseOP8MaMS9nyNdebuSdeU+pG71m5BUMnPbet+YrgPagymrbf2enGQXtrbwG933Uy8l5AkxrH5&#10;xLySSY9qsNT/AJlsrUo6nbYIdavcNgZ1RvMxY4+AeorhtAZjnzKz3x6qxnZ3OJc5JvIeDyy9xa0S&#10;qGzb/LJ41mOxlTds2oU2xO4Zvs3nj0L07aM9uMekQa66k8wcaBozrjOvCE30E1CC39JbNQ8wezJt&#10;kOKz8UqhyeMs3Daws2rbOrpWMcd8MdocfNGmZg3ZQZI/9azeVt3PWPnH1O4nq0G5bD+oL9hc/wBE&#10;dO6btGe1gRkEeTU1VQ6omA20lPAYAiBcJl44cvHp/qjQetGbmOQnwcC2tE1HMOm2XnEU0gbwOTxh&#10;81Oy94QxMfcVbmhCbzjRIcwbGHj5ca9Ohp2jyNvdNg4x8+5cUMdP4M6qsnnmAgFfHhCPBgjCtIUE&#10;nDwfZ2AJ8/TQffL3QESNB2cvchJn4P8AGrVT7zHMQYwZF97QFkp+eYG2A3GtI2d7QGUd9nH1FDqC&#10;n2XZx4w9Rc3zRu9k73HB1Fi0qa02b3KOoq0ZlCS9Ae2H4SqtLt2Tl6eM2nGPVHdWwSPcn9KAcm47&#10;Sx/tQhnP4tr9hJcny1j0uVbuF2mlvdtHTVJkc8csyZwXEqgnBAjwR8BEzTcwbOW2OM4hx3Vl0tUr&#10;cNO5TW7Z0JK5gRyPeYwC8pEnDzG5Y3uNUmVzgcY8Db9TwIkQjkzbHfzrmHTd46HZqMx2sTRywZY1&#10;wfPJwMxNHjXaW1gY3LayY+sPlriGaSfATJxru+X07J55mu7oTGe8uR441Mk7wdzAZMyOYWR2TJmY&#10;Nxhc44FvmMXyYStsbWgVDmkjJBnCiTeafHyK4Dng3LLB3xpV1Q/umYytv+da1R+iTAYHM5aJUXI2&#10;01Hg6y2CR0HqYLGcaQ7JqWakLGNb2ynytw2NMc57cfUWqOHg21iAwM9r58aPf8I3rYd4IBYOaq3O&#10;Kbe8lefZnJxJLa7zs4cOXGVuDJKks2INXldNBxvCaEDngtFIMihkZkYOQQRqHMJw5CRjeBbg3X9x&#10;PxmMVVtoIpk1pQ98vb82v2+oNVWVvCXMEGpqqZUAxwEweYJDZGMjZzn04xrreiVUc/dvB54Ry5Lj&#10;TxGZI2x0YZ1Q53k+8gESD6SMfaiXRjwWLf0siQmEr6AXFbZt3MY8fcGiTeT3nONEpe8ZRuda7/gV&#10;2ISzYwAESDzFQ4EA1xIyQEBAHjurrSTytt2KCCPjtai57lc8JG5Yx2LcBNK2utGcrHuQMfldNefZ&#10;N1Z6Dhdwx+cS8gSZNSPmXP8ACg5JfeegjDxrQnknIZznPbgUwcncx2Op+EofWaS3oitzyXjgzx8C&#10;yuYTB6Em7QH0eataqicYG36SzdmO8TB3CdRI5fylvcIsmn6YYkbzANjBAdadL6kcxkxx8HTWJvBu&#10;Wz3B5flo84njYxLN/wDEWpk6miYT6i1VIUjxsfqXC3Fm84o8ds5o9OAhVrUjI2Myznz/AONY/tEq&#10;AjkeAPGuf63IMbHjx/h+biLZqYi1WMMxHMGxnJ4ID9K2uY5xJ8E6wdy6t4Zyty8IeODTjIpkv2Zu&#10;Y3IIzacfxF6Q3KKxqtx5wiYTZzTurZfLxyeQMQh8oS1TtAcGeNZNRjNwzlwYCp0lQYCHCHUXlcPJ&#10;+sXSGLPW3PrUaF2xuxDmjVVqCcDMI8cB8/8AOqeR5e4+NKXyskybHNBaGumTtGK51u2ZjMJg2N5X&#10;0yoOzeEbPQG0tNUOpG9mbHg5cfw0S3gkbb313T+0cJ5x1cOuMEuPg0zEWDkmZH9/pxk1FmJHkxgJ&#10;jgOtmpNvvhMca8YmIbBbYd2ib1O2GJe4I2zwfiLYJHtQc292g4BrMXkrwDycFpHqTk+oc0d3TULp&#10;qmqsNOFaptZuTeeXh/UQHaW5G8pSeBg491INMy8eCxg4EHqtvvkpmsEAOYIi5KPlGslxzoXp+yyD&#10;yRlbPA9PAtCuD7Fsx8Yy3E9J5PjmJ4OXHdQGaS8rMhw/FX9Xwn2qP52cioMM5eTfTxtruAgtNHph&#10;Kx7kA3LjJpERge7BZAjg041DcPCRsgB7g+Z+2n3hQWqgKgI21g85vzF0VQe1BtOBnDAe2bqD8fvL&#10;jkjxywlz6OC17RpoPK545ZkAYPG3L+4sXM4VM1Jt4XNNjNPVyn3GNsfAiTj2keCPTjGs+pCoxu5e&#10;yLB1xDJ+dWOYOCca/mqdn1JdIXqe9oTshJ4TdmwP98CG9qby2swcFpMy+aCjJjjPy1McWoM8HARb&#10;MPNKYO3RlmRtofDRgc8sjPBABDexyQZ+58JB3GRtkW1cocVuoKgIZzgg+qrgwb4G2NU/cyftj6it&#10;RJpgHgg4FiuqURg2eELG2xwKhzTRz/pq7OHHs3lxqkzghLeD8Nc/kptvTrBwObz/AADwfhk1EXlZ&#10;MYvfVLGwJAPH/loszGS6v1EbopungZZnu0wjKNzubk+RwW7+2maf2XklrY7aP2hy45ZO4g+2Ae7E&#10;Ymj6f762yT1YyqRkAwT247WoP3/Cv6T5Syf2COeP8wJ+1vMfnlNsqVZSqAzERDXdQlpci7UKk3yd&#10;Asgt7vpLvapJP2wTHGcvKtkGVcr1hs3G8cngZgKONvqavgXaJ3dxhyLy1SOeOdyYzKDnE9mItOk+&#10;zdzMh3nh7dxYzs7mhH7ljLfLXYEvqBtKrATHz9Qi8X55ycuC37P8R6Dy+lTFbhSafo8YXu7RsdEn&#10;8606aSuUhc+0gt3BWtNPEnDKOxHHxquOJmVy9OaPj8tcY3ma2Lue7xnTJSpfbBjdm2lUxfWeDStq&#10;Y8bjfkA5g04B6aAt3A4LDmPgJzB/IojOpGzaYvumEiic3zF+9xj9khuJn2i5sh4B+asUrNi5EQ8D&#10;kBdRb9L2za4CNvqauoNHXkgbmIA0YBEt+Yp4+f4Yj9PHT2Hx2M6lJx+2B3NXGr56Xm8sjwX7casd&#10;UU25jcnsgQ2R0+QJNbgIu9r6nRDzkqGrdWUlvJ8D0/UuCVbmkr/rE8EFrBaW2djj3k4YOMaD22Rp&#10;iu4hZQjdCMxlcrx2Menqpkkj3l7ku41qjcbbtYAVMcbs2enDGC5bLdWp6zIuiMZqhuTdjx98Yra5&#10;7I4xucEa7M2sDbdk7y26lpcx03Rb2ducEAFtYX7SYuTTu1g0krwDBHAuoth7cbl79MSp7jZnMYNx&#10;jNqNR6RCK7bK5O2bVPZbHuQEF1EjmZP2V6x2FTVLjmwVBL8Y8YdTpc1ZuN4Rg9x9xdLTiR4Bn8Y1&#10;ks8kYzD5GReSwoaaq2HaTbbQEec74yx6Q4xl01Tpo3vX44/NWhOJHgECODgIJAfs/wA8KiTjVL7Y&#10;Oc1hVvs28jzwXSeYRXyl5fJRjPvN0cfTWg0PSZDNj4z2/iKlVpShZP5v/Yuclz9Gt6e/2lqYVSuo&#10;oKftNmDJzKt2bH5Zboxpik5WQ0uAaD9P/UsxmhHMHm41qlLks2Lx7cG63F6VDhdPAQs5502yXYWS&#10;YM/ZscYOYVY/tMmnZrbdgn5dpa12g5cuccd0YfL/AOouP9ok8cv5ic0YLcC2sLuuMzNO2QDVk0HG&#10;QHxF1psTJLgyEGNiW95i4hlcrLNXOTprqKTzActGAIT24xiXTze1WZmM+obM8cWR6wMnme4qGOTs&#10;pkO8HTjGXqIC4rRzwG4FrWz+aSUzLOD4RBrLRtKNm61phtWN3LNtejB+IhtLjG/JkW/Vg3ZGbWYN&#10;QPT9xYy3k/2ecgchfaKfTarb+Mjuqb+kpNQEJLXJ4I1W3FWPX7kEEB8g1pFcOGU7sRwacfUGoezf&#10;Z+OazazA+tp2MTtWMETe7tlql7Ny8ZXjaienjyUuWwN204xqybSHhJI5PKm39n5iweVzDGM+PzVa&#10;RXFwbkIaYsW0enAS0Mi7YpfZv2OMEEB9EnTtY1zfRbck7nUqwAuRjXVDypHMkZY9Ucfw+Bcjmcmm&#10;2s67CprVYWpnsrsuQPG2mYnTT08cbyyPg04+Xb8CJU/tMZVIQEbZ8Jua1at++q3OJ49lr19G5Bcg&#10;cLn3WtadNemozeX+zEBHHqauotOcU22M238PJILU9yNUOXkbTW/07er/ALhV2peYOWY8EeoFx5eR&#10;Ex1QlKLQbJ2blg5z9QqZ2kN5i2ZHcwHLp8zVWhTB4yNLrMAM/mLm+uKkmLwh2cYLkAy8zxp+FTY2&#10;xZDmnVKrGdndWPWz3WOUf0105ONpElMy3aA4iH8tYzs/peSuXJ+Vj+Kma0lbJsQGAGQhbWku6oS0&#10;4ztKMfrBmRyK9YFqFuoDRcvJGTIe3GS6JapMKTlz8WQDslvmLB3A3tNzHJwD81Wu7IhHeOkJO4eh&#10;HralvmK7U/NPacEfGTlrGSVoyjl2Dv8Aw1DbzRzBng0/iLzGbhbWndozVSjcqkZuZw23YOpHd1Pc&#10;gWAvHg4CPm0YLkDflrYNndadlTF85NqQOBW1hswcYHL6MP8AaCrrsYnpk1nPzXdS2wGzynxvxngD&#10;p29UhFtmy/ZeSNkAxgXIycsazEdL3nuAJ8g7RV11RbzBx6kAxaa5jmzNNjKrWdBy/jFNbYwAt6fG&#10;we5ACHpWlMmE83Ymt+GrVUhGzlUmeNyR/EgGvKvWfU9w7Rya+2KVyvf3N6DjGiU4pd7u2iodPuCy&#10;oePmQELyy9xXB5UA4B41i5Oa2M3b+EehKqtwqtL03Zv7zqeWrs4GOBtg7nL/AG0NpeabyU8H6aMT&#10;gZN2yIfbNoYCXKUVuVuG1w4XOpGNB5hJ2zmxGYHMu2yd9HpPL8ZDxwakZPKVPqSYEjcgjCfllXp2&#10;FS21Bz2TdtFPpuRuWBMcHHd5f+pQ5gzev3II4AfpKyUXWA5lv0DkFs13TINEvtQNhf3kBfqLtJiW&#10;/wC45JLlA2oGdkjFsEBRxj5iGzhwOCXPg+Zy1szxnvMuBMoAFxj6fuKtkouXPBgwadwVy2jovqDr&#10;vpnJdYEFHYNADOTSRim5G5eSEAbG7xj6i3KebO5LG2PGY9yMf3YaeoN4N42lTZzxjLuxF0OLmp7Z&#10;izYXmHLpGc6CTBq41qkvmnY7LBHzl0JUEnbOWR21i3bLpkVbb0fKXgztoLt61zCJ0xKWiUzWqM9b&#10;1pMXmcwLcDgXVV8psl5tKsZ7cBClHq+NVVxKyS1lempxaekPx4EzWBG3YrGy+0SF5iEpUpW2Ic5r&#10;TeJ4OXGcvgmtEgbiE5ueBPUnWns2+B+6j5drvrlFw4m1SEwfdwkFbJ7+BdFUm4EGnAQB042+npLM&#10;b/ULYVpyj6ylUEmUxYxxn81YbR7MkyenDAfJ5i3L1jJe232RxwacZBai5XePCM5ieNtwLThbsTbI&#10;pu1L3DYN3G2I+Zxn1hiu6SGuCf1ixcx8HwljI6gexzHJpx+YtmpN4Oakzg5Yk/RFStwQh1rT0U2X&#10;1gKa04xj74ylRKaTwgXP1Fm+yu2zkPPFzdNHnjgjkmNfz7k8Y1mQf+U9ihO+yR/zFJrgjI18xj2z&#10;DV8pceCXANH1Fhs4ptzG9AH+IunKbl7ZnLgB749JaeTSlSo6yKFuNeUmtJg2ZjB0zELauJluQsbL&#10;BzI7SG1Yz3mbMeUSDp/sLQhy/T/6S5/JwlVRy1Nv2gz2VjIYh8YOWpjyXjgHgj1LnMUOYM5k2Jjg&#10;/EGrhS8rcubHxFE5Kljk3ds8/agZjkNYWYz6JC3RrvCk5oOMbGPl3BCWM+tRs7GzlzGawakYy2yJ&#10;7YfOBvJce9xj5ZF6DmftOKjyF+Uc9jPs2QfH/MdaEnkhZss/tBlm+5toxvo0y4G2jFkBk/xpns+y&#10;2x+WvKkZNTZUez4vTO1dbSZu3ZjM5Y2dTzFVaoIQLl9B3CC0yKZPMmRnxk0iKq1YTTBr3I7vLX9U&#10;QuyeITSGzuOdxgsctQ6gbkgZPoI+Miu0nGNsM5oOMeoNZLMJ5v430cHBdX2YiwT2jj/aIS8QC3/Y&#10;XJLMuvWLkZC6awyqB749wQeauqNlYxtmQAxrG5z18MVWO5f/ABdhrY5uNtkgPn5atLeaY+DqLPhl&#10;Hcx6RIOYrTJyDMTRBzOWv5+fCYzQ9BQ4MPJwQxPwlZLhDWPifC8CGuGY22eO19NJvNCbzk4OWthP&#10;L4/rQxNG7aBtn/hrJZpK2wh423ArVOKoIFtZMAv+NZW4nGO+GC7gT/UzrRE2akhjl+MeBfoCYNFO&#10;yu3A9BHGrI8l44CAggtEudQSobjmmYkEtmxICA0ci3yRuMA/qCWBS95uzmybTj5eotgp8gzEA0jt&#10;Yx8u2uN5ghs1009PT7jZxhpDB6P05F+PN23bAY4tTpoC8blbObMfHauKq1AQlwGuJfjAY3p9ddS6&#10;ZNIbOXlfvQY+Aa0ieXGbIEHcJ+xwKtyO3BYwcCuE4ztgQcyO71F1rnWtrMtHaM9HL71+AwLkHmKY&#10;4Z7s2swcBNNWTeBh4+MiG1A8wS45o9T4a04TqiN6CkzB4RsyO2j6nLXJdQPBthADBd6q2atKgcuS&#10;aOnANZjK5X2kO8bTtr0fC7W4w5ibulJlbckBNb9REic3+8V8nErbBH9NZvOG5Akx98n5FtOqaQ9o&#10;MM6kJbwBOqrNHmAh4IOog8vGSBz9NMzDWJjXPuhKU0feek/qwUPudKHnEfOeF0/kgXR5Gba4COO1&#10;jWD7IK0x07Km0ALcDNrb/bWzM5wOPJHxkXiXMTpTXSD2LC01R6yyU2TTz9NPVI339lggPbQFn4IO&#10;BEm7zTz6a4PremadB3VGbziRjlsu3aPgQGm5f3/0yCV8nkr38eRGJHIxth510/7z7xi+rCG3Zktg&#10;jjSeSscef+IrU4GMN/Bx9NM29M6HTXNHUkNuzvDwaWC0qS4k+8kwdxWQcwwX4EpGS8sVzh9INmFD&#10;3hgNBwKyU3SZIB4zcY1fGaemBCW8EC1Ot2gqSDZfL8HyIxb08djOobdwQI86ebuCGWLc20tHiDTJ&#10;MimEIhrhxjHjWJk3bwJK24tx8aD28ZP7tEnAxxkweWnnDPBnT8LutsEvA7xuO2iQ3HZo8Fi3Hau6&#10;vvoPLx+NMkJqYO4vVUuapRzDt0p88b6ePmKqs2enZjVkmhPZscH4aZl8nvOVyOTc1jdwclIzJ2fc&#10;j6encVqeDwZO+jDeXtuCBIcvwDPjXMdbUadIHZjs2MZ86ebvMbkEHc1U88ZkjJgj01DIzJBnVqdw&#10;APVDiyLy1Se3CQDB01cJoO8PBy1T3krJAQH92tqn7JYROttLU3buXhMgLnmK7SemyQD9p40qbGQI&#10;gRx6cCuA3g4MkfGsX94OmUaiYVgHHSYg5/MTMwGULb3EeJcjIq3PB6eCBclmc/1zqzTTCqM+xleO&#10;VLI4wZPL6atfZ4wjyIb2X8HmJScyROhAyXuCGKfBwLT5YfGPB+oqS3Fu1+BWSVu8GSHjWNmXdT75&#10;bDRWWiAg4UOcS8ceeNPN8mePpp4je9n8xQYzGNkt2y1zqiGQ7jlQcClRyZwTjPx9NTtJsPPpoBMK&#10;jJvOAPT6a7SFgJam2Mj+lxfmIXzFi+yDaBzvMZ1+zxvgcgwKnzitHNvJpoOzqyyPHHqQD6i7pOMb&#10;JV9oMZ01Su2ZvXFcOWdV7tAxuaXLWJyutHrOdMXncGXlqybSJo2c1WAzbTjcCtDJ76hkpOzuMEFr&#10;eiFX9RcpJV6vjr/QeI8wJsyD2Cbt3Lwc1fudO4X+eNYnUlFkePXxn/JtaZF2M8o/+oWIYNM13Uti&#10;VD2qUm9NLpU2D96HdJbXXIMU572Zzzs3P3yXRfsIlNJgR+TBf5izGmyOW02Az/vVdpwTATHByVz0&#10;2Erqv1mnCdskyXy8gXII4+olUErI8bAsn5fMH76MPCDM2A5Npx/uKySu3BR88cx87etNYrn1bhtJ&#10;RaB6bZ9mjz8flqt1YMhuMHV/cWqU/R86mrYEYWJcH8iuE42BzV4yvQHt6Woj94Iinbkgt/d+U1W2&#10;g5pkc4lzYmdaQMY3I8YdSBY+OTsmbk7aN9/71cKbJec2Yz7uHzLq7tLjytyd0enEvGEZ47GS7cWk&#10;SunyPGQND4uqtgJQ7aOXY2xxEtobJ542gHZsZ/hLFzU3aO0wsLeGew95GCC/1eWrtNJGNgyxwdPz&#10;EB7UHA5xwcaA1xXhI21leVOTaegpmpUoX2gHbxhOj0jqglvIfli6qwcbgkGSA/xVdrhGdMY4NQzw&#10;qt9TK8wh9ctGXlWEms6yacHLGrVONEePueYsHZkctiAgbAuR3dMi34dFvX4wQTJ90uWnTUqV/YZi&#10;ZrWGbkmmN7onzo88qzcxgjj47SU0l7aWjswcZEphI8DIEffSZtNQ9NxDHVAnjbdr9yMi0jZ/I7Iw&#10;RmtEjGsZkcjGYn0+mt4ptxgzri805tW2bWMfu7hp1zGTBAsZ2mbyGxgu4/hLTmbjTx2M6p9WOBxk&#10;BB3FiwsypfcOgmpsUYn7a8Hn07fMWe1AzJAQEEfUKukJo3bR2MH4ipM0p8jlzj5ltej4zMq/tOSm&#10;wjNxs3Me42QXPwl1FsrIRtfj7lq0qSzl9ltjsK7UnkHyM5FmcwZO1Rp4VFbjYGbgjkeDuIk4cYNG&#10;DjQGR24Bo831s8a84PQkuKftEeDbU4fH1LSw2eSMbmwaM4sHTGuhKoZjeS59BHxj5a5pbjJyXnUE&#10;vaP2Zu2nrPKuf+7HYUmcSskybHxg5Yv3FzeNxubk5oACXUVQN+zb4fhC0xe+uV6kuRvbJv0164eY&#10;uBrhwRyMGPgJdKmSSMdvAEFwyJTz2OUyrB5pUSGQm5MY9LU/Op0uEvA4xtmDLG8BcjSp+Rjfjxxn&#10;twJmeOCOedawD6Y1dqfp8ZmW+QPsifdUQuCX2fHLRgjbaka2CTtxth3nPHylhsvqCYtnoLOpB/gX&#10;Qjd5KXPH/C8adcJSkzeaU+2C2O8cn5mohuztvLgzE8cZ89rTH30Yqii3sbY8elZ5nyKn0nK+yp0C&#10;OA9yNJm7qjahbTTQp4PcyAgjPcMQumrtszbtjDfQWOYUqzGabzvJ3MALhtW2ta2f0+5YSUD94e3G&#10;QpSai4Tmy1WP2zp8NuSi1TCl92ZXoNOBbBScwG8ZANfzkVPZvBvG27WCuLizeeTh7Tw3wYGNvy9V&#10;ePOxjc2rp+o3T0FLui3KPdE4qgkynU1CE4hwXbVxbBQezMcyegeQAuW/MLAuCZXTcxmUxOYx7a0h&#10;nK3shc3mE1txk5lvgXt2MwrY0SOtcg8xyeTax1hvG3xnIWZThCcrd6TUtiXEM0cNmfBqLTiPCOZj&#10;vLx9vhuoT3FT6opu893ltp/DurrU/wBQxXbpQ3E0HG2yIbLxjDNmMfcImZwNzrwcu2mRvBQMgfD0&#10;lmZNNinj4W049P6lbf1MFxBwDtkXmxtEmBJbPn2hbgJy16IyWoO1aRZQR8e6jXFe3GTkcjlTyMHS&#10;KIi/m79kjWxcjKjs/hxa6Hs/P6VScfHYs5ibuCa/92r5Q5BhmwI4+C7qKhjZ6d74qskjmntuPzCr&#10;+l8mi1TzxGFtNO6pxPLwzwcyP+dZWO2EefqF/bWnScYrYI4wcsSGzxmNzkgBncattclCqWqs7t25&#10;uGP7QCENJQdP2pZXNHhWzbn8xd+UvsbbVbR81xvhN93LpkLwLi3ahRf2Yc7s5fNXEdrmNi410OFm&#10;xaq/mOeycJvcOdZx40NHVFnRRKaEHGqTb1F05xbzVJHPG0Y8Bumj04nGngbMbfxFQ5ez1AYFfHjj&#10;A2BBADOgckGytm5gzmAVXaTysbkgI4+BZ6SYOYLEF/J5a1qTjIYWRIePSdXbLyXmTGC+XTLqLeJg&#10;Mby+G/cXNOzdmOAYIAnLeGtP3h7Lc8epARfyvzZNtyshaz27Cpqx5TqweNm02YtmfHa5ngUN5LyB&#10;HrakfmDQGYPN5nWjdx3Ue1IBnx8kd1e9cv7WPjnn+T3ZTzGasbtt5P1FsGxeYEC2fRwckZVidUTg&#10;ZiAjDqdQivmzeaYJcf6qxuf024p62HzGOql2LOnJxUG7Mjm+EuY6kqwk4GCD+7VqqSoMEuOqT2oy&#10;bNsDbnE/cXCcjcpxYyuo806eZmWs22e7wmPzCV7sS9Gg8weDgFogzq4TgZIyHjjUOm6fI56GTpr2&#10;/tHF02N2zK6tmjmArEPliQduMhh51ZKsZ/1/5irbwZFpGK7ulkHKyQbi57l22vRRnJ70pYx8vSEv&#10;OWXkxjwL1QpNuSOQsY4+o1EvOOc7bY513LFW+VWRt2wSY4Pw1oQ3g4OPUuJDptsEmOO0S55aeG3v&#10;cC8/cndsOtuHm7PcyAjgBok6ffVqeTTuB/UTJB6YLPGmWcvJxuQLLm9IXJuIe748/wD71aqfk+Me&#10;ONMs9EeBGGY7JAeBcZNmutNNKSY3bjuIk8GO3gUMg9TH3E8Ql5tz1ppB4SZtx8cCGzCXictn2Dyi&#10;oxK+Xgj1E8RvqHx8C2kbQo805xJ3M1mx8d0ltehFFsxs5SAMHlCuLmOrG9l6cIdO47XQlB3NyBH8&#10;Jdbza7qVRzKw2MqbICTyn8bnH3OauFdvknIzmz7Q5gl6JjbjjHjjMXGuTPWEp/U3nuDFd1FmcmOr&#10;yBtZ+FbjzgOm5p53ANZXXjhy5mJ44/w/kWtScbcI7xljNQTgr+Y5AZF/QSDwR53t6jYxs3M8jNpx&#10;2hjGvRlhOxnIeyApNLT015tepPL3L+fTzwbqvVto0bsxYF4VzNDV61fYezcqOb6vQYoTfYHL5zY/&#10;7Fx/XlWTaCYnMEBcHKtiXVFUTgkc2OGA/wCGuCa0mExDNn2DgbltLoOWapLjN5mc1aiHXFcPXLIF&#10;4H01Sdl7xz9owRtvvJOWPuIPWFUEjyQcfKWnbB6TIZyd5Hx6WougzSVRsfIOYxjmyZUctW2Cm3La&#10;dSoJnxSXPaSE+gsf2VkHGTHHp3Cl1FuXrEE3B6+jgPc3dhu37Z1jNFydswJTgY+P7y5/H4IU/ln/&#10;ANnRyfP/APtCQZjXkvJA97NsZxurpP20Bqyny3AM4Oot+ea1TvnNjPd/7UBnhBwTa9HwDEuvMAp9&#10;J0uMMuPHHpx6oxp6X7N9/sQRnFp8xGHFUMgsjm/vFm7jaQ5gsBg09VTpf9MDYCbN5LJxnMbp9NVW&#10;YVhKWfB5XSWG1JWj1zxnLgWbvJgQyt0tZ3CJzjZ5ptMvcHTVIcVg9fkzqktx48itQ27JmPJqRooU&#10;IHhuF6HUG3I5piVQM7v1P5l5ys85F6xUHOBSqj5G275Go7i4Xnmb0ykfMddykmxry+Um4ZM7G8n+&#10;oNa04eEjcn3YCwftD20EEAM/NWzUvUbZi4Pv9oZieYv5w5lc1e4v/iexYyrtlwptnu1iM3UQGrCX&#10;iAwJ5xVDaZOQBCflpTAe7PQQfCRhZre4z3TTmP2tsuEnbkj41diN9NVWTzAcA8HfVqgeDjIkTcnU&#10;4QlIBeSO8qq4pNtBnj/iLRiPhQDyIS4I2CO85T08wNaO0Uo8u9uhHMtZHj8x1bXEM4nBY78ca7q2&#10;8Wqhm27B5Lct0hFxbOKTevCHwALg6a/pvlmrpY7GHiOaS1jX1mVuCEMQCThxp4Fp3/Dd6EecBcaD&#10;vKTch6GRddeo592Masp4x4yYF6UeqXSw+wXrw3AR1b/IvOnc7JPfXrt6sFOf/q/Yxx8BCkIvIf21&#10;TWKweq+DXuv0Ot/ZzCtyv9pqc0cWm+CDUVjpuXuY216PTjJy1DHKxhFjj41fKbJgbZ1/MGG1rPb3&#10;d0JN5fZHjNxoaR5qe4lMJ4NmPP01j9YVgTsl8ZsDliKVdB+4qprbPh9IQ7M1HB/raVgKd1WeCA+j&#10;LxbsuRRkG5ICCDgR6cTTtWbHjcntwEKoY2Y95yL+veWcMrG4+PDX5XAfzhmZrZsuQwmOJhZZHgQd&#10;43bNmTHBxk1CK4TCV3mT40HA3tKqzS3GNj9JbSXETkjMvGSPJ3EeGzcmJZg1Ix6iZp8ePP5i0iTu&#10;HMtbTWOMGs4Fp3U0UVCnubg5i9r6bb2aclWP/lRLxhpduSNzgg81ewDOYEDJWLa/c9lF/Iv5+/bZ&#10;jOp0x56n+znzx6YN98bHx/hoxJ3BHJD6CpMjeEDfNHqQKbS89JA5PB3F/P2fxbVp20fCenJdvGtD&#10;gtDwLN3kY3M1PB5YrhFdTkHGPPpx8whPcWKEmpTTV9By7iweX0yftHBwGnNC84IR5Ygj1IPLXkx6&#10;wBBR1hPIw6cG96a9Pa1eFltiAPTXkvXkwJMps+NH1Cr+rP2QYxqlWMPJef5u1WZ64+7I9K5gPkwI&#10;DNMg8CUj5i90PHTq7ZvUBG3Ae3yl6KUXPBTWnJrAEGcjVzp/sLyvptx4F6ZbE5xLmcuBBfzktLNd&#10;pU6wuQee9cScnbx44+pqpmX+xzEBo1oW3QfZtTvoIODprntxMCRqzmBPUjrqjqhnXmMgIPw1MrSu&#10;BsJTggP7U4XK7dwQOeM+dQ55OHPHH+GvOE8jKXLs+Ut9ftpNsperG7D2bvk5hFpLiXjckx98i4Ul&#10;80cwOca6d2b1RjJgcrH5r5ebH31hCzXls+E6LpmTucAILGREJhsvHGTB/v8AMrXIKulzfRgPcj+E&#10;tZGRszZHfvziZsh8y4uG5cfmtZHF4IrV4/Edpp0tNjDH5HRbam5cd/1ictcf1g3I/encuT57q2yq&#10;NvkheTbBHpsm5el31MmHrOUOzGCCW0rcjHy7q9yxjmxlbkfjbxHFzJqmNOb5XszmMyJ7NKnTiDp2&#10;xrZpH6s9TvM7kAmcHxUpx61FYGGfsqVCl8HwhZ1mI5xtBqH7zNS4CeaVafrOX9DgV/cZn+nHOrqb&#10;2d05LdF5PJU3t+YXGrs3mmzpmQEEdRiwD8oS893FDzGMh8c1uRoxJ9n7LeQQGOUi5jJ/UZP/AOJs&#10;p6vt/Cd4TTbRs1gGeDfiuIPpKhzD1jKLg+7U46J9Uqh0XsjpQOdyxufVW2Sum6Plo8YZU1HH9Jef&#10;O5tx6u31LTrkcvym9yeYyP1gKjmrbdpDQ4m8ZOpz/wDClL6P2wVOPA5nm5h+EXB/drZvtQ2jJuzM&#10;Avwls0nJ7NkWLmf2gNgq24H/AD981MZynEb3JHG045J6n5I9Z5UdyPqWxLDak2VuabIeCM5cHT99&#10;eqDt2PggOuWNt8bY0vPFHxrBwn7XcjPl6R2aGnmuU8epW3HIWzeYMnjYAYLQ4BoPtEk8ulut3yaS&#10;5eZ1p2cPHAiTjbW3M2PA51NJetYXJZVbq+PtHlU16QZOK8bMBnwAuGWby+uHMye+0nyeWqHPKkbG&#10;JkAhtHvBwPcZuBem07VhzDjuqh6TbPCY49PS01szPZ2214IOn1FgNF7SG0dhsG64t8sfcW/OHkxc&#10;ssDw+73OmJCXN8welxtmy+l2QXPs2pH+4u5Kbl+Dj4FxPszqCUyRtgMfOTprqiT1wN420UhOT3T6&#10;PVBQclj9ssXI+bbJwLlfaBUg4yYIOT5a6cmEwvNs65FqyXkM9PBAtN0200oSWmJ1JNPB8Vcu1o31&#10;D410tUlPvfhYFidQUm9t4zcCzOtLXQnHNMnpPtKbZ9OAfM+RbAOYSlnYgbAuQDVVmErIFzg5fmDE&#10;lMHAmbbJ0xIvtI6KjJdolSENMTrDXjzGrJUFyMh440Hbyu8RdCk59/dIcvbkMRdObP6gc03wMREu&#10;eas3k8vZMB3nOpH5atTypN5FogtxqJ+tu2NSblUG1SZP21ltpwEQeTtxvB4/vjr9xZvJ5O93Y8cD&#10;Eq0Kj2+5k9pfW4PLSKOmLkGkU/TbaC+5fvhD+GJAZ52c2JegBcudRXCT02Mw95MC5AqrUjf2nHYy&#10;D6fgQkdSXCg5e5mXXE36ektsqyRyGm5SC8f2oi5dZzwjYgIG2pGrU4ZzGZOQRvDlx9O6k0tt/QFx&#10;Mk7hlG5Bzebpr0U2d7N6cNJQbyxudW4uadk9HyGAfaTz2iMau1UesA9bX2EtBu4bVq540XfTAtVW&#10;UfLmZN5jPk8vgWJzSsJKwJgCe55lpU9n21ULnHHdJc81EpxsbqOMm8mBu4R8vVgggVqdzuPHbpnt&#10;WbXCQOQdmg3ePzCrGXlST54LO+dEuLpyn9ndMM77mcPhEjVbqDaJTjDRlsqFp8vSXz7J/cR0fUM3&#10;oulyOW15ye3BzVpErcDCQ8ZlmI6gevCY4AF5vlK4SeRuXL3Wukt8y6kuS0ck0JnPBwEx99XBm8bO&#10;fkVDZ02PecCuzemyWwYNOBcLmnHTwrglMCD/AGFlc0bkMXn5FpxJXuw8cZ8ip7y1Hkj6a5F01Jqn&#10;N9YSu8TB3BrE3lPkMTIBdsTSj98Lgv8A01T5xS422SDUjXXYzMqqOdmwrTldvRZO/powOkyQDwR6&#10;a2YknwcH4iAzRm5MPHAunhZO0xXJqMHmFNkuYEScU22lo9Y9uPy1s0vl7aVNt/eHuLl3aBPHMyen&#10;XTJ3SJ20DZw4ZQEyHuRp6XyvGO8q3L5PgzxrWqTcSkP3y6SP4aHOqJAOzbuYyYO4rU3b4CZwctWS&#10;X1Qyg4GIhpmYVI2jJjCD6aTdaVpLVT9Jto+MC0IjxkzbaICkMT4SzeRzx6bO5Po/CWkS952l18iz&#10;HO+oaaAC37RmTn7jkIXTWkOKbe7tjjtDQ2cPBsx6OnB9VDZG4I/4/wCKsWbNNuEg0ig5WOBzz7kf&#10;wl1RS48ZAQR/iLB6fl+58H+410JSeQfP5a8qzU2xth3WMTUa1LxjjR4lrjWYs6g+Py0YHPMa8kmz&#10;Wqadonskx4NB98HATAmSTS98irbyYYyZNRWwnWiHD0wmhI0HcXOPvpaUaet4+BalxllPmDe9n8zq&#10;IDbK2Hj79rTGtIJKxqtzgengj07i6fGOS0zJpm45xZHrLDdqk4I5GAMa36aSPUyai572mM92cgx+&#10;UvVcLV5Zwsy0w3sveR4O51EHeS9sEefj+EjG+Y9GDgRgjdtAPHHx+Wt9LzLcZuOnxmJyFfKXp+U3&#10;DwPGNxVWYPLJDxhQ1vMHJh9XTWpc4xnlqrDsmAeBmxtx8tEqDmBJaMF61qLH3kwcwEVqZjvDxx8C&#10;HJsVWwQ7dOoh7QGTnPYuJlxVG85IAZFicrGSAZwwAuRkV8lbNsFljj1IyJKU1AlJapXvMDbBGfJ0&#10;1apORsbri5uosfmEwEHIEGdPSecbm2PBH+GRYuTQ1p0MJ9R1RT7yXQZLAsa6KpvcoBgx2vxV5sjn&#10;BLgI+XbXS1D1g9jHnPyy9VeezcY23vnTQsodgEG2MQEFi51VZHluMdmDylzqSpHsbkFk9uAfMVwk&#10;88cuXJ+p8RYs3GS/LOhRNSXCcU+2MOysxcUe2YNjx2LiuzOrLzmzB0xJPJoOMec6zE+uoTdz4S1z&#10;4kkx+X0uNyTBGDJ5irc4l7JmR9BAD8RapMOZjgUN5R+nvLzTgu6fvr0fC5pzTkpkJJwq4odyaY+z&#10;akZC8tWSm9l9OBIdzO54Jv8ADH3/AJVfK42gEYEOzlrHd4B+UsNk8rmM7e43ICr0hM1rFfSOKcio&#10;34m0CgqMJjkMq3x1/wAz4P2iKkzjaxU9WuQNo327wOC8sax+oG45aQ4YLX1FfKDZsmY9/c3dPl2x&#10;IcnzPi4iPzSHUkj3N6BnAxLgu3SETNcPHMDYAQnKSNXysKgI8HKrN3Bq83jVbZt20djAfPzCE+RW&#10;DnJUUmRkmwW27dwhbrknyJN87k5tXAPmK+SuV7zvwb+QYikH86ysjjAPn8zUIlUETnVB4jhzH+Ig&#10;Li5G5z8ny0hzy9x8CRJoOAeD8NIuqIusHme7a8YQW41W3Ewc8Csm+Dt4INRDR7tHkgT7wvA8vyPc&#10;f4qU0nl5ycwQW7hUreMh8HAhsfvr6Dxbx+Gpg3BIMnfQduTGTIniXIFOJHnkw1MCrfaKZcXEH3Px&#10;opAsg6gwZO+hs4qAkeSBMt5XgRIcn1E/ohDwPLyOTE9xadJ5eSDW7ip/JJyMiPM5wRIcJQXBnON2&#10;Jgj4EYeON5HjgP8AiLMXjzAPGlJ554+oj+oDklqHy/fQHd9T3OYrINxeJjg8rqobMHA4OBFwhxW5&#10;gMcHBwIbvGpnRIbwceSO6nhjH8VJvAht2d74aMN5X3EyN4ODgSJNCR5IOBIvaUBLs8keSBXb7Pk3&#10;I+gUhifkVDk8wJcwQLTh1AMLYF7g/wACzJuTappswins9n5A8ashJGNt8iecV5LoL8FhMt6wbG6G&#10;RHrpxmTO6Em9ttkg6aTdnjGeP+8Sbzgbng/iIDOKwbNi4L/L0l8620sRNapIScZMircwcDCPApn2&#10;oG/yaQ1VZpOG1zAtRLiJziZL24ox41ZBzQkGSBU8bzGPnqY4nAwtsfcH5qTcJptL4zmjmAmC/nSe&#10;PHJuM6zdvWg4B5AW0mdaPXPBaweWVKIqC+fbByw4GKJN683njPn+EsrmE0IZDW5MBFM5No7oTYHE&#10;0mLkmRWqT222s504/LWVs5pp47+T4SZ7UZXNY5SKLdLfVjToQm0QkGiw1PMRKVtyGvxvD24Fz24r&#10;AbYmCAAhqGSvL2SPU/FX2hwnonHXX2kkLPysapM02geSe3c6iwcc4JHxg5iZJMB9/jWmlLfMEeqx&#10;6pJXKZw5PePu8ZFVpHMHFHzHPqNnH8i0eaSNtO/bA/iD8ChjpPf/AGbmQD8xZkx/TN3H7X5T1SEi&#10;xW38Rare82HjY9yAiq7jebmOIP4i+aXcfZV7ub8Fxq45ZPAthPKB2z4ACI28wa4fOK6XcXp6ajp8&#10;bu7bPiMOjrN4zJgvlwLQW84IZtjg1ICfEVceylvFebR8HmDX5LmY2w7MZrazpGkViuHj4OHw4y1F&#10;odq0TZyyAYOnH1Fkry42sRmPcCTVV4nXp7O4z5CC5ix15NHISYI+Su45baxkbX09fT0OSz9S2h54&#10;3HHn7n86rY7cGfl/VR9x6JVuwIID5CfuLNngyR8GoulhuUw59zi7OJoSVTHHfuQE1biJOJwNyQEd&#10;+5AsfG4cxkVwJuxmWODTMPmDTpuMUOhTXGwSeqCBbbsbgGriN3v7cGuLT1Fz3KHBCjWt02Bxcz8a&#10;80zEHRXizx9p3WFdaXUVEEeDx3s6BPKTmrceD9P51p0oeDhHgjNnRho4HGXP5vUXD6ZqWpmv8dDs&#10;+iiNObqjkBS60fGPmLPZhy8H4i6iquVjgH/lrm+eyyy5PB3Omu55fynU6aeOv3fcczk4VRWpgzbd&#10;/gVbnFLuWzYDyDgu8xXyaD9m5GS0ocnqQnZz6WxgESAi9KhTWqUecZNO6Kl5oONtuxj50HGMYXJ4&#10;OZBdTzOTtrYIzXRpOJePedE9yBWucoiSlwenGs2BHArhT88cs5Lo9MqpLPwR9NXyT2+D/mFz19Sq&#10;zoUptNm2N1hKY5seB4C3cFpoltEeOQuX0bY4nDInMGsfbyNk2IeCPjJy/cWhSfP18/LJ8iiuUxth&#10;p7tVZjMwI5ZtgGCctm7p+OBVt5NHMA8YT5CLbJ5J21s+AGQnTWVzCV7s2wf2Un7i2kPU0xXQnKA+&#10;zuaEgmwMGnHdW2VpUDmcNgXj6zcqw2Ry8jOYgwcYy3Vp1SPOQibVbHYCO1WVtmQtzBzFam7eyPHA&#10;fONDZe3xkzgErtK5OOPjSXZOocnGWhKTzDkYNMPUWe7SKXc298Z6kHlrVCS8YSXujyyKyM5OS3g5&#10;f86y3ZOJ3DU9WNbtnENNzQkD0EBj2/iLWp5UkxkI8F/IQSe2obKysCb+2BkWVkIR+MATLUuiTlWf&#10;KYrkujbZDHUAo88enGjNL1JNW0xBBAcuD6qATCmyBzolsvG57WwQAET6i+6JiyFP+YSm1TY5p88q&#10;gjZxZeakHTJ4FaW8jxjBGE+T4iA15T43I/LjSpd5jbAC50/idxcw/D+MTRkc6BE3drYWosDkLnAp&#10;nZhYyZ1DcTQbYll4fOPlkVPqDbI2CKyHjWKnDua70FoNR2TSruEPaDTZWwwOYFM2R1o5lsx3wPOH&#10;++qSOuHM4vwR8BOmhryn3EtcgNBwE5a7PDWwldPIOYm/aW3rOtNokj7bH2qG1qfeRqiM9j7l/nUu&#10;n6gG8ZWb+ta1PngW809c3cEcfOGJcNzi+XCVejU63llEWS2thSpHs0JLc5TXFoIHlnRg6atI3gzZ&#10;PMWfuSYHGP8Au1411rp7ddZB6BSqN2yx9pk4FlVSZCHjgV3l7scYsHf8tUieSdyYe8x9NbvLSK5+&#10;hmZndUMkp8cyZZD2zc3UVk2dkc0xNgQPHxW7VwLdrg+DBGmZGzK2GD4i1qaMyThlu3MuL3TDZm3b&#10;PPsnhvMKqST43J5PA+EQw7W5EGXIeCNVvaRR5KesbzdSpeVtpbOqcjNp7vMPyLcttkrHNWXmfE8a&#10;2ptRio7RzHL/AHLXVWY1hIxwawTq4Se42HgsZ/LUyaEG8GflYFyLktjSzoe6oxNuNy269uAiMUu4&#10;1P8AfcUycU+SAZ4w8CMU/I8YgaBRx+YrnJtURJ2nGnSe2Yeie4ZHmdNjNnv5/LUOkxtrZzX7fmDQ&#10;6pKs9pwNjZBrzHMIat1aNTtEOVVYwu0qFLmFjxq6zB3vLfGucSTkcZAxhW5U9M98Z4O/zLZFxGZg&#10;MX6L+Px8f4nTYWbbtgzf/wAiskrIOAmt+Iqe4cDgcc5HXBO+oXp9mnsLbiyst3gc47PM1E1U8oG+&#10;b5NRVqN5gHgTzSoP4fmKPSK63Rq9dfHQLlVVsOaJhTdlycMf1BkItCp9uQw9Y/L/ADq4zSVjf60H&#10;GqrJ99ZvcEepAvUU8ytkxK/n4Di3YZS2/pJc0l5HIwYwXIOorJJ2eBsxj7hOomiTBwHPBwKx0/MG&#10;0A8HcRjM+2rcH9Eq0Uwk7bg/FIj0ntwZI9SDppW7w8imN2eBYmaz+0acKFugeeDHG2WVkZjt4PM8&#10;xarOBkgVOeM7I70CwMNL8P8AcPyaQCzk/wCHGq3VEnLHYjg4xrTpfMBR/DjGiczFebe/dW1pn5cd&#10;2lhmerUsSUKk5O9eDBHfydRXxxQ7njDpxqHT843DItIcTwmhBAuyTzOReqzN5o3cmbHCZjnGK341&#10;m4yFCTAYGQnmLpAdt5ng+kq44p7ARczkucla7Zanl8DS9mQzYEEYN8CjA6bGbk/96kM5duxMnB5a&#10;tDgg7a5l/NjtO2bSMYUlvT44MkfGqrOJGNsQBoAZPLWnFd+z449RVV4zK5z8yBdNjebNoim4wAjI&#10;TQx8HmKGOcfA5imuJGQOeD8NDHA8Yzhj/UUXWdc0Ka1AerLm7Yw9Pmf9RGKTtmZcjl6lzwKtkeez&#10;WY0zS80wEswcGrbXpsJNcTbORc6xppDycE6x84+XdVbHtU3MlmBjcuIwNmPdsZtSPzCIP2e23nHB&#10;5Wp40JpByXAcjMUb0Bo+MhV0hR8jHGy1liZLZrGPTWnM6o9mwQLMm5Pyy2FCDE4cNoCYIODp21T5&#10;xK2zywaDjTzdw5Nn8z+RQyZCHwHQlwOSUOYDchJjjukQd57SPGr48btnI8HLWekZuWxMC6FJiuAM&#10;nl5N959xaQNxjbZD50Bptnjcnj0lapozHBY+IrHOtHpTUohvCCMM8cHTKobMhDDPGlu96/B5iel8&#10;vJAQ+MH/AGIHDxB/nQd4PdskF3UVkt4M/fQ1592ycfUSyg5p2yN8bLH5ZVzeSYDc54OMa7G2oN23&#10;YJ1xC4b7sTIus5f3Unnua2ml2l7godaMGRWreGxh4L9yBUntTeWVnvp+WDJBx8HmImaCElplbjUz&#10;9PlrZt37NcgeBP8Aie5GsllduMoMYM41pwxjjbWe/aSEu2jUSk1QbzHk1dTyhKY3b4y4/wC7Uwbc&#10;hpSD4bVVWVzzB8OPy1yT3nW0l84BHwaa5RnjMcbg8C6WcPMY8fLXNM4GXeTwQebcXQcsO3XnP59P&#10;4cJS9vgsYzrB9qkrIwmwDdwmotsZzDvxg6qpO0xmMzIBoF2iXbxxbk7RT/twRy2BB5YrS0iX1oyc&#10;sgM7/SWJy9mP9RTJXLxwOcEenGh0JIJc4sjwhNcPfVJeXLmOMC2yeSPG23wJxaf76A02zHMhnbcw&#10;3TQlyR7klVmhBxsgY+O0qe4cYBrQpxrSn326x8jwcaegiePDGN4POqjH6MJFaJODG4weYjFUUO9l&#10;ueMGQnLV6dfDURSZvb1FfG7clsGNDpfKCxk99XXTj0fLTdXiKS7UuzHBv17U0kBI3JbycCuFPjvZ&#10;4/7QK0mZhbDYULnFgHG83ltg79q0sreD1cau080XJ4w6cHMVbGTUxpKBTitvCYyZFIUog8BDpmBa&#10;pIAXmdRAZ0RcDwJM7cBEwC1U+zW/bL2+O/4yLH5e3HANdgbJ5WyDJQOY+MheYuZ5gm1qOl5fhWtL&#10;4zkdlsCOPjUyYPBhsQQH5eopkwl4zZwntxkFy1W/s+5MMEffXFom2dw6dya+2GN8JGTB/eqkzjIT&#10;PwE00ecM+/3xp6Ty8jmYg+ItO5SiKhrTKx0fNpCTtVmC5AT7y2WwS8bKfS4Dxme5H1B9YBv9C6Kp&#10;+TjjHn+ksT2gbHySr+u6ePbMPVI2R66U3uFjsK2MqxYp5SY3MushtY1j+zueOZU5OwMe3GMq3jZn&#10;XkpqTfgxsd3mFr7t3MfihWb7VKX3CYgmrbgu6iLvLYJ/qLNgJNHLlljbHzjWVzTaRNre7OeSj1Fk&#10;vNjwR8BBfvqqzSXjbOQB8xZnRKtrNTrWtVYXCjx478d+5pXUYnDcnZz6A1rTEVPUPKxwEAbzLttP&#10;VQOzfD+mocoOT2TzNnkrLvPIyJmRs8d+BacOV6h+aS2VAXAxwTF9Z4CL06F2TzJ5DHK7LnBHwK4N&#10;3g4Mip5HH5092hgz99OITQh7sYWc9vV/OhoxjbEvQanmK4Uez7YsBgBcjUypKbcypzrAKOAiCghs&#10;6gcm4z2wqZPCMnjbOC58RZuOaEbZILXNVwG8HA2Bju2SeUo3JLEuIcnqRxGOyY+RaRK5g2jIDB01&#10;jO7kM5wQAWtStmRg2xxg5mqgEpcAa4nAzX/HylSZO49pwJVYMhnONAZO4suc/TQCe8dXbM27nX0L&#10;kA9VaEOcEZ/pKt7P5o2jyQeVy0Irh4SBucwdOO1y15Jn92Xtno8LaiGebXHGB7eg4Omub5w4bRkx&#10;wJ6qK8cvNGPgVJmGsPHAvSOX4TVqRYecZN1rQlNG4oC51SSTQkBMHcRhnc0MZ0ScUuOMuODgXQEY&#10;B3gcfAnm7gkBfcUOYSvBwKY3l5LeOBPpJzeNj5BxvTwRr0UpeXykwwY7WNeWtDkIwcgNGuqZNVLk&#10;w8hy/DXknPEKfbsHpHLE1Slbh2K7mG55NIkHl+BY/WBGxs8HGssPtBex5IzFxqtzeqHsGSDqLyXG&#10;cvSlyrGHaTc0pqhioJgOAmA2pBd1FSSTRs8vwao7fL76qs4cEMQBo+ojEvJZevsB/wCyr3rCwq1V&#10;nmM2ba0G1ZLyQNmMZgZ+mg8wmm/kAaxbuCtEte4tm2uN98JKjNuowE5t/wAyw0bdyYZ8AOWJdD5R&#10;mP7oyOYEgc59RDe1MZOQlwZ40m7MltfkRSWqRzC9k7nlq4dsPY79ngVDkbMkBFpErtx6MfmqRzzU&#10;SguFBzgjl6xCbUtlXY3bjaAYNfJaXLsjk7ZnYNftxkVwbzgdzHADIPpri8ynqe2dpjH9Mo2bfGzk&#10;gOnGTplUycOLNizqRj5axMlWEgJjg1P+xXyn5wN+9Bj4+n765h2Fao005NLBmYM95v4+osxJL7Ln&#10;J5v7i2ysLYRnjg41z2zmBN5z8aRi9tu2JmjNYOCQOQGg6nM99U8c0JG5yLoqaU22eMtYGdU9vS7a&#10;Dg6a2k5NRC6E4p8vqQkYwQcu3qolOGeB7ej/AFEBeMx9ongg/DVknHtOj/deBdClylGK65oBl80G&#10;wc3oOD6S2aXuGRm2OM4tPl3PGuaZpKyQOdHTW2Sdm9DLs/6i4vPwlMbYx50OFc1e2TJpVhIG2CC7&#10;jTO8PY2W86vNte4g7hm5tnvAVwo+abgPAYAiBcJ0JKoyvs8cHWsbuD0ncOY+NXyn3mDRgB+H76Ay&#10;8Ywtj+BEm8w8njVt1rax3aUYbXDwe+/iqtysYzEwK1VBK3Mbk8cYOWs3IQkBMC9O6L7IefXfazYJ&#10;fI3sFjGAWppqyM5eRmTHYzk5aslHy/HKQY+Mnmq+N5OOPRj6nLXiPME2xshZ6djIWzYZu4mBQ+bg&#10;GtOpN42csufnUN5Qd4YDRrN6kZkkLa82Pyy2iDXMerFNVWuR7xqXNjbhvG+DC2BBB+GhswJjbHg+&#10;EsfpOrCGLgj6nmK7ThwSMeQ9z4ay04yppb1tqjglmTHPn0H8RTG7htHMT3tS2v0gNzq99AbTgIVf&#10;jiV+04IAXILV1f0VD7Uc8dcEpgMZmzGCACrY2ZIG2CNWSTzQcGj+opjwdnP3B+UrEvByCqzxv7EA&#10;MFrH5iqsvIQ1/QuXBWyfnRKqJg5CXHBwKHSbwcc2BB5mmrb9kiSneO+KCBukrYweWIa1r+kjkuPm&#10;Rqmsm+Af00alD9fxPn9dXSns/j4n9HYzaUhZKcM0yQhYCZ9NGSFHcyJq3zoLKyUTGLLqdRxvON2v&#10;wR9RVtxOCWzwIzPG47eOBUm24g49OAa6CFmGtUJckLy9wSMgIOXcSmgyQExwcCrZCEbF0eBP9v7z&#10;89pbPrJ1RES3BB28ChuGbiPPAn22fPAf/QrSO3APAsVzvBo6gAy+V48kenc5aRJeNt5SuzNuOPP/&#10;ABFVZ4QsF/xrpnYytRmOOddujMjyS4/LKsfpN4SSPWJtWy4FdW8bTN2NLufkQ2i3DKaykDbScbuJ&#10;e9/sydViq2HjvOabZYBpfaQyfzF8zjujgJy1Dqym5tGMDwN1xBaKLSWV1BT7mnptvMACjDd07q6W&#10;k9YOTMmMAdT4a9IoqOM/1DnvZHTcxgqO9GAo7ZV0hNKPcv3u8mPzOmhuyuXuYJtv8fJcOl0VNCDj&#10;Hg8zqLwr9ovM3RZCv9B61ynhVSceZWzlYwks+WqHUjxy2engg07Zemtm7DcxuQQR8az7aRI8DkBo&#10;OO1y1ySHxJKrFmpNhNWAWbsjltkBo+YNUmeR2S44Fp2zwg9eCP6dvx409WkgbtiZwCxrPTN4VTK9&#10;dAdCtTYVujyDt5+Dy1u7e25bZwctYzK29koIIFtlPjJAPBAsjKPVdYw08Zb2ynkb7yQ8H6aZqCm3&#10;MDa9B1BLT3kqbmL9NS5hMMcuPB8JaeM5mVsVhNxn1DjOabzLWz6PvrKxzT2nOcWorhVDjTz3cBOY&#10;sxk7d6Yh8HTXuuMRtWHmM3u1l8mkvchIBzBqeWRWSm5e5mvOu/ER6V0u9csgB1R2y21qnYY5VYj6&#10;Nrqri+Zs/tVr7p0+FxnmM+AxPaZS5AyU+PgGK0rJ6u8jkMdhzfuOm/MbF4I4FZdpM8lRqdfNoeoL&#10;TWAbL5p2PNgOYPpEXUfszyUuTAkWfEcxzYlUaXtnZm2BxKY5LgYAakDzSD7i452RkJBWAFoVWTxt&#10;MiTUza6SDy1T9m43rOpwRxgyE5a6bmZzo2Kns/QY2F3chHOupo8JHfg77fTVb+z71yPBArU3l+/k&#10;V2JvIW27Rg6XMX8+wuZmyVV+ae0epd3c+ExOl6bcwOXwXJ+WjDeVjjIrsQeMePlxjS3e9Yj7hFD+&#10;8Esd6tSTJG4GHIgNYMxuSAgNwD6ngVcq845cUBoOMn50y3O9ciwOT5CcsY1I2Vr3GCf6ZjFUStsY&#10;Z3LaVXIx9TuKq0uPGM8ZtQ3xVrc8jG2ycuDlqhy94MxDxxg5equ7h550mJ6ByE2ElTiqVZMBsODg&#10;JpEXIFXvXLlycPxV0ftAnDIwzwfpkWP7M6b7enwIOZANewYRPTRbGHCzftMqtYSpOmxM2QMemZx1&#10;FoRJXjGfGfOPm20YnlHubb6ODgHy0Bk7wkE2z9ROuc3cCirbA8veNmBD6AifDJnUxnUAwjwNj29X&#10;TQGYSPA5PB3BlTO54CY1qUEhoQ6owX73APqKqzSoN2Jo+0NSdNKcOCbkDB1Fm5JeSPOFCUnx5rQ6&#10;bZTL2lnp/DUNm3esL5g6cY+XaVVpN454O+tUHNCQEwGtY/ipwgw2cTCYv3Oc9yMiGycZAkzrfnlN&#10;y6Bt2k2Pcj8tZKRuIznIn3Kq2xNB1d6vYxwEO5j4LVq4unJw3ZTJk+Zm6mque6Dk5GclY4OotObk&#10;JGTPxr+ds/k/+q2LPYcKmuLWc0ytu5kM+OHVwDL+ddXUnPGzyXHYP+MhfZrqpNWUeSZE3yDUt+Ws&#10;TmFWOWBN2c6i67GZrrm7ZizIXQnS0wo/cHoI213H1Bl6ysjcY3m4mj9ngu6iodP7SBv5cBtH7RAP&#10;zVaqgnjILLfw2hmHpkGXweJaeTTZt/OJhTai4Thw2YawQZCC1FyvWk8xzEFnTgJzFrUvnm/kwcyC&#10;0sTnm7M5tjg1OlbSeWUtU2tgcwOtTYadQcwGwbXjHz/zo9L5hMZk5wBAIkA9VTGbiXRykG+AFprS&#10;KDZyGMb7duPpjXdJpOQMxmDx6wHesZyLm+pKg7VmOM3T0ri6Q2iEbBJ9NYCSXjMTODpJol5sEjpO&#10;SuZKCPy+Yq3OGY2Yz6FuAnUTNPzBs2c7s5PkIK7cWV1RtE3xy+jbHyE5lzgyLHQltpqOmKqrGZxU&#10;jmW+zX9FQ6fnBI3N6PUg6az1w4JMsnfIt4pOm95baOpb0xrZdUpO4ZcJLWN2y7U3LyQEB4OoRbxS&#10;+7GGfB0+mq3I5GRtJQYONEqfZ7g5Pj6i8e5md1PUVnrmFT03ThJxvJnIA/hJDl5N2Pj041dpe3HG&#10;QGP8RTHgx3ALzik6YzdxMB7tZv8AxEB7YI50Q8BNK2plSS/HMT4OAihs2Y2zn8VbULGbVhjOcB5H&#10;OCMJ1gju/TWnOJ5vI/7saDkk7aMh44/w1MZysblseP8AD01bNfWrbIkJ3g9T9Qbtfj8vVVJZzwQZ&#10;seOP7k4LqD76ZlcnLHn75PNUMcvJvoPAug5ffXRYRZNIBcSNzJJ9NXIdRqQV0ZE83nA3Izxm4+mr&#10;tL7cA30tNyemT/LQH7P2RngjBktLrZs3qTnkQqiydsOZU2wQHttRi1CEUNnOBx7jHBpx2uYTgjgV&#10;JqS5A2Y4+Tyrn/apkrnjZsy3aA9zSUaXjqAk4eOYxgNYFqfnVqkbxlLZjZeWhwPLRbnxlj4545Zj&#10;PGbqctB6gqDtVkAMYC9oDFvIyfJ3Vs40zJp0JUBHrZ7jZ+0BIJUNmzqJnOjuQnuB3Xll/wAKvlN1&#10;QN/KQRtjix2haaU0cXmxzQXRx2uktu4xaTJZXLyP3L6CZH5YrttGJPRZKh3FhB91Z2t5/bR6YDbN&#10;pcB/Y1t1LcQHZnNNwZPrxy3iag0ibNapW2acKEq0vlaSPdnoAs5ULAPSuKZIx7tkg+LcVbmFSOYx&#10;4wvikjQeaVRNoyAjgOIn4SxUvtSajk1GG7eGdkkqj5nNFcWJvKfI8bTU0GnG3/fW2bdJgNyKVOYz&#10;/EtrGZfVGAj4MGpAQS67Gdk5HJd0x8cvJzo9SMi0LZ/cjeg6aGsybzYbQafxCo8zcEZvcf6itd2i&#10;NB3tszZjDJWIY+nqrQm7cZiZAC0+oqTs/wB2jkLGO/0lpzOeD14GwLkH768RmTd2QetQu0gwetHm&#10;7OQeNXym5o9eNgRxg6Soe0xvjIAzlXDZuTeWwPiLKzT/ALJYPhfi6yGR42jm2ONdFU2NlGyxx6ka&#10;5pf0uSCbPsAMl0Vsi2ynyEjHnXMcwOqVHYbWM7rxmaaPB1OmqqQbmSDA5CfmdP31oTyV49ZVWrCD&#10;3azHwLhUZNTG1rNpySn7TGZJ3Tj5nzNLqLl3ZXOMc23MxyjMPTGPuLoreHvBzIFy7XjNzR9YMZq2&#10;BkJy7q9o5SyapN8P8x59zAirp5C/lOzJPvN3OiTwZAjPH3CKk0PVDl+2YmjBzBai0gc43xkcNi3p&#10;Lz7J4Xpsr/vOuhTepiHNLhmPg74+X/1FQ64Z2XIIO5vX761RxcDuMF/8Maz2oPaSZNSO7cX9UQuy&#10;eLTSqzSYOQsj4+AglVZe4ZNpSeM2pBdtaXGrVNCEM2OGDTuFtLAasmBJV7NBwEV1JG5xW7Y99OZd&#10;dUG4HHJccYPhLj9ny/qLsbZHJyTKSn+H01zHNibYu4afL3eLtSY5c5vxm1PpcCsn2bZQa0B7eqqS&#10;3ZkCM8YeBWqVt/ZrMYM+kvOHQqtxcg627ywk8l+NzejPcgUMZG0Y8cB7cZCp5wMgckGn9JPEbjCP&#10;H3yCQlxSVWsHA4GWDvkWYy+25c44+pqrYKgI2gGxxn5d3TWA1ZNPacYeBbULdMOa+o05nTY38xOE&#10;PAMSeb0u5gsQR3SIbszmAgkPHGdaQ4qDATIosm5q27ZbCqao58rxk5ZzEEHfGW2rhS9QFjIDHpr8&#10;njjfJjvPMjJ/gROg7cZH0FjmamosDMu8Ym4Ohd3bNT7QGbjPnQ144EbWjtY+ojJaebu77kILfmfO&#10;s2mDeahHgjY9W1pkXPY1saRt8DzUmpasvjeeDgcgwdRXYZCRtscf4fyLnscwwDwR3R/9ivn2kJG2&#10;z/w11nqXpu2ZiXh6cTRtAS9HwKqjedt+zB+kg7xuR+58uDprSKLke4EBHpY0OSqMqz5hyN1pW5pR&#10;baVSV88NavWirGZfuwW2ODTuLrTaJLxxyl9H5a5deN8DbdoPKXQ4bJ9SkiycKpoBqQeOxH3FQ93b&#10;OR9UltaQ8ZjcsjwR3cfTQGRsyQZI+Ai6C7ZMWneMscS/208HcQEbPHMQB7hCrX5gzJBf0PxPcQGV&#10;0uSObMf1EnSarzBLoR0ts3mFke7R8f8Av95a19sMFjqdVZLT9uMh8enpWiJTSadmkY+Mi83mOU1x&#10;2kJ1SjZmdYFbDx+ZqjVkHXbKPJ39K4Ncx9sOXhAQfFT0wbvQzHeTAXJO5S6nc+HiNNOaao7Alc43&#10;witW+WePUtrDaLnjII8d8WNWRvUG+OcEHTXPZPGNjNNqFk7UmhTDOPkZ0NHvMZMAf4ZUSlbi9nT0&#10;vJqHUU3JtWWpRaU8kvIHjR5nvISci2pjgeMgESbuG0GSPjWW/NKqH0BJnctI83JjyRoO3mDbucam&#10;XLJF9TNt7ZcPEGPXgSZvMYzqGQhP1FDGQdvHf6q6CFCMpzgwR4ODPGoe8Yxplw4x50yMhI+NcxzB&#10;jN0tS4Zl49TGjxM6AkJZyI838dhanL6SKaZ72e5je4IOoiQ2ZAufMVkk48b0GPgT00cNm2/GXpye&#10;yYBks4Z6f4qJMyD0I+4g7h4NygLh4SBz7g1wmTS1jazSQbAztwZ76GzSYDCqS4nllt/EQ0c8G5Hn&#10;OufhYyWvuDnTUlqbzjUxx6fmIkMd4YI1Q94HB11ZJPOG0DbBpKzdjKBL7QkzlZI78cYFD3PeSXvL&#10;V2ljwdvy0HcDFwfirATzM5m2anQkxm4HbB00OLcgIeNDHgyQDVbnjwgckCxqGyW/ePc6ou8ExH6c&#10;l9Ot3AzcCzce8xjxwK4ibkCMHTuIm4bWOsQibYHRuBo8Mo7mdUR48HbwRoOOYEjJggu4FmaYzVhZ&#10;1poL2QEcjOZUOT5HOBXyYTAm7ACHjQ2Vjs9C5H1F6LhoSuljrYgzG90MbmTj8xWS5gGCCDqJN9bO&#10;bppkhBGFk6a1Pssb8OG8wGzBuMxM58g1m9cTRkz0Qgz+YjE0mBO/1FzVXE9JvJ4/00I6qc7bMya6&#10;o00dUNtCCPgtK7ezP2WCC1qLjRvPXIR3uZHy7i1/ZnPHBpcA0fm6l1amT5fnxlWEWMyamtrMl2uS&#10;ty2rSRwQakA7RdJXZnWjLtEEcYMje6gO2Ccdm1OA0fTa/nVVI3xtmLyMFsJGt1f0pyZazFY+z8h5&#10;VzN+PkFwnFcPTNrLY5cBCpPJw9eTKVQGfZxitf8AuSmDckcuYhDqXNUlpYmzrxs2rTGHgGLTGuup&#10;+mcz2gbVkrJLXJzcs4yl/Is97UI5Jz1dqsnhKnezyOPTgGXTGNapsf2f9pNsZgCwLn+YMyqErqHm&#10;1hYTZra1jND0XManIAIQaI+YuhP+G4pcIDM10kBC6islN7lSozwR2h3Oosa2h7fGW+hbBBc1eYv5&#10;+zGfzWXl1wEbH5j1pMLFY2Lv9066lk3lrZsGAOnAvurq+ZS+UnjviJpcsa4jnm0R6GxGzu4CWvyI&#10;DPKocxjPAY9y4JOwH7IZS3dQ+fx8XAIyfPCavQXHMTmlSNnM2fGsdXTWkUf2K2HvLw9w3TH41hs8&#10;ZkC5ycCVNt3MD29+mNf030W1Ws8FmOtbYdyPNrj1/Lt2gYiHBa8pZXK6sxkPoCH1CESpd49nf3kA&#10;hhH+RKXy9sEh8docFrpLFmwlLVWaeMDzOaPX+SC6q3Xna0tl2CxzFs1Dt2TNt0iRk5apO3CeNo2Q&#10;GweNeV+s2+tenXH909O6JXq+xkj3jE5PUhNCDmLWnFUPTMgQR2tNZvRbdkFtgN/E8avjcjKPR5ml&#10;y07Pu+mcaHpPOGzYYDRsc4yq+ErxsYmCDjtfOsNmE8G2GcIeDlE76ESSctguc57n0ljN0n+1h+b6&#10;jZZXL7zm8HU+qrtqQD1v71ZvL5wSPInnDxy5HjgBn+GrETWye4g00uLINm5CTBBxowzmhGejqrN9&#10;4mLBzgjPk6a0ilyOXg84OWVPmoVVuFsK60sg3jkyDuBjcksx8Cvjh42CPkW4FVSSsceeA9y4VcWn&#10;Cqb25B11zglL5eyD8RTJg3Zd9WqYUWQLLeb/AMVYO8mBIHOOPU+mkI5fa1vfHudUTO2LJMHl9NXa&#10;n5xjHjsW1lbzITIAq0KkxjgbYI9SMi6fJwq1EMJ+6bBJxjMPpY+ojG8Duc/lqkyOaDjvwQfxU88J&#10;jvxwaka5J02vyDoy1PHmBseCDUjtFXHIxzGOYgcx6cA9JdRM3A2wzwRgXN8vmGN7u1jIO6vTf2Zz&#10;bbziudOzHA9QON8c/T6i5pqS7HMTmj4CaS36YTRsYZ7PGPmXVzq4mggvT3gcvlr2lB5g4h1YT+rm&#10;IYOMYuX30Hk7wkBMDw5bI+moc4uQEBHH1BJPCYODgIhKRLt0eqS28sRwAyJ6TzgjZlud8uoq2N4S&#10;PJGdWQZCBzwanlr6JL5Q/wB5wR+by1sBCDtn0C/4Fg9FuHsExxwK7VZWhGzkDby/L4EwnLsOpG25&#10;dmuX1y5y1apHR/8AVJ5w5OIbVvyyeNUmR0/JYJAefTg9uDljH31ku0T1iCTtsxk7Nju7JvpjGNRu&#10;d9Mel9Rsw64bQD9gYiH8QvGta2bjI8krGOPUjcFKXUXKLdwQzYGDjGLUXV2x/ePs4A0B7cC8x/aP&#10;/wCzz0HlL8WblK2e5547qre0inyTsYDBB9383gwI8zcXiAwaiA7RJwTs7R4CcxeF8pZNqsrHWs9H&#10;yaVdK8wcjhtcwR3SRk5dr+VaQTZ+9c05vMYBN9Xq8aD7N6XbM9aZMSkuF0/BkWkVBXkxf2GbbTBp&#10;alpf1qlx4i85pcSt7JGV7S1Omg5JfLn7YD9yfd4PLGj21AjkznAYG8R+YsTbt3JnoMYLf+NPdb3B&#10;RapxKx8bbgIs9JIyBv8A0lsxG5IyY4OC1+wg80l95k+jg07a4r1y1rTZ6I0LYnVjbsXc49SNusf2&#10;2VAQ0uYwcuC7y/cQ2g3m5zE4VW9rDdyZlej47pRLAwuAVGzciQvXumnMzLW4/p/ymet5gyjGAKDj&#10;HZeg+qg7MamOMmdexHBne1JjcuWQHMB8lpBx3DPcmpH/AJKMUGz3yjwR9y0lS7ccE2B8Qq89muqU&#10;9h6HCRb05T64l9VtpdZjmpRsiF5YyrnXaZTfZtiCA5SXBDXpxNKPbThkDBp29Qi4h22MxxzZiz8v&#10;S0li8mcwdbKjr/5DuZsKqMqw5XbsxwZ41T5oQdzItseSdszHj5kfTWYzRuy44F7cg8qcGJeS8MEE&#10;C06RysgRn0Lkd22s3k9uBtj8tGKfnjmBzjSXAbNK9m43LY7yPT8vSUxu8FAQ4bGcmkiTfagSWy7d&#10;oAFxkEg7epWUAzmj1DKJzmtVuD4XdOx9k1Jt+zgGjP8AiIu4txvf7tZLRdeNmzbc79uBXEs8bxiO&#10;5v3Ln51/Hufws9eZkMZ5nHtn9BYybE9Xx1rMwmjcccxOYJ7cd3pKqzCaOYGR2xtPq/Ok4qQcD19H&#10;Ae5ARUntBs5c4L5ebqEX9Q4VP2SOeSZN288qswZuY7F4GRbBs7l5DSXHADmFVDrCpGzlkBg2B93L&#10;zCrctmbhkGQgggOLH5d1c/z/AG+r/wDeW4BP2sre1ge4SEHjIVYDIxuTX3MHTW2bYHA42QA98erb&#10;WJ6jaXc/7wncmJrgR7BHMP4o05mQc1GAMH3onU7i1Sm5W2ZssEfO6ltc6y9uRnYj5cdpbZT+8zJt&#10;o6Zupc4F0M1NoYzJ1HK9UD/rp9gTI6fcvB4AgKT4i05xTZJbNsbkFyMheolMKkG2JgCD6i3zAd3g&#10;DJ6bG236A3GNejVLzgZpdKrPJG1EvMEdQPZq9fR8uAfTXpNsvl+Oj5VHH5Ql5zz1/hzpuUoXUuL4&#10;QgzfiJ5nL92Lz08Nn1vL81TGbjvwAt215i6bWeg01ExvnsRwI831uNDW7gRuPj8tGG+QeRYjnWlq&#10;Ugdw3I21oEYlbzHx6lxMvBjjIAKeuWSe4sabCcPSgsg7ZuNDRk3Miel5B2zwd9AXGsTP5qRCQ3zC&#10;x6S7OJhgvx37ap5Kws3wx9PqJmYPPHxqq7wPQXaIqaROclZm8wJjnV43BzVvFJ3I2QMfAMRbawGp&#10;Hn9Y4I+BadTdWY/Zmx7kY10+ThWxbBOMyau2bYPINcu+sw8H9mH0HfXSErZuXPyLB9sEnksqlz7f&#10;/aDESeWMZ9rjsYOzM1XSPWeb/wBn3L9tgbAz6Vy2g7fZPMYHt54cTcP51ZJhtIIEdkIMirc4nDl5&#10;YjjOXT6fvr3VL2ngmyehvqmO5S07VZswCHHa1CeNdluCYfRmXnn6mdPve0Z48NdHAMQhLtiqHkuC&#10;2yakfw1/PvNmGbOzUhZ7byzMrxcdjDPZxOG0tcvnMepHaKvNmab7Mps+g8wpdRd1M55LZqQ7MINb&#10;4iAkoeS9xej8pYxUFX6jjOZsn1pxPOKXxkYwQLsDYHTe7S7HYuaqGjmFMMCHxga8r541rWy+YNmz&#10;LHBp6un8it5smxOkMzlhP2vbOdfWMlZHM2shAUkbx0IX5FVXFDuYKns9xvaKQn+Fa1WG0gb+qwS2&#10;BiW8PVuCWMt6gezhtPJqY5R3HVpamMcpUSOYuTdbKkFwlbOUsCvnLnj5q5LrCtBv78YdO4VWQbje&#10;ZTPJk5PntWxrAXjzBLgQQLT3WmUM1JMCRlswcCp7xwS79NGJpnc4IONQ3Dfn/DT0AB3l2MePzENu&#10;aaT9wSBDbiuToRh5v40y4camRMjIS5g7iJDHjXwA9Kl6NUe4cwU5KjG6YtMa85WY8BAL0ypckugp&#10;iVQGPk3UWoVefc5pt6c63ljvSAPK5fUTxy+eX7ambvMZk9vGfF0/MyJ5xXjYI92g4yKk1JXAzEA2&#10;bHLg5ukuL6JrW9g665KlHQlLvOx2QDf+9HnFeXnudcovKses22OwUfl3VDp+tHMZcgCk+mhPLDW7&#10;lAOzVe2dmN6wIHj1FpEnrAZhrz3eVhgc44AFxrTqHqh7d1j9L9tc9zNyZUqwuxnMFrazt5vUGPg4&#10;1Vag315kgPb6SodN1QOAeC+LGr52hqAD8VcXjIXTOOmutKS32btoGR8fG45hEzK9n8lbZ7Ah20Yr&#10;yrG0qGfp21yLVe2x6G/Z4BrtP+qyVfZzMdNiRu4bxWg2UF+OD8Rcc7QCNjOT8ocAxKqzjbA5eX4L&#10;6x+eVIR4N9g4CL0HlnC5BX4g4TM5pTe2Vw5LznIvcLYq3FLtndOhg4yNbv514VS8hIyr1FpCsZjJ&#10;6dYs2z7PaGO2QS5z9teBlZKPAVH+V/pByNkumlvYdZzycNmY85/xEHHWhHORgC5H5ixOXj39yDfz&#10;5+qMq3KRuGzYeAIFwHqxUFXY9LiPSEzWyW/l4R6T02R4S88Pn8tVX1jHA5Vs+nmDTuWhjWhdqECP&#10;HAudfW0eEc0Fj/8ANJ/L6XTchHs+sPmuVGiSK/yHj+4mGMi0KRuBwDyaipMnld4h8asjMm7Ewdxf&#10;1TTsn87+cbA3Z/8AzhTx5/zD8Qlm8vpfeZSd+bTCPS+dbNUjgbbZjKm1jO4mBXKxlu8KaQ7tBwDL&#10;dWLhrd9n9Y08p5H+mHqfthHegtYLvVSnE4JMpjn1Okg7NngbAcx9TljRiXk3lzk04FskAYkdtm5w&#10;X85Cr1KZzgblkAPfIJeV8rl5DTEHxCr0mmhBM2TGOM+fpjXmXPKVSWxz0Pkx1d4SqhwTdgM21rGQ&#10;qZmBCSQbFz+GRVVnOMFhzMj5ycv3EYqBw2eNjxwHuW15xSpTa2HdXWbhfHlaNrYA/wBqJ00NbjbN&#10;iHjg041z3S84bNnOM13ylv0neNnJDub9zyxpDsLEgt2wRk2ySHtAmjKNk+wAzjaryReM7znHGe3A&#10;Qq9MtoE4bQSWax385BalteddsdwEEeovb+TEqjRNs8x5se2S3cM3qi3vOTgGJApP95ReuGblg9OF&#10;yC3Gq3JyamNdo44Q6Kpe2HoXI9JdpbN5gNm28w5CitrhWl5oMJAR+XqLrTZnOGzZyAxtO3y1llyA&#10;D6yEncwTY8cfHdEX88C5dI3JGReh23RmynElYzKDjH5ngXCo5fvL3ArZrvslgTQOQfj00BmA95Jn&#10;VwnErskPAhsjpObTh6Bs2AUhicsYuNRQtwhK2OTjWtUHsrnU+J7GC2HqOS8mBdFSfYvTlGMu0qtO&#10;Ijr/AO9w/wDMWP7UPWQ38e4SQG5gH0xou8te6Por7h0IOrKL2US7WOKaTbyx8EC4c2obcKirZ6fG&#10;e2HpjFwKhDl8xnBDxubuNXCX0mRt8NJ0xilbjPe4xDnNb/aVuTy9sZtgj1DLWqXp8YSY4AfqiVVk&#10;8rL28AMHATqFXbE8k9J0TKQQNjimkwJzPcSHP3ax6Hbxj7xneICCDgR7eJc2baz63GsxmFQEjvxx&#10;nWbkeOZq9swcCidjHNNPrTcphWEpbZILpEBb1h2aS93yLGXjggXOCDpqHMHhDa3c6af6lVVWI61x&#10;05/xgmNvIe2of/ESZP3OAxykXLo5oREhzAhiLL/dKKvyDV9dOO5JHWA4HIIID/FXTkr2iS5s2B7d&#10;nXnjs/l5I3PtJ/w1v0vp/GTWBktLks1yNEk9w2oWaao2ycbTBQZ++sPreeuZuM0MaIPJeNtfWYzi&#10;YDt8/JylzXD+zuLEdo1Xxlj8y1vcMBqS4G/B/wCxZXpRkWwVQNtu15YmR4MJci9fwELxUcXkwk4l&#10;97gVwpOlxxkxmPkWYkqDTwQI9J6kc28AV028Ytx2NT9QSmSDwMwCIbpjVkJUE6ckz6ca5voOcDZl&#10;xxguRrcpGRzNSY4ALN/1ASbBTbMbD2l4+uGJ0xFXUVNzCYxtt5cnthHyx9+NZjs32bjC23kzHeHR&#10;Op4IF0hL5GyYFvOf1F8vSagSpeTzaZDO5NdGHpkSeU+2gIfGk8qwjz2Zhph6imdlkjbY+4NfXbit&#10;sthOMxnkrbQDxwakf+/yrnWuJO5NfDY5nLXUTyYMg3/AsBrSpG1zAEFyMnL765FCXXHTueqk5Xmk&#10;nIEeCxn8xc91A4JcP410hVA3sd+OPTg8tc01AOyTHHxroYUJxzE1xQ3EnxjxxoCMeBXAk0wcenAg&#10;JHA41tJcYxDbsyPCYF1Fszo+UwWMftBidNcujmhG3AuothdWNmF+N4e3/Oosm5q1bY6EdIVZIyNp&#10;ccMALdsSweRyfeZtn1I1qlQVI9qEnswP1VQ2ZJjKnuCA4sZOYkJdsmm6o06YEchHk04B8u6qT2Xv&#10;JQRxgKT8JXaR2589Azbe0Wy6hPcXRU0k7mVS7dggFyuYnwnK7ZE5xxnqScl6AAtTzVZGbjAyvOQF&#10;I6Jq3E9Vg2Utc3jHuaumnpfVDZyPOcQ4FpvIrt4tUv2mEk8pswMREMTl3VmLd4ONyd48/TR5xNG0&#10;ZMDYFy3zCcECDs5PMZk5shAInlpNA06cpvaZJZJJb1i4bpjWG1xtMn1SEznydO2LBB+ZbZs72RyW&#10;Ae+Th8JxH5ZS5ESqD7DwEPA2lVyMfU7n5EiEiKr9XEUd05Lp+RkeEPHqk+r31ZPsHIZbfNMrriPy&#10;+BaRNJpMnjY8Eqkej5hMizdvs7qOcTHWP9S0K/Gtrom/2hS4mUnOJTHNgBCAQ4B6VtbxWkwpySMs&#10;Eeo6tWxj76zFvsbmzAgIw70Q5PNbf9qskw2H1XMhA9hE3/xrLdC3fxBamE1RSWdSNgjBgBbt9NTf&#10;+IGlgRGYbE5sz+8nFg6mqqq3pMcY/c6i5LM4yIzc6g0029smPKo3nocvmIb2oT4WoiTOn8eSBQ3E&#10;jJ3AfUXF+pYpqbw8znGn0kyRwOMmCA9uDp3UHJJ3tw8aqpHhAoTjN3bInFweEZQZ1VWZJdA5xudS&#10;AfT/AMcSG7wQ2c3UVVqQfPDB1OoVd1hYRzE1+6VXbJXjJyPdmHAPqeNcut860KpJX7TnPnVDcD1M&#10;i7RKajLcErfgBcUyXsyd9MyuTvY+BbBK6LcwCBG50/LuocCSHT8nbQDvGAUiZmFoxMdi3Ar5J6bc&#10;uc8ACkgGpjyVsoB4DacfTWZcalJnrN4ODrrSKXke+Ex3yjgTMjp9s5c44GJSfDWwM242FiNyD4dt&#10;JmlsJJQ5xK8Y8AbpIFpFF0+NsQGhc6iskjlZJr0BDg8tb9J6blLDPH09RcJmpvlnXYyF5hQ27ccF&#10;iCDTuauktaZjGFtg7hFT2ZLznR4CKyTB5gbY++vKsm/eO6SkQ3H5BolvBI1W249T30YIT8RecTUt&#10;tNpJMI8wD6pFWyOCXMCecExjUMYxq1LqxDiZcwcCJDeYOBBxkwfET1wat62oipD2+Y0HeEGZzggS&#10;uY+uk3b2fn+EtrGZP6ZmOSMjl4zZI+DmLmnapLyOXp/hrqh44wNj/SXJdWTwkb08Ea9Iws1pz81B&#10;jLiXjgyG/h+4qfOJg27nB00eqhw5jJgg6iqryViCPOu6hOORmlDmFxDRzgjYdmDgIrV2fjUP7Lkc&#10;51t3GXQVtuTf3Odb9T8rl0DYF7Tj/wAaocrpeytOl8vH3PpDtJDpodEEhyNsYmCDTudP31cG9Njg&#10;bMYwguW1ZKPo9yHWjALUWtOGbmMYAwAuQLLdzBUbcLC2nN7eRleOTx6Q4OUgMwpsv7C60l+z/APH&#10;Y5nUTNUUe2bWIINS5zFmO5nUafqA5Ll8ncxuQY+BdOUHJ/ZsEYLkChyOi8bkEEAFtg9ybewBBbCP&#10;mLmP3gS01E4yoyWqKkJvODlwDL+db9sLkfarKazV5/8AI8fLH41idSUe5308fwldqTmk6ZsjyoJ8&#10;jhad34diyKYlp1RRdFtnMufPHNoe8an4Kx+aM9/mO7SQFyAfMck4PzLTmc8ehlNl/aG1tWraxOsN&#10;oGD2CVezhuroLlSVVsMtNyiZNKklNKss/tDohVic4qx7NXu8uT24PLFnUOaEZM/aTe0OrV3UWbzC&#10;qG0GtBwEFy0IxivLB036hDqyeS6DR7iwcdcTYLnA2PbRipHm+cGnARUNnKxhvuXK65MJNRzDnFkm&#10;jzebEEepH1CLcqXGSNsAPmWtNYO3IO4C8C3cXVGzOeMpC2xxguQOE920TlbrSaOYJs+DAC3A3Fb1&#10;cmP5VDpsbls5BvgBEuC1FZKglZI51emvOcFujHc4AolNJWyC2xxntwJ16j9XlJqQjKVNn259TSXL&#10;rh4NbZXDgvZJ4+5durmkl24fBwJ1OyZc3dCTh5gUxnPO/wB9B7ZDDxobbJdwd9R9ERUl2JOMY8Fi&#10;2mRziyPBAhoxigyKG8J31FQPDxJ4Qw0NI8wKtkeEgSZkIbIvyIeXZu8sjP40NI8JHkg81WST0e5e&#10;cAMiuzel5dKtZydfdpXcFFJl9PkMPHGjH2XbQZ40YmFWMoB9LTVDnFYEc8HAPpr76yJ7mhJ5MGzZ&#10;Ul5PEBePCGJjVbJnTu6W0lkJNCRo8zeDtqqs2d5GGbPARPoCkMaUamN2ffTPyJ4bgYR4I19Hlkl4&#10;yW86GzQeAaZb1IOBJw8bOckH8VT9bWZfnFPI41EebuMd9Mkl/wD8IpjeXkuYFOWCjSl472RGOzyW&#10;8cYFMbj3YmNAsskjl5IychGJxL3PB3Bp6XvBtuBKYTQls/gXGzbWNOzxlKlGMzTmHxpluQkBMEav&#10;jem3LxzrdRDZxJ9z4NNbSammJO7uhD7cIHgOqS4IS5jjUwnvqHNCDgF76dCTU0zHjzOYDCTGgMwn&#10;mMp44EB3jGmbeBalJ8LIzmmAmfg6iVQVRvmSDTgGqS8ITuKHbJGnJheYUBIc41FfJPOFm7eTuY+g&#10;r5TdPkckBAnuhE5ahzAkfAjzdvjzp4kj3bJ31ZKXZ7yTPqJDkpWqwuSneLJR9HkmQ70Z8iU0ocgS&#10;Y7+daRMKk7EbAbNrXSuLPZhXG8kBBHqQLnr5fc+U66mIrbM9mkjcmLggSldN4L+PjWwEeD3a937W&#10;n7iqoyDDKefnJzFdCmuYImQlLKSR4SAZ8HTVDmk4xkwK1TiaYB4O4qGPPnXQUmK46WI8cy1zebcf&#10;K+dPTCcbmTeWHAPVIPwKqzyYY5dj741Q29YagI4+cP8AfXPzcZ1J0MKbWbNOJxLqkZH0NYaWyuvH&#10;LO/LXJ8nxFD7Ll0bID9hqQdQffgWqbL29H9pb4/BcjGJcXMhxIUV63+nxKOthfaWx2Lf6PEUmoN5&#10;gc6IMhFXG++ufk6i3ev2kpnDm9Jz8v8AIqJJ2+7EOF3xrjWuqTZQadNrjMZ6NzGyPBHdwD8zvrAZ&#10;hNHoSWe4ux5gzE3cXoDiIEnMWS1JQ8uckxtjfUGuk5fzql9zQ57M4awx1u83lyCDzEzOGZGb2zzE&#10;enlJkbE0f4aTNnuz0EbkC9Cxjks3FnGOhNWQ5XJxuW16/rDWhN6XG/bbyHTjVJIzsuTmDwEVwpur&#10;Bth/3g/GkTXt8suhVeYEnDccY/uO7xj5itdNvSQWIDcHTQyaZxgNByXCQ3g2DbPqW1zOSxvUKN+F&#10;NqcX6N2RsT3CdRWNnOB3McflLGCVgTg5nlr97cw9H/AuIdgW66aenp4anTozSjoOcEG8ZHj+Eue5&#10;w0HGTOtDkD8b9vgg01UKkl7hsQ8el5aThUdK7VXj4eBbk32psKc8m7cIzszagSdTvqtM5G23m9zA&#10;pqe3LePuEEqpL5wQJMnAvWMchrIp5xMdunQjdm23bHYuQdQapTeR3pjk04Bp2TzwcbkC0Ns3HoRx&#10;gz+YuSlvbCNNKVSQC4p5vcyaiIy+nx3Pc5imbuSMmNWun5cSMh4I7uAiy/XDY/xvNpMK0qk4lbnn&#10;B/TUyn/vNnmfUWtMKOxtj4/NQGaScjAgIw+ap4XNkVjay52GcrcESXj449P4fzoDPKfG5bHs6iME&#10;nm+N8Eenb/fQ3eBhc5Dra613cIaUmVt25GxDs+sP7sREiW3jYEcenGPmIzPJWR4PHBpmHqDIoUvb&#10;jcjveZzPnWnCydm4ROhVDIxj4IOMiuEjJyMazd5PMBDwQHyD5au0jmg3g8HfGn5NGyfYTt007TjH&#10;n1FMl7xtHfgMe3GPzFDk9u3nPbt+WqfUgyOZjon/AO9cjDhdS2s6Bzq1WF8nEwvNrMfAucJxSzZh&#10;NcEfATl+4tBmg3u7f3ix+r5o9t4I9OMa248JqtvgeYs2bbuMDNQtW+5Hwacayqn54SWzHHAnz1IR&#10;42wR8ahSeViMRbmIh6x0v4G6nPTHWNj1nQkwmjacNsEfHa5iyCV1A5k7k4Yj5FoTenybsCCDqIkL&#10;Y+9eFNHHpxrnuHMRI19sj3NTT9WS5PbM2nFSDnGSPTj+Es3mFJvbmf8AUXV8o2ObsTGYFz4fcXPd&#10;YzNzLZrgg04B9NdPyzzJFkt1jxjMzOGbGVZIHaPI2lt+A3Gr5UDhs8ZYID24xluqqyuRsprnjut4&#10;ycsncQ2oKbnTAeCxkWjMTY3v+8RJuUo0Kg6kG8zx85vzPkXclDzBtNWW5wabluL9xeTrNvMWxN5g&#10;07a6c2d7THLAkqNft2y8z/Ck5PCqkqrHws02M0663htA5P0/hqlTSD2jHAfPzNNZVtEnhHJO2GYC&#10;jC4/JAqHJ6oevOvn8xeSt5H1jNs+Q7pPM1u2bOR45CrH9oBwDzgycpUmWEeubHURKoPZmXItqKHC&#10;i9WgtdNbUaE4bkYDYwG5JOWQa0Kl3Ep3kEEB/wARcZ0vXDntoEF+3b5d1bw3njZ/On0ekO35fAvR&#10;nYWrcWcyjNWl2rxmRnOpU5CcRNXUGj0weOZlLjxxnuQD6ahsxtn4wGj47v7iGziRuQtn0DP4Wmsu&#10;5vbNOnzDB3jiy5BgP1UyzmA49G/cgJd00NqSTzHXjsFHAQSodLvCM3OA34i29oxd1RpDjed2PHB+&#10;miVJ24BnM5Pcg+IgLhwN4M8YdOMfMWekrDG5x8tFP0w62s2CaTgmvZ04PhrFJrUeNwbGi8wqDB9E&#10;ixlxMBxuTrNj4bRjdWeAPyZfYJve6/6a23Z3V9klqNcqy+aWSY760ORTVvvAI+XcUmewHC2LxL10&#10;G4bJ1NOwZ2UcZMfMgUKB5p88qrZJngH9RMuHA+cG7pryRMLXw00PSOsLJG49nPGogHA+/wDqKqb4&#10;T/ppO5gS3gj4LSo4YP8AAR1pdpXMBQENj4FDej1b0GpB8NVWVzccfWUxzO2/fTUwdVyvhEumpqNH&#10;Z+0tvLUPs8jNz7hFMpN4M1jB9Ia1RxK2zlsDxrWmwto+p3AbJ86MPMg8aDt25GZMCJEJvN/Bx+Wu&#10;EdhWyWnQJfUVZ/MGzhl76qgy42+BTG7ccb3By7iqrxuRm5O2N/vGuiTgOmV6ZjOydot3I2sfpK7D&#10;JjHj8wSGy9uMw8cf00YtjbMscZ1pupaITtlPbjLGTH3Fdm7wcGjGC3HylT2cwbM88enq8xWSVs98&#10;HeCfq6acjGWpEpfWXBm4s8aJuCXkGZ8vPxp5u4x8f6i85yWAbo73DpkzQa8cbsnm7zeVEcwXiZFa&#10;qbknjAo9YTKux7xalxDgaE4EwOV4B41oW5igJgj8pQyM9PBAmph+KgeUkhL2SNUOcS/4+flkV8mk&#10;rKaxBBxqhzR5Nm2eMFyBdbyzhmr3Dn8nNM3qBuSBt1eUqfs3JvLndowZxq1TSoBsyHg6CodLzQYZ&#10;tjg07i9hhJb0jzz5zldWbwS5Bkj1LfL1e4mXDjBYj8z99Eu0Gz8YI1DqCVktgjD9Vc+l1Tdw2nbq&#10;tsqs4nG7Z4PxFa6PmbYwwGjPcWeTRuSMZ4LGRPSO5APBBx6ZVi5pKm7ix+Me5bTpZnuxhqnzhm5g&#10;Jk6aEyCbkgyRg+ItMeRtnLZca/O6q18GaG/0dqjNxuCBHjjSHuznjBy/zolNG96/j4FDlbcYXIP8&#10;oq6uFmbFGM6Fug1u3sudHTudNHnjMkfH00HeEGEmOPqK7Se4/bY4NS4jC5lttbC10IqvY44+BQ3g&#10;yB+HH5isk0blbD/u0BbuCOb8F/ONdD1pluTUB5XMMZMEYPijTM8GOAgIw/U008O22JrKG8JeJgQ5&#10;wmkpNSSNzNRvsYMlrlrjmYSPSxr0U3wcDaz3FxpVg92cPgx6dzUW1y/mW21mLmYSu4ZJuZAkBHHw&#10;IwMenj7g+YoZHBLdlJnMB98C7RybDkkurL5I7cZAeBacMZI22Pvj5lpZXL2dkgDQebqLbJXMNPH5&#10;i5jJu6Y6fGJtL5T7MrlkCCA9yDmJPKPJ5GTzF+03Mxx6MBhaa0Ju8HbAvJspnpam+4egQoSWpKQO&#10;XkCPH/eLK5xSftt4PUXSEwG2jHggWbuLYSPgx8C0uWeYJTGkWZhKMxJT4/2OaqfWErxy4+gtsmHL&#10;+n5SDziXjM2wQakZBL2GE5p59MSo5do+TtnLkATcBFMnlFuW0x8yDpkVPcbyEh7OnGMquFLzAhsk&#10;fUW1c5RjJqaXaoB2ZTgg1ICCWG0/NCMHN6DprYJhNLzbdnOnbEsHmmi5yJ0LdIZo9PJpjIfBwLNy&#10;qyOLkZMirZGZIFtoUZo8zJgIBdOSNx9pJTucZ9Yf3Zc3t2+NbZRcnchsR8vVEnU2liQkSlxsCgc2&#10;M/UGs9qwA2E6PBBwLvCR0XjJNQzIGR5a3ZyuS9uFP9lTrB8ISPOCaisrbO5HYsolNCENfx/CVDl7&#10;glzHBxq+EJvNiOP8RIeRJBtQDGEmA2pcEqfu+DP3CK7ThvjbAj5ltU94TGyPB3xpKB7yquB6ieuY&#10;ONDRvMaZI4JGtUzRmYE1EmZNVDbmNEmbfVTANCk4y6EEHUXpxRdFtpbTjELnU3gV1eddDs706Ywd&#10;whRL0smFYbsQDaPUgGJecc5vb9nWs9G5TqWp7GDzen3MY0SHK7OeMFuPqK+UWMZhgNHa1OWiVWDb&#10;a8EFrB1FxbnHW0mMuKfbc6DTQeRs/bTuYLuAaeqScEg0b+RWSl3A4G2OPjJqpLprqtwSmlrTQqfn&#10;jIOc11DZxOCOXOCDUg5qobgdnJBwXVZGc0HAPHAe2svrR5j+0TZ+5CQE+k+m9b8wY+/AiVNzAdTy&#10;48Hc5ZB+Ay0jtTG95CyCeMCUZVYJk2+4TC0NyPwRrUhZhrfGP47vlmU6GpbbPl8wp0r32nnp5abp&#10;6g/fgWhS+X9sWHOrg6auG1CixTuVb425zcV0ZPGq5s8qcrltu0AM4+YNH7zfZLPN4fiHoxlba/l+&#10;U0GVs9wHZg/EGnppkJjj+rqKGRw5j6GfzEeeSckY95g41lp5g6k1OiqOG6kGMLmeYOoVZLK3A95P&#10;HHwEEtg2gDwPX0GrqLK5ORs2Jrf+9et4ybtHmM1O6B9zs8aTiVkDn5kBEYcEJAPBBwEQFw3IFdCl&#10;1pzzto0ik5xuBARwXdPykYrysHs1z8tUOT+O+rUznDZgM8BgXLnLRT5h9A4yDeMj6FuNPUnncgbG&#10;ujgJpDQFxMCbzo8CskrebsW9GC4h3aGp7xp0jldlzrc4ZdS7310JKxyGNl7SAWC0qrQ8wZPCY3Pw&#10;ke2kUe2bNrzM5RwWtReb5mba2OtkiriPSMYmpVi/fMZ2gU/KY228sD8sSwHd92c4/wCItInDNzbY&#10;47o4+oocjo/f8kZ7ca6HGOqVuSPSOemJtbtoLVQZHu+sVpFSMyRsn0BgdJZ7ScnmMqnzFsbg6ZF0&#10;5MJPeGfqaSxc1V1dh0OMT9kPLusJHuz3BYT0rpcbxtjgPn8tbxXkrZRzHBYt6qoc4IyCPBAx3ePz&#10;BruoTtk8+cmppks0p9yzyJSMhAkzq+M2e+DyH5aeqik3MtHeg4CCuqwi/qFPeN22upkj3YPJ6nMV&#10;DcTRz30elbdzAPHAg+nS0rouXTJlo2huh8xaFSdJuYL4e4sT2TzAj+bAbGPbuLvyVt2TAn4XLtLz&#10;/maa1e2d1y+hTFWHOtSUXMQjvWOksBqh4QNjH016HTSrJLGyPBfFg8xcK15L20b04YD3PLXP8v2y&#10;W7iPRLeYEqUrbkGb9oYyYI+TdVql8n3lzk6gro1T5XJyOdGDjurSKbt7yBtYtmHdEvQe0cilNpM2&#10;iTjfByqODgGwtrN2bwjYgDQeVy1ap48JG2sm04x6Sqrgepg+khI8uA6LcvCAwAzrTm+yOY2wQbiU&#10;dxddbI6TZOaUkb+AFww9InjwLfmcrbRj5GReE88/tGbiW1rQeqcv8mKkpsYeb/8AwnehHkBbWe1J&#10;K3LAeCxb0l6fTxm25K5v2mU+ygGfBaH5d1bfI3OfrbcYZfM+AVG7Zx+zqByYYI+5yiKyTCadmynP&#10;x3eYrhR9B9pX9AQ4xl6XfVk2gbLyPJcCBtqQfyL053SW1nFohOqsMBputB8mPqLfqTqRsEZ/hrjm&#10;aUXOmDnBYLprSNncwcuSbmbj+KrcnhVNVtiYU1yjrSaTAjxtk9ogWYyuTud9O8j4Bl6a0in5WPs7&#10;BHqXOmjzxvZGCD4XTXkk2bEgyq/mO6TCa1VhVXlSOY22CPUgIq2Scc+C/buIw4ZjDfx8ZEBlcvJA&#10;5z8HUVsKruCXXFPcXI3oHNjqp6eTTwWsY11Q32btnLLeb+cgrq57qSi9zcngDxqxOaiMaJdjGqUA&#10;Ze4bRkBj1I1qhKgGYeTTgWb03T+pej6auziRkjyX+Yo5nSSR0K1aiG8eY/8AMT0vcNjNsHWQGcSd&#10;62ycxDZeRzBx6caIWM/rg6aXyVvHMY3wfLV82dkbOSHx9NYzK/8A5LHgv5yC1FoVPvBhbWe+Qq03&#10;YwSmaXb7SMrZ4IwLmmqHDbeccALdxdCU2OUxkwOT+bc8CwfaANtA5Puy9Ahdk4SZ+KN4pMjZzKQQ&#10;X+lpqHMKkctnOS6TStqq7L5w2mUushP7U35ivlSSfUz9QXSXmU3DKW2Qxh6CnJ2qj1gdntUczW+2&#10;jujt/CVVnF1znjPkIsxnjckqm2BsfP00YpurPabMYMnxViuw21ZHHpyflyC/M5VuBGUcHT5i0xmN&#10;tBfNH1OYMqAjz2I4z8zzFMeSsZiAg+Lp99cOuJK1bpZodNpVVtnMm1geCq8djIQWmg1Fzxs2mIDG&#10;6YilIrVtkbkYTpjHYzj0ljLMg9dz5joq965ZV9ljnlea/FPDFUDbQT7Az4HBbg1MePLzb3+oqrOB&#10;iDYjv/FGnhjGZtjCfPzVvuQZdxMnAxmlJwm1I0N2Xy/HUbEMfmoO4mm8jBBGty2Hy9s8qKRmjByx&#10;E/bjgWbmXdFj3s/QW4VHU5BCzsATOyTkczlr99JLPmjj8tW/dxR5I9NVV5Lxuc/6a/jfSd1DPTYe&#10;90VE1lMbtiNXDdO/H01VZHI8GtYzq3kIS2sabxLs00XqWotIsZRlyeWqzUDfARHywEbDycBEIjbk&#10;jJnNzF+onua+npr7NB5nkwcYm51nME3cRuMPlrb5xTZIPiXFQ5XS5Y3OTzV6Ni42lGvH6P3/AHHP&#10;TdHXBu9u3BqXFc5G878arkykjkfGrVL5WO0CHvrmJ2ukfw9PT3zahB1vrDycCoc4buTckFxadI2Z&#10;G3Hxoa4I2gIfHxrveX3ddtkmTRUo452iEK2KeCPylzHQc8IzmOC/kIuhNpk4K5I+gg4B8v5Fx+3n&#10;G4PT/EX9Lcv4yqJWfzrn5tss66b1ZJX4zs3J7cfxFpGztnTls4e1RD+JdzxrlftzfyAg3ERPwl0t&#10;s72VvXkpO/cnFuXTH766CnZMZA9LyDlUxwQHK4bb1pk7i38bgZhe+Nc6M5wNmM7Oxk6Y+4thl78a&#10;/mX9r0H7Whh7DyLN2qy1F3kNiOD9RS55K+0m3xh8siMsH4zDBj6isfZ7aNtjDx9Nee4Gapeuq9Tu&#10;3ItOaZW3csJjgjBy1pLyWdpN86l7vec3gguf61DfzgkFiCxnIrc99+lfxkMJKVlejk5GxAx2eWXp&#10;q6SwBLZsfGq20nBA6JtSNWRucbgeXjXITtXeHhx6f/E04VQ63buLiJEleNk++IJfsrmTe5rJTOYb&#10;nwLPVLep2noaeHEPdScrPKX3Zs+vXcA7v/uVP2V025cuccALkFrl++ul5zMJcRljjtKk0nV8ukN+&#10;BmC5GT9xe6YDnFzYsi+P7x59Nxiltj1myvKbZMGwDG04yC0xrCK0nj2cDswfU/YVUqTaI9eZzXca&#10;iU3Wjbkm822kS4Upe/wI9If6zU3b+EpE0kbns59Bfzq4bO6DbWrMyuk6g7SmVYQcEpO5g0wkKq23&#10;2oPbgAswCJbF95XsHKbmsi7fxHm+Z2mmnVpTcppgkqMzAUe8C1Lip8rmAzTFi5jBbg5aGjqSbVCy&#10;PHNecz5fyLPagqgct7KjbAt6t1anMEJsnHvWz4xOFm1tsO/KbJ7TnWkdoNt5wQalwVxc7uanZtpU&#10;F9GbpXOYguz94SoZid+/ujZD5Yxd9fy9h8VroqQ9mnwHtzcnux0LL5PJwylrk4Yz9W7pJ5nUG8ss&#10;bYGQheYXuKySdvKXJLIQW47tpU9xK9wcngZ6er927i6uF0knboInXK3B5xJxuSXjajrpqt3MGeDg&#10;H5SMDHv5DttVuZv01WyMyBcgN3yImYBTP8QK9ZlWqRu2c5A6fmLDZZWDaVFPG51LfMGtrqSRkgGd&#10;zft29Vci1QMbN7jg1IHAtRdhyly17PBj/dOK5myZn1WTff3p924CF0xrpDYJRZGAzuXILcZBLN9k&#10;1HjfzHeYwZALthnLLIzY1Rz/AM26RtOjjiOWMN/iGFIqB5ud8LkAiQfDWVzyXtoGx3LO0SMfUW5V&#10;JI8bkBjAyLB3kneyGbXuYEhdQa1+U5jWxY9gnMp3dsxN5OHMBPf6iskrmGBsfH1FsFebM+0mQJ3J&#10;9RqTmW+hGodH0Hjlz40flL0F1VVhzCEttMB3wgb+DUgGg8reYBvoI+ot4cUXLoB4wnydS7xoPPJH&#10;LgtgBbahiJyamg5NRQ5WMkHJTI95ck1lfJfLxsB4I+PqJSucNmzJ9HGDmF0/An9oyjMSTRyEhwxn&#10;0fLRKlx745BB8XmIbNHG/uccAFsFF0/2VzuNx1FlzXVKKISN42CYVBZZWYD5xoxSdcDM2PAbjtaa&#10;yt4SyQ4TacaJSO3vOO+vJZnLKTuk5Ntx05K5g2jbAj5cZFkG0ii5c/JvMGnGRF3Ew9mxhOqTPKox&#10;2IA6kF1c9CwsuDLsWbc3JqaqthDlcnIzbezHVkeTBzMpSdm503QxfnTNPkJc/FRiqKwkvBHzhrtO&#10;tdb+H9IzKFVflBuy+oBh9gec7lD+Twq4DJJZk9zgz+WNcuzTaAyM5BA204xlu3Fdh1IRn7fYz+Yu&#10;0hQm9z5jl3ZPy/lNOqxm5kmSABSQLVNk/wB2wG81cQ15t0cvLEF/lrQtme0yYuR+zWlbS2oy0zVW&#10;nS21xu2t5PNXHNUTAjbOH+EtyriYdpc7jWAjk7aN6xj6JC8tOhf1D67daMvG72djshAXGNTPsG2l&#10;TbGY+8R+WNac4uy1zgg6iyupKgcm+flLMTNbJbWv4TTdCVGV+orcveDjcnjgBbXYGycZIGwI4PNX&#10;OtJysXOgALlLrTTbSFi5Ce3pLL5gm2qrNrCwqtw0i2MOTmQE8tARtxuXOOwq23mDlyyx3/xEpPMC&#10;QPcEfUXkjoTV3ndpca0zbjCPHGf9VDZhkzwcCmMybznNwETMwGMxMC5G6p24bPklVnm8wNr0HTTI&#10;3BHNiOxntXUYqx5ubIEEaG0nMGzknP8A9C7XGOtUYz+6XBvIxvG2P4SqtPj08F9WR5MNwcgg7hBd&#10;NVWj3A47+P8A5r8ibN/CaCE94uErl5N9wdxJ5I9zc+4TylcJHnz+WVQ5o456wIWZaptbDafCVUZv&#10;OJW5MOzpEtiSbs3MDLdnJ7kA+WRTJPvLxzjMe30lcGY2TZzZj/UXT/vAlRi+rLSkt6X3+XACG6Pz&#10;CICOn20tbZOO7qXeONadNGb1howagUiM2zxsDXubxy1E7NNb2x/qxRzTVEjIzbeYD6SrZCXqr3YP&#10;G3a2ltm0QZYJcAMZ7cBCiFcXN9HuCPNpR44AeaL9xeg4VzfVUhhxWTT/ANQjrLtRe8hmx2Grjb/d&#10;vkjWkS+57cE3s8Y9UaodcMyU3U9OTXVsk9mItmmlxy25FuMguWJOhZPqVR2L+YjdjKmvWUlxNMcl&#10;fBc2rwxFIq3R9US6OSsY++Qtog/kTM4eD7Fmscem6tFGsf2LtxvHut/Z7q1HO+yyGflEI/Fx1nTk&#10;4Zy5yMGO6Mw/hIOSaMmbk+ABSBbiuj8caPS+VjNfx6aU4k7bsHeW3OGXU+RcvjMnbtnTzIVe4cx7&#10;QJo2nBMcDEo4PiLE2bfcHL6Dv9NdCVxuwRggg4OYP/EsTo9uN/McbngJy16fhe0eb5LulV3cYSAj&#10;/UTw3G8kyacF1WqeMxwTrHADR+Khsjl+Nyc0fTLpq15Gg9DtmcjbR04xjjPcMQS06XyNkFyc1/Ja&#10;VJpMY2cuYhj6bUSPNyY/n+Kv5jzOT+1SD26EnajmG7bJe5ckBZ0wjVq2VkG2koIIz5x/41W9sEwc&#10;wDBgUPZW4IZs+x9PTGtOb9pxRFC255p1YTwbMjE0B8gyq7SucDctt5gOLB5i5X2oS+YmHZDwERLY&#10;fOMDaasJqe3G3L1Un1L1OK/tH+s2qyH6Tq5uRybJf/DUOeS8ZiWYAZLWoobNxv8AnbacDfqI+e3b&#10;0T/UIvHsloqF/edancBwws4L2hctqhbSaGZVHKsFi3GMt0atTMhDZ4/xPnRmC3oYwrDhZKTjpSHr&#10;d7/ANclUlVbPgOZ9m9UXpieWx8Y/8C35xL/Yjxh01yLubinq9moQ8khbn7GNdjEmAzSk5oNTSKvf&#10;eZ3WeqJ6/hf6JxnL/nx2eUcuvJoQz0AdLGgNUOCRtgRh6heWrIPd422APO/wKty8ZHMx3P8A5de9&#10;QuyecTSqkGRs2wRg6q5p2gMyOZ0AMHUXVFYMyW8EHH8JY+Sm/bd/j6fLV11RmOTaUOYS/c7AfLXa&#10;WwNngl2MwPijXJc4cE3bBGvQLYHKys6YA5j1FwnP82uAdBykj7WU+rHg22/Rm04+YlK5gILYEffR&#10;6vLcyGfcwZPiLNxkI2Hgg1OUuZSm2JHNqa+txfCTgZiY0H7YHGTBHxjLy/kVJHOPZrMGn8NB7j0J&#10;EnoRHrMG7UJg5gcsYA8FpZjqR60fHylaqocOTPQQX+WJAWZCQObMHUtLpoSNkxpu440ik9FseOwr&#10;5cHHfj8wSA0nJ3Jpcez5oiJPJeRtYj5ml+3gWLN3GmmlFSQPvlkh4/LVqo9mO4c0HU/xqkkHeJ+K&#10;tgpuT7s2BH3PMWZk4ViS2E/dLINwWC/zfiJkk4ZQExmSeOPHxrH60nhLuAOnbXFp5Taxu2bTsnWo&#10;uDyeS5s2fQQWubzC+BB2cvI8J7N+ms3Z7y5c4I/NXUUrleCS421rGvR3fYVV/MYsL7SZ7c9pwR8f&#10;KItVl88bQD1ji8tZhUFPkj9sDx3bimU+4ZG9sMcQ93/xpD4XUqsBzqnF82iTQcFOPoID/CXPbce8&#10;jPHGfmK4VwOY9knjjBku8tZ7T5CbtggBcjW1hcYpaiKbNsaEm+e/BGDOobe3AT6fMRhxL7JMh+kI&#10;qDvCDuZ+PqK54JA+8WSYPirSKDkY3hD4wdJYnySZz5xl/kW5bK6oHGQ/jGJcxn4TatsMZN3twsg5&#10;GMN/HqRjKobiRjePcfc6fyJ548IYmS7ju8xGJeMkDYEcepq2lzyITV7jDavS0qswk+4WIwg6twar&#10;dSVxMY3O5x6fS1Vs04G2MPBAsZqSkyP5tjj81dBCqZ3BM1LfLLUR5ubIHw+oL+ZHqPng9cPfIVJv&#10;Q8x3bzEpPQblsS9Ba1Omo5sJTe4CUS1G/U/UDaAdnvkKiTOcDgGc0aobeRuQkB04OapjgnswHkHU&#10;XCZPl9TDrYU1ygwOeFjJnQ9w9c3DRwdTpqvjnDaP5xpr7Qij834a8ulYdqW67Bp9ao06Rv8ABrGD&#10;+Gre3nF4gI7CxOXzy8RWoc83bJfzqBSGrd9w/rTQphOPB00HlYyR37x8l1ZjL54SN6C9qRrWmZMd&#10;/wDFXqfKaLO4Ys2aPEcY+DplRgZBwDzrN6gmDaWsjuY+DlKqyesN/JZg1LaTzBjPp/CELJmtTAg4&#10;0eI8HuwFjMwnhGdjqKYzrDec8HArOWIVombNNC7UsjO57g0HmkwbGlwII1VZ5PCOWwAwcfUGqfUE&#10;8G2GBnAfONenvhVKOe6wPPHg4HPuaShkeDgGeONVWV7y5vuY+oVHnDMjlt5a8dyaVdV3zp4TtkpN&#10;QTzASyG6mR3IB5+MiRJPec5/N1FpDin+R4LS24T1KVtkVLWGb+2mJg5lzpq4SduQOSPjJ00ScSfB&#10;rR8CskvZ4CA8aRN3R6UlklcncwNgIDOJoNgQ8CvjecYG3lxrJa4IOMmODjXPQuX4jZRtOm1qJknq&#10;Qb9yfwaSJTSV7zkWP0PnmJ8GpGT/AALWnE0wWI/ioyeGql7YhE21W4HpWPTsx/TU2Z+0EBBBqQDX&#10;5L7ZvaYNO4pkvHZzqOZjFM7halxDcSPeR5AcxVuTy9z2ieDy1pxHA4G2CNAW48ZD4NO4nJTEjKsZ&#10;8IO3e2QyEIEmBTJW4xlTzNgQxPcR4cvH+2svJ5NTFVxy1MP6g8TOq24JZGfBwKyRqnzBvjGsalxb&#10;SZuzuGIeDmavMQf7DuXJMZgCJB8VadK6XwDScTTAQ8EC7P1n6tVtmL0VvcMHnFHtm2sbg+H3ENbv&#10;GTAYIID24Fa6/qcbNsfGf6awyX/1l7ZBwD5i6LGZiXNTazT3DnpqVKbtmkTdxLnk2Yxx2iQNxe0+&#10;4qHtIrhtOJsxCz0wuC7sO4L95Z7WlSXmR4G3s/S+dAW8v7SbSOCN8XG3FcGv6O5YT9lQeS599kt5&#10;0VK5wykhd2sFJuYi3CLmmeSty5r0Dlsx++cvS9xXaYPJkFk+bGukM45hPcRjaBtcl0H/AA5ZsAFG&#10;6kYrRBrp0bRlmMuJPu02OGM+s46YlqlP14SVezaWAYtNZjWE0GabAeau+3SlIs3bzghnuNcjzNjF&#10;Tm7nwmpjJvTds2yeVhMnOcx+l+RYnUjckZAOY1ZHBCRjz/qKtk1iAg7g1bjISoydsJrmsNmkbhyZ&#10;sAMYCkjJy++htcTwbZ7yPKV2kc8HLZixchBk3XlrGawmHaU2fRx6cZP3FqIIXgdwQj97e8xHpfVD&#10;YJLPMj6ah9jiCQEEZ8/1Vdm+zskdiOO0tNFTTFcXyRzBy5bY2wPw1WyScjN7ejOVa1ScvZNtGM5c&#10;A/LVbrhu2czEEAbv4ijm1VF0IAkmhIyYIODy1SagbuTeaukKf2ZiuAwagf8AGt4HsnlMDLHGC5Gv&#10;I8nmsfCl/rPR8ZyzKnKOCZXLyQZP73gSnDzdiWQnuRkW5Tyn20BD6HwkqP2PzGavcgLcA+oTvrUv&#10;iVWMMv1K22tZkpJOQwwY+NWSX7P3vHAxzk6hV27TeweUy6xG5OUkfUWzxyuXwjwQNxLyvP8A7WMX&#10;C21aHWwuTdPMOA5fRc6uY4wFHB5i1SR7PyP2R4F0qRmyjJg0tRMumkDMWlwLyqZz/lJN9CPQOuhc&#10;tY9Rn0noCWhJnBctpTSk+fu2ncRh/PBtR4zJpvVjIxMF5czpMz1tni7iNp3Qdv3AYCgBPG2Dy+Zc&#10;VplFJy5qT6aBONpDKVDwRnVQ/wCNEqfvQBbHz+WuzuyHS2LjuMvrIqm1mr1ExG6EuWaw9gJgj4/5&#10;1MqjaoSB7ZgPzFzrPJ45cvb0Z7ka7vkaFle48xs9k4vhXwGqPJg2gZAM8AXy1Mp+cMrh9e35dxYD&#10;MKkI8bHbd+7y1ZKTJgGCOM+detUbW4cXdvHSFPuHMbnGG1qLVCDJANZLJ5e2bDBgBn+GtUG3GbJA&#10;fIuRmJU1vYOthI2RN+UdcrycmOYvgm83TXWjiRlgHg5kHlrl1xuzCfHj3Eo9XUXXcjJUpsis5jmy&#10;2pBktaMyW30AemsZpuYNo/vnHdtXF1dMJW2f8B7kfN01zS4Z4NGxkGW0Mi9bQecOE8pMbyY8/RGq&#10;rUkv3ZsCAKPN60bS0p2zm04g+GrU4lcpnDLG2OX/ABoS76hGc6uCEbZzAV8kc0HbzgyET0wlftOs&#10;DINPOCEjGCBfCc2zZPT72cObzZjk8xKoKHehI+fx2htRl00H2bzSfNh7nLTlxuC2rY1rW0wkxk7a&#10;VSFzpxj1Cd9fbXD0nN9adouZcDyLWmNc3zCVuQjvRgyLpauJwMw7IT3LayuTs+1b4TdMRdP307tJ&#10;BO60h7O6gJG53aPUueYvVDZXL20FHyrH5RSryXpOV7tNgQR+avWjZ2OzJZVg6grpF4/+02pao53X&#10;JndkF23PTycCwHbxMHrBsxDBwELqLpZ4NzATkZFx/tcl71/OgQBu6i8w/Zzhv+tWMO05mdVj61gE&#10;m3Sp92AwZ2sA+otmoOeTqp3LFs807fMJ3I0NmHq3sgyEE17cKOP/AJZXxvJxyeXAggmucYrq/o+m&#10;Krt/EeS0OHtqkvlzOw27g7uosBoem5S/cncxgtx9Ma36cbRG0FKH3wAt5cF/OqHs/kbls23wwCjj&#10;JdL+dYvM01q8fIr+I2cMlTZe4M9jkje2eXpaZFQ6oZ4Gz4MGp1PyLfh24P0lntYM2wevzF4vhc19&#10;rrYdrMhbRxOTeWxAGD+orttUb2ZSA0fGTylfJfSe/tn2DnD5ayuqJW9jlx984Br07GZNUmXWv5Tk&#10;ZsKtRg8CGvHhNCCNGHA8H6qqswGQxMa9IRunGHeGy+qCR0WAN/IPp99aRQ+7ccAM/MXNOxuXlNJX&#10;2M+RdIUO4bNuC64jHaHpCXmPM23Enno3LO46OaTWNQEk8hvOfirgiqJw9qFzvPcW8bcKomJpdgju&#10;jgJ5g8C5LZzwkDazABZn7LcK1UXqGd3iDnnJ2tr+UPTRu2gbAgjVPqSTjbDxrSJPI3M4Jjj4FW9o&#10;lPuWbbOde6IPK3mYyt4OBseBa1snl7ZyN9HHx9NYC3cYFcKbqx62HZDwJLrfLP0bNpRkPgYlImZH&#10;Tbly9z6cC0Kg5o2ZykDxyC5HaLbVbZzQhnuOxbgGoXu2iuF3TpzZnTbK2cMALlzqF7i6Rl9Jj0IN&#10;xF9S2sY2JvGXc1F11cbhHjX8SftMz8r11qs/pXlOGroLDgOqKLbQPTmj4Lqxm25Dv0cHmrpyoJ42&#10;jHNfq3FzrMG5PpwWikINf13y+5rIkew8QzP4szeYDHHxrfqHo/HLgOQvit4/MWDvBljcnN5fLXVG&#10;z8mCXAgjtYLWoRZnObmqiF3LNTW7hj+0SXuWF+9qRkEsfG3JcBAZ9b+Gtm2yTgbN7ZbHuXBcxc6u&#10;CEcjzrU5f/CIIcz+LNmk7iUs2x9cV5TGc06zbjIVc9jceNa1I5hjbACE9uMa2TGJk4rAZntl+ATj&#10;6XGjDjZ3vLI7yVH3j4ffWPzhvgm2CNXCXzR62IAzM5RmIX9tP7XbAz2Vk3B6eA3UXpxsbcDc0pKo&#10;IOC1zFzrt0oOXNuynkZxb0QVxyO131sGw8bmOmGMfc1dNcxzzU1Udh1vKVqpZvDhmRyPB3EYG3wW&#10;PH1EYlcvGZtgsW4yIk8lfcg6a8XmpsPT0oALeXtoLHjVkIz3YePvqG3Z4CY/xUSGQbxzg7nUWIiE&#10;42toqrgnW75EYkcvcmzmVwHL2wdGBEQNcSuuUvuHzVWmnwAggxthnj8tAWY8Y7yO1EEkIsIQFImm&#10;AyQDwctZeambW2CFeLffM9mgyRvVW5hJ3MF+MP4i2YlNkf8ABxok3oskGSMFtHLKchJVYRZNMRTT&#10;g/axPHMtcsYIAZ+otI2Hy9zMinx8ZOotI2gbC204nQI3M83cI+YMQuNbNRdLyGkpTubO6T4hS441&#10;7qiEr1fHWz4zytzqpYSmk4ZSdlu1/liXnLtgrxtOHL6CA9yAeku3qwmElM2Pj1FyK8qCh5aR9AZi&#10;LH8USThUqW2wMnN2qzjNxSbnQsgLjcdRXaR7P8A7zw+QivlWbSMEuxwMbYendXMdWbQHtuzAfIvQ&#10;bre2cW5x6KbK5o2bMnwZae55lrxrWm9UEDKX0cYMg+Xc99cyepXM2RpdUbY3OJaKusxycU1cgbQf&#10;dW+oT341/PvM/Mqo2Qev5uE9h5ZxnU4+Ow51HT8xlQ3z+PTjIK6udftA5jHjjOX4mr312ltMbkbb&#10;9HHwaq8/XhMZccC7rkXJtnRLGHJc2wlRm1gclUPYHuPuE6i9GtjbMjaQgeOeC1dtrzl7HJc5BcA+&#10;n/hXbzisOx9lp4Dc7dRNvzqL9oyWyVQFr+Zw7kx3TNexn5DnuR1BvlR1xU/RbiKMf+Fc3krx7BKg&#10;MwnyXSlJ76uFQS962phiGDT3x0T9tZjL5O5DnMDIMS9BhQ1VHCzbWNLgNxu1FvsfHdF++slcW92Y&#10;wK1Th4TsEAe5d1FW5hbgbA8atADs9abA8AyoPOHGMh44OoVHqfJgbPnMflKnjJjcggVJOQ5oNBwR&#10;ozNBkjJkQYfgVqfhIw8zGiQ8iAsxkR6X5yAgjX5Askrlbl5nXY1By9y/ZMWwbuPzC8ECD0HS7I0u&#10;zrpaj2bbdgRwHyeWsXJv2TocYndKq8pNlJBvnLnUN01T6Xp+97Ty7iPbRKkGYlmD8QatVF3Jrowa&#10;YeouRRtqsYdP5tayn1JL9/HgDwD0kB05UyPBBp6upbW8TCl9zHjg4B9RUN5K9/c636ZE5M2oHQrT&#10;DXhHNzHHx/nRKX77GTArt9lyPJtgCDIq3K8jnHpWSFWo5FqjF7TjVKLnG7Es3xYOotmJUAwjydMS&#10;5RJOBxzHJyRltLYJhOJSGXXjamlctrzfJ4XdOthTdoyXa5tEK/IDH+muS6onhDX1cKomBXjk7lzp&#10;wdMfuLPXkwbcEAP1V6RjMYqMqOcZk5tjSqskiPMBDhV8psjbfcZgC5Wn4MahjpN6aYngjBnu6i6G&#10;8xaAPT0v3l6xggBcuFGvYyR0eyjkrHeQLzToOkyQTqVYAFxjKvSBuRy5HjjP9Necc5/aWx6zuuU/&#10;s14SrQclYMrLbUMPp99ZWOuMedsfl9MitRJOSDPGAt4nUVPbycYXOODTjJzCLnoUJVO575tTJrfL&#10;Nyk7gbltracawf1qHG7UexbQcbh1/ItIlc0ZNnIIIH1xZjt4mkpmQ2IXJ7lvVT8LCryEcJs37LIP&#10;P2l5O2NfvacaZ7P1b0H0raMN7cb33Luorh2OPQj7hC6a9hvPK6CZtYcWaYpxtB5Wos9ZuCdg2Qgt&#10;wE5hPGr5tscDtsW3li1FQ2c0ZQS4EHf8tJhdoJndJjhnjbAgj6YkzpwclEpoPc5cCzxuOYmWbPkQ&#10;QalwvTVZ+S1Sf/5IyrQ6ori9ApPI+0nIIzakA+XcXELNuKCYsYI+O7atjXdUvqAsHAC3b1V5lznb&#10;bHrPQ+Wat+wyvbI8bNpjZg4PhKkjrTA2s8zSUPaZOHJnp/As3GTAyPH3yLLThrVR7B03Kbr6wlK5&#10;4Uz3dg6kZOmuipGzmMfHabwWtNYbs3Z4NawuzGZG0YwRwAufEUfMG24twu4YDtQpvs2mDuTHuRkL&#10;bXFsvebm5A8j4+aNdjesRPMcpYs+5vV1cNzRwMxcEHBdtr0HlLcibhyPNlVu2Z7tEnjmazY7k2pG&#10;RUlu8wZEeqi3A9OqqPmY12pxZuVP9CNdgbH5O2fzEEDk9uAequIabeeBddbH3GByCOM6yndoek7q&#10;rym2Tyj32AFvd7X7682XEwGzcngsXP8AsXqVK2++SV8zv53HLJ3FktH+qPvMxPOKhOJmyGW7buwR&#10;xxq1CVSYm4W905FofZu5qp7ecn3drd5i6WrTbBQ+yuUnltNgER6TmOe/+dYn6yG2iUwE7HpgG7tR&#10;+X31xRYKYl5zxrMmeHyfAIc+rtlwqWrKjrBycxjlwJ2R0WSDofqocznA26sbeoHJuDqLMVNb2+nM&#10;4vjeVy4PH/CTxHg4yZFW2cjmz8gI4AJEpeYhJjjBb+orHJs/xB+bwkSV75nCfOg7MhI3IIOZATzU&#10;Sl9QDbZPhaiAt6kbB4wC5qSl1QJcoJVAMkGjBqW9NB27MbMWDrEVkcTAhici3c5iJSOl3LxzjjW0&#10;g0jKyN8ZcfmKyM6bvWIPhLTiUeMOsbTt+anm8wbWjwB1IyfCTnOP1QYa8pscDnB3BqZK244CAwAu&#10;LTpgRtGyPGbprJWc0JG50dNJvtDtHRUjebnwAFjW/Ufvs4GdzftwWrS57o+XkctsEenGMS1Si3D0&#10;zk7aA9tr5fvqJyVDutaoG1pOBMO1YID8tco1BMHtzeeXATlrVNtjzsFtucB+YUtxcrkr8jywGPgH&#10;y050IR1oSnlQEMPPqLN3BLxM6MTCYDj+dAXBMC00pqInBiVt2VzWVqGRsHIFZjjRhm8JbyKkWaFL&#10;5oRtxrpDZ3tIlrYgIIwFJ8Rcc2yR8au1HkJvOQFxZU2FaoD0OH61D0I92YMRDWhU3tEm04sRudSM&#10;i4JlY2wSXnJ8/liWzU3WE6g/+RoLcCxfUyvLGJ7x6KUeQkA8ZjrSJeN7NSWY9ODy1zrQZKjeNgRv&#10;ziH/ADrpDZvLxxuceqS2rU/1DaQYzUkrI2evm0YNbmLDZxcbExwacF22u9tqkrlJh3nJ7cY1571x&#10;WjaBzgDqR3dPwJzqm9scVueSu8MEEHTEVcx1ZLxub8f96uhJhUD1yPBBpwLMR0+SMeBz1CpN9R9o&#10;tOb5pT5N2x2OWqSzlZHLmyutCSNs5bYO4sTnEvGwv4EhOTtEOhVAd5L2TPJBqW+Yocnnm7EyAzoa&#10;QmDIg+7kgT+73BJ1Ez2mTJtLrLa1j6hFidUVg9ckznVP+1hGzbdoOBUlxMCGJjToUKsic46W2d1p&#10;Ng5Gx7cHUXYEj22PX/8AVodSC1qOSLzfoeeFbOcC3iTjIbJv1uAhVE+Eq0QapXE8l0b2zAfeLfMQ&#10;2l/aXtmBjcuK4Sem6ck7YEbn2g3UT00eEj+4A3eDprT8ouoOtKf2Tsm0p3magF8S2nnjfdmW7SeV&#10;W4CdTvrAWdcT64Bm5fCwWuWukKbqAkysQBAXAPmEWM6a2MrcNOEmzbCUr2d6eN4+KSP4WRaRs/oe&#10;QyogDRgESPm3CpmX7yYf01dm7cdvHGvKsnzz0zT0eFyypqi4OG9MTUn/AMg5e4+Ju0H8yvksJKZb&#10;kCxat/pDWJ6YeDTUpo5GNczkv2zKjeeWq5NNbm9QY+TxrLJgB65JjUuOeDURxOFz2v7X1SPPNKPy&#10;0pfkGb1BT5DDsx/iLNx0OODPHqR/zrbHjzHnQdu4bXM6tT+0BsnbNX1Ape4Zi4osQR5FTySskGeP&#10;TXUUwZ9pDwBBk+Es9nlF7sPHHpruoW6qw5makxN5K23BGD9JZvOKPZGJk6eqS6taeDwcZ7dtUmeT&#10;yXBIcMGnpK2E91py82qoyWaUeS5ogKs3nlLuWw8ZuBdCN6sHcwWLiodcTRs5FggBbXaYzJ+WcY6l&#10;pxDPLcZD4AdVU+3qLZqkk7kI71i3Asxbs23H313dxluSWqX1YOWjwQAz+Ynu3HsyJe5ltVtxT/fj&#10;00BGQYSYL9yBROSISdFS8lRvB7s2fCwfDUxvT7Znnc6kfUuobT9SEbS6yE5R6XTVVcPHrxz1cBOo&#10;stNxuG/U3WAw5A6fKHykenjzGPHBd/EWM0fJ3MDnHGC4tUqhvMd2BvL4Q+pbGkuTvDUuCVNzwcHG&#10;f8MS04lWNrYA6up+dc3yt5+JcWnS+Xku7ybp/vrhMnjLWnXQptRsEncOTDOaDgIjDNw5eOcBgZEN&#10;kc4vDAGDpo83HZ49SNcxNxilqOnS60JEcWR4IP4aZHbj47WDppnc8ZPfRIY8C84ye0dAgZcEJANQ&#10;26mOB4LGvkUO3+RZdI4Z40zbJoI8zlffjRJvbg+f4qHJCkZk8vIrIMYw5+/5aTNuQw8f6fvox2X3&#10;zLocYkicUOcXHIzwQcC45qCXkgen0Oqu5OzyRtj6C57qim3JnuP4q9Axm0o5+Yiw5jmkvG2HyM6z&#10;0mQmCABcfUuroSaSPATOobPZ+Q1iOPTXawnVq3DkZsLdMll9Pkj4wZCdNXYdLk6IC4+UuhJHs/HB&#10;Yj5nT1VdmdF9yAHLWXNzRqQsKcrjotz5FxaRSdBijICMx/01vDeh8ZALTqToPBxg5axZmaNNOFK3&#10;T+ztlAPHBd/xq7Do9twWFrTOTjCPIiQ5fgXFzc006dEJSjMewxxtsHcGqHPKf8F34i3yNoPiVdmE&#10;vvLn5uZNLSInUwdnJxs75o0Nbyvvxg+mtaeSfuQJ5nTd4fudROxjmtJJqSnyeV9pOcdhWSV0+2km&#10;/GNqGJy0eJMGUtbWQrN94I8Jjj6nTXdwprlnPOSB55PCP3NnuIb2O2CM8cfGtIldDuYx44AW4Eph&#10;I5dLc7z2iPy11sK0xnoOOa0G5NksW/MVDeUuULIEYQFHB5i6uqCqMBPZmLVvAPqFWYzipHpi4IDi&#10;0/yLp4U056alRzfNKTxj3k3tBiC02wlQ6glZYxggscvprpZxVD25gjtEt+WJUOpKskph4HIM/wDI&#10;uuhTfqHPuSoxOTzxzAQ+hn6fuK+M3kxeWGbZ9bj5hLSmU+zlMYzwM7RLnM1VZJfTbaWkBG2tYydP&#10;jTr1NIqCHR5J1NXpwzI9yBv1C/uoPMJ4Saz47MPs7UZfzrQqfmkuuPg79bNdufPGs9nDOXQObzC7&#10;jcXRavjQmkSTJhL70hYwOdPm3PGqTNJW2tggCD4Y1oRJHMTNgRxnuRokNmMNi8xuW1agnMZeU+QN&#10;iM2oq2SRjgHj766KcN95JkBy+n7ipVQSvHksJwswYhNTOiXZ+mrJ9lx8d+5GmSZFjPPzQVVvIyGJ&#10;kR6Xy9szJn1FDcPMBMF/OjErcDgGfGkCQ9OKoI2HZCe3AslmE0cvCY40ecN3LwmTUjUN5L92bK1M&#10;JIUlJmEws5IFWxuCRqY8GSMqMSuX40l1KgpIbduSNPbvq4FfG8rxjyKyM6X8YFD1qS1EIobNuSDI&#10;jDeXk41ZHkrIEnuK+U3T43LbH3/zpLsmlYdEZiOVkjGhriVkW5TCRjgGqfMJHe4OBHrOwd0Rj7gZ&#10;IOBIbgnfWkN6LIboIl9jxhQ5yRHqspLPOrIzISDJHwIwSTigH/vjQ0gxwEUTxPRjLiaYyZEyO4pk&#10;vl5DZ+4RHm7PAPHpIvDoytt5oRsP3PLTxKw+AnnDfGTHGD8NQ9zHGTkJ9KWn6Hh1ZMTEyacCDvHh&#10;DX8aJNyNgk/C5aMN7ZiY4EihKid7ykjb4+BDXEjI5JgWwDZjuZP+9EnEvJG2wLURSoRcc9kp8Yed&#10;/CU1nT+88AMi015J2QePgUxm4HBkCxtwJzhF5SW+y9ybP3FfJPsvl0HOPcRgZJtHng4EBmkvnUee&#10;O7+GhNrRNzmEyaM5CwHgDxqqyt4PebwQctMjpdyYmdHmcr3bkgVvRD0pKTUkwcxkwQaaJU3ONzzx&#10;p5xI8ZMcarcwlbkPBwJ81NqqzTvLg8nhH5McfGhpJgPfciUjZ4Bnjj8q7cUN4zK2J/FWKmEOuLI4&#10;nhIODjUwk0vDwQfVVJHnIiVslvBB1E5CUqH9aAZw3xkycHTQFwzJAP3yLSBs8eTy0S7DHHnjtK24&#10;y3TUlJeVo2jQftCXQcatTik2UAj4AKkzh4yt2YwZx9RJdtds2S7SOqOzSXrBcH862yk5hLpqP2Py&#10;tQZMCwfZfVDaAh2bliJwAmmplUSebUxMd5bXRwXeYuemp6nbYdFCd0ybFhOYTh7TE6vQXbJFs3oq&#10;SXP2wHnMgWMOKoZVaysubQ3o+p41SZXUBWF+WueDprHmctdarT6vCOhcwdN/ZxGq1hPW2uZsdYo8&#10;rQkeSPjGq/PJg5uZzqixx3iY1o4nllaFaaMMubmWsadES+pRx2DG04+ojE8eCMMEcHAsNl5NPOdX&#10;aR1ANmPA54CKj1MpbbFiXZPa3BnfCQEyIk33ZzwaZvLSkY2U1JgDz+miQxst5wOdN0P8i6DaUoxb&#10;hDqAjMe7cyAnTRgkwG/ZWYD5+mq3POznhTwNtONUNm8Izc/TUA9LmsL5J3BTE3aPTj+KruPeQkxx&#10;qnPCNngwPINONH2T0rgdlzd+ouczqdPHRnAdbhXeWWpm5GwJjg4CJ5xMbwz49TqIOwbkjycyBEew&#10;yfUXMJiLa42nOapJSXDcnJ5mqqGST4CYIFp83o97GTHAe3AqFPN9bE1uPzF1sK1fb1OYcVcbtwzc&#10;Y4OmtfkdaFMOybgIsaePLw8ffGpcnm9kionQupV7+gmE+s6tk8wHux447WDpq1UvVllzgj6fUWG0&#10;vcN+GJWSR7sZzg5a4fJYBTVPOnhZNq+nOzhzQcOeDqeWqROT48kfJ/kVEpOr93Gdm46fUUuez8Ze&#10;A3LXkisI6NK14PDX/wAnoHrNTVAYY20DnB3xoC4cNguf95E9Lxj7WBBH1ColPKDIZyf+GReqwqat&#10;w5l1vlkO4P4RFT5W4FBMTh5kDhXZnRb23k4EHcUG9NybuMfLtqNE2LGb+IB0JrP8OZ7NJeTeT4/N&#10;RiR3Auc/4i09nInLxvjcgz8siemFJFgZY+/y1tO5rgdu8iThm9wYHMG0ZLN//AjGnBYwHzqn0/Tb&#10;njNwDV2byvuR3ca+JfEV2x9LWCcEHGP8K0sfrgg3LbOC3AtyeSNtbwQHyLE6sbkCM8HcIn3J6uOR&#10;TUtWo4/nF1sTAnpPVBGxMcZ0TqCbj4IwLLD5yL1CPHU1R5vdunWdIbRN8csoI+mu9qXcsnjYEa8x&#10;tj8rIaYgjXVLl5MZU2PGG6SD+ReL/tA5TU1yOBGvoHqnLOTbGVYw6cqCaN2ba9H5S85dphd8muOD&#10;jIVdFAqRzUMq0dSMfMWVS+h3LybawC6aj5Aw3qxz+N+vv/cO5mmesunr+A0jZHR7mfWGcGmYerqL&#10;pCoNlZGY8BjiJ0/kQGk6XZBcgjCe3GNadVjz2K8Y5SR2l+OZuc7ZdazbxmMri7hxnUFJ6lmPTXN8&#10;4puYyeY7tHpwE5a6umk0vPT4NSBB6olbKOUnjjBnH013XL/MHTdPZ8xwuTxlu4WrZPOHMY/s9NQZ&#10;HHLuqt1BRe4OT4AW425dQaodH1QQz0Gvcj+IuqKoZsp9JWL+WnFvQxe0tu+tTPwrNxZl4V/1CoUW&#10;8JAMEEepAtJnLZnNZd5fTVHp+3AMEdi3pXFdmZBx8a/nTJxWdXqxenvcOp63Cd9krOLZhIyNptgg&#10;47q3Kh5GSNyeAPtHKR6oJeygmN7S00Hl7hywmII2f6i9whZprMfH/sPPnYxS5Z0VK6XIGw5bfiK4&#10;EZkZuQRwXfxVlcrrh7J/YzALg0ltn2sZThkDqaXLXJTOqOuS6IVWoJO2mTbOARIFg9QbO2zm/H/d&#10;rcnkwGzvwdzmrPXlcMjD0dONYt0tbRzukao51mkj3Me7Qc5YyNu2jIeCPTjGt+qicNngzmj0zDKu&#10;S6kmBY3p4++vVcLc083yblKDE4mg22S/cgWYkmGMihziYENx8arbOcDgJgjXWoxhzLppcG7zARWp&#10;vOMA+esseP8AA4yK0jmA3Pw1c+EpihCZp1tI6wjcs2UEFrH1FbxvN480dz4a5j2bze09wR8HTXUT&#10;cQ4+vkH5a8I5hxioUr0PRPWsK7qVWBMFuAetawf7yqkzSbj3g8fMgIi9QTzc2x4L6xMlQDN86hw2&#10;NY3xZ4D8nNq2y9zCeDDkj4PLQ2XzzeS51RJj7YOzAfOMSzCX1QVg5wLuIfL9ivTX8ZyTsnW078pP&#10;RsRwHt+WuipPPMAwQG/UXnvSe0wduzHwLpyj55vg8fMj6a53NYtx0+FyavLN4qCaDCO8srZ1IODO&#10;H8S0nqsmBDMvLj/xrlElWOWz3BfL9NRcpYDv2DuYM1UdsSsjZ/ng+rbRKtJW2cjA/wDL5i57o+qM&#10;DY8cB7cfTV8b1hvnsxv7QK2tPM8vt7axOMzSmkyn3Fkmc+e7bUycOMd/BwdRYm3nhAvTwGu4+Wrs&#10;OoO53Caq5j932xtw2vWamKrKHMH7mAh44D5FdqT2gOWGjGDmJ4knG5JjsXPiJ4lHjuY4OPy/GtRO&#10;TidthF0Te4s2BnMN8zh6iJDHjycu4qfS5MAwQR9NaRudkeRYs1O6dCnsgEjcYc/cWtSsjKDjWPzS&#10;YE7mnH1EBHVBGw858iiptDrajfpxbjWSzCaOWxMEfBdT0rqy8PP+GNVueThlGnJwtp8dkwwOcbyP&#10;30NmlyAfudT5FT2c4xkwXyjufsKyOLkfAunhYzplGK6baU9xL2Ty/jAuabe4T6zzAXV044GOAnl/&#10;77yw2eScfbWcHVurUxk3deY0xH4c0KRjHGM+A/L5ZEY7YetrEBvaIP8AGibeV2W4MHTFbIk4bkt5&#10;15lMz1rf0nQJxlSiXbZOR6PGTzUNG3GHg4PLQgvv6kCIs2ZIPiQdRIfMsUOSkm/0j4+WpgJwQOSP&#10;gGkOXjufTQ1+wcQDWDpU32amnuqLrLybyPzENIMcZDwcuNApA4JAXBBxouzmgzEz8fUIulw1Ktdw&#10;jmPsKhUY3DbPfz9NXzZ5V4x5I+DUQauBjcjxh/8AYqVJ2BIM/fVGSTovT0whurNrqSebyTRBkQFw&#10;TdrEYeAnMGqeMjndsYT/AIaZcTTBk7/lrpIUPZMubNJk4mg3JNG1jupStvvI8caqpCezYI+MfUVk&#10;kbwkbYC1HQtozEu3g8TO2PAuOdqBN2e4/MXVDeYDNfx6cfLWA7cGfswI++MqOXkVSyLMutinNM0e&#10;Yx3oONQ98HxxoDcJATB3ES3MkY+QvW6Dz6600iTzCznDwdRXyXzQkA/LuLB291tkg6i1SVuMbbAZ&#10;YrsYrzDahTWmns6hcM3OOA9u4tNl9QXmwDQHudMnzrm9wTUYx9zSWqNyNgj0en5q5Kby1F7h08LN&#10;NNOnE0HHLj4ziHH++qTMJxvgweMaGuJhvI+eIn4qAkGQI8cHANGMxilNH5Oa1qg9vhIB+4RQ3jwl&#10;vHAD4qTPWHjTzMfsy605cw2aN/bTmscxMy8e5k3mDgurWqkpscZARwWtTVTMjkY7mcH1BrLdk1LH&#10;oxjShzxm5je44OBwJU8dJuXPGBdOM5Hpgg8tM9hkDfwdRCeZ6+2O9TGGyfZmS2eOxcQGaUOS5jXU&#10;UjI5DYx6lzTUOqKfbQPcHcIVbULmBrCN+FUYPI9kbl45Bg6i6Ko+k+x2R4HLHWbl5fuIxSbgbabM&#10;cfO6fvq4dsMnMxPj04CaX5Fp+urRFBdphVhHLIDY2nB/ZiWlyL6zFNlj3F/BqQcoi6QJUDlmQEEY&#10;BPAk1fyLGfWEeDCyPuYLcDy1cQlxlzUbRxnJyNoB++nt8JGmZeMcBNbgRJwzbQDyHzrUc4zEjLwh&#10;O+qq8ISC/BGrVJ/bPZvM5ardQN92LnSUD3lJbkxkSt40iN9TInhrVM0DjzoxLx+NJuPBnRJvbX0D&#10;ftibMZpsCPuDXYDxmN+S9Hx9Rcc7F5gRm5ObuWl0UzriyM8Edoa87zN3Vnc4xylRDbG803ZkCC+U&#10;cA1MZzgjzjP+Gsfb1QN4QAfMVkkcwwExwH5ZdRcLk3HQQnWhJxcjc4OZH01dm49PIDli5aDy+aDM&#10;5xhPcjtJTSeElTkEZgZP51FQ5pbepZMbvCXDwG6aZ0/1NJByTxs/c44OpzENcDxlxwHyJEyFV2xC&#10;JtpdmRBttGPgJzFZXDNlMh7s8BcCT+dZJ2g5g4Fcafcem3n6i86yXVL8GX6+J0GMertmjvKrl0DL&#10;cIOcPTXI9QzHsKdby2ujbHVxriYdjzpi46J+Z7iI1BJ200lxo+Z5a2MY3pGokM95cjT2hk39Ttr+&#10;NRdKfqFu/Fj76vjicD7OBgPb8xcgURVjhg53M3GP99dNjZ7yyBH3EZTl/WM701/CwTCyfUq/UcvV&#10;w3vTF7HH/uBZVMKfJBkgW9VYMcE1smPbuCVDn7ce74PLKuyw+Ratcb/PTQ56bDV9oMd4B4Dfhqtu&#10;JgS5kArtNG5OOPqaqqrzcg5++vacY6xR5/NRukxnMCQWIIwLWiN2zxsCOPgWM023cvCY1pDeRkcj&#10;Beu41tmWVt43IGY2e5dV2JJxhZHM2OIih1BK5c2GCON9b+GpkvlcuMyPHA+FpqJzi5BcKHrAjMYN&#10;DliKIivpNpcymvs1jmW1Qtn9PjeOcEeoG70vAu3qXoeVMxe+vBP2ic2xMa6vWP6bD1vlPCy5KrOo&#10;9HhOV55S70zJjGbgRKV7P8ZMfL1VvW070shsgx8uNZVI60bPMnfGuaw3OGUko0atBpTcZFW6th+T&#10;CVklpGJo9SAaVQVZjbHDB1OoNao3Zsp2PAbU6nyLAdqEjGwz/wDet7C5Ns2UiwjyaemVtmD1ITec&#10;4T5/irMZgzcxjz/qK+DqhkZ7u0fT5aodSEJbyakC98gnjzt0GjeEYExpmebTHMbbdrGRVuX6xMEa&#10;MTyg3MY8cCdSrzBHdKJ22MxOQjvbjkI8iz14wK2Ipm8Etq7VIi40Kk6gJ2iA3fGu0mdYOTWI4zl5&#10;S462WUm5mr3IDIu15fs7csxgMHUgH01lztIvH/edDCTLqsKqSaOYyHDGDqokOg3L8eOxnGW6NaFK&#10;5W2ckPHHx3VcHBBy2xBH1F5hn8m2E3YjnaYyGpqvtBjMv2Tkgc7zAflqZMKXbXAOeWa7dWhTipG0&#10;bLGHjIslmlYNn9jXtxqLGTcrJbuDpvq+N2yh1BS7k2eDUtlWYuG5AuQY7uBbA4mkxgcncsz6N1Xz&#10;bZT+BkxNAAXSKS1769ISja3Di3F22R7VG0kbADAf6g/HAutPtY2MyA/ZnERqTqXOQvIV5bgJ5ca3&#10;jYPXBZPMdzc+0S+YaTkf+JcXn+TMfO3GHUYXmaWrbOoqsqxyYeCA+fmrN6gbkjbTXqaVwaPVZsTm&#10;zaY42Zykak1WxLvcWS1ZTdRsB7yE5SW9IiOX4WPxqq4/oDsz6wk7jAxszbsg9qwRnt3OXq51ZPtY&#10;QxDy2A9yPprK5PMCBKAxgczmIx9n2TwgHLY+7xk1F0Dkqa2wy0PatVZ1RR+ztlOJcAzy7eHy0HqD&#10;Z3JZU5O5jY3PiCVJZ1RUcqbAjDqeZbVk+3HbbLHH+IuFd66jS7Oo2DrrsexVfT7oBcEEZ6DAfmea&#10;LAj8zuaOhbQAbffG3mI+3H7MAJlxfPCvw7C3C/TKRMGd4YI/wkSl7McashJWSMeiC39RVWXkI2cn&#10;gSYcxslW2OcmtppDN44C2wQXcHlqkzxneJj5camDmhI8nfRLeG8eT9Ncw6ZKjNNTZaZv2WTyP00e&#10;l8vc2/f/AMC0hnJ21vy0ySV2Vpwsm0R0RmM0psjn4cCAkp/Bfx6lta176rbxu5gHo6fw11uM5gd2&#10;zMm4xRmLOVjje7zH5SGvLlo+C7j/AMC2YdNkt5LSp88k5G2flxr0GFmktOYmYxqykydxjyX85P30&#10;BqQZLZ4LH00Sbjs54NONPTC45yX12iXbJxb07wS2NytzAQ5o+StsqiYYG2O/nGqfSdwMlOaPTjtf&#10;+1U+aEezUYP941zExDZLZDGfCdalylKjrX8RSZgTtWY4/i8vwQJS+k3scxBAHjIXmLoT/g+ylrID&#10;nzNQiu0npeU+wwB513mLMhZOJVtmp6lb5gHHReNyCBse2a7qLcmdFi0PpIaOX2SXoOcNGHlQDjbc&#10;go7i5jJzVMOnSis5L9aiR7s2lTnl2y21xa8eDbObMHmrvbb483+jz49Tdyrzr+8jPj+ku05MdZF/&#10;tPOObE1y/wC4mTAg3LI+DjH00zJyEbDvQH5gtQaJPJeMwzxwce6ow3l7LcgR98nTXdHIlDbuBsyY&#10;DakBFs2wucEDPgYNS2sNqAmByfBp2xK+bE3n9fAjXP8AMCbIrzUwrqpUc9LHEwJAyxwInLJISNsC&#10;OPqIA4mF5sDpwdRWqXzwRm2f8RfyVmcarT8Of0DCd9QsvpKP0jwQKW8twfpKn7x1ky4nBI8kGosW&#10;Jh9eBWuupb1hZN3vEQ2YN8BMgPppS+oPZs6JOHDZyPH5andCqaPuHphL95GDqJS+Tj8hVwU7LAT3&#10;1aWbwlzJ1Ftws85TfQYFKWl2eSts5bKt7g3gJgg4PMRhm8JBwKuTA5I9aACxeZXLY2vT4i2FtjDi&#10;3ATHGsx2kTTs3g4HAuWVXB5PMA8HfIsH2wTgTmwGDplXqn7P4VbY5yPNk37I857rRxjbHgg41zeS&#10;n8bljHH/AGgq2ypCEN0PxFlc0buYCsY4OmXTX9K4x3lngmTR5h0g37Ok8u3APHzFv1H15JWwwRx2&#10;hxuBcv31yvK5e9nz0HKHGRapK6f7KbAjeahrtsdr3FqUEVw9Vkw/rH7jbjtfsLbKbl+BkBzHwEEs&#10;x2oOBOdZsf4f51rdLPCGksqD3BitrxH9r/4COw9O5A7rxtm89sxwcCvW/wCAeTTuKrS6nCRuAfEV&#10;vct90Hn4F/N0mRpwN4a/v8D1NCfvsJdPy+zf8ZOoqfUEjbG3HX1iXf3Eek883lyeCDpobVEj39yC&#10;O/b8tbeM0b3JAp1XbWZM4eDCSzADORGaf3wLgBtXAjtP05/Wr5w51Omr44k7fd8nTX4yWUSrb09v&#10;sEIhN7hLeNxuRnNGBZlN5h3EZ7a9MGjHwE6arTwd4aTpwr426cXgJcY+4ZuXja9Bd1C21SYGhGhM&#10;cfU01tcnGOBseDuDVPnkrHBMTh6IxL1PGL1Z46afAcI4oc0Z7yPJ01SZHK3LkmCxnGtIeSN6Ej6A&#10;PU1VoWz+Vjt43IM5BLv5s2LjYlhmIhtkyzJakG5bSE8BtTSVb2VtxS1ydy8Y3GRPLW2VoNtG2fM4&#10;9OBZ7Q7xywmO7RguAItPlibbEfIWRZOFXLjrOlpPUFKNh7m51ICC07olxnt4pMjabHgbA0Sao10t&#10;MKXZPCA0Lf0lahbPyRjBGbUjtWlz+Z/aKqF3Pi/KbSeTGyTkOi2EwqETJsbTbAXVdHsiyogIIPK0&#10;/kxo/RFFjk7J7BHxkdJ55ANm8xdz+ReS53mfr3PUjTa/h4HZQcL0KY7GfEQmdfM2bw7axnbl00dc&#10;Thy/JkBbj5hCEWBAmO51FNIuZAe2VWpvWjgxMECpnx5KtdKvp6e8Rom/UNTuDDMd8Me45G1tDuKl&#10;1/V+oHAFVpxMHMxJkQCoW9lte76Ri8YyRLRwNd6fEJyc3afWWreJdMqUfOYDiJuek5GuCW803kb5&#10;nuNyMhbYyeBbNUhNzbHcudPeBcxYzR7z20+Bf0njMZ0MWs8edk+ulnWuyulByeX4I+MmoRbA0IRy&#10;WysTpKoSGbng7/TWs02Qsd/HxjX8/ZqI1s97JH8z1vGOV0kes0KcOB9igg740B2oSuSx7Ot/g++2&#10;raDzQhTDPg6a5X2qVg5MMDODgH010vKSWsl1rIuYJqlJNI9VuqN5czynjHyTBqW39aBU+cOHrAb5&#10;nftxjLy1m+yOpCSGo5HMoD293dCW2etZT5JbXp3IeS8EJyO17691ck8xQY+QjYzbBHpnGmWZN2sG&#10;gPy1DcPN8ICCDndRTCM7zLHAfINEIJpthNn7J/JQTIL4uMgri5XeEIEhwxrorZ/7Y2O2gPy1j7yR&#10;ve1jtu+QqOt3axPReYPbN6Tve3x8AyrcngxxkB4CK4M6THLZKAMBxEucxVvsNyFz0v1VwuTm2NOt&#10;TC6ZNZVZoO82PBHxt1Dp9wVsXB3CI9VA92IBzAq2PIQBu4QqsQ+1Riv22h6YTwjYlm/kIqfMHmAu&#10;PSwE1NJEpprExwKiVBMBwEBBBqRr6ioidNC84qhy2bAjDwLDZ5NHrx7jV83d7NckHAtao+j5SwHe&#10;j1DLoEOiRgpbJMNpfZ/Oo/bIwWw+YVblK2+/sjtoz27ektgHbctsEYMg+osrnDPc7+7eaiFk3SWl&#10;s3FqWrbOV60pMgXuAJ7kC07ZvI5iwHvIUzOKfmNzOxyLSKXZkC2BH5fTXTudtHPJSWpnWA3JLJgd&#10;JDZezl0c6Y4/NVbqQhDX44OMfUVqocmMgDGtYxlWK7aVYWo7xvFcUm2gZbzB1OX864zqBngIeMJ/&#10;hrpytKkwNgYOmsZpcfbDndoAXFyXLFv2hjDp8zU11awPJ95ZsgRx8Y1044cb/TEqjg4yapPAqq82&#10;dkc3wh47XVV2pOXkYUw+C84x3U6bV3B8JLlbZcKH3KOUgbauPmKGzuQTp9+kT51SaLeEjbANHdxj&#10;VqZvLM2OaDqLi8/D/EHQQpvYLg3eDgLZ/vM6vjMjZysTcTAZhnwALj5qMU/PHPfXkmZw0uqxZ06c&#10;mksm0h5uzLAbUtlVPpdm2jZXoOPqDGjFWWn7LHH1OYqfKydmzoEH9lHzCru8Nu4/9RmTfxX6SZVD&#10;x7voAh4+aNGKLbk3nGYHMF+dGN3G5mJ/iKyM5X7MCODTRk8nVErCCmxthoUjGOAZ4L9uAnLVPnEv&#10;JcyfTVkl7f2L3xpkjwcA8EYBafTXPYaaqSac1NRVZHLyOSYI+NXZwzHATHGDqqGzZ7syA5DqIPL5&#10;g5c8fm9VOp3guL4zmGMmOM6p8wl4oCXg6cY1MGRzATIfJd/IhswcY3OAxy4Ccsi1IUJVp9c9tRle&#10;1Bx2kRjLYwbvGTVudyNYbsnZuW1cYHjHmXbZP8S2ypG5I58AMZ84xXVldP1QSOq92bHt6pR/6V6r&#10;CqXiq/0Hn0zdyFhrW1hn9oZc+ZwAzjFpk9+BVWk6wLO6UBHBzm9oZPHjg7y0gY5iFkeA2pHqiI5H&#10;4FicnkZZDU4I2x9GaXbnzwf6lFhUxFqrWGTc26xhcNpkvJHKX2DnWtRZXs/INhYMEGuQRbg1qlST&#10;iZM5dNQvGOfzFz3Sc0J2ieOM+ta6S6Ci2I9Zlod9rOome8waIQFHATVuEVqpeXk7az8G66iqtNzB&#10;6/lzGM3U008R5MW2SA/Lu/PgXPIhKX2zac5rTm/a5I92JucB8gy8z51VZPT+4TYEcHBaWkbeG7Zm&#10;ylTmDju/t4I1m8r/AK4G+waZrQra7vCusiHF5NNUszGqN5120Z7cbdMyd5gsePy0YqRmSMeM3OIW&#10;0RUmV/fccfGNaju0Zae8eolLtyGkrHAApNISPElZDDvR/wDemaLeDNJWNk+QYhIw8mg4G2CNfyTk&#10;5u6898SjZOe9qEwE2Zci5qqq7G6gvOX2Pg/xqybVJW2cy4EcCzfY+QgXp2y7qFV+75zDnN9am2VA&#10;8wPcEdokF3TWb7ZKDIz3Gas+D+0o9VhN2Hjv3IBl/kV9l04bVDITtjakBBW9RYCJsqDrHkcHwfMb&#10;TkKk3rYEaPmA38lYxh4LSvrIWAfPyLjOgKgmNNzo9POeC7pkXVrecE0ILHMXMc88vsVrYv7uIfhc&#10;nbts+Mtdsbb5CdRI80EGzHfQFwzemb5DoC4k73z/AKg15omGpncedLa4x/bC/IGfyN5BwOC2iLX5&#10;PWjZ42OHSHpf4Flm0WRuDS7eY9TcyiL+wsSp+pCGnwAh4CaRF/SXJsJORwqI+nxIPMsy50KfZ9U2&#10;AjPBfwdQSZlbgYXoII9ONwpjfRbHj7gyoPL882BHH5WmvZ0bSTi3DNYS/diAjscxZvOCCglx4Pii&#10;WwbRKkZGsBgBzOosTnhPZsCO6IMlmhCBIeBekGw+pB/YsEHlrzNmA8ZMC722LjJHR5wwfVXC/tGS&#10;lkVFn5zoeUnfankxuMkyIcIbpI7qeZ0uSOxAa7qK1UPTZIGxzQafmLoSXjlMY9YAlyOZyfTJjrWd&#10;DCxlncOS5hQbZs5xh1Ooof2TIaxBAf6i6cqSTy65jgWbkINs9BHf6tu2NYvrlpb6mUefu0BwRnU5&#10;4IOBuIYlqmz+l+2CXoAJraDSb1/Vc1fwA0bq33ZPL2zBtj7/AFF1E7P1QI9fxGXCw32uRZ8JMZys&#10;cnZbtY+KNUl4PfBY/u66unEnZGl2MJxYx9NZv2O2fkBHH0xahFlwsypm4XTYXlmAuJPgbY4AZ7q1&#10;qcNxtpax6cCtRKXbR8CyXahPL0xYy1txj6i04T+t7ZC5PTKKfOKg3l6eDy0BZ0u5eOccYNEnTVwk&#10;dNjjGC9px81WRuQkBDwQHESDzFtdaqNtrIqbe4DZfT7IPQ5gvnWhSMb1sOz3Bi5aJU/JxwWDRnyf&#10;zxq4S8jaBsfQKT4izHOLUmejb4x4DA5az2cSMna2OAGQerbGtUmkwbBc4IAW7fLGobMZIxnNAC3A&#10;TqK1L6hL0Wlb2oTTfKcPZ6lq57iyWm25GxAeMivlUSv2bHAfIQuoqe3JeHjDd0+WRaeFTtVkM3uh&#10;KoCDCTBB0xCuLMZ44vOQRwaeqrgMg4Bnj5ip7xmS39RW01CXOK3NB4x5NPVVk2fyuYwObwdO4gI7&#10;dvAtUoNxZZWYOmUSimuqURJ7xrTMgwy4EEfGNPOHF4gIINP4arY9ZyCDuEV8k8n9mvWLnlrFoUbS&#10;ADMG5ICY7FyMdr9hDbntN6MBdT/eVaozoty8Jj1Uy4k47eCMHL8pJclRqIDFFzzfxnDGC4j257yT&#10;IC3AqrS7cjYZ44LpLhVp0rkbm35dxYrtpxtQt1Rj9YXAsjwd+1zEHo/2mXADGtUmlP3iYP0/cQ2m&#10;6DIzseBZacmq4e6E3uGbuJG950f0lRH7y8PHB0+Yurasl+7DB41y7UEnIZzjDp3NT3FjZLdcQuTU&#10;fTKcbiPBHxkEpYJo9eFBBAmZHJ20A8ZuNaCzlYw5w3RrBXETZ6fgOTcPS+kyMHII/L6l1adI7kDY&#10;8fL1S21DpOX7y2Pe41Vdqk8+z1KVG5CfPa0/210mFdq1tfzn2YmpVhyvt82iOZrPgSpge42bl/fW&#10;zbN6Pcs5UCOO7eJqrGfVz2fuKqmJ5q51AM9L5zRr0UZ02Pdltc2TVRvsa/8AeRcv4xrftDPmOaZx&#10;vMd+C/nImWY3MtHjj6mqtgnEnHcxwKk1RL95bAg8soraOVO6gfk0kNxVBA+2RgtwE/nWezSYb4M7&#10;mAFsxFdpoMk7ku7NudduWyKkt5fubndr9yAeqvR80mpVizmIXdNVle7th2Y7SJPW+nkWVSueOY3u&#10;CM/xFtkrGUw/07a/lHP42UqVYem4yapiiHK6fG5KDGrVOJeOAmj9JEpGzwOTx9zmqZcHHn8zVWzj&#10;HNjK3wdU0z3s9zwR/qIkzGMJNbUV2Jk/3wKtvGY+DVWn1toUicEHc98ayWsJgMPzq1OJoTuHLjWM&#10;7SHBbgDeYK3+2trl+Fa0zMm7aHqDmDYM2+p/OrhOHm7MjwR8d1ZvQ7ccDli574xctGNoDx7bBHYt&#10;6pV1s3GWyzFRN+yGwUe43lkDHwK4N3mMnSHAsx2bvHMEpxm4FdnDgmuvP8mnpmvOghO2Q9p3Mh1M&#10;cM+4FZ6Pfd5vaWO6iRJg9gL/AL4F59MTLktrX8J0KXKUaEzyEUxwQYeM6p7ieaeDvoPL3BIyY7/6&#10;q62Fy+5SuwJ9ZlweOHNvJwKquJo2CQHj5qMTCYDgbHwHuWxctcxzCtCdrWYwF01tQuX+p/w5lzc1&#10;0xvE4rQjAf1FzTMKscvHp8fm9JKaVxjGe9+HcWJs54QLm9zLi6GFy/8AUQcxMzVvbLhUm8vLF66O&#10;BKn5O5tvghBbgJqIP2wR+QGPpreKfl96Sng/DWm5NSaxKN1xy64pty5cvo+Zu6e2XkJH0C9URCLo&#10;SV7P2zYb4MfG4LzBdxXDZnsbIzbPmzzUCz1bg+vjXuvL9TYkc83yaapZg5Kglxm3tPJ+7aXHAs32&#10;2S+Sh2ggCwPojaiufPgWtbWNnfY5O0mb63LyFtkH37y5jrAZA1Hec8d1an/0BEQ5oNzHfs8H+BKV&#10;03gGCOM/3jlo8R42CPHq4CCtInSVNzGduQBCAvNXJcyzOmVZ8BtYaFZ+ohVCzGYYIG3JGJAew3MD&#10;nBY5i7lpfYG5lo8bm0SMiO/8Hm9s2hcXlf8A9N7Fq8V3+md1+4Etu4YO4ldmXMTR861aVJHsvIaY&#10;sY4NPqkXaTfZXjZdLGNWSn9l5DEAY3TWzC/aZAYqxcg+/uY04D2iUWNg9BGHgH5fAiVN7y8bHDfz&#10;j5d1du7Y9nDEUlO8gDy1wJKyFgcngZ9PmEXoHLPMCslFsWcJzZhuiaWqV1JMZUM8HMtoOOaEczH2&#10;nUMQumNMzhmQI89ocZFdqP2ZvZwQBmwC6ZV0Lk7Rz8JG8dpUHTYzNgB8tbHGzAH0YIlkOz+cNpPf&#10;vHuRquVZtIe77jCfJdX8bczcs5WblbL+0f0NEzCo6UaGmyjZ42imJ3huotgbsGYc8GmuTJHtoIHI&#10;bUWY1xtIms4JgCcuDmK2FjM1JbWwRNyUVarF6nQlcbWGzB7uzY/Vt3EBoPaJvk6sv+DmLmOn6fJM&#10;i74Y9zqpmXuCBnwNfqra/czH+Z7zeH5jBdmZR11tUriUsyA3M+e7qLPZhtM3mU3oD57qJVBJ2zwY&#10;NC4sHqS3Km1mAHMLy1pwsLj2/wBxFk5spW4TKkrhzGPBBqfEWe0/XBAkPHGe3H8VZ7VFYbm23OAF&#10;w91VtnNLxM57a9VxmFiVfhzkn5ptpsFWTy82OaM9yNVuh6fI5encxn5dofNVbmEwZOWWCM+RXCVz&#10;BtBIQMGZ8hC3SE8a2uiSpVYhM21pMnjMnaOPVJ9VU+eN3MExxwebzFMbjI8c44DlweZdV8HLyP7G&#10;DUXzolKH3Wg1n2cZsfQtxpmRuCQdDIPlq+S+TsuAx2o4FfN4kraXAjCApLfUtKNyYiy1L3A2RzRy&#10;ZseOC6O4uiqDIQw8EYLmksfp+YS22DGxtweYtm+0A2wrMtYi+oVcxM6Q6BLmlqG8HATBHwD6ixOr&#10;NyuPnLY4hxk6hUNeM5tMie0zV1ZJ0x5Fj84bkgmx5bGC5b8zPgWny/TdtmXmXOYrcK24nEhYDfGM&#10;+K4N/wCW8CzGqNpDbdsDaVFwWtO6tOnA2UDI4Y/N8pc6zhmR5ng1IPhd9eknn7zJSDIZzej1NVaQ&#10;zqwjZtgjALTQckw9mOGNjnUxvKyRjz9QSbSJL5J9oEpeWGbwFz4g+4lVEjbNiXmeoHp99YO8ZkCR&#10;aFR9WEYaMYLkBEmlq+38BOdjbA2bIJH01eWrLMWmqrNJhKahnz54Z8Ukd0ohobUFSNjU4xYS0+iT&#10;7yslHMGzMhwwHzkQjd3D7Nd9MMVw8ZMBnCEFyMiz0bccklIHJuc46fuLQqklbZ42BHHxrPa8l5I9&#10;xgD5Sc56i2EhpVafJvkxOaAGRerlFy+zTkqg8wQl5vyOR9mss/GRen1Pzhl2SxDf5YhLxH9rM3aj&#10;rPR+RU7r7C4OLhpcA0fm21ldSUmyNNpU5DNbhvLWkS+aDctjttIcHN01z28eMpbOjvDHuBGXppHI&#10;31DT5neLbRK3r9kBmF8XTWVvJp9km24BPcjcW7hCq7PHjafOb1/d7mkMaMVhRY2DbeXNrAPzRZ17&#10;DC7VbDzF5W9pFSNp9R4I4wCHGPy0N2Z1Y5glO7X94gGiUwo/7Ty6ywPk5qqtNycckIdtH+osXP1d&#10;BWamMttsNC+0BDEBjUOeTQbltZgBkQEedzgv3PMTzy3LdbmW+mvGPUqrbDrbiHS5MBDhVV2gUvgZ&#10;PsenbFdGrJK68kscxxwA3fS0xp6oJ4ynbI8DbgtcxbULDS42V6hYlz1NiVnCvZbl4THy4PMTMwHL&#10;mYwWdQ3UIjEwZuYyZ7uAfTQHd20Az3rvK017qg84edaeruzG/l08jjBcjGuuqbZtoMmlg+EuOfVf&#10;cC3mah8wWmutJW4JA9yca8Q5zTY2es9U5SdUqOUn1jW4w06CPSx3VwTS8v8Abb3xV6B7cXt+ncEB&#10;1x9T9uSD9ptWSczxq79jTm+pvf8Ai9My/wBo34uz9BZJ5PHLZtogt6S5XqyqCPx4Dca6EriuGUbL&#10;BBdxkXJcweXiHjXt3dPK6ACNwSNaFTbPGPGs3G4wEV8lbgsY055+jWqHeNt9svDlsq+Th5Lo/uwF&#10;hsjt3Of1V0JLxso22OPg6eksx5Wk2DY3VDJm5wG47q6WebQG25H189rlrkWiyNo3uQH4gvAuhCUu&#10;ytnNHdxjX8+82cmRZOavYe0YDMtVArWYzUDwUAzwR/iIaztmHZsXI/5FanEr3mXPoLGtd/cVPmm8&#10;hzh04B6dzxr3tKdk8xd3Sk1BK2wSHs6kel8i1qRyOY7kBt3FjMwI5jyeYt+ldWDZy5jBADPaXJc5&#10;ubVHrNrl+q3cOb9qkvxzrBy4BiEsxcEHAPAr5tEeEeTp8bl6qAs6fIYZzcyMa6DCp+yRzFyf4uQB&#10;2cvxkBHGtOZ0/gcsTB1NVQxydtA5x6S3Ki6bJNXtmABbAxXLngWo5DaRKUmVyeg3tQzY+5gKSAep&#10;ctY1qmzPZHNvtOA0yBu7VuW5q5F11SbynKep2yzfNW8erc85ZW4rynAkwQAdPIyF0ye+j1mqqsHU&#10;mJ+sYNzNarPgBbgbiHb99djbD6DIGh5HjY57Vy331DHtIcsBgjcn3cNrmZEep/bgR4S8wBvkA+ou&#10;ezOTisUiyP8ACbOGfW3b+I0JnK3MGtHdH5ekhrycbgPHGApI0ibXJtbx7iL6aodSVZUc1FgjOJvc&#10;XFum4865PrAu0nmExnBMgN3g+KVXZvs3mMBb2/CcXOmNcry+l6ngJvO/fhrYJPWk6YEwGYiIorse&#10;osuyH/bmtEp8gXKL2sHRWTDqh6Z6D2EuD4hVpA5wSNt9xFj+KuYdNxTGnQpdPq/Dkx44bW/fVJeT&#10;Rs2HjN+mjDiYPTcFoaAeloI33n2iNZmT5gwsFQ6HDns/SWuk6k08cAFZJpPHJlSJXkJk04Edcehc&#10;xC55axWx8JY7Dqt98xvaRMMDkAQ8apOz9u9flfXjlRfavMCS4gDQA5iqFFzhyZyeDl3PLXoKc+1m&#10;KsONdjVLymiy1Tin7z2z3B6hFwTtYHenVkPm216ETwbmBs+jg4+WuD6gkZWE+98mqtrkCa1u4wRz&#10;bCUpVazH5oP+zG4+msrqCXjuYF0VWDeSsybyY9wxBLB5w4HATHABe3JceSOSdOequ8I2ezVsEFwz&#10;i0IfyL1DpiXjZtgQQBXnZ6l8nGZ7NX5unaEvSvBqZF/Lv7TKvWDz3zkj/wBnnOm32AcLX8JefI5f&#10;MXLkEAeAeqvSbbJKu0mwII1Q6H2ZtoCAXQ8s8wJxsAxOa4XUytDGaTody8sXvxFp21Sh+1ZTKmYQ&#10;W7a6QZ0uNtx2kzUhGwR4IDripn7QGyZdi/lHwoURUU4P2gUWQz2lWEAMkvFqLkucPBhHPILGcloQ&#10;135Uk8bb6+ch4G4nNxcNvxjfy6eOY+natr3XlKa2SrcPPs+lVu2ZjPB4JcCCDg0tRB5gP+rjx98h&#10;Vap43H9kwR9+6qS8eD3IEHfJqrtDnz9ZjwSU8aoWnBfjgWnzQY21MMYO+QqzBwPATBAnoEvE4IPv&#10;oCO3GRTJo376AsyYCY1ehPs+8hLgTRUxhzUNITHnRKXt9RfkDvDZu4HBLgR6pF05s/GyglxzR6cZ&#10;CrkXZmMgWWOP8O0unKHJebeZBzVzGZQ1qts6fDOqbuGV1pTZDTY8cHU1VqlHsyM2wI49NWQdPtn+&#10;sZWSXs2wckHB++uEyeTrVWw66Em1thmM4qhyEh/H5aobiqCM3PtIOZ5S2aoJW2MPGY6w0ZMDk7mM&#10;FwP58ifhapKhOTtUHpO8IG/Zu3nArVv3FSXlJuYJiBsG6SDm6vcRiVvHpvaQ8d3TVwlY7xDxmuk/&#10;5m0u0Q6pRz1FpQ54zGzbHbNtSO7zFD2fyd7OHu7RguMm/M9+PwrYJ5u0ylz6MPAza/7/AGlZKTlb&#10;mVUwxbNgXHrhoVyT9tZeTdtfqNSEjePOXaw8Gao5rAHgGW0NU9uPTxxgV8mlFzEJDmcgLjIgLeX8&#10;iDuXVtJepSjFdCdbYWqm6bI8cgNHprrSX7N98ZMTRgtmIqrs3lePj1NJdjSNuONkxgsLhMnzA23b&#10;OmxmMUZjS+zNs2egwA6XMVwbt9zJgj4P95luUrk44x4LGdUOoJOOAnVXFuzNjdw671Z9MzeeTjH0&#10;CrNyTxtAQ8bk+e70ldpgzGYh4ILpIx8sizd5RcxckOblwLoYTlGK5LSnziYDjcgMHgu/uLK64IR+&#10;5PHftwDF+da1NJW9CTAYBcZNImks9qiV2XODvjFqLp4T6znpsIxNvLyQDxwK+DblbWIDIw3GMOTv&#10;qZOGZHJL0fGRdD1tpi9EY/VhCPHOONVskjx51rVWSds2Gxg79pUl5cjHZ8xOhOI3JA9SVANzuLZt&#10;phGK0rVJxjgsRxntwDKqT2ORsTODmctXAkrc28nTWyQGkU+4bGnQIw+aLUXZm8NgjOaPylxDs7l4&#10;99Y4+C6uhKgmjmPRgB+IuGzMK1p1+MdUkzHaJMN8Jeg4FW5XL3JmWOPg6fvoxUgxwX4I+Mf86ecE&#10;I5l2Q9vS5aRdXtiHbpoVDklxvZoOnq6ol0hJ3kujb4Iz24Brkuh3hGd8MfBa5ieZ1I5ls6PAa7gW&#10;Lk4TZLds28ZN6ZIz6zE4bbzKm0GnAMVxccuJg2gHe7/MWqbZJ4OfPTmCfIMSw1m3xj8uBeg8vwum&#10;iRzkczN6mXYUOaEIZzjUQYNROuOapjMa6E5otVP5Fv1JuCR2PhrB5WPB862Cl3lkgMGpbUTytJ6Q&#10;bH6smL8fZt+4jHrQVw5pumAMwnzuBahFnuw+cDlTY+AFwxOoLwJn1oJe5mUllTmM4h2xbtb9xELu&#10;j0Hm+SXkMS85Tw244+DjTMw3m5gUyRtxRkzrLyfdMt5WySskedXCRydzGtalcvksA8+pGjzh5LoG&#10;2ihE1Ii4z0c0mLMeigMwqibPMkZ86JTiac+DuEQGX+0kxr7siaLSnuHD1TKXGON77T5q1olD4GV6&#10;PjIs37P3YmTpr46qrbLeiqOkJO3pxsPHGco1MmFWNreBmD8RYnJ7kBMflo8OYDCPPqITcI61xDnl&#10;WEcjwB04PMVbbzSYm69tTJo4bR/ImW+7QDO5N9Ia1S1L7SqzCYEDxnKRMy9vZJjgPk6aAzyaEMRT&#10;KfzuQB5iYUHUVPuMEuBZ8pGJHvrZydzf6RUzL7TNkCCwXGRTJoNy2kr6O/0i/vr6gKTjPapUjmZP&#10;T41ksnHq441ZKguRuVDZt+4rnbROB3DzUTIxkMjzyXoa3bkX0BDb6iPN25IOACJStm2g41am7cnc&#10;U9wUg1nJyGyKySv2AmCDUjJpKZJ27kxEe7L3YmPmRoFmwUfQY4x7y5tY10tTcjZMx44NSNc30/PM&#10;DZjBfuR2lrUjqQbAd5+e3pabYXGsy5xpJ2joqYVYOW2AwXSH/kWwSfaBNmzbdmALcZOoVcEuNqjk&#10;z32ZjbjJyyLoql5xOng/adOAahckd3TVJoz0juZk+K4jIuP5oRsEh92B1V0U3nnaRN2DqQeYsTrR&#10;mNnMcnATqK1JYUkkw3Ymfg5hFVakcYGzHxkEVWSYS8sAz2QZyKhzhuTjjP0uX4EUn24z15VGAeCD&#10;piukIsZcTC9njWkPJGQwjxxrN55L7JD+AaEQlLInOc0p7yadwKJN2+MaqrzIRWRu4JAMCe5JFcAZ&#10;hKyQFyKG3leMmdGJxONPBAlS7feSHjjPbgVvkiAOMm4ExwLrrYe3l04vmmpyjC31RjFxxxrl2cN2&#10;1zR1IFaqHqhzJHoDQLLyaWsVt/Efe0egRNm86qQm8y2VCZtR+YXP+8ocj2bzptMT3j3Ixp4nrgex&#10;AbM5Vcj+KlJ9rk2nBPY2Ih3OoVRJycqrcj+iWopab9K9n8lYDA5cn3g37i0hvUkubDBA2tD0lz28&#10;HOn4/aT5BlF7iMS+XkjGc0d34d1eV858wNq/EHpvL2MNyb1QOPgVqbzMlvPprOJWIYc+ki++YMi/&#10;lHNTGzWnreMRWXYcw1M6dJNvCqjLCkNwK69h6ajhcqSprfBaDT6tK+4Qxv0t9xEwIxL6Tcx9BXBv&#10;ReDjXVwv2W5BjdxHo8JG7PxFmbuLkaht5eSAmNaE4kbYPHxqhzSaNgkwQLtE8pdF2zLdk7C7Seab&#10;hxoPUk43kZ476w2oK8IzIeAOp9Jc9vNqBJqSyHUXoHLOMlsOLzWTSoJVxVgwuT6/L5aweeVpjJjN&#10;qQfEQ2tHjmNzntLMdzxkXsULC1nleTydpfB1oSPg4FDb1YODWeXcY+mhpBj47GRUOcTC8TBAtT1a&#10;k5jzQbWFeb+9wQacHlpS+YDgHjCDOsxeN8DnOrhLpgS3gCD8RWORUWpCRBvZq5znUxxR5W3w1ZKb&#10;bigFjNqLQmbOQth7y/PzBaY7qT1xamEU+j5P3zHtwLSCSscA/Zv1EHJtUkMtFgZyO5H5hVSZxXDm&#10;Zcen9LgRdb/hwuqNCbkJATHG+5aeeTQcdiAOpGsNb1JZJ5kaJfah6EmOM9y2kuSFxuUjGSAeOxbt&#10;rTpW3cwMjuXJ7fVWAyvaARzYgj6auzyePX48EemFYr0G0lxdpXWjZm5xwXSRkW2Um4JMibzGuY6f&#10;p/fCAjj4BrfpPONzbZOO0uL5ghHQ4xxsG8Ct+4mbmpkVJl80JcweYj0fQXkk2HvHoKXjzhwiTfOP&#10;Ag8HuKYMmBROhDrwwRx3++nm/gUP+Ij0nb8hZbi4vkjl+mDGrsOR4x4ENkYx2860EKtxc0+PKt9m&#10;/Z8Cyt5SY4CHxrorjGqTUhBwCwQLrk5My6bTkuoKTHHxgF+GlI6bxkxwMc606eOOfHHx/CSZtyxk&#10;BGtr11smZ0W6TJfIx3FdmcjH9T4iel9yAf4qtTfOuedNNNCQazkfgVwl8rGFPNxotBgSesPj9SLg&#10;TJFLIcaj+mNYsxx8Vr/kCnCDuBqyEb40MeEbtiZ+NZfqy0vS8rnZ/fNwIPOJoU2i2AlNKgbXfM/k&#10;WezSuHOvZPbg+EJdbjEVGZNcWQdL4G2N4f8AVTzOaSVgT2ZjvEY+oVZX2hvOc2pANGKfJqf3hFt3&#10;NWZR0VK99mufSwDWP7TBkje2Q6n01ZG84chbHgv5CdNVtw3H5BcZOotlOaqVWR0mJzRmIxABDpx/&#10;E4FzrWDzs2Yngbalv/eVdmTSmxmHggu41ldQUXLoB4IwXI11GFyajMmwrTmMbwjZlrdQVzU441Q+&#10;zyTK+bSWzVZR7l45xx6n0+5As3qD+quBdoncVtnJOTUAZfQ/tII1dnDMkksQR9TV0kS2ZzQbl7nB&#10;zOZcVwqQbaNy+gsXI24vyLLTNaptbD5Qlpz2ScS5tfNAAuMnUSJWhXPAxEOAfLRhxs/euWR9cWAf&#10;LH31W5o3IzJuxgW9K4uuTU0xXJqNskcwIYYDQAuXBIw4GKMlmAFz6SG0u4vS4EcHlIw49mJjUSXG&#10;NvNIc8nDZm2wBALHataaweoKsI2v3tRaRMHBLl6AHxFg9SD3lzk6a00OSWUuKS8nDkxMfLgRhm80&#10;8ffUz7L48kH4mkpg5OODJ5aHVBSAeMl6NEpPMMZD4+NQ5oMfc4LSekY0P7Ql5cHBMA8nGRUmcE7i&#10;vm56WPVVDmmTgQghKSMeBznAtClcvHGP/LVbbs72eNXyVjs8CxcnumokPS+X6mCBXAbMcA8ECZk8&#10;vwZ7CMW20HzrANpBVXDfH+IrtT492yQKqjJq47CtUrcYM/8ADWXk+0WpD0wk97P/AHSG/Z/GPHYt&#10;q4N5g2gHjgVJmlWCCT31iQpri11I9u44LGAH4iZcN8A8cfUVV+2hIM8H6ahzCsO5An9bK/7ciuFO&#10;B/nVJG3xkUNxOCRpM3ng6i00OapIl1RpEvZjg4+mmXjfHfjgAmZW48CtQ3Ao88ay3TWqaI2mmbjb&#10;k7+mhs4GRsM8fcGJa12fjHkBnWV1oOy2weYuowuT6kHp2jMW9wymDqCzk5ltJmP2ZHpXK20HGddB&#10;tM7hz7kjzOpHuhZVkG8expStm2MTHAtC7LlzYec6emkxXGejuOSHRJu3wZ76uzeXymBPdlyWDPGf&#10;6affEE3gEc0chyQcY1MHNHMGtHwIlvkpbcACkj5apNQTi8Q+hbTUpS0SaRL6glwc5tSNEu1Gz/kg&#10;FgWAjmDmMmQGT6S1qVzyyIF60OMajdtCO0MzBn3IwXIPMQEkrx9AQ/MVqcE3nPGf6ahkI2gHnfId&#10;k1GmlxW+z7I/p8tUOeD9myfhq+TieS6AZ9dZjMKkl0GeBHrItv0AMr3kxMgCq7M2723gsfFSp+qG&#10;3fAtIlc0bGJjv/hpHW/0BDppSWbcmhHGnpgQnJWzfZ/fBAs3VDcUeS3jWmmkzO6UmcS+yO9Y+oua&#10;dojOy5BH312AzbuTNgQavK07qw3axJ7KjQ7ePSJsLZM9oPI9Ym8sq7MrSoGU1lJ95B8Mi4hkcwGz&#10;+dWSoKoxubwT24CcxRZNLmuHIm1RKzMXBLJDxwIkR5v48/OGom+DbPcceoEiGTCYNrh8GnB01to0&#10;MVxaphamrLBBzhqiN5e4C4wRr8bzwgS3lqjMbacD3kPOHzBq1ohO6VtmzIrg8p/TBHBwEVbZvCBy&#10;cuNbxs/ng4L8Ey4Fzs1zY24bcJKmbZhsrl7lm9vBV8mgyzJzjj1I1szOi23ax921Ak1NNaSLZmzg&#10;ICA2nATlrh8xzwqO46bGcp9Sc0f8P3MbLefLVEJKBwEznz/EXdbil2zG/e5JOYTwRrmmtaQHA9PG&#10;21A9NS4XnDrWa8DNR2T5Z6Yx1m3JGSzfWqSNv/ZjHtqr/Zv0K3ywfIC5/UXRvySWfxMxEKosbcmn&#10;5kaZ7Y+AVDSU+5bawUYlYxR5zAz8wixEoUtxqOtqJkvcDjJg7nlqk1Y3wFs37kHxFapgNsZseMJ9&#10;3NzbfcVDJMN5Jrca094xyhkZt4MkYFXJgzwPNFaDMBktoC8HyMC3ESCByA9S9QEbEz9RadKxsnjk&#10;GPTucz51j42epej4Fp1N5CZPhWyKaY5ShsIMOCEgJnPnH1FDePHOhHGcv1FZHkvG5z9/poa8leNt&#10;ggXM7TXHRbwHlc8cwPQR3+WulpPNCvB3u+uV3ErLBf6kC2al54Rs2sx6n1FFmoW1tlmMm/UNyk84&#10;s/ifnTT2qGfGsq+0mnkVWeTRxGTHzICLzPh5etb6bDrvWdSts35xUEqt3YOohsvmjZ45wdxYP6CO&#10;X47N/wD96tVECewQXY7uMa/b+X1R0v16j3ghZNrGmpzRmMJMnU5iTgd4YNfPzUYZs95GDBxp4knc&#10;h6GfzFfhttW4PmptKq3bud2PB5fUWG1YQZiHg1Vv3tMDk6xOcN95e59Nd0jd3DkZv0zj+oJHvLk8&#10;EHTWezCRlCtyqRmVnOj4NRVWeExr1vFv2kHlc1NTTcvVrpts8KeBz0xLrqpKHbRjwNjrlf1Z3GCf&#10;btHwEEVdmzwe7Mv+ovEef8nLj5HbPaOWUqZjzlbZGzctqjfS2AHSLprookvs5IwW/M0lzhJ6n7Er&#10;yVP4PxF2i8qCXTImtpwEFzFHzDM8OnZ9XgHYWqqv8vGY+8eEYEAbyyroSN5KZjJcEB86yWcScbYm&#10;ODUg8xB243MFiMJ/w1y0yEqb05qJc6MASUfgJjDqB/kVQJLh8k2n/jWvjnYwlz2sZNMiEVGQZhgs&#10;2sf8i/WmScttYh8JVRxxVknJT0238ING7qDWzUnXm7WDRgyE5ZFoUwosk+lJwm04yC0yFXF0xmk6&#10;pJ6eVOT6PxV7dyzk+uTQzu8B5jmoXQtsX8J27bHGyvRn0XHL+dUmaM3sZMYT5FSdn+0By8ZdlRnF&#10;gu6fjW2U3KyWwRxrnebMZ0P2hZ0PL83rtsD9jlbS68bjWeyOqLJMEZ7humuoiN2z+UnbG4yLgkbw&#10;ctmL5sbUjGXTIkcmO9ZKkLYfeZvsLo9Z11OK8bPB4DAuW+oocjmGCbaPs8A+msBcVA2mViz7PH01&#10;11TcjJ7CY2m6IL9j8y7uFhVRlHO+s+pcB6kmj0zbeQ6lvmLlGqKkbBcngg4OYu3qsGSVMjxtgCxj&#10;83vwfKvN/aJ/8kTmgBb3jppEKEprROTmuWQ3E4IbPfVP1DX4+YmW84cs/iKZT7zeXOjxk6a65MKo&#10;5hz7QDPGbaDPAsleLcqolZAttbjWBPMhVRi22iZqahoZ44FdGbgcY/fVLRZgRabhCDVKLcY3oF0K&#10;SoXDDJfXPWz/ADzYEC2yckbP2wNC2YemS0vOOZoamNRYdphX1qKhUFUEjGeCNZu3nBIHHPVwryn3&#10;sqsXgZCctZg4Zk50C1MNCSyLtmXk5rbQzP6jJoKhvJgQxMaZduyXM6HEiXSQ4K16ae6Yrn2mmUnM&#10;CRkwLq7ZftA3NzZc6kC5l2YCZlc+1cA1o1aDbNib4zPcgWBmYKpLazoYU1sbcO9qgqyXQCAYIPw1&#10;xbtAuhmJzB04CIbT9UOX48h8606YU+9n0lPGEG8GH1EjGYXplCMnk+pMlHNHoR3oD5FtlHvHMyGC&#10;DrD5awGTuCa8Ef6au0jI5g80cF3TJ4FtdERJfUa1XBCBcgcwXRxj5iZp+qOjHpx9NXZm8+2EufNo&#10;wC7Qbiu6XfwLB5oPdnJ4+4NY03GKaqs2k5Nym2HRUvqRsGwtOl8wbGH765FZ1Rpgx8CuxJwPdsYT&#10;515VN5S3TtIXMG0dLM5oNtfjCfIREiVpZHgjOJcx0/XF6/eRIdQfidRaf7s/UD94Ppm/TytGRm2C&#10;DjWVziaXtaD8NYzNKk7SGcMHOHy09R9YCgGeBysxHL/TbgOzXUmnS+aE3kEd9XYjgbm/j4+osx2V&#10;ziUmnwIHJ9EheWt42qUGOQkYvJUcpGpNW2rblKbHWz4j6lFqrCny+XjMTHBxqySduWDJHxj6ircr&#10;mHfR7tDkGg/hq100EoCU4Zk144LXKWVzhuKCY4+XAuipWQTkYL1okCyutJGMJQRwLnkuVaabk7JZ&#10;Ww7I8HctaaRWeMeP4S/Jfu3ZwI76f9Bx8C8gy6NY8t+h1qdxQNbsBx8flKYNuSDJH00zvffv50YY&#10;Dx5+4RZj26+HtHp+8h9njgv6CZOzx/Eg+IrGRxjRIbcdtQ9c1Zb0VhRIJdgvRwWkB7HLAQ8cHm6l&#10;tbCSWDVadsyBvYFTDzPH/DUQ7GFImFuAWPuIazI2MTB3Bo8O25vto1mM4l72WuTwR6kC9QwqeuVu&#10;HJTX1Ex44cwOcfc8xMuCXvkGmSOCQa1jJatETzMen7i7pO0k5926Eh+Dv8tXCXtx2gQQcBFmMvGR&#10;y9ycBPLWkN5G94IFqJTskZktYM3ISXmx7ayutJpvMpPBGtOqSaOQvTto/KWe1AzHMm2DvjEnwkqW&#10;4gduqOY5e3HvIMa7Mo+m5K/bADADPpLnWX0uTjg83mLVZW8JLR5AI5sc3VWxI94MAlSu5HL3Wmyd&#10;u/sOWYBDjtLnt5J3sqIeAy3ke0jDx8CrVSNyPLBuWsDA5jIK25f3G1mYURu5HM9ZkvCBH5a0hny8&#10;HRJy0Y2f7I5jPh6OmH4uRbY42BvQsv8A5KiIYfTXSzJuP/7gTCwsuqwx+VjwNjwRgESDpktKHNLc&#10;DbPxkT08l7mW861jVJqCYYx44NP6XjRChWN2xMx1Sg8OYaefj6aPU/kc4IwcxZ63JebZ0ek+iPB/&#10;EXQuhbRzyZoYqggwiB/DT1PkGa/H8LUVVrAbkIwR+XpKHS88IzJ/eLhMnjGnQQpu6b8zZtref+Eg&#10;84HZcg186GyucNjF6v8AoUOeTDGSzAe5bLzFzyITbjoXOVUQ3g7JMnATVGnpwMZh4PhaZPfUycTg&#10;cbLBpafMWbs5wMLIEbnzV1MI5+a4enFUOYyMYHIM7fqDVqk7wjxk+j1b10Qlks4H7TgCe5qrVJG3&#10;GGXH8Y/311iU7Jz3mlDHtEIzvtjcbcvLVkqR4yqSlMd/2pvq2/HAslqin3Ji3o9SP4aGuBkYFxwH&#10;twJ9P0yP/UK3MJePdsiqo+Zgj6auBHmMeBDZoP2kEfmKshJjOX7sQBu5dQ2tGeBzz0ebjxtrMfUT&#10;M4cb5Ktbjb6a/ejgcZLbwcfAmXHjTUzd4VW3EwxroE8OrNPHwMV4XITwIlLyYONDpJ6N49OBESDw&#10;EwJp+jbNnYyQDPgVqmDzHkg6aqtFk9mPBBzlDePBmHe5dtczNTY40etrUWpvPHISA1+X1FpDerCc&#10;ECwdnOGRsl/Oj0vmncjWK7C2D05Nx0tK6kwX449O4mZxUm88epbWV7wPcsZkBcTQmhHADIsv1Y3y&#10;y101pvFPzQcFjXzol9qLOjy41g46gcwEB41ZGd0z3BGcuMaidhfqD4U1prTeoB8cf6assdSahtcW&#10;D4apDdnvIwG5caMOJOODg8pedZHDp0/gdnDc0nVIMk7lT1tADP01XNlM3JNG52Zj6ze4r/KHA2zb&#10;JxrA6gckpiou1Q6YT8y2p8UrSUmVC8PDX406/qHTXVNjyP8A6oaDWtJvQt9/bAzj5i0eh60bPJLZ&#10;gPn8tE5PVY3LZlHzICC5iwOey9xT09PHAC22cag/AqsZJ1lJ4oEj2cfB7eE+zU9M29fwlY2kVBgm&#10;II+/1FW288JA2xx6kHUQetNZ7jg8q6qqOYDjbL1HGYBXSRzi5uSba8JThw233n6PNGoY2Y3LfHBw&#10;KHMJONznv9JVuRkIEmC+u6hIqScw51rTQpGQkHBpq+PKkHwLPZW3JBnT1zfHOOD8RNEBIlPkmucO&#10;ohrOX9lPcBtSBHpeTcCHwKtuB7y5xwca+vHpOtdlzdszbnjgP8RbP6KscDLg5cf1FzDQ88bbseCD&#10;Tt9NadQ5N8KeCA9yBfzBztgfCXOkM093xPZ8Bk9pC1k3aJOHPZ2PuXbi5il80szby1vO1mbthyrk&#10;Z+WuUHjjA5BHBpruf2d4VTIFhzPM01qpR1dI6sctibsbkk6iG7Q6kIaU44NSAfxVicnrAkbliGP6&#10;ZCLZtojAfZ2DuEWlmISY0uP6HzCEzWyYsg4DcTAkD3GjA5oSMmONKaUu5CQ+gkzZ4x516n5Jwxai&#10;S8f3kKmfagluzGdZ6N45jc4IES3MjkmCPjX2kLiG/cNo86AzAjaMeRPTCXkbITL2ZHLgMC/WmlZO&#10;dserfC2ZtzRlD8NdfEnA22eDgXI2y5uVtLs58i2CYTjAM+NfzZzE6TrmntU7XT2ntGLq9X1sLTUk&#10;wHGXeW34nuKt1JON/be/aWe0vUhICbt0Sf41cJfL/aTttLUEW2RelQoVu4w5l036Zm88ebtfbBPc&#10;6o1m8rZkjc613ArgRuNs9PvOpAQSJbmOMYDQcdpdB2zL7hMGQkqJI4wnEQMw5n+lXDaZOGU7mT7d&#10;j9W1b9zAg+zeiyT5yBhAcQ7l386vjjYu9ZvZUbmXLtz9hJmzVKV3x6ITWnPc4ot65sRwAKS2K1cG&#10;tU2T0W5M5BHGDIuqJPR47YLwBDj5SslP022k/B1PKXm83nmxVZ2kLlmp1hdpHNN2Zbs54On7izep&#10;Hg9eDvo9WhPYscBxY1ie8b4Szf1uaNcxChNY2xZ0Dpte2Ms5G2t4LGQn76Dkl7ZsQEAQZP8AeVTO&#10;2N2GcMfOGg7yrBxk8y2uuTNlqOedSTCW4B+zdTppUu4I5GcJtOAnLtJM5gN4THYyIw4bjg/6id66&#10;8sT0XmBiVvLJPLRhw4HATIdY+OaECQEffUwlSaf1CrhczClNbtm1CmqWo3JvbNnv3FVZ4zHA5x8v&#10;4ioksrgYtH4ql1JVg3LI+Dnj1dJGAxcq730BNyiqg92WODPAqT2wMLnBAe5BdWYuKwehHjv5Omhr&#10;OoCPHoMC631NY3cOf9Z/TOumc8EEYMHT8xEiTQTkax9w4I2HjsZFpFLt7w+Ry1yOTxio24dPCmub&#10;tkPfMZMmnGj0vGy76JTCmyXMazGaELvIMGnb8tGMTb2xz31GqDZ2SZwKq1Q3bGbaIM40BJVhIynw&#10;HzjR6XjG/bY4+p/In0tjbjAuU3bM3GMZiY4wCVDqCXkDng4Lv862xw3JBf6nxFSZ5K3Jh44/xF3e&#10;F5gtUcXk8YbNs/kcpNTF4wM93loa4ke554AZEN2f5GQIL9yD4q04jcZhggj4Fl/vB1LZCzoE4zaQ&#10;wDzCaEeMtHp9NB5e3LA9AZsfl8xWQlP4M/mIxI2Y2Yj4FFtRlbZb3XBgk4I/Jjj040NGMjzR5lvz&#10;VMecrJ1ESl/s2TvkWZk31K2zaT3jAdrlLuYKYmv6i85XErIzbHgMvYarBtnNMTWA3UES4vNmoKTJ&#10;Gyx6umIRF3X7OZtkV9nxHn/PMLdj1mVy/wC7fwknBCBICCPUgRIcr3axBf1rqZrgY4HOAPBaXox5&#10;+VWoG++Nr0Cu+wMH/wA8wMfTQYjNyFlejBkILmK4er+C9Pn0fliWDzLr4YqR/pmlhUf9QjnbLM4z&#10;DxwcY0YlhCQOQYOD4apLdzgJn/URhw4JGPBpDX8puSyw9oS40dxnsQIa8Hu2fvjVQl88u5F+lck7&#10;5snTU2nDKt18dfAtuUFxzfHYxqx3NPJ1FRbY/OU1vUW7ezX7gSF0yW1+tODXXx8NALadgTj7iJt3&#10;A24wwQHtqFK3BI2x8fUVbcOLLkATL43BOk6enwfcWdYlRs8rHeGE19SyFHrwdxUSTzRvbwQIuSYY&#10;x4O+uQfjWrlbiDU6xNQNmkv1Fj9UUuRyTAYH01oVcTAm5aPGslbuJs2HeMe5GvbeTIUrpOoWcXmn&#10;KtrYB6k2HudyBHAC4ZZjXmzvsGUsY4P7OW7qrqJntI3llrebbVb2sMyTWSgwHFvX866fl/mbIetY&#10;8eRHOfyeMidBIYs57HUEpeSEEd8Tcw+Z441apXtAZRsjxxguHblFc99Ym4keOU74HjIVb9sjpcbZ&#10;s+cubRLjUorfvr3vaPJN60POPb7DyBiXdXGqtmoNuygbHwdMvLWVycbmNl9+twD6a06jyDN2rBBp&#10;8peZftGhqk4p6z0HkZ9cs1pnbgcBjgCiczlw5jkjTsv9JHEuBg+mpjZvaX8V5dLIzfc11P6AT4MU&#10;YQ4/qFyeCDqL8ZzwjnWj1FPrOUlfvDxQALjVelbMrbJGuuW7RkTSzX3zAcitv6SdO5mQJA2dOMiZ&#10;Z1Y4jHgg/ETE/wAmTvoOzb6gY4A/+yNftKUsTw2cJDu2hL0jJxxcaeEzHE3MjzNvp/8Ap8aHPzjD&#10;eweVqKfR+uvF6Gg+kx4bscF+C/buFtpPKfHvB44z57Wmhrdg9t4+/qfsJ5u5c230F+5HaXo9Eny9&#10;Ti9rzDWZHIxxtscepB5aAzhwOT37IPqKuSCs9ybWY+P+RAHFWDcuT3rumtFUd2R11Wz4T66apf8A&#10;cKpKfezJseNsDX5mqtU2V7H5i8ZMTPziHb1LfHGgNP1Q23K9+n4FoTfaA2bDObfuYLpeNejcvzei&#10;V05z+TSprbA88k4wvcZgZOn76uDi3AMH8NYbI54SByCA10nlkWwN6gl0Y7MepGPqLyrn/GKY07Tl&#10;/J7RSZg4s31lk0mOIZ4DH5i0eaNyWj+AiyVxT7kxM/ANc1hMb4fGfMm5pUJWPf3J4I9SMYrdxXWR&#10;0uSAeOPjH00Yp+T7nwWtRXbgHk4OUvRkptMVKStjlY4LBrH4hFjNWTQhp/jDyW+mRXbaROLLI8DY&#10;+flLkWeTCba+uXGRddyngFW9QczzZk21dOsD7VKs39zuweAaeo+k3O+sYDf2hGKT2bjnEufGNpm6&#10;ZCrWhy9zJxyOOD+z+Yu5m5NSlVr+I5fGYyrcYbBQ9Fsmz3djHt6S36V022lrnWtEgcLj+aTx7ATe&#10;e4mf+LhICYIz9LmLxjJ4yXN7Z6RCzMSMbNtonDaVNsAT5yfuLz3qAhOO/cgJyldqsrR7Mh4Iz3Lf&#10;+NZjNCECMEEa9O5M5f8AVsX9RwufzPWt/SPN3GAYMfHduLsDbRNPtDs+oed8yMYtxc/PAuObeBtj&#10;XV2yt4Od7Maxk8epGzKJ8Ma7o5451o+X7+5OrtNKHesJDvnxVVafl7mDI24yLpZu3bPJdubk+s3F&#10;y/Gosnk+iVYW4yF1JmOy9u9gv4AF1NVapI6fxvd5NpxkVwovs5syxwWlfJxK2UclO8gtaflLyTJ8&#10;zfa/7j0GFhvsgzu492s2M6hkl+OxHY6SrZHJLYI75R8pXYbfAPIcRFHSOOY68eEgcnDH5vlIPL8g&#10;jto9ODmjWqVJT++OcZv4SrdcSsYWTGBtxjXoGMqqOSm90weaThzBx/hpmXyN6/IeM3B1FoVP0Xv7&#10;m9HqQLWm9H43IP8ALRk5sSMIhYa3cKTL6X0wBCpkrpN7B8SNb8zpvA2wQadtTOw8Gf4oiLhf3gbc&#10;dP6mUZWQg5a29ptDgHzLazeaVRvL3RY/pLWtsjMkEux2OYuY2Y3sGtBpwL0Hlj7Sqw5jNbbazZm+&#10;8uc4QXI+mMXfQ14Ry242Nv4g/GtC2dyeSmbAjcntxj+Knq8nEhgbWWc8ESPp6q6e9PbMc5dqCpHI&#10;SXrH4ayVxtAc77k01sE9k97P9VYnNJeJsXWBy1bSppBa40iaVQSZNgc3ylfPV3qjsqpwGMfINc6s&#10;3GrgDwLVKXlZA3zQHWW6GpSqzUhObdYelk0qCSmvmgPntLHxzAkYzhg5H+tZ7L3G5y4EEf1FfKDZ&#10;7yPOvPnJad0l1ozL25N2OEIPqIlL2bmC/g6mrqLQt3bNhYwoCRw2NMQR8uAgtRRTXD0pBpKXcx6w&#10;buojErkengjBcWhW8DLIfIqq8nA4B4NLGNcLk3tqNpCUqK3VBCBIAPcuqZL2+Btj5kdpTCOGznPG&#10;npeQgXO7fpohOqSDu8BxtybzebacY+YNaRSbwhmWfjHq2092e2uHjg4xiUOXuOfBy407NPU2IELa&#10;aXDths2Hg5apLecDgc2Y/wC0KHOCEj/SVDcDwPcEa5jlJP2+styc3aNap+oNzGdsbTt+YkzIQxMc&#10;H/vVPqQm8y7BHziJlvPCB3H6Vu4u0yeM8xZlwpv1C+XCRks6o7imEHjICOBVtw4vDweWgLicFZ2M&#10;B7kC5hNrW7ZtXpUDZo3vT6a2T/d2tsd351zTL54yDWGRjrXSrbJhUBDPTxh09W2QnfXPbOX4KrBH&#10;H/zRdRe0YxDekrZ9E84mu+1WL/OdpSeqG0fasDm6O4JUOaEl01engjPzBWh+4jzeXtteOPqIO8l+&#10;7PQBg83TXJYyaq2v5joZqG1GYt5hNnjI8neHtvWfU88KqtBy/cHtlyD6i3ja5SQpbTB38F28z6nz&#10;x8KyWg5x225BHH/ytr9td1jMyqSl9ZyLoTYzY50JTd2O+GC77GW1bVknDPG2BoaxLtz9hDZGPdnI&#10;DauAgrRCfyqZVE4GEeBnaxj5g1z821jds6FDtrcOIduFQDf2IINSMZbX5FSZPUDJmNGNpBGzaxju&#10;4+YP51lbce85+5aXo+FTXFrPPsm77UEqkmm+PTxh+6jLp3UzJx+04+44QeYM/ZgRwafmIxTbfG5B&#10;BH1CrTmdoQnvHplTbfdm0qDAfJuokScSPGNVuRzgcBAQcvlfuK4N5oyjJ9Tpr+Hc/o1ct/Gf0FCp&#10;pMf2kDcxy7BAC5u5eqsf2V3N9PHGC3GNdF7TbfZx44NO4sq2LtxuXJ16Dhsz4ctyGHPzIX/VY4Y2&#10;gU2SAV7S1Coxs/k4wy7BGe2jFeezMgQJmg3Ao5dk6aJs1snC7Y5CasgVzaps7JO5cCZMwf1gz5fv&#10;wQIBszrgk+bYHP3oekt4lcwJvIIFjVYUOSlar7YbA9gecz3I1FhMn1WPfj5nx+SOmwt3qF//AChr&#10;TeYPQjPBGmW0w1A4+mju7jeMgR2FDFKxti44ONeZs1V4uOgoafRG15qcMfATTXAI7kkqM7PSJGN1&#10;bGRegU0nA4x4Fg+0SixzV7Kn4QCxt+Z8i9N/ZPlOmnvWzT3XnMc2YzqVbfxKGd4x2II+O1qIPNHB&#10;G06BHBp3BWiKYNmOPJ5nmKt1RK8AwYD9Vf1Cg8rcEqgpsUZccfUWb1A3x38HBpK4OJgS3gvlH0lT&#10;5oP2bIC5Gh4gx+YDHBx2l356tcnI8pg7mPp8tefs4tXMHfXo36t0/G0pRiHv3SrzL9rGS1h4v09P&#10;f9867kZNk/cNZpNw5YEOGMCRCEM5fY1pDzWKA0YPxFT6kzi9+0vHPX6pyo/6j0F2MqaAW7cj9z9+&#10;5fmrN5433N6APMgJqq+SOTuYBn8ZCqt1AMdw8EepH01bi32NCaipQ9T9L9pD3mDUgJzBqkjl71s5&#10;PG26ZVp2xunyM5TvO/WzELctlQerJg5ZzYD+AGQmm5RuslPWsHVdLHYPNyPQjwX+kgMwqgbCxj4H&#10;HMQ2YVBe/wAvSVJqDeXg858g9Ua6CFhWt7hz8yb9M1SRzjfM9/Iq2STjjmO+RgueXdUOn542tbtY&#10;zjRhvPBQFxxnt29VdDChNjKrWROdaMt5fpnj+rbtIaMhHLnkXLZeWjDf2kmOA/3gvSVkl4xsyYAg&#10;uGJy0+mvuCO6Qpw4JBYgsW7fL1Va5WzI2l1mC7jJzCe+ocnkbnXfuT3I+mrtpmH1Vi5PJ+Ws1IUL&#10;6hj9Pj0zmNqatrVR544wDfYz5OUg+5zELLdoGJSQdRAZpJ5juWN4fJ5ad1qvMInIaoqs8mAzMgQd&#10;y7auKt292vwfCQetKsx7jA24BluoO3njnXjg+EvSMM7asOYm90tQ247ee1+kqqNv5J7mqnnFSOY2&#10;2CC1yv21W5PUA48mljVtJFeMzhuSCwbzNVXyj6fIZlvMfARVu3vLbn8vp+Na1T7gYZdgj01zGZTt&#10;bZbC7ozzpiCCM4sC6EkYxRtgYOAaxMdNtjEBHy1sFFvBs7Dbv/4Fwk2a2MddCQapvmBkDBxoCNwI&#10;w8EH90jG7jNnsfTT0wkZIGR4+XHzU5E20sckhytuRnrRoxL5oRzxplu4bGlwI4P00H3MrYZ44FHN&#10;3R6QxvA9eNWRu49iWVt7lzAtUldwLLH3ycsaxPVnmGoiaVWcS9zMh4O/zVldQUmSMmAP6a06YTgr&#10;Zzg7nlo9I2e+Z4zq7aaoickytnsvG2sOYP8AWiU03YPBx9NbBMCC3bAslmkvEEnmLl3QmtaWbSlE&#10;ynyWWwI1g/rSEwUXn/tD8Y/8S36VuPZvqLGfWcl5JlR8qCH/AJ8Su5YxjfXcf+8iybv+nyC1eq3K&#10;xttnTGODqOiFXSBB4BHwLGdhZNwoKRto+mtyITTwd9bOZwrW5V7GfnH4yarpY6zPZgzcx5Fm9cN3&#10;u7WWwNYhVtjxw2gvwKkvLZpsx+Guh5fhVOMvJusMH2ds5sGbYI7vNT0wkZG0+PBHwDKt+lcvbNrD&#10;yPjQ2cSveSPjdz4q7RzksVWc+lFRksrl7aPWWnMybnnv9JKV0v34zox2GODJfzrzjJ4ZUlp0EKbU&#10;PdoE3LHHxkQdvMB2/cVknG7QLN5hbjICCDgWXMwtm2Wpm1GhEcDj0fMTLhmSO/8AEQFvbgsXj5xq&#10;1S8jZy2xx2tTqITylun31yVUm7RkzrH9pDNtayK+VA4wPbLbUtrN543cme9XHzBroMZyy2M2wy5u&#10;TU1VYzTdNzENiOPT8v5FpFSUnv4gGsctWqj5XjbYzfVtq4DuRj+mtS5qwpVUZizkZIBsQ2LcA+Z8&#10;6JPCe02Q/prQiXN2xwAQeVy8Yb5nPGRcXk4Vu4b8IrbMZIxn6dtVt4S8TJwK+PCDjvxxnVVnEvIb&#10;kgWZCQmMfXbpW5fnJZjtIwQZAuTx/wB6mZPcjLg791TJgMkeSPj/AMa6BLiKgrZCObmfUWS7QJWN&#10;s96o7gluWkzIxjeacAy3VmNaTiXPHL42kTSXQ4x26YuU7Ry6ScEgvh5kHmLKxzgkZDxwLVJgPHLj&#10;m+rbWPjl7nQwAzrukQknDmkUvNNQEHmctdjbJ5HvNOHN5hbS4zo+n5i8JgDpwDu3F3JsfZkgl27G&#10;Pbtl5a8+5ztUn7P8R3HKSd3cKrUDyzU7GVcyNxqjW/OJxMfswdsHUjILdiE99cW+sQ4Kw2gyqMJ7&#10;dsQrZBIlI68cuXoIGz4uNekcsW9BHPPs/wDj5BpG0iVtoNnzGAx87eYWtVcH7VM82wQcekK4t42m&#10;OJ9OHOOO7uXTuLlGoJoSN6CD4vMXaJQ0zLjfnFNj7JlUcHA3tXF3xT0jkUtEyjCAQ9K4NcnuNajw&#10;PINSAn+tN1vtsHE2AFm91hit3F4n+1vDS8suAuPrrp73vHoHI2ZVBvYw7jZzxs7IeCA2Qamby3gH&#10;k4yLzyovaY5E3MaN9zOYuv8AZ6/I8sTF2EWDpjuL+bM3yK3Gs19PX3D1vGczJkm1SsRI88emrizc&#10;D4FQarrMYGWMIcCwkm1QbnjPy/i8a28Nylb2xOSyX1NDVPWLqwbOmDtg6kZF5jt27m0ePlwEXS1c&#10;VI5mQ92j4+ZprnuTs3ISHgNwL+nP2fwumVWeL85usJkjbjcuQY9SP4q9CNl8nbQS4EEa85ZgQgXO&#10;BtpweZ767A2Z1RKWchPgfa3lru5lxyWMm1FkrCcSWniHgjBcjIub6w2iNjOcDbzUSrCXzZ+5vQak&#10;BFz3VFPuZa5wRrzfJ4VXV2X+8dp6zbV+k2CRuN/cg6kZFtg9n+8jznFqcxYbs/nDJs3yMREPa5ng&#10;TJNqExgc8/IsVyJbOwbUKbEUrcOkB0+RgPHByVmM0kZH82Yhg6hVd6PrT7SDPB3BpinyWajPGbgb&#10;i07SiRNqvs+IHVM7fwnQjOX7tzuBc97ZBsmbIBo/NW2TCpBbkcxtOAYl5y7SNqn2hm1kINEZdMfj&#10;T+UoXUy7Pyic1NUpVZmLxu9nExObzFQ3k8cwTE8EHAu9nlJtqboftV5punArVvwY1xz2XLnL3HfX&#10;sMKZEZ/tOEmwnLNIpOl+0h6x8iuG0BmNmMDBgDliSp+aSlhrQaltPSeeNnMhmrx5qR3VFN+oPhfT&#10;MfZjmIckF3B1FdpW4cth4DHKO307qrbicY3oIA8BNREnjMpiZE9zwpLU3IMJD49SBbBIyEfyE8fL&#10;gbl5awfd3O7YDdRdFUWMYaUfRm43C5HNO2TZxfdJlBziyM4b+RPTyqPbMEGnH8JYO4qQknHj5mrp&#10;pmm5w5fud5NxkXC5Ll+Vb1F/um0jJ7VZ11T9UY8huBZ7VjdzHNp45bcBNLST0neEj40BrCqHMqcv&#10;gh1I1Z+z+ZbkKxHMH4Qw2cbSCbs+bbjzBWrngWDt95bDvQHKNdLS+VyFyN82f3W8ZOYT30YebI6c&#10;ctgBbTXP5hMC98T0qu4eZnOo6oGYYAuWIiLQpeOXNmxwh5xEYmGxtyEgN2PvEHw0phRbmAmCMGTq&#10;I2vLkAZuRnjcgjeAFgJpD0kNmjOzMbIQZEemE4ey1zgDqQfF4Eel+0BkHI/pwRI/MGVG6r/Dk5VW&#10;ZCS1z0hwE5g1am9Ltudf0UecOKcnxOfu/wAMqPSOl3rO+2gBvAbWnbzouAre5y4NjHdceYr5NJhL&#10;jDBBYtwfnVVqSXuWY8e421ks8qBzcBBBwDLzFmZPGdTuHQ4yb0yqy1TSYDeToEAeTdtDXezOm2zY&#10;YN2PbjtLzl2fy9y/mwHhuC6IVxesTzdgtscGnGReLftNc2NLgRz0jkxNiXsYZu8cFlTZ88v/ANlK&#10;K4RYnT84bP78djePxES20TBsFtZjfczpjKuVxzCYwX3LbTgH5S7XlnDVRf1HL8wZP7Xtm8El72Ah&#10;wxgtwD1Ro8320OY5dubz2j4i51b1w9mV+A01Vqp9mONlvJrpPhjXaJT9Q5JzjTpPtImMncnDKt1J&#10;A85lxMktvL5jcZFWxy/dnIDBYiH8NMvJgOD4f8i5jmBG9tluMIbOoBtptgMdEq0mmNscxj/CHaWJ&#10;7wQ0xvQHyXVfKkIR4PBHdHAMXVUKcYle4W9Y0Ayul+1eA+7xuNO4rWPZ/WkkbXm2pBytNflDjvTG&#10;VB8z+ddguHAmeTmQLhubObMhiJSFr97hOnwGGizVWMOCHFaSk3sEyY7vH5ihzTZ+N4S82fCIH4Sz&#10;HbRknz7p6qzJhVkxYcB7a9oxjXMiIYv5jz7J61SnrO49h8neyd6+jMC3HuumukKPqDA5OY3AuFaD&#10;2qT6PRbMd4WwSfbRNg5HLEQ4B6emuX5mxjZKn/mOn5fydXT/AJS87Z5huziSvAguNrpCEGscqh4N&#10;/MWLnlwEFy/AtmJtIl04bAxgthbrm+cTRk8nz4weT01hchY50PThUyP7y9PD0i3myYqTuLkfGUOr&#10;JfZ4zrN93bQNj+NbBUjPfHJ44NSBZLUm7Nh4O+vbTzczEnMV2lY8Y1SbmMiu0nISPJAgWXaj5Xem&#10;IL3BdXV0wZjbNgYNOD4qwGRuBtiAjj04BqyPK0E5c5D3LfmLKeaSDftndzeccHm8tb9VjwcklJzd&#10;8grWn31xzQ9aDYOcd/P/ACLbJgzmNQsjuXPAPl/OvOMzCa3IR/yndYZ32WQPSuuJdBLjhjB8RZu4&#10;nF6xAEGiPl6qmPJXud8MDHP9VDfsnOn5MDbU0rVsYl6amEcw5LiHOBjMQGPgurYGbccG44wFwaXS&#10;R6l/VjFG2BMpxUYm4R2rgxf9Rbk8rSmJI2PBKmO8RjF/IuYybojP8R6Rp4zaOLZpsnqOqp8+gYSp&#10;0QI+pwf3i2CR+qXuDI7mcVGJnBzbfH/oWe1h60E+3k+5g3PzLZc/5lzfUG0ibT4hzPHxSXFppmy6&#10;q4/oK4TFdN3Tt5nPNklJOQGCAUwOPzc/82VaRMPWEo+atjhlsjKPzBiwQQLyFcTAkD3OuqKHcNo6&#10;cmrmPjtaaxcnarcZI4+IMZaxpDnG2ARpjvMtY27d3mqnuNpk2mTnn2/pKhytvevxwacA1VSXAjPH&#10;AuhRCSQmqVBVEyc2G0b65vHUXpBs/Zy5tKZU2bWsAxCuLy1ocZJxOpVBGC5qjFbXo1S8rG2GeDvj&#10;XC85pt6dZ23KW3uG5PCMox2Q8fmIwSTk3a8bqLH2e87zjMfll5d1Xz7UYxgDGvMXJqPTUutLgzJ3&#10;4OnpW1MGO8RU9vNN2Jjv3IFam88bBHgg4yLi80lre2bUJyiYMfPwKyNyaaAyvP8ADVi9L4YYMK5h&#10;Ca+4aeutn8CLcxppfJ/ThzqHAXEvM88lvWP8TSUr2B5spZXY4+JV0ZCRp5wRdNgEt6DUiajc0KHt&#10;Pt9m44wXLax+g3l6bAwcBFtlcS8byXHg+EsTpMm7EBBADIMq9n5MhdTj3rOH5l2pUdhuTge/udzg&#10;AXT1SEXIu1ClyRzF8aABcequ0pPUAzOTvGwMlpcu15UGMh4+5qrs+WHdE2sizO7EOLaok7neWIYN&#10;SPqLN683KWjAFtqG6hFsE4qR7BfgD/aFmLyR7znc9NenQsz9Q8kdCO3vUsGKCQTUxj2/al3qAg7e&#10;NcC+pxLidnTuOO7gu/sLuccBNGGLgX8y89t1ZlpFb/nPeuU0/wDSo5je3CabgyBHftrjl5tocsHO&#10;Q+ddE+tGQkctYx+WvOaeOMbnBpfUXsHI2MiycVuHAc8uaqUdUU/twnUyegbQcBCiVw24bUOx6j3C&#10;D+zyr+MsB2Lydy/mLGODgG6EX8iqtWEc1DtOfQG6j+0T9hWp5ZgesNuP8PAYtzV4/wD1eM0KpJwR&#10;hTD6CPnEai/jrE6fGSOSzzH5X8i1raw8vSU5oOoUpP8ACue6XmhOyX0EfUEVegwk1K2zmHu3Sq1J&#10;MMchYtr/AFVm48jk8CPPCXrHw0Hl5BxuTxrVpMwJT+cEMMAe43QcesREiDxsgB791XCn9m82eX44&#10;AFTUpHbpQ5g3HHYgVPcN8BMi6ummyOYh6HS81ZjNKDIHOtRNX1xDkmbjJgyLZtmezuY1C5yAyJnZ&#10;/snez6bAbB1LhV6lUXS7Km2QGEtB8Jy576Q5yow5KLTN5PsXm0bZizDp+YQuRao8Zy6SMtwDqR9Q&#10;iJVBVBJay3ZgDP1CLPablb142O5Nzrq4vM8zKUdDCxlriZ9qLNiDuDR4e8hJj7nTQcdJ7gMBoz3I&#10;7txWpmQYWwIO4uLdNiSTrUQmrMrI8mLkmCDj1FMcStzHLuRzPLXTlN0uyeEBoK+Tyn225YINP6ac&#10;7mfHxttZ9RhXMPOse+thgbQA5i6Ql8jbSqnDhMcV4grpFZPsWPfd5jBct8tM1ZJxwMjmeHuRpLuY&#10;FSWx1rBOF6bcMHeEG/lPZrMFu4UW8k8a1S42kMuPAE9y55vGsHZzAcqmLGP/AJgtoY1tlcW5bLjv&#10;DKLmDJtU2Ov8w7DJVVIZ+Uz15L2Ucu1gdK4RcN1Q4GF7kW/1ZtgbbsCAK4+nE83l7j+Kn8jQcha9&#10;kgxeZsmplC1nZmyN5gbHxnXYFPzgcDYGM/LLprz9oueDZtscHH01sBNoA2YwNoz5yahFbk8ZYGMy&#10;dSTvaR1IONsfAmXk0bQeaRcZy/aQ5bSXIfmFW/UnNBvJd8ci8qzWMavc+U9BxmTt2wDVDzdpsCOD&#10;gIg43hNeNyfIjG0iX7sNia/nu9RVuTkbOZj7ScXN0xroMY77IhhFNT9qrKfVkwI2ICPzOXd8Cytx&#10;LyP3p447RLnLXSFUU/ebHgCDmai45nlYE30+7HEODl/sLqMM/qe2c/mk9MXAlP7sXHGfPa5aTceC&#10;xBAf+Eg9Pzi9k5n1VtlP03v5Mcd3TWnNydfcMVKLe2YnVEvGZyCCPgtKqziVjgzwAL5Q10JVEnIE&#10;mPlxoD9nyPHoMfTFpjSYWaHOhGDsx3psxM8BkGrJNBkjv4AW1sxNm7ngjPbgJqqySugxhbWYwXI1&#10;0/7wKUYvq1xhuzen3Ll6CCAFuC6uliUmUIzv7GcamUnTbZgQEFjPdWnVIMTmXWW2oZxpLkc1mrZe&#10;2dPhcYpStw8/ZhK3M1en0Mgy6hEpPUjZg93NsDeIyFtEIta2kElMkl3ZTM+cf3knjWV0G3JvoHkb&#10;HQGUS1NE9TFsZ/tMV+22tZ05K6XbNh63OtXVyLWDxzBMcEGpcLpr0C3f+rjmMC3bEW4uA6gtmenf&#10;2NHpjWXyYlrb2MNTmapSo9ZkswHpnDfWezBvgyX+krg4cc+OPTuLPZ5MBwE/CXqqDz55T3A9REm4&#10;8ZAIDvGMivskb4yY19mNqM0LkZ4OBWSl3FlyjA5XjGeOBVsdxs5yKdL7Ulh6cbL+yZbLgOTPhDMT&#10;lqZXlDuZxJTmgPnHqk+RcEyN45cuQR37n+Bek2zOYb/KccHUEVITato5B5s1RTdng/EVVHLyQcC7&#10;A2iUvubk/g6a57cNybzyLa+zX7oOSUMgyNvhqY3mn4cC05vTYzDxxnVPeU/gcnggP+okJqaQuQVV&#10;44x50pHMBhJnUxxL8GRVuYM8GRPoIzZnlWNnIwQRoP2WNyTHAs9kcvLGQC1pnL7I1FTUDpoyOV4B&#10;gwKHNJeTjj6iPM5gOMmTgGrszb47GAFxWpcZZjLeT3uvbgSqRuNmyBAEC1r7Lj53+8azesGbng7g&#10;1p0m0iaqo5vIMkZFsGytu2bTHeXILmlpj99UOYSvARapTbeyQEcB+WnuHG8EG5fuWJoAW4ENry5L&#10;ZCfX5iUjmBIyZzoPtoeD7FYwQeakJ7xYcQzRx7SmWfvpPM5MiW56mBPcLD1vTT3Y5I8kCZ3gaPN3&#10;GP8AE01FeMGWbNtATzEY7YGEeCDjUwkrcwNjx/FtKnuLlzzIyFReKpNakZHMtZHNHp3OoqfMKs7k&#10;B1T3kweucl9B3gyBJgQgQdIbP5oVzwA/EW5OJWKAd4xxYycu6ub6DISBlo6cfUIt4psjLjN7RHdS&#10;LqmgktUjb7y9BuwLkZNPUXXUr2duezgBjPb+HdWP0OMcDm8bTjWkVJXAwjwGfZydNFxqJL5L6fl0&#10;n5z4WC1b5v8ADRivNn4zSED9nKrkYxWyeONZLL2b2NyB+bgGW7qrYKw2iPXMuAFsAo4yeVkQlzVN&#10;HXnIs8I9C2wG9nj5WksfeEbM2x/H1CLcq0k721yMhFhtWM3Ns+PTVglxQ6kqAe7YAg6vLWDzgnPW&#10;2OJe2gzm1LayWsCCgGeCDgIvqBLzH3GciskwuW8cCrbgZY3ORWq5gbY409whJW3DNEpO3HHkVbeE&#10;cmJggUxmzJBkgQ5IguzdvvJLIdSNXyT7N3rnPYyfFRLZfKxs/aTAuRrWiPJjOJiCAOnAPlqK8sIc&#10;n2RkDYM504Ccsa7Aoul5LKpcCOMFyPpqh03I2TYmN+cryPy+4tUbzxtx2LcA1zHMExtR0WFQq0mE&#10;3lzYgCC3H5iTy4EmTgVbmlSOXJPZtRBxs3prEa8WyeFbJUejwpqll47dJBk5aOSN6R45wQfiEIqe&#10;zpNyZtjsW/iESovdmcx59uDqKTG/s0WvckDpnM1XbO0qPofeSY4ziJB1LS35vT8pgHnAJcuj24Up&#10;SrYEBnwiR/Czqhzj1uHr/JLZHu7L/mS99ewYVKoyttB5/k802S47MeTRk2He0hhWSzzaQ2g6/MXC&#10;u0j1jJtO9Fse2EaytnVExedcpPhq2bCbJ/SITk6jtKpNrEpZ8Z7ka51mG1TeSHs6izGYUvOnnm4+&#10;oQqPUfTbYLk949u31FF+7Ku4wt/eBpldYVQ9ckPBft9JUml5fMY3Ps13H1F2xL5XRYXOMzHeDeZa&#10;QeoKoZNnP9WyoTf8LAuuhJirVWuOY011vcec61BRZIyA0C/UKqfMKfGzHnOLmrQpw8mLkh44zl1P&#10;LWV1AzemJg8taaDnnGY1BPB3MAf9/Kmafl7lzfj5cFpMkkeotCk9NtgjPePc+GkPBKTK5pK7xcZj&#10;5Bpl5PBh0WYPxFatoErHBkgVbl8jIYedD3bQ6neD0reYG2OM6hvHmPPGf8NEm8rJGPIDIPqJ7sO9&#10;yQLMtSXUOKe4P4OBDbjlzkV8+z/jBnHzEYpuVsnjmzGDOrbhFJT5fK5c2HjMe5H8NM7w23nHBweW&#10;VbBVFHylm2B1IyeUg9JyeXRuccfAi+zcDoqxUuz3lzjNwDWqEZzGZWAhBu4fiKyTCoG0qZA3BiLH&#10;5jlVsk8c7lvLx9cj6drgUTnFqDSJe4kskbAZhOJw66lrgS7QIbPYt21icrHMXgzmg04PMuqYOoBN&#10;iZHxdPqLFmwi1M2o6Wk7MkdjH0+YrgR4OAaweV1w5147/LVqHUBDFPg1FwkzC/UOthZo0jtQcfBq&#10;I8NZLL3g4yY1p0vJ/wDCLksnCqOhhPtLUzycfB5itUvHjJ9NVuXjJGrVLlws06dJfJe4wK4DeKht&#10;3GmiTd5jJ5ltRJSPeXB5M8A1mM5nnjQeqKgJAPIslmk8IYeODjIugTCcZbnVF27QHGRXCVuFhpHg&#10;2ZM586PSuoCW+fbgW3S4y+tNmG40+qP/ABqyN5pg41mLchDfIjDMg1lTUFyXmwS+YERIjzGqS3cY&#10;Eeb51i7zCyhQRIdQyPyFJgDxr9IMkeSBVucTwbMeinpSfPAPPZvuw8F/P5iwepKo1MEfGnnEwIYZ&#10;44z9VYbOJgSN7gXTpxlpjOmVF2cTwhh47GQeqqGOcDeOTx8sI0HqyrGzZtuYdONUlu4H+x/OunhY&#10;zaOfmzTbG88Hux44LQ7hUpPUHtoNf4Q1ktzT6v8A2K4SMeD5Fb6rEXHRQ3mmCPvpTCcEjsfpKht3&#10;mMeDy0YGS8sWbCqLutLUOYaeO/bVVmm7QDz8Y0njggR4/hLPZxMHMej5ixUpapo64DzyYDNowcF2&#10;4sBqSn+0s/xbQxrSHhMd8MAMnliVVZvGTZ7vLzgGLTtL1Xl6a45jJoDFF0eSSX3hgZ+UMahvN5gI&#10;c0encUOX1x2xNsergbi00SmjiUtpTj6xOp767pG73DmO0PSt4M0hvR/81aH41ns4HvO/Gj1DD6ap&#10;9UVI9gGxggPb+GPgyJ6T242R3Jj5yI9V9NuEVwpXVBA5IwZB8tWR5Vg4+h+Iqq4IyYC98iqrxxvO&#10;Tl20mm0KVLLJNKoHBk5kaz2YTzucxDXly5gCmWcrx8fGndFUDnExvMHrmxBBwJlwTBoo9bG2Hu0H&#10;1Um8nHxx/pp16ScrZJeSMWOPjIrJTcr1caJEH4Af6EzvA4L+hkX28VSKoJ5g0Q3VnrduQxMaPOJg&#10;OMiZ3gUHzovInlkkdPjjzxnt+WrgOn7OdZL9oN2yQK4S+sCxjwLLdcCXFqeTQbYeDuD0vcxob2oO&#10;MefjQ1w4vcd1MjZ+BZjy24JOJxu3HxjUNvUGofHpoPMHmAeP4qqtwkZNHTSPVlo+82BvPMA/c6ip&#10;NQTwdzPd+mobchA5+YocwbjecafjMYlQjrXDI54PuJ5xMBxob9myQX+onmcrItl2MV5YdaLD8BRB&#10;zHdiY4AK0jkZIx4FMZ0eOMmfUWa5UVXcHJ3RmVzDANWqXvCQcfB/jUMdH4ESJLyNs/fWV0cRpb0T&#10;lB5vNNLBfERVueM2zwef8NB3DwkA8cCAs6kwEx6uNffUtW4sic5pMmEnHBnsW0BmEvs9dGJhVA+4&#10;fmKnkmF7PAtqFb5hmPCXbBA8B1DHUhLmc5SKqzR5gyd9U/eCRkXQUmY5JqjyoCR9dXCm5peJgjPz&#10;FgO8EgR6TvCQKJ0IRSddN5eyj/S5aTyXjDnWMyuvCByX8iDzzaQR4TAnoe5RHvGnPKgHBwKkzCtB&#10;tskGos9cVB3IONQxjHGPOh26OoDBK4emJg/u0YGSYmbY4zoDK5PqY4FszduSNtgjBy1luqtLUpMf&#10;Zt3JiY4+BAZgTGTAuimcvlMbbOe3Hy1VXGzscZMcZ1alyjT6Mytm3JAtUp+42H5ltQ+yxhJ7itUr&#10;IODoL6Ys1JpEjmDnjjAtCb1QK3jcrK5XOB/9NDZpPNQ+O0RFJF0QYl9QEg0XKD1g37VZYP0yKySc&#10;Yt5BBzIEpxLyQX4GwMi+TalHqqbmnH9SSMjPoW1nrh4SBdFVgzvMsHf8xc1TRuSBPxkzqTLmpraQ&#10;iOPyJkhMfAjDeV3hpbnu3yLbMsh28Y0Skbh6zJjDxjRhnIxv22ODjGoZGbltnj0418uFl87cks4H&#10;geA3d15gk/LxvWBFnk8dt3jfHy3I0OklbvYB7tHqQKSZB6hW2VpfU3cOzaNnDznNOcPyluVSVYJ3&#10;KgdByNcNU3WlnOYGfpq+H2mEjzx/iLxrM8puZL4ePSPp7mp6bjM+pcWs3OU15v3p3ZxqKZUEvbmZ&#10;WuQYYtO4sGk9T2XuODgJqLWpo8xjvQakHTWNNxHTPRqvT0C1E3qU7gOPR7gtiODU+mmCU8WDzVa2&#10;c7bib4IEYO83nPB9NRa5KWvXT+RZ0aSmsyYB4P4iDzRnZHjg5KMuGZBZ1MZ23nH+GtVMwzXpKF2e&#10;PQN3FW5hL92IfGC5B5gldphKyNsnmJns8kDY4Y10yc0c+6EUNw3HHYgg4EBnkrI2c63B5i1RxKxu&#10;R42fT1ErgzZDaca005NRF0Zm4243jbBpaasknb2SY++MqPN5GWDjBbucxPN5XgJj5ajyc0thIDzc&#10;ZOODUgJaTwxubmTTVwp9uONtg+LqK7kk7cPlLz6bn62naJxlpkk4Z3h5+Pl3LSDxs3rNsA0YMg+Y&#10;TvrYXcnEaxBApkoleDIYGQi/SOa6w9TGMjJeZY4NSBMjIS579pbA/wBnYw52J85NS2gRZWOLjBbM&#10;NK0zEVmnis+dG1fcKE3ZkaZw3SLQafqQRh4I9ONAnrcgRnj1eUqE3l+C/HBxkWlEhKyXcI2zXRu2&#10;ddUnPGQXuA2pB5i6KeSuXP2QMBxLz3l7xyHj+lcVwHtAmLMdkJ7ammcsSv8ADvNSHzArzDqJvSe+&#10;X8fGPTXOu0ShyMB5PN/fT1N7VJizc57uMiu1SbQGU4ZHgjBnRTkIP6uEHTIklX6jgmpJe5jmILwL&#10;aG1ZQblg2BGbgJyyLruVip2dkAI2nGNU/bDMJd2duDe0SAfLtrosbzjLZLgR+CPr+s5ebhoi4khj&#10;JH9phmxuXkDU7HH09RdaVA8vNsEfGue9jcvI5m2Dlx2l1HPJcOBlZjU/PGSUvIR/TNTlmF/085E2&#10;jycjZyB4HzV0VJ5wNyyYuY+oIVtZltDlf9VHwdMStWzQ43lOgj0sY9JSZNqpOOjtZ5XGOxm3Les0&#10;37SCgHntYB9NU+RzQkbnIDq8tPTBu5gsYwXPiKZK27YNiO/nWTCqLXXFw7QlznofUVKmkrJATGE6&#10;OkZto9YP8JPM24zDyWv+xJdCUofdaXBvWkugkOAwLkYxaZFwttjA3mjPHADWHy11/NJOy3LPwE01&#10;yNVEnvTHdg8C1uVk9LLt8TF5ntkqrMe2b7z95Dxt9W2u8KX2kS6astY4huv51ztXGy97TAmU1lvJ&#10;ILUWeSOYDMTdnP1B2l6/dFzcTb+E4T7ViG1nY1QTwbYl5n0+YudZhMJDOCPo4/ZzdNbMRm2NKQOQ&#10;n3iAekT/ALlxrtQl7iVTn3CLA5dg9HL1j+I/mCdaqwvQ2dnWgOuzKH2oNprJQNngHWMemNyLuLgO&#10;l545gyG4CLbNl9QOZUQ8YT8zmD9xdzTac8l9R1pPHg3g7JjlcR2vKwZFx/tcp+zYNB9NdLDnhHMp&#10;xtnwiTBmW6K75MfdWV7QJp2xLscbHdzN9X51EhNTR73WpOS3DcUY8CZpNmRhNscYMg1fCSccba8F&#10;GKLt77gNa1OWugv2TL84EbRyXmxzfTXIjzmrrXaWzI2GeDuLkZxzFm8s/C8dmR0A441Y28v8fGh0&#10;ozFV7cM8C2n6iUfcEpGzK2GA0HTWqPHg7oHncIlRdNkmTazBqRp4sjcyq+wfgKPy7glyLpimtrZq&#10;dP0bVqs+Uh1RUHbA2ITcAxKtkZtoGR/AhoyD3k+NB5m8JAM4e4RacJNaq1nMzXNa2wyt5zFFhGpR&#10;B4yKyDkeAd5bvpeGghISp9uRtrQLSBuN5bYI+oobNn/VwIENZk3YmCNc5da02nbRDlbhzLXujpxj&#10;KuhKPnkxCPRPkWGzRvj1oEepeoCNiY49SBaXdSZYenAyBm282MhFZBzRywydzqDRKsHjZ5JccAOr&#10;dGqfT88Ibj47VpfU7ontm8UHUA20+YuWAPwyqZt8pcknnW8hAUbV5qoDL27ZyyBGEFsw1sDyoCVP&#10;Sn2eeA1meqMiHoLUuOOZ4808cCZldQEMMGA9yP4qZnDdyG/BH09NZu3I5CTAkdFaDnVHTkjeEePQ&#10;QGBrdRao4Z7nwaiwel5oVtYc8xbY3qRtNc8GnHaSXJLUuOdawuNps+waeqrUzGN+yAbvolVkj3x7&#10;eD1BKHI5WRg5/CXI5N20bWMQKR3N5Br51043qR65bbsY9wPTWSyum7L0Bg8HUXTjOl2TnPGC3pLi&#10;5uTiLbuHXQoTatspLMeMmMx8/wAJXAcrwDAnmdN+09LARaE8lfZoweC0uYzOa+mdBCxn1DN27jcy&#10;WYOMZUBriaexANGr5MKfI5csYw6ayvaZLyBbHD3xiWLhXNZkI4ZPaiyB6l95mVgIepy0Tnkrm1Pl&#10;xPODpkWbbI64JJ3J441sNabW28+ZbmYFxX8yIavIUdN7n8WEUJyuks6jdK23qQceeO1qeYjzN4SD&#10;h4PLWJzSXkYWDBPokRijKzxksx8HUWPMwm1Yr26FsLJ7tbDcpRM8fGrszuXPpoA3ZjjJegR9n6MH&#10;++NebztVa66+Gh2kEsvp5ee0q+Rne+dEt9GnhkHx31Pjca5pY5yjOJpTe+E+ms2qSVvYOhkXTg92&#10;NnChs8kbZyL313OGyjsa2sxpuMVJUcu7mONtgj041MGzJGPHBwDVwqCm3NvBBpxjUyl2b0JDxm1I&#10;CL0H94Nqw5L1Zuj1H0mQI7xuNXZ4zbRtgRh07fTR7fBxjwBTJG5OOBW4XmDqS2bhqzmnaxS4zOQO&#10;YNOAglibwY2DLGE/M5i6WrxuQJMEGpATmD99c3vKbeuSHs8fUGunQ76hxTk/TMNl9YFbFPBH5qsn&#10;2pG8GqtVlLkYTE4YwZFTxsyBW46FFk+DDFvarbNlk4xvCe4r5NJfZbA1+lauLmmRzhy2Itsk84JM&#10;h7sbjUL8W1Tf0FsKapiv1G/bI6sJAM7bSxjWnTCtHoR4IOAa51puVtoCYw6auHbhY/K1OYvPc1yx&#10;9r6hZ2kLM7VbAbUkwI/c4zAuQE/OqHL2Y2wztjHyE5a0iqG5Lf8AdjVxpDZf2w2A/c+z2xagyLp4&#10;Wfiwom4ZjsK2S3bOepWOyP6ZVdm8nGYeTjW/PNncuZ54OO0nqXodtcx/F/Oun/fOJ0lhi/uk22sr&#10;dN7Nxztkds5Pbj5QxrB64oN7Tb3BGDIRdRTycdlEwB4+oodQVA2q2XWY7Q4x/wA/hWJC5g6ltjI+&#10;0bUzGKUmv5zktmQrAgI4+O0mZpOBxkBBBx2lcKkb7tYvAuQcpZLUhB7yCyuoTjFNOSdNaouE0cbz&#10;KTmg83mCVJmjgcDIGDg6ivhBjjpya7sfPpKhyuXuYCa3U8xWpxhE6aDaTmBN9Be4BrZpOTHfD3Fm&#10;7Olye3YAF09VaRTcw3xlZN0xcxabkkSXBKoGenktE1dS0sZnls0lmuDplurQiSt68ZPoL/w/nQGa&#10;U+T7KPo7GcekRJpqBzjm9u4xjwK1N294eTUtqksyCgJnWnM3g2zkGD/cCteRIHiSsgZTe/FVVeEw&#10;D59xbM8mm5yl82MARICanyLAagJgJjDwEEok7o5xQ5430zqg+j0q/TQhIBHgj6ioox/0rqYPsUc9&#10;NVY0stPEwRelXMbe8RZ6zyLQpOTkL8vHoNCkY7JAQR6Zumoc0cDuHgcgtnWzVZRY3Mpkbxsf2obA&#10;RSD9xYzPBjM2BGbjGsS5TWls2FUAXDdtAMBku3BwETziaDjbWYOmqrNAXuBUd0zDZpHWA92PA5SJ&#10;NN5ZHgCdc9syOI3GBblTdPuWbkEcfJIkOhVbhYm1pqlN52WCPUjVwkRHrZzesZ+WocvlbYIwRwHE&#10;NaFK6jGFvj0viLyvP5Jy27Z6RjISatwZeDIHPAco7iJN5g5C2znuKlTSpBuXOjwEUyTjcOSXoAcv&#10;qe4sZ0vWrcNOnd2y6yOoBx5IwW/pqJU8sbzpudsFBiSsja/HGDmIkzI553fU6EqY61Q/+mwq1DTF&#10;zLRvZU55zflq+VRB29Ljtu/aujVb2gSNy5ZAnbP7y31CfIlSE87YHebfiD8CpyUNdmmQ+bT4iJDv&#10;8Oc6TDO2xx8Y9JVVvkvhjWhbSGfY86x2NFx0yrK3jdzATB3F6ljG9SqOxZws1NbayHu7mMnP6qp8&#10;4cEC5V2lbMkZMHMT08pvebGBdOk55yQlI6gLGPAr5T/MPH5iyuTy9y2JgjAtmk5CBz9xDhwpwQkB&#10;McHAgNuyS9BqfDWtVA3bGZAsgLjVbpMcpck3ZyDPa81IuH0g1ncgIAwdO4ul9kQ3JhmNH9RUJvTc&#10;pbDwRvrcZFs2z+YMmzLJ015Z+0tNmKfWd1yltStwBbYKT3iXHjj+ouMnhCOcnl6Vxds7SavGYZ4P&#10;MXFhB2fkIVRfsnu6DcDnNyuq2wazb9+BdFVROMchlUEB+YLUWPs7e84IOC0lUk4JuwA8yAa7LM4z&#10;qWx/6Rz8KbWp4Ykc4G2v7yATgJPNQepJHLoCY2fAQSof2kIEgMfApk4ng34wNg8HTXQp2jMvGR03&#10;pnc+Whvag4HOdHpHOHMtZPmZtSBwJY/MCEgc51YIcXCccs/gIqrI9FyhricOeC+rhI5fvmflxqik&#10;QdFU3NMDLR47quEwl71yMEcBy6iodNvCS3IbgV2cVoNtkgtEgXmOTS1TdtB3cJymK3JBVW8vetnO&#10;ONbZcJ7C5Dx8pAWc4lMysRmWwU/LxRy7BHd0y3Vp4ybb3I/ohMhVds57qxvqXoNOAhU9L243LbBH&#10;p29VWSvJoJmQ8EYPirN3lQEgHk8rUXQ02pOfu3jctm80HLXoDQc8ZeX863J5XgwjBAa1gXnvL5w5&#10;jsYLq1RvVkujbZ+oVee8z4xx02MyZ2BL68bOfhqHUFaECPHBwDXN9Pzge844PK1EScVBjlJ4I9SN&#10;eZJ5f3TrvXW0TJ5Xjl+2PgPyyrMR1Q93kEcB8927pobL5fpnNf5iPUvK7xD4PhL0eEhUFRzG7Jaa&#10;dVkrczJl2w2tDj/to/BGqGMeMmOMFuPlLYXsqchHjbHz2vaR+OBVokvHvOjqQcxcnrzKpkX01nQ+&#10;rN0JM6TJAPRfczy0NcTS97A5BnHy/nWhMBkDwacHUVJnDMbx7j+r/wBqxMM7qXemWzU1pKeMg4HJ&#10;/h8xB5pMLJMBkek7cW+5z5yCSnkjbQZDdRd0nvHO+SUkY8DkEcGnATpok4eOZU5sx6cBEYlcjx2I&#10;LGS6ntoEnxkAYPTLbVqHKtFOQ2kyWoLkBMfc8tGNn8rcuXN6Dp+UmZ43GYgI+/yrfcWkbJ5eRgQF&#10;7Tju6nyImTaoj2LPmMhWStwvkwl5IGwII9SMekrJS9WEYDxx/pqZPNyjHk4B9RDXjeXBc5D5FwqJ&#10;vWp3DrnpqbtmhOK0G5HyPqDTJLbzWWPzBxubnBHwE5dtPN55MQkBg0406FCq7YdcXB5Jxhc7zAxy&#10;I9T+foCwIONxjHjRiVkbdzzUZrdUPhd0skwl/gVbeSscY8+pArIR42gGg7yYYx5ONefJmy1tNpyU&#10;sJlPyfdh4DH+mtUZy8Zhqk02PeW2PlwK+MHlm/BH9JdPCR0zbPzCPKrBrhvp4O+NDZe37kf4aJEm&#10;DYxMd+4hryaNu4h2ZVbWOpHt3wEwJnd+5HwJXMfH1Erl78NGTm1qHpANYXYJLNYIPKXB9UTiy2z6&#10;nw13LVB7UpPGY/SXnvUse8uTxxgtxjWr+zLMat0kcDPuOL55T+HJdtk8l0qjsZxl/bwLMZ6QnaOP&#10;uKySOcDM5PHy+lbQGeExuTm769vPMXjM4mhIJcBt3FuXqvysZpjPMfHuq5pnBCcHcXV3qjsybzPH&#10;MfBatrE5t/8AZUg6HlLcyEc6Qb0+2gyX0IfiJwCDcjWp9jkM5x/qJ6cSdszseMi/nCWrw8GL08T1&#10;qkxAUqeQDMYxuqiMBMHHdUuYTAfBB/DQ1me84wR8ah142t014+PhCgqu8l3nAG6rh2R7Fev63UGr&#10;h9n20FjBwK03B7tnAv1rm4v0QRi2mbyOaOYyZzi8pPVJOLw8FjIPqK1dnMoBggg4/hqk1xLyBZY4&#10;D511mMzMVjdsjmwm1A2nyEMU4YOO7bWhSdw53ndo+ms9kY7LZia/nItPjIR5yeNY3NeSV21/8izD&#10;QhiqB2WxzR6kHUWP9ub49AzDqRj1PnWoVE3cwM8nUWCyOk3sbkDkILcY/LXacg8Pp4vXjZIOe5m/&#10;FbZZHkvc8e424Lv5FMrSXvY2V7y2umT51pzJmSBlgjtY01PY2zyWnbR8Fpc67mx3rVH2f4HGp6lV&#10;0j/7DjIjebSoZ9C5AzLqD7iPSupHL9zvLAAhxj0iDQel286gJNWEBxYHHmKybP5hLoHu5v2IsGr1&#10;eONf1gnsngju8J5WhN2OaC1ju/vrYNl+0Dc5iBs/te0CEs3l9NyVsSawGtEtluDJ/hUOXt21sG7A&#10;t25guez8JUnHvWanL81saXHYd1DryXWwRh04FdhzBtGP3CLktnkH7TqRj1BrSpVU4yt8Aj3I+ov5&#10;F5wgK4FVx9PYf0DjJrWdwvdRuBtG5/qqnuytt3ydNBp44vDzoaMfs2fjXPoxFSjUdNsBzsd4eCC6&#10;REvY4B4EXpsmC+GP6ifnjQdy939PTWo1TP4+JlEOXkJrwdzzFDcNtTHBqIkwd6eCD8NMWMBbMemo&#10;Upaxuteh9uqUZKzqBtA93ODgIJMjp/eZjgg04yKtt5eTtE8fLCMtu4tIeTzHYg1cY+ovbJuFbGVH&#10;r+bgOMS+3uFDeU2MJTx99ZvVjxyEgIPM0if4VvA6kG8cnvacY1Mb0fLprrR2k+FmvVv4iOROxfU9&#10;swF44vSk4TacbdAZW8vDwcu35iD1YN6Go3zOM+QatRJhTlzGE+QYl6dCTs2fmORmu3TQpPUHW74y&#10;9PvokTaI5ZvQGg5JC6iweT1RZe2YAW4CF0/kV83MTxzKm0HULppGT5fit7kcfCzTfLOhCVA5jvxx&#10;g0SJ/te8IEECGNxjMN8GM+cekiTdnjb4IF/P2exmim+4emwnbI8Nm3gIeODgX6WZjAO8Hp/kQjsB&#10;xG3xwGzjWbbRZz6ZUywB6iz8bpIkSULXJ114/EMnVGVZ05m00rRtMnp44wfd1XJeeXP3oIIOMhbd&#10;tYMSpMD19r5yLSdlFPvXJDPO4Nf0PmIOkKJqzWR6J5XDf1Mus6oBIm7NtgscsSoU0bkMTOtPggxt&#10;8/UUIbPGTkLx2Jn5S/jf6R3ToSmmezh4OBtgsW4/LWGzwgw/OurqkpfeR6IM6zeYbPyGvx8uMnMX&#10;pnLLq1WMOSzKWsbWs5pkbckbnBzNVXaaUeQwzxwaltXb7H7mTH5ZUt8JvOOPTuFt+4utc5vcWc8h&#10;ClbbDJXEjIFsrtsXrRtSs+9p1GrhqVsT9tPTx5gvh7nTVD7HxuQY1aibarcEuTu7ZqlHzBswe44/&#10;NIoc4njmObXg9RWSTyMcbIEcZ+ksxGSy5OGPUgUU2aqSqQOSlqjWpHNCbscN8WMi2al5w5jlL5gb&#10;UWP0/uUY8bk9uNbl9qJSwlOCNjnJqDXCzelb3DroVqglI5fgloI4wZLvMUycEZMLEcB7kBBdJUOY&#10;VoWOXHbQacHTVKbuyuR4I+PprFdMrLbyXXFQEf2LILcA1W5PUhHNiAwOX1E9OJGS3gQJg0JLSY41&#10;cjJtp29TFcne3Dfafl7KDO24FdmcjbueSe2ue5BMHEZffV9ZzOYwfDg8xc9NyTfMNpHa2zcdzJ3+&#10;NMjGQI8/ARB6fqx7bwOdRWTtRs5Hn041xU2bW3bOnTuq3DnvaJUF4tm+LlLnskwwX8YBDgXUU4ot&#10;k/mOOA9yAmpbWV1RQbY18zYFyPpjX9OcsVdLHrPKs1daUmRtyvyexn/VVwmmzvBxnajj5qyuXzR7&#10;J3ucAtNaE8mA53YwHtrrnXKOZQB5fR8xcucAVm+1Cg3rPnLVB1oWTjwBBcjJd1FntSVY5nzbW8pI&#10;S5w51JidNyssbmz5i6ik9HkDYD1h8xZLRcjxzHHB9VdREGTeccALi5jP5rdrWdDhYW1YB55Lyblg&#10;g4P8aslHzjdh4PMKpjwns2CP8NB5GMls/wANZcJ1qTTdtGtSepGxmT6AyzftggRn17kd3TUOXt3L&#10;lydtqj6v7aAzAZIHINfJpXFHNhAia404dQPQtgQRnVPl9SE5Mf6itTyX478cABEQGm5GMxARwAyL&#10;kZrleYam8Hm80wfPylapW41Mcen8NU9xK9zcgx6kHUVql7PeSHcwcA1yM2apSjSTcXxnPBcF8uD4&#10;imdoNoHOOP8AUWcbsRpfjj1INPqp0bjAT31gulrYXbxrThmNzwfh21m88lZGznHHwdRWpvNNwbZ/&#10;w1McW3g8cYC8rprR5f8As0uwfN3VFVqAdlkCO/yy3Bow4btpx0Lcdq6RQ6kcNo2VmAH1E9TcvJvO&#10;Q+Qgl2qZu0YtG8EuTn741Q6gIMJMZtODqLTm7fB954yFtLPaoZ4HJ4I+AgtNIhJSpw2Z2jKybsZs&#10;Bz8W3/6iyt5PJjA5OGO1zSjGS1nWkajlsBzAfd7YirnWaVATtp9BHp6q9UhOtacK7aUdLSuvBmJj&#10;cnt6VolpXBxUjbcmMbM4iRjWJyf2lseMPT0ra1T7F7zITm/5cV1czNTEU2OaiHNao0jaIRzBSlRs&#10;+44aiHbIsN2BtxhengN5SPVpON8bMY47uO0L9FWSg6bbNpicweSQX5E5ya8e/wDqhC3Zcez5TeJh&#10;uUDY8AdSMflLnWpKoI/nQGbnUj0vcW5DcE3Y5uX5dpc01hrT7HB1CrnuX317bDUzRm+0xu2eOTtr&#10;Ahxt2ums3ouXtoN+C88q6r5VBN/n01jg4xtRW0NlbfUx8y4LUXtOFd9kjnn03ulJmFsI8fcJd/Ii&#10;UnZtoCMTWOqK2rJVGz9yEeMNrdbWnq8aqtFuCRzYAY/xFbk/wkgRC7p2Y39p4AC00S3gjaxB/DQ1&#10;nMPabPfJ5atUwGSMYI4LuBfy46qS2s9bSU+sHhX8uPBHqavM4FD2FjZGmM1CE/SuKZtAG57FPzfi&#10;LPfV3lbmOdHc3+WtpGF/6LIX8Inrf+oIN+2yS8UEpP8AE/8Acmdj7gkclwWOYpm1Bvz4INS2L+RM&#10;7F5pglxw2MgyoRCVGxVZp325AuzyT4PaYNO3p6YkTm8sbzqVPWbnqC5ngV1cMx28+pcVJeD3AmDm&#10;QEXC5KHrp4NUdOk5T2aV12JOTU5NdOMZdMi6m7LLbxx9MqxvblsgJMpN20xB/WbPULb78CO7HNrA&#10;59JmMDk/trcVon7C+cxYvTJQ9J0L2cX3O4CGE7oZfTyPh8niNCGw8YUMqRn7MfB1FoTMm85+4nq4&#10;lbaCSnjg8pYPKcTVc+Pxs+I1Mp+FecWzBnuzm9BwEaqtzCYDMyvR6eqrUO28sY+DVJ+wqrOJePs7&#10;Ja5S/tSF2j+fXAF4QlwGDqIa8INnLsffuiRKVjxtgRx/7xoDVDe82s/Str68Sgw2cEHG9yLvbYu3&#10;wU4CMx7a4JmkrIEmCNeimw8Y4KUY4wXI+ovMf2pf+yqzpeRvxZ0IzrSXdlYL4r3TWSzScOXI8d/O&#10;NXCXs20F/Q+mhX2aFcycF1fzZKlxUKQv+R65S1hAHPHLNtvkZ7izeqHj2ZDPG2Py+oui2bJk0yQW&#10;sH00GJJ5dGQ8EYOYul5Z5si219P7xHk8M365yWzqCfS0gIN+/wBC6EpcbaavWOA9xratkUOcbP2z&#10;keCDjWey+XkkL3BHdwE8peqfZJyrI/u8Rz1LYTdz4C4VA3bM5i+ggBk1f2FW27i821gdVGJpNB2z&#10;wR8dpVtu3GZyAweDy1tYxO1uGZNdu7YpXMGwXt6Pj6mkiRLjn7sxt7x1E8zZsoMkHU1VZKTGUxMY&#10;QW4B9ROmuq3CJKbR6Tyccnb3o9R0RHpOTG5AaPUt8xGCDG2bHwHuRqHSY20ZMcB7cGrcGsXrepOh&#10;6Kosg3hI+hbuJkjgYRdXTTzwg4B4+501Dmg8bY+DqLnsmktQMjmhIxnwA6qGzSTto5cfqRk5iGjG&#10;5gyR6cCTyYaeDvk/nXP0VH05Xrym8D0EEfAQun/iUMjfdsl//sWzbRB6YIIFj9xsZt/9ML2jl91u&#10;PjnB5NNTTN3jjHwcCGjcY75oOBQ54QkBDxwcZBfsKt9oYG2RddScxcao4ecjBp3NW4tapNwNzYgc&#10;nt2/8a5plc43ltn41sEjmA4yAggPcjtLmc12tC3GO3TqKV7tbx99PS+5cBH3Bqhy+Yaec9uNXaTu&#10;PAvMMm6ruHdwt02aVuCfpq+OHgnIgYPpLKxkcth4+5y1MHOCWwY+O7y1lpyaTaeloNqB5uc2AGDg&#10;WhM2Y+//ALjWVzR5gnUjx8eqtUHMB9Hpq101TSJO0XaTydtbzok4H+RB5XPB2rPmIkNwOMqS6piq&#10;zTQVueU3ezxobJ2+4OcEH1FanjzHkQduMmgZIRCqaOc4JTBnqH/hrMZ5KyXMcC3hwQfZwI++sfnk&#10;8G2IePy0/Jpq7ZEn+oQ5ezJdxx9NYP6zk4IzphjA2/59aoOeOX5MEHBdXK/rAVgM0xYy2/ct3dNa&#10;fKUJvrCOxhmZp32R5v2w8j37FyON4e5GS6X9juroR5cD0Oks32btxSeSyNsbTttRXPnWnS+cNnj3&#10;JwDXQOcq0IW0qsqpJOS2eOM/4ZVVaocbsQHg6hFpzyaXiWfi21mNePGUG/Qd+7+5AtSFCU3tkU2b&#10;UQ28wGYeDv6q06pB4BsY4NPSukGsHpd4PdmJvMWkTyuGUyegbB5IxcxJdC6YiTNtGXBCQDwQHKSA&#10;iMUPbeDObuD1Vns4qjHMbMHIUwlabm2swMcnNWX9kWXXuLI4l5XJMfmF6SGzSmyXARwcaqsrrByY&#10;eOAGS75qPDqi9Yx8F1Jdk4i2nxNzCHMKfchHku4FZCSd7uQI9X6arbioHO85OmrI4rBzGPAFjnGJ&#10;WJycQHQnGeuHDmB7gj6fTVwbycn3xyDmKqs6femJeMfq6l1XYjN65ICMx7cDfyxKN3OePjeeOThp&#10;bC4TB4ykMuBA54yJSNwyc9e39RZjPJeNyTeXJy4xqq7w5DyTlx9RZaecoslu2PdjHKOippPJdA29&#10;xv8AFVVbzBtO3OBnqQDXOswZzZ42wGfFwEuq+bNydjtrMFpbfWxRP2o3h5I2zZtj0saoY5W5j1vh&#10;aaerCXzqcWDcsI+WNDWe0xszIeWuQXHRBKF0KI1pZ1rVq3A99nyBICP9RPOJeRsTGZaRTY2T/jPr&#10;K1TSk2UA8AbWMiejCpPvrM4zqyXvX4z4NO51Fm7fZ/gZYHJ+X+RdmVBs/exjBBzLayv/AIZ487m6&#10;S4W6ugTjKlGK7daYC42XknAwBDaHANEm+xeUyFteeHuW/KW8OGbaWtjxwadzlrN6wJOoG3tPAQV2&#10;2uFyeTzXV1r91B0EKHEUqzp/eANH1hLrZ2EnlXM5l1HpXK5jISHc7jy+osl2X7M3sym28xntwN/L&#10;XV1WTgcbI4e/aSJs1SpXT/F6XxDoSWtVYz/aeb+3yYPXk/BMnOnG4a+zD8GdWr1d5Pvk6msbnjbs&#10;LqyXbQ4ctnoI7GcnmolsfnkxCSaxh09K0vdeX/wEes8lzL/tT7DoraZOGxqcmpo/+a/OuCZozIYh&#10;zeZzF2BVFJzFtLnzkJxOGzjVJ7iwHdyBl27R8bgtwa6dBhl8cVQ5bUWeSdbmfsLIKSpabT57ZbAK&#10;SMi0GeW7eCAHSFqfItg2N7QJdTbc7aNiW8Tqe4vP+eMnKgwHsiR7WnRcswlNlVyJHo8JkE82bzGn&#10;i2TdNdXbF5XOo5cCPVsqkbUJ42mu4mgP9RWXZttRbFlW4Bmgm8DfT9+NeMZj1rOwuj2I3D0iF6vj&#10;ZCtcj3TWa4nDZs2wGPntLH6PouYz5zeYA9l8wolnFa7TZD6Xp4ILpLYuYuuNnlfy1vR4HMZxNw9M&#10;dzOkQ4WUxuLQxSNziLOtgTZVbH+6NS/ZuO3vLk/L8pcc1xLxs5i+3Y+S6ukKo26Mnl9mwBbgHprj&#10;+cVASAh4zA/967/9mfrpjZEif/8AJrOS55fj6kLjlwZuGUbbAbjW/UfI5dLZdvMF0lv4S5LpdwRy&#10;TIDIu9qLGVzJcEenAPSXsTjziEY/UE4I/wAgT27ZfkXLu1CaE32zGukKoG2YTG9v28R/uY1x/tIm&#10;AzTZ85g4yLmHQrZZtdbUk37ZXLxuSY3J7el+4qrWhJdHNsDPUCNUOh5w9bDPHBxkFbGmRj0z4+NJ&#10;hYypxY7NWRKzsDYXMG3Zz6Dy/KR6eTRtKp0ffLTeC0sZovaxJaPpQ8Eeo9J01zfPKsm1YTrHBdJc&#10;0xrhXcvum5CR5SvqFyM1tR1r+I1TbZtkczUnZrDk/wA60z1VdhpJ5Pu1pmx9lb6mp341Z9jfqhk0&#10;JxUJ7cHM3Zd/sHQmFgIgCaNemMaJnM2PxEXo4nvf1Dfw/LLmt1kS/wDiefHrptG0qesWcB/vArlv&#10;wLgSn5OOMh7x7flrtjb43JXNaTU0B8jfSH+ws9lezsbPJf3hdNhs0lWPj2fEc/mYXUyns+UZnFBk&#10;lsuz8m0IhCd9UOpJg5gZAbQaYSeWukK43kJZUFye5GQXLWJ7SJW5C2A/jBbgu8tdPjJvUpsYZk1N&#10;TdsG02zHzkYcOBtnPIyKkjnBN2swcFpTBuMYwdS2jordwLxOJ5j4OC6tsp+YOXMpBAHUjWYuJWOO&#10;S7yH6VsqMUfUhGDLPwEKLTUU1Kqh6XVOCTem3M7mIG0Z7YR8wi06V022genggu4B6XuY1qkrpNtH&#10;LgBj07mrpq1M6DbM2W59xcXk8mpu2dbCxgBeS/duDpiXPe0Rx/XVmPqWi3PkXVDOXjgHZNqLGdpF&#10;Ntm0xlTw30kcmQlKyFhDzN+EAJJO5eWIIAXIyLAa8b9mvTs4Lt8ardcVxOgzF9ZOVvAMunbUNvvM&#10;yZXoz3I+oQq9iQlqm7nwHmTn2ilc8m0tc4ID/hrVP+Kk2ZtgQR6nmXVW6Tl7YPHqRoPPJW9NnTui&#10;U0kLVL9pklcucb+R5/MEjLen5BPnJzNnwm+rpjL31gxBkDnjAtIk7MYWwDR3RxopqG3VFkmmx+bB&#10;JjCdq4t+Uq23Z1Wwc2YLo4/qqG8qB7vOMJ/0iq4SPbRPm2iYDV4H4gklznf9v6R8NCl9UVXuWBza&#10;cQD8wUCrc4l9OOXoIH4Nzck6g+BXZvtclP8AaaOueYQRUeqTa5Sm5MYzUrzOXwY/5Ujra/8ADlyC&#10;kj2buZPOpVH/AGLmXO4ts2iVhZmLFhHd+JbVVpvaJTpiMYLDqXhJ5pccCA7aJOSN6eZb9o2tMg1z&#10;E3GKm5COxnxKOmRk2riSFr+YAvKfZT6owQRvrgbWoqftcqSSyFl2UzBn8xVWh9ogpIQ++AuQEWS7&#10;SJ4OdzY5g6kBCrp0J3azmOtIdPkJcvcxbZR9WDgc7tADJzbazel5HMd2xwMbkCuFLvGzCdYzcCe5&#10;Io2acPCuR47G7wKhkb7y5xx6YeajFUVRvnszbgGgNQDIFsAPcXPTXbppQuyUlxMBx/drWDy1ZHE0&#10;GYd7mXNPVQGVyO9ox8A0SbyfAN8bvjUUypg+pxcKTcDbPWJoPw10JUlSDgHjCfP5a5ppNwPg5kdp&#10;bYSn3LlsCOPj6i8f5shWT0MZ8J2nL7nKibZ5+7XXhHk6fGj6iw3eMZF05tkpNyGYnggBcg8wawdn&#10;S7m5yF/RGA1V6vjnnGSS3qpB0t6uZCQToEHmL0Jk1MSF8U4XErEeAZbi88Nk9uSTpiZye3B1F3g3&#10;2iS5mysswFIYmpcGJePftL1mcer+CNr4a8R6PyM9S+4Z/tR2JN42T5/KD24OoNcnjZ6mQGQfUXYE&#10;0rkomx4I9P6q5Fmk0Jr9PVKrv2a65RcbVct/pfT8SLnLpWNsR7v5hVI4lwWx7K5jnjjGQ+NbYN4M&#10;2Q3GsxqSXtri9mQ883cgzJuO6Raa3usBg0M6rcrb4HII4FdnDN65zx9NWCyYzI5fk6pLi04dFkZs&#10;gRmtY1nsrmm4EB8NbASpGz8QLJ+X5qzHvqKk0mter3J2z+fYHILkA/8AAvSB5T8pjl1ly+E3g+rA&#10;vLXZu3cv5jZCe3B8NdjTiR4JTrakZLS8xye1lY7D0jDW+r5C1l8mlebNabe7y2Y9oOvh6/7xFQ64&#10;24TaoWVln/V7L99Y/MKgl0tvh0iGu/sQIxL6kZGZHwAzkXTzLTn4Xd3JABZyMrzO5fOiRj6S3IbN&#10;swZHDAfliujWAyOeWZiCO/kIuipoMfYp44+PdS/sLi8y5tqFsOnxiFeWebNWM8bl8b4umqq3Zkc5&#10;FanlwxD4OC6pkjGNy5wR6cA16Ql2ycK/umYziTkgJj7i2Cm95Z0fNTWOZpDWhTyRjcstbp8tDasJ&#10;gouVM+XcKX8kCRk3W9Ov9ZbCRXez9BhtzBowcCRLfBHxpluz8CDt7ka1EGGbBsLl96sGP6n5F3JN&#10;JwSWvcYeAi4/9W+3BU+M3BaL+ddUVxNN5bXoOPqWvcXmPMyWsyp6HgNvHlkk8wcwDxudQxNNGJPM&#10;Lzm9zIB9RUOTuHIZcCOPUMRXCVkGwZHg8zUXPOhHQJmlwZjIZtjjPyy3EyOYEC5PHAqqR45tgsn5&#10;iJS9xjGeCPgXPuTsmneaEOqB3McZ1ZB1IOMfmLHx27eNPEeDCPBAC5H01zDoW8XJydRsxJwKMeC/&#10;nUsEzbRjzrCG9QamOM4sfw1McTzuBOLB5aJvIymbnzGknmY3xk+9EGfuKQwcbzxnWGyeoHMyJg1b&#10;N1aoScNpaPIDOok8v9MqstRktJG4WOZcqzB1Fz43lYmzk+M5eby1qhJoR5Yjv8xZ64nDYLk8BuO6&#10;unwzmxu2RZlCmdwslNjcwMprHBpwDXK9cPCPHJ20HUXSzisGUDI4Q9TSXKO1yrGTAj6Nnxj0ri6D&#10;C2slfhzmc09Son4gw1wTGQ/TtlUyYU+9jbY4AXLnlJnZ2RtOHOOO1pruum6Gp14yA5eGzj+JArsz&#10;zLFxLa3nm6aWkL1WRlb0ucJtP29dQEfZ/wChZ/J5fJZVkbHzkVkA4bx9D8NfzvzBrrOmSJkTzT27&#10;llmnSIX+Uz3a4Ns/l2CPjXmntQkYwzHdm3ANdXesBWD2VTYDaD6nvrnWeM98IB5Gf7x++v6H/ZZj&#10;JUaIhkiR6XpHC88zVMbX+Q1rYHuUqkr5ybjb3SfuLl2i3hHk+nkyj+KUfznWzdnuWFKTw0HUFy/n&#10;WS7L5OQzkHxHQvyAzL0GFC3Z7PzHJZN21AWEtsjzdpSCDv2tMfgWPytnZkJzRnz2tNa1tcZuZxuO&#10;AFyMhSlIlL6DJHTB21gV7SXXITtRzmHJ3Tm8gx9nfGIiVL0m5cubMALkdpbxK9l7beQby+EPd1pF&#10;Pt6ckJH0YdQ1oqdeoTQZ7TdDy6T2HM1tXrty2RTJptIJBfwacHl+4qHUFWD30EcCyuYTgkZDx/FS&#10;e6F5cK42iPTEwQH6Sz1nOHr9zg5imOJO5fvcAQZyLctnezP22zHxqylVQk6i2HydlJ5TvMYPaiCW&#10;nOKoFux/GqfMJxKZOy3aDgHzCLE6k2qNg+zBAuFzXVs7Z0CXKUbw8nm8uT4z5FfNn5BvCHg7nMJb&#10;XCrOuHMZMcB+YuqPVzcOHPauP8Mi8Y5swstUTVnUHacvvslx1nSFQM/ZtFVtvTePJHwLQiS/BztS&#10;NK42gIDHxrkYWTapR3ToRfKbk421iOBWp43HGM+NUMdSEt4A6aDvJ45NfxpCUy5zbBLtoenDxtAM&#10;8AdRZLWEveuWWtpwLVJWTTxx9RDasHp4IF6Py+npmmXN3VHAdYMxsJ1KozakYy6ambcJ5NjUpvLn&#10;T3goxDGj21ii9wsTKDUtl5iqvrGEJ9lKcx8bgt1ehOqbLgHF7q1Tzgl5MHNxDRk7/fUyYDwIDqQL&#10;0dCUnnzjWpPUBLYAwacZOYlUlUEjenjv/CWesyEgHjUyXy8j9yCBRUqVuDrXHaWxvZ3Uc+lJ5rH9&#10;y/3mW2U/J6wk+d5aHA4Lp6udadsznDlnJZVIYwbvu7X86PVhT5HLbBAe4YfLXkmamqk7fuHquFQp&#10;Sv6pldebM6jqFsdyGo/u4uWhux/Y25gcgmRp4Xeh/uLTqDqRtH/VpuO1qXUSHL3sbLA2Pbtl1CLL&#10;S/IdK+H8P5TapiNbHkdODawZkbsp48jqMtlu1Jqe+vJ6YTTAXOvRPaoNyyouawRnyELbXl3UA9Rb&#10;n7M8NKWmeyQ/0vf9057n+ar7Otcc6E2dvBxkBGY9zy135s/nDaOU47BcZC/trzHpdwTs4Hw16fUG&#10;8lwaPkbblxk81T8/pr6ev5uMi5S3DMa8ngwvfqfFWeyeqBmmII+jvSyvbJVGOo5rBBwXbaytvUll&#10;yCPy1bheX9qwzMzk92Qs7qrDa4yje2QnFgQFntIbOR4AnLj6a4/HNCPHuOPgJqK1UfMBwOTmj/DX&#10;QfuylRipybTqiRzxy/mO7QHtoxVEnqNm2xhmoiR/vrJdn5N5qMEEfBzCE99bkQZIHOscozELpjKs&#10;bJ/ZmnW4vdSc9jkc/wBeNzThXEfmDFjVqldeS0JN2MC2uqKfHMYxng0v8az3aJT8peTEAXjG3Ha5&#10;lrPAiFmlTm1sHuwvTKsXIANSbRBmku5sz5yaS5jqQY2Yzwcy2JXCtNnZJIy7SYTUpPLGTwLH6kqB&#10;7G2OF4C2fm3F2mLQpX4f4Tksnb5hj9SXI8nlrJagk7kI70fAtymF3dsHmLK6scXskHAunQ85dxVZ&#10;OzvZ4+mtgp9vjWb0/LyGItUl7gYfhqLJ7os0gbgYR5PKWbzgntKMdoYBqtzDOMEaRCRUWGnUG33x&#10;yAPmctek2zOi3MFiC/bajXlfR843Zzjg6a9Atk+2zH7M54FFMc1XbPiXFw9Zxw2gv2QdJcEkqQev&#10;H8Vd4bbJX2rSh3MfGzLc/YjXmDNLm8q10LqVWFrjWqfqAkb3BBwdRWqaEwWI4FjNLuCQExwca0hw&#10;4GEeCNRU1NMV4HuCD/lqtzDW+dHuMmPuD5iD7wO4miHBKXk3bj4Fdt4Eax8Plqqs7RkebtxwD56j&#10;JAlL5eO77i0iVjbd/UjGqe3b6fVxp5w4c/sIuPndNacPG0DI8cZxE6q57qScDj4E9VE4cwCAEJ1j&#10;LwhI+uroQ6moRCby9ydNXBm3JHkj6fMVPp9vgzxntrVJWSy2xx9RadxqJLhScrbRkx/C/fVD2qTA&#10;YZcBt3+Yr5J542YNj4D51g+1ipO0nP4SEDzDRjJGREiZEy3HqYFMIMkY8i+AMtx6i1qRy8fsP6iz&#10;1nLyQWA99bZSdts9xm+ks3JurUWQQx9l3rxsDHwEKslnjNs2KDAuipw4IEe7QHuQc3SXPc8b4CZ1&#10;l4ya5pbMRWVsjwbYeOAFxZ/M3DgxMa0Bx+4gJG44yrbRr4GK4BSyYPbgF0fRcwnRiAgCs3peTjcu&#10;cFhdpbN6T3MefqctOdSIRCCUvmE+lTYEEZ7jki3LZnsfevHPaU7fZ/LJnUNw3ZS1sCyARHXmK7Su&#10;aEj+/vs4xaY/fXz/AEy6g1qpBjgbAD3FT3DxkHRg4/MRKRkZRkO5juuIx/kgVDqRvNprNsbAAhhu&#10;9MWdPSm0cM15PNPOe2EfT765FqhxyDR3SfDXXVYbKyRsgR6riMfwsmdZ7MNm42zYEDkHxUUqX3C2&#10;k45cDcuR5+TzFktSDxjwQaka60qWn5dG5PjPbtrDag3KAmj5vMReoickz3Z/Q7mazE/gGK6rs82d&#10;tteO/cRKiyOfbow9RPTiYDbNjxx9Nc9NfK6rbOtxiYvq8qpKLlzYefTgVDJbbEx2E8zmmMgDOdT4&#10;a0KYSck4bXoACbhGttLvqHGO3QbI54Q1gPLgW8Su3LRgMHUjWSydvKZIO881I7XLV8kc43xsd+59&#10;nAPlpDgQdOfZtzGyA5vibwEQF4zG2bYzHK4WP0vXA5lMQQPHxSBGXlrrT7eU5awX8/THaWLu9thp&#10;ockzen3ExeE0WOTzCrbJG3GEd5ye5bVP+y82f62/Ww/DQfsefx32zMFuDzLqf6lU3tlvWtUHq42k&#10;DjGdsEFuAel+2ub3FSFWtE2ftmbI++Hz2lm8wbjbDPjAXAtNEJJE5zinyMjkz0EcfH5i2ycNxBl2&#10;NZvS48BDxwAuauncWhTiXvXI7MGnHzfkgRTU0Slxko3DYxD49SO7pjV2p8jkN/dmNz6aDyen2zYm&#10;OM9y4uiqf2iSmWymzAC2b4qHH0hyOYE3ay5+rcQGn2cueOT+AhdNDe2HLzPy4CcwiMM3kukgwG5k&#10;aS8+XmzU3RbIN9zHwdRVUkrbTJyeAIBDWP1RtcJbwBuk+H3FmMr2mTaAeQ+7wc1Iul+WIuNarzcp&#10;V1865dnlQNt58z4ienk0I8JjjPcjIqHu/wCItUT3R7tQkdg0AOWjzeVudy3kx85OWj0jo8piA0Fp&#10;A9mc2cjBZAVc7NmpOghYxzTB5XS7makyai0IdF7s2s8v4a3iT0HuY8EatUnoveSYIOAfMXMTc0dC&#10;jCnK7ei3NzBBqfhKyN6Xnxh6J+YK2unHlLkgsQQAKrJK6bcwX442OTm3CqL12W+pTj8lJuWbazpX&#10;vMIq2TZPOg+2X7a66qj2a/GEFuMnUXN9SN3rz7yfJ9VdBCzRiTcYoz37HvTDx3xE/FWevJo9lRPp&#10;rWnE0I2HuzDUj8xZj9nyPHJ4zH6q6FL7O4c+5INJPJs/5x1dqbl7mZDz6cCskjkd4lmAH1CF8C0K&#10;rKgZSqU7swBcjtcxWppIjnuoCbm53bfik+GiUjbljVDlcrI/e4zdQq2Zm3HAP6eoiakTeHhuG0Ge&#10;NPDnGpz+WgJCETLce8kwRn5i590I04TjZqfcOXJAf3a36TjxjycCwejx4LBluUrmmDg6a8d5m7p6&#10;PhjQm4xwI8zJ3/MVJl7gcfAf6d1XYYxwDXnE1x2iQkNwNEm7j2J8g7dm5MTBy/iJTypBsG27MLRI&#10;/MWnhU7u4E15ntYON2zvLuAhVlcwqhs2Jo8BFW60nhHj2yY5SR9Qiz2eEs5wn5a9BTCsOLmzS+Dn&#10;jmMmc60iTzhtcBHAe55iweX3XLbHBppS+YOYCbtAfJ8JW+qzM606ub1AWOxBfVwlc0wLAZGQhsl/&#10;mai06XuBwDx8yNclk4R0EKablL5gPj/UR4k48CyWXzTH/wBNWpndMsXojauDzycYB5ONY/Uk458a&#10;PVA4LAPB+mNYzOHjmO/HBpqxOLEucJ5VBYGR441gM4qQkF+PmRk5Y0YqSYYyWYLvN1CEVDbkIYh4&#10;w6ltehYzGVHJTZpDIMgSHvHuat331oVL3HhNEH4hE9L6TIzIx3wFwxC3bashHjZsyBBADIQvLEuu&#10;6ExbyG8IINg2rgu8xbZs/pvf5Sd+5PbCO6uY55UA4xggsfhrYHlcbnIGLBnwcoiQ6F+HDrTSJWzG&#10;8c4INODmok4cCgyQcCG0XbgGDGe5GQXL76eqC3wR8CidCtLLxTCaXugqHUFwxP7tXCVt2xsl/RGq&#10;TOHjJy5Pg4BrnvUtQ/rShzBxqYIFQ55u0Yzxh4yLQnjdl1uPpqk1Ru0YwBDwDXXYyEpRlucU+T+z&#10;cFof/ej0wblmr3JphHzLXB7yDkGK7jNpwfCV8ZzBk2GdtBp+yl1PfXWwjn3mY1ZL5dA5OY3TaiGM&#10;Y0BqAbZg2Y80kZOYNWqcElzZk+jgtE5Qhk8az2YON/cgx8AxW10NxlFVJNMZFMbzAcGePgTM0Z6m&#10;dVUhCRkwQLLcBaiPG0fw1DGzJGTJwKYzkbk2dEmbdzATBy1iumiqQONm5uHjSIQsGS+VaQ43YORQ&#10;28vG5z9zlDSU5NI+gzEk0cmIdMkcYGx/GRaE8p8dzkf4FW3lNlgH7itTNSO6EzF4QkCGkcEg4Een&#10;DPAqeQhIFtIInBJvcj41dpezJAsxbzQkHAiQ5oSDjSHJJDSCTDuIb2gSPrqhuJwSNTGbgcGeM6zK&#10;Sc1obge7Z+O71UzcbXMfMWPuJgSMiQ3hP2EJhOHXmtM542g49SBQ3E8bR+aqfL2bmNGByvBnMraF&#10;KP0WQcwHGPGobyeamQCZbjbd86DzBwO7g/UX5JyyS+aXiLbKXbjj4+Nc0t5hZVwl9YOe4uN5mxjW&#10;9s04Tqjq4g7I8gBY/wCdUmcNyGVck9SuDfPy+YreNuR5kXnKnSoLff1OnRNtMrngxQX4P4ayWaez&#10;LqJ5S+AeDy1idWSMnH3yL1PC5S0imwjGSTDUwJ4c0G2Q15KyQEzqGSXrp6DkXBIjjfE83kZI0pW3&#10;wK7N5Xe6HLRfUSFbHTZIx44NRTG8jwdBXZvI3tzR41ZG8nmMA9ZDnNPlBibiVqGST4FuThuODjAJ&#10;UOeEHwQAR1o6kpI2baAefjUO5gzwJl4QkCD7wRCdGsInGkSeYEuAxrThzBzAPBHdHB8JYbK3mDOr&#10;h9oN5WW6FumpCfUaQScNoG2CBVXtglw+C7gUPeLyZGMcCtTCB2UtCQ3hI+PgRJv44/4SDs7d3OiQ&#10;yNlqUGK8u0vJjHgCpjin3JuDgQ2XjewckFsKeeTRy5yGfZEi6oEGqS8jYJfLVweTAZm2PlqkuG+B&#10;zjgPcgUxmRzBfDzEibCU1R6Oia5Rks8eD3k4YwZ7umsxqSm2TnO2Vq2gbywe4/MWSjmhN5xqOFjK&#10;m2LEOydoySTkgHyE8Ru2jZYLGdXwbPGPkJkkjwDx8y2ugeQlJZysbPj6imdqDMy3NyC55ZPAniM3&#10;NzAjzOVkgHgsKJ20KpMfJTZHIzxwLPnDAgXC6bl8rctiZEHqCj20Y8cALcflq5E4HoM3lbjGPBGt&#10;CkdHlmV8N/P5aDyeVtrmCNbNT8v1AYOn1ETe1tluM7u4U/sNzLchuPprWpOQnZx4IOnqoO8lY3hc&#10;63Kh6PbPLEEB1wmZSqrcOthd3bM+ZMHOhH31ZBjcxkyAzrpVvsv3MYDQfieBCWdFDjcY/MXimYz8&#10;VDNf8juoWMaZ48k5HDcEdjmIA8pMsBMcALa6uHSA/Itocen+fAuLTzb6Gvhp9xtOwxyuSTuY8hfK&#10;SPTGMYBQBuf4F0I/k4+Py0mEvbwE9xamnNGv36aGY7CpOYy049CTGHj5iAN5GRy5B0/MXV00kbYx&#10;MipMwpdtcx2OXqLqsbzDrqoxXYUAyunybtgjBkQeYU+PefLjJpW1vFNt8Y8HcIicxpMZh4+/8RYr&#10;ueWqlegw208v2q2zmNnK3LYZ1fGc0vZI+orgOmyQZLCATiVkZkBzcC+zMnFmt/UCYTYwSkcvGYh8&#10;au7eRt4PhwLJpe5Kzc63J5i1mVzccY+eJczmkSl/+DoIT1C7LbwEz6ihv6cbu2+CP9RWRwTHwfho&#10;ZjWKiQ7TXTXTXXx0HUJOfKnlb3ebNjP5i/Ox8ZMEAM/lraJvL70xDHHp6qlPJPZJj5i7WJzVV05z&#10;zsMY/L6bslwGSeU2SMq1TTCTIiTiTjMPHADJ012yeZzM9THPfY4+CMFtQ93wDBg/EWqTCR6mdU/c&#10;7Izxx6kBP51tozVpmOxlZyxWEwcM3t4OnAqdNJ45NnjOXGta2sS8cFjAC2sfZtx29bgXoXLNTYlh&#10;57mbVtrNs2T1oNs9BHYXSFeOHMbIDmM+Qi4VlcwEzzh6as8G1Bw4ZGYxalzlrm+acE2XKQ1aPuOh&#10;w2aqiVsL/MJ49eMjhsXLemqhQFYll18Pcu8tTZQ3eMBHcl4CCVfpt42cvfaQczqL4qFFeqQqnx4A&#10;uatsdh2ZSm0SWvGW7OQayDt5g2eZIFlbeTjCQBmB/wBLjgV8ptnMbm8uT63mLgpuGTC3FnXIybpO&#10;2wMN2ZdfdtS301MZt5sw1rGQitRHEugbZ9O2gP8AxAIzcnCbUg5du0suHk5TPILXISoDzCuLI7Mf&#10;UVElcsZPyHeeZy7i/K8HvPB8UqmUeQYRggj4LS7vRStIH9xz6XN6vcNtYAHue5mtECQWp8ka88dp&#10;lPfZuojtg8F24Nd6tyE/57RJ1P8ACsI270m9ey7ebAibv1BLG5Gna47I16v22jebIXUxLPm4ABsr&#10;qxkF7uzzkvP51mO2Sk3LZ7nPy1isvq4sqJZMC5AjrzaENyXGY5SfUXu3S8VujPA8ldO8sI0/J3MY&#10;8fcGtmp9mSAYDBtY1n0sruXRt8DYGdwK2RSxkJu16DguqvXSw+7JsFNvB9o43OnBd/QW8TiXsng9&#10;2gtfUEsBk5N5lzF/H5u7EVklbMktmOO/7KTqL45I1L6jDaoZ7m9OHmQXUSlbNyEYDNj5yK4bQJXg&#10;cgj7jjU0uBB2bgYSAgDqdRfPJEo7xW68cby2PBHx9Qa5GcA1V6HbVqLI5kIH4bXK1F5+vdFznWTy&#10;lNVJ4X6r1/iafMEJsZ24OytvqZFfHA8YwRxqtyceMi0J5bt4I10jzFSb9sXye08y2tO9YSoGTlkD&#10;Bx9NZLsfJgGdAdpk43wm7d9eMOhdbzLZ9I9IdNrwtf5jBxjJcxxpmeEwDVk3cYSWTKlT8mDJBwL2&#10;LQ83Ko3JeIrgO5oQdwiqMrJ6AvM/ArdznOTgVjwSbaCWD3MEEfGqE8b6mdaFvBd3wKkzAg4CAjgX&#10;IwlVuNqaJu4xjwRqq9oEYOcHcRJ445EcCemkv3xtjCtpBmONIk9UNnjYAYwFHB+4qrNCbnMT2dNU&#10;+n5gQJFpE8k5H7beYPqq2gic42DZ3VjJ45AEwM41rTdwOSOQPPLLqDHnyLhWm3hIHvlxjXQjeab4&#10;M4b9s386HggPbaCSmN6d/Kj3AuBXSfOsHHMG0ysXgfC01vDwbaayk7OMAm5h8tc39juWb2ykwkDn&#10;GwSOn2zbgPcDzFfJXbZkAYPBd1Lnvqkyul5ju2O+uoqTpds/kJ2ZgFxk/OraNkLjK5pLxwWHja0Q&#10;LjUH7mBTBs2zkdm/zOX86A9nvZaQ7CPgGW5+wj0rZ6YI49OBeSczbTTu8LuqJlPuCNiawLkF1dFS&#10;uYDcjsxnzrm+cZ88HURiRzDG2Bj4xrhJqeuOnhTemN47QvEOGA+dEmdaf2CZAXOs4nBGcxxwaasg&#10;54Q1g0ep8RROwqvMLUZNpfJhVnZrZ9AE5cfTIslqStO2G28xnz2rREemjwbm/BH1OWsTHccy5827&#10;4+WrcLCi22GZk5re2PbPyDeEOEx7caJTBuRs5z/S01ktNt3JnuQ9uMa2Abd6bJAuuz9S3WGJjN1Q&#10;BeTRzbs/w1EbE3Yt3mW1Y28v5+vcjQd4SyQEHcWM3VTO2W7qzqSkKkHu4cZ8lpW948H3Fx+wmpRD&#10;BBB+or2zqjdm2My8zn8msu1Zp/M65HMGyae5qRywKCApuqrq3mAwjBGbqctcmTCtCOSYDWsfMWqU&#10;vXGCVBCa6TStq3ixbYSfGj2gnJqab6OX4NZse5Ahs0njmW8YLkCxmm9oBGDk8EB8iuEwqy8MEfcc&#10;dNfuZjGtLU5NNIeHUA5lkWhSeV/hrAWbjATHYW2UnPMA8Gl/OsybCb5ZqQpv1C1EkeDW/u0iSvHk&#10;g04EeuCjHk4EzqQcGp8NQwnNhNNN1TTJa8k7mAgI4LWmq23pNy/HvMALZhrQqgmA4MhgW4LqrbCe&#10;DbEvQPhYCcy6tT1+5nb+Iy+iUo5X2mU2Vy5BHGC2blrm+YScjZzrAyL0arCTjmueDjWM1ZRY422C&#10;MGden8v5Ta3DhczjDi1vJxxkwQLcpPTdlkxN3xlRiV0Wy3n6auA242w8C6ebN+mYsKETCM9wICCM&#10;Fu4q3OGe7awT3ICfuK+Mxtn4wQOeO0lPJXZlx/AsqE/y2GnMR5iyns6sbbluDzjH+dEme1DGIDYJ&#10;7cAxctYnVEnbWzmDx8xUOXzAsZARxgyK6Fy/EZuGY7NS1HWjOrHvffK+SPaA5CM8EYLdwS5dlZMB&#10;M/8AuBXa29DngWnN5ZiSYtZFC5gatxsDx4ynd/8AVVJZvGzAh4Pi3RqqkeEgHjgP+qhsvnA3k2sm&#10;0+rqeNcwjllsbb+U2vXSm/3GkTRwN+2z8ercWJjpMk1n2Bnxk5Y10UNnKY22tNS8rlp6k5e2gqcB&#10;oOBuJRIzTYKZBqerFSWx7C4Uf6vbLsU8Dk+7xuLdwardSernNmYgbmfeA/F7i7AfzZtA3wx6lxUp&#10;nX/pbaMeoHprzTlL9ruWtf1enuHZ5nk2A1VfAecjiYOZI9+mXqo99mxhcsXkHtEveatsXcW5bTKH&#10;HO5ieMIBaglj9PyOdM227QdMpbY1/RmF5gizlWLPF8ny+2M0sknlYtyswcBNUZPAq28G5jpSo956&#10;ivlNycjmXHjj47uoNAagl7ndn0DY9yDlkGXuRrUvMyk8/XmQmCNEmbwlsEHlp6oB43P00y8bkbWP&#10;1VpGMXwk0Jux2xtS5yyKqzhuPdgRwK1SduN/zjpTiT7m2+CTT/bSywyCZg9mwKkuADuZFo88Z2Rq&#10;h7vgIrIWpluE3Vwp/O5BB3CKqjGRapRcrxzaVQdwhRJznAnvHY1QM+zSSqMPA3tD+eBZ7tU2ftty&#10;A/YcDj9xblXEvvMj4+msxk9QDZ+wTIFyXuNMnwF5X6yb1dh3bkqprYcQzRnuxFa42Q/s7vPxVrO1&#10;jZO9lTbfGx98l5OW5GucG71zA3Oz7hF6HGdpJVp6H8zhJsJy9sLyNwO5yFvFNvG0Y9zjBkJy1jNP&#10;02QxQdNbZL5G2bDB41BmsmpaS3GJbaWq3jHu0B7cahyshOByBCHA3EDzGi/ahA2II9SBcZrLUzwO&#10;nCUr++4IONbPSc3GzJrcHUWeyeXjjsYAaxNQa0gckcW8F+5ATp+BedZ5qWbep2mFtXuBipHA4yAM&#10;HqdRQvT0E2aDs4YMZ7nljIs1mk8cmc6P6fgSOXEMuRVr7ug/JTTcqbt7k+x6jbp6S58Zk+wFX4I/&#10;uDzqe5Guobf9QSp4z5JNNyPyDKh1ps/7ekJwwc8eqO4u401VbIWztNMV31F/FwmA7fLbkgHMCwEc&#10;4G5ZWY+MavlUTTfJKBsb7y3LbIslbkI2c513WAhVRK/yHCZN1rbCY3IQOe+r4N45cjxrN3BB7ypj&#10;OYbs5wX8i3zFcXAei5xxrQh247FkFxZuMe+Dx31ZJe4HAPR41QBfGbjox6isjeVtnLkEYTiH+Es9&#10;k88che4zcC1qnyY3uOPUt9NRO2i5BZKklb1mIF4Fy5yyJScg2ZAGjP8Aqq1TScNpkywRntxj81Z7&#10;UkrIaQnjCDl9RcvmU9Sqth0GM2+2PVR7ZMcYTiXPbwhIyHbLTqHZvTNjmN+oqfNCNu2n0cfAo+WU&#10;9NKfHHZndVYVslyAYMCMVA3HHKQRxp4lvo8Y09Wk8FMpKDzuou0ecz5Rkrzdo23vqqt7gSY0elbM&#10;hhYO+nhyskZMF+3GmiQwOoLwwQRqk1I3HHngSeN3LYiXZ7kw8fcX1KScpLdvjXRVB03eZXr+e0sr&#10;lcnxucC2CVjwMsEHHqp9wJDE0t7sCODTjGnrgzMgY7WNVVuMjltg76tUrGONsCCPUgGkUl14Sk7g&#10;lwEEHmrpDtQjOSn8BFzHScwvEAGMGTqLcqkmhAtgB5cBFlzE1FqHNaoAzBv9oXpwx8ZGtwarZJOR&#10;tMQS1yC3Hd3YitUjo+bP5iAwQZLVpXyrKXex6z/Uj0ijJ34FmO5mx6ndP1HvliOX5TVWUHMc8pMk&#10;qI+bQXbzd0qfvhIB4O/d5a6irC4we61q91B+NYzOJeKNyeOO1gup96ZIlyaglR88JG5AGDgItImA&#10;yM2Xvk/xqht5e2YTYEcHAQX7itU8eexbsb8NcjNhqW3bOhR2RMyDjlwOn0kek80Iz4NTpLPZOTA2&#10;Bj4CFR7c3MD0EEaJkLafYCHbx0NK5wTXjs5HCoRXj1tfgj4Bl01DbzQgb0HMULtC8R8HmXBLyHG4&#10;3df7NPfOsmTNofaVw83bn9XTTzxvNoGXaXf6iyqYSsgc5uAmoNa1J3jmCXAx8m1bXWKxqo24sxkO&#10;azbYVVw8IZyA3fVwbzDfxngg6aZ3PTBr24/M8CAy/fWb3R1ICaWqt5Kep7Ydo2akxso22fTjUOYN&#10;x28HcUPtAkA8iEQzvGXH5mmuUy7ZaF6aGmmlhWmciG5mOsC4rsSTkbOccBxE+GiY2ff+KjEvbjj+&#10;Rc8nP/Iz4DU6EGTCYNoGWCMFyO1y1SRzTGTBBx8pac8k7a3n8rUWVzSX2XJ4w/CW/hXRGdsTMQ0m&#10;DebyM+hnRhmPG2PH+KmWduMgI7GS1zFMcNyRkPHBp6v8iHTUrBKQOzmDls2BBBqRjVkp+YbyTP0x&#10;aip7wbaAh4A6amM5xuA8Hf5StutSISa03mmPJ5aZcWzZI+cg8vI2Nng4NJEnG7W8caiTCS0tc5pa&#10;qXmhGeibqctHiOCGJk00Hl7ds8GCOxntJ7SgL9MSizW0aUIAzieWSYEzL5heJj5aeGMffPzOog4y&#10;bg5PHzFxdKrbC6404bjGTBHwIk3GOPJy9JUmRzAbnr51aiEx9f8ASVsx1o9LjPtq7ggadmhg/prz&#10;qqCaE0MfGNeh21vPSE18a896fp/tW/j093Xof7LMaql/9559zm7dR/YU+VsyOSY79u4VXyV0eR5f&#10;x2hweZ76JSOl3IfaY2JbN3UV2G3ssjwWOYXmL2Zzqjz6kwGcS9y2vtjcY12P6o7JzBLp2bo3RDWA&#10;VRJ7z08fctaa6x9XBhudPXvMKvL/ANquR0XhJC+D59dNDs+Rk/b7DqVuQcGSMFxAaocYx3vLRgbw&#10;fHHxjVcn7gcY8nATprwCDkmxoui2fGeuOTYYm8Hgcnx8BEB1I3OPlwDKn53M7ROdkUpvPPZsdi5G&#10;ukhodx6aez79DnnPSWuYVTeHpKJ6J+Qw7Pf/AJ1nbeXkeOTx6o1rUrpMn3mDU0l8Zy4pSvc08QTk&#10;mtLjT4Lowxl41mG1ycWZdgg1NW2rhvBGF+BZvMJG5nDY7aPU1blxaPLXJzlyurkfAIyeTtV06yty&#10;Nw9jlPPyD5d1bPLnBGbYEaDEkYm0uxtrSAzBwRtLsnANdBzZjFTVbZHjJvTGhEqBkYmtwctEpWzH&#10;/Y+AnlLj9vVg4xnx8a2al68IzHggOok8sysbFBHMCpLi7bSHhJa2BHADOmtnjNtOZdjNqR3dT9tZ&#10;JtM2gOX8xA25kBLXL8amSMk2kgwGDwDLqJ/qaxKOP4Wh6z3X/lANUEbSEZ44OMZeWsxqDZnMTEAa&#10;WgKSAgt51E9VEwmMym01eM+pqq4UXXBI2zG8cunpjGv6IwrmqiRzyTJ02mSuHjlm2BGa1j5RB9+D&#10;3lrUvmA4BgbBtEM4F/Isxqwg3MxPGHgJp/tqH2g9C9kcEYCjjblEP505ybVESX1OO/JfT43MpBZ1&#10;NK1b8CD0fQb1m9vRnthR7ZnMHIWR2bkGcf8AJ3VdwPxjycvVX8b8y5N0afIiUH9K4xKWKjyAuSTs&#10;jX9DOs9eSPGTHAe3cWnDcYB4IPw0BeNtzHjj4FzqMm6Mak1NpQxjcsB4O4n47kZMPfIppZvjJgsr&#10;8l78cZMcf4amlzHSNxmghKUhH7J7u3OaPTt6iobyaYyHjNp6RdRa3NHBI2+DuKkPKfG5Hjg4yCTe&#10;Wsz0zbHhmMZb2zAZXVG8vcAQW4Lv7i2AkjG8bADADOTmEXFM8E8kM5OKDUt6Q105s8re8yAFzqGG&#10;vVubOKZsTI7/AHThcK9O/HYUcbPc5sdm504xl0yeNbZT7wcAzxwdNVycOGRi43H/ALE+SoxjyBBb&#10;g+GsTM512SioX0/o8WhbChqjNOf9rEj3x6+chujPaKub6fbkMUAYONdyTz2CXHeRguRkEW3764zo&#10;cgzT7HGDJ1F7zyLMbJgf2nnHMyVLl/3F2mEj1ARx9PSGtIpO3A5lRoz3N3KrhMG9OOWwIAn1vhKk&#10;vCbg5AYJ8nUGtrJzfLIYSfMOhJxKxuSAeB1ICcxWoYy7te8zloPR8wbXAQeZpkWkScY3I5qGM4sd&#10;3TXgfMDleYeq4xJSpg5st8cHGuONsk9ZPGx4I+e35a6oqC5JPvOo1XHPrAEbPHoHLPgIK0tX9nOB&#10;UuVf/wATnuc5raqzmkjcr+YggDxr0y2b0m2lslYwWLcdrUGuOdj9H4HoH7nTtl07i6Wmm1TdiH8A&#10;16BzZN61vRo/3HM4VPRJsZ8xrUwlbaAeNsBAWbhsEmCP8RVun60LNW16PqIbWlSMrlnvri0wvtdZ&#10;0Dpu1YbYQjaAec/8JZjPJgO5o8az0leNgtgNoz/C/wDcqTNKgI2e49XARd1jIRyU2bb2zSJpL9TB&#10;5irf2bHGTHGBAXFWb5Ys/qLWpW49mwR6nUue+rZrmxlCISbXFbmFFjMPHADmIEKj2wR5AZ/LWyy8&#10;g3Ojy47XVRmV0mO4aCO18ReJ5HmZy+487qHhlM7ZgLhtgyWPhqqTikyRjx2Leku0h0G2jc4IwZFZ&#10;aj2dSUzc1njtJMLnlMPw4+PT4i3902sOFaKbdpObS2CtJGNtJtLUj6asbelG1PEAaBN+mds5iM4f&#10;7tfclmmyZ+khemtWg6FjFLi1s7pl8jlbkLLGZH2cA7uQAvLReYSfdhnwHz3dNHqLovfCHMZdLC1i&#10;yd8xnIavbA5B4+DqIO8k+P4cavlQN+xy2Y+MaAt5oNyM/T/wLYuSsxXW2kOi5GONyDGtUnErbQWN&#10;D6iz2m5oOB6BadWjgdvHAsXJpVJabUJ1SQDKyDgyR8HTX7NHjdsM0d8SAOHGnkVDnEwLbycC4bTA&#10;NZKNr1nWoyucVg9bTbn5F0JRYxzVtjgAXB0xrl2oGbYznHHwfv511ds39jZYA8dpf0pjEVRI55k/&#10;ul2k+z+mJqQ4XLEX1OBU+ebL2UqJgYA5eqPvp6oK0Iwe3rFz4arf/GAsD3BYK3g5pFtXyyFz1HNN&#10;aNyBe5wFHBd5iwdxMHISWYOBdsbRBjnDI7mD6q4PmlyB7nWmndUZjzeNlY7LnG5Pk1RLq6m5W2Nk&#10;gurnWlyMo5cCPvrpak5WPsUDn4upbXkvMzt2w9BwydqsD1pLyBFjg4+mq2NwTj741fJpMLxLMdr4&#10;are58/HqXEjDTG0lk1CriYzZk3LeYD8zmIDMN2gKC9+Ha76tUrbvWzbW1IyJTyXjeNgfVtIdNapt&#10;bBKUbJDlc8I2yWLi2yRs20DI5oALm+YWwkx+YtOZzyzf5pIFz+fhdSnbNTGOqBE8eWSH17lz/eVA&#10;JfUDmC/gPbueYmXknIZzeNweWmez92J0vhrL9WRahFzbTVZG9I5HgNx8tPOW4+ODUVVpshA5I9P4&#10;askwmhICYw/iLzx6dVytazpkO2QuR42M2Bj4FDlc8I2c2Y9OAnLQ23e4P009u+7E3k3B012GMhGY&#10;5wSeS8bnPH1Eept4OWubJrqobyeEjJg7nMRJvMCOb8DnTju/nXWwkqkqrMXra22F8mk4Ga/BB5XV&#10;WS1ARyYTFzq4xpThu53nBGBTLd5tgN5umhKemaDn9SZjPHD1gTBfESAmqT5I1jLiVy6OY9XHd1Pn&#10;W5TyTkgcns9Mqz5uybxzo5uXHd5i6LTMKjnJTS6yvcpaM7blx80ZFqjNwPs59BA+5jW3bVJG3EYo&#10;I++NEhjxjOGxb/x41ieuksNpIYk9LtplKQRx9RqJaFSY2zMmDmBtWlmOz9wM0pwR3R6tta03pd6G&#10;Y5OTaXTOdsgkPbuTcrPcu2lhs8pd72seNyxLgultrpYYxxkBg+knpxS5I2wI7+e7duLFc5S9w1EQ&#10;rTzHrR4QNTzXcwZxi1FSZXPCQPcHcGLlq1bWJg5ltaPo++NZvT7wkA30ca9bwu7Ejnn2T7zy7PK8&#10;eziUglvfb8tQ9n7gZpsCDr3bSp7iVuQi3mBWrZvK7M+YwR8d0SMntRZAjF9xB3VK5ePfb0fJ8tbB&#10;K3DI2SAGe7d1FSW7cZiHgj81GZdLyNCYw/pr+Msxn/Fr6/dPdYUMI7QJeNzIX1nylz3sL3JtNjtv&#10;MEtsntSYJS+bGXK+zOYYKjPGu/5MmSmYuex5i5mpWQj1nbFYS+XGkJ449SO0qHsjcNmbY4eXAQqZ&#10;mg3ryXH6iG7L3BN9fBMtPJuswr2D4W1kI50tL27aNtjjuqk1BaMQEflq1+hoQo+egRJYOO9BGv55&#10;0z05fc1909H6NTS0S94OMedcLbXKLc0HVYJxKgf1e8Lyx8EEfegXYMtmFlmcMfGPTXy43Z42O2cg&#10;uQf413XKnMvSP14/k4u5wmXmYapyq/m+UzFvOHr9lvLbgGmZptExy44Yz6xBW7a5HoCuHtM1m9lT&#10;49sLgtr3PmXVk4odtG2x6uNd2vEqiZWP1Hz6WLOR61smI+v4uHuGSy9vuwz40BnAxmIeCDgIXmJ4&#10;lvecd/lqtzggwjycYyr+jUHkrxkjckDLkf7gQ1x92R65jbZ+mgM4l7mAbELbj6ic4+GV1QQZs8C9&#10;CNgbxszo+VRx6keqvOucDskweWVd17Im5fshKo4+AmnbXjH7Zv8A2Wj+87XkD8XI/sOld3xjyWiQ&#10;ETzdmNVYbwkGTlwdRTDzBxGPH3F/Ikvha3XT2ntyXj3Z5Akz8CDTBsOPgR9m/wB5yRoFN4CQZF9j&#10;sZd7dfDiB1VQ5L5mODj/ABFW5gzbRub0fBdKmW5MeRfryZ+xHZ98nLXovL+YdHl++85+amxRmFaS&#10;dsbIE/M6nyJbN5wy9ubPAZ7SJVBJ/wCzR/2i0UaQ6THHY19YYrdxezoydkSs5J0LdsJmnG5BGHUC&#10;QSuErl42bbJp6SG0WRtJG1ma9NGJ44JcPgPo9NJdNazb+UchKVbnzBKaExjPHBqQDQGRuBsBHwdR&#10;PEnmBtjg6mlpqnzScDbOcEHUToUJvbCa7zDSG7zeR2Y+ooY5xZHZj1I1jLeoLNjB5qJTCeEuZFa7&#10;CtMv1oaROJgPj7/lrMXE4JAPH3yFSePHMY8HfVVeOCMyADH+IsX1ak+uyYNrieXtxj79q0s3eOBt&#10;mwI79vS01atohLLljg4LSocwJeGCCDyrq9O5YSpcSOcjk3bpT6gIKCxHq/DVDeZOP6qvlQDx5+Ws&#10;rmjhzGPHGusOeeaFI5eQzYBr/M6a3ig6PbGlO89a7prl2m5o53bBGt4p+eOWclPHYtwLjM11VQ/C&#10;u3dw3JuOyTzOnbGtUpMjaPPAdcrs6sIaXbzH+GrVT9aEbMrPcXnGThOYd1CzSlHTk8eWR5FMZvBx&#10;jPjXNI68vOcEB7mry1pEnmGPWgOXBaXP/u/5htJzVo9VFQYJ9TgY9TmrWm80wExwHXPdQPBuankc&#10;EfBqLbHDxtAPBB5vVzrTm4zajn1Dt15ZCVAVsPIDOiXbhDfDWYvHjngsXIBp4bxzbx8tYroTVGka&#10;p2wQI+eiTeaaYMB+Wsxb3IxgxnuW1ahtyRtscfU6a2oVVQBKcVBgHZvqqkl43hD4z8xJw3wOQYz5&#10;/LQ15MLJMmn8RRTE29soLJOOzpCyO5jtDgtfyLhXY/IyVnXr6cOdQLcu8/PH3YUtvm1R6a/KgnFj&#10;JzLS07Y+zcyGmABg5zjUcrp8LjJWNx75DO6/4TkcnNVNlV+Uo6uuYxnRKn7cF9VWn5pp4I/1FZJe&#10;40z+BcXk3NtrOnhDLggzOccCw3aI3xvTwQH/AN95ao8eDZk98i5prCpHLxzgg6a9O5StOZz/AGtD&#10;VBy9sZsAPLuCElT7gcE6PAG0S4JYzR9YOYHOt1P8CtVD1INg9xm43AtNdPk9xRy6X1F2ePBmnTGC&#10;DjHqqyOGY3hdHU8wix+i5oRy5mr9yfq2lZKfqDdi5+oXlrx6alqpT6ztIT9kuzNmNsQEEGomZg4x&#10;uQdO3/Inuz3MZMcfAiU4le8kBHHaHb6Yl8TtN3C1ydoDk6HgIr5K9bPH00Bbs/ZsHLR63yPhqOb9&#10;p21j0bRMITBwJ4bgceTuKnzB4O7g/TUyXjJGM+vzFxTsNu7hppmkOaOBuR8/lqn292JkOrJMJWSD&#10;PGdZvOHhAjzohJ6Z1aweWSYEwNgRwdTqKqs3j2CxBBwXbiodQTAkdjXyDRKg3j2OdXrFyAa9IhW9&#10;Ic/da2s7GbuHMbI+PjGue6HHvk+fPHPUKX8gFqjisNwZPgx87/WsNoOYY84emUtxJxfVVPYw05rl&#10;WxzoTdyBIeMOn/rSHtInUtGc2/CcQDFyyiXPbjawS4+g5dsqeeTgkyZHjCC5cF++hPrBTftHwmW7&#10;pZPb+I6Eo/1lGUy0TSoozdS0Vad9sJTNXO7WN3g+KuJ6TpfscZ3PftI83qy8PWPnGumRk2sbXH97&#10;hMxGM6ZW4dUVxT7KNt7GcXw1zTOJxMZb/wDJIFuD4iyuvNsk6piw8lp+ratlzrVNk+0j7bDPBNZG&#10;IkZPyLqE1VWTI/u/mMzrZdtayty/aBMQkwNgaJOZ78CslNuCPxnM50+b+Ra042AS55Y7Hfbnc5g+&#10;iqrM9mFT082PGYG8R8u42z/uqKbyzj5u5HNNE2UruHFvrESsb8kjjD09In7aVB0m2bEfRxgtwD+K&#10;tUcSPfBHZuWNy4Lqe4iU0pObbkBm2tEjccz5F2nL/wBiiIjsOSzUJsltgB3ztWQzyWx6cHMue4ud&#10;ZoOYhsQQagbWmuqJpQ7KSSkATTXd98u6nueFc6ziaENYDB9Ia627ZOYoKfMGf9UgNHxq4S+V9pD1&#10;gaw+WmZwO8yBg80Q/wBtblPKb7HZYAgESMglwvM2TVG6ew6fAQ7LznvaB7BKQNg6dzVuLB5PMCQE&#10;swH5i2CcTQjlydmbU8sizFnL9zmwDfFES2REJymKPk7u6GnTWiyMOw20d0kbgWp86ZeSuYy0m7Bu&#10;4FpFUVIScPZVHy9Lme+t+p/Zu2ftscepAsV/MCo8VHUGp6s6mVtnH8rbuYyZ7qsk0ZtrYL2nAuin&#10;my8gSHsgtrPdplPuZUyxtunzEYXmaLJlx1rDJ8vtXEsKfL242Y8cB8636h9oklbSndn7Et7V6sa5&#10;dZ1I2DnNqGJ01pFFzCYztyBg2Yl5uoReju3e4ebp7xcKoZymZDvX85OmNcu7RKX3abYIPN/nXodX&#10;FJy6SbiEN0hubqrkvahT5I3t6DUuaqic5Vp0KE2KKHI5fLpbLjmv5xiKL9vurMZgNyEZ8d3UV8eD&#10;cmHgMD9NB6XpOYmc3km4d0RD2f7J51WcxswabYfMIXuL0IpPZPTFDPZVG2BvDn/mSoDsXl+OU4I7&#10;Q7hVpFcEsy4BoOmVeY8zTZc1vTrkejwna4aEqMqyj3jZvtJp2Y+BB6srSXS1keOM+RuIqw15MHJh&#10;gj79rplWS1QRzuR4L+QnTXm6OU222Meac3maox9xUjl45O5/5gvLVkb1IOB7gg1ILSAvBjgyfhoD&#10;vGpg5cZF6RTacL6zaXCpKs7VcscHGNVXao4vbi2Np3OYhsvyEPHH00HrQhHJAGj4yLusMmpQhzrS&#10;ZsznEuDUYAuQCIHlkW8bSKbpzQMwAIcBOWuJx7y2IdytCJtAmJmTEPMRMS22xcgthTa1VsLhNMja&#10;z3LXMVblbckD0EHcu6aPS8e+NrMdpTBt2wcnfGlH07eodmO2DGf4vyLYCN8DLBGsB2fzQblkDB5S&#10;2ZmQYb8EZ7i8izTqmnoGM3VGbvN9Zkx2CuAk1bgxrm/bRVDk02YhbHuRt/8AGu9peRtBk5ca8x9p&#10;BBuanqN42Pku2hrtf2fzVSZfY+E5jnNNcT+4qu0CYDeNmLaxyy3SESptw2ckPgAIbVU+pKgJHng4&#10;7Vta1R9F7zLgGCfJa5a9gPKhM2bmBzeCDIjFUNxuW2CAHS1E8zl7kL0EZj5B9PvqH9qGVw4TcHNu&#10;L699RGYa8bk30EBgW7aPVQQlvRPkSmA+1Xp92u6aZIzHHomu6Yk8oKSzcOe5pq7ScY5aXeTA3iNJ&#10;nK3O8gggVqqQmPRgSHlaRlxtEbGJZbMbfmK4S+n5dMmzGBy+zrN6XkeC+aNdCPGY4GQI9XUEotP6&#10;ZpoKfJ5OOZcBxEAN1qf4Ue2sTxtTzYEEHtDUnT/0oDI6X1JUHlxuC6ioe3DZ+5C5wBu2bWncXPu3&#10;chHXeW0t6SwqpKfl0+bb5LT3LfMH34ENk9sLY+NjcWDsBzFs9shPbjurqKj6bwDszLnfFXWpS3zP&#10;eOYuCRJ45YS4DYOncVJkZCPHOfT1Vdq8lZAuQBD00mbce5MYA8fU9xDx6TWvs2II70GnANLsttvN&#10;4ye7cl0bbBHNREtqHPJo2M2PZOL9VeYuTLadalyRSOVjNfs6aRKTxy4+PTSpeadm38AN4MTykemn&#10;aMyH7TdHAPlthZIFFS1TRNyjH5O4bMCWeZHd6XGtamk8mLNsCNsAX/2zzlm45OS4dyEHwxjVkqic&#10;Y2UqwA+ERExLZLdsthOqU8wHaRUk2jc8/wDhLAXk0cwddbxtUyEBBABUOm9n7mfEyacHxF6RjKlR&#10;Y9hz81LWtIey94OOfMb2pBdXrFJ2baBzgj4CC01wrSexfcJiD+vJeSPm27q7e7Q7gT8sVu4vMf2j&#10;QlZLtyDp+WbYPcBu1yXy40pBj4xlXCrzdo3J4I9Pm81djV4zcuWwI4D5OoQi88Z44LA5Pg81Wfs/&#10;T9lr/KHNrt2wDzxmSBzk4FVZg30+erIRwWPj1FT3A8bnOvXEnnri4UHQ72ZX4w8A1oTin5iEmCDU&#10;+kgNFzB6wHjCrs4rx6YmQ6fe4WU8lFzGMmcCJPKf3DJy0y4qx6bJzI0H7QI5Jn1I1C600k0m/bGy&#10;D7eBB0V3tWDdsGnDuYNTlW1wVsLJ/wDPEANi4vSXaBK8dHvoINOMYl/OHNmZ6bm/Ho+XiPYeWYVu&#10;Few4hcUeOMZ44OpqkQFmRtA20T3I+X+wrVOJwSBsdtBySC5ipMnk5d5PGbgGLTH8698u2tw8w84s&#10;knZiM5BgP/ahLruf229OzyKMHLarMKP2XvfYXMYLeqJdFTyiCTFlNGfLgcL+av2lZ+IuXAXf8563&#10;ynjW1PPK9w3bbtZ63MufOhsrHubk+hcgGvQh56vcpbDxxrB6o2X7m9swakZF6pyxzzj8ltx5BxmT&#10;5flRu4ZuNxeZHvHtqHtAZ4JLTkEH9oukGhs8o9ywGeOM+QatW1QZGw6ObR6ltquzd3o5z3aU85pe&#10;XWxAYz5EB4M8B1aq0Hee7ty+og5JfuzLJwEKugMA2b1Z2ZDVG+gg/wCVKuwKgkf9XHc9xcr+q+ze&#10;mnz6MOnGMS7krxwONtu0fBd0151k/wD2qeg4VP8A08p9LytyZtvP6Y0YqiV7myPGrt2GSBkAMBxD&#10;t8tQ6klbkMuA2v3ICF01lI3Wmy5FSjJXE8I23GCPT0rqJM5wONtej6iD1Y3JG9wRgtwIC3cFgJk8&#10;q0onQktE9a1RpxLkDYBo+AnLQGcTDuB4B6VxQ5o4wNgGj8r8kaht7cZM+p5l1RUg94YGPHnj8pPD&#10;ZkMQGPg+FxpOLcGSDgIVEpeQkBFmOybVAlBp0nle4S7B8VPEz8fGjErlbl+IAQ8HMVw+ye7NscYM&#10;6RphWztxh06cn022spLNxgHnPyxLB9pEvcxzHH0SCW/OJfg69u2sr20DIaUsTB41tYbGVS6yLJ5O&#10;2IY/JyDjcggjmtyO7y1zHtUcDjHNTd/elfJH2jA5BGbqctZvUHthJqGPzV6dChVyzzebNtSYzS5J&#10;jc9mWkE2gVGEmDfkzT7jdmxwwWsaqtQPCcEHAtSZjIsnuR+A509CfVJbuJ22nj94cpNW2u4WUsbC&#10;jyLhf1T5pu1OPm0AC6hbumurpPPHMDnWBkGv5R5vw+Vdm5Gq9PCKf0FynMirxUf2+8ZXt0ocb/2m&#10;BjcP5i5LHR82cjwWLdvpr0OrSaE7OPHGcQ7YlxDT8wcv3p4L/V1F6/ylMrx/9pzXMyFNl/3D1WDJ&#10;J6cPeAXGQXL44IFm+y9xLmDY7k2pbF/Otg2+POzaPAwv53BRfPgXOsjbkC2PB3B2rn7C67DTepiW&#10;HFZlFcushvNoGObZAcu7bSeVg9DJcnGqfLyYCPpkbUtl0xqHUBLMulUHfccxdPSc+My+YOTExx/V&#10;UyT2zcfGS6qrMB7sRjAE/SVqo+XkjIeOAFyMYkAU+cDHAMEcflKns5WR4QGDqFWwTSj5iYYMAOkr&#10;VSdBuZOMBngNYhdNWpelohyWh5nJ2UhbAj5hiafyLTqbbjkkpO5NzidNVWRy/fJtgj/E8CerSYaY&#10;MHJb8wa+Hwz2eTByYhzXy4OYsxcTAevjUyoJxz4O+qTL/aSAgj4F9eKuL5TbgnB+p8i9AvV/INmN&#10;9+EuIZHL8A72lqFXTmydwTfd2g0+pprxfnlymqetZ2nLE2pp2889pICODgQG45gIkSabmywR6fxF&#10;Ml5B3MZtOBecQsLYk9IdNJkvucfL8xWSYEHHkgVPmE8HG5wQcA+oiUvml5zZ75Fp01BfaHiXNCCB&#10;VWcOBwEWkTRmQLY8fMjtLE2bgZiHNGdW4zc3BE3aIbyVjftjwGBcgJ++uIdqtPzZ42YtjALgZ6Qx&#10;r0Cl9szkEfcTNSU/KXPGDJ/jWp+8yoTTMdC6lR481BR7kPz2llcwleAq9UK82fy6MeTTXE9SUfgI&#10;eODg6a9I5f5sVOOEyeFqMB4Mi6R2N0X2lNpV4LoljDinyXfprp71cgPA1FK8YMnMSufZjV4uQxGv&#10;ht6kWMT9qjncc8lWAp4w6dzmEVj2ce0OQM49O51EJm9Vt7Z8HHy1TnM57jbjX8iwsjk2ae3x01PR&#10;5j1XbYdrCXspbU53IbWnpo8N5/Vz6O/nJy0zu45lSh3huPzEHkcwbMKPBB/anher3F/RWM3U2M+I&#10;j63dMB9ZyqBhpwDaDjcFu/sLzZ+8kxx8a6i9ZwjmCo92gPcgbtRW1zHL5e5MRekcvpriHFcwOa2W&#10;adJ7lsEHcu6i9AmdPvYOysZ+WIWmuIaTleN7KoI/NEuzCTwjl7k4BtbZFyPNrt2Os2+WU984b2sP&#10;CR1HNYIOO6qezk5HNhTJ4MjmbHx8ZClXSGy/Z2RzYNYuQLp3ZNWNiWMOecnqZZVZPSY5U9BvOnbF&#10;cIlJx7s9O53G5GQumutHmzsjkl6x9RAfsPpggCuLR+0CLJbWs0/UpgNDuHJqwYm7m9ctdCOHBHNR&#10;ncx6m7oxs72ftu3gG8tWrapJ3Mtbns8bjy1z/M2Z6mXWv8h0+FxjVxLGEyn6zHvAGbbUj5hPkT1U&#10;DczVyAMenBpfk8K46ofaZ2FMTb4DOukKcrQk7Jev6Npco/gn4mV2Pc+oWws0qTtsBm1CqGUDbspt&#10;Ks/mLkXaY8ZQNmMAed1F1RWDdkEZzb8L4g++uCa8eYJieCBescpOtSclzO+oDzx5gZA8aoY5eRyr&#10;Ju43lhXAcvwDsh/UXpCXHn3cKHuZIMkH4iZZs3LlzkWkN6bI5Hn04FapezZMBnjgAkOcPSgpLiTk&#10;gbA+IhrxuS3ggV8JNMZMcfGgJCD7gE9A+kp7Mlkq2Cg6kcs3oDBWYjlZI3ONXC3ZICCD9NDk2gej&#10;UvnA5xLuzW2pG8F7SQvBnXnXXFPuZa9fMzAzjLaXRWy9xNY3oIIOAnMVb20D3mdHjbA5lreSIxm3&#10;tlnkmJysdkR8H4iJS9uR45wR8CelYxGHu1jlqY8eDYDwB4yKJzjFeJ44GHRgVb3fvxqGN5vOSNHh&#10;jLGP6hdNZbpoikDjnFlWqX1RjJnVJeS/UPBH00m8vwLU2mkbkm5SeaDjH/00ScOBhHej+osxl8ws&#10;j56hzyqCWjwKJyXDoW0Q5xVl5zn4FSXEwFGgLwhE8NneWmlNZeHpG89pWtS9vvJMbm7/ANip9JyN&#10;bM3l5A5LGTzE7zRqStjbkj36CA+QYlzrUl0z066Qt4L+PT6SwGYN8b1XDyqjb+BWSXs/GiQ5WOCx&#10;B/ERJuzJGT3FGA9L5eONyCOM9tHm4xhegggPktJlu3HvIMfAtCkdP3iHN+Ep3JLEh6XvGzlsc0f+&#10;/mWPziTvX5Dm7g1vDeXjgGeDuXdMirc8eYGx4IAczSXMJ+zN2za7qdw5jeMyXMEamNxjCPzI0YmD&#10;fVxobb0/fW+YoHldSdjvQOYNS2uxtl9cTace0vz3PLH3FwtNPvKvdF1I5ugDAe3Av1Nh+YZfnHo1&#10;I5gNy5vRnz+WtapOTjM5PGHUjJ1PAsNo+VjglN6/k/nWqSutJLJ5TejfCIby1CiaWHZlB0nKWDa8&#10;a0T6iDzzaBLo3OC+Ju1Hp+zCWD0fUBJ22vOX1yD/AJYSqtWTRzG53aAFuBaiXNaUG8TzaIJy2P2U&#10;xK4gGLmEXHNWOJsYpzOX1u5p21tjOrBs227Qf9i5vriqHrx6eBsDJyyEQhLmlhmJJeOD7z+ms3nD&#10;dtB924FrQ6bcuSYzfhjR5vQZI88HGNRzZqo3cKEotKTRcnIzlO8xg+8LDaouW8/GRdsTCl3rOXYO&#10;XAMXVXMbyVjM9wR6n1ViIzSu4ac2FWqs5pcNyBGiQ9oD0LLdr+RXypJeMI+esN3ffHOCBdQhypJy&#10;Lk1GqUnNG2uYwOWrU8cTGZNs+mFU+TyMjbjRh48JHkj4E6gUads3mA5UM8AQCI5caVwi37Z2zbNn&#10;u8ufaPqLjmn3DnfcYeNdLfazc5cBmzBn6hFE9O8WJcdUN6kx60Z7YR9MSsn20ZQNscdocfTGuOZX&#10;20bJGApPqIwSXzFyTBBqavL8CRQ0tuNml5G0+eggNph+IVXyqJxQ0nZYDbq4jtW7YirE+wyGEALb&#10;T8wip9SUW2ZkvPJrkT0f64oZqDag2ZlPuwFmM82sTF5kg04CIPMHEuuWQ8az2oHHtNkPTViUpaQO&#10;cb83qAbNtebXSRp5xPJtO21mPTg+F30qT2Zzp5Jd5DqLSKf2XzY0uOZzabwD6aEoUFTjMXlYTGD2&#10;CA/L8pDe2HNoGC6T6quFP0u2gJranxC8CtRJWy1+UnuQlZ9oMfcTRsYeCAFw3UIl9g59G2vbiUgf&#10;hq7EIOW8kFyMnwlapHtIGzlx4HjH6ZBJLnVBQY+zoshrEBjrYKX2Zjg4wCQ2XzTfJjeW/U+408mo&#10;uK5n5gbG7Z1vL+GU0mU3s3x9C58RbZ9nyWwBgAIcAxcxHqLIM2SNavCCBePTebLW7h6ZDxqVKOci&#10;UW5c5LGRWqR7O8HHaWviZjuKyNxgWZ+8Fo99SjMh0WK4DQRGoKMbbvktLSobaqVS1G3AtROZSom0&#10;4tXN09hybWkjIEZ4/L6a4/qyTkunxnXYFWVAR+Q8EGmuV68IKMVlsC5GTSIuz5ffY0wszUYb24yZ&#10;ksx2samN6olLZsc0drH09VZXOKXemc5ziH9RIkjZM+c+uR+WvTkwjzF01xZHlYb4TA24yJ6cUPMW&#10;bYBnPU8xPUXvsDnRtN4OarhUjwnffbx8RaiNohKTT8rIFWrdyd/gT0vmDYPAC5GkSaY8/LReLBpP&#10;f40z2pqYEtOPJzLiW56mOBZjjShGnU+81PqLVJfOMHX+KsBl4yQfDWtUvT72aucEHT5hPAvKeYML&#10;aeg4xxtkjeEclBBBxrVBvBs+ccpD3bltZu3mEukg92bajknMInpfOBwE5+cn7i8ymYzpu2dqmaaQ&#10;8cOXnOOUfwxqquJWKDkgzkLa/Og7yeaeT8NJnPMbY8EALkZEYyE20Q6ak5drAhAzF9jtYxuiiufI&#10;sfqiqCcF/OtI2kOMbk+DgH01gMwb488enbXuuMxm1uHm+Tm7pdpHPHLkYIID/qrTpXMNS8a0ue5O&#10;Qd3zIBrbJXMJdGOzq/4E5yaiJLzZpG8x/D8si0JvNBBycyNYOzcY8gT24yF5askvGSAmMx1zE2Eb&#10;aXHSEvnA4+BXZnOMAz+Bc3yNw2CTGZ8X6atRKkxjBBBpxrmOjOgTNLJPKkHvOe7jGsrqSrGwW2AP&#10;O6iDzyYYL8d/mF6qD0nJ+2HOOM9tbULGeYROmgecf/IkHUjIls/le8zE/KHAMq2DapTY5aORsIOo&#10;LmLJZXOBsCbtBpgHqkIu0SipJz73bxaqsmA4JsDwDFzCrH6oqyzkg+LyvGrJMJgOdzYGA+QfMJ7i&#10;odUS8jwZ44GOjdtXP9C6GFSwy3lDHUjlyS9HxjVkkc4emc3jHtwDTzin2TPcW0B9fqe4rVQ9B9t3&#10;3Jn1sIy2xq1yVGZe47M2duJLJKP7SMffHLjljWM1RUhN91j8y6sT+3g5PMXwQ+0QD0/cUNxUA3JD&#10;vI9QzjT+RQphNX3B3WmwTSpBsJTgjPnVVZ1Jj4+C6q23p8j8m8mu2Uy4p9zG5z8HT9xHqywLXD04&#10;nhHLnHBxjVbI8JA2x3y81Wokjssj4+d/OodNysZia13Aj1ZUHWj0wJuzLHGDJzFW/to5eNt2MC3c&#10;LcJa444EerycNjNrMHT0myqtP7tcswAKSDlE9yBXJSJc4zepJgSOxAFGO2BhGDx9RKaDbRzY8cfJ&#10;Hdtj+RZW8ml5yePuLTmp2jEcXyYTC85zpM2d7JAD6izffC/sLQqfqBt3+NcxNtUCXmtSvIPIiQ2+&#10;MiAy+YNreOP8RWQZG3f81ck5BqXD3Y447GDgVkZ0/gsQdz4qZk7gcGfmRrTmcwbwcZ1luuUWpcZu&#10;4k44CHx6ipM4bto8ncW5EbtjfP8ADVDmlLkNf8HmJCJu6XnNM8l+8k99Vv7FkjHnXRTiRjbZ+Z5a&#10;ocwHgJk+qu1RmalbZhuMfcSMbNU+aEwEV8mmdUN4zxrahTWsMV4BI8UxgMkfGoZBqY3GtSoSXBvK&#10;2XHGdGG80ZNsgbSpIxk7ieHKyRpFIF2cVJjH/doONw5ckUNvJ/GrUzGWDoZE6knIY2ZP1E8Rvgzx&#10;qyb5e6+dTOzx8caidNrHpM9JIyRjxpN5W5uYIOBXZ5rEwBAplPsyRuQRx9NIc7ZKQ9TcvIGxHGtm&#10;k7yyLBH01SW8wwEzokOaaf8AeLksnjFNUVpN+btxvMkf6iqtUUHeHjCC4q2zqwbPknzjR4dcENkj&#10;Xn0KFlYLdv4Tp+t2tw5dqyi9zHyM/wDgWbkkZO4utJ433kmPuLN5ozwE/CXsMLJtYo5iYiwyun6b&#10;IYi3KT0myDnNqLN3E8I2yB41Nb1Q9c8Z0OuOeebKPcgj8yBVueTQcA8AeBVXtgdvBHdxqYOcD8j8&#10;NZtzhwBcDxkyAzqkzCRkj/EWzEbkjzwAzkVVmjN7APkfUWml5dQYa8p8kahkpckC2DstzGTy0zNG&#10;+mcMHH8JW+s2h0ZhriXkgRiVtx99WpxTZI+ABVW5hL3IeNW3WkTklwZt2XArszlcujHn01igxkgz&#10;37kaI9oTHv8A6aTRKInGnOJXKQkz6n01DcVA2bEwNpV+JxobI5wSDjYq1E3ZznjBnXy76hOVtxVD&#10;1yPBYtwKqvJw547+dXCaaI8EemplN7lzo+NP2ijtF2bvBGyQacaJD3mDgP8Aqqq9oNg5/wDcCPS+&#10;cNnLazHxj8xW2pOsM9rxw9cvQBj6izd5K3MtIeBzpx/EWkVATGTpEVPmk4JO2QA8yNukCk0gFnWG&#10;DjVqJVDa3jgAs3eU/g4FVt0ehJkVDUaN7eoJebiOeMjD5GdJxVArdmNYy3cOYONIbzHkNwKFsEtu&#10;N4kdWS4w7Lw+fpkSmk0HHk5kCw9yMcedubOpUncPTZL6/S4/huCLnFqmluBzjgUyT1BgICC+qHMH&#10;D0JNZAXDzATHAtHuijpYcwchJjj9ogWwbO3Dls5AaA9yBc60HUjZ4OybTjXbFFt5Tu2fTgXGc2zV&#10;Rlbh1nLKLGnWlP1I2eMsHwtNDrQguPcWbSsjJs5Bg4P8C0Ls8rweNfyvnofUNs4HntEJxdm5RxjT&#10;LhmOP/1VVWYyQf8AUVbcVgNmTA5OudxmG3h7ptZang7PBqeWs3ng9266uzipLza9BaJB1FktUTy8&#10;PBpYxr07GcvqOem5MXbncjVbeTwcBcEfAsZeV4WAnSSHNCTIfvrrcZyZWcw7mCw61o9y2eEvQcd1&#10;bNAMcY1xNQ889pwR6Zl0K4rQe7YI+NeS88csuVP2zu+X80psUPaYXOfTuKJPGA3LbzPLWVOanxlv&#10;aqPAqO8LDHqLJ9TPVqlhpdYlpQhtx3MCuzOX488HTtquP2g+dBqaqutJt3PHH0126fCT4cHHqY3a&#10;P3ASD8Ppoky9GEmNF5g3HAQGO0RDRkslsrGzGGZGXZwFqZof3Abmx4xpTKRkMPGiUvgx8HUVvHnX&#10;nz5zVa6HTpTYYcSV4P7xS2bjAPJ1OWtDmkvHHk/96qjOV4MkHm3F3GGzXUqrYc/MhVNKq8Zkjvxw&#10;KnuKfc8cC2AdPpEk+n5kHmLoETem7ZE6Facc1/IN5b2bHLXN7yRkgJgXflWSKyPHADlrK5xTfarm&#10;9ADWIu85T5sVok4TNcv2tOUiScls8YfxE/QdH79Mc/ANdBTDZu5Z84Fu4ptD0uRtfjsLosjzarRM&#10;it5FCwG9uCqQYyNrPLuLH3FNllsxAaPTgItamDMm+5PhjVlqxsN42BHZ5dslxcrByesKjg+/gb95&#10;puhWbhHkdNtoB4/M1LiPjd2Sc/l+YobAhNzDj6iAvZ6Rt8S5pLJ1bJkO1Ldpah2oKgHHkcgyD6gk&#10;B7QZP7Fma5/ipmYDbPG2jpxj6ayVxcjyR85d9hYW0c/Nm7psDwZG2QwLcCeZtyW8l0ip9Jzh7bsx&#10;nWwSt5p4I2Nzy18yb+mUPhboYkZCs+DUDzLa1SX7lOJceDS5XLWM75Lg9e3b5dxASVYNgQ8YT24L&#10;q5Lomye38Rtdb0xzt6xeyMknc74EArBOWuShyshsi9XJhXkpqGXHYTUAiXBcxcCTSVjYTo7O/kur&#10;2rkzNSqenkfHwHm/M0KLdYv4OIz1vTcxZj3mDg8xans/qgcBN2c2iXPMRglyCSnDB+msfGTA5xrs&#10;r7Tme0egVDs2Tll2bH1NRGHEjehJgv3A9QfgWM7N6glzYgMZy6nMXYFFzS8Q7Z4ApNLTITyVCWoM&#10;NqxwOWtgM3moHpk8Cw0jxsF7jgOLBd5i7G2qS+UuZLesFvD0hkL31xPMGZWw8djmadxLDzS+VRWG&#10;CXHs9QWoNcRzD03nS16pJgSAfuLPRtxR541Fy9jlxdH8f5j5k5tvcHpO3JAQGBXZ48x5I0Nbs20e&#10;eBPVBdCMEcfGt95EXzZ/Um7X4I0zWhCb6fBqQETND029fy588DqQN+YlOHA7fvjXJQ0K9YPr+I6G&#10;Zb0kewzGYTTHxqnzAmNHp5nJjVWO408C61BzR+N1apGTARVaWONTBGtBpeX3iHxp7hiS+M5x0fMV&#10;becxTCN920U84Zubf01jGoQ7ePIkzJuZMEfARPNyKY8Z7yPJ+GmEZVZoz3Nzeg4FqlDzTfB7tGfm&#10;Knytvv4ztjcaDsxuZU9wK5BC5JZKsp/s2Y44OojzNw5ckBj09K3cRKcEbTVlkPcOPlqtyOYYx2e+&#10;v0ISGJw8mISAjj4xq7TSXjtyqZWLkDzmXfGqG4mBN5At4p+cSl/Lux4+STl/AjU7i1JQ5POLL04Y&#10;OAnLGutKPnBA2HMB+laINcft6bey2dbgbTju6a6Kk9yVEPAbqCQFItojdyZ7vkAEBpuaNoL7M3AT&#10;lrVKol5I5ceMOpcFc/1LnsbgbmxH5fMXm/Nh2nL+0aE4leAeRDmEeAlmPjHqDRhnM8Y8cAfqJrdy&#10;mIGMK8ojy2qZr4naU2kqcM98GDBxjUxmQnc6ifmjcjQecGRWSm5EN42vWLn+hfl+e8Iu4PTjN0GD&#10;leNZa6l+7Ee4Omt9IAjMhupc6ayueXI5qfB1BLOws1jG8Wnj/A+ZOFUowCl7kc6P8TmLov0CI0Hg&#10;jWJUez3afYIPNKui3ZMA8/Hy7i7jnd3jrHOfwCdqQVuBvecHg5iqhBjcufp6g0SeOCBcnjWezhwS&#10;By+jj4FHhobeDc+UJri7uJgyt4ILRI/MQAc03lzrdRUop7t9DBuMBMf8NdKrSwjvLK4aEC9x+Wjs&#10;vcYM/cIg7iYDM2B41M6QI++nOxqmqBLgnMCECPeYOMa1OR1hLp3KdwcgEMw+oNYOR5eyX+YlJ2eP&#10;PftxqJOMHdb9M2CX1h2bNbJtSDl3PGtyoOaS40xwQPhDCTzCrhuYTTA5znuaumtapNwTnQdRH7sW&#10;lsLNNUd+VIMkkKCP7wEgkHHOORB3Fm8rqjdpcCB4e5ANDR1gMN+DuE6iy3cpHQp5mUaROBtpqPBy&#10;zLAphcZudb6lxWlxVg3OeDnLGZ5VG+Z/M5i5nTlNqm7Y52ZU00J5Vg2zbHfuR9Nc61BtAK5IeOM6&#10;ecTQhmx4INTSWEOJ4yuYI+Nej4Xl6vuHF5rNWGm0/WD2ByCCM9yD4q04dUMo7EEZ+Z1FzrL5g2j5&#10;PGtCJMGRhgx8Y+ZaXUdCoxUzTcmZGxhgggP1VamcrJMtEJ/prnVvNMDkEbY9tbZQ+0Bs2JgMC5Gu&#10;XycJsbcX7x0+MmqbtsKTPNm8xjenggBbgVPcUPMWw8cH8NdsPKoG8H0sHTWM1I4etiPrPARRQuYJ&#10;TW1ls3GRFKMBl7Ozn5cCuzNxp7t+mjE8ZtmYwR2NEirY7YR4++vR4U2xJwk1NQNJvMA/MWbuCOYJ&#10;tvLY/LWwTzWZXu+TyvkWDyt4Qzaaxx9MSe8zDYKfrTUYwGPzOZ7i0iR1AOWzE8cB864VbzAkBMa3&#10;JnUjIzk5oz8sQliTeX1MUbULmBqzrRttBK8HgNdQ0tYD3nBAdUOj2/aW4mjVkeUnecgNBxj5i8mm&#10;cmwIzfD4T0eFmZTVE0daE0OahjyqB2z8rGRGB0G5c34w6iqryRvd5Y6HwyLZwEKJG7byLJult7gt&#10;mdQPXnaraO7jHqrZpfL2xm01NY5iodP0O5YTHG2u6i2Ykr9pPHGDOTqDXaTZqVmNCxjTzBqCXjjm&#10;L7HxqqvJfZyR8C3OqKfJBOn0EHTKRU6cN8bbPxjKnw8zZ4HPOxlZnsvmhICgg8tbMTdplJZr4xlE&#10;TSWGuGdlzeCrg3nG7Dx+ZzF0DnGWgrdWSsYR6PB01nrhvjGtCnDjG29wihyen95GrITiJyShjb+B&#10;bZsz/wDujlUEfTtKHJ5PKW2dye5bWkbP3DI0+BZBbRk5iqnj8YndQdaTCVkfts/lLliuCEDfD8Vd&#10;fy94SBsDqQLAaol7d49PBy14lwu1VLsZp7p3U1G0ZNRe0x7KiHZm9oak07ZFSZxRA3jg7lhwcy34&#10;FfJ5SgwkAnpfbaE5+ddX610XuRzEos22ACl6fJAQEcfAt5dyBtA3PBBx+WnZPT47eO+jUTfeSe+P&#10;qLicvn+p4tP0nRQ8ZWVlvS4zNs/Gq4Wkyf8AUH4FszcbiD/eRB5hbgzQcBP5FjIzLrPDxLHQkkOm&#10;GA23HxrQm7lvAPBGf8QfjWWDmje5gj1Ixl5iIEINg5BHGf4o0njx2sl254j0TKlbYYmjwbltZMAR&#10;Ix8v31nsnl72B6fGD7wtIZ7sYl7vk5ekrgzbto7BrH/euwpVGVtkVNrtweoNu9k5PbAXGTzScj/z&#10;FdnEw7NJu0fB0/fg7saqs0qwTMec9y5dTMvqwc4lR8ALbqX6rb3wxpHrNre5HH0qV2zl3b5RY5bM&#10;QTJtyXBdT6y57qSTjgbAME/MXcm1xwSa0oeOPUt2lwfMG7mBtj7i9I5TyfUxf7ThOYIVTStjGQyG&#10;vB6mOBGBzAaAzgmpjgXWoOYcaFTbgcbbArtLx7trRrH5HMLK0huQcY/qJ7gSXaaPCGGAwQctTJHV&#10;Dlnn0vpoPK5gQI8Fi5Ahrx4O4fAkUj7joS4OcMr0ACkjIoY54RsM7OPg5Y1W6XePWAwOQ/ifIjFU&#10;TRlMtxNBax3VizUm1CcdFUfs3HHLgQX8lq4uS9sEnJJ58dtpeYu/Nn9w0lBZPcjtLiHb4N7BPj7/&#10;ANTlrheWZrWT9w7TmZKvV6KzH5XMCQExx9MqMTAjIzY+AFxDaflZDEz8HURJ4zZNhnsn5mmvR3Hn&#10;yStytu214IDoPMG/f5kCJbuQJORy08QZI84fxBpN5OVtuRsYZ9e2f9xDSPHIR4O4k8Hg40y3Hj4D&#10;q4WDW8wIFzj5a1SXzRsaXHjg41VRy9s5yaWNL7NvWzY5oODqJvdA0iXuMbIEffVqpduQxDh5nUWb&#10;0+4wDwR8HNWzUvLx7yc0enc1BrMmzemNmEiwD0/IyQOThMC3GMv8i355Sb024xwAucoiG0/T5I5j&#10;jj1Liu08cTGVD3mDplFcuLl8nmms21nQQsZUX2mnbZgM8EYPpkSqFwKZD/SWGONpDlyPJp20nG0D&#10;GPqjjI0uj/YXjKf2dT2Tr/A6d3MylKrBteEbTgZ4Iwe03RDGsfJT71m5wWM41pzitJdG5nkDkFz7&#10;s5bE99WqtJ5JXgzuWHHdFqC+TMvesYmtVZ5xMmqa2wxmVt72Q34ZEYeDc64TakFpZ7K6oH92j1I2&#10;5dNaRL6sZRjwGtf41i5NLVONqE9TFGekZuWY/LgVkk9QPY3IIDeaK2rtVDiXGZAjbAtxqkytwSNy&#10;xj8xPmOV0shjASnd2zWt3xkPHBwIb2eMz1jGrgORkNn5cHMUMgrI9bjHqDXmMLPxbTp3YxpMeSP2&#10;LAYHLQckvIwlJ44OSRXyaExtjx98lrTKqrUE4GGXAgg4xl5a2kzbRLk1FJ7Q5EYfpKyUu3I8esYI&#10;9SAfmrMW7zeXuj0y3dVbZRc01MZrWmtpKem7ZF3SHVk4Gze2YNMJNRZweY4ye+rHUGdyc0GoEnLI&#10;q2zbkjcg+JaSMzDVooRCa201uUTDeRggjV3lfox2Dcy3cVIlA7I8ivcrIvCMnrpprrXoegQiZNBk&#10;jvwQfhqquJWMxMnU81XFxGOAmfqKERn4OBfjDzKvAumJtK3L5OWC/BBp21MJct8/mJXPB+InyXO5&#10;aJ9RPdLaxoikqjyTkjJk/DUN5Jyx54FpA5fj/D5ah2x3AR2Mi2PWblCeiSQ5W3I2GCDueWhtSEwD&#10;98aJEJuxQY9T/Ghs8JjbZOO7bT8ZknMlxxE1G0HqTmhIBg8aPOJxjvxqt02QcbbBHwcpQ3jgffPb&#10;+outycLqRMKbWTJe4JA5wR8CnO48eTmR2ripvaGp9NE2U4x8fH8RcBl8M1WtngaaZqgu3cbsPIrI&#10;znBI7H92gLOXjj+dWVhICcca5iY5JalLik7RHGOSngv8zTXMUvp9yEh44OnqLq6qG+Ae7eYVUlnK&#10;92c4LHMXp3IOT6KLIOSz8K1ozUkwwEY4wCHcaiINZ7NJHZ9pgPk6nzrfnjds8sRxgyD5aD1ZKyQD&#10;fWQaIxW11kLm1TW1kLsLUqw57mA/YgRx8f8AjXQGzxuVjTrIPmaix6pBjgbAgj4F1DRbMcctBBHw&#10;Wlxv7RJ3hERp/D0zU5TRuvLVK25DDxoPMGbmNzgj4FoTNnZyJ4jO8TGvL08zRfMPQfVrTnCvKTJu&#10;16DzeorTR9Pto5cDxrSasld1kDBwKHTbMkY8n00/97G9JtkSMKq0pzORjCQ+AHMLy0yOYOWDk7aO&#10;7ZIXTGtCmDPdiA6caqswGNzx9P8AcXacv5rqVbhmZNNfbDBG43LbGYGdUOaU2SAeOBXCXkxjx98a&#10;MDmF4eDSXZ+s3GL0SmgGj5o2YS44XgLiwfahUGBscIeAhekuhCZLHKHqrAdpDPeXOMPGjC/achuE&#10;Wa24m2ccuHjmAufj5a0Ki3DmNznPyxJTCmx7zjsZPzq1UvTeDJB/CXp2aSpsQ4SD3TT5fQY5q93l&#10;zwDtq7TFtp7s2BktIBK6kHATdv4i0No9ZCbnvHFjHq21/PMxWUVJQxnw8PwnqsPpajmisHjlgM8e&#10;429ITYhEHoeVjnBDhj9ndWi2ycECu21xw2MQEcZ8hEBl9QD31jZ6Yl/SfLDv+nxzx7mBP2uQM03s&#10;3mL+Yglrw4m8erqd+PAjG2yj2zCXSrAe5G3tCITv4EzXG1i85YuWALZm+lcQ2R9o1a5fQPDivWru&#10;rwZF0Nzmf2mWn6ZqkjqAjBsDdprvlwV0l3jWnSecEmTk+M/xLa5RptwRtOn0dgu62rRBiXSFH7tv&#10;oDBPc3gS8W555fVbYyP7x6dyxk3N2zcpXNBmHrdNB5hUjJzfDHqIPJ2+/vT2dOBVwdLjgmL2ODgX&#10;ieRRAW33z0FL2tVtlvmg5dBYs9TTQgkDKCzBBpmGs3nA5iGasgh6ZbiOs5WR+U+DnXVG7GL0To/q&#10;fd1DrW219OWUlSDhJZ8tXBm7skwQLKCUy8ubxFqRj/kWisrcbfJqR8y2sKfGRovhr18f5mzCe7zC&#10;lVxREvmQnpYGWssN9EiI2vxh4Lq32azQls6rW+NnLLHy/wDGuywDMh02i/v4P8zn80iIxpS5d6HD&#10;wh4PhaidejcS1yDXErI4cS5nngBn+IskrCoCvCWQn/TW3jYDZU7RWmnuGJMmVK/UXatHl6XZ/KLb&#10;XKI6XwS48ygPb1ba3ivKkZM3oGdjJugrnzrH5fOBwNjy2PzbnuL3bkxLYXUL+U8y5md1LTYGbdlu&#10;2j0xC5ncVbng225Po74sfNGjErJ/VIDX7ceqJYDPN5CSzGe5q2ra6Gam0xYTjeNn9Se2gjjPkHaX&#10;TjioBwE3xndwE5i5wl9PN2bbGHTjJzNRTWk/csHGCA/0/kXguZ4405uteh6rCe2MncI+3TaIRyMD&#10;b4v7i5jb3Hj2zGfIPljIrVtEnHbE2vd8ayCqC7tMcYeBeqcvYavFR1r93i4jhM1k7ZdjDpxwzcyp&#10;tj/96hUvLyT4b7xkWBuKxmEyJgjMtl2LzccDzdjcawHwJeNivf8Ae3/IthTVTpUdfyG+0mzZMJdu&#10;xunzFmNSThtHNgNowctb2anxx+gMd7mLnmv5YMM1zg/EXGYDL6SJztfH3tdDp8zDqUVqoJHjc44P&#10;NWz03L5dMWR4HgOWsqG4HGPAtDpt6MLc7aO1jtLTzs2U1X3/AA6mXhkqtLg02RSV9LjvGL25Gg27&#10;uWw7Men0lsdCS1u0ZAgs4LnMVG2kOByp6A0CxcHzlJkZHWG7xbp5fFqdDksMpUTqF+7+Yz2RuHoS&#10;AgvrbZPUIwtgYAFJ5i5jnFQjM9xwXRwEKl9tHm8YA3dPy07PcsNlN7JmYXNKjHYxakG2b7zEe39R&#10;VqYVo9eWIG2nAsxpduWfX7x7cFrlq7TSVuWcuBBBxjtW1iY3lRK9fQZ7xtTMy1m4suHajJ+2wOeN&#10;Ym8ZjC5xtuAZdNDXDx6ZyePvpkYyR8d3Hy1s6YByu2ZfrO0tcwmA92z+ai9L1gNg2x/qe+qezl96&#10;/j4x9NTCU/ZsRwan0u4nQ4dano+YS5zWNsK5tMrvtJ6Dx9S2plPfc/ftIY4o9yaY47GRWSVycbZs&#10;cPcVOSxrNIsfgEQu7YUQcZGzm8trl7hy8bc/maqyVwzJA59wi0iRvB7tZjX5ocCR4g8eT4SAzCX4&#10;7/xEeeDIFzj7iZcE08h07GQnLbYE16TB55LxwTHy1sFP1A5YWIIHwvNIpkwoPtXPBwXbVwSDzCi2&#10;zNyAMBy4+VcXsMJP2Q5N/dLhUEwI/HjgY/pLDZ5NLLn2kC2aX7D51zgzUQ4OmS6qHUEneypzZee0&#10;QdQitS5RC5LikyeeDjHZjAuaawH/AFjyLequlqkG2YDxhB1VzrMJfvjk8HxVqIMx5sErGPsEFnp8&#10;xaFR9UOWZNzj1Ak81U+RU3ZlOOAFyPST3ZZLl6BcXMhKZ1C2HTJc5Rszh4MxAY7qu1LjE2I+gj6Y&#10;uosHJNHMA736i2Cm5eRzuJr/ADBLnnQumSdCh1rS1OCafuD8pAXGQZwx8Y9UZFsFPy/HLjhNaHGs&#10;rrD2MdmDT1Vz82aprUVmmlNSTN3mtfvI9L3BIG2CDzVSSTAhiaKvknb4B4LGfm6ifN7REjuieXIy&#10;H0ESG3H+31BqY4Z41MkbMcZMa5HMzalbZtwkbx+y+TuQ2ObgIru2lGn79rTGnt3Ju97v8tfLchTc&#10;H6i8vdIc/X2G/QpZDJKxwDBHBxoDPCYGX4q1ocvHHYgjVJqSR6eRbmA5g8thmZOEYC4ISB7jg/Eu&#10;K1N6g/q4Hju3LfjUWYSonH3CCuETA2+AgPBaXVJy9fvrOY6I32YEbRyHfLHMEsruDckB1IP34PmR&#10;imyEjG+Zm6gkphT+7OQOYODqLsMW7qdxhmOS5RQ5gTTycYy/zrGnHp/rH6ZdRdQzSVjc2DWLcAxc&#10;xYa8otyzcnxnyEKXU8a1uHEK4/Fl5zzkNDDchIM98quDMg4yf3fuKquBkCXIDpWlMkcwHATWXLTc&#10;M5fbOhxjqi+StwRhYgg1IN6EVbkNxu2SPUt/41gLOYOd5AYN0cBOorU4mDmCY4wnuQWrttJolNi1&#10;m1sq3DWm7zeXPl/9isk4nGoD4ax+T1BZcggjBkuq1TipBmGDdgZxpFUs00TVVHAe2CTkmVYTzBqW&#10;xXVkrMY47GPT1dRdUbSG44K0PZ/tDXU/bXN7wZYHNmxnGv6C5fd9gj/2Hkua/FPGa0cDZ+zNvKT2&#10;ysZI59I8fUdICQe/vbMepAO6tI2Tj/8AnnkYe5vQkZ//ANnyP7D5jPxcc9D5fLx68cYPpqY4J4Aq&#10;ZGwwOefyyoiQY7h41/n89+6f0qlO0ZLVsj3mXPoO+QWmuV6HGQNT5zrvCaWv7xef0vPjqsEEGn7V&#10;bXunI01bcNIX+g8/z8KqXHYd0s3g42VkPlKk0O4GzmJwm1IyFVrh9gZ44On/AIFntPzRsafWe/aW&#10;JhszZi8gbMxNcqOdKkqgYRADADInpOMkyIeODpqlej0d+NHhzL0hGDAe38NeY6S1ubv6HXdoGTAY&#10;gvcHmcxBxvMbkDaD6qZmDPfOBWuQSJvEzvB41tNyOLj7ngISlrDmP1m9le+S4E+loPaWf3m35KG7&#10;INrHb1MuGDg/t7cVv512KRvZGeDmXOmReadWbP3tGV6DdtNk8Lp2vAvauTMrAzaOmv8AfVrs6nGc&#10;zQmwXdQv5u4bZL5X7Tej6gtQf8qyWeN95IAMHGQq1pnKyQDyALgtaayt4MjNzjg6mqT5F7+k8keW&#10;okvG2ZY+4Pyu+gMwmBQkBHfzo88cXmVnSwdNZLtU3ndr0HHykO3T4UmpOYc0HUXoHsqcY6HlMcHA&#10;vNgbgsY8Zl6BbD3hI6cBBH5umvK/2sY10jF6ana/s/fXKea3bxt/f6aZuFDkTpHI+DvjtJojgVvI&#10;dfyw7GSl9xB7Dakdl7vGTkK1x5/iKqdRWX0HwXsZ1izfv9hakiO5HjJeFxpxhTbiMt4wcimt3uAm&#10;LuKxtJ83Fxpapjls09PTxPlKiqzil5jO3IN2BbjGq3J9k8+bOZq5N1OWtxl87GZxgbolOJu4C5BB&#10;B1F77gMn9lrOfmQ1W2HPlQbP3ryUgjc6Zhl0/GsHqwcxtgg7412xMGblyI+M4tRZK8otya/jtE8y&#10;0u7xn9Q5nJwre2YnL5wKMbEOqO5y/nRIkrJMs8enpfnV2qCh2zlsCMNohm/lLWqfp+y2AYMqK40u&#10;qtpCFK3DLpb2znuT0O5NYj+FbSmErc8mMBRxjW/Ek86Nfjgkdv8AFWb1pI5iEjFtGAXtGlbXPTZr&#10;WNNR2GSpRj7iYbtf/h2kBmkwvWDWMiG258aYnlppVk/0Ik3ZkeD8uAfTT+iOXKrVBBmesY4wZLVo&#10;g1W5pvIePqC01dyNxs5icLzyilGskeTgkdgMHGRd1hYW0YE126B5g3vWOpGsxqBvjI+s8CtU4cED&#10;ox9NVUhLwzwfCXQoMR5ZJG3wS7By1am80vSkATALgGVVuXzDdpdg5kZEy3mg7dmA+Qi5jJ7pHeXY&#10;bcjwfmQJDeOQk8v8JXal2442TEIT2/M9+NaROKHs5PhctZdqToEQrFWGSyNvgc7zy104SYMmElA5&#10;6P8ArWSs5HgvwQdNWTtRsGXHbR8BBcsqzHJtcbUL7MQ3lzt6RxwXcY/8a6Kttt2wB8rT/Y/1Lldv&#10;VmOYyr6RRLTpXPBhHkPbgu3SXU6bCHQsobAQmDJ3PpIOMZLhwwfhoaSsBQfJ5amN5w2MMBuZGTy1&#10;wsyE1p10JygwQmAefpoxK549jsYNP8LOqqSeNg5zJ6m6kGYfV/1o9WNUrsD+tVaEnkwc7zj7g1ZG&#10;bfHnNqKq9qY78cALlsqDuHhIG3P5aidcF5wTVhBzjac+DBwdoW/2AruSX2zX8HT0lwfsreDNXG8x&#10;+aUq7Gl80ZGcnCvR81a1seP+XgOEhO2ZDPzcZrTNuSBsCODUVwHMMDbJxrMZfNP6pwR6amDeXiAg&#10;DqA5vNXJZPGVbjDp4U20mTAmMl7y1idWEbGmJ7NrTEIpFqk4mg45ceODjXNLcZTEPrlIug5fdYp5&#10;mZoMM6fvZw9TmdxEqsl5GBAG1SRj5atVDjwEBBHp6todxTNpkvI8GDXyaQlmOzTerrD1ZtWA2g24&#10;zUoCCPqFKQivlPyPeZqA3cGLTQGl5eRsyAzDwfzrWpHK9zc+XHaXIzMn+IrOghQuwaRL2en7irbx&#10;ngJg7nTVqlbgaqs8camRcl1rWuOgf2hlwMsGeD9NB98HBwaiMTS5APIDJaVJJvseTvk/cW1jHEb0&#10;EMjzG9BHywq+XMDIEd+2q3uY7mCwjxCS6NtggOibMU0+JTUGLgzS7H3B9RYnMHAoxnj5kYy3CLpY&#10;biXPJKeCDgtLntnJ2XtwY9P6ixcZVaPmdop9ByNlULZ85ju6emNbZS7eSs2VkNohhiVboen2zMe7&#10;BPkIW4rhPJO2ZtgGCAWO6nZPmZVvTreGMhbVhW6wpsjkePSwWi3FmMrk+5yAEEGnH/rW2TRxeHZV&#10;Eqeb7iNiHlwDEuhxfNlcWvj+MzMnjLG2GJTCkyGc4Iz8wuot5peXMpayA2jPy1Y6fl45k2x2LkfN&#10;SnFJ2W2DS1NRY2fzUrJKjr4NrgLMZjFRtwz2qKwbNhnCHUWPkeDMS9AAvKW5TDZ3ebXtJZi42dvQ&#10;kOGDTXZclux8ZVa5HvGLmUSm9wxPaA83xkDHxj5au2zfbQ9lRANtxFgH5SZrin3MclBgBnIW1bWe&#10;0/T5Gd+ODp3f316Dk0xJMSthzCbYzds7qmm3xkFleZ6Zx6ttAab9YydPC7zMgbwH4WRcWvLnJM+W&#10;nU/L3IZTeg43F3TWZCxioKi5zmyXHaUvrhlPrDmBjy+ZdUOaDIYZ8DHJ8JYzs/eNmzYATH1iLbKX&#10;2wCZk3DSJGTylFCt6qxnvcJtOerpKzmnaRPHLxlKm1gRIG5bQ/fXPc4bkDY1+rdXpZWmy+U1aMEY&#10;X27xjLc5S4nrimyQTaayoPtEdq0O0vYoTlMVtnm+ThVGY0+zcwFPG55JCiJ+3jXb1cMxv5KByHT0&#10;hEtrhWeN3oRglUAMjf7yRdj0dUDZ/TjFtGfOMVteL/trTKUrHyF/Dwu9463kB6rZEdhw1VAxx8HG&#10;O4rVs7oPtjWeAyD5Y1trzZuy33H3P50ePJxFGxYMz27gtRc/pzZp0ulH/I2k8v71jDJJhS7ZtNpU&#10;GA9y4X+Rds02JvurFtBwDEuBKg/qubAjdvc7cvL769AdmEwkz9lonFjJqLj+emT5ESBv66+l8xtc&#10;v1LlPL/6AQGXMnrHkZBYmD1Fa9pm0BzJ3J2zA+ci5Lmkrn07eneRnyKn9nPJkqFLRMe/3D5zLmbF&#10;PjrQZjJ5G2jzxgtrQqbqRzJCXmZ7kFpZ72eTed2gWkSOTsm1iCN9n8tf153VH88OTu1jzitHM1eg&#10;jMe3B+fAuruw5dHKcgLhiCEub5pT7aNyCCAHV5Yu4unNmZO0hng8vzV5j+0ZzY2Ksj+7Ueg8jJ+1&#10;Vs+YsUs2Q044lwIIGAsfxFXZ5RculrY+BiLAtljfbllsXFhFeTxyZkeA36fzrwvkfmXIZbXwY89T&#10;zyVR09gPUm3G5lwN2BkGUqzHbAOYs2zGD/mC8tbBsXmA5VTntnURKrCS6ZPZVBYuBXWeuumyD7Pl&#10;OT6LqVGJjbudDH7P8RYDtInDmAm7Qca9MnFFyly2wQAtri2qNmY5xVb6PojKnI5tx/cZ8oiZyy1m&#10;2s5Xbt5i5HjgukRgdPuQ5DAXoFL6DlLBtgsCVDnFF3psCCwLB1CLFhc/9S3bj+ioe7kbplfqOUZX&#10;T/tOCMH/AGIbVFNjCQBo/KtLtImz9lu2OAAsa512oEbM5dgDdIa6vQuX+YOp21mXNwvTHNJGY4B4&#10;PLLyyrPXBMD060hxrEOaA5Vlc4uxzE8cC9BhbpyU0skrqxyHPAf6g1MbzhzGM+ugMrl7m2fHwEVw&#10;lYxwNs4OWnOSoTvHRWzOqByplrHEtsb1ZeJo6i5RoeRkmr0AYAdL99dgU/QbJyTOAo/iLzfmZKlb&#10;h2nL6ZTFfpBrisHts8AQZ1yLPKLey1yd4bkPOovQ77NtrmO+JYzt8p8j+XAM20wsy3SftpXI01qs&#10;hWv5h2fxn2SxnynGe1yi2VPDYwNjlJGTmK1bM6sssrP4Sp+0SaOZkQDaA5SQDEK4htNj3NyCOC7q&#10;FXujt1R4642yabzA2vXy41gM831y9Pj6i6icS/efkIs3qCl20F/BqRp6aSMx+VzQjAmTjVqeb6/z&#10;8tWpxQbaBkCMx7cflqtt5wyczEAb9sI/30O2igMN6XcwNr0B7n01T5o8cwDycfUWzM2e+aITlIG7&#10;yxqq1QQTZyAMbH6iQncLADScrmMysWQFJcLy+4utKkk7lnJQGcg5YlW6T2kU4wlzGBsAozD1SaS6&#10;EGRtPmWPmQEXMZrmBUbuHTYXC9T2zl2TkIabSOOMHVRjbYMUbJiaPTj1Vvzej2QXII4AZxlWS7bC&#10;NgynOvOP3gVOysCs7SZy/wBNFfYcH0fJ2X2jBe4F3hUlBuahlwN2BbjHqjJ7i4nkcrLBMWLmPUjI&#10;Xlr0+pMj2OSgNH7PAMVpe0JfvHi7to88ZxOHtvdjWsbfTInqTl+//wCYmdsErwTE5g8d24rVsnng&#10;45dggtXh8xOye0WpDBGePksRfUtKZs/oeXPJ17SDeOaphJ45gG+walzlkRjZmMkE6/CXC5lzVRX1&#10;nW4zdagyvahLxyqozwMzlGH4ayWaVA5DowTV19O6ta9YSYCjn2CAHLEL9tZL2GR4QEcFrAncv/aY&#10;sdjBOZ25b6wlK3ExtgwTUo/xVsDgcxcsuzZbdcG6rlYDL2b0zk+DUXfmzuVtpayYhjBcNzCERk7Y&#10;w/l+EqS3cOA6wl8+bPbLnUt+aiUruBZA/s/mLqLa5WA5O9vNmItPqFXLtUbQHM4J9xEOP4S6dP2l&#10;UfYMvJ1Rm7ZDHMBxucj7P8RdgbO3jbs7OcWP4pVwSRnu3HqRkXV2yvZ+OoZdjZnKM7fmeDGue5mQ&#10;pUTcNTlhLZMutfxGtbVKkbdnA3Y4iXOYuCXDMhiZNTzF1c82X1o8e7gGVbxB5nRVPmDeU7PSHC89&#10;oe9S1wI5YwqoMXb94dzNb1dcj3TjmYb7G5yASby/GTOdXyrKkbTIh4wgt3Fno7lxdqndOEcblPJW&#10;2ZykEATiJGqrL5OXdr3lo9R9NvZkyPHBp6SAzAjkJNzv24E7yhYNcePuIkzzjwQAzoaST4Fs1D0+&#10;N4PA24yKJ5pQ02Gk+rPL/wD56wR9y0T869Nanb3ZFNsYbnspFxTsvoOdS2o5U83EuAfMXblVu8FO&#10;zyOzb9lJcuL+Xuf+Wpc7mmBLR8Hunv8AydpXi3LPMmcEwZ+Yby1dtmdQNmz0Eb8/1FT/ALyM5ggu&#10;R6VxWSXtxuSbzYFpr+h5sKyLWw8aurlHeErmg3hAR8uDpjW2CENeftPVBMedGfl2l059tHMAwL+E&#10;P2pcsy9MqetYbJNbFDtX+gsYtEK5enErmMbk7ny10W4qhtGI+86dvqLEntaMnhMAeBbf7J9Japdd&#10;AnPzVMTuGG1JKxx34DcHTH41nu2zeftHI4I+m1EuhKkGOByxD/5oX5Fj+1y45rS93N10/wAi/sGE&#10;61sf+w83mJ2nnHNUby8e4+Z8RPPGZAsgQX+rzFfHFJkuZONKaU3uzbzI7q6e85+k2z1X2+Ak8cwa&#10;kAyiXS1QW+1mMHxVQ/VPpsgZdNTdzerS2CYU25cz7q4Lv7i82m/j3np2Fhf9Pjh6aPBuSYIOO1+R&#10;bMNuyYSXHHqRk5ayWpG42DbAFUOYVIV5uLaA5RhWB0TaTTc5S2lb2gTAbmbYIPhXPAqf2WS5nPbu&#10;LWpHTclMOazJ4+t6toY+/GqSS3vuAJ/hK1P01nPzfqCb02QwwY7pLf76ZcDGEh4I7t7le4tCp9wS&#10;4eOC7gV2l9JtnJN5jBzPhJCYUvzAc9RicvbkgsQB1PMWzUfReAd5zwIwRvKZUTJaJH8VU9xtAI5J&#10;Z5nwxJ7sZEXuCUzTWnFUDZ6LbTgVJmlcDjyRnLj8xUn7Uafvk6aGuGY+/prLdk/plnRBjtTHx6kC&#10;qu0Rxjl2MPGMv50t3chbYw6n4SzeaXI7+MBVp4uba4TNS1SjB3jd6Fzjg53ljUNnI3IRnjeXR3Cr&#10;WmcnbPy3jKyVBK20AwQcy4X9xekdacjSccziRklRN5j04CLPXDwceewtmryRkgv4+SQums3peTje&#10;dDlrU8qwxnp3j0O9VdmRtSmOxzCrVNqDwkqlIDB4xqt7F3lmQyqAIMlpXDbA3vUe+j5dsXUXizv/&#10;AGrufDxcZ7DCT/0r+3gOOak2mEM23aN8UkdrzVD2bvGzNzvMZ8/THdWGvLcYz2eoVTJe4ZNie55i&#10;9IdhlVVrPPtMm26xhrXrCTRtNXsqgbeVaWe0fcc79BH0y6iGzCYXpjj77e1bGnqXebmyfRwcZClT&#10;4ULpokdf5RMyb1MuwAuMkpPj6jq0gNWDxvQQdwdpTHDgluVfEKUttVuePCbzg8wq2zLHtMMxBj6Y&#10;lsFHzSXNnOcHSWJzAftv4S2DZ/R5HL0Bjcm1qKd0K0LqjfpHPGUA95jY27YtNU+pKgvE99x+4mXj&#10;wlwEfLgb9NM0nKxv5iAxuSO6UiSnGJjDnOa0sknl+4S69H1FidWTSy2wR8fNWzVxUjaAeMPAMS45&#10;rypNQ8EC00EbytkmmNzgjVkleTOsxlbi85VwIRzax9xRzdLNszS4s54SMgPAuufV7eY3ufTgtLjO&#10;n/HHprrT1d5gM0xfY9MLcS4XmfGqXEexhscv3dWg7MqCaNoLEcaDs6kI5IeOD8NUOeOHrybZAXNK&#10;0PwK7DH2VKT9SMhViQqlRI56C61rSHJ5g5ePQdSC7cW2S94ylRM/GRY/S5BsBn+J1E88eEckBHqk&#10;g1VyMzcb+k2kbSTWnlYEjJj5ioY3BN5xwcBOYNQ2dyAZ8auEjk+MeOxzEn8MoO6Em5Bwf74Ey8ed&#10;+BWTs/HkjUNxLxxjXi+ZycpjqwpOda0mhI8n6ayVvs/czvg6i6QnlPiMTHpYPMVkp+3BY8C9NxmT&#10;bGx+38RElNrdw57b+r+27gEYl9Bjkjk5oPKXVDicDjyB4+mqe4l7bXjMf9VR/vPkJO3IOhdCiq7Z&#10;y8cmC/j6nLGrrT8nxpmcDl1y9Ge4pkvqC9YgZ/hr7Nw7vDbOQvTaXCYU+SNlkPy+WNZLI8+cz4uN&#10;ut4Zy8hpdj8wSz15SbkLk7mDytNdzy+6pVbB8xP0zhXao4JPqnmrmDzbf7ECG0nQ5YyYzAXXVP7F&#10;xvHN5zxk1CLWm+z9swGAMALfxF103mZUZXTrMZGGa1tjDkWV0m5uYArWqLp8jPtW95QuatCnkrbM&#10;CADBpxjWYzDaI9gHyBEt9RYjrckWIcqC05jp+l+1Z0+jsZB3SkXbFBkbBZAwHFZbrjkjgkbk8Dbq&#10;CL/uJaRQe+wCBBBd5vLVHNmF9ZRPxHonPodU07kl7gbkefTjUNvJx3M/U5iqsvJZzm40eb1INs2O&#10;5jXkmNw3Rds65Ez6hoUjlbZs9+mLlrN9sk0G2Hg5lwSA0fXBH86PHHwWuWqTtsG5jbb/AOXyxrs8&#10;Lhmtl/aCz1mrpX1nE9WUu5jLev8AxFZKHmD1myx2LYRob2gSZDPj4yFEJaRNG5Ay4DaDgXoOfdUq&#10;PHOMhJsbYZXUlWOXg85+qsf7LczJyfAtUJR5I88enAluYw5ILuBdPhYSoyjnpn9QAs5G2YcaJdoN&#10;oMgQIw4l+AfmeYNU9w4GHj41td0y7gkSYOY8/wAVAZhNMGRB5hNENbjvOcaTQFxp1Py/eUeHTZN9&#10;BZAiVJsxhbAx8a1SR0+RyQ8f8T3FiuzVR0MKFaUMlHtm3zk1SLN5g4G2c47GddIVRK7LY8EHAMX5&#10;1y7OJe9jJnAnYzJ9SPmwqzTqPqgrxyCCC6SMn5FvG1ynxhphjgALHaLcJ+Vc37O5XZegvcnqLvaq&#10;Hn2hovcGbG3GMorf7emuhhOrloIkpPLuVzDAQ+AGciDzSYEjJjjR55KyMHtmPplVJmhMZE6bC3jE&#10;pLJS47yvvAP30ApOVjDLsfmcxGJgS8P31zDoW8FIhjGZyfGiUwZ7s9OGPUjVPkcwsuccH1dRGG88&#10;HO5scxtPy0I22ltOyEm7e9x9P86oc4Hjc4IFanEwGEeTjVVl+s5xxraSROQVt4PVRKXvBhHgRiYS&#10;vHnjVVG39pBArXbqhZs0rcECMEEHHzVp0nrQkAt2gYqnyuT7yTBHpo8RwyCSyFZm0MpK24buY/8A&#10;qLPRs/aTmjW/VIQfZ2TgWYyuRkckwfw1Y920PSVtxKyGsRwIlK5fgc5ALfh0uyZsgYwXI+oqfMG+&#10;ofAo0zUtLZqKwbL6fJ37Q4FpFN0/ud+Pv8z86qrNw5DY6lv86PM545tn6dzmeNIc9xEi20emAxwc&#10;Hxbaz2aN3MFiMPGQqu2pAQGDUj8tU9xOHO84I+DV5SzDoUoKTOKfHAO85PnVJmDhs2GeCBXCcEI8&#10;1jdPy1j9QOMF/AtqEky3FDnDy8TImZfMCMyY4EN3jUzpokzbwcC2qNTHOm6fryo5k2AwZ6kHljW/&#10;U3svmOhHOz2/LGVcabOto7mQubzbnLtHZ3MO1R9pTh8Vx9Rc+9vQt9Dpz8oN+puoCNvY5IxyD5jl&#10;XCT0XNqhc4zPhYPMWDzzaJNnlhnLWPZ7ZwXUJ34111szZjlspBg1IyKy6o1EBKXy+QSoe7B1DdTv&#10;41ntYSvHohY5CattdFUfRbLeTuXnH5aeqx5KQjPuEqFp9RPvLUvrOPx0e5uAj7i05nK2Ta/jtYxq&#10;nzypHpr+DTgGsfcVA5MLn8xcvk8Y2SacLKVEzaxWl72ZmDR8xcizSoB68cfH5a0irJg5t2e5d1CL&#10;nt5NBwdDP5aSnC1KrCbk7SHOLjlDafl44HOTjQd5NCRpmVzDATJxroYSHLUYrnG/S+VyWDO5Pb+G&#10;q3UDyU3MDAGRPEtvxAC247Woj0vpNsFteN/3q4nA8jpuYuW28wHt21pEnINs5BG5BvkY1Dkc0wNj&#10;hCcWAnwlsGytm2jvmjBvEYy2tRTucBaphUhOzuRbjJyxjWbjqR6YdkIPqEItCriYMmdiBycV7+RZ&#10;XvjYPJ4ydRTmgHiTybBHjjfcvljGqG8ZzacPT3j5BrSKfbtnJD49T4hUHI8GHRv8vy1QknpM9JTb&#10;ZmTH3B+aqHMN2gJjWtTBm244+Dy1lc8HpnssS/UWom5omg66oPbIMMhAGCVFcR8rmrTqbrAcyFu0&#10;YCt+qTvwLlHYXJ5jMpiBtHaGFenFN7F5K5cgNGDl+WsWlMZo5Jw3NKf3N6fBdJB/OoY5XMTE0QFw&#10;DXopUGy+mAj9m3ocfl3capMnl7YLn7iIkC03TUlvRHEMwo96YmPcS4Bi/fQ0lHuY+hkXeFQTzAPA&#10;EFu5+wsBmjfeSHNH/CyQLFdkzUTCSZLK5ONgPPx3VoUrnhA54NRUmcDIHP3LqDjmjmPjXn3MG6dB&#10;C2jqKn6sIGxrrYJXtHbcBjrkuj7kdiMyu0wbkt44PxF4vNwypLTtEzG1HSr/AGjylsPHvwlEabW5&#10;TGPHvwlxCRuNzMbPfVbqxvuA70By/TUf/wBLPqW19fxiHZ//AN3Oyqv9ZSQSpuaGA1yNca1h61Ex&#10;fuTwNj5FzrPLdw8Ed1VWcSdzG2x2La9V5Z/ZbEhdx/G3j/UcVkuZZTO37hqkw28PQ8nUMTqKhkqy&#10;bPx7y8fW4FVW9JvYyAxgKNaEzotlB98OUkflr1qFhokY5N02W3uFPHON5J7MC5/jT0vpt6ZzeN7O&#10;tCeTTcxWQsRDWYzSrCXD6+RbP+mZn+oWogxs7GM9yNM9oOXjny4FSWbgjnO2Y/qK4U+zcwNsZuBf&#10;o/JanA2zZt+EslmFQOYCZNNacOVkj5wLf76Gkp8cd+PmW0FBm7eaPePVWkSOcFuZz/8AsTLeXtgk&#10;PylpEvptszbb+84OmPxqB1I5BsGz+i+0h7+/9nZD/fVqqCpBxjOzlQN3aj6nnrDXFaTGa5I9Nr0x&#10;iVkl84HoQR8GkuSmpOohOL4zlZAjvQeV/OjDMg4OvcjRgbj2bB30HGT2Y5r+RYvqxLTT62oTzWJy&#10;OYrVJ27YIz7yfPa0xrJXEwIYmC/kUN5MGzYZ3N8pLfTWojCkXrQyvaJMMDnJaWD1BrZ4LqslWVJv&#10;L3WBbuKnuJwIxF1qU1HJTZtpDkY3MHArgzmjng5fw1W2c0HBkj4FZGbxtHwXVFNBBcJXOHIcmqtI&#10;Z1JgbdXlLJRzAkA9EAtPmKY8nD2PRjPk8y0uemwrTaS6o1pnVA4/hweWXxo9J5wRz8OBYnJ5W5eE&#10;PHGcuAa6E2dklIR+08A9VZjoVRYlwnkvcm4/NWkbM5PZegjg4B6iGuJwyNMQQNj3ILv510hTbxlK&#10;mR8docfUT0Ul5g+0hwRzNt58sVpc0zBm5je4L/M1V0VXk8G8mx4IAaIxLE3g7xMgMg+WunMNwNl7&#10;MTYmOM/MWkUu8ksDIG89O6UY+4qTJ5GRzrG/DVq+zY7nIXPOm1OHpSc9vJeSAj5+bTCQpVMk9uCX&#10;HjjfFH/jWzVJIxudGAFsLdZuzovAPHzLhdMYl0MLNKb3CJ2MrKq8IyDyQW4ycvxp6VyPebEcB7cH&#10;lqHVFPuWDnHpYPL8CuFNzTtJ6xwAyD6a6C7ZOfdtHSEj2fvWFH7/ADLTAQumP/MT2zOk21YTY7a/&#10;7KPU+dbA4lc6mVMAbTIGfStj8eeGJYnWkw+xgzwNgbmZxy+4tRKbYv6j5dsg3axT7am5tuzC0QLe&#10;7qd/9pZLL6ssy59jY3HTjqdwECpMwqhyYmN51OYiTdnvI8iHbvcPhm9STQm8gDGocvnBQlyH/wDY&#10;rttAZtgllWDj8tAZHLxwOTwR9PmXUbIpwHmG7M2T6ODnEF/OsBI41Mi2CtJg2gGcIfNWYt5fqIcI&#10;GW4yR8avkjleNVVvzFoUnmGAaxXJInF2G3wfJ5aTicanlqnknGDJBx+YmWYyRkx99HRWibjTpXOC&#10;R5FdhzzuXy4/hLByTjduBL7SYB4I1lzcKWpcdFN6kwZ4z3Ey8rDAP31ksrnmPg6iJW7xL2lqdNYv&#10;7vqYbXXFkeVJj+dU94TeckHAiThnZz8yNVtw8JB8iPUtROAZhK/zrPXjNXyYTDuRqkzBxjKuhhbR&#10;G4A7n30ht8ZFMudxPM+YtMjCTOXkMrgzk5IONPSuYDg+RGHk4bWzrMc5w5Azu44LCZtjjzxgtplu&#10;8HGRGCD00XA5JVRuLOf+IkSYY+NEiN8GdAZgzwJ2y0KAkzed+NWocwHAPkCWP74SDgR6VzAhvw1F&#10;NSfovnbmPJBwfFRhmMhuuqe3zkBB3FrVJtx8cazJu0oqhFkZ0/gsWdSNEm7ckGSMH4YloUrG2j+G&#10;kRm2MS93xrMuOooUwGt7cA70HGqHUEvGtabsxwZIOC0qfVjMds8EFpOhP3iJ0I51mDdtr9RQ2cjv&#10;K1EZ2ckH4iAvJo5Dx9RdBecxNSXCV7LyGHeMe3B9JWocvlMnzx3SRrGXFWEC20X1u4qS4qB6YnPy&#10;JFEsy3nSDytMeRtaGgJJwOMmOPjWDuKo7l9TZfPxxkxxrGmQXLHpNrINsZtn6iqpJXg66HDnF7g0&#10;4EnblsEmc6wdNJRvEJw8s5IDlVVnDMZiY4+okRwQznIBEiSvBnjXY4xLVGdNIcrG2Dx8CPPJpLoC&#10;Z9SNU+YOG0GSA6p5CEcucEC23GKaE8qRlb9mAlL6gmMfQQdmRk24NSNHh+05INSNQ3AQyN95z9xB&#10;5fMCBJkW5M6XHBLsF+5cFdWMzSV2S51tQk2qAss0+7LKm7gm889apcwDPBGsfnknJA5xwcCITlNO&#10;tckuDiYYx8/OMSpMrmFlznPbjTxCOYGyHP2Y37e9BxjVGngvUzKA7OCal6+ibOcNrYI49SBZuB44&#10;gHZi1FMkwLxMEaQ5GlRqQrVGjuGbZyPIq2Sk9/JgDxqy0+MjYmA3AtIbSlvBqtuBYDswuF92h0Cc&#10;Z1Jg32XewaMbHOq4Ro+DksLqJ5NCR2I49SMfUIobxl2lYvAz9MiNOZl/OgT6lOewRuXg8EfTQckn&#10;LwLqFnR7KNzyPqDVqJs/ZRjPjByy8xfP3tirG/u844/GzcyrWWwUftIeuSYO+jFaDZBbHbaRFzuw&#10;A9bucYVqo0Tl062IMzejN2zvWV1g8CQMdjJ1BrrnZ/WA3ja93/iLzIpfaA4gyOV0fJ9ojJmQGC1Z&#10;IvI+YOTG+XHO7wvMyl9w7YmEwHcyLAto73crEcfB/ImG9Wby2ye0fDH4E9UkrHUMuznt21yGL5Zq&#10;dvnTzZvUq2zJSV45gbHDAe5b5aDuK0vWHMB8/UUOcbO51KiAcwA0epbVVnErGzmx4w8HMXqicNE8&#10;s4R3VL7gp5LxzX29n/8Ai3vp6m+XkPbjHzLvgVw+ybkPtjPgIJGG9JkmVg0YM41a53TKrBMK1wHZ&#10;zRkHjB0umjzOoCRj+mho6Tskx37fmJlw33bPBwLjMm6LJb+o2kpaoMN3hIyI2zgJB5pI+mqw3cDg&#10;Jn/UVlbvBwD9wi5aWvw+7Q2kl8YHJHY0Sq6y+aWfnGsfb1AODJAk4qjHkj01nxITbvu8C181VJrT&#10;ypMZD9SD6SZZ1J3OZH+RYP2oKDjOiUvng7mC/wAtd+7l9TEnP+s906ulcxHHkV9H6SkEaPSxrm6l&#10;5gO5kOIi3hnMB8cGpGvF8zyapXvnoOMzNgSwfxFE9LckCl9qNo8/LQ1xMPGvP3Q3Rmm1dYEt4FB8&#10;6ZuY0HI4xpDcYE65ooq1SN8YzrK9zLxwfTW2TQd1v9RVAYhxkwQalz4a3cVM1WrXTwMmandKpNH+&#10;+DBe4xiSlcr08Ef6iem7gff04B9NEpWcZW+ktt7mU+OmhGjvGZdhEjeYO4pc4kZBNvwlpPpYY8/x&#10;dQaGVI4HGyOGP8MioVk2scjQQ7GVqeUmnGY3LNVCpJGSAZ8Ac6doyf4yHD3/AIaPzdw4jJjg1IFv&#10;+Do0zX/5/aYuyxJhnpJZzwA+mgEwk5LgPATU/bWkzCT474YwW1Cbyskbbdu+PVGvRMbk1aLOYdCK&#10;3J9HncfmWlfGc8EFtu3+8CD0+49pPBHx9NTKkp+yPeW2oiZMU1tbC1CW1WLBMqbuJk4wRntwD6g1&#10;dQU1JbeByC5GPqKtU37GPOfORKoJw5tY+4sfXilayvBHwFu0pW58QHqDZ+yDfjbHKPyyLnCtKPmM&#10;F+Pmbv1F0g2fkMPBzLnLVbqBk5gb7zADITmLs8LnnKbpwMOYyeMU1Vizm6m5g5eezRnzq7TSjxxs&#10;t5WfP49ze8i3qrWafng4xnC55JBL1TVurPCs4YocnnBGDnBH0135Se0iXPGUqc79uboenq8B8C4D&#10;qim5lLXudads3I9jJudi5c5Y03orRybj0mf1pTlVSk8tfgtmtXRrzrqhuRnMXzPorrSR0e2k5ZVG&#10;8fFGYmkQZeBDas2P9vMprMpP7RuZbpBrF2lX75Y5LmNOKKzk4zSoDkPGPmLBiXIOBdRVASyyOGNc&#10;328F+CNfeX3tpfYRZmm0DjmhICo88ml4YFWyM8bnArV2HgsLpqTOOhNj9WDk7J9BHqBcCtEWYzwl&#10;4h1dqbpv+qcayuYTCyQ8HfXF4ur1hIYv4jeydvSR1s+AqrhxjFnVRd/+KLPHGogJCYl2qNDBDMtB&#10;/Stfl8rsjx/CWY02TGXAukKfk94efUgGsvJzKu4aMJFhnsrVwI8xssHfUx5J2UDk9k6DvLe8gjgP&#10;kGsu9TS6iorcCPMxk40phKyQEBH3CaqmS9uTgj/UVqXCHJIc4l+Al4PGlNJeSZMt8D0+YrI4Hgbf&#10;TVVeOCMx7y2/FGi9wmgGyeaDj4z2zDQd44I2e41W5g4wEvQcCMb5vIlqmaaQz/rKxHBpxjRgcvIF&#10;zjg6fMWb03PN2c4I+BapL85MEZyjuaZFONSbBK25KhZH6hmfLJ8i0im5pvjbGa0SDle+sZ2fkmNN&#10;zoGA4iQOBaZO5GjEwnHZRHxoAW7nTU481qaTQbYZw6o/if4VzG4qAbZ6fwLfhzCXTWS75Ae4a1qD&#10;XH9WDwTF9BBwXVgZOH1LayyFNrOhKbng43OOPgWwyNneeZOp+RccUvMHIR4O4tbbVg8bOGUbPUt+&#10;WvJs7y+27XRep6PjM0qrcOzKvo8kDJi5jtfEuKHJ7bNnggDkR6SVu5qySggjAIZhphxLyblggfa3&#10;l+NeVzYeum1q/wC7U7q7zFlWnD0fHGsZJPWW+vsa6DldHy5+POco4+oNZLVmy/cyHgscsWmRdNgI&#10;kBf+IOfyaZVVhze3nhG063kPTKthPXbmPofw1hjeXkYTo4Y+mVbY4t28C9A5rSnY9npnF4y3fAPa&#10;jkxcdjqqhzAe8/Or7AL2n3OWhkwk+O/GHjTsZNVooHJKH2eSMf0+YgTkhLmdaO0bkt59NVB6Am8Y&#10;49RftEyxuoOSMsz47GPzVLIRymt0wEydTzESGDATBeTnTGfzE0gwjcsHzo9L99MT6gkTASXQcZ8/&#10;mIuSaN34zwQHtxj6g1OqY4spUZLPG5N5zgtxrWtn8nex2DBukB1Flc4zkx37nVXVGxeqNwlxwx8F&#10;rUXWIc1arDMTVduB6eTAgWTEMHlJU/uT8hwwHtxkVbnE0G5cnjgtYPhoOzzvccB7dvVuK8AlPKbe&#10;tnOicvxFlbhw9bE9sYlwfDXb25splLgOYDi3oYtP34FzTOJgMJDwctc66bu/hza6LZM3b7lrmgPz&#10;OmJcf1o3szE635w8IGYnwdRZLtDb6uPzF12L29Tksnumbt3hO4rtJ545gVPk47JDwIkzeDbEwLae&#10;kxjZqXeEeE3bvk5avkvZvZa5wP2JVlcvlZTMt/DwDXUWzeeNp223CZXfhkEvlCahqX1DJKoI2yQH&#10;yJDqR737uoma4p/sp6BtfuQOBaZCoO3GSMZ8Gp5i4t2MStp1ycnaoecVhjICAyJaRh5D24Fns8th&#10;yGBbjUxmPB+J5S6CEmpJizXFwmG8hZYIOD+RY/TbeyOahN/aBaa0hxNHrZsfBqW9VDZPMJdNR4I9&#10;Mye4iOXZWNwGbHgNwK7M5e5gcvvB1FpE0o/A5OYKPSNmRtMXxoAW9IRSD9xamyJoGZHUD1hLgY+m&#10;XmLTiVw9ZvQRwdTqdyNUmpHjLs594x2kNI4K2bAg7hBXR3VzGTwypPkG1CybV/4g7Gp+pGzxsA3L&#10;jVkI39tAby1xPS9cEbNgQR/9i6ik9SDeMmOPqeVwLySby/KjStv4T06FmlSVbhp0vHZJegu4PiIk&#10;8nAwk+oJZiSeDZjx+Z+RPOJoNzY18nTWXNTLWosS9RjVZycccx3nv3VlVQStsYZw2LcZBafzrqKY&#10;Dbx8fTXPlQu2d3Ofl+Wl8v5N2ra/D4DMzMJNRg3Y+MZ44+NVtw3vDyLSJpb14A6kBOX/AKkBbs8H&#10;6q9fRNacI9JQ3krwMsaTBxgZYL6vk4Hpngj047t1U9+MYc/fWoiaZjkgFxc4O+ta2JysppsfHp2x&#10;LH94JHn8tdUerXL98nx47FyC0tlyLVPEwu6dIN27mAeDueZ76x+vHg2z3W6nUXVw5XzwwdPSH8i5&#10;L2+U+5bDY/VXnDsKpjjpps1tRjM8qiyTHBpx+WqH9pLxQeNB6kucfl8xAZe4vZF08LCqWo5J01tp&#10;1HSlW2h2Tcavsjf3nF6A3M6a5tptxjsQRntwXdNdFy+Zy+CwK+Ia885lw/T66+hw+PpnZ4abaao4&#10;mmNueC/y1Q3E0x54+BCIJuOPJYFj+ovkhN5+7akHmLkYWG8P4G06baB3jey5yHuXES3N7cOaPU8s&#10;ip4/ZnOf6aJSeePYB7tfXbphbRgXl3klsxDR3891TBzB6zJgjPzC6dtVyVF3snlx9QaOueaHySaZ&#10;FyHgxcr0PE30biiWN5v5Dhv2/hqySOVj30EEfULaIq3MB7s2vQfhoDI64HGQEDnzbtwf8q6KFC6k&#10;zHTagxWFvsmatoz5x6dtcls7jlzZ8xdRbRJfvO/POZAQVy4Jclt3hQvQRwcY16DywmtTzmc06xpW&#10;6olfZpDweWVVslty2xq1Vo4I8Kc3mKh2yNh44+Bdok5dwSZt7K06TzAfAbqKnyd4Mw088cFjHk4E&#10;CzeG7jdh4OZARQ3Ej7S4AW4x+Ysrkcwchzx6i2BnWA4G2MINb6SQ65RWk0Kg5fZbYHKPOOxQtjhj&#10;/UVPo+eXiYIz5ESqi3GTPaxrMmmmg1Sm6o3MmCC7gJ1Fle2Ae+Pf7tbxsTl/bElBHGC5G3LaQH1j&#10;KP7NZMX4dOMZdS2vPsZVGytZ6FNhNZirDlem272BzZsZ0BnFLzGN7k4/LSJWDlm5vfqKySfaI2eE&#10;xm6a9Hub/wBueb7JTyM5jHkNxjSlc03Mmfg6i7S/4iSmdyndowCHHatXLS5jnkrGa/gBktLF9Zqb&#10;t9OajoX0zGXk8bGe4OZAjDyn21wEbY/MVVnFPuWbm9YyK1doDjsRhAug/wBMxf8AUHphTblg51gW&#10;1oTd4OBkcOrqctPTSrBzgbGCPjGK3cQ2R2953aPU5ttfbz8kNuz08HwrquDfeezmOA/4ngUOcPPb&#10;WPKHpaaMSsns2CDju8tDqWn6QadsvrR6wGeBzqQDLyyrZnleS5/KdHU8wa5vcMyBHjscxPUeO8Q8&#10;EB+YvN+ZoSmqsWdphZre2w0JmSSuXOOPTgJ5aA1ZI5dG2lUDO7jtFEtJp/Z5Lrl43H+RS6kZymVD&#10;fQB6a5nD59l1emvGbM2EqrcOUakttiMY4z/eBWnIy9yOBMyecDglJ44D57vS8CmbTJe5MyA/g1Gt&#10;3mCWYjJZ/VEvZ07qjzh204eby8pnJzQcCZk5HMbnIjw7YXuDzFdpHK7Ln6nLWZmptRbjE2lqbydy&#10;aXAwadvUJcU2npWMZAY+mW4tIk7xk2FnPktIO7mDfeccB/xBrxOXn5Um9dHo8J6OiEpe4bOwGOEe&#10;CP8AUQGpRigHjLa0+Wqc0qkjbJHwIBWlSFmTY4Q8AxLjMbgZTJafy66/ebWTzKukDzyaDNKQRwal&#10;wtoipI6fczVyAIeMfUVbp9vMZkyPA20zD6a3jZPK3LZseN5ziF0yL0vP/wDSYD2L+M5nGfbm1sL9&#10;TezdtbCZwDWtW9NHHlFsma1qXivDVQqf0kgGb4i/niHzNldZlnBI49D1ObjInSHJVaOBtnNmAGQh&#10;f2FTxvBBLnB9NaS8l5Hjg17g6aqk4p+y5ycHmL3RWf63bYeZOxnTbgZkE8wXoO5yxrU5O8HbXOzh&#10;uUNiOAGRXWVzQnBBxrk83hvE04U02eNxe/DRJhn6NtUSnHmHJGe3B/jWssjt+/1Fws7h6bXw09p0&#10;EJ9oBcM8Gf8AylWpgQYbEFgROor7GQZh5EBcM8eivkKZubg9yfpgD7QaXvkUMc0FGPHH5qhvJO51&#10;w9xH5XLyGbHCuldMSRUNMwnE83lzn83TT0ncDjyRnzj8zOodQSfcCAx2sGrzFQ5g8IHJAfIvYcZy&#10;+pkSxZxbsnW3cOqKblYzDz9TmIDOGYwksx6fxO+nqH3ns7y41Dnjy85wRri5mZrl1/KdRRbEsKHO&#10;G5IyfTQdxLyBzwXfw1fJgzI2HjNxobMJhqAwH/ST3ZOxRFQXGhHDkxbMfTWvzwm7DBj/AA1zTI6g&#10;7Nc+YtJcVA5mtnQycxcNmYStVmzCmlQ2n1BuYGRo+C7qW1WXFcSneQaGQgk/tlcD3dlAsYqge4El&#10;Uff8teoch4BUrEJ1/nqcXn8m1U86pJNW0TYBoD5CIY8qxsFs+g77jTWJjqAcEuY69uAYrqzclaDj&#10;IDwXdRZ7uRmxpVix/wC81qglXk4I2e2Y+ou09i9QjmVMMcfOb6S83toE8vPfxV1R6u9QDgvhj4CW&#10;rY/fVnPHLPU4Cz5lbgcpZqrK1/mO3hk7ncSITueWmhkx8CUB7q/lLwPbiFNHGmeCNAqYmowjP4xl&#10;T00j08ECpEvJ3/LXXYCGtnsMWY+txfJxMCOSZFW3g8Y8n0ky8nDZsPWu4PMGs9mFUFbEPHfyeYvS&#10;8ZtnMzXl2HokyHycoieI8JGT3Oas9b1BeGrUzqRtbwR6ltdPfsmVckmEcEMPOsf7QwEPH8Uq0Ic4&#10;x5IPwyLnupJ52VOsBv8AcC67l9NpgZlyhVIN6zJyMhC6ZFapPJ3NsBoPxBqnvKg3x6AIQcwq21kI&#10;cHm6ltZnMvMroStFiMZjFSTGKgbkZzHdoz8xaFK5W5gLjMfW+Is/rCAgaqBjBkurd5QPTBj6fMXK&#10;5vmOVpEje3urNmFjFWyP0lO2kSNuaQnjgALGsxpel3NSNmLOC0O3qXPkXQtWy/fJUcMf+8a56pue&#10;MqbsQGukjHdtrt/2W5lrIEj83DxmBzbC3bCqzSiyPO3MHG3LdIP3Fqnq10B29Pj47u5brcITvrMa&#10;433/AOTcBy2Zhpkt/wAqsmzvbJNqMesY4ACcQbraXrXWtUo4TtNOnK4ldMSFsdyzBbgG0KK3441g&#10;Mv8A61GxjD7PBpXCC7iPbcNvElqpsBmwlW73NVzdWDs3kxkI30erZcai56ZCbNi2fDxm1jMnW39J&#10;2PL5hOpDzmInjYfUFzkmW0lm7e4OXH1LncQZnXjY1OMTQWsZBCuKkjI2f9qwWN48snv+6vEm8qLk&#10;X9Wjw4/zHp3rOvsSDbHBGRiAj37lpl5UDaWkAaA9xYbL6Dqu4D+7Ik8lbmB7uD+63j5vuITyZAZt&#10;9R6QOzUpX+H9E6FmlesjS4EEB7ZiKn0/UJAuThj6ZViQ5w23mzAfOMvVzwQLSHDhk5Zc+2bp+BZj&#10;uQo0ZT1r+YcnPtY2w3kZGUd/ABZXOZcQL0AY9O5y7iq1B7RBt51uZjaNrTItyrVtKpu2AZsYWmuC&#10;6aViJ6UM049eBn8Tpr4s6LYv4jlY5HLyc7iY4tPUGQaA1JIyM3oI4NSAhbil1hLxsHJ4w8Y+pdQG&#10;n6oJLfvILkBF7xholbY7/wD0nlmTm+WM7fG4/tZonyEEJZXS42xiPrx+WJaRtIH2lNr0HUELlJUv&#10;Q7Y2ePTjGu/Rk1KUcl0TWtANP765IeAJy/DUOuGeNyA18WMnl+NaFOKPIwcgjbcHTQ2YU/jZY7+f&#10;y1p3qaoy6GqaDmjx5Gzxl8pPdqEglx4zAQzc3seSMBdPTRN5J3O5HbeYuH15bUdN6yMelZBRjPjQ&#10;eeS/eXOTqK7Dp8gSYOXpK1Suk9PGu5S6o5kyWR03jc+08C1qTyfcJto8CMN5G2CTHHqI8MY4yeZG&#10;Nc9mptu2amMclRZXM0esBn1+WsrJVF4ftwM60eeOCGGsZmkrcxjwWOYsDGYGKWTMz9MMDGOAgDB0&#10;4LSPSNwSByDwXbqrdNycgSYHPUVwG3HB+GJdN6siNMb1y6020dWbnLuRbWMVxUjl+MEcHTVwZ5xg&#10;vA5glDHKxwPd55kBBFWLjOWYEJ1lHvnQTM1LaqsxlwMjkgIzdRXyl5Xec42wM/wkYbycdzAr5J5h&#10;ufJBrE6asyf9MRjCqkbklvt4T2zD6a2Cn9onbDLWBbj/AMayucDJHfjjAXGQqGzRu5glwN2ujgUf&#10;RWmol1ZqjeXsjOfp8xTJ5uQR44OPprE5GR624+P4q1RwzGaXY++PVUU1NTdwel+yUMlzecnT8pbl&#10;T+7ThkeDlxrAXDwbMgI4+BXyl5hg9pbJDoSlbgiFNb2w8zk8xbX4P71THlNkc2NdGG84xkx/p3UB&#10;eTRzbwQXRx+WrUzbQdtA1xS+MeOBB5e3I2J/1VM7Qehzx8BEhvCGIfQzpICcTDHn+8QKY4bto88C&#10;Dt7kGSP8MaodcPJiwbY4LuD4qdC7tYib2rDt7Yezph+P284hx3er7iJVRR7Kal0ZqLB9Jeacrrx7&#10;APH8XmLorZXUj145AHVJqrp+ilK/xBmQsnZ3DVJfsrnVzA2fXA3VVdolBvYG2QGtyieBdvUvPLLL&#10;OAuMgkNnDyXOWx3MFoiidlKjapiNPJerJH7MfGe5GsTlcvJHOgfEW2bYJhemx4+XzbizfZ+zIZ7n&#10;XT3fZLDkf8XWdpDpscDazGDJaVDJTePk6f1VsErfjeMrP6iPEk7YLYEFjWXnHrNyj0LorTnucU2S&#10;NseCMHM8pa1Scv3aXMY4/po8SXkNng4xq1SuRuXOSDqJE3J9SqsthQq2iITAM8cCxmoBuX5ARxrc&#10;iU/uZAY+nzPkVJmEvwOcflrz6hqmm05Npj8rkbZyTAa6O2JXZm3GEZ4++pm57sPHBqR/4EpPuzm/&#10;BHx3dP8AbTt0hSkebs95GeOD8QZUek7NvGM+MHLQduN6zvwGBcg5qMNyEgv+AnLWZmdyK81ISN0m&#10;29PBfyDTsrl5d59xRN8HoBNxolLJmOMmXprzSxy9PE0tkshCDC4wR8ad3feVW3DgkZMaPM+Xjg8p&#10;Tw9tujD64pNSU+NyRZwSRuIHGdbuMjZyPeYPqEVXeywhc8XGtfgzDbNeDUy34y0CytmS6CCD6auz&#10;iT+DgQ5g0tWI1dePIujwGTazXVYl0Ip5BjMyAzscz+dU9vS+8ssBuMZbrZXZwQm+nj76ZHMMd9dn&#10;66bGUZjoSWmYziXj9ugcgzkFbH41no2dnccYC/EIt4nDfebDmD9NARs+4tRPMBiuxm6B544H2SCD&#10;lxjTMrbk9hxoxPJeOMeQHM5ihkb8iDmQXdJI6wdSEnhCQX44OC0mbhIM5uoqV2PMY3OC/wCapcvm&#10;9kdmM9xR+uVN21iaWrMxrCYY6wvG4BtVlc8H/WL40fxdRXyrCf10fqaVpZu8IOMj7eQZ7XL99e98&#10;vfhI5wmS7pQ+SRads3H/APPPI/wlSXAyB1oLWO6rhS7zcJsxN5Zbqdmd2I9f6BOMdVLQeh4yEuH8&#10;aejmo7mfgWYyeeb/AK0H6n+FW9mPebGDj5i/iTJYHpu4f0FCyVnbDDgg92PjXAmoGsMcH/NLuqcZ&#10;2x8fBauEXFk4l+7To967qF/PgXafs59nX/2GLza/8OdywDHu/l3P8awCYTQcqqvkXICLbqcmA3Lc&#10;MEfHaXMNeTCzU54L/VEo+SUWPyEdn0h2ffUqOw6LezhwaxBy4Bq1Sd43GPHfuRqh7m4gGCBWlm3G&#10;uLmqVV6B06LSyt5+3Nkj/DX1KJngcPQwcA9RO7kOAf8AEVDnj0bB4EsBuXprJjoVI9JfBw6+3Qsu&#10;avwYbIPOP3Fm+1CVjfyUGhcO3KK2hv2gcxucEAFVakmk2gGeByC3c0/zrr+QMNLXlY7Fkefyaulk&#10;fZwlS8wbOZdNd5Pn5Q1g88I2ePQfEKXmK4Ssg+C/y9L8iqs4l+7e02OXq2/nX9nQkVngkx1pDmAx&#10;tmTGO/cgIXUVDqwZHLbHHqQc1WpxL7wz4+AnmqHMG445dgjPcjVriEyuYSsZuAHS5a7S2Ftx/ZwH&#10;8RcWzSaYx2YF1F6vbwhpC+gjPkIvOP2jOrx9jDruTf8A2gbZOOZjg81THA8HXzkTLf7yDHqQK7DG&#10;2j52p5hF47tTVVnpFFbStjbkgU1wDGyBHAC5GNXUknvE0bVlMt5GWC/BGuFdgdbToEuKU2mhLmC+&#10;jpG+85IEiStszJ5aRHg2w8EB/wBJR64Bq26MH9aTBy97KnII4Di1PKUxwR65yGfW4yctUntAkbnI&#10;e4rVPBjgbMY79u31F6by+61piTO0Q5xON2Ju2/ZEyzeCj45qsxmk0xvcfMgJzEHePBueAH07S9CO&#10;S606opd42bDPgtDCRAXm0RswJuweDy1ze3qByzl2C+XU5ayueVI57RBBB1FPutEuzVajpCoNuHtp&#10;4IAFHB8LOhs0qibPCMXMAOWXqrK3DdtuwIw/iXEy3nDhtyfNUVCVAma1vcOv5RR8u3gD9zzycxCN&#10;olByp+2AZnpm8xZi3qiYwNsEZ0h1BMTNvc6iTCe42XTFdug5drhw9bTo+88YxWxkF+VZKzHjegx6&#10;cC1rbA4HHOv/ALVWMtyb5nXt2F/CRzx7Nfing2eNxwEwX8iqrgnfjV2qAmocPMuCWezQgwtlaZgz&#10;vm85IOBGG8rxtsAdSMipMvuR8C2Cl6fJu16/5SxZu0EJFgepd4RgOyuivtReHjgPzLS57nknctnO&#10;CM9y4nhzB7ALBHqQEXC5NDW7iza3Y22XxxOHO+nNBqJ4kwvS7BGDqrPXjgpuvcgGnhvHMbbPpqH7&#10;UI60Q5gTtYEcZ/NIrs3nhIxgj7n7mBZXNLVwHgT2+bzwAWokjS+s1ok4HGT/AC1Ml9UPTPQQQLPW&#10;7gjkYILHw1dpOzGF6xjj/s5bttbVKTaS5xrVPysk1ZHNHx3bS0KX03uDazGe3APl/Isrkc8ewOTw&#10;B0wkLdRLtQmvAbUjXMOu7Z0CDQnFQNoG2CDU1VT6geE7OfR/+VKmZfb+7Rg5nleNH5vS5DSaaxx/&#10;8qRck6YqO7cNOlsk4I2Ty9y5mxzQcfTXaVP0+Ldn2N9rKlbBKPEwcvozAz8pdfyum20F+OMHMXQv&#10;5yisytZHC5fb0lhjLeXsmzLPdwE0rngWkM7cDbIDITzUNmFPkgv9T6qDyN5MYCbnGDJ8VQ82/aen&#10;LMLtEx43Hbs2OlaQen6LbRjxwcf0kYIMhiZz8vpq+S9mVsPBB01zE3MthRNs2kwrWlJbyPA9B8NE&#10;ppI9/bYPLVwl7P2lWpw3wDwLknZlrDUTCSZLK5HZICDV01oRG49CPzEYZyfvpEbkj4+BZbprWjko&#10;qBo3heCBVtw41PMgGVHu0BwEOFByNyQExwLUhf1Ae4vkrHjGk4lY4M8Goqq3mg4CYL9uBWR44HGP&#10;P1Fzz0S1NLUu2ihzBvje5OC1dWM1BL3sD0EHwvNXRUvk47gI/hWlmNaOLL3AH8Rd1y/k4nb+cxsn&#10;CGqf3lmyyc7U0xZ1SdoE0tSo5oOd01r9HtxwS7ODP1Fz7tDpN7Ops+YwHKMN1Z8lETXLaMZr6GnA&#10;fHJb0m2ZLs22uPYJ0ELk+Qmnc411PV9TuTy7GEJScvTXOEn2ft5JWcrDHqR8xdft5fj4wctZ/Ocv&#10;HKlxJCI3xL9L+XiIwsOXTIWyQZNTlRvbh4HnGPzEBq+XvJqQ0MHw10IzkTeNwdzHqXBaahemjxxt&#10;nxo+MheYufh5pPHM8V8Po8RpuxjaawvsleM5FLvSz5lvmEVknkzZBvx/pqqs5WOWjBB5nM9/3kOn&#10;jAkfm4/LUmTnNc+jXUtSipR9Swghk3g3J1NNT27xtPhngg+oq39k5s8zmPbD01SawZuaeJontwEX&#10;Q4LBN4JWj7/BpmZKZtfpNCqym2TmXMWwfirGZPsvmPt0Bj2w3dRbls33kw8ZtSDp3VcJoRs5Hgg0&#10;/wDGur/e1q5fTs/5EacYpirDieqKTIzcnsguB5Y1oUvG2gkLHeQC09JM1hXjYN+Cxy9Jc91BtMbG&#10;l2CC6u6hQm5IxZuTVBNCmE0FyW2pGTlqyUvS5AuXz9ye3A3Fp/Oue9m9SNoJjej1IBlXTjirGTzg&#10;6nMXaYyG2E2s56bNVJVYXZwR6GnAGCcpHSrez9xNmY5q83EQ4PMWYuK4nXYIIL4rLcpSE8eeNIlQ&#10;WZCeMJy6grQ9X8y6ebbVtxzn8ZVbuGwONkf2t3542mom7oZdP31xbVjyp6ec7s5Ylb7vpkR7Z3ts&#10;m1JT7HBaJATmL0mZy+gtq8hBMr9t0QXM60H1Ie/Cn7X4efH2vl4hCZu7t+6ebNJ1hMXJTwRnKTS0&#10;iLTqb2mDZttEFx1y/cVVrDZfOpDMXzAzG21u8wfJjSpOj3MGtADRGuR5m5TgVV+UdPjMnLU3bMy2&#10;uPd/Jv8AADOQuotB2EEI8vtoH1sw0ztIpskDYEHcJy/nVDoOaEkM2YuYD8svUWa/A+OKrX8vbDra&#10;shYw7Ab0vgmO8vD8tXyqJxIJbJfYz7wYnMVPnE4ksDI5o5rnJ5RUHo+aS6ZSGeQG1DDKLTXIOS1u&#10;4z4eE669SttfzHPY3hDOTwbjzC9VdOUHsjZQOQP3L4Wn01T64qiS0893bsMW+/ERjZnNPtO59p9n&#10;APVXp3rNrYu3tcJwumMUuX9XiOwJxI6cfsgYN1veYJUOVklMkIeAJ85OYNXbd5CzHZDdJGNc61BO&#10;GzabZwWw+YoszjOuxT1/Fw8RpwsnVKjm5y+eEc344AZ+mseqCm3L96CCMGQhbiu0r2hyU4/ZtTpo&#10;83qhtH86/jeFMyGElPrj+j/ketu6Wcr8QJnQYzMgY9NPEp/+sQR+Wr23jJGPHHaQiYTxkzz+WtJ2&#10;ayElQUqWEt4wDx30BYSgUfB+oqJP9oY92xwacC/CbSxs2WTjWNhsXLjN3NPiG9Yo0LsscDjGbgHz&#10;FVagmkuCO9f+EsxHXjl+2PHzEOd0m9mQwRm0wjXoLaYXc9wzetbJ7Yw3mDk2/QQH839hc37WJ5Zb&#10;btB09L34105JxtmwzwB1I1wftobkDNjmjPcjIVetcgJ6ncOF5mfUozF48cwaMHAq2QZDOVMcXIPi&#10;eWjDOXkj/wCovYk7R573QwOaEC2AFapRcvZGlz6M3Gs9bydy/HggW8U3szmLZljj/T/xLmM1MUpX&#10;f9E2oSXMJmzOYNgvQRwAuQD1La6oZzxk8Ic0Z8g1yXTduWvT7sfPatW1fGc4I8Hu1i3GQuppLhM1&#10;unUYyb0yqzsyVvBvB5NPS5ipO1yX7tQU1bMwXIyWrhPcx8SA0/PCth4I9O2rJPJo5mslmoWwCkti&#10;EQn4Ci5SR/1COaeam2RJB5a1oMjAgAx6bq7qDVqbyv2a9GqTXkwJNaj3yP8AtBbi2yTzgTCUnDGe&#10;5b+Ev6PuPCpovtY5gbYAgVVHPHrxyAMYM4+olpxts/GREmbNlcAaDTuL5smW4h1o4c7tn6n86zFn&#10;K8ZMflltaS1qoGe/zH3BiWbt3g2z3keyk6aPJBJv1DkZS0bGC/rE6auFQSuQmHjNNbcf0ly7Wjgk&#10;b0Bm2n5aZbziYx/fD21HS3uLNRLjWvs+NtYNAe5ATqLpyk60ZNmTGCDgGLmLiGX1Y5jIDpwDWqOJ&#10;5MezgQBPbg+EufzOG61VbDrcLmumbtnSxK0bOZiAPMjtFLq9xYztonDZ4yPB1h9NAaLuOZrZgPnI&#10;LUclRjaJTY20uyacHU99eY6YWJjc1HX852jsm6dj3sOadkcwG5nWNyflr0OoucEmTncDA3eAer86&#10;866Lk7KOdAjg0/qL04pdwyNKQGNaHbF0++vbvOPEZpy7tU2fjmUxO8gOJuH+dcuzCXjlRLzDUt8x&#10;dLbSKwbVC93Bmxt2+oVc9t5WPtY7a/bg6ngWo3+oOR2jQqXnjJy2BHAcXK1Bl8a2DZW4FHMX0fli&#10;5njXKMwlZKbcgeQajYhV0JsvqxkbfjQcHT8a835t/wDZ76zteX/xcdbDPfWUb/8Azxgjg/5VZ7I3&#10;gzEA2CC5GQQhKybZHj2azbGYFtM0vIxxvQNmAC4x9RW8v7ePjrYGZTZLkGhVg3JKmwIOyhDjHaHc&#10;GuoqfkbbsFi57VuGtLkXaJPHMtH2UYFyAerc99HpPtYl0EuA2MxtxjFpkRk7ZPT1mny/NTBa+wZ2&#10;wMyGyQalvqLExytlAyBB1yLVHk4HG2fRxvrkdrlrK5XT8xmrnAFiXH1bfcXQYy6qs5/J7rbDPZpK&#10;y7zZg1I/hr0g9X+R/Y+mDvJ3pwEtE3YnGuV2/wBnKYJeMe49Hy0me0CfVhOgb+e4EfLGk8wI6mLW&#10;fOX5vQy7F/EdLbSPWgcx2AhlVtt0yCyLzZ2gTzHMb1+5cXWnrCM2UtHI2bbyikIuOZ43bRjB41Fy&#10;zVUP5st6t+/6QpPbjz2FMeS/HnUNm43axgWkS9xvlhtGD8RdcciWrZ2Ny2bHx8Cz2aEH2to8Cvjy&#10;X7howHKsxmkwbNnOjqIFmwS+k2z9tjjPcRKX9oyTOz07eosNl9cPQkwX1pxKkI/lwIO+RROu8w2E&#10;uOnNm+2ibMyAjeHt6q7LZ7W5JPpcdsYwiQEF1F5MSul3rmwGDjIW3bIVdIf8N6jkklO51cY9RcXm&#10;YUVTUfmO75fdlWqfR8PAXaoNnY4L8bM+QnTIq23o96zbeYsfZ7bJ02JggOtUp/bBvI/afxF0F8ur&#10;cOedU1pZGbjcNGPj8taFWG0BszGCCDjtfsKnknkpmuS/bgJ/viVwqSl5bPtxCE9vdxLz7Ncs4/JS&#10;47HxzoYU1qlSFrec9zyvJ0/+GBWTZ3JyR5zfqK1TjZm9bDxwMd4ueWrVS8vcsBgxg5fTKtpOFiwV&#10;fZ45lutt3Cydh749YwWOWqrUlL7zOjxxguW1pzOeMgzZiHSJGsfnG0QYZi+j5mqX9hcw6bkOq245&#10;qOq6QZHQ/j4yeUq3PKTlweN8IkA1WybYN5KfzlideVg5cvbMB10+M6/zDnnOUejWwPdmdOHgbAuQ&#10;EdF1PGtgJNLNjHaWfer1Kty2fyQcfGcZSXPnWpTCl95JonFgXnMTmuLLmSdNX/A/0T1qFjWrixzP&#10;qsuOR5NTzFnrz2N6CMwLektmHT+4ZL9zVuKkvJOMz05nOpANaXrlShM3GGMk7OMQEcF36iskrGyM&#10;5Br5FT55bZkOEP8A7FMpuXuXhAaGcheYJbUJ1m4cK5DbjWnFSS4LY+7AudO4sxmG0gfRP9Qisk8o&#10;+yyPHGfINY+SnyR9DpK2+0T0bQb9uHphngj1ICaumiUnIMw8bbj8tVtxT5OAN3AjBG45UMEcB/KU&#10;Tqe2CUuUadS887NGe8C4YnLu50Hb3HjnBy4ydRVWX1QRy2xwacfxFdqTtwa0enb5a5HMwmrTIYs1&#10;MY61tbDTpPTbkI8F/lpl5SePjBc6Wnxp4VUkt2YP/Yjw6gs9BeSwsnn1SuwejU49qjleaDbMJidm&#10;EGcZVcHDcjNleN1OWmZXI5jNanOY3JJ+RaFtQk7hzJT2dOBmK4Rf0fjMna2Oth5xNxm1IYcl1pL+&#10;2NxgCDli5ax8cjIwGfBpm6i04k4csB7ybylVR1AJzfj+KvTkOqUefO7x3hsfHu1HyqDvpesRc/4d&#10;TWP4ok9s3GNtIWOA9y3++nttDjfKLmsHmWl487dysf8A1j1vFvrx8j/RPKNm3chbXjcHTRjfCPLA&#10;YACGrJUjPAPB3BpSOV2XII4+NexHkjgazb450fH02qUnJglz6CPplSbkcmnT6AIM5C2keHR7mNzP&#10;I7HLLaU45BSZOzIZyDX5YkzL6LmL+bY7GRXxvuTDPB9JWqVvHLl6eAJ/hJ91QkekexN7MnuCC0OD&#10;SuXV0JNKPbM7DNn0xahEpGzJLRWYNQxC6hENnk4skP4BiuqLrTTpMlrCV2SHgg40pfK9wl2OPjVD&#10;nFUby9AYJ1ZCThyGxHGe5cTrrSQodYN3MAwY+Bcuzi3G5PGu2KgIOZS7P1FzTVlHjgItpFJlTTH5&#10;PnItmk+dtn4Fno2Y2aPS9xjGonkXbD0vJqYI+BdjbA5eylpDxx8ZOWuLZe3wExrbKDnD0JMEB7lz&#10;prks/CbJi1rNrCuql2Hoc8mDaBkePvrGftAR49O21cAy21ZKPoebTtsCPVHAQXtN0XBH4R+OFEh7&#10;P+yta/cgH++uEhYypW5IPQXTXNDzfdkY3xtGTn5BitKnjG5j4/4ael8nexkBAG7g+ksz1YpXnj0u&#10;cbBJ5WM3GrJNJgOWjwfqKq9sdmtsn6iqrd4Sakx/FWW61v8AabW0Xb7QEjzx6cCZHMCvM8HTSbt9&#10;59mZgLj5dzuIk3l45VYgj4Lq4TMpi/7g6JzRdh7yP6aDvJOQPB0+Wr5K5w2jGj0wI2t40nC5RvmC&#10;KTm+aPJtAQ8EFocCze3NoxnvHLqdRb9UjccY8fcWezCXkMyPg416rjOl+gYrzDXlLuYCA6kfMWnU&#10;PTe4WHN/qqkzhwVhYjgAphNpg2w+QUa6CZaxVazFdUo7SkbPkY7WBKoG7KPofUXK7jbhZHgv9LUW&#10;Y1Zt4cwWG3f8xefI5MyrG2CfXVR3gOaS6Btgvi01g802gDM5PBAflrkVxtsmMej5nLVVZ1ZMbh7x&#10;85Crp8ZyNK/xAO5gt7Zp1UbSMZDxqkyt4SZZ49NUmYEJHrRoaznD2O/ZBkXduwtatsy7mt7hqlPy&#10;tsEmOO7jJ/Itsl/ZMtlO8wHFgXGf/EBzAPdoOO7qIkzcTaa5ILowjFqXCqJ3L8uT3A9Z1nS082oN&#10;mbbBAcRFSSVxeHejOuY3DjGQ8aeI3I56604XJiowj1k06QourMc2BAE607bJNHr9tuYdSDzFy7Q7&#10;htJ3oDGPcjXUQ5x2wQEEHULzPGkzcZVkLPlNSFN2q/m4jMaTpdy2JKg7jcM41V0s42ftmbbeXINZ&#10;GKTby5s5O/Nax8oaz3axtAcxjsh0+qvMcn1cnKx6zuoXSRohz3XFSaR8AOWX8ixMk4JBfgsLSKfl&#10;5Jw9OZzwDVqnFBsmw8fcHqr1SFNUvbYefTYTZO4YC4mjkyhkl5Livk8pcTYeODpqhuJgQJMC6dP9&#10;M5lyaiGSRk4+4jErHgInmZCGHjjtYE9vHg40h1wUmzU2RtAQGPgW5SuoJcFsuOWcwcwDyIkOeEbf&#10;7zrzjJ4VrW7Z08LJ1HURHDZ4TJ5qAkoPfCcjqqlUXVDa2CCM+ddIUROGUfO01xj8xLxrdeCg6aFV&#10;N7hWqf2f7sM+gLGQq7M2N0W2DJTtnOnG8EUXyLNxuGXRVwpuaPYCc+4um5f5saxxdNwqlHlr6wEj&#10;JJ6nmsEYLcYy2iD99cr3CXF6WeuJIyPHLF/Y5grRCLzr3P2nAvb+t6lNh57k0VNL5K3goG1nvqYO&#10;aDjbHgQEY7LLHAhunwKKgzLiySNmNzn+Kq3MGZGb3AtUpOk5iaSneB04G5Vm9SE/rE+DgGsuFuNe&#10;ajk1JjieOBxjBAlL5oNsRU8jgkZFdqfkeMeMy1TL7pMI8vDT0rk5I3OOxy0elcnHGTIBbMzpds2b&#10;Y/7pYk3NKVtmnCxjmgEjhyEeAIEHHI3LlyCONa0zl94eDueYgMwcbmLB/mqFOTB0KoQ5febAbX7k&#10;aQ5fuZDxxolT7ghh8jIpkwGPj8tPQ63bMa6op8wqgcHBpxqn9uXiY49NMzi3oRxn5iThmO3yE9KE&#10;rHXNaPS+aYyHN3PL9xXyn2bkxMnAPUVPpunybyfGfJ1FvFLjbNhgjjtEuCUWTm1HT4WETJfSZI2x&#10;44NSMgun41Dl+y96YgLNryri3il294fuKyEJuw8cAMi8xyfNjo3b+I9IhYBTe4cW7UNn72SCxtgX&#10;IFxnVjMob8C9Sq4qTeR2Y9ONcB7RGbbuLuuReYGzYu/H985HmzCqW3bOXXEvQGMCvkwVcjgukXpX&#10;C883o0GZWz1Mi7R2ZjctpcBzGfIPljXLsol+BdLU/L/Ygby+twfDWVOdYCEnTlHydtb3x+cRI10J&#10;T+0gjYeiC3ATSuLhWn6wZcm/kH5pV05Q+0CXdEGQfULwfsrKdb5hQddSerBwMsFi3cSbs3L8fVs+&#10;Ws9pvaAyqFzu0qAVxH5heBdmUvTZAtsEauhFiUnEM8ocTkePVHANM0/sbbTUZ8emuqKoockDk8el&#10;uqz2YThtKs8FoaTk7fLNqFT5hx/tY2P9jtsHMDzPfXn7Wknsuci9VtrFQEeS4/Uju6ZF541BS7ly&#10;Q8asxiGsVuEWTqb2zAXEvxqGOV2c9had2Xuw/fVbnBB8mBUGZQEqfqQVvdgsbkZFfJpJ3IW15yfP&#10;1BrN2bzscejziIw4qR6ZlggBzOpdU5+S4UnNGzYZ479xXai6wGGYnjjPb8sa51HvMH4imStmSNzk&#10;AUiHJtFm5VZUA370EYVapXRbl4PHHwfuKht5W9jIDGDOTmLt6g6THBLtZjbgSXOqNNG6Ya8HLmEu&#10;OGA+f4Sp8npcr9yAMDG5cKt4qin6QlpDxwPrcZOmXOg+zurJK2nQDQaltDnVK2wck1SR+rG9jbby&#10;YAifDuLN6o2RuQuQQGYibweZdXWjjag5cixhtNwjWDzSrGxpiczm64+GnJzLah1JSaTp9szICyDO&#10;Py105T7yYm4zuhwEWS0XVA3M+BBuPs3wsi6ink4GYWAILay5k3d3B6IVozI5WSMeMx7cHl99Hnjh&#10;lA2yfwkBG4mJh44AKGSXuTcemuSm5NqzrYWMKfWFsI8YepzCLmmeTTn4z5F1RUFLkjbH1yjtrnWo&#10;KTJAQ+Dg+KokTbO4WuhVGPzQmnn07elzVVW5MZP951sEwotybofpqtt6HewdC5q6iRN3VCKGlwpd&#10;xZ40enE0cPPYGfGRDZXT+Af0+mrVJ5ORn7Y5Pbucsa5mFjKm2Gpe6ow2aSN7J3II4+ddQeoJ45f/&#10;AHZjn8xbxVkwkrYWOMBcfTGue5hVDmBsc0Hs4en416ChKm7nzHMTX1FV/wCH/wDaX75Hm7yQypze&#10;g1IxrMXlWEckwQaiJEmjYLLOcV5dOlLjmHOGawrgZiZNNUNxPJjG26uogM0I5CQ8cHGnmbdy/wCc&#10;dbVBl2uBrwjlz186pLyVk3nBBxrTm8rJvNlsC5GrUzbsmGeZc5W9oUUmVt9wbZ+NWSn3jKNyxgj4&#10;Oog9QON5ztgW4PiIxR9PuYx7yYHVSHJC42yqJoybMvYGNv4izFxOCR5I9NTKkcTE2dzpobJ3kubE&#10;3x+ApIB6ox+NJp2R15pFP0/LmbLtiZcHT99VV5VA5xMb0f4Y1W55WhKhc+WDpjEq2QfgUTk2lqXG&#10;2S9u2NwWhxq+U3TZHLnGE+S0uYxzhzAP3FsFF145YNjxxnzkXL5OFLWrbNmFNV5huVQS96zGeOM6&#10;qo27mBQybUMfOR4daMjDzgFj8xZiXyl9yOajnRGdsGs29kmPvqt1g8sjwdy7qK1OHjbjbHzoPOJf&#10;jGCCNbUKaZbkHGdWPCRuTx/3ipLioLI8EABY1qm0QZICZ9Nc9zQmBdojdUclN2mkwcwcmJjWhSt4&#10;5NYgWVy8ZDcC1ql3DJn95UU1IJNCZ8vq4yIkzbk4LCDuK0bGHgCBMs3jmOxrrn6TauNgJWA2AwBC&#10;DmealK6gxjBGbj+GqTu+MeOO6O4pknJgc44OAfMSOiHXHV1D0uQxAGj07fLWqTgl4e5hPbgHzSLl&#10;2n64mzyYgbQfTXVEvlbII8EfGMVwii6Jq2molyWmA1ATdntmBTCU+QzbAHT/AJ0qkbkjc7zpaf8A&#10;OrU8IQMpx99Pc6pogobcg95YsID5OotglcjbOdax8X5Fg8vZkM9OaPT5SvlUVJMZa2O2bfiEWXNR&#10;a3bHpcAZw8skwfFRIY7wwQQfVtrKx1Q5cuTwGPnGtskY2wWWOA9tc/S3qx95j9aSsj+/jOIcH76u&#10;GxsY5DUbFy5BcgILq/zJn7PuXhDmjPcuLPaonhAuTwNtS2K2Qi9UhIc1VZy+TO5NpnrIUfLSMbLH&#10;tCMfUurlEcjmO0Jy+n0yffeOW2F4IFzrMHDkw/cVkl80I2H5cZPidxaaYTYyu+YqS4VxK2UFhs2t&#10;fEtKYwlYwtt5v8v99M1BTZY2wHkZ93Da5ffVVeTydBl1mx946n8q1KGtUWA2YM3LmYgjc2sZOWMX&#10;cSnEjwMt/vlxk0kzK7e85z5xi1PnRjaJUDZtLpG2bfUJ+2jzRZj9YMxBsQQHz2lVWcvJGPIrV2WR&#10;zfMZPDcYEPMt7wC3pskGeNEht8CeI8UO5eUJFeEmbe8RWrdxwDVPl5CcCmPLkCA7onmdU9w3vEwI&#10;wMhDZIEYby/Hk/iJY0GyO7wLYG5MDYGBZ6zbjDnV2HnbKF5Ql4nE0xjyAQF7y1DcA8CMDGO2e8ig&#10;deZK85mNByExrVJ5Lxx34+4s3cD7itptBzgPu5LmREt3s8aWpAmePjX0iuJg5wMKmDeYxoDu6mDb&#10;2eBfHJC4tTNvjzo8OYEgycuNUPtDBwJM5hqZ1iTUFt5fCEwDzoO4JvOTuKHcxqYMngSUFqRDke88&#10;HTTw6bI2WhScg7eOxcSmjfGk9a26s1KklVZkwEwK4M5oSDIhvY44Ey4ZkgHn6adQphC5NRoTerCB&#10;Hn1IFamdQXiZz/qLm948IHInpfOHMA/cUU3GfTBM06uZzAcdjAdKcMyx8ALix+l6k1cEa077QDM2&#10;PHzLizEJqadCh6mmMzh5ubnB3FSZpNGxh/3atVcW4+BYy3b6i61Kbdw5iaQ3jgkBFW3Ewcxq4TBv&#10;gyd8aAjZ9xalBmE2R0mR+PGZ8If1VaWdHsg8E1Eg7eVuXOSDgR5xJxtuA9xZj0uHUGkSulx2/vwi&#10;fSKoc0p9lA5wQXdPmIDTZHISZODqLTmcrHcvOeP4SxKWrbuEXWg0knbQDvQafxFSagZjj/DWnTBw&#10;RyPAEFu31FmM4Hu3GtqEFDmmbzBvgJkVbGPBkjR6aZCY1VSPB9xPpsPhaxnZCHnAVWqm3cuuZD24&#10;1lQ9YiJjgskUjsZx+H8RNB27S5G0bbBzPhoxUGzts/zh47S5jp+qBth89bBK9omp9+yKCE6VGMx1&#10;qjBxkcx5INRTBjvca0JuRkbJGBHiUmM1+yi5J6qlBko5O2ciwICSh3sGcILi1p5Tb2WuQRo9LxuY&#10;PieYst05qjTTCU3uHN46PJHYjVql9J3ie+uim8nZR3+nGqq4b4yYDcajmZmUwenGKUVCV0vvJM/H&#10;1FcJvQ71n8itMrZjgHj/AFBrT5ZJBnHgMYpICcsa4fJZqSpv6TrIWMUxRgMrojHnj1FYyU3qAvAy&#10;Lchycgb8EAMihkk+MeCDjGsn94tWt+8f6sqMl7DGzJj5cCq1aPOzR8gup5a3clJkMTRBk8v/ALUi&#10;SPeWWdjc+GT3F0CHqVuM98idCazbOKJfSz2dkMaPTD5i0KWStmzHghYi0/hY441oUzbkgyB04PLR&#10;6lxt3lg1+3H5irm8zt8LPKIYWMV2/mMkcbN201zxg3eMnUWNVBS82kLnBGDJ0yL0Hb0eODPBwIFP&#10;GzKAeta+IMigxf7RWrdX4W8JdN5TU1X5eIyTYPPJTG2PBMnxRx9NblcZMCWb/wCJ41zJtAoMQRnf&#10;yfTt8wayqX7WHsD0G+alvT/YXouuis39oWcl1srENrYd7M6kGEe7cyAml86yutJW2fj0QW4xlu/9&#10;qG0+8lVSDPGwfW4x6oxlV8p9uONzgc6kZNP5FluhdDuHQpm9btj1DzBsGSscfG3R6cW5U5BGG7Zc&#10;dNQ3lF9mkxhPcCTmJ6YDcxyk4eZANZbnKkllLYxUKjmlkp8B7kBOWqg/fD47K+Zg8G5sRxgt9O4m&#10;XhCBFjgPcXOMx2mjfc4fEOtBICdyzkRdmzJxh8pVUYyG1gn/AA1b2ZP+knSFVgkrk7jcNiBwIASY&#10;Et5NRXGdtCOW/PzrPCtyBHjgWnjvD0dDLmi7c1M+mobycWeBTCSvTvdxVVxLyQE5C6tDldsxnIcb&#10;BI64HB17f0l0IzrzAyxrifsskZAGCtgl9zcsHfUU3GRJKi1E1qzpCX14N5x6fT00nlaYMjnT+IsB&#10;lcw3PJfz81Xy5vLbPqWxXVwuS5TisOnhZpps8gnhDcfUVx+Rc/yO6zzhPk6i1uVz9mUeODp9Pvry&#10;fP4BsZ2vsOthZOxRaXjjTwKgPHqLTSbjgH76yuYTvUycCjxON4uP+AibNGakeENx9P8AnRKiHmNv&#10;nWYzOYYCZ/w0ekbz2LHAddy/GfZK/AxoU37WbwQXJUN4McY7MaAyOoWbnJHpow/HjGaCC1j5a4yh&#10;qnaWHW3KYo5wYM9zrMzaDgcLYHEsJBwcCx+qHjeXVFKzR8d22trmDgcBMH4g13mb1cxWPZ/NZyMK&#10;rfX+srcwZjjb44wZFVW7fHfx8dpXsg8Y8+os+mjkrNzk04+p86/GMU1vivgPs3aIUwl+Ml6DT0v2&#10;1T5o3cxjPH5a0IbwjzjtaZeWmbmpg5dxd/CTX3DnnGJzDeYB4wnzj/fSldUEjHgNxk5g/GtOmkjG&#10;YeCMH01mTyXYyYwg5a1dJiuDbMxyW9wu0jp/fLEfc5i0h3TeNmcJgdL8iBbPPZrDiI2cnTWjziqG&#10;/AvNcpMl6TK1+3TQ7OFCV0m4cLVhSF1s+8bQqzajKgGzc6309QWNdSbQJOR3fdsQZ7WoMS499Lcg&#10;XOCMGde+8lZLqEfeeVZ+H0zTq0ZBP2wG243IBo9K5XueQILcYy3RkWY7N6kGzJrA+Et+cDI5bWYL&#10;XwyLrTBNInE0e1C2BG5tDtlFbtIaScPZJOrzM5W8ZNMg/H4lm9N1ARsQG88AyroqoGbKCUyqasNT&#10;zLvcjWXNSqosTunGdaPGRiZwdVc6zhuNm5PBBqQLq7bI4bTKw8bAtxj0iW1zfbvEwWM6RhhOTM90&#10;94xreCDlM4lwDBOIZh6RBrMSSfBrdxTJhANsQEYV0LzLS42aRzAYZccMenHa01zTPBkcvTxwLWu0&#10;MbYBoONZjvHPxrmMNCqlSGfmNrJzbVR1lPcDVcjgVpmBNRASDx511yNTHJkn5i6ipeYE3YAe+uY5&#10;WPUAuhGZNQEaxeYNLFGxjC4OHmAuOMHLVVqQba5jDp3NRXZ4TTx/qLPZhbjGCCBcvjHWm1N2jQqf&#10;3Z4ysm4x8tJxKxhVJGQrAgI41ank4GbWgT3Jap22IvU1RDmjckGT8VDW7MZh4FMuYyAggTxB4CZ/&#10;4a2k9kzDJagpcjYmTgIqSzJgyLpCpJXjZY+4sZmDMYSY1bCm2kU2FUAXJO/AtOpeeOXIwY9S2s9I&#10;3HHwcBEpPMHLYmRXkh0tT84HAPA5B1dNXypJpJZwyYuW2m6JpORrH6bJjbHvHFg8tXB5Rb2DO26g&#10;rg/fU70DBEl5Gzazy/L/APUWV1ARzA5z8a3gYxz6U2Y/Z3TfSJ76yusKfIEQMfGopo9JXJMQbnnL&#10;fqKZsu/xjWDScZbeOwtPpqajgIA3furzTmVTW3+3U7TCurOrpeIjOzGG7jR15MHO85FlY6ocmHZ7&#10;hFdpe4HHrQH5moNeXw8A3xsedp6z+mHiTDc3N6A9taESaDmrKybjtfzrE7d5zjv50eqCqNwZAjCD&#10;ONb/AO7Kqtv4hCMzV3PhOS9oAyMKnPBHxjKtCG4vNgGj6izfaJMBzJ6xcwHzrWpOT2IEcYOlqLoc&#10;ymyBA/OcvD/FPANzA5x2EeZ2zEPgPktKyTCVjg1oOoqrKxjCQ+PUgGLUGsVKdo1XbTQO8eDgyWM5&#10;PNWezDITBGrJUBMDk+A+RUN4TGrYSTLc4MN7cfGk4b6eCM9uP+dPDcDCyxwaf1FViE3keOA+daui&#10;BQ6zmBOCNac3l7YzY5oOMmkT51hzgjmAmCPjWj03PCNmWOMFyDqKx6PpnxLikuCYHP4q06Rzzdm2&#10;TjIsxcOGRm2Pv3UNZziz110ELtGW/unXVNyPeWx44zqZK5eNsWzf+n/pWb0/VBIG2CA+RXYc8G5c&#10;4PMTkoa0fcomPJ45lpMEBy/UQFwz+2bZ9GEAhzNv0/PgUx5KymICOPqF01lZKomNPT7HBxty/uJ/&#10;RJDrB6VjlL9kcMdobkfmrDdojfBYxroqvJWyMQFQyr7k85g/IjWS7SGbaOUgNB0yp0JFZFN3TnUm&#10;iRLTMNPOCYyKZL244yYPMWyYxtmytu5bDxxnFuxC2iK+bN552VPrMGoEhbVtZXL27lsM4eWhsrmh&#10;GcxPHGBJc+0YdLVJWBH7k4XgMjflj8Hyoa3JZcnx8BFSXFQOXjkDnSx6SuxBjcsr0GnHa/nWZNRt&#10;GrCA84eXm17y0y39pLjg07lpKcNyQS7H+Fc+RQ6bmFkmDuJ0LtCJo9MCOWw8CzEdSS6AlmPTgure&#10;J5LxvL8cB7ZvL9xcW1BouTqhu64hOom+1iSs2wA8z4iep+vJS8e/UXFBHmor3RcwIF6A3xU9UGrw&#10;FXtO2Hkvlz8Z4A2sBEHHTeOS7gYGdmXTInnlNjePfZj294FdHaVbpetJi2cnbG1PMXy8tLVTdBjm&#10;UpOHlmH1CpmTjesPY3PTLzBFXVFFt207bXrAhxkFbImZps/HG5vWP4WBcxk+Zoqu4ddC5faztmYt&#10;3g3IwNnN0cfTIqq8bvQtgNo+AZeZ7i3icUWMLbH+EgLyRj3IEZj9LTIVcujmCJJabLsK5ZyjUFeO&#10;YGxwxnuRty2lkswrAjknPWqbVKX3By+N37olze8l9lzkXXQsNE7izi5k2V22F2bzjAUEffRhvPG0&#10;bLB37t1Z7cIYgI++NHm7Oy53nmBIrOjSRpe0U0nm8jAmSEI5bAxo9L6fvfIr4Sk2wR5FG6bEjGmm&#10;E5pj7dmPXXTnq3kcs5ieODgtWyLH5hJ8GeBb96u5BwPX0EYOlcTk5PaeOhYzdOxuAmOC0sl2qScc&#10;1lx/G31RrVHBBwX+pB8VVWeNyGbHwLzjM8wNV2zu4WFS1RwHVFH2c/8ADWJuJeRmRdj1bKCByaqw&#10;aeScjldRyzmWsVuHF5nC1NKHJ3morgSYcjdjoOOnytuDjIgMwJZHg76610LqTnvwxvErmBJrksW7&#10;fMWkU+McBAQRnyXVyvS9QObgI4OcP99a1L5w5Zub3ccctcZk8LV2zoYU02CrJXZ9pg41mLyoG0Gs&#10;bUVbrytCRjwQcHTWNM6zxuDwOQXICJ2EwjtVWMIsnlN3bN3b1YNs59mPkJzPnVqb1ISDJ/zFpc4P&#10;Ju3CMEcC1Om6wbTIYMYM41Z6lUxtnTgmZ5d50hVg2zOmAb4fOTljXOtJzBlAQ+M9vpK4bRN5cyEH&#10;NJbL+4uaXDwgSK1OFtEOm7p1pMJ5v7I4Qn+7i0/kXKNwkBMa0Kn3BGxM+ncEsrnhLJDwK2FCq2yK&#10;a6zcDzce8jPBAC4gM4leNkCOD8RHqbcWda/nRiTuBvJdNYDcHNH862kuM0yUYyy0n1FZKfcXnNmP&#10;qKZUDMblkCODjGlT8vIH2mDpq8h800hxI9zyR8CJN5GSMeidMuNog5qMAY2NuMfUScPMeSBZ+8OL&#10;5ScjG2v7yf4umiTiVtn7bAE5Rxj5Y1T5fMJjHYDGDl8sitVF3I3u7PPi8xRuNRIS2N7SHNPOXzaP&#10;qK7bVNohJ3LgY/NuLK5gz7EqPB3HBbZFtlcbPxwSHeb/AEumuLdjFesI8g6dOTb6vkLOM3DNsYmC&#10;PjQckjI2LkBzFDmkvcxvVp0reDCMEBun5q7ryjkCnjmgwjwXyjjV8kftOcJ86odSSsdzGHgTNP7y&#10;2Jj1f9CzHQrC9L6zQp4S8ywRgzjVJlZGUAzwQHtxjSqScPYCc+4s93zHnT0ocIc42AhGUba9Hx/C&#10;SkbgfaIDQcCzeRkJHfgjVwl48DnkZFb2hPdNCnDMjwmOD8NaRs/eMrhwmY5xl0yKtt5O9c2I4AFw&#10;EV8pOj3oRvnMYLcY1lzXpqNqFCatpv0wocb+XAjgXPbiV9lPThVwk84mwb4TXbI099m3r8YHMfU/&#10;nXjzsl0TXrkSPdO6p6ntx/eMfqSvJjLXLFzAcumhtQVY9eDfQQHyDtObfuK4zzZW9ckPBGAuBVSa&#10;Ue9lRAY+o1KL516Dy/NxUlUev0PSORycKWruEOoJwSCnHzYINFxaKNZjNBkgbHDYtxjtFVqZkJHL&#10;pq28sQkHcDeuRggj1IOUu0Qcy8p7eeYxgg5cY1pEvnDaMfPt/DWV9n4L8Ce3dzAQHgSJkJTByHOU&#10;bw4nm52I4H36vfVwkcv38gDQHF7QsreM2zlleg4BrbNmbcZmUjgj1LhSrkeZqoUB7OnOnwtsmXWP&#10;DZkbOTwR6kHMIrJ2GygGCCO6SPpoxWlFkYOd5bcBOYiUnb3mwIzfqLzmHzLFZEsWdO7GNW2tgYpe&#10;m20t1o+cTmLfqXmEljbYIwCHGNZ7K5OTz7iJ+iTeDTjXkmZ5mdKc+x53UKHUrbN3l7xkqrVjxsYZ&#10;8HUVDtuQj+nzFldSVg5ubt5a08NpFkK2zLyc1qik1BPBhcnggWbkqwm8nNHwEWkEcdpOTxubV4Yr&#10;SzeYU2Rnfgv9Vej4WFF7hyeS6se7Y3lt9RRJf6HEbjBAHIiNL0+WMecBf9+Fa1K5W3DkjBy1m56a&#10;qN/AsxkNrAFL2jmOxoF8tXyXyx7bzo9LwXiLSJe3bQDXk2Uzf9E7pGLUUMEvJATPqQfERLd+5y1a&#10;nAB2/LVbcD1MEf6ixFPbJLaaiIRuOMfvpgfoGEZo+X8RQiTDvxrPpxUPPwakHlrbxmIlSm18BmTJ&#10;qlEKtG43j32Y+fprK6gkbltYjc6askvmDZg9vQfVRjaZUjJ42BZfXICL+ucYirHoWeMZN9kuw0ij&#10;yf1SCCDU0lVpu2cNHII/MWm7P28ujkLHHpquVROJcFzg5kC/n/Lp06x7F6eJ6onsxyqzF5eb4I9P&#10;6ix+pJg5lVgxrRIOmri4cEcONFVqb0e8fkwWNFU4bhTH13NfDh+8hmpaztkSi5h228B4OmRdQyun&#10;yM7OvcWV0psnIwHjgPn+Gr6wm72VaLj8Nc3zDMXKbrpDfp6Gnym1i4TYyvtBjHrI22hZXDAuYqwn&#10;Dm3Ko4z/AIa271iH94kkLB8QZFzm4ZuX7bB5ZV79+y9GqsLH8TyTnJ9uQkGkTCeMoJdjDxka2nPu&#10;LARzBzANHhuCdzg6iJVRJ2TAZ4+5paa72hJzNxQ9838gMa6K2d1ASQzFjH3BlXNLPI9BH3Lt0a36&#10;X6L0EHccCupU2EpsR6x8J1bbD0/ZTkZm4I/hXERZuMaxnZm43+UsY4+nprcqfGO4v4c5sw68bKes&#10;/pvCzOpUhg8MY4yZ1ldxsF6cMa2GoGeAWOBc7Eft5XOQGjNct/uJfKLPFurNAzJBmjckZD3tSAfV&#10;Qd5K8Y1vDx5KpxLvZgZ0BcSseuGAGfzF6umapirGHJOhbplcrl7kIzm5kHKQecTjcHvuEtaivnZ2&#10;AZ44OmqVNRbzfDGDIlIzy2t/SZc2FUU6V1ANsyPjPn3ottVurJgN+Q8Ef4ZEHI3FGOatuXq8xVWn&#10;5eRy5sxn+oNew4yqFE6g4WbbJbWWrZvJ98n2fTgGusJeIbVxg7nlrKqEkQ5UQ5vMWhTGaahvGvDu&#10;bMl6xn8XodvwPRsLD6aJufEZlVEf/wA9YAx8F22tOG1chGaCxcudQaweb1B/88zI0fw11M8nDKMY&#10;PGpM2tqU47g0R6XistxlTeo/vGhs8YgY/Ktrg6rMk6O2j09W4unKkqByYZ4w6YSF5i5pmkwG2qPO&#10;cTjS1CeBeufstwEqFex/mfKcNznNU3bX8pDby+bPNGC6RkN3qKHMHm4WPJu8taE4cdlSn3CF01gL&#10;whHhDwRr2Dzjz7tKJlYTDG9x+Zy1s1P1J9oZcCVOdN0Plk8+DwrJSSd6awzMAuMYtNaQ3GNsyBHB&#10;qbuUSim9qsthI3bDQmdNvZayBG2PcD1Gy2zZ23GZljjtD3cvLVbk80vWDQH6VwlxQ6scbm5A8bH+&#10;ovOJv2nbYego+zbizWu3OfgQFu3I8c9pRnuaVpZjL6wGYefTMMtoYxfzK+SuXuY9xjcnuQLmMnC6&#10;ZW37ppwpvUmQT+g5rvL6ZS0G8Rk5gyZ1W3NyNvvgQFbuW/MZE/0Lrlu8HA5shPy0Bryg2UyZY/u7&#10;nzBqPDc0Ns0XI0/3BNwqqrFnHMwmG/tgP2wCt7ekrtRc4euWWR8XT1SDVboMjam5sdhOAXAk5ZFp&#10;EvZy5m5fQBOIlwq9Fyb1LVX0/pflOShJb3L/AO4GvGb02c2p8MiU4p9tGMHT6qu0rI2gc4zXcA+m&#10;q3UjgcZAbscvmDGsDrepbX2i2lSlH6zcb4QGAFu3p3CK7TCVvQjx6Q/iLNiOHsAscHUEqrMKwm0A&#10;7N8vxEl3Jrm+DI7yL1+pfcNImg3rlsA0HT5fz/ETMvlZZqLPpmH++qTI9ojlsPHHqLTnFaDMQEbb&#10;TWn4ZCMqtn/IEuiN3C1M6PbGGeOxb+Gs9eSvc3OT+IrhI54TgvoPPCDNMbMaTjHNtrYGTSpqtsz2&#10;YSu8PH/E76ZIRzBwK1EZ9z8IaRJOMw+fbjXXHJOSUlwNzGiUvb4MkepGjA5eWMgI/wBREm8vHAXO&#10;p3JtEFVIMkeSDg8tByTAYfk5S04lP8+ODjWVziTkuHD305MK0y3D3ag7mQ6vknJLuCP6SyuXyty2&#10;Lgj81aERmSDr51dRVtkZqnZcu3I8ba7jGqq8bjC2PgujT0vqTB86TiaDcjwWM5EiksRNFK5e561r&#10;Ba00zNJXudiO/n6aJM3mAYPHdRh5OGTwgAx/xRJ9JqIyZWyb7MiADHxjFdGtIb03ZsQR8HmIbK5H&#10;vJDx38lrTQ144ehc5zrl8n9NZ1sL6jAx2PLnJLMFrHa5iAvB7sMDbmR6v7ahs5o5CQ/USG4vEvR9&#10;Nc/pCyC9xnwm3cryyn1gzG8lwA2M47VvST1Fk3OU9Xm6iJVoPHwaiqtNvC28Ef8ADVrktk4/bMvt&#10;yy+b5eHggPy/iplvNCB4NSBVshCBbeYsxeTQm844EmFDdSRTXbp10MY3jLpKh3Bhc9LB8P8AmVbp&#10;+oHMArJj3IEy8Z7yTHArabQdaaQNuyMPRQ2pJO2eMrPMVbl7x6wIC9qQD5avjN5jsR98mqkJc5Q5&#10;KfqFDk9HyXdjwQSouO7+RWSm2+4PQWZqIfw7SPPHAw/c9OO6k3o+Yvx/cS/hr0hNrVGMapOBz7s7&#10;HBPLcBPKXNNQVBOqecnjgmpSQE6a6EmDybSdkcJmJSRkXHNaS+dOXOsC3AS6QaEwre4IdtdsD1Rv&#10;M7sR6XmKyUPT4+zs+ma71VlbyoHMqHgsLTqXrDGMEZuAiRmXVRAxjt02yixuYHuTUgXSA243LYEE&#10;fHaWA03NBwFBg4/hLoSVvBuR415W6am09AhdoeZyds24AczmK4S8Y2d+NVtm4vEx/wANWRwMcf6S&#10;im7pqJfUVt4TGq23l94nv3biMEyX/GhsrIO5jg041yOTfW01ITrR77LjjJgjtYBoaOk2wSY/LV2G&#10;81LKZmhCNhrFdNc02qkgEkvG5z+Ys3njeyPH+mtObzTG5PBBp/EKqfVDMZhnjg6iQl7baxE3tGTN&#10;5hjb5LpIOn40Yb3Ajvd9UJ5vLNz9QqtUveE3bPqLVyeNUtVizn0Td0NNzkuZDXP995XsTgkDfJ5q&#10;rUvtx2EfuD7mnGuCm66a66e6bKR6RsiQZ+4rgSXj/hKGwgJBZ+InXDzTx9xc9Ia1jTaQmtJEnn3c&#10;ODjTsjeYOP8A9iAzSYjjICDy0NJNGwbEF+3/AKF2PLSWrMaa4MVJb441mNzVPg4EenDwpuvk5VxV&#10;VnozEGPg/wAa7lNxzD3bxZHk4ssgQQc4ZUyR4SMZ44OojFSN23HB+moen2Sc2ljJqp8JFqrAdtEN&#10;5MG0A/ftJN3DZtwdTVVJcOMBD/E5nuJOHhLmiApIBqxyNqsivD08uRtvLj+GqG8I5g0YwZ+orUOe&#10;DCQ8EGppctMuHjIzkGDgWZCT0wmbNsMNqy52tgsZ7QiEQGoJfqawC6l3/wByu08IOCbHx8BBcvv8&#10;eVMtxjcksx8dq5p9xf0fyw7/AKfHOFmd0wchMYzh8tXan24zTFjBB5olVSN/bTwQdNHqLcf1sxj7&#10;hHQv3FqZT8JIIIXdO9qTp8bD2YwM9rTVwJagHkBy09PHBI9YPGNUmeVI2jbY49O5/Ov5Vc5s7cPc&#10;NqMGJgMcbY+A6qs0oNk/ZXo+MaJU/rNj6FxUP/iJMWxHzN4DqpOFhS131iHOV5hpTOSbgIMcHTEu&#10;bdpknE5mwDX8/wD3rrQftLIEFjpLm/axJ3MtmIDR6aV+zuRrrlX+OpZzOj7Kg2GXXN2Bj1OWpjst&#10;kvuXVCIce5McHlKH2g5jGDB5q5/1RY15tXbJqm8DjGgT+SDcDxxgRemm/wDaY9SMaspPQ3gJn01y&#10;MuatTfQUdClFitwqrBmPc70CzDaA4HBLjhj80Wp+2tabuBhcvm0HATVGsB2sPBwDAaA/MKvR/wBn&#10;WNdrlkM+U5jmab/096yks2/tJ4/4ihzBxvkpPHq49W4plsls8cHATS/IkTO2Bg4PL4F/YSTwR5Ty&#10;OHMDLH3yCQeoBuezgWfKErI3b+zYDcChzTIMH92kzXAgwFwQkF+BdXbDnA4KdwQeaub5o3GYmTzV&#10;0x6v0iI8p174xltryz9q7FLw2np/UOt5G3cgbtTbghiY4+Ma2yVyccDLH3yctZ7Tcn3Yh8Gmtal4&#10;9Pn3La8Pxk3a2z2JKfqCZvBhJn6aZnjwUZMiGvG/f740zJybyutTV5gh1oNmjPHkgVP7LJGRa04l&#10;ennVJcTRk2Hz1FNRa0+/6gBI37KbY9JB6grBsaSgNfz8pTJhON8bPvGNc9uG8xuYw8F0q6fC4xKj&#10;nsnNb5ZMcVBqZ+NuVTCTS97S2/ERhvs/cuXuCPUCMQuWtOl9Htmw7P4S03TYijLhYxzTMWe7PL+h&#10;b6v/AGqq1ZTY4GwI4PpktroScUuOWtsEH/vWVvJfvI8nTEo0Td3bHuxnlsKG3JjsQWEHGQlyz30e&#10;mlxsMEYQFJcEgIyDt4/9407umZTUWpu8JHztOAaPDqjc2x4P01VRuMeSD9RTJGMkZMBruDm20UJU&#10;IvawyWsCb5MTmj4LSxlmQcDb31sFSM20c6fBv5NUX5FjNPsxmzxnuL2jC/hI557k+6DZ439pwR8a&#10;p9QN8DbAtOnDgcbI8ff6azeeOPYsfcWqZrwPK9GxB8JbZs/eY8kfmrH5HbjIt4otuPdsgOrqLhM1&#10;2ZBZhe6aHV8bJiMEcepByx/IqETxwcCslWU+5eDBAHppS+n3u5AMZcjjEsYnTfOumo3Sqy8eMmCD&#10;zUpgz3bRj01qhKPIwmzGyDIRQ6gkdkmM3GMq6DtbZmerNoxmcMxmc4IEmYybtjgAVXaoJPjm0qs6&#10;cDgSZG3IzIdnBz1akh6KoDy9w9udXAPlrZqTZlc8f1f2ESp/Z+R/Lr1i3GNWSTyfsdyxbRg5hdRR&#10;TcopStv4jahYxv8AsDG5toCHsqHK6fIZ7e5cZOWpjiXkM9swdO0tUldHkgGCO/yxaa84yeTdGVYd&#10;dChWmJt7jZyCDzC8tarMnlmXvYPhW7aGOKXwOb3mF0yeBGZhI72T4RNRedcyZPSTLj8B0GNhNUkq&#10;uzcY+5wEXR8vb48nLWEbPGeAgIPqLoOV5CH8HTXPcbf+ren4mohP2QUwl47n4SAvJO2jc3rFu3qq&#10;7OCaeRMvGY92PHGmcwcwSrY67x6YSTJdzJcBH3FoTcY7edVu2SDIiW+YLHgVqXNkq3CLtBK2OAeR&#10;DZg4Joa+RLeMGf4qhk5nmaqSlyvMB1xcJeQkA08QmmfB00y3OPvpEHqHWLNm1N2zTSkp+74yHMhr&#10;hwRzwcC0Ld8YsFi55aZbyMcC7OE5S02MInQihs7kefmIk4Zuf09VXz2JmPHBaVb+0G86NjOnomqk&#10;9v4Q6KoDuJwSNlgg4+asleOGxr979Rb88GyC2wR9RZLMJWyMN8aM+QekNWYVKlbixM0JU/NGzNtn&#10;VFnNay5nOTY1mtPzh68mO5wHyDdWhrGttDdyznz4Pl29TwJjOVFTcrrZI+9ZiPzTVxLDoSjyjn1V&#10;b9H0xaa6hIDGPIvPT1eZm4NUefgtL0GA4HBkj41x3OGLWnLR47Nfd0T7ptcvvtiWDrcY4Bgj+Eg7&#10;h4SMeRWS2MxAQQIwSXtgj5FtWpwyo24stc4z14MhiANft21dqXpsrwmONB5xPNzzxoOPbhLpOM+P&#10;p9RakJ6mNsXH9IzMm6pRvtRyBsFl9MS4o2me0jx+XpoPVnrEPXgrPLuKqyOqO2x2b67TGQ2tl2Mj&#10;+icvpk1MVWaFI9qA5JKWLOMCEU/V71yM/TuFIQarTiXjM9B4CLQ5n2cwGeOK0NYHNSNIeunoR/e4&#10;y7G7n+I+ExmqZMMwzwR9RclTCXkjl2TT1SraNpG0gbYZrPHqLGZCQkykR/qrvuR+CVCiatf8HFr4&#10;HL5l6pLa1kemyEgbHggWnSupPaWLBtdI6cF/nWYt27lgPHHp3C9VblszZy5tOjvzcbdrdGvasXUz&#10;cOFm2r2wO8mnZU+3Z+ARIB8zSW/TyaUFBIQGC+EQLgtu2L/FCsf2yEG2ZMXMYLm8apCE8C5FbkmM&#10;cxstlbMhOZ2/dMy9p1dNPsO8JggAUdv9haRsvqhlJG15hdJb0vAuA3m+hzuTlxr0P2B7Pv8A51GM&#10;yecDgpSCuLhecszriYlj3nT8s4xuSbWbj2xOqkeggjtN4Pzo9J9m82bOTxmtEg/cVPnjdkGw5Z6c&#10;Y/311Ps3rCXThkBnGC25tW1y+M5si5JR2nqboWnLFcU3vns3ZWcfUEuOa02fuYHOiDJ/OvXmf0Q2&#10;aX8APpkXPlWU29cvQNrH4g/3U9HMyozXx2DZmA6pVizl3Zfs3c1CO8bTgbl/OunKPoNlKvZrAsd3&#10;T+RTJWzc03kgBcgJ1PfTP2gZBenNGct4nLGRcVmZjZN7I8jaOixiVRlVsj7phu2iTtoKjvXxDMod&#10;L0vNmw95banw0Y2yUmQwwTWM9uMfMWPs9rG7D3OA+fzF3XKf2nHx/mOF5md00s7woeoJdBJTmmWn&#10;H1Lq5L2iVp2wQ8AQW4NW2g8rrRy/ZbgHqdQpVT3knchJgv8AL6a7xEJ1JxfW2NNy2X7P3MbYDxyC&#10;3cFdW5fZcbYePlqq0XWl6XMcABDjtCGtCZuHLkmNzwdNfzHzaiW3IPYw97wvS9LH9AsgN5gZADBx&#10;plvIx8Zv00dggxpqItkmGPjXj8vmWevV/oI8DpejUYbtMou8QEbbg8tYyOTzEz0Ecd3B8RduElfo&#10;dR441UJ+wlzcVm9/rXc8v8zKkqR1HxGLMxqvjX95n1Lytk2Hjj07mqg+0ipMAzwB8pPSsZDE6tka&#10;D1xT4plwXR3FpwkxJOQ+0GdMc3pK1mV7P54OC/e4yaa5726S8ppiBzBwELprpyk9l7m58EZdMier&#10;DYuR+RjAbgHy16CnnPH42XX1Bz3qaVJifhzhtvT7lzYjgBbjWwN9m7mBkCOxbg6i6Qp/ZOPt4ATA&#10;Fgb6i6KmEnbOW27BAn5P9oG7HWstxnKe1uHHOz+j8DkBoAXI1ocbZ65bvoINPp210HK6HHLiAji6&#10;aflsnbQEex2OYVeM8yc/tZKkcHh8B1sLAJWo502Z7KyPHO8uQZFp1QUGNnYM24xroGViBCPBAq9M&#10;B4CHjj4FX+8zZO4v4RGmNir2/AwFnJyOR44ONaRR7NzLRzyODj3W3qKydhjNnDxobUk03AZ98Bbg&#10;ILmdxdBy/wAwVNj1/EZs3CqPMeqKfc/acH/0rd01VakmA2Y7N8RI+YS0ts9YicMoCSqNgDOSVC5X&#10;gxrktmMk1egMZf1ThXNkxI7GHhWfSpTXrWHu1CXQRwXVcJfVDYz0DaAFu31FT5wQdwEHfT1Pt7Lk&#10;EZuouhegwDSJpPByoZ4OZH5iyUbNy8c5+Bac8edqucEABYBiQ2n5puzk4TWsaRfUfmEEpe3bRlBe&#10;Bn6Y7qu0v2RjnYzvG1pvAPze+qTL6fbTJyeBadI5e5YX4I55kGLliWY6bV2zahQrCnuKPGwHgv3N&#10;XUtqYzJqncxgydMarbiYXpseDVJAjFQDJGM7kPB0x++nXWj0pNa2buGTwmODjtK7bSJeTcsHcH++&#10;qT6ucnJuz7HqR3VuVcSMRmQIDHKODqLyTM//ALwR2HpuMT/0qQcKt5XvkxwBY5/LXXVPvBhbADHa&#10;HGPprK5eNt2j/VrG5G36gsi2Ck3j1sQ96VFvE5ZLS9bS48kmwrQDXDcbMgP6jETePhLAask+7TYG&#10;MFv4Y13JWFWOZOyBG5ALAuUdok07eegM2Y27fMJ409zh6U1lbnkrG8lxw8y5/gWe+rnLyPKn3Nyf&#10;I3urThuPYsHmLJaTeEpusAObFuAhV585DeknrOnhOUqXHYbx6wknbBm0qCzP0v30H2VaMxB8RXba&#10;I4bPyXoD/hqn0mPBOgGjtDgHzFxUKa2k6HJvtl2F2nlNjcuTuTWtTqKyEoenHMhBelQsYxafcUyq&#10;Jg2tgwWsHUT00rBkzlLGN5wD1ba1Eay2UMWOhTVKvsOS2exty8mx8Zys2w+p/pVk2gbVJLSUpPKp&#10;IfeI/MQeoKgmNePT2fZ2o/KXIswGTeTwL05P2nuf8TzfJ/UWGG8wbTsl5y+tx/FV8p+YEYOcba0S&#10;BY+8l+7S7ebHMKmaXlZH7kAb9u4tN6dozEuNm2qVwOcOQdO2IQ/yLDRuBxrSJxQ5WDkEDngJyyKq&#10;zCRjbS4BoOMhUQoSlq2x81zWO3BluRWqTjI5cgggVblbzATOkSpHIXOjpq4hNCqS22Hgv3DLMXDf&#10;ATHGrg3ZkckBHzPMWqSOV04ZkfeQZxouV5gHNJBj7gFqmztwPgN+Gg88I2jc4GwMi2yh6T3ZkA1j&#10;q9RDh6S7UfK3Jp9Kozamrpr0qmkzbwSY8EepHupF5kuJgVg5BG2/UEuzKTnF6U59SO1zF/O/7X+q&#10;jNgPX8Ppnt37OZiqnrPPd5IxmcnNGpg7jNt75FZHDjA5OH4pSpl4P2IEEfOXukLdVHPLJndMrnlY&#10;TGAmAKslP7TJ9Lc8B0HmEnskvWLmqlMGbmMufyklyVCEoab9T/rMObh4H58hFsEv26SWZDswHXnL&#10;NJGS3nQ0cjewcHGkeplM7bx3Wy1HsZRcnlLx7vl8pI/MWY1JsHe3X0bCeCJA41Rj7688abnlYNr8&#10;bM7r2f8AcWhSP1oKjZkwPD7xB8VZiIUuM3b9Bpa7J7W4gu042bz6SOTxmlWQfLt8Cwd4zcuXpzG4&#10;11pI/W0ZGHnAW8oZKkpSpyY42Ihxk6g8n5sK0/We1uR/REp6RvbPQWgh4KNpgMHTYN/5EV3wgXNm&#10;M+Qgk9QBJdHJWId+uWxDGrHO6YI8bHgCYWoJfyRy9yvLi5LINY/w4Ws11Pf9MmpkXbKJ9rGTklmD&#10;gGocnnA5kR8HuDLpoO3pNy2v3gW+kP5FEoZwMJZrHGfPdtq/9omLbGgPYsXjJtjdwdn9JtjCOby9&#10;UiqtFvLL0BvqrX5v6LctPEqhT7O9Yg5cAxKz9n81vqrcMTmWGrqtsVUTTeWxwwAWYzRwKDIzB0k9&#10;tAmBAkPAHgWe9ubsyvB1DE8pdDNdKX2zAS5Vu4WTs8e7AgjBrcz9hZNWEwc2sHxdT5Fo8gmD1y2P&#10;GbqKiV+8HG3O2bAz2ljQeq6tDCyalTFGeUm8czJzZjPorct4GFsCCM+fzFhtF029bDvOQZLWn+wr&#10;hpmIDHprrJs3drWc+lFSTQmbhywcgx9Ra1S7wjzIYHLWMs3BLeCPUDylp1Nj3YmQ/wBNcxk0taqx&#10;fxG1CdumhN5WMP4ax+uJg9eMjtozlwE5nvwLcpXMG0DbBGflrDawqxtGXBBqdIifyZ1fVbgZpyqj&#10;hXapOCQDswacA1g8rmDmBzk4F0tVjds8IfQ5mqsxmFP7nKccAOrqEX9Kp7J5I5O6elmzsg46YlUc&#10;Z85GotRB9qlUNm0p3M3UR+hKXLBSkqjv6O6jL+4uLNqFSdpVO+bNn2i35fzrxjlNzZGQkfk4D1XP&#10;/ZsfH/UJ5Lxmz2BfioxJ6Lcm4NT4ipMrbuTcYFuVNzwrNsDADJ/IvYXOao83RTaQ6b2VkZzHfHnH&#10;duqq1IT2aeGDwXba2z7QDuHjg6aoZG442wA2PvBbpPkXPeuWmz0aTnVvScxNLgQR3fNtrTqHk/Y7&#10;a8bjXRQ5fKd2xrN68txtjxwWsfTtohZrqRTsYpRdqXnDbXjjPbMTmLMdokwI5HZDxk5hFm7OaOWb&#10;YGM9zVQH7WE4zdO6tRKCJ00zGcDIzmx4INSMavkreciA2pbEqTMCb+9Bg6nMV2ZyvBkj1Li2zLFV&#10;EwcwMgR9EZVg7yYFc8a6u2kU/wBlbPqcMYGdwUpVxO8mmAmDzOYvkJ9qQyaKiYSX3keZy/ASz301&#10;L3AzExrd6D2blmRN5NptRp1xmU2gGj9n82nb3dmYPqLvah9ldOUrLmLl57Q9HzLXAslmFWNpIMDO&#10;W6YfhccaMSuoHLxtjMuSz+ZqVtnQYxKjpyX1ReyQcHljUyeOB28+pH5ixmm8gsfLVkI3cmJj5lzq&#10;LxaY6W1v6T0GFtJGSTwbbJGrhT9QNo22CP8AUWSzjOLAHjtaiZpul5jbx79bg8talKqtwQlzbds1&#10;qcS8kyJjjuoxS8nx34O59JVuVy9zcBBGcpFs0rHuw8CL1VVmolPmFqZt2zYeDy1SatG2jz+X5qU4&#10;nhA9DOuaa0eTE3BwXdRcj+6bZMuzqDTdmq1GtDqBs2c5D5B8xHvtQ2cjwX7f1FxzMHkxZjPgu6ar&#10;dN1RNjPQBbHzkKuh/cbzFyDjJuadadmTCeDNkgQdxMBtm2OPjRKXyNtLZT7TdIa1zFldWPHO857o&#10;1p4VNm2stfbGVYwZmEwlzxl7/MWMzxuQxORnVqmAyNs8H6aGy9xvjnOvQkQum3DnnOt2wa3pskbb&#10;n27nMXOtaE9pPH5hdNddVgMbYeOD6S5LqDOTB3FtYXc3DMzSVL2yhyveYyY4+mtUkbfGTHGhsrp8&#10;lvJp3FdpHI3sBMcd3T5aJs055HeCU8lbaNscyrcvZ+xPo49OAbX86u08ITcsHLtrPXDwkDJ9B5gl&#10;Em5pqTXJUZvJ249eOMFyMnLW2UnJyPGz6DuEF+fAs9ptnqAjjW8S9wOAYII//eunQcU6bumDzSX2&#10;XJ4PLKnhyvAPHHx9Qau04b4CHwcaGkGTjVrh7nCZycTkWcGTlIlTcvmLPWgPk6Y1cKLkZI2R7wOZ&#10;5nArg4k+7dAQ47Vu4JQu/qGpCKe4ribNskd3zUppNO2x44+AaeGzGYgIL5cZCrcqb2btnIwGMDlr&#10;hcy6JG3DucYlskpOyvZ+OPObUgV8rCj5TALIe3GRXxvT7lmOyz07ixOuBvYL8fLgu8xcWma6TK25&#10;B0LkqjRPw5idcDcwDwQcCyuXyPeSZwK7VJMLNiCD+9UOmyEjGdeqo2ohwE3ug0lJuY//AEkHeUvu&#10;wzx/hLqJvT+8jx9xTJfs/cvCWbGRReuvqFnqy04hcOHoSYPLTI3hDZIF1RONjeNyfHpxqtvNnbaT&#10;9e5GonZ/H21/OfP3fcsyuRydzHn7i6Q2b03MTExx8HxeNZ6OaDZjwQdPmLQqX2mNmGeM4tNYmZta&#10;rbQXYx0RTdw66ldNuQssfcGhpKkGwJgDzidMaxmYbfN5GBtAe3BaR7ZXPG01engMcW9cr/uWNy/j&#10;G9xiPROgyeZi1bZoW2SRuXlFgjNa+9an5Il5XuGeC/8AVXs9Ug2z+QzVgHUjGIRbn7q8hawZklr0&#10;7aMGcZV7rCT9gPPprrdwp7xwSDJGBDWbPUxxq1EuOXt4wE84txjP8NTmL5ps0jmjkOz59GHTgIUS&#10;51JL9PPxrVCTwcFMMWAepzFmM0nFkmTjXM4zav8A1cZtZObZ06/y8A9L6bJHrG/TVwZsxxkAHzFm&#10;7OpCmydxarT7fG5vOTW4FHmMk1YYzdNNp+n8b3HHwDWwTC2Ym7B6apMocXh+zcC1qRysm7AvA+Gv&#10;KrmsdYw9BSjZK23pMm7e+qTMKXcx5766EmDhs2Hg+KqeNm5c8H6a62FNaZk2Eoz2Xs9zHgjUOpHG&#10;BlnP0lcJ4zcsxgwdNY/OBkcks8u4tpLt45d2MMlmBCOc/lqHJ3BLmOPp8tKqLkBD4FVRuCBZY/wl&#10;06N1Immo1qXzgcEuxx9RXCn6wHcBB5YljLeaFDk7gxKZvDmC/HB5SS6FaWpm1HY1H7RGwbGN8tCm&#10;m0RtGPIC4uId8JA2AEPTFqLbJPK3L+U3oAFbxt+YuRmcmRGNsYdbC5mapVZDqyeDuHxnz3VyjXkw&#10;JGQEHlrpCcUPNnjkFm0OBZLXFPy5m5PBG+Fp+Wuuw2MVGMbJzWtOXXDcnHGmmYBwZ1aZ4QfcVVcZ&#10;BroWq1OSLVT7crlzkV8eEcx2A9xUmi542YOdbgWnU+4HO3vswLkZOn4FF4bxOadR+z+8QGPU0lqk&#10;nlbZy9BLQnthWezBwRs2sxvijR7ZG3cxzG9AC5q9VOd2ig9RNk8nl0nZAsgEODzFp3/FSS3N2ZnE&#10;SPzO4uCXDidTUh4Hk1th/wCWHkQHePbQM2ALixKW/wDcFh6KEqDtjRDqB8z31zTtAbvYHp4Iwcvl&#10;rYKLmnZUtA5eHuR9MYlDqSTzGcNjv47Q/LGtSE76hQYbMJe2gHZjPc0lzrtQcS6W5GYOlqLpacU/&#10;uYzxxvrcawGebkYZwwAuQeYVWoA4tnDhy8zqqjkbk2tH0/MW2TSTjM58uD4qpNQTRkEdltwDQ6oz&#10;zN3DxtATOpkrcDMTGbgQFxcuYzJ6XzxtATBYyJQq4vjxwNyTA2BkurbJf2DTzIG+AER0TVtrDXE8&#10;bf2MFyPzEBmEwcmJejPnXym0LjqJxWA3IwWQW/8AQty7cIaUg17cHl3VwrJ3D1yPBBweYtskY9wb&#10;Y4z/APvWW6EOS4eqyYNrnPKSP8ih0fNHIXONscTdU+oPaXOCO7p6SJUfJxuXIMF0ic/tFvdcdjU+&#10;3ezUQN5mvMWkN9nbYJLN8RI/MQ2k5WVg2BA2Bbj8xadL6fJMh7y5faK5n1nUdQmEQ29ByWWjvRnz&#10;q+U2OXGcgggBkGqe4cMo7EEB7iTN4SW8ALdxc9NydptJhHQjgnc5arZCDgc41VZfPBmHyM/1VMJv&#10;MZPLXPzHOYdAlNYecEG5HggAgLihxuSY4+AaPM2+Dj6iPN7cA1iumtUahWx0Wyg6CAzik2VvHGtI&#10;ITwKh1BMB8HMUKZrQMrmAxtsjYCwerHj3jg5w+Z7i1qoJoS2fBwWra5pqSYE3Y8cf012uFTacxk3&#10;GMzyoHMD08eqSNZXOCOXI9Y5fxFanBHLkh47GTp+BGB022MPHYKSP4q9BhIOEmOtMxZy9tAPG5OI&#10;aAzicDgJ7McuPzFapxS47mOM/wCGjzOkyBbaLEQ7nUKugTtGKYzL27ly5wQXSRrYB3GA8G420HZk&#10;JIb8ekSMimN60HNchgZ1QJ7RfKfu28cb4Q1VZgzl0Ex1j3I/zrbKP2buXmeM4hwdP30HqSl2Unen&#10;gbahk2E5LRJm5LcBARwMeYUQtVao8qSXQEAzZ2iR3bVzwLH9oDebRjBeBu8CxlxPHIRgggQ5LW9s&#10;+XVHb1YSuUvxAxnuQDFdueNco1hUjJy5sswZBok8qzHIQQR3cdpYyRxjSYVtW4DnFkcEJBwI8zeE&#10;751W2dvv8CmOMiafQ8TPwKYR4UOjYVVlZNT6iMbxj+dRuAmPKgJwR/w0YlbghuNB5XJxvCZ1sEjo&#10;sfc4/LWLk3KUWIS5o9TYyG47qtU4nBGbbP8A7j8KvknpsbOwsN2mbyZzk4BrnsY/qWmpurUZvVFP&#10;keDOYx84+n7i5vmEvJG5wQLfqg2mOYG27biIcfmLN27ccGsa1jXpMJ9Stw5dzrQPJ7bAeM34amWy&#10;PyeXAnpfLyTUmRGHFNkg0YLq/OyCQxK5O27mpGtCkcnbBIDGcQ1SZPs/m0etYyDSmEjcwEwX1muT&#10;/XNRO0bYOXtplkg4CeUocwk7ZgMEcfU5dwqzeVzB6wGcMHUWhSuTkmusbgtJCU1DrzWti45cwmJ4&#10;zcYxaa6WZvGwb7mPUjtF0++uXaHkd5zjgPbg5a3itJW2k7a8Y5cdq1b8COiscPS5yjK6gqAe8/T1&#10;EYbzi8yBoZB6qw2aTQdvBBdJGTSV2kbzdpKCM13Hy1mZPDD0zSYN4S4eAPUQGeDmO5fUVwocjaZO&#10;cEZ+YtOnjNtGRi2g4OV8ixU7ba2FtymnK8jk72AmcFxdFEGMMuBAa1g5iZ2gblJNxZhtEj5ukqe8&#10;qAc1vhN+mugQhUncIrqjTqPmlKBvvJq+t29JsNYnPKgZGengZgE3gGVUPs/fCH6kY083osn3l4e3&#10;B5a6FMKrzzFvHpo3HaxwcaJbP5ePfbxtSAfMuLbHmytk2HvkD7RHa5ouONZXXA21MOdzDqRk1CW/&#10;fWmmpij8lqZ23gz4GNyAhdS77islP03LqqmM1jjtMwy8X+/mWGvK8cuWwGbZju7X4ff+ZDW9aTHe&#10;XzZge2FwIQiEKkbvli7h6qKfZS1zj34WoXTtl4IE9UBJS5mII7FyBu1taSodUDHHMWLa/ct8wncz&#10;pmeOCMCYIOBPc9rNwADOHhHLk8EGnAmZXKx99VUkwRKXzDAonmWWRwzHHyQKH2GSNL7QEgUwdUEj&#10;SN0n2SZK5XgSeS+8PIl24PXjjUwdSNoODppNwENvIyBLnVkbyslvHGhrOcNk84qQcCLiNzh4jcoc&#10;6DkyExxnQ15WmDgVJnFWENwKgDTnFSDCPBHwIP2oONzj5ix/tQhiKyNyEt4FPSOQXB5NLI8CqpJg&#10;MxMCW77zkQdxKyB4EXF1JMmDgYRqnknA7iTgbmPJGhpJWqAegPM5xjRJxMCRjVbZs8CPYEENBDGQ&#10;kasjMY/20NbjVkZt9RQvLUhhm3x8HUVwZyvuJmVs/ArtL2/cg4BrLc46eEB9zJAiQyEjIj2AXkZ0&#10;/uY1FcW0gwdsw/4qrc0Hp44AZ+arg4bjj4OBVuYOBhvx2MiekzHGYuCE/wDUTNskfAjzi4bOjErl&#10;97JArZrqjFvKq3G5gJk01fG5Huhj4FfJPS+MeOAHL/InnkjG2JgjXPeulNLjJZhL3rwnIQccrJr4&#10;AFWwPLYcli2hvbDaNdPCyaqjKdNcY+8kbk3QKnmdN4CZ1sw3DYxMie07eOwLAtrrUkXWlDZyPvwa&#10;aUwb6eOPp9RWR5kyQeVpqnvLkdiBKH3Eyn2ZIHOfprYGbgZtGPjWV0vzM606YN+RgWU5NrRCX7w9&#10;OB7sPBAsNqQZbmstCnAyQcB8hNVZ68p97MuC0iEiruG11u0ZjMLZr+BU/wCz5I1uTfZW9uY4zq1S&#10;/Z/ZJgj4B8xbVylf4gxnOqMBb0+WAae7Pcx5IF3hJ6Tpww8FgRLnlq7N9l8lCO8FiJPRk4jBHrRR&#10;5ys6bmMZPuJVpEnpuYwDzgXXU0k7kI8EEqtrK543I2bcj6ac6pvbDrbDH3jccHAj0jnhAkBj+kpj&#10;wbaMh4P1EzL5PjJkPcgXklyqj1WneNauDnA8EYLcdpPSeTkbZ+Z8NDZO4I24wZ1cG84GbJHdH/jX&#10;FzJrVnWwkqIdSSPTxh4+oRZizcOY3NlyDONbN2oOMeCBAnjNtzu+iFk/qA6F9Ml0fbj0TAt6XlLZ&#10;pfIxhsYLRIOmsZZzgjMmOxcVwpuqCRkycC5/mC3uHQYurtmkdlj8nIqrPJe5CPGHUg+GrsOZjMPO&#10;fmIaTJkj1F5+jJaqOhdCtMrk9abg5wGAXAREqoqzGMEcAP00OqilG8d8wT2+ppqnScjmAmc9xd3D&#10;cmSqw5hyWr2ynkI4cub1jIT9xXcdKFbEvNjlRF5L8Gj8LTQ0bwjMgIIz5CK1sjVghKKy17xMQ6Jj&#10;24PMVKcy4bwmscuNXQbhk8HgjP8AUQ4lvjsrC9Lp2a+gW90qBZUNsPBAfIRYjUmycU4v7tzrq2Go&#10;JhgHgVUZzB6HWDxrssDNlRvBuj/A5/JpUzbYc9s2c6omY6wMi2CT7cPbfabWAi6Wo+g21bNnzaPn&#10;EFdGuZNoHqvz5nfMzBbt8wd1epIycSdtyDmHYWVG3I/wnQbPaIyfjBHAfJ5amDnDYxMF8WNecxPt&#10;HTznBHdGrrL9pBYx6yifyx5i5A79529uQg6cqCV7mQ4Y+Dmj+RVUe8QZ0B/4oNpk2AGPjGnhzwkY&#10;8Fj4qxHYyUtthb6zUwPjeMt5zgtxqxjeDg5J7iyshMGeP/cCa38cfBwdNRuRq3uD0vqNZI4G8HyM&#10;6oZJXeGeOD9NVvtggeA9tEmdQObmc4sH0lpwoVQh0200Jm3HAys99D5hLG5uTzhq0S+aNjMsH8Qa&#10;AvG+Ah8Gp/OsyXE143bRal2yURm4IEmiC5q6g1byDJGyOaMGe0lT7dtA9zgF/rWnTQjaOXHx/p+P&#10;AtNL+mE0WqObyTRzxx6ltapTdcYM5un1FT5hT+8j0eP4Sp8ruQaMa2kpTNMVzmxjeCTQTZyCODkk&#10;Uztwknegef2ImksZcaIwR3+YrVI6gHbO2NqBJzLiJvL6WqBOTapps87nooGWCA+QnLt/zLAPtRq8&#10;9Epo47KbbnGe4ycfdieR7qxN48cs3p4HgM65/GcmqUx+g7J5m01R5Uja7gN+orjInGNnjv5Fzo4m&#10;g959xbPSTxtBLsaM9hqoulYYWba00huS6THBxj8tHSTiYwDswWsZFjRKpGLg41oNN1YIzfG54x8t&#10;cmvGfUQdR1pRNp5SObJo9OMflrU6bqhzHLmMZuoJUPaYzIZkeOACMbM55vMhBBHxjLbWm9KtcT/Z&#10;xiITvtUg07eCGzwAzpmYSdy8ZY4ACSbkHcBHy7nTVqHMMefv9Rc4l9XbNrumGvKfmzbPAAWBDW7x&#10;xbBHH+ot+eN8f3ZZvMG9kmjpx9S5wRrroWTt7hiuhVFJuENwHuW+Wh2DG4u2PqK0uJWTdscHHzbi&#10;pNwlzqjjSXVsaJ3VF2eA3Mf92qVMJheKDBx/EVqKwnwZLgj9oarJJg8wOc4CjjX2HjVM3Fnx02s0&#10;qUOS3P7u4sM2uScoXO92PxFqcjqFvGTAYGfzPGpu0OWELJjQwe0QfyKnC6th5HTZ/wDJFk6pMQ5Q&#10;Z1A2jyQaa60pN5MX9OYw8bdcKjblC9wLt7Yu8mzZkd4EG8NR/eR+4va3do84SPDmG/34OW6/nWnS&#10;Nv2xKThgAVu607Y1lcvZjfzE+56mqW39FbxI3g2AwPOs36aQ/tBCMZqyT+zY49OPqDXNLgZIHII4&#10;F2xtUcS545BGzu+0atv31yjUgxs3P4q5jGOqlPWbWTTamwoc0ISAmRMzTWbXlMqBuOMujxp5nrS7&#10;Au08o5oAyucYB4I1VSIlMG5AobcwcaTSMcVtxnImSDxqY4IPuIbcVgsmSsmByuomYx7sCOxkIJcx&#10;yvmLpCg5xjHucfATzVz/ADAmxRsYV28aGB4yMzAE3lLHqkk5WesHgV8PLCmc7t5iMOJP7Ngc8a5P&#10;Da9O46eanqUmPkI5jbAj5iJN7cCUwb7nfgQduS8uz7pyBfG7jHYjCnrZN5zobLx4B447o40eeOB2&#10;8a+lApoMsbI/xFm5JeRyPAtOcExsvMWesnHcUMLbHTd0p8vZjjGfAoZG9lz7hEYcexuccHUUx4Ns&#10;/v2dOPy10CDn3hKXjs9C5ARblR84bQEYh37P/g8KwGV3DNsHf6iGs3jkLnAZIcm0el1R11WGzt7J&#10;3u+QHt9UaqryoBhsGcsd4g5ZBrWqPqBzNaYOF/qBtLK3G7Wzs3IPiDIsXJ7SjShd0fBR0lmpMcnf&#10;W4yf2ZyqSSm3skmNlyAo41ZRyQkA8isjCqRGH2bUAL4R8tx1hrzfTJMZ6Xhxelodr0SgtSY95HgW&#10;kM5WMPXuQWv21XG9HlknZTmA++MidQXg+ItBcDbRj54saju0NRKAONmO5ggPbj6aMTCXjeSl8GM+&#10;ta83vqtt7kBEeeZ2SeTnFtaNyWwR/wARbBsnqB6FlZNqBVPqhneZYI/w1M2d27dm/nXTu+0496zA&#10;hbUs3gjcfc4Bob9n+fGHqJ4c00zhMC5GPVRKT1AOMh7IP1F5u5MqMp7FnT7LGmMzSRkg5134arbi&#10;n3MGePTWzVBNCNnN6xkJpo9I55JZw2OzjtDj6YyLUhZLasYZbkqtOZJmPHo8tVtvcbOMcfU01oVS&#10;MxwODwLOL9omCM2S6tiA2xX/AMDLcFiMxuevy1cJeMTaS2Y+AiokDsYSZOMavY//AJAvoIOBaKtP&#10;BQGVziXklpM/ARB3BG27IHUD15BkVal84wZDLrcbHbV7+vic/NebLSc0JHo38i6ipOV4M8GpARco&#10;7N7ZpiCBdmSOX4Ovy1pOpUOQHnBBxtn0HLjGuXa4HemOMPUXVFQWzNufbj6ZFyLtMI5YTYBgn/EU&#10;Tt0cPUPVnZpDsH/3J5zB+D3lMrRmTsl8GDUt9RUNw4G/4wW41dnjgbaU4I9TStL8iXnIoye040YJ&#10;k1oE84l+pkQ14MjbItX7zNNUpeeEMQEBtS3y0YngxxkA5Dp9JZXK3BIB41pw5pjZawLlwSUOvD1J&#10;uN5vhjBnHy1sFLjbPL7CPjtLnWRzTANa1T7wcY95MfWGIRRqCb2i2F3TVHFJ7hKT6/M6ZVibNxZc&#10;4+51FfHlYb42Pg6ems3IQfOg/EX3GW+YNydXlmhN3Gnk6i5GrxmRtNThj81dE7wWPg4FzhXDsrmY&#10;nx8at4fxZjOKFbwI9K3GBDRt8amDHZLkWo4Qbx/xAJGyYh1RmZ8snuLVKXcS6ZPXzkx7cekUZFjM&#10;rlbczLeY+otm2Dy9s5qM8qeckgirK2jThd07Yo+rGzZsDAAWDS1BrQppUDKNl765F2gPG1NkYhbX&#10;R6uoO7jgjgTNQVBgbHjCfOT4q84zPKXUnoWM5mqVWbYSuN2JrMbjVx5SrdQVBLtCOA+QnLH4Marc&#10;rnDY0uBG54CfzrMZ5NNwIAzbUCQuoMqihcpKU0JvMFiiZXE4HMmT4MfGMtv5/eXLrjP7NY+mukCT&#10;CUv2T6ODju3bZVVSUm2mthyz4/LXoMJCVHFzbWmD3ORHBxo9K+Vg7hCrSB0O2jbHj1cY+YPvqksx&#10;toOM6fNBO2XeVN92IDB1PyK+b6PQg7g1iTieaYMHTQ0lSOYCLhZuAdJbYdCnNJUbxNKbbOeN8L9V&#10;apsjl8ubOT7se5cXN8nqwZh4HOotgoOeNgzEEYbXl81I+1Rtthppcpm4djDb+zYNXAg80Zjg6AkS&#10;k88bOW2j/CQGpCEt8hRTOX2sOhTk0qMTqxxKYxZ7vw1icwqCSwEwBlXL80qZ2kTQjabHDGfITUuL&#10;JpW5HvBzR8A1di8K2Mo5HJ5qxpr/ANrJcYeA0j/TQJ5IqLmXXds4/iZ0Olcs1PMgRKfj3twAIemq&#10;UZdi26LXqQuh2qHJHsnZORncy2eCIYfT4E84Zkftt2jBu7kfL+dDgS8cAz4AF5SAkqMrByCCM9wN&#10;3Uuca0U5HrXbhG7aMxqBw5jG+DHp/DWJ72SBwu19pFJ2SAmQdRq8FzBLlOZUo4imNmDqctdtiWp4&#10;Fff4HPTkOtPnUcozS7xwzcq+UpRbgWQwMitTylhtiY7GQnLWU7PRVNqLfUze4aRtUeYJTKngT6xO&#10;n7ixl4PfGd6wJdKjpftiUgjjOIltZnUlNkBwcF1cnwcypa6vg9nEbXqDzCmt5gWNsDGfINUOeNxm&#10;1lucFNDK2PA2AXH5axKaDJBkW9jMiqQ33DMycKsAwXO5wIlK5xuzJ8HzEBJOCtkzKyDNfxrpvAxi&#10;yM7lvAiQ3l7RgQHfMGREpGTGT308nLtTdNkjz8yPy1ZCU2ONzggPbjVklZCB1tJKYOGTknlouARC&#10;PWAga4iQIa4nDk2fVIg+7kcksh1EYl8rHAPAYBRxjUVBYMvHG8j3kxy4x6g1pDeuHL+Q9m2MhOoq&#10;fPJWSCXYI7WAfLIgNL1h2aTA51ArLck0BM5eM2SM+t5ZFDG3x5I0zPJgyeTG82Vw3McHBqdNNAD2&#10;xmHgjtY/MVq7DJLWQHMeoEn51mLyYbnxolK6wcm9mv5PLX63T5eGNzl04e4DadxZXPKfGzmNnmQX&#10;eYtsk8jJMhvo4AW4x6qAziTtnj3BfEONOS6sQ4uEr2ZsjNtE4h9Xmpn7LuQuQRwdNGKbbubeDmWx&#10;Whq1M25Ot/uNcxk8m62s6eFCU0slDuHNzBAAWAnmrfrYo22TjIsxpMY4CH8A7S1uN4LuLxjnLJyo&#10;+ulZ6Dhkqp3ChDk9kmMwM6tcveD9A8C/HBBxjVWvkjcYIF5y22TpuHQI2u2aRu7cw8HcXPdctyBc&#10;gjj4B3NRazbcwFyaaBVpT2/ss/UVvLM31dPQy/3ROZT1MQ5EIzJGPBBpxjEUXzrN543mLZkB/wCW&#10;W2T9hdIN6DmLYmS15ipNWScjZlNWZgFHqiIQa/qfGcwRGbZ4vNwrV7hzqSqLxH2D+0IxI3BTEyca&#10;rcwk9lzZg47umj0nyOQYOMa6BzjFSk1qj2b14M7OC1gu6i6EpORkk7IEF+5qrl1nOCMCAM2047q2&#10;yj9ogjEOF4DIRecc8dU2LWuP7h2nLNSm7nxnWM8m430vDgQVo3HH0OWqfK6otX4IFcGj8hR4wgyL&#10;+b+KE2NprwacOvh4+w9T0m9TuBljVJGGSPgVp9FZMyjxrMJoIkBAGTNu82PHBxpkPlyNO4vH7tSO&#10;ZkmxjVfRULdwM657qj2mYY+4jtNjc3LJtS4tmk+ycjwmMwMhOYtmHy3rjWv4yK5s0w6US9yYgIIA&#10;cv8AOtZb7L20y1jcC1P/AIaCbDxq10/LyByR8ChVzDKju/JwnQ6YxPmGSzCh2zZtgD01m/Y5Auc6&#10;6iqR42bDWAziYY78aiyWTc11YUpUDm4rN5SyTwcHXtwIE4mg4xn6ayWqCvdCAPAT86+4zCtmtIps&#10;2o6D+0g40yR42N8ONcvU/Ur2EmDV0+YtC+0+DJH5St15dbBd7BCcpYO1BPBs3PPVJl84GZzgj6iG&#10;1INya+8DwD6aobMhAvQR6uAmoRepcvwkqi2fMclk3NuNIcSNyG/4PMWbzjmY4ACXV9PzSXP5dgjt&#10;YFiVWSMcF+DvjXd4XmZU3b+fgMXJ4arcL5S9UXh7tBdHBzBobUDdy8sbsAuohuyuRuX7k8ZuD+dd&#10;UTin2zZsCMP8JcJzM6LCvOtwqGyVbhn+zyhBxaxuNbA4phnu+QOcaFyi22Whs3I4xr+Z81lZbXWe&#10;OvgeqQkJWqsqsrl42xMn8RKd0u3mQzx99XDcPRHdUuCDTwLA9ZN0bozg198sq0qrPLD1hKfcyp6B&#10;tHqQdNY9RbjdpjeNyfiLv3b3RBZxMGRoOMYun4Fy5PKDJLW2cBcZLVtf2b+zXmdLcVG4GfH/ABP5&#10;/wCbOX3KyD2L+A57qyVlZzE8AdSC7p/Ijzwe/sgQOVoU4btjEY4+mItxVWce0jOGDT3NqvWUzUtO&#10;Eciow2YDI2cgg8tXCRzByZzg79q2NUMms98tXCVvBwfDMMqcQnplsLcXpcdnHxj1P11uduyT3Fwf&#10;sfrAjCdSqCPTgJ7MT/CuzZhNMYscC/j/APaji2rzWv5WH9E8mTVNx/8AaWmaTjk4FjUxpxu8mpo7&#10;OQitzMhHPApxJQRs4xx8HmLh8fxdD6Wi9fDi8DoHo6kzuRjcsHOTguq4TCYWSAc38/K+dRHHsz3H&#10;B9RS+yyOR5P0/Au2TM61VZjU1DJGYzfiIO4l4wjzqyEmGlggPy/50NnjMcDa9GfIsvTGylurPrnq&#10;qMZqyVy5sM5oNO5qkXOsrmgwuTxh+KiUwqAkbk8EZ7kBC6d1Uqmpdvk+Az5dwttf0sjC9Pit9/yH&#10;kbsn1OQ2zrWTeh5u94XHppTFvisY9OO6uj6cptkxl4G8flai57rlzKpbNTxxntg5a/nzDz+HIz9V&#10;K0/j7NT07Jp6KLYwxMksLBPsUHtFsq2CX7TJc2vhsbxH0x9xY9J55MXM23CW2sBC8xbn/wAJBMG2&#10;8QahiL0vmCbAx3Trbru+HsOYwqZUm9i/gMqqCXzafPfaT2wk5Y0zNKHlNPOZU5NdcQELaIr6wk5G&#10;z3W1A3VY9oErZR0pev3N3KIqrwPMreOXH06j3ROTwyukf+Y5drwhGYztg/dhui7tc8CxORuBmmII&#10;3OotgqR4N+2xwHzk6aweeNyNiZOPqL3pB5KbkR5ZICDuDTM8mjn9i6JZ7S803YmMwLkBBWlfJe3F&#10;HkNyVE6FUaaXWnUUrcY5TKnkGnG4Fatq1M5HvnO1LekqG3eOY5CCD/l7RRrVGZNMDnzLRF/P2Tmt&#10;U3/eewwkqaoyutKPJdBG29ndNxdLgjRKi68G8ZHCbTMO1cV8HT+8vTmjPkVPnGzsjO+5Z6Zv510C&#10;XRJKq5HxGY5LVtsWadR8vbQNt5j47qG1Y43ltjgPy+mnpPOGzmXYA3bw+YqrOCWW2Tp6hLfjXCaQ&#10;pUbIWfKbNymxDK5pS45qPG5/DJ4FUKbuM5juDw5cfTJ41da4ng2xAQX+YK5bWevJo2cjwG/D9xeh&#10;QrWf6Rxk2pX9xqk0Hu2Tl9RZ6Mjkxc/4aGyueEMTc35+lpk8aMdqNoG2fjGt+FjKjLdNtDBCOY2W&#10;PS01m7hxebH0OWXTVwmE8wS4+P8A7Fz2OaOeC+uohIOYyndNCHvMDbH+FcUOYVwMJLN+2ocnqBzA&#10;2OY2pAslqAe8zHHAnOhdT3CK5qu2dISOsBtiAjgP+GjDyaXiAcwH/EWG0nL95egg7nUWzdn7tYgg&#10;4FluxilG0lzmGkStwWOxH3yK7N5e5j+Ty1lcjcdG/nGVTG9QEbOTwBfdVSD3oNImErIHPY5nVtKG&#10;NvyI7ChkqQhmWCPUjJqaaAkmhIP8y2rE7pE5JfBuOfBBpwIkOl20eePgJ5SZpPdoyow8Jg+JBd6n&#10;Ai6vtmI5AHmFNsrR4wgtx+WJZi8bkuA0M410JIxtjDyK4t5G2fjzguQeWrYX9Qj/AKZxMOTvXJMY&#10;QXIyLQm8rJoYwZ11o3oeXRtsEGn+EmXFF7towHyJ1sQoOUXjeyTBzIFVSOBwDxxnXQlSUO5M5OYO&#10;osNqSlyNiHg7405/aJrt4JUPXBGYzwGPkIVXxxNN8GeODqFWSy9u5bEBBY5a0KT+OBcW5KlusO1R&#10;NdUWSVs22heBcgJ1O+pjimxwCyAtwdRMvBuY+ACZk80cmyGX1zgTNAMwk7aNsqfJ5GNsSzH5q0Kc&#10;ezfIT9z5UyOXkunNH+mjoto0+ttA80kZNyyeasmcSPTxrr+aN20bIGDjtKkuKTwNjxx6adCT9QTM&#10;/pmDtx99TJfMBwOcGqRWpxI+fgBk+GmR0njGCOxbj5ttRU1NHd1RdpoMcYzxoPJ7cGSPTS7PcwNs&#10;FjytRTJPKymJZ7hOoJZbqVFqbWmwUnTcueS69f1h3VpFJtyxjswAueXqri2oJo5lsxswH5hdQYl0&#10;tsv2mNo7EDxiUdzlru0WqUYrnbpaqwp97LfaTALgtF6uNcf1o8HOHILOnbEvQKsJpJXMlPH2qvPG&#10;sJpJeBscozK1LktMt5gM4pMkbnBfR6Vs7I8iqs8eOYHOTplWqSeV3mwPAuf5ydVFLcKm1wzJ6gI2&#10;e410JR9cE7/ARc7TyTkYOc/U8tWSg5hqYF4/k0aNTYs67FuqbWdi0vPCGsRx6nmK+Eng4LEAeMiw&#10;ilyY7/K5vTVvIzvcC4N+Tlqcdp3VF8eEvFyAQ1mMcefv+Z8iel7zG2wd9MjeDj4OmnOc1o5NI84c&#10;Egzx6fmKtzieWR4Iz3IOmpk0mAzNvLgVbcM8Y/Lj/OtPGQneYDnfTHmZCXARwH6SMVIMcbbPxqty&#10;Nxp4O/d0/kScTDec8B1bNxm6Ju2TPXA8BDwR8floazeEgICOPU8tEpoPGS9GnuDP8VJmpMouEvmD&#10;a2jMr9A43AFQmejfjg4B9NE29QYCAwaka4eXjWe30DbTN+obA4cj0enbTu+jjVE+0DYw8cCIjmjb&#10;zxLmNca32bOppdYkET2XYyH6cfTVIeEJczgtx+X41pDicYx5EHt3iHj5fxF6By1q1atwwMmmztlP&#10;b3I+PzU8QeAmAx+Z5qmexQEwQcCJThuTQj5ltdzeoxQO4I5fkwcuDlXC8C0KRy8blsCCMHLVDZzQ&#10;dzzILquEjnm5ufqLFybnK7ZdCq8wh1xs3Jux3Kz14MbMYI7BcfK99daPJ42eS3BH/uNc9zRm2jc4&#10;NJPxk3qVbg7JpUrtmSzSX6l7vk1EBHcgsR2FrRJeML0/xNJTHknbRjPjW1tVVsOfdCsOdZhML0+x&#10;m6guX+2lPHBGDb2bTgJdF7+hxIlVjOzNgQQdQWms3cN3Lxy+MY9u2K0vZ+WfwEc4PJpraVuaN8Zd&#10;5g822j0jZ4yyqCDzf50zMBj4AnuKZJ5hgmLGCPjIUVxauS/CSBULunfkrqQe7Agc8aodSbl2sCCD&#10;UC41B/OgO+YyeWhrh4MzY8AT3DNyiKv5vRCavbPVHTTeKfmDJhYwAydRZjOJpKY5seOPguplxMMA&#10;8HfJy/21z3PJoSN6eONW8pcvy2tf9o90Tk80pfTnoQOaMmzaVGj/ABFT9oDiSzggAx6kfTWP0fNH&#10;MybACY+cYkYmDfs2bAjj4FiwuWfVst/5ja9c9Sr9IYeU+2bPQBjPcg+KtIl8rHGPPwE1VSa0Zjf2&#10;HIfq6SMM5x2UyBBBqRrFyaZTVWL+I2YTkqaWobNuwzwcCmuHA3LfGs9I4mJhnjgBbgIhEteTEPAD&#10;JaXnfqVshnj47vidA7J1/wBhYqgmm5lA5DqeYub9rEwG5JIw8uDetQa1oc0vMnwY9PVu/wClYntE&#10;cDuU4bzCr+heRsZ0XQL+Y8yz83qVSC7W8HHqB6aAkbkgGDHwaoriPN5gOBlg5cYxWlT3DgYWWCM5&#10;SQD5fzr+gknmLwbKyY5cCCPzSoDPHGDgOnhkJuzHwEFcIoc4IS3nPy7SimnwobwYw8C609Wtnjkp&#10;7PBduLkWaOB68a7A9VN4OCUvo4+mUS4XnmF1OPrYdDyY6vIHVziV+0q4dmWWyrZJ42NnjSZzwkyF&#10;j7hOYvMfVkSMo9iTNtKHOJwSN7Zg4BqyS8g4B5D8xVuoJeTeb3cVVcThzvOTT6SciF1PbE3VGqTi&#10;YCgHgv8ASXOtWDcvHOCA5fprVCNyP7GM9uNM/Y96HPBqR+WtqFCVGEUtmlDk4xsx+08amU9J3M4J&#10;j0h27qUwp97GW9GD6i0KTytywJebdTppM3aDomr7hdm9Pjlo73fJzFidSVISAmCDjurThuHrm/jP&#10;y1T5pTbIzkDk3HdXIucq3cNPuK2zSJPLyTKXAvcaAkkY2xDwR8ZBK1S+pGwW2CPpqhzyaXiAjvp6&#10;XH15ks0HLmz08EfAsNqy22m2CA9yBapVEvxzE/KHATVuLMXjMZiHgju4+UtnGbTbDkcoTJW3G2He&#10;c+Umm9UDje4OXGNVpw8JA2AEx8nL1O+n6Xpsjy/HHx9NXttt3PhMX+mszatBkC9ycZLqqtNtyQOb&#10;MGnH1PkWqVgMYZjNWxumsxGRsEuQ/MFaXtuFd9kjnn01O6VuaEs3whVJqDJKTwR+artNCdyNUmsB&#10;kgl2BapmPFT4xQWMZ+ktgo+aEtnbeYVY1Jm492BeOtroNu2+8mPkurz7mBtV5Zhe6dLSsY7gGxgL&#10;Qm9JtnJM/U/IsyYM8bneYD3ICC01dXlQEbNgYOAemvHYUxynbbz2JFVW4WqaM2xpcAwec3LaWVzx&#10;uJ/KX2vcjGVPDrSyTB3Ccz/Uq3OJW9bX4L+Rw6FqeBem4tNncOYmu+mVuXsyOZ1TkDnTjtcxXCrJ&#10;G2bToBo+TyriyucDcsKrYwR3SWxXNX31dqguOZKDHqWy6ZPfW1NS22PX8JmIdtSDcqLqAfaO5hBo&#10;jEj04Z+24IAa3TWb0W8HLSY49SAgv8C2Cn5wKN7nB0tMi84zKa2yGHZ4x1qq2ENvT+Dj4x9NaFLx&#10;kgl1nuKybuN4yxqt7wO3ZNxrhJj+pUdClFQ07lGMYOapp2g4x4+XpKUSaDjHgj8pLjGvLOZeLXSV&#10;obUIzinCDZvc/TLbWswPB6EYfNWQVv8A1U9A5g6glY6bmAzNwR+YJdRy1jOpnx5P6DLmvqVWaQN5&#10;j41N3scY8iqm+Y88HHa5akNnFnjXP8+4vRcyzgNPGzbEjkwuQDwQAuKGzuQZI+O0pnaAzDP/AA0H&#10;mji9nCflrseUkqbj6/mMzJu3SGQZICfw1N/oxjN4xoNNJhZICPor9ZzAcBDwRn5i4fMYxqmmnDcp&#10;oGJUhAlwQLSKfcObeCPqKkzSR49aNaFIyDglwOpGt6bjIqonUL+IjhW2lkl4+fAhrx5gvoQJ/qZF&#10;N9MI931lzaOY+Lw04JGhs06fzKPvDiMmfgHqIazmDa4COM4hwXUTqBu3GM+vbjIJcrvKgc3cF/IM&#10;q3+WYLZt9HwnP5nJqhdw6JrR5uw8EHmqtt5XjkN6M6yWcVRv5McahvJ4TcgM4H2T4S9UhYxy1VnC&#10;u5nS1pcNj7gb+dHgg4BlVc2qUeOZVfNcenBp6ap0nnZZU9Bux7caq082gzE01fOTGz3Uvhxkrr5L&#10;I/8AIs9Zq6Sth0jsop+XSp4eCAOcfUVweP3sc1xwcBFgOx+rCOXhsZ+Zy11M3l448686zsOUrKvs&#10;9/i14dDp8XMU2Jtl8o9wMJMcf6auFQTC82xhWDytxee449O2j00rAbNseBXaTHLVoth9uUAagfj3&#10;Y8Zj9LTXJk0mY4y2e44KtIrCrPZ8F+3pLmSYTEjnP+n8i3uSsXJXpZqcjzNk1M7YQqBvjJj7/TRK&#10;i7kDk/TgtKH2eRyM8f0kSmBCSRsd5Ge3B1F67CQ05n+oadT9eSlnMQBNax2uX76yvahtkGZ7k0+m&#10;uQJ5XBHM6Oa/buIZPHDlyMHjXUfumpn4gy/XTfLDNa1ASZOTxwcC1XZY0/plWCPgurnuDLk+Ku16&#10;LZNjU7gbgzj1NNTczuVCx6Fafd4jsN9pl2ACuGfsQPGNbZsjpPtVtZg424hE+fGqfWtLkZ0oB/zD&#10;XRXEe2L1ASQ79NTPvu7Uv7fw1rcpzLIG2Jz6a2i24VAyc/ZyVQMc43Woq23o9tBUZzM2OQYi2x+/&#10;B3lQ6smhJ3MQPIwW47pSafjXS1J1A2bUwANgpHTi6QhPGuz7RzJxbOJW5ePQRxgyWumvRbZ9PRjo&#10;yVNO+NrbXJLycNt93OxoktCJcWzUuzctmUqj+EvGf2yY5cyBG9PXtMPRuQHVtfWdIyCmI5jYjc8k&#10;fTWmDZCaECVt6LZh8sixWn63mEBAtuYr3M5u9GQEcYN3gIJfyXI0yqpWlb/Q/L4HtqXRWqOj6XqQ&#10;c+ZHgcc4enqIFOJOSC+ZYbJ6gIze7yw4x8xWRxXjmfDvNgFHb5i/ovGI9dxK/NOAc71a39JSasqA&#10;bZ6Bs804FSd8ZVI5OEN3ANZ7t4eEfsmLnrN+Z3FjWwuvME2O2jPcjccshEZPlJ2Nx98f4lfKIRn1&#10;SZdbPh4jTdsFSTGCXHlpuAfUtLmOR0/vj0Edj9Rd1VROJS8lL4MAN4jtcxcNt5oULk8AQXI12v7M&#10;8n1MXsVHJc8wq29/0jcmbeQy0YI3J7cY0Sk9QMpwTA2Ylxk+KqHT8vwNt5mRxYyeatypugydk7+2&#10;OIcBF6acKhO8WrZnS+DzcZClXTgNHIuXaTcTLecAZrct9O13Fp8wmsxgcgwadzzV/K/7UoWa9YWI&#10;7R73ym+L0m4dGU/LBxH9ONVWpIm295AFJbVecVE9uA3fU8xNN6g3klnl/EXjMzO6siaLWg6lMdq3&#10;as1f/DwI9R18JgPBADP5azMjeazJ7eMtkmFLyq3jN6M6bl+dxgs8tRMmKhq9NfhxN+Y/VNn9gGl8&#10;rGzl1mxnVJJIyGID6q1N+PecncR4YGbYedb3Kc3qL7PiFTIZXJYMYh2Q8A1DuEMQ8EHGgPam4X4A&#10;6kaZG4mISXuXbSdcBFXLH3NqENgQU6OE3OtXba0KUW98wfiLMbhDOd5jukMT+RXZvNCBe3nIM9pe&#10;j7UkhCNVT1vc3YWpHaXJNS7UHLFzab6lsuotXqSXuWxN575P8ayuYU2Pdj4/aDXbhCd9YUfBQEyt&#10;eNnv+mJmNb0la/dNh2ebSxTX2gx/w1e6kqRkYWQ4tRcHydm93nJp/TVrH2jA56un0yLR1wyYXULj&#10;mMnJt8w6/JUDJnxrK6kqwUyZTWCPUgtFFbWBVRNJj3z6KIs6owU5PHMdqyPSXTcmcvWS48hhFmc1&#10;tSFnItYDIFy+jbXSB5Q/kQ2n2YoHoLx1pFSS8ZpTIzR9S7c/1KkvGYwjyanxF/VKDxCaGJxK9Peb&#10;AiKtt295yf4fTVkZkJcAYwC2VW3De9MTwM+D/WrTOIbecEge4A8H7irbhw53nHBpxq1M7ds8ECZl&#10;9uMme1j6hEAEqTcTGAePy1DnFcEg0VdpW4bR6IVns8l+BzgNxkSKFH5vLhJyXiAwAuRk6i0iVvN5&#10;HgjtYB3FW6b7OZuQQR8nl6S3gkwpyNseBmC3B5ixZrqts6fGJt3C+er+SXQNnza/bjV22kEJ2ceC&#10;DqF1FzfsvudvzWOA9u3aWkV5PN/bAggu49LTXnHqz/qp3frOqAZ63cNpCQGC64uC1F0JSdycEBuF&#10;0f1Vz3L5gyeNgYH1szfzf9SMOKwJR4wPAzW4YnT8a9H3fL+M8+c46o28Svc6PvWOX8JcZydnMYGQ&#10;I3P9s5avkw2yTarWVnVI1HzBoDLySmN7gePrcDcV0Y065tW4IT9QyWoGZJO5BBGe5Ghtfy/fKdA/&#10;CDONTKkmhHM2PHBqK7N5G5eSHRAIlwRVzOZ2unYdPjE2XrM9k88ezJsx17ekrJc1MEAC4yLDaDnA&#10;wkO2c9Mq0hvtkZU9Nt5jY7xbFpjUXqze244n1nUrcOhKg3KiaYA5mVoj0mrbLxrmmYTibVCQ7lzp&#10;tSaoxqh1xXkxqqY745Pk6Y/Ar4zIOCXY4+O0tqmoius/tNU2Zs2zaS4+ZzVxDPLcExP9Vd7bF294&#10;dnuWtRcW7QGY2E6moe5vRUjAO+1PLMz+FQZXUk0cuWwA9EfLVk2ft7znBAlVG7PLG7AyDEK586sm&#10;yMY+2gBj+KuumOriWHMwtyWaRUkrcvGzG9xjLbQ2oJWPeZVeBbCTl/sd5Xwbz79BBp7vpj+dUmoH&#10;BN5znzjEkYx1qR01G6YnNB+0nwaeqhpJfyMHGjHOc5/NUwg92Hj761DLLJK5G9M2Br/hpkbfGTBq&#10;jUyn60chZHDAC58RVuXzwkDk+MGdAFk7DGZzo/iXV0VI/ZmQIDHuW1j8nGyjJjNp+YtyG3lzZleg&#10;Pn6aieaiSq1BOHMAwaFuBapQdUadnl3Fz3Uk4I5mIIDcF1bASVjYMmLlse3cFcINefc2QkyenjsO&#10;t5fc1V7Flb7YHG5wBBbtobNJhvhDuYz24OmniTAcF80Z7dzmDVbeTQbkYIINOBd0lOycw8G1RNCm&#10;0Yz210JI6PphzKZHG5OXGQWoub5gz3xzo9MSJSerCS0gFzHNmMlTVbD6uI28LNVGbuI9I0jbY3Ze&#10;ws2bG3A3F0xKqs5W2ZsscfU5g0HqSvCTUmODUj+Kpn2gc2wQWLcCtwqWx4sdbBGTmqbLsN42Ry9k&#10;wpCuHkYLkdrylwT2fjI+0F35Jm8xg2dVVZOIcFrUXnvNJoQN+CDqLA5M3MpnmX+lvf8AE0+ZtvH4&#10;hf6AC8bjgHegSlc0chJku40HIMkA/cV2o9uMxAB75CiXoE3aVuHCp3WnSFLVhXEhbAME5RwE/bXS&#10;1F+t3OpaSzOGNyDzB5I1vEnlcugGAMdrAMSmTvZnTs4bYNxEv5Xz/wC0bHrl1yMf7v1OE97h8jbX&#10;2ef6PEIfrMU5PmWC/bufsIPJ6glJiHjbHyELzFlc49WsTYmNmcuBYb2pOqbenx8Ay2tUS6bDTcVn&#10;4r1x3+l/cZkxM/G7jD0CqCcD7O0dSO0sllc0mMBMcGncL1VjMn28CNom04P5105Rcwkr9ux8ZC9X&#10;uLaxnL/RbZlzc11Jj9eS9zGQ/NHARZvubmAYIA6fV1V3JOKPlzlsfAcX4awGrKDcwWLJ+Wtroks2&#10;zM3jH5WTcyAjjuk0lp1HyuUv3OMxxfEWVuKPmUY8Ed38LwJmlxuWZLJtOAn8ihzWGsibZbjJtTdw&#10;6EmDNk8Ho2hwdO2of2HG54+NPSMjK2DBxjWqU+zbW7y8Y6LIY3tnoP2SaZLNJO2lQ7PfJ+4qG8qx&#10;zJ2x474iLctoknG5zwALylzfUlDkCPn8zprtOX91X2g5jMorbtlqkcwczJseOA+cglicwcEgcvmw&#10;Tlxj5i2aj2e5tjmDzrXVWYzCXve0X0EGnBauEXdYB6ltkHI5O1qjPSbsbOEBcA7qz2uHjmOXMcZ8&#10;hC8tbZTcjGzbe2cd26S0qHtAo8kbljBBphHq/nXpyd05ig9CNnbwZqPlWvbgIwEuIdomy8knnx3M&#10;B9Ehbi7qoNuy7JYhgBctiEs328M227Md2tDjXknL7uhlvWv5j0/Jp6nH/wBpyXNHg2zbBBp6STMj&#10;kLIGPg6mqk8kZYG3mRqHUhCQNsEfANqUo16R1tp57TUXCn5g2MQEHcGtaZyNs/IeMJ8gxWhriei3&#10;D0I985cHKGrU32iPWbndmfH5ixXYxrG7ZcjJqWdOVQRtLRgbQHzjWA1hUBIGzEMHUVPJUj2azEEE&#10;fTTJHg3kxPGbp/yLahQqiF020h1BMCBsY7WNZ7NHDkP4hVapw83mY3u4qrNG5I3IMa2kGM8mSceN&#10;7gW8StmOMYMHUEsxouX3nuOxy+Yt4lcvbNnIIIPN5iHOHJSHvWEl7ltQ9KwcyAa865xL8bleovrG&#10;OCGlsjZ2BYBiXBzimyXD41l8vu+yGnzN3QDSbOyS9YuW1qk02kTbkhPbg8sSp8wcCYDwQKh74SNJ&#10;c605K81STzBy/c6xyrqKnmba2APcXGdPzQgSLq6RkJGNjgXI5pJ02GNyZjstsHxfKR5xPN2bYIAZ&#10;yaQxqts3gwjBHH9VMy/2yYgjv5B6q4tzlKO0L5I6Xxjxm4ycwisji2EdlGJGRtH8iZmDfBf8BFxf&#10;rq1tbDbSmpIBZzjATHYV2ZzzH0LaD0/T++EAaPgWhDo8YUOycRRalLgaR5vOeO0PzLqGt6fZGvx2&#10;LlxPTRvg+QaqswmHZuQKSnJjqDPawocjwgMaqtN7P8cx0QZBq+OKoI5yR6islJzxk2cnM54BiXdQ&#10;sm3pTn3JVbYXyaU+Nm2O5Ndx2lz3PNbIbjV2qDaQ5mr2yHTg5v7Ch9jjjHj8zylbjJvQ9wMn9p7Z&#10;lbhuOPjBcQ1xok0f1FrRN2bDwR+UsTmE4GZyeDuE/cXXQsn1xzDk9MMvB9q34FT2dLyVsQ8bw9z6&#10;aPThvZzwHWbzRwO3orp0drbORyb2lqcVBKWzmyECGvJp5OnB8NZXuZDX44P4i05nJ8fw1EnGVGNv&#10;CeTAj8flwKqklfsx4/8A2K1EGOBydEpg4GzlwDQKxzum7YIhNb3Chy9m5D0FpEjkcxcjwB04Piqq&#10;t6w3lzjgAIcflpDqSozZA6cHmJ6XuIZqKi7PKH5F44hwfkRiT0GyMPO+twdS0qS3k+AmN/NSkj8t&#10;GO3HsAzwNuBOtcCDVCElMtHggPy1lc4qQjnIHg6arcwmE2c8YEzKybtfcvLqxZrm+YaiYRdqX3be&#10;b0YF11I6gbQNgY9Ncfk2qS5g2xwMbkfmLPZxtkcx34INNclmcY2d/hzoYXMDY3bO9pxXkuZ39f8A&#10;SXN9aVwNzwLlF5XDlyTOfmIO4qAkbY8CMLyw2M2wsdzBLYXacEbGJjj40zI5gMJPMWVzCoCW1Dld&#10;QEjIu0mpbUY152xI6wHbA2g826tUb7TGUhZA6hiLlGi7cBMZumrVUBBuSY74vNXCuhWtrYdal2yW&#10;SabYBwEvWPNWA1DtEJNXOOM9vqKn1w8skwR8CyveCRkXTweUoivtHzHPTZrTWnkwxj9xVtxOCQZF&#10;DGS8TApg5eO55i2oeivMMW4mSeaOV1dsrqgTP7tqG0lyW39m41sFDzwbAatclQ+49MtndSNjE9pO&#10;LUFaJ7+NcK7fJGINVvgh4OZc8a6ooOaDcyU7kP8AuNU/aY3ks4l28m+9NxcxacJw526o4h5OeAH0&#10;0NmDgYWVmDjWkTAhI2WCAH0x2lT3lNkuZ/xF8Mztlbqh5gbAgg6Ylj7ghIyZ1rVSOG0HGe4smfuL&#10;xMqzNAc60Ly94NtnWkU24czVyCCDqLIGjbHkXROyunyRk3mPp8v31nTkK+M08ZadaUXLxyptrcfm&#10;LSHkwcuRgsgtwKt0fTblyQHgW8M5GPQvca8izM1UZp6QjsmVs5G5Nnj4+otCl9P6YI7CuDdu2CNQ&#10;3jwW7H/iLFTmmye2fDnusLjkhwwcHMXOtQTQYXNkJ1sFeVZZIcPLXN8wcEjcvjR8Y9VenYuE0xpr&#10;ih1I4HGTJwE0kBmlszkDYPANJwQZiHNGe3qq1SMjJg5AaxvkY/NXdpTUcw7dIcrp9zG2PH3CdRbl&#10;TdLyEIzmeH3iO1yxqnzDtaZWMdocA9S2MWCBHqXl7mNkfQVw9AHmk4ZQWNzY7vBd+f8AUSeTybPB&#10;44zlwfkVkeSMjNseODjIW1c9xB3AxwNgRxnyXdNTn0JUuS8M4e/zCLE6wGVy9PH8VdCUmMTMecFu&#10;3dWG7veIdCT47tGMziX4ONVV43JGRa1Ug8HQVb7L/OrbjLpM9eM+4ts2R1YOQjP5xFQ3kvJBnj40&#10;pfJyG4EOTakRSdIM5oymTnHHqfEW8UfOGzYeAOn8RcuyOlyNm14x0elc0IElkOpcUTklB1QSoBhZ&#10;Hj365GTmLWtjY5TGS8bTjurnvZvsrnVSOcbw+7tRr0m2Z7K5LIWQIAguXOYQiRteZILE29wRJo2M&#10;M8bZiUlv8itTeTz55LrxgFwdMYlqjNwyZjwaQ/pKn1htkZMx7mwPvBkdbEKDnusKLJGM8bw/S6a5&#10;RqTsmSNjwX8607aRtUemGcIT51zSSj+1daM+TqEIrrycxmcTRs5vmjPcWbvJ4TuAuRreHFLyly53&#10;YJxE+IJHpxTchp4YLILkZOoRFqQpOY3FDzF4PfHOnBzVDZ0fgz2Mi2xwNy/c4A6ltKeU+5gHgjuj&#10;g+KnXCaDMRt20DLBADOTqKZT+z97OCHgCDIjEvk9lzggBnW8UnScy0GYT243HMtJLnVAlJntPysc&#10;kJZeHydQYlMmFWNoynNuJfhjW2f8H2Qec+uXPLVbJs3bOXoMHJH5qTtM3B1JzrNHhXhMEAC6i6W2&#10;Xs3LZsDAxT1N0nKd9x6RPhrqKRyds2FggAJcjzZk1LVWdby/jLXWCkbOY8F8uorgSRvXI7N8uDqD&#10;RKXjcxkzq4MxlCNeVdY09B6NJVafosgSAjj4OVqrVPsOyt3o9SNZv9oBhc479yBXAlWDNxvrfw1p&#10;wppG8TOTjbEyIwQg4+us3qTaJLgkwB1I1Q3leOYxZziwE6audu9sRcb84mA4FDcTzAslHUg92znz&#10;oDMKo9mx3/8AGsV2Ma0t642CYVR3IFjM8qTvwalxUOebQLIzwX8nTIsfcVZjHn4yKyFy+4zJuaL5&#10;UlYEC2P8Nc01ZVBDWNdXCaTgfZ2c/MKudawmjlyTA2ByxWl6FhcLUcVk8naWSRuHLxyDqQeWJXya&#10;bUJcEm56WC101zfS7x7G5OG/bgtKHOCEC9wQaa3/AFYc+5xqjypG2849x5ieHNHL/j0/31W6Xpsk&#10;7c2b5SRrYKg7FpIYG3MdE8pPuV2/mAyWcM3rnJYtwJ5nRb2CxHGAuD8i2aV1IWAe8xgEzB5nfRh5&#10;UDaZNjx3xDg8wpVciakTtGey+eOWw7O/W/30SZ1Z2aT2a0R0TqFVPcEZcYTiJbV2pOTuX48EDEv1&#10;F82hJntWOCPyAjc9QvUQ15T8ubDvNrpI/wCRaRWEvZM3IILFww1T3k0HG2wX8/wld2gMlnjdzHxo&#10;bL6bJGtU3cUBAaGRGGbNt59tFxOZ6ORkgGg7iVueBbM4GO3k40BI3HBkQBQ5ezsjPj4yJlw8sqyE&#10;b40NcSvTxwKJ5QKX1AODJHxj5a0iR1wQNjAfONZX2GNsMEcfGho3BOCBZczCqYfLqjq6V7TCR87T&#10;uIPVFWSWAZ8Z85BctYOOcWR+Z8RDZo8I8H5ixYXL9TQRk2lJqx5eJjgVDGMhuM6uzxmRQxyclzPw&#10;Lu0iHDMjcOWxMYVsEn2kOWfO1FQ28vJbUz7P6mDzEibCU3uCaC7TTahNn5MEGnB8MSUvnD3voPJ6&#10;XvObMZ7cau04l8uYZILqiTCUrbLhkg3rnWsLYKHbuZkSyZPUHcctuQtgcTQjNtgZ2hunH8idQWJc&#10;adTbiQ02O9GC5GPUGPvnWP7UKgJNR3o9P4atQ6bwOdZ8JwbqEurPa8buQsjv3OmEZbQx99EIe5xl&#10;Y5fjJZg6fUT1UPLIgQQHKj0rGP7ybgJyxqG8bspkQ8bk/L07Y04QZjK5w9bPbzPprVGe0B7HvxoL&#10;W9cu5xqk9njbcALlvVRhmRyGXYILQ43BfKzpToSmkZMZt3r9yAMALhiLfv8AgnPwss4MhBcsfH+J&#10;EpmyOiyNnp5w8042/wB29xXDaBUEyjvxxvrdzmEGnIqU0Yc99j7g5shPcgGg80IOa2A3ykNdVqnk&#10;4sj3NgxuRk6iu1P0PLoGwIzXbw9UiteLCUnk71yyAEz63A3FzPBgXPc8bsprMcd/8Txo9tUnE6mp&#10;AMA6YW5eX/iUORytyZyAMdocAxf+5HbAoc4k5DOfY+BB5xT/AGaUGvc8y6tgqTskI2MYdOMn8iz2&#10;oB7zweV5XGi8ChzicXtxsgEO2qS8mDkxT+NbNK5GOMb6ONj+IsxHJ9Q8djqp9GyIcVVvKyIwNvg+&#10;dGHA0NI3H3zrKMt4NeDInmfLzolbHbz6kCZ3ccaBQHcfXyKH2hZ4ONWQcvHAhpGYoyKgYAXE8coa&#10;SaOe+rV2e289Mkk7aPgRSk+0gFnrJPGY0Y7Dch4FVXm8wEwIpE0BiVkbBJjjVqJPBxiyLMW4yXM6&#10;eIQnAoXQnH02ymyNjZDK+kpobkZ44P1BrAJPNNzzrf6QqgZskf6i805lRLjssWb8Ob9QqjjZ+SPg&#10;VJmlJ2SLtTs9mceQKo9SUfpn0MixMDzxu1vOgdCU1W2clkl+AmBKNv3FpE4lbYOfufDVJt6mDuL1&#10;pM20590IZZsyRq1S8eD5FD3fANTG5BJLiQuA/wD4MatTdxeVJHMB3E8SYaf01l02jEvNCG8HBkTw&#10;5gPjWGzCeamc6UvqTB86HQjU643JxMB/UtqG4G2uY41j5KsGHIk3rwcHGkUOWIc600JxTePgOLAp&#10;kvGQJQKnjqQZuA6hjcPbmMOoraWyVGcdCM542gHZvl+Int83nJY+osHl4585Jn6a1STtyQE9p07a&#10;4ubyy2M2wb1pDqBveJjgB9RZu4Z6mDvrpAe5W8EAEHmhMGSw1wDW1CmVbYh1TDBxtyXMmpbSbuHM&#10;ZLMGpGrs8ISP4f0hIC3ZuY3OTT+munS60idUB544mIRg+Iobxm5bNgR385FanknmLkmfUS3xlLcn&#10;fGtUHVAen282jICOx+ItUG4emHn01Q/+JkuD/YUHnm1ge7YAg5igd3ewZd28HqonjnggAg8vqx62&#10;4ACJ+EsrmFeEjGqS4qxzHwIpa3yDoUHQjypHMHOOjEvqSnAj1jusa5XJNJi/J1UY7LewDxx8CT6s&#10;b/aIdSdpSPaBTFzqrSJhtckLOxHA+Fj+IvNl5MCNskHGhBHrmMnPWbphZNv4gxnYyw9N2e3CVPNE&#10;1rB009NCSF+K8F8Ii8yAOXMGdXuT1I5CTHGdJ1xc9WtipAIhOWbYQg48/ctKbJ/RZcKtuHA//URe&#10;XvBwLz9+jKj25PdLtvH+xJOHmMZ4INO2g43g4P8A00CnDizng/TUKEWt09Mte+oOy+qLJfadSBXZ&#10;u8ZR54OBYDL5gPeQaCmEmg4Phrfdy/8ATIk5So6EZzBlGOzHx9NWSRt20eeA+fqLm+XzhzAS8HUV&#10;wb1BZGCOA65jM4WV2zoIWTUdAb2OAgYEdHMB28F78RYY3rDGMEHlq1jmhOOBcFNwLV+Hp6HTpyam&#10;h6ekc7vjg1FTm7hzdxxg5iJwVIKMmdXyRtG5uDgJzBpqnMhK12A2pLSkPGcxjb4IAXOoNBxzAcY8&#10;DkFsw10X2ISAeODTgWb1PTg5q3OYOnGiDk2MdWxH+4TNh1K2zJW5RwOTYOoi8weaeOBUPdytiHvc&#10;aPN5WI1jmrsn4b7mHPImlQmDQkY8EfB00pXJ3Ebj3F0HTdJjmo8EHH01MeUGSVEz9TqKSZlem8Vl&#10;qcXbuAjZo/JJ3IHNjOPmeBdW1RNG01lO8h1IHAlzqzl+pgj4PhK7tm7gI8AlxWTzLeDX+R0MJJSH&#10;lDy6ZD3ZyARIFgVUerJLoyY2j6xc6ZRLrqWegkbnW4FoJJG2eD99XYfnmZE18OoPjsLElJ3I55Iz&#10;TYfPpaTkXIPMEg5Gc6lo8HcGvVaYScgfkWKVLTTJ+PBGD9NdzjP2patb6EiOcnN5MUrtnB32gIax&#10;jAoY3hLZ7PAtynmyptHyePy1jM4puYsCZAZF6njMzj53bOEm4yXGJmq5bA8aGvG72DOoY5g5CPP0&#10;0m9YDNox6cat0T9Miu+oXal5w5uAvLTnBB/+osTkdaNg6JumtI7UHbBHBawE8pYuTxjbbDahZNVR&#10;fJHOBuSe+P8AxqyTAjKNtnBbWS0+QYSY4ONXB5NHMbY+D+Gku2jUS60mEldnOE4nEBFTyNxwE5As&#10;f++JPNyEjz2C/wC+8rU3o+YvM8BxanL8aSmaqM3cB0JrVbZSXjMdv3/LQfd8HQzjWkTyTkbD1v8A&#10;sQdxTYzNsYT9JdnCmqYrbOXmpasp84nn9XHCbUgIJZ7T5G1Tj7Ncntuh/diE7/w0Sqh5uzY4Y+C0&#10;sZk+cmRacJJjPdvFwmFPuWDnPpxj6a0ih2ZJkTdg8ZBctByVoN4y3OcAuRj+7ORca2bZXT/ZpATK&#10;MFyAgi2yJOT7Uiw08L3gD9n8bbHHaxjUOVkcsyYw6kfUH7i2CX0+2eZwntxk1LZFSZpT8xlpM4C6&#10;fwl5vcq2s610JtVg88qBsZkeCC6SBU/Y+8G5I+Zx6cfNGnnDjTx9wiocwu0xOgPNUcBFcjGKYp8f&#10;8xF1rVNjsOqO2CXPL6RLqmspvu+dyDqoAzmDZ+yYvIOMgkT/AKNTB/DXlmXgqj61+B2kJ9hdZXNB&#10;ucl/OqrOHA3jk+PT6SMsKfZx54Lo4xqqPG7lmQ8fcRjcilja/mHzEtCWpAIAY9ODpqiuJQSAmbgG&#10;rH9ob2j3x8tGSt25W4Y++peOQ5LPHj+YKEtAFsu5WYD3IObbVUnErbOc/LjGjMwKOC/BB00NYTCy&#10;SyYFxbENrV+OpC/cKezlYxZO4i8wlZN2wQcZOmvpnBZcZLWDqJh489o+mtRUtt33+JmUqqOSqsl5&#10;AzE60Ki9pExkjJ8zbHyPBWiDR7aQzHGXeYNS4sZZjI2JnBkXteMd10WOeZZNNbazYKXqCbMJjvjP&#10;jXVErqDtIjG9p3P51g9B0neGCOM4hhJyyLTpGN7IZsBs51GvlrUdSI7RaqwpsgXOOPgb8xco7WGe&#10;7OccB134S25GBtBp3BWtVcQ7TJWSC+E3GPUXMdF/1COw2nO+yVmSsxkeWEemFPlCPBBxqks27mAe&#10;ODgGr4zqAj8ZwmPn6a685oocweYxggj6aqrxxpLZh0mN+M8ayWYMxhJgQBSiDJcTMcauo5PjHjgV&#10;WOzTdALHT7e8r5K7jNzgVPpe5ATAr48uQEBHGC2opvdK0mkS9w57n8VbBI5xLp9KjheabkYvzrm9&#10;wQkFiPuEVwp8mPjOuLyeM8xZ08KaDZg3FAN8E3TVPlYyXFapw4wOT+NVsY+/AuhhdoxXd40JwPA2&#10;xwcCrbxwSDIofahOTHwIxNB4xgjgTkCXjMveEjbYL9tU+5gc4FZHDgYWyp5CE3nHAig/ISnje82y&#10;KtsyYCAj76uzdveGdASN8BMCtSRuHpgMjYl6DgIpjMm85DAzkUxw3I8ZYOZbVbG4LweWqBZ1ds3n&#10;HYlhnGcRAuBK1SuTkjvtngC4B8onjgjXK8vqQkY7Ma7eoOaOZlTB8dokbPl+PAsmZ2jShP3jLI93&#10;DfD3+mslnswcuVo52+qfBp/D/mQ7s4cfBwdT5143twpTzud2Sou+ymZvRy88HMgu+0tidZaY4k44&#10;x7zLdQPUbeQs+pt+MOSwIcY9S4rS4qgjZ6CC/budT30iM9rX616eBqaVKSJmzIEl4P4g1oUvZkjb&#10;ci3GPljRKVkbORe0gtn8zxpS95gJyBaamzWTqLYUI5prCR4HL6CPgJy1j9PkIwen+GuitpDjdp1j&#10;gBok1Vg7weN6f9XTXdcpu6mJuHJZrbaaoN45ctjm8tPN27mAd4PAiVFzDUOFyDmCSlbNy2vwfpq2&#10;ZUsQm1pVagqAkFiOPUgVReMLms34Fbqok5IyHDqqr+hu4CQ8EYC4OXbXHyUqXr6atS3VLfMAL0hL&#10;hozdTUWeTMeMi1Rw2JGTk/DUMlP7yTAEFuNUQ5q1a+Ih0O0z0fpvWI++Nbi8ZjjpwBoPKVcBR5Ix&#10;nx8Y1dXAyQSHdowWzEVWuTUzXb1HohNWYcSRjcjwR+UqrNKP3QYfARXYYyuckd3GNPPI3MDLAbUg&#10;GrkTXKb4X/x+4idCVUVqi25AkydNdpUuRy5Fj0iQEEuRabIMJMh10hRc4HAP2bgIXl++ukc5zBKK&#10;TVHDfHkgAUmry1zHtokY+dB+muwKfeDcuQQX7cf88axPbRLx3PqIS7eB/aOJ5XUGPRMrsNu5mQwQ&#10;X8iGvKTG2IfHwdMi0Kh244B/i6atuV5ZmUt8w51mlxs5wRqqvHH5Foe1yT7hOn0EHAsx9Jxxjwd9&#10;aqNPYZjixjeDt44Eel8wxjwR8Cz5m4GLjRGXuB3McC+aoA0IcvI2J7nmK1MyEjZeXGPqKt7x7Njv&#10;5LvLWnU/L2TltZgfZyCu/tqFw5AzK5o5DzgXFDZkvcCemFNuYB6OoobNmVsTGiCWTS7Nx4yA/vFz&#10;TtAZ2ZqfGuomZB3c+ppLnbaQQm847Co4dd4hMwuEg4E9cc20SkcvI8JkW2UXS7KcE3Y1ocasc9Su&#10;4KptKTTZPZsGrjWqSeRuQzZjGzPn6ZEvsXgbHcs9S3zBq1U+3xtgRhPzFFckelIerBw5DvwX4NZY&#10;ySrHsdgPMjHpLpza5I3sykLGawdPSIuJxuN2IeCPj6aQkHbTTeJHWjmNsC9wXbRFMk80bRtprHHq&#10;BuiWMyeaOY2x/ATmLTnjPcxnj7hLRUOhbQ5Li+OBym5jDwdRB27cktJvLA9yBZXJ5pevwX0HZ1YR&#10;s5PBHqQLn0QpajadNS07Mp/dp2PGHTMMRf8AeFYzVFDj44NM3lqt0ntQJLSAjjBy+WtOJtIlNQk3&#10;Z/aHH5gklDpa27nwjr4jVfqM9Hs7nRpjucACjNaWhf8AzMdYPxgjbMSkgtahCFggz/mWzSNx2U2Y&#10;xzI4nEHTIPjwIFXe1Akkzy05RrmMlzZlV5Dp46P9x10LGY9WPkMkHKFWUHNqbJuzwFuNAaXeObh/&#10;GPVGrhWm1x7Ph+2akf5FmPaHIjDpxrusZ1TFb6PR4jz6Y5Sm7fwnpBsrcb/Yj5lzmDWkVY3csxsT&#10;QWvKtrnvYPUGCXZ/pEXRVSOHMbI8EGp0if6ltOpEvc04J26NxwFYx9//AALE27gjNseODUgIuqNp&#10;kv7Yl2CPnN1gMwpckDYAY+NYrpqlbbB1De4H6QmunZjV9lcrIQZo/GVUKn6bIG/H8Jb9T8j9j1uD&#10;zF5hzBNUvx1Xr9+p2eMhNarcKVMPQRpLz4gZ+WsZlFJkc343OnqrsZtJmfAa1gWYTxuMrk4YP/Ys&#10;7DcweGj18HD4eOvj6YTcL9QG0u4bQS49NzI/sTwvs7nyDLHp5Sb2QvbLkGdv/J4lcq0lGBtjg4B6&#10;at+zyZtqtl3Zs45w9Ns5/wAMS7zHZL7Jq3j190xZkPdr+YqErrRlGM0EGpH8RaC3GyeWPBy7ZFid&#10;SbMHrCYnD3x8u330fpe6UgII9NyDU+dYWRxkXVVseQWwnN7bDqGn5O33fR04/qKa8owb5v7/AORD&#10;KTmFoYI4+BXdyXHnDwEXkUx8pUrXw11+/wBmp3cJCmpMxeU3uxNEHw9NcfV5L8ExfQL0JwEc2Y/L&#10;XFm1yX/18+j5cC9A/Z1k2Mn1s1+Q5HmyF9lOYiOMeRQyM9TInpwPAXIhDCZkuL+h08Gvh4nlZY5W&#10;PUwRrQpPL2wSAvH5iz3d+QZHmbzeckHTThZuTN42CPBfTLiVkMM7mDgGqqzcDjbYzI9I542j0Y1n&#10;jEj1NuCBc44wXFdqkmg3PJujtoC3pt7zoNPVR5xSe8jBHGe3HaX11Rcm4MUeMc4bHZ2LmksfeM92&#10;mxw2M/TWzUmMktHZDpmVDqiVvXLk7mxrD5ii84d5Jns0lblg5vWLdxXxnMN5GDlEj6iZ+0BHLYEB&#10;j27arc03Y2cKHboJ2g8SRjckPe01T5xS5GBLwT8tPSucPYNG+XApjiYOXORG8GyWqn64bRsjwRn3&#10;dyMXS76xN5MHryY41MG3chJjWwS/Yu9fst/CcWpyxp6UpXuME0OaHqbeEbNgR3+Ytypsg3I8+msB&#10;7LcsB4DALeGVbBR8wHcBBft3OYvK+c0tqsWd1y+7drYbYzbjbNsnUUMUws/DgIrAyY8jHwKFVEuH&#10;GzNHB014a7IMa3RD9TunJ2rFijmAzcZ08CDdnGdZi3mBLmCDj6asvaZYeO79RDcbqvTw0EJm2msl&#10;cDt50SbOW8Q8Eaz2XzdtoJEmmDJAbmLnW4zXx9A2utLs3b7y5sx6fxFm+1yiG+7PY+XcFzFM9FYO&#10;N5YxwfiDV8qP0jm8u3exnV3DrKxuQjM8fcE7U6JIX855aVZ7SyYwd9uplDyskZL3c5S60mmw9zAM&#10;+C1j1bZFDZ7H3snsRx6gScz3F/SULnPHyYta3+8ecfuzKVLsYZ72GSNtZgBy+Wqq3lbltNsfmf41&#10;1FL5GNt8hNNH39Py65j0vNXJTOc6zof3ftA8i2dvd3vR6cZPLWw0xIhMyGC4tLMBbQHstZbmHUg+&#10;JnWZTfaBOnLnB8VebZHGZDJMfpwP04Vam+maqN5B1BUDyUwDsxnFj+Es3Zkcufu3ULpktLGwAmMZ&#10;AGjuk8xdHUHOGTYeA3lLdx0fSAv2a+nxEbvtLdz3RmTjbs85uMfUXRNKV223fBGf/vXL9b1Ky42x&#10;+kudmG0ZywcngjPk5azNMXlMlpIr19vAO1yaYR6nPK4ZR9dASVIOPrrgmT1g9f8AGfItcpiduYx4&#10;I+n1Fxee5dlr011Y82sZk1MNkqh5eHjj07aw57McBTwGOrqSYFjJgjWJzyXzHXs6mqreWMYpnfeJ&#10;ybvpg2aThzAT3FW5XOCGe4OXGPqKtuHBIOhnuqYNvMQkYuQ9TmL3lOMiLi7ZwvWtY00SZywe8Y4O&#10;d1LffX42le85LHSR9sDHZjg04P31b6babs5/6i8inZRqtG/nOzhQrDPqYkzwzjdisuZ1PcVT2gUO&#10;5t47FuNdOTAeAmNUmrBkeDX5xHNEp0uP4aeHAPyWFV0kgwiiyOZayCiLicb+5OGPqIaNwMxDwQAT&#10;NJy8cc6Yto7vNXpkLalT5BxfdUhZ0tsnke7EPB3LS0KoCEgyR9Py1VRj3AYI4/1EUbkJMb0H6a8Z&#10;5kzzZ7rPkPR4UKpNYQbk3nPBwK4yqPBkgQGVy+yPB31dZfLyRrz2ZrozbXp4nQJ2j9bzHBkRIbgZ&#10;0AeNyXFMk41merbe38Q+4HVLL95cgjsXLapE8o/eR4I9Py1qjwg2xM6Z3gcY8C9N5Uhy4S0HJZJy&#10;mHBO0Cg8A33w1yXPCOWwzh/3gXqhXkrbGbH0MhFwXtCp4Ym93y17tg+a9dXaK4/4nmGaw3mLOJpo&#10;MkDj31Ll5CQExqROc7g3U1VYpXLxuW2Pvr26JpYo84ck36VzBtuUqNAfWHqfkXdcrKN+yBGHgIJe&#10;ZjgeAYMGmvSfYeO/TLGOM/LXgf7ZYVaY8v8AKet/s5fY16C6yOX7tYx8aU8qyyTdoz8xH5qyu54F&#10;y7tEmhQvWJo+O6JeI8v4X1s6zU9IyczoUm7s3DZyQ5vL6aZI4G2Heg01VZG41Mi04kiHH5RNJabn&#10;KxO2wQn7SZjK25I3p4zHtxk5dtU/ahNNwlx4L9vSWkPLbYeQGceoub9plUMnhbIT9L99ew8mOVkn&#10;IZ05wvM32ZTzDWdSMoCYDebpq4bH5WOZVWxNAcWmXqLH54Qe84I9PzFcNme7MJtvN8vs/LXsOThK&#10;ZEev83AeY4x9cqOw9FJxWDJsM7O+K/y1ibfZu9qohzP9OBDZXTZO1t/cnLg5vuLpCTzxtAPAEC/n&#10;CZC9UqrgfF8zD1uF9t3Jn/Ewin6AbyKY4oNS2VdRSSXby2PGbjWGTCoP6+swLZpfMdLIdcDzmqfr&#10;Qxv38R03L7lKvWsBVJTYzZIFkk8p/A2fNjcFrlkXRW+DgzxrGdoE4bR5PM01pfs5nO6usTzMlVRx&#10;PUjcknsR2LdzqdxYPUjhy5enXS1cEevKYAGDUgGUonKyWXyPsqYgcmAUjIhV/Z8L6h/ODu6EqTot&#10;y8lwDf8ALlEpk4Juz2zGDONa1SdUEeS48EFocBNLU9xUmuCY5ixeQHuaVtDn2tH0mwbM25XLI8Bg&#10;XIP51dpW3cwS6zBxjLbVk2Ry/wDqC9BxjdfuLQpPL20E/PofeGtwfzr+duZsmrqnrPaMXC+yxzN5&#10;W5cth4I+AatQ5nvOeM4hq7TCmx28EGosfmhCMCAwcBFxkxzZPbNqnpu4PVQNyz9vlup1Cj9xVuRz&#10;T7SDB04Bq7SuqG0d+CwXAs3JJySebdqsPuRC+0j8HvLs8M+xVD+78vEc/N7ti/h+bhMl2wD3N6CC&#10;DjGLUWJuJxjsRwadtbltsZ75Md8bakDgXTXOs8kb1hxgyL1vl+F9lj2Hn2Zd9rkVlw7QHGyx98Zd&#10;MiPdsDeS7eesPmDWMt5h0YDo84eWbBv1FtJhGJeaoTdo6UfG74y6aw1uQmvjWhTiaWacfQeYURRr&#10;N5e8FG2z3catSkjeHpG8GFzZNwEUycSMe84w8FpUN5MBXAYONadK3A3Ng0HBa5aHbQhO4aFT8nHL&#10;R7z3+UNPTipHIWVkPBd5iPSOYEM2PHBxrPZoT+zRrLRu9w2nf0y7Um8bGGB5H09IimEpfeXN5tyS&#10;J6j6bIzyG5NrmLoSm5OOWtgbsufm5lUE2oWM6nuGeyeRk3YAXPTRieSdtBnD0xai05xbcjxx9Ppr&#10;Pd4HcfBjPcWKnmDqW7ZbNxfTKK3Tc0GwJgMDJ0yK4vKol1rPqLPJwQcDnJwdNQ5XK3rlzggBc+Gu&#10;npt3DhJp0tQ7xkbj/irQhzhk2GCCD9T3Fz2OV2W2CA6A7wQJOeonPcoxqTpZ5UG7awT3ENcVwM33&#10;k+tyllcnml4mQ+QaU4btnmcP4iEuB6DQphUjaAmCDUjVbcEbP3N7v/41j8wG5ZkwR3cHTVqkc4sj&#10;znufEVt9Sj4mFuh6cU22g8odv/Gq2RuQI9Hg/wAauBJwOMeBza/CWbzSYDjyQHudRYt1rTroSQlK&#10;6k1N2jukg8xWScPGUA8cB85OYRUmTsya+PUjGqfUgyQOTxwdRFNrgcmo2xnMGRsjn9RWTeG0AwRw&#10;LnuRzAhtGPTj6i06m5gQxAQGT5u2kfhe8a0zzj9xB3lyCxr3NJPEmFkmCDgTMvmgo3uOAFxZcLNK&#10;abU3GNtKTMG+Bzejtaf+8SshG5DNscB7aeqC2G/HBaJB8RKVk9mB0/LWo+aqoQlDgOMm8j8uMaJS&#10;OX2XN6AFy2X+RXyVy9k8bZPxPrKYzpt7HfbNuO7due+sv1YqT2za62o57rCqGUc6wRscl27/ANym&#10;DZjNuO7H5nLGNHp5TZG029vALlIwOqJSzc2bDXGu0RtKjrOZf3SHOJhNpOyzsbkFrysa4zrSrG0D&#10;3GEBR/DIvQ6rJ5LezsEZykg8sa5FrBvKZk2wRsc61E0mU8xkZGz8eMIOqtyk4xwMsEHUKsf2fysc&#10;E6OHVwdNb9OG/Zo7wQaJCrhOc5iWfZzoeX4W1YB5wzJMm2Pl21VpG0szEGBXuV1Iy172nB8LPAmS&#10;bk5e3oD/AId1cMjG66bfym076hdmc0s2MHAtCk80vEweWsZmDjdiAvXSaS06lxjt5/KuDIX31PNx&#10;kRSrDUhzWsdWXAk0I2J/DTxBk441WyTRzGU8EH6aeI8vNgLnnTYizTpcLtzAQEF+5Bq83OmXkwx5&#10;O4qfMHHPjg40I7fx38ALcHUX60y+q+18In/ULe8nhGxM/U009vG7X49LlLDZpPHLncYOWr43ng3g&#10;7Md0nlrrPK3CK/eDBN2cjwavmWxp63Z8r6iAuCEbEYxxgt3FMp9xjvwR+aoplNQXBIbfH/dfOk4l&#10;+MeOxnGnm9wN/X5auHaAzNjwRg+KuYuiKaW0GYs7mvj6imbuQw/cGrVMGY958tQ27MlvHAfITmJz&#10;nqb2xFJWxuN23GOBaQ3cXm2OD+KhrOT8gxkBmk4wObPcIo3bvbH9oZmDMjYZ44Pq6qmDnHaTYEEf&#10;GpjwmOXAgj1IxqkjI2bOT4NQNpOQ7a/UIdtNLIQeBtk4ycu2mRkJG5BBGmR7zGQ+DgUNm4I2egjN&#10;qXP94UmG5vmH02CVvCQNr0HB1BrK5pccud57g9RXCm6oHGN82j4LWmQXgVDmBLznGHUg8sad2j45&#10;9pcCNycdi5b5iqswmFkZ/B00+CYOYB2b+dDHjwcDZ9BAjGOax24E2qozd48HHNsBj5+z7g/zrN5h&#10;cMN8GMGdxqoxVEvemmzEwePdbRFam9FkcsgR9+0vfMLNUuLHseefTUta0xlvMLxMEZ7kY+WiX9tY&#10;xm47qZqCTuWxANo/hKZNG+Byxj/3kXQOmqaoxrqmnRRJ4OCXAjg0zEVbZkwOcfMgIg7i2bP3FcKb&#10;lfsz5ya0S3/OvK09Io6brWyRmXuCGvs4+BuX+dZvPB6mCPjVkmjzdp0DAfI4FqIDOHHttnzF0GMq&#10;8sTN2jWqHbkbDAb9RGKsmG/tsd+3GmZHNGzaXADAs9ryYdmuQbtwE5l1ZiE9TKNPra4h0JQbzf5T&#10;gN9MavjccpCywG8rTIsBpeYf1donyXbqPEcEbCvX+X0yri8zCdbIrOuws3a3DZqfpsm7Hcxn0XHL&#10;RIjMQWxw98ihyetGQZTgNpqkzyrBmsQcuP8AwLkcZhmtldQxB0LsmpaqzPakyTHBBwdRYztEle7T&#10;aRwdy6Uq6oeDZObEcABDjXPe2SXjZzaVYD5HDUq9O5ZydmQjrOK5ghVxHsEMl4eCM9uMZbRB+NQ5&#10;4MTNyfXLZtIO3ITQggPntCRKYMyuZSfHdxkuj+SNe0HnoHlZBxy7BYuRkQ2eXI78EHTtDVqlbMYR&#10;gjv/AAyKqzhwPebN/OkzRZmM4b8/p2yrpbYHOBhkp4I9PVXLswmHtoIFrVHzTdpcfXt6vT99cxmU&#10;9TELMK6uWdmS+cEmt8OkOBQ2c8JJCbtAe4HmrmOm6wI2m2CA+Qi6KHT7mZNgGj0w/EXiGTd0zvtH&#10;wHrWMdb2/iLUOrLw8cfARAXHtg9Hzbg09K5WMP6XTVrZxjbEwRrhnc5OjN+znToxlvcAEnIQI7xv&#10;qq+M6sbbtjj6flKHNJeSBlj7izd5MBtnOAwMi34WZbJi3sD8M2s2wm7TIYOalK5HMY3J44z5PLWQ&#10;MKrtkAFaDI60x9f+ErsbmHSB9ymF2buG8fOOLGq3UDccBARwcCz2qJ49C5xttNU+V1g9NMcDw+iv&#10;jsY22xnwiHZNXbNCmEwHA2OqSQb024mgPy/NWtSun95GeOM9yD+dDagl7ZgPJaWptKVtkTkuMBmE&#10;4wZ3OpH5arbeey40xBGYGdXCqGY39/H1PzqnuKPJLRgjj1PMRjE7X6jn5l1v6C7TCm5U/GDAe5H5&#10;dpGJHL9zc2QgyDVJl88bNtHy9UhFavtxKYx3r4tPqJDur7fxAh0TuHN+0Bvjevo4OdvWp/hWPt25&#10;N5xhB8JbNVE4ZOXr55Ae5GQpdPgzwLMXjizng81f0RhdqLHPK8nuypAHJLxxkA2We1wP2bArtcJv&#10;IMfUVVrC3AyweWVbhluKq3IS2DAfIr639JQy4GC6OC6qH6HgreCBb/IiNppJtxDpvLo7a4bOuWvw&#10;2fDTxHYxNjay30XWgwj1vprQqsqATlxKmzPqcxZtJ9lc2bEwGWhS+i3ty856fLXm0yHEVLsW89Bh&#10;dXVWwMTSXjeS48cH3rSuIlK2bkw2LCMGdvqXEpHJ3MBD+MheYj0wbuQiBj0/iLSRNq2y50KzcA8w&#10;k7acbRcEYP8A6lf7wqZVlNjbDO2DwEFdWet6oI22gvnMH/K20SqSaOX5Dm5mrprUc5tsdfy+gZaa&#10;qpH5vTHmdQS6CUggj4+mRXCT1RyIw/iDWDzRwS3ucGpAqrJ6ochIeDyxW1a7C9Soi9Z1NO/G9YYG&#10;x4AnuW+oobioLwgdS2K7cXMbOrNPdjaZiLcpGzxtr18RNK1zf5lwjsKqN3Dp0ZNrA83qC9wAL8NW&#10;qVzhy8Jg5arcnIODWj1NIX+4U9NKkZBHjDxrFzXLMWT/AIf3i2FMav8AxBUNvU83aQyuO/8A2q0o&#10;Wx+eFfj1vKWEbc9rLKaylizDxjdXCK3+ruTf2x4PL0l1WA5U6aHw7HonPZPM2SzqgkwJAQFnTgIn&#10;pwQvBB5qrc0eDbD56mM3A3l/HwdRcFz/AIap1h0OGmWqEN4WMYI4D29VMs3jkLY8cashJeOPP3Eh&#10;s9PBAdZmGemEotdCawqswmm8sjx8y4sZqSsHLYmCDgGW0tseSMkbLJ5qz2qKTZQMvjLTRk8VNbHs&#10;IpsKWstVP1IR42BBGe3pdRaQzeWR4HK5Rk++2zxhAUdvlrVO2HrweOwXHaTpuAVJ2/kEQsm5ZuQy&#10;NjcB86A1BORhHgg4BoDJyE+oqrtMZuYBgsgt3FzMLlOB1VbDoXZNtVhldcV45MPRPy/irE2c8IbP&#10;Bx3dQislSN3Ib8cf4ip8vmjYIzwaX1F7DCwEXGq20HkmaybZLdwhkmD0JDwd/lXFdqbl7kxAOY9R&#10;U8jPG2vRo83ITcjwBOVOp+mZadptgNfzMbZ7jj4OWqhMYBxkPHBySFTM8cDgc4PMVJgeYHD0Nnq2&#10;ri0IMKxmrCJ021xteze5BNQYF6Bb5ubL2k+cYukuA9nbzs2YgMYHSXQzape3XF6M2QemvN+d4LdX&#10;Wanp3LL6lVhZxUBG180B+YqG8cTGZDPHYLg+Gv2rJY5btr0HUVvo9m5NLt2jBnJzCKeHNSqLZx+g&#10;PclzW1mJzSXvXLkEEfBy1dqb2XuZk2wWLamS+X45i+jj83qrcqXcWW3uDtLTdzAqN2xELC2tM3Js&#10;zI23EMfUVP20Ue5gpQ7OMGe6LUtLoR/VgwzpjjB8IambVHG8yF8bSJbFy10GF5mq6ewtdhVNU+s8&#10;W6o2duZPNjto9SP4auzOkyQS69HxjWzM3HbE20WInFvlkW8D2ftjMs4CjuC5a9Im85RVdOtj/R4j&#10;hUcvtZuLPOscrxuTrpzZ2Qktlx4/ip6pNnY2Y+RnTI2ZPs6eCAGS7buEWLmXdcqv5B0KF0zTbHk0&#10;HPqcsmPbgHaQccvbTVsBtLQaJBWvnUzZ/T4/sxNY3IMmkrVI6fHKpjk4G5bv54F0HKSVRlPWsTzB&#10;udOxhQ5HQbJ5NsGqNqza3Rk99XaXuJdLaHvPNS4Uo2yZ9pbOZ5HB7RvHLGXyVz3XHaLlkxbNtPV0&#10;x+P3l2j904wMTAY7h92By11FszqRk/lLFtGC2a11FxPJ5puDY8F+4Zx/gW8Ue3ezJkCzxkEvMef8&#10;YqbEjrYdnym9sZu2dpPByGlWwH5ljVabUG07nTELY/sw/L76yqqJPOnLYDZy+KTS5ZFVZXSc6cvQ&#10;YODzBeBeSo5AiKb1jH+lxnoM3Pym7a451Q3rSQsL4Yz5yaqe2Z7QJLKnp4ID6Li7qKHtH2L9tyVj&#10;G29nmDdr+dYnT9DzFmy3Z5pmHqXF1vKXq+M3bke9+UzOZk5Bqq6Pc/MWr1kJOQLI7+PUCTSXAdLk&#10;chmOTqFXrRR7yS1tKX0nmXAT865L2kbCx0Y9xwPrmqvWutiSYlfzHF9E1W4XDc3IWx4/MEVcfzx4&#10;9YPcdj6i72p9mSZNgRxgyD6a5j2ySfdpi+ME/wB30iDXJcmO3XrNPmZOzHYVWRzxtu2NyDPd6pV6&#10;HbK6klLmnDxwA1hitW15L024cmc2Y+BegWy9u9lsuPHAxuaXM8C7qbCOFhG8U23we36TeAfM99Qy&#10;VIN+QGB8Idzl/IqSzI9cy47Zz7OG7qLPZgRtvIN2OXH5g15xznjGyVbfxHoPL82o6XduHDZto8HL&#10;Qam3raDWcnFgGsZJNJluR951N31PfWP9sPTOTuTHKMPTHdXg0P8AZpL8H6M907l3M30z0JPMGTnW&#10;C+Tu/igIfGZcKy/aA5bEwQH6SPyutXppiCOM9y4uYmfs6av4NTUTzYk7XI/FEPHHkVbKftEgQ37i&#10;xodSzFz7NGC3BdWhUxOGYiYA6kfxFzDuX5OOVqzw1NNGSUxpo5JeAOeLjQGaTAUY8HfTRKgG7EfX&#10;FjVaIzIYeTjRy1Cb1WnG802u2glJ7cbm9GiU8qtkz4OMazGaEcy1sfXKRZXMKkxkxwdRem6YyVJ7&#10;BgOydZvMxf8AbYz41Cbt2wRngjWJjrh6HRCDlpN5hMXl9zGcpI0jXkyVX77yP1yo1SVytkEhzQAy&#10;E1EInhG0fJ6fTWDfax7vJwxn5hdRXBuRyGxHBx/FVreU3XWMeQ+uVNV2AbUBCGv4wXPhrN5wzI/Z&#10;HYNvqaS1Rxncgjj+kT50Ybj3Mh4wgzuGtonuL07kz7M2Os5LNJtOe55LyBlMj3kFu4LTVDqC5BYw&#10;dRaRtMcEebjBB9JUMY3oeDp/CXusE8wmh6qG7aOXAs6fmKnuLcqGcwTiJ9VWqX0vvMu3kyGuKbGE&#10;eMwMnmLTSZxQ5PNLLbHYuRoxR9PzF+9PHYtwJnd3MDbBBwKGSqBtslgt4nxUO2gLsOTuZbMccfU6&#10;ih1BSb1yTfLBSQE8pXDd20DYBo7Q7nxVcKfrBkFlgj6aR1p+U1eYZW3cClslz2ryqtDzx7NZidtf&#10;LqeWma8qQbnfo21rARWTYXL3sDneWzG4e0XU8Cy8ntqsYbULcbWs36i5e9YOX2hrOFapwTcxgxgu&#10;Rk00e2Z0u9M5mrxzdJGRDdpDdkEjELk9vV015L666nPx1r+E9BdC6bFSGGA1JUDaVPd2CC5ByiEV&#10;qcU+SZS7GYHLRKuGbJ45A2bA+orI3bkYMmLaM9yO1cXs6XqPKit7P5wOVXwmBrE5azeoN9NMccZy&#10;j5uorVPKoes8kbEWPmjINUOcOJi8zm04OYNPp8wfd5YHHvMBAYOC6ulqfnAwykEEYOYsHHy89q95&#10;a3hvI92koHMZ+lqLzjnPtR1/rO65f844PeThtKqrfbzybpUBcEZTWYn8HTQ7aoP/AOeI8fxUAI41&#10;ccB867SGnajnJOduvL4zISDRj4+UtaJcgl3P5Ylhtt6Ftj8xa1K5xMQy4G+SoRGqHJHIOnNgbjn3&#10;vKEuUdrjchqnmuDzVsFF1Y9jbHjYSrl/FWe1w8HBPjmcsSjNzSaqzISa5b2GpNdbEQszFnJ3rZk+&#10;g+kls/IRtP2P1VvFFuBzsk8DGC2Fw1u6XcWMytxLmD0Boz5xl5a2XbkWQYqE1tjsNIG4cwVGcMfB&#10;dUOcDHu01MY+chUy4qQTl6fdmJSGcFVPnFQDMPBGxKOAaTCuqHze6UOYZM8CmN3BIx2bCZl7cb8g&#10;IID9VaRMJOyluTvrTQYjjPZoNywHgQFm4JGRWSeTQdvPqRqhs3DmAuRXizfqXHvJAY+mJXypJ5uD&#10;bBf/AElW9ndsMuPG5B+IqTUlwxDxh4FBSWExm8G8mIMZ+YVdpVJJ8dOMY+5dEJcB0+3chegjMvQi&#10;ef8A3FsY4z59JefczJb6wgf3ndcsfhZ9n5DDakk7beT6GTlJEZto23l21diDbQS6zGfl/wA6pM4t&#10;wDBHy+au7Qci4zGYezZ7+ciZeTwhmwIDWiJ6YDJGQCAkG5MTB3Ehw5BZKPb7+9wQaZ7Wmr5MJfeK&#10;COMBcCpNBt70+YwfFW8TCXjlr3duYpx6A84nA2ey2awX87gv+NcWt92jG+3ngurrSsG44Nn2ie5H&#10;durmOTy9sYR4++PljWByni0xuvYvzZPpGpzA5regX+VJntWOGUG4hDp20f2Xs8c+lX/00JAJhJxw&#10;PTwR9Na3sblY/thI4I/NERbeffXAkf2HPY38VHPWdwQcbfHHaVkkbkblsGOyqSRuOP8A3xoxTmjk&#10;7g1/B+fw/hj47Pm4T+osbNtbWaAaX4xc5ZltOphkSXBxgES55g1qDYqzzaQPGySP2ZzWqytf5j85&#10;7T7I+zU4PqCj5dvp44AfEtq+SeRvQiY2Tl8zSS7DcmIePy1p0vk5GzIHK0xL+yYT2+YeDOqaYzUF&#10;WT6WjP7clK9tE+MQDP7xH9JWpxTZZqPBzLhVrUvouSyoZ4AgEN0QXMXTu6SrcMtKW27ZQ3m1wctb&#10;YzMREMRcu1BtwcuXuCAAhwfCWwVxT7Z5fj5nljWG1Rsm3CxHBd9o6aQlMRg93VnYGxOsJC/GDtKe&#10;Cbm+KXBjXcjdxR8AwR781/Vxrxbley97u16A4hwc1GPsvPmeSDUtrn3YXd23/wC01E5OWtR6iVRV&#10;FHmJu0D79JVtwzpiZDwQH+JcXmnI5HVcyc2WwMg+oVHpgSq5O53a+Ucf1VlzMZu1rf7xb1sqqyj3&#10;T0abyunGzbGhvZ9OR3+V7R/IuLWcvqd5njPyxXeakMlRtrEcB+rzEmFjKv8AECHTW/8AbnoPT+w+&#10;QzUX37Pa0yLE9ofqmPTOQOW1YCOG7yy8azIe0Sq5UMEG/ZCdNQ3m3SYhcggNqRkEuhhZPILEXK8x&#10;B1RK6b3NkxbX7e7rGa8pd68cnjgukto9Te0By5HjsZOmrsOsBm538MS51LlW2dOdC59qqzkWcU+5&#10;C5PgAsNrx45j36OxbgtbsNehzxxIZlkjAsxrD1d5dUJLzB8IdvUXaYybE8w5ibCt7Z54zRwPcqcb&#10;QcBC3VDbuBtpi+MbTt6Y10JXHq/1XKnsq9hK4C36jbPAsHnEjewEmpnIM66hMKxW2YroTlFbbzwj&#10;BtvMHHy08Nw5glwMGncUOoG4/wCqmweAfM+eNHnjPAIDaAH3fmIoIit7wTcjx9y6oY5pyPhq1TiX&#10;4JcD4izcjckCaRnQmzeVkNrRgyEXSFLycZqjYxx6ltYnR7jcJCCCDqLTtndUE7eAY3HaKsyZbVIN&#10;KF3Y5fPWIcYCsYDHFyrq45mk0HAP31uW3CaEjc5+mIS45mjwnAo8XCb0kcM+62WDZ5MLznBAnpHJ&#10;yOfkTMjk5H7nIuiqbpvAPBYT3pqOZSgocnpdzvOAOp5i66pqm5iFkA1gQ4Omls3k7a4eOMC6Ep/Z&#10;3Uc+Gc0tY3AjLa+T4i578c3pzusZCUpVhj+77sLGbgUOXzTGTBAts2gbN50wsBDNd8j5ZB2oP9KD&#10;0/6v8+t7zGAQ4Pq4EZPkb/3g1OsaHqbcchWog9TOBVVnT8xlWjq/DS+0G7EwRgXiGT5MlxmyGLNl&#10;OTL5Lxk4IDq1N/u2OM9xVuR6w8aMOHHfXkmThS+rNqE7aA7zPwLMagz8Z+qtIGPHnVPng8fB+Iut&#10;hJNR5lc0ebmPIdDZfK+0h4+XBd1Fdvs/vJNbgItUp+k2TZtk/EXX4zJ9MozOitMlpOh8D33PiLVJ&#10;pK8FiCBWpu3GHOnh7txp0yb1LbASmow2YUmRznMfRGqS4ptldwdxblOHg4FgNQOHJr+BdbhZtRzu&#10;TqM3qwjZyQ8EGmsreM7JLMC1RxT7kxL3fGrJK9n4o88YOX/jXaQuYFHDTIVu4Z7TdF75wcC2yn6D&#10;s54+BaFTdPjgyB4FZJoPdh5OMhUO5gt21mnjMLVuMMBrCm2QWxzQaca51njd65bADHwXV11MJeMw&#10;8Bv4qxmrHjJmPdg+b+2n4x1fcEZN30zExjJLWx4A8ZOohsvHOn7nHGcq06TydtGO85OobiqJdKsj&#10;MFxb/WJOMduikdJz818xuMiuzOXvWGSPUgRKn6oL/wDCq7ElZDa0BxeYo3ZM6DGYy1JldSEcvB8i&#10;3As3mDOYxjyaa38krI5HgVOcUO9jJgDxouUP6JvlmJvKDmJsl9M/8OyBFjNqLrqT7JywDxmPcjUy&#10;cUeJs2yHtpKOYIvbHfuy2qw4PcUmSAv92hriT6Z4O/010g4bieE6WC6q3L5PLgvQbzwXeYtSbk1K&#10;VYZaU7u4YOSg3NvkIb9j3LO/HH016c042p3dsUBhEt6i5d2wEZNr8AbWpqXB+NeZYz9omuRl9PrH&#10;49Dp3YyItNi5BjEjmGBseDv6VtKaVRg36OA+Qf76DuHm5jyakZBLN5gOyPGvU4UJTVHJda4hziaO&#10;X5McaaY+hMS9uOMmdGYy2xqiV4LXovgEXExmTUT45gOAmdQZe4GG/Gg9y84WZpDsFl2IQcefvrQp&#10;GzHu2ONYmzeamOPgV2b1YR5YggBbCtFKWqGJO2NldQEgJu3c/cV8rxmSNlvIeDyxrmORuHMYwYz5&#10;F2NTdWDmW4s4AaIxaiEvqcaiTmNm3HAM8ZrXmfnVVqSYYB5OmltcZzFhOjhgBy+X8izeYTxzLW3t&#10;nOInuS23bMV8JtpQ6k1iY1SRtyR8Csk0mA3nAjEjp/HnsIdtBCSEqPpshnIMYLi78puj20nbMQwc&#10;60sl2X037SCOPpiu8pdLDIOOxg4CLzjP5NrNtZ6PhYSlqLhT5BtuMCPduDgvxwKhuHBGwz4LSpLi&#10;eDtrzB2MtNua6pRsDyrG2vr5yfFWbzCvBa7bv2lm/wBoBx5IDqkzBxeIfBqQWrVxdByzy+q3cOLm&#10;zSk1BUDmPk6lzqF41Q5g3JHfvH+otUcScjYd6M6pLgbY1+OBexJq8sivtKSzlYt2z9MV1bNS9D74&#10;9BHY5YlT28vxkwcu4X+RdLUfOGTNzn8q6hzqhyUj0voMjYZ35rWAamN27aWtsEdq9zCIxONojLdg&#10;BbdQq51rSqCOXp44OSk3uaW7KjVJxu1vW4B+UsfqwZIyAgCAQ4Ond7iecPHu7ADGC3BzUBmjhyYg&#10;DRnuK1BE8mNxkbNjmMfpWhrPe0BwZ1ZJ5OPYrMHGRZizl5I9aM6cREOaPN5JgsIwzbjMP3ESk8v3&#10;wZ/7xPW7I8fLgSXjkGezgg43OfgH5STOcWckAEzOCNoCKnkcE7i00pMxzjVG80x5HJ862ak5xKZJ&#10;7S81I/LXN8nl701iNbY8oPs1kBy8u4ydMiS1Plgm47G2d7aGzklkLEQwj81b8TbgMLbHAf4S4VpM&#10;jYLYEekNaozl7md2IA3bK57ok3FvdNUJWk+nZDwX7YVDZuBth4L/ADOYRQ28wbScZwhBvEd3mK1D&#10;k/sR43POJyxq1NSh6UmDzSYamQGf4ip7xu5mujAe5AMWp4FZKkldkmTTjJqKhuKgcs21mDTCT86t&#10;cIpIe8NpVnjPbgJ0++slqzagNy5+mmZ64I8Jz8nmLH5o31cmohKbBLzoSR7cG0kZYGzERPwlSZpt&#10;cm07e7y5AIkHl2siyUbckHGpjMmDgAhOMSohNmHXGnjCxtxq7UHXg2z28Y5XBvhrAZfL95JrHV8l&#10;7gcDI+7A/EQ6EkoOtB7RJcFkc0b7Osxk9QdtvcF8pNX9hcx7wSMnuLorY/tApiQtscyYlcR3VE5P&#10;TK/MB2BRdH4GwDQHF+EtsZsMHw4Fhsj2qDneRgC2Hy1oUrG5c5Iz8v8AfXlfNs2w9a5YTsmwN3A2&#10;w+ljScEx87gVbZyskHOUOcVBu2jAe5GuES47YZnG7BHkBkVDJUDl453ZnpwK4N6bcvx7y8P9Map8&#10;0JLmd80b4uDy10+M3TnZu2MzSR7mPJdJH5iqrgbJmS8Y5SG6loqrdUbXMBMDMFz6qyt5UBAubzl9&#10;cXdwoTmnIzcmo6QG8IYeQGQfMuLH55VhIyYAnt/EScbXGXZJ22qSPy1jM0qS9fwA5itTjP6BmOyZ&#10;pHszkd6M/wCqqHMCfV1FnryoJiYmC/kTxHhIB5zrTTCcsxHTQ9NJhvNj4f7iWz/Z2SpyHxntwEu8&#10;pUMjgkd+CDgXaWwfdm1OAwAtx3eYRPdN6ZQQt1u4c3zjZPNqVK+jgYlwWrlxc6zRw5M9PHYzrsD1&#10;hNum/wAxOwYHuQD0yLnVnI3u7Xo9ODzCrTTNsVuBNqu2yns3k6Zk0dNWRmPATeTHFj8xVWYE9p1n&#10;yZI3G55N0ifQZpfN83ng1PqoO8lblyT3Bp5nT7mOx01qkrlbaCXax7dv4WdOTtk7jPZe4IEgIL9u&#10;BdOM6sZBZWYAW47XMXOs4lY478cB7cHTuJ6kx4CZzpE1Fu4ASrBuQza9YzkWJy/Rc4zLoScNxv8A&#10;knKSDzFVafocZnPtJxDgH5iu8kKQxL3DaNtj5lvzFDcPNPHBx6qZng2zZzZDwKtkud/TgIoqCPzg&#10;8SYEUOYTD8iG3MY1Db3I00sFcJwKyMyYB441Dby+yTW6amNxljHk/ipTklBDmBBm/DVbJajJggR4&#10;jfuQdRWql6bHcxxgTu0oheVVvSZI85kNqD2YWRbxNHDaAee1prmmvHA3jnA2TkggzF5UDmAmTpqy&#10;SepG1vWPnQccnGHncaGuGbaAmRDkpYDzoSnyS5yTPx/EWhfZdl54vwlzfT5Pj20ecVIWAmd8Un0l&#10;HQ4elzi4D3JtNsmnbWwSul5c8GAxvN6vfXN8reY3OOO7gGuhKT2kSVto7iIkZNK4QvISHWq3D4XZ&#10;44lLMdmDzemnpe338miAv1ENeOJdoR2Lmrprq6l6bl3ZIDQAuG8xOfNUWpSZWzoOdQMjxx8fNINY&#10;/OLk+3Fny7jpblPNohJaSyG1eJpEWS7wQI98j83T+dOPhW6gl5IPkHpDWYzAhIG2CDqOhW1ZHlQO&#10;fPzqhs95nE2AGPpoP08tVxzb0QXILtshPfWqUnJ3rlzKjG1DELpj9zxRLMZwRy2ICWttMJC6hFap&#10;XXjaWuWMF/Rb3LhB8Z8a+vPydLVJVk6eEAHcdEZbWl/eIPPHhH4wbye4mZfNCv8APY0eb8iJdnuX&#10;lgLYFyC70klAAeVy9sEm8/eDD5dxWqVzDc3O8vzl+GNZjOKwcsJjuDYFuAZeX4/mQ2aThyYmCN8U&#10;itAsk4qRs8evnMAOYJB3EjembaOnATqeNUmTzAkfJ4OXqqyVJUjmMgIDalsVoY+jApwIbin5cEfP&#10;ueYRGKPeWS3owC5tq54FmLyeWWV6AHM5Y0ep+cNm0pO5ecn4ffjQBfKsqxsaXTyCC0S5yyeBcovG&#10;+pgg4BqyOJwMzbdg6dzUJ/pVVuamfjVHaI5ryGRxZyaSD3CJ6YE8arZJh3FORhK4SMmdGBjQFnnU&#10;xw8wZEsjHiEHBf8AiKGQmMmRASTBPDJjTCe4PDGO3jQ25qYFMbjxobMMioHXlwlbyzx2ifDRJ5L2&#10;TwZ8F0cazEcwwcCtUnmGokdoLwk4o/B0FT5hKxhWwbxpqnzBnjzpyXWlxksf7iMSeeEbEUOYD1EN&#10;GPvqOZDUzuE51hRdf2rGP9S4tmJOW7wZuUSMi4BZvHISZFrVP1QTgj4F5DzByTvWLNrGTazSJ6yG&#10;Yn+Ws3eSsba/HGrt2rqY9XGs9qQmMh/At7lpMpetfGXTJtgHmE0HwB6aAuJ4RMuHg4ONVV5NBx8C&#10;9GTCOeuNCbzDGNQ3lSYEBZuMY0BmjjAoqS0JPJpjJjS7QJ3DqnkcaamDeYE+gS5wYcOCJlvcjyQJ&#10;kZBxqyS+3AQGACQfo0ik6fxjxx6i3KVs2wckdpYa3qjdh5ONWQe0jTyAUe8ZO6a1MJg2Zjxm4+ms&#10;9mFcE89Z7NJwV+THzIFDbycnHGBOo+oPpNOHtEJAPIf+Eq2OvHsfXQFvL72SNGCUuyCPnpHqyIfC&#10;Y3rRyZyDqfVR5vVmDPzFTxy8YSchTCDIrUQkiy1fadU+YVA2j+RLs8keSPjTJJOWDoZFalJOU9w3&#10;bOeBQ5hL8GRaFK5GSMmOxbRIcvxucEYEPfUWoMTcSvGiTen/ADlqkwG2CTJ00yMjbyM6T1oOcVuX&#10;y+z0LcChzSYY8kCPTi33z5FW9zbR30XkRT3Ev1EyQeDIrI8b4MkCEdnlRTaOvC7OYDgHgj4EHeOL&#10;xMiJDb9ywnh0+SPgAnJhBeX0sz3lOjuQIOO2jwxjjHjgPcXmesM9OuHxzQgSc5IkwbuMkfUQwkvJ&#10;GPHB+IkQgw5IwW0rowucMy9uTecEfTR543GmZXMBhz8yBXDc98bchVPydR9RCtA9PsyQZ4NS4ok8&#10;b4M8GnGTmDRgkrmLDPZ5nUVVns4JHkjCs7q+obprwFlNSS00O8xuQQG1ICFXXbNmyk+i5tEC45ZV&#10;wfTc0IzcY+4unH9dtySoATHFZ/fgjXPczQXSddF/KdBi5qlK/UXecbPCOfaWJxEgGqywI9p4uM11&#10;UqTbV3MrLonLg/cWwTTaZJahkuN4DWtalpc0vGzI7NFt0tUW9bEZuL91pb5HtkZW7JtSAnUQGYVY&#10;2gc3mx8hFxa8qAbN6cIT5Omt42ZjbTIeda03Cqxquo+UjhZNs5tYSmjxs8mN7S1CiWwSdvITMsHc&#10;J/gWM1RRe55IODpqhyPtFs9wQcCsRVkoti5AXNjNrZHOlpfI5tJ3O8tj3A80dtapOKsZTJkCCMGf&#10;qXFjNH7SCM/ZnIMnlqHUFYS5zwca5nMwnN7kf/cbULJqUrbNCbkLBn0rI+mkScDDrQHWfSypMbcE&#10;cBy/DVJqOpRQDyHLjWB0PU61aoHOydW4dTt5wyeDAaA+dWpm8IGxH5a8+JHtALATdozrsXZXWDKf&#10;DOwc6b0aa/kTwUPhcwWmqOBjc/IRZlMKVwExwdMqsbx4SVEsmVqZuLw/MgIuFbjnRWv8NTpk0tOd&#10;p/SA48+qONZvNKHx8AM5F1bOJOWC/gBkVW3DeMkQM6vhcwyo/wB+ol2MU05kZSJnAOy7YiJB07g1&#10;jFc7JJCQh42xyjXckwpdt3w/iLnasKcvExtF33LPNLtZOnGuSzg/n/I5HM4Xa/DnCk8o+YyomODU&#10;gTsrqgocl/J1BrcpwMgc8F3yyKlTOiGUxHjg9nj/AHF/QkHNaNVpaeSzcZ9MIyutG1wC3in3gzDy&#10;WiQdMa4WmsnmMkJgMBansz2ibgTAbUCvmUwvUK9NY7F5qttbDtJm4ZQcAOkmZhUA2w8n4azEdUMn&#10;OcJ7kCMOCY78EfHaXjszGNU7cPQU5NTU7ZMeVQN+2wfpqkuHDkOeA/6SJEb4CY4ErdkmODUgJ+4v&#10;R8KnplHM5PdMB2iTzG2xx6lzTWY0u4IEmOBWTaRkc4IDqnyMm7Ex8xeg4xOyeeu7xp0wtvNZaRRd&#10;ST6Qj9g1AdQZc8CpMrJjyRgyEWwS+Tt2YwOYDrMz+TVG7htYWE1m4aRI60ktQkxsD7nMCf2ZyX+S&#10;NHiVQ5gvy2ag5f51ic8pMcy9pCC2YfMtp4kwcsxg7V/rBry7n9pAuR6PHye2dd1suN3DYJpQYzDv&#10;M9RqQun7iw3ap9yA2j6ZVsFHkcycgH8tPvjYnM7+OD3lm/rCSvc5iCNn9ycao1dCxm7HEzZu0apR&#10;9P3qUY7sDpXLffxq+sgDcMgR+XzFWtmc0vSWVecMX50ecS8kZMcGnc5lpeccy43WQ5/hqdnjHVj/&#10;APTZz8u4gEwb3iY7+T+SNTJpLyMyYPMEg8vG9M5wR8HmLi8bErbYakx3lmezyVvWbnJ+Gpv2lxjw&#10;cuPlrTZhT7kza9Ge5GPmKhzSVjgJjsW7nMH41098WT3DFpartlVl/tJMfL1VZXbAcY8dkS/JPLyW&#10;70HBzES3gbllZ7/NTnK1Y4QjtGYzBuT6dtVy7qZ1ptSM9zICOPgIsrnGiTGFakdXlmZNBFa3IG4Y&#10;O5aWbdoYGwILHLV8qhxvMuycawft+8SzGDlr07lO7WLqs4TmDum8UnWhGzbdrHxRkWhS+oBzKbYz&#10;Xca5plc4G2cgwcC1QkwctnIHIdO51BLpqTFO6qfZjcst2c8keoMnAuddvknbGIBy24ycxXyi6kcz&#10;VsdnHzh6qh1pJxxj1gXILXM6yzHd41PJOb9n8nGYh2xuAnLVJJLxhengv8squA5x2aM9nnNyrN7h&#10;IyHjj6i007rjLcb9TY20cpPHBx2ilIuY54PUPgXQlJtxxy494/Lu21g80tQOThj6aPOFlPJNMGSB&#10;B2bzGTPwKY/5qZZt9THArUgbBT8nHAMEcfU5ZFvFSUOM0pAYOpH1FldLtyuWQIO4tgk9UWSbmbgG&#10;JcxmXNu2zpcZVVWwx9nLybtZj6aebkIbOHp9NGKgGNm9AYPARASexucad3VEXaE3tGJgjUN43wX1&#10;MkbxtBMdbkkVwrSnyNrDkOoFwk6OrbWPp2rChyse8/OjA8486qrNwRsTy1ZCE3knuE6i0iAel7fe&#10;S440NeSvAXy1ZJW38ahzAiU8/SBM7kGRVucNxhc441am5BQIDUjMZh4w6dtOQIcWSXvG27eXcFqK&#10;nt923mybTQeTkI5yQcaMOJG9bDAaMGTzE9IgJDkYoyA8BOWRbBszmHZVRgbX7cBC2iXVnsveYMkH&#10;BzVpzeg+1Wx3LY/STn9oEvL5WjMctmz4Lng8xVGBy3uGggVZqCcPTS4EDw9zd9JCJW43m91F41nc&#10;NUzXj8TusZNtNClkw1cidmg8bLH3B6uohDS3AUGPTVpJb3b6inxCdPHUuaWqRzgkbIEEBy9JGB1I&#10;9bEwR9PzVm9DuBmyR9PlrbCbkZlj74+YvmfxivMQPxjjLK8m+MYbwOYsGePLJL0C6KrCXt7fmQdN&#10;YzNJGOAgIEcjOTGboshzKLNw0im2+8sgaFtXBnywXtSMahydu2bNsHc8xM74Tk98nlramOtvHpTW&#10;TJ4TdhgNBx3U04mLeaWDRg1rSdcS8Zm16Pj5apTkeAeTgXnUt/UM9DxOgTtkwrQcZMnGj0nl7eMm&#10;sC2okj9A3Li0bjV8HLx2+eIfmLBmTNV7fjqWpT5gMjbWR/U6iETRvvMqPB3xo65nrZpkjOUkCpDx&#10;42t3gnTcbEks3NNBExyjOOpjgBy0GnknxjxwI84l+86wT5/MQd5NCB0TdNeiw4btfBizmXOV5hmL&#10;fRc4INP4i3ih25Aks6XmjWSzQbaAmPuLQqHnlkgI+ZB5a7lLtk55Kd43IlyAoIwgyEVP2oDc9knj&#10;WhTBuQNiCA/3gSA1QTfJSdtGDOMWoh00f0ZxnvhHjY4YNOMeqj1BuCQX4DdNVsZBwOThj07ekrhT&#10;+iQ8EfH/AIFdcQlQ22ZJjj8wSwa2ONdR7aJQWNkxcwckgra5oI3JBYWpi+yZszuhLsMm7Y4wctJn&#10;L8C6E2XzSXP201YTLgcNdMngMDhWYuJfgJ9NWPeIpFImePJHwK4SP2Yme7jGpg5PuzLeQ8BBJSsZ&#10;HIwR9xRj0ENxMCBJz7dzUVkl7y85B4/MVVmDfAPBH+GRTJe8HAMGBTpTvDnGhDcYMkfGsa2ry/TA&#10;aDqLU3Dy9xoDWkr3+U3oNSMfMVumvhroRmHSAZIBou8nDlm40dNPUe4bQE9p6aeIRtGQ+P8ADUev&#10;fHeUMyuvJiF7z1uUjmBGxL0HA4XN/Z+BzjWzU3UAwjOwNwE5ZPArHJV5YhLjcqb2qMoxzWVTXTC4&#10;EX865LnA8Dk+DUgGXmLQppT7ZzyT51nrPRvtowJKYVTQcEqfZ9YPT6a34g207lJ8GncEJYO3uM3O&#10;fgcLSJORzLSYO4nPGgGj6TcxzrdowdVMvKHmMyczWBsDOzu6ffwLcqTZy55PmMEZ7cZBaZP9SzGr&#10;JxNqeqc7mDTMQSLj9PMBI4JyVMG4J+2rtMJWN4M5rFuMmppKkjb+04I/1F8El2ldYTYPXLprfpGN&#10;lWEu3a/7V0yLmNu8wZO+j0rcTGWuQOWaT0Su4WImtWM1pRcxkjmy5BbVJuaYF6EUfWFOVzLuyp2A&#10;Q3uruxOBcl15s7eyRyfQyeYn3W/3iHJNy2HkIG+GD6o11pvhNyBGbyrS4n2R1IS4APliXYEvJebA&#10;DHwLmMnNq7h1EJFhm84b74POC2bp++osz2cE/oAWxyxLTOy20A8Efm6fzq8Swd5sDx9Qi8O585gd&#10;Glp1Xqejcs4xTFbhz3J6Mcwc4HVuI64l5Zdf8C3duzQmopENy3wR/hrgNOZ9XO0t+7U6B2FUpW2c&#10;31DMyRsj4FldFznHMTNnC2xs2G3JrfxFj84otwwmt4XATUH4F6VhWxapCOP2eOnjw6nFzEttjsDA&#10;6fI5evWd/IdPU/RHZbnBGG5c5g1b5G/wTUEEYOZy1uPZTK7jj4Fk5TmJ8XwX8nHwaF0LGJZuGNVg&#10;zKZkxbOeO77E9/y4lUPRQDlm5umBrf7zLcnLRvu520eoEheWi4wXZducyOLG3F7E48/4cSEcwt44&#10;1emvvf8A0QerFW2FDkkmxZ+4rU1gst8HcUSTz8cDgwY+nzCJj0uNQ2DprmJGjmM4rNPDT2amminy&#10;y7Sy3HejXE+3Qm7Tk8EHUFbXWoqnGIhwx8ZFxn6wFwM5x3snMGut/ZxHarNe3Tw08PYcxza+3HnL&#10;kwHjJnVVcNN2crQpvAMzfGqSUhHHzr+oILtfA8ecWlu4bbkfH+GlT7fGT6iqF8kA8ESIy+YEbWE7&#10;XhA2xvK8DnAbgIrhT9N4yY236iqsnbjmo1p1JvHMhJjg1IOovy4El2pMhIBWXIPhXEy8bjZkPrlG&#10;npxUkpmrbG2BuZvL7mNZv2g5jJgjfXLay+6XXmhS+cMoHIDQPikMPU5SerSoB3APAg0SC1BrGe2C&#10;NnIDdxWQm0Rk8IAMYLcA0OSOuKe4l43JDmCfJzLaGzy2YYINxtx/zqZVg2UGdgcuAiD0+8vEBAY9&#10;uMaoJyZL5P7NjTMwI5bK7dqMoMl/mcxVucEbRjwKcoIdN1o2ubs86nUVwmlYTGWjA2C+0R8u0sNm&#10;jMceeBB5fvJiL70Vgi1x1dMKsev5AAznUtlt3ESoe4ZzvMGnbFdQ2m5W2mVFvoIz+1Ny3bau1By+&#10;zIXxvi6aykJVqqQs23XLbHYXZxXG7WDQHyETw9oBTDOGMHLWJvM7Y8cZ+qukNndJykzLeYNS5y15&#10;/wAzYzFQVdQ+OdNhXSpza1yClUk3HHMd4jPcDd1FfKwbsmbgEbY9y4r76JVLmfslgQwrN56wI5LZ&#10;jMX/ABryl2TVNnWcHjwrOt9WdNFrK16T6vPtp55MMAsf+8CuDOg8Y8h0SmOzv2Y8aYrJwLk8HG8i&#10;dCaYx2oSN6BtAe3c6iMM9qpJOTHHqWy2vfQeeUe5M9BAHTgILqe4nmdLst2moX9ocekQeqvbE8v4&#10;+dErZ8JxjsnLjN2zfpXtwkM1Hk4/L4FfCVRLnLLBfKNcHs5HKZa5AYJykRiX1ITtHGYHLXn0zkaL&#10;ClfZ/gOthczS2K3Dt5vszm04bHcttSAgkNJsTnUY7xji8tM0/twchZYIAcvSVqpvbQOfDsxmEM91&#10;Dple305deZxu7eSjO2cgzj5iqs0lkqeE37Sxq97UGY3LLHAe4Ya4zJVDkJDwRn5ZVgYvlps1r2Lk&#10;ejqOm5nptth2lJySmNtg7/mLE68bkbPbwdOBUmm6wc7tesZNXUR4lWNpkTOuywvKcuC3c97hMWbz&#10;AqSrbKS4mDlzo99B5HR71+9PgBcjGtg2b0XLjTHHGfIMq7AbzSnJUPBBaJH1FbNzMTENrX8YQsZ1&#10;KrGHNNB7P3LO/e+lqLSR7kwJg5cadnG1CQs2x4IOMa4pqna/jeHwfprzvIYTIZyfxfKrwNlOaiY1&#10;VZ6Ag3OZDycaeaMGzYeCNcUUJtvK2HZj/TWsk2kFjHj7i4fIclZGK3Vft9Dx9h0COYIjVWF8muzu&#10;XOXp44Fm0woeYs8kHT5aqw9sD2Bzgj47q6PputGUybAgN+GvScYnIY2B9oMC6JObtlVZj9iwR8fm&#10;DU6WzQm7gx8A07VFwLnR4OoNB2gyRjwRgt/irgXRGyOPXRn8dToLqu2XwZbw8cHAROjl43LY8EYP&#10;xLqqrMYwjycflrQpXOG27Z7RLim9W9FuDuttMfJR4wuTx/7wKtuKbHA5BGHzdNWSqK0GFzg/iLKy&#10;VZeeg17lwq9MwsLINV1DDjJs2JbWdIxkxstbg/xpUO9HA93eNTBsyOW2OPUgtKn08zIGYnj5cfTX&#10;jba5Cp2niegJtU2Ob6NnqeWrVL7YcipQi47KhuJuWDg6a5GG1q2m0402YNxmQG4QOeDjTTeaFjbZ&#10;0GeP/wA63kZlVomkyvapVnZrkEfcIqe32gEjbANf5hbWqsr9YSaOQvWOvktag1z232iOeyWIfLKv&#10;6V5Zwqp2KjyDxHmDJtjZB6zvaoKoHA2O2eHtrhav5iNyM8fLg5n507OK0LAMEZj3NIqxOoKgvMjx&#10;3861YHKeqpejDLm5+1VZn0wgwPMHLWg0e3vX8HTFqDWMjcFcucHfW5UXL8d+PvjFcGvW1J1X4HF9&#10;0JPMg2MEB7nV+RdserdUmOXbgbp6o1xPUErJBrQcHw11F6vdWDZ1OAznkuGtoi4r9oGM63FSFnXc&#10;mTemyEc72GzJGO95i4z2oN3oajBAYGQnLXb0nnkujHggOLUWA7dJeNy2A5gPkGW7+wv5w5Sd0Mqs&#10;9o5gqkxbCqy95uwwGg0/iI+OsNzcWYLuDy1iRKkHA25/MFzEO3gm8Ajg8q4tvMYDqW6sYc8nNV9s&#10;3J5M/aQGj4CaRF57V48HBPjxh5N1dszkmOU3oD9LUXHw6b7SevjR/wC413f7Ltpcj0/lOS5ztb05&#10;SZgNk8IDdtP4ZV2DsH2VtoBAfPNS5yxrm55s/chIDGC39Rd47NgWZUxgiPktDV37Vsm1eL2JAcjY&#10;z7VuRzVDibiHgjBcgQEbJub7sf8ADRIrjBwGuXFW3jcrYl4K/nDG5KUrzz1SYlRmBG7kM+wOQXIF&#10;oQ2b3dsAbun0yqq/aQjmfBjj6mmrLNKvGwvwh6gl3+SyWraI7I5zCUpVewYmlQObgAx8fUSeSdtG&#10;51uDqKky8far29HwD5i1R48ZQMscfGNEKH0zdsfdb3Dml48l0e/Bj02ry6s3eW45ceVX7mrcbK+V&#10;JT43gzuWfAPzVm43kuNTgI+XM27rT99f1DjOyeIze6UMbx7A5AzjB9NbBK5GyC5YuXP4gy8Ch0u3&#10;JOL7OwLm3bnfgjRKvJ5gsBg9ndN+YPxoyf8ATHQtvcOwNmbhtux4A6YdIg0YnFwL1i5D0ylERc1b&#10;G6gKFk+gMcuC1cWvvKnG/bHbR8drTIv5kz6Heun8DD2jGTU+r0GqEnFnJHxjWe1RbjZZACxquN6j&#10;I8bgN+okV3vFjX+p41yljlNLOutUBnhGzYeO/nIUdtWoluBsCCxk5RFUNz3x6DHwDFcInizPAPHG&#10;cuBdBDl+HTrIjHnjNs2mL5gbk9Mnzqh1RnkJ2FjOMumplQEvPX0HxUB+0g9yPLXmpATluV/RuLTt&#10;IPLJjt15g7ORvYHOOwniDJcs+WtOIzcsLGDg6aZtjjv9PVXT3nPUmbzSeOY2W5m6aUrGPcjmj6aJ&#10;TyV43KDs249cMf4atMsAjGMz3JwLTiW5bYDAg8vkYw3zQH5a1qk6XHNfbDcgaxczNVGVYz4TUxkJ&#10;zG7YpXcZy7eY/NFcVkl45S5GC9xp6sHA92fYFiY6kJAQ8HcIuexjutVYs05v2Zp2ZQ7dk/34N8RI&#10;LVoauEnuM/ZnOpBd5i512VzgnaJ8HAuim88G8vwOecuLzO3LrO1xm6qwsk0eEC2AGDT0lyvNKgJA&#10;5OGDplW2EqAgRngNwdMi5LqC4zmJ8eotTl/DKtewxc1N8s2ym3F7j1I1cBzhuzJjg8rUWA03PChG&#10;fXt209NKk78H/vXQVOORdum2TCsG0HXQdxPBRtsEGpATqLB98xjyK1M5gQLYGM/LSeiPvRJLsOYO&#10;W2eA/wANGJfPCQCBjWes5xZ5ymEmGCwvpiOSbA4nm854wXI+n86JM5HyMAOkslk9QXskYOYtOpev&#10;MZLMf8VQum1D4SBPKTm0Y8YenykHHTcxZubxgW4BrqKT1JLox5wfT1UBqicMreANomqj1mpvkGml&#10;zihy8bYLbq6glSZ4QZh62pGrtMJh7MCCNiq24blc3+pHd5iy37bTrUbqin9niCM8fl+UpkjnBAvc&#10;HM5ttLd9wyX0BlZMBORy0525FkCUpqbHNanjwgbBoFDlbwdr3+mqe8IRzwH/AFUelY+4bjXn6YUu&#10;Mo625TWlqnE0I5Zf3aZp+YWciAzh5uzI4YNS5pDQcbwoR57q00pa1W2RudU4uw60GzmJ4IOBbNJ6&#10;wHKh3o9SO0uMyXN9BHHd5q6KlcnezWUnj74xfzraRjGr88iusvGZ5UEhnxDmeH5nxUNpeVy6MgII&#10;HwnEHT76pMv2b6mN4e3q+auitnez+S7yCOC6vQYXa/EHPUFJnDcdzBAARPhlyLE6wleAmOAFtdmb&#10;VNnbKBlvIX36q5LrzZ/MZay3yA+QnTKrbUiKTH5XKydo5OMmqukHknvS48EdrU0vcWS7M5gMxDwG&#10;07flrWnDxzGPdjWiQaQh+NeV85/i4/6TreX/AMIY/MJONnYwfSUOXyclzfI1rQ6f0z3rv1CJ4cjw&#10;X4IActYqc+rtl3qwZ3NtGNjHAcRICFVkGMkF+CDjtKnyNwTtGzHa+orsNwMOexc6SzMmWpcTJXu0&#10;fXzkRN44w6MAVTpW4GZzjg4Bq+Eb7zn/AFPcXnGSh7vpmmlxRZvLyEGyjgVUcNOyr4YwF1P31pzK&#10;7A41tONDKgkZH9+CDqaivw8j7VpH4/hPkxG1Ysw2aMyxtsffGj1LuGzMYI47vK00YcSMkDYBoNSN&#10;Q+z7N+CDj6a9RusVWcz29w0hxL2z9tjgOLU5arbNvgcngg04+URAZE8sksx8d1apLyNo797TjtLm&#10;HWxjUR9pHtz08mpqplvnJz0SG4bQNjwR2sHmKJLpeQ2s2Pb+GuGmfU8TaSJ5c0I4A8xERyscbbHB&#10;pxqQQWAefj5iZfPBhGCODjGshGQbwa6aLHVKKz2w5baMfGmSScj/AFoAW40CqifjcjBHy47vLUum&#10;6oc3AQdwi9LwzbFbnxHPufu1lbnDh7cydNLd95bY4FZCN8d+CBVW3ud+CPzdP5FsuxdvbMW+otTN&#10;5u1gMGp/2KY3GO2fAf4g/wBtUS5gJk6f8iTicOboMBykuW1yfg23bD1mAJxNHLNyA0Gpb6f7aPS9&#10;w5C9A8g4HGohrwY3L19By4ydNWQbfHJWIW2oZuUq7KlTVCISd2wvjNuN+N9HAfONU95JyOb5oFDb&#10;kcy0p4IwczzEm89LATPwLjGolK7BqTZqvMALeTuY59ZD9Mi06XvBtiYDcYxIDS85xzY8EHT1EzWk&#10;0GEZ47Gsug+1TYvTs90i2lqsWfu0WnpVNB7+E+u3EuJpxUDmB6dn8Vb99pMBDwQHuBWMzxm2NMTm&#10;g81d3ybClQldO99n0zz7JuVJbYaFK3hboMfBy9RadL5oOBlZv5CctZWO7u2OP6WkjEjGSMmDvkWL&#10;MhWNCFNasmTQe8zFjgP0ikQ2eSskD08cGnHaVqIzxzpjHB5X7aeqQjaMdmDqctdBC2qFls3dA8jn&#10;BN2wRn5moj08l5Hmt31T5e308cfB1Fdpo8/q6z+JcVqNpw+F2tw06n5WOVMgGj1AktctEp4RtBkg&#10;BkILmFVJpN4Ts4GM5SQdRaQOcY5SdhHqG6fyLEclTZZ3UJ2yZv2oSMeQ/LKIVsiUvmhHJM4M/TSJ&#10;beFswA5nMGpkrZjZkP7CXzbiumJVVWsSi20PTh49t44Op5fg7y5v2gTBy5nQMZ7lvSGNbNOKwwDA&#10;2gAXB9JYPUhBxz5jgu6l3mqLkvGVyrBGfm2qL5T5Bm6HMLdIRXYhMDbPqRkEs9k9xmTBBqWy/wA6&#10;tRHBICYOXARewnFEOnyaeCPj3rmKk1Y4bQOTwWM4+ok3JZcsY4LvN1FW6sl7ly5A5N1Cl00ib2hZ&#10;m+8XiHxq+UGMjlzgg4FWyS9szJkWhbJ2eMh4IFwuZyf2WRWNwqbJZuTek2QWR4I+MnMV2lc4c7sB&#10;nfLgUOXkHcPH3B6aPSOYMo78EC8YyaXSVbnvHsUJylFqZ5xnjj47qm/5iqjiYDCO8HU5RVMZzz2b&#10;B+IuYTy0r42HQes/LWbLT5G7mXTQJj24yC01ik8pveeA9uPppM5vZJ7hFNbkIYmPuImZmtXoLBG7&#10;3Ct/Y9y2LgMdWmXycbYgNfImnBcGTy0YkjgfBzFga5OUtlniadSg63Zso78EZ1MHK5dxwAFqKhvG&#10;/fg40OlzsYXB4DGW/mMk5yvTU8Sl1RppJxu1+AKqo54R5o9z4qBEtmvfE5irgJY5lDnzICJWGmMY&#10;yvx9oiaXRnR495Bg4B6uqj1QStsFsAMahy+oMHBpxk8xWQZO0mQDOenqL0yFumZSmowF5s7cmH5c&#10;ZC/nWV1Rszey0m7Bu2XHMXbHGPPawD6itTei2zmxHf8Aw+4uthPqcZk3l9LVHlTUErIEh4I+MZeW&#10;qq8b489+5bWwbWB//PHPAwdMpVQyN92Hjg4CWvzr1uE7ajni8xNTXmYsyYHutwDQesCD3Y/wyo88&#10;txvT6FuAnLVVnA8YwQRqggKS3cY7EC7Goek2UtExfm6groxrlHchwWIIAdVdps6TcxtmLwJy6bW1&#10;pf4l59zZ9oTWt/onRcs917OnLs4rAkBMHMN1CK7UBU7ebkPAYGdc30/IHrOa43+pvF1aps7mA4Hr&#10;2CwXGPy15BNxfDG01r989AhZOx24dcjk7Zy25GfqLMZ5TZDD1uAeqrsOpCNmV6MGT4qpNYVoM0pB&#10;g/tHLGpYUyWpp1E18So5pmEnHLa9fQPD3ILQi/nW2M5e5jsbsDQ5q5RrSrCR14c0YMmlp/sLvygx&#10;7zTrGODjXacwObbHZ+g5Hl+pt6zjOrJONm5PgPcjJ1O4s3k8jJAQ5jAyD6Y12xWEjZPG2QFu5+4u&#10;Y6wISTkYtg8FrUXZ4WbYo5nNQqmgFmMjl7jg04+Xqq7M549lTnB8K1qrMWc8cxzF9g1IOmiUnqDe&#10;Xr6N4fOPp+BPmwhEJx2ASYDeU5jg1I9IhBrEyEexkYvIzlwcxaFTcrJHLmOPgJzPkjRieSdkwmLE&#10;PLgcCurkcY5Sm1nTzE2qsOOdplF2W0qcwf2gtv8AOta9WuaDbPZrBHpwDF++s92uVZvkpAEILcDe&#10;YKyerO8GZ7NY4+MhbS9ChJa2LuHFucrq9s60qBvp3u58XxqySNmMIwXj8tQ5g4JGMGAHLL/Ig84n&#10;naWRmC3Bd1CLzH9oEK3p1rO05fdUmwuDx5ZHjv5/MUyXzAlvB5eosrcTDGyydNXaR5CYDcelcGuL&#10;Ri1KVuHQdbvF8GPGPBHqXOYsfqhnqYI+DqLbHDgehgPzLqyucON8ZH0Fz3qyuXYXPdakUvmDKBlu&#10;0HGjDduyDk76ytnLxwX44D8u0rVbcx54Omuh6Ld23mXcKaTjs2YgwcCMVRUjYzIEffWS9qbzMcEZ&#10;7kHw0Hnk0HBNrN8RA2tNbULDWy47PnMt2TqU8zGsJw5ePcEF0dwv/tWbzSXjbDBg1Li2CpKXcwOc&#10;cAMizGsJe5D2VBYFqXba9AQ5VtZxk2E3uA2Tzhy2JZ5lzSuLSCNxwMv7xVWm5XeGCODUMQq6cb0O&#10;27OBBGC35n7axZuTgQW2MCFjGyThtwzcuXOCAH+NaFT+zOYxj3wwMg9RdXU3snZcdgV7zLSuQ6TJ&#10;A2wXlxuf/aYlba4mv9x1uG5M8xhwnMCPXL0AQ6ZrttdI03SBZU2Ymc3R3NS2nZfs77HmwHMfAtCr&#10;h45cy4EDYGcfUTsnk1ZKIisEQmxmvK5NWm8l0T8vzE/K6jeBZPfYs/TWbS+Tz6B6BaHV+8NpMA0P&#10;3ki4OVC0XrHj6+jx+Oun3/wNlLnfaGfCc0uJ5OZlPXsbPTtlHprtDZ+3IaXAx6ZicxYRszpchnpz&#10;GB941CLor0zBnJ8kBk3nXKK1ohx0e9waaD+X4VW+wYqCm95mwIw9MWoiVUSsZpUdnH1NNapS7hk/&#10;GeO/cjVbqCXkeOd2bcalmZnwix1r+PhOoSlX/IxWUUnK5C3OVuAXxCKxyyaN3gzYFaCbOXrxvgc2&#10;sCP0/Q8plTI/UjWC9fVK1YyRrxtG01/p4TJYNj++XzR6cZFMHsbwWA2Ml3UWzSCbtj5A9NW5s5gJ&#10;1l+cNz/LhOrefH4eIz4DJ6kpuSySi5rBADmcxcQ1JtMc7sBnYEO3zCeeu6dqBB9gPoLGTmLi6V0m&#10;N4239/aGEbq4O5kX9Q/symqkxXyGHj/P6a5UdZDk9QOQsn0bnj0ij8cCodQTyz7YEGQYipVRPJC5&#10;mx3Jpr9MYhIlL/sezlL4zk7pxvHmcC9OuSeenNMnZvZrMQc3AvUrY3Rd6lJGaM/SXHMr2kS2Wtjx&#10;sJU1GHlLeKL2kENJZUZy+LqCLyu4vPv2jfaYsev3ffOv5SyaYzjbJhQb2OY3o9MPxVcJPUEhbE3a&#10;M7XAueyVw5ckwQakHxf8KAy8hHLnBADPzfkXn34lVbPhOn9dbtizt6YVA244ODzFgNcTCXOSHgbP&#10;hENzP2FfGcw/qmz8JcxzyTtjVPyBDgJ/Otrl/l+L1diwyeZlVFko8hGGtAC5GPy1ZK4I5raU3g2r&#10;zfmDWey8g2BDxwHKO2K6Mfc/EQ2n64I2nQO1bTcJOoJekITU2w5Hrdohjnk2luiZ9k8saz2pJhIT&#10;E3aPeur+2uiq4lclbTZjG2OLA8FzBLnXaZIxhIDcz57vLSIXS9Xtg65sUMUXs7pyNtvkB/wy9xbZ&#10;Se+sB2W29WfpZFyX9pJ02HucGn5i602Z145mW4wOdPpe4uhc5vmfCc+lxMqSoHsGib+H/iVPl45j&#10;H9zuk5q9GqXk7J4PB7KTSXKO3xmSQkPZ4OnaSHUtVtmol5gM8ZvQst5Me5G36awEg5i8e4INT/Qt&#10;UqyoHO5Ajg4OYqGznDLcvLM4XnFx0DqQC3eOYCHggV2pOoMD3HGhsjkY4yHwH5nmp6aSNzKh9LUW&#10;XMh2DkWq3DVKgqgkY+fbQ1vWGOwG/bg8xZi4GMwz3jiHB00BeTRlA5xwPsiihcs7VbB7smdXN5wQ&#10;LYGuJGZPVDk3BaXLmz+sN5cng1SW+X8i1r7aNgjx8v8AwLn5nLMRTq+n982oWT2rDbJoMj8eCO6P&#10;4ipM4btpay9mYlcR9QhUCl+1xu8JZNpx9NWmYTDfB4/LSEudB8FmnclpjLiYWSZ7uC6tUo9xeGeC&#10;PgVbb0eR4QGDgGuhKTpsctbA+JzE/mbPxY0UMLjGyWmDkoP229AtIHJxxj+otaI3bRtvfWfR5OAC&#10;4XJc2dUrbNT1N0xCHT+DPHqRok4psnZJ449QxCiVllcocR2Y4+BXuXkHAUECxsNzw2DK0s3S3TAK&#10;Yo4P2gS+bSdyCALERPiFFwY1icvmA45jvLm6QI9W2JdgbbK4lJnp5bBdvcvTXN5KTbM7DYL4Tg3M&#10;JaLkX9ncsu6mLHYz4uI8E5mqjS3rGZe4ezK+aAG7gH0xIOSYDcjO2jPyy2vnVbqSpJjJ3p20FocF&#10;1GBs5czGCOA9wxF0/aOLGagl7mMYIGd3GPmrnvty9OrLm0PpLsZwMhpA+ggBnJpXFwrPJG5DMcEf&#10;GhP2ksdtKOqOyx7kBzA+uQIlL7kyHn04Fnsn3nskAf8AcC3Kj6fHG2vG04Op8iO0RlDeUOycubNi&#10;2vQLZ/TchkklBA209LU8a4PrirGUte4G1rAuoqPqQc1kLGz5VpeO/tTmy6o9fwno/Jk1Sm/qOhJG&#10;4ZWzxwaa5X2+U+RzNpU5v5FrUjJuwzwdy7cWV7fJ4PcpVH3xl5a8r5GmtVzKj9R6Bn6m4p5z3OJ5&#10;Oo3u7QHz8sdpb9snmDZ5fbPGOcfUWJjbjczrtLy9VXak9pg5PMTmMxzk01/VOn9M8L7R0gQklgm2&#10;7bi1JGPljWe7RJPKY5ceOBj7UTUH3FDlc8bdvXjA1iC/Isl2qTx7BOjwX9Hm2xJ26F28Zu3ZuQ5I&#10;z57q3hxWA4JCeMwOWJYbbxuQBv20I2gVGPQk7Y9zzP21zOSQprUWHTwnVqec0VpMCTKYnNH1Cqq7&#10;xZJk41uW0ij20qlwDQcaxmXsxmzx8a6DGTFSVWL+E56alqnGqN//AJAgjNx3VappOCdnAD+EgJBk&#10;NKQB/TUOR768Jg8sSHD0nVGxunyNpLvMZ87gqzf1gBtnNT2Qn6WouhJPI3MklLHeeoK7bXIu0iYD&#10;eTEBuX5ixcXutsNqbtRay4bH6kHTFTyqM1qyS1vN3yUB28U/LpVVZ45b/wDI9wW62VJeDFbxwcZC&#10;2loQ25KhkOCxcjZ9RbXbbZ+Yy0OsVWAWYydrPo23TEpk4mGOXbty/wDQg9DvGwXL6Nye3B/oUOqH&#10;GBkBzBp3NJCE+WROcYnK3DjtrJwLSJxvsfGdVWl244HpzR8Y1sE8bk7OxwA5nUWoRGGvBkjKlLyb&#10;s5xx9NWRuzx9BMuJeSMiApL5MKwcxtsEABYES7cZRtgRmBnQel5Hv5AB76MVRS7JmIEAT3I+op9k&#10;oFLxjeWDRropxUg3NOMQwdMq5dbvCMMkGpGtmlbNzBLgeAl1Zk1KWtjm1Ce1anrLU3bzF5KTvIwC&#10;s3eYqTVDzAMEEfUEtCby8kDIDa/kIqHXhN/mODuDEISvIQbL2e/zYAQ9RTJxIyQPTto7SPbK5O5j&#10;n2C/btiKW4lOJg2jc3owaxOoud63/qFf5TaRC+y2FJpMe5zE8flrSGbgl05tUkHTVDpNuNy5PAbj&#10;W2TCVjCM+A/S8pWzRKUFk2if1Ps1lRrGchdT9tcHzCaOZUQ8YT8wX867Y2ye07Oqcgv9US4zrCVu&#10;TPbMHAMQhLmP2fusiPs+sw0+bO9Hr+jwmbyt45jvxxnW5bC3H/z1yqP4qxkg8GSBaRs3mhJPMWLy&#10;AFyNuXlrrs+m3HvX+bgOShbTj1W+0m5jPHB+mjzeebm2xm4yai51Z7QGVw8bljbN5avg5oNznMdf&#10;zE7C7XTsjnrULNeYbmzq0VrOqFUE4I8Jeg4ENl7gfBB00N7UHGTn24B9RY/KfKnq6W9hqZ/mCxRW&#10;yEsuc+otUIMcbIGO0OAapLeoJS2Hgv7wa70knFUY88fByl7pfsnmN6licPBhJZg04BqG4qTGTB5i&#10;DziaS6OxysapLiYDCQ8aQ6baF5drjYznW1Fm9cELGTzOmmSTTUxxp62N+5xxn/EUSXNU0RcBxzgm&#10;7ADBdGrhI5gOAYAmBcucxQxyNtAQ8d/OjA5fezwafU5Se7daaiZtYYp+pMBDwQcBCl1ENqCYNu2m&#10;MBrWBUlvc33n8vVVJI8JMqnwX8jfVIrPVm69hppye1WdRN5WScEOENocHme4sf2gPOwZ0xZtuDmr&#10;eKXqBkZycOqPprB9tBBxz+VOe4PmJPL9rJVbC7NVdLYspNYVA5DNgRmPcjIK0s9cTwlt8aPnEUyr&#10;JpeegjDx2i/sQKtysjl4M8EHlWri9H6JVJ5vdvHSFJ7QBs5Kxg76vjOqN5F5kZFhsnp8byUgsgz6&#10;otNbBI6HmMFg1go4PLKuFdCiKadpCtaoMPJhpnNAfP8A74Vnsw2gTGVDvXy4ydP/ABIlWHsF+P8A&#10;5cV1c9zh45mTbPwN5eUuktqFCIpj6zqii/WksjBvJ7dtGKo2sUfUjY8DyVCcXP8AfEvPFwMbaQg8&#10;4jpPTQjlm2BgPn8taiMZU7bMv1o42yeUXKXkxAZgDdw3dRVtxRc+j37QLjcFVJk9SPWZAR3y+Yt+&#10;o/bRuxARm6atuar9Qm5TO4ZXUlLzY1iDcSj3fS1BIbL9lc6ckwQAKTy7Qo16BU/twE5GCC+IkaU0&#10;9ZBywJg5fl2lYjM/0B32U57pfYHXrlsAIacdYP8AzIrH94t42b+rPWDN6CN4xajDd5ZHMCqpPWYc&#10;uXOd8Uf8itUn28EmQzwBOXT5drOs2Zk2t8genpLdsMV/6o9Vz6bHc78w3UgtMe84MH7qwGqPVDnT&#10;MeMJ2Dj6TnH/ADQqZWm3ydBIcMD7P8JUmR7WJtAQEd8un1CCVkJ8+rscHohMdFa3cQQ2+wOq2BMZ&#10;pVbg6ZLq2yT7L3LOXAMZKl9pFV1DMQBg012xL5gylsuxzI4sFrqrMybnN7nukSERFbhy7s/oeYvx&#10;4LFuDqL0O2dvGUhlwGwT27a4t2iesxSkhHgYWnEfltuBcfzj1gK0rB7u0tujgJ5aQhLbfs6BM2bb&#10;trPVytK0lxnONy+ajjGsZqDbhTkF8Mc8ES30+BeeNYUPU7BtjePrkZBebjWDjlcxeEwLUmYWV5kg&#10;Rc1Z6lN9rkhfl3bflcN3lzwfsx94gXlHL5XMWxMEByjWzUfXE6lRAYzrkczhpdW28thTXHpA3pck&#10;ZABbAuRk5Y0ySTuTDx8xZjR+0wc1bYDHuLZm7wjweCA4iQLzibCVVuR9066FNAMwp+yPOdUN5L7P&#10;xFpziX4B89U+YMyXORkXPTIVvbOgS4pI3hLgPhq+M5gVsNMt5OOAeP8AiIPMBkjHkB+msV0KvuFq&#10;XC+0GNDXBMY8ielY21vG5S3jwAEOBdpjOkqMx1zTGa0qBzLRnwaizeV1Rvns1i3GO1zFvFUUmR/1&#10;xY7SxmYUfuZD+Merc7mRdbTEq/Wc9NQ02CVytsFsDpxokzlep7n8/urPZXVGAeDmfERglaCuY7H6&#10;i8/plKaJS5RsDfOPBBp/6EBmk8lwW334WNZiSvHr8mCDTCNZvVE4Gz+J9VdbhUNb3CJ2TD1UVRvI&#10;z2fZw/vrmOeTQm+479xPVBUjl5k/D0lMp+iyvLEcZ85P216ChPTK3DEc+0h23LweCM9v4ZEeZ7P8&#10;eeP/AL1uVN0W2g6/6i2BnT8p4IwZ+mRZjuYFKLYXL9pjNF0u2bOfM+otUmDcbZtggVwHIxhJkS7L&#10;x8f0ly8zmC1th2sLC1KrMZcTTds9jITy0HldaMmzk8Zlaqwl4wjwQdPy1gLiXkjJnPo9NdDCqnKO&#10;YyaOmadON9pkujH7lpZjUFeNoxnggfKhs5e53Y8Glqeb31mNSS/A2OaAFuMaMZy+pTdsQ7Mtar8Q&#10;GCVQygz8w3NWPzSoB6H1UNcS97BYgVbcStzbPHHwLu0YX6hyLnWkx5tEetiaJ1SnlcOXhMEZkAnD&#10;clxMyeVkjIn6YaIrcoC41TeCPHIIA+Ug5G7kz3B5aJbuRmMBoOP9xGJONy2e44wZ3Ak5L1KVthSZ&#10;uS4EmONM6kaslUS+y5weWplNye8Q7w3JbiuIuU0KStvG+7DBBy40yMdkaJEmHaT05o/NR6X24HOO&#10;MFyAatAp9snAiUrHgT08eD3k8di2hrN4O5kU4s6QpNwK3rdNbxQdSOY3NlmDPyri5jotxeJggXoF&#10;srk7Zs23wNrHdWBmZqoytw2EkPaBs7ssgP3nHaXDdaSvf3p44+npL0C2+VISOnN5/CXCsrJvOfvr&#10;ThOb0thFk3VGeyui8ZAR2F1Fs7ottHk0tNUNxuwR4PhI9SdaDbObN/J/gXPZl0tqtsMZNOkGcjG2&#10;Hk0/pqYN4Pg7iA/aQTkeS1qKtuJxuHAfmLknQmyTp05ku00cD76xOpKoJAPBAfIpk8nlkZ4++sTm&#10;k0JHztRCcL9QJs0mDnhIPxEYHOBwD/V01T5eS8THGpk0JgHgXQwoSTnnOCVQVAMzbBy4CKnjmg7m&#10;AJ7cHUQFwMjkh+amWbMkGj3yLrUwqlAlxZJe4JGQAVfHk4ctr4YNSPlEIlT8jJHYgbcHKuK4S+my&#10;PGWPlwELqfsIpH3FVGNzvLGCPjGJPdl7m5wQdRa04lY4CHNY5Yllc8cEZ344Pq3PAgoIdSPPYmOP&#10;gIIpUy33a2CA2nbEqq3GRzYcueDljUwjy8Rj07nTU4BhvKyPyHj8vp+BUmcSsTMZ8f4a6EptmRg2&#10;fBgBnJ1FmNQScdwGPjSkOsaVzU7RVaHZj3k8bnkjEqrXDgkZD2dMPTV2buBwFAEJ/qKHtAGPcsdh&#10;XJ7xmeSc6kZ98x1fBklwWwMAM/mLN5hcM5VkHKyGbY4+BabjLLgOvBsyAjCDONEpxXkxnZAGcnuL&#10;Kxt2284L62yTydtBYjsdJZbkqVuH3ul82duLz3HuNz4i66lc0mJh2WYBDgtdLjXK9PuPacAep5fv&#10;ruTZvIxwWNe5GsxzkrNmEDZXS42ZDmMAuAfUV2ZzBlMr8DbgtcxWSrJeyctsZjl+mqHK95MSy2Bb&#10;gHzEd01O2Z7Xkj79jORci1QQgSHjj6nTXodVlBzVyyx37n01zfUGzeXML5nJ7hvLW0nsmY5Jxz2W&#10;5flshQ2aUuQJMH6i6ul8vZW8locA1Q60nFMNiZDlJb5iLyKgwH7FuTZ7FuAamfZtszbHx8atU02g&#10;OX+RsC2FVUknmU1cgDzIyJ1wkocwmAm2SDj+EiUnnExM23MIMhFp1YbK2VPDBePcjInqTbsrgIAg&#10;Q+qo+U7wNldJuTaMfUWhSfZm2gJjMdHphUjaTjAaO0ONU/8A40D4ILuP9xZjnN8s1E1L7h11R7Nl&#10;LW1lsC3ATqLoql5hLoB88WPqLy1l9UTGdvQBjfZCF6S7SpOj5KwbMfbnRI/MurzfP4Xqe5IO0wua&#10;q7Z048qCXeesTnlaDC9wBBy+oNHp5NJLJGWse3H8QqyuV1pKTPcmpGszF8sKX+o2ZuaaWSaVpNo7&#10;8AQZPMurmmuKkmxnuAz7J8JdaOJPOn48AQCHc5ayV56v9YOXPtNpvAQtvSXdYzGRFHPzbZJgLxmM&#10;LnH946imTAhHI95NprsCV+rO2gyOX1xbNJ/V/otnncgK8jH5pci1LoijM9WNOCaD2ZvZ2PeY7TeA&#10;erq99Q5xRY2xDwX11ptEqSmJC53YO6jti81cx1JtMksA8YX2f4Yl8Tk97bIpqFKMrJKxts8YFSZx&#10;MBRtslpTKkrzeSZACx/FWeuJoQye5xzznB5mQcZAY9ODqEWnVptEbNpcBgzOUcFpYaMmPOgM8IRy&#10;5PHYQmFa0RcVtxNMDm9zI1p1PyubVDwXVj5CDg40ek9eTFmM4Qn3eAnlLTd/THpN4cbN5LKh3pq+&#10;uG6bYSzeYTTG5ss9MPwlVW7NzMtaM5cHmFWwUfL6ck7Y7l4feI+mNF1XcBxMby+bRtgRm0/qIPMB&#10;kgc4ID3LmqRTHDjtt6eMIHRPLGrV9h59GTBuO5wc3UTvJHdEXal9nY348f3iPy0enmyeUyptjM+K&#10;Pq21T29DzphngnluNGB1oNtkM+3h10yFzqNLm/8Ace6PpqKrL5pLmBc91x0hj7iuA3Da3vMYBDg5&#10;XzrJakcEgc7zBqRqquJo5c2Mepb6ae5Nom+ovlQTBlvOOAAsfwlSXG8ueABVamcvwDx2Ey8twJpD&#10;5wBl8rcmVql8rFBksFx3eWmW845Hw1oUv9pGCDv/ALik641EpKqRmVzxgyKnzC4YmCDgGt+7MbfC&#10;VJmEvbBJg8z99WJcROMxbk3PgArVL3BDcaeG3bB4ACx/UQ2YTTAPBAdJeZdwHnjfeSH6aoc0b9mj&#10;PgVkI40j4zrK6omjk1/GdWpeCSqvHl5zjjOrVI5eN5wAuKkjGODPGtCkdaNm2iFjb+IhxaHiU+SD&#10;JYto9I6TvEBjRJu8ZaBo9SNEiVBuw8nGTVSLigecU2ygHn4/LQdu43AeALH8RQyVA5eOcgPppTAb&#10;mAee7qJ5OaRK6wch3GyAWPyyLSHG0CuDMgBgmroYfLELAsr2byMZtZyfIulpXbeaLAFz4heBQ0qt&#10;LkGSytu9je4zfiXEeqAZHLbH93CtseDl0nkL5m5AIkbjV+dco1ZWDl4Q8FjI35Y1cndDtFbmjxlB&#10;fjg1IOUNAaTmDmCdHjDwWtRPdl42R44AXLfMItsovZO5bU5eg1HrgVy37iNP6gd0z14zIaaggj6Y&#10;tREppMJS8mLENj2VuLpd+NZuOcNm02PeQGYVQTeTxtuPpof3RDjt6XkHGyYh0h7wK4Tx2YEzMJg5&#10;lQ2JoDlZwEujGT3FyvS5J1BOgRvD6xNL5IF1FMLjkYG0ALkA7u8/scKiQjd3AS4pM0lY4yMbOp1S&#10;EVq/qlgyOZ5wD5Y/GmXhCNmR3MALcGlprPagIyM2xmP+H7itcNKfPK4IYnsYLcF3mKkuJ4518H4h&#10;EeJNGRvZmcqyeYoc0ZtgjAa+jZFkwbxyYbEJuAnMVq2wOG7BkxlTPTCO0UnzxqHs3cNnj0EcZ892&#10;6T5FVdtlSDnc2xtuDlDH8iIXdDySt9sNm2/RwWiRqk/aQkZMCJTSXjYSk+M+ss3bk1EOTskLyyTS&#10;eY+BQ2YyGInm7dspuncU+yQjpG5IM8CAkcaqemDgsCAjcEjVAsuDOXkMPGiVvAhrN5gTziYF7iy9&#10;4rpDNwqqk0JqYE8OYOYEBI8cxq1KQpLU3GOAeONEm+TOqeNw9RJvMHMeRDkiaTQm7jTwRnTxHmMe&#10;BUneHPBGf8NWRu3/ADpRbQDZhL8eflqnjHjJgWnPHA7ardvwJgUDzeXjS3iyTBAoZCECP/LTLe5G&#10;k0H6DHahAp5u8HGNAXDckfAoYxkuI6NIDM8bkVJ3fATOtsGz01T5xI7K1EuM8Ay5DZw4HcUwjckC&#10;h9jkMPGk+cUXAG5eJggUwjMcCmDlZApDl5DIAelbfUyK+M7oVVW8vIFXaXsyRqJ6RFxMHJyccaeJ&#10;L8HHxokQmAedQyEJHxovC4Urb6nuK+dnjjHjVJbjLczqyS6aeNRXnwTi2EmBPDcePjScOBxpkgyc&#10;djITlkL/AIU4CY3IKMnvkRLtAfBADPaVVI4GkOYEgIg+0mkS8bk3JAq3OHhGxMFgX4Sht6wI2Gez&#10;1FW7jly5vR6aEj9kMTBw5bNrxgW/LVbbzhzbxxn+mnp44IbPGfJ5aqrcmBzj/TR5IOpL4NmQ2eNH&#10;m8jwZ49RVuX1QMPxIFcPthKbeCNR3GXc4pMwl5DExoPcI26C0JnOGxic+2jBGchjzmfczp2k3rUh&#10;cZuzqzBxsREV2k9UMjDBjlSu0vpuUucjYH4ivjei2TMec9uNP+yET5qinytwyMQGBjbg5iPEbsrn&#10;ItwczVRJ44lLDriwLN5hUA4+A/00db9MiS+057I4IYeCBJnvLMmTgRgdvuJ5vb+ouZvPYaS+0fP2&#10;zAuOMFy4thcQ0RPR47wmZhrEWYxG4FEmAMBMerqLiJUPhkN9x7Fcf+R0CZrlqr+LhCdUUeJg89mP&#10;cgIt42dSIhpfjgWSyOnHL1uDXzrfaUbvZV0bcHLXN8zzWdLRfpxM4NTaxid2yj3Q88K3gb4YwCHB&#10;5ZFktSSOXm1YODzFsFSOBmGeOMOcazJ3JCYMEF3B1Fy+EfXuelrwe008naw5/qRw2YZIONU9nPCR&#10;5L/L5a0+pKUHzuYqpL6PvEBBYtwE6hV7hhnRJKvf1OAdctoBE8LGQ8EfURIBHIckfAtCHszIwzxn&#10;yEVkHTdkfmeX7itc+AvT0xyUNaZX9i3L8V6Dj6a0Kn3DmSEBHf8AhkRhnJ3twEAbWDy1am9FjcjX&#10;I5nmaIxVbPhNqFhWr3FmrSipBzRnZMFZ5MJXgc4IPqK1SuVuG2ibjSnrDBnj/EXk8N3DGla16+5x&#10;HTOTYrcM8eOG0A8FjIs9cTdvvB4I7qvs4l4zNscHGNY/OHAzZDAz+Yu/wumjTmMntFwZ1KNoTJwd&#10;RS3Dxs8HjgPzFkpCWePUUwdQNoB4O+tnXAeYszOsHpgAcZLwTrctncw3kgIL+7mb8siwcZGxkYG8&#10;e9w/LWm5O1WPhOq3D0aldQNp2ysuT6w1ape3I2Hk1IFxbTdYOX4wOTHtvR/v/wDet4pOvBzgZwxn&#10;EN0Neb8wYWztnoOMyZrUwcEuY4E83HjHj/UVDl8wIbRj4x9TuRo9KyEbDx37lxefTOWdo6BOUJs4&#10;G3jGsNnkv3fO31LnTV8mk51DwRgVJI8HGTJ1Fk4RLowTXJYc9T1vgJegAJVskrGEZ4+Xc5a6cmFF&#10;kmROQqTUlL7tYggBk5i9xwGa2q2Hn2TwvmHLtUDG55wMnLWJz2jyM9ZtwLpyqJeM3AsfnDjTwRnz&#10;r0/F5T6Z59k4X1DK5XPHISZD27a06T14Q2Qx1m80bjjzwaZhqttxkjIfHxrreiVJOfubGOkJXUlk&#10;mfgVkmlWWRrl1vOCB41MmlUDMMEHfSHYu0d6zaEqgJ2kXHAnqfZtoCZ0Blc0wcH6avknbjuANy1t&#10;JRUR90PN/vODlrZpeMkGjHwLPZwzGYYDB40pfVj1sTBGC55ZFxnNkNslW2dPy+5S+4dOSORjtg8B&#10;CrSHkjbGZYDAEsf2f1YN+5AGPj5a2Z48IzbYI+DzF4tk0ZBf9x6pCdEq/QYDMKbnVJOTziTg9i6j&#10;bjQHahUDasJKxfsONv8AeR+QtsJVGAeCM4sHK/YXGlaTglN1NvLDTgJzB9yNeh8o5mTKbquQj3+A&#10;4TPwlK3F/CdE7K54M0uAHmGGt+3xtu2A2nHyyXFktD9i1JLt8lQNYYvaW3BH8w083qyYttFyx3jd&#10;y8vrKvJwrGl0KbWoMVI8sucmpATl+4jze5BYjsZOaNZvMJpKZqQ4dVvc/wCZyKHJ6om0t9mjOIkF&#10;3TurmHcv29stTmvqGnOM/BwdQhVD7HHG2PBHxobMCDjGA1i3Ha/fVbbzCy5PBvyxfUrVds0usSMv&#10;BuZC5x2LcH86U0l+86zbj/1pmYThy/bYOZb6aAjcbsP3OmRbUJLf9xmOcr/aQ5o4cmZbtGe5B8Tu&#10;LMbb2MeDmW1pzgmPPGfP5ngWbuJwNtMTxwcBOmuhSkxnlDqAhAjPH3FgU7IQL3eYF1bPGe+Nj4NR&#10;YCOVjc3wxrteXdfBRyOaTukRu8G/z2Lca2WRt8bazAfmLB2fsxF2A3eUPHTDGML4o5h5a05rq1ES&#10;SHSc0JLZixjjPbg5ekukBkG2e/1rdIF4K3c+v1MS5dI8ZOW14J7kflroSX1YMw5VB94CQVogypDy&#10;1Jhu1TZm9kjk8ZtRq45bkXfWAk9mcr0O2iTjsSUvpVf3iWPBXW1wWPOuD5hbjcp0J1pmTU7oS7cJ&#10;LZceCPgJ1FkpHBHLnH31ZKgyaKAjl5A6ytT9QUMvJeSNHqbZjDzuBHpXu0bI+M+dAbhDZIEXjAkO&#10;YYHOCBa1PJfNo5cxeczyyKhs6bJHnj41s0wGRhJcEF3AuYybqmxzocZC2n2FDbv201HZj40zOGeA&#10;YII+n1ENGMZi8i2j0rIR4Tc4+O7auEVt2yJp3jPXjckBLP6a6EoPaRKYJCeWzJjcVJqjZvMWY8cY&#10;FkrwhG2eBZjkqmqHXNgtLJUA20ZMbbqIxK25Atsf6ipMr1iY1dnBBbtgjXQdpRlEyXk1MiG1AP8A&#10;9RMsxkgc5ESmjcm5Y7Cic4opA7d53FMeqHL29751cByMlvHzPhp9qRNDmmJjuBe5OmtUJUjltLjw&#10;RguQOBdVQ5pRZDOb0ALcCtTem8FiCMFwJNJHWxGCHYxpT6bmmngj4OmtUputBsGxwx3R2+mqTPKa&#10;7EegwA0CJEIyDYxgyK126Zj0Fwpe5NW01bG1Ll0g/nVPl7Ny2IeDvjWkbP5oykkxBe+6kKJaRtIo&#10;Nk2nR3jP7q81B2vfXI8wnaYZJmLdvv4/jfFRIk0ctmx449SBB3BCBv8AjGnu1CRtjwOVi4xNZpzS&#10;1UXKxmZAj5cY1diby25PAqTK54OBkCDv2unxqyM3hHg9b9RajrZPcQJTtEN28elb4I/NVEqiVkgb&#10;Y4ONWOcTT2azy+kqqOaPXjI4Y9NZiOWnLlXrB2TS1VbC1UXMCOZdu36iu0jl+7Dx/F01j9NzTcHO&#10;A38JbNJ3BHgwRhBo3emvmZhd9ZbjJpDmE0wXwx6nSVclcA7p4L+TVUKaN3sD28ECDzRxMYxAj8vq&#10;LkvVilGn1pambgTZz740CnlaOW2jAdUj225nPcgSIzHATH/E8CdphlW2MIetcLfJi5Jjj4FfJhS4&#10;+xb0ALkdpDW8rI5HgbakBFcKkl7kMgBgB0l0NNfbEGGkl+AgIDacZEy4kfgVkGQsbbW/ip4hB20/&#10;dUR7TTGZ4zmMA8/ArJR80JA5BBGrLjvNnzaxn5ix9o4cbz9NakOXrJTX+Uicmpth6Gt3jaZSEBg8&#10;YxaiAzQmPPYyEFqKk7P54SBsA3c6i0iaPGUA92MDWtaZFiPNk5FqST2ZiCODUucwimSMZI8kenGP&#10;lo9OJeSAZw2OWW4NAd8lzwgI2wCjjHzBraS4zy1bQN5+zoII+AheWuS94xtjtrHVXbxJf2lTj4Pf&#10;5i4hmFxg9PAuhg/xMPKB6m7ktegvXRwfDUzeNQ+BGKPeNjfedTpobPKXesM9jITUGtN6TLNOpueD&#10;NLt2NqWy8xKXtyB0YFT6PbuXO/WeO1cR6TzD23HGkU1FgecSuyQAY9S5pKZPKDcycgIIz3ICaoyD&#10;RhnLyTuYsYPMLaWnVZRe5iYx79cgJpfIsV02uVWatFsSwyVmMsA1McSskDazGjEwZjbf5iZJOBwN&#10;sa2TKOP6gbkDfwIOOaEjbrbKwlYzDfRweVdXPkwJg4FSnd0I3F7puYY3OCNac3k43Lk+DTtrB6fc&#10;EgJjXS1JyN65csY4OMnUXx6ax6S+UfLxtiYzcYxXRqk1Q8lzOfbzAD2VwtUmA3LNz0tMWoNZXVEn&#10;Ibg4Cao1D5pa4sk4ptk/ZHgCC3cFdGRZvTZHsDmzH+GtUkY92ZAgj4EHp9w2ls6fM3nATlkReTlb&#10;ZzzGyOzj03Iy6aD1xPCzLcXnftWyfsIlUlNkC53mDqaqoYyXiHgNpp/9QWEpG4GYesqHvmB7g7is&#10;jgY2w1VeNCD44JEcD0I1oUnrAkA8EdrAsluEjyQIxcwDB8RDkglxoTy5H7S2P+ItapvaRvI9znYL&#10;mlzFzG3mhGw8i6F2d26hGcLljcti5g1HNcpadwthJtbtmm0/SbK5vLM+Rb9J3hIxgg8vVWDyul3M&#10;t9pYHKQPN3b5F11Q8jl07bHMzu3h8wffXI5P7Sqxcj0jroW2VveCGHjj1Fa5ATTN1EMmEnJLSYNX&#10;8VUp/OOzh3oDr+eeZMW5rvD+Z6PjJtRtjd42N8ONOzQemufZdtCGRwCCM3/YtTHPCOyLh52DfFbp&#10;rrpr4HQJzSpJXJ5IxvmZ4INMyp8raN7YQmDyyrYHrPCPJnWbOY9QMf6i28bO1YrVemvs8TLmoLA/&#10;phm4bhjCDOMWmswqx48bDDHAfP1FpDaeDhGGCM4hwLGNog3kBcYTXIPMWrgFPZK0W3Xx0/h6Rl5P&#10;tbY1U70g27KOA2TqIj6KlHMWdk3T5g1T6bkc1ncZzR/duWj3pogkoegwGuQELprrHxYqvBHHxb3B&#10;7dPASlEpu50/ucR+Um47VZPgx/fW+p75woRHVZN4wwca3FvQfsW8s/vTct0fz/6Fns0o/eXO/hBk&#10;IXUH5BvCtxioklXUcGhm9FLjbZSo5iVxox8Y+WsT2xjcmIDGD4a6JqiTuQjBg1I/hrnGvJy4cMwN&#10;nAC4xlWhyurxlR2cCjK5g7VbDn+YDwDwIE0yFwKxzi5x+Yq2MZLmNe4o+48ycPTCXoaMZI8iuBCa&#10;Z8aAy8eNXCDYKDmgwjwX7fmK4TSeDtnggBnIsTZsycaskjJ7TnU9IsskveEgc44+ot+pMcpmTbAY&#10;AiW+oudZpnvwQKt/aR7LXOOA9uNIdu9sal1RrVaTBkwcnbB1IB8tZi3l+8tjxwKZK54OZOcDkCeZ&#10;zgkke4w8Hlo7Q8rbe42yR8CmS8go3oMaenE8bTsmOxbj+Ek3pstu82Pc+GvgGhDo9y8ztuMaDzhx&#10;gyWOXpobL55PmGds+KNVWaPJiYm8m1LiTuhcMvG4jfDRiixtoMkfGg5HjnjWnUfL2z/jBbQ7aUNT&#10;3jbJXoy48cYLcBBWlZJe43alABg6imDpsbNsAMGpc8xAakcFlTIDN4DpafuLGhbp0OT2jMWcw/rH&#10;AYGj1LS6WoNwWSPcEB7bVwJc9y9n1oOC7aWnS9mSDJAe4kczYxU2JIjsE4Wa2M2w6FmhMYjx/wC4&#10;Fhkwnj0JTxxp6aVRMY22AN3T+EqrJ6w3Mp9/Y3PMurx/Gcjtj32bh3U3mCz9Ja5FtbcygmcFyBbb&#10;KtsEqnTfBZ5nmLIyQUpO2R4w+zx+X3865kdvOynuC/nu21K3kiJkbvCPU7gInTWxty/0uA6D2iDm&#10;ISbyHg/fWeyPaA27RwRgFgcWuarLJNsrJg33aasbkFq2uXasqBtBNTmbacBCrv8AlnSfVrHej4fu&#10;Z+c57J9L3FyDuMexshiAcm4Caumtak+yeWubF5cLSvbxNgst2v6IxaY1FBtlnpP7cXAP4i5nI8u5&#10;90rVnU6aLOgh8w4qMqvpz0dmmxuXB5J8lrTXK9SU+5kj08YeMf7itVH7dJjG2BA51NJQ6krhs/cn&#10;jscwSlSjIKl7nwmo6bFkq2/d4gOSrHMyZYDH6S51cOMb3OrtMHDa5o8CqriVkjv4wfTXpHL8Ko4v&#10;JutLtQ88wewGBcuCtK+MxtgucBtOO0K2RY/K5eSCx/EV83ftKxHBaxjVuUEwh55UBG1+MJ84+oqT&#10;9qJi8cnjjOXB1Fqjel7zK9Hx9RZXOJeRg5xwcnqLMxiYjW/qNPJ2qKrUE8c3L1//ANiwh+4IbWg4&#10;1stYXI89jpaayYEvxkXQx6lHMuTa0PUfPyQPAQRrpuVzwe7YIOouURsyBJjg41pFHkcxucCxc1h1&#10;Tdw2cZk2xtsvjxm5fzY8cGnyl0JRZCB3EJgcz86oY5ONs5vdy0tbpcg422OPUjbi1BlXFc2TK4Ff&#10;ynXcvwt0sY6bev3N4Jyt7nTJnVkHJyNmwII9TmqZK5wVs3A8jtWR8xVWeVQ9u6IN4trzhzXSVbZ1&#10;uyo0KX0+OP8ADEq48ZkbDO2gTFP7UB7uCA3GPmDT7lwQxAGCC5c1FgZLR1qOBgXpZ2zjiaPHppi+&#10;Dq47qhs5gQLkEBgZxlWnVxL9zqMBrHM5ZFT5oP8ArEEcZ86/qeElTMfH/sPHnbUo7rkTjHLgR3+Y&#10;IaskraDMTGudZFOXO5AxmyDEJbBS887nf6i/i3P4Z0Zkjw1+c/ofGTLOnNTmDPA3x99ZaWbYyZFb&#10;pzUGAeCDqLOJe/buXmFYuKhMq4uNnD4mpNdraaQ0eaZoPioachO4pkDQgrEfcJ1EwTwctI4PDx9g&#10;533HE/rIE9pYm5dwRVyLKx+xHj8sq7O9ZIbaBvK449TVJcXPNP0/jod8/gPkG6FcX9nfsvbZgEaH&#10;84c5f+1ZBns4IQ2fuctZvNyaa1SqHjYzk4YACHBzVijxxjyL0BBxrwPKxk7QCug5hOBs88HUEslp&#10;fI9BGrhVjcm7Ajg4CK1+trdA7Si4DrArxluHMDdWhbI5o2bTEEBuC6Jc3yMhArcqTISNz5kY1Dk4&#10;VkR6y3GOqbHYemcuZS4zbJxrBtqreYhGeCM5cC0PZfUA37IEat+0yRicyU5vL1V/JWMw2Uxua0sR&#10;6XD6Z73MmRZ2P2zhuVkHGyz8auwyDM2BB3xq1Sej2zyXZ9OMaZeU+VgO9fuQL3rokyTzG/phmePC&#10;NpdgjtYCcxAaTlcl3nn/ABUzUjhzu2AILnxFVZGQly9YtwLUxmFqUZc3NbpuVUU22f2IIODp21dp&#10;W8GzZMQqh0m4xjObyyoxUDizYwanVXI5nGdT9nYdRCm17hp0rl97PBpxp5xkHnBbWSyupHIXILOp&#10;pai0hu8I5egg6JBXSLzj92emadanJqao57nDhyzn+8wXSeXbV4aSB5OyAcuTfhqVI6f3+pz9SDVt&#10;rouVUwMbbBH0+Wpefc2mC1Gi+7rwBy/jGyeos+EzBhR4w5w/pjWezhw933BHwfEXRU0kY22cJ86p&#10;7+kyPPaesNctjObFeNjDZdhW9tZx/VkwJJCHjjBbucsfcVVlbOXP58CAPUFdt++tt2y0O5eU6c3W&#10;bluEGsA2Ny8c4nQGzk9v4i/rXkbJqyMBDFniXM0NsaVWXyg5Xgmx4I9PVtDIoe0Sk3rZyeMx8nKW&#10;/VJS7JtMTtmHGNYnUjibTLI54LS2nJaxti/hMu5SlVg3YuQkbl825kHlrZgA1DxwcY1VaLpsctJv&#10;kHGQSuziYYyHsn+oNeZZ/AWZW86DGZ9SotZVZeNy2cvm3M1dNXCwWNx0tQSoe+OY3oMfU6iuH2ob&#10;M2R/GsvJ8tKY2yg1IWU2irdu2SPY++Qtr9iBBhuCPMhtPy0Ntj8+5GRHpW3x38en8RCeWlR9wQ7M&#10;2HNM4IUL0+DzSCUO2SMeOMGdapUEjskPHzLmqqHuZI+MC9Zhdk84dN3iyU24xst2cnyD5fjQfsNz&#10;A5PB3ESbytz+wk4cEbXwm47WmRXEXW2kMdNuTNscALltVtxK2UY+qMysknbvY78ATl009bJGM+88&#10;auTcF4NHL2wW2TU0lp1HvNzlQG1jIRUkcrstv8tXyXsyQMgfhW7S5HmyH1MWs6fl91bio1RO27P0&#10;TTH1Fy5L5x7TnXWjikBzVxgN+oueibP3oXr6AIOWVZ/KuqY96+P4yzMoazcNm2bzQYXN7uEEVb9K&#10;5gyMLG5XK9Nk3PcYO/8A61s0jcXiYI9OAazuZ8ZY2w1MLN2awxPHhGw7MZ+kW2RZXufbA8fWbiWq&#10;VQS9LjwGPnGJYaSYEbEycBFby/2v1Cc0ndJjcncg1I0S7L3kWBVu4ONyCzwI84qQktyfhLobjFpJ&#10;n2XIEeOPyukmXDiyQGPqCWkM6obGHgMDpaieHSZJwy0QWzj6iLlNCn6Zm9vGPHADOTVUMhMflK7f&#10;ZtywGeAwM9pU95LyXMHf5iHIIqS4SdnjbbzGrIOV4yY4z50NlbMgWwA9/wDwK7StvZGuXc61xpoh&#10;VDxHj1siUjqBy5Jgj4x9NMzBuM3Q5n+BKXs2xiY4OPzEmkeiq0uzeTjNyeBVV4zch+RWreHrDnak&#10;CGzieNjZ7+f99CUmp2jPXDgkflfDUNmQYZtgNwE+KjzgmN7j0sF3VR5xL20DYBo+n/j95PmuTGUI&#10;ShzQO8l+pkP8JMzRwRmTBBwcpTBzBtr/AKSZcaxAfDXCXtt/SdBTsgdw8IYuM13Gtao+TtprLt2j&#10;tYx8tZ6TcnOSxbjGoYyEbdfqroadrbIrqnF2rSj9zzwcFq0MnuKhvKkewMrMBy4OXbEpk4riY27M&#10;eoHy1T7Y3+tft3Fp4xLfMMyY9XlgFvPJi8egDBqcr/cS66oOl5i2HegfFHH+dYDK6fIz1mz4RI/L&#10;99dUUnT72cMscE8LjH+wu0/0zLSMzyoCW7Lk+8RrH6kqRy59jNaIH4S0KeUW5bPcD+a3ArkXaQMb&#10;aYnbMzlwdO2oqN4LjZpHRbJmQBoHwiRuC2loTel2wR3r9zprl2k6gc8BrRDXdNboOpCWufy14l+0&#10;RsrWXXwanoXL9VO4aOBnes6+e0jrem95c44NO4s+p+pB7xgj410HT84baEcZxai85xH2aX6D9Drd&#10;piSk/wDDttcBHYUOaU+24OXGNbxNJoyjsYD9VDagp9tGQBo+Ai7h1LSKkweV0m24+XcRh5okwQK+&#10;DnEuDfDfuR9NUl4zsjfR/prLclTRKUmcOCkNMMcH4avcvb4G17uKt8keOBEpXMBxtj3j24PLWND1&#10;Vq2zgLR4kvGbJy4CXVm88b8+OA9uNPfawjke7Xy6ZeYmXjccbbqrpm5NUZxz1NgHlbcevGbTuIDN&#10;Kg9tPBB00YmEwwDxwacCocwzvQRrURVJbYZc3aUHiTBzwX8nlq4SeoCsLBoD51m7i6HOkR5jH/uB&#10;RZOFb/aRpydRs7ipcZDXuAnUTTsl4eC/ku2yLNmbkevBqokOY4Cc/pLltMCzTwrSb6cz9QOzSRjj&#10;JjjSkdyAuDSwcxHmc03nP3yJPJeKAmP4q3IcJq1bhG5ymbiyG4cYM/wuogLyYY8/cUxw3xlzp7Ug&#10;bHx8FpaaXVOMVzgC40Rggg4PMTzeXuXIwRh9ojHdR5uzI5ZPoINS3qjIodPzQUtICOO0O4trolNV&#10;YsRCcq3cK23lf9YnjjBzFsFHysctv4+oUSpLgmAmOxyy9RPOKgxjz6nKScnCayJWakKaqM2w1SrJ&#10;O2ctt57hFg5PadEK1QlSDcyU8HLjGsrbk9pvQAtwf61iYWFUqv8AKIzWTS1oHptm5gqM8cGnHy1d&#10;tqEvbBl2NZXNJo5bVG+N+mNKeTQj8Zwx3fp+NekJwDWtjsMz1ypanrMTmjwkZAWT21DJL3NwEfmK&#10;yOG4wplxnsQR6kAyiKRddScI7vGkaYb8FjmaiJdn7y5xhBk+Eg+547EffJzEelbwYfhxjXm7to1B&#10;7tQTabAj7gxWkHqR4N498vyyIw3Zto3p4I+oJB5hLxxk59xaiQc4vg2clDJdHjHzFW3AxhbAx8fN&#10;8ahy9ngGDBx9REnA7JAfDupCdpvfHdaEqTnjlsQAb+Rbw33aNtjMcWp1LS5vpsd4gIIFoUwce0gg&#10;5dsX7itdC8w67C5NtVZqkr7OjsB0h+YjxCDbEPBBqXPKXPdQTBy2GAweAhUHebQMbbzIBrz6bhp7&#10;W2L7R2iczEUqs2CYUuyckP8A7wLmnaBT421RyqMJ7kHNtl9xaEzrwgWXIET4ZVj9UVIRzNmOhnIu&#10;n5MQ1WQ3Dns/NU2LtlkZzxsF6fBqQEF++hvbExjJ747qpNSS8rZ6DX6t1aoNuPs4BvMEvaDgADI5&#10;fjc4/M1NVDaw9mmNmPTgteatUlcvwNgGg+FzFku0CX749BAHjSMnuqPz5RWyEFGXIrhQ5BtiHx9R&#10;UlvL3JnJwx8aTOcYMi8/yeGcfcY6ppvH2wZbzgguokOYDjl2ifOsBGMhnt6Dg0lsErl+AZ8fmrL6&#10;JUZR2aXNaTGdQOYHO7R8C3hnbjGCBtqaWosNIzGZyDBqRk/kWkS+YS6VDxmPn8tc/k0Kkq2zaxky&#10;ruB6aSscAwYNSBDZXvMDY4fLLpoxMJw2f2DNuBB3jwgSAsgzjXC+pvLOh61IO7dwXwuTZ+mROs6w&#10;wE+ms9qgftN6DjQGVt3rkmCDjIuhTyRFkp9M552fattZv5a0EFvrHzkVPpNwN42OY2nHd0xqkDyD&#10;PGbUgGJJvNCRssfLtpyOTYqlVn13MzTcphOB7lev8vSQGaTTGSVYD24CFtkVJl84xj3ODUgSlc8x&#10;ubJj8vlr4nDRIzfw471m6SadPHG7ElUEHGQq0Jm3xkyclQ6fk435Dxm6aeZt3La+Ex7cYylt+BWI&#10;cryzoUQi+N5x0bGQmmRMs3j0JMgMgxICSqLI8EFoimDqDTBAY9vzFR6zrLabTg+aOGUym01cufZ/&#10;arqocwHvJLMemG6plWOP62fQNj5COiqYNwI3zka/yL3SF2jwSZ3TH55L/bQRwHyD6ipNYZLGBXx4&#10;NUmsB6YFeZIyzb6YMa7SlcnexkYwX9G1qDXFsjcYCscYLkF1djM9oGMm8wadwWn4FweTtOi5fqq3&#10;B6oJWPfQOTPuX01cNm80ZOXs8MHykNZytlUI3xr+v00Bo+RuZaN9Z41zE2Epp06LVNs+U2CrZw27&#10;OO237mCWPziaDgl0qgjPnGW6gM4l8x3a9HdJBd0yKhjl5ICY4/pfOiFy+Jm5NxMnDcZqrfRm07gv&#10;8C6E2b1Y5k8u3CPgHy/kXMbd5em143GMSuzioHIXPvroX4y1VZiwsnW2w6iqSeXh9XHaWA1BLyGG&#10;COAFwxC2k9J5g5MI94+caqriYEc3zd/mIhQumNN020MSeVjctr0YLdu6K4g//C9yzGd4H2iBXwbc&#10;hmQII7o4F1FRcvkoZDuZtSNw1tqKZzB0xbCxnUmb7N60bQSVi2cgyWlVZ48I8enj1cAy3RkW5bN9&#10;m7KBlvNjOMtoaMVZQ4zExwWsa4t2Zx8GXYdD6sltinAe2imyNpcdzBwEKNWr1U25IJc+NH/zSvm1&#10;CT3pLZN/zQlD9WuX2ZdNf/ppej8v8zRclE2zhJmMbGlnTk0bjjIfHp3BKhzRuNgM8fLuftrSKkb2&#10;W2CDjtCVJ+z+8sj4z5yLz7mx3UtjsXI9w63GJqVWZWSoMA+QXTR4dQOXnBdweYgLeV4yYOXcLprY&#10;KTottAQBoz8tacJMVqrGEe8PS8jmPju4LWoRKaTgYWx4O4Ty1ZJfLy2s/AqTVlH/ANXHs2uavMs/&#10;Ni9X+IOtQl1RSW7iy5P4HFpPTxu55LbqdNHpfT9kYMfTF/OrhL6fGZ7k4Oosz95lKlbYj1Y1ijm+&#10;n5XMWznOAuMiuEn2bkfvQRxgz3bq6WHIxwDBHYtxowMTeCxHAkZn9oroztstxnKavMHAbPWsTLOD&#10;PAufa82VjckPZBnHy7S6zZTocY0BKAZSZ1zOvP7tHR+Pg09pv6YZbV6rYg5ApvZmSWvQRmBkGtzb&#10;tsZD9TzFaZozH7chsvHZzp2Y1n5LcJEwlRu2P6bZU+YzxvbPBB00XqyeMm3AfIuNJRtU/rV7e6Zb&#10;iog/s/l+GrPjIpvMClbZ1CR4OPPHxk6aG9qNoCWYwXI1ibyYPZrMQQM+pdWwSfZ+9YObz84sdr8i&#10;6X92WwlWMf8A7TF9Z9S3bLU3mDKP5+ajFNgbvCn3kH0xqqjkeCYgNpDDd/Or5NHjJg29mtaajdh7&#10;Go4190tTN+oCarjwOQhbAt/TQWYUfeJejOg5KkmLxyCCxzPhLSJe3e6Ebng6izNcPPjM04/AtQ9T&#10;TN6XeOWEx3Yxy4LtpbjOajZSsW8x6caxSvHg43ONtqW1jO0ypHMEuPoZCdRd/jMKqarc+YxZuTbC&#10;7Z1c42uSULLGHUjWDzisJiYZ8ALcBNTmrmMe0CYxjBAG038y0l/xEemyRnLp9NbULlKLC7cf0jkX&#10;c2tkt3DrWn5zuzezf3e501anNa7uMG7HuRrjJxPHM4mII47o4Pio8SeNpVyT3I1gO/Z3Gay+R930&#10;za/fOpVazoTaBWj00hfQR8elbH/pXnvtMrybB/q010cbcuoP310g8qwZmV6DTMPUt+NcZ148JUM+&#10;xhBbuL3TkzGKXErWj3Dz/PzepbYwobiaEM5xrVJ5NHMcpAGPT5VtZK3bkgmIAx9Mq1qtCD7JYxwH&#10;FjHzF3Jz5T28wcthgbX8l26u2Nn8nI8lIDQcHT+dcT0/KyPyY4+AYrq9XNi8jbfYuRxxguaS8s/a&#10;Zk+hgI/vOs5SxnUtKfK6P597qfngVwkdNjYNjmg1IyWuZxq7PHgwkwR8flp7s9zHYgXiCcm2T3D0&#10;/wBWKX2wb7S5H+Ks3qCV7nOgWdOBwL+RbM4l44B+4qTVkvczIjGCD8Qi6DlnNdNK75Dk8ZYoz0jN&#10;zAM8fmanK41gNWXDDPjALUKutBvHPZ258uAfUWSkpsTwmTU5ouUvYvXSqji/VnlmJ0/2sGbAgguk&#10;gui0y9xXysJw2Zy69BqRt1dm9HuZa9vQAtx8xYntQeDgenjg6mmQaMLk1ThOThOjKKJK6sHNXJ4z&#10;aca03Z+N65cgggOUmqLT8axOn5fKYyY4/wBNdvbH9neMnaQdOAfLt512mycgb83rCo5O2ss3wh9I&#10;loaA1xs7nUyZAeGAUhiauqVdFbE6HZPJjjeMRez/APM510JtY7OZyE4YAC1NPTFgT09Ir+4oS+px&#10;4hzhvjbWY+nprH3EvbBIeOP6a78nnqtzoO/OW3ATV9xcozTZ+Nm9OGM4r3UGXGueyfL9e4s6G60z&#10;f7UOeS2YiJ8RGG5HJrEDk+TyxJl5KyMyYzAQ22TjgAuFc5q/8P6JaguDim5cbknufVWYzCl3sbnB&#10;ADJ5ncwKys5XMY3ONzdwD6Y1qlIMnMxc43mmEfTSvXq42nfLEw+p8gqtLyvs0flx2kRnrdtGMGAF&#10;tdLMNnYp25wB04NLUKodabF8DY+A64qHOitl2MkHT+pW1bZx/L5oyC58y35i6p2fxjnBMnBy1yU8&#10;ofdpieA2nbXWuxOVjYNsCOeUqjRL1yPfE4C1ja2G+y+Rtg54F+u3BI9GDgVqZnHbwQIZM2bcI70Y&#10;F/PEvM6zH6WaHqiU9MnbATGTuH5Mh0diozd7Ed+5bSpuaY8ggK+M4COuJZsydKXrTwH5pV3AcMo4&#10;G6oUwmOAujxo/P7cZLIeNMU/Tbbeb1+5bVmBhqXK3NT6130zifb5L2QZiBzAe30iD7+NUnZ/aZk3&#10;mAGTpjKrJtsqxyabTVgFiLAN0UhCIbR7ff5UfBaxr/Qjl/8AAIsP5Y5s3JbzPa0lZXM6ObzC6apL&#10;wb0MxAzjPkGUSuE8G5lsxBBfuRjtfseJZ7OJg5fzH2YHLXTnMGtTyqGzOU7mG6QxCrJSSPzgayvg&#10;2Y3OexrD5njTLNwOC+EwCpCdsc8hjGS37NxjWzU2R7HKcDnTgtLN2byXQZDaYOn41ZJpVjaBsezd&#10;IkvEmP1ZT4zF0QZLumRdgbN5W2k9KAgDqGJqEH31T5PL20dOb+YBcA+WsxHtEGHRD1OYuY5thdaq&#10;s7TCuTGOuqbeNjDPGsT20W4OysYCpUnUBI2x4zHS2gPCTXcW0ZxDt6q8x5ZwvTZo6ebk7MfWUOVy&#10;NzcYxwHFqcu2XP8AlWtDo+9NgYAFJH5az3ZW3/8AnjPBAe5GMS6K2bkmMb2ePI+Mf7691uqPN7gC&#10;NmPfcEYLcfmLGdphBwOThgtEjGVdOVgzbSqSgfvD3NW7765XrghZk9O5gAUcBE660Ed4yurJ5uzL&#10;HBxkVKoBmSB4B451LlxMVRPCTuYgZwAtwDXUf/Dts2koIINOMemvOucc0qCpC2eadPjMY2Texfyn&#10;NG1xxebY1htPt3MZMEALi6c2gUW57K3mPgHa/IsTk84xk3MOnBylvcpO/wCn7Zl5NFTdwu0r0W2C&#10;NXzYfL2zysGLZ4e21GW6T5FVRs3O82YOAaDs5gSCYngg81ak1NiqxKdpx3htgeDqR6BtLT6LcX51&#10;xztAk9lyCOPTgXUVFyty8Hgg8oVwnjWM7cJeNs2B1Ixl1Fl4zb2zoMnupsMlqAba2xs/8qnqDqQj&#10;NydhHqQPBWyKqzh4ONsxg+Eg7ghGZMa6Gi1RzN1TiyVJLyMHp2yZqB4ONkxg+ElNKkbTKxAbTNaQ&#10;2aOLzYAYAZBoQDwDL3G7Oci1SYPCGZXozrJWbdzG9weYrJNBkgyRq0hLtS7eQmZHM5OUZkHnDdlB&#10;kDdIg8neYLHw0zNKgxkzqcoLJT5CMx44ONAZxMHLlzjgPnTw3H8RXCV0uSAl6AFyMnLQBnrgblsP&#10;Pxroqk7j9lKgm04Fns8IMxbMYLdvpq1U+4G27Kjv3ILXLSppYkvkwIWNzgv24B6VvwKkzAmnjj81&#10;EphNMBQQG/EVJmBNQ8bbj6aQUF82dzRzLXM8NB1BIxS8rZOSYDHufVR6m5OOT0PNZk543BbY1jLd&#10;45jJo9TmLmKepa9i/wDkb/4ZUewuFNtxhn01bQamrpkVkqCoNw4AXLmlcVJpf2N6+c37mlyxd9Xz&#10;s8T+xBftxk83xrUdtK3CJO47bA+0Ccf1TTkt5hrtxUOoBjuPo4AZB6Xzxo9tYlb2QkkccYLkY7u7&#10;E8aysc8JGyAGPp3SqLlinpLF/CGftXKrYZvMOZjWhbIxjjmwIzHtwaqzeYOBmc5FvGw+l3r9yeNs&#10;C5bFqLoMy6qIYuMTZLL43cPTTHHGDqreHjwhiAvadtBySMoXII49M/T0sCmElbmPRgPzF5XNqa07&#10;uioeb1gSAmCDTuIxUgxhbe+PVIsZcM3LN7rH5fUV8G8G8H75E71YpW4sxHOcTJW31PctaimOCDjG&#10;CDzEBGMuvg4x8tKaNyB6+daiUmZSPON2jc+4MWmg7h4ygyRnyIa3HvN/GdEuy5azGeOPjGLUGst0&#10;ItSkoc0mGoeCD6aZZzz2nB/DUx4RtA5PoXEBl7jHNjmsXI1qQkqB5pw5458/INWRvUHcgOobeRkM&#10;PniVDnjgcnJg5lwqLoje2JdCatVgYmhMAn0el8NAabtwTE8cZxKtuJo9Nk5YbqDyMjly5PZ1IFpo&#10;7W4CTTiVYSNyezdHB00HrBxv8u98YuqpjeR4B9XHd6Squ0QZGcuBBB1EQqrY9Y6a9tT7DPWbcm5P&#10;o4OoVPdodmzbdoD3NLUTMnIQzYDb8VDXgxhcnc8yDprrznTpzY3tEbS1sAJgdUq60JXBJq20QF1O&#10;WRefuzdw2gzm04BlXVDyqHphsYGf4nfXlOZwqvWFi/iPScLk/stbAPtUk71tTj40epG4tC/OuaZp&#10;NBxsn0AeC1a/IuitoE0exym88Pcju6Y1zHOGZYJc+j5m8CXXYXtbhz2a7u2Z7MHA+zgR+Wg80nGP&#10;g1IB6YyK1TiV4KclUcfGQtpUl4zIZyxDBwLp6DlxOJoSCxB5iMD5WPv2kHIzvOQQdwZVs0joty5G&#10;dzuJcekIdpOpAUnJuY+fntaY0HeOLxcEZ1rUn2R1E/GePcd3uF5hSrWqb9XuXNtacTUQ/p/6yJ32&#10;VXckFFJx+zkb00x9mBor0I9V+g3LMc1cmY8zSue4pkrnGzqmyYGYBEdD6hdeNXyV7TJjPhngloLc&#10;HmLMyc2I1RbjNpu38RSZxsDphg9fPJlPLkBC3NMX+OJYbXm0Cj5IM4ZPKhE6RCFzxrYKkoefP75n&#10;J7kA/KXK9WbNyQcYC4/MUScypu31ATLjNx7ZJ8HRYez3PKW/Uns3nU+lO/zKa5ycsZVVdl+ycZnu&#10;8vOQPVItU2iVw2Z6LPT6Wmrdny/jMyjzGHOu0Cm20qv43wiR3dNdOerO8pim5dv7x8Ibon8i896s&#10;nDmavcmor5TdHzYzbPpwJ822r8R6Ibze2ddbfPWIlLwZ2zM4ifEtLi2V1RvL0GM+TqKyPNld4ec9&#10;uNUl5Q7mVZ0i9VXfHdHLOxpO8pxmy0QCxk+Kmd3bPCHggAIf0lyXL5g5D5q6Q2Zzht565LJzXRu4&#10;akJ31C+S+RvWxQQavxFtknnD1mPHfVklcvlzyxHpY1cHlJtrfVGuYdVONpLlA2RVpjJZNx2loQx6&#10;eONcxzSYEkjnBYyIxJ9oDma5Ag5f5F8/d9yx3rQ37c9T6nT8CeeSvTx8tB+3N2bZziJGREiTjTxx&#10;/wAJeV888pT2KsQdPCmpKrNJeSDg6apJJhuBMBvKWhOJgJyPJ01ktSOG0BD4z5/MSeRcZkO3IHTH&#10;KKHUG0we84O/aWGvNpm+PT/EQ2vCEZ8HOJpDIjGxug201vxx8a/oH1LEjKsYefzc01rTSKHp/tUe&#10;8mtYPLUOoJf7bu0B+ry1dt8ZSoZwh4Fg5Jw5M9fRx8A1mJSpjdsy3OLU8IMN8LPj6hFj7imyGJjc&#10;nuXPKSGQcY+eUlxa08l9kYIA+VcuLoUp6YSlFhjI24w9Av01qlJjbGJggVPqAmpgj041SWdUWSHs&#10;nt/6Eiba1QUVHZjNwMOcxxfhIkOoBhzwcC5pl+0DedE1r/fvJl5VlnOuS9WNZ3Da9ZqUdXN64bQc&#10;B1DcbVJdGPB/EuriGoNqA4B2QnVJb1ASMmODgQnkvqR3721ds6oqSuLxPc/1qks5peyfhrJXE4cu&#10;f+p76u0ruBbXl2iMN0yqzn5s1skuziaEt5ONQxs95+88BPiqqkuRjPHHqRpdjueCxc/FTkpOedtF&#10;wnknkrZsfBax/VWekHKYx57Q4FMJK3rbnAuJkbiXRkwOQW4FtJS4ic4zGcM5L3LpI0HZyPUxwAXS&#10;0rpemHI8cC06X7J5TGPR0/xVi5rMxVdyQOhP6k5FldP43IMYC4FpE4o8kb0EcYLekunKf2Tsgvb0&#10;fAPUTzikyTWZbzB+H8i83yfOao3nnoOLw1ijht5Q7l/Md2CC4YhUYrCk+zWQJVB0+Z867MJLpdSz&#10;Y8cGo9J/AxrmmsCENk7/AJnvrVwvOXUt04B83GVJMHZ03ZzxgyKHNHkuZkwQKyTgb2DPYtxqns9l&#10;c/nZLwQFweYvR0zfqSDn+ib5ccp84I2c5wobL2+NzggVkqCm+xC7t30Nl4yQExq27a2zEmpqaadJ&#10;2ZWfHdXUVD1ZuZAY+Dprld5UGOxBAtao+3bBHfuRkLy0hyLe4PS47Gnkv7eoueGNwD9pGP5FwH2g&#10;NgTOvSCn7ZqcfNo9O41KJeRe0BwQMxPB+IrYabYr1jpqdo0glWNnJOfy1pGzuXj3aazKO0S2K0Nc&#10;iyu48JggAuopXMN2lPZvcH/OsWbCqVthhalNDzOqCNh6Jyow8qgjxzZj09LmKHJxtrYILAsfMQcj&#10;ffHOO+nphJPgBmk8cxkPj4FSe0CuSIlOHA43J4IDo9S9JkMTHHpompUpQpzglJ2eDjB9P3Ey8Jee&#10;ngjtLTiSMYW392sxeM8D3P5vMWJCEFkkdHuTcHB01fGdDjbDxxgz+YnqbnHcgAXB5ivjcmPjXQom&#10;uIr2gFvL8Y8gFdiD3BkCCDgGJB+0GzZtgCC5/OhriaEckvR8HUVBqJHppNCRtjwcuMiweoHA3jk+&#10;hbgurQnE43nfjR6mqs9eEcx5LGQnTF76nLbga4GSAYIP4au1J0n7aBz3G/LQ2Xyd68Jn6enbW8t5&#10;WRm2x/w0+gT1tRQnFQEYDz6cYyl1FhtSVQMw8nGS7qKyV4zc3P8AedY+OVuTfDgR0Q65xaqTlZJw&#10;5AG/zCrQtpkn3AeCxc0ktm4xs3oDQakfKtq+bVG4zS4HUuFKuec9qpf6TThJU2J+o4VeZOACZZjc&#10;vOcfIr5NJWMN9UlvkXXHMOQEm+5MyY7CJfbBy5JggVJmFuDj40zK5pZJjSHotA60od5uec2pGulp&#10;XtgGzHggBvEfltuD8688ZfUF4gMfJXVEv2gSU0pBBAx3cI9L51z7oW7uD0zTpaVzyfVPYNy4OmNb&#10;NI6fctm334XxFidB7QBv2W4SpiXyiEXS0reMpbkMe3Ha5ffQn/QNpL7S1EmDmOXYIAFHB5hFzTVk&#10;jI8GfwD5hFvE8rwe5YIAfDGPv/lWGzCR1PO2wILFsPxS4FppS4+HKNYMxs8kD5BybL20EtA/mRyk&#10;uaq37/hHZLvL98IkYy3bap+1SvN/bAZsGIhhGi7d2xNH1DmOpJeOMnswLcA0SlbhswHvMZ7dvlp7&#10;suYvyZ/00NqCVtmw9bjVBCB5o8eztyc0d0kH8ihkqQjBscLbjJ1Ey8mDl4PBywj5Y0B7HJHwHQAN&#10;cby/JjjPcUyR0W9fucEAFpEnlbYLLHpD+qrVS7wsZPLgULpv0yhMIMSfZ+SWsgYLQ/iLVKbptyYm&#10;O+6J9VKRzAbZse9xoxTc4JOJjucHs4f31zzpth0CUpLs3peXGJrakfxM62yg6XkLPOGVXI/pI9Ky&#10;UxJxgDAC5H/viWnSurGzBt9xzk8pYnrM26kjLeTuYyANGD8NaQzk+PPHdxqnvNrDJtzrQ41ntYes&#10;ZKQssDY+cnTVCcmppE51RMrCqJsElltaHAuUdpG0R7AI8H2j/TWb7RNuBDDPBBd9o+KuUZpVBHmS&#10;M9tbUKFbuGXNmkyrJ5jJkPcVVcPHLkXIUNw4HG5VquEc9DIugOfeAey3MY86eJL8HxFoTOT3rGM6&#10;MEpdtBxnUdxC5Bj7ceAiDzxm5cudHgWzTSn2QR8+4iVPvJdvO7QAudPTViXKUCUHNLiTjCPPx+Wg&#10;8nk+/wAxAFbxtQeMoJjZbAFp+WplB0+2gICALHeJg45fuJ7nF1BT68l5Ja2AEP1UNouR7y9Yhj1I&#10;yFGtU2mUPMWGd5xjuqk7P5xLpPPmLx5qBb6idNS1UUHfUPVan5fIdntOHfmlWtatD0lyvNHkxq2Y&#10;neRn3eAnLGrJtA9aiW1a2AzZsRN4B6f7CAytxvgwY31yDm7s2EuYRNsVuR/R4jTS+0oc4lbZnnvl&#10;cG+GqHL3EulusYBSOidNdOVRMJcwZMYzWhxrH6ocNpkQEDMGQf8AaVtQn2iZqQDL245rrObQ40Hn&#10;FPjbEBu10cHUIVdLU3svbOZTvgbo4B6u8rJaol7Lecj65b8pWoIXJKTu5AssZv4azF5OPaToxVE8&#10;cxkswcCqrNmQ2fuDSaDGLtInAzf5Y1p0rb6eAPULqLN6XkbmPgAXAtIb3GY1FQdAnshIjgsBMGqq&#10;3OJoMOePjIpg3g4G3PzrH6onA43J4ApyQcGHk4IYmRQ5o3JHn/TVJG4JcxqyDqDHkj6mmk31GOB3&#10;AyRjwLMXDPG5wLZpg8HuR8GpGsNmhLKshPsGFkmBGTZtggAg8nG2jJj5ap43hI+NadRbNk5Jgc6a&#10;udtCby4SeXjeEwQHuRq4fZMkDbHqqG4kbZnnDqRokzl86fjyHthGpy1Iyzl+4ExxqG8nm8ufuNuB&#10;XyX7O3MfBdcR+Z41cJXsbLAPG8PbjRsjqnGb0u4I/c7sEHMKuzNkdJlmTk4QvitwtxczuY1zT9nx&#10;tiHgYXSW1oVH7RJtLWW4Mz24CF1CJLk/TEp2mh6pKfJKqj3ZyfeDOOpdWP1pbC53axncFtobPNpA&#10;4J9vOq4t+b31ktUV45czHHH0/wDGrt4c5xoVSThtJJCdt3yJPPWAcyqnGLBgD22195XN9STQkYwf&#10;EUNuzcudYyR0VncE3A1xOHLl7eNqK7SOYbsTee+T9xARycvfVwl8vl0Dbn5+UNPcINa2dvHLyYnN&#10;YK4j0tNdOVJVDlhuLOMAr3NIMS51p+eMpCywMLpHTzmEUOeVI9uAM5OXeiC/cSKd4oNIrjaRNn8p&#10;fM7Ahh8z31yuzI5eOc5y4CLVHk8LMh7tpDCrVS9H4NawL6aefO6YyRnMWwzwQHydRDW7MjnPHwLo&#10;SaSvf2R5a2tDuFuEIqH9l8DmyE9yP9xWbIgytu4c3Miekbhtvp43Opb5Y1aphR7kN9zBqfTWVs5O&#10;5gKeNFJQKrHGMQAwKn7mTjV8nkvFoYNO2JVX3EELxluQkCmDIRGOy8ZMECZeWg5IEsSAXjgkfGhs&#10;CmOB40PU7icLDeIkNwqTcJ3EYZkJGkUlAebuCXMCuzeXiNnjQGXtxwE99aFL5HeHjXwsSAXjNtwJ&#10;dlk7gFamcvbXMff8tWr2a5ggSnOqHpM3l9N6quziT6aMDZjuY49NWQYyRtuRcj6ZFl9a64fQYbOJ&#10;XqIaNuSAfIW8Dpe9nju4FDJI20HB1FtJ3BDkmG7mOPPHxqZqK+TCT4C5NNDSSckfAvggp5LlvBAk&#10;3Hg41oX2fHbxxrN5g4wEyL6ncEvGXDglxPDeaedM7uSPgAk3l5I8nLXwRSVV4QcZEek48Y8EamEp&#10;8cGdDbm5r68KRkjfUwKYzZkjTPamPOiQ5g5jzpQODDOXjgHjjSI8wfDVVJMHNzIl2g576n3jMLIS&#10;YY0zcHGqs4eaiZ39R26lBoLe3bQ35D5FXAPylyQI6zJZQknuDzO5BxqZvhI8ncHy0yzb6WOPUgSe&#10;OBts99WCetJhHGDodJDR6xc6qswqTHwJN6kbBHj76N4tS4u3Z94mPuJmYEs8emqe42iYFW3FUXiY&#10;4zo3h1FpZHk0x8Z1WyPB8aAzSYDjJkOmRk8afQOpL43cDjH75EiU+Uw8cCz3fNRXxnOMA0jtCXJD&#10;Erp8kHGe3ArI3cSlgTGbUjWcOKgx9dBnjghkeFhFSdCE2kDbDwNgW1W3m0iYxjyHWV75poa4JjSe&#10;iPvRJNIcVYSPPGfOqs8qwkfAgDhuS2q2QZIE9EI+dFWbnGzcMyIkwd3vhq41pIyS2YHgjVIbgHcx&#10;rglP4ZCfTPVHJrbWaFI2BIyY4D5/iK3y9u2cksuQW4/MVPk8vcmsRwJ6eVYJmQ8AdQ3KX71xvife&#10;tqOqKbp9kHIE9z6Ssri4EmCBcrbO9phGZAY1uUw2mMn5MgF5hzNyzKtsO0xmaVUH3lWN4NF3aHGN&#10;Hpf2cRvntYCfnXNNYVYzNfwahlmTTaXMWZDwX9EihRyW6Snb8VcQ3951KduG17QJe2YOMh7ekqH2&#10;45bN8cGpBa+dVya1mOatjwX86zwc3GHr/hrvsNinaRa26e/oczMeq2xZsDnaJvLcAY7SmSKv24SY&#10;Iz24CLm+3qY4OAiTe4Ei1HcsxGKrEJmuWdjSydsyk5/LWg/ajx8C5AlhXorEfmK+N6gtDzrhcpyx&#10;p4+z3jrkZOo6LFWDYww/3aA1s/JCO8HgWJDmg4tbufDSPUjiAeCMNyDprPRyzop3Dx8Gn3a+3TUa&#10;7J2qGftnqYDB+GRAakthzxnyONS4vyaMx2vfWcTCYEgyR8C9DxsNOuu3p4HGTHNV3AvdLcwI9K6P&#10;evx3rHLWYy+YYHOC/kV4k20eYy5sdn3CFXQS4zuBXgoihOV5h8kZ2SYEiTAjPzVEHVPtF6MH4fjS&#10;nc4bOc4QW7nTSNEN8dLEBcryy1SesBRkxxntrWZRUjI1j27P0yLkXdyx8CtcrK5g4ONRTOX09xZb&#10;CybT0TpeoCOR+0/qLYBzgcbbHfuQdT3FxFR9SEt4+58VbXI3hI868vyaN7cPQsZN2i4VAPeXJ4/x&#10;FMk7fU1gIa4IQwwRx9NJvcgc5DlXMerTTuL43mjbkx8azeuHg7uO+rhwfOqTUGceA3B5q6eFUsy5&#10;ttRxnWgyB1oFhrghDDwRrq6pJHezh1PhrH3FJ4yHgjB+IvaOX6qTzLJobaYnL2ZHJMHfUN4MgSY+&#10;+tCJS71sTGHURIcnI/v4/vXUGuuvMXo7Ns52qI5YS+BDpS6xEwRrpuPZm3ft7LnTOucpzJHElmHp&#10;FH/4jWpCmJbpWZL8Y6NroXJnJ92JjWnS+5b8tVVu8G5ZA8a0il3g421mPTXxzhQSpsmMb6CNXCXs&#10;5cbIa1pqHI5fjbXg6cYy2kNtk4PL6a5Gba1p10LaSarS/ZISPrwLcfKuLQSVJvIwQRnuQE01zfbm&#10;TYmOMGQieI8ehbZLuDmrn3YW1pp+s2lqqQb0JDxwacY/5Fz3tEIRzYvcY1uRJpvlg3cJpEWb7SJW&#10;SBtj5kHmK2Enppccim7qhUvvrBkxfsz7m5H1PGtapvbgSZOd2nfH03IuNcx/agoZdZjTNLuL3GtV&#10;2MtvsMxE3d2zpaaVQ2uYDanxEzNLZm15s+txj6fcWbzAmDIZTJG8IYeCA+caxEoUvtmo51pcJHXk&#10;xbZDXSB+H3Ee3xtMnN6A4sfl8Cx8c8JATIDl6S1zZ+zlVUvLNi25Go8xwqjq1keGvuDsZaxtZYnE&#10;vJB17dzSJ31MePCM2W7P2JdPqLW/+F8ubtsk0KOMnmcCySsGc2k/GcTwI9Nc/gOa4E1tZtZPCy4y&#10;rACR4yM23xsC5B1BoPNKD39lv8t8q5bQFnu0ZMbN9u5vLKiVN1I9kj3G54Ccxd+hP0zmLvqGb23I&#10;SYNXGqeRuWBzjj410hNG7Kd8B7Zicv31z3VA3LZ7u0YM41tQu6Ys3tGe1BL/AGnIiUjp9y5z6uBT&#10;HmcecHSWtbH6wl0Azy1zwPNJbV1ajLSPSelyMHIMfTWqSeXkZvQYNPV/2NB243LN6+gcguW1p1Pz&#10;htNR7nf1uaNZl5qJLgOV7zYvAthcaWquLdoFLkp6fvmEfT5a7Mbyv2J8EJ93jb8wn/asN2mbO5iF&#10;zvMdpxbFy+/8yQlwOScu9nuXhU88ZvWbI8Csjcm7EvB/ip8dYDgbHYOQXICfuJ7prRCUqMS3wkGd&#10;bZs3lY5kTOqGOXso/kWwbO2e7Extv00TXbO38Q/GJ3dw6EkdPk7FPgBc3e6qfJ54OP2N59K2TwLc&#10;qHqQZpdj5Zhqk1I3l01mJzQA1iLyR2TldW+PIR/vPQaFVIYuQZvNNmeD2ltwcxZvNJORhMVsFJ1Q&#10;9k823M3Bdtq7V5T7KasgGgBbMPlkEtPGZmXGbXI97h4vMIpuMU1Vi/jM3Z7TCGlwGDwFy3p3Fida&#10;DbOR4w6cY/31sE8ocgWW+RnF/rWbkkbkz0GBdpi8YpbbFnMTXNZtsKfIx2RgjVqcNx3MEHARWqV0&#10;G9307OC0TqjGiUwoskBLIQCxrTfNUITCaUOXsxhJgjVkeS8sA8Hc8xTJXJ3MHzj6a2ym5GyeMrPm&#10;LkuYMmqNuMNrGQrNsweV0uVyO9AtgpNvgJZeA/70Yl9JzKnnJ4DAuB+krh25Ln7bJaHb/nXP5PNN&#10;arb3eE2oWMrbue7xAdxT7aDgB/oTMvcMreA2nGpk4eDgHjbf7gWSvKovOTwRrFxkKXJbYXTZqlbY&#10;9tEbtnjbGHjGsNuXhngXSBJOMzYGM9y4udXjPcHJwr2HC9qs83zXesGZe8wZI1v1LzAhpcCDfsg+&#10;msNk5G0Bc/4a0im3lkh47GiTS00/JwrFCMZNraEppcC9PeAqG8eFjcnCtIG8HA53Zye55apM8le7&#10;PbweBc9CSlTjoXOtDFNyuY7tjj04B+bxrSJezG5HonzqnydmTQjjOXH/AIEeG4skxtuotvrUkTku&#10;A80lZN5PBHzuog7duQzLBzLd1XypJgN45AaMGe1qLJXDgkBD4F8IiZQ5COZifHxreKTng2bnHYXN&#10;NPvCBe3oNS2W4tmk5HLzPBpxk5iTMhKaWwptRanDhs/cngDx81UOoHBGfBwctHtzcsCY4Opy1SZx&#10;vJpieDl3NW2uX9Sqt/SbXW7RW3gy3M/TVbI8JGTBGtClYxvCAg5fwyKkzSRkbTrBADqraSlJluNy&#10;o8e4MgRxnuXOmrVMHhTMnweiTpqn03OBMxnDY/DKrhKxjcy7y7l3T99Yzqu4bf8ATMNqyXjt4w8a&#10;p8rISD8NXwjN73/xEPaS7FwaltY+SyKtdNeD+QhMIZdtxwuA+MnMWMzkG5znJwLpVtK2cZM/s6w7&#10;afLCQPcnGp+Xp2msrRfj96/D2jcmjasNTpcmAYMHBaUuaTDG2B426qFFzDGzBHGe3HdV7b0+5NfD&#10;fyE/fTtdp2thQhNidsp8wnjmNtn1DE5izdnMLLnPpq4NxuQkx2Llu7pqyU3RY6kvuQ6cA+YNdAmq&#10;NuGLQ1pp2ztw2gKcJtQLgXLXIG3Cnxy2fHMHgJqLrOjyMjb82v6w9L/uWZ+sVS4wyqVvIPNtrX48&#10;l6E2Np9Uy5qNo5to95ecnXbE4psbmnLwT7xANgJyMZPB31wHI3m4Pc/ARdRSevCQUxu0Z847orfw&#10;Y10j7fLM1ISlcvlLNsxchBkIXUJ/hUOaStkaYnjDaHBaVblc4chlx20GoFx+5GnpPcjv+MYlOASo&#10;+pCS1zn4xuro1uVWV4ymTLJpx3eWuaSZPhnGr44p8ZmTGZNj3ICC1B99YGThKbKjsNmG5tT1lwmk&#10;0bOSAjg41Q3jMkYzwQdTppN5fp5Dp4c0GGxg41tmUZXPG5ILGDqdNZBUEnKEnI5a3GpGeNlj5cY1&#10;jMwnm834I+PlqxBG4Zk8rIbgW/bO5w5DYbeWVYnSc4IEi2Ch5gyjvx2NZDh6TcpOMc4mwIzakYy2&#10;ifIqTtYk+4Ob0B9FHm7z+sbzYFs9pTNpkwG/lzGOPj6ijLfJM32ZuCPxvgx9PUQetCEbVGA1jIRX&#10;yi5H2O2Oa/kccxPVJbeDYmjBy9JM84KdkA22xmQI49S2qTWkvIEgHMHA4Etypem2Ucx0T3Grzl/P&#10;Ag+0SnyNpSA1jOMtpfXk5zrNLjllk6apNvANWp4TA5PBHwKY4pcm5b/BybttCBXdKfK3Grn1FcCM&#10;xmZHg741SR5CK1DcagMHlaiHgkDs2+PjXfHqtygUHbbixctiGMa4TleQh4F3v6ux92kr6CPjujXn&#10;X7UH6+pXr/md1yN+PsOrpjRUtdtj3tOPzBrMJG4nVGTY7lsfeIP8C0SUOyxjzqPNJfZH76/n7k/P&#10;y4r9Y7H+lwHpGZhqkqsKe42+Smp3u5uWO5mJy1mNcStyz+irVtE2Tyl+MDlscQz/AA/Gsrp+rHMk&#10;c9mzvUbE0hkXvCYUSSefOtjbbDP2dxzMQR6pI10TSzxwwb4L307irTik21zeWwC2SdRNN94g52pb&#10;XBc1xPHwX8p0GFdUa2CaOI70fc5g0HguOb8UGpHzFWpG7JATBHwEW+s6fJAMEEALkDhcZExGrHVr&#10;0OtR9pMCcDIYZ9fItCoBuyK3sv7RFr802bjbMscFrGTprCJhKN2e7sE9uMardjpTVV8AfhmmmvHk&#10;ubDYtmYBDCRMzxmMLL2m1e6ZFmTeUTGO/Af2eMeoh04mDluVjG7PctlUaeBi218fF75a7J7Vhskj&#10;nDZsPPxqY4l7aByB/YttXGm9H/mLnapKo7SmN5tprYKXneBlZNyXHMuLYRLXCbYz5iP1n1O2W+cU&#10;fTsZN2g5y5e9Z/ZGKUSZjMg6kBNNW95OJsGdMW0fG3FabE8cHF+ZWvbVMO2Nmz0MZxXm9oltdQvJ&#10;dNNx1b/cbqYk1ypOPn2R/f4TyceNyRtsCBQMCwZ1dRkHwKG8b7sPBAvc066+HgeJPBrxuNzwJN2+&#10;7Czg6qht3Flzn4FcKgIytA3Y9yAgvyRrTISnt5hZcngj4FZCOMGeACqrhnjKjzOXuYxoAelcwJG5&#10;VbrBwOMmirgNngHj76z2cE9pR5wGkUHL7za9AfONaE8pe9xnESMixqlCFgLkPbXULeVuW3ZT+AGT&#10;zFG9xqJSYO4l/ZpM4FMl7zATkLWq4lbJ+9yAtrJSU2SAmCA/01CmbaDoVRM3hsZzgNpweYoc8lY2&#10;3JfCJAmWcwcyQmAwLkHxVDmEwG/4AW1cRiZkGYeAy0ij3nsx2xgZCcsixNmRyEmDuEW5U+NszHg8&#10;xfmZ2iuF3TeNnd00xAz1Scoo++ltgqgm84IwC+p41ZNgbPHOr0HTaqn7XJfZenM84Lpf21Giq0tm&#10;9oocn9pl16PTg+KjxJwRtYg7nT8aqsneMjCPe04B6g1dqbl94jGAx+qjMuqVuCsYm1p0JQdYNrZ2&#10;zwAiQEFbt2sH7Sw3aBuTkh8Gmuo6WpaUmbYIOAiI1D6vZJw2xsAXDeWvA8BzNF9dPWv0z1rJ4aU3&#10;HnCtDuCR34I9RYntEcf1sddXOKTmMhengcsStzcq2Vc01xL98mz6ODgXsUKrrzzialtVYBGQb+Un&#10;xntmGqG8mA48ka3h5s3xsgRtupL7pPngWAuJO54+4uoqUYzrVBke7W8cHTQ0bgkBNFBhjx2IIFam&#10;8nI2IBzGDIRHRiLjpCj3l6VA8aJN9YedB6bb2ZcCCDg1SKySe3BkXIPSdOkpLNmSCY7sbgurQpX7&#10;SSzGDllRh44bRkYx7jbj6iJM2dlz9Quonwn2A5NQy8k9kZzQeVzFSZW8Ize4OZAr5MB42WCDjJy1&#10;T5GMkb3BzIOUiagITt46ckdu3gj47Wmue9oDNzHMn1kFwPUtLWiOLIsEB8/76odUTxtcyaZuWRcJ&#10;hZv2s63JptUZu4cDeSk7aMH+tUQFNtxEwRnRKq5o5ZssHcJyyKkyuoCPMhv1F0jEu8PTXr7hzCXK&#10;urLvBRrd1yVoFJ0OQN/GDPzbaHU3c4OXcWnUxUBAlPAZcxxZSZwN9Dg4vE6BEKJ3C0ysjKMd6MGd&#10;AagqATZyCMP6ZEYcEbQEBg04CdNP1BQA35AGbH5a5yY9Pj9oNqlvljIKgcuW+CA9wJOZcX44cECP&#10;2Y9yPlKrekbgLY7OMFuNAmmkM0GqOO7cHcUsOOrg8fyiJjmhinhOAuTmMDq8xdH047Hu/uEWM03b&#10;gHjjNcucxbY3YbsK9BwLjOaH6NZ93tNrCp2jBtqE4J2jZgtEg6fuLJXDhzG2xxq+bSJeQMxxwakC&#10;zFvMCQPQeAn5F/SPKW7io/8AYeV5n8fIN/opyRxLsFgS2aSNN3FjWSUeTeRnNBpwDRos8IHg4F/O&#10;nMkPibOkrXr7PTPYcY6qLHYaC8mhHPGfl8xQx+nATHAqsBmSMZo+501Y5HLyRjxwLnnoUlX3mohz&#10;WmnNKsxt8EaHbzjvayqlosfADl9RMnme6axuBYumMX47X36lrpv1DJvWNGPsEOPzVxLJ3D2BlNWc&#10;B9Empb8eBdm7bZpekJ8fJXE0rl+8jfa+cfLX9N/so1rw2vAz6h4Tz1+PALwhHjnHBp6SrdSNxhKr&#10;gRuQI2McHUuiVbnhCOWwI4+npr1nT79DhwdTeRxjW4y+VjM2fQG1IBl01z7JrkDj3F19I7bYmDSJ&#10;A4aiKpJDdVSuE0kbqink2fsoCc/JaujItCoNmyjbYI+cMup78Cqo6k3NyBtHqB/kR6TuGwXujwEK&#10;qutsEpOltm7hszyX8nLGtgqAhHI7wTrldmMcDnHAe3GMq2ZnOPYsd9cXNqtsOuhW1VjIxkuZ9Pqa&#10;SMM5WIwwBj1I7XMUyg2baakPGbprSOx2UtbY/LEst2aUptZbpCaxVhgNtsEh4LFyAazecM2zYh42&#10;wBai1SaSMcyIeNs+yE5iG0fTfttk36njXoSaqrDhOtaxtZdqbpsfYLGODjILUGqrVg7IzweWtsmk&#10;r3AnIyLGZxdM9xwdTSXCdxrzrng2j5OTjjWhDmGAZwh09IpUqbl9nPfQ14zHAQ8fLjtKJyLWlqHV&#10;KAOw94SCdPo47uDzF11cHG2XLuxsYoHL6DlxrpZnojxxrxH9qXLNmQsWeg8mZP7LWApu0xjxoZLB&#10;6mC/zEeeTRtHfbQALjVDJLyW+qNefQsM5iTpnTd0qu0CYDZy6a4+MYrer76x/ZHL5cGo2M1Cx9l5&#10;ZBl6EauG0xxjkJ4OZH1FQ9j9YMpa2PG81A9Qa/qn9kyWwsVIsPEf2gTbZZrW0CXuWE+3xnwE6ioc&#10;wZjeNgXtT6uTBGtgnleMqhkNlnqRrl2cTwkDb6fTXp3W2ds83Ta0JSt5e0b/AC1ahy8lzHvwhxrD&#10;ZHPMc2zntwWlqk0mhLeOC1j6dtc9k0ttOhhJUXYknZQMt5eH+7qnjk+/kPgtYFVZo3I5JjjPcj5S&#10;h0/MHLbR74y/uJCITarC1zvLLhMGbJnkjOXGgLyaYx6PBy08P2xznBzFZBt20eex9NPSizuETkmb&#10;ytvvLnBfV8ldF4MkdonlpmYU22bOcfLuaqvknlb3dt5g4Ftdo590JvllPnEjGzGCP9RVWX0O5nBA&#10;QWLnxPBArtNJgOAgMenGMuorVI5o9jbY2YNEekQiEzSFMJwpPszZBHrdPTVbqSg2zaxGHgItO3wj&#10;ZzjN1BJ6aTRk8yQJ/WNIt1TTl2aUfuxNbgIiTgY4BrQhkI8c7tGfOhswpt6EeOxctiSJj/qHXYxL&#10;WbhW5O4skvR+by0e7Ylwe1YIACvuNVU9mMjl7ZjujjGq28mDZtNrLk9xclSq061LmqUASUe9jJe3&#10;Eo4OZ7i0js/Ayxx3cC3KRzRs5kIG0B7jb4ip88mA7ZwwdNRTc0qc2tfymonDdMqwzepKPmzyQ7/B&#10;qQD5iwGYMyQEsmWnTiqHstIdnActlwL2lZWOYOTX449RdPjEtq3DmMm9RDIQbYWOO6qqSaEfuciu&#10;0wZ7yyWSvJW9lT08BuNdAlNhiuNIHOCBz6umtmoOuJiEgIID8zTXPcr1hZ1dpHdZk98iS6Fsj0Pq&#10;cdaDqQbwet/FVbcM2UDkEeksTl9QPQkvRnzo9K5pv7nBq4B6qxeiao077TcpGzHBn5ashGZNfGqf&#10;L3hG34nTSHPCG4z8xc/5xqPCRMnAjErbjgQEcw5+uIimPJoOAWDSHcTXOMugtTieDjHntfDVVcOL&#10;zbRBbucxVWaOMAzh+L+4qS4nGAaISXMBz6i+N5oODoeUJPEnm86Kzdw83kgNdTBkxy5XTMZaoIU2&#10;o0iYNx28mogP2gskPBB+GniTCzLgRx8az3tDUz+auYhYw2ps0vjeaY7+PjQeeOMBMfmKHL3GPg1I&#10;+orJL6fIYmOM4l0FKlmZe5pQ2bd68Hk1I7S2CV7M3syku8x6cFrmCSZy9sHg07nMWtM2cxYS45oD&#10;5CctPS7d2wpKTs32V2SANG+dfEGuoiU3MZayOZmxuQLK6TJNo3OAxxD0vKXQjiuGzaXYDPs49LVE&#10;tO8RtHNNcVxKZ8yOzgujdD0lwTWjObMJieOO78O6uohyNs8mL6OA+sP99Z7XG8mcgbR2vLVqdsif&#10;ug3Y/LyR6xuDprbJxKxwEwQWiXBdVPUPTbZnLscGojLzRcng+Ev5x5yyTfXUj9J6phYf/T45ljPe&#10;GzjHH1CrWWc8IYllBySccZMnGpg2bkNjQXKTXqlfw97wLUoqLqOaFgHjv5+mtIZ1w5MywG4xiXPl&#10;ssA8cHAjzeaOAjwR/wC/dWU2O1fb1NS9QySNzHOt8vlwK7PJ/jZe+RVvfMGSPTt6lxIbkZh4/hL9&#10;OfJbpp4/CCUKUEmhO/3OoqrMI8Yzhvl1OoiZZmNsPAqo3mBLgI4+p5a+45DdNdWcGgiY5XbHm8m3&#10;O9j/ABBqYcmAasdi8MGO1qaiqE3aF19Avw7a0tIklmulhE5yllV9BBl+dNelm3gvx2cH86hWyB6P&#10;L8tF7fj/AE1tpiNYzwWci5wH3ccfGAup01Dnknc28GqRWQbxkHJ3/LSeTgbmxHBxjXewkqUrcMBz&#10;yHL5OTQ8Y/N40SbsxwEP1Pwkz2pgzwXdRTGZBxjxxnz/AL6Q5yTLuE8l5I/u10dvqJkcwewOdY9y&#10;DqXUSbzTH18n1U883bdsff8AhpNw7rR7tDGPPaHq8tAXk8HAPJxjUOYW4ODj0rltQ7Y+OD6txISi&#10;0LrQlK5453nH5nMTLxwSO/g04PpJN9EZ8YPvCZcM3JiYPwri6dKKkn0Q3mMdnuc1Jm8I5IdQ9zcx&#10;ud2sczpkRj7JzFnnjYpLsY1hDeMjIMJM/B5iZtkuYLHLSeD3nJAmbmoePufFUSUuUJ7pMJLxm35z&#10;Hxj1LizFu8HvJ+nGQS0KYON2Jgg4yCWbvLYRgj+KVej4ztCXgeYDG5bAjg40NIQYR4LHM5imEmEu&#10;bZ74sBPNQeoKklsYwWT57tzSVu6QmnNxkc5IOmodskGdUkdeD3nIAuAmnbRIdaDjbcjWXP8A7vy/&#10;oFhZJeTG5PHAfqqZOJo5gyd8nm+BZjS9SFCQ+88BCoxUlaNjDveXpJ3qVqmgXaj5gRzfxgLgR6cM&#10;3LxkeAOnGNZjT+0Bk2lx7POIrgPao23Y8djmCSEQvtdnTlyKqiyUO8HKpiAznjH5Se2mTxtAQ5mx&#10;7dzljXNMwqB68Je1R9JQ3k0exjBBHdIuh6Mfcac3qR68bWYOonhy/wBixxnzjWby9vNoy44OAiuD&#10;en50YlnuEWZNQpRalzSZ9tO5YESNuqrUE4G/nTE19WpnQ9nPf/DWSzSTuY5tjD1C6aRhUxOr2x81&#10;zatw3ipJfvLmVG+EniThtAM4Y9SAYlWySuYwDA2Nx/yKYOmyR849zSXaUmMXB5UnswMB7cFrT/YW&#10;YzyqCdo3o1qjen20bJjGH4azesBjC5wfVSJvaJyqknDmN7vIdPStpS9uPXjNwaWmmXBMY8EfUR+l&#10;x4254++S2uBzEytQYvuljZ+zDwQKyduc+CPTg5SqwyWSY/LRiRxty34I/qLi7Pz+3Q7Mly+421uX&#10;H01arl4d6DTj6l1Zw332MmTg+Irezt7tnOJNfMEpfUaFT8ws8B084cYyY+/zVSWbgcejArI3ISAm&#10;e1qKfa7g/wBaAeYPCPHufg8z508zcDCS93xlSt4yHgD0+Ynm8rK2GCOxkIttFVQihrdwrdaTwhh6&#10;ILcHLuKq0/NCRtsEenGiVeS+y2BHGmZXKx86xkJqrTo2SOjeD0rubzjgPzOYmZfc3k8fLtqZbJGM&#10;8EGncUPd7N83MUJpmqS/agRn18mlqLQpHVA58N9jOIcY1yjbwDY4+DqJfaQjZ6eyco7flrGdgLfw&#10;5tI5garuHVwybmMBjakA1MmFYDbWDG5JNNco/bx7Gy3Y10kBOWRWSaXJ3uIYD5G4kl3LLbdwt/eb&#10;6ZmJBjeTY7mDgulRhwPs1le5kDgRbahysmB75kY+mq2430N+9wL3SF2jyub3TPZhMBwZI+MiqtWX&#10;ILEHcUwhN5egx9NB9ojjBYggV5E8Unb3iA8C6KZ0+2csgWX3LXOtN5x4I+BbBJ3G58B8mquEz9q+&#10;2aeMNgoOs2bZyBtHx8u4tsnlSSVsyPBHxk6glyDI2954DB1OWrpOJW9NYgXCv0+16HWwprekNaZz&#10;AZtGA+TzO4qS8pd72jgjPk0rlpaFQ8nG2ZWXIM9q2jziVjCM7kP1LZVZCzVTax7sZYo5LmjPHUc1&#10;Ck4ZuYHN6MBeknm7wUdVzxzYyeWtImDjx2iBtai7R02o5hMIz3txzAQ+Dg8tEmZCQWIzeaj00leM&#10;QIw+ULT8aPDk+Nt7SC4subk01FqYQSocjl45Be4Cf4F0VI3GpjWP0m3bewmjAtabjxjydNeY5p28&#10;dbjA9T9YOYCvoID3NVHnlSXingNwLB6bcEZvX0Hfu/zq4DHeHj5flrmOZsYqSakLJuB1etxmZe5d&#10;RfYPL7MhPg07jov7irlQE6PcItZ2dkG2koA99XcmvbHVWEzcbYXYmsQHUg5ahzjzoAfDInu0BtrB&#10;vioxMJo2fkwQH5ay+eeqV061mnjHJaYzMJG2jzwKZL3g219XZ43GEmDSxrNyN7z3BBwJ3L7m9LWx&#10;4malVpd45gSBvgSmjwfZ+fqIYzuQDBBH07i/Zy3cRs7P0/yLzrJVMn+//M2Vdop7ucOQ5LHL6isl&#10;KVJu3Ghkvp8hiY9UieJIyR+zR6ZnHUXQerorWeCzMuas0j7QDjGCODqJp5NBx6PmKqSen8DZ9A5P&#10;nGLTtKG3buQ2I+/01l5nAKusvNSFNcac3cWW2BB5hOCQEVWnM8sjwKXKoyvRg+GuYRBV33/CanW+&#10;WsuDdvvOePqLJdpFWdmjshPnHzFsDMlkWTjGsH2oS8m8gNHyep8i9U5YycRrazns0htRg7yqHsyb&#10;HvLkuYTSy9ffVXYw3DIJDwBtYLS5dmjMhi2Qg5ZSr3TCvUztoPKsmkuGzerHoXoHMfGMq6WqTaY5&#10;mTkDyPjtW/cXPez/AGVzaNzjeAthtdRdFN6blwbEH3y300nMpiWj4SJVQNHVE+ndhsEHLWzU3S8x&#10;jH7YcpI/LEq4IcxC2BuzG31NNXaV7T9zZHC5Y63mLzLJcyrXeuOg7TGYyrckH4TeZU5x6Q1oUveS&#10;WNtrcfxFzVXG0duZyH4nLX5L603kgAh4yCXPUZCaqxmnoFvrOJGbWsuDyaEfvTwB04BrmrafNCe3&#10;QQdPUXSrOV2XJ8B1ie1CTt4JS+j762uXZsXq9EGLmktaqw4/JNMbnBq4FZJPcgLjj1IP8Cp45eSM&#10;mOxzFZJW3eufZrH6S916ParPMaTpCm2YzMt5jtXrWmq32WMxMd/OjDecDYSk7aPjHaElS++zjIEC&#10;56bCcPSi0DzRngbYFm7jZm5fkYxh04yC/kXRVeUm9kMuYvHILmrbtqkyepN2Ixgg1Ix9Rdpyk6uK&#10;E1NTdw5FmFPuW0x1gczl++of2Xmz/oZB6q78HTchqSdSqB4Dd/ZSlJq99PDHJZbTh2YQS8kYy6jn&#10;v4PmXdXqWc9ccuvJWyYMgNoOcO0Mnvr0m2Rs8FFyOD4S835gz3Mh+ovQLZHVGClJVgB0l4V+2ZMt&#10;sCP0/wAfpno/IzldXIs/Iad9m8bnHHqK1N244B5wctDZW83kmPuIwRnpeWv5jcjK1bh7EmryyISX&#10;jjHgj4EgehsPJ31W6gnjaWtjmjPbgGJZbIa/7RGd8EGiMtu4TvrJj8u5WTx66+HGfHZOIsudYSPf&#10;CY4OBVuV0uNmS9HqfDuol9vBubH6SAvNojIL3do1/TGMwuQVAjrYecTcnE6s3gbds8GCODUgXIu3&#10;Sgxtr7+AFxdLSeYEC2AaDgJ00HrAjKcNjhjPk6i4vGZNuEyFnynTzISpsSth4/t5oRm5OGPqLt7Y&#10;ntIcypkCCMBdNYDtk2XspO539mfRIXTVbovaJgGAJj5/iL+iYWTVkoseQs8E5gxjYTa2HplMNujk&#10;M6lUF8TeDqWl0sznhKzegC2ujZN9QhF5U023ZPy75GcuMf5F1FK/WgZUwPcJaDeDE0rhO4inptxe&#10;7xEKaT0Uqh4PcgQMD5xrN6wZ0xBJTvJrTjBxH5hMi5j2d1JMTTHeXk1ER041bd1M7QLc1e45q+KM&#10;PTH3Fama3zC6EEphsbl1QtgPGYBDVJf7GNzHkCLTWMj9YybUkTs0LHeGQ/5Ftse2AU1bsY4NOBwv&#10;Ef2o9epe2g9U5MmxWXrf8RSpFRkq3zEbj6nvrUwUW2gyNg5F9eiWU81smjeixos0rOTW9E4iQL+d&#10;p+SmSePRi79eH/PQ9NhQ1L/IDHhOxCeWs+rDaG9jbWYEO2obQhmICz9NYDUk8IEYcfHdXY8v4NzO&#10;nZxaHP5PKVeC1kGeTQke/Yz3I1MpuYTFsO8E9yMmn8iz1m4JNXJwwA1iF5a7k2UbL5dKmwDTLnEE&#10;vS8y+LBTXI/4mNjEtmtsWY0z2gToJQNrBSRroun/AEzp+T2wGQYlc/sPJbl7mQdP3FbYjNG8Gf04&#10;y8xeT8yyMX5cf/cdlEiNV8btdQqwZt2zPIG2q4R4QIzxwIDNNqAmejYuLJZpVjmakPg9nuaqWrAK&#10;b0+wKbMqJn2wGzenxq+U3VAzDPHB/wCxc07m5eTFbZ2e2lUgfOY+MgltwuU4vVIsMzrZdT/ynH84&#10;nA5rUc1vWhhu2iEIhtQDHcO2kn3XqEGqTUkrcvB3r/3gqDklZWwwBCe2EmqRf2fChVqjn875N1rd&#10;wJTjeZk5A2loCkj6hFT27xyzmJ4DahuortS88esOTqatoZFVXkvwTHHHd5pSkWokxXD04qhtLWxw&#10;h1DEWYjnkxgc5z8xPbmJ+5P/AA1cJHSYzDycaQhKQegtUnl7lz0CkuI9PKbcsGV6Dj8tGG++sx4L&#10;+e0r5MJG5mspwRnFjHzNXuIvqBJm7PbxMZrJeynIGowtxcy1gXN8rcDjmJzdEau04lbIN+AIPxFS&#10;W8vwMs/UKk9EpXbNNJv1JuPYn2vrXdNXBxVm7WA7iIkfmF41Q6Ll96U44z8vSVkbjGZzjg1IBiXn&#10;2Mhf9VewtuKfMHEx3188gP8AD0uBHqTnE6YSk5oH1uBwW2tClbOUvGx4NXUFp6eRDZfQ+7EAHmQX&#10;bltegbRivLsNuRyyAzjOXGTU1FldWTxyzZHjNxj6i6urAcpC2Yxx3bw9LS7i8/dpk4JOJ0ds2u2B&#10;lSUuU3tlqUgHZ23xza9zI3BV2PcvNgYOn01y5T8nI2cggg8pdX0u0bwMgRxnzrxL9qLvtSGHo/LP&#10;ZM924ytx9mT6/L1FxBQcn3lzj5fxF37Xvt8lnkEepGNquJ9mg/6yPj5I+Yuo/ZpMb6q1Wz5dTL5s&#10;T9rjmvs2YmzbHzNItwnc/ZWSt5oR+5wQcH860ipJxv7nG2Bbaj5Y1T6PkZLhzdxeiu7JzSe8dsSs&#10;hGcllTYICjj0ri512sDc7scMepcLzF0I4mDaAYIO435iw3aBPJdA2fR8x6Tp8axcab+U7RSW+zOY&#10;tiyqN+xLgcWi/sKh7RJXgmJ4AgydNPOKoqecEA5cvi4B6Y09OHk6bNgRx6kBNPVEunRb5hyTqjH6&#10;sZkgcsYIPKErhJ3j1gy8wPUUOaMyOXuP4QlfJhL20cpYtgg825aTz6Msxy5y5AZmdQ6gee0obJ2b&#10;lg5BHH+GiU4ldl6CM3ApwD1PyMjzj4FQ6ske5ucEC2CaVBKYBg3A+dB5fScxqRzkBkX2FugU+Tyv&#10;APHH5SPM68IwHkuobVEreyQm7G4FSXlyMmCBPegAxMKoevCHj8xaRs7eY9Y3AMSxlvL3MHGtO2f3&#10;Y+DpqJyRqe8aFOJfgzwH/VQFvc144OojE8t7sfHxkKrhSdPjmTmVQQA+ooXOqVYw1IULqW1rDFYT&#10;B79lANoAWwjLzCeNZLL27mMmc9uAeqvQ7aZS8unclYtmYLftV0n7Cw2aUX7MfHx2ukuZxmTi1Hdc&#10;zYaqXWv8hicvmA2w7wf4SPEZ4HIDQacdrqLQpfSYwtsGkONB5o3vEBBHqGHy0Tcyqp5jIxjlEP1i&#10;JeRzLqcjg6fLXN7yTtoJSeODjXV+3gbiCXSPGD9Nc6TQba2AMHGTUIszkCb/ANLjjubE/wDUDDXD&#10;fARd4eqPK3LlzNcAP7KuSxsxuci7S9Wt45k45rA26ghC1FZzzN/6U+v4jM5ZT/1COw36uKfbNhgx&#10;6hums3GQjkeCMFv/AHxLVJwPAK8bjIqTOCDgsR99ePYzJ7W58R6Dk0WtKGOl7xM4OZ1O+q24kbmB&#10;yeCDqai6cpdm27J3yM4hwE8pPS9uygGdzHa+GRbTuZ2kX7vpaY/K5GS3rXcZOWgNSM/aT6GS0tsn&#10;jwZpcePlrK3krcx57FyAgirp8LNt7hiZOEle2spIyDYMrwQW/iKhzCoL1/XyDRicS8jYdnuD/fVV&#10;cSskAzx/prreiOfc4qvaA4Mip7N4SB7n/hqyOGeAZ44/01DpOV3nuPuDRT3yK42CXzggRgwHKRU+&#10;eON5c44+NHng/wCHy0BcfqR+WuYw0Ktu4WvIbwfsx8HTRii2Ywtjxx/VQ3jvhj4yCRKTt8AzwRgt&#10;rp5varEI7pZBtyXLPLQfaIzJGy5+dGJOzxuTxwXdNM7TB/1CfBp21i4x3/UEFrk7Jz3T7wcDY8H4&#10;SDvGeDJHdwI9T8rG2ZHcx8ZOWobxvgHkXpJzNBcKHGOMgAwAuGcFXZkvpsbZkCAN39Vco7M2eoxj&#10;sXNXprsxm4cwEBHGDlryPm10u37Oej8sJTVuFPeUG5gHeNqQWuWudaolZGzZ9HY8oS7emEwcxjzg&#10;5fMIqSTZG9nzY5tIeqL8it5YdlWt+0BmYUSrbOOZg33ncYIwW4G4t5UOV0vvN9zAApNLp+NdsPKL&#10;pSTjOZ/7RHatWxrH6s2oSlg23OWgtwcu2P8AxL0dM1Sji3IUZLK6fGzsQWM6tTzaoOSNsAWKyueV&#10;o9c+zQAtqh1Q4vOcCf3TKN4mG3ybQDBHY+mqG82kTaakfY3xdNYzMMhMEfTErVR8rI5ZHNHwXRDJ&#10;76R0SlAapSbjBrcyMi9DtibyXQMjmMD6i835e3JAPIAvN5fgXSFDvJtu1ltdJcXP5+F1Kq1mrjNs&#10;7YqjaZJbdmA4sa51mDwk4IeAILkCrbOgxsx7y/Pk8tKYbQBy0oGzAGT4a5iFy+qN/iLRzrfMDFQb&#10;zKpdgZ2iQWlyLUjxzHfgjXV00qwbxsCCMHSXMdSe0jfRruoT1LSJei0x+Ttx9og+qutKbbjgE+j1&#10;dNc00OO9U8qg5lwq7wpuXjjFNYHLG3APmLMzU2o1MLCtMNePMBMcZxYLt1PTCTkcy47wwMnTu99G&#10;B0+2DNgGcnFgu6Y0erSoN8vy0IOlzFzEya22PWdAlO0+w51+ybZyPJpxqkvJXNpUTGHp9QS6Kl8n&#10;JAPzPLRiYM2wR4LFyP4vAtOFk/qe8YrsYc9yPbBOpb18g1v0j9azedFzpwKY42b05MpdjjBn+Eue&#10;5xsTc2zmbJKHYqS36XGZjsK1XbOtG9eSmcNt5j1AjSlc4bGc+zadzqcC4PcPJjJB7tHpq+SfahuH&#10;Bxrp0papX5jL61qj1EpOTtoOce5H09VXCaSccA8EenATqLkXZHtgZTIgIDHF8NdgPHDaZEAFtaJc&#10;UVymbbI5anJgGaN2zNtgg04+VcXNM8I2uH3k+ddLVY4bMxnbG0zWruquJ68eFgGDBwD6iE4Wo2nT&#10;dozGpHA38xs9waVJ1B2O5mpoD8zljUNm33nj+rp99AZ5Lysxnj8xdB0ViqzmHBIm0QgXJ7x7nw0z&#10;MJwWNlyM7hZu3k5DOcHcRjgcggjPkWM7GKU2wTeaFT8rJGQEcen0ra2wjjGPAsxpeaNu5qRj5aMT&#10;iYezHwJDt000zVKMlrScOYHJ4Fj5HhFdpg81D4+omez2UfXtxroEpSYrnWtKS4uR54ENmEwcxjwL&#10;TiSNtbBBAcSZ+y9nPpK2hQgyuVychiY41pDNvgHgjS3PG5z/AKasjNveJgj/ABEl4JQKX8zBABHi&#10;TAloEHcQ2V7tcVqnDdtLRg5pPLWW5+7WPpENvj+dXCVks51j46gJGT3LqD1BUjneT4NNOqcZbk2n&#10;XTOpG0Y8Gkhs8nkutZ2Ilx+zqSYwE55VqkrHMZlY8CzHXLMxOMc1oecTRkYmAILavlHzx7GTcw6k&#10;ZEBldNj+KRbBL6TLT0u3mx/Wbzl/+VCuYycJM3uHXYvC17jC+PJoOWtuzb+t/aSf4V+y6qBBb4O/&#10;aWYN5OSD2lye5H1FDqCYbtwaa8yz/KnUa6LO0hZOsi1PNe/y4ycxUgA2QfbJl0+WNQiOLxDxm4Fi&#10;lYTRy8JgDdwLosByq7g8Am5M1klQSWavQXgW4Lq0KsNsjKTykDNgC3HaXGdQTRyHIHpqhuHj1zzj&#10;rv8A90+p6djPh4TE/eBq9tZZKgmnar05oz3E9I5XvJMap8vbkMRXbtBy2yQA+Gut7e2s5Ka4hzRn&#10;uzk8HlrSKXmBYLEcB8/UWVuCPTExm41cKXceNWvHJPRrZnMPuOP6a82dvEr3CdPg+WW3+TKu5Nn8&#10;w9mB9W4uV/WoZ/18c0AMhNUf7afhf8Qs1PJMBot4TecEC1p5MMbbBB5qzGh5PZHvhuStIZk3x6A0&#10;f/sUT07olAYp+YEjzwfTWwStm2MyPAbzVkvZ5GefuE5au0v32MYMZ7cGrqL6CCqvJW2genwcC1ql&#10;yDjbeZbWJzCaECTP1FpFPzQe7eWocmm0hcaRMHA48kGpq/kVPHS5HL3GrVK5W5f/AN6r4RmNgPHY&#10;6XMKokp6YTeU9nT/AGa2PHHx9NTBjI5Jj5cfTGg88nBIB5+ny0Blc8JG5Bj4/hK3+oHcNmk8rZRk&#10;xm6fT99Dagcc/Q5apP2kcwE5+dB6keOYxggvl1C8xOTcanlCcOB3MmpAnqfp8jxyDwdRHqfpMjkd&#10;5zpwfFR5u4HHfCG1gQ51RlucXCTs2TAYDd9AaoqDTYtoOAhVVZhUjaMh4A85Qx0+5jc3o+NCd0Ed&#10;2xgYnEr38YG1i5q/kVbcUGPgg4PMV2bkwX/AphHg7flx6STvKOguS0DyOnyQWIIP4SpNeOMBGLDu&#10;D1SLQvtBz7KyusCf1iePv8r51EjdcanaSY/PG/cjWSzS2Ei3KcS9s2bHMY+cnLGsNmAxwLoEdk5h&#10;zikvCXiIbcwIw8HgUNu33kivJC7UezcvyADABdCSejx7zu3MjGqHT80HJJduwQe1E6i7G9X/AGbz&#10;acDO5cgtwD1bhFlOcNSm006h6X3ZsDdjiH5nuLqjZ/RclCO9GArg1rmFWM03Rb1zMch7YRl6a34c&#10;0kMhbbtfz9O6XOst01SvPNsPOJpIZVngALGT4SxmqJw5eEx2OZy7i0KX7kbOa0QxOmPOlUG5btjD&#10;wD5itTun5vOS60l8+mWRmAuBYy4oeY3AQOT5ycsYl05VlcOYyHDBaHB/Oq3J242zI84mWnq6Y7Sf&#10;2gc+0xOoJe2phtZgBcMQS5vcSd7NXOM2nAtOrCvHJnp42wPhXCrE3k4m0eiHqcy0m7xG8PTB5KZJ&#10;x2iRqht5oQ1/BqJTCkyR54zq7SIbKWtse43FG5I5JWxs5ibJHpwLTpO4ZS1tg1SRqkzB49mTnGEF&#10;v6qeGz7hjiUTk2j0uLtPakJuwI+XARXyTvByqXMXgT3IyLK543bRjB1FMbzwe5AbX1FQWXGzM6wn&#10;Udiye3GRQ6oqSdQDzvikgWSyeYYCHx9PSRKoJ4Ry2wQHyJyISrewJuAM8rh6YgIIDl/FKrJL3hIG&#10;wDPD5Cf74Vie7uY3OMICq7S+XuYGx7x85OmrnYysReQ6wmDYznJwLPZhNBwcAFvDOi5KFljfvtYn&#10;lrPXFPluYGwLmqtNMIS64z1nMCRkxwAyKyfahzbzgV8pfZfOpq53YILcfmEVwqTYe9khMDw4sdrl&#10;iQ5ChFTikyeoMFjAC5GRKYVQSDgP+GNMuJGyCQ8CGkZ479kH6ij6EipA45gRyQECMTyadgisttMx&#10;OYRPS+j3sHtMenb1VmLxuR49wWLicmFUCRSd5vLnGY+ci7w9WNnLt5fPHPHatNlwGQY2b3BHa/CX&#10;Tmy/agyo8m/xgakNyxjJ/MsXM21bY/tHWm0zZ+5qHfprGC3Ba1B9+PAvNOrGeB6cLMBcF3TXbFae&#10;tR2xJT9pHFj/ALMMa4hHVhZrNt5sczlrTxmZayLuRx/WpaWTZ/R72NyCONdmU/KxMB3jPsgxLldx&#10;VG5jwb9bj+Gg5NoExM2O2CcuAnMUTkOYWJclR0tWFYdquThCxuR9O5ngVPH2i/mMqZuQW4Lup8ix&#10;95Wm4NgBCco4/hJ6X7SJtBwcA/zpyEtq2yNzj0I2kbSHJpcCnpVaGEYrZLS5drSTjlQ8EfH5YuNV&#10;uk60etr5jadzqERiaVQMwzueZHa5hU+FarbDulVbyMYR43NrGRJu3bXAQctZjMBzaZe03y4EHp/f&#10;YHOOPgVtJDcdpUXT4gjvQcCh1RL9PR/UQKg54Qw8Dla/uYzZI9S2o0941LtkwEjPAP31g88Jje5F&#10;2BVkrGFt9TSXN7yl9Q8cC06SJxQyW1DGPuIxMJWSBQ2bfBnjWXSRUCcN/ZvcWbzAY4yYIFqjweMW&#10;RZvMKfcsM8athH6LI3oslvGHUQ0bwrMmC/bjSldaFC2O2j4Ey8cDclx99F3lsGbJdpXUBLmPmRrQ&#10;hzydOSADGAQ4B+UJUOm3A2A8di5GnppWD2Ans2nAlAdIM6wlNPNscYLkf1Uv+Ijadjfbsx3eDS5p&#10;Vj8nkbmdjO5N+otOp+k5dbP7cIekoaE9w1E3GkU/TY34zwb9n6hB8eBVWqKTlNJZzHuQeX31ah14&#10;2phtZYMRE0uZ76yWcTxzO79770QqthOaDqTK5fLyTidZAW4CF/cQepKfGafHCHgurWhyfdiHs6ls&#10;SD0uMcZDmjtal1ad5GYnUkrwOfc6aUr3kxL3Ltq+VZLxuZiCCDg0v31diSeUxkAzD0xahBr9AZK8&#10;l/s16BHpXL923GOPjIXlrSByuUxucEGmEfLRiV0u2jmzGOA+QnTQABJcjmII4NSPqI88kY3995GD&#10;lrVHFFtm180d2xyxjKobOk2zYZzOZrzP7MvztAUOT0ve1jA+KMY1ZG5N2yBAXHzFdnA2wW1kPT/O&#10;hvZ+55ID24CJNwwocwpvdm2+auP4SAs5gSOx7DbjH1Fs0wGSDRj4PLQFw3G50YEXAAbY7dmDgtXS&#10;IORm2CPBzLnTRhw3I2GeDlweZ7iMM5e2MPHzPMWLfUUGPzyj2zm/BB/3qkk2Zkg4Pq210hL2eMt6&#10;x9MimTiXubeCDU+ItNM0iclJyW8kZG3AAqpLhmKAi6ieU/jzxg/SWezCR2SLTMukw15K++gJJety&#10;cSdyZQ/smlj6DPZfJxm41ZJfS+pggRhvJyeQjzd5u3XU44UnpsYSZ1pEvb4x51W2dyPPHpq4S8mD&#10;j40h5QB3Ensl5CZeNxBHjjRgjgcZMEZ1W5gMkZMiO6BMJMCaGPgR6TzSznj4FSXG7RkwJkc4E26C&#10;Q+EoLjeG80GYej9W2obxvvg8l0azGX1APoq4N6kZG+HGo76hF1pVZxK3LYusAX4aGjtx9dXxw8ZG&#10;JgjOIipM4mjZtngBcVlyWhSTCN95H5kCpLyVjucjOpg6sex8kCAzCYOYOcnoFEwkrwZ49NVtwQcG&#10;S+obyqCR5IENHnRcfm8O9qDVQeDvERhnK8fGiQ2baBF6hFxSRs8CMDbkNxqyXB9ECGxuO+i60S5w&#10;9bGEeOBVVwRTHkwxiwIbbUVwoGuCKGMeNPOG6GkcYE+gnuLIzJZVqlbgcZMdjIs9ZtyGWnSuX6eR&#10;IpInODFzAqfOCY/kVwIOz8iz2ePMfBwK1BEgqrwiqrx4RHiN3LkmCBDXEnJARWoOgQCBXI0YbyNx&#10;HnQbkkVrkE08aXMtXprWWpIUwk5AqGRmWBXB4TfCJ5vKxqdL/qD3lEbsycaMDcER1wMdvkIa3IMP&#10;QR42kTnDLeVvXJMiuzOk3MfGdDW9WEDwAVkZ1QSPoKJzm/QIgx9h20fG+EONTB7Nx28cBy6aelbz&#10;eSZ1anE8wL4ia4LnGSvKbIHIkzpMkZNbgV2uDckxxnzqY3IyDfjjTnTXBca1NHDKcDxwPrn1Vnry&#10;XjYEPAZB27cm842wC2VcCMxRjxuT5PirkoUJMZVZ6Q5zmFPHMHISYILuAiRKfvcf1ESeTBtb3aAC&#10;AvHBDZL6tc76ZGEnG7Mx4A6kaEEqhzwdwflqGTeIM97IhhB3iZwXFnaaaM7hqBkbgbnOofZBI+DU&#10;UyXtLPxIETI074eO0pLqm6+Goykp2PB8ONQrbaMmdXYknKbJHxqrPJRu2SPjWih2gmgYGO1wL9A3&#10;JAQKel43Ov8ADTDeYEgIn0tLEuUaIznDluPBBqQJ1w9IUeAoEHk8w1MhlaivLWTmLlHqrb2fadDd&#10;aop/omD1nwXRo83qRs+HgNaHH5iYeDJ3ONZ84k7kOeNaSEpkae/7upiuc1Rob1zu47MepBzNNVOe&#10;NxG5PGhBHjaAeQ5VY5fLxuR3oFYqJrH9pludYZOR44YTHP01qTyXsn7I79tp/DUwkj7SJZMDONGJ&#10;PJ+zSYOj1FpzZyfZ+Y+wkmVtxj4I0YGMZuDjWnTygLJL3mKG8kY22SPj8tZmuUVqN6JpW5WNtHYg&#10;jAtVquguxxsXgTiIEn7ipxLcA9HpqY/nD0zYEBj5OmoWuazX3C7aqL5S88GHjBk0l0jI5o3jJo8d&#10;3lrlClyDgJgNxroqlyNoPK0+ovPebMaph13L802AZPxFWyXAkNoZFMl7jBkg1ICXeYjG8ciCPTXn&#10;CIUpXbOtc5TStjqcvBft2004mjdy2OGO7jIoUwAO5n81M7m3u4I/4i2vtPcItoyUkrJcs98fUVb3&#10;NyF7gviJ8NbySj3sBMYen1FTqwpMrmwby+ZaXaYDmZXbYc/ksM0yucSMhiZAW4x8z30zK5ePeQQf&#10;3gkYmhHLMh44Lv6qu1F1JeIDGxERegQsypv9hzDoW6ZvtEp8rxtjCfWGuUqrlL6Y2boNYf7671rR&#10;vKTZ7BW8ZFjMwl70I8YTiJB8VdDi8pF0+4xZsJphtD0W9mpdzg049VWQdPvZVMdwc6cY1fJPON5I&#10;xMEFs3wu+iVQM+1SXnJ7lvqLTubb+ky6VVfrLtQ8rbbkfH5qA1JKyBc5OMnT9xHqHmDILY8Dk9u4&#10;pk0lY43oDBPcg+rwLn5ltsg6FFVUcz15KyueTdwfVUMcrmweBa1L5GMJMEZxYyctTJpKxttaPTg+&#10;ksXra9st6Ezel54SC+E1rGPzE9Wg95kJ44ACTLyXtoJieAJxe0cu4qTVnaLOXHgj1IOmRWoS2S4i&#10;c6tRibf+tXIG0AM66cpOg5CzZYDHzk5iw3ZW3JHUYI410s8cDbX8f4dtamfutoDCoUpVhSppQ5Y/&#10;ZmxxOOqO0skmEretiZAFHGNblL243Nj263H0yCRhxMCMHNmaguB6bnvqFO2IdU051bs95zxntxon&#10;I6p7EeXoD63mCWp1ZTbaZe0y3Uj8tYbPJXZ5wCjWppDVNVWwic7pm7Z1gz2gPJ2zBGY/VRaoKpZQ&#10;NwQR6kC4zZ1BubazAdXBvOCP5d741w8j9nlbtv2K8f4G1+9liv1BirG443OODgV2p8Y4xn3Y9z/y&#10;xVQ5ezJG2xx/TRiYM3IRgjbaf013yU1KrMW7zAk4Zsucw4/+W76oe0gjmBzjc2iR8q4rh2eRy2xm&#10;1IyC0yD44FmNWdox6Lz9RWpTvGZN3VFDbzAkZEHJ/Vr29Ajw6fe8cCuDyh3Myl2+QcY+YtTZIuic&#10;Htne0QgZsx3y7Zu6i60mlLjk82A/Zn3i57SMY/AuIaXke+EA25cZOWt+pesJtA9Awc8bPSH8ihd/&#10;TLYJ1dJ/61enf2M7gXL7iwHbJL3MtsNjHLgHyye4typ942gGfx80Y1T9rEvHOJTgjtXh6oye55a5&#10;903eNN0K1RxO8bkNrQKqzBuQxMcfGtgHL8A8EAM4+Yg7ORkeOeQn+s6w6IzEknJAPGtCoNmQxTwd&#10;+0rJNKfHAMHg8z31Ml8v3Al6Dg8z31E7M2q2x6MZU006VzzBKcdi5GPmKkvJXMTE7Vk57kHlj4wI&#10;bTZCOSHbX7cfNGhsvqRzTcxPGHj5dtbVBmXbxpBCEMMEZgWzfzrYKbcS6ZNjs3OmcfxcC45mE8cz&#10;V7vMZ8/wlMZzxy2e62p8TxrLm4zaNOFlGnUThu5jbHbQAuW/21no9nc2NngALUWV1BNMBLwT5CdN&#10;HqXqiyPWOX9VCXNjKsWI7rdw6Eoui3pnLE0YBDM30tMqvlQUX2k5vWLca5pldWFDNgYD24CLq+k3&#10;+OwaA9u5qD1F5lzln3QnIed3y/CTJVWVqV7G8eeMHM5aeb7P3rMlmDjGuim9SF479zSWY1JXDmDk&#10;2sa5fDc2Ny162HQTMYqNuLIe+Y2x4IwZx9NZvUknl0bbHGAo4/hcCAuNpj0zk+A+sNU+ebQHsbbe&#10;Wz4XxBlXd8sYXptv5Tks1mrVAduSYhyapIFT64p8jMYH8AMnKIpg9qDiMmCwLGrsScEqeXPmxrQ9&#10;LTtL01KavIOEc+0qsjnl5tk01le0RuQJAG8zmJSceAhwxntxjWkTymxzWQns85vqLUpUrcMVznGb&#10;0ONs8yGAr5OJfuBLzbTCTTIslpchIHOTTjGt4mlSMo5Tgcgz9T3E6aCRTC5UIwRwaboYhDUyR0W9&#10;t43nlJUOz3xtgbfevhq8Mt8C3wGZfDuEXkHOMuVDd4L+E9IwCVSVbhHZyscGTy9JDeyyQOfMgJ5S&#10;MDJ/dKa35eNc7jOZmqbuGm7GKYUhxLyNnvuIPPKTc3Txwaavk0cNnI/7xTG84KHJHwEEu79dNqMb&#10;1ak51k7fA9OE3lLbKflblmTn3PiLE6oeEls+xwcki6Epsm8sr3mC011t7WqsOe7TQkOeY7EBuDzF&#10;DqSXtnjkEcB841VZpcZkx+Z01McMxvGW8waca57J7RqQt0DuHjZmTHHds+Z3FcCEZOehntKks5O5&#10;fjOwj/34VMb03Mm1iBzdwDWK5ymeeaaUuCTenxuSXo/wyKyE9mZYDagSdQaZ0wtt2g4EebzAcDLd&#10;jcDj9tROmtaktSkyueTjcx479yAnMVQG9b3MYeotBqSXtnNiMKp7xuNtkNxj5aVHxq2K+/3hMjuk&#10;QbnHwacayWu4HMY8cfTWm/2nHAe5ATlqoVg39mweYrsZE6aXoQzd1IHoOcjjZHbG4LvMW43B27Jn&#10;1uPpkXN9Jy/eSHg8tbxI5hjGAMepGNbGTh71ixOMdtFD7YsuXxjfefM8asmzvaYSTkmoY2NzeNT9&#10;tDeMmAOp0rZRKkjI5bZ230iK3RKpO2IuavcNap+2/mx34dO501mW1OvSOGR5PGC3AN1cV72f+Pvr&#10;K9rErwTY8cYOYtRsRXG6PqzyvhMV5z5qXFuNHvHJpceCxcjbi/cWMkHZc41pFNzzc3oII+Ai6fXt&#10;GKadJ5gyM23OO1qFuDIqeNw5bOT4EeZyscb08EFrm3RkSmhG1zB3xqAoA8wGQOtzFapHPMY92+Lp&#10;qtsxlM5O2g4EYI3wEsh40p45Bp27jt5D5CIaRmONzjj07aDyuYePTR7tAZvn6i+n5IbyXj3azY5n&#10;UXHVSM92eHgXa7eaCbS59oXNL9uCNco1ZLyGJeTkP3hTgPJ2ZDDWnUu3wF1lQ5GQkHAtmk/sZMff&#10;8sqseISbBL5xgIxjsdK0S4odSE3lsdtBa+IgMweOQtscYMnNTzcjlzLt57l3mLNLA9I5eTs59A5P&#10;c/wIaztmlOA2nHdtXPnRiRtxwEPBzAOBfvqtuLbmS44OMZbaCg0ik6TIZsdnHdbvRluDJ3FD7UI8&#10;l01lsyBcM30rffWkUPUjaVTWVRueBxaFq9yNWTaZs7Zb6+mrbT0vaR+PGmv3QPMeoG5N5WzSeTuX&#10;lKaPAR1qDVbeMxsJicLnqK7UHVg5a5AGPUCTmJD3bQQqvMOe5gMjYh4I+NTG5NTGrttIl9mYnwLM&#10;bhdeBPTuqInbTQ9c/rHJ1OmvQLYvLxxyXHAvPiUXN5BGb9Rd7bHnOOXZODlrzP8AaYlrMZtnZ8mP&#10;rlGzvn42kGO/y0QaVANxkg6iacN97EbR5fUQFm8HA9BBGC35a8Ax2ivT04/D28B6pNLG8ZkNkg04&#10;Oos9qOmG7llZc6nlkWqXBwEwIPUgxuWx4OXGTlr0lHMypO2s5l2MqOaabqyY0lMbMZ94l5F1eOCV&#10;VPJd5YAESDyxLiB4QgXpwx/h99GKDrx7Td9y2P1dQfjXXOxnWq3Dn0Temb+g6LnEsb7tgg0zcxQ2&#10;G1Akqbgjju4xouSqJTWzYBmx7bofMGsfnlLvYHp73AuMh8tujs8GfCdA7M2ds1qX7bHL+fAjNySC&#10;V2lc4lzyfXjWhwfzrmOaSsbYejqRt9QisjN4QwwRwc4nlLS8FK7Z9RNb5h1RNKwZdrYzAESC10lS&#10;az2fuZw2O/Z3SQfD8Cx8kjc6F45bJOortR+1RzIZceW8y3y+4sZuAczcj+9xmz6zU3bkGQSuRuAl&#10;wR/xONdFbgI0uxtlSJG3I/bbzADIS7ylS3FQvWDg8EGnB1FkZ7DSnao9umnF94hLlRi1VS8JbAGM&#10;GceoMiyut5w5bS56G/cg1BqxzV+RyMGvc0kAqy25l28wadwRf3Fp4DHe4j2fDxmLk3d84/3NM1I4&#10;cwDBH5glZGbe9Yg8xM1RKxth2Y+Ma/oVJ5Y8p7eXjNYg8xMuG44MkHAnm7zBYx9NTLg4yHDHxrUI&#10;QPqGID4au274M8HBzVVZfb3nBGtmldP7y2BHAcWPlJFw+kpJJeMw8FhZLNJeQLnOt4qSVtmFjBdv&#10;dRY+8GRyVCAcKn/vK7w2btyP5ducfAMV1cHy9uQLldjbL6kI2lxzQamlaWNlO0bWMDBG4wvc4M/w&#10;+4g9UU22gvmgRIlQDcuUzMHmnk81cHfLU06ehLVGSvJW2eDwRnuW1SSUuMJPcWwTRmMzbHpf41lc&#10;wIQOeDUXXQnNOfmoAJJWOPPB01sFHyts8sa5cY1SRkbPx44AW4+oNbNS8vssgRh4yadtGTm7QYxO&#10;6dFUGzbM2T55GDITmEEuRa4I5M9PeOUn1F2A3mAw0pZDpxk1ba5LqCVkczrkFRCdu7g/JpsAI9Fs&#10;eDmQE5ivkveabH9MltGB0W5tAxg5iJS+i3MBLPcu6nuJ7nKk7YhMJsYuzPaIWWtgQR8fMXR+yHb8&#10;19Gm9NmgXBVSM92GeOA9zpKhknDlsM/jIuEd+zrH22L+M31c1ylnrxtW2pUNM5aeB/aIYgtO3xrh&#10;j+ijH7bdDMRXhl5i50pMcxfucceor43ldmbYPM5ak05Tapta5/H6ZbHz9mmnHxx/cNIqClyM5ceN&#10;tqQWrfyLieoGZGfAuwZRVG4N3zZzqQDLbXPVUEbP5jo6dwvLXQcmdep0iPL/AOZjczdK1Udkcw1n&#10;99Ab4q1R4T2YFngu8tEpxK2QR4wg6Sh0e4HcwGBkur0Z5yBsEvcDDKcfc3UqmUu8GZyxg/DVb+0D&#10;ZgyBBHqQXS6aslFkbM3LF5HwELy1yOSTWp7DqYTrWoNa7HxvcHwlMpsbY2SM9uAfLRiYTBk8sYLQ&#10;7hbaqpBvWxDmbdP99clylaxVjDZ5gpWB6o9jyR8CodNzwYXr7QyESqiaEg4Op+2qq3Zkt3o+Nd3T&#10;ao5lLqnFwmFWEuY4FQ5hMCOXOOA/L5iz1xPHMDnBH1FcJe4Gaxr5xrFThlKbYWOydqQPXFyAeCPg&#10;5qz2n4MDjGuxp5R7Kay69Hpx9RYbNG7KBtZCDWH1BravVVWR0VNsLlI9ZvggPrctHSy97GPNaHGP&#10;mEWSSwj0JQYFoQ3kxgJgc9Tlrjdca1bbDoOtsNUZuHO5Y/LLd+RHpPUD2N6eOM/LF/uFY/2g9Z34&#10;LHMVwptwS7n+KUaz8ljFNU+wthTd41tm4G/LjjBbuctHo6YlztvZj/UVUkbgcBMFjOtKJ6RxDz8Y&#10;y8wa8WyOrYz9OBeuuh3MJ1qTJRU8SWvcDfp6nzrSJXPHEA7Pc+IoYyXngb3H1F+HyXvB++lzX9T4&#10;aM08R6drtnN20CtP6xOwj4Fns0uQDycA9VLaQzvVFkTxCEjZYDfSX9RcspqxUf8AsPEcn+KkG20X&#10;M3MEq5OTmaasjgmOzHGHIRM7N5f/AFDj0ubcGh053mWksxg+INeDzNNGz5HBp8fpnsMLaixzW6PJ&#10;vgwQRcC6OZ0u37OwQaa5v2R57zmNdgywg7eBeNc6PbHlegv+Z2mF/C2FIaSAcBPqIDNKYbmGcNha&#10;E9FgIqqeZjEQ+NYMOa/XX0+DXXxNNyUnF21yn92lU0gXEsncEZvQYz5F6T7QBjmQn0HmCXnJMWZA&#10;3w+WVf1v+ymdbEetp/OPP6Km2LA8weOYBgDHwDLdUMg719WQcvI5ZHx9MqZcStyFzjgXq7to8+M4&#10;bssBV04T2ZtKjdzdVjDhuOBbDNXF6nZJHB9O2sHMOa1kD+82sZ23n5K6PczXWg0wkLzVT27xyzen&#10;bX+WXmIlS80/sBruDmftpmg2Y3k+wG4CXeaulT/UMy7eO2KLbymcS693+p86xSuJvMpPNbPc5Xzq&#10;97F7jZzNYL+RafUtLiqFvyNYfLIv5/yOfZjc/IW3sHsMPGddio7F/EU7ZHNHLYh47HM8xGKsqhzv&#10;O7eYmaTcDZjOzcg1hl07SqtYTxs5c3oNOMfTXSYyEqTkOo+UxsnN6aLWM25jKs8F1apQ84HOJiCO&#10;PTtluKhs5gN5ox6kBFZKDtS1y+8F1ehZp1UV9ZwnL6bZZ0tNNYgI/iqqzikxxk9/4aZ7U089okA0&#10;et4xgjgP9NcXhnHaZp1RVWeiTJp20zOJeS2c0H/YiThv7T9TUIlLyDjGeCPproDnrih7O3G7TE8H&#10;LuFKuhBuN5H741g9JzBs5cvnMYLcF23pLeGYx3McGpAvK/2jbbT0fkztDPYY7mOMFu4gM8G5bcFr&#10;Ar4R4OP4az2ebsZtz+WuL5MT1Kjr8y7pjJZpbeDfQGBzBWlyWSh3sDJ8aD/mrS6ueTQcb3BBx2lW&#10;2cnHOJDNWcB7Zm5SlufIv6I5TeqNeeO8zOsOURkeyHPA+zkVqZj3zO2VVnkjevCYO/d/OrhS8wey&#10;Qh4HINBx+4u0d9Q5JBapHR5Hj0/KvD5ZFrQ6Hwcb4WAayX7UPWBARh1PMtIk3qxy8Jj1cflrn8m9&#10;vlliDTmcjlMBMZj3I/hFVbmknbNiY22nbFdtqGzmGMnIt3OX88CJEcCjIeOMBdRIhO+oJdappmI2&#10;bkz08HcItmpvs5nYNHaIblEGqTbbNibzBxp7tizyQZ1bstBOUqL43k94l6PzeqmSDcsPu31bYlSS&#10;V49D0Ln1U9MNpBN2BHGdqnB60UEng9/c3nIBY088rB7LWxwwMRWSKqs6kIbOYAkS3zfLGhy9IajT&#10;ut3Da8oJU3NHryxA5UycN9zc9UkBESldUbmPBHKhEj+Ej1NzxlMrEe49XlrTc6o5hOMtl1lk2X0/&#10;gKdyYBcZNLVR6sBtoMgQZCfuK7TSeMpVLt5gAUkA1hs02oDNf/qoWAf+8q839Z9bLs+U9U6JUKLW&#10;Zi8Z4JjeN1BFWM1hT5HkxA8g+mRdFN9olOOeMBcdr51DmjOQvJceMJ+YK6PSwLqIVJjO3Rmj5XZl&#10;IPB9JVueS97rxwHuXOn/AIkN7PcwZGz4RLYvNWhDbuYG2Pvj6fcXF/uk6NL6hcj4joP3gU2JWcrz&#10;Qe8zbA507YkSHL5cwbZ7RIyKHXDfHMXxoONU/wC1Aw3wxguXBL07dqjnCXKtJk4eCC2fGbeaqTUE&#10;wHOLEcYM9pMvCf1Kf4jpM9l+xAwca007RmOdaWSVt9wGCOMHMRipJhebAwWtMqp8jce0gjN01Mmk&#10;0ZXP8tWE483eOQkz8BF0ts/pOXR6xrWpy1zfK2++Zwg5Yl0Vs7bkNuIYz8z/AALmc+6pO2dFy93j&#10;pyebLyMGW+QHFgHzFidQMxXAOQ8nVXQlWVIRhSh2Zj8zqLjMlSY9GDgH015ul7ZJ10ypW2WrTuAw&#10;XcHUGplwbmx/eKnkcF+pcWhU23bR8f4i+uzPTdwh6K0hzhuMLLefiqnuJPvIzmgBzLX5FdqgH/V3&#10;4qp9PzAkGT4RVp8v5q1RFk4W6ARyfeR5NNHngyQCBj4OURVsZLJcHlq7PJgONtZj4x6q6F00zEpC&#10;Tgg3LbBY5fUVDcbs2Jgv3EeZuMfH5SUrk7LfcEfGorlKLabSZJ25Gw70ALi0Jv7SMEYQCx+WiQ5O&#10;LduQLTSbt8GeDj8tYszM2monGAF4TBrGBbuLTpG8bRynAZ9nHdWSzgmNzZ8zpqnuHFRydycMGoHm&#10;rT5f+0kOT+zGzTCoNzbActjlHH1LitUnmExfsjub7V5Bd82BYa8pOfThsCMIHZIPyKqt9jdT85sA&#10;WMfxcC7P1Yc+606oZt5S8ZHNAx3cw1zS3psk1nWOwUkAy+UpjesJ9JGx4NJv0lDoPaZNpa9ObzC8&#10;u1kSt1V4X29w2yn29lsAMZ89pD6jIQJwfStkuK0SeeS6ajvWLcaeqAcu3kEZnwsC/n/mSI1+QsPT&#10;cY5S4gIldyDJH+HqKxjbjMM+Dpoa4mkug5PGmSVBjsQWP1FxUNP2rc0NpztoshJXjv6Ch3Gwchji&#10;H9USqzycOXI7N/ORMM3mPnH+GutQ6KzbM28uDzcoMkZxYCKqjmjIOS+s+mdUDj0YLQ7fTVJJOBwO&#10;MEBuZ019bGt8V0GW7NVuNxmE8lxrEEGp8RPEcDj4wctZLK3pIyY++r6zejcjNBBxk8tRNRJjeHoI&#10;90PWdpdWcwcx2II+mgM4cOYBnT0vnA23HwWlVZhUjYxD2QXE3dkqIpriZAByZsAMf1biRJXjGfx/&#10;DVJmm0By2IDADl+Yqe82gPTOTxwdTmLah4ZyzLdNNCeSscAwQX8molL5XZLzxYPLWMvJpNnmTVwE&#10;LdH86eeTSfQebjIJdamF/XM43h43bQEvfFtJ5vKyvBnsnuRt7tzxrl144qc3Bd+mmW8wqsN/XKO4&#10;rU8v/wDvHAZTrfoHUTORtrlkz4WAnxVQ6wqSXSolmA4iR6vyLnV5L50bjOUihkpN6YmM38RWoxkT&#10;zHkLrjoRntQksZARmPk6g/fQ0m1SXNhzVtzPLWSs9m5IxnjjOJXaV7M2xm2sfOinFL88+7papftk&#10;lzmSgvffW/76eHtsZBJgsXILtzwLNybN2QevkVkZ0OygsIc7FDkub9cJVJtgHGRi5bAtxjLdV2qD&#10;1lCPGQMDHpWyKquKPZQdC5bTzeh5a5HgjB0kn1njxDrjAXG2Bz2jej826rIz2qOTEPr8xPVRsTwE&#10;xtlSXGzNzAPR1F0CfVTO2JoabBK2b2oXuCN9ntdNEppsnewDBGZ9cuLH5PTc2bEBGE5RrSJg3qeN&#10;lnfFJAtq76foH0mM9lYzWMZ8ihyug21w4Y+MaqrMdThHkOXBzUH3OYmJjjOUkaL2/XC46Wp+i5KH&#10;PGAWnzLqPTSR0w2mOQ4rP51zSzlb2AnPLqK1M5OTeQQRnzrMdk6vPHXgHaINlvuBmDl9Qaz3s8jk&#10;mDzF0USXsg84CmezRk0QCx6XuYEn95xDnVGS7O6LHATW1IFoU4pccF+CAGT+daFJ24oBnj7/AMRT&#10;Hg71jHwLl3ZprJVhamb9kM3ldL42V4NrHykiUWQwz4wCV8ZysYR4I9Tqow4b4L8EHAov3gqaWwnG&#10;by+nyQfiK+UuzemGeCxc0rSPU/L2UAzwOdOPy1fJWOXNiHchPnWZN5mT2zrcXjPMMrnEjKEmOPTj&#10;tXFzSQYzOcH/AJrTXY1QzBlHf0Ol+RcZsyD7RBHADIum5Sd1JmZ9NXTm8TTI5BH8K0RDdWNk+g/3&#10;gQHfCGIxjju6Zbfzq1TwbmOUnM24CL0gxAwQekDHp2yiWV1YPf3ONao3cEctscAOZ/gWYzxx7SD6&#10;pf2Eib2hLykuGZYONWanoNN6gswJe+e6j0j+7H+qvLcwv01CIXdDLgYy60HlIPAMghngjRfUCMEC&#10;E4MZMcfB/gXNcPueOnialw4O5x/FROVuMbjBHqdRDOP8RPt85Ma+N8PDUS8urMmp791J3PxwDz3f&#10;9+JAnJPZ/LQF+TeSc/IokR9Ga+0/JpFLzMbaa63B1P2+FbXK2cuc+USDyylXNUrmF4gI/hfvrTSE&#10;wDvQacZOp403VrdNs7bCv2SybTKTZdmgctj/AIaytvojAHlwWtNTJ5MHMZAR9wen86h1oOy2BH3x&#10;itLssZbVHWwRMcq2xYScaIjx/wC8CeHMG1vBHxkWbkmDm3n6emmW5L3w0Oxgn1oaFPHkut+/ytJZ&#10;u3b4L8cfU/IiRM+RPScY47EHliQnaMtzupcQ3hBhHvlgWAYuWocnriy9OaAGcgtRPVJLxwOd2v8A&#10;M/cWY1Iz7NZYIOO7+dPhJVJbuCXJcrcNCZjJA93mDTuXUBnjx7GyPBBwcpWpnMNMF7yhKtzRwOBs&#10;f4nMXpCDLeZuMZAuQR+YqrXBLJABWhTBmQwwRwAt21SawZ7y5BgArbyN4Sou3cY4NTzFqs7YN4CB&#10;gg53MWSSMe7OQQQcau++TExMBuO6vOMwlrHWfKacJ21WXWT2w54NS2tIpOoRmcvjPDiwD5arlCU/&#10;eIeCO6P4iU8kY5OPJqRkLaXI3qur+Y6dCWqVYaO4njY2SDTj8tAW9aEgegDy1mTMbiNzjv8A00w4&#10;3mNzn82576enRJE7JtIcjbjNUb6MyuE0eDM5AwbakF22QnuQLK3j/UOaA+chbatUjINgPAbjXTdz&#10;cMyFN8s3KTs95sQBP+IJWQbMkBMBuosl+2mCxgP0vzoxI9oA42x4I+DzSrmJqWsOmS9RZBkI2c2Q&#10;nuW+XbV2kc8IFyfXWS02P20BoD5Ompg5oSC/HB00mbi9oelxfO0Bhmx/iC/fRh5NHMfB0xanvrMW&#10;7gcb0Bu/qp6YVIJgQ/jGsWbjLRDptREnlUXnGDuctdE0n/8AI5jBAfpC01wHS80G5mzGPmQEKXTX&#10;V1DzDfBsYO4PVJcXUY3l/ohKcnadFVYQYZdgCfP01T2dQOQ3zf7jTNSTBtHJcnGTqKtzCYDjZMeV&#10;gtcxQ5+EphqQpoySrHMb3eYz24OWrJL5hgJjg1Pie+s9HK8d/wDykpfLyBzx9Qqy+iV0tZalzjcp&#10;XNB6EEepcU5+8FbNAqbJxjNYVk3PH17kBF4xL5b8Hab52aZmyPSchIyHwcauA5PvJARx/qJSuVjC&#10;TP5SPDfjgGf4ii6zotwuptE4keBtk041W5hLxRjBHYzo9NJxjbZOAapLh4WMmROTk+tCmook/e3X&#10;IAx8ZFapHMBt24IIEGnDMZs8HGhpG7mAeCwvrscqTpopf3ENzV7hpDOpRwddY/tEmBJrowfSGpna&#10;A2Y8EfH1EzNHF5scwdO2tnAYBUKXZ8xFMmtYqspMn2PuQtt8MfJzbaxkdSS5tMThZsRY7vMW/Sep&#10;HMbY8Dk5R9JcL+mcdm1WbAHI3dW/317Hy6yW7qLDi8nqpXT1npJR9NjqFkAznT0uWiTOTtpVMbN9&#10;YrLtqBAxsg3+Ysqqzag9NNscHTujXn2sDNZGU5fjUrU6H1nEjKQz5jr+aVhLmGjy4xrl6vKtG5en&#10;s9TqLKzzV68v4zlxqGMnIDHx/EV2F5MVjm2cevp8ZlzeZmyVV/KWX+kbzP5a0CT3G1g0HT+F41RA&#10;SvAMGPylb5XMNQ8Grg5q0+JVu2vUiSaQKeEgHjjPzFRKscFmTM8BfKEvzeHLnJH+org32ZvX48cH&#10;ARQ6YdUFt5qbsnbWYnT9FjcjBjWkS/Z3qANYyD1SLoql9mY2YwQR+UtIHKxhH76+P5/q3PkNRHKf&#10;1Dm9nsf7SKCNyfdw3bvvreKbpOQyfIwBbjGrJuw41MZjHARcLmv2mZDJbCDoIXLMSNuGG7bJPvkl&#10;O5ecAyiXGbfcoCZOnaHcXffrBHZAoY8Zv+aFprzymDhsZzu0GnG4L/BX9EfsmmtZitz855Vz+lS5&#10;W2dXTDdjPZHAwBrN2tz3M65p2mVBvj3AEAm8F23bGrhPK0cuRgZyc9sJBWyE7+Rc6zCVkNMTmv5x&#10;lXrSLmnnIYqggw3wxn5Yl0hR9Pz4NMMXPatsJBXRj9xcl1o8x9lYOMnMT1QVY5gbAgvl9nFaXJ82&#10;QmyVR1rN/CzVRmvsPQ6h647nMt9RWqsNogmDbn2/9CyH1dZuymNIZ+MZbZFmu3Bw3lUpx37jpwXT&#10;Xha+Xb8jqpn8GHqnW14+xZQ9pG0R7ULncGZ7georsSrCS2nOzQgyDF/7lgMnoubSpkCZRgzk1PkQ&#10;ecTSbTXJzLa9ZThouwtfwKOGdNlL3GfFxHVxHlkYDQahiCEqH2g5NMQdSNPUO8krllZeezxj81Xa&#10;Vy9sznwHMGpByri6F03aevpzLRC3bDq6myE7FY3uMbXlrm/aBMJiFy+3a6OAnlLoRvUkpC2z8flr&#10;K9oG0CUsP/qVcudRfzhC9YesHsZA9I9hm9J0n4gxmX025qGSzW9wfFXCs0lZGc2swcF1dRDrx65I&#10;fBpweWuaa8eYJieNf0Fyklq9tnwnj3MD0tUdFU/NHLBsAMfUErJL3jaVPb0bHeI/irl2k6oJGQEc&#10;Z+Xy0p5WDm5kXT6J8s4U78kdeEmTkATA3eP4Ssk43Jy2xmfbwbyyrgOi6sJvPtJ10VRc8vOcZuSR&#10;CITlFiXj20in3MA70F0lzqCURs/e+wsw8fw8i1OqJ4y7OPA2Bcgu3OaqrRbMm8geRg5mpcXF88P8&#10;Ip6DyymxpukdHjNLwBM9zowwoTdG57JxERim4yxwXY+otGle7hyeYv5CkZV9mqtX+zxPe0YyI3cO&#10;dpvRD149AHuKk1ps4LGyxx+aJdfjHjIfAobymyP7F7zeWuwxs90dsfj+ThI3YVLDnbZns/7E9sNq&#10;GIusmcYjN9a0hxKYZBZcjInZYzGEeM3GuX5mnWz472P9I0sbC6ZNawy3IMI7MaAvJfZcnN5nTVqZ&#10;7tc0UpmIZhY41vwsXEYfo5pqBmSNzgjPbjIVWoknGzZAjj47S0KaStlbx2LkY1VSNyP11qXW7azE&#10;dCqKrTdPjjc44+AaW2SoBhkJ2YeO1qLQnjPs1le/5e7cXBLPaAOdzF85eXSBI60x+CBdDy/y+2bk&#10;I7PlUcxzBk1QolfzNK3NHhI2wLx+X00NuOX+QICo9MJeyfz44YDlG1Gtmpum2zMZ8epGMXUX9EJp&#10;P5+mmPs7jlzZ7gxfvqtzQY4L8EfHzVp3Z5GzY5o7Sx8bwjm/BYL/ANiuMoqrPJfjg09JaFS7cbYd&#10;4x7cZPMWVy9xjen8A0eJL3JtaPTgSEpNWaWp5uzkmCN9cVwbytsFsDGe5c8sqw1u41MAeNXAg/Yj&#10;wRnLj0kUkQBnk0/rF8EOnH5irbNmWNteNwXbSJOJfZcgj0ifDTzhxeGxx9NDzShFVmE0mLByBm2P&#10;bgV2puoHMdhhHwXbpFFpqRNzX3jnp8saLS+X7s5vWBEMQq5OHMVJnuWvyx7kmwOJ5eZAgg04+WNG&#10;CS+dWwBgPbj6hBIPL5PqMcfm3FsxKbc6BoAFwE6glvkRzfVlUT6mGx7z7eIyeb3Fj9FuNR88eAzk&#10;1R/Oj22yaXp0BgE9yAaZI4xjYweWJFOyXeaXCV/eTx38+6q+U3NBx34Iz5OWNZXTZGzYh4DeV00Z&#10;ZkwZw8a8s5yTa062FNqUbLVjPHLnwQ6kZBaa4/G4bBHuYbWnzPfjXSM1nhG0qfPIz6zj2YdtcZS9&#10;m5cvcHxVtcgo8IuuhFmptppzxxgbH6ivlF1A93IBowNRhH1CiVPeN2UnH7ZqR9NsJM0XUBJrPmMb&#10;nkDLaG27i7qb2jLR3jZuw51PiY2YNzZD83vokzmkllTnc+w7kGrqD763Jm8bGZYID5NVc9ziYDjc&#10;nMHTjHdtrnUutOhoqMZeVQPeT4GLVvcLpjKLggRL7yOyZ8wHBa81ZvMK8vPfaWItPmKtkqRs5KDB&#10;pxroqXHMOdumtVYSStiZLt60LTHwKqt6os2I4OmJVupHBDTZ9HzLaDzSVkDLt8j4E5KRL3bxcGdU&#10;OY3oMepq9USmVhNO1SAsgVDk5LxWPxF0JWlHtpVLgR8uO0rU0kJjMneDYOQQOeBblRe2gctv4wFw&#10;dMY1g45feGeONBxs9X3Eh6LRLklqrisO2Jid5+ms9l849pzqyPJe2t4FQxsyQOU9KBxpw3BHIzwW&#10;FoVDtyhGcPMjJ01Q5OMkY89ocC1TZ/cM5PBAonlyC7M5OyMK8a7p/wA66Q2JyMbm+axkWPkZ43IA&#10;wcC7S2N0nuclBj0zE1bi8+55zSo0U9H5MhfarPyj08HuxGMDb+z8wiAvJGNyIF7jWwTSTjC5xqH2&#10;GNyPHAvJP3g2T0F0K1xkrim7xMEALcfLGqrNKLszpj1NURSLpZvJ8HHp21WyS8cc2AY3ANYjs/tS&#10;A9WHN+3xm2cklUHl3SLld5Se/kxwacZF2ltobjc2OpAO6uexvBsyHx8HTXoP7P5tePjrWcXzOm2X&#10;uGYyejyBGePrXba662J0vZkr41jPvS45cVoQL19g6i7M2J1R/wDOxZ75ClKn88vl+ryLl+rqwxMH&#10;BIy4I+Maoc83kxMmpAtCIMly9AAXN6qpMwI5tvo4+mIq5HCwjamlbkdUYHoGbngGXT8C0iYVYN4Q&#10;DODj8tcis55ZmOTU1VfKXmBI5ieM3U/cXoKeWVN3Dn/XXlm/DHeJucYMnmKyDmEp4ID3IBrm+eTQ&#10;jZyc0F0lstpQ/thMXgwQRnLgHzPGrfUrVN2w9ZqLVNCS6BzesCHAqfNHjaAd5Ul48cvHp44OBQ5o&#10;QlzP0+muuQcw4JTDcjZLChyNuSPkguIOS5GPB5nMWqUPSZDDPj1I7WnaQ520CU2uBriXuY+ACG0+&#10;3xzE8ZuAa6WkcvHGysuQFvfSVkk9Dy7jjAIa8+dn671ndJ5ft6c5FqCRj+8waitTOlyPB44z6xNX&#10;mrbKopttHowARKR0XuwscepGj94NoP3f3ih0nQ7mAZ8AOYgO0Cg3MDLWP94XSDdu5jeggg6islSU&#10;mSZZIActRYzJy2yy12GVUedY6bKzlx49L/Qhsjod68v4Oou/HGw97Mh2dJvBdukIXvoxJ6LkMhHr&#10;HESO7zF6R1u0cW6EpTTE9h+x/dpiBy5u4F2Z9j5dcxudOD4ayVxXgw5A6cHmIaOcPX5M+p8Rcjk3&#10;KU2xh08K2qtZrQ2cpbEPAzY3IxrPaw7eM2yMSjuLQqT0bGPjV2nkwHaxqL9+VK2x/wC79ncPKPaQ&#10;znRnIAm04LvMWSt6bJHNjx2Ck3fqf4l6BVZRe/kAaPTjulUyn9ibaBtn04yFuEW1C5tU0xHcsNPP&#10;GX0+SBz9O6qHMG4zTEH8ReljzZPJZbvzlyf8Nc9kkdHsL8EbG5GTVHqru4WTS05ibjKjid4zIa/H&#10;3yF010tR9DzEMhYx2PvCtTyoJCzICBsxETlW1qg603lljjBbCPlpzpv0yOpJQ5PSbZmTG54+b+2t&#10;gldQNmYwBCDmLDakqQkdjAe2q3I6oIF6fAfliLcWLNhNkjr6jcqgnm8kyHtwLJagIPQwcayueVo5&#10;gJj7iqriqCGz99YrocpbRDsmdOOKgZBGCOM+QnT99ZXMJw214L6zGVkI8c4OYrU8p8gR9LAtRMIf&#10;1otn5Gzaq5UaPplXod/xYpyWtj3gXDOPKXmbK2e8vc57cavhGcxgbZD3ILXUUWZ5f61tjJBqYXmB&#10;sHtmzVRMJdPiA3Pju2kSldFvTcYCkjJ8XgWe0nUE6ZjBgYiwD6g862Ck9qjKBz7YC35a5HM+sIyq&#10;48f0vROghOS3cYJxT8xYE1tP6aGvHEpDYDYtx/ER55tIbP5jk4B6Q0BqBwNzMQBNaUWM6r/ER/RL&#10;XOV5ZaqTcNjEPBAr7MZEy3I+DTjXOlQf1PYeB01W3G2SYvGR2wQZ/MWNmeRsrNlIfEf7pzz8nXts&#10;M92ibtG5PoXLZeYsrJT++clac8lblyXG5BzOmmZHTZAkwd9e9YWE2MmthyU11jSk0+N7J3IDQHXo&#10;psr2oMoGwI4+d++uJ5pL/Aj1FjetidXUV0yFbuEXaPWJ4SU1OyBvP0rnfgXHO0jYXUcqHvMYC4B8&#10;tyLOGNWqk64HLc5jrVCbSLwrMZ7kBPLSIU1qu4Wod9Q4VG3JzgguRk5iuzeTtjNr0dolxapWFP7n&#10;feBY5Oosrl8wwZ+5dVrv6YGP1BJ2zC/HBxrE3BCOSfiruRxR45kPJ9W2VZ7MNk+AmcH4iNphE5Jj&#10;9Ns3MfQ5atTgY4B4OZb5i04crZM22cHSQElPuZkXHyw2lFSkzEoMZ7DI/KtCHsvJb/CW/SOk5DLW&#10;WCM+carc0rQYdEP0lF6zt7Z0CEq8wxNnR9nObprPagb4CY4ALoSaTxtbOsNqDfTE9mBcVsJzWCXJ&#10;UU8ZLOSwiRLkA8/Gj0jpN7vOcBSW1oTOhx2zuXgCkufCVhCY/K7kHm/DVwJrDPGbUVwldJtgsjmM&#10;cozf2YaGkkbkIuR9NK2rQpKeNuSMiZJK2UBPbD51cGcr7kGnpdJGB0XjzwcaNpQFbk4228gssc66&#10;EpemxxjBvizel6fJA5Aulpe3bBHj8sS8x5mybVtrWdDjEl2pel2Vw7yMGRmg9QPBuSHN3yIlUk4I&#10;wkIGwf7R95WesxuXg+eL8JZcK2mwtc4p8wmmDJ5fmqqkZkeEwRnLp6lxao4pPeSY432j8PPGqHWG&#10;iPdmx7cF3862rUkVJVXEvZQDxuXwhwLN54SQts4dRKoJGQxMEZ/9CrcwkZPYQ9zmrUhd38QROuA7&#10;hv2lyQCHAof2XbXD47qPEG4Z9C3Ant4Hbx37kdpdB1tRz7rVFPmEnZMx8i2gLPWICBPTiYDcucmm&#10;jMrZk50AOWrRFTh2eU2Rs2BHGDIgMnl5LnIWkVBNBmZMQx+bcV2o+myz4mQAsA0h2TVGVYw1MYm0&#10;uFBy8egZzwfEVJ9ahmN45lRg6lxqIen44Fs04ovA2xmujg+qs9rSXjNKZVZB93LdT8Lk1SW2LNly&#10;emOXWcrJG23buDVkG3ZBHZg6eqrU4kZIx44ONDR0+TtHOe35i1KTNDzce+OcBv7OJWqcEGFsxYcx&#10;PU3K+0iPvOI6uKt1Y8JKvnGoywxmsG70LnBHxrSNn47Os5WSvJg5fkxxrVKPkZHljXKPzF8dunPu&#10;dvHSErqgcAwYFMePCPMkF3BatXFDl+z8jkgI4LuD6Svn2bGwHnWW5FRPsmMzhnjQdnTb0JDmscxX&#10;acTCXM8kB0Nl7zfy9VJ60uvqA5JW5NYDBx9Qi1qR0OOD2l/qWxaY1apONswHjjBn+KqfXG1Af3MJ&#10;8nUTutInTWs21g2sKwbBHZjPbgWbt5o9mQ92CC3ARByNyPHOOPUjJpfIrtL6bchHnPbQ6nzC1Kal&#10;BiTs5TLbEcZxEjHzCK1OK4lLCxBAe5GT4Syt5KyRkstuAnl/4kYl+z968c5wFsjR7frhQHiVZLo7&#10;+uJVWYTjecgbo1ZHmzcbYecCGkke7ZIAZFbSpfnlqUgFmSyTHHx9NVuce2THJ9MiuzeXkMTPp/77&#10;yAkZ7s9z9NCU+YOc7aM3rjJfg8tc9vLkZFtm0CeDcucDbzVj+76mstryjOK28GgI3BAkyK+OJfgH&#10;jVJcPBhzr9AdIbIyNgue0pl0+XcXcn/zSEulslsh4ycu2vJElWOYx2YOBXalx75x8a5abhbW2MPy&#10;h30zur/jhOn/ALNKj24OoRXCl3jk2d++ydTxrnWk5W5t44+BdUbN5OUw8djPdVqISljrjeKXnnIg&#10;YMd3gJ1CLfnhGUcpsxguXBWyLJWcwZSoYII+PqEUyYVwybMgNg6kfT8caEgYDMJWybPQaFuDVWS7&#10;WK83we5ttOBv5q2atJPOg+0xsSjgcctcuzilyXDxm1Li06fMLt0rdPyMb8b40fmpmYUnZbHjv27i&#10;1ST7k2bZziHb6ayucN3s1JjgPkWY5w5KQa4eS5mPJqKqzioHryxgAIcHTR6V02PeefvC2am6LbPM&#10;8YBfEIor0qLaHNOe5fT8xeDznKj0jpckb3BpYF1ozoNk5H9Py+BWRvszHLZcd5uOfpr51iR/qs5j&#10;JTe+dDJdSlezNzHfjjtDgGtOI3ewDBBYt3NNWRxOBNmwG0FocY+YlXOClJSZHs/lIR+06kauDyh6&#10;YbNs/lKqt6gZGe4NUkCvhJfvg8EF0fw/9Sde0oMZcDG8JZZscg1cKLoOYmegMYArI+ZpK7Ufs3mM&#10;cxzsbYR+auzJfTbJtLgRxnFjGh02snRCtMTb0HSk1c7s8Y3PicCrc42ZymSOTmYAFg8sqslSTBlv&#10;uCD8S3wKkzCsHuu2CxuauojrW9sdQU9nNHstId4HTt8vwKkuLk+c6x7lwuoRTGdLzqob8bl9u4R8&#10;z/2q7SfY+OWy47kL7l+b309FX+8idaZ64oeQy0mc9yNQxjlIeAFyNAZg8ZNiHgj1I0HmE8Hux7Np&#10;W3uMoslWTwbaUn0MlpcNzycEjKeMK1SuKgcmHu0aysg+5ADOnIFlJZ3IyY40zMH44yc9EppLyXLM&#10;AEN+y7nuAT9Ek4OePcau1OVgWVN9EAsZOoqo4kZA50rengQ5SvATQapK7j/WNqJ4kwcwaLZB6Xkc&#10;2mRLIQFwLors+XUw2AHcREdfFUV1RalJldJ0e9eEvQAK4jXV1L7J502GCN+xajjJy7pU9TdUMqYk&#10;oJrMrRHROW2F3FDcTRzO2x5xOJqXGTljEXBkSEzbR6DPas2bzZtMQQRnF8PVQetKXm0tGAMemEnU&#10;EjDeaEjc7zAApIB9QqslWVA5nbLHy4P5/EtS4/JksjbkeDA2j4FfG9Njgycy2qfIyDbExwK4M5wM&#10;3w4BrLc7dM28ecf1aPJxrZtndQCjHZecZFj7hwNyTBHwDQ2aTgktbYw8ZEl26PuOqKkZjcjwQakF&#10;q0Mi57qCnyM7+NB6H2uEbEwOeBbM4nElmrbJweWhOTr25AXWnKLiaCgIe8BMkcNjDPHArJVlJ7sQ&#10;8cCx948JwLTcm3cWIeWrfBhc7ybgGs9rSqHMyydxPDlcxmXJ4FW5xIyNiHgjQlJ+ik23MaPNxkg4&#10;0y3G5DwIwzcEN/1FeBfJHI3LltvMfB8VM7xjc2b/AC0NG8cwDUyTj1McanGHSBKsbNmQG0Foel0l&#10;DHUjJnnDqRj6hPGqTI5e2j1jamraVwmlNkjGeODpqLoi68Tdxv8A95PcgGtak9HkctgRswXIyCQG&#10;h9kc2mtjAcTeD4q7Sk9Py6Qj54rxPNR2hyTiGuKTcyRlnPzNLSVPp9mQzKzy4CFXY1eSOSxyk7lz&#10;dJ5fvxxrAfZmw7xtOAYv3/CtO61IOM9JRY37nAE9vV5au0n2djbEwRnLgJzCKqyucEbX42wFp0rq&#10;zGPW4+mkOe5RGQ3lJjD7M26nmJM5WSWzY+8n+7iWhSen2UHtMZ7lzloPPJgNgR8ZyC5GTqJKX2jB&#10;4k4G8JesfCQdw8HATkLK6g2gDbX7PH00Hk9WPXLnBYEn0NF3GtDeE149JMs5oSNzg7nU76mU23G/&#10;bYDAFjRj7Djg/wDqrkH0x9/3UbIA144JATHHxoa3ISMnPz3eYnq0nl4eBsDd0BkbzBrR6cAy/wAi&#10;HDkBKtJhuw92j6ip7eYOZbfwHuKnzicOZrUZ3PLajLa/YQeaVBgIfGe5qqJyRDnG5S+oCuR5wfhq&#10;Y3nhO+D9NYyOafVRJvOHMHGokpMx002YjgfHYQF4Rl30zJ55vg8HfVwI3HHkjAtNLhyX2lbHI20Y&#10;8dhB3EjZR8fB9VHpgMkA7xgWwD5ap7h5jcnsgKnjiG8pMZuDTQd5S4w54OPy1ZBvCcHL+qhryaae&#10;CDj+Ki4DPXDjdiYI+D4imfaRtbzn/iqHOG7l4JZvMJORsTOhybRZpzecCjzxn/ERJvNMeSDgWPy9&#10;5jJg5i1SVt8A8dhRdoZcDXjgbYnmIO4mF74aeqRxgc9JUntDGT3FaAphMHoeBVV5Uj2Anvo9NJhj&#10;HZg41T5g3s5418pSwS8JN6scwEzq+S+sBvMkfGsTGiUveDCo3JEdo2wbxyzvxx6cCrc0qy9kVb+1&#10;BIx2Y+BVWYOBx8CEaCb9Aw8nmPgSZzQdvHGdUm5jTVwlxP0RofDRx1Bg4FEJUhOBU4hNNNAuGStI&#10;WgGsy+YY09NCaaoYHFnrqYPeTL8pQRuCW8Y+NIjzwJN5OVPOJXgHnTqRN4BcTDuQIaMZDERIjcae&#10;HkTz8lwkbcYR440ecVQyZ5+YsxcEJGNVAkBIyKPRGjRToTjXx1Zv5fcUOYN8fAs9bvCNuBGYKo8Y&#10;Emhq+0RUVB2VjwcaTi3HnQftsZk8OYDjTbnFqXlWeM++g1sgSLVG421vPxoPMGY1QmQaaZpWO1CQ&#10;cKKt5wSBB3DfAmhxYF91Svi/gDnF1bzgkfGjzdw2j41mY3aJN3eoonxtTNNSZyeXOc6tUvosbkmQ&#10;GRDqPlbaPWcntwLR3lSS4OiH+GoE5Lw1rHXkMkrbMB5FSXFyPIpkwqQZskB0HJOG3BAC4rEn5Jjd&#10;uTgjSmDfx8aZbzgffUzfBm+RUAWrfC7zjg04+WocwZkNnv5yL9l5xxuA4FbyS/T6S8rfLqboexoT&#10;aoxkjNyHPAniRuYyZ9ONaTuxOA3HzEmjIZSYDBz/ABFf64/yJ/VZQt4vD99NNBDjyd9aFM6P78KB&#10;DkmAmdK4ckhnDr6HEP6NyxhgMcA86mOCbsPGHTTIzt4MimWBmHggX4119vjqUXABnPCRuM51W6kn&#10;A4+DjGrwSm8fB31QqopNyEmOABVqY10VjtCGYhtQGk80vcHGhzho53i9BwK90/Rd5lvMB1of2WGZ&#10;tk4OotKZmYsZohGMaxRjzYBDcZ7cas0vnjgI92chuW1YyU+NsLkXILv5Ez2e3cjOHrLPbOTI/gWp&#10;hNWWVuy3lvvYdSAfMGrUzl7aYy/AH/2LBW5XLNzjgWkSMjmCxGE9uPzFlTcQ3Tw8HmpCydhSZhT4&#10;4CWeWrJI5G5ZjvQcHKVxmkwJbwPGOsT99EabISNtn040x811QnolWlbbzRlvII4NNHpgzHHx8CJT&#10;CRtjEBHyzdRM/Zty2EDAe4kXqYFLllk3MZhggCe5HzVW6gpu8Tnlxp6Vt8ExBg4FfJoTHnD0/MUX&#10;acW91RhrilyQfDjVbcNyBJgW2PCDM2xh6ih/ZveR3rFxWpmt8wTT9MpNPj/EgV8lbwjZycMGpB5a&#10;ek8nLcwRg5ZVrQ6H3keMOpGTprFyc1XmGnChN8sRJoTdsEHGhrzaIRs2OGPT+qJaFJ2cuCOyYFuP&#10;4nGgNaUm2M2xhALAuYhTYltbDamJbVtlVk9aCctsEa06nxsoPv4NEnUtLkvsfcHPlwLZ6T2vtoG3&#10;ZrkGQfUWpktNr7PH9Mixj/qHWcrpsT8Z4Gx7kCoc0k+7OThedTy01T9VswWDNj24/MGiM0qzfNZy&#10;C5ByyEGvOJzdWfB8Z1yKTJpzJm7gmODpqtdl9mkyakBOmtgmDxkEmPzFllSORmz99amMfOWuv5DK&#10;mpUVuePBv8kYM9pZZN5XuhL1i42IK2RWObuSRjxwIxIyOXI8HMXUx3ti6aM+/wDnoYr0KbtnFtUO&#10;3NPTU8ATq3yOtHsbbeWx84xag0J23yjBMMSySl5wRg8XvmCbpJx8Zun8vHU8kyaapchZ1/Q9eNpk&#10;TcH4BYCLTuw2TYeDVJAMumuUWY9wegfh5JF2Y3eNnkuBg4CCWbmX19s28KixRnswJjJjDdJH9Jao&#10;zeY2XtJyjg+IJZXPCbmTHzIE8OsHMcu3O/kGuSd9pOhS+sPPOzo74fZSR9QfjWSzTdo3OAJ7cH++&#10;6g7ypCtiHgg01W5PON8m1lyfIunxkKrcOYmzbNsvknrRlLXJwmlQsBNIhBZFdhvJcYllzdbtScsn&#10;GsBqAhGc2swHuBIrIzqR6zHgg1IE6aizcBD2q2zTiDZbzZgfC+H3EeqCTvWbIDnmNScwZe4uY5xO&#10;MeeNGJPtYm0nHu0ftDInTInpSQuml8G4bRkwNn1uPy+BErjmP2Z4DeAkWbtySWfExsD7u68sv+pW&#10;pvOJ1LW27OWJbP8AvvK3tCUusK3VlLkDrNgbwHzBKkyuaOW1+CAFtblT9SMt9xhPnJzBk76W0TZu&#10;QP8AWTP7qTy+4jrfLYP6LzFlDkdQPd2ycCtUvnBHI8EZy/TWPytw5YPTwR6kHlqG3nhN5x8tDkiE&#10;uOipeRtrwR3cBOmg80lbaajBg+9N/wB+BQ5XWBAjBvIN4UOcTRtbA5bHzjWYia22s06VVHY2ytvT&#10;hpdZjBn8smdXCpKLksDJ8FsAQ94EuRZHPHMDbeW3U8ruGUwm1R7BkMdefZnl/KqyHUR3+6dcjmCI&#10;2LWyOZ7PKDcsHJ7OpAMqmWyPyAjg0zDWnM64G8bY+Z0yDXQlN0XTE7lwHIdOMf5107uZumV9ojmK&#10;nl9Ulu3IOaabbzZ4TR5zfUWtSOk3M+HjgBu8Y+YPuY1ZHEjHLXu/hBrDWhSOaNmz3HGC21eav4yE&#10;5Pqe2P8AVlRxnNG5Gz04Ywaw9L9tHqfk7aMetxoxtwZjbT4DxsDmcz51D7YbOWWCA9uNRZnaVYsM&#10;Y7dKTMHDYOj+mrIOV7zLvMgWe1I30z4+Marf2wettG/kSISbVCHTa2kxvJ3O8423Apk8Zst5shtE&#10;0tQnxkYG4HHKTxs//tkaocv3Y3Xt/DXoKXWHMOK24eElRDwGBkQdnOCXM/B01qk4Zkftt2MDWHy1&#10;jI5eRm9wRp9AFw7Yxjx2EekftnGqHNBkgJkV8osZLgOokOTtAl28HnErwOQbse4tUpevHLa+GPpo&#10;PWG5bsB4zPnHzBrGZXPHMbk8cfUXF+pVZdW4dP1nQt2ztKm9pFlzgjPcgItO+0EheDPriHHa6q4J&#10;l88IEgFs04GRzKQP2Z7kY+YufdyNFjN2/d9I00cwNaoqu1BxudR7y26mqqfMJgNy5OYPGTmKq1Y8&#10;JG2BHHwDKq3L6g9pxwL0jGYzplVnFzZtrQ8MeNzkW2bG5gOObWY+BwIqw1uPvwH/AA1p2yucNm06&#10;BHHp3OotgSnvAeqJPudRngNpwOOWmZpPHrPJAfpLYNsFLjNrBOLU1Vzq3blfjs98a+p3DLmpqaAR&#10;kIF7j760hxMCRtrN8WosrnDNyzc+WrVIyDjHjMryM1rZu3Hd5+f4fcjXQs0qG83wGBn8zgWMUuQe&#10;gYILZiC+TOtOePGU1pgDwJ7brluRrkOZcMrIqrOsw2T6YBeguMnPyEUtmQehrrGe2HrZ6cJuMamd&#10;sYB3oPN/bXmWvJzlt0Ou9fpNaebsFt0h3EHeThtu2C+s9bzzGSz3Ccu4iUwZkgbAj/UtLpoXL/1C&#10;J2a+mUOuMjlibmLVKXqxt2KBty4xrPa4kblsyAaPUg8xQ6XeDC2z2l3UJNSqzknO3TVKgmjYznH3&#10;7Wok3ef1CeCDpqG3nAzCsmY8tVWcEJKmT6NsfRIkzYVqh8KbUHqf314MBgq7VBVDZs2sx2huvMWV&#10;yvaA2YMsDbnWlm9SVoSZZ41xTsNY06D1pUk0JvVDm2eDmQfCVk7cxy7Jx9O2sfp8jY3Gf8RaFLxk&#10;CM+vcgXQ+rFLIuta0PSt45eEvBOJMzRuRzfCYGtaV22Tt5SElkxxYHHT76vm0jZmQLLeWb4pIOYM&#10;ngXMOmqVLrOnRCtiWHKIyWcnLj8vwJ6YON5HZN1FMnkvI8GBzq4x6RFMZyccbLHf/DWpsq3GGLSZ&#10;7T8rcyp7ej01qgxto2wLOm6HqrPSTwm+2Y+C6taeEbW8/GrZrrRMIA1IQTwfaTb2fzFSZ4Ns/Jjj&#10;9nueUrsOn+0sgT2wkRL7LzGQ60ABOAj/ACIhUqHOQ5hSZez7EesY7+cnURjaZT+/uQWeda1B+4pg&#10;2bZyQBoGJRwDLy1dqkI2YEYmcsbkdrTINabppl0nn7UDcrB6cMfTSlbhvGQGNX3bY3bGnW+NuBxq&#10;LMBj08ffW3CdoxMdhz81NTTWnBNz+JAiTy25GeODU0rqzGXzAnB3FcCDcthgjgBk8xOegQkJSPO5&#10;BB31pBJPjc3oNONZ7K5gSAgNDO3WtPHGDWgu2Sao1E8uQB3GdzZNx2lMZvBhcgNBqfDVPJNCOXII&#10;41ZCN20Y05APLV2g2gJjsZCLJa0lbaC/4Cao1dm7PTQ2eN8bbBHwEEVfBJg7cdnPArs4qQhhMenA&#10;qSzcYCHg8xPN9YeBBObASsHJpceDmW9JHtm9UDgbPgmBkWSyduXdjhg6islFy9y2e4I+Ai+uSXIL&#10;s8qj+zB8pHqUoyY1YJjKpKC/Nnjrdht7sEGOP5iLN543wOQQQcaGjJMZbrBPbjGURbgi54I+7Ek0&#10;/TPybNTdWDqGnHzY33puK6NdCfbghpSx3k/3iXiHcXMezeRsnl8PLMQWmRXCTzizJQNowXIB3Rk9&#10;xDwBtYUmNzOgBc2vaBadpc91JJyyeY4A6kHTIuitqE0I2bSNy2047V0ZFg8vmG/zHPyfLSCj+mVV&#10;5UBIyYDamlbVbb8zOtU2qU2MMxxtuAgrmksmOMkGdUI7W2ROLe3mDfcscHGMvLXUWxOcWWR4w8a4&#10;bITATB311dsTeECM+PgWJzOj7A82sM77Wd4SOeXmxw6WNVyaNMD3HHpqqSecWcn6fuKZMJ4SMWfp&#10;9Txr+akYb7Xt/CeqdbaosjhwMI8d+55ihvJpebfUUNm487qdNTCDbbtk4F3MHCqqs+YzHTTMSM2T&#10;lydsb2eMnLWYzAfZT07YzH4XzrZ3Ek7SICODj6aU7oBzPm2CPnD5ZBqlGZ0jO0WzUQ7GWq2zEn8v&#10;cSce/wAtfZx8wa2Ci9pklq0e4Tj2d70ydxUl5ScxjHu0en/jWTOKO1D69uMa6GFmVN03HmY6E1Xb&#10;OuXFNkYEPBGD8TxoDcIEmOBZvQe1R7Lf6tnGo2JpXPAtOqiR2R7yE9wPT+RTTeX/ADFjoWUGXlWM&#10;jNrLy6zj6ZFDpt42DNrJjicNXHUHnVPnlPuXja9HwDLqe4qTTbNywm2Q5RhItPCwtkTMmOtOxqom&#10;A5bYgsCwDFzBdxZXUEr3wd4OpGTme4k4njl4Wy81I+Uoc0kb2Q+0hu2fi8C+uhWlvWil7MgSAx8f&#10;NVJrQe4Mj6FuAZbVv51amdWOTa18Te300qsmjKqpdNQxgEN0NrdGQXfwKLCwumliMm5TYhyu3zj+&#10;modWa1/HxkSZjx6MHGhswbkMSzH016Ok8/eU8jP2bHH+InpW4x5++NaFJ6bI8ZHg76qrNuMN/GC2&#10;tQRSHphKxxjA5DwKyS+edm2OolK2+OXHjgPy1nsw3mB6ou7tj3bQSqicb49x37cCpJHBA/EV2eN9&#10;POBAdzvaKcghJhGbn7z3CLTqDmBdcPmdNUntB6wHZjBkVkp9wRy2PGHjGkuSPS406n3jaWzGy84F&#10;ZHBJc/LggOLB/IsT3ztLRjPc+Irg8pcjZsBzf0SeUVROxlm4aiMm1QSmDdzLcnMCNEqbpMc4HkYq&#10;t9qOWwsAT6K6W2HziUuRnYR2ry57PubBiWLNPC1SW1sOY6opMgZtg5a3Km6bIYYAh6mlcIpm0wjZ&#10;hOuRcgH01ZGdQObYI2FocHSWZCm9TEjsNRKFKbILVNKLIGS88Q4yFTNJ7N20y9sjOJEqgnjkLZjH&#10;HqeYg9P7WByRyds54ycvSWLzNMlrVXH+M2cX0ltjDWm5GzMYG0YBEjHzFa25JDHzgC1OosTf7VZD&#10;PSAgj04ydRFKYmLaGB7BGbl9ReKZBmYhs1kek5Wvj9x3SXxZO2c/baKbbNnp3IdQJOmlsj2RjqQZ&#10;3My5KE7QK2lz+csW8fIu6i16T7TJdJGQAtuAhbQ9Ves6y82/C6eh39ThUJxS8hYz4S4N9i8ubPQR&#10;h/iqk7YKXZMJjjg04915gkibeBwOUNrStO3pixchPkG1KIiw+U/X6srH6/4S3MzMe3HvWg5vmEwH&#10;cBvPtFwWogM0p/G5AaDg6aZrR453m9Bp2ylGmW9SbtLscYLkC/oo8rAM8qTBk0vqWlmI5wSB6fB5&#10;qtUwb7+Q9ngIVVucSMjBzZjAUcY+Ym07JGXCaTS9LgQX841dqfqTtKUggNxtxaazFo3I5ZZFrVH0&#10;O5jbY+XcWBNpqNmEh1pdpfNHrkYI4LuDSuK+U/NHrNk+jCfIQvLQGg2ZAvbJuoK0plUUXOmxHzln&#10;wD/kU8KEpatsdk3FPeS9zG53mAFuO7y1am42Tltz89rlqqyt49je4DdTS1UYmDfcyZNOPlJEy5Zb&#10;CqMBmjP23HBwXeWiTgjILnH3FMnkv76qryVkuAj7hF9RMtInJqNmZzRyFlk1AjEVZW3eDC9PBB1F&#10;fJGSzLjhMC5ATy1kziRvQuD+NfdPBvj7QdcaDK5fvJMEZ8i37sNtBYNGC5GuXaTZvY3oMfJJzFdq&#10;gmj25jCcuAeksvJoazbXILYTq/INUmEjIZseMPAj1J0u5cuQY9O3y/fWb0XNCOR2b5SRrZqPmBQk&#10;BAE/6i5HJzGwVHQ4xKpLS1u5O4bOb0HT5iuzMl4fI5iuDMY3LfBGD8NVAjLd73w+ovDm5LWT7OP7&#10;9NT0BMKoDzce7OMcCltgDcjxxp5z6Bxjx/xFVfQcgSeXB5ienxYvTT7tdB/aMSrBmOCbHg8vlqkz&#10;i4EeOM/MXThKHl01ZHf9qibmH0/GslrRmy3IEEa/qTlmr1Uhf6DxjNfi3lx2HPRlZbtHwLVKgpsb&#10;yxHADl8tc07NgPWExxh4PMXYzf2kYIBG/Etr+e+eEug5lzF8XxnrXLL+px9bCrUw0IxLZF1F0JLH&#10;hAtsyxgvs0x8xa0B3jZfTXlnMPFq6lmunj6f36naYzSoemE0vcB1T37y9wdRPTwg4m+Q/MWZMJi8&#10;33BFqW0zF4uzTx4P4fwIsnNqBrlv99x/hrhmcM20b3P5uovQKaMCuSYLFuBcc1ZTYoJtNYO4PVX9&#10;G/sofprrIXx6e8eL88p/DsA8vpvAN9B8K4g7iVjjbPsfGNXwjgcD0EEH/IWx+/AgM4eN92Bocxew&#10;TXHmLjJXjNWRu3JHKcHcGW4oY2ZYyeWpjj2NscKQ5AJK2zOPffxVZJf7BMciz3eMZMieeTTURvEV&#10;x11sfeY50eCA+QnMXT3tDdxhg/DIuLPV7mY3NRWo13tNGZGwzL+Z/wBpe1mtdPz8B/QXIz7cUU6p&#10;JGMzY7wPH1Fxy8eEje5z8vprpCcbQCNnuCPTgIudakJZe7z3CcxevcmQmxou5/tPPuc5qmt0Icrq&#10;gjZzn4CLoSk3g3OtHwdJcxvG4484T5PiroTZ2QoW2Puf41tcwdrbI+WE7puUvJebZ0u2CBJ5kCp4&#10;yE42x7nmKyDuOWWOAC8x9ZthNO66JUlRdpe4bPM8GnGoc0ZjjlL7Bx/409KxkDf0MnNTzwZIxngg&#10;4HC63GczKk7Ziu5farcK3svZ4BnjsLQngyBHjbcHUGs3oOaY2R8Z7cY1ZHkwKHjXnPNmfU3IPWw7&#10;rCwqoqB4kwI5Jjg6n7iZcTDAyx9/lIO3cDjGByHj8vxpTD/5HY4P4qy0wlLTtlvc7hm5GZI9by7v&#10;51j7ipBtp1PGcZyjgIK5+2uhJfkc5+Bcc7aJgSVVWc0HAvQf2fzWycg+Oz8hwvNsJS4thDouaOZr&#10;v0EZ9YfLRgkwI8IfeeNZvsvl/aVR7tAe3cW5DlfZU6sudS3zF7c5NR5ikrcjIOCYngNwOBK4dl9m&#10;uQQdwmmg7iR7g9YmjBbtlu/sLQqkZ883l6o1z+acbUJJMbzBtAM+PqKGSaWW2RQyW92zntqquJhu&#10;d+CPqdRYqUg5Ip5Vg+TAfOkN5jGCO/n6iobi48JyLkZC8tWRvI3IW16Pjtai076iJOLtLU8t6Ef6&#10;iobhx7Tgg839xMvHjnQ5WPy0HkbwkD3W4FbugiFum5kk96XMTR8BOZ7i0Fu8lLCS/wDmlgM0rDcL&#10;DCwImqnppOMbkEfcWLRLa0665VRpw5w2g/Vu6atUj3a2d5Ae3cWPjHgIAxruD6qDziqCBcn6Yemr&#10;Zrm9tZDCSpe4w6iZzAblscN+5B+4sxqSV4y2YNS51P8AuWMs60exssd/IrJK549DnXP09M02uttN&#10;OovZuyMQ8bk4h2xagyLQppL5L2ScMn9oWGzSrCBGC8e4rVSe0yUhbHvMfKtpyXWbjBLpql7fTmGz&#10;AdkmS7jJ5Su1DzydGvhgOVxb6amf1dNZscIeAn511FsLk9KU9Nt8mX3rlDul0fyrp0Oi+YYqHKtO&#10;b5xS7kzI7x/Iyt2xOWsBqCj2zwgI2f6a9CPWU2sEnw9zZ6kA1x+3JMWYuRy+XpeNP0mtb2wclRj9&#10;SUmTcmKGjb7nYgjBkGrtNJxMbh4HJ7kBP3EHcM9PHfFgJaWmhLfMMx1Iqfk7YL3eYPaGo1ktSMx7&#10;6+jDwXVsErcOZaM8EHB1Fm7xwNzfggVhmFqoduSBleg0+lb9xbNK54JnYs8aodHuN5GBn3BiVwcS&#10;dsYd6A+tzVw2Zf8AUOzxidrbCVWbVHL+XbtzIx9NYbL5wSAgMYFoXZ4nhLLn2c/mJOKX3a/AbTj8&#10;xIhJi1bYOtY0PbwMwweAnlq40s4ca0EYLaGU/S47YI4P/etmHT+55Pxf/cvOea+JSVV+B1uMS1u4&#10;V2ZtBu5cfAsjlcwJBo6S2eYNPZjx8xZUOV4yHgg4Fm8qSK7wzKBl43HGTHBaxpklu3kPcSJbgJgg&#10;4LqVskAwY+ou+TNOZoLhL5f7ECOPjRKi5XjIePufC41DZsyRkAHy1ZG5OzXJwwakHmLn8lk3LU82&#10;koNOZsxhZZ9RB3A8A8ffuqtjG9MQEEH8JWtuy3nr5/LXDTM/WdMmFaUIjdy5JnBc1VrWz/Yn9oR7&#10;z2qVvb/bVbnLu3KrzZVWg/WAcyp7u0H9oL+wvTeR8y6QqRx8Ec5LmaqM3cOzKbHuxNwv3Laz3aY4&#10;7KJZgB+IhsnryYs5tvL/AFAEFqW1DrSrG1Zj9gfXLfTKvR0O+ocjcco1xNBwPbLw9yAl0ukplN0O&#10;2jsOW10kFrUurPa8l73fcBgKyUvtIeypluFjJ5ie61StsSnu7hrTNu5bNsEGmqfMHkxuc9Ltwhm2&#10;O/cuKGzcEjcnx6ka8KzMxrJT/wAp3SKqo4TgOSDj4yKGCAkDjHfKrgQA4x+501CIz1L0C5RUj7zT&#10;cg+htsWcRukpfpZ+zn0ely1LYMy8cAFaicvHy47qcrHSm+/oFqTnYjQlzB31CbyMkZARx9QqvjzJ&#10;xnzkSl84HcXYw068Bxk1BZJfT7YLbBGe5GmXBCQZ4AJ4lyMeDudMaU0uW8H4Vz5Fpu3TMTcoecDH&#10;Hkj/APemW9P/AMPlpmXs8bnpLTiS/dm3uIRjOmNl020weoJWPuKoHt2/cWj1AP2nP8VU9wzJx+Ys&#10;2YlpFcPydvqcj9NXXcxwDwQA+mqGzuB4OBWUbzAPHBd01zMzRvA0el4XcEHBwcA/NQGcDGa/BApp&#10;JgRzkjX6eX6nOX3hy7V/fqbXR2JKD2fjJyPpqZuY4x4O4jBB4Nbv9RJuzx8fT0lopc1hizYSlA3c&#10;9TJp+YjDjIM/w0SHK+/HwdNAXGRzgj4CdNBzDiGOXkj4+BXyXt2zYaAtxjuHwIkRvZz9xOS+0nJk&#10;wIPQ0LaGjcaYIIESIMZh4O+NByM8GeDTWK41B7UNx9TlkUNxKx28CMM2+MZ4IP4Sebt/YsHlq1Lq&#10;j7SUlwMcbnROLBaTLyYWRggg/TVknDPBwdMWoqHb3n9Veg4t1qo5izSGSYEuHwAyEFy1TxuN8yQc&#10;asjxvZc4ID8tZ63G5bOT4OAhV09OySGhbmS3g5ieGQsAwY1DmjzBY/SU2T3HHyfEXn8xrVjEvCIx&#10;lNkjPc6ltEnkrwcHBzVMbk3axoIk8eDgbYPhLMh5Ntv6R7qmqIcj5eA3B1EeGQceSDTTMrIOMXvp&#10;4jgYdbuLSutaCU7IpeQpr8dj6imauhAhsnJjGfBwJ4jwUHQz81ZeTTujkuHuTYxgt3E9vGDj8q4g&#10;7iYDckxr9GdvGTH5i5tuh0MLKVAyoHjkN/XyEalt/OsTZt7O4m8wq0+pB4GeOPUj+GseG/wEwR9P&#10;p+Bej8py9dDLzU21ptjcemCCNEhkvS7IctlAZWMcbLH8L86PSsgmzbdr+e0vWT9DzOaOQy4EEHAs&#10;9eD1AQR+bzFfGdvsU+DjIqfNJoNyylQQ/FU+T7LydxW544sjx8v6qe2ft9/cnjj4B9NB5wQkYz9R&#10;PUtNCMGx47HxFwEx32Xb+MdhvxW4apOJeQJDhjVbJKyQMsatYKrZGlV5zqGJ5idp+eMgkOEwBEgI&#10;uMdLdp5B3fRxGlK7Pcx/DuJkkeDPB5ttayQkucsufr8tY0UeobAlx3W/eZeTQmMWokZDZ4FCI308&#10;CEQTDB8OD86ljmg43OCD9NMVCac+jcJrT0jFYg+Lpqx9qOYB4OZ/r8STcg43Jw6Q4OoMSQ244yZO&#10;PlJ2uqlm12gO8GR45Y9ODqIkTeTOc5+XqpEb4CYIOn5qG3CRl98nTVqcz9MzHTQbOJfjIDAcuAas&#10;lPj084LfNtpkgy7yDQ0Rq7NxjjHrHyKx2T2qxHWgHs8cY8HLTI25ICY+WpjwhWwwR9xJ44s2Iw6i&#10;zLrS1LlFPqCVuWxL0YM/NVVqAe/tgBgBnWqTyYbyQEHMCNU943I2Hjg4yLTxk38OPb/TA4/Y2TGA&#10;wOrdud9IbNs836Dv9NEmbfUsx6kGkpk03YN+NsvRyIoZGZNfwdNUmrBjlpAR8u4tg0zD9/qLLNo7&#10;O85Y9PSUekzx7h8mp2h2m5w2ZkBH3+otaI8ZPM8YM/wlmNJyMcbkEatc0I5lU1PB3P8AAuSzOimt&#10;2x8K1Sv0mm0XPNzHgCARI/MR6oJeN+yxuUHpOXjgsaGdadNGbaPJ+mRcJd9rOuQm1RzqMe5ucfMg&#10;Q0bi89PH3B/7hWhVJT5I3J4IPxLnAs9Iwcy0nIKuhhbhz02E4qsnl/tufplVkmDcgXIIEpOPG5wQ&#10;fU+RWobfeSHx8AxWhrS1mmXCTsmSjZuTPf8ApK1S+VkMM+h8UasknkY48/fR7s/Bkj/DV1w9KQCM&#10;jkNj4YkSl84I849O3++phJf3OX9JM7mMOeDgGsWa/a2xziZvnP6flrPaweEcssYeMmkRWq3j+dVW&#10;oGZd2BgBku3U7C23bhF3TPdl48b3H5Yrf5111T80HAMEHftaa57oOVkgG+N5nLXS1PyvA2xwcf76&#10;6CbNVaPhJaPTB4QwwQd/qJDcWR59SAmmRTCSOYmv4PK8rJjSmlNvQjBBYyWljTZsS02kQnEyRuMD&#10;LP09O3/iVqG3G5sYNONQ/s+SCXfUtXLSvkjZjjsRmBzBW1z0xyu4s6GEhxMk7Ozx8ChuJgRsSz8W&#10;0rI4lZDDPBBx3UB+z70znODONcXNheYw6D+ms0KXuCRj56HTdm4j5KLt2fs3vowMnc768szD/B2i&#10;1nTpSZw5JMd3P1I1Qmc4I2GtscOG9s8caxmqBjC5xwcFpdbyypWqvQYYuT+oVtxtU9pPgBy9JWqV&#10;vHM1vxxnEOPy1m9B022gIB4b8O4tPqcgmzfeWytzDYsOZoqOj3/zEUK1irGPIW+S7eThMe5bWYzC&#10;cDge7sE+T4SrkwKUzg7uM6GPHmP4ka2sbi6m6M49TFmTbdsuBHlkZ8GnHdFzVxdUjP8ArZ8aA/VX&#10;YrOl3rltrfU8C5wmNLkgcnvXeb012nL2TVbI9pz+ThOYohUnOHJnIMfTVqHI3L9yCOwUkah0nTZI&#10;ynMunKHp7cx44wW1ZmcyqEp7D5jMY2TtmSt6LchGeCMHMVxk2zhy8/h6nGtBeS8jwmP6nyLYKTl+&#10;BsDHxk8peV5nmeXpFsO0xmFTbWYyPZuRzfg/5dQ3FFkgvx8uMnLtLpwjez8iz2YOJd2iAPMWXheb&#10;GtNSbhlLIdD7O227XnOp5i3hu3bBHZg+mhrMZDZ21ocCLy9gMI85rkai5lz9qrGPNPGw6u2TR8vB&#10;AgLhuRyTn20RPMG4ckemvr0DbRjxw6i8/bntrT7ObVRVZpOZcxH7lpZu9r8sQ8DY9uAnUWsTykGW&#10;74nJ8hC8tUZ7QDO5dhWuhMTHsTb4+nxELlSpPbMR2iEJUI2MtjPk7QEuVyU3jZbzy4963b8FdIbZ&#10;HH2Y1oOMghLntnL3sybPjX7fV9yNf2Z+z+puKj9P8J4LzZb6wethZKDlbKa1huDZ9bgG11CF9xHq&#10;wlcuMywNgXDOC2rixmX0fUdztUIC4xlEJAakqCYhI+wAtwXeX3Ma9H6KUvtnFutJjin228ggjPvE&#10;bctvSQGpJeOMr7lY1cKfGMMhwcwxNUhPAq3L5O5fzEGDzVmZM04Rqnq9zgjaXTxtAfl6qHPCOa5q&#10;cEH9jZr8p8Y5UOqjQH6QrZPfW5bH6PctpCBzGe3G8LdXnGS1VFbIkfNxHawkuaqPHLJUEjxsgRh6&#10;emsNqDZ/ZZbzBxrrSaM2wb+vy+oVYnWjjcGWPmLnuX8m22s2cnCVVYc9ydwyZjPjBcjIVEpW4mLZ&#10;zjZ3SQeWrgTdpw5BjPrfCVkZycbD5F6o6alZwqYVoYpOpCTKbHvAtxkT21wbaOS5+mUSJU3I2z8h&#10;4zacfTtdxYztI7Rcj3OMHL6i4VzlMn7Z1u6uIZXRdwzk/gtIPtEZy5y2ycfmI9TbOyQ8HfIhrxu2&#10;jJggXQXVNsOSd2qzld48I2JggVkp9uR4TPqIlUlN43uQCu1Ny/c22OxnXoKXKaqw5Fya2j0rkY7g&#10;IOWuutndLtjNrMfGQS5RtvTPcAdRdLUG4mLNtn55OWn7xE4tVUUOWSNsZj5LvTRij6gl0Y9zsXLh&#10;f5ENqin59MiAxnETyx+BPD2dvWw8AeNeSc/vTVWyR7x6ryYiX3KDrqVy9tu4DRpkcwbhJo6kaw6W&#10;SebQDBefZFaSS8lwGC6SNfzJryy27VnHI9I9oTk9r8OdCS94y3bH3/LUNvOCNyHjMD6apIx4G2+W&#10;CjjGqe4nkxN7Tq4/irYm4xsmJQsd1tfcNrZzMTi/HHpppu3K8IfXFZH1Fz3PKkemcgDB0/KVPqCt&#10;J0b2YJyjCNGM5F/5EUzP1HV0wqRlLWR4wnFj6apI6838YGwbuNcf3HsHAe59VXzZ2Ry2enNHx2vz&#10;rroXJjYyrGSPTMX94LWm2faRzcswWr3UV2pduVnzvNVJkZG0bkBu/d5hFdhzwdw+BJTtGol1oSrj&#10;29sdmEFyMgl5RvJO5kL182j04xr1Wl84wX3MHTXCu3D2+q3zmAHMFdtr0f8AZ/k7WvWcXzylTYln&#10;zFJlc8bdnAwaZrvMKtmpOoGwRnjc9QqwGVs+RriJ8NXyqHjlsyAaA4tPpr2Kg8Km7ozXE0cvxnME&#10;Hswy6nvrGRs3sy0W2oYmqrhPKkcvJcBtBqRk5njgWkbA6bxz7H/y4ipGTm9FAkSPyluFhdTLjrMZ&#10;eUeSSPQb5p2/MWwPBsjNscAOYoe2gf8AWJ8f+8aMM5GOOQgjgPb0vKScLNdJVHYwdn0qjNrWYDcI&#10;5nVmA/VWqDkemfGDPa5izHsskExOYPTVwZtyOSYID3La2nHPFVby8e85z5PiqqzAm5kBB5mquhJh&#10;J2QWQI4ziIYmlbWJ7TGZG0xBj8pIfum1CK2OYObmCAC3ii5H7FeCDmLPafHgsPI9QK05wS9LgRsD&#10;lb/DXPQe6aj07RcJ5K3oWwIGwPvGncErUSuCUNTHtl0hrRR2yqhyclR28F/dwj6hO4slrRw9qqfA&#10;lrY9wI1qdzbYYtJT6fbkmTl8/MDmFRKcE9pBj04Brcm9PsmEu3PSvdO0ue5wRzG51vp21Z5I9JpG&#10;yMg4JiffACJcEXmpqcyzd5i9C24Omq03IRnkDqRkWwM25JlYjDp2xWiLzrJY7Vk/V/yanWodbFrM&#10;3eTD2IAYwZxiLb+dYaSeDk4zhg1HpOp5C3KtMhDtmZ8/UcrmnsdlA5xmfLfw0JUYxZpcCD9ivd8n&#10;USocZAvQG7l1HhuGQWQMbEpIOmof2gJH92Yib6q2ndqsSk7McPHMBMnlWriyuoN2cvTwQcahjkc+&#10;3YGOa8zVVVqQcxjKCAM13iMi55KajoLjAZ5LyBevoI/NVbkbccb0EEfmq7Tx57SeCMFxVtmMcDnH&#10;B/FXUK7JzDu6EqgJgmr6CDzUiSt7NW25wcAxXUNmn/yV/FV8kbwYWU1jgBnIK2mijPZOPc7Eca2C&#10;sKslr8bHAcpI+os3nA7IwBj41ZJPQZDS7eVR5xOHqgnkpjZAC2TMjl7aZZIAFQeX0uUxMEALnw1M&#10;ldSOae34IQXIyeaikAC4cEbOTwQAtpaUA8djOg7wj14Q8ffTPZRLfPQAYbtyG5OortQe+he5OogN&#10;N27dlbBs/Z4yf74FFNcWpSblR7cpnOP4q9CKbIJtLmIe4MS4bosY99Bg4CFuLvCXvPZsfcGv5p/a&#10;bNtbWe7cmJ2gDUkwHvII4+AaeZuBx5PLtKq1A8xzHB+KmW5HIbEa4umqKabnbpoTgmPIocvbjM5y&#10;cCZ3gkHGn2ceAmOPUXn+SyWsfU00utMG24As2IO51CLjOoHggjPHHqeWu0trhN8Lnu4NK3864bqx&#10;uSMh4+4PUXvf7OZtkSOef8290zcbPeSANHp+YuzNh495pjHADllXGbO5uy7e2B+zUxjN1Cltrrec&#10;/wD2f/vOe5f/ABZsDNmO4eMx7iz2pCC3J9BBqXNIatTx5jJoqZ2Xp8i5GRcXCmqXuMOncm057p/Z&#10;uTgjBncF5i0iX0OOWucZtPS6XuLQmdq1jjtY0NmjcjwuT8Nd2jmfZMb1YYPVErxkyKnuB4MkHTEt&#10;UqRvMY8kAPqLMXDMsBM+pGugTk7VGJNhVNA7NvjICONQ5gzGZ6CDl2/38atTcmMmOMGQfLSby+89&#10;O5sXEXOCkDyem8b0EfMg6lxdRUnT4wtj+Nws9k8nJGQEdj8RddUXS+NtecrFyXVtOgxnSLKSzpvT&#10;z/3qebysgfkW5EZsmw851DeVJJWeeM9xc9+7/wBQ6H1mryzJSUmR4TJp/SWkN6PbQNgQR8apLja4&#10;2DkZsVD+0FTzW/BYt3OWnzExY3cEpmtb2zVGbOSsMhj50pptAlMtHgDqRqkt6Xcxj1j3I+ojzOl2&#10;XHGBcx++cWN2zT9StZ3DN6o2iTF/fC26ayt4N7GTGbqLoSaU+MI8YdNZLOG7m5ZgT0c2Nk9sQ7l9&#10;UYJU/uUA9ZHvtBLoM8GmsrIMls+vnGgLMd7j1P3EOhdT54dbUbY8rhkHPHpp6X1ZjHj1dTzVz24G&#10;Q3+WNa1R8vIZsAP4q5jJ4VUZO2PhTXNcapL3GMmfUjV2IP2LJ+GNVVvK7OePjT3bAg6MZ1p8sYxq&#10;txhbk3eWYntAptzuz6O/cg6d1cZ1hK3ISYI+Nek1QTRlG2PBfFjXAe1S5GR8YOpGQttencv5NrXV&#10;nC8wQlKVYZjQcj3+o2IbFyAfTXRW1Rw2ZjBAHgtfsY1j+ze4wcngDqGIJXasG7mMYN56i7S77Wcu&#10;hH2Qw0kvcvM8GmrhRdH7sQ8bngcCWqUmzbR6NgWPy0YqRuNg2PH5gkl2aVbWJRjNqw452iWwlPBB&#10;pwdNYyMhONbZXg95enj5iz1vLxx8GmugQm1RzE3ukSVvCB5PGrrI271/fjMf6iep+j3JuDg6i0Ik&#10;r3YdkILaftKEXFbl8nsk99Hhy9zH8g0SZ2wkz8auDMYzX4P1FE5xdCJuzsZHjkAdIcC6bJI2QR2e&#10;yhE6WoJZXTY2zaxHpDWqdqDjKCyDJd+dcJzAne2z0fCv2gbPPV7lMyzszlZmGLUtcn8iyWeerfUY&#10;Sf1a+E8OulphON2bAjv3LmkRXCXzhtGPHABRQnZD+7hNR3q9vcjnmntcp+fSfcZa/ukjUyj9l82j&#10;ZANBp3C6lxdvbTKXks4m0qcvD/dxLJagqhlB7ME+RenYx1cWP+c8+ydVu2VUdFy657TNUBeOKUYD&#10;yAuR/EKs3qDaYOAmBsD8TxrDZ5VDk3w4E+5rTLuOiiTiUm4NOMaD7w5uY4DrB5XPCf8Apow8mj3n&#10;BRQ4ic43JnVDYz3G583TW2SeaDcjs9xcQs6sJ3+PqEXTmzueNo2wPGonbQJcdRU/y92f6gCaS0KY&#10;bC2UDK82AUcfTurH2c03kdmM+fzFp2z/AGqFCPs2anz2vZiJ28W3VHPfY5Gz05oOmX86ZmFSDgH5&#10;mr0lfNsjMlsDwJ9HqWuBYCzcOXPBwDTnJ8wC1TCX7yO9GC2g5JW94INSDpo9L5o2ck3Yx85PLRie&#10;EJKh5NSMguZ4Em4TQZ64cMpUTA5fZ/LWYkeb499mY5/iq+Epdk/1r+fqXVDpfdmYzxx9TzEUqVuG&#10;W57VCk9JvTWIzWm8CtQ6bZBbax0HmFaNuBZvMKgc6+C6OMiLnHPumtNCeTSUyrk3f1VQ3FeFcksh&#10;OUcCD27xMBgIO8cNm2eAGfpp9AJc5pcO1JjxwHKSPpjSePHtzA5fctPM3jILa9GfOT9xUOcTQbkm&#10;Q/MKkJOgv2Q9L5hjcnjj41cG8wc3OfnWVkGUI8cHUVkZzizkjUU1Ii9poQ3mAmie30lqkrcOY2wI&#10;4+DSWGt5o2jvwaQ7i0in54ML1jBfyaVxczNxlptIc6k1qeTxlvIIHnGMXLRiRuGxuDTgWS1hPBhm&#10;z43LudRKm55MYyXmDEpIB+UJTzcBtbZbedIEleMeOBVWYUmOPPHpolK6gewMgbyAQ/q/4kYI4Zcb&#10;matfw868/wAnco2kmMvNnYza0ALlvykBnlNibDyaa6WbzCmLec5SfSyY1W5pOKc144JUUnwyFUWM&#10;5mUptbBTkWnn7Vkrc3MfM/kVJk8rcub8EZ7YV2xXFSSFn/8AgrcufFWSzSuKHM2swSN0ONew4zJq&#10;kq7BidEq0odH7J2Uy6+daFUGzdtKmWCDj6auFF1hs6lrbGZ86bx/SQGoK4oeauT68wJB00da1rfn&#10;9A1PslX6jm+cDvEycC0KjyTamyANy7iU0nlOBc4GYCkjuo9NJ5v42Jo+Ma2nOU1VbEe4ZaIVRp1L&#10;vJtVrndu51EYqynxSpscJrWNM0vPCMyezWh/SRLaoRywlLEzk+dwVW4xKl7awnGAkeY+DT8wngQd&#10;u3xud57lrUTLwhN2z6cBEy3mAw3474uUrXmWk0Kg7bZlNXMZ84/9wrAdoE0HGQ4e/paivk4eOTNg&#10;YNMLi3prE6obkgc2UlBa520GKfl447H+aunKXmEplo8C51puVkMQGgtIl8rJHYUTzmHJbadCPNqA&#10;wjwB09JZLPNoj14Q+vbuIOSVkCPHGs9mDwYSYO4suYmoKAwQjkznOtapf2NtjjPbj+GsZlY9/ICO&#10;PTgV8mDwlvdgpMLcLg9NKoI5vwBPbgJ1EH7PZQc78RB2cvJ9ONXaX0/vLk5ozrT7Rswk/TA45xu3&#10;B+Ig5KwxucEZ8iu1QSsYR5z/AIaw3stzG9x2Mg0h1TQck3iRzQcedaFK6sGHOa7+GsBuWW2AN3Gn&#10;pXKyxjz3RhSaNkihQjeHFaDtc/mIbcG5J1Vnu+DgyQARhuRzG2ydRJ7R0KYRdiW92PHBaHbWY1AP&#10;eR5ONGCON2ZHjv5xiVD3xyb4cCthPcZeTRWZXNJO5Dfjj04BrK5o31F0hOLZrEEfAsfnEjsk8tdO&#10;l5jGe8Y8Eap8wleNXYgx8ECe3cfBAnXgB6D2dvZ89A2CBdFD2PuZOXWPbVq2J1Y2k5N2gALU5hFs&#10;G0yeSBgMGB9cN5Yu4sz11u1sHIpA9By8fAta7Qm27ACwBu9z99ZLs3ngo3oIzAyD81adONqjKWuc&#10;DYAnBlF1u9WWp3DSKbpfdh43JykMTU+Ra1R9Ly4Lk7xzwD1LhVy7T9cTaZOd55cHUWkbw5fkBA5P&#10;o+WJG6WnRU4qBtOGxwtgaI1xbUEvGZyeDVJq6ZCrtik2dmXXrH0xrnWuJG5gnX3HmanyJySwwcez&#10;9kbjPnQdxQ7lzotgW4PMXTkvpdtG2wG/holNG8uk7a9HaHB9VZjppclJg9P7F20BAbyfmeauhJXQ&#10;8pbMtbTD5d3Isrp9wSZPTmDpwLYJfSZH/O/Turnprv8A3g1IWv8AQER5JQ2AswXOnpKZOHDkwwBg&#10;BbgGtIldNtmBAQczSQesHjKAeR8LH8NJS5Q45XqiV3nP37Pd6fgVDeSMYb8bl9b+GukB03vJMcF3&#10;UVVnGxscd9y5P9S1nxroEuUZbkGe0e3kuu5gBk8xWoe0hlAT2YBSR/STMvk7aWjsx6YSdNQ6kriS&#10;yEfsbHOi9LRO8ouDOuJtMiAvAtwEFpjErhwWI3N3GTVWAs68c7tvIQFbx9NHqPqiYzv7ye3GkuRX&#10;uAlxap5OJczJo8fUQd5PCQMvZmJdRPTyTtox4I1Q3FSPZUSyEGijT+mOM9mA6jjeggv24F0hMGbl&#10;tTFnzOosHG8mLyYgNH9IY/8ASuluwydk4DAKQ5BLTTutMx5x/MG7aNyeCA9tAZwNsFtgg1I+oRXy&#10;qKbehJyN3jVVJR7kzbHGe35lxajtoxXGDzBmRy5wB1ENbt3LZ7Z0sZFfJx/VRL0B7kflrB3lSFjm&#10;N4x+qn/6Yg6iJs7ZGkr6OPjbiu3PGsNmkwstrN+3ANGJ5tUK5lIGYeDqe+sNmEwcufkSIVrFbg9z&#10;i7M243/yIO8bjgJgCBHqbGQI8C0IluAeBsx1idRCB/dSAaPqSbSoejpoDPKkemc3oz51cNzIEZ4z&#10;KkjZ7y5shBzEUq7gkZZvHs1c4zXSLYCVARsMEEFrGpkn2btoGV6M5SR+WISD7m2C5Az5kZCr5tBS&#10;adI5PPpw2AZzdG1+kodQE3n2ZhdJANdLU3PG0hkOCZcZOWP3FyvtAnllzZYezhInpcMK2z3mO+GD&#10;UgUy4SDgVJbzx62bWYD5EelbzeSHSXkYS7QJAQGPgQ2oJheRKYW2zb6izeaPCKAWAXBMBMcCu0jn&#10;hA5IDrPd41ESG8GEf+Yv05JOb83qS8PPaIqHPG7aPPAqeOaaae7Yxjxo3lAbNSY2TCUgM5OIcZC3&#10;f2IFz3VE43+bHjDqQXdNQ3EwmMyc4O4mSewfP8JWw0NX3CzyS7Dpdlu154e3GobOXtg37PAqrvjl&#10;zx8CvlPjZW893Gm7wD0vkY35NFWolNjbaNguPqK+Ue43YeOCVXFMnDebPHN4zHdwj8xUJeBDk9Pk&#10;ZjvdlXI+mRGCVI9jsbyxEOC701dpfPGTllggfCVJcSuXRkAHfrn86ReoSlxrVL1hjHgD/eroSm7Z&#10;h43P90sHoen2zn2ZmxKTS1Ce+ts2iTiU0lJQBCe46JpDGJRJSbXaKftQ7JeDxwHuRj0vcXJc4I5j&#10;GfHqXNVWSYVg5eX4LAlD+1jILndtIlsWoRal1QnulV3gbMese3B5ap7ycY88B+WmZg3czt6fdgFc&#10;JdhvQtjwGBbjH006i0Sads3IR+TAZ8UYVrTOqJTNSHbaRA+WXvrK6TptzAyvR+zrTtl+ysk7m25h&#10;Pn5pCFUTk17gA2oNjYze0tvaA/yfMqe3pezkDa8oi66nEwHR8xOwDdJb+EniM5LU48/s5vMFxrT6&#10;2ruDu6cuyOcOWY92bMbjrqJ6TvHIXp9e5b5i1SYbKyNiHjgfCH9LjWe1BS8xlrLHYKNqTqXUmlTO&#10;2FBW54QZiHMY+cnle4qq4njIzYGM+iMX50y4lZHN+8fP0yIC8pNzbAGAFyPy0UCQDMJoQI8EABDu&#10;aiocwIO4DqR9RXCcSNzcBBGC35iAkle5kwd9JpEOLg3GMIs5/pp7UNf6aVNy8j/PHwK1PJfjyNuD&#10;y1EghpIdP/ec61oc4HoYD51htzdnOTj6i1SV/dgR2LaH90E7QYmBN5bXoz8xDW7wVvBAfIRTJpbC&#10;yPj4xrK3FYDD92B+Im+SUh6oG+O/GqGQggkznEg8wqQbnjVVeEHHwIA0Ju83kmT8T3IEp5K7w8EA&#10;MizFuPUz6cCPb4QPJSxiXlJeDcsyaKAuKke+etIcEx8ap8wkd751ZtM7glySq9sOYyayeITwHTJJ&#10;OSAiu1NyO85wGR2hJTxvHLbOkSYbzzgLQp5JxwEwQIC3lbaBFyQuqKfu7aBByN8BMiuEwlffVPIM&#10;ioC4RBkTO7p62niPNPBAoNCcBnc4E7BNNPIgzjOjDeXkjWhqlXhp4gQ7hI0Sbt8amDbjg408N4OB&#10;IbxainjzeX4yZFfJO3x5FT5e7HGrU3mFnOotfE+lwJbCNU9w4IbPGjDyYafPVbePBmHjX5QNpBrg&#10;njQcZMZEiEvESGOymhSTHGfIohBjCNfm8EjUR2TGvxoW7VQM3jGlpxpEHjTXCrTFckl28CMMxoC3&#10;uRkV2l8vU8gjcTG4++g7y5GRWR4TTwKquCL4gEgd4RB40ScKaz9A4M8ap0ZWWA0DIkaOt5OVE27/&#10;ALkAFe5WPvmWXJmt/kTgdhK3MeS+jDyXkCNXxnb7lrGmZgzvD+mp0vF3GYkZ4ONGGdvuJPJWRDd4&#10;KEeCBXGmjdLgzGM3zqZuY4CA8CobeeEbDwB/UVqlZCGUNzlCHA5udxx2M606mnu/ZL+dQuzx2sHf&#10;Sk5GzbPADP8A41w8ziVIUeqwttpoTyWWeMFyBDhtN5IDXRKUTByXJfWkApN65HrdTl6a4p05cXua&#10;nTJRb2yhEbue+mjygbjJHxrX2cnLHk5lvmIRO5Puw8ai48mrx0qH9G0wF/TZN5wQdTUV2lVOFgHy&#10;Mg1qtO0np44ucTmKY8le78BsinmczWa1aa/cNTjKtwxj0S8ba/oZFSJ64J3AZFrc0gwEzhuR/DVa&#10;cN2zxtn6a6PDusZozjMaYcyPO0WBMcGnARAW9eTlm4XRM0ptsbjujVJeSuXQcFokC9URxxWK3I+n&#10;Gck61TfxBPg2oS6ZS8MDhlbcj6g/8SCEeEc+0h1FEJI5cYZ8CAM95YEPBBwEUcbHRODXWjTw/wAj&#10;42Y1ncLJ2wSAl6P9NWqXzhlHk/TWYjGTvq+M5PvI8Fi2tByUikvaWR5NHMGSPgVkl84bWgQR6kCz&#10;cnazYefUgUyX24/hrFmwlNNNM1xdq0eY2wDMz3A/yKqy+pHJhYI+NXyT0e2cjzn5imE2b7tox6kC&#10;Sl0Re2OcmW3cK3I6gLA5z8HlrfpO3G80TcBFgP2HJGTy7fLWhSOoJjTeQwN4gJ1FFk0qarY+I1MY&#10;6ruGkPKDHc9mVwk9NtoG2Pv9RZuTagQxMgBKySuuGTkd6xbjXns31hVuHTwnRA8RngKeCAAsaMN3&#10;jYN8OkOMglW5pPGxhgjgVbcOHPHYtxjLdWZ0Utpb1qlFkmDe89wX/wAREm80wDwOTiIq23ml7IY9&#10;u38LuJOKbmMeeDgJyyJ/qX6gXfTE47JcjPAb+6WDu6bsvcYfN01sBKbxkwRnzjV8kdPstALkFzyy&#10;J+k7oVd8T0XUjVP0nvbPPqRqxt5HMYMkGpAtIl9Pj0EYJK8A8EfGvMtc026zjOt9WbRjLyiyG4LX&#10;xBlVJmkrGHJGDdzfwV0t2WODPAf4iq00lTd5/wCotNnOWuu2zQR6lOZHErskwGChwwElbm8HUgXR&#10;swp9wzHj0iQeWRZu4l44CWYwFwdO4tGDlrDLmwqzlTb23G+lwX0HGPmLiu2TjgXodtkpsraXHgsa&#10;JBXRkXB4B4Cr+if2eSfHHaL/AJa+w8d5sRVLNBoSpBmLZc8BNNdXU3L3oWwA37cHNGT3Fw24Z7mQ&#10;DkK602X1w2fy4DBzx9Mi6LNJsUSYWbvVlkng3JiZLuoJZW8G9uZ9NdIPJG5gICMJ/pkIocwZj0I3&#10;jERPpLzdGTUpp2jsZYcizAjkJNZDafITfcEHU0lfNqjNs2c+x3SNendSosbIw8ZuNd0h1sSw5Gn7&#10;XWZjUA3LN7gN5q0IZCsGwDQagXAuWg+0Qg43OP4ttEpOQblsCDl20/uxUB5r1rK3NCE7gMhFDZyM&#10;b/Jy41ap5L3AXOAwMnTInpeNtHrX840JcJckxqYSNywc5FdqX2jzqVZL9wPllzwI7VEv3wd5mssI&#10;4Jcz8au0dcohpqadHyucU5NSf/e8354FpDftZm2wBPvEH5wxrnakyNrgDdzlkW2Rt2Qr+DgJ5a4v&#10;MTOncdRCTYo/JpI5BMibyE+5uh/eR9xYzOKLesCY4waPmI9NJoRg5B/aIFcJXUg4Pud34gy58a6a&#10;FN2rDLd3SqyORuYx4w6kHlolUlP2WV6AHMWkUO8lLaY5wFbwE+ErhWBJcZkcLBiVx5ZO4st27L2z&#10;U2ukMB2fzjGM7OPqcv50y8b3nJ4DdRDZXbZucbkBRwdQi0iaTCSmGeDcbkY+WRdO85IyuVuBsHpw&#10;mPkGtyofaA5lpDxwH3yC1c+Rco1Q8HBMccHARbx6t9UNpVPjxuQCcNXDUoiDL4I1mTcYqSrcNPGZ&#10;Opp1FK6obPyAjMe3cFbJ761Sl55u19tYtwE1R3eCBc6jbto3r5tLdQN202Vkp/aIRgQDN4xESAZb&#10;RBlWKnGJUbPrO0W2B4Ny5xhPk5S5XZzghnJ4IOnpLsytOyXLIDwLEtkhd2J+31F58OJhuc2wQcF2&#10;2rUpU1NZjOdU0vcwmBO5xrJZg8c3M69FNn9B0w/lOOM9yMgtVU+oNj7Iwz2WIpgEfUbc6Bc9C5mx&#10;6pVbPdOgmcvy2qsORZHNCOW1mNMs5e5M5wQca1RnQbKC/uE1z/8ALFyRrPXDh7KpjjjBbjXaeVsH&#10;PebuGzUvTc6CPGZiUgfiKq7QKXHAQDltwE6fgW/7P9pjLs6y5Bfg/kVIrBwyM5PG204CLz/Dcy5B&#10;mQeiRH9E67J4yL0lkeQZK8kbaNtej47StWy+qGUqmIIDMREgRiT2zDOzf8fTIs9mkvIzc+/012f4&#10;m9Zz/wCG3FnRW0ij5cG+8lupATprnuT0+2jbXggKS3zFqlJ1A9jlJzQdO0LUVbo8jJ4OawQaery1&#10;z2Mc6D1C2fKac2qS2Owhs6XczUd5sBTJfUD2Tj3Z4C3AtC2b1A2pudAMbUakW8bTJPTlQsrwbWMm&#10;pcSZufrlVsj+7xfMOTjFVWLkbv5TgOsBtjCxhWSt3FlytmnknKzvtjcY9JYPNBkgJgXdoOMeXDtB&#10;zATIjErmGAmNZjL3hI8kauMv5SaISa/NK4czIZ2ZvKWbye4Eh4Eu1MaU0IRg5A5g4CL7C2gm7pfJ&#10;oNs5bAgNx+YqrI+YcMZ+krhJ542M2wRguQKnvPZpjjg4CaivJC7MxvWDY4Y+DmDWqbI6slwRvmEy&#10;Bc3gVsZFksnqAjPJHqQcoiJTTdrm+M9NQP3StLhThveevmF/O35ZPHAgLeXvbnlx9RXCvKXcwDkc&#10;yg4HDX99HpfOB8DwFv4ixZs2s2kwrSkt2ZIC4I1qjMeOU4DKqzCX/wBYgjg4P3F0Vs/pMbkf1CqK&#10;blKothbChWtrKHtUpsgacAa/cCRqJcu0fK7znOu3q0psjOXPm0eo1XH9PjszHBBwdQii5M5gdOVI&#10;s+UOYMYqNL2zWpOzcwOcBgZCIPWEnHuxwwdRXynpgRhfgjBcQGcN9/mLEMHBd01082aZaYVpyLUD&#10;Ny2sRwIa39vHgXbEvk7KAh20yBkIXTIPuIO32Xy6Mj6MIN4gu6fcWLD5sx7Db9QNOe6blZGxAQG6&#10;i2Dd9zbAxgVwb0WNn0CqYTdo22CO7pom8wRGbgJxjVFJp+cMo3uCZacHTIPjgXTlJ7UGUEuPKnmp&#10;ATluSd+Bc9uGbeDjAInTQ2aS+YwDs8wI9TSXMOdEm9s2kubGLg8qBszIcMYBEWS757afArJS42xi&#10;btMgXAk6nfgQiu6Ac029BGE9wJNQZBqhiKyHxbVYYbUm8NprjXX9Fj7SZAjj6grhLq5qqGMbkrGO&#10;P8RdZ0O3bBlzGCA+S1cuKLmHJVY9HsH4VO68afsiN2eBsARIOoMnjVqH6Jc5k1t/px2rm8i6Mfvq&#10;ZK4Btnpr3ARfrxo3gvCMDITlkXl7M/I1Z4andJhKqMvmjyYy0QAuWInASdREm8wZPBsWBgaIy/7z&#10;Jt1AMQ93ju6f7iC1IzHHJTxwadsty4u9xuRbIjeHHqcxNh1NMN2yUmPfTmCAo4BrDexyBGdbbVs3&#10;KOXgwHyE5gyLJWFRy42RyC3H5gl6fgZPEyL933HnGZTugDs8lxXyRkcxtsFi4g5N2ckBG2OiVPt3&#10;LZ6COPqLeIkl2puV43LFyEFyAZRaa0KaNx77ZNphGUtsfuLJZPMHLB7o9Mq0ioCEnE2O8Zn5moQa&#10;Q8aUmoG4wzE+7acCmM5gSBPONZkCPyyoOMlkuNCD9PNUI3bBHjgPkIqrPBjjlx7J849VEmfQggPc&#10;gUNxL8Y7K+CTleYOCQOTxoxT7jGVQ5+zJA5OFKX+zExqn2eBOWpvNCQZPirYJPOGzwoDR2sf+NY+&#10;3l5HgzxwdNEm7gjOxH3F8egelxp3sxnOtwDLpkSqiYS0L3BHawEElT8v3xsdtHwE5ayuYM9Q4TdP&#10;TUY95rVHzByFyAwepyyKyS+YOQuajDBx2iF1FldF7zG2Oz8st0avjMhDTo8ffI1TXJPyGJxPO1aC&#10;wcyNmXlrmmRkJGQ+utOb+xzF8zj1ILqZb0WSO+aDT6qUfqi0DuHDly2Bj6aAzQe8kwQdRa1K6Xsj&#10;AZyfIqTNCDbOTwQAQOckz1xJ3MdjQzrWqXmHZrI+NUN48cmL7iu1PjGaXPr2pH8RT5Pdi7h8hd00&#10;NvtEtWIIOBa1Tc4G+GCMNrGNc0OHEqC2BHY5fMU2nNpLeWlwB1F53N5Z0bpsI18TroWZq7kg7Xnj&#10;yyy3mBQ2ZCRsjxhQfdyPJdonuXBXR/tqyU/J3MDIGvn8taEKF0yR7nWlDbzQja+G/bj5twqu1D1Y&#10;9YPQBc6jV51FT5oNtvpwuQCwE6aqrOoB029/5xsPl3Fz+fximqfXH98txk2o3+fyRy/GfdtSPzLm&#10;dUM7dy8ZvoHALhrVzT48i+R1LInkwvN9CA4un41bftRIgksmPrWtMnjXlquGVE9FeiNeP+P3eGp1&#10;m03/ABBz09lYnkuxmY5PMGi9D1JuY+zZkfRJyyE7i1UB6dcDvCNy+YNZhtEl8pmRD2TiHGTVEvYO&#10;W8jrIXqrXRmhxuZhVbixVIMknvmgu6nMVbcTRlBn5gSWkS2d1I2CTsGpAaJNIZPIRKtKflzNscLb&#10;2gPTIJdylKVHL3WkNwRyGwaP7sTlkL4F0UTapMm0hAzeMROILVsZCi41yWzI5D7HAe4EYrtsq0Kn&#10;5g5n0p7Nj+8txXGxPGuYyeMa1p0MKbUoD1xVDJ5Yg3Hd7nUVbpOaDC9AGPgILU/bVDnDhyHIYBca&#10;mSupGzMrE0HOGtqFCqMV020p84cdmzo8Fi3bKlUBNTHAfOpm2h62cz45m3AS0RZu4IS57i2k/UOf&#10;eaFR808aPTCXto2xzWLcBNJZjTdzXgg41szMhTSV9jB/ahaisPyM0e4vNpqH4VxY/UjjBNscCvlP&#10;zDs1yfwE0yLPasbigmOAOpAo/OPr+0aFI7j9lgsXFWySckZAY9NXCRy8e7AwHKj0wl5HI8nlcxah&#10;EZuQbk2SDUgUORs3La/HAdWSXzAYSWXILcaPU2Me8nC5BkIkXD0otA8j7O3my8PzFoUwGO3Zv3Pi&#10;IaSjxy1zgMDqoxMKbHBnCe3Ba5aS5xalJVWe5G69t1d5aenFNzaSe3sD5PMEgLgZGbnGYGTzFZG9&#10;cFgbbtB/FSHE4Nl84m04e3n5ykuLpaj5WW3e6P8AcLAZG3ctpixjj4PMXSEvqBzKt+g5gSC5ZVyX&#10;M32ZX2c6/l9H1DQtoDPcGTGAJ8hNJco144cmGCOA/L6i6ocOB1JTmCPUM3XJdcS96EeTUgWLyzN6&#10;lu58XCafMCalbfwlVG8c68Ed28rJK6se7seOB9bjtICzmhAjzg/EVVcPL0xwcuBeg9FFk/4c4u9y&#10;g88kb1/7ZHxq1N5eSNsBtHx/CT0wl5GzLJaJcVbI8cwDBoFGraBNxcHFH6YI4D/TWkUu3GEmDuKt&#10;kmBDSABg+0R/CVJZ145j0YwW1lzYVjS1M2oslWUe2M5wBOqeSixuWR42B7nwyqyTCoGUA2JtW+NT&#10;KPnDKMjEJtO4UuotRG0ROcY/T7cktJesfdyq7bRJg2q2fb+EFuMghCINTJx2LvJ20d1vHd0+/BGg&#10;7f2Z7jgPct6SJrggjMno8jPfoLHS8pXaXvHLOwE3lIwSrBtiAjCdUmrKsG5zwcfmLhL5cltZ0+yt&#10;W2bNQ8nHMmx3kHBy/kjUyeOHrP2mC6SPqEF/iRLYnNGwZKfHpx81MziaFjKe8DIunQnyzFmuOe3j&#10;zHOgYNPVR6YTgjkmBz1EzUgxwOfMjtXRqtvBjNLjxtj5/LT3JEpfWVucEKFzg76M7pjGx+HpqkOJ&#10;oQ1i9xjVwlc0xsjwQA5equYmpNlLjSKftthHgsXNLlpmcSsblyDpoPI6kvX9DIrVK6gZRuQQR3Rx&#10;rEchqtw20uS0JN6PsjvQXRqH9k9TBYuaV1bZS4xubEHfGJXBvSbKPP31yTuYGq7h0CcMppy7K6YG&#10;2egjgujgV+p9kSB4eGxcgVumkvbM3Oe0OC0psr3eMeMVr8Nc3ks01qtdddPEshYxK3GkNCafPUsj&#10;gZr6EMzjcjwQcahkcDbkXm9Gvj92vidqTCshhGeCD+IsgezvT3ePnLU5xNB2zuOXpLGZxN5c5IYP&#10;LeDL+ddTy/DY3x9Ph11OezLqjnqsHjkMxPg4FapHUA5kyBAbnD6aPVQzH2jyLnVWYkIRm9PgBkur&#10;+mML+FjrPHsnttea3TdSEkjk4Y7Vkmn766XpeocA8/Ut2yfIuAqvnuJ6CCxbWsyeqChlwIP1F5bz&#10;lyp1rLNPnOz5fz/TbZ1g0mrJ5MDweYtMHkHgXF0nqfc3IDRnuQEWwyuuN8Jk5PLXkGb5Ycvw9D4N&#10;NDusZn0mg1a3xt8EH4azbeHMnlzF+YFyBwW0P51amA3L8ZzG02rcV0nuLIKkq8kymrGDlsm+m2Gu&#10;r5ZxnRxtbPjMbMzepbtm4jnExeNsHYduPzLq5drSaOZbUeN+xt3BFEtopSrfQH2Yxra5n2+VJvMx&#10;vB6a2+SZc7TN18adNeAxebEq9X2XlJmk09plRoPKtIPbJGRUkbwhrEcHHdWhN5W5bDvdxf0LQeLh&#10;JnnbY3KAuJe5jJg7nmIxu97OiRJe5Zjzg5nmr8izJXkrsuTwWEB7P1Ftk4Zj44NONVVwzJGTB5i/&#10;XdPzQGNi9wM+Yx/FXpZNJx7EeD6S4V2b0uRtMQOYAXINJdXTgbm2DlYPMXCc28sxJsqOxnynoPLO&#10;abGiPWsx+vGY4yAj791YbVkwFrwBu4F1RNG7KNk+jj4+muUascNjOQYPK1F0+MSqqs4vJutllVp9&#10;4QxLMa7ApceBkCOMGTSWA0XS47gDf3a6Wke5B9jj4xpGaeqo6HCpcoZHdC5xwdRapJ3hIxggg4CC&#10;/PgVDIzJAQHU1VrUrk+BsA3LjGvC+bafMPTsKlom8w/how8cCMPR09XTIg+/tw8aHFn7K7g+KJcL&#10;y+13rRGvgdNMq6V4M2XyccEufY/NV+mEo3lnaWSUVUY2xJqzj497Ktsk7jGPHzFj843Kykhn6/HQ&#10;0+X6mwI6wO0o8oRgj7iAThvu2sHgJzRrVXExJu+BY/U87bi4+oW2osBl593sDJw1KSMOB3hZFxz6&#10;wkjszFjHHxkEul/tDuDmzGD2YmoNZJtVeS6azanN/wCRdtE+Rezfs6bKVmo9na4zz/m2psB5zHQ7&#10;gbOowQR8BF1dJ+zjPcb+6SAgtMi45riVjk9Tvgtj7wEZdMi6KpN5v9gP0l/RE08lgh6oCEjyRnt2&#10;+WgLicPbYDdy0j08eNoHIAxnt6ton/UQ0miQ8F8RIFFTaPKfvmoBtfydNPOJO9MQBoNRPOBjeOWO&#10;7caPUeQktenCY/MurLmu6ZVhZCTa41qn9n4wtsd/PauERKeSsYbEcGpHa5asknnDZ42BBy40yRnZ&#10;cnNGDyl5x1jbbGHdUqq2zm+oJPZLZ/EWb2yRksx6a36rG+Nzeg4BqnzCVto3N4PUXo+Mm2pOLmwq&#10;mlDeScm8yo0Hm2hrrTZPszbTWUvn7zUgGUumTgWbzCl8AwBjBnHqjVwldaElspOwg6iMm5tWwPxl&#10;Sm7hanlPyWNs+bX7cA1gP2DbOWx479vy/fQGcVASCYngbHKPqqH9pHLmbAggXP0yvrmm7JxWtroK&#10;qOVkCLBYuKyDmGDjPb8xap/w3evM9hYzUkrche5FpuqkqInJdGIdWE5GDjtIPJ5xgGeONQ3FyMf1&#10;ENbytzBnWYmHs1mK5zWtDHaBIHt6DTUyXzx6ZznP+Iq28bolK8mddNCTskVO8bAzmkxbE59y5qe0&#10;o832kOYyYHmnBy+Usr7UJGQEHlqZMBkDx9RRpfu1m15RuTeaSWcF3bcWryO0L4CpNcStsEnscqt+&#10;ZaVDlcvJGS8iU0eTGAgMB7cfTH4101rjmHOAI27I1+ByDd40HcUfuxL0HUSqCaTF4MEZtP8ACRil&#10;55gJZc8H7ie520PhbhZKLpNyEl7VGr5uZIyY4+p5auzNwy3ZjZfNSaSp7gjmMp4L9yMa8+m7rTuk&#10;VKUUmaU/gHj75P50elbNzGMEZvaILuoiQ7kDbkIwzccjB1OoufdNdGUWoSk0IcvZWwWeouj2ezBt&#10;MpcBxAdchBuf05fNXYlAVk2JLsEJuWvGebM7LjaWr987rD1M2zN682fsm0uxhPnXOriViZkPHHp6&#10;XLXYFcOxOGR4I+ouS3gxuXJ447pI7q3+RszLyStwTn0qW3bKGOX7yT3OncRLc8D0AY7WMZbqPDeN&#10;mzb37qp7NwPfccGovTbji6TSBkHA9PH31DmDjfCeZb01DZt8b3+J/uJPTRuVnYvLkpmSVbWbSU7I&#10;9L552bYjMC5BdtqQStvbN4Dybv5PyrNakeY2WifqiWY9oOXLnBAfIQttUQeVY0zc4yF2ZbG21nS0&#10;0nDncjhbA3g+p++uS5wzmIXusC3Gu/KXlbKVSXeTe0Gtcu6qHOJeWpCb42fNfiNl6nyzDiwlVrOS&#10;zTmyWlJkdYTqVS77iLAmZPPCORncx+zx/CVwk8wbPCdmm04PhdxU/aYRtTY7La7qLoLldv5jFp8w&#10;mU28bTXfmzm0Tpjuq4NxyUwwNo2IhmGUupaXPdPzTHYM2tY/LWtUeRzO3J4OXGkTE7Ty6E7eFNNE&#10;mTg5mov2TtNQEaLzxwRm5wGBy1Dl7jU8y4vEpeO108fT1OzuNJkbPG3wIZueNzzy4FZJGQcY8lol&#10;tZ7OJgRmQ8cAPw1z3qz6Za6aaQzJZHgjAgM8eWeShsjqQb/R8tKaD3bJHwEXZ4VO1Wwxsm7zFlDm&#10;AyOdaC6hsrJgJ741MePMBPcVkZ0vvg95bcfUGtToiK8UrISPnA5iMEb4LEfcRgZBwNsEfGRVUZCf&#10;xVlzZtTSzorS+S8bZsPHq41DnlSaXIKT4ap7yYEZ5I9O51E9K3DJ5xpKcnZ3BL8YB3BBx63LjJ1B&#10;Jlw4xjzguQK1OGbaDJBwD8pMjbtrh4/MWyc+5LSqtxkt44OogM4buQ2DQdTprSByfUyaiemFPEg4&#10;+AnUX31YpncEJuMxp+YYCYI/qK7OLbngOnvsG5MMEYQXPiDQdxI3rPoKKZyypu4s6FGTrVWTHBBW&#10;/fQEbjAPHABEmY72SPUjQckvJAkJxlSiKbN6nthhu8cuRgwALykBI3cxl5CtVwgR2TeUmfk/71mO&#10;coxHQmr7hVdSNzn01ZHBMbbBBd00BeDwZ9UamWyRixweUv0R0DLd4RsTOkR4Tjj+qmZhnyd8iG2y&#10;Qf3qrQlLSHeDze7oRhP9RPdoE14++MXLQ1hbjsQd8nTTM8twDPH3xqJ3drLaG02ENxPCRkz6cfmI&#10;OR4O5o2tNB5wQlwEd/Pa/Y+VAe2CcEemuuhIdUYrriyDuBc476qrxuTebPxUeZuG1vzI08RwPvro&#10;ITiNLgbNB4xg6caslPkHAQEFjImZpnbY4/w00zHpgjgXG5Jxaacz3eMmOPqctQp4QcZP8xVaAhIO&#10;cmT3DfhrmEord6fiOvLHI3mMf/VR54QcbLBAdUqT3Akx31aW7gcfHpwLSS5WjgS4Uj1hng5erp/I&#10;oc8Z2SeXAiVL6N/BwERKYD1PL/kVjpu6W07JnrhwQNjXyWkm48eePqIkRuPvoa3Hjc4NxzooSCUO&#10;KhUhfZ8EHAs23ckeTvrTqkZ4CA5X0yqtuG5Ld5dFhlVaCPOL5J2ZHJMnAMWmrIMeMeDl824RAZOT&#10;G2x98gkSZuCBJgN+GNempNwPDGM0hwR9QSz1wMYWQMfTurSG7fG2Pg80qzGYE3aXHjj1NX99Im9o&#10;CquCYxonIxb4XBAe3cQAgxwZPpJ5vNLPBwDXnOST9MghPrcWTc7OdMjHu2tBqRpDngzDBAkOYDgv&#10;4/1Fi7xqOmhntAvOv21Vr5I+iixCDMNAnAxwdH6i/EdWnt9hC9zRnHjHn83UTzi22sRh+pbUM+Qm&#10;LlpoDgkZMcfB5a0tNAS+otNNuCQOcfMuK7Dft4fKH9NZ60JgHn6aJNy4yZ/qLGmIs11H3WKrDo5p&#10;+dTZeTGQ8cfGqdK2eorsMtkmO/0lM5NfbBKfqBJvNN5sBgB9RJmTUx9y6gQzjaObwURcDx6weMmo&#10;RfLQdCEQjm5j1fNGrJ2xjGeOxcjQHtjfL6POG5O4nOqUJpGZeQceQwMhFDI8bQEsxnFpiTM0ebm2&#10;xwcA1Vqb9vv4OmLqrawtTS2E9oRI3xivB4yfkVbmDjBfj8stq2j3aBIG2CNPdntjZPL5i9IuHmet&#10;5o5gIdVuvHmMkqj5nUVwqRm2C5wQamlcuLPakZkMRjBB00mlXcEXeWapQ4xxuWPjW2PKDxvX0d/O&#10;QV1Zlsvl499AbvjKuxZeRkYp4PMKvEM1memyFaz0HC4zqVbhz2zcOWAj4wJEnBG2eMGfprqgdLy6&#10;MZ4LHM1Vj84o8kbnBGDJdtDR6zi9wtdhnLKS4nFlyxxn5nmCVw/q5+2x9+1aVlb7MyQTG9H7QEZd&#10;MaLzTZmO4fc/Z4/hrA/evHyJUdazTRhpa1HEMjbkjmxwwceqtI7DchbHgvixkEqrs7leOfHZmukj&#10;Hd/7l044pdzG2PoCHcEvQJsxUZpxcLGWJMHlbcgSYP4auEwGON6AMFrTFdJ7i0JnReAmTUjbpHpo&#10;YbBrCxJnM0Vbe+aicK4zduz08fMQfjc47HlLbPsvyIPMS+zY4M8fTUX72xGA/CtM9ZyMZhnDAAX+&#10;hEqsoP8Aq4EcAM60iTycgSqzTT0EjIeCxy1w8rnGWuXtnQQsKqncMGpzZmVtKv7tXtvT5G2SBbE1&#10;YXGYYLHLEpW79yNOxHP7WP1W8e7AK8szeXuMDbPwdRWQjMbkmCPj8xHiSNsYamy+XDCTy4FPn+Zo&#10;urrFvHQsY0ItJOOMZ8aD7mOAmAKuDflnQ0cvJcx31z2Mz9vcOhdCD0jl+AR4OZHaSZs8d+NTG7jn&#10;pkZMA8idM5n6nbEphVEN2SzYTRZgNsPPxr8cExoa8IKMmdcnMxrWSvTLLyquCDcufLjGqrUBBxjP&#10;HAfJ5iuzyR43J8B7aDzilybtg1cZF00J1bazMckz0cw9pA27lr/cKaeDJGTB5nMRen6fIF7jj4Fp&#10;Delx3MffV2TfVuESU2mWsNnW9/Ore32UM7gY4+MauzdpZ8pHm5dTGuIm8wz/AB18H66GynGRfoFa&#10;7LbNh8hZWPY32wTGbgXSHoZDjGiMEWDIv3i+eHQe38Q5+NUzuHMjzZHubg+AGS70kS+z5Qj59u2t&#10;4eWo+NAo5WJXO54bJX4MQJ9TKX2zJBsyQcGp5a0Knm41ZOw28Y8/6af7PG2HkWJk8/rMVWWwofTn&#10;44I3t4I9RYzOKHcuXu8waa1Ru3I5IrI4jwDwpOMymsHX0PzD3IVJK3JyEYNsEaam9YMmYrsZlLmD&#10;wkA8Fhc4bRCaefg1Ft8GNVkZSLNSJ8zSMoKV9tH9pDu/ByyLTaRc7+yBHAfORcSkmg43II4+PpjW&#10;hSOuHLZyCBtx8peicX7PbYUfhVp8P36nI6cy724djEuGGCAz4RLaqtUThswIDGcWoX+dedjnbBUT&#10;Oavg79cjuk1EwTbI5cssZruMfLVMT9kmQfL0Y+Tpqoj/APpgKWqtcf3jZvWYGyM9lQYD3D7ry1Va&#10;TlZICMY3INHSLb8arbdm9q2bSqNycuBwJs2IT541pG0xvgrBiwZ3ez2e7Nh3fHBBmX9Q8pYzocfH&#10;j/lPK8zN6mU9hrWy9xLn9YPjPD25TqlIMvB4VxztMcSVs9nkEBxEj38pRkETHAltonBGz3AzOUcB&#10;OYuaZhdMLBBxkXTpt/2HPONyJVAwtmIWfGQWoRGJGQYXp4+XbWAyeYEuADGt+o/29zjj6ixcmk2c&#10;MMzRm9czbcA8lwURF2NJyEbNgNoOAYrS51lbMcdYXo+C6JdFS9uQzk5rHLXmOf3OnWehYxBT6kcO&#10;YOv8JZjPHjk0pmpowcsXMKtanEj39yBtH5t0g1VdrFLkbSWyEHSuqLF1KbHWExLapDDK9mbxtAMG&#10;88Y10hVg5dHJQWbWNcf0PI3McxAGDqWtRdXM5G5My3ZnqR9Qi6fM5OItu5IMXCwm1FD2dzxsGYvr&#10;x8hBIxtQke8y45oPqpmabN3MqJvMHAlPJpvLbAbTgXCzZqm5COyOdOlLVRHrYc0t3BIHt7vpOGeM&#10;mCPTuIlJ3AzPcEenBdT0wZ4HJ4IPpDXdN7RxhntSScYc4VT28w9pAGM61SoG7bdsHcHzFj7duyje&#10;5+Bd3y/uxNw5DNJ3TbJPMGVsEFhblTbgUFiO/wAtc9yPdoyAgCDItyl9P2RY4D8zljW04546u2dk&#10;lPtzlycV5GJxOG0bI5oAXPiLkV48cwNtE5R2/KWqUfOBxy7djH/EXgf7RsZ557tyNk61dOdCU3NN&#10;8l2CwIcHmFSpCaS5g9wGOIkBCp/0u2Y2YQwWiXBWxrH5hG5jeGC2BrDXgGMyGrXa+z0eHQ9TcmpJ&#10;vlTzSTM5iBs2PcgJqkVcnBBueDUgVbk9BkYN8d/eDdRPTghGw8mouy61TNxcgjQhvmAEkrZQOeRn&#10;VJeUm5M5O55cCtUvqgcdiOAHMVqI4cvPkWmma5ZG5KWAGXs2wRgDAARIFZG8vksEx1mJRwWukJMy&#10;uXj3nHHwD6aMVZWEpgIBsG7j+EtOFNcROQMzCXyly5AzlR86qtSOCSQgA8xVVwRzvOMP4ZPcQ0hJ&#10;05esY3PtASfuLaSlUnuGX1tYzNKgc65oD27nTWA1BNCOZtec6kBOYu5CUvIZk20T5+bbJxrjnaAz&#10;HHOrLO1ZGXpLoOUkKVK2zn+ZrelDE4o9k2IAIeMmrpdyBZLXFQEgmwAwAuQD5Y0YeThzBNsEb62E&#10;f8itVP02Oavd8v8AsxF7En+oeOzTKxzAjYeMzHOTqJ6k9ojmQuTmj1LgrSu21AkujcnbBBy1z231&#10;rHgRNSqSqv5QTtB6oKkczhz7l1bBvjmNsCPV3UYrRBrntn/8kd2DqeX/AIloVUTzdmwGYdOPqESa&#10;a9tY526Enk4E8c5P1FdqTb7yMEAQXLayuRyccdiMz7ITUXYFBkZdk44Dix8pOvqEuSZWOV/1tgj4&#10;BluEVP22TBlMnIAhAL6i36YUu9eEAG+LAQv7f7Syva5S5WHxIyIeacJOyZWztwSHpYB6S3jd5DMp&#10;TIwwHzjtXPHjWJzSX9lU6xjgtDM4Lyy9xHqPGR+9YwB0zNxXbixUp8wtc7yzQtsG5S2S4ILo4+mM&#10;vcWS7L9n86mQ98D/AGgtv9hVuaPJ1W0/YyqB8Vxq6a7Apsf2DmLHGxdDDatEGtNFqlGY4qtQSOXS&#10;Ed5tzmfMHdxrl2oHhHLnJaJ8RdFV5OGU1ezUzbqapFz3K5Xvl+MxxDgGnvCEPU+SYvB4zWhhH1ES&#10;k++zJ6eOB8UbIf7F9WST0+SfMn1n/wCR7Pp+fH7yDy/2MeBYtym7Z0FLV7hMlcjZb6fGC5ANcuzS&#10;Tkjnx4IPNXSw5wOTuX2MGQfLWDvKkeuXp9AQ/wAJEJLVNeIm9ouE49mGCCPpoC3eDCRjB8VPEP22&#10;9Ytg8ZEpxT+4OTwRntxt1qkZ2kOTtnjLebFuPddNYCNm53l9H37ttadI6kGYePuDaairc4HgHjCC&#10;5cFd1VzqDoe6c6vCbs9PHBaIqg8cDjLnB+mrrWAyb6CAPG4VVZtyXM/AtpHasOed3aynjbvY3uCN&#10;bxTcnGG/vPUFp/WWhUXQeP2kwM9rTWnEoce844AXLYlz83mdS9stThWtORagl+Mh8fHdV8kZCNpS&#10;CDuEurSK4o8bMeCAGdVWeDIGXY4wW/LToWaVJB2MqLhR7eQRjPZPrLEyTQYZ0+gjtEjJ5iDjJuwz&#10;mj041m7e45mII106dw59xoU0GMJcd9Knxjc38Z0YcUuQzbH3PLSl7eWsGx4DcfTTx4h7lKnOOPU+&#10;GrVQ88cvCHggWSzAmMmOBadsvJjcnx8Cimo2hqe8dXbP3g3NRyoMHAPmfsLupm3cuSA18hNRedey&#10;+YbtWADRgKTSXXX28FvOQ5RwfFXhXOeMtlHtPKU37IWp4RkF6+vPuWVDZxVDYI2MHfJ/IuaZo4Ia&#10;YzU0Z+YVVuoJ5gIxDAe4ue/dJsloTMzXedsM6sZGv4z50elbgZr/AIB9Rcf0fNBxkBBHd5vUXUVH&#10;kvMj9TVXn3OfJnTFvL81rWmY7QCDczGz8W1bXHNcNyOd+6equiqsGV/Ub4PfGX9tZ7VlN474YNTz&#10;F6RyLjGxlHJZ99jZByu3cDCM8F/ONdybMGZG1KSODzBXfzrlGaUuOBtjgXe0nl5GdMSPdgctry1t&#10;c/20wFr+sfOUk70j+wZk7MhiZ1dnAxIDScremHjjtDuK7OKfsjznuRrx7JcsypMvvnoMJylKKSQn&#10;tOf8Na1TdNjM2xxgWby+Rto3Ose4tmk88lzAWCDUtr0ZPJnUxY6+oMX10qM38OUOrKTx5wgWGvKP&#10;cxuTmjYi/wB+FdIVJXm7Z4GNy2uaak2yTGD7sx/VXpGFwqoyjmM1k7R4ezdy8HjjtD+p3ESb7N2T&#10;MeCM/wBRY/8A8YKnMI5oLQ7fTtLN/t5Opk5PGZ9nW099RzF528znlOScWimXm1ghtFt+mJclt5pj&#10;yb9n8xaRI8hP4a5+ZNcbUJFhuUrJMXliM2nATmK7DkbLeeRcgH5qrcnmGP4cCuFwUGTzF5vmsm09&#10;BxcJQH7Pl0BeQJXaVjHATPpqntx+0441ZG5CXF5xmcm1u2dBCSWrTuKQvgcGmoh3GAn94uYoNIhz&#10;BvprJagGMLY+PgW2DHeHnWV1YzJwQdPVXdcpJMfJ9owd5cgv9ONZu4nhWbk8EeotUcNyQZ7/AFeZ&#10;41jNUDcmcnwA5nTXqsNNhws11RMcVQOAbHXtxkWhSfaxuxbMdrTXN8wHjegDB0xJ6tG5ZaywfCW0&#10;nlhUnuGI7NNUdjM9rA3+RMzyrCQcFrlLz9pucEjmIAwcA+YunJeN68H7/wBVdAjl9MYi9dNkkxvO&#10;HrwZ9e58NVurJORsyBg41p1NyckBL0YLmqrhMKfHHx2sCxfWaoLS6nqVGD7D6TJcmrxz09JXbaRJ&#10;20bYEfLjGW1+dXAYxypsfAq3MJxvliCPqLFRk2ychYv4DZpUrH9OUmk5W5ZkvdwZUeqRm5ctj/3n&#10;gVkZjGHg4FZJhu0Db3Caa1Jrm22GZCSqo4bqSn8ZNHTuC1EzJ6THx6WBb9VjcYR4IOMiz1wQbYmR&#10;d1hZrWqOE5gRV2xl43bMB4PLWeuJgS5e0iJ6eVJgyQalsSzdw8I8If4it3WHMpQadT7jfHJ+p/vM&#10;rV2huF/m81Vui/Yx440HnE4HGTR4EgsSbMOcDMMEEfm/sK4S+aOYLEAbuMhfzrmOX1AQJARx6kF3&#10;pLqjZHL3Lx6d55Yi219ptNpM1paphMHLbRj4+bykeb1xuYwRwf7g95Q3kvZNhnjg1DE5nzrPXFNv&#10;ZlkMDdwqyhI+1xDqyvCTK/AE5cHNuLmmpHjlyTOfIiVSTyy5PBByR6WksxJNHMZMi1EpMoZqAeAp&#10;8HBpKt7neHgVwmhBxtgYwcxDZPLxRuQYE8CksxkuLYGbMbnJfyDUym9mcxnb3AzBn6nuQLVHFPy6&#10;VDwX98t8wguSgVSYOSl3sbgEAQFJGT99bZSezt7IbDyZH3f4d1DXG2QjBtgZsRY/+ZWJzCsHsyJj&#10;cnKSNROc1ojZO/GdUS6AYMB7lvpow8cDeDBGEAsfNXFtH1hubkEEfAtyb15qY4AfEUKbVFyXWnS1&#10;N1g2ctjsH4LlzT1FldabN5swbHNLfaGXN0udAqGRw9nBL0HGts2f1BOrlmC7pl5iuS9yhxjNJy8e&#10;7HeR8flkVkl9SOYGxwvwfid9dvTjZmOp22MzHdzNxcwXfXK9SSMjYZwxsS4/MQ5NnbHUHMdaTxs8&#10;c4JbdSk7wdsDMwM93TR6aUuRt0FTyW++C38RNMVw9OJXuxMEeohrdmO4lL6wHLXJ4HgN4g/kVwby&#10;ccbLeWGpHzPkgSrqiJ0JTAORvZ8rATylSZxbgJggApk8qB62Jgcsc6GuG/sQI4wZyL5vLEpxgNb3&#10;DfIoY5GSMmOA4kySXuXOS/bgR6TytkEoPbrmr0k9A6kU0ZvQ9C3APSVJJvpnORdgS8bJs2xzUAm8&#10;HxeONYzWFQamCVAE3g+EJF6i2hQNk7eyPG5OIcaPDrCUtnOOABXkaz0cvcx3zRnudVIgy8HcGonJ&#10;B2TqLhONqE6fvQGCxEOAekP3Fah7VKwMMDaOeWwj6YxLH248HHpwI9qdzUWZNSpglL7S7EmDl4TW&#10;fFcRk8wq1SnxuYx44wcvmXf8KyWk29570l1dJ6fJAPJp6vV78C4vmBylG1BIbdwXg/ukSG43MeM3&#10;OR4cnHbydPy0+4pu03x9zmL+fsxklLlnTpSYNUEw3kefqcxY+RmNyTB/drZqszjPBBpxqq03S5Iy&#10;Y416py/NauLYJSm1xVSUnj4wK1S/Z2NyP7jkW8Sej95z2M606X0ngHjTnc6dMdOnDWnJbjZOMOsH&#10;j8tB5pK8BABgAu5JxT44x4IFgNUN2zZyDHqfDTsLzb1zj5NwtSiHS7MYZkxMbUg8xXz1hLkcupyO&#10;wg9JziSxzEG8nyfuK1bcJ4yeSHA24Bl5i9bwr904WaeftQOMee/zNVAW8vxlvcyAnlJ6cXDEwdxT&#10;KfuNnIDR9Ppraec8k0hvI9MEbn+ziWPzCV749vR8Cvnaj01+CA/MUOn2YwlOY2n8NZl9Q9wepOV4&#10;MnmdRaRL5e2Z860qrMK4ZMODprIKn2jlNyQW1l9Yc+61pe60rgcA8AePzLSxNvvMyc4INS4hzRu4&#10;flxm1FrNHy/diXo7XmpNFm4wchJapHT5AjwG+krsSRtmw+kRAW8wwEBHB5quw3g42x/AndYqMCdw&#10;z1w4sudHzVp1PuBwCWbzCXkCQGhcgR6n2eBtj1cfNRk32qO0xgzVBLznHGg8weWWWCAFvV5imThw&#10;KByCPmQdT51T3k43xzZj1IFHCHTdoMN7hh5OorJbGFtZj1I1TxvBQWILGdIkwLdPZBnWm7dMb1nU&#10;XBu3Hx99EiTBsEeDzFm/ajmAmBPN95N8iR0Vo5GTCU4eEMOzBwICRmSAfuI8QdnOgMwnA+Dy1anb&#10;MWbNtA5G5Lap8wbjtncvD5+mNWRxOLw/qIC4cDjHn4LSelwi4w2YPNRDe2LKsk8Z4FSRsyRkW13R&#10;BMZ1Y5Z54ETlFaPDPcbnU+oqo8b4MiZZt8BEOhpKDrpuQkyGCOB9bgWqSOXtmDbHAC4YnLIsHpva&#10;R2ayA2gY3I1apG4n0+c4INO4sulvbLEvOlpG3x5I+Py11ds/pts2sOTf+xYDsn2f7trGOXGt4JL7&#10;2dye218sXHGkucbaUmwS+pGzwmBtqW+oltEeYJKeAILltB5P7AyxmAJuEfLGiXaG8tjwQaiSktOJ&#10;3laTFtfjgPbj6iwerKgmMyJjM+uWyrpyabP3r+/G2Bbtrm95SZYyH3n6i0ujSQvFI9rDmVDAHmfD&#10;W5U3t0rQw/ZgCHATqWlyjMCNpaM9kFxTKP2iOWxD3j5yfkWNk8Kpu5R6QJm1Hcg6kcuRXpq+Lj5m&#10;krgzGyctr3LXKMrrgUeSPqaiZmm1gjPIE/07qxPVjfLNT1kk7w3iUhHzxDjVDripBNmwIFzHsz2g&#10;EqSY+2Pt3aj1SeBTNqm0RtMnNlhwN+oRKhQt6tg71nakenryYv3oGzYH6Sqs4pt7G5BvIBDgGgNL&#10;7RJszIeALG5q6d1EpwRy/c7y8ffhiXTJTUYrptpanFSMuztzDqRpluQctcggCfITqLMZg/GYee7g&#10;Gg8wqAcYwRh5PUT6AvOuhzhlHYgjOUiyXaJXjJs5wNrRLelcWM1JPHMAwRhPbWVzSpLxAfDUSIQ9&#10;0036g9oBAz4DlyDIuwP+PEubMjxhY7w5ILTXnXT7gkb0HjXRRCOWzI+MFuO0Xmo6NNthEZvVm0yd&#10;TKYnNHpxqhvKgmzkec6eJL3MbnPwIDPB7mPBfWnsmW5Bm9QPCa6zGaW+5xq1TDOTIg7eRuXLnIrU&#10;CUGnbL6TbRjO/mQNEfLH40HINlMptyLYfLUycPHu5AZhPctrPgSxwzc6yTulvaOlZfK5TAPRfW9L&#10;9tPN6gkLDjOUkf0uNZjKxkeWAwXcHlq+N6XHcBBuJcfxUin6g+76Zm9QThy8c5AFwK4UuNzGPHpD&#10;W5U/s7kBh4HJ8/w0ecUXJYNGA5fhj76tvUfKnGJkmBeAz50SD8ihuJpKZVMQOYNSMZbtsStVQUvu&#10;ZMcAC4OndKocvodloOZk+E3a/vxooUfBl5tIczJ7vLzkjUOePBzsgIw8Ch1Q3krzRlvAobh5uDay&#10;2tDt9RFP0xYHnFsOjBxpmXkIFHqXbjeX3LnUTzgYoyY4AZNVfCcp84mhICZ1T3kwx540SmjchiZO&#10;BDRyNybJAvvRCwPvl5PEIjzej3MHw4E8OTjgJnRSTUkMbMkY/cTI27ngXQlHyOUuRgx9RXapKTks&#10;tlJzBBrdNCHK7ZclNpyXJyDC51tO2lOJg2ckwM+NQ5xK3Nw+NAZe8bMyY4+NPegO0aRK6bc28cfA&#10;rs3IybDsxvhfhqhknjmZCBAEHw0y8k5ILGM6RRaOuN4le0RkzIDdrrg3xeBMziqCPyYH58nljVPk&#10;cjlMDbHGplPydk5mPIyfEWZSpW4NNCl9PjmtgLBjkIrJTdD9lPTmMC5b6ahyuTljIeCB9u4USG3b&#10;XDwBOVxH9VOuKKTZqP2iWchvZ931NPvobUkne1O27Vg47Rbnue6qTK5PuzbkbxGTmE4/2Vqk4pOf&#10;mo/fHh7Yboh7sPwJyE1NDunLs4Z4GxwttSPqE8CobNngIfGt+qSTkjbAbM9ONxzBrN3FPtmF+CM9&#10;zVtW1rEYeoN49YDBA2BbjcdRWSoBtoyAjeahvqqG8bkDJWMAQW+pc9xZjUFUEc2AwAt2/wB/3lOk&#10;DfiW2FgJuMiVH1RMZOQ7wJ7cF0olgJKwm284zHuRk6hFMJXGCw2gBy+YoXf1BFx05Um0TtUmPlx2&#10;rSDjqAjAYDQH1vLWDvKgmJnOjxpS8b2C+ZzdweWjyguOkG9aDMMEEZ86h1BMCObEEZ8g1ze3mFlz&#10;ejPc8xXAdUPY22Nyx+n7i+pQ0QlzSyOKbbcYT27fTQEhHrYmt0+YgLOeDcucEf8AFV83cZh4DK27&#10;6hb3SkzScDjJkBy1SXDcfBH5StVQSsgSYwrK5pPCbzgMBAhxfJW3xjyK1PHFlt8ZYm3rQoSaOn9J&#10;WRnUBH5Aa+dYrnCby4N5OOPWjRhu8G2sQOT/AOhDSTyz186z0hHL8mO/kTkusMt5rRJgNyPB5ixO&#10;qBkD+qrtL3jYI8EZ86A1AMbweAOorYTvLLUmSvG+NDbZIFcOzyR8aebycRsic4S5xnpHBIEm84LA&#10;tIeUW2g4zqnzCnxtiZEbLRQm88Uz7QNo+gocvlba4CCNXAcrZcEAEjZGFb7QHcyAzqYRw9j+GjHZ&#10;7ZtfwJN7XfQJvA45WQ2ePjVVmBCQEwLYOzxwDxwLPZpL21z31QmkcZ64mBIEBuYyK7PJeO5ggUxv&#10;Jxh4+NAsoY5WSNGCSvAPArIRwO5kQfeEAARyMaMbngHgT1zAhu+aioPiCG4leNASM8GRXYbgcahk&#10;l+POp7i0hyuX48kC0L7JvYG28+WhFLjGFzrLZZ5NGzllgvrLfN1W6snMHnEwx5FW7mNGJgMcd/Ag&#10;JMitAmDIlxoaMiMNyI108AIbgaQ25Y+NHm7e8TGiTxvjR4gU8g8HAmRs8asg5fjInt31MECvI3OI&#10;cvZ4FZOnggRiVyvTxxokNu2DnjWU8juKTMGdlARsyGV2eM7yZG3wIvLACOVj76RJXj4EeG3IjzMY&#10;w54+NIuC4ESyn7Q8aOyu5GTIphHm82MCPM2eBRd0jJgyYB/TVb7Y1Epw808CrbdWpSIpDzxxj4+o&#10;gO7kMTH3EnhEHJNMCC1AScMxx8C0iRy8YWWCPg6ax9m8JGTnq7yaeOTOABg4FHM8V7hppTab99ln&#10;LCdbsY4hx/E7602pNibZy2vM9NzzCD8a41nG1lzNbEMfOHyyK4SP1qJy3GALzXt+bxrzSby5zJVH&#10;ZH14PT4e5wnqic1it9bDa9n7ZmF7Zc2sY+YMnGt+mk0ZNh4ILRF5v1htpLMprv4Q240Rb7XHrwef&#10;UtqHK/s+nzdY8jj938yy2FzapaazsFxWYguMil/bBlMnIG0YMhOYuKHFcY+D8RQmdYEgc3k1P7Py&#10;P95z0smk0lwR4wntwEWTTio+/Bqatsa5uHXj23g8xNM6pcxkPAsaPyM2Nualn7z2mtPJ3Z5yDXCG&#10;JjDxkVKeTRyVvntE/DTMjmlkme6uhh4vSNuaEXW2BecTRzBfbOQFGsrmDO9yeNdCE3aZDwG8rmLN&#10;3lP7sPn8tdLjMyrt/MRTYRjJN97/AE1DHvLlXYbMjkmCBapJ6H0wQGBbj8xdA7JqV3CNOMtOdSHc&#10;s+PgWkUvVhIx4I1vDzZeymTLBAC3HzVjQKEcyt7kBcgurNTmokrSv+JZ6sdGCJJgIzbJpoxKxsnL&#10;bBHpmHyyeNMvKfIw5ILkHlq+UGzHGM+PTU82bUqxY+FC3dwGy9w9Z34I9OBXyT1I9NoxguRj+Eob&#10;x423kAe4P9tHnAxsx4/M5a5F023uINroq+3ID1Ls2T8b6AwLcdpZvVDeYy1zz94gWzN5OQzYDxtx&#10;oPMGZIyHNAARPhpEKbulroW0cuuJ4SMl7lx9RXZvNCOSXmZ85OYNPTBvZenxschBdXvrPSSskD3A&#10;zPzOWvQuiS1Jxd9Rs1NzwcA7MenGQqtQ5gSPj/irmMjyYyp7eMC3GtCke0S859pAuem4VvcWbULJ&#10;q7bDpaTt5dcvBukj8xaRbbRtsh/prnuV142g0Qo8StCB6Ftcw7GS2HTpyalGhEleAmsjDeTtuMJ7&#10;cazdntIbGHZcgtxjF/vCjFL1IOO/ux8g+WuYycKWtJqQpqWm/SNwMIwKZNJhgbeWqfK6gGYn+Wj0&#10;wJprzF0Ks6260GknGMeRfUnPjccn8RV9wPHwcd1E5e8GzHn/AFFnTIbavuBLjQ3ARqC8lbJy3wGB&#10;cVVJPMZMCi9t+k2SA2QnlrGTHlr+52pbeppmG0TZX2rLnwWxy/TJwLyXqGmnEtmJ2xtOMZV7exuB&#10;7tjvW415jbfGA46qObl3F/RX7GeZZXUviM+HwPI/2gYxVUeQsx6Vyu82wGVbl7gsne4O4tsp+V9p&#10;DwWENmlBkckOGPjXvvrNVtbDzLom9xZs1H145cy44esPl+/ArJL6kHMmVk3TXL1GTBzLZtuZtMwy&#10;27i6D3McqmN6C1ZIXpLks1y8rvrOnxmTb22GJ7VCOWzkGPUgRLZ24ZW8ZtOBM7XHjZyQEECsmzun&#10;2zyXAgj04/MWmn/2foRJ/FSCt1YRk8bY4AK1bN5fLnMpPAbUUypNlb0Izxh1IFW9m8vehc2TAKi5&#10;XS1rkDkpaqX/AHF2IRsFsdm54/51j80ZtoC4w9Tprpxxs/mLlkcMABE6o/OgWGvKXctuPgUUKq3v&#10;j8mlpmMvmg4CI9OKXZRj3m/zEzOKfx6weMfMVWmcwcwcHT5i6HT+mc92u4F27PcLGDgWlSpwQw8H&#10;fWYM6w3lvZMBWqn5wPkm/DWFmIjuNZbCdW0emMbZwPBGC3GnRs3LZsB+H6SmTgbYw8BuMfLIrVRb&#10;ezflptQLjVGqsc/Tpa+Me5O6TKHrhtyXnATqLVJ4MbNtvkB8hBWlkrOj20cxBHBpwdRaRPGZHkuf&#10;Y+SMWn8i+erFK3FjnTdrcMHqioN/HgDpoPK5gM3w4x8xUkZMBDp4mcuMPGuuScWEqkk4jFxwIPSc&#10;4LJ5j9NPEcENwHz+Wg80zjz85AHe0jlblhJe1WZ8lreSD8HyqtvKk7SHvkABEucz51x0w2iTqCXd&#10;lb8Wyt32Tzgn3ZzqBcaRPcWX0Td9jC1M06EoeqNN9LYNOMguWXgXIu2CTtmc2A5Dp3OYP312Zs/o&#10;dk/IeAJ7kdotv31j+1Sj+0vZnlpmZvdGMhfHB3SI2VuHze0YPT+0B7KrGA+Ty107serMbydc+2Yi&#10;4al9xm9wR9NaS2ejMQJmx93MNc1zJyymdFevg93i4vmNPDZp0Zsdh6EbWNmQ45d2wGVXLn3ndv5l&#10;xl9pBs2x4HNpwy8svGt62aesA8lYuzZ2C42JyyLlbbKwbQTV9GwP7M41BrlOQGZmDKkQJ/8A8i7+&#10;Z0HNnSyVR5kP/wCUWHZG4bPHJ4Jb+mUqPPCENkc6cfUXPdPt3MC6EkdUEcjwTIG8B5VzrAXoeTSq&#10;0wIVoelfQx6kYxdTvpmpHDa2DQ8q3/pUzs8gbBgnuQE5ZEHnltzfj8vmDSU94a/tBij5hgZPoO4T&#10;prMafmG7PX0EHmq4U3aVPby8kExfeAid0W7I/WR3bUc0iaD/AKuAaA+QiVNzx7GQAYz5PioONuSA&#10;ec+QarbyaYOSC2hELaB003KuKHvS5i/be0QdS2uP9oEj3Zzgg1FuVL7QHstbWYz3Ak6azetHm+Z4&#10;wctRYvq1O0Wz4R+T6RqrFmSy/wB9WqVvLOSPqJ6XysZuvbUwcv1MC6458hzAhA50YcW3jJPTRm2g&#10;vwQI9Tcr3llg5inHUWgeRjvZIwIlPKbctm28h1Ap5nJ3IeDjWqS+aNn7I7CM9u5dX3rUiOiasyWT&#10;vGzzk/poxK+uGx8VZ63Zklsxs/3SvknHgzx8A9InjXwEnXTOTy5zSjHdnwibvaKT3EIJL5K5GfHw&#10;LHpG4skOFse2rg3mjZsM6855rwsprrEPO0w2TVTWwtVJyOXGe2YD5CeatOGMckI+ggOuP284che3&#10;g6a1SVzR6bjPnVqcZLarckB6zUrtlkrCoHLzg1IOUO2sBl5CBmODvjLy088eOY3L7Aflqnt6sche&#10;2TakF3qrTxmGVC7ZizZvUt3DpZm3bR2L3B1FD3MbOdMeppFUP7SEbNvctKZTbgj9zv8AHqQcpc/m&#10;ran/AJToMX3QPUG8Ge4A6itc0kziVDYvID3IOWQY1oMrlTIz0EcYLi0mbyOXTGXGD314zL5s6Zsd&#10;fBp7nzHdwsNamQz5jAPto2f6MYBahbaU0Zj3m9AsymMreM5ibxjKrf2gQwsEfGNdO/hVorb+Yxb/&#10;AKgTnkjKYZzQdPUUuX5xsXMYN4gJpEGp8tcED5pIPiL5l7ey4Ng6nMWPFyNS9VllPmBFnK/Zsbxi&#10;Wz/ZiDF31Vn8jLMW+Cxcj+Gundnc7GeXbg8Bcg5Y0HJTMvgKeGACxnc/SdHPQxPh6P3HQ+oFNVHY&#10;s86q2pN5Kh51pGyMjx+3AHy+otD2ySYkEuN4BqqbArZSnDGu6dmtZnLz3+GnpcOpyELGdNlazotm&#10;zcxjxxhKS31EMeDxj3YvARaFKPRgJ9TpobO2Y4x4IF46mdvHpLoWyc+P6XJcDGG6rc8ldlke8DIT&#10;/AtQkcvb2/qfzqXMZGONueCDyumugVzY1bdFmK7l/wAw4Vqmk28yHjbacZOmuS6kk5JbMThj6a9C&#10;ZhT5IMjkIrP+hcN7WJduc1Pg4CL379n+Xtdqi/x4fA8q5sxlSrCgt7l1XCX1I9Z9dUqXvNUCsY9b&#10;PAvUddDhTYJXUkpeE9pBbj8wSvkvbtmxAOWZ7kA+YNcxjuQFyK+M5wRtYj7nKWe8elxs1QMyBbHj&#10;DwELqKn223BGr43nm7MgGg9oZdQffUwkjl01bXpVx9Rt30lLh9BVZGPB1+qrVNHnIx+UgLhuSDgB&#10;n/0IwRwM1hNCgx/aZJ2zZ6eMPwiqhy9vvK37aZbfjkZo+O1b/IsBk9xm59xUJInd40ik27IL3A80&#10;4Ool2e233czH0emRTBjvPccAPK/fTziTkjvwQcYyqceadJ5eyZtmMd/INYPVjfA9PHBwEKtakbgk&#10;DI4Y/wD2JlwzbPCHNYzjFy0nzSx26Q6DGyeSXW+9My8xXBxL/wCtgY9OMjXTWVyfeQkfOW2n5g1s&#10;0jcb52HGYGQd0ae8nM3qiXkDNscAOY1ujTLeaEjlIMHH1EScDetpsAMZ/h/sIbT80JLXODuOC6ii&#10;cUJD0wZuWzLGHkkVVmg5dGMEbk/StkTNcPHoR475cBFjLh4RCd0HOL44Iyg5IP1Eep+YDM2fQRgt&#10;wfCWVs3Hg41pFNk0jxwcac9O0JQUOqJfjvxwHWfSe5A5zrcZhTb2ZZIONMy+iyNnJwvAW41dBcqk&#10;HJ8w6u2bzhs/koA9cYhK7N5wQJLPL1eosx2Zs920fpLWpo3bbzrdPTuCWW5Ki29xmO1Ab2D7tpmH&#10;0xeBYnJyEfubJgFJpLeKoIPcgXj59K2RYO3qCYsJ9vMGpAMtr9hROT9MrhGoSuSy5s2xhfa3MGMi&#10;rM8I5ckvcuMapNePCQOLzDkk1f20zS9QPYye+Nc0rA66/aPE1XTPLJryAsHtLA/1FprxnMQyli8M&#10;C5AQX7aA+xOSA0N3MTSIP/ErJVDwrZtgjPcgHpDItlKa1EhSXjgj/Wjujt8siJbO603ZzuE1ukZO&#10;P3ENbjE5J7N1OYNEp5TbZnYC804CCuj+dad9RBQ3uBjaBQ45JMQOWxy7kTqC8Cqo3DmVTFi5YH5e&#10;qMiuEnnExDuMtnAPYicshESmlDvWb2zGDRHq3B+BI7palIYqAjapGW+Qabr+0j/0rm8kvIYh20HT&#10;XTg244GwDBtanL1c/wAqzeYS8ccxO5gBnH00mE8MmkwGYb7oRuemmZgQcBMHcV8rQeBl9QqzF4O8&#10;2Wmk595ZKbG23I8d/ONac3GSNljg4HFrT99YRTcwsjOGPqLWWbdy2ZMTdFU6n5CXYeAhw/qLH55c&#10;ge4F0IzI2jv/ABBLK5pJ9THGp094/Ty1U2ze7te7iu1PzBtydUcaodHzgrYlnmBUx5MN2JjCqyED&#10;1YNtvp8CJUPMBwOQQR8HxFDcTBtr7yC4ZTG+7RttHjGo3J2i6G6s6WmDxs2Jgcg3iAnUUMcrbGHo&#10;6cHTWSkmDl+yyH5aGt6gm0BMfc8tYqIUu02XTUmtVRTbaOXYNxuRjF0yrmlw33YmOPTWnVZNHsbb&#10;HfLgWAs5heegg7i2kpcY150hTbcbnRMe3GQWn760ieN3LYmDmQWtNZW3HvjYFk+Qf86shKketmQG&#10;bnjHy1yOaQ1stC1nW4xylxAxIyTZmM4eXAQWpaScEbPCYHPJInpgN7cYwObo4CCRKrKbKFlrcFrm&#10;KJ0P7XX8I5L9qwqtYTSXS2XbhYETm21jMjp/efaY+BKeELMnoLPANHhvCBIDHdJGNdfhofRKOfyc&#10;3qWmhTCYDZjAawIkCp80eb42fQdzp2uBXDc2z9sxbGP94XQjP1d2W7AgePsnTIJQ5nmbH4nvyPRH&#10;4zAS5vbOIZHNHrO+YJyjVwmhGxhgjMcWNaRtY2fsqec+zakHmKhziXj+zgDR+bzE/wBZqkpjsX8P&#10;EHRNjXrZ8pDk+5QNsZgbxBvVq330N+0Epbb8zj04COrg/cUxxOGwSANADJaFc+dY/MJf2kQ8fLjJ&#10;dKug7pzzi4TBw2fvbIT8vqIaOaEgIcMZ7kZOosxlc0ctnOTjGrtK2+/kOblxjRSCQw4I5gbHgTNN&#10;uN5c2XPBdV2eSveZCA0GpGQpbiqtNsxme/TSaklp1pQ7hlLWWA3BdKL3FW6gkbaObYwnuA8tPSMk&#10;ujlwAhu80tv5FcJOz3MgHMfG30ifRTu1uGXNeUmvJO2C2YmCfmczxwLGpHoucEfARbvWE4bPKcnk&#10;DbUPpW/kx5sK5pJNMY95g6mmRRO3VD4TiZVkrHA5BHYWhS+Vt4CZAC1BXPnWDuJ45uYI0SldSEgH&#10;jj6a5+bjHMUdPCmpUbk3kbKB6AOq3uKk1RLySebPoOZAiQ7jxyx18hBaa0h5J98Hj5nNWWm2MquQ&#10;abk9T2yn0vtActrEEavjfaY9bEPBvxRwczUWGuB2Zj7l0umoZJxqfUUU3ARWbnTiUZNq/PNhqSqC&#10;mzxnT1P1QOAl4JxfiKhM5OMw8f8AdKLLBWb7eysJuLi66ar/AJGmma3uHU7arJc8+GZMyupGz8uD&#10;vrlI8xmDB5jbakCt8vIRmMD9se5/zI1iv5L08HMXr/D3TaRzM3tsOi3s0IzHn1w9RYNtA3dyQD8N&#10;0cBNO58i2eY23YglCYWAgrZFidaSjd5WcUB7m7/7xLP5U0Ut2n8OPXXwHZ/tfpI46g38eCPjbi5i&#10;AjJge+0obT7fG2vctHnA8ZMfMXukJOyecveZXVBME2vQakA+WtCpshI22PvkR6n5GN4Q8BmJSBtc&#10;wfQWiUpRA2wudctrjubMymPpqvx9838NjHM3DMYROIB4vLWnSueDbWG8HU1FLmjJv6Gx8HTWMsJ4&#10;Vs9xwaltcehPrbTXTXh+42n/AGI6Qq+qCNqUOHlxuHX54IFh0vn+8zUGsrdtQqSXGcyoIdQLdr/G&#10;jWQyvd45h5fxFpRcYpadfZ/Ay9Zu8dNuGjeZDvQHtxrm/abI3DYmr1CrYaUe4HmCM+RfO1Rm2eNs&#10;EB+ZqLF5b1bFyqFaa+PAXZ9ypOPs+c5Fbj9pAt4lbgnZJ20dr4ioZJPgbe+MquFNy965JgsZF7un&#10;dPHnbQ9Scn9t1uAhVpFWS8bMYAwai0iT03Lpayxwc4fMGsNrh4QLnB3CJE19rtsR1pW5pbjZYIOP&#10;pp6m5WR4TODIgLdxjJgjtLeJPu7NtvMCLqgc6oslLytzoYALSCTAkDYEDkGflLN6fqgdzHB+orVW&#10;Dge5b4sXJzUtLsNNrvKrWDce5Hj1fp+NcosxkjenjW2TSoMbY97jIJUmg2Y3JDwR8d1HWdNFewsx&#10;n2mWbDMHjKQjkccYLel++rhV4h9nMZ22B5dy34Fkm1xuSOUsYO+NbfsqIObUYBo44LRB3F5FzFkp&#10;UeLj59+uu/uaHreNSpjZEf8AR7peaDeDmUuBj+rcKtVbPChb62pANclU3PHMhnXZsfm6a2GqKsHA&#10;3wcyMgtRc3zxB65cZi/habWAm1bbPlAM9mmNyaD4qx+oHFnP3CFHb9xOvZwUpcizisXDiAZo4/qK&#10;nl/GVNToRZObYo3ii5QRzOn143ML/gXQku9A2GjHqRrnDZ85I5mJzX8ns38i2t5UbeMmGM2e6uN5&#10;yQ1uQcv7/wDwdbgHKVEDHonBQ6JgKiVYxLHn8zU/bVjPOW8ZAeNGHBN8HnAudj8WsVujNEG07RTV&#10;VnOtWXI5dgjBy+osSrxwRzTllzpmb8snjgXacwlQ3ggQfxFzHtBkwysjh74xL1rkbPL6pHB4fOec&#10;c2YzaeclyuV9pD99bXTbgktsR+XpLDSOOzXN6A/MW5SepGznJHx824Jf1A88YQWSoGY3IwGDqRjL&#10;qJ4lPvYxvsGpbF/P4VdqblYzS6awX7dsV1PVo8FLRgMG17Q1KP8AbgUTnVDkmJydm93kEcHGMS0m&#10;TiG849M3LWm7F6bbTjfnLkHlW1Zp/srJA53lsC3BzF/P/MnOSdchIjs9z0T1vGcst6WPI/MZ3J5W&#10;5DkMj1QVBgyRnVxcMxsx47FveFnlcMxmZbyE9yO7bX5w2TVNDJwumIe8DMPkXI1cJXS94f4WoNZj&#10;Qc4wTEEBuoukBzRs24P9/Kuzc5sbbWc+hKm7jDNyEHBNsF/4RFldcEsubweol24Ry5fGDpwdRU+Y&#10;TgjxzZXTouUci527tlPnAyQXzX86tWx9mM06BGb+Kg8wZkjc41p1NyPc0+bTUOhbTbDrpxMNSyY9&#10;sJNK4uV9tlNjlUx0T5CdRHpo4cubGuUkA/31T64qB68sMzA5d1cljEtU2s67JzVSVGGuG+nnVwpd&#10;vvLI4bChkkZI+MFy4tIo+T4B++NdNtHJJQZW4k+Mm7d/qJVRRb2SDAY3UWhVBLyNpjegT1QON5Ze&#10;09NXJc77P+UKVb/5jE5fOMBQY1cHjx68bY4AW7fLImW8nZQOQRx8BFoRLcqbcgvmK2YlVtiyJLjM&#10;SN3ugZtx2kh1JvjbBHx9NWRvcjJo6kBLolSewyBcnjsXPLTnOV5hE6EQ5xMCdnADB0+YrVTbhu5b&#10;HgMDmaSh0/I+1SYHIOZy1uVB7G3sbn3FzHMGaiqVX1HvHTYDDNMlmFNuZbrM7un01fKbqTtWwGPp&#10;reJps3esCYOZAslmlD7g9vB/EGuRxnMCpO2w6ibhmxtxZahyttxx8fT8aAjHZ4ONWpvUkpjHgjPb&#10;jHzBoa4G2uYIz/TWNmYbQS8HFeDD+Gj0jmO5kNHH5qqjyXkjJkOrVK5PglwI4+osZOHW1Wtn8R17&#10;gxMKweuSfT0kBbzAccuPoZ+omuzxbzg1fxEeJLxQeVgUSMkqFtrQW7snuGeD3ZyM8f8AE4EHHbZu&#10;c6PThn2b86qpGZHjK9B+IvQEO6mLYv5jF7TS4t5wMNjQFqIxNHriPJHwIPKqfHA2YvDfhq4TWNvF&#10;LjuQ8a4GYhWknTg8PeOgRbUZJVErHcwQcfTVbeMyhbXoE/BOCOXoI75cCtMwpcjzk3dRdzh9G6dO&#10;thz83d3BUvWg5ky3M13GTylDmlQDphyfGqG3pNywc5+O6odcSMl0EcepAvUoSVds4SZcPD2iPWxN&#10;/g81ZXXG1xzOCAgNwDT04ZkjZYIOBc9uG5N5W2mElm4ZjnuNybzgsDbHAtI2d1o9bPQQQHtrN5Gz&#10;GaXYO+NHpXK92JegUM3tD0HVDiaOZkO8Y+8dNVWcTTdh5D/iKnyOcYG2BTHkwvDXmUyFY47Trdo0&#10;ii6o5EEaMV44GEmTyv51icrcWc8Csk4eEckzn5ah9WCOtJkvI5ZuQGDd0+Yta7c3wYIzLDRzTBx3&#10;SK1OJxuw8iuSgQWqaM20BP8ApK7Um4IHP5aw0lUEjHnBnVqk9SbsQEZuAglbvKPqXpYdLTCRtng8&#10;YbRIyeWqSOl8GeMFxKR1huxAY9SD4S0JnOGRr8cCivVJVuFibVtMrqSXjctufy1jIyOWD3H/AA1v&#10;E8z54Pw7Sx+oOZn81cw6EqMbV1pa5JMyuB5/4aLuMhFmUkekhJk01r8v9p8pKx0xl1fGJclVIyMh&#10;A2DWMi2CXzCXOWVnSVJl7Ns5Fgj/AA1VZpvMtIc0GnB8Jb7rjFcm0vm5vZU5xtnwiQc22rI47Jnw&#10;+RbjWY/aB7GPH5gvKSlZBmJjg418TNb3DMdCaoqtSUWSWvcfLgSGS9nsZ1pDyaY9FzqQeZ4FT5hJ&#10;xbtjbHuXOWrnutSRQnVOAM8b3hXuWqq3bkjJo3SR/wAi04dzcj4AcsSPU/Lxm/3gXmM3Jqxt/wAx&#10;6BphvWVBkrhmS3g5cZENG2cx8AC6fljW/kpcUfxLiZGwZBGHBprIbzjoz4EFv7mKV3DBiSsmhHy4&#10;FDeDIHPH5WpbW2TwY21iOPjWezi3AMEcHB1Lq9ExjrVIYef5mEqM2spMvmmDrqZuePP3Ey8ZtoB4&#10;4ODpobvhAjyJ7kmL1vllPngyQOcEH0tJU94MdzBy7au08bkMS9AdZ6Ru5N0M66eF2iEmOBlDn7im&#10;Db3h44E8NveHgjT7e5cwX8gxKNzmr0ChQ8duSMbGCPqcxPt7kGWMFyAiOs2d6xg+qi5GGAn1BcxY&#10;DpP+QmgQyY8nlqbuA+O/8S4RPMHDKDR74084t286xHa+AUDQ/RqdLTVj3McGfl8xU+7u3BxowOaE&#10;t2eZ1BrPelmv3DkPJkjJz4Pii5iOuG5HJMYeBVCVnHB/01aoJw3CPBHxpb2uW3bOhxjlU7gGeezO&#10;eR+Goe7kbOTmg6gk+8dt43HPtp7UjHggtLZ9Za6KLb0mJV5NHMbkAYFT3E43zIHg6nzrSK0Zj7Rv&#10;QacdrUWMy+Xkjeg+IVeq8s1Nixznnd06EZkG5ZWYAZ+UiTh4SDcYIwC09JDafzjPHGfJa/kSlbze&#10;b7mPpl1P9S7NJePXHLZ6DXt3BIDUjchh5/NVknAxzKY4IOAbVQyN7wwQQcf86TNdWqwDJSEJbUyX&#10;yu8yPH+onpozx54OorJI2Y20uY/EXFucqonSkDy+V6f00yTl+/d1FfByshhnjg6aGs5ePecHfIod&#10;kto0K23GSMvIKmhenFx3Vr5CaeQCBPJfp44wZ1gNyavgoNP1WZ67HjGmYBjjJkR4jfGP8VQ93ggy&#10;QdxfnR3s8PHUxHwqh4gNQGNIgyQN8cHTFqIjBnGnyDHbBB+IptHiQa0jxjB/EVlO4HHkg/DULdMF&#10;mCMKTgBICY+WpW66M4vEdeM4O/B5qskvcDjJkVV9GfJB1NNFwN3MA8EfGvw9PjoWwh5wMjMuMPOG&#10;VE5A79mPr3I+oNJnrExx8fmIHNAWXm9hNkJpkSuFmjfFep9mp8wKy8ZDDPg4CKZK5HuGcPAS5cX7&#10;u4xNwYOBWlmzbRtj4z/UVWNm1uEo2zN3A8eSx8JDXhHMF9XaXt7zkAYD5CaqAzD2Ynv2v3F61cFx&#10;SZo4JcBGbjHzFT6scYySqCBXB4Qcbk8BuPSKgMwGIz2VfqIa6tR8Nnpce7DxwdTUW4gnjkOfSXO9&#10;IHJA4MKP8NdHU3TY3gzxx8C/n/OR1ccvSw9Cwr9nbLhR9Yb/AH4I7un1FpDMjaBzjj1Fj8rGybDB&#10;AEC0in5OPcsZro9Jc5k4Sl9s67GOcWVs9bGLz8iI9oCQ4UvHAPIdB5qAjP8AEXl3grqdvU6y5tRz&#10;VTDLHWc0js27d0i2RvMCGIDHxrJwNHHbxrPU6njWmSxuWAoIF6dl5rPGOzT6ehxkJJZGY9XkcxWY&#10;DfHlj4+omCNsBQR99Ebu7Z/1F5xMfezXj4DoE7Y92EPQ8ahvKfHdxx8aMyyeDMT3xo64tccaz1TJ&#10;aR9KWlcFL28Fjx2l+uWA488GoiA3g003cjuYFI2Q1jNeP2liUJHt3wDwJjd8amb5jQ144HAkJtHu&#10;qJlvBkStjjvxwIaN+OMiMt4xlQ7TVZ9JYB409u6mgJgGnbmNZerSgh28GRMjIPXx8BESIO9fggVD&#10;nBCQEyfw13LsK1ao7FmT1poQyDgyQcaecSdtGPGqrL7gR4+Yjzx453b3+onJybo3cDugeaSuzng4&#10;xoDMBkg41cCON5H9NB3DwZs6JmftVtoCgZZ8vBAmXhCQcHGibMg+4mC24yY4z9XprATMlMb+k+bR&#10;WxjJHxr6aQOISYFYh248/cTLiYNm3GntV/A/Y+B5g4zp3tgaxSvK03Bvjg41y6/2yFCUwYONbWG5&#10;Fl5JVizDm8zJjbZ3sCpG7ghvhqY0ngzEwfiLzwpzawTXvcflq7yfaYNuO9v1zSW3M/ZbKV4kSec1&#10;HdLiaNgqGOYDckwLmWl6seT68Y2nBprQhz9vKoN4jNk+IuTdytxRm1cftadAnM2Ks+U15w43bPGh&#10;vag4ye+sUqjaO3NYsmWbE2gOQvcEZxDgGt2HyjLmt/KY03mZUY6cnk8bWzwd9cdV3WIi5IE642kb&#10;4Q/gXN9dzwkbkIQ8C9V5d5Gqd48ZxeT5ttUGO1BmKfXT1HuCMJsfH9W4srZtyRkx9+7y1ZZW9IZ6&#10;eOPTXsMxFcB6+A4T1nukPaYzvT6aRh6dsiqm+WWQA+YrLOMjnH37SpxG+Ae8wdNamHf9ljrMWbN3&#10;TZtl80mNuyE/LKIo1tg54SdvX0bl97SzFd+uZYzs/cEDLmLmDzdT5FMk9PkmsxnhoD24B6nvrpkp&#10;PgB2kTRtOCY4NOPlfkWJjJgHuxuBbxVFPkpt7Kpk5B94EW2NHm9Hlglz6ax2tP4XfW0LOe6Xp8kb&#10;m8bTt6lsi1Sg5xvLkHk9RB54MbYQHPMjILU+dB9kYyGmOc9uBZeT3TThbTjYKbmA4699y7aXb0nk&#10;dkmPmQdQa85pPvv2nfTWDkt34tRem7dxjZAMvC+esl0LY56nyluqfYARye85vBTLym2xrEDnjV2t&#10;2R4IEzMJOQJOeIkfUXlPrrISW7funbdEpSjIJZsmlzC+5j1DE5Y1rMjle587T+qsUqXarLqbe4IP&#10;aI7qLs9sBJrowMbdwS3InL+ZnK+1+9wfmMR2Zx8Zu2adNJ5KXns0Foca4bqBxgnx23cJ+4taZzCz&#10;McEB8hC6ngRh5s7bTuYgcx3eV0100HGReX27jzMc5uSUcivKbetiYwgLjurTpHs/cxj3l4+uRroq&#10;ebF70px8uO7p/Iq2STkbNgQQAyDXW/vaqcr7OYv7vtjN3DE6wodtKqcO5v3I+msBlbNlGTBGC2uu&#10;qok7l4yvGBy+msHk9FuQkOaP+KvQeUnNarcOK5mTW3bE4ZtmA8aPS8hJwIH6Sh9jkMKzy4Fp0rpN&#10;swHeg6YtS3wLrjlAa4nBAy47AIBJU2MrmYsb3Ju/yK7Stuyg1oweb0kzOJGTeWLmAGQZRLzfP1Nv&#10;Wei4VDVJjsN5clKTO2Dbtqn0XOi9qvnMYNG7bGRXWtHjkLZiEPG4/kTNL2zNsEa8NhcrR+lkLYnX&#10;3j1t0zdL44ngwjPGz1LipNQN3L8Z44+oj00lZGEuPHB+msHnlcY2R4G10i2IXJnTdOtZFMzX1B6k&#10;2ZA79GbTjIVapK5wO3741icvZkgZA3k9uAnUVkG4lwR2Wx7nmEu4FsuwthmJml8mBC68YToO3IOP&#10;P/EVbHMBwX8aslPzBt3+nzPfWW6FUandDDN4SVDvB5xESJUjLdtYFw3mKYR42jZY47XK5fgVVZyd&#10;tGQ8fc8tPRVUFP0ww8bsp22PBB+oPIuFZ5vMknWAN0hrun4F34zGODJYLpiXCtYb7BNnxg6kd0tu&#10;6u75G3WvOK56TUqOGG8ve1Dv0cYLdsWoqrS7yYh9j+KjGz+YTFsQ4Xh7cCuFQEl0D2zGAV5x5a9b&#10;2e2w8eeZLXjgds7nmR3VmI7lsGDj5ltXauB2bEECzGcTwgSYA8A0AguAJfZegjg5xE9PG+7Pbxnw&#10;saqrNw5ZtgP4z/TRieEG/sGg6glOOcWSR23jY8cZ866E2D022eOTtr+caw2g2Y4xngjOIdvlolJ6&#10;sJLXuMJyk6aU9LRD+0dpEng3JH0BtOBn8XjXPe1TaoR5fjZ6dvl6WdYzUlWT5s9vQPkNle+zXOYB&#10;dRI6JvcYXQnODDgZJqVjAa6QxPKWwTCXtqSZXnJ7Z7XLQGV032U2O5c+zvW+qNVuvK4c1g5lTOMF&#10;uPqESP6fyGqHtgc0bSef9vPwFHc5a6E2qbSJc/8AaYLuD4aqtN0PLp3IQRtn1sLPSIMSzeYSPdmR&#10;4L/L6aehKmNsMpxSftANtfj/AOY83/CgLh45mTnAbTD0xiTJLfawIL+QfLVkqRmOB6eBsC3ARDu8&#10;Wwk7JrWzOaMm0pfY+Sqezl+NzvMAC47qPUWMYZDjgPbg1RIbK5g9gHj5ca5JO02QxZ07u1HWU+cU&#10;uSN6eAx8/MWb1JL2zOYnjN1BeUt4mG+xuWMZtOAmks92mNxwPWJo/pLThTW27hE5O0ZLS+7M58xN&#10;f5ZVdtphGzmbXoD5FT6TtmnwI49SC6oe0icDczHGHTgXQeaYvkm/UHNBwSXPa1EeeTBtGyPZ/DQf&#10;Z/KmU1ksqbQMRYxiLqeNHnmzNzux8F0ZvqrknZOLcdPChNYrbOdZwMnaII23TEmafl97j+orVWkn&#10;e0w9wRnzka6iA03NHsGtGtO62JtmK5FTdw6upuYDgGCD6SvnaDYI+f8A96x9uMkG4x8sxBXVMeTQ&#10;bO+GPyl5jNwtjTp0urANaTC9x8BLSpO0x45ctgdOC0rI3IOZS6atu+P2m2gNeazIGDyrS7TCwqjF&#10;mOtMBJL3MY8cGpAq3L5gRm5x2OWrg4nBQj3OBGJPR+8uQQOdOBd3dX3DmKbQlJ545fj5FuAaAuB7&#10;+9zrSHFNy4OSA/6aZk8jbMyHxn5nLGkdYkfQM0/K2T8Z4LCJSuVilrmyE9uPlKGzJuDnR041Zabk&#10;7ly9vapNIqjdNLUpNB2dvG0nnRzGBcuCKIa3KX1YyjvhsFJGMRelwKh0dTY45tvNjeLYlvDii3LC&#10;XH0NYmqQi8j5gyaurPW+WEtXFOG5hPPbXxoLuAhU92w93nWtOFpA6DwNv4qDvKbcmcnwAzktaa66&#10;E5TTi5iGlkp+cOYB7zAAQ4BrpbZXNHs1l16DTg+ksBkcjc7tZMC3AS786662fvG0qpiyEHSLcUWZ&#10;ximq3EGny+6txg7wjKVOTuXOoZwVZvOKoHHfx6dxKaD39yeMx8l1VWYMxQDPBzI106EKUo5h1rWj&#10;3aEuNYgsZBrrqXzxsFkCCDk2hLjmT0+9eEBBADpLq6Rs8bIHTXn/ADzk1KUdBy+lpdpfUA4B5E/M&#10;JnvKDN2Y2w8ECmtyjg/9RfzvmOZmtbsHpEJO1uFOmDNy2zwHtqqkrAjYeO/zOotCqBwOMeRc91Qz&#10;IYeCA9zVXo3JnMEqSrfOfzUJSu2ac4ry8MEHMt/vrMaoeDNn7hOX/pVJmA3OgHv81Hpe3I5Fgj6n&#10;5163jE1HIuf5ZSZhosj4OPqLKyDI24+NdUDot7u2DuKtvNlZDEx+Zq6S1HZNSiL1Y5pksjeDDnjX&#10;S1JvBuSAj5fStqhs9j73QvAz3eWtIldPkloz4z/T0ly+Tmqb2zahQmr7hoUrnAoCHgv8tXCVzDHf&#10;jWD0/kz3+X5ivjeeYGR4PMXGZPGWnTwppoUrmmMmCDUtrQm+QePvrB6PcEgvxx8fw1fJhVDaDJ8X&#10;pLhMnht02oU3aLgSYOe+f8NU+qKkI2HjvqH9oO531j+0ipCdnXg6cZC2xrb5f5Z6lvYIsnk61BJv&#10;toc3DwKyS/bJjGfeQZLS865hUhICHwcd21qKyUnUDlzfgMdeqJ/Z+pfbPPv3tcdpDnFOP88b4rcP&#10;xFhtYTRtcPu2pB00Np8baBteNqXOWs9qCoCRjx9y6tqFy/U0TNzVih6mxkeTY7nVwDUzaBvLwmc9&#10;yC0htFvHMDbeeXcuoDVhHLzgBb8u4unSneMRztkZ2ft8Exx2Mi7kpduMzbJ+muG6PIRtrR9RdUU3&#10;VA5a2Be6mr+2kZNLWdsSl1R0hK24w5OZAmZ4QdvJpxkWS/8AFxtoQRobONphXhMcHAvK5vL8qS02&#10;k8wKWQ6kcFcksh6iGs2ZA/74FD+0mMmTj6ihuKgxkwQLrcZhemUZfrNrWmkaVzB5YlSXE8cwEP4B&#10;8tVtxUBA5/LWeuKwc9/TjWp0W8W9btF2mFw1+OPzVks0buY8kCDvNohQkPBGiTOeby2BHAughbRz&#10;DnWgclPolJ5Oyba0aZcTTGTBGDInnE4x5IAW094q4ecOCRjwBVJeNyG0Qq4DmBIx4IAfiJ6Xj3bJ&#10;Gk0gEqDo8jkt43APqLswe5SSnGMEenvH8i5RldUECTHBqeX4IMCvjiuO2HON4AumJT7xYnaNI+1D&#10;b4WMeomXk8HAyPHpY1lbOVtnLnAzfZ/iJTxu9bX4I9SP8iopLetMZnEnxkwR8fxFVR0+SDg6emui&#10;uy5SFsx389w3UGLPH+0gMwI2MPHYth/nWzcRGGzCTktscYFfKX2XzGMW+GtM2vUIVWpvVhIB3mcq&#10;FjHyyFzrK6wqybTX74+KS3d00XE5uTjaRTkklPY9PMSvIyfeXJcmP/tWJ1ZVk2mVgLm0MI+WNtkg&#10;Wey+YYCfwkS3zx/hpPaP1eIbMbnIiQ6PHxxnQccwHBwKyS8l7j04EnriEGuGbZsPRu40Yp+aOYLE&#10;EfAjw2YnI8F/ORads/2Z9pPcbnkjTbktKC1bN3BH7kEAQLt6RjZMBgNGASxP7USWnm27MwCWV1Bt&#10;UemJk1AjLqJOn9MdfUehEnrRlBngP9NUPaA8G8JvLYAsf+8y5jk+0jBYwcC0KcVRvLLHAfOS0hLg&#10;QYDXhCNiYI+p01hrxwPgjBcj+EuzJf2LUjY7Z5px/wC+FYbUmy+bS2+YPtAfMWompoOSYORvjsQd&#10;/wCKkzmkxk7k+5nyK1OJePXjgukUMjMTbj1Ln8iQ8RSPfbhk8GDtVjcj8xPOGchmQzmC+t6Wnqqt&#10;kl47uCDj8xQ/s22ckx8tJoH7oSk9Hy6AmOZTUTcP5408OpGTMn9TyrJ/zLn/AEoPL5G2MTHHqeWN&#10;HiMxhH9PpppCVWaTwjxydy/fFcGJ1FMkcrJOB5PNtKnzC3GXy1p2z/RGfXX3tCww3pckHHaxoDMG&#10;bIJD3pq1Gk4GSMeTjVPcU3MXOex/gSicmb5LbeDfrn4SMS9wyMTHYKRB5PRd7nPhD+qtmldJsoB/&#10;fik+IJZdJQDafqjcyYAgtwLbGdcNrYII9ONZWOTy4JMEF0kHKTJCNu5prl81hVSStM06WkU0IbOH&#10;qdRXF4S82/CWGUnPCQOc5xDgHzFcJhWg422CP6ekvC8/yM1mQ2zaRmlKANSSttcxx2tNBxzQbbI2&#10;AsrnlUDgIeOA5f8AQqSSoCx9fITVXo8Ll9tVYJzR3VQ84vD562Zm80/fGvPGi60KGxB3OounpXWD&#10;cg+evGOeMVkI8r9J6PgM0pptUwmA4x/wlzfWlLjM5BGrsOpO/fQF5NBvL8abyKiXGabeTcpqikuJ&#10;eygIDBwdRGK0njY1OHbQAKO3y09OLm7YIOPpjQGoJGSCUn5pI7Wov6jwzjyrJpOdXEvbG8rTQ0cn&#10;JGTB+mRWSm9Yhwx8d1bZI6XbR54z5+YjJ5rpjkUp3azKx0mSDoJlxSZI8/MXSDiRtgtgYNSDzFSZ&#10;w3HA2x/7wLi08wNY06HojlGoKbIFZi8kZICYNIi6QmDMjkmOPzeYg7enx9o49IlvlrrYU36hizal&#10;FPkdNkC2xx9RMzDITJwfVWnTQgwtsmmsfnDzBfgXQ+Uc91o8OaEjcgggWtU+4xts57kdq6sHk+s5&#10;x3/hLbJeSzwafxFyOU7p0WGLJOHGn0tTqKqvKo0zwfSR5wQblsqHNCanuI7qjoE7Tga4mDmPW5kf&#10;TSkZB9w+ciAzDWsNoOP4aslPysYc/fGJXYzGVq3DLzM23tmhM5eO3jj6nmJkkvHB8S35ShzR4Ntn&#10;gPb+qg455j4FvHLkwjMsFiDuIxvg2Y8/8VAe3BwDxxqhvJoR/wAB7cCWPcXB5OL2SDgtKtvB4x4L&#10;9xMs25Ix5EYGzG2Fjj1EwzLga3len7iqrggwkz/ppmcVQSDJBwKquHhI86XcFxDqSYXskCGt7dtD&#10;XqG6hsncWoWoB005qt+z+VsnL3G51IBqhuG44M6u1PvLPBxqx3aHnQjOVy4xMbYFtbBIyNmw8F8S&#10;57p+pLI/MjUyRvHrx7nP8JZbjZS49CKLnA489+4j0w2oNoCbnKgb46+FwQLjN5PGzZsBtv1sPlj8&#10;a37Zm8ZNhggZg/U/mUdI9LjeJfI5tMiAjeHuGJ+4uhJXJ9wbZ7SodJvCGECM3T6Y1Dnm1xlJxnjM&#10;C5GPljSLiwuxKfJAM8EGncXJdebN3rZseAPATmEKrJJ/WUlzxyeB/p/DEma0rx7OJc+jYMbbXp3U&#10;6FMbbX059S9LTieoJOygIfB01TyU/ZJjRicM5iZyeDmeYnh02Rs2xxnuQLZMoobycWSaPTVJmk83&#10;lKrJoO4q3IxjMTBGvtIq4PS+cOYLEAbo1tkvGSNkC8+twE6aDyui5S5se3CGtO/4fy6Ad4JyuLfM&#10;Sdpo5KSZJ3kuZtsDY/L5hPGme0BuSZAaKGt5POjZGbEVn/fEjBKHnVv2nT+mrfVbh+8B+zxvG2Py&#10;yoa32fvX4wRwcHLWwU/Sc6CPHGC4rhT8nevCHDAxzkSKHKHUHN84ofc23th/w1m7OTtgkPHGBdpV&#10;JsfmLwZ449OPy1m882LvWwwYz2/306nZE0lPoecSlhfNHqW0NrzbI5clPyieWiUwpdtKmWCM9yNY&#10;DUFvuAyLN6JIOc0X20exqtzCYOXI8cfAmRvB+QkR4OMeBI2jFeVvUjJgUwcwcsODjRKXysjxzk6i&#10;emkrHLeNWJpBBMZvHNq9HqKG3Z745zpN3Dl/kg0wpN3DZmTIe4v0XGzUvRcx5zBiUkfmK+Dkb1mT&#10;G5AUkZOmRaFsn2yMmDfc9xt6XM99XycVhTjxsdzG+uGJy1y7s022tiDrUYyIxXf98xmoKgmO5WbG&#10;73OWMQsECh7P3jaWjPG5mom8d3mEQGtHhHJD4ziweWJUmYU/MX48ZtMP5Fso3VHPTUVl2rCcMpkT&#10;RfFcQfDVJHRb2ak0bv4quFN0vKQtsZn2fy0NnFadlE3ZsBaiCJxpErpeS0829pOJw68ttxqk1RJy&#10;vB/cd3CNWpnUG8jBZY5+paRh44e1IQDMIPNuDGkpd9Qt8kqtF0+M0pOaDg1baGt6TmLkeODTuLVG&#10;9HuZa2smPu4PhoC4qSzkgu6adcRlVb7OxwZ49SNPPJG2Z8docfw0y8qhyYeCM9uBB3E8l0Gsa0i4&#10;+bKhmaEbQZIAKhvGffRKaVo2jv2QFVDcTBy8Ik3kV4iTQjAmidGJftAx5HPAqe8lbkxEN7LwJzkJ&#10;YIuLVVFUFneSC0MKzEkv1Ma07sOy2yAzkV8keyeYubEZtOAmlqIQalNpT5PUGBlgglQvhkRKVyts&#10;8JeM+EO30++t+rzZeykkhYxtj51mLOk7MuvR/iWklNVW2PpqCUr7OgyX7kf0k9J6f1N5ju4EBpdw&#10;TecFi5bW5E7OlsuBeBnHzEO2gTugeYS/eW2OM5RhJ0xqtyupBhJZDphJ++q3Vm0TeSHC2BbQdvJy&#10;GzxpHdPyd1UO4ksbbBBaJHzSLYKsnAzSU7MNrTF+xAvN8bdyEgIAnt+Wr5L9oj2Adl57QEflJCYT&#10;V/qPvWuUGKknHZrbBAfP5iyUkwGETH4d0qmVpPN5Gxs2lj84qDG5PZ+ktsUbZvjkzIGM9yMnTVbJ&#10;LyNpiCCAFyMfmdxWSi24zOWO/wBoYfM9xTK8qyUhnRwyrTgIK0Rz48HhSEuBxntWMxtrEEb64ZwX&#10;UTJGY2xMcHANAagmA3MxBG21IBol2o2j4+NDyctUnmjJsTPxkQ25MXJOeg7O3GS9zI1cJeS8PGG6&#10;QxEntCwxT9N74QEC1QlNsjc4GRuLUteNUmTvOzRZD6y0JnUA+zs/ATmER1oGVkbtoHp8drAPpokO&#10;YECO93CeaqrUDjAIEYfqkVPnFQEtsQwcCc/dA1SYTwbnofUWG1YOyTHHpok4qjnwd/4Sp88nF4Wd&#10;CBlxSe2BwfOoZKoJATHAg7i3dTI2+NJclRmPL5L6geuckZ8iMEmFkap7cZLfuDTzhxgSKT4aFIyO&#10;TZ4+otIZsxx+aT4az2mx6eNacz5fI6SEirynzxvZ4FnpHhIONbxNJXeH5cCzf7PjuZ1qeSHdKe4c&#10;EjHjjQ1w98CuzyVkt4/MVPjb9xIQfQPvBIESbzwcGSNPEl44G3voC8l/fRRaAecVAPgg1FMHOMY1&#10;m9vBnjRgcwwIpqPlBZJg8ex9dBx8zOoZJ5jTJHmPOvgILINw2Cobx4RzwAVDJMNRTCTgkA+evtA0&#10;sjeX4OM6mW20GdZiScEUQk4IvuiXH2k1lxn+RVVxu0Cq0FSEt4FCJMMfGnJQ7QeXAjgvHAq24mhI&#10;EN7cwZIEh+0kzp9H8WE5NZvHMZEfjmbiHjQwYh8AkXZs/GpHeHHr9wJQB94JGlu6shBtu4oYxijI&#10;mH14NGzwKY3b486PDGNJu3s8CBQel9u3nUx5bt+4obfOTOjG7jjHkUSO8fHlVGMkZMimN5fgIDHx&#10;okNvZ4EHuOYCLTeQFkuE7iDkmGNDSTQnJTzdvj4FmiqKh5w8xp4ZMaDuMmSBHmancfSYMeomSOMH&#10;GiWpAoby3bxxoSkcgTeeMg8aeeVg2Nwaazd44HAgJBkNnVvRJLKDSHE0vckCZbuCXMCpLPtEPArh&#10;L3nnIcmoe5ISJcTPZ4485lMeTBtBnUMc8H5AkoiSDZgRt3OBH5PUjKXDycaqjs7aPOq44PjyQJLY&#10;SpPufwNmE+rtkK334EzMB4yY1am8rIoZJeTyFtDyrFaE40Xl+REm7cnAr5S+z97MnOCDT+okSJCl&#10;q3C6DCaztlDmEwx/Ov2TzfATAbgWqVZs/bytvjv3FjLwje5gg41mwZiZyta/bofJqWxm7hqcreDc&#10;5Izq7N2Y4B44LS58lA3EZMi1mTzzdskayspB8O2WwnFqHMMBMcGnGrgznEuMOzGDOqU4ft489jmJ&#10;nc72cK5l0dbDUS9qi6kngwkwR8CJM5gyeEB04FnrghDZI+NfsojsuM/Ap9IK1+P5hvXNOj3FFjYN&#10;u0mwBYCKqzR4Qw9HTjTVN1+WD2OPgJ0yLQqcOyeX20YOX0/AuZcx6m7mh16KZPbBEkrNwEdlyDP5&#10;iIOJwKAe8mBzNIiG1RK9z0YOBUN4T2I4eXGNISlTtQdcohzytMDnJwJ6k6kbGJnOIax+eXHIz+Ma&#10;p8jnA2znBGvRk8vqbEOL9ZttOzGbNtHYMHjuobVFUWS4Pi8tUlvUDaPjPk/kQGcPN/c6Oook4bd3&#10;C12T2ts60k+3RlHKd2sWzD6aek9QDqQZ2YbQ4/MXHLOXlue+lL3kxYFvNj50h3LKl7ix+mab5hoU&#10;0G9lsxOE30rhVMJL92ZXo+MipLyrHLkl5yfeAk/PAjErnhIBnD3CCuDIuhTbVuHPOcDZxPNPdjak&#10;BC9XuKqvGdkhw3/pkTNSPHL8eAwLZx9TxqGNxvLIF7UjGtRHZIriyU/OHIdE3GNbM3nhOcbUCuex&#10;tyXMnTVql5CRts77IRIclJalzi+TipN2cgjDpolI6kGbPBp+YsBmlUDt7sbU8tDZfPCByRnyEWW7&#10;C2JLU5Os7qp+eEckx37Zldh1Q9bcYBaa4VZ1w5bEwRn5fLW5SOuCQWNfP5ZV5/k+WKjroXMFp0h9&#10;sG0HO4/8CGzyrG0Y/p8tYpN6+l7oesYQ4xoAScY22C+uN/d3Xj8PHQ2XZo1v0VRpgxnyfDT/AKaq&#10;tDx/qLm6X1YPeMBjKZMKwbBc2Yz3IFQ7lPXjZ4UEX7wHRI5oWasjmgfW41yjt8lZbYDR6kfmKyM6&#10;03bPB+J76z7aFUJJlL3oYPaLeppZ8kC9GwfL7YT43HR4HJcwZNUlJktH1Y4YOQY103K9ojZ4NjA8&#10;ALBd5i4naEHcxwLSJe8x5F6NNwqpJyMLJtUdU7XNncgmsp7bkj721v8AeRrJKc2kb423Z5qW1cNm&#10;dUezbsYFxZxtbovsFyCZM/uzhc/C+zt6OR/8mdDN3ftC/wDeVqqHA3jnRXS2zecDp5tKoJqxuNSa&#10;q45JOBxkAaDjXaU32oyms6YkbB4DdzsxCGMglZmU/ZY66Aws1KuoZ5pdqoqSQuXoDS3TgIg+z+pG&#10;Uc2Owc2ieWsH+wc6tnMzPct+WslmkwmTCagjNdHGufRy/ZtrkFrs01e4yOd1ONojJtfYOWJRxt+W&#10;TgTLhvKXLK9G+yE1NRY/L55v7YG/nuQeZ31McSMkDL+qpqVxB1Gyidhfpv8AR4jU9Z/U94MfYsb9&#10;tZDawcxZjWFBjZtsnH5ncRilyTZs5PG2u/EGnpxWDkLk4XILkC009Upplupao5vJL8ZMcCuErbkc&#10;6NhXYdH6gDBPcak5assdF7mPGHU8xW5PMqWRQsM4Td42NKdweAzty6ZO+mGcvIEoI4OTdTw5PjLj&#10;jAXArhT7MjNyAMYMjjlrn0u1+NZtU/UHnkrHvOAOpG4Vk2qPJjJJKxlRudau/sLTtndDvZq5fRwA&#10;zt9X51j/AKyDxz2tZMAuNuIQri2fWaWNjrIpsKtVhxzxkPHAf6ih28ZMiZJ95xpkmt1867tJwAnB&#10;LL0BoFdtojdtH2U5CC3cEsfIQlzArsOaEcsrJuAfLQ4Yk0L/AIZvTU4CfB1A3bZLXcRKl5GRz924&#10;xobQ+1CY0qM9n2hq8Fbcti8Ce2fzAfaOOA9uAiiubvlhvFJzi8MEED4rN635ZPkV2nFcPanlz5hN&#10;WIiGcdQffN4lifZ4+2vMgccu0jEvIQJXzbmRt9UaioKDleaStyzmJwm04xl1FcJXIyGz8xDasnAz&#10;TF85g6nmozQdabs4Bj4F9yVy1WLDGVW1sNTo+n95vtjH+ndTM82f6h4L+Qa3MApLNNaEFuO0skmF&#10;xnMXwb+Qi5HG5l0jXw4Dp5sJSxmn9j5H7K82Pcj8tAXEvcypzgjWhU/XjmmyHgg9oakRKrJwynzY&#10;5oF862WyXudof9kq2/iKHc3Ye8swZOoPxoC8cY3O8wckiJSe5rwRnyKtuKwE2Ju0ALcHU0l1yDnn&#10;ONOouV3r5vLFy1gNSPHLadHgjWwSuYam8tj/AE1Vawl43j3fA8fUVnmmY8At3hIyYI+NTCZM99DW&#10;bckCJOCD8hOPyDbY+ODUSIMkYzhN5Wmnm4/BwK+SOmyG+Go3OUvuFCEuaYy3l5HPAjEvbubmO+ty&#10;p/ZnjmOQ4tNM1BRbmTzE8EHATV5ST+8ET65Z6mb3DN9zGYmCM+RXCVyfAywfd4+aMiQ6XJbx2FcG&#10;7xtGMEH94sXJ5P6ZqwoX1CyUnS5H7LfIwZ+oqHUlL7m5xwdRa1T9SDYNsH8RU+pKkbTImS6ONc9i&#10;3SvWH6TZyfSdJ+szeX03ecgNH5qvjykxttZn+mjFJt98bYI1cJpS7ls2vQakA1bmZspUuPXIE4yE&#10;pkQocjl7JmTG55N38islQUnLnJDmYXR/8yNUn7SCgcngMDRuq7M5g2tgjCDR6i6d1rYv6jmNpTih&#10;0/I7MxO2cguaq0iVy/dpiCCDUCqHOHBGb29AfIQV3SVqk8wI5J/drn4XrC3cNN3SGe1RT7lnNjub&#10;GRZXMGeOY7z5i6WqScOQ3wmBnWJ1xbC5Bg6i2kzW21sInQkl2k8vczuxBBwD5i0KRsxtibslQ7Mb&#10;OXAjg4yLTppI8YwRxgKOMa8xz+Zta+P8p2uMxlarCrxubJA/DVpbztxBkjQGZ0+W4DqXEXb3IB44&#10;+NeXTVq8NP4m+lzSuTiWDM4xeYgLyRkuY4EfeQEFn7iZbON44NS31FelzVr09vjpoJclQMA4sl1l&#10;MbzDG4UN5J8efloaM44PhqrRKmfcIvrNfkcwxkxwacaMkmhFnopx7Pk4x8u4h3prRtbPBHxj6ffX&#10;Puwrms8dEGonJ1D20whHMle41zRsjnpGE5xrTqvqS4yPBBqQfvrm+nn+7TEOvbgIvUOWcNr6pnx+&#10;PT7zmMzk/wDqEdiz0lkc8bGHj6yPvBDeWI4OO1prlKSVA4bEDAbyrf7C32m56Mw8EC8pzWEZF1sX&#10;qd1jMn1O2WS2SNv76dbuCXEsHfUUY8BMHLgXO/f4m2U6pJe4bcH6a4c9YSn2++MnAeAgl33M5gOA&#10;eA2pAuX9u0obFlW8i81eqfs7ybY+Rjf5+zxOD50h2xJBwy3l/PD31Y5GzHdwRqqkISAiMN3BLi/q&#10;I8LLJ2eQxMieHI3MGfuLVKPZ4xnNAC5Ak83bdjwcuNQ9aalISZk7NbHDYuQOBIDJ3Dlg9vNj240e&#10;eSsTxtKjNv01DI33YiQUG2S+aSmdjBvIBN3X7kaoc0p8jNzg/ulDZuPGrUzmjmAYII9S5zB/6Um8&#10;bSZjWn9hgjWSuB2b4YwZ105VkjlLyUnM2PkH0+/AsTbt8Y317jVqXETkjNNvCGICCPytNaE4l9km&#10;/wAHmp6TyMYWwHkHUFbVq3fG2AbvkKL9tIc4dQZK4mDltfgjAqrT7hy5Jjv5xrqKpJeyCM8ZgcwS&#10;xNnJ23a1kIOYJOS9QlySyM6XK8cvt2Pb0v31m8nnhAzYHTtl5auw5oNm2fBjPn0kBnjeXOfbGGn5&#10;g1+icuE4mDa4BzBxtyoPWkr3Z6COA+RwIRBpOJXZvx8wJOYq2MblyywGu6fLXygoDG2CXuQjlUcG&#10;pAQV1c9uLkHGukJpPCPJSxgc6m7itLN6gl42ZAY+AgkJ2hLvqGY3PBwLVKHJjc2f+Y0lQyDHBwai&#10;vkjtwOWJoOmh4ILUNnMZaTJ0/LVwcVoymT0Dlyx5YtT51MeTBk5HjNx8pZLNG+7ExhP1eWsRL7TT&#10;ftHUVHkHcAYJxYCaltXyYDHG2Prix6qzHZuS8yBg8pXCaOG36flJ7ptYUlD2kEK2lx/GMVwfvrH6&#10;LrBk2JejBcWkVw3wMj4DrAWY20fw0/ZkpE3NW02wk43yXPrIN4gu3Lngxoxs/ptsz/rIx93N0xk4&#10;I1m8v32VNgPGD7ITTINWqsJ4UzJi/jPkcaRFl7q9tfzG0ibYr9YYnBHMymOMIParXSUxw8bOZDub&#10;YGsQt0g1Vdl80GaYgD3CXdTwRq+PJXZ1owF0y8wXjTpv2YEptFRcvZdnANBabvW/md9PVY3JNSAb&#10;R9QVwaPdnuWbZi8CDmdPxqG3mDmMflmHqrG62xthb0dSqzMbbk0uO2vlxt+XdWzbI9pm/suyplzh&#10;6TYn+FUlwQkftMFrAT7zpKh1Azey16ezwc0asS63bMt21uFwqTfZboxgyNyoO3ee044D3LnTKrhI&#10;5gyqeXYHJ7Zup76zFxMHMqcnZx6gSKhHeEO7I9VEn3lkeCxy1g7zIyzrpaVzwZhgCbTt8tc31ASy&#10;M4YFqIMxxSmYyXMcC6bl7jeZSxDGDliXPkgJpnXQdJjHOGzFtBpx9Mi0tSJJMnlLvWbI8cAC4LWm&#10;sll7hyZzgj1F0tVhJtKpDZcnuQWlzTR8wvTHBf5iSgH90u0vl5NfBwKkkmhAkwGBcWhDGSAmQ6rb&#10;yV3iZ+NWiAPvjl/ng4ENcPCMyfUVwkesTdrFxDZxKyXMHcU4DNP1gSW34IwXEYb1Jec44AZ1m7wh&#10;A5OYrhSdtzx6cY19pAMTiePYGR73As9p+cNoHuOwplcTyy3srPqYIMznOqER/Z4iUu3j0BoMdKQS&#10;Hf3J/aifuKtt3kuczYEEepBduDWS0uTTs9zpq4MxkgHe7/TXLOhbshl50/W7Rv22CcS4LZi5YPhW&#10;bXLWAvNrE6nDLdoACweYsamEwcvHuBaFKmWBmbp21mu0VG8ONnvcYhL2yTR9mc8bSRs+C/AIkDj9&#10;xDZO4bQTE4THuBcaaxlmQkd+BHhuCGbAj8tdNT5n5hPW/wDpO3mdNy5hKbJrROo2IVZi42wTFgQ4&#10;QnLgGsZZ1RNjcZ7kHxVDmhBmJe5ca553LKpP4zdNT94Gq/D7Rdp5WjmZFBG8BkJy1DcPMchfM+Zb&#10;LduIPOCNnLZjH1x6ZBp5u4wS48F/yv2Fc6EpSkLWIQ5rb7CnuJw2jbHCYFvVRiRyNkYYAm6mkMiA&#10;uGe/kfWdT6XjVwGzK2lIHIQXLZbf510/kmMY/VFPilr28Hguq7f1dHYjYHt3Gup9ZVWrCEMPkF00&#10;NZuB7sCCDnDQB0VTbcZpLZj01lY5gSWzYBg84fMGiUrmhI2WP8JAXErI5cgc385C2iISnePjnHSF&#10;Dk9iYxx6cAxfzqyVJOBSolmA9y5/J7yZnn9WykG7cBLVsaxOaTTc78Dw+RwkPMV1rWg2oKoIzJ7G&#10;fmLQti8jHUJTs34BYCXS/trB3DjfJiCC/k8xddbE5eyM9fGCfWGK7/8ABrmObH9Nin1/Gd1yki2V&#10;HMf2iUe2lTndowFHGMtr9hDSbP5cEb4IX1yMghFWkbaJgR5YCbp8si57l84I2cngNxjEszlmbLZj&#10;47GfGamaqVKeaRTcrbNtG/0kSJXG4aMaw1nWhIHOfjR6pCb5Ych47Wotp0KzuGYibX2y4OHjZ5rR&#10;/iLJZg4s8Hmp5vMBuSYAnz2lcJHTZJl7NYzodVGVuCPxLQ/R9UORN8avv9G+EBeBbjJ1Bpml9mBO&#10;NdE03S7cQ/M8teO8wZ+GluvGv2noGFxbm9wzKmKSZDHejtY/LVjqeVS40uBG2Yibm/nWkip9nGTP&#10;ax8tEZvTjcsqs6RIBri/3rZdprcz26nQuw20YDT8jmNyzy4PMRJzJ9TG74x8zwLT5RIMGiH7sTU+&#10;RDJxLCBG9D3yJ3rqyV9+gerNo44nhHLCYnbQcA092hvI8nGtbr2TMvQ3YvOWblE0lkjduOMh4L+d&#10;f0Vy1LVMgI49TyTMwuml1lw2b1o5lrl9vJ7cBBK/NKhHGQ5Wz25pLmGYDctnOBEpHNHMtJj8xYGY&#10;5UVIla8f8y3GZlq1VmnjrCYxkOGBMM3DaQsjv3gLhifdh/4kSounxmIedv8A7k31Se/7sKh1hIyT&#10;UR3mqMJPuw/cWxCw0SF/9kJdNbJMZlc4xuc/mrSG7gQXN4PTWe1JSb1tYcwAyfDR6lyOTEPH3yJz&#10;sNbuLIkuqLt9oLViAPH8NXCTjI8HjNaVJZ02SMmCP9NadL5fuA8EHGszXDKj/ADprWKAM0cbgQGA&#10;AiK+SOpBzImCwIcY+p76pLhve4wJ5mRtLSHjg6i007Rxc3dLVPHhLmCDj5qzd43cvya3Arszmg3O&#10;Qx7f1VMIzx344AXIBp9xmJ2jMexxXFfG48bLB5YtRVVvc3k+MGRHmcvcxkBg6iS5Fpp0gcZCNiY0&#10;SqiqCcnmW+Yma4ZkC5BBfz6QiIDMJO5M2vQAL9RQ+rLD4UmcTzHowKZSbz2ny/MVVeN3MdhEqfuQ&#10;Ex/hq3Jwqoh0WFTvGkVpUF5kDHqaq6R2TzAYZCCDzBXVzfNKTI/bsY41uVHyvc5cCCO7gXifNmiW&#10;YtC/1nqfL9q5chgN2hiwe2Qc4Gp86zdxWhZiXHGfmLWqoJvjjBAHJatkWYPNnZWBQP2wLkF3lr9c&#10;tapYnhQ/7/lDMobbYs1WnKfbW7xuPmW1StoTIbiXGjbAyALbUGXzxzHoh/TWhNytmzKahj4yCFcT&#10;U4GVHnpYx/pePGHrNUmLWJmRsGUsY4OMjUVxUuOpXDYmCPj8wisRJg2DLsmnH/IsbmEbl+9PZukj&#10;uray+MjMbr6ZmJmt8s2xhUpDOAYOP4a02R1YPWgN+J86w2U045bMwxwHR2l5xuxD74C5GRcPI5U6&#10;3g1oT6fh9x06cz03cNzczhsOXH0M41zpVk0GZkdzGDOP/GtIJUDYPQWPs3narKaszcZC6a6nkfk3&#10;or5Dzn8/zB1O2s4/cW43Jwx/holS80cs3oI/LKiVUU+QM6OHl6qMSOnxub8cenHau/Ov6BRVUeV0&#10;ttNmqicDMy3kN3ATme54VSW80I/sNo1Db77AyOGAFyC1qKHIxkgHj5cY9NJcksT3j0g9WRo2io/H&#10;396ItteSzH6DLlb1XJwRhLXzAx+rcGuud/bxt7t/Av8APn9ocSTG5jyOmv1T+p+WnLZi4/8AYZbU&#10;dLt3NgJeAawysKfLLR423B5a67IO95RIFktaU2S57lpWcp8zuhydNGaiszjFSVHE0neDDMWJuXBd&#10;1PcV2ryqNzlxzNj57tpUmoWY2b0+C1g5qyWcVAQzk+PUg8tf1lhtFZKhh4XN+zbZcKfcOTMjx8yA&#10;hbhFaqfk5N5AYwMip9Hj3+wGDTt8wncW/M2baDIbndRdbk9pRjQu8VtvK70xycA10IOk7zLHBpx9&#10;NVBm/bsR4PMV1l9UaeDuL+eOZs/L6qtfwcJ6bjMZEq3Cht3jLfd2cgtxrPask+8vccAOX5SmzwhI&#10;5qE0fGmZhcuY4NSBUJyLVN0YvUi6MDDbjgc4IONWqVs8A8EHUVDnk41McH/sT0jcE4Daa77Cua1V&#10;jDFmu3aw9UDgdvP5qzepJO9gsQR8BEeeDI5e4PL6aZqx5ZGBtzIB9RdCibW2sy3JtK3L2ffjBcgG&#10;rsQbZ4TGbyukhtLkbGv4ACJ/vwow4l+7ZIAW4/hFSJvMHl/OPhYzzAk37ODLsAeMeqNU8hBuSAg7&#10;/UGjDzl4NJvAqrTc8bR8bHl9RYzvtKi3zjYJXSY2D3HYuQLbKHmjk02wQezwD0tVAZXMGTmXAMa0&#10;OMa3KXt5A2koDMOd1F57NT+Iseeg4ypfbLq8k++fOs4qSgHpiYIActXsdTXh4wq0SCvWd2y4/wDi&#10;N01xvL+fidVWw6vKQ9avuPPraZs3etidpMwcsuoNB5PPBv22DSGYekRdUV5Vm8vXzaAGQi4dqih5&#10;rTE139tdskLc8C9Hj5iLOV07JHo8flnAZPGNjNsX8PmGpOWYw5INOAhVfOzxxtgQIDT7Mc4bAcwa&#10;nmK1vB7tYggOIlvprFu6Jb7BNNhCZyvGTBGqhXEvesB47FuD4a1uTwjjH9RXVyJs5lW5vAZPMXDJ&#10;zy9Je7odAjDNarbOJp5MCGbYDcekgO+dmssHMgItCrym7PJP1eWsxJL5i80YAFH5hCr+gOWUpbE2&#10;/hPP8nappqkurhs/koGBtONuq4VnNTNzwNgZBp2l5G2lpAXtSMml+2tInk8bNpcfdny5qZEqna8a&#10;zTS61W4ZjTdPjZtj4NSNTJfNCS3PGC5APp++gNHzDfMnmK7VZSZHMpfOWYCkgGJdXCwtjbPnMV2T&#10;2TnWtNoHaT28EFsyAkmkxmo8Zumg7ORvXkxs2F05J9nY2FOHNyzdRegpSlRyOiWs3DjlxMHu82Yz&#10;5E9J6HK/Je740YHL3IZiePmaq1qn54NmTAYAvMWpdURJSVslFzHdt5D0xaiAjIQ2QwOWunG9UNp2&#10;2swHtm8tYa4GRs9wd/lW1z2Tm7RqJTvDw5W5C2Pg8pMy+Xk/UVwGPT+oj0vJLoOMGca4tE36htOh&#10;FVk7fB89pWrcxxj8yBHnEjHGO82OJDbhIPKVwJAPZ44yAwfiWkY3MhmWD9MaJM2eMZ4w9MWokO2b&#10;Jy1GPoM9eM8FiCP8RMkeYBngjtY1fJpI+Rg01m8wZlCTPppiXWpMt0KpppDeeEjbZOBWqV1BZWbt&#10;7n++NEpezcx9DIsVyKjTS42DtQTwYI4FT5oS8M/Tj/nQe2Rt8NDXDi9Yj1RrNuNMJSduKPj01aqT&#10;nntJ4I+oqHb0890fxEy3IQNizxpDqm7g9O0dRM2Y7e8wHFqKGSX7zxguR9NZ7K5w5jsBjB+kr5L5&#10;wMI8F/6g1E7M+Wwu6LzCGzGOAe7RgVVeS8jAl6A60Ls/eSANy/pIDMG5LZ/7tWp2hLkWlJJUG+Ew&#10;KHK3j0JMF8XN6vcUxxK/7SiTMm7Ob19dA5ylJOeRjN0uEnHeGeCPjIrvKIPS2GDGDOs8lbwm85AZ&#10;CC/YR6aPHLYZ4+WvMuZcOuQr09NfeO0xk2svBj4h41kdYXG2sn3lYOIx2YOMioU4ePTceoFcpgcK&#10;1bvHj08CzJZOxW2MzCrB2+fnVPmE0ev88Z8/KVPmFxs5yadxWSTvN2Hjv8xe8YzGKWo8LzNttjBb&#10;5Z4/w0BmEw1Mcf8A2Y0eeDGYeOxkVJeTDHkgVroRijw3mAh4/wC6RiXuGUY8EFrGs3mjwkBMEHT5&#10;iiN5oSDg4EmhpObWzGyt57Wp5Shklcug6HVWbknDnjRlnUBIxnx3cfmJLdHLPtzjWZG3ZBID4iZm&#10;DMkbnHBawDVElc/wEz8HLR5nPNQ8ffXMzOF1thtJS1pL3ey5AhzwZDZ4VZCTBlGTJqRjQx5b7/US&#10;E3MLfVbSoP3mD5E8Oej3f30ReMxmHk/TVbJJ8djAtSpPh4MMz1Y0MwHJGPOFK44/TX43eDCTH5fL&#10;TxHBIy4+Yk1f5ERMG4G58rGnm5CQE56W57tYNBxobMHmB7vMCbRWOvFMLcyJjj4/MWY9huWExBjP&#10;ct6quzh5jc4++hrhveenN37VxdbhZtW2WpLs3ZkMy+olL5f7Fo8HTTMnZ7tYxnLqCuow8eDDfgg6&#10;grv7a9HSaozL244L+DpqG4cYyAj5ekVEmbzdm2sDO4UOcW45cxgj80qiyfZkAU95n6+dPAJ7MCND&#10;XAya8cHmqaz3wLfHf/DXlrdGx/4kN5dZeQgWx8GnH5aUrb4yY4EHZuMY8cfUUxmMjkfmKeZMrUWJ&#10;fvFlnBMA8DbgGVRHc0xkyB5ahOLhfk8waDOB6h8CwdE3nQda4b4o8Xl3NNYwSsyGe4IA5LqutUTQ&#10;kDY8cHHaWPt5fZ3GOPqFXeYDEaaqexmn8PDQxZjrDcpe48aPuMljB00Ak/vp54QgbGA/MXNtTY0j&#10;pLu3cD4E84g7iDthkgbgjv8ALUx4/wBPIBYLUa2+wdQOs29nIm3gyW8fcuovK4xmGCPuXbaeee1t&#10;8EH4aRbro726FqStMyE/bIn/AEDJu5oLCZby8kGeMBeargMepraml++nvd6OolzingG4CPPwIu4u&#10;RtgRwfVtok4Z+zHQ1vbCPAtHGP3hCCG3mDkL0EaGzQZH5Dxx8HKRgbf2nHBx3bttAXDwdzy9XUXr&#10;SUCSnzgeBMuG44HLHGnpgT+91CKG4IMxGODzUianaHXlxldxs43mDjtWyLbJHWAwts57nlrnY8zc&#10;C4+DzFo1xuYYF5FlYNummrTawuTNKp+fzGAp44LV4eoQZSYMee3hF4410pL3GNtkBbWBUmSVOHLG&#10;CAGcepctroMjckA8a4POJt218PgekYVwfASyPPxoPN5g3caMfmqtOJ4SDR7/AMRVshBGvx3/AMRc&#10;TC5ad42sOnfk/LKe3mDeCY5OMen/ANyMfaAn6aziTzcbya9LUV7eSMdwEYepdXdvhK08FsOYRNaz&#10;th8VTuI8kfTRJxPCxtsh/qKqs5XvIz64iW0vS3wZI7q5p0JPAz7i25wdk80G2HjgWwdqDjZXr+dY&#10;CNwNm5wR8BFam7wcYwQRnVXqWJJ3GAia5QTf1KSDzUXlc4vZ/LWJ7QC7tYs/iITIqgcQM8d/OTpp&#10;cvlhWqdONYJzVTdw6bHO8ZMmnb5iT94O3g5iyaVzz2j8LT/1K6s344LGPUXJyMXTxaew2U5O0mDH&#10;gz31dZGTuRqrenRHnRKVux3P4iy5ulqtS2Ftl7ITT/u0yRxp+4hAH6l3MeRYdHh9+htXDwyEtng7&#10;6pJLkZMnB5iu730KtXBwDPj4Omu5w0zrVVmNMTWMs5wQOSxk6iMOJxp5OBUlnNG0edByTxtbPr5L&#10;XMW/+7Bl+tDSG80HGNUN5PLL08fcVDcTwu8+XB5ipLirG0bmy5P9P51qwuUlGZNyZsDOuCbyez+I&#10;NIdYe0441no24zD9mPzBJPBkbc4C1PUGPE9a4u0w2kCgLkP9MaobzaJqY7+RZu8mGBz8Eeks9GQh&#10;nNnSHB8LuLTRyZEMR3MDS+VRUg34z9PSXN+5uXj3HAtgmEvc7tk4/wDeZPUvSY2ZAOXnGQXLXqnL&#10;EJUZW2czk3NkuK3I6T/q47l59L30HcNyB+JAPprWu0BzLJADq/kTLyn2xh44OO6nTcmpTQTCs7YB&#10;ldQTG3o3SK+OJg5msqsx/wC40Bl7dyHIHTuCV2pMeMeCMHLXDZNKlfaOnNmFa3bKTT9HzF42vGPy&#10;9K2qTVHsD3BAflroqoHg2wzx9+6s3cSttNXu8m/DGncvvc2XYyPtH3JwlVVr+IxlxUBNfQz9RZBV&#10;E4JA8B9Jb7UlHlZkPH+EuaakZkjmP4q9CxcNWks89mwmr7hdpG43wgIIAI9IyEM5fYOAah0G4G2z&#10;xguR6tv3Eek7PAPH5hfzrSzKVLivPqUlK2kO7JGOD8T51SHDgm7Agj4OaRWXaADGPJ5qpBHGAeCN&#10;UYBX2SOQzUbp0JS5CBkLGODzbS2BnL92Jej0/wDGFUmgxjjpzIDl2i3FqlLyck+ZPo3JxNwD6i6c&#10;+GY1YMj+wGPU5Qm13uK4VY3HGyOFtdJbEIX7ah1I4lO+gbMDlJu5eYT3FT6knj2AZ4A3cFoX50wC&#10;hzhmSAmCNVvZfnnx+mEd0qtU0eEjJvJuP/WqqRv2U2fR8uO1a/OpJvaKE94622VUc2ebP6icm80h&#10;R/grYNmE7cTRkywdPmLJdnBCBoPq4CNSkINH9k0/bjp7HDx3SL+UubOGVJ4ckxmnpeEvwX/8T23C&#10;zVK9X/6J1LPJoSTt70eppLExv5lO3Psx7cHMJbQ6pa93lvav8tB6TrorNvpAtwELqEXMYXF5ONF1&#10;41o9JviXTc1Fa2v5CkV5S4wzo8Fi5GRXbZ+zcy1sfGD6ZC50UBtBpk09NvPO8wnAtSHVElmQwM2x&#10;xYLt1etYHP5RitI7IHGcw6Fj7bFyDJW8jehmwDPLuAglsW9kc+gAW2nAPmILVlYMgtjhv5xlXKc4&#10;mlRXDc0cBNT3MC5rmLFyss5DGeCPR0/iakOaqEqte6arUu0dzLphu8D2/APy86jS+tHMy4LSjMOw&#10;plKw7zaAgriV7s59jYlJATSGRfcJpEja19PrwcYiXa3c6g0F4TG2x9zyxqhy8g9yPGYBSJ5m8cs8&#10;jnTjGqqTaA2Nv28nz2reqvduS+0eZc5u3Y4NnA5dyYOMf76mN6wIFluYWNuMguWg8jt7tjg6nLuo&#10;88eDMMEEFoca7M4s1TZXKyTUeOMHL6hEerxu2bde3GNYz/xQe0w23YILkBBcxZi42kPZxMdY+Qhb&#10;S8fyfL+Qk5qRI8g9hhZqKrHx1+adLS+pJsaXb/HqQE0lrWztm5jECA2nGTUIgNB0eOCQ7tBNRON4&#10;LqW10JMGY2bIDNmDOMVrUXPTHKhN3Dp4W6ordYOGUEuwQH5a4hrCYEk5MDMFu51F1pPJG97OfeNc&#10;l1RMHMtJZeHFgH0y8a6fC5NUntnP5O1ZicwrR6Ydm+XH5iUvrDdmwIO/duJmaM5K8JeC+uR+WJVV&#10;4NtBnDd+oVdb6sU05brnGnDrQjnr241p1H1ARy5AGA/MEuRZGQkb3zFuWx8n9dAggOufzOMVGU9h&#10;uYzJta06ikbjUOE3TLdW8SOV48/LXMdQONzsGg6fMIty2ZzR6/HnAvGObJspeP6iOeg4V6ra2F8q&#10;xnu0pfRtuO0uJ5PIyP5iCMx2u9atsZV2ZWkwGwlJ7x7cbjTGvPFnMCSGpwP49QIyl0xd9egfsZ6t&#10;mPkSGfEcj+0ZybY6y4bSJw5lQ+zQsRb6TqCWb0vNN2zzUFy51PAtCnm0gVVEPgkYm8A9MelnVVng&#10;3MeeC1pi1B99e6oPHXbpQ6kZsplNjxwakHTWYnpsjl7e7ivjd42jescHGj0veNm3asBuBx1E8DGa&#10;kG2ZssEfGls3cDfksxnEPy7iZqyXkcjvKh0Xc7Rs9xFJE4607LbM+TqW+orVTdJvQ+0swbxBd8pV&#10;un6g3YZwwAuLeNke1Qjl6eT9lCx2tMgkhznKUPhOV5gHcUnLnl/GDOQX76Uvp8kEpBGEGi3L+daR&#10;OGbZzfZ/2omqQhe4pmxtuPtrc357jZvq2/fUTpu1YbSEqtrMf2kS96GXb5NWO5m6fvwLGdm9Pick&#10;fPHP0xrePW4ng5rNmLaDgbrftndBtoKCYxxyPPaRCfaPmp3Tmmk6gm1HuTxs7RAuBagyKtzyYCnD&#10;18YJ938waMV5OJdcPAYBRx2tMaysdwLI97TVtNTbDEKezcDC5BHHwDVkmk0FMnIIAgt3OmqqNuOM&#10;Z44OO6r4zZkM2O8j09309JZjzaQapRZMEhAGMGcYldpPIyOWWOwXH8Na1sv2by41MSpzY1nAri1p&#10;xI5TKmWOO0OO0vMXczRbXrWenwuWW1R2MORWezN7Mh5PqW1ie3yj5jLRsYHnHaXodI3g+jzifyLm&#10;P1oG4zTYGPUgbiRy/mWycrWz4D5mcNEXj7PmOIaLbjgIePyxFVPmkvcmKrhK25DOccH/AL4FcCS9&#10;s8Jg+EvVHTajzJKLDWvVzl5LmQ/VEu6ppT7YzYAYNRcf7CyPd2fNmdocd1dITCuHLNtrAuWy9NeF&#10;Z9MqTkNs9hwD1Kx+4cE7eHBHNYPg8uBvpDWej3aDPBwdRXbbI43+p5q5gBbgcWlSabHpnxgydNet&#10;4xNUWOeVZN1k+Qac3njl+5vX7lsQhjH7ieqgjmBzjMC3HpJ6i5e2jbHNGe3GmZoQb/nc7qKKlKnD&#10;+6kocrnnZsxvfV/fRK2R4ywauBMzCV6gMen/AL4VrUjkZHjIEcAOl1Vb1qlbgnordsyuk9mZHLnH&#10;GDItsp+hytnN6MAieWtIo+nxsx4P4nvrQt3HH5Q41yOT5mc1p0ELCqUkzH/h2Ldj6AsZNT5EBb7M&#10;9U8dhdFE3aAeOO1qIbLyDgJj5kflrmXczyzT9WKOe3myNzb3nl209R9Nk30EEZ/w11E8tmHraap8&#10;nk44J0CNsrf3mbVuCfVirdsvlB0WML29HdW5OJPeGcMfGTqJ6Vt8H4isjggwjxryrJ5Nslx6PC+z&#10;JrMTmFBtoB4EBHRbJtfjg4+orhMKkHBkv27iz2YVYOMZ8HmruuX+qOSyb1AGeN2zO/oZENcTxy2l&#10;2iAun8JM1ZNG25Y7+chdNQ5o8c/Z04YLQ/ZSru5rmqVHMWEmy8xN5VA4JceODj8xZ7K5wR49z6kH&#10;xEHtlctgc1JnK5jATkW4CLaf2jnvOOipPNG25Y4OPlrZpXMMAgBj1I1zfTbPAQAY+ouhG/s3xF4J&#10;znhWsO1xji5QdZDJncuZNRQm7glvBGBGCEx5LHLXlqsFKW02bytkb6mA3H+4pnYclCMF60SNQ5oz&#10;JG5yeUqHMGb2DJ5i9YxkKxXf9EzHOKrXE8lISY2wEzTbfrX+ZqKyOKPGYh4zdT/AiVP0/ZJgsfiL&#10;0iFNUpVZi9E1rTbJGzHG2wWM/wDIrIOXtuOPqcxAZGOzkv3P51dpePB8hFxeacdpCBswl7YLbkZ1&#10;m9WbtAyP8Rac8b3skaqs4p9tx/prmETanGo5NqjAW48Y85/xFMmjyyyyadxGKgZjgyBWM1JNCQOb&#10;PLXdYz7ScJM+zGkSOoLLY+D/AL1W55Xg/qW+Ys3l7gjkd42m1uqtvHgzEwQf+xaaMYq3cMx+TbUb&#10;Y3qQRsmr+KgNUTjeWQIIz9X99UmV+NMzAblyPJqWyrqMZjFKaZcya1qjJXknxzY8cCRJgNgMAQ8a&#10;uzi0zGfGfORZKRuSNzvJjr0I5A0JvPMbbJd01SZpOCRtsHcuqZI294Z/APqKG8Zjc2Awaazygvjw&#10;m7DBBH0xXVWyTgjlsplcExzGzBwDEIaXZe7DBj419Skc8D02zcxkB4Lq2wg8YwYONUluMbZtjg6f&#10;+8SPM5hjHjjPnV5CQ3AyQOchyok4cYB4NXUWb1JMMGeDTUORvCPCHULxZqg54OBtgv3Pwu+pknmg&#10;3N+CPjWbk8HMTO+WbEcZ7caicgsS6s06cTRtbsxrH55NBwZ0zMJxp/5apLhwR5x6iy6axM3NBKXt&#10;xvCYI1fGZBsB5AZFW5e4sj8tDXk0vEwQLUSc91tppw6ovdASZJVgoCYAsf1Vnrd5gHjSbvPAnjrj&#10;SB1RZHyM5FTyVAQznHYuQDSbjIaxguowzpdy5JjjBbgTqC1JZGdYE3bAFiIYUenk8mLNkCCDTuft&#10;oOOXjYcfTQ2eTRs8cggj6YkineNS7ZIbyvJs2HjgfW7iGt68etnN6O04j8wmdB6kZ8jAqTOBubmD&#10;y1qVJMstU0qybTImOM9uD4WRTJePTxuTqkt5gMLbH3xp4hCP+vk6a+lBsDyYNo2wOnc/fWVzyYDN&#10;k5caUwcEgsQfCQ0jPGRAXCZtxwKGRxjR4bckfw4Oaobdng/E6incTuBo8hAY1cJfMMdiBVtwOzYU&#10;wby8TBAsxKbQNgkbwdzW1FpDitC/dgnyD8tY/J247efUVwZy8fHH/uBW01AGHDjeWwI4+Maocwqw&#10;UBLMHANEppOLw8h/hrPXkrwcGovyRmkN6ksjx386el9aTG5gjPcgWSkbkbDxxp6nyY3Oc6XcWJOx&#10;qLkZJlfcxntwdRHh7RBsCHZhu6azek5xubYDYIOZqkuoPWFxsQD/AJkBOotNG6XXlweS9y/1mzH4&#10;iz2YS8kGeMGf4q0Kk6sHAPpYx9NaRNG8uq1sCzpmH1EXVbbBxyLuZLmT6SZcbzAPdrFyMi2CaNys&#10;CHC5YiHGNVVu4bPPaQgtx8oatIwO3GNmPHGqTNBkeEwB/UWtfYsjnjOL9VQ/s+5Z54NS4orz4mky&#10;tnSb0xMitUrlZJbfjNyfzrQnE8I2sQctVskw3nJGC3AkXWj9oAkeTZznj9nCTpiTLeTuXJNY9xGJ&#10;w4H3P4iqriaFgGfAdDnELi7bmyZ2MAFMHWjYI8ECxOaTwkfXydNDd8wCz8fUWZvNI+6aROKwvfdj&#10;olJ95Nx8az2XuMZFoUncDgKn0gaFK3A4BngjBbg8xQ6kml6xAHj8wimEHjyJDZjjyQKelVtg5Bib&#10;iXvTOccZ0SHKyBHn1I1fCSfUPHAf/vQeaExjBBGDIrXUlqUlDk7jdiY4OAi0iV1A5CTP/wBiZl9P&#10;sjZ7FyDy0eZ0v3+/+4vOM+lUk6GFavtl8bvGRh+ZHaVklZMfAC35aD03Q5XJAQQcHNWqdjtmF/H/&#10;AAu4uYxkJS2m0i6oA74SCxHArVvG8yGa6GdTKfkb2ZEAaAGQa06YM9wlz4MYBYCdRet40y3nmzLy&#10;EC9P9XUXSFNt8bb31m7ei3Dl6fBqXCrfqTodyEWOPj+kszMwlMbYZiITbRlw4bW851m9QOBRjyfp&#10;rYKsl4wjz/iLm+aN3Ll6ezwdQhVipwqi2a6spM0mlm/gVPJPCBzx6caJVJPGTAZ4IPaDeasNnE0I&#10;ugSjZOKmutLhMKovEVVmk07/APEVVG8x540BcPCRk9xaiTMpLUzmGBzjgWtSepB286wdvnyQcatU&#10;vHZzqKbCsLUuqNsJPB2/98aoc8qS8559uBByPCR5P94FDJLyGJ1cBOWnQoQ7rQ9K3G8uVpzPmZOA&#10;fUVVp+l9TP0/3FpBJeMI8i1KCO8rbwd4mO/+qhu7jgGpkwIS5jjVVmE0wDwdzy0OcF5DeWzE5/4a&#10;Gkb6mTqIOSaaimM5hezqK4+mhS+YbsMEcdpVupJoQ2dDXDgbYeOPjWeuHj1yTBAdVn5TSDXgyRkx&#10;p4edTNz/ABE83l+MmdfqgNoAuG+NVtxcuYIFoRG+pkTxKf3nk8CckEGPuFMZzAbZGJ5K92JgVVbj&#10;HczrcLi4SusHLbkgVkkdQPY3PvoDLxsrmCPTgSeThtATAzUFCSg6Epun71gzk4sZOmuxqDIygHgg&#10;XnjTbhzBrRntwLoqXzx6/bWQnK3ajF+3GsxyWlaXHV0w2kTF+TcJae2EekQg++sfqwhIBY4zlxk5&#10;Y1dqTlZIG2Cxu8HU8aMTDZuyeEvOTl+mhNJqmD0HI95nQII+oVd4VARlIZLgsZ7WmMSrezPZmyZk&#10;3xsDOTqFXRQ6flLBkd/MtSMnTR5o1KKjyXnjwjl6eOwUdxQ+z5jNWx/AP99djbQJXTgSXmEqEOMi&#10;wGpJwQI7IbS07rO2Jck45nlFkuYzcaG0/TYzObMCu1WTBzG5xpUm83N6By5BcgT3W1GYblsv2Lkn&#10;znBq4OoRekFD7L5dLW1mBiIkHxFyvT+2iU9k7nKgFGYnlq1U3QdaTj2+OeFb/irnrmye3tFmn9M7&#10;YHs7p23jcyprp/sIO3l8hZvTxtpUIcfKWV0fK5i2zvJ4Vx8NaE3mj2C/G2Yq37X5g68vgyeMAsA1&#10;Q5w3ZMOTaGobyoJs2yRgz/DVVbuBzu/e/TSXOr7g4MN3DKNl1SRrlHaAzemc6IF0g4byWWjPrrmO&#10;tKsZMyH3Y6clwl5jM0l5HJMDkHL5hFgO0AjaAeQFu2tgmlWEMM/KGEnlLAa0mm85O+RCLbRLnqpM&#10;T3zUxpN3BDERJ5KyQIONmS5gVtNpzDy4M6g3DgSJNN/JjMhvZY4B40NGPfCWYElMOsckuziYNreA&#10;Ooj0npty5bY74hwfEQHstkGwEJ8/UWkElcpbMvv2fyxovNUPAqBswlx2bO1jHzCF76pPajmNzz7k&#10;aocwcD7islFycjxykUhcaRK/Hfz+YLjV8l9PzqfX8YHRLfmlwQIkNvMmA9EAhhH8JB3FeDjc2TPt&#10;8g6g7uBHaLB4lLsmF+8+KQ3lj/1Kq6bMmeVbwYnLuKyTjaA2jyNmIhwD5atVN0PMZ2y3xycTeAnL&#10;IXuIRNtCkDt5g5jbbmE9s2rctIaz7Sp4eMPs8ZPzxqkzxnNmD3AzPc+IJTO1JtBrPD3I+ndVtIl4&#10;SeVo5gc+2PrkHlplxXkug4AW41idSTBy8c441DlcrJAPHGkuSZd5apxPCmHev24OmqHcI5Inpg4v&#10;EwQcCeHbCNfSJ5DGT8iMM3GAmDuKHK2e854EeJLxh40CED0wmHcDwLPZhNMBM/GiU8nm7ZIEBlcv&#10;3nWMmpSW0nUXq/zCSuZsBzOD/d9UY1fNrG1SUv6jYwNjicQN+ouDyEchJgD1Em7NzATHGfOovVjb&#10;bL/9pbc2qs66riuJjNbEEemElpWqTklzaUgs866uV5PMLz0G8nyDXTk4cS40pBgmohwf8sJJRtNQ&#10;sLjJZxNHNzHy1cJXT82nA9ZYy8Jjc5+BbNR88ZQNsBnxfiLTmlCSZL6bbQEyAuR9NPOLcA+Rc0tN&#10;B3E8HG59m1Ln5FoVHyNk8e45kfd4BpQBiTycYRg6hv8AmScCMEot7O3O4ScG+R9QiPVxUkljKCBg&#10;C3APqeNEtn+1RlT1/Qubxyx99fm5vcWO2jmnaxT7mnr8BrozE0v24Fj9P0vMXLkEdjIQq2zbhVhK&#10;hqMBnPTENHm7cjanN5sZG5RLUc+3pwdV5YNqCT9lZDALyrqxMjy89PoLsaYU/wBtsgRvHwhx80Y1&#10;zS4l7aAj5zB8W2hPZEOSUlvcePfcGtCJT7bvgEOC1cImaDkeMl6P6qPVgMjZseCDjJzEeaSGPzSc&#10;EMXBBpwIk3rhyzbbsH9RUl4QlzOg5CD76S6FYTmtSuoCQExx6iTisCOSWYDlWVsyOXJMECuEvk5I&#10;C44+AaR0SQNCeTgcYrPmIaNmNznjVbmFyDgTw5o5bDPBB5SKaguHt3HbPAqrPHA48geAaPOB+zA+&#10;IgJBouEOcUkg8CeZIw4lZIyYIEek9Nl/bXwiAI25I1M3MkfyXVqg6fHBYxpkkvGH4iNkAxT8vwNs&#10;FhWpmPB86Ay+YDgH5dxTBzD/AH7iUgTeWrfNOyq3MJoMPH5qMN3BHIzxhVJmEvJHn1V9PyDXDhzM&#10;uA+QarcwZ2SK4M5G5Dnj04ENmDNNTSUXFJ3xVtwTGrI4cNoENG3vEyL4ABIzUPd1pBBjCPBH1EHI&#10;3GqLigoe5qY4l9keBWQjjAQCZcPNNFwGbuG5FMHI3MY0e3fGniDJAi4CtjpskeeNJxTeDjOjxBqH&#10;u+NF7RtxVuyPjphxK0eG3LGTOjzeXtoM8af4tPhlZGeBfoxK0zgY7mRQ27dPa8oDEnbjVqmjf2bR&#10;QGXvBhHnTTyf48kCy/DXV3iTgwlzvokzHqJluPeSK+dljgGrgAJJoOPgTzd4mSSfU9xGG8nHBnjO&#10;oKT65xM3wcaMMyYx40HZs2RiYL6u25smw0bSxPdBpLkAwY1SZo81cCJVBPBwZIFQ25N5JjTwoD8v&#10;b48/fVvHbC299B2bxs2409MJwMw1GRUA0hLxMfcRgZMFhQ27hkEedQ3E4HGXImDqS4DcYyAjjQea&#10;Ex8ahs3nfjT2pHnjSycre5j76JDGnnFu5rJOLceeBBdePbw2/wDlCQHqY0yQiQ3A4EwLwk4G2efD&#10;jScMxhbZFDG8bQZ41DeTi8qBwy3Z7yTAtOb0W2tgVEk82bhJjjWpjqBtG2yLMe52jfcHpMTHMCBV&#10;qkc8JcBBpY/LIoZJWM2cKTOl3LzOHjGtmm01EpLtuYo3oNC3Gui2Ryt5cBtHpxj8vjXMUrnk2lpA&#10;QG1IB+YtykdaNng8G424/hLhua4cpi/c0Ot5fmKV3ClbUX7hz0bcY1zGQZSlxrq15/XExAFtqJTD&#10;ZWyjbAjCcQ7nTKtTllfTRfQ49PAzMz9pbYc0y8llGLl7OtUb7I3MYzx3xafMVDmFLvW1/Q5a2dpp&#10;i0tUTZe4wDRcZCQZ0Bl472SPjV2bt72Rc9Nh1tNRLrRN6kHHovAfiDS3zU0TiIpjyl8Y73cVbcSd&#10;z0QISlI3eLidm5cjxwaZkGb1ROpUW9Bpxj/3mT0nqR7JyAjMC5APmDKrI4nEhnbk5m3s5ycwfcT9&#10;MbFZ5B9uaoisNte+EAGYhuW+ojtWVYyM30T3PiLGKg2dzFtrQAyICOXuYx4I+NKfydE4NdGL08B3&#10;rmXVWwPTB4SAmTgIqS8bkuo8OVzGMeOxkGnrZN5vLeSioxngeVzQjYnPV8l88JATAqq8lY4yYw6i&#10;uFP03vjLHAe2Yac5KWAlDjSJhrNgRwHVVcbyHj1ICdRJu3mMA858/wARTJfMHISYDAuQEXMuS5Zs&#10;90zd4RyEnvrTqXeEM2xwA5aDzSVjeZIPw0epsZZaLHAre6kioDG8YCYHnARQ5xI2wS4PM5amPJOQ&#10;xcfcTLiaY2W4OenyyLL3VdsfSDZfMCMHII4wXE9OJo2t7tYt9W2hpHDmOxr3IEy3tmJn4Lq1EpEP&#10;Mxmkv1OemWbMkY8/6i2aeUPZbbzGAuDzLWRZ7NG+4cnTjVn+mJpqIcwbjgGDxjQf7aEbZO4pg5oO&#10;Mefj+KsrnBNXIvqIdm2wQ5/0zVW84I866Ojnj0LbOs+o3L6cy0cm72z4+BIdDUvbLyrTypMee/nV&#10;bjqHeMl9Aqmbx3cqqEMccCvhYhWitDJfOadD0fNCR5I1ZKgZ+zHs3Rx2v/csmoN+SNzgXTfZYzWI&#10;O/01PN0UnUuQm1Rx+3HZIr5K3g4yAg76G1hL9zmKD27OtAtNLrVGL2zeKTcDgmOfTgV3rsrl43Ow&#10;c3cHNWAU3UBLuNdLTwe8y4Boz/CXP5lNXgw6DGbqTj8kncM3OCPgWzSuVkglwDB1EHJMBxubJlp0&#10;jlbkI7zbUD1E583a3D6mF9M07ZnVg3MuPB1m/T78a582iTtk/mx47FvV5a2tnI2zkd5t7G6HzFzr&#10;tElDlg9Pj1LnUXPwUp6+xZpzHNqrN+pen2T9ljZ3RwK1SOl3sF9yz/UEqjsU2mtmkm7OeA/EVv8A&#10;tC4lU1O5lvJJzBrmpGRnqyMlfGk6BKYrEx2BF4T20Dk2nHa1PfgVPrSR3iAch4CCEtanjhtHLscZ&#10;7YebprPRt8Ep5+8NuYP3FWnJ2bh9mwvLM9Zkc27MYOXy1oUjcezYDcA0NbyvATBGe5c5aebzgbMp&#10;4Iz5FDO7ugI2gk3k9kmMJy4CdNGBkbBHuxuMfL9xASTjA2OYJ7lvqDUNnUhHnO4x6uqtRGMEOm1G&#10;hU3Vj1nOgRwHtxkLbIqftYnjl/Mn0D/Ut8snuJ6Vzgbnncd3TJ/hWb1ZUD0xD40/1LukTsntGDvG&#10;eBydAXA8d/GtC3ccd/GBVWcSvBngPcXoKTz55nrjmAxq+Sdvp51m5HA7mCNadIyaeCPgTnggGt2+&#10;PJAtCpeRjckwQcaqrhmRs9yK1UnUjlhNgY7XNEsx5qINCIzewDxwHzjWkUm4GZljMARD9NJ4QUFR&#10;HgsW4HCMM2ZJa93aPUa+Z4FiuebSUGD1BQfbD07YNobrmj+OsTcSN7KnJwmBbjGuwKwpsj++8CfW&#10;bltqkuHDZ/7HOAW3I+W5H/mJyMn5Yh0IolH1Y4CXArfMHG+Ex+YVDSUHuxNE9yPp++mW5LJDwG04&#10;FmUqW6xY+5vbYXYdBvY22CPqC0/AsxePJjJL4b+RbBS9YbtfZ9wnMVPrQd4mOA9zzB21lomt6qtn&#10;wlrkqqsWYmznj3eb0B841oVwc7GA0YM/w+NUkjccGeDzUYlcwI2JeDprrr6jEQXBnL3MnIA0B7gC&#10;cxGKwmGPsp42BbjV8ey9lPpDvLYAhmHzB+NZKSaYBg1+qkQsmqT/AH8A+ZCqb+jiLsORimXQtm8v&#10;xqkzCXkZksx6a66eSuVThsCPlhcCEQZB+NYbUH3ncJkDOPluUnGZrqdstyeM6Yzdm3HANa1Sd2D+&#10;EVVUcjsix39BbxszbyVnkf6axeZ3VKLeX0WtD447MxAaPqcxXZ/KxuR+ZbVVrueS5gQBoNT6arbO&#10;uWUdiNse3cXhkxE+T4MX6Z6Ol0VW2wvkFPN4Gx/BaXLlYSvAS82XTg6lG5bZ1m84ZsjEPB5i2eTX&#10;yYzpF5FzAlTFbZkrfedCPlwLN55MMDm9B/uNdISuV6eD9P31z3Wkn3N7g7i9nxjlNaef5NG0WqV1&#10;RZGCPvjLpreB7ZBmZWTcdrmLkWRj1MCu1Qy/2bR4OotOZhVTu4ZcLJtjdsU0mDY02xh04CcxHpe8&#10;EwGeA12zzLazFvMBhbYI+cNWTtjfODUjWolNaqzLc60tRHjmZS69BqQNy6iuzN42DYs6kCD0vMJc&#10;2IeMPU+8tid+BWokvHLSYINOBxqj+RRPNRBZK02ZzF5IATgOpGP7yMS5Rmjy89BB8Vb9NKgehZHg&#10;bPijgIVc6vCEjmwI41FCS23cHTf6Z2BQbcbyXAjjBnGtU7Uex5HPAPTH41gNFzgcDIEAbo0eJVmn&#10;z8i8wyfL7ZMo7uFk61G8PJeMzIEcazHeLJM9rHzUu2LzYEEfB1FSZfPNTJqLn5vLPTXjvXVpd6kj&#10;IZlj7g+ZbVPoifsgOcHLRgdRs4RHbxgt3P2M65pmM+7LmpvAosNhWSUSY+umun8gm5Ot0dh3VOG8&#10;ujGA0B+YJc9zFn7bggtY+p4FVZRPHMybY+4oUwnBAvTwQfUGr8Byo6M3XRkgiyeTt3CY8mDlt95A&#10;XGqTUjh7GTfPpafjWnS+cEfjB2kDJ0/Ag84G2c5A9PVXcwkqV5BmO3TPZhMGTmXc8o4x8wayAZBt&#10;noVtdSEvZAsRDuC1FkEdPk30P1VuYuqp5ize6g6vZzeVTIbKAIVqcnbECPHB1OYudabpOYs88HTW&#10;50xOyfd4+Ma8bz6K9Nend6fBoej4x31DX2czHGPzI0u0Bx5I1Q5g8IwzwGUPtwZstjOuH9V2bmh0&#10;/WlpmDgf1IOYs/ruTN38ie/SIiL9wTgv/UtqZMHo42W76pILS1oFkVsdi/v04jLm7qpCzyvnLPAV&#10;MgHZVwrFnZmJ4A+agBG44Br+tIb7FI/zPBHJ3S+U/VDlsM+DTjUNw8cmJjj6ihyNmSP51fN8HGNi&#10;GMGQaZUk+FwkZMEpA5gPnGVWqqCXh3oAJ6n5WIxDszAFqCuDTMwGSAYIFE5JqpcQ5O3vdDmdNEh3&#10;I3PIzj6iDytuSPg47ukrUNwWMn4Sy3OLUpBpGY3LI+PyirPez8DbJx2lpzhuSDJB/wBiz0ZCb7ZS&#10;UvHOQGKPeOYCawMlq0rU4l7aOXHMHTtpmk/ux8YLlt0jze4FydnGC3A41E68TQKYTQbyXXo9TSWY&#10;0e3sz5i5/wDNWrfuI9UDNtJxggjPouBcxB3DccZGMcB7cFq6MglbCInlb2qU/Ze7yHzVMp9nZG+g&#10;75BafvrYKokfashvRgz2lz3MJg5MyBHBpxt9JW+SRO2nFqbsyNm2OPgJpkQG45+7eWXTWqUHLyTi&#10;SnD5heYqTVEreyp77SAozD1VQDkjLhwyjGCNsAuPlOWyyWtBkg4OSPlqyDqSy9xuQXPiDRivyS6Z&#10;NgOWepH1ENdWTmM28C1ShyXibtH01krMi0ilyFCS93F8efpB0szZymAhwuQCxolNKHkM1zh041Mp&#10;95LjObNgWPzEemjeXXMEB7ca8xmza5W2dolOyAZHK9wsQQWiW0ecMxwExx8dpB93wC5/01DmEwet&#10;h4I+AhVbQ5okTxu2ftjxxg/EVbZ0PLnPQFjR6VzAcbY94GcflIOOqJc2JjgujjRS5QbJVZpQcxZ5&#10;22pB5aGziRtmbLAZiWyTV+RbkOuJSaxjB9MirdaPBv2R9zOLUFy1poc5ncEbSu2B6DZsmclO5Zsb&#10;jrlrQpO8JG2BjAUcDjSIMv8AMsNk9SEbNgBg4Ftkjmjl4PA5BbjblEUd3vp+ataotxjt006V7k/H&#10;Zj04LqDuKf8AbcAdO3++gMwnBI3N5naIEiPN542N8SMa8jmesITbPlOzS+JJ2wkzpNlGTkW4+oiU&#10;8oeSmkuOxcN5l3gROVXBDznyKWS5Bng4CLBTzk7qjU9TKqOIZxLySSdXgn+ortWlLkfykE7bakC0&#10;KtKXvZ/4glT6bnhJC4PKnmo1JpL2bGcwdSo83yeMqOaXk008HfVDeM3Lkh8a1quNyZvcgLkC6iou&#10;pNkhpCDf5H7ba1CXI+NdC7JqjKso4+I5mFjOpbuSPRPPFnKyMyHWtU3Um4S4GhcjVk2oOJDG5xyo&#10;Cxlw4JAPJwLaS7qVELk1ONOnk4mM1ZY4zlJAs3pMY2zk8ffVkk5Hpm2CMGRB3Ev3ZyrEpqIjSLmp&#10;e8xM9qe04I9NMt3DaNt76GkeNox5+NfQDDhmOAgDNrWMaMTxw23LHHxrK5hMCBc4wgtq7M6oZPB4&#10;HnGkPAzfcyOXOOBTG5BsyZ+mrt2GyNrMz20BebzBfDHqIuCkrdQN2UyZY4OcPmKnswDbcAFdpW3G&#10;EmcCVxsEmCMGQidd5YCoetGzN7ZeXbJFdqgqgbwnsZ+YsZJI3Mbm8EGRdIUPRbY0pvRgt3EmalSt&#10;xg9KHNM3lcv1FsA5WWAZ/iCTMjk+7PcHMWzS8Y422CC1ZXC5PcabUJNSTmmn5WS4eNEmcrwEsm07&#10;i2yT0uSC/jAg8wpscZL3LXZpeo55xj7dmQPw1cKfl445dNcepctIlPJfq4zdRMy94SWsn2DUgJpE&#10;T7h6SkuGZGxAQRqyN2+Ac1gMDONB93vF8xEnDwsZcEf9oSZibByXFVbkJLZseMJ0qkqAjkm7Nro4&#10;CahB9zGhrdmSNyeCPjScZM/LMMovyJyBTgbNJW5YExxnuBu6imEp8cbI5g6lv/GnqgcEcsjx9y6r&#10;VRdQY2z4MYMloX7ifcBVaXuGJucZ+YtUkdJuQzbOC5b8zvoDL5HjmN7l/wAi6Epenx7s+wHubuUo&#10;tRCRD+0ZvtEqgu8sYA8drTIsNqCVktnvHW/VBLyRtr0bG3HdtDH4Fkswk5DDxwAL9NIuUoRChWlV&#10;k8rHA2Bj41tmz+eOZI5YubFzzPkWVt2Y9COPp9NXCXvLzkFnp8waxc+nqYlbDp8W/ppZvG1yi3M7&#10;KxmTDUgcdPwKh1BsDmL8eNmAuPddS4r5S+0gkncgx6gSctXyYbVNPAwtDj5q84hPnwVR1r+U9B09&#10;Xyb2M+Y8zZxT72TubLwFuNQ5nMCRsgYOmu0trlF9qsgTVsDIQVwg/AuIakl+4DXpGLm6SddPzHm+&#10;ThdM39JDlbgkDm9Aul6Tc3nAHMflLm6myY7+NbxRc8GEeCDUSeZk2KPuF23HV9LHw5IuAi2CVs92&#10;b5z8xZ9S8zZOJVjCDOqdNaschc6J8i/l+bBbNkvWvT0PDX2nsEKaqMqw3mOMYSBx8HxFCmDkcYzw&#10;QcBFljyrCwMgObFzVtkIi8reDc2HITXILuos7XCOVpozjNP1mpu2NSudlk7g+NGDzwbyzHBkjTNW&#10;sm8Y8nHzLip9PnuvLXLjGruFCpKuo9H39NPaIurbWU/aDN7Nlobg5nvwLL6wZy4w2LlmfOtJ2mPx&#10;hcWjakaypnbgvh8zlr379nf/ALP+48s5m/FkMdyZNgBsCvDR5nQ+5jA5mp93D5ffjg+GnpOTsqbX&#10;vL1VSawmD1y9OZye5vHLIuwv3azF8o3LbJONwmIJa2Bbl42oithi78EcCp8wnBDNmMF/IMWmMSAz&#10;Rw9f05Kn8epu5dxJ/NCtgk8wphzKWOh7VatXEma6ruD0JsvM9JR/swHgT3NLqK7Ue3lIR4DacfU0&#10;kH3iy9wR8nqI8zGyj52okImg5G1tl2IOXBHoplu3Za8cd3lXdVB3kvGaXaPT5iGsx2b8CHHPUuDE&#10;wp9tbvd9U9nK8bkHUgIpjN4TXgjP/oTzOYDbExx8BEGOGJxSdkeOBQ7ZAtscGorUSrGzmxBAe4pk&#10;4l+BkBzBqI2T4gzFu8HA5VqoseOag+rp6qzGYTAcDnAE6skvuRjAZtpxj/cVBaWraJJ702weYISQ&#10;92DxnyIa4nhDWII9TSt3Fks0mjnecEd3BdXxKHNBIqgI2CQ8CZlcvJcAaPgJqpmYNyP3IMF1WQlx&#10;tYggAXUT3J2jahGqU+MhsnlreJPL95GBt93tiXLsreOWfXzkKJdCU3UDmCxGbgJ5XuLhOZoSquwd&#10;1y+51pavse21440m9P2W2DmQIkSoG5m17flSi1O4bODQWF4K6W7WVrqs9I2ajBqkpvsebXoLtkhV&#10;oRJX2wMAQ2kfnImzuXYHPm8zwIA3qBtJMn4o/AvdeWckqbFRxs+M8xzKeibt/AB6spskDLB8X/eF&#10;AqHpzHMDlj6aOzCedsZO501oVN02SW+VqC6STnojpG2GFcruEyYN8YwWdOD4qp/2bJByQfiDWwDI&#10;2uY47ShziebgM+DprY5fhKgxazE5gzNjdsw2eTAbBzgbamlqLH5hOLLk9njJy0zUjgj9zgZ/ie+t&#10;go/ZXqbybjtaa1MzNVjVWMI+X8ZLnNMHrSk3rMkqcudONwK6lI9253+8C3LbpK70hYm77cqwfZ/M&#10;Gza/e6Yi6adylk+tx9jB3MELppVZapgQkGcPBaujQ2cEZRsgGsWzdQaJEcXrHTgJaSqhnvM63Pmc&#10;pdMYqTorZ24ZMJ1Km3fI1F/IupJ5ICelue0b8NcDziVuZO5px+5PyyiuE9xegbN7js9T4njX8g/t&#10;owLYOQRLX8HGf0DyBk1SYj47Ct0mYockd1Hqrl+OXHg1fhqxsGA4iY7Kmzr0bwPdBc2NeGMyXjM4&#10;ePTT/PU9G1VUqs8+JTQTmrXL6DlwMy6nvrmHa5T/AGPOjtoOmvZenKElzBwe2DBAReanrQNm8Fbz&#10;tjHaHBduD/bgX9Tfst5zVPyGqFO9yntnjHPOHVGgen8/plb2Zk3Ztn07mqrI4mhN5wGurGZXON2I&#10;CyfpK7Eml4YMAM5OZdXv7k2nk19QemlQEC5B/uNXAlYY2wOnH5iw2aTQkE2AHvjR6T7y5zri8nyz&#10;EktsOghZpqlGnTieaYDQJkc4wZ3PB8RVtwQe7YID5+mNPN6bemsQGu4OmsV3KURRqes2tA+8XnON&#10;mAuDqDVk3xzBkjAUavjOj9zHg1cCmTCVkt3o/wDcCtuUrbEdE4ocjH/WIHMf4iDzzOM/1UenmiPH&#10;9LUS3cccuxwcZCpPm2D/AOmZ7J25Ja9Ab4q2aoCOd2BHHpwE/tKhs24oxg0Liz2aPJjBfgDdJAPp&#10;p1PWtjs+fhC/plVgGoCEgc4I31zS6amUe3bRjPBf/UUyl5oyn06sudMNpaFUEvZSTRCe5q6afNmq&#10;X9nZH94IUL/EfKB6fcTIJNw1SRk5a36VjesG2AwLcBOYhtHt20bID++K9zEzPKsJMmR4w6cY159m&#10;Uda2tfwnWwqoybDZ5RNRsG4IL4iQc1MSurGT+bAcxnEODlWyri2abQJi2bYIwCJAPmWkphWm8sgB&#10;bAzkLzEnDfs6VH8WN970xzuc2s7Z6BVo3c7yCyxzk5ZFn0wZk3L2kFxQqL2mbsyYypyfeI+UMnfR&#10;isJ49ZsscbFZme5H6hqOOGakLmb65zjNJfMaVcb+x1Ak5g18yepO23O8hPbg0lpzyrGzyU4DAzkX&#10;N88bjlrneZVwdQZffXQ4fDtdE0XM+P8AMc9MmqU37P8ACdMSP0k9N8zc/LW5SCYN3zfBHx9Rc87E&#10;55LpxfjjOIcfKtq8VfMCSd6GNsvGuasBrwS+n/j9/Dqeg4DJ/ZOoNX/4cS27vJlmVYUeyC9vQdT+&#10;RZk822TGMZm0YOXy1TppXD14MEEZ866rk2Dmora2fCYuYycBiiG8ISB6+Cb8NUmYDcwNj82yrg8l&#10;5HIzmDx9RTGbMcbYEEfAvTZjmrOFotMfpPeQ2Omu8NndLzGOnDx3xbq4FqDKsfGzl0BAeP4S1SR1&#10;pJZVJTmeHLp3Vpws1a2tZE6F0yrDm8cv3ObPm0AMhOXaWe1hUE2ZuTtr+QatTirCT6dHeNtNb9I6&#10;PpSqmQI34LjpehIq8w5junJcvJ2kLpD+IjzzZ3eZbzHaxj8tdLONl8lk470bEumqHVkvbOWXsHTE&#10;rHO+mFJyizle8kvBOUZx/FVql7fechuMnLVPbzhzLZ0cMC04hMeexbjIsXJhCHm7MYb8aGjb4CY/&#10;LUMbgmhHB1NO4obyYWbGDgXF+pt02uttNCbvCBGf4gkNZ3ICZ+DzENcPLwvfR6m5pqHDGtSEna3B&#10;Du8HqfGQI8gLnmKyM5HeICODTjIocrZ4CY+4QXyK7N9Fleg4ycxYuT2mm1C3QO4k7lmTBHqQc24N&#10;ZjOGd7PB0+YuqJPuz+U63TWGzge5vcEH4lxcwh7YzTUmJU1Rg7h4QJMEGnHaWkUe4vNt5NqITM6f&#10;3/PeEPy18s5ORsOzy+otVWSTI8FnPdG1W4XacWzZ4NS4qeSX6eOC7+KmZfNMDnAYFuBGO2OjBwXd&#10;O4q3YwemaJx6fZ/qIlL2eAd7y0yRuQ0ufQdwfMT1N1AONtZN+GsB+G2ts00u3jSGcwbR5I7WPp2k&#10;CeFHA5vX8g0wPco216A+caqsweEjcgbX7n01zGmGdo2w2nzFVG2SepG0A/MVbnE8HBnv3FQ5g4Gz&#10;HnVb7cJHYxrrIULzDn3TfLNsub+2xh4/MTJGY4OP6ah0vNN2sGjukgInqkcNoyHjDwEW1SJtSIk0&#10;wWIGfTVkmDjeWWBZ6zyWI1pxLphgjgXn2ft9h0GM3QDScjwXzG/iK4uGYy5EmxPZ8FhCJqVy3Ide&#10;eNayTJ8fH2nTU1KM1qyn23BY5axl5LyQZwnuQEWwzmYk3c8cF3GRZtu5IG2TTtr2vlNzel3DzLPp&#10;U1pDbjIYWDl+YnvsmS3kOg7jeYHOC+tUb248ka7pLji/VZzfUDMgSnwKockmJdB1BKyPHOCxbWVv&#10;JXgIcNhPaoidjAPL3HcjRlpnycxflPyNyZzgsW4F0XTezpvA4wRrks/lI0H4/iNnC8stkmMy+n3D&#10;knuLTpXQ+njj6avkwlTeVOFfJO3x515zk+ZncatGL+A9PxnLMRe2ZvT9IDhzq4fYQZbKu0vl7YOS&#10;/wAtEpg9G2b4+/01xkzNymu29dTpk4uKtRic0pMbHWj01lTwmrjWrV3UhHZDwQcFpYw/eDt5Pwxr&#10;vMBwSmK042ffqefczaq7awBOCDjzh6ZVMZ3IONVYp9TH5iMM3epn/UXZP4NavA8kpLfvGmCCBDSE&#10;sk9xRBuSfFT0esPHH1FO5rfMP2VQk4Hxx6kA08N5vN9CNzxjP4PMREZBhv4P010KdE2aDEmkXNME&#10;Hwky8Jpgjj4yaZE9LyY+DjRiYN20G43rRIx/FXpiDoCHUkvwEBAE/wBNVWeOCRkYszHyXbtxXa4R&#10;yM8Efm8wirc8b3np/GMS+Te0JeUmYP8AANH2foHGzNHf5aAzeT3m+OBEm4yBl3mQeYNeW5Lwb4eh&#10;/MzT93skHEpjB4WPOHTuF1LaYJbjb+4hrdzaGsivTw+72n7NII3IYfl+WobyMbbr5yaaA744/YTz&#10;xxgJn1PMUCUNXqdhCeorU4k5Ixngj4CF/kVVnEr3NzKoO5q21qk9mA42WAOpb6ip9YMyb7Ko+5uu&#10;mRejYZzWQPfE5NP0x+WW7YYO+mJoS85AFJnBqXo03YvOAx99crpp6DtdTEeF98cRt8HxeYnR5CAx&#10;nyJ5u3HwX09qRkB8O0odeL/IaWTdyhHk4E/cJBY6cBEyeYDjHgj4xpMI8bf31ieGvh4sFPCRHgzf&#10;hqHfwcF1Q9OPPAbpfyJm5gyd9L0R4EBM3wnBHa+ImXhOfBHx9NfvUDBAf4i/HDT8/wANOX4WaH6Q&#10;O3MCrc0l+7OdHgtKyDH49S3zP/aqe8cEtnwebqL2+F2j4VucM7I8Fj4pFW3jzcHIESeExjx9y6oc&#10;wb7yQEZuny1RNcqrcP08tTe28ICDmeYn5OQcAzmjBct6g1+St5uZQGMocB72/YNO501502th8S5J&#10;tlD1A230DnvrsxnMN5ZY79u4vPGRuLK6ApStyRZIz27emReb8yxncHjrH/gen8szVK2y3VQzche3&#10;oPq21VXkwcx2IIPxFocxbEcN8EGms3gYEZkPj1IPheNc/hpdn3nQTUmGSN4SCbYI+O6uiiTQcZPc&#10;ILTIuXr9manwamqtlZsyPB63B013+UgqZ4MORxbqry+DeYyaJ9YiW8Et4L+fqICzp9zxhPcVrldN&#10;PQkBHf1lxczoFt3HnQpuaQht3MbkF4Fv99GHFPueAOpB5iMM6fIEgDR8a0i0OAmRYk3MxY/b942k&#10;4uzuGGzim3Lkp4zdMXLROX0u3gbgwAtqyzYWMlqBaBL5PZHyFkzs87RHD7fvLEYxVpisdNvGxMh1&#10;dpZK8eePTtiWjuJYOMWdJuwHHwacaxXZxknTw8C31WpRDGAjhvgjRdhJyQDwaShkmA2zb/LQ0lUE&#10;tgjg/DX5hY5zW/oHucpQecexjycaqvbBLmCPjGg7iYEcj56mSNneyR6nVXZQuWYrO4ZnWNLh2oMw&#10;7yrbhxvjbPwcxWRwz3Ylm/bueb40HcMycFjPy7i6BOMiRm7YlznMKG81tHuLE5hNCQZNVdFEpPT5&#10;CD/8Ox68fM+qrnZmIpVZl+rHNMBG8e8EHBzVVXBCOXOPmR3VvEwovcBvsfAsT3cgSeXc8wSMY9Td&#10;xZlzUtX3C1U/OJi2HZgBk5iZnFWOXPXyLQ6TbMngjwQcfmKFUFFvYCY4AZEhOSi9XufGP6JtW2ZW&#10;zHeyQfppmVydyb9XmLTpfK5c2+86cYyokzlbZyTJwEXQ+v1LURerCh2x/wBm1PieBVt5cuHCH2i2&#10;tOqgjaVMsnGgOzOl3ppjvn3hq4FbJ7i6eFk7YliyJ0LdrMlldwJDxwacBCqydsYC5wZOorJWkjbN&#10;ps+bBALAgIyNoB441izJlrbApr2yY3nmOxBArhTc8bQfJdWPjZjgz8vVRK5Zcgjg4CKKlQImuUXC&#10;rKsFG53YwMnmJSO3aBZ1LnlqqkGR+Q8EALivlJtyM3oPAunxlS9sQ5zWbhSa0mmnZXKM8ION7ggX&#10;S20zRIeCAH01yXMLnaJ4/LKu0wqN45/JuLtS7gYSH8dpapK88uxwcCyuRjG2HvMfGt4o9uOOSgjg&#10;4Lpbl3vo5ndUoMYiwyuuGYwsmMHcIVYy8b6h1ue1Me7NmOA/M5axgbfeRgjgT+X27JFk07x1psX3&#10;aOUnvWsDcW8k+SBMzioHryXYw6bUjrprN3DhzBJWLZtp7wpkvkb2Bse9awD6a61KTGL4RuMOSxnH&#10;q3PGqTNHgzDs6uAjq4tmnlFzGMbGCDTCSX8xUn/hvOo5dPH8dqzL7QyaqclNowp7zcjb9g80QhrE&#10;6weOXM13b4ttdIdhjgZXuXHdFbWYzCX7zWEqjsZCOhDWbMdWXJRYdv0u0HBTG5+Wwt/uLl6gZ4Rm&#10;zP4N6XTTxwQJDwQWiaSwLZJI98G+x8G9EXhkLiXRkWM/jroegzUNujrLeMYzEPeBbgILpKG3IML0&#10;9nkjEtgGNkGwHuE5iqo6TZbyeDlrQwk1Vol0JpyLUG8s3pzR/wBo6i3il6wGwZY4D2zD1UN2mU+2&#10;gZZAZxl5ihyOk7xGOvcuczwL1vGUyVHCZNLYwzUk4ehId4b4Rf20IFXM1fj3a/okF1FadokvIbRj&#10;6ZeYsleXWF83cIszmXDqYqyj3whZNvll8cAHBLjxxnt6vLTUn26TGTtwM4QC9n8xZu9qHCPBB1FS&#10;J5L8ba9AuURgFTduXH8dC31zLV2zpaYVw5qQYHOkOPyxpS+VjZkPGYBSQLGdlbO85xwca6EITc2x&#10;4I9SMhV6JhoSoyq1nP5Ob1LbGDMrl5HLY/k/CTw6bHbxwHTzeoHLZtZCDIRTGdwN+OO6SAnMWmIM&#10;lqS32cCCM+s3KrJsz2VvZqTtJ4Dd5ePmEL3/AHVapfScpc35lMvZ2Tfze+tIZ7RJLOJSdsY+7tR8&#10;tsLuLAyeT6JX5jqMZC6nuDJK8cxuQS2WvhN2oy8vvxrZqXqRzG5PHGe5b80WBcKzCcMgzHGzBkGX&#10;mLeJHVA3jbIe2a1qLzfm3GdcrsHT4Z1TTqh5XDaOXH6i512yUf2lLu0rG729VbxsnpccbI5nNpxH&#10;zFb6/l+/y07MIBYyaf7C8rTzMrEZWOhf/I7pOG62K9jDxccS96zc/wCWtOl7Mc+HZNpm6aMbR6Pc&#10;yqYgCY/V6S06j5pR+gEwCjt9Re6TeYKoti0W/wBh58jDbtbPdCWzv1cyR+2P+AguWJadTeycjaY4&#10;IAWwqZTe2iQwPTtoH1xra07vfWtUvXD2oZiDAATdsPmEXj/MHMHMDeoYyP6CjusZCxVUda/jHp5S&#10;8pbS4GM4sfTWb03tAZSr2MPOGVZxtw2hsxvDNGZvqDGsMHOBwEvBu6YuYn4DlF2VgfaH/wBpmZPm&#10;Dppe38pqm3CtJjMptKmd+2EYumsTZt3M1cgbcuAZdP309UFSdquQRxnuGHy1ZKbl7m5vMGncX9A8&#10;sYxUGLHjr+U8rz+T6mVYTHkncyffngdSC0qqSoJdA2AaPqCLplVkrDtqNtg5cHxeBZ79myPx447Q&#10;wjFp/OunMAZGzH95v5CdMSmTBmNtJXzwJ+qIY7qht5WMMuzn5nLSI3I5lwGcepAPUGgYZu41h47F&#10;u4odDyMe+41ZK43ZtYgbdMWontl8wG2G+6hiWraBLzTpeRk2cgg3H6l1KeEcyR6B+wtDjJyyKZPJ&#10;HjsR2C6mrcRLdx9nAgc8Y/NRSRICVJ1JMY3u8uT7wYi7A2T7O8BO0oH3MEW4T31yXQ9Pkms2A2Zg&#10;t+YReilyU0ls+fBgYlJbEW4ueyf01nXcvpV3GHlTWEwHMq03aM9y27tkXqVQ84lLNkdmzfFwDFy3&#10;K8u9jdNuahrQ7ltxjulXV0vnl4c1jfzy3HdtaSe5Ih31DPdtDdlGS9zNXUtLlGaEI5v4LumunNrL&#10;zsdyDGATxqQS57nEwbRk0QWw822rbtkiSVWXks5O+tOmBMEpBAHgu6iqryn23ZwHMHOJ01ah2wyk&#10;BjKJ5tIPTikHDJhSkj6fso7ZFldSTxk/JejPojKsfeVw5cy5izgPnG0EK2qHJxvXJAa+S7qLyrGc&#10;p1Nexh6PM5msVHWs6Q+0mPOH/cC4/wBuFSEeEOYx85OWt+mG8y2XAD5mkNcW7RJoU0xOGPUt6fyL&#10;oeX8ZVLsMzPzfsgHpduS4CPuK+PGdkgI1T6XHvg7MHGrJLxkjZHg791dBNOLQadR84IzcvoA6e8W&#10;ra2ZvJ20yegbX7nmKh7E5WOZTazH5RdRb9L6PG2nR8B84xdVeb5nJqjNr+c9B5fhNYqz5TAfWAo8&#10;bMnarbUgGK2Rcu0+TSwR+b+RdjeshK3LOXSqC/vEDhcisxtoCHg791dry/k7ceczzMivIGzU3IxG&#10;ZAgg6nUImZhI3IXuDmQK4Ue3HGNjBY5YlcN8lwWx4zacf58a5GbzA5TT4mkwF5T7mNze5cHxV0hS&#10;8jbNmQMfGQSqrxwyNYxgz/vp6YOHIRggDqRp3Wtm7Y7ZVuF83jUweYnm9uMgIL6z1u8eubGM/wBS&#10;53FDeVIO4ds2Pcj8xffUrh/rRQSnlWWSfT+KgLPaQSAoMenAsxqgmNzrHLqF5YkHHu0FjxjXQI5Z&#10;V5hiuybTpCqKw3zOzup7ZXUBI50fGfpXLarbyYDcjyAyLPaPqDcJ/wCXc0v2E/J4VTYlawhZNq22&#10;HpBK6svOfcInqwqzdpSePl21z2zqAkbnRu6gkztkuMJKCC/94Ly15ijl9S5cdZ6C7JtYp7CqzCpH&#10;LzP3On76h9qEC2wX7kaxNxPHMA+fkGJEpfNCGJjjPzBL1tMJSu2efOe1pqgxjMMHNx9NbYSVjMys&#10;2OksHb/eZU2g4Bl1F0g3nDJgPGY9u3/gXI8zO/D1nT8v+cKl9k8pt3jAydQaqu0R5IZUM9m1p6Vt&#10;U+uNtjndt2lvAue5gR7NS4zHyE5iTCxktu5I+EfNyal7aw99qCRzoEYeoUdtdXbnZc+0gt6S4bZt&#10;7L1jgBy12BJ6sJMucfl6Si5mwzdiv4A5fmK37DTmbMcY1DZ83BGAqeZzTA20TiJ9JMs7kbleeu2t&#10;s6fulq7LGa+q3NGdlzjj6auzceAYIO+oZJPeJnUfW1FtNpm80lZOOA4sCek8rx5FpH2fx8aelbMQ&#10;SHwATtOZvLWHqsJS+RjtgjVq3cdvIg5HGAZ44/4SGjmBLf8AEVsJzZIOpUEiD1Dqtzi3APHGnnk0&#10;wEwR3fwlldWVZgHgT/UrmA7JpWopNcTRsG/4/MXLs4eXiWeZbVwrCYEckPHB5qyV4TUPBGvTcLha&#10;lHm+am2tLs3IPcsh89pDZhL7JOfnT0jZvXLbGEBSQdRXCT0m5fkBjukgWoiFukYzT8jIYXvkSqSY&#10;Npa2wQcelqLcmbcbYZ4AgF5S5vqxm5tvnNjzdRacJ1rRE1FajGZpNMZMcZ0H3jGPHBwKquHBIyY0&#10;Yl7ckf8AlrqTlgw3cD7JPBf6qJSMg450CM2mFuK6qq40W3Iuaqek8vK5bHNH/aCqdxQku08mA3kx&#10;vQcF3TRioJhuw2OhzFVSS8m+njsfTTM4qAjlsDH9IaCgTypMYz4FMp+YYyngMq2OXjjGk3GSC/Hq&#10;+UgnLU8k5Ix51MkbPs0Z8enGg7eYPdDXUxw4I8Jg5cA0l4l4S3gf04yICRvjJejRiXjbRjwX1VZo&#10;SyQ8CSQueB5g4xkwKG3GODOmSXIyZESbs8ZMECnMxzhm6W3jSbsyxkVqHK9PIrhIqPHGO8bgVyUi&#10;bqjMW8rcvCZFdpXRZYB3jLWmY2zMf00HnlSDtngg/TVt5F1tpVRs9zyQK1N5wII8EYLn01W7hXKP&#10;S+X3h/xUhw7eBswnDLv3cazEkwFGTHq41p0wzjPBzI0Hk8jG8c5AZBpKaToYSCtjcNo89+5pKhzD&#10;eXJMcHAtamkjbQcYMnmCQ1vuwW2e1gTrkg51RnsvleDJHqJlvkJgRhw4vOTxwcCZl7PUvR8CLiIU&#10;wZuXLlPN3DJtx8Y0nhHr8llshs4oOdNh3jAyJLneXeW0tbuLDDycDjGg++XsiZl8jemJgj41ahyd&#10;sEWCPj6a/Iop7i5Bx8CMU/JyR51apfT43jmzzI1p32bHKm2CMGRUJcpRpJhObuFVb6OT9S4niTTT&#10;5/00NcOHJinxg5hUy8uR5/haaHELgbMJhjJjgQ0c4JxoC8cEgRKXt73yJLoQsGzycENxoPL3DmAm&#10;RXDsNtAXGiTOXso+DjIkOqUfm836RvCQSEHjtIxI3DZ+23aO0TzFW3Axsxggv5FMlZN2Jj7n+BXQ&#10;u0PuM3nA3LCYnZ+X/Ij1J1oSnp1jj5JOYr5VFN9qtrwecPqLAawHgbZOMa03J6lI8662mTxtUjIG&#10;4cZOp7i51eTQctLZ5kHl+BUnZ/WBGBLMepARblUmz97HLu1QgyE5hPB4VEhH+HYfHbpTx1YOMaz2&#10;aVQ5gJoqYOV9yNB543HAkdFU0zAwznj0xMcZ8iu3agw54wCIsN7QwcCUvcOTOUipwbxsDycMnOSP&#10;TVDeS9tH11VXDwlw8CZ3xP3gDBGeAmDSJGmex9TGZVUkwJxwcavlN03NplwAtweYXIh20OQMtyDj&#10;c4LGRbAzJgbc9Q5XRYwkwRvmo/51cCU2yjHkmolzzpqvrmp0Q8Ml7PBwE/nRgY8ZPLg/kT0vZ7nk&#10;j1IPhIbNHmP4f+NJS4Kah544l0HXKREhy+XRtj47uAiqoxtjWIzfCV8bs22hHf8AqJM2bUOSKVyu&#10;UtuSC5GtIkcrl0Y/uKqsvG2gzx8CJDmF4mifmcu0uYm7ptJcaRKxtm3XKNDXDgcbnIcWMiGuJxgG&#10;fx6Sz0jwkBDxwWuaooSbXHQPdtHQkvrhswsBsXLfliV8JvM+JgjXLsjGSNyCP4q7kouVkbMgR6Q4&#10;12iNoxTN29HtmDmzGrI4btg344PKSqicNmzk/jIsTrTaASBtgCcQ4FlzXbpdcpRW9oE8ZBv3tSPy&#10;1xzVFaEjvh5YemNEqwqQhs8Z8ixOYTDUxp6d05HJzbQO4eXiIDNAXiqYRwIORBxuMa2kJOYeLsvu&#10;JkkvwDUwhCQcaeZtyGVm8fBN7cCJXMeSwiTenyGVql8nGzHnBnT0pFOcAWbNXCTtxwExxn+mk3b3&#10;h+Wq28cOQkxp7k/TEd02Ydu3k6aAuJh4D5Fno5oSOxeUztQkBAQJO8CUhKYOMCyuaOCGJgg01dp5&#10;NBxkQdvJx27xlOW0lJIMiZb3ICY41pG7toxn8CD7m244EHwrepGiTdmSPJBx2keZt23/AKasjfdo&#10;EXCwCzle7Z4wJlw33ng4EecDx/IiUvl448n6iLicz3sckHAj33NtkV8mDccBMirbhngFyMnTVyAM&#10;NnkvemJejVDJL8C6onEnJHLsdjOsBmDMkBD41tJfYk1Ab2fjGnm7cbYmfjTze5BwKGTITHGgoNgp&#10;dvvOc3B8JblJ6gZNvux8/wARc0yeaEt4GwM61Sn6f/tLk6y3FaTrSg7jzWNqRrWmZGUbli25kflr&#10;nul6kHAQDBtp3OoRdUUPuTbgBn5tzvqK400HRVPjstgaFv4ah1RK+1Rnxnt/VS7QstuepkrZ7zrP&#10;Dlsj81CXFxicw2XzaZNrLYBSXOosBnmzsckc61ohvLurvx5tEl0A92Z9NcW7UHH355B1FqQptoh5&#10;jNWU/IQ6xgCveWJcx1hNG3A2BkV2eTAjlyfmjg+Ig7iXtreCNO3fMInbpvHqrsxzJycJgC09X8i9&#10;SpPK20A7NjRXjPs/2gEox7egYiJGRdsSf1oJ0/ZbtKpHcdE6ncgXMO6pUrbj+7xESHVtrO6hklzb&#10;JYFpqhzivGTYhw2Lf01yK3mm0p45zzUQ4yfC4Fdh7F58/sOXM8ESMnmrU3W9yQW7xdqsrAcYzwBO&#10;uV3hJi5nWCA9u4W1+2uzG9Hy5mOy5OIkdpYzPNk8ujvxs5rbNzE5NXbH02mV1IQdPaIX1wxOmub5&#10;5NBhIfeTl5uot4qCk5tKiHjgBvBtLUWG1ZTZIB7y841alIhxj5KglNw5jfprK5pUm8uccABK7Tin&#10;xWsffWYzxmNhkgRSYryyNyXh50HeS/Ag8rmiPEIhJige4SNPdlvQjx8tWSl2b1y9wM+NTKsJMXLm&#10;yY9y2vhpQiqt2ZICax1cHEvGFtj76At5O9CS9/EVqGzIYeO+jzi4zHd3Mb3OutKHkYmDLeYwfU8C&#10;5jmjcgSLTpfUExfykAYz6K+zUN+ziy4VRWE2n3sbbTD8JZK8lblsTB31M3jc/ux7kZFMbt3NzeTd&#10;TzU+mobcAW8wsuQdT4a2xxtQcmZAC2BbjH1CrN+wyQZ+/wCX40nEjcth5wFSHIUP3jSNldya1Fje&#10;akA9VXDbpNG1wEEHldNUOg6fesyb48Bu7X+dPbSHDIw7wdP4aE94Dmm4SNyrhLxkt4L+RVtnLyOX&#10;ONEphNCQaMCHd0jERwOMmQCDjbkeOcEHUUNxy8atVHs9W9HppROaF2Hucux8vy1m7yYeBaFPJgSM&#10;eCPgH1EBpOlyTibAbBBnIXTTe0rcBKDKyS/eSZ+BXYbccDbB5a6urT1f3MkZAj9lxk6d3WWDuKPI&#10;z+8nz+WJWbTVbcg06KjJezyGJj7ihvB4OBaQOk3Ji4+4gLyT6mCBKEFJl4yGc4F05J6HlIWV5/NR&#10;N/xc6ytnSZP21apfRYjc49tIeCSZMJPJTEssz3PiEKjzem5LLWwN5fXI+aQYk9J9n94mBtdIrJMK&#10;T3YWCwLH9XOj2fXLAxS8rlzzOFj/AOxMzCVjjesYI9QKslPsySoZzQacHmEQGaTAm7HjviH5fvoQ&#10;LD0vHLpxOjsIz24PM41cKspeQNs7OaiG1HzCcf7KwGT025jvuYD27iJSORk7RwGfW/qJO7b+I/2h&#10;vFbqCXyoM259yMmr8iuFWTzc5SxlvcIXUWYzgjZtUZ4+ZANAagqgb97k4Bq1/dA6ok8wlMbZjB/5&#10;XU9xYbOG+BkeODUuCRhw4wMsEemniS8ZmwIzHtwDQkB6n2+CXXjeVprVGezPtWnDzgz4Q4B8sf8A&#10;qWby+2YYNDITlj8ECp9UVA9MOyE5cHwuBG7btk5ldQNx7yeAPT0lDZ02RyTOjDdmWDndNPOKgwDw&#10;JznEYYbyds2sR99EppMGzaxBBx2lWxuHLng6iuDOk2zYYI3J86STlDmDjATAmXFyMnv9RWrs9sZy&#10;fqQDTxG7II8fmI2QKqNv3EzwfiKyOHjbvnWevJpgIongXBlbR4dQDDkWMknhOBPMxuTJFJHSa0Se&#10;Dj+RMkeEj4FVZeMiPXMHBxoAJM25LmOPgVqbzCXBHjj1FlZJgSP5EH3jGTOjugbwSuG0HJAgP2oJ&#10;GTy1mO+KYMhY8iTQFJdnlUKhzScEMmRtxxp7c/AnJTWTlVbjxkxxqybwWDIHTTOpAoZHFnjVgC3c&#10;nGnrfjOmRvEiDJx9xUUn6vA7geMmRDSDJdzqY4IRByDIqD8lql4xqybuO3kWet3BIEebzAkfApxZ&#10;McN0NINTHFxDSPEFiR5mzxowSV6floOzcIw8eaaCgzd4zKYmRJuzwZFMePHPcUNncu5054wJdnqG&#10;8ZjgR64SAaqrhxqJKXgWSVjHArV2hgVVlZPGjBBjjJk4FE5w9KCaQl5Qm8vI8c4IE84ng4B2YEOJ&#10;NMA8mmorXBSktJGbKWj5+dZ7PKoLwQIO8mhI1XN3IYmONbSEfUCmoLtybyTOrU3btoOM9tNSuWDt&#10;5ONBpoMgeNGu6JoJjgY7nPUOYTTGTBAqqR+mt7xq2gElj7Qx5E8zcaqAjzozL4BwExpLj4azKxjN&#10;YV8l9PjjHj+EqrS7Mmh41dnkwJA2wQLnDHuK28lba5gQF5LxwcCvgyEt4I7WNDXm7QNsa1UuDeM3&#10;cN0BcN0ecEGYh40mZMae95ZSU8kvJAPHGg7cY++tUcM8Y1Q3krwEyJyQS4MSeXtuONaEORtt2xwK&#10;hs29keONPOKowDwQJLrguNCZy8evHBxjRKm5o5lsxYvAg5ZdQamE3aMeiDP5irY5huznHYUSXHWG&#10;wVJTbJz/AFq2B7MTVIPwR+FY+4tti3oD2/prrrYvI5dUlKVG2j4x2ij/ACRLlecSP2k8H8RImOrb&#10;WUA2XzgcD3HAfONGHk4HBx9TqKidiOQuMcHTX5MBuTDwWFJrZbp7QDw68etuA6tUvqRtOB59N1/O&#10;sZHKyGJgg41Ml8nmLMnIWwhKSPeNgl8jZG4wfpKyDkbaDPAfOsxJMCWwRoxJ545gJj5nw1G61ppo&#10;2jTh2zEBBfF5VtDZgzI2e4INOAiZJK2z/OE+7x/FVPIOYhcggc3Rx9MihpLLgxPJG9ftj4LuAaw0&#10;cjmIXOAPGunJeR6wJgjBvEHTS7HbPCYw+z20JyfTD3QrQDL6gmMnGxgf3W9vqJmaVRLpkTBuIiR8&#10;24PIj08buTMrLnUg6ZFj7ei3POgT0zbRHRN8s0KVzAYb8EAOZ0yKkzh4RsQ8EbG2pg28xZ5IwXIF&#10;oUvkeMYIw6kBNK2VfEPr7g/omt2zGZHbjc4IwLcqXZjjIfHpxq+U/svbObEcAM6MOKDJATJpxj8r&#10;vqOZmlW1rNpPL7VKK3MJeQI8elZ+IqrPBtoCbzBpx3dQfjWwTCVvWzYEEYMiGuJGTdsEepATzFi+&#10;s6nD3YXaM3lY5c5c442IhwEWnS+m2Twm7NrSzckjI2GCOA9yAiMNxvWetAcq2ut+mc90TfMLUSl2&#10;zC+2c3cBOWQSyueSds2e4I+MfMtq+OKoex3wx3Sf41SZprEvQAtmtLLRdaae1UBxs5cYZ7J7cfll&#10;76mSujxx3zcs3TH40zJ6fcv3IAhBrK+Thm2308BgFHGPyltdoicnZGZPtILKrDNyxERqTzUBrCVy&#10;Vtx6lzUHaRKeDcml2Dcd4t6twazcZHLxtZjR/pmM65pktcStsHWDwLGiDxkW7zyTjjGeC+qhSckG&#10;Kag3kFwN3UW5BepXx6iEotcHaflbaAYLwOYjG5jgJk41rU8byVsMBpOe425lsvGBVVxaeX3IePqL&#10;E62zcNRyShuJe2MM97TVKPSg4yYIFu8nk7mcXwwAzpklDuWZNYCTwztU/wCIHdFaZZSFOOWkyBjX&#10;WY5XgGCCBUPsPcHII+ZB0yLZpe8H3wZOoudyfMDWnQQoSTmTbHT5A2HNi35iw0Y7w8HfXdO1iXjf&#10;yXH5YlwryXOBdTynO6lOhxefhVSwlT48BF2M3l+OSsY4NTS5ZVzG3GO3e7666oOYNn9OAgj5zfTU&#10;/Ob64lhdyym29Zx/UGSYn6a6K2NvBxkPe4Fh20AY4Jqf6qvey94OC/jPb8tR5NtmLsHYzbnnRU8l&#10;bKDO2OUkBFj9cSPGM+PUgJy1p/bgzDBjOIkA1QqkcNoxngg6a4rGZJ1p0GTSqoyXZu4bBIcMYLi2&#10;Z48vEY2dOMmkNcyM3BGc2xweatfbzxs/ZWTc4ZdMgl3WTRZuHMwpvlmhXHts8EYLcflqHK25YBnC&#10;E+ikzmgnLbA5u4x6VwShjI5gzh1IB+UsU2C1N5OOOXY4z6HU9xZ7NKfewDx37iJM54QJDwcu4j0n&#10;eDDkj1A+X4E7eWK2Wmes6kZQDO2c3fhuRJmaW20l9/e9MimVJT/ZrnefvDIirdcOCGZAwAKPy110&#10;JH0zFeWqi5pvIz4z24xi5iD9uDMPy/icaG023I2kJzRg5mkNAW7dzGM8FjInvTukVwY3Nzrxhtfh&#10;qnzRxjv6FuNTGbwrBzgvobNJxq5wXIE5PeInGZP5G4gcY4OBWmTkctsihuHGpjbHz+WjDeeE4HLF&#10;aniSB5w8JA5wGBcuIaycY3OCNQ5xPBx2PhqZ24NyQBrGcfMWK/QrSdIM5gU3ZUffGuhJWTtIgH8Y&#10;BfEXOtFkG/GDBwD6a6opdnjbZ9Neb5p7Yx6DjE2kPaBT/IctgW4CC/Os9mFJ7y2wGALB5nfW/DcE&#10;cstzgPct6o0NHb17wP0vcXn0zmByjoPVaTlFvT7lgTdnICkDd/InppIyQEPH0f3F0hNJOyctsnHp&#10;cxVvsckbc8EepB010OM5m6lRmTMLWcgP5QQLnItfpujBVJLjwQaZh8sngQF5K20ZDhj047qslJzg&#10;khL791amTkOp0Yv4zLhIVbufCcyVZKpjJ5qcLkGdOysmMmDzFue1l4ymo8cfO8xc9NxkNnXX46Z1&#10;sT0/DwMWYnpml3HOXsn4OBU6aPBmGfB9VWpm3I/HZjBnQEkrIHj+krMalS3CZtrVF2perJiFtu1/&#10;JaVqeTjtIYIzc4ap5JWRtLgR/hqZvG8jyca0nQlW2LEIc3tkxnOHLAmCDkk5g1s0rby5+2BG2OIc&#10;Y+mVY/T7gcZDhMrVL/ZiWe/++ufzRqY0MVZc7JfQR8Y1j8nz9ddLMyEcsjhcg3iDV1O+sNJTeqBy&#10;wPvEHUtcaRyz0rVPWsdk7VNsLhL55ZHgjPbTxJwNy5x3/qKhzwZAk5HMQ0bzUx6vxFp+pUkXrRx2&#10;BsjbtjPcDn9NVvb/AEWNtMbzYGQnTEs3kc4cy16DAfITVuK+OJo5mv3n/vXCzIUqNkOo8o7TrVSc&#10;f0/znN8vttiZwLQiEx/ED1PkVVqiV2SANBwK1SN45jsQQAueYvToU2xVh5+9O6VuvKPstgP23ARU&#10;mVjcsCbzBwLqLc2UcpfNrC5vJcYEOHuf4EIm2iHJqLg8twEYvAg0XArRPcW/bN5hLpxKex5wD7v9&#10;ye+Bc60/PBxtjszcBFfBzgbZlk1DXbdz3E93aBLqzYK0p9sG/wDE6g+CNcczhngnRzQeat4cOHLm&#10;XHggu4B8tc6vCE308EYFiITU01HOtOhKLZjM2Bj6nTWnPKLlxpdebacaxmRuMBAGg47QloQ6oJwB&#10;P0tNYuTxkprbI7zahTVVVsK3cIwZHxgWQHcECU7kJra1+aEbPOdpm6g1gXZZGxD4D3AkVMuHYsy7&#10;90sjepCPC6x85OoqHVDz2nW41Y5hKxwExhBy+YqVtDejjGCOAFuNR4yEnV2lYTXbJ0HRbMscuAZm&#10;dWpxTY5kPPpm6awHZPWj2W54AXIPLXTjioJc8GAza0NQToTYzjUhOUxQNZt3LMe7cwBFTxjmLN6f&#10;HwD0ldhzgcGRyBB28wHcwX7kChc5pcB5w3HuWOMHLXMssmZO1cF+5BdXRFaT8bAfmQWrfzrmSTuB&#10;xzW98Va/LqG0ydW6GHk37sc6ulbwnB30fgn5IB9L6aACZkct8cB0S3zuGDkXn8tOln3HW3mhemeC&#10;eNjwd9Ju3HGNZtvG7DvQdRT5HMHJr1m7gWK3F+grWv2FqZtncNMIIcAs/Aq22mhGbnB3CK4S+DeW&#10;9lUl42bic44z3Lay4Xhrq9fHoajvqHH+1ln/AFy+wfUWVDuWlrW2B4PtU5g9RZLK3GPJGv6awGvj&#10;Aj/+NDxHJfi5Bp1BuLJMdi58NaF2WyjJgg+oNZjIyDgJ5auw3Gnj760wSbBJ3GByx3zTNaEpkwJ7&#10;TuzkGfei2/21DcTAbyXSqNzp9O4nnlu2A0Bykt6pFDNLUAGXjwEydMqPb5eHgsW9XmIC3b7s5wR8&#10;CuzeXjN865hzqjoEpA5HBOPl9NVucMybyA0a0huzwZ4OBDaol7bs7BHpx80dtCXA5INpd4Ns5nkE&#10;HAj08IyjcsTRnzj6aqtHuMExwG6gripO0xw5ge4w2tTyk5PeI3OqUEp48E/lNmPUjGVM03K2wXoA&#10;37kHlqqyd4MzazH7O5Hy/fR6VzwYZsALnT6VxdCnaMo6KnH9WsgM+4MS5LnErxtjxtvNWqVhXDmC&#10;+HmW1QyD/q4Bu4RCBLn2lk2b1I5YNjtoP7Ry1M2mVA9eEB424rZLqDjZktgjj6nL+dTHlyP7zqXP&#10;504SYPNJW5M2PHBwDQKk3F5zZ761N4z7Ec4OYEnMWSjAOCY44NPVVJOEnFNvQucdhaRTcnJGyPoZ&#10;FQ5pUD14TnlxolSdUTFm5wRnt3F+PKPqe8acSVuYHIMGnHa009L5pOoJtZj1ENcV5MmBAYDq4N9o&#10;DltnDaJ9QSxqVdxkc1LjbJGPA2vRqHONy3bBGe5GT9xAZPWhDMjwQAFyuWobcbadjxtnwsfl8Ci6&#10;LdLbyY3ZtoGx4IwZ/qoDL6XHOxnjgY8suoMXGiU0k8xZsgP4Ocz5g/GqJ/xM3MoDBBu7kZemszMo&#10;lr/DlsJ8TzCXNJPud8JrrePpjIsfnE8IYlnl3Fv9YTiXVIQEyDzrWo2WJbm2jc59OBOwzm1b/wAQ&#10;jJpVdt/AQ5PNHrPJAflrqik5x2wyBG59njb9TxwLmmmxtu0TwG4B9Ra0zcNgj0TlwDWnNm1EUImV&#10;RPHoXOQFsN25pr9PUDkNhzY5aqlWTAYckB7cZBKqt6kvWOmsaZCVNUPTNraa4PaQ9j0YDFwdO4tO&#10;k1clgHgj/UXP7eTkjJjg4FoUjIMw7JrQzDEuAzPLkWrsHZ4zMt+uapMJpeGfHxrK5pT5Jk5Bg4/M&#10;RKTvNM8EYLavtNzOXNnoDRnFgUGMc2E2sudTJM82gbK8EhAYx/ahrlEkrchydxd+bYKoZRsgQQfq&#10;LleoJWNyy3lscRPMXo/KT5TFfaDkeZkxLdsxns8kZD40Slcn397gCpm5kjvhvqZT8vGzc7yY9u2v&#10;Rjz4uzOn3MtFn04x9NUOcPG0b3OrJMKkG5e44Dl1OmqrNKf3b2m/zFQA9MHDZsPG2Aq3MJ5Lt2AY&#10;OnH1EHeTAkYzwR6iobhm5topE3lql9QWSe58VXBm3G/JjbLAwzUrciMtate+gmSL0QJ7UOC828jP&#10;diAjv51at8mLDWgALT6ZFj7dwTnR9RXyTkvOQXruAihcktSQ6gqAjwd6wIf01T5gS8P31dp5L+fB&#10;BwIDS9vtEEEepB5aO0J7p0VsPcSGNtZfyoWPzF0hUFLyls29gtECQtzSWVyul20DbG29ntqGSeEC&#10;9PBqrFc7qWm1dUqsrcwlZYHJ44LumpkjcEgJgv24Fpzwm8y7HHaJB5iDyNvLn5DwctJdSIuCUvqD&#10;GM8EfH5amS9u2c5I1cKf2b7yQ8cZ8/L+dVuoKbmMqJZNwJyXK7Yl0JtVgHqCXjjHgjBzNK578Cx8&#10;YyQb8HzBF5q2yYTT2IAYwfFVPcSsbng0/wDWnpcRJMZI3ch4OomXDgdsEBuO7p+4rhNGY2znn27g&#10;tNU+aMxwWPGNW3j0iI43kjE0HGMVv9tPVAPGNjH1vhJ6Rt2xiHD5gtP51MnG7BIxxnFpiReBm++b&#10;sMF7UC4UyTk7NIcMHA4EqeRu53kHgJqjWkSdvebPo4/K000cgvlH7y/ZbsHzV11TdBvYKc3wICju&#10;Xbi5j2X1A2ZzFiaxnHzLffgXe0j2gSmOXbty4CXbi4bmbmDIQWx+nj+kdnhcZj5KvtEg5db025mr&#10;07CO7qag1qkv2FtoGRwxntxjEjzhu2p4gJrzAoDPNvjKDgXmHM2fz8mWhcBG18x0+FxmKhK+0fEc&#10;61hs3bMygj7g1Q3DcfawN24yLqhnJ3NVDPHBybtxVuoNnYwvQYOMeou7TzMpUSuRI3TFdhm22L+E&#10;zerKTFAyA5guk+n40eo+m3MBGJngCjg8wvBnV2nE4HIRgDYyJVJtYJMpKAIQW4xqJMxslW3/AMjb&#10;cmIvufH+UG1QNzJHp2di4EmquUdpFD6Z8Gp1F05PJoV4PP5WmRYDVEvm0Yzs4wFJb5fyLaxdqmnP&#10;ZqppzrJ5YO2+gg8pTJW83YeS7j6ivlJ0uNs5PGY9uBAZpKx7yfduBdq96m7ZyNFRq1CbQHDPRg4L&#10;qsjmsW5nBo+WsFZy+yT3EeHo/OuBm8uxeq1Z/M00ZJtVZrf2svODto+STUV3pSpOznlmPgIsRl7c&#10;bkmiokzmD1nYMsWXh1SdrwNqHk2q3DrR3UDeAeCA+Ty1lk8mm6F3ttxjWMNq13gdqNEu3SmsQdxZ&#10;kHlRsVun/wBce7P2jtUVBvhL0fGRJuTvwaiAziX7zng4083eWW2OBeoYBKlqrWcXk3bu4XBw43xt&#10;eg07fMVVqAeNsxjjQcc0cmc4IOotIqCn7zaVGDxk5iJrqpUewfC3UjNHkG/l08lXfcCEUfzgR5mz&#10;bBbMQuQFx8oiytwNywc44FqkwmnbElYxh03TfmDRNmjkg2YDvPcDbTWkUvKxxjz8HNWPyPeY3oMf&#10;Hd5a35u3I2Hjg4P5FF2hKdwsjcgoGxw8yAiDt2bKPyviKG8eDbD8yBQ+0BxjPg47SzE5O1xb6sqU&#10;MzBuODgVDcDJGyPH3EYmk8JG26XNUNu8wMjwG6hf3I11qeycJTvFDHPHOvBB+GjDPaJMYL7aPUg6&#10;apLyaEZ2I/i3UBcTjUwQK2lI+gPOJgS5eVkk7x7vIMGoq2Md4QIPMUMjxyFzu3fHy0l5+jq6aSts&#10;5kLFyH8RVuX0WMwzxmPnH00NpOqMDbdjWsCenFSE5IT/AKaQl7iB1yglI2bLXgjBy1ZCSMZh476z&#10;eTjemcnjD1FfB3Atr3+40920WwrWjNYN8esoZJg53IGPgIjzhw2M2wcv/sUMbO82wQebprLdU1R0&#10;6HNtJkvZzGNsBzq2CdRWtnMcYz4wFJAPyuBMUHtUZSpk+lT8HM5ap7eaOXJMBtODqLx7mXG2O7B6&#10;PjJtSQ/VDNy/ZAgguj+oqdNKfes5d7T1Oopk8nj1mPGE/LFzFQ6kqiYv7DbmXFtcsplxtszM09LR&#10;6XzByz0bFyBapT9cD4IFlbOaMoCHC5u4OV8iGuGZGY7wT5F6OlNvcPOMnt9s6KcVISBGKgk45k2B&#10;AE5dRYbTdSDjyG1PqLWpXOBhsGCfIPmJE3a7Y3CuV5hoVF7O5cEYG1i49cdRblNKLHKm14PT5i5p&#10;p+tHsbkD9tyRrYfRXBH7fBGa3GReC/tEmT16/wBx7hyz0lRSdsFNjLSD43wrg7fzrzAmBCM3PPXs&#10;pPpWzmVOvgx6kZBW7Y1441AzJHMcHfGW0up/YfnesjSI7PiVxnIftMxtbY7F/MbBTbgcylPxhqyU&#10;/NB/aM8cfHutofzrH6Xl7lg9wGAr4OXuYJ0DQzkFcGveaDzK4tVWPCGyR8HTXdeymZ9pUrIjQael&#10;a/IuCHjxsZljj425bq7M2H1Ky7FO25cAy3Rrx/8AbJjWyMC7VflHo/7OZtc/+46E9L9uzb4o/wAN&#10;TJQCyO8XnE5iz+XtCTVxv0HJHyxq9733u4v4lnI0XpXpr72vcP6B7pYBn1sa8SPWBn5JpWE7ef8A&#10;miD/ACZV7HzKY7mxfPPKEQi8Uot2mTp/vh+YXme+vff/ANnTF6ddkZP5eDRZ5R+1B1SY6ypydwSA&#10;a0gbMkf6SpLwnZTnJqQLVHE4bdnAcwaa/spx4OY/OKkIadXuXbWhM6kcxst2g02pC3bnfWVt5GQz&#10;k5o+AnLVqk5LJMEepANROSoek0iVvBx6LbTjHqrszZnRY5xTDF/ADPd1FxbTcvG5z8uPVXpBs3tt&#10;qHkbltpx/wBpXmP7Rsn6tix2frPQeTIXUteGG9HtnjazGsfmFNkZjO274+WunOPWCslq0bkznkZ1&#10;5JheZrWnoOTxm0co1ZLyQDPjTMnl95lgj1IFfNpDPc5dKo4+oW1qrGZo4e6/Zp8g+mvdeX/tMSw8&#10;qzP2aWXYkwGzbHvcY1kswrAbZ7egB9T34EScTh68lOA3Hd6qxOoCYHP94tlOMSozHZNpfKPGOOYv&#10;nPLg1Sok4I5ckwR8aD0fNChe44wZCCW/TSXyEzIDkOmbqDUeTqtrYacLtAGixubd7yxangwIl9oJ&#10;Szv4Dl1Flc8rzcxnZwaardBjJUj07a/kWLkkKWqQxnaHpm2baxPN9mr08AVapGTsoYI3OorLK5GO&#10;TzHH5glVJxMLJM4OqsV2Z63wWv4C3oum3PmNO7U3l7jsZLS3mi9s8q3bsqpDC8sZVyiftGAYIwgK&#10;OAnUIjDdgNt8c3mEWOyXpG+A003NNH2gPGwSexnERtd83OplPzCQmHZMArO51HIkIk8uFA9BG4AL&#10;ARXCeEZNnoIIOTaUWvOO7Hj9OXepq9zqCFVGzdy2vv5UfPa1LayuX1g5eX7128NWSaTcrPPLX1u3&#10;5fAsZ2gVI5jsPLFs3mD766yF0uWVWw56ZMbGbYs2Fn6RwS3fHPTWeDng43J7J9FVuk6sJMvZvhWl&#10;aqX2Z4CYIz5FHrhtcLe9mo7rOu6dazfqDk/b2ia0OO1pkUOoJeNgTBGcRLfMImqfl27Esx8HM0ln&#10;jyXkeT45gnEudTkuta/8vCdC6FWqP+ctXZcxNyeAn7a1RxQbnsHAYBbPUJayI9Rcrcs9xCa0Tqrr&#10;TY/ON2evmBuDmLa5ZcpsusRk4VcSw8kZpQc2lr2824F0JsncTGAntLG5AO0ukNvEvbQT7RY9Lylj&#10;NP8AsbnHAC38RenXHC0K8stVcTAbz7tdbmH5i5peTBzHwWifDXWlWDG5l2QFxeeNWN3rB6dzBdGn&#10;pIn7QBmErGadbzGAumVXyYDGZlkPn6fcWe03UA3hM/Gt+eUOMLJjHAe4EiRM/qEXdMfbtyR5+51P&#10;+1PEk5DEx8y2tap+T4CZNRWRxT7ZyPHBx9RRJpAx+Vy8cfHdJH5ncUy2M1+OA+dXCcUm9bE3mAGR&#10;U94zx8njSHgl28GGc45HjGtOl80I8sQeX07Sxm2W3gj6hVahzAstGDAsxyToUTajQnE87KIe8DIR&#10;AZxNBub8FjmCVbeVRvjbPxqYzbicy4+DjGVRJhJLesaUp/cg4D8tMN5gQ2RPPLcZPqKHKxkCTPqQ&#10;LM9TKXuLHdZYEpfLxxksx9NTG8nxvcgLiJS+R6mOAHMEjw2b1g5x2Fs9aqoTS20Zmkrstj6+RUNx&#10;K8eQKtRJgQ1/qXFapXL2xhggg5xOmuZzOT6JVhtJT1LTMZfTb1ySzBdJGmXkvcyrJHx2lrQ27mTu&#10;cdjmIzNJf22PHy7i5GZzN7dz4DTThfp/EcuTR4R5Yj7g0Yl7e8y/zFcKgouzng/TUNnJ8bazy12m&#10;NmRZMWxZzDoTVN3A9S80skAE3JIr5MGeD5PLWGvGbmVPQeBbBL5hgZMb2pAQtsa06bFGXNtU0Mdl&#10;to2QHIeBKRzTAQ7OPj6aZk8w3Zy+gj5JENZtyfeYOmW6ufmYXv2HQwsn9M1pkzJ3zqJOWnfg/TVU&#10;ldcNoHOA3ARa1L5eMzLeYD3IF5YjlqWyV6bDtPWaaqyhkpts8lx4OuPmKhs5GKAh4HK3IY8ZMlrq&#10;3FnrwmB7n6nLXSwrY22ROQpu4ZjMKHJvoDf3nAr4zpfS5GciuzyXjMyyeUoZHg92WZkuZZa+nWsE&#10;4VJg9QSsgclgvKVbZ02V4TH+pcW8Tyn3Lxlej41nsvuBLgNd/EXpuMzVmPs+Y5KbjKpdYSb0+ybM&#10;vZgW41d6LZj4I+BEZOzxsscarbgZZa5vGBkJ5a8mzM1uSbI4PE7qElUZUdgN2gM92e4+4hzecY22&#10;TgtK6zBuynA8d/OqVUEvsjwNgXOmREFNkWOtnx8JFNdW2xY9Kpi4fk0TfppglUEC5OEx0Dpdu9k5&#10;L0HATTJ30FnDMjlyeOx8RaqsYpjXe33CJs1v+4a2gT1m/KCzp/TWYkAS0fwK1PJBqcjmIzBR7gza&#10;93LWoRdFDdFhpQvxOXmwmzW2GYdlkNY8a/N01FsFPyfHfD5ihzSk8AwR2Cqr10rtkb8BtGcXCQcG&#10;p9NTI3GAa0j0003cS48djlrPZgLA3xQeVqL8Jlqka/d7dNSKby/0xSW33dM+kv8AS3fYOO0iTe4Y&#10;Z/h9RMStvvI32hnXWQ17npGX0LjWqHGQLLHH1FW5w4HvIIIOAjr8iPMx4JdggQeqGY92BAHT1Rfs&#10;L0VJa4vm+Nox4IwFJ9VUOYXAvfwiqyTC5oR8zSFcVVmn3nH5aRmvwryJ4CJ4FdW8vFuXVGqJ6C3h&#10;5NO2rJG4Jbzg6S8mc1q/ATCerzAEW5A3PBB8T8ick7PGPAifp3aNv75BKG3GRL4na6r10+72kw84&#10;cbv+Imu1B8koc6dfytxGTB5gkBbt8ZMFj4aEJUzQ/e6HW+cj4PMjtaamVIQcb2VB/wCXYctZNNKw&#10;LJ51g7lq2iLOqBzWbY4ODdbS7Chq4H+w0+t2v1FkHbCPH3CKKDO4xwHEi8DMcfBd1OWq3A0IF6aC&#10;Nc4nwZ6XtIXBj0u8GeP8RRBzBwZxj7nxExNHhIODgTrcmD9VGi9rx8NPaThM7xx3Tp4k078d0lzq&#10;Jm1jyQcCJNxkgIeOxc/kUetX8dCikeHcjJk6aTvPk7idcW4PkTW8XcmlgUmgl20PbxgswIweeY+D&#10;qCtqnuM+fmaShEeYF++j0Z4CbjWvZjNga9uMYrXvxqhvJfec4L/V6iGjcEj0Y+mmRzCyS9/EKuwh&#10;TXCbgPMJX7Tgj4E84Hu1iDuIkTI5ByvifIh1QP8AAPHYVrnWqHg4T8ZLOMOS7qK6t5FvLbeYD2/L&#10;Gq3J5oyjlx8YOrcVql84HG3wQGXLZOxfhXp/EbCqBDZpjJZgPbtlVklk0cB4/NUvdvbMcCdeN+/B&#10;aGsV8hbfDTU6CFCr3Fm80pUA37fBGjs8otyYZzBPu9wSwik3FlzgjPk5ZLa6/k88ZRjBBAfP5a4n&#10;jh9FM1Ys9ChO6lVbDi37Due2gYF0LJqOGz53lW7aLzyVj329B8Uiu8qgvNsCi5r5mks8ODg+Asw2&#10;GUU9mAcDnIHIjpHCq8y0SfUVolcvJG3xrjJGns4WeJto+mWsYBxjT27jjJk1LYv3EHbO9PAjLP0Y&#10;Phrnm+K/H26mmkZ7PGUmOzkWgN7dvOqIOaDCphKjHAPIdRSEOb4ezXwHoelRY3FtQx24PkVb+1Gp&#10;9NNRzwkC/KYTlg6ak/JoLUQeYDHbwfTUh+/xuMHMt8tR3g7w8nGuiS1ujdCMAkJgbY4/4SMUeMhn&#10;oLP1bahuJfp8hGKDJZ4+mva+UoX1Dl5xMnjwcbkEcfm9RWocwbRjx3xEjWJ1ZMCRuf7v9tVvthzB&#10;kCn5PC2u2yJOTqOim84bGJz0SI8bQcfH5YlyuOoCM3J/GrV9pHJhrz7NYBttazahZo0mcW3LY6wC&#10;aSse8476sswnLkxMF8v6iWmQfmaX7akxiG47w9MJrlSTN5PUj2TuTGWvyevGz/nLFKhl+AgI9LB5&#10;fgQaT7y5cnggAuu4sLFyKrPhMVGTbGbWaRXBBuXN4Khy+abtn7+kjzeVjZssZv4iu1J0uMwwOTAu&#10;B5q101Y3H1930Q3ZMsq0vZ9qNjiMDmdNYM3HUdPTY8DO6PV/YXZrefyoMxzgFjQatJvIXgzmgALT&#10;8tcry1zLqqU+yNr6DTayWMS1X4j3uE5RJMHMc6vOeMjVGpgMdrBAC5As8rCoBuZ8y3b9NXDfNLHB&#10;1F2uYQ3Rkdn89DirvLCRKabGbgg5fUTLuj7zjBf5imDJjzwdNIc3x2YP01i3y/4PLdouNOUmybfE&#10;8zwK6Dl42w8fmKiyyYuICYID5OoiBJg5c5OZ5ngWLwOn3eOkg2kPVV2Ch15T493BZ4LumuRZhKyQ&#10;OX2DzV1dVE0vOQBjOIkBFjJCNoBvo4NPm/OvXuUpkpXfOLzSVNbtlbkcj3/JADq8xbZT7ezKfc1V&#10;SaHcDMP/AOl1fCOBhkoIIFqczOa1VYqEmrcMm2lg3lsD4fTWeSdmMLZarVfQ0Fj8GQZ/HdVHLLta&#10;NFmVku8bjJ7RiU4HvktCGtgeUe5C9ngeYFmLUIJc3jnDLsmVBsaw7uota2bvJjHLprGZ8WyT99ei&#10;pdsmB5pdqfmDmcOZUF5dsjFaH4E9PJo5g+0ct5bVxaKQfyKY3t9nSMMAN3gZl/PjWe1BMBQEfOQ3&#10;SRkuj1VQOM3JOHO85z9W1bQ1u8I5qOVQR6cY3VpMjcYCdpGALm/voDMJpu02Ymv5yFWJmUFuMfUd&#10;4TiVkbSk+P4uosW2JuG8Dc8EZ85HSg1BtAeuZceCA+S0s82fzwkBL0AOWVeQx8Q3SPK4f566HoDs&#10;yq2PWdaTRuNs5z2tT9xVV5MCM3vuIO8rRtGS9GDlqtzScbznjtEgIv3CSPmTVeWEq4mDZ42wXy4O&#10;aq3s3mDnfbNgWDmIa8eYC2Y9S4rJQcwbOW16xbjGW0vTeWH+WcLzCaFtEkY4B3oz24LX765dqxxg&#10;HZ/UXV20h5/87m8m4xrhWaTB6Z7jjXUZPcUc/C2yYTd5aMHnEUyX02ScX4IFShDvEwR/iLZqAekY&#10;DyLzqa1itPFevvmzCqa7cIVByObU855Gci6WcSsTlsBy8OIelqLJZeNzHnDwK+VBJ3LmVAXcQt1J&#10;z+TTu7ZMkbOU2zx/eIP50eJbgbHNAx+ms9p8kxC2s2LcFrmK1OCECPdoODqLS3iJHeMxrgkxmrkE&#10;tvisj6ah/wDDebS1tjNwc234FcN8HBMTzL/l+WO0gNSbVJs/IeAxxDgJ/IvOXZOU2XWv4PmPSEJi&#10;KVufEY/OB7s9/wAtbNQbgdzW07groyKqyfZfNqh1oLXKu6vfWtUfJ20tZHDGDeI7vMXzmCanpK/m&#10;DGQm22fKdabPxjlspwBfXDOFZJw4LLRnjecAxdRc90POHLByeMPAO1pq1bbNrhHjZiwgBzF4xC5S&#10;VJl2M970j0f94K4v9pg88pf7fz6yw9nbNxXHJCrMdoEnl0hvhCe5GMVq4tOb7QHIWR2DMG7wdQnv&#10;rlfaRUhHmjB+ovYcKltvTr7XCcXk5qqrPN4in0/NCQPTrqKn9sBAykEnCe3c5hFyuzZuYB8gup1E&#10;Sk8ve7zgj410+TwypPcORhObG7ZucjodzVU2fYz2wt9QhFLp+TjeOZqzgOXBa01sFLycfYJ9Ao7Y&#10;un41Q9n7fcJjvJuT5ixae/X8htfQsMrldNvQvcZuBuVdXU+TG2YxswCJu4ur31y7tUqTBPj7tpwL&#10;ZqTmjaCXXr+8fTXXI7Uc8+ye23bD21CYNoG1kwCkjIsTbjHcOEx+X/vhW2Th52wPBGDl/vqh1Js7&#10;ZM7Bgvit/hkW0l4lBSZg3G2bHchP8Id1AZeTG2wRnzkWhM5WSAgN54Fm7Nxvk+9wfMQ4ckA1A3JG&#10;2xwI9snkZDDPHft6tsau0wmA4Gz6ALHP8RZ7TYyBZHwHzkL0keSDjoqqCezYID3PLtqHL5OyjlID&#10;ObTjV5gyqhyOVuTaJj8sq1QkwbMGR4GdokfTtJF9RGa1sjpftudSqTy0FuMhbrkncwQLq71pHhJV&#10;QT6WhBkIK3cXLuwOpKvkj19O5bKmpLgke9bTbASa0wAJmO5unHMWLc3qzpk7SjE/VfochpLVT+DT&#10;jJpXEeqhvJYJceCBjbM36he/GqfsnmE6kMlY7n7PvnU8aJVhMHLwZ4Hn3q7dInJtY0jc6o5jqyVz&#10;E18zk9uO7pjVJ3gseSPjWzV4PeR44LX/AGLK5W3GZzgj6ZVc5wQkmnMyDfjYwQXdMSJVQMf1Leon&#10;poMbBsCPlwWtNWSTy8cbJ85MC5BpW1mONpKCqzDfY7DYJy4ycxa1I6besGzGO/b0tQZVcKL2XzqD&#10;2wwBEjJy1cK8IyYWG0YN4e/2Ya5H10pra1nZowtSrGGM1JUBAuTm5lsWmuP54NzGN9G54yF1F35M&#10;KXbSFkxczL708ulIuLZozE/mwMfJcFKrcBk1NbIrI+YITVqjrYUOVkIEYI4D2083nj1tfDHqQICz&#10;ZkuYFMlcwszH6i6ei04Q3jZ3tMZSdzjgY5yLZ5Ht4bb6dy5+kMa5Q2XkbGqsDY2pARdCVBTcgcvT&#10;toJVn+GuEzOGiMl1sjnaYabKUmxbyZtcrxlUjaVbsf7uub3ErLA5wQAzq1V5s/8As22A5gfXI3HT&#10;WVuK8eth4LFu3zCd9bXL8JSotcf4TFzM1rW/aPiNyZzjs2XADfz2rpFD+1A95znzrntvWGMmOBQy&#10;TDeS4++n/u+pncMXrjpBxVGDr3FsFLkwEYwG1I3HTXGfag4LEEH4i6Qo+cEC5Yxx+VduFTvViYw7&#10;rTYKgl95zuzbTgHqkIqHJ5O5jmOCO7gR5vWDaObHjg/7FpFHkG5e3jAFjUTptRqJhWnPdWS8jN6e&#10;Ox+GsreTT23B0R/sLsbbBKxwPQdOO1d01zHOKbGYmOA/xVtJclpE6EKX1BjHj1SW+XdTNBjJOJ0e&#10;OBTGdL4GWMJ7kauGwBm2YTF8Z5xj07aMm6qK9gQk2tjrNyHK3setBxoPVkrnU1sQOX28RropvL8b&#10;LODpJN5G2CQ/jIJeVzcnVufMejpxlpxDPKXewEswWtNPSun3sdgxrQ4B9RdaPKXbGIAyz2eSfG5w&#10;B04BrThcwWmZM5frMxcOHIXIIAnKTzLuRWpvK5tOB2Q/qJ5vT5N9x8y2LmLYKXIOW34IEZPJ19v4&#10;whQvqfAY/ONm45a2xx84eqs9JL7Nj9UZBLsCcEbP78fcWD1YMcD3A2/7EYXJtZ3AyeMUvtmbt5Pj&#10;c+5d/bUyaVANnotro7fMRiaON2ZWe+TqCWYzTR+T4a6funMO2i1faiY8EByj8zVWzUHNHNvAZ8uS&#10;xvPacfcVwk88cwE5/SXP5/l/qVbZp4zJ1u3DupnOB8F8X/erszmmDJzFxDL64wD5/VWqSuuMDYGu&#10;LUXi2S5GlndwuYFHVA3GNPDbj4NJYa3rgYW2O/ctqGTaIT6lxYyeWGm365Ua1NHAwj98flqh/aQY&#10;SHgVbcTwcY86rZHGpjv/AFPAvR8LCq22HO5Obb2y4TieezY+WsHqiYOYyY/wra0J5cuZ/KWY1QQc&#10;dgwfNXdwkHPzStuGZIB5OmsruDcvbMHUL5q6WcW4Jc+6lsSzHZXR4nk2z2sC2oXaewy5qfw6zTqb&#10;pty8IBs2Bo/E9xXxxJ3LawFsDq6hEYnE0ZSptuwQfUIhs4qQjxtZgAIcHmLl5kyV5Z0KUq8web0u&#10;LdsfftXVj+1STkZyXB5nlK+OJg9CyBBBaHb5ayvaI4K5ZHjjVvL6Zdu48izTlVbZyX2GPjsZEeJL&#10;xtm2ODjHqLSGcjwNgY+ny1SXA8DnJ0/yL1A8+KHPG5LYIP01cJfLy/1UzDqdUiqs4mGB7g/CR5nN&#10;CBvxwAzjU4GkPG449+s9MSx/sfAM8Zj5/LQElYPY78GrqIaRwW3nPzEntA51oeeTzdrEEHGg7iaE&#10;MPqqG3zkOZMkHp4PMTiMuEjeYx++rU3buYx4I9ODmqt0nJyccfATmLoSTyNtG2Aa/kIJJdtdwalF&#10;pkpLjO//AA1W3DMjzPy9VblVlLjCPBHxjWb7vuzbH5iSRTYVZSZez9pwLQmcrH5HLQEgxs3PuJ5x&#10;NL2TloMV5dpfbg4P9amEng4OBZ6NwQxAQX8/lq4SuXjt4zfxEwzXENwR6/yQcCJM6TJxmu4Fdmds&#10;PlfUSI4J9NX9oRd9MD7mNtksZ1W3k8skwd9Wpw48aobhnvLnJxqJzh6SGRxeJjsZFsFFyPtUnV/D&#10;VVldNkjGeOPp+WrJKyPZaTAHj+qonItVtmzCmjO0i2z0QnWA3PGtsqgZDZ3OpGs3JLx8a+Qk1JCY&#10;+wp5RkuYIOAaek8nev3IAwcF1WR5btggW5bH2bJgM7lzqR9O0o8nNqVtjYRp2x/ZGyYD3l+C5Gj2&#10;1WRMoG2QFtDSVY5gLgDwfDVm9nfk9sNk+Iv5s5kyOVXmb3v936Z6T60V0lazgeeSdyEmPv3UBbty&#10;Rk6q7rrGRSELbALj+HwLlaaN2xpjZCvc+Tc/6xga8Z59MTU01rYnJ2xnIMYLi6oqCk2UFiM3Aue9&#10;lYxy0gI7H1F1dNHDaZNsEGosTmaa2NLs+U9V5ZqbEOFdoFPtoM7b4qzFvL8AwY+outNoFLjZtjuY&#10;OAnTXLs0JZJggu4+Uu75fmdTEOR5nTW0huJO2g49RDRjbBz99LtAhsnMgWezghIx4L62Di37pMqC&#10;pG0bnRSk8w1AYD5/MWYuBkgItCoOXkcvQY0p0IO0dFTQZI2WCDp6vyKyUmzI5EDXtqkzx45g4Pqr&#10;Qtnc0bMyXn9ocA+n40dpR8Nap+R7gPGbTj6Y1gNWUO5gcngj4OYNb9KyPZ9Mb1jRu8xadNJXKYx4&#10;3h2pP3FpoyaVG2lyjzHcUm5CS9BqL0I2HvCRyHs1/qR9P5FSagqSnJUPGzlQnEf0lz3OPWAcs3Oj&#10;p/TRNd1KrFjr0m2VpsnZNnp8D7R+L3Fkswo+XQcZ7iu1B1IOqh+2PtYnTVbrSm3tPOccZ8hC6ZEI&#10;mtk/3CdruFbeU2y7gM6TOlxwDPHADliSb1IO39RWqX1YyYNjwG4CeWldcCaTEyUGVyQ5oODqEQcc&#10;rZNiYDXXH01fKorAbwmCA9yDp2lQyOHMeROvtEOpCXblMNiY4JHcjH5hVVZ7WhHLnHAcuDy0nlPu&#10;bmPuKtkk5ONROhEV7S+yeeaefUWgjqDGPHAAWAix+XyckA8dhXC2RtxrE9TKDrTSGdWOYODTgUz/&#10;AIgS6MdlyxuXOpdWVtyEjyeWl9nyR5+4npxiT6maXAjhk5Ifdprbj8sqMM271sPI+F+qsfmkv3bg&#10;PcgVDmE0IFPdCHXnTjypHsBM5xfD1VpFFuHNs7nmW/KXnv2oSMq1qTbSJjLW1lse2sXJwmjkTTsa&#10;oKwGFsDHx9QfjWSjqwjlyCCDqLE3FSPX5MZjo9K3hIyA8d3TXyFi6zU62w7YoN4MOt3/AC10tK6w&#10;KzbAg7gxLi3Z/MLLY8eljHa1F0g3mkhgZMY9+ESPyxq6neNO4zfbBXj1m5vR6cHTXK882kENkvrq&#10;j1sLZm0jctuSS6O58i4Vmknxsr0Z86JuMV9nI5jmlbmE4I8JgUNw3JbwQAuRolJ5Xjzx6cCPezcc&#10;aclFRzBnrhmSDoJS+VljJn01cHjxtbVb7QwclXE5M7PxokOXibcCGs95Nn1VcGcrcmJgsZCJgsD9&#10;uYMlhTG84K5Hgj40YJI9O937qmDkdnj1IF+to+UCHcg+QaAuB41fG8vEbj4PLTzyT484eAacmkKD&#10;N2cvGYiemjP2nHGfOj2pAT2YFy31EBHKyTJ6e8flodtqsNOFCtbWZ7NHmpjQ0c0IbJAodYDIwenD&#10;AdB27gkA8CT3dwc5O7WWQk0JbwJrtQiAXMZEniKBLkhjtjGjA3hI+BUkdxXyRt20GeM6KDFcWSVk&#10;c28cauDOaYPw/NQ0bxlAPAqfMCbyTAFFAG2SuYNo+DzVcCS9tbxxrnuXkctvhwK7OHBYx/hJFLVD&#10;0pLgTdoxngj8pcx1AzwOVqjj99AZ5Lx7teVqXVmylBlZG+BQ93bd9Q3EwJwKHvmBW3CzSJe408AQ&#10;K4Ssj2Mh8Z7dtY+3eOe+e3Ar5T7gehg1I1EVpOotmcjGEm+OTlIurqfqiXM85j7vb/fXAcnqiYxk&#10;A2gP/oXS2z+RjjsOXj7eI/irLcj6halx2ZL6sl27b459nCPl3e+slqDaxMane9lScBcF3mKG8kZK&#10;hc2YNMK3Kh9n7aVD9mtE+InpSosMlb7O3rBtvLzjJy9VMvNk7mcNt5fn3dr5ZVsDyVvX8xBHB7Rb&#10;6iJPCSmPI8fbwYfTErbqhZ5+1JI5LLcjYHL6hVks4eDg+7AuRrpbaYOXBcngbSrJzfGuXZ5PNPB3&#10;E++0ncZLUhCXLxl2Ns72qSWSU4x3YAt9tdVcTzSYY88eorhszbjeTEF4GS6kTIVv+0jO8KT2mTYz&#10;0DncblwumtsqDbgRnYgZyq4b4qweebTJTJ5cAMtY3DfFWV0/UE2mUxxm0/iKLordwsOzG9WPZ9nj&#10;BbuKHLxuYyHgDx/V4FjP2kcwCBAF90rVxapS9QS5syxwHuR/vo7QJcHvsW53Y8bk651rSRjgZYL9&#10;xbZUG0R7ux4IAZ+WNcx1RPJi/Hgj/UVqXOHupMZqSXtg3/4i5jrAmMi6WqxvZbYzLl2oCYyLa8o5&#10;55VWXMVqcPBwDyICO5b5CatlUJlvL5Tcwcs88B7alkqAjwmdU9u8JwI9KydyAH4iVQEIsk4qTAQE&#10;EYMg1dqPrCUhLemQLnlj7iyuYPG1w+PUjTMvIOAeOPTuJz0Wm0XerKkHO3J9C35dpEaXp8hh5+BA&#10;ZGzH0ecTqLSHEvlzBljjukjXwCGzl7ILnzLfUQeYVANy9wR2m4Ro9J3g3Ni9pweWqHWlL4ybyE9y&#10;BXdwWWqT1o27WvRgK4C35ask8rTtIh4wgtwD81YnT+8mJggAtmHTbaVNgRvNSNx01E9O8Vpc2oUv&#10;qAhh610hvMTzjs6NsfedSMiMEk7YI70docCz14N7MiHM25I18PpW5w8bNnJwh04FVW9uMiemjMhi&#10;Y0pezx8a+vJwa8ZkjJkV8k8vstsEamM2ffCDlqYRwKDPGfOhBGB5wMkA8mpAtC2J7lA5O/eHt2y6&#10;dpZjUE4cxtsfcGslbzx7vODuImIbJVWsO0dabRNrhH8x8yAZeYg7irJTaxxrJW80bGsdRM1ROGRh&#10;5P4SSlJbcWok43wmAJ7cCtTOTtoGx4IAFIa7zFzrI5wRsXHHqfUXWlB7QGzltgNp+XaSXOdGC76h&#10;Mp+k2Vs8ZmJcaTwbJmTOe58Ma06n5O5mo98j9nbDWM1QNzHMTwNtOAacjdLblVbZpDfaANm2wBBn&#10;tKnuHExc+0mOIcH1VMk9LvXLIEcFpx5aDzTZvPgkvObo4PipyEpEX2kMlSNreCM/1FW3E8IEmOPU&#10;g8sqsg5W2lo70YBEtqn1BUBI8kbEQ7aeIDxNojlyT7iIYbVq2niEcuSHcx8kiodwcbbH5aJM2bkz&#10;mz3B9NIpAD1pMCGenggBb0rSp7duRs2BH+LcWnVQ3bMGWPrETMnp8lQ2I49MI1eBW2bwhiZzrSJ5&#10;OPYgfE5Y1mLgY95wBBkR6pGZA2DGX5oAtQ6gGzbYI+O1aVP3hzGPJpwIbK2+8jvRnuRqyPGZN2xw&#10;ALZH1EJSABGMhr/T8tVXsskZMca06Tsx3dbUR6X0/v5DxwcHmdxfoWAQEHbBZ00NeTBzGM5oFZJg&#10;3HA5BAq3UAyGJgCC3B8JAFJZkcmv4zowSaDjIAMHT5iGjHZz2OWkzthzxqdwCcEIqqSXljzxq4TB&#10;4O5gDwKtuJgNRkDwaNmrI3IMKGtyDjRgY23GpxRMHMFDcTBTPZ0iNxxoM8G75jyIkzZjMmdzHAiQ&#10;8g8ECHFAreDgQd4REnBCcfcVbeOEJAZ7QJBnUxnPCR8aD7uRQyNyRkycCtpCkuw5peyKGQbaNAbl&#10;keAPH5iGjcEgT6SctVyzwJlwQkaA9oYEu0MaADzdmPQxo92Wyj4zrNyTAkfAhvaBEbvln6oNUJL5&#10;TB17iGjcS4PABUlmMhiK7M5XgHjjQJpCQ5gOMfIQd48bQJOM6DkGOBTjkFqZuB2+Qobxx4EH7UwI&#10;l2oO2gdcQx7tHxpexJlwQUaGkJg4EFBZHhGUDbJdxqhkb4yIkRxpp5nKyGX1O2MJjBgNQ3lz9hHu&#10;yxh66G28fyISUFbtkTJCEjyK1Dkblz0ENeSeyrwAJBjgTRHfcX48bkgU2WSjGPGZDfBf36iLyXK6&#10;oIw4EHnE03/PBxpTCXtoOBPyRgNJ2V6WETrioEZngTomBIlu7eRjjHnAgLiV4L6anKWjkGbjbkgT&#10;Q3ZICIu4GS4hu540/TXT2+Il26arKK8sjwQI99qWyxLs8kCauE76y/Vite3qIqcbW4qBsYeRZ88e&#10;OIyZD5FTyPSdxTG7wkao0hMUPSWlmTxnVqZzBlAsmfvCQEQ/f/Sm9E1n8T61uuptJJxvOSBIY1SZ&#10;HMGweNWoc0GkdohuLI8bj3bGslmDPARWqaVARUkjzfCJ6e0WwTbG7N62sRwcBESHuxie4qhK6gmL&#10;Dg4B9NaaMjJ42AaD2dysXVp2h116t7ccHarOA4iRvBCtj+T/ANy5XryX2Zs+gg04xl5atWydxMWF&#10;Rsdfd4xl5iD7bCOY6jfOY+AmrcEoZqbJVn5uAHGYyOaTIJD4FpEnmjK57SARLiyuXzDBnDqQIa8n&#10;BICZFbSJvNgqCn2zwmiDd4xqtzBvNmeQ3B5iGyuYOY+uVXAbwnBGe59RHaHDJB3mXIufEEq2NuSP&#10;P3Fqkn7OeFsxgtm8wRcie3cbAhwuT9LykJLBmRsyGGCBMvG5DaJj8vmXVoUrZtrfV1OoJMkl4478&#10;EdrT5azL941Nkp8neOWHH7RARHiOL1jAAo7mokRnp8jJ8JPDGQw8ATicR/C40UpaPuA7h45C5wR2&#10;lZCTAfZ2OAHSUyV0HMZwP7iVv5d3IjDii5jLRnbR2vMt/wClIoSofulPmEvZOWTF+2Pk5bkfvp6m&#10;yMglwRnLqcxTB0/Jesd0MxOYMaemH2UD0C4x/FT3UiEvco6Qp8cu3bA2Pcg6aGvB4OM6z2m6olLP&#10;gBbg+LngWqE2iSngsCwdMghZFyLoSlNO0TmrSG3cMn+Q2nHdV2Js/G8ZXg/VtqtkeS5y2yAEO58L&#10;Ag7eoHsqJZg4P20OT9Mcmb/QJn/D8bwdk2n+LAqfUGzOYycZ4w2iQfCV8+1m+DwR/wARPN5g5jHg&#10;MfINJRNqI3Jt8gw1vR9l6CO/u/wiq4TCl7wwGj5yvjyRsngzxwHzqZL5PgHgNdHGrfWZF6rMBeSN&#10;ywmIDBBn5gyKZOG/arkF7TjJ1FvEwo9tx8uO6JB3lH7yMGA+cfLTvWgeqzB5h7AOzy4P51htWSsY&#10;XJzNvxBrsyaUHjHgMAvw/fXNNYU3ub08Fi2rYWS3TLyeMOb5w3Jcx+YpkvbkCTOBa0wkbZ4OzH+m&#10;rVPKbbBbWYD8tabsmrtkSML5hnsnlfapABbH3c3Uu8CrZJXMZbMTtowW41cHA7JMFi3cR6Vt733n&#10;Ut8tR9bUO9V2uDEjlb2WkYzJtp+YNWSaVZ2qMAbGuPylapWMZh4I9RUN5IyQPccH4a56+124bboV&#10;XbCTiTtjDx2LimS9vuxMEaskrZkftrMfOGkzk+DPY/VUTxyUlbnjcccuPBy4CftrhWYsMD38Vekw&#10;5GS35kC5pmmzcZps+gg81anKU5UZsiw57mDGNk9OY+4le7DAYOpAty2TzQe5PgxolK9k8xjHkBcg&#10;R6T7K3MDKambaZm4uWugzOTisVWyQR4zGSozbFnNW0SDHMTxoZI3m52MCmTC4a/A54xpM5OO3gj4&#10;+mtRMNXS6LMW7dsDzeqMZMEfAjzwjmMeODUgVDGNsEmA13AtIk7yXW7N+2ovVkVfbLETWsMTmAyB&#10;e5+NEm84IEvIV8qik3piXg2nFvqDVqpuh+1W2cFuNaW01QlEJrWlVZ1AOPIZHm5B+ehs02dkZkwe&#10;Wj1L0u5eaMZ86wHQkq3DTTb2yYSYNnI8DkAifE76eIz3wYN2PbjHzBpmYSfucuNDZfK3v1IE5AOu&#10;Hm5BhJuzzUDd5askwtmbbm51IOmQihs6fG81o/8AvVqptnubneTWiQD81alylEVJT6wZklsuAzg1&#10;AuNRZLL5wSDRc8C2avGZIHoDWLjLp/IqfMJO2M2OYOpB5aclxG5JmM8ZjC98yBB3EvxqyPG+CwoY&#10;yYFqJMRxns0l5O4npe8JGPAbgR6YNx3FD3dtGPHB01YRgeaMyBIiUvYYBgNBxqybuNyyzqGzmDlm&#10;M8EHAo3FiTbNnZN8e2eXc8tdXU24JA2zgF+EuJ5PUDlmRi/badtddU+TtgQH7AFuMmp+2uK5gTad&#10;phnB6aTCy5Bux7nw1cJG43kh8fHaVJqSXkgGByZjrD1VcKTbljIA3mcteMc2Qq4tizu8N3azSYJF&#10;j8oioTil7JDto7o7nUEtWblIHJHdIgs0eYL8EfHzR215py1mJKpXoePucR1uThqqOM60JubkEbkH&#10;1PfQeYN2UbYBgvhEbE/OBXbapL3Jh44AXIB9Rc9yNwMLk7ZzpwEX9JYVFirDx7J7TSZNKLnUY8EA&#10;N4g8wZUHpOl3u+7s59nj+KtUpugyzK/BLX2sPlqqvJfWEqmOBzdxrp05OL+HXI4PSIuib3KDqjZF&#10;sLkJiHjcn3iO1y/fWrVjsdpxyyPBuNg1rmLj3tibQFAZzdZm5e8j4F0BT80rN+23d5qQEFpuPGvD&#10;udoWZXP6/gy+nCo9Hw01TFdP0BzPK5fj7VlptSAfUVDZ+xucC0KaU/NpPOsZgZFDqym3IXuQBR3N&#10;Qa93xk1UmJHZf6R5lNhNW3sAHeLJMasg3F7P5guohreRvXN+BTHkvHLchruAltJyaFN2x0K1Rqso&#10;HgsRweVprBppLyMJseCA9uMZdNblRc0E5sBsXI1Q64buWc2PjBzFz/L8PopZqZP7SouEvmjaoZSe&#10;B4x3h0z5lrnRweKFUNxQ4oxncy18JxB/yxOcrJs/bvX8xYwNrQzDKtg2kbD3LAZ3kqtYCahB3eBd&#10;PMz8WM2tj/iMtGFbJVYcZ7w5DMQQR8Ay9VdRM92ckYwcvS1La57+0jlt7NMmO8BH+db9SbNs/sGY&#10;PrkHKt9+BQ59NqrB2Fd5YnlNjjyQH6qZl8j3bocta0SRkjHejBnGs9qCaNgkOGAHLXPwpru2bc2E&#10;ruFbmbfrB/EWD1Z0HPfHpEWwDnG83wxnt29W2qfVjPvhtE6RLS7TGJORyblGVtx9+BbNS4yRjBBG&#10;C4EiwcbgrBzgjAtyoupGwXII7+Rx+4tR5mQjeKbk438uPuwM7fUtrmmrJOMMxxwAzrfmfs0x0T2z&#10;eZ3MCzfaQzJBMfaeMixd206BztordPkcx5ID8vTtq1DcDjJgjPnVJZy+yQEcemtsnlB7syYv2xxE&#10;C45lrjgVtylEVLW7hQ5gMb9zeCDlrH5w8KzcnDzIFszdmQL0/T8tYnVjgccxxx/qIcm3bEXgGaEJ&#10;oGCdVWqJoNy2wG04xqyTiXkgJo6kBNQapMwbkcjwG4xohJrB4e2VuHJiHbBW/SMe/jwct0Nc60Xc&#10;lr0EcB13tR8rl0y/r5nqOm4vaW3jg7xEnM1GphDJXlyAmCxc0lT7k2ZuQGDqQD6a0ieVIyjcngCD&#10;loC4eEt6PHzVz1Ba4BV3KBzuXHeNgW7Yrn7a5dp9wQMxzrtF5K5c2kJ38E89qJ/ZlyARsQM6/FWt&#10;i3L10kKMvJoqdHYdo0/uzlsAzY+TqDHxrQuxxvG2+QAyaSx+RvBwEAaDTuCtrZ6f3jkhtYCC1F5F&#10;zLt67Z6FjNzuFPeU25gcXoOAiB4JqweAcciPpk7i1+VzwjQeOznGmKkmDJ+M8fLjIudRlX6N9BiP&#10;Hh+40nQk1WL+IqtPzEsGfvkQ2YTxxGT3ERGOyPH5ercURwz0zhMAWAheYtFsNS22fmIkOb2zmPbJ&#10;IyRk3uDgIsSZjxlwRrtSvaYvSF9Hq3h/yLiCYDIEuNexcmzepgaL8fg9h5xzNCqlGgt3FnPzIFfJ&#10;frWMH9oWV0/MNTWWhU+49pwdzmjXVmMg1SmyEgZPmxtSAfTR4jMtw4QnFytMnzobL3BIxnfh1Lek&#10;5H7iMPJONmS82OIgf38EaheaaAa3cagI+Z/2K1DJprN3Ew3Z7ggBbgHpq+M5gO3gg6nLXMZNJ0MJ&#10;xahuMet31oTyVso6cPGYCyWXvBQEyWhq1M6kJHfgv3Ak0rZOPGueebSXlVl8rHHyVktYMyGzwA1h&#10;6RCLciTQcGQJ87cqp9QazY8bYHM1ba2oT94xZqTMWcvHGNjj0zKq1oQgZt9RWqoG5DSEBoPNtIC3&#10;k8xnAgQR8YxLqEnPPCVJj7VIcJj61rT99Xaj2bZ5Kd2cnt27qA03K20bLHYKN03/AJ1ZJ5LxmkID&#10;QaZiOtQfvqy4RQWQkjc7kBzADI36n8qDzSYS6fDvfd4+p7hloWy+cFZyk7ZzqQcu4XuKG3oNtO3r&#10;6Bmfd47WoNTjjJa0k5IB5+MemsNlbMYZtn4F0VMJW9YX2Dzgb6oyEWAuB7yR9H31QRuK28txvcnB&#10;dTLfOTGoYyEgIBWRuQcdiODpqgnLJNJe5eWIIAZ7Sak8/ch0bHL6aI9oOWwwGbakFq0qqRu5uHNA&#10;sVqdGbZqGtU24wX41Db1ATeT4P1EHZvCRtsEfGnm7ckBManTCPrnG5S+vHIWwL3tkHUuKkvG9MT4&#10;mifczXeWVDRt7zZZi4l/fv8ALT7qz4bYOTzqW8kFyDzBZ1mLyXuTExmPbjRKiyPYHOi+K3jWzN5g&#10;5eEwPwNXHxE5NJ9eYCSXkC5x8tTHE0cts8C0KqGbbecgLely1VSSMkZLMAMie5CmkSTPZxOHLwqU&#10;nbk41sDfZ/4+MaMDpsYRgNADl/vpG0vbWO0S1m4DZG4chvxxguQdQYkppnsOYNSBapJ6f5Efc6is&#10;jPZ32kTHB+GsW+JbuG1S3yzJRvCPLEd/loPOBuWba8FdCN6HZNvZo9M1q6qTUkjbQDwaSzJqYq22&#10;LH7tW4c6kqR65bbtGe5AhsvqQknJZeAuNiK7S+jxxucEHB0yK1TzZvv8us3xfDXaJTEqOSdNaswE&#10;bPf3J42xy4EYbyuyPGbzUNZk7EIdmYFsw1ZLjI3GfmctaRCVt431ARhRgkw3kdmwlOBjgbY0HZzQ&#10;cd+DuL6ncAp7weAuRPEbjctueLTRgbdlG9xxnyEUNnuwZsdt3CK8WZbMpL6SF00HDLSwlwrdphI7&#10;I8cCqo5fgJjTEzT80BKn5feyGPbVwmDcbMeC+q2zGUw/pqG4G5uYI1ljg88cEjZYFVafGXfcffuq&#10;yM5fvMuPH3xoPI92gc4I0eSB2NR+0QYW25vAXI1W55NGW8nwHuQESbs2TyU3mx84xKkjZ3hY++Nc&#10;zCSpjpDDUcktX2ge2wQQHyfFV8oecMn5MBj23XLWYycmmfHqQDRhvKyR54AdVWzUiaLTq6Vs5i2v&#10;mDqQWlm9QbSNQ4XmpGPlkKrVS+0DdpTuxuPlDuLlGvJ5vM2O5gOufh2yZe4bWTqVF2zVCVpLnjb2&#10;n8NM9oSH+zTXP5ZFg8vcY3OCPgWqM6XG/bY22nGugoqV3znkotBswcNn7nH+modWUuQMtvdwfUTz&#10;yXkbDzqqziYOdcMB9EitSPpqM9bzRyw0eZ5amTBn7SeAyAvCEgJgjV2GMjxk+N5ZRKwSVtxLyXAf&#10;DFpq7M5h7ECCNQxy/wBtwR+VcGmZoz9mBAHjJ++vrxhoWz8Y45ixwdQpV2lL5OygsQQHyc3VXB+y&#10;tw5bTFjH5ZSrsyn3G8+zR2h2y3FyWf7R0WECVeTgjOXYI9SBco7u2NYjMfmLq7axL2wZDjgPc1bq&#10;4tnDckFg0F3BzdNYnLNTVWLNTM2qcb9Qe1gcqJu0B8n86PTjagJ5OmMEFrANc302O8THH8JHtojh&#10;s2c6IN3jHy0ZLkzHyWyGebxBC5glLV+k1TaJWDJzYg+KsfnDNyzbXmx8iyuoJo5tgjj4yFRhxUjm&#10;CXWTcBOWRJw3LLcaqOtYTM11N7GGhU/NHNyy54Ccta1K6bI/egDzAWtS6uaZPVGAYAx8Ay8xddUX&#10;WDKOxj40nmZ0uNuLQWYWpvcM9qzZXuwzxhP1Vg7yR7sU8a7YqieDctjwX8nL/wDcuaaotwEyakCR&#10;y/mpclW4JzUJS+2YmRxqZ9RK5qYIF+uMj3H3Fb5fLx7yCODg+EuuccmB2fsw8ff6aJPJg5jHuzm1&#10;qdRacSTtnjIEYbRPqqq1RLxhGCCMHLSdpg2+oybsArZzjjBy1Y5Wzc3MiPM5gM2jfyEErhJx+PTt&#10;rTenaEICTOnxxy4+PT5qzF5KxwaN8S6Wk9s18MflLAaop/GTH8W1pqHDP3XrH5NP4cpLxvuxP7td&#10;OUvL98krGNc6zyXk0PhrrWnqgbQSWVQWOkJcz+0VrVqj1/nOg5MSq19hW5pTbO5rAVJmEnG2ztgK&#10;+TCo8GsqSWcDNfwAXD4x0zwOnm9IQt8098g4/wDQjzzaIy4PhctVVm80jto/7QItv51htQTjGTHA&#10;u/hIbJPP8ntGqOK4xjxqn/ay85znWPvJgTjQftAkbhdRCwlZiOyjmbZ11J5hvkuOENrGNaETcjSk&#10;7mPTgHpW1yvTdQEZkxrWnG0ArmXbtBp3FXurIrjPa8JgICOA+Tpqkt3A4+PjR6tMjmz3FSWYyXFq&#10;IA1odzdmOBWR4z3lyCODndRASPBtmTHHwKYOaYCAMonj3F8p8Y99BA501cCSccDkEcfByiLPXE0b&#10;OdxME+cfmK7OHj2NlkQgkNI7UZMNH+IqqOtGTwm7QcfUIslcM3rllejPcgH00y3mg2bkEdhIdCK4&#10;Sam2GqTjOPBBxoDTdWFgJn6mmrtL5g2ckvRgFqaqz0e7RzE+AFuP4izIW6p62HTzdtsdgy4cXpsD&#10;wOP3Fs1Lyckbk4Y1lbynyewuY+mUQrfgWzXBM7EF/mcu6uEz6W9tZ0+Mq7jAxUErZS1tntanLXK7&#10;xwSWzHODl6S06pKgG5Hz/p/OslmE4bRtj+MZbmquh5YxnRK3/e4zmOYM0pjds05uRlNW2OZAtuid&#10;RZvMHD1g9O2DqB+Iq3OKsezWxBBdwDVwk8v3wQMepH8VbTn9MRfiS4M5e2M2AblmVPeVBMpOTOe5&#10;AtCl8r9mvRn5fLVDrj2xto8axYWTaxtbPhHTYSqrDeNkdQMjNt2gPnVynkrcPCB6cA1wRTc4eyR7&#10;gjPbW4y+uHsZMEZyk8xcDzLynL0yEiQt/unQ4zmaIuL07DqWkq37LJgfHuQLk/abJBkrSabtpwEL&#10;vI1cJfPPTdx8cH51n1VPBwPgmFwdMi/HJGN6LM2aaa6W8Hhr/I+czZnqYFYWkbgcb08b/UuCtERi&#10;YON2n7E0B7kFq0qHL3A4x4w6h1cJ4Qd2nHNjIQVol1e9nmhDnlz27B5t3SWqbN5pvL1iwMfRIL2k&#10;n+FUmcPN2ZYOsTSVVpueNmDnPx+Z76y+YIfWwHrN7Czemlx2Hq3IX7aFsHB09NRJnN9zGfH01ynT&#10;O0QbmYssemFxzPfjWkbS3pIG+OA/St21/CkzlFsbIcKG6/Gf02nM2xbFn5t6rQbag31n+0Ct/nXj&#10;9MCFg4F0NtJq2YmlwGzkxbN3TGs1l9PjfkX9afsh5T0xGPfp491x4JzzmeulhKTyvtsYI4z2/MSq&#10;AbmVNjtoD3ICIlLxkZjxtuBUmsJg5NNgQdxevnClqnDPdtxD8JAW7gkHH5qU4eEfkvQJkbgkfzpC&#10;Cg0KRkc77e1bLfmL0g9XueDmtHggL0ykGReeNJzBtuVmPjJpEXY/qnuCQSWdh743S8M/bwi3Af6T&#10;uE9N/Z06uf8A3cB1dIWu7EO3g6fL+RDX7K9NLnLtiUKYz8TYd6DjbqoS/aQ2czV6E3lL+TIULIN9&#10;JqdOP7j2dzoqtthkm3yaMmw5U2gBcjulJbXH84ml5yeOA5W9wXLWwVpUDad1hgjtYG4rQyFVbnlD&#10;uXJMDA4iRj1bg1/c37OcW2FhYC5HdP535md1M+QxZhs4qQjkYA37ltMt5WR+2BoKGSX43Jw8vVUx&#10;xPBwNjhg07fLXdnLkxw8bSfR5kY1T5xWjlzfwHVbJvLxzjj81HpeOXQXwuePpqdyPqFCTPXDhzGQ&#10;GNbbsYmhGDwxlTmcnHvN6PgV9p6cNnNhgEAm8A+Y476wOZN2LIWamF222HQbeYMnns1+2b4nfVLq&#10;STuWc9Zb9aJATlrQ5rK6elsmyGEQxOp31gE5mExeEAEx7kAF5ThmXa61+PCv26e8dzk9vufGdHuH&#10;DNyyPg6aZpOQbw5PHetx/DQGm5h7PjMfJ1EflcIwkPj4Cctci5LFLkL4NdTaRu9OwPVPLxtm4I2/&#10;GNVsQnD9yGAX6iskc+b2sBuNAKgftw6rY6ihXaaaL14Pe9vhxahNcruFEqyk5pLXGOM9yBx5apsw&#10;cf8AyKCYFzzFZawrty8bggN01j5Jxje59Repcuay+BWlmmnpeH8Dz7MuVbtljqSm/sxOgOQg9lJq&#10;Loql5pJYB7+Ga/hqqvG45rIZVA843AtMix8bfsd7gj5JC2l6JMSqdE3COE7pm2LN4qjaI2uaILf1&#10;UzK5o2YS4Dk3HduIC32duZrYMG1uv86MV5S/ZspA2g/7Fwn/AE+C3o1/EdPdKZ9oYXan641McAPw&#10;10Jsj2gDgnR95PntafyLhWVkwDBg6aZqjtFs9BMg6fxF9xkJXrDbEzJrekPQJxNG1QuZq/v293Ly&#10;ye4q3L6kZOfZuYsHkdQb/KccByjMmdn8vm0b29ADIPSKvQEQjl0u8s06qJo9Z8d0fxBLnXaI8JG2&#10;vQHuQLsacEbQNsDljcjXGe0h5LoL8AQW9XlqwS8weTjbXDmg0/hrZpPUjm2eBZ7L2YzD9m6nUWkS&#10;+RtmxMEHlLjeZsn0xbjIVpoVLzwYSYzHWtNyDMO8FYFAP2bJxj01dZHvMDbJprkk8zfUNp3L5qg5&#10;w2jbWY+mqTNKfG5Jo9NAZoMmve40HldSPWznduZAumRNtSck7GNUWoknG26GRU+eN+5Bd01oTeYD&#10;mufl/DVVnA/afcGvtwIKezl95zu0emrhMB7g20VW27xy2c4++pk4mBHOSxbR5x0CXbIHIPfB44+N&#10;PSu2bJHp21DZuBxl/hjUxwzJGPHBx3dRWUiLg9K3m4EOEyRK0xkwR6kCD9qDctsEfU6ipM0G5bZ+&#10;+Qq552MLU5QMdsDgc44D8xXBnPBhHjCs9k8jcmJgMAuBWr7JuQlwX1mOSpu2wuS5qtxZanlQEmVj&#10;Hxq+SeaNo8kemhFNyIblkeNtacGGhsGzqal9pMe3H5YlxuZ4cNI0oW/0GnWwuvXufEWp3K98JnPk&#10;/wACTiRY8nfQaT1IRnkMcuP4qvDaDf2wHMGnqrk5Wk7H6+Guvgo009LJ/uM1mkjIFsANi5cVVqR4&#10;SWtmIbFvVu21uZQEgIDHqLKq8ZjeEPBBxt+Yu45T5lazbYczn8KnuAGVzwbl7yFaphvLYeO+LAqT&#10;Tcrcc7ucu2rVMLkDbWWy/PttrMRGMrVYVsjPHkg1I0ep+tHsqJu1/RVqpuV74yxwLPZxJ3O8ngjt&#10;DjurUTNUzbYDktVuLOru0BmlwHLPylT2YymIfQyD5hFT9n88Ju27G4FoQ5oybEwcvpLhcztNkHXQ&#10;n2KANwkA8H8NCG8wJczhVjnBBhJ0lVnEeBxnXAcHiz49Db1NTZtxvG2CBZXNJWMLnzNXTV8kcwHw&#10;d/6qGzSMcBccYF0iMnXFrIXJt3CZT9xsPBGBUOtN5NfgsI9MJ42bWDQHVkptu2mrbH3/AIqfCmdM&#10;2xgU9SqsyWVy8m7ci39JX2X02MwwRwfUV1mlPjbNvcQmTF/hrA5kydutiNfAdDhVdwgkl9kfI6Wp&#10;pKuTyRsjS7HADOtlGPHYjVVqyX2R/wAXSXyC92ih7kqMtldOY25xG6asksI3cM93Cq1LCuLhoIlf&#10;JRJCts/mL5IW1npe3+Pjp4fcfEGZSuTEbTE0AQlwXVY6llw9yPEtBmg27MeONUqpZpeGfBwWl+NX&#10;yWyo/uiXIUpRmMBCcEenARZjPWmm+g7g1r/ZeNsCNMzCjyOWx4+4Rdzi9amnMOR1JzrJ5WQzY8HM&#10;gVkouR49+jsdVbBT9J2WRw8zSTNJ0+Rs2fQczV6S7ObmtqtZGnCkMkjcwNscf9n5iAzyV+0scenq&#10;6i3gcvE8GCCDqCWYzSRkjIxZxnKS5/u2us5fydncIsnjDPSEJHkgB1dQiDzBxje4I+C0taqiRjgb&#10;ANB5tv8AbWPzTRJ+Fprocm6yJIORmIrK5p9z8RGDuG8bfBqqq3NTIbOiRyYBnj8wQl5gxHt4Tnrj&#10;9bkJFn7g0el528BAQRn/ABEFbuLI0mbjxpDleOmvsC4sp3FlwCOBESbsbPYFzUHGMZiAwHUwjMkZ&#10;MFi2lpT9wXHIteOBuZs+wamqjGztxZKfxrMpwQkE6ffVWnbOztoHr6CPqC017Tk0V4uv9AJ7pvEg&#10;O5L+Gk5b43j3HxjSEMcHlDj5iiOR73fjvLyL2W8Wv3aammDDlxkxxnRNoC83D/doAS5BfDGiO8Eb&#10;EVbV6+GmgB4bfueWv24474FDHvFv3ycxTBjcx8Ac4+moPD/PTUBEIOMmCP6iIs7dzHHaVWsYLGNP&#10;EJgyQL7qn+WpG5xaiDHHwIdMGntCgknBIBoQScYye+koiO0InTQuMeAeOBQyW7Z8aabuMH4adH76&#10;3UuP0DRuHMBPMT7zd4x4PMX5bwZF+3Bxkx+Xy19a4BSOWXWZwxn5nLU2i27iIp4LORHmrMbcaOke&#10;YCHgDprEfO1Zo/g8Pj+4rSSxtxxkxr96dm/y0CGTAPBAa3cLcR6MnJ5o1iO4fDw9p0CZohiH3OoX&#10;+RaAzqQYR++PlkGqINzjJn/DRhvHez/CUEjTx+PQtRNNBk9YbyQATcd258i09nVDcJDhjPcXKLO4&#10;GY4/MWguJg5eF5FtZOZ5fVIOnw2fas2B44bGHejPn1Fa6Ym7crYEEfU/cWDDmOBuCCPUgIrLTD21&#10;x8C5qbi2LTr7ToYWTtabD6JZgTr9u4KPJpoO7mF0eGBAJpPLI8936a5NERrGcJvucomcHXTLxu5M&#10;MEfmKlDf3iK4M6jGt7p+Jf8AAzUvSwIt6fmMbbHHwdNMjZvbmDVWhyyd7y3wRn+EiQ2GMmOBYjsx&#10;Vr7UGmiGppSWcvLbBGZEXPvgRh4cbYmdASPBx8CiS9rWWeA6ioeIOyPOfpJ6RsxmHk6iZ1TcZ1Mb&#10;+zEBGFetYzmCozXQrChzSX+0nx8ZEHbyckBMcepARXyYEvExx6kF1ByN20D3BfyLT9Z2nPORUU+Y&#10;U+OMeTpqtjJg0YPNVwqCcEg5PHd07qqrdvgyR2sHNUUx7e4IJg2eng8zljTTe3x+WrI39Le5k040&#10;SjlY2+eDUXHNm/n8TaSkqE1pgbkeCDUgRGRU8NvnjBnIjwwEjSHMR+j+7UvXStV18Ouuo6hRDfyI&#10;cY/MWhUnNxhbbs5/DQeVvW8Y8BkZJLG8esHp9RQPzEj2rZrqWoheYszvaRL21z2bjXF08nj2B6dt&#10;AfOQq7MnrPeyeXAsYebO7L0DmxntWxr03k3JRVKfxyDn8zCa122c09jzGAoHNi3010My9A7Qen1E&#10;Qf7O3LwZ8eotDkdF4GQI/hLa5kzaZCkM4DLh4VyzMoN4Fx8BEXl+T/LWhfZPBk/hobOJXZ6Fu31F&#10;xmuUU3X0DU0xjVbgHsYyZ0Xk7PfHOCNfssleMePy0GcVIRmTBBaWjh9VtdWRTdruFDrxvjegDzFz&#10;SS4a/BB5vLW/VpPHMYzxx2sdrTWESQZILGvzLumvYcLpXocjNfa4tMv9mc2QnLgIL9tbMzl+NsDq&#10;aXSWMs7kBN5CDliW8S+YDglzGDv2kjmbtlGNMlr8e7FBj41ldgYXOMy0qsD75MGUECrM4bjjcg/S&#10;X6wLfDSN/noQze7oB6Lk43kxAGPqctdIVASXSSXbszPcMMori5plbckBAGjBkurfppRb2AlmMFyP&#10;dbnvr1JJz4pXVDnfTx394uFFbup6eTRsFsx3kGt2gS4qf2XMZlfc2Ct4G9pTKgpMkYwOYAFeGIXU&#10;ILuR+FW0k5SawmA3gzsOXq3Fh0vcFmUxYhj822txrSXjZtgQGBbdEa2lldHyvBOmMEenAszJOrU9&#10;h+kmzTCXud2Pj4LSpdFuy7mfwXVrxCEM3wR8ZBcxZbRIP/jewfFXlMeWxkOTZ/DXQ2S0OCY+PjGj&#10;DOYDtgx6ltDijsjxqG/eDgb4ILpI1No1uuumgdbUfjiebyXBY6vMV22bvGTYk1gN09UaxlmNzbyK&#10;+UOMjYb6OM/3hd9gO8RzX2JNUnE0czuSngNp6uosTpOk+1ZtuxuAi1qm6gwD3aP2g3meBZ6zmA20&#10;xxh5y6fJfhJAnF90JVRsfI2HjbXSKn03T8xYEOaP+ziXWkvqAW5Ag0iRjVJIMbltPMHBa8rAvOIU&#10;1rdth1k2FE7izGaPl5Iyb5Ge4unN83Ztn4LXMIsfpeT3iADft/hLSHknevGR4De0fTXpEE4WaaFI&#10;6Lva1+5vH8iqtSSMjYh4zHt29VDafJOpCTIe3AMWmhtUVxMXLay54LSc9zSOF3Sn3HIZdjDznAuW&#10;g8n2bkfvWLO/7a8/JArJ9oN5bYG1rH5ip7ytJtTE2Y4D27Zbq8qR1dsiv4j1TaUrcO3nmxNkzlLF&#10;t2qX2cVvTXHLhwSTz44b5ebaR6qNvj2dtjxwH3ePS5a51eTh7G9A5jPcjuqLGYDIb/UP938pZk+Y&#10;IjOn6dB3hs7GSC+5NxkEXTWe1hMBhe7zYFj3S6nqPqhtHY1+Ysr2gTgu+voIOmJfcLhnWiZuTVUU&#10;mcbRPZsEAOYlS8nmM1ICMIBE+qJYyRvesRx9Rb9svG5bDfGC+EQw+ndXdOhdMrb+I5hM2x24a0SV&#10;zYLY8cdrAP4aw2YVQ97RBBfFgRisNok1cjO2gBy+YqTKxtjOQQR8ZOosvC4yX3JBp5PJqZtrNs/4&#10;gEDTj4MZ9blLMabqSYuR7nG+3eAaZcN9zyGB8JVUbiXNiYIz8wq6FMJKjGc60h7VN27WyHuQEWhb&#10;L6sbNmR4DKk7YJONg3kccAOkq3S5MA70fUW0lGycvk+6dXN54R/nbPrcCMPJHgbANG+ESMaodNs3&#10;LmXY4AIk3lbl+Q8Bj5xlFpp1JFcB+0CQNjheadvlrH6fGQ0xO57i1qpG8uje5LuAflqh0vJ/aTmj&#10;+6j1bhU9xckJTgg43IG1/li1EqLmA2ZH0EYBEg8xPNx75MX0YbXKSp+Xjlt/eQXLnLGpwcGJpvL8&#10;gGza63gSZzRyzbYAg3iMnLuLWqbpskAzzVyxt2+W2Vbotv2rWF41rAMRdMq+vqqCEi1pdqL2yToL&#10;IEtZsXVkheYsl24V45qqowM+Zb01rU0b/wBbbnLXwmcA7pSDIuS6seNu3t5CAo4LuosxKVW2LNN2&#10;0dLSOYS6CU7nBNS4x+argRxKZUMF4++BtczvrE6fJLn48EAC47q0ioHjZ5IDwNrRI+mnJ2iJzjnu&#10;uJgRzNufkIW0O34ENk9uByeCPzUqktwdlQQH6SDvB4Ce/wDuIdumojaNyHPGTkfmW9IZCqYScWXI&#10;G0fAQolg8nmDm7z/ANRXZvMLzliY3T6azHILUvPQIe0xtA53OW2iGtWrncgQ2Xy/dnJ5kb2h0TTu&#10;LH9mc0bGezV5y47tq34FdphOHMd/XuR8tsP315JCxnTNetZ6p1vUqsYDdolaNnkuqM0fO3W02XBN&#10;N1JjnTExgXLfTXbFcS9sz2fPo4/vTgtoequP9n8rG5nwILGQYi3CLuuWUq6SeclzM5vVxzMSTAkB&#10;Dx9+6k4JqAjj409OG9l6+gg80qrc0cEgIDGu7QefPNOoNx2bWDFz5ZVrVWbQCQPT+Mi5plc4J2iC&#10;z5q0KvCD0I7Cy3JtaaaX7INqSeObYIIz5x9NVvT3bP1EBJccucffRIfgWolNRludaU9mMm8nVkl8&#10;rJx9xTJO3HA5xuVcCMyBlIDf8wnOcRFJjWwU28I5KDX6SyVwzJbR5uTdrEcHGonJtLk7R1FScvG5&#10;egDftmXSA2e7NsnGPqLhum6gGEl6+tgqjbBvLYDOD2cPUtLknQnWnQJm1KNCqSaNjWOo6+KsfmFP&#10;zG5ej04CdNEqbqyXGJg/iIxUFSSmZEssNS31PfVsJNe2IdNUwqryYCDKch9YatXq7ytzNZ1ZsXLe&#10;rcVb7HG2Hn4+oTjW8erW8bM9+j8wqRzM6rHvrH4VNsqOdjdh6YMaeZ0/jzx8CTOaXvnVkucgMHAv&#10;BJmTr7h7QlKjPXkn1McHUVbHSY4M61RwQcA0CcOBrhcnzk6O2s1E4xLDKphSeDP+KhpJGSMfI6q2&#10;Aji8PBpICzl5OPuLpsZza1ijLdhVGPkG5DkDdQccr3MZzOf9/KtOmm7Mx3jH/D765vnlYb+5x/w1&#10;6dhbWnF5OpQNnkwvEPHB+ms9nDPTPHGjziYEjzxoCQl7oL0KEcW8rY25IL+BTHhMA/qJ4bfUwJ5w&#10;3x8CuIQazJjICPzFahkJATy4/iqhvCOW3zjL+dMuJ5qYIz3FO6EUJebB24SOw2v8xTBzAgSZzrK5&#10;O4LGQEfmf4Fqg9ax4Can7Cy04xJp9aPEnDmDPzLf5FMHOCQc5U+aTgfAHTgQcbzBxnzq31YkR60N&#10;IcVIS5n01DJc9hgj+os3mE8wcaX2wxkAGDzbqOiqPvWmwTwgwy7RPzOmjGzeVkCTPp6SzeYTgphg&#10;gg4yF5iMOKgsjswWh+WnpTsjrt406cNyOXIAwcF0pSIbvg7mAJ1SXFYOYB4+X9RVtnPCGJyMiy+i&#10;+oW9cXacTDds9+5BzNJZXOKowNs/mo9OBuXg8HfJzPAsrqRnubY+PTW1jKTLm2i+0lkfv8pVveHM&#10;ZDx99Q943kYI/LR6VkHcBHfzraOfKe4bkgegjj1NXlq1MxkjZHjg4yFtqHOG9lzvMfxVdpGPBId5&#10;j049W2RJc4cgyV5T42Yzx98az1w4x5FuVQM8El3n/mFhsvb3nKSJcGB5Gx/wlaqfk5DOccamSuT7&#10;4X4I1fLYwjwQacZBfkgTBNBDI41MEHAO1cW8UuzLG2BHH0+WNc9s244y/TW8UPMBwEPBHqavLWbm&#10;XVq2zTxfdCVUSskbbHGfPdWM1QOyMGD9NdIVA4GZtjDx+WJYzUkj3Nljj4yIxj7B2TSZKPPkT254&#10;EY7LJATOe3ArgNuNzf5XK6a2jhXlJZ5C5PxFcGetkj1IFDHLxhz/AN4gJKgbXDwcy300GM4tTicD&#10;gzoa4qAUHz/CWbzCoCRplnceESXjeiNCHMLxMh86ZZkI253AhrcY2xESuEj4OBQnw2Cn5oIzbH3B&#10;qHNKgHATAG0RZK4nDkOSA+S70khjJxx/qIPtNRaphMN8IfGgMwb3rGA4lMGMnBAnrhY8gbSoSfCr&#10;EleMmAx7ca3en5o2k7L/AKqx9vI9zJjN5qJVA8HHkg00ibCtKLi7ONoBDEyAQecV45jHkOUcCytw&#10;PB86AuCFD8Ty1y7uWYrG2MHda3tmkOKkevB51ZJHS+njscxZvS5COSAgj4OauhJW4HAPHGtuFCVG&#10;2wQQyD3OxHf5avlP7RBtuM/M5ipM01uPprK5xOMHBwJE3GKnK3DUTk3RnbZsFcV/2kPIsxbyfv2O&#10;ZqoPT/tL3WPkWkbxjHu3cVuLhqjbax1zZO4wyucDbNh5Pw1jM4cCjJk41p08cahwx/SVPHS+8ucf&#10;cWo8WMyOXto87nUXSFByeU6+DTg6d1YmNmNsPHHprQtn7ffHJ4zckYtMaicTU7wSqSaY3uAILcHm&#10;FQeXzyXMyY4z3I/ioPtEeWXIIIP01m49a/HHxp3dEu7p0ITbJMYx2WCebzCYmH7ScuMnmLDZWTdi&#10;41pzOpMfHwLLd9mH02lwJL23f1INVcx7TJGRs5xrortS8qTUjNs/bHDGBbeMmkSX1mA0PWhJU5Aa&#10;/btr0IpvaYy2hSXs2MHttrmLzTqim9zJk4FcNle0R7Tb0Bg8adk4Xnx/jNNLjcqso97JJjgNpwc1&#10;UOcN3Llyu2B1BTlbMgQGPcc9Mfv+6ue64o97Tz0+MGTmj+ROhOVO7fdHOT5iyhyunxhGtIlcvbGH&#10;8AazEc4JHkV2l9SNoL6idcozLiyPJWNtxguKkvJe2MM8cCuzeaDMPBf/AFEy4kfWgPcQlwd0zHeC&#10;B6CZ7QJGTkK4PJGMwz+MaDjZkD8/TT6SIhtx6eOPTg6iTicECjxG+P5/LVPeN8HGk0CbytzSaEj4&#10;FT3hLxMcauzhmM3yDQF5J8HAkWpLaHFbGzHGNGG7PARDdzJARXaXy/H8iaRboht0eZjIFEm8nwZ1&#10;Mt4M/cIVSXG1CtL5Tcr3kgIzcfl++uhKHZijmNkwCkjJ0xLnuRzgYSYID/iLpDZnUhZVMQP4AXA9&#10;QhFWdATNvlPzFtJWO8gthb2ijH41we8cEMQ8HRHdXq5tQmjKraPmoWZyk3coif4Yl5O1QTATdg8k&#10;fLW3SpkSwimuK28nhI+AHLQck4IobjP8NASOMHAsagxbi1EISMSPM2Y4M6zdu8JGrU3I5gGkUNPh&#10;oTOYNuCwjzecKky9m5ckyLpzZ/sfI5sRxgz3eqopj1Ru4amMxnUlVkbcjzPYydNWolHue4uwKX2X&#10;tmA70dpTJpI2TYee18O2uL/exVu2dd6lVGVuHmPUDOdM3J9f4qu1LvCbljj1I+ncWnVoNtyYAZPi&#10;iVDbs+f4PhCyLu0utVYcXNqU3bFPMkpPHYzkKsxkbxyEh4IOcQSuE8cFMMGvkQGn5eSB7jsXI+mv&#10;k38LILcZ3TGaopNyFzn1FW+yy9xdaVa4G8sWQZB8wg/Gq2zk8utnM8ujUcKa2rcNmbCVac3kZ4FD&#10;3ckZFsxJO2MQ8cHArJJ6PbRjvG4F0yXqOZmuOe3DOzYgRhmMkY1rUwpdtGTH/eJlnJ2zYmNO2TFK&#10;qO7wRo9L5fg6GdWRuzHH0FpEjoMjngPcj+GpJs1S+4akJFplY5eSMgI4AZFcN3Lu2PuLSJxS/ZQ8&#10;ZuO10lW29uMeOP8ATSETVNVYs03QumMrIzc8fmIDUjMkbLItOeTAcBOlpqh1BUBLeDuWk4Ql5gMw&#10;l+BByDVqcTDUxm1EBmkwvZ4FqAMy8ZHLnAuiqfHLpa2xmfC5XLXLw7kGeBWlm8JBx6kajehoJOnK&#10;LJLnL28bgXV1PvBubGA4iQLzTlc4JATP+muhKTrSbGHZjOJuFYc1LbR6XHoRK6obM3IINUnTHaWq&#10;DrAZrAXJ93gJa0/GuA5PVA48ktOUkf8AzK6E2f0/ZJvJvbHXTJ4EGpfadFVhWDKWy7BA+t3Fze42&#10;gDCP2MBSRk6hVpE8pcbzO/OJvB5aobwklZ+zB9ojV20NMBqB5PplfsgWMzCj5jBrOf010VOKs3Am&#10;Cx+GNZu8mHaRLzxW9ojOe3krHcW5bC5Hv86wQA/EWb1IPGM8YQIxsznnZpDxwHLetdNImdnbIzsb&#10;aJMJLJ3IG19rj+ElS9Ftn7LeYAFwLnWmxjjmPaT8BSR+WVd1UfXjZ+ywNgW4x8wfcjUXWtUWJ3Tm&#10;+cUfOo3OCNju/wBUq37ZnQY4LGgK8PmXUzVk4cxuQNowZPMGrtJ3kxbDBBYyfSTnOtLUpBu1Cm2U&#10;DYBr/Staa4/qTOTBGukNrkwc+wwaupzFxnOCEuHjv51b5RFOM92mTjUwaS57uNuPmRrQqwb6mO+s&#10;lITAnHPOGXjjBkgQfeMaMEzoPu6CQmDGtIk7ce7e+qGNvgVqGQehAHjSxqBdn3nuCBGHlJjCTOcR&#10;I/LRiT7k2HeNqRqqkGQzm9y4FYXl8kbPcBn0LihzBu9mRDx6uD4ShvKkcwDyKGzmExeZL5UH5eWR&#10;nMGzPJzI0phMHrz2aAFuAiZl9PvTOeQUf0lqjOh5jALGbTgVAJSUmi2ZGz0HsNz4avm0Ru9eE8u2&#10;niPBsM7bUjH1FldQVY9fkzqbzbC3tAdnJ3rxyeNye21H5aMPHAwjz6bVKXjcvyWYz24B9NDasbuY&#10;Mka+iAPPKgbRisswW4EHl7jBkjTxGeAfvoO4INTiXmnSeoGzNseDmXEHmA8Da9fzk6az2XzDGRaE&#10;TI2BH319SioQkrbwhDEwIwOl227XowKtkeE4AgQFw8ewEzntp275ZSEtzwcHAobNnec4PMRIcw3w&#10;eCDTRiT22zm9AC5GNFxOTHFBjDztNM7uNhngUyaVBMX+RDRs3rnJGjdq3B3cOlqH2qNm0p3aPk2t&#10;RM9uU4/vxx3ca5j7LJARGN8Iz4AfqLM6KrtjkoqNsmAxs3O8hPkH01cGc4m1SWAx8A1m9PzAUybY&#10;74h+ZdUztRywyMHxfiI7v9w9NXcLJWDMgSMWxj241ntQUW5gIxDvwsZCowR5MZk5/wCYjUN4RkzZ&#10;Y3ICke3eX3Fcm4HOA7OVtmxDwB1LfUWhU3u0HtNjeDLExzQkHBpwEWtU+8L2ceOA+QeokPEpM3qw&#10;ZH82BBH5q2CT0+SCXYIPi3PH7qweV1QSOfbzHx3V0tUFYS6Ty7IcWO1y1Y51bawv3jPXlDjZj3yO&#10;1prJagmhHl+PuIPPK0cuXJ44zqquKkvZFbvA550tsbbykxABf8F1aFWk8lLyYgZtmIhthl1LSw2j&#10;5oyZtsd/OT86ZnlQFuY4AKNFtrxDzWqoHJQtgGDa+mJUMlUFcjOEOnAs3nE4ev8AJy4B+UpkjZkb&#10;EvR9NG7VuCEm2UvT5H43zxzphbi0x+NZvOHgoHOODTRJvWBGD3HHwD6az2aTS8Q8cfU1UJKQbMCY&#10;B4ENI8xoPMJhjIdByOMCoJzQm7cUYwRxqnvCIkOYF3LJpwKnuCaig00AmDmGBGQP7ypyMM0t6NPA&#10;jNCl+dGLeMfPWe7wUPAmSVASBTJQ0npL5ueDjSI4wDVDHPHJk8N5jQ5IJLg8nGMeBByE01D99DXD&#10;hPSkoDw3A4ONTO0Bm4OBU8hMaebvCQJ1JOEpgQfcQcjzAmSOPGg8wcKjTTxKB5xMBxpkhMaD3MCm&#10;Mk6knL5L5OTgSeSvUz6aDs5hZ4Dok31iY40i7UoDzMjJsk8ngox4IENcWwoCNxjIg+UBgkwQ0hCG&#10;Tw0eZtxoEdop7gZIEvaY1dnFqDgAmW5HMfBpouAqo5XMY/kRhnJyR5Fam48CmEmGAaR1om8p5JOR&#10;HmbMihvJxqc9PM5gkucfLXEwkn8aQ29nIpm8Yxoa8uQZ0X2n28PDmA4B5+BB5pOG0fxFW3DgnfQF&#10;wTHwIoHDzggo1DIMkasjen8A8Zj/AIae9mbNvf6aaOoM4cQYyYFqdNyhuFtjj4yJmn6fG5JjjWkS&#10;+Vj/AGBqXJyNe2sHJ8wZcDwNlmM0mAoFtjiXjjHnAsfqCTjX5xiRKXGfOH44yKXL3jYOeNVaZgsk&#10;UQFyMmZb3R6eH3lBoLifjNkgAgzxnp4408ztwJ54S8PBAvwo/N5SSDTw7gUYGzwZ083l5IyY0+/Q&#10;SDuwHrgd70ByIT2edbH2pu0u3ZZ6/f4EpE5rP4DtoDt2ZEeZuLKrhHeNEmYyRp7tPHTx4yELkKMy&#10;HWERG3IobhuSBT6L10NVJuVQS8dzHBwEQcbcgcka0KYS8YSHwakBOmq2OV3h4w8C5ZLrTtHJGZXU&#10;ExlTkBgnyDLdWqbd6kbPxyp+w43jX2kfvrNySckC2aT0mOfbPn0YdR0zLqD8ECt0qYqxnykTktOR&#10;ZPNHLYmOBXwbiXG5wP0lSXjzcHOBRCTMZs8GmrncOuuglJ0HL5WyeDAEL4Q4+nd76tUnpveb4THE&#10;OMfxVzeznhA2I10JJ6kJMrBoLQ4+p76xHWqNqFS0vhKb3YePSxj/AH0SG8bORnC51IP30phVDIzY&#10;AY9OPSQ1nnHog5YrtxJS5xbNq8sGuCOZOXPqMiKyM27Yw70ZxEg6dvuKkuGb151/NtjUOVysbYlk&#10;11vc/nTyJKAwSYEM5ycfxUzNBvWbkDkOnH0yIwORkZuc594uIw4lfsR7L65b6aRcWphOGZfXExc3&#10;4Izq4N5o5mTbHBqRjWS7w2CLWB+KJGKfrBkzc49UcahmJ+macLu7hdpgMcd+Pvk6az2aSNy5e4IA&#10;FJATUWzDeNplrB4+YobxwQJMcABLG9Zmo7GKMxZs3oWwA99XCT0+5jzx2sBEnk8I5Ho3SK+EeNo5&#10;SxchPzNK2XgTnWtUIRUoMU+Qdvdoz5FcB0+Mw7MB7dzp3cizGXyeYvLGAH6avhJW9bMs+mYaioqN&#10;S7zBmeUm9lueO1g+Gqq8k7gw9HjVqZ1w5NYgc6n86AzSYbtYchBcSaXB1qQbK5pMWa1RnOBxtgGv&#10;3Ixpqm9odGPfZqkBb8twJEa0pNkz9skk1E4bONQZBlxrMdMVb6Ha4jT2qtseHVmMfuDEho60Hcs9&#10;9Z6NwPgsFH5f7aVsZs8GnGrOjIrjVB1Y2t2Y1ldSSvf88epc5ZBKHNBkctsEH4amSdu5g0XN3AnJ&#10;RUHdMl+z+5kxx8HmIbOBkckB1P5F0I8o/APH5n76p7yTjCKzHpwK68RSZLL6HeuR5+BTHlFkCMEc&#10;HHyiWltkjblgHn1A/C41MmEjHavQfpqF01to+kweXuNzJgj04Bl5i6io8cpmrLWAK83WDzyR3m3I&#10;z/ET1LvCsHOO/cjtctJci1QlE2px1Q3ods8IczYAhmb/AMdAXFJjNf1yjMPzUpHUm7DvNj8xMj2s&#10;DYTY8DwFyAn7i5/7X5ZpucpfcHqfZtoL8DnTg5dwSx+vJX2VOr0BxOAEFzFfHFWbs9xs/upOmub6&#10;8qAgZiCODUCRaeMxjWtMzJ5NS1F2cV45k7kBm33UguqgX2wJA5vQAuQE5g1lXaAzOT4D5CJ5xMGz&#10;bJ/DXaIwCvoHIuybSq1YNt2idzADIRUOXjchegjNwK+PGe8uccHUW5UfJ6df0o+Zv7QzXdPxgWo6&#10;b0yjMTC6k4/qweMmPlp6VzDTBj1FfKkke4E3Z5qQdMglDHTcpMPG2fZ/iK3aaoip3i+S+j2xmQHI&#10;XwsBPirTtic4Iwe2XJ7nl3FSaHp9yHnHF+qr5K6Tche7yFc851XUL6g62En8OxZvG0SRieMt5gAL&#10;GNcx7wQJAQaQ/L/7l044mg42R8Z84+mRcxzicNt9PBzPLWZCmW7Y/JpqIcweOXOsZjbj8y6lK5hg&#10;IeCAGf4q0Jn7ePHpaf7GNKV0uyckwQHtx+X76EzRHQgeTy8jkh44HwsBOYnphK3LZteCe5B1B2kY&#10;eUO5YEP04P51cJPJ3MbbAb6i5HJ8wN8v4TahYwx+Rjetmx4L+iTpl4PlQckjbGengjlRW5+bpLeP&#10;sngHj1Rh6imS9nLjb9Kjezvf7MTx/MuhwvMO0RTcKcizil7zb2M9yMZeX31ic0cEgJn4105tEkcx&#10;ZjOYwM/md9cozwhIyZ+ou6xmTtOEycKoeHbc8HGhs0lZGBMcHUQ1mRyHIrgz9pIDGunvMWkVJs2R&#10;iHgjPyxKyuJWyMPGHjUIcvGwmKsg6fIYgI4NO4onOLUpKr2fZzwLqLYnUgw5ID5ydMqzEdP4+PTN&#10;/OrVS9LuWExBAbTucsi57J7qjbxm006unFUbySy5tEgVwodvLnjLBAfO3/fWMuJWQzYBgnzt/NQH&#10;7QOWBD9M3NGT315XNwvUqrO6Tk+mbYw7HbQNuC+oRabZP/7tcxt9pm8vQYzibx9Ra0OeOdDdj8zU&#10;trx93JGRhSfTXqdanPpkqIe1Sh9wl16DUtrhuoJG2ePT81v9VdpV48mMbLBGco4ycxZWTZvOvvjb&#10;Ug5u7FXufLE1saJYyQcZmYSpLduOGNndBvZI2A5CcTiAnlLQpW8bPHoAvAfiIxRdUMnjazHabxj6&#10;aMOCMmxN5v8A4a8myWStzT749XF8vEdpCSpcSPW/3SbVmz9lMpceAPldRQ6HkfZ0uweWmHFWMjZG&#10;z4RPqJppPd2GuSyWuVp6eR/P2aGmmbEtsWAa9mYxkvRyq5b8xVSrBymdyUBmFoZm4ro7fGtmGNs/&#10;GeCPqLK2Y5TJHp4DcBOmJeqfs6mqXFr+bhOY5m/9PEYzR8nLA9BHzICeYrttApds5ZZAW41anhKc&#10;YExtn2flW7SMS9xKZw2PBA+uRj6a6zJ9X6wjvX8Jz0KrpKzE9m7cYSWTfqLQtpFF9pWDd8Yk9J5O&#10;ybEOa+X/AAK7TCeS6AYIIz2+qk5Oa1UqxZdCSqmthz3/AMP6jk/t7ABSW+YQSJE2iT7dsDzTg8wq&#10;7GG4bQSUEYeAnMtLjmoKbbTJ6+bGPu8d0pRp3LPMys2165CPfV8xFmcZ0Kvs8j4jDateS4znGa7q&#10;dREqXnm7WI22nB5ioc8k7kJbMfTRKXysjNsCNzpwE81equhbJ56l+8dIDrjG53Z+e58Qap+0AYzN&#10;t/bakY9MltVWRkZOZ9jCtImEvbBvmbXfaBW3I+4eBcj0VTUHT3WpMBZzAlu9zLf50SI8JGPHAC5A&#10;RUMc03ZyeCx1Vdu0GzYfIyL0FHZPPin1gzHbAaD9NDaXmgw3wm1IPLWnNyNp8TcDWsBBXRk78Cyu&#10;YSMkqengv8tPA1STzwktICCO6OP/AALcqwp8k+pzfw6m72lhtLzRs8ICB50+ot4outGUqc8jeAuN&#10;Jy2/xKJ5qJMZlbe9kV8l7gnJvqqzwbZnOjxtj+yk5atUv3aMeMJ7aieWoHm9uMgII0SqzZOyqGSn&#10;ch03Q9QahvCY+PTjGiX2seyoeTUCTp+NYuZe3y/jNqEhXmHFrwb1gSybgGoZCb4TH+mtOqQgnJDx&#10;x9RZ72fgJebH+oNaaXWnPuSDZW3JA5xrqig6gIwHjv21g4yN4yXrFuMiJN95g5P6aimwmyTTxj6z&#10;eKwl+/tjvw/ieBZ64b7myxx9TVGQS1qg3G5st2mumFx/uFVupKfmLYZwwajUnwlFT5ZqPM3bysj/&#10;AD38hOmssmsk3aangj6ZV0HI5GRsTHfESBUnaANsF7kSoWtUqshmp2rA9Jxud2OGPyrq2yjybyME&#10;erjHzBrLKXbkM3AYPTW703IyGJjjBbXm/M2TUq87TCwmsK5MyEgJj7nUTzOaNys7Mf6a0hxIvGC5&#10;c6njVEeU23K4Ng01xKJ0Vummn8v46HTOhNUBpXI23HGcqEPJI8CQ4b1uDmW1qskk+DrZELquSanO&#10;T05r0n1+kRerNmwxMs0c2nzY3UEuXHkrG8yQc9dpzSlyRj5K5WqCVuQvT4OAZV67yRk1b9Z5/wAz&#10;Qm/ZzJXmiTB3xrSKLeY3oOoqrOJO9gJjN1EepfRegjXpt5xRvBLbMgI4OAnLVkZuBvyY7+fl3FW5&#10;w4bQezRnFgJqjInpOTc3oIDXcCy5ptQg88kftP8AzGkmRy8kY8erj/cWhN2bYxMh7kA+p41D3NyE&#10;nuLmeuOo6IzEkvJAQ+P8NDZO8ctnpw8v4i054zwEBgukjVPqSV8hyHp8wgkjrRPRVhJ5NBxjx9/q&#10;IPK5oTXDGe2Hp3Euz3Ns4THzk5aTMYzOQY0hLlBS4AzR5gZbnB5t1VuX1I9ZuQBV8qSVjgegsgtm&#10;GK7c8azeeOGzkgI4NNddC3Tnpu0Q/tA9bFOGA/MKtUcW49xjbakGlprDdSP8NaER57EByE+cZRCt&#10;q3tESDbK4twWJlLdMLgQikH76ecVQOMbGdttOMekT9tB9mdWNt9PBMrVlwLq+NWSYDlLYj4zY+i4&#10;EVIu8scZ7PJg9cuXxoz5HAiqhjpdsF6eC/kI0uDRKpBubYIINQJBCINM02zJ2iCPuao/zp7xKO8Y&#10;m8k7kLnBHp6qZZkIzmOcC3KuG445SCPvjKsfG33kmNCX2A5FRtlD23j3c9LATUGhtQS9kzcvgwAt&#10;xpU3T8xDYc8u31EecOGUye5z5+X+2ufmJaqVZ8h0KHbVfzFPGzssr0HGmZXn4+NGHAys3O7R8ahz&#10;BxZIDAD6isTNMx6B5483Yd6/+Gs97QbuXOCDjV8nDffJdggOsUGzJBn8sqfpU0Q65Ru9NyfeXIHM&#10;B7fTINa08ke4ObMB+YK4NYzS9UMmxMZuAgrSuzioGzwl6A/LFa+dPuEPL5NJe2eMgR37kY0zTcvb&#10;XDxxg6Shyce8ubPcIJPOBuWxAYDphG51Qz25vJLKuEjcMrftPBd5iqrOX3h4+4NPTCXvQjA8g+7E&#10;Uc1KjThPaXxvMJK2bPoN+1m5dMfjSkdSWXO8sz3AE5g/fXNLxxvL0H6S3iVkctpdgsXI+bcXF5NN&#10;W5+Y6fGOtFPJ59oSYID29W6MizKeVYSPj+8j0yK3jbuWYwOfM5ip9QSttG53kOpB1PfSUJSzbIpq&#10;bdwA0nUjmOY2Y+AivlQEGFljv9JZ64ZjYPfM6iJOHA42R/APU1V3cLtHCOTvGG1gQjlzj76ek4xu&#10;R2e/aR5wzE5zwKHMJWSW2HkHAtpPZAqswbuWzJVun54QJfcWqVBNJdMpcezxrnveN2cp6N0HB6YO&#10;CRuccaMSfO599UkjghiYI1diScgRgNArhZdhuHLYmCPUgVbcD1MiJSPfXjnHHqK1ThmSPPAs8sKe&#10;3ZuY1ZHEvLA2x30NHUGBtgg4/MEk4G9eDvQalvmIA1Sl5ONsy3mDUC40nI/AsfmEr9txwcC06R7y&#10;GXZzlsuOWREpfR9kZ4HP1RpTnDqLQPTZHIR2Qn5nMVwG3FbsqZT7MhuTaGjA3hI/KxjUMJyrSx6d&#10;oZk8nwDxx8DhGKfI2gIeCM9tGKgmg2DLHAAWPmaSz0dYYyZwW4EO3VCU7Raq0njbjCe5cF0lg80G&#10;Q3X5i0icM2RmWMPJuqGPcnI+QLH1NVJhISoHbpSafk7neQfEXUUjmA2bIEEYM/TVVk9P2R753B/z&#10;o88mjLdsHMjGia/qdstT9mDE0byl4PHHa5XSWP1JT4o2x4+Xu/5FDeTQgeDgUOYVAQzLWUVDVg6a&#10;ppj8wZ74T31fKfbkgkM1D3xumyrcjGTtEEcALkd38604hGUncvsB7ly1cGum8kxgDOG5G0xwR9MV&#10;siodwkYzwd8fLW5TipME6msBrRDWhLJZo8wTE8cANDpoGBil270I95CfWGtgl9WezXjXR/TWS0nN&#10;N8c2Yzl1LQltk0k4zNjx6WMYv2EpyVN7h+r6inkrByZtZjPcg1RIDT9YDt7sYGQf7ip/AQGDjUzf&#10;Hstmx3MGnGRYvRKV2zTS5zDQpGQjCdXoNQJC6i07bIzZTiXANBavN/LWDyOYFfkOHvkFzEm5J0a/&#10;gOUdtOdC3eoHJm+WUmoJWTQgWnTyk70lYx8y2LmDUOaXAtmMDm0Qwy3Pnxq7VJNG9sAW1ocBLXLX&#10;PzMnuxzaRCVU8DyORtpPKQOXLG5G4L+4mWcrmIW28htK1VJPByqXAjjOLlctc9kridPHKdCd1KrC&#10;ObtNrNCJUDk2jGcqrbi45IAIePqLSG9HvY2zGOMAibxy1pDzZ32qPGE4m5m4tPuRxqJM2JGLfVkt&#10;pzfMKPesyZ0Sl7NyzICOC1jH01tlWPCbsDADPpaircnk43gzxm4x2ltJcpvcMtyau2B5fMHLPg4C&#10;KY4cNn4wRxguKyEpPeb+4HuQDFdVJ3NzAPODIRROqMx6WgclNtnN+MOmrVT5LzY8Bj24x6SpP2kI&#10;zKfqRrQm7xlMh3rFuMnUGnOm7W4EKFaEiEchJjgPbuc0izcc4bGIcMZ+qVXDs97bx38nUH7iwcjz&#10;A9fQd8ZUYVNjXluT2i4EeaeDy1diTQcEuAaA/SWVkcEcsjx9/wAtPOCD7Jx3xY/LT81jOp6cRjJt&#10;ZdiVRvNgMencRMgxhHeviwLDHEwJBYV2o6aDckO2ecknMWNM5aUpW2aaM1btmtUPL2U7cvoIziHG&#10;31BjLxxrB5pKG0b19H8VXxw3bS2bH3CaiwWvZiFVbmG7RjlTmM+chdT9haeFTX/YRTd0zecSPAXB&#10;3OahDOQD5y1mYDxtgQGBk8zxoO4l44B5FtOkamNQVVu3HdwR6cBFcCN20AzwQPrnlqqjHp5/NRJu&#10;3JATPqQJxlvGZw8G5cgjjQ1u3HbvQHz3eX7ih1ATA5QcbwltG8ISXCYTwZpcAMf9nQGXzQseeBB5&#10;wOyNQ5WQkA0U7I95rUvmmMgI410JT9SMnLL3BrlGXkxkzrYKflbndgGCkpSfo36RjZNm1mMArJNT&#10;5FT6wpMjMd4KskrbuYNEwM/NR6eEI2ZHDHqXOWuXdNrlHcwoX2QzGk5hjHgv5xqt75jmOCBHpPI/&#10;6xwcuD/GlVFPjYPTm/hq7zf7iHyv7S+S+eby2O2MDWH1Cqt1BUhJkR82j042+qNUOYTRzMiggg04&#10;PMQeoJoOAmM3Hatq2FjKiKbk7dtZDmk03PWWYjeFfvcnAnnjNy8+RWqg5GQzn3Bq3tbjDGSm1xoU&#10;nl4wssEH/ejA/YyYwqZKxtgkz2kSJKxmIeCPp9RcW7dOgc+pQnDgehZPcuJkg8Y8di4qq3Z43PuX&#10;VdiDwEs2BDSOiqMX1nYZ7PJOJzng/DVDbvCM3OOBapNHGBt5izdxKybzk4CLUgpbJ2xM00mmJrZ+&#10;88Ct9WUmSOU7+HgGX9yNM0fT+8tgXrvN010I8GPsE4YOBwLq+NZkjG9HLQ3gOghVdLIsOS6fqDsd&#10;7e+Er5Vk4G/lLGOMG7wXfzrMZxI+RHBx9RTHEwcml27R6lu0Ua7qg4tLt4ebkJMhnjMfOmZpKyBs&#10;Gg6nM+dWSnyDMS8FKcDcxssEB/7Uri28AuJ45bDYmg4Fv1H1g9mTLW41jJJOSNleg1NK4tI2duG0&#10;EpwQca8j5ywCmJs6f3j1Tl/JtWYbtgeDcuQYNNUkdSDYOQYOnzEtpjy9Nj4OmVU8bO9nj4F6ByzC&#10;6bHx1nC5+bZKkGkN557SeCxbCRU+cPL02OaxbR6m5GN+Pn24xoaRvec4O+NdAZaUFbcTAls6PU+T&#10;Ux/CuK1Dody8ZY4AIC3l5GFjHpr6iapnbLuicou1HksuTmjXaXqxzRsZtPIIz9US4tGMevg4CCXS&#10;Hq36JJqbuWhryv8AalD6nCzztOTHVz451FWjMkd+MJ8g1hpCDZuT4z5yCVErzaTMZbOTxtjlwIA8&#10;qzeRgjj53+teZcm8oylKj2a+PCdbmeYFMa8Gjpsjls+mRgFIG6mR1Q5lTb2Y/wB3LqKZOKsmMqko&#10;JPft9Qmkq28l5HkpxxnFqdQXfX9KJ7J5W5xT5w4bdrHME9yAgriqvZY475vM6ahjZkjJgjTxB7tk&#10;gPnQIHiDbBsQR6cFpUmaTAcb3AEGdXAg8ZMfMVPb/fccaLic0ig25N5fQGBc0vyJmnyf19Z8xEqP&#10;cEZuTx9wmmnpWRk2qcBo9MK5KY5v2/8AsOpT/h/7zT3cv3Yec6zacOBwDPHHxrQqsnA4HJ8GosxI&#10;QcfGuGwym+xjDZybvLWTJXUhLeBH5ZVjiMgNZU5vLxhc5OBWQcrJAQEfmLTmRIvtIkuaX6Vg3/iU&#10;KckJu5w38g+WmZPMHDO/g04CCtqW8Jp3r/xFzSlark/oLXabRRAMyPC2fMRiY7OCM2V6NQt83P2y&#10;A9taU4ekfy4AtXATlk7iuyL5cdqK+LwVr94Q0KYrc+IFs3hOyqVNfFgbl3YhFoVUUm2ftnzaPT6g&#10;yIEwpNtHId2743V3TQyaVI5gsBgPkHpaq6rG5lWR1rR8fAROT024wzGm6wmLYm5xvuWX+RbBWE4K&#10;/GCOPqCujXPdYU+SD2xt5q0im6o7Ykpwx6hmYrVvxwLpnYVXc6cxkZNvbBrN4MJMZtS2iUwI9mrL&#10;GFZXMCWXOidbBK2bmBlZbHz2tRY2mGUqVHkDkTLFVmwUONs5l1kLHWGLUV2peYbgPWAUcd35FjOy&#10;+rHtPb9HGDmC5askrI9qTfte38Mi6ciuLhPNoBI84X2cfmrnutKk3zRc2sChuBuZVNsDy7gu8xTK&#10;0k7Jy2xhfZ/LKvlFQm+0A0m33ByDwLTz5x4e+q1R0vJA21j8zqeBWYzPAP3B8teN81S7Z+vD4/cd&#10;zhk/ZR22SMeCDgtdNTGFSEYcepcQiXvCaMEf8NHHg2wR4DLmKbGVsNQJPJ42c2PAqGQlkmPVVPml&#10;UNpaQEDbUUNmSo3/AEMi9KhYzplfpOYmzbTVJe8s8Csjd4KMefTuLJW8jmMBefbj+rkTxJPOoyHw&#10;HV21/wBwR0t+gXCYaI7xumqqMbmZDxwcCZ+z86MXA51IOmj0rk72AmCM9uD4adcqr8QJocTJPSZY&#10;7Ed8pLZUYmkre28cBxEjVqp+Rsv+eLqKyOKPbW8h+YsXJc2RIzdyQbKcK1pz24l7mMYI4wfTtqG8&#10;3m6DQyDWtkkcxbEswWiQKqPCPWZMBgf6FswnKk7izFmpbGLVJ6gZRssEYLcY1Q5g4I/JjgPy1ZJX&#10;R7k180By6nwlVd3JKucC38NJdjFK3B3rNvmG80P7M2AaA+TqaiusweFbDwQA1yLl2n5oSO/BywkW&#10;nDqAhhgjNdJbFa1F5/rypFXkLzrk8wN6SsU4pvA23yBVum549ZlPBGfIPqKZPKsexssh8g/95VW5&#10;e4czJyAMFonxF0zsYmaqtnwkSZtTds2xvVA7YPB/IqqzJvj29BaHcLqKtt5O5CSy5tD0tMaDkcEu&#10;ggg41FjOWYq+wOmZlvmGwN7jPPYyEUycSsbxljsZxpSNu5csgRmukg8wiuDwY422RclzAlsZth0M&#10;LdUUmm7SpNefed5g4EYmDwba/Zu47vmqtknAzEz6kBFZCS3uGZMcqmsh03MLJQR8uC7qLSJxOGTz&#10;WDxrnshCM3OPmQE0riuw5pgGCCDylqTcZYRQptZp5Ht5sDH00Gm5BQN73fVblc4bBvwGR5nrZ41x&#10;unLeqtdDZ9Z2jzepW8DYEffT0wqjGM+A+S1zEHqSRjCPedUcH+tZv2x7TZgWlCwEW0S7JtGZpNHM&#10;Yzx9xbbsnnDiNsA0fB5ax5vL9TBfyE6au1PzxtKrDZW82Y3qIla/iIsK6ttjDqlyMj9vnWe2CM8n&#10;fSpraGPecHmK11AIbkZ44D3I+mvDWx3wnUP0PR7kyVWLKzK6ksubPcT04qhs5bY49O2JUrc95H76&#10;zCaTgrAh20fUXfcvoUzWs5iZNastdJ1JLpk5+npq0krxtAOzBxj8pcpU29KwmJow9RaaRxqHjg1I&#10;CLr9eWU3WaHPozTqTQppVjmZNj4D3FW5fKyGGeNTJfJxxjBH5islwgWVkKmdUrbWWo3dxgek8rwN&#10;j41cJG3GaXHg0sY1Q5POLLY+PUWYvNpDmTssYdOMhV9QhzR96lGtTS2Eb7ADlrPoJoSAuCxbuKHJ&#10;9oY3gwY+MiMEk43ljBwdNY7mtVK3dCzuq2zQaTtuWx4PhJmcU+SAu8wcaVNt9zsRmBntai04bxs5&#10;GCCxnXSuybYzbF/CPRCUxVbDmOsJe9gHu3MjJ+SDAsHqAZLgMfGvQ6cUuONlejALUFy1yXtEp8Zi&#10;AC2XdJzSZMSs4vM8v1GBbv349RGHfpHAPIDllR1xQc2gZbzftwKttyYB4DcfUWO5Wv8AP0jz6bjG&#10;xgOQhI7PgRkbckYzw2LcCljI2NY5Q1cG7htHx/qJTuMy6ShycdnzVa27gkBM/TRd4z08YVVnBMF/&#10;QUDt1oUnIm0iVjYVE+8BC3FMot4MM2Bux+ZpontQGNzNsnlaiA0lJyRzJjAHzV7eh1uKsZ9EDfpg&#10;zxvb36iUofkd5IAK4SiUbvfDHqQE5ifDI27OxHAvIW5JPhqv7/yjnAwkub/UNdTLyVkMPJxq1XNT&#10;IH9NMasZFCua32DdCuDl7gJMfc6iJx53Hs10fmER24Pech7fTQxwzLBnDqfETdOPVh+7gHMj4Bmx&#10;huQIYQY7eTTR87ccYw4+Mid3Px/iL9qfovh00IXFQcMxxjyJhs3IrG4bj0I4Pw00zb4CAj8zUVmk&#10;jb1MoaALU5OQnUUtwIkGf+7RhvLxxt8d7mctEez8GePTUXFI9pSVxo3HGQ8HLj5iQJZgJgRFm3wE&#10;wKy7uNTPm+hr7PEoK40OSAhoI+AfmKXjHHwIjbxkOnrdkmTqCUnE/TX+Hgfi4rlskGf+8RNuchSZ&#10;PKX4Nn49RPbmRtkj0419bxaFqXCuYCfUVkbwDg4D8zp+4q3fs3sYU6SZjCpmp1Z9xclw+QXtJ8Gp&#10;GrezcEgHrcflrOBvCXMisY5oSPPy4Phr49LS2FNqNCZuN5J5dsSmjLZJjVUZvMDbPqJlvNMHH01i&#10;y4erDoE5NJrY5wMLfB/EVUmkwLGTJ9NNCAVyT+HcUz00gSMn92sFSUR2eLNTp0OdJUCJZLnEAzl7&#10;il+m42ycyMau+5k3fBy47XMWeVA4I2c+XAP/ABp8R/UtCYnplBhhVJW9mCC7gWhMNojkIwY+Bc7d&#10;oEgIGCDzUQ7QJH8NNkctKk/ejTUig8wNUdCvJ6N+THAfORM9TPxrKpe4GHPGr5L5g2jsR3+lbWU/&#10;A9PodDCydppzOYDj4ONB5xMHNs/gVbb1AMPAe4qTMJ45gJZ/3gW/C5fHOyZahzwdzqpTiaDgIDBx&#10;kVDIQkZDx99E2Rxk53AMS+y464/hxmK59h+TwhHI8djJdT7YZIy2fMVvt422DuD5aZG3weVg6ay5&#10;ea6hfoFqYQIYOceTvkLcWhNx4+dxqkDlg7mfg5avrdoO3765rJr8fg1NSEMzEg7eAPlKtjZkuY4+&#10;D6auEvYDuZ+py0e7HG4vY1j9bpH9w0+isMwlbfGRaHL2xIBgjg01M7LGElmDqI8Mg4B62mpsjkrP&#10;CvQthQqiF9nxmbH8ah1BS5HjIFkHLT8vmmDItB3gbNtn4yJmMc1V9ha6lpmO5jYNgBVwldN3pdej&#10;tKnzhwMwz41e6PqOXQSFdDCdbufKRX7oIHIx3McfU6aA1pJm0bI8cAOkv2b1+3t4IFm9VbSMcuOE&#10;OpGTTWQmNkJM5Gq/hCbNiLUUJxNGzCXHjgPnH01kvaBDF9xDpqBzrBgPc1bidl7fHkvr3rAYBS9x&#10;mvvHj2TmNbtlJqR5ev8A0uYs4aXICfTWgzwZAkyWsA+og7fdzDAHSXWQrY2hz1wm9QdyM/MWknfj&#10;gb4A2uUs8b03qY4OC7pq4xsxwN+rjWbmE6eOhclzgDNGjl4QLmDpoaVmSMeOPprU5YzHGz5Fu2VD&#10;XjdtGQ+ACTDkbqNB1JjI29m/Gbg6a2yVuHLxsdzGfPaEL9hUOoNZtgD0yq+UnbgsQX7cBLWovWMY&#10;61Rz7+6WpxNHPYL5t0eWQnfTNJzjc3tmP7lzP21nripJczmM8gcgyE5fuYFW5XPGUyJgsW4Lupb8&#10;C1BFwtpA+0nN6M+dvzPfQeVycZnoDcyAieqhvvLl9Bf+7lKMYyeBPUm4xsgB74+WsXmC6ocgspLk&#10;ZMcAMlq2gNIMyS1y+gcgVpJcgJgQ2rJWRmyA/wC4uGTD2a/zj3Id3A9NLbyXYINOO6qV2WPXjv5E&#10;zLKjG4Hjv20GnFQdyDpqJMd+m2Zbn2g2cTCzkVqo/RenbG04CCVR2ds+2KmBvPBzFpleN2wZ9KoI&#10;ODzF1ESX0suNH+fwNRGMti9QXCcMxsJdvgecTyu4srptwN4R9H3xluIxNHm8j3aDUgJzCICNv2a2&#10;wQacZF3Dt1Rlp7xcO0BXQB7nme+j0vqAcDY8F8uMnMWYzBwTQgj4LqqswqByZ6AIVwtLWt2y282y&#10;TkJGyO5v7vbLa0+NadQ7hywZbzGe39RY+Rm5CQDbmRk5l1aQ8mgwjBLbFyDprukp2TFmvDA6gevC&#10;nNf3iAgrQ7pVT5pJ3IRnC5PcgGrhJ5WMIz4NOP4YkNrBuR/YCE+flW0OdUoTC3WlVZuGTNloguG8&#10;zxqiVi/G/Za33kf7i3JhsnnTBtefadxc37UBjls+0T3La8ZwuSTNyGui3+n6B6dk4TY0XcMw3xy2&#10;JgNwIk8mjYzkEEB7cCm7SG7h4yYvINSO1qLDG8wJAX6a9aht6hVhyM3bbWddbP6g09zjP9Mih1hO&#10;BuXM8+IK1+2sTpuaEgJjvrSOzxm340fJ/fSOiqaPS/ZKS3Zjt44z24LSrZJ45DkbcCMVJMCOR44O&#10;DlKq7vjHjj01tIInFqldUPWBL0B7n1FfJXVg45ixcmYiIAfMGPJkWStxtgkwQdRGLe7FBg+okOSo&#10;DfqkrSnJqTkFZwdMZUNo+m6dM9A8NPBYB9Mixlm3czUmCDgHqkVwpflnD5hRW0nygSaRt0mkumTJ&#10;jZOIkY/KWS0vy/fGJaRVFPtmzbH1vLVVpeX7zx/hqyE/ZEZPunVFLzRkzl2CDUNa1PnVblcvIGbP&#10;nkGpc6aqtNvBtnPtPB/OtCbuGwR7z+mNPuMVJSZ43I2bHNYuRk5izEbh6ax4CaQxq7TSaEmueM9u&#10;Dy0HZsymesd5PbDd00PfUaiUWhiTyfTfRh5w9JWrsce+3nh8g+ZaW8U3T8hYTGzGfeICC1FldUTy&#10;XRz48DPgGW0NYsLmDqW1rNPJ4XplWB6eTCXMJLebHuXPNWDt5xNoHt4OoZaRtEmDaMbGWhBnJqXF&#10;idcPOxJiCBgco41tPMZO0Hm8wewOXzyPUN8RUOYEJNXOfjT1aOHLZsCDv2tQnvolQZBtrEbnyrtx&#10;JR9Qc5xp1LuBth6PGMVr51Q6gmExbEwR6YCcvwLQmZG0DneTHFZJzBqk1Y3IYmC+LATTHdTdkSnd&#10;KTu443LGOM6MEbto8kCMUns/7Ve7tA+Fj+qnpxQ7kLk8Fi5u5bWko9r/ALg2yY3byXdmODj+Jng/&#10;Knnjez/6YkzSdHud9Pj8rqLTiU2TQjjAUcHmfIonbRWndIezek5jb3mPkkKutJPR8ucucZtMLPl/&#10;WWVyecElrY+7TUXmeNDftZPjNrIbRAk1bnvryuYnITm7funpEN0SEr8xD28TCSwMgNmx8/1Vx/J3&#10;hGE2veWJapPKfmNQzGyEFu55qpM0od7A9OHS0/KXoPL+M6aJWyQcLmpvUy7DK3ntLk8cHGQqp84b&#10;kuLVCUs9bZI2JeamRy8fWAutQcw8yuR3IHII/irSJ5rDBBzLarbiX7tMc/mq+VAzJBLjuY/NFpqJ&#10;204anskNuNlLSYzAuR+Wqrvg7h47HVRIbe9nj6ihjbkgc5+BPQKeB3jjGTHH01dpW4K/ZAD0W90i&#10;pNQS+yM7n4qekYyOR4AockSHhjG5JjNwIbMOvHBwJEIWAlmNTCSu9xntwJyAA8v30xMYeAaPPJhj&#10;ID4aJdqNgtsDO6SPqEVJnE4HH0EUWnztBgdSEDohPbgW/bN5gIw8dgXKXK8vuOXPuLqilx2WWQCS&#10;5I9BcN8vX8Z8/wAJXbZO4I2en1+ry1m+8btfgj1EYoucEge5NNc9mUWxXmni3VNjne0nqS82Bj41&#10;amc4Hax9xcus6k1MEHU0lfGc808ca/n3NcvtaetwsmbA8mA4PkVbcTi9waizeYVIPXggVVb1ASPP&#10;Hpri/wBzLW2G167OhJOTeW2PuDTM4njZs2wXxLEybQGzZsfBpx/VWP8A2wJMr8d/RGuu5f5Ga1v6&#10;TMyfM1ag9tUrS8WyHylzeSeEgIfGq3PKkI5c3lWyPMf4i/ojGYVUZVZ5HNybWuNUZzi98ieGTeck&#10;HAs9lecn94tCZuBwDswaie7aEp3CZb5+DgRiVjHbxx8A+Yg7hxjHkOjw3A4B5D/iKIeVWcZ3J/Aq&#10;q45mf8NXZw4xkx3/AISrY2Y43II/w1qE5Mp8hN5x8taFMCWW34SrdPtyQEx6qU4edywLTUN5QVvf&#10;O5zPMImRzQdv8VB5gO9fjQ0YyR5IFpEY9MJgQxMEHGkzbk33B5fURiXjGzc3nK0LZ/SZJ2SzYyOC&#10;3SE8CXcNpCVL025t7+b7qPmELwJkZCRjO8j+mNXzahNGwRsZUH7q3tCJ76z2Xk3wgIIwZFC6btFq&#10;U7wNGMj8mBadL2Y2d+DmRk00NqR5KWDYEDbUju/kRiTuGz8eOPTj8tcxk5u1Z8htQk7tZcHDMcDY&#10;GPUg6i572uTBsYYGwQW47ori2yYM5juR42enAPprkWpBuQzHGbju9RHLP2ltnUBzA+pQ8RmWD5Bo&#10;P24LXsgt+XdT2o5Gc0fTEqTMB2SYF6CefOcXZuTfyWe5dV8nFwLKz3B2razemxktnjgWtTCX42wI&#10;FOWpKrWEw3mU4O+O0srk7cYR3o/w1fJgPnwczVQFvL8eT4q/VAONOouT4x/hXSfIk8bk1zeYrtK5&#10;fZZHwcekmZpK8Y8FgWn/ADpDnAUOXs+53yLZpHJyNm17l/irJW7ezMcn6a2CmyOd2wRg5fmixrFy&#10;e6bWMQGJe4HAPA5BcjVVrRw2jz9wZVanAyPHOQFuDzFDrSnx7kxDBppOMm/ao6y2ZC+yyDH5g8H3&#10;EpfMNPHGC2jDinvZufcVVnDzAPBft/DXaUHnD0FbrCebzng07ax8kwc3Eenkwxkwd8iX2fGZte74&#10;19EUlb3wkeeNHpXNCQZIFW3De9wK4U23GFsc3f6anckKTSG7cm7Aj75OYkS5byK4M3AzS7B37Shs&#10;3DIOSxcjIue601OiSB5fT+MoI1cG4xwZNJQyTDeSpkYxxqkhdSTJhbg4ENHUjYOTvqY4JZHgNaHG&#10;s9eMycd9WGZSHnk01MiAuHBYx8i5qobvhe4BGJfn53GgB5u3cxokOTjj4FMINtBkjR6VuLxEEYqf&#10;o+zx9RWQZCXMcenApk0ebsPBBx+Ws9mE8IHJAvjt00+0XYhLOSPUjIqG8IPjjtKtuKkJHxgTLh5+&#10;HbUdDiK8tTdwMOePykeHUAzZIAcxZLvhI+DTT0vnA2ZL0fGvlBal7SZNJeS7n1I1Dl5Cx5A6kZEn&#10;k0cuc8enbQftCzkg00900tDxG9kmMx7nlq1Um4suTh+EsreTAYVDZzB7c0dNI7hE51RsFSSu9rQc&#10;Cp+7+TwDT32owD9ptEVVcVIOAv00XHy5LSY8b6YMZy4PLS7QJBowHVPmFSFc6KZG8JGNPpsC81SV&#10;1BgyRnyJ55MNTHAsxZ8z31aht8GTVxpyU1EIYeM98bZ/qrB6op8jBytmJMHMGTVVPmhN5vwR8C04&#10;T6y9Lgbs3rhzLZiCPy16TTivJdXkgYs4wCI6tfvrydmkrcsyY1dqLrhzLXII7+dJmQt3qI5ppcdC&#10;VBS/Yjk8EYOqs9I4c8EHAu8KMcU5W1Ke3nEN15a5vnErbSoh4IAfiITNVNV/VEOR5hmMvG5Nnguq&#10;yM3j2DIl2oSAmCBWSXt95zxqcSlIzbI5zwALjTJB75ksW4yLWpWRkEeCx+oqrMHmoeOC0P4iouLa&#10;VFDcSsgevy1W5o3Jc8tXZ4TGTBzEyMeP/M0lQRUKM9Z0+5c8CenFNuQrVJe4ZB+dMzRwMw8EGosT&#10;dtOnQlNJgI24wkxmV8l7hsZDZhIyGIfAjEnkYw54+AadNSc9SWpvy8caDzi3G2PjScTRsEedU9xM&#10;COSYFmI7pSHpGTARbkzmmnggPkIsBpsg4HONbZTbwcdgNjIuoNJB3VszmEumtOPmz8+7x2rdv+Ve&#10;VNeDszE8HxV3tQ7xtvt5zqQD1NLxrj/bZT5IJ0+NYtwEKW2NWQk7T1iJqNo5veOCQcaDkcaqvn2X&#10;evB8hDR0vZJrJFCjLpGZWO90FfJXK7xAYNO4kNuNsTGocrmntvuLGcFJ0tQdDtoHIMfUKu8Kbbsm&#10;A8i4DpuuNzyQK+VBtUcxsrzM+QemvMM1CyGSbWs66FN6ZR2NONoEplo8ZjiXN9abZGT+/A2OuM6w&#10;2mTF/kNqKks27l+5PGE/xLaMLyK1TbJEgim5NrDqJ4QhnOOx/wB6qtSPN2lPPLj/ALhU+X1gVsPA&#10;5u40Nmk439tg1cd1enQk17ZCmkmSdmSNsdzHqXLSmEeEZkOEPGj2+NrYIG3TEhswkZQ6xji1Eia8&#10;1EFkJVAw0wBhBaxjLduWs+NZiMblyM8cB8/UTJCXuABSQK4U3I5jwBBk8zuLGS5SttZHvNK3K5fj&#10;zmu4B8wimOKgIbIEGQatTiRPXJANoNMN3p99Wqn6HJA5x2PN/OrXZNQ5OFa0wd5NHIckYLaQyOXO&#10;fzFvDyi9Q8bkGQekiTOm2TAXvq1M1LRM3C1mPjbl4LGREpPMJs2c6JyjgVwGMcZQYNOAiZeDbNnO&#10;PzOWrXVNIqahVBVExfjsuT3IFSXkw08gCqyTBwPg/iIOR4yCM/jQlKl9sy3u3jN3DwgfnVJmDgjn&#10;jWnTBmNzwcarbgbZmT/mDDVm0PM9eU2SAd6PTgVDecxaRVk0euc5jrN7emrklBDG4HAj28Xh4IFT&#10;yD1FZGbchh5EAHpeQQfiRrTqbkbl+TOs9l8nI241pzeYOQ5A/iKJ5Wk6ioeRt2fOtDgGtm/4mS5m&#10;2ssDiJH8JcBkHNnPGcuDy1rVNt3rNlyPw1l9E1vceW3G5faCo5853YPUXRVJ7K9zZZ31uPzFzTQ8&#10;0esOSAWPzC9xXaoK8m0y0QvsnUJwI7RQQ6so+nJJfjjPcj5pCFKsHqCqJKEeCDjIodWEbQDxuX1y&#10;Pp9/Asfubz0Li1O6TucMzipGxsljIq2OcEZkvNk9NGZIMlhDZeRlA5wGTSM3KR7RHrywGBjrdNdv&#10;bP6PnQWWNyco4yLz9pOcbg9A8DaXoFRdeTacS7HHprAdtdv4SyCbZT9H4CXjH5a0IbdkEuON9/vw&#10;rKxytyZtrHzpmaEewWAh/UTzUKTtonDLyC4CcsnjXE9WTwdzBHp81dLbUJe93jG5ujCNci1JJ7xM&#10;ca00pMtxidSTC8Q6z0jcdxXycNxhJkWevHCdSc84RLfcTNtIZFMIQdtKEEPjyK4S+TkjJgg41T24&#10;8ZMi0iX1Q5kI8Dbnk6iB6S7SuXjlrkHaVrATpo9WknkOgZgcRIydNAaTp+Y1C9BAY9wzhao39Xd7&#10;BNsBn3so+om3f1zbQhvlmVyumyP78ZrQ4Bq+SeVyFhnePs/w+BbBPNmcuZtgQQHyKhzil6cgFgZ3&#10;XBvM7ii9aDvVbSyUu4bWzmZ+zg5tzjVkk7ilN5O8mVR7xb5Yy9/9pYy4lb01+8+KSD/lhKny+Rjg&#10;e3ngCjg6aRut/wAQFNRqk4nAp25/qqVWw/CEgJNncxjGd45Bbg8wq7G9WOV04/mN6N9os9XdhLQq&#10;4rCUz6sDs20jajgGLUJa76IWaVbIWz5RyaTzBnFPzGWkxwf3SGkkbkLbeX585OWPvrbNslaNgzo4&#10;WYBE+J4FSWcjG5ZHmTy6T4i23vI3mJzSYDVJJrIxNCDM5PHAoZGZIBqJyTFcWqm6XI5HvOkOAfUV&#10;bmBHMeTuK1U23cvPZu55asn2PcxjPG5By1akEvMxl5Bts8fGqTMJgQznOtCmgxthngWeuGZIB440&#10;FBZJPLyxrTqPlY4HONzwLGZHMCBJgW/U23wfeT27inM8eqTdgkxttRDZXOHMei2Y3I/MV8I4ZBLg&#10;gBcjJ/IgJJgRnyQFwK7yi5LiYzZljHjMC5GqrUlNuYB44wW0ek9eDDksC/8Atlb9I9ZkdybcMBFi&#10;9bU41NppyjTY7JMF8uBXaeXG1jAC3AtUb0fKXJDvHj4TNqPy1Q5o8kr+agbSoFyPzC51qXJIXbQz&#10;TbyYhGeBtwE0iIPVDfAQ8EB7kZOYRdjSvZGRnTh3L84h9UdpcZ1wTG5OGDgHy05NVVgFDmErJATO&#10;f6a6EldP2aUmsfLgG15njWGt5e5M5AY34Y1oVcTz+pThCe3ATpqHzY49Jz2NmSNyeNXxxSZI5cBy&#10;Y+QiA9oWWwAwK1OHjmZS4EEfAPlq6/eEGDzhvjc4IENbsyQEWtEk5IyHgCBU+YDskwQK4S8u1NjH&#10;AyxmVqG3G5H/ANVVuTsybtjjVqZsyhHej/DWWOGW5GzMeCxcjIhsweEgyctPTScDCTRWVzx45uZD&#10;51QLDw3m8kPB/EQF44wDQFuRzGkQeD50E4zxkScExkSbt8aW7+BBOTLihkHjRIjPAPGodzAs8CGR&#10;uiTcZEhokMg4F98RYYl8vIbjVbnjPUyKyDmhIB5EzcGbjQnbK7iqs2aJDbq1N5PjF9RMkZjDkXwk&#10;BrNv40y8l+BEx81SxkHHkjQBVbaRB40SmFuDgQcZFQTjJGemgLxurJGhrgaElBViDxp24TggR7ss&#10;kY1Ml7MfHGn3nx4Cl8rcGVp+7Dzp9xOMA8AUGtkNnjSdd0QIjghlMHo8aQyDChDyZj7iNNNdSgI7&#10;4jzd4OBZ8N2v1xMkaR9RlOhoDieDQ3twiAt25I1M3NIo4SOkJdsEjSI8IZMs5fj49OBGLjYI8i+U&#10;KHUA0g8GdDd8JGRPOCY+ND8eovvDp94UB1m/INWMbzHxqkkcDg+dPDeESdUCXJLI4txoaNumd8wK&#10;GSaeBN00JyyKuP8AeDFyJntcnBApjeYE8hffDXT+BRvBil5W9jc5+BdTyOTsreDmW1yYKdk3nJwL&#10;d6frBszl2PvrGyejrdApaaRUDNs2Hk4FzfVhBwEPAj08rDeVlc4mBY1ZBCkqD8qZaETLseNHfs2Q&#10;La8504F0W34Du6DXb9Co3xF8u8iiwJyU6eBK3QtEvJjVv3xuIapMvSmbwkay3Itd4DFdoPOJg2jQ&#10;J2RvGqtj9KlgOr+GFV92oE0baCMi0an5fgzqhs25I1amYyQcB1NN11HphlkmGjksKquHCMb45g+I&#10;oZHBI+gkBQdaVRR+D2lnqBuqqtx9YPs7ofTtca6EmjMbPg04/hd9UmYS+8TkCxk0iLhEzT1t2MMf&#10;I4G5zwA3e301dqDqz7MTHeQ6kBOY2GiUwoty5HvgecMWoNARy9tGO8HU8wfgW0mppiuS5ZnFSSNv&#10;NXp4wgyELcVaHRbaAa2Z5LxhbHNftxjWVvKwwET0vd21kWyvuEMezd65HgD/ABFMbjeyHRMjHZb1&#10;+PeYNRXCm6bJGMDmO0SAac6b9QEwrP0j1JjbTIfIKQy2aTt50wsRtji/SVVuYG3s3GMvLWnSeoB9&#10;i4OY68tc/NmuOnTCSUl5I5i5v4z5x6v/ALVVXDOZTLRgPct6eoLOtyk9QMnL0Edi3AtCZt5S2mN6&#10;O1gJqqL1zX3EDkYxTfPMNkbebS1tgNKhEN07iVSOC65txEOMi2GuJgyckBGEFuMat9L0vebAjMxE&#10;SBYruYFK3GG0nDW7azhtnOG0GQ0quQdREnFPy5/YjZzUQ7n9mLksLtioNl8lc344AW4/MWGzzZON&#10;gPHHwLThc2xGiXcstjGe0/Tc+C5strRIx9QZYFpBJfNpaO8a1g8xYy8k5Ja50enyyK7UnUgzE3Mz&#10;HP1FbN3dwhTd2wx2G53neW13ATpiV2GNs/pg4dIcYy8suTP7qZ+xZG3Ju4Cao7ZcirbimxQEx6uP&#10;zFF60UPdCaDaTeOZa51n2T4S1okwG/J/8lSjj6aoZJfqZOPzE9MLkYwGbacY1lum2N2y1Kdk0jdy&#10;S0gI74iQE1eUoc4cDc8AC6imU/OCOWRwueP/ABpTCeDZlwBSfWbe2PdCSYzPKLZPGR4IDlbx9Mlp&#10;Z7R7ep5PMcAT6K6EmDjeWR41mMvIOB7Zj4+b+2tqFk7e4ZboVTjVCN20fHxj0xqZLxsoC2Yz20hk&#10;vNgRxgFjGmW8vvFxh40m8t6NpMmkvZM9bmIw3cMoBgj/AIZEHmDNy5bAg5kfw0epuRvTEAE2ok3F&#10;qYTfLLJL55Lox+X8MqDzimxuR6NrHa1EppTblmTH30YkZLwwQRpHWhQ0z2Vyd6wvhj/U7iecTiyT&#10;W4Fpzhv3DAuQKtvJGPk38hEh01LQ6JxSZhK2zllvLY+fy1nsrk7mPP37q06YSPcOBZWRwUJMhyrT&#10;hO2TFm7bS+NyECPHYtqt1Y3E5bY4PxFZJO4extta0T6iAuJo2uHCZjkGXpJ6UqtB/aKTK54QOjGd&#10;B60HvLYEcAFcHjOXGJkffEVVqyTvY5dgbWifDEtpCVWnPOdsmbtx4LGBMzyXkbWDcy55aDs5hZyG&#10;0/8AWjHaA3LKybj6ZFtGOU8k4sk+mtCldSEt4+ZAsNeD1FqlN3Ozsiimo2iyE8JV43bPxgcsPxFm&#10;LMbkPGBbNT7hlBfgNyUzVA8DbBBqQeYokzatsc6FbuGhUPPJU8lx2BgCvdNUNvWExlr3IfJ1Fns4&#10;mDYzYBoNMw+YplNzxkYmB4C5cEjTGd9gJm+Wb9K9oDaZNjhNaGbprDaknm+OeRnH5SZnEnctrBm1&#10;0lxVvs97b3mMBcHme+nYzAK7gZPJt7ZZJfUBIBgx8Y1cKfrQhvhrB3jwm849XGj0rJjzwK52G2SJ&#10;E1x05K9ohI7F49yAfmLVJXXja55kC4nGRy2zo9I5xgIuLyfIypJ0ELmZyzsyT1oyjLo8lU+sCE7W&#10;AYJ/prH7hGbkEcHB1BrWqfZjmotY9uP4q5iHyb6pdZf7ptaZnrVV/MVurKo38YIDcYxai5FryTkg&#10;c4w8C9CJ5s/kNvHG+uaWog//AA/ks4GcIQXDLTxmax8Ju2Jm4Vs0895Gz3wgII1cByvcHoMfAtyn&#10;FHtqbv7yxK3j8xB28rZTiU7yE4sY12nrNVtnyHP+rKtv5iqzylyXL3MgV2kY20fm8pMuBuTSk4YO&#10;nqLH2dSPW1+CDqK126ZfaN43jG5AE2pH5i3KaDbTiSsYwgFvTf8AfgXH45o9ctscB86vlJ1g5ePQ&#10;Y+cS0JJdCa1O2Wpmm5DqDdh4I+mgM4k7aZSk7xmdQ60p+bNia3O/Islk9SPZUM8EYPqD9xYvqvzF&#10;/EW+s/LYB3k4sk3Owt+ofaZLmcuBoe2t+WsBqhvvNh+zPn8tQ6beE30GMFu5zFb6lVJ7glM1qu2d&#10;dVhWD2cDvBAIlvVt2lW3G1hzG2wWLZh8waGjmhGw92Ce3H/IqTMKPnTlt2lHaJq8vrKF3L8Xt/KW&#10;pycsZ/4idpEwfd3XTJd40Yb1xMX48HMtrK/s/ZcgNHqQdQYlsEjbtg/c/wCKiZy/j/8AtwhTZZT3&#10;EwKFyCOC6O4tmcTCambA1xEjH5qyuqCPTEAZzqavSWnSNvTjyS6128MV25dUeThRatyP6Q6FbbI+&#10;0Bil6kGzbYHhxN/MWb1RUjbfQG37q8wfgWM1ROCNiHsnuQKHIyEf+zJ2M5ZVG+0EU3NNZtnWjeYM&#10;p22xwA3i3++g8wI5lpMdjc/51M2d0u9bOQY9O2Xp99artMZyWZNs/s5h8tcxN5mVGyqInx2nTpwz&#10;WY/qPh4jGHlSFqRteg03rfSIPz1T5oQhpC+jju3m/mqhzhvuDnR6fURhnPHMDbzOmQZV6CnGJOEd&#10;NcAZPtMnUtyXy4FMHtQehJesCcfUQ0kwkpuMFtVtw8lwSYAgydNWoxkVe4uOK6x31zVHG0CSziwY&#10;0qtx9RBxt6YeZ43zpv8AVEs3JOG1vOAv1BKGScNo+Se4raK+2Q3GqStnJQvb0E15fUWzexRsjxs3&#10;zVx8O6uV5WzxtsYTiJ+4obiaEZkz/iWlFNhWGoibUoZ2gS9yzmO+bjbC4SbvO0mW7B/70NmjwZmV&#10;nyy3RqtydwQLnIe3qrahdo55/dL5K2e7cGmZPVYMj9tvkHHpXEN7UG2e4zAWtN2bacDBGE/MFaJb&#10;Q8EmS0/MNTdjfqLoQg9zbMXLbUg5RBrAXEjJLZju0fm6a36l2ZGwwWdSAi+D0BJ5T7J5Lt5g5w9S&#10;2qrL2Y+PVGtOmDgjAgMAMhBaire7soHJ4NUYCF5azXONNKRlu3c9YBSQKHPJeMw9HT/wK7DIOPJB&#10;x+XwIk8k4zD5BW/+Bc9NmpOghJcw5RqSny3MH+41DldJvTDyAyLfnErJATAY/L6hUSZ0+QLa8zPc&#10;jJzE9GT2hLoW8YyzpOyPA504+n4FdqbI2lo8cALnmJ4jMjlzuZrpLhdNWRvR5O4dYs3mZKu4Woxb&#10;W9shvKsG50XLG38RadT7wj9luF/IQWnd/lWb/YtzwR/qJ8cqesOMJfxOBc/L5li667ZpoxjfMGJh&#10;T+5vTtjA5ixnaBJ21wEcH8Vdaj/rhtn5w1ie1SXWW4DLGwvMmrMhosdk8NXFsLVsylDKNlk4xiW8&#10;S+3Bwca5k2ZT8cAsEHOWtdojuZD24FxHM0JzZz9NddTreX5qlRUGvwTQdv8A6ap84gHCQ0cH6Y1S&#10;iPbpDx38iItxuI8i55OM6b3/AEjUdNsDDNx3O+mZ4TGQEfmC6ngRFnL/AM/86ffyMcY84fhr86PU&#10;tx9obUB2c47v+41hu0Cnx76c0AeZcuLeJfKBiHyEHqxu2/U01t4bJ9NL2vEhyeMsibhxNNGe7Dz8&#10;lVtvL8F+ODjWq1ZKG9yzf+mqpJxuWd+CMH6i/obDTGsVYePzYW7WWQjftKXMXMenb0yEH4EeIzI2&#10;bAjjPcBa5iJUvL3JpcdyE/L5gxIk8leAZw2LgXAro9XgW/cQ01DzNxZ1mx+lqKyS+oBx9BYzLxvW&#10;2jAcup+RWpvNN2JgjAufyeMSw24WUrNgGzG5sRwJ55T++NjhgtfTVVG43ax4CfuLWpeNsYeOA/MX&#10;COS5R1qamnNMwbkgyQA5aDy9vjcgjv8AM0lrVYN7LnIsfmBHIRnNBwDWphd1plzdou04bk0HNjli&#10;tLDZ5T/9Y5OBaE4qwbxyxgMe2AnMVqJL2zly+DB/ytwa9BhbRxc3dOexvBs5iCOPUg5SMTiRuTD3&#10;kINEnLUysKLetmzGZcwJPKVwkbxt2KALn8NWucJSn6hm8vnBA2II+mtmmBBs2zE0B9B4K6MiwF43&#10;vcHTLpkV8kYyTWQ4I+NvqpNIXG2TikxyqSyOZB9ouCKslGRsafMY22nARacScf8AznyqCPUtltfn&#10;WGs2blhMccAOry1ZSJvLVOHg3Ll8zc8Yy2rayVxLyS1zZN+GtO2sM/6x3kP9oaiIRZizqjH7M/8A&#10;aIOV8iSgHm2UXPBz6XHlTk9sw/u3vrAZ4NywIeCO6OMa06m5G2jc42xxEufngQ2pB9qtj4/vrfmf&#10;GgTj6U+R1YSMeAx7n1EemE4G5ICODgGsTbuCNiZ1cGbgph/TSX4xROmaaE4cNo5Tj74yrOJRqkOr&#10;SQf9XYOWgTdoODPHxqPTwUP7oXl8wbR3wxg5nUT0vGRsTP01DJbgIpjOeMrgIzJqUn03Kj54QxME&#10;ALkbf+RM1BNBOXOMJ7cH+8yp4ydmj39m+5atUvqAb9zecgESAmmQg+NJd9QbRaQ5PPGQXNmPT8v5&#10;1pEr2kPYL7ZyAW6k6dpc9zxu2gevghPcgGXTIrhL5xvLJjBBpxj0riJqVMHQtoJbwy33ODR6a6Kk&#10;ZCRjxwdQX+4Vz3L/AGYW88zp2+4rhI9oj1sQBjMcjfSWLNhWm3DdWWqaSMmgaM5SQeX4ENlbMkd8&#10;MaG15WhYLGgUkH3kZFQ5POGxhnDqjMkdE6oQ5wYrCV7tYjj6ekMiTOnxz6UnDB99GK786A1w4evG&#10;QI4+BM028cwNrIdN1zRkXT4xDekOSmd0xkk03MmCPpokSqBuW1mxkIrJVErbVCy3wOm9H95bf4oV&#10;lbOXubdmPTWpT5gikhy94Ng5Pj1AkUyoKH3ltvjbkoCQfPgX6zrB7KhHbdwifo1uvbEFaGMYSYI1&#10;sH3+XANH09Jc8HfkIfGtjp+aEcjBBYVz0fcJQ8PNyWR3oOmhs0rzGM8HfVwcM/ZsYdRYzUDcdy9A&#10;p9E6NHOIcnee051fG9QFYOcYeDy1nrMYzOVrTyj/AGIBk56RKCyU3PHLxseWwcBOWNaFSbx6Fsdg&#10;a78Miz2lxtgkYmbc4ZVvFQVBLprYjgY7vH1BrmMy6pR0EImN5eycjx6uP/H7yenkrwEBg8rUQGn5&#10;wIL3AbT1eWtOmDhloY+AgtS6uexk37XuFs120Ym4mDlsI8EepB5aUjZtjOWJoLXxBlWkVBL5c5bH&#10;NAfOTmeDIsrl4xhIfwaS65zlGNCcaRWlPtgyk8Da7qFWJ9nkgJeXTlwe5YOZBut22s9eSts5baOm&#10;ufhZNJpuhFPl9ePQjPBzIFD7cHHfx9RGB0mSC+qTMJG5gGCNbVCu4sxXWh6aWzNgGgPb+GqTOHFl&#10;t9RGJWMkGjHwc1MzST3r8ECtoEF2oMbLs4DyP+zlVPrCaDeOTvLHVUyTuG0bnc+4NVuqB2b+Dgup&#10;vnFAm+87zvMYLmklvG+NgQBBy+YRXaTs3rYYDdwbXlobL24wuQWeBwgYB6TebmTB37q6cnFyCXHg&#10;sZ7XM8awFvT+C/H3xlW5TypCPJdZCC3pfOvrxTjl2YaOeA6e+0F6xe41auxyuSY/xUpxI20bbeYA&#10;W7fMWZ1qrazTQnasL5ScjmPObHFjIj0vrBszenCYGchdRVuh5wQJAB8vS/YWe7TJgNnMTmg1NW5q&#10;omp6nbBE2rcNO2uOGUHZTltawWumsfb1x7adzHqQfFWJzirHLwnPVkouTuZw5wQcY1lo5fVGib5d&#10;6zbJbtnS8ikjmp/bHJ9FvpjRecUG3YTqzYyWhq7UGMgZcCAILe7/AL6pNeTwrCbZ+oK6Nef9c6TL&#10;fHWdbQlarGHWjymxxyFjHAfO3WYzgj2cDAGAGdvq3BIDMNpBGdOAMHUudNWSk6oLGyBMmYLlz2Yg&#10;/Iwd5Iw0J0aLIs970TUmzUyW1rGW7PtJtuzzTju8zuLPaokfZpH0EZ7dsXM766cnEvZPGWOMGcn8&#10;6x+ePJc/cnbP7ri210yd+P6ii5f5m61r/wBPyhmsLUoyWnxuWcxBGE636V1BKYx7saVbwblaSzdu&#10;NlA9ycBNRbNT9D7+M8cAC6grulxrazWTV5hFjIbe2sxmcbL2z8h7J7ZumsxldB1GzcngCC5bW2TB&#10;nMZO5wRnKSC7p+NWSX1YSSOQOQ3SQcoii9ctV/VD1Yq3c90w2qJeOCS7/Afd47vLXOo3GN6eOPzV&#10;6oSuk6crYhwm4B8u541xPVGztlKpjUcEGnG3KW34F0/JnMCpLXx/NMXmbCtUqPI+Ux9w8HBwI9MK&#10;bHGyA8bcFq5/7Vm8wHjJjjW2UvUg+xTtjcFoq63JurOXhbpjLiX6d7uJ6Vty3MnGNHnFu3kT1BzB&#10;kzen3zgIItv5067ZEpTvFqk7OXTJkcMZ9YeqMhVMeU+2C2smBzNQZLuRPOGbJs23mC0QPUH30NI3&#10;G5GCML65APTtqLuds03FDeOHobAY7uAaDkmBI8ka2x5L+j5nUVJb0/jJZ761E0nPu2jPRkIbIjEn&#10;9mHjj6iMEGJhkjAgM4mGNsDxqgzHvIcwk95zn6iAkk4wk59xGN89mwRoDvBI3IIPLSLnDkFqqiTj&#10;jlII4ONUmTyvGTAtmmkvwSnBHxrN6btdogx8CRjJtqjUmo3TTpPR+ByDHpwaSvjcfZrk7YPBaRKX&#10;1gygZY++QSzd5WjYz0EcCi6x1tYk6Qlc0I2GC98IfjVknHtliAILkCx+l6kE5v3uRdWqEqQbYlmM&#10;4tPUGuSmQm+sLDs0ZNSom4U/eCSpyAMfT1biqtQVI2mpN2bA1h9RQ6snhY3r7XyOFj8rI5uZOMnL&#10;XWQk27hyTn29v4TSNOAejdJcEocvodzGS855P0ls2yvZeR4QDw10lzproStKflwWwMGnpF01HN5g&#10;UptazZhcv7VjDi2pJWybMsgLcamUvJ9zku+eYVEq0l44x474iI9I2eOXWQ/qeND3WpMxLqwbK5fe&#10;IeOPT6o0t33NyCODqLVJeNtAywR6kYxKtuM+TV1FDtBNfaozdwzJA5xwJneHJiZ+NWTdyGz/AMNX&#10;yX0nvliPlwfEWoiqrcOYpM3l9L7+TArJK6LsubJgXPMGtm7LkLMYDX7kfwkHnhN5v2QaP76ch/0x&#10;814BGzZS3g1PiKyTiaDcssHMgWbvJXez6uDloa4mFkmBfXQrTK61xSZ4QsBMCA7njJjsKyTAY43N&#10;6DqI9L2baOxBY6q00ikuBv2fctmwI4D5EYcSckDIDnlwE0iK1TicDgZWY0HHNN5ZHCbg+GqByJto&#10;qXZjjvtu/wBMnuRoP2eNhf8Aq6imEcbs9Yx/C6SmTxxevxx/SXL5OFa39J6DjJv2Q5RrgZDPTmgV&#10;blbgkY7K06eNx7scMepH5ip8vkeAgI49NdOlGycxNdulwl9xgPP1FDk5B9rbzADInpgMvB8VGKTk&#10;4zNjx2LiieGM3WnQlHvGz8Zwh6iyvaBTfZr3GrVQ5HMtcnwcY9RQ6smhJq5PBHqWxXVxUJDY2V2+&#10;0eguqbE/UUMjcfH3FfNmdSOWBHwQn6Sobd4OMYMYMnUSk7yy5Pg410OThdTErYYqZvTNsHqkqDfH&#10;OtawKGzuGe8/Ig8wHjvmMiVF+0vcHc/kT8ZCUoidNsaaFtElb0LliaM4uVuxFkswcOWzk4Yz24F1&#10;RXFPy55Kfv2taEK2RcxzxmMO/QG4x9RbYl5SW7iyTB30YnDgkeeDTVVcOMBARwKyM3m85/hainPy&#10;Mt5oOBsfHxkQGX2+Py1DqRvZ4ENbuCB4OokuSKu3jeKfmA92AaMFyC7qDVVrBwO5eDp6qm0/vO7g&#10;DBxpmft7Lc8cepAQWouSRtyzp37iiXI55e40flEvvZ7GTpkWe7P5O8cjNHBprbaQFGG/BGFYWeYu&#10;MyTXqaeMVb09gMJI3EYzfw09ANyYYII/w1qrlk37mpB5iAPJeILw4eZc5a5JOX1Z46a6HQOxlZT2&#10;7bGPPwJTDRHg/E1FZTxjj0rGdUiejx6MfT5ashtsbp4+wy5iawOR4M2jH1FfKWqgbBvuxlih87gM&#10;EHArqwOOPJH5q28lAWxOnBx/+TMhPapp0Vs3qQTltPG0YBaYiFGgDiRtn4zh5nxEN2dt9zm2A3Ba&#10;Lp/Ot4byNlGPIDmLOTzBAwrv1cRtphOySjB5hQf9XY4ziwWi/nWbuJWSVDYv23UFaJ866WqT2Ydm&#10;M+RxaVVZyMcyZHYQakBNX316ojMqbEsZ8JzDsY22tZzH2OR49OYPU1dJb9K6b3yU2b9uPlkurMSD&#10;e0k5PGYFwPmLSKLcDqpk+eQWm+7l5d1ITMVJ3F/CIpr22fEGJhIxhEDAdWWl5eRznDdJAg2+Dcts&#10;Fi5GNdFUXS7nsW8HTjIJaiBNJxDtIGTfQBsFGgMwG5Zjyai36uJO9gv+3CJGPzRKn1JK92kt6MFy&#10;MguYJOuIqSHRc0bP2QIOWYfMV93fG3BH5azDZ/JyQNvqcxaePIXdoPwyL+f+a/8A2hIPVsN+EjlD&#10;nDjsrJHp21m8zqiYz4gAtvpqZtQeEM5wcuBDKfnjaVNvLXW4DDfZeoZ3TlsnN3a/lNIpeh2zbj1H&#10;X7iuAxk4I+n5az1ntMFATBAdWRvXjZyXIe3H5a+TIWQa3cLUzYgS3gZh4I9O3/OpjhuRsPP9RB5w&#10;2wa3L/1o9L6obR5Dcdr99HqxtQnrVWil84HGPPx8tQ3hNPApkrZiMSzBqdRPTRnz4IOMfLWXQ1TS&#10;2+1JMp+aECQGC6SBXwbwgSc/RWbychAuQQRqyTQg7YLPUXJZPGNkyv0mpCdWo0js8bwn365cQGaN&#10;22844+DprPRt3sbkEba7j5umjA2bl+M7nVx/kXZoT0SvxBlutktNIHOGQWWT8NZjNCDeEPHB/wB6&#10;pPaBGz2yb8RWobgbnJ3EnrjMTCK2NngIeOwobhxjGeDzBK1PblzBH1EBeSskGtAhLmtaWu2lFJeP&#10;HIeDgVk2dzRyFzkTLeT9pEydNNS/eZU9AaxbX2Y5q1HPbq22Gv1BNBuXoI7BRx/VQ1vu0eeDzU1U&#10;LtsWw5D8JfjNxgcgg0tTVSMNkrFDpk2w3KTuG0DIEAVW54TfHJ4IDqtjnlltgjQckw3/AEb+Tp9x&#10;ajsL1LdwuTzApSqyk1QSy5PBAdAZW3I8e6yMTS5A9z8BPMUyn2+q+jbdMq6B0KuJtkKJvUtsHp5T&#10;eMeCPj+qg9P3I/ZjA+GtOkbwblycLy1qctU+eScjabHggPnGXTXCIdKXtsOoclTdxYNeM9PBqkjG&#10;rtTbj2ZHmcveuR+08YxLPRy96wvwWOWkoyap238w5yem3DVHlQNnkpO2MC3GMX7a5pcXICY4PxFo&#10;UwuccF3UVVcczIBbMLF1mXNfaDXkwJcBg4+olL3m8uQQRnQGYDIZzg/iKGzuNnIILBRxjW30RHeb&#10;NcG2mLEMB/i3FpMdaDCWzBwKnSOX7zYc2M40phK8c2BHBwEKvP8AMYGLMd7500KY1aiZ9oMBDxwe&#10;bpqq1Az7VJyM5BK7fZvG298nUVPbjIwU6ISoztv4gdazuFPZyPA55/LVwHojz6kY/wAivkvZjNLs&#10;ffVVcS/TweWVdDdaRdFUWqj5o2MPPp2+Ynng8DnGY+fpqnt2ZGzm9B00SmE8JoB76y3I3dstS7ZD&#10;0rk5HN+NYDtU0bAV10OcMm0ls9YglzTVDcUd/Hax9P340nCzftW4GZSqrbMCkc0chcgDfXa9FzAc&#10;DZj1FwrcwEPGuqJX7M2Y9ODS5q6Hm3DKkqQZnL82pp0VMG5N5vBBktdNVUc4IGYgwakZC2raMM5h&#10;jZMYINOO0s3bzgrCdbzYKSAZeWocZCbVWdBNm+YblUHbRmWOxy1j8vp+YtpjvJmJSQDWtEqxy5J0&#10;rPxUBrzapMZIUEEABEjRN6pSq1xwc6L3GPMl2iTSWvCbsHTjWVuKTx54D5FqlJ0+WoS7+5047t0a&#10;1qqKXxsrJgCHH0yDSUZNUHp0fMZjsY2b9oORagbst2BgALH8JU/34LumrhOJeMLmzy0z9m9JdD4q&#10;YcLNhWuBsvnhIMkd3ARKYDvEP8TpqGPRc4Pip8hx3D6AlG1KlGWYNtAbkC9PHY5glDoPJMWMfwkY&#10;2q81jH8JUlk4IzcgXpsLTqML4foIzqmVzgYSHwWifyKW4Jez386ziX/csGlju6iMEmO7Ex8u4vLX&#10;4zd2/vJwi4cdy/yxdNNM5pq44/NQcrjHfj76TcZLYI4+on0bQF10zcfGmbZIM8HUQ0bxNdokCM8H&#10;mKDRDQCTi5Gk/OOMYcHU5iDgnHfspnfRlyQcCZwoZpr7dD4GoC40QGAeh00NgfjjHk6aRD2iYINR&#10;T8StfHw8PA/ARb6I/pp5vNBwEwR9NDSTDox/UTTdwOMib4a/yAOvHGPJYQjtQkFmD+8X48b+P/cC&#10;iEb3iZOO7+dfNFKJwx2mSDP31LbuLyBHbkt8kuoJMjjwEwJWqNPAC9g0Rg8BNRQ3FzeEOG8JBZg5&#10;nmJ7UNZ6caip18QHtzHGTzLaZJL8ZMcHB5iPM5WSPJzI1DGwJATJx/uJOkj7/aadJVd0wOAo6Rvy&#10;I4FEebzATHzPpp0hCd/jV3Frrr4H0Pj6+v8ADTzBuUxMAQXIxoCCY2R5+Ba1Qc1lQhHx8ZFiznMj&#10;K4uOj0/5G/jEqa3cIcvl7iAR8fT1PnUP01WSN5g/TRiqZg3gzh49RY83cEjc/wC++psZD63xYzQ6&#10;dz+m21nXXZb1syAbmLE6kcEMTBH1OZ+wrVK9oDmAe7RnuXFSd3I/e59O5q3FXhcNU7cQXTZtiSuN&#10;2BTI6ztth8/lok4l42BMcB7iTMgzOQQR9RdOqGpZiJRUQ5w8xkyaaZHNBwZI+MeoiU0Z6eNZ7wZ4&#10;OBOSlTRLnOU0uH2ocsB3o+BB5hOGz9yCML64qHUHtJGIb+flobI2+4PbPllXaepVVWLDrXHS0veD&#10;csgQd8f86aIP2jBH9REqecNzezd8gk1N3ZG2jHweYvB8u3XXIPWdmntWB0DwlvnZFY5e8bRkwR9R&#10;Ym4nGAeS7gu/tpntQsBMag1wDdRPrqo6QmDPHybQ/pqGSYDbcd3pXFSaPqBxG2B41MmlyOwaPzbn&#10;NWzChVKrYXdbbuLNOl8wGYuNH43m7DycCxLtjB108SoHIdE3B5i4XJYBTe2bSc0b8QY486HRiGbr&#10;ZFVZRUg7eOP+IjzeYDc2I1wzYTVHQJmqYPjkg22ePTtqWSdjt4jcY1DnE0wZI+msxnk8cBsxx8HU&#10;GqIMJ0r7xE1ylBJ45EYZ4I7pI+mMasdFyPcJTgNxkVEl83HGXeY+Pp/IjpKzHxwHyLppHC7paF6E&#10;SHqtsYVGuGzZg3PGsel8wx/I3VwrRw5f5IP01m7eVuWw84fiLr8AiuJuO9/xORybrW/pLTK5Xjvm&#10;jtEuIPMJX7NgbAUSYTAnHB1BJmQTzASzHawdRdIhspeli9TMdV2yhVg39iPBHxrIG9wLkEffH1F0&#10;JPX+/wB/Q+GNY99n3PH3F3WAm+Ctw5ibVbtl8bj9mY4D5P8AGjLshI8kaDS8ZGzYECPtyDjJz1mZ&#10;ibZqJvDL1/8A1cyggDnUJuL2e7GH/vUOcZOBQ2zwluzAsKrj1X/8TThTVAxnK8Y3xo/KKT5ESocb&#10;Z5LgRmPu8DcuoiRN27JmraPjIIqG0fI3JnMqlsHA4tFXrvLLrFGZmk1B7aRQ5HM6OFsC5ATlk+eB&#10;VWj6HmMhJjcyouoW2O6LBjXe20DaBJaYeypnBaGYYrY7WfAuXZxXj1+9Yv3ILkY3VvVXaXbJi3K8&#10;sD7QNnY5lNt5viZhtC0vfWG0eMbmbbgH4q6oeSPeWR4JqDI4KUg1y7T0v3Oo8EHAO4sXmZ3jAkM/&#10;KW4vul8mDOYthnggBcj+Es4dzCZFlxwueAYiro/tQeubvqn1BJxvGz7Hp9QlvvrzHGZrqO4g610I&#10;5AkbgkeSA/VTs8uR8aJSNvuxDq+DpvfHPS1F3b8mlRyXRWn7svG5YE3nzBF1FLrRxeIxjj4xrbJv&#10;TbKNkBm2AXGMSw3aAzJAyYx2M4y21zONmqlZSw6GZC6aLWGKfI2MN8Y2nGpkwbtoLGPg8xU+kx7+&#10;R8Hl3BJmTkG2e2XJ7YV6YcSTHkwHG5Be4BqJQZGzyo+RcgTFUOB3McHBaRjYONtBOt5c6ltYqYfm&#10;FDjZqkeY3p8bEpLdodxHpXLx7sCMILnxFcJhK5LMiXoLo+qRLsuXQEwRvrcfTurpjLcgAziaNtyx&#10;wHzjFb99Zj2o5ZvQPDH5ZRW/2Eu0BdrHYQalxZXWl2TvQBeHUeTRtPWPxianWHpDM64bz2VaJ+lc&#10;IuA9qDMZpzjv3ICCEtDkrwY5cErc+iQVsiwCtKkHHOsfLt21/PvI/LHQS5GiPH0T03mbNdTEj2Gy&#10;y+l9/lx8fAQVoa4zqCV2Xp8AOWVdps52ONsyj0hhHqEXN04GOazY+7AyELdXqHJst3G16zksnVVH&#10;KTK8i0hnOCbtg5mkq24lZICci3bVwpu5bfYOMa7JxmJKsSRubmfTgJq6idbyttvuAx7gRqG8uRkA&#10;b4qhk1uDgVACcDHcUxm4I5cgg5aZIzHAPHfSI3wFBBBxkQBrVLuBSps+8bgVtPUmNs2e4DcHmIDT&#10;bckbIEEepHd6qu1xs8ICMwLYRi1CLKprvHILVUA9/baICkgtLJSU+SC/ZPn+GtUGN7PhADB7OyH+&#10;+qTKyEYOX0elgb6Q7ifjNoTk/qB55S5JayAbfrhvhqyUnS8xmozmMe3AqrJ3Dkw+rZcF5i1qTzgk&#10;BHxgnEODlaq07jnyh1Qz7N52oZUlmTfJcePvjLcGNXavHl7Pq6nMIodLycfYL6DmGILTIkzTahDN&#10;P1Q5bCOa+UkY+WrhQbMUBAOXJ85NVYbL5gSWuQYwZOojDOoBuZtgZvrcHLHdSKK+2fHbqjWqkJ2l&#10;OrwdSAa5dqyeEczrGbpl5a6ck7hzBLn0EfGPTGT/ABLi2qBlbOT4+MitSm0iFUlYOZq5P01rVFty&#10;OWQIzdNYbS8jI/crrqVuJczZADYuR/CT6ahZj84nD0L3dm3ARa1MKXvbjG51NLlqZK6L7SmwMYM/&#10;N/YW0VH6JdK2R449Qw9Ma845x5k1hvjqj/GdxyzhrFSGMOYa0l45a9wM7rfSEqe3G9Dn34o1cKge&#10;EfvTxx9NDRysUY8cHT5i6bF/hY9hmTUqtGZfNJ1ds9ql1FoTyTvXNjHNXVnlIbI5eNyTODOr5VBN&#10;2IxDB8JPc4EpJlN7O2xnNmCauh+YtImGxds2GeOCausaVDuMBDxx2sbi0tacVQ21/BylyLnS19s6&#10;2F0jFbkc863jNyF6eCA5cAyqtkcEjc6JyjudS6tgqyX43r6M3m6aobeT4yAjg4F1yX7VhyU1O6AR&#10;1pOmzmzvxdNXaT7RHMAz7zKhOPiLE5xcgnR4IFp0rl5dyPH3FbUkyi1TSvKcfkvOZGXH9VQ3lUUw&#10;/bbtGAreC7dWVzweAgEHmkwvWIOXAhyT9XmzS+Vy4zbBBNRfiKn1Q4cwbiGDpqkyu2Z6CDuIwRu5&#10;C5wL6JLU4I2cy4DaPj+kocrIMPsweNLktr3lqGMhGbk8cfUQA8zbkjc5NREpoNyEeDlpluMgR3oO&#10;mrts/l/bExO5ecA024DJZe3ex5EYl+z9zMnIAwA5i1SvHEuZjwQcZPLWevK8mNsEDbTgGn3fTJyy&#10;f8O+yiZzi0yrSJWQcY8YeD4SxMbiYv228m4FWyVA5uWYD5Eh1zS686QmFt5wHT0nuBc41ntJjIZz&#10;g7nxFpBCWSY1lv7Q5PeLtK5hesQQcBP51fJxUA2w8ECyWTvMA958zlqtzScXiHjj6fxVxboapLTr&#10;kOqUaczqAZvxEzOKg3b51m8vmFkiA1BOO5fyJKeX90HZPaDBJw5ckAGA+dAasnhA+wQacHU+dM0W&#10;zxkO87ioZHG8zE8Zl10KFUYrpu0Q544JdUNu8Eg8wISMmPuJD0fhraoMW81qn84z9SNTODOmaTcN&#10;refgVwINtGPAuXmvqaaaUbINk7gkeSNHt400NIzwZO/9JHmbMkA8EAEm4toA7gblPDb6mOP6REYc&#10;SskHXQFw4FAQEEHGi60RSXaVsxmHktY/8ahuJWWO/g83UQ2VvCW8n6a0Jnu1vG8u/TUW6ouSm0xm&#10;aS8kBD4ODmplm3HHYg8xXaaN9/cggCDmaSPM6P7Nc5z57WoNW+s/qB6saU+YSO8PPxjXS0jlf2ek&#10;vxnHUVbp+myGesYIOAeqRac8bj7/APEWLk815ZpwsYco1w4JATBHdRKm5G5M2vQcBFMqxmNy9wR6&#10;kZC6a6uZ0O2YSkF49vS6izMnmumVH/UPhYzqXHH80HZHranlqGSePWDYGDTjWnVJL2z9zgbakAy/&#10;nWMzge7EwGAUa04T1TlVsIpqGxu2dObL60l0ei5OLHa6i5F2gPGzmp3xg8kZS/uJOBvQjvQcHmEW&#10;bvCEM9zq3l/llUKW+Qv5iLJ8wNkxY8dhrUn7O+yk1NHziWlz2T2l7gg4FahuMbI4VW5f/wDJHHAu&#10;0dtKOKcapKyDgEfp8paoztxtj6+cfLWMs7jxzZCt4p9mMLLPx2uYpy5Bj7yVkNkg81PM5ONsPGY/&#10;4YlcJo4EFtjgtDgWYuHnPj7ioC83hnbt4IOC1+dPEGO3jVVp+aCjGCODj6iMS9xjIeC/kWY4EEyk&#10;xjDMTxxg6VpaoSpJTcBAG7gHpkIJUmVyty5IeMNrlIx2eMLbBAe5HaXPPSpjdw7SE5q1EypJhZGC&#10;NsD6ZFSftoQzmy84+V8iDziVvY7EBuAnmLPZwMgZjn/961MZjFWkWSmtqNgmk8bW8F/ONc61pMBw&#10;OcAeAfUUypHmMmDlqhvGZO+unRtHFUlbcc1Ic4JBo9xWocjJGPHGhpJHjKfpr6RjPTyK+Unb3Ka9&#10;SO0qq3b7mPBYzpSNwRs5PH3CCtKdxQWRnUBO4jEnbkjJjj1EBl8nvZ/4fjWnS+TkgzrM6IndNJgx&#10;jt5OmpjMaDkmjZsNIc8GvhDeMzQbkxMiAuGZIB5+BWRxPG0F/wD3As9nFQDMPy4FRcJcLeB8Hlpk&#10;k45EECoZHmMmBGG7fTxxqFzgpDHaBI1pFPkIzGBUmm5GQxMdjINdFSum20Atbj6iuSPSmop5Hjly&#10;PkZEHmkvHAPAbTt8xadPJxLmA8cFrTWG1JUmPJ8VMEOcQybsHysd1VucTQcBccB1VZhPCxqq74SN&#10;BGXYlQfHQEk4wfOhu76ahuMiVSWJLIOcEMPOoY3hICJlmhswJqIpSFxcBt8etGjBHjZsPy/iLMhv&#10;HH7ClkuW8fLSfATTaTJpOCR5EBHc76mEtwIa4ceBPSW7Sg9L7ffR4bckfQyKksyE/YVwZkJbz8CQ&#10;51QgtTduIKmbwPg5aAtxkjIrIzk/f/USLwFMG44B8+5/gVbGPG5BArI4lZIPnRiTyttATHGnpAA/&#10;ZvfBYI1ldUUe5lpMcHAuqBvG0A8EGpAhs8b7+M8Ea04U2selxzrR9cPZaTBfKvSzZ3TbKv6YO56w&#10;+mvNOaUW5bOcfmLorYvUkxk5AYD21Fn3dN9ojmyk05xQYwkOE3TLpjVkb0WSPgXQjiRtprLgTUOp&#10;5ihyvlADBwD8rjXP/vN1O4su6KoysdDlCPJ+mRZiSVjgXY2mEXSxjEuda4Z6eMOnGrcZk7SFxjJB&#10;2RnxgT0rZ3h++RVV5OMBAQR+arhJ5xjH7i2rzGuqEST6eRM7nZyJOKg1ENJPG0Y8cfGi8cmaPOBt&#10;oMlhVV48s87jJzEphOBwDzgWeuHm8kOonOtLbww8cDNfjgTMrbjjz+WocwGVsLHBwKGzcbyPJxpQ&#10;PDA3Flyts2by/tWbMW2/bvATmEXN5HmBzggV8puaYyY75RrYT2RyT0aodvLg1PuF8RGo9Unz+FVX&#10;1wJH9xeNgW+r+/8A6lmOzdmPdjvI7t4ZV0hXhBzuizttUhm4t5uF/eh//crcY6pxcg8r3E0c8CeZ&#10;jvDTzxuODJfUxnbg/wDURN2jNFMGeBt79pB2bMgSAjRh57YTHGfliUPtDTB8MVpZjxhdpez070Z7&#10;cCRHDaNt7n+NVt5NPZsEGmhvbF4f92kJcCXgeaEbXPM1VDl9wJMcCThu5gz9xaEMjaBljsfTWqFJ&#10;VXDwpiY0Sl8wI89mCAWPzEzL7ZiZ+Aau0nl7aO+axbjULtoSgJM5WS4CDmeYr4OlyP8Aj6f50Hk8&#10;4ZbzgviWkM5xgH75P31zGTmtLUuA8n2f3ibtHqRk5a3j7BjYNgS1t/8AbJEyzmDaQssEdokzccsf&#10;kY1dqLmBHjbHHqR/zri8nk+m3DrsLCtJkr2dtrfI5fwkecU2NsTIC3H5ivjdwOAeNUmoKkG2GeOM&#10;65FGTdJaegUqWoxOqJXjJkBy+n41htUTCzfj5dtWqpNpA43OTUtiXMdaVoSZOcEHB1F63y/ceV5+&#10;aryyY3nhICYINSPzFMmE8JGQEcHAqrK9EeOPjUOeEc2wdOD4q65KTkgk4mmPJzI08SXlt3jaaAye&#10;aNm3J9oN5ishBjNkv/iF7iddUFIBmDwluzBwKq21oTxvgGCODgJ1FT5gQkY8AUXDqDN6gJj41W7e&#10;Aavk4lZA5I+oqqRnZ41agdSU9wQivmz+X7+9AEx93g8xVWYEHAlK27kxcie7sizoqpHlOS0mAJ98&#10;t+WmZPOHJs4QCbwfEWSt5GS5nWhSeV4yAxnUTtpRUm42ynyd/mR+YTgWkSuaMmY70y1I+mPjWey/&#10;dgtsEaMEnDKD7sC5Gsw1iyTCsHrywFnKraZHL5iYtkz63H5ahs2c2c/+XudNaFL9n45O23ly+uGT&#10;AMlqyXyVhx3SRrN3E8vcALflq7TyYMjOcAQXIB+Z/Mg7yYS5s2x9/prQM8x+cTRzcPHHxqqt5eQ2&#10;dWRxL3Lkl6AGRTGdPzE2SwrKbRZcKPcNg5HILnxF05Q9USCCwGN8XGsHpuj3Pf07i7AovYmygl17&#10;mG5qy5qSxKTeJPMHLkdkILkHmIwMc2jbYOXb6iocrqDcG1nlxoaz2gPZk9AzDqBUXaLAxXFHzF/L&#10;jvLBcA/NXGdWU3gsa4h/DXp9vg4Jce8e37KXmrzHrCYDMQ+DgurahO2RL07Rg80pccY8axOpGYwr&#10;pyaPCbseCABcfmLmOrCEjJnT0mK4rYx40nA0yMllIjjGpyMmS8mAiuFvfCezAyDVJbkwfEVwuOYG&#10;XlwJY5BoVD7QHtNvTvA2iGtWhrWm+0CsI2R5qY9uAnUKuVxzTcxg0FdqgrCdVC2BvJxN2o+WNTuh&#10;Kt7Bca1PNrE+ctgQRvt4/wACqtN1g5cuQNozlwEWe3BmbWYD24P50qfmDZgTeY+mjolVDrzpaqNo&#10;A2A2LZmATcPUu8ap9QVo2nHJAXAPqFWAzyrCTImtwIk43mNtgDpwIRCqEOmtabNs/wBtj2jxvoGY&#10;M7jqeBEqPqCfT56+cxvijM48tc9s6fmLzgBkXS2yul51A53NgxEQxOoXuIdCUrcBJDqSm+ynoG18&#10;RDE5moltMqAcEpAwbPt4+nwLTq82TtpU5Bv9VCI6J5Y1hu0CVjkkuswAzk6itRU0c5NRmMv3Y3Gm&#10;ZhkWejnhAkVkZzy8TGZJ8KmnMPLJJ5oRg5xwLVBzRy8bWYz8xYnPJgOOxZ01MZ1Ju1iODppH9QEF&#10;2qCjyNh44z5yLE5wTuK7TisHr/jPkVDeEHbWmn+oW3D0jHqLYJG8bOSYOZGsxpuT74rUQnZuQKTR&#10;aINynE4chbAs6aytxvsyJg364rVI/aWRzG6irbhmSAmTTgT09kekUrk7Jtfjcq7M2b02dnwD6d1V&#10;t5MGwR4OYmafnExDfCE9u4od01LgPMBzF49wGOIcH7i2bZHTbLtYGM+e6qr2HLoLEZjlcRkWwbIx&#10;tgucGk3j+KiZ2iGZ2jqLa4McFOY4z24LS82Zo4I5z9wZdNdUbZK8si3aB9vEA1yuSoBwEwR2sCuT&#10;tRKxEIJSOVuZkTR/UQGpB3ibm2PcjIVaRMKwZBl1lgC3cEsZZjJG9zntpCfqGs4PS+kxhcnjNqW+&#10;mrhI2/sR44AW4Ommagmm5ssDZVscwetmWDlx2raeAHnkwGEZ7OnGRZWR5qYzK1PJeQxM6qswlftI&#10;AqgjNUlZN8He7gyo84mjaDR5kaoftMtbWYD5FW3k0skyKekY54enDgcBFSXhMZEnE0vZ0NG81FQR&#10;XEy5ZQ0hO+lvGMmdJwTGpxBMZjwDTLcmokMZLaZ3ciAJjx4h6lEZpnd0UixQJY0YG3LGPIDIg5G5&#10;EUjaSYMimDyIaNuSBIjzAikKS7M3jmAahuHnjVVHMCJ4duPOkUjwxvCh7xgTIyJl44EHgXwnD273&#10;hKqkHgJgTYH5Isl7IixGeNftXDroLIfGpjcA++kNmSBPEIOBNAecOBwDwIC3zkUwlyDPGg5HmBUD&#10;CY8cDgQIj/wJ0jjHxgQ24ONfdA2REcEjTVjGpYyYFDI4TdPH+BdSfVsiZwYc6evp1u3x8SPuP0GJ&#10;YRwZF3DzdvnQHeMA8AUNJ76Rqnx1JnBjtAia7QIoUHvpk5MfAjRIgmOHg4FE33GmG8vIZEhyvAn6&#10;KVoKocTGedHhtxqHL240eb27uBRan0rb1Q27cUeeNaF2eOMapJG+BNQBNlBW7YmOMFyBWOYVQO3g&#10;bMRDgVVG3xq1S+l7w7xj24FHqpWrfbqNRaUlw408iEOH7hW+aMxhyQKnvGa1NFaDyGOYEjRkZcaE&#10;S+TuHZMAVoLij+zWV4x8/lpT6tPAh6NrSkEcYCJt3NjG4zIW4JqJoeZWaJI3CP6cSahUrdyJbmRM&#10;Pha2npb20NdsEyCVuY0Y3DTzqDVeq9fHxLUFEjHhTrePARGHjDwIPgwEWip2jBJdZfcc5IEYcXG2&#10;SBApG83ZS3rwcedY2umtxal492o5gTJKgcobfxpdn402lQX6HoozqhtyXP6ihuJgSBtjbakA+mq3&#10;UlJzqWjvGBcD0yDzoDL5g5jc4IFwnqs9VTNtNOk9QMpk2PHHdvWvNsa3mLMakGRt7YwPn6nvrTqP&#10;G2bPbLwHM6iqu0iRuZaR9G21PMViE1NIcp2jJZpWg3IzhNKhDNylW5XTd4Z4zKyUvSbmdkObvjXR&#10;UrpcgRggMC5c5ifkpqoxFjMZbuMOY9zesM7bgIoZHE1gzhu6i6onFFj5zYFv4fGmZfR43JLMYM6z&#10;E5pRqfu+1py63mE2Dn1cY+onhzh7c6o10JONmb1gyvQAuQdREvsfLprJbMYLZkOzMQQjDSzE5HWk&#10;2ZksxnLgXQlJzSbOWWCwIlzlkVJk+zt6Yee0SAZeYuimdJtmDYEbM9uPqKKZNiN7fxFuMhNV3Cnt&#10;2e8vfabo10s3mg2zYEAT5+UsxcMxwEBHY/EWqOGbZyyAaAGdcjk6pPT2HaYza7YSZuHMYwY+Mmko&#10;bwbZyPA5/i99KVzAVuzGDlpPB7zwHL/OsxKEqNS1xj7dmyYTE+NjvDUnTIJac3pej5qyxswCGYaz&#10;2pG9kmONjcg/nVEl80HLXII2Zyjg8svfWnQ1vbeYvW1bZr+8bn7HHqBQGcSsZuDU1ekq28eEc87q&#10;LSKXZ421nmQWlE5FXcLUu6kyvs8lzROkzbkgJjj6fTR6pKTchcnjDd5vTQcjzdm2tdxpLnfTE0B6&#10;Xjxkxh1EeeSNs/GeDln8xYP9pCBc44LqMfbBzHnv51Fc4bckJPBkZud2eAyfzoCRu27/ABq4duDe&#10;D1gCJH/jVbnA+fuwBeWtpM0jckTOcOQ6PM8tEpXVjmBzZNwKhs5wQPGtOZkbP2QIDcY/3FbcRIEO&#10;qPAD8PPgVqk+1QrMmcGT6qpM8k7mAejwDWVzwmnn0407uB1rVHYzzaA2eDx2Mnli40HHUEuuAgg0&#10;/LXIsrmj39hbBJx3rEZuBPpUoEzXMNyeTQlsEcH+8Crcwmjnjg04FMbvGTPgPcQ2eTBlAM9m1qdN&#10;c8bXklPcTRzGTBGgM0txjxwcaZmBMdiCBDe0MHw/MXWwoTjmJs0PSN4SVOdbUgIjFSDG5sGCDP01&#10;SW88HBowanw++jzN5ebZPKtWyodCattgJcpqqytt24zfDjWb1ZL3LYd4J/xFpDhm544LXlIaSTkc&#10;6JuDqLVhXGLNpaoweX1oN4OzMgCcfE76uEvp+Svx+zPvwyKnzzZmRg5PjOIcHTRih28uuWXM1tx9&#10;Ndl5JyX+oVWoKLesyZwZPMRJu3I2bA6a0iXzj2ncwvhD/fgV8mknewNsEHU/Io3GlC7RkrOXkeZ+&#10;+oZBuQjwRq1SuTvWzk8Dljy1sEjotu/FeMARIPM76y3VKNRO6YO3oO8y3yMGiNQ5oOQypsCNsx9p&#10;HzLq6uJIyBbYG1ogfLXPe0SXsgixx8fTGlJzVrawm4xqlWFJHtAJMrEEALcY/KVkZzxzAM7Z+cQ4&#10;Ccsix+n272AZzM+NPPBkeExwafw1p/6Zi7zC1PKsZMPvLFq48tzbUP7eS65ogES30+5Gs3qCRzGA&#10;d6xcCRZjcK2JgWmlNpmOtUdaDqyQmzwezqH2pKoNZscRI1zHM3BI2V6DjVVZ1ARsRO6Jwi47knFe&#10;NjMsEen9NU+X1JqHsvs6xOYPCOW14PB5aAjeOfPUTsYPTNco6EeV5PoCc8pFvGx/bgOVOQQPweyu&#10;P3Fw3J5w5gJnOtakbzeR5OouezPLMBia2RzocZmpSm2LPRraRUFOVVJTtoDiJH0154yffZa5wQfp&#10;q7N2b0IwRhAiRJW5eOb0f1CaSwMNjFY1VfUelwmzk5rZrbPmHpO4xtjwR+V++udXmR7gjXVA2e7Z&#10;3IMnTILuLE5hK7MxPj1ICLpkvtMZ6Ctt5hg4+otCpO3vII+XqiVJcW4HOBbBJ28ugZPgwWtQWn86&#10;u62oRSdgbTJwymQgM4+dauNiLl2Xycc7cnbWNZvdKP34IFvFNt5TU9MMbM1FvTP8+RUOTy8cnnW8&#10;hPcjHzPfWWlylFtFpkriTjDLt5bcY+YP3FMpOmyP5cd4E4ieZpZwe8tsqCXy4z07xsAo94FqNrWR&#10;KnyS6WjO5jBbZE07Y/H7yHTS1EL6hT3G7cEZ7kHlqG4mD2Nt7MDJ8JEnHaMbkG7WsF3l2lDmE4ex&#10;78E2n09PIonOHJSGKPp9tbOY1odzpl76U8eMpCSzYtx8y4sl/rFs5BHGcpLeoj1aTgcyICP9RZk2&#10;a60uT2Ql242MS9Y1lMHNMZAew8z4vjWVy+cDbObJgZFdpXbNfjg0zXdPyU5LtkRTaUmoCOZU9OE0&#10;qFgT0vng2w87EuDmrZp5KxzhsCN4C3b6iweqGZGz3Bf0emtSFNsVWwimwum3FmwN9vhGA2OAAlDq&#10;zaIScDA8gtY+p/qWDkH7Nn1LiPUvMGz/AEbFu3pJyeWcetti4/vETs1KbtskBJ5OHLkeDy1Dk8wG&#10;YZ4DHtwWky4b2XJwx8aAkHuZD4AeatIzQOzHjv8Aw0H3zHkgQ0bwlzGoY+YtVBllk7Q7ncVPcON2&#10;c5EScN9PHAqfUFy5jQgC7SuebsyPBzEu3HJskFrAqGOaOWzJDWdUEgcgjj4E+jULjWmbjGgLwg1q&#10;snnlMTKXWYGNt1zeaqdWlL7m5AaA9wJOokJcNmpIcrcXh4I1rVNjIwcgjCfRWSycY4CYIz51rVLu&#10;Bxk6Wn++vglJcNpjds5bMZk2PnHpkto9szqyyMAYODzFSZgzvDfBbakBBctYnK5g5lrn6ajpbUWp&#10;fU49PhyuXP5TvMFokfLtqn/YvAMEEZ+rbWJ0HtQJA5wX85OmuqP+IjKcSkF5iIb27aIuLzKZdR2m&#10;MdEaARyMcGeDTjTzggmwsEepBdRiVvN8Hj76Gzjdv8xeFuzOQjS65B6DSpirFgElP9pdAWBVsdF7&#10;tfggBy1a3E8GwsRwfiJ2X1YNz5WBbWMz8tncInQkmVziR6nPEtCk5PHpoDNJhZc4IwXEpfNOfg1N&#10;JIybmyVCYVS3Gkb4LyLiHnZ72TpYBqnDmmPrKyduDFY6YVxzUO0108PvOgS9LR/dBhHjg4Fku2OD&#10;e5X79q4tHBNBuc9/4dtAaoZjcsrMfAtDDcWsWZHYzx8dNSHJ7sR6zlLZQRxHMMEfARdHwNydzg8t&#10;c+NpeSRTXF3FtTeeOO5qRr0HmhWrZWjF+Hoa6HMYV1Sq2FslgtTPqKyCOSDPAf8A1rL/ALSj7/4i&#10;iDrQcGeD8Rcg3DyW6+PgdAnMqWbu3nl4mDlpp2/LAPHzFkv21bmHgj40fZ1K2jbmgj/38qy24Ri/&#10;DWgu9Zqb55am9Wt4PhpioHDd4zxh1IFSXk0ZxuMhkNJOxhJjvCwctXw8Yvgbpx0a+JC6b5d4GeU2&#10;5mWjGDOP88arY6PchJggAXGNbpSlRNy2MBs/MGrdMCNngzmg04xr0lXNak7Wuhgeprdw5plbNzLX&#10;J4IOppkVwZuMfsxtSD+RQ6oqCyTGq2OrBx5O/d5i6yFN6lJz7qozS4DpttvOODg8tTJhReNzkPy0&#10;mdWNoOMFxHm9UMjdDJ/IkTXS1lsLpGgH7NuYB5AfUV2p9u5bDwfF5aMM3DI2exzEY3MceflrmHTW&#10;s7h0CUqX2zJdpEnvDPHAudZgQlv3B6RPnXWlQOBxsjhj1IBrH3lLjj83UXQ4XaOfzKLGmMvJOOCX&#10;PgwAuRjLcuIxSdQDgbYHnT0xkVqby/diHg5lxAZPS4zOcEenGQS6F7zLTCDE4eE3LdoNQJC3B+BD&#10;SN8AzwQcknldxaRL6DcuZKcMenGMqmEp8sDnWtWebcUScmot9VtOP5w4cs74bHMLzFdtmdQNoxvp&#10;a8PbgJ1PfWnVhScueEwQcdr99Zj2HgLgsZ7XMEughPS0590JqnGqPB//ADuHCHjHzPngSl7cc1ZA&#10;eat4YrXNT0jmGOQvg7jcej5azGR1QQN9tHdHGTlq0yyyVYNywJKup0lz3PLe+nwaa3gjgcyGCCN8&#10;IcAy6gyKn1BJ5K2egxnufSQnaB26AW7OYtiANAAo4HHLIho6gc77jc88fUWkSusJjKm2jaI1GXll&#10;zq1TR5TD/WeSO3G41LjYqd1iR9NpjNWUmMwwPG2pAT9xU+XjI2JgMunHGy+823yQzUTyD/lussxc&#10;Stsa/Ab2d6PzeBF9ohyQDOG5OzsizIYyftrcXEnIGXa3UWZDk/fj6ai01CkIydu5t62pAjEwGyCP&#10;RBc+ImWY92sR6o4CctDnDOy959y4k3bpQXWRuN5bHbdy1d+RPSOpCSoZwwcZOWRVuTvCNnOe6QPL&#10;Inpw3bR54D3IEdzbYNuq3FhIbjtV7Zc2hmJ1OCBEqPmjZs5fMzdT9xVWXy8bkefgRgdJuYNaM6VN&#10;BNvcLU4nhIG27G4B6STeaDgHnPntWlZCS8UZMDzgJaVrcbO5C8c4DHKPS07ayvWal9w2uia0yqk6&#10;0JKpjgeAuMiF5Zc61ScU/wBvX3gZVbt9RtwRqZMNjY5OMDmD2yDqDVwp+XzGVS44YAey3eksXKZ+&#10;J3I/xFsLDNVtyPhM9IPHJTszaZhqkyuTuYx4wvhLWppK3L/WsW/qrmOcSt62cngCfPdXQ8v5PqVf&#10;qOezUKoTgg2DnHG+tx3fyK+M60ks+sBfsdYf9pF/iWAzS5cPe40zKyEbPQRhPnXQGIXyoKPFvJ42&#10;Z7kCw6p5A49Bca2tvUBIJiA0B7caslQTSXTseByx3d75guCNXIfUKci04wWpUPUDhgXGhkwp8oXK&#10;skjGPrAWm91qjLSmstU4qTeeSC3GRU/cxvONGJhLxwcCZl5CXM6iSUgFxK9zH762aTzhs5koGxuN&#10;ZjUEv070aJSdv7MCNOf2gE3JucxBHf6q6Kp9uOZOT69vy1ze3Zk3nGbgXQsiGOAYMB84xLhua21q&#10;OkwwdqCn3LYd7v8AmKlTGaOY2R4PLKtaBPN8ZWXKDTyTsuzjwB4yLksM5ujUaM+I1JqVeWUMc4cm&#10;beZcRKRt7wz4+mL+RAafJqAgj83lq1TR5ZmJ44P7QK2vTHHPpOiqLl7JzLsF/mXbY/GqfJ2Y45dg&#10;74ylEq3TbxyEYPhltKqyevNwmM1gN1CrzfGQm9XPOndNVVHLgOcDbEOGMBSIbOJHvMp3xnqQdQfg&#10;QeYThs8e44NOP4SvlB1Q2YPbMfJcFtORkXoMLaScw4z2Xy/GP3x8tTJhu1s8HLNa5ngWnbWKXJKi&#10;WYPZ2pPu3vrAXjcjYh/wleRUg1vJ7N80B7imDbkctj+C7qIxubaPRj4yao0pfbC2PH8XUTBpMnG7&#10;blgjPk5Y0Bb0+SByBtH9TV4EfmjhtMpcAIdRyO6QiYG4K5JKgx8AxWkAHmbNzG2AaPplKhrdxpY4&#10;9MJNJHhkHANj4LpRpmsd27mnGQXL7iU5wEOXsxvB3g8fKIrs3kZIM8YNEgtRZvs7b/foDHyD6aJT&#10;yvGwSWQ6cHxV59NtbPrWdQh6lRLGAen5W2NNj6/L/Isr2wXDPcEa2CgxjePX0djIQumgNabP3sym&#10;1mPT0uYu7vq7hzLt045G3xlwLpzZO4+zZLxuMglkzeVt4JqdsbjH1Fpo2+82IIz2zdNGU+0qr+Ud&#10;CdU2w3NttPGzc6wMizGuJ43mT0DyA9y4pe7tnPHxk5ip9wcqe+0guBXGQsMlUqxZtOybWqrYbBUD&#10;dk5lzF4z07nMbLWqDl5AsrLM9tq81Lhe5gWM0OMbyUnj5kF1bZTc4lzMlmA9tYmTmNjXrNqE9Vth&#10;ZHFWFmQzhgOLeRl1LapI4G0Dg7wJ+ZzEYcEZQX4w855aSZuGwXJ20YMi5GlSu2bVzW9wu0n3Jy5A&#10;aBjb+otVpeo28tegjjBy1z03qQbbIE4tMvUVwqCqBx54Od1FyWSw09m58ppwsmpZpFYbtNZiAwQW&#10;4CctZiNnjc7s8AIcBOovphX+8y48Fi4Zv5idJXDZyMEBmNuP4iVEZkE6+GqPSHOelu4W+Vy97Jxy&#10;q91NK4LuLkWuKgLBU81gjPzC/wAi6WnFYS6cSU7aM9t0PVGRcT7SHntoI4+cTmL1nkxNkt7GfEcL&#10;zZN2q1lDqQg7mODgQ7eLLfHB5SGThwSNVaNwTgXobEWnnF7g6SaE4FMb3I1NYUe9cy7fIAFJB1La&#10;us0ovBLmL9me5cTdWpNpEJwHb7zbPHAdXBnOBhlxwwA1uaMg/wDEqezk8xjbXg/iIxu5I+vnILlr&#10;45w9KR5m8cwOc/ARQ3jzdnN6A+civkj3YLmy81NJVWeSNtuz40F3TL1Ujrd0HQtorc0eb4THzIyI&#10;CNmSMedQ9zsufcIrI8IOMn92tw56grY+XgQG5gcq1TAeNVtwT+GvjwR3jW5xNB7lg+EslA8HBn74&#10;1anDi63+ppqhbuRYOGTVpr/PxNPJutLsScbyM4YD/TVKZkJA5UsbciTduthKTON4eVAylrLBBwOB&#10;aiz1vXjlsTBHqJkjhs8sNoz57Szdw3LcwR9NRdEpvcJ3OtNO+0G/uVrVPyNtA2xx6kfT99cxtyWS&#10;ZFuVL1A5Ztv+ohya1bZZCm1nb1F1AKWtmMEB7nVJd7iMTipBTVkeOM/4i5Xl+0QZh+Wpg6w5+A/M&#10;6a5GbC3bDoU8weWAa0mBGZMmpAhtL1pjHZgPb+qqfUE838gMaMSeRkC5x6S6CEna3DM801pvPHIb&#10;+PUgJy0m88cuRXoPN1PkRjs9sZkDH+GgLOn3MA8AfxEdGoc5yVA1vUhAuTx2BLWpHVDJ/kMslmEr&#10;IzH75FSZXc3mz5af6ssMy5SmnVDcY95PHBySKyEtQNgLGZPNCS3JHwLQpo43xtkPbjInJTUZc1w9&#10;OJgygv8Aj8xZK4INyTzPpK4PB4x59RB5XK9TP5qO0RFbcS9zAP3FDl7zc7GPplWtOGYzNjhg1Fks&#10;8bkbX+mn3k4enlwwzxwH+KodNkHGyx8yO7bINAafmjlyywd9XyTyeyU5oNSDqWlcfUpqE3G3jJZv&#10;q+PKLG5ZbyE4vpqhjkZd5z/hkW8bm5DLt5g5IxcxZUx9Zt4xzjmmaUW25MZ840YHTbKOXAvakY0N&#10;cTgcBDx8tVsk8euRnwcBCq25xDukycSNlGM8EZ85BXbaJUXKxwMs4LcGqsxrCaOYBgj7/LW2UeQf&#10;ZII4OMYkOTtG1jAaQm5vQR+YqfOBkgLj8tXaYPG0BGMEGpbLaIq3OHg4yZOmoqVWmo+a4obNuSNz&#10;j7nTVVeTCyQ/1VdphUDaP/qKk9n7+5z9RP7pF3QO4mBXPyLVNkbhyzegjg/E+RUlnI8GSPTXRWy9&#10;xKZUPOApHXKRCcCds2zaRuUyHIw2LcfTIPgXLu0Sk3LZ6eODUgJpaS6inA92lwHJgZCC5awGaEe3&#10;H0HMgupyXCHPOdZhJ8DbPxobKyOW3AtOnDPeXORDZfTZLZ44wXPqqzyR6Shz3oBj4+YlL5WNyTAj&#10;zyVjjGc3lqZScvszEEcGpAo3bSh/dcXCXsxBydxDa0bjjl2T6auDdvvJMn4Y1W6kb4x7t8Vc+hNj&#10;i1zqhbNy7m25GQi0T0EILPAq/K2e7MsHL+Ij2+Ctngj41w+ex2+9h1mMm7NYTlZL2SPUSn/LBHBp&#10;xjX7L2BI9aDg6iIzhuQ2SxzBcxcbbpo/T2nUeSUR+8wWXCDv5g3cN8EChPHhG5DwX8iDwXIx411C&#10;Ifhppr/L7jl3OA4x+0YPLRiN4MJARxoPbHA4OnZ43wDW9TozXQzLjYKTqzeXpwwAFytNadTc0cOe&#10;cdcu0O4KGbMcHUKukJWzIGbHDBxuC6fzqabyymSr9RbCyblGqElY4x2Y+Dy083l45aT3+ZcVVJOC&#10;NnoAxgz9RXDd98IePlxty9NIdynLbFr6j3Da9dKtM+2g0Z23Ln0EGob+dcWU/NJjJL7aC6OMi7ee&#10;TxzLXr6OPg1Vg9SSN6F6CawAESAi6fkzDOxyqGfCcxn5qpO4v4iHR9cTaBznOUn1V35SdYNjSkEc&#10;D64a1qLAWfZzxkDGxtm8zgVwk9L7mPeYGNyC1zB+NdO6ppjIuUTNolSNox442JVzHVg3MtGB4zOW&#10;yTprbJ44cvGx4I+DS5q51rCrJsG/LTWrP0kJSDnEOT7QBti4IONKYbRHpnOONY+MepnPbV2Zt5c2&#10;ICAwM5FzGTxie505pwpru2Tf6ynbnHBdIpbPZPMXPB1FudPwMoB4G9rAPy1cZZB6IyXv94F5rM5x&#10;kxvS4Fp9Dg0/mdZCwCmdz3jlaabK5qwzwcCrcsl0yavcgF3URmMw8moon2awcYciRC/aU5fc0Lnc&#10;pp8s5JnkwnRhg0C4Bqh9oTaPjurrSeW4L8EHAg7NmMxLNhdVD5ztVuIOfm8vqt/EGVyfaA5bDzgu&#10;fEVw+2BDcAM6uw6PZXPuItTqK4E2dy6NkCMIM/xEP5tx6+5HBPL8ry3mYs6sbQExmAjzecDM2Oby&#10;/wCRHiUG2tY4ONDW9P6ZwwagSCTk5rHyQ9WS1BKn60HKnIP7RpfkgRj7aMoHujprN5HS72VTa9Ha&#10;IHlK4VhTY7gHjZY2Tdj5LazThdWpRSa41nu8+YlR84KG/B3CJl2TG2sx2sCHDGQI8HmCWW3tVkd+&#10;7YXV5OBx54P00nE8Gbg041mbgpN48yBSmcw1M6/C47FaaeGpC59pp0jcDbOccYP009Ult4PHB0yo&#10;OPPk+EhpJhgc4PLWhTaZk121WCGk1IzyRnyK3s3g+O/nWYzzPnRKRvMeT9RPSlS/acyXxxNHLnJG&#10;g45o9bExxn5iMS8g478EflJPG5DfIusvSRhhw83+XYzA/wDesxI3IzIfB1FcHjwsA7MB8hEHI37i&#10;SlxpIALeYEg9p762ajyS6cOTxxn9qWJzC42HgD1OYg8rmDlnNscCe5PUpNqFNrOtWfaLN7yLkA1L&#10;cblATW4yeb3FSaPqzUPjPcudTwIlVDwbkuCMFuNcJ+79cqxZ2icyqSorcwcDbOThj/DIoZGbYw8f&#10;f+GrJUFJjctgR31VXDdyzZANByR9NdpBqq/WYryqzAmAl7vjRKm9yM5BGbUM4EiTeYDfjPoczzVZ&#10;KflbaDg07aum9oQjvGtStwOBlg5ekg5G7mDPH+GiTieNrXl21m80rR65sYwZOWvN/VjTrnTUh55O&#10;B8apM4IRy9SZkx344LWDqKG8yZ/MSJqUqafEutSadSdPkjbe4qHWDdyzvx6vNWwM6kZM2QILFuNA&#10;awmjJ4ywcuMnUWYnM1trLXwlVGS0/UHP10emBL1g0drlKtyOn98v2dSBXaqHG5ttzg1I+otq/eMZ&#10;CW1FJePCRuQYDl+GNZvWEwexzGzHwK+Mxkj+RVWcS8kb3H31bCeq2wQ60AkpssYwQWOqtgJK3MY/&#10;cVkpuV4CADYuLQpxIxtmR44wCsj5asdk7WoHpxlRVZfcZ3/Ba00NcDG5c479syvkvtW92j4LVxTJ&#10;XJ2znP3LvVW26aqMCUWgEjOYxjPBBwLJasl70z0BoLpIBlXVE8twNsAdOAfUWbuJe2ckA2Dx9Nc9&#10;k8/VEew0/Vlu2NU28nUkbAjjtEbEUKtNshHl9npK2OhkMz3ODTjtW1hjmh3rYuCPqfCzry/EITkX&#10;avkfFoaeTtWmtfwACXy+9k5kfTUOeXWFiCDqcwauDyVkYDBHBprJppNN5cHx6dvTtrvoLXHC5PbU&#10;Qju8BAY+NRDuCR3sH4aadg1MunGvz0WxN1dppp7DhXGY1Q339yCCxkHcQxvKx76AMfANEiMyGmwI&#10;IOBGGbccc2P4Br0xL+mxQILU0bttCCwUaiO/TvJE84ZkjJZg/US3fAzz3cC4Px/j4+0KCGe3Hwfh&#10;ok3IPd8ChN25IOA+RTRtyW8ergIvjv8AyfgI7vyMCGktxkx30agb8mBQpm3wfiKFLPb4C6QQzyZO&#10;+iJR2hgxplmDnx/iJ4tu4fQzkVGuviw+kMbgcBMf8NM6m8Y/hXEv7R/lqWO5/l/nTvuIaBoDgkCJ&#10;AGTj/wAtDbF6+ndTuHuL86qP0E3fg7n76/LmmiVvB8iVvGPBB9IinqPzQNNNbJH0/wBxS7GMmfjU&#10;yCX9yDg5aMMx6mBR66hQQ+yMfAfIiTeTk0PATlo9J7YR59Ty/wDUpkwJg4PpLKc/yzahQldxhDb5&#10;yH+Gk4IP9v6ihtzjgv4Omibd5jHgj+ms1pqbIMHJyOSY4PxO4mvs2XggAXGNapInjIQ8cfGrtvgo&#10;OD+GsZ+fcpnoUHWwsNEao5pgp96H7z0/MRGTywrnJAD8RadOCEmXH5uonpXcbNueIcC3+u1arsES&#10;cWm4GvKP0wRmu41mI2ZAvcAQZB8xb84mGmAJj5CIP2wyM5yWviW03GPavuG05KikyuT9+MGQaMXL&#10;JNFHnDgQdaMFyPlqtzSYDc8fH010KZtpE5NRDtjc8n8RPdn2Rn+Hy1Dl84wEwWLf1eBPTCaDMPH5&#10;aHOaI2gDMCOTDwQfVQeYaI/MuIlLye0gjjBbT04cDjc+ZbTkO3ayOgzecMxx2MfGMumq3MJeOByx&#10;cwHuRkKrVWk8ssgY+O0qHR7xy/Jgj6f8i9ORbUZj+6XaVzxzA9PHBx3eotamFSEmrazYzjFqLGZe&#10;TGQ/1ep31ZZfNCM3vIXlmfxirbKN0djMm1W38gRHL3Jhgg8v4quDORj4I/K5g0pfMGVy8bg6ltPE&#10;mjfecYT8v9xYkxzatv4iyE5Vu4adK5e3CNWQjfHxqtyuaDt63lKyt3BDcB+kvOZkyXH22Hdpqb2w&#10;QSR47ODg8xBXlP4P8y2tJaZ0zziYFgqybl6mp0SinsxE4ILo1ZJI8HAQ8Ef00zudm/gTO6YCAjg4&#10;0Ndwt8T4lNQzUbwm844NNAZmMjlvg7/UR0jO8THHpoyyZjMPkcwqs0fUrRngOotKq3bvbYA9wfLV&#10;qZ0vjGCBXUcjGEeNPjKMI/LWJNyrde2XIhJMrnEnI28oayuYN8eSNbjVk0Hux1kLAmP5/LXRYVzd&#10;U2cZz2TSm2szGY+gnBAFAI7kBAwd9azUDCyPGEGcixwg3BnAS8xeh4t2jleP3HI5NNQLnkw3MZ4I&#10;/wBQazCaVRZcggbaaP7QCYhvVgzeaWSY++vUeWsYpirDhXbTTYXdd4R2bC0KSEIYYDR/UXPbIe83&#10;zRrfxEwNwQQHyWhqXPQko04dF6e3x+8clPmBd/MB7xn6YuohjNxjHggPcVRmcGob+8Vjk5BizxrD&#10;1RotOngRXbwRmjggckfUVkGNy2bHcwHt27Sz6pNZleg80S32VyuYzuh3zkLG5uf3kn/ll6JynuKH&#10;ufaZjWEwbfaMDxzdcBILT+dapNKLczWnAPDaboboXLXMcw3mN6A3mF07q0hntYIEYGDngblukXUO&#10;tUJTSXyeVYSW9fI38zjjWJ7u5geyp5/zBS2xq+U+4l1Qsn28n19VyS74PDChtFy/fOyg/wDLlKUn&#10;0Vi59ylY+QxhbjE2yo5vH2PvMgaGuhtYStzJ5K+3kHStjXRdPzOXNiAj7/TQba5K+2GQG1/O45hP&#10;Av5wxnOSuqjrZ7h7Q7l9XS2L+I866bpshhnN3Fd6LlZXk1s2MnMtroraJTcqk9OsWcqtez6jknnp&#10;/ZBRY45ceZR8Z+WupzHOMXo9ZHy9s5eHy+26sr8ro96ZzjN1OmqHtwp9tKpCBzy3V1dpzGVEk8v3&#10;mPpri3azL5jO2RzdEeouX5Tz+uRyqH8Huq4DazOM6aJX8xyVT9QEjHZ5avg5OM0uPjP7UNWqkNi8&#10;xMy7ScgthTzeV4HOOxkX9HKz8VnwSPgPK3Yxqu4UOcSveWR4++S0Ia6c9XPZm2gl15+C5vGkqG8I&#10;2bDBHH1OWukHlaNgsmP2eY5G4rX7ca+Qprmn1yEqNOqiT05AIEDYAm8FrmCXOs0G2C9PobxAPljV&#10;qnFQTFsyx9Zv01W27jG3A8jOIery10CbfMOXcZu8l5G0xvQMbcdq7cXIu1R49czHHHdXe1QTzG28&#10;yMmosxnGyPthkAweMnMWZms0qD0/UGpjMY2T2znCj60ctpSdt5eos9nEwcv3N6DzVuLii20qbPgx&#10;2iH5emsxcSsYRn+Go4XS2vev5h01Le2w/R1Y4gZbsi9PuB3L0GnbUSk6LJMnuse2HzCLYKlk8las&#10;mIWIPqJXWRY8qhfxMBEJtVhSJoPUPB3LqZpecDZkPHHqaRRKYOV3s8fUEhpG5GxFsd3bP0B5o4HA&#10;yBHB5pVT5O8JvOtwDVqGMblyCDlwXUz2e2DfjNwK1BOIZBuRnjj4+mmWY3IXoEYpuV3txx6cF1aR&#10;NJfLmb0GA4iOicsfc/aRdUASk7MbAd55wdMYu+qq431/NgQOeDpjFwQIlccvHpzRgUyTyskD1j43&#10;BbX51ioduyCg6WkcvvU5KjBBnGW0sBrQg2zl82sXIP8AGuxqoZikkgYwB1Nz0h/P31xPVg3MExPe&#10;BnJq20jCv3jSyadkJUmQjYQIDXcdq6NadL5GRsyAY2nGQt0Y1lcnpN68zxnt2xaa1TZ/NBNrG+e2&#10;R8q3dzroXnIpQapVFJspkNiGPTMT4XcWV143HKvYGZ/u+l+2tgeVg5NvxmbHd4Onc8aw0c0bdvY4&#10;z7w9eF5YuCBQ2uNvumPzSVvXjIEcD7OQtq331W6XotyzqMF7p6q06XvBsJi+gsXI/iq+U2SXBmJ4&#10;45UVxGrkv2RDkhKuCMpayfG7lrlrj95LyPB7yb8NddbTKf3xzg7jjl2lj7jcmbkATcA9K2nIInJI&#10;dDydlbPA2BzBaiPPB7s2BBHaHqq7UfI2RmT7lY+Z+wqfVEvbQS47mP6aeINO2RkJMp0+jv27aibV&#10;CNhke7sfOqFsLqAjZy+j75FfZjbn18UfHqEXgvMmjV5rVrO0euYapmKrX8RzpvBLeTjuo9JyYygj&#10;g1OlcQ1w3wEswKySuX4ODpl1Ce4vWU9k4R3dD1HuGwXp3MfGPl3VoX2fJNZ8Bn3BiuKny+R2RnNf&#10;yc1Xyi5oRtOjuYNP2TU+RRZPbVYsthf1C1Sul3sDk+MFuAektUk9Pto9xDHqGcF/JAsrnm1Rzb3Z&#10;sC5q8xQ5fVkxbX47GsTlkXPfa2qOh+yKaUnbhK20qnz7BqKybG6Hl04bA3k/1NX91c61ZPCTJ6+M&#10;bUjVwpOsHrNsxC2PnV2ShS/V8da5G6ZaJqvWFjI/ume7XGbKSVo+C21IBlUNvMN8bYPMLaVb2mTj&#10;fKjOaPUuJ6R6Ng3LjXWwrelj2fEc/M3ZUgh1pLyMyAg76rbyX4x/hK4VQQkyc4Pi2xq4PKTcyqXT&#10;WCZMStzWhW7ok91whKbDJabZkbEA5VqnA7M2PgPc6n50zwSkEEH1SIaO4Zyvol5cGbffCYDaYUSp&#10;+myPCY+YrVTdJlfkAFmApIyWri7MofY32U23kwBY7WmsTJ5pUZRs4zDOknJdWUn2bIQQWM6xmT1I&#10;5lV+DmQLq71hLbZsxgg6a4/cW7ecCdhXdTEsE5pFTawbOHBHLnH3yKyS+myNrBn90YSctMydu2gc&#10;3nOpANaQ/mnaTYBoweyt+n310JjUgeaM5SFsCML5ZiOV+06KZePCOXOTgVqo9nemIIEdoDZqXpvB&#10;wdT/AAIk8GSBzgRgYyhsQR8Hw0mcvG8m1mO1gWW4sSVshCBFn6iqrxx4P01ap4S89PHHqBGqGQmM&#10;mBRJhVFrnWhIdzuHQ143xl99GJez+By+YiUrbjfzbJwK0iDzwfZslA2DqXOYsTcDsj+MQq6EqxnZ&#10;HZD0xLntw3vPcnAooRbNKrNG5ICY0zbJbBHGfmK1VI33ZkAMHGqe4b2SYO+NbJiuN4oORkcy69Bx&#10;3VrUvlZAjx9y0gOyeTkjkPuEV8lbMYRgDYzjLd1V5Zk8n9rkLO0hQtqOwobd4OBzgj6fURh5MGwR&#10;5z9VXYlsJMcYM6w2vG5IBggg80ithfaQdtF27cbRk/y7qrfZ+/ucmp9VZWzcEg+dadT7hyHk8fKW&#10;n0XTEV9pdpHL8DnBzOr+2tacN2XZwDPwZNVZXI3jlsTeYwcv9xLahtMbGbAgDp/VSXIawtS+oeZt&#10;yRzY8cqBbCPUHd763Kk3DLdrznTN8QvfXGcnrRyYgIN+E3CPylrVFtyVC93mM5bLfmLFmYVrP0mn&#10;CyaVnVHaBI3IG0tAImlzFT6oeEYNtY/LWbyvaBMZIR88CxLuxOX4E9PHExqdkecOTibtRiu6ffUX&#10;qxq27naLetU1P6jE5hWBI5jeCC5Hd011dT4yTIf9ZPivDWuXdyQLzxJMCNnuPzNRdgbLyPYP61mT&#10;7d7gtP307mDC7RmYWbumkOJ4ylRMEDETe4sZqiaMnj3eY9Q37iVaVgSdzHBAD4Q1Dk9NvXJD6Gt+&#10;dPxmM6bcZ8Q6bNt21/CTGbNsZte5cH0s6w2eStlG9fQB6f5FqhG82c3whOUdvSIT31lc4cbtfbB4&#10;ycxdpjEnMZPtAFvuVs8ffVPk7Mkbk+DjInhtyQEz9MV0i0Kn5eNtJb0fUu6nuLTdtHP90mUWzEFy&#10;eONaoS4Ftg5mksxoN4ONyc0fANXAkwwDPHH1El5b5JDnmRlg8wWmsZefdgR+YVa1MHGMazeaMyGI&#10;AN/liSUmLfvCpeYXnJ441dpG8wZO+QqzduQbNseOD9RTBzTAIEac81O0bw4qxsFtk09VXai3F5kB&#10;yY/MulXJbdw5MRadS9QDgbWeZbXPOxjWqLMZk627hoU8qhlHMQdMI/31ks0mBJxNjxwcluqq4nG+&#10;TE/g6aslPs7IzmsczzVqQk9MGTm2gcgx3MCtTOXtnjkEHcJ/OqfNHBd5wQKZL5hg49TyxpE2b9Mz&#10;EvqNOJT7ZnwAVb+z/f8ALVqkbxzMrGPp9RXZ4z3YeOwLH5aETfqD/Vlu4YO8kY4Bnjj40HJJxrQi&#10;Z7/gtICzl7mAgI4+Dmp3W7pZ0WyWSn5eO3j7iJTh5gbZEH7Y07IdO301DmBL2RFxzD8Z5hVbd4mO&#10;PgRJuPTBHYyJ5nK8GePg6iUwmjYOfmXFG6aCYXmAeYbtb/6SzGYEJ3Fapw88Z1Q5o8x5A8Cchwl4&#10;zwEVwk5Cm6CqsrHj41vFJyuy2xxgt/zr9Ci4SsYmA/Ltp6YVIS3z1W6gmg+5prPe0CftkWlQTuCU&#10;8mn8NZi8mAzExxq1TAhI9FU9xKyR8adSTg1wQUaGjGRWocnwDzp7c8Gewg/VBVbhIMihjucasjhv&#10;qY0HeEs5IEm8soBpHGAaHEOvy3j409u5I+BGngQibvMCMXCGUyV0/eVk7HHB17iic9RQUlwMcCiN&#10;2hDEyKxuBj7iJStmO4jR4E2WScYbGNFxy/wI83lZI1MbjGH50UgMs29kePuK1S/9zmoCRx3O4l2g&#10;S2kPBKS1EcDjGg7jJwIaN4TjsJmYOP4iSksGRkJGTB8VXyVk8Z8/xVmMvuRrSJfJyfF+ItSkVdUE&#10;pgzbTIfvrDXFQdlOcHLgW2OJoSDJAsZrymyuR7yHgTkJt22FqZp1Rsf24DuAZv33sq7AnDdtAPf2&#10;B7jUgri8MZPOHLBzgXpl6v8AtMHoM3OoEnMurmJmA9WtsX2ixE02yYTjkQQLJZxMMDbHHqRrVK0J&#10;pncsz5CLnWeOORH3yaq+Jq8sTMS0xOoCXnOPl9NHpW8HA2wQAzqHNGYzZ4DoOOaDZ8nj6i1O4Zbw&#10;84bjMPPa+os3qSYDgyBTM8qgsazjtQjkmdfdNGiQ7vBFZJfkzqtjJgyJEeY8iQksLJMHA48kB7kA&#10;1DGPuQdRAd4IiTe4raR9wngxx8HGiVNuHMZMiGzBm5gyKG3IRsTIe2tmEjZHpcdsbLyEc54z5CLp&#10;BvvrlkdszAUkG6luLg+i6scwNgNg9Neh2xeqJTKpScxnwiPf7T/pUWjqm7hak8zawkZGcxs+WgI8&#10;nHwcpdFbUKfZQTF88jfbuFxyx/BWSt5PKTOcEc1F+GJbc2oQ7vFbJnyR6aDuGeC/4FfHhJSHkgdO&#10;PMulQ0k4l0GSCRix/FKoxLnFDIPH+Ipjdm5DnsXICK1DqQcGSCRy8f4SuDeqHMd+Ow1H9MSn2v8A&#10;twTujLiRjMyBBADPa5aqreXkt44+p/Irg42gTHg0sY9LlZEzL5g9eOd5cvv9Celxb3QP2XZHjj04&#10;PLQd5NHNw4YFdnFUTE1+PSwfEEgI6gmMZPuLX9JIcIBrOTvTEwNuctsZzAlNjBG5AJxM+UMfke8g&#10;8vrCYypsfGxaDjIhrOYOZkT/AORVyMhVE5KmjoRdqfnFlzvjwG8GccxblT9aNglstruosfcPOxyY&#10;OyrcH1O+mR7QBhcgsyMpI1wuTwyZJ2sKb0x05NK4wNsffIuUdqG0iYm9mbdTylMqzaQRmyAY0qEO&#10;MnTIudZpWDma38D635aswvLCo3cjhk81ZthKYSOdGbYIwW4OpdQdvTbZtf3maiVPb7zG5wGOnnjf&#10;BwLtEbe2cW7dLISeMmA9EFyPzCqnzCYPZ25xmP8ATQ0jO8rINnuY8CvEUjze22Hg8tGGc0Jc9xUn&#10;VN8iMN7caheJvDE0qQkfBwctPS+aYyZAZBqG47OgHk6arY3BYxnj/ukbQ5Lkl2p+V9vTrGbUCltU&#10;HKQkssD8vmKHI5oMP4nMVJqx5vLn3E6F3Q63aMrmhBKZTc4IEuDlp4jdtHfxobudlbXcIzQt83km&#10;RWqVzR7yYD24FnsnuRjVkGPUUTkliS7M3ncgP+kr5J3j2DgAIfl3VQ5GRk249SNaE4mhHI92bAUR&#10;cgvlN7s2c7/OHxSRj6amVRtQG8HggY2w+Ws3b0fjHjePkiN2TbgB+qgcVWcVI9c5Agt/TEqS4G5j&#10;ICOPprQphOHMY8DYHM5ltUl5K5jGTPwK1BE47G2H0uMw70drU6a6Qqin5CzZY4GIsfTtCXHOyOqB&#10;0253Z++thILUXYH/ABIl0yGAMq1IFloc1Ta2FsJ3lnPZGbmPkgKOD4q6K2b1pMXLYDCMGQfUXNNU&#10;TibBen3YC06h68mMtZAgeMRfDtp84PONm2iSe8yPg04+p/pWA0uQjZ6Cz/EWqVBWDl4yPg0/9a5v&#10;b9rRvdE6O6oc89GpGzbdnHjNqRk6Zc6836wHgcn6equ3tl43MEpA5jPcgXHO1iaSkMxfWbXNupGM&#10;d5YPdtGSzDWbcjPzFz3VjfwLbJhWEuCPn5/hLGZ5MBvCZFqJcYrnKM93NPDl6JOCKY3Z40ojL5Qe&#10;y/tJsd+8Pu7UfL99AXFPuZlMd2Z3SR9MYlZG8vJGP6aeo+tPs9U4HjngGvm6tVhppAMw2P1GzzvG&#10;JRxj6ZMkaDuJO9eaPlrctrHraTaoW3ZrP2dquexzTfPvJ07rWsVuR6h8zpPLE4b7sSzfFpoO8ZlN&#10;0MiPDbtjOVfCSe829jBct9RFxCZXK5W2M5wGPbXSw6PHKm2sDmcvVXPbyRuQuc58606VjxtgRxnK&#10;4N00PBJpzym5jG2BHAcTcPwlSZPPHsnmIDMzlIYfLIobyYTqCwGNjkRKV2zDPGbTSaPqF149PKon&#10;U1cgeTJ8UkflobtAmm8ynOAqJaYSY2wLlv8AIqfWE4cvB61r6Y05FKu2JOb7eMqPW8A0NcDwERgY&#10;8Y0O7pzrwP7TGj0nlZTK1SuV7z0MiPdn7hkDxr4XAFxLxsx5+NUlwQdxEpxnJgvoaRngVAikPSOa&#10;ECXHBwI84GN5ngPnVJb5Bq4UfK98JnSP6h8Ns2fvGwdGPUjWnVJT4tyx9zqLDWcwJJygjsW4LSPO&#10;K0czVyCCC6SDy0bqmgKX0GS2dyYBcA0Nl8nI5IeMOn1VoTxnNjNgYD/hiTI2bKVNr0d3HyrZUd01&#10;LglL+yWw8EZ7kZEzJyNt9PHBdVbGRs5Jev6PTGjzce8jP7cLB5a+CwPtIeNt2x8yPzFj8jZ3nOM3&#10;GtgqynyRjBBY/TUyn6fbBJj1cCod2RqUCl8nvDs8yMiyupJG5C9AHuELpropuQoXOQGe0sfrSYbh&#10;MQR8yO1poSPcMzgbYLZi2g4yF1Euy2zYeOPj6Y/AqSOaOY5iA0epGNacN5ebHc2PalPvAUlvL2zZ&#10;zjj1Lizd57TNj4PNVkqCcYL+A9w5Oos9p+5G5PAtAnLJNBjCLOs9eDJGRaQ8Z4y50BeNx8EHAmJE&#10;vK2zk5I88enAnhy9trxxnRJ48JbwdxVXUjQJCRBjuJkjPGpgxjgyQakaJbvjQBDJ92UxmQdtDZhk&#10;QffMHxFG5Aik0LTjHjgUPd9THy1W/tARDjzS9kSNLgpLqScNgjwX7n0lW3kwxjyJ6Xs7yuH2XcvG&#10;2CDpp+yalLmmY74SNIg0iWwkwKYQjZWERDG4wIwSaaeDuKuPHA7mRMXMaWASJNMaBHIS4i7dmpm5&#10;to1901JyuN4CK9yd540N3fwJDHZIp36+IqgskwcIOz5mdHm5Bxj99B3GjnXxLz6PTRvjHj7iG7mO&#10;AaTiYOXP4aVvAPOgYB5g4HwQKrYMZFaXjdt56DjAONXI1PtFozGlbxp4jccCh8CNB4/6LcGeNM38&#10;ZENITGRSx5FRSIv0LKAY7fvp3s/GojeMausrZjjIsvidXqF1hXOwyKXK6TI5JggWkM240SGNsFfj&#10;rQT3jN+x8BMCPDlekrU4ZtoM6htyY+gi4toALeRkMXRT3ZbZsTBBxqyEGQxEz2WNtnjSbhL3kNvK&#10;yRjyATxKXx8aPS+oBMy+YjDirGRskAFF6zav/DmXcZ6SR4Em7ckBMCPOHHjSbsyx51bdaPRulJmg&#10;xqkvBrTp5KxhseNZjNHGDJArUFnaFK5x2bng401PKj3lVUQCFIpr4BfRB6IbKpo4bNP5kd7iE31U&#10;SGDUyJSySOSdBaDJ5G9gyQMbic5euggqrfITBGtCHIG4WwDG6imE2dza3ejYpklLvY8ihdDLUDMw&#10;eNoG2CDgWVzCaeBXCcU+QIufcWbuG+BOQn6gPHwOyRkwQIyOWEuIOw9Fkqt/aAl+ZOuunb0EIITh&#10;vgQ0gxxowRwOPjQfTSkDhng4EYYXDJ4EsGbgVqZyfcx++vvcPqUnXUvrx6wJZ0iNScwZVrTOT0xO&#10;G16WguR/8sVcHyeuBNnOMwLi2CT1IMxN8bHL9NZboVp0+MyfTHUUvbto7EEbHIgNYN+0pjZgBcti&#10;Uyh9pDaa343Jxb0MWmPxqt1ZNBTWY7zKj7vGP8657omqlnWuycWSrbGZfS71nKbzYGfqJ6V1wOPR&#10;ju4yaS06i54SOXYHmncFqKn1JTbYPtgdSAnLWK59rdw2kQq+nYsuBJeQzkFngVqZyfATHYzjuqq0&#10;3MPZsmmtIk8w3zRN+GuYmuOuSkp9xzNb7Nyfpan7Cz2tG5JaQ8Fi35a2CaUWQJL0B7kfT99Y/WDd&#10;7GTkfiIRuuMWalqlBKj5eSMZ4I7Wp01oVDs3rYlmDg8sqzemyOWwwQcxblS8wxuQRwcflpznVAlF&#10;oSeU2Ny5xwXearh9myBbAgRhwzEaw5D0+YiTOeNuCPTWZ6zS00+iqMlnFNkgz9/VSbs3Nu9YuQLT&#10;nhBxj8tB5fMBsyYDcBEXAgpLiVtpkPBHpxqhvKDHG2wLoRxL2Tlto8fMQdxI3MY8fMQh9fbPrkmM&#10;t9n42bIDyA5eby0fZkwDvNj/AIisbcb1sOzHwdRVtvLxs3JwmBbATl+4rXOt7giivtjxKkch5wLk&#10;HUWY1QNtMiYwgzq7TweAmfjVqotw2CTHGAXw1l017gdzbOS5HKyRud2eXRqa8lAwucAT247vVXVt&#10;YSccyzwAF8Mglko6LezIe7OZUUdv+0pWitZG4IcisyVmRyFzj7gyqYQY3PHxqyM6TehengsFJbUx&#10;5S71mO8EBbJNX5FpuwrSJLzN3DNyHj41pFPj9ivd9UmaEHvODy/3E9J3A43O7cuDzFppxjiLrVKa&#10;aESaYL4YwKqzSm9/GdzADOPpq4SuT47EHfUwbgbNyeA3B8RW01dsLleYc3jeEC5wR8f+BaRK3hOM&#10;N36d3Inp5S7Zy9OblwE5ZESpuRkbZ4NSDy0OTsiUA1w4JH8iTiVvY88HB5isk0nDaAdmOVfiJStx&#10;MWwzwWBOGRLtwYkJSoHOKS4eCZkwPD5CeWhs0mkujH7GAqqs4l95zonUMdPvWznBHxjXQpqUc+65&#10;pZKbnGMh4zcYy/IiU0mkxuYAn+IoY3A4BgjjBnH0xqySeXtnOTv9NOdNSCYTe2ZW8eEeEzntqGSX&#10;vbeMJ7nmDS2gU+SWufZj5FVZPMCOci1Ev2rDLclt1bCyN55j9meHuBIIv4Cqsw2fvYCY2x94CT4q&#10;p9aTArN75cY0NkdaOYCq1H1FmY7u1sDBJeVg51l05I5gNzJWJoDlHHyie4sHJVA348DnjW8UO3ZR&#10;ykAY9O4ocm7asNrGJ3QxvExgzx6n76u0rk7m2CNme3GqHMJG5YD0T3E9TdSEjIBsbTju6ZFyTprW&#10;q2zoEJV5gY+0D0JDwGBbj5Sx/ao8IZkfAtOqx4QI70H4izGqHm8y7HADli1Bp8KprbBE3tVmAyue&#10;EbDxwAV8Zt3r9keZB1LfMT1Jy+UvBngNpowOkxhJ7H+HaXTvMVJSW9QOZU5xwHERqTpobWErZTJ7&#10;eZgyE1UYqyk21vGEBU9ScjIFyx0E5L61WCabG1lVp/Z+9Nfg3G5AgM82PzaAh7LEq7kk9FuYBXg8&#10;Y/KKrtPKbJNWwDeXpEGufdz1U39J0COWLUnmzJ5HNmHGC3AnqgpNyZzjCDmLuSm9l++OT7ycqmVJ&#10;6v447Bmx7dtfP/pgY+2u8j/dKXVYcHt9n824LBVpFHyN6HRjAUa6QHJ3NKkxx6kA/wB9UmYbRG1w&#10;8YWOt5io/eDqdtaPS4RHqxUbufEbNQ9LkM2wG04yK1TCXspPxguXOndXHP8AxYmMZOeXTRIm0By8&#10;sRxnuLnv3ZltbZ8pqfvMqo6KmE0ZPBngD+n4Fz2STkM5PgPkHy1Mlc0HGQ/jUwc83Yl4wOWIq6CF&#10;jOmMSbk+pOdZ48chmPtKuzcmPgPkVbmDhs/vhj4+mjFNyfA5YwOT29401tU7JmJDEnmDlm50TlwE&#10;Kt4lc4ZORgjMcrePzFiY5W2YEO2jPyy8zxrQiEG2bANB7YH99Yrkm1CcXwlSPWbkEF+5H8Tvpl48&#10;cv78EGn5YxeNTJgzl04kLE0B84/vI/BH4lW24xtm2Bzxj6ixZnZ2zaSWqVzAcDbHGD6g/HGoc4G2&#10;jmN7uOOYNVsZCGbHjZ8Y/wCRVVxON5Ee9pmJa/Osx1zVFt6jTiM2Rh4IP7P1Fks8Z+Dj/kT/AG65&#10;CMEfcGi8nqAU1yOQCGYf8dJwyJV3v6hMcphjLyVvd5yai1SRzTHox8amT2Tuf7MD/sUMe8wWDGBn&#10;5S6Z1TFGYnaaa1L3Dl429m1Aj6ayWcOBOb4XOnH01ZOz3LBsAzB8LUTM8p9zcAZ5xkSIVSh03dKH&#10;L2Y+OPgIgO7kYTHHB1FpDdvZc4IwXIFpxKLbP2R/Ha01qeuemMz1ZYUOoJW2cy5jMg/TIslcXLmB&#10;bxRZBx35a8BkcCVJJI3IXpwuQcv99P60R0ZgLhvZJg+KmSN8eeBb842f3nvmKq1BRe7D99OTmlNI&#10;nYVqjN2/LOFVucN8Y/fV2bt8GSNDagleNtjWpeZlBTxy/eZdn6aobyn3LYmdblszk5H7myt+mGzd&#10;tAywOT6P+NJdmlQm1sLEYVslVhxzScremJ7Nzhq1OJo9MM7aPg5tv31sErpNzIZiAzM9yAnLVbqy&#10;k3sDnebGQianJqktPrsY1SjPZez1MfcWzSeR7+2BHftmGsT1AkwLSKbmhDNrMGmYfLWsYBpEvnBJ&#10;O5z9RZ7XjfHMd5jBb3jyknAyPB44Oc3T00mA3jYAXOnGMXMWeWDMjGMOfmQdS33FtjNu5Z+0wPi6&#10;fL9+DwrAZG81D4+nzFs0nrAQW1mM+8QeWvrz4lx0VK5hLuxQP2By3icwfcgxoRMKhcwNs4F+UfUB&#10;JO2mpmzG41capGysjiVjNKQTVna3Vx/Zl59n+U4sltjEHaYzMtWqsx+e1Y2jb4O/+4s4aV5ud+O/&#10;cgIg20AY2xMcCwftBzcs9xZuL5NVokJufbadSONojd3nj4xogzqgkH4nlrnyTy8bmxBGdXXdyMMk&#10;B8iVxctRFjkZNp0VJ3Ajde4przeYx63AsqkcwvWIID241oTeaE+7GXLTMB4OOhhTdoiOHLhsS9Bq&#10;Qcu2k4qghh44FdWdPjc/DuJkmz/BkjtanTSXY1S/Cw002+Wc4P55eIfGkOYEZ2MGp+IiM8o/Bfs8&#10;aAy9mS5gNd/0LtIWNU3T9Jxc1zVBhvLyOSnjgPnQGpP6tyRnzrSCS9zG2xh/9izGcSN7Hnj1IF01&#10;KTn3WlWZz1xA4x9xXUU89m99VscjLAPHHpwDRhvJ20Y858iS7DxWgia1QCeVa93nnFVwl3pmMxZn&#10;+GLmKESVsmHO/TIsrnFaPYCHbcuDy1+tMRGZrpwLR9w71k1RYJXXjhgQ8F8uNakw2oEjHnOuXSMy&#10;RuccCPNx4OBNncqRHaWeAhOflqNaqSoCTLP30BZzTxoC3ISAmOBQ3BNTH3FZjMYqMqtZG7JtYao3&#10;qDG2yHz+WjEjnhIPhrDd4JcydRXCn3BIOPTSMmnZLcY7dOrqfcEgsYz/AIitRJ4SAmCPqctY/K55&#10;ZHgjRgc4JGXn8sq8+7p3d1SjWnDNzG2PBf5irYxjCPHYt208OoLzLB3x9RRBux8HcSvX+sZtbC3o&#10;rRhwRtHzuoiQ5O2CQDkILnlpEHLjDzn3eNVt5UA22jfyEWld1ytsR+G7hsFPzTTwWM9pEiDbRkxw&#10;cBOmsxbzwYc4T5P95VZO1CQWI+4RcJN6pTf0nToepqiq1JSdlzk1ICeaqG8pfA5fYPqjWzOCEN+H&#10;5qp88lb0z0BmwM4+n412uFybfMOYycJRm9HzzHfYG04x8tys9mEnbPxnj5Zm5eZ860J5JyQPQRmB&#10;bjIk3btmb18E3A40yLukzTi3QjAZozIFtjj6ZfyKhzxuXeccHAuiqgGybEP1AELqDWDvHDlm9OGD&#10;UgW0l1hizUVj0rmDkwztowcxXyTyvGMEF/4arcjce06wLivjiYSmNyxgv7uYfMSZpbCD0vkZIHuC&#10;A9uPpkEocwqi8Q7OasRPIB9TrK7XLLY9nUjILTtKht247mC/nUSR70FbmjNsEd5mcpA+WXjgWezw&#10;hIyAg/iLQqok7mBlegQGk27IxANpx9yJ/ae+BaaUkYzvg3jIDM2nGPlqG83kOewrtWmx+bSEgDQe&#10;0MiCuNnIuTGjFPyMkDbBAfmcwZRd9JdUsalLmlPbt98Jeg/ioPOG5QkPj04yLVKfp8cZLMenq8v3&#10;1MmFJkcjs8yNRImptLXQnNSAaLZtjNvfWtSdu2bDswakCz1uzcy1tZ/tI1Ml9wz0EEF3B1PnXMZl&#10;1ppwk1G8Sel2RiYDAuQE5ZFsDem2UA7NjWGgVNyu8yPBGcV4fLJ3MCuwG5CjwdYa/n/P5iVZ6F56&#10;RChKqHSS9tHkjOnht+zR7tHqBIokBSRjPAW0T6aBS+cDeOd2je24PiLmtOOU3+PwGn2h2aU8yglr&#10;5gYH01wRtAke4To4YOAeqNehc8mDwNiCMNyMeoP5Fx7t1fyp3MmLltp+YNen/suy0rSfpwcfvcDT&#10;kecoauls/KcuTCXkeOcnGniS8YR2Y9OO6pk8mGByA0B0Yl7ffx++vd72q8DzlKLSnkp8kDkEcCPO&#10;JHvPJ5w1dpezwEBGZWqaN2wZixcwfVJaVfrMPVZgLiXkNkNxqG3l+7EwRroqpKT9p3yDUgVDmjMU&#10;ZFcnKWkLsZUZi8kZDDyKk9oECTAuiiDZRtsEAC3lz3UDfA9xwK1D7TMcioeeTgpmVnuXVcG9uCUg&#10;wfiLPcC2YdNtnLIGDTt8xW+UISgp7fR4+BbbT1sowdRUJnJ21s8EepbT8rb4B4O4uTz0PqFfebUJ&#10;1ZsGCz8/TVUJPCwX4I+pzEBJNxwZI/1FMaS8fHBqQEXLqQqMPc60JS8baPOk8H52ppaaAjGQMxyH&#10;tqY4IMzLBADO3XdJ3VERdpGQkeTmW1jNSM8cxPg6hVfKTeDgJj75FQ6gJ7aokJqliHOCUnmDlmTI&#10;rg8nGMd74uoNZuzcETw5hgJgWqZl53tS9SMtoVFnkjz/AOScv1WRPHAuUZhLyBc4I+PqIbK6omMq&#10;eyo0Gnu5V0JXlPspqME4lXJcCuE+BGvlBakw2YExvZUGPpitK4EbjjLgj80QiLMXjwsbkEdjONbM&#10;4blc9qx9wloo00aIkj7Nm0qDBwEurK5g8I2csTdwZVvFYTAjYlOPLFyAZeksZnAxvxvjB4Blu20q&#10;8ocM9uiC9Bgu4LquE0nkujHubk+Qgroye+sNnDcgXP8AFVwnjPfGwI4EiknLI3yS47wx7fmLnuqJ&#10;g5fvby1SrHDlhIQeAiz2l3jZ+M4TcZElCar2FDnWbZrVDzR7LWwDNtS5zE9NNpD2ZZI9Mw/31nsv&#10;cOZbfgCfITStoCSYDMTPxomot7hlueVAlxy9fOfircZWzHAyBHHqQKht5PjlxzQeatCkc8EFkCCN&#10;Pm67W2PSWSaMytiXoOAglSZwTtJkDADWurSKfeNn4jtoPw1NEOQBkL2ODndP51z0uZ0+unHQbUNN&#10;hQqLeEZtjto7uC6jFxzATHzIEHp8d4b7wfzq7U/beDfNoAZ/L8Cc6Epu4fAlL6kIzc3rHwhkVknD&#10;zHYc98YrnzqhuJW5ZkBBHqeWtUl9QSp+y3aPjGK1qri8mlS3R2Ljm3jH27bJANl9SSlyM5o+p+5G&#10;nqfmhHLYEEep0uVnVDnjMbNzgg1IycwYi8a0hmRsaSypzHpx71yxca1HVVFqe8DSDc84IPqDVkbs&#10;8ZNbqJdqDgIDHx+YPv8A1FZBt8DYBjH+FcWLTUW90qriR7zfbXxDj6a5prCRzGN6dzYtwDXRW+Dj&#10;cnMFTJGNtNZTNYDdMpSai6fl9NbbDkc1U1RxPPGeMaalcg3keODjW11RTbKAd4Pmo9Q9LjgbY4+o&#10;tvJTlKUYuMRa0odHzB7J3tkJ7cBOYPuK+U+4lwXNlyC41IXpKZUlJ2XOMKhy+RkMPBBxjKoPKsNv&#10;tNrGaok/Zr19A2OUgfLVJI3wa0YPprcpPL98enDHp6SJOKHHG2znXJO5sVCbWw2k4VsncWYazmna&#10;TlirJOGfsz6CP6i/WlJEZvccHBdVvrDdmY8gMhBctbcPJRZjkegROhtjKfYcukbkuJbuXQ+qrJOH&#10;g43OTgT27toxnjjOXGu/OLcVVw3wEz8F1Vt439pwK1TC5u2DyyqHK5XeegClglBMbt/ZsHcUP7Nl&#10;3nGtCmEn3PJ3/hKhzR4VsQECnu+mE3aIcwk72DocxDez3NvGrIOoCGzx8Ce7Yx8YEXOIrikkb6ed&#10;B3BCR8a0KYWzfDUQdP486oADU3J7xM62AcvHA2yacCp424gk8taEzcezYIziwEFbULnDkFVHL92I&#10;fAmR8zBGnhkHARGLd4eODjGoZrxyX2mekGMMxwX7kF1dISNu2NYjg0/LXLrgeOY5+O6tspshA2IL&#10;+RJd5BqJNsk5PacHlow8b2R4+50/GqezuNs5v9wIk8qAcHBqR+Wk7xluKfOJoQxMCZp+X3ie+hpB&#10;4yYDacamS8blsTHBd01qXEVJpEwmA4x++NJ48bW7MGmqG8nBXJMFjOrtK5GQ3OViSJ4zvDnj5kA0&#10;S3gcBOR+kjDeRkjvwNumk3Zkgvxm04xpM1w9KSyDIONtggtcrU9xYnNHBI78HLjGrgSsG0D3du+h&#10;tYEGbPAC3/3pGMInVeWVWRyts2GdXAk8cyewZmxyEVJt/wBVHg7+l+4ocnriYwb9BAAStcUBhxtM&#10;cx9BbY3rybfZTOBrjJ01yv8A8RHIXOD9Qa3im683xkCCMAv9Cxcmn8PsG/hal3nPdUVgSMn3G2mZ&#10;fUBLgG0YOWrhXlSSH25tGAt67pkVVo+X3nIDG07Yl0KKqiJySZtIGOCxH8VEm843BsfAfmCVDrCe&#10;EePQNoz8tXZwNk2vhj6lpI8kdC7QHJdgsQR/7gQ2YOCRkOb9RVucVIM1hn5fLSl7N7Hk7n86oH90&#10;ZZy/G9xm5JFZJfke2Y/N5iZuDtggWhS+XtnI8canc5Qm6op8wIQJARwLpDZH2cwJvk4Pbg5lvvxx&#10;rB3lPuX5NHjV2JKyQOQM357elp+BJSnZHOfabZXlSEnbm8G7uTcWmslkdxy2P4Op7iuEvmAmEufM&#10;4wXNL99YzMJpMWA9zv5LV0aRTV2xAecEZGv49M37kaDknm+ZLFtUNxMHMGjB9T9tWreORHHxoTcL&#10;A88k+MZ8CepMg4HrEMen009vBDEwX8iUnGSN7jgByy3UPm2qK4Tt02Dc9zJ9S0qG8ZkczbR1ILvL&#10;WhXCftrK6bmj3t7R6a5jGObvsNrJp/DmhTCXlgsIC8b+DgWwPJgymowQfdzWuWs9mkv3a+HSWW6b&#10;YkdCuWftNzAjNufB8NF4J44eDPBABVuVt8Yzh7ih3JjA5s37dvlrHTy0qS2w6H1y2MozmrIStpgD&#10;GBQpPPbJMEflK9zyT3iYzcY1SZhI8AscHBdXa64mNrF0X4nPdY1jTRKbpYUye/prVKm2HuDM8bfj&#10;6azCRTCzrcuP4fuLeaariYORhx3SQD5i8bz0vKx38LY79PR4P4anoGMTFYqthhlP7H51A9BHADll&#10;EtZqSm5izmwAhPyy6a1uT1ONu93YvB01aaopcr8jEyvwP7RXKl6Ln+7wfKPyfKaek+z/ABGGjZkm&#10;pAPL9zStkHwcCecb6Fk+j5Z+mRB60ZzaQ37Opc5hBcaAuKkxyUEDnnE+KvbYU1UlVi/hPOJqWxm1&#10;sMlqyeOd5vR6kZEyzqRy5esQ9AfLWe1JMHLklkPAty2P0W5mQ95jBcgH0++tOkzO601R4QU1ICBs&#10;co4/3Fqkn31m23Cxk8wXfVPb0XNnn3ADodvyxLcqLodyEd6azUuPyyC4FOWHPdaSOZOZcfAfll6i&#10;5LnlwxMBuNekFWSts2cnggtEDaXItcUvLjD39me3bLqD8C+pcKck5pnEnwDx/qKH2pgc4/hLVHkj&#10;cuWx4/xFVR0e5MTkLG9Zq7bCzom+WHqPqDBfg5dxdCyeaPYh5AFHARYC2p8bMufj/wBa6Kl9YS6V&#10;S7Be1up7i8n5x0UxvjHRb6Wp3eA/qP8ARNDk4v6G/wD1EXK8FoQR9TTGqe8rAZm+j5SpM4nkxbNs&#10;nUEvOYmCkyW+nx6eh7TpnZNSu2XD7OdsOD4AfiKFK6eH2tucaZoqrHLa+aPjVknk8bmc7/BaxrpL&#10;tY96CPZZuEOeSfc9GPTtod2uQo9LjuqoTirHL4mCLgRKn/aXgcHAs5sd1Vj/APyfL1NbWs0GXiHB&#10;ox3f/eiXY429+PS5SiEAOD5x6hFLaHu5FzLms+/Tx/zNqkqrgftIA38hFex0/ebMY+4NVaeMB3Mi&#10;utNzQm5WY+mXTWiqZpToR07xidQU2Mz3BB1FnEwl5W19tHqLd5xkcnj+LqKtklY35D6HMXcYWbar&#10;cOSmwrDE3kvJbPj1EIl+iQEflrfXknssuRbtrJXknvEPGHqctdDo9VRiOhVBhvOB7tZgupncyR2I&#10;7Fy2v2Xy60QGNaQOR422PvkFprN1zyowJwtplTyV4/kVV5P4a06aExiwR8fwlm47cd/Bxrea6ztn&#10;PuhVh6XzwjaxGr4zcFMPHHxrPZXJ+5H+mtIlbcsDbPxp9x99WEN44Jb5AkyNw2jJnPy088yE5GdV&#10;uaPMBMcHwk5Bl31CmHszkGPkkUPTgmOODUCT86tTMjaZNsEfTVPmEncs3OTUVqXDuuLVLxjbOcF+&#10;5AQq2ZxKxmHggOLHauDXNI5xjHjgOLTWnS+cYxgjg40XFsKbUXyaVBeGBs54x/voC4eadmPqKhzy&#10;YEjbZLt4f76JSOYDjbAjjOL8JWohVqsHOyYy3ZigJg7i0KX1ZLuzgNrHtXKVDnBBQOb0FokBBcxV&#10;sdyO+buId9pHwptTjZrZI22Dvk5ihvJHvJMEHGqG4njmMYI0el9QOYM8fTLy1mOS41LzQh0WMLbH&#10;GqGNv7Tn6ZVoRK8GbJ/lKHK2Y35Mcf1FyL8Y3uMOguV21g7cClc59RPVIwLAywQWtTy1oLOTjgyf&#10;3XGhtQS+8T3/AIqxkYHW3TjZqW9Z5ZldLuHLAh4I9O5a/bVwcS+8Q/j+Hxok3kY4+P8ATtKySOR8&#10;/Gm5NHmDoSPLKJL5W2Dk8tEZhS7Zy5xwK7M6XK8cnwdPVUzc9TB8JZl30y2gA9ntpbYwKZUk438Y&#10;G2lgJ5aGzRxgJgvqySeX4CY49NbSduhjBPdAMvlZN5BBHa5WophHA2HJtaimOHjZtk6xFSXE0GZz&#10;gv3Phram2yVESKlNLI4uGHj5eksxmkwcsHII4NOPqLTnEwHGy59u3a5SDuGY3jm9Ha6S5i6pW58J&#10;qOTZ2xqm5o5fj3mP+Grru44yZ+cocvlbJm20TrTnFN3mXPzkEuY2l9v3OE2kJbUZvUjiXBZa1olx&#10;c61BRbZyT2b8QnjVkrhnNmbnJqQf74Vm46hIEh4A6cY+YunhIlK3I5xeaepu2wrZKfchIeD+IqtM&#10;JWSC/ZPzFfG80IYn/poCV2tdMt2jNTzZ1SzGGZP6+PzUTl7jBv0cB+Ys9mk0szV9g81adSbPHfcx&#10;6fSGvU8lpVA0YZt4eGccDfB3+ond4s2IIwJqeW4OAH1EH9xcOnT7mH4LG0djMPHGprdwO3rcCDNN&#10;Fvgj/wDYn4x9+9+Ip3J08T8FkGTUBg/EQJx94x/T/fREDvAM+BAXBMZD/wB4pUK9up+iXcvDwctP&#10;PBjgzx6kY0mbccdiNftscfAfPy1TaSn4QYzDwQIdwZO+iW7kjyQA/TUMjNyUedfq2z79QIdyyQGM&#10;9y4mG8wHAXzIBp4jcceRAt0JwfxFpaJ0A0feMfHaQ1441AYNRCCHJAPB39RMDHyI41Enh8AL4zmA&#10;zD5H+/mRhvNNQH8TwKoAHjyI63bkjsYNTSUOulmpqJhBM80wZw+ak4cEcjxxoOSXlu5wIlJ93Dkj&#10;Bn8tZroeitCxELeHrbmAeCC6O5zEGIQkBMi04bcbkl6Dpr9jkxIB4++RQ6ZJXB8Z1DsLZ2yt05NM&#10;dgPl6a1mTzBvoY7Q7fUWKOG5GxM91MjnLiDJAZRzcZ1Wviv2eIiFNbG2zpsbOXQDxxnFgVbG3xuc&#10;EFof+BZjL3Dk2tGcumJGJO4JrwQHWvCxjYytw1OttLhPJfZHgDdIqHJxuQuTwJ55UG7cZ/w7SDy+&#10;oL2fl6qHOl01/KOdSWTjJgcnuRoO49pJo/qJ55NNPBY5nLQ0byzn+EnwnmM6akmbvgGCCPnXUyRx&#10;e65VDcOCGv69v4g/fTNvBkj6itvMt036Y835h44/K01aiSMcbYEcHGRUlv4LGdMlqHs2x1ILqzKJ&#10;TW7ZbjJqvMK3tAZkjsBsZP50yzk7ZgywWLZyeatOmjxlMrGM7UcZC27hO4sfqScEeEYhg016Nhc0&#10;1iq2e6PycJStwuDNmMw8Hf5SsjenyR5I9O3+2mafleNlej4FZCPCQNsHfXM5r+mRQkq8wDkZkbaP&#10;cu/uIa3cYHOD9RGCXIyHjj/D/wC1B+0BsCY4+ook3ETu9thgjwkCuMuqQlvOqQ4nDY2SDTURu4GE&#10;iwM9jFM1+404U2o2xvVGMfPKS2rTK3hDZFhrPWcg6fmK4U+Ry2+RcjN5a+mdpCydhs0AHNv3Ezub&#10;YJMcCGyueWR4EYI4x+UuRq6Zp0N1oNcAJcxwdRIkwGzS1DEwQKt1Y3InJSprQuqLtNKwHA2VEmFa&#10;Ct4Arnufzty2cWb+QiTMjnQx8BOWup05RVp4MMR3MDWlw9NSEc8BsiHsjuI3GRUEj/diY49TVtq1&#10;U/NB3LMencW83G0q11XwmJ1lrTVJ5nZgWYkGLXxrT3s//q/krnt7NBxuDa/MKocBHazTi9n3aj8m&#10;9Syq1nbjZPfHaXJUwbkjKFdOTjJLppBGdYANmSMi965OXUl+niefzN0skvIULaz5i2uXuPZgLOGb&#10;ds53EPxVtnZY48kALdvpqXmxyvs4JSZ84uRuE9GMkHO6iqs8neCYHEpbOaYyY/MWfrDborT2GK/u&#10;l9gb6fmQLq1xOByrYuALP7/PHVtz8kEa407UwDycHw1aagqCzLpVBAcpIycvwLR5buW7XgLfJLJM&#10;JeNzuIXICt42/L+MgO0iTy5gyAaAGe7qfImZpVExfzEDmM9zd9NDasmjmayE8Dnplu6XcgXoID0j&#10;mElkMlO/jAUjpwW2MfuIC4rDspuB4E+cheX4Fm7iYf1dZ8sqh1Iz/qUDkOpBdU8yEqSqtgJmtV2z&#10;sJltMIZsyjjOLU6iif8AGEUcx9oPcCNZpSjcZadxx+VcXPc0mBLmNeUo5DgPa86Z+flr6c7/AJjt&#10;ElVSPZWxY2hhH1F1vREkZsGQDXxYIBaY14cMJw5ZOcYTrqmj9qNTGbAwPS4B9Ncbzn+y52sZC4kn&#10;wX/n/E6bAc81tskI94772ruHEUuPHGbR8xYNQ7h7NSWY7RG3NJ8ip9QbWJ9ULY8t3HIQS0PZdIuy&#10;2zFs5P8AeOp4FzaMBrhcK+/um5pk/WU+xfwGqTVw5nbPcW4NG7bVUqDZW2lrbn3IxiW3hcSptpBe&#10;/prnPaTPXsZTh+7hHzCeNcnyjLnyJiURNdUL8fS4vE2cymIuJYzd4jmicTQZnODmeXb7i3LZXLyO&#10;evu+lc+dQ/sGNhJX07cyoo4LVpt+2sBl9SPYJjgDwWrY1/X2Fcpqq4/ynguatVuMOitplWS6Wk3O&#10;D2h0RM0GNtOGWsDWGXqrMXFDkMMDlyAup1EYptmRs5PA2fW4OmPxrp6av7zmO640KpGe4Ob0YNHV&#10;01is72iTVs3wC07i0aoB43NlzdI6IsOnbOyTPqLh+akxZGsazTx9A7PDWrTtmeNCOHjk5jaaGzSR&#10;uYHuOPqFVlI33YmOMGTpjV1Zy96/IxfxgLZHaXxL9rbHuQTSU+NsyAGMGdBppIyNhgg766QmkvZP&#10;GQHMZ9Ygv5FidWThzG23YIOl/IuXxk77Wak2FtGe2xhJgv5FDJL8ZP8AM9xVtw4cmzx8CJS8hIPk&#10;XphzInkns2Pq/uJTBmOPgukuKZMHGn8a7pjQ2eTRtLcgT3DWtQnvqgCG4mm5/OPloC3uOXoMepGR&#10;Q27ghkSkY7MxAbyyqgnNypeTlM2PBGfPdEq3J9GfAjj427pWqXkJAQ5mx8nUVJGQZpseCMHMKsRC&#10;d2QW6fdHO8JXNCTtlgsZB+b3/eXOu1C4aozwQadtqPmLTqXnm4PWLaM+QkvWY7WJwKOfgjsZyNVy&#10;OFS31r+k6fJuUzHgGn3BIyMcepAPSW5UvS7aB6fdrQ4LSyWm95M9s6Q9K6RVuaTSbP5jubY5cAy8&#10;tekUt8s83uN+rhngl2Axyjj6ZBLm+n6kZBnwMYC40SrCaEjyPLo/M1Vm9N7tHMQGsdVIcna3C6E/&#10;eL5PLYZi+j7l278i6K2T7s8Ho6cdrUIQS5pmDjA5OGxcjJ1Fs1L7629mbXR7xq+CNJQm1Ra51TTY&#10;Kspftts+CG0QA+oLJHAuRZhRbls9BG51IPMKuzJwzHBKc5yt+ksHqyRvbdmB9oktXBlWpCMtzkge&#10;mxkczE8ba0MIxaip9abtH2qGDkt9UaJDk7ls2fWT6Pl/IlVjMcFOY+XH1E4QYnS84GzbPsB7dzqJ&#10;8lePYHGMPHyyLNt4sjQIk3xuMECwJmGVJbYzQ2k5NqlG+txkjc44+DmkVwG4ZGbHZh6izEjwdsEc&#10;HGrVT5BwEfRx9RNoH3GtSsY20uwfqeBJnNGzwh21jmIxS7PAyz9TpqnjIRnMcAeMglFN7Ragsjel&#10;xwNgYzqyN5HLteOO7jtF5iU0mAzNgM4AZ08SYOZbLnz+PU0libzDa2lHMc4G2gvx/FVqp+TylyPH&#10;HqRrK5o8GYdmDjurWqbHuw7Pc8xbc3tHPQu6YntIb7tOjwB4ENlbhyYYII1ZK4Hjmz7Gobdx7Fjs&#10;ctbSe1HMx3deEiTgjB6BzAC3HduDXbFF7ZHM1pg7OqmLWaMieZkNAvPd44IYmNdXUvJxwUofGcWM&#10;guquez+105qYXulwJsPbVVKTvKM9ot8xuUsGNYDK9l82NNgM4wFvXUepOeTqVNj7gcrfpaS3jZm8&#10;mxnIII7pI7oikIkzcy2Mrc9400QkyWoOlqHouXU3KQQQAz2tQimDnj2duTwNuBMzAhHjYDaA/M6i&#10;3GkKQbS0QIPhLwrJ5NrdxnxHpsKH5fyHnltwp/8ArazGe5pfsLj+eS9sFzg5a6Q9ZT2OtJrHf5i5&#10;dqBwRyTAv6C5SS3oI54/zN+PeHqXJLoHN4wLlsSPDZuZw5wQaYU9ScjJG2OaM+e0g43DlgQ/TW+c&#10;+WoezdtHyTiIrJJ6bZSp6DGBTKbqAYZdnPzPhKHMJO5cza9fyWl93mjC+PCNu4AuDzFDk49M5u+T&#10;y1W5hvMZAQcsPKV8ZjZNmwIO4NRFBSZhK8eeP/capO5tg8fGtOnDge7Hjj4B6Y1jNQWw5wnuRqgC&#10;1DcDjbZ0eodveKdzGe3ANZ7J5gPdjxx85XYdxtKWLbuOP31C8cgJTyYXmU1NYWJtx7znjOKyNadW&#10;AytpK+xgt8q2sHbkI5zx9MSRi91I+btB6aTARvaYwZB8tU9mPfHOdPTAn9Xe+lSY8bnHGtPyjGO6&#10;qLbkZykAWd3GMSeJK3LMhzGPk6iB0zNxtJcEN8t5QdoFYPWAmMHMuLwDWVMZlHcHB/HjPTEUri2F&#10;2bjbR540BqCRkcjObuWuWg9BuHM7JjjBbDd01sFcPBhGBnBp3FvdbU2v5xKU2qsOS27Mcb0EZlpw&#10;3DZg28yNB3Dj229ADINPSuVkMS854CF/OundumYnbHib6ZseDl3NUhPc8KxPbAMkfZUH/lRLop5N&#10;BxuX0HcHpDGqrVlJ3hnNHxj6a2oU1KiNyLTB9ndPzF45yca7MI4ZUxKTsOZpe0k99Yns7nDaVDO/&#10;scvSGjEvmBJ253Zye5culIh267c+A+J2u38RMqCtO1WW7QMd3gHpaRVmLicOWcp3aA5SBJpWyJma&#10;f1a9Oz5ltVWYXTOc58g09OMSoS6a1o9JxkeTpjBY3j4Yl2NUFNzqa7i5glTpmEbW1b4/yrlHZ/NC&#10;S2dbzBx2l6cUvtEl01lIA98YuWuE5zzTsa2Oxce063lKGqTetj/ROS2crbSQl7vk1B3VdqbrAbZy&#10;c0YOkVac8o+8U+8gFqcu776ek+ytlAPBGf8AhccCzIXM0WT+INR3L7Vds5XqCeOXJDm8zUINTKHl&#10;bK2czwFwzi7u2lng95blMNi7YJDuTXcBPKWGyu45mL6Dlh+7e/ZXoGLyapP4c4rM4x0buGP1BL9z&#10;GdzAcRI3BbSMTgY2clYtu+QSqtWEvTpi2CD2UfL99GCPBzKbAgjBkH01tzXHMoLJScn3ZkDHp3OY&#10;nqkZ7s2x8z6qJM5wNyQ7aDTt9P30BrwhN2YwR8flqFDrWmm5O0PSv7tj5iqs4HuxDm7/AE1apO8b&#10;QNgR8yBUl5NLznzFcg55KCn1AOy2BB3yaiqreaXnOBGKkmG8uTx9waD03KyGcg+IhyR7jVJe3HA2&#10;TMvJ7M+1+XqK7TBmKBtj79pARjwX8HAROT2Q7TShyeXk1zRq7DmnsQIIODqIlUBLI7MHGs9cNyQZ&#10;O4NRTd0+jzhxgKeD4qJN295zjg81DezyG4+NbBQcjGEeOP8AiKKmvcPiE2uOltm8vZSqXAvAt2+p&#10;76rdYN+0nuCAGQlrUSJPBmbAgDpqZI5gPeccGnAuf9WNXvnadYpu2DW+yskFi91OYg9WU3gHZDx+&#10;YunGc0ZOWQI+5ylktSTyXM3J8dpcwnMy2SzoXQoi1HOpG42ZMH6iDjyZ4+NXaqJgM2sFZLNHhION&#10;dol1irDhMnSoshCYB/741ns8IMOfzNVMuKgwNlm8wnhDEzoQhpiuqHphNBmQdu8EodvGnm8vJGTB&#10;ABbaU6GIaRS48diOwtUcPLNhVun2Y2xAQR9NWqcDFux4/hJ1JQUN4Qjm/HAkzuR8asg7YW300zLx&#10;4yfUTryF48zkenn+KmXDNtAPzFMcPMDbJx8pVV44JHxovM1Iy8GMOSBB3CmWyJ5xMGzbjBzF+SxJ&#10;TyNyRoO4l/jV8cOBRksh8pVt4MhiJV9htdFtAFnK+/GiRGf5EYl8ncx38CmDk97IvoikrY3hOCDj&#10;T25vY+PjWhSuRsg2NfP1Fam7dk2JjMp9kKTH2dLuY8/cWtSOk8A8GlylMI4bQZ9JPOJxgJ7g0OeR&#10;PJk0l7YI8nHaVDmCmTSsMeSBB94GZUJEuIe7kuf5aPS+V4yYOXApkrbkMXGr5L5feHg/UupDhyCt&#10;s5H34NO55qJfZscHH/EWhezBVbeE1ORcgQkHjMvl47mTgH01ZCDGHj6f8ip7d4SC/BAmZpMHMY8n&#10;6ieZpMeW++g7yaNo9FB27NzcwR6fUUzsfBx/qJ1AGPzyixuXN5sC3ArVRbhy2e8+2rhvA4CeWg8w&#10;ZiCPeQ/iJE2bYqs34T7Dpyn6oxtsBupzFT68G5gsGbAyLAZXXA4CWY/NXcmzclKR0o+DNTiIZxyx&#10;rnoULpm/aDoblN2zichCGIfHxqGRm2t44OD4iMVoNyzmJ4IP9ayt5NCeeuodC+n8Jz81BMmjNVUk&#10;vwIkSaYyKYMemkkYBGPAiTcZI+BEhtxo8z3aBMPl5Dl8nx8auzOmycCht5gODPAjzeaKgRcGB0+2&#10;gHrdNZLVDcYZifwK+doEMTq/UQGpGffjT4TjTSKRkHATIDJ010tsvZj3Y7xzwWlyvKyYFfJXPHrn&#10;IY5bPUGJDkm2g07a5LxuZcxmX4VtYPTbPAQ+NdODkY5xJTwcu2sZcDbMCWQ+VqETfJETRnsvAPzF&#10;VXDfuQdNaE3b9+xntXFVZhbbOTwQKMzCtkbjuY+4rUQnIx9PlpluMdvH/dqYzZ6mODT+l/MgcnaB&#10;rOX43OOPgtIk3uXPc5Q1cJHK9PJwaqtTen2xiZ0DrjJbZI0mbckGeDp8taQSRjg4LuNEmcrlzaxj&#10;1IEbIndKS4Z47F7URKX1BuBNECmON2NkgUwm7QFyKJ1TRKX1AF5OHMye3nJ/pow4mm5kstjlI5Jz&#10;CdxB5puQR6ICkjIqe4eObmAILaT0RtdY0D15PO0ntny9JVWVyPGRWRuz1ccf4itQ7dv6iddUORu9&#10;woZKbJ30BeS8kHGtOcD85DZhn4+Py0JcOoKSMYoB5FDeOPGphBjCPGg8weDgHggWqc/NcDXjzAPA&#10;q24mDm5ggTzgjlyRByDskzr80GaPbwSPIiTd45g4Em7PGkRnqARQBpEvlbaBtrKk1APUxwIwScYB&#10;51T3hCGJjRCG3FPcOO4lpQJ6YDwEVbcEJGRbR8NCkZCOS4IFcCDwEznVVoeRkc9e2tOcDZByQaiz&#10;HmokZk8wskWhM6gJbwQAtqky+aMoB44wZ0eZjcvyWWzEpFE5Jcgu0jZuJqTG8fZFvzOk5Lbxxgue&#10;WsBcUfMWDYEcZ860Kg5gQL2y5PvEHmESXJcodcKYNxhIfGx/DtIa4oedORgchYlHATqLpZxUlMNn&#10;IAxvmpI/hrq6l5eNs2BHzLif6zUsDzN/4Xz55nviJc8vOutKD2PzqSU5e7K3cxBfyLrpnOGzPndP&#10;ylT602iDCPy4E52TUUHAdQU/OjOT7zxk6i3ii6Tl0EpBe1I7X+8KxmqK4GaY5ziHB1Lv+FbA3ryS&#10;wS7RmrUkfTGJQzZp8uVaVurHjKAmCxc5VtU+eN/YjmCAQ4ESnkvezUl5VWtBklrIDaPgTz6YbPK4&#10;nTPR7VKODy1jNQTy8THHdJGtOmDdtHx6ix+eDHBfwK1CUnOvK24JjJjjUMhMahvCIlI5WR+5wQL4&#10;QjLdmQxFqkrpcnHHqKyU/Q5ILGMGdWpwOzkDp+Yg1EoKS43ZsP8AvFidSEJHnj01vEwGMOSP9RYP&#10;UntL3AHUgVCQM9Gz76PS8ZIyYIFM7LLGTOrhT84Gwc5wCIh7xZD+y7kOdaozeMm0usuTlx9RLtwZ&#10;h4GwNYn8iqtQS+znMkd0sKrNCDuYG3Ar5Q7ObRkwNgfiFUOTzAceSBitCl7OdRtgRhAIcHmXU9xO&#10;HppS7k33l8L8Pg/MhrzsFgywRnufSSZ0/jJjmT7J5aemkrZXMEAN3D0x8ccanLChvO0Z3os2NsPl&#10;iUyV0WMLk7Z4+EOO0rVT7ObTJ7gZ3RhHzCIlMG9ObydgwAUhuo5u8aouFnIFYNxM3p4AnuIMzeE4&#10;FoVaU/ZengVPbs92JjQ5VhiOSXAY3LYeONPE302eA6rbyeEjyRp5nNO4ou0Fwy8ZkgJnUNwPAphJ&#10;hgJn40yNwOMqdcfBluMkGTvrTqPmg2GePj8xVUZBRjyATNxybgR3QNCqCYEmrnJpolJ5eSDJAflq&#10;ht95CPOdWqVkG2sG5kaf5J9eaE3nDmVX423H5hEiN5tOB7y5PcRKn6gkrwgAvAW4OortOKsp14MD&#10;Nh7GHlkIokOVb2B6XmYjbuTaMEqKSNadRdNk3kEEYBDN8RGKfnlOS0gMF0nxE9OB745xs7v+NW3W&#10;jkuIc8cDZkx2N4NzR+BQ27whm2tqaquDOaNgishY3Ix8wiDziYEmT0AYAW7enbGozSBrhvjHku8p&#10;YnMGe+TY8dgpI7S3KcEG2GeOPjJpLE5oTA90T5yF6fgTUAGKLkbJzOn14/3cSeqyTtoNFnxuP3IF&#10;Doun8Y3xtUhiFtjGtUk5JUEeCC1j5RCeNPS6pws4zqSn3stvwfxFVZHJ3MY73cXRW0wg45jZ6JNW&#10;2qG33Zmyxx/prTc4RSU8fMzok3ZuY76Gy/I5xrQpe8G249SO0pBRlc4HgQGVjvEwRntq+TBwMxME&#10;HUWejZ43uCBWAEhkGHOmSTDGTGoc0b7sTAodskA8anAGzB5jIv1u/b28EaGEGQxFFmDBw2JnX70T&#10;owmcEHjgfcQ1uTARNek2JPMx4yYk2msDeKQeS7d8BrWPzCI63qDUs9zprK5edvHxr9cTMYeBcxRv&#10;F3Wkyv6fIwLvPcJy1mO8EjVwnEwezLj4ECkjccJcca3EN8Fbgia8IN5WS3jT3Z+BXYc0HHkgVPmk&#10;wxlwBXwiuGSE7iJM2fjQcAyRoxbJAPOpxF49cHAhrhwniDxjUMg0BePN3hAqyc4arY5eS3jTwyEg&#10;IgcTLYwoa8IOPrp5wO8mm7DBnjQAGIPGmSEwcCsji3b5CBHzp+jfE+vcACExpRqQo+BXCEDa+baf&#10;B6FLG3X3iZ4CRN1dmZCKuM5YRaDL5OSMay5LtPH2agkelc0wZFqkvl++DwQLNxysYc6vkvnFkeRZ&#10;LtooJjinyM+hcQfs9zHx6a1Sn5gyc6MdrGRPTRuyNydSP4pUdappYZjpthY1VXlx4TGr5MJOSMiT&#10;eVjD8RUGW5xSRyfTVbbytzcyLZrmPgBy0YlcjI51l8uqEucVuR0+5jHnV2cUuS2CAJ8ism7jDkgV&#10;VmEwsiznLg8tRXkSXOKrUFPjCPBzI1j7yk7xOeJXaeVQU2SBZu8cPY1ahzToEF8ldJ042yGfZ+or&#10;hL5XQYece5GucHjgsCrkcwIn6IlN/wAQZky471l9R0GzyQAERWlvtEpzgDaHB8ReczNy5j4FMJOC&#10;wddSOwsnx9kjU+JT9Q7pcbVJUbjtEg+Gl25Tj/riXAo5gYvCrhKMvOOlOxLF6fiNRNDjqyYbP2Tw&#10;eMJ/0lks82VuYM9jIplP1S2aWMF0kY1aibSHMeSwv2nJyla7g9L3GDvKHI24wIC4Z2eNbZMKgIZB&#10;x0vvmePTWn60s7hpoMZIRB93IukB0G2g4wFScUnu1j2FWpeFxjLNuRHnEwJGtUZs5dBzmKPM5XTE&#10;fGAqKQ62ou20z1U5swvvJb7QEf51zHL5o9kjmyZe2EwmDkPyEXOu1jY3IatbHMEG7zAf8deb4Xm3&#10;y5H/ACPW8/ympm5H/wCJwrK6g1MYVqkv2gagI7Ge7zFzrPKbmNNzE7ZyC3bKrtK5oIw8HfXdUJYe&#10;fb0Y7GpuadtjyAz9RadK6DcxjPH/AA1gOyOsG1PTYDmPUg6g/fXeEjriWzId6A4sBF5xzN9ib+H9&#10;09i5ZmxJKv6pT5fs3JA26Q4EH7LJLfiaq2wg2zkeQ4vhqGRnZ52pcXnzsmdolBWxzhs8bYOXHykN&#10;mFN74POBEm9HjczE8cB7cCPdqdj+zR6kHmJN30wb/UMZ+w+7EBgPkRhnJ3LO+a+VWR5Ug2znIDIR&#10;WqVkZTVtjbHRe5pF0SvLKGzqB7ATBAk4mGO/HH1OWRGJxS+7EvQaaqswb6flpyUqInXEMdSOeDVI&#10;q3MK0GYeCA9uMfTSmkvchJe1fwlmNSEJGQ+DjXQJhJOemuao2yT7QCW1qkrrBtGPOdcWyeaYx4Da&#10;cfmK4SepCXNb6STNxg6FkzsYdp+PIgLyT9yMCxMdaEYcfTWwUfWjadtsEenH8NRbq9w1EPU3bBs0&#10;o/fx6J84xdPwJUvT/wDVJ4+WZmUtv5EemDzcLEfl9NQ2dcS6C/4CCWmj7SmsS5yYzSGOeDbKG4rx&#10;tByTi01lc0rSXPHONtqQE/YgWJ1BNJswe6ILcHTT4XL+7uGXN5g2ts60pvao2lRN8jBkJ1FMqDaJ&#10;JZkM5m3UXK9PyshiAeR+b+wrtPJOWNtvkt03Q+YNbTkqU2szPtbVWFbqirGUH/1Ktxqq0/XjZ/o7&#10;iIcap9QVA9cjPGbTjGsxcPNze758VaiUGI528djS+qJi5Honzj8oSA1JQ9RzJsdzBd3ofTVPkdYS&#10;l42xhPu5vLWnU/tcx9C5G3/kWX1jVduObaExWdx5VZHSc6eNgGc3VfKbrRtJCHgjB+GUSu0n2iSW&#10;ZDP/AGcxPNWS1o4HA5vG4PMWLNtkt3DT2oyrFmhOKwkMyJuxgW/iJmV7kwe7tAfJ8RYPK5o3ZvQR&#10;x8FpaRUk8bbsB424xqKmvbHdb5jDQqo2by54PeWemYfL99ZvPJW53bA5ALH8NKl9qF7RjP8AyI84&#10;nA398MfH009PVK7gXRG9sz3svBrR9PVRiVsxx5OXGS0UaGy+eElrk7ZyC5ATmaqQ6sl0BMEBxYCc&#10;tad7SJNJqk4pccyyRguQLmmtNn/ZpN5bcF1bMz2gezWY+nqp5xVjKZDz2viXFdCc1Qmb0kk4J2oX&#10;IxgjjWYyMhI1v22xmyt42ywGmyYL67rGfhDzib+K0LIzcYyLtjZfbfykDYx7flkXB+pA5XV2zOoN&#10;2ZA1+XqpGST9lNPCuNUnFyW32znTj6ZENk7wbn7yDlobWk0HOHIHMD79PuLNyVY5gJZjOIkHmeNc&#10;WlNits6FzqjeKkl/sV6DUD1FibyeNmGcP+uBXCj68cxl3NzaI1Iq3XFHsoHONtdH8NacJNW2wRNd&#10;buLGaPqxk8cnCYAsdrpJEGMLnJdHAS11VgJCEkk2yHWhDrxyYeixEO2tR0LzFmKmb5bDQiTQdyyb&#10;j+KnnE4JLbBrH3fmLGZxUm+c4GfzEZl9SOTWI49SPl6nfSXbatwedT03twlO7Z/4qPE2oMgkxh5J&#10;OpaXGcwG2t5AZEpPUDlgUGuUgScwa5h2FiSTT9cy1He1P7RJTMskZxDMsxrTaw9lrnP/AA1zfOJw&#10;yCTn27nLVbnlWNn5MF/8MqSjkWKxtgP5tl1VnS3/AB0ZP2W7POPzFgMwmkuNMcAdNZ7UFNuYB7y2&#10;1ArN2bxzATOutwvKSoTbFnP5PMtk9w2Z4zIEiZbuCQZO4pkjqBzAPBHqIxcbR/DXXmIKVzBzHYj8&#10;tXCeEJHTk1N8UQ7iDsxto87Y+fy0SrjeZVKWMDbgeaqncBzezmhAkzokSoHLkgMfTQFw8bRlzplw&#10;3s6wTopA3Ki3jmAmCPUXSDN423b2YFzS1Bk4I1yXS9QEuXvLWwM54K5vLA9uDqNi+NYs1JtQn1lq&#10;mEwbGHo3W8Y+WMaJSPeX7J8HrDFaQck8ZP8A4bn4aslHzAkhIA0d2yQtwbknf8UKy6DaS8rcvI5Z&#10;kwQcBNK2lPJOSNsA0HUuq4VZNJS5nR3IQW4CCu2/fQ2jyYxnCbUgWLNdVuGpCTbtmY7w5k7nHGC5&#10;ARTG9uD2nS5q1SYSds5JZj4FW6opeyT2a1ZJ00Iclo90Jyg9J5W9jsP2b7Ja1BlRhnL/AG3A8Bbj&#10;cctVuXs7LazBpx80n7Ce+1BIyYDHuQdNc/k3Na3bLE1KDDylytibsbTg6ZEHeOHsF9mbUg8xadOJ&#10;gOAYDQakBBctByWzDyWsfwli+uWr7hd0SQbI5OM3Hx+YtIlbce7ZOMaAyds3CPHBdR8cYw51zL+Z&#10;XWmynGKqMqmknI2mOOPguq4TSX3hgc8vS/kT9SkvDxwfqKnS+cEeMjwQca9Aw2TbNinPzEqjNHrY&#10;w2I4LqG1BLxv/h6SPb42MyAHvjSA4bW+ere0I7pj7egyRjz8aZmlL2R4I+ot4bkx57AkzPG442WN&#10;N/edon1Kqo5RpeXuZVNsC3iVzQbwe5xqnzCR4yY4OMaEbuRs9BGv1kndT07BMJPTbZb6flblm559&#10;yBdFSecSUw7JgCxkEsZZysZiANBdTNSNyNh4+XB5g1iXNtNntKOddokrbM5seNtybvLQGRkbRkzn&#10;RKpCOY3J8aqsnl5HL0EAdONewwt1J5LNRumqN6gEzJZsCJcFqEVVJNBx6MfB009MJPNoL5rHL5ie&#10;kcjI5IC9pwE6iuSghK2RuRgS9BwdRTG+s5BH5i3JvQZDDOGMBSXBadpYmzl7mVPd2MBUD6ToqRzh&#10;yzGDXtxkFpk9xTJg4I50QvhDATlj8EaJS+l3rmUsY4+T01TxkGzc2YAW4+osm5TW7Za6G1XcKrUj&#10;MZuM+caz2YU+2jHeg/8AYtO2kS8bxsA0Gm6/ngWMkIRg2x98nTSqXAEh3AjswanxFcJXJyP2XV01&#10;jI5w5CS9AutNj80HONEwMhP3FiZ9/RROoZ8JtYVPUtrKq3kb0NjB01qjMY4G2PmRjEsyribuZJMT&#10;wBPcRGn6wbPLEDnTjHzFjJ062LoxZp39M2s2zZ/Vg95wRn/EKtmmgxmHonzrnUfZ2vAE4hwE6a1q&#10;XuLI9Y9xcHmk7p2mFfslJmkrJGU8cALnlqnvKfcmIeOAGTm6QlpEwnhAuelgGnm88HBnjXTYXsmL&#10;k0qtKfS8v7hvqK7PKbZfefM8pEuyxOXN4N0caMSuXkZk8yBYGZzToRqYzGKakpJNm8lNfgjP9NZ7&#10;L6LZNiWYwZ9US6ueU3KXjbBAe3GNc31AzcsHNmDUg6at5fzTZPniM1hVRvIOe5xRcxc791At1y9V&#10;DTdnuTUgXoD9pLN+VPGOQnLcj44I41zrtA2fuWz3IxKO5++vQsXN3dw4XJwtrbMlot45CTJqXNNa&#10;E4p/GPOC3bQeXysjMmCxbjGtCcTDTYxx/SWy5xz9BDldLkjHegUOcUuQJMcAMhFdmcwJAP2Y/wCG&#10;mRt5i8JgsJKXHypxSZPI8ZAQRg5i0gcjbB0bCUvGRtnMx/7FZHhBwDwGAkTd0uRtFDmjcjYmPloO&#10;OcYCI9NG/fg4CIO3pchviJEKEoc6a0PEqQkDI+DgUMlcY8katTem9PB3yC6qrcw2fuYCci3As2Zg&#10;IDW2FsLJylC+2BLZ8fBy0Sb23jLHy4+UqT2G5gvwauO0rhTc0HJ23tgNEidCxio3bB01rO4Xwbgj&#10;ByDm4CCuLSJO4xjA2gBbuLB3lSXtxjDwDFprQpXOG3sLnuWll5PGWG1jJtRv3Z96xjSeSsm83g2t&#10;Plqq9sDuAgg4FdmZHMDbPwWl5xvKO7S5LSt1A3HGN9gtY7oraxOYU297W+Dy9RbxOBtudB5SyWpH&#10;BLh4ILuMa6fCzPLOeycIxOuKb7NGdZLMJXjICPvroSvHBNyA5jBcgcLN2be8PHBxrs+tOLcndKfJ&#10;3mpjjV2nlPtjMscHGg/YZAkP8RWpnL95bAgNp6WmnucCUlDGMktHjCdWSX1wyjyPAZ/MGk4pOYhy&#10;G1Pp51T+w8D3kfhoS+0+0ONsGRk/bHgZnF9NB5xRc6ctsgMnUQ1xL2zZtjg/EV82VuHL8h22/W1F&#10;k8n0Suo+XhLIULqW1lJo+uJjTY7LwG+S8hdQZe4ukKLp+j53YM2fFHB/y13Oic82dexWTAE4gurD&#10;GdLtmDndnN1n5ZFzH7zQM3EetD/R4ja9TSsa3cj+lwmn1ZscEweneM3zrBzPfTsrlba3gc867pkT&#10;NP1pOpOOy8/riU8u4PjAtInkjZPGwJlLT7wAgljQ05CMquRIt/Kw2vsrG2Lj+j+kAuKTlxh3jcfL&#10;IRP0/S8ugJgsczqKXI3BICa3AoZJgNtfj5Zh8tcVNmtkqrW82qVK3C+9j4ODj6iiPxuGBLwT5EAZ&#10;Vw3MPW8rmJ5vV44yYFxPDCl6M9/hNO6I0rdSbQyy0nPFjWb1HPJi6sTEIBE8y2tnnEskUy0jB+Ig&#10;0gl8ulznBY5mnqLqMZOhpVZpA1tMV0JzW/iPdKVJKrczEeMRvh21hm12AgXB73GP+RddkpyRN3G8&#10;NrQ4yLmj1hJO5gsGg1Li6fk6ahmaRSjXg01/mYnMqXerzkWf6Ng3cIrfS84wFB9JZM9eE5JumiMj&#10;eEC5xxr+hXwbFHliXVnUW8byMCsnZZDMgG/Utqty9uQzYGAFy4rJK5O5bDPGY+7wfFXLOhVnTpca&#10;RT7e82vdwYtQaodQSvG5xmBu+qj3ajKWiBGE+8XP51W5hOBR320d0kZC6aRS1XbC1IBnkrbW8cHU&#10;Eub6kk5I3OODUW5ON5eE3NZiNxuD07Yy6HGWqMWZUwp+56gIOWtskZCQDBAbqctU9vKxxuQRwcCu&#10;xGY+TAdajnGWlJZHFDvW2tHwIOORkuHgCrVL6gJMh4DHtx2rXzrTqfpsb+Xby5Bn5S57JzalG1Ch&#10;Wds57nkrLBYx8CuFHyccFj6SZqCTkbOcHMgUyX77BYjgPkWL4qakKahTCmxwPccHJ8xMjp8kZMAU&#10;88nD2AmCMGdQ5fPLzkF7p+aunhW1HPuttCTij3stc4zAyE6iz2oJPec5P4a603y82BBYETqrGZ4z&#10;bBc/cbf4qch1rbCJziky+h/ZseljJ00nlLkC2x8y2JbM33bdsEYFT5huwSHx8BOotS4iQ5tpSZgz&#10;3lsDBx2ldtn9UdiPQBc6jJxpuR/4kHI3bR59+TLiTjt3oDi/VXw2klqrCg20hm2DmBJaJ88CMS8Z&#10;AuTmsFs2rSJSt4KfUpgjtEdSvl/Ihreeb5LprgPbjGLT/YSx94NcOLzIEcfG3Ly/cVDqiXllTl9B&#10;BdskEnmdUENv0EdoZvhIlPJ4yftgQauManc4R1pj5NYmPuK+NyaYMChyuV7yTBGtOldJkMyxmBnH&#10;y7Sf3QuKfXDffJBZ74+WsHHJyS0f1F2M8btox2bBVm9SU/jFggtaa+f0wdumSyN4OMeCPjVVmA/a&#10;VdnkrI241W3Ax3FH2jFeapS8vHBLj3uomZfJ9TBApkrJjZY/94EYptuOP50XjYRMkcn3CYgNHwXd&#10;RPbRKP3Ah4GeoEmoPwK7PJe5MMEcGpb1UScVpIWDLAa6SPpk8CTcdEnaUVvZvsvcmlz54bgtW7aP&#10;SOVtgkfRhOLUEq3T+1QsDY4YOBB3FQbg9Pg1Fluta2QbVyqo9ZpEwZ7y2sx3SaV24qT2WW5jsfTu&#10;p6T1ISPOEAviI99rCR6MbESioIrga3pscZM+nApknlZGZcnT1B99Hhs5tb3kILkFpDZhVDZ4yPBB&#10;dHGPy0im06FO0aFT7OXBIeNyC5c6itU0lcu3Y4YD5+bbVJpdxjlwHMGpbLqER6YS8cbk7mA+RYz+&#10;6aaOyUN4NtAPROJY+3nhGDk8HcJzFvE4ptsZljg4x/vrmmeaL04YF1uFqacXmkh6rLcbK8HjIjFN&#10;zDHLgQWM6zFnMCR5DfhrYKLk4zDz6a05kK1W4ZeMdU0G7w53nHHpo83INmTHzILStU8l7YLbPd/C&#10;VJI83xtZ5eksvojbuqD0v3J4THAe2b8isopoO2aO/n5ZB+BVqTysblkCPvo88p8jMe8ttQzfVt+N&#10;cbnsB1B1uMm1hkbYcDc8cAFnlUbsZkfBx6XMV2mE0GaUgjg07iwGqJoS5n6fTWLyzhpS5Xps0Hcw&#10;ZNTVGVzgeBzg76JM7cDY8Bvw0BnhNTHGjGoZljg6fTXup5YQ25MZAQdwiPSduPtYHguoCOXkgInm&#10;7z2kGDUtr48+do06ePCQOTwBOslqCX488Cvjjl4zcZFDcN9540hKayKY60zeX3NAKuHY44x40YcS&#10;fAPBYzokNn7N5fSVBCDZXKxx5IwXI0YeU/g6BfhqyScgwkBj6YtRaE3eMnOSPTjU7ptQGAziRube&#10;cBUyzl5I22CBb9OCS4zY8EfTVVkcvbR6NjIRJ61LQMHcSdzcwIkz3mAZ4F0IOhxuSY7+QaJPNm42&#10;Y70YM6HIU0ohPqOUWcnI5JjgXS1FydtznPH5aMDo8TZlesW/iKyS9u2eMgeNZc1w7rC4D7FeNtZ9&#10;b/nVPnFLymAmNme5Ahv2Xe3D6GRKYXGf4iiTpV/iBL3g15R5IM8AOWhrxnZGfmjjIjw6oxjPBfWY&#10;zSoHrkmCDg5o0OmtEWuLhIyNoL8cepGtCGO82wQLDaXbuY3uPVxrpzc9MEcC2YXZCkrcrcOWxDx8&#10;uNGJo8GZkeOxbjtW1ZKfZjeX4DeVppmaScYRnDHdJc5ajmOqCi04VmDwnb2OM/LKuruyxv5dej8o&#10;S5XqAeCfHg/80ulpfML0hwQcdpacLtGY8oc0Zj3a9BwcpYzPN5bOcEB105J5W2eS4+PUtrK/s+N4&#10;TR1La0y1LjGezyBc51sFLuCQNmO7Atm1Re5gRJns/cme4LGT4isg6PehsaFuMfLX1yFGmmalRie1&#10;CXkgmN43HyiWkNlbwkYs/Ba5i1SrKTI8IeOM9tQ5XR9ltg5iNqoS6apm4YbL7jybAgj6ZUSqx4Qz&#10;k/jGrs4p8bN7eg041MHS43hMfmaqTeOS4qtH0O5mVhy85I1uXYbZyOzAAWAeojDMY4GWD4WmmZeM&#10;gc8Gp5g1E6abSalHN80bkbObKtQ5huzLdo1ZJ5JxmmOOPguqt1gz1NHgWXMdaYrwxSbhy5e4IOAm&#10;mRb9OJfLuyQNjA1rvMXKNHzgknJegXUVJ7YJTGRj2qxFgGjraj9A1nKyMJiAxtQKrbxn7a+jMDq6&#10;a0KoKsG/e4IAey9P3FW6gfsjZIP1FbfaQXGGt5fvMxPj4LqMTSXkjZAjDqQIxUEvHbxh81Q5PNCR&#10;5I9RfR1xmLgZA5I1rVFjLAyvfxEzMKX3wgPiLQpfLyhbWYNS35axM0m1VazosK5XcBrh5jbHwaiz&#10;eg7kE2OY3xVuTOi3sbY5ggVPp+j7Lk8ZjiHGkQoVapBpvmqtQPPCEtgwIk8bkNnj6Yknm5MMkAPi&#10;3Eekc4bTL2Zz5XMXPuqWOvtAMvlc2C5wcyDzE9PN5gc2YwW47vLWhM5WVg5smPk8xXb7JsnjneYz&#10;iJ9RI9ZqUOSlzTl2YM7zY+DTjSl8nxjz6i1qrKTGFzk07mrpIfS8zbBcHgNawWtNZGXzztVa1nQw&#10;8Yq3cKfL3G6X4LFyMmmP3PCrVJG7jhj4x208OTjcTHHYydPwLUx0WMxGJoDlGZcrIkaM9nB950yU&#10;VmHVJvhHQI4NSMfUXVtLzTeZcxDft8tYzNWBG0xwG4ycsgloMjpdy2baJxY/8Cz81iOpxcdjPBfo&#10;/APxkyuVtme7YKgcsMi5ReM5i5c4A3bxOmJda1iR48LuDgAvqDRGk28ug5wBDueWuy5T5l9UYtFi&#10;PTOfzOG63Id8xOk9mZGYz7+DPyhkF761rZvT/wBlZiCC/kcLVJgzbBZHjgtYNLmrMdqFH7g5YuQv&#10;i4CCEXVXpuG5mVm1WLOYyeGbjTqKh3EueEfQMHxRuvLKrg4k72AeOM4sflrmORyNzGyxs3wrw9QZ&#10;LueBaFI9oE63I7Z4ARI/MKVaZmGV7TKobSoZ4H4LkHwlzrNKgbPGX9W+zhJ0yK+bQCNn7k4Y7o+n&#10;b9xZ7K6XstjwQHuAup/aUI7rRUm3ewZDLYZJSDe2HRzj1FVKPl5ICY+ZbWqiLZHkX85c5ZRzJ79F&#10;6np2FhKWrcAE0otu8zxntxjWZTSnxxlPg1LnTW8PyDjHnWWVG1ulwB+HqLIwmSk6+C9eIsmwlFBH&#10;NCB9mg/hqGScE4I+NaG3pe8QEEYPhou42SOdeOMGddWnMpM31Y0okuGQzmz3CLThyNxGTBAfIPmK&#10;njkhJa9P+pbWmyeYDNwdRc1mXs08ONZpYxH1DLahk/Z2fvk5aYlc9GzIdanUlLlctsffWPkpdy5J&#10;n8pbOHiddF3DMm2xm7ZNb1oSPJfRin5qSMmfzdQipzeTubmRXyXy8lvH31XNw8VatRKZjS+vHu82&#10;YIOMa/Bk3bPGD/2IlS5GQXOPuEVkqBu2MPJqLnk42KvbNq5rFWEMcrbPCAwcZOorJ9lxtrEdi59V&#10;ZXL5o5lpMdi5c1R/ItIZzy9Yjg8pOdDq/tBLiHNJHvg8HcWGzim9wJggtaa6cI4HB8SNUN5I98Ic&#10;Kivar+wHJS0xRvKBhJd7/wARWrG43cKen8r3DJy4FDO89m9/pr8TNW6s0EIKpOGY7efTjWYkb4HP&#10;1Foc1eexYL/VVUb58/4i6vD7atfTOYyXdLhI2eAfS5SmPLcfB+IqqScWR5OohryeYL8d/wCHprSR&#10;3TMmzNkJOCDtn/zPAqHMCWfkUN5MLznBH/uNDXBMY8ca7RKdk4Rwep+aEbOc58itVUTAhh3oOBZK&#10;N4MKtVPzRzH8hPKT6BZRN4svcergWjy+uG0GjGD6aqs4l+Bzjguoa3GO4D6v5EOh+YVpfUa0OcDj&#10;z8u5y7iskvZjeD0eDqLJSEHweWjEjnAwuT69yAi+QpohxZJ5LyM+PgIJAe0HrbzcC06YEbPx5wXF&#10;mM8G2bck+RXPLoQ9vBDD0Qf6FcKTGRyPGq3SesOzGtIk7MctJjg6iic7aOgxneLhL5ONy2vR8Y1M&#10;lbwYZiA3cGgMvnA22/QdxLdxh1oOosW5vmHRGwTSoMdiMIPNRhnnZXlnsncYBgj8vpok8qCy2wQc&#10;HKWW7+mWId9QuDfcoBnx6n4qZbvBmHgDqRjVPl495ZXjHQ2X+zPT2T27iimpNNLjWqbmBGd/GAuA&#10;ipNQTwkBDm8zTRKk3jZy2PvN3GNTJ5IxmlJ8AOl+dcl2nHQd1RgMvnBJlMbIT3IxroRnMMBLMfGQ&#10;Vxc97K5XuFRnNHdwfFWhVI8J21jbcFrTWnk9zIR45jQtqJYEp44HHowHzj1bnuLMW9wM69wiuE0l&#10;5LgI++qezbuYHuP/AHAvTko+y1nPN/FmkEmA2bk8EfGqeSYYHuPuIbcev3p44/KtW1DbvHIXPIuL&#10;hZsJSu4dD1rmlwb1IPkxgzk6i1SX1oNs2wcyAYvNWMyuTlmusHTjb9NTN3vEydPmDXI5NCjThPaH&#10;qkmHapAR2MhCrB6ob45sCz7PBdtkueBbm8qzcMkepAsqng204IeO+Uauws2r+wzM0m3+4HTiiySo&#10;Z3N/IQVwawiYzAbZxjj0+otZn80cGlQIID3IBrDarG53c+DgXY4RNjNz+PsOD5gQryzHiEvOd5j6&#10;hVvFNN8bIGD4qx+Xyf2bP5q2eVQbs2AHvjXfcyv+y6LWcklIemjcV1j/ABFDnG5wCBg4xlVbnD0l&#10;3BGZMzAvV7645ENmx46jqQ+0ARsT3ERsDt4zIAzeXh4+4pgyEjHn4yL8vVr4iqBoee/B+mlufg40&#10;YaNBwDx2M9pJ4QdzIfmJWrvb7D8AcEwJbwcu2iXaY4Mkah2yG4OBPdnj4yobT4kAYBOR8cB0dG4b&#10;Rj8u51Fm+5KaAeAeTykjihr+TUYHZhb+pc1FUN5HoY+BSyTTHngAVVV43Jcx8xdXBxymdzUoDODG&#10;T30RbjwEx+Wq2zJp4O4jwyDCM8fcTpuN1Wr3ByC7sBkjyQcat7MY9eOPjHaGs4ZzMkBAx+YrUwmm&#10;MmOBcBI0ao6CE9XmF1eS8kY/7tROyu4HT8tGBzcceREvQ5HGPJ0+muYbkpX8Tp6VNA8jbuGfHwdR&#10;aczINzwfw1n2MZrEel/2LQJG4bsx2YFjZTc9/wCc6CFt7ZVphQBXPGBUglJ7sXJ011E8I2C2x3+l&#10;qLH54TATRtaglsYac4jycJQzJ5Pu1+M1rUSmjNs2HvMGn8NVdvVDi3n1NJJ4NwZufAv11Mq3c10I&#10;UvU1W2Y9VFQEN0OqQaI3yBbg0LltAZpJ3G8gxgzoyQeMa7N1Oi49ZyU17bR2XzQkZMF/IQvMV2mD&#10;cuh4FnrNuWMmPuLZqXmDYzbWPnU76lbgITZtlDl5CR3449TST28OY86sk4k45a5swcCh2x28HfTb&#10;0g6EDW4yXMCenFN3hc9LtCznDp/VVwp9x2k2wGu4/MWoibulsKEkyVvJyBbe+PyldpHs/wB/z3/1&#10;E9OJe9Ya1jRuqyU3UBAjwX+r1e4nZOa1arFm0hKra2F2ldFzFsTAH+0C1Fm9WU3MWF+8DmeUt+k8&#10;wIYmODzUtoErexjx2OWvOMXzM3q62G1Nwqmp2zlcbwnH8W0mZpbM2B8NEphJ3MGSP+EniMxx/E6q&#10;7RLknFerChjeWSY40fbTTHwfxFCcS/SxxgScD08iTMUqQR0VGhSNxj1lZJo4JA3PHAfOssl7+yTO&#10;i88nBIx4PijXM6obb6BtQnVKD0vqQlzWuktrT2c4HGMMcGpB5i5icTgcBMfL/wAaJyeek7/Ba0/G&#10;k5jlm3cNOFmqjqKWTTUBjOXUTNUTccA8nGRYMzqwkBNE5eUobysBxkwRrGVyy3g18fA1PXKh+o93&#10;eaJuPpp2Ty8cbZiGPUVWmGcYDR3dTUV8pN43jZgx9TTXQzNGxomnh4kSdxoMeUeQzn3E8Sn92z2L&#10;kfw1fLZIBnx3RokSTtt2BHBdJpKD1ztbg/ojDXE0JAQ8HcVEmY/71bvUEnZM2x4IOBZANnv5MAeN&#10;dDBcruL+ExJsJpntUZGT7Hx6azaX240f2gjIG/B3LqqkryEAvW+W0fZbPE4uZttCTNuTfQQfFXRr&#10;Jo4L6MEflLCpOO9OmMEfB5i6AmD8euFuC5Gub508bkcGn8h0NxyjVjwYZi++qpdPk38gAqJVLMcb&#10;g3juq07O5f7YCOPguroXuUuBZ/kZiE2SjfZPs7I/ZY49OBVWpJOOCYyoMen8NbzL5g3CMMEF3lLD&#10;J44JHNr0epH01ynI8yVJlyLPgO0zKVKTtgepJO5lr3dowdW6P5EBnE49ifQWM/UV8HOHNVTb2k+c&#10;YtQn+FAakp9tuW+eYX+RetIOKMrkbO8M8cfATSVqqCRuW0ufM4z6LfVGhrdwNgPeYOAaDyuoCTIc&#10;1gj1NIqHn6QbCDcg7PmJoPvLgtq2sGqCVj7iuFHuCP2zFtHwDuqbN6b3lzgCuURL6PV/p/nNOmxJ&#10;D2P7KyVO8fGj5LcVxaRQ5NwmJ2cYLlu7pq4UZNCU3Tu4QAz3brgi59mlVEbTm9BwEWC6U7KOkr0+&#10;DTtmnswVR/zncNN0+N+5OaDTgGJWQlyNseByfOMRd2GudZZXZBjvB4yCtpTCrJi8mIMflctcanCO&#10;ka7h0KM0patsEUntRmrCc473Vt6i0GsNojmoXoMdodvp9xYPNG4+0X0fllupmePCbsxjgBbjXp+N&#10;5UgcDtJHBH3fQORdmZXb6j3ToStK4ezKS4IH2iPmLGdn7zeZtkB8XVUPZ/L3L8k1M84PiI92WOTu&#10;d5gOIkHlrfxmFVBU9azGyc3qTeKo2sS5nKQBjAUkZOYs3kdQMo3IHIeMglidYScjx7jg4CK+Sdvu&#10;bYAQ84mktOmoxUoOhNn8r7bnR3MZ7hxiUypNj9mbA17gbV0i2bYXS8ljlO/vz23vTGlOJeN45znt&#10;/U76/nfmzmb/AK29a5HaPe+X8Mr1ej7Oc4Vns/GabSqyxKQOnctromYMyvGTGWs2Im8DcWmPvo/6&#10;KnlwR6OpHyx21gFabVCSpzuwQW4/MKuT9Z5XJN0jxNPe4S1yYsHcZ8xDqik5iwvwXxeYslmDP2n+&#10;FqK7fbz2Y7m+UkZFSZhMHLket/FXo2FxktXf+I5Ka5Te2ZjUDMkD2zADJ01DcN3rkejpwdQi055P&#10;GTaSvguQWzdMiwf7QENk7nlr07GPa1RzGTSlRMmk09m3Zt0+YRZ64GW5kV2l48d+PzEy8Zjt5Acx&#10;bSDLKTJx43K0KXt7L0Ecfm2lT2ZLJPqI83ng99Y4+mUSHgadLyEC9fQeWhsrk/toDGV8kZLz07mA&#10;AhwWipU3T7l+M7yPTCMqivHUB5w3bQOWLmPpltEQ2pBjge3jckZbSZ7Lxtn0AePzEBqh52ruPTgG&#10;LUWZC7pa7slwmknZRk9m4B6tzgT0vGRt9zYiJ+KqrTZHphnbR+bprTh3IBnbMwW9LmLrThXOMfrT&#10;ebeRQ28rbM2QDRn1nGrbRKpCWR44OSRVuaEcvNxCEAtNIck1ITzYJhL8c2Yxx6YbQri0iRuNwGeZ&#10;GBvFwtoYy9xZ6zlcxms6lUqgB5VxbBXFz7nuNuBv1Fl4xO1Waea3S7TSabyy3+MBSRjFprK55Vku&#10;jbbg8Y3Ix/uKny+YPWZGIYz22o/NT1aU+OAm8tn1wxPK7i1E/TOYp+oPVo3GEgPYcloWmqftAcD+&#10;zGifIRTPbbgL3OccxTNpDOXM6LwX7johV8NtJxbMB4G2D4SpLMg99BBArhUDjANUqRjxzEC/Wmn3&#10;gdEjGTdgY/8AeBa1K2eoxwcDgv7kCysc03YmCPj6a2Ck85ARwcCyTZQaE4IRs5PBADJpfvrN5w3J&#10;20eC/wDTJ4FoTioG0fs3cGXmd/8AMslnjgjmoz2dNSP7Rea1I2Y42x3JruAdq576h7QJxekL6CM9&#10;vlbsNQ3Ew3ncQtgFJBpit+NDdqEvJGyOY3HaF+4hFJ+XO2jmNuP+ugB+Kt4l4xtnp4A8H+tY/SYx&#10;vJ8CMwLi1TeGzAuMILel1V8nd3QTB7RmNeM3sc+OEKhs5eXQDHqeYj08eD308fM5SZZj1McGnAtS&#10;7ZInp3SGzlYzOcdi2uzNm9Ljc06eOMBSR2rawHs/GQEEGpcEL8i7w2PN70hA2gtYCC1F5jzzmWrT&#10;HrOt5YxljTm+X0XZsQRsfxFpFNs9wyWLfNWzEpdtB0Liqs0k+Dg/irhJvMHU7Z2iML024HqXcD0I&#10;I+NdCOKkbSpkcxuBuJcxycmAgI4/qqHtcrgjCnH0cHU0kmFC6lsdY7ralHnvtIrQk+qd88g6heol&#10;RdLkms6PBGC5B+4s9ecrH5iskjnE2lrY+59TmL+loSalVrPBJr7G2GnVKz3NyeAPAMVpUkbdk5cg&#10;gCe5c5irdP3H+/RmPnIg8vG5C9wQJ1ThFx2BR+zNtHLjvDcA/iq1OKXHu16M4v1c6JUXTY20qBvI&#10;NZxy9XIgNSMy3DhDp9S5xpLzUSDZg3GzZAjgB/jVPG4JHYj7nlow8k44B6x7kfUVbcEbdnY49SD4&#10;S+gDZp7SP/mLd3TWVzBmSAlnvrYHBCXMAQZLSz2YS+82PH37vMQTjNDyftJ6eA3Jb6pFpErcdtz5&#10;jGG1uoy6Y1SSewS6yE9veNRyRHtkdLjnc+A2g09JYmTdUp7DbxibWx1lq2wTRs8G+CEFvSFcWJjb&#10;4CAYB1N45gx+4ulttFHkkkhvcwJCiFcJnjXFvbDmOdHjsKLllypMTb+Et5mQ1UvcDFaM2wR6Op0l&#10;W6TuRuQQcy2iU06AY+DmoxScvJG5BBBxkLaXTudUo5lCbXG0UbSE1j9pMa3Bd5a06rJXvDIG8BuW&#10;0Rpug5qzHrPeXqEuJ6q5e5fkA2ge24F/NOSy2snKacfUaez+J6zChVxSZRnZ0qbgg0tPV/8AcqdP&#10;KgbTKfHjg1LnUEVAZpI5iwen3k+QYumubyTwlw8F/ORdfgOWrXayNZHpmNksnUmvpzoR5PG0D08A&#10;bRFZJO8I5eggg01nsjpdtAyAa/n/AN8K06l5XuznBHqRrs3JUZiLbRkgx8cYM5Hd1B6omDmZOXzY&#10;N29yluTdnLoBgNf5iDy9nZenjjYi0y6ay+tNPojE6go9yzlzGCD8RGKTlbmWyk5txzk5ZCdxadXD&#10;PfyADHqR833MCMdnkNJc5xc1anrS1RH6s3TlGaU2Qz3Ru4+p86ZqwjYLYDNsDd4x8zxxror7JkjG&#10;BzGARIxrE9qlsMx1vqFVsKba2sRNhVqsMlk7dzHMQBDxk/3hXTlHvJswZHjbSot4hbSZ9V+n+1Zj&#10;NXkAOXyyeBdCOKbI2mJ9fIQt0fzrmOZc0pjXxza5fwu11ApW8m0nGAxpU6wWvcRJntQI2Jj3EuPq&#10;XRJ5xPBvNxlvfGXmK1Eo8kBPcXlSJqlN+2Rzu+id5Dwk82gSU0uOZye3pLhtuQjllvLbUM4dFXS1&#10;YMx7kcPM0ilIuJ27wgRnbQcfM+Ret8ipVVYs8+5ze37Otg9OBjgmONzzicsYu4qfK5xgevnPlpds&#10;e2vnMfAzFbH86qre42kB3MYM5OWu7dunCJCVH1oNg5PHYuGJ+4tCrB5vktYm75CrGW8js2MfGRWq&#10;aDey1kAJgZB6iKVW7Y5FtRMcTggW2Dy+YqGOaFjvx98iAjeEM2fRp5m31AJxmlkHKymbYOZGRaRS&#10;dHkC9B8MV1VuRjHvOOPTXQkrcNoG2isua9vbLIVQNcS/Hnj0/MtKnuB2Wx4INO35SuH2kHG5xmQ1&#10;5rOccFrARUJB26VXd7wwRm6iTOTkNfjsctWp5Lxx2A3+WkMm7EwRqwicQ7bZmPPxp6VuHIc99AW7&#10;jeXOfguoDUlaWSHC28pAi41pxOBsx2b4tRAR1wTggWDt549f2I++rUQm7DBH5gukin6g9LjbG+0B&#10;zGMEEH4arc4eOXjnGY9u2qfSbzBMcZj8vlqyTCYCuZD5PMWK7GJUWuyjah5xMMYzxx6dsVoY1icw&#10;mhDFT04nBIyZODqIa3GQyclFRmOdaQ3mf5FT3GdXaaDJwKHL5WPjj4FYIc4rcvbkjz8uBXCTuLJM&#10;floO8JjJgDwIPMHmDJ31QQmzDed+BHm7zeR2eXcWSyeYaaJS+cEuYIOBTgXZwzwEwRoxcGEeCP6a&#10;rbxwQ3HqKGN4S2dfp59pJnaA4M8f0lDJOB28ECp7i5HxoO4IkiKC7dsY8iDzC4YgIEHZuP4itTi3&#10;BuMcHUSLh6Ulwk9J+PjGJTG8rbRuT4wXESb1BufyWkek7dlA2vX7kbhRJt8w7S9QNIzGwl2ODjJq&#10;qnoxUkwwZFXLhVqOMV7t4scjIOB6CM3AiVQW2HlagkBGTAT31DcDcvCZzlIoe2RPK24nDnQRJmzI&#10;bJH9VHpPT7Lecca1pxKxhbeX5aS7JqWCYVpibORjMVadJ6fbQdBQyTDUwBRKX3DfInXkTklk3NtA&#10;j0vbsjZINRNN5GQwvfVjl8rbBGfxkSXCituHA7mDy1DbjvZIACVw3dkHr5EiTyXMOTa01akhdNKs&#10;3pNzHY0Lalkk4wjxx2sfKQ2aVoPXjg/EWbzSsHMY+fnVt5Fe5pcJg4bB+H1FmM8ng4L+v9RVt5Uj&#10;2P8ADQEjgrlI3bR4y4nnfSHUDmNtgjS7HwDTI5f341bSkcmbUVV4zIH2mDgVkZ1450II9S2rV2Xv&#10;jLB3FmLiTkbEyK1FTTTS+07Y2ZuKUq1tZnB7cYxdJcx15JxBmJ4G13druncVbp+eElrkEcHB1F1c&#10;On5dWEgO8gPrD0xqJH2bbZ2jU7m2cZ8ngRIcw/IlPJeRsQ8EaA7uRPckyi1DcXi5FZG8rx5+4qfL&#10;yEgV2lc0s/DUV5GWpnTeMmQ6JEGMOjAq28rDTsh01DbvHP7aRfaBdpfkz6SU0l5HliCAHVVb7Y+k&#10;jDesHrOxuYLkatSWpdvDzymyM9GPjGXUW5bN9kc2f2DBALATqFWb02zcxvQOZlqRkLdXUc02kOdy&#10;AGVAEQI+paVtrjfJc82fzYMhmuvu4R+V4FxbPHhAuQQfV5S9ApfXD00uO8mTEQ4BtdMY+CNcN9nj&#10;czE7mO0OAl22NPu2twVNftA3tRzAPkfq9xAXgyxjV2eS8cA8f6aAzjl4IFEgy0lPbvMHGrIzeEgH&#10;/FVb3NzBk8xHm7fAMECdSUlwlcwLHfjg6fTV2bj08h86p9Ns8GexnWhMxkgGeOBKAzeaOCwDPBfV&#10;bGQhuDTgGtmmFNkcjz/iIPMJOJmyycaZsjbjMXjxzoQBuq1SfOPHy4/qpW9PAbnJ5vbZjx2M6jpH&#10;0h55btggg4yKqvBjgHgj1I0YG3e28cenAqrMBkjzwcCAAJCDgTzNwSP5Ez9n3rkmOACsg6fc8HM8&#10;xROSaSAC4cYB4EHf81XzsfAPWVVeDbXE6FCEzXFP7PKbgTzyk3JvkR5uQncR5vvptGABdNXIOfMf&#10;cU29YfOqS8ZkjJyF1cOl3pucD8QqeJs7Zccd3TVtyvMCk5Rl8vcxrQpfR7k2ewUkfwls3Z8lbZIL&#10;WMaZJXDJnkD0/hKJ01XliKFGVj2XzZyTkZPMRJ5s7cs2WM38JTJhtce8AQKkzTaJNjcZ7aR6zd9A&#10;L1AcdF3ie51EBmErZMyZNRB5hOHLnjOlLxjuZ9Ral7S8mS+VuXJNHTgWqM6T08Eb5B5e8GEeBPEI&#10;PjSN5pWmpQelbNs2JkAIka3in3g2diM2nB8PvrnuTvN2IeOP9NXBnXmMmsxuKJw5LjSKgqDtXgAX&#10;B8VQ+z7xABDzlW5xUhHOSBilI6omzAmMNrGpx5cJ5Rb1hYj0hrYKH9ZhzJ2W7OWO8Rj0ri57mDyY&#10;v87x8UislLyO8POAQ4Pqr66F1KtwKTpD/wCaEqecaMqlQm8HmWlmLij60qeY4IzlJc6fAjA6gbNh&#10;2WYCuI//ACwo1uWyuYT54M8EEjd/pZ09EKvtoAyuT+rG5eEBAaa24/MWqSv1YxsP/q4JxGukKXoe&#10;dQaz/wBnudMpVoQ5fgJZDqQEVtrh20YCTZm9lTLHBqQDF01g9cSNzMiHjjY7vAu/HlwxLIemuRds&#10;gyBmJ44z24LWmkpcO8k4hqik8F+C+LGuaaklZICHxrpyqHGC/j6n7i5jqCaah4I1al5gOM97Lcxk&#10;WkUm3IwJnTMnZ3h47FxWp44GHR740h+6KNab1g2jsBUOeVRLmbbJaxrDXk0s5++qS8nhDEwJNFR+&#10;bw9OJ5vJDxxqh7wSMmCBIjxPS8Y4NaNWiEh7eCBHk41Dbsyxkzq7Sdw2gGA0YLnw1W6gce050JKS&#10;ySMY2bkEcfAiVQTxk8ICDmLPRzwcGQP8RHm7dlbxxnuRk8tTjC7S9w5f9cQ4BrpCl6bvMrxnwiQW&#10;uWNcx0+MYR44wW/LWqS+Tk443xRg6Yx8aU8CyOJe2M5vQXSQD6i0KoKPpyOS7y5fbnpeasTrCoHo&#10;RgbBA6HB8QqPU3J2RmW8zI+fpjEnPLUuIdNs5s8vs2Z7bInUUxxR7KQtrwZqIjonLGsrnFYPYHJ2&#10;2/FGHyxqk6sHtJj3I0VOE3GqVBs/I2Hv8ymorxOW2441hs0Z6ieHPCRoa8nGPoI3fMMx7wCRmlu+&#10;BTCTDAg5HhI18IyG4HqJDuKY3GRHm5GyAHm7PTzqyS9uSMeigMrJeJgv21cBzBkHkn3iNfUDUEyX&#10;yPGPHYuRp4naMA7MGnArI4rgcdiBzaGEflcaAzCcSkxPYwFwdQhE+4vA7eXk3nOe4tCJK5s2HkBz&#10;OojEnmEu3m9GxtwD81b9L5pLtyO534pI7Wm2EkOmn5pUYzS8rGzJemXT81blTdYU459mv5/MXPdQ&#10;TgZiHjMxL5eqg9Nyt7A5x8tE1IU/TNyqiaYCHggOIdzlk9xVWT1IJgPHH7QYn5ENI4HvuCO0SBEt&#10;3bGGeOO0MCiNSgz3aJtAcPL8EfH8JZ72w5lpARh47SmbRHDaNz7MC2HpqhzycXiYAn5YhLUSgQ4t&#10;TiuHLZsALY9u4LUUym542g4z8tYbu5IyKYSYDDyU6givNaripBuSAs8fmIPNG+NsAMHHzSKhyceN&#10;zjNwDVweTQkDLJpwL9DiHu44M6mEHp3jHVbZkcm4FMtuYOcmCxOHA22sqGNwTjT1QTQnBAqeR4SP&#10;jX3TQnLI41s6huJgS3gTO+dyBDz3IyI00KAjJ4MbgC1meU+2f8njVVoel+1XODuDFcIjDxuRtwXc&#10;Cjfr4u9wDLpvKvSzLgRCSFw5YQpiaExkzoxI5fjTnu2j54A3s9yYmRQ93IEmda1bwD56qryXuXJM&#10;nAkokWDaCH2gM3AmRy/Uxp4kr3PjUxu4Te2ZjnDIyYCYE83lbbjQ0jjARGGDjGNJc4UTG7ccBEy4&#10;HjTJHg4FDI8HHwKcnJnSSGQdxDSEJGkMZEAWS4K2gJG6JDGkNvqJSAIY8imEJeS3f8RTG400oALh&#10;v3EHcN1p3ZY4+BM9jKhIGV7mhrhuSBac4lZIEBJLyRq3TXwLCqtG6PN2+BIbPURgbcncUT3iKNCY&#10;3cDgIrIOYNu+dVscox8amElY4M6jUkEpJjyoG1vBAhreYDj41DJLxxkRLc20A02nQeWqVuGUfXto&#10;9vmDgP8AiLK3AxwclMt25I0nohDnG/S+aY/KVqHbMPHGsHk8nex51p0nlZIOM6ipqMx4eIPUwQKY&#10;4nG7DAFtx+Ynm7PGTBADOiXY5IM8HB5hUOTaJuKqRw9jyKhzwhOBXyaDs54z/DIs3mEwbQE+mjtj&#10;kDMrl+DWjUOZuBmJggAIcCZ7UJHkgTzeV7z0CpI4p7yR3uBASUW5jW5S/Z+9N5o1dmezsgR4zPra&#10;2UzahN5zS3ot7BwIk32VuTZzacC6WePJLKuDUOsxnlSNzcCf60C8rbPZOyg45qIaMf8ADeShHj7V&#10;EqS8mhEII8cmyX1FpMl/9wO3jQey5Kz69xIluPkgWfM5O5MTnrWaXo9ybjuqJ+lmv4gOtrKrubmM&#10;mODgVqkbwjb5FsDin2zZtgsZ1krzRIndFakOtsNsp+oG0eTueYXwLWpO3krzocxcijmBW1iNWSX1&#10;g5DngPzEmlq+2Yrrjq55R8hMPHYEslqCTyBnfwMfxFSR7TJiEfmKkvKoevC3o1podLBFx6BOKsGb&#10;g8rTVJeVBgz99ZK3eaeQ9yBDZpUDnv6a8XSk/px00tW1Cl2VVMscdobrpk8a4VcDcyR7uzwHLXXX&#10;2gJALHGs3qiRjnY84NbprtOX8n022z4Ti8/CVJ3F/EQ6PqRsHj1ILS1Sh9oG4OTxwacHl8a5Rlbw&#10;knc4I+mtCZzRtcAaDqLtJkJMlRzEKa6M49ApPVDmMd6A+QiGzDao5g0f7oqyXZu8cvCAbQHESBwL&#10;TIX+VPTyTuWz08BgXIxryrJ8pKjNPVIXMDmqNmke1wUY8HfRj7adqkwR/hrm8cjmMd80ALn0+BWq&#10;l5puZDwPAW47S592FUrcWaicm3zDWng8fXuKZScwG2JnPk6ltU+YTDfG2OC1ykBcDmLb2xsfJ1Fm&#10;JNO86EnhCBsOWx94Cqe8mg3PtMH4g1jP24JAPn24+YgI9oFkmS0tNEJxE7JqN+cVY2CPOC5As3nE&#10;wl01c2YLSz37aNngsHLgQFvNBwOcEd3T/cXQwoRjTZthoTejyR54Lo4xoxNKfI2IA0YOYLmKyf8A&#10;EBlBLsEHGMWosxmFSbzkgOUcHxUfa2tB3SL7ZcBy9zG2z6lvqKqyeqCMCWb+7xj5ZEHmlaPYB2YO&#10;dyrfcjVJZs3MycgjeHLprThYz6hium/TL5PNrBJkPc79tPUvvLZtvO/FIq3OKXZNh7zBxoCznGAm&#10;Q+RaaISvLMu76hvFPvN5c44D3PMV2eScZia3Ha5iw2eN+zXN5tpxj1dLwKHONqmNte7/AMJY2ThN&#10;t2zahZNVW4aczGNgSzGC5AgLyaEYPbweAiAyOuBuSAjNx+YJKpHmC+GDUg6ZEIS23cHucmnbHp4R&#10;s8GfQt3BLE5hKxmHZj4FpDMmMeRMzBmM3H+otNKKjLdunNM0l7mVEyHyLSNn9SNoyHgMfmCQeoBu&#10;Q3wxgyLN5eMjN7j5cAyroUJtUc/dU43IlSYLEatX/EDf21mPU+qs9ebt98DqfyKqzS3BrB4P5Ej1&#10;YoPWblEyaVBZ4E9K64c28h1lc432POg+5vW3HpwEVvqVJD6zadIUvOGTlyDpxrZp5dbazY//ALFx&#10;DLyTFg5AaP8ADItg+0j2AYDQPrkBPNWZNxjTbhZPaNUmDxyYZ8enATqKkjZkNngTM4nhDNjhv3IO&#10;as9bzhy2IkQoTRzppsA3gw8B0Nbzjn4D5FSd4ex+02LgSdRVVuQkBMi1EwiJ01oerj2keTgWVy9m&#10;QN9XaeN3IW2PzEHZ/djxrTTtKMV/dBrf2lyDGtspcjYNiOD8RY+z5mNdIbP5W2mrZ9BBx2tNE3aU&#10;W4zdALeRkcuT4LuD4SD1JR+5tt5gPkJ+daFS7NzBNtE9uMa1qrJON+yPAbjtLz7J5PppaKztEwup&#10;iGD0/L5c8ZXowXDDWhbu2eNrJjlHATTueD5lRKDGRs5O27g+YrfMLkDnzIPiJ03JtW0ShNqjnuvK&#10;f3B7ZjOJxAPlkF31cKXlbKNl8EgtTxoPtAkeDOHgVwotm2fy4EfLjHpLbRk7YlhiUbr1h6l6Xphy&#10;M7OZaZrvszlUpw3lzZydtGDJd0yK9kkY4OM+T4qhzSn9S9AfR/cWY7dbZeUUOMfcOCBJggSHbMLG&#10;H8Qavs4k42etYESAnlrH5jkLebHTsY5TSealqwjNG+8jxx8A1jM4zuccC04c80zweZzBrNyEwX11&#10;0I5+aGJPUkxlvAe2pnaDJ4THGC3H8LgVJcOMY0m9y4rKSQ2ZvLyQDAZtqQKYQl4YIIwIPJ3BAjyK&#10;1SeYNjEzr9ADRy9yHr5FqknqRzNWwGZgCJbFp3Vno25DEPBAAo4FZG7zs3PBxj8xTuGJM3mmzNyZ&#10;yeMPAmXEvGwHu0YLka3KVzB7Oxn3bp8y0oc4o9s8bZ9OO0ovWflsNTovpmDyu5HwadtaFT80Gz5y&#10;qvY5GBDhj4+WpjduWMedOfukZpzOoMbkDltavD5nvqyU/PCTh72VAfI4ultk7kaw2Vy8rN7rAyIx&#10;OJe9YOQP231RqPoRqZrlnVFWUuNsyYx39ZvzP21VaXcbs5P1FDkdWEcykBo7pILvLWhSeXy6NyCM&#10;L4RI/i/4lwmfTLjHa4xymFqk7eSzIe7OQF1C6ZBqY8peXM2xw/eLn54EepsgwkO2c2r3xRKHUknG&#10;Z6CAOmYnUH/iWLCzSpLa2e6dA5LVKsMTubm5PBGD9VQ2cnIbO2tYCK4bUKbeyoYN51IOmQSrdNuJ&#10;iwZActrRIHHT7605uMbVYgzEzVW1sLJHvIWwIHOnGNWQbdk5bZLQ/wCdUOaV49M5BAHUCTzBZ4Fn&#10;ryoHsD08cAOXzNVcz+7+Qk9z3TT9ZqUb+RmSDgPc+IkRsTnQLHh1Q5ltiMN3ATUuEWhSepG7wmCM&#10;9uNYE3lufH/h7pYjMqaEiZL/AICLK983N6DBySdNa0TduCM+RZjVErHA2PGHjHy/8S6XlN1e2wzM&#10;zu7iy7OCMreQ/MEhsrHebHVbk80bPGVmPqK4U/NBhbHgjXQZPaIoW6My+5BfggOiVvGP3NJZ6OaW&#10;Xp7K1qRkZGHjjSXbRandAI5HvKtX2XbGsR2MishBtoG2OA6z37SE3nJx9MZVE7d7Y/ZUWRxT5Gzb&#10;G26azGeTy8P3OoNXZxXhIx4I7Q4xqhzh42jvmg4CfzqzGQvqGXMm/TMHnEwHGTBGC3Gqtp3Fu80k&#10;45xYwAEMw+YhrzZ2SAeMOn5i7uFNUpJyToTWEOi3hYL4Y+DmjTzgmocMAMhOmk3pNyHOrU4G20I4&#10;z2/MWn1iSHonHTmwOk3M1KAzZ8IcA/vNxDdqmyeXS2bbya1qF6SD03WBZDLjxs31y5zLSA1BtEez&#10;4eCNclNyctsvb+A7VKVKV+sPTCrGzBsxZwcHLtoDVG7feQgz6VwaxntRyYhw6uMatTN4V+2BHf1h&#10;9TuftIxmM6aXYIm5PqVVgepGe8srzbjGVYnNGeprH1vhLqIjcZh44DiGa1qLN68osjbcY9LU/JAu&#10;vOSpMNk849psuWIsHmWl2Ns3ocjZsxedlW4ycsg+CNc9jo9zG5BgBvFzy16KbKmcxYUoxbPAFGdv&#10;qWyi7i4P9o2ZVCx/6eL7z0fkzDWNOP8AaZRcxcvTvDAuQXdRZu3kbIwwRtn2flkGXjXoRWDMk45O&#10;nc0iaS5FrD1f58wc423tAfMGouU8zFkxY61yPRE5/CtVLs+Ixl5J5tLSHj1fh+CNTKXrCbQFAGM+&#10;RTJ5T9Vyd6CA3GP9tTCTQoSA3xiL8QWddc6EpivzHMbq2lwk9QTGCbc+51F6HUXSchqGnPbAWzeY&#10;LuLiGh5W2DMQRhAXA4FctkXoRsrk7KMWMz7mdNcJk5tTaz0HCw9rcORZo87EcnbX7kF3TVkk803l&#10;lj5hhq+bbKDbQZ21oi5LZzCdNr9k/LWL6sVkg61sE2Ak0e3MmnH8RDWdNuZlrGtEjUOVzx6b8NWR&#10;vVA2DnBuNv6a6GFyyqCrbMV2a6nuEOcUm2gJZN/dKyS/Zuyfts5+Xy/cVw3yXP8AOY6G7mQI7wdS&#10;35ReBId1au2af2TzDlHaBsjJLRncwLAZgRyEdmNehE8mA5k2smXKNUUGSAmicRIFtYWbLk7cg5nN&#10;YxS9yOZ7R8w9pzrrSj3klM2BAa19Ncl/ZtyHjAUdtXyRuMFiONPzOMl9xYjCzVL7h0VMG7YxHwei&#10;TSuKhuKLE5ZHggPn+EpkvmhYydIcHT99XaVjbOb/AE1lpmy1K3DacmI1pg5KPchyRqyU/IyQEsx3&#10;cBOYtIqQe7Dx99Z6OuBwcenGNaicm2T2zMdjExiyPJfue4xwcHUTM0cXm2OAHLEIv7CqpKkvEyfi&#10;JmcTAm7Y4D5/h8CRu27g69VW2U+YVAyge++NZjOJ5vjI4Y/qpOCEj+cd1MyuV745+pprtMZCOEmz&#10;bWg2aDetm0qjDwEEtCptxvNjB0xLWpXQ+7SU4XOoa1poPQdNtgjPB33GmNPclRagGuJg9YDYx9zm&#10;jWzSPawy7OPBHqfVUOTyeXRk7HfguQDLpkVQrTZORm53xnySF5ZVxc3GRJJ08KbKX2y3vKk3lseO&#10;Dg6aoZJgQ2TzEBl7x6wv6HspNIg0eb23Ofl2/wDeFYicYlRqOmuaHqf3Z4yfS1zqXOWudRkKF6dt&#10;Hxj5a60p+2FtnBc8zx51ktSSNtHMQGgu4CcxalxFSPU3K9/Fn07lrUR55S5Ny5BdNXah2+OXYLAs&#10;f86uLu5GQ8cfAQS8/wAzn2xjrYWMUxRiXZbno6Zm/wDImZq8JuwDWM5OYtuj9AxEwRg8tVqcSdtG&#10;PIDP/OsCHzW23T09C12F+mZI4txsj+w/FHcUSVzWVSpzvgWJdPmaq3iTy9s5HZMD4aGE2XjMM+Dq&#10;dPxrpf3tiyFVyDM/d9q9xYTBXrdyMEDY9uAgup40Ankncz5tnOLGPlk/1LGn9CVG2egYQebprp2T&#10;UXPjNgtjHEOMep7ka5WbpEwu5Hkp3TThdXN22R+Mr7Sn2UylwI9+Eze8slvrfsoPTbMstZWY7uD9&#10;xKcbP59LXL5zYE4D8RHqPeXm27Rgzj5i7fDPV0Ehl9vCYsxP2uPsVcQ8QZedAAuoVHhyMrkZ4wgu&#10;XNJMtxuYM9/8MitVLvCNnOcAl5vNmqX2/dOoSgz4dMMrYI4DlJb/AHEdbyAdzHpK+VQNswJ2kz0/&#10;+YbFUN5OJS5bZAFHcEqEq1aqzx9LhEdttZSfseOP+3F/DTLymxxj55dNIcncwDvNjlvWrmr30H7c&#10;cxjPAbTj8taVLl9sUVueN8F+O+UfljKLGsrqTfZqyAz0sbcq1pxbcjwdwZfkQF5L5S25ILkfllXX&#10;csOUpu58Ry+TTacf1ps3cxvQGDqXOZ7irbOVylnneHuR+WukNrnaLYbGDo2tO0uRZo3JGTOvYYWT&#10;tPPZqammwD2mOQtgBZ2hwD0xqqkqSYvCZzlVDuEt508NwTjT6CK1xs1FvCPCWe+PVWhVRJ8ZL0HH&#10;zdJY/R5MD3GFdOSsg37K9124uX40hzqi5KLDGZpMGwWQDB53UGs3nH9ZEOaNadMB478cAFSZxLys&#10;2V6DUgJ1ECKRUfMBheggjAtgmknbQOQR9EnLXOtPkvE99b8N45csgQX86imlsIshJWyZubzPp8zS&#10;WtSOYNjEPBqjjJ5XuLMd3etmwHJj3I/LR6Tsxv8AOG6OMa5mb2joUBicDl0ZNbjJ5QlDbyMfBBaJ&#10;/oT0wbjgGeP9RQ5W4HBk5fwyrE62osoBs8psRs8HAqq8pMkGdbk3I2jSJb44wZF12MmnP5OFUYnK&#10;yTa5gjukWtEp8b8YIzWhxjErUzHvg8EFrH/OqTOJfNgkVrnfTOLeHm7Nk2be0gERAex5DMhnDfKm&#10;XkneuR44D/UWbvKfehzwHzp6bW+eIpD0wovdi4INSDmXFmM4kYwix/FtLWpRPJiGwE2oqfWjO8TJ&#10;p7wrEucXJ3Qbs7uMHt6M+TqDR6pG5JIR8GMGRxy1VafJZbH6auE4mjaaylje424rdxPc4UYPMHF4&#10;gIwgzjFaIrtT9LkNrGOpkrkbbnR/pq7S9njc4ID24CctfP8ATJnAckrGEmOA60ik6wH3/wCzq1Do&#10;PG2BBBxkWe1Bs/cyFzeg4CdNJdCEompZtlwnFQNjObMB8hFm7hwIxLN/Pd01Mbye85BH37V0izGa&#10;XA1GcMGpqopNNIeqyRjgGCOPqLDagZ2SLbJhvLlzgcobXkjs2I4NS4ikzHlbk8w/q7P00N+2m7Ew&#10;B041VZfcuHgRJnIxxkzpPRFqDVKPqxyYeO/c+qmZwMT+/Z6nMWbt5eRg5x8yBPOHhICHwaay3Qt3&#10;bOhS/ZDA2blgTH5aZcTzHx9NPDnF5tgj4FQyE1D4Omn02kUz+maFJ6kGEmPmIxL6gJGQHU+Gslbt&#10;yR51ZCXINaBI6MQmbWdjbP8AaINyyPA54xpPHkujmN6DUjHzBrj9vUBN5PHyzfCWqN5oSBte1bJO&#10;oPuLL9WVus/MdanJ2qOhJW4be3OZbySf2bwI9J7byXHjCfl9TvrkUk4csHO8sz27nMGrhT+0RyzI&#10;A0Gmbyy8lJfhbdwtRk/qGtM3De3u0B/w1gNQN20c2PH3FvDy0Ft2lAxFjJ5S57qi32jjDpwK3l9F&#10;bTNzPaA7gY4yYP7tapR8wKYdmDTjH1EBouTsnjkEd/OtOqSn+zbDxtp2+Yunm0nPQklVnk0n5h4N&#10;XTSk48DkF7poPWjgsDkEfMgIK6qq3ngrWCBc/cOe6pxs0wnDZmQDlsC3B1Bqtt6sIaYgjC+LZJyx&#10;lVPpsjl/wK+fZuXGHjjBbej8rgjWXMzMVe2w6GFCa1VhW5pUDkI92j4CFujIqfVDwsY1cKwpt6w3&#10;GOPUD5aqtYN/6uYx6WoW2n4ybEk9OxYiYlqr7DH5xc3LPx9NQ5XOCW7MfAjE8IXQRin6XvS47zyy&#10;2l3SOycw4eGMgRgMrVJ6b3kgI1DmGsyBg4Bq+U/OBmbAgjtKK4zHvFNKXwZI+O6hsrl44Miu04mD&#10;aBln1I7twaqoyY+PjSbyHeYJuPA5xx8CmPJe244D/UQHeCa+hcQEk0cwEycHxUXiaQw4cWXODlox&#10;LyEf5FSSOLwwRx/pq1M3BG2excg6iLx6UiG4wEO25kCvlLyfHnv5FlbzO5xq7S+eDYEBHBwEUP8A&#10;pjTqik5Wy0IzHENWqrKwkrZtu0AN4jXN7dw5mrYEAf1OBVWaNyMHINdZjrmiqbTVJg8I5z2MnTtK&#10;kjJuGsE/6SMM5oMzYH6aMU+Ns/Ju0Z/N018DtAFvVj0I7wT50HcVwN+TA801ZCU2MJDwQfUt/Isr&#10;mkvwOccGncLzF96L6YbTS7Til7wwGDwEVJJTbkJMEatUvnhAtjhgPbjGpkvqQhiWTA+mvg5BDp+X&#10;4HuODjH5a6cGQbxlnBntXFj8vb2dYPUFpqY3qAcY8EHAo/WbfLLaNrcLtT7woXOC+mdoDjG2xh4+&#10;mhrMg+OC7jGk4cDfjfBg041a56iJKd44zqAeCdHjj81dOU3I20DbHzOVzOBZLOKPcmc5wcvqca1q&#10;l5e9lrYEcd3GunT2R2ThVKJm5jYEwB0941VT5W3szG9YtwfDV2ZsyGGePVxj81VVxNBmIeCP6REG&#10;YkJOJpjJgDxrN6omEx3Y8d/Ipkwmm4E3m+qS4rRs5JrA+mhIOER493LHGe50lMk7zGOzGfOrJI28&#10;ueaKtTjZ+2gHjg/UTtonM9Zy8rm/j1FfJ52duTGMILelbIodN0+5Z344/hcpWSYU22NkSXGql1RD&#10;lYx9nMTQagRpTgg7eODgR4cv7Kbbt3CKqzRxgHuwfikWY400vKTUE4EEeCC1gtKhuHg7efgTMwlb&#10;nX8A0HeNyW8EaR0YseZuGXAlMG9kmOAGRVvdyBLn00ScPCNrEEGp/oSeiaoDWmc8GZlk04x8xPbm&#10;MzYBr9tZvJ3m8iP41Mlc4JbwK3eUTUmhPG5I5d9NVVm3I2c44AZEeZzTGPBzENcEHc8u4i4KTQpO&#10;8HAPGiQyD3n/AKSrduyMEfLguq1StuTX6cHmLFdum3C2y+DmBG1+CDylQ3E0LHfvAzkKjE0uW/4V&#10;v3I09K6bI/8AK0+onQk/UIZ3d0MrnDckZM+pB1EYl8rchLnWkS+jymc4LBdPpq4fZcfBAkzYSlqO&#10;hwr7TJXEwcsygj7g+Ypn20JAUFk9uAiuE0k7a3g5kH++8sfHI/AuRpVJOndtFwd1mWAZ9e3Ba6iH&#10;MI9/HktfUVOmhBs78EGn/PHGpkoL7NZgB/ryLOmYZnht/eWwppv9IgIT2b6movyYD3zO89jjblKI&#10;ZBlQem5h7Nz7ZiaZBlQGuGZHmS/ntaY18xuHXDfrwN+PjLZkyxO2VVxXGB6ds89ot/2keRXan6kc&#10;xtrN+4EnLJ/qWYyfZ/vMxBG51ILuoulpPJ9wEDc9SAZdQZPAusyc2J21+8YuMRK7jCkkp9y2JjjO&#10;UkBOoUqqpHDkJN5gPb1VoU4btoJieCAHL6Y0zT9LsnLl8EOp1FbDhxeksZ8ITXNtrWTPthgbHg7i&#10;qswrBzO2zGCPUt/uI9OJXubYEAbo4yXRE/1Kk02zGYmAx8/lrTxkKIpVkczMm+U11bDQqbbiZjx3&#10;yjjImagqRzATqkbE8oSvlL7P2RtGABRnJqq7TTZ+yjZbtBNbbpbe0ZdJyvVjgbltvLN9cjH07SzE&#10;k0mLZ7jsZFpFcU/NpI5wB6iAy9u9muR4C3G36fAkTdtR9hd4stHuORj0/wDGtNG4GZzg5axSXzAb&#10;Yh+Vj5hBqJK6kH2znX825LFNlNkM/wAvE9MTNqVHWdEwSwZiY0Ik8A95sx6cadZjx5ILX+NWkY20&#10;diPvj6i5JKtePb8TauKfPGb1mQ/+4EpPtQstjhedPlq4TRwN4Q4Y/hLGZhS495PHBweWuqhQ4nbY&#10;Jmub3FkOaVBvhDx+ZzFZqUd7w4yAyKVJ9n44LF7j5quHZbZmTBBprNzE6J4arXoEKE3uMNC3gbnR&#10;sfiKkzymxtibzYVrkxRxDxxnVanE8HvO7Rgyf6Fz2GyUrqq/lNqalVRW+w2Vw8EAM6M9laZoIOnz&#10;CJhuSyTH5nLVk3nGPIHInZh0pbiKElTSlCZkbEx/3iLy8m8lsoRN3GMmDuIMSYbtng07fUV2Mhtk&#10;s0YROcpRpBJfeH76qrP2YmO+LykYb1A2csscCrbh5eGeDvrrHbe2YrnkyYVJ7Tgg/EtIxI54Pec/&#10;B9VYdN+afpwD8xDpRVeN5gvfUtqSXj3a6a1/wBM36h0RW9o2cKwKYvNTBBwI7NJ3p5Fm7ycEMTHf&#10;toxcJ0huvHroGTmqWKaOMGT4qGjeYG9mDguoDMJ45j/3/iQ0bi9n5a7nTGbR59Nm2uD8zmDa3g1V&#10;VYCEg4NRTHFuP8RIbcYRr9JVovQic4AjdluZ+mpdwZuDTRMghxDwQdQWoqrOyYL3jtLTS23XwMxw&#10;GI8xkP4EmcwwEVbJcgyf3Set6n011Qg34YxxsgeMnLVDmEvIFzjUyX1AS3gj1IB2kYt3hngsZCKO&#10;4ClTd5jcY+5aUuXvB7z75EBmczG2c4DIQOaDjc44ErotfD7gu0OiWbwkY0Hmkv3nJ37qDyOaYxol&#10;NJgPjj41Yrsj4Tqgwzcbnk0sfmK1dob4PBBx3VjMvmBHOePTtlVwpd5Zc6yxO03cNpO4bxR498vw&#10;R/xU9PP6qyG4PMWeuJxuBMcByo9PJh2wy98YuYhybTa62otQ6kGbJBqfVVkIS829zy1zHTcwIFzg&#10;N01rUvmhIx4IDrknQ2rdWbUKbaadJ5h/Vz6CP8O2npfJyOXOc+fzFDpcg3hDwcuNTJe43N7jj1I1&#10;8mdo1IQY7L3NsfB+IiUjmmNtrcfmKq1R/wAzBd+INB+3CRjBH3BrASiw2rqjQqblbYIn0DkHmqYS&#10;n2xhnjDx2kB+0m+EBg4CI9L5xZenbQH5f51F0Uu0suUB3Ev9iPe6ZdNVVnL3Jr5o/wBNWTtAevBH&#10;1FVXjjnmgPbuLtEZNq1V/MYz07wSpOXjbOX3UUSc08MxDxwafloNJ6gwEyaiuLhyU1iDSxryzMaz&#10;+v1Yb8OrpazPZHJ5y2IfduAiuDSVuZVfjjBcuLTZe3FuwPGkRuOAmtwE81Quyrmt3C5GMUpRzrMN&#10;5eE/FQ2oJOQMuxwca6QeSdlBYs2sCyXaoTdmwG1i5B8NdOibY2OtZizYdSpDGHKUsA43k4e4lVkn&#10;3aXPv4at7NuNmTef7xAawcb4M8C9CTI16tGvB8J59TsmMy/lgD5hVpBGe+IOzl+Nyxgj041a5mCy&#10;Q+AC6DMTOxWZaUlCIz1Dx9wambmRzfNpDg+Imm7AhuO0jupBoxpDn+AmkTNmNsPBBaJGv0npwDwL&#10;8b6V+OPgSmA7JP8AMWa3Wxoh6AwzJgHgVVI4JGTOrKN4OAeCPTjVaG4HATOhGmvt9hmOH27ckDjH&#10;B1EY3cnBHqfETNwkA84M40y4mDkI+RkGJL1taZRMAzJ3+BEY7YR5Dqts5x3FMHOCQEx99fniS3xK&#10;EhJw3H39PpKt7mOAYIIz8wqfePBmcZ0GeXIyAg+KtiE5oUkxvbjz+WmnbgdvBGoTMg4CYI0SGPU5&#10;H4atb2ho1L3eDRhV4l78dvBYyD6iqY+ajBHg4G4YO+Nc5LXo3+B9SXVm8GXj4OWjBJpgyX7iybtA&#10;qLs5hj41kOxhama00Jw8wZFNl8/wfEVCI4s2MZ0IPPLOSO7j+GpNMXb7PDxNNOTapp0SzqQbnjOh&#10;swmYzDswfhrFJNNCv3GTgGtOYN3EZM/Ast2L0hM+865M3qVAFx6CQOMEAFodNjukNAY+RGHUnHAz&#10;D4xqnj3htnsFwKB0zrV66affoOTC6ZxY6sp5sbPB+oslJL8DnAbp+WtopwRX4whMf9RSakockGsF&#10;fnE5KlvTMeOyWM6lVizH3DdszyR8aGyMll6CCNWR5LycFjmcu6oY2+AeOPTjH5q9PSlTVbhxvRFw&#10;cSsjwnPuaWmq3MGbkOTy/KRKTzhzA50dOC1aWkM24njbBYzkXJTXNgt/SdAmEqT/AHmAvHGMeCAH&#10;w1apHMMA/f8A94lZJ5QZHJMcALdstrTUxvs/esxgjNpwDXTwpkRqgTjJamjP2gvS47axcjVkpemy&#10;Rjx2LcfloxK5eybDwRgtx/CV9ppvjIDwLhOcs/0yq1nT4zGWt3BmXjHLh57Q40SczcbseCA6PVZK&#10;xueSBU+WSazkMvIbkt0su18TpqXK2xmY0ky9A8gM6x55TdlyD+Iuo/TKLmjAqFNKDc3Dx8y4t/lv&#10;mbRWtb3+wzMlhre2g51qhnZGeCAGQiysbjATBYXXf2eKbSMDOPlkVJebPxxucdgQ4F6DD5kgM29X&#10;nJTeX29w56J6RpbwSBbw8oMcHHxk8pUqfyMbP5Pp99aemTit10rMt+GaozDsvfC5+C1++nm0GDJA&#10;e4v2cPBx5O4QqalY7WePj6a23Oa1W4YrnVDjd5g0eYqfMCEMTHBdV83wcb2zBpoPNLbOxHBwDWlC&#10;3CNLxShxgGC8e5BaVkp8g2w890kZPKWVt6kGEd5aRTc0HGPP1BJ2ThVq3CyE81pnOCR5+51CJfaz&#10;dm179NVVm8HG2wGP/wCxDRvBwaMfxeauX9TKb5B0XrMsk0nHbEuz8Fq4syl7gklHeEG5cKrfOHhI&#10;GQGzC1zVSSSt65GeCC0PqLWgw4ukWv5DEyeT3f1mWVb6d5bHx8e9IAMeD8PmLVJgJl2drcZC/wAi&#10;qpB479njIvQcPOUtVazkXOtaAafGTtEEHfW5yv04NU13/wBioWzuXjDUYIHPU5i1WvN3gbHgbeV0&#10;1zHNb1snojm3DQqqw40rGY7zOXsYeAhVsuyonsZ8fmrHiU+53nOtap+TuQkwQeVdXRZvgW2Bohf8&#10;tP8A6xz0Ju6byDdmwz4/0+BVqqJW53Y7xn0+YT50HIzLGO8Y/SW/UeMZmR4IwCJA43Ztb7mdQcnY&#10;2h3iw2ZkyzbMrpuRtpa9BA5tDjcC6pVXK0nEljpx8GM+cZfZh+PxJjaZQ82ph7jeH1rumNZXMJeQ&#10;zbH5fMXproTVOMsGjcDeNsBtMI1T6THgcng8wRVam4x28FjmJM5HuznAoZvaeLGtnbwcBDQRroSl&#10;55Lguc4M5CrB5HL27O/B1lfJHvMBL0YLkC81z6VSdX/f9xpYzJtW06M7B3ltOzG4D8tct1xRZBDv&#10;eWtbd1u5EMEFi3B01Q64qtu7ZYOWub5bTNjydNf4cRtZPJpkiomj3jtnjiXQTilxQMgRx6cdq3b8&#10;ayyjHLnsELk12yPp8C+nM9cGFej81E5k7WZx6+OmmmnGWIfFjJKxNJeMz08fLgHqqHNHg7eDuaSJ&#10;SieEgcvjR2tQX5FQ5hNBQOccdoka9iwzvssc4xz7WnTmz+3LXONyxuBJpIPVErbGmOja5t0auGys&#10;cun0lPefa4/7N30qocDcvQQBtaemQYlalwlxQ3kr3kWOAFzzFVW5BwOcd+39Vbw3l7aBsCDl6Sz0&#10;kjbGIeODTju2rZVa7siEkyX1g9bOb18o4OVbWwSutBvyAC551rTWbt6Px2I7HMELmpEbtmZL0YLn&#10;0+4vHc1hsfJlvZ0+7+Y9VxkyVGV+k6EbuGTNkA0FrGTpj7i4DryaOXM+PAbjW2SPaI5pt7gjYieX&#10;PMXMdUTQk+nx35tOBR8pcsNhZCQz5fqCM/mVSYkdfzflNglduNkDdtT4hU9u7kznJdJAPqIPS7gk&#10;DIAQ2sd1WRvPCSoR442OQflLuZpipMZrScEePdwg6elbVDGzEEePlx3VMbuCPJ1ej4yFVwrSlySp&#10;7gscxaiXKV08cxnJc3cGW4xIbNCY236qQyEt4O4lOB4G2RWiChjb6edEm8vJG9wfFENQxj08camD&#10;JgcscHTVhOb9T7Mja/HzPZUzTc8mO7HDfyELbtqyVBL5iFtejBbC4FqfOnqLl7LeWOv9RYztpVhe&#10;ndbWXaTydszHjjPcdKh7TCYG0qjgBbgtfnWwTCTy6CYgcxgtwDFb+dZ7tomEuM2Y7ha0+YuYhO+1&#10;xzppqfsr1lbJVjmPcYAgtx81aoSpCuRgxg5glicncXibzuNy2K2tOmjh7LWTF45BcN0x+BekHlbu&#10;6GP+E71+QEBgcvV3b3EBqyn5dTzI8YT7xHd/ImZ5VE6bSnH2qXG8FqLDWdWOWf3n2gPl++kfa2lq&#10;XHUVBzgbydMcGnbEJXyrLjwh4I7RIBlL+4sB2V2zNjv+/qrbG5CNpSfHxuNS2ooSKi2bNtMx2kTT&#10;fGQHLZjbC30kSk9xyyAY1rAMSyueb7HnMe2yIVaRS80ev5Lj3G5APljWpTUZc0JEl43Izxx8FpY/&#10;tIqDfJTggBbC35a1ojyYmHgsW4+XbWD7QN2gbPg/poLknNM4JvJPLTNPjxzYAYOC6jxG4zDxp6k2&#10;7LtHIcpDI8kf5xoTiX6l7zFpFNuHMDY8cGnyraZGMcBLMDEWn5vvq7N5e5CTAE4uVc5SyzUGafG5&#10;M2fGju42/ld9EpPTY45sfeXwm8FrmC/dUOVzTAQGO7zbWmtmpuYSUIzs+yhDjtfeSCWLk3VKNjGJ&#10;tcVVm3HAUBoLpLen/wC1ZvtMcOY22M3U0l0g43k1gMGpAMWoqTVlP2WwHNjRHy1z0HJ7p08zDfZD&#10;K9jdDkmsyfY9Pd2olrRNkblyQ8YbWAfLVk9XdngJUbmPqLbJpR+/jBGw9ndNy8xY2T5gqyDzUxnL&#10;6mY+P+c88dqFBvWbm8YFvVtW1MpuXuYG1mwuxnlxyOzPmInBh8sg1QyUfLrd4IMhOWMq00czKYqs&#10;5+bgKm2GGuJeS5jCC5HzF3hsPZjDJQeMi51p+h8d+M2oEfUtLqLZ2PA2BAuE56dbFOg5YhVNLU4G&#10;ODIqTOGY4yYI1cHDhtATnrK5xVBLmDV+IvK8Yhtp2k16ag88bjbMgfE01xztsqDtJ6CVNgZP510t&#10;VE8JHKdEGcgrS40rSoG0tnWfjb2l7fyZC3bGHn3MztoIzSg5K2bYIwawxcxAaX7Rcy6atmbG5AMW&#10;oTwI9MK03lkczA+QnMuKn0XUDmNlNWwTlHvHMtd9e0JceSTSqyMjbdj7zpwK4UvOJA2cgwMbhiF6&#10;qJTzZu2gpTtKA9zzLfAsfo8g4HII4+mVWv3VbZId7VBVDZy9B4B8wYkBmk4bB+7MSjuKqyucSmMn&#10;th8nNH40pwRlbOa/k6YyqMrS4p9UOMdiygLMd7cYDacCMDGM1+OPT0tS4hriYEctgNoOdd5aBozO&#10;Hg+MPTUNxcCyxmtY7StU8GSBsAOkTzENmDcjltjsdJBQZu4cEcj8yAYlp2w+cDk82O5j47VpZuQm&#10;Nzgj0wjWnbK27Z4Sa7ye2H+f3VzvMCbce9bDawu1Ljlw9YCqCTKSsWAdSPerpLXuQLj+Xy8cFiOP&#10;UXUW1xuylW49mnuRkF+RcozB5Zc6OpAMVpJ5ShKXj61hzNNsl7hDnhPbVfNn7jHMZVj4LolgMwI5&#10;jc44105snG2C9kcbng6g10Ga24sgxcZuyz0sl8jl0yl2OA4ifi5Ma5RnFHuY3J9f2q7prVCVY2gk&#10;JzB047un3FkrOaPZk5vWCjXiOAhV3nqmTmpZ05T3EjqKBtNYHN1cuvJO5bOc4M67e+2D2W872iAh&#10;bVsvcVVI3ZTuY7yEGT4q6aFmZUZsiyPtHPzYSmp7/vmY0nL5tANiawXANdabP6SI8Gdy8AUdsV1A&#10;ZXMGzAmPSxjWqN5wSW0od5HqRzAun8iHZpsnyB6YSVFDcDEEgIGxxENyiE7kGNEmbPcxnjjPy+mo&#10;dPzBlHfcx6kBBfvrN6oqxy8mN6A9sP8AoUWLTLktLJrlLUGOx3rm/GE+sTp3VfO1JSFkxgcgt2+Z&#10;86wel9pjmNy+jbWvhkR6oJgSOXADHxk1Li6FGMb22GL1qu4s6ilc4lz9seBsC3BpLi31kCD+09mD&#10;TgG1Etgpdw9ltgzb2jSXMe1yeOZrU81cufpaaThcY1WQ/SXZPJ24/wDUbx6s9QMpbKX0EZ87gq6Q&#10;qB42jl2T+z8tci7J2/ZUuBHuNyNxqXF0VNNpHbDIDNyAQ7fUXI8zQv8AqFizawE37LWwGjqDc3IH&#10;ljJ01oU02kOYBg+ksBcEbNnp4L+QeoNWSTuGzxkCOA+RYs3AKk7jEGmjJtVt3iqCsHraUzVzBa5X&#10;UXKLOaXr5o9SMnMtLYNpE8xyU8AT5yFtLH5HLyBIAMemEmqReq8mQumiHn3MzrWlJnA92G+gsfeF&#10;dqklY+zqclsH3onMTLiVto5sfwD1VW6knjmCbMYI+cMS6a+1pgBhm37Nm2Bz/Z/MR7aZMCbljjBz&#10;NVQyEIFyxfvOos92iVpv7nJwdNHdcN7SituBtoGQIO+Qqh7xgmOTgGmXDjeXIMChkJeenwJ5mPLs&#10;3ITXjW/U+zHBKQRmPzBLMZXJ7zIHgWkTQjZtLsEHH5l1ZndC+omM2e/k0T/qJ4ZBwZA2tPmLPSTA&#10;gR4L+QiMU+Mhm2CDgTz5ekuDdwPfQRx8BEBqR4MOeDUjGjDjRyd9ZW89pc+4rD4U+YTAkGdUnd3J&#10;iY41oTwg4CWbCoc4mhODy1qJI3D0rmm7EswLTm7cppdj7g9IfzrAWcwHA5xrZpXMCOWx44ODy0OB&#10;IyNwRtwcaZcPHNvB5imacDnBGlMJpgGDdumkOSJeMs2eMamb4NsPAg/bDkP+WgIyXiYFE5IkMOHn&#10;50H7QwcamPB4GyAt2ZI1ODhOHBI+BAdzIr52PZzoaQdkmdfdNfAnE3Z2W2BWSRsyXPcVV7QvOUel&#10;7wlzIvgGqOJeO2fH/wBiDt7YW2OPg8tDe1CQDz/pqtvJo5MTOBBQPOLevHBqKhvCeBXBxnbZEHIz&#10;7iCcESvmq9uHmoCBDW8vxjyIxL6fI5J5cCW4ekmEztsC0in5eSNteNwdNTJfK5a2Hjj1LaMOJw2b&#10;NrMH4aReotSUmYSsdy9HweWnm7MjkmjqRqG41nuOA6MDnFkeTT6Siyc1tW2PSGGdNsmw8bk9yMfl&#10;qlVJP8Dmy0TLiohmcYo+mq0OYFuYAgz+YubhQpDG2PNQuEjedmjxmBnInppWD15kg4FTxtyOXOsd&#10;bZI6bGZlg0lrpRE7jBDiny9vjzx6ltXZnkzwKH2WRsTB8VHiSslvHAtU55xamc4JwIlMHlkYNfmL&#10;JSEIEiTioCQWMZ1+aKiQuBHmpkVJeZyfipmaVANsPPqRqhvK0bQX+UnpIXJDBG+AmQ5UNI8HwICS&#10;vx99AXlSNreRW3CQw4I2jJn41MG3bLOG803lzkVvHkyRpIODBBjjyB4ENmhORg07aJDIMyhzBvjH&#10;jRcfEpGZXMCcECmEZ7zkjQeXjskB4FoUrbjMPH318uqNNBjLyXkbEVwoutHMnc4OiQuoNWSpBto2&#10;3IzrB5o8I2JgW1+JUaiDrqpKXFU4zvGepGTprmN4MgSHgXQvq2V2MMyAzc8lxpEWp7XNg7aWjfTJ&#10;m+E4ak1PkUcNyma9Oz4/lHU9T/ecZtxkgzpEbkjVkbjwfhpmYN18p3jFeDZePvx8CPb4SBAW7ciM&#10;DydDOikhJkvyIkOaObns3H5irbgncVqoNnemwMfTKnvLkG/Ufs/emZAeObpDEFcXTlNzRkwlwAwe&#10;z9Qg09T9qDJBweWqfXjdtLb7l4C3c1BjGhG6dcKqJ4yglL7XuRkXIo5gSDJ8VdOVQ3ZOaPOaA+fS&#10;01x/vHwF88oy8oWoc07nLSHaj41Vd4Ju2NMt3DmBJMcuEwbsoCJ5vb0FSRkxj9xWRnnz9xUFhdpW&#10;4H39Pqox9oCBvwBB0rQ0Bl8vvcenAjw24+MOn5incOoHhzQsHH1EBmlSFC21j5B+WpjzIPHGs9nB&#10;HMeSPgH++pwoF9rNS9YtqYOuPgcv8ip4xj793GnnG8weVppYi9oSmFcTGMeOPTTLfaI9gJk6fmqt&#10;9nuXJMcfAiQ5HZzx6aRSI3jQh1w5c5LAldmc0085/wANZKzb4MmkphLkeSBROdUbaTSHhBvCZziV&#10;JmjNs5JyLltPSORuTZLFyAiPOJGNtx9NHrqo1EwnNK3L5gyZj+4/40eJtEbNh4NxENVWaON2Jk4F&#10;m84mGAmROS+056btGnTDag5jHo6az15VExeCznVPbvBxqYQmBXUmLc4huJgXvoO4mBPpqY8HjzpN&#10;5f8AnQABQ0gyLTpfTZDcAES+y/f7g+ooetUselDTnt4zIEmdTJe31MiuE0b+0p4kwZNm2AIM66FL&#10;zToNIlcvG5bAggtDTMwp/ducs9ldSTZsTJpqY8mjl5rapE3eHXFwJbg4LSZuDg6/M8pDZfL3NvOB&#10;WqX029NYjgY/qpZYWSk2e8kyAuf4Fv1P0eybZ+yrizeT0n2bYjfvi4PLEtskdYTGDJKpHc6Vwqhe&#10;aqds0in9l5J2PWBu8HwxY1rUn9W/Z8z1pk+KTq27uBYDL60rCZPQMI5qUcBOYNtkW5SuVjZ2L3GP&#10;mXM6R1rVDk7prUncbOpDkYSP+FGf+9Vqb7ZJTbA2bMSt4B/CwQLDSW7fPFg+Gg7wjaBtjgOi5rf8&#10;QJpOhJptopxgPG5mpcfljEsNmHrOSXfb3ZTpxHa01mLgbYznHuNzSWV1YzmJskDHJzNJFNoUnVDf&#10;bw9mrmyzY7v8Qi5X2uVZOn82PBGcuDyxpUHUE6bextgXLnMItanjhy2GCOC7e6mlggxoTtNCi1Rw&#10;3NJHNo7967qeaqGTZ+5Nnj010U8p+dP3t438IqrdQW5aPAY62rjMoMTIz7Nyd9VV44wNsaPTBwKD&#10;PGsxmkwKYi+ELgbMJgSMiD41MI3Q1wTBwKgyx4hFMb3DDwdxB249TOtOZklzZtn1I0D0kMZMDb79&#10;nVVeOCOciPbxe6FtQyD76C2krbeX4yLeKXZyVg23ly+ESPy1Q6fo8j/PHpwK1M5W2bPcHMSHOHpS&#10;ao3btpxrX7f0xKY3l8xDnZgL9QqmSd52O2AawLGTpq+Dqyp5x/bhMw9PS/xKK4fQZXMBzFmTBGDO&#10;TmEKLOof2kcwaN/8QiPVZLxs3II4zlcGJzLqJUvJ5S2JvM7PbgHyx++rNkSAafp8cbneY2O+RpVx&#10;K2W5AjgYibx9S2tIb7RBwDfBbMREgJpDIsH2iTh7u2CPTX1DrWnx3aMxcW4MiG7ugPaGpnTJJxey&#10;J7jAE4zpkeRJLfMCnJw8NnjQ14SyofaiHRuMfGvvgOQWOTuCRolvlkmCBB5O3LHwI8zl94lmBfVf&#10;xLUh5xL2zNtvMdokZOmiUjeOfhKqzCR2SZD3Eekbe8QAU4pD04mk2MTB3FfKbrgVNsuQUhkNeDZQ&#10;DydNARjHA9xmBcgGkOqaMpLITaQSAl7cbcfxUBbzydThyCC/bWtM3lMRjxvGIifDGtCp+XyV4yfO&#10;QyMTMIxaZO/GkJeotp1+uZ7J5PLpbrPLriMnTVkGTtgb7dmIh2xWhj/xKnj+8ngsfTtKyUvOBydz&#10;j5cHUX6PhyvWkvI2c4I+PqKntyDtn+qultplJkfvTv2wNEmqRc6kle7DxrY7qrBTkgd4MhnOTgR4&#10;cnG2zuUYpsZLl6wplSSN65vmg4B8wiBFJWyTgbkh4+XAq3MHmp7iiEHZTE4eDjsYONFIsuErqgbB&#10;tk41W3FQOTEOg8rlZDE9xKYEwEwBRSANcZye+g5G5FMcaKTcmPJAqSc+GMGAmOJT7mMiZIPAomMl&#10;xI19pQadQm+xlPA26nMWv1ZK2TOXAgNxrDaPqjsq/wDESmk4evL8cfAsziS3V3sGIdUUub295yK3&#10;SNvjHgWff043C0dnotldO+7QiuLt2XjHjDwD6iuFLs7xM4LltZWOpHIR4IEYldWOWY1kvS0f1iiZ&#10;tAl5Gz3G5BbjJ01m5CEtY4ETnk8I/JjMdDRux8CuQzX5wc5TWlVeFJHnUuVzCympozJcxpMGGord&#10;aqiJwRcEIZTWErJ3+BFxjwJEJjyKP0vZ4CiY38ECmElZI0HbuLKJDmhO4pScmDk7lEuyyJ5vMCR8&#10;aJDeE/bSrxN4NbyfuRqZ2e2g40yR4RMjcYONF5+S4S9veyQdRWodHkMPHf6Sz2V1A2ZkxowTaJgH&#10;ggSbnFyAlNKXHAqT2HjTMwrAkfAq4Sflg66fpMdqPv0C7iT4EzbEFVslQOY1DHMCGyL87p8DxJpg&#10;UxuTGPHGq3bGHPGhryaK6koLUQjaBTBsyG+RUmXvBwExxq4s6sGEiS7TX+RE5xY5XSblyrtK9n/f&#10;Me3AqGTaZZHgCBAvtZOZwTAk6NlEW6dB7xIZUPBGfeI1D+3DLuAWe03Q714TG54FrTel5cwHjsfq&#10;qHa8yQIqSIdWOYx44AKGSrHMfxPMSnEw6MAEBI45EEHANQ7IJSoDzx49j+Iqr9n3Js8auG8Dg+dW&#10;STt3LwmTgur71pbdUAZHT4g54wXFoTNxufAASsjOl23WP+GpjwkubD0dRFymkTn2gEk0IaxgOs9n&#10;BHtzWOnppOMGSDTjVbJMBR8emtNKRNJQ544JAs9cPyQEyK+TwePgWbzAeDgWpok2kpIbh4SPjT8r&#10;umLkX4zJjyRrQpO3ZNuDUjX6e5StPuB1JoVD0uRyQGhcXTkrlY2bY8HMWGyusN2HggT0wqhy5Hgj&#10;OsPdOedcwtU8qCXQEwX7izeYPBxkxxqtzRuSPgOgJCECTOradPrlqdsskwmA4+BPSecDg4+NVW4K&#10;2pkjI2jIot0e5JsEvbjcj/6ieeUveH1f0k9I8nB+otUk7fGPBf5ishOMRzqgDK5eQ2S/bj8zxp55&#10;J95zx9PmDRlu37kGolAOy5BBHaXgHrJtp/UfRgBvKyGbHgUzsPcM8d3Ar52PqYw9PSVklcvbPGx4&#10;IwW7i0etrD1Zaco7QKDHMh7yHnLDZW4Izc4I11pOJORs5PBGs+rCh2U4bbyzP7aPme+vQeX+YK9t&#10;nwnCZrC+Yv4x2l3BLgIA6cZCrrSYDG/bAxvhb63FqfHgXnLT9QTFm5AGPprq6i68HbPA853TIRdd&#10;k4XUqMbFzajeKLcNoB4I1DqhmLQggOs3ldaant4Cjj8zxrVJhLxvGXPFjXlWTxjYLbGHp0LJqkxT&#10;JZhMCh4AcxEpHXGAe7OVVZ43Jr+MeoqS83m5ebdNaaMKmSoy/WbYzS+Txu2eDPZ41zrOCYCYILuM&#10;avnaDmMuTjR55R7matr0ANZakLC9N3CKY7qe2ZXT88KG/jArsO3MrGA+fyypklPvW3AC5H1Bq1SO&#10;l5i5HegAJvbW10Su4Zdxam42TMeBz7PGqHOCN7gI2c1/VVknE4JNWQGDzTjb8snnqqt6LGbgfCxq&#10;JCFLbuD72sDErp8jP/5JAKMyecOG1zR40elc0mzBtZc2ngeVbLxwIO4le/5w6cfTTj9BJuNyaxHz&#10;EHnlJ4xgMEGTqION5MWZMEd3GrVK5o9j5Jy4PLT0k1JMbs3McpBHHdvN9L8FZ7OBsmxD6FsLjp9x&#10;bBMBueyTmgP7UPUt+4srldWb453Z+AWAnmI7on+mVtuMjMmNtqQESmlQTFsP3FcCDJKiWY7Q7Zfy&#10;IO4qAUfQFeX0eQ5PVDZy26o4xpDnjkzbHAfINDRt20efcbdxEpO3l3cPzPi8C+VJEWuBpHg3PGqr&#10;u94mfgV8qCTjgsR6uBASNxp6BDyHvhJa2BgBbt/kjTw5xLng8gLcZOmjzjcnMuwBBcWe3GQSYDaa&#10;00Eby7SeTyVyTBHp/DVVqSXy6C+EJ+X0yLSGcnwSXf21ojXqe4mZpJ2UyHjgtE8wd3Oh3dMtyGtM&#10;TpOcD3nc3J9EiuHsznRbHzk6ap88pNsEmMJ1DHKxwDxwHtxocm3cHbwY3hyFzgj/ABFsEjlcujlN&#10;6MG8QE6ffgWSyuoBxjwOQaw+otPldSMoMkGn1dVJc6o2oQMZt9zGezdH5g1W3BMZMnUXYFF0nTky&#10;ZXjcBOZbWM1pR8pls2swH0SctRQsmpra/mHzYVSrCkkZjfy48EfHaWPt29lseCNdCS+TuYL8EGos&#10;3eS/AQ8BgLTQZjyt0u3GZzgjPbgWtbO3hJbUQIO4Qtsiz1nKyQExhBcgV8p9mSMgI++MqJu6odC2&#10;mxzVKkuSqbXg9TVGtUldSS6asrLkFuNYbWkvmLlsA1i5b5ltDZO4ets8YC/T7684yeG6lX6ztIWT&#10;6Zv6QlMJGNtOj4D5CctXBxS5Ix+YqeQftIDBPcVqcVI5lti8DR8xIclrVRw2Sk1YPcJceCO1qctZ&#10;vszIycvTszHyE5a1qcU2Sdj0T3IOos3cbO3skmzGM2mEheYunwyVLVWz4jFmd2z5DbCSN7LW2Cxc&#10;gJ1EHZkcxjPZBcj+Etg3htLZd1XnlrnuuK0nTN77N7OHmDtqEc5yih1QOZNiHDYLgJ01nzOT43OO&#10;+rfUFeTFzYvfqKZ2Gymsu7SYabpv95bf4oVqoTtflMxziHUFNy4w8cB93jWPuKfx5ID3FfJzPCBb&#10;2XIM6x9xc44FqYa2rcMvJU3B5hTbk2SwXGhs0kblmTBGBXCj60mMkcgNAfl9Mq2baJtHkNQjYudx&#10;FftalvIrXTHLlI4On9w+pTEZFs6j3jH5HbM2s8syuFPyvGT2kGiRB5W8lMBceqtOl8wZW7MBxfUV&#10;l5mgF5JySRzjjPcbE07ipLwhDOcF+5Ar5VjxzAPBHqQLN5OQm8ngg4Ek/KC1St49lRN5bdNbk4ng&#10;6kZbzAfd4xi1B+NZjI5XvhAbtxkRIknetnOCAHM8pc85KmtOnhWqSZ7Xg3rZ6COPg5o0Nlcwc3M6&#10;1Ta4Ns5HKghPnG1ENZXJ5eSMR4O+NWp7Jlu7oSmE4cwZINSBHqfmhXI92jBcucu73FVR2+ONXaRt&#10;x9/Ug6ZFQKNm2XyMc4e9lGBbuXbZPfRipKPJJ3oIDdNUmg3hA1GDdj29UVtdObWJE9gbMX8YMnLI&#10;QXcjWJmU2m9i+0Z6Mj0zbGzAUkA/MUOVknU4esY/u5m93liV2pMg2zbdjacFpWWkpnIRS47g3Hd5&#10;i8rmZLo1P044/wDadqlNtG+UKqJo5cj3Yx7kHUITxqtkZ9lMsBgFbhJ1BKwzIEqfOQQxTTmaa6Bp&#10;OsJbLZd2VNWInjLl3Lazlc4yYunDrR6Xj8pb6mVJ6j5TiF5Tcx++BPc8sgkzJ3D0JMcDG5zROWxO&#10;/jWk1BN5VJJ8czDTa+X3FmFUVw57RvB1IPLXpeMzKpqvw5yUyF03+ILVRdLtp85wPD7uHyy9yNDZ&#10;4zHJ5tu0B8l21cSkducOQYwFHATqD41fB7Nxvx4L+dI62IqXuP8A/kx1LWq20f7jPWc4wZIzoxvB&#10;Yx440Sb0WTfcBrX4mTGr4Smx7sCCO0PS00nNOiqVtj8Yhre4c6t5h2bNjh7nTSmEw9tPA26iJVxK&#10;ybyA1hVUg20D0Ea04X2mLHYZbtttYYHnJjj4x+Wr5K3hLYPGqS3b4LEcBxaitTOYNoxgg8tYs3aN&#10;SCaF2gSBtgWMuG5IyZ7uDzBdxbAR5j6/+40zuY488APp/OsVGaUo2nQrTN3DgkY8cB7kfK1E9KyE&#10;MOya6PyyIxMJeyg51rU6iDt5o2CPW1FqJyammL0VYYGzGEn+YrtI5gTgjtEtrMZhVFmxHYuXEYpu&#10;eDNfxo3mjkuSovjicDgJj5aAkcNnl8wbWNU+qHmBzgj4CC01SW8wLA5sxnydO0trGJaRzXGtDl94&#10;eMKeHS7kJAPGfGPmJDINmO9Hpq4U3UA3hD2VbN2hEKlpQ55S5N53kIFMbt7LbHHwfuLciDHBk/EV&#10;Jmg20GTlwE81YsLNWtrNp2FrVYVtmzcxlvcuAn7eNTHlLkmQzhDwWtO73I1aqfp8bnRgPk8u6tsl&#10;9PttyAHvrp3ZNKjnk4xzSk+rfJxsG28uQa13qdxbPV9SOYHOPSwD1CKkTgZJDMd5bcl4LUHx4FT3&#10;E4I8vxwA6S/nHmvA5XI5F7L7UcXlnreGzMSNEQv5uEEVDXhI3u7BBkVjl9YOd2PBGs9l9BuTPccf&#10;96t4ldJ6eDl/S76sVhvV3T16Ah3U9w45rSqHu+4Dafl2lpFJ7lO2QI3jERLfmiWkVhsbZRjx8y2o&#10;dN0+OWjsx3cA+outm59qom2YsLC/a9wecElzDgAIcA0NeVwRnnZvrfw1cKgpckdiPmeWsTHsznzk&#10;mCPTg+KosKnrdxjy3J2r21mnD2sNprLsDzjHpIbTdJyl+5xhP94VVmGzvcBn17lzmLMZG3nVPTa8&#10;24PLL31tIwvmR3mN6z/7iOdLVBs/HLRnNGfl6hPkWSvHDJyTHA+F+IVapMKs7VHk6guWVcZ1RL3L&#10;NycPL+Gun5fdLbtyDl+YKltsjm8TSaWW2DfhYFT5fOHsDkFk9vy/BGsHqB453IBg+bqKtjnk2Dx3&#10;RwLoU4w5902w7wZzDfMk1Y5yctyhpKDmMExBGzOIgSctcuyOtJjAPBfuXFp0j2iTII8EZy6iRNS2&#10;N2y2E63uHQjfZ25g4wcvmeBUMmz/ANtwQXSQE5l3uY0Yo/bRp2XPU0ldpHNBzImRiUlzTH865JPM&#10;GQU165Ec631ZEarbM9/4ZzaVEBjBvAemQSDzBu5bX9C3/oXe1Ls5juRwmkf0yF41ie0Bm5YPQR9l&#10;FVsLNKktrYJm4ZsZViziH7eOd5PBHwEQcbgbwmTp9Ra1OJxSjkmB4x3fV5ip7OaUXGPI+zrp0woi&#10;+2cW+a3zJABbtyXAYNSNXwdJvY8kaht/swZyCMM8t+ZdW5U+3HG5xhmrV5ByhrFz6W+R8Rs8vuV5&#10;hy7tAotswJggRii6LJvII4wbxAukK8puU2/6yfW4+mS1wKyUO8krYdkL4TjSWnhc02NE3PiI8nhV&#10;Nl7Y832fkgbaJ+l/uFc6zRuSQvb1i3Bvd22u9mZGxh6OppdNc37RG7KNzZfgtxkF1ciS7mBVpanA&#10;N7hnsneNo6jPHBx8wa6QrCpJLOJCCOAGdcZk32QvQPINQI9IeqjEvqzfG1mDzeWuYzNvcWbWMcrt&#10;sNmqCl5SYbHdgcwWoNZjOKPsub0HT5atUrnG82Mf6aJlfjjyQfTXksvPZCPKOu6OIxRQpfbjHZj4&#10;x/vq1N6fGYeOxb8tRCN2xb8HLj5g0mE8I20XepB5g1drnp8jth0aldwYl7cjYgI+4TmK4bw3MMEc&#10;Gp0kBI4GbPAe4kzyE8vSWVMmyvMLE1eWKcDHvIMHAmW4yXLMeoruwZN3A8cfGNRGcjxkwaqwG5FX&#10;tNOhozL5Hd4A50d7PcW8mnGrUzHjZ4OXGhDkDgRPgrm+tY1mvt09mptUKKcQhPI1h8sikSirHjsm&#10;CO0Mw1KnBMHGBZ8/txlOblx3VuRlKkq9/hMt+0aZVFSEcy44TA1lg9FvBRvTwG6guZ76mzDfIxYD&#10;HuQI7svHZmL6M3BpdJeg8tVY2BPOTyf2mXHLs4lbmMejqKdJ5W8jHnWgSu3vOCPg6afdvB/+mvOc&#10;7O/gvQ6aEgDb4MNgJlW5pL2wbBm2oEfMbf8ATRObvG7njOqGSf2R4+Z8NOwEtyv4CcmlQd3wktzt&#10;gbwy5g1VqwrOXPMgQe0j8sapUyfufSM8EGmzu/k95aPJ9njcmsH9RdE2WmDpo1r9fb9xioU2TtrM&#10;8ZjI/IeNzp/4FSascNmZLNjqroqsKfJBn5a5prin3rPJH1F1XKczrZdnymNmUtjKAO0SYNn8hvQc&#10;bcq52aRjckzrX544xyF9BH1Fh8scYHGFevcMevTU89e7eLp9j2xh5LXmoOSi8F/QW2U3uTngOL/R&#10;GtOZydtGPkXI7Sm9dOUanqxTTkum5WSBzg5a1oYyQDBBB5XLVwJQ+5kvB4CeahrhmOPPYt+Wnes7&#10;A9WVgeXye8M8EZ86pNSE9mOzj07a05uzwde38T31W6slZHIwGgtaiETd0HJ2TB5WPdnOOBbkQYzD&#10;BHAC3GT4qzElNl33IfOrg3ZzGMZ4/LW07dMVO2XBm3G5GAJj2/xVs0vl5GbYEHMgH1BLBx1AMwwa&#10;AhmHzFrTivCbyxYQacFpc/NS2o6FLlA15OMBD4/pJM25IOT/AA1W6kmg4HJw8xPEqjA2vNuMa55M&#10;JTNwQ7J1Fk7Pc6+DT/cR6TuHMFiCPgQGV7QMZARuWNyPzO+rgScSl4P2Y+f+RdCjaMt01TAO3cDC&#10;5wBPn5qshJg9t6wOYqqSV3iZDoxMBkCyycFpNMZ5T5xOLJMfmFUyXvGz+xgPnIsfmFxyT/LTLMj1&#10;gT31twoTjNNgcXGZMBrRFDcVQygyGYiJcVPmg5jNdaDUjHzFSZo8JBY/u0OQ5ZOXB4Nk5Jo6cHUu&#10;oC31r4YOohrecYyAgcgyLVKTptkYm8wHyc1Wwv6gXFVkcncwZzakHlrbJXT8pcjAZsfd4xi5ZUy4&#10;k+AmDmXP3ESGzZeeJWucZbnF2bzBsFyBtHpx9PvolXk8bPGQG0HGS6sTnBBy0gI9+t21SXlYOX73&#10;HzFi9b5ZHSaFScvIGbMYDchwW0gO0SkxwTr2NjnH1PcRKm5gSNsCODUuIlUEwemJe7ituNnrajN5&#10;fS7mBzeNqXFDrzWZZOMemrsQbkLbHY6qGzSRkmTZCXWGW51pz3ScvIaY4FszzZu5NYjg4ENp+g5j&#10;G5PZ+qrJ/XTboW7emnbpqX1KKHOKHcsxgN+or5Rext7OCHjj5I/zpl5NHMZLMeoutPV32kMpJflT&#10;x9bucsf/AHL6mbVuMLYWTr7hyjtU2BvaesRwalwVxYnJ6TcxlwWF6cbbG7Ldt5DacB+FxwLnWh5H&#10;KZqTHfEM3lkSOtU0emalpgI9n72Ae8weVqKnzBmQOSNein2PJLeSATzV1FT64p+UvG2PcSjj6g7S&#10;1EpS3tkLpqThWm5O23nG5OtOk8vchv4D3Ak5iU8pdsFzjD+mrtQcnJGQ+D8Qay3I+obcKaqopI7b&#10;/RjA1bwD1bi2Cm6PkLybAMbgH0+5GqHWkrbM3Nk2mhsvI5lVgwT/AIfjXPTU27a5HonTYybVufEb&#10;lMJeKVTo7ODUZDFdtrmmtHA+2j4OAi6EeVJuDYD9yC3Hatc3jgXNNSOGxnN5tqaqThUVOH59ymqE&#10;PRKCOBbls/mhZ8M8Dn2i2K0sBI4cmJkBkV2ochGxDxh0zLayadowIXdHtpDcrYQAxgzjLpkWYuB6&#10;f++Nb9tgmDaasmOAFsxLX51g7hm5gGeCMCzMZuqEZL8WWygs7M0HllW/Nm4yt/wuYuf9m7zGLBGD&#10;lq7s6hKEe7eWvNc9iJUiU6v+GvidxjJilxNwu7mYEhKCHmRg5lxY9tdkG7E3xmC2ycagx+TGrezq&#10;Apnp44NS4g+1gjkLYDY2n8NWYHHuhS0f5/KR5OYqRFecujIRy5WqS+52cCCDgIqGNuOP51dmZN2b&#10;YI+oVeveSefOJg3BN2PBGdGKfHgHj8sSqu8Yy2YOMimDIRsPBGsxxGEhkJcx9xMkmCmDnGAeOwqS&#10;8cEuqJwGkM5hgvx+Z1EHG4HvJ0BbvMA8CMS8d7jViSG8MEl49CO+jDeX4ONB5hy8iZZvCQZI/wCI&#10;ilw+4PDlePIrJ9mx7l/F1EBl9SDgc63mqyTRxvPJPcRcFxMl43Pc4OXbTxJW5c+US2hrMgzEz6ca&#10;skrblZuQR/xEAgp7N4QI7KZbjcmc44Ompk0cEjmJ8fB8VPN3BAkxweUsbtOLaAlvkxudXGP/AHlU&#10;yePBwZ4+cgPbBDOc+nB8JWrseXPB4I3301poMxyStt7ZnOf8NEm7dkG/BB5qemEvHGyycY0BJc79&#10;1Icm0+l8k7wYR4IOp0/f8Krc8IRtrNkHZjJx9wi1RnI7zY4Q6lzy/wDEk+rFeYfOtM9ldUEjHZNd&#10;x9NPDmhGb3I+yE5i0JxsvlzNlvLl9n8vvqk1RKxuZTgg4x/yJLsYry5AJyZtlN7QPZgQGlQiRqG4&#10;rCXM/vILerzFyvJ+0QkBBGfINXacN95L+knQoRpzE2qsOim9YUxGQ4b/ADPhLB6smDIMxPAE9yBT&#10;GdHkjJk07nLVVmFN2Sa2pbXQ9F/7wZlBQ5pUA3JMEYEyOjyR+02P0lfB0mOMgDRgVqlbwbYgII9S&#10;AZU5Lqz6Zj2e9bOcgPpq4M5xNtysx8a0544l0bb31QyEIFzjCDIi60+Xkyn2cxjIfH0+orsOX4+A&#10;CJSfWZY4AfERK3ZGDAC5H/gSbwoK28lfsSz3sslvPpx9Nbk3Z9pD5GQaDkpseujaC857bydzHf8A&#10;O+qoZCDNouQfiLVCUuTuA5nLQEkj7nfSHDkvtM9nFN7y20Qf+xZvPJeSAfvreGZNzIfH9JQ5puzw&#10;ftIBY/hcaETfqF5g+7kbNgR+YpjiTuWBPaQW7gri0irJOyjbgggVDnBHLwbHXuRj01b3RiXj1PuC&#10;a97qLQiS8blzg/D0lkrMZODy1v1JyvedaPgH/OsXJu6bcNvGJtDHZ4wkwR9O0tOpeTkeEBHB5uoQ&#10;qDtyY9GPUV87UbSrJBwfF8a59M20dk4VXbCVSU22bDwd8nL9z3kBkcwZMG1lAZxVA3OsbTti5ap7&#10;OoGzwh8B067ZMVCd4077SFj8of8A2J5u4I56/M6iD0/MLL3OAWC1qD8asjdu2jmOjphu3Fwuf5m6&#10;ZW2enYXCqANQDc8EF0ka5veOHLMp4IwW413i0btjE3aO0s2ryk2RiYOWuM5a558JdchHxHT5nl/a&#10;sWcizBv7SCOPU+qrtTc0bSFzvkdolwWmMqZeS9tvII79u3pKnzSTvWD3W1AjtEX9AwqWnlbrVDNS&#10;bQHrmdbzAAQ7nlrTmbxy8bAMb8NUOk6LIYm/m1IyK7OCEC2xxnt3Fl5OpvbHQrVB5xNCW8HRGtIo&#10;uaENowacZOp7ixmYEvNul5qMSesGwWwAx84d3UXFuhNb2zahTam2MOoppJ8bLHGDyrhPcQeTj3bW&#10;5cBFT5fVBHjI4YD3I/MS3xz7DjPb1Srb5fxjekkR5Ej0h03NKtjsWXYkwZR5/wDl7v541icnpd65&#10;qO8bTju/uI9PLjYh3IeMmkS7kCiWz+rGRiMQuQFveYuzhQuhVWsxXTepbuHXUneSVmNjHftmtdVZ&#10;vOJ5LnNT4DA+8cv51cKgeSltuJozicB5RPnXNO0yl3LlzvIbvwk5O6Ru2it7VJh/WNmC6N0PljWP&#10;1I8mJrDmM5Rm+EiQ5xqYH4HW8j6iGt5wR49sufw0TdpQhDrWlJI3ewe0x8ZFdpOwHH7SbTjWhPBy&#10;5yOyYH6ahkby4w8EBxamlc8C8/clU3bWdDd0zSoTSvHDYgMGnc5iusjrwkAwQR8ZPyJTTZmPcsmo&#10;qrK5WRtfvAyDQnlqAvwG9ZLtNgmlUdyDgtcwqJU28bORn3zjHpXFm7eYDeZOXHyk9vhN5swaf0kf&#10;u+ryy/1mdCSO3Hfs8CDvHAzPc58ixmVzB7Lb8cB+YiRKkskvR8BPyLi3cpNZKN9OaVUGKgqQjMlm&#10;DqLJZ5VAwvWPj/kRKrJp2k50T/EGslnDjfJsDH5S6eFymo5+bmnG8S+tMdiOPjuq4N6gGFzk1ICa&#10;SweRvGUbbOe3HytXwIw3cDgzxnzk5erxpE3l+KzbYCc01Rqjz2kh4P1FmNSTwm82e5dtK7SchLej&#10;5V39tZXPCDN17nxFqQuX1RlbZi5PNWgf7YPW3AfRRlnX5LVny9RZtNNYZ/qoON5ZyQcCVMwCWfwO&#10;e9ZNNPmFSDd5L9xBwEwZ4/qeBUjfBx8APhoxLyE4/wC8QnD1fcJ9cuNaITTQ0ji8PBH1ENbvCwcF&#10;r6aRHA4+MFtTpwtRtes7VFVnEnwDxh40BZ76G/BABWR5otslrGqHHN7X4a2kXVHPvD2oZyCNyfma&#10;ZFNO5HEQ/jVbcP2zgZzcvy1W5pPHIbGDkr9dDrI1/lqJNC7QwDx+Wqq8cYyGjjQftscY08cmNvjh&#10;PzF9TB1V9+gDDgeAiQyY+NRII7vB00XmDMdsEHfItdOnhqTjLOYDjyfFV8l84skx8wKpLeVjDnNw&#10;JkjgYeBExP0wIm0z75ebcBBdNU5m4KYauMznbeDJHwEVIIKyTJwLbxv4TRYs1qRzAcFjGiVSDJG2&#10;PHAslHNMHArhL6gJGPAoaWrbYAept4SBsCMwOraWkEcNrfmfTVDG4HGywQKGMngXPzKmN9M2ITiy&#10;TSYEgcgwHWwSsmmCDzBfvrAZhkICNaEzmmMmO/n5SsuqVHKB6eS+yQBoOBXyRzAcbLnqqzRxvjbH&#10;zPhqGzebnwWlFNhdSV4ybUbxQcwxzE/T0lpDdvgHjjWA0nNLznBBwEW5M5gLdsHLXJZpJ3eMeMzh&#10;4MLLBzI/hrMW7NzHnj00eeEwDyakHMUNw8GFtjj41zFLYzTautD0vuGJZCxRKVs3sD3GY9tPbP5w&#10;OakPH1uomZhUBDTF8GDgH5adCmtZLr6cdSlSrCZMG+AnlwDKq3OHgwjxx6i1SkxtnI/aQfUIq3tA&#10;bsoGx4AseXpLaS5VtbBLk7VhzrI55qY4/NurbJe4wZ+4sNb025tgs3bxC6a2yVjG2HgNpm8tbXM8&#10;JRi4VzfMNOHMLzYDlt9NIZCR54P4qyvtAkAwQfFWkDqQbMYMfUXlc3C1ds7RM0Gt5o5gc4DakHNS&#10;qy3MskAM61STy9sZsA3fQ1xT4/2CcxZaZqS10J1RzHWFJ7tLgG8zSuLnA58DkEBgZ13fXm5btuwf&#10;KKRcT1BOGUeflwdNekcsOa1R5xzBCUpoIbiIYoILGcatU4ESPObTgGmKXGNyPzI+or7X+dkCANry&#10;1TkXsXLjrJ01VPYYn6CYyY0RmmfOHTj6i+uyCBzx/qItbGbjVurtzQ5lD++AabGR/fgjVkmEnGHJ&#10;3/MT1NysbZzjCdTZv6R+hu+g+KmTHe3SstSm1RQnjdtAPBfzobI92jKCCP8AURKoGY4G3v8AMTMj&#10;twNscfHd01qeTYc9NTuh6aNx3AYOp/PAgJBlj4+pponc3kgII9S2Xlp3d8DYEf8AuBROcJQiztkQ&#10;jRvb5FtOgyfInwN3Bs9i5BzFW5g3JATBHp/DSlJ1b9+o7omqCNzUz9NVuYEbccB/+xPt3BLmCDjQ&#10;xxbgJj1RxrThaVNIAaMg7mdXyT+0jx98aqu76iMSdxuxD4NPy1XNdak+k15BqdLBaX4TmYFMeEvd&#10;BDZmNxvOODTWbV4gTbePWgOnRjJbwX/iDUQhCQZP9408MmPj07alKEkwvp1M6hzN63t4E/6WeMeO&#10;PU8tMQS/BxpK69NdPHX7hznA2k3hQkweYunaQeDM4z9Rc6M5WOCxHB+or5J5i5DwdNZfMETrfH0D&#10;TwuT6buHS71y2jb5jiJH01WTzRtGMGvnVDbuN8bHj5aDs5oOAhwx6kBOWudx3La+DX0GHauyZpDM&#10;ZYCY4LWBarJ6gHGMAYz5FmzOXkft2JgolJxkbEPBy4P5Fh5mGn5Pi4TTxjnFqqCmxmc4w/iIa3oe&#10;8POrvLDjNY8BBXFoI2fs2fUXPK5llq2zofUsRu4YnJ6LbM+grUOXtg/J5iuAyDgGfwKiTd/q5ODy&#10;09ufdK7gdEqN2y0tyMrePSxowRuN4PBGC4s3lbMcYwRwH/EWkScmnktaa08bC2rA60DkpNt+n+RG&#10;WpGzYeXpqFMJg5bDPHAfPa/c7yyBxVZWbnBzPqKTOw9Zq9OC/wARyZqYxuTyajt4L+RDe0WcF+OC&#10;0uY5htA3ngNnVbJVrm5gjOUf4ix4/IzvD28XgZczm1SzsAdWNhcGojv2pG5zrhYlSuYCc9Emdflg&#10;HgvZyJrv2fa6iU89HXT+YNjX0O9mhIuYiV25jyIOSv3MA+rgT+Hkd33cDhDuc1HS1STCXQD59tYP&#10;VEw3nytTpqlFrS9k7n76AOKgJwWbi6jDcsti+H8zmMnzaqSfk0btv01W3GfPHxr9eTTHnj00GmlS&#10;DgHonXoiEOYecTZpNbjJA5xx9PlqXMGZHjbBfzqiM5peHjUztMcY8d/ItpSHKMz1mMfZskbnn8tH&#10;pGQkGTmQIa3cDj40fZk08gOZy07JOtVuB1oduXv8tPPHBOA1rTQ0bhsHJAe5pKId2OOwsBOlZp9a&#10;F+0NRPEcYB++TpqrOHHf5imN3BAjzI9H2EbprQNOJfelwPq/voDb7nfGrjOJmOAYFTphOG0ZORnG&#10;unht1Z8AhAzJxuWcxx6qvs4dlfiwcy2qpI3g3LnBy9JGZ57M2BBy7hVFkvBkpH5y7yTPHEw3Yh9f&#10;6a0KjCFM2PGsJeTfBMTQdxdBUn9yxwdRbc7TVKo/ifMZ3QwRx4+NadR80bSojFyY+i3mAi2/kWYj&#10;bjCMEZuNXaaVI2lslY6GcgiiTMK/eNqadResBMKYnzanJ3AATh085fye+uRXHYpnO4Qc+7aJ4FZK&#10;D7OcyV85ePs43QhD+RXCqJXTjmYgfhY247vT767RDvLYZRhs0byWVb8E1r9LOsxcEJH7ZYyD/kV2&#10;rSTieOX0cGmEZSqnvB7nLsEZ86HdoDGiPCBmvuLsbZZI2zwWN2fIRcWTgd56DAukpVPSNWzKMOnb&#10;6fyLgucYbWxEaI19DiNXCuUptjC+1xs6eNpjo8kepcIscby/tiY7tBwD5i6B2sbaGrmmmUubAtvC&#10;feFB2ZyuXNG4I74hmJqLjsJMnxsdo+Wj3+2vw/j/AJm/MhRWy9j4CJVbMjOVMW4uDTWbNHDi5Z5k&#10;CPTd4R2U8EHm6i/B7sHgukjVSdfDhPrkWlVmG8wb9/eKhzBn7MA0C0iaS8e8ngg6iGzCXj3YEcGm&#10;vV8ZtRI5xk1G6EqXGRgyA5DpxrWpfWDbdrLa0R6TmEVDp+YTaCUsYGYNFXai9yZuQGfsVp0+YQ3G&#10;8SeRkeS4+A9uD6SpI6XHbvQakA+Z86tThwSBsCODTuaumq3L55gZTWN4DWJyyfIh9tQmE7eFPBkD&#10;Lt8v5B6Yx8CyVu8eub8cHG4L+wrU8rwk1ZAZudMN1UN44bXPY7o4OmuFSjePQXO/D1g2eM9M5r+e&#10;0sNnjjdm3lwE1Vs08kb1tLtHUN8JYDUDdzaz9NdBCMWaaRSc8G8csYI9OAa6WG4ssn0EftFxqXTX&#10;ENJvMBF0USrHpmVmDT9lKszJwrWjsZNqM3p9vjmMqjg81dXbVKTG5piVOe+Mtr865FpsbmAmPudM&#10;i3KaVI97JwGOXlJGZhO6+Axfyl2MmqXFetnzGSy9xgHgjBn1VDt3r8EaZcEJH+IlvGMYF05zxQ7Z&#10;LeDvqZK25I3IIESeDHARQ2bzA5weYqCc6ieTQkEhOwM+8pPbNxtjOQQeYqeSaDM2B4yCtku8auGz&#10;Nv8A1ixDzIOYTSWHk3fZJBuYxP2qOdITBuMzbBBdx6S5d2+SMbAbFy204ycxddTTcmZAY9ONcx7d&#10;Jo2jZMQhPvBrt24vOOWHN6qOd1n0q6WQU+TzDdmTFnHaHAQV0i1SRkG/ZA3k4iWy6ixmTt9/seC1&#10;zPkRKoCEbdlQM/q217ek8QmiqTfd90TlJAP/ABqkzwY+ja1C3ba1SYThy2l2OPTjJprExt7z3nqg&#10;EmnUnK3rYuCM9uC1ctrWhs8DLHBqGtcu6sxp8ZJkM+uIcDcXM8cavjycOW0lBA2tYLVog1nj3JD0&#10;wlcpjkIMd3G41UqHINnKXznSwD0hjWb0+8JMnNk13HzBrTmcwlzBlu0ACkNzfnX24Q4qrPfWZDmc&#10;nthJ0/8ASuddqjxtA9wQcC6QqR4OOxHH1OX7ka5R2wDJBMT4/hJ49BSW+i2PH8K0odBj/roEaJNy&#10;YGWBQ6PuBenweUkP7Rak6ob7tG9wR+VdIrU4mg2cuOaC6TzFj8rl5HL0GM+ciuwxjgHu0fGRZlBt&#10;XD1L6zYEEGpHqrrSj6XbdnAgDqOiWri51p8dng4OmRdUUOQjPJBxuOYRcjzbbVtnacp1W7hDlbgk&#10;nIdnGxES5qIbtQ9s7KbQeVcIt+mFPtrgI4+PzCrGawIM02fa4sA9Pmrhf6h103tVg3ZGMcA30EH4&#10;i2yVs9MEfwlVdm8rbM5djjPy/wCRWT7QS5sPzI+n4FyU3da8shbSh6aSccEuBoZ7vMXPdUSsYRHj&#10;jOW8MvTWwVJUm8y7HAfJd5glgNQPMeS/cj5du6t/DJMbJuA8nqidSomQ+QguWt4kdeTF423aAAuV&#10;zBLAaTlfaTk8cAOWtOp/dgvTsw8YxFuK3MwlMIsY5ptkjzsjxmBy+oJZLOHAzPcEGnHyldiTSyOy&#10;HgWekmkubEO5cnEuMxcKtx0E120JxJyRjvGPkGLl/IvOWrHnaUxfPIz8wq7G2qbYBhpw7ZtaxuBW&#10;rg1xCzuQcYOYvaOTITe4w835mmqbtrFIyamCP+IrsOoCSSXHCEH3hQ5XOGTMeCMAifUUym3ElM5O&#10;EwLkZC6a9COFcQx7TJ1BJezeiTpqyUm3ZSplecg3iNx01ZCUG2czZiwZgudQi0jaBs3+z1jBdJ9V&#10;aKEq8skIdFyN7NXu8hY5OndR7aBI3sBMcfGjFB1I2fy4960OAekhs4cEMQ5jHuR3dMl1Zt4xJm7N&#10;vz44+BvdRiXs2TaxGHUj5qoc4nDly9BLYOooY6ge8EHT5a+l15p3Z7l4Q961qcxGB032luLYOnc5&#10;nyIDS/aMyZAwHuQXdQngQ2YVRMTEYtmf9sLbHaU45LgDtAkY4JjZYagR/vqt74SVMjhg53lolUlU&#10;DYTE8HMt6Q1VW4yPG283+YVJmf1B3+mKcTBy5sXrvK01DJIxQMjmMjw5eR49A2j1Ix6qh7RJgNt7&#10;GFW4z+mY2Tdu1mSkkd5zjjOIa07Z/wDfQYOndWStyEj0e+RbBs/GQJH2ABSJGZtbEkFmL7p1dRcn&#10;HNXOsctlXCpBykJAMIDi0+YqHQ8wmLNljjB9P9hVum95fzY5o+Al24vA3YxqmvYyR7vCeqpmqqrX&#10;8wB2sElwdxgCfmfyLN2e8x2LJy4/qrVKwkY43OPuDFpq7bP6TlzZseODUdE5fgXXJyao0WOZnRNk&#10;yzGWZHMeS/nJp2yrQq0rgjwkqlrDUCzFb/b8SuE42V3vhxkL+dUl5QZZIQEBrS1IWZgNIZuMlqCU&#10;jmDmAgIHJxc3mDWY7QHhIHM1g8x1prfvs+NtTD5/H0+X865v+zZH7J88Me5H010CHJVuETkOaAaT&#10;3KAmS6QxPhcC35487VGBsFjbjH1BIxsf2VzG52kYFtrytVbMOg2UncvnMepGT8i5/J8wRV/3GpjM&#10;BLMflYyR7i2gBu9zSIuda0bi7afeAZba05xVjntGamCAVluXmKh1pMGzMgL3OIK7+daeMduiJvaO&#10;hJPMJUzlIAm4xiEq3OJwyjv2WLrATlkVq2VyOSwMgOTHE4ekFzCLYJ5IyObEEHGvMZs3ppb2Hawo&#10;XUxDlcknctm2+Ryp1g8xAW8wbBbZzlHARdgTSn20bY+N9bj8u4uRa0p8knc4ID3AuC3B+4un5Zyf&#10;W7Zi8wYzptwodUbs5GAMBxc26npezcx2I7FyAekPwKHWA7zZjr8zUUyRvHoZdj/srfl/OvSEdk8+&#10;m90DvHAwkPBfzkKLTWekcDmU+mrnuXbY1ZHDO85BH/y7Urkizen8nH5qEJEFwrTJMWIYOmLlqhzT&#10;76f4YkYmBCRzY/w1SZg4xkOb4qclIOEzJgIc3lqZI3HtONDeBlj8wqJEHuxAQeYqCM6oo9mMzYHU&#10;tpPJeTecHc8tAdm84HA5s9xHpo4JbPGHqLnUW2nxySh1Y8GZ7Zg04Bq+UeRz9OBZL1FdpXOCM5S+&#10;jg4yaacPhJJk8ng95PHB9NVtmTARMkbkjbAxolK2+POtQSVueEHAU8cfGs3mDfHfjV8nGsRAXA7I&#10;861Ek5lYx4HK3im3n9U7sHqcwizFvK95JeWqU2zHHxpzwSJxKyRtsffSHKyQDB9JXYZG1s8dj4aG&#10;zBwQLbpDUVw+kz2aSvwICzbkgIrg4JjFjj41Dk+s5wQIeSCcNyGZAgTLO2EaMVY8HASzB01VbmMe&#10;BRAPTieY8kCrbhwRTCN8GdQ3DjApychjJqI8zJg4FQzuMavkjZlNnX71QIQWpu3JGP30e7Hx8f4i&#10;JSNneHnRIn7400vK3MJf4FVSNxhc51fHG8xkPGqeSXkNn8tTkzg9L2ba5g/FIq3MHhOCD9NErhIO&#10;DjRKn5e2gIdzGv0n+oWpQQ29WOY2WCNPDmhAtsZvw0NmjPA5xwJlxrZIF8oSPuEN4Q3Bx/CR5vK3&#10;puddHArVS8rG2Hk/EIrI4b+C0sWZN8tYJM+nYm0qZaPGqSwISPOplR+kkbnArIzl7Js3vG1PhqX2&#10;L00s+8cl+8F6bHjJk41rQ5g2bDyc7qLAW88GEh8CJDnDmAedfl6Wg5xs1wdzHBdRhu4xjyHENY/L&#10;6kwf+orJT8wG8vx3xD+H340OdWrcMym0tU0lZI22OA6xN48IEh4/LR6tKoI2bZH3M6Ylj7ioHMbb&#10;B3FpwrWKB1SxTipMZPMjVJePCGTJB3iJOBkCuhSmozHJA5HmBRN7xqE8JjIkzb6qup08CA0OnC2S&#10;q9t2+NVuk5OQxFvEvp8bMePSJc8xcvOmqWXJhWlbZy8dtQ3jwcBEenEve9wGRZ64l7m4hO6FFRMG&#10;McZFape4JcwQKns5G5jJn01dhj3axB30+kSTHjccf3nzVjNcSPvwLZuyyXMZrpEzMJPvLY8Fj6as&#10;hbTS1Ljmml54SWvQGg6a7w2f1Q9qqXHgMe5b5n7a4VqSRkYOcEavmzOsHstcgDAfIQorifk4XmL+&#10;ItR3jTp7IyS2YnDH/CTLdv4+otgrBuN+2A5CDIqq3p8kY70fTSHPt3CKandKH2f37CDuG+BaE8bk&#10;CqfMCauCBCTKA4x6f01oWz9nemOONU8bchsi0iixkjeocXwu6dXU3PHLByDdgXOnb78avk8pebTW&#10;fMY5kxthtfkWY09PHPaO+d9v+4tUJtAcxkwQfiJ6DrSq7aJWNhTh7OncLaXDZJfjGDmkXXW2SoBm&#10;koOaOMhVyvvg4x4E5/aMyaDd39myfqJns8iJS/Wc4+ZAjAxjjHj5iiIgCNmKAiMDeDgzoa4HjKAM&#10;CecEHwQaaoAtUnmA478Hl9NPM3mDP/DVJb3A34Eek7gtz31OAYcPO5Gq23IM3Gnpg8Jux41SXjgo&#10;Wx1G4oLINwO4fqJ4k0ZR8ax8jgkBMaZI4UO6QXG2faBkHOHjSl7gbnW791Y+3camBaFL3lkaidaP&#10;S8tW74yK4S+V3ieYqfJ3F7P/ALyK4N55g6/01iuOghVeYXD2ZgPB/uNZjUFQYHOfjQ2cVZeJk1Li&#10;zd44JH10QoVpbNzXlrGZxONQ8HfGqqQd7PGpm5kjRIbMi61KKjhXOALeX4CJ7cyW1cG8rwf+qniM&#10;ycdhWCDPXA8CPSOTuXhMHfR4cjJGX3yLoSg6PEEeOMCx8zk+mUPSkGyOhxQWEzPJeOMdmDj8xbk8&#10;thGdDSVBTjAe8v7Q/h9+NcXjJrWusYb6aTlGYbN3rwllsxdEj/cUMmxeYhHjc2m8flrbJ5t4bOXI&#10;G0tBbCoZCPXhN5vibhHqaq9ORN/2lF6mmby/1f5i5bHcwA3iAfMtoP8AYN79OAZequnKP2wEeDPL&#10;eXB0yCyLK6knl56cITiwK1OTazbYG0GKfpOyyBGb8REmcjbQEvX8nTVVptuMxMEB7n4quzzctCAx&#10;8nlj76ic4sQWTeJCwHrcaemG1BswZYGEqKS31LWBMydnKYCZGIviEIplUThkFtggAIfT8GRRJLjN&#10;6briYwPbxjibwfvrQm+0x7MiewALg8xc6uJg2jJnOtyoeYXiACFiUlz9hW9ERJcXwdST43Hp+WNb&#10;BSdN7yK8/fXIydNU+XyNy5c4IGJR6vMWqN6fe8Bj240hyS1I88nEhlQ8jG5GsHrDaJMn492gAIcB&#10;NLSWzTCm2zPJY3i31Fj84pObNr8yMAQ4PiIpB7yZs3mg23BKiuI+oS0htaVBU8yc2YGIm4Rp6m68&#10;mIRng34TeDy7STfZ29fk3lyd08j5qcnvE5mM0HubLG5moh+XqrnWqJg2jJjvlJ8RbxVGz9zcPA5B&#10;u9sqwGrKfba+vkH+daqaTMdcYPUFQXiYIOBVsZO/GjE0lYoCZFVZgPArKDFcTHkw08iGs9ZCDkUy&#10;X81JEF7l8vI8JZCtIbyeXSRsfebRDEVbkbgkDI9n9RU+aOMBEJ3S5O0GHjfHng4Em+8wcAESo8nj&#10;41fHjMfOc6cHlpF3llqRlnVg5UywQA3iMnMIVKm99nDnHfE3toO3by4zn3P31fBvJC2FkPbuaaid&#10;SNLI3I55IdQw088l86CMEEZ/qDuo9S7yQ2/7Vj8xKeTDeXJ4G0jLg8wqElAhjbS0e8x2t6H8XGsr&#10;qgb15njArhOBtmA8EF0hrqPS94yC2PA5Y5ydQpU9G0JeYnT49wzmPn6Y1Dqxu9MM5jH5i2bc2TZt&#10;7Ax3iMmoQhVSZ4QrmXY4wK3zhFJyi8uQInIGA4yZ0RmgxXMaht3FlDtTADzxuPggQF43Vkl7jeS5&#10;0pg3FAkJcBnpB4E83GjBG+NPMxr76QB6Xzzcx2dL6ieZzRtGRDSM95yK7M6Pbble/UTkpGAF5OMe&#10;SBadScncxjxwAzqkt5GygLjMcQ4FpG8DgHgZguaXMKhw9JVakuMCY4D3I0pGQkyyQMbkaTxnvjnH&#10;zF0Js3p+mGEu3x4+tm/szZIc9Ky0yWXyN7cwcvzCLoRnS7mNkAMb4WDqKtzzeQjO/g04CcsioZNp&#10;E2eNtz0sHmd9ff8ATC4JVZ7G5ssz3NVQx22w8bxaFJ9n7lzIb3LjJ+eNZLVFxg5smBbj6Y05O6XU&#10;F3p+uBwS47Z5/wDD+6sqnkrZGz/pjVVHNB9ogM51AjKta2gOBGlwDMAaPKQjadX+YQlxVW+7MBgg&#10;sCHGq3PJo9jbHgjPk+GqG3nhIHufUVwnE8HG2A2gAL4id2nCLihuGZDcaqrxuOAnmLYJg8bQNr0e&#10;n8NZi38dhPuBw8zHpqrO3g4L6upHGms9mDMkZEJFgcji9xo9LyDgVbt4Eeb27ae4nJhHA+NAo40X&#10;I39mxoPjSNCguNMU/vOePUT1XnKL2buDVpp9w2gbgx/w0BriYCNwAtqNLmseM2qjMm49RaPKydyw&#10;olGSIb9znWszhnKZUPJqGRIetrqzLK28GybDxxqtvJg2t5ENcEI5c4FEmdoJMEGojTTxE0+YBiEx&#10;kRJvoqG3GjBCL9cev8D9DLghDKHcIFJw4x5IE9ueMedNJx4ZCRo83l5O+lK24w50eJNB8cenB5an&#10;KCGOXjgHjMhpOYmXk0vExoPvCALUN4niTRtAqeRxgUSA+NJoJy3knGNDXjxDRuBqGQiNEaeIEzeE&#10;hkTQxoiNuji8ByBneEyQiJOJWhu74E6kupGhj8SIt3A4EzbwJkY8ZEaq11AZmBFXrBI0cmdu5gTA&#10;4BwKvh4vRPhDuEgU1u08ahDzkyI9u5F+Ha+AgabwDuLVKfqAbMeAIVmGBH5e4s51jzVW6CXm4t6w&#10;JbQ15XBO+slcThybJBwJm2SNS+rBNJcHlaEjUQdRkjQAcnJGiXY9njQ2GkKQ+Ob9+NW9vVBYB4ID&#10;rJT5ESl8wwZI1mvxmg6g05vNHJiax/xFdhkJGPH3FnrBw2NY+GrtvHs2Dvr8pSRuK2QjK5nTLxuy&#10;NwHuJlxJyxkxxqH7TAPRtLaEgeaU25jHkWezSRuQ54wLTnA50YnPVVmg5iYnmK1LnGkgyY7ckCsl&#10;PjwcaluKbmRichTG8vctslhUOtYke5JfG+fOmZg8K2QcZCQD8tJxMCW8EaxN5QmpIySoFVXk0IYm&#10;NHnBGUY8HLVVI3H3Fpp3AoqJg3l7InmcwskzoCRuRfrdmSPPGqGo0EG7yuvNw4ONapJ68I8yaWAf&#10;UXKI3llEmc0JB11iawjMdCPQ8luPgQ1wDHn5nxFuLyn20BNH9NVuYD7NGeDcbnmL+fkRI3/cH9Xu&#10;Q0z2m5xgHZj/AA1am5Bx54NNPEkctCMBrGe6nm5NTHuIvqLrOiiGXc4pNUDHHzj5yLB5gzesyY4F&#10;0JOJg2gyGY5FWyOGRm2CMAvhkW1i0KWo5/J7pzfUlHuXntLYGdEqT314OzGDOPplWtOJhg+Ghs4Z&#10;7zKd5Z6bpvqk+Rd3CydW2cjMheYsmS9nMYxgbRvhWR/uLfp43FA2A5YAueYNcHs64I2c613Gtso+&#10;vHMAzxwcfUGrZsLqVEcLKVlwHVmBzgjYix3buonpxNCQWHIQCHGNGGbNlU7I8cB7bof76yWYXA3w&#10;m4x8wfvripqWxmnWpdakuEjnA373OAWBx+4ZYzWE4mMqen17camS+YEZkxhV2rxuOoR7yFj7Va1B&#10;/wCYuhxm73DFmpKezqAkybANHzv51apfOCBH7NdHc5iZby8bNkCCMFuPmDIg8vbuQub0fARPeCDW&#10;hy9sYdk3H5iDuG+554FMZzQkAwRx6kY9JTOz95yX7ca5e7d3DoafpgHtiyTHH1EvtIQNiC+IamTg&#10;hAtsEf4vvrK3BOQHuL9CHGzOKwbRsgQPACJH01MG4we0hAIkCxN43JwG4LSslDzzcCYIz5CL5T5i&#10;wu3a2GtbnZsOYLpGxNMg+/As9qSTtm1/GxyXVqkjmg3gz4D24+amagb3nN4Plag1a5zRFCiqt5fL&#10;p3KfZrt5v+/8ypNQUWyctr0B7cflkyZ0m7jsp6eMOmEnTVkcTRsHI5BvEHTUV0u2xY/aZ3DPZhK5&#10;d2dgCAreYN+Z4I1no6XmMy1mANYfMGtanEw7kYLcH/Mi/wASslJt2z/PAcQ5mPlD/wCa/bW0h21Y&#10;JpU1tZz3I5hNrm7Guk6RBqHPBvQkPBBx+WuhJXVkubTE8D+VFHHyyeOBVucSNk8cneNnwiQeW5yR&#10;pyZu8ROSqozGXkcxssBuPpkQ1xIxTUmC/bMNXyX0u9uY2wOX01T6gl7ltMccYCjWn/pmWEtmdYOa&#10;ecnZvNRq40nI1DrSm3sqe7zLTlI1JqDTLgjZz7S2Pbej6amN64I/Zbs5tY+mvt2n0BNAYp+cSV+2&#10;PBOAW4+mQSGuJGWPIzOJ5ANQ5XTbl/owHES5y1npHE2k7nqjjGi76YPLhPKb0gPGfB1FDINtG2Aa&#10;DTj6g0qf2iYHOtwE0iDV8mmzt6/bXpbqXBaYxeBfHf1ByEWdsh03XD1sPBB5XmoPUlQPXjkEfl6a&#10;D0/J3rB7gc6a6oJs3bP5drAFj8zwLksnmYuNlbh0MLCtnKOdZHMHPcPy0SnE4IbPfzq7D2fuZO9z&#10;2iB6iodaS9sHPf6q2oWaVJbtmXMxjoytwDjqRzAQEffV2l9SOQuQcpZK4b7yPBBxokORzEOfl210&#10;NJjHTk0mjkzK824xl1BqhuKk3aY9UcBOYMvcUNm8vNs4M4xairdQVQ5c2IHOpH5ixeiNnrS+ON5j&#10;Hvja0SC7y/AtOldLkmspznzkFpjXPcrnBDEwQacf867A2d1Qycy4GPjHzFi5m2MrbNrGVN7hDo+g&#10;3IW2fTtobtgpPHKQGbakbNXasKoZQDshPkGLUQ2V1IymUpOE3O8tci7Jy/xBtdFE7ZhtN1QVzLgY&#10;+mrVJ5PKZ3flUy9njIK42IsIb1P2PMXzY3AQqvcv2kNox/fs4+XdEuh8HeWYqXJKe8pdszenYOdO&#10;PlJ6X0u5lTm8G6OBWSoKoZTUgLwBEjH8VWSX1INyyyAt29PUVvrNqlEXRJaUmvKfZPJTvMYLZliY&#10;6TG5baPH5a6ErieEgZHwcBBLDXkwI2zwaa08ZNbUZk1O6Zu8p9yHIq2QeAeBao8njZ+OybTjWbzS&#10;n3MBMmpAunRumI4Ujz8a0hnkH7irdNyMkHHpxq7buMNjGnuFgd48cthp6XuGTkmPlx/CUOsHg2w8&#10;EHUVDkc4svQRx8CR3D8pcbNK5w5lTnHAddCUHUA3k6AaMAhxktLAZWRs/wA7Y4h6XLKtaoNwML0A&#10;YACxkKK3dXMTUnT4xxD9YSTtu2prA204xlXOreYTEJN5j+kuhNrk8bPJ9NcYLcd1cxzxw5C59xGF&#10;7VbCLJ92wJbxqZwK1SOrN2GeCxcVDHMCOS4I0YZjHxrapIzZqXmDkz0DmAGcfMXbDepGVQyF8F+x&#10;KN6zFdGQXAdcZ2+zRgfs9Rr1FoTysCQSk8Abo4ycu3wYFlzUWq2yy6pRnrzaRgenbQAz9PVU37YM&#10;pcTBGfeLn7iypxTb0zneYNS4s5nbCYtieZANZ8rl9MnX2lkLJtUk7Ak9QOZxng4B9T3FEqys58ws&#10;QGPfbE1BqkbNKoFueDvrQ6hqNs/kR20drQ5a83ZB6bIar6bTXg018Ds7rYv4j3x2QVZLn0v1gph/&#10;Lm5m4DQWtPprjpxUThm5wQHyLTZXtFtM7MZ1vyOUpEbWyPr7OPX7jGRmlN22G5U/MHDPPAcQ0YcV&#10;BPgkyPhYFyg4rQkDnIfItUk9UEcts51cnlPdsf7wn1/5ay+TSpJ1AQF44iXFfJHOHMbazfFqLMXD&#10;wcbYBoPpkRKRzDBY6fmKvJ4ypW2EKbu7gSrSmyPBnjgPbjH0y8CwGaPCQdflrpB5NBmGeCP/ALFz&#10;fWDMTYh7J7kBNVHLz2s22CsyhStxYm80cwWI1oUnnAw2DLGWbj2bOrtJ3GAeCPqLamwksIYU2o2b&#10;twVzB30ek9QEjcngjBkGsfeONPH31fKPbuXLkEYfK1FwrsAo61OTcw3qf9nuRe0Atx8u4NcrVmyI&#10;2cnjCe4FdLP5gMLLB37q52qxgSFyeNvpweWuW5YU2PJcvXU0+YNxRkf2gcwZI1fKPmhIHKqo2cuM&#10;THHpm8tGJe83Yh4wr2NMJJ5/dUXytB3mWOA/LVPlcw3kgIO+r4zbjeMj41jIxuZa9PB5aelNQOcb&#10;8RwVy2zgzjFqKtsyEYOQGDd00h1QRyyBjBct/nSk7gj9zjgBkHzBpLgQbZL68I5cgjjBy/30Yqh4&#10;OBsAwT5+osNnDPcHoI2ZykC4Ux5VAwjsmAUca5d2A3Y7FnTozW1Ww0KR1hg1oPxLa3KX1hvNhzzI&#10;CLht4TAPIfIRbNQ7xyGXHD5moNWzeX7VWLIoWarbuG8bSJpekJ3LY5R29TS765Fb7WCBc4DHW2OJ&#10;xebHCY9yBxp6a5Hm+zecx33MANEZbdxY8CPRr9o104Cya+xtkc64le1gdwEZj3PLWzSPaAM3HqLz&#10;gcSeayexvH1FqdFzwvROVcxm8XZvrkenwm3i801e2w72JXGAfPyfDVPmDwZiAME/MXN46we3MDY9&#10;vVV2ZvLxDwGPu8Dj+dV/u/YncH/vAXaYVw5lo8BuP+dZi82gTF453YJyjQHbAzcy1kBzAf6n+pY/&#10;s/rAYZsDGrcXyz0yZDDFm5+1tZvBCT55yTlSbs6jg4/aIOmrtL6kG2J9xFj+GnphPMBN5Ce3B1La&#10;SnJt/wC3HUKA8vbzoxMEYM/xciqtUOGzltgcgtmH5XGrLI6nLHMT49OO1zFVNoEwxkwQcd1RQ+ZX&#10;esK+nB2MV0thW5fL2RhnbR2iQEKtIHs3koWVl+d0TS0/cWVs5WNy2fR8swxaY1fKTmjl/TjF5GfI&#10;zdWiXV6p1u1YcwlO7WbBQ9D0pcySPeIPMKX/AAqn7bKTlLlsA0tlQm9vqCR5vtglLMdlsD8RDag2&#10;qMn7I9kAlwruYJXV/P6J0/RRekrvOSyS97Bo37ka6E2L7VJ1J3IG1i5ARZi42uWRnwSoRIOmqrK9&#10;skxZuT7sAQ7i610JU5VbI5yScn0LduQewso2hkOQGMFuD4iZreqGzhjk1Li8vCbbKneDPefFbxj5&#10;drgQEm1So4xZ5qVcZ+4DbbFyDrP34sX6DI5vG0yiyPxvnLZjzBXVze3oOfBJj7DLg+krU32yVGzb&#10;Y9+ycol1Pf8AGio7gMZxDgJ1LS9AhJlxlVnGTJqmtsK3ONnc6M5vNpUUcFrUuFRKR7O6nDYjgBy+&#10;pdQeabbKn3mzv3L6glSW+1So4yYI5qXUVv2tv+H4DLu1+gdaD+08FgJn28XOmXOjzeR2bEb+R27Z&#10;eY2KuS5HUj14Q8BpqUmr5qu3aD2PJ2q6wN0mgt607ek7eSx5wzV036ur3EYrhvJatlwGD+a25gP7&#10;s58a89x1g9DnbTx0P8VXaX7WKrNYgjfCJb80SxTU6xoY2iUfOpI23Z4Ao/LILgjWVysbkL0BoD5x&#10;rqKR7eHO5WZrTm+AJzBqnt29MTh6dy2lTpvB5YhX/wBxaaYSmK7BF1u6VtxOMY/f5iTicOTXzeZz&#10;EYcTClIMgZrrD80SmSeR74TGwO1JH5YirL/diI3/AA5b+8LgPK6ks53PAPqI88nBLW8wA0Scsihu&#10;KHmOvBYz9QaJSeVzGNluG427ijdynEUo04Walt2ykkcFCW8209JaFI6gG84/Z4/8CUr2fvYx5wZE&#10;Sl9LjgyGBbj5S4SbUvbYdclDi+S9vevxwanlqa0KWDjVC7Ps54HxW/SIj0rnDn+2WvhkXJZLlmLJ&#10;3Fm1CybV7bC7suibloySPuKDL2+MeRMvM48F/OvM5eBlW/cdaiaoiTAjePIqeOVtzEzo6zINzfjj&#10;RIcjJHngTUpbG0C+0pM9p/HLjx8vy0N2VZ2z6A301sEwGOBseAyyVnK3Mb04Wx7cHUIuhxj+pgPQ&#10;x/oGLMRVKjsWWR5PGzAmBycWmgTiv2cfBdcG6YxiR70bMJcYeNwcpIydQncVlYSttLR4I2IsA/hq&#10;RmXx0bT0Fov4hHqyW3ubRgxHE5mhMcALCfEzx2Y4z3Li3eNpKng8+ms+nErG04M/xEtGa0bt6Iq1&#10;/hoHRVfqALRhu+WxcgVwpyajlWkbUbE5ZPB7q/GEsI8bh8Y0dcMyRj3Y3ARfNeNcnxUzXx8R9DVb&#10;iy4AIJyPBHxrMdojNtuwMYLlu7cR4cvcwD98f78CqtUPHNvOC3GNbmAw0uE7bftCcnNU1Ry7VFLj&#10;jbHwcGkue38nsk9xdjTiRkctjwQLm94zJAQ8Ea9phTWnmOThFVk803YgFrVP1o5CPHfuW1icxQft&#10;gja+t/1Z1Jz/AFvTHXTetBmbY/71DWc4Zcd/P01zHL54S5jWhDmhIGwMYPxEfu/WO9dmnTyaEg5P&#10;B1EyS25bbtGAuAnLtrMRzTeSWTHt/wCtaRJxuWwzwWM4+WT3FajGVg6baZLUFP7mTHBdTJKkcvB4&#10;+t5iPTwhY3OM3ARPS+k2xmW86uNbVKvMMUrY7ph4O+Ty1fJXMCQWIHjEozD6nAkzbjkhZU58sq0K&#10;vJgOZTEDmAAsBBXSWuNJdT2ygyWYDHGTGE/VTLhm9gH7iQx3pjgDdwdNbk3l7lyyx7j9Miy9lR8p&#10;tMHlbgkHHqKyXMZMcGmpjim7JFcJfJ7PxEbQUDMrqByzGDAflq+N54N42wR8Coc0l9keCPqKHTbw&#10;kbk4YOBJpV3BFJrUvptlcPHpD8taQz2bymZZ7/8ACVJIQcDLJp2xaaA03XhGeSM+RI9Zy1dsQ5Jp&#10;0npeXBenbczlLAdrGzvdnN4NpHqgqR6ZzjZvrfVGq24eTaZE9pOUkHUWpCmym9wT6scU+Rs2UcuO&#10;Fzx+YrIzmBGA/ZjpPKbZQCwQPrn1fGg/YcxYcd0kCtotMV5fKTrDfJj7Tp+WNPVQMe844/pEtqqy&#10;+XtjOQOQnz/FRJwQhiHgN9NOFHN+0CaEjc5DlSpNm9jbXrFxTJ5J7z0+PgGtCot4Ns5s9xW0qUob&#10;SXCj6fcm1r9uD/fEtCeSt7AXAbUuJ6mxttAMHAQSMEkbYLnBGcvw0oS5xmJBzFtYgjAUgSLTpez9&#10;iwWM5E9L7bYmfUD1FZJo3wWLIMnUTaTMMxcDmMtJegY5PMTLecPXg/MjGtU3d6bIbg+IpgyNpOPe&#10;YGIieYkOcpQ685vnlwLnHGxKpjzsVyO9qtzdPVV8qyeMnmtAC3Gs9+1EpcjOFykpdYJuIbftq5gg&#10;OUkH50HIOYsCY41oVDzRkFzZj5JC6au1QStszc/U5YyqKZUWQnGVs9pE2lrkDlsfl9NehGy/aRSl&#10;bNsDwAm73qLzlmEvGFyfpoxT7hywc44OMaITmxu2E1Fp35WmyenP7SxFgJyyCWM/8N2UkJjgPcuK&#10;nt9sjm2ALw9yD6SX/EQmv1IP30iZk5bDUxmMa3uFVrSlxzJyeCO6PS01VW420kGDfLRLf3Yf+pHp&#10;xWA3L3BBpx+YqTUBCORggg/D765+7yzukp2RTiYOZ2M8bbjtcsn+WsHHcje4FrUrlcxloz49OAnm&#10;rN6kmA+1gRwcZFt4zvCZ3a0DzMhG3xICcxQxvBs5jjDdGEiJOCY2SD0+3bOXJ4HPUFprSm9oy094&#10;uFQEbdnY4D3FW5XccjwR6kCGuKbehIeAJ7kCMSuYDZj3aAGso4VS1BlO6GKLZy4O/RmfW4LvSV8H&#10;K5DGTn21zqzZvd9PBB1FZGbfuG04ycsihcltvfEIQ5ps0v7Olr282tYOaQap+1h52kRiaA/SQ2Rj&#10;c3Dwbj1bdwSPTQZGcx3NyBRJSr1hufGajrVY/wDSYPJ5WSNzjj4FanDMkeSBapvDZyOzAAQ4/MQ1&#10;nI/ac66i85IocjlZLmsmagz2IIPNWkSuX8+A3TSHL20bk/jRtE5ko3FnRj/URKoJONs2YmsZ0phI&#10;3O88jPd1FfKgG2eSnH3xrFye02OaqaWqeZK3HgVwt7sUEfmKttx4EeGQhhgg7g1tIMYu0rHvIwGj&#10;1EHnjPATJ/CWkU3I8EuPHB1LVtVt5L9TB5ic4ncZiR4T6caTOYFbEvQaatU4kZOcoY2ZLeCNRJRa&#10;ahaqfnjZ+SybTj6fzrTpG4JA5B1IP5Fzq3Z6nlrZpWRyzHeg1I0+moC4VpT7a2ByEGf99UkcnI54&#10;Pw1anlQEftsEfGq23eElTkEHcWL5w5Lh4dPjCP2ngRLc92GfHxq+N60lzywE3ATqeBTHkjl0bLn5&#10;BraTukTppzS4nDmBzgjP9P30eZzQYS6yMVJR+8j3kOoqtK3mMeA3TSfOIi9jZjjzwcHmIbNGblgT&#10;RPzNVGLZYGWT6o1nrx49CTAbgSJoJ3S1StvNnJOrgV2Zs9/bWe/y1SZXXA4CAggBb8xXCm6sZBcn&#10;jj4CFUSHfUHzU19szF4zey1zZNpq4N3goB59T6q7AqTZvLqqkoDB4x8tcZ7RKbcyfg04x+X4FtdE&#10;pm4sRpk7VVh5vUA7f379VPEcDckxxgydRYP2oRy2x/qDUOV1I9YE9xJ3hFTjcnje8TGFDezyNicg&#10;uDzFVW9Yd/vrTpXMMfQTkH28ekcjc28nB8RaF9g7zbJpqq9sbhng0+r+2rVL64wDwG6n7Cd1tY7e&#10;BrORzFtksFJBd5isk4l5AtsdjOpn28bNrGDTg+qrU8njaZS4/KIsx2T/APdzoeiM3GR6FljD+J52&#10;BU8k0I2en+Jqq4N3hHN+D8K4gNQW4Oh0rukJZfWlvqVQBZ1Bjc4IwFxk/wB4YVMcPBXMmnb6d1B5&#10;ez1MffGlPBkYE/8AS/lShDoSVEwjdsYn/SVbJL23AiUwcXmwDdwgvKz41mNQVAWD8PlqxKXETnEy&#10;oJfZJg7/AMRVV5S5A63fTJK4HvOA3ARadIyMngwOY+AfmLaRNq7hF2jMW9P48nfu8zuLYKfZuWwz&#10;4wF+Gk3qiXBI+wAuQeZ4FcKTeEcjBriJvAuque5gdao7vCpUPSvIUEH4iPTycWW2CwIml++npo3Z&#10;RjwQcChjk5LQI4NSDqDIvPoU2xth001G0ZLOJoO2eCDTgIJLZnT/ALMePzNJDaoGPeX0EHAtIoP2&#10;OSnj75C6i67Ju+wf3HP4v8WWQbMjCYsY4FfJgRtAM8EHGRB25N5cgNHpwcz38CZmjyXM+M5SfEXn&#10;GS5Z6jpztIWTrIhapGwv3jlIsqmG0Qjx6fweYVEqknhH4zx2FgM0cCgIeMPGun5a5Hir3GR/fMXJ&#10;8wNZtrA8wqByFyfqWy3V2xR84pSp6Usm03Vq5qLi2X0+9tnNGfIQS07Y+zethvnPMgXTZ+HYnbf6&#10;PGoy8LNatu58xszOXtmAwQX8mqgM4p8cy1u55ahuKgbRtrN+3qqtzSoOzXJw37kHTtLmJvV+X8Rq&#10;bJDmkjey16Cye5ATqK7fZfGMBoNOO1+dVCYVIytgvAdfDWnAnA3klx2C6fL0ljpyWQU2B6f5/eLa&#10;VNU+sxKXy+YtnL6Dfi6Zen31qkjJZsGjPcjGqeR45NMcAQFx2tS6j0nZjjGdzGfPqiIMvBjXrPbO&#10;SSg6EqDahRcqos8DxjvDon8651ovaAOBtvIQC0+YNU/a5bjlQAwAtxj8pY/S7NyZtgsczqLTTCtU&#10;ZbprbTqL/iI9nBDttxtxk+7JmpKwqNtuLaagKO3yyXe4sZpuVzaMZ4IDl9n5dpaQOtHs4pw7aZH3&#10;iMenq9xPpqC60hzhxgJev3IOp44FVSTAYXO8wHuWy3ESkZGTke8wXRxjEoc0bjMQ8YeDSUeT7RRC&#10;7oeGN6/Ho6cBOWP31apHSZA63fHzBoxS7gdvy4ESqyaWRYIAczqC/wAS4RLldtZvuDwxkNk1dP8A&#10;YVbng+fzcHxUSpsnswIIDi+InpeQsF+Py+Z4I1ppdWIMr7HJA5xx6flq1dqMjFBAiUwl43g8gLca&#10;zecSMkBL0GoEfMWnclpFQ02xuRk5ICANrGnh7PyPyHjMe2EYukqfQ8nI8HjCfOPprbJe8csB4HN2&#10;8TmW1wufm9N2/iOuxibe4Y/UOzsbOU7ywPcdDL+5GqfL9ne8zHeXIM9rlrbJW3vOTm5cAy8tV2ft&#10;3m+hch6fTXGs5rlcGtXU+HGbXqZXcMArSiyb6DdgeYTTWeDeOW2SA+QnMXUlZzRxbBunOtW9P31k&#10;3/C9wSVvXJtPqW10mE5o8U8LJeunt18Dnsnht3YI1N1xZJZjPcg8xPOHjZ4T2bjWWU/Lyb7gVqGz&#10;3AgI7+TqDXR9WpTtDi3Q2jryRuYP8xQ2dNkckwR6i3KnyMn7bBArUPZuRt7Y21La2OtS0zTE5fS4&#10;uDzOWnvsvuxPcWnM28xC5yWsHUT04b4CY4wW49K4kkNBQ5XRZDPeQpk8b7s23aA60Ic4FwQKqvGd&#10;4me0NPRuiTE5po8HU/cVDcN8ejHprYJxJ3IchgLN5w3Jwd8fUVnRFBSSZBng7g1D3crnJGjw2+Dj&#10;S/tOTgVHR1FhUCjsjx99DGE4JGTOrVOBkgJjQGXuGzYh47CelXirUAxLxjjzxoxu+oCCMCrY5hec&#10;4FaqbZkc3zGPy+op3JrGpSEiDJu2fUTPZf8AERJ43JbzqZJ7kBMEepARQj6TGasGPQ6aDy9xpYI+&#10;BXzaBbMTBAD9RZuNnprqYXaMt3eDGmFHpeQdzJ1ENk7ffB4O+NGHEjcttawonCy+y8ZIx5Omh7iM&#10;m8Y7KkyveYB5OpqIySMZs/6a4JmtTdfZ4n47YGeEGYYPH5aRJo5jJggOiZZfjHkBzOWmBy/BYx6a&#10;pU5VRR1poUvcYxgjgRKeS8YWwI/xUBl7OyywI9MCXmQMGmviXFiX1D1NvBwOQRwaa2xnMBmID4a5&#10;vl43LO/47SvlNzgkBAf3aici1p1GMzRqlQTDdmx8Cxlw8c9/zVpzy5GM+NVtxKx9wGRYtKToL3NI&#10;dHzwktv4PN0xq7U/PHMZDm5dsqqpBjbNgY+ppLQqPGN42Pg5yTCUq57KC1Dm9s2Bu4emsRs9P8JP&#10;OKk9msuQCx2kHpucOWZPaT8zl/IhtUEbGvmj04/M+dOfjFN7htJm1dsZmFLyBsPf4H1sxNQawGoK&#10;ocwTE+PUj8xXaeU25eS7BAf7vy1zrvm7ObJtRPhQtrckWnPZqb/7vUbxJ6kFBLjmNx/zqh1RtU3/&#10;AJOnb/OsyqyoPYsh7dvSWbsz6Z8fGrkYReu5xmLN5gb21na9L7aHLZlrJ4e3R7A5P4CLkeVTQkcu&#10;RAc8x8epbWA/lGIxr9gEc2y/+4NVrjaW5ePTxhu4CCWAVROBmbAg791TSzT8irVSDHBYgXZ4HGKV&#10;qhfh4GLMybZO4wvlDzggRnj5mkr7M64GZlu0GpcWSSdwRsyPgBcg5VxRJW/wPM6tzuLU11gnrW1V&#10;mhkm5OCPgTpJhgbh8ZOYgL9+OP8ADQ0k0vLm1w/Z8PgIuqNCpOYWSY/9xolO35DDOaPT+GqTKyDb&#10;kPB5nmInqRjwRhyKJ6NLvH+BambUqsgvCXm+ONMjGQLZPW3NvBYuQI+KmHBhmjg+pprR0lqjrE09&#10;SVUbwkGsYFxHpfPBlJgMhEyl42yrbNvgcB8aXQmQvXjEX9M3bNwZzQcY/Zjqh1A4GEmdDRzTdskZ&#10;86huCDcjx98aXDxlbv0lzsnakHgJjJjgRE7e8PJx9RVVuUcfXtouzeDgvwR8a15ERqzCHwXIMllE&#10;RtPgfTUO/wBxGmfoHbwR3RqFzdeAAg3tfsJqN2TX6nmIlAfH+J0xr8INtGsu3w19uhTSCG7cZi+X&#10;H5adI27kHGT+RH27DHnj4+orIOTt3F6D4X/tSXZLReptQoVpQh5ESZvBxjBB3OWic9phy2yB4CdN&#10;B2zLUzgXy5LVenpqQuhtW0mbvjzhOi8rb6mDmKySOVkc8GpcEjHYZP2+WoHu2jUhYzzB4jNsFkCC&#10;PjVQbygbl4BxH5Ssc8IR5kjtYxiQ6VkJAM8ffurO4Xu001Z4++dObBK5WSBkfBwdO2iTmYDgHg5k&#10;apI6jGEfl6SebkG5/EXGPQ1jLGHQIeryy+SeeDCTHH+nbWpy+cDt4I9SC6sPBLhhHk4xok2c6eTy&#10;lz86CpmvpcBqQprVGyPHkuMM6zOeSm8QEQTcwSrUwqEcZAQQfT+REW9QDYaPMtrSgYGXx7mgl+TU&#10;0ek8rmwSYI+n5SshN9gHjv8Axbaek9WNoyH8dpMkeEc8HJIuy61sZVdAISkzGabQCMyHDBqLJZrU&#10;hHLk8EeorjUFLknExvQaYems9nlLuGBMHc6aohaY+3b10tOYyfVf7SqPJoSAmQ9xJvML2SPg+EgL&#10;hvqYI0ZbNx2wYNPzF1rUqWvQ5AlvJgOPPAf8RTWduNRCSe9ngOIfmI62ZDbjx31nPYrRemmn3lFI&#10;NcDJBkscvqIYQhNePuKyzAmC/gPkIqIWdN4L8eqnQuHVv3aGXNelQ7fJATPxpkk4HBo/3aqg5wVy&#10;5zqdJGBIyGj7i2ui04PHVhipdYOvZhvPpBB3FVphnjxq0zFkOBuDBx3VCqhvgGD4YldE1XpqnTgH&#10;PxnmGet8mRJw8GFPM2d4mBMzSTkDnjXUpTvGA6EIdQEgICBaFK6gJcPHBwEWPkHgzrTpPIyble/F&#10;Rk8YqoIUJpZHDi8M+PTQ5hcjz9xSyNyRixx8dpNSxm5/irlGqq4dTZ6L6hMcOCcEdpIbgfc09JJ4&#10;0JA359yNDSs3sDL3BpKU2BQkHVPMG7NuDHqRkVTHOGxiZONHq0l5TNmMcAFVZfT5IB3l2eHxytU6&#10;MByN4PSN5gmIObjIrjPHBDWI/LQCVy/20Ef90rWS5ALBGsvPbctDB/kmAzSXuIHpo1uVOTMg5cCB&#10;fs1EycZDdPlpSxmSNuCAPmqWdkepQjx08NdBELacXpuMZm2C+lUAxml1nv6Sq0Dcgckf4aIzhwTc&#10;mLwILmqqcA7eNSY+1QNmEveyomPudNdLOG5I6QBNWwLlsX76ocjptzUJARvNTd2pS7twY1p0vnlR&#10;yobGT9lNSBce07kJd+ZRzrWE8bW2MYTlJGQXtPuRrN5xL3Jm2+R8BF0JXFNspbfDuJRhH/Zh+ONY&#10;/MJgRnKQS1zpx71d/YSpm0rbAw92wsvQx/FW5U1MG8bnAbTWVVHkb5OAZUekVyNv764jJq6mJw+J&#10;dCIcxb7/ADXJwLaxs2UbYGA9uNVCkJA2I91tOC1qLQR03vLzP/CWVO18dY69PkNuEVWYPCR6MHGP&#10;qIlK5hud+PSweZ41cGcrbMyI8SXjjvuYAZB9O0pkvUvbLKnGJvHmCY47HMWb1BNCRkPB8VXaYOHM&#10;b0EEYLceqqTOJXgc5z27i9OxfaORm906o2LzQbanMBtTm6atQ25I3N6MHMtfkVJ2TzRlKqY1tSNw&#10;XT+RadL64HNXO7BOIdsXMtJ95jOcWqYTAjaXZwfTGudW7eYvN+N0RlWqDb9aB9ct6VwipLecEgbY&#10;A6kAypohHdKGQZGxDxxgz3SqkuHg2esbp9Na1MJf2lLt/jPbtiWAkl7mZOcEGp9NZtB1JZJfXD23&#10;gj+6kRisJPLjUoCzx/eUNmFLkglJ4/wkpGNt2S+3k9uO1bGov6iyzd7bDnujyEjmNldITBv7Mc0H&#10;TEudZX7NMccHmrpx5Ug/sxuDYH1NLOrpvd0IYXng2nx45Sx/8u6VkebtGyPr3DE8xB9j7dlNZ0dm&#10;5+6kXTkwouSs5c+jgALTEXpLl8zmlRnVsOhxmMbJVYs4tby+9LscHTUNmMkZM/ANHpfKyRsj4D5P&#10;8arbdwRs9PAbjGutOYIc4Hezxnt+WmW7eXQDBHfLj+klPM48iGt84/pqgDWpe8JAM8cYLkdrqK1U&#10;O8mL+bMWwdOAnMIPvqkt3BXjYGhn3XqK1U2OYtuyjaQ94L+2oXJ2hyX7x1oOm2QdZ4crj6q5j28T&#10;Ae+gZtuAa2aYPCOXOCPUg/wLmPa4QcE2BBfzjEuF5f8AxZ12Zd9kFT5HtvBBd0xLQhvHO8ggjY5O&#10;n7imUPTf9Xb5GfpfyIbK3j1mQ5o+DqDKvVEnlU0Zmjwj9sBnBa5vM8Eap9Pyccc2mraN8IcA9JEq&#10;wnjbkwAt/SUyVzBlGyPux+WW7ykO7I+EaQTdpaN8FyxKSO17MMXBe+J+yoc4bkeMjmj4+oNEhzwj&#10;+XYILWMguX30Hl9N7nLsb84h7x0yqJLi1yTMZe8esHoI2D5aR2pjyPD24xi5iGy+n7zk8EABEg8x&#10;TJo3bBcgCY4rJFaSDxBkcsgc0lwunc99c91xLyRzF9BzI7q7AJS49DGcQ/hiWS1pR8pZ+0xnuR+W&#10;pzRSi0wccnbbljjVbpduO6fHqK1EeNnIzwBBkT1Bychu1cHH00eSffNL5Kxjgsc3ULdV83cjwlkI&#10;M5OWplJ02O2czw+7wLTm9sI9EG7wE/fUZalIHZy+XMBggeHuW+mJbxS80IElkNocG63VyjL25AuT&#10;69y4VbM4qRtoQcswxLhebbvLO65Yq8w3jtS821j5xrl2rKgHG9O2g6aJDrwkbZ94+Wuae3N5eg8d&#10;3UXPYzGN32MNTmDJq+zrWd7St4OCnM5841WxvHLzIHjJ5qPDZtoJSCOA9yMYv9xLPR9owEx9wnLX&#10;MYzdOmdC2rA9UDMjaSvjX8gxfkWAt6o3kePmLWq4I2gpR9ZOUkFq2uIZHOO+vTsZjLUnmWTm1tOr&#10;phtEZMJTuzPTMTVIRAdmdYOY51/efsLAXE0JG5Bj8pXDZmQjObAj8xGTwylRHiIWUa2VHOqJxXmA&#10;Z8fJ8xc61RWhHIz/AFVqlUEFMpCByG0OAd351z2Sm5tGO9YuQLM5fwylbhqZma1hVakmG8kxx9NA&#10;STQjnRgApk0IMI8cFrURKRt8bb6nLuL0GEk4Rw8OX42R4zALjHy0Bl8vIHOY9uNWqVy97G98z+RV&#10;t44K5c5z8vprSInHUWzcbLcgRwHz8whEN2qbZG0ycnYMz5LVq4sllbff/Zmz638NVupJe2kjmzzI&#10;x9TjSqd4ioNsp+T7hKWMZj3ICahBo9MG7aOxG2BbD8RYnR9Sb+T298XT5a2CYVBesQb9/oReOSYm&#10;4cEgnWPvrQhvBy37yDpFtoPPJe2bPWL82oEnTEpg25KhICCAFsN3mJ1Fom+oPUXNHraXTUIQW98V&#10;bpeaf/PGA0fA3EW38+BblWm5SqSsWbPncv38CxmTydy5ezVzuNyAd3lJKYQIdUozGpHBN5xx8ZFo&#10;VJydyaXAwKhziXkM9PjWqU+8G23GCA+QYvzrFz9qk7Z0/L+73Cq9uDYOX0cfOIW2P5FDZ0PNpwM7&#10;mMGQhdQhVT/aX82ycm7qLWq02iWZd2aw+ncW1CtWc9O7uhDl9Fy6Wuccc1a4x8vVW/bP6PkLCXHj&#10;NNWriAnlLhVuzmJlrVJyObRssEemEiRk4UuofCdU4355WDZhottQPmJmn6kZM+AHMWhbP9h46hlN&#10;4xyjDd01Q6wpsckcnYQHubuLTXjznY/JSnw+o3eHuHqqYUqMqPIZ8INmFt/ngPbgJpaaDs545kjn&#10;HGfINUMZHsZD4AZLqJfY8jxznPcjItP1YpSq2fCZdzW9s06X7UCG1g6kY+WNVUlSOXhd5eXSQXVt&#10;svpKTS1lZ61q1cXPTiVuYJ1nPkGXTGo+WZkCQ160fKGZ6patwvjycTIzLdnhykgu3R/OlMLbZleN&#10;px+Wobgjkzmy21IyaY1oRKDK2ku+G1I/iLrZqfuWRYx9qrC4SfbYy3IDMLEpIxi/YVbryvHsdhhA&#10;cQ4yNbpPn8KxmTuG0klz55Ge5Gs+ouYEqGbZ+AftJFzGmFVG6iuObXrprOn3w7vkulslmoXJy77d&#10;uEWMziYPZ3Nr0fPJbRKuCf18eCDqI9srp/fKwkbY3BdEu0hQumiPmM/J6Zzzn9S3pzftncwmMnes&#10;W0DHWIUQtQWNbxXE4mMtbXo2JbxOWtUb0uylRN5gY3I+mTwRpVAzJOB44wXIG/TXhOT5sVNlR9j3&#10;D1yFy/0yu+c30/K6nmvw43Cqu0yj5swegDHqWxXR+BdmUGz1D7nKrcHmLMdulSbg5waWO0UdxanL&#10;/M0r1r0645Dk8NE6Cxkg4nnFLkcsgPAgLurjp+BAXjcmgzjPbCMXLV8b15uzZjBAxz2rQ1SakcDC&#10;Q5v7Va1P8K9vhPb5h5JNQryzN5g8JuU1cwcDjT/YT1Jsxmcgxg+7tSlVkqiXjYU4xDYzktftqHJ2&#10;9llUZuXba8xVkXmmYy8m8vX0cfxSqhkb4/xFZBkwDPg8pAW7zBY+GtAhCTeX43rFt5aJOB3pt9NQ&#10;6fuRvTmj6a0LZnQ8xqqdbszBzOYRAF82L029mTk8cHB1CK+V4Qf3BgDRHzCeONdIUnJ5Swkp5PJw&#10;ZBl9pc988aemGzds5ZHjc6kY9L9teeZPmyJGadrjOWWyVHKMroMkchA/MAu6kLqEGqrWjMbMjFgH&#10;6pF3VT8nZP6UmskeezspXqvSd/xLzxnkwHvp42wLcHT+RbeGm9buEeThKjKLU8Zk7OY9SPqJ6R5B&#10;njj4OUq2SoPYgXuBEu1BmlwIIALqDkitzxxqY/01Q5pc3ZXCqJpemOfgHpJmYPBmIDGDINWJJyty&#10;dnjbYL/MWnS8dnJBwKq024bQOc4LnSGNXbg+RDh6SZuZN2PjBkQ2qJfZZSqOPjIJEnk4sy4EF9Um&#10;eEwNmODjIK4ox7ynkz5FapeMknbY++4EgLcffj4BokSaEXx5mgGaPLxMaAjITuJmaExkUwbckeeB&#10;IpJ3DwyXiZ1Dds8eSBEhs++oZLkCnAGjlfjWtUuz9m5/MVD3gcY1fKfJ7Nk1I0pzwSXyTtxhL+Em&#10;XFuBzz8nloONxj40NmDjBfggX0suLIRw2g66qvaA4ODUtoaQhDcfUS3fxqciuGXE41MiebzRzGPA&#10;g5B4yJNyYFRSRXhhwQnAoY7kDny0Sbj7/cUO3jc50DjTqfIWPRgPnItabjbNmV43lLJafIKDJGtI&#10;mk4bdnHDHa/9i556d0uS458qBwNy9OZBt41Mh0ecSsj9zjg0wqY8pttA2ycC06VLHJKq3ZjjJz8i&#10;MPLsAwQQHuKnuPZsl/Ihr+pSbvggVzkNb4Vj7Uk2YVBueiqoSpHkZMaZbyty8JjWwM9n7bs4EfMj&#10;IraUq7hEhPUmWM3hHJM51bxyshho8zo8YSawMivkwpskDYGDqI1q8sciEYOSX4CYO+hs0ZkgWqfY&#10;8kBNZB5wzHa+mrLhLzJm8sx540XZsxwJPBkQ0bckCPExXGnS94KAfPzq7M6kLBwHyLB29yBGN8JA&#10;sx0K0elxsE4qghsl9Q5O8x5IDrE3LskeRWqn3Dm5jUesGpW2NOkJe3bdY9xHm8rHH8ixNvUBAjyJ&#10;Eqxz/wCop7nLEvOohjlIbHKTzcbK5k/UXLrSqCRk56uErqQkHz/ESb2iaXEzbRRbaNlvgeNcisyW&#10;XK7Mmkw3xkcPMueauOZ4zsuV0+Mm9SqthppO2NjU0c1DuMqj1I+mtamknHJHp2xrWnzFxPs3qRyw&#10;c4wntxrcvtI5fkvPD3IP31luQ1f9oOTshioCXh6PU8z3FT/s/jzxnUxxPBwEwR+Unmcwx57+RFxm&#10;EN5JyNh5EepseMmCA9u4VMzB5jH5cCsmzeTjmUxwGPb1U+8uhd46uo+RylnIQOQ6kZLvNVkmFLjj&#10;ku+Rn3eO7+dQ3HZwbEED7l8tWqpJ52ayYsGdojnzPArUuOmOS/WIuyptKmd8uAjW5cJ441yiNwQx&#10;MGrgW8esxWBZ29Yhj/s4rRFg8rb4ONOeYs126XZvkbYL+QimEeD4IFT3k0x5Ey3mBLiiIri1EJjJ&#10;7g+olcHHkQEjzH89pK25476C1BZJXnIdXAbfdh/3aqsrINm2xoa4qTGhx+iZPBjCMEEfU1VSZo8H&#10;bwQWlDmE0vOVW3BB3M6y3E73jONQyf3amDIhpLfHAgjCTcisjOYeNUMbhTCPNPAiknLt9rCB4EIe&#10;Vo5j4DqhOHCZb+NJ9WpH3uLsOcY/iIl2p/6aqrNvjseNGNzxp1Cj6WobxtHngRhu4HocpUMcrJcV&#10;wl8jcx/IgnptLI3cCt5EelduPgtfEVbHKyR34O+iTMZQ54/4aKR1Bp0nk7bnWFcO3BhyX86z0cwL&#10;APBHwIOR4QxVz7sY6S3cH3BipKkcm/EWVzx4R5ksXI0emBCbtjjOqS8mFkeCDTW3jMZV2wuKS4mh&#10;GBccHGpkw2mOTNrPMjTLyXkjHjg6iqpJOSPOum6JJeaRQ9Pkfj3x++3Nt+/Grg4kZDXzNrpIFW6P&#10;lY4x4HJ+Xy/AjFUbXBwD7KlumEfUGk3laaS4SMhGGSAAhwXeqiUwIyC5OZy+3g3ljXNJKk75jo9L&#10;68HBkCC4onJaHWm/Svtqa5A6YVdh7O5dAMHaT4Q//pkuBB6Lp+fzJlvjya7uEnLGJVVvSZJk51jl&#10;/EQgtNml/wDw6k5NEAnjn866c2RzBk/zwMSj1dPSWG0PQ8pltiPcbn1RLpyn3hA5A6cHT7iS4sNy&#10;cEbNhnMYGdZXUFUNoL8AQW4CJTAkxuY4+mgJJW9mX/qJgGYzytJtATG204FjNQEm07sRvHxSQE6a&#10;6cqRwybDOGO0Rc9jnDJ4Q8ZumgAO3pfBYMYFuDpkKrgPa4SSEO2D7RB00NqyqLzIG7MSkNzRrJST&#10;glvAZjcjX6otFlV2gbTJi8evjLmlw4mL9zZg6i36qBijEdzy4PMWSyORzGZE9m6at2lKMpybSnzC&#10;TkDox8apM0ZrVKkmG4aMfPWPvJpj40Je0zHJqALhmk3twcaPSuVkmXyIPOG42xMECt7gUlwk88wZ&#10;IEYby8Zs8az6V81aON5gbWYOBI7Q5ASZuGzNsfBdx+YqqOqB8EeomZoRzb9xVWRy/G9BBHwJ9I+4&#10;0iRs3LnWj0w+YtIZjpyDOb+KgNWVI23YDNnphGqqzbjMPHGdIotHnSFP1RLmeRsARIyK+OKsG2He&#10;csdYnLGuRRzhyw+7HENTG9YTpy5BG5fF0+ooeicFx1EzoOoqkc74YAmYfi5EeZ0vR8tbPnLk5Xhu&#10;mslJtAmL8e7b9oj6fjQe5NpkSzYyL6nq2FdyQwMc6nz2yG6MBC9MSh1hL3IW27Njl+mIX8y06l9p&#10;E6kLbcwyrRcdQolDrDaA2lUpPAH7045iehzbdyOK2jiecS8gSHgj6ap7cd4mBWqeTjeUHkY9RWuO&#10;eeXxnL92bY1VZg41FcHjjTBAqS81lEgUAXBE8399LcyRkTwx6mdNGGkDmA47EAQW4FoU0mn9XYG1&#10;oayt4S8MEAeBTJW3IZzgv20FAy4Z98x0pfUg7tnVwK1TSkxxjPHzI1SewyNuMCupsUOQXYlWS5sQ&#10;Fn8TxoxI6ol0HyEWJuG44CIlJ5fvjmzGfmKJyT9GqVZPCQNsj65ATVtqHs7cFM5zpPKfZMMhnwvw&#10;lWxvBhe+x8CO6qtZ+aD1KouXjbSXtU1rGPp3VyLtokbaObHNA+EO5qk+eNVum3k6mX/1V3cPmF7i&#10;eJTbl+9wBPvFvqFUWMS1fcealzajJZgzHbAGD8Rbw3ebzSm5wHuQDF/IsfqhvZIBtHqRjKtUoMY+&#10;zsEfmrUd/hxCTm8kvbNnONMt55LgkPG54+mNPVo3xuT2eAax+2QxMEC03JtEONCqCeNnOdAWbwUe&#10;RU9xcu4IEel7NzAkUiy4EIO3gVVmDfArIPJ86mM5G5MM8aAM97LJHnjT0rleMiPPNHJGk3mA4CAw&#10;KgnBs4blDkVQjgV7qQap6nKDQpWNtA2BjVVqBxjJjjV3l7htAPP5SzaeOMblRwnWOPz5QSkbwgeB&#10;EnjwjkiHSgg7edGCPG/BB1Elvd19hCVU5ycECEakZFdHDdsEePvqqkONXo19n3CXk2BzaUN5NCGy&#10;QJmOPGjDCVkt47C+61r97UEosGZeMcHHxq0jftoFUP7QrU3l7aManf8Af7Q6MGvJ54EBLNCR8aem&#10;7gdzAHgQGCBWpRp4DqQ9BHjTUFyMidaDxqxt5XgzpX3eIshjl/jS7OVkIPANJmzx/IpvECt7pgGm&#10;Rt1cCNxx8ChkbjDnXwa5ING3T3AkMimEtoEIGR50nDfTSI4H3FMG4HbQWpA4xqGRxgR544HbVJIQ&#10;aoKRlwTGRfTNoQpEQbt7yJbvZyIbI8CcPM5WOAahuBigRmXkHA3z9NUiYTjUwKFKtWiKNAw3bkRJ&#10;uzJGojSYEMPAEGRHSezDxxnuJWumviPHhyvBxokPdoFT3E87iTeaXir8bpGaENx4OoniDGYeDvqt&#10;kmgwjVcPU7cWS8vqEOJ3JLG4ZjuJDlba5nVKgn441L7YHGjXhdp9+hOapL9ygsQQK+S/W4DrAW5M&#10;fXV8lc8IEWCDgUTktP1Qad2eOPP/AO9B3EjbQEz8Y0m88JHnjQ0kwcuSJF7RJMcTAYb8F/ImW9SN&#10;g5IACWbzgjmMmdVUjwkCf6sCk6WldSMjZDMVaiPJdGPkcvlrkVnUDkJFoUrqi98iRQ6MT7xqk0bt&#10;jcABfhKkzCj95HjbAR6XzTT9xEu1Bx5O+npcP61qjE3lHuYCYENb0uSDjW/bmQ2ewniSfxguLaS8&#10;R60MHeSuyNU/gXSDyRjjyRqqzTZ+OPPAdOuUPTNMIcPRwETJJh4Fb5ps7e9zUVbHRD2DjAv1pFV/&#10;M09pp7GDnA7mNB55Mxuc8apTP049Ex7cA/LQyYlKzJn4F/HnqVlp/UfrMvoBY+Pk+X3FaWcvGYdk&#10;3GsUllQjhJk4P95VrLOYCMMGA+catXpJVrqvj+4NKmme1JI95Hk47qzGYN//AIRblPCENng4+osx&#10;3feSYDLpYWTco56bCSZK4cENox/qK1SNm5uci35ZEYcSOyQ94GQfLIiTh4Pdsn4i6711Z2zFRjPq&#10;GP7QNmfaV94zBnH01j8jqgkt9mcgLprsYbMjnrrMtpezMU1HeCAQ3PM0+uunxefr1rkGLk+X7dxZ&#10;C2d7VG0tIeA2oEisk8qBlU7m824/MKuM7jlgSybTjWhUmQm8g5uD4S67oVM3Dkkvcs2CaS97LSe0&#10;sbcfMT0rmjl5MWJmGpHa1Bq1bQJ5/wDOxgviJH0yXdbAg+ye4wZHeQcZFidtT2G0l3UtrLh9m5tv&#10;ILxxLQm9JiMI8AT5ydRB3E03xtyM6AyepHLYln/cCxXTXNOhShKgk4k/ZrnHB1OYNWqXkHAPWBkJ&#10;yyEVVeVBgJn1ICKqzSoHLYh+pAufd1bWmntLLtNJg2eCs2M/mLJZhL+/Bp/E8ahuKgGYmOMFuNPD&#10;mjm6COC6SDqLThJasy3OtLIzZj3YBu/1BpnsMdzHAg7iYYCHjZ/wk9L5gRznsfCVqCIvkrcbgXHB&#10;wE5ltXCcezPccGncFdJ4FmLcj1znbWsY0YmjiYuWQMF3G36ffRdaAy4eMn7nBHpxobLx4CbgYGTm&#10;j+dUm2R4Q+D2d0Pp+NEux50zsGg409NShO80tUwk+Btku4+UQZFVW7ccH3ZGHk4cxtt5sZCaRPcj&#10;VPHPCRkx9/pqwSWpwObOR7zGxuQNxcz3FTyThtAQ+hbW8UvWhHLLJx9Qaz2sJO2jGeOBjzOoszrd&#10;0tdC2rAPI5e5MPeW3ATTInnjgkF8MZy6fTKiWzeabhfDYuNSJ7aA3wEvWNFwrfWdrayf1ZtWGVs3&#10;kuM5svGNs3mCyIm8oNlMiY4Hwh/UUsY5K5yObozE6ngVkk80krZlZjOJxGPlktIdk6xKUpBsj2f4&#10;yA9uEOD4RVfKoofspkxDOGIiXOW5HwR/NEsl7QHGTGHj6ngjgWhSuvB9lHbOfaGxP7MTuJLnO7g9&#10;FJW5xsfo+atu0gzUUr/8tz1oVD0m5kg7N/4rZyNVtu4lz9tglp9zN1BueD8yMSuRz6TkxmAWyTqD&#10;zhWLn3S2KrXINrF1W2dOXGsKbHNPaXIM/LVJeTSYypt7Me4HlkGTjWnPXvpEO93FjVWkHHrNzZCc&#10;z3F55hnSmtSt/wBx0GTqWrRi/jPkdeOXjI7Pvj5a5qnNRkcksueMa31nJ8ba9Y1uYuaq8BZe44F6&#10;vy9T1Wq+A4XNXU6WH48uM88CtUrrhy8bWVkpHBY22dTKXcEu4F6BQcidLUu83ll741SRzxtBfgMD&#10;WH1EYoMhGxD4+Dy0SJMJSzm15yx3iDqDWY7aabaUWGkSuTyWp5Teg9ndD0rizeXzBzIZi+ZwPsnm&#10;LZhyKnWcu3+STzITmNi9xYbUGjMQGj1LnlrMS5Uj+0c5NRpEvmhJl9/u4x9RMzgbmQuQRtn28B6i&#10;Zke0B7IW27OQCeMieV3FmNttNXOBm+t/DKsVsLd/Sad3l/MVyvHeOa3vMRGX0W5ftt5CcX0++iVS&#10;NCGHuxtMw0Sot4SNluwecrutauJoRU7u4PUOzZNnrHtU+jdt3PAuinjyStr8EBxYOVvNrIsHeEbQ&#10;Nsccqzj5isknmDKZNgMIH3S0957iypiet3DUS6rbGa8G2jlOAJxfDGsHuEg52orJXErcsHtkwLcf&#10;w+BMuB4Bggc8fTXTYxNajmJrrGmYzz99KT7756vjyRjNn76onodlZkwLV0b4qIu0amzmBHjYATcY&#10;+Wpgx48kfUWby+eFgIjDyeY+T1OYnJInOKTXBLL33Fn43Fpxj7q2SeSfeWWPmLMY5HgJgjVyNdPA&#10;QXCmyOd5BZPbgXS0rpNyEgIzH3gPNuCWG7OxtoNFz1F2ls3pttGMAd+ueYMvBgXIZqa1TjrsZCsO&#10;UawI5gmJ4I/N0yKkzBmR4UHjXS0wk7Zy5fR2MgylWJ1xJxsCAM24CdPwK2E+wimorM96mDvjVwl7&#10;eyNBxsxwNt5+KtUk5Jc5Hgg04yC01qOI0jMnmA421mA5bJNNyNTJpNHsqGeWwagUHeU29gvmDwE5&#10;iJMxueM2p5inAJN6kJGPfID2zJTCXknDbeQ87qDSlbNzG2fBsIk4mjKCXYI7ozD5fvrMm7TTZhbq&#10;Sk0+3G2mNlzpx9NaR95vs+ZGqS4cDmrbB1hqnt5xMQvQYD24x8sijdjOpDrairVvR5G2tAsruEgI&#10;u75fL2VVezR2m7nyy8EfyrJtpGwx7LfaW1okA+ba7i3MXP8AZWwRNxlu4s56JcgzrbKTcEMyWYzS&#10;n3MHQWhUW8GEeDvrRf2jMSivuGqN3GMaRJhu3yfSUO4PgjSZs20Y86zKC0ZcTDnwIDMB7y2x+XpK&#10;Y8HuznIjEnp8jlycMHGQWmigO6Zu3b2cncV8lbhtGMEFi5GmWdNvXOiEBSI9J6bHKv8A5JcHwuNI&#10;ckcg1qn6LbTvJB5tpb/QezfscZwm4+mRYBJ9okuk70G4fxVp0022aYI4F49zm7NLloXD7XEekcvu&#10;x9VjPiD082dvWwzxs9S501z3WkjmVvebAtPp99aRPduDmNlyLkHmLj+qNoE2M9PHBd5q1OUoOVb+&#10;MR6Jl8wTYv8AhytzyVuYHN6DTR6RvCRjPj4xqiDeTF+81tS4tfJSY21iO/8AUXqurlK8FnCoQ1u4&#10;XaVk/q7AG6RU+qHBIHO82LkBOYjDMZIBgwacY+WRMzgd4Z8encF++gnA8vcEgyctXYbgkhbaPU5Z&#10;FQ6Tmg4CYI1qlQSts5l28tj/AIa+OSUJcKX1Z2k2AzcsbdvqCRioN2eCwOdT/lnP+GJB6bk+Blev&#10;5OVbIVWRnL2UYzhjtXrWnp5FFTUW3FDmhBhcggg4HHMGrhR9QPZOQ4dUkCqtUfdgQQdNDW84vWDX&#10;8/KWnC7Rize6bBOBjjIAwfupOX86rjutNwZmDAD7xp2/fUuXuMDI8BgbwDy0zMKbG5ycyAgrmrxr&#10;MzGGVIVpwMLcZMavtgl7WI5lKgN3AM6oMrl71s5BHBpwE5a0h5s7lzOXHcmurAWdUPYPZu4Ncnjc&#10;Org6haPhOgmzfw/UGzPKsZSRtg5jonM8CA03WBH5MBjlJcVbeMxuR4zWsf76ZGNtLXPlrpUJVV+o&#10;zHObb+k2CoKsewS47NzqQEF+RcrjcWXuTprWnk4G5Hj7g1krhvjc4w6kCdChGXMda02ym64mO8gg&#10;jOuopOMkybAjj6nM99cQtxuYx7zADONadQ+0gsBN2cntwE/nXPzeX92xZ0MLJ7VbDYCSv23AHjVc&#10;eM3rxwcPWGmJhVmN6COMHL8tPs5qM0xx9wi4eZhpUbxZqg6BM1TS+UnKxuR4DA5emRVSsN2k4+yp&#10;PySFuE99aHKCECP+8GsYqCcWZifAC5qrZ5aybZK9V8ZFmUqWGKbHLnLI4e/zNVARy/UP4ENHNGUZ&#10;Mdi3c8ruIw8camMPGrHQhKXWmAvCEgc5/NTO74HOOBXCoG4wzG93CKG4GNegQuyci7uj0ncE3nBf&#10;V2p+TsprfbGPbjtXR++qT0wWePqKZL5g2bOcDngThQYldtmM7Z4s9cTByzcgCbkjVw3wcy0Yz240&#10;BqBuTdgRx8fLX2i0AORuR45/zEYl9P7sM97U8tB5e4siz/iK1EqAf6f76eBiZHhGz3Auitnby8PB&#10;GfJ1FmNWU3ZIBzBwE1LaGy+oHLC/By7iHJ2SMu00mA4CHg5cChs6g3bJfyIDcG/Hz841T54MgeBc&#10;8hHllaX1HTlJ7QMDnBGfJ/OtspuvOx3O+MLt7+defsjcObgF1FS80vNsHfT3bQXNabxVFeUPUjm9&#10;MpUWXuicwguBVuX0PTjxz/VVYibxk5axmpCYye4NQ5e3ZGIDp3EJt+uPQdvUnR+06TubwTtZg1tc&#10;y7j/AJ1uUv2mSmWucD+VCbmJzBrzfk+0Cp5DkYTx0OAfTXXVN+tgPsXs2p6c7UCQX3kfGsvJ4zqV&#10;bn/5I6DGZ/oTfpxXFMW85xDuKk85tjgtOILXMEsHnDjZzWDI8EtqPss3TG9x/wAyz0lB1xIR74wO&#10;UkA+o2zwLkk8mK/7j3v1nQ/vzb/hzZqgcMrWfj5qG0/LyXMEemsN/wCMjmZEAGZMRDt8wi6KlcwH&#10;Mhgcy18Jxb5jbvrE5g5ZlqVtmnjOYFMaXyXyskHAdPEG9CLGYG8B+EqHMKwIHJGD8O0pkr2ialmP&#10;TXnEKFlYXc947TrcfJGSEZQOT2T24/LKrVIpg5jHZNp6Soc8GScE9m04x6qhs60msnyPGOTzFqOq&#10;kqrYjdEbsbc+U1qqHmCUnjg41kGz97jcvvARW+aVw2eS7BAAvw1mNNzDdvaYD5PL99W6cm6sxUj8&#10;xmOzX2qOby4KKAfvrPZ5MHEGeDU6ahPJ4Qw8nGPpp6VvCObGPTXAQuW3RtxhsuydhEG4JHfg5cfL&#10;tkX6+3iMfVWmN2Y3I9bjUM7fAM/jRL4qtdB6Su0vNBxaJud5it72Dvx8ax9+99p0Q5xrQZfMN8Hg&#10;Ms6fjtzRmn8RyMl5YYHNBwK4N5eymXH1Fm5G5A+USBQ3FWdlExrr8YmWpVfxEbpqrbGF8eUGJsPB&#10;ADINco7TKLGwc4wg5i6up/aoyM2BAa79RAa8eSWatj+MYlp4zJyozdwRk0xJKts895hRZHhMEHGo&#10;bjZG5MPGFdUN5O2M5BBAe5GPqKZvDmDj4/pL1WFzNtbZ5+7l9Rxa32duWBMDkC06V0/MWeiEFyDm&#10;afGuluy2z/ncdrljQdxTY21+Dl7x1BcC1IXNqpPcIncs19s5RmjNzG9xxsd3uCSZ1I5YEBB5a7Ak&#10;dLjbfeT3LiAzjYu2mXtIdP6St/eCJbWQ/u/Kq2zmOpG96wYPURiRjLbwGBy+otOmlF9mjsx3cBES&#10;p9nz2wT5x+atTrVVbZF0W7WwyutKbJbY4HyodJuOzZjjNqQDXSziVuXJPaQCJ5ZEBeUGygvx6o41&#10;OnJqZ3B7sX5gNk8nbbz9xuXF0JTdPto2WDlx/EWV0nJ3MBARrqikxto22fj+IvMuZprVds7Tl+Ep&#10;ncMBmFFj3nBAC3ARAXFLkZ2IOZB5i7GcSNsYfIWbzhnuw8GkSAaRheYG+YW5Pl9XlnN9WScdvB+L&#10;cWes5GVm5xwXVv00yZ4ONUN5PBhGA0Gp5i9BS+1JxboVbR5nNMbbAbT6Vy0q3UkrHcxtgKZ9qBRk&#10;OGMFvy7aQ5oOMZ4Fmbo/aK3J270w8Efmq+dnjbCxx2sHKWbuHBIyHs8aecEJHoxnufEXQQkuaYr3&#10;kyaTQbAmOC0S4lJ9oA4CYI2OT86rbOVjj69v4aXZ9knIWpTUcjNSXaYOGUY7wbQ/qKkuKsbQOcBg&#10;ZEHG8GEmjdGphJe2mTnOkJ3CJBfJHOKcfksmAjEw2RsnPtLA4sHxVVZXRYwuWLmA5V2Bs3bsoOdx&#10;jXQpqURTX1HN9P02Ng5wRntx/wA62wjyXbsCByC5H5i2CYSOQudawIkfw1zrWg228njDp21FNSJT&#10;NtLUR5JYyZ7StUreS6BtoguQDWVj3Iw85+kkSoLLKyHUg6ii8oKbXFwcVYMwzwB1FidSTxyFzj7i&#10;eZzhy2JesZCcxWq5KZkPG5/ETtN3uDnQumMHePLLk5oLuAmqlMGclftr1i2b4S0itJWygH7MC2sT&#10;ZsyOfu3H5azKfpltFpDbuNzH7Me5AtI+3BJq2Y7yDONZvNJXMWw+QVTKbIWMeCwsXJw56twtTCU0&#10;1Ruz39zj76ZcaJcgOXzBo9RbcsA8Grg6aPTCV749BAEFsxFtJdskVO8ZjK3DKZTE8DzTD00emErl&#10;LzOE9yDy1SZ447Ke7tGxyDVwp+iyTseNtpx/vq3/ANJqQn1g1nK7I8gLkHKQeYPHLDPHySFVkcSO&#10;Yy0h+aM3K8Cqs4mBNBs5/EWK7GNtOtRNVUadI5hLpwyO2NpxjF865drSVtgvfZvw1pA95bZwnt+X&#10;76AzCTjeDxwcfUVsKFW0imzbFFb7QGHjuqtkmg940TrQpxSZIGV7V5Wos3JJyR51bMS05jrd0sji&#10;pHIRngD5XMRKi9YnvqHScvxksmBk8xWodNklpLzYFxZdNfbLXOJjNmON7raca2CVyNkaw2j1AkWe&#10;jeEjsXgcvqK+Ssj2Oxr5+msx7mmpjHGkSug2zYh42x1kteS9y/m2+QAKO2K0tIHMHrBk+x6lsWos&#10;xHWm8kx9xIwsJttjPeLeYMntVrM3mkvKEh4w8BFaiWzD8uNDagqAbkh8ALarcnqQcbnODIuouPPb&#10;wxOG7mAYIw3caJUuzHBrOVZHjgcY7wTl1FdqblbJ+2xwcaclyh91pTyPG1wFkFy4q3PJfjHk07nT&#10;V8JI2wXOCD8MaZeScbZsfAonJSwt8oxMcvsk5Alp1Ls20BLMfB01VZhNBwZI+MaZb1AMI8nAjtGX&#10;um8DmDYI8GksxnjgcZMEGn1fGgI5oMxMfmKG4HgsJG6P6LzC+Su2Ztgj1ICK1OKfx9ARFm8jmHIj&#10;7i2BnNBwEyalzpq2E6oQ9LQD9lyRj5H6X+JUmeSMjbk3VvziaD3Y+DgWbzCaDcl9xW3Whumet95D&#10;0OYmXAyPM6tTxuS37nmIa3HZGfXEoxxZKfpdzGLzPhq+TBu5gyQcBFQ5HUhAuQeBXzeCPHODrfDV&#10;hG4pJJO9CPGHT8wayWaM3LZzyLdsumurhy8Uf90qrUlN/wARTh/UKTTbwcbbBHxjRJ5Ixxjx2Okl&#10;IqfI2Feg1LfTR5nMHIb8di3bX6dtCUFbb7O7JLxrTcI1mNSMyMHJ4w8BOWNaE4nj145s37kHlrSG&#10;eyMs+l16A+cfL+RRUWdwsv8AqDOx/awSSWAubpGpFrVaTSnJromBcgXN7jdmYsBtOMaUrmDaMgI9&#10;VQ9bU3bI3Yy1tiwlNKLpiBzkut4/LVJnmzNsEmML7P8AF76G7RHkxC9vNjls81TKbriYubEBtS2J&#10;XJmt8wE3FDlcrJcwR9PTWwStvjsQcu3y1fJHuzweOAFtMzRmMIz4OMeqqxzinkb3vw0Sb5PwxKHc&#10;c9zyruqgJJo5gJn6gktxtQkVCqSaObejx/vqZI60JbwG/wDeg/3wh4/hJEGOMYAwaZuaNNpUxRbu&#10;rNCmDzcxgM2OInVVqk88G8Hgj1I/8a4/nlSTGWubJgW1qmzeqN/enDGDW0rdtReqy1M11poQ3hGZ&#10;MEDG5Gs9mFaXhngjBbtlXQlWTiQy1zNYI7QzDEK37+RcWzy4YhzQcDgpU9EJLSKaXZxPLzLJ9RVW&#10;Tt+0pjuxj5Bp6XysgW2c6qrxu5lsxvQdTlp7kVK2wxcLdD1cbI3sqZb/ABgLgWGkrSbBbHbQHtwL&#10;saebdHPZIGFi5bFbXCswuGc8hZfL75cm/rI5tZmFE8g06TvHMDL6i6WouYEjbSqODUjHd1FzHL5e&#10;QLIEHmCXSGzNwNmyPAbzU/NVVPDF900hm8I8c63HdVwmDgjZkfx3el40y3k7J45vKG4bvWYz49SB&#10;eIXfaz0ijZMBqyYNgzE+M/SV2k7jAyBAHTuC01lbhn2xOtbTuLYG8vHu2cC9B61SlR1nCohN3y7S&#10;ueEgzxnzjFy1W6gmjYzbP1NVTCbsEWOPg8tAZxbjHyE9FLSGbaopLeaYGR44ziHGQpRW7utk8z3F&#10;T5fKyP77n4qenjcgePT6qPU23bWwQQcZNVdB2kkULu7geG3cxsrMACjDatXLXGtOl8rpyVS4EF/2&#10;q11SobK5gQz0HUgGlOJeyMS8YHxRjXF5Ob5Z2iNrcDH2blLweMJ8hOYTxquTikxbljCfqq4SNg23&#10;fB3Bi5Y0H9NOD9N+ycv4hFwDnStG62SPdNraqKezGSMePvj8xdCUpVY37bBHaHGPmW1krel5jGM9&#10;maiwE+Gh8v2fPA3wxTQo4yeXwLJySIUrTVesrTTi8SzGOlxv8OaLWjxtBNt/gALBatEWVzQY4HID&#10;BOKxzVVXkjcmHjcnKSAZfNR6R0mM0xY4+Dmkur3zljGdNFjrY+04XMzepbZ8JW6gl8pM9vX8hNW2&#10;RDSTQbZ7u0bErO3/AL4VuW0ihxyHso1i5c/OodWUf2qyYmDdGb4i6e5Ji0DO543J4wg3fS1CWuNZ&#10;XKx7s5PBBqQEL+wuiqLnjLsUDZ/dvcu5ayKtuJGybDfYNTV6as8kzHOqaZ7L/s5AymsDzTMTVHbQ&#10;HZ+PA9OzMC5AS6gM8GygJjD1OWS6rhJxvWzbeYwXIx8xcnzNtRTawu60sjPJMQR9wfMQeaEcuSHg&#10;j5PTUzdyNs8B8jjVRKoJOJ4MEDbUXCYz6h07t0rdPzQm5YI/1FZGc0JB7NYyEVVl8jcxucgMitRJ&#10;OOAmfg6it61Nx86JxZO0N2yfS5SPM6b7Yvmg01SW8rc2wWQZPLWnU/NGwXIIzAt/DWY6b9OR7xcl&#10;H1PhBo6DctiAjbHKOMiPOJxMWxAQGBn6i2DtRk2GCOPUCmRvJLMskepAPVH865jNPa1VjDbhJUrt&#10;vMfcTAYXt4N2yTmDVlGzG5sQfFQB5S7kLkEfMuK+Uf8AeThMDIvPs/2uoX8pvwu7Wwqzyl92JjMC&#10;5AqfMyDd+z8yDqLW6pe4/Y+Z8TwLnVo73NwePzFDhNHSVWcevv6fCImuUrbANS0C3ZkM4afTIsFm&#10;G8Bcngj4OmtuqGYvRTA0UHXFy1U3jf2nHGBewYLictf2jis9mh59mamdsrdPtyGGdy2PbMPp/Itm&#10;p/aQ9ZjAE2pAPSIsxJKyMCby26au1xtULLHy3OncXU7LTjHbRoQ60bQPQOQ8ZOYNEpxUDJ/Y3kAv&#10;iLHxjs34I+NPOJoSBsCBfaHCXJUHphS9mwZse5ATlj8CZZks8fHd5arberN2vhj1ICcxEp48bPx3&#10;m3GPprTS5vmGJSao3JJXg858/mLN5xTbZsQ/6lxY+ScPWxfp8xXxnUDZ+PAY6095QUlJmErZBIf4&#10;fTVP3cYSYP71aE4k7neTxwakCUnpcZiYNVPdNLkmM1Q4KYmAOnBa6aAkp8kAwYOotsnEvbBJgsZx&#10;qqzB4OMeCxb0k5M0eZ6zpvAM5o1fJWQYWVmxcgIW4kz3mAZ4IwXEYuDjGDQtwDRMdaWJdWQ3lyMe&#10;CD8RHmbcjkYIw9NASN8bKa4ONB6fyNsZvN5ah8kdeAdpDdyEgMZ7mksTJMCcC2zaYTdhsY4D3Lgl&#10;iZ3A4x44wLp8N+E0Myb3Q9J5wRs5BGtUnkwI/bby24PLWGkIPjgR6TzgjMmfgVEyFZuEhuVPzkdx&#10;je6aJTwY7gIw8BCrPWcwsjBG24Lqsjxxgcgjj81cLMxuvVems2E7qiyy9/uxMF9XUds2dYDMJpu1&#10;+ODplRiX1AS2sebgG+xhluTU0207sYR4ILWNBpg89iPg4BqrHmhIBoa8qAkbY4YFFCgtWzQfSfje&#10;pCbzjjV2ldSNtDGBYaOYWSZ0Yl88G2JejBcgHprsdMYruD4W2dXS+qGxhgTJKkwEsxnyDXMbesBG&#10;Jg7iJTSqMBMixXcvnTJzRvzieXh57Sh0/UDmDIG1qXVlcjmBDMsavlH6wwWQXDEKn4zGKX1Fg901&#10;rTWnEwmMDljHB0xctMknjJyQ8bk+flK7TCk51GPHYz2tNZvPKDnTwd4LEo/MVjnRGFqYUv6AqkI5&#10;C2xhPk+EuY3E0xlPe4/MXRU0o+dSplZMAuAi51JTbkLk8EYM40Qkqq2yLNW+YVueTDGy/FU1tA2c&#10;S7HAfW8tfk8kbkIzwGu4Bp6i5XeGeO/btq9ilaRdNdDn0p3ayuSp50Y+BERzQVw8EC2Gi9nbKcMn&#10;zy/93FdINYnH6G8D3B3CLNuU5r/DQc/GOV07PzB3ncH4iAzRuR49BBBxkWq0+zZM78EZhOIFm1QO&#10;B9vA3Y+QZdNNwzrJdYTIdai4Nxjgkr4MYM4yiuKkuG5IyYIFpziXjgkJ3Pfu6mqgMrtxjxxgTsw+&#10;pthFSRWcsHbCKPPAobhmRiTBBySK04/jJmaem83wQdNc6mS237/vEOQQ27/2jArKN4SMgYw6fmLO&#10;7moBWqTzPUzr8TIf+QotceQeCxy1a2EzHEzwRnL8T/SqqM44L+PqcsadZwD473LXOOTZoNhOatxD&#10;LLyRk1v01XHEqwPMEF3AtGGTH/1FFINvAMxtW9dTo85nB4+z+BtdEphnbyn3ISXg8CG2yBGfGtPG&#10;808gLiATxnjv+Plrcx2Yb22CaTJRuMBEYb2+4mSU+S4jErp8lxdNMqqFETfB3Mfc6atTMumfBwJR&#10;ye7wdNPAESDPB+HcXKuepmgykPDl+nj7lpPCiwZI0mE0IEYIIwFREjy98l1YjbNNfboPpLXJ3LNy&#10;3wRq9yOn9TH3Fijcgwaq1Sk6j58EGn8Nc/NRqvx49PH0C2FtGgjpsm7HDGASw2eS+y5wQeauivtY&#10;NyyAHSJ/2LH6gb+0+XGv3jHFuT3QDTc8Iwc59SAZVoW+Dc344NQJNL5FibweAiuEnmA22ePT/wAa&#10;03pIoU2rbJjzIPH+mhzdwSPg0/hoM8eXicjRJ1FZG5MDbpKN0Oo1ETbT9bNCuyWi8C0G33IOBVVn&#10;o5zf96eeTQkGSD/vWBNU5rdNDZS6otQ3ncjQgm8uSH1ijgJ1F+Stm9CTeTAyD1FpIzyrdgYLQ40j&#10;RKo2vvlvdKQNuOO/HGe3c5aTi3yYz8z/AAKI4PgcHwcCGtHA3BM/B5at0l/kEjtPzRtG9PAbpok4&#10;rjc3NnmQKkzCVkgm2TqaqodUOB2/Mjurv4WFTOUZjsm2MbPL9pBI+MAkHqCoN5JjjWMS9xZGeCMB&#10;dPy1+uJ5db59Rc27lJUeVt6CP3gsVWwZdjJxwpjH8FDxvyXPpovqW8cYeWtz0dV+BzDnhJu4wDPB&#10;AHmdNMkeDgswauNVqCad+BRX7z2jHAm6QvHUR1ogTNxb1UAmDcrcn1FaSEHGywQcfUQiP0dzV01q&#10;J19DXXXw8DNcDQcsEHfR+Rzf+zm81MemPTP4xp6XzAcBAR2M/mL67XRi+Lx4T5dUXCoCb4VlBAC3&#10;Ghk0leMee1ylFhcON9vRnX5NH5N2NBB+IsyLw6q1RpoO0yhVJWQjMh8HU00HnFWElr3HGC5paYyI&#10;lJyDjc50NqRm2eToEBj24CdRdtCqZL3CPuqM9mFSb+XkLpxnuwZLKo3PlLm9xK2wZjk4OmtDFNXL&#10;lsGCM+Rv01bn0bUf0B+MfWbBMBS54MBbHS5irTNmS5gg8pNSypMYzhjRKTzwlw4YwfiLgNdJXvem&#10;acxymA2djwDPBy4xoM8cEMyBApE8IWMl5z/70FmjwkYwYNNXQ0+7wmZcKvHmCxAHpqGOqMDbkZ1E&#10;qU49zZRmWeN5hj5K7fDaeEULzZpHMCOZixwAt6SP1I9bsHOCPyuYsepucYHoFapoMj9yc0fAk5OE&#10;pjdwddshNm8bvCYID/qLQpWAsA8n6azyVyNsEZzR6kflrTqbZkMQEATrnpsSKPhJ3hlw3cwc4HMV&#10;wp9mOAYIzcH+NDZwMgSY+4MqPUPMBv5sBmbqfuQeJWYVKlNsLZtKi+DeDjbPjNmJSRt9IZLWT9lV&#10;sbyY08yYzWMG8W7uoXx+FVvbJtgbSeYzWQyq0RqMohbzd41Vak2mb5TDFg2OIhnBbpBi7i64xbzV&#10;Kwqzf5KCZQA3iAhRDcju51htYS9y/m179NTK0I2bSGRhDdvWvabnj91WqYEGzbSrqJD+0OTumNTe&#10;UDjZH8aO02zHuQEeeM20Y8FguAnLUORt2TYlnfsi5OrWktQmpo8Qm5ucEHU5isjepBhJgg4B9RAZ&#10;xL8YscBxY+mmWdNkjbc/P5i+dEpo9L2rNOGQm7AeB4OmjzOpHIWQIINO4L9tZvbmLBlZ7g1ZJpUG&#10;ngNaHpLMdjDaTNM3qhxvk2AaD8NUOcZ3J8fArhNJw2MQEAUBnBL2T8Vd1i9pJzE3umqUHI2xmV6M&#10;9uAZdMauxJeyZkvB4/heBU+gyDcsgQQAyXeWtIlcncv3J4GYBD+ktk554NqSpO2GR2bMFuAYtUar&#10;cnk82j1rAm4eoT3E8Om3sDnHfz3bfNWnN2bl+2BvhxDgu2hjF3197Sh8JO8Y+SYNtdtfKRr8ISVL&#10;ydtA5OaABSRk6YkYeS+97NBxt/8AArhI5ORtuOP2e4JclNydSjs4UKxxjNcTCY9knxscl1Vuj6Xm&#10;U7lL5yEAhhHpE8a6inlN2WT5m8ALATV/9qzeTzSXSplu0HAMt0azNMnarbLeiUpu4ccvJX2VOsEf&#10;4Y1oU8mjkw8EenAPpqZtYcDjnQHnmCUOnx7+M8ZtSAa6dDrVR2HPuRU561l82Ts7M6z6lwS3imxz&#10;aZDfBDybReZ4FjNN7zHMQRhOJvBy1ZHkwcyopwwHt7x+Rc9mk9T/AHG1jHVJMZnDjdrEDbqF1P2F&#10;W5o4bR2I7GsPme+rU8ZkeEswcerbVDcNywEPj6a61PZOff3RXBxtjwJm2WAeNTG7fAXGpjgeAgIF&#10;QIL43mA2chPBAAWMloXvq+Uu8JvrExgXAjFbucCpLyT7y2BHAC3ykSbjIHnHyD1Lagf2gTtONmbj&#10;HG9xwH5lq2uXa4GSZVpZg1NUQhrWpONyYn4t39tc+TBxeqJ8aM/Ldcxcxy/CqlSDTyc21R1y8p97&#10;JxgDY3eAjXmceNZvMKgJHLnwYAW9XmERiR1RNprY3l9oja2hj9xPEG2jl2C+IhiF/cXdp/qHJv7p&#10;nrgY3jazAxuaWoRQ6LlZHPQyDKjDOk50/bPjM9QLdTNnbhyzc6wMhOYhztoshJDzwb1s9yAtwOBa&#10;n7CDzjeYJcBzGC5q2hkWtOGbKBs+MY7UnStl4/yrK6onA2bbc3NofUbWlFcWuSa0SRjZssF/RIL9&#10;9DZpL2zzcY4NS2LmCQ2R1gyeU5u0Byjju/vqtk3lm9wBOX4itQYtBpA54PcgQQaZrq5drAbly5fX&#10;j611a0PeeNtqRj1Vno5o2gcvnhmO+RkFp3PGvhakz2n5W50A8uAhdQi36m5W2lTY7k33r+zLH3lY&#10;T7dsEFocBOmMS0Kj282jlx4zalu0lPLUh6aTBzGQEcZ7cA+n4FM+2BIx4I/K5ieZuGUF+ByAv1EN&#10;l8nZOXuAJxYB8y6oCwu0vbkuAgg4Bl5iMVRLybyeAILkbjl2v7xB6gJZICP7vbFbt+4qG4qSbTtz&#10;uwT8xYOTQ1rbDbhOq2wbXA3LAZ4AnuaWosTpuaEgmLGOPzVpFeSty2ZHggPcgu29JZvR8remmwND&#10;OtKEn7IZk1zerOwCV4SDcYL9tTGdeEckvb9zNLlKkyshHLk8DwHL8pQ5o3ewOQBg1A6RLncXPows&#10;Q631zLqHqkrizITyqA9z4i57k8vJx8yBbxUDhl9nDwBB7UR1aWS0vT7kw30flltLp4W2o5KbutJk&#10;8l7ly9YwQA5i1SX0m5YOQRwcY+XpKHsnpNzNZ8APcGXUXZlSUmSAYIPii/IuF5m5nVGlR0HQYbC9&#10;Sqw5XJR86nZLPxektOmGzPsGUggjPzPNXUVL0u2lowY7SzGtN9fkvRguQN1zyOZupl1r+E613L/T&#10;KsZ8R5y7QJXucx3MPTKjFPzQlwHK8r5EB2mTQjmfTWPl6qAy+cOWzI8EAOZ1F7RCTtRzx2b3TYJp&#10;NG2uEOnAPqf6UBZyOU7kczw+t0xqk2xxj5/xFZKfHvhL0HJHzFYIJknpN6b2nlwEWezxmMJDwQHu&#10;K4VBPJiEmCDqC07SrcjkZHLnG5uqjeIxU3T5DEvX7cA/NWnTS4Fsfm8pPM6fIzLjgPkIlVFwLY4e&#10;ZylOUFkouixzJkB4/fZB8sfuLpyl6HI8EA0bHR6bZYDTc0ZNhAvacDcQtNdXUvUDmNscwZqKzzbZ&#10;RcCUl7TEmXFJqDZu2jmx3M4momYfL76mTBxR8tkOBme5GTSGRZLtgnjl+5vBPcudNUklFzE24hNN&#10;eZ018c5v/ceiCU/UBpKbbR33L98IfljGqT2g2tvubpiXXUn2ZyBs2PBA+EQxBcy6sTqzZfud+ycW&#10;ppI2mqNRLqjN6bp+dTiXewMcnNJaRKn5GSWuQRv5HvGryyLbNkbOUypyCAxy6flrQtrFQSltMQbm&#10;DyiagldCentkN28ZvMNpFKSrJBSohx2kHqTaZ2xLgMGDETeAnMt+CNZvVEnJULl85D01sGz/AGTk&#10;cjB47SxcmnzOoLsZDtadOUO8empxi2bHt6X7iqu1yRtpbKTx37ZvM8asjORvZOMBuXAP4SzHaAN7&#10;NdHvjFqLziFylVKsX/uPW3cwfZK2FVo9uKPJGxFyrpEYZyMhptogEPS8pB6fGRmO85Py7o7auA3D&#10;lsTeYLpLeqrHcv2Kf+YxEZOpsc0NnTjKXS7AbXeELqKhbRKDbQEYxh04yCtrcqD7JmueM+dPbQKT&#10;3BwBy8OUgRi5a8/5N5byEfKvYdpn5kRkA51k45dTxN8mVocer+2lUm1hlNWR2zNVXawzbThtjgBu&#10;9sXLXNNHzAcq34LkFzqr2F2MlVdR8x5khyra+o2hVo8cxy7BB1CrVNh9PklrI5jAuRvNIapMjGyM&#10;QBjAuBbrq6l5P/VzF5AC3q8tDk7VbAS6tti/lMZ2iUvKZJMTvOtaEqfR4yPJ0B/Bp7v5q1rahT72&#10;ZPQNoNS4tCpvZnuzYDCDT0tS5311tKukOd61zW2fMTKfnE6nDLAGo2uC7aGMQs6PVRI3rB6xbduO&#10;tQVvTWSjotzSUxYuTXRsiTC2T4HvLZm7htHU4Atj7xAMWoTuLxfM8s/9Q2+0exQszVE+0fEPOJfX&#10;EnbYwzUpAjF5S5p2mN6jZst/fnuRuNK2u9vtYyc+xh5A+ZqrAdsErlzmXSrBqavMWo6rGtjrXH94&#10;zEfblPZeee9QTh6FkD2Hd7fLRhuO9LjueZGS0IaJbZHl5sBtAC3A3EO4hsjcFmrmRsw6YWdpyRdo&#10;lzarGe6cjNSpba1g2uHBDTpiw6LMSDvB4KYfOfMmFtTJo8GaY1G8j1ILpRDUOtJoT7OSNhAC3APV&#10;/OrUGY4zdu3IFteN1OWg7NvqA/VWhVI3GFtI4IODdVVZOzvOTwfCTrgpLVs/pdzO/Y2wLjpwW0Nd&#10;LTiaS6g5CenpacRJg4++vRfyIlJ6fJQElBBBpzOYNd5IT/lW3/euY/aXjnHHqaqRI7Q9G0eolB0v&#10;LpbKZHHH/wAqIhFcW9PieXzNg24LumsqpeXzFzTjF/GfJatDGtsl8rmLOUgj1b/lr+UM+mVJbtz/&#10;AHrvePe8NUpXY9z0DkueVINm2r+SG4NUpCd85u4uNJgzH7DHB5Vwi6teNxzJzXEZvNXK80txjwQa&#10;cfUX9LcsorUeO8wO3QDUmRkD9VGJeP8AqkDny0BrjONjg4BiT2+YJCCC/nIusOTIc8twX479xVVw&#10;88CeqB5jyd/qIC3eDjJgWgRh6VuCXMi0hm8JGPn8tZXLyDg+e6rV2gTggU7hiS7VJbbDwQHuKnuH&#10;BDbj8MSJPCDjZYO+oZG42znBHwWrinHuA5CYyYIOBWqXyvUxxqHLx9+MCvgyDDfjsFwJTxBicwZ6&#10;mNTG7gbYaenDwSrbfWIh5GWRw8xoO4ceBTBj7iZGzxkUBOBxjJGtOk4/YsCrbhmMKtUvzjyJbihJ&#10;Mbk1FMeD08+omW7fAXHHwKY4HjHjQABITAPAg7whEeby8kZDowOn7ydQRmet25I/iI9L5WSPOtOl&#10;9J4M9jIrUzp8cGRO7ROZ6ORkgHgQccjJc9xdCEkY7fufCQfs/Ux3/wARAXFVl8jI2Hjj00y4l975&#10;B/vrQht8Y8/Aobgg+BJQFxm7hnZ6GcarcweYx/UV8nDckefvqq9n4+NDklqXGevJOSP4aht6TJGT&#10;OuhJfS+MmfT8vwIkSn2wR4+51Ej1mpRbRaZizpPdhchbZQ9Njc5I+Aap5Hg4CZ9O2hv/ABEIw5J1&#10;mTXtarbHod0xpFYSMfaO5wcHMJ4IEeHI2zmZA/5UYlzq32gOTEPHf5hUeJtIsjycah+19st9Zqaa&#10;1tAJKWza9fFp8tclziaDMQ8cHAjFSVA5mrnPwID2fjHggWolLVq3DLmu6kqpB3kzuZO+tC7HG2ZA&#10;NHxkQ0bPU+mVanWmK7aA/Y6eJT+njV87PRJvLxwceokdaFxm7Oj1ZOzxth4Ao84eYM8aZZzBtcwR&#10;8aidNc0deDSS/APGq2SXkj4FrUvmDIxMaDzgjaAmTjTrgvM3I3IEnvq1SsZIOgmW8vJcT00cEZ8a&#10;C4uDcZHI/cGsZrSV4NbuER77SEjJgUOqHm+NsHl8tXYy5TgS8ocncECTIukKLk++NjxwalwVxcus&#10;+ZgW5SOsHsqbA3bjItNySgJTTRJn01MlbzTz8CAvBkuYzcaZGQizHJMpyS+OJo2j41uWxeXtnjkF&#10;7T1bq5FJ/sa3iVvNzlwIIOPmkSaSuEdsVI8lLAgI2x7hh8u0s9Z1BZc7ybgJ1FhrN49gJn6nLtK4&#10;e2xiydTzVYlJuXmJ7SKgbP58c0AMhOWqqN5gHgRKqJW27RPr/CVbI3HAPnp7nKOXmutaDZhNNTIm&#10;R3Ez7NAXGrhL27bjv9JIuEjLO330Ybkxj99Q29u6dEt4H+x1PnSbzTSB3kwI5yQcChjbjuY40eI4&#10;H3FVXDjUwJxSB5oTGTJwKt8ZEecN8aJN6eJ+wonEDytkJpoO45i04dJ3kSHs7JGTAhKRRidskCmE&#10;bkjGukJfsfLH18itTPY331bSo/O0cgdnk8hSxyska7G/4Xi47HVTP/D8cHlaiNkTsnNLeVk441ZG&#10;8vxkwfFW8DoscHHxpdhjg4+NROckelFhm7dvgVkZsydwGQnUVkHL20GeC0niD7iQdAlKVAcg+5Bq&#10;KY8twE8uNHiW4M8epGgLggzX/Ai60imuIZJoODJAoe+aZ40nErHrwctVuYaKoSYpMcEGYmPy+Wnt&#10;zZR57H6qp45h3I084nCsJx6cPJS2HnPc8saw15UGNz7iMVJMHJvkVDbyshiLTT/UNVASnlSezYAr&#10;PRvHNzGtg+w72NljgYlQ2X0W5T9otoKSPeTEzrSKDG2jmwAmOJvB1LqZcUnZHjjPbUOn6XG/egDA&#10;f8RRO3VDqT0CcVZTDOXACGa7xBatkGqHTdcMrmCAFyAasjP1e5SGQgME5SOhi1LnAiVH0G2bc4GT&#10;4Sy0JVV3/SNtKGmqSOrCGyavN8pbNTdSOe4xKRB5PT47f/VWqSuXtg/P8UqVsjSGSYTE2fSHAg7w&#10;b2MeCA+Qnmca2CX0+5MPHAC30kNcUH2kTBG+tweWrNkTeclzykyOSYHL4pEeovZ+PjgY3IOotgmF&#10;H0pLSY3j4Wn5hUYcVZJQ2IAvrnljEhzlDjnurJPUbl7ZZyMow+YsTeUHNQuTxvDtW9vyuNb9VFaT&#10;Ez2ywY6PmLm+tJpqHgczX4WknpdaJeYPXDNtczvrkA1ibysBy0Z4Gx1aqkcby5P1FidQDwEVuibV&#10;HPucNEnBXJMcfGi7eT7yPGocjk+MePvo8QhAjwJGpFcB25N2GcMCAuB3khjJG5RjfG0CePA8sZ6u&#10;BXC25DwaaGsHmAmMP6imStwPfcblBQWRnL3Js8en8RBxtybyeOBXxw8GZtkAgM49mbcjOgYPDk5H&#10;g7xjiHAhrhuy758irbecEjHZjukRJnLyBFej/DU5QbBQ9Jspl0CpVJTfZpcEdpU+RjmMF+Pfit4P&#10;hKYS6YlkIPqEKjeA07Z/Qbmca0Z93aj6i1qaDlNMbjHA+ycy2gJJg5DKWLaM+7wc22srZt+0np43&#10;J9EaSm4YWSsK4JOyAwcHw1ldUN8Y86skwZ3iAgbAtweYj08p/dpKAP6hFckWc62B3OQoZLYeBEnB&#10;NTIgLjIhxiPJjhxp4EzcwIaQiQ3CjFD2NM28aexpW8aYMDzNwRHm4yccCZlZG0bbOtsp+m2T9tjg&#10;X25S+4UFJlbxzx2LimTh4RyM8bk9uPpjGpk0eNpPk5ipLisBwX9DP008cgp+5jcudY+7wfEVkkdP&#10;ijcgxnFgWevN5jc3owKyUnL3r97ggQ4/RfJ43l0dgLMFyPqI84p/G5AFsxtxrQqLp/diXo5Hct9Q&#10;q2BnUjmVD3lmARDESEuLDJfs+2lrLAa7e5vyIC4mjmWts/OcfFVkrScEM25Bd9cF/Isf9pckydNP&#10;SDhlx95BHzI/LVwpNx7M+MhrcbKAePmR9RWSj5e2jGfADIMXUQ4EmbzyRkung75NQhFnv2bHcPHB&#10;wD6i1SrHBN5Pg4FSZWzLHYx6kBOmrAcZu4k5AkyK4SNn53TV2rgjIIwNmwM5FSWY9PPwIcRkO2SM&#10;l6NM9oEDfgRh5OBwcfT5aGytm5mRMEHGgBkknI8HjUNnK/aQQLQmYxtuDpoCTcgtjm5kaLgKfVlu&#10;Nzgg6YlQ24+QrU8GM2dAbg4CIPy8PdNVB4AkatNzTQEjjAlR9fAie4/W48I1MGfwJhuTHxp88Y4B&#10;5Etnt4vuPhDeOFDgb41CITGRPDIRW6J9DQjuLXT7BtG5Be4OorHPJoy5LMGis/bnIvx44cRqPij6&#10;sb7dS1M2tW2EgQDuZ0Sm8zbCHZD+oqRvBIFEuEjVekP2+0Qlw6QmMiZxpIk3bqs/QYkytW+YyYIF&#10;T2YydxWSTy9yYuCBZbxqPuLg33bv6kfliUNw3mLknlwLQpHKxS0gI4+n1FrRK8pgLkEFgWAfwlz8&#10;3J19tFp0CISm9z3TkubiJLshjqtuJmM3AjVbzAk3mT5yLguqhYCBXRoj2L9PUxZivpljZuFp1Nyt&#10;sbWcnyeWsaYEJGVbxs/eMmz0BnIN4gHy26hym2ofi07pb3FHsoG2MIC4yeagLii8GePg8xdCSupH&#10;sZDm7KFqcu70Fns0G9nEy3YPtH01lQnt8w6dyFGAzyTtmyyu5qLVa/uM3Jg98axaKL/4108LcUcv&#10;N2i2DeEgX6SZuI1Db6o06Ruvx9wlISHNHMCHjYwRx4o18jJjIrUMbaNtg76+aa66FJ+jJZQeZvHE&#10;a/Bt3MHJUNwQlzBGvzokCsH9JPTHmRyQDJdxqW3ZjjV2ZysYWyoe/wAsl6Eqs4eYOBUeOLEtEmDM&#10;ZkB7EgTEuUsS8DtC9xWRuzInmcvG2zxp7tRRudZ2yO4tUvGODJGrJpQDVDbu8atUrISNYr9BN4Yb&#10;zQkGRWqVvB99U9xL8GTvokQg5UMEfMjJqJHdCgu00lY4x51Q5hT+MaGu9ohYy50fldfto+cBW3OW&#10;Zd7VmYTCTkCREpPkzq7TSpJcboICz3aMuROe6xRbfaaFLyaaQ3BICHggTLMeBMuCYPhrn0jSyduO&#10;W2eM6qsw2kE7iDzRxvOSBVtvI95WylCj70SSyDqQjnPfUwbh7HnjOkzp+yPGkQlnIFOItkZHOCMy&#10;Z1fJfVEpc5DfqLH3gyGIrJJ6fGYSU5I+k6uHUhI78EHU5amU/PGTzRcrDXE0IzGDQSZzy8Ty415h&#10;6rPdUZM6QHS443OidGJe3cs+NZXT9WEDnjPc6S05vUDbQxguLn5sJp08J6i7StxjLg0v9aPdhy54&#10;THBwfDWe7w2NrB6aMS945gJk4Caq5ibjG9xZtImq8wZqSkyQE9m6YlSSSttcBHy7i07tAlwEZumh&#10;ryTso9YPB1ElEyUrbEuhKaUOYScgW3sx7iqpJgTj76u00cWcn8NVUkwGbOvQcK7qU7hz01NTdsz2&#10;pNn46t5ILb3+dZLOJO9pge5vAFGYa7GlbhkzHeDpx9RVXaxuVSNgQR2rwxaRF3ULJ+X8hyOZxlqr&#10;PmOFZhVDk2SPgXTmyOoG0ylx5abytP3FyjUknIwcngjAlSc8JLXII4D2111KWqOLS7pmnbxBzaDn&#10;fqeNGBycceePTjTND7TBzJkBsa1eGiVeVINtk5bq1pk8+BcXk4TVN2zu4U1VW4ZLUhCwZAg5arcv&#10;ng7gIzAKS2pjicby2xxgVVGTA5xh1FZCQROcbZWjyQvBgMw+kXxoDT7gcte7s/AIgXHUQ0bf2LHA&#10;C5ATVVJ7QwEwao/hoRCB0006eUeQJN5ZnF5qZbzwUbbHYtm8zxoCzqhzGQEcYNAfMVwmkjHAy3xh&#10;qBIK6jovqBd9MmSOeEbWDB6nTWtTR4J5LgOYGNuO7qLmMjhyzba13ATqLSKLqAhmT5tzLfLUT8Z5&#10;gJm+WQ6sp/U39mcWMnT76tUjeYOdwE1FW5xUAzMsBuNuXme54VnvbAwkxh5PxVGlDmj7qjpZ4NlA&#10;PGG1j8vxqns5fLnLk5pbaxj5g/8ASsxBVHjBk6a0KT0+OMgDB04/M7iRS1fcLUutA7hwPeccAM92&#10;3pJ6ebzu+OPUgIrg8oNy5vxxvhDMPp9yNZjNJhMWbbdjcAy6ajmJaztll1XcH6XZvWbjB0eYtZIT&#10;fGVmwIn+NCKTbjftjx+XzEAmjcjDOHjGueh5lrJdbDUcmuJth6n6Hks4bWTH3cw/NWV1ZsvmMkcn&#10;jg1LnlIwznlkZ44NSD99AZptQcx2AuQW7flrrftdpiudEYrc+IPUfR8pmorJn25vfpZFDb0PuDk4&#10;XJ7dv9+BDZfVDaCxe04CLWqPrRsEntlokHKWLk+vVf8AlNOF0jTMm0vJJ3O88xt8NanL6gc27zM5&#10;W/7+P9lQ60HJd2fRy09vzB9xYRS9aPYCbmY+Tpk8CXDxrZ3g/wCcS5yozazpuXzSXPx43jEo4x9R&#10;tyfyLGaspeYsB3mZ94ZOOoPgV3qurHsk3EzDgIqE3nj2Ah422nc1f9wrSxn9RBl5NwzT7yy2wR6i&#10;w7ahAMznHB9NdE0/UEumRN2mUquR+Y241T9olHy159zfa3/LOdBdBi4alS7DFmOtiHNMvbjMM4UH&#10;ZsyQOciuDil5tKnPtICjUyTt8Dk95egpOYNIoOYEge4I+NapOJHIX9h42AW9d9pbE/y1mMvbtm0x&#10;AaBHp4znQfaW10gf5Fz2UOhxhpBKXpSNkA0tmpW70fMbdyNUOpKf3ZsBzq47uoNU/twprEDnp9RW&#10;RvOCGZHbBP8AhqJKWrHOckeZzSnDezPGJR3PiqkzCh2QWxzNn2cZdP34FapONk5ZXjAzj0yKyDnk&#10;uYXw7iIkBOmUSTuqbtlyKmK3DMZpUhIxg3nU0raobOaOGbkEYTrZqklbaZNmIWwLZvLKslqSm3rM&#10;d6PT1dRWopMV1xvBN5ctgP4AfCIjLfdmA98CxERk40nA+/AskkdcbtKdzNqQEVcHWkxZuT4NSAi5&#10;92Fbbt/CafrJIX2qEHvIIAnuB6fuLN3DiYxjBe6aeqCrCTVyCMwLdvy0YJPBxy6zGC5bXZwkVKjr&#10;OYc+1oNJOMA1W3AyOSY4OBTBs8edGGfsGfSJARW0CLgD7ie3PHng41McZyY1cG7NsZsDGnJEvKf2&#10;oSAdmNDRzAcY9ZWqcSccHAgLeV6iBJZJW3JoGbcflrrqj5eQMuBBGfd43Arqx/Zm3bRksxguQE0t&#10;Ja12oyp5zZMcpN45ZPAuMydrW1nZ4ypSrBmqGe52NAWAnMJwQLJasZy4LLGwfbxBd5a1QdQMp2M4&#10;TAuR+WgMvpelLZwvzum8ZPuyRC2u4Pm7pxzMJhZcYO4REqfeEZvQG8sqVWScYXp4INRQ5ePGNdd5&#10;JyJ11MJ42eOWJowfeOZ76DuOYeCMGe1zFgMnmjnkx9PlrrSRkl0yHKjOQW94Fu1zuKKiouS60mDb&#10;jCyYzJtqQdQaoc0bjjHNcAMnMGT3FoTeXkbOX2PjH0xcEapM0qAbDcbILkBBfvqJ5alxT29PkbD3&#10;z9PSVP3NzMpjZgBn8tb9MNrjYzb2kAtPlj4Fic8qjfJjeZ2hxpyLbewDqfLLIOVvY22OMBSW+oLj&#10;D8y1qm5wOoSgYTg+7zAf3Z75/wAMqoezvbY2gegbTgHV+8j4105UGz9tBKe220q7QljzluW3QT3f&#10;1PdLU/UWUO5IAzbsqpKcth+Fx/MsrrzZfKZITfJbdI1JyyLoSaWuyQQPwZx/dnPg+ZWqi6HpypGx&#10;wvJrudwuoO7xrEmzei3Oo9w00p67b+Y4JIMkA8Cu0vp9yYYDWLcBPNW2bQKbkNKvdzgtEg8zjjWe&#10;kmEpc5I3zr6dpakKaqSqxZz81PTNrGZ5TcpgGC8+Fj+GmWc4lLMeiC4bzCpkjeUuRHgvl00H7Pl2&#10;hGF9/CQIBsvrDA9wXyjg6ltb9PNkcumVH9tsD3HLcV0n+Jc6zSn5dA5PGGaix8y2RaFQ9aTqnhnC&#10;2OJw1cC1B3Vl5NLe5HeacJylXrkGM7mNyTBy4xoDNN5bEBGrhNJe5ge3rFu4VKqG5I5cBz8ValJm&#10;FkoeaOQuThsCIFxzBlV8cbN5LMr8EB9zdc0YycEaxOX1AKMYMfH8NXDtgkY8fMSXWqaWockDzSky&#10;Sexe041Dmg8BQYD7wEn7ih15OJi/GDAhtJ3DZHKEQm9xgXeWbNTdty2wG1ESnFNkbMslojUiUrpe&#10;Yy0XSsk1biPEIQLLPpweWT/Cnaf0wp+ocuziVklsxzq7UvOHu8gj7/xFatpFPj7OYv4NSMfMVJo+&#10;YNt9BvPAnpdaky3JqcXyoHAzNgRwaZuoPuKqyNwJ45O2Me2bpkRirBj42Z7nw1m7yXkg1oAW7acl&#10;Im4uDfeYL7Z4BB5eMdw8EfHqqZI6kcxkPBHqXOZdRKcSPdtxecuAiEbTgduqLtI3hGzY4Y+MYri1&#10;qXvBvJSxeB4x6VxYaPeY22Pvj6i0Kk7sDI8DbgJ009wm6ordQTydBenbG1FzS4cFC95FvVXTjxu9&#10;f79H/am+p+x7q57qDI91uPmkWLCSpbTTc6xVhfBtxzJsDlY/31VZxJ5jAPAiUrINyMEbbjGkQcxu&#10;Aj5gSJCHVOHuTaorbO4HnJDeNgkyWkYnFPkjIcwdSBUl5KyQE5CtutMtyHLNgpuaMtDBpx8snvqZ&#10;NKTl0ZL33dZvI8nGtmpuoBub8EZxEg5VsqLi1KSZT8rlzyXHjjfW426re+MpaQ+Ca/pIkQg5a5PB&#10;3CcxZLVEr3Yh44PqDUTk2hdUb9K6sGZtZgfCJ1VT5w8G5KCMPOH01idL1BgJgWtTi28csY+/a1LS&#10;OiUsOtbJUWRxK3JrDyAFvS9pGk4eEjLk/TUwYyBbZDlHAT4v7qZGzmMetfyKLZaaiblFVqwmOwax&#10;8JU8g7w1pE8ISAeCPUgJqKqt54ygJgMxKughdkxZndHpGzbPBYDacdpQ3kvwE8z6qtTN5JYxnsgd&#10;DjRKXyNk/HjbPhXh9MicJM9l5OeGMFuMfLT1SS+82AYKtU8o+Y3N5gB+lnVb3ckGSPTVAFbbkHAP&#10;WAofUwQcCmTRm5g4NSBKXtyBJ/lkQTlkuF7Owcy3+dZ64tvx/TKrgSaEjc2YAZCaSrdNyf8ArE4Y&#10;0CytuPYCYHOncVJnDzHwLoqvKXHG2Pj41gM0psrMgMfU5aShOncGOBsrmjmAnPWzU/WhWw86xlmz&#10;1AY0Yb6JF8mwrRZv0rqhtGTP1Fahjl3+asZk7fGTAtUl9zcvMj5aipqNJBfGbcdw4Y+AiG9nj7h+&#10;Xy0Sk7fGQBuZpK7M6fFGI+PT+IrUCTB3EvGYWTj6iPUPtEquknoI5a+LgHzBl5P5UBrCn3Mqen8B&#10;FQ3g3sCS5NoHe00qDZ9tFHefgFJ5n5jbgj+ZDSbE5jLRgcy18LH03LZcEtxuY+C6uhNl9YVGzHgY&#10;TUrcw+mXgWXNhNq25BpQpu9uG5fbBzBknbG5AP8AtIuNXyTyuQzUe8y09yPy+tAjEj2oU7NRgbVO&#10;x7PMTT3kQ8YY1aph6tcucj7VkL4o+oNy2Lk/KuLmJ/8AkjtITvp+8VWm5puD3c3gM/TRioJwQ2SN&#10;jcgWbzysHIRnlVVMRY2/3KYiyJlnWEu3LHquAj/tLbjg/ZXF5nkxrPtC/jOhxnM3lsL7Tk7ZSked&#10;jkUKpNolH3MEbG31Vm9QVI2eS59HKn1yDyyZI0qXkcunDIG88BClEvuBw0pev2t/hwBk8ypm3HNI&#10;JNJc5bXm1onxESp9uO1gscxY/UFNuZI5PBKtSAf9mT9P7SORBGC3H8RZef5fVJ7EgIWTq7h0TvA4&#10;BrJqjqeyPBy47qsdty/zh8pEnFBtpk2wGujXM8OAq1skPNp7nN7Zzh9vMby9BaxjWtSurW7ywbS8&#10;tZJVGy9zKnuQ+TpkT0rk5IM+rjHzBrbm4KLJVpWYkKZKW7cNtJN2cYsF+5GRYZVjhy5Jgg1LeojL&#10;x7p9LAnWbdz0QJGGwzITbNB8x3Ukyl5eQw+r/Oj0wkbmMZw38/TUyVuHtzOxtwEFqI+/OOAeDvk6&#10;ay5eYlx5ZtJhKqOeu1Hste2XPH/gW5SOYMo2WOM4saBVAyZTIYI7FyMfMIg0rk5YB6P8JdnjMxFk&#10;f0uI590Nq+37xMI3mJiYILvw/wDSqHNKwchc2Tf96PdoToP3bjGVZu8p97NXOse3Hd1CL0eEmJ5h&#10;yLur8suFN149MXczAFZIuopXPCNhgvfqLkWn6PIzegj1SBW53yQeizHwdNecc5TOnlIWv4TtOX0t&#10;q3B2tBspqM8ekMywcdtm51uNbBNJeyC2vQcaUrlbZyS9YzjtXF0+MzVUX9JmTcZa4yUc0es1fJWN&#10;zMh7zYKODlLbPs2ygICNtwE6atTOl2wb8YQcxcxmeeYkE04XLLmHPbeXzFtYvakA+WrVK6k3AmCx&#10;y1qhJOO3g5ltZ7UFL4x44P7pc8jmxWScajsM6MWRvtMHBom1I0HmlUMjCPHYtrDakZuYCH3bTjVJ&#10;eTx7G2PBy4xrroWFa3cORm5qrbNOnk4skPg6mqsTmE00zhsFx9O6iUv3hzY5uNHnlFuTDxtgZ16B&#10;i4VZz82baYy3cWSY4/1FrTcg3kuvNtSP4qAvJHgJrAzjV8p/cpJk6JBai2tk5502oocvbjjJnPn/&#10;AN8S2yR0e2c2I4wCcQE/wLMakl7aMm8h4CJmj60G2e7tGfITmKLram7ZmOe5h0VMNk4487Y9yDqD&#10;WM1hS7lnkgAUcHKuKyTyVz4Nh+wfXA8xVucbUJjHovAXPMVrprW/qIt0wdwPA5/FWtUfI2T/AI+P&#10;zEBI8l014wZ1ZJHcYcn8NPS4Q42CVy/spscJtSP4vgVql7eUzKxu2m5Vbl7gj8YAm1ICK7SdnTkk&#10;IeON9cjWn1iTANCkbN6FtZNwdNVuoG7bXggBzOYNTB1wN+PA2u4xrAZpXk2DOvbAFwctR9bafKGg&#10;2oKDmzYe+BPcCkMm5sgXgZFs04rSXQMs4OZpqn0vUkpjJub8GiTVGkTZtZalwHGOnH/Hpx+WqfVk&#10;nbMNZm+yEWkVZS9MGzyqaiH8NYbON2jJuzz9QSiRk7WmpNQPf/U7BfWezBu5lViMKvjei3LkYDMD&#10;3Ppq+U3S45xYZv8AT8tXbJpwqqiq03Vl4eN+xuBVbmHYsBDuWH6ZFoTzZu9Z782gtEgtaa57bsyN&#10;pj7SDINOotPpuUj2mWWwINx+oRB5pUDl+5Oblx3dNTGbyXOR/cchBW1W5xKyObEEB84+XaQmElQ3&#10;oknYzOg5TPmTHeec4ELUWD1BK5tRMxmoQnz+Z40e7cm0hZU4YN0kG66nzrN6o2gOZ9v0ZumsXJuc&#10;3bMVyG2l2ke2QcyHuc7YiJGPqIxOJXIXhQWQaJOWQS5LcPCR34PL5amUfXjlg5AE3AjGdUoTu+Wd&#10;dPNk8u3Y5mx8hP3FQ2+zdsFzegPct6q3Km243LK9BqBccxB5pJ9zGfqB+EunvInOlqMTqhmO3ZjB&#10;n+GsZqCR7m2x2OYt+GzI/e5PN/cT1WUPvLYEEen9NDu1uESO8c0yMZYxrYJXMBhbA0LiJSujxth4&#10;IwK+S+VjZ8YC4CLFdSdCVtvS7ZyXHGfJzSJ6XydyEh44wW4On7imMyNmz04bFuAgijR6Xjxts+pH&#10;1LiR3B3W1CIMblkeCM+f+dZiOn5TAXBArs4ZuYM/cVDmjj2nH3x8vuK1KajLdNtKrOKXbQcGpc6i&#10;z1uNsF7nWzD3kwz9RZ7UFJ4CYDacae5NokDkeECSzBdwER6k5g5ZkyH6un4ENZyNtGMEEatTOXjj&#10;bAjSKRyC7Tgm854OMiGzDeYG3uWkzK2bmDndPVGtCZy9s/bYI9Pmo7RbdsnNM8txucAVDIz08/H0&#10;1p1SUuNm9Aa/1dRa03o9s8bY4ACwEVtKSJM2o5RGPUAGPgWnS+X7yPBf5ZUp5R9lzg7imN/YL8EY&#10;LdwSzHOqOhRupGZPS7nXCr43pe9KX2hrN+oqrL6wGFyCOP8A38qvg9okutngsXP+9Zbpu6CHKqHp&#10;W4JGyPBHx3f3E8zlba5rf7jTMrmjY1/lYFMmBBwZA6i20nPucEp5K2W7HgDx6pRrARkskPBy4FpD&#10;x4Q2S/nWezxmS5k0+opwQQ5e43Nz7g1pzepByogI+4RZLL3GPJH/ABUYmDfeW2CDpqikRONgb1o2&#10;eDyASeTTHx2ljMnbkj0YD8tHmbi8QEEaYR0h4c4JA5xwdNM1BNBx5IPK5aMM6fJ3DixpTCRk3n3x&#10;r9UWlidoZpOmxQDvG4/LV2ldaTGVTGzBqQEFqDQeabyzbYILWBZ6zcOfvMfGROcm0O6WqrGbaaub&#10;0HBylhsvnhKemx2xtQJFpG5lMTBB1OoqrXlN7y2x2M41mOhDkFkmA98bY4D3FVWcnchc6OmgNB1J&#10;Z9jcrTiD8fGP4StSlTRV1TQ9I55gGCCwtUJJ+0h6PB5axmVuBtskflfsLQu1LMu3lse3paiy3W+W&#10;dMjGKaqwMDockAwYz/60SmlHto22OMFtDabrS8N9A86dq3+2tmldPkmrI5u//IuLz/M3Q/iPdO05&#10;fwzWds4/GPdnIII/Ntk9xbN/wrHuwDQcdrpqyf8ACNyFzvPM1VW64mE+lTk8bYBbN39hc+7nlU2h&#10;cOf7x06OX+h3JEcwfapS44B44wZx8tZjs7IOSTYDyPk8onuLZp5Ujmdym9GDO3KISUnocZqcO53E&#10;pI7X5F6Pi819lrkHJTcZa6xZpFYS+XVPuM1YWsBBWvfXLs0GRn7GYGe7pkWkM2ZGbJiaDTjIg9WS&#10;96ZkBzYtoTzApW2IdhbCkkIILLB5iPSdmSZaMdokZBaarj9tgKDQtq33BtiAs9RJyefUzbDGYyoo&#10;c4l5ZIQ8BgXIPirPu1GRnuOMHMXR9eU+5mRARx+Usfb7P8F+ONWwqmJsZ8QOtW2tfwil5N5e4IOn&#10;y1vFByveSYI9PVQ2m9n5GzK93yLVJP8A1aSzBpxkXPczZpS1PWs2sZjN2xgfIIbNyAMGpcL00Xuf&#10;kHzLqpYyby4fG77fy1HJUncsZF4m/SUzwO0vUsmv6bl2jHADPd5iUrGOBlgj1LaDzCoRmbZ+O6g0&#10;vmjk1+CM/LWnjYctvhZqQucpQNnlQDjcnDy1DcDwDyHuQWlm9STDBYx8aMN6oJbBg+kvWUIapR5z&#10;k91oHqR4S5Zj/ioCO2FyCO/bUyaXJkQ5gobL2bkJARvLq6hPZMM36m5h7Ngj04ydTuIwQd4eOPjH&#10;+RZ63qAdsGDpq4dsDjGBcjNTaatxdpXPBtuPTgQeaTQUGSC0SBZi8nBI88H/ALFDJMCG49T4ih/d&#10;gTCz7Tc5POMY8EF38NW/gICDuLB5PUlkmfg8xaQ3mhHJMcAMg1wGZ5TlRm2L+E9HxmZU1RQ5w47N&#10;czWCD6njRiVzAlzHH5Wn/Mq3Wjhz2s+g8wSmEmDaWykEbkFyAYhCJaXumFf9ljnGTO68rc82iTGc&#10;T5iFzqQM9Ma2CYEnTlsAIQOhhJzCf9iw3Z3vLwh4wgueXcXUWzNxPjE3aavijgtaa2CFKS1UfTbK&#10;CXWTMbn1ckarc4o9k/IeAN1nGMXLWzN6bvDvNpqIn4v+8KwGuKsmLO/G5By+WQSouInGV1BS7142&#10;vWBE3cvMTMveOYG3IzqHPNom/ubLaVFHc5mrxqyPJfgGCCDylzGfdaqthqYzdKS3eOXJLMdoflq7&#10;DmgwtrMZ+YK0q2zk5I3v/TUyoJPZz/F/fXPoximG1fUWqm7bPIbgT00Iy3bBBqRkVPlbzA2O5v29&#10;K6q3c/tPf5qxOiqLOtNO7QcsG2MOpGMuonhzTfCaIE+7E3M3BHAe301ZJHSY4CY23AMtxcBk5kXR&#10;lnzHQpS4t7OYXhggNxkFa/bQfc3rN6CCP+GjDem2xpjgcnt6v7CslWOHtPfED01vwuYFN2/iInYv&#10;zDGXk4eyomMN36d1bbT1aMnMqwOQbu9GK5c8a5uqyeNn/Bpx3VfJfMWTxtgNx2v3Fm8y4aJNi6V/&#10;EIw2TatpNnDxu8zhP8PTVbqO3BKsAedd1Flc4K5ZzHkFGHmDT7ycuDPAGeaYSCWfH5fYrVFevs+8&#10;c6baOuSDeNwOYNNyPmKhVJMCBJku4OYtOJuwR4wnuXOWphJeyjIDAC3bXbY2pfcMCai0x+n5xqWe&#10;WrgOXjjJjbAtxoPUFJjgcnjg4OoRByVA2YDBZPcjXTUK7izl3bW2w2AkvG/Hjj41nswbkjvhv27a&#10;slP1gyf+VjuoxOHg4M8f/evqXeWRvMrbsx3MHMgH1CqYRuMNiC/bRKYDHBng00HI33kmCDjWnSQj&#10;M0bsng8EHGqSN4OB7z/haaJOJG5gJkfayqpG7mBz761IX0wpNOcVYODkoDK6ocwPTuf1FTybzAPk&#10;K1DZjYObIeMnUTvVqR6SyTzaI20MdrH8LwLB6gqAcbk8cB0YcN92JgVPmgxx8HGjGQlRtsTfvFwk&#10;c4vNtZWSXzwcBMEepAsll9yPgV2bs7I8cepAkzU1FZsw28uj1mxy+b7iG9ljjIBtH1PKQGR7tbxx&#10;nt20elcwJAQ8el8Rcw+2oCrVxSQ43jJmbp9RAa82by5tLsbY+sPmLcr8ujeyqMxxcpZhWDxyYh4A&#10;9PStkS8bk57Gxt/4fiLnTVVdg5LI3wZEz7i1qYUmO3esID9mNRemes1VfeYJElZyQN8C1+oLbxlK&#10;ow8aojdhgHgR4rcgdxD3CaiwHu0aw0YTtorU4JjbYI/NLcTLOYYGwIEpw3JrwX+qhu74LHjWl3VC&#10;XONC3wnc6glDmBMDnBAjEvJZGD6SenhNMGhnGJYfnGpTsmYvLl1XCVysbwYI49TzBobpuSZ1ZLZI&#10;B6PHdVznbQhKQFWjNnKBsbPGTmLPBzQseeNX2fywj8gbyYeU+yCyBr51TEepatOBnxg5NhtlBjbd&#10;nMYI7Wot+2Z0fgz2OYXzf3lyLIyOWA8EfAtmldYOYBgjDx6S5x8OW1sis6fGTVK7h6BM25GxQBgP&#10;kScTTdmx47GTqWlz3Te0ybGnW5m1IHGkMiPbSK8cy2+GAFyDS1PAsV3LLWdw65HMyllwmlUMo89/&#10;J5ZFW6woOXThlvjDnLldxWDmZZ4wfpp6T1Y9Z2II7o4OpqpLuX5UbcXIIv3mU3bYgMV5NCORsWDk&#10;FuAfMtLJZW3lIZicNgpArSK4njafS45oACvjKubyEcwExwacfw10EJDekr+E5ia7ds+I3NxS7mTy&#10;rf2E8twOOmMvcVPf0O2jGDc3wiGtXCDVVl84mLkmOPUtojvBGcxAZsdKSmUruPBzlM/w5W+y8BD3&#10;j20y4lZd5YxwdRXBmyvTE8Dnj5iU40ZixbQA5fL/AG1sw5u9WQuTslqeXQ0wfx70q3KxjjbY9VWq&#10;rMklx9y7zPGocgG27OxwHF9RIzIQiYQjlsPPyCIPvgoBggg1EemluAZ2yZl5BuRsQ2FjXFDkWmYz&#10;R5ZHjg81EpW4wEB04EzXkjHA9PA24LqGjISAePy1s9GpiTEcmo2FvbjEaOAAvqJAEOOxylTpPUBH&#10;I92j41a5W9bwDwRgXEzIbUfzJg80yaMZs5F+Ebkg4wZFNG4b6EcAPqEScPNP/fAsTx18fuN0p5Rk&#10;Ne6aZ3O9kj4NJHhxjjJg76tLOTjMTB5at9ZdP/AdCTY0qrOmyR8HGiXY5Gw8cALkd1dFSCRiM3z8&#10;aPwbPxufKwdS2uWmc/b2th3SeWdk451TZ4AXEScS9zbxhAt+g2btwk+p5ieJS7YPAD6i/X72RfZW&#10;I/d9vmHOpJWSAYI1C3ccBccC1adyclzBB9RUIsvwE/u1tQ8jZp4+JizIdZD/AKetzIE6wmODg41F&#10;OycR9FIbMlvq/hqnwVrp95HulwYTBwazBFdRx48wDxwdPmIRLB6eTgUwjJxGQEEALkCyVOVwO+7w&#10;LKQAR4O5gg4EYGzbaHT1VfJPT7aOxBAC3cSeU+yg6/0xrXTk4h99TOM9Hbj0VMuYx+Xc0xq1M5e2&#10;MTIDOlNJPud/6qHOUwT0VRZKTpftJtg7920tC+x7KW549T4hVksnqQjAmTg5iuTucPHnWz2l51l+&#10;GWuV9/hwHWYx8Wr9RrE0HLo2WDSH0lxpUu8M3p8fmrbW898d0iodZyPeR3oAZLvTT8JLaqVv/wAQ&#10;ye6rbGafJjGCM2or0Sm951g6caw6XzXdsncVwp/aARsTzICaatm4yVq3ViyKFk4vbYWN5MMAzhMC&#10;3bXPdQM8djGDIQWmRdIThwN4O9y4yLEyScbkhwwakfTXq/LG2oxs0Um4WC/BGfloQRwOPj4/MV1c&#10;MyBIcPfGW0qVMAYHi/cvWx2pzDz8tjtpppNbJMF+3ARK3gbc+3cTJJcSPo/TSdNF+YZl4HeXIye4&#10;iTPl+YkNgS5n4PhpkgCNiAjVGvh2/E/BMjJjGeD+GhssOSNzgR5u0HHn7ihsx4Cnj76Tdp4OFuK7&#10;HvHaGHuXUdO/xkBB5aIEbjgz9/zFV/TB3lR6ejfD2fdp4E5Y98HBxpbxjGbGqdcIEmNH2cHs/wBR&#10;fhsPRQpAHleq4+mq3UH30H0lb5eTAQ8CqtQW4yAW1B1+1/8AwLiG3GQ3Gr4OVktgj+EqSR4Ns2yL&#10;T6fduDS5lH+Gq8+1y0o1PiQM7b2eACPyt/uY8ZtTyxok7bEDxg5nUQ5wzbmyB04x9RcppL0Z4eJY&#10;fkwtzIt4x0BmbfwaiMOGZIB+4objRcBjg4E1DiQAT2VjeNwYONZW8l7kPAtWm8zJbyaarO+Nrmsu&#10;tw0tuitOAhc60D0OP23Otb1ILEergVIl7htG9BZ01pw7cY1i59+9p7AS4Bwa17pxq3SNx2I9YufL&#10;Q1mzH3E9NM4sGksxb9Nday2FNqaXCcThlBwcDgqGy9nvg5rBBp2xdNZK4Z4x5ONdIervSbmakmsY&#10;QbxGzFctkKurwyDTdNtMZlex+fVC9wM2JUy3pf7NvQGecY+WPv8A7S7AZ1q9k8xmstDpxjLp/sLH&#10;/s2OcT4Dx+dpgI6LvOqut63yyOn6ZQ6wG9bWI4/aAE+7ftqHL7htxD/y+ktO2kElz+waD+zit2+4&#10;srbvGzYbGDv3Vmze0OT3i4El8xeDz9NAZpL3LB7jsXIxrTqXIMwzmj5Iy3VcPs2ymrY78x85PL66&#10;890m9M3cOu9WWq2zByOBmc3rGe6rsNmNy2AaNMs6bcxud2gB/FWwDoNk5HgDpuidTwJ8yapQiFjH&#10;NMZeM20ZAQR8CMElbZ4M9kAuVzFpEw2T7s2OZycXw0Hk+zt6FsfeT7uEhdO4onZNTe28f0bvoGMj&#10;pcQZcd45Pbtl0/GgNYMxNrEcB+Z01sEwp8kDI8Zj3ILun86xmeM23OjukuctdphXWpOeyaai4UuM&#10;kDbn24+UrsznD1nowWh/T41mMnb4216P6qvkvcNo22+GBbj5a2znnINUpel3MyZHcm4+n86JM3jK&#10;Wsjxxgtx/F7ip8rnhJOyBHHwEVbmjztIZzfwylU7i6FtONCbytzH7fBwcz86sjyTuYxgeOT8xU+V&#10;1Y5bMsBtSMgrVtaFTbwb/wC8n9lHzPfjXmMxzT06FUYzWk8ctiADzICeZ41lcweOYyYNLlLpCpKT&#10;HMm01mVi2EfLul8CyWTs2TYZ+p5i1ITlHPZNLbTDdoDNy5ZSrleVpqZL5eNgys3yjgJpEIrtWDch&#10;mWOAFsLcv86ocrnDY0uPjAutT2TFcmtpMZvBtnJ7J7nlq+TDfZkJjGYAm8BOoRVWn5P3+ZGQtpbx&#10;I5W2NJX0BtS2XTUUx1RbC3DJZHvLZ7oguWy6ZFW6wp9zA9BHYt3NVXyjyPY3OAPHduk+RadPJGPf&#10;TxufhLMdzB0zaw6K1RzeOl3tu9GDIg80uNiAgsLtjstk8lODzFkpKDEaYgZ8uAheYkQubVNvs+Ut&#10;dhW+WB2ZMEpBHuPspP50BJ7SQEFgumu5CbO5TBTgAh6Yuqsfl9PsmecwLgRl0xpCObFNiPYse7ll&#10;qnVsMTG8IFtgCxt3OYuVyNydon8F24u6qgGNyPA2Yixk6nggWAj2XzrtGyEBXGr0ldgMmqp/ymLM&#10;wzfLLhL2Y2Epxx85wIX5E84cdjtjvGZ7elatk41DnlFzaWkBvIC4yC5ZVks8I9ZjPvN0kZF2kLcV&#10;YcvNTU0PPK0nVs7btXJ8JXxu3LKmwAubo4+aRZvR8rGYYDWLnmK+Ezk1n1yMnmdyCBDy5ABcW3Lk&#10;8fc+JxpmqKfvDA5NpwEEK2rJKxjmTY8YT27d25dUwm+vxgjc6kDcWmMXcQjvCHFVpOXkZkvBBcgu&#10;rYKTl5Jk5PHHaGH4vgWbjHubY+PjIJWqpKsZbkCVSfqC1HJVa4kKrWEwHHMT9mnKNqPqees3IO82&#10;wQcd1bxMKTZPGQAs328Rtxag+BY/S5NznR95BkGsua6tVizQBs8pd6wbMY4wFH9VXyl5g5jbAgv/&#10;ABUtolSDfjBZ4LSmUvbbMs+nHa5ixYTmsVYwoT3hm4SAj6PucoaslH0vv5N5ju6fTEg8v3aMh3P4&#10;q1qXyskDIGDT3gvS99XFgHnjxsEYG1+5cFa/YVPHI9O9Ae4EguYj00kbJtvwXJ/xFVaH0ZiePoDE&#10;XTL31C5xqJQUOrCEM2AHlhu3VDo8hAzY8cALkYxLYJxJ2znJGAV7y1VWcj3AZ4+YYnM/0p96ahNL&#10;bTQqLI2ctjwauP8AxqZMBud23Plx2ruknqLp8nZN7l3P8CDt3GOrH2A9y5pLkbt1506O1HsLJ9nx&#10;/YuVNowazh1duLntvMOzd+bR8d0txdXSuaOXN+9a0+Z4FxzPCY58+jj1ILq1MXa3bYJzKYi1R2LO&#10;xvV7GyDfNHx6RV0JOJ5eGeP/AHnXIuzcm4Mj/SWtTCYDbNgQB6i8w5zw1sqw6Dl+bUms6Epcjl45&#10;z8AxKt7cJgyp6nHxuXHa0yI9S/sEuAaPylwH6xG1T7QzHc4Puzf+dczyLhZU3If0uE6DmbMqjY/9&#10;XEcuzQm+EvR9QqtU4l5N2Yhg8oX7aqo2e85OWtgo+VkqGY2TPhN2zMWoQi/qntHgndM9cNyNm2cG&#10;iRaFQbxk2ZHg3G4YheWiVQSuYzh6dhLQCcBb8u2j2z+RtmwzxvAW4xlTqLVETtomVBT71/YNHKhN&#10;/piUMZLJNFjk8u0tCmlcXr8bZ9cti8pDaXmkujc4H81z2tPwIuPpW5oMkdhzAC5c0lD3NsGXHjfn&#10;1tK2NPEqAbOYngg1PLQ0kwbGegjc/VIkucBs1L0nKX7ZiYzEozE6ngWkTin5Cwl2ML4pFT2dYb+M&#10;AQg3cJOojDx5LnLI+AGf6uRCXtIXJKHvEuj36A3Ta3VlcjmjIxDmfgLqcu2XggSJT7mZEswacfN+&#10;RXCRyuUy2xvmpHd00PEUmqS+j5KFlvN8o4LXLKqrOGbJsyxuXwhwEFpqHPJhNp25YhgY22vTH40S&#10;ebO6jqQgN5BbCihxclKqnsYPUuSQyrPA+uBH/Osr2qVYNy2OFsDOTqLpBxTdOS0YAmYiJG3F/vFE&#10;sZrRmyfucYQCwD6acipRl9baUPZ3Um7MtzsXI+YRdOUnXjmOwzYMfiaSwGVuCMy49IcbgS2zZ3Wk&#10;llozwR6kZPK44PlWZMpLYU2pxZKo2sTaAZwvAZB9NAW9UPX4+QIdwSp9YPG01mJwhP8AeOn31qkw&#10;2V2ZSCOAFyPqaqQmryzaclrdwqsrpty5EC8cVm75q0IY3JvZgsbkA/KWV0/I98nR2e/bvbLqavcW&#10;8TCvJdQ0lOzZ3XDonMclzp+jqm7hluc4D0u3I2mOAxxN9W7pLVNolYNtyxhY/C1S99cot5G9ftu2&#10;3L4uMhdNXDs8k+GBtA+Lpi1EU1NsLr/qCmE8lLkZ4AsbkY+YTuLlfaBLyOXoIIAW4CF1LS3ipJGS&#10;Qsj2T3FiZKgcxvQNowXIxp1wUGnUfQbZ5MezYPZw2rpCLWpxNJSGwzbHLj5Swel6setpkeOP2eMm&#10;n/7lfJpOJjLc7BiJxGS6L/uQ7+oRbre2XaVuJszZHDAx3iMZfvIlsFFyvfGx3hgOm8fKtk765vp+&#10;aTZgyxwPijddQatVF7SJs8IfmkCQtq4VF1SiJKWtbtmwV43px/KX0Dy04gtebgjyLi2l9qEpkkxP&#10;vN0gXGmQd3uI9VEvm0+qM4WD65A3/IqHWGycbB6CN++EOMnTSU1TtvqDZmplrVuG8TiYUXMmwI5b&#10;PCt4CC1B8aZI3ksY8EFR7xB/OudW8rbML8YT3LeppqHL5g2uAjDdvE5gx+BOpcZmMdL+uDdvA2Ta&#10;w2Z/iKt0uQjaUzx/BwWhCGqrXE0I5cnNGe5q2hoxUFuWyGVM2xy43jXeXI0O+mbSfqFJb3N2wR9Q&#10;t1GKwebySVNoAZP51DmBMDliHy7SU4JjnTGD4okE5M2iD3Z7Km2l7O15Y0BpcZLgI/MLdUSoHm+T&#10;58aA9xdH0nRY2bJjG55zwWn4MCS51StwvQi1xfNpDcjlsxjv3DPGoh3O4tPpfYRKpJKWJngN4ek1&#10;SE7kCzfbJMBMxsYG3G3aiEP3P+5W9ntoE5kIGbw9xzatkGPIvMubHZCSmOuHr7vzHoOF6SM1/UGz&#10;Se2afSoN/IQvS7kC6tqCoKYZt92jfCxk01yBS9HvY2V5yfpcvvoPMKbcuSANADlltLzZOG+1d86Z&#10;8xq1WLMx2oThk2mM1lsnAIkbi6Vy59xcNzS5AQ66QrCXlls6qMMGpGPmE/wrm+YXLh4O5dX9E4VN&#10;STyvNOtJlSDxsmODykzMG5QjY+Dy0YnErHBoxnzjEJGJwRtu0qgj1FvnMmPzhuQ181jJdVVbjwEV&#10;8mA/aThg4LqDuGeAeNaBGJu3vcCJDGTgj4yJStnjbY/LUxm3JGRAFkeS/BYUyoJfZc4I9S3aUxu3&#10;vFAaPgGW6hrxwR/MTxx9RZ5YPS/PxqZPJpgbHwHtqZbbNh4zALgWb1g8HbPBB+GlhSU+aPLxE8zJ&#10;3EHuIkzXx5llqGTAPJ1EzvmDIhpHGkg7hx+RRUE4eJMLxMC0JmTATJ+GsglGdyFaPbIbIFfdUD0J&#10;LUMl5GBjHHwKkkG5Z8aJSdxj4+BfKB7k1F8bs8BVcGZB3P4qzFu4JHkV8lZPjr8kTy4Nxj4IEeGz&#10;HHx8ahsyDgJg5ltTBvBhzwHyL9XhSPEHgFg7gyoO4cDgHgSmDwnWWezieD0IID8tfkR0RanEwxpn&#10;fB/t9NZ72h31DJMCcCXvBQXCcPBQf9NPScgre8x/xVnryYbyQGPgGpjiaYBggCkOuH9o0iYVIMIz&#10;x8uAnLGg46oJHfx8CzEhCd/gQ2aTzHk7ih6ItvCU8nGMizF48IYiecOCRkTMnl++PbK2kIqURd0M&#10;N2ZI8kCMM5et4eU3LpVJWMHWcF1PkWM1JNBwOcDbgGkodb2zUdCUpRDeDHApkrGPvnVDcPCRkRLt&#10;AltIchzTLuL5cH56ZuNrmBZX2w5gJkS7YJGRfUwnCHmzN3F7gUwYx/trN5XNCcaMdqEgH5aQ5Ikm&#10;VAQcap47kfXRK4NyT6iJOKbJG2xwJw9BW2c43YmdGCVJvOSBUOYMyQFwRp5nkVvRJPpaphUm7Z4O&#10;NVUcwcvCJ4krI5zxq1SuR+DjT0JSo+PBsvl+NHiSvSPgWhS+m2wRgjjRIjhkHPzOlpI2RFxyu4b7&#10;s5wLVKTtuegqHXhP62PHBwXVpGyMg45iCCPUuLUd2rDaQWSeDJvufjQEbMhs62asJGMLnGqe4H3I&#10;NNIeIcZvu5Li1qXzAkYwBVP3fUyca0KjyNm1+PmaSiHwjQiScgSYzHt2xJ4lQNox4wnuW1Q5xUBH&#10;mRsAqqs0ISWjwX/qI3gdcZ7OJgQzk8cfmoCSYEjTMweXr8CGkJgU5mjw7l1XxuTAPGqTL+ZjV2Zj&#10;vEwQJZOTGbfATOjA2+MmcHxUt3s5IESZ6JL0HGRWJSbSUg0Y8eTVwKHuYv20y4eDCg++ah8Z0OEO&#10;CQ2eMiuzeX6eT9RU9nNO+rUOqBB4NSNZlxmOLJK5e57nB1FpEnZ2eBY+zrQltHm9cEj6Akm9wlyW&#10;m2DeYM/LTxJ4SDJB1Flf2wwDUP8A4gYPn+kvl5F0RsBJoSPj6flKH2gK3/lrJXFaETLipBx8acOS&#10;k0Ik0ba/UgVV7UHGQHg8xUN5UGPg/hIO4nHg1Emg1EvrLhMJpjIeCBBxzDn4FVdSPjS3clvBAn0j&#10;utNC7UcxjwQHudRDe1MGSNVseTIniDxoSgUHiVBgyIO8mG854wIOMeP9VHmcvGa/4FppSQvA42Ze&#10;DuESI3HAQ8HliVqeEGEeAPU8tB+z8DbH31YJuMlnDgdzAjFPzCXNrEEALhiIPPGd4n94qeS22Ivr&#10;kmyg66qB5Lm0uBB2rvEfw1g7ioMZNECmN6sZRtgBbA1lSd8Lcx6SiR2tw2yZMN5Nx6aJUmTdnoMH&#10;moC3JvLnWOrUOaSmW8GpGnu+mB6cbK3jlzKQR2CuLfMtobNCPWD3AFiIfxCrl2k/W8nUhZbmwYiH&#10;cTw55WFSF3yO0OMmpbWLC0b22R/RLEuOxpHNJiYftL4Q/htlpH2g7NHvO/W/qrieV0XU78mM01tw&#10;LYKf9W/f88yqO3H8LPgT6f8A3gdumqVB6xm5ttaeC+mNc9zTbgSZEwBfOtTyxLZv/mZ6PYDxuZq6&#10;cR/CbYP58aTej6UkJPY2Ihx+Y5Ljj/8AzJ1OPX+oT0Jicnl82nb0G5yMpLfUIVdIOKPqsMpPeO1b&#10;6Wna7ihyvaQyYObN8WDqWlVa02odvPd2bXSNV8u1+gW01BKk6bJBnms1tgHqEu5Fy7tYeUWwcngl&#10;oLkA/MKtUqRu93LRAUn7+Bco1JI3NvWBkGrYQiaZLOKsbBGfABYbOJoRyRa3PJP47SpBJOODjVxz&#10;L0BKl/uymTQg4ONDRzAYR5FW3hCmSKSMhvHBDESbtx9/jUxmz8auEvZi76eMFS8nvEz8CuEr2fkf&#10;ucnB1CFyQKZK5eK2q3PJgSDJfU5qpLJMJeyYEwBPvFvy0HmEvJMiY4+BEpXJxwS7eTAQ2YTAkeSM&#10;6VePM9mFtm50QXESl7hy8JgUzsffOBHhsysB4IwCGrSc0KT0+SCxHfF+qtC+z45aPfDHFj+HxrGa&#10;Xl4wuQGNqQeWtCrCsB27LC0PSSE94HAGYVRgyQXSG8xyplFjvDOaMFyP4qx+45jc+YtUp9vOo7Fk&#10;BcCe9AJLsSaWXu7QacAy8tKsK4stnwYAC1EBqRm9lTbPpx/vrNxy/HrGPnXzoh7nFDmBCR340BIP&#10;xq4TAeogLgeNfXGK8DjHppm330YGMihuCIFDwyKY3cY0B3jArhSe7OXOtwJDtorSMvLkZAYOmtOp&#10;ucOd2shPnQ2cPJdGTBBpwKnjJgc4A8afom1RSXxx2SzzvNT6ZVSZg8bOSZD5Phok8pt65zuVVXkr&#10;3YmCACclJ+bwwzGTgCpkv3kLnJqQJmT0e5f549OAau3YY5UP30kLzVKXJNpkPBGfRGXlrWiTgbBt&#10;nYixrDdm/aMDnHyw9QiW1SuGzCwFndJB5hVElO7WWp7INrisCmyB6gtS0iVPzzeZTu0ABD0tRysH&#10;l7hzMiY41tlPsyQcdrAnUn0slQTiQy2mOymbHeJg4LccufIQ2iyXmT6MzG5GS1bJ5CtVN0+Ry53a&#10;Njb3jmXVMbjwezNgCwDKn+SNS+oyWvBjMQ8EHAlRcrG5Jj8sSu20CTjbDvR88izen5oRs2ydQSc/&#10;tCXD08l7Z49PHzIB6SDuKf0/ZkNmBHIbEHcIrIzI5gbdVF4gz1vTd5z7iMe0yQh44ALQnDhkwJv/&#10;AEf8aqs0etpqUDlzp3C2k64CtzAhIG2CDqLPSLTq0I2jH7Np/wChZ7J5fec4+4jyRZW5wzwEBAg7&#10;fI5VqqAn9YnVQGTnxo8k/LwiQmmgO8DuL9cXI0Dij/p9K/aEez7zLeW1w4HHwIPbJGmW9yNGRejA&#10;jwqEjAx4FNbtxqI4j8Cg3CQI8NWDqC1D3YSGu5gOFROMaGEGviUg8eI4HGo0Z4IR4YE5wDypncyf&#10;/KVWngJuGQcfoVpbjxqtjHgIiVzAlu+8LQ84cDgyQLZqDlePPy1gTaPVWzsp+Ry2AzaaawMxwa6q&#10;9AthP3S31rUo7e4MPxCKkDod6Fsd4504LV1dCUPs7l0qsOZxxk5ae24VBKXjZi2bacYy/uLEw05S&#10;9hHw/UOu6KxVjH/7TmlmNtBLj6GdZjMB6i6KqCRtpbKQB6xNX9hYa8l5IyYF1iHGI5AIbiWy7MyM&#10;t5wOT24E1T9Hs4GRzPNPy1Wmcw7NmIDQdMqjkeElT1j0I6bcO2JxL2zMgNcQ2tq7751jNSV49kl/&#10;s0+73OYQQ8Chy/a4Nm53wwBODdMZOCBZxUlWOKhcncvNSPp+BYEdDvgYj3DafNVVt/EZ5P5g5flO&#10;Y3GRVGBl/Si79uS4i7KV4+Nddo/RStDl3/1CIwGODjRe34Ey8GODgT0rcYyL4KLJK6HvZzHtpPKf&#10;bNnOCA9xDZxNHKqBJm4gzpGmjtSxz1G1zCeS5mywNgZ1lcwcDjzxoO3cEcqaSXE76NNK/jBIzLGZ&#10;DExLQRjJ9RDZePANMzCaWRr53SMZeDGhtwcCDvHF5Q7mmnUEVBNmEzHwQKsbzH/8tSHCgf0LQQrT&#10;TT7gcktUrf8Ao/pzK8s5o2gyQLIQDJF6cqsbABYCKGbDVr/EzNU6L1Nl7Q08iqs4IRznUxmTTxpY&#10;xrDTtFiTOD3I0YAPANS3DfAg7xxgWr426aaDqBo5MCdb1AQPAgLhxjTIx99XdHp4aWaBQacwrQkC&#10;TioCGWTD5iMtzEUbcUrg19mgkvQ54SBPt5+UPXVOH76XGkdPofKUmh/assfXTv2hGs+HBjzpEJgS&#10;dYXCKpL32gONXyn5hjGfxrCBzDAjsrqTdiL8OhNEuOtHjNy5sdSMl24MYuDAqG4GVsTOC3GunPsW&#10;9gz386odWUW5unxgXleMz6m7Z73NwzVmPyucEbEwLWpXNHJh63B1FT5HR43JMEenGtgb0m5jbWQn&#10;z2k7MzYgYyE4MS+YaeODg6aJN3jltkg+kqeOTvWGSPU/fUwbh6bJy1zyUmzcXYc4Jcz8BESZzjUw&#10;WMiodshh4IAZ0z7azsRxgT6khc4u1QS/BrQHydQaG0+3lxt+CY/M1VVakqQkA8HL6lxYyOtHoZjk&#10;OtnC4y0xpuTrcblUjfdsgdNU8cnemHegtY/50Yl88I5HuznUgJyyIxPJeSWjycBBdPxroXfZu2Q9&#10;3cYZXVlHjmrLAYGv5i5FqCn3Mnc4I+BeilNzxtuRwm6fLIsxrym2z8mCMGiTqK7F5Nqm1sMzJ4xT&#10;NxZyXK54RtngPnVwebTHL8e7OdRUusKPeSJwaCPk9MioLcl4mddcrhVI3PE5F1qjrSXt3PZO8s+D&#10;lEVbl8vJGTHB5qPbL64JIZcdtGC5A4V2cUn2kPf5OD6g1C6FU3bNS60JOJe2gbXmB/w1DZ0v34wZ&#10;LXVRKTsyQZ4wZB9MiskwrxtASy24PirLTarbLXUt3Cns6fwX4DWhwdMnfTJG/ZWjAApLnMtpTAl4&#10;nPufDIiW+Dt4Daie5woDzCYOTNsEbHIREtndxz2qGDneX8ieHUhYG27RsREtpmk5oy7WAaPTjupN&#10;xYDdzcmKeDlxqtkkZNeC/k8tdFVhQbK3jDxrJSSN7LdaDzdQffWWnJpaWuxjShjl5QjBjP8AUW5b&#10;P3G7NjtjalzqKnzgY48/Mj8wamU3OMBQQR6cd1Oc5TVBCTU03LsvG2vBBbjVPmkrG8bWY/KVk+0k&#10;2bDx7jvFtQxjHOx4wn3eP/lrS5JznHTUmHUxUJZO5PAH4X7it80njly2P1IB3eUqrVlL7g9A5j4O&#10;ohsvI2YOb0HBduo1TFbuUe+R7ytspLiaPWZDhjBzESHJ2U4JgNdHGTlkRKc23LneWb7R8tyrhR9P&#10;inejBpmHqLrkuUxVhiIS22soZKbeyqXHbGBcg8xQ5G8eyomTkk5i6oHs/HNR4DA1h9QX+lZ7OKfb&#10;M9Fz/wC9IvU3bH9E1W4UmcPGzYePVwE6glW29LtjE9mOInVW/Dp9lHJd2+8NScu5xgjWNN5XMZDM&#10;ccALkHmCSE7XUVg5P1CW3mDlnYZvAXAowTIPJqeWjEveMpw2smBn6aDzyYEZtrO49XmKK63b+YdT&#10;XuAFnu0E2AaC0Pq209tYmEunbIBm2mYaDzBm2mRARttP4fvqhvCOWd+CM9yBbUKFY6Oz5uExprtq&#10;v5SZR9ST4JANo7TwPluc8C0J5R8pM5xuWJZXH5g9cK5pcTAgXORXaX1w9lpMhy4CCXW7vlnPXGwT&#10;DZ+9CMDxgcUwCPy+P8qMU3ONwmII9Wz1Bl66A0XtEbR6L9jcjJ/aW2gaBbA3b75LufvkHNucDsH+&#10;tRzU2qrYamMdU2xZm9SU/JX728zAVnAQvL7ip8wkZZOQDmB8IkBFdqspdzGy3mW/1gHqEFx/k7qz&#10;eg5wRmQ8DwBXDXqDUSLVKHO+0tDDeaS5m2PZ1N4T00Jv8pvBtXm/MGTjVbqzsWOY2ZPdskVJbkms&#10;te4DcCO7uB/TJg6wxuQRudS300SrBwymrbGwfZPLIqq8o/eXJ92fCJ1VXHFPzVsK8Hg6itRSROuD&#10;tLyPtL2OPTj6auzen9wZHDY3i3qLLJG8mMhmIDOQZF1m8mFKOacfOZU+tm5hGxed/wCxJybdVeFZ&#10;pwqqtz3eM4/mBG0bn3E9vGnkQcgyGenwdRGN33MePmLbOULJL5hLjNsBgW4/MQ15nyQdNEhklzll&#10;5carcjeDuYEAMt5gSDJGr5J5heHgv5xqnkzuc/UR6XsxXMHcImAGJpnGhsrl5I/kV2ZjE2bWTakB&#10;E9u9keNBOUlvOHMkc44OAimTCpHMZAQdzpqHUkvIYmMP4aGs6Xe28erjWY80k3Fkk9eEbOdb9Rdd&#10;VJL5DMqcBG50zOBCK2ej/eGRcpR7JyP5S+f37e7oPI9oExZy48nMfJ01jTNNJKdj4uE6FL+m22fM&#10;S6wZsgkYwB1OkRZ64b7g5wIlPJwSMeCNByXHJARxrThJbTuHPzO7tlkZkkps8d0au1J1o5bewQcl&#10;x0yJlns3vSUE1DqQXbbkfgTMvlbZm5wWCkjVuyFJ2NJ3Hao8cDHWtfnwd1ZLXlFuYL7zVHAQun86&#10;2DZ/tEbTLJGx9qtfrq7EmAzEOweA0CeYstzqjUSk5XHs3czKmO0oz5xlt21W6f2Xkge61ocH1Vql&#10;aThyZkdnBaZtf+W4PxFgI54NnybpI/iJ6JrfLC5Vps1YbL5Du2ML4WPm3Ee2f7UCU9Ljypsd1gJz&#10;LvAuUXlYPd5xmOVXaXjbTgeC/bj6aimWsVuDku3jt5vMJLVslPBG+3d6MuoPuRrMXFPkkLY4Xl3B&#10;/ZnIlzS37ap6Y4IwXIOoP3Ftkv20dlewPwbxLHAuWTwKLomqT9XhLb1eZtFD7Y3xyeBzqR2kmbgc&#10;BFT3BG2+3m3Ju6asm+NjOQQR8BFp01GKWpu8H3AZ7WogLx4QN8MABYPhJkbjAQ+A6AzSYYCAj7lp&#10;AFJnEw9tz9RM75ZTNSZyAjgQ1mTGrUEZdm88ch4DlVkeVwRy2wOQCJb5ekqGMfgRJ5L8bbHBwIpC&#10;42Cm3Elfy59ZYtRxjFd1VmI60GzJ/wDIMRILqocvIRs9OHuEQ14zJATROimzuCHOcaFMNpDKMmSR&#10;iHH9VWpvtEcuR3m0qat/wliZHhLYIzAuLQqbJLnLY+DTQ6EkEvNske0idOWVmA4sflrTqXnBJwSz&#10;MmItMWpu3H80K5vpsjaAmCA4tPl3ci1Qk4IGw5Ddbvfh+BYrk1ds6BLvqGhVhR44GT6ye41J1P8A&#10;qrlFmzHBfg741vEwriYs3IHgep95bE4I1idWPJc5m2+M9OBxqkH4I1bjCLKd0ZcEvEBZOtOZuJc8&#10;ZAgeaZm/M0uNUlnMG0YzhscxEhvCRkYwR9TmEWoRlPmEvIF6eODzdNbk3mDmZU52a5teYMngQ1xT&#10;bkJHwTA5eqhsn9me4I9OAnLUTk2liXVlPl7ggckfAtIpOePW2eAArPKIqHOCDls6OGA+Qiu1Py/G&#10;M5oD/DItPupMV5ZJ48xzFjGw6YrekuddoA/bb0drH1Fp0wZ7t7TAfq6ltY/tQbuY3u8+YsyneHXb&#10;VZW5XMBQOQR9xbNK6sbQZ+4sNptv7TgjBcWhM5WM2TlrLyaVMNSE9xpzOrG0eSxcQEjcbnOEGTqD&#10;UMdNPWZMCmdnzFgQDnmBXPpTW3bNrdYrcDFPyNzGQ4TAuXFm9Q0nuxNE62ZxNCBbAcwXVntQVA2c&#10;54+NWptU2wy5rlVVmS3JjBkjOrIOaEeDsmVVcTTATAjDMgzZ11Bigfs+y5xwLcpHJ95ZAj74+Wqf&#10;J2YzEWzS/dmDI8d/lr47tD+0POCMpaP2nUj8tB3FQFMMGhbgUN48ZTJtgv24/MVVHvLa/BHwLnqC&#10;1E1xdiN2zwefTuCVPJTY4yHD30YZzTAPOD8RB3k4wOca2oTiJwzK5fgyd/y0SIzG2z/w0pfNLxME&#10;fH0yJPHDnjsFItQQPN5o5bX8Byt7fllR6X1ARyTBHaJ8NygI84zwIP2e5gcggj6nLQBfHDiXGJgc&#10;sSt4+pb4Ez9l5c5L7M+yeWVJuMkZMBuBPDlbaB7kPbtpF9QA2YbP3O7Ywg5apLOXkbTHODmLbGbj&#10;c+vzPLVVqSaXr8cfOGjrRZoQ5OMzbG5tE0lyjVBCOXO7R8De7bWqSOsBhsYz5Fns0IOB6+jgPcUa&#10;e8fnuGbuJekSTk/bV2lcr3zIrINmSBkeCO1pl5i07hwHkYxtmV6MHLWhUm4HcOsxeDJbR6TuCXMY&#10;dPSUTx6XGnN5puzkGDgurYCTDA55+Qi51IMcFiOPTWtdqDjZAs6kY/31AIcTKsl43g8H6d1Zi8o/&#10;APniGtOmE0G/ZAs8fUGqGQnfj419tcJvK3K5G2gIDGcWNXBu3Gzc3mwM/N9xVV437ml5pFaqLef1&#10;iBs54OncT3O2i2F3ToqVsx1PIb0ZxfTQ2RzSdUTnkk8dN7n9mJyVDo9x2O9OwjujgIK6NM1IQlv3&#10;+WO4vMcmiUqXt9o9BQ5TVf1TQnG3Acyvs6wo4UwauP7Sy41kswZyGnnPbFJTzeGv9plznnYFSZfP&#10;CNiWTH0bumiQ3EpeEOEzG5GTqLa63plfoMzueeXCeSOS1a27Yp49t7/aW3fVqp+n3oZCfHpx9Rt/&#10;iXJc8bkp57v8nfFHbLyyLsCg/WAlNVMgS2d+xvf+d7iTk4TZMVHTjsZNUpr7yHUEr9pA5gOXG4Fp&#10;/nX6SRMzEBetDjWp/Y+bNpBgNacQS8t1sQXfDGs/NJSux4/LEvOuaYLI7tOPh18NDtMM61IXpud7&#10;g43aN8LB01rP20btiAgN+GRcXP2DmAmCPj+miQgPbZoI7q5N+E4dfBnUG+jJnU9UTTfx5wCWSkJu&#10;xDwB4xiXO8wnlTSRxjgukCP9xW6X7SBzVsDG+E3N8VdLjeVpSfCuTpUYEzNK8z4iZPG+AgDNgfUG&#10;rhI54RtJTmNqQDR6m6bI/HejBcuJmqKb7Hlz6zySC1Bre61VsdDDMob3Fj1N14SO+E2pGNVusKkx&#10;39DIRc6knjkJARwXR20SJWG8st2MAt7pkXoLuUordzpzmP3ml9vqC1U3UhI5iCCO7gJy7q6qlbMb&#10;TW0iRk8xcAt3ll6A3fGVdUsqmlxZSA2/W7YuWvLufOVJXihiPgOt5Tz6vtFhtcwmklfjwGAIZvME&#10;s3nEwl0Azhj1I1zfPNoBICYID8taFsjZjqqowbye2HmEX7wvKUpnffx+iWzeZleWAZhUhWbnB3EY&#10;Z7TMDbBHaJb6ipO0SaSlnPpq2bWsA3VoazGYNx3MYT8zyuBeg/unEmq3Di/3natu2dCDrBs5v4D2&#10;0ep+sNzIAJuSTzVy6zcEZj55cfUGrgMhI7AbH0yETv3SUtVYn952nYzeuG2hZ4OoruOsRxDBrrj4&#10;dYEkLkEDwAhwfDSnk4s2DBPcgJqjXC5n9mapp00LnOs7ZHNBx5I+py1CmDjx8F39xYbRdUb42znz&#10;j6iuDiebzouen+RecJ5AlwpZ1zuZlSVFkGzlxnuCM4saw3ahS7aT2HIdSBWRwzLA5xhPcj8xXbs9&#10;zOJSdm5Ave8L2Tx7Pu3bDj+XzxszJjv/AIa36l6obOR9LGNc6zynyS2bWTf+xJu8I2e4AnyEXQUm&#10;L6zL5tIcYyXg9NYz2hNoHOOM66ukbNtMm2fqCtLDa0kfZTk4YwfFQ5BE51pVXE4ehHz+YhrMe8uc&#10;fLVqHI2TkYMGnH5ahjlY22eC1jQ5KhRsFH7SNwZHYGPk+Ig5HEpfucEZ8/TWYzT2xyCP9T50YeDG&#10;2EhEKomuNCJRY+cE9xVVvVg5UTdngNH99PS+YE/6ardWW3l+9xq6i0T3RTiuHLNz7GfRHy1DmlUE&#10;f2I4DqnzCVjDYg5kCJM5O5jHggBkR0QdEaFK68csB4IDlxolL9pk6ckBHHqeZdEsTeMyBJyLa06h&#10;25HIzwQAQmEm0c40ioK8GYfS5SAt5oOPJGpjek3LnJY5a0Km6TZORg3wFtDoSVD0Ume1JT5NyA5D&#10;qdX9tZ6N49jsG5kC7AmlHso21ltwfEWMzDZfMWbY9nU8say6Fdw/RT6bnBGD3y1pDeqCtpsA3MCT&#10;y1kpJg2NkNaG6HpJ5nOG1zIkXbwHaTen20+bXmZ7kfxVjNWSckkc4HkquQeZaVDkdWPWZMcB+X8V&#10;bl9tO25TZcguK1LzJvbbWZKOcU5BngBrIPNKglwc7YAsZOmgLyiyTWdbgz0+b+dHqb2TzFhfczUF&#10;vd+WPxxo2vMedDCxktm4aRR9cSWcDBLXgLZumq3WFB7mTHAsBnhHO+4IAWzDLc/7V0VTdafaSQ+0&#10;g1m/MWA5Mpbf0hT9Qyv7Njf5LGdUlxQ7ls5BG501qjxm9uAwA5aJPBvWzI8Bj3IPiLpkvqMw6E2H&#10;1hKY5ceWuXwsbdQ9qFQbsSy2PcCTy1wfccs5jebHtx3bVtadK+0TWIDHLgJy0n1Y22y/3RznWnRV&#10;HjHAM+P6v509MJgQ1+DmLPZOQjMeCDg+KmSVBMYCAwJzkOMV31CHMJwQLnHB+mjErmF4eCDTuaiG&#10;9lkc62ljV8b03p+Wsyk1DMZoQgXOPl6vLRhmQm7bzBwdQaenkvvFPg4+mhrNu5ZjswKxKKjLdulq&#10;l9UDjJZj04CJmsJWK5jg4FVZPT5N5BHGDPduLTpgz3ltk1PM+dXIEOTUY+R5uf8A8EofaA3484Lm&#10;kpk0Zkgv+BUm4SMmCDj8tfkUTHkns54AZP30H3wTO/BAe3ARGCTAsAzwf7xqtt2bmO/oL9d0sSXx&#10;nUg92znzo8SYXhnM2tE0rVtUOX0W9gsfEVq7LJLR44+AmkQay8nCqOhhUrMlmlYYyYI+BaRs/rAj&#10;Yef8Nc9vJfjenj/FWkSchIB5Fb2lGK5Ki7VRPMb0EfMUOcDJb5H+tUOYfefproSh245kysm4/MUh&#10;pwptSqzkWeTQoSYO4NPSKYENk8tXzaBQ5GZPM+IqrTbPAM+DjVdNpE56g9T9SEbOc51cJhVhI+uq&#10;q4ZsoyZPpK4S+TtrfSJc8tFSRG0Q2cwcuf8A1UeeNyW8aJDbtoM6AziYWcnfT6BNxWx27h/iIxLy&#10;CjvwR8Y1VRkJGO93xqq9sbm99xfkO6XZ44csyYwp5xUA7eOBDRk3knuKqzxngJggSnJtHoN4pOqB&#10;vLEEfHy1aqoebsTBAe5H1FmOz+lyGmII+5zVDqicENMX0HxdO33E9HdrByS1PKoK5HZgOmd8FGPI&#10;cv01m43Fkl6M9zy084Jg4FcIpqLszuRkwauDzFpDMY3jazHx9T9hYnL5pj0Y+NWSXzwgXOCDpptI&#10;Oe5RVa0o8rMm+Nj/AFFdqfnA38lzguRj5imTBxjICPmdX/tVPcEbS3Py7nMGsyZC+mWwpqm9wtW+&#10;Nox5ziwI9K/aZS+beXy1hreaXr+P/wBivlLvPZjxx/pooNNLy4U2NzHwAEOC6IhF2BQ84chHgj4F&#10;xzT7ggb8ergJy1s1PzgjmwHvjLcXjv7U+WfWSv7T1XkzM9MddwP20be7GcQ4PiKlTfs55xWtQSyS&#10;tGD1y2DuxyjgGX9xMM3GBkD4ZbRF/PSOR2qjdRpIPTnZ+xtdBNmNIM9eAPUVJISasB2YOC1bINGZ&#10;nVg2liPuEKgEwqgbkfmLocZ6wX4a6+3TUy5r4jSqzhmQxAfEUPcx+hk9DzIOmibgpIyBj7nloZNH&#10;I4CfTuLp0uks8DFdUZvM5eODJy1Lnsv0wOYOAltUSpJyWN7g75OYi45xeZYIzruYeNleEdnicw6Y&#10;rfWaRK3GCXHxnycpVUjzBkg1Ix9NTG5B9nHj+EqqOaEcuTm5n013+Mxlpz82bUbMOrBwNsHlpM5g&#10;Mzn6axntDGQGPqFWnEp8jNlegP8AieBcxn+X1f8AI6DC5NrVB6VzSXRk3Yx+Z1BKn1A33NyeCC6s&#10;fmk4chc3r6eeVYMwwR3ykjtfkXxPL7VKEuzKmh6VzS8R9AYGQdwg0pPUD3ec/Ua6aA0XUA2D3eTA&#10;FgtWtRTJhVDKOYggDd6ttdRDxqo/kHPOyZVZozevHNmD9RGHDeyPBAr5T7jeR3jdRVWpJG5C5PGb&#10;zfyLT2WkV4Np8jlsTGta7PbOW2PrfCWet27lsMBo+oXUR6Ryty/c4+4MvSQ5xE5wNcSvdiA+r0la&#10;mcvcm4D3IFZHEvbbsfqRjVVZkIzJeg4CF1B/4VmNd5hFcXZxQf8AVJzX+WqG3leMeD9RdCS+sJc5&#10;lO5m6mkqe4l7IJMcHGrOttMy7eKezpMcZMcByk1dS6tOpuTjj0TXRwE5mqmW7dsFt0sY+Yj1Lzi8&#10;TBHa01FNfadPjJv0yq1RR4+dAcumg80ovfJLZMfOTlrbJwQcA/cVVmEns6Mb7fN85Y/AtqEnZNRz&#10;t4x/ZPVElpWbHZvAbvATqc9dRUvUEpnAz9lTwQ/hlXNLOh2wZjjmoLcA+oJdmbI6Lo/ed5YahidM&#10;mdPdUCbiY832TynHGdq8bE+FnXE7yoB9tHlsy+6uOWTuL0C2uW4JTuAbQ4ydNeb9aU2SAl6MGcf5&#10;E9NJC8tTih5TKiyozY9y4VM1g4szHGsfbuJsGxBAfRGVadccv22ODUt8wi5jmBLbY9hqYx20HhuL&#10;wwQR6kYxKkzCYEgenDHxkVwpuaY74YAa386odWUvMWGtH+IueRNrbWabk2qsE4J7MCCBGGdNkfss&#10;nmoDScncuR4+5zF0tQZG9rdo7V5czzNmeiVYs1MZCtbuGXGlbhtL2UAfN1Li0yUVWMIzwWLZlfXF&#10;PtzDPBHp31Q4KX3OY2TcHTXkuuURP4PBmnt09p1nROVrtny4ng3OS/n8xMvK43yXYHPT6iGzyVjj&#10;JkPu/wDjWM1BMHLMZwx8GrqLv8NhVSVbZzWTe1RS6jmG7OAxwcF3UV1l9VsngwYAFxrNiMyRy7HH&#10;xkROVsNwICOM9zSXVzMbotOnjp7/AAHLp7poNWOHLmxHGDPaVJ+0jndjhj4OXbVwnkwHHnj1NJUM&#10;bcbwn+WtbGYyxW4RTMnu1rA7yuJjBfDB1NIaqrysJtBrRnzq+PKLbRtgWT63lrKyDIElkwLfxFtQ&#10;sZE8uOROtUXZvWjlzLt2jOLATmeNZvNHGDJzPiJOJeO5ggP+IobeVuTZPhcxbSYSl9sj7oSlc8es&#10;7GBbA3rRs8HgMfONYaNmQzY8flpDbuTcHGibCU0dSdUM3A3NiCPgSqSXjYExh4OaudafqSYsLEEf&#10;ANa0SeEeDx9Yaioaoy3bRMcONPPxoCR5vN+CAAtQtv38iJTAf0h21WyPLLk+hkUQl4YlbMcGdIg2&#10;0BAR+XzP21Dbj08ekpkrtRjPH3+WtwQkpNcN92c41VZfLxPBnNHp2+otgqymyGl2OxnHaVV7HIzk&#10;p+pAQqsSWpQU+l5PvPH1Cq7dlsg/EjQGTt9wc4NXlK4W5dA2xwXeasvJpbaPTuCG3Jr4wCweWpjM&#10;d4fPyeWhriXtox49+/D76D9oDgIeC/nHy1i93tj6CynqBlBYgMAX+hAZW8bdsnC5PokWb1XNMdjx&#10;qrOHpGhAxxm/EVUfl+vT7/bxGW+06Cmk0Zby+18nTWfP3g4LEdhAGc33zgPkQElQEbEsx6kCrRi2&#10;6aiO6aeT0N92BH3CctEao0RscHGs+czxvubKOBS6fZkf3440KxjPjZ8JanaKHMHDmAd6PqJS9xvN&#10;iDvo9WloJLIeBVtu43YmcGddNoqxQGkS8g4B4I+BKYW40OlcwHGQEEatR5NhZnc9xcm1lbdPTLU3&#10;FalbMhnOCPgGtOl8rZRjBr57qobNTjlwegBoEiXY34NfA1IT6xitH45a9BB5aodQVYNzwAQ3aXMS&#10;meAx+Us4BcjjXU4rFaapQxnxeBDNm7p1kzJ/UIPiCVkoeXuX+TSsj1CKqs5WTsX6ghK+UORywGA0&#10;Gn5ilh/4gtNmZ221RsenHd00N20OMb04YFZCNxuXoHncJ5ap+1yX/wBYg17kBOWqwMNZk0jxweUm&#10;e2NPBHqIxL3DaCXPoI/N5ipLduXXwLNmiwk8nhAtgRwebqKGzZ7+Q8fcuoFNHGNtgg40Xl9wOQJ7&#10;eko+2o+ID7hvZmx4AnETSRcdJkjGCO/b6iqBJfu1hz5it7epMAwBg4B9RZjm6+WMHuw+/wB+0VUO&#10;aPME2x8zSWwknYwt70HUXPVWOBRzHHBp6SswDuocKe7ZNOqieEc0oxgj83TVJk4yaEcCmOHGOQgg&#10;sKJT8wc3AB8tamS0Ep7xoI3g92PjBbMjw24wy5i8j4CKht2b15fjv/UR544I5bADHqQDFprnqDaS&#10;4G7QJx7TjsZ+oq2MjaOxGmZ5cM2z9NPStngGDqLaSmpJE51jQO4Hgv8AjV3p9xiZ50GmlvdsgOqn&#10;qfJgbHxg5izckqxJE9O8aczcDjJ/dqaRxjyRqhs5hZJg5nTVjIQnBAuMfC8NR1483bkCTHAruymA&#10;7gI7+TqKhDcfH/ERiTzSyPB3/wDGkTE2KNrGOOwaAjujxwLZm5G8GeM/MXJdD1BgyRrZwTnDnvcx&#10;eDcwYpvVcR7DhZqqi0OJeOMmRB3Ejxkxqa3mhLmNGGDscfGsK1yjbTU0z2aUXvOfv8tZk8o3c3Gc&#10;GNdWcahzCn25s8avg80uT7nHqRTcKlpzUSl2cdiCxy0xHR94a3Qkkbx8YfhpdkD1oLK1f3nZ7Pbq&#10;ReplHOhKeI2zx3eb8iTP0DZjxroNxT5I2x44+BZXOGeDR7/863oWUZJ/gZc3GdMAR5B44ActZxPC&#10;PY3IN24yF5i3Jo7ZBb4Pw1RKkdy64GybzPyLUxmR1u/DkM1O1+INAk8n3BsCM3O6aqtWSckA8n+/&#10;+xGGdWNnMpP1I1lk3qNwIZo49S4q4OktbiOa5VRQt8I2e5/NV4l1UYmwY4/NtrPJo43koI7Ge7qK&#10;HKxljvwQXcF1dVLgqkKsYc8l9bTfpHbckx6WBGJxG4bZ+ZB1FmNJzHc3OA301dpnOCGvwR6cHUXF&#10;TITVy/0G3fsmYzGX2S3oAZFWy2wjN09VXyYEHu9n4Sz2c27eTqFufsLtcPusTwM1/icW/vB1vMHO&#10;7Y+/1PcVVeTRzBwHt3Ooj1vTP+l86oc4HgbAj7hF6slKQc4tUvbkgHeNqRkSjkbaLJ30+2J7OCAx&#10;rcdpL0E9nxwLzuW1tzjFc4zeYEIEmDl6qMM3Dm2DqI+5l2OzH+Go42QwlVGsxfGvTTwEIGv6MaeH&#10;JyGb59ONSxuBxk99HhOBxt9bgULnsX4eGheUPssgSYIEHJ7GRXglx4Py7aYmEr3keOD8NWpmfU1P&#10;ymFaU5w4HHwcCAvHI4FZHEncNnGCwgLxu5jGtlFX8xL4TiayLvY8Eamv2Y/Sz0uBB2UI2zjOdHSO&#10;MaU7x0bw+h4+H3iKaytM2/8A0lDqFgSCxg41dhtxxvcEfAPV00BrhmUIwQQakFrTW7C/FoPvlGSz&#10;hwS2tboO2aXAxrEphMNLAr9s/nY4/ZI9ONa/MkfVsTb0+4RC7pu8slRJkPOe39RVx233YloJrcfU&#10;VvkkwGEeCDUgJzFSt4JcMaDUgurzlFnpcRpvIT14SC/BGq3PCEM2BgR6Yj08cZ0ImrxvAyBBBx9R&#10;bUPT2p8NP4kBSKnubsCCPzVSBkHBxrVawdjjlzHQyLMZoRtGPIu4wzdnQkd3iZI3g4JiCNbY3IS2&#10;DGdYBK7kb0C2dtnGsvmVOlugJLJ6Xu7j5/MVDmM0cRkx30fG3xkzqkTGO2TIsfGoXaPLG3eD4105&#10;6s+0BtTb2eGMC5A4a2x+5H3Vx0AhIBgjWs7M5o5C9PA2AIkelplW6lA02yrLjybAeauNwXUIrJK6&#10;fbGc8+5HvVtDSPPbWOM9y2W0j1D0/MZrvxm0jK4at7pSEFkwLfShzSgmbZKLZSd7I2YTiJcEX9iN&#10;YPUlPy5sNju3HaukuKyVQ3c9rAmTl8UnNt3e4sZqB5jHggu6fmo3RN5ame8xucATlHB1BiWnduOT&#10;DYtrAhxjWVyOpJToY+PlrWpPK9Peb9yP/AvOJjt3cjm1Cmt8sTeVvWzneYD6xOWrVL99jHrHtm8x&#10;WSXyN68bbyHgVQev28BD4LuMenbXMNzCpO38x0CEtjbjAB25Nt9wQHzow4mj0LY5oz/TIqe3cDc5&#10;IOD/AHiR6vJ42DLgWeDl3PkVvmx19OFzansALOqHsylx2ZuC7p/Og7iR7y5BAHUt6SmUvL3MybYI&#10;NTVuq+fZMjl6CAP8XxrtEP6YipbJKfVDNzKmQLIM/MVbl9WEfjsxgEtyrym3MqlzHfAW4HnMte4u&#10;e29N7tNscB8nl+4trGOVJUYuZTU0vlUMyhZAcx3cBOmjFH025fkvWP7KXTW5N6DG/l0qjgPcjGJD&#10;fsG9c33Jj24G/TH4FqOcqoy094p8r2fuXLa9Yt/ETw25Gf3a78Nap2XjbYIDl5VsY/8AGkNm5CME&#10;EdrGv59mc2fanrPW0YXaMxnEnczWXAs71jtFuDVJb0u9ZtsZgW4CF0xrpCVuN21jAFjJ+4rgSh20&#10;1bHNBzumrE82q7Yn1BZ/ccW1hL3LmUvmwdNYbL6Xexy7AHqFXaVYUG9DYDB/aBWhjWb0PSbZsQ8c&#10;4utwt7unwL0jl+bao5LJwq27hntFjs3wm6d0XyYFoUnbkg9pNpwD/JnQ2VydkZ6eOCa3LhbVta04&#10;o/AU7aA9yAYtQncRNcq0dChOaUNnT7mBzjbA5nUWwUfJ2z+XHgeakY0SpunyQSXHpEjH00yOaOWz&#10;kEYZVzPKLkXCZ+2SquP8R0+LSpW4wMSekxvMkenBd5amPNme5+0wHLplVJHWj0JDwWM4y9PuLpak&#10;563mrbBYzrxjmb1/jW2d1R1uM9Xydv5zExjewWMd0cBLokBeSMkbI+DgGVbBWknctrEDPj6axMlQ&#10;TF5OgQBBcC3+8r0HCulycftx/fMaZUtu4GZNs+Iwb7ybUM4WpyvsWm2x3Oksam9SzKZNjuQ6YW9z&#10;lrFafYVVUL3IYo4PMIuPj4rJu0fIlytFcPmDXTVK248f0g3tMrBtO50d4a6QPKG299ZjUFNy5+yP&#10;MnJxbqMWn86slWU+SSTHdjcZLQyXFidaTC9ksW4Bl01/UvLP4CPX8PoHj2a/Fvs+IZpMhH5cF+3A&#10;Qq0h5K5cYj4zm63t+zD/ANSWysbJnLjmj4ycxKcSspnL6A2o2H1FvmaVVvMBhZWW2pATSIrJI953&#10;3dowCGbpkQGi6PJGTBfthu3biuziaPWz08Fi5APqKgynFD2gPCNiHDBaTNFy/HYvcBOYTxpN5X9p&#10;JscxtMA+YtIHJxXABZgKPzFQPQAZgze28bY+7x2uWLvwLDRvNQ8cZ10t9oBsJc+cwAFvQxFFqLj+&#10;eTAkZDxx9RQUlxdnjwjkYPpLQpXnl2CM+RYPL5gUI8Ef0hrTpRc0FFSWJLJJyEcuThjBk5q6Fbzi&#10;XBIxgNd9nFp/Oswk47LY+hnIoepA5wcu2LzUl5anbL44eXiHMb/3o8zmDZ+R9G204BiFprPSMxuf&#10;N5S0im5fLpUyBBHd9oXI5pO8dPi+0UmpBjbWIA3Rx81XCmySkNOe2AuOiavK7iqsweDgG+cm04OV&#10;+2q2MjmCXe4QSRe2msO02w6QcTAbaXMY23J/fWAuB7sOamg83TTMjqB6GxBHwE+KhtQOBBbHNBpw&#10;E6aTChVNNObk1MUPOJhuFOY4DlGZ4sTcDGGYggg1OqmXk4cmGx8A08Nx7Tej6fUXaQkVnn82baa1&#10;S9SDCMGPTWqUPUjKZToDlzyW5VyjL5wOAR44+mq36K8cS1scMHUWZmcL1StKx0LmDpjuraxtwbOW&#10;x2ct4FxC8bkjc5+og8reOXmfy0eZjvE3kx07l/l9WNTWsMnmWzdxhoWz+Tjjc4I2O8W+mrVMG45I&#10;N9gBbM4u6aAyeYTGTuQBbacbhPVQ8JvoA8yPqEW0KLt6u84lLabHNON6wD1bbbvroSpNoFOz6Yvr&#10;MjK3D9Vc3jle58B7cBOoJWpwzlLNsCNye3bFqe+gnK3XhGxrEDAAm+ly7XGqGR4Ng5AEPOItCnDg&#10;k1IByz4x8xZv9n95enNBqJ6N0S8JN3m+OQGsZ1apPrFPHBqW+ohsnp9tBfM5PotxIPS88cwb82Dx&#10;k1VFNcOSk1RmTTPGY+QnTRiRuN5JgMDJduaSx+XjeuRZNRWRvMHLByCMJ/u/MRuiHJNaqwZJUQHs&#10;O7hcFue/GqezbyU02vNjlJH+5AqfXG0ibTK/HHpwD0xqn0fXjZg5vGBrXeqkOe4zaHHVxK0nwb5g&#10;7q3aj/fVVb7fHLwb6A3GPlkQ2oKwZTsYAwH6Srcro+XQDBG8fCHBdu6XfT71NIaVeYGJpMJ08Gdz&#10;BpwEXK80rSasynggXZlUTyXM5KeCDyrtsS5FqSoGz8eRiK8RWpqYoclKSyUPNCVIQDaDTMTmEVwm&#10;jOYyouNtxt/irH9mbzcHp73AukHFcSlzfgjALlXbl3OuYc5q27fwnT4tMSrcMlZ1Y9jmIHMd3Hd/&#10;cXfkn2kUxHLrJpUUjm1zClyLl2R0+MLLf7FyMhVcJG4bPHJ4HjG38QZUTaVbhandL48p+mAtjmsW&#10;3ROYS6srJtEbTV6xk4fNEK4qTtMriXbyCWszlwD5iG7N6bZPHr5zG+EOMfLGokW22MePyb1VVrO2&#10;KwkZGdKAZwcYxLkUbydSGYnjv2945nvrrqn5Xv8AITxhfZG/TKXHjWG1JNJTGTdn4N3jH+RbWMzM&#10;Ru38XomLk8M1SkMA5K0HNSWTAEO3zCKhzQZGdYMY5ae5BdVPqSYNmbkDZt5t24obypGzx6Bmz6fM&#10;Ihzt2tfwhSqo7AmEjl01IDGArd7a1CLK6kmj2SPbIT3IBltDVPHWE2bTE8ATlxkF1USmlWNjEOZ+&#10;ARPiCWzdtVsOehOcsuFH1oybX3MZ94MTp8C0Ik4lzOnccFodwtxcK1BMB3DmZnyJmX7SJiYYG3Mg&#10;Go5qG+WaiNvcPQKi6okLaxGb2eMn76MVhJ5TU7YBo+MnxVgNLzSU1JLsBrTe2JQ3lYTanh+xnuB8&#10;siy4UJ0Zti/i/KWzXNkqDBKDlzAj6C/cj5VtU+Xs3ste4I7Q4B3RoCOcTGcX4A3d6IW6k3k7mNzv&#10;kyP+Gun3mqOfTcoyuvGbZtYNzIyaqAzQjly5BBH/AGdpqK1Vg3HG59y6Mahy9uSZEmpoAZ3BbQ/k&#10;g4lE42kAdwP2ZjH3yFu/4UYnEvvVG+1+WLUSnFuPsqPzOn7kChvCbzNjhg04CCQOKe3IOBy++rpq&#10;+EqR7GPBf5fLWbt7e8nN8VblRcnl0Elms1eWsAxFF+Mkuq8wegqswrR68ZYHOpGQvML3EYoOaDC9&#10;BHBqWy8wvAsfmji98i0ii2/9XPvwtRIdjFD+scdjONuDmNzg6I+mJASbeCBvwNgczl3Vic8kZGZL&#10;Pf8A96irc4ttmwIG3OIVcwnlnH/9ubLs1L+uHppPHLmS1GaDUM4de0kWbsxto3LH6qmDnjkMp3OD&#10;g3orkhFDk9vfQR9xdolNZzDnWhKsCXnp44+MnLTNWN9zbSr6ShkuGmN7mQLSKkk/aUuYxh1DktKw&#10;jOY3jwlxPEcYx50ScSsYXJ4DH+7oa8eNoG2CAGdaBGHqbmA2zb6ivjNvgbAc98ix+Tjx8HTWtM9Y&#10;YII+DlKdwxIYZvBxuQQQafw1Dby/BMTxm07ZeWiTyVjbDBHfz8xB5W4vOTmj41GWB6pHjbuA+ndW&#10;D1Q4x5Fp1SPLxPfWVzhn31OkU4rbdEhkwJ4bPTxpEGqDMIeNMkGpm7pkmRAB6k2e8vQQLfqfbtmY&#10;zm0iW+WudZG4IEuODjWzSsm8tjhj4PhKGbuFsJ9ZZHlx+2xmAg7duUI8HMgRhuT2Ln3IBolL2ZI2&#10;2OMCO0E19gB7PLr6GTpqySshA5I0m+iPBBppkdsxMcHGkXENwYHMCRkwQcaPSsmDnHzplnLx28EF&#10;3GRTBytzATP+IhLikGzi45sQdxU95LyeRk6a2aX02ODPHqIbUHsyelwGYuKfI2Hjj/TQG3gLn41d&#10;po8xjwKquJfjGeP8VHdJwO43ZB3FsOdTHAyQDxqt2yRp1JOJ5NCGyIC8uRkxq1M5OSMuNPdl6iKa&#10;gKq3l+mrJT7cYSY4ONGBsxqY3GOAmRUEdwYqCeTGajBB3Bqh9j3iHjj/AIq0hw4HA2z2lT3F2Mnu&#10;E1VClFatsHTaiquGY4ODpoa4H3FcNz76GvNFOE9baVUcrsqGRu2gzow8mCp7gZHJOenoHbxZGcwH&#10;Ak8nmNQxy+yNAeqjoicPDuQEyK1faRyEf1FSW80skzok4mA3PAhyQA8weEckxplu8Jc9xHuy954F&#10;MZ02SAmdN2S5AYp/OUEC0IfLx99B5fJ7I8nUTzgg5bkg1I1mvNRKdkeI8J3+mg45xjydxJ48K5H5&#10;aqpCEgX5MugA14QZnoI4Ee2dzAjaYgwcaoc9ml4imU/NLLkEa1Xp2jUQdjbTJhjIDB1BCGs3I8H3&#10;+mrtMGe/yWVPI+DlLN5oMkZMcHANReSDnFkZvGxs/MN5a0hvTc2cy7RALTWV0GMkDnHAC4uwGdPv&#10;W0lwXxXycxCSyF2TBxs+zR2dIjonMTM0psbOXHczI+cguWtOp9ngJZgtD8wixnbA8IEeCDUDd0yd&#10;+NW0iXHPbwg7mRQ8aDjuRkVkGzwDxrKMcZZvLJFqlPs2zkYIL9uMhbSzEcvJGrVK3BQ5IwZF9cka&#10;g2ZxIxydsCOPUj+IqqSYEjJggQGYVI9c5O4g5Hl6xgT0uLbx54THnVbGMkZMaJEISAfufCSl7fVx&#10;oIrgxK5WSPIrh9lkpPoq4EebyPAo7hF5T+x7ORMt2ZA54NO2rU88ffSbuPBxpgXgfd8A/MUPd8H+&#10;WjxHA+59RQ7mPP8A5SWJuA/AkNuWPP8ACSmBBwE8yNfnag0BcRCDs5EyNuODPHwJEnjaBQ/tAOPP&#10;Gp7gDG8Y8gdNTG8rIa/GqrvAzIkN4SDPAdBQXBvI3v6amDkblB2dePW2SNXyT7TG0HOAIkCema1f&#10;+HIXbQNZ0eSPPHpp55KyBGeODTgWkN9okhuYDAt9VGB1BIHljX+mn+skkXWnOo5e5uY47pEHqCYE&#10;gHggBk8xdOPJXKbeTjIslqim20d/AtNM1LRyXKOS5g8JcVbIzItsnlLsoB5Flc0GQJMECt2vLOgS&#10;GKfleBseONJvL73Gf9VXCj5G2cj1n34aJN5O2jIcMALizLzUSZ7MLYeSqq4G5jJkAt+l8vbRlBBH&#10;aH8Na1VFHyGWy4BgsdbqEKnIcrtj6LTkuT0fOn5MdhdIUWN7JB+0vi4BoDK3ExclwQHthWkDk97J&#10;H+Ionbo5KS7U3tA9p0ZU6cfUKtsHUFYP8gQCZwczVWb0XJ92sR8vpaa6Wpun3LwgI7BUihJQVX7L&#10;zp+T2yoykgtdNJvsrZR53O9Eg+IVdXSOkxx5OXAr43p+Uth52ItPqET7krG0nFo5XKZI2wRgEP8A&#10;xp6n2cxmozmZsbfl6WRbxtArCj5a2PBH2fj/ADrDSbfGUDbdmF0kZOYS1gUTnW9svM3rgk6ZjPG8&#10;fW/hrlGqHA3hMcZ+WtarztqauT7sApLiweqKfeth6wN3+H31alJlTXGA1hUmrgbLNyPCR8a0icSc&#10;cBM6p7hu27i3Dl3A1uPxokNvgUNunnBMCnJAk3JgRJuTGRUneMCMM5pgzoA2Zm8stjwQacZFTySM&#10;dzn3Iycsahs5hjyKZ2huZL3fSEGkgJVQSYs7DY2nb6apJHGMmdHhjeztydy8OXAjA6XGYgAh1IyJ&#10;RcVW4QJcYT8tEiTgkycgx8aemlJuWxLLn2dGGdD4B3g3V+XOUodRaXyX03gZby50w/vxqGSVso88&#10;AMnxOP8AdVPmDdy2+8nLg8sSmSOeYPu2nATqFRefkskrl7Js5xmBcucsa6QZzAjkbFgE4mcbjlrm&#10;P7QOYCYGx7kfUIhrypJjA5xxnT6HNI3PO3qk2VymnmwHkc1ERz1OvAsfnErlzYZ3kbHePL7kCp8n&#10;qCbGHjCxKT6vAkRvNnjnBMt7+mJCLfMLvKOb5w8FG5Og5HAwq4bQJGOWuT64lle7kjzxq15zzu6G&#10;O0CR8CGuHg4OBRDzccA8ECAFeY0pPDr/ACPgnDxWSl3HtKoZVcKTGTeU16do+oNUmErvExmVVIzs&#10;60Csk0ITdscd1Zu8cEjJjjQgteaRJ6kemHZjOrg3lZHLbHYWe037SQEEAFv0nbjYEBA84EntAgp8&#10;vkb0OQN34hEBmEvewawdRdXM6olzzRbAFgSnFNy4zbHGC2C7zBFxpyZqQotKHszqB7MmwGBgCwD6&#10;iD1pTcuczbAY+iPyxLoqh2cpZsjuQgEO4sxnBBv3JzQA3iPzBqJD1WvrNNHZMxeS9kEn9WgyWtQh&#10;VMk7zA5Ywdy6mZo3JA5swH+FpIaRvjHkOLzRp4o6KritJTLWWBm+ER64FaIQXcg+GsZG8IZsBy2P&#10;bt/nWes5WR4MEF/JzFoTylys2QG2qkJT5YAeYTwk1yGPc8xVuTjHGM/92NWR5/UMuPHHxuNIapLe&#10;tGzBlog1uUrycAkbkcuQQX+WrtNGe7NgBgVDpeYYHOOPgV8eTRtuR44wcxfm/eAzerLYSAggOIn0&#10;kHmk8JuwIL+dPbmP7y5PkWbuHhY3ORXCXh5m8JGTPwI92w2gICAIMg1W2Y8edLeMF+OBIpP0DXk0&#10;HGQ6hswDgHjj41DINTB50OJnDLw4+4qtGrS83bggVbINPhkbnBhnnGpoxqE3cYB4FIG6xqRvDr7f&#10;DQcmkIaSajgur8GRTB5FOfACQmBPjO3TU2gxcCYlcA4M8at+9QsL28aZJ4ESeONPIq2SYL4jQnJh&#10;BqIcg4BoYRwSNRMap4UAEW+ci2Gk3I21iPvrKpePGrK0eYFl5NNumvAWoOrXFQOY2QIID5yfyLJa&#10;gb+0ggv3LnUQdpMMY8F9Q5w85GusnGIqNS/ZDE0mBIx5zoDLxkbEvdxJw4xjxpkkwJwLUPhcJxNC&#10;bt9Pp9xY/MHhDOcZloRKkKZkBnBaHANZXMCe0ohJHzXWlql7cZviRoxbJwctVun5wRmTGrU8n7KP&#10;ObUjSnaOu/SJ2qitkb3nKPEb4B4FWxvNTGphJnjQ7TXUy79D9eW49GBaDTbOSsB4zHuR+WssbvdT&#10;HAiUbgkCHWjri0zQg3hMaAuJOONDwOyXMaON5h4E5TddPvC4DuGY2fzowMg47EEHGRAZxcjzp6nC&#10;EgJjjQ5BSXB433ZssxmDjVVqnEwVP001B+XkPGmSEScEH3E0PORX+AkeJwKJ6WhP/lI4MaHPyEQn&#10;U+PP2BzAD05UYZkx+hVCH0//ABrRZGwwWI40qWrw0/zIXbpapeP2fGZDSE76tRB3hoCRv3FhUCiu&#10;TN2qoXOrs8leBAdzV6ddF6GmkEka4Bpm7hHhhViPJ8Y8hk0CR4M8ao6lfh7dQAA2+NGIIBhGk40U&#10;H3gkZEz2t0MwJuCY0w3GmR50YGNK11rAkKvvCKyW9NVtxBjIvkYnGgDxr8IMkCmgHgREbMidq7w1&#10;P0k9sJfbjsY+D4imTCn2z9VveG8fJPnU0c008BvwyL+J5mMlQnWIkH9eJmqarcA32AbBJjg04/LR&#10;IdHkg1g3SeYmnFUEC4x37kHloO7rsbYmCxnIr4eRlt+P2iHdIoIkIyt6301DcM5dGTRBcj8tZ7OK&#10;wwZ4AfUtqtjrjBY8A1suRLb2zM61XmGws2TLvg6XTUOfst3HjgBcg6iG0/WgyEwdwnUWg32xh5Oo&#10;uUe6VFdpZwnQJSqSrbOUaoGO2eNc0zDeY5jgg413NtAlV2XHjsZxrjiUS8hZtjj81e3cj5dTEyGH&#10;lWfxlcuOs1Ol5G9cjBg4yctao4ZzY0u3aPUt8siUrHZJebcCsjeYDgJn04FV+8FrSj1YpZidt626&#10;H4iJduXskd3H5ZVqjyYNmBMDwFyDmfsKhzhm2jJvLbj5iSnM7tbI/wDuEOhbW3IGZ5K5dNWVmO0S&#10;An7i4vrijyU/MTwQagemu0COJK/ZYPubr86rc8o8c1ZZLRDD5gxd+Bdfip9X/gxcpCtOY6fqhtbs&#10;mW5UnXDmWkyHFgXNdd0p2U4xB4EMpypytSrs+4qxZyPacejLecSl4O9GDW6ZEHnA2U+ZXtxtuR6V&#10;waxOn5wRy2xhPb6i1rZ/MCRvTwPOPmXFy+ThVbh0OMm27YHuEjGCPlx8pXCXyMj9tZ7iuEwpse84&#10;21rU5imDZkZ3zQAEuFmZNvlnaJxivMMxeUPZIeye39RAXlN7sQEfL+INadMBuYyY4/qI9K2ZIB4I&#10;1E7NS1K3B6MYprQ9LxjeSUBjakY9MiyuqJoOAnIKTStXPAtmlcnJBo8u4of2XZRvcBup1FEhybbG&#10;GnNheWc0kcPQkshBcgTzen5jdvQMbgfhca6KrDZ2OVEAaDUCTlkH3E8zIyDnCfl9NWu5mUsi9S/U&#10;AMjrRtGy3Zz0+WP3FmLysCSebAjCcuAfLIPufKtOnjOXRjOYNq8PUIs3cUu2fjxwXVmQnKY3qGD5&#10;qW9sG15OCGlwLJ7kBLvMWS0+3xuccH6aVSbywe7nHwIa3mBAk9wi7To9nb+Y5G/d3DSXkrHHLjmg&#10;41TtmdUEYTazHp3NNDZpVjmBtkOsxHNCbzeVuAxrVqkWEWTmqtjsWek0jmk2jvmj6f76AzyYDcuf&#10;aQZFmOzvaQyjsBNdJc/cR6qHjmWud8bAEQPUHdWI5NUus6G61Vhm80qB7LZiCye3AiRKwchHgNyS&#10;eUq3UEv7Sc45bqBJqW++CNUlu3mJinZmAUZh8xddSqrcOeubbtmnS+YD52qS4g9SNyOdYIC+UQam&#10;Dke5ssEb7OhrNuQ3xFi7VtixznNqrYUMgyM9aDpobMJxeEeOO7jWkVBT71tLscfAslcXIPiQLoMY&#10;5UncMV5Q+1C7zjWhS9w2c6MYLaytx95yKyS8eMgIF1JimwE3KAYIDAtx+YJadK5gRs2BgfbuYfmr&#10;De0MY92c9NapT5Gz+S4DdPqLKmmpjC+fbwmg5cgtuv8AnWPH+J4lau3G07lxzRsRPP8AmXLbQc/i&#10;DXN7iT7nngPkJyyDUMc0m0qJvLY6hoSOvcoJTjZeRz7TJHwnkHl8BoP2EHJvs4JubwGsPT99XAde&#10;NnJARzJjn6jltoGWtTAjYzIEyjP2pL+VvIhYHLX6iu7ij6l9ZwVUfomMoe2Y7o4xq7UhU93O8CXB&#10;5i1naZR/swH8B+0Gv/M/4Yk9S9Lyl+yOFs+EzjJp2ycEaTNmpXE3BsKFY3bMyrSRud2BHAfeA9Mi&#10;zAkfs2OA+fqDWlTim59JyPmwdSAfMGskdufw41TB8KtPQMyb/UDsnb99Q55MCQZE9K3BDDwIdOBk&#10;trT0Mx4Bbzf0wEUsbzG5xwIONvjTxG5IFYJLs8eXie+rgzcObWCNZjL8604YyW86mAMdoOXgwQeW&#10;iQxkDn5imN2baAeRPXMejGgBl4zvNsbbjV2pcYn7YAXN0dvqd9GKDo8VQj3O/ntKuP272SDmra+L&#10;G35gyca4bMTPH7OvunWoTUqwt8nlZTEO2v5CdRZBW9AOWvGDJ0yDRimqlbx343J7cY+WtU/4gNnj&#10;bczAEQNrmLmtJmQgytNdE2cPzAndOVmbPfMkfGNMziaXrEYenpIzMG7eAj6ye3GqFu+Ai9FhusMu&#10;abZQ80mxmRwtrpAk1XI1aiN20ZN5DpwDWY7N68e0xNt5DqdInyLcqgl45k53lsDd4HHLGh/dBHZH&#10;qflbKMmMz63Hd0yCXQjeVvXkuvRnES55qx+X0u5NLvuNuMfMIrhS+0CYycnZrkCHj0mG15RcxYTE&#10;8YQFcB+Ks9mErIFyCOMBRxk81dRVY4HMmwDWM5C9Jc315OCwEBBAcpIPiJFze2P2e4EiTRk2ZAYT&#10;JiIkA+os9mjcYXONndso9K3A3g70YLm78wfjgUOoJwyZzG8wBok6ZUJS1QOcaRR9SDgGCCZA3hl+&#10;+BXyoKHl04lOO+IjUf3ZyLjB8MiyDZ/Ukpc78zeWh3OX7ka6DpOgyWzwQTXd7gtMg84Y1jZPJLg7&#10;jH1Gmn7Sn8xzGOVuWwrJumjDcgzNs/GiVSELA5OGMArw9MiAt295tjDxjWyh1qrDFpD28DgHk4Oo&#10;qTPCEMRHm4+t5ah7vjJjgQDklPmgybtnQ1vylvFYU+Ps4DmxzBLGZeNWoInIqDErJ41fBjwD5CDy&#10;OV488C0jsttA2wRp7hBz3NG+rjTzcZYCZ1dpxKxxlPgTPZeCxHBwISJeQxycb8dmPTj6ahyun7Lk&#10;4Y9ONPOGZO4pnbBXNiM3GNG8CDPXjhyzenUxxWD0NjwLQiSttOLEEYLZicsnjUOYbP8A20DOAGcY&#10;tRIdV5halDhn7SDmTLn6wxctU9xNBwEwd9apI9j7lyQ+7H5aVabF3rZ7jDqQKJM2Kt1d5puxjarB&#10;Um8HHfjj04/50eqSYE3bBBwLGR76wc2Y+mtgbuGTwYPGTTINahmlql9QTEzYEbk5XHSIMfgUOYU+&#10;5C238PA3Lp+NbMzJJZJJQWQXLnxM6p88nDmNy+Dy4yWtPz0n/TAw2sM7kEdi3cFdVwo+cbsTHHwE&#10;FbVDqwm4EPr5BlRinyNoxgjv24PMTk9kheaRPB42x4IP7P5XgWVzRuN5Lt2741ap5MHrkfuD5bka&#10;GyeX6mfylOCCq0vT9mYggN+otg7HZRjBHAD8RZvTZCQTbBGDllWnDcaeO+UdvTtrmcm5tx1mL7Rp&#10;A3EpM2BA5B+Iq3MG7bdjxtj6PlkVbJNHLbPBqQJlm4bGz/w1yUxNW4bl5mJKgJBfZ9xB3lNk4+4g&#10;NQPLL08C0Kl5o2eS7Ie26Gu76ypNhxVNrqzNySMlzOjw5HZzok4JZc63GjAyDjGrLrRPaKfvBAkW&#10;kM5hvMpP8TSVD1LmBXyXyclvGqD6Zv2e9DnDdWkU2QbketpxqtkcOYLEaPdn422ODj6g1DNLIIS3&#10;hsFz5iAzRvec40BmjzAPPxqG4nA92BGkQkVkU0mDtwWMZ1ZPtI2bDz6kBFiZJpjIniOMbbItkkNm&#10;JUBG1gwQZCanuIPNKoJcBGFZWOYF4L+RWQbgcbYHjQBaiTxzHnvoa3nBI+NVVw408ECJSu3wRpVA&#10;GhS+cOYBnjUOaTApiAx9RQ27izk76JbmJyM8cHHauJAGYzhuSDPB1FDbuCQK1buS3jgTJGY4M6tQ&#10;Thim2e82IIONacSi8DbGbTjWYyucNmdg3fGVblK60ZT6XTXHpmHqoc4LjPZhIyBGxwdTUUyXtxwE&#10;xx8Cemk49iYtu+Mumg7yYDCT6n86iuKCyTDcrWONMjmlkeCBUneMbY8d8WNVvUjJ9NRUNA35mQcb&#10;YEaZcEH31m9LzAhnIIL60JwQcBDhv509ySakJdljjHgVDIQjN774yq+SNuSCxBBqfURiaUvvg8cA&#10;E5KR6XB5w47SZbyHnN+Yobycb4yx+YiTdm5ZjAbv2rRFSSEGwcnD0SLFRC8s6drvMK3bwEz8CGje&#10;EZueer4zk++cnj/nVbnlPkgyWEl0IReAakcb4MGAHVVkcN2zySsQxgEM40HIzIYYI1dvs+QIwYz5&#10;ydNaekKpUcSiba0G0/XlYUwQGB8VxLx8wfHBgXeFFvJDVsu3mQvrZuoyIuV5HJ3LPgBcgILllUyq&#10;KHwOQTKQn7PMTUtiLkxrMycKJOVuG1Cmtgm8VJJyBcnvAuRj/OhttzG2yA5nUEs3o/bxjcgltWgt&#10;xj5bldLU+4ZGbH3M4nEHNuDXmGawzYW3053WMmqm+eYbNCDDk79rUJ/2KiTjZO2nedt7ObzBroOc&#10;M2XOgBc8xAW7yXNs4eNKRNq7fxD3Qre58BzGOV1pRhMYfaGw/LWtSPa5Lp2yOzc6cZBWyXP9K2Yk&#10;0H1gLN6s2TyGdtjxhAJu9tXRkFkTvXUVra5iP/lCJ2Mcr8PI/wBpyXNKXctiHx6gfMQ0krcwDxh6&#10;aG9oTqSEOF5qNbq2ymxyV/LsbB8Ihuq2JkXt11Stw8xMNG8HvutwIwSaEt5D50BriRuWxPLWetxv&#10;d5wG4EU2mXvF8Z0+5f8ABqLVKTI9psb6DvkFb+RUMlYEYNgBCC3GNB/tQQxdY6S7c2wucUmoHDl4&#10;9PHHqR3dREm7zA2s8xHpGzG5Jjg1NVEnDcbMhzWOqtIoIcvI4MTW04x+amWdSOYHOsAuAaJDqTUz&#10;8CeHL5S8KDBNfw7SADzx4SqpdgCDOz/OplDuHISHZxg6XLIs3kbh7JJieMPAtUeTh7GMDkOnHzRp&#10;Yw2yRtxy1lvLM4r39pGVB/tQNm9xvLowkWbjrgjZ7KnLnqcxEqgmDJzfx8C53JpL7m+Wb9K6skrw&#10;lkIM/TtFz/lWhSerHrC/AaVFwEXnX2oRhMbzY5fqLvDZXto39kAM1OJxb6lpRIT03cMRzm+YAa0l&#10;7aoXuPcbZiC01j8w2d7zf9uEOMa37aJtIlJhggZ6Zh6lxc9ziaEfkAaDqK1M2ztkV1oSoN45lU6B&#10;AY+TqDXSG0jZO2nzIDxtzuouaXlHzEzYDxt5S2bZ/XD0Lbc3mpGPl9xbW9UZjnGJzDZ3MZb8hFQ3&#10;krcx6wQfUtLpycPMbnzIFhswG5k82A5DqeYok7g68zFu4s5EzNJg5gIDH1FrVQN5TMh7yHTMqG3k&#10;+MmM3T/cWogegrbOcYBng76ZJMCGIk4lftJ8CPOJHuzb/MInOTUqweXam6LI/bY4wZ0yOTkkL3BH&#10;qQK4UHNNPP1NJWSsJW2c5+XbUXXFBg9WN7zkEcHHaVkpNuRsPHH+J7ihkHuz2ybUg6ZFs0rl7KNl&#10;jg1OkNCXJJndkebzhtuWja01VXlUamAPBaTLym3ra+YJ9FUOT6z08cfUUc3uiUHQlF1Q5j41ZKkm&#10;jmAd6C6O5y1g5N5glwDNtNapS7wjmS3nPBy0h23uD6bO2YPVjdtO3OMNoZlm9UU3MpbYjj41cKkt&#10;9o44OoVEpgTf5djNp21lucFJQ2dUPY22Q+sPmLQqXrzGSzy41j5Gblm5weYniEJcvd8aUFJ2Bs/m&#10;Aw1OBzHp2xLoTaxMGzyXXoD8wXM8C4Qo+u8BAxueMeoug5hXDaZNscFr/WsR7bJaDusLNV0FZz2O&#10;RvY3uc/L5ZFfN4bSpsd4204HGm5H4DI8OR7z0MhP3FVZxTb1nfgsXAk5i615z016qgOTaI5M9wRg&#10;6vMWqTxwyjkt41rGQSwF5I9PIgLhnNtCCPg6ifT9M5lyQ9IyNmbnHHwfEWhTCrGRhgggWVkkbnQj&#10;sF+ogLwhQucd/llSJrmqaNOuqPIN/kj0/iLciUW2tgxnESAgukuP6TnGNsCCMFvS/wDcurqfqAjm&#10;SgDf5eqtROT2jn23Wmb1A47Ee4O5zLitVN1IyNYggOLARAa8l5HLa9HpxrBxvMY8n4g1FRvD7rUn&#10;XUwZyVz5X+tU9xIxuSY4OBY+OoHLMeP/ACkSk9aE7/URc4em4sjxuRgTODJdQdvOBx39e3q6iuzi&#10;qBPG1mPjtad3vrGagl5IHJ4w9NCSxzrVF27HZTIYMZ+X+dU+abPxwOccZ8/TVPbzwkBOeiU0qjGy&#10;xwK2+ozd4u7il227a3HyhkUKR0+ybEwQH/VVJk9SEeZI+mhv2gchcngj1Ei9o5Nx0t2g2C2Bg4Fj&#10;NYTxzGPBAhreoCR5L6Z+85I+NJ7pal7TPRs8Y8flplm8GHJ5itUwlZAjwcz4izd5KyBJk41a6FaC&#10;XEx48JAXn8vTWwUXVAw9fP8ACWPuJfeGBPStngHg7/TWW5NQ02asJoN5YVVbyccA8nUVJ3i9kjOX&#10;TWnDIONtkRCm+WKfCqUUOcN22vBy0H3xy24DolUGdzkT0jl5H4/M+qrabQQEmdSEjbZ0HeTAjmxB&#10;/D99XAlLtgjPHzPie+qTbG2c4I19uHdF5gYGQYRng7hFQ3kn3n8NXaYDHBkg1EyNvZJn1ICadxAI&#10;AMnuQDwQfxVdm9qMmf8Aulp2y+k20ymOCPUg6aPVBQY5bPjs4wZOmrLkiPNA9Nyvs2XTVzBx2rQ1&#10;hu74yPo11FOJOSVSWzBwDXN8wISMmTqeWkO7pcU94TGT6auzNvv7YHj+KjA9n72dtjvA9PmIbT9x&#10;m2wR9MqT1tQ5KLQO3k5IHtlXAcnxlBBft6SMM5o2jIDXuWyq1St4NyQ8Hf5qtTNCahVRVSEslwLG&#10;asnBDE/y1tlQPCBZAsgET4aw1m3bOZ8xgc6bUhVqJ3SJKQCzeEgJj75FoVLuCQEzgyEWhTDZWQI8&#10;YQXINUoyKns2+Bzj/CIkPNNJamYyQMvxVMo+cOW0xwB/iK7PJWO2CMPA4F+/AqTS8nI8mOTT1dT5&#10;1z2TSpqnrNTGbTToSsKgcS1sxMEFzlXFm9WVwRsMBoOoXmLSKgp9y8sBjOLBpobUGzu9LrMf9n5a&#10;4zDcsxI0Wth1uTybWN2znuabUBmIcIeAnLQdnNHrlsc0HTVbmlLkZvT9OAaGs99jGeCPqLp0cvxF&#10;dtBjes2+Ya1L5g5M2Abv9RVuaThy2IDGjw5Pu0uAHzFQ60GMIgQQfiKz934gj1y0z2qJxje3oFoV&#10;H0+OZCx9+1qICzkbKZOVpErlc2lWdnaJ8NakKEpSqzFmzXC7DmzYhwhtEgImZe8G2be2SouppXBr&#10;cqbqibM22OZSoRPLTLyqJDGM+8ypWuQlZmes7TGZhIpCYgI2b63Hd1BkVkmk8cs227QPhanlKt1Y&#10;4lL+/GEFv6aw143IHPAdYs2FYORk2q21h6pJ424IwXPhqqjmhIx4AsbaZmjxzGTWtESGQcCISR1z&#10;g92gSMZ4O/auqkjmD2AmfjHy1fJWMcGdAagtwOc6tI+t3QlTc4mISY1sDypBvBggc2lg8rmBNdXa&#10;Rj3m+H8VZboVjbDTS41Ru49mwQcBOWj1N7sFseOA+cheWhsvkY4GwMCqriXuWd/GfJdWLNhNB01L&#10;S1TitG0GTmXBKqzicbyPHB9VPM5PebHjgRJxT4zDycaemEZjtoDyuccgMfT5atTOeaeCPg6fuKqu&#10;KXIHPGhsncEgc4O4NOp3aw7poRKochyR+VaRiX1BjbY4D24xoC8l43g8cB7caGjl7ltkR0RbCTU0&#10;1qj6ocvBvmxtRddbO5pTjClHzmZAa763Fp3eNcK0fcC5Bj6l1WRxMHMye4L/ADNMi1aKlbZs3mzM&#10;3g478djmFVJmjObSdyB5KtPqrorZ/s3JBKT7ye3Ha00Nl9LzGO/ZALH5gkhJqORaoweoNpE6eEYw&#10;TsBR3PyKkt5gN/vwTHt7vzLXfXQlWSeSzVtNWc+9jdf2ZcEs/wCrXpwmBk8xWwkq8sxZqKzQpGQc&#10;b3Oe51FMl92Mh4A6cH+BDabZjCN9HAcXmI9TcvvEPHy4CLl8zNVabUJLQlI/YHJ44/NWwtyMpr7M&#10;bjGs8cMxtrGhcgu/tq+09STkXtN7ITU1F4lzXMVrv3+ieg4VPlg0DQbYj6CAAh+Wg3bAxk3kP4iu&#10;TyRkjLZcfqKtTSk3Dbg1IOmMa5uJMSzxs4viLZkNvlm2Sco5iPHBpx2tRXfsgZh4I9SO0sBoxw8C&#10;41g24OWtrZzjG4wQfiLzvNwnJd4L1+72nTYx9qtwpDik8bmz3BrH55TfaRDhjBnGuo5gQfctammu&#10;aaoeEC5PgPy+Wuv5Mz0pbTG5gxiqjPKopsbPcQwairbhvjIx8C0ntRzAMGMFz+dBpozbGbYw6cfT&#10;Xsyc/rJ2zz6bjKjDZ44I2ICC/kR6Xyshm28wcBLSvhKTHMh4ILpI7XSQGm3Dmm3u5m04Ccsi7RLt&#10;k4RyanB4krxts/8A3qk1BT7aMYIDA1l0tMHkpcjBysf0lT544bP8gbRNLykJm1D3ZS05dlcnHvPu&#10;cpb9T+zftWXAjjAIcHNIs9mhPbWIQnEOMZdO0t4pusHsqZa2pAue5szLaUdOdPyylXmHOu0Cl5cz&#10;3ELDUN1Bqhy+XkZkz2iaWmtaqhmSpJsfAC38Qaoc0kcxbOcEa6HCub0kdbJHvCMn3bFmY6kDk8a0&#10;6l92gyczqrPXg9RWSRsyRjx2F0Dzly1VINyYmO/ctqtjcECQ8BuAitTOYEuZ+NKYS8bweTTjWL/T&#10;YKpALNx7F/DRiV24PkQ0Y7IzwR8F1GJG3GbRj6i2kpE0lquDgbYL+RUl5NCwDwRguBHp3FZHEv7n&#10;4ahzCnxwZDcCupHmVkbuTPcECvjeR45d75OorJT9Hto3IMAFfHkrs3whBy9O58ibekhS+o5vcUu5&#10;CM8e/Zx9NVXUjenj+EtUnjPGXOC5b01ns4G2DNvgkEvtBqIMyqhuSMoIwoM/3l4MEBumrJUBLznH&#10;YtqntxuTExrUSohd3glK7bZB5o4ZOSZNNWocvHBf11Sp5JyBzwI4arhZoW5kDKpV8S6iLeaWWx4I&#10;1Ep8ZI5UxjNwXVLmFPkjJgDwE5ai1cq6sY54BZ+3kz9MShvB3iLTqDlYmG/BMC5GQSDvKbwEBHfU&#10;XrNKm1lA+OmN2GCODqag1ZDvXI5dZj4FoMrkbJyRjjPnQ2uJOybDfbsfJpLn3SFSXaWG++Fs2Get&#10;7cfzq4M2bZzYgj07az6hwOY3r6OMFyC0VbjL6bbGIDQyE6iHq6ZoQkWnJm0jJMVRJe7xkwrU9rjf&#10;BOTweWsqlbf2ld5C8GRdP/Bz7+6dsuZwy+zIA9+0NOytnjbAwcf7izGYN7LYEEHlLTpeSyyBjBn6&#10;a5bGpr11Nq6w0KRzCYwEwcsPTQepCOXLnWBkHpj1UeZuG0cuBAHT6ttVuoJW53ny+VbWyfDKyN/v&#10;weZqpPGZd2AaDg+GjBG42D08EZ1ZWbMcF8Mep1FzOfmdM1B9TuGVTiX4B40YbtxBJ75BI8QYzEOG&#10;Pg5iZ3ccb1jHHphu2iEWX1lm2fPOAc0mQ4CMoINO2izMYzX4ILXw1oUwpOSm3GOM+QZbREeqjYmR&#10;mQBpU+3wNq6QglJxSYvB4L119E29ITWdv3jE99wNjwdzy1j801nuRdUM6PIZkc0HAuV5xL3LOYnx&#10;+aulwFVsisxcmlqzQpgT2YAYPKEiTdw2gsQR+UoZHg47DmAHStp9xIyQEx/iXEZOoQgupHDaNtjg&#10;B0kyQhGY8lrGmgD9n8uMeooTwZIB44+muYS41LxTh5vMuPBGDP8ADVVlY3Lbj5PmKY4mFnOn5W8G&#10;8yQcYxLUQ5q1GY7dBlsnf4FcWbf2cHUg5emgLSZkckwWOWnRvCW/8tRv0dxn0MzhmMJAYOPqIizH&#10;j+IhBJhvlmCPj8xEmbwjYeCzbWO7RtWn5hlJNHcgGGCPplRBuMdzH5hUzx5Efl8qGbIbTWY9/ofG&#10;WwwzK5oSD5FtkjcDeWI7/wBMax4crIEeTU+IpsonpJcTB3FxuSh6SdNa/vO0xjq+4dLAlxO55SLt&#10;phd4+BVVhVDd43y8CGuJoRtrRLzbihNZrrwcenhxeJ2mk1S+2ayOccjxqa3ng++HpLDQVIOAZ4L9&#10;y5qKY3qPUBBezk6aQ7l7X+QeuzcSDHHn+Kq7vhLmPvoXBMBwdfIgUzqDAQ+D/sUMfGNHvmmjvKkH&#10;uWtpwLDZ5OGRs4T3PpqbUM7buJd7PngtfnXNE4mBIHJ/AvRuWsVZ46anMZnJl8rB4ONto6dtc+MJ&#10;g8jenNeVvmFQOTaMaHdnMrZzQL07FJXGV4cen3nCzZto8zmjnuHLg5aeJUBYxmgj/EQFgLn+MaLt&#10;2Y4CY19clWmvt0EJc0ft4yAjvdJWVk8GzbgwacClN5Xp5+Py0+8GzK2wR8ZFjOetvgvX7jT7RXHD&#10;9vvGQymM3hILMcCpI8hDBMDqo63JZJn4CaaqfD009glDiZPS2h4EG3fGQEEfBdVrKMbhvgj1LaYb&#10;yMhnOdX4J61OT4/zBybQbMCYGx4IOoqTOG5IHOCPgV2mkjG2bXr/ADFQ3k03wZ7x9Ydr8i9Sv2TF&#10;cHppcgLkQg7+0PJ+Imt+bxkPgN0lLcRjgb9Lm9NedacHh4ePCZdJ+y9xjHn+moTl+PjjT7N233g3&#10;KHAMSAzB2Mzj/MTFR/Fuvuj6Cxt/SOAmdE43hILMcap18f6nLUz0PyQZIONfhsPXxCg0I5CR8Acn&#10;me4mvtJ2cM7axn8xUgk0eRjUT2iMm8FDn6ik4cZ7NzwHXVGkEnhIBY4JX+Iqq9qHTOHchDucwiCk&#10;I5MTBfVxp+RkeEPgBvFsXMTelVG09Pj00HdY2TtrKHBLiuXOQHSUOYOBMGwIzakZPLRl5NCN3J20&#10;AeZzEGqWSexXoFtQ9xsfgZ85mOS0O0uIbwZ44D8xDaoGMLnBBqXBKkyuaEbck+RPVZPCXAQR8dpa&#10;/RSur/QRu7RVZ5S+7Z76i7P5MRzOcfc6ilTCaEj41t2zuR2pVjjB946i1ctk2wsfrZ84YxNjQsNx&#10;uA8EHGRVcmQeCHU8xXojcbMeM2p07ipbgbO39RcNwHQPQQnv3f3LSDkaYxgVknFsrPIqe3HgLrLS&#10;ia7Wuv3GY5NQGrwnsQMCyXjWiV2f2cODguqgsyEjyQLu8Fw+ETQy3FxEPA2YxwA5ivgiaeCPTjVU&#10;ZysgSMcfU5auB/f41lZ7vaaeA9IObXIOBEn4x28adZjx540IqNxgGsbh1tdpoIBg3gzLTtmcrcuX&#10;pzB04G4rpCLDmcZQ5I10fsXnjaVOZrj1IHDAo1s/hmgblS8jbPHII74t53rljz48a9DqX2bymntn&#10;01jvlb6rkhCXV5ayORuYyAeNtODero/GtmebRK9nzYEtM+uBGK7bW+m7yy54Nft2U4e2dIcdr51y&#10;vVDcbN6+Dy4Fv1WTAcknT7c9SO1aH+3xrAaopuYtin3kBR3E5yXH5KsSXjauQxweVdWy03UHaRN2&#10;jOIelpqnvHA42wMdofTIss3kjCY44Lo4FwEzGdd9/wARqw5vTHab/aoKUS/cBBz8tEXLRk2lQI4P&#10;aDOOYuRHji82x9+6tOkdQYGwI+YuTfyeqFp6a/5+LDoE5+3bZ/tNCmFJlgbbyzB+IqqzkbmduQQR&#10;gyXVoVNvCP8ARcvtG1y1fKbqRkwenDuJSQN+Yl3tjK20WtNREJTP08Bp1J7Lxs5Ljg1Lgkm8vbS0&#10;eOPjGhtUbWG0y3Fgzut4OoQqtUvtmIDHacavLXPpdkP8QdP9k8gw3bQOYztkxME9sIy6ZFg7OTvW&#10;AwOYz6y722odm/ZTcIACv+WNccvHmBtZcguf616pyM6zH7cc8+5zTXLNU2bzxzMt+NGDIMVq3wK4&#10;TyePXjI8bY4hwD5iwGh3G4X44AZx6q0glQPTSm82Bb1bpF1FBwiXbxsEvmEuDLgRmOIhrSrcvuTt&#10;zZbAKO4LUJ3MC5vI8mwSXujduDXZmydw2gkud8IcfMIvA+ZuX1Y1r5DPmPb8Nk+u2x5wzwNgQWMg&#10;9MZFMbzDATHGcTcPL5uBYbXG0gjB7u0HB5ncWPuKkcz6/HGcuMheWk4zlm1VjAmcwVNrWdUTSvJc&#10;F7eCe55ZO4uG64qCYvJs+jeHuatoY/Atml8nK2GCA3ATqeNZLUDhs2mxwxgFe5i9H5fTW05jMuaz&#10;uHRXq77O5TNWU8jeAuGGUQlvDyXtpIyO2gBbucxYD6tdQNpa9msDm77QK4NdRPLb8d5z1BcteV85&#10;vlxp72M7R3XLPStx8evunPc4bzHdjwBBbgJp3O5kXN9QTwgdG+X8Jd+PGbIxANgn0FktWbBxvCb4&#10;zVnL/POP7cgTmeWWt3FmD0vLyQNt8j1LhbVtddSerJdJ214wCt9K3prN6TpfGPeXIMjf/caPPJey&#10;fj/q05SdIdwSoyeZVOlVhCxnTKLhOK0ezWXH3PUMPqeCBVWlxkYDfOYwXDPNL9jvJ6VUW9lrfdt+&#10;L7QW3+da0SVkbS7BAfl6Y1zzubG42V0kdFvpFqML1O4wz1vT7aBsdtuLUcBOZqoxK7jnIGVW/iDV&#10;DrQg6Y+8n3h6T+zC/wASyslcTFy5wOT5G/8AZhcldajGdSqyR7xiudW2tYzts3btEEEtPvDolq4T&#10;wYFzfXA9/nTFtGDl2ri3LaBMJjoQcuC1pjWY0uS9Ojv4AXN3tCGMnfjXsWA/ARzzLM/+0AltEG2p&#10;6dMWDMGTdRXBoxWlUNpqyshtY7XS41DrCRuWzl9MnmnG40tVB6TpNtG9BH3+mPxrfMR/dK2Qb1sM&#10;EEenBpCIplQPCM3p4wn+p7itU8k49A1/2q792uoC4lbmO/Ga7qavuKhJE8eoccpZyk7wx7johdMa&#10;0iTuB2wOYAFHc/3mVJpul95ZAcwdTpq7PGb1+5ss9MI/94UAlFpT60Zkcy48cYPqE8a4znhCRuTx&#10;xrtieDewX4HL65paYxLj+pBjgIgtpGW4x2wY1sErZkj4ONZvS8jcvx5Fszce7bjH8X86y7t4tSku&#10;EvbkZlBHzOagO7k308ZgXIyC5aME3YJDwG6imEG2gcnjCe5ATl2kFg8RxuesHUt2rnzqyVA4IEZz&#10;Rgz2kBpv2Ny+gsfUTO0Aj1sLzILWp+2uYmoscaiXbJks0qAsYsHcXQjdm2gZADY6QvnXIpCDjIBs&#10;HjurrSVtyRk0QFJbFpkSc+mrpx+Fd3x6YU+RsTdnIM9pZ7tAmDaNkdtBqbuVPTQk2eTHdu+TSTxK&#10;HHGSeB7VEONu1uk76RjEfULZjre2c6k3aBsc0Z7lvljVkp8cpeDxvH1uPy1DmErlrkZ7N0iqrdmy&#10;gc4DcC6w4Wakemjdtvp4G2oFUlvT5HLn3FqhJeyCTIe4nm+7Bzh1FfeISkhs6XIYYIAgzkKrVMJX&#10;ufBaJbW8S+X9m0fjjBrEXPbOeEgenCYFz4aL7S2moMSOaNpa2O/jAXeumRU9vPHtzfI9S4VXarHG&#10;MYAh4LXLRim5W2gZHcmtYPLKvoDI3D1zLsdi3c6irbdvMZw53aM5SKZVE4JByeAflcCh0fVBO2t5&#10;QIc4JEcOWBN2j04LtpXyoKkbRy4DZgAQ4PMWVzyoHMbk8ZgW7hUNbvMbbAFfn+oJ7paphNMcuBzf&#10;iKZQ7chnu+dwemNZWzeEeaPllW/SNuRmyYh5cazQuBrOYDlTl9AbzdMaebjcvCZ9OAiqs8bljvm8&#10;sumpm8WWwI+ZbErKaho9tEl7KTsmLaC7eJqEWYt244B5+NEp48ezWYgvHuWxIw8l7mMYIIAZ7WoR&#10;B+vKJg5oMLnH3BiUyXzAhs4eMhVQ+yyRkswca0ii7bOxeRTUYrnNHtphHLaXZz57VoiwHtQcY8Cv&#10;m0Scbzo8yO6sxbsyR8GorXItVtgl2yWRm4s34I+oJTaPGR+5sxntwdRO/ZtyGxHGDP00m8nm0tz2&#10;FjerWrNO7aNal9cPbZ2EBxEgHd/bQFnOJjGJ9r27ip7OTkgIA0fGRGLhAjAkdEHW1AFvLyuXu8x9&#10;PUQiXzsjOYY1r5KfJ2TjgBzFnA6HJGO98W2lNVozxDeadB0vtAmzYeCA9uC1dVJrTaA2cjwcyNXB&#10;xR5JJKTxmOImksHZ0+SZEyKuFy/FVuLHu5gbVWB6kmBDDAaDjUym5fuAwGMC5GTVt+4uiqf2JuZw&#10;RjgY6I+oplaUnLpa9wMwXDD6YltOhKUZfW2lDqCaDDuMbM9yMglQ55NN2ZHDHxkV8kdNzYLk5nIP&#10;ZfiqqzyV9sckBcY+mokpBLvLK2zp/f5LeDxj5i3LYfs7GbO5Y3LiMbB9mbaazE4Zqfd4B/sY1044&#10;nEppiddmwHERraUWTmqUp9nylqZtbdv4zH6k2Rspa2O5gfCb2/KzrnUdUOd5sm1A+Yt+rDahTE+e&#10;7mGR2/iCKqr9n2019jCD4pNJROz6qo62ILsZDbJvYbBsn2dy5zKd5YPhOHRNK3dVP2gUeRmSzAAT&#10;h0MtolvufKuXZxOJ1Tc2OFg+KOP4S1TZvt03CwwmoN4a80njVqXS17nd4RDzN6okblmM7k3TulHa&#10;8aZpuTkYUwd5HxuNIf7a7AJI6Uq2XYGb4Q4CF5ffVVnGzNzG9lUtCD7uW6TwITNVJLjAa4ZjZvac&#10;bQf2drdIsrG8K8evnnc1VrW1C4aq30cHAP2ZY+NvZlx/HdVtOyId3iqtx4yYIPNWtONaSnD8K5bW&#10;btx4CAWnUu4x9qto/wC0CSHd0agzGYDskBB5YlqlJt7LYEfl9NZ7PBjjcgggWwN5WOBsCDVxkEJP&#10;Eg322dvX0YdSPqEH4EBmg7LkAYD3LYldhs9zbexnt3C20H+zfPMbTt/nUSHVOLXotM3mFwLYEcfU&#10;Q2V1ISOwHuIxVji9wcHTVJZkxkAtnyTGcbZvmnyM/TSHPCNhgbQadzUuIaRvjbHjUyrKfIzIxgg8&#10;rmIAyurLZnp4AgyD5iodvGiUwcOd5PB3CcxEpWzWgRl8p+RjCPH3yctEnBN2GDAkzHuw73fSl48b&#10;kEEeospzhgSmgyNm16Pj/wBaz0bwka0KpHhDezeX/OqSzl97gUTnA4kKDMG5I7GPTV2HuwfiKnzh&#10;4ONJuBzwa4H7Mq2Qg084eY+NByONRPRpqZl+hMGPUSIMaZbuFMtkTT4EqXGOBznWzS8mCxHY+os3&#10;kbMYSY41anE0bBWY528PSaFMGemxg5cDjVScPBwNrIbWBZuSoCG+JbR6VkIYtmPj6aUFwYI8JGTA&#10;j1Js3Lxzj8tMs5HjHn6itUrINtY+H5ine8KTQpfI8GfmK1OCNgtsAenzFnsvqBTJpNG0fX/71FeP&#10;eMzCaE44EBmhCuR4zakaZI4xkxoa8cY/rLoUmZeVVwQffQ0jgsf++4iU0/u0HH+4mBeQyD7kaTdm&#10;O2DAnnFtEmfjsZBr9Xn0Tge7CwWM6qpCE41ahtyGInuy8fXThtJW27MkY8+ojzeRk50fArVL5Xz8&#10;fURicDGEdkOmnoMx5m8wGSDj8pDSEHAP3E9NBljJej1I0BmlwKHkXdGXDzATAmXhN5+RDW47xFap&#10;fLx//CqAtTtGbvBpmXt9THGtCcS+8THBwKG8l5IB4IALWTSF5SZg4xpU/S72cObLbURgkrItIoN4&#10;5kLJ88sfC/bUOTm9Mrb+Mshd3cKrUGycknHnPnWb7ng4Fp80nD2fPUdeUeygZZOcsxOSb25HxG1S&#10;qT2/cMllbggSY41fO2MA8caAuJfuyrc0cYB4Fp02mZfUadJ5gR5k8xWodH49aM6z2gM+jAtseDc2&#10;8YemsbdU6s1PKsMlmDPBn7izGcOCQFwQadxa08HeJk4FVZpIyXM62UkRjLxuTjTMrJqLQ5xK/Zj4&#10;FnjMeAi2u6kEnckrcOTUeCCPgblWPzCcYyHggVwocl6QvoIz57X7iyW3je4PirFp2QcdLbO25Ats&#10;fc6l1b9RdQDctjwObWAf541krMjns4DYPTElcI2HkPcjRSbSdo6QcU/KQjA53G3GQvL441yvt8Zs&#10;o3IAh00emG+s2wDRvikjJq81YnWE4bOZjjNqJ28shmu2ih9htg50YGzHAPkKY4eDjFkAJQyTAkCh&#10;MW8mWxwEyATLwhPIQ3eHMfGmR3IMiBNxMtktnxp5m3x/DTzdnjzolbJGTBB01RSWoBrhuO37ihty&#10;YPw0YcMyG81Q28ncmz2EUg8eZzgUGePjVkZzQcY86p5JG58hM7uSBJ6IzHmhb4OMZ44D3EhvPGe3&#10;9JUlvvPAmSEJcRQJNO3gdvHf/SQGYTCyPIqfvDnuJEGQ3HpooHIIbicE7iAuJg5jVwHJ3MfABMuJ&#10;OTufiK3ohxSSETzeX3skGmjxJGSBJnK3N3kFSHJKBN6fc2+eiTyVvYB4PLVqbjI2yRqYOcDt4IwC&#10;SbwMrcM3NzOAqGuHjmAi2DtxtB0M6Dkbsox9L6ittSTmSkmDkI8cZ0pXWj0JMcB1cJ5I2xuC0NUN&#10;5I7ORG00RQku7fa+9DkvqX/xIKbjOsBcDwETw3Gqkeq1B0RvBKo3zjWYuN5eEwQcahjeaeBWSlyX&#10;nOCBWp2zUSkPS+XvWA9Z9bg+FxokOsCBbbs26nMIplWM8FiBVuXjx8AM6+GmKT1IRs9AaPprbJpX&#10;g6hIxZswFJctLB3FPzE3JAX8IS3LZXOJTR8ufP3gLkw5TYfgUcxPmD07ZpErpeY7zZ+5+Ytsp+m5&#10;c2bXjHLzdTwLjmabRHphnjgfW7nMtoCzqybPCAx3XHw0lyWt7Zb1x6xSN5TjMeCC1j6lpaoOqJc2&#10;ECAN0kZFwTs37e3IHsImcHmF410JI247d5zNd4j5Xsyy93zDUS83KX1JMTX479tQx0mScEOYz4qw&#10;eoNpA21gLZiXAPzVamfrCS5g2yMbcaHWq8gLkmhTDY3Lo85rpFZKf2ftoPucqEO2LU8axmYesZey&#10;NgFTLjbhU8Day2Bn+ILGi6WWXK8sMV5R82gHo2m64hrCjyBzvJ5nW5VJUlYPNZ4fmaXg/dXJdeM3&#10;Nw8Zn38VbUK0xprjGawbsgkyHuQLGXjzGVXCoG+C/GsxtkuLcOXcGB3INZMkcEjRgY8Y8HcTJJeg&#10;QBxjxok3b4E8MeBTB24OcgB6X3LmCBWRxK8ecx0HZ1A2bcAFMmlWOTNt2gAIcCnHpLU8GPdgbtwd&#10;Rbxsbl5DZ2DHWHzHrngCudZPPMbbAbUWzEribPJT2IwBu8BOZa76ieapntYOCTKdPo4328R3eYk4&#10;qB6GxBGf8NWSV0PMTZAgFjJ1ClRicUOOSNt5cnESNOchLAuMZnEwcvyZLpEpXJ3sdi8e3ArJqsx7&#10;zYt3OXdTMnnjbv6hidNP7QFkk8nmJiYGwMnmK1djklTneXPtEf7imU3uQR3nl3H07SX9bOWz7duA&#10;nmpCX2nykMUv2tMptzxD+H5C1qm5XR+5Tx/OLrg3KGMXfXHLjtGWkPHGco7imM64csGWCN99NJcl&#10;vlhdUUnaQ4vTE8Fjd4B9NZiS5Gj0wmhH7k5jHuRkQ5w7HbVt2piu7pTztCL8GNPuHmPgUOCPErT4&#10;OkHgV2pMncgVEJnJgW10PJxthnM58rTSZHaKEIJk8mmMYAoPubY1haFTY2zl7ejBojR6YUfv/tLY&#10;AhhSLiykAycbK3gDxq+DqAjNluxmIifE76Zpuk8BAYD27iu1QSPdm2CDj6hClSHj0pJlBuBvJc+c&#10;xgE3CPSWV0vUjkM2O2gBcCTloa4eOQj3aA+RMvG7mBtogz+YlBSXZx28zcgDfyeWt4p94VnJTwGB&#10;bMQXMWD0OSdGJj5nxCroSoJgOWykEG47465lwi+OSCTB6gZkjc44Lo+kg7y5uT76Rf2FfHgyG1nN&#10;rH1FQ54NtAyfQRnt/DErT6GKHG2lrYDwx7n0kSqCpHL9z1RxkWSy9m9gbdUcHTV2bvBh0b+e1aU4&#10;A2qJfjlIHN8pLhS81YzNGYwiznW8TipN83FnYFZZi5fjWDklZHhMnTWql4hwzJxjgHjVkJOB28Ef&#10;GgI25IGyJSeVjj1jJQoThmMzZAXEvbNh8jOt4oelxxjPGYFzSWP1Q4I5e+4rEgB3DdtAyBg6nMVV&#10;mBMA8ECshG5IxgwJl5JxQcZ86nAzdwTGRIbgkY084Hz0NuWRqkmcDo48KZxr9jjxJKszCVbIpogJ&#10;+WixwIuRpgGs9sjw19AelFhCG4GHjUztsaqR+P0pr+hN6PTU+hpw4vESHkQ8MOFELg4EagTLmMaA&#10;uES40JPx+lfEgMQJ8EGOP0L5gRKXj1FQ3Xw8SctcoadyDjIt9ley+XdnXjPtfy1gLdxu1gysse0B&#10;4Ydm9bgXMTUy9dfcOnhVK7gHm492c4IDKE8cY86fdnb/AFI0MbkxkzqxWghw92oSBLtBMkG2uJlw&#10;NPFjw5xZQN+7gN6cSYOFQiwYValOhM95IhIvm2RRoVJuJuungJusDDLlp73EywJp500d3gUfhu6i&#10;gu3cDbJ+Ml5VrfMaMM3A7iU5OpPcPEGQKJSu5Anh2+ONRHk3HBkDxo00KC3jlYnOeNEiN2TYeRZw&#10;B+RWO25cjUxWkAzwmPgVVcN8CsjxvuyqLg8cca1Eg4eah/pViGzVXHHHArGJwSAeRKeGg64bkgVc&#10;GDGTMrHBMCd9PDI2jXy7wPo3I5LA5Jj7kCt2mEiZHNGwR4INNASOLxF81111A0KXuMaPdnkMQEDY&#10;FyNVul9yjJ7Se3AuipPXFMSdt7GC4bzHK5ibMr17AYzGdS3c+AxmeU2RsM+PUtrFX8wwEW7VxWHa&#10;Q8EGmue3g9XGtXH62L0sLJqK+2Pjmid7UJGhu74+BRIxYCK6hWupmU6BcjwaEEIpnpbaaYGzJGnJ&#10;r0InD0vHjIrUNuocvb4ONE3BxqF7vHX2E47gUPcBqYzIpiia/XQCGOTqYOXowMamN8+RfOtFuOip&#10;PXj2NyA2qSAa1odaOYx447X6S57o8bZmTGrhUE4bQWMHAvPsnhYjW/hz26Fk2qV3y4nrCyQ8Ef8A&#10;DVPmk8G5yLNu1CQcB0NJPBx5O+s1PLNTLD47NWF8HNHtzJqJ5vOB3LJtNUPtwkA8cGn8RKaTQbzP&#10;Yt/TWx6lUI9Zm8U3rcC2yT222S/bj+IuP6bqRuEZwxntx9NXxnWF7RjPb+IuSzPKbpJ1GM5gUo3O&#10;vJqOBkeO/ctiXPezhnvkxPH8LmJ2ePHLkeCDj6aWzM+4EOY3AlQsP6ux8is+db1OQjsNUeS8bMmQ&#10;Fy4JWSX7s/HyPqfP8qPEmjKDj07hVM+0jKAfIFjH01y8PJt+gbboSQDMJGMzLBq4x/41z3MJg5YE&#10;sx6cA10U3rRs5IeMIP8AvWe1hTbaPWg1I12cLd7hz03+mYyRvez9z4XGqSScPZO5xwHVwJL3IS5N&#10;NB6kZ488epGuuhbRzDilTyeDm5dYHM5iw+oJFuZ8QeBXOYOBoaNu5c5OYu1xmuqjmH6Wh6h6gwEB&#10;B310JJ5wRt7SEH1Fx/uZGblbZS80LGPBGtNyLSNLqjrSn5h2w2xwHzj6ffVqle8x6LnTjIuaaTqh&#10;zKnPuLbHFSDM2xwHuRkXmGaxjVt2/hPR8LlFNT+s0Ikv08EZ7ltPN3g2ZAY+NYmSuHMA7Jruny0N&#10;JVjl518/mLnnYxrTaRk0qOtJeRtHwKk1xMCBc/BJ+5GslkdaPYOBWR5VA5q20bo4/irM6JsZu4Wu&#10;mqkqA80qAkDbBfKSAiDyOoGTlzZM+3ePp/8AuVVeTBzGQ4eXGPp+NUMjccZMYTroUYxTe4c+6a1T&#10;TbCEmTYmifP0/kUyV1QQ18MYLblY+R49gbaOoFPM5g9DYjv/AInf+VWfu+pqhHrqpoztEbuXjm9+&#10;Iq3L2bm3jjBy+Z4EpxUjlg9wGBcgV2Z1pgbcjmeatulqosda45l3Ka19hdh03KZkywPGNuPpkEua&#10;aop8bN7Zg1IFrTOtN8bAgg4x8z30Ymkrl01Zb42OLeuoNGMtjdwTk6mmGy9u5Zkxow4nhQl55fiK&#10;yEngjNvuItPmD76q7jsWdEwBut47Sobp4t3I4JT9OQWKTzBtG5xmOUfxFpFQbtbBMoHwnEBNIhO+&#10;qfT+z+y2Bvn3VwLTJ4EySjyMGx4/vAemRNdU3zx9DlBJ4SyLHA+uB6ZFEG4cy0gDX8hOoqE33ls2&#10;OG/ku8tEpW4ctmx4HIN4ZdS13FF6lsMvrS1uZ65I3OG/9QayqYNyQDOj32fwPce/FGAnLImXgyBv&#10;wR6ltPxqlQ9deDgCaiww1wTUVqpv7znVbmgx7zkRJvcgXZpOeNCmFoxMcC1TZm4JbmuAFy3q21nt&#10;HyckyHz7cC1qhxkpidYI9QLgVu4k5PaUW4vukOoOxX8lBAzujdD+83OBZ7u+CxBGfITqLSHkjbR1&#10;GcJvZ4CeaqeOX7zv0F/WHqjXPQnqq2zam23bhnrxwRmU4XK07Z/WBGY8bPUj5blsXgOFQyTxtAMA&#10;XLERIEBlbfBMcDDgIrUbu2RJRvGwSepJczvxwAK3avOY24wqnvJG2bX3LM/sRBfk91bY39XOYmo/&#10;7Qs5qLGMuoy76yukyEbEfQPGNxqTTcj78HxFFemTetcg23Qmwe4YOSrHISH18/K/YWbzQntK6KrD&#10;ZmybEPr5CarYnjgXPcwl+MuBbcKk5jJkzeLJARwJTRxvPAhpLkA8EaG7uSNaVJmjzcZAqGQmMmNW&#10;S2ULbOgJB6iAJsoGS6tfcOORoLPZO376064K3jQAy3cEDo38ih7xgJjsFRin92eCPBHxj5aZJMCs&#10;yYIODy0sDSKDqhzKnJ3LY9s1rl+NXytKHnVcuQTVnaJGQWp+wslp+TkeExwAyDW8SOedmssED4re&#10;AmqNz3IFweZTVK6hfdO4xiNqtnwFJpP1a58/cgggO1GYnLuFyRpTjZm9YTHs1ycTOYD09Xg+ZbAz&#10;2iEglR4IH28PWfLJb8aqD2cTnaEQ7Z2C49/sxOBY+mYyDZXoMQur+Za9MTyznqeUHPpO9vOQZ/51&#10;ksw/+SPIt/DXUUrkdVmbPoNxK4gZl1BrAaol4wzG9Auyxc2xtbDn8nCr3Aa8b4B8i3H5iMU/PJjb&#10;3PuJ6qJeRsMGDgJqpU2zGbjPnGtPuqMbzjoSn6ke2wR8uPqEWtScY45ixC/Y27gtMnjXMbh5uAwB&#10;v3PLIjzOrJjHYCZ8UkAy6ZEmgdedLTii92G+Dft9VsTwRrl3aBvs1IBs5AK8PTuDXS0rIR42vX8n&#10;lkWM1BI3O++5duW1i5N3TbhtQkW7ZQ6bpPsqdMW01utwk5hPcWqbWNhcuYEAaWzUUwauPKWwsxsp&#10;9LgM5xqRt9MZO/AsZqmUOZDMTtm3B01yaeeGyZVa/jOmmYBSlfoOepps3csLBg9RSJJOamkjY4YN&#10;RsTmDXRHahIGWOD2iAn7iJt6WZTVsA3Lj+GqMjzQvTx6uP7mplpwtvbMAk4yTIutqRq+S+k3LYeO&#10;MFxWqX0uOSFvcyAa0iXuJc84D51N+89fb7RQjC/U+I51Zsx7zgj09Va1S9Jy64CAwFSagl44HuAO&#10;nGiVNzjeR4I9OMZV0DrZO4siQ9UbuGkVhTY+wLMHAPme5AuV5fJxxkwfFXTjerB9wFy5pkHd41iZ&#10;GY450eAPAQq08Y5qtthlzUWbiy7U3T44G3ST0wleDJAr5J2e7NsGkqfUg8Y0/rbWkVNSjE3Dgkbn&#10;OrUzcNt2B1Lap7wmNypje5csx8BFcZbk2hK4yuZ/w1VdzHGQ4Ue+zbm5g5kCuA5W5bDwR8f9wvjn&#10;VD0pGZfT+52DX/8A7WFzkHnG0R7G5z6dvqd9X2j6PcvL8bm7j6aer/ZvasG5kHUXn7ecousvSOw7&#10;T1A3pLFlpo+YSly2A56xOZqrQpXNJC5vwGAInxFylJ5e9lUxwB1ICLqF52CancBgFZzAfLIuezSF&#10;SP8AEce78J0GLc1av7TnzbxRcuZzED+VcknMH4I1kjOaEjc5wfpq7TycEftj41lbdw5C5/FXpvLK&#10;Wrx8dcj3+LhPOMy5TJdizoQk49is8yNHrjafMt5g0zDtXLiyV5c3YBowW0qXcOWznB3CLZIri1VR&#10;Tfaoz4NQxP8AAsllY7Lbdo9Ty11FUEjcyocqeR6kBOWsBrgY2c2xhAUYSJSXDnJHpXcgHgCfmcwa&#10;sjO42e4IwZBqt0+Nk5Jg1cfw1fJPK9/eggNyR9RWuIkmkUv2dLXII3LERICao7vH8qP1rHTD9teb&#10;c/yx9yNZ5PJWOBsdmE9yNuW4P5FlkvlkxjeYr/LXk2RwrNZ+sjWR/tPSIeTV0nT9Obj9m2U1l2if&#10;d4/LL31Sf+Hb0P8AbhfqrYPtARs2AEzERIOmTwLl3aZMHISbyE+QnlrYxk21tZFk6lGe1pK3LNze&#10;MmabIO4CNVyeVA5eNs58iGSd4S5orrqNk5G7eOivseOaucYT24CICRx2UTdo9SNDaf2gOWdjQzjW&#10;hOKklM1zmlWcnlL52hLqmlVb3IyLSJPMB28FjmaSmS9nLuOwXGiTdm2g4ONFymCEmY9nud5PBBqQ&#10;XdRHhsxth3oz27iZmDgkBDwQadxVtvTc2c3zQanmJHdH3FbrCoBvB6IM6zElyPIuipXTbKMh4zAu&#10;R9Md1B6gkbYxD2QctCHKW2sd0W1YYONmRGCNyW/cWkM6XHHngSJSZAj9xbdxFSZLuZIES3clvH31&#10;aphLxhFgQEjPwIE0BJmz08cahjcYOBaE3l4+wcffVD3PwKccPdqEjyR9NWRm8cts8CrY2dnP3Fpz&#10;eV4GV6MH6S+uSCUFVbuMCTxuJzkg00Hqi2F6CzwE8pDRzAkBF8EuSMuB2b8EfGNEqLeDjIeCPylW&#10;5hMCOXJ8aVPksufLVAIL5VDz2YEEB841DIMkyICNTHDccyeg0MlrUQ2cStzLSYw6cBEiktpLsSR3&#10;pdeg6ahuJH30epuaexZ1DmE0HAPB37v7iy920spSHqbke5vWJo/NRisLcExfRoxJxjtsY409XEjb&#10;BHjgOnuEuSZi3qQjZzZWzU/UhLZ71rAPTWAjbkgc51cJeMiDMoOnBzy826WoJZjUAxmyfppmn5gR&#10;s25/VtqyOBjeC5GdZnW1OLiHK/6tJn6nLQGeEIYhzRnt3PKWwU+zH2TnBnH/ACLPa4cNoB4Genc8&#10;pPf3SzyTMafbvXj3BAfmeatnkcjwOfb+O1pqtUGzGEZ3MfU0loU4cXrGC15dxQzXbtY+EircJkve&#10;S7XDHqKkzCcYCHbdwflJDGMLk+NAXhMBM/4iiTCqaOmu2iyTSTy2ajsmBc+IgNLzCq6Je75Kj3A+&#10;WXwIxT5HsZN5sXIP8CX2gsvT9NPd2q/iBLt6z4TQqb2ySGoSHZzIBZW6J1OitCnmzubM2wH8HtDY&#10;nUbdxZWOk5TU48DkArw+WQSAvJXtBpiXHZyqalcS8nTUKcYlptes2r/UdCM953K93xpdhjeDPr7v&#10;9JLZvtEoutpSCWv/AOo6gb6QydF0pjin51JyWXIM/mC768/5m5Zlq3I50+MzKpO2w4PmG+xkfNja&#10;kAylVDqyj9zZb4zOUfw12ZUlNy5s9fOYz53HT99YzUDhk5ZPmcGnbFpr0fGczKbtnF5Pl+vcOdaP&#10;qAT8m7Pz5xrZibKyQD3kOpAuaawle4OQOYD/AFF0hsz2mDNKQNnIMlq1cXUOm1JsWci4AvJO2jLg&#10;MDOO0oZNme834w/w0Sqx423nGHUgtcxKm60I2Hg5kA0hM0iuM93dzKnuAOpANWQdSObmPS+IrIQj&#10;Z/MTufMEqq8lbhy5PZBbt8xafdLR6aDbR5w/w0BJzNHjGrVT5HJh7nBp3OYrV9j92IA3c6g0+koK&#10;fI243JLJj21tlH025gGeNtaJ8Mioc0lbYLkDyDk9T3EYJVkxkj0EbZ9okEpwIdSU+2gJZv5xoCOX&#10;kc38ALkBOorhWDNsYYDR/euZpd+BB3jhywlLFyE/MUbuyOQPSfZ/vLYEZjiGrtL3jJm2O2bafSWe&#10;y9w5jHeMdaRR8j3xyCAxxYLtoazKep2w/wBQxOrHDmAmC/n8tVuXzSYhIDqLeNslJsmdiNsfOuby&#10;DwCyH5aKajE2vLOxpHVDlnLgGCcq0KT7ZGxh+0sRY1xbI6sewMjwGOnpPONTBGfOROvtMbojpx5X&#10;DZy9xhBkUyaSsZrEayVvMG1rJa/DWnUXUGCw2eanl6StTUoEGV1JMGTB6cMfGq2zqjAPBBqQEWnb&#10;UKPbOXO8wH5glz3MLjMgA2M6dtG0hKqjcqbp+8S9Hwc1PTzdreCPjQem6kwNsBumg80Jec44/wCI&#10;h26Ym7aPSeYDCPIflo84qj2LOe4sxeS/vwfw0NebzA2wBuk0lz8z7MdDChdSTHE83wgNfqrfqXZ9&#10;pNtE9uMfTXH7e5GTJdItao+pHrbJqp0K0KDYKomk2lrayYFyAiyuTzAlzHABaE8rAb9tgc9T9tVv&#10;fGTMYDBBk6iBFJoVNvBx+zG/3AnpgNyzyMz5CaiqsveMng8YeP4aMEGSC/GY9yBPm7iiND6nGJ1I&#10;8GZ6f/eBJnNBwDswdTzUy8l7l45fRhAmfsu5jbY1EnGHQJ3B5vMBwaLkFyBIlNkc6zM9wJPLTLeX&#10;juZ9T/AjEvmG5kPAG7g5iKEqDonAG3jcgDH09JadT9FzGMmMOn1UqfnEpeOcbkFuO6utKTqiStmw&#10;IIz8vykXRVeQJocoxmYTCbSGXAgcguBTLzaJLpw2swHW5bSKkkEylJ4IDiIby15+klb1s9PG21Fi&#10;p3W2LEPNm+zblyS8EGRGGbNzvPtLG5AiWzfaQOAgIHIM660HOKYfjz2hxrrkOieYYrnVGDzRuy3K&#10;zGDJau6a5drCnxwPcgOYuwJ5Lxa+Dgu6ZFm80p9k5/6iQ5KmietOb24yNh5NONaFTdWTZgTHYLg5&#10;XNWhM6TbGJgTzOi2wSYOXb8pRbKjTQjqQk8rAjweCMBfxVj7wgwvTwQcHMGuhJpSbKNlkOUaweeS&#10;fUxwcY05DlN7Yn1ZWB5fOCRk3aPjS3zAT3EYlbdsEfIzo9VlD3pdvjbj6iAoAPbAg2I4D5Bo83eX&#10;tbv83VWVkbkgbYNXGjFPzgkGjH+oimoQ5JW3jj23Hy0y8G5CM/gWhEkd56eOD6qmPJGS2eA3lLU2&#10;QOe5fNCBcgwK7PGZHjkEap84b2Se+j0nmhA2MCzHIHbRZHDdyw53ARHpHMBQExm4BoC8eOXg8BuN&#10;VsbwgbGhcgJ/Oorh9J0JMJxLvhLK6oqBksrf1IUJMF9B5xMLw8d9OTMcwipqNUJPGTkYIIONM8ZM&#10;Eax+XuCLVJOO8P30OSWoHiS8kZOqrJI7cY8Eeohrx4SDJzLfMQHfB28dgWNRVOLe4KYEGZyf4ekp&#10;jOoNwyRoC3b3r8ahuG5ICZwFJATSWmITjC7TSsLwwQQH5iAvBuddDZfJx77nujgu8xbYTZ+9eNrz&#10;P2j4fgX1FJqU7W4YmOaEM5Bj/irTm8vcv2wAhBcjGplJ7K3r96DeQW4B9RdmS+l5TSsuwMwXDETn&#10;VKIr1LOUZPPHtJPQGj4xlWzEqAlSOd5sF0xLMa4kbly5PHHqRk5gxolJ5gyYSXHftx8og/fSU/UI&#10;pprTirG07l3ZsYLcbfTJbzrMXEnlzPP5fLGqfI6k3Ye8m1I0YcVQ2eWI+ZB8NIc7yyKE1tppEwcE&#10;lsuwRgthtXdPvrmNw8bOZjZjXaU4Z46cBgtEgtLz3qgeCbci2oqS1M21psDig92bHeBfZFQ5HUBA&#10;79H5mncWhUnNJju1mD2gNrlrN6oIRm9BBy4Lqtxc3y2G05O1YPTScEgZAgDxjKVM22xpKAxj629J&#10;6XuG0yG+bQacd0tsirbhwRzLs/TLbXToIkHYE0mhI5KCPuEFaGRZjK2YzX4zJSOoNzpQEDnUgIVU&#10;kdSc8PLD01mPBBsEreXpdZj426z1ncYTEGPju9JWqm5HMYNbmQEEpjyk3LlyByFJHom1OOqKXGR+&#10;IF7p21ZKkbkt5AdK4sBpt5OmzYAbGQa06R1A9jGe9p/VWWI0zVTTHyUvvjZ9GEGdYm3o/HNt2jAu&#10;0nEvZXLzZ8Idz4qZcUe2cud5v2zq2FNSotdk7TmmtGZJaMAY9S3y1ic4l5Jk5PH8L99dyVxR43li&#10;Mx+WuXXG+tiH7NB+ItP1mpW4EJNvbMNcSdyzc5NONXCV1hZmIIDH5aD1ZL5sZzeMsxmEre8ay/Wa&#10;pPnhNxjTqiX7bGRtFyDl6txWpnVEpnYz4LX+Nee43DkJFoVLzge8gxgyLUpcsxei+mdXSun21s8B&#10;gLH6wocja/GHTgWnSsZI22DuJl5MCGJgjBk5aS6bsiUW21sOe2dPkjJn40qgpsjAmstgmEn3Md6D&#10;9NUOcSt650Y/+9ITNNmkGy8bm3jj4PhKt1AO8RaRL5X/AFd9NZ7MG95yCCBNMB3eKrLx4OPqFWnU&#10;/NB76CCPpqtuKbJBnj04OVcUyVy9tATOdUXGmb9bcwC0eC0qfMJw5gHZju6fTIjFPzBzbs8yBGJ4&#10;3bOW2M3GonJJyk9uYG394lL6gHBng01ntSS9yzv4OAih0+8JGNRUCXmnPK0JbwR8CtVJkZOSawPx&#10;Fic0GQyPUnUBGF/HxqKYisMadCDo9zGXGz4FZB02Ry2PjAqfQ9cYB6wC+auhGdUS5/LsEYLfmK10&#10;2pR1EJG8ZLL5XZcgNGr5J6LJO3NlmfPzUe3Ns5l2jwD6ngWNVYzc9rMX8tfW4B+WVOhPtNNyajcf&#10;tBWlJEsmlW8Nh8y0rJK9rmAZ38t1IOo2J3FkrzbY9cj7NMx1rVreSqybM5pRctGeB5PN3euOm55M&#10;aRTtWMC60GuNplMVJWAAzu72Y8FaueCONUPaxTdMUw5OzYMSuAk5ZClxoDtck+7Extt1s3eYNUP7&#10;Lz9yyvGfXA9NasJO1t/CJc4tVNjlzZsCCC7jcftrQpOzHu2Bc3028cme7tH1NMi3nth6z0YwXINN&#10;ePc56VyqztML2S7buQI95jBy1obJwOaNwWlWmzuVEbngcHtwWuYRfo5fphM0NkHy/kXiuW014/Dh&#10;Z48HF4/f/A7OH/TLgXeLgIDWiW0GcF3Nxjg4PLV2kb8bkec9vpobPWxTX4+4MWoRcul+ttfHobTh&#10;DIzeDBBHp6qrk0G4lxPMWes6luvDwQagbWmrI/ng3TezzILS1/VbozdNPv4RHWqaosVP1AN42Oa/&#10;zFk1UTVvG9s2LkY+ohhDlCM8F/4ayUk0ewPX2uXGP99eg8v8vxWNew5LJ5pvbNmlZBmIfX5ZeWjx&#10;JWRtn5kHlrAR1oODoW4+oREm+0RzcwcyC0u59WNX245yU3J2mzN2+AV5t9QazGvLb96DQtnGmftQ&#10;5gIAzM/1O+hs0rjtjOYHLW1jLvMjnMOGW84cuR4FZJOQcZD6+ciqpB7yMFnj5v7Chjmg4OdxrU8q&#10;szKam2DM4k7mN7jj04+n76of24mLZyeDufFVkG87Sc2YziwD6iMEo9s5c3oNRCISmfiDTS9vljNH&#10;1wRs9B7DkIjG0CqLJMEAMnw09L25GEx1gXA9TSV8rRnJXMuPBAcX6SQ50RcuOdAm1sQ5FeOBOSHj&#10;g81adT9tsLAbTjUNnI2RiMd2P9S4plcSvdmwPhrp9pijA7TQxMJgPQxg+LcVPnjxtA298hUNJMGQ&#10;Wz7qeWsae1I8uYI+BZiENa0dk+0dN0GNtNXJ2xtSMYrquG5tmDkEEHUF++sBouaPZa5A8gu/EWnO&#10;JoNy9xwXf/etneOe3TbG8vHGMBvwkBcN7wweMaZk88Jux/7tMs5puY70Gp/oSxF7SZL2bls9Y9PV&#10;6iu27tuPzPhZIEzMCdqtgOQgzjWby+qB3MEfBytVflz2qEpTaWp5L2TxtjsXFhtaU+2bPelqK4En&#10;jm0dtftxkLzFm+8EcuQQG5wy2iIhOab8LtGP1oPAQEF/pKq0fMCNpjn1IOUUa2ypJOJ+U7mDgHpK&#10;ty+jyMBvn5uDljW1CmqqrFP7pDmFJjgmL4MBxYOmpkroskZPaeSqrI25DPfabuAi6Fk7cTBtuZnw&#10;iR2lz+ZmtUZb3lbHS5AubIQaI0RZ9ivHIGbkG7xplvVDkJORy0pw8lRhnmXW8tcyi3Vu4ILVPHEl&#10;M2PAz03I/wB9B5XL2UbLG503I1Ml80ksbZi5Mx+ES0hrxwyckswH5fLInU2fnNSkemk0ZBc44NSM&#10;fLQGcMyvxvnMYCjgJ/OtIl9JsoyYwnz2rtsvBGtykbySsGR2zkAh6XVSZmTVCVt7p0KZuycH0+zm&#10;MnmucFu4tmJPMZPcIlK3bepKiPHeEO300YeDl0tcvrx94Nd0yWsismzFM7ndLUbarF/Cc37QJXjq&#10;M8EALkCziaSsktmIILC7AqCr5C8lJ8AP6zGW2MqpDyhyTgl5y+ENyMXU766GFn1KVubZyLnWNA7h&#10;uTcsd/P1Bp5nvMbbHf5asjeRuXLY8YQZx6S2yT7P2QacYv74nBrvLXxGTSo6hEK0ytm8c98BSWxa&#10;ZFfHDMj+XAjjAXHd01cPs+WCXXowW4CF9m/YRKX3H4zx2LcDcV1bVwik5prSX4B75B5toiap9/ee&#10;Abx8BERrSTljlwDX+Y6Kqsyb7g4xR9PTXKcyeDSLtNsDDwuC/B3xltjQ1xvsbLH3BlRIrgbkhzQA&#10;6q0cjyXNpLZsXIyLn4virVHHQOQi3uAd5K8DIDnuE5iMSt5MQkAZgfJa6qmDl43kpyHt6SDy9u2Y&#10;OWOuW8mXKYo1YXdN4oucbnfDuNyBxpkGRZvtY2NsjE3kJxDuF1Bp6YPCGbXoOnqrMSbQHs1vtjH6&#10;qy4SJS29RH/3m+6aqqtn+0emFBjCMAYwW+V1eNPOJHuzLBHqW/5ESqCpMbljj04xiEpk0qBsZkDB&#10;px3dTxp82a5jTMqSZuMGMmTgQ54z0wRmV1eM2zkeOA+dMspW2eD1n1uNK0fX75mOQ4zd5b/hXEBp&#10;eYYHL6ONa0Og3LklmAGS6XURiYbGyMJKeZQHESAmkNbOmUidtnzjk4yV3DnYDwkDg/xEXZuNTHAi&#10;TOl3Md/Q5fMRik244Jjn4FtP1UtVhElJcJfICmbYLHLR6YSvwcau9htAQ/UgWkStmymMuwR8a8ly&#10;XM1bLKPcPQIWFVUclM25Lh4O+tCl8rskPGZPS+l95mOP4qslQSfdmxzB/s638k/qdtZjQoVW4N+l&#10;+MQwhj4CctU4swwEsqnlqTHoxnzqkzioCRk5/wBRTY7AN11ETMmdFSue6oAhOtUFMMbfHFpx6nvw&#10;LlfZ5OMDm9GddLMqkbxsgY/01zvMuH6bi7HibWGm2p3Ckv3e4OT49NTGc0799VueO8bm15iHdmuQ&#10;57C/WkLRqtPEzHzammvtKgJbBB/3pO5peWeS94TggOrKzPyMGppLEdjVr18dNDZTMtGRuMHWyE6a&#10;oU0HqHjgVw3fwKI8lbgw/fWxCcpbCJybTGZuQlvIlJ3hN3zonP2pBEwRg5iusvlbeBsxCYGcfM/w&#10;rr3SlKRp/mYvR2OK2zgHcwcvSV1cM72dDmkvHu2DvjUIc7wEwLFf4t12x6E1Blm7LBkjTMw9A4ye&#10;XHdQFxNPaM4ekpjeYNzExwcaVrHZpueH8BDngBw41fpr9PASAfvodN7jNweO91eWhZHDlznj+p+w&#10;ugTC9Pw8CK4u8imjeMeCMy02Xt2xh41zg0n/AINPV01tez94MxDwRnyeYppGGbb6azUxc1PbGSSN&#10;zbPvJ941S2/AslmFP2SAjMu0vs2N5KTxwaa5pryXkgJk8rmLrIU3arCZCMI478cCMMMowY0YZ0oS&#10;375E8CXamGPjGpnTFe05/o3AYf308CadtyR/IjEEnJvBzdy0pZBjgsQeXpr89Zpp4V6lqEg0dtsT&#10;HGn2Y20bnBAfmF5aYmjezkj4EOZ/eARhBctqzT6ghzqi6zi3A5wQWkNb2rh7yhvLgSAjg1I+oqe4&#10;nBDX18TCs7ZiudaWp5OPAj8uqR42Z4BdTUVak7MZhgx8fTUzcyNsl9JbDUzXRfgPTartg0hPacca&#10;JzghDSl9gRGVyvHOt2j1ILXSUyvJPKWDI7lg+L8O4noT9qQankme0/Td5tjg41VaweEczHG5PnHp&#10;LQ9jbwb+Yvgm8pY/WLsfbJoA8F3TXXIbr1+q/wAmhlv/AAugXbsxxkwdxbRKasJBKgNoActYvL2/&#10;4ka2ak5Pv+SDTtiWZzUtXGvTVn8NR2MQTW/9Ys7MZ/poBMJfZHn6emj5CNmcl0edd5nvqqOJw9MP&#10;H8K0RcwlP8tfYWzdtQ1G8HuWDuDQ0jy8XOBMjAPcsaz0EwxlWrDh2aP8PH2HPOcTa/KONuyggWdy&#10;shLmRWCrHhDEDAZV+XjwOV2mJTquJwiNDWiPHMFiOPpp5u4x6yrbiYby5wJ+2VZWSTpaUlkcEsjv&#10;IaB2OZOccfAmXDghGdlGJZLxhbYIPxFm+6pWv5vEmKrUjfA4wK07PyEC9wQdRRJwzHbxxqXQbj+t&#10;mMEC0YjrElJ11I2724CDlwN7XS89aFsXeMoNosqk81OLciCcttXxoC3uGHgDpmIURCe5gVkl9ByG&#10;ZTao3j99u8YxXfkWztVDanGnesBT9Hy2xBLT/wBYDLb5uPRXFu0CpHMbI8Dnn3RLor/h/MX7mnG0&#10;YN3jtcz3PEs9rCh5TBNp4G/vG5iuObvfMi/6jx5hsnkZHjbeY+p1FVZw3FGQ8HMjGiRKgIZkBtBp&#10;7uq2MZI3J4NX6i5K7deW3qLU3lbmZNj+w20tmbcj8p20fTX7I94uHDv27wWkHp925ls+Pu3HdUUx&#10;tqpC/wCXwlqaVNjsOsxysdPstbgIpkjeMo7+PTjcF1EDq1yy7KZRxnuRjFcVTo+eXh4zXcY/51wv&#10;LSGs3GHW5JylNrWadT8nZPJ/PIzH0RtLo7XHGhu+EZuX0YfZ47qUjuBcvnPMjJyxoDqPHPtJ8/T+&#10;db6XdTLkflE9pX6x55UD0xDxmPcgGVU9vI5jGQGD2gN3U9xGJg8lLZkcz+6SPpp6RvHsbbJ5XLXp&#10;GFTUrbPPs/3gC4eNu0cEd0gR/kVqcTwcysRh6ZVnryRzqazHIDq8tXCaSOdSSXWYzi1On4FtPQc+&#10;bxRdLtn+4y0x/vhbnyeFQ6op+Yy0Zwhu4Lpbf/tWSs5pNpUy3yA+7mtC1ONdOS+rJLuQAv3xXDoY&#10;up768q5/f0yvzHp3KW5tnIs8buTOQYwZOmty2Z7P5i2Gdy8Bbg5o1a20rIGY75YESAfLWmzCpLLY&#10;EFjP/OvGcpzxtaIjoOzxfLKrbGHN+0ypJKwbAbNjlGa11Fyi4ZzF+5OaPTj0l2POaGePC7+YFu4V&#10;c9VpL2TObAjNp22vLH416DybnlSNpfxnP8wQm9xhcJXL92GxME9ww9L5FanFeVG5GDA+Lj6g1ksv&#10;GSBkCycRIyFF+wtIZuGzNzuxuMguYusyaVM7iLTMhXf2mkbG282nF80fTXUTN42jZYHJxDgGuLaT&#10;2idguQQB04LRbnzq+U/XHapDwOeAZdQi8k5m5M6mV1HT+5wnoOFz9aq/mL5tEqBkwZAgbHyOBFKr&#10;JsjH2PLrxgZCavyLE5hI3s7cnwAKSDp2vAukKTrByzZMZOz3V4YYtQlrRAtp0KLGgbn/AMoI6xrZ&#10;f/0JMI8ezWbAmrm0zl7cWnvPf/1JVBNHM+IBswus2o+oXjjQeaTxkGbAjmt15HpWyf8AYoc4rBtG&#10;9ssD5B/uLE61TFbCP/lB3a7j/wDaVWoNm45lkcnt/E8fzLPW9Jy6STb+rTleRjFqER7aBUjkJDwX&#10;8/N0lm9B/wBZTE8BgW9Lpp+MTkKnsZI2vymY90W2taPeMfrCpHrlydnftwDLp+5GntkcjZXJ45mr&#10;63uYrg/nQ2sHjZ/Np5G2By9JZjQ9aEbTE974ty6v6Cxif+nx6zyvJu+1GqVBK5i5vzJ5dJcT2zv2&#10;O/MjAzjFppTiaTH2Fy59nuC/OgP2gbW8h7kA+YPgWqRPIcw32ZOTxmY5yF5hEel7OzfDAfINrcQ2&#10;XzRy2JrMbm8ebwZ1dpXI8BHxjWiQbrzO4rDLeWSVzQgZCxggALUFaGRB5OQjZt2bAe295uome0JK&#10;FkBsHUMMumMShyt42M5PAEGcnMIVTggPfZ8kbnIxEPeBW7l3HnXFtaS/dpicN+5GMvMXZlSSebS1&#10;tjgukC46lrJgXHLxnjmx+pzUbxpEOR1ARhYbQdRap2hpsYPL5aweVsyGmwIPLKtgmkvJuxzQcCjp&#10;StpQl2yacOYEcjB/aDI9TdP9+O0OAazGT6I2N7g5pFtlPvBwElUAdO50/wDEkzdsthbot3bBmJ8e&#10;nBzEBqyqGTlkBsFjk8wiJTSYY5ifADmcsiz3aJLxyojGCM/MEsujeLX9oodFsx/aIBjAuQD1F0s4&#10;mHaRMYQFbwD/AGFhtDjHvp44OAfLW5Sen5UbcY3L4uDpjLwRqLPpVbYz5QxbqkmbkngwuTxhuk6V&#10;xEpGTc2VVOTA/sFsf7a6iqTZ/TDOXHf9q61rljXHM0mDk0pmsAdQIxW0nGOiSdxY5zzB6bmGCY4A&#10;guXOYrs4kY3LnHBwXbY1Q6bl7ntEGDTjurWtogxyrk6fKXTO7pzyeyZjUjjA5OHy1fNm8nI5csYP&#10;MLqLGd3I5Kc0GpAtUpOvByRvjg41c7aFINm2uPCQTEDNnqQDFqLGZG43Nyd+5Bcg5Seb7QO1Se0n&#10;twKq1RUl4Zwh4Lt1ISOc/wAwu0wqAe7XoD5+moZJ49glwII+Dy1mI3BGza9GdWSVzhyYd42pANPo&#10;E3lwcPGUFMWbBbxOos9l8wJLeDqKyPKs3ltgN+Gq24HvOSDTgTSEJDmG+EwGOrJKxkjJgDweYgMn&#10;GybEPeP9NbBQ8j7Svs7+729Uizcm6tRdC+oVum5ORs5PG2BnWhaYSYzHuRktIk4p8YSbtfETq/JA&#10;qfUFsJAGD+GkJclokMThwONseCAFuBYy8mBP2EYeTDAPHGfOhrwYjMsnH1FqjBmVvNS9Ae3GunKb&#10;G2eMjmg8pcxydnp4I1tlFuNwGeAx7dtYmThN7izVhO8tgzI6fJO50+gg07aA1JKySqbWYPKV2k9e&#10;DlU2A5gBokFaVwcTCU9rMX5gbwcnTWmibac9k9ozGl9hb2cazw+7wE81a1L9mdOMyAggPcjGrVVj&#10;whiXmHGO1pi7imSuabs29sOIkbjT5StTNOYmuartme1RTclge6PH9VDZhLxzIdmBiIauE8pMdvG2&#10;PnWesxvZOQ97TuJLtzcHpc2oAuKbHdx3xDti5aDt2eNyAMALi055NJTA2BHGcRI0BcVIyjzh4xrL&#10;c42kUmqM6PLNWwMYLbK1zFDcbM95sBYALg8zuIxTe1QTNsALy6S35vAj042oPWY7zbdXEfTGkpyd&#10;atyOROc1btsrdaU3jlIGEHGQtq4rJs32Ny6QjxzL2g3THwQLJR1BMZk93x+fllu2xZF1pT/rASkz&#10;LA/Y2+ncyJ3rP/gZk13TKAO0CR1o8l39VWmYR9Mf+lc3s9ldVmJjNab/ABLueNb9UG3yQttFndcR&#10;kLy1lcwrAhhvr10cFr8mNE3M1bfTjsZubhks0ot6EgIHM1uavLW/Suk6YpunHz83OJ5v+Fc0zyaD&#10;3kGB9n/kVVqieTGOw25lvpoS5vcNqlre2XBxK3M1JvMByt9X9xZXUk0mzZ6dnAfORbxR7hlNZcfx&#10;jFy1Wx0+yczHpEtlVtym9wSm3zCn0/T5Za23lzpxqyErCYyG+ZscrfprSJ4OXGHgc8Y1g9QSsYdZ&#10;se4FJpiNLPWdXbA7yeEMN9HGDWcalwqp8vJZv41cCOCGbYI+BTBy9tG2AblwD5it2lB1rmuA8n3m&#10;5ebacAxfvrWqX28T6C+E2pATSWMyOcEbNnxu5q21p1HydszJ7ZwM5eUpPrHWW5KvMLUpN4kf2Yqd&#10;seOA4t9cXR2++srrjYHNpJITueY2u8wQv51g7NxZJjgujjGK7pLeKb9ZidTKUsZJNdSXtyiuePAn&#10;XS439VQ+76hz28lZA54wcsVoZEpWQhnr6CDqC6a78qyh6Urlsx+zZxDdEF92H3IPirPZh6t7mmCA&#10;eTJ81Hc07YseOP8AdVyZmPk/4j/aP7vbOP8Acx9rAgN+Ityl4yGc4DcBBW/2FnrOn8dV4O4Mv8iv&#10;nZ+AgDdwhbaH90QAe1CR5O4NMzSpBxjshujSqi4HRCC5GQt1VWXy8jkYDG5I1l02uHXg0jfeXOcG&#10;QiAkk+BzZg/EVwl9zeQYNO4VTCSvAM8EHOIW2tq4zXCmjzuQeUIY0qsqghmzFhBxt+p31DG3wEzn&#10;z3VW3A8D29BppQFVcS/Bx9NWqXjG2Fj75PKVbcDJG5zowS22U7nEYYmBMA8CZk5CbzjVb7YIbIjE&#10;ncE7nUUbie4PEbkNfjj6nUQ0hLOTuI84JgF/dqkvLsfGkU2g94nk0wfOqfMJhjUxw3UNwzWmlJE7&#10;dANwkaSMbngHnSGPvqgKB9gzHGNWMbccA0HbuMA0hkJ56zHe0aTY3aZ9LshU1BB4k6AeMnuJHsFl&#10;vp9n31pw7YdZZ7L9H/pqyN7n7Ci1K0l2HMCx5I9NMkmmBDW4+RBHqKG8JjzqYpE4qAkBMmmkOeEj&#10;66qpGZONEt3wD98nTT+iMl5cGcwIYZzJ5xNB28/Aq2TRGCBByEIb51clBG5JZCPBmydxQ+cUGBPS&#10;uTvTZIAFJ8NXb7J7g2vPDiH8Pvq2gclJnpG5LmD4quA5eSAYIIP4amS+cSFgO9ADePLUMlaOTX44&#10;AW4PhJJbSHmcrJBxnRhu0ZB66zHtglzzI1MbkmUeSAGQfUTC2iztmwD3Lj8xU+oHA4OD+GgMvqDB&#10;xn5aZnE4G5Hn83TX1Ljn3JbaASPBx5I1SZyj0DjvqqzQmMieOSMy8mpkR4hMGdUkbzUUN5NCW1OB&#10;cO3BXPfSJUmPIsr1I0SboJy4OJx3O4r5NKkI8lLFgEGQax8ZB8askvmGAqznn6QGGY3Ic8HGrUzI&#10;5NxnVQcTMaOsx4x47+ciRbqwdc0RJXvJOenh7K3rwe8x8CPM3DYPH+mrg3qxlAPHfyeWtNM1yhLn&#10;GVjmHYnszbjJzCWlvzdw2jlIMfBylSRt2U71oE9OJo2ZjswJM3d7Zp32pKrMCPd50ePl6amOJGSA&#10;fthxDjQen5wSNyeOBQ6sbuY3OQ9xPSKFPCSltLj9SPlLmm57StmIzwcfGsrmjfA9PjW1CK0nXWxN&#10;xLuzn17jILqKn0/Se8z4EEHmqn7L7jl6BsHqFtL1K2Z7L5LTxH0yf8ZBKG6u9ZqJRaYy8l5GcuwQ&#10;KkuJeQ0uOYIOX/Ota2iN8BMAT5Ccv/uWMkqQbNseCBUD3imE0HHKQQG4x/zrnskrI5Ic0avjxwTX&#10;6kZEHbg8a+POemuAPZ5IB5Ehs8HB01fG7cfGpg5GPuacfUSDGuKqzke8kwK7M6DGbPzLaJM5PZ4z&#10;5x8shFdm4xwZL+ciLiFDm2geV0W2g4wfqqyEpNkHJGDmIwNwMOS/c6ieeTRtbx38/wC+k3nQIKqO&#10;n2UGdLd5dwRolMJwPdvqKk75qY4Em4S4eeSttHksZFT3FPj44AdVHhuMHxIFMbuMY8cadeZZnpJP&#10;g6CQ5OOPgWndnjMPOnh0+2gReFxnreRt+4BTG8jHcwQcZFoQ5O2gJnPk6lsqMN5ey+n5iLwuMxHT&#10;4++DOiX2fHxrQuyx/wDwqZ7DvZILWAfTR1o+4zElNj8hB+z7Iz4NP4i1qYUm5gHgg/7FT3lPuYB8&#10;j/Qnd0EuM3mgx8apLzRWkTCVkgvx2BYxrMZozwJ9BbdaVUhMZEy4eEgTxBkgzwIbcHGTOkUgMjmD&#10;mNMvCEt41amcvHAPHGoc0tRjwQJ6ApMZcXIyImwYXFbx0+PjVkp+lyOXIIINP4hVf6Si1KChllBI&#10;Mi2bZvS5IyY++t+/4P0wwZAM/qMV7m6RUYk9QSGW8kAiW+moHzVVbZqJQZLWEj1McapO7jgGrttA&#10;2kXiYAgtrJSVRevpu8P2QxMK4mLNtuwT24PhobR9Fz+rZjZbAK4jQEdx4TkLqLZvtgZUZKTtoGIt&#10;6JzHPfgUbndN24/pHz/UKe82PzVmSzGxEO38VXym6T7NHeeTUTf4YlMZ1J2q2vQPiuIyeaqrPHBI&#10;3IAxnFjR1thqbPcNskc4kpnIG2q8gH5pV0JK6kZMG3s0quXOYsBofZ+Jt7YZ8LATVtiWtM54PgbS&#10;opIOmo6RoBqitHr/ACBkYhrH5gTuG4x+WutJHT8xmufcd3D1PH+ZQ5hsXHGQ8e/CwKxNJ9otOb6X&#10;rRswGeNtKt4MPqEQGabaKjePcAQCbwXekulnlBtmDLAHj+kuaXlFzE02yMSkg5ttFKWB0Rp00lbl&#10;5Kd5cvrfmEXIs4mA99P4F0VVlJ1OFkDGxKPy1ze4o9zBrRp8KG6kRNM9qyYNjDwQLGXA9RbBPJPZ&#10;FjsLKyD1Fp0VHPvCTcemniOBBH76DuHhAjwKtuN5jX6Elq7Q8CZ3MhkHZtyRq4N29kedBOAez9TI&#10;tOpum5SZsczx8Jv9VUPeFcKbk7Z+M5nJ7cA1O4uSkUwnkubFwMP1Co9J6gI2JjjfczVIgMrpsbwi&#10;mTCj7JMEaRSpo5yDVB7WBxkwNmIsaJTyqHs7bXngLkY/LF3FlbejyNs8amTR5NgtrN/IRI6L6ZFS&#10;M1hUnaQwQcuAaz2m3jJnNgRm1IEYGPfy4Iz5/LV2b7O3MHtMa1dntlJfJxWkuMy3OWyq5c5hCokO&#10;rBs2W5uePp21VZeNswvxm1FTyb6/Ic0GnANQpRUN7pZCN2044z7uEfMIXPGsZnBGVyyHU+IjzOVz&#10;F4TBAfIpjiXsoMkYBD/nV58M9G3HAPnqoOB43OCNaztElbKVMgbsAo7nmLCIX5IkI0t08VkTtoJH&#10;FhSaM0MI8Tzd4nVN8BNxZJeMcDnHH01p0jGRzfNHwLGRuFtknySVRP0LUB5nWG7aLbgH8JXZntAb&#10;GHZcguQDXN7Nxec7tB1F2xI9i4uwb0ZxXicsahelVu4CN1paqL2iUo2zmPcNy7YhIbNCNp293mxc&#10;g1bawGTt2UqnWOZAyXeWuum9PtprKd8gfCbtR9PvqJyVRm/iDUQc91Q4csHIIGwBD0lp1Ly8bll7&#10;SC5GTy0Np+g2U+e449MIy6i3KcVRIZCPc5OAWPlXFbcryz8kNvVlMSGXWXNq9d0xrK6gmD14TfDX&#10;RhILTHwKnzBuOCp2Ll+C4EhRXPkW/bZKokrlsx3MFuMekP6PvIu3az9J3TmOaVJuxLznUj5Qx+BZ&#10;i4qQjwj7wJ7aBMCR2MHAs3ldyMmTUjVtJCdLSt4TsEDaxrEWV1RMHLMh8a0KRytyFlvJj8vp/Oqf&#10;XEnIYWOM/wAMiEgZi4nBDEPHfyEVqlbggZdggBnJ1FW2cvbQc7jV2I4sjBZAqBZcBy9lbwOToDPB&#10;toCYGfANAbjk3/UVPnEwIEllflKWjDeHE0FKpSBsE9wzjmfIslcM95Jjj04ESkcvxsjxmPcj8tVW&#10;eTTuQA5ackWPPN2bD0TqtkGSO+aPgQ0dyNGHHs0uxx9RAGeu3CERwY0+c2v/AEqVcx8AFV9xkvBH&#10;phXxiRr0y8nfQ1w3wJqnCqh9g8skV2cN95b44FnCvdPzckA8EALkajnJ19jOAagAnlBUN9IMKt80&#10;I5jHnTMvkZIyY401Li2grepGiQ5f40Yt+04IE8QfcSdXiCGNuqs8HgIrfcsqoOyYyYk5J81IiOsy&#10;WR40CRK9BHxp7j6k/L5I1+XMCbI68CaAGM0f9CKQv0LbpQN/fQON1hX5fwZYlFPDB6c0CkSn+Za9&#10;4QxkjRFw7Q+A4+FMnOvno666/cfsmPnf9MCr2aJSPSfErGz3aAfvp2mtWn3EDtwq0ECduKZuZIyJ&#10;OGiYfCHfT5B40rA0RGTANL1aRuBwGZI0RHLyQcCW+ESI8Ik8XE7XUTcTCDwDzqv+i8Unpwq5NG+M&#10;eNzwIkMY4x5AW4F+VOrLEAOWtBC9Ppu+jHGrESYfkTI24wjxqtvHl4mDuJPdNYecOCGQkkt9MceJ&#10;XRmRtAPOrIMjKMeQCOsIHOMs7IJcTpBrSPZu4hrgbLuJ2shWoi8z0lyBWSRs9PHGrVK6fG8LgTM0&#10;yZAo8bR92hW5hbgQiCYN1L+zb0xM6e+xZYONGz/MReGJeRvHnj4ESeP25skB0BeSeyNKV2xcazXJ&#10;07ntNRM2pRMI3coC8jwcau18dvBAqq8lZDJqHWGX1oBHGPuJp3GnSSckCh7mSBatI+4JgISMalsx&#10;4EzL/Ajw2ZFmP4vDx0InOHhjxqHMESGPAocwGNToJwa3IjTNxg6yC6cCajJ4F+mKsKC3kmmngRKR&#10;k1FmThwSBHqfm9kiQ+DtETjZZWRyzcggCe4rJNKg1M4MhOYqqR4OMmTTUxu8GYetx9RZTj0G4ht7&#10;bkh8B/xEYZy9s5JgNprPW5CM3uTgVwZzAbkeDlxpzkglwYmFPkZk0eBMy8eDRNwKHvjm3n1PMTLy&#10;aYCAwH5ahC4GzCX2XOTUgUy5g1oNNPS9uN/rX7cflokzcbsPOATiAasHIA7ipHvf/UWhUfMBmHgv&#10;5yfvqk1YzZWwOWfATmD8CeoMY3Oib9RSTUqZELYTmrlnVI27kLeya7gHy7ncREbwYecC3ATpoFK2&#10;c1CPdoH28QE5YyIl6SENkj414m/ak/eejp7Qw8p9tGS8E6hzDtGMdn/l1fGbNlbz/ppDlZIHOicS&#10;3oWUqI3QrTDXEne3McF3ARZxUA3ochgFXXM0lbaAZ479uNZZUlty26WPy1ajP7xFNwu0cTThvqKZ&#10;K7jYmRbNNKS3weiBB5XQ71zkgBnGvSIeZisUcl6lbaZ7PBjcjxx6cY0pHOCNrEffGtOmkvxjO2MD&#10;OPqd9ZK4l+4OfcW/CfYc9NTUacOoGzxze5ca2wjzcGzE0bEWBwLmLnWTs2TweBaFSbzGM7ByfRIk&#10;5OFakfi5tQYcPGVw8Hf+KVLd7w73liVPqBm5bEsm1LfUGnqfeEgGcJuDprmHIrOgS406T03jcgxn&#10;thJqDIoc8lblnx/qC76epOoGX3aN9b8v3FpE4blMP/mLglyU2a5TjoUoU1W2ZLT7iXGmOscuNAZp&#10;J9zIfGC4G7auJmYM92c9Uf1Uel7z2I97UCPyl0COyZhDkbMoZjZjPbg+J31ZGcvlL8j5g8OVnHdu&#10;pOKkksBANnIC2dK2TvwI9VDiXPGwIw2nDkfUFzsCSia3/t/RHUq8s5vnE4HATcDakA+WRB28wHGQ&#10;AYz21fKgoPS3k2nq6ZFSagIyj3HQtmHpkJ411qaTmHJaosg5eNsU8d/8QaDt6gI2e4wq1EHLnLIG&#10;A9syrcwoedMB7zYyESdpoOSHqfcMo3N6MBSQKGOn2Rnp8B7cBOWRKk27l45wMwWzdRbMNxLo77N4&#10;xL8Mng+oh20WwkFVlcrm0tHgv7w1ILpFTzeoGzaUnZx6cd386tTNw9kLnnicQWuWVVWqJwycub24&#10;2+rprL7g9z6ih9nuXOtzP51aqfbzYN+zdGHqaSA742jztj21cKXqwcd9s5PbgILppMyZK8tA2ElQ&#10;eb7sEYII7RIFllXjbQFxhRKYS8vtzlscXs5fMVInEzvXzR8azYMHesvCbN2qzH5gT2lHmbO9YwKo&#10;TRxdJjV1pN5gGvTlaeCjizWqfZtgtj2T51oX2kHHYgcgzj6ixlvOPaca0JxMG8diOMGca/Lt0EvN&#10;anDhk5bbsYFzS0yd9ZKzl5QuccfTKjE4mg2DkEYeAguZ7iDnGJyTAZ8Jvc5ZFxaEtjXnXOd1JsFP&#10;7N5LNW28sHwiQdSXF5wPprE6gp8cnegjYHuQELat9+BPS+cEp57rWngSeWVVWpHjkznebBUQky+r&#10;sv2h7nK6Tse8dFSPbo9YS48kfscnw1T28wHMnJ2xucPqEyR4Eqb2dzGp5d2xLdQzMV1yNTJG8JOJ&#10;jZZyr20fM98PeT/VilNkV/EWXNb3AOSoGTmUnk7y1gHqsnPg+GuUZwQgXJ4I+mty2sSvsSbHggBb&#10;gJqDWbzRn28y3wPOb8z/AFLaxf1Dhcn3ShjIVzkR5vKyQZ4EHZkK2Jjg41at8cxtsceotkzCoTyZ&#10;9xfjcd4d6NMvGd7PAtCo+R3igbR9Tlo7Si2EiwGye5AQEC0LcxmHgUOsJO2k8xsh4Omg7icEMPP0&#10;0lDrNxYPRW2sslLy/UPgPbjGrVMJG5jHegAJZLK3jls9x+Yta3wbltg5ZhoeIQaFszrCXML7N/ab&#10;xk5ZO4tIqjYu5gbMTMJ4KYNXn3a1wLhueEJcBBft21qlH15NpUPdt+E4bE5g7qxXQt2xZ0ELJ7Vb&#10;DoSR7M51KmwHN8Q3rP8A+pxchjh/xIa8cNpO9A8bAKSXuOn5EfuxIO82gEmtiON8XGMXVLwftKyN&#10;+3nkusxg3gJNUZG3+865/wBWOa3cOh61Xlg15WhGc6O5lr4o43nm+P3lzfXjhy8mx43IBXupaXVw&#10;6H3mXAMEFuMnTL/KuV9okv3abWYAW/hrTxiVKaZmTc2kJPKbJMpSBy2PcjHzG3fgVDl7Oy5wR6ca&#10;vkvnDmW2MbG5b5njQeaVYOMh7wLkZOotPeWYjqS4N5X2lwAzoxT7McqmwN5BvDW7qDQGj60wOQaC&#10;vkrqx6GfXoACInpc4+7R1czqSUhGxggAJwyIW19BHtvFHjlvZT8PU0yWv7xc9zCqN5e7yFiJuYfM&#10;bdw60J5UDmoZS+CZ8IkDcVsa5/NQupUbOMm1OAJJ42ZkBHy4/wBxTKoeS54yAYwBYOWuaXk8mMZD&#10;hj1PhrSJfbDLrJjlGYgtMa8r/c2psdl/vHaev7dsJNySlmT2kFu5pDtK7ytnjFjDavDLqfIuXJw8&#10;mzmxBBqQDVkkdWTFy23aDjH5nBGtrJcstaqwzIWaVaadOJfNoHJ4LGQgirE98csHJ4I+Ba04qB7H&#10;LgOYNT9/Asrnkw3lyCM2nH5ncWnhoVe2yOJybvplwk7NzO3OONHnFL7sO8Hp+UqTL5p2aNPOK8Ib&#10;J3F07rVds55NXmA1m8JvOQCTcZAvQGgApjNmOPPAD8RGJoSyMHw0i8KS7dsPTZOWqfMCPTKGRw93&#10;bGEBcHNSbzgnW6gv31qQkqInXFV3McBM+pcRhuOy5BHGpjxmRyTHADP8NMzhvjZHN3xq4Sg3Jx2d&#10;GTAHjJ+4sZmjNyFydaFsrZtn5AQP31uBxy/GukJhszkrOUnNfuG1V5vzBzB6tbWw7OFheuVYZLs/&#10;mDLdsfWGrNUk/k1vAX9NchuJw9lsxOGDgHd1BKI4nrmZaMHUXGyuQWyJfUX+6bSebK1V9Ob8Wa0y&#10;wnwHwT5CCtktq31JUEumTbG2Y3ICLm+X025MUGNdUM6HGGUgMbg6i3+LGxYao9kj0+ISibLk9R+U&#10;4/cS8cDk+DqF6qzGeNyMCe+NdjD2bto3N6DTudTjWS7UKPwa392u5wuTU11ZyOTxjarDMZPPBvxg&#10;vacY1fJG3G2JgMcWBxy1lcjGQJMAVcHjcjkeOPTMNdccwa03qybMxnlTn2hr5ZfAsr2kNnNw5mZy&#10;kgHa/IiQ5oU1iOPUdDLzEScThtG5AaDT6ZBrLdt7hcndM9oshY7HTjWzSeXuW1+CAGsRZK8l/Zs2&#10;9xdaUmQcDYBjahvM9xROye1YbUKEU9xLyRsgObGcekTxq4Tii2zCSgmrM4iQE5g/AmZpuz8j7pxj&#10;5dpDWc4bGbHbPD2/+z3VmTYTZKi1M1UbbMHmFaOXN9t3CKky9m5cvdz5kZOmtyqSRylnYeNmO8eZ&#10;4Fz3M552bOgPIAFHAMq08ZCrVtxzLmu3dx41tH2TzaSDvRgLgJqLN6b0ygjj4F6HTfbxSFSUo+lr&#10;+7jtafzrgmUgtOTw2LkC/HL+TkyeB65CNVa8OojJpiKd9n+A32cSOUv2zF5LfK1BqGNm2gGCBPUX&#10;uwXoMGnc5a6i/wCCbKfNjmC+EOMYrttZ+TzSoPc+E1E4V2S3FnNLwd5srJR8w1LPfH5izeeEeyqb&#10;HbGPyyq4UmzJGO8H6RFbCdtGL0VTQlPB43vPRhnK3uhBGdUOpG73ebzY/MT0rl86jHjsFxpDpio2&#10;4wcnGNZ2y4PJeRsQEcABaYrWnkx/UVVnDgnOg81GRnmMGQwLdvS1E6RuTXj0iQE5iiTk4rGj+ias&#10;rcnmDaDj/ER5w3vZ/hKnvGe7ExhTLOaDgycu4unSc864UwGO2cMfTQccn1FZJw3FGPG26iGyOaY3&#10;III+AitS4WTG8vJG2sx6cF1KRyPAQ8EYFsE0ZtmAwcrUFqKtzQmAeODqIuK+0U9xI8Gfop5w3c2z&#10;hgPbCNGCVoyM2wR8fmLE5pUBI78HmJPdGhKtJeOBkxMHjILUWSjcYyAxq1TB45gHg7iofHk76tSR&#10;uLhu44yY4DoxK24wkz8CpI3mDJAnm84JHY8Y0AbBLyDgens8ChvHBDEsx9MqDyce83/GjAx4HOfj&#10;U5QTJe3skzok8bjjcp6YSckA+R0tNQ2Y/aQXksYbxL5OMw2MEB89q2RAa0GQLbBBpxj8xMyepG2+&#10;sWcB87cvMUyoJhv7Y8Eepbu6iD9PMZG8c3MCJEeOQkB4EHufnVkZvBxjzr48SWqn5w5gz3+ldV8l&#10;c0vEwR8CzeX2zEwfCVklY7JMEHHd01z8zulkJJvErcEZjxh1Ak5g0YcUu2eD3nl6XLVbkbjGPPpw&#10;KydoDgJZgTkOqURTU7taynzxmNmTkW4Oonm4yOW3mIbPHhLefU8xUNvVA2A86y7rS1yGqVWacQff&#10;sC+Is3mgyuXOCxnRKT1xv9+Oxc+Ir5K2e88AFpmYlLi1bP6fHGMDY3APmf6VjNcM2wZto8C34cr3&#10;MZ3JumsNl4+2Jtgj+kufua2Wad1rSHT9Wbm5Y/prpaX1gPcr0epc5a5pqymyMJtg5cCMDmDltkjP&#10;0uYkTfqLOghbqjTqs2fymrR3mwNzdWtMiqtB7YJ9R5OyqkAVxL+WNzx4PlRil54SBto8Y0YeN2zw&#10;Z4zAuQD5g1jO5gaptbPe4ToU4WxVi/d4hnaBJ5db7Slr7fAk1FyXPJxuznHB1EnlQTaQzZ82lpyk&#10;bDLqNlDlbhlVWjAfd3o/MXZohW0M+U5h03yzDZwTfCYO4gcgeElry1HwEWgVRScxk708DwBRxqiT&#10;xvjbXu+uj4VeHivwORpNrk7jBztSAnUVkl9NsnhAWT/hrnynJwUw8F9bXTbwkDkGDT5Sn10qEuSH&#10;p44JJCbh3x9RU+XuHsD0+D+IiVWTDHOscamDG2ckAYOp0yDVkLsjgbMJe5+8wXcatUnmkxuA3k9y&#10;38VXyTs2TkeDmBuqn1JTblsTGz4xq4oLg8mDJmy5FwBBLK5hOB7sAPMAiUvmDmOw2j4yfkRj/hu5&#10;ge3jWrP50ikBM2eBsC9dJB5hVMJOGwZCdsbjVVmE0mzNsdsbk9NAW8vI5GeCA9xJckalxcGbwccp&#10;x3+Wrts7qiXMM5j5xrB3ErchIeCxnSZ7zGOzYXPJS1V4mZaw2zapWkumWRtwaSxNwz6yD7w5bE1t&#10;S2lNKkHbwQK1XZMymoGvJhqYEpeQkBFUCu8ZFY5XNNTBHwL6rTwA0Ic48B7au0rqBzAMGus3INtA&#10;PImRvCQDwKwRSbkOqN5bAgjOs9njhtG5vQairY5g9+nB8ISAkIS5gSKnDklqHOLJEySsB2j4P4qA&#10;s7bkmBQ3EnIzIeBXJSPck0Km6owEz6nSVwb53J/BzVjLNwVsMGBHqfmhLh/AkZPGdSqstxjumaGJ&#10;XbC9PjVqFNGUA8YdNUmYOBwOTwQfhqqzAhIM4dNJTCqUE11pfHDzGTn9Vaczbjt5D8wXLWDjbuTM&#10;ryvkjeEYZ4+NRZNJluNgk9PjZ576GzicNoBgDfzqnvK8cmZYINONUkjdy/HjgPnUKXOY4ioNOHKy&#10;sB3o+opjOaYL8BgXICC1BqtyeaTGCxAbUgJ00ScEsucHLgWo5JdCmtW0hzim20DkGA+iTlqGOmyG&#10;JkPnVwG4slz6kBNQgyqZNLTbPAe55ZFmHWoMlmEvIEiAjqR6wc5DlW/M3A3+SA4tTmXVmNYM2QXo&#10;I7GRORSDwxTc4cuc5tSC0j0rthJj8xVtu8FxhBk5au2545SA0HxUl7zMmpK24twOTxwcauEvlc2c&#10;ttF8UboaZlcjJHn5kHUVqG4HKh6PTWU57lAhKqihy+rHrZzuzk+caTipCx5+59VU/aA4vPQPA8ZN&#10;L/SmRzTAOzBqaS20otOeck0hnNCB4+AiMN54S4eP9RB5OTfLAY/qrPZpUG7OXwYPNRNhAl1RpDiu&#10;HMD0EEH+tXanx75fgjBnIuY5XOCftrqjZeQZrEd9EKFUkHOKrtQkZJVYMHgJzLSG7N60vE3M3HaW&#10;2bT5PvMuB1La4bmG8y2Y44NNJcneEo3TsaebLxv215ssHmFJvWZDhjAXANdFbM9ogjDBBHxkVwmE&#10;wZPHJ7wBfUu8C04U3qe4OcnpjleTuCBcgj7nKVqmk0HHn7hOoj1SU22gvxh/iLJZgN62HZj1Aq2k&#10;i7pktUOCb79RXyg6bI5HeNpwWk83o8kyHj8tX0fswwQcuPloc6pQ6gzYmRyeDy0y83YzLn5xo84l&#10;Y4xnwH+os9mkrcxkwLnnOVaOM9ng8GRBx3eBaFNKbwDx9waDt5eO5nT0H1yfqCkbPAPHHwK4SeYW&#10;XOfTTxJHgbezanmJmn6fcvHOcFyDqLSBPeNOpeVjnBMEYM4xXU9PKDG2z9wi1rZnIxsHOAx7mkpl&#10;WDbRk3CNSdb9Mtm7Ry6NmSPgVkeVIyYDwGALGPlp5xLyQEOE3mrN6oZlM53awLH5iRNhJkluMmtU&#10;omOKwbGvwWBD6qtVFzSYxk9mOUf8ixmVyskD2zGtylcncyQm8m04EerKlbY503qTbKbnBHjnAbj5&#10;Xzq7TSeEZtj4Luny7q5vJUmAmPl/4FavtQSZNjwObWoorXGM7GW7gepecDfvTxx3UB2mStyFkeah&#10;1EBHNN2ICAPGTSIRdIEpff6LPB8JWpdsiJu3uHDY3jl4PJwJ6XvMb0DaPTgup6V3GD2zfzj00el8&#10;rJA9xmBcMnIhBcd4Eptz2KDcz27YvzrlepKXG5e+0gzrpbZftI3aU7m/04OndVJ2qS8blyAzbgQ6&#10;kzEO3dszdnReAeMJ93trPdolP7zuLmDUj6ltbBS8wcx+zRnueWqrVjcgSWTacfTUaO6bPWOqrMZp&#10;uj3sDY4bHMLp+4tIk9By4I8bw9yDmkUMk4IzJzy4EemBGzzPH/DW/wBa4y+tcUOpHkuYDOzZgLg+&#10;KslZzAkBLMa1qpJg2DyQZyLH5pc41H3TVhPOipXVDkLYFk+S0Na1IxkctvZuDzFxaznhG1jB011p&#10;snrQe7HCZjkJyyLF02m7ghya2jNSVI9lTnBG+KSBUmYV45gHjgOX4i07ahs/ev2W8yrUg6njXK49&#10;9lTmy5Y/hlVvReYKNCHtUewcZ7cHmK1SfbIRzoxn5fLIsBnFx+5z6kHTtq1M5GMLbBAcWp00h2MG&#10;GzD2sEuHgcrVNn7iUvL5r/1FwrPCWXOBa1s/cEjbYwn/AElz+Z5fbJiSPtHonXYDJ9C02fa5KGcD&#10;bHBaxkXIEzle7DwR8ZFo1WVg5uYDakA1nDib3iY7y5bl7ES8cnRbDpsnk0yW2Fal8v3kgMYOqtUl&#10;dDtjE9/zFZKLkbZ50BLSJPTTeMuMPTKuq05yUttBH+79irCh0/clT3BHwK+TyTtoCAcwIbPN2uYI&#10;+NJnMCRtsHfVnrO0592MqaQ5hMBvB4P01Q5wQbbP/wC9apK6bJGQEBvNRKpNn42zbeY7qE0g5H1D&#10;JZGNl2ceCPTju3BrK5hJyQOcYVcJwTdnoI4NOBTHG5GbZOcRdCky+iU0At3jmOXWXPTKg7Om8cxy&#10;cCMDealnmQDVkI43MeQHMEoXPcot6IsjMe55OYgNQTAevBBp/STLNwR5fgvl01VZw3JbWN6zbbWR&#10;+rPMGSXJlkj40zL5Hu1+CMCepeYDZ84FxbY4l7aAYHJtSAnlrauInoMlHK8BEy3k5Lh/HzFsE0pc&#10;gR7yzAJx5ihyeXj33GbU1U7rU0kSUuU4slH0WR5nj4+otInEjIwbZ+BWSTs2W7AMHp3eWmZhNG0e&#10;SPgILUuri8nzAo7qE76gNo+YYJCeOPUCN1qLGa0mkueTE8bN9bCPpiWkTgjZmOy2Pcg8tYzMBve0&#10;QRhYl0/hLoeWJvXbiyyZ2jSKbbkNLt8D7Z0iXOOBMzym3M1e4HIN3g6auFL0XjmwDBlRR8opBlxw&#10;LpacSNtA2YhMe3q6ekunvqI6Ti1vIyTIZ5UY4h27ttU8k8eyptuzl9y+pxroraZKxSqfsfH8NYzW&#10;DiXG9jMC5GneSZbu6UOgyDNMXxo+MfUGtKH6d/IaC/ku9QnGsXpdm5ZzZ8EILkHUROcTB6F7jDwL&#10;yDmTHayMgd3jHVxC7VJJ3scush4B/E41dtk9UOJdom1IP5FzTNKtmMA7Jj5/MR6RTR6Jmbmkj5ix&#10;sly+5sCp/oa+0dCyalS7FnS7ypMV+ODpqF249fs327dTTINYaScEeEBGG6MyTiY2RgjNpx/kWCnl&#10;rRfh7PfNP1kUoswnNPTXA51P5FoLDagOBkcJuPzFT7jZy5Br3LeoNVutN3gbaIBDtlXc8UOLOahb&#10;I/vGLo5sbcW82B5WG+DAEPAQX5EBG79mwRsc5NO4sGk883a/BHwEWk03UY3j3HH+GmuwHRaa16e6&#10;R9b1PcNNp+m5cYmAx8/mf6lZPsXKeOB8s9ePN24D/TGhpKgJGS9fLgVSZktpFNhGwPKXbRtsh7iD&#10;y+m22vB39VUmV7RHMGS+rIzqxtA5weYtRNxz7ww8Zsg2II9ONUN5L3Id+DHdJ8RbAzZtpwy5+dUO&#10;YOHstJuzwHLLzFbQITNKTIqPxkzn5nLXQlN0+RhYs2iQOP3Fm8ncDj4OpqXFuVDvGRnPPz+X3Flz&#10;XNOghPUUmpJO9Zuc/wCH4Fm84mG8tjx8uNdOVQRlHkjBy/8AeFcu1AMcZDwfFSYWMs3PmEzZv0yk&#10;03NGzNzgMiVWTC8PPwXbip7iXuYCAx8atVwZr5o/xFvmK4pLOnyP+TwXVMqSnyRvWOgIe7i6a36n&#10;+zrYMGn8RUOqJp7TgsW7ioTNHpdslDk5BmbHZx8fmLVCScbCwaxcgILmLMd3wEvQXV0tQ9uayXdo&#10;/wDca+daQuM9IQsGt3Php6VjEZzg7hFanEr3AlkwMhOoqe8bkZ34OXc5aT2hLkh5xUD2SclYzNJo&#10;SMmjxk1Se4rU4eb4Q4XJ1Dk9JkeTEAYNO51CK1M1LS2FCKSRwQwzmg6mkplLs95c63lXSe+iVcUW&#10;5pt7ZNx6SrcnI97RAGDUuFSXbm4s2kpq7gjjcBbHbBP1UfYSffJLZePvir8qTdm2eDj+F41SafnB&#10;ZxMd2gBkIo6XNbtnMTU7webyfdhn6gRiuXENmE/bOR4OsNao4I5gl01Zh1DDXOrOX2XvtPHdTuit&#10;3BFJa2k4sy4BrGS6S4hjgm8kP4LSuziRso5cCAPBduJmTjbBc2eiTm3VGrVK9bPAQJm4EFsCOx0r&#10;X7aGjq1kFkBtGDWGXmLWxzuVQX8drUWVTyk+1XII2acmZFkbbDV6200Kl5ppnwA6t0a/dp53J5Kd&#10;zBp2y2iIYRm9bbjoZBobUEwJMhnC28pI0h72jFnTJpqMOoMhO0cEd0dxdHuJOTdrMflLB6LaF7eB&#10;04yFW8TxmQxDwX/hXFbldfFwYvtHJk3me7To/guo8zrxwZyAN9ZvVBBwPXsHM1U1R4r01Yi8wq6p&#10;uMS1NjNPkOYptcdrSepHIdEPGr4N4OWjfGj1Ix9NAagk7ZnLn0HLcjKJDafuPB449SNcPjISu4s6&#10;elsZp11sz2mNtyPA8AIkBFcJoOSmcngDptXDXT+dYDSbdszIeDS1NQY/8KmS+ebs53mAGdvdc2yr&#10;aTC3bFmo7JtqrYKsKPlzaQscZxEjI6XPdWUeOVPQQBfbxGTUXS1eTiU1OOVWfZ4CWrn7a5XrSadm&#10;z48F+5bKsV1rW1/+kimU1Fq3eXBlJzRqG3IN4yycBBFt3Flc8eby5xx6cBFdqPptsYn37IPze+h0&#10;OpW4RIS1u2MyecTHdrMHTEUSslNy8k7HjjPbgbqty9mML3B3xulatl9QNmbl82eAuQb0JJyaNl7F&#10;x/eLYUJVu4b9uY45cCOA4iGu27axOV7PHsD0+AGS7qe4t4rCcMpU9O5gBbuWiKk7P9sEpuTVs/Pk&#10;edRckj1h0li0HWuREtrYae82EDMRk534RNLzVWtqGyOXSRsxeB9o+kg9P1Zv+/RmfW2TO0Mfjzq4&#10;VA/lzyS+xzwpI7vL8C5iGnLLn6WSDoXer2RNuOUkey+9YwcZGtwarc0odtLZ0x9uEQOlcXQmzuXy&#10;XsmauZkcpIOnqrE5xuTaYvtzPcuF6udafrNtr1mY7GKWqOw2aoBspOUEDO0S4LmDVEqg7ltKgBjB&#10;cA41BjUOUOLxcFi5bT8xmYzMgBj1LZVx3Cxq2o/j4Fj91QFcM8YsEAOZ1EBk+zPG9AG/rKZUlSNp&#10;aRjGG7j6ngRiT1g2NNgG7mruy7HGzZ6lWfLxHCuhdM2sZcNx3H0HfHpe5kVPZ1JZc4L+RWqXzQb/&#10;ALVj+KsankvKFyeDvj/xq3SEpncNNM11QRrCYXnoDB4EO+0G8trJj/UVQev8ejzFWiTQkHGtxUD0&#10;1p/yOemPbbYDZu2JATJxphu4xjs2Fd2mfWj6gkYpumxvCY+XGNauuT6ZW4RQU9S0dkcnKJsDB5v7&#10;aJPJo5bFB4FfZB6RMCeYhtSEE8IGOO0P/WuL1yVsv30ePCdd0VSSk/aDATHH+orI3rMdqzGs3mdu&#10;MmRBxtC6OBbXqtLdDmHO3jWpXNBxPMmnB5atTh6PjWBQRECT31dZHOLRAR/w1mz8Np42aajoU02a&#10;VuetHaQ2czzGPJwKEOaDjZHg/wBwIa8cDgZAg7hFhJx27YdD1gKnUd4gMHHa5asRHY7mPuKkvJhj&#10;cYwocSeYyBF3/iEWvrCY7Th0/kRdbUXpnNB28ECqE0BgIaOPvpSuYYLEf8NPPTjjHj8xftKNVN1I&#10;nTbUg3eB2+Rbt9RMtHBLmCNfjcmDoJOLdzHGtIzLgdMHg49GM6YG8HHo2ETbysbkgI4ONMuG5Wwz&#10;m8wSuS1XbEXlOt4OBbxSZGzBljgB7UTlkWP28EuBGtCofeXIwY9S3011kPcHoOqJXOCNpcA0dolx&#10;Z7UkvGYWD4qPU3bjHgg4+ag+0CYbnOgBg4NIi57Mwqu2dBCm2dwZ7DbQS7Hq4+Us/bSAZnr2Mx7f&#10;TVjeVYPcuRk+GsxbvSXT3upzFxEZLuO/Xx8DTe5JDqRvu0xBr5CKt1IzJAQEcBuYrJPJpecsXIem&#10;K3qKE4GR+MEcfTXTwtrSP6Zz8x34gAtxkeEsm4Bok8Z7sPAv1wP2nHBwfEUzp4P7xNdLMV26QiMy&#10;R34PLUQcgHAQ+PTt8saMMnmDPH00nkwwOL2lp9NGkx3wGY4Is2baCxBy/iIPUluCxB3OonxzQcbc&#10;/wDE1ExcvL4lrdHWa6Ah5W2dzfQGgPbjVwmDgblscMYOYLmJ7sttwaXw0y8twX8B1s+s1DutMrpc&#10;Y2FRg8Cz6ae2TU5virWXknx/DjVE7AwOcflro4+UUxurCK4tMrG2gz8uMYkSJUD1sM8EHU5iqpJh&#10;qADHxq7DZjcj9wZemp8m5XmGpCcHiVA5jbbsZiLBaVcdvMDc0ECDzSYEu5+BQ47tvOsfjR7dP/I5&#10;7gkT0f1djg6ip0jl+ByeONTWUxJGPBH00yN5jGdWpS1d6zEKVV9vtDB5alU2Ntcxm6aU8bjjJ76r&#10;ZG+BdZF4vFPD/loKuD28e05FdmZB7vjjVDbs8bnIr4MdpljjWVktPuLUkUD8bl6CDuLX3ciwN8ff&#10;WDysF56CJba3cjjyX8/TXPZpHGvWPWOQZJWdwTcKY2djxzFj9VGKwIM1jGmafeNguQWV0eO18Ygr&#10;zjtiYE3Ns+s6kelqeBHpHRc2NIX0yf3dS1bH4/eVk2PsxwPZVMpkBrZG6tWyf5i6Wnk4l04nW7QP&#10;hDgIIuoL/StK1JZScut6wn8fGcRDM9Jt9Fc6ziaTZ+9nmDjJd0/cgXS04qBk5JNXkYBDCPTGuad4&#10;I2ZHeR8d222/bSNkKSnkl7bQjsZ7SfgHZv4DphnMBmb+Xb0iIwTzoOBcBkna9STgd4QkA+fcuKvS&#10;glme+hz3FdL+MgNdDd7HAQ8BgfiJUaRrp6Xs+/Q/XWND4ncxqF4FiG6S5qW1rDeXuabJgj+qs32V&#10;zjsqbHed9bBNLk4egeOfuQ7v7ay52rI7dF6aeCPA7PGVNVZ5oSl5HNsDwx/iW/Gg43DZm5O5N+H/&#10;AIknGs5BGEG7/wAiJS+j3M1yBBkGpsY/eNR4NmErbTKw5NyPiobUErcx7i8Z8BLVv31rTik/YrIQ&#10;FwWi3CLK5fS5GExPHGcrgP8AZrS9U5ffYo4vmdFQSpPeQzE8eqOC0npxL2zl7gvurxNTV4ES3hz3&#10;/Z9JUkhGzl6dzHqRtxal3vroTi7hmVzjc5ju1i4YfLH3FMmE0LOHp3PLjVVcDGz9pjBnIj0rHZGc&#10;z99bD0/nXF82JU07vli026mKxE5l+7mPy+WtTlnpZXAby9uRt/3FwpK5HUb+bMQhPzC3Lg+BQ6oq&#10;iddrHCzOXAPTXic79l7pXjRI9DxO6RzNV3I56EnlbaZX44Htu2serzZmQxAP/vHK1CKt7G5xPprM&#10;QM49SDlEW/bYBzGVSkEcYN3ZdQnjWVhuWsrhZ+m+bXWpmxLKDmMlL3mx2YWIuqS4qrK6TnUd8wQX&#10;ILVrVXV1F1IyZsr0ZxEgRim92fjPAEGiTp+Ndl+8zbewZaOX4rPPOUW9LudDGC3Ba/YW5bL6XbRt&#10;jmcgENkPqFWwVAOQMyAgmQLhx8tkLjVP3i85xueAfLGPkwIz/M32T8P7xdCxlbiyzsW9FBoFby9u&#10;LTGPrp+m/Q2l48h7ZiahPcgQxtPCP3AQtgleQD/cWV7RJ49jJu0YCjgH5S8PQifmpOkRjvR14/4H&#10;WOqjK6hYXqCpBzibbtfFjH1CqYSXsgjAaN9cuCES2uS3Dxy5c57pLnL8eP8AZWzbN9m9RzsgI3J7&#10;YR+avY04VWEiVskVcBxiZrZrex6RT9oFUWXuMOpH5Y1D2fzxzBNjwQaZieYrhNNlbmTzp88c6mr0&#10;+4htD0PMY5s+cuWNuC11Ftodj2RO+Zj8ZL6sre0TdmxD7mxtxuC8xYDUlL9lPccepG41ba7AqCi5&#10;1BNpU5jtYCC07nBBgWM1BK3ME+PG5tEt6RPAvTuWHKbFj1nCcwIqlbhg88qSYuSMcd0cbdQ5Pcc3&#10;4I1uTyX0x2jgjtDuft5FMbvJCzc+x9PqFXT3JOYvKTT8wexjAGM+QekO5xrQiN7zLBB1C6eqsxcT&#10;By2cnNHqQLThzB7BuJmB9YnL0uBB+i7TinxNmTGNsC2bqKtyOaDeTEDZtxjFqXEu3HMAgMDHuG6i&#10;Uvo+YyT+uGZ7n1Uh/aGJOlq8ryYwS5iw3EQzE8rgwLg/aIJlBOjwBBu9zUt++urqorSQhkLEMb72&#10;puLpdxcT1pMCPCXviqOF2jUcU+TjsvcfxVoTx5gbAgj4yKkyu4F6fQ5auE4cDjbA8d1PJy4Unbck&#10;AHyy3FuVB7P3M1nR3MfJbrH6fGNg5B4LWoulqT2gbgN9AHU0uWuXzTmq7Z0WFq8wx+vKfchmJzRn&#10;twDLy1ldcN/bQBjPcti5i1SoHjl+5/u1m9cOGQXoG0GpHpbyT30/GW+YE16vLHqDl7Ztvzl4fIMu&#10;otOcVgyf7jZYl0y2xrMaPbkDLjmj6nmq4S8jl+Pcw6YR8wgkibVbuCEmzEcNp22stvZws/vJPHGu&#10;e3jj+qXwQgFgu8z3FoUrcElVhtBpxka8sqxOrHBNdnfFpluEtcCxcLDqbX8pqTX7RDocg2wzmNaH&#10;BdR7aJuzmUggMAWo65nfVVZjbGlwDGPbgblLc99AageE7JBvL7P0xrrvOMTyShziabnfC2BbgQft&#10;hlu2CMGfzEBqSYeBU9xMCRroNEanP3FwbzQYckCsk4njYwwYOmsTI4T3aBLeBO6ITead9oN5yRrb&#10;J5OKYYUwxbM9R6TmEXJY3GDgRjtC8POkuQfouA3F4nuK7SuYDYNsfMj+KsfZk+OjA3nj40UjLjZt&#10;n8vJOJ8CCPUgurookwG2nU1sgtweWsl2Lt3MDneYODy1pFYDGwI+M504yLisym1pqXVxCHL55e37&#10;HxqtzS4Zzgv5B6QxoDS88ZOZtu1+5ATmEW2TCeNpC5BgY7xbFctq7GQqjFS4x+YUm5C23mPg8xB5&#10;PIyPxnggPnVqrivHs+JgjBbD5aJSeXtmbYBoD3IB9QS03ONRAqLZylsyPvn3ofTQF5u0YzuYz5yF&#10;5arbiYNu0efop4bhk5e5NODpouDzS+TiRkNKZVHYtweYr5SfZzCU7tGC4bzFDmg8DJi2gOUmqhs8&#10;njZsTc4LRIyKJDlVBzCTJhWDlgQBg+arV9vGTxtogtm/cWA15PBhGCCAHM1FW2c8wOQBgBzE/u9s&#10;57orTqiX15MQkPHGAWAYuqqrVFWOZqPBY5arcrb+28i4HlW1dphLxtiACFiLB09VISnzB82F0xT2&#10;7x65ZZANRwDRKixuZk99ptYEecTSSsGW7ObWPyxIDL9GwaA6S530ycJTiTzp+50WJRtR8vSQ1vTc&#10;2ZjA/NdHAMtq2iX2srAxMDZ9kQGcbVJ9G5sxgyD+EnJdZ/hz7Sa1UmyMc4koHLA+sPmDWMj2bzYI&#10;sEd3TLqWl0JR8wZTKwFsct54L8ip80lc+ZjPGzfbxAO6LSKhGTsVWO6Ip7ek3MBL0bHlobVjjcLF&#10;49zqjGj32kcbsAPMjIgNUSdy81jc5ZaXWt3Ac7ZHnFP42W/9/wCGs3l5HMExAbmRk5i3Ld/6lYtu&#10;XbFd1UNo/sWQsprNXNpwblNltXKaqsTCc1W4U+pJeSTkPGz07mkTuYEHot5KWDk5ngCkj/xq4UWN&#10;7NSPo3gC2fMIJWScUHjbHDBp+WO0syFClWvWz4fzHWzXRGqsWZi4ZkqFzgZn6pSkWYzR4Rg9swHu&#10;fEUxu4mNNzE/TjVbnm8uSHc/FVu7bWc+8uHajkzY8cAMnKUMc4IaXHDHwDQdnOLLLdvi3EYl9s0u&#10;fR+Wre0WpSTB0+SOUyqP/mHQhrSG7jG2qNzGfzf3OFVueMyW6VDAfPau/IiTO5HSh8B8gxFKRRmm&#10;gzGRtyPxPo4PK1Ce5As3HNHLYZ20H9oWkS94NtKX0HfJpKhzRuOB7o9MSsI3l2peoJtLRg3Z9bjI&#10;r5L9rE2jmwDTh8VxB8RYaMhIHIIPhKZUDzG5wQcA0mhJ+Tt5vJ5K5GeahOJw5cdMSA1pKxsGUqg/&#10;tLgt22sB2V1o5p6YgeWLkHlrt6pG9MTKmGM7jfbxMHBdNsPj/wBwIQ6ptbCjunN7eVkbNr0D4WmL&#10;l9+NB3jf+rjm7/KGPwY1dphL/GDOQSpNQOMElAGxnGond42qNkAydn/WwIPLEiU0GNmPPxkVbpsb&#10;neTmQ1xNPacceotM5hzh4dzgQ14Tnxx8ahy+YEcvfcRiYN/Zj4/1EEhTyPG1zHYQ1xctqYNuMznB&#10;AdHiDx51OTXAGVyPGTGrU3G2ZkOmRzDAPBYQ1m33nPGgQKaTAkfBwJkecaTwY4CYI1WyPMCV/pin&#10;hghBwIaPPwIPvGrjRLtDBwJp9HnA8aGkbqI5flMjsklbl5njX614ddD53QPu+BPtB4+ACt5JPezo&#10;lu7ZmPBBxpLnllJVW8vxq1S+T4CggUxm3IYitQxtg8ALay3PKRlnIxwcaJN2+BM74SPJf/STzPop&#10;HWk1IY7PJHx8ahuG+DJAjG+DgGq28uRkxpKCkTfdoM5kBI41MfcTzxx+GoYx3vkXQJSZYSt7y5xm&#10;PkVqZkZNh4IAXFVWbckZMauDOVuYyZAF/DX0B4lQPYB4IOD4apM0I5c5Izl+Gr43ptzcx2FMHS5I&#10;C44+MfMVlJDeZizlZIyA0FcGdN/VwLSByMcA0t3wcf8ADSXOHXFJb0vZ1oNOPlKG8GQN+CDjJ5Sv&#10;jNv34OokO3cPg6iTcbXW1KMrJIyR8AFDJJ8f4a06eEGH5Fm8weEjJkOrDFva1oNmlsI+es3mBMfA&#10;rU8uOcncVVcS/ARBqdFtA1vkTLgeNGNzxp4jccAsijuEUlWjgSjyZVLJ7iiYEnQUOjHgUxuPBwJq&#10;D0YkRG3JGjXxYBDb3IyK+SMnWj6apJB4CJEeF4F81STh6aTQkZD9NM3N8sQKZL5WWZDyA/EWhSuj&#10;20tHeMnJqHdFaB5XL5i2+7XRwJ5w3czIZ4+4MXMUOaVgQxMmnAic9qhuaSgYM+AfMIo5kxq2oX05&#10;tYyF5jANT7ckAzx31ZHEwG2bbybjIs9lbh73OBWTdyTLJ5atMx4HI808izGsG5Auca2x5K9z0Yz5&#10;1le0AY7YMCshP3hCC1bF5w2YTYDkx7dteojfaAyeUxeDxkXihI35AlXdOzepHNrBzIBiu/JAo8mj&#10;wlaMNpPeL5UFSby5PHHprK3k0HGQ5rH4aJOBjM5x9zpqn1IOyTAFbKB7hN3mAutxok3IPjg/3AqS&#10;3l72PgVwldLzGMgIIOooqTmHJDzNv+Gjw8meM6JSei5sHnK7N6bbQZzHyfC76TeZZVW+RGCNyNid&#10;XHa6qtTPs4JMmpH5ZUnBGVzHGC3c8xfL0j4RSXAyaHTgUNxvMYgf5SvltsbytNAZgNt3F9vOgSU8&#10;ngDdTLOXkjHz088ISMgIL+QiMS9wMPHp6tpROMycEh03pp5xIx98/SEmSTQgRoO4nA+C+kbpjkwm&#10;7QExxn+ohpJgODgPcgUMe7GFjjOmSN5TBYjM+yD5idcTjxJ4OPjPkVVmk4ch4OBHrcljHz/9amDk&#10;cpNngffqIvUORSUlvWD36asknqBzBnRhnT8ujJj34WNWpnT8ugJgjfW0bI7ZBrerHKmPJ5vI86JE&#10;p+XRiyPhY0NcU/ZHkOLGnpcoTQU+eDvcfB5az1xIx8cau04lbnuAuRqhvG73gjAXmrUQPSVWYSsf&#10;AqruY4Cq1ThuSDjVbG3JcTqS1Liqzh4W5g7g0HGQkatTiV4yJ7cxwIpLbwO3ucC2yj5WSNtjsfiL&#10;H7llaFScwcxkswHSXj4XeNIb0veIeP8ATRJxs/GHPGco1cKbtQEBHHqQI9PJpZzwAyESeuN9KTl2&#10;aU2O5j5ipLwdnkgtrTqgnGO/gVVZysjkmDmRkVlwoobNu5Nnv20yOVkck99bM82fkbD9/qKZS9Jj&#10;uYDIuCkZoOXtoGx4Daf4qvlL0nec44+mXliUz7PsmbnGtapdxKQ6xjib3OoVZjnGmlJsFF0O2gbA&#10;jNdJGRdOUns/ZBbYLFtYPI64phsQHtzp5H5YhLoqm6kcuRg3aVbvB8VRJeNLU8ods5bYIDlHAhri&#10;VspUMAY/4pUnjzAP2maibrAdpFWU4EeCOalJH5d1W3Wn1BZKg2uSFtNmLBsdpjJ1FfCVpJQlwBOI&#10;hvhLzN+0A+1sbNj+IVGKsrgkhbACw0zE1CESOibbtjutO5K4nkpcy685BcgXHNUVRLg6IQC5X5Fk&#10;tQbUKnnDYG83SeXpYFgM97aNnjurUTCl+YZjnBitJ4M1+CC1g+GsBmhPAnpoRyHjQFvMNRafbMV4&#10;Sl8nevyaICkVkcU254IwK1SesHrZtZbHtwfCUwlaPe/qJHW/0BJntvduNK5vORWp5NGzwedjbN5i&#10;Dt5WSPg1IF9EUjw5Hp40Sk4yNvnQ0kws5EepcbmZPbIQXI0h5agUnZ+05zq7M5PvJMd8unzLqshK&#10;T+zw8DkHtRFdpXSY9CNzqQD1bY/Gk3lrjN3ns2eDg+IqfMCENnsZFvDNvLu0cZgXI+mPuQIPWkjx&#10;ub0fHzFbckQc37uSN6DBpwLfhydt2cCMz76dtZu3GONyDedOBXyeThtG2wNgbvB0/GjzgpA8vZ7+&#10;TdoAW4CcwhFT6obsmBLIXxSQKyStm5gbbzHqR9MaG9hkjJeeWsF1AFbk4yOSY+XAmZwzxtjubFu2&#10;rISXkeOcDACtU4pvc2wN/wCAgrqApOQZ+9evCZz3IFVYW5FeqkmAt5wB4ECvrQ011Xp4eBE4HNJe&#10;QxMCLOJfu3zpDmlngX6Rw4NnX5ubqAwzb6q1Qjwm5YP01m7cZLgMa0icNyBbAvacflpEjuj0FPl7&#10;wcD3JxrqJnXkxZyWya75q5jbt92Jjg40YmlWOXLYDaM9xRTUWtBJdpfVBDPTuYwXFDmFWOTEPjuo&#10;bJ5pZZHDuNyMnUUPsty8z2E6kcdX7H5o27BfGfvrYemmB1QyczEEYQFwDWV023IFlgcvrcA+mrhT&#10;7dy/e7zADlrLSmu8+7vbLs8cTGZTYEYQFJbLbHpIlVEvwPQbyApI/LKtOZ15eGxbM2Im7rlE/wBS&#10;z2rCEYEBAbUck1SET0utKznvahK3MDnWBb0lm9JtxQOQRudMK06tCTF+9A2N/FSrCRsmfZTNme5B&#10;a1Ce+tUU4uEweDZtgWep5qxmePHrwnVWnTSTkgICAx/0lnrxxjyWPxF+UpEOKq3lZI+NTG5CbznV&#10;kp9vjJuy0KRyNsZy+jsaI+Z3EXhSPSem3McpO/gBojLzC99U9xT94t6NadJ607YeglsZxN2TfljE&#10;rtOJfvL0Fm1zUJm+WBksvlY5a2PAY9u4sZnlt45stgXFuVYDczV6fB9LSWMjb7m5PB31cBTyS8kB&#10;cCAz8pIx4I1oQ+YeONZ7PCYyKcWUoYNTEiIyYEhjR4bcdvGvrnmGByTDAhBykKiJGeMuREpfJ8ZM&#10;6+6aqUUFWGzJGrUCAbFv76OvBtmY/fWfu35DETvG0anbLEzIVy5xxq7TjIyyKiy84+4tSG33mXLM&#10;e3XRpajdM3ZjxqZbwJ7kqGQieRPIc0caaq3oGiM0J3EPaf8AirE+xWghAxHAmkccD00ET0uByaz8&#10;4lpsrlg2zLPxkVWlDO7mTzybFhHgvKR7LNay2FtbgBfcxMwDjXxHFi9KUUUX/wAtWeBE5vi3XUNA&#10;txpl/BqIcAuH0o6Md5T67epbdaDYG+JOjbkgIjw7bZDbXfSriJ5ZGduAeONVuaOBxkyJbxjyJW18&#10;00rEpBwyKXjX7pwKE4JjTu4UBJuQcCJDcDVWEaCBIjr0xr8ax9ddScvY3A++nu0VSoCY06QhIFNr&#10;HEXODEwmGPJAhpJW541EZuPTATGtOk79mUWCPjQ5msfT2aFzn1GVEuQJkbwkC0ioJO244Fmbj0ai&#10;tQ1TRBbmbghh5EYby8tzOdZ2A/pH6UbBM3MXAkOjjzZZW4GHIphJg27iyW497imy8D3eMcah6dv8&#10;xDklvcTwaGuCEMobxnjJkOj0vleDOgzHbQNeM3MY8Eare54FcJpMBhyKob+UxMi+lqXFjlY8GdXx&#10;uQceSPjWYjcWeNWRnNB21C64S4PTRnjHkWevJORXbtQiTcd5WpmkKdop7OT4EYIzwK1N27ZTCN20&#10;edIc4fcUPd0BeDWkEGNASSu8k3j0lDG3RLd9NHiSuyTOhpBluYE68sKU/jSZ+NF3LPAhx2ZB8C0e&#10;H2r00HVJNxnjgYXJ4w8m6mWcwHHng1EH7UG5GeCNASDctiY4OBc2mEdReXBwRsYp4wgRJm3xjxx8&#10;aokscYyH11o9Pt3PHzLa+TtPBQIHpfMMZM+mhs47O/bT1US9yHWbagSIazkb1y23yAFyDqDSUJs3&#10;B1xMHbDkg/URJnMHISY49RDW8vwfJ5iUvbubh44AXEdE4LhOCD74MhFcNl7wbZyfGARLmmnuyyGb&#10;XowZEtncnJ2ifAsvJuV0j1mzi/xUc6XPNW7xsAMdrAP7uRRd7cQ/E+IRV7c8H/TU0YyW8/B0144y&#10;Lp8nt0PQrgi4ISAmODTueWpknmhIBnD8VB93wcCeti4/71bkJO0ROdulwePN8HnPcVQjlY+5xkX4&#10;OYDC5Vw3jTvQAuQE8tY+RS1WvuGmmppUHlMWdZt/2IMMe7EBGHTWhbxj6HMEgLuT75ng04xpMKc1&#10;fcByfpgGaTgcb0BnINYenctLK9qlJsrmNgDQIK6NbA8I2cttYGuqrMGZHLbR04xr0bDTPMWclk0W&#10;nKMnJZJg76vg5wyjLgj04OogNSMyM3qZ7PI84F60ncVYeYv22mzTiaS5sMEbZ9vEBBaiAt55LjZI&#10;wXP3EBkZBs8jkFu51ENnDds2c49xXPzIR0MKaB5pNBwOf7tXyk64I2HovsnlrN54RlHYjg/EVwpf&#10;ZX2wPfJacpA9QYucH9lJ9WJancHIe23bNyBWlMT5tgmoLcfmiRgmx9tNWRzSGa3Df8td44FyZVFN&#10;zGQvbIX1xPyKu5lJS9UcakRA14FbTyz1p9RBdJ5K3oXtkzEreMfTKtUmFYSkzZi2msjEMwxfeR5E&#10;Spf1jBzVtuc7YieQeb30YeUXR9SWIGE17PMTl3eBTOdY2tm0XIq8uQY/OKgI/GdhBqB6ZO+sZnBH&#10;sY7LkHLLzO+vSCl/VrpxtKTxz58W90yMlzHtk2fyWVNrzCa75GtRE2KptayLJwmr3DN5PS7l4PHB&#10;dwDFd0s6uEnePWw95Cf7vzBq4bEyTYMuO8Z2sbfTJc8CA1hL8ZTubAhwOOZbLwKdzrZdY6mtVgSb&#10;t5c/LvjM+7m5v/tTI5w27WszUH03IlT5fONzbWYwcsqtQ5g2nDbHA+tvW+rbc99DkEaXmhPBto23&#10;ZpjieNXHLJ3wRqntxklT3PqRj0ieDAnnEveuR7/AAQ4OoMXcUOeSsb9sBy2fFvEFqKO4c5LTN3kv&#10;G2e5wWwk8pXCT0u5bTEG5gueXcVPeb6b2awW8NHpXMHIWW7PN6HH0yK1yW1bYQiq1I8cwPX0cYLc&#10;ZOYMaoZHjY3w/MGrhOCEMTeb+fqKhzwbYNjAfOnQkbRFNcUSeSyyTHBwKXT+fIhLiZEgvBi4FLkb&#10;jvLquDTXRXtOd0Nfp+VkuA+IVbBNKT3YeOA9xZXL3GNtjg81XyXkcvB2b5dPlr8Xn0JPBtnjJiFz&#10;px+YobykxzJsBsE+cfLIrJK5GOoWR2EZxN3V3TuICzpubNibtf5fUWK42kA1nsv3Mll/NRfDVwHM&#10;LzbcI9OMYrdsvfg92JVaq5XUUbI7yC7gHzFT5HOHFvAa6TVuW1jWyvCxmp0O12/hNH2d1gSQzE5m&#10;3TFqD8cCmfbxlLXp3IWNy5zLeSPBGs9lcwbBqPHAe3ARXbaw4ZByWBDcj0rg+A0CJibGx2fmEJdX&#10;E7/wnPm0OpyP3ONBqLqQstegMH8QfuKtzxxeIpskYFt4+4uuhp0WnQ4XzTWa0otsYnasq1GTj+BH&#10;5aobgZIMi06m6kHJyZwbw1J95bIbWEjbNibyzPvDJxyyeD3SJ5+ihsybtfjjBkVwo9uSZPcYT6w9&#10;VU+afcgQeYiUnmnZowGDpm8xQzd1W2aOMcpTdwsm0R4R/NjmjBbj6ihyMe8jsxguIPOJoR45vG41&#10;ZJG4s8abC2lEc3ccPDlZGxMEfIJy7qMPGY4B4O+NTHDwbkfPuIaOYEuYINSAglSKDEvkcueCwG51&#10;0VtDqo2XzGm3uOxcCTlkR3d2z8gG3Lj09RapPJ49p7cYIHxXARi6i5eY5qm7f/E6uElVW4cxkZjM&#10;TBAfd/LR+j9qk6pV7ZjtOA+Wt9qHZe5qeSnnbBiIfmNhfzQrkuYU+5uHgsF0+YrUPVJEzYTYzds7&#10;wp+sJdVrKzLX25/+WJkwLH5hTb2OfPmc71I24ilueDwxLAWZHMtbXmx7dzmLpDZ/VBKhlM1gc6jp&#10;u107qEoq3F/CDnWdz4g9L6Te1OO8zBvBm4hXPkWJ7QKHIEd6AHL5g11dsfqQVNuQOWGoYgrTlkXv&#10;rPdsFSEjc7y2Y24Lty2kXN6vb+AfMqbF/Ucl0+QkBMcfAt+ZjI/GCNnxt9S4s3HNJc8e4w6dzmfO&#10;r5S5Bs3OOC6SBaRz5s3Z+NtefgLeGK7pCV2lbeSv77mBjb9l1EHl9UDcuQBg47WmjA28xt3m1rGP&#10;SJa8CzZrto04W645drym3PaOBsfmctQ28newS4Bo9T4ffXbDjZeSZDA5jBu9zzO4qHMKbsk3Oxcj&#10;J5uSBcu7Mp7Z0ycK05jmA95sGZguRk+8tk9I6TnUBN5bXcF38i2BvR82CTBABqODzPGrg3eOWDay&#10;Fi1x+XwLU9Zqq2yLovqGbuN9bNuRcDdWY1JMMbnIDmdNbBOKoxvTwGY2zLMZhUA99xuWKihd3cCb&#10;2iHT8wI2v3gZLXVVPcNyBIjE0nA3LkBgg0R8saPDng9eCNiJdOc+PU+8vWII1MqRwNsXB5aept42&#10;c34P7sSJVJctnx6kYxcxZjqlNLadk6K2N1pSZpcAL9jk6i0jaZJ6CjkuNgAQ4+aNebLOoCce/W0e&#10;bzxyYeCN9cg6axHcst6u9b+Ph/SbX7zfZenZHN4ouqJSwvtnjHmF01Q5xNBmIeNsDIsfcEcwOefk&#10;8xaRL3GO/HH5S6dMKt1hzF9qqyZT9SDgZWbFyMZbiuw9qhAttzNwfEWGy+YD7ez9RH542lz8lkL6&#10;4ZczmYKmN3DThObVtgacTARp1eg5JCqbNJvLmzjIDONZI431m5OGPpqJVDzfGwI4LozD5iubjLWo&#10;3/dIutqUb7L9og23/UW2D2uDcy44e5aXmQOpHgeNXWT1QS4kTeSx6OYWrOriVpZJonuQfVRJ5Uja&#10;dsjtjcZBaa51HMCXMau0nIMxAKxGMrDrSh7xub1bZLx7/Y8HmLGask5Gb3H3FcKXnhDMt28sumuu&#10;Sc8Xx5L2UqmIAuQF/wBaZnFHtnOdtp3OWPxpVBMHLwjFyYGcekT34EHnlWNmZN2g5I/KSHgl4Nqh&#10;5uZANnPTV8l9UEMMEcHTWV1Q3JOB479yMeqNB6bcOYx2e+sxOMVSafWuN+b1o5bObxj5EetvXPao&#10;YLWoK5+2sNGQkZN2741fKXeEbDPBHd1OmrOiqUKutM9b14Rm5wRg5a0h5WkhqFlu0yALB5nW+ZGJ&#10;hsjl0yFvMB7Ziattc01ZIyMHOCA9y2o9Mmq2tfxDnpctRMnmzOzfcy19vARqqy+YamCPTtr9llXv&#10;WGeBQmYxuXOPzFdbZ3DLuN4l8vG5lV4PGPlrQqT20OWG4hc3W8Y9L54FVaHk7ZyMDaDTjItamGx8&#10;hmwN8Y8vqDWVk4UWSquQdRCdLV2zK60lcufvTxwHFjJqDVbpN/ZKBmb8NM7RNn82khAYLpIOmgMn&#10;mG8vQbzpqJKa4lawu+17h2A8p6UmGxcx8fL01ZKXb7sTBBwLFG01KVuCBapQ9UMnN+CDTjXifMEK&#10;ezR6+P3tT0fGTYqyy1DI2bkV2MGdY8OhyBJj/sxF0G4uh49OAmms5cORmGZjzICalxYWLfOh7fjr&#10;p/8AX9hZk+lZuHLe1AnZUx0eBUlu4G5HjgR/aLA5gb2i6mr/ACLMJe808nGv6KwOjdICLNfE8eyX&#10;dLsR5gHgUyl2e+Ocmmq2zIJ58ONXCh3G4TYF7guroTMSk2ycTCyUEDnpi5iz2eTDGPGHp/40qwmg&#10;3Lk+A9yBUPtz8/KU9I/zTN544IEmNDWc0x5I1MqQmMZ44FnsvISNytRCCE2xwMUbJ9/DWYt5eSMm&#10;NaEN5eZYI+mg8rHqHgQDga3k+MeNQ2YxwOcCuDweC/g81Vtw81FQBcKfGTuKyN5hjIA0enHdWey9&#10;xgz37cauxHmAYMAPqKcek37c9/sGg4LWos3qiV2R4PL1Bq1bP3hIyZOC1qDUyrJf34PKU40pNFy8&#10;j+bANYuW+YNaFVDMbBl9QSquyuaEYTEEfcu2lsE8l45kyPBBwDu2xr68/SDlecDLAPHBqQE6iGjn&#10;GAaMSuYEZ3wxguNeoNDZ5Ix295bagSJQkJSeeYCAweatsbuBmGCP9Rcxt25ICLVJfMORjULoVpYm&#10;bUbAOuBsB4IOMiAkqB7oPL/4aysjgjl79RXwdrdsHcUTk1Ajc3DSJhMCP2WDlxkWM1QPHYgg6asj&#10;OaYxgj741ZB0mSfDxttSMflrLhQq3Go91qSHszGKBydsY+Qi6Wptn2aQ8EB8nmLldvK3ste4LFuN&#10;bA3nDmMeOM6Q624R3VVmkVZVgwkwLN5GNsGdAcwadwtxMzhwR4PzIx6lxAey3OgbvpPaBMI37agz&#10;E8sGviVVJS43jb3xoC8eOTMgR3+WjEvmjkznIe3Ha5ZVyWTtUrbOnwyVL7gYldPuWzYGC1qcwask&#10;rl7mB7n04CCtIDI6kchc7s8B/CVqnFeSVnkjPbj6Y1xafWHV7kf0jtPstXfOS6gk45VVb6OPg5RF&#10;zfUjMjOY7y20+qurq0l45rMTub4hxk/OsHnDNtAU+M4ifSX9H4vtIPFpvdNIk+3hlUMl7KqdjvFs&#10;VsbkfHAgM82JkMy3yVHE8CQXS41lZOyY2T6CAGfzEzSe0SfU2TG2fZBp3b7Yr/UM93csnmOCPg6i&#10;2ym5g2bEvRnQjartDktVWHkDHd5h/afBGoXZ96XAMH8RUa6ayFe33CEh7QJpemO8wIxRc81PwlSZ&#10;wzvNlSW8wctiZNNNhJ2qxZ2BJyEuY2x93uI9K5p/XTGC+Ucd3mF8axOk55eZYDdTqIkOrCPBnbG+&#10;9D5ZE8/N5vG0iYEgm2COVCGbzBKhyeqJszegjCDmcwZUyMk+nHthj52/LVql9PvXJN5Zgzj1bZEU&#10;jgxNG7l+PPpwOOmJKR0mNs5BHHqR2rRBq1VYzcwSm9HdHHa5nvpSuaNp3IQOQvrbpvzEh49Dt4p7&#10;zdoHL7AC2YenbVbcTBtA2xxo9WEve3LxrWoLmCWYzAg4GwAx+by1z9JpvM9mjwjkh41DGzG8yRq4&#10;TCXj6Kp7cm5kxxgTkuMZyagO8p9yEuBQ27clzIrgOcDckwRoC4HgJegTSIsg7kDbAg4yEj+dQ3FU&#10;Ej40HHUGDjAqEpcOc5RqknqByzycz6qZcVAON7vO4qky+eXiYI0YIz58afQRJdvD0wmmBzeCiRKg&#10;vEx9wirfYb2MeOxkTLduSBtgjB1U00y7S8g3jlDW5BhIfwIDL3m5kx/CRgbMb8Z44DoAtUw3ZyMB&#10;oENcD009L5f4D5FcNzHbxx6caAKG8eECPBAiRJ4WMedWRxTZHPABEm9F4PiJTkqE0GV6hinwfw0Y&#10;o+cEbTEF7gR6aDIw4AZ/LVDHkJjgAsVyfMP0dgN5PLnIwRwWhxo99j7xAYLRIOWue6TqCbR5LFyA&#10;i6EkdUTaQ2A7iLU5axZuZcsrTCM3qyRuQzI7Zzp21SXgyNv+mrhXk4mLxze5cd3UUPc98bY4wJH7&#10;wKWrcNRKLCqs54Rnf3Y9tTOw3M1Gc2qTqq+OJEyNLsYdOMaqDOs+zR4IF9Rnoze3oExPTBem25Aj&#10;sx6auw5xgyR9RZWSeOX728HTScPCR/8ATTxyX2pNybzhk2Hgj6iqpHDZ4TOfIhrx5eZAgjP+Is3J&#10;PCQEPBzF8RumZM/pjNcEwExwcHMGNMyd4Ny53nuWlW6kcE4I+Dy1DkZCOdEOn1Val7VmabY8nG7E&#10;vQHVbqCl3r9l2k2Bc8xByEc28FhdmbG5O2NIbJgCJAREJ3mMGOhKWqw8/ZfNBsCYDcC7k2b7tuwH&#10;MHBaXOu2zZv2bNjwBBk6ambP6scyQYGbngWy7aUZjt1R2ZMHAn7bdo+n/jXMdcUG9bEx2LgfMXQk&#10;jtmGDBqXBJm45gJZcgudIaVcRJMB2fzxszcgCbjGt4ZkZPHoI4OMnMWJ1RSe7TrHBp3CrPZpUD2W&#10;vcYdOPpqdG23bHuuadUTSXtm1/XVQG3l0HxLnTVab1p2wywPAWzDF5vGq23mm7ZNJXXmWlJfBkbR&#10;5ILo41m80lb3dscB7nw0YI4wDOblwLPXFWOQ34IOD99Ic4da4qvtIXPPR7sOZG1oLqhzCYNnOexn&#10;H5SPSepCMCZ9SBZhtpeEuy3O5YI2JdMXMVPl8rE/c4P4a2yX1wyNfgMDmLH5ozG2c4wn5iEvLZr7&#10;C1Dk5A5A8ZColMJG5YExxgtxqnyecY3IDd9a1NJ45t59T4a1LjnnbRnsrmDmWvQObGRGJpUBJlMW&#10;LkPH1EnhBmbHNGDmdQaobchIHOMP8RQ3lvRdSadVA8Y8cHHzVjM0JvOsHjWqVI8G5bAjbacZBWra&#10;PN9m71yyA8gY24x6VwiITrNw0+iqVWww2Xyd7cA5j0+qulpe8ZTuUgC5tYxqnvJOKMZ/bikjtctZ&#10;vTcwcy1yeAwOZ00dba0emEXCaUnge2YDqhzBu5g0YFdnFQXi3rHwk9OKfcQDvWNG1cIT30XfUH0N&#10;aop9L7zG9AGPUXoFKyNg05gj4LS4Vk+RyDAta7ceuZccMHAMVq2onOtbtmLNhWGPy9wOCo33xClW&#10;hOJGNgPef7pc9kZzEMxO5jAXGtml9WbzLrJgLb3hDoQYJWhY21mxb6qoY68JGSyY5UzNCYBrPSEH&#10;G9x+YkUiOiSo3iTzB7c3lm+FgV2mjztUYILGfmLMZXL3IR44OBaQ3mBIOP8AU76R2nFruyDXFDuY&#10;x4zaazecNyNvu13mropxOLzY8HMgJ1EBeUveJZsLoUbpzKHfUOY5HK3symIIIAXI1qlSUO2Zy6zA&#10;C4bmrbJPT8pkIwRxg1iIkMjbdnxjAufESHOUWpmmG0/sP3+U753xiurK5HOHskm27eX016ZU2RkG&#10;S5AZxi1FxDtEo9s/nR3LY9s3NWLk6pJZ1tpsFP7WMbYEfLT0weSGp+NiK8uaRjm0tyR8HmKZI60I&#10;wegxgtpKX1Ebkl8mFDyVsTIq24pccBLwT5BrSJ5NG01lx8HGslI43Ydlad9oJe4x+tJeSB6eOPqc&#10;tMyeeEltjBwD/YWkOGbaattY+e6qrOKPG26+QeqrUU1HQJcHppT/AGrLjmgPn8tYbMG7lmTAZXyV&#10;zgkDmzftxjV8nFPkn0ux2Lhh+UoqPLYHWFVpSsBtsi2el6obBGeCP6i5EbytyFzgjWwSfWGeCPgX&#10;DZrAKjNsOnhZNqjTt8GZyeMytUvZjN92PbjWKS92TfLUavY5xgHgg4+Uue1j66N0XwG0ialppDeq&#10;N2EC98JbxNBjn0hwQcfTXKLyV3mwDLoSh60l0DIDOO1jJ01vwnKjHMZrdMBqCg+fAbprnt4zcs3p&#10;4ID8tdpTyYDczbB3FidUSttA9PoZF1CcmkxUuq7hntL2951uotCnjwe7YIP7Py1Dk8rZQNgR9/lK&#10;yOKL3ltegPbSJtUk6GFN2TNyD9pyK4SuT4yax+Yhs8pty2Gg4xvYx441i9Fu2LHUmzf8J/8AlrRO&#10;rpJ6RyMrNzgfgtwfSUNm8nUDYEcD63HaUwc8mzkZ72pAnuc3zBHqwGzjfZUPf2B8l22QfjVbZ1xJ&#10;X5MEYNzc8q33MatUwpeYmbXmAC+bbWGzCTj3m9HdbuR9NWoTaozHJqadRScj1hYjDqQJmac0/Tua&#10;qrdJzB6GXZ9RPEmjmB7gj/DXMTUJOhQlUntj0n3Js9BvgLjUfMXUWxucDNUZ4HIPZScshe4sHmlP&#10;jmsl3aA/LLqIO8qSdM3rEMqu6elqiW1y+61W2WzU9MdjTTaBLpVMb0b64HlavcWV7RNuEujHeCC5&#10;GO0sfrxxMZk2Ym3HOPme+sfmEwHG9wRsSjdEFy+NdOjF27hlumtOkJhOJTVTkDyABRxjFyyrkWuJ&#10;5jnR4AgyE0lapPPHr8kqbRg3d03L1FMrhm2genCZiXH5glY7aUZndcZ7I5oSVDfR2LkZOWRVye1A&#10;4jJZNd8y4jM4GMLcMEfT+GspnhCRjx3153jUdY2zwOmmO6ZVZDnjxzHYwHuK+0nOMTeybylT6XYO&#10;DOQRrW2dPY3nIyKjMS1LVRx/w08QxiWt3D9icEj3Ld0WncA3bbB3xow8pzd70amSyRkj53GuH4p6&#10;vdZpr8J0GkLyzE3DckfBpxjTJ4N7b7vGfl9Rb9NKeHu/uE6ax+cUwRgTJwLexmaVI/y10IpuMasx&#10;iaW2zn6afkbx5cvBR2cSe8THB5Sel8n3YeCDqLvdHqYo5mltpoYJoTcscZ85OYntzG5lx4PM5Y0x&#10;L5OPds/HaR7TgGCAIM65LXVS9ds2v9QyWYS9yzyQLSJOQcbIEEfHa07SZmmiTOC5B8VDbhGbbGHT&#10;XTJcYs1JqlF7zBYM2PcjWwTiR/aGXZAay5dpeqCSR7e7hF05R9SDeExtrv0xFQ57VNOecneMrZy9&#10;ywcgbPAW4OortL5P7TeZnuKyVQ3bPyawLZhqk03OCSR7ZMDITTWZMm1bhtpRYbMMbJyO855yzeoB&#10;y4JMEYLkCJTScYB44EBl5MbbG51I0iFkz46FUZjNG8uM9Pg4ENcM20BDwQcCJTBm5C9vfFtoCQmC&#10;waO0rXOM0ZI3cuSYAgL9NHmcnbcl5qRkF1O4tgpul9/HvN8Q47SJTyhxhZXoD3PMtp3Wq7ZpUpUc&#10;0vBkbX7OpArJQ88I20b6MVJI8bY8fLjVDl7jAQ8d/wCEonOI3nYFLysc1Hjc/hoDPKPvEO2jPnGL&#10;TIgOy+qNPBH9L9taRWkwwEAZFriK6pxx/OGZGz3AbjGVa1srbjfjOzNweYmZ43bPx4O/07qZotw5&#10;YOTwR6cafCfafHbe4ssm0ig3ugb75APqLAXjN6zegjgAu3m883nIYCzGsCMgk9m/E/bWm6bUoiRk&#10;2t7hyXUEjmMDYGDUgIrtQdH7nrdy1pkWzS+eNnhLMYBLK9ojiYy37mD2UnL9xRpybW/Z/hNXyQDO&#10;Gcx7RA5gfZ0zUlL7zfeX9by0BkbybORnjjSmjh7A2PBHxrT3lGW4DuJgULZjgu6hVM7QbMxg0PqD&#10;Q148IYYI4+NE5oMe7AjjBkJ/OonJDZFO3sucjBGHTUuR1Buw7zY/V1BqqsGZHjI+AHLVWaU49uZE&#10;pEJXh94IQdH7w5eOTvzHEOAYtNAZoRzbyMc/TteNM9qOTDYtjAtwdRPDcOd2BgPkGVQ3VHZpq7Zm&#10;MjbkDOmMbngu6i6WrCXtt2BMgnFjJp27vAsBmjwZm2Cx1eYrU3cf1cAOlgu3U97mt8GD0VK2zjqp&#10;Bk7RfY/NT1J5Jsx6eqtaBS5Jk5PHHaGgMnp8YZ8DQyDLqLtk5RTFV/N6By9O6dQzy5GyPHzLae2b&#10;jwPd5j4yag1W6geYyY+i4QG4SAgIL/LEuVhIsVWdQ6bu2HVErmkpftnzmO03dDKq3L3A7eP+Gue9&#10;4JA5yH6vmo9J6kvEPAbprThQumEzZtge2iaIzwB04NIqxlnK3IXoIze0QEWnVo83wZ8HARAZOz3Z&#10;yDmjT3OqEJTaM7QOxYHIIJVdwEFqXe5GplFtyBbPsfGQWmq3NKoetntmAAtMvUEtUkc8ZPJiALmV&#10;Wwk5ncUTu1WPR3bCtytx2rNjhj/hpS9u2lsxmuM9w13liRiTjG2JNYIPZ7hbQydzAjEr2dj9uf38&#10;hOWNRzNotSm0mM5g5cspqZ+xubwK0NYnvg5lNpU2gBu+qMRF1Q4mDZhJcDYHL1SLMdl7eSzifAcv&#10;z2zcwdpYmMm1qkMZHNOZCs6dd5Mpeh98c1UF4fd935aJU3ScxZ+3xg9lcFtDVx211HJWdjducS7d&#10;tEQDYvUDLedwmR/ZbtxZj8k5kR8jw9z8palKVy+n/wDUdmStnKZ22BHAxzt7XK76x/aJQbZnMTxh&#10;u2bunb/eWzS+qJLJBvrJ8lrT/wC5YdMZuOqZU+fwPrbohdRsP3F5xCl6sbYvtHoOSqaqvzSqvJoR&#10;tMX0DwBW/ljSmk4bsB4DcfMGRZNU9aFm5JWXVIYFwdtU55PCzHrl5q3lcvWejrx/y9pwjs1V2y1T&#10;2dtnjc5YOMYkzJ6gbNtxcx6lsSzdu2K532DmQIkwlRYhgs6lxdL0KlKru/ic/c5rbDSJXO7Lk5oA&#10;Fsk5Y1Dmjsr8h44NTzEmbD2bP+HcQ4oCQEyfiDGsjw4dW6ml5Q9NKcGawYNrBa+RZTXgxwMjxwad&#10;u0tCqB5j0fLF01idaE9mPg04F1WAVrq6P46mZkioN6ochyX1sFH1qSAmOM65uI31EeZuCBXaZPDp&#10;kpOZhTWradps5wNyPHB5Wos3ezQm84Iz51lcrqssA+ejG+byTHBxkXGI5f6ZuvsOgdk7Q8SYDj4D&#10;50yOaYB4I+Py1WnYyQD99EyAuy4BtIkZFqaQdDKJe8WSZ+p1FZGbwUGTSJAqGMhHlgMZ8iPDcWRn&#10;8C/E1B+kmwS8jaAYMHlW1DeTAceTlxj80qqo5hgGA1/Os3eVQTec6zIWL1a0c51Rqm+Fgc40Omjl&#10;ubg6emqozeEgHeg81TG5HMAzm+ErdMb4Ed7g/BG3NkEobwhI+PgtIP2p7Njg6aY+0hI22CPTuJKc&#10;a0+PCY3ZICYIOP8AnRkzwe53o+NC2WceOBDpwQcGSBKYrRjdODw/iCXB2VzDGTBf+Ij7sgzDyeUs&#10;xp+XvTDMaAFyAemrGdwSAlnvr5Ng+DtPQE0k2ey/APRPc0ldZO83AYI3PGPV/cWezBwQ1jGj00IS&#10;BsCD4q6XAJ2igvlSVhjlILILdv8AYWYyuqHL8mMx85CpTAhLdnlqqs7bNzjg01bmUK1UfEd42ztA&#10;cA8HMjVEmEZbp9dW9m4vDz2kDcMyGmHucxeaRtNF66mm94MgHqsgwLSHMjbwCwQKnkl+AoI4Di0y&#10;oo8nDyM5oO4lzNGupr4jLvKw4bkgJggPkQIhy3OerTuZIONDpnu5R6K0kO8dRBD7YHuWCPjQDtAd&#10;vBAhtzAXAbUUNvLyR54FvpxuntEFxBNW9tJvMMeSNflPs20BLxtSBGHlPjgc3gnyE/cX51hqWfad&#10;kaZzgkbzBBqR2rY7aGu3hAj1v4als2e7Pb18WNGJhL7wzwX/AKajrT46H3aM+7Y76At5wMxFZCyM&#10;YWZ449RUIErJBn5a28cmKzx9pl0llI0bbyCOBWobge7YL+e6gzxm2CO9A+Fj8tRW+QmcyMkkckOP&#10;GYzD1lMldNvYx5D5FXBvLRESJUY7eDVxqHf+7Q1EOT5hThkwNn0HMjQ2n/f4LqPtzt4Gx+pc5ihy&#10;4ng04Lq27dt/sIwZOBjje4I0IetBhTNU/fTRwcCYuYxrZhp8Eo4/EjD1LjGZzgj4EYqTeW2eNAZH&#10;dgcgVqqhuR45ydMqnb3itLtkpcncODTEH1Vsrh3jHjg01Tm8jJBYwdRXEW727RuMiwslN0114fQ/&#10;+sPQZ5VlveAQIlS7CXNnrE0fBdVWqxxjeAg8sSt9Bt95esYPirYTbomP7SF3eOwG8wbNnoH7wFsN&#10;3l+NbwOcMmzkDmMFx0QV0YxdD5lkswo9y5kJ3hrQwkKW2QnueFZvOJgSm3oDapN4F1VW5JqEOrMh&#10;JqzbXdN0W4RM1xaYMpVBBawWhXBj8amVw3IzGxcwc6YCukGs9HJ3LkZ4IwXI7XM8CAA9L52x/HdU&#10;xuMkeQP1EqXlY2w8Ef8AaNRWTsscGeM9tcNmduW8jEMbmPPH9JIbRsEgII/qIxA2Hu3P5fLVWeON&#10;2c5NRYtqmdsDZaLovtIR4AgyalxaE3o8jZtucd3B01Vtm9cDYZIwfhrQ55WDeCw4Dd8xec5nLZbW&#10;XX4e4ep4X1f0lnzDjzZ29jbAgDph5pPGtmpvdpIyAGMGRxzFnBNrgnLPBAC3GNZ6DaONzMcbw9sI&#10;1DjJeWk+K3o9HwNp03Hxu286JrBmOOXAZh43BdS3x4O8uaWc0lz+bHloQFbwN+WRHqk2mEjJ/Vr7&#10;PpCJ41qkv2Ny4NOb4E4t5IW4Rf0PyZC6aJ9o+Y8q5zyapLdswEbx7A5fQczpaqAs3jK4eCwLGT8i&#10;oc4nkx7afNnPAMtr8iJUnd3m9AAtkhfyLtDiy+DpsTxseM13GQt0Y1p1eUW2csgQeXaGnqDGNnMc&#10;f3iBxy1p00p8kA71guBeYc5u+1xz1zkxH/T3nIsvZzGmyAeBu49UXuID2WMzn2YBSRuOWP40a355&#10;S86mRPcVqkdFzrfQOYACbxt+pa76U7J1K/UWoxlrf0GqUBSchoCUgmU103JLZLfvoB6z83cTelAR&#10;xnthIXTGqhPKbn04e+2e2bv8JUnaBUD2SMscZxYx/dm3H+IRcvy/jZTXIkSH+k02cnMStT1rj+6M&#10;0Xsnm1veXhytwktW7ngWzTSrJT2sCTyQ4htm4vaXvnx+6uUWFQT6ZOcb+aunEHU1Vp0nlbZzYMz4&#10;BlKVdRme0YGFfvHRTymxOWR9C5HzSEKg7e5GyPLYGOsplH7RJdH7ME9yNWRnUDY063OPj5i8QdNl&#10;xvxEc9O2m9t4HpORuZDLsEd3zFDcSslSDBAa1gGrVWlYS5myPHG+ESO1pjGuaf8AiRuxGMbY/M/c&#10;RhcL1LesXH9F4jJZNUZXT/KbA3pelJUTHHaGbprQpG4bRjstv4S4DrTaRMY3J49+6qvmyfbo2Z2A&#10;vLvN1CJPNnJmVkxeo7v9MixnM8Vba/hOxiU3gvmMDeI0HZyNzGN9etYFg+1P1h/QwKCCVHuW+oRV&#10;B/6wExcyGy3Pbj5txJhcr5qrTY+M03czQLayqzTbBjqd82NqQM9Nt/qVC2gdos5S+MYH3jUue+qr&#10;J2438yPO3gLkDgtofzoxtcmBHMus8y5q6a/q/l/GKjRY61n875+a2TKsMHl43NztLy1ZJPMHLxyC&#10;BtpwXVVRt3rZteNdsrTtncrbGIB5B0yi010zzny1OJONtrXxYCczuIkzmHZT1i5c2vZxXRjWhbQK&#10;H9tAaPTjcCuqkzCXtoB3jakbdrp+/Gh4JD0web+yO/gO1HBaukHwR/TWejqio6hcnZwHthtWrfgg&#10;Q2Xy9y5sQWLhnBVp0v7JlUpPr6w7uoISioUOc4qtNkGwI+bGBvFvzfGs9rRmSB6e8Dd+rbH3FZJH&#10;PCOXr6MPH5apO0SeDeTHR4G4rVxI80tuK3KyYJieONTJozJAQH1eWq3wPQfhLSJgTAUEEAOrcX6G&#10;jzNxvLn2k5cAxaY1oUrGSNkc0fJ5XvqnvLbkeDlxkRhxNN2ZbhH0+oPvqdxcgPSsbmBseON9o+Ws&#10;NnlqNzeg4PMWhPJxZHgv/eOmsZmHLwJKBLjcpW4cvGwAwabXqE8avkjnA2ZTwWLYfMWGs3E2gZSq&#10;CAGQhdNXB5J3JhY4D7xb+Kst0KzuDkzahVJMCTJzjDqQD0rihzCVvbeMz4TeDp++nm88GG/BB1BW&#10;hj+Ms3mkwmLmUngNwNyp6UD3OA7hm9M5swHESAfxVW3EvIYZ4Izi0/iqlEckMTGpYyaZ1qbxmXge&#10;oG4g8Goq2OXkMrhcHAQF7UgSJMBmcnjCC2tRLiEoZJWS4hx2hIFprgY4M/fVP41bo8TQCYA4UWbt&#10;yJTBTG7jAMEC+a6+J+hnd8BFZBtyQDzolJxjj409MHjaNzgg4EoDctmbfA2O5v8ALEq3VFQOZlow&#10;XSKyN5WPdgbmfIQS2Cj9nbYNiM1rH01h0ptsYfma7arKrsHoPdnvaTwGRaRWk8l01cvo4AZ/MV2m&#10;DfdmW7NuNVVnJ21vOC59NW3qMuE45LrS4zvhg6iofbjlsPIcq3jaBL9/cnjgBbgGudZxbu5EOqab&#10;QhzTxrTpG438gAhWNHbkgWp0vMOzWWTnE6ik10HpNmqCcWSAZtj/AHcXMWYjcXnuMx/qIxS9PkeX&#10;4zaflol2HLmxMZvaIB9PxqanZHTSHNGbKNlZCfeHV1KTt9wmLGMwLcCapv8AriogQcuAnlLd68kc&#10;uZkBHAfl+asZ02pvTmpjIW1YQ5w4lJm14J86X2XcvGR35prktWlj5J5vjk8EdocC0ig5feJrH0fL&#10;WzdsnPZN26DZPKxwX8YN4jRKoHA4LGDp8tXa3LguTxwaYR8xZ7PJg2MPAE9xDknP3bwepfeahegZ&#10;tmOs4Lbue4jFcSdlKnJ21gpIxoxs/JKZU5A8gAUcdrTtf4lZHM4lMb08Zj3ICapBrhX5NsaXXR7p&#10;2n2XpP1Gb02znTAgH8tBkIIttU+aTyY085Owg1DdQi6ul9WS77KMQwMfvDoup7kC5RrR4R49fPIA&#10;fiEXXafaVbkcQ5KlkOX1IR5zuctIp942c34zPrcA1ktPyObRtjuTWhhJ1Cq4S+VtjNvuNy35RUdE&#10;k5+aEp5UA9cLM5XkHxBIw8p/dpcCyC2YguWrJK6PHLZdv7m0PS5aGy9xOpxLn0y0rLcumUngVqKV&#10;Cb7TWtmdcOQtgMOyrhiLYKwng2bYEDw4hxk0ra57pOrHL8dlg+as4yCtXC8asjjYXUcyJvjma3I+&#10;pq8aclCm/wCI9EhT3jlGrJP2rNjxxntwDUOeU+OWyXHGcWMnLH41atqFFzGTvTmjAUfT+dYPK5oM&#10;06wPNQKTNhNU2zqPcOhS4eI3svcEAM4xIkSXkbNjwR8Gknnkw3Ny+jbakDgSZeDLbBB3+anONRAe&#10;qScFM5YxwAtwN2tsaslSD7KocAe+4tXFT54PG2Yx+YiW1ScY2QA9y7pqLT7447TzzN2ZBxj9y6qf&#10;xuTowSYbgyBH5iAytmXec/1VaknFc9tBj81KYOPaX0aJDZ3nOPyxJkjPG2PGqAL5S8vFHLjxxrQp&#10;ON7KrE7g5Iy8tVWl9Ftjg+krVNCOYJccMZ8hOWNTlB1d2O2qSnGLmB97US6UlrggXPe0Rvu0plUE&#10;fTEUqJUvPHtMFAEJ7gXAhc1TNqkvI/GAwT3IBqJCN3cLet2jMW7fcJAB5f1nHLGs34yZ1ap5LyM2&#10;wMfAqG3mF6/BArTnnBiVjskP/DUyaDI5bAxpU+QcD0GPU0ldppKxhbY4P01QLMrlcvJARWQkvvD8&#10;u2iTdwPjsJkZO4oXmeBxy8dvGg++WSY0YnE4GEfPWbvJxjSPC0jc4JzB5eIgJ/QvwbxIjhfvhXrw&#10;6ibz94ONMEcYyKGQhDK1yinCEHjjTtfBenjrqHdIcrlZI+PgWgtyDt2YOD+dByPBNh4IEm5Magdu&#10;lqNotThxp2YFDG31U9pRoa4cdyBKHXB4bgYRJb5jQeXy8hldmcrH9RYbh5DbjJoRok3HqYIE8S3c&#10;yAUxmPGNBQPDl5I8/fUxxKx7sDB+IjAyDCMGM9uBDZhNCR8CEuPy8qvY+pz86JS+TtjfhoO85mOM&#10;/wCmpjd5gHk1F0NxmmkSeRtuPy1ZG7hkHJB01jJKgJBkgTJKoJbwJDnNJ6XG2OKkZBz+WqHMKswE&#10;PgPb+H3FjMwrAkeRMs3hDL7e4EpNgJUhIOPU8tPdsY1mO8EgR5nMMY8HcSLiguzeYaamDmhI+NVX&#10;eLxAJkkwJATJwE6itSgzyyTh4O2qGQmMmBTHDjHwcap8wng22SPjHy1WfpBZCN3NvIDORVuYSsm8&#10;4I9ONWSj3Dmdud2CcQ/MVVqwe5zY4YD8tfpDt2s6dCW9JYDSbsHjOobh4ODgUMgyGGoZGeBJpIiG&#10;4cIPvGMiJOBpN5WQy+6E48zIiThx3IFM7Lsj99EpXR7145wWC6ibQLKSQhE8zZkNnjW5S/Z2yDrO&#10;Uy4G2bX8APqJ2yTuSDaPGQI8EenAiU8caeCBB7hIHP01p00nnarYEEDEWp8LgWK59TTaxpm88kf9&#10;XA8dq6qHL2ZLdnuE1FsEwk5Q2IHJ86rbxuSNzjCC3AhPZNrJvDzeT3hgggBc0uWnnkv7NHo8ZFpF&#10;Ly/dh6wLZiCuWyqHOG++fDjQmb5Zzzkt7jDnuYbzATOs9qhwQw8C3icMxhbe+sHnjjBfgXQQiJBm&#10;7fIRdFbO3E2MM4QntwE5iwdmzxlXRVDjIzHk0/MT5prG8S+XjgIC8e55asjym20diPlrDXlUNgkw&#10;X86JPKsc8EB1luuMqY5prQ2bIJMgLnxEYJNLPBprAZfUGpnOrISqB28HlpRiuL44qxz56rbytLOS&#10;/nWVzSpMA8ip7eaOTExpFI+k36X1QmRzhzGTy4FSZe43bnJ4k88HT/OnliUmqfaDTyafxP8AuUNx&#10;PMHGs9JOPzoC8mBO+g1C4OJ5gz9wiZ+0BIOTdVDI8JGPHYQ0ZCcffTqDLck1r7QXuuX8RDXFw3B+&#10;mqrK7kedaEzZ6efUgGkmY4rZN5gyX0z7THx6ca0Ikr7nwkyORjuJgi8Ajl5PPRJuOyPBfz6qeI3w&#10;DTIx+Pj6Y0sfcWqVtx7tn6nMUN4Sz8ieZuP4aAzy5APBH5SBRDeTgkfGiQ6kc2+eUkCz3fMCJM5h&#10;jH76KRhaiVYTgj41MZzgbnJHaIs3nFzjgVDJOCNiJ1Amg6WIOUmHgjtfhKqziVtrZ4wsS2W9reSD&#10;FyMfDiWPjrhzBkSJVmPjPnRujt4MTCXjgJkVVmDcgVMcVJpqtzCaY8itS4ekAkcEjJgVqkbgjbPA&#10;hsvZ3iK4N5fgQ8tS40iT7RBM87wFzpJmebVN8bYGzG3bWMzAZN5wRq+Dkcxcy7Hy4LSQiEq02kua&#10;ZW4mj0xDxxrYKHIygHefvrazEcrIYmBdRbF/V/LVRMcZ93aj5hFa5I5I9PNpFOQMrLa6RZWOvJtH&#10;kZgENegU49UeXM2wIGdpxb/YjT1P7D5dJ88YBEOiiIpX5ja6K3zzzxG4mzzJHdxk6a6Q2f7Pxx6z&#10;kH6qvlWSuSy1zjsCHc6aqrOYEM9YwMwFJAstzrO2PpqOxtn9Ny5mMEcdpHnFyZPcEB93CPpqh03J&#10;3rwWc9uC0typvZ2SMWON9bueao0j3FJeN5cHJGe5GqSOk5a51o2IvqEXSDPZG2t4HM85n/LCwIkP&#10;Y3R8GeMDpxH8UqtoC445b0HKd9BHpafTGtUJsrl0ycsTPGOQfLXUUvpKUs8jOVCGmZpI8A/95E4H&#10;vOP9omxts5vvG2nBaXFtWUe2YDwGOIkfwl6KVw8cwMrOqMJFxDtAosQc4T3IOotRLxDnWnBNYStl&#10;B/lrB3A/aci6WrhuMJORy1iZLcZFYcw8ZZjJcwQIkSaECTBGpjcgwjvR/hoC8blckx+Yk0CS7S9u&#10;R/YwALj+Grt9j3sGSABVm8jcPZaS8E9uNWRvXkxYOd534t7zFFvKC40KV7H51Mi2bFuP4qMPNj8x&#10;k7kEHarUcfw1krzaJMX7nGZ8UkamM6kcwZw8aLZZYlyTQphR727j37ePiFRgm1hzJGXZrZ8IcBOZ&#10;aFj/AHlg84mj2Mec5cap48hM6KbO4Djq6RzCYv8AWZ2ifV7ipM8qSYtr8F+5GTmEVb2eVLuAzwcy&#10;MmnbVq3cb9zgsZPMupKf6hEl28VVmO8TG5fK7dlykNg0D5Qx0u2NkgP+kpjinyQaLNiXH1FaapZJ&#10;fMGxtELEuDzE9MG5JkTBYyDVJeM5i24AF00epcjlhfjM+5nUSKQLs4bkYMgQBBu8A+oqe8mDaNtj&#10;cnuaSMVB2i/ZbzGcpGo+X86qtHzBsa+Fz9IaeHnHK9UDHvORAcY10JUmyd77c50sA+Yue3jPAVWk&#10;LkiaN8ZMcauDOX7z8g0ClkncOeSjrNm4gJZj4FG9v+YIIjx5u0xBZ6at84I9ci3k2pGRMziRjgeg&#10;wcCmTgmMdkPAgc4zI7xzcRFm3HGjzOl3Js6mM5GOPjOnkZrVByNlHKc+pHd5a0hnR723yMnljUzZ&#10;HJxhbY+/9LGtgb0PP3j0Dxy+thHq2+BZSByZpjMwl5AtsHYesTqKqyeT1HcwB04FfNpG0Ry5cgbR&#10;n0R9MShy8kxeCvBPbgTnlxuWzOTy4LkAY/aHpP3FW68GNtPscZxE8z3FT3HaMYwOWz7P1CDR6b9n&#10;dnY4z3HWlcIko7wwA7QJ5Ln9iBgxzjFqOVmLOTkjnwG0YLfljRgZBxk56tVFt/623wxxafmJ3aUK&#10;7pdppszJGM782nA3FqLGagk8tlspAYx87jUWwbRNojkMlO2v53mkP5FzHtMmg7jFtfuRjFqK2E4H&#10;OCUneDgHjbA5nUUwk8Gzlz5sY/3hZW4mAwjBBBqKqvJoSMmRJpEXGqS9uybEx9YmqNXZnPN2GeO+&#10;XUFqLB28wc3MerjVkl43LkeBFIFwb1QNmO9H+mqf9sBmvxxg5ienErwNsdjJ/jVVl8r9mxxqykWI&#10;bgds+NUOaEwEPBAr5NJeNsPGsxcEHGg/LxQIk4Hp40NSIQi/H36nOjLduSMmRWpvoqHL2eNTJgTd&#10;hr867h+rwDOHGPjVUhTrg3pLH/SmfTCtNOlZaSWka1+m3HsWBY20h/pItYp5RziuEAXhNVDXB/Ar&#10;JOG44FWxkGkn2kD28eeNDiR6iMO3fcgQJaSRDyZ6Y/6YE2AEZo8MC+xsyRq0ytvuw8ffRq6sO6Pv&#10;WY2bbB31SY/TiR6YP7uVCHFvhgSkj3kNJfsP/ipgwqsjUiwjDHjR5m3Imh+gcCmX1nObrr92g2nQ&#10;mWPGhjhJw/QiM39PEviU6ixDj1MiOt86rnojRgZ9NPdoTucfp8iLDbjjGqwZ3j9KeHjSuJOvhoJ0&#10;c1Z9uBjgUS2NSyDU0DRNtBzyJAQcPGi+mYaYIwUMmRI9jPDwHQ0jTseBD4TYeFfhiRx+n/403hVq&#10;lDna2Fngm5LeBVsnpX16Df0QpoQ44v8AwQpVZGlPgL+lG2j1uJCSNCQr53ciHVMHVGhN5+NOjmjl&#10;zwKiN4FoUrI2bDzrMfpor7hDklplcr78aZnkwsjwQIc8q8cHJVJevCuSJCeDUip+ofhLjkiJDb4E&#10;peNGJgPTTygpTt5gUMc0JAlMvQhKuSlfgWUl0aVIRNR1A4uZFWhwpuP0+lJ0hp8fuE+issQ6gcd8&#10;y0GXzS8NYtBBHEr/ACeXvbeRTzoaQpLUSaDgJgRhu8wcarbenyXMcaemjzdh4FD0QkTiaFjInhjx&#10;qiEmeMmNHZfM0Pj6/wAj44MPG6AjGSBXAZBmUNw3GviATNALNmT6atQyOYMkaDjG5g0Y1cG7NyYY&#10;LwCoedokqox2XuNaozI5bZ4Omqq4kZN5zo83nBWY7Maim7o9BMmEwI5Fo8BC8tWqXt3LAe+Nro7f&#10;MH3FnreaYCYw6dxTO0MHOu4CJNG1WDyYOaby9PH8W7bV2Z7tc3lscpPhrKyEwEx2Eep945Z54Doc&#10;6oEB4jgja+GDgIhuz94SCYnwHt/UUyeVxv7Y8EbEQ4/MEqfSbgkb3JpxrMcjqEyDThOrbHOonG8w&#10;cZ8iMN55gWekqB6FtZMqr9oL2j/EXFJxjVHXes1G8EmmDylDcTi9xnWYkeEgsQRn5iiHeubfuDSW&#10;ob5Y64vbh5ZJj/u1Ml9YFZ54OAiobcl4fPzquEmOAmcCTQ1odbUdE/awbwfSQ0lSYyYIP9/MsO7T&#10;xjwQAtwEQHfHLAmO/kInoxShDso03GcTB7G2yWlQyVZqWYNPzBqI3qdmYZ4DHtx9MihSsY3L3HYE&#10;TzFpw49X3kTn2kycSscylxzR85v/ACLKyOMA8cHGNbxUDcZpd7NxjXPdwkBcnmruuX5tqjkuYIVT&#10;RPCPZkPB3xp4cwsjsudSBadQ42VzPxqk1g3bdong5cBFtOq7ZipfUY/MBkC5xhPkVwo+tJtSsxA/&#10;Zntok8pOz17kCAuG+DJHqKK/yzap8w3LaA8bVa27bZnz/wBpbd+D3oVz44nGP2MwLnlr8IR6zHjD&#10;dHGmWZBvCY4wZ19jw/D+0dfaB+z3IXODlq5Tj7RUwQG88BBXBkRZ4TfB4I9OMatUjpsk+Hue/ZLV&#10;y2ROdqrzBNP0x+k/WPqOVZIHxcHlk4Faa82oMqnlx49xEM5OZaWM/YPG5s8z6aE1ZR7mQlMG/cWa&#10;2FE1d/LjHO6ur9Br2xPaQRgQ7CMG8BJ01vA6bkM4I+vAdS910/BGvP6l3jkL3GE9uNdf0f6yk+k4&#10;wNnlp418tyLGpspjN2xfxFsLJqqrkFDqB4RsTdngLkA+WQStUrnFOOZLu33d1zRkKtgcVpsxqoeN&#10;yx7PdE8tUOcbF20HtjCaieQc3TRtVVs90+/6fvFPJPJtJ3oN5u4CdQZFfWTcRm28tjlJ5aI02zbM&#10;JdgNqaV3dlEZ7SJCa+2gY2+mMi5nMp6lW38Rpo2u4U6aPNS8bzdRadQ7xlJMjy1NJK8F+2BZu8IO&#10;B7gg1ICKhzgm7EBG29njIrMZbVWIvq3C4bQKPlISANJz5PMWM1QzKFkDeQZ+mRWodSTFmOzfuB8t&#10;UqrKscvGwGznUt8si6Lh0bsGK56jGZhzUSkhcOVfjhmSPOjEnZi766bXsmKaRJ7ZmX01cKbmFnIY&#10;FyAiocrttr8EfUR5uQjYZ4I0oDWqfbkfkOEJ7kZOXdRgcjm0kmIGcy07nLulyKq7N5h7Te8tWqoK&#10;gIF6eMILkBOm57iynfTNtPZLgSlySqYg3+aibtnHUHrto1DrD1d3JmXbEkmonjInMt9xU+VzD2LA&#10;bgGW6MZeBdIUH6yjJtLvs9HIxS+AhenwLnpj3Ru3HOnhdKxVbDiKuNn86kI5U5NwE5ZFWpw8IZsD&#10;Gt42sVQSO+wC+E4bELd+hGuaZg47itxj2tVuHL5Om3bM9mGQmRXyl5oOBseDuIa4kfwOYjDeR7sP&#10;HAun8owS1OJgy3bBYzqqyucDZuTtjajYnMGg7iaYFVSPMZF+gL5NKfc76AMHB01rUj2RuXIzmmXs&#10;4bXMT2zNu2cjYtnh7dz7s5L3I10tvE2kkuBBHacB/cjWHk5rV7azssZCi1bhwfPJXuDmzy0SbjJA&#10;PGr5tg3YxGLxtasuOXb/AMSobNwMw9Hj8tXQnWpOYmpqaIjwbYoMasjMY3jkGA6rcwl5Y+MCZk9x&#10;mTOriQ1SXkG2mwI7/VWzPKb3keOPg+EuUXBCGIeAK1Sl6setm15ycumK386w5sLzFm9jJvlsL4Nw&#10;RgM7NgctnqDKVMzycdpEYmg04x6W8+P5km9UEc/cwCJAQXLW8TDY3IH8lAaB86bzBxqth9FYrnKj&#10;bjDroUNslW2cuzBvLoGT4Ly1qcu2g8rqSXU9Lj7sC4chfvKvk8oNtGQEEByje8ongVwJsnZTKSvm&#10;cYLcwGK6O1yY1b1qlJ/Ee4Zk3GOac3yckxnDk5mxy7zzFaiVRMWAwBmvtASfngRKj6bJISPrwCjd&#10;D5apNUVA9fvTwRgzp11ra1/CYlFSv1DM8ZymByxeMD8zmD8CuzNmMIwGCe3H5ixkdwL0Ea66ot5L&#10;gynIx3wLzmD74DeJaZGgelc807LnTj6ZO5Gtyl88ZMx4I+MizGXjksA8EZ7kA/zoxK3jZ+M7buWt&#10;NZs1PUqLYTqnHV1LkJu2Q9yC0LlIk4l7J/wAtxj5mksfoveWDLdo9SDqe4odSPJ1J3OOA9wJNQZB&#10;LyrP8stY3bPTcZzBtD1YVAOVOcgMnUVbnFWS6fSnHAAQ3Q+WsZqyqHsyc4IzrH+1HLZzZN00/Dcv&#10;uWrcke8YuTzVv9pMmk8cvHNlyDP0yKnzil5sHWNdwLbJPT++MscbEpIPMGnpfNN5Hu1+3GPpkXW3&#10;fTMxKVVbhldLzRk2bWXIOZ1FMIzZRk0eD99KuGba5eZgtx2rpBrPWZCR541ahLe4Zbn+WaQ3H2a9&#10;BH3CFQ2oJpecnj7hESkc0vDsm4BiUOaStsYZ44Opqo83cDytsxluTHfgRiXkxjwRqtk0XqMXCQLp&#10;jELI8yDBGjErcYB4O4QV1UmYTgnB5iPSeYYLEcYMiAE3JgmII41p1L7OyzhzyPpkWYuLcExYxx6c&#10;F1dOM3G4PbLbT6o7axsy7Z2zVxiTm+eUu5lU6OG/c1UerTZ29ZtgG3HIrVtE1p0A2kO4LUW5Seeb&#10;y2AzMfJa5he+ufm5RsZUdhpwoSm3rYcW1Zsr3xsAzYGva5aw5m0IzcYDBXpLK3hGb0EEYMhPKQev&#10;9k7aob7lmAQzfkxq6PzoqquQJdy/5izl2m2Y3g8C0hvT7ltzgZCadxfUsowjAmcBRmGXlrXpGMcY&#10;8EZ7mksadzXV2hyMMYbVErwS7HGqrJ+YAwbWNdCVZT445KeOM+e0uVxjIFzkXV8s5PrVHP5mF0zT&#10;cmcwc8cHHaVVqiRvXja9YyE8pTCVISDj6iJU/VGDnAyEXUmOZjJ3ExC5wG426tVQbzvIHhgCb7xy&#10;yC8amDmg2c+vG1IBl5fjgVkrBmyeNn0bM+gPUGsqY6tsc0oSbVFVldo33k+cfLIrsNmNzkgP1dNZ&#10;WzeciOBadT9qB6COA+QitIS1VIQZpCBs803rflk8cC5XeN3tzOutKgeS5yyPBGDOPVHdWGzR5jl3&#10;SWK7aaF1pjMwGP8AbR6l2+ByBMkZ3iIk3GRmUCuKDpyi5w2bNs57cY+WRdXU/Ug52PHHpwcq2vPF&#10;mNy5JggOtmpuoCS0h20epGuRzUJvlnQYyadRVY8krltuZgXI+WuG9pFJjlr0EbM9yAnLW8OKgHGM&#10;8cfGTSWSuBjfkwRrkcZNcpu58JszYVoNpuVzF+M+ACvjOi5tKvaYDlHH01pEnl45OMBuZATykz9o&#10;B8EBykguram5pXc+UT0VQBl+0ibbse8AuMfMQFvUg3kxAaxbjWnDmFOx/OT86AzRvKd2PG204FF9&#10;lk7i0Dt3zJBilcOGzxydtY6S5objwEwLval5GyeS58Y1om8cvxrj+pKbIznT5tB0yrp+WXqXfHOf&#10;yaPMA7dv4FM7YKwVwkdPlf8AQQepKXctiYI109yrazLpb3CGOcEcjQ3fMZEek7fAPPppkbcevgT0&#10;0kRT5oPTycCobeX2SLWnDMceRVt5K9THAnIeBMbvNNPS9n7SdMt2+mocvcXsiADxG5HJD+BIdL4y&#10;IwzcWSWY0eeEFcAaBFwAdnR95zggPctrQ5HT/aTI5o+NvpEGpdHs7M6wR9RB28wcyqYvoIAFIEhS&#10;8pBQM0fNHMt53JJ1FcCVAO4fHwEEs9JSc63a8EBcBEyRuRmMAXPGkOSMLhQ7hs2nzEJuC7zF0tPN&#10;2CQEcGnBdWG7J6TbTghzOdPd1s1US8bnI2Pc3cup8iTNKEnJbhuQLl9g/ioPJ5h2aTW1GTjmDVqq&#10;z+rZs+jD+IqSRxjHg7iEE49OJWRnwajUmqMiuErb/wBXbzBxjT1JzBs29jfguMifufKrg4o/dhnC&#10;E9wJOXqpoq4A0+33y/HH+GphBjtnDfUxnTZIB5EHmjMlvH5axpvdHpmg1nnIeNblsrmBG0xwR8Cz&#10;GRy8cefmR9NadR7iy9x8uPzEO7Q5Lt46cqil5c8bb5Bp9VZWSl7Oc38NXZvUBI21nlwD5d1UNxXF&#10;khwhtEjH1Cri6WqOhS9LAC4le7D1tOAfUIkOoGQWxwh/UKqq4mhHhPadSMirY5W5cvcEHGn3Wjkp&#10;NO7LczJleC+EP4Y1VZfJyBJ9+Lg+qj0nHNpIOzGC3bEq3PKw0wXgXIx/sKJFrG1/KWuqX3AxNHG7&#10;a0Zykt9O5nVVnhGTkeTnfF/1I8OcMjDvXyj+oiVQN5KFtgCAo+qMgi99FPTNB26ow1wRzG2fRttO&#10;NZK8mhOCNad2oRm5OGM9yNZ7UDNtGQ8cC9Ihdo4SaVVw4JbP40BI808ChkeEuKHc8adQJuIjzW+d&#10;bvszeb4yO276w70wIvTc4cy17jgVHF2tSc06YZCHgjWSzxvZItymDzf2WOMFyMfUWPzhveX5T3j6&#10;4u2zuqG0DY7NzwdNPS+Vj7aBHGe3AsxlZO5YWhOBkgGBaYs6uo+abnfvcnzFp1Nzi85xmBy1xzSc&#10;0I2Jgj1F0VTdQENYD3Cao7ijcMNgnm0TdvYzA0SC6q512fvBmmM8DYyc0dpbw8btp223ZzaHGPqd&#10;yNc9uLtPToGMGiTmJCUiUd406YDG5ZAeM7pGV3UGXuRrN5hLxuXvS0+orIzGRsR8HfvZSaqzcjwg&#10;Zj5eqsxyTauE8lep5kHNVVmjMbkZ41pFQPBtskHUVJePBxjwd9CDFmuMfI3HAPHBxp5m43kaPEbi&#10;gHg8xVtvbC5VwjujzdmOMmCNKaU/ZRJu3HHxokQjhyOzHqQDVg+gp7OX4yZFqrdvgZZ/1FTtzEzI&#10;A3cWhSd4Ny2Pj6aHvE9FuipeaDbEx8yDqLfh7N2U7ZXm3ldNcoyeeDlsxxxguB5RBreKPqglNvQQ&#10;X7jZxy1l5O1W4s2oTvqGb1hs/eycmCwqrL5eRtxruqeElNSS7HpEjXK88k+5kOGMGcfUUULJ2DnJ&#10;8xZSRkwEyK4N5hgyG1ICWlWxjxkwQIxuZICAWqTl8ZzDBYgv5CLVBjHAyAaxcuC5ax9mMcY8+pqr&#10;QnDgfZXP6Shm7hHSY/MCdqvT6/4iGvKXIHykSl8ncwOcHfuqyTCn5juy+O2lCXmbt545YEwBOrg3&#10;nE2fixxnyDSl9FkMPGbU+GrvMG5JbKslrGRclmURfLj7pakzB5UjngROVzV6azg6enbVPmDgZnOD&#10;9P51dW8v3NsDXWb6tVV2B0J27YWZ/PCQDwd8iAPJOOMgI4wW0dpcg48lgpI+mRWokr3njtYOmok4&#10;7pm+CzUduAdnL2UbbA2AW8jFP0nMTX+Vp6ur7iMSuXjbX4LGfmjIiRJx7EcMYNYi394eja7hjNSD&#10;Izvx3xYydMazeTuCG4+otCeU/vhD49OD/Gocvk7aW6xuNdDChVbhzzk2tA9QSezYjjPkVVb3AudF&#10;WSaEI8ItgpOl8Y8cYMitp2twShP1DMZO3c7znBbgXcmy/JKWKxmrJONsIGh+krJT84JLZTgjXLuf&#10;vbZbk0/ZNsPbUN2fub3fGJYDUkrbaG7cZOWjE8qwjlyeC/zFnryYOYOPgV29Uc8lJ0tszqRtGyAz&#10;Npmb8tXCYTizMTwdwi45HMHMBN5g0+krhI6w3keAx+Yp94Kd436YThtHzrRLfLJaWMzxu2mTk8ce&#10;nc5ZFZO0BvG2CM/8VUl5OGwSZz50/FutaExFZT543cs88B+WLTT0vmg37bAbndNMzyYDeDwQakaz&#10;ecEIFzk/TW25JEk1pvMHO7btH/FVVeDLBkjPy0BcVARy2wG4/MUPeCRjx38/xVE5Ligsje2YgII+&#10;Misk0p/Tx8xZW3cY3OC/bWhU+8Jcsmuj6qiK0kOVuLIz9S5zEHuEjyQcC2CTydlGQ97UWYt7naJw&#10;weby09HeLXFVlc8csHoDK1fawkZD4/1ENnknwFyAtow4psYRgxrT2jMcktVJzByZlg7l1bZJ6TI5&#10;bYwgz+YsTocYuBd7UnuQZcAMGnpLFeg1PWalHCrdw5bT/djfhrsaXzSzLjs7Gcgri5d2uM2zaY3g&#10;nuR3eYnpftEcx7jBGe5bWX5w7rbUl2Z025eTE94BRhIodSbO8DneQnufSEtslc0Lu17mQET00rQb&#10;OxGYGfy1bem0ema2qvpzmlm3ZBc4zMblvzFaqg2qbyM7YIBDgVwnFSMnIzwRseYsfqinxmHvMB7c&#10;dpZmTQqT3DTxmaaoD0u3I5c44OnzB+NacT2Ntj3G2sZpuoHLZz741108nEuNKWMZgCJcFqW06Ft9&#10;wRNqacl1JUF7gBkR6h5O2t3ozqyTRvIXgz4AZ0yzcNmDbJwLaQ76ZzDnVAfaA89ms2Pprmlmzcxv&#10;cEGpqrpB5MJc/GeCPpiQ2j6bGF6eODTtq1L6hKA9L3hN2wR8drUGhswnGMtmDpqHMLhnp44NSNVs&#10;YyQOcEf4aSlPmFvlFkl8we7yCCABfqLoSl3jkLbPx2uYsTpt5ubnHGBaoOoLw8EALcHTW2cxNSAa&#10;kmjl4TBB5qD1JPOzZcDH1FZLeO/zdTzVQ9oEvLGQHkjWW/uj0pNIo/aIONlgv/xUHqiX742OYJ/p&#10;k765jbvCMHvuLQiVg5MOzfWWlLh3RVjLiePWwrMepb8xEnDdtNWwDR8ZE8Mm+X/GMSDsyWWx8Ccm&#10;FUOeJnPNzIeCA9u2nhvBmHe5ly4sr7QJA99xEphMBhICzxq6kiSi0ZJUDmDR5mqgM8qwlvB3FZBy&#10;vAPPxk1birdQM2wR++RIdtG1TUZu3mBI3K6Qo+oHrbgOuY3HMxrbKLeDeDBBfz8tPuEvOhHlLy6q&#10;m16AG7uuaRZ7MJOOQy48Ed29d5ieo+qHMhmOBzyVsFaEl1Qy7eQ6cYxctTud5bPhCFNco5Xl7wrx&#10;zgg04+mt+pun95HjMfOue2cwHLZj9NdUSP2+XaOn5ijdjFeWajprVFVcTDBfbX/h3Fns0cbg5xtj&#10;51sDiRtrmCxcjQGaU2yjvx99RJhJUI620oY549eNt5j6amdsEeDz8Y0NZysja+G+g800SH186Q7a&#10;HOLg3njYPGDmLbG88ZGZWYAXPM9xc3uG+8jPHHxqZS8wLBoxrMdaXQts3JvKyORnggBkR6VyOSxt&#10;gQPDqZRY8YsEaD1pIxtvafMSHTWr7Z0CMZaouw2ch3bJdJAk4pttG2wBujuattU/Z/PGQR4DAFqL&#10;WhzSXNh44DrLdk5bdthqUxIyrLzGZXVjmQvbLnUDd8pVvag3ks1HjDpm8waHbQKwbEenN37qxKaV&#10;5genj7hFqYzR1pyLpqpO4sVN1w5lTnAY9yBapTdcdpPc7G3AsNmkvbTgeNnpn8snfVVl7x6zc2Y9&#10;ONdO7DKk7glOT6Zx6fUeNs5lL5yE9xc6t6kI2cvjQfeh8u4qTJ6kcxjAHfravjiTkcy7tIPtEF22&#10;RGFxnTKOgmZPqe2dFbN54yfy4BtUcZPyRoxtM2Z7yPtKVHEOO1y+D+VAdm8rlTNkcMc8twc3VyYE&#10;SZ1YJs9A2jfCIHzO4tpL6iKacizCn3sqe4JkAt7zFM+0jl/Os7HmcwaJbTKwJ9q8/tEDf4qVL1Ay&#10;NNjxxgyE6Ze+nTamxNwxUuqbYNVKwbvNHlqtDottux4IwCx9NbxWErZPGQDNjqn9juQjBBuOTzF5&#10;zDTrHV6CNfdOudNVJ3GAHZnSbaAmCNbBPKfbMx3gg/wKHJ5G5C2BgtKHVDxzG2AGxb6qhyeGdNdY&#10;WpzKoyqyiP5u3jcggNpp4DsbkeTplVUqCXuQkBH3E/RbgkbnODIuUmYZkZNnh8JtQptri7bmOAeN&#10;UmopeOMRg+Zy1ZXFVM4HG79waDVA8bR8GpcEpMYh+klHjpr7Sya5VRnkvkeBtgjBn6ZFZHFNj3Y8&#10;ffQ0ZCQZ4z8xaFKyEM2xx6kA/wAi7abbacymkyUhMFjAiTO531DmA2wXNmPUjuoDvhI3J4I+AnLW&#10;pTWIvtDG8NnOT+6Q0hO5AD9JWRxK9z0bFyAnlp4lP2R3oNRJ9ZqWDoTWlVby/Tx9z4q06g3A2BMc&#10;AOYplHyMbnJH+mtgpugxxk3aO15uqkO5gV2x6eX7Rnthk/HnAUZkBqCXtjDyc7prVHFDjYFPHBqf&#10;SVPmkr1MAfxFl+s0ydss9S9MYyN4SAmCPjRJ5MLw8nBa5iPOJXeHjj4yeWhu7jbD9+1y1an7MRuT&#10;aVt5I3u7Y4/w0BcNxhbWY9SNbMQjkw9FZ7MJe533OC38NbSZtpz0yFWEqXnBGY92CtCePHMbazGf&#10;JzSLJRsyccF1WRny8cZ09KTMmuqKfNJpjvhgPkIq32WWBtjg6aJVpL92JjDweYVQ6bcadnmIdtNE&#10;X2kyRk3MgMfm6a6QI4I/lx44AXNW0sNcM20Y0qfrgrD2aPg+KVJcILs4k9kh44D3La0JxI2Txleg&#10;AIZh9RUMk0GZsc0Gp/jQElWPQjP/AO9WaIs7ZHcXBnOBQEOGPTjuqq1I4HGQ4b+T/AnpW4bTVsey&#10;C2Yaqs4Z4yfi/sK2kHoGSMyaEdhEm7y9fCbgIg8nrAjNzgMe2t4ldLy6fNrwbWMfMtJKHK7bBFxi&#10;ZG45aI/UuCVPeDG/cg/iLQqkZuWb3OC5B5izffBtnuOPUgVrkuWKIc8osYR44LuMnTQFwNzGIAYN&#10;SAa2B5MBzJtggPnGXqoa4ZjZuQYwXIFpo3UjUFDodxuDZ9AYGcnLRieOGTwYLOmYnMUyaZ3oIIGJ&#10;RwEVqJS4oB7yE9yO0sXJ4xTG2GmkzFmTGM8Buny1MI3cxjBBHpwdRTB7zLb8bnUR4m5RjBHGe2sa&#10;bCao1E7oHmEjlzbPY/0JkhGxm2taR7s+9nDawKYNm2M2PBYEOP4qhS8S7aMZcOMZMEGmgUoARmQ8&#10;cfHdtLU/sXj6/wDjVPeU/ZcngjXQo1V7TLS4eeMyGGDBwIbMJeRXYdyAYII+ny0iS/efnRCmtUal&#10;5VWbMjll5cd3TRKXyccbYBo+MasjNmRsPJqXNMg0yRwOCw2sXOqRdOlw4pNWfdgGQ0c0vEAa/n6i&#10;mVY43xkc3lrPZW4HGP3xpE1Nih6XEycEHcPH37txbZL2/aTa8E+t5axOXt7wzwGWqUWOy5s9wiR5&#10;I5Lt4uzOcMnlOHZvD+0sy3WxEHnm0RzvIAhtYBi5aenkjIZsePlxrJZo3wExweVqJLkKaOvaXB5U&#10;D0Laa4z29JZvSc8JBPmJr+QZbqmVY4JAyBBzLglT6buNiHj741bChqqIprt00OcTAk17Vcxnyb1p&#10;3EySYWXOMOnB8NUhldcjPBHwc1GHHsdjAe5pLOmQx6XGlM6zIEt6DgtW9RJnUDyDIzujuCtkVHl4&#10;xl41Zd3JAPIf9Nc06Ilf8DTS5wy8cbnng8pMS9wOBuDxoc9cYbEHfRj0S8kDe8n66bWmnGfAxKLk&#10;bgytUvINsPAqfL3De3nQNpPBlvQd/prMdBa7x/lp4D76joMB2zlvn40SZtW/ozx6n8ixmUTnox6c&#10;Y0dcTiyPn5FzEjDt04teDTXXQ1ETR6pPQKBxg7ixOv3mNvg+KrtMJwQI8ffWD1fMCGJ5a77liE27&#10;Q5/JzSrekkdxEG7zxofL2bhynCDIFehcXhr7njocwEunkR6VvFT98wImzm448inmR9ddNfYOS82a&#10;XuGUAz75d5WmqoOYDCQ+D8NVcjwguDgTjd4WPjWMqD4Ft5cN4bG4AIlvBI8ipJJhZJn01+9v+0Z+&#10;BfGwddRNxZCv3EAzQQLPSy9xATH8VaQOYNox40ySX42+fqJSH9N/D7wcFxkFuwIAqyanZyyYhCNn&#10;ORTGc0IHjX51QOS4l3C27MHmp5w4JHYbOen1E0MDcQ71/OiTeXt3/XzkRbWFAhb4w1m3Aq3PJ5ev&#10;mg4/LRhwMgSWXJ8nLQeZy9lGQ/8ADT0U26M8Ack0fZ/VA2DYGh1blxKoJ42eTG9B1CrKxuCNtH+I&#10;mR3IyY1P6mVc9n5h/WtqrNa3wZnquDgjmBsBs5BkJ+dZZTYyXQRx8BP8Ct8reEuYzHWpjIVShLnB&#10;63ZHe/hrPbl5zn822tCnBBwDYhg41lkZLN/xpOY08dRFxdhkJATIrI3mmnj7l3UWVO5jgGohKgex&#10;8GnAuT9TMb4CLXG8EcDjHjgNkSmTuz185FjQ5yPrH5flqX9sxx5Fm/u+3TXT+Im4shHmPndNQxxu&#10;XLk8Db9NS2b9u2IA2kS5yxpsczIZx5cBBWlZomvx9g68g9ntrut7RH5Y1MbjsiOaAFv4aiSeXY3O&#10;DvqW4bkjegbeYVaKpmum2sO6JnbMMF66SAasgxsmw8AbX00SmknHBn7nwlT3m5OXIAh9njH1C99I&#10;b9p88EptLIMg4yZNNVubzBy2Jk4CJTAZJPMQOYP4iDvHgoxnMY4sZOmnwsKDoVRW5g8JHkQ2Bxjy&#10;d9TJgMhi5NSBNbgODgWpTorQxaT8bysm8gjj4CIn9m5gZwezqQDTrjIPPxowN42CPHfzpDXuLUlD&#10;I3JATBGkQZO/xrQ4Hg3DLPxj6apE8JjKePvpym2ATGcrJG2yfiKazZjtngUSX7wLg4FSJzNCBLom&#10;ufEX4ShshuvBpqfB6YSdw8cKWOk8A+egUsqBxc5+dWNnMCGJZgW9r1S1Vn4D0vp8kHHpp8jLdyAg&#10;76TieDbFwdxGIyN488a5mU6V47gBPe8FmBSuwxxkz6aht7kfBqK+ycffg+nc+dc099AxDjNppQe8&#10;kvWCp5nS/Zo95D09Ua1UbjBksZPM7ihThwONkf4lpVQ8/LY1Cz73Tq6m2c2ebKKc/rUVneikG2tZ&#10;/fXPe0DJMTxubRNLdh+4ocjHMW02YtnJyjl7cv5FW9qHZMyegcy27zdT/CvRkW21mn5JW5XUmoxZ&#10;mP8A2rUJ4IE9WlUFbEfBYabUhdMgu+qqOnyGc2Y+MgrgyKtzyeOTNtzsCHBd07afQTl8o+YY9GPj&#10;HzFoYpeRzwcCx+j2d7frx7caPt3D2XEsm4F5nno9kt9bxRZPSBwzvQR50RI8l0ZAYwFHHy/cWV1Z&#10;V/cDx9RVWV1Y5uBg8sqWnAuaqzUnOhCAwe0tj21aXDd7G3BBG+uXBLIX9YE3izBawI63rDuRrFkQ&#10;ZemnDrToaiHhIm+ti6JviKoTJ6Qw7MZ9ZWMlSNoM/MgQGavGzvWg04+YNW4xWvUJsjezxEvNTkc0&#10;kMElBvJxb0P9hWpvtoGEe579ktW1z3PJXekoIwn1kBoOm95c43K9c6K0xpqDQqfmj15Pn0cYLnUW&#10;wN5e9CPBGDI4WevCNpC9BHAC3AQS0iRuN8sPINSPp+4rnE5ZKLmjmWvd8NwDu6a04nrACjlx2xjt&#10;SRkLzPcWD7TJg9lRPZrQ4CaRCCWMt5pqHjjXCczQlMadfhcm2MrbOzB7eOyiYG0qESAiel/rAOQ8&#10;YGo47S4/HMB84x8g/wB9Vt48JG9PgP8AUIsX1Mo2vX7T0UZ1o9nbY5gzUQ9K7bbeBc0uHA38+3aD&#10;Ug6njjVJl9SdlS45oOPlq1UfI3MEuPMo+Mmo2UTkdCn/AOhNpMzqWm5SfZ+NyyOZy+E30tMYldme&#10;ztszkJ8enGTqLDaLqSYuXIJJGf4hHJFoVcbVJCZlubM+ca5ib61tQs6aE/H1WFwnmzeUs5Lv4ZqL&#10;TEJYDUDhyEYHMb65vHLWV1JtMcv5cBnAe3q2iI9JyDM23Yz7JyltepZalWSDM9ZxWtrWAd8JMpix&#10;bQHLqF1Lasm0CcMjPezZax0R6X7aTeV9lX3Iec40riz1xOJiGY3oD6w+WtSElUlti/lInbatz5i7&#10;bUJWykkpYs4ACvOBXCe4sHlc4csHILOncVqrQhDe0mPcMTUWb6d3GugxkKtVbPeOeyc21ti/dOiq&#10;kuTIYI43wiXGtrTWeysjJnfbR8ZBaZENqAZGDZjHB1PyK7UXJ9/3EOljcag0/olRlfpE3ta39QBm&#10;E0GGXMZb93uF9pIRa04pMZvuxxeWsTrSRuTTrP09Nblu73s4EEZ93jH+2utR2o9ZyOT7oNmFDsm0&#10;lPGa048v/tWb7O6bmIZjjjY3LfMH4Faqgp9yGwYx7kF3mXcivlB5Hp4Iz3I3GlcF4Fb/AKhH5JsF&#10;SS8hiMTQHLgtLH60cMjEOFsC5A35hFp1WDmMEhfBgAXGTTGsZnjMkA9zbA+oknyEQ6XqhtH7NBaH&#10;b5ZPGj21gbKSDA2YA3i4K6QfgTNF7NyP2W+PHwm+78sffjVVqyrBhc2Yz7x9NTj3mAvBuedYt3OY&#10;q3L5oONyDH1FsFSU22ZyW9HxkWMs5WONz5cHNVGyCAlNNFzjV2mjwhtxwcaz1x7SMEa06eEbblIz&#10;NucRRm0XwY3rZljsfqqGNn7Nec8asjNwR4yBe6emnp43xsmIQ6fUU5QYzOPYyAgg1LmoQfcQHsfe&#10;SAMHUgHzPcVknAxhGCM2pc6nuKkt3F5yfdro1GBszen7zI81D5VtsNARzRzKpdjNaIYn7iqsvqRy&#10;FkcN+3AiQ2ZX7YAY/wAMaxUW27nwnxybO2Q2e8mmIDNv7R+4ma4ZkbexhP8Aho9QZBwOT3umK0NM&#10;uGeDfg8zm6is80QnsmAsG440YnDPcGWDvkRKVyvA9z6cA9UiAzxwSZPccHAuhhuMXzShzAih3LOd&#10;GJ4z3YmBVtwTuLTQOHiPCRpDHppStxgIj0vZ3iY4wL96iyrHycadbjR7sveXORHmcnwEwL9gBxt3&#10;KPDlfIx9QqZcE3Nzg5ivjNmN4MBo9PVt20sDpym6fbXGMAdOAerqK7OKfIYh8B7dv99Y+3qQkBHz&#10;bSJpWkeHXDlnLjwcy2L/AHiXLXtMsMN28x30+86dsRbfgWSvKkmTYh4DHLj6a06i9oA3+RyC3bEs&#10;lqxuRy9PHBpwDWonc/w5pQklkHKyRyE7x4fOsfcU/wBZbBMHG8y4DPy1Q5w83ZtkPnUSXHQ1JMx7&#10;PxuQY+BaQ3Z2SMcdpU+4SAgI++tIpOX9pTYF4+inOEJNIGzJNSnc2LYVm80mFmbAC84BiW2VZtQl&#10;wR2ZaC5GPTGue5hT7kz3WPncCuERTtbZFNdaCHcwJKpjebIjUFWEmpAY+mJVuYDbBLk4Eyzt3cij&#10;fD3bPnEIc3tlklcvGbPy4FpDd45bck+f+RPbO5PIYB3pq+th+GtCnG1CSthnZyGRiwE/tJc6+Jco&#10;jd3azMSVA57OA2gBbj6i2Cj9lZDS7f5kfd2X76PbN5GynecxxDdc24VaFWFDtnIzmfzy5B/vuq1D&#10;lf2nzolKMZnlUNmAzsJbwdNZWz9gc3oz/UW5S+T0xA2wQPriyuqKPI8esYAschC2kJhKaXXeWXz/&#10;AImNpVTkjbB1I96KUhPcWV1ZNBz56fdj8zljVJmDizNtzg1Aty2lqg3Eug3Fy2By7SHQumNNO6Wq&#10;Xy+UmZACZ9bMMQhavAsxcbyZ6dsz1IG5f7Mmaskcxcvd5CAtknlq7bI6Xchc3nOmHqJLktqMV0IP&#10;S+TzqfDBGa6NqPmIbMJXMXLkEnZvt3a+Wu5J5R7Y0h0TiHpaa8/aok86kM6A5scsqMY6LJVsCKag&#10;k8l8+pjPGAWAZeZaV8k+3h7AMGP6SeHXDaaynBMgFH0riw2oJWOAgLJ7kHTGnOSqT+njI+iU3uF8&#10;2gbTHNTtrMYLcbflrm+i5feenNH00emBLLbPxoxRcvwX8HHzUU1KNNMKoD1Y39twB4NJEnhBhEeP&#10;mcpsNKpJfgnXPuQaSDzh5jesW0HBdKRDt0tTtl2qQbaB7I20HT6iz3aY/G5mIAh4ESbzDfJ8CCPT&#10;gHy1T54TtWoz/VSUD/KBswtmcgDH00pG4HcPHH0xJlx99PH3EpWzwDOaNWu7R8T3iZvFls+jSk5L&#10;3H1LqGzQmBl9RApZNyByQeUk0H2832myD3IEHfV8njghmzENjI3LqWlVafZsmDZjG5OXGQXLGJXC&#10;eVQMzIDaBiJvAPqF41FcadOyPTyaMnLY/TuC0xoPS9YDYaLn2gJFQ5pOGUH9u3iMnlIDOCezAgg0&#10;0UiHmkVwzIEZzX7lxYnJ2/tK06i6gG5vs3gLkZBaZFapps3csGR39jRJy1pJ3dv5jG7pSaftwPb0&#10;fANXBw4vWIOZcVblfMPAbgtJPCDDwdPqJLhDyYSVjgvwLPZpPLOSBMvJ49jHZg4CKtkb3lGZoIIQ&#10;jlQ4xou8HZyQISCAkZFTwfxIaBiAaI9nkjRhoz78aPN2+MmOPgX51eOTCJtL0+2g1nPB0xp2eTjH&#10;kDpqYNuQyJN5WMOdfgf2iht5OSMmONHhjwZIFahs8f4iMN2bYPlIEFVHLyR2IE92PgyRqyDcNoOD&#10;8QiZcXI/nUjgSJuQgRZNPq20tSPP/lJ5m3wZ/wBNWQbfUzgWK5JqJA7dmO2pm+KYQePjBzFDG3wO&#10;ccCKAHrhIOM9tDXEwHbPjUwg/Zsh7ap7huSAmONOSkCG43mPPB1EhjwcaMN/fuqY4bkj4/4avJwO&#10;NvjyeWocwbkg4+NXCXkbB4/KVbmDgsedTgUkjfAREhvBh4FW5o8wEUPeCJ9FgF2JNO+me0O4qfc8&#10;fGnm7jArEpEvNIl7wkeeNGHDjAs9bvCQKY4I5gHgj4FbSRoLU3eEjvx3+WsTmDghiLQm5CQc7TCq&#10;S8Z43ORCTZpqNU2bs2QbDxye3Bd1FVakmF6Ynjg4Lqu1L6Mu0QZ0N+y+O/HHxkSU92xhqOcrpI6y&#10;q3CG4NNMkZku51pDeTtmw8aZJK7yNozDPWcnvOcEa0iXyMcGTvpm2NtwJkkwcmyQL8k5cN3lLPj4&#10;0YHUmMZ4A6flrNyS/vx9RGG5GzMYI++pHAHhjLHnMobxnqKGOoBhGq48q8ai0bqJvLHu9nPGtIps&#10;gwtgRx8equaftAQxFZCVQ9j4EhyHMPqH1ONseTSUsL5jfp99UlvUBX70BowZG/LVDZkbOSax0YmF&#10;QNmw92DwL4WJdaadNJw5eOb0Z7kZPKUOeTgUtbYL+dYo8q8sGi2OqfO6gcx8aXCgS/HT8o+a/aLf&#10;PKgIYazEjjGRGJX7TxpmYNxwLpYe1tmWgZlcrJGT6i6ukdP7s2A2jOLHaXHLMbm4uiqXqQjBtjsZ&#10;xrbdcaiB6oKLwTbBBqKtvB4HJ4PLKrI3qRy/cnMbjImR0/p440O3RE0rbcZI78aZcDJ+wrgOXkjH&#10;gj4OmqTNHg4FE8zBkbMrkmfgVwl42zMeCAFxU9m4JGUC0hnMBwaMdrGsxxQAZhMCR8HAmZW40/fV&#10;qeDbGycuNDZeMcGdMPl4zMCYFW3GciJTiYCgVPcTTGTIljrjQm7cZhp4jMcCqreYERLtAkCCJ1xZ&#10;GY7OdXaVuBwZIFj/AGoSD5xok3mDm3jgupDiJyTbBkHH/mIDMHlnPy4PLVJG8c99JwQlzGi4T0QS&#10;cVATg/8Aeg5KkwfhoO8GWMeCwq28bkj4E6m0OiNOl9UDg4088nG8rKxtyQDxok3cOddFIdEEnBNR&#10;JuTU/iqGMZI+NIjwiafA88eYx51m84INPOHBI8iDkGr0D0gGNLeCJ5x7iir6WhBuPHxowzk5EzLx&#10;6gMauDe39RQucFJMl7McHzowRwOD8NASTAcA8EZ1D3y9kSQpENvvLnJqRrciXAyUGMGflLN5PWEl&#10;lvGC4j08rwj9keBmxKODzCpyXWt7BtIBtB0m5n06A2g07heYvZKi6bkNMSkDYJxWRi1CF/mXhLI6&#10;wmzB7jCe3qrQqk2sVXO2wGxnxRtR9MSMmmW1u38I9LnHpxtU9Z2Sh9glR8g9MhPGsxmm0gccl3yO&#10;arzBGMhic9bYzbjbU5ZNqGJyx+BI6Fv/AHBal7jSHG0iXPHt4wNH4q2am9okuj+7MS4/pLAaD2d3&#10;rBjMbi60pun3IeTaZwD+FjSXUmmm406RzydObGAHLWwSskxNnM+LjJpe4qHS9Nl43Jyk6q2aVjZB&#10;bAgvi/VSNoc4JS/fQkx31dm7hzH0MiGy94yD+GjBJgSMmO/kWkICTcbngQ14zcm49RGBvBcEACkV&#10;VqiqBy1tgsW4/iFyKi5KxZle1jZ/Npk29jOImly1wTVlJzEJN2eHthGuzKs2mMtyPengsfwl5v7S&#10;NpBH5DwQHKSBWpm2n5e7aMf2iU/LtfA+uLnscjxuca06cTDHkgVVI3JxwLTOfeQyS8cY1DIMYUHm&#10;EwIhu+JZE8MPHBOBASEJGmSOMamM0Hwebs9NEmZCQZA8aZuEj5PArhT9JzF+M7mDTC35hCqcekDj&#10;l7k3GBJ5JyQdBa1S9DzFznDqfER77PynXCZ97V8POkdaalJj8jpt685Omj0vlZIHOCM9xAZhMHMq&#10;egvH/DWhVBMG0GtKj57XMQ7u6LEopOhKXmlKSqSnggfCJMCcy53EHZy+dTUnsZxDg+lgXKLOTzZ+&#10;5xxroSkxvdy3O+Vu16lvjUVLV+eWJcaRK6PbP3IJU5mu8GJ0xJmeSumJDNjyoLEuMfUJnjxoDT8w&#10;mNPOTv5Ppx8veSrN6kmj0Lk7l4f2oielDR7nEzaJUjmAYGcB+Z0xcCG7P3hGDn2NjvDrpqtyOVln&#10;E29sPbuLYJpWEuphtu0tAIlzqeNO/pif6hQ68HP348BtSPmktcEC5SnbeyXAura0qhy8bAs+zweW&#10;udZgzHBnMno7RFNKrL3hIFpFPuG0BAGNqKnjZtoB441MG4wJD90hSWqaPCvJic0ALcHlpMyEDfNG&#10;DJ8VQ2ZPH00pwRsYfuJ5aTJhNCRtscZ0qbHvORDafpN7MuSApFsErkbaVNrJtQ/loIu6adTdUDlr&#10;YEAbQ4x/Fzqq1JtVmUyc2eZByuas9mEnvExwAtwfFXQlH7HxxtgG0tTqESHJUruD0wjJRy9sZ6Az&#10;kBcA+WNaE4mm+DshlWQfU4F0sTZ22cjA2viHHa1CWlgNWbO51vu7RnuQD6nB/wC5HdNSmoZeVA5e&#10;NgS2AAhtR8y2gNQTBlcA2bAtnJpKyTSRtpIyAGA9s3NWYjZuYCY++TU8aEpBzhPGZGdjHa1PzqHP&#10;JpuGSBEm7fvmBbt9Qqqs0b3p0CO/bgTxJntUTgjknV01VSTS9kV8rCXjC5wBPcWbjl+MmNWELy1W&#10;xwMsEHGRDRyscHXzrTmcvloZTeN+GrhL2dOR2DdxJvUsfSQ6PoNk8bHcuT24Bi00uyyM9GAFvVWk&#10;TQculus2u823bWY1BNHLx6dzHx+WhL7R4BqSYNmw7PMVP7UHHkj4BolNJe5f54AZFSZgzJBwK6kQ&#10;4ZqR4RyT3Bqq7h7MiTwmAWdASPLynInvGTx4B5F+sG5DL8JbRMb8Yci/P8PDwIbyxjHZGqs/Zldl&#10;T0dRAhQglRF7i/CEu0E0kyCQYONOkljZV083Ob/x9KZC8jVNLtfmC5obGzJ3FZJPo54zoa3HpobM&#10;Bk7i/PdHpcGKgmg48kB1Vo3mnggUMgyQL6bsTm4IVTonQc5zRj+n0xI8wlNzjRyXycbYeONJ48wc&#10;C/Gr/H4BF4iDbBGgZ5tBHk7iCuHhDcai8S/XCjT+IXkuOMabbg9JSeiFL0hjhVil8A248ffTG7Z9&#10;JgJQMQ0MuYCJp+8cGTLceDjShyCXpx541DITGv3UuL8caKBziIf0YVET0XpjjTKdoZh+QKZYUSFF&#10;hobr4D0osGm4B3M6lpm3409vCS37xDh/ApY3gwoaQngUSP04uJJq8fv1I6Qx6Zn6Spgg/GmmaLkH&#10;jXzX2amzCTUkrhx4+BNAYkIr03k5DJ4jNs24190k+BE5xVhyxHZfKyQdBPb3jyQK1NyYB41Pq/UH&#10;OM9mEvs8aEaltWmYOBmIgJCDgT9AuIYxkTR3BERuDjTJB40/QLiI09BI0RuDgUPgTOBGulmpOWSX&#10;zAffUxxNBR8CpUZ+4ngQd+NJ1j6FCUjswzkQ7BhRmEeNQjgJEnqb4a+ANP2CJSBNfSUmFfLVsODj&#10;VibuG7bOkOb4fBoK6XX+ZapHSY7eONaE3Ztmw1nxa7HAPIqrM6zKdRK4Xs+/TUnclpoNSVQNtkCs&#10;Vfv4zETDhxdUTCtNCNFj0pEizMmBCYOP0IhjTnA4sHombgI8ECOM5gSMedAWbe8pmoHIs0ipNgtj&#10;jUNnMNTBfKniM95c6N0dxLc3Mnc47FxZR3ZMHMLL3JqQIDNJg5uHD3FDJvMBDxtgcxAbcxM5zpqU&#10;hcWS334FMHMCBHgj4PLT0rkbm7jVqnEnlxh4wntxqN3eHJSVW5jbIxL8nO1EB3fduuiTNw2gHgvq&#10;d/aBBMmDccGeBB6TmG7TG9Arh25Lt23YwLiysZMDk8YdSBfYW4qss7TjpbthtOCYH+nATqeBZjMG&#10;5WxDwQaltQ5XOCQWI7Csk8G53LeYDiJ9NIorLnOtKSOaPQkwR8Csn2kcwDVP3wkeRB5g4cwJ/qxT&#10;SHrXLNUHMCcYeNPDcEuAjNqKkyJuQ3AjzeYECTJwKJ2MUWpmuLjAXA5wQAtxkTDyn5i5HjCDIRHp&#10;fON5GDeQCwDR5nPBy1yByEFv4fcjWB0mq9fHg18Ta2m9w5pnjeYtiZwIlS7xzcwGXRVSVJIZwPWY&#10;24/MVJednNiAjCDItJM21VfT++ZjkVN75M7UHA2z8azG5vLnHAtCINsYeO+s3mjfs1zg6JOotPl/&#10;aaZma3VFkbuCBzwIxPJXvI95g1IxiQ2XzAkZAOe4tCkcr7VzwHt+Z/2rp3nPIMOJUZJO9wG1Apio&#10;Kglz8gN207i0isNn7a6dsY+cfLIsrJs/GEeOM/LWN0cS2w2kXVVgFvMHISYPLScEbOSY4NONTByc&#10;lzIe5Gr5J6Ll0yHggfW3XlkVlylAhLmlbl7gb/IY9s3TWqUfKyB34MYM9rTtdxU+cU/uflXh+V31&#10;amdSOTS4GvrN+WTvpL3Wq2x6druBhvNGUElfRwAuGHzLi51nlw2fuLeJhOJTNWwHNi296ihydvLm&#10;wzwGAIkBOmok7W4OfunLzMY4HmfTV83wbZzZeakHmJ1xI228ngVwnFPjjbMeppLUc8y0pD1F0/IZ&#10;qQ4XL7d/LIv2u6bmNJOQGk883xqTqC/xKhM25GBMh8iuDcjZ42wQc4f76SzWzX9A+7arKWPanOgk&#10;wGXyOoBufh3FZHEjG/JgMBU+YUuRmTR1IEaqT/Iic9xMePHrMquFPuBzUdlyf6dzuLMXjhyHjTPb&#10;BAjx99fOiBM01R5bD7M84+mRUOaS8nArVR/Z040XJxN4/MTM4p+yM9k/LSUuqbWWuTamwrcjk97J&#10;GpnY5A3/AIaZpd5jIcJuojzghAuTwR8BFp3EZSWcw9pwR9NdCU/K2TwZ+pc6YlzeRwMLla1ScwHA&#10;5BHAnPEJDErcdlTbBB5ttHpgSYvJjgjPc8tEpxL20ymLE0HGQuoNB6ol72WzbeYOAiid9Q00m8SM&#10;kucsjs3jHWH0/cWb1JJ5C2Hjgut4+mRB55VE2bMmLzvj5bkfgWb1pXA5qMEdi2ZYtDWlrptRn1SV&#10;GXfccZ7iAPJoMw8ark0uOSY4FCbjJcXUphaK00OYvN+o8bJ421uNXZvIyORnjCC4sZlbwYbEEa2a&#10;l6kHLRngj1PLWHk7VbizahPUzuGM1JI8BOQgUvpwrnJBxrQnFWCczHW4Fb5PUEuZuQR2MiWmc9Wn&#10;gxJamFEaB5PNBsG24OQXIOmv2V7VJtJ77Nz7Qy8si6JrRxKZxLgTJnIxDa8ohBceNZLT88lwXJwz&#10;WVCeBcafxoFPo+zuRy1yKm7cgyueziXPyaOnATpqHT9yNyhO0ik+wpibcz3GpNQZEWpuaYGwI++N&#10;dDDR4K0r1ORd3twvg5PvIzx3+WqTMBuTcHGr7L554wZFCHu0ZMfcInizGZfNHLZ6uu9n8vl04GAP&#10;9qILUGTg/ZXNE4kdlzjWqUfUjJgM+M9s3T9xQZPtbZpYV1XcNgcbOxyclmN9ktXBkFkjg/7Vsw6s&#10;pxnJQSd/PCkjHqtnK5jmFYDmTkAXJyjg5dxPTSg5iH2kICvGXmWlz7oXUq+0HTomtV+HNCJtobML&#10;4Q2nkZOoQSp7fboRhfsgzqquKLl0BARwHuAJ5mRDZoSnIPuwC3h/vp3qzHsUROmyvMeGKfqibVPM&#10;bMD7ORQ6woObM3t6PT/FWeyuYbhMd5Dp6q2x5WA37LBGe5c1fkjTqVRu3HItHWK3ChzTZ/No2wHN&#10;jpdJDaLrzsRyCODjGXUH44FZCVpNpU2sx8nmrJW7hsZydz8VaiX2mW/unaU0nEpjJvLa1ZeCuD/0&#10;pm4OBsAzO6SAnwuCNAdkbeXGe44D9L7sVacSR4HpzM9MNq6QaUW0hik68etm2Q9uAfTtcaJPNojk&#10;2/M4wexOOXcFwRoPK5o2lpDx8v4amTyeDnEpA2sfTJwZ1iTUqYaiXtWYnUDMkbneYOAfLQF433xz&#10;jsZxp6cS96z4+P6qMU/MNwsB/UWW5NStssvt7gHZ1YQJAbndGHqDWhM5eymOcOpATqKnysgmb29Y&#10;yeWpk8qRlA2OaW+zm6g/GsZ1t1a0D/K3ChzwhAzbH3x/yIbNGbb7y25Lj9xMzScEeEAYyht3BGHH&#10;wE5g13SU7Jz7nDIyWWx4IOMimStwT9tDdNznDqf4E8zGMxfLQ5IJcZ7VDccD3IpjcmOxBGnq0l5A&#10;ucaGydwrU9khd3R6aS+yTGrJJyD4+51FM3wceSxk5SZlbfBfgTT4PThuSAYMep5a2aj5XqYzHtwW&#10;lks0H7MeNaRI5g5jkrHAe4sbNXVbZq4vacHtpFJjCQDxse5B8JWqTkHA2BBGf8NZjMHhI2QDdy7a&#10;IrtJxuTNsd/6ZFz7kW4+thppf9r2zVN3G2sGsdLmKyDGOPPB5WmqTJ3D2BlZcguB6ZBdxGJe4J3N&#10;S2vJMzCbadrCeGa4HLgsrxgZ+oueyPG4nuTg5hFo9STwe5We+NZLcbRlvBPbjWrhcPsmXNmbpoXa&#10;DJ4yPBADmeYuRXg92L7i6iZk3Yn1OWsHnjMe8voIPNur0XkxPTNes5jmDdDDOV742x37cahkGNnf&#10;DGgMvnGAmCxy0e3gbzP316UcaUmcN92Jk1IFfKPmDKPoW7grZEHGMcZDxm4ESlZBsybtGC3ATVGR&#10;QTd1RXC2mlbb22b19BGrU3eWePgQGrJgOOYgN5gtRHrZIG2PmQIS+1IPTvD7yaDgIeAx7izCYTAm&#10;+4O4rhNG+MeODgQcknJAyxxqKkQlA83l7a3e740nEjvExoDK3DnucC1R5MGUcu0eNF1QD0nbjbNj&#10;xwahh8tadRdNuY2R38YLipNFj3xzZgPbj+Ku5KTZylg2suXwhx+WVclmcz0X+467CwupOJ3Htkxw&#10;QcCtUwk7Ztn7/LW5Tyg5S2e7yz04+osTqmn3LYl6A9zzBrknP63tnQUdN3Aa4mAwtjhvrN3kwehJ&#10;gjVq7Pxjz8CZJS5Wbc97UD5iehNXcIu6RZc3ehIE0ep1Ftbyp5U/bWbBW+lqeNA2TARBhDBaIFDK&#10;gpyYtm54wg0SLntcjwtk6aeNfF/A0+iqVtmjUnJ92IAPcILTXO22iRFkNVn8BNQa32Xy9zHLmJg8&#10;5vqjtrJduDxzMpcxfmBnGW3qLbwmZtyqP/qbDAyaKlFDl8w3NyBz3FZKwmEueDx9/wCGsrlc8bRj&#10;s2M6RG/g4F6M6FvHPOydSqwxLx3hngjQFwzsvcECmSd5qYFcJxKxmHj5dsS07qhPdMlJkJkQ0lxW&#10;pxKxokOXjMPB5acl6iEAt5eSNtjQfsskGeDplurTmbfAPBBxoCRveGeOD8RPuAD1Q4wEBHYzkEg7&#10;OYcjGiVWEvDY9SMYlSXGQeRPSDjVG9UPWb0DwOpGNEpXUmByeMwBYHH7izdu801anBBxsgR99Tga&#10;pT9UWW2cGS6q3XE03wYNBZ72gRsM4b6G/aDHomP9NKoH3GzU/UAwy7H9IatTOrHLbg5w7SweTkbO&#10;Rngj041oUvuQDsx6lvSGhyQSM1Y43yY44FnvJc5+AivlcXQkA5gVJt7y2BH/ABEIHvLg38cC0hvM&#10;BhHgj4Fg8ncEgWhU3MCTKYggg1Phoc4hcm02y5gbAjDwKhzBuRyQ+DTjVwbytywvx2LjXqI8ORtn&#10;lhy2P1f21ibXcLXJqK3J5ORg2vRg/wCxTKfcD3k5jcHlq7VRNG0EpPBy4xrGW5MYwQcu5/OhzxMJ&#10;NrjQppUjaZEPBHpwWtP50Bkc43ObAjecFpB6XGQzmawdZPTh42M2Ymg4OoufdubZ06NvcLhWjOXP&#10;BneNtOPlWxI9s7k8xbEwObWAgtMnGs9JtAbQEwQAtwWrau1N7QJczlJ8Z89pczk8ZKVA6dZ0MKbE&#10;6uw1StBto5dgc6cfTIuV5pT++DvQHtmu6i0ieVIR42BHAcWC1d5vfWNMKnHbPBpDjGjliO6OnXgZ&#10;8RPmZqWOIW8EbZI+AfTVqkdWezHC5BvEHT9xUOcVQM1jQz8vTQ0jglvG2012dHUq3DAur7YBqC4a&#10;dY4NRKeNxmGCODTj6iJNyDcjvd8fMTzduMz3H3F1yUbJzzjJez/aUBcN9RbA8l+AuDmQeYs9mkvw&#10;OTwK1wght2ePImSN7JFZKbbjjc4I+BHphJ8ZMaBY9Rcw1LMf0kNmErKF6cMaZIzLLXIDdwi2B4zH&#10;OBgNBxj5nvpDxhze3HgcngV8l7wjbJHwIPVkrIzmx4I0Sk4yPMnfV4s0iVy+97T3FqknmF4YII+S&#10;PqLGfs2S3ggPy1ZKLmjkxDh74+YgYdISuaNt29sBbgH1Fm9cawz4NSAZdMiUwmAgj9wnT7iZ3hs5&#10;Lu2rjtfnUFIsuFL02Oassd/liQfapS7bsljNWf0ifOntn++hG+gbHz/zqt1RUhI21mMFu2X9hJeV&#10;3GMvHhI7GNVtxNCQOVanluPOqS4bjjJjgSKRFIe7QGYmdMvGY4x5/wBRMjl97g41cJfKyByPAW4F&#10;bSRdopLcmAfvrSKbkbiBteg6nMVbmErZbzggR4cwcs+Dg5SS7tbZqpA9QMxmvwQKHLx2b8EfARPO&#10;JwOPodJMt848/TEkJdYAvsu5ctjueZbRKT3X7LcDacbfVbIlI5oQN8PcupmaTQZiAjsZxp7nELnF&#10;wpuoCSpyeA2pb6aenlUNn4wRwcap45W5mWsEBcZOYk4kbmWjxx6dxYvRbtg9LvLJkvISOYgjgB8V&#10;bY3Zspk28zqLGaPuBe7zBwDVqmFUNmZD4NPzFa8eEiN20bmzy4B9QaskroN7NS42xxWR8tZu3eEm&#10;RMfLtq4UvWD2TuQQR/3SL3KEXGhONn71nrWOWVUmcVA5bEsxgWtfbwhhZDiJ9VASVgNy5wRgESMm&#10;mor7e4Q3GYjqQhuABcCtU8kcxmTIEcALitUrlbaMmRiLzEeZkIwyQcCKIg+851leyeYxvc/H5avk&#10;0oN7BYvAt/hLoqRzR6Zt0ifEtZ1MJI5sbJfuaq00pU0T6zqMNkdJkZjBHGDIRXZnR5DZI+NaQzpN&#10;7xwH5fTVbnA3LPJfL9RZj4SrToIWT2R4cnI2HnB+os92gNx2wG5nKuWkeJUBWzbGZ8LUWSzioB28&#10;cZ7iiSneCa4AvCEje2Q2h3Cq+Eo+XXAXtRZjL3jaOYgNftrcpXUDK3gsCxrZf2jMRmkqIbOk5LHk&#10;j01MkZGwb4YLXw0Y1Hg8+nGsBmk0cs3uOMHMKipxFNm2G/TyX7yyyAQcjcYWWCPpobL6wvNt2j01&#10;VagmjnecF9ZnRh1tu2ZjVjjG9BZ6iZb3IyYO+k3k5JwR85g6aGzC42z/APvX3Z7Zp9FtWD1wjbJH&#10;wIOQZIODqKyDuOWWM3T6imEZ47Hw0i6oTTaGGY3tsHg+GiTek3LxyeOP6qu9P7luwMfApbyYDgv4&#10;OT8NW4uaohycJqyhuKPIz4LSzGqJWTecdgq3glSDDnMC5B8RUmpKkbPM62rzGS9xjLeTubeQBUnj&#10;OyPWBy1ZHE4x2IA8fwkiOMbI4Y+ddSHFiCht2ZHjnJxq7S9wUwz4z5xoCzldkZ4+XGrI3k5GZMZu&#10;AnLUU1KjUQMt6kI2Jg6KrZJgPeTxhT00l9kiqpB49ZCUiTZm9QNn7IEBgcvqe+iU0JjbMY4D3IOW&#10;srl7gZiYIwKyM3A/PyJ9NRQadJ2blmQGgLHzVpEnqB6bnacCocv9sIDB8LUV2mjxs2HkPnUTqTKm&#10;JsBs8Zjn2TvrGaslfYj0Hj5q6cpeVjgHjj41z3tYmAzTHJ01luq8sci1e2dCSPRlwHjb8QfgR6oG&#10;fbwwdM3+CBZjQcwJ2TZ/ER5xOHMDY8cF0cY/5E+kfc1ZmM0eTKVPThNp9IaeG4czVscMFpxGMS1Q&#10;hJdPmXt+pH0yLJXkwFLXt5sflomf+o08Y/d3CkkZjCTP7PGPme4tgZzQZmWCA9yBY+4qBtNZsfp7&#10;wobNwRs51uDy1z6OqU3cCZ/TNaHS715nban0lD7HnzYmByAo4Fp2zd42ZjPHAfP1BlTNQbyZ6c0f&#10;UW/cYhic4leAgI4LuPy0SZ1AOVDz6iMTBm5uY7/wlW3kn3wh7PT5iO6PpqGZXcge7zBqQK4Tx4Ny&#10;MGhnbrPZW83Yh4DcF1a1L27ZyyyA5flrbQRucU+VjcuRng74+n4FfKfkcxDYNBaIFaRT9Nst2Obc&#10;eYJAXFSDgGdtAx5fUVxE5w9vFnj04+YqHPCWRnx8HNVquCg49TzVSawbjC2Bg1Pprl5v4qOOhdox&#10;mcSMjYmOwjDOV4GR8HGj3bA42QA8xZu8nDkxDwRgXQBcXaT1BuwwePqIlJ9Yh4O4sB3xzGQ8YQLT&#10;qLqjAQEBuchKd4e7tA2sKXcts8AMioY/fXZk0k45lKvwlzTUFH7m5sxvhKzZIoQBI8IYjGBQ5wPB&#10;kj/DR5vI8bkEfM+krgSR47GBiLTSnJUbLnJOdZowwdBXDZ+4HA5wRq+VJT5N2PHGsxlZNwcnjj01&#10;iuBO6blUg8djGq3L545lpLMf6d1UmeVINyMEAfxE9T7MbkathJsVuD6AxPN2cuQGg04FtlD1AybM&#10;jhgfLJZgMYR4AobLyEYEyJzk7QORao6KJPBuXODvpl5MMF/x/CWA9qOYCc9XZnNLzbHHwctcmZna&#10;BricPTOTxmPkVbJdckyaiJOJ4QN8MfAplNkG8c8hWOqao6BO4KRsyOSfUVkl8rwOcdjzVZJfJ9zL&#10;5a2yR0+2mTbP5WpaXL5lylKNTGJ8tgS2d7ka+FyDmC/fQ2rJO9eDOFt/Z+Z31W/YpPNt2Me3bWkS&#10;ucDctvYNTzCKNKLVWG0mb5ZzGMblmSzy1pw3BAssnAQSodUTRy8IdzY+7ltLLZxWj2WuMF+5cUbU&#10;SmtrX8R8dCUpW58AA2gHI5zh4FmUkdEiLn6fmK1OJ4RyQ2smHjccZMcHH8NdjDaxSamHF06rdtlp&#10;JbmpMbbTjV27PEb2aagtm6blZlSc43N7gj4Fs0wrRlNZCcN/W6a/HWSoza/kOo6KJOVYzugCn6fm&#10;IZto8A+X38a2YdUSFhLnzCZSN03mF26MjZZXR7hzwM7pDDWwVI4JAylRpxI3Q4x9Qa6XukKU1JDF&#10;PzSUzhkdsa03t+aqfWkvHKtb7w15gyDLkgUOuKgl0BAOZbKhYLXmqkkeEeSk+83RwcvS7itSlwl3&#10;0yG4mjKNzjjtc386Z7DetnIIw8BFSRyMkHBqK+PKkIaxj4x6aRN7RGWRnUj2WjBHHdwDVknG0gjx&#10;tgCqV2gMzIEDlMS+l8YzxwHueWuFdtNEQkNkmqN9qD0LIFnUg/fSebdG0Y8EYM6pMveNoM5rQ9VM&#10;/Z+XPJjjg41qJTECn6gzOK038mMKp4+1mBN5DwK7TCm7OcOpcQcbhzGTAEBSQWrZFqdEqr9BYl9R&#10;RCDcvHt7uI64ptyYgI7+RWqV0vqYIz5B9RXb2JsPpY1i+KozR/rO0qo92YNuRcj+KniVISBtz8iG&#10;zS2YeOP9NB3BPZsH6a+TXeYaeMdaIbcjy/HAC3H/ADoxJ6XJGS9H07aP0f6N2IeCNaQQY4Cf7xrz&#10;nM59ttfAddChK7hWnFPjNY8A9UitTeRtoG2CPUgJq/IgLwhICHjgOoe+OTEz6cCb0TmqDrUqaGO1&#10;G0qc5NSMfU9xWSR1wONwfHa5Sw2rG5AjvKns5wWNznPyxK31LtEXrpqmnezioN5l3vrNyTAkGePU&#10;Wey+qCBlONQ2dQOe/wABFFCwrVmo7NKD00cE4w3cd39xB27y9YMhrycYyHgNaH5ielbgcBAYNP4h&#10;VtIhN8wxXTUl8l/3YBu4PStoDOJgNyNMvKkZQE/zEyNvvl+ODgItpEJKjnpuTtBrxxg+7aiGy8j2&#10;6eOPqFR5w4bNiYL4lM3McYscB7i1EHMOcUmsCXm3IuKn0e41MEa1SpBkNowAyWljPZ+7EwRpE2FY&#10;JS80ieS9zHydTSWMzQjlgTGbUV2cTRyEYDQJl48G8yGBbuC/3iVqU1dwoKTI64JG5wQA/DW8Se48&#10;bHwWh3FgI5eylpL0HGr5I9oDZmQDY2on3K8snNmpeVtmxM57dzqLSG9NsjNr1/8A1rJe0Buc+/fh&#10;8CGs6wskO2c8CLvpiHkzaJR7aPWgtc3Ttobs7rh7ISWY+BM1JUFkeODUueUqfK3A3PGstyRR2N2p&#10;KZ82wG4/hcawetKLskPG26moqe3mDmW2IwnLgH5StQ9oBI8kfGtSE5yyG+oz2lxvWznOAo1apg4w&#10;Z4wZyLSGZBvGwDR8HTurPawJu3JtaelcVt1nbHXAdvPL2SPgRiRzglzB3Fm8rJvPXto8zGSAmNYr&#10;ntWbSd00KrB7+yOaO1qdNYbNPZiYDca2AdQDMPIAX4iw2oHA37k8cZ/w0Qptu2akLbJkjqRyEh4A&#10;9T8iJDriyQ+P8MayucDKwsYD5yC1BqlTd/u+eNW6YtTS13aOoZfWkuMnnFQMnPzj6a4tk9UFgR5v&#10;VDmMmQ6HcsNUcuhO8b9PJo2ckPZAXHzbimSuoBxuQQLH+0HMY8d+5GTmIxL3HtuTqJ6cZtHQ0mwd&#10;oaZ/HdUxwzxjBBADWIqqzmAzDwcy3qrQmZPZmMdj7uW6tNKagSY/UjcjZk+bRrJpGzHHfXQdYON8&#10;36CMGS1cuLnWVjxkPB5aJnaDzi4DI23Y+BXaVuMbbBH0y6az3UgGcPmI9S8wJb5FxQ+SHnHXVDtx&#10;ziUnZxgFj6lxY/XFDkbOcEYLdtPM6gLLSb+E/lXF0s8eSmqpD7/NH41mdb0zdz4eIDzxnBCQOc4L&#10;cA0zT8vxjfGjPy1dq4Z9/wAtZ7T7dzcP4LWounT2RDu6PM2+n76ZbtyXMEaeJrZ0ZG358Cxpjqy5&#10;LhElbmAgY4z50X5I8h0N7LIEd5TBkHHYDGdY79ddS0+mwiGcZONWP0vBjb4FElcwG0Ii8wZt3mTl&#10;3Fjvd4t09Ph19H+ZYjtFOeZB4+5aVKlb3diXo1fKjFZZHDAqdLJWKNljjPnXS4ytiTLb3Qm4nl5w&#10;eOAHMTJKj85QmbhvAQ8EahjYDcuc6f0af4n21weJMBmHe5kCzJ6cjlxjgBkWs/ZsYeTqQLIJwzcM&#10;yK3F06+NZDNuHgTlu0JkS7QZOFTyXIyY1+cC6Do1+Pj46+JHcPTAngTLcmok4+7Y1EHnVmnDt+Ag&#10;0FoQkbbGj0vcYCYDKlS+aEbZO4TmIu8mA484VivQaiXBh+3G5KdRG7QcY8/GvwjwkZMlrlIkMg4x&#10;pLtddP4gQ7dpXFmS8MCAbvyI+4jzKMbQuOM+RZUzx1WJpP30tBwX44+NVb0AxfDWg72zNngQyeDb&#10;wcH1FKiRxaa+h4AgrkEGBIbyy4DHy07c7iHPMjgEflrR0UOLVMJgR4THHaQ0Y3Hf6idZvB8amkG4&#10;NnsW4OWNR9srBr0Y42/uIBKyECTBzIPLRJxcjvwJ6Vt8BVop21EjiyUuRtvuTg+KtapdnqHjjBcC&#10;RUml5O2ge3uZAtaouYezTWONWpAAzwYzb8YJ7kA7Vz9tZwRmP+jOcSuu8NoGU1D31XHkrFuQI4D/&#10;AFFz+Y19scoKr6M48FjOg009mIrWNngJk4EAnF0xPMtqSG7d0PzeVUZBq43GQf7DcuIM4bju+XAv&#10;1o/GZwdbUzTUxXF1ZkHuV7vjLauIzbbwDObmIPT5LzY7bS6dtOzC4HJ31zE333ET3BMZHG8HgDqK&#10;WOYbgV8YwM4xaarjSaObvl2+mq3BUeOYnjj4CXBp8SDrrr9wJNUHPyGFjFawD6azCoJg5N7TBxqJ&#10;9p28OjBpoMBu9M9xxq3GwemY7VmhaiapQHeTx65L7SfOiUjcEjvxwakZECrCNuMmifOqTL5oQJMh&#10;l1iY9irOD2A6ab7u7nv8CmS+V6mtpwKJKJo5jZAjNqIuOaagA2Fz01rhLnkyaSPAPIgPY94mBsrs&#10;RxvJMcGpAjEvbjgzwXfxFies3KUIuKTuZWZAQR8HLRlvIxmcnCbTgtfnVjbjvEPoJ+YMG0YwQQac&#10;Y1H668sOtKcSm20Y8EB7az2YSdszbay2ZxKybsfQtrN6gp/fxZNNbOMm/UkH1M0xSXkHA5OtBle7&#10;XDx9wYv31Wx0e9CrgOT7s2wfqLrnzVFlwNGMZiHx6aqE0mrhmRaPL2+C+qfUFPuI3OdRoepkrWwf&#10;RtAmT1Q8NkvrbJVO3gR+4sGbyfdi41cfRMCQD6qly8NTtdK9ND4lH1C7P6hmJm16BO0vMHrxyBtG&#10;fmFVJkdWYMhgZFqdBzRkzqeVPIwXA3eWp1Q1RvZ0+gnzi+TiaPTSk8Dw+cZRW/orftkZNn25HCYB&#10;XEbzTIRZjtAk7aazF8Zt92cF01cJPTcpkPszM/tRBCIQhODB7q3f9M1E3AHahR8hYPX0DO7Zb9QW&#10;f9lcovN2CQ5oLuny7q6EeNyRtpqbme1Whk8azGcSttGTBHxjFdJbVH+oDihsp5ZHj75E9VFQY2V7&#10;9NVtnL9Q8aq1WTAjkgA9waxtMYlsrRngRO7QHLUhHJMZldafJjzwcCyZ+PTVxoyaDbNz4+Pprcmw&#10;Vap8VkKO9WaBJ3GAmCNWWRgxuM5sizyn3ntuPzFoZBkuAgg6fUXLZJJtwh9/c3jBAvlu3ccF/lpQ&#10;bxGTOiQx4CZwZLXTWMvir000PlAeqB4OOUn1893T+RHtnZPGC5AmZXK8cpPe4NUgx+ONM0O3FGSz&#10;Ge3BzF3yOyY006KmErZQMjmc8Y+modJuMFgIQFwfFRKRj3mXYIAZLvMT0nk70L0EEAMn1U8y7yt1&#10;Y4cmG+YP9SMhdMngWSt5G4gbAggBcgW2bWN2C5Ymg/EWTMpyOMnuXbnzrz/mt8pbtg6fGO2SqTDe&#10;Ww8ZkB3jBnNxrQ5jLyThsd5y4FTiScjkmODgtaiRjZnUq3PjNMtTdv2lKcF/I3KokwryYs2TGAPB&#10;atEQCVuBQD3aPg6iA1IS9fCG7Z8tdAmGpu2w+3NV2w9L9oExeEOzg1I3BekrhNJPuEusm03o+n31&#10;mNH25bNmLy/bgH+4rVVE0I/I+eQHuavMTqVKbtgl31CZK2e8zYEEAMgxCKRQ5pPLJDxwealQ88LA&#10;9Pe8q0MiZmkrHG5Bj4PhIot7g64sg6oeuRgCHjItUqyXspbLgR8x0TmOVm80qiUtnLHdgcsXS8ah&#10;uJgOZDxuT5BrjPVjWNQztcJ0/WqUp6+7xEOYe0j1j5PMWYuOZk4FaiPBx5O4MWmtO2Z7OxzjPGfm&#10;LfmTFY1VjDGQl05taxlnOBv5SxbOQC9n5amPLbPO2Pbjtad1bNXmyuXSqXMd25w/NQem6b+049/j&#10;tDjb8wfyLGh8wRJKbPlNObhXRtsx+gyNnMyOF/zieauim7hs5Hjg0zDKsxJL207nWBsATfV1PfXS&#10;002Zto2TGMIC4ycxehHn3RWOMfqyYDeEYtoNSMYuX48amSOn3MqsOYwZB6pLRFcKooskncyqOABR&#10;xj1U8zbj7OOYwCjCTSJ76bcJpqLU3eDcjPGG0SDdLq5dnGjNpqaDTgu21dqfmDmOY2W10bK1zFnt&#10;cOB76xggP1U9JlecMvHGOxBHx2uqslrCTsoCMTMHxSGJzFqjcjJyW9GAuDqJTxm2ZjA5DphIhJoG&#10;Jzx45eDBBGfliWbzAg22SBbATdjNn2PUti07SweYTAjlzg8tUDEl2pum3MybYw8HmIwzI5cvZUzs&#10;fdyq7bK3Awy48HxRahV1FT+zuUzKfY22pBa1PcjXm2Z5mVCl7nwna4zl/qVbZjI5eTebMHU/Ir5M&#10;KPmJhn3YBSQLooeztlJNbmW1ZKPkbJ4S9zI/MKuRyf7QFKVYs6aFylu1sPPGaUeOB7ZjOIcY0Sp+&#10;g5c2Gc0d0kDjyxLrSsNmcuM5ObSx6vNVK7HIzlzFny/LuCUbf2gdTF0o+IP3ZqbuGV1BR8ljsBMx&#10;KO55SoXtLOw2eAK3gGW62ITwLpcckZBIDfOP6iwasKwbPCHCb6Y/cRgM1Kk7fH74nJwlK3Cqy9n/&#10;AFsdzByRqZtE5YIw2sHw/Gs9qiebnosDlGDy/fTLOpPZvadSMnUXoFDmtsORu8sG1I3JGTBADJ1F&#10;WyXAkvWLauHaF4uie4nppOGUyc5GPL5i6CFt7ZmOSYDUFyMmONVtvKyGJjjWwTyXiNfNB01DIzlM&#10;BGMF/J1F0KDLKqOnxhbXkSbzzdmW7WBanUUx43I5+7A0RoC8Zj7nGNfoCZK5e5MTAHUjTLyVzGAm&#10;dXCh3hGz0GBbZVA5S8lO/htDj5ZF+bvqCznWmxjcjPB1lcCZHLGCPj8tZvvm5vTxtlaqPnBIHt6x&#10;ctoeTm/UnR7kznGb6iMTilyQaMGnARMyeuHu+gvAt3FfHG8uSbzGflrn0uLUptKrJ6LGwvxx3Rxj&#10;5iAzAbZyQEAQaI1fGbxzvJ73JGIqyV43ctntmPg5iuLe0VueTAkBMH8RVsjNybOmagmg3jnRWhUv&#10;T+Btvj89sPSGp9kLzN3DMlvAtapOVuY77mDgbtbpFW5pNN/c4AgyJM5o9eS582DpwfDQ5No5Liqy&#10;94OAh44z21Mlc4I/mJ8HUFaQdnLx3MBvNUNvcbOTxwaatpInBKoCNmbLPxkTNNs8bJ857g1T5xrE&#10;xrTqXGOOj5rBBqGujLb9xJeISkq3oJMTZw8BFr8jo97GQEHfQ2i953YEAQCwXdQhVuVPuCSpyBzM&#10;jiwEFcWK99bTUpVVYDZxL3snbYwnK3uCVPl++zVzgMcuBKrNohZrNgQNuDlpS949Z63cR1pi7zTS&#10;JPRb0I8cZxDjGLTVkZt3oZS+jc6ekUQ/nVbpOuG0Y8F/mI84tzJkeA2nGrUzSJDqm7hjNL1I9gc4&#10;IACJATqWsa2xxMJSZtZj1I/pKh0nRZLhzR8F1GGcwFJ5ieAIM6HOLUvqN4oPZm2NKXz8INf4RVm7&#10;yYPWbl82NaHB1Lq06i9qjKnh4HOpvGppKt15NJLO78EfsZifsJCHKancEuybTH3g3L9yCAJy4+UP&#10;VxokNnOpU5O2eHK4/wAChkpfs3gPbC31bizFxtEemvwRnSEQqu38I71naXZxVjJs5OEzERIFW3k4&#10;lzzWCxtm5Qx9xUN5NCG5y6EpuX05MmTGyxLvv7i1LkrEJpOex0+RyQGMHVV2ZsxtnNlnqRj1bY1q&#10;kwl495PBHab2+mhtJjchcvoGEquR+YXjTpj1GpC3Shzij3JiAc2LdzmfOslcMyRzF9H5ZbS6crBw&#10;5D7S59ngbiuW/fXPbceCXbzY5hSlUaC1wBp8l6bHc9wah0+3xkO8j+KmWbzdpS+wdRQ29zcjpwlA&#10;y3HjvxqGQeBtg8wqmM7e7HSl5COXIIIActA4G1A31ABg8rUVVlbfA5+mr5MPvp44+BAZHMGzZ7ej&#10;Bcg8tPT2RLy+OKg3axHfK4jtKkzCeEc53J1DmDx68c44AKtvJO9g49NWpxjhDppZGc0x5IFrTeVu&#10;XhN25cdq4sx2by8byYgDYyD5hFvDeVkje3g6YVlv7tY5HZKHNJPu2cPTXUVF7XCTWnPs8YGsTT3l&#10;YbNLRlT5hNLLkGDjGhybf7hPaNyqShySqYgDy9K6QizGaM95vhCDIPqLYKbqB7VTLc4z3DKquP6t&#10;I+bdwfMSEua3uETt0w0kvxiyKHu+AiuDMZWzI5oOppW1W40OcJKq4bkjIpjNuOBEhs7xVapXIyGI&#10;BR3k4pfS5DDvdxHmdN6n92tslcrbQNgXuBB5xNG0GfSGhLz66oqo5PZyao40y/l/fjUxvPNTBy0N&#10;ePCGJkWmZl5DG4HBk8tPE1rHTg6aZZt9RHm5Mf4inPyAdzGpnZ4v2CIxu/f/AIietjjH5akc8oA4&#10;8lj+7RlvygIYQePgTzhxZLnPbtpDkjrwlcH3D50NcEUNxMMeRIY8aKBNw8Rxj/8AgkHeN8ZMiuA5&#10;Xgzx8HUScDFGPn3I/pIoC4pIx99Em47I8ffVkGzbQX4P7vuIPMJgODPBaHAPljTguBrwg4+BU+eO&#10;PAiQ3gzFwQcHlo83pveR3jaizXTajoMZjGyTEyMyRk8xK3ZW8N6Px34LGcfUVPnlLkgHjRCzKmtr&#10;Np3L9ajGXjjUUyXt1MJTbnec6tUrk+P5BrrjmXJqHpWP8imOJg2cvQBNwDTMwHgyQIbL5GSMmf6i&#10;+UAlBpBCb4PGEGTljQeX0fjJnVqlcwGzGAMABEtpmeVBZbYIz51l7qz5NCVts2HgsKqzCeD/AGFV&#10;STQjknuIC8IT9tNJC+S+YDMXH3BqyEcNoxnwWvh2llbO5bz8aPNyYBggUjkFfaSWRu3I541aiEl0&#10;tbY4+MglQ+0LI8cHUVVeTRy5JgvpDj6XCaVQO5k+oqe8nBHKGjGSMn009u+DjX6IXkNw4JbyIOMZ&#10;IyK4bmO3jjQfAmpEkxmzwZ0iOPAkMZLedQyeCBFIDJHhe4g7i4YiPDZ41MHLxp6SgHSuWDgzxpTR&#10;u276sZGeBBySshkwnuKgN3gJkUwYyRuc+orezo8keeBWQdLkgImVAkD0/T4zPQY+DqXFpEw7OjyB&#10;BkTMrpshs8Z/0lZJfS7njjBb8taNxtJcVuVyPGrsNv3PLV8pumyccflcxVtw33YeM3TQ8jyYBmHs&#10;zLpDgWAzy3ARGK0qwkyc2Q8Cqo5eSAd6NKIUpLJT7chh41anFNkt5EHlcws/hq+N5xjHnWeBQ243&#10;Hn5FatzJAPzNJJuMjkiuziV4G2TppdwXJMNngyRkwIbL5fjJyFpE0l+pgjTLNng+GrLguA7eTjgT&#10;xJWrVbs9BQ98wLLuE9aAW8r8CJDl+njVkGQcamOHA/I/TRcF5WxjRJuzx8aZcE1PcSbzQVzIBB+S&#10;1OJWOPoKGSn20efv+YlL5gQxP+kiQ3n1fiXUJefrdBpKfHwQHQdxI/8AY1cLmP8Auk9zv+oNUXCT&#10;K3DfBx2vwkHINac8k5DZ4OBAXFPk74PxFYkDN3DdASN1oTyTkgzoaSXlj/DVAFDcM0hyskCvjeVo&#10;83kfj+kp7ixJmI5eRTLZIFrQ6bHBn7ihklY/ISL0j7zPd376h7mSAi0IknJ3Afhoa4k+AeOPjSrj&#10;6Y/NMjlaQzmA+ycCpM8GPeciMSNmOMedbOn3RzSQVXtAcBEeG8xjQdxL/aVfJfIx20PHJA8vcDgc&#10;g5X4i66pun5dNR3g6kY1yv8AZdyYmTgWqUOOo5UP2M9u4onJ+mXIOqBuGUnsR8ww+mJWQdcOYPuw&#10;M5Op4FjMn2f1EYe8v7uAi05m3ZM8kZ7kfTUTkmmm4shHlTzWxjfFGtgpOV0xJ/bJlPLhlj7fcoNa&#10;M5SeWNaFI6bkrzO/tYOmkDqTTh7dKLbEwBYunEfTR5vtYmz/ADy2leZy7n+lZWSoKUlr2zLWIiRj&#10;6imONpE6jH7AxL+EJUUkhoX/AOsWZDPBHNdzg6drIsTrCi8eeZViLH5fPSmn/EGdjBBHdsk5ergT&#10;0v2JvXJMb+aiJ8MaclFX5OEbSYzUjenGbLBBNSuLfl8CobOn5Tu2PsrOTqEXYE42Jy4Izm1UNk+z&#10;MYWR3kZ7cY+X4FbeFJ541hS8uYPd2g1LfUWbvHA7Z47Hw105tEp8kbm9y4P31zrPG4oL/K+mrbjM&#10;eYDNB3nKDuCYBq4TBuOBVXd9TAqDFegDt25IyKyW20A09ufgStjgQTil8wwZIFdh1IPdrMd0kA+n&#10;3FmJCDgItal7iUmbYI9ODqKB1Q9I9K5pMZr7NBdJGTpiVk7PJRL288tEjILloO8rxlLSA7N9njH5&#10;SzGsKoczV6dy51LiEbn9pbcEpwPf3N7mRkRinyOYB2YACxqks3jn9hadT84bMCAjjY3I09wGkM5e&#10;9ZtjwRnzkWtbM6fcvHIIHjEpA/DWPkrjfLGhbj8xdIONsDKiacAwkJ7k2eC9pc+R9NZbre2Wpcm0&#10;A7YKglzNz2UHTtrmmaOBmGcMALkfmJ5n7Y9PG8fXLnMJxrSGcnl0A8dgqtTtn126Vui6LcueSxK8&#10;N+4tsqDZPKZUyA5n01tvSf2YXcUOV03MahIcMhYlxj5ncx/soxK9kc6C9BG81IycwefGBOTc3cHJ&#10;SZjPJHJZa2vGAUgbWnq5441yLUBLxMfcXp9tI2bsnLIDy/cdDFatl4MHiXn7XFPtmBDwRnESP4So&#10;T2SKakx8g08PJxqZvAwjxqtuHhTExxpOmniZham7htGP30y4GSNB2ZCQExwAWnS/cgsscfOTe2UD&#10;1LvJsHI2OUf0lvFNj3AeMwLhiapLix+Xk7NLjgBcV8by+Yzu/HAApFE8mpLU8nEpeDOZ4e3GPljE&#10;JXDZntsLIR2bGj8RYnNKfcwezQK7SvZ3jZYzHKOBJmQ1SVVsNSk6QZ7eGxr9mRiJGTlkEg7OXuah&#10;enNGB0SAfM8CG7M5XJZUSzf3gxOnxrWtpFcEpiUngZseZ1FChNTq1lqUbW4ZKPZfNp8TfDHE3aj8&#10;wihziVyWByAMttWR8whe/GtU2XzCSzKmD431zqkGsZmjNlJ9+jMcWAd22NXJm2if6hT55L3M1Jo6&#10;bUfm/wAyzGqJXu2e/nW5SupHMcpOGC0O5y/cWP1A3vEz8H+NWpEmMs5e5M5BjV8+zY2bY8fMjTMr&#10;JeenjjV2k7MZmz40YMg1QTmDzx4TgUyj95gegTLxuRy9PHGr5RcrG5Jj791fmaFJZJwRy5IDmkg6&#10;nzowzGMORyDIrJMLktzm6gtNVUbwds8Zj8vVSUlBank0lMcp1gZ+mMSwcg20Yz49OBWR5NBR579y&#10;Mn7iqrxvg4z5OonIJzH6kcdyBVCC5ArJPCXCnjg4FXFoaETgjAIkaUbAkSdbzTdkTHP1Prq0TapZ&#10;XPRKXUXRUSMEcGVaB6ZuWMeRDHDgnGnKmCNoFMZCc2eKHIrc3pP4CGDnjm4jP2seqNzXaiLiWOT2&#10;Uy4bit51W3k8cxjVfa+k5SYvQvvDGbr4+PF4FBfm8nHGPHGphCDgyBQcbzTwJb53FNvA5wS3PGnu&#10;yx99DW5E8QmPrqggGXEnbIaOTjCjzdvjRjsdz3E24oTcUPs/Uxo8zZtuONPOJe5gJnQclxDi1Lqi&#10;I8ASPgBkUPBaHnQ47txAT/xUO5HGv3oj2Fl4Qxj40zbx8a/Y/RhHjUMh/CnaaaiXDxfTgyKFGm0+&#10;AGNN00rMxKSW1g/pXy4On48qi7qSNK08NdfaW6qrURLkX/y19Y0/6QYV9f0A/wDspvjp/IRQfI4y&#10;xcKf9EBI0guYBf8Ah6EYBNoPQlM8f4aCfBR8s2+BTCeNM75jS41KagScTjAPAgQ4yOSYE9G0vKWz&#10;b2V9IXl2l8nbBFjjOq3PJn3IECfzwkeSBV0h/TGvqEs/ifoLDcEjX44GmmcY0XI3xr9a8VbdPYZ5&#10;W2/MT5j4U7u+BDj/APj6FVpuF3lEyA+JO8aEw+hSrmNFImoVtK5jTMaSPAoHiOCKJ6Y8SUa/U4nH&#10;BkRjTiHgj40DSS2pAlbuo8UOFfeeBN/0o4fED8Uv0E01ETsCYOQNQQKUMZESZs8eeNDj+jUS9G+I&#10;UBdu4wJp2dDYCYF+XMaRSR0GzEqxy2JgjUz7WOTDz8Cy2YzIhiaqsVNvxj49SBY3HG14V+mdNfoT&#10;HE8KEnuIkRwOMd4P6aqpHAwkPg1IFZKfGNyTBAfOm+ACZzgka+u0Ceei00ptyHPY5aqztmom0sHp&#10;uDrcZDcaJM8mSPjQGXzAkFiOBXbTjbY4wfiKdw+kmfZ/eRnj5apLfRJjgWqN93jl2CM9vy1mI25I&#10;3KTCdZeOdtGzfbyUxykDOORiJH5ihyOabtwAuBJ0yqqy9neHgg040eHJycEfT6ihdUo1E3NE8l7I&#10;LnOAowk5aAzTs6NyCA36glfXAnphgCY9xt5irZ6O9pBAY+TzFIjML8x58dCaSxs5doYD5OmRPTyR&#10;kbX9BNTCR7nkgOXAk4ZEeDvQH5an6z+N5bSVRnPPacBtOBb9I5xTHZx2D8BSGJ/bRLEyM9PWBn8x&#10;TOzyxtrzbg8tW3KYG8bZI9jblyPfIJqIcFq62J40HbjH7cF/pxj5Y+OBUmj64mMqJud/ITljSZ1A&#10;RnNsb9jc+GkvuY0EuSQ5gSzfNADIqfOBuXjbIC4ulu2JLOynggBbCTmDIqS3Zy6VE6WmXqK3CuV/&#10;vI8mnaMBk8w3MmC/+GtapeYXhnYRgzj1RkWb1Ju0bnGFPM3jkNg2qO3yyLre4cmXwkwm0b3BHqdJ&#10;XaVyOXTIm5ufY3vTJ3DrExvHLkl6/nW5bP3g5qPc5lx9MhVz+ZS1SrFm9y+5TG1kOabP2Uye7tLf&#10;Z3trU1cmNUlns3qPeeRnH1F0JUFP3m+ByDWHy3I+NZk4Zjck9vnhbw9MX/cuYhczW7Z07sZUBnmz&#10;edOZS+jMAo3Lflj8+BYazG9ZlP04+oNddyOoZ9LbEDya6N3TuCyRwKtVxNKcgc6wBOLnUHxwLTh5&#10;Nqm1sj+7xflEzIcVqrPh4jAW5CGJjgBn6g1s1Ls5K5lJ7x93dD5aAsyNmft7YAiQD81XbtCU1Oyw&#10;Mwbm9GXlq2a6xO37pEg5veNyQPT9RaRJyNjWIIwFxqt1Izey2Y4HjHd4105s/peSz6lMYT25m3/f&#10;Rk31xLBOMhWtrMBnkvHBk3FU/kkxwcC2aoJwyeS44XICs3rdUqVt2Uy+t1BohTdrcETYW7tjsrmD&#10;aPr/APeq3NBkZkx8wKmPKfHvJ92Pbg8siGuJgUJLLlandMx4SnjxlMmWDcRXh9QSzccvHHx6atTy&#10;2FtkPkSZkbRjBGhO0I7rSqzSn3MGdsg5JhNm2RzwLYHDgTDcXjY4ieYMiHVG8G8Z4IwI0mfdsD6D&#10;PJPzMaPDIodJkbbzrKyTRngLk1FaJMxnmRyiVPzAgSYE9PJXgsR+YlK5fjJkVqSHzTqIjckHZTnz&#10;FM2gThtGyBj0zcr3FVXDxzAyYhj1IB2lcKgZtnkpwR8Yxaa56a46BBiZJ493KzGfJ5ayWYPMau1a&#10;TTGMEFi3bWSjISMmNWwk+YYr3kwg8CmM2+njR4bMcY8caGkzjwQLTFjI3GrnTziYEgHkVWIeyTAo&#10;zCalbHuQL7TYTeJJAQkZV1PTbynHNObg5Y/1h/zKyelYpFMZkGI59zgJzFuFaSOXNhsTNnzVxAQX&#10;TKs3KOV4oWdPi9pJoWytnLpUQ7OcH9mcdNGa4kcgDkk4BEMsSk9yZNjwRgKSAfl9xVZvP5jKngAu&#10;eC7cGQi5FsF2sqzqP/kza9Z7VfT/AO4DVo4emHgjBk/kQGl7ff4F0s8fy6asnwXJ8jgVwZPjLmmX&#10;+xuThjXTYaZYo5jJpraaFp/dkYlbdloNoz/TIhox4xgjg00njfVxx6ca1TOE8Z4GxwmWbt6b7SJg&#10;g4xrVHje8PHHxrN3AyfeWemYanGJBxZHOpa5wX7kHmLrnZvWk6gZbhMjlGycCtjJ76zeg6kG/bWZ&#10;wx0SF+89+BXZxuUnsNo31xkQtwZFi5N9u2w66ElStwmTjY3OjTHBv2j5hSqnvKLZdrMYGZ7erqXV&#10;1FNCUXO20qDBNSjdWrRCEF3Fks42buXJMbOaieQXbYycCy0TbNv4TTcmrtoOe9olNikk+swWiBJb&#10;JpoxMJGyYDBHqkuKt1pL5s2eg3zUVkkc8ZOW1mZALg6ZBLV8pBz+1a8uDik2XYu+QXSQdQZVhswl&#10;7JsT2Y66vlbehwsse/XAkFbIMnGs8qnZvLnOtJz3IPi9xYkLJ1Sq/fNObjLFWL9ArdDvHLAgHMHG&#10;Mq7YpOpGUFg0ABEgcan+pco0fNGwWx2DxjcCQvM766QmFNymVck5SaXSLwJ03JiUwi7OOwZq9Bu1&#10;oZuncUOqJO5mQwQbjbjHzB+NB6TbjjIBsYHSujVwJUJWxLOr+IkdaOpOY9pFNvQuQOYLpAkVDl88&#10;csyHwMSuLa60qxm9msuxm041yvOHhGb3eQ8fUSbvLEuTUHu2O0mR9z1IyczxwKh7uM2jGe3GrVK6&#10;bbPygMz9ndELy7vfVwnlNuWYwQT5iWXuf+ZtLT2lCaWsMBeE3MmCM+dJwQhh++jFSSMhh3ozixjQ&#10;eRks8a1EuMtwHl43LNyA0HB5auxLbywZt+INQ3DgcBMHMgJy08zIOBzjg04+mqCcD1oz0wRrH29y&#10;4ulpwRtMpdgj0zLE+x8DnB306Efp4Slc008HfVqk8vvOc6hy+R7sTGrVptiAwaacJE4GQLY4Tcam&#10;UXWg2clO2j47umkQg4x+ZAs3b22D08cYLgVE5NpZdUb9MJe27BOYJykuWtPwIDS/aLlkcIbuAflJ&#10;6R7RGUF9tGC3AQVtHqXI9YOTmlr4WDy/HAuY3VdQs2kVMbYWSm3hGHGfmKyPJpub3RPcjJy1UK8u&#10;TLcZrLQW+bvI/AsqbzBw569yMfTKuRfhepbYw2utq2y4VxUBI78djP5i58e1Xj/DWszSaDfyp9B3&#10;7S5MevdXAuq5ewuno6r8PhOYyc3eOg6brBz3z3LiMdn7+R9GE/SWG03NO5GtapecEMTHBxjW8mFU&#10;4RdakAuJe5CT4w1ZGYyxjAaBGKs6D+Dg5ZBqnvHhIx44AW4CdNbSXmK40Km92MQ8BgZCaShziVj1&#10;4w9NM0uNs54+O0jzwg2zkEEfANOeBm80ZkNrfiqY3cDtYI+ors4IKC/B3CLGSPMBMEazLvLEucad&#10;Lxtjf9RB6sJg9mCe4iUnIONtz85ENcMxhc50hw5IqXZ4xnx8CsjyRsnLKaxwHzjSk8vJbPg0wobO&#10;LhntmA/01mOta020o2RUPMP62Yhc8nlkXVFLt5c5enbTU9sNrTc99YDT8jJoR2LcYyrbJfJ98HZg&#10;YlJAue5m7u2bOGSaQRnKY22AM13iMZeYqfUFNkctscYM40NkbMcnJvkALYR6ZBkWhVBNBwMgPA6k&#10;BNK4uYTtds6F1TVbhgLhmVsTBGDIr4zb45ceCA/M6f8AqWbzSqMA8+mg8jqAkbnIe31ba03QmtUZ&#10;aHKU0stPvOzXB2xuDprSHlSt45edvHqQWuYs27H3wl6+qJPyOWHKXKy8OqTL09vhxG0mY2Mo6Fpu&#10;sN5lwYw6EY1WtoEj3mUvo+Zc1LapWzirBy4dkwLkZFprkrJ1Kn2A9v4azoyPVmV9Oj3PTB32mIcH&#10;EZkbFPg00B7QewEwK+TBwO5Zj6ZU92WO3egtL+kEVNVuHkjkAeRuLLnGtUJNMA8EHAQSzdwMcFjA&#10;rI3mDb9tRTUWlqX1DLjloa4uQcCMDI2jTJLfHAkpSRDLNx7Fn41DmDjc22ODjTLhxZ4wW0HmkwvN&#10;sCuBwNmEwG5sfDFqKYSRkMy3kPT5ihy9vezxq4Su4zvwdxWCyns25HI8ECJEcWR2Y0Y3OyTGg88b&#10;6gI4PxEh4wZmg+Qqq4HjIrhvGlgQF4TGTIhLgDEjGSAgPAtaI8vDx6WO6slpe5A5xx8HUW2M5WOC&#10;Ygjg4CFQ8ekqtUEcuRnx9PprN2bgkDbBAurtolJ4GR44AdK7765pGzHvJ4IwKJI95ljyeOQuMi3H&#10;Y3MBQT5jvPATmLnuYD9tWzU+Tc3rGP6WoqMmn7JofMX3bDvAbgYSWQ3SQIDNB7gTfIOC7qK4djyV&#10;4PG2Pcj5ix/aRPCQezQHXlOFybWNrX/uOozULaKrtQcEYEAGA+QmqlRcwbGIAJlj9UThyaxA540C&#10;lc8JA5xwLtZiG6qOXhTajZZpOBy2YvoAntwXUzKxkfjxwcF1Y1UFSbzMccC6W2WegfZ2M3ATmLBy&#10;cp0KJHaz4jaxn25oMeSPeRgjg0/iJS+VtpxLrJvZ4xlt3ESqScNmxDwQcHT+dVyi54ybuThc8lx1&#10;BqDTJS2xbC3atrAMzl5AtmW7HFjHzFnhJW9DfNH5q1WqAMt50eAnMGqTOCbsyOtDGyGeGmmnzGJk&#10;iqcedWqVjJGM9k6pPa7aAeNWqRzQYfkIupSgzUzS7SMY2BM4E92G5C9PG24EBI83YmO/kIJDZPXB&#10;IHOCPTuLUS4imuNIbt20diA2nGsfqxuyjc5D24+otgcaza9AcSw3aBnc4+/1E7uglwNl4xwEznVq&#10;7Qs2MaxneCI8OcEgH7ieOOim8jZTWXYAnz9NAaLnDYN9s50zD5aqtH1A2gJz/wANEtoEv3Z6B+Hg&#10;JzEh+4CRnaJMGz8gDQcaqtPvCBJkRJ437Vl2MPGNVuTtyRkxwdPmJ6QpNmlc81cbkHw09S7gYZ9j&#10;v24CKtjJjGfADIodsjNyxNBdHcVAs6ibydlHv14AiR9QaeZ7O20ycgMzPbj6d1WSmyDNYcx+Vqe4&#10;lUFSbmSzBdwE/YUznVAAZPL3tMVOxC8OLA80lntcXAzF8z0hwDKr5tAI5mRGMEZ9YeqP5Flc4nBH&#10;j08DnTjJy/2EgYZWQbbgSlcvFGTGmZxnc44+NQxuFHcPpNmlbNkEWOBEqoeCcjYwB8rUVDG4I2bY&#10;4FD7Qchv7zxpPdByQlI6bczVyezxjVkqyR7m2wR6aeovaJ2aQ+BaE3ZuZ97TH1OYrLv+JFfUcouB&#10;2U83J5K6KZ7L+2xvoA84axOaUnMZC9wRgUbkW9sLwbvhQ/hlVqpuVjeEvR8arc4lZGw8cfU1EYpd&#10;wSDPAe2i9yhx1pL2cpZtsEfUEs9qxuN5fDy4OmsreVhMYOvct9RQ5hPHrkeO/kUW93GCaCYSYMpU&#10;2OGA+sslcTwlznpOCEcucEahvJO5C5zq2gS5zTSKPqwbZ6CM3AuhG8vbTttjbHzkXJbOVkjWzUfT&#10;8xbZ4OC6oqRyC4PJO9YdDlqtt5g5jvxx9TqLeG80JbwOUNcSOUuR4wg3eMiReJKrI6smIWx4PLR7&#10;tR7OMhuNDW9PkZkPg4FrVH7lwGVsJKu4ROpA9NyuYhc5OPlEWwSuaPWGePUR5uzJB0BfEVbnjwsF&#10;/wAC2dkxXOtNIbzhsb4capNSN2TywG/rDVDbzQhh6J7cap8wqB7czg5Yv21gZOE23bOt5fm+WDak&#10;l4t5swWviLK6kl9nJB0/NWkPG7l4TefMQecSN65bZAfUVsJI/JuMr3cdsEcCmS945uHgN00uxyMC&#10;YDXcCmTC4EeODqctOcYqUWGtSueMpbYjcnyE/Ohs8Zjcuc/A41Bk8aD0vT+8st5cgLjJ1Eenjcck&#10;GxDf3hl8LjAsxOTVbWdN+79arCnvBtmxLJtPy0HqCcCMyAaA4sfKUyuKbvDBMmx94DyriwetHhLl&#10;kOnH1BrTptI+iqNUoOaOYBngg1LiPVQzHHYwanmDWe0vOBsGQP4iuDyeb5Yj1caiclVpZ1raqwOz&#10;lZIMnc6aMOHGCxBBx/ERjfB28EfU1FVdzcRkPGonbpHdUXZm33wQI79vSUzfCNh7tBwKHTc4bQaJ&#10;uPmolOHDaDPGe3cEnopPk2bYUmaTD2nBq4FSXm8vHNnzFrVyXWgdTy1Q3gx8cB84y3VtJcYt4N+z&#10;bkL0GM9tEnknLHkv5/3EqgrRtGMGDj6iAyOebyQ/gSHbo9A9MCYMkGopjiYXm2DlokzHpnx8CMSu&#10;n98GfBpqJ1PmG0lDmmbzCeNjZIz51Dl5G1vOBQ6sp/c3uTgQ1uzJcwQH5aEkTk1B4jjHwAtweWqr&#10;vA4L+v8Aho9NHmBsCD6qDs5XjbY00iuNaouqN2HnOiTycb+9xhWG6gVfJPcgHeWbNSCUm5U3Xm53&#10;4I+oslrSYby5PHApjxm2MMEEB1VZhKyW33UjGoui8w1EptNgoOYE3bIfONaESYDj+HGuaZHOCMCZ&#10;+C0rs3qAZr8avIpqAk8njkJDhg41SSEwEPjP+qobxwON6COM+S7qIlWEjJKs8B7kBNVfm7yyyFC2&#10;rAPJxjjmwLJ1cJg3bR6weMapOzsjIMxO5eacFrT+dJmS89PBftom/TDyTZqPng92sx8HTIJXZw4I&#10;2HjNaJB0yf6Vj9J2wjvQJPKgI89mg4BlQ5JivNUJbnAwQQaa06R0eSBlnWP0+PcHLGPvkXXQ3jaC&#10;QnNzIB6ifRsiXTWqUcE1QPdpi+gg04x+UtsoeYNoGQI7H1BrE9phL01O8gBbVVk9cOZbkgPbgupG&#10;8oO6o66rTaY2bS2y29nuCtLE288wEB07heYhsrnA58Q+86mqnqgp9yEYIwguQLoUpMymo0KV1Q2t&#10;ngj40nBN/bPrPAuaXDhywJj8taRI60xj+p01E5Jpp2ik1RLyNuA9tZWOqHLYmRb9VDjeWx4+ZHa6&#10;i5pnDPTxpw5BdqfqDG5P8RaERveHjCC3GsZpuXk5y2Zm89pwKwfSWqX1A5C23aNVucNxxuQR8vzE&#10;YmDMgWx44NRZXUE4FwQKPzgSk0548lIbEeqSMaAjrhtcwBPzFkoyEjsXj8xHphR+4MgOTHzuOWNP&#10;o+oO6IuDycDgZY4LpFm88cNnLLHBxjTLyoCQNt2/hqkuJhjLkSEwh/bJkr0c5lfJOTvqnsxkc/hr&#10;WpWzHxxgyK15akZITUx+YmXDcsGTlxo9MJe20IPLEqrMHmpn/DUVw94S3fGMGPyk8OcYMnLg5aAs&#10;5oSAZ8CZ99c86FunPPDEwb7yT3E9SY3LB7j5kA1cJG8bRkP+FbQ2cVA23mzAD4SEdqs1ITzQib7A&#10;53kOoElpbAzmhAsgQWMnNWe0HOHMAzhNaJATVVwnDwjzRbAzrMdV5hY7u7Zhu0SoCPHIHMenH01p&#10;GyucPXlhtAe3GTVH88CAzyi2QWRzOeMarbNwVm2vMDpKamxdg1KWxm2MJm1iX4CHc8s122QY1kDa&#10;TleN8EfB0yJiaTxy/mOAz7ITmK+08/byoe7G4CL9ZDV0aNp8zS1LlSW7nwmSuJeRm4UseceNbDPJ&#10;fLnhAiDxqnko/wBswXsijTmFN00s93i8CF2GqdtjLehnrxvvLb6iekdNkjIePuWtRXBhOBy0gLJy&#10;4x8wZFLmjgvZx4IP7QXmL54z2a6r/wCJq/ZS4bKx7hOpVzcF3UJ4F2ZtMleByxMaaicMif2YmRcE&#10;0nNHNMCO/MAt74vfRin5pPqtmIHLw9yAl20PwfKuySlxl3HSEwpOnJky3CAAhmu6ZFDp+myU9fYR&#10;7q4CTVuFVqoOk3rwuB4AWmLmKZtM2bvZaRi/c8HU3bgWnTsiLziGrCN+1rLbTgIXUGq3MM5cEHB5&#10;auG0CVjbTbeYD3LgrqqsvtuSHSXmY4Txm5gsdSBE6bqBwHR76t9sgW2CNDW8jHvoPAuFdutLXJr7&#10;ZMbyPfNa+VWQcv3ByDdlZLjYIwYOO0pjcg7ecFtabnEVqQ9RdQMoHoGxgXLmkRKvNl5Ja23xtp3O&#10;Ysfl803CowOfw12A8qj2IF7UuaS04Tjn5s2o4PHPCtiZDlQ0bjeRnjv3Fp21Si9zJ2kzBkVDl8vE&#10;YYPGopqanWFsJFpVSEcxjxx9REmZCQDyakHUUycSdzvtmBUmaby240O3VG0h/TGzS+ed/vjVrklR&#10;kcFxx8d1c9SuYENkjWhU2Qu75F5zNw2ntOmhZo1ScPBNiYINSNQ29yPJYuKnvN5MTHzFcKfl72P/&#10;AHwLZhIdUF1rSk1YMtvB+ogMnpfeSdLTWwTQbJsPGZVtnOPJALmrpoXZOZmv3RdnjZiz9PqKhzSp&#10;NTJ/DVqmm8m4ziVPJT5HnB/uBaiUq8wiucTCTS9/1EBmg3ISA1+Yhs0lblmSzBwDVVcTR7APBzEn&#10;ovpjy7DZuYM8f4avkjnDlsTBfyLDRzybRjxwXU8zqhzBYjT6HBSblOGZJrrQaeklTcw3Mh2zlPUP&#10;Um860enGQSPVRJxuW2S19RIdU3bIXUlkG8vDwRguQfyLMaoZkCTBzFMk+8tuO7jR4kwczJtgjBbt&#10;qKhwikp8nIONtn1OaofZ5LYIzA6VpHqbbkuYPqqtzyaE3b/qK2kpMxqhvqZODprPd4wZ4+NaFMJg&#10;S3gj1FSZgMcfQTkJJwxK6sch+RXYdUDc8fU6izFm3bGHgj040Sbs9TBGn0KKDThzi97MY/00yQbm&#10;Wubzb+GqrMKfesx3rFyDm3ESlby9kNpodC/4E50tR7yU1Cysx6cfmFWV1RTb2QvcBv8A3pUuNywm&#10;IHOrZ5i7GJL5dUMpBG8tEjJ8JQp2u58JC84tp+uCQDPB5nTRJ4Qj8eOD/caJVxsvLKnJzNgXA3UH&#10;l7glz30O2u38IdFaU/s+YtiaIMhFMlcwcwOc4Mn8i6El5BRj1rQ7nlCVJnFNsoCHjj/TGn9apvcL&#10;koKH2W9bXzdwazecOBwPT4Ootypucdmudzc6jIiqu0jZ3uw98Ce4EnUSEJVaaaHbxj80ng3POu3l&#10;kNXuMA/qLU2dN3ie0qtVRSg4+v8ATWtj3pU/RZpvS1qTDWZ8BEfljz2hJ3T5A8KUEsI2JnXUtalm&#10;mvt+8xUpas1NuQkdgP4qmN7m8qiAfkgVqlcwJAMHUjIsKg1DU6bJZ1oPxBrTpPVG5jOGPqFEue5X&#10;PHMBDwWFdpeP2Y8eqSAi+UglxsFSNx7teg4CC5a5M5MxPAHgItrmFUOTWAxgyE01lfY/9Ynj7l20&#10;laa/fYP7oyQhI3PPuKyUO8GEucFyDy1T29xs9PHq/DRinx6h8fAkPTsiLt41Rxbcj8uNPU3UhJU5&#10;znLZIhsreWSYI0NmErLGMEcB/pqHu7ZQEqgmg35Dmg6iAyOX4N+N/wCVKobNuSPJArhL5fg37H0x&#10;LaSipJnlPZyvGyvJpwWzfR1u3HAOzHpoPNMg86xpibHH6oDDMhHLa9HwDQGYEx54Epe83bJAfmCU&#10;MbfANRUml5JMZuScCtfoG43fHAq1vmAYII0flk9G3Hj7izZiWfIgSlwegkxHjfzFnjiRkDng/iKy&#10;DrRzcxwcCht5wQznAbgIrMdDlL8fTHucphnsrZso9+jeHKPS07aHR3I88F3AtZnDdsFzyLgemNBx&#10;s98+Ty1tOnBSApPWDlgPR1IycxU+cPG1wGDUucxWOoJO5ZjO5D5qzh2AkZPLV8FKddbOAQ+7th1u&#10;3bxjyKJM2F3g6aJMBkt2YONEXDeznTb/AA1+8joK2SnyRtl+t6U9mvIvccxjRkZSBZHD3CIdNd/M&#10;EpUDZnJG5WQI4ONPS+mBwNr0fGNMs54ODRj4ES7U3kW5hBb6iT6TvDwLNo/Bsx28cFpDR3YB44AZ&#10;Bowzb4Gx9C5GRRH9xs2wR/ppOh+gaR/g5OogTh2SMmCNEW7/AHnRg40dmbMUAz+cn6eCvZrwn5oB&#10;rOYaeCBE3BybwDGqewcDgGeCPjR1m4x8fGvj0eAkJOHGMmPloQ8cXhp1xokzoER2O4viEgXxgTBL&#10;s/Gnm9SEgb2UGHcNk7hNVPsJOP23GflqNyVa+Ng5Nw63mmBTCPMBMirbMA959xGJWPG5wdwabqkS&#10;aRS43O7HjsaJC/vrTpG3wSV85Dxj1FT6X/8AkTg+Krs8buezmMEGnc0v2FYUFJcDJAyPj5Nq5+2q&#10;TvhI88HArtXBCBlT6D6Qlz4wmjhtkj4CKJ0K0+Oca12pZZY4LQ9VVUFqPPGdQ5h7M2znuXEMk7cb&#10;knuKRMPRWmrBDnBieXIG27B1OoRCactwOMDhOnf6p/7tDXmYeOBXs8WaV+Bizd0u7ucjZuMYemvx&#10;/VsqKPHfzrH3D0mug8A/GvqcCr2enrr46GX07jfXE43wePvkEqVUlNjZsr0D5SxzQYWTH4aHTOeD&#10;eaMaZHRrH12/gNS5SklJ3khrLkPT5i3ek3gpkywR84azeVycbYmTUgIrhL25JU5x9xOyilSVaaL+&#10;LQhKXU9FvNZyJU4DPTxx8a6DJNGxsgT3LiyuoNEmCxkRjZ7ddNFMH0mnUBNG0bY4Y+Ppp4nsznOs&#10;rkc4I2Je8tbM4GSajA8gWXNh7o9A83GNyPJ01nxKoI2cLR5e83NsfH1BW1ztMIyXDJUCCtvj6ehE&#10;/wC41MdcYFcWe0AZhhx8a5kGZxAnL5E9/LEVgig67+2DeMeS0OBBy1Iyg6/1FzsznLkJMEacm81J&#10;GsxXKfCt3gFBqryoBxvccB8g1CJOBxjPj4yLFIHjmBWNvMMeSNdIrC1Gog0KTzC9kg4+av2CbkM5&#10;1gXFnjfeWxMYUZk7hxG9BjCpGwa26sNNLjQSSNs8+7fpqG8kZQiPHY0Rr0h2GbLqQcyEDl4ARHpO&#10;YntquwaSzRuc0ttN/p8Ea8x/+mLjNJ/SMf8ACej/ALmN9X3nkgOAevHGrXQcwxzZiE3BdGNflWS/&#10;c5icMHTQem2/9bMYL/MKvYE1tTYeWO2nHoo8lY5kyO2DwDLp/JAuhJhL5KGQscABY/8Amf8AUuaa&#10;gl5IG2f/AJrT8EcCu1WVA2glMqDvxbLfmKc2bx6vHDLsXHAxEOAjXTXE80uxkxwadtbZMHjmocmr&#10;uzfT1FmNYTCzYNBaHByhjVAnumPkcWb8F9Z6TWcnV2mjfGPBADOqf2eRsTOviCJxXJgzwDypmSMy&#10;fsIjOCEuYFdqHl++EwWFc59aRCUWOL5SdPjgHvMfApoBk74Fps0kZGbKyz/s4rpFW+1CbsCDuD6a&#10;4qY/qW2HT01AGXk9tz8BE84HgenDq81bMOTyVhuPaQCjjcC6XcVqebG3LkfbcqPvjIf51l3KLOhc&#10;Z63bkDLgBjBrDLdT0rb2SAx9QqJSe5A5wWPqD8EauDxu9jGfAC3B5g16DCdsnGTu7oXyTvBxtscf&#10;BzfnWkOHDYzbBy4yCWA0/wC0kOGC6SPzF0JT8vbORgjjBkHpXP8AEvhi0GD7YGePRD/Yxcxc6jnA&#10;2w8BrWC1+2uzNskvZQMj49PS1CePwLhUcrJG5WNmUqOhxna2y7EqgcbYAYDlJB9JPOHFltZ3Euon&#10;pe3G2z3841DcOCuSHcx/hrktlR0KUFJIQZiWYAW4/ioC8eOd5P041fS77GTHGDPpqqTS4YhzLocN&#10;MscRPK2RwTdsEC2yi27I0lfRuQcsV0aw3s9zbAb4qu0nnjkMlOHuXbfvq3J21bYQu6EpG8JuwIIO&#10;oW6RPTC4Fzjg01W2Y8D1jB3OmnpxMCQOccfUViRA8OYMnLnPdHGlNJW9bEx9EnLJ3EBZvB9zjUxu&#10;8chGcMB8hOmqAHt41NFXyV7TJswbAC2tDt9RZ7TYyGJgRJ5L8BMnTUMyGmSqtnvDkzWr7Zqn/Gid&#10;TgZ2zx9o2kHpuePe0bLY/wBRZWzINs9BHYufDXS2yOm+0nuNmxtxju6hVipxkSFtrj+jwmp1rZPc&#10;eadRcwpyVPcEfOJzFpBK4bRksy07q8Pl++sHmlNkDfjNqOrquFJkchsGgBrXbRF0/ReYcY59Rp0r&#10;eEnf387oZvLKqfVE4IEgJaHjtFF7i1p48bbkd42ALyyXFT5o8bQEBH5Yil5SbsiLjK5XNBsHoGza&#10;6S2L9jGsxqCV43OAx8jf9xXAdUCNYjZg5ZbTn31WxjcuZs+5Vm6qAFL2bm4xwXSfDKr4SR9pSk+P&#10;TN0x8apJKgchen17nl++r5T7iYthgmRrQ/ho7Q68weeUuOSMn0ZtQxBLnVuQdw+NdRVxUBJkR9H8&#10;JZWzk7aNsDQ5ic8ckPbM6f7SGeDy+WutNicnmzCYnvAyEWS+ruzG5qOzBwDEvSZlKGwbPTX8r/tY&#10;5zbCldGtHpeke3cjYBMmJpI/KVUkrIYZ4DfhqqyeTvWBDwQcC2YhGUA8/GgJJ4ybExx8a83w2Zl1&#10;b6DvJsJRiZBuYCH3k+dZLXlUNm1gPWGW6r5tA2iS4LnBzI+UudakZ9pb9AHqL0Hl/DWtsZ7vCcXm&#10;copStsX2kJUkx0dSNZXtEpPs3OY4sfwlcKXrActJuzMAsY+YQqA1w4I/Jjj4B9Ret4xHTdv4TxbJ&#10;5lrXGbvJPgGDqXNUiZHLyBe8i39RaQ33Z+5lUEAMg+Z86mbRHjKByALYGsO1cIugxjms2xKXGVvJ&#10;Hge4IOPqIO8mg2zI8EANfqEWnOHG5yV885ZiFtrm8jwjkh4I1tJHvF2w5uA0Mg0enDdzMh7zAxtw&#10;fCQ1mz9mWzUG4stjmj6fwlqJfUZbzJSEmLBsBsa6MJE8zZsoHII7GT4q0isKglLkmMx94jtafuLN&#10;xzQcZfc6ado76YIIc4nGN7gCC3Aj04mn9XADBwKY4kYwyk7zmRkVJGRy5yR9Nfo/Qm7cceRXCRjI&#10;wzwIbT80G2GeCO1qI8zGSAlkynd2SdxoUrJemzHwcxbNNJoNt2rBB1NIa51lY95mII4OAa3iXkx2&#10;I7GiPS+dZaIVW4CcnUKXysra/HGfpctZLtAJgGePlx8pbwNwQI73mKh1wzwSnAbjIURVag+OyZz3&#10;ScjJzo/1FZCM9TG5PcuLSBy8e7AYQAt3BKhzSTk7nAPmIckTdskMZMDk8AeDlLQiSMkqkoI4+cTU&#10;IiWzukyP3IPAPmERiuB4ygZtjlJGnpD1nbtmMvJGNy9BGHUufuKt1ARtcshAtOl7NzJ85uAiD1BL&#10;5dG2BGwBc8xI7fcNrunPbxuTuK4UnUhJUN8Gx94FbT00Zj3nIDJpK4OKLG2c5zi+67yh26fS7U/O&#10;BmkILOnGMVpVWeTAkYwNgobs3IR+53blwDXQkrkculTKa49QxBLmO059g6605vIzcsCAjRiaThy/&#10;GDpwK4TyXtmEuAZ51OWMYkHp+T9sNjvL4m4W+kO730f1C2pIHpchIHOc+f8AnWkN6ocwaLljcg+H&#10;3FgLh5genwcF1bNJ5o5glOPmXE+k55yLWlk/4iTbXgbA0RitKydqY5djj4+aRYmzqBszcvo3OnAR&#10;B29YOYyHsn0UlKXCKTcmdaNpO9A8jBk6fzqh1pXkxqSYgNfuGWbuGbl5ravxF05sXmklonfpq5Yi&#10;eOiC9iIXoI7TbGD0FbpuoJ85Ids8Pb+qhsw2f7tfNAfeI+Yk3qAj96+fvD3ICFuj+dPN6wHA5fYD&#10;iHpdVWXVt2woSorbgg7YN5tXlp2zeYbnrBPu8ZP5Fg84ng35Dxwanw0YlcrcmFjC+/DTnbnbEOOk&#10;KkJLoB441Tx1ANm5BHAf7v1BLPW/aLbgu4+pdVVnk0GEZzd8mqvtDmj4RrW0ytPtCM+DgGIVwnjj&#10;VDqy2GS2Q8ZLTb8iAy8l5kxx6dwt38itU0GI3YbaDU5pSITtG0YnMJeSNyBnBwD1UNcEJye4NapT&#10;8vG5mz5zHqQaohrPZoPAR8rhNAyQmBlg8xTJWMYSHj8sSD7xjGDHwDRgejKcfmFU44qs0eYx/UKn&#10;qfnEulU2AZ4x3iAfTQ14PAQAfxEYHQ7mZNt85cAy21clJE43JntgpiPIzpUWMislaS+UziXSrp6t&#10;oiepfZeyk8uxh1DD6hVW6wZkDKcDa6SC7duJvb7cgiSiomEouS08Q4WB7lzqEUNwTALHGfl8xQxj&#10;wNmODyuZ8/dQclzgjXM37u4aRMmFuMYNf8RZK4cE31XycOCW/wAJUmXy8jx6tNLhTjctl88JJCAe&#10;QcCtW0CYDf33gbWBwqTbGzZMWfliKUg0Nb1QTdt2N+Gov6iyQrbi4HRvoDxkRJw4JweYoe7kSXbp&#10;OTG5NRaRT7wYR44zrMW6eJNPAkUELzSJxUGPg01SSTAkeeBMjuJbuTvrUSkjvCTMmNWpmPHkj4FW&#10;xjwZ1ZGfQjgQ51RCTBjwEx/VUxuT8RB3k0GFRN8GonOtLkFp4/kUxuTkfVVbG8/DTJJxjHg/CURY&#10;8PcHB5VoirbyYc+CA6TiaE+oq28JgVqd0STG7gn7CskvceBZ6NwiRJ4QOSBOpHPNIcTRU9xVjYJM&#10;ffWevJo5750BI8JGRHRWiaTSCVIQyDkIRyRQ5fL3rnPGBHm8vJbPBH+miioEh6n5WM3GdblI3DYL&#10;IHT6WqsBGTBwH5nTRj7QEgHgg1I1z+TxjZJ2mFm9N3DpCRs22uY3As3qBxjHggB9RZiStHsfycpI&#10;dSEeZI1lwuX2rbYw6F2aS1VYyNnjzpTSYDbDwQKYQZI8nLSJIyR85egpOKcZvccuSYIFfKfJu1+C&#10;PURLsPAMH8RAXHggT3bpE4MEeNoyHjj04PhLN5hvMZOrgR4bwceT4qtRJW276QnaI3OM3Zt8GTvq&#10;4N6bHb1uPy1apWzZQExx8aemE8HyWwLcCLhFxVex8efuKG80ckH4Y0emEw9mAGDpobL5W5eEz9RR&#10;uHXg2Xy8jnOmSSvAtCeW2Daz3yCVJnDjAoxNwNI3x8Cmdn6d79NARuNTGjDx5ZbAQOQMkGSNPDl5&#10;LeNDWZN8c5OBXbsshl+Uj6dCq9jkjHjgUPsvUzq+TRxgyWPqICMnwE+4UMs5P30SbycfxdRWSVjv&#10;EwK1D7ObZ0daZ5no6bvE8yBWpnTbYPGnphVA4MgVWyVASBG80WXB4Rk2Hg+Kq32oMxM51SXk0JH8&#10;NB94ca8catSkclJrTecE4GwLkatUnqBzBnc8HxSrE5HMHLbPAdXym6fezgmt1Cp1JpoNykdUNo2x&#10;449OAYrvzrnWsKoczXRg0wreJxI2UqkpwtgZyCWA9nkCLBGBWpRUPegp7eV3iYIOBWr7PjgHn41Z&#10;Je3Ja+oniN23GbykohvKe3ldng6imbvqY4084eDDn7nTVbeTgkazxJpEn3aDPGjEwnA7eRYn25pp&#10;4c4xjUlLhNBanDwcfH+Gg45wOMioc0mhEB3zAnUNCg2BxOB9xVsk0HcxqhuJwhpJgSNI6Fo5KTZm&#10;c4HGrU3mmMSwdvMMCtTecYB+4joWhSaQ8twZ7+RASOBwKhuJ4SPIkN45jT6GjqDWpe8HBk1VZBvG&#10;1vHf/wB+8sHI8IHP3083qAkHGh0JwlyToQbgcGRTBvMHGsZHUmDrlRKX1Rqf5ii3RNBsA5hj47Xw&#10;1MJbNx8CpLecY+NWRvMBxjT7iEhvG44B47Cp7xuOBXaYWza3lqnzSXktngVqAKq4mGC/gTzOac/H&#10;1FVZw3JcVb9pgIhySg2wc4xo9L24488fHaWGy94RWpvUBYB4NLUWK61Yw0J44bByQKnvHl7P/DQd&#10;xOL3yeWmSEHbxxoSUJK3UAxxkUylx6arbgm8ucnAta2f0/jIug7SjaSkobhuSN77iuDMdkfIuR/E&#10;WwE2RuYL79yC21tXbhUzK2YzEshAXB5ie800pM9l7gbYmN5prQpPtMpSWud5MB04j8tVWsGY4L8d&#10;jIsTcbtcxxnSHJtH3VHbEw2yNp22xszlx/8ALKty+YTbXNAxEPVXPdLzRtLXII4H3M5lpdLSvahK&#10;bmO/bg/PGoqatv4gu+oaRT8vqN4MEfLCr5L6PJBY3l9cg8tVuR7TGTxsANh1gItgpek5k/GCNtTj&#10;px/9MlwIptLUBiXkkstHgCC55iJN64Hc0WP4iGzSj64g/wDqGJvATmEcoD9h5jAT2x8L4g2wo8is&#10;6JwXGhM545MTIBadK5W9NzjrGZWRtLR42cqmryP4Ysa0hnUk+jbAs05+qVJqcFxsxG7JmyPr3I7S&#10;4z2kVZuwzwBfXIPhK4ThntBmpNZ8Jm1+FxrN3jOQych7zEryMfMI5Kn6f1AuOJ68rC9o2CkjWGvJ&#10;ePXjju/UXS1YTiVQOXzkLEQ/LIuXawrB7Ho9xamn9MxXFVeOBwE5CAvPHAobhxjzmQ14408acgzH&#10;vFvBIOBVZ+7Ine0CRkScW4M8fGnE4O3gnHGrH2oSMeBUU3pjjIrRI25DL9PQPSXCTye8QEZj8xXa&#10;YU3LjExwHyKkyd4SAh8CuEvnGAZ4OYsp9vlmmmkPDp+ShbdXH8VWqj5Pv/JYiJAPqFWMuHExNkWk&#10;U23mLAYIzfpoqcKc76ZoVSU+NmPOdqP6azFuzHHngukVkmjgZtZz+GNGJHuUYwYLo4yJ58DGz+Rk&#10;MS9GxFgH5q3gdNzacEAFtabwfCWb0m8ZSd7vL9jvAR8tdRU3UDKNt22bTgJ92bLLe6pxcg6o2T0G&#10;yomSgc6rh7auuSFVD2gbQJjO5jgjY2/hrGaw9Zio3Lbs0OnATqCWA1BWk6jHgg5xNO4TjQm4dcGN&#10;sFcTHdjwQHajDa6ffXnvPJoR+Q8ca2baA8JBKQBv3IyapCLmOaTDHkgW0lJmTRlw4x5FDGRD86LM&#10;5WSNP10IUl2kDfG299GHDPAPn3I09TdNuY22PvkXRUr2LuYJTvMGpGRYr5qlu3Hm0mE1nbMr2fty&#10;OXoMf8Vb9NGY3I8DY/4nAs9cdosGW7bjb+J30NG3cvPvN1IvVbtieiasvjjsmSF59wxP21fGe0Ac&#10;cpPA/lRSR/CyQLH6T7Jge+2AKSAa2Z5PJc2bY5axyf8AmUecPQVWg9pDKnp0dy8lWTpjRjaxXj2q&#10;pKeAIMl25pLPabp8dTvTmePt3gGukJhJ5BIZaCBycriAguZawIpV1VnzDk/+g452buJizvwb9u8B&#10;NMivkwZjeOQYz/iK7TCVy5tKTv5axzj5ZFksr3149BHGflq3a7iyKio2Ym5M5cc1jIs3qBvgbdLz&#10;dNTKgmD1+LJ9IdtB5xKyMJdn1IyJ6UH0mbL5eyDfePAZB3SKtziePfboA6e8F6aVLzAYR4zAKTqW&#10;0zOCY9+MbTjJyxjTkAZ6QeMeRXajxkbDObmRjFp/tqk2yBHZVwk7jdmx4w6kdrUSXAGNWMmNyf8A&#10;7FntWTxtGTA24B9TxrQpePeW16O6S5pqhzil3ISZwW4E5BOVWRkJcvG6aG1JNCOSK7N25IMirc0b&#10;to2xzd9OBJkz+PuKENmm3jv0xnTZnuPLCqKW+BjTG+JFccxNg4/QlgjjThMieICQ5hgyIlcvKrQR&#10;okNxgSHJEuC9vAmSEQ4j5NXI40mgSFh24xp4Y1+sGiddksjStfv9g5Lh7gUMhBqvkdnjUoA4+MvA&#10;m9P/AJloQxpqB4RQDuofTwehRw51+tEez2nxyi9MHnfVwHNB21nzMCtLe3APOoNfvDtCcTDGq3MH&#10;GBEnEzbwETzMbZ4izVXt8PYHdMyIQhURbtyK7PJGOAmihpGZFb1ymaeCw7QC7PJHxpnsz4yeeDcw&#10;caGjcEgVGmjf5g8mdkEUwEscQjSHOMCe7bU+vE8jtcse7IcR8Zko5Iocc7Ime1yI8HjetcL0yn0w&#10;pkkoJ3VNlpN5LrGWvCJKmwwQQH+oh8zVWpdCRZ3Dn6OHD6U6GDGRWOf7vE9Ng4EMZjxqy7aPvR62&#10;+B+uCYFEgfEX094/SocK+pVoIllybvNNRH59NDWBCIi/HjUPbaNSlRV0ko4MKS0yM/Rx4Vc2ZMY1&#10;S0R9ByQjUr02eAU2Bhx6cCrh/TiTnocEjSIvilVlfkjduNSoG+BNBJg9OZI7jGm+0NkRCpXYFESX&#10;6qFXjmmm0kkwSJOt00vyBAE11H/SoafG1JGi0EswpVylg5wIbhxx/wBCIu2VpOt2Zbissup/fL8c&#10;fTSWv8NRyCqDHg408RuNPTBvgIobdxgQOIjkeFREWeEGhKcnUS8urhuOMmBB7ZGxFpE0YDMTJpxo&#10;MOTkjLnWMiR7DapIcruR51MJL8GtAjw6TchzwIkMZIBYDAU7n/TH0ghnVBIB2XOoFHW8jx5wn3iB&#10;PN6H38eODTTXYc6lTjWAUajdVr41ltLQ6zpe9ngAiUwk9kYIIEYbzR7xh408SaEjyR6axL3FmyVU&#10;krI2bHQGn873BzEemE4ctsiz1xMLL0Bg6a2YW4ZrzZmYx7zrcCPbuS3jC+ERUORzge844+AiuxOz&#10;uif8O0sXJmxCDMgcNoL8Dk5R3CpOBku4OYqoMmAmCPgVwZuCQZ74iQLlNYnmHRXeWVtwzJGRMy8h&#10;GBDx3xLSG8rJHo2BYOomfs/LoCawLnmKtDldsKTKxzBzA5xx6iJM6fcvPuZ+Z00ecUWyge42b7J5&#10;ZFZHErcydzjDwEVsx9XbEJT9QzclNvbmByxL9QSmTxm5jHrALeGJXxnUDhs2wWN4CQuoNTJg4bPN&#10;awX4gyKL1m7zED+iU0zGn5pgICP9RUmvJ5u0xPGHgJzFsLmiBx6zY9tU6oNne8jsm0/iLUwsxN1h&#10;l5OE5iqzKxzAbkYDQcY1oVLzBtMiACbjWH1HR80khMfMg8xVoczchzr0LXhs08V66HC0tU3cOy5x&#10;Q4pP7Y21GpOYk3/+R2APGPUGucJJtEm1vdozlwLoOj9qjmByDQ+GT34FO5LfMLUPN4Z1QRyyBv4P&#10;0u4s3qRmQxMEBxEg8xaFvjafNrLYAsfTGsZeTRywIcLkGS7qDJ3F5u7l/ppVizu/Wditwht5pMZa&#10;PdjH0fLJwKHOCUxOx57rN6P9uCNMzCqBmHZc6kHTIs9I3HGTJ+Guhgp+oYs1wYeDcy3RNqBJqDQH&#10;eHLMmOPg6ZFapHWDlg5BA5AJxBd1BkVknE4kM4HgZg3OPqDLng/ZWn/+Lk5Q6o2gdqsmMBj3I261&#10;rYPtcZUw9xvGNwBP3Fz3PKHesNbmBIodPjxkwR8CH4xLFViUTWrbZ853VWkwphyR88gBcCQun44F&#10;Q/s/Q7+XAeS19u8wHzGxeBYO9mDmW6MZykD0yIa3b4x3gnWKnGNUr8Qajszb5BcJo4HMnJ423OGh&#10;srcb+23N50+WRMt3g2D29Hpx2vzqHUkwG/JvIdOP4S1E7W38v5jFc/zAbNJW5baPcVJJMCsCYI+B&#10;adT7zeR7sbj6ZESnFFjc8Z/prU0foZndKTK3jaMaMTSX+zY4DoO7ody2KeBsfONVtmQhi2TacaTS&#10;pntWWbyiJ6WhCcCtMvI5t2e+v1vIHsH4iYGQoSeXGnJEuLUzZ74yPBGmZG4JKnOOD+IgMnnhGb3B&#10;HwEVqHb3nBHaJcThBqjyaMn7bGH2ePqD7katW7tn7LdnmnpcwaxlvMGzYmfkXfyKyVZON2kuMJ+Z&#10;pLLmfTH3bJz3UBPaTwX7kHmICzl5IHKJTAd4eOBWSRy+8PGtpO2okGXErJBkjVJeOMBFpE8cWW2C&#10;+sgfnQjdJwa4JjjSGBMK5UxK98chgWprrWNhI6loHBK3HHArHL5XMXPAflrr8knksEhAzgB7b9Lj&#10;VJp+j7JDwRgt/VXM+u7LjqHcvqV2zM6XqSayrOE9taySBlPZKCAwPaR8siIuKPvcYBD+IrhK5eyg&#10;0YD/AA1xmanqXuL+MsSlvbYc4SuMoXG7G00AmAyb6fGtyrCn2zxtebA1hrE243Llz767LDPt3Dn8&#10;mmrbLtJyaasmoaxH3FVW48FiODnDVwZzTGTWBbWyZwYJLyBsfEVJcU/gJyLerqKyN3AwkwR8lWpw&#10;3JMmTGNme5Hy7ffjWZNdUaWMRYaRJ9gbKZU4CasJ4IcZNO0XzlDpfYWymt8Ll8IZh8wYi41aqPJV&#10;bOnJrKoJUUjIntOmLvqn/Z+Yth75Kn1yPqMi85c86bKtfvndOqV/hxkbhlST07PVJAMRbd0WfGsN&#10;eVAO5kOVuYZfzrYKkJ28MBoziG6H0/8ADEqfVhGT9sCN4AQzD6glGh27+oicm1RQ60ng39g0F34l&#10;xHtn9LjmrbedIlsuoP3FQ543bcYQFWkbK3A3LKas4NN0QQitif4V0F32TbMVP4vcLI42ZjgcnbQT&#10;UQ/LGTvp5vT8xkjYG8gKOBxyyIxJ92Z34J3/AN4Fdq8rxk5koGbY5XEHxVz7ptm38Rp7VVhhrx42&#10;bOcEa1Sk60HuwAm0wrB5hMBuXIL3B5iMEbkgJZCe4HpkTnYwzEzTtKl6sZbzjg4LuoNa0OTtnmSM&#10;Fu4uJ9m8wmzZyCOxcXVEj2iENo8u300dFUafW/UJhGY218Jj2zEulHc764zqyVk3k8cAC6fMXSG0&#10;iaCfk3yB9kGLq+NYyPaRMZPMb1hqTpEGUWRJpE3KZ3ADSdLvXhMAepy1dphVDmoWwJbMn1vdy2h3&#10;c6tUjeMjE9jBnJqEGLg/ZQGaSskZDhMxEO5y/fWW5zmtNOhJjM8kbmSEPG2PcgH95Gs3bkvZ4NNd&#10;RSehydtWXhxDZOLup4FmM4pdtJJs+YOemXmLp8Y76nxHPzEVmPkG9MPkcvqIxKxvY7Hw+WtaZy8W&#10;vgBb+qqrON5CRaplEMjckYrxjobMCNoyZACx+Yho3GMllQ5gMkYwR98a+IAPEeEjHgj41DINzbz+&#10;ajEvl5DC+nzFMIzJGM8EfGNWiwaRwSNt9NUmcPBxuccGnpaivjO1ux4DeUs9njckBARqcBlw4xjB&#10;B3xokOoCblk40HcS9yZsCODpolI5OR4I8FjORKck+JcXCR1JNm2eM9sJBfnQGqJwJy53kILfw1cJ&#10;XL3MbIDYx9Ef7ihziRk3bOcSxXJVo42t2orfaG8sj2dNYc8BgJk4FpxGGBmcN8Sz0D/A5wGBkWrA&#10;/iZjz8ZkHGRapR7hsZyCCDTVJJIxGzhPnRin5W5bEvRrSEmwVZLyMG1mDUgIqfK25DEwRgKSBbwN&#10;5Ln9iPzBaiqriTtpbOsHmauoorqh1AqLpNzG5PBB09QatU0pMhm2A3H5i6WoccpM2xwWsdrppVJI&#10;5SbJBwfyLF/eDdNp2FVVYs4PnDN6zGeC/cWJuHBLmddsVBS422fmQXba5jqym8GcKt61LWnFuBsn&#10;eOY7EF9bZL5G5eNgG741g8nGS4t+p+cbmyO2j6itd2gJje3Bkj408zZtnOQICk/1oOO2Yi0in6wH&#10;KiZ7Q/iLMc6pRswnWdwmEkc2YDxmY8tQ5PUkxjcvoAnRJ5tUchK+CYAiQE6YlnpJ4SAYHIQW+aIi&#10;xJqWt8g6BDleWCJ/UE1YPfabtlx07quDfaYTctz5cA9Qfg/aWGVRNCRk6uBAh1GODJy1LMwtvykb&#10;snUanOJg2mo7wdM3lqZI2ZLeODprGWcwIZz766WpOaNt2z8aqmpqihCfa2wJU+8G547uBCHEjK8G&#10;cPlou8eNmzbBBp9VUl5UD3eccfAufRDsNp00X2bewEBg4OorVwaLngIK2tOo+aNplLn0BgCvWuYs&#10;xqSaWRngj4P31F42ur/KOdtKOaXkv9pOkRuTv8CeJNBx30yOaYye4vW09k4VwNcXIPw0rZI88CPO&#10;CDtngTLMmmmiBDuKYMjmPPAlqXMf6iTchICXkAMzBm5ctsnGNZK4ISDjXTknIMz3BHwKn1hR9l77&#10;hEbIl5mMreOYCLTpG8HHxqn9l4CIxAvrxDjQnjxkZtZg41WyU/vI8ffUNu3Jx9xXBm8IElmNRAkz&#10;FxLyIDu+ot4eM21y9zIB8waocwGPeTxwA5iLi0Ay8eDP+ot+peYMnL2VNo7XS/bWDjHgIrh2eQJM&#10;f6aoKDuTaRLxtmQDQWiWxWlwrPG42D0EfRIuwKfqjt6j3zA2o5bi0yLmOsPbJdjD/Z+YNZfnDDmq&#10;r2e5zXIrqzcezAjjWfT8t6wrHKyexLakdnQUk6Qlcwc7sxgbHzkRKoNaxGbTMqfSZMcuBH+p7iJV&#10;YMjYeON9zOWueShSnGnNftGS1pnc+4qGN5Z4FcHhCufiQKtvJX4FtaIOfoIcvzucfcWtta4cMG9m&#10;E9u2s2kZBwX8aZmDi8TOpJeOXNdpwMLes6ZO2GZhUjhyTnoizcObeNQ5PK2xloTOTjjHgVfRKWYt&#10;xDG4IYgP4iiT8eNkpZGdkmONGN3G8bHUTodRbfacvTAhFtez+X74yP8ADQElJ3r6tVFy8kBN2j07&#10;i29ddkxU7RfJgMRpDg747q5pePCQOci3ipJfuAzwQHWDuG+NyviEg51ppFP1A5t4IONTKgl5HgwG&#10;740HpuVkgICONb83psZmQI4+NOclSi1Lqjkt5LyBIhpB4Fp1QS+y5VVcDGa+kjwDIyE3ldCSdm9e&#10;Nt2g1ICdNZXScjxlxxgXQkjmg2wzhgBn8xUHztGDkIWSOTtjLNyTwgXt6A66E2oM2z+XbzADWGuT&#10;CcxfISbAuOj6TnG8k8xaFOBj7OBj6ZVhtB62RbwS25lIIE5xSdCUvUF5kAMfU8pPVg3ZThlu0Z8/&#10;TIsZoceN7uxj241diM5jLXuCwJxB5iicneApJGdR76xDH7Ru4tMnuJON9mTkEcYOqtgbuBwffGJc&#10;fwlSZWzbR1Xu0Z8hOWTwY/EgYkxOoJXgc4FQyE1PcW/bTJO5k86fMDH3i3yye4sZI3HAT3Fi0GoT&#10;Je8JBYx8A+mj1QTAbkh8HAq3u7k2SBGCSdzLXOAyEpC4h0+3IFyCOMC6Qb1w2t4IOmsfbjHbx8tP&#10;U+QUb0/gQ5NpE5KmmqbP643B79RblXDyUzWXbyG0My5RIMe5PjaQ4BlQGR7y8Gc0D63AkOhfTkGX&#10;MT9MhzT2wlnvkVbeStzJyZ1pzOlyPCHggP8AFQetJG50PhiEJW/0xKXFbbt8edRJmMkGddH7J9n5&#10;JlJT+P4iodYUOSVOTwR8BFmZJ6tPBY645vmDwgXK1Sm2bZ4PHGe2qrNKbJcBHBwIkNmRsTJwEVqd&#10;1QgPPHA4CYPLR6T7QCs8kYEHZ025fk9m1IyKyDodszyGOIkfwk/okn240hvOBmHvMAFDb1JgcrJZ&#10;g8IwyB1IBo9T80bOSAjjBn6ixKB5rUjqQZiHCbg6i2xmzZGEA0HAT865deEbMyf5iuEjrTHYg7/K&#10;trTS+o56alvlm5EqCYy3IE9yD4qAkrxy/Jgj04+onmYxvB4OXcUP7Jtmy+umpHwsM1rdwQ5o2DYx&#10;2tNL7USnec4M6zGaS8cDk+C79MivlL7PhuW15Oo6ncYbKIXQkx5VDYI8dhVWYV4SAgAtmNyMhdNa&#10;d2HLo3IINIcfmCQdxRbJg5vQH+mRIoSXU2lPcS+bRkBHHziczwQIa8l824I2NwI+paXRVJt2Uy34&#10;MdrelcPs/wBm5DWsC4zM5noTusZhVSTPdn9PjeNjh/3wLDZpQ82ZuXwYLuAfwl0JTcv/AKxyA5f7&#10;62FudvAP2liImlqXF49kucnYnIfn4WHoKMMqbF/tOApG8mNH/edRk4/cVV7DJU863mC0SAYuZaXV&#10;G0ypGz9t2OzlVyAnTtcCwig+0aSmIGDz7q8LpkXqsHmvV0Sz4W/KcW7DK6uvygYTZ/vJMEAMg+mq&#10;HNJP2U5zruqYStlAPH3+auG9ok4xzE/1VpYzmDru2c/zBhmxm/pNOJS96U75Y5YukqeNnjvx2Mn7&#10;i06n6kwU5ZgOL4izFuQkBDs49SAiTjJjZLZFgZOEr7OU9w4JcxwH5flIC8qC8TOdGKgZ6mCDUt9R&#10;Zu3GSMh4FtJTvHLuQadKyENxpTDIPGiVJ/cs4ESeN98Jgj8pdAk59yTGZhK+/wBxTKbI2bcauE8k&#10;47eBU9nLyQOcfcQ5xbCNUkbi9kg6mmtUl9SNoGR2BgZFno27ZsMDkJ7cZOYoc0mmBzjD5XVXMTap&#10;J06JvQkyoJWMwwBjPc1eYsZeEG2cvoO+talbzf2x4L+cep86xPaAzctpj+ErcYnyyLJut3CtvHDk&#10;xM6PMyYMih7mS2CONMkyEWp2jALg3txkwRrQm8vGzbAcx8kixkbjATJ+mtOp94Ry2s+X01E40oX0&#10;y7M5WNyT3PMEg7yTj319B8JEqPl7kJMHcSnHsz19HHpxrKOhSmoyUjxzbPBGg7N4WDg4FdtOAZ40&#10;HpORuZxMcDYFyPqLcMTzi7M5eN42+MMV1B6oml5tZMflrVGcvI2mJ4DAtn8tY/OJOR49Bg6iy0p3&#10;i7ytsAvLjOXADfuXOmgLPRRKafebPlpEJgWwZj+6WSRzhzA2PAFEhy9zbxwLK5o8Kze44NNaczqx&#10;tu2P+9zpbnVCHoL5J6owWMfGtyo/aQO2dsa0S4K0uJ3Ew1Mn4ahvKkwDwd9FJluTaddbQJpKTS7c&#10;22pGQV24uP8Ad3O85+BXCh6oHG5wOeAi0irKLc3LweBaaE/8w7RVabcOW2e+tyl9YYx2XIMi5LeT&#10;hywc6J1apPWhHjbJa/FSbnCXJtNmqSXjmQ8AVg8wl7lmTIrUOpLI8EaDvJoM2S+nXhTUIbxzGywa&#10;qpM8b9zuLVJe8bBbAg/iIPMG45kTBBxpBppcB5XdbSXHB5quzNxyHnc0lTx3GxDtuYFTG5BwDPBY&#10;5iS51ReaQ4mg4HL68fIMWmsNnHQwJTCaENkjP8NVuaEJAQECIW64mS7eLtsvp8k4nQG0fBdtEWqV&#10;4zZMxvmekMzd0Ufv4FktHvHsqc3mz62YfUTzwkxqGY3jXSRk6i06Wtb+k1LqlGe2xx3440zL5OSM&#10;mONao3ovATP+Irg3kbILbHHaxpznJWZiHWtKHL5XueePgVqI4bGbWQ/wkSbtxv78AbWAeqqTPGbl&#10;hrB6fMXPufadB2lBJn99z8HUtKZOKTG55J8nT+dAZHNCOXOCPjVkG8HA5sx3Rx/DUd7iJzgbL6Pm&#10;wbEZmJcHmKZNJHuw1sEnmD1gLBpPA+WVB55VEpeX2zkBW8d351Yl39Ay3JtMHH8E5camNyXiY41Z&#10;KglY4BZNRUMm8oSi0fQa1L5wRtrdwhVtkvmkugkpzQH1rundXFs8qByGwzCfIrJJ64strLk9yBYu&#10;TwrWmmmbU43js9zOCXjHyD6ax+rCOWDnAHjuo8zrAsdizySJVQzvDxx8aIX2Y1HbqjK3BB8EHGtC&#10;l5BvxgjNavDVDnDdloRh4+oNM7xgsK5yepSJuqNJHPWcZMcAEfbzMbkZoIArKRt3JiaOpGRa1T8v&#10;I2ZXjAXJ5LBVqs4PaacKbYVUkrHcPHfzrYKHpedTgoG0FrAMvMu4Fm9WSvAPGHjR7Z+3mMY30cZ7&#10;YW4rpP8AtW9jHWq3BDkVNOivWUpvG2YhCAQ93FqWlkuz+cbg20QFHH5hUphOJi/ZHeGPcg6dwq0m&#10;TzAZpKBy2AUcZPLH4FtI7VYnzbDd5e8kM1pjf4D23o+ZaL30qs20bzJWIQsf1e+sBkdSPZbNjmeM&#10;fZeoQQkeZuJdNb+7ezxj5fgjSXJq7gnunKO0SpHLwlmMFuAfLQ2m3HPjWkVA3cmmJ5a/lWsPlqhy&#10;8Yw2II9NE3tCKd405wQcAwKG8IRsLHBx9RU+aEs54NS35SZlc8GYlmPgXPJSJmuNCcTC82BHHaVk&#10;k8wbW8H8NZLvhIxnDB9T9hMt5gRtwaie5JzoeqQY3Lm8tgk9Ub/Jd2jPnbrm/tDefN0yq1UW4I2c&#10;4O5/OhB9ei06Ekc8ZPx7m5Pc+GRZK4GNhNgNmwMhC29NJwz3NzvMAFMeTAm7Ajj4x8vSVpbCRUUm&#10;5jJz+YVB5xTfIj5n+NXBm8bda1jUyYTRkaw2v3IEXVOB4Ho+kxRkxwLTnFDkYcYOXqp6TziXSodn&#10;lxkTxKsJGPBHppD90iTk3LGW8n78AOX01ZLlkfIz2v3FnpJwWDr5FM3zeRYL6zHJOnTNK3PGblyQ&#10;4YNS4jEjo+znjTzeaNoHtk2nANHiTTATBArEOq2xLt0hkbtoCYLH4aqrhx4ALTiEGYeOD+Kobhng&#10;HgjAn90hpMNnjPef1dQiyt5vLMmCMHMXSE0lY7eOC0sT2iE3nPBpxjVsJ3lmo7aUBxvNzyBtICPc&#10;o3p7x7cCofbmAeCNTBzhtHnNpwLUdCEdaWpm83YmMJ8i6QouaOX7bPqRrjqT1IMxLMfAuldnbyy5&#10;xwcCzJyDNf3TVJoRtH0Laz1vON2JZj4+mRaFUEv3kd6BEqPlbJtffvOO1ppCNpW4NSJu4HLWx43O&#10;ma0sTmg23BGma0qwkyc+Whrx5vLbBBxpyDLK3MGeD9VVVxLyW/MR7fCQcaZG4x8CuHpKHwZEhuCW&#10;1ZN3G5v6CmSuTiNkj041OUlqoetCMMhgbwEnTWnTyi2T9tvkq0/hrDex3LBzgsLYNn8wJbsxntpN&#10;7VE5m46key0mCNaFT+1R6FtZgOXANGKspcb8hzQAtx81ZuOk3rYmdDkKaFNpqk02gFftsHMj8tYn&#10;MJwTfcAeDy1ZHEncwDxwacahyMjIxNbTj6azENUvuDkoqL5I60csx4HIPxFfJo4ZPGwHLY/MWYzB&#10;veGfQz2lQ5PMHsqIc1+5pdVW9FbuLNRyQ9NLceS+XGmaf2ibt7A/tOGpCrN6grB7MnoIwgt2+Wq2&#10;7ZkNYwalzmK1CNrcCg1qoJOONyeNgfRJ0/AqJVDAcdiAPANEZGQbNsfHpmH01T5pMCOSHjgT6dS1&#10;XZATiXkb8YCkgIg7x3gHgj4FamZHBhnvcCGDZkuci55apTr7faTuKqzzjVwZkxqYw0W3vkUMYycn&#10;vqrV1ggtUvZ4+DqLVKbINzuIY9NUmVyt7GM9lbBR7Pc88fTa3E0oSJnIyQOfaeC7prE3kw3O+GPz&#10;V05Lyb45Be4yapFzHVkrJvr6OC7gultqNxQM74ONtyEHpt42uHgMrtJ5wycyndjMbjrljQEdHlD7&#10;SbTgUSf8RYfHJLITzoPw08SYNo22DVHGlLxjtYID5LumhtSSezxopPom7gYRq1M5gNyI8cB+Z01l&#10;bOYYGx4I1Mlc43PJ3CLVMs0huzxtscFr4iDvJeNyyPHH009J3hGb3zNJWSXzhk5Hu3cGVc7NdW42&#10;adoyuXkG5c2TafTT0wHgJZCe5B5iVUS+y5PgBzNQaGjcOYHOCMFvST+5uCiZb008zIOC/jBcRiXz&#10;BtbwRqG4cDgGonAIjccAwRp5w4GZzjTLx4PcgRwAz3USbt2UDYEcF34itu2T5QQ3k0cy1wCPSJAN&#10;CO1B7zjg04yFTs0GOBufGfP00Hp8Y422M39nSdE7Vg3zgnPHj142wGPkUKTy9tGPW/UTVUOBmICN&#10;tp/DUuVkHA2PAY9u4JfU7aSjzgE4O3bE0T3EnkwbwZ/1Ey8IO3e/hoBOJoMxMgMitSiwy3FlGO9n&#10;DaTLgBIG+O8g0rIOAedWQY8eQKHJqC4z5+SzxhURvNx7wHHprQCNx7zjMs+mjRvE4zhtrWjcSWET&#10;y9yurGzYmNE2bwb8h7x7fUWYt5eOMZ44D27aJSt4NsRTPgq+Qcl4ecDbQTHR4EBnjwm+IiRx7TZ7&#10;6aZy8vpGePmL7w7fvsHFV/oI241ZJYfuRgQ52MlzOrHLxjueYnvdp4ALfNM8BtSMgtNVtuMe+Y4+&#10;BHpgPGTGEClt5XpgjSLtFaCnn6Ml5x1cCmEBZIdIejkRhnbjLjNpwLLc4LyE3l+NMkZlbE98i/Zh&#10;OCRk0eBOjmBIx2UxOjj8mzM7m7Ag7l3UWkEHvLIGM9yAfLIJZXK5e53IEfcHzFp1xtBYwcBPKVpo&#10;GY1Y4sy4EHcJqLMXBMYz6C0Lag4bbyAPL8tUOcTRkZtggBbjSaCcqDiAm7gxo80ty5tn43Cd7Lxs&#10;gQcy4VDXDMsF+M3An+KiJwHcEwfIiTduQw8nGq3vGPJ3FapXvLMmCMFtDvYokCUnpcvW4EOnjdvB&#10;kgtY0XJMCR5I1E3QoSY4wcxRItY2w/NAAnEvL2Lj74yrMWg3EZF0V2Pelz78JKR0e2c87pra9Zqj&#10;K3AegrdPOBttGxnItCIy39k+g74/5Em9JibEBGHUgV2HTff5cC4ubk9LbFkSXFDpun7I8cfGhs8k&#10;e+DBAbT8tXwcves3OREiSfcygvcfllSPWbbrB5jTSkimvhg6a02n2ZGAwQdwiPMyaZ4IAZyJM27a&#10;2DGdJ1zTWfGOQKeSMcDY8YdRcyPJOQxDxwAXd7Pdo2R20fUEsNjle5lPBY5a00ZOpVg56DntvL9T&#10;Ahzwdkh1vzik9O821FQ3NNPI77mwtCFmVNZr7TLMwuY86JS8ZHhM6eJJyQDPHGDlqGOaEbZ+4ukN&#10;AiTODA5wQcCYG3LG4yK1yubsnPOBnVvHL20A8cAPxFI6bqryAA7P2bj1FNjyDxhVv+yeAgL3UQGY&#10;U3uxMYT5FiaTlM9xgxLjT6T2wvZJKjhgPbQKc+sLUTxudtA9LgWLzyXk41W+zywZ0tHKGLt1eyOv&#10;i49dfE2vX8qqvqC1PHhHJM6ht7gXII0ek7McY86mElY4HIFu3KVtmKd4UuzvS4DZ4f4pFDrhmOCU&#10;neR8m1p+/Gs9b14S5gjB94KItz91aRPG/wBoWRwuT7vuer7iQk1O6ow2T1g53bcA6dwt0hFVaoeS&#10;5y5Bg4LVtWqYTCUth420qz8tUmaUe9uAbWLhiCuq2kjK3u443p4IODppTCny295g4EnDcjMQMGpc&#10;WnSObyYIgYH1xz5axsk10fcBxntL7L3M+mLEPL3gtoa2asNmZKDmIG0Gp8RTZXXg20x3ny+mpdYV&#10;o5qexG58rTXL65+WxtfT7RpQukUr+qZ6OsJi27VjgOK84tfuKnzCaOTPbxuMitTeX3uD8RDXEnJH&#10;wcHw1qJpH3Fw+0l4YL13ULqI882wT+NtuAZru4R+Vk/MsNcN3MHQycpQ98J3+O6ouiHdadOSNxpv&#10;t21DEtE99GJXWgw5HLH7v01Q9mc0ethvjQakZBW1p08kbZ+TAEAtMXtJLq62F2tw5+butIdN1IN/&#10;Nt5g9nuFtWxrqJnbbSkBoD8wv8i45p+XjgIczO1g5S6W2fuHLYf/AJUfMIXxp9BIU/bZMBmkuPrE&#10;EuRZfb333Phrq7aI8GZlNcYNYnM9zAuXZe3vF0dT4ay807ZNjGB4gybln4BobNCbmMGPzf2FZNQI&#10;7MYN4ueUhtQSdy5sQQadvUXJNSbg+Mre1k5xBLGJo8HBox8a1TdyhHn4+osfnDcm8q7lSJ6DXmS7&#10;aDDgmCxBAfli1ENbuChe5+onphL3odxwdRGCSce8ggNxrrBKRkecoDRnQGoHF5zj8xEm7fBfxpme&#10;btBYj/TT0AAZWPUxq+b4244OmXlqhs5hgyQI9K7Zs8enbX0nLgRuOQzYDmM9yDmK1EnkumrI9kG7&#10;mIX9hAakl++WI4+DzFW27MsDLBBweYp3JtKEurGd3suc4F1dQdaDpvcYGYLcZOZcXK7N4RsTW1F0&#10;hL5fJX7IEDl8XGTlkSXJtC6pRrU0bklrk5o/aDPOX4FMZy/GS9HdH1bih03kZAx8bPTGplSSuYzU&#10;gGbM9uAZbhFpoOYc6xoSmkjJux2zO7jccy6mXg3PsMF/OPlqZOG5AuQYz5ycu4hswZ3ptuwQZBi1&#10;PcTxRQ3FP6j41i3bLdIq2STlDng1I+YRHp5NPZvv1yO7+dGHlxmL8LmEVBYZXNJXqAN0VapeOYuW&#10;2AJxYB8tPN2Y4x7s5PcjVVb25a5OYPAgoM9nAyQEPAbTg6ihuJgyjyQHEOAfLVwrDeWzLHGDmLDW&#10;cvc65vhIGF2oerCSGbb4E/LuroqYbeJ1b+/eVbXEJHBLeCD6q0KYS8jOUsTRn6S4nM8p4+a2xkf3&#10;jqMZmpUZVazuqV7RCTtsCMJ+Xa/bVVqzaQRhfZxnt/EWG7O5pvLKzAdVvag8IafHg747Woue/cyL&#10;26DS/eBophPN8e4zPsiTieYG16A5SRqnyOXkfkwQAuR8pHphK3stengjBkW16sT2zAmzWsLI8mjJ&#10;nLsYTix9QffjQ3eO0pcCCM+dwXpKnkk5I2wIIwW4CFukJ7iG0+8HG9wBAj1ZUo5550hRey/UvTg9&#10;uC7aGPxrSagldFhGeN4Ao+z/AC/H4Vm1NjIZkdyF8UcA7WmnpxJ3L+SnfvD2wEKW2MffjT4Tm29/&#10;0TNhd0weuJ4SaucEALYR9NYzUjPcCe+RdjSfZ+OBleMfW8solyvtEk7mByeOxku2ltQnqab7nFJl&#10;cwJrwQIxJ5o9MTBq4PLQeTjwDPH3FMk8w3Yh44FqCAxMJXj4EN7LwJ4bMlzeYzo9TcrG/e4I+BAE&#10;wk4cxsgNoODlIC4eEZtjhg6itRJeSN6eOABcA+XaQclNkcjOaxy+YROSkDPd4wEwdxbNS8nczLft&#10;26ax8jPUswLctk9zeThgPb8y6h5lze0Xyl6PI2bHgg1HKuzhu5t2YAW7a0iVjbMG2APOJ1EyQb22&#10;c1jP1F+jAuK3J3hI9GxbgboO4GOazHGbgIlLxubp4LGs4KXUT0wl72VNjmjPkWVdUabkkwbOXNnI&#10;MDG5GmZxSb1yQ5o+n0+5+0odLvBvHIAhffUV8rSaS4IwSdm+uRk5l0qT1wlKSyU/T7bsWyzPnJzF&#10;VW9HzFsTRAIf1UyzG5kjIHt2cnTTLyeEcubO/csWonJcROuIdQNxy374ARICfzrj+pHDlhMT4D21&#10;vFeSd7bvQHyLmmcN8ZOehzjpcX2g9L5oymRNYG7mRLaY33Nsx1xEuC6apMnZ3nIAx8HKT1cS8jab&#10;bnfuW0I7xq3GhUPJys2QDQfVWkTRu5ckswdT+REqXo97u3Zsen1f2FZGdLvZUTtKMFxqO1zViecI&#10;Q4p9aUmRm5BBfuBGJZi8IKVS44YOc40x+5Au8KkeSWpJDogE3jtXVwrUDhtvOOD2jd1Ro9UlRa7b&#10;7YeoPZeR423lyAupyx+NHiE7BH2aHUe+WJUMk0mLkYLx7fl+4jEjG2DngukNzdLvpCbfMBLvLBs8&#10;o9yZz7T96J0+4gMrk7aN7u0APhftrVJXbNKX2/8AOccsnfwLKxuCSpycNi5q8wqdc1pc5JoU4puY&#10;y0eAJ94aj5iJPKwlJmVmAG7/AOtZLPK8ewDswPsiMSdw2jZAx6kdrppNDfMMuY6rtkSoJoILI4Q6&#10;kZFTm5CQDwQaaGzyeOX7nJ0+WrVK6fmM1HyMi2kwmsaIuCVHjZNnIIzf2jzEzOJwNhMTwBOnmdBz&#10;Ewzm5YW/MTMnptk8mIN5PbajSHVLa+x4OQXCRvJtbxhAVwEnmoaOl3s1mxw2LZvLKt4cbUJLBLgM&#10;GEqaj3flkWYuJxgJe5hidRRpyf8AQLuiiLb3wbMCYCSphHx3SlIjBJgOOfHgg4G7XUWbzxwON7jD&#10;0xaiAk33Qjv/AHz+ROSkHu3jZqPb9my7f49S4Itsawdw4x78r5UE43OUsQh0zav5Fm7xmSAd6PgI&#10;nJ+oO/picZ+DpiRKcDJAyYhQ0fLRKePMbkGDUgb8xBOVbTje/TXStJyMcdBPnkfHd/xrl6XuBxlx&#10;xrrmjx7zIQM4+TqqgWaFXlaS5hKZUEOnvFoqzdxLxvG16Ca5NXleBZLMNYe7Obu8j0vkgWkUvJyM&#10;5SeA3UF+4vy5FRGUmVuLLY4fLKkO4ZB5oSyUGBWQhN2sQWOYuZmp3bBhDeN8fGocvtwExwI9x8CG&#10;juQOcECBY9OBk3kEcCoc0cEgItIGz3zPzLip84lftIIL9xbSOyTuCUrle8tr0aDzDJxqyMybmSz5&#10;iDziX4HORQgB+kpkrl95PNx4+BaFI24wjQRibyscA+rgUMg238VHnGf8PqKqzDRGqLiem0GkcDuJ&#10;l5OO4qS8eYCZEzL9bjSXaW6eIU1Fw3wrnjTzd5gUMY8HAlq/sKdI+gMEeEUPUgzp7eG0A0NI4vK6&#10;k+hIZNPnoa4uGSHkR6Xt8edNSknIfZ44B40N3cdxWohLOeBVVw8wEwBXwoDA5HjFrcCmDl8tbKtk&#10;I5N11W5wQgci+1OPlBoRKgbBJggOoZKgEbJBx+YsgO4JAjtPkwEzr7QOSk3KVyPGPHzI0nkv+kSB&#10;Ms6kHuQIIFMHOB28cf8AFUJ83iq9ljuIw3cNm2TSwKnzCpMfBpwIaN4Q3GqKS681r7SMo8+l+Knm&#10;9SY8/cWYkH4ONMjcYOA6dQIcaE8mF7JB9RU/223o6fmJlnMO+rUOaDgHgjThN9RQyS8kBMf90jDN&#10;wTjMrI33IIr3fWb1JPBxuTxwaaf3QdU3tl2bzQceSBHh5FgI54MKtQ6wHGPBzI1DS4RQbNT7cb97&#10;gg6eorhMHDZgPBBx+Wsfl9QECTR4yIw3cE0LyVSJckJPBkc59VVuaW4PnRh48wDxxrPZhNB3EAlI&#10;HeEHBwacamDl5Ix3oz5FVXkwxkRgE4HbwL74FqA9J2eAi1puTG2yHtxqn02MdvWtaiMPLYS5Ompi&#10;28GkHgzpkhBwIlxjyIC4yIpMt4SHNCB5IM6mEmBOtxkVVIRzBwdRQ9TvqikhLJbbf9NPN2/g6aZb&#10;s8GeNQ3E4s8CYAYIzHH+khrhm2CNAXk8ImW+8mIqChKS4S9w2gyWOYtIpupHMD0EFjlqhyeVueOB&#10;adT7PnxwAyE5hFQbSUmkPHBLZ8flW1kpGY7nIWnEbjC2yfiKkuHgwjTCPJlbmk4G2yctY/VFSaim&#10;VhMPaciyt44vEX2ky6AwOcY1Mb6yp9zBxp4kwx5EUjg9PHg4B4ApSt4SMahjHp5+NB25LLlKKC1O&#10;GeNVt43GEisjx4SBVUgyRkTaRh+6ffTHGRPN5eSMmBXaVydt3zpPipZ9u0AIxkjJkArUORuTZFcG&#10;Y5dBYwATxKoZB4LSRcJc4Ds6TwDzox2OOAePuIO8rAcfJAmXlUaeCBItcfQDMOZkQHcyRo8N4OPj&#10;UwduMeRPuADjbkMTIrUzle7Dxx/pqGzJgUxwTH5qnJx4jyypg5xgQckv/Oq24lZF+qBLkl8cVwOA&#10;ihkrQdvBGs3IzJwJnc0dEJpNO+0AzZ40nBBx+VgWet25IE8R5gX5GFwGzGmez8fAq23nncVkl88H&#10;wJbgCTeXkgUwdPuTDz9PmKySdwOMmOPgVw7UbRpFxqpcc9zQm4ZIAZ1tmw+n58Z7v4WNzyyF4ENe&#10;U+yePbxtMI9Ui36i9rkp0GDaRiG1H1C8a03P2vw/pGmkmbTB1W8JKmDm0OAn/LcCofYbkLY8Da7g&#10;H1CqybXNuDK3u0t4PMWY0vVBHnGcuBF+1H2CwzGpKfmJnJ4Piqt/YvBxnXQjhxLn7k+NB5pajIBm&#10;zAIkatuP1QZLI6LvcACkjW2UPSe7ZzMRDt9QqZk5JtGTdg2v9a3Kl9h9TzggDGPbgUTpo5CLO2dU&#10;bO6XlzZkxczI4m8Fq7b766QoueSl+PeQn9lb9QpVyWPZfg/q2OeXLnM760KT+rW2bWMc8Lgtag7W&#10;dZiHW+eXdG40iebYJLG9O2gfCHAPzFTybYJLvOiDePLtiVbnmzelAkwQALpl83Gtmpuj5SFkCyxu&#10;R/CQ53/vA5KChvNpkxNyWNsPmEQ15tIm0eiEDUf7605xIxm5wBDCTzUBJMJCzcgggfNRwfvpFyig&#10;zcber3n9uE3gIq3tQ2HvdyA5jnhdQWpayLWnFSNo3oLOpB8RZvtYryYvxgZwA3eDzFqQ3Vkzjj+Y&#10;UHKWwz4zleRj6hFy7tElbYOcIF2NXkrI2Hj37J01xnUhGxnJ4Iz3FtJeYDjntwPUQd43WhTgYu4q&#10;ru+NOvMR4Hbt9NPDk5TZzKyDl5O4jzOVkjGk3HwobiTjgVwkdNuTNjx8uBDXjckBMCvlN0vMXI70&#10;YC2UPePSUkcrwX/ArhTbNz3AZFanjjHox6YR9MaUnmAw54AFSLi0uEroMjzPYKOP6SMSuX7g53Ps&#10;reDdO6VAZfVD1gS9q/iq7M6gbM3u+QHuR3eWi4EjM8l7kORyBq3VVbuBy0mO+tCqCj508bdpGtDj&#10;Jyx9+NWSi9hdRm9sfsS4CdQqi61X1zb9WN+gVWm6Pm1TuQR37jUfmZF104p9kzkoIDAtx/kUOX0H&#10;MW0uwNgWwj/fWSzjtEznOe5GTpoutPnRVFkkcjZGId5H7RqrMdoFQNgudz5hiLQm8rm0fB7HBa6n&#10;gWPzCXkmT3H5fLJ409LhJhu0wbkLYEcYMnTXLpz6i7k9YSXuZUyYs3ILcdq6uGyMyxlW0hO0Ys0Q&#10;7kfAtJo6UFeOcCAS+RuY22QGTqEW20HS5AkAaPgGsDPTqory3GQrXHTuzPZsO2AzgOT4i7EpfZuK&#10;NvjNweWNYdQTwbdmDHp6S6npydjMNfxXz3mspc/e18PE/pTlTGQKSn1HsklMw5oFidWbK5czHjg0&#10;4PLXVMznDeAa5vr2vBsC3oACJ9VfnkDP5rr0cF/HxcJbzLjIHS2UGMf8P3Mf3aR/4Fj9SSedS17Z&#10;cgKP4a2Z5t4mzNljbbqSP4o1zqznk2qSo2Mb99zC2rngX9nYxzatw/mua9Np1RRdJyULYDmPp9Ma&#10;mVxT72dj3mO6QLfljWwTwklYS4Eqp4G8Qc0jkSJU/LyOWxwx2tQX5PmSEzVdwtRU04zmEwcxstzC&#10;AuAfm8CzdvS5LmC+odWEcyeYnbGPc3cvSzwKZL3kycjxwHuQDEuhpqMV/dNIZj9pA2j4LXlIPtQn&#10;jaBtuzbj6hEmbgkDa9y+qsBqCqCOXJ8HGhO0DiyUnLyGc5+otOqiiyMGV6+LU5Y7qyWn2bmMeO+t&#10;CJIyQD3kxy4+mO6oXTd0tSkoZJHgHrcaZl7e8TAHkqyTRu5c2IILuBJuMbbg6f8AOn3A5IekbcTZ&#10;zeNpweWJPVRuz8gI/LFqIPvHs2CxzENGNzGTAECeknAM4uW8AVic8eEjHZW5TyabsM8FjpLAZg4v&#10;OVakjcZ+7g1E01HiIiDsGMmRFxyuyP31bcZbkCHbUM4x209u+NRDxjENR8KvDUjBtlRok7nKvyOD&#10;CrROgoPTBCjrKC6q7BBij/oV/lbfAkzNfAHhhu0wDQeYN8eRHnEwHbwKqvHmPgUCBKQaQYw8GpGh&#10;Di5HnjRGNQ+NXpLLgepQ8i/fTAOFMY037wLKOZ+mBOkeEj4FXIM6ljJpqTiRpoFxEPGk3dkDwp3j&#10;S3TEq9NdAJI584g/+inO3zoadvg4VFtelfjRKtf4BSSjvCRp4YFFELF6UcFbX5dr6GmnhoWISDSD&#10;GnmwMSMN5QVyTAENyMi0EdJsqeHemp9b/lho8T66HYVuX0uR+TAEFxH3eyl8MeMobabc7VXXJYNx&#10;M4PhqsuKjLHzjlxqPVj/AOQjtjzigHofRiQHsd5BxehESTwkfXUxnPBx6MaZa0tQ4pZxx40Wbksj&#10;VwcM5dHwIC4H+RJ6ywtoKsfOocA0Y3scaQ2+PjV1vh9+hlvEAadI4wKYPINQyDxkzpHj46kaXVkS&#10;PBGmPTAOBErY4ENcET1alt1hDwJ7eNLAm88aRA+mBNPwfIyL7iiXwpkCNT9J+4hpuBO+mNL0DxcK&#10;/XiJeKONfGJObsRfJB4UewTUNpJJJgCREDMiiN+P0K0DdjUz266AQxt8CejUwjgcaGkJgUXt11Jw&#10;kzGjA3mAeCBVsbjAnhuF8KB54RASI16R418kZkQpngFwBINMkbow4Z4EzbHBxqu4DZqgl7kLnBHp&#10;q1UvKxx8fURJwQkyH7TxjTMvZ7sTBAe2uKc7arO0Sk0in6bHGTBzOqr6Sj5CYeODTj8sirUjqQjP&#10;IYCu7NyyeDvX868/zL5S/gOthVFOGQctcnggB9RaENvKXjbBGDIsxJMXOv7Dc8waqrisNwzwXcHl&#10;kSeilSe2P61Si7VRTbJsTGzOUcCziZtB8EaeJXF4eDuEWWTieOBE9xauKgy9fcZr7TFmzVeWWiYU&#10;37MByE9yDy1Q5pL8BMaJy+oCG407NHmMYIPLXWQ7lt9Ay3UsJkrl+AgNC5AjO7uQ9DIlJmblyPIj&#10;0EwI2HgMG3B01mTJbbPQ9halJC3PBYj5kCJU/u0bmybpoO4P4FMl7ce859NQ69nUtT3i+tt4Dfgh&#10;PcjHyyIcWr3A88YblxfPaG55I9SBNaZCY7Cw9NNzXjZw+JtheX1Iyc5DAFjUwlSEDfDBdIsmnjOy&#10;TIoUrqgjYoIzdNdGmPZoYjnVGqDqSXG42Nv6au0nqCXOS4DMbkfmeNZvclz8YIw/w0yOXuYM4T5P&#10;LXygEvNUmDiXM3J+aPqJl5PJdG2swPrnw1Q3hHLll5lv86yx5djJkWYjGbo92TaaDUDO8PAH2iBZ&#10;XMKIG/bHjgBbMPpqySt49bawbvxFfWlR7yPHHzuWQbldOiZrGInJU3uHI0zpqYScmOMGRXWk5gMx&#10;cd+3Gt9nDhlNWRwxg0fh9xcyVZS7mn3OQ9yDpkXXwpt3hYcxMhVds6h2f1ISmJ0xmUGpu/LGt42i&#10;DbV5LgT4IBb6T7zbXDdJzTfB4I1v1B1o9pJ7eg1ICdMnfU02FaOhTatv5TN5xTblgPeQ6jUmks9e&#10;ZCZOAi66mjhlNXp3kqBbgccxsXgWP1RSY95PHAxK38way0Pr22Go5NqrFmM9oEuYEY7UHHnsZ1VZ&#10;hLyMyY+4pg3GNalJi3FqmE0bOW2Q9uPy1Q2bjA559uNHhs7w8ap7gm7Pc6+oBzzWnhL1iA2oHzBJ&#10;Sunx6+7H+miUrkbZ5LgPGZ7cfKIMqPS+l7wz4NO35SSWmY1JcgJgMC3GhrdwOBsjE0HeJgj40BcS&#10;OzwL5QZbt0ht5xZJjgWtS+cb4MEd/wDDWJ9nkuK+U/cDnTqdBKLjThkbBJrAyeZ4FSZxTY4CbzzI&#10;PMTw5oTeUzMHjmBRUtU3bLbi1yus5LLeDg6gyKhVK/ZTJzvLMH4ap8waXlXG4HLcmOBfuDB4V6We&#10;PtB81zNsIuHhICchWS25M2BGq281m+NXamyDcy4+vrD1Vo2iAk4Hel2ODnD6az2cTB7Hkj4FfO1O&#10;/HxqhuHG8uUlPdBwy3RjtDds4UNGMsBMnAg8wJgyKx26RkSbzQhlUI48SIuz/wBKHLUSmsheOggx&#10;kXTmx+QPd5vMwCcR2uoud5aDEUS9E9ltLsnNOgM3OIZhl1BrjeeMx0UH0zuuTMba0oM0puYmegCY&#10;BRx9NaRR9NzqSE7VfvhWW90VsmeNXdyzmMA8DjUg6azCoHmNydsZ8UcHLtrz3G59s1dZ2s2EmNuE&#10;yaVJKZ2Q+D2O3yxqqkZibEBgPcuIbL2Y2w7JgCeQE/OlUErcyTcY2Z94bOBXba2aPpmL/ULhL2bZ&#10;4POe2slrCRiZzrGzOjDd4R+O9y1DqR5qMTfxBLaxdqmmJk+0DXjccZAGgPbjJzBp6T+/qQdRQ5o4&#10;3zWg6amWxxjvQfiDXXnNmnM5WyctscB7nljF3EH02Exx2CuIPh5EBlc0KzvwBPn5q3LZW3ZTKYgc&#10;vwXIB8z9tc7n31xLDfwqbXVhik+2njY/Y81KO5zGxe5+2g84l9YQEBGb2iMerprpCcUPKWAwPJa+&#10;+os3qScaeCM+svJIXM1jduOejzcZWncMNqSgxOSb4F8W8TVIO1wRplvJ5LA2AGcAtuhl5njgWwN5&#10;XMYx7z3CKHOJOyeNgQQWvp2u+unRmfLYYrk/TMTmFD42z5s2mtyAYt5GPxrE6LeDYTEF4FyBdIEp&#10;ttvJ2cyut47WmRYm3pskEx3aDjGXmLp8Y61T1nPTO7HYXyuHGMm/h4LXLKqHL95mQzmD01qjhm5Y&#10;f/JIG8QWlT5FK2Ud+AwCjjtf2ZRIm9Mo+uhWNMxmjgevZ4FMZ1YT7tHwdNMuKbchKf8Ahoa8kfIj&#10;g4106XJac9urNyle+7zn09JbBJ294eO/bMO0sZpusJdG2YwGAUkZOYt4p9w5NfZswZCcvSzr6Wg3&#10;aI8HGM4bGclq5/2rGZPuwXJwzIBcdrTXS00pscYwRzgFuDzFSdolFy6VMgP2z7fLhbRLqn2RPa3A&#10;CN49bbiEP4ZFoUnqQbNyeOasd4udP/SsxmDOXGZMXLM+7mGIW8tkSZ+0ss5y7y31R3Vi7R0CLiyV&#10;xPGzaxgYlG1ILlrGXFSDeFxufaIx8tytgcThtPpduEbG21Jy/gRrnuqKbJJJju0B7lvqJ8LRVtfz&#10;EU23ufKa03mg3I8mpGqrUhB28Eaz2XvCBv4Pqo9OJ5jbZ+otMyikkZl44OBMjmGMefppEnGAeDzE&#10;HI4H3OonoA0Kn5xZzq7OCNox7zBqfDWY0u81M4FdmbcoeABcCaLGRj3weNMvKf3lt9NHpfb4FcJf&#10;bt4419vqEOeU+X0u5bD5Fy4npPI9zJjCtgbkHA2wR2kBIRtcyanw0OmpIUu3gbR8wksDnBOAW4Cd&#10;T31Sag3YxHwQnETVujVwnA2z8eOD+EqTMJWIJPcXMUbth0PWtaow2YD1Dqtt6fI5zrSKkZ7sPBGB&#10;URockY8C1US/Z4rJzQZHQ95teC+1h9NWpvTY7d6+JZvI6gJLXOPmQK7DqQj9yeyBTu6u0uS9Ramb&#10;McEuveWqrPKg3nP1h9RDRzAgW2D9RDSM95yQcaegS7+mXCn60mLPgOtOHXBDNs/UXNIyFgyctGJH&#10;vJiJE2Epu4RJmuNseTxybg4PirN5wQhiZ1oTORkg1owfF1U9MJGOAeODjUSEKUIcZKNm2gICNTHh&#10;LI8ienDfBfwKkvHhIMncVxmXFqlc8wOcfxVcCOBvJjgju4CctZvI+bn07i2AjMbbcXkBxDjb9RfJ&#10;qNo08Z/UK2O22cnDYtwfyK1XG0ElxwHtmGVB+2O1Xt6xnVqb0/eGfBxoci2IW3bxj8wIMwsfLjVD&#10;7PcmItUmEjKG/ofiIbLx2c/cSUpqI+6AZfK7JFoUn3kNjp/EUMlu5jgVbmlSEgJkSHIa0c6b03bN&#10;a3gbkYII+MfMVJnjzBo/pqty+cEc/Oj3aAzZI9ONJoapoJm2lqkc0chZAsnyXbdtKYOMYz3uPy0B&#10;ZzQbMh8HARDagmg3g8YdOMaRTvGo6btFPcSvHwIDu5IOgrJL7kYzpntDxrrkGLcM7uSMedKXjspD&#10;cD7n4iMMxjN8ONNHgeaTjwIaOYOVMmErx3/GobjRbZEqgRSWSRzggSXu+rtUE4GYfvrMZe3JGQGB&#10;aoSVkjHgjTnJFFDZuGzkitXY/fgWe9juYCZFp0ncECLPqfVSXbROGBy8ceSNHmdJk440zL3AzEyK&#10;yN3jlsTAi8nA5JWSDj6glQ5pS5I2xzcuBbk3eNnjbH308SVtjS4+BfS5LjmNvJyNiY7FxXwloLLH&#10;zIPL8CPTiTkCyAaDUgHpqkkmjZm5smAUgUDnPHpHUll6CPyxKq1ZPMAzmDx3VZOz2Twh3LbTgH5i&#10;qtcScbYeikd1oeSYE8cYyY1dZE3x5O4qr2G5jItUkcjcwDs2Cq6RrWoEOLhS9QN2cpfNo+Aiqrya&#10;byM/gUV3JHIyYLFtR3krchEsWHppox3tBzrS1UGzZORnCbjuq7TSl2zbjY/iXVksjbvQkvQadtbl&#10;2HMbeO/c0kx3dH0uakxlxSep5aJN6DG5GCPzFdm8nI5e4I+NbAzpP2Y8cGnpLbS5SjMclpz3L9m7&#10;1trQcC1SR0uKMeMy2an924I+NHnFNsu5xkTnOUQ3lPk+zOXTVsePS1PhIC42buZbfgjBcgItIk9H&#10;zLecbYBSavSWnM5O5CM8cepGO0kum/UDeWcQs6f3YZ44wFVPZyf2k+BdgbRByGAZzB07nMGuUZxP&#10;BMCaPAsv1oJS4A1JK3O84FSSU3gerZmc0G5csTR9Tpq7TSTto8+4/iLaTNKDJWcjLBYsrQt8chlO&#10;CAHLTw5w2Z6NhWrthkZtggALGh26TpccrzzeTZ40HZy/BnWtTQY3Lk8YQZFT6gl+7D+okuNpLgxT&#10;8vbW8cHAtOldP49aNZ7J8jLB5iuDcj2AeNIuEOLVOKXbP5c+ZwAFqctcL1TSDinpjgj1IF24zeYx&#10;nx8aw3aR7eTPxjRCe5bRKSt0G3ZW8BtO5yyLVJe3cwezGBcXOrecEZjBg6ZV04zmm/y5i5g4ydTw&#10;RrTLwkOTiYOccF0kHNUxvUj3tEEcF3ATSuK4TiVuX8uYwRnuRjQeh6PI8lM1gjPojLppPcA0iV9o&#10;6BvM/fWejZkDOn0Hf5q06Xy968pw8AdSMarcrmDKd2II2Je0PMSRhg+0CYPY5jjeaelpkVPHn41t&#10;m2il3LN6CBzqQLB3EvJAPJdxjSKR9wYbtyBICNXapJw2eEBH5axkc4cwZI+n5isjOeDjHreVbSaA&#10;uJjiaY8ljInm8w3Oxj81Vt44HBwcaAjIVz8iEpJC7EcEmTk/kKHbcs+A/wBNEnA9wbAjg40BcPCG&#10;seMaaTkyXzCYhe3r+dEp5UD23gN0083l70zbIxuJlxS8xjbHjjVFKQ2TYNk+1zsfRc8CtVaVIN+T&#10;JqaS5L3MjPIZaFI5g9MPzFzzsKprbFg9Bdht7zbBpEgVbHT7l/nbaiZcEmIdGBWQhByqw5Dp3Bai&#10;eiE5RC8hzghJPLgGbH5nM8ayuYTx6bWgPcWkPBuX5McH6aobwe55DAWmgzXFVHUDm4rVTcwJATGg&#10;JCNoyci2tCl8nxtscHAnvQWJNacTBs8lIIOsP99ZKSYOWD28FXam8+ibzUYqCRsmwzx99I6JTQ7Q&#10;9T+0wgW2ByhrzawQLnHAdYnMCEgc5E8zk7l+RYqcKq00+tcdIS+tBz5zeNpp7/jYOTjOGP8AT8Cy&#10;VuzIwGCCPTWZOJW5mr3IDmJ/RK/2j96Sdl7J6oczuYneRgEQPxPGtsqBmSa5IOPy1xnJ7ktsRwHt&#10;wD8vxrVKf2iTVy9Y4DlcLz3JJyHV2R/gPSMZ0tVbDSJOzmLNyCOwXGNaFK6wmzz2ZyC3GNUmqJpO&#10;o2x7Jyjuaqrcr2oVOzHrWiQD+EkuS2T3B6XKjds6KpueE305owCweYPjUzaJWjIMp9mPnJ1Fy6Pb&#10;pMTZIwLN6krhzOCbtfz3eWuLdyZ1MuxiPhNL95tqtYepuePWD07wx7kA+WrXXdayqaS4EBro+oMn&#10;gjRel5PLv/kU5BntXbnfS2sSOUhpw8bMGdvqjIuh0VAkS4+x74m5saJI3zN6b2qb+y3a/bjGK0T3&#10;1htSTTeZt7hCpnsdzux5k2093VJI4JG5vL0FPL6ozbFnFuzTZKdw2AkwKwbYIz3PhqZK54NyQEHf&#10;6azeoCYxgwamkhsjebtnvpFFYm7eNmqRn7Nj74+YNZWQg2w8auzhwRzfWVzwhHJMCfhftJFk3KZ2&#10;x5nWD1mTJwXVdm+0gceePjWSvB6fvqtuCEgItrojFptN4eVoyuZ9SAiUvJvIzm/TXN7hwTeV29sX&#10;HJXlMHCYFx1dUWTf0MWw2cLjFNbWUkZCRkPBBxpEkcxbaxuBaRK5hLpUU8Dlj9MnvplvVDKZDBBY&#10;zkKue61rW7cf3Db9WRKtyQUlu3wfOoc4I2MTW4yLQnDdsFyAP4o1ldYTAZnIIIAW4+UuhScxM/pk&#10;OYN2X7CpLiX+DUVqtkgGf4aZb51b3TGK23Z47EfmLVKPl+PfnN/l9NVV5JywExwcCu1NDwNpq28w&#10;WmhydoalxdpO4svb0HlKq1pNCQEPH5iAs6k3NseCPjtKquJhvI8cay+i3TUdNawel8wJye4rVLxu&#10;ZaTeWB7dxZuRxgJegW/UO37SHZCC4rblLVuEVLWt2x6n5o5M5vG56qs0cDYX1cCMxtiHg5dv+dZv&#10;VjchmwDR+aVRd3tmmja22FJI3vOTmTziTkeZIEebk9msx8ZNJaQzl7lhYg0hwLUS7ZEOqUY+8pPk&#10;XumJVV43I24AFwLZpo3vEwRqqvBl4O4orrRN5m8vuQc5AZhdMTHArtNHA4yYIOBAZg3H3FppEj1P&#10;jcxkBgXY1D7RGQW25vAaw/MXNND2wkzrWpwzbP7EYdM386S928RPA+1Ck2zmY74w4HHTWPt5G5YO&#10;c63Ikje6BoLpI/ioPUBChGCODylbeHaA7ceMYDfw0H03LnArhL54yMPBGC3GNU/cx7zjbHuJB9D0&#10;0bkC2wQeUq3J5g5uHg76tU8ux63fHzEzT9Nif579vzEm/wCoNQMuCDNnDx/voO8cWRgjWzS+h2zb&#10;PfF+EsZqRuQz08EAMl1Qup8steDZXJyPCAwakaPSek3LxyDQWhbO2baWvbzng8tdIUuzl0BD4ACJ&#10;9RXQ3VhsrVYYzI9j5I2V436hcih7vLpCM8EfOGuhKkpt65Gey+t8pYySi7zk4Y32e7/OnOm/+8GW&#10;6baYDUlcOY+BM0vUBH5DwOfw1sE02F+zHjgPcjVP+x+7Z4NOPlEuJLqqi6FUDZe8GFyeNGJw4ZGs&#10;eNwg7yn5jA55HM/fTzOVuYyWTAzqEsuKeSnyQZ4EYlYymcgg761RnS5Let1BLGZhvMte4+XGNand&#10;I3vNscE3Ztj+KJUlw8bBv3uMhVTx1gRzox+apm8XtG/y1ElJbCcordSTgYcgT5Em88bGZHg8xU+o&#10;G94mTTTMjZ4Cay1KdkUWRvRblzrG04EHeSfcyYI9SBbA3mDkw92g/UUO2SP7yDIRIdNGO2gDS4yQ&#10;cF3ANXyXuBzIZ4O+g5Bijc4LGQflICNm5YOTxwXcCxXQrdw1EZMU0k47nPuIOORkMTIrhLyNnOSP&#10;2eNXZmzwDOrU7Yl4qbpdyaxB5a3im27aMe7TiVCJ/wCZEsfl45tBng+ktUlbx7A5wGPkGopjqj5S&#10;1ibAPXGzvdhgjZ6gScu6qG3ZzGTy59HB9Ii6ccVI2gHZ+8QWrWoqHOCS6C+5DqfDUSXF0KbtbnxF&#10;Doug5tUjLRfCGHyyLpCg6Dc08M7N++KNkTlkHnggjXKNP9tdrHcsLo7nTEtapfaRVdNkPodoQE5g&#10;yroHW+WCZpaq0pNyYm+MJqUkfKJpZFy7WDwknJjZvs4+Z867kke2ymKt9gNKnUrMQXVLormnapR7&#10;Jg5PgPkQh1u2wQ7c7ZjJKoI8mwHkZykjtIPOLsDnHHwJEpvHrdwauHszyw2j1IE9yVETnFPZjvDv&#10;fw0HHK3IXN6DgIrgSVuG1+CAGREpXLyBJgMoyK8eo9vvhDwR+VzColOKfG2GcweNWpnK2TYeT8Qi&#10;PThvjGCDy1C8iuMlk8nJxwWsCsjNvgc59RJmzJATBzNVadI6f3mxHzI0JSFxcJW3bGZAgj6iAzhv&#10;LoB4IwW4OUQi1qXysgWwIwguQdT3FldeTRlAOz3/AIqKB3WmVzCXso78HcJy1ks0b7mXHAflq1PN&#10;5gHjDqLMZpPHMZDwG40ihoXWmhUvNN8yR84isjyaOWAzx2FicvnmAgI4ALbGcw7SZY/M6aO33D66&#10;EVX7YXskZ7aMDcagI4D5LXLWSzhnZc/T6iJXC2wWbv1UdECTVN8Ib5+oj1PzQdzW6iyVm8esC+/d&#10;1FZO2O0s9jWR0TjUOlm8wl27WdL8LuKHMHg4x+Z8NYbK3D1twHuQIw3qC8M+M5cfxUmhyixKQlUE&#10;0HAPBBaHHdWAzwhI3OCPqLTpxcMTR4CWvnVbqCm3MYwGjOLT6a1ISBzzE5xT7K3jgPbj6l1UndyX&#10;MDbUgWtVYQjwYIDdMXMRKT0W2DnMf4q00v2twT0SmtMHIw7NJ76662Tt+0nOisTeSMbkgIINSNda&#10;UPK2VKyW85PbjIkzdbVAiEk1pw4ZSptntaiw2rKgchZHwALgJpjIrtNLc1GdzBqLMa4mjbsFi25c&#10;Yy/njWLCT9Qiciox94PGMGM6skrZuYMkd34aVL0e5f3zBAIiuzOn5izJgcgyLa2u2J6LasM9cSsl&#10;vH31SXDz866KIRtHo+WsxrCkyM9aBfkhSU8cwFAPHApm+EjzwcfNVVGRIZPjrNcktcbBJ6oHGOzH&#10;axq4StmM2s24+Yub9UJMavlJ1JZc4I1E5LSM6Ql80IYeBz01DeZ7GDjJqKHK3hHgz4zok3IO7gN5&#10;v7iUBVSW48n8NZjUksHAQ8cHmroqcU/jHjDaHbWVziX3k50IddaAabnBIx2Y9SP4iMTiVso2R44A&#10;fFGqTL25GxMffRicVISNz5elaQm41ITinuGcu3a9AfP8LxpmTvN2GfGC51U8RmSWtj3rWBxy0ep+&#10;VjfsrMANbm3FpuNlJnrwg4CHjjPzENZy8Zs8HH8NWR/Lx2ztrHM0xkUSQMOzchgXLd24j+H3hSPS&#10;YbJs9BG/BcCPmKXUBJc5I+snyXboxi8CD9uDgG+bcyMnUVcHK5iYeRfdITbbBNxY6okbZtuO4H3j&#10;eP51TxjIFzracY1ZRtHLMZ9e3GPUVOcON5c3jakatx5FNOkNn5NPniwK1SN4O4eDv2iiHd76xOly&#10;FCQEEHmiW5D9sI+NBwN1aCQ9T7MkDI7mPTj3XUuIbL6PJOO1cALkbcVwg7vjSZzwccuwRg5flp6m&#10;64lzapzwOfZ4LWp7/wAy53M21WLNrGVW7hkvsUqmINARIFp25tp2M4YD3NLpdxXCqaXoOcOX3Y+9&#10;47V3S4Maqsrp97R82Y7yD7xqW1ipmqYr+qaboVX6uAz1xSZA2II7WNvquUYJu01lJ4O/q6iJVxre&#10;2Qadz4qxns97BY17dxbWjvMYYtJm7j7ycMCMPB2bGDjH00HeDcyqY44+O6jAx7zfcm4yLojAL5L5&#10;OQzZ88Me5paarkvbzFgW9GBVtnUjls5Bg01oT+buTM70B+YuZbo1evv/ADm+ipiT8mjgkdg3lqnk&#10;cEePTmj6imN5pZ49S4v1mccDg/jTUt1UJeWmV0+QxMH6iemErHATBGdXCj25Ixngv27n76Zryn92&#10;sRwAt218vtCkz3svTwR9NDp2cjRvej1EBmE5IwJjCcv4iDxvSuG5oDcBF+0QmeOjPkEXkslSdpEB&#10;BHqRq7SPIM8EGpAqVJqXl0BMbk+QgiK1MLbBljie5ydNOmsV4egsfCS3zAMQZICY7GRCJhcgyI6S&#10;aXm2ta5qQ3jKNkfx+Ymp/qCirONEZ+pHaQAcwx54wJ+YPxwX4FTyHwEyLbhIIHl1bkxjzq4S9wPu&#10;HWVy937TnVrlftN/Xtxj5aRMjii3ktcaGtxjeb9jVqby8cbLHB+IhDRo2Z34DdTlkWWhxZSZ48le&#10;DJB1EDHKHmtgWsPBk4/M6imDlbbcsf6i005OsKLTPWbckGePjGrJvA7eCBEnEvGYZ3gen00Ip9+y&#10;bEPvILnlpTW6t3BFNQ0Npdzo6SXtgjx99ACTQdzAFJ5NMfGpNVO11PyGvSLGPAi8rZj75+Yhkrm7&#10;ZzkgX68L3wqFqW+Oq/uFuL5MJG3t6PTTA6PvZL6BDqllbwWLcY+opjeuRtsgVl6pnr7fiIK3NJcV&#10;sSz5ZUw35iPzSo27nPGDOmJY4G5KCOBbcRjmaaWaFZtkrl5NyBB3yCuo9K7kZGLblxow3I2cjsh9&#10;n0hCGpg3jJg5vR6kA9PTWgaJy7tocNo5is+bOMbb6aJVvcmU2ObuXURZt8GRfpztFJ0Mp7t4mSuo&#10;P6u99Dn8xbux2UegkfsR4EGbycf7azLlcetggssokDeNvhCApNVWkdNuTEBvPGn5JKHLPWgujuK7&#10;M27l445GS0uYnZNvjrXqPc4p46UI2c44/wCIrH9n2zkmOBjct9RXx5L+QaPUgGJMsyXiHDB5Syk5&#10;RxFeUn7NtjNjhDqRkSZ02RsPAtIbyclwGM/1Bpnc3PAZfOtc0SUlnI9TOf8AUV2GMdvkctMy+Tub&#10;gIIz9VPVAzx/dtONPutEU+YJvu2hetDgJ/OrJNG7KajBBHqW9JYa4G9Z2N5OX4aiEqByzJggOXU5&#10;aS7Ft7iz4aa8pNsFto6dzqICSTkC2zocwrD2LBGDONXvfxmZAjDawE6aTq12ncH3FbZzAbMeQGdP&#10;VBL+1Zdv7YGf4SAzRvuw7PfIjFD1o2Z32b8FwJFvwtrcH3giVuCBHZjRhpbtp2cPJTHf3Y9vyxqt&#10;kl8xYNs4OYXmLGdjbW7Ykh1JSY3MufGbAydQawJ/SbmJvggAulafnDnXD8K4qG8JgzmXTwZ0uKvT&#10;g4x1+yYC3p8jbPB00ek5HLZyBbMzZDctsmpcTI5O2M9BH3Lq2vXNitwchJfJpOG1uVaFy2LUVPmk&#10;vG8Hej6nLQ6o4CbydzBweWodsgR4765P0dzRniPRV5g6zo/ATPqQKyE2TtnjbG2PnH01+yudluWY&#10;z27ieljvUxwHzjT9M7LWzxEPeZU4k5GZMEae3dblVDxlNbEEbEQ4x6REHldFtnl+Nmfl/wBmJxre&#10;Rk1SRKC+S+j3s1ZSrBa+6iXcmxfZXJZ3IZ45mXs9sVsdz5FyXQfaMtbAjMDJdt6vgXSEvrCYy2Sv&#10;jNj294dWlppe1fbOgQc97YNlZKSm1OGj9oavBXbncjwKk1hNGzlyAzAG7wDFa1e4tm2gPyPJLKu2&#10;H1yCXitNvfjXMdaS+YxiYxwAthVrnWkJldcTQZm27M9O2sI3xyFbX2eOCXPjRn1run76zGcMyXEq&#10;Pr4a1+Ap6RuXz153zLU5POHO74PhLBrmorg8mBIGwMHUSZuNU3+AhJszeeDgGCCDj8xH5PUYw51z&#10;23dljb85XaXysvHGcX4i5qbi9NPvcWpuabi4btngzx9zyxLN3m7Xc+ohtzGTBy4BiRjsNzHYN3Cc&#10;tLSiotoNg2XjHbOaMGQer8ieqgZHj05gg3fePK5MauGzsjZnLnzA1okZNQnyJmT1JLoBnM5AKyO6&#10;K2T/AArocZNE5NP4crcnI2bEBAY9vzF0JL6klxmVls+uQD/xrkVwTG5xwalzlrWtn8wEF7gZ8Hl+&#10;NWvMVyS1Ti3HKZrHHp/DXMbNuS7k4xrqisGbmNsfAC3AQS513Mm7eXHdWLzAbOF7I83ZkMPBy0SJ&#10;LxwWMD4pICJmT6OtB1EyO5GQDmAGS6uKbdadCkMSueE0IHntDUhbXvoPPNncxfuX24AuBu6ZEt3J&#10;dwRgyeWplBzjc6jYuX59EZeWXJwLocK6ojmI+oPN5PuA9wMx9q6hC9DxKkzB57bZDqRj6nfXVG3C&#10;rJdOyMTNrVm1bGuXZHMBwZHLEWC7qE766G61NgikD7mMLLee/dVPqTPng4OmtOnjxkYYILAh6vSV&#10;PnFuPP3PiJyXETkmYsxkjzwK1Mx4yAggTLeVk44OBWSX+zFx8uPzE+8TQaE4GQzKzBwKk9qOY21m&#10;Dg8tapK5eSNlevqkvJOTeTuYNNrdtL6fkp7i5H110Js7k5HMpAaM+chdP3FjI2ftODmfSW5bM3BA&#10;yV9j83TU6Qm9o3gc0JHYCztDgtahC9/3k9J3D1gQ8ZrRP8aocnZuTTYGA9uAnLuLYCMyQNsEenb6&#10;i1Dk6QO8b7+MEbwBR3C+aniMyOSHjj0/LHdQGVzTG2PGa7ju8sisg6fJG2vQcF3UGgoMZnDNtcA5&#10;jY5xlt21qlSSfttsD+z3NIarbin98nwII/Z2XTueNM1I3esG2A2nq2h6qHFgzvjZg2PBHaJbFaGq&#10;2MbKMgHPcILlolK2YzEBAbqJVI4bMyAjgB93L+3gQOQZjWjxy5Hu0YLdzzePAqSRm2gGeCM4ieWr&#10;5XkwI/HvjYBcBOYue3E8KG/BADORUDhTRmMIz9SMiMTScDcy4DaDpi1CKG4Z2R49+uRkEqqOYDbO&#10;c4LkHlqB5QaFs7I53ncP+Y6ih1BnmL40fAPTVPpurHLB6DBp20ScOMY8cfUKo3d4rT2TSNm9UNmY&#10;3wTadwora2baBUFOQS4DYPOGudZPR5JlYs8HUWzSOj5SaXYIz+03eYst0JVtnUGY5O8AZhMJSZt2&#10;bGct6700zSdFy4JD2X2fqESldDvQuTvINSAZeYXvq1Sei3LxzgD1NUg/Ah22rbeJeVuXkZNnu7Bf&#10;FJATqD8a3Km3DaduWMtNd3YayueUO5bEvB5I0Yl8jm0ZN5C+t21C5HmEVJcJ5J9zczW8+twDtW7a&#10;57rSl3NwEBuAi0gZKjjHZgtE1eYiTdw2nGR+e2YemhE1sYecizinxhv4OAaobzdgvWMcfAulq8k4&#10;oCbtBa01y7OM7nBHwLtYTrVWFBdpgz3kgN2PcgIrhJ2ZGH3a1eILqoPL27ZhLt5g1LiZk8wIYhw8&#10;yMnLIgYblQ8wcmJu1/P5imbRJO5kLLBBawPOZ40NpeVtmc6Y47uMZdRbBt4cSltKWLyDUjJy/wBt&#10;EJ28Jc7drODyOB7ye8rJsvcE7RPH/dKk857n6i0KhyElT0+vb0kO7Ih3ZOwPtoyZtsFjl+aof/FA&#10;ceeO7g8tcxzStHMZMlpTGc8JwX1ivMVOLNUebRJrcPA2tDVJmE8mLwgGxjlImZfc3kEEepARaRTc&#10;nZP3r6OMGS0k7JqOqKrc3PWCDP8ACUOVt3JnoII9QxP9xI9PHBWzbAbT+GNU8Y3JtbV0+ohwhB0I&#10;8uTVyAMHJGgLyn2TMb6OM+sPl6qp7OsOzZdggPcjJpjUx4RkwlxzGPcMTpqFLmj3JKfOJo9c5INS&#10;DlDWSzSl3oVsEj2gS5s5AFyAVnmERIleSkzk8EALcathOq7kcd2jJaTpNy8mLEMfUQesGeCdHj5l&#10;sttarSbwjmfY23xVm08GSMmOx1U5PeHoOhHEwcwbi/v9Ldie5ArtMKgewNtwNqAtcxZiRuSNlyC4&#10;B+b8iG0+7ezFlu0Gn8T3PCuTuUvuAlO8B5pMJiYZ2DA9sPUVDlbdtA9PA8OUkA/LWkTxmOT2IAn+&#10;osxuaeAPGRdbCcqT2wmuIc0GOAmjqQIlJ6gchJZj04CJEk5Gw84LaDjeDD8RWuSJQ6rcNCZzAUtG&#10;eM2p5ah0mNtUMxOEx+YIlv51SXEvmMy1jAtwK1M3hGDLAHT1UikPWf1CqzCX6b68AQ47qmDl5GzL&#10;A24HHMTLhw9+8mBkIXmJmRs98mIN5OWzduEt+BPdtDr7Tftm+xeSmICOazUWp5S6cJ9h5I2wNrWD&#10;p3Vw23nj2VX42d1vByxkJxqqt3hQ549SNZbnSv8AuAvNIqyaOZxMXzmA+Qn7ECDkke7EBHfuQE5f&#10;vqnknhOCC6SNTHE4esB5AaxP3Fmfa2tLriyE0R4ILX/eqrMHjly9wKH2o5NYjNxjVqbjbRkAaMGe&#10;1dItNO2BDmDMYSggg1IyC1LXjR6YSccb2RsIOm1Fc/bVb3e9Njh8u0rUSYEuTx5HwD009I7zTN6g&#10;tmmOCDgGW2plSSsjZsCCPjTLP/5Igx9PVRKuJpesRx9QScOKqRv7EkSX7tJQG8wqZ3i8P3FMqRwO&#10;OXAgg4BlQBnrcfI+IVdRSerGzNsCVQXd66hO4uaW4yXGMEHGt4pfZe9nY30yCfI31CEKTBjjSpoJ&#10;hWkOcS8oZ8xMY9yBwXUtLctoDgbZlZD5XMWDvG42w7Mf3puW4tCqipBzUbGMPUEK586+Of8AhzLp&#10;qaUMbMbm/BGg8ruRuT49S2rJL5eTXjj6iRJeNm9x9wi/IC3fA2xx+Uq3JxkM5yalxHpw408EGopl&#10;PjX6eAiE3ZsCAL631CKkkcYyYI+BXZ5L7xMEAMg+ogLgY4OPUjX5IxbvjTzMjaMeCNQ3DjBwKGNx&#10;g+JcUYh4YZt7JFZJe8wKnkmH51MZzDB+GlkRfN8H+3aWbzxwSMmCPgVqZvMeeBVWaD1MCakfeU94&#10;3xpkHsyJPPcQ0g1WfQwN4WMqZcPEHG3JGTAphG+DJGl0gTG9yMZ440z2h3FDcXENG3ImAWqX5yK1&#10;EcEt5OmqfKydzvrSG4xhbAgvqg+UA1uO8NMuJGSDOrI3Hg4EYIzxjxouGmY8GRU+YS8jki2AjMcH&#10;GgMwt9wCTefbjK3ErwEwJ4cvJGPIr5uffjAmXg/pJ1w8qoybsP3088eEj4zp4bhtcx99TG7MkeeP&#10;qKcoAPGjErGnuzkYl7fAQC/V5MkJTBvgH76z1w8wLWnAxxssEfGRZWOVkcubMHGnQnFtJDHNCxkR&#10;i4SNVtxL3O82YOmkOcOWZMfl6Sd/pkb0FqeOCW86yucPNRGJxPLw8izlxGSMmdaEfh8SHtBAZMa0&#10;6l2Y23tPMj6azKVjV7l8wwDwL8v+8LzTt3GGxHGpjeYYLCrZJoMLYCrbioO5AoqbR7y1TiceNU8j&#10;i8hpJgQ3GrJL5eUw8moiioUUklyMiskrl5O4BHpfT44CY3KuA8mQKQ5wA2V5CZ1ZNO5kTPZZLnIR&#10;iVyfUxx8ayxgyNuTgQ15L1oQyNoBoPMCD76oSJeVVuPB8NMzD3E92h3O4hpG5DJgkGkIS4iUvbjj&#10;Jn40ht8GdEm4xx/IgnBvYZDEyIkNmJsjGq2GoY25HORaBQQ3FSEZjshR6R1w9gGDGe58NJvT7aMe&#10;srVK6TZG4D21+do00l2mEwJHITm76z1xMBmIDHpwLTqwGINMHgg4B/vrmMk8JbwJ6U7W2Diq1g4w&#10;EWetyIxUDy8X308zb4Bp5E8G3MeRHpdK/GqqRxgc5Fp0rJ7MgSDXgyQCxxqnuOYtC3MhskGoqrPJ&#10;eQJMCQgoIY3mPIhrx5gQcdwJESGzI5yJ4wZHNCQIlL5wXuIk4otzbSb0u5gHyEi9I/onB4k0JGNA&#10;SNyR8aPM5O5j4Ey8lbltnReoOicBxjRJuPUzqquHBICKY3mBLiURUF8bjHGNEm4x99U8bgimEcEX&#10;ygSXwbMamDlaz0cwcwI8znBO+vondCRB4E8QmProC8mhENHNCQJh+RPGeNQ9zIiTd5jT1tKeANIP&#10;BwIC4zqyOG5I0N3MnkpFIsAjGjDcmBTBycseRGGdLuY+gn0DBDmDmNWqnyYyZz24OoQqTekycCZc&#10;SNzGTBB+Gjoj9INmqCvKHDLrMACkjH1Bd9YPNNrA7eBgxE3UOYU+Pz7kCAkofA2vR8acnGK8w2b2&#10;lP7cezJ7rHXTkvnjaWsgQQai5vZyMhnOCDjW2Eo962ZA3lD0lqRlvUmAh7OpGjw28xMPHft3Oopl&#10;L7M3MbbeU88IRmSzGcuBROLkBKm55MZVnYAtx+YVdFSvbJWkyHubO03t8wgxY41zHvGMllsAWp1F&#10;vFHydy2bYzHLgJ5XfWLNSruGmgtVFzyYsJ8AxpqXH1LvGuonm0RzNcjbtBxAPyskH5ly7K5O97Rx&#10;swcwvMKuwKfZtmY8Dk5dP4uRCEqtHmSzSuJ9voGzaRivE8vXjWhN6f2pTVlgMd03gH08gP8AuWwM&#10;9pEuYDPuwLcYxKnuNsE2MQ+C1g+KtS6L/wBuRd0xMezeozf/ACSA6weYQqMD2bvYHINwALHyrhUq&#10;o2mTZy5wRvrcA1dqbnnx85EOd/QHUkwknqNg2PuwBY/M8a5RryV1WZ6DfDlb3C3RjXZjeYOY3III&#10;LrhU/aIOYxjAZyxz/wBmQgecf1hsjqd/LgGbHFZH0yFXJc4oty2J7ScQ411FWlcT5hfZwPhN4B/t&#10;ri2qKgcuSc+4rUW1GXNeoh1BJ2zYfPuRrE3BCQEWkONbIqG8Z6itSYrybJJhq4zcCuo5peJjgBkW&#10;SkuBVqk7wkZM/AkvQQl8lbPUvR9NWqpJhMXJABC+/DGmW420bYGDqcxGKXeE308YQZ+mkmokJSPZ&#10;+TgfnLjIK6MaPNxtrmf2cIxIa4nk2NfCG7qcy1/qT0jGSC+5jOIdvzUwHAecNyP3OOC7ZWqDHTlP&#10;MgOTe0R+X7/vLMagrjfCYID3I/3FDqBu2jbMYIOMnMSnJtHwnG8U/tYGaY7zGDfHXTGLggXXVP8A&#10;2rnY70YCjD5a4V2LyN68nQIGwPu/MXopPJwOQykEEc1KSO1qDEue9SqtOhTmm1FPqB5NnhAS03s7&#10;Udq576UwbyFg2stjibmJ1FjM0qQcDk8HM6tv31j9UTx7B5o4PM76TNS3yzThPV5hfKoGNtrQPrhi&#10;afNyYFVabqAZpixbQWtMt258izFmNy8Jku/EItCb0+WSMjmg5xOWkQky/MCZ0nli9ZwkpmViatn1&#10;yAgrdsnuLg8hMZMca6QrAkp3bBGcpHXl9yBc3zBmSMi7qFbVWcXk+6HpHNBxkwR8C6W2bvG0diCP&#10;8Ncis5e5uZFsFJ76Gwuf5gxjWq2x2MdU09MqXkbZ+MGhkGLpqyTBm5bNjhYcfmLB6TqSYhbAgCfO&#10;tslbxzGLHHp3F49Mwv1D2KFk7VGbzztpnkjfFHc/bWYzym3r8Z4ID3LnxV0U8b745z6n8iAkk7YI&#10;8dgRI1p4zpFN20cHDxBNQ5vcOV2ey9zGTBGf8NPTDZ3NnLkDaBju4fMWtOK83BzZgY6yUv2mMnLk&#10;958IcY/NXpEKa483moSZ7NKfmMnsNgndEucvVTw55OpO2s9uF1OmLPjV2eVYSPWviwD8zvoPSdcN&#10;u1gG3HeIx8sgu4tra+gZhhrii5s5vvHjEowj5iJStmSPkg0RlW8bVKkJPrGN9cgH0xLJZO358ZvK&#10;5atc7ZE0A2aN3syZYG3GRYmOVtmznB3+ot+cVARgyOFsC2Yn8i5pIQkD3309PZEnS1Lt5czlOcFx&#10;048zuQIPUE0JAPHH1OWNVUbdzGMBuWHlpDZ48nMj/kWXQWXDxHBIB4zcflolLxy5zncnKOD6Shkp&#10;8gR3o7vw0+4Hu1iCPTgHy0ikoCM07JZ2LN0n1UpfOCB0YAczqFQGXj3lzjj4PiqZpm81PQTucZjX&#10;DjUPBB9NZ6zZiC2OaNXyeS/GQ5oOBUOYDwDBAtky3Fbbtx3L0aeJcjSGTvxpklyPOgzHieWwqjEj&#10;uxovMj4ciDwjVSdPYJCICaah48a/bZC8KIgaYF99mghxFhhwo4KZ4BoOQeBPDB34+BTs00Z94RFa&#10;6jpJhjUO6n27O9wIiRngRtL9gOSASEUTGiJMiFxelWJE6aHypAA41HVjl/oHAPHGhzaz67XwH2ss&#10;Xy8thU1xPNPAFVE5bkf9KiTo1nxnxSiTvCeGRDRjxomO3CntLKbR3c8aixsS+iNFm8wGjzMYjKfV&#10;zV/wIrqwDA3wDVrk9HlmWflh6hFoNP7NyGH2k/8AZ2Q+p40BrCuNPc2ALYEHQpJrur5dIm9mVc//&#10;AJgiw5/Miui4ir8Pc40P9CoQnTQimOPsZMK+YosS/PR6P6VLjbekcGKJOEH5wDUX+lfXohiiX3Z9&#10;KAH2h4/RGizhxp5kOYA9PpIrG7YN4uI6kdquzQsT2ipemPPlU7fO5An/AEsYIV+EGMSd4r4vAjef&#10;sbjAmLih3CRpuCHxL5okjoJSQ26f3QXnp4bQqNW/5lqYQzABfj8WBTHDcibfcsMCFallIC/oRCLg&#10;UeESJx27aa0EJAaUEeFfka/U4zAhvihxE9MSbX5xJeivAdq4/U+IXpiUfAiQsg0N18AQOwAHAvpQ&#10;rhI07cwJOumolySZqL9IBMwGRHjGp9fHQjAJMifae8pe7p7d064YH2HjUsjgcaAj9xGBtxhGszVI&#10;DMarj+DwKY7PqYFdW9D/ANXbzGcSo0ctPhqwoSdFEk5G1/pplwzZRjwX8/xFQ5ptAmMeSP8AUVqk&#10;7Mc+HjCApI/LXK6QnM7h3aXD0jrPsom7GBk+In6ge43O8tj24+ZpqnTSV6mA2nGniSsrCxHfuQLN&#10;bjVaNLEucPM60mMBMHM8xTJxL9/GCCM+TppM5Xu3OBcgJ1FpDeXtoLEcFr6i+OeqN2x6UWlEbSIb&#10;YeA2pAiVSUuygl2MJ7ka1NxT7aNl5cfTVWnlNuYG+C/kXKNymmkrTf8A4mn0W0clOBkblyKR6Xbi&#10;PPGrhO6fcBLgjVp9LJtHIfjD5g13vrJXop1+85joiZSRCBGA0Csc8mg3OSPUVDp+cOQssEFokHxE&#10;ZHKyTL4ca5uZC+12MNRLtqtYw4b3h4A6kCTiXuWY70GpAiY6XeMB/wARXBoz3xvk6nMSXZJSv8+A&#10;ciE1pQxkvD0VD+0jhnkj6auHYeAhkGng9/sQOeMaIb0sb4A5LllbI4I8c++oZG47mfUgUx5uwR4A&#10;nuQfvoOOYCgyR8C6RKPpmY5xdpeNsH7t+GoZJwQJMaGj3ltYwcBFMmhBuR/GSad3cHXDJKgJHx6f&#10;xBKtuBvTLSJXJ3LxtyBE/wACeZtxttE2oFwraVK7ZF/qGYs2c6NydSMfTUxu8cuSYzca06X1ZNpD&#10;f3a0Td/hIRVFWEqF6B5Ax3dyQVtzb76+3bvodP7v5i7aq75WpPNCNnNk2o1IrJPKfG5GAMepATlk&#10;Q2m5g2C59vBcg8tapMKwkraxAEHsRNUfwI05z/pnylNW4cf6kke4I9NbBT84JMrAY1DrzZvMTF3l&#10;t7QFxqDIsrp+aOZa5wR9NdAl9qTmJqamnSErmhIHNn8JXzaBL5tJCSpzzILXM8ayVnOGTyxH1hrf&#10;qb7OqFtuG/WzE5d3kwKKanzC6FM8syvs9lMr+hzFm802fkbEPu2pB5ffWtVJK5jIXu7Rgz9Mg0NG&#10;8bGJvNi3GstL6i1ybTBxkIH51VqjLjJjXR88ofeSby2BkJ5SpM0oMRh5NOPy1ch6iF8JoBo+cEbD&#10;yH/DVkcOHrMm8s9OAiGyuk3IeNWodJzGMWODUgTnVHwrepMs7kH4g099m3MtJzxEWqbO5G2bEPHG&#10;cRP/ACyU8kbYxMcZ/wCRFyVtrFOSZ7UFPsg7j04yCupmVjbQDWwVBTYpwyAGO63etxWhk6J4FjI2&#10;7kOjHxjRcFIYtjMPIx+mRJmzKZzgMDIkzcWR59OBGG84HcB/eLMc4emkpM4p/UwQIa42fvYB3oNS&#10;DzFtnZ94nuKquHj2W6MHB5azHTZXllnRpMNmjMoR4I0Nk9wJMEGncXQjzcnLbA8Bb+IsxqCTtmZM&#10;AT7wtqFNtVuGY5FRVZg8JAPAgONTCDJHxoONuS4tNCSQMW8A8fmIO4HjRjd9NByPxwKgCpHgwx/0&#10;L8DB/wDGn3RsZMqJSppGcoYPQtPx1rJUJscXOn2Hsx44wLqjYvMCXDtoNSAiDy/ZmRzJbMAC3hiK&#10;S2ssoB45DNbMB7cY+WuEyWipypHAdem2DKjndLitOzSHbGAUcCJThvR9TyU8Dk9uZt+XbFxrHxvH&#10;Lkl6ZakY7VwfjgWkVRs7ZM5T2lJHxfNtkXmKcMqFuLfXxHTOc2SoytxRY2zbHA+uRj5ZP9SDuJXq&#10;YHICkg6ZBFxwLQhtyRssbwGQiMUPTba5jv3IHHlccEa6BGT8xgpEKzbOdZ4zcyolmDgccxU94zLo&#10;QRgXTm0hm5ZubJgCeNR8tzawLB6wl47eDlxj/kXW4yaptBz2STV1BDGzxjSZyfHo37cBOp3FW5O8&#10;csyY7FyDqDVwp+pB7yeCxkJy11JzRM7HJx6WMa06RzCYyFzeZn5gtQfcWezB5eIezd81Xyj3A9CO&#10;DyrVsvjWVmU2xDSwu000gdUTGBtkOLB1EBmEvmNvGE+8NuaTv2EYJSZIx+2H3e5y/BGrIzkblmyP&#10;uxxXup768qRjFRj0G6zuAFnUBW0uPBG+ueUhrerBRjBj0/5ESIOXR+wTIG7xk/tIkNGOUhJubkAv&#10;qKzo0iLiZMJh2k2xxsREjHpfsLJRtxtnuRapNN5D92ALGsxmhLLk+MFv4aohJ+mZk15anE0Hc8z6&#10;qDs5oOVPeRcUPeB6Eel+ImiVP7TjNqLM0utrYHWpHZo3ZOb5g/plWe1Yz3kYI2YNYa0hw4ZOSY4N&#10;PSUMbdsb2aDT8tdBCm1dwy5qbTDafuBICPvrsDZ/MHsG4vAg9qGXT+Rc0vJXjvmg5zcv7i3il6kI&#10;zbAg5dv+RdpfaRJ2jrSeOG1SS6zv1s13l+BZLPKbcwDAGZakHUJ7niT0rHMQtt/CfmdTgTNQTCZb&#10;zv7Z9vgeW5H30gHOOe9pEvGwJgbHuRt+oLgjgWVs6sIHg6i6u3OXThy+YGtDjcCuNrglz24o+Utn&#10;pwubo47qzHVeYPTd5YekbhzcwQHt3BJVAMkBccfGtCkcrlO7Ac3y6YrVxVWsHjaDPzLfM99ZfWqu&#10;HOdVtmYjZuTawQKhzi5AXBy11G3f06zlW+MH1yMgtRsXjgjXNNe1ON8XHDxq/GZfWTJ9DphGThqj&#10;Ks6gp2pGpgyNoBqtsyEj40SIPTXSHP3l8kcwJAQGBaQzJeHggWJytwSAq1Sn7kY0CLi1M5fj41ZO&#10;nkPbt9RDW48HHdTLhxZv9NRuSJuDDeaFt4I1ns4nBAuT65SRjQ0k4c3PfVDqBwS5jSaD4bBT9QE1&#10;3MB/w0SmlQSlyS8EFuO0srpupNzbHDGARICfuKYzZjMPJdWZM7p16eyWsjKUzLRv241Sahod7LSZ&#10;+AnLtoizpeZP3ORaQzZuWe4hecBC29VYqXtjN23+l/TLOitV2DE2dJkjH760Kl5HgICCDj8taE4e&#10;CkhDtnlpxbLpkGkOab4Q8elj+EtnrWtI9pRmNYScjZ7nQ1vL72eDjGr5OHm/5I+AaUjthJgjBnWm&#10;jaUZb3bxnswpcnO8xEpePcx4O+tOmAxsxY4FWyTRtwRg/ET07pmPeQ2dQPXJNb/sRh5UDaAYPH5i&#10;A3CXcDYGS6jzij3JiY07oiG8z2aON5zx8A0B7LvZ41szeiyRj9p00Sl9JtoLCKUqHFJkdLjcjwcv&#10;4ieeD3Mm7R+0QLTnEv08EAFW+z8fH5q/R9uIfYbYNgwdO501fOmCP8XUQ1u3HAMF7TVq3fAO9zIO&#10;op3Ft9pm9QOCdz6iz0jgcBMcemtsnluMd6PUuCWYvJGQ181hRpByWge2OAazGaN1pO5k5MHGhk0p&#10;tzBnViUkTyqyuXkVwmjMcA/MjSl8vJHkR7s8nAZW0iXXFDbuNTBfR5wMcbbHBxpEk5LmTgVkldP6&#10;eM3ANJoHJcZi3ISAmPuJ5wPH0M636X0fLjDxwKqzB5Lm2SMCLlKHmPt2ZIOPTTzcZAkzq4TCaNox&#10;5EHI4HH0Ei41EjLgeAl6DgIq3MM7nJwK7M3jbgjQGcbsEgI4E9AOJknZkuZOBbZJ2YzS7GbjGVY/&#10;L5gO39RXCk3jkxDhgPzEPAJVBOJcwJgg6grqx/7SDjc4+4j1cSfdiAj5izcY8DnB3EhKSGg05m8w&#10;cnURL7QOdCOM+caDyNwOCxHH00YqDdo3oI23ARUH6CQ3D2MeQ+cnT8a06j6gcxy6yZUOV2wvWMEH&#10;UVw3fduDTTXjCYN5eZTUMfUVJqhmyc2HLbj6g1MePGxh2eXH/OsrmnazNyAwTlwdNRIttCk0gm7N&#10;mzHHpxkSnDcjlkCCxcj6iA/aAjkjEL/p6ZFszNu27JwQcYxXRkSXOqHuOexydzATHAjHaD0PyLQm&#10;9QNoy5wZ1VZw4GYWQHwkh26YtxSXEwJA5xxp7tDfNGNQyNxmJk4FZHFLkjJgDqW0+FCSoel4Yp+T&#10;jgsR/wB6rs8GPdsHf6amUnI9P28BR20YrSXymPO2Pn8tIc/drNpLtkw0bwm85NRaozmkxCyyHydN&#10;Bx0veKCOBK29bDPofhq1yRDqmhIdUFjJg5ca0KX76axGE5SQeWsBGTG5AaD8RbZT9QbsI8Gki+vu&#10;GY6EdCOKsLBJbLYGt5ipJKseth4DAz2lVR1p4FMmE0G5Hjj04+mnJpOemuMrrB5eJn4yLH6wZ4Bg&#10;g741fK4cCCQEHfQeePB9kggsfiJNNo9BlcreOQuQY1v1LzBzHwakHUXPdzAXODmK4UvUBGbnG2On&#10;9osebY8l7YznHAD9VWSV0/KXOj30HHMCPx52OfpoC4cPWznBGret+mRoLJNNm7lsO8z1FzrXkjes&#10;xgjcgt3FqhJhUe86N3B8XGj20ieCmVOAbGAIbofMUTnfUNNKXHPcnmF6xBHpwLWmc8bNm2CPplVP&#10;pek98HjVkeU+yZj5+fy06ke7aLU3cMjDyHzkVDrCXjjbY40HGNzvOMPmqyTj/wCR2txkFzElzqhC&#10;UuOXZxL8DbHArVs/qckfsBuC7pow8mjaAZwwAuQEVDpMdmY8jItpO6XnYzyoHMtkuBtzxitfnQHZ&#10;PtIIwvtnJ8hFVSSd7xwalwX5FfKfpdkaU4DA+LcSKVAbNS88HJyHx8BCl/fTLyRy15MbzbTualwf&#10;cwLH5fUjlmPc3OpANadRc0l0b04YD24yC5he/wC6kjCt7TJgOcCBHfuGtaiwcg9LH5a2ytJG5k7b&#10;2kGTpk8cCpLiXsox3oOC1qJF9QUmezCl98HeDxqhvCbnkMtmZvMAzhgPk6azGqPaXOCNIutcPpKS&#10;4eEcq7U/L9NPM6b0wQQaf1Uebkcs8kAM6ucZgreMmCPgGqq4mggkV8cMyxjxwcZFT3Ejcmz2MijA&#10;JS+uHMGSDTV2+1jkzayZZizlZICAVwb5yZ02hQiakrdYOL2eNKh6swEBBGnqgZ45ceNY0O5ATIl6&#10;aER2LPJX2kQDlmdMjIOMZ2ZuNZvs7qxyzsQR8C0KcTSXP3IDQacarIytuJfjyQacfTRLtB6axA5A&#10;IkfKWnSeaMng9zmQLcfTcqG4Z2XNlGyOS4obOl2TzPY+orgzpuy2wWOZy1dmdNueOBMzS5BYg7mr&#10;y0XDjNxysjYt6PpqyEnDKC/BHwEUz7LuXjbIs9nFLvQizgzqcKQk8bsuOBByN92ICDlwETLeVzEN&#10;9DZ5MHMDLW41G4sAMwqgjbRVqo+25GsfbjJMnK6WoCmyhJgjAopsJtRqYXu7hVZ4RzLSbtYyE/fU&#10;xvNNwc2Q/C1FrVaUuMzbA5Bbjb8sizGl5O5M5P4EQoVqjac9Xlm/Eqhzb0T5yC/YjVVmE0HA29pt&#10;aisnYY422OMAhwWlQ6gHgGfwJLsYpQl2aaYbMHntp4ID5EYpd5emN6NVWYOMDk6qo5wRnyUjRPlm&#10;Yma47G+2D0zkEcZ7cbdTJxOCOZS+DGe5AQtxcrs5o9csjxwdO0k3eEZ51EnC7pp+uWtUao8cNmDY&#10;7AwMhNVZiRuILnJwdNWSaVJ2k2Aaxbt6SAkl5DNvwl0KCMJDtuW2CPTtoO3pcjwminqfuG0Y9O4r&#10;I3I5kg8/GTmLFmOartjqLQ9L5OPXgcoaSTymC/oXEY7UbXMHMg6ZBoazlY3jnBAfP8VGMc4hcgpN&#10;QMxmHgCs3mEvs8fGunJpT42DbHB0+YsHqAgzOcYf010/dEoMlmEv1Mi3Kk5fMQtgOW138NUMmTIu&#10;hHEzZM6dY2T5yC1FmZmbWqOs2sWmy8rbicY78bnjQ2TzSyQGDT+Ig7NvvOe+JXZm3wDsmB9MihhQ&#10;qjMmucad2o2mTYGDnN1le0RxjGCOMFuO6pg5h2bng4FDqicDmUuP4yJ9JDcUlvMN5H76JNxkgyKn&#10;yveYCH+GrUSaD0IOYre0JeaEP2kf01W7bkLnGocrZvXhMnAtOl8js8fHaR/qCaKjJZozLbz/AKiq&#10;ry4G/rrTqkmA2wwQQaerqfOsxnjy9x8adSF5DcN9PH31pFJ1BuzbGE9uMaoe7k3bH3EYlbccBMfm&#10;KJySuEaFOK0cmIePvkLzFDmkwGZkDBxqtvHA2dhEmcvvEBZ1EJSoucKXvCtnrHH09VaRMKobGHgD&#10;5Szd4PBMQePdUy4mG55I+mhyTMc60hkqTATAhryaENfxnyIDu5IyY1ZHEvbRjyaaNlQ9KCnvHF4m&#10;NKTs3Lxzgg4EeeU+SBtj7hEep+VkZtscYOYtnyR3bGXDMjBEhkch1oDpEJeICBWqXjbBFjj4PLWb&#10;QJe8PSPaBgJ7SC5B1FcJhK5LVTbGwfCHGPpkWJzDdrl4PAPmKk9oEZub0Ci3fLIqAxUEnesyHCYF&#10;uNAabl72N6CDVHARaQ3rxyYeBzaIrhT8vlz9zegPnGLUTkZPy2Rz6Z7OBvYLHgRKm5fMbh4A3cHU&#10;+RdLS+j2TkeOMFuDmI9J5HLmHOBkT3OVST9bWYORmSMePuWrpFT+z95c6Ootmrh42fjss7X1FT6P&#10;3eTzEAYwXI9LUWWlw9L9kvlNjZPBbmYHS5iemkvLT3tMF0jXSW5fYuQvJcdzyzc0ZBLMWcwHAM7Z&#10;/wABOZdV1xl9aXCaDI/kvaskfb55g/AuV5XcfkOG/b1VpDxnMaY1pUcpAk6d1UmiyDfz/Pp3Cqfz&#10;h6Ul2byd6wZYIDlWeziYOQjwG4FtlWUfNmGe+UgVgNSN21s+P8P5E+aksQWqh54yjsBMC5GrhNG8&#10;u42wLdvzFzHTc03aY4F1pT8vHNWwI9Jxb5iiSke/aFSbMhnoI79yAeqgO2CjxmKCMPHyrisk4kba&#10;WkYmbHt7xd/cWJ7QKgewWIIDp1LfLIrjDXFNvYHJ447o7aMN2ZA8YFMpt49jc4zHKSC6r5OJPpnj&#10;Ce3b6a1B6XGMzhnjJoq4UfS7mPPH+JdTMjHvLnJ9JdIbm5gl2OBjcgHzBiT7tktc6oqsvk7ZmM8B&#10;tT6Src8Zjt4+ZArh2w2eDPAHj5SpLyV48l9YnnBdaAZW8ZQOcEeojBJoPkwcHxENG33Z7n6arc4J&#10;ZKqKQuqDDiXkDrQH+orJT80vE8uMfTVbbzTHYgsZ1ZJWNk5z37caQibaOvNIb7yGxBABQ5xOHIc/&#10;fSbzB62GDABPTh42mQ8cYLcadSpvcEOmuLJS+tLscfGRAdoGi9Y7tpxj0hqHJ5wNhzuog88qgcDk&#10;HjH/ACKLtOHwnWtNCpOeS15omP2e9Hyydw66QpvZ2Tsmy5fXI/MXLrOeSGfMj8pvGPmaedaps/2s&#10;NqYGeWv7rhrzRkErb2m12jPdpjcckbbsYFzV0yLDftA5M2O2gOUkBPMXXW0irJDPmwNwBcC4EXUL&#10;41xa3buZbNjwBPkGrU7ol4Yk5HMY7JtSAnLR5xI9zzwcaJSuT6e+Qakd3lqHVEwIZzog/DKkzXCf&#10;JLVJ92cj1j/CTzyTtmxAQQLN5PNHIeDUtrfqLrSXR+zPALLvMR4Nl47w8EH8JDXE0IzHgj4LS34c&#10;nlMYrzY5Rx+X41jNaSNtGQ8cGpB5ac5yhKN1pVabk5DTHOe5ARdaSOTjglwIO+TmD41zrTcwGzEC&#10;AILeqtCeVw5j0bGiNJ0d9MRk0tNIbvCMCHggPk8xZLVkrZPHOQ6tQ5xp4INOAizGeS/A5Bg6iuSJ&#10;ShxmM4Z7gTAYFvy1idQE3a/ZXdTymxvJdn047WmRco7QJG5Dxgt205yFNNNBiY5o9tqyU/PJtA9w&#10;R9RQ5PT7l4Q9njGr4z1rF4Gcah2TTpDEwl+/jvWPqIlIxsgkzg/iqGzcEgJZj4E9ue7PfLgQLNsZ&#10;jpxzzmOdIlHsmzkDlsDQIqSzcNjDyeb00eb1A2ZjPAbpp/aKusSEpxSftOQ4sFrT0lks4ZuQucHL&#10;WhEqwlzHfyDUOcTxk8ICPlxpCXN8wj62ozdnL3tzHB0+Yrg3cXsjwH1BqY3t6/jGnrjaMmQHMEtR&#10;I9LnAEdLtjEPBHwE5aDuJXqYIz3ICK7W3Md+AILkfmJ6VydlGPf3P9nKIZBpLzTuBtH7O7LkD+/k&#10;8z3EeeU/289P7dbZD5atVSVQyfy0G7acAy29LwKHJ6kl0DLdowCxrL9Z2t2zFmzSksyEYDO27nTW&#10;JzxxvLnP+IukJ5NG0A8HcJy1z3WknHAQ5m2pB8JJc6twhLrQ9T7Pdh4wvi4xrQmc0JG2waQ/MIVZ&#10;js7eXmx4I+modaVATdjhDpwEWnQ1qv1D0TWqaa0Sl2xv6ygmoictXCYSds/lOCDUXCreuHoR2fir&#10;pDZvtEvNrJvw1FTKjdwMm6ztmSzynyNnJ4I9OBVu2QP4a2asBjjJjgWSkcDjJ76ucJuIe+dxHpfL&#10;72dU95zORzFZJPNMBPMUYGqSOcEbWIFanjzH8SDy1VZe3G5HjgRjeCQaMHBaQFJcKXrQZvZnPH5i&#10;U8ZjgvmCfP01hs0IQL3R01anFQObQII9S2mBTUEnDPrWLlvmKnkGM3B1C8tHiVoODJH5SrcwqBtu&#10;x2wdS5+4lm1Cd9QMVAzH2SxlsYPahl5iTOVkYMjmMDq8vxwJmk6gbRzYHaXANXZ5XDKOXHZ/eAjK&#10;W37in3e2dAlyu4UOl5WQxDxwMS4B6ttHh0neJjg4CCu27uBDWdSOY252DY9uAnMJ30e3hs2lJ2D8&#10;BSG5rZyJRORLW01EuiNMZnkj3AvIufETI5wOOwZzqQdS2tInknKGnMFi5Hd1LngWMjk5I7+AC6BH&#10;2lRz03baWSaTxtHMd8bacCz3jcn6aPEk+pz8lpU9w83b51bCTV2zLc41qm3gwkBBGt+lZG1w8EC5&#10;FZ1I9eEBBHp210JL3H9XAxnydNPoBLi4S+RjgbHvaflkWG1pNCM5scPfXSDe5KpTz+Zpai5L20OM&#10;E60eAghIotHu2lBKm9qj2QvTmbHzkVwPWm/ud8cnKSMnTuLl5gDU5OdWNu8c7zjjSdcKnuCEZNvb&#10;OnGbxs5bY3Pm6Y/fWYzgd5zrHt2/3FaqfeNuwTmj4xu0nA2Rh3nJ7ZiCUNFRqJfaZjWG7RjYwBuo&#10;lJ2+OSnx8aqs0uXc6sg3A42WDy1qJTWky3d0Gk3a3g76XaBYODgGg5BkgJnV2l8v39sBnGC3H5ii&#10;cpXmFqAQCaM4x4Iw24xrQR02NzIN/gtY7ttZ72GRs4P/AJivkjqAbZkdt8VZr1ePbHod9Qep+cEZ&#10;zFjBH01qlSTQj8gIIDiJAs9JbNfNq6iht5xZyKd6CK4zKtGeN7kV8cTSUtpcxbbjb0tQiGTRve/D&#10;5arc0GS2fH+H761HKt0jgh1d4OqCftnBMAeMfUU2TVA3gJgcMhE+ooUnpds/Hz7ZkOZyi7fggNnG&#10;mMQmr0ByZrVtsHZowGHPAe5Ag7hyOBn76t7gZbdmMFtTW9Jb/JjvIACxj6Y+P8qZo5a+4FFphHpe&#10;Y+NMagc6uHopjeB44OPy0BeN3HBGujS9Wv3GW5DgbBFdVvkR7Kqw2hICK7S5oOJIna8Nf+R9QXCQ&#10;TQkBMKuzs0uM2s2RDj8xZvK2Y4SK7dlkj0YGWdcXMUvR3jprroaaXbISb0/MXhMDPpiuoCzGSNy+&#10;bR6kBE88bvWxMl0fmJ+mG4wvDRlPbjRo2tOvtHK7xWW7wjPJAfJy0Omg2bcp4INRDZ+4cbyfApsr&#10;by54yPG5fW4/LW1wor3PEiKnvgw8HGg7hw5j40YtjbF9xHhuG0eSwti7RX8DMK5KPQSAitXod4Ro&#10;k4l9ltjsJDbjds/f5azHOt18fD2D6StEGNyTImm8scCJjUz7OOQkxwKWzcEjeggMnelr4eC9QpCQ&#10;5W5jHn4CK4U2zGZyCDlp9m/ZQZI9O4i9Ny/G5PZu41Al1hbSa1J3G7E/C1EzNJXglJ3PLg6aZp9v&#10;7b5kFrUIgO0CaXrDODgHzE4oM3HK2z+xBAfOPmIFUDN5LSZ1aZGzbhGeOM+dRJy8vDBgOUltYPWa&#10;slfd7hB3R6nBbyzPEbpiuK7SsjNsPHAARP5FmIyFgGfBpwE6aTNyOAeDvkSZsJjfER2jfnE8bhGC&#10;OO0SDy0m9Tjgv4wfprKxywjbW5kHUQyaVA5jvwQdNc+rC6M21+0QaU3q+XXDmvlH0xo5J60bQZPM&#10;XLDh4WDPBxoO3nExgcZOBbevJmnEB3G8qQZsl8Xmoa3qzeSYIH1y35q5vk9UOYMkfUVkZvBtr8cA&#10;Lkazv3YqL6VNN+cVo2D8T6aGkqBtH7TBx+Z4Fzq4qgcf/TROX1Iz3I/nEKhvL7VkXRJNleVIycjx&#10;ueMaoZN2M5xwanV0u4qHOJoRzwKlDqNy0JggWrBxTdVCKajcuzN5cnj5fxERZkJAsyl1ZkEPWBkV&#10;7ZzRu5bAggAsubCcvuH6LVMCezXo+AarcrtvCHjgPnR5w45AbFyAnlqi+h9uj3HBwDLbX2OzXiV4&#10;aASphKytnOPl9RXCR7QJiz9mcguQf4EO+3bIzY4XIPpoCSbszWNfl6lxOs117kcybzqel5HJZlf1&#10;xNzE0raodWbF5swvxwWnEA/LWEPKk8k6tLfaJNo225wPi4CJyWuUWoeWSTyt72TjCC3q2rimUnKy&#10;Ge8i3bEUqslL7XJizbAZ6RAjF5S1Sm9pEhMN8FzIxN43GlcEp/XKldxBqQnVHFBxkM5PB8VGWjwc&#10;YwBs8v8AnXQVSbP20e/PJUfeALAR22xOqOP4ioavrdPTWIcGRt7w+RntKY0bt7dnvkX5K3BIyY9J&#10;Wq3ZJe741zL1NWLKe8l7mBzjg4EH7Qche3oONXyYTwcfQ6Woslmgyc6DTWjjLW9wnOwKLqxzMqYv&#10;GtEjGXTGuiqH2gS5nITwPGOsPp9zOuP9hcwwSGa4wXNX8i1rfCXJqEPTEIpF3aUnTpfsh6vNnc6n&#10;z09ljkbiE5t3ePGsfJRb2Zb9gP7MzFqDXYDesGVQtgQQH3d03EK576899plcPZVUdRhlR7bV4W2R&#10;W32q2xBm9WMxs2wIIOdzSLN3jhy2GdnGDOTVuLQpgTeWR3hvw0Nk5PtOQGPnDX0nMUnkv3PWRclw&#10;0uAaxk5SMVYzHbzqbT8wkscuO2Me3GRGjtkV2itysre5rLZqHpPtsec+QnL+dZVMKbFBY3Y9y4ui&#10;pe8+xMhBr/1g8FcH8AP+pRTYmvhYsthf1AbUlJymQ3w79vEbfmW1T/tASNsAIdOC70ln1SOyu88B&#10;7lxF6PeDgmLG9pwDKkUWKsHudW06ooeXuYHJ4I9OMbXmEWJ1A3e9o47GTp2vAu8GdL75U75zuPsr&#10;eXiuOe5wLlGvJoM0xPZBbC38paeMppIsntFbl42wSAjgukj8sq2ah9ZzjbAtwE1f21ntHjE5JZgt&#10;D0rv7auEwI5lpcbbT1U0zToSaS8cbZ8aMFy4K3c8C5Ftk3k+DTt8wi6Ql8wIaVHNHvQ47WppKqjl&#10;dMGbYO1RYycy141jZNNqtw0sY+syW2KBsCOPg/fRhnL20fQthH8Xvo9VFN9mtv6t1AE5hC9xPUfL&#10;3Llk+9hK4g6hO5jXPzcZUdAl9oBbuGUDnAEBSRk5hCrnWcEIwmx3LnU1eWVdIN5hKaeHo+0Oupd4&#10;IFyZtHnD1+9vGOtTCo74jJ9o6PtsgsmITAK4gcC3m376p8vqgcbk8DwAuV8iBUlXwyCBA51Ixitj&#10;USYDHBMQxwH5mos50l9r1t01HppqsWEHEvcmsGj4Eqgb4BMQ98mqtOuDglwIOZpXdNAWdHkmvtPc&#10;GJVOyalqsZ7vCCYVu2sqsvZqY3ZtjEsweajDeRvWxM4Pw1pEn2XuYCXjf2hQu5gUvc6gtTjHNESV&#10;ktgbBtaZUNeStyEh4LGS0uqJHs/JAMEcACkj+kqfVFFuWb0BjA+osyFzmpray13LLVqsOY5hLyMH&#10;F6P6RLS2yk242EhYwGAKy41SeP5VDcU2Savd2sZLoiE+SBVsbhy/mM1jg5Pl/Iu0hOtacjk4Vajo&#10;RvbD7TYEO5aGPvolUg3LxseODTgHzP8ASsxG3euWzE3wrpO4j04b75uMEb65btEIPxrZOLoLVMGe&#10;4NgQRgESMgro1ZBzAkDa9Ae3b/3lQGVtxzhtjMDeLZbQxqHVknmLkeCwVuEfTKgegyueTj2nHAe5&#10;GPUUOcbQN8ZAgc3SOicv3Ey3tyefAM/Bo2rWkgNSDZTUl6AFsN3TGqKR5ZJHPHMbnJp2xJ77PuY3&#10;r4xuAguYhsrl7ILY8EF0cYy6ffUxxNHPWPct6SCczeYawwQcy3dtrJZhJyb7jj41dqgmDmMYDQez&#10;2/KUNxMG0DbHGfPylQahT5g31AcrldNAZez/AKxBGiTycD3nBfyEW8UXs73wjFzADJ8Rc7mc0mEq&#10;xht4XGNnNrWcuuJG5jmJ8HUVqHL3MYwM4AZyFGu2HGwMpib5Bx+XwKq03svc/aNjBYyXbq4tPPWP&#10;kqsv+E613JkuMQ5ezK2kuB4AQzDFuw7X9qjUNwMm8yoJtPpWxeCBddSfZmyuYHmpbLp/6lktSU3T&#10;oZ1nu+aosZzPEk7ZFmeX2qVYwDzCcPTSHkCGEelbQF44mMtGCBsC3GT7yRaRL3lOf2zjHy/fR4e7&#10;VIM8qbMbbVvqXO+tP1mqr9JyKcY2S2tZksrqxyaxBGDI4LpkSriTuQ34A8bjStqyTxvJQsmMDPTM&#10;MvLTM8mA3OfuDFzEma6vt/CJ6JS9srcjrRy2c7hH91tW1lbiR7/fx8d3mdxTOy3JnN4Ps8AxXVMm&#10;jyXM5SCCD2h0TmIhW2kgScUnLgsjwB9ojGK7cKJcK1QzJvq7YbkJAM8yjAUkBGtv3IFyjVjgbaY3&#10;oAXIF6DjHuqGUlPI4JG2BB5aJDmBGdjpxoC8cFMTIjEvlbl5YD31qizWqHqR6ZzjjPk6iJbTKsHM&#10;pcxg1cY0HptmSWkwfCKoe0R4M1iCAFvSU6UAZuzJgzq4OHjaMn4SrZG4wy4HjQFxMBRjxoAtUvcM&#10;oHuNye5AtIlY2wSbzGBYbKyNoyZ1pA542gbeZH01izQLsSYY3J44D/TWnM7ktZYIOMmqRYC3nmAe&#10;TUjRgk8nTlsCDuE5dxRUuIHJLVUk03koIIAW/qIwOXtmzYAd+uQOOYs9nEvJdAGPj6dpXaXs9zHu&#10;0YLn4uROoafBmoBy6AeNsD+Kk3H2kT2zkjF0lDnHsY8Zupyxoa8cEgGeAP0k+g0DMagbjgenjDwD&#10;VbZvCRucaJTRu5gJ5iGy8ZLh9C2rXjDrTZ/UElkkpnho9R0Rruw1Q5g33mxHHp6Qv21T6bmjbdjw&#10;Rn5i1pvu1ti2jBzFi9oCqzBxNn49bTgQ0jxyzHggWqStmJzNt2g0/MVPqSYNo3JwwHWK2rtkb3lW&#10;eEJbvGPcVpp8jKAbE2lqLMZxPBmIdtBxobcethngg6i1YcPVfwCO6E6wr8r8mCACGSdvvLbHHqKG&#10;zk7II8bk9yPyxol2gNsPAFbKdoUQ7bmMmc+RWrtTwWsHxVVZ4QbMYI7+ciZlk8HBxgufUQ5p8oLh&#10;MKwcvJd2b0bt22g7PmYA8fUUNwSUxj0dONWSRs8Da9Gfmcz5F8pC+pQpg808HcUOR025eEO5j0wj&#10;SJMGzn5Omnnjwf8AZuAgkOcOhf1AOzeDC9PBfydNEiSsjkm8x9TzUSkdFvTe0wAyD1bi1SV0e5M2&#10;BGb8O4k3JVuFt5hsweOWBDhg4FapO47SsR2LcZENqin3IXOsiW57s2PZ6YtRZbqS1IBJMMD2avPL&#10;LppTCYF7OYtvi7yRBx+DuD1SK4U/TZHLIF67feF01tJGgEbffJiCCDgHqpmuHGBzg8sVtWqVt92m&#10;x44wZBrK5o83lyePzCp3mn68oe/sQIEqkIPdmMECmacBMHliQ2qCD0PpL9H5LVszpsU7nzGA12z1&#10;F0JWFYdm/wBVMACsty8tZBsfG23aaGMco4B9MfHGrTL3g5lNgQOTiHAS7qF8C5Kc7Vkp/wDSNuDt&#10;K/uNUeSdtKpdKpw5AIkbzprGXjcjafPg2Ldy7bH866op9xKZa5YmNqBHp+fB+EsB2gPBGn28wdMt&#10;r9hfnGW+YPzVVQyTlggj6fMQ2aNxxtsHfGjDxwOMiqswqTGNW3nF3gdw43nj408zeDuAggVKnEzw&#10;EOi9N5yZ+Dy1R4WkTnGtN5gygbZNSPqXVm8wGLjv63NR4gxxjyKqzAmnkVQlLgPviQ3A4PkUMZO+&#10;htwkajPoYcOCJbwh1sqdHkyJ6Uk7i1M5glc78aek7PvmUN44HdwQaaaTicZ86DkHjyI8QmMaeZy/&#10;n+NRueXpSB2TfvpOG+orI8b2ckGnAg7jIg+gEbckBESbyvGmh81HWZCKg+XjPZeDOpjchI+BEtQ3&#10;Ak3l5AkTAvJjdwSDgSbzAvxUyQmMmCNEtzKboZ/LVA0GvLjlMy+TkMtCl8jvfEVq7PG2GqDNdNMr&#10;+z+njQGaS/TzgzrYBkHHwKtvGY+OPTgWeIhTWtaYy3ZjgJnRgZB8EHGmZ48bQEyKHJx4yJbjZDG5&#10;kjz99TGbfuQIw3HjHyM6Q2+O/BzLahvKEoBswJgGdUPeNzvxwLQpgQdtZ7MB6mBUQiwG7wX9TmIC&#10;SX3i+4rINmQxFMIMgRrSuEucZu8Z4EBcS/vrSHDMkedB3DNWoeZjynjHgRgZEyRumXBMHAqD6Hpg&#10;4HbAq2NxjImSAIZPNx2UezwAPS8fjWnDng2zbAHqcxZWzIrUMmAaheAel7gkeePUV2bzBsEWPvrN&#10;xkIrVK2ZO/wLnph8QWqXzQffRJxNPJVbG3wKG80SJyUpLSyN3nPx9RMjHj66Dyt5vJLMCtTgjZmP&#10;P1FQQvA5GeNPMyD+ESBLfNPHGgLh5qZF8c4SWpxbupkbfVQ1m808EamOHg4/71JuJx6aOMFjwDUN&#10;vPCBHz1T5xOMZEBbzQkeSBWoKC+PKkJBkT0nqh6EmOBU/s8hs6ebtyQEwLT6I06TZp5Vj15IbJgW&#10;4PMWYklfswI0emkvc2wRuemmd89mznT+0PeYzPG9kmNQ5fNLwzwKyVRbjbZOMiyZoQkBE9274mW8&#10;t4x6i1qTsybssZZuMZM66Ekf3LGoD9FPHMBs3OCNQ5hNGxkBqh5ZenVVbuL2RUUboExxnVqlY8Aw&#10;R99Vsg1MbvBwZIONImpGwjpem3Y3I0RmlPlecnprIaUntomC9bXRUjd75GCDv9ReO5rjkwn6s019&#10;h6bjHqkqrKzI6T3b51ZCUmycj1la5oAcA8EHGhm+amDmLBVn5TNw1OiUoweqKDHHfjgWMuJPZJgX&#10;Zk0HeGeCNYzPJGOO/g6a7nl/mZrdthzGZwqvLMrb24PnUwefjQ2YDJARQ27hd1ccK5NRcG7fGpg2&#10;Y1Dl7MkaMN2bmMnmJ95mOcPEl+MefTUMlPk8jIrtK2ZVdiNxwDR1ojrTDRyfAjDdmrs4l4oyKGSR&#10;4+BIduhcMsyMuAytTOn5dGqqRmUKPSuYECUH+UkUt8sQWQdFjj4AZEeZydkEXIyKHJ5hjsfV1Fan&#10;BGxh5ONfd0TeDR9nRj98nTTziTsnI8EfHa+RUOoJXjIeOA+dZiScPWZE6lvllyTcnlLsg57HL6ip&#10;NaEZNm2PvrPZxtIewMjhWYt3jmakwX8iE2+YbKAxJ6kGwmN5b9ONpG+DBgYi+HqLDXFNjgGDBxrp&#10;DYXQcuMTeXhxEt8tPm1dw00lDmEwqt42wR3bPwlMp+k8bkEbkBV6BVRTcunElAzCDIPqLAZgzZML&#10;Gvy0Ocpqts1EpIbORyFs25GdaEzrCXNhggjOIcA/31jM4nDaOwGAFyBKn6XezXjBu8C5h0L6h0CH&#10;/TN4Z7UGTbgAnnm0SdTXI2lRcCtVD7K2WhHHqLq6T03JZa2BAa0P6iEuiA5LfMOP5fL6weNsGkO5&#10;yxqZK9kdVvB4N+E3g6l1dgTivKLp4eDfmpI/hZ1idSesxTja/GFi6J/ItpLleWgzHg2l9gcpbPQG&#10;fvnUwP8AuLeHnYNNjxxsbkY/31y6P1jCPOMBRxk6nBAs3qDaA5cvT4/aI/MLyUXOafDqiabWHMY/&#10;ZrTcPUtrmPaJPJ1PiY75fp+NVv7QOTDwG4x+WrIOaS7dgGju/T76E7Qs5Lnkr3n+LcWG1BJxhXVF&#10;aTwcb08YWNuDprl2qJ4SAdlbSTDcUng41DeD78AEN7UJczokR5jGpyMpMwHjIiUrzkwJOFDbj1Mc&#10;emtAjL4zmFkhw31oVNuCGc7sz043HmLDSOMBMcCmDnBYM6gckrTtHSDiaMqYe4HntkY+WMfAg+8E&#10;mpLxj7vATljGsxJL8Y70Z7iUvZuQjvWLkCKS1xcOyxtnPvrYCUmQzIGD4Swcg3PH3F0Vsno8kycg&#10;NfKRDx6Tctm9NjlTa8bT0tQgk9OJ4QznIfl8taRVDdkwZbtBzrWpaWSy+VjCO8a6OAnLSi0zecTQ&#10;bYh4OXATqe+s3mDx6/cg0LkZOWNbA4byF/NgQOT5B9Qglatl8wpwNTvnIdS3923kXjX5c5SgMrlf&#10;b0GSMG7hH8LApkw7WbDx2Lm8csi0L1gKsHNR+x3R2+YRWr1f6XHOKUO8M+L7PpEUbnJX07B7tptZ&#10;zHtIoeUy2SgeGmu8TAn9mXOrOn3ps8enB5hV0Vt0nDJtMcbA4iR8r5Fy64cOTZzPrka6DyjFmu3T&#10;SJW3krPjOVxH+SBbNT88ZQWIGcqFg/fXMbJXyT1IMJM6xZqG1FsN1Z6NUW3bGbAjjB0uYVWQgyWv&#10;p/kWJ0PtEbQMgRx+Vpq7TDaxLreAIM/xV5JNhSm/4c9UhZOLUTHDwcA8+n5nuLK6gqwkBNbTTM42&#10;qaZ4DAFju9LjWVs5gR+U5rGS71VqYXCt8wiyeaV5YzNJo9mQ7LZiIdzqKnyuTjCXWP8ApLeJPNJT&#10;GM8bl8IcHUtCSqAjYw8EnAIfxF3UL6ZxbnWlDnErlwWXPL9PvrbNkdDjZy59MnIBDCPSWA03K3Lm&#10;fMd5uk1bpFtm1yuCXAMJbabhGrd3tkX9QzepGclkJDmbTXeI/LtICzqQb8R3MapM0k8xeEzn5nmJ&#10;moHhGAwNoLWnpEtK1+6RhjtTHfxgKSMip7xm2bTEEcenB5auDh4MzIEcBxDti5ffWezCXuXOexnI&#10;npAmVRVG/wBgLYFuAau0nZ7gQGPTuCuqtyuTtm2Q3GNaczlZAk3yMG8IBIBqCaEckBBY5fmoDMJg&#10;QLnHHqR2ld3G7OZ0DH5SoVQS/wBpycCnLLiZLyXr+AH/AHoaNw55IUHl9QbsM+NDW9QOYyHsgtr7&#10;SJvFPBkDox8ZOms9qAmAh/hiVwbuLznPqRjWY1Y8xkPHAtRJC4Dt5gKBNdpjj40HBHjSeEwDwQI0&#10;QROIbg28uP6V+OCdxPAb4B40yNuQ2dVE5Nl5NPArGRngHjVbZkGEiskbchh5FK8/VAObgvESnYCe&#10;j04VY5HkJgVkeU+R5nUesitpp+SZjLxkRhxbgVkJT5GyqswGSBN7hmPALjOoY2ZI0SZ5yZ1qlL0W&#10;Q2tHwKjV9RlGQFlBYEMJkW2VJLxhHgWPvB6iel+upQD1+QIiwaXi4FdmFJ99P1b4AUS2SBRfTF/S&#10;rzOGYw5IFVhMHBiYIAZ1+dNQURADJHHkXX2zjZmOVMgTuofZ2vTGTjOhNM0LKaOZgm0+zuifd2Xe&#10;/bWd1hX8yqd7jcnydMaje601Oiq7hdtpm1Dtglltpsh8sa5xIchnCLu2iDD0SL6jw8NScffkQ2D0&#10;Yl+kJdjUz0Rjg4ONWaaVh3R2ACZO7TPpuR51ERSDnD0biONNJ0YfTGpYGfjX3XXRYndYPyiDURyY&#10;ZFDZ2+4nppnUGuvi4t7SgFHMCd1Q4v6e8v0gfTAmv6VfpoZgQaxjRfAO2q0ijNx41O5QjXQTxp4U&#10;N9BCQKyekmNDHg0Jd/AEuG4X8feTrgmNCvT6P6EWbwY1+28PoGml3pkMfGvlxGjw2eNCH9uHgRpr&#10;48WgO+4HJJJRx4lSRiSX5Av1ADsEa/EhjxJJRQTGdu4jMYMY8irQyYEZZv8AAkuVr4+JC4YI3sqY&#10;3GiVsZkiDJAp7j8iTJCY8i+kclcv76S55RSTZJLNPHGoU8cDgJk4FZCOBthrPZgQhiZEJ9olKQQd&#10;wQxVr9DyskyJgWQelngV1p+cDbExx3cHw0rJqtT4LNOF3dw1QdL3uA6skrcTalXIHLY9tJ4PA9wc&#10;vy1cHEr7SZYIz5+mucdNadbQQ6grDt5yAzljbdfzo9I6bZP9F4e3B5ncxrPZWzIFzgN01fBjewDw&#10;QWsCzG/0y5DvqBj7NzZgQ7OO0Tqjt99Q5XvMZLNi5Aobd4TfQBjOUcHTWtPJWSMe+BtXrXTWLk3V&#10;9z4zThbpD7Dcs84T5PLS7QJBkjQ0k8e2z4D/AFPHAqH2wULmzH01zHqyVJ7hp9alRpziXy5yPBGA&#10;SzGoJHKSMjwQAtxjRK4SMh4INOO0ojjd3LI8EHH5auQlsZvfEzXWqMlpdvjIcPfVqdt3DYgIIONU&#10;KmyD7ROGNaSONyZxgj1IxrqMxpW4xcZuqDLSdkNou+AaODtwOccB/wBNCG+7O8jkOfpp9pGSD0hg&#10;/DXHyNNNfu08P8jpkFjJu5skf1B20Hm8nGYfmR2riUcGP8NIjwkAsfc6alRYvwr1HuqZ3DK3lN2S&#10;HNBqQdRARy8cbnHYWqluQExwcBFTnDgcDjH3118TJNYcw5Klh1m4bNs8FrB5aJTB5Tj8e7WN3j8x&#10;UndsZAeMiJTCTjgHkfCIqU6f1wcUPtSYyR7ggOpjOeOd5+oq3cHvNnzFZJO31DhsfCXT9s5+m02x&#10;nK9/H9x1+bpd+BVWpKXG2GB42Pbj+GocvqCYyQoI4D3N3R6oK4bzIeALHJzPkjWK9zbTa2qgCOXi&#10;cj9pBrplxS49yPgOLm3BpN3gw2DX8hOYmXjcbnOE9yBWp2hDi1UHUm7X2by7gJy1XNpGzgbwh3La&#10;1jJqXBJhuzeth3uZB5isjeaEctjhjPbjHqDIhtym2LInItVWc3yuYOZU5sm4xrcm9QNnORtpn6ZF&#10;XK3k5Jq23zcdYfUFwRrHpXMCNiZ+Ma6dLupOfcnpjsam6obTge4TU+t0yJkkvbR3447Wn++sHbzA&#10;UZMcC36RzSUzuwE2m68zgWXNh/TNqFM+oHpPPJTbPAa6OMfLVPriYSmAZ44GJRmH5qZmjMjaYnC8&#10;B+J41mNUTAkHs0fB01z6EtW405rtoDt6/JHo6Q7fLQ37UPeCBVtnT94gPARXaaUe9kL2y5XQ60qM&#10;ahrVFV7UcwE+ome0HMBMcaskwcNjDwKnzBuQPyJyd0icmo1qm9oj1gUAYD6PllVwrBwyYPb0ALcB&#10;BXB/trmkbwkZALZqktzKQyowec30iIckLiyM6gZPG3tLHIg7ggw54AXLapNPzjAM4TJPLhiYIOBQ&#10;0uHOcadK60l0YwBj9nj8wSsjzcjDx37ixlvIyQExxg5iuwxuWzbPp2+okuqV2x1zW9wZnjgbZseC&#10;PU1dMiyVxPOenqknBXOS/kWcPHhOBXwYIl7g6ScES3i9njQ1m3x5PMUwfsZMEfAtokGXDgseSNVw&#10;pPGjrzl44FUzkxen0J0fTxJnjUHozLY9nEk3lzj7/TWWsmXpKT0QwrXaIcuJO9BHGk5luzr6Bp4Z&#10;Oi9fHjOoXFWPY9xNGfWHp3FztMZBMWE69BnILdwtxb7OLTltvIQCGs3nlaPTX2ZgXILq4TCa6qbq&#10;dRkqfYblI5oygGftIG8NfMH3MatUjcS5sU7NtPLcHTu8GNc0yuXzZyQ5pbpwdRTGbdyFzgMvzNwo&#10;9OTNzqgkxYMvMgIXmD4FY9ndYOWd/GxazAJOmTIaBVul5hKbdkz4pAk07ZVMldySazkAnAVzLsZX&#10;o+s6CFNNCqSsJdULI4TSorMw1ztUrtk+lJ92OIlvmDLxrWn9btvS3svJVku9Pk4Fntc0hJnIjuJW&#10;e3Ha5fjUuFl6RpKeDXRnvfcIzKepVYYZJyD3kEEenATTT04lZGw8cHUVD3gkDnBGrINw5gsR317a&#10;eWj0rqQgSAgjBy1rVsZs7bTjJ1Fm7fdnJNbTjWwU3L2zxlZg5zfU+eBTzu1oVwu6Wqi5hMYyAbOX&#10;xdTTGQi1qXyccDkDaZXR3OoIuTGslk48b0EEflW9VXyYONwICCB9ct8u74F5Xk+6d0jaUVurNmdT&#10;xuefvkBC6ZBKqzSi50zbY3+nb81a1PNpEx3YEYdONVupJwSfMgXjixj6Yv8AEkJmuB6YnlgGXs3O&#10;hvJ7gemRB6sGMzkEcB7kfmeNWpnuwW1m/kGs3mgyQEyf96dCda0im9oAuHjm3yFVR7zAQ62CRzCX&#10;M8jm0SBWQkvpya5wnEOBajpqlf4czPVlnnnN7OqCXLMaPSeaDcvQBgPbQ2tKbszbBB/DVVcM3LBy&#10;A0C1EoU1W2R7qmlqryn3sqe43ILcDjlqZJ3mmAMB8939yNTKorBs8ZWYD3Phl7ip8vcNm1g0enGt&#10;PGOaxO4Tu7u2dRSepHsYztjAuBHzB+D5VZO0GzAe+QHK40uqsZke0Am84wsbkBBWiLVG+7TUdmP2&#10;cw9S2VaREVuqJeSajA8Z8A9PTTLhvubk4ZqC4YmqMnfV8o9w2lT04YD8zmDQevJgy7RlU1Z6gLVs&#10;gydzAsDNI2jahbRzrNKgIzcngguj+ohEzqEpm+fgRjaxWg37kGgLT8pYnHUI4+MCkjQeoXwsoIcn&#10;3Qk7m4wkyHTBJeNzngQhxKL2cICrR6Pkbk2SMC62JD0V4M0IynjlZA/OiUrl++EyK+VBK92Gfx3U&#10;Y2fyMUZAR99NRu7hGMyekxxkz2h21cG7MYeTqQIlVhBM8gdSAiDsyYM8aRdaTh4hMfHxoC8HjTwx&#10;kjcn8CJPG4wjxpRclJnpMhPfQ15J95JkBkRhxL8ZMeqRXBuzstgYOPy1O7aHGYjk44BZ0mbcsDnH&#10;BpwEV8by/GTzLaJEkbmMZ7NokHNtrFc46GEVaOpMBARwHt+Zb8amTiYOXnyWkxL2bYJL0drB1EeH&#10;IxwExhPzNS2RYExSrLFlu6CIN2M2PBGAo0RpuXuXLmzB00ebzgcAzheeVzPGjFLtxTWxoWzDToeS&#10;cRITa0qrhvgIeCPjGVMuLuhBYzq4TCVtmG/BMApPiXVSZXUjaAlk2ousxjrFGXk4VTR5mRzGPdjc&#10;Ceby8cYzhjArsSYNjZ7Fu2g5Hg4yY4NSD4ivMx5MkcrGHP3NJaQNxjzwAtqhs27m3j/TT0wnExgH&#10;ggBbTXJcYrnDNUTB68JggBbgVbb7zHk1R+YNGG80cuS4I+PlJl4zI2+fzFmOdUPSkuzO3wR/7jTL&#10;im9PIe5cWMvKkcsyIwz2iY+PUVqZpFQGJ5cDkjRiTvPZgQfF5aqs4eEjsRx8BOomZXMCMCaIOWVQ&#10;v7R1uMNOmgxQNscAFDl7dtHfjVJqCuGwXPIKO4JAW9UOQ5IOAixsY5qu4bWTSpvbNIeSdtHwWsaG&#10;kH3IwXEhyt68ICO/cV8HbYZDWlv3JOYeippW5XSePPABDXlP2SY/LWkc4eNt1Fns8G9gcgxnzkSe&#10;tEUjJJO2NnQGeW4Pux7f+BEpeNzBY0FW6gIR4TkfpI3WtE0ibkch4D5yJmYSPtUmOPTj8tGJHuwS&#10;4HPGtUbzSXeRkWohKQvqOe3lDkbIOOX6eCwuuiEZRtslpYPVjMkBMcCHJHJyZnrORjjcggUOsKTI&#10;zzo83eEuKZPJgSOXWTanVUTtpxtI3VFDpuVuXmSAGTmrT5Wz3Al6MGRBtn88G2vto+otCeNx3Mfm&#10;LFdNbbWaiEqqKftEl5DMsnT/AJFg+5k411FbGYdmPjtfuKkjl7KPJAtSE7yzFm90xkY3IXOdXan5&#10;W5MUEcHAtUnFDtoCY+ZAg7dnu2SDTWneokFPCNmzYEcHGNHt8vWI7+fpkIgNQS+8yPHyzEKiUnZl&#10;gGCCPjGlDEjLiViNnN+p41MJS5I//UVqlcjIFzn4CcxEpw4wDBg01O51Q+4yskrGEmfqK1M5gOCw&#10;GPgtIDMNYh4PM/OmWcvJuR4zdPlrMdug4mDH7afwJPJfvI8gLaGt3HcjPbgVwb3AiPHBx+WJWoMV&#10;ySkzCT7sPB31oVD0m5ckBHHp+WgLeXvZk9BBH1EYrRu9YWDM9OBWUNUoS51RoVSN20qlN42pH5iz&#10;eRjHO75oAZxrMe0Ji/Ju1+5cVwpNm9khMd/6iShDe4wshJaacOoGTD7yC3GlMKwkBuPjSrCRtp2y&#10;3lsuaZozI20TJDrgcbNcpiMmMJxKZMJWPdjxwHyLnskrcwEAYKsnbExeZIOBPptEuc1Rann3a93x&#10;+UqS3qB6YlnlrSKTb7+2fNo1Mb0Hgzx8a2oSVGY8zGaDcmHnUyX1BvI92MBWSYU/qXu4gIyS5tYg&#10;jRQJSU+aN++oY5eSDWDxq1Ty3ATJ1EYb7lGyAaDj6iSWXDMvmk23a9B009J60LvvtIP1UHZzxzJH&#10;t4ILgSIlOCMpl7S2B+GsubD+mOR3glPNok2ZzE8AVcKXkf2hIcxtTzFm7yR2WzF5HqLVJXWDaTtg&#10;Rh4PhIhbZdNfWrbIbOm5jT02wQagVD2gNyGbAch04+olONpG8jPG2WPvKsmzzJGe5cWoc857mAEk&#10;4cwFzpklQOXjnBGnphL3NvGqSzuXMffGoqFWm1CcWpvL8DnGrhJ6XJ2iCPlxoDTbzfxng761ST1Y&#10;ONtZMC5GPlq2400lqoOcYL8Dm1ju9RadS45c535m5OUcHTIs3p+Ttpw2fQctz09JMy95jIdhY1iI&#10;AvjOl2zxse9+GRZ63pMjOYngV8G3stj49OMfm99WSR7sZlvhgCIYZdMioBJDng201kBw9q3I7XLX&#10;HMw31m5OG/y9JdgTil2zkR37C0TS1FzTWFuByCO/n6iyfNKB6j2blyWzBxqqzQZIJ9gj47q1Sk5g&#10;2CPHHaHbWM1xOBuZsc0CzUPd1f6Sx1XSG2OGbJsTBy40Bnje8QEAVSXlWEc2Dd9GJXMCRkxx8a06&#10;HHPgeaOHLZzkR6X1B34/pJ55L95GeCNUlnL3rbJHwXU6kheWSeEHu2ODqKtjmnPgRiYEJbwKqy8Z&#10;DEx+Wohxam8vcuW2DuJ5vRcpCTGY9xTKbIJzkj04FMnknvZwp97j65I8RvKWw8gEBmDe9nsFGiTc&#10;b2DnAuQLZqfG2fjycA064ipMHl88FbwGPy1sEnriXRssBjiIbzFktYSNtA9wQIbK6XwD3k12ylFq&#10;UqYdCM6s3wdm/n+GiThmWNsCODj+KsZ02Y8cAMivlNuCT4Z7JyjMNA90I04bgjaXYN+Ks9JPCBvh&#10;j4OmmWbiZMHJ4Hl0kCPOCSEw8cZxDufCUN5DQVsk03kec9uPzFm9SZx4L9xacNxJQ3474lQ3hBmc&#10;4IEXjgDs7l42xMZuMi6ckc83bPYt2/KzrE5fNGQb4Y9OPzEecTQjMZ92Pc/CTt1pdea1PJpMX47P&#10;fVq2b0npngcg6qquz8bmfSXHGcWMekiXbD2WjwR9PqK3tKMx03yy1VQzGZzu1+3Ha01j88oeooB+&#10;YEnUV8HVl7JH00SZ1I9gsRwHESDpouUoRS44zqCk5i25wFVSU+58hdjVhPGzlseByDP00NZy+Uv2&#10;1mPj6eqjaYWpcc0t5O9ZjwJ5xK3MYwK+PJGTeQBv3Fapez7HJn1PiJPaNpKTK3kvGFsBtAr4RwyZ&#10;y7Oq24Z749Oa/cgUx4QceSPUgUTk2n0pLzP926a0JnVjaZSnA5AIkY/zoCRu2lt+OA9y4LTGk4p/&#10;cBgf6RIHHMGsulMksuqESXkglwMHU6aMUfvMb3H5d1DXEwJG2yf+xJnUD1nng01tIhVGK5wYnkwc&#10;hGcJuNYDUjMsDnGtsmk8vCPe4yLN5o8HHwdNPRtH6M33ghlMZzBybR1fppOBjgc4/MWtU/T5Ixge&#10;BB/70ia5Su4VpSUkY3OhBBxrSBzxxAMEEfGNGHg2z+Y47AmZh9S7kxoPWhCxjxx2r93pd/3lmXWj&#10;3QtkZcTS8qqS3bwKZubm3vMdpM7wKDJGrUHPOTUQ2ZBwOcCZmErLATGmXg8GeDgTI5oSO/BHqJwo&#10;1qi6sbM21mMGdXAk0cuc4QZPyLAZXo/hrSJXUlnJBxopJyHPB4yAjjAsxeM8ZFqkrng95sx6kCmT&#10;Sl2Rs4dNWD3mYtx422DmKySMZIB50ScSeyPJx+YhsnIS5g7g7qVQCXDM0l4oyZOBHhuBsxgVqcM2&#10;0DYBrCzd48HH86QOS4JEef1ieOPykHmnthN5j4BqqzCaYCYIFoQx4GQIOYgUB27cnOTJCEC2xxo9&#10;K3DaDRMlPJWOCxgPkIK4iksS8rcjmjkznHzLfTWkOHAzZIAW/LVJouVkjv8Aw1s00btoJcAIeNc/&#10;Nm1NrOgRCtVYZ6zcDgJnBnTJHmPfvBzUYeM8Y71/lqhsxkMTPwJ0J9pmTUViZkxk8xMzhnpplu8s&#10;ucfcUOYTS82V1JlCb8rOBXyh5puxDwcy4sxl807hlfJfokvQcCQ4WdCfbAjZtk/TRgdWDmTY4b/6&#10;S5deTwgXOtqBItOZydzA23lmDeA/4FEhP1CFMIJS+Xk30/UgR55Lx7yA1jOpkvmDYI8EYLcZESGR&#10;k/c7sbjVqXbxa7aVYWodSbmPBHqQeWs9mlSD1w8xXCoJXpA+lzFktSU+9tANBwEWnSYqUFbJWj3Q&#10;ggPcVkle+76B5Y5iqtP0c9bTYF4FyD4a6ucTyXS0dkILcel+dJdVGN/yQxJ683mXHC51Ol8i5vnk&#10;nJcxwcHlq7EHZIc1jIT+dDSVg2gcgxgF/rWX2zN7RzrMJOQL293Lq2Ck6oJKiY4ONacOXyGcDyHt&#10;x/EScUG2tnNBx9NPuU0071NHt87VZc/OMt1BxyccyJgeAuIlL5O57Oxh04xi5ZFVZPUBd5PoZx6u&#10;oi6ozO6M/Ydszengv5EqobjZy48EAM41tkrcSmajA5jBbjGsx2oSscZMnUVvW2iN20wGi5O5M95G&#10;Tm/6V1FTe8y0YDQdTprGZHcYcf0ldm9WEgHZgPcQ5xa4Zrin2T++5YezmHzBrH5XOChc7s/BnH1F&#10;pBJhLjX47+cap88k4zZ79tHdIkvcaRucueNgOYNT4aqswptk5GczY4sHlrMW84cy3gPkIpg542Nr&#10;BB9Qah3jThOIbyVjZvQYDqySNxuF+8oc0bktgjg47Shyu2bJ319pNo0hnUjl4QAbCeeEKzJesWw+&#10;WiWz+T7zfDHp9W4jFSOCBHuzn9RCXeWRzE+YZK8ngzOQWVdq02VvZOOVGMcRI3DW6QffWYzSX7tM&#10;QGCBdXSOXjjnUq7SOJ5A4EIQ9XggT3FmGOdWdHk0Iw8fw10UOkyTKQ2QgKOO1a1RKyTigxySbHM2&#10;utw3dPvq4Dl+OwaN8IdwvSTkuOg2TlGpNmc2lTLeYDiJB1Bj7ioc4puYyQntjEreNwK6NdUTjtFm&#10;Q8cb4pFgNeTiYzXIZiUcY+Xazq1LjMdSB5OPs1kBzAcpPMH4FMmDhtMiZAZydRJxbC2BHAhsrGMx&#10;MYVlzTM7bax4cnwX0ekdJzZyQEdi3AiW5+zZ9SMfmq4UvOHLMmCO10uasyE8Jm0rbNCk9LzFsM+8&#10;6kCG1JTeNseOxbt6pLqMTDaA5gbe+sfmFWPXhDxxn0RqKbNMyE7dEMm7OcEa1qRkZPBg1865vnDh&#10;sbOE+e1cQFvVDlsQGA/L5aQhzriybunY3ZbJt18nlkVkHK5c5zwHWDyerG07bYOt1FMZzR7Knt6P&#10;kLoabTMRNas3hwzI2lx4ILRFz3Vg2zkZ20f0lfJw83ltvLY+S1yxLH3E0bXMBgXPpqLeUWpfaY+S&#10;l3sqc4wnLzUnDN6EmM3UWzMxjjL5kBP5FMnDNtALJxq3+oOu8syWl2bly5z8C0hxKxGvwG41Dpvd&#10;o7GMFuBMvHhGcxsxpCXA4TOV7sPHf5fLGq28eDjHgj4yIk8yOc51DmkncwcGpcWondEA2XzSyPzL&#10;ihuOZ7nmJ5vK3ISY09MG/IxgRQJeaFJ7cdiCMFu4LTIiTduTed2CD6ap9Jy8hskZ8g/N7i3hxOJS&#10;wGxchB7U31F8S+o1EuA5KX7HGc0yutwkFc0uOOPwrmOaVo533GEFsI+Z7660rCuO0hg3NiVxbFqD&#10;Is9ptnJXkufOY2IhmHyxp9ymK3I4645vbuHJhnwA5hdMgkYp8kxgc6yuHZ7m4eMx/wBNHpwTcBAN&#10;zLiTtCJnaK3OHhAjWDuHDneccfARbMRxe4wXIE9MJHJXLbHqjjXzaV3DMhFDoeYYHJw2LkFoqJTy&#10;X4CAvebqIwzpMdvfGZ7kY+YMi0Kj5HvhLzzUudNJ61SzaSneKS3oOUmZH3ZjcNa6ip7Ok3LNyA1g&#10;owkW/TRnuznBAAQ935lwvHgVVmG7P2x4LFvVuDWY6aPmus2xklHkctgXn2dws3mFHsgzHdjHzoxN&#10;BuWdjGfImXkjJcA5jPnSN1v+IIkpAMwZso0B7LI2egjsZFfJfJxOeP8ADVq7DG8sQR6cA1anaLak&#10;hKl2Y+THwEVqmlPkbExweaVVtu8Hc8u3y1oQ3A9yxrMc9qyJ5Q3lF3rF4FuAnloDNJWOVDwRgLgJ&#10;1FpxCNt29wmorJJ5pLoxgZzK0SDzEj1nUbWMqk7bDlGcUmN/fMzPcWVkIRmTIuitoFJuZU5PHLfu&#10;pPLWVt5e5NnjAuhhOs/tMubCrM97ULdwRrZqL3JyPA51FT6gpvBng6aAy+YOWBMh0OT9MTeapOJO&#10;244NO5dQ1uzemsQQH6ShjnBHKebzDoxqLeLUvqLJPKgI5lMqgMDOPqIaznlmXPoLGdwk4Hp5D24E&#10;NG3cwcALkathQrVFvrNre4DeyxbsfBdxrN5hKyQExxgWnDeOWxL34STwY37ZjGE+tq/nVibVtEOp&#10;KHI2+pjjW8SduQzLJwLE2bwYSHgj41sFNuLLIGM9uAiuvEpNCqwlmXA18hFzftEGM1jHqXBLeKwe&#10;XhMYP/KiuLJZxJ+1XoA37dvzFFo7zDUptM3pt4SQvb0YBEjtcsihuJ4RyQ8FjOQtxGagk+7Pc57n&#10;xEy8GNtYNBxkX28Q5IxK3D1nkg4CKYzmgwts/Ouok39sHeg6fMWY1BL3LYh8asTuie0WQgyGc474&#10;iXFfHDNk2GfqR2lh1Oe0vQQRmyLX5o4bbtopz0CLg9I6bbGbY74sfTtpl4zeypyDGs9ZzDwacau0&#10;vJMX5GMBjlJAsVyHGolw9OLlvHGfOq2PofV5aMPLlw8H96jA6bc+RzPyIRtJEO3XGnM92mTLBpDj&#10;8tUOYSscDnJ01aqPbtmz0EHcItamFL7y5AaC1gUSNppE5JhvY5IM8arc8k94mQ+S1dWnPGY95smP&#10;kHpplvL2UBNY4iQEWpePSkwEcjwEyI8ORkZjAaPqLVPs+244Dp55SYwsta6i60EGP3MY8Ef4aDje&#10;EYPcbb8RbM3Zto5dZMC26HqDJ41W3lPuTOb0YP00ITvDiky9mSN7vITix81RDyNzNb8cHTVpJJyQ&#10;D5FtTBt3sYz7sfOky31a6AlyTMRyu9Ygj6aMN5Xp44AZBpPN54ECBNHgb7aDk9RGmjWgW9nKx8d+&#10;2j0sbuYyc9CJWQjkYNDl9REbhQ5PLWXMS4elJZCSNzGO9Ae5bVQfsyRjNGHykdeVI5bZ7/MQglTt&#10;7msDIo4+jv5DCFJ5e20N5B9QiGzSixhbHeX/AKaMjcEf5O501Wpw8chIeDucpbUJzbhTqqTJZwS8&#10;5Om5Q+wOQo4SX488HTTXZg94xLrtH6Ve0xaTZqXeOZqTdo7WmJDZrAzuaPO6ngVVZjcsyAchPb1V&#10;Y27wlzBHxk6ncXMuh1NsNpLtku9Nv5czbYHjEuPpkGqTMJeN4TGEFuMhVZG9V3hACbp9NO9oDM5B&#10;AHTWWpzVt+4tdU1RQxy9yEhwueNbNRbgbMePvoC8b4yHvH/70SIzJuwMH0lsJfaR0VGnUvOMDZ9H&#10;5nMWS1Y8vPTxx/hq4M2ZGY8HfIqfOJXvJMfcH5qc4QB5XL3MbazBxkUNxIywFAGNVtxUgwucmorh&#10;L6sJNR4LGdY2qXK3CchjGRtfgj4LWmg7gjZnztSNWQkvJcwG/TQGeSOyTOnIdZ3D73SGesCQZI9O&#10;BARzQjnRgT8spty5JgsXEdHSZIL+DjVydIiiKkAkmDZtfggBnQEjgkZMashKTJB17iJDke85OXbV&#10;fWJH0OK3L7d3GtC048kB7ekhpJOOMdmC1jHqXFWxs3Nz6aT3R/aJk8b4B4INSNAd3IEYI0eITeck&#10;CmN8mSNFwUGekeOEySaY8kfArsS3Bfg76AuJW2MP31clyRDkgNxUXpcx2loDMhGw1XaLokc1noGs&#10;B7a1KsJeNhMThsctPelLPAi/1CGOsHrZyA0fTVXf1Y3M9vR9QtxQaseDgGDB1FkswLqKONhlcYh7&#10;jVZxN25taDTuKGzeYBgjvrLIHBIUdGUcDf31drjNFrr8ROm6Xtu8wEVxbTQdwODTjWMjmaPDnBAu&#10;ArMl4vVh8T9xvrMmDgVm9Dh5APHAdYMzqscY86usvqwe7ZOmuQl4Z2mv3FyS+/bNyHJAexb1FY2e&#10;2DAPdnkqaPPiEEudqgngzODqqOJpgVsTl/T+Qi6o6ul9aU4Z6CN5Kt3D/wCWWqdnyWduQdiPik/+&#10;me4vOVvOHMZcEC0+RztyFueC+UcCsmYp0fzx6XnXNSUXPmbY+NjcCP8AtI86ytxLxwWINVCaY2iT&#10;mSZ2c0tq9D20T5+M7P2Ucf8AzNrOoomnhr2B2ybNs7ZjbU5NWbMBSOhlF8+dMvCPWcxfdO41tjuK&#10;n7M60qMJX0bZ8LGTmLYNqG1BzJ5cxgsMJhGQVwlwXAt9JqFVldWDbNmPnN9MnvobtU2btvYZ2Y9x&#10;q4F0vOWAyvagTXbRgEOAhbukJadMNoDlgM7BtqS+7d9pEjdUCXJM3eScgW27Qe0XBXVhFMOXsqmO&#10;8wdMq71l+0SmI2x45lRzUkBBWh2skaobxxQRpcCCCRuhvSF1CXckCeh6vMQDkKMNrCVkmTY8yZg9&#10;lXOEwljiBxjg4F6SzzZe5p6YsZOGa7w2eCukGMXBBH4lSakp+i5U5sx2h/i3zKxE1ShLoVpjOwcZ&#10;I5jecguMm4rrm54IFZK4buatenfs+oXl+RAj842107J5KaVSqR24CcwnjWPM9qHtILLH6nvpVurO&#10;3HEdohuNyZ2A3/qKyXG0DIBoJUXm8xEiVBIINbsNrjJzLpf8CG/8QMAzhgO1HATp2siR/pj7zupv&#10;tUezKj92gtD3gQhW1kril3MecOpcQGXy+dPJTKnkHBaL8kCJW7LYEHf5pCIhJq7Yibu9wM7O5W2g&#10;evmcYLkd1aC8ptyaY59OAa57bzh6zmII4D3DDLproQdWTqC/A/07fLtpznNURUDzicPWwjhbXcd2&#10;1+wue55R86ZuTvAgLgu6ZF1FS5Gzwe+Gu+zutRUPartwIznXZvZVuAfLSXO/93HI2u4M0mNzAyxz&#10;U+iQV33/AMqGzipHPsLOW+zsiFF7Mg8jqhs/egeOTiJH5ardeTDc2wDB1LbrTUW01RqJcEq0kcxk&#10;8xOzjBcj/ngXGdYXLh/hrrqsKkczggHhnwibuK0MYu4sTnFHk3Y5jadzVUWLfV3DTye52zJZOQlv&#10;BBxq+SOVzF+THHdJbVbnkjc085BBH1BCKP8AbXV1F1Iy+zD6OxbjI15i1HVdwzE/TBs0H2PLpVgA&#10;Im8C5iZl9eDlTYHsJcfM1VoWzN4yn0uO2mXJZi9mWM1w8vPcEGoEeksR0JU77OxBp3NVuLkG5U3X&#10;klnZMDljbN0yCXWlL0u2MQEYdSBeacr32WvQGg411FS+3DdiAbR2h3OYReZc2cpuWr7J8B2nL+fV&#10;/iDvBm4G2HggQGaNxzVseC/y1T6T2kUw5JZM+zuOVdUz7SMjOTwNrWMZV5G5MuN9o6fj909ITNiN&#10;2+oA46bbNpbNXjw9uMnsy5dG3bRkfBj9jDdtXF2lUjMcyZAg741xa8Ju0+qOB4cWAd0o7n8q9v8A&#10;2f8AMHWtPMeesZ00Qvk4btoG1lhdIHlDINEiXJaMAWwLmlzCKHR883+XMeUMP86hkl5I3oLJ3WDy&#10;y8lewHixdpfWA4NxDYLe5hLXBjSnDiYmvzKdg3i2LT/3CqSOYDjc43J8jfT8CtVUaPtMHJIL99BQ&#10;Y+NxqPnNjmFujuowRm2gbHNGAWMYrbYarbicDM5Yxm+6j5iPPJxKQ34+5zCWs8aoKAkzI23I8Dbj&#10;H+/GqTUEv3wgI4D/ABNPxok4cDfj9j+6ku/OmdmY8baeM3gOWK4O6kf1D8pTvGM7RGe5vQQcyO0q&#10;fuZXLkAeZH01fNphMHZUHMNa1LX7iqsr0RgjsctPLjJXDMkcxzr1W2PyNtHKZUY2pAQQl54zAja4&#10;eCAHMXZmw+vBwMmLCPgGJeb/ALRoTZMTbOt5MmqjS9w7ecDbM23vrH3kwlzOY3oOP/GsZrDboONy&#10;cIenpLPZPOHs4Ic0Zy4LumvCoXJkruM93hPVJvMym7azqIdcNnOeA4tNU+pKTI/csTR8BFVaLp/f&#10;HJ4LFuC6t/8ATLhu2R20CjbmFYmfQsEQuti2MOdJXs3etp9vMABEbDLcJ4MGNb9I27aWkfRwAt7w&#10;rJs/3Y0uwR8Y0toEnJBLj2dS4ut/eZs37GwiRgFRt9Zm9SUnKTEO5CcQzEWb1JT8lYU5vkB7hvLV&#10;VnE4mLYh8c1EO41tXPf91DaXqRkwZf1qfd2tooxk48Zl63C/Cbh4hmnfb5ASrRvJWFOU5uZ9aYF1&#10;Pcwd1Qx7P5BAN88v5B+Ys3mlJ9pE3Bn7RA31CEGrhOKL3anGLaPesbjVGQhU6FCqV3xLrWlP+2kp&#10;eSkDCO6SPlLkupCYyHx+auoqf2PzFm2lU7DacRuLpbd3gXMc0Zijmx8fBdXQ4zbb3/SIu2B6Hby6&#10;ObMe0j22t3UWkPJgyDUf9T6bLlDIVZLMG4rmAKebsyGsB8tbR+jrql5XKX82xx6kBPyLGdsDiXRz&#10;Y8DAGQemr5L6gZMJSALMHM0yEVPJKx2zuYAZOmhLycxlw8IYYIPhICNxpnDGBGLmB6dQ7eNzgVBQ&#10;CB81XWn25HJAQfqICSUamNbNs7l43JPLg6hFiTXAMuJG5NnCDINHqXk9kZ3hj8sSslQTxtG5Awbc&#10;lTJxK3O7MWcHs8F1Ic76ZB3St0fu0c23lzwE/cV8+1DKTvTwRguQIO3o8dvn/wAJQ5hT9keOM+Qa&#10;Q7dVuDklb2gVJ2rMWMYeSPpoONw5jJej4E8z3aNzjg009UlwLbeb9u4hHarLu6AXDgdveYPw1T7m&#10;8ufLVllAyOWR4PL1FQtXeMcC/XxrPjjTpPTePg1FcJ48ctnoI2wOXy1m9HvHO+gg7i1AdTjjmII4&#10;wXLZequfbKdHd7+6RX7RR5hWD25e76yt+RwbPAuzXMdIToeMwN3j+GqRPNk7ILY7lme4HyyrZh5K&#10;Bx6+5p6PGJ2WnJjATkzzBBxrWW7NyFtjN01DG37EmIHMYLdtTHFSEmWSxk6YxrT1daKKrMNbk8aM&#10;SdngbY49RM9jkCLW6ih7vgyfppzkjARM25HD2yrezkba2CAJ9YnMGhsrlZIyHNHwK7Uuz9tOY3Ak&#10;+JQB5fR43LnBAdao3o9yYeCM/wCGqS4b7s99mWkS8b1zkDxjX5c9yjLcU+cSNszHkBnTMrH0Ywcz&#10;TuLTmcvHG2fRxqhuG+osfJpazthca23nEqk8u3bvj1CIbSdTt53Ogbye3APlrE5xMC9bUUylCS4x&#10;PfXNdExadbPELjZZo3bVDPn27agW/Lt99ZjUkvcs5dgNpxuCp5nUDmT3zB01XCztzUj0GPTt9Qis&#10;hNd/sNOE8DTBmP2FmHjccxbY4ttnII4NOBmL/AkOl5Swc75A+E4M3FdtjVbcfdjxxnuRuOp/MusR&#10;VUalxQ3jgkDY8fmCKsxbjxkwfFWhTggjNnxoOBv7MNZuMmD9JWoBwScOLP8AmIFP3ONzk8pfjjl+&#10;+mSMymIn6JC4tdIwXm54O+tHpOmyT6fMW1+3B1CEVJo+RkM5At4pcjkL3dm3UdXCaXAsCfx68Guu&#10;vB/EtgnZlWbAxyckqYNn3stor4jknuQLieoBj7nAultpm1xzMnN6B8Udtruy5dqSaN48kFpYaJjq&#10;twdmZqvLKS4mBIB4P1FWyE1E9MHBLn01DIPHkVxyJXSXHLhaBJx7sg8vk+DP3yKyEyeUtTXUjHiO&#10;LKp7yYY8iMOHAw5+YqrcvEyL4J7QYbt8edLs/uK4S+Vk76mOJeOD9VfEpHXFPcDGFVUbghnKtU4b&#10;6R1Dp+V6mONNJwk8cECPJdQcdyMn1FdpozwDyKns85F+vKKEpLVJ5fgVquNv2FWyTQbYarfamMii&#10;6ItuLJNHA7iDkt3FDuafSTLMeMmNPpEXhLgJkRJuTGnm8rx5+WrJ2eJmT3/ioIR5uTAP31DeEJwQ&#10;alxLnZAowzlepnAgoS4qrO4EmtqW1sEjZjjyRnEq23l4wkxx8aJdod9fHOHd1xdtNmO93FSZhOLx&#10;MnUUOeEvDBzSRqnjbkgJj76E7hb6sUXAbgcA/MjVDqiebsTB5iUwmBGY8ffVJbkIZzeNqRr6JoUo&#10;GuG5IyY4+NWSTt9PAmRuMZMnAiUryJDguLUzycah9oDD86GzCYYCYFT3k08CjHXB55MMeRAXCD9o&#10;D76Z7Tx5FYlFYnrSyDcYOBQ3Djx9NB+0BIOR4SNWpSJvDziadxVt4QkaVskedIg/GrUpPoHwKHb1&#10;FMcEUPeFaTh5uMcaZeDHARQxuE8QeNBQMsx6mRWq2hsvHgIj1zGRYsxwBhm3HAtCl7gcGSxnVbkc&#10;nI5ICNaRL5WuZk6+OpYkocwuRqnkcYFrU4GOAR/GsTnjgcBDrZxibQD0nnG55++hs0qC8TGs+9L8&#10;kaly8mMmdamqCJ5fBzRzu2dM75j+dB3jzHkg6ael7dRUn0sjcimEcaZ4083l+PJAniSckY/ppyD5&#10;QZjMHBIyIlT8rcmR5xL2TbOiUnmgwjxwK4EFqbyPTVwpPZuWZPcd/RVJb1QOBa1I9rBG2SAFv6ab&#10;e5Rsj21hmyYMmIW3AudZo80+eta2qVAScEAbuLB3jckY8aeJeVuYOFVdz8CuxJX30y4b4B++qBIN&#10;kcvvOcHcW8N92Z5FjLMm7ExqYSpMfGdQOJxThm23k8Zk9T8rGbOq24ebyTHGrJT7wcBMCeRzXD00&#10;Z2UBcEGHgV2mmtnWezgeD8ROcCXD8reEgIul6EnggtjOTcfLGuPhlwExrSJHUBNGDuLkOYMP1Kjp&#10;sZNqOwJfNCOb/UjJ1Bp3dyRqh048JGPH8JXAc4s5F5HIhtU3WvQ9BRNU1QT/AKR8H93wKqTgeP50&#10;HeTwcBMnU/YQck0xrRh4Z3cI5uTSU+oJeOMioZNHOtImmfj01ns0uL0bGdo89ybrQ9K5pgHn41ZG&#10;c4HAsTcOMCTecFgWrpHMByTq6VzRtHn8tEnE0FAPHpLmOV1QSD51cJfUmNQ+DlEXRGnEmA4OuiTc&#10;gzZILSyWYPMeeBVUk4I24FZS3yx1J0UTOTGpjNmSMnIKP6a51l9cOQ9da1L9pA4B5+NJucvuCDVN&#10;3wDQ1w8JGQGDUQEe0Bk5Jg5asjeYNo899P60WEpfLx28+oqrVlPjjFj/AMpXAcwbQZID3PhqG4eC&#10;j4ONWpcNS85RqiTk4IFT5XL3ISLqKYU+O3jsctZXPJWRsPkLT7htJdaVVm4cxkOuutjdJkZst8Mf&#10;ORcZyu42cgg+KutPtoOnpSAP3h1aWZM+ms2oRvFSV4OT+wQHLjJzEScUHu0hBNXgC6nL8ayv1c5G&#10;ync67VqE/s3xe+uzNum3CUyqXAk8ttEuapHKhuVbWaaXHIsrpd68e6ILcHUJa760J4RzKh4IActU&#10;ke3BtAMEDZjn5QyEVJ2iVJOnli8+twE8vvpNNri1M02ak9sE2jvwXxDg8xXD/iZTkH3+eFcGJyxr&#10;j+k27bX0Ckj6a1qk5OOWvd5MxEj1YpQjrXNNOJUEpMTG2px2T4hUSZ029qFyA0bETMP76hzivBmb&#10;WeX9RapL5gMMpBHAcQ4LXMVokyuqKXlzYmAPH++qfMJg2ZtjwWCk+IXjjWhS9vjvv3N3ATS+dTHk&#10;rksY8cbH9UqS5xalJz3L545MQEAQfh+NaQ4ldTmsQBY7vATSUOYPGUnegMzALH+RKYVpVdQucEB+&#10;WK0MY0jd8tA6kyWqKLetnJ4HL4Q4+pbLwLmOsJO2bf265Guoqs2V1G2sRvLuNwsNnmz/AKxjroUm&#10;NMT/AEDmN4PVyIk3bkjVqmlP7mTkctQ7ngTnnPPA5G6ZSeOENITAv0RCInhkGhtwkZEYZjHB86C1&#10;Aeb1ATdrMAMnmIwzqCyTRVb7Lc3MEemjw5eMORTl5tlPyNzMhgs6kfUIu6qXpcdJSneTdPlj8a57&#10;9X+h9zICZTI9uAnLGVdIbUKgl0YwBgPcgGsS/drNdPZMrnFSXiHg0hwE1NXuLDZ5tAmLB77Mfl9N&#10;HpxVDKC/By4yLGaknkuuHwALjV1AlzjWpfXlHmbY75d9tal3gx/DRim6Tm3Z2+Qam+FuXFyv2OMw&#10;71/P8JaRS9UTaWtrN8pIPLR0TVdsiuLtVk8IzG+Zx8fU76qtH1xNmcufM2D4o4HHNGJAXjOYvyPo&#10;wgydRTKfeDp4mcFwxOonOhbRYZZtHnloe52LcY+YQnGsYbuCLWtsDi9Mb3LuCWNMiLU07JjTu6Xt&#10;nOCBHgjUwbwcZMiom8DhUyUO/aQKPp9RPaOs5fUjZhLgY7v00Yk5GUyHe34t/wCGs97PvNgfSQ1u&#10;QjC/Z1LihTC2ts1EuabYzZsoM8ftEfTTxLkGSMGTyyp6j6getmW7QSpqT4nfSeEemvxx7qTqaa+J&#10;/qDkzbQDPJwTcselp8sY1oVNzQf2Y3mMHtQ/5FW5fTbm3vjwGRUmrKobfdg6YRp9ChP9Q1Sh6sey&#10;1s+MzY7w5J/aSiyAgVbJNHM+c7y5/EIg49qExDJd2ZsRDD5hVoWzOnyVDYbGmrVuEmoQnf8A2Unt&#10;bjC27yyq7wy3nIDIPqKh1Q83lzk4Ootm2mU/KZU93OT70QH9pIVYzWDgTNsBmEGdxzCK1IPA8jZ7&#10;45WhPCNmEt3YOoYiZpuV7gyBoaxBaiDzhm5CW93PLVBCEpO3GwJvJgXFZHE0x5zHEOAfTGg7NuUw&#10;wYOT/jUOYS/G9AG/ktXCKcoBrdxjnWAOnq8xQ6wnjZs5fBDx8slxQ6PI5jm2cFz4ah7SG7Y06PAH&#10;T8xCU7weSU/UNowfUUy5uwzxwadvTVkouTuXg8AdOMnUKg9SSfdiHDfuR/CTkpJyhjcYL+BVCbkF&#10;A3N4yK6zxuRgPOstmpsUHohVwsrgDYI/6U76YrpExHAnmsadqZ6fHthEhMeRIjzTwJr+jGv0ctLH&#10;wJW0PHJWzIYmNaFJybsM4Y+cRQ5PaZjxx9NB3EwJG5OaPjIp3bo9O0GW527Yq02RzTTWEOP/AIs6&#10;scrmmBY82Doz3yJxtji28zwLPZhJ9TOrtT7gcY1MmAxxqaE+oxbt4zGVyNtA5XRUnbjCy9y1qLJZ&#10;WMcD3OtUeTQYWSJrrGg51rTE64cDuHWK+huRy4wQLTJ4QrxzgWnbN9m4/vLlbnDIqUWbSlFQovZ4&#10;U2eNXWoG7KWtsi0KeTRszbWYP4Sx9vK3tSOTmjPbaj5hCKe/UzE2yTPWcjczhzgCBaeOYSWhh4wg&#10;E8mfmdwKlzieMpay3CT8HUc986xNxJ3LkmdP03DoU1KBFQVRMZ25O5dHuRkQyXkHATOjzyTjbDVW&#10;jGRXDixzBwOMmRVY8CJenINQiEGviQcRQjx+lKCDOvnGvqCONPIy0Wx20N3caiWCRr84EkdcPEeY&#10;OBRvQ7ji9Ob0qPHnRGXkFBxpoi8PSsahvCYyKYzHp5EIdnwEUWmnjqWu7I7ueNReyYkQZv8AHkRM&#10;6+6u1WZiSkEGmsaInb6mFPOGituHUEYLvApR3A4xoZbU4bckY8CGVCVJIgG0ZY/RDAr/AC+T+NPS&#10;eTjgHjjSmkwHALBAp7rAu+mMzAY4FSjgxERduQhiIwSX41+tNfAsKJGD+hLd1dRsxh40Cf5uBGjg&#10;o0BoCYEzF/R3U9GDTxqLhTtBLh696beBfgYP6fSlACONFm8vJcXzUZoROz00RqSCNXpvL8fABPdk&#10;E8hJv1Pw2oBSzJxo7u+NMkl+BDSEwKTXUiQPW9RGN8GFBx519KYuPlwQhiZ0hjUwZE9poIbyGNuO&#10;MmdGGcvbdxDbg0z8ioBM06WrCVvWwwGjBkIK6MircrnDmDJ316EVJWmz6a0oeVS0DpwYYtO6Jefo&#10;xtmz08EYLgep41wcLJ29RsHp02FW3bkB6Xt5tMnPswLhh9NEm7gjN7ZmoC+X8ibmgJTA23mXTso4&#10;/LJx/mTDSrHk1b2XlolvqdZfpUuzTsiHJqJbiXjM59juktiuavcQf7UPd2wQHKP6aAuCE142Zy4F&#10;W27gkHXWi5Kmdwiuas2aTt5tUN8zY9x0MV3341D3d6/v6GcazGXv3LYl5tpx+YNadR+1AlPTYE1C&#10;DeNX2ls5zhjSdpXbQPQ+1u4Epe8cwZHNodvzUHnBCBcnM24Oota2sbYKLrZsAzanCy+YdS0XRWG9&#10;l4G2Q/MWYlPU7jEVfpLXO8tfvfqKTI25Hk+BZ4yFW8N6XehmOcFvzFidNt3JpsCAPO6a7kodvNp3&#10;7GY7XHyrZecrMym3tlmGMOPol1g/TtowQW8kBBy4+Yi9eU/MZaQ8D9ju5h9Tx+8qezrAkA8BgZFw&#10;MzHN8PTXodCmYrzCbM5du/4iqrh2QOfmQK6jnjIwwRx6ishJfLjDwcsxPN4EmEpmnc0PjnKZ2zIG&#10;89bGHZMFAHErGYmOA5VoTyl2xs9i39NDSM2wSYHILZh9Rb8PVS27ZmOTZ3CqtyYMkf6iHTyXkNnD&#10;+mr24tvG2PSHGNM9hvYyYIwfTWkgipMmjo/fy5z7v5iLt5OSVDwG1PLciWnfZ/GPWAUcfUUMgyNm&#10;2A2oHprV6hwmlJnvam/jwd8fLQ1nOHLYmCDTjGiXYftPs3ARPM5ORs9wOQZE2hRDvFkk8rczJs+N&#10;BupLeqRt31VXloOSBWqXy8cBDxm40SZuJa5c5wZyJDzQA9Jsxv7959btq1TSVvZVwHuMieapjimx&#10;mcgjbAufSQ2aOHofZo+D4vGouttaVvTUkhzCaS4LbRAUcf7iyCsKX3n2xsDP5a3FvSbKCSnNHNc/&#10;l+BUlnNBm9mNp3FQibU3bMt0KzuGAs5oRsTAtOl8wG5H5capVYUnMWBL1jRQGV1BZyRru0ts00OS&#10;clq27h3Hsjp9zVo30tcnyWrg3PgjgVbqii3LC+F4C4ZvpEH/AIkB2X1o9YEBGwPbuaRFpFYS97LS&#10;AmRrpIHF1YeThm0lxyW4b9mvTwdxbkzZyl/JQRmPcj5YyeD4cSqtYVJJTDBHuOdM0fUjaC+HcbgV&#10;E5Fiv1DoTt2src8pfUxtuBXam9mA5k2xxzVq3ucu4tUZ1AyYWMbErdAask8pj9pYTUVlx/ZrqT1r&#10;e2XdEruGD1RRfZRD2TicW+ZbX7Q9US6Mh2z/AJBBW/fQ2pGb1sTBy1Wnkr3MgI1qI3VbhiO7panl&#10;PklsxwR6kBOWRaFL27KMeNZXPKgvEYhg4BiRiVtyQEBjPbgIjVLiI6ck7iQsMkytOGRBafuRrDZx&#10;NNR8zbH0Scu4g8wmBYMn6aAkcbsQBu/5axIWNqbYWum2qrK3NB2VTxy8kZFoVSNyRkx2OYmW9wI8&#10;67RO0ZjxmTyMcYj49OMaAvLZvnV8eOGxrEEHGqTMJfuxTpwkqzgmAeBV7+hFTgJGREmkkIRUq1rP&#10;lNpNplgUhccHTW4Stu23kEBuAirlNyNs2HjjPnVvmDcdvHBpxt1yOTyXi6s6eEjZLVL5e5bcbG4F&#10;WRnTcuflO5YHuQD5gycaslL7SJLMqUOwMxtmGK3cGsNlc83OYgNy4LuospNrGvNRzk/ZzWpWz3DI&#10;2Pcgu8tEp5I9z1gg5nT48Bkm7ckZDxy04nEBNW2r5T88cycgHMAN41dQaidNaakKEoyWRy9zHMQB&#10;jBbcoxNBuXNhnB7PHzNTvq4Vg4vPe1Q2iQOPL44P2UBJNBvG1l+Avw3KTe4HJUQyS9yzZZwOif8A&#10;Mj7kCUrkd6wFscRIOZ7+BaRL/Y2wG18TiBx5XfTNNyuStpiczY5RmtFtjLkUN28WUHH9QScYZi+g&#10;j09VJu308EaMVQRy5mL7Hx3dRMycY4/nXp8LtHmLu8TB0+OAYDX7kBFdpfI3JiXm2nb5g0y3lbnd&#10;r0fJJpE8amN/Y3III/wyeNOeBfJPOCQDA2Me3GTluf8ACpk0eFNkNx9NMvHDLct2jAUbrzO4qhWF&#10;cDbNgRx2sfLt99ecTIO9tnadaqrcDpK4GzHgcgESAfMGVUOcV420N201m8nl8xqpzZZgKT/QulqP&#10;2TyWBsAznU1bRPAnuhJjdwEJlye38Jifbk6mTnR4/hJEl826y6KcUOyZuTs2xxY1kswl724fAkIm&#10;p8sS6FUZ64G5gyRoa8ZzaWkz3Rpl5MCBe5+MZVZJhUDm3jcgyEWqYtwnE0E8GCOPTjHppPGZI8/M&#10;toaNu2NngQ0bxyEmQ9yAaAK3UDfUyKYweNoxggc9PSINGHkwEbIYGdU8jPG5xwLfxjvLInJNyoum&#10;2TxzZviHc5ZCrWpe4ey2Yggj9ojb6RBrnsjjdhgNADJ/jWhSOeEuAfm4CaZCD7itEGzTgjZy5AaC&#10;03jb2uUqTXErLAM7mA+iTmJ55NMYzmDpmILmdyNB6fcOZl/VpgCJc6iickelxyY8ee2ngNwKtuCj&#10;7i3GoKHJGQ+AHLKq3L6XxkyAufDSk8ah1Lh+jKrbA0XIMi1mcPBth423U8tVUkjlzllZDKs//MqG&#10;NnudiAJ89rlpGrx7k7INmDhzMl0VQ8jbQMsDzgtLnVw4IzJe5i0JntIJAyBBY/EUMyY2rbDGJUru&#10;FwnEjZTVzonKP6qp9SN3MnsIaOpMZN5gPnGgM4qxzMiYIz3EjCulW1sCZ0jO2HhzwkYwR98atTdw&#10;Ry2znuLMW5MGeNXalyE3n6i6YjCU0b7sy+mpjOYNo2wIIz24yKHUntI8ip8reNt29pUk3tDqC4bu&#10;5ZkPr27hU92w9YPQG/C/OqGzrCy5wR6iTyqGznjOsTorRyXVmqEZyly2wQAL/oQG49M2Bg/s6hy+&#10;rGW7AgCcupzE92hNm18MHARCcY4tdNIcvIOauThj/DVklbhzJOus33xyFzj5aPTiqCPG1mMGe7du&#10;IdjPL+USiar/AHGtPJoyftjmjALlLlFxNLL3ItIZuCQDs/iKkuJXeLeVuMhdMIyb7Q84qglvPqQK&#10;1U/Ug+/wLH5o3ctvkRKVvNP6a2qTFdunVErqRtBkg1EphVjaAeCMGRYnJ0pw4c28HcSXmL0JfJfO&#10;MZN51cCMVRNN5Hg8tYyMjkPGBEnjy82wd8axHIc02kFDnkwx5I0NlZCXEYmjMnGlL2ffgWolOyIp&#10;3jWmbi9LrPMT0vmBGfHwdRU8bggbGBWoYxmGfH5S56a5qjoYI9MCS5/YxgKO2VEphS+AeMPJHqoO&#10;zHeHnR4hCRjAHV+Io+ib9c1OuSGG9UEgbaPGMVsnvqtuJoSMnPzqG4cWfnGqTNJgS5jVpz03dabY&#10;OpPZsCrf2ocxufaQC01T5POHMZOemZxcc5/MTkB0RcJxWlkYIGYEBkdYOYHOsDIrJI5GNyMF4CtU&#10;8kbYOSAGdbSEpURO2gD7M/yI9J5e2gyQadvStpmR03vJDxweUrsSlxxjwR8f+BPuqBMJLQlK27aP&#10;JBpwJl5S47eDmQEUyR03qZ+otUl9PsuO/cXF5nnOLB7h0ELkyw5FnlPtmw8cB8ip+7tnIjwR6a6W&#10;2kUeSNlvjbUtltW1kpJW2eMgdM386+I5mizVWLkH12MbGbWw57t2XOCBXwbxzwfw0yORk33BGDOt&#10;yZyNl2SDx+YtRzlVWEBQx+0ssh849JZjL3BGzk+M62aXy8YSHx9QqyWoCf1ieBJhTd0U42CT1AON&#10;sjE0k43I8iwFm8stsnmrQpPWmAeDvp7n1EVBZCSvGPHGjDfR8pAftBvI8YePzFMbzQkY9bUju21p&#10;p3QoLUzeD7/4iAzxveZHNBqRj/kUxnOLz3BYuRj6iAzieDjlz40F0Zm5U6kdSUnp4+WnpHMCR344&#10;+DpqHJ5hvI/f6islPjba8EfGMWp4EmgHFJcN3Nw8cenArVL6sG2H76rdWTQcBMEHUWYuHmBfkTRa&#10;dyUnWEpNYx2vqK1VYSUuZcf6S8/SVgRmPR00z/xMevLAVR9rMWbCa1p0JL27JsU8cfTTPbG8zE8E&#10;Hm2lldPkmLkgOmrs3cDlsxvG4OURG75halJZJXWDaSObJtQKqteTySzLWCrhVkvlz9tjgPbuLlGe&#10;MyQEwBOorrXBSa1S8w1MHMgRKXzgctmJw2LkC59aPHDYi1KmxlgJeNqQKhWngWpTaaFJ6gHLXJzQ&#10;A5l3TVql9cDeEwRn5iJfY+XGbby54yLJZ43lzDWDxjTUPV5ZFNSXarJW9lpN8g4PLIsleEHMs8Cv&#10;n2kJNR2b6qpJXufArUTfqETklbeEJAP3xqnvJwSAuTqI9MCEuaypJLkbnBAnpA06RvCW8a0KXvG0&#10;A+R8NUmh5gMLbBGqrUBCQOdE6Q530wNCqycYx4IOBMyOaexWY9SBY/vjk2SNEme+h40QkNHeUXZu&#10;zJG5PA2+qqHUE4ctie+rg3l72Al6BJxT/avzr4JpMrb1I9MVWQgxhbY4+Miskn2fuWz3WAiVWU/3&#10;4ONPchXlj0bRmMrmBGbnJ1FfJG41MfMWVzAZAkyKyU28wEz8BFSaaDsam5gRzLt5jP8AD0kphT+4&#10;bjMo+npkt/zLE6HnD2WuTxh4OoMq6Wkc0l1Qttzc2hmJy/Avz2xwSZuJdMnoGznzboyEWwN6PZNr&#10;8EYPZScwaw2XvG0qsSqdgzjLpuR8Ea1RnOHsDY7ON9o/2Yi/QsDzCT4LAW1oel0lj9SUGOa3zQaZ&#10;iLeKXlY34zxx3d9HyyFXLswqCYtpifBp2ylXO5NLbds0oTvqFJb0+QJHzM3GPlrK5pLyQE99bNI5&#10;xjnQDG1LnMS2mSdkFzjbcDhWoB5idvTwKyStu5uAwJmYM8A/fUORzBWmW81Rw4bQNrMZ8/mKG3eW&#10;cnMgIhreRvZrng1ENmAySdzn6aQ5LjMduhiaW48ken9VM0uQbN6eCO1gIobeVvZ8THAfIrsPZfMQ&#10;61gpIEUglDR6cNxxtj7sBUOVkeh660Ju4IzbHCYCrYx4y5D/AIZUoEuDEvIRy2PBGj1LuBtuDjWY&#10;uJhuDnIj0nmGpj+Kp7gckslSMxvHOOwlPJWTcgWeBGNODP5iqo5gSB7uxj6N1DhEJ9YBJcMyPBGm&#10;aLeOWbk8aslUU+5g1g6nxFT5HbjJgNppKXuNq+006pJ5vgwaFu35SGt2bZ4TOcuP4qMNxtgjsx8Y&#10;0Sl5JdAQEEenH5icmpRmOcUkkrGZ7ZgAmZpJyMCAjsLSO2GUBMBrXN/YR4m5PPnJ5f8ApT7UiLjJ&#10;W8rGaYgjMDIS2tOcOKYZjwGBku8wSZmEjZGIA0B93j6azivKfIEp4wnz8xc9MmV7a5B09NqjZZHP&#10;JcwJjYHyWkSnDhzB9/AUcDgWmRc30BcC5PHHwLpaVy+bTuS6OpuYuoXjSXZNsbuD4XL6pP8AcU+V&#10;tyQOcBuSnrZd5yAtx/4ESkZMZAYAFHb81XyoKklMbYEG4+1D5g+BOdmt3bjmmjGVp3DGftANyTdn&#10;PHqqY4keMejpx8q4JZjVhC9tHj5flolJ6kmMA95jPcgu3SEW0lxz7oQzPJ5MWY8DnT1baTecEgba&#10;x7nNEnqwIScEY6FtVuYNyNrGPgTtoEvLhK5HjZY4z27iJbnuYjwfeOVcuIaznDa2CCDp8tTOMeMx&#10;y4F9c4huKHMJeSO/01DbuHLwe7eXy1fPZtDQzqqy+TkC5A57igDrbS1SMbkLI+MAsY/MQcbjfOhn&#10;V2p+cDckz9TTItCb0fj1oNOAiuS9Qm4wFxbNfgMD8RU95SZICHjg1Fv04pslzID+Eho7Yc5mOdOD&#10;rTlFxKyBc5105S9JuTMvZj29K4s9qB4yjengg4FcKLcDePQYz2/L9xY2ZT1Kts6HCv8AqAeXtxxz&#10;bAbg5ZLvjR6oNm9nr3I7Se7LZe3PA+0RjLdRKcTTfJcB+HTj5ZBpCUu8ssc5SjDZo3KzH7iAvHg4&#10;x+Wj04umvqnuBkgbZ1qJSYrt0Q5oOMeCNMt3HfgSZyckedB3AywExp9BmdouzN5gV2kbO8PHGqHI&#10;3G8kwd9bBK2Y4B5NNNInFVcOOzZixjMtaHOG0bbHfzrK6sl5DMr3fGg7PeXLIEcCBLt01puTVPjV&#10;JJUg2b3kJ5nMHNvBGdU+oG+MmOBLBKS7TiYb+MEHmLMZhvLYh4I1cJeMkFg3lqk1A4vPTqc00o2S&#10;ttyY3uNbNKyd+PgVDkVP9+NadL24glwQWiRocOS5IYnFLjNfjgVDeOMAz41appNCQDwQaazeaPN5&#10;Hj76EkhoVHzAbZkfGe3cRjeGxh4wnufUWPjmBAsrKtVJ6xMBj21iuhbthspd5YYmGQfuEQEbclvB&#10;3FfJ5IxttFse51Lhe4qq3eYB4Izq2EfJ3d0A7i3b5Cp7yVubmTgItCcTCzkjS3juQXVqmWUmX02S&#10;Mmfpq7M2baCxAY6p8wISAmRTG43MY8ffU7klBdiEZBvwWLiPSetG0tbYG3A4VVI3wNs/ATmLK5g4&#10;LATBAk0E52xS8nlM1sRwHuH+Gl2G5ls2PAYBdTlkXJdN1g9k7nHBprq6R7aJLOGQGc4Bn6bgSy91&#10;Tdwjc5vbNUeTizYj5lzpqY33aajwBB1VT5e374TicB8xGCVZLmDY+7cf8itu2TMpCVUElNMMjxxn&#10;EQ3TXMY5o5mrk7mD9NUnaJPJjOJicPcGiUjG9k9i9xqK76ndOzxmM+yWHVFHklMZN2mXURKpPV/c&#10;mHvktPcgH5a5LJPHrN7jMf6ZF0ts/wBsj2TkwQHuBJat3Vmda5TTn5tyjGZpK3snJgjAUcflolL6&#10;hetiAME9vVtLrSeVRSlYD9ptN3X+Ncx7TJP2O2yanxEdYprv1BCcpps1NuCRkxx6hlktcS/c5jeg&#10;BbucxKm5wSOxHAfOrhUDftJlg8vlraSgR2nB6TkbQWOnHaWY1gQlwEBuAfTTzeaTaVDznuBSqypC&#10;GLejAL8JFIXbwHk7hkYZwmB1UnkjbQEBZ41Dk7xk8bAjgPbjQeYTCYsHIMaKR9wHcScoXp9DqoDU&#10;Ewcx6MemuhJPOJC/sQOdO4rVONjZTD3lmcTgKtShLe4Jc5Rx+zk5HJMF/OREh0HufX+orVUlPzaW&#10;kPgBu9tMt6gcvG2DvjVrrlH5DBJW5bNscB7kA+mq23JjHjsC5qmSupHrAmB4DIpjyVtjFA8Znz+W&#10;kGqlxMk/s1g0F0cCsk8mBJ8PGHp6SAs7kbbAbTuctJvMBsyA0MnUUTqu4Wv7Rs1F7M2z8eOxnH5n&#10;GrUOn2Uqe6OmYfmqk03tgLJx4Ag6WotamFP/AGhlPbEH3ogrttRXtYGMS4tVJ7TGU7bHC5PnV2IT&#10;cBng3ETiAnLJaXnWRvOpJMdEBR6vUW8M55UfZO+RsS4/MGooSGrb+k1EpcouG2B4yg7KeMwZ+oMq&#10;wGcTgbl6AMGnGPTWtb4OpJde5b1vzBk8C5LZzwkc2wR6equhQE1PmFkmDckF9B2bMkZMEHH01oRH&#10;AzNgQX7kZOWsrmg5tLXtnlxk6i+XWbZl9F5hfG7y9fx6dvmJEqBsEmCwXTWevJpMY7+M/tXU99Vv&#10;th78IijpCg0h5UmPJB+IMSrbd4Mzn+7Vb4B440hkwEz6cCy3d0RSWQbckD3B5i0hvs/39tebfpoD&#10;T42zlyDx3V0tS5BydzgNwET6UietqOXZXK8ExwX93MulpG8bbtZeWiQE5aqu2SRy5zYeMz5/31g8&#10;nrhy2JZjP1Vbd9MidunRW8bgTdujqqnuJf4AKYSYXuSe5Ag45oWBz0sHUSL7R6U1EyRs3P0+mNGJ&#10;pL9PHHqKG8ng4BnCmZhNGwR447RIEXjSq3HLPOEFwKpNQby51vi/kWtDqhsZkAMYBan51VZoQZhn&#10;D3+mhLihxDl7jfGXtOnH1CI9L5feH/zCyshCML+gpkreOYM7Y+Ty0boJebMOVtoMkd3TQGqJe2bM&#10;sd+5GT9xDWdUbyTJp3NLUScDJAMGNWpuEOcUOTvHrOxH3BroSR1BLp82PeBb0lQ28vbQZzAR4dDj&#10;t7+zOXB5atpV3AS42CV0eRt7SwOJwHyy8ax+qJoML08Fi3b6aDk2kYHODlx+YhriuJc/sBf/AP4y&#10;ot23cHXFDnFUWb9n6qskjqzthscMfTEk82b477kPtDUgtNyLgWVvJWSnnJ8HGreiU1W2PotNab7s&#10;Ftgj1FDcbsEePlwEVP7Yc7leNwE/nS7Y3kfvrMmJaohCQ6kGzGxgbdQup41apHOMDn+7/wBKz5xK&#10;GVy9HppiVuMBMEa56kuoNmnjgnGYGf8A1oPOJwyM9BAEGT/GrVUhG0bIDmDpi5axmYTwbDWCtRKL&#10;RCO6XB4McDbA51IxlT00qiUmcgs867atoO8mjl+MDzuEEsfcDcs5jvMfGPzU5MK0651RrRBjtnjg&#10;4CFSHMN2c5D3PqIbS8wvOQQRgueWMaJTxuMLnHYtwId9MzHlqlbMUF83fIpjyYbmPBfVJl7jATBB&#10;qQIO8eE3nB+mk02iP6ZfBzTA2x38/wDOmXDgcY8cB1SRuHNwEFjIT99PEJ4D/DULoVRFRUaRL6sx&#10;jwGRJw4lMYz6Ahx/74ljI3mMgMeor5L5heFk41mdFV2y24hvBtnLYEazGaSfBfg8ta1b3YeOxkVJ&#10;eN20ZMcHUXT37JivM3G43bg4083IS4nnkvJA599aRI6X38fv2k9IXEOTuB8BgcxbNRcjl0b0F4GR&#10;ZK4k7kOjHp21MpupLLkATdNQue5Q64vm1DZ2Rs2fOWf3VxzFyW39jICPv3V6HN6sbP5ccJuMi4hr&#10;yV7m9P1ILq6GFN6lJEmb5Zns8cD33GHgIjzeoCNmQIPLKqTOHg7mTgQdnMMZMCtoNpJ0szrCXPxn&#10;gj09L99ZlWc3I0e5EGbyey5xwamqoc4mgzOc+opGJ08dPZ4l1wiPCR619MjcEMMEEatX2bxy7ebF&#10;uAmmMiogCam7eWvidAeW+n5oRmTBB+orhtEeDcjfQOQcvlkVbk9uBse9x9NGKwmgjMgNowZxiQ5W&#10;8COyYDL7kBciuxCEjbAUNvK/4i0JvT+7S68Y4tTStrTe8hpGqTk7Z+3wGPbWgytuNs5s9zpkGgLd&#10;w2bDBHADpI8zqAbltuy5i7dNRNSh6ePBxkycY0epe0/vxm40y4psjllvIdSDy0NbkcsMnxUOd9Mi&#10;caF9nyhIAytVNzgjkhwmBy/zoazmmPgtYFSaonhWA95ZntmSEvtEXEyuJg27WOGACobxm50HMCDy&#10;/fXPtMZ7hiK+S9mTg75OZd4Fqdou7o9J5gSMdmPUjGtsk9PjmTIEEepcWP8AZe7Nr0B/w1fKLqwe&#10;gH8JZd1W4sRNTUWSebPyBZAcxgKS2XlqhzBuyuWW3GQVoa6KHPCRtjhsXAkFzBLmMdQDZzbAG6S2&#10;VW3W7glLqit1o3JJ7DZyC2YgrhFm5Jgy4762yvGbafTEEcHG45i5vrCRuZU5OHy9JCUqk/3Dnbm4&#10;MzCbj3nGE4vw09L5gSAZ8FolzmLOJe3JA4z8CuzRozbjPHGdUPRootS4Iy+aYCYDcnqKyEqxtLZj&#10;gDacNlDIzZRy69Hxk5ael8jlwR7zHqR+WoX9KWotGp44bzLOEGj5nvoD9n3MBLPf6YyK3zAnttmD&#10;TCTVIMXjR6tJ5v8AYwMbZh6aE61trH+SZ7I99ge4IOMeoma0mDZ+5xtgW4ycwfvoazl82jmNmABb&#10;3l99a0TZXgcyqNy+EMzzp+BaaIW7YTmJkcaeCAAh3FcKopdlLWUqM2PcjcC1PnR6uNnb2TjBGYFu&#10;O7a+dBxuCvG3tmpAPTRdUJoKGNm5c6MHGNWVsWXQMjhefeh8tHpHS7iMe8hP+Gq08lY99Pvj7P1E&#10;q9UgKKx5vKxxsjub+fy09K2baBtejPbNd5aeIRk2GCycpPMQjtQhh5A5BocPuL32w2jbA0M6tUv9&#10;sF5cHljWesxuXLe9AxthHzCKY3eEDk5a+Q0KV2xLnF2nlQEbDBylns4eFeD+p00Ymlx5YggUOcN7&#10;NiOxkHzFbQIKJJ6UG8c4DH3eDzFWwAcNnB8HANazOCNrmBtwKtuB2c5j5CJWkgS8u9Pzgcbf2kFy&#10;MaPEnElc5Iw27ixMswb28ATplmwc3L0GpbWN6gt8WfAQ3HSw3EuZtslq8gE0kYnhNH8RYo8qTGLB&#10;Bxq4SaoxtLEF/P1Fluwj4+4t2viXJLq4ZjZ8Z8/LQ3cymJj5kHmIRM5qSYlwQf8AvQ2C6zLZjPy0&#10;IQzw3NffLLy3uJOII70AEHcNyOeTpp5xULe2AMCh9uMoBWe+QqrhdX5gbRDeU+MIwRx6cfwkNbyd&#10;zGNWRwMiPN2Y4GV4x1alzgoM3eU2RsO8gNsls+hbVqt7yM/UjTNxtAyPA5u4yLTR/UI3lQoOqex5&#10;8BzGr3UlSDnc2PHBwLLGdNkeOTwQAUN63cMHGCNaG1q33Nff8DEcHakIO59NZm+g9EZMq0AgymbY&#10;0Bbyu89wLRS6sfRaUyODD6URA6yf0RK4zanfTE4FBBxelQndO+lsD+mNfrrFM009pPTqppWrmMmR&#10;GJ0QV3GFVj0enMrO/Bjsp7fZroCd0hDIrJLyEtoCRvgR+X81QPKivTJ6WE8UP/ylA9Lr0xIlMx+0&#10;mijUMAxq1WivDT2E1IzveFHhTgm7qqx5ko/RhX6chfH4ewnLswnjgJM/AtHZ1AOMawkcWNHW/o08&#10;azJMFf3+Beh503s/mmB6fm8rUWwVg4Hu16xcCS7++sB2FuBv5tuZuAgirsZvK2z9sdnBa5oln9px&#10;po7Jz3K6THA5BGa63j0iXCdxbM8pf7QvQQb81HAQtq4tamGy/GM7kz4Q2trqKhzSVkbEwR2rLgt3&#10;SLnjgg7qc5w+moyurJ5LZV7HLQXN30t5J41gM82mTaMlm+IcHljXQhKXHOxzUIbQzb1prK3mxOon&#10;m/OYGNsLfmELkQlKmdwQ64uFH7dN5GdnPnzocDgVreW3Gg88oMkcu7YYPhPAku6d3Wg+ZVWX7Nxw&#10;D1jtf1VcZ5V9MUZ7HKj9oG3X2kt3Je+Go9NFL7Xvf0xKHfUMw+zZDZzAWcT8bhmPBCC2uodndcU5&#10;OxnDO+MhdMiuG2T1fyQMu0pI+7UZc0jkWex8yfHerR2i/h4i2i1W2cW03bjHn41d4KQ7SvmZgLgH&#10;zFCpOj51HOgNmYLhiaa7eoOcSWhhzWTwAazB6QXtJOjB7qJ2usZtg6EhXbYAabeEcyViwj6YtMfA&#10;hs4njZm23MJ849UiZcVw2M9xwA5nMIqrOB9q344D8vmL4gzX90G22zYe8xnLj5ttXaR1Q9neSM9v&#10;SWe1IzJ2dj5dtQ6XJjGCODndMaHJA7A2fuGUZAQQPt4gIUW83fGuXfWcJvNT+zeUJdIUXI95GBya&#10;63a6VwnjWD7eHG4VXeg4NK2QqtSgQk5vZs5iweggNdHcV22uTh7LXIJVfyDtEQeaTQj+Y7y5PcjQ&#10;2pJW9nZN5g1Omkp/qDv9MJs64bBcbs21AWtS4js0rCYzhsBsY9yAZdNYm3k7ls5z6dtXyVt95ZHj&#10;g4xpD4SVjrm9s1qvJeN/Lt5gPcjbiEIY1ntB1RuxDs3PATTR6V7VGUA92eMbkAxFHbVDIzEzJvkf&#10;4Y0hCW1VsLZrlM3FmzOG7mW2IIDiH5drjTNQOBthg0LkdpM0HLyVbNmP8RWqqJWyZ9qtoDixs/34&#10;0CSqkqAjketp/DQEjzTBg6ZVSXBHO8+WjzdxjsRxopE3m5M5g5gcgggPnHbWzU28IGY+0vt3tiKS&#10;4sTlY8BMcHwkYHNCb6+xnLg3UqimwlMVWaaJrVNN+Z+sI5eD3OwK8Tqe4sNnjcs1mx3N8uDekBZk&#10;3OXb/HznGk2WkU/K20clPePojF+dRcv8sY/Gtsjx/R9IMzmZUlVciQacNvgbbtBabhILmf8ATSZz&#10;SyM7Yx7dvSGS0odP1AyDJWN4AsYxF0/c7qh7mU0xYmvlJAT8i6Y4oMW5cYh4DHFg6ZEnFHuW1gz8&#10;/sv1eNWRxsvGzbb4Z8If/LDL40Hl7h6/IeAxxWZeUVwi+3D6TPXjcbaYgZ2P9GdTJxL5dGOy26fM&#10;IpkweS7tp8z8zlj7ieqBuOWtrLY4rxBWvGnj0AeXyccFhs2PvEHUtqYzlb0O/OTAtwE0/fSotmSB&#10;ljj1I2922NWpuRy8ZHjjPct+agLzkurCEgm2tp29O2g7xwQ2SM60jaJT5I5jj8xUmnxlgcnx8BNL&#10;V7iBxT3GiM8cfGTSGtm2Rt3LmXHjDx6qzecMxcHMtqZSc8eyGXHctjlxjWXmkNarbNSE5S27hv1L&#10;+r/Uc1bHeWLcA9VEqfryUyojGWuWNvd2tsnzrN5P6ylTsGx8D7mLK2bxzMp1vJj5yXSEXn2mMlyb&#10;+r+H5fQOndmosZX2f4vmOlpPtcI2KeBn1C6dxDZftMn8cxswHtwELqLPaP3ILk8Dng5Qxq4U3NJT&#10;vJ92Y2zD6ii/dLFKa9nT+lxESeZpTXV3+6dUUXMN2Jj1d1GXmKyTjaBzwx6nljWV1JON2lOMPs8Z&#10;BaZFSaDk5Hkxs3yk8wi5J2Gqa97D0FOUs2Fmb7WCOZq9AGxu8HTGsfmA59oXtS3y12x2G27aO2MA&#10;pDDKIquDOn5T2ieCO1p8v3F1qOZlKV+HOYm8sqkt3Di2T03NmxAR3ytzE8vvrrSg6H3xt7e+KSMY&#10;i81aQOh20DnfLFz4ix/bpVg5a2A2k77OTyi8C56Fza3JS+njm07lmJjVdQwxOpJO5lu/RwHKNqS7&#10;p+5jXN9scc+AGDgIVdFVJXGOQsQvACJGMWnb/wASweR55sA1jqr1XC2+Yeb5rpPLJlcUe2lpAQQf&#10;2jmKny+VjC5PBzFcK8mjkz19j4B8tQ5XuTaQnNAD2rzF1xgh5xL2wWQG0Z9cfLGs9mFYbsy3Pyyq&#10;Zbcv7GO64dE6ardWU2Rhom53NTkpArcjb9pPfcRJ5Lxtnp8B7iA0vON2vhj6iuE0cNoyZOC0kuAe&#10;bsxvCAgg6isnZbmW5PM8tVxuNzAMFlaPTcwFzn/GPlrmesUTOLJJxtm3thuD4iVSbRBv3IIAguW1&#10;llYVgR+43aDgQZm4cs9b+IvjgpOnCVw2bSnA81IyLm+rK0cmcngDwdNQxvCR8Z86DjbuYyZE5FS+&#10;4CUjMrmExCTHArIR4N4MGPTj8tWSn6TmLy/4B6lxQ3FL3hpLsnENqmoMbP5eOCagC5/tCiPJI3Zz&#10;F9BGD6aPU0fdB5+MaLziV4G2837lxYHW6sa/gH91VZXIGrMQscHGRVscjcGJjgSnhys3NkymEmhG&#10;LIBvMS9Eu4Pbwe3Xj/mYk3aL400B3jBz+X406WcEc5I9OO0sacV49fuMEB1b5O3mLltvMfAP99fF&#10;4BvcZp7xjAGoOaCOM6qrcg23Bpxq7VJ7Hx8ZFDbjH3AXI12MLbKAPMHhIGwIIP1EHmk8xkx2OWK0&#10;r5OHDZy2Bj4+oqe4k7b6kat2mHxG0PU/bMXW5PUWhW20Dn2PkqtuB7s2BHGDITykepdmSMmPlhHq&#10;kSHbQ5z1GwSen2zBkd+8Aq2SvJSz4+cTy1ntSVg9eDs9zpqn9nzEzK9YuQJKbW9wSmE5poTzaYJy&#10;TdggtwKty+sCBc4PvCx8hHDYmRWSn3nZrkEZuNPoHdEXCcTwkyyRgtonIwN4BY4ONQph2TGyxh40&#10;SpeTjuY4z3FFMiLYkUaROKXbQSnfDHt/DWbt27YzY/TtolXFQOYxgDHp2+WNUqXv8A8/ARYqNHLU&#10;Tu2jX6Xl+Bte1cBBKnzh5uzb39VP9vl3YAe5aQaYM3MbYGPg6atTkzTQ8rZCEgkvuXUBbsyR5Ftk&#10;4pscbcEEHAmZfSY4B441ppyaS1zzK2cn3x7Z8vmLT3FNtmYgWQCJGTqI7TdNto3p4+XArhMBjMTc&#10;23GsublFWmY6aAaLkZbZ3Pl6Q/nR6rHDaSOQBCDpCuLWqboMjCW2Yz5yaqZrCgyVCUDOWgK4j+Eo&#10;oX2lu2aiLqTl2eThzNXJzQXbI/NVVJcgHnXe0j9UusDMsccqt9W2UsAFgNWbC5swnXZpgW3Vq4Qb&#10;bPAtv1KDoRzJHcLwIvK2ZIC51sDfY+5Z53JyjV2Z03Lo9EILkfUIUqicrVengQ9CYaNvjICOwiTi&#10;h5s5Zb5YyEVwnFPkg1r4sHwkNqStP6uA2gujtiTk2qEbJibyVueBXCi6PIYoI41Dk7PfCXjcC1qX&#10;zQbMQILCrM15ZJfJyQD5Coc0Z6lmBXztzA2/u1npHmpjQJAM0Z6aelbOz8ONQ3EwJrxolLyYL8CU&#10;60YTHjPH8irYxjZk1lcJozIFtjWP1BMMZMCEmgTJ48wcCAs8+dQx3DK7SeV6eNNJwaRuT9RJnkRh&#10;4PuKtuBkQBpErmGDPAphJgQ3QyLPW5CQIw3mHcjUlIUlwZzQkCMEqQYfKVPbuBwddVuYExlyJQ6g&#10;vnbl6xBBxkRKTjemz98iA02zHbz8a04ZGzNtj5dwSsHoFK5fgJg76JW2wRnwcZOWNZuSeamNWRnM&#10;BGsRx9NFJ8KrPJPjvqnuG/cWtThuOPj6iytw4skPAmEbhkhBtvkSG48CAvCY0m+T4ijAmTBwqS4c&#10;YCI88JjHjVJeExp6ElA07f4+BQ97JCnm8oKZMzBoUZcC19E8P8iClw6MmBTBoduhQ50rhV88B9JY&#10;25Bpl4TBwIO3cYEy8eJqQA7xwv2WMyOSKW3Z7yRWuVuGTAmPvqhr/YTksdPkCLHGiTOnyGUOcVJe&#10;yQJlnUhIMimc51RQGB0+5R+Vyce863TTDOYEMj0vIRcxMc4tQXBmQcYwYEe3zGPBBwIDK26mTCYD&#10;bEwRrFHgecEwfJ1FzfUjzUyLoqYEI5GeCDgIsTqCR6i67C61KPlxmJCqazuRrQWdLsmzLW1DE/cR&#10;KX0nZz2Ft6vUHRAeTs9POrU3tBJjsJojPdnuAwM60dvK20YwaChdUHaK39pPGBQ3k0cuSZEe+zY4&#10;yKyM5OyDngSKUkbnGSuJW5c5FZJXS5LeBaEOXtoOACJDl9mxH/2ZFbcIS4pLiV7nksJlnzMcaskw&#10;cXiZNNAXFu5jgPkGnm0guFcMxhlMqjgB9QhVm7NmMw8EHGodQVw5eDA26I0zK3GNAPGZoMdzkKt7&#10;veKjE0cYyZEBmDgYRoIng2YEHBwKqkb4yKYTmY0NtkjJkX0UPOMg09LCEQ4keAmCNF2Y0E5dhvLw&#10;86AzjOnuBMvCaanQCUlPcDwZETp8ZI3GBfg2+NWqnxibZ19e7wVqWGwDmA2Y8Hwkz2xqZFSRvN5J&#10;jRhu3XPdEku6xoScPMZMd9Q94J+wntz76W54EUiLrQlcxjVPnDfArVb01W5hnQlAgocwGq3Gj0wz&#10;oaQeNbSBZDbkVwk6re74Eel5EPPjy7W9NVV4NWpu4x5FDI3vESEkBSSZENcTQkCvhJESNAZpT5IF&#10;ailpQndBzSbkuK+SupCcHlrHiDLAprN+QKW+FpqFJ0rK545/YV8l8wc/prl2V1YUK2eR1w3j4/w1&#10;A7SozHINfeTDcx47C51qicOXl/XWzPHDaajAGA6zeaScbbJGcRPpqyE9RZC7RVdm8j3ybAjNwD1C&#10;I9Vk8bOXp8HANByVAOWsjwNuMnUWejcEjHjjOrv6h0KDrqh6oFuwAwcAxaiD1JUjKZOTmMe3bWV0&#10;PMNzbPjGBcCTSVbmE0K5c5AW7nTUSYQ40h5UEugyNgFJGNapJ272ZS7f42Nz6vAuaf6xgW8bP29R&#10;1IPdoH1uAaHbQ+40in5fMYOB81b3OYrUSTy63jf1V+GJB/8Ah+yCOyaa7xHdV8l9H0wFtj76+ltI&#10;9S8vo+DWsFeW/NR6oNpmCXHbM2IsA1lcwIODJBdwfSQd44extt2CxthJzCE418ocGyaFQc8czubA&#10;C8faHTGuumezunDExv3zpwYnTEuIZORsFt7GDW+Lxq7MyVhBLcd8o4PhcaxXQm27ZqIm1Hfg9n+y&#10;im2Xas4YtRx8we8uccf8yhs9qFFvxHMwPKmcA+Xb415R1JL5jMnIMZ7n1VMJNOzR7sztDjHzEOxk&#10;v/uD56zad7TTbBJYynYGBn6ZFhtebP2Rh7428pcfziuJs/zxnyN+ZaQFntkJKnONscpPqJyUy1ds&#10;zJk36gSqyXtoCYI1jM4pfvwAt/UXTg6wkNSWIIDibvSeZwKnzyn3stJgNwfuLoYU2z+4xXVMOS5g&#10;zIEmdVtwRdRPKflz8flx+WsTnlLkbKwi6IpO8YB++j1PjIYmRVtwzLARWSTkKHgSnJHJL44Z2XPt&#10;J1oVBjbP5sAMYNEfMVDbychrEcfUWzbM6PcuZkCC/buFtLKmdotNmqhxNoJcCMLG2HljVJZs5jGP&#10;BAfWIu3qobyWTyEDYz65/rXJc4mjZtfjjY27i+oqqNRyTN55IywOQRx6hvhIa32XvTOccYLkfMuF&#10;TLiYEmr3AH2eAheYr5I2blm5AwDNSkM46aHOqE0BgkrkrYe4dlbw6+EJJnI5DJJsx3ljcg0rnfV8&#10;mDdlIZDuxrpHpC9JYnMJPOm33Y/xNJOS+1IhxtlabZGQWW5yqnBN4PMyLl1w3I5mN5/7PBzSeBGG&#10;7PTvG83zeNM7QHEu7O3mwUfTGNCU+WFxzHtIqDf5ifBwLN8aMPG+oeONByDW5oZbiLG4jjVqpNgR&#10;y9DBAq+NvjWwUPI3pr+7ASZr/BXoaESNLTfpfNGTNtu1jeI+ohvY7J498uD4hVQ5fOCS2/BADOpj&#10;cZJkS9HprJSiouLVMJ5LgubIX1uDzBoDJ60cy2bXmx1p1N7L5dNWwMBxfE1UYcbH20t1r4sCPsjN&#10;tkgCqknk+nbnn3FVZxTcxje4I9SP4a1Sn5hLmD2yG19QvAmZw47VcnbNj24CF6aEVKLCt2yOWW7R&#10;2h6WmNDR1J2IQG56hvML3EeHR8ubOck1uW/hLMXjgm+6wLkZE+m0oL4znD2ZOcbk+fmXFW7bmZTo&#10;EcZ8l23cIiTxwNmyBBBziJNxkgsQfikQBcJhMGzbRgPct9TxoO4eb+IHjHy092XeJjMfmLSOx5LK&#10;mV5tdJHyhk8/3VQTlbIPGMAYD7vB1CICwZtoN+jv/CuKyTAj3jc2hweWqTPJpjbAwcaCgtTMkuk5&#10;Dxtj3I7XMKsTeE3kj40Z860IbgfZL40fHaWejl5DMsmpGRflAONO2fvGzaXY41T6gyEycCskvZjb&#10;MgQX+WgLwmpj/vUIJzH6kIRy5VEdsHJiq91BPCxucECzI5y8cafoLJh2A4MkZ1GG0aDHiiOvgY+/&#10;GoDiDvL9cP8ALxPmo4R237oERA7JHwKrIiwJqZ05ydPAguL2Qd4WBB3kvIFGG78dvBBqJ4jjuLKu&#10;10H3FVHLyRokNmSBWtuIfnqWRmNJ1nEV4OYTgjfIrGSoCRjwID2cnhs8GeNRcSla6+Il1ISGTUxq&#10;4TR5jbWe/wBRZ9v44EXl7gjkmOM6ifp4bgJSXCi6XFG5vGWnTypBs21kKq0vJp5OBMEbtoyY49RQ&#10;pm2dwzJu44AsxkflvGBcgGjBJO5cjwRnydMfcVql7OzwfUSeDJGM+DUW0lxF1rVFVHS44ONB3jdk&#10;EeRKeEcwcCzeYDemVqUuaacK1gBqCYXiYIFSSEIrU8k5IEyOXrU7RqOdUVCO5GluZLeNXscrwcah&#10;vBj8hPuDulPG3T9zBwJ55cQzGv1p74gneiZemH/6Cj3Majen0o2zl5DJu0sHA7gTrdvjVxZ05341&#10;+OJfgSLhKSG3uBGhomF5XBu3bW86ettoCZFDeadxW28js5408MismnHnQFwz76LrRF4z2fjzplxc&#10;jRK5gRIcvI5zxovHoKTu+MmBWRnLxhGkRnZTLi5GPAvt4PHphOO5AhreXkc8aMM5GODjVqb2govM&#10;y6rtg1nT4wqY4GOAedMzCeeBDW8vcPxnjjPy0OdWOhIbJcDXAyG+RCHbAkCuxzt2GiZVWaTPeyZO&#10;BKQ3Vnt8DoKaitW0SZjbd9PbuPvqY3lbaPrqu4WGGY20aPDbtu4hrOX4OgrUOoN2HggYiHGlE1P1&#10;BntQbboctVuYThyZMuJoQyZuEjQZjgC8eOY+NBx3IyKyEZkjUyXyfB86d2hLhlm3SIPARWTdxQIa&#10;49xQiQOTIoZHGNEnDfGmRsxqgnA+741MGMkCe3fwKYMZIONMKDpdtPHsqegcs/Zzj6gkBnNUPXkx&#10;381q8g0ZHMZfLUNxkXnSIe6ejXl8mlaMnjI8EcqajMTyv5lldvGTIphCYCKZu5OOBbCdsT3R5vS8&#10;2jzhAX8NQ3Dclw+MFuNXyT7QJswyQPuWr59uBzLWfyMTiPzBcadekKTnu2SDOiTNmRyTBAtOmjOU&#10;udYLEuDqe4npHRbJ4M+M9uP4vfWY7JxFlqITmmYzSVuGeQwLcfmL9HNHkbbdo9SBbA/oOaiZZPaG&#10;vljLjwKhkpJ7ATklGs/hzEVunf0HOxjVFUlbwktegeQdNbYz2kD7aBMnICkgJzBjLY/eQKV0/vmQ&#10;ymPKDJBkgBn+GoJmYitdufEWpTLV2zbKo2ztnjZjGF8WYRj0yDmWDHAsMqyYNnj28z0wk6aAvKTc&#10;wZ4FMkcrxkwOdOAiQlMRW4t49znSdthW7fgPbR5nOJjoQXy6atc32bPQ5xHuKnEpuYwD5H/YqIc2&#10;LJ025BE6E1QYJUE1bEz8BFDcVARyTOcQ0BG3ewZIwFRIdPvTZ7C0kw1W2H29xfKbJeIeA1on01p1&#10;QNxy1kCA12yTlkH3Fzq3G9lrnPpxrYJXUm8j9p1PMWLkuqVuL97gNOE5TdsrY5gNy5O2eHuQdMih&#10;9oTFsM4YwXIPpKyPJG2jIfXtmGK6qG8nkxYOd2cnyE6g1pwndSQu2hS+m5i/e+zcZOX76hvJe5Zv&#10;cBtOMfMGVLtAbZyBywfFGYflqyTSrB1UMEE4PbMP+2j4/wARae6R7Tf7zSJORlJG3tjETi4K4MiG&#10;uKXZOWXbbA+cfMZORfyrN5HOCB/q14+uB5YyeBTalJPqbcYN+3hs48rOs12jba/E0001B0lQFlrI&#10;DxsDd4CF81E6frCU1JfgmQN3N5lrIswbs3r9tgCxLuRC8y1wftrpzYfSZI5dNWbNi1mG8cxs5Lgy&#10;e7Eh0JMbc+cei1u38pzrvDYzl9BfKODp20HZ032lMQMzWhm6ZOBbBtEpdtSpMcDErNyMvLLngj93&#10;EuY+1HLmbZAfhrZhbu4sy3bTa2HQjOl3snG+lU7B98FpkLn+XMuUtpFB9gvdE9wJOWRd3s6sp2dy&#10;nc3Psb1vqjGXx/MuV6oZtnns0YLZh/kjScXk3aS//ogzMJTFFJoOabnkXV1L14RyRiF+C4G7auLh&#10;Udxm5wRrZqfrBsHJzF2bt04tL6i+bYKLbBcnMz5JNVYzS4yGe2YONdFM3EpmTI7Mx93MTlkWDzCT&#10;vZDNgRwcYyrMoNOE6t1h1Q4nG4MgSqfSoWoL7yLj91VaXiks7esWD84pf5jnxrTZhVBKhlMqMaVN&#10;XEZOoIuD9lcjTx4QMxPjAUdsupcXCoQ2S3XyuI7SY9S/1cJdtqlP/ZZyDcH28BJy+/AsTPVl4eAz&#10;ESsc4mg3g/cWfPGeAmCBdRjE1q0Wz4zkpj7G7fwjsvG2c6JtOPprSG7MjYdm+In0lRJfKyQZ40Yd&#10;zSy3wQJ01zG66LWQ9ohTBwRtxoDvjl4XGhrx4RyRHqfcbs5BjBcgWpDRUSmkEl5ezgGsXILSoZCd&#10;xapUlSOWY8EHJ6axl5PHpiqtB+XkxuzJ39OBJ5u1vOe4hswcOYx89VaN/wCmHJGv3pp4n6Jh5uMJ&#10;MEClyu45zxqssWZHB8EPEuhqfoNs2lO8uX1s3lL8zXJV8fxFUKG5qrCkziaDtg6Zhqrx1U94Izrd&#10;phQfbDYBm1rGMWoNVsmz8jAZ2z8FuDmjIs3hkRC3oXFKpucOICZFsu7jmTbHGAQzKh0/J5cF7Zv5&#10;FEnjx42cnwAtwLLmIubt+GhanaUb7J6bnUkGxfxyotladMJg93LtIMjdNwj1LncXNVIVZMXI7Jjl&#10;JAtfZ1Q5Cy7NjfFskXOzXNU7c+I20PVVth5nXg921pVkJ1Bc5XCX1g2eMjs34N4t/diWv3CLnWXz&#10;Mcne6xy4FcP+IDKDWbHt/DT/AAsEpm1dwtTyaE3IEEfs8Yy+VgggVkl9WMqhZAbP91G5HzCWu4g9&#10;NziSz4eCPTjJy+/+ZYnUEnJKprkfC1EOhf7eIcib/wAAltIcNoJ9jbHuQWrVwffVJuYCY+4jFYM2&#10;VsDxsfmKky9w5cjs+Wutw34SOcjk+7INaZzQltjj+npI9MBkCPOC5B5nfUOl5OR5kjBb6ieGTHf/&#10;APLltkGtUzgPUlWEZy44Y+MfLXOzRvMZw5vR/iLpurKbZPJdeDd07X7CpLOnxs9GA9uAmpc8axJk&#10;hUb+80YUK00KixtpOMG5vt3Pa1PfXQmzN5LmxHzZ4cvtgtQfcXKNJjbM3O8mBvAVpE0mElePWO4P&#10;tzjHp6q5FyWsb3/iO0TNqUWqcSccc2O2Mcrfy3JVT6wG5ZsjxhfCJb5nvqy13Kp9A3AGNiVxH03I&#10;xcaocEimsybYHLIo7fmqTq4vh4sB0Nv0Dm+ZzEpnOPmXESeTVyYYGZj5BrTWeyObXL1i2HzCqG4o&#10;N7Bnj6fMXTdTF9hz/qtpVbm7DRJmRtBnQeeONzvs4z3IPMVK9E4wD+mjRDWqMtz6jR5o3bOeDTVb&#10;bt3NzIg45hjGn2c4skzqyEhqhVxvtQOJA5lMqjDdGa1acj99EqPZyk2SN9okF+SNYm3mmBzggPkI&#10;tOpsdlyCOAGf9yNaaANabytzAyfQR2vZ9UfyJmVuJdA9z3Rx2rv7ael43piPjQA6XL8CDzAfbFiA&#10;IN3MP99KGB6qCMnOtH7PGQVolpUMbeyTeb4vZ9JEnDNy2lOByAqz229CM/g6g1huTW01bgxVDMbZ&#10;7eDphcagxjQEbxsEZ+omd3JGOya6SAfTu8CUvl5Gb0GMGQnL76o2RFBW98GEZ8YMiqvamC+GDkro&#10;qXjZRkOE1okBPLQeYbN2wSY4OSTlkGvlqSJyTm8hCQcCPSMhIyZ+BXaYUvu2fuJmXs7JOQttNJH2&#10;h4jMkY8cH6askrmlkgI7+RQyZx5ENcExpwJeadOCDcjBHAsreDwMnzbyy3VpFJuBOW27G41VSDsv&#10;XzOPqdRRlZkrOXkM5znV8l9J75fjCfliRJxT94YI4Fs0nZy4LYEAT6yR1xR0Jnsro9lAMBuZc5g1&#10;pw3kugHgj6ask47JgbawM/w1zrVk83wh7ILcCy3Tbe2DtoPVJMG0ycngZ/qIkzl7JyIGPnLJZPPL&#10;JMnGrsOaEc2I4OMatQTmqU/SZA57FwJFDmFH2XONHqbqggecDIr43njJzkgAXTWncKdacuzyR2eg&#10;qf2HgzwdNdCTCXjge4ID5CctU+YSuy9wQJKXA5OyAWbce7fTUwmfJ3/MVwJJ92ZfhKk7xgGfGBIm&#10;uMQGkGPgjVklcjbORgjjVPcEx50Yl9yAeQ9xTlAYeU+O3jQFu3l0HHdwEVwG4JbQcjdsbgVAi4eH&#10;K5SbknLjR4lP4B3oFm5HBA54OmjzeaEjyRnSaB97QkQhG1+APUVbeTgisjeTjck59y2iTihx+en9&#10;EkDNyOCR8aZ7PIZWR5Sb1mLH3Epf4LFyNIoHIBsrZ2SZ+BHm5GUBc57iGvHDngQcbcjZZbzahPrN&#10;mkbxlG9x8taFNCMjDwQH/EWJyOYMuO/nTM0rQdzBAnpc4zMn9Q6Wotu2gc4O+tsmlP4x3g8C5Lpu&#10;YbyPHAe3GNbNT+0DdmwGzng5StmuqUZcJG6B55J3piY4AW0m7yYs7+h/r/KtyptxLpkPJqI+el21&#10;vpL+aueObIq3UMjnveAwzWKsOXprVj182PBpfTWATGs8T0Ggu3SUG2uHjXI9c0WOB7k4LvLTOUsp&#10;jXN4l+iRcwYV3cK1UjzcyAfh4CcxF6fqBsYmO+q5MZYTczhj/DWYEcECXy16xh/Biq9DhMnCOqJg&#10;4l0YwYP1FzrUjhtA9/V5iGt5454L6D1AQehHAq8XjGqlbhjOSEm7wZmR4IOPpoaR5ZsIOzISMmTj&#10;RLeGzkgMa7vohBapW8JG5B4yCWkPG71+2yacfme/AsxbuGQSMTQcA1v0vcNo88B8hBdJOpKDK2dS&#10;E3kEceoYelqd9PVA8JATGEGTy0SeUm2NMbwep01pE0pcbxlj61rlr5sgZjI27IJN5sW0iOMD07YP&#10;UUwYxwNn0Bro1ko6o3OYn8CjEOePTh5ee5+oqfcHGRPTiYY7Hw0Hk7jG9wR8BFalIXD08lZLiepu&#10;m7zlapMJGONsCOx0kYpOTtgkAZzwD6ZUX1DzQpFT42EuAY3GsxmkwwPT4+Bx5Su1QVRv98MAMiDs&#10;5Gyfjxwc4fTWYj6jD4lJT3DMjDgfaJFmNSM3MBPM8si2CYXI2x2xuAf50B3xkwHZj9ogInf1BDjJ&#10;WcnemJggWzU/UBJU2sm/TUOX1AQxMEGn8NQ3hMZMEemopu6JTtFwJXmpz+YgM8mDaNlkVPeEHGQ8&#10;Ef4aMN5Pez9wifCQoHJUU+Xkc3AYOBXYjgkY8cd1PS8Y2bkEBgZLvMV8edk7keAOotN5FdsnPc8y&#10;KHJ3A4yZ0eqCX3iHVDH7MVPIklqeEK2c4IDokMZOOPqIOT2kgI1ZCaI/poAMSOVjMTOtImEnZGHg&#10;gtYx9NZXL3A4yY4FaiDewayoBxdpgOSwNgYLt74SoZLjYnuI8TWbZ+PpqGMhDNrMeooHJBISHOMY&#10;+eobx42c5DacCZJS7mPPAC2g7xmT+Kk0FBm9cS/dnOTgInqbeNoG2ByD6aslWSfG2BGhrMbK4Dwe&#10;WrUu2StJfJG8bGHeN9NXCTj3ZyCByC416ZFVZPu0F9tYyEVkbtyScm7OQFwcwZFQUl2eUu9gvuWZ&#10;xOIBlu+4tm2bzSUmbYH4N3uF/YxrmlntEewNnzODg5a2zZ+4bP5LvPLjQBtjiRklo31k/tNq6O7w&#10;LjOcEcxuTwGBn6g/fXZknqwjyXPmcACjMMWmuUdpF2CbAjN5SynjEmbvBjtnjgujjQ2YTDfxAVqu&#10;C4+Ws3IPG5PgSEgkU4G53b3EBp+X3uDjGrI8ISNtgVJG83Zzjg41agS86E2d1AOWvTwWLkBNMg0B&#10;2wOGTxyALNAZPNMZL0HGkOX7zMciHd0zKd40jZ28ZUxLt5c84nTKrU32mDf38ax9xNMF9s5AImlz&#10;E9R8rGbg6hVl5Pd3DThJsbWHpxNBwEx9xPM5eymTYHTUOqJXgsdSNVvthyzHgg00QnbIiamtoHnk&#10;vI2c2TfqIlK5WSDjUOaOMeePjIiXaBI7GDgVyBBDnjxyzzo889sl2899a1J5XKZ9KThNzhrGagGS&#10;Qst2g1ICKJ01Xb+Y+9FtWB6j6wHH7Mb+IrhNKPZGsGbaelcXMcnuXDmWnUnXBW2TmJF1Qmbt9suz&#10;eeNmfszkH4irc0I2NyUYmG7TgmMOnH8JDRyMkGfv+X7i+jk7hSSPCRucEfGr5L2ZY23PyKhuLgXO&#10;t+GtCl7wjwe7eYmD0oJhG+PPGdEvZjEBA51NLU9xWSXyscA/M+Ghs0b/ANpCC50iDWbMco6dKagb&#10;MKfGwZexn/1oPKxuYHIPbi4CFtEIrUz3aNtjjfW40y3cDgHgviwDSe6WJ2jpxxIyMJCxeGOLlFbE&#10;/wAKxPUmT0EcfAQX76Gs64KaXbhHdx8wd3vwIO8nD1yMAYwbvGPlpEKE1fcLZs1Te2TKkpu85AaA&#10;/L5ixlw4s3wh4EYJPHO8qq6hnuPlroUXVHJO3Wj28PYHOONGCOG0yHracaW73m2DmJmXy8jmx4ya&#10;aHiBS8lkmfgRh44HbPZ4EBmErH39OMaslJy+XGc4Hhy/60jt9wWQ5O485HnDgkA9HU+H3E9MKbHA&#10;XAz6ZdNDZg8sjPBGC2k3fTJ3oKf2gSAec9tbBRdcEM23M13T/YXPcwISBzjj6i0jZ/UjYLnB31WI&#10;pN+7cbGHg5f+tU+qHhLV6AAtRVWYOCXD4OoVQ548JbwX89pL3hKUmJzQZN9PHzE9L6gcmsB5dtEi&#10;DvObMH6iecUWQI8ffWnTtbhspD0vqTcL4Y+MnURmnxjmWiY9u2K7cTEvpMhmxzG6lq2nm8jGzbZz&#10;240jZLqACzb2Zjjvq1OKLI5vx9zmoaz3dsTeYNSD4qRJw53bHAfOrv8ATIXAcbMTb51Q55K9TH5i&#10;MEITjQ0k0JGPBzEh5E4h0+3suc62CXuLPBwLMW5CRkVwl8wHBY+GkXGZONOtjM2OHuEWe0m3HBLj&#10;wRn5ZbaMDqBtHYWeydxgevgwH6qoEoLg8l+NtkUyVy8ZiYHP4aGuNEeCBJ5PBhbYIDiU9w6ktU0Z&#10;jbDPj6iweYDwTHItOmE0I/ZXu4Mqz0bNzc3nzCqc1Ep2Q8PPnjOiTPRzpkhCW8/mqGS5b/u1QRky&#10;YTC9kj/UQ0kv9iPGocwcDgGnpOTeecik+XVBJnT4zMgGjPbjR6TkGzGeCDj6dxARzhyz0e4hrxxj&#10;Q4d1qQ9NJo5NkjPcQeX3AjTI86eG3J3EJSPGZo3xuccaMN25I/kUMZCQEBHzEecTBsEeCAFuNagF&#10;bIMcBPpo9x2II9ONPSun98Jz0N7U9tAGP6SB1A84GS3gjPctrN5gzcwOeQtOnErx5wnzqtnmmpg7&#10;6jIng2YN7w8FjOnpfI3sY8aMM5gS5nWhdoYBgQI2gPR9YOJC5znyeWtaqh42nbbeWenH5iwGeSfe&#10;daAFuNMyOoHLBzZNdGoafMEupNJp6R7zNmMEfUXZm13ZQM0lYuQhzt1zRTdty5lTnuDL/wBy9SiS&#10;8b+W2Y+oJfzx+1jmB2Jz+CevX3D3v9nMJU3Cz1sPIV5T437bJx+WqGzmDlgSzGts2gPByqYnDBxt&#10;y6iD/Z8c1bAjj5y9zpVOVYePTUVNethW3E4LHnQF5Ujk3scZykgUycSuyTAHgVbbt9QEfMgHzCKP&#10;oqmmYlJtmztx5x10IQYzNvM0ukuY6bJZJjD01pxKkFKhgwalz+ddBeYs1FrR6oGb0LY9ng6axmoJ&#10;g5css4M49Vb83ng5qywQHzrm+eTjdingMD4SQ7tAkA0u4cxvbIeD4q1RxNLwwQG6ax+TuBhe44Do&#10;84nGNznSUvHuFL3hDTrB/epEryfUq5vMHxbKZeS9yEgHgemrgzby6atj/EEtlKUtEOL5L9vjZ+yB&#10;vgLlxU9vMJSZyczbTucwY1g8wpd7J3J4O4TloCzIWAuTTSeirNNCFeWdIEeDNwAtwESGTdtHS+Gg&#10;8nmGmxwcfMImZpL8ZMcHU1R+4py2mosm8E3nHGDPylVageYCYI+NTJHUgrmCPU6aeqQgzE/SUjh1&#10;wqbmG8+zQc4hfzr0sZ1BJWFH0qw5b21aIReZsrb9lEYuQnuR3VvE4yEYvL7pxq3SJDknQ4x20blX&#10;lPvQtrJjicRk1B+NUke0CbScgGdi3A40iLN6knj3jMd1jH5qDzyoHL+UsdzPct8whONCU/UNR7zV&#10;G9N4ybyGaiJH++ub54Ntd3ywX4nzolJ3DkLnW04PqrPZxUhGfarOA9wJC9RaiDDm9otRJgTdgbnp&#10;xok3Hv48EZ/am4tS6qrI3HsWOAGdUntR62mJzQcd1FBGl5anDgnH5aqs0cDCPR/3GiU4mDneQRxg&#10;yKkzDeePuXUUWg4MEIS5gjR4duMefTWbke9+NHmbwjkdlYE2E20WadTc83NyCA2nByl1FNCDcy69&#10;3x8si4hl8vcxk99bBJ3Ext2Y02n6ZA5JDmlWWdGM5SQLJSEGZzjVqqCTkjz+Yq2zl9lz9NOQCUbJ&#10;s1HuN5cgDq4+mtCmlHvWbYDzmW1ntJyckZAGg412Bsnmm8+wTIFyAi+ufUFxy72WRzn8zV0kzMJG&#10;R+2s37cY1vG2Cg5jISAcs/uSxlwQkYwOdLmp1PmD0vGaXpNzAMEcYLkYyoDUg3IfaYwLSJPNN2v+&#10;AnTT1QScb9kfwaX7CLhD90x94PeWyzeXzAjZ7gVqnBHLNzntECTy0NeSsbkd6BfBKUlwl7cbnnaf&#10;xFfBuPZrMdrGPmLH5PNCQEBBGtOHMBxkAi4aPN3jkJDwRguXESk9UOZU9OGO1ZIXUQfdyQOc/Apk&#10;4p8UY70B85EXCaDPask+N7ebcBFQ5gRzA2z/AE1qkreDgcgbOeAfmp4crbOXODuDT+tqLaSn0PXD&#10;mnuSfITpl4Fs0wcSGrW2OwJnMLX7B1mM8pMcbnAHqctPM5ORtfgj1E+7zFj6DMakkbkLkEH/AC/T&#10;Tzcmn75Ftm5sqhbbm8PbdD+7Of8ALIsfnEnesCHCYBR/406b9pElVJokz8auDhm5DYjj4LV24mSS&#10;NtuzGOM9x0TVtp7tgkDY4YwFGEnT8CzHIKAlL557MdtH1OWqTNCNuTzIE84Zk4w8fTUxnK8Gc2pA&#10;RWwkk4N7QewNt2g4EYGPHnNqaWog84bkg+RQ5fMCW8nTTnJPnWlqGMYSAME5cC0KVuBv+dqdNYzL&#10;yPYCe55fjV2p+aDCTB5nmdxYs0elxZCS8YXOjx+X4EyRvvOtGC4g7ypOtftxpmVzQhiYAntwESUu&#10;LbhlxLyBICMJ9H/Anm47LnkZEYeDcsGR49+z/wBmTMveNplk5eknTdxRbTaByN7JfMuIxL2+NyDp&#10;qZueNsCDvpns9yHPABZodCEhzRzBxg/38qemEn3xtvIQW7ie3cdsDmDUufz+FXCn7cZAQQA/0Jhi&#10;zTNySPGPHYuR/FRiRj3bPB9VXaeScjZzk6moRZ7NCOWYwK5BlvLVOCNn7bHBpx/nWGzgdlzj76PE&#10;rDATPdwKnzyoGzkfmK6kSlwYHVBAj6pFmNcVRvg8HfQOOo7JDwKqTF2ONfcZj9VN8fAdQfm+by2w&#10;d8aJS9m2NYT1Ps+/ADInnjMktJeg4CLoNTbSguxBjC2xwakCyslzeUYb1A5tnD3CIbMCKfQeae8c&#10;PXkqBBYthHy0A+yZYGwHgeomZG8c28HM+Grs3eDbS7Pxj6azdbVa6lndIcnk7l+OzADONWR43ZQT&#10;FjA/ujgIK0RTJPMCG9pbadsSskwk5HjYBoAXHQ+om3D6DGZozcsHJ4A6gUhtyQDvR8C6QmDeYvGW&#10;BzKv01kteDbQPcDYBRhQibbtg6FXuD0rcMo2R4INSMiJStuyjsYOcs3kYyRkV2bk3a/H3xrGm4xq&#10;+2YhanFUEbEwQfpplxMN8HnVJlY3JiY/MV2by8gSZwZF86KoLgaN45g4LqZeN95bZ1dm8rH39RTC&#10;Ssds8EZxDVqUqCkpNFtxtnoMfAP99dXDptsGXY4LX01yKSpLL0EcHTXV2z+pBv2yTNtUCSh03MGU&#10;c2OzjB940hkKmako8kkm2TTCodUS/cHu8wcYy3F0hUDMc+pgD8IOkuXzM3omx2eU07SFC66JX83C&#10;ZXL6oJAPBYzrB9plu5eZ3RmIrJvhLtnl6qyupHg4NGA+e6trGOOSdjKgPRZJt2iAMF3GQumtC2sS&#10;ObM7BnINa1qEEqhJqoe7yxgZ8Yy6dxdJTeZzGfUA9ePPOt2/kU2XyGsOXGZR7vjpwDu0k4emEvcB&#10;bHcxn+mokvKUvO6i0J5R+8vcd+22J1CKkzCR7tyT3NVdMl6pCg/qF8lcF5udvHybX5FVSuBhIfBq&#10;aqGyObuY3G7R2tRPFthvwcyNR0aqbqW32l7p9u5c2IGZ+ZzBq+Db+zAcuXwubbIPvr9lbOzTsjeM&#10;Pvt0un7ioTxuWMhzPLozEUGu641O0k07Z/SbmOYzV5GfWHy1ZKPkZH82YmjPctlukueBAdi9WNpI&#10;R9G/u4CWhLpCrJW2p6Qzx/Ae3vmrb/kW/fVtsMW60X2Tl1ePZ4zc3bMvYaZBecuS6gottSt8Mb65&#10;MOmPowQLcm+1yXSGXdlSQ/trgWo9JwQY+JAZhs7bVJTmif8ArOX8z46EW9v5R15yXMJ49t2b9uD4&#10;azgjveXp41b6kIRno3+Wqe3Bgzq5CatNSJzjQpO4IZlk6aamDwUBAQQcA+Yq3Tc43cn1FuM8kcug&#10;ZANAe5G4WPN2nbmhqQt1JVvTWJRMjsYNQJLaeHct/hIZMJXgICz0+ojxLm7AgVcNSlq19Aic4slJ&#10;k3ybMQxgyaSe2mSsjadWfwhjRLZmMfa2OPURLbJOCM5sdyHUjIK6MirAxmcEHJyYI+cRZlMHBI76&#10;GzSdkc8fGnRkcGHggTOn8NfT1IyGzZkjJkWhfaDAyAHy0eZydswlJ44/vRECjpr2e8bgU7pitddw&#10;+dE4zx48JGTHBwI9Lx6gI4zqwM6aZ3LLk9uAmoNUifxjaFsh4FQpy5G2sKatw0hvPG5nH00Rnjdk&#10;Yd6A5Rxk6azGRkHxx8afdtHJs/cUPQ6Ld94daOuJ5gJjjUSX1J7Rjj1FWpoPBkUNmNbGkJNRFfvH&#10;Rcjrhs/GcJj7v5ausncEmTbBBqQD6a5G/pwEWy0XMLOS+sx+LSv+A3rnF2cNxwEyAK38xB5oMYR+&#10;Z1USmEwcxj1j3FlcwnBAkwQcCT0JRcWRnNJdAyfXucqGRxvLnzFELM8Y0dpu3A5BHGrkop9/wEO3&#10;R4jgcA86rc0cDgJkV2tjckxqrTdnpnwKtAsqxpmT9tfJHBI+NDbnjT7d16YCeiPwK+omuHiN8HGr&#10;G4J7MBVg7srtx6Y4+Miue74x/TSZGnhpoFwHIRWSRjxkVPJnV8psffUzykpc2jg3k8MSZZsPS54V&#10;LnYPaT4+NPShoqGtrUMSCCA7iYIwJHnWkTSXDZjAaPqLPpk7jhLlSokjVvwBNSlQwMGDjS7TwDwQ&#10;IX6Y4ol84VpVfzMu/wCmabs2mhGb48fwSLcGe0B72iDph5q53oxuUz3BB1Fr0vptzGM7mPprKmpU&#10;xpcjsnWlWbXPthMZUGWsbcDe0hs4nnsWCDj6njXNNNzBywe3mx7cfLWkPJGRmyBAY5d5eF/cWZ0V&#10;W2aiCyUPWDmVObzYAsY9LUzqq7ZKsnUb19BHNSkgJa6uRHmcjGzHNYI32duK6O2sfqCeDjc63GkJ&#10;TvH5Mxjk8xecF1VZxI3sBMEa2Wn6sbNiHvanlq1TwjZyPIARIyCWp1tRHQoxkdyWjB8RddbE9sE2&#10;pJtvgT3Ak0nLbxwLmlxJ8BM+ojzNuRnkg07iimpU0tTao72H2LUlMVG/psApfOuZuzbjs97CuJ6P&#10;lbnfX0ca2DYXNJlJ50By2/E+SNdCbXKTktNvQTiTga7lMBXfHgj8KiuUrbZ/tNSm3cOaSM2UYwQc&#10;sw/NSuOWbLkC+InphUjYzk7mAAkNG4HaOzNd1NW4tNHZMV/dDBPb5cAJj3IyC07SqtJ+xzEEcDG5&#10;BdRgjOYtmWRjk8xMyNvevwXy40+kRcdRPKkbTVlz7cA/31gXrT1I2msulW4WrLMVq4tZptvLnLIG&#10;+XSBu8zgWe7ZKopRhMQM4JGV4EYuqVIS7eFnDcnmmMuAy6E2ft8DZ9BfFgJa5iDkpuUuZcd+wkdy&#10;2XUHd4EqTqCQhcggMxKODqaqfNqp2yuFtNLJUlPjMQ8cYM4xdJZW3H2a5Bg6nMXUW8UpOGx3MByj&#10;jtadvjVDkdNsnM2AG/vAeaTSUSXbW4ajk2mYy/Z+SMh35vuo0NqyTkNnvrtivKD7KbMXLm03bEFp&#10;2i/lXOs82dzHcjx8yC1dGT3EJydvbEOxjVgHYfOBy2dWTHyE0l11tQ2X3pKB+G0O2XUGL3158SJw&#10;SWzYHwyr0rldaDf0xvjy1uqiftS9AhO2q2HJdebN3Mnc5wZCctZLphz/ABV2ZXlWPatbAgZsRDZM&#10;xFJbtdxcu1BS5GbYBjae8FujH7itS60Q7u7ZapW8JAMEEB+YrhK5ORySeRwakZBCF+dDablftIND&#10;J011Fs32PkjsOYz53hdQfuLns/mlY2JYw2sLjGyWmM1hRZWHYbbmW9O2NXBxNBtr4YAFI10l1dWF&#10;Jy6WjO8j5wxF1FyLJ6oGaQnZmOIcd3TIXvrn+Ruc1ZtVi/h4S3m3CqhDI5eONsfGDd4NIgxk8CtU&#10;rkZGwwPI3xSeWO73FnswqybRkYwPDiJpag7WfArtS843z2YOmEepcIvR7XHn5aiS9y5bMQm4Lunq&#10;qnvKbGwm16C7gu6g7vWV8G3FbBGHTjH01Dlcn7S7VmUd0cF1PAoZJWR+53/Vsju83xp62NnLjmcn&#10;1yFVklZHLwdnlsm+qqS8ITdjhMC5A35n7aoAu0jmA2zay2OJw6cahP8AVEkzJZZHbapI7oijtKHI&#10;2+4Od5gBzBcvxpUu8JAN8EwLcZNQnuKcdQZ7Wk83l7kPnHqaipMnml5tgj4/MQGtHhDTGzAf6hFM&#10;k9PuXN+PuDQOFNNbg04FVZo3IFlggPcgGVaFOGbZm2BGqrbG5bYLFyMhUh49IBk8j3xyAMHU1SLo&#10;pxsjGwZMTBOJwYguWLuftKHQ8nZQOc4LdvTIRbxc3MYNzAIlwumQS4t2abbWs6f1KqrckGP0fs/m&#10;MesZjctl1FrRJhTEnl2iAW89S4rhTe0B6/mPZTZiLGTmI842LjmTY+8nF1bZCLi3ZmuVXM2uE6dG&#10;F+y/Y/iOda0HPpk2AYJ/ZSfkW5bA3EugZAggtXuUQhVg9WUu2p5k+jcn3yP6uDAodH1IKCnH0bMB&#10;bw+n3FtZ/Cqy+P6dZzELmBuNyFjPiO2KopeXS3fplfuHILzVxzT9SEncxmscE1E3ju6Y1gNSVpUb&#10;lz7S+yeWntn7OdOZiAzOVFcXOYNHL/KTYKvtEj0i3M8ztnduP6J0tK9vBGDJ8EwLlsVr51y7PK8c&#10;zKbHcwAyeWt+HsnHGM/bE1E3ju6nuKt9l7PpIyOa+6eR3fkWnCw2KhSpEhfxNEzXy5Ko62SPd4Sk&#10;yukyVbMcDBiUgbXM8EatVcbL/slLmJn5xYyaVsX+JASbYJkZyfcPZwj6bbIqTUFYTGZEO5j1I10K&#10;HS7f0mK5ERav1Gb1BNLz3GbppdqDf5IPZw+WJAZgzc3McfUVklcv3aUnc385F0JiGnbJ5g2kL3f3&#10;ILkHmIDXFuavXxm3G4KX8iG0/b7O9pPokEhvaA4M8AM/1UCaDKyMxtnOCPTjGrURuOC+gM0Jjc41&#10;fHDwZiY4wcwSHH6LlLm+CUh8apTlk8t5OBXSmvTjZYzHyDRjeG8Asn1F5UyQyNJfp6Pjr6Z8MrJS&#10;7iBxeUKoNEeQ61WYOHDxvggBnIs9mFPuY9HvrXxs1rfCwro2rDN4JiTgWnUPPCMyci5ApdJ7NxvH&#10;IL3UV2qBvIbYOymJcY9MhCcC05vFFkr1QPhbW4s0+4yjb425xafTVVty41/BqG/kWPN3hQtsd9Xa&#10;RzBs/ZHxntx/zrkYfLVbdbJHug6a5hkL94SB5ZW1bO3DKZf1U/PbgIW576wGtG5GznGjNLvyGcAw&#10;H5a66ZD9BOnH/LQMY7dGNoAyQPTxx6cHT+REqTl7J5Knzl++txjF7MPxxpnahMCPHoMenGMSmU3T&#10;445SBzfuavLWlCTZEjic13ikt5XjJk6auzioHu7Agv5BqqzSYDgyB4/MUyXtxvBnjj6fLVk1Ji0W&#10;g15ML3XzrYKfk++dfPaukWGuG+BapI5xZbYAntxkUTtoO0MzgbaDIHU/wIDLyEuIxMCD89VV2TBw&#10;JNwou0weCjICDy1ZG88bM5cfXuR+Wsal+8OSAgVjmhG7Zlgg1IyI8PLYThiQH38u8x8auHaGNycI&#10;fZ7guWsmpecdmuM4MhFY6wmjaOwZtxp6tPLLUOcoU4k72MYAxgFgb9TxrPZo3JAQHjVqZ1o5CQAT&#10;e0QETMw3aBzej6fLGtJG13B263uDI9HjR7tCyS8zVEeTMbwR4O+g0neOQucEB0UWKE06GhTBwR4M&#10;BjHzoQzbk3jOrr2eWNsxxgycxTHkrHB8O4uaa+oc5No0wIOKwr2zGNyMGPgGh1IDlUYzwG4x6itM&#10;vZsuyTuQ6hlmLRZrqRIAM4qBtG5Vb7cJGTJprQmey97GMBnJxD+Gts2b+rW2czrBOzlZtdIm7C5x&#10;1o9Er65cmE1pzfT7OYvCYGYLkZNNdUbN/VXrR/ffuQbmFvqkI5yLsCcVxTtBsgNqYpVqOPzCrE5x&#10;tUrCfezPJrbgJqEt8GBHWqV24/8AyNlOMUruEzZfs3lJt+mtTzX2Vnptmwu/gXdVLuJKzkv9Qyrm&#10;Cu+RjXnXL60JIb7yOVXDXdNZjUm2yq5w5PHG+L5Qxi7iiT1fln26rtnoFtA2wdiNt2jB7b1CD18C&#10;8960rTeXJ3MB85C6njjWeuJpNjEPGY5SGInnkrJGPHH9P5E/T+oQuc4GzisHJi5OoJB5WS9ng4+o&#10;iX2bcxkwR8A0yTdmd8IePmq3tEZW5g4Jrx8yBZjNCXiZ9RXyYExj/wCqqSMePOnpMtwYlZLI8ask&#10;nuGJej6arbfONHpfMBhbHx8ZEwjLI4IQxMHLtqquLdvIl2ijErbkc8APKQABl8nJGTH5aPdl7sPH&#10;H5SuDdvp2YOMirdUOLI8HfItAcgoc8mmAeCDjWe9nkMTHGrUNveRhvJyfsKcuK2zl+Dj6aMOJhgy&#10;KZMCDgHgUMbPGLHGpycG75jyWEhjRIcr8fmpEH/8GgCG49xB8amOM+SBGJXT/fj4FQAHl5HMedGH&#10;Df8AOrgOVtgp4cvbGyeYVIoSOvALNxZ4FcN4xiPe1ENGzwEBgUxwQbAmc9yP6qePQASDwE/zESl8&#10;0G2zxnyD5g0NePCRkxobbT3JHUhiYTgjkmDy+oqTOHHfVkIPAgM0b486RSFIHb509cHGh6LN2ZOO&#10;NRkgHmHjQFuzvZ1aiS8kY083lZIOBWJAZHK3NtBySvAtCZy8keeP9NTJgzbRjycafeMMxeD08Crb&#10;eX4yK7TQYw5O4g48nAmiwDMG+7caqzy5GjswcYyIaTONU6a+GoA1u8sp5vnIoZGmNHpGz1FR7Cce&#10;btyRowOX4CZ1ZN3HAPBBxqGMepjj6imcUFwk7caslsbNscxkBl5CW8cCqtYVBg0VzHRWuJ7i1S+q&#10;CGJo/TQeaThzc1tS2qtSczHA4zrX3DNs5He0k9SFRnDutKS3qBzBwacChtybyRQyXHJMCmbw2baP&#10;6i1DU7gek8rG5JjjPkV23fUstjqkt27mBtv8ABWbtsaTeoHO86J85NNQucadNQpgzcxuccZ1cGbj&#10;AMGgq23Z7y59xXxuzvfOhzjFmkxu3x5+WniN/wCIpgyYM8HBqqGTIkJcYgNI4JBwIa4mhI8n6aem&#10;HL/6aDt2+8kzq0uhJHia3AjzyXtm1gMZ7fVIluY2zbHBqRqtt271y5OaNWG0Q9oDNsEgLPUFdWej&#10;eYFrVeDxueR+kslJJ3PGqBLxXBwZ1W5hrIk4bk4EiM8CnInlVI3JAnmZB3ESeEHGg+5k7i+igGce&#10;NxjgRZvcRJvJyokzk+oqeLi8fAnIZBkTxG+kjDhuOAiMEZ+zL8lhno2+MimEcY8kCmbuXggTI2eB&#10;DklAelZBK1DIqqz5mBWoY9PkZ1ivJww3cI83GOP8RZ6QmAmTgRhvOO+igC1DZ99DXkr0km80T2+J&#10;JHcZu8kZICIO4l+BaoQY4+NAZpLx28gFYl1g9LjMSDSG4wI88Zk4EhyMhuBPpGjLeYEtok3eYyIk&#10;zot6ZHmdDvbnIRQRuSTJXnzqY4l+MWdWSX0m5gJgsIwOnyXOQkdoi7RicwpNVslJrpYcrFHkjUNx&#10;Jx284FamaPvOXSSdTCMyNuBbZMGbaBUOaDH3E+60LwCOcPYB4ENeTRzAiSQ247eNQ7RYgAkcEMTA&#10;pjxuWOxAulthex9tVUx1jiHAPpl7636qNi9KU3rGPc/8sQWCP5U9EyJbWbSE2qOM5HJ5s/Zbs2Bk&#10;H00y3o+bBJjjAVepVFzii4JSDBKmuP6SwfaxUkgYPfY7W9E6g8ceBCcnFbt/MPqScus9nc+fueQU&#10;dxXyT0OSns7w9s3ljKnvtw5gJjv5OnaV8HMJdONaAGcfMIVF1o/aHpPPGVvBGArj6SvjieTq37BT&#10;gh/V41m45oQJMAdOAnLtCV8lbx7uR7MqdOI0mgcWSX0vMZlYjms13fV5YxK7VRL6PlsuOGO64N8U&#10;qzHsOsHIgRwAEzg+KVQ5XQ43kxxzWo7mrqW19AtVF03vhN8CC3ANEq4l8xf7iwbHufDEtCmFcU5K&#10;mW4SdiUlv+0kQ2l6ox3zPNO5+wvl3mAZW82ZzGCXXnJxN7f7aweVysjl7uxj5CFtEtCXWlQVpvJD&#10;wM2NuC1+dcizCpHu84GwLab5IOK3tMpMckc2QnKQK57I3HAurqgbvexT74DOTqLm8krcxkz6cCvT&#10;2SKaUNw4chJkW5bO9tBZUPdngBOIPirH54QbZZ64mHgSHQlMMw72k8rHWZT9lH9qJ0yZFW6k2bzF&#10;mQ8Dy1prkyn60ey0mMJyjXUNN+sGM1gM4BvgR/sLN1lS4PkW8J8RN+oVsmz+XOSc/P8ASUNxS7am&#10;yAeB9ot+aJdFsPRSE9zsJpbj8tynZxS7mMeA2pAmqzCpGvhroaiE2nJc0qxzNXuM2n9NdXbF5g2Y&#10;WDWBY7WoQvcVVk+zNtG5vG0wrrqX7O5CzlIIGbEWO1dIQpU51TR6UOMBqTaYRm9OYOp5d1YPUE0e&#10;zIl4xykj5pF0JUhMZMbm0O35Qlz3UjhtATJqRr5siSns99ckyAtwD5iuxJXNgkYmj9n+JwLPWdQE&#10;lr29Yzj/ACIk82gTGducDk+RJ80Li7PHD1zNgbse5GPqEKrh2g9cuT64nEfli4FW6XodzPt+fwez&#10;tW4tQl1XyX1IyZkAzYALgHzPfTgSQ5FJ59NXoILAhweZ0YESqik5DMnp43k89lZ9TuKt1hWjmNzu&#10;djIRUOaDG2bXnJ//ALWEvqbhhzfWm7QPTwNuDprPjnR6pHF5yeNVccGMnpW9w6GBNJTc66P2aV45&#10;lTI7MIBE3hYE3GMPBqRrR6UcDgzxrKym5oEJJapgS855Fv6StUvk4o2QMB7dxVslQWckAEeZs5i8&#10;seDyxL8mmWolPk3bI+Lg/kVbcOHMA8AXxSJ6YEcwEsuXxRweWRXyTuKcgbe0nKP4Y1OFCgPS9Pkc&#10;tjmMAuBaFTc0lO7HjgOIcY+mTjR6n6gbPL7NmxuQE0hrH5pQ82lr3H37vLElJRYXU7O2GLblyQ5o&#10;AFsj1VQxvBvHt7lwDVkryeOYJSCDlxk5ltYO3mGmeCBW0NqEONIlcw7Sm2OM/LV2bzAcD08fmaSx&#10;mXvCBH766u2J02ycsnxjcf8AgSO0IM9mlu4DB/FR6V0/MXhAOTHKODpkKrtWDOXS1zgCe2G1d1Fm&#10;7jaBvj0EDb8MiteUF8nFJuYG2CM5SQELcWS1BK8b3Iflq7TiqMH3l9vEaz2YTzeb9kFuAheYkpeA&#10;hvG0DIDaM9yMnMQ2eTzA53MOmEflIa4bjbDP41VWbjeXpzGVAONIl7zGPHzFDnBCBbH0Ey3uQDxq&#10;HUkwFu1lBOYy4cYyHjVbcD1McaMTc4xKrel2SJWCw7L2+MmdfU+bj/pwwL8ZvN2HnAk4m7c2Swo9&#10;NG2jNkrZGdrjUSwRWpv2fETOrH2eycjwNjp+szVf3idISmFDaPCBRdvcjUz7NkgIr5K5eyCNTueo&#10;Q7aK40ZuUdtkgV2bjZcfMUN43x5Fl6uUYrqShkeEgJjQ544cGJkV17Dx540yQY2w0aSBNxVW7MsH&#10;GiTchIB+4mXDwrngTPGRfddLC1Ja/tA9tZOBJnUDiDjUJuPHxokOVqGlIh1JapfWnjVqb1Y2Msl7&#10;PS4M6dSZjoRuXajIw8H+aoZG8pjzmWJ74gLyaEjJz09KGgmE40ipCMoB5LRFSW48ZFTyTAkZFcJW&#10;TANW7xa5FRMcNxqqvG/gVqePBxoOQiLhKXlDeDQM4f6FoDxmLjVPcDxkVqHFZJkksGUmdbHK5WOD&#10;oZFUJAwwDxq9kcWWyzHv1a3w8fuF7wBnjzAs9JPFMqB5jyKlDbkjItRCCyktO/40SZ586iMGgxca&#10;IkcDUfF4fwCZ+gMDtwJkjgcaA7wnhk76/JmUuJlscGdMkmhOBMuCEj4EBI4Romw00paosm8Y0zvF&#10;lAW7jGpg86KawDw5hjTxHGNVVxooceaEg4U9CAckt+541M1AjxhVKYTAneR0czJbwQdRD9ATcRJg&#10;Ny5JnQ5w3I3Vi1OM2nAhLB22cPcbnkpnD4//AA0NNP3hADMkba9Gojd3ZJnCi5Zg3u5AZOmh0ytx&#10;576n0+/7vvNSkMHq/BkgTBKjH31n5I4EwOGIsSs0hcJizHGps37c2SBGBy/HwKrSSUaeNWneBwKL&#10;i8PHXwMVwnDeyoZCDgHjQ6YTgcGdVsjsjjhRpwa6jkp+oXXtAcY0ht8apUAyQcasY5gSD5F8108A&#10;dtCeDwKtnJgVqJNBqHu7YyeREOXuCxo9vg4BqG8thHggVbcOCL89woN+eTDGTGg7yYD4FpLiTt3O&#10;cP6ZFm88l9onlrz+HLUxx6bMTWQiTQcYweNPDmA7fmKquWHgSl43MC6anZMYmEcEjJg8xXCnxzEJ&#10;Mh7cCpPVWnyOVvI7GDUWbknVqNLGJsaXAFPzEOeBXam25YMkYCqyUxOG0GQwLcY/MWhH7KMLJaxr&#10;xrJ5l3jqtkf/AHaHoMKEpe4sUsHgHj0vw1+u5AM2eAIvxExL3FknmQIkSaYMn92uRbq7R3is6DZB&#10;HopsYc8QUeb023NZwXcfTTBJ5c4w/ppgdSbmXPqfUStdZjP4+8GyGmlBXiYOYmXmz6Vd8CLt6z08&#10;HcQeY1QUxMcfGo1Oylvd10HfZRmYUm2jb4Avs6ytz6HkqcYCg/71fC1hpnx8azGb1mV0TBHwLq8K&#10;mX7dGaePCY2Tq8st+/y5+P7iLGRJmRlAQ8ECqEvnbe5n4FLnG7/eA6kdpb8RrlO+4zHfcVupJe5j&#10;c7zBqQJEI2cjAaxu8fKIpknnmMh4I9RH/wCjGTRBb+Gug0z2sfbZoZfRWmVTBw5lpMcChkeDfjOr&#10;vULLHfgjAs2cDKwc+ZAt/GTFSNxZmTEtWQyU/qaKecNyNuNM/aSynu1Gz/JH1PLXQJe4zRW20eds&#10;+z+WRPdoPYx7tGfJ5aqrcdklmxnVkl8wHwG407okk9web1JOgttzgu7qmZXPJswc4wvnTc3mDKrU&#10;NxgGAzY9y300SnlUSGZDBBHKit3vw+BfXJV9ALnB6sNrE1qFkBnO2InFvqKhyuTym6BzAArePzLq&#10;GzCYNoxggNpxj5ZFZKHmjkLkF7Ua9RIhYxS1VrHOybbbGAeoJXMX5ARuTiJb6nBH+ImZozssrMZx&#10;OAc0ZO+uqJpSbJm5vRnERlpXCCLrAVV2kbM20nbdtyeaimDInMT/ALJ5Yn1ocWvNmb2asjuWYLlv&#10;prLJZvLN7Zj4xlXVu8Ejcnsn3eP4SyWtKbcuSHcwc4fMVyJzbfBhE5P0wxLxkcj561qTyftuSn3w&#10;4sbcXU41zfT84JwR8Y1p0vqByYfl/EWk7dIu2GJPL5dGM/8AWpWcY/21ldUEGFyeC/vHxFtjej3L&#10;NkCZWLjVwW17iyupG7mAh8bHl+WufcmtthtXbJS2lPEiz9EnmIk7l0ul3AcR41TpvPXMeTuKtkmi&#10;dpDlO9vG3/4aGXcWqYVASPjVPeTAkaYIS8k3l5I1rIiKULJjMimEcdyNQ3mRD7mIeBP00Jzdqbcd&#10;qyk4Y+Nvy/kWYvCbs5wIxs/mm7PQQG4CKJXbYbcpl+fNPjgM8cXhZOmqYPVImPSeP/5aP06D0Ruf&#10;RiV2iatNQTuuNGkFOOZbuL/mXFptQVhebYIwZyahFMpvfZw2BKmwBEjHqDTMwo+YzIeOMBfZ9IhL&#10;S5bJpU1tjPlOuRbVWv4SybM5pLo74XJyj8sgldnDdtA5wNj7xAT4Sw2Ty9yzIcIeMfLINMzSsHsc&#10;xAaMGfqe+sxqPGXYsthO2Ttin/VfcOWzGa2Gu6uNS3301tjpdk8ZnZyfT3cXtLYgv5Y1jFN7YJ0F&#10;tucd3didO7wKZONqA3LnID6ZC/4lz8tOQZM01Y86B2TiU19OZBK6PIzGey+EM3lqGCYYL4X93T/n&#10;WpsyNtfHKt3N5hCrK60l72OY3o+MnlLUTxWt3Dn3f0zMp5UDw1+BDZXV5AjsmDcgWg/ZvUAbokQm&#10;bbNXJXOBscRPLtrqEaxK69TFpcfMjrTs1yBy204xonVG0tvMnO88uMnMWLTCXu2xCwFChcDQkau9&#10;VIZr6euplunN8s1JnOHLz4iuzPPn5cY1jEridsi/0/0ZVv7MeCwaxcgVVNQvQvlJzCY7seNscWp0&#10;yqGOaEgcnc9xxzFMl7NlbvBffhp4kvvZ4OMer7iUA8zqAsqcgch1AkVcqhxeGd+2Pu8Hlk7isc0l&#10;44ODgJzBrAXlsz3doz5PMWHMhWOK0TXL2y1M6we8fMgHzEep/OS8G0TzBkWSt2bmWlwQK7U+4skA&#10;aPgSZqVLVtmnCdu7h3tI6sezuQ2b+5xtxdXJng8K5ZqGcz2TzG85e3IHHxceNWOaN20bZibtUuMn&#10;MVImkrHGTBf6vMKuBxcSLwt19n3nXTZjWmqU3WD22+snthcNfuxP8KhuCNn8lPHH96HpkHdRKk6L&#10;HMm27P8ATjGLTINTZXScxpKY7y23Vx09RNl5KLH1ev5wSlv+ww+u5WRxKt57LEO3p7wPvrm1s3cX&#10;V37PWXaI3oXDLd4CcsY+BZVJ9nZAlwGBcVeC5nUmK7Rn8DKyeLtbtnMbO5cwIu4yZO+ukHmzeXGe&#10;4G2ma1y/fWcTSjCS15jjBcgGujTn4rm+4YDsY1RVJO308ca1qj54NtoxnyKtuGY923kIMiJU+8HA&#10;M+gthLrRDk1HS32k3mXbywOUboYtTvqny+cDj9mcnK3jJ+dDZHNHMncgjZnyE1bfcSnjwsy1gsRD&#10;ju6g06kTcdFUm8ZTiS9iOfbI25dO14Fg+0Bv2PNjy2PUjILTRjZmze9tMQmPbucsiA+shT72VVOA&#10;18pN4FduFWY9O8Oc5plZHDYJN2j+mhpJhZJZj07ZVVXEw3kh72nH5ipM4cOQk1kdFaP646Qkc8ZP&#10;xng5flq4SuoCBHZ5gVx/L6o3YmTgWq03Vg5kSyY/MSfVdYhzrTX5w3bPHOie38MqD7nqAgj0+mqH&#10;PJ4SCxr5x6aJN6gc2/MgWmnsmY5IemEnKHW7l1AbeMimPKkc28Eahyv2kmPlppalIYkbNzvoMHGT&#10;lK1VBS5GzkDkwMnUSlbyzrRgzjtJVptAJMhgwacZFmuc23b+E09qnc+IMSdm2C2wRn5glmPtLZzj&#10;v5FZG8wI5GCDv/DWnVJRe5ykDlIm7QlJQ5gRyaXbzB01g7wjmO/jXRVH1pKWxMBmNyPqD7imVB2S&#10;8enjDKvZicwY/wDUkwnV+Qabk2bhyvK2+Byt4b0O9uAM2B0kBcUuMMxwB5KvkjpedQTFi2ju4Cct&#10;fJs3zFiYULyzYKTmmOQ7tuIhxj5hEnkvHbAaxbjGj1LytyzIdgYAr3+BVav3+4dC3GPprz9vMrl5&#10;Cv5eI612MV0hQp4zJcxwanw0pW4bR5zadtMjrgbaw5jBcudNZ7OKkG5e4A8C9ARNOFmwjVJg8GYe&#10;AOpAsTnEvcwOcC2yXjIzl2sC3pXUBZjG8enjg4CJKZtoj1ZUUOX0+M3Xzq1Sum72S+IiecSNzb5/&#10;LR5m83Mmfp2tRaiZpmTSZ9jyBHjQdvT7a7g+KrgR5eHjjP8A96zd48JA5SOtEpQXAlBtox44EH+w&#10;Y48nfUxvVhAj8xL7WENngtfDR1ri1wYo+l8BLJtOPpkRjscjabWY+C6q39uGVwEcfGrgOqLxPMuI&#10;c+0IVtwBqyX7hrBBok6ZFkrd4MznkW9VbBPBkcjz6ixN48GzyRqJBpuSPThxgJZ76D74KMeONKYO&#10;BuSXoNSNQ3A8eSDTQ6FaHaIcrZuXJMihziXvWxM4La1Sj242fHp3FvLOl21SEBjtaZeYuNyXNnq5&#10;uvAxG0bULl9U1X6jm6j3DmDItsZs9/HZgPnQ2uKPJTcxAYPARU+pJo9bDA5g01sp5mVkosdizLdh&#10;ehbuGnSeaTGQvc/Byl0jJ6w3kYY4+ouVqTmn2kHgMfOtUGMkqHgjXj3POGVJbZ856RyzNqV+g1xx&#10;UF4eOBYDWYm/pJjsqWefkbWI41XKrqVm4b+XGudweFZGfw+hp7NTSyc21QAnkrHGzx3xaa5iqAmo&#10;t5km8vB2VmFYU+UNg3cXsfLX2Z2q2HGZJFqbChtyYPxE84uGyR6cC3Ki6HZTJsDBqR9RXGv9kQ2E&#10;lMaDproJnOUCPkI8fj+MzE4BrYlhyI4GRggI3mByCNWS3eHZj/UVbmkv08nHyl6Ok5Fw83nGMh4P&#10;MKtgl5CbkDBxrnVwMjYi2al5gQwwGg/EQ4Sg1qXuCR7iby9JHp5OPafZj5FmMwmmBtkQH7UEDxrF&#10;utHXF2rScE3Y4YOcue3Fy5nV8eVgQznHGASTycS4xM7FWo2hLyn3MaMM5WSB7jscxXyWPJd/yKPE&#10;bjt5AW4Ob+wnXDgxc/qX31W27d7GPHzIEHeTQkGSA6hy+qHMtIDwLMePSbk3k44B6PARMy+RsjDP&#10;gPbjIiUnnDKZDxwAz/kTw5OSMeQFyDzLq/I/aKHUkjc7kCPvj6izfssdvOuipezGEWA3m/OqrUEj&#10;ZRkxwdRaAlxicvl5ICY4Omrg4kZHmfuLTqfpMgSAjjtDCrU8l7Zm9wNtS4oXhsnIriTuYODpqyU3&#10;MCQca6iHS8uMPkW4Fj88oMgXuMIMg0XkLkkzc5S/Hn04yIPNKXIzGc1/INASS+Yh4wFRhu4cuZdZ&#10;v5xpyXOMxyTN5w4EEedZXcvOVrVWSuysrcN7OeBPRuiEpLhS8r3x7ZgVqqAY2ej3+ms9puaOWbm9&#10;AjAyEePdbqK3etLaS7UnT+8/5i2YkrZQNsEYMnmLPWdPzFnYwIwSoHsejGDOnPByRmaW4B4IODpq&#10;kkl5LmMK3iRyNsYeM3GiTgcpgyaQ7ekjaIrkrMrl80xssDkGcaqrh4TXWqTRnLnI8cGnH5izF43F&#10;Hxg/EEon7oJKfMJhvIz/AElT2eRyCO+rt2OSBzkVbcN8DnkIhGmk2Ybwcb0EcH1FrX20lLkdl4C4&#10;EfUH3FzTL3Dlm59wavlFuG0E2OFye4FwLqq8pJjyaDk9T44LRGThdUUfT42zY+4acBPzrnWcbPxv&#10;Bn1xD8sae2XvJtKnOAN3yiIA1qXzSdS2p8DnUgJpDVP2gPCGcneWLkHUtdxXCpCEZuWMcf1bnfUP&#10;ahOG0cuvNuMnMtrJmdoYcizCaamCBMyvI5x9xB3luBzk1Fp0rcDjZA5WNJSPSkAzAY4ODqLK5g3J&#10;cWkVATAT3Omqfb3xzkVqBM0JSd4MNjxrVHDfT3mx0lT6XpPeXIMemtCcPBxssEH9n/nT3ET0GYzw&#10;hXI7wfxEzR9QEYPccCelbgjZ7jsczplT1QU+OMe/sODqDTnJVVWQoe1TS1TSoBvHONAZ4THngWet&#10;3jkxMHfVwbj3keBZiYVRbdaPSdnv5PprVKXp8UY8/wCGsfJvMtc44FfJfMHtu8HgVpSWRw3cyol6&#10;D/2IRVAxv22OPjUuaVRvNjHqQWkrAzNr1hef55LdHR2G/jKmqrMfI8IFvZgAqgNwSAmNdBs6HI/z&#10;wfiLK55IyM3OCNbXDr4fwOYmoEOeOWxAGg6a2aV1ANy2xwadxc7dSzArTL3jlnkgQvTwEILVVFvj&#10;7l3TRKi5g5gcncqkzCYby2wQIlI54SBtucHUVlNqTUhPqaa08rAYev8AhjQFm8m0yJZZ8BOWpkvo&#10;+zYMbURKaXGAwRh511YtFXbOnRu9wp8vp8kDk8D85R21ZOx3LNkdy2BvEA/5E9J28xePd5c8CtUn&#10;mD2Wvcdi41JpW/8ACi5vmDkpUUOm3hN5YuYziJBvWndWtVa4HxtrRGpC2hoaPY+2eNr0B7cd3lq1&#10;PKX3ZtuBuBRes03FvqxtRzq8bjgcnj791DXGiPB1k9VHsxffGq39oGxrGPjHzFtJc44t20dRbP6f&#10;bQSnfI9S4g84thegjgB1VDpeTzbs4+D7qTzFW5hPN2c4I9S3y0OdvGW/uh55T8pftjxtj51kriXu&#10;WZMnTWkS+Xjf54D27iAycYwvThNwDu3FagpKe3eOWxMcCuDieDeZHgCq4TSsJdAMEAWNzp6iDysb&#10;JySy8tDjJyyKLaa4mc6oyWrBtujqLN5WNzATIuiqoovspyCMJ7gSIO4k+7D3yAH1FtI2hKZo9R7g&#10;kZLLnUgJ1Fp32XbGHjjPkVPkdUMg5LFxHnlYMg5w6fw0XiXOKH2eyDOsnBdWnS/co797gHprMZgz&#10;G5c3g/VWkU24FuR7wMhNUhEia7aNPGgecSdtBKTmgPzC8sazdnOCGc4HJ7gRitrTm8wHu2CDqKq1&#10;JR5GEu3yPUj5mmk7VW4bWn9MrbecNoCbmZ9bgQeaMy3AQB1LnLIsfmjxy5Jjg01fKbqBy2bZ9Ty1&#10;buqSYrnhIZMAz+NQ2ZBhJgjQd48IEmNB3k4vExou1Ir9DTiSvAPHAhrduTeUSpucXmwIFpDMbKDP&#10;GkCjNxs9XGq23Hgmx/iLWpgRtAXR4FT543suWLz8IioAmau7Y++qqS5cWkdoNox8jIqrON2bKdw1&#10;BDbzjBLtw/5gq1SXyMUbYGDgXN45oRy9ycC3iVzR7bBgP0li5TaOhhDM0I2Dk5aAvHg7dkIESeN7&#10;xMZkBeW4HP01bCelpiTU1Ad5L7KeZt926+ciGzR4SPJAg7eaYx4I+NbJmB6aEGnmbi8PAhrcl4eB&#10;B98succCjcCUl2G8G2yKyU+Qb9zg8vlrPe0Lw1cKPcbtfNHwKgcguFUSvcx44D51mPbA3LnOrtOK&#10;kI8FgVD7HxkvJqAQbBQ7PfGT6C/kHdVDqBnub1iZWSVjcs5djg04yKq6hs5uAaR5pbcWSYOBmJjg&#10;Wb1ASzYxq1b5ZEqfOBickyJKSJ49L5oj32g58Cp47bawobgl7IrUpIS7EnBOBB3k4JGPOC4gI3GA&#10;atUrZjfopKKQ9R9WEbcB7cF0S9bdmm1JjM6YA5jNbjGLUXjpMJeOVDBgukuLfqTqwbBkAMZy4yCu&#10;kXmPP/IEXPqj2eVxnoHJvMrcTf6HwcRDriXuahn01eQA+8FKT9hWSRyvcMkZ847SmOJw2gJj0sfl&#10;lVVmFWNtf/M7665Lq1R1/lOMyc3qW2DNUPMZDwQcZHWoiUvp8e5Hg+EslJUhJlMQQctb8N5gHggB&#10;btiVZmX1GVjnBJUM4Y+MarbyoN8sR30Srgl5yfxrKx7yEl7y+YpKbRyU+YdIUe4JxxrN64ZuTX1p&#10;EjtwS4Bg9RUmoJ4Pgj+ki4j84zimG43hbMenGmKglb2TufcInpOzbBe89bxubacNsEepH01bDert&#10;ljtpoNo942M2Bj4xqkzCcDkk2wdzmDR55Tb1gXAHU8tY/tEG5gJj8vTSY9txa6EpijZnlUMjNvaQ&#10;XFktscZMECh0WzczKxB3F0tSdJtnJMFgV7ljWzT9QiTtGPy9m5bEvRntrQpe8bPB7tHqRj6iuE82&#10;dkZvccfAgLymxwD3mDj+qikHOMHmjwjCY44OC6tOG4HOB5FDqyTymZDBGE9uNB5O3cyRzg7iTTaW&#10;pTabPs3HuFRyq8C5Bd1Lq71cS+9MWMcAGpA2uWLxrz3ldWau8wAuRjWtfayS7tjZzV1vRNUgxLLm&#10;padbjHVJNO2sUm5uANB1Fx/u7lg5OHlwEXS0jrR68JkPvHmaSeJRf2hyQAat/L99J7fcLu52znsk&#10;vehz8wPmKn1JJ2TzWCfOtOqBm5lT2zBqBHpEQ2pKPEGxGzfCJA4FdH7itQc7kyn0+Pdmx4I+MaG7&#10;m2gJe/UVkbytzA2yf9izGePHoSZ18dcZqXl27cbTUYAuQctHvs22t9XARZ7S4yP3uOAFuNdCEeDg&#10;JZjtaaenaLHPOb55IxwOcEH4areozJkXURKbbORXtxzk1VWx0uSPjYoc9LRZicnmD0JMca1ql6sI&#10;Yh9AWNJxT7Ywz4FT27ccnIeONZbkEzjQp483nWgSZ0/v495gAsmjm+8/Ot+2V1gNg9BA81ICLAdM&#10;6ZviP8ol0/Jx3NE9uPm21pErZzZgM8cF0kfTWkPNnbJ+MDyWnWnUns7HGyBBfz2uqrJrlNURYxyb&#10;twA0fVjapGR5VNdOPyy+NYnXlBkkns0epc1BkWqVxs7mzAe/h1Ix+Wqf9sO2GW5vOcNPRt/2j3Ql&#10;eX8Jzq3lb0Lk8f1VcKbnA5kyOGM9u2gM4qDcyHgj6fLIqezIRmQ7wPGqBDyyVZS4zD9m1IFSew8Y&#10;8EfGNaRTc4HvOfTg8xQ5xOGwXIIIPpqe4fSZ7MJPZsRwfxENl7ggXODuK7VBbgbAjbaip/ZbmNzn&#10;/EVid0HoNgHu0A8cGpbQEc0wXwxn/DQHfBhsYD5LSGvJheICNAhANnns0xBg/io9J3A4HuO/cgJy&#10;0BqBnjGCPmdNUkjjduBPdCtSXm2N5oOMmDv3eYjDwjYznJqXOoRYDL5o5ZuQRx6kC1Ru4IbOHg6a&#10;iSkYWQjMcF+PSUxxMJc8HuEy1IP+ZGLWg/7VT7j0OS/9RUmcOCBJg1fqK7eMsVWDJJODUjJy3IkB&#10;rCeMn7JjG2B9REm8w08DzUCT88Cqs4o9zLSbyE+8NScsg05KSjukyn7bwdk3GtOk4xW7MfANYnL3&#10;G7EvQaa36mx742BHAnJB20ZjOG97IqSQZG3BxkXRVSSts5bZNNYm4l7mNzgMApI1a/dIUAFvUHs2&#10;7WM93mI83J3+4ocwpds2Hj76MSdneHk41mOhK8s1EDMwtmHjsfDTLMjmPJGcWmjzyTkt40pPJ9/H&#10;5dstpYqdouA7N45jeggNwI9242jz+Xpk+RXAmzdk2sRmfZCIDJ+ybc1YdlFcHIL2YidcosSHt3Jc&#10;Yxh1ICctQ5pMNzIfHxqks3D3kx3cDcSe+1Da57SBJptHucXaTzjeR4I+Ma1Sl7cb3B5glzfL5hZI&#10;eMKuEjqgcHHxooq7ZiOTadLTAYzZNIcayWtJeJno38/T99HhvCOZdejPcjJyxqt1BSZHjLtIOpu4&#10;tROQaicY4wGcSstvGqS8k5I1p1SSdyw0Y/KEsxI41F0EJ9hE7GVFb+yb2PPYuQKGOl3Mefy1pDee&#10;E3azBwI831m2CAFuNXXAmEVWn2492zoPWlwI7MC0IdP7nYN8VB6kl+8vccAMiiu3hzk7RmNPt8eS&#10;MCsg6bcv3IGwQXI0S7PstsaBDqByzc4w8aT1mre2R3KX3A7JxsmYzhNzhol2e9bDA8NqNXCocvtu&#10;SYzLqipKHLLaClTntW5vBdRt4E55bC3DH28wIzc+wcBPNV8Z1INm2YuXIC4x3RLPSDHBuMdi35ny&#10;I9tY3YLndmF0gR9T50hKbC1zqjQme1Bk2yQPrkbgSD1ZL2z/AO4HuQDXOsnp9yYmONaFK247dm/b&#10;jR6sqEdbbtsLU3kblmQBowcxTJhJ3ISHjj07nmLSKTnm7EA2mvJGLTup6YXJwM8Fi3APqe4kXN8w&#10;e6EqrbM3p9ngJ/drWux98Hk8rmKkt2eBtkWkUe4xjPB3yKLKHMecU9u4IEmfgGoc4cNox4ID8xDa&#10;8IRm9PBBpwEVDmFQYB50QvqBcQ5hbjz99HtndedmubN/IRYnOKoHwKks5xqY410LoXUqHdad+TCc&#10;CmozwQaca0jY/tAsy48qedMq4tk88JARjHfuKySepBhe6x1yWZ5f6mLWdBhsn0zbC7bQJoJnNjxh&#10;WMzx4Jy2vQH1lcK4njJy5xx3fiLGnL9nwaqfhI+tSAyb94scjI9uANHp21sLurXDgZmcGmHy1gDe&#10;cWWx4IOBPU/UlkmTjV2Sw/Ua+JHcqqsP1K4cXLN+5ANU4hCQDx99aRuZDZ9LUQ0dPkgJjWnDh1r9&#10;AhKGzYEgcgMa7gWtM6fHPpjgk4M5BctPEmA4JcdnGx5nU8C0PZHMJdTD285AUm8CtjJ4Maiyc2vc&#10;+c6HGIU3+0zCTy+Y9tAZx6cYy21aq8kZJJNrMb4Ti4K6RVuqJpZmz4zY9zV5ipO0CpHMymII4PKT&#10;YSbWxyKY78QbA3qjGMAWDG3Hdue/kVkrirHJiXn598jI1te5BH7qxmmyTZsS8241Dl7gjx7Zj4yX&#10;eYrei3TFvLJKyNox4I+cunNl8wcwNrMenA35ZP8ACslZydszZZAaxLWortMHA23sbbUj+86fAnvQ&#10;CAbto2djmTLtJmxt2/vK5XmlNkgHgg1NLprvCXzQkyks1eR3RmGK05GsNke8y0h2ccqF7Zp3PnSH&#10;TajaSlTTk1vJJhvAYIFskro+fOZceO+IdvplLnW2VQ87NZbswkYvZ+YS1nXOrh5Pn+SC6RfVSOq7&#10;YhyGqA7NxMYHNmM+Qa2yRs8HtLkFwIyrN2cnetmQHhji1C2ra1qX7yaWngXx59QHqPbjgcnNy4Lt&#10;0ffVE211YRyUEcABDjIUpSDFwa/hVjuEbMtHjIsrqBwNyTzI0vQKDJR+OMCuFJtxwEvR9NEpfSZH&#10;5MAePqKtuHmAlkKZdaIoqCVSVAM3xI/MWf8AajwxMF9S5u0Jbx8v4ahN+XkVMdSuFX8AcRHb9wYi&#10;Ls7cZM4LiTcY4CY41cJeNsEd5D5Hs08NBFIy4ptzbvBBbQJ5MJiHncC0Fu8Ibr/holOKfK/ZAgCC&#10;4p4+tnc0HvQYST03SZFCcEJATArTP6fcs+gXAqVGckPEtpKjLdtBLjIFFx7y2coGB0O5jWjSvdn/&#10;ABpLgSXxnOGxmwFk03ISD0mgh41oMv3Zm5wIbVDMdw5vMSSkywBE8MhAkSPGNMwZxpwGmt54yZt0&#10;zOHgnI9HylXoZCR9ZjgNgVz7PGzZYI+NIoqAyF9zVHwKdMvSOMmKBDMfdV6vu0FuJzBt/S4Cra4c&#10;WVWJLCSFx6IlYZhbjzqd4rQA8edXCXvBhGq23b6ah3MeRfk+kyYPN8c41cKfZigGeM34az4A8OVG&#10;CTQrcdmA+RLejVm3wFiHVBIgyPC2e4g7+SOYyY41fJBMGRW+CPjVp7PwDPB5guWkKdqoHbpmUEob&#10;wt+kqU/FgcHhV0JkJgg/ETQ6YeuSXrGRWJdX3BFFo1QuSYgj+Kumm48ElmsEfO6Y++sNkcjG2e4I&#10;OMa7AnEnlzx6x18/UGoprt0fCQAdk+ztzNZiCONjojEUpCI88qD2k7CMAibn5nnQK4M2ZJVYg7g1&#10;T3krctnt6A4h3BahPnSH7pd2h6Vs+1W01f2BE3cuoPv4FzJtHl+N6eNnwXbi3FxNBsyngbf2i62J&#10;76yCs43MkJjg4+okxweYyO5GTBGBO9qOZaX30Zb1O2cucbkFxPTckqeWY1fZr47nCQ0kxpWQ3znW&#10;AIekpcwqAkdj4ayxxbCTFAZWqVu2Tznaca/LoKu4PvOj6b2qNoGQG0DFq3j6hOtGodQbTN5ZbhGC&#10;3BduLnVxKyQE0T3IE9T/AP8AJEEBuC6ovVie4HWuN+l+7RjxwfhjV8Z3HJAGcg1up8ip5GcuYPQB&#10;bHEQP8i06VuHMtsY7WAnLuJpE526XxxIyGlz4KpMnbjCTBADOPmEKrVONokxD92ALBa5dpU9vPHM&#10;4GeOPTt9NfbXAlJdqXlcxeaMALcA/NWY7ZKbHuzF5BqapRkItUJUD2VWDQAFqC8pEqscdpbOpq2g&#10;tez2ifPnT0vBKd45X2X1ANg9PvJ8nUH41ZHkjphzOr1i2F5qthiWGt28xjc4w/TVqo+ePZbPgGg1&#10;N381ROtVfWbSTQp4zbSexuzG38RXaX6zmVNmGmEgrrknf99AaslcxeS7fJk+uG6Y09szcXhvm3ft&#10;FtrLS61JbTvFq2mOB3HwWz4rhqO0Md33FSbcxbMjuTAKSWEtXE8zZzq5gv3I7SMVJTc6eMtzsF82&#10;2rUoqSOchzTl2rJXZJeDwLSKLrjHLmMqNdJAN1dIk4pcjYZ4H6zKl3G5zXkXE926k59yKjten9pD&#10;Jn2q8MC2ycC3YY0Bp+l21Wvd5cn3dkMWn+wqS8pN6/3GMILkZC2h2uBapPKfFKqclTaA9yYDLqDE&#10;XxqKmvtlu60tUrpsjAe/xg9lurSCbXGUk0YNSMgvyLN5XWDa2Bs/PbCS7cWV1YzbPJ8CAOnATl2/&#10;c7y57M4WJl1VyB+MzUuMbbVm2BxO5cdsEGdwLprGKTk72OY4zH3eAYruqnuxyfeWZ7dvzUSkbhvG&#10;5xv7uDmq7lPARMTFrj/CGTmtm9wskwpfeWwMYLdwvMIrJK24wiPBfFp8witTicbzTh4zAz/6FSab&#10;HvgwRxg0Rl/fXW3HLuLUzZuTTHGYBbJC/wC4knFQDYOdzgPb8wfuRqZ9oNzHvhruAYrQ7iz2oHgw&#10;uThc6kbgt0hECUEOaDEYh5a2OUmrd0kyMm4Mrxj24LuoqHS8re9rAc9whS/kWhPGb1493Zz7RcLz&#10;PAgdSWqVzAkbbee+T/cOFPMxiMM+gUcZBWvyJ4dP2ZdZjBbtl0yCVkp+YMmA8cABY7Wp9ZBScr15&#10;LyQEYtoACHcT1Ls3MDmzAfmCRitBkbTreYwZyC00peMbB6xx9QVodvuKg/LyHOJe2jEcN9VWXtyQ&#10;E0fNEIa1QjeyI/jJ0xqquG44/bPL5fvqaanaLYTt0tTih59AN8Y3lXbfBkQ2V7QJjLXILN3G30v2&#10;F1QOoO3pKxg3EuoK3cXLtYPGzN7o84enylwuFT1KvtEf3joM+5VuwdCervOJSYk1eP8ATdXdNTKw&#10;2qEjJNWd8vN0/wDViXNMjp+fvL7xmDIMXM4IFs2z+l5S5cnczuaiZ29LTUTsKrqnsYXJmymxY8df&#10;umSkmHavQ3i5pancWnE2dzZhLgMAvhNwkFdITgRKoK8kFPE3alWIty6b1yLHGcywepNpBJqQ8b98&#10;V4Yn5IP2FtJd9P4TL6JS+573Ea1J6Lounh74/P2obmWxcChzCsHNvAEApeyu3SD4FjMwrAjNljDa&#10;wE8sSxmqK03wl6/cjIhCWt7ha6apSts3Ie0QbZy+wMd4+IVZLNKgG8Ic0docfliWVkqAkfGdVWaT&#10;wnBAttEExXTbTfqW/rJ7ZC+at/iFKoc4I9bTHdr4iWy9LgXPbMb0xMiu0rkb0w70HTTnIqEX2pLJ&#10;OJhZJgg41Ml7jGPOqfMBkC5wRrQqfmDKAVmNjvCaRBinxkmrbc7Fy3y1McU2RsPHYuWy9NDafmDm&#10;CYgDBpwDLdIrhT84bRvTuXN0kHlr7cBm8wp8j8b55y7fTQGl3Aw87prcpgNkGXbyY+dwXlrDRy/G&#10;5fa9vVTu6kC+yKY745O2DwEKtI3Adv3BrDJeMjOY4ArYWAyQCNGbjXl3MkPVUn4i2HCtB0A3MYzB&#10;g81XukJGPXjMDORH6Yl7K3djBnUOoJ+4CTRDc8tcdIyLpOvFHVp4Fn8limHol0ubhjiNkJzPGsRr&#10;ieEuWQg3cJNRG2wJjNHmcNyAZdROV2yK5Hjj4x6a6fDs0hN4V8b/AE9dSNxlThx7NgUyT7zxwcA1&#10;+t5OSMlmBXCmKbJvB72nAuq9YpV3NTM7hQqwcDeDwWLdtU+j3hGz0EEfAtCqyTkczHAHUVkk+z8Q&#10;R4zcY9VbGj1U1sHJ2ik1YPeXII/hIlS8jcmbXu5dtjT1YN8e4m7hLqh0fPBML94BXEfTH3IE7tRN&#10;se7cduFkeS9kwbY3OpGqe8I2bDBZ1DE8vuJVJUF5tgj409TbwYR3o+Ppoub5hIAez3MBMEYFcKfk&#10;7aAmc+fp3E83uPB3o0BnjyyTAku3CB4zVDjdiYAqqtyEckwR9RMkIQxPcRJmQdzOnCi+DZspaMEf&#10;MjtLPZo8HG59xRJvMHEZM6rQ7ka+pR/EC7Nxjc9DOjDOYbtouQCwKk0+N68egCHjItsmFPtmxN2e&#10;cY+ona+Cu4V07JW3FJkjHvLBUmcU+9ZjvRnzkWkTiePZa5BAHUgGJB5pVDKZDwRgzp3Wh2jPafl+&#10;MmdaEzpsZrBo/wARDdzI2Lo6ivkncEjHg76zJuTb5YOLJNCDjIxbQcAxW1ZKokd6xBB0+Yq2O3BN&#10;gQR8a0JnK3L+Ync6uC0ueSkejdMNZytzvOCDqF6S36T0vNoGQAmBuYR8u7xxrVNlez9sFsd/AxuR&#10;3dMheDItaeDIZyBzNQCvONJsMaJs2vbNRGMSAdlbMQdxcmAL2ct0hCd/3VvE8qhka+5cgE3/AJ41&#10;idxtG5wQadvl+BQ3AxG5x7kfmLFp8zqBziZOJg5nDnOATcPlkR6XvJLLR2b4lhtUPCQOT4z5B9NU&#10;mT1BMTObxtSAafukTnuNUryYMoLEEdqyPqXVlbiYMoM7PTg8xMzyYEc53ILkd3TWSzSaEjc4P4a0&#10;0ucIucXwcwJATee+RXaj6bczUmsfR8xUmn6fI8GCOPqLTnlUdmy44W2nGvgn+oKuHjKWtrIeNc3z&#10;CpB9w+cnUUOtK4I5yLK2cwIYmOBXUNaROcaozHeHg5iAkb6isjNxuzazH1ENIzIEWOPgVsIzHg1w&#10;QYRoO8mBAjBBAiTcZHOeNVuqCbtkVtIkPS/INaRL5hZZYFicsmBDWFqhBkMMGhk6anGB5nOB3M+n&#10;APpoDPCby5vJlvL8bnHGe3BaR5vT5I+A/LVCS9KQPL5XjseBHpgTAPBABKVjJbwWLcfTGlM0lzj6&#10;Vtuz3kgI+YphGeDPH008OYWR5ONMkcd/uJIEMnjQF4TuJTSaOY+BJmzJHnjVgEyTs8ZMcaPEcYMi&#10;Gsx/kQ3fHDkmAOpcRSNpLIMmD51DJMLI/wDMQdw4I2Ge9wKkknnaRPgjRSOpNCcVZjHo6cfmICBw&#10;Q3H1ENuCjGBEm5G0GeM+dCR9BpDeXjeDBHYyIa8HgyIxL5xp2YOBMzx5j40dcXbJWyDJGPGiThmM&#10;zbBGho3A+BMkmA4B4PLUVxlkOXy8dzPqQI8QbaBZu8qQgSZEy3nBI8/fRQ0y3GkEG2j+RPDJZ41T&#10;xzAnGpg3hI1bSTlkJPBx8YENIQcY1W3AyRpkhHMGSNFJQlwNmGdByDwfOjFzHnjQ1wqAKq8Ghtyy&#10;jzhVx4nIAIt7ZkeZjwDVJb3FfJWn6hcWRu3JGPGk8IMI86JOJ57NggVDmFyPjXwAkSrLI8ECpLgb&#10;hyTGk3ZljJnW5SOlxmZY0l1UYEpMNGOyr5K5g9jHggVcnDey9wK0yOYNoCAgSHjqAbu7nefLS3cc&#10;BPMVqmgx3FQ3jMnAjuj7gw4mBING/cgGiUnJqe+qeOVkgV2kbckGdImorHXOYaczyE1kYb5BqGzZ&#10;kNnj4+Yrszl44B+51CLFeR90rY8/GmXDjAPPxq1OG+n/ALyKnkGygJrHyEQlwUAF44x8CslPyN68&#10;HkAmftBJW3xES/4kDbD0QfTVvW/TjglJdpPRbmAmdWQcjHBkj1I1Q5ftAvZDHueWjw6obQcZ+Ynp&#10;e400XFVrhxLgzHHBqR/C9xZXMJpe4PxE9Wjgcb3HBwLPSPFp0iXoJhCDVbmBMaTgZEhsyRr4IeTJ&#10;fKxx8aMPGY2zbGmW47PGdMzQmMaT5oorfaBIyI9LxkNwICr5T7gTYeONPftHxAz2fgzxqG8mngUx&#10;44IYnuKkuCYEXFoel5Ey45qhysmMiPbuKNKAGjISBXBncjUMbMatUrt9xQucABmDMkA0Ht4FpE4G&#10;NZ64zjQl1oDI3mBHpfcNn7ipMasjOcDCNDyF5atzwZEng8Y1VXE8/iJlnPB3Em3USTHEv1MiQ5gR&#10;twcHTUztTGNDSEGZMHXlql9cYOgr5L9oDLQxg5awfd++lbX6oE02nTjfaAyjyQKHMKsbGvrntu4w&#10;camdoIoB0I2AlQDjH76rcwnGmqezcXiZz5Epg49m8tOSJ6IAzieE14FSXEwJGpkwcDjIg9tag5KR&#10;EmBESbzQgc8aDkbkR7d2wW2OPjRSWoNIoPao9kj3eQ/poxXG2SbTvPGsZp/djOQQR8C1qYDbbkcI&#10;QZ/pKLolWlqDPibSJ9GOzfLgTBKgcx54+NJvJyGJggArJNNnblmO8a0raUqP0TJPVjaCxj4/3F2Z&#10;K9rmzWQ04ALNi6ePScy7wLhuRyeXB+8nVwZzyXM3ILIBE+rnWW6Fu/OWJN4b7XLLm8GnBDg6dxXx&#10;nt4mzke7QSoQ4/yLAZfPBv3uMx93g+ErVMHEpgJg1SR+WJPpU0DTnlWOXnOmoiG8sfBAqeSabs9x&#10;wH3iPm6aDjl5IyY42Nvy9LGt+oPYu9mrLGYBRwE6fAnU1Dt5oNp+YEciA5gYlJGTTGNbk42Nz6Ns&#10;xc+yXnHMGQv3VU95T45DkDIyjgH1CFXS1Jzwu5b/ADJiIYencLnjUTnVDk/1CHR+wtz2ceBzNWuM&#10;grVxYPMPVretpjjcnFZH5ReNblWnrCNpbYbMLQ4PM41idYbeMYwYD3P5Eda3yy29RQ9rFFkgH5cA&#10;xctcK1h7MTB5flLqja5XhHjJibSx2tRcZziaYyHVsK2ozJlJj9QEIqfGrhPCYFRSm9MS206GI7aJ&#10;Yz6imb3gQ0ECaN/4+hfvVWmupF5RoMjrBy2JkOtske2SfGICCNwUkC5SgyLcNn7NsYl43TWJlMbF&#10;09/XQfCO5JHUD0zIBoJVzP30enFUVG2Hgvib/hJnZvL5+8lwI+Xb0xktIbVjcjYgAuT8vmLPhKVU&#10;bYNqCRkCMG+HKODm6qyWYN5Drx6pI+mtUrioG0y9pMfpCtjWG9sWSnNB+GrBhT3krcmzwdRJvI2T&#10;YeMx8/ljR6X1ANt/YbkCZudpE9mY27ioIyyUe4JuR22/buFwtCby+QwaIbpI+o5J3ENp+ixsxgM/&#10;OL6amDeYCHgbMRWfiopBJDHuTbfnMbEpI+U2VVGzbOdZ+e3ARbBI68xsjy1hSonBuo5JnWPzAbmd&#10;zY8bnTgb+Upyw5jrwbYL08DbgWfcC32vGcujvxtv1Fz6fj9K3Ea2GNOCUvjIUmCBdEUZRlxlvMZ7&#10;dtYPT8vKYuRdCUvKyvBc/IPprNncWtumixCBmYN21wEEAOYuim/Z1NyEDncfanGksBmFwLnHH01p&#10;1PytzUj0GO7uo+opnmgVv7NvTE3xz1PNTNSPGzMYLPGtU2iN2UqsNoNR15axMdNvZq9wR3SJ/wDU&#10;GHWmwd4y3LG5Bn6a0KcTiYzjfoGYBN4OVcIsfpO3Tw9Y9vpDuJ5vUD0z0BjTwow3Vz/nSDUTtKGd&#10;tGzdzJKclTl+cWNwItsfyf8AuXDe7jgJn04F2x6xleDmo5UFtNd4t3P31xaNvvLnHGumQ62IImlq&#10;lbdk5432Rb9R9WSlg2OEIPKueONYaMbYLbIrJSbfAP33CTTaRB6sKocztycIeSRVWV0uQxDx37cA&#10;1fHg2UtHjg1PMV8pOR7423x4AVm7pjTrwKrL6XZBlx3JgbxGMt1PDZjjegDGATeAYriMVBPG8tc7&#10;mHj5RBqq9oDC2PHADOTqL9AY/VjP2k8cfUVbkcrx5+4rJVn3YHjIqrL3hAtsECYDjQungjPkVJnD&#10;e8TBArJK2ZJkPH5aAzhxgGeOD6SEgZi8Z40JPG3afEjRB44JwQKsOyYyL98GnjqJe+oindxmjxRf&#10;+KbuemJP+lp6YR40xANWe6QbxZ2kmiM3vRxYIELhMUCa9DokK+Y/TdSameOvp6ewtuNDktZYh2o+&#10;JFhy8hiZOBY5gwrXqfnl5vZj41nSY9XtWfpDms22FpZ22w8Ce7QEs3cTQjYmBDiTdwYmBZ/Q+Jlu&#10;hF7eVBg4FXCEcPCJ2XyshvnRk7YbQefjRpopZmP2iEMZIB4IES3PANKVjvI9MGeAeRfLz6Q2bhWQ&#10;dw2SBZ7vGAiPy+eDuYIEhxOW8cnwIPMJer4zJjHnVJnE8Ga+EJ0D07hT3GjkjVbmhNNJ48xkTxB6&#10;a1E7RaVuXt8ZVZHjiyNMt2ZIOBPOJWSMmdDnbw91JXCTAlzGiLd4SNGJfT44+NXBnK2QVG+clfh7&#10;DLdUoqo5W5Nx8CX2bHBnjV2cTRsFVtxPBx5IEjrXNEpeGJWRs2bZ1W5g4IbPAnm7wZkSGQa+XVGm&#10;kp46fIbPGpnYY2yuBHCqrxmQyembYTgFwQcHAvqUMxmzm4E44l5IEzubmPIrtFa6aFyXJWVx5H7R&#10;kTu8EjGrIOm/GniS8bZP1foDpoTlE93CXHDYESMioTy3BnUx44VROb0xohp8fHUf1jSVvGPIjDMe&#10;BBGsOp6EVI3IHjVjj5okfJ6UNwDjREedTBtxqT0qyO4GjGnrmDgUwjcaeto8QBB7dvMgP9HphVpI&#10;Mcac9FOuDDMaG3BAnodov+Jp02FfawkKREXfpHwKIM/pB6ciYijIX04k0d2yP6AYkbYBHCo42ZY8&#10;kCPN6fIvjddWafeRN0UEiTwcA8ECBO3jg3Cjo5GODPGk/djDwKPTb108DN7hVd3L31NYZEzqGRFm&#10;Oyh2vs1LiyDb4xplwzKmRvMZEYbjxqcyytkZpndyQKyPMiAuHA1QTg0hFDcZ08QaHPD9xO4dPHUe&#10;k7wnFP7nnEdVV+8blHZcgETyyIy8nGMefPGqdNINTHHxrw7G6N08LNT22bV5ZT3Am4clhAZvcgzh&#10;4FvEglY5iPWAtaleyuVP22fTuaa0nc4pg6+DdNfZr7RKeWWye2cHjyZ4+NXyRVe5b/OtVrHZB2cQ&#10;2AFyBUeV0fgItTXN4+bGs+/QzPVkuM2suLOoCTEeTjUxu/eccCJyyj8GfV1Eebs8GflxjFy/GuNf&#10;Miaa616HQIS3zAvTEwJcwao1bGEbi5gjZcz8igU3LxmWtyiXN/8A01weYnqUzi906eFCBG6DJk74&#10;0XcUu5t8i5bWhDl7a3g5asbduOBcHIzmq/D0DqEQjIG1GYh/741T6okblvngDkW8kct4UsLN4v1H&#10;zz1ts4+HXXQnfCSw5ok8vG5yG40CqigCNNZvqQLoN/S4wkvBRIbPTwR6i39OaNVNsXr7uv38JH6l&#10;tVWw5AglZfp21H7LcBIutphQ7NyPGEFuPqDQf7Mtw5I+NayucVa/doRfu+cldluQufLt9Ra1J4Bm&#10;sY+MencWnTGkm0eeACrTeRjgyKl3MKpiv5CfUvTNAM0lY3LbBYzrGZxI3PAuhZjAODOG6qtu+Mho&#10;HIMlpXYXMNje/oRTYVpzC4p/Hx6nxEBmEnIzJn4PMXRU8kYmwz9SBZXNJGWAa9ewuaTJUcXNxlRQ&#10;xvCQExp6YTDGPGhoyEgIrI4G2Nkg1Li65BzIBb1Y5DwIx9oMeeMCqpJXgTPZ723jg4EjZDeLgSqG&#10;zkeA3GPlkSpurHMqe4wn/wBCoZG5I0mZNQECclChDjZpxtEexkPGHTgccwYlpGytxJXkxA2fnt3F&#10;zq8JZGmpQcjkik0YuPprr4DknYu2DZn9mHoLJ7gXCw2YOG0F+8DpcwSspKoHHLgQO31yMYuosBqi&#10;sCbzk4FzMKVkJrdeAHPqAM8jHAS82B9RWOk542jcgx8Czd5PMaZkZNRd1DsWr3xB3VK3D2Wy7GEG&#10;8MidO6mXjNs/EczZ8Ju98svf92JYDS9cOZboxnLgWwfbhk8c4IwW4CdRfl6LR9xyZWDdyGYngMC3&#10;HdVJ9A8a9Dao2Fkq2S9sS3Ujb/vrgqaSgjBweCNUx9fD3P4iHJrJcvbjgHnVkcN20ecOmqS3eYMl&#10;9RDvyJ/hqRjs0d4CYEyzI2j40IfuMfpUSA+BVpRtE9+hpkrZjMTIcRFEqqAkcHoVAE5JATHCt7pC&#10;Pt1keCMFyMfMSXKq1sHp1tMDhgVokekVP1XKNzeenCpVPs8ZQL7xt0arTXQdCTWa1JyTFs9YvGd3&#10;GPlrq55WEuMyfXmJW7lwL7yIv7sUK5vGNy2bAjgBkRgc0cv3t5z0xanvrj8mm07WE6rbBrcZJPNs&#10;cZ7lzlkWkVnULKoRBjcsRN5g38rJBGs3nDzG9AbuXV2NMNl7ad0OCdswCI6HqufoqPJKVoqOzj19&#10;8thW0vWswFvWBDMgB7KES3pLPXDwm8nCGVW4CFRiX0/NYCHjD/Z9UatcnqTHfj+7ubVog1EjRSgd&#10;u9wAS9uRyTdprwJTCm2wSYOZB0yJ5447SICNye3b5hBCQGcEbQEsszlJ8ROub5ZE8ZG4bBJog3iD&#10;y1DcDHGTGH2eNQ27d7vIDWLnmLTnm7Ry4EDk9uMfT76t7QJTsmb1ZJ9/bAjjlW7x8q53I1kxaXmM&#10;tJjjBkXTY3mMe7OfaGo+orISeSUzLdoACcR/FT0ZQQ6Ek5jGzGYQMencVwpeabmTczakBEYqCi8b&#10;m825JOn4FSXjcjByCzd0+YtmE60xZiai1duYCHvAUyTzgehg1FW29tyTBGfOjFFtx7ydtHqR9NXk&#10;RfBuHMBDwQAuRj/cVDnGzskyJvjDUjJ01ZG7xsEitUjZuXhAPAn+ERYeTm9NuFuMTbtmPk2fzGCx&#10;HGAv0yCVkl9N6eBd7UvL3r+XAgj4+ndEs/m8mkzdx7QArc35F5bl+d9eLWvTTX/adp6lTG3DkR45&#10;KxbgD5aIt5wyeDwWLdtX2vGUugGfABYNuZAkPZPzFv4HVU5VnwmK51TToSnqwFAy99TXtYDct851&#10;hkjp+bP+SD8RIdNzIw8GrjGo5nLKbbLzUTNdUbBL69HGOzHqRr6JPLl6Nc9zSVzWTkxxoMKrHsGf&#10;VX405SUzcRroIdk2r7h2ASaNn5Ax9YfUGk8eMpuPBGC2YZdQfjXJcr2iOQuM/Ar59qBx54PwyKF3&#10;Kbo3h/6A9Z2l12iUm2YDA5baYScxB29PkC26X/YmZpPCvJcDHwEKmZxL3IRYw8HTXe4DqlRa3/EY&#10;uTqa2xZrWxNnTk4n3Zs4mvZ4f7MQnneWtyrAY6PenDGxE8Nq7yPue7FiXB8vG9eE+otgkc0mLOUn&#10;jjuuIBlXQOS1pmXBiTzRybfg2N3ju7yP3FrU0rQlQ9lQPGInEY/hZ8i57peaMjTq850/iLYO0CNp&#10;sxNBacRj5aiyadotxjt0yvaZs7ZRvd/YHEMLjpkyYFle0jZuSTtmOM+8QEFzFttT1DKp62PvICt5&#10;gP8AJGswkdyZf1U5feykL1OBcnhpkrw0WzXtm1MSry/mOV5gzK2ydxTJHK5i5Jo8a3KeU22ZkOE2&#10;oHzBJn7NtmAzxhPc8si7T1qqo571Y0z0bwkY7LnjVkl7gkA1W3BLxL3fV2k7MkbbBGBM17J9oDxB&#10;7yNQ5W4I2IeBEpW3Ga/BBpp7s/G9wQfwkscXxu4bR3447uoJZ7VEv3bPq4OYtCZt7Lb3EBqz7sCC&#10;PgtaZEA4G0XVAwkPAbUgWtVRXg3kpsh4FyjSbzBMcHmLoSTs20Y/aeD/AEKGalTW7ghNrTK+xyR5&#10;4ONaRI5O9eNjmbXcbfmEUOYDI2GeNsDP/gV82RzQppsCBycQ9K1b8aRNftGpCqtFI6gbSEh2z8G8&#10;XBczwKYymBZaQHt1yAnLVV2kPHMExOzjBkGXTu8aDt5wNmMEfcurkpiWsVtm0ibX/tN+cTTUAYJ7&#10;ZrXT4FntYTB7NcnMjGJXCk5hTE1KxbPH2i48voRqq1o3HKp1NW0F3Ba5i59ELwd+s2prrUmSvLsA&#10;7JvqDQFvrPcCu25jeNjwR87mDTLOlxx+037kflr0DZUcjSaE4riddndmmtEgtW+UiVHysmhHpeap&#10;lN9nGbe0gEOPpq1Nxy5mP3CJO1G21kTptpQ6gJjc+WqrMJoWDjV8mjchnOf6o1Q5gPTOGM/LToST&#10;GpGRzBzHk5kCmOB488ALiGt25AjBH30YbvCW9H+6T6R5TyS9ybg4EeZ02TnQdRDXE0chJo9NHmZC&#10;RjO5j0051o1KVDM8p8fHfyIxI25IHIIIwZB+WobhwNyLHBdxpS+aEg4+AYumk3VBek1SV+032xuN&#10;B6o2bjMS8H8RB288HGQGPj/fVkmk4chyWC6iy5iG+WaiZqu2wp46LbBLgg4ydMqrc0pfs17gjBcg&#10;6a1SXvCQPc+ppIlPBtn473fGhF1pa6pqjJXA9PArLJ5g5Z5wnto643YzYGC1jGnpPS/aV/dunzFm&#10;ZLDKYrcCE5q27Y9MKgcv2R4HOpB5nuKqkG2cy7do+MfLWzD2XvWw8ZgFsrN54NkweggWKmHFjbaD&#10;Tc5re4ZPR8qfSufAg5fUXaNVyJzGMLmDzbimU9IJVMSAjjBrLosFEuDN8EfAvHObObpDZUfg4Ee3&#10;5v8AM9HwHLKlRe+cWHkAzDxx8aaj2fszD8vqDJwLX6okRJI5PeBkVJJW7MdnADOkR8nMZp4x/HwH&#10;vTEX3DFHMvJLZrgbHuW+mpk99A42RoNyVbrWcDHMQPgoi8qxuZku8WmUzSAzw8f/ALmpxTnK31mP&#10;03Ve4TrHADIPmDXoTInMmquTGb37kBxW15dT2Ytm73HBxq1yOpnstF6CtHpR3F0PNfJvHllx5CuL&#10;VLtPDw1MzC8wdFetnvcBTq1p4tPTqaS2PjblKgDe28sQR8am1TPSzKYnNHxkLqEVUGMnB8VeyYiz&#10;po9/c+Y8+md3bJhJWSNzZjBnV8l8rI2Hoqty+YXnOBzpx+YrhJ5gWPRjVTxIzubnj7iqry3GPHAt&#10;ml4/joOOg3LkZwh1ElMIDJRt0eZ025MPHYKtOHs/cs8ljOPmIOzJuZMEaQ6aJvKrMGZGYwQQcaPE&#10;G5M2Y/i6aZ2iTgjlsxwcY1VZfUDlP7qh6SYPmWY0BmAx7zk4FcBsxPHJ+nGg7yVkgc8hDkjy4Uez&#10;HHrX7dtaoznDkJMEZ7iw1mN62zwK1S+qCQZIwLLvaQvNy+c9uBDZpPJczGDGD/QsfeTxy86/00Ne&#10;MyQD1tRWoS5ok0JvXG86MB7cH8iGzCYOYCY4Lo41SZHbbPc/ArhVE0vEAaBIcmooLhL9oD0JQQG4&#10;FfG5N/bHjZnF8NcikmhAkwQK7U3VBA5A8aSlJNcac4qBy2c4HjH6iThxKbmOAFuNQx1hvIsDxjcg&#10;GJMk7JgH7McWPm6iKKiK8x+sJoNyXBBp20Nk8nbTLJHxqZVgxxuTxh6iekbMgWx3PLTk9qwf2gO8&#10;kbZhfgg4xoxL5PvOt5aDvHhTOb3mIxTdQbsM8CemaFxs0jqC8yOzcguRjF0lno5xZe476JM6gKEm&#10;Nt+oqfNJWTnQI7oJcaFUG0wbZsDBxrN/tRvLnHGdZjNBkjJgRJuzJAJPSmodSk0L7Wdzvo9L3A4x&#10;44+NY+4HgJjUyVvCQExxo7Q+g6ipuTsox4++RYPOHDZhMTmj1ILpVsErqRkwl2O/n6ax+rHApkS9&#10;3yKGFNsaRIA7eaNjTL2a6MJOmtOZy8bOw86Kx+Rt2wePj8xbZL3gzNgBMD9JdGXmtM+zgvZU5jPz&#10;BKZPG+CfSpyzBbgJ/Og+79pS5iFmfO3/AJEYmFUFZ+xxsbZieZ3EAGJxLyOZjuxumK6g8wp8ZmRz&#10;G07fMGtIcOHL9kCawMc/loPVDxk59j+7wONJQP7QxJzH/wANyTXfnjPgHqpmTt20DI8EYLkd3mLt&#10;jZPIxtmWDuEEsHrST7m5fQQAyXS/+5cj6z3ay5LlHK9SPLxFDpsgt5z9RPVIzJAQ/wANAZOQkBMC&#10;65HZEONOmjjdhZD8xAfcgQGYTTeXOdPOHg42wPGNfBBvDykxziSgcs9N03FctrGXEwchJk04ycwa&#10;slL1IQLnJpp6qGbKMh3IeolOcR+cVUkvskxxgR6TuMGePgUOXjI8JggBcjVqqSnySpsDGC5cSHOA&#10;2yT0/TjxtrWvqKkuJWylpH0AQXArMZXJ5jGO826aJS9xMddI3W/4gRu2lklfYDwmAx7dxadJ6bkp&#10;hnCF8sTJLyOc/L+Ig43jlg559uPzEmalpah1TTpyn6bJLXJ8BxYPqrN9oDNs8vwR2hnH++qSScPe&#10;C+lUFQEMTAZJSlwO3Sks5WMJM6huCaiMTAmMeDvoCzHq51pkINeNy3McCsgxjt4++NEhtxxobNG5&#10;G2eDUgSXlCXmnM6sxtgBv5xlVqZtyzImTgIW0udZOQsZcfcurpCnybtnCe5ATprLdNVG7h1sJDmm&#10;zSOgxQMjx37aA1RKytskeppaiskgnGNvnPktXFVZ44cvyHDADIPmLi05J03IbfaOnclUaJufEDZH&#10;MGQWx8DEpPM1VT6omBIx2b5cZC6auA5eRtngOUfxFQ6g3bXx9PVW16sUt1hmeurFVmP1JL3sZNbj&#10;+Iqf9n3u84OYtCmFUNngzhMfOgLOrCNrEEeotuE5xy+TcovkvribSptuxj5FW3kwwEA5j1ICcxU+&#10;oKk3wmOBEmbzeW1mNO6LzDn07huUvZsnLLAwPn8tQ+y3LMmN4DIRPUHJ+0m25x6Zh8si2yk60HA2&#10;PKp2x3i3pDItq+pQX1HMcwpsjkl6BMvGb3djwR8Y1qk4ZtmExOYPtEBOmRUOcTTA2PBHdxkUN6RL&#10;rmg1nOJjbznuI8zJ4+DlEWSy9w5gc5D21fO0CQFwRq8Q5NRVXDfs16hs4JZ4ESqQZOcqS8eE7i+I&#10;Ho3SYzrAgSWY+BbBK5wycsrN8o7mkP31yi4HqLVJPPCM2QI/LRNRtGmnaNak7NsZzu0b63u+ogW0&#10;es7JDtgn0eWRY+3qXAQ5Y1Wp7UG+EWDpBkyJemrPbwDvWe1WaTR45C5HNYHj63paaGTgbZmyBZ41&#10;mcrmI2hMceorfMKgHMiY7FuDy1occdqm+zx14BDpvUpPx4Mm7Y1SRjJGrUR5pnggQcfLWok/ZdqX&#10;GOAi0nU41lUnuQWFpEneDjGoiZwnBChz8yBQ3kw3lkcKPONZsg5JXZJyFQIDFJ23Lb3x8xB68HyG&#10;wdSPqLPSTxzLXJwh6islPs3Md80a+U+YAHlcvsuc636TtxwNvfWMzAeAmODjWqyObjjl3P8Aw1yf&#10;M2hdjHjBPvOCP+KobiV478fcGkR5eJeg8pWRw8HbB+nbX5hbQ+aYOS4EmdMjbjjICODjVqnDce85&#10;OBBxs7LnHBwLrkuMSgeIzJA5VbnDMkBMa2aRy8bnnIPUEjbRjxwdPzF9HGbs+j41dmY9NVUbfBxq&#10;4SeTkjyQfpr4lx9pLVL6fwCBGrgOn21sEcfU5aMS+RkM2BgVkHKyQbiGPju6aLx9JW6glY7YArNy&#10;OMHGtaqC4FzgNqQDVDmDdtxwdRIuAqryRjM2vBWYvG5FsA/Zh4ID3IFTyS/eSZOPmoTuglFplZJg&#10;SMlmPppWx3FMqSX7m5vdxQxkGYeOBahE5JD7QwEwRq1U/PLJPcVJIzvEVkby/ARIckspNyeOGxm3&#10;I5aAyMjYz3HHwEUN4QYZLg6yrcneEt4INNKHphGwTzIMEfM+ks9I3I5GeONHpfPCM9FzwJmYPMA8&#10;AeAihvInd0hs2dlyCPlxroRncMPJwLnUc0GHP31ZJHWhAtt2g4EPInJFWEvvOccHT0hoa3eDM2OE&#10;ytRHgzDPH31m7xvjJeCoUvtHINUp95uDbBGC4FDZpJ2U1zh4+YqqzqQjYmA2pArtL92jztjiHcVC&#10;RLk7pQ3EjIwJn4FdpO3HxhPnSnDgZh2e+NVVu4stjqG6pwO3TWnBCQDyf9izGpJf2kR9jtYyaqmU&#10;vMCGJggOtaZkwDwR8BFqX1AnaMxoOnyXANg8C2acTRswzhPn5iGyMjls2PB3xlKsrqQmMh44Eh02&#10;0tck2xnVPaRMHMSeMxmGdtGDIqfS9WWW3lx/41oThxv7Y5oD6w/8atu2TFp3jm+YSsgXODmQLTpP&#10;JxvB5wXDdNB7ftJ4I9SMaMSN45k70Bv+XLdGn3j0OqcdFPNlcuZyk7yB92XcEIdtzxxxrQqP9Xdl&#10;O5djc7q3MPlk/wC1ci1pWk2qQnt91w6blufsLTtkfrMEDMdwnH3LljJ5CxftfcPR4U1XmGnPKXHJ&#10;CPg8uMfl/wAyoYyb4Sy5tDg+rgW5TRxIX7bfJa+uXFzHUFUdmvd2cgE4gGXmdZF1o5wpw3l0hmJ9&#10;5AVwycaRFnsrl42ZDxsz7wFWqoLc4Hg5cFpB28v3ZsdtBqQeYrUHPzXBiTziXOcnLgJ00HqDZ/vJ&#10;cYeDpqty9423k8cf4a2CR1gO1jMdDnVHJbyu2YnT9N4HODlx3V0JL6LGbWj4ycwiz0jwfbRzB+KN&#10;blR5CRsjtr4sdpRdabM0Tel20AzwcxYnVlQNo3NmDU+mrsOoJsFydnHx8v8AbVDefeT4+PqI7ncI&#10;0pqMNbzAm8nwXUHnjgseSM60hxTY4yY4NONAagpNtcwX8/U9xVlpj7fdoyc9aczmllsCCPp8sizd&#10;5T9knPVklc0cwNt2NaJAseYlUhQHb2yPaQNgOy5PkXTn2obR2HLbjJ8VeXbi5APG2+r8607ZvVjm&#10;MZwxntrF6JzSFKfqHV0w9YxswvtnIBYx/vrnWvKgE/c7/LT24/LWD15NCRzbB5a2bYHLxzWY4HOp&#10;8Mi2sZjOm3DbpUrcWVVw4JMrF4Gf4SmfY+dMxnjsFIH6S7ArzZ+OT2HLAGTqDQGn9oDYLY7Z4AVn&#10;4i03TVeXHIbji0bd6Fto/wBnRKTjevBgNzFv0wlchcvbzM4h+XpKZ/wze28bYCi61LR9yjJWezeY&#10;uR3m10kBP50phRcxZ5HICjueatUpecTam3uA3APprch1BLpkPWALH9LGtRL6u4gidNqOCSSslzzL&#10;aAuG+DJfXfjyi5K54wW7iw2uNlbYI8bPjGjaaRImqtMBb1I2ZkwG1OmhswI2c34wgyIDNJe53nOD&#10;ORTJG4bM78blFNRuFJeEIHJ3FZKPqTASzHqIbNHAzEPZ4EBbjI2Jeg6aclNhN3TfppcNnDwDQdw3&#10;xkxx9PUUOk6oG5GeOPTj6iU0ngt9BHBwfSR2gpBtQW4B+YqrI6kes74eiT7yNHqgmjJyTBBwfSQE&#10;g21xHklqUBiaUnZ1m3tDYnLIg8rmjkLbBAfJ5avlNkI2zwageoPxokTZvgGd+zPcCRIS7d3C50K0&#10;rbeePYM8CXajmMnItwLQnFBud2BHABUOaWmZMnGrrUmK5NRM7LbRk9p4PhIxJxsmznA2Bn5SVy82&#10;PHGfl+UqrIyFje5NO31FiueOQXCoJWRyO9/DVPl8wE2c4L9u4tImE4cwDsmB8VYDOLkHzjKkJhWj&#10;nHRTOpGzO+2mWp5aobiqJLJxgctj2zDdcv3Fg7yqHEBNY9xUmeTi8rtOX7BKZrlHaTzaXKn5AYOP&#10;qKk1ZQZN23yAGh8NcmMJyWEq6DpfaI9MMDOM9yBIVhWwe2bXrPqfxBT29wJFfKbJvLnBBxjRipKL&#10;JA23wINEizFuRywc44NOMas/qLMs6W3Pdhggc3W/lkHwKyfaTdpKdg2AIhnBdQimbP64lM4l3Zsy&#10;tEjVbrSkySRzvLA9xtzEnak7fzFsLJtU0ecVBgGCB5Klm7Om5LGQ8b8BRwE5ZEYHtAEYeB+e3b+E&#10;k4qCU8EHtEH7iEQ1Rm7Ztes2t7hZGezOmDMjvIOn0xZ4/wBlWqV0XTD9sDdrre395cl7n7KxOX7X&#10;OzSY4NNQyV4N+9O5jBzE6pweulf9ua0zo+Uv50xCzOVwEnUtZMfvKh7QKTetps+DpeVp8CmfaQkt&#10;GeMPARZjNKwevJjz8nTX3dMx02xQN7PJcwWLiqE0kY7mPuEWsknm7WDQc4aqri4YmODgIok7RivA&#10;MvkY4CAwHyXV11UBGQaYAE2pbFd1Vy7uZIHIIFtlaEI2sfEa8tOc63pzaxm0owFm8wE1j6K05uzl&#10;0452msHmDd7dwWOYr5S8vJcwOT24OotSgiuHq8lb2TvThsbvAqS3cEgFjXRUwqQb8YGbkAnEDcVq&#10;4TjwLH3lNtrh44D2w9NWod9QQ4Zk9cbtomBcgWqSOaS6ZDwBfF+msxZ0feJonuIxQ4xs5s+bGBnJ&#10;pj+dRZNG1YsEucouEwnA2wzwR/iIbK60G2zwHzrN60nDmC/j81ZX25q5FEiE1qiJx0ttEqRsYYI1&#10;zrNKkxom/nG/jBBGdRX1E+n0WbbgccZfRcGqIMdMfuCCgEJj41DuKVNJS4YkwF9CGehdarQUWpjU&#10;zkA8HcRB7V5XCosXo/oX3jSNYitdfuG6ONDBUm8jwGUJxbjVH9Pp9PoRZq8j7yTrja/asoVM9MIj&#10;eEjyJRkwDyIc6/o/pxwp1iT0f05l9p0Hlrp2qno9HjWjS+pGxskenGmqUHL5V7Y3tEddMZe4iMnp&#10;cbwh8YM9opFlyJqTSRiw88lbnQj5cDjqKn1RUDiAeAJ+WrVR+8vN+DGx3iAYuZ4EIrAfZrI7aNjz&#10;OoRZfC6x+lhqOTUnbM2bvCPCYFoUvbkeDBvIMg1RJATVBGurXjNtHIQPAg5YtQnjxqx8xUZyDLTC&#10;tU8UncS7s44YNQ2qX5Fko5femzGAPOIj0jZzJyO8E9uAmkRPUXIyP51jjfW4B6txWpM43Kk2Y923&#10;l+DJ92ItClcjkrAb4Lb2h0MV24LPBgjQGVt20yHNYIwFwDdCt/H91ZvMHkxgmM1YSe6OAns37ECR&#10;u+WMLJtgqgdPDYxx2t6eC1GwvB7yzel6gbTLg4LRR+/BHGsr2kSf2kEF8pI7WogNFjchc3oOBvqE&#10;Q7F2q/UPhZOpp1EOcDlsuAYJ7b0Zbbm538CJU/2i/GeNsAV7mkJaggyLBx1AOZezfFurYKLkc2g9&#10;pgP7KO7c1eNYsKFUbU3J2/2lJ2gaLaVNtxEOAhbulxpEcDgZe4g9aTQkynQI4z+Vy+4mZgMkBAQQ&#10;acBFtIMosjyYDgl27fFVJlez+fVC9/qpiUlvmWu4rU8ldmxH+KplP1pMablx3jA5RxkLaJbUUxzV&#10;9v4jVTV5nwlbrinntH2IHOm6IK4sUZ0+8MPfIPNWv7XNsDmqnIDTIGcbW3prnFvU7hsTCHgX6gpl&#10;sT+shm1Kb+kJVG3edYFu4iEnbtoGR4Dcaiunkxd2N49JdMWmnJWNaHB46K8PZ/8AAid3dQDMB4Na&#10;DgU1vM8CGzuO1kQdu4JHkVWiLFaEbn1mgt3F4iu8i2ljkJDwQAuR+YswZjcxjQ6YNxwcfGvmkLRn&#10;3hedUSOv6dqQe5zXT8tZjtL2Wdn+0s+QTUGsOG/skxrUpRXj0zLdjHuB8siUtDYvb+EL7dthi0UG&#10;H0q6Sg44h5zIlUEvbRjxwcazwZMC0+7oQ9ouJJuMLjzE88qPeR4FSCExL4/p9KOi0C/QLNx3SKWN&#10;vgJgQsLyKBGmbwnH31+W2D7zQpO3bGyR6amVAQlvBAsrcTAivkkIR431lG5A9ABnEjI241Xmsp9J&#10;7/uLS6g1hggCg9PtyBJjMDmIQ5tQ59IzT49M+hcjT32Te8cYC6i6Qosku3YEYQCvN7tz31oU0mg9&#10;2AaZHt6V0YxiSLwOJ5gzch0Y9OBVYhLOSBdNzAkuM5PjY3ICF00SnmzOSmGxj1W8bj9xPvUFJyCf&#10;OPGoGOJdU/8AzPc6eOTtmdolvmaqqNTer7Vcpb7zHKS2PMHnViXqEPguMZlEy3UuJaPT53M1e8+3&#10;8RVuXyBvBzuNaCOXy4I/LSpvgJh7ZEmEvHLiHx6lxEu0CPGWQ9uAemgxBj3nn3IEnFsOe+sV0Q2u&#10;sGpZI5jA43mNdHzAmObMcfUEJYa3mg3NiDvroqeS+y2YvID62lbH4E3XXxFF2nFSMmHsZtS3qXOD&#10;Og/2olLwkqgNwE+8jQfa5K3LZlI73G4YCc3FmLNvgHjjSaB15fCS8bmY2QguQcwayvaA3GGXHvak&#10;ZCrVKfmA4NYILhhl5nuKk7TJhv8AKQBg4B3U5PePj+0cjR+jCjA5eVwO7AmCA8aMS95gyX1rN4vD&#10;TTwM4rsctL6FMlsscG9Onxq3W/Zr3mJkbdy2z9win60ZRoVch3DfiReVzMcWSNMztp6fRniVbgjT&#10;6tGqFnTbPdgtmLmDUj5q1Sn5h2wQ8cYBD+H41zVQrsjyDdo1uMjHZcgCHUWW9HgTONmZ2zOcEALk&#10;dpDRysjMZ8FrGjFN1BLpIR9j0zctTHDcjmXHjjAVxGS7bITIklqXlDqysCNm2OPUjtWke2d1B2rK&#10;XwTacG6lWby+TkNNmLA1pEpG43b2MPHdL+2m0KBHdsKTKyPY5c+CHgGVPDthe4IAZLWotCeSfseU&#10;7hHxvNQhLvAg7eTymAed8VxH8MSS81EjM0edpDPePcj0rdpdU0pSFIMKUY7t7RNuY4IPuY+6uCJp&#10;PGzZyeMIC4OndWkbN9qhJbfgNqQEWLk8M5lFfympCzNTdz5j0aGzo+m5C+mRpUJwYYrQ7he+uOas&#10;2yTqAh3+427nUtZFp1B1I2rNyBgbgb6pPkQ2YDksyevqejtWG90o0n1nXtsNOm3cXIOOXFQOZqQ5&#10;rCz1xcYPQOV05NNn9OML8bOa5LXLIsfeU25f5LGQnKWyhyfLOYmocdCUXVgzSk8EBy4Biujtp6k5&#10;f2kQDyxbCP2bV4/mWA0/VA5IM7YOppWlpGzecOZqM7a+X2f7sMWRIcmoEuDFSScgXvuDKkzGyNNt&#10;5jPoj8pB6snBAsn0Zj5x6Q1Mo+3AyfQR6cFq576S7tD+0WQcvGa+5CfRu2yD76UrlbnXNB09P86h&#10;74y5LABcfUu+4r5PCPd2YwMwW4CapPfjV0LtGW4077FyWW05eePrhiXRjt8H7SrdPy8j9sAJtO2j&#10;1L02OMbFnpXx6tu7/MiTNuQLk7M3Obl1CKxBFNIdSSMhnIAwH5dopPBgWe7QJHqncxnyD8taFUDw&#10;b9scN+31bg1lbxuTskEdjR1dPjTxCQbI5pMTMpUGNiIbW0W3pe+rJ9rHIRHZ2BaYulxqky+cdpOQ&#10;Bg02o9O38i1QcjG2sGgPcuCu/wClIQWuCUjmhHjYATHtwXf20SnEnZBIcwQZCdRVVm4euSb45AIc&#10;A9VEnlUDuPjQaml7EPxo7Qm+0xPapOBvCe/aFbQckwsjvQacd3/tS2iDcwDxmtDjtC5aGjySnHY6&#10;X86ekc4uzh4SPk8BOog8vGO2eByfpafzpStxjGD6ShzBxu1iODT6Sc8Sg2DZ3tIehbMWbk4rLfl+&#10;4rJPK0kBicgWAjq4QhfcXLv2sHJxngsCxk5d1ZjNNoBHJM/APl+Bcx0e7tnTpcpZ05Um1Ac1enjM&#10;+ESAYtNtawQRrH5hUjm3gg4FjJJ4KPPHxq4D7RftgYOBDkVB1toSeVRMZxYgMfI35aqswnBOCBbM&#10;PZG9bMt5c6au2zv1f3M4vxx8CzHZ+JG3B/qyU3bOP5o8exjwR8A1SbjmMq9OG+w+SwSl9Ab70PzV&#10;k0n9XeYzt7ZYMcnmJKOecfvjn8syzlGUSMhlZJBsmmM7en3ZjcgGvR+l/Vj7HGDfAXPprQh+r/KT&#10;OQYLreAnTGuYd+06IputbzoE8jN8w4zpfY/KWcuOaZHEOPp288aPS9nKaeGc0EqK4C80x3RLvwmz&#10;uSsygZwAE3CPzRIbOKPlJh2eZANci79o6mOrZ8xtO5YqVtnifVDPG9PHHp6qPPHjJsyY7tpm6iuG&#10;2iR9lVG+DBwXVldvAMEcZ/w1/QOMdaqOw8emorbWMuHDnecEC1rZ+3cuXIAxnWS2yRuccGmukNk8&#10;4l0qGe8C4ZPeISWSpKfGZseCMBSRjLzFjMjpMc1nVm/bg8z5F05tAqxs8lNkNpuEYuX31x/K5gQM&#10;xxwXV88ke4mD3ZtNscZ8gyroVm9ZuRY/LXOkwcNo3OOBdLUnT43LYEa865/1UqhjDaw02rbBDsTk&#10;Lc8Yf0/nVVcbw2HgjPb8xdCElZBDwQWsCDOKXG/KCNcBDzafnNN0K3cWZPTbjCPHBxk6a01vTbaY&#10;jxm01ZT7NHGhZtDt+Wrcw2fkbNwYLpDLMnZuI1niuTXqZjsY0ywEkZtOAH4iYOAcGRbB9j3Ib8cB&#10;xY+ohtYUeygbSpg243BfaXI1vY2JGla+OsnXjEJhGYyeh5K/cncwHt2+ZdQ6ceiXNsl/JatrTdrB&#10;KUkMuYyqmOdzJi9IsD9NMPTCxxq+Xw6asTrrJ90RNT5azO6wmDJ/YCHgGg9N0+5fzHdgnEO51FEn&#10;soes5iaCNF5O4cs3oDB4yaS9GhtYqLt6kaE/UGasotswJZCfeI/MQdvI8AwXtOBa2QgzODR3sg1V&#10;Kkb49a/8NIxuZbJ22EUwZ7QbBZYAg5fMWezRvvg7y0KcNxNpSDBxk6ixN5vLZaaLWkV9RZJfIyR5&#10;O+jHY4wj99Q6TmDm576ZqiaEDfgj5y1CPda0p84IPucaDt7imN5W4c541fJHSYzcfB5iaPBsnIRs&#10;QBoOmVaFVlYEnxARxgt2xJkcjGEmMOoiX2XI2Hjc2hqJyVdwsQ7arKGRxjGqG8gLG5xrYHFNjjHe&#10;baiAuJGO3nBnVyKgS8HUwQnf4CLcaLpdzMnoLPB1FVaHpf2neXINFvzFv0jqR6HOEFsIy9Nc9IV4&#10;uLElqpPZXLt5PMnl1xq2rfjXS0vo9sYl557O15VsfGs9pOeOTEO5f3SQDtW2w/GrVOB1G5bHfxn3&#10;ODmjGXuQKJ03drNwslWTDdhgbM9MAxaayuTkbMy3n81dDNylDebRN2Hjj9ouLK5hWj2ZEOaACi3W&#10;eQTmnOKkJHfgZgtwD81VtxMOQqTI6svNsbnUjGXl+NapTcjbTVyBs/fCZtSapCeBZbvpsJzMZp7e&#10;5PBADOiTeRjCM961jH01aq0o9tKpifcH28B8xY/WDdlLWWCCa7xMCcu13E+j6bz9UEOoHg+CDjSp&#10;ei2xvaXmpGg8jld5scxjl0+Wpk4qCyPJwE6iclzlCHbRsDyk5s/lxzSpjbl7fqf9Ncu1JUmAZ4Iz&#10;5/LXRU09bSYs6YBIWbEQ4BitXFxC4cEeOTmjW3CdarcR6JmOmkMhLyUrubyiVvHkgR5nT5IM8emr&#10;jLLJJ5W5cuccfAiU8Jp4IOmmd4IEmC+g8weEMTGp0vEvHmZN2Hk41ks8JeKtObkxjVVJK8atvEJS&#10;Dabb4OMGRbk3GM1iDmdNZW3Z4OBbZRYxmIDHwDULn+YWpSEvs/ZHesZNJEiS9yYoIwrThsxmbWe4&#10;PmKHNCNmA8CouHucZK4lZA547o1SZoQcA1dp5NCOckHANUlwzvEwIHIKe8cEjIpjchIx51ZCSMYR&#10;3oENbt8bnBYTBFAzK5feJgV27LH1vKVblc03NzjgBy1MqScOd5BHGC3GRUJLkoAM8mgw+zQafmK7&#10;U/MJLKpSd4bnE02yw2cOG2847+RMjqTUvG4B8sae5NpppfUftcOyxkBB5nLGqr6PZsnlp1uTG5OZ&#10;zqRkT0wcby5xxr67+CyJzrQkzeECPIoY3hE2nBuMBFOfovjMhIB59RJ5PBwDyKqt3BO4luZTZ40m&#10;gmuCTeaEMRMuLkaebs7I1MG3JGnUiCk7nqIk3b4EYeMywdBJnLyRqgS8mNxjUwY9PApjeX4B50Yb&#10;t/GghAPApg24488aJXG0GeNAZhMBwcB1O4oIcwIPgsKhvHimTCaY1T3hMaEJBwnBMaHE95fm8YFD&#10;I4xrVSknLJJ9Yi04kvHAPGsOlxyXMC1+XuNPOdIfpU3Q/SBD5mBHhyfTxpSvdoyZFapp92yca+XD&#10;rjPRy/UWkM9Flgg04yCVDZtyGJ7iMOJxuw8Eaim7om8rZJHvJcaDjZjCVXyXuN5zwAzoPMJXjzp6&#10;XGncMjt/UTxLcA8eqgNuyTIobh45758iaRUh7eLytUv+gs3bzgUC0KnyEMTIs2aUGkS94NWR5MNP&#10;B30H7PJAPHHaGk8b/HWK4alIyRwWMnvqqzSRkMO93Fat8HAPIC4jEv3l4PkZEJfUfDBySsmvj41M&#10;btxwcflLTppS/I+Iq3uYwkzroEuHpA9zv8uBEpGz3kgIzHtwJl43x5O+j1Pye8PPdJ8NWFtxT9oD&#10;xlA9wMz3FSWduMimVQ3GF6eCDgQcZMCocJeHuD8NQyTAfcUMZMA1DIzKYiRSRPERxvJMEHUT00HZ&#10;HggVqp+TjDnc8FpMvGY4yY18FFJbt0YbkIiRLcCXTyL68Aa4eECPBAgNvHxqydn40yRmiksIcvyI&#10;w3mChjb6ae3cUCS8B5u8JGTIjDNwSBAd4sp7fMaQBoVzeRYO+qS8GRPSd5jyKZMLfHAkpJykuCYB&#10;41W9/wACMTDOq4doRaHBpprr7Qf9x+9oRxp0EwUIjckCQ8idqpeun3EZfGcw00eGPGs/YXFoEvIo&#10;OLTw11E3kwY8CRB+ABcBEYbjvERgg20A86+XDkmb6imOLcAweNHpo3s5LFuNUkjzGRP7pYWTd7LY&#10;GDjIoZG7mMedWqT029eZ0BI8cwEweWvpQ5Lllb7HJHxok3k+njjV2lY+/Hppl4PAPAm3EZnrgY1T&#10;54TUyLThs95JggTM0p9lBwaiclyRqCh0vd3nIurnG5QSkEEdoZuoQiyWT0G944P4auBKHextsZgF&#10;JGk07thalJSXEwbM3OOA9y2gNSbQHLkeCBXD7BEWezSTjCTB31bQOKf2g5MjEruXEYbyvT5CmN5O&#10;Tz8i/QsPSNm5c8HTXQlJ9nSfWMxK8dcoY+5AqHs3ZvYHuAILkZF1cOT1HGQAW0q/71OVpFT80n0Z&#10;AGDIxD+IVXwm1SsIx4N+EOAelbbCScU3WBh4Iz7v8NsqG8pubBEeOM9uDy1E5NpaUmtNoE2f5DHu&#10;KGSaTqajsx3SWxeagM8btmw7MHO8wqZpOrCU89ObuIcn6Ym80JvQ8xgbby/6fLGRVslLkckyfqIa&#10;PaY9nbmzAAriO7pjXQmzvZHUc1e7459nak6ffReCd0xmsKbwSW9uNsPKueONcizCXk19BepVebN+&#10;1ZsALw9tk3FyxLm/aZs/bM2xzNmOirUOV2yx0I896kb9xZoQOFdD1BJ3NzIC2smfyT0xEWmlxz70&#10;AGAg4BqIpbwdpCFQky3kwPouk9EK6aoeRuZaIDkwLcBOWQqy7ZbIG72Y3nJxDC31CXF3Ds/2fva2&#10;c3uWHlj78ECxp0xejdFl2NSTJHtccy2xBBqQfzqk1BVD2dvTx3xD+quqKg9W/sdkCOM7UkHN1eP8&#10;qxl5s/lMqHjM+z+XaX4pir7Zp0tUc6zjtZySzv1yAitUvosgbGvvFz4SJTh4yt6PTTMjI9MM945R&#10;weYJROd9MaTKs2dzqWiBGY4iXPKQGVzDsoYI42Ojd+8/6VW548m0bk+B86IH4qPVhVDl5LmLNtyW&#10;4tRPRb5gpxsE4mElcy4Ecq5xOYQvcVDlbxzwWLlz+RGPsWQNFypzv3tTwtzdvcQEdSPWHs18QwIR&#10;2RCQ84qQbZkdmwlRRmJ1EmcjGFleNqQeWJAXFUDgmIIIAFwJ6oKw0z4AaI18LDnuqKfcuXJ44OSN&#10;UpnSg485vTbgWjzgbl45xwHtoaOcDgHZ5ltUOmuFUlbl8rskx8uBa0zmDmVMsYdONZL249eOc/At&#10;guEjl2QAv8aG/wBQQZjMJ49jIc0Z7kZFoQ9skx+zgJVAC3b6ipLz6CAjlZI89hDkpYLNap95v9gx&#10;jlIbzFoUrnnZpDuYz5/LVP2d7szG+bOdOMgrQ1fKToNzO5iBmwYlcRkLzLSnGJKrOKkmzkm8m1IP&#10;irVJo8kLySg3Y5bxOYP31aqwoOYyeYglu47wYfLGLOrtTezNtJGXaVQ3R/8All9cmvpy5KHHItQS&#10;8hhgg7/TQ1xQ7lsLPwK1PHA5lNjuYOny0rnWjT7hINeSvGyycHURKl2bbeQXj5Fns0mjlzowK+S9&#10;uOCxHzLnMQTinjjf3J8B9HlDWqUOMkDYGD6SpMjk435Lzw9sN3UWhTwhae9pgBkILTTu4AHqiRjg&#10;mN4x/qfOqG8uccHBatIbUFSPYyHgNpxkKrI8eDeNmIQ6cFrUQ5wGM1YPGQGuhpG4wtsaPVY3wOcE&#10;HAnpgMXZwIPMLqJwOBsncEgbHs/iIPOBjjbK4M29ltnWezxxgLgQkWUlxn/DQJvKCmzK6txkeEst&#10;gXIyL6qelxycftL4RHPljX44HjKdCtFYN4B++q3HAmN4IniEVila8H36+JFcGZfL73AlGLATBYQh&#10;qUkBFaHE0bRj0QW0l1mn+Y9BXCQYCIjL3hAkyKI4JdUTPAm66WH00GYSzeWwXPfTsnp8keeNH9nn&#10;tLnAbgR2cTRszyB6axdXe2sRO7WgibswH76obx5vJMCBTSfljyJqV3IyY1+tI9e4c9Sa/TjPAPOj&#10;s8GO3jjVblc4bth5zqk1JUBHOSDgUMNOurgQgq07nGMmRQ2E5IEmNA44sUaYi9C6fSKvw8PAschR&#10;qZK/exis31DG/HGPPxqktG+NWoe7hHjWa6OpXs4NASmsOt2+NGfZgj99Z6Sf+BDe1yxr89C5gg0j&#10;tQSGu5/gVVG4xDQ156V9RB08Sh0LaLL6KnJBwqISfuI+sqklcV2mPTp/DQi6IP8ApcEj4k6MhIEE&#10;ESONWmWNcZF+HbRI/SoIMxkjU0GTjRiBuOAahEJjWBq6zXUZcCDze0iLOeDj40DeM8SAEGr1Rks0&#10;0A1kbxtHxokMjbuLFN4JApY3jhfvoRVDjZiW4xqkzCYNgqrHnDmAfPQKC4XiVCI5pQoYRmD8ZskC&#10;EibemKP+hOm9Fv05V+N4/wD41dpr4L9hp01lr9Lhu3HooY8eXUySDTTI7ajUrT7/ABFTJoyMmBWN&#10;hrIOQaPSsmDP5a/L/DwEJSEiS/wKGSXkX63n+oi++Y0jVuqigpT9mQPw0IuOFenDfx6irbjIrEPK&#10;wUBqQ0atsvp8seeNDRzDduil2w4jQ5jmAXxuzbQZIEzNJ42bZIONUntQlvBfQcg8aSlH1BPRBR3O&#10;3MaeaDI7zxoa3DjVul48A1+n8Wmmns09v8xDnVD1vBkQ1wRGHGQaAvCYBr8UEd48zJgzxowOYYBr&#10;Pt+1EXbuMa+vQJcTJpMCmIoY1MI3UO3gTSc/XHpxjQFwPArHjUMjdfVa1lB6QzmgxxjPgBy1jbiS&#10;lCTBGBd6HZDjHgNpqqzim5cYeCMC/kfFc5sV7jeHXU/pqby+pvbMBo9mO4DB+mRdOSeR+xZONYa8&#10;kG4Z+4Nbjs7nGNvgjPkUPND2tVerUtwu02thRpuyIJ5gj9AtTp21X3GzzeSAMEC3OsG7eIeOPjWb&#10;yyqG8BLPfGVZ+OykpidGI01010+8tmQlW1sKaOTkbEsxgRlvI2cefy+YtmLLmz8arbunyQcAEvhz&#10;9v8APg4hPqysoZJPu2cIEBeTwjYnl6qu5PZCY49RZrVBG5skAOYtvG7rdz2/5kUza7ZodP1SSMlk&#10;13AtOHPceeA+T4i5AlTd5Bng/iK39svG3WScpyypjdvXQIWT2tw6KJcjJjUxno54licgqUkA8606&#10;XzgbnPGuWnYx0Y6GFNU0uwng+CNfrjIPHBqfDVbt/wBCDTSYkY5+51FkJg2M09DX/wCA102sJEnY&#10;wkwRqYIu8WFlbiqW7nnfqIlL6sGMeOAy3m4ZuitNdEeHGRpyai4HjIHj5KpTyeN9eLy0Fn9YD/YW&#10;WTyoBm1oONbeKwDWdzQy8nmlGqOahZG66UvA2N11zeCcauM2mtap+eDDY8C35uA1jK29dTFhZOxu&#10;4XY8iwcYMiGlpPT560Jm9bubCeng7LfHAuZTk5K2aafxNpyVHGVaUfuzjHzIFmLcdki6pnpxzFuu&#10;eqgk4oCY7/017lynmXMVUw8yzMNVtix6eTRs8GCOBjbOPTIq2zuBL5kCZl+QvuLSPs2QzYDwOpAT&#10;mDGumvMugzGYM8GeBARycsZMYeMa0gjcZhng5fw1W5XNCy16CM3AtqE4ickAklbndsf6i/ZfOBsx&#10;4++tZ2gOB9igctrWAnM8a5SeTTEvuietMy8uswqgrlUl48vITfThCLVVAUn4ND9D3GodyyVIhE8N&#10;uSMeNWaE5a5XOBm4+NazI3jJy28uMa5q1ISLQqfmGPr50mQgchx3HsjrwjAm5xnKOP8Acj91Un1h&#10;KHGZz2kwBkcahPnWJyeaOYyZONdpU3WDaasgNnlocYxcsnjUDk+YW91R5avG5ICKGQi602ubL95v&#10;zWWgydQY+4uRngiBJgjW2jWwy3bRGii/pS/oToARlV6lFM+m5iMn6uqEJTq0rDSVEL/4/wDxK/04&#10;9cyJzjCi7weBAXDhZTn2aFvhUHqsJ2l7Z5iD0m4svQYPNTzN/jHu0amUZuwZsDeeC6kpHmzU/VDl&#10;nMcFi4EnTWkVpR8hjZMZlKn2QnMbF4wG/wBCw2aPCdrXg/hlW/f8RJLWctYs5qAUvmzfTG9Hkgj+&#10;usWY6s24X0yh9jyl5JeqOYD6fcjWzUvWk/oyQgsnE4l7wVog/B4lmM4Zvabe7s84CagyCzwRweKF&#10;ac3lchcsj7nNd4CQWo27/wCykOcpiq2fCWJuALPZ3vjI79tNS837sPwLN55TbZs5A5YMXRAD+83f&#10;GtCmA6jp5ljDqMieUhsn2gOTZHL7JaUTkt8semYrzPdJ1PO2TAmOxouBaiDVhQ7cO4v5Ue42JzBj&#10;7kadnDxtGTG2tEgJ01ntUAnTBtZguja3bo7qyMbh5S5V+jy2bk1NVX05rVJ0e5uAcxvhEa9S2ple&#10;UO9jJvkt9sZaWp31iey8kx7WwOXxRh6nvrfqglZN5OaWvnTPqWycCZM6pUv8QWwqmxOwY1UkrnTY&#10;dmMBW4fpqhtyWSYO+ulR1/Po5duDk4iB6ZCcCwetJW9lrkEcYLcDhPQlvbMXJ1W7YZldUFjIDXue&#10;YMil1YSXPxgjgBu8fwlm7eVzE2eDgUx4N62yGBkWnDQ1bjLc+1RMeSt7GPHBaIocrpt7GXHH01D1&#10;AkyadxWSn5o93nAE+flEXWoMUeGzJG5z6a0gcnI2ZYLFs3wyIO8cEjHjj4x9MqtXbGBsCONjokXP&#10;59NsQ1MY6tpd6b2kPQjsuenp3FLqicEnzY8HMt8siyvfHJr+Dg6dpPS+aOWbkEcZy6a8rVjMet1n&#10;zHT9a1m2ZvOCPWeRyAuBAd3G8IeMJ7ca6KqSoO0mR4DAES3yyd+NYm8cNglvNmK9Axk1Te2ROhVE&#10;NnWEyD7MrhS8wetiXvvEBOYmZfUklck9slVzzPGjDdmNmTGwukCRPclTdugO1udQWSeU+5nbbGHg&#10;J+dYzVmyubS1teMxyE6i6cpt4QI8cbG3B1BqZOKs3mXbnB7RAstNsZtay2bVJV+o892cjcQOca22&#10;XUwN82xwcY1o/Y+5jvBY8wvLSkc0wPcEDEQ1dmOJ/HrproZcJCTJSdoyohwxgyfFTw3grfVwdQa6&#10;07PbTIftIBebqC4FVXmzeXB9pcsbbXzLv+FZcLmdXbZ8Ra7CtM9puTsn7Y4YDiGYeqMnuKyM27mT&#10;jwR9TVQEcvGzHjbMbgRl6q0JmNtMmwMepAtpOaURuwpSZxT7ZyTeW3UR5xI5i5GxNBd0+WRHiS8j&#10;YeNsfOMvL8cCMTiRvQjAaC77QJanXEPRGJ7WJGRhYcm4HArgyLnztTBZNGfl9NdW7XJPMY6cAHmQ&#10;N1wI5l7yNxgSYMJTRDnuUbMKu2TQZ4DAuBcC/IiTPaXTpZCdg5Y6/TIue34O4hEYfirV0wyGfzE+&#10;s3KNG7UbR5IFpFDvPGf4awiWN8fzrU6f0SZ+BMemoSh5qknIONycMfGiQ/voIO/ylQ25B77jg4CK&#10;1alzODOPVud9ZZaaQ8b+z4/MFd/bVDnHtgwBjOrsSeD7J5GT4ip7yVjcjvQafmJ6AcYaSXkZzFaR&#10;NJo5jlIDfF1PnQEn308EaJOJGSNDk2iUBKn6k6Lng8xXaYSskAwPGZ8izEdNuYMkAOYrJJ5o9lWS&#10;P9NIdCBLi7U+PtuY4JlNf1VM2iDkMBMDA5XCqrMfbZDxtgZ+bbQGYPCNiYDAtrM6L/8AVNNL9kPT&#10;iTvZa2A5CAu6uBcxJvMHJrBoLpOkQZc6As6wmLD2Az4u5EWwbI3DJhOgRufupC6l1RTUtjKsoNSF&#10;VJaB2e7GGeOAGceoocjmDZy2PBy41oW0AYmdRHgbAthcC0/BGs9oun7zl9AsyG7qYlgPTW2sMS8l&#10;kn4SGuHuPr8st22tOmFHvWY95sZFgM0G533HBwEWnCpaZcyFWaoOpMDbOdB2bzeb8EHH/gVbZjxj&#10;8tXyl2bm5jgBcgWm5KlESUWuD0vbjgbYO+ho2eAeODTuaqMPHg4G2Q5cCZ3zGPHpfUSUucDqSZK6&#10;bbPM9+2mZ5T42w8AfxLaht5wQxMnGNWRw4x54+PmJ9xFQ0z2n5WR4M4bBcfNVJmEvetieWtU+1A2&#10;b29ADPzEHrCcMn+sHjRcJucVuTkGFzn4CLVHE0bdY/SWJsyDuYI0eJbgbY4Eh26CXONybziXRsjw&#10;aV5AW7jBx9TqLE28wvZINNWSXvHtvBAoqajTTNa0uwyXr4e+PlqySd4Rm5yaaysbjcHODzBKyM5o&#10;J42PBy4xpzt1VYi9sZp0UTaxuDazAe5AQWoNcvTib9tzGzAfJduDVanjx62Ge9dxodQ5C9o3o/qr&#10;hm8p6QWyJHB8Ztdb1Lo9h3TSdFuWDYBt+LjGtgke0B6wsQGfbxB/IuRmdYOYxgDf/URFnVDZtnjP&#10;ku3OauE9Stk7kv4jtEcwdN2zt2Z1nIZ2yOzNaJGuQakkkuC5PAY/4nAsxqDaHKuNsct67prPJhUj&#10;l49vGfbx5i1IXIy9NxcgQ7mzqS7zOmJc5ZHgCcpLeoqFT7dtG5wGBy1v0nrSSmbMY9xtx2tRYnON&#10;2ls6OYPJXQYxUxej9GII8nV9nrM32sUeMLYD9twXf31ksjeDjHgj6a67qWTS58yPBB1FxdOWZJVM&#10;Thj011/KWY61Oq9fj0ORyaa2jlQfeFDZzRy2Jg0iIa8cEj40iDwDxrv0oMVxaiVISMediIltPM6s&#10;HATkKq2xmIrsOn2wSY0UpA06n6kbOR4I11Fszk7aBsd+YH/sXIsrkeB6CzqQEXUU0qQbCSnCHT0u&#10;Wopm0rbMzJubUUkdcNu1n2PUCQqqtWM2RiYA9RYm4mhAlOrhS9SNjEsuVio2mglINnEvc7sAMfTL&#10;zFW+yyQWMa2B5bDwcBEm8vG5HogXTpePKHKyYHOfg6iuErGIxMDkGcfLR6T0O5MQEdjRGXmK1PGb&#10;ILY8EHH8P+ZROcIdk6hkdJy6NteDx9RY/UDdtAXy0S+0jmByeDvoPVDwc1z99ZaLbQutA4xkgV2l&#10;YyTLncAxKqyOXk7+pAj2+EbPci2kpB76h4kvIEmAyrc0mGAZ4FfPvIzhVbmknxopEXmeuCY3PmJm&#10;XzjdnvuJPGeAnuIbLxjuZ0ofSbNNJgycjvB41mM0IQPArVbHA2xwcChvGY4xr47tEXnFPZuNTHGt&#10;CnlUDjZWYFSXjMcGSBDRrELXiHMO5HwJ5x95xhQ3c8ZEm47JFclJ8D0vmhAkxx8CuErnjY2T+GqS&#10;8b9+DqKlEISBzgTqRZo9SDbBc5ENZvLw8Chjtx85MnnjdsPIjTTxK+0Hm5x2sHfSG/bQZI1UGE4G&#10;ZQpo8vEUesdrHbhSaHM5h5KGMyDMTWVRG7Vil/LwRqjGx6m6AXAkvs9DJ5iJe0wS4EfcuqY3lZIG&#10;2fUCkSaECyOzsfiLoBhcKPmj22eAJ8/lrVJe8HNR/wBa8fTIue6fmj3Xjg6fUEurqXqRk5ZAjeWi&#10;BJpD+dAsekc0wMnzCM+s3Kq3OLdy9Ge5q6g/AnqscNmc+YzIIN4CTTIMaecPGTyYgMHpitkGVTjE&#10;lqp/aZJWDLHBp7vpW1g9QbRG0136Pv6ttB9qEnGEW+Mz5HHTXK5Jo5gv41yX7v7tgnzTVBzC8yPB&#10;H5t1UN4QgSKGznBIFDeTQZsi6ZKRznkMkw1EYZzDTzqt7nqLQm9PigbXjcaeRkxnMMfApjOYOYyb&#10;t3CJ6i2Y95zrbKboMbxzvNjR6ahchSiJzi+bM6XGzGA0YPxPcVP2kVAMz3B0emrtWFQMpUy3YPHa&#10;tEXMdUPCWwRxrGc/qTLvaxpdqbnnY70Bu51BrVJ5MJSYe+Nji1Bag1z22JjbAxqZub15fC24/LSI&#10;VttZtUWmnS9w2ckz6fw1DmFN9pEPHpDgHzFmMrmD1gTP01aiTwbzk6ca2nXD6aiGOXuYPiIPMG5I&#10;7Ecf01pEjb6etp3NS4sxqAjly9stuBCU7wA14QsDnBzIEjt+/wB9WQcrJu2A3GNMuG5N2PHYT3jq&#10;LQDL3BI8nfVw7LI5bchZi3uQOT4FcCVIW3gg6ekRROdWFBZJGzGzZHjMBPUm4exkOEP1EBGR6/4O&#10;BXCRyd7Ldbv+Yst0NXcZ8xtQprW7aw8zqybS1zuxgW7i06VuMDbnix3eYqTUFaEfsgRxsRXm+mQi&#10;slL0f9oWxzM9OPyypKEqV20VA5zWdwz2sJ5MWDnB5izF5UhHmRXDaRK5szc2XgLcY1lbNuTj8tO6&#10;LzCJIBnDfGTH5iu0vpPHLgGTLhmN4QEAQZxp55MHLbJHwK1NrVbYmaQ98lzNzjgBcjWhsJnJXg95&#10;sW7fTVCHTZH7K9B+HbQEbcjbR5a+zIbW6d8hSmo6Qkc8bS0mNmcX01MqB5vI95gPnIXUWJysgzWI&#10;IONHnFQWXp4IOBfEocJpsbYMvJw5jGcN/IplN1pZvs3moHp3UHeDJAPH5iqrP2nJ30mhRpuR5ZoT&#10;ipG0Y8YQCx3dNPM6sx85ioY6fJ95Dp20N3jHxgVtBmOSXZ44E/HyFldWMyQcHUVqG8IYWjpxjScP&#10;BuW2A3GnJ2hKNow1w3xkBgVkcD0wQB6aUwkZAuQYOBXCVyPGTPxrULXbRmM4l+7DxrMnhcbhb7Wj&#10;MnJjWWyuk3j9xgCBLjuUvx4/Ey0QmyQYzAM2SPjRg7Pdh4I1tjDZm5bj+48tZ7VlwznkW1mJyqpP&#10;F4L19nidA7GNjJK2TJZwdRS3Axx8CHDGjrdx3LCrSRkxmPANMt3jlsREpWPUwRqyEp+82xwKFz6m&#10;lqU2lklefPGnpg8s33MfTUyRzBszlOfjIsTqiaE3mzAfIjuu2xzkVBiRyftVydz3Fs0rZso2Rwx6&#10;aqtNjHAyBA24ycxaEOTuYLBoNT6SRk5qu2CcY5pj9QSuyTIq3L5gSBzZW2TyV9pDxhAsxmlPkZkv&#10;WMiSh3U9wHQumLtLx486ZmBNQHgT1NkHGyx8tAXjy859xFIiksg5WSZDwfhjVVHJyQEwR9NacOYD&#10;ZssmnGqf2hecn+InQnFrkqWPPG9ncY4PxEzMPvOCPgUyYOL2SBVuYM3MBMCaYwHmDPdnOjwEV8ke&#10;7QTHy4CCVPZkJvJ73HykeeN3LZyCODTQah0JScwbcF+3HdVqcDx5Fg8rmDmAgIHIOZqrWpXNBxjw&#10;RnyXVQcu5wpxJxxjxx/qLPXkrKZzgbakBFtg7cbZUOYDJr2TpLy1LvqGYvKbJBYgjP8AhqHKx2Sn&#10;jgTzyeEZkPeBzFT5PPBmIcPLjIorm1HQpcoG1QzvNjxx9RYdLyWSWTLq2cS8ZmWTgXMdYSzAS9AB&#10;auKfaImoJg8hMiJb5gIqGzeEjR4YyR/OtKkkNCI808cCJUuz3xyqePRGBWWnnZGZb0C56Y7Wp4yE&#10;/d3DX6gpcjmU4+/qrDgPy3N2j41tjetPYjwfw1iVQM9TeYFkYtzWs1W3Q08ylTdxYeGzx2PiJ7s8&#10;kH4imU+Qe5Y7+caPTDIMEa6RzjmCibwQJOei7iVuQkvB4CJkkvxkxwLVJG3wNgY1z/jXuHRQkqZt&#10;sKGSXjeZ7HStqtjeOZb8i1ScS/c3OQGRARy9k5JjjP8AUGrUvUwy5iaiq9uDc8fGhrwjkxMiJVBR&#10;+DWbcCZpe3G9BA5VlCTNNIpNmTQgsXIxreJHTepvJuPp2lVaflbZtn8xXAc8G59mDppLnE/nFJqw&#10;ZGxMYeNZiN4Ry9sudS5y11E8ZsoGx44wZ7WmuaZw8HBPscfTUSDTuLhT8rZGGdsbTjS7QJTxMfMD&#10;yiLSGdN3iAcwdRUmuKfctmx8GpB1Fb3TMu3ihs6gbRzG9B1FpE4IO2A0AMhC2xrmlmSy5xrpaUEZ&#10;TWS4IONvy0JfUPendK2SqP6xOwCAWMmmQnjRJvR7YM25Fsw7RfcVJeDZBm16/nGUXKXSDieSl+yY&#10;uZa+ESPlEG550Cf2jrYSdkslLjGEmCxoE0iDVK2oSMb9yeCA+Qeqr3PJgSCS4I2Nsw9UZFzfNKwc&#10;wEvcxQ+cak11SjSKTGR+y3ZyDOPSGr4NmPeTwQfplWb7P6kbR3zRg+ota3Nk81gnRvHFZNxnswoc&#10;lwEYQfqIC3ke4EOEwBanUWwPJhZyR/VWV1A3IYh8HANDjAuKS4Zk7RPBBxrVJPMOzc8f0yDWYsyE&#10;DMbxtS2tU3jHJccYLkdpBp3bJDngyBcgftn1y51FSakbve0d55kf+NQ5XOLzI8BuMfLUyYE3kYMf&#10;GPqIS8dcDRkvWIO+NB5pK3PcTLcjmNz9NaQzcbsP2k+e0n3VHzeMTcU+5uYI+NZ64lblsTWuroqo&#10;J42t4INONUOaVBjHZeAuB+H3F92R6aSnjJg4NPSVqo+YYHN6/cUx5TbaZWIGx8g0BmFNklRMcC/P&#10;RpLuiCVUS9y8e44NSMiJUHVEypiYgcxscg1W3DxzBwHz+WrUOaY22Ay++VuCHnYDzbQOcMgYOoni&#10;U+2qSXXg85cQyt4SBzgCfJzF0hT9YEk7ljHHwEFqLFdCavcWYrtow2rGb2VPbMd0cC0LZntgmUne&#10;gC5PcD8RbNtUottPpdvjbjtLiGcMyMyc/P0xouVJUP7qj2MZ0nJawZANB1NUZFzHXFLzGlXJwvOC&#10;7pkVJ2B7aHtPEAFzqBIvQicTSQ1hIbLm0SAgtNWpm7VbDLdbG7hw3L6gwDwBPc1eogMwqwd0+PT+&#10;ksrqTeaenT5nHd09JIby8POn0j0p8wrdQDHvt6Pk/wAi5pqB4RyQAQ6cA11dOJe2cjwd8YlgNQSv&#10;Tx98ekRbSDZhboBk45s/Hgg6aJS8e+X2xj7vANXyi5xKdysmY6w+ogLiXigenjDwEUN28bfRK7gz&#10;J5WRtYgDxuC2kzMJOXecEYM4+mtOpel5tUIwbsxt7uXmdxGJfLyPHL6Byx1hl5io61I5+MKHTdL4&#10;G2M3Al9l20F+Py/MWqOGZIGx8GnAqSOXvTOQQX8nUIp7XE5DlYyQNtHqdNaFSdSNmbk7A2o1ILUt&#10;LN+y3oXOM3B008NmRsQEYUlySjyTq77syOG/vAScsnuLmmtJWMznHADqrcqPeYGR4OZB1FT6wl4w&#10;kSUnPvec39qbtox/pqhzCaOQkxhV8qyT4CY4FnrgZA541alIUlwldcb5kc9NM1wPGO9AsfI4skWt&#10;S9x2qysx/iK1KagMZeTATnjPnVVcN3MCsk0pskD3BAtUldHlCy1gW4/iLUuqHUWnOoxk760Kl3Dk&#10;JQRwK1TSn20A8cHAhu+DbDwL459oUVHWlN1AN/KbJuoJY/WFtm9PHYyIbRdWEDfgjBkVc2jzwZs4&#10;eouZ0RvaLE3VNDo5wMOcJ1dm+2BzasudSD4i5Sl9QEgyJ1w/x9ZXaYrVbRzt0uFYTwcbm8FB5XPH&#10;MeSPgVRKTGTCjoyDCPAtTVHgoEF7HbNnVwl5G1sGDjuqkyMYzZFcJGzwPcHcWSOcXy4R4y3b9Mar&#10;c8pd7J3II3ILa06m3g5a9BHHa07VwiW0SuBztz0hhHy1El1W2JS4zeYDxjxwA6SMTBmSBlj8u0jE&#10;rbjeNsEAOYgNaSuYsxg/5VNBABZzgkcxAaPgGVWqpKocz6YsQhBnJpDWV392yctMyeqCS17ej6Yl&#10;+koHX1bZpFWOBy2YgbR/2cVpU+aVIIMxvNvKQGaThzOHJzG6nUVJbvBhegggWojQLjoqn9okhbNs&#10;DmVbwYiAtxuX48AWJSR3VrUnpeS1IQEEFqX7m1u3PGuqNkdDsoJK+fmY7xAR1aIQmQONIuV3DUpU&#10;vuPOD6bcbs9BoctXapJWyc2H7D2c13l++unHDyj3L182cyNqO2Uoh2hJ6rNndMP5cAMfs+7iuXBe&#10;CPxKy5LSPZOD6op8hpcdybUj5q52OyHcx3133tc2JzGj5cCZNn2+Sxxp7yP+VcOElGN4fwKng00X&#10;8GpDNSVYLy16cS0hmTtceO/bjGJZ67lhYCclQIYDwR5fSmNh6SPD0NfDiMvVDg3UbspPTbi7iqys&#10;JJe5MPHGp32ULaxqlHEtS/QCgqH9KXohX7wxI03bjt40/iZ4AlPiCYARxq0M5XpocQ44ESYTvuJF&#10;mvh4+A0GOB4FGj9GfDCrDMG4zZ19yGQel4T+jvJOj1+Bck2ST0hvMu5+sMV3T8C3ekyDCMEcqAK8&#10;zalI5ud9ZLLyOaebAefCWejrRyZyeODTuLinJdJvr+A6+5Ub+43KR1BJWDk5oAFxkEXT7mNKeVJT&#10;D+XHZuTuiG/kWGzCeDjsYFXJXkmON5ybuonx8X97PER6zNspN5TMnIeONjvlwVsd3uRoMRu93I5r&#10;+h5d1D6xqiXPhggZg3eBvpj/ANSp0rmGMZ4I+NfVR28e4IdNV2zcXlYS7sEDYILcdr9+PvK+bO28&#10;p3YEcD4V4hRWxrl6SNu1XoGweMi2sdDkYWI+Xb6i2NdPDzzBO2HkjbM3uOMAhwaRB6uDOlOKLlLC&#10;/MgsbZicu2vOWrK8moXP34pIPiEV3pL1p51IpducB7kHTudxZmmmQX4MX743rQvtMle4T58E3ARY&#10;bVhNwbYAn5iBVptOmU+emcuT3I1n8L4jsoYDenIugQh2vcMu7dNqou48csYAgzrokdUEMPsqDk3b&#10;rknj+VZjScrbU9Kt5N96eCtth+CDzEBnE0HATBAoXmmhI83bkjmx44OAZVqg9Ye8xg5ZVj8reYGy&#10;1qm3BDDBB3xlQgoCVaDs5/hIbL5GOZSE8cHTLqJ6uHgzPc/J5SrcncEbZGx7caim7hYl1ZW60psU&#10;DYEEYM5Baa58dydwzJnXX9xk5IxvdQpbih1RQ44yHCzYlcWxL7HnU7Y9MLqTmok5IZuAMfTTA3GN&#10;z5cCu0wpMgR3rH4arZJeQ1jArU8Ste2IchpTHzVwUn/hlRyQSS4UEHfIuudlcvpSdykEn3EXaBOo&#10;RWRvsLl28nDAfWH5StTOV2zLcg5pbs+x3IN5BcT9f7NBtZcxmTM9yBwK6QfgWm1xs3n28njgBvED&#10;fSuCWYs549lpN2c8nqDTt3uLFmJ7uLvq4SNu2CPHGj1cU+2MPf2HJ8vwLIG78gcif3e2QO2w9O3+&#10;pkVbAzIZNRuI448amgdEgX704deDT2HzxtPkksJAj8npwblwGCM6Ft3iMSshYyZF+LnD6UmqN6El&#10;TYYI4+p5q04dF0w5ZaLEun5ZVSabI9mQ8cZ7m7+YtIpuX7yM8cfARZd7S1JUJ/sE9McuM/Yem5AL&#10;mLJJWzIzJgjAvQijxvTSU8nCxtwXdRyq3VlFyGNk+ZvGJe0Bl9mILwJyJtu2wfScckl+meOMGTzE&#10;pHLyzV6AMHUWqVRQcxlsuwB9oa+Ys3kcw3Ahzd9FLVbghxvEn2fzGTsjvGx/hI9tAnDadyljG5Y9&#10;nmZitW/PVck+0Rs2bMW0Z7gRiQbaJWg35AQBWXda4Al/w/nUtlwJq8Y+yktFGRHnlJuezgTKN8Ik&#10;ZBXLaA/8SKnfyHsE2oyb6vyKHJ5xNnIwSrok83uQL664ekvmz+tKjCX2bU8zS44FcJhtIZW5qFmc&#10;reBxzBlz4/hq7OJe2lTaVMJUx3iNxy/nRih9g/Y73f3594Nau7sjo1N3BpzrXlB042kMqDAxKObO&#10;NUhO4uV6oo+YsCeZB5g16EVhVkhgvhjBvD0fLGqTUlNvYCHeQMbYW4uWTgTkzRTk2nnWQhIEm7ws&#10;fGuliUXLqhcnjjtM4xiu3O4sxmGzebNm28wAuB5VzuLUuU0jocB6bJ7aA0HmruSpHja3jjAIcZN2&#10;tj9xcNysblm5BAYC9GnkjbRtpU/cgzjELTF31FNTujoRDrQnbbKVNnLEQ7YhCGT3Fnsj2b9scb4T&#10;fVtW/cV8p9wyeEPePo3SltoPPKsH2dkBu8A3Wp41FdUaZSagZy5g9O2YHKSAekRZ7OJP2qN9AHTg&#10;GJEnFSYJiePuE6iJTCcNmA30Fi5G4Ei8DmlxI92JZj4EHcSPATRWqPKkGFtZjAIfmeNIdx4y9gAV&#10;x1CJ/WOEUJMOdt3HcVkk80Jbsm4E7OG7mDOnm5MeRyDIRW+NuhH2iqzAl6+qt6I8K2UdJ2SHjbak&#10;Crrqhn0WcbEqth7m3ofHwtSLs+mVibBxd9dbS+TjuLkeWyErF63jN5q7El7hlBkg1LhbSinKrcRa&#10;Dw2Y/vIdSD+dbAPOyBZmuha1Fj7eTjbObLn8O2tmoeRkeWIGwLmrqXfAoB9FRzHXjh6zJeCf6ZFM&#10;oeeDC2AaPUjIXUWtbcKT3NseOPzVgMjcEbWAmBy1Q4/QztcqAjaY2Qqky+cEgbHjc8fTGtIrBu2j&#10;egcx9QXVWQPHBTTHduZAkaaJLCxkcNngsZtNTJGNlBk5iqs8JgvrN+1HIc8B0+i0+XVHYGzOqOx6&#10;jBHAe3c0iJ6uKkHLZi+ggP8ADuLmmR1QW5jNqK4VZUH2hbAjCDO3FaIsz1XulvW7QYHPHs7egCFa&#10;pNK4bMGXY8B7kdrUcqh0eNtJJceOP7640vkWYzhvMTZ4AZ07o96si62oGzeYEC9PGFXyh60esy+x&#10;8ZFnE0kcxZ/fAW4/LW47O5GyC23w3TFdTpqVVCE90GvKg7YmwN/04Luot4mjcQWWCDgtXBktLMZf&#10;I2Tyw8sdXqLZppNBv6YYs/u8A7ty331mPHuKfR841H0YQCwD5i60ZjGaQgsgyELzC9xcl0fT5IG2&#10;PmQELyyrYHlYMmEuYhCxdDdDEUVzuY405KQSapTe0Bkwc7y2lQnkfKGrhMBtnI95CcTfeNVyT/Cu&#10;aafG5g7Kxvra0IntPQLpl5afQIc8uzhwQLZ9gO1JBy7ngVDnk4GaXMZaEGsTS/7lDqgc2cynIC2G&#10;7qKk1IzK2ZHNHx2i6nyJ1IlBDmErZU89fNr9yMYrZLZcfGjw5g5gGDHqRtxcz3Fm9HjezL2zrPOX&#10;8i1RvKxvxvmwbo4x6qIXa3C2but2yZOCOTNmITAKQLzmEQ1xJyBI+ZsNOMdoQ7q0JuS8ywBPojFa&#10;GQSD1IzJGTR1I911CCT3GWjunOtUM3O+4HnHatJSsg3Muz3SdJWqpB4xgxnWe0nMLN8MfTQktCUi&#10;ZkgG+x/2cqA1hn4OmVXanxjj34PfHqrPageYHuQ9y4IWn86c8SghvKbcvBgjbMd4jVJmGzeo7gID&#10;MS6i6E2Xs3L97u0HlFue4npxVkuDLnzZscu+jLbuLn3ZOttZ06YVqrDl2YUHP5UTGZiVbNQdUPWY&#10;wQGlWS6ukKPbzGatgBbAdE6hPkVwHPLxNw+zgiQXdMZVz2azSmqfYg2oWM8xYScOJS8bMY3h7mly&#10;xLeKT+zDaw2sFHcEpso3KOXbg8lQhxjFqW1apc2lzRnjgtDX8vZ/nGNVWvTjPWoWGb3D8qin22hZ&#10;lXM6iZlcv7HKeOPgUR/UD14zPugOWLTIs3YVS9j+8AuR2ljaS8pNT7iS1yVKaXWYVQVy5yA3gKek&#10;dcSl5fxntxt+mRZBOXrlm3BBHpxk6awyYU29fud5v7vGTprrMByY2TrZx7ZzOTzVfbNUqzaxvJH0&#10;YT8tYrUe22cx2AwPeZ01WZo3HLSHjNqJmXuGTwWMIPpj/wC5en8PJ0BOtjI/pnFOyUtpnu1gbk1h&#10;4bUMTprGSSdzb3mDgW8bQJoQwwGgBbMPVJdWMjnkxjZHbdEhbhV61yyiuLHWcZme8Q5WS8TAH8RW&#10;qk5e9czGy2PcjJ8VVtncCM/xEpG8cs3u8tj24xroDLN4nkrxjfBjPcMP4qyVxI3LNyDduNeh2xPZ&#10;vKZxKd8fguRk1SKh+spS9H08yYtmGmYhbpEIcpu2FxxDNGene766FpOqydnA0Vzo8zubIeny1dqf&#10;nHs27Qca4XnLG9SlHs+EfcbyOsB3MF9XeV1Qzxhgg1Ix8z3FzpBLMeeA/wCmtDpCVvQ3jRgyfEXk&#10;WRw0TROvtNmFNcs6Jl9UM7nPFqK9s6wl0HXuQLjuoCuGZMcH8RFxzUYW154fPaXOa8i6TfDVepb6&#10;ycdXvJ+yc5ILWAmp76p1cbkzlO8385C9Ncou9pLl5fwBFe8xJvUjlyP2l7k5iuxvJknHN0Zo8idm&#10;Vdsvc8b75YggBnIlNBtpCyvOT/CRiRzxswJjju6izeqJoOcDPBYtweYvUcYlX2ewwOtMBqSpGxnp&#10;3MB/pjUNu4IZlyFfG+zNlGI7mBVuVkG2vto16CnpatsR1gN3h7A20fxFam/tMpB40BnE4cwMt2Da&#10;wfSzo9S5MEqxvOTdRT5glzrenJlWSN62mQJaY4iRjFd0vfWY1g3IZzgg6a2Zx7HfeWLkbgund8CD&#10;zBmNy5vQfdU5O0Imv3dspNL0/ubY7k2n5ap88JeLejW2DlbmZZLG7temqfOKbl1vBAcWNPvEQjN5&#10;O8xkVw7YHBkWfTd42YDshPcjQ1hMCRlzr66Pr4eI9yajax1IO3gCBVWaTB65Jk4EHvkuAwK7DeMr&#10;eDvqftAlJDpvfTOQBbaka06R0vjJ7Yfd4FZNmZGUh35zYFvJBezEL0FZJXJxvCHNHyR9QiRfa02k&#10;JVV+oTyX7+5AFtqBH5a06m6Hbbzjcnt29X3P2kNk8wl2u2YAyDFcIQqodWTibOc4T+yjLqWlE5LW&#10;bay3t7hsE8rxtJyH3MH0/GslqStJtOyWTTUpIPLWMzRvOn5d5Me3cEmZGN6wbb+YGTlpPqVytz5h&#10;N1prTeaDMSyYFv8AkRIhG0bbHf0R8z31g8vqAm8gjjPkGoc4qwj8mCPgSaXLC80hvJyb6Bz0UYmF&#10;UOX5LLa6OAaDyuYSGOXAxnKSO7qIxKxjge4G3Aopn/qPyaR2xjlNnrdQiD/YdzBraWpzPGrgRnZZ&#10;WYAXIydRTBzDA2vOemLUIsuEfq8pM8l45VwXdMXLWAvJo2C9Bj+6jV2qDaA5eDPj/UWPvGZHjn6i&#10;6FEK3uEU19gNeEG8enjg5KmOPBAphGYwkswK4SOl8Y7xlqGUVtnK8GeNTCPP4aPTjIq3u/IxqcjI&#10;epHrR8A09xjzqyDZ4x4INP4aeHK8GSNLCkp7dvgIDxo8OXq1M5GLuI83lfcTUh2jNxy/TzrVKDlZ&#10;NDwfSUxnS5Ixq4SuV7tx/pkT6RN4eJ7MPBAe4slqAhI+A5cC2bcx2z/+xU+eM20BMcflIuHJMHuE&#10;Dkj41pEjlY+OP+IqTUGd7g5catQ5hZbY+YoXOOgpIdaTBsFlgCsTbzjUxxo9VE0G5yQaaytw83Ym&#10;RPTuiaC7faTc3t6DjSrSsO1XIDQcdpZW4eEMjDMY92xx9NbSUgghkyExmQchLxMfcTzwmMiMN5eO&#10;MeRWn6IY7dtMkJqZESGzwcaRB+BTkFwyMeMn01apXJ8edKXyvUzq4bnp4OXbUYlzgaNu2DwIlL24&#10;4xHx9NAZgQYckCht5gSMWBTggPXBpS9uSPj4ENb5PnUztAkHGqLhoeeDEFBxzAfAg80mGNVscwSd&#10;0VQaT2gJMdqDjVD3jwI83l+8jwd9fkEpGZpOCRqtkJqIlMG+7ZI+NQ27PHwLVpHUgFxkQEhEemjM&#10;kBM6p7jIRPQginBK3jQF43wKygeD3dRCCxkTEt1XrqCU2AWX5M6P74ROkl+AeOBQ8C/bdbC2movl&#10;LzQbbPGrU4qwhskAFSZWzxjRhxbbDUNJmOCRJoQIlT3EwI5IhswmGPIpkjyOF9dpWodCRY02Cl2Z&#10;LedTJg3x5FVnE/GzyQJ2VzgbkgFiw3O03C3Jpq7ZDJK8GTuKk1IOzkW/PG44B4+YsBqjO5WygiS6&#10;whsxrcqTtwDxxrAW5MC0KV1IPgjOkvSWG5TCqBx5INTStIPvF56DH8JU9mTHwdRaFKxjg4OPy+NY&#10;s3aHpLI4l4zWI+4pkvIMNjAnhjI5yWC40hsyBJjjWLeUj00Jj6GdZ7NJfp3jK1TiYYOD9NUOeTQl&#10;vB5a08aTUg0ecnPyK+UuP23Ie3pFuLN2Y72eM/VWhU/KyPCaJ7cAxahF0RbSZLXA8c2PgVVZsyRk&#10;VwqhuPtY8EChjH/DTXOFjw6fxokzp8YeNQ+0CQDyIC8cOY+BRbxOXC4O75aAzBwO5kQccve8caRM&#10;meNBOTG9vvolcHbVPJNNTAphHGPj4FQfUB5xMB20BJNBxoOQePg4E8zZ402keMuJgRQyTDAmZpok&#10;zqnuHGNPptJy4dop9nM9RUIbgkaMsIEpsLTw1A1OV51duzxmHn6izGVzDArJ24sl1wBhxI2yeHTb&#10;a3yENl7y8RXxuTGo7nAAW9Jy5zksW0Y/4NsjZwvv1US3fUUwcwIzTkvcKc4p7jY29DydT6SG/Y96&#10;2yRgtrVB1YSDr2/iIk3qTeeP9RW9b9Qy3OMxZt924wIk4Z3uvy1pA24489j8RQ9z7iTePS4zckjI&#10;a/4OoRZ6ORkgJjXSDh4LdsECAzRmNs2vRnt3PhK1LjTS+0odLvHLYntJyjCTme+htxsZ6c0HB008&#10;/eEjzoCzeYOginzC3rfLDzyabsPB5ircwqDGhs4eEMTAg425EUETwx2p4FaqX9pcgjj6fmKk7nZV&#10;qk7Ny50WwLkaQ5IIOkJXVklYaLMG8GJ5aVaTyfORgwcHwloWzP1a6rmpGO+A3MI+Z412xPPV3Zdn&#10;ADHaHB8LPGrcYlSu5INS7yzzNpdveZHgjBreZ4Fhs8lZGznHGe2u5K8oNlJMgQW4B8wi5RrSRsjW&#10;IGZ7nmLaoSo+FDk8nHOCaz4Q4B9Qq1Si5fRYXPtL65AMXVQdvsnwDBgPvEZP3FdpXQ8qbEzguRj5&#10;Y1mO/wDtgfSapQ9WU42mOBmxKSD4a6Kl9eMjOcEHsYfi5M65poeXzoJDwNrTeD/fCrUPYnU81LvL&#10;x9kWXTb/AIgt8k6umkvevG2e6SAnlLMagG2YDO2CxaDjJ1C51m9UVRPpC2AzZvt3g5fN/eXN88mk&#10;2ckOaN8UkfmJyYTRN5tkwo8rnPvwhwKnvNnbZ453btzOTy86h0Xs/qecDvWC4OmQhcC3Kh6DHLZs&#10;DHNREdeWLgg/aX1zmr7jwQXDZP6v8ukhN5cn3g/Ttrq4crc3MAQW4PMUym2bKVNgY/aDE/IrISeE&#10;Ztj/AHVv+Eszrbdw2UmGzSn5jvp3MenANcf7ZKkHG2fNr9z6S3jbJWhHIzwR1Hbg+FkXmPXk4HGQ&#10;+A5SLShIsI5s2oz2sKkHAT31ku+ENnjT8zBecp3d/Zlq0nPXgh23vDxw8aq+FGxu8CQ2+MmRXKbU&#10;Icmw0nZpSbmcPbMGnAvRmi9oAtnsuA2YAE8N8TgXE+zem5l3NOAnUXVEn2fkCPOfpXbi52am1258&#10;I+EkrdebXJ9PpjefnydMYuBc61JUk2fueeXAtankvbM7+M4iRrN5xu1qyG6SNWpSlQ5xSR1BMYyA&#10;DGfIPprZpXK3sybaILYRi1CLJZXJxwPQGj83lrWqoqwjmxLWGmHy0h3dFlPnBHNyyHUto9L3Dl+2&#10;sxntwLTpXL225Wdxzk5hFDl8rZNiHxnt/DGn7IxJSZhUhNAITusA0hzwe8gjjYiJb81HqgbsoODg&#10;5ltEmcnZVCMEAQbv0ranAhzyeMoOSATx75nRB8qqsrZigGeN5qR+Wk8peYyd7gjB1UNJJ3O8ncxn&#10;twfFX1ySgyar3j1gU8HLgIqUwm7i5gV0qRwMxDxmPcWWEcDgJkWhwq0Zpr7CF7jWSNyW8cepGjzN&#10;uSPj/iKHRby8PBGD8RacOTvTOQQRnEOBTDglMG8lDKQYNSNVtmPfNFmxuRpmcScbN7gDdwfFWtN6&#10;PmMhbMZwEGQaRT5ZQkqtN0u5eOTwOT24Bi6q6W9XuvC02U4XLEVkhbVzvx/tLMdoG1SQTuXAjbMb&#10;brqDEs3ZzCdPCAwAKkuT1Kq/hA9Jtok4kO8gNJAFcGtcwRcGSP3lx/tkrQhm1k26t4x9MZcaGvKg&#10;lMklx4JlNSvHROmLgXOs4mnarnGiEhvmDXODEnb4G28xn5ihknGMZzR8A1auy3LaXYzAycpZ72eN&#10;yTBBwK0UJuTfFpEvl+PWNpwKtjeMoG25swZ+oTxqY8GTgju41QTmnSfdmcxYmsbxAMXL7itVYVIS&#10;fEYwOTiGEfTGLgwKkyO4EmOMGsQWmRM1R/U4wQG4yCX5QBns0mjZ5NscHJGK0pjOee044OmJMytu&#10;214zcChzCcMmzJ9AHj8xfoAC4mm+OfMSI8svcZvK01SWbwlzIiTMb2avcEAM6BZZHEwWSzyYY3q0&#10;6aSfdr+PgWMkb6h401J+XjXbjlmXGE9v6aAvHhHOeNMuo8KHKhKRD3jmNPi9A1+jb4+BWSX7uxJj&#10;j1F9a3T/AOIhKSFAPAPOhxHfpiT0wmRHMaGYV8Sr+PGOc8/YyKWBx40OjX76IU/VRHo6vU1ej5gN&#10;s5xwJqqyYCnjgWcDeEF6cq0dvP27mXWY+NZesfVTbDUuU3bMzu+m5/TErdLnGMeCFVZ/AOAmRHpD&#10;gVEzTa8TFcndLQMZIBqlTN53IFe3jgdtUqNmONQQvqcY5KLCuJIiQY4UP9MX9K2tAcmslhIROuHH&#10;cQ3GlBBiX2oLtT9UsEC/LeDjX0IsEP8A9BfnXUEDhCeBQ8a+yl9MS+7GDjQDxlSQNfTGnAZ1Y2bM&#10;kaU59ZmufroNAaI6zcWcimDZoC8yLF9K4RSHnEwQgDvGVBiPO4okb70wpyYQ5MKwuo1E3TGhssf4&#10;uNWQniUjeHVXF4HymshklHgULsskCJDnA0YbvBmX5vcsSUkkvTw5XqLQrY41VZo4GFWIfYakJxS3&#10;4cRExwIu4cYx5EJV6tdfDQ2qB25pobBHiIjtsdvGgRIIII05JE9IXHnGmjx4MidbjxjT0bfGkfxE&#10;IBIY/wChEG5CQJ7c8CHHuQcKb3S25QYjnfcQ65dJjQL0Kzt8g8C/DVaKBO6CXR8aZgPHAnXaieiD&#10;Eq0nx33jkEeNEhix8CitG8catDNvgUkhumgq+tQSl8vRjd8CebodM5oMI8ig+8xX7ow8IqU8eDj4&#10;Ey7cEN6U+NpgHjjV/Dw6LNNMIDR+nEjDD04UwMY41MGPAmOaRuUWpnbjGnpgzVP7QIHgT8c/JbwK&#10;KhwkYcEwJkbhQyOMaQyK2kKT3beM7o8H8RZ9MCPGhMEYMi30gm5vKJAmHFLN3I1/nlCzSk93hP7H&#10;dCt7ZzgCZjL8SBWWVuN0JjEG3AmZxTe6OMn6aA9t7sTBZKP6a7DTRcle17dNTFuq7hcKkqD2c8Fi&#10;3cWMwU4Vy8xt1oBJwycj1lIl8xEzziNkTYPE2EnXRafDi1Mx7rHbgdpwZGZLJlpo84wRqlS93v8A&#10;egg40SIdw2HjXLT9NWu/lxnTwu0VupZERyM8cC5vmluL8PUXRUwqC8POudaoeWSGwfiLueUre3xn&#10;P5mruF1ouaN+THxo/UErH6R4w2hrl5vUBGbzIdbiyqzeR9LzFuZPCujO0evX7yKFk1MVWTGYxwce&#10;mrqzGTjjPnWQRzkkZFZRzgkA8Ef4azJkBuvh7fvHImmsjdvAk0dTzECn9SuLeCPgVPb15u+QqYmt&#10;bt3w86zU4V2jtNeON7NP46DnZRVX4gzicOLueDqcxV8dUOWxEOmMwbxkPAE+RACMyW8/AvWImNVV&#10;uaHDOm/TLhMKk3lvjgOsyeTggSIu3bkt44AXEBG8bRucBuoulhYZSjLdNtIY54ONadTdQDt4OZGs&#10;HngxtnORKVzQgeBWzMKpqhKZtR2nK6kGEYI4D/qK0zCpN5bZD21yjK6kG5yRnVwZzS8PBfzj/fXC&#10;O5T3ToEZo+p5NCBcHwLO5xMLw/LjUyePCLPnhCd9dTjMb6Hgc/NcWOXzDud9WqR7QHstJgjByyrG&#10;Ze4JA5yLQtzIbWXVdEkiuLJMJoOZPTxwadwqZHRb1+Q4YOdzEHZk7ka6op+Xtgy4DnmaV0iuTUoS&#10;846qiVvWEusxn+oNYbEutNsY3G7gNGuUbg/6VVAdZdr/AJmIkhlaE41CuEVqI4Huyqu8LZVrrqIP&#10;0eZF5e8GFV3F6Uk3VQXhZ4QXcTzd5ZQT+hL+hfKQv/yNXpeqCMyY4Ftg5gSZCA5gPnGuTGjwgVpt&#10;L1BZ+RRPQPSehGz+YD3bHHawOPvIy8C402wbON2mr5yzBoXVrNL1xubLdjagSdTwLoSh6bbTtk+g&#10;jtOI+mPvxhWZ2m2Gp3Tzlp+T4Bnj76MM7kZFp1aUWSm5ifAAtnprPW7ge8+WrL7SQGzAZIFVXhCQ&#10;LSHGsLOqHMCYCJKScAjcaivknZ3nOOxcgWe21uWy/Jfgj4LSfxdvU00lJJMMBMiecTS9YwcahziT&#10;uYHJ47GRBxtyQfIkUkV5pDOqCwWL2pAPzFZJfPBwEvB04/3Fj7duRWqV3IB4EiktS46KJWE2csjm&#10;jAIgCaRLfc/ZR5nsXevGzGZBPvDV5pjtdyNcuj31tybq1qV7aJ1BKQS3l2y6ZBcaiclq1bBpwpqv&#10;MLU8pt7Tznc34OlcGRTHFYPYG27aTxra5Zc6eZ7WGU7GBtO7V4f3Zz7/AMRVt5MJLHNsHLCTSIQS&#10;QlzW9we6ry3jw5fLpwMGAG7mH01fKbmlRycjHfLWAfLG5FkjgVqb0nsxYZHNRlJ5ZBLPZptAnUnc&#10;2YH3bEsbl07meDAo/sknbNO5sY6EJPKcqds+lrmlRSt0PVbOWxeCNcr7WKPmzYgI43wnEHw0Y7Yp&#10;SfPQOWzF1L4P7SMRccH7KA7SJG9k5ABj3ojIgtMnjUUKF0zdv/iJmZNUlW58Zm46scsGwAwfiXVf&#10;N8ZTWS3o7WNvpD99Zj2OMzkAQnyfEWkTTZ3u0uOZndbmHzGxFpup2PzESEtqeUN4MUA8n6iek5CB&#10;JvMHGPmKG3yDO2Nxp6XkchHjjBk5S6k5o0hxMGzwecGfpq+N5WRzLgRttPV1PAsrlZNPHzNW7bWq&#10;S+YOXI7LPj8vxqeam1RWnaaMydxJYxH6Zh9PxqG4JgLgg4Fj84cE3m9Hp2+mrvL5pyI7FxqT+deY&#10;5PDVbh1sJ9odmAyQDxhtKlN43Mb0EHLjWyuJOMI8hxEgJy7fcQ5nTg3JAQGPcgWAjJ6RjoeitJdU&#10;UuScWHMEq3MwxalvgP7yGy+YDZy7zP8AAtnGMjAW78z/AELHq0mDYJPcJ01PhuZWyW1/KW5PDKjK&#10;sJknqAbkeCMAsF1EpHbZzHHfuICeVsmchA/C+t/61icwevYM9/maq62Fa2U/8pxc3bUdmVJL5cZs&#10;c0H96sHbk9pPZ1Ix8xZu3ryYhbbtGlL5o5gJvMfU6i2nJaYsJ7VN3DurZ/u0bYEZgXLd1TZxTe+c&#10;epGMun4Fg1F1o5g4PKWzU/NCcEZ/hLx7JwnXHquMmqYqsqrih/J/TT0vk4mZMEfATprSHk0bbtgc&#10;nFzdMimN5ON+2vXxIhPcWuSoAy+n2RiWXgM5Ooj00p9sFsAMYMnTQF5OBsBnbOQXLdq2TwIxvA4G&#10;R3MB7gR6oxr06E5tRyM2q0z2eS8nZxwx6i84NpDfsqYnDYKONej80mG/2I236ZFyX6yEjvPWLzmB&#10;ILTIuhxfeOSzSDiMxI41FhH6fT6Vfux/GBWtns3cvG2+BBcgXXazlLOd6GzUqskKVoUOBbXL92ec&#10;enGqTT9N3iADHx3VoXYZGHOWVNcaqUNAM0Z7mXItClZLw8cfUWbzQnc76vlLuMYgQKIEGhOGeBtg&#10;5kHNQ2Vt8eTvjSGTkQcu3zBpS8mPj04/50JHOKHWEj3ObAj8zVGtmpemxv2wPGqHVg8Y2OM9yDp+&#10;4rXQ9SElpPcGn3VCXjs0psjPocvmK4TSXykzbeTAuRjFqdzHAodYVgyfssEB1lbipMDYFnj6nvrL&#10;mzWtLcZTSDZxRc2kM2xsD3LnLtIxS8vJPr7Z57PH1CIPKyY5tjjut4CdMS6ulcvl0EuxwHEMJBah&#10;C87GrU7SrGfEDnKOdZpsn3BzjZn3yAiskvkcxYSk8EYNYnM9xTKgl7mPfgtn2QeqqS3rhy2GCOM9&#10;y35iQ59qhCMmHp5PO0mTGCPnN+WiWyuaNo50eB4s9mE4ZOXt6DT+qlJ6kHLZ9jg1ICKPolVVrHJy&#10;e7Yw7qnE8ZRtjhD5XLXItWDGEnI5iuzipN5HZsFGblrPagmBI3IIHOnH5i5iElsZp0M1ypJTxs3I&#10;SYzAzrSG9aEg5Onc5g0Sl8rbTLIgNaUfuGfv9RWes1MbWwy+iapW2WRw4G8bZ0YcUm5gZXg/iDWJ&#10;ycjkzldISuoB9nADzE901qxKIX1DJZXcbEPjBzCq+duCjHyC4FDeDbcfmCVPcTR62JgCe2rUotC5&#10;Sga4tmc4EemkjJuWOx9RVtxMCQEvWEe+1DmCXYI+C0nuS3yyK5XmGPzDeQkSmEwJwctEnDghiY1D&#10;3gceePjXwTtENmzc84K1qTkE8Hj5cfL99UMeQfvqZK54NsTkZ0/ug7aLJUgyW8/GNUmTzwkD3HGt&#10;muNpk2z6lzmLGZxJ9wc44NSBCUkVxrRHA37bBHax+YgPY5GHJ81Q5GzHHngOjziXjjHjgPy192Q6&#10;2oA/aAjaxj1PLQFnNJjGM8AdS4mXjMlzHBqK4S+tGTBtZCDOjoov0D51zjJZ4OYwDxxsf4SJSPfT&#10;Nsl3TR6uJw5eDxwH6SZ2fzT2nBfzr5Tsl0J31A9R9QEC5wR9NapPHhHjLBYES2s9nlJuYCbyHg5q&#10;Dt6wmMtJ7ixeiapxZ1uyPdqPQ2NC2s9rxv2lYcwcY9NXCYbTHMBM+p+Eg8wqQcyHnBb+mtqFCUpt&#10;i0GY91pkpJPp6x7ah7vp4IOBMzhwRs9wRqG3mA4PxF0JIEm7fAPGtCZkHbBH3CLMRkxucHcR6YPC&#10;M9EJ8ioA2AcwIwbZ+Mahs6k3wmA3AqGOYOXI8ihtyED86gpPy8ZnBPaTpluMkfAoc4IODP30Hl84&#10;JARRUCTYJfUF4dmPjWwbO5pKYCax8/TWAt5g2jFe75Ey3eFuY+4kzNHN7YHRVUbTMGiHTg+Eg8vm&#10;G8tjxxnzkWGvLjwmTjTwyTFsTBYtohYttRF0RsH2THGTeUSZy+XRudb+KtO2fyvtWQ4DAzk6iocw&#10;o96zJn/DTnbTj6Eux2zMWTgVDJJ/acfMVk7Q3bjS3gZiYwgtm5qEuJyZJ6f3keOM9uMaGzBgy3I8&#10;erfHq8pGBzDATHGAuP4XfRhw8HMnOCMBW5k+9x0KEqqOeyM8bnBY5ipLiXkuchblOKX9pB4PMUMl&#10;NuYyYOZ+Em7IUlJZjxtsHMtqG8GQKuw6fchzhBn+Koe74xngMAqWQ9EZiRwNASTDA5yK4OKfc9xG&#10;Kb2TvZkTHHpweYVfEQvMYJeVtuPrJl7zFuU0otkwbADfzrK5gMcBMCNq0E7hWxvMBM6BVHL7NhxB&#10;wK0zCR9/l3FXJ/J3sA8EGpAv1wJ8NdBz0ADfC20BmDjwIlcsj5CDjbkclyLSQkQQ5eQiMXCcCPSu&#10;T4EY+zffgQ/UenaA7NvgHjVkl5B2zpS9w2bEwGT274L5ugoPOKQxI9pDlmQDa/cCj0wzjxh6mqsH&#10;IzxuccC2CVt5izseBXUH5QWqn3G5kBBAf7wtOouRuXjmzHwDL+RUkbcbxkeOPTjH+dWSg5x2O5vQ&#10;HLqcxJHG5VpuzCU7sbnDKJzpIazZjg9pjPcC4tag0SqRwSfPQQcuMYvz40BoucEp5y+ZvAXIB8tA&#10;squ1BuIOsEFxqS0K5765dqCXjjz2La6irSaD12248zVtrGRuB8FgRICKMZcYaNmT9hMt5OTeFtjy&#10;X2c9gSqo5hjJZjBbTUzRNyga3kZIM8auFvdhgjsXE9vA4M6TyYNox5097xFxVXE41MgFp0v2oOWw&#10;8AfKVDHJx3McHUSHTbm5jg4FluhKkkbt0VQVY5eFxxobL3hHmTvp6YS/ARKn5fu2tGnpxlYilJcB&#10;24x5Eep8m5lvKq7u9gzxgLgUPtgjNysvomqaal1RdpgPfCXoLQ/MVbcDHATGHg6iGkcOYM4ToD9p&#10;CQNjhj6it3e2OvtL4OcEeEBBAj1xs2JgsdJB6LkeAd6PjTNQPCQEzgtx8xUCXoF2oSMmTjWkTj2a&#10;nMfMjJpkWPyNu5M9xh1I0Zqmoymebjy4/wDGsuYzXWUhen8DZxifslgMl8rcvL9kCZJR71sXGunK&#10;PoscEuYwR2huiKtzil3oXpwx6cBFiuyn2rbOh9TbW4Zu3G5C2BBGfOtCpuRkfiP4EHeSMcnJjcg+&#10;mobOuJjbOFnpqz1mqoxXQmqbtmhU2Nswevmbk4iQEKg8w32QzE8ba6O5qjWf7N/SSZVEDeTXI7q6&#10;h2ySJkzl2Pv2lx2a5q6bIRofGnxtOnxnLPU4+RIYY9UG0B7O2wIJkARIBl5irdaUW2bMgOWD4WAn&#10;xVj8wqdzwKtt54Ry5XcJtZ/aefOhVN2zQtndQCYTrG84CLoStJPKTDYuW2p5lpc0uJPjbHNBxjV8&#10;o+adsMt2j0zD/kWmlNZlutuNgo/Z/IZlfgC+3eMn9mKjFabC3PGEFyDqLJd3I2GfHzh8tWqn9vE+&#10;k4rMZ7jXyyp6ZrlA5zfLMxmGz+YsCXvLUNnL2Vw94/MW/VJtkks7bZ2Nsy57eM2zxzjD1F8c6z9J&#10;dhXN8yOGCS8kyZHj8v8AOssk7zdnoY/LKtNby8gRZD27YtRZW4Z7sTGuTR56zppu307DqhyOXewx&#10;h4HAv31VZ5TY95vBtfTX7TDZy+lV2A9z4aAM549bOT+C7qJ+B0qXqq/0iLP7u4AXDxtBwacY1ns8&#10;mmpjgWtPKbE/JeCe3ARZ7UlPuQ5I11eycygslLzAcybbmbzdNXwlPkZ5Iz21zHK3j2WkxwLZpXUD&#10;mZWMeolOuN9NJcPs2yNxq4bP6HlzYmOM9uNKRyNzGMEdi4rUSTuW2eC6NYszGNarbeXIzKlN7Ban&#10;EwlLO/BuNzSXLu0hm2MTGECvgxzaNzku4ECrtm9DLjx9y1qLi4OFbjZf9x0E2b10Q5oJLx21MlbM&#10;nfUztQcY8HfSHvMa9OQefOCTi3cBgBn/AJ1qkjcDctjwQKtyuR7yMGPpqYRu5Ye0h/EUWTTaakJx&#10;SZxNOfBYtxjWZS8m8uc6sdQPCa8ffIhtPy8lxPR4KSHdaa1S5HIRgg7i36n5gOAftIBEjXNMrHjI&#10;fHqQDEkzqgtzBBpwDWI+F1rTUTN6Y6ubzBtA9wNuSTprnvaY4c9o2einvtg5gsRwdNKrKgFNdxjg&#10;0zDQjGdM4HTUtUVtw8GzZAbQacaAjngwucahzhw5c5++qqRmSNdCnGfUMV000hxVGPg4ENcTAsY8&#10;cCrYxjgyIxyWWOPqctCYVQXWjw6gJGQGNGHlSE0I4OMap8vHjJnQGaPMDnBAnUELjcpe43wd74SM&#10;N7kZDxx8HUWP0vMCM3OA3ARbASYDjbYIFizU1F0Kb5bBTCcObYA8xGJO8ctnII+4qrcvfDWhUnbM&#10;QDZzweYhJzzjSB1I2MPpDVbnDzvhUyaU2Nm5z8HmKybUNmf2Sl0qf79cauOWn7QJOe6gcXiZ+PqK&#10;nkk4zE0eNPPJhvLlXan5HMTC+4lTqdktuKSzI5YD6uBMvHkucsjwRgzrTqkp9ywHn6nmrPZpJxwD&#10;xqcOtMH7PIFzjgVllfNRF44sqG3+85Fq32glxoTeTjjHjNwWtMiht2Y+CA4hxoxIx4x2Y9QJE88p&#10;sYeSdYrkmp1oNcMybtj8tVXdyR5EYb3AkzqY3bjuY9LGkpTURPeQ6bb4CWYz21ZHDxzAM4Y9SAip&#10;JHGByeODgR6XzBs8yOdNabk2BcEm5ChJ7i1pvMBmbA+GsxbyvAPHAcRLnLWhSdvjbAjjWKlJZcaF&#10;ubaZNs+p07iyuYSOyQ+M+dWpvOCBz2P00BqCcNnLbGHTOMqipbGb+k1HOVJV+oZI8JAPAa1jGqHM&#10;G44HoDfF5asjeYDM2xx/7jVPmDjeSAvca1EnPm/OJgPdvftdJVUbzrQXSW1QyTBzHYjgOmXlSYL+&#10;BPpEJSdXUXcmowYz3LYtRYntMpfdpjjgtDju6amUftA3aW4FDqiadpNr0f4ahS7ePhaqfrQrZlgN&#10;xjKtIHUEufjznzkEuS3k408ECiR1I43YHgRMQ1e4sU5JoM0l8pgcnDGBQ6Xp+YmnwGbDUjJq2xID&#10;vm/tr0fT00pPNHLOYgjZnLju6aei404RtjylyQT47Z57Ob86tUwpccDbHAxKNy30rirdNyuYwTbf&#10;Hk1yE5hONdmUvTbLdsDZ8Iisvr7h06UnH80eEeNt2gOXH1Lqqv2HewcYMhOWQS0isGbZhUdkNokC&#10;sjcbaNtjDdHb5ngXwO6ZXTdPjZzE8F+4Egls1N1QyCTdowW7ap9ebzJ2zF+EG8XNIhFg7wkxjGdz&#10;q4+Yld05HNQt09AiSNk/bbyzOLH01gNYTSbQObNi3c6iG7J6kmISWTeV1FrUwnkumQ7LnndNJb/U&#10;OYpqac9kZ7nMQY9SBbnJ5Wycy6zqj0iqqdn3hnxgtxty9VDZPOCNns1bQH+KonvNtCbVGbjH/WL5&#10;s5Py7olZG4yW7JtSAamN6b3xz5mr+2tOb0uOPriIrUiDGXkjJBnbakBOmqTVDd6FtvPLg/cXV00p&#10;ccA70BxaayvaJJyTKSgsgyD1VbtNHXmJy+48Jz/xCpl4PATBGdKTt7IwRwfiJ6aN7zkEcH4iS4EE&#10;OTzQbZ7jsLTnDOXTL7sfJ8XxrDXBCNnJ8CvkjnG7ExqFFxdc1ZM7DJG5BZ5wy8sqJVAzwNgRxgtx&#10;8papI3jIxL1go4/hIbPJhJXg8EfB5ae6aIutMrpuX3iY41rXZZI22sBUO42ZkAZge5B5a6i2f1hK&#10;X7YEDyVZOmRORNSRTUNWUmk60Izvs3h9EZdNQ9omz9tNW2+NrQ4+oNapONm8ueEvM31uAnT44E9L&#10;6bmLZtZ7i550KttkcSlxyvJ9ncxbNsgC47qvjOoKjkgsHLto8StOzXL5m5B9NAftYyn2SM9v6S2k&#10;Ot7kc03faVGM15OCTIm8x8aGy95gbYzamqtOqTZ22gHvLY9y301nsnk96Y2e/wBNPdUJSkhkqByz&#10;c+ZApk4Z42x4wguQE5iqtcSt620bFu2jGzeeEcj3A2pAQqEmmgZHK20A8e4l5XLVDcOCbsDGuqHE&#10;nG2Hn4CCXPdQby5lx2YQXILumRW901EzQxS+1B7LckD7c4CCt6SMOK4HATHAe5c/nXKLxm5CTOBP&#10;M3jkJMEaR6lqcRes2tOxm9WSlyP2k9tHpOzl0bI+Dg5oyFXMe7lcy4EffWkUW4xjwPD5LSzHJavz&#10;wuLUzeMpq5sxgz2rtxJxJxwEz6kCvlN0/TjaYgjgfZCCtanHjSnlLjZjO5gPc8z309zxznbJMk5B&#10;tmx8H1CDSmBBzVtk4/hLJSThyHPBqXESouoL2jGfOoYRizUlVqiVvbmCxkIs9cU+OMeO+ukJ4THk&#10;/TWPzxneJegB8VdCk2YXZMHnFN4CZFcKPGNsPP8App6YSd7Hf108zlbkKsI/NDBJOMznGEGQashJ&#10;fjzx6kHUVb3h7wQdNGJfJ5sbJYtwESd01EEP7N+04LCqswo8cGeDUWzM28+lUxOz3EpIB/CUN4OY&#10;vHL7AAvKtcpF7lDaUmbyem2zwZwwHtxk6fjVVqTZnNoyWQgKT6WdWolts5wRn5fMVwl9QPY7EDY5&#10;dNJvapomhJyYehJq1LgjblHGi9P7P5tMnNkICkjXdUv2mOeB4x3g3K5S9AvVnpuSsKcmtVGke8at&#10;r6EHewrahZpXnoB0KIo8ef8A5muqwtt5NKi4FmM8od6zJgjBnXudVlcSBzMex2YOz+0C3Lgu4qTt&#10;I2Hkg/rJydq8bD0iER66iyf6RE6k8bqfgI2LgjWvjt9zjXVDfYPLp9NrIWO57wIpBk7ixOoNnb2V&#10;Xwx6kbcqzHpU3tizK6keEt4+Ws9eTRybJGtseSPG2wR/+9Zj9myRvcCEpSoZSadszmhDWAx8C3ia&#10;S9tMpScMaw2n5GRmTHAtIo+qOx3Jwv8ATgJy1izXbo90LzDm+oKfIFzZ76oc0lb1nxgXflulJk93&#10;m+W9d1FpG0zY/THZwHNgupqEWnCyamKE9zzzyYcTfUwJmXj9pxrqImxNm5enjgOLBzdRZJOKPHJH&#10;p218RPpK5L0jnYxq9w6c2bkbBkp95OLA4tfOhu0Dbg9gkIJIzPu4W5Sk0lzqOqNzZbt31Q5xOLyQ&#10;lFvcMt26bxQe3R7KtGPUgWnE2qSmasrMb631f21whfwJrtEsHAqNMX+QO0eiUjqCdVUMFPNj3IHB&#10;dNtd56zHaRs7+yU2PoZx9MvQj8KyWh9qj1huODTjbluDIPjXodVm0CQ7SKUYvzAa7630nNz/AC1+&#10;bum22fCWpeeb7gZHLnIBQ28gG5GeyDOuoqwpeSyGXSqasz5yFtEbLMZfNJSHfjGuj0i8pFyqtsel&#10;Jlf2Xextt5gBk5RE9NJW5COz+or5J55LmzY4YONwpkvcEC5PvPARJ61w6hJjLOl5d/aTqa2oWXOc&#10;wXy2txI2U+mIG0ABN7YuYmagkZJa5BBAxtweYLvp3rry/nD1X5hh0r2aun70DYPpzkT8x2dP5W59&#10;ISBzwLfHkjvOZVBKro4yC1LnjUyYDm0BTs4wZ+XcQnJtk9st9VpWc6s6bcueBPt5HMWbwEcF3Auv&#10;9m+z9kGYggfnt7wItv3PmTzij5jLXu4QAK4jJ5Wvj8Ntfb29sOjV9c58qyTzFyyyacFrlkWY0/s/&#10;mr9wCCxbgJ1F2X/w7emIxgmW9N/+ZuC4FcG+zMjZ6dgGoxN2Q2u8j+PGsxGUVG0rLfUrW7hyAKhB&#10;hIGOM9y2VabtQb0o/csezQbnAQQrnzqHUg5i2l2OxkGW3cWHVHU9ywHy0/TRznacZE/7Mqssm0Sk&#10;m1N7jZfCeQEFcuDWbys+MZ/GojyoL48EaHNAOIyclaqENq10Z8RivfY3bJY37hsTGE+CNWlptHmx&#10;bEBjlJANSyUm5ZkBAYHMVlqDZW5YDx8y2IRNLPxpuuqfDc0PnQuKdOJw3cjPGs69AYyx5PQrm8p+&#10;YtiWdxt3FoQ9kdRmHvMbEtkYlZDSR9O0y+Ci3ve9GVaWzogcil3aMYN4N0/AtHpfZnOpk9YhjYlJ&#10;B/gXRTjZvuElmsc19jDdFu1wXcg9xQ5LJtjHQwsKlhyBKIyzhtnP7SPU1fB4UxOJeQLYBo110zb0&#10;xKqPPGzYicGJduEKJc7VJVhJlKrMYBDgHy1xqckxrvYj3DTmYxSld8pEnbkjseBdOSOV3m28wacA&#10;xLm+lJhecggj4F0VNJ4WWyU8Fj7xy/kXS3GMgyWcPCOXNmPgGg7xuP2GO/bg8xDRzAkb0+PUjRJv&#10;4I9SBFJ+QxL7jaYgs+0QfzrfqDqRlAymsyMcrOYDLzPcXPZCOWZAGCnv6xn0uO2gPb3fUtrMmwrS&#10;+FN6Y2CYN21QvTmvi5umTxwKG3oeXS1k+M51HRPu2kuRRzyYy0uCA5RrctmdSMn8xxzh9bgtaY07&#10;oumV+kR66axpkvtrB7eDpxrpaj9v8uYD3l/d33l6XBH8yAzCVyV+9fM4NMxC2hk7kCz2s9ib1nfM&#10;E4nAR9QSfp0knb+YidCb3Fmqx+sPLnLk8DkGiTqD41DeTeQ1g5vBBbgbi1LvfXE7huQJMC6Q2WVL&#10;LmzPc3NocHmqjWFpG0sW/UiS76gMeOCMxvsYBYNUS5uJ6M/pW215NG01mPs3ARZyemHnHD6FpwnC&#10;ZabO2VX0wqWCBWA8ZitANbP/AMY0LDLC+n0q24RTWMDyLVNncnbOZixgMe3AQqZp+h3L9sc3lodL&#10;7rB7g741C5xbTUXupG5JDNnzaDgGVGJHXDlsPB3CKqzyabzfjNziKhkeEgJkUTk2iT1c2JyP7VS3&#10;eWE1K3jHpWyixwK7VBsvnTZkdy/OIgbotQQsC836H2wT6Qy47Nm+3eAnMV2pfbhP3jliwNNSkAMt&#10;y2QixW6S1/k9Ed1p6BTBxLeydzZgE8akFqDJ41xntk2FkgbdsSrkk1LYu4tOcbVOxHO8hY7xLHgr&#10;RSLQpPVg42WMIPZScu714I06Fk6jU7p5UjmDlsSyZXCXvNQDmPUtrftvGyMZr81YAtwdRcWjcOWx&#10;MC6F0K3cWZbk1HbBK8JU5LLNi1l4d1Lctd9TKXl8lNMWPU0rhFzTTdSNo7EBtOAa6EZzyUtr79hq&#10;Qcvm51iu2hyXnY1LvNzHI53uO8MhltXB9CCNWSsNolMM5c+csJ5ce2iiG27+dcTy/bRMm0uAw6N1&#10;aFPKoksyZAwA1iFUW7buD7jN5HR71+93mDUjGW6T51vE0mhHLJ9LX5ys3RBW7drHjjVP2dzQUDk7&#10;aD+z8z31ZKgqxlLZ1jcnEQ3mF4Fa5wdpRntQUW2ZyUDaD76MuohtHjmzaYsZbAC5vGlu3jSripCG&#10;m2/sD5yLfvVfpMlbVHvL99bjl+qO1xxpp9KHtg2DjDYgluoZvqORj4wLWpWNs22fAeOQW3pGu7Nr&#10;nuR213tS+x9lLZs+msb7eHrzSJpdHy1yjtgl7KSTbcOY16ZPf4rauc5VIw51bjwMjtmwBN4Blu++&#10;qHL2faTI4Y+dvS0jtyYs3M13liLGTl2kBkdUNmDaa4GNwxLtzuayzLyg5RqRm5C5PAbpl/cQGYEJ&#10;cBr9JbNVhHM1egDGxEMxFks8l5bmOO0vpOMzCl2UyIAMB9cnURj7J1HSQj2dSDzBZ1SaXqRtA5OF&#10;yC55a6WousJtIWx20drA8Fy3IscEadbVt/FwizkslWe2+2AuQIxOJpJY5cCNtziF5a0Pahs/ZP2X&#10;asqBbufeG3gjXLBWh2xM60+iV3Fk+8dKUPT82mQ95bdPl++tgle1SYy0jEJgFJBd1Bk76rewx+5e&#10;FkbCO0OC7cuLTtqlSS6CfAg+8buLmLLuUzbE3m/VRsbpyv5CxnDMAmb14K6MfcXMbil+x3tl5zh9&#10;NdXbB9rEhmozsH77l2ithl9xYDtEnHbE+mryWgtwOOohM1rdtg9zrR5xK2UY2McB+Z1Fp1BuGTOY&#10;vsD4XKtDulWA0vceEPvh8gxctXyRy9s5JjsXIPMSXiO4DdtjxkYeBsfeLeoQncWGydmN4Ty7f762&#10;zaZrMvcH/ZlhrNwRsTJ1OYmj0iqiTljZMcfBdLqLHxyfc3N5dRN5Hv8AJX0EYLhx2rYxrMa8p9tL&#10;ZdI9C26IK45H/KqLh5lc0lZHOSBUppTDmO9H3Fpu+DgIBWSTy/eWR44AZLqL9SF5Q5XSZbeTgWkU&#10;HRA202Yx37lwuoPuYFqkv7JbNgNoAWzE1RkKrhScwZGlz4JpUIkZC8wfOgWW6cOSQ9qkno+3I4JO&#10;xLj5j0l3jVPnEwbQNgbsC3b8vxq1TQjIznc210YR+bnjxoCzl5GbnHGDIMty2onO2R83c3Aa42bv&#10;ZxYfzIHM5dzIsNuOWZDhg5N1dCVZVk2eZDHt/DWJzhmNsQGM9yDqJ0Ka1vcEJNO+0jYLLIDeAt/5&#10;0YldeDc60bHJ5fyLGZhNMDKzB9Vapsrp8kylx20DEuPVJcQ5Jb3S+M5pLrR2xgWzOLW7e5ArVWEn&#10;esxgjgB8S4s9lc0bRtgOYAW4x3dNa1UG0Rs5bYI+eQQrfyK5G0KKeSoJc8ICAxykj5fuY1sDeRuY&#10;GwI4D6PMJ441lbduMJMZmP4hVs0neOX7IEDY9uDyyJpC8DknDm2Bm5PkJyx+4s3rDeTUxNYzc4nL&#10;WzEl7Jy9YvI+MfMWP1w4bGZHM2PcCTqC+dUAgoexsjlhfMbUtitDWkVJNJtARi5bWhxvBFFbVJod&#10;xgbPoAgtxj5nfVqp/wC8vn8ftEA9K2kIHOD1DyslxjLYz5OaS0tseEbQX20DEX1Pc8KzGm95bE3m&#10;BiLBa09XgUyeby5c2WencF7ST50/ukSTDasI2gJeg6hdMf8AiWVj+84LC1qrJGNgyBBf3iAn86zF&#10;u3wOQRwILQwS2Eh4IwZ7QlVZpcuY41anAxxucnUQ2YM8ZPMg+EgA9Q7wjZ6DHpx2i3CfOtyov1e5&#10;dGy7YczURNW7b9xc97n3PMtW13ZQFC7pJZXzSB/tH7C8f/aXnmYnRDEa+Fp6DylC6nuR/S9E0xvX&#10;A6eIDs2Ri9oFbImhy5lAM7wwLcaJMztjDvQAyLPtodSijshZ6hrtwg++v5slZKfm318Pp/1D2FNU&#10;ZNjCyTyaM93vQPbcasfp3I0mYwBOIhh6hFW/sQ3fkBHZzkt3BqyAottJy2Wepb1CKJeOTT4aa6+l&#10;wl261pe6Pl8ubMsd/OTpob9n5SEZ3/fT1Nt7LI5owCb27uoVYbJ/WHlMqnR2z+64CPqCXYYXGS2t&#10;QtfvfmMubNUpW4ac32fy2ZZ3M1K3uf8AMrKx0XSgSPoDTz227abauSD3lzTtY2oPahcncwPi2SF0&#10;x3e4tH2IbCJtVjLtt/NRM2V3mE7+BewoxjYyrGSKuA8+flOpbWiP6REqjYW5eOf6qmophc1CDEXv&#10;rPW9NzVtMewTSMrcxLQtXxrZux3oawP2DNS7q3095LoY4+8um9kEn7Vlz6GZPmpJhdKMbhyTWggW&#10;pMzW1WwfDxiu4z3Tjr1mNn/Y8hlRmzG3bFbcuVwTUhLI2MAfKXo96z2zqq6XkFp8+3xkQv3ju/8A&#10;vXnDTcrHMnuCM9v6q67lO1UTcOQ5yUnWV4qD0nl5YxggjtaiGzge7PdEFtPS8ZLh4A8Y+og88uXM&#10;66U4w7M2N7UJsFt2aG1jJpXCqn+sJI3oSb4/OIhiaeksNputCMy7m24/MRjao8mJhgvHKSDzCpKE&#10;1NCkrbeX3s+kOAnLRih5Hv8ANt2g4FW2c0HBIcnOIW2j2z+pCNpjgg6grazM+lvq99fxD0nRfa42&#10;ekFkmftGOAgYI7qoYJ6Rs91j8zmLR6fqOXP3oMDG55g14e/GaLVZx8Pj7DZQ6xtbJBXY2jmeuDhY&#10;myD1CXVCqmbypnTjFmFvcmF265crbRR2Xp7wN3gVDrRpKo+AP6iXjeYK5Oi+FGvofw8B8ypats5h&#10;ZkexuccYFfWTdz3+BEiHZMx4IP1FW5nVFnJABdUxrZmu2g4txfPtX0b1uDy0SuCeN8ffWG9qXR4O&#10;+pjdzMeBtdxo/d9jO37NQ7Re29SNmDayYFyP4aUroMcft7zqagxobL6Hmxi+02sflrQqfp+bOSHg&#10;j07ZbRCEXVQ/s6u+PobVtoKq8o8ZnO8xseqj08k8uCQAYOTzCK1Dl94uBhdcRj6qETDZ+RzfMY9z&#10;4azclzlEW2sOia0qjyoG7klmwIiskveDjHggYiwIQ4k7dtl5dtTLji2cLbqLG/eRvsr18OEh6IYI&#10;3bTUhwmBn+GsZ2iUuOVDx98i0iYOBydtrai58nE8I/c4zH+muywsyU3+0emFvGNP2DgbjOrFbLxw&#10;KydjuXj3GtUcbJ5jBLgPNxthJyyF767R8jx8C31Y1nbMyl8vcvBgwLuOT+rG5p6hwVbMnzVvA45b&#10;YvO/DQH1b9lbZ5U8jgmX3K7cJ8fB010V63FUNp3U7Fs2P/VjMQhDGPzlz2uU3qFnToxnTKsYcW74&#10;SAm89Ea6Q2RydtU4zv34C2W/LbC4P2lnrylyTV7KmEH6Y+4uuqbpfseSnDYtwE8rjViE27hjO2iG&#10;8pOXPG2sAQ43nLte58qG9h0xSTaVM34LkZOpaxrWp4z9pYhj9nC3Fc/9y5d20VR29LgP2B7Ybu7D&#10;J/MkudXth3QxUlDjfsnz9nuriAhbVwWRZjUFHy5s2AGPUC3FqKHT7ebP3IJC2muj95cufcW5V5J5&#10;dNZSxbS19rOLWp7kCTCmN7bBPnHnXVDMjkh4wgth6dpHqfott2cd48u4B/vrsD7DsnnszO0MIxah&#10;CrGdqE0lLOSsZVKtSO7qEEtO7yxztow0g9wbWYwW4yFWqUXUjZg5BHpDtrB3jN7HrGuqG3G5jJkU&#10;WTxnUmXedjTDaYy3nJdIg9WVQN5Lgbtpxk5ix+VjchsY0Y7PJHnsLn0YypoXj0wbjgHgg6nTQd43&#10;3YeCxnIobhwQPXKnm7gkf/UWyJCVPyMZiYzcC3JwzHAyxwLH6fmGBzkBk6i1ok0HuXIz2klzhFxj&#10;88b+0nSl8r0scamEJeIeOPjVkbjbR8fUVxEASeDSSlcnIYnl/VVkcSvHn7isjOXjgyR8anBzqgCN&#10;vuwsEGpbRJuMcHGphLcZMnH00yT2br51Qki7oebzAQR+XH8VIk4x8GpAs9nE48HGl2gPdvfTB9Bp&#10;zepLN+CDUj8xVWcPLw8fMXOs0qwhiI9I6kJGPOdSOQacLaCU4uQEAaPTVbmFYDDoqZVk0Ju2CACw&#10;h544190haNLXTau2HXkw3wnuJ5xL20DbGqsM2AieG8x8apo108PQIuttIVvUVklcvI8JgT0jZjcl&#10;9xWp4z3NU3DklDcS8cBMEfGpjP3EnBMZMaebqgjc4ZI3xkR5nuUGePUQEhFDuEt5ECC+EqBtByUB&#10;mk8JH11VYEo1AW0i3giJMyaudJvK0YZyvVTz4TG4yG+RTJoPBxqY3IOBAZg4QANcDxjVbGNXBmPG&#10;tsoPZ+2eEOGM4se6lKT3EXqWqxhcmFaYOzl+njUzfCNuA66E2mbO5LKpSxeM3wtQX51gMncNrgN5&#10;4OohLlMVYsc7GOjOrALjeXLm8ZWpm39mP40Yl7P7QzoDBgDmF01pDyl+wZ0xZ2BOLghXCFTnzVD0&#10;YxvcMTqCXkt449PS01ibzORdRVhNGRnL6CD6a57Iz1F+oMwiycIiMGnjR0Yxp4Y8A0hjX3Xi1bqI&#10;SmoZIQcA1DGO8RTN38fAiQ7cA/fX7PpM3wYRqtzCYYyqYQg++gLzmJcfQheRMaPyguAmONV9PkJg&#10;yKhq7NNdB0J1e4PTB7eJjRGTzDdi50pXLxuVMeSscGcK+arVr4LHu3TSCVYONsslePMZM6GkcEgT&#10;JM6YlNREgbdEVjlDccDfHHxob2I5tXrGRDr5OBM+/Tw0NY16RzAkBMHMWtSvlgjjWEU2fAtrp+aa&#10;gIIFx+U08NQNgJbgbZP71B5gS9wHTI3HIgRjTt5/xFiJApLhu5t+YqS8b4/8xaROHg4B4P4izGaT&#10;DBfgXQYwYkDt5wJmXkXFp1PvBzUn/LhWJuM5FdqbeEbZ+4uhckAbtEeDZzayHgVbG40lMqj2ybY0&#10;hysdv3yJLxLyZL/fUwhBhImRs8CGuBkjUAhwNnk4JHkgVPI4JGrU4Z99Q+zyRr96PEDUvkmpeMdW&#10;8bNlGTIoY5WS3n41MlbcYc8a+cXFrr949IzNNybZIAID24MIz4AKZMPaSY+4q3NG+BaaD6Vt44vE&#10;zodGFEjjx5ExbwKjTXwJwczZkjIre3ZlSbuBp4k0wI1frqA8QeBJmTUxob2gONGJe3xkU7x6S+SN&#10;aQzb4yYIPNVPkcvItmk8v01xc2bvFrkA23uw8Eap8099apNG4oB++NZLOHA7h476djHWmY5JVSEJ&#10;AmWc0JARMvHg0HuLoaTKNglc408EatQ3gzZ4z8wqxNm8skVkl84wExpNBGaQQY/IzqtzRu5N8RMs&#10;6gH/ALKoZJwO3jj1IPLTklyAO4l/fMmXEvbcdhEnk0bRj56rbhwTXwKwuA7xuOAih6SZcEInm48a&#10;oJxkjgcC3jY3tMl1Hud5MxE4jWDkb4EBeXI+BROhWKrKD1iZ+uZKWbbeYwXDeWNZK39cyYv51ecn&#10;th+F3F51uLkA0yzk71zngUSeX1DeiOxtsG3BlUjn2Y5SfuLDXlSED5Q41mI5O5uZzpW20BeetpKK&#10;tseb9ScwnTwdkM1t3Fp0np8bNzgM+KSPqLE6XqAbbkgyLpCj6sZRvQRuWIhhHqEI5Kst20aaXKL5&#10;K6oGw+4AKSMYvKxrVKTZ7QaqcgDHI3TdrzdXJjUOT+sRJWA8YbTeDp20pPt0qOfEPu01K3g8y1gQ&#10;n/QHummnVJsP3DWnD5q3j8v/AOEWD1h9j5JY/rUTgw+na4ESqCeMnjnOCYTx6TzS5FjNUUvNoyHN&#10;BTgm/wANbSUNaG6VurNtD23ZbHLgVb2d1hMTOTxxnLj5txAZpT8xjvxx2sHlolQdJzqN77NKiuPL&#10;7iS6FtEO8dXU/tYeyce8m1Ph+BUMdcVHUkxO8CApIPMQeoKPqeBkeM1pv5g7qmbP2cxN7NG+th6n&#10;cWX0aVbhqEytCPezsccqz8u4Qq5Fnkvc3T8pdjbRJP7MCC/cueas3kdNyly5wGtJ3W1KB0K04nnD&#10;ckCh2yBGunNqkjkrCbYGdrAsfmluNtyMi1L7TMcmo59LAS4tT2dwMoJiCN5qQDQbsscZMi6u2V7G&#10;2zxsBy5OIdzpr9TpC9V+gZaNxpqkjb9qkBGwBo+WrtPJXPt2s2LcFpacPsWlZdgbHES2JYPVG0Aj&#10;m/jOXUtangUCDa7RntUUuNs2O5M+FjWeyeXjC2fPzakdr2ZDaknjaB7gCfeIEy8mDkwwMwgXw+lV&#10;cTByzyQJ6VvHMDnHY1iK1S/Z25eOccZxDt6mqVHqXZlCS8ZjcC35ltfbhFJMlZJsYWfetTyv9Suw&#10;5W5bNskqLj+IVGCbVGRm1lhI7ZvzpmX765HjjBnJ1Clx/upN46kobeaDgeg3xjkXV1BuJC51mz5q&#10;3t8whVQ/+F8xc2HLnUAPV/Y+RAXkvbSrWsXICfCwB/Kh272wpqaVWrJO9nE2PAE5fhk8cCp8wkdl&#10;kdtGe4Yf7isg3Exms2OY2mHzBKZL6X7V36CW3RhtahC/yq0acUVRzVDl8nGawrrtAk42znAFDtnc&#10;vexzpju3GrW7SjNeabK5HjIBsEFuNaRK3g2GRyDeI+mNTJxJ3Mtc5D7w5cdS0npGOXbscMYLb3zC&#10;rLTuA8pNQVQNy9BG8Bb+kt+rDbYyn1HsZU2BbNyiDXNM0o9yZzggPcWqU3QZJa2vGO1/FQ6Eq2Oz&#10;6QbyjE5ozcts8GmtOk9abzKWLOAG7mHzCJ6oGcutnwAuRkVw2XzCXM9ELFrvpP7S+4IE6b9QEGY1&#10;BK20eiG6SMmkpkvlbaVTH+yYx+YXvq7bRB7nMb0c8auDEF/Zu4qr2eyZyHfzA1iFR3S6kuE4qSYz&#10;WXbtfajBatqnyduygl24WM5OYT/poDI3A3hNYGiPprYJHPGTwgIGzG3H07ST2gKG3p8ktHkBbjJ5&#10;qeJcZkxmVkqSuN/e2Qg+7qnjIRy5xmAX4Y1eBMeVY9g4LWAYkHnk4czggMF0lsSJVZLxMBggj6nM&#10;TMvJee9IYRiEgnHiEZQWIIwXLfM+dZ7MJWR4M8cHU1La2CaM5dAyOaPTgGsxcVAMLLB8JAGet2ZI&#10;B5EqXI5C5OaA9v4iMN3nsWTppmVsyccfGmCyZMHBIxnx8AxctY1Mz4G60erLsA8Cyt+3ur7p95+X&#10;lVITElAp0ctIjEplP9OeNXXf5mYfLduoj8eBXsbMcA0BdysplDpr7dB15SUSA3IYaJjkhFb5HKMA&#10;8/UX6fM00/ifkzONiT0JmwRbVMJe2gHyFSjxsgr4mdrqLbUU8bAsSmegRGmdGCTZvBwIC8ebwRP4&#10;dWs19ughLSQcPpPngXy33gPAjEjb6mfgVpcSvwJF3hrWbNFpSm5LvGnX+kjzOXjCQ95DZxaj4F88&#10;4/YIcEGUaHbr6VKGNTBkT/GsmdukUMtKnT+myjG8EgHyEHOwJHnjS9OLXx98j1hggxMfpXyMUcfD&#10;6EZGwgVwljAYhpjpuixtBUASQnp41KO3V83ccZM6DuG4+4odJtgsrbceBXZhbt5FT3mRJu4IlPTb&#10;oT0tLU8eDgyKkv3mPgRJw3JGhu7p6EaKJwbAkQZI0YI3SGzJ3E+/Q1UwiI0BgVql7QkaYbt8asgx&#10;kCPB3FmTJBE5G8B3EnIl2WQKsjeYDgHnT5J23t4FDe7+RFSU4jhyFVCYOyGIi84mGpkURuMffW3H&#10;2/f8DTSkkSkGOD04ky/gxenL6MECngPpqHu5HOdGmu5rxmz4Fcj9GFKP04l9H9GGNfgY/R3lpGM/&#10;7wu0eYBp3tBfoxDTu7jUXFVrqRuCQ3g+ONQ3DxmmbA0IcQDuL6jTQ/ISbwN4yZFLIPUTUvAnXhMC&#10;Rxa7pR1ozbbQcaiHt9xCI7kedfTUeMnoV1P+Zb1upZ2jjAPAiMvHqZ1Dbs1MIPAotSJxMeTjBwKr&#10;Pz3M6R3A4+NM+gZCjTU6VlsJINHHqJ528JHkTWSBRP8AxVnCfG7aqx2BxhSvx/8Ay1+Eb4U8AHiX&#10;62yOol28aZsd9K5gX67dkjyJPDpqBCSxptJVAe8rMpICY4FahzTTwR5Ezu+Dg4FDtYOBf5vu1W3w&#10;9h/V91RMmErG8zx6ipM0pAfBAr4BxgydxQ3hxx9ZNhzXK18NNdfANlphpaUwZEel9Lk7+pArsQeM&#10;hsCOs2emtqRmnV/eJTjEgKTywbbIrJNHAxNz40NcXA/J5iDvyOIx+ZqrM8NXO0ZrqafaVWYHVE1I&#10;0cZDdVc/1ROHDknOW8VhK3G8Y/irPm9LtzcX4i9rwL4sdXCz7zz3JoaxtZgBHJLuCNHm9ZkDox8a&#10;1Wd7MO+HUWePaLJAP313CMnj5umhz7oUuMGJXVmPjVqf1AMzfGE/LWMOJO5ZqL6HLmBDMKlvFozg&#10;1E+s3K22GnDqXATFHaVubzBs5bZONYQD0EKpjeYED1kqRhla/Br7dA60t8wZkuHjgVbcN5iHOpjO&#10;YEMTIrw1qhsIfIueYmMa5C9NOnsEUqYU5hMO/B+INZvUeQvudNaq4ZDmLm8x04/LWYVK3chc6wLc&#10;Y10WNlL4ta/u8DMmpKG8ml4eBDN8JAmpgOyRByEXZJRoc/eXCXTgkCuo54TjWWyv0YyK9zNluwwR&#10;wLMmxlW6aeBpo1bVYWkk4HbQhs038mCA+dUhxME03nBQ54DL5pB1E9aWl4OyTP00S+1BAqnknhHJ&#10;M6ZcDxptH1AuNCHNMY70CvlN7SCS0mfUB5axOn5hgJgjRKcEs6weBOoEOL5tIqgcybYA8HMXMx/R&#10;HARaLvmMeRUV1FhIrsYmrQi1SDI4401h9KIQJuMedamjRFGhDShTmBLAvviJoEklGm0DNdR3iRho&#10;AsA8cKkU83xlz8CsMwb2SZOBTOf5ZShISk88JB110Vsvrh7KnLHHqBGW4uRSZCY4FapRPMBQKNyL&#10;R6X1HpxXjenK5lO+MPvv9pH7i4DqSm3Mtc2TacHTItCoOuCNnt6/bj6nvwLoqeN5TUMl9pPcjcag&#10;yWs8Ch7Rb3dw4hJMMGQyp80cDjJjgVkqyRvZU9O2c9NUNwNWpSZgSl7McfGtsoeVk18HBaWV0+zI&#10;5yQLpCj6PnUqH7SxLgILTSX9o00J2rDH5o8cs3J8B0BeVAS2rI4b7yR8Hv3VT5pL1OSAftgffR5n&#10;PMA8iobiX6itUvl+7NvadNXUqJyyM6scmyJ5xOMeSBZu4mGDkplu8cwExwJHRAXYe8wExq+U28HG&#10;5BjfCH9XgWYjqTzkHeTAZuDTSnQrSyFNrcdm/bCSzVkBmY7VuYZenyY0do+cNpCR8E1r2xqUVvjC&#10;uBWU/ctCZ9SBb5N9oEljkoIGALZrWoMn+FYD+XXL8K3nTo5gS3cZ8ZcJhUgmEx3yVAEzjtW3I+MM&#10;aobzaZOrR2cZ/Yv+W7n7Kz1nOHJuBHnErcmHeWj0VXcOfful8lc0lxs4dOPyycCuFUEmLZ6CB5vW&#10;oLTJdx41zq85d4OnH1Bok3riY9nbhGfRHqDX18G0cmbUXZ43xvX0EGpqoa4eEg0VDkc8skvRq1Ti&#10;XjckOZtwcwi009oic7dJlHvNTB/vGtykeRzgNp3NK4uXWbwgXII10VL6gvEBHBqGH+SNOf2gM9ri&#10;VvYJseN+e58RPSeYbgy3aA+8BJ+5GtsqhxJakkIAwMbb0fMINYyzk5G1+AwC4LV1cLNtbtnXJTV2&#10;y4SsblzyeotCkfaLYmAwC4PMtLGpe43NyA17J5i2WV7UCNmwIzAE4+IPjXFzkbVdB0MJ1W4apvg3&#10;IwWfaLnlrK68oty8HnB9NVwm1+XMHuODTj/kQcm1CYzIh47/AN48xY2MwkuM3Ri45puzMSSqszZw&#10;SYyoZ2cfT6ayCeztzcwQXRwLWqgeXnOc9yPzCqhVBJyc7uEXreF3Nw8/yZSWc8IHjWkSuYNnI8cZ&#10;86pMvke8kwcxaE3odzbxwLTfSZSITgwzqQjAmQ+RapSe1ggc8axmX02QxMEatRKH3DPA+yE6iy5u&#10;GiSe4WpycuMXCuNohHgwRhPk6imUPtMmzawGA/M0lgM0leAmie4npe8I2c5DoTy/EUqsE5ptth28&#10;3qhy8HjjBct8xHqTmDZ+Q4YAW7nlLB6fIQNhyHg8tapIpORtnNdbm5o7ffQmFUo1HTWtaXxvI3Mt&#10;JegBy+msr2uUmOassHL3fUGulme7TJljCf2pZLVErcwcepB5acnbCYlLDg95TbkJLPMg8xXyj5WS&#10;AeCA62aaU+TcrzYBcBFm7i5dxh/EGhz7TMSmotXY7ZmQEcdrAQWp7irdYS8cA70F1PS8Y4HrGDmQ&#10;E/fWwVhKxuR4IP7P01mOf0zTZp6lRxPPJeSDPGdEqTHpo9PB43JwxgzjSp9ngGunT2TmfNDDOYE0&#10;IIwctXYjwQSY9LAgO7j4IDqZuZICWeXcX0cDagmGNsfwEKgMrcXlZJozHA2Pj01lbdwRm5U9JODZ&#10;48/ONHm7hs5bbzzI7WoNVucSNyYmODqIDK272AlmDqJ7oW0fUPcoPPJwTdscB86ssvr8vZxwxnzk&#10;VDnlNuWf4irfpgJANSUaN0MVyG2mms6kcx6N8uBQ3m8h41VafbkM5VwnBCQX4F+aKhAzIye2gx8C&#10;JVA4Izm16BVVuQgXOONXCqB47Bu4QS/JR5JpDOsGzlsDGDlqHOKoHwQcm71O58qxNu8I2zwaaiTN&#10;4SPPGpmx/FxYmbUo6bZ1BLt59mPbak/cjRJ5UA34zhj1Li5SYTgkBcCt8vnupn1FiTsK3TWzxLkZ&#10;NzTpaj5O3+FjInppdYfIslldWECTJwLZpgRkZkBzAfOuYplxpe58J1qHKaoAuJo2jHgjBzOoobhx&#10;52p5ZEHmBGzax8REhkGZkfqQaS9Mhdo5icTCMxGyQKG3k95seA2nGg8nnAwubMfUWhW7OfuJ7nES&#10;UWlJ7LKFt747qyWaPG0Dn31rVQPHLYeCPgtLAXlx45USENa0Q406TkxjxwAUxuQsDnAYCslDyMkb&#10;bAr5MKbH+MMWmTxp7tppcjd2yHbZQMsmnH8NZiSaby5wK4OJWSNteCD8NU9nSZHmdRI3XELoVYyS&#10;4EQI4FDHOHL8mC+rgzpvGQ4TPs49TmqtuJWML0+7cY/30OHpSGGcvbQDxxnz2kHmEjFbvQKG4+84&#10;zacauErbto88epB00JS4tuVaUkbchh2U83k5GxL0GnH5a2aRyOXGJg8xJ5L20AzwcyDlpDptRbQo&#10;PU3PGTxlntXh+b4FQ6sp9tG5xhVPeby2c5NNEmbh68bITNtOecneMrqCT7s9wR8CMNx9xHqolbm3&#10;jTMjHjGD4a2nO2h0IyuvJGW3jj4+osrt4F13P5O2cyp947S5GdRjungX6wuR6nTXg/IJnd7QONyY&#10;B3oEecPBuRgjgQdm3JG2yeUoY/Y8ka2hZcJW43a+k4mjYxMiofaBDEwRpnUCRT0k7gxMHGogJCY1&#10;MJnQcmRfdNPEAy0I4V1l7hygNPt72RXBxbCPHAonvr1A6W2b0OymufueWtIrym5cEeCD+6yLAaTr&#10;xzKh5EemlaEmWeM6y+sl2/pETU/TOhKTmA2cu+msxnlQOXLk4YOms3+1hGzazBwdNDZfPCRkPGkX&#10;7xF0JDqSoHMBf4qhy+tPGq3NHm8jPBYVbZyskZMHfWymFaCbjoRvPG0Y8aJTSoBvLEEenH5ixlvL&#10;3IR51ZJfK3Jh2Uno2q886BO3tkOaEctiY4DolL549bDx3yj6aA1IzchyWM6mS8g347MfGhw9KS4D&#10;nE23nIe5Gr5NG823Lf8AmQdRPSej2xh3oNO31CobWE4ZM2R2ba7qcwhViuc3yy101K9spLetBx8b&#10;ERPpZFpH/EgnZ2ALHd4PpLm9nbjJjCtCkc4ZRjsuT24+oNam1TuGK5wHmkw3xzj35KcS+U+w2T51&#10;ZHFLy54TGGaiVVnlF2XOQ6+Xq+uCZqSG3ld7J3x+Ynpg33YYMYBIa3eEC5wR6cfmK1PJg2jba3H5&#10;auvB5Q3ErbPG2CAHMSHSbJh1xY0BmDhyaxZ6aJM3m8jwR8Y061xEgsg6TIbPAg9QN9zHZ/iI84mj&#10;lm2z8CyCfzxw8LjWbpa3UHP+mAZm7HATnq4SOcNjMt2j6iz3dLw0Rk7ckC1OJGlQ2EWocvs5OYtU&#10;p+YDjGCCws3buNLH31rVJvGW7Aj0tNfl5qpJlQOL39hKMyD0vNPvzbmdUfzq1TxvNjDx6RA9O2sl&#10;cPBwObwT24x6SekS46Wp/aYQzk8EbEWpp/7iRhwOYhcn3wGRxpeNZXs/GN5rG1I2+qRdOPJOKBzK&#10;n8H3VwK7b407tglBnteS8ZrEHWtcwS5XJkz+WVdpVw30wOWwLcDfzFyXUBJc5IeNtdHq8sqieE0e&#10;Z1QyuAgMs9nDMe8+zKHPGY4LGBP0xP7bnOojEoCLNm5g40pgzxjW/dny6asgRwcazecS/diYIOBW&#10;3qDzTPW7wjNTO3CqZOGY4B4IONVVwPBk76Sge805xKxmGA0HU6iepOYMoHJ2Dy1gQGVzRzuVlU94&#10;TAS8nXEVJ1FI5w2YE3MwBOAkWS1xI2wXuMPJIgMvmhNDAe4pkweEt50+4Ru2il423f41T55Kybzj&#10;gRiX3I3OBaFMJf7NZsfTIgtQZ7K60KzbWTacamEmBJrnVkJT8ufynPpxjWb3HMnvwQcCzEzUta+v&#10;4joXQqjQpG8bMHN6/btrLMZZxUXmXCoiOYDMyPj6nLWt+r5SA45id+bgH/Os3Iu0gqkzNfjrNPGJ&#10;6lseP8p1PT7McDZjj/s4rer/ADK1E3Iz0+MFyAnMUyYTiXBbXtLmqHPG+ByCNtpxuLRbi8O63ITV&#10;dR2j1ulS9sodUUeOZEPBH7PyraiOdnbeSMsEdrU6l3GjG0gfZuePnE/kWDEqjBkg6fL1Vt4xOQmx&#10;EGLk3RIzSTIqYmMqqIBghuaumRdW7V6cJMZDejujXMUirjGyPB/aR8tTXm1CoYCbs8Pcg+IsvMYj&#10;Iyp8Zvs4OOP/APPxnyFkokaLIX8jTnSpZe3DfDBqRqFRcjxvQY1pBBsnj3HYtwKY4Zsg5Ar1xWru&#10;l9A4x3dsCTwbYLY6A03K20BDuQntxj5ahkbjckBg6ie7Dc8EF0nxFYhLau+YtO72DYHjxk5bANf3&#10;fS1NJZLPJg2ctsBuNTJ5L3IR4Iz/AIip7iXj7mpGhLnEb4SlFDISyRa1I5xKd29p1I1m88l+7DT0&#10;jcaa03JtUOS+o36Vyvfxn3YBfiXFktSSPcHOBXaTzSYsx4210kChzQg5qPHyzdRcx0Upbf0m11sS&#10;Sr9RZtlj1u0bZ+cqPVD/AHadPvq3Pzq7U/TY20t3lye3b/OslqB4233HzI1JiImvBkZDeDX4xOZd&#10;/wBPjrYB3E8ctiZE8OeOZlkjUNw8bOcihyO3A9yLuNo4Q0ij5W2M53Zyr48pMkhvxhBcC46aoc0e&#10;DbTHGE6vjzaYOOXAgj1EO3VViETWqbYsmSOrHMtJg5kHTGtUHXAzDvWPw1zezqxlGXBGBXCVzSXG&#10;yX8hFHQXdbY00JxXjKPofiLIK4mG8tzwfp++i7xm5bEwNumsrqxm5g41FTYW9a1RktvUV2ZzAYeM&#10;+dVUY9TAnnEvJATGtpAd036RuN/yQHzrSJoz7HlL6M2pButr9tZLsvzzaVBV32yT/eXG4t9O3zFz&#10;GYyOuspET/5Q6bGQqonUHNI5W4cuMdnRXSrfZ2M0pAZnzrQtNbzK9j+PZ0BtYtvCaq51pieOYCnl&#10;rw5R29NYOvM3rK/p36fZ+M6f1N0Xc83gMwnEveyFzZj4EBbycjkmPlrpCYSdlOGWPrD/AJENHI5c&#10;20TWvp+Bd9C2tz5ji8nttMxcU+Rm2BHH1OWqHMJe5u44Fv1SXIMnc6fyLN98G2c4I+BWpcYz3lVl&#10;7feR449NBySNzvOBXYjizwLWqTke/ixxgT3vEXHPbiTkDnjPkV2lcn3lkcxgaI09OJPjmxw9wZVr&#10;Wy+V742nknjPkIK6P54Ei42kpMNeU+Vnkg1LYruks3JK8ZFvxCEbTY8EGn0yDVPmEjGYh44OmVPu&#10;InUibyNs5lwI7+dGByN7HwKGOVvWY84LdzlrSJWzwWI+/dEpyEDjpd6FtvPl8xTKbJuw3xu+PlrS&#10;JoMsD04YAZHCht6DI5sQWPqEWa5NpG4uGy9w2nbZ8zmp/p/OntplYOZrJWMkcn+5l0/fgV2pOR05&#10;SrbeXJ94+HwLAdsFSMp3Md5bHyeWsVzlW1rHQqQlT7dkHPYFjVqmkwe29EBVmNHzCYs2x8AN4gH+&#10;4jDivJ02538NaabWqI5ttoNqztELa85Bb+qs3nlQDMywIxPKgczL7ye4sxmjgcHXVtIlJQ54QiAt&#10;3hESmA7xMislN0vqXjcC1UmkgPU/MCQDBjWwSOnxTUuAJ86z1xT5HJMgOWnpHMHLNyCMJ7cY1C8e&#10;82Bxs3x34I+PprH3Ej3a/wDDXXVN1IOaiwOQdJUmrNm5LZ3N+59JRd0Slxz3I2Y99BAbgIrVMNn9&#10;l6fwJlvK9zICMN3TLqLbCMyRjvQcBEh01qhpzTMBkYEOHuLbKPcXpdyLkY1j9WN8ExPAtCpsb1mP&#10;3FGlwlA84cDjyQIaNngHej/DVkGNs547Q0ecEbQNsBgZFppcXXVHPY54Rm5PoZCJ4g951oFdppI5&#10;c5c6Kh9ltmeS+LAnbIi4re8dxDSSsgSZ+BHiTBsEmOxcTzypJcYmiC35g1QPIbO3AKz3E99oBhHZ&#10;7iZmjhtGPIs3mhLNjwKCneAPPB4yYwp5u4vNsEfGNVtvNCQZEel7jGTGiR2ictVPzAbbRNwLSJfL&#10;2RrBgntmHq21j7wenkVqpuVzF5rdzzEqEm1RclO8dREqxyFtKtwYiJcFqDKjEjqRs8c4NWXxkLaI&#10;s9p+XkbEwTi6MHTIJadT+z9s8mJzNp4LB8TjTaEnTFDeDsz/AHNycRIPMR5m8eyq/wBSAnT9xUOq&#10;Kf8A6/wcz4gvApk4lb1s20brj4aS5J9QdON5Wyc05uzwGQfL99YbUFDlglPsZ/qDV2peuCTWmNze&#10;acbcWmRVtmzeuRnxnydNc/hprWNev9YjmZ6fs4zJxkC2BBGDOPy1pFD0uMxMcaAt5W9bWLwM6MDc&#10;OWw8h7a6dyTzl/dNUcSOSsHp44ONZXVlLso5iAzb/vRgjftJln01m7h49lpLOqSAfTXMTLrTpYXa&#10;E8bkYeaOPzEy3nhGxMfcVkHVG+DwRg/D9xIjiSvx5/Z/pLaR2twwJoHJWhAjBBHp/wC/CjzyeMoJ&#10;CfqXEHmFLtjNsATiJBzFntSN3LNkeOA5SdJI0T9McipqjKyDJ3wW+aiTNvvI8ffVbcPPYsCslPzA&#10;kdjHxq7yR1ABmkvHGT6aDjcYL8Ea0KeWw60f6izd5zMnmpMItm7RtkjuGZAwfFJ+2g5Bk/3wK1bN&#10;5O5jbYIwcvqK1TRm2YDz8ZFPNMyF3TnV4QrCZYHJy4PMGtapdxjJg374mks3qAg3JTh8tCGhCByQ&#10;H/TWA6Y1bDcOiRzyYyp6eA13lXGxO5GrVL9ro422CM9w13TGhuyOvJdOGwJJUgLlv7s578GNEtpG&#10;wcjYYHkqPcB5Yl0qUKk/p4jP2TMdpk8G5c4++gMnl44LBvw0BmjfUsvNONbZs3lZDEBjBcgVqEVK&#10;Lu2Dey5i5vwNgZFTyf1bMQbzp2+p313hR9DjZjBePkJqLAdtFPtpxMbLbTjHyyDSZpEmaq0PVJL5&#10;TUMlxmBn8xc90/s3che7zLdSMfTV8ouqN5vy1zpxjT00bzGSPd/ZnuLMxjm9sHbTTWnGzty8lwOp&#10;GRZu3ods2IeCx+J762Ci9sjJ+2wOQW4/LVqqCXjctjuQn5guZ3Fb1oJcede0hnLmZMFgXxPnWVvK&#10;bHuQDXxEufnW/bTKbI2JrHFqLH5eQehB3+on3FqdoUnl+MeBEpeOy5x/iqyS+V+04ID8vlo84Ztu&#10;t00A5NvbLhL3DZ42AZQ548bbtgCqeN4OAgE8MepegtOIOoMaKT9GbjeDgc2e4RHmbcgXoI+X5ip9&#10;SS/A5vNuBXak5gMzkAXJ7cBOop0oqGpSrtl2mlyC/j6iz1vONwcnjgBcD1FrU4btmwwQRg3gP/Mj&#10;Vbnjhk2lL6AIOZp3FdfUWphFJnBJcYd6A4iKtzgZN2AEPApk0oMbYeMJ7kFpMy9x2aTJ7Q1talxW&#10;3kToTQC3rx7LchmIiQcr9hbBs32qU6FzjjAVnH5nGgLil5dOBnjZnz+WmZHs3l0qJjf8BOZbRSpo&#10;iE5v1zWp5XjI33MBbN3SImew5tHLu0pDds9RsLOulti9P0E2ZYIwCcRkLqDclz/srYJhQ8lgc2Za&#10;xE3a83eRFSNk6CEeeM0o+XPJT2k/Y9nvSF/P7yD03TbaByDXXQlUUu5+052cyBkcCttiF4MaZk+y&#10;cjm/vmnHa5YlmbzTUcmoyWcS9lJyb4bU3gt35IFaqP8AWUm1PS48tZ8knMH7izH1gKfJIdxjCfeI&#10;HAtMi57lbd7MuABVp+pepUc/Mda3bOwCVo2mT29y4/hKyM6wmWuzsaPNtrnul6Dn7kgLMqKu2Nn+&#10;yeowvbxgCHA4FaIMqf6sq7gikyVxWE6NYbNro4On8isjinyPGQHPfJzBj9xdLVJ6vdOP3O+QVGVn&#10;pagxiWbzTZWRmRiGWzUt4nL99fHJUrtj6Ch0HsLJXnJus3Te6K3/AO5YzXnq51hJJjeMx0LvMH/2&#10;Lcqb2iVPQ06fP3LEpI7tpyMmT8q06X+s5Tk7qP2+Vbm1cCtE8CS6a2Ntsjjtk5RHTZDNr0HH1BLm&#10;/aRMHMBAQR9MWmvQKoKXlzAh3MtmtxkQtrS6Cqu0TY+yjkO/uZUUlu1cILIufRVaalHUq2zzrpeq&#10;HrOYgN3Lq9Vnm0BtH2U2c2iQPBCKQfuLAZHsjoupJKdsF8WTvR+0tt54DrnVxJ6jbTE8F8pDt+oP&#10;3Fpzam/h/d4zFdhndw66rij2TaYsX8B7bIhbRPfgXH+3CRy6WvWJmBy7q8FdHcWwUfUE2ZyU8EyY&#10;lJL3l0QyeCNcjbS6pcv3oG1+42Z6Tb5E9GjW6g5zVKrYUhwQcfAg7hmRHm7e9wK1N5Pj4wK5Tqjn&#10;TGSM8Ce7P0savk4p9yEvIVPcMyB41s+lqUESDIrTI5o5uYL+RVGJW6l2eNJkdvUcg3hvVkpCMDZ5&#10;Kt4udQq0KV7P5S/bHvPit4CXdy/7liZCS6NkANjX6hFqrP7ThZMbPtkv6dpclMc3yztMZUvue8Zs&#10;32Rzp45P2aDeIG/MtLSNn9HjM5szg5WbUmncV2JL5tISAgYHLjmAhXLf90ta7LGzpx9j1At/M7mN&#10;ZTszLaotThVWnPc8od62c+zajUhdMiuEjp+q43oPYfu4urggyJmm5o9YTqRxufurct3V4F05tIlc&#10;uq0m+S19ubl4K1u3Hjg/wK26ruCEoMNldPjlpDzJzaJG4EX2ZdvUPs3lLOnKcfwSoTiOYCuubosc&#10;cC5FrSpPsrTnY7w7Uh25dMg+4tn2f+uds/jkO5zJuZu6bitticaU2U/g3FaeJFk5qY22YZtQnhA1&#10;H2lKrTOMZSst278Fj3Vs2xutJs/bHmukMw7ovnWNVxN5VUn9cMDtXByF5nf/AGkAldUNmFOPoGdV&#10;Cbm6ja1/ItPrFM1s1+M5lzvpmqTja5KTOZrgOUkDi7cGVPM6Tks+IA0kuvI3DUWmP+yxrhVvXbNs&#10;9P1IFp0n22PWclfM22nAQtwZBFsRwLMfB1U2xZ0yc1tVsNarSj6jpsYAxgttXBfaR2r6wKebJyzt&#10;6+cwAFg1OUi5NrE/jJjjmpXEHL9pLjT2z/aQ5kMx3mD2j4ZPfSEzJau2PRNU11bPhOXvTs1fCmOC&#10;MOS6tHlcrbMHJwx6kY/LXZlSbP20+35+EApe6G1E53YmTRjWMs9lZHntMBxDCP7y58EC6BOa6pQh&#10;2FUpu2Hm7wkyZSN+YDUkbO6LlYEzMG8lM2BBAfOMWpa78fhQ2qJWQLljLZb7YyH1Bd9EmdHkD/WU&#10;b63A3LqDc5M6y/8A5c1SHJ6Pqd497N3EV5wK6MZePB4lpFN7TJtGMDYz4rONuK19YyyWX7THoZ0A&#10;1/WGXTc+CBEtoFUNjTHfA6kDf2khBd80a04XarMSbV3FnSzjbZPjbizgAJvc01apHNG1SSnc5qe5&#10;b0yDJ/eLkul559oW16Dnf2kf+JAasnnZTm9LXxRwOBXSL65P0zMvIdcSebU2N82C+0XBS8vwQLns&#10;c4cvHIAx8C1RxXG/y7djWnEAy3UBlA5c8csYAg3fV1Ef1GRx11oSmGzeYy3cY4wfeNUauDghH8lB&#10;e425ba6EI8wUwxjeMSuAkdFGMguhg95b9sn9XvZrVrI7ltNZqM3UbFwYP5U5OTi+YW0q8s4noP1e&#10;5tOyb5fthJ1CLoSaeq/IZI2BHMp5nILUJayQLvBuSXQMpVLWxxM2rPljF38HiRjaJXkgjlNmavpe&#10;QJBWt2KtNOfVVtiXJOFZX6rdH1DSh5lJKq3gzctslwS5drzYnNqbeg3z2cLjlk7mBbZ9n20+I+bS&#10;S1L7hdO250TroSi9j9YTiSgls73Bw1Z/dtVP61rO4CU/U+E82Z5s/kL+Ug3M5d6HzCWuNY//AMP5&#10;s2c5AcvVXtVTfqpuZO5O8YbgSPyyFj40zUGx+dSqXbzNacFMI2+oMgicH5UJcqMrv+kWvTEb5B5d&#10;0ezGz35zMvKQdntMbM3O7QH0bq7SHs3lW0K/BGxLK3uqXlezRrjOqNlcpZzZ82gmty31B+NZaYUR&#10;u4ImbXbKfUjOVTURzBBbckKqT9h3piAbQALeXflD7A5K8oftWM+t1PcVDeSsskJu24lJb6njgVye&#10;1tkVKmdw58Z0/LpOyxxgKR0PSIgw95ePd2Z3dTmLpCvHklgkIIGzHW6hO/GqTR8nGwlIJl/at701&#10;mbvcHOSr/aVWaUeyYaLxiVuZU8ezuYvBHctgXIB8xdRPJG9n0y3l57RHyiEu5ENmDclPDPBGx3eN&#10;xpc3uITav+4e6n/aYy8E3k7IGPUjcCuj9xZZMKfmNvfIAZF0eSTsjNt8f8A9IY0IcO+0t+jbAthb&#10;itqN01sZv3B0SpJzENx40phnzq7Tyn3IR3oALN5o4JHkjXTIdac+5NQ8R5p50HG8JcxwJDGSNXyn&#10;6XHBnecCdtKIaQlI68nUEuPLYNQJNRbBQ9aVXBYZhukgu6Y0Bp+eS6QvQPGwBYxr0C9U/bZQckmz&#10;5/PrV9xpjJag0FjOmRY+4yP7o9FJsGy+g6wqeUgZzunN3gGK6MhMl/H3cKxmaf8A1tuq3jk7mA7U&#10;cBNQYylXQnrAbTKUnzmRmYbTS6jsVwbbJgD+GuhNl7etGZHwQ3Xkscao3rnjjWlhuZt3Y9Cr8vEW&#10;9aeLe1j1M60o/OaVFs+YLPAuYySubSQmcC/qaG4cxjwGB+GsTqz1e6PrwZwv5UJm5tabkQs67TrM&#10;fN7iKguit7m0fz3s6oI8yR2hrTqDnjZnNgRm1IOURXb1kPVPn2zp7esXGpOW5FwRrleV1I5ZucDl&#10;clmuX2xu373CIcmo60p+oP8A54327HENq4LzCrK6kmhH82fRm1NVUn7QNjFxhOplzBnj6mqueSgL&#10;jftn9Jtp9MQQcuAYrpF0tRdaSXZLVeNsArzfBWiDKXkLlGg9pjmm2R4AsRE3jqFVbmFSNnjm9Gct&#10;7mkuKJ1rdv5R9x7JN/XAphgyfRv5Vbe81s2Fn/eXFu1TaZ9qtxf2N3jcFujGLgXJbytBxkxx8A+W&#10;NWql5wUzIEcYLgd6tjSISKhCe8bBMG5DEYhgPcucwnyKqzglkhzfeIFpziVuYCcjyvaRe+g+7ymD&#10;tWAz7lrUNww2ebzPiPjNgbvb8tYnMG5LZ8a1SsJh2UR9AwfXIHHUGsZG3Ia/HGnoIXmfM7cE1xm8&#10;1d97LxspwT2+0QOkJsNefswl5d5xrZtk9adgvbxla76iyE7MrCaS6WtjtjMd3a3dS4uG9pBJDvp4&#10;5bd3Xprcq8qBzUJL0epATUGuTKvj3YeBCd0e94RoetCSp7jg/DXYEr9plz4NjeHTgWn+2vOGN3qY&#10;oFsFObU5sAeDeComwmr3FkSJp1ZRdF9mkxvNPm3CeCBAZO43wh2zZ9ojLaHa76weoNpkxnBNY/w1&#10;oWz+aEgGeMKRu+Yfo2wdPkjJZsC0xdUuRHpOzcs9Fsf4ukg9Lj3lsdsYFxyTVuLeJezHGMAWwBDj&#10;taiLjPMlqTeYJTNdC5GTqF8CA1ZUEpmUhpUIWNszfTITxq1bSBtoJc+CE5cY9Nc0uPBfSJsK3p2f&#10;lNWFNatUhf5jcmdySSl85DdIby+4ub5w4cziYnjj6i1Sm27mfTEDaC7piVbqAblg9swAFjGv0OSE&#10;ppsvZM5cAzaa74YguWMXAtm2Nt20qkE1ZzWVbxA4LcH7ie2BjJMnJ2xgW7gl0JVDeS02MEbk9uMZ&#10;fnjXB5PPtU3p/i4jrk4VUlXUfDwnMcr2fjM5OZ5p2+Wnnm7MHpzNj7xHy11pT9QU7Nb8bO1jJzCd&#10;+Ncf15srnTabHwWhhu+asbl/mZuSc9cja9H8xZn+WVLVHYj3hTyn3rmwYICjj5itTMj2fS4DOxbe&#10;t+YPz4PdT32sextrMdr2cXm44FpxHD2pKYlVliJuZn/aR8a6DrWq7hmJwsRvbOP6slZGZDxx9NY/&#10;UkwbRtsAeMa3jaA3empw8FjXbl9p8a5XGNzBksZF1sJO1Yc85NRZKbeNo5ce8C4urtidaEcjAwZg&#10;3fdxF1PPXK8jbsjEP5K3Kk6gbSRsdyEGcZdNE1J9QaE8p9l28+lprreBuXpeCNPEle5zpiGDUD0y&#10;F76UjIOcT4D+MBRheF5a6ErCn8bLRYixs/8AGnpcOpMZmg3sBGLkJxEjIW1bItOuEeEOFse2YYtT&#10;wKHSdPzGatmONjcjuluOS8EC0Iez+p7mPS+J7/vJpluS4yV43vMgQQXRx3bdxUmeSdyGSzWCAG72&#10;1oU4k8xbVOAOkOD7yT9hUNw3czIj5z0SF0/BgX6muqUEJG7WAaPk71hJXxoAFJqiGQiJSNnuzI/t&#10;1vdy/nT0wqDdiA6gbvLEq2OYby93CDUD5nvrKwrrU2FuZTU0sjcbmPJzLnLH4Fv0v9pcnMYGQgrX&#10;5FW6beMmDIF44iRjuitj40eJPHMd+Oxbg5nvwQLbMW4x/aAPA2Yxx+byxLASNybzn/D+RblWBCGl&#10;wHJj8x1cGsHI4JA5xx9S7cVBaEp483YbGODT6SebjvDPB3OmRDZ57YyxweaK2npe83bR76nAmD9/&#10;plEvUqRyOdTKSgZwWm7Ugunx4I15as5O5NrRgt3OWvSzZZtDbvJaAIecAQx/trwP9rP3QGL949V5&#10;A89bCGOi3MtJZbHuQDL1FfJw8l0kIxmRgNd6I1/cQ2oHmMZ4ILpJg80rYuCD3lg8npsjl6BgZ8Uk&#10;ZOZ4FwuMxlu5f6J6C51fbQaFVFYEgsPIz7vG86aZHtPG5Zbg2ukju6hEppQ8hM9O/Ccry3pjuF4I&#10;1Vo6Pl0qHjZ8ZOYo89CiRlf1Q62X/tCU8nkxmtgN8uDl21lW2jYPMZO2YvLFuBxzbS3+lJpLo5iC&#10;CAGcfLITvxrWa0qCWml3ZT98UlzmE8C1OQXNja2UGXk4XUp3DzBk+xuozNgQQALqao13hSbMdJUx&#10;I2Eb4Tgw9QYye+phajJQm4uXOpG4dXBsu/Az8SA1HOyT5wacR04UcEw9mZXf5l2Wf/6kqv4eEThU&#10;xITtv4itzBw5gIxf2GriBvdKMdrvx95TKHlfY7I87ePt4mBNUY/cVqpuRyWT04+Ztnzt41eFtkJ4&#10;PGhtaDkrPsoMtfCwbqUVspc6zHTdqs03I8w4h24bY6v2hX2b8/sUvu2xiXJbcYwjxxnXodWGz9s2&#10;ktRziC03gtCuDL3151zAfg6hV7DynNVJifZ/h4Tx7myE2M3cCUnng4MnLgIVPTScMoyHggAUirbc&#10;Yg540ht8Azm766440AyuYEC5x+WtIqSqBv2QMf4ap7xnjZbz37vLUPsdzbvR6cCdQAek4xx5DH5a&#10;PN2Ymb0GvbgQ2j5W2je43h7YB6nzo9UE4ZOXJzBBku6aS9Aw6W7DG5GcwbQ4CC5iJ0/PG1P38GpH&#10;1FnjesBxsmMfcVbqCeEjJggtEt9ReJZLGdT9nZp7gJdunTEFcS7d94j1IyczuLKZ5OCTJzkBk/cW&#10;M23tvGn39fvZOMEFlR43lNSHbfvcQhzmmwPG442/SwIE3pEcY8MfB1NNUKVbUJdG49sAUnw1a/8A&#10;iOM2RuC3B5aYzGZKN7middAvGX9HECQMAeAnUR083Z082wB+9eYpjac3h4419P28it7xHdJbXyNk&#10;pPA3h0Zpr/8AD+IUWFu2QMnJSnmLy7zREIQi3GpKkkpmxwtgXI3C5sJtQmG7bsENgIxctOSiaMnL&#10;I5oz3DLKlRp8h2rH61cH8vvOhhZTolVrN4BNWzNmCANrGgJKtG8yLACVQ5t8/IgUmrSyTBHwKZ3I&#10;2vAuz4uMzHZNrDR60bkjHeDqLJftQQIsEauPpqghs6rdQSO8M7mDjXTYfRStULkIJA7L5W5qptog&#10;KSPl2xrDaspNy2e2QgLjXoF6n9QdjkvPwWw8oZPfWk1vXbio6/NuFOsAQMxaj0rbPGuh05lVjmyI&#10;9HwHpmM5ZVJix2GF+rJ6pk6nzkE1qQBWcpH5vGf5V1pt4o9s5Zb+5OJnLGZd2ZD8DaDj/Oh3/Gd6&#10;2pR85jPvAW90Wl41yjXG2h7WbKRy2wXAz5nxzRpELJz8k3cj+jwmm7oMQrb+I2aoNvlMB1pCxuPd&#10;13ZkS1yPlhWM0/Q72ZEvPD3HRC3LaMSOh20t9pmVocd3TGPuLWqfmHtJzM+PzCd9dNjMMqF2/eOF&#10;zOadN7hQ6Hl8xZz45owFs9MdpblL5hMZOymr95qatpsNQx1AMLn7iIlsvMSqieb+2PZOUkA+YQa6&#10;Ggxin1Q3e1ITA8OJvBa5Y++s9k+z8kdiCM5SBZ3S21p1Pt2zYe8mtNzdS6qTVG2SSyFyeOW2nBup&#10;b4P2lE5yj4lxW3lBzYIzmbHKPeC6ncyK1TisKHpJkBs5PvD1uK3bbFXK9ebZJjUPG+yfCyLGZg3K&#10;5zwHSOit/pCHPNsrjboScexs/Z2vK3YYsix/twgSWYOmocjp8kBbyu0vk7a5nPbTtmMG8VvtAcY8&#10;ZtSNEhsxuSY4NNHnEjHdwQJlvJ7PXzpNyvLE0Bhm3JATAZWokrJH8nKSk8vbR+0uf4qMOJwKCxBB&#10;qRrMcJM3mEnH+x1FMZy+yP31aiNyGJ0sCmPGbaAaRcOoM9bkHA58uNXBuQjnP5apLjO5xwear5K3&#10;gwjwd9PMt5MJLxhHnUOXjvcCmTh4TuJSdvZHejPnVAksjgZAtgdTpKtkeEgJ0lDmlQYMnLVbJNMa&#10;akT3SyDmhLWdQ5pOMZMCqtzwanloa4efiKsEpDFwpiYzIbMHmMaA9oY+BPNyY3OCPqILjN3g9XIr&#10;tTzdB3EvwOccaeHNBwDwdwavefHkypHmmsZmDzUyKyTycEMqs3Z3iIQkieOtG5I0Sby/UwIwzl/c&#10;VqZyckGRJ118Q7RW2bMkHyIk4ZuY1at3s8ChuMi+DrgC3lZIx57WBJw3HBwcCmbwXuIaRuSMmNAA&#10;0jfGhpG+BWQg7KZI3H31QFwBG3wcaeHnIkQieZk76nckfeXZuQcCGvHA4OBASTTAhrh4SNTn0sg3&#10;mNQyDQdmTARWTd8aCtI9I294nPtrSJPdbb9r5yCtqnyeXkgIBXaYNyRtsEALa+uTbtl0J9ZntSEI&#10;YmCO6SP4ipO54yWYFdpgMkBMmpGg7hmO5gVyNodfaGJWzbM3oLM1t+YRXarKkbBvwM54V5GTSuFE&#10;s3eD3ZsgJHGngg41FTbuFt9SqwO8cEjJgg41DIzcK+S+VjbE1tSBAZ44GFzggWkZbkA0jcYR5z50&#10;yodwkamQIIxEzoa8IjBB4BoO4uL7oQvI0cZE7BBiTWBSRr9a6maMkb4Eht1Mxp5uMkeSBfnx1GDz&#10;fJwK1WyhbXo7WohrNng40SJbt51E5xejaMxmGdPS9GHjfGhwrkHAr+FvpK8D55oemNRuXjYAY+Af&#10;LVatqaMZONMEGhfgPvCbR5gyK6yOYaiyu5gIrVJ3mBRT4emqyK46KbzAkY8iecVJZyfw1lY6gIoZ&#10;BkjGsNOL+oOvLJPKwvFyKk74Q2eNMkZp63g+ddClKVFkIPNyI83eEMTBYQFnMCQNsHcUyXvPaU0u&#10;FNJeSBzgj6aJDtwJTB5vJOQljGo3EThY0yRvqp4ZBwf5aebjx8CjEEPs/GnmbfB0Eebt9RHhy8cH&#10;AgTeVV4zLGTOg7zIPArVNHA+5pwKkvHg4x4FYlI9ABbtyGydxB544wZIFanBBhHgg6ioc0b6i1Ej&#10;ytjJqY0nDzGiQ5WSNQ3kvwJ1JORN4wcCdImRjwZ1Mb5yJWp9QEpfKyd9apJ24w2IO+qtK3A7mfUV&#10;7l7ckeflrKmuNNJcJW3s349Vac3eWW2BUOXuLI0ScVAOAeBcW9NrjUGagnncg4Flcw3mPOpk8nA4&#10;Ce4g45g5MuhhIqOecVt4MkCG7xgV83MhkHcUmS5kXTpMZ4HG8UzfFDJI3IePTQ1xcg407oxNJMJN&#10;MHAhpKgVbeEIq28IjohyUl2JPCRoxL6och66ywZVLbu191jlxvDOpGznnMf01dm8vkrnJA+tx/EW&#10;DydxjVw7UG2ULwL5NKfwD0TiIqq4l+7NscYM6Gt6kIHgOrtTbztt6Bs8tYEm6ruHxBkrwaPM5eQI&#10;8h860KsGchZkwNj3I1W5eQkeQIFbfb2zVKf2eONzgMdGCDlwR5AIk4ouYwExxqG4keBUAQ2c4Jcy&#10;acA1dht9/JkOUkaofYbnuK7U+37NLjjPnU7hh3VsL9Xcc4FvjwGiPzSrsah9kdMML4Q6n1eBeddB&#10;7ZNwICB5vZIPLEVdgUP6wExeEBglTVu18wq57rZS+58I9LjrRvszpQI/ZmNuMnlLDdplL04EeCO1&#10;j5nNRipNvEpMyPAGeZx/8sJcW7SNoDKPOG64jJ1FqQprWD7w9WFUSVsyOHSH8O0sZHtkFLcjbgHp&#10;rNxzjtJye9aHB8VWqTyOlDcd1xb6bYSc+rzAutLISuBzVsc24unEfmFVJpepHva2OAH4a6ipeg2T&#10;9lggY24ENpvZW2309k4sY9JRdbEqLeicZvtMI9cy0Ef90srkcjn0H3BiVxH8IUceBdIbVJOOniAb&#10;RvhcrpIPS/rKEpVsfdmIiR9O4JF1SttFoibtHPcw2H1pMiHNHKnRPwlVZhsLqeDjYlHb8xdFVJ6+&#10;lcPL7aDdRwE8oS5jqDbpVk1JrTUq00ZNv/YeiYrnKBsn2buW0xBA8BbgXb0np+SsJKB+Y4sHKGuL&#10;ZPvr/PGcpLmqtOcTCYwMgNowF+GNfaWsbYIT9Qu1YV5KW3szY9zzCLnWqKs3keCDTTxJHNpk5wWP&#10;1FW6kpdywc4IziwfCVA/dKG8b4899bBQfZ0DLGZ9reWsx7LJHn7iPStu9DnCBQP3RyS7TyeMpaOy&#10;E9y5zFdpHT82fynGG0NkRYbMGZDZzakamDnE6lvs0B7cBOmilvlgbMMbZmM8AX1uDqEWevLgSAjZ&#10;nKSNPSuYOZw57NMcQ4CctdRPG9BU22BKnJ94dWtTdvGk3KU3cH90wGYbWK9fy4DY01LZH01oVD0/&#10;OqtKDfJrcg+KVWQdSSFmy3MNK5ycsjkqGyerJdT180eo6Jy/cRtVbcf0R9NR1pOPVzkMqo+9vxSP&#10;bV3V5Max+aU2OQ0xKoLFwxC2lDHNKweNgP53NSs5YTVHdLnj+mNU/aJtMvS4G5gKO5pDuoQ9zdsu&#10;OV9rlJzFsTeTA0ScvwLK6Xmm5vQRwcfTWwbRKkmxpCxZubuAfTWHU22I5mIIIFqN0+y7hhzu7odN&#10;9sT4zbeXJy6nL9xb9I6PkLmlP/krvEwceV3PmWM0+8bBbHjc8fKGRXDZHWBJIOavIANdPlkcrL3a&#10;rFgl28GJPsjG2c43j7mdMS1onqz1PBKQOQnajC48zjXN802yVHNXu8wHFplu6Ql05K9vDmp2zG8c&#10;o3rcVv3I1C58tbf0GrfEMHqClxyHPG+E8jb+VwLH3k8JNXoIzXcfwl2Y8IMzZ88f2sY+UMXfXK80&#10;mF4b40AM/l2ltJ3UkLnJM9qSpJdcwBBnWzSMcumtHnM/PbgZi9mH441y6RneIeOPTW2U+zH9nD3j&#10;63lpLk/hxCXbxQ5XcM5PH3Fdh1o9lTI7Zme3G45hO/8AmTNPydzA2Oaxk8xQ3jfGPHBp21c/ugKk&#10;3hGd80YPxFfJOMb9zjgPbgGJU+Xs7zLPqR3eUrsOX9mttYGcgtNIAqs4IMxMEB8l1Q2ZG1vHHqRk&#10;LpqZNHDZm2xwcah7mKBkA0CoEvAM0JeIDGqrPLdtTHDjV8tVWoJoONBFdaGG7yyPAkSYEbX9DOqr&#10;K3GpjR544GZsePvoLyiTCaOXJMcaqu8EjIrTMG+AeNVUisIHlkbuBx5I1fJfu1tY03gJcVjG4IFR&#10;vQZRpBHjbuIa8J31VQOSwExpPKgx5IAKGhp+qR88zWg023xjxrLG0F5a/J3BAsrKjyfgvTT+ZcAZ&#10;xbNkg41npKXJHnvq2VY0JBejgWeCn7iBXYvRuqvTVqfl5N+zBf8A5acHI8C/YKjKl23jWl6btP4C&#10;bgi3Z2Vdnjiy2BBAqGOaY1ZJW8GZTvHpmg3TjJnQ5+4bwDwKXNHAw8CpbouP0qjRHtLEvJYI26md&#10;rjg5QEChg/pgUOP0qjROmp8c8OkdljQ4hCRcSlS8imEbjjX59ixN2g9K7XfVwG8H31nEfotJQEJE&#10;kOhWlBoLiYDgHkQcjgkY8iENB6mGNXXdxwDyaij100UORCIcrle88asjORiDxqG3mA2GdCJjWF3I&#10;HgXzS1vbEOJc4cDDkVDI81EZ9n9IzRFPnVP9OcithIEOTUWlu476kHnZOBVsjvBlgUEhMS/ekL09&#10;fbofet1L5J5iOPjVxcW7eRYqAkcHp/8AiVuHMyQN8ygm4zc8eDUQlFhLcPB8CBOHCEHcEjjTV30q&#10;1MLTTwG+J+Y8ZFb2DQkY0AZj78auEvfjgyL7N1Fjw2A4ONDn8wwDsh01e5fK98yQai0JnsXIYe8x&#10;8CnRqphpwzk0yZW1VRQe5/DWWOWeDJAtntkLkA+AnpT0b4ka+xsyL9glhfSk+KxN+o7c0003a4yK&#10;Xua/Y48KV4kbptoS3wbceBVtwchiL4w441I3fAvqlaL9v8dT6nTwH24PGjrNmg7O5GRHt4GFTvG7&#10;rQxwIDMHHgQ5xNCR8CJSiRuZjmgRppUOTDaVU/pTd+OHKiswl5GxMEaHOB4Fakc7RqyIpgyQQwJm&#10;GDvJr0+n+lH3idNsl8OaJfl/Gvlq1jMTB6FaPSBg1Hl1I0tjPQ/nrqO7hWS5FEUw8eP04olDTVCX&#10;iSSSTBJ/QGR/p9VM9oDKNB3hNNAfS4JB5o1/nWmFozQ/qJ5deNLT4FXRzckA8/AiHaF7Ovmsduh9&#10;DDcA7mdGLmngQ1uPvonG0xLLdr93jqaaXFcdkGYicA3086esaiMDlenjVGr9F6aDk7hn8wlbaPJz&#10;IFSZhI2cHR6S0ebyssGeNUmaegnkLosW/XXw8H6mW8pMxYDgFjgTMvaNzFwGCLAnpgPudxDTt7I1&#10;1qNddV/FqYziJU9D7yPHAD9NZK7oBtwcuNbW3m5SDwRm/UVVmjhy5JrBW3i50xW3f4eBFNSlpg/2&#10;bI2Jg8xSyU/ezxgWrEYafufEToGY+O8ul1z7TF6IxmCnLPAgzxuRtkjWzkbYL+sqROG+Ma04eU1a&#10;32kM1FRV6fnTILjV00Rqdu2cjx37kBFlk0/puKsvJo5CPnrql4Wx3CxbddNTFdk6lVsD8/pPAPHA&#10;s2cS/ArLBWBLeCNMEmgzLqoekpXsYYzqm9srDUlki0BxM97bgwKhv/SOJMy95aV74ujdOHj/AI6C&#10;ENq2z8eXIENxoxMCDjzqtxrRSRTQmM6Lt3arbdTSR4CJTUaagl4RI4wExwJ5vNNPAhB/T4E1BEvl&#10;OngFwcbzDUzofNoB9xQXBMCZjcYx4E7hVrproJe4ir8xpRr9VZES4DpmONNJIpHXiSSSQJLTIHNo&#10;oVrM8p/G23kPAsKCX+ha7Tk3us7May5ifnNpOu0UncyIQQZGxMi0G22jJgj01W55Lyhc4I1901El&#10;kkc8HHYgj6a6ipeoBblu0H1Rrhtu43YivkjqgrMiS9A5L6jvBxSchrCnLMH/AMkB3bf+lcKzyn3M&#10;tcnCbTjGunNndWCjJe5Zh/vrYKxoeS1hKbwQW3tq4NIvq7g5yLNw4PpchN5Bg1I13VK647YbMWxm&#10;JR2+WvP5xvMqmODlxjKuraLrwbxsALnneYkv0sUPS7ZMTeDHBNj/AFUpo37/AHCJTzPNn0HfIVXC&#10;n6f5EDkGiTqJyeyZhSZHSe/ucECarduy+7B4x6a6PldNymVMnzzvjFp/OuXZoTG9xrMZOsd6H5Ac&#10;Z7uGBEm41pEvk7J4PBHpxpTCj9wHj5i1OuUBlbgaZcNxhzq1OBiQ2YN/ZlWBT3nMxwKHcwKY3Hjy&#10;RqISPBkVIFjk84sq4zivyPxgxgFp+WsrZxoiQZO+o3QVcbfboOQ9tQSeTO8hsDgl1Ju01Mi0iT0+&#10;ONtjsJtOihJDl49PGrgzqAkHAnnkjG2HjgQckjJbxwdNJKC4TB5KXjYDltpm6g0Ykc4JbwQaayVu&#10;MkZFp0nuBHgjAvzQMNg7cc3GMAbQzEKlPK8xjwOWNs4+Z8ip80l7ndmMEF28PlqkzBw9ZlOFyC3H&#10;1FyWThWtOhTNapJDcVYOAh4LGQiAvKschHk04FMHT5I2x8enbFdRil5H23KXzMIBYx6upxp6YURa&#10;rBFzWbZlkwnBHNg0HUWs0ezI5Hg76Un2dtrfPz8y2j7xs3YDx37aiyeSit21/ECUtjbjANVA7PGo&#10;bN5vMpPB3xqh1JVGNM0RPNU8HmLTxkJq07gmbNsaXam5gOByuhG7hlGMEFj4q5Lb3IHuCBb9T43p&#10;rEEfGkZPGWbhbjJvllqeMxRk/vCJlxy7MflLTqHlY3JN28tHpxQ7bX1xI2lKIsocc1JIywa0HGlR&#10;cv39yAJuDqrfppScugGeONUNnuzMmsC2EnUGrdJu1tiYSTrSj6flPZ27czS03PcjVk7LmNzBHuo4&#10;2/Lurlel64csHIG1/R6a6QbzDtJyDXz2vzrnrmqbuHabMlInDx7LZt/EtiVkqSeOZqyAY1rU/gIx&#10;2XeHjg1LenbKXOqHUEnxkPg/EGrUvtMualsYuHZ7aT07rcbjVH/hXKM8mA3jk8EFof8AOtIryeTF&#10;yyBZPkb2ljLfRegjj+qRZvqxttjDn0O3iqkIVs5veWjxNolltgj1EYqimyXARtuDmrK5wz08fMWn&#10;0Sm9ws61q+2DZgPG5xwfholT7izfx/UT0nHeIDGjDxuML2zBwfCW0jaISYNx7bkVwZt8YwYzrJe0&#10;Bs3ODzEe+1hA2IL6+gXycS/TxwdTTWYs6HJHxnyK4EqDAM+NLtgYbGPgJ1EwVcEqLlbKN6xjNqc2&#10;4O1yMHD82JVuuG7KCY75AAreBxqD0sGP4kPurSKfJge44OAglZK0lbafMrIT3I2YhDHcLwBg6XyK&#10;Nw/rdo5XnEnev2x3IeSNZ7L5PjGrhUEnehvwauBVuV7yEiEpcZbnWkxmz3POmZhPGxnKMTwZIx++&#10;sgK4JcStEWt1MVxprhnjbY7CPTxxjlLGPy9JDZPNB7tgj6aTgmMdmDqJo9LiqjHvJFDmEvcwDVkZ&#10;jGEmdHnhG7keBRzHaxmm0lKWpMTGMlxHm9y6jBBjCRHme7RrTvtMu+oGy8jmDItIldWEgHuZgZFT&#10;3miTOk8cDjHgj41E5Cmlqcm1fbLszebzkjOrVcIEYLOnB5aw2XzggSLTm9SDTqSJ02wemEvxvcfL&#10;uLVJO8xtt2Nzh8tYzNKgwEBgBkGtIk84ZObAY9OPppLkm0ibUoU4Zjc5Iz63USZ7P8etAC4obwll&#10;7jjP+mjDepBQDwQHtxj1biN5XbEOm2Bhu3csyYIAcv8AIrUzlbk3Gq3K5xvJMEeorsOaOfI/34l+&#10;SO6oqpJeOMh21/lrPSEcy0h8HTWnTin3rkYDNuMazEg3JnOA3GpKR17WEPtgTzg53UUxnu3HHqaS&#10;Z7HG8IeDrdMip7hw932y501bQanaJk0mGPnJS+cECPGHpobNG5IL5o9SDqICztwExwcBE6kh842y&#10;X1YSDoW1DnFcNoB44ONZv2pZ4DpPHF6xjWZNhH3tEzfHLwh8aJM3m58fAkOV4B44E9uY7fPFprL8&#10;3bKw9OCDcy4EcHGNUmk3GAmCNJw4ctr8G/W4P51VZXvLl7ZgPbjW0lIq43jsv2b3CXVw7PWm7TE0&#10;EfmrcHjibB0YHywOp43Anpr3GtDEq10bxCHuNxlbNs2lOOA9yMizYlPkuY41XJJM3JtGM+RaDL5X&#10;vK1+0JvA7mTtuO+JM7mOBWr7PkCTOiRJHjHjgSbj9Gbkl/gUNvL8ZFpzeX/ATLdu2gJyM6Lj80BK&#10;m5WNs2vRqqzR5ec4IFpDi2ZtgDwKkkldkmONRI3WiTQpOQe5Ax9RIYx3MiPUfJ3s1sBZ+UnppS8x&#10;lrk4XIM6i2bay10J1VnylbG3xkwJM7gSe4jDP7yDGrgOVj74LcCs6NJl9oxlw3skx+YrI3IP9taR&#10;NKbZQDOaA/MVbcUm5M2vB4EXKUCBSe3bP1ES3gbYYL2nARQ5XI7I8aqs0uXLN/Io5k36Zb3AxOHA&#10;3NjHpxpOCMoCAjg0/MIhrdmQJMEfATqIwRmRsQ8GkRITNHp2i7S8kx3LGE+Ty1lc4ZuW2SMBdRJ5&#10;NHLNzjCe3GiX/EBzG2svwCcfE76aQuM3Z6JMaVQNyc6DjVqeElJs4dP6qGjcNuCPjS0usHo3StyN&#10;w5uZzrWm7Nzx6pIFQxkbM88epArtK5oPon/DVjgckZeDbPMkarYx6m7G4xq4OLcbnHfzqq1Y4HbB&#10;HBzhoSfoqpHA2xDwdxPdqNmw8ffVPcEI5Hj76DjbuY1qUmeXCpJ4R5YwcCA28bZQ7bkKJMyEjHg8&#10;xFNRcikeZyfAQGBWpvT4+CPgRKRy8dzHGrJMHDa3ggtKJzhF28Ul5LxsCH6iMUvKyPBnN5aemm7O&#10;bGDyk9S7htLSaxyjgJ5aE9ktDxJ4OCXHDA+tx9MaxOVuCXD6FyMiu1QEI5c3gn0VvFByenJaylTx&#10;yATjfNL6C001K7h97pVdm7hs236AwNby/cXXUrcb/TEq3DjGIums3mGztsF6B5BaHGMWoMXfgR6i&#10;6g38j4LbTdN9X9jvr9A41SYStk/lIHmkQ3KIPwRrgPa5I20tmN4L4TiBx1F2xNKXJHKTxwH+8ahB&#10;rjnbJJ8c2A2DwDF0lA7ukLjJZw8bGbZFVRsxQZ1fBycbMYL3mobUhG0FiAKzNHVtrE36B4biy2xw&#10;HzpEmjlyRBxuLI8HwlcKft28HMVqAc4mEbjjz/CVJnEjJATHBwLVNzbRjznQeYEchKALnUgInIIr&#10;rSHK6Tc7tyEzNJGPcsHlrQm80GFlnOs9qCeCjyQJ73iLXGey+Vkuc9HnFyBtgjOqqPORWrse82x3&#10;8iB4BkY7zlblL5gSCxBHwWlzSRwRmTIr5L6kcxjwX1E/dLUuLVbJG5Pu3ARQ5hTb23gscxQ6bJu0&#10;xvdEi6EJVA4x4A6i+UqV/cO9aOOM5g33BzgXTmy+eS5nJcF+2YhVW6gk7KcEx37ZviqkvJW5YEwQ&#10;KLJwuuVWamMyfTNsOnJxtAbbsfXuGJ8VVse2CYvGQGwTiHG38xYnJ25ICY3OotUcU22C29pAIlzy&#10;+4sz934kZVZ0PrNrNwMTR5Opk2vb8IkZPLWYzTfQjxwWsCJPN5lTcBmZ7gSdMqht5wJ+M8DnjIrY&#10;UKr+0y8nN/5FDZ1A9Zkx2Lisk0qR6/GCOMAtNIknsqtuHFkie6Eq2zpzM9ZtVtlkpt5j53/vV2mk&#10;4bRtsEAFQ94bW8cHGPloa8mBIxYEPDrSybxgJjjV8p+rBtmx20emsBbuCXM60iVzhlGPBADOkOTa&#10;ITNcoJTieDNksXIFTyTwdzIC2jFSS8bYd6A6zJnNLJD9SAiTpp9MddaWN5bc8Z0HIQcBMECZI8JB&#10;wIO8ISDjTkWiXmkSucPWw8EB+YjzOqCGJrAuLJm1SY3II4+mtNqCaMrgDMwW4CC1EnwqbpYW0qaq&#10;xYqkqArzRbAtwLN5pL3PkLTmbxsbgtY0S+2cqgICByC3GtOE6KtxFN21WGMyduSAuCNQ3g3LZzjg&#10;XRXZclmWtB1OWqrPKT9mxwdNFyrRKE2qMrZzQhiZ1dnkrHMmV4POHzBoD2HgJn/DVkk5CNifwlbc&#10;ZboVRm7cg4MnfRin5wS5nUOeSNzvOODqIlSY8HO4EmgoNaZvCJVYQZm2CAHMFdScOMFiAKmTgjaB&#10;kA1i3GPmLLbUWeSYbu+DPAlvmpgMrU8GNzn5aAzST9+BalBDeEmcwcypyAzbj6anU9Pd8qYLl5qQ&#10;ELqKjtyEgHgW27P6HI53GOMGfmDWDnXxYqpDGHacvpa1sdazvCl6/G80YwcsSwHbDQjczw00Yad/&#10;+ddO7N6Ml9vJ1xairW1GnCyVueCABSBJ+4v5l5ZzcSLn9Vp114PT9mp7dmcY1sCxnvnDTOrCQDwW&#10;M6RG7lyPHGodQSdzKnucHMR6n6kZXAM3ILfxF/WKXKqsP53mwnMaDe0HJshvpXFW6kl+Pkrfqgl8&#10;lYDwdEmrp541ic8mklgIfdnxUlE1TO2Jm4xqjN27glyzGuzHAxyGnGMfLMQS4/ZvG0Dm9Gt4HtUc&#10;vB7mEAiXBWtROmPb2yLojN288ctpidybTjJzP20ek7hyFzvIT8tPOKPJHLt8NdHbLbJpIkNvZlJ4&#10;IPNQmk2pttRW5gzcxjOaPqKtsx+04P4a0gjOzLsBj24yao1Q5ezIabXr6feYryyEePYB2YziJBd6&#10;i0il3EujsRxgtm+GsTJMCBIdtHwK+U+RtA5BGF9nSLh1xrU0qRtG5xhBcVVnk0mzkdltpxkVq+0k&#10;lYEBriIYmlcVPeOBmJecnz/CUZmTiGwoufTUdmO78Qhe4htUUfKZOyPr7wZaFvk+bMt5g0w/FVPn&#10;DiXP2R2xtN6T8iy3TVW1jk3BLZXVDaTz8BowCIycC1BrrqqNicpmo98YA/DXE8veS6VSEEEeoa7q&#10;e4uitl/rSNmBGLByx9lHpDIretapu2Zk23yyqzzYONmLHBaH9Rc01xs7JLRnj7i9dNrGzdltIpi9&#10;LTiG6GK42XjbVjOdSd6+lrw5dMuoNWpyfU9t4lFxkre3vOBa1K2YzDVbpulyTVzggW5U3RY2xPbN&#10;P4ateaZWyTwQW1lsDOqG3ZlgmN7lwLpyYU3TjMejxqqvG44yWWwBDg6mqk9akelIyN4OBlz7au1D&#10;zwcbbdjHzqhjl+oCPuDVkZy9tHx3RqK4HJL4zp8YXt7mQdRKeTBtJ2Rw+YqHPJg9lrI8Aep1FjLe&#10;qCGHZjOp5sNrR0IZmGs9z8fUWzSdmTdrMenGTlkWPytvemIIF0UMhDDwRgKOBv8AvrMob2y11SzN&#10;3EjIEgMfH8Lvo92eyjH762yV1BKY9FyxuQIbUlJyn7y2PcD5a6FLjFmuOY6kpt6zzhWPzB49gXQl&#10;QVJuYztoNQK5vmDzHkgVqC2Fuik7ghiZ0SeNxwExwIbK3DYIzoFM5nqJ7W666+GgPfUHXjyzk7iD&#10;uLZh4Em7i8PAnmbfHfgST4DZfcuKyMyWU9J27bec60h5T7aNtjD0182mFBVW7jfCACulhuJKzo9i&#10;wCf2kjq65+Rcuy9m53nR6flrqin2cheSmVRswFJMx/eRl/wpDk1G1CN4b03uDIBgvt4l5BCt/wCl&#10;KgyS6VOTmj4CdMq0iaS+nZbLpUaT3XEveNbhGxPOVJlZJDMm2+BAVvH8RYt50FBhteU25eVHvLAH&#10;xLYlvA5pKplIdz1Rmbi/bxrJZxUBGE+AaxcV8puabsN9NWeoEYijIMvcT3PEJOdW80mMbk7buXVs&#10;1Ny8kA70HlKhy+YMn732YAh3Omt+puXtg849uO1+wnJSpe4ecZlzS1S8d5tnBkILTQGrGY2Y/ZtS&#10;O6lUFaNpaM8EHTF+RYPNNqmNzgjOh020xU7pp0rcYCYIzoxMHjJs5BG56mksroecby5xxgR6vGeN&#10;t7/MUUxNptJdWac3o9kYd5tprN6gkZWz0/gJ+dXDZ/Vg4BgCY+S0tOnEjbTVljDxp6XmK6bvHE84&#10;qxyzsYz8zqJfbAbllnOmdqEnI2GcMYC6a51bvCd9IdCdUdDCTak2YhGQcjkAkek9NjM5BGE+iTpq&#10;kt27masgQWOWW7cEjw5WVgTI+uW7RVpo3VGylO8HqopOYxjBBY5ieovZW5eFPvILdv8AbXSFFvPZ&#10;gQR/qKyTCtGTNt0h+XayKN01S9tZmZOaByS9lJGXSvDXK9aVIRzMcHc5S0KqKwIYZ9e4G6s9ZuGT&#10;kd6MFyPlKFP9QihQvMM3eMyXMcGohMcRPRn7i1ipJWOAmNse4EnL9xVtxL2wRg6n86plxFvX46Go&#10;TJPctgNBzh6i6i2d7TJiHjBcD1BrH9m9JkeNjxwfS/YVkl7z7MOThjPoj8xflKKhE2rtm/VBRdMV&#10;g2vNtM3K0k9s/ovs0llyC3GNYmOcbgTeWZ8hOXaW2U3tQbPx2TcatvdUYrnuLtVlaNmDLJx/yLlG&#10;T1B2lPscB+qpm1hxgvuYD/xe+s32TjxvcCSndBCa1WFq2oS/sedMZkHTuahFpDiYS6ZNmLxgfOQX&#10;tI1D2uSsjmUgNzOkuY6Xmj1mSzfyDUToTe4s6HGO6lW4dCVBR71sTeWx7cfw++s9nm1SbSoe7GAV&#10;b9szrxtuW5v2OcYtMhEH2iVZIX7LdnMqEQxOWQadCdY2tkcd0ajm9m4HPhnM5PbjGLqrK3DcbN7j&#10;j410hSex+dTIgI2ZxNwuNMe8oDtA2Jzam3oN/BcgJ1B8C6foh1JQ5W4evCAg6JFqg6bIbg1A9RJv&#10;T7mTjA2jBbuearU4eDYDYxwcBP31mdrthvDMrotlGTH3BoDUFF9pOQPIAbma1qLYJfPGwZTjsWzE&#10;5g/9KpNcVI5eNgQBPu9v/eZRXD0zfLYYORnLuyXwXJ7b1uXT99VWmxtguQQPORd5gkq4cNnhbxj5&#10;7SVJsxvBZD27fTT7iJzt06cl7eSsJceDft8gecsfcxrE5hKydonDBdJApmnB/brcYy8tMs60JAQ8&#10;YTiJHatKc1PWSSY8o97AyAZsf8NVtvL2QSHjcntxjFpjVbeV5NjezGPk8tEpHPLznWBy+otRJC6b&#10;Y3bK24nk2YPQY9O2tIZ1JLn8ufXj24+mqHUk4I8egjj4/MVVcDHbxocRm8bM5hMXM2BAG6Q3THa/&#10;3kXpZRdDzIMpqN+/O1stxcsXXXnjsPrwdGTGVTgOoZu6uufo+FektSevnIZw23aQ0eZ49cCt+08H&#10;+NHrPy1o9I04T9oojiaDj7KjjkYphc0m1wvAhs8qAYSAlsypyayuMhdO4LBBH9OJL/hRtbrwbGZT&#10;JiKVtmeoMjn2XB8oV1FTbd7NSHbPJrc6XtPcRRX3Dauacr1psz2fVJYeTU7rAzFy23cg+Ks9Z7RN&#10;klKtgQSSRicPRl5hW1/8TW/wrYK82T1PTb3G/PKiNXl0bndiccHi1Edoj1eNn0+F2U8YNQPSctwJ&#10;zHHk+RDnKXtyJ/o8Iom/bQcyZHxntxkFcGQeRKi5pLprMWMd+3pWyePArUz2GMpaI8ksFJA3FpkG&#10;SCPH8kGdYC82ZzVhMd5YHt+W2JjgT0uU3tvJ3XHXVYUXLmF9zJ31y5zBkLj41krPZvNng2McAOrb&#10;uXeQr4OTvQsmL8IM/LctvAnpO8IwmIDapN86fgTricA7dNndOGGxjbXcbcW7EJ48nCvHOcN3LZ6c&#10;Pfur2Smm0Bs2cnjsbwYZdMfcXlH61kwes50A3ZW7xkuluC76H7oEyh6gcth4DHKQLgvLXRU02gPZ&#10;VLjy0J7jUloRGxM+RcK0HtMZGZWXOm6GW6Mi6oovaoOPsqB/I7YSFKXfS8ca56bCsb+HNWE6vzy4&#10;VRsXcPGwKtD/APIwdoblt5CwdnPG1MTFi5bcF3Ut8EcC7eZ7RJdO2U1k8c1uNSavsxe4uP6w2bvW&#10;c2fP5k+EOXtxezbsLHjCo5u6dCh9itsA1ptYZVDLjs3MqyDLdbEbZONc3/Y+SzIb41/d7fmrrTZf&#10;K6YmTJ9BAAo4xlukHaxx4FldWN9/mz6DsoUvgJqDGrcZDbv1kWTqaqxnvGA0/K20A8EHH5i0KRjH&#10;GSzBaJbQElPkZuch08zuM3vIWm6E7uHCPHqolZLeOBZi8cY8jkFxdOTyX75Lr3mCXMc4JgIdPS4Q&#10;kA/Zcbnkn/DX7TkrI0mNmMFz4a/BvPAnm88sub0HGNPbq5niWpdW43KYUOyjZbzAfd47trdiqyUH&#10;NHNPD1pq1GAnTu/v4FhDyqHL8m8mPcuaaU4pCZNtxMbgcCuDXPzIViq2SDoUzd2xaDt2k6/lQZje&#10;gmoiBHzCOe/8q2BntgZTifSON/KmreXkLqeSfw3F5bN5rZ9nNwDV7b1QN+TJdwD6l1cxrynp/Dx/&#10;uOg/e1yzvzbJMKLnDnA2Pu8fLGMfJWJ03tgmNMOcbNiIfsu7XO/8yxMk8bQNsEHU6iUwGSDcXMep&#10;cWlCw1Sq2SPSMzJZmxti/d4x6sCdsS6eRv32sMW8jud9cYDG7jJggXTO0gZIHNmPjtLMf/ka5wd9&#10;dtA1pT9xyU3daUuNxNWgOeX0QIfBMnpY8N5aXL557TrWiQfERepOxTazZjbjtdPgxr9aTvBnoMj+&#10;3+ZPQppW5XK+RB31oRKTmLYefgH8VZAKZ4M62aQVeN9LgSqwLHdu7woZvA6zx/gWppADdx7TgjVk&#10;cPBsyY4NRHiUmyNwacaoc4kb1sTBHdU3RKYUbpvNL7RJjNXJ3M1OUm5tbbYnv92FXVntgZMB/wBV&#10;acbwRRTEbnP+0uY5XUE2lTJ8zg4HHMQdu8cx6yi1w3/E1PWZ1dRdQEcy47MILccrEVzc89VV4R7V&#10;Tk+5vuWLlkWSy+sHMkvx/wDMCtkH7iuFN1pv4ztoLTeMid0TVjesU3bNOpuh5LGPc5lNdZwXmC7i&#10;yXaoMbZ72O2P7Kz5ZES7UbM3u7GP1RLMa8rcoZ0+vWiaqfB0ct35zMyc1Ie2L7TCUTUYHMeo2JpO&#10;Rk78CtXrAVJTkdRnjpv/AOR5BCtj8HurnxxOGT+xBYtxrR6f2ZvZlyTiJAnupU3RjNoihQms7ZSa&#10;fbkeOcEHUV9l7htIXvmeYtZqDYHPqJcyozkAiQOBCJcF3Pm8CA+tAzlISyp+w043AvabXBjgSNJi&#10;pu2t/wARpuxjYypFnxcI9L64mNvdoH1ttd5ZeD5sK6oZ7SCUATBBNd4l7i0UhLWDHHg4V5Uy+pC9&#10;86vjisHL9tu0Z8g1Hry/Xt/KZnWnrFsf2+bPt5O8nHaA4yF07X3YC7el7zZjVRAMAnlUwuao/H+o&#10;NfzQt5xNgtrMBy2fLV2ke1CbM3N7fijj8wS+epchG3I8gR1zj+jqabE6Hgsf/O4Ilvl+0/8AarUO&#10;n3LBljZsSjgHyxiX86//AB8rAxMcFRv/AP8AGY1cJP609ctsn2qmGD6iQ52a8yniHpybfMPbyaOJ&#10;8zlx4wvhY/irK6g+3tQtvYJ4XAQWoMeBY1QHr2U4anWIZrThXkzHpkIPgjV1ov1vNn0bk8c7pUsv&#10;N0yMS41H65V7bIHGWoyY9S9NzptPgQP5VMBhbitXC4NdTKs9V+j6hJvmrKzEu3LS0h56wlBT7cQs&#10;J46vOPN7nzI9UFP74PG2PvkA/iqxGfi27cio0+tU0x+YbDyM5KxYNqj+7i07rbjgWS0n2jTHau8n&#10;YTALgVu33105T8jev3tmAEwbwDFa1RY8C57cbE519o30Aajat7ZeWXvrUS7qf8QfdkAkosm7TVy/&#10;lTCYQf2ZtaxmQGg9ncx3b/5BtW8ZPN410s32N1pcA5ZsZfg6lsvH+8g4242cxPAa7pl1E7dUfHGD&#10;/wDzM8xclfBYHa43Grcu5IP2kBnnqv1ow1n7FrMIOnuzmDIu0pfL9/cggbXW9zlju40YnlPz5tkg&#10;AXU5nBH+ZHrRoJSk8za02PvWw2JoKOdjCTS09dYPUmyeo5C23+ADocBNPUFHB/MvWglWOY3L4OqM&#10;w+pwfpq1TBxNtywGPvALXLKhOT+pHH0qPFuXs5s5yRguRj6fc+ZZ7Umz/fCHjvivdS0veuTs6UlU&#10;hNNXNOXLghalpZNUGzPZ9X7b2mnOy3v/ADLIVj88P/gsb954Cm1r906DTl/qVHhi4psYbEDYBbyD&#10;zhm9lTmy54xr1i9GwuSyqowNjPhPJZ0yCFYx4FQ9v/q707OGwH9Hgtnbi9pZcfB1MyzIf7QIDcr0&#10;DP8A6oRTORm9L1C/+J5dkeEj41Ml88cwZIDruWeeqQNhstBVZn1s5P7OQfjjwrib7PjbcfGvQYTk&#10;yVbZxmTxjYXcNIpeYOXJMZj5Br2S2Z+tpOoKUBJHILb0bX2Igu/AvEmRvLPGuoqX2iNgjkcbzUDL&#10;y8tYmThCE0nrR6s+3BzVQzyeanEN6PU1OvjXVFSXGY85xaZdQhV4Gt6oG5rA79g+t29VsTgWwTza&#10;ASOSggDPHTyNwW69Hd76y+tlxttb/iEUnqJVFUUPU7Y8qfzWXkl49N7d/wAtcN1R/wDW86YnZDvJ&#10;DWLWy41G1zP+8uIXkwJvp8F34iuFL7cK0kLY7ZhNbYRluq2FzBmo3bfwcX6eIthbXcM926eqPVez&#10;qYgDGDeICCuDI2z44FzeN45bEwOdNeyWyPa45rmbAgnB7kdq1qf4fe95Lb/6s8hmrJ8ZsxEO3/ae&#10;tj96Dvrp4WZiZLbkbTR7oSmbizyFHVjbg5kCAuKkHrpraPs3mtMPTQHBk6ZFk3pdkVDcXXqc87Vq&#10;u4aMOpMfzrpbZXUDl5KnzaPgb6g1w7j9Po9OVdUbBSEeQTaCLlja3CfsKKbBr08Qg909VNmezclQ&#10;0pNX7ya2w7r7MP5O8uS55PGzDtVhAC4EnlK4M9qExbU4eVBPba8z348ax+tKol0GRtqRkF+RRGyZ&#10;jMPc4OmNUlvMCBJg8xac4JgkuTnEKs3Izx54z5ycsaYA8SVtnjY8AecPmJS+l20AjmNqQKuM6kHK&#10;qnBG51A9Qa0GsK8kIdGW6kBNRfrwcptYq5IY7QHAyAGDTgGua65AWI1zuI5MK4JHyQW1Q5hNHLnj&#10;V0e3xMt7gIzYHdE9Awi9Mcfp/wDoehWqW0rMPSQughUnnBGZMcCuBKgJbyJ0xztPg0PiNFFkk9Hs&#10;oyAjcvhDW2UH2Sze2QguQD5hFyu3mjmMmCBdObK6TnQSAmTliXdeXcKsR6JXmSC7/TOipfNMDbHB&#10;wdNTJPOHMZDvH4BYCcxZ6N5v5ANpbKrcd399WSaN3t2zfESO1dGMSdSZYYmEvbB341+5BaXJbhxe&#10;Jg8sq6KnEjIGXAjcnzkWJjpcjnfnIeAfMTy6Ek2bZPI3LOdAjsFwE07ngWV15K3oZ9NY/LKVaoOe&#10;MmEuYxtru9aRVQ9pFSPd9OY1oe8ahCKK8fCN42HuByew5cnzkUPa5MGTyY3jH3hc30/tAchc4+ZA&#10;gO0DaJvmRcIjl9vrDqDtPXKukrNmb1o5CQG7AtgHqj7iZrjbQ9moztr9uMguYuWG9ePDEBArG8eE&#10;mRQQRgt3OoJdQnCq0dYxBiOybRmYTByG/HGddp7B9o9ISqj54Zzd3oYlxwOm72/Noz5Bi1CLK2ZH&#10;rZzu0B8hFbksKmaqu/0ROMybYTbDpdhtfZOZi+CbgIX58nhWsy+TyV+5PAGRiwOGpSDJ3I1xOOiy&#10;7zggXXWyucNgi3ON97U3ETdv8ajyiNIytp47GTfte4Y+4p/s0h9C3qrSJXL7xAXrRAj5az3aRtQ3&#10;n2aAFuO7dIplL1QO2CMx/pjTU3VbiBLqrds6Kl7jBNsEb4Q93tFHb4F1c8b+zSqcR3d2cWhDH7kf&#10;iXK9F0+2csjhv7ubmW7S6K7UZNpSxlsAC4CCuuXJe5BB5a/I5ASl7N7MmwIIAFb7uUtwgvAiVN1J&#10;ZevsACkj5QyExoCzrh62Ix3M9vS1FDl9YTYLk5jHF9QXfjVBmOcPTwcxuY4Acy4K4TwLlfa5Vg5C&#10;2YwMDlG11dMvGuqJhNJtMrEdjP5hPJgXDfrGTDGM+AAsBC6ZBq2i3bYIQ7zAzszeDqGXPr2nA36n&#10;vqXI5O57RfNggKTqEQf1c5H2rIXwY+DehLoSm5Pgn27BB9RJhp6bbWWufb3B6iySns7PzrpUSnFW&#10;Nox7sFiXT5hENmjeUs5jgbMXXxLYkzPPbyAgN7PAP9hNM1/dKTPJgNy5YhjBkGVUmsJe2gzhPzCq&#10;1Tzdo3uCA5fh/sIDtEtsGTFtpXtK4qD6UPePYvp6i2DY/T8pM5O8fvslq7b8ax+Xt95GeDmXFaqL&#10;cEMMGvkGsvMoa2LWuR6JsYx1Ti1V5PBmm27BY2wjXTmycbZzIWO7A5fMtd+NZLMKf3wYHMFokZP3&#10;FoWzOedlf1VGcQ7ZdQi8R55+04+uP73Go9B5f25VjPmLVUk8m0t3HGC2YhdNGJXs/wC/YdM3N3pK&#10;G432qqrkctYakYy7zq8GCDxIDtwcVGGozy2WzV0QzgorZG3Be70K57C4VsdUfyuLiO0dNVv/ADBK&#10;VuNzmIJPHdHGPlj77r31ZHjcsb3doz24EN2b0+5Zl9suuJgMVq4TPGjA5g2czoEqDa3q7qKLmD7a&#10;6taPe4QTtK3C1DHTlNkB2xvWMn3Yg1r08ljZ2zNPXILcsYNbtvvuo1nNQPJK2ICa1O+ETcy+xD7i&#10;5F2qesZOqwmO7NrreTD6YvcXd4uFWqOZU6ZWa1J3g5ON9UNQvhEezDpl7ge7CmabqxzWDk81jOUk&#10;EvF7MPgCuG6orglWzUDYN0bIfTXVErqAdPbjG2tdn3RKPMobGVZ5v0zNRk/p/Dwm5U23nUyZHZhY&#10;ib3PLUR5sEehv4JqJvvHM8ca09ttUku7sY7whwEF+dZvXG00u54234a/nTTMcyzJ/uIq9L/IRN5g&#10;aYxtspPs6Qnjjmu8QeX8i8xqkIOOYngDwLsGua0ezIRwxnuXP3FxlNGZIHuCNf1Z+yeFLjRXrkSP&#10;fPPszNbJ3GEwg/ZrMC0iV0WyCO85fW4PLVJl8vGHPzLaDvHDmPJHdXsCTFNC3Nk8m1k2mEaZnjcW&#10;87hBaJ8RVuTvBwEx8yBXD7NuTNjvI7QwjVAsGy9m2CM95QySskA7yvg6TG5bAjgtc3UWhVBS7JhJ&#10;bxn1tTjDFZS8IYYYLPLWgs5m2lw8Fi4Yiz2krevju/hq+t5YT7zGAWAfLIvKsxrouS7TX+BamFYQ&#10;nD+Ymc5w/hjVVqGn3Jhnc2Fb5pMCMy3oLpI0O7X3wWCxrEX5hObwMQz0fdEU1FCp+gyPyZFq1L0s&#10;XeLMDEuMaulDt3MkJnB+Gt5k+0OWsG53O5a3lrD5q5sldtEa3+H3lyYUXzDB3DXcyYDaarZCDDk7&#10;nmLQ5pUA6hmOsC3HduDR2tKHHuTGODT0uYsFWS0U2OuRp4cbT5pCt7Zm7wjZ+3sh6irUwkZGBMh+&#10;ly1pFHvByogG0GpcL5SJbQJWSAmCMArxOn34F2OMxrbf6QnonNOY5xUG534O+puzjZ3U9Yb8ZgxK&#10;43fmW1oMr2VzGoXoGAWNuMnUclwQLszZvsjrihmT5tJzyp5vnLXWd2J9k9C39Z0OM5fUuX9o7Rx/&#10;sv2TzGoZ8eWhu3l1RPNghKZl28zUDp5GMo2xNXAGDH3lW6sqyo6Mn28zJiIc2tae7YIAwQd7hVcn&#10;m0Sp529xv3xcBBfd7uTH4sK5jM3RpVjPQOgSnFKVX0/vFUmkrGGYnMwO6eSWX3bfk3lSphWs5cuD&#10;uXM03OB4K3bH4Fqdb7WCMKUY022YiH1Sf9y5pcStzO3OCAFu3zCKmPEVIajY/wBxFk8nV2y+TSrG&#10;3ZIJU2fFs3dQaPSseAgIGYLcdr9xY+OTsmz1jrlIEi6WpMhI77mxrWtMfuLsYULpji5uTawmUmzc&#10;uZjvL85cHT+RdFU/MGxt+M2u6YuosBnk0vEA5nD4TcLcWm2FkWV1J6zExDfDKgCGHzCp129tkVx1&#10;pOJ4ylrLHvwmYSdQpfGsxmm3CnJDLrMt9sN1PAvP2pK8ezh7eMcriP4qAvJ454O4ruia3uCbzeKk&#10;2uTGfOcDl9bg8saJTSXyVmyAaM5SXOmuaW4++rs3nj15YgjP8K2kTIX0/hLYTgkRmyMTHfz+WrUO&#10;m24W2OM9tB/s+9gHjsZE8RuTnR9NROdb25AOQ4JDb2R/ip9m8wEznzoNJ5W9mTnAHgIrUSlyB49O&#10;MfMWLNT5d4IS2qwMNxjt47/1FW5o8Hr2fpqYNm54L4vxUy4kZOP+6WZCT0ze+HdIbeaOYx50Yk+s&#10;5B41VXEnewE6qsjdnuwwY9NdERUVF2bzCyQ+h+GobhxvJOf1UHG4I5zqyXNzbY41PSJe8rby2HJz&#10;FDbuMHzpmYPL2fv+Who3BFYZZoTPWJjj00zOHmDg009K3Fkf94g8wIONJQBW7mO/HGnrnjUNw4wI&#10;aR54FcOoCW+Eg4NPzFW3DzH86QyE40y3b4y406gcPN08MgwucceoniEwJnc72e/kTgK3NJheIgO8&#10;c9WqaS/Aq2QY7mBUCwPueMitUvk6Tdn4OBXBu4HARTucAyzlZIM6tQ8gwYAW0z242gzqkzSrMZDw&#10;QAUd2pDQWR4THfVPeOCd9Mt5oSPOiVzHkjQOIbJIjhHnDhsEeTjVPmgyR51YknGbmMiJdn6Z0peM&#10;aJPJgOAeBUFBT3DcaQx4E84cDjJkUNxcjQUENxzVDITGnraRG6g0GH6z5gFpsvGMw1nrNurtL5hu&#10;w1+tU+JQk0IcvGEefjTJHmD5yICOeE8/InhuLxE0CnzwhAlzgUORt9/c4Iz24OoRHq4Jj4FkvahA&#10;8Cto2ixO0WStJo2je2WfJGgLMROPvoONxg+dHpO48eojXaUF1rS4abZteMdZjMCXiY1a55vHkW4E&#10;wzZ8hJQDiHL2eDjRJuzxkRgjMkCJdn7mPHGhziMrbxv41WyDVqcEx8aG7uk6a+BC8rZG6eGzJGrU&#10;3lZDE9xWpnKxh4+NOvElVl9LkjzxowSVjbD5CshHCGk1siRcBW8aZtkMrJu+lgSG3/Osy4oK3ufc&#10;UPs/AVXYbdDd31M6+6TQAUEuup3sPxq1NxjgSceNGr2k5nDuUYEw3b4CK4PPAhu7rTVI11AMMx99&#10;EiEx5EHZkJGjDdnjIvhQMx8tB1diN+/5ap8wJgIeCBWoGwhkYyRpDcYCJ5u4JBwdRMs297rp5ph4&#10;jzuJlQyDwER5nc4FE8jJkvHjR4bfB8iGsxkSmDzHkUVBOPPJwMPAgP2s7kCqs0uXENGQcCf0IstT&#10;iYEMkO2gI5hgIpg3GNWIGoLUzGPXjj40iS9tHnjTMvuQDOobzeYMieaYNnBBwcCobwiPTAZDEQe2&#10;qCMhjIOBTG7gfcTO5kj4ESZyfUzqdwD0r5i2aRuB2wLMW7NEhvCNskCy5qLRF28a1vH5ENmjgcA8&#10;azEk9JAg80qBybIsVGMaO60JTCYY3ONHpO4x5Fm7e5xq4S/IuhoMxzjSBuE83mmAqp/aBAj9xDXE&#10;8ImkZsDcjJzkjAobij2Rv8tZuznCsjepCQddUJe1ZDug2abP/As9mlBkDxrZvtZj66TipBmTusLU&#10;Ob5hy68k5AkwIkzp/HnjWzPOzo8/MjQcbe8RJdNNO8z0jggdEKG3CRkWtOKXxjyKnzCT2eBOTUwf&#10;3QDvA4ESZuCG+Gg5G5EHcOCwFRQFJpBGYwk1jrSGdYNpOP2MAhxkFzONc4M3BLmONWklQDNxpOqC&#10;1G0dFSPaASNkds2BrEL95Q1u3ev5iAPxbSxNnUBAkyJfaCY7zeg040ilvljrjq6eUG2Z2IIDl/1p&#10;mT03TjYmN4flrnsdSTpyTGZ8UiMDeOTfEjSKJfmD0uUdRM3lKa8YQcvl6SAvHG/udEBcCp9Ny97B&#10;Ygj6i2ym6Xl0ZLz+a/hjSe0W90JSul5sZlosbcBOonibH508Gt+lc4lIR2WzEpIENmm0zdiHwMbd&#10;vzU9LhNClHLtQbE5iwHjMqHub2Qk6vxFtlcbUHpuuuY6oqwjkh8at7p8dSbA42sTGNsALM+7wfCR&#10;jZ3tEHKnJ43j7JylyXL5wS5jVwZuGxnuDl/EUPRpE3G2bUNpDaauQGg1IPpLnuoKoHGPBArtNJey&#10;jJzykVPmEvbcCuTSIcZKR531Mk7PfHoIEeeU/gHjgWkbK9mb2a3zcuDzEOeozKLTrTZu82fSGXHj&#10;j1DjFp99UOuNqjaMeiDJ9JGHGzuXSQYMD7eI7WosNrQbKDPqkSIUKrzzU7RT6krwbkZ4++s9HUDm&#10;ZEwG4Bpke7RucbzgWhUvJ2Rhnc6Tfy7ic6lQhO6GJHTbJ45BBBqeYjE0mA5bkgBy+X4E9Sez8jxs&#10;+eGPnGW0r4PY+SAYI4wbx+Ko7zTqcc6vBvTa1/meUnpfL7P3kBfiEW8M5fTkn34Lm1vXT8EEahuN&#10;yftgB0h+ZbReHRGAzSaMgvQRsAW/iK4UWMk4mOBsDeHpOoVXb/heJzyQF1FMl+y8kqzwH9q+GVOf&#10;2hNDS+E2fzoIzuY7V61qIO8oeXNpcB4aa+1OC/du+pk4l+CXe3zV0SMnTuobRdLzGcTpiFgAvlDI&#10;VI3Rpp1F0+2fueq4MMv3kpca7klfq/ymBseaubrh6MVxsMvAsTZ+r29YPWPg5hLXjWnTioJlJx7h&#10;HNSuI0m5q22LLkHmDtc3mazE7OA+iMvMXKYxkDNcDZdTbeHhJbMZqGDjIXUXN9Dyty8enNB01uSu&#10;L0/Fn89DMnd06EHccjYs7BXBhi5YlmM4ePTE3OM9uAfTW8UOQdNtnz9+co4HArY/OjWey+Rspq9O&#10;aP2dr5fHGoIdS1EVBdqPlb0zLdmxxDt/CVqoum50GdezPhYx8wiZp+cMmxLLAG79IjkngXWmz+n2&#10;UkGdy2OIkBBXSE440lzqj9FDJS7Y180yPvDoemMfcjWbzjZW5Cy3mDg5tsS3ipNtEuuAgsZx/CUw&#10;hG0+kM1jg3ocdovuJ0KbUfm5NpwG3o/f50ALk4m9wvMJwLfqk2by41gMqmu8buL2m3nVJk9Jy6Nt&#10;NXky4Bl0x99Xah545csjs5UxEzgHqEelTpu06wtTuGSzCabm27N1dNUlxvJsn8NdCOKXl0ZDmcvu&#10;rqE7+NUmeSOXBbY2d0mrqEKi5LQchyzPWbhzBYjgBkGniTiYuRggNqQXbpEHmEwchZYAnyKnkmhG&#10;w9ZPoEFkqh4PQDAg/bBI8nlqhuHhXj29GjDOYYL6HkThmYOOeqTMG5IyK+bvjJjTLeX43KSl5GlI&#10;H7PJANQ3jgcA8iuDwd7Is9mjfArUmqDp3M7g0Hl7QjkiZf5y5ERl5CcECezXwUQPLWCRthcZ1L3d&#10;kH4iJN5PgsRxpl4cYli3+JE4GuNbgBbgVcP6BwJTSoMeSBVjeCY1ehDRyC/ySMcRMEC00nszZZZT&#10;Ewb7ytlcDG5bY1lSE6Xe/oZk126Ul44vDwLIpmxwExQrV3hBhvwRqhzQg7atha6qaPSUz+hfifgh&#10;xRpyxjJkW3rxFlI2LHH6f/iVzkcwG2yRqrxxQDywKbKW/oK5DEbgSHaWDlKr1LDOG5OdGqUeBbXU&#10;kvGYeODgGsgmkY7mGBfEN8R7yJwwJtSTQZPQm4MccOBNPmpHguIxBcUIAES+RLdqfUIP3+kaZu4O&#10;BTYJfGiDOV48ij1cvT+I+8DtyamNXeXvR98+ROjp8YR441T5oDUU7KpIJm1E2fv25ssBlS4yeFFc&#10;A0PjbYfStROmiz4+1hGiJ/SvhOwDT8Ae8na66ENLWENJffpgX3APEmeImklwQIx6B42+ONQhj1MC&#10;mu3Gms9njrrp/wCTaABMqjw+lfZi4vSvpqPERWafcYztbNS2yyVkMMCmkYDCREmbsYRoPNH+NY1u&#10;rNdRIepupOzXOONa+TaQSPWjOuUjkRJnMCR5EOxemvgzQcl1ZrM8nDmZEPjOq32HjQFnMLJVavtC&#10;NfneUJc5oySXjbDzqrOH+MmAKt7ce/5+4mSMBth5AJ95F3SuekGAeONAXBMaIzB4SPjVdx+lUIV/&#10;EtTCqGVKG4USNfq0QC8B08Md3rIRBGnlLUXJmBEQBxEwxK+Cq9uxb2YALNwekil28fGkPRozXc+4&#10;0Uu+mPuH+8Ob0ahv/TdKnXlvuKBGTJh9CcoS8YJmTaIMYR+n050RdsO/Am3Viej1bpYCG4yJxwRT&#10;BjwKI7Gl+O6Ru0rBsa/UklUIEkkkgD2uldQYxgxom4etyjycazxmPGNPEb4CYF/Drsaq4/o9M1wT&#10;3wkZMHcV1lZMHyLLHhBwfDgImZHP8V+CO6NfX4zVyfcBDjpZvHgHjRIZ1iTOtN24/KUh3Xg+P8Rc&#10;m3l+Vrr9xpdak2X/ADEYb5B4PLXPYK3KW/HBdxpn/iIQJMEZklvLEvjPvrRKzYZ4LHxrNpgIls8c&#10;Gpb6aDj2gDMkOeDN8RakLGSo3c4RHrNTQO49BI89lAnhB9+7p+YrfMBjjHdgVPnhMY8nH5i6aDrY&#10;RuBuEcaZdv28HH+mqSSb4OPUtoQ8mff1fiXF1CcXxa/eYjppbu0GxskCmtHGnjgWPEmmpjgTP2ss&#10;5I1seoWs+Ai9aFyqGaDETAs2mc0xkx8y4g9SVAUw8p1mxJoRddh8DrVoc/MyZOqCMfHAqcRmRyPI&#10;pjyaEMhu8eDTXeQ0sUrQ59z7SoEJaIvneE/MIMZEMXTL8PDTUwyzWMY8irfp9KeG7KJMEzkQlWvC&#10;LvPzeE1GnSDwJtUiA9JHDaAvtPAj07A2KPGFUNS25/TBlUrU6+Pjp9468ejPhGoW8IkRwOMeBCU1&#10;IkcuY02kkmgJJODImo0AfqSSSAEkkkgD99KtEkmdhVf0qYyi/oJ6Ep2n3jon3lzI81FZJfK2zwXP&#10;zqh2yRp6XzAjYmQ6gLhTSX2SYI1DZ5CYI1ZN43kmdWolJ7429m4xr74gEqLqSyOzGt4le0CYsGwM&#10;GpBdXKMrJZJg763Km5gJy23Mx7cCS5Fo5LgbXFPjmQ+2GwLdzmDVw2fysYWwDG4CaQ/nTzcb1hvz&#10;PmXOn41W280csx2YwaKh/plqX1AGpJeVtPj+MZVdiThzu1mAHLEgM4ION7jj6iJOJwMLbIDIvnkm&#10;YEnlQXpCeDvkLqLE3gx3MiuDchXJMHmCVKmkvcBcYI1m6IraDguBv30e3hzHk5iot8kCd7UmNvGJ&#10;fpPAAMmjcgS40S+0Dbcjhcsc5OogLh4WPj6iqry5AthKbA7RD3jARQDkxx4l9nPjTXEttWhMfEJP&#10;TCjfpmd1vgjQbApjdpjQ3wP0m0tVN24HIMa6KbyvfB3mwLcCweRyu8QGBdIU3MLLbAsSa5Q6kAuJ&#10;OMw8nGNVuVzDBkj4FdppL3JiaPU6axOZzQrNzZj81JQ3xEpcacSXj18HTRimybs9BA55JFldL1AS&#10;NzZv5CLTpoQdsEd+55i0i81qeMyXDhCAuDmLK5xPG0DkEcZ7kC2BvOBuZSDH5Vq4sZmkjZOW2CDn&#10;XVizUWuPyh1TSZNCNo7EcB7gSC6SZkfZLYb6CA/MEg7Oj3sqICNzwXdQasnZ7K5ebXcajpr2zau8&#10;wA9uPZU58z/GqtVFcld5IAW0GqgZGz29BwLcqDpeQ1mNiGM+7vUOxsVX2hiATbJ2zkyby95HnsKb&#10;SMseb76MAV6AONiZGEuOGwJ5HzB2i51gNN0nPnM2stmJbxC2uUtOHmVNV6CxzsLU4MSel9QDywrg&#10;OtBM8kAM6DvGcxkjl9KpkxK3dNy8tB3knmIfbO55ixZj/wDgR9pxp1H1JjIA3LjuqZUFeTJsQ7aM&#10;FyMZeYsrlc0ZGyfd47vMGtCk80skBvILhruoQizKTZ2pINJVBHLbAY4hrE6kmjmBzgg4FqlSDZOZ&#10;ieyDd4yfoqkziV4x5wW4x6a04VJmOTUEpG3cuW2ODjGtm2fzwjabMW0YOZ5i51p+tCSdzkBk8tap&#10;MJoyeMgP2Z93MPprTclTREKb0zj0gle5GLZjBzBWriw14Ry2evgxn+mmdndWEcjAF/zhi0yC74US&#10;bziXM5seNye4Ef7ixcZC6Zp0OZm9SoX2bG/bHNGC3pahFg9Ybs2c3vLW2VJVm4a0tPcZOOmsTrS2&#10;5Zb+Hj6g/cVE3unIj0vmDJ42BBGqHXFPuWZLwQFsk5izdvMCQPccGmtCeVxvg8BjpyC5P9Qytu8H&#10;BkUztRy5JjjTNQNxx6zYFuBZv9oHIc6cQudUEqgcObuPy1Dk9SOQkwR6kCGknhY+DgIpkjHvLnBY&#10;VqSNDzbHDMkDIDkOpATUVJeTgkY92WhSu4ZsBtHpxjWb1ZouccCTdWabi+SN45bDAa/btq4DrAcb&#10;0+PqdRc9vJg9jH5amSe4ou6ZdxrVUTARiY4+NZ7vDaAmQ6GvLhr6qrwZONWpSJuNymG7OW3meYsZ&#10;mlL6mRGJW8e28HcUwkwc3M6O0FFoBHJ3ocitTNnp51ZJXNG0eSNEh5yWeZ8NF4UlDmErLBn7irbx&#10;u5gXRTelxPJceDv8wapJKTJGPH3E6lTQ7Rie7kUxvcgVqmEjKzJ7imDl+MaECHgEYyGGkNuQN+Ow&#10;Imlb1Fam47KRBkMPkJ9JCZu4HgJkVqZy8huC6l2d8BXyTuGwR4O+goAPZ9nj40y3HqZ9NHtOMmT9&#10;RQ3AxwZ7FtTlBMcOMHyfFUPtDBxplxLyxk5/4ircwbkgX2knNIl9WEbDyK7SurMY8cf8Vcus3BIH&#10;OBWp4RyEeNROhWltxuTOuHO8+55aMVBPGzxt5ZvpLm+VvCRkRh5vrYgI4EdCOSGCTjdnOdTBzQcy&#10;J9NUlw8GYefjT1Pjxk99PoLkvL44mA2w+Rcg6iDkGyN9zOLU6ffUNxK3Ic4T3ICdNDXjPxgtmTqR&#10;5MZjI2vwRoO4cOd5RJnOCGHn1FcOz2UDIGMFuMnLIkzQSi0rbioMA8nAmZWzI/zh6ap7wl4h4FpF&#10;D3GxAc38Jc85HTKsX8RZC3W1sGZhKyW9bjVDmBCNiY4NONdITDdnmexbWezSRjctsflqLGZprO4b&#10;WTxivLMfcTQhiY41T6gZ745V8eS8bYmBB5wOyMBl10LaORcgz4DCyTItHkc0IEaz7e9TItBkGfPH&#10;xqic3UWWp4MkY8caZuObeRWRu4Hb5+dByOBx3/iLKvJwPcJwIxL2e839BMkb3uBE5G/G2JgjUWky&#10;sO0fg25AkyIO8lb2PgVqeTAcZMiJS+oBwZI+NaaXBcdCbA5eSOXPjQHFvIy27aZ2uTAkBDwWM6qu&#10;zuaDje2Q3cZOXaVw2iS8kY8Dzj6a8xmwmrzXUX+7xfKekJf1OKrMN042wDQcaZ3xzAPP1ESby9tA&#10;2PeTLiV4+SfIRd3CmnITYRW5hOCW8ECPU3VjlgPBHqKG4b4ONU+cEsrTpSw5+mou0wmBHJMYdNU+&#10;cEcwcaek7i8RWR44HbsuQdJJck+FPk9UFg0TakCtUvuRkxwcHlqh9nt95x9xbZs/2ZzadkP2afIP&#10;zFFNdEgqsf7vCbeMhNk9srdQU+RzYjCqfNKXetiAgsLZpo3cM3tmag3cw+oNGG8rZPyANfQnJqYq&#10;z5Rz019z4jmNxK3MGflqG3ZkjJg5a7MHI5SzHeviJB5iyWoGbK5eCDmJyJqvLMxBj5KfJ+wiXYb1&#10;mPHAt4l9F9pNtHjtJ7/h253Y4YwFHGPVT+tLtkzFnOCWwQGAqfVlQDj6C06YMxthngVDnFLlMNPg&#10;mW4zF44HHYjDxjSHn1oPxE9MJWQJMFhB3AyNiY1pgWQjgfAmZeOy5zpNyDt40el7PHnWW6aFIeJN&#10;B28ECTeTuX9iAIOYjEnpffCY4+Aa0JnUDaSWMYM/T+RJvqEIKfWGzuYyqUgNzAk/cWVjtmbYI9O2&#10;urq0eEmtOb42u2eX+4sTounxv78DngtK1LvqGolLiqtxkMyx9wiDjmD3ech+WtIcUe5lQzxwH6um&#10;S6sZnjh6ZzjsW1b3Qcmo6ip+sHrzce0j8sVoauE4mjamJ9TjzuE+8kH34Fy7K6smwWwAm5KZmlQO&#10;XIgQRnydNG9aKPYaVvGz9kB425JBXeUuCa4p9zcms1DqBul/YXSGw+vCTWiwQQAEQzPTIMvuLB6g&#10;3mZOZ5jujDaLy+DAkTQOLp/N9T30NlAyv3IUMmg/aTpS9wQOeBLp08DPNsmEjHA2zpmXjI2HjWej&#10;nj0xFpw5h7Fraa/F1XcE0OaPdsp7eBmGdUNw4JxwdNXCVvGzwWDvoQJpqEzG5cjwX8iuE8pfGyB1&#10;Ixp4dLuYx6N36iAzSRzFtkMdE3aArZKfGHOniZ22Q9uBDd4chJgj4FZJfT+/j56j636ha5Jh0wbj&#10;uZFdZfJ8ba8rs42XkjJkRIlBvWzbkFVqNRKNoDy9uOAeM2nAiRCYxHjbacY1VSS96EmsnpgzJG2y&#10;adtFBYmkDzCYDt3oD6yhy+pHJsnMWbuCEgJgjVql5BwZ4ONOpEGnSN4M2Q2mtCHUEuc6MC5vcTgi&#10;eYTgcCzKG2n26pW2adVk808EH6aGyce+Cz8ayVxNCGJjW2UHMBxkBB31ppRUkQgeI3etiYIP00ph&#10;L21y931oTgnPwaiyuabzcOkvH3A144bQDwQHV2p+h+1Zcd5fyDWPuCY1aqPqzc2z5nB1EXjwPUDf&#10;cHOCBMs5gSPgUx43cxkzpl43G2XxKFELw9MHmNkeA3GssIQkBFb2Yxucl9EhydlxxnX60UoIW6AZ&#10;HNGRtFz+orhUFN42WNnqQKk9l3nPswEebzR62IgtpKszkbm3jsKW43mAeBbNT84bGJ7SDmKHUlJj&#10;c342x/w1l+s1W1lqEGMs3hGxENmDchnKJTBmQJM/TTLNuQ2daae7owT/AEyyU/MHLAeQ5Rxq4E2g&#10;PbeCNZXNHmAmNJnNPGkORYF5cHlQENxp4kwxjBH5ire8CjR4YxmbZEJ2iJ49PCYBoOzmGBAiPCwZ&#10;FLbyt6Ye8hBkT0AlJpDOeD4FapozJA2xm07mmsflY8fzrZ6jnDJ5SGDlum5Rrn8jat0f0Pz+8dBC&#10;SqqRYVocvJBxobMNEeRAZPVBG2ibUAnp4THnbHuQLoTmad4bpmRkmM3Yi8wttenz+hOznLGBp/Z2&#10;oh/uLzj2Zzxywm0qNY/tQl6NPKxbRvd5v9JeNftRjZCRKjaR/g9A9n5GbEXFkWfEfTZ29lZWRuXB&#10;dtrZqnnrOY09n5y4mqOvXPoHkPcCMuorrTe2RtMh4DWhxjXkszkKfIZFbpH3ODU7n97Ii1SFlPnm&#10;zdzOx3g3dPqKqv8AZPjcgZm094Fpk99a1/xAGwcnwagSdNVWaVJvLLHfuRjLcGvY0euqqzh/+lf7&#10;jG3smcMCHlU0Du7kfLJ41kc4pfdr8cep8RblXlUDqQYDPNOMfLIgLMjJ5IbN/Pd5ngXYYHWTqvx4&#10;9PDj+Y57JVeX/tOe+x3NvHy4FapG8cs3IDB4xrVJXJ20DbHY/VTw5XLmz0Ee45CLsb1HF9bU0skv&#10;mFT1OPcI32iTVINVu2RnMTto+AektIbuGwWwAh07mlcQEmsU97nDWWmnyx8zJgeqHA422CDjWYy9&#10;wSNyrJUDgm8gg7iGy8jZyTPxr6g55zikzwftKuFDjGa/AYHS5iZcSshnOBaRTdPuWzY4bBfaBKzy&#10;i1HZM9byty5LjgPnGme1CM5iCM2pbW/djjbNsBtOO1aWVziXtjX3P0raTcROcWodQTKoXIL2mEfL&#10;GqVtUbuWD29ADpLTaPb4CAN+mNB9rEnJGM7kx+quZ0xv/ULDUS9VVZykCrHsF+CPUgJ5i6n9XtvT&#10;FWk7Emp93MT7s5XHLweAiMSOYOWDkDkOnGNdc+H4q2/iJz0sqST17scLebPt4l5C/sLjnaZtAHVs&#10;2O/eaZicxdjbM/W8bPGXZVWsd8auBWri4P2sdkxz6a9lfcrpd2+RZULdlbiPRb+YjT/ULJRbwjaY&#10;gjCfPd5i6ueTQc7bYHOm6HpjJ4157ycb2AmRdXUO3mJtGM4idTVVroQOFMKPehmOOM+RHpPI98nW&#10;598i6KpfZ2V+UG8ntwLMZwMcqqMEcGnu7rUJ44FlzXKCFNKTVFFzaQk1gczlpmX77u2sx5a9IHEv&#10;ktQy72kAsdrTWM1JszkpmR4NVvGNPS5LQdNOXafeNnmjH1EpxsbZG1g6cfmjWnTBv2PrNpVcg8xU&#10;N5tQmLklmBiIdxW7vliUPb5ZmP8Aw/csHII+Z9JadRe0Tsoh2ZgCJAobwc6muSAFyPy1W5xs/mIR&#10;neRgt/UWXNS3zDZ7ncNscTyQPCAMG18RHqgqCUypljMBYbSeyudThkeOBZ7UHbUFhg51IG6T0Tf+&#10;4EuhJaPVwzlM1vxsPqkXOryn8DnBBqLrqi5fKedftpmabH3Lwh3LM4idVdAlyVCUvUrbOIagZlg4&#10;FUAM3EZM66hrDZXOgkP7CVZu3otzBfx6dta/iFKmlWZsyBRd4P2nJ1EY3PTSkbcZiWY1lDRM8nQV&#10;kbzBzGPBftplwPAPH+Gg43Gr9PpqcC7UPUHZTk/jItOpOYElTYDmD2iMheWRYnSbggZ0xNAC5bKI&#10;tvxrsycElNSPZq5jY7uYflInHRYzdDFB7aGRpsALxiJv8NbBWFUUW/JeZvrjrlaYtFcW/ZeUy1yA&#10;xnxSRuPLEunKXpuUsJSBy8YuvaOYszoldxZs3N7Zm88mEubTZjAYFy2LmCWkM6opyWymeNggKzM4&#10;F9544I1jLyTkeVOeBmfR+IJVt5K9wHNcZ94gbl5nuJ1Nom9ygP2gNsTf4OC7aue+tCmG0B6FsDyf&#10;MWbkINgyfBj9oC81B/OplNtxPNG+IifRaclNTYVuoK4evydVUPfCGJgRioJeRm9OHy9VGKTGMJN8&#10;j/ipyU1iEpLszI5k7K9f1rStVP1x2kysmP8AqrH6wnGNtz86p8nmDlhnUTkiZibDpan25GD3HzOq&#10;tmlG0wrAgAmPcuctc3yupCvG3vqtzwjkzkEECTTaYvqz6h2xXDOU1DLjxx6cdoS4tmkvlzB7Zscs&#10;q2CTs5iYYIDHtx9RUOtJeTeQQdZWpS5R0GM2tsG3HodaDg/nVklcrbTUd6/btrSNm9LkNYC5Y8zT&#10;1Vdqo2fkZ2I4ODy05G3tlrppT29SWZdZc6cY9K5wZFSR7y5egx8BPKR6eU+5MywRgyXUNpe5Kmx3&#10;MeoEnMGonVK3CJKbQlNKbGZkez5V1YzTdxsQ8Ea2xxOGzNsfXzk5Y/nVV3MXHpfESUdoidtbYiS/&#10;eSYA8elcVbZt8D2y5BkWzU2RlBLjwR8drqrMawcY3Pl20hzghd06EHMG0tlIIwgWSvHjJ45PAbqd&#10;REtkdaNoJjub/wBoZONLU7islcbFyBJelp7gSfuJ2M3O58YOSox+2Rs5OGPgVbcTggXJ4INPy1cH&#10;kjehzmAXGPT1VT5xbtggg/iq54JK39oJi5HZj1ICLQtldxnNrMfH5ap/ZbmMmiDJaRgk8bNiAcmP&#10;7UPTIkf6Y90K1J2BWhGzllg0sC5jmlNy4Os2muf4qZnm0Df2Wie3pLGRzAsBMZjqJLmjsMmpRoUw&#10;riYsMkfTQ2m6sI5mIN51AkLy1Q5o8I5IAMfAjzOX7m23+DUtl1BrUSnZLe2esWyeXymfUxNQ3xfT&#10;Lx/soDXEvZRsgb4ApPLXn7Te1B7LXp9cupzLS6Wo/aYyD/8AJh8Vw1ccsnkJF0u39IXjNSSds5GA&#10;N/OPl+4r5I2e4Sn2xjvEHKGPwKHVjdk5c74zOLAQQi/Orgzk7aNleZnKOPy/fR3TThTajnWrJe9D&#10;7fAfdwuC2hjWeuJWN5njP0vzxruqtNlbacUwCNz7O6GXTXItUUuSVNjhj40UkeTfa2w5XrAbYIz3&#10;j3I1Safnm7ExwHtqyVw3cwcfAsf1IE9KTLedIOHDZ+2PHBzlWxy8gR3kBpshIxrZqbeEZj1uBW9o&#10;iTtFPldHzWdk9jlRXEfwhLQm/q916GxH9nHZICfC/wAS6o2f1pTlPMjs9xFjccwl1VWqNrE6bEBJ&#10;Jafd5eTVIkeuvLXHOnSlRyvXGzefSH75Kit7gliZG7mMmCwvTLaxPJdHRcjgjmoiG5tvvrAZPS8p&#10;nxQQQaZidT/UjrVNMaZ3TMdm9FzafOQBbAuav516WbF5HKdmk6BeBvDq1dt2s6p+zdnTlAbiGN9c&#10;MQtwgxiV2JtU2fM50Cavz5x/dkl2TV5ZswqVKO5JpUj2pGTGNz7OFwXl/wDUWG7QJwyoybHgbe2Q&#10;XREteONTJf6ymzWaykATVHu5hlt7sXjTO0ivKC7O39nNWryMerzeBI9Zxe374dapZgO0CqJTVTl9&#10;Bq43Gm51eQuOdpmzObU3OgGlp3Q2pLW7EGXOtU2mbUJDNZTu0tu9rXdS1wRrrSX1QKPZq+7eAJvH&#10;2f7NaLwIRk1LVuBelp5dt9oFaSF6czaeOsY+oUuddpbN9tj2p2wDR704et2ot5XK7epJK5eggeMS&#10;kMQormrkXpxsv2V7PgyXGwkbocbhqUoyFc/up9MT+3iHoIZK43ZyCNmfITUtlRKuKkIF72k2PyxX&#10;SDL41Sak2R1PLXp3MqBvkvGIRCW+dB7vFmVVpepJtLRzXtunHW7OBWrguP8AInUlwBl843Zy+jjB&#10;k5tv51MrTYe2rOXAjnz7d93FvIx2sej31M2bt5KaYnbTK6QLgVu4htcTiSyQj6ON8XAMW7ePn+6n&#10;XVbiwOFdpnqrvaeJ2lJz9oS/zB8cHzwo9Re0gsqcsW0bHeJeMW7EbF4M/ehW2bC2c6mtYHlQTlJL&#10;9W4T4MfCvRqR+rnId9PHHI5eTSu3Ctlan7Sr7R8Q3a7nwnjbtM2bzqjLFQyQ9yXkLzBZ7EflEWby&#10;va5PnJDmcvik3gVolxe19YeqGymsufbs+EzgcXS7kMscAb3iXlttI9X9zRhABnABN43HLIIv82FJ&#10;yaVCEJ8xbzpaj5w2fy6RuZbSopXA3EIjlz5+BbxVFWSXaFJTweyzAJNLT5wFx/Tc4HSUplUqmp98&#10;BNBW/kgVwHTc2p5yxNHusvl5C7sO11/CuYTt/wCILps2wuDek2UqlwA/ZyXzAI9O5azwKqzTZHIa&#10;hbbnBKiy91zbiPE2oDlpHzZ/a+Hb4FZKX2qMnJJq8viHA3Fpju4/3keuqu4ZdymHFtQUPMZUN82g&#10;9ojHpjINZLJ/V7qepL8cDG3APqFyL0O2kbzO7EyZvhOGpOXawY1ntP0HU84bTyNm+K3CMRbY7uDG&#10;npz/ANP0AhYyxp5v1Rs3m1JOTwOQficcCzEkremGeOAC7wqCh6rYPQPDMe1AjFy3Kx9xtElzNlNW&#10;HZRW8bgt0dovAtOFk7Nyj0h03GKV3PdOSxt3oSZFqsnr2YmbHbPAbxAMW7DudD5VdRzgcY2IW1rH&#10;1CWs6MD2VvXIzm0hx+WVbboapvkGZCtX2zmuq4d0IGDx+hQpXPHoR4IF1D/wHmzyxHGDeLnlJ6ab&#10;C3sqHeMC3AtNOM2hDk1NOWHdRuYEYb1w5gsR3y6a1P7BjjJyBEju8tTHFFsoyWTAEOMajdDSRmKs&#10;JpNZ7OgRwc8hdNSnDd6Yh4zca2yR7K3LzWloLkY/KScUPMWznAYBcas1xvj4VjvKMNJLyKyPJORn&#10;LgGj07i077J9+MCZmkn3keA2pbUTkAg5vuNzEwWFp0rod7G5Y9lH3iMnlqyDottcyAV8k8rcts7a&#10;6NDkt8scipXcLJJ6Te7seB+e2YfTWtS+m3M+ZSpm83VnAMpWwyELzzLH3DedOc5nxU83k72MgI76&#10;xHYaW02kZpSm/hw9UFHjudiPJq1HG3KVDfsXTkqbAgNPBOIycwYu4k8ot7MtaM4iR/E76Gs6Dexk&#10;wQWlcjGSvriX5NTfIKfPJG2N9w9o+rxrK3k8IzIANjOMq6WJs/mMHOAXGqrOKHFBnMD/AFrT9WN8&#10;wiuAW0irJLPiSOOVMStzDa+2/WWJVQzK5cnc8yAhVvA5G2DksFScU+O3kBkUmNxvRqrWImTOpbYw&#10;5jA0LATIuqKPbzqmJcxmuq3C40xk7iGjp8cGTcUScOCOW27RnLZ6Y+5Ap8nDt2x8J3TbgerTbgR+&#10;yfMze0XC6fuLCq1rBm/kXoDEEvodXv3FZx0+Nm9BHGDRIqjtalkua7luf4iIOGixu2OnZNre48wf&#10;0RK7SX7m4jVJHBiRz0kIHItd/wDI56OGB1ISAdnuJp3O1W3hMZFEXynQ+ueW4c4TziaEMqXj9PoR&#10;Bu4XzVAJcWRvPHIeBadJ68JA2wRnzrFCHGod/wBMKjdAW3+A686VHtUchJjg4B9NWSV7dJsw+7Pi&#10;j+GuWL3gX5qLKfy/F4/v0Pp6BU364FVyQgNwnjodvzC410tQ/r0EM5B9pGLWaB6mlYN+ZePLcZES&#10;3hzAsp3KcTy/d4h15/Qsz9bTY5O7ATdqy+31FkrzbBTBnpws54IkF20MhO+vE9vUD2AquDPaA5bZ&#10;En1LKX/iPSHomtUf0LSNm5glx3Jj24+naWVzzaRMZVNmPaQH+683m89ePMv28T6AdntUuD6savkv&#10;9YCqwtsEE8LgGokwsr5noGn60PRRnWhJlNnxgvi6mqO53FaphXg5VLgRvJqIkF3UILxrzHl/rYVo&#10;wHggmuT6UCVSetROqhyTK0TStcrB/KhyMh/24IyZ6TM9plOThkdtHNRc3U1bGP8AYT1SU/vhABlV&#10;R24xitkud+BeV49qEuc2AwSq39MqtTfaA2gcnjgO6H+KstOGb5iDoE8ztUo9FCbM6jgICA1pw1H8&#10;iDyOTzFtUYIDHa8q0Nt7nzd5cly/1gNzJkqMuAaeHtgl0cx3+CalIbyyiwJ6cZ5nT+8Wu5nsVWen&#10;0vl7KqpK+kk+lVxkTU9mLnBHBwxLj+uPUzpicS4/YL4vaA/7MUXH8q1rZv6xlHyqXA7VtE/+li50&#10;SmHrebPu0QOW0qLuoxag8mPGtOFzM2Ftrj8Zi3pk9w8haw2P1HTznAZiVUkhHrDOvaSYesZQVctj&#10;hmWnATljfCgjgg/bXJe2SoKP3IDNt2K4D5jYWBzB+mtpHM0ST/h+Ph4jMcmL5bzzajrd63KtOpja&#10;nyOUPzFW63oCXeguOWvrnmDJ3FjfpaHZnz/+K0HY2HN4f8zE3luO+afeMpq5BBy4CXbiebydzAyf&#10;Rwe0bxqLE6HqxlbA2g04yCt/treKenBAyk8BjiwXeX31hUVbZtp3TPZPPHskcgNAco4x8sgl6obI&#10;/WYktT04dtPnwmc2Zi03PnwLypqiaEuYI+AayyOcvYHGIKzZeFkydxG038wi6rtnq3tEpuU1VflU&#10;4A1HG8EUrJ627nzLzdqT1V6lbPTQBEMg/MFngVtpfaBUTnRjuk8tbLIyTZ49Yy1/db7xyycC0sNk&#10;8rB25noeiO/FHIDDYwMT3dn78TeOBdW7J6XkNPb82gOJ5G4l5REtqtzTZvMWE6PAaVOpgAheYIUe&#10;dXCh6Lcy2YzWAzErP2XllXQOm2iaKh4gyS2Qvt5lVuAYhCWJkl47b7Ax5gtP3F1Rtw20ErCnN23H&#10;c4GdoVv5Fyjqbsxgj4CdRJuHkyXt2TmU2Y+cNZXMB43OODzUenE4I2IfdtPpoPK7jkgMfANfBLy7&#10;Un6vE6rke/s7WAZbZNVao39R+bccZxDVDpuoNwvwdqlZ/DEiX/EBzcxwPnRPxU9GZlK21x+AhcXD&#10;/wCYnewcb5qP6hUNeepe9g/tzX9WBWSk9tg2bYEDyR7x8QhY1oUw9ZRtBYjbU41JAPzF+v3nn/8A&#10;9PC9Rzq49T+dQZ4NSD4a0Kl/VHZWzxzJ8If+/dWnU/61D15MTxzViLciCtDbNhQQYFqlP7aNmrPW&#10;jYumcfM5vGp3czyvMj+iPS5Rhv8A8y/LpI2PNQ6kHTuCWPvHFV9ogYP7u5DLc9xbk82iFrCo92jO&#10;6HIrvLF4Fp08ley0MumsYZq6JHa0x3Y8GPwrMdk1W/aDTcm1X5Tjn7QTZhMTmZ9TS/OtOpMjZg2O&#10;5sbwa7qEWb74y7mnArtT8vJGQGC6SAi2jmHEwdP4CHcuT3ICC0xk7iwepKgcy1y+bB0wEXUThu5Z&#10;jAaPUt3dNcc7QCYHp44+PqIpHp2i7S8eNlz+WW5+2qftYG5CyYuY+oL+RapR7dtHTGPrEVb2oD3+&#10;lMffG6/bQjun6ORo5+WBCHM2KVFm9NuXJAQd8iu7DZo5M2vfhq7ZUfjeaZzKZhGFyGPwLXhkeuXN&#10;4K1+g/V3GaxHMn25wELb5WONbY82d0xJJidtKrriNnqk3nJGsqZk4hqIhN8w4/l9P1XHvwWzF0SA&#10;nMtCRIdJvdA24lHAPTJpcC6EHXDl/fbX93gu6dtWSaPCNmQAm1Ll3UUfrT+gUdEk5vcStzNSH3Bj&#10;b+Gmab2fzaCdMQxntxkL5q36YXXgwQNj3HRBalvufMtCpvZe5jku+OTixkFdGO7rKD1mOTjLStk9&#10;XMVePXxpa+a703F7Tq4A4/dWAj2fkk8+3Bz0y2l1Fs/J9nqjxwHuNf7SMnf9xDdrk8JNarAYzETc&#10;3K0smBUJybe38o50JVVnzl8peuJLIR8i4YekQZe4g8wqwb9y+jsCbtW+n48ayVxKyORn3YFy2npG&#10;8embYDAuatpISnzDMvNgbuBmHvkZxD6el34FZHlYS4z1i2CC5c1SXeCBUOqJW9ck5AsAxaY++j1P&#10;7M3rAh9/YlHAQWmTjWpQQuQHqsnExglJ4Gx/qLifaw3ezidAlQfhC8EGNdUdnuWzY5nl2yMvMIuT&#10;NplWOWE/Bocst1Wo21CUGkbK5G5puVTU0b7d7ZRcvxgXUOzepCQNjuXntEfMuWlyLs/bkfjmrk10&#10;gR/zxrpaVuLwwQR6dzmD7nypCU/ULZrvphKl6k7Vcvo7Fu4Xme4pk8p9tG5wb9cgIW5zePAqe4Iy&#10;k5N5ZgLjRhnvrlsA1i2H6WNP7RmFbcDGEjE0bHPq20HriTtnMlO8sW7erq8auFSDcmbH8DcV1Umr&#10;COexQNoAF1BFKgoMlk7gsYwRp6j3BIBnVPkZMYwB/UWkbN7e8ngMD9RRZN1SjRhIscbxS7gkdgPf&#10;Ij1QbO2W5Hfxn1rt2344EpHb149LTTM8cXnu+Gu8rpLwOa5vX7fu8J6dCSqrcBtJ7QHsEtfS2Sac&#10;zuiERyPnbsmqfnFRVJOgNmHJlfU99DCdnUeM8cF0bp55XcgjWnO6Xn1vdpI+FL2pLRHJOCPGtXI9&#10;IxVn/H0h+Mt7ZpFSN58/ZHDITlZwN9NyTjMePvLl2XzCbS0gIHICj3ctwXnHjj8xdF03MJ1JJVuY&#10;bRHJC/7iiWGbTKHm0A72/FI6cczwQLK5f5gi21s9AtzUJvcWU+sKkZOR75NZr5tsa51eVY5qSYsW&#10;zb2eDlq7TjZfOplYC2YlJAMXM7i3LY/s3l1MazkAnEZLdy54O8vSJmTiQYlhyKYcuS38vCYbMBsp&#10;I5BA240fcVA5fsgBjPcgH0xrfdujeh525A/lUqEzD1LeS9GsrJKJK2EfcD3IyC1FzLXqm0MHzYVb&#10;qy17OHAt53mZAKS2K2js4rjfyggbHt2+oRVtvOHoW2MILcAxctZ7beuSXjdO7+dYsTAXS7Gaf2kT&#10;jQuz2xnOscQ7nmrkusGYwzY+PzV2YPZ3MX7IEEYOYIWp31zTtMp/cybz5mkvRuWYTVyrGP8ASMXJ&#10;p2gOSXjDTh3jbU3gv5FmI3BeTHwLTqfqQkcpfMLGS1dVVZy8jlzk1Iyctd2k5oAysm7OQYFpzhuM&#10;O4wXyuICIDMKb5FnUjHzFMoeYEbOT3vp20OAuDivCQNtzCxEOBUOcTx7Mm2se5bT08buYHp8HTVk&#10;lZBBpR82NaxkLpoGEzZfI2z9keOPjH01ukcvlT9ngiBbgHp2xrmeiyD308HcWwySeOZaU5gsrkHU&#10;GQa8U5wQ1mQfqt+v3+6dbhnVFEKJuebbvBwctHCUWULkGC6P6ikM3gwzYDswBaitU7nF5wGPuLOk&#10;ZGVwcSFr8fRr9vj/ADIpiVWkxvbacHGoLlmKAeM3H/jRmX025cj0uNfrinitHOd8Un01zqZauBvf&#10;9omFC+oEZVSfZowPJw+EzbE+7DJzkXHKxTUeON8XBdFqEQPtVzMW+5vj3Aj1B3OPInphWcqM2AwE&#10;YQ4Bq3qtdW2dP6fHodBfj1JrC1LsxyqqwRmtOAs+Xa8caslWdnQDzgE3jcXbYyZzLGu124W94PHd&#10;/bWP1BVGN7nuuI+oS5n/ADLehMlzXan31nEWrbNrJOHrYmc9zd+mr7N/WnLMqcPKnl1u9H92I28a&#10;4tn9YODcD3J1BquQPR7uAvMMRdFHwjPDxbqQ+umm1z+pCnbgeOTlcGIXmEJnUNnWlkZ8epGRYy4m&#10;uAfmfUVVcTi1186t05f6nT39DFdNL4Oq8HOWy7J55KYBzU0YCkNaXJhJhvhMcHARdE0O4ZUwyO8e&#10;H5guWumVi9Fe/wCHhqRzZtppDOl+0piCMx7cCPVZtgpyj2x20q9sdf8AM9xcl1ZtYmMyKeCA+7h8&#10;saodwcfGtHSE1vcMwuFSVpNp85O8cn5mqqS4cY8kaPN247eTjRj7NjDrR9RaaUKUABl8rH30SJI8&#10;ZMh8itTMl7oZPMUzc2zYZ44LuNOAqvZ44B5+NadszpPfHoFlftHfW8bJ5puDm8bgWLn3NXFkVmnj&#10;O7uHSE4oMcEuwWM/765jmEncxucEHUXWjzaQycjPBy4xrGXkvcTXft283me4vK+WZsvf6g7rNJit&#10;Vtl82VzSnJC2OFza3r4olSdojxsadYwn0VQ5pTbmWkwG07nTRhnL20bbOfmJ7oXRSuo6i205901t&#10;XTlPcEvcCeGRzBwHV2k8jZOXODzOorI8o+XMG16B9vBunpLTuU3uGYmFbuFbldxzoxguJTRnZICC&#10;Dg/kUyVzDnwWC4PLUwjwZi+X5aISGraImuA8rl4955FtDasedGBEnjzB0Fm88mAzZ4F0CTAHiZ78&#10;ChuLnAnhzAcA8ihuHmMaACTeoOipg3GPIsrbuPac+oruN5gyJZ8oJcwyFwQKt2+eiThxjzoaS33F&#10;pIGjLi5+opjcmDJfzp4hBxj+og+8YOBOFhIg8ZFDcTTdskCeHc76AzRwNUAEnjwblsg+52fiJmXk&#10;08aRJpjIpwDzfPwcaMNyWW2OPjTLduOAeNVuYTjGTBGgCHMHhDEycCGt25LmdGB58imOLanAZZ++&#10;k8eYODgUPUg4ENJnX6oPlBMI4xqG4eEjyJkZCJSsl6YggVwJSM9oEgS3wkaZngyRuTxoazblNkgT&#10;aR1ISI4HGNPbwkzk+MmfTUzscl3B/EXwdSAbmopje4r4ShyBbANGfOTpqYOl8DbJxk5Y0naH9G0p&#10;7f3Eebs8ZcEaMEptyEYNAo0NnBNz0Q9PmkSR/RBJ5K8BMAVMl9wPB00Hkc4x8aJPJxz4ID3IEDqk&#10;geeOMbI+PqLE3gCQExxrqim9n5X7Y7lycQ7fTWM1YzZBcnggPcgGrUOUDoRlZHC0Kj5g5gJgCDOq&#10;IRnqLd9n7htLSAj76+znaVESU7xZPsfNpqTG56fU4FUHkrG2JZ8tdNuJoyctjhv/AFHP/TWDuGeA&#10;h8fAoUusNN1INl7PGX+Kq3OHmMiMEcYBqkuCEStHGM95ITkCD3FDJMEUNYZbnGhDeDS3jGqGN4RH&#10;hvNNT0VCUuDFzAnhqtkcKYMmNfR1wYI4TwyeBDR8xTHBBwfOoygRHCh7wOBM40+Md5BOMDGRTCEx&#10;p7c8CeJbTCcDkHjUxnL9NPXMCmMyEQA83lY4Eet99DbmMaeIQkHzqi4BPCY8ipLxvqZ+orYo5G+P&#10;ItNLi6E4p7hMsx6uNGHDdTJHLxxucZuAatNYZIMdxHmeceNDXgx3MnApjd4OBROSZ/nFkGMdtQ5g&#10;PBwIazmGojzjWzwdRfTQMxmkvxoOOX41sHY+NByS8YRptxlPMxt4Fam7gcGRB5g31FEGTAo3NBL6&#10;zR2bxsFtgsZyJmYOFWxzDGniEJbOviXFtxT3jjGRMjzkTzhvjIiTdngHjVtwCGTTUwZMGdByEQ0k&#10;0IvhOWQjzAmd4Gqt6T4k6NwRfjw1E0Bhw4xpkbfGk3Ipg3C+CR5u3wIw3INB8aZImCHOLIRwNDSE&#10;HGqq8IRAXEwJARUaI1PhpAyCgIn+0BLNhvCIceYI0Q0oSaDMJ4MI8iq0c8cG4FTnEwJGjUgd4FSy&#10;PWr7vEtTSWiVkJGtIlZNTGs3ZvLPzq+U/nIDqRrJeJck0Lj4ONAXknJGPGtCbkbW0HmmsT3FElwh&#10;Jj80ldnPAs4fg1F0HNBjtrMZhKxxraQ+wtuM4M5w5IEyzGQyvcwkbYI8/GrVs3p9s8egDHaH8RUc&#10;UhS1+I8mU3SZI215HpHS7aBz7Se3B1F1pOBy5nLtzbAyaWoue5gQdzApkutNSkZeSOQth5D3EzL2&#10;7KMnIL+GhpHmMmCACPS9uRtwafxEl4GkSMcpbc66T4avkjqgYXO7MGIm8HmFzrMRsy2+fcjR6VyP&#10;cyY4wFIoqSw6QmlSD3bdt+1rXT4I1jMwGOMh43PTWndjtpbLgGc2hxuNXT7mNU/c2Ty/emotPpp6&#10;AMlnjhtwWLcCxmeNxR9BdUVBK6cDYgjVJcEksYz4GIvxFal4hyTm+XkvOQB7ivk0l8ubEBBBxkVP&#10;nDzdnujppl5MCRuQRxnQRGzS9uyYMt5MDOTl/IgM4GyjJjgVVePCmbADfuIaQbk2SPUjSKR7iYR5&#10;jyQLqKg5wOSS0HsPL80vfXLsrlZIC51sEnZ3iY3l3B9JJdCtIkd4sk0rwmuaMAhxk6YlzfUk4cvy&#10;Z10JOJhTEF+CO75twffWP1JWklgyNmNv6itTtD3GVt5G5eE9zqEXTmx/ZHLnhD9qnKO4L2ZYzT80&#10;G5ICOMFsN26RaRVlcDc33jY+QaQ5zW7YIpNUl9DvZJkgBcjGXzci06Xy+Y7tjfnETq6awem68bTi&#10;XY3l3GP4q0ik3jmZde2FuJYrnfUNNLklDrCRjeTHG5tN4FfKTJKQsscenb5doSslUUu9ckAbSwWt&#10;NEh7zuwA9zlEtCVrigpM4mEueaLN86vE5l3uK1Ufs7I5HnAW95nHGtOpuh2zZtvMEqt3Oo5VkJPO&#10;yrEdj8MYuNJvAxl5sjqNyS9BKikgHy+BaRQbeXUM2PMn4PavLIrgOsJjNcjPesA+aMeSBYDWlNke&#10;EPBH+mUuNafdVWTmhf8AzTG+OT2WKp7OcTF+Q7mMFuDmp7Z3sXJ95c2m/wCKt4qBuOTjlUtYHER0&#10;88vjWZtKHJuPMHaYN7Ppic1i5GRB9mdDvXhDh0m8HUIVek22jY+yphsByHjIL2kfvrzZryuHrbJA&#10;Dd/hrZc5TFbYmamrcYWSeOJD2iAMF1xA3FzHJf8ACtg2V1ZKZbnbAauHTgvLL0FxCNx2k91j24yd&#10;RbNQ45dKiAcmPn6ajmJsMV02rtnZlQEkLZyCByx3wxOYTuQLN6kmmBkeBndskL5qDzytHrncQsAC&#10;1NIasjOXy5sTHMn28G5u7D4E67ZMxD7O4EpfJ5dBLgOYAZydRWr/AIidlS7GbgJpEGsHnlQT6ZOc&#10;bP2dqP8AJAqrK5PMZrNgY328Bu6iTQWUm8N5e5eXzNgC3W1cWY9sPYGxw2Ctw/S41uRCbsN9BA+t&#10;wcrS8axOePLLmzq4G/mpyN3uGp2jPakqQjweCDT8z31DmBHJmwILGQYlfLkugl2/ubW9dNsqe8mh&#10;JqTBzI/3E8T3SY8kbaCUgvf+9Ya83aPJzI1dqkHNjD59wI+mJZ6OYYHOCAFyNWeSIeDRkGG/jSGT&#10;APH3yIw8l5Y22OPqJN5PeH9NB+hDIOMaZGMnc408Rvuw8caGkmg1G4ncPOB7sNZ7NCEMrU4cXkNb&#10;ysjxz7iclwFVl7PGRaE3gl0tHj5kapUzdjgc6PAoRHGnnX12mrB1JZZhVBI1n76aRuPSvlwRDsKo&#10;hwlK/gZbkkhurZ2XjHjVXbcxaxLxjjbJU99fhqRXVOMtH/S0cLcKfnjaNssbnwLZUJE6LBw+lNkQ&#10;9JPDoDk2G3VAPec6yGZDJB6URHUhLeCNQzuN7X5Qlqu4PhpBwofT6fSnSOMGSBNHJhywpoDchfTl&#10;Vumhbrrqvb4CW1Fk9MSIN7kaJyyUE9I1aWcjI5HnPbgUT3FqED0reby23aNCndDuxx4rS+/ZmZES&#10;cVQ5MPB3EhLq+2OALin0N7PwcCMkqdEZfPG8fGv1br/IWJnS+MYI4092GNtxo84qAehBAmSZ+NQ3&#10;mTNcB93wZ40Ol7j2lS5w4wDVXpdxjeehfeFHinVglNxqThvjVbmErxq7DtxobNB6a/KCJDm2mfDl&#10;Ldt6LpuNVuYA76IzTmIaRuSNaidTp0u2SvelP3PSviODOpYx6at1IE6feN+nN6cydHHjjwwJo8Xp&#10;hyr9Y8xfPD2D/O0JcccEMeZNu3MEfpy+hfhxenHijQ2OP0xelfha/HwBzaz8U30OfTDwKEncCbqR&#10;pJg3BIyIjbUQZBiGmo3X9KVr7fu0I3DpBqW3b4EPA4xxq6N26me7VQneK24GgdwitEwblgzqt3Ma&#10;oQWJ3SyymeEg9OdWmYVAO3gWfwAw+lS3A8SidHVqzxNNENSxh48vIQTJ/Qi5G+BMt2+NXcOvgJeL&#10;pITF6VdmsnvJh3JBpC5itNfAQ19hUF9YvSp7xj6QocruHi9MSE2h4PQRW7scjzgWfLQqcmUHoyKC&#10;d4r3OAd1lQGmEgK240DsxraXjcbkap/Y+NzgjXxM3xUEN1pUWcvcF4PQiMeQeC+tTcN2TZtggAsh&#10;flggP6fRB/4JSJHU6m05FSRxuPxqG8yI+0HjHjjQyYRjg4E5Ld059xXY0lM9JsfGmovR6O6tIdSf&#10;kHAmyQ/0elTwN0o2hIyJVuniPp2j2FGz08nUX76GBIuA2TzEAZt3MfBqKyDZkC28tfytnlK0Vp4H&#10;tsIrk1lTgxM/4aiTyTboMGMFtOuZxq4+4k5ngzN7P94udT1WmqfZ7DV2SiOZuODJHawKtRzAguD8&#10;RMzj0jjyR6caqu9kEXWXcwoWmq9PDQ5dzjWpROxjGDHxpmZzUcYzx8xAhuJfbsmNzBcxZhUE1IzJ&#10;gviwfDRDwukh3j7dAm5OtRdXE4x8GmjMrqjATGubxTBxGTGniVISDIuldyxZp6BjesztJnWAo+vk&#10;6iDzSac69wLmmX1Pj4+mi5KwIFc9+6Wqm+5oW+ujQzuBxjPHB+IqRMJhgHnQmCfjNk4FTppMF0WO&#10;xXFwt8NdDLmZNJM7dskVVfzG8TGhhHGPgUQnoXZohLXqc+6aSyTDTwIC4cY0nBFDG4wEzrYQkQ54&#10;zcTJHA1+zA/gVbIRaiUWGY5wXcExoeon9KX9Ks0TWR2ahD0NPSVRTA9MCLSuMdzBGnppbSrddG6c&#10;BZSqn0waAV0ah8K+IYsKUUWJO8BHifK/f6F+wcXoUp1CP0cC++PhqJIaSScgTAG0kkkAfkCUa/U5&#10;AgBtJJJACSSSQAkTZCxelDh8Sn+iO0lNK0BcjiymXBL2dQ4I8aUceBR+iUh6V24CYI1oQ5gRs2wQ&#10;LJRk1MashCYxY4FO/QQ8eeaxL0GnGrJL3ng41m7eYEgIiQ5hqZE7XQedaU3PN8sQGOLGPl3VoUrb&#10;y6Mj6VPAbxAQV0ZBdyNclyOaamda1L5pp44z5x9RRPQWJeVWrR7s9wQcHTIjBKgZdnZ+O0rtNNn/&#10;ANoWwHMq1OqQfgWPuG9nJHpx+Wp/JEuSB2cwLATHBxoxOJgO7vPmKnvJgnpeQb9sdsbj6aU5NoIJ&#10;kwcDNngUyTy/GRAZe39psxrQnkvI2zwcY0UVCHOqIcwljJtzgfTVQnDyXGHZgBbjV7cVJvLay5As&#10;aewamRKQnd+/UTdYU9+PARRIPRiRx43xocNpqLp0u2j8j27ktojK7kCsjeX3hgwdNaFK6H39tjgt&#10;Y1PeX0FVpcZIyfUWkbwSBtgQ2XysbBzn4EYGQcBMEfAsWbCVJ3C2E6oTOYOQ9dZ9U7Mr9zn41oLh&#10;xLmxPfWbzBxeJz+WhCd4jkd0HSyRlYOQY10GzGOZDBj4xi/OsBcEc3FtlJt3MbLeYAXLZVsn00Kk&#10;2Y7mDmW+Z7izeeOBS2Ynsn6q0iVs8Y98gukWM1ZL706PHBwKN260ndtGqN54QwwQPDiHc5ZFDqSV&#10;uWbkEZj/AHjU0kNcScb9sDdj3PLGmZhL3rMftgC4LXMKsuivcvNnrVUlkkezMdQkxsDiJ5jYhf7t&#10;XaV7KxyFzvLY5WZvLKsNpeebg9xwHKPy16TUOSU1/ThwmOLehit++nOdtfoPsJxllLzQrwb5tMrr&#10;O2LmDUt5OPse9A8k883h0QXLILjUOVyOfU3OrIbTi3/ZnPfgVbry5HfMGR7vH0x+D5VxnRKW7b+A&#10;6zrdr9RT9rFSTqs3IJlNZUJnGPTIRsL8t1Y/KyTZ5fZ37kCJTSqJ05JgMe55nvo9S8rbfeYz7vb6&#10;ngj7qtSnZMCm1xmOowIeByBadK9ynbKzf3cyh7YJ5jJgvtXEfUIJAdm7gbn2aPjIrYSbVCLumaWR&#10;mz3Nk+jj1LfLWbzSeObe8x6kHKV8qSn8Az69uP8A5Zc6zh45CTBHwK2GmwQ6baQ5gS859wivlDkI&#10;Ym5m4CKtyMbZzkc6flo92WRhYchXQdszjsb1f5X2lUYJU/Pk1RNie/ArVWknmMqnT5m5PbdNyl0/&#10;PXMY9ojncgY9Mze1bJ761SV1ZOqhc745OJ46+KonWtaVud5YeJOLOjAAQ4+Z86zeaONQ8fLgIrg3&#10;l7Z4M+PTjH01W7mC+EwBEgSXJEFV+y5HI8f92obOk/aQQR8BEYl80Iw4DolJ5wMxD2T3PhqFL6gu&#10;Ic8odzLRnjj02pOosHnlPkt4IFvFSbQL19sbgIJYmSeDbPcHMgInod5hjOcQ2+z8kDLfPxVam7Nl&#10;AyA8Z84aDkqTs0Z2cepARZvJ5oQLnIfmK1NrQhbp0UOab5YwaZlm9eOORGFHpePGTH31Vakb3r+B&#10;JoOgd2gDJyOXns3fW5Sum2wW2fj6g1SZOzbNmQHPWUxxUnx0h232wSlRoX2DwZ2x7kBEN+yY++ht&#10;NzglxXz7SXlE6a1RqIhJAP2bZNvnIq24k4488HGrUSadzuJNx489jP8AuJHXOHdEkAyuXjg4+NUN&#10;w8/rE8cHmq+agXKhjld4mNfet3bCL1WXYdQFbMvppmn6sbNsiZHLyW1T5pJyNiY/MWmhyWkToTjT&#10;nDxk8IdJnTbaO/GHgVPlftJMEauBHG4Dxm/ET3OqMukDzCm95FggAhpKbI2HyCqYzqwkDnH3FZB1&#10;g2jJyLf76cmaJchRj8wGSDPADINKXyty/JggWqEcMn/xEeZy9swsGCDl8xIc7a2/iLcYlVu4Dfsm&#10;2ZtsZlT5pI21vHBxk/cQ6r3r1y55+RVRvNHrMmtwEWBC0ynhpZqdc5OPb2yyN2fsymDpsjltjgBc&#10;gTPA5wd9XyVvPZsbbTjGXUXaJ7JxTkVNMNmkj3bjTLh5jGCDvrWqkbjcstbnD6g++s3cMxhHgMDm&#10;KF4UlPb3G2Swj0vnDmAeCPpoxL5WQyecScgXOQCEuBIBI3HHwKYNu2CQEcB7iMEl7Y2cPH5aqrdv&#10;ge4I+BPKS+DIOPgR6T7sax+mRDW8jchHegWnUPRe/wAxBG2tED1EGjU4w2pZWOQz48EHJIpkwnhA&#10;srMHArhtMkeocMZ847o1g8realmPprLdugnaHpg39oxq7UnJ3MZMbZ9bVVI3IbJB0092oRg2sh/U&#10;SXJa1W2CHKU02CYDmzMeMx7nxBLMZpOCXPfUOX1g9jHgv5FMcW3jYBu+ok4xy+4ajptvbA7N4M2S&#10;NU+pB4ODgVq7PJA5wKtzS7310CDFcUMbMlxaFLxktoO3I2RMb8dvFAlTG66kgXcDJoJNyECRQ27z&#10;GVGSPBx5O+oXOJww8ngwt8EHGqp2hjU2YMxmHjgQaAeBZqUp8AcEnDzBnTzOeDugx9RDXmQeBUp7&#10;zFpwdPEDqGjyE3nG2PntLQnleOTDAGZAXItJVARm5yHXSw5o2ncuvQH1m/MTZmMU3uGnCmtX2y4V&#10;ASXGbezcBBXVgJKoKz0e4rUOYbySzBybSpMwp9zAT31lpxiVFs2bbuEyVzhy/c5EYmlJvXLa9ABA&#10;afl7kLnAt4b1BjsYwLUc6oyzH9mcnJBMc6JbQN27RPH3EebzhsGYnjbA5iz3c3s1cnj8xRJS5kqw&#10;HO2qyqjeYHOBddbP5x2OPf2x7kHLtrJf+HZHjYBoONGKXZlbObMfT6d1GahRJ0Tp2D8Zk2wW2LNO&#10;2mOCzuwbv/vrJbb2AWC/bUypKwxucHLRJnNBxsjxm1LfLtLmMZCVjYnTr+EfNmtnNsYVX2mAec+S&#10;6q2Oce04I+BMzicECTIhsnmkueEBA5Bb+ItqF9QxS+M6schECODTtrYKf2+DgHZeAWYt6fbBHjvi&#10;s2lVZ5Ix7zo8C1KVNInUtNgqirJS/c3ggtqqjnDZyyPoctZiS6266Z3wmvg40jogS+suE0k43I7w&#10;dSBUmcDbRjBB31Dl8wKzc4+4iTwblyO9YQ5DjTS4zFw3JATIrJJ5hgJgR6V0/v5LMHGg8/ppzJy6&#10;3GqHe3wsP0bMzqhzb3ax+IqrUhCc6O6NB5HWjm2AMFocfmJqbkcueM9xZkvSvXQ/NNRvtF15LmzY&#10;DZ5uthwqHJ3kubPXwb9u2XTWMy9uLgMpkvZkM5PBAe4thKbC1LjWnDxk5IfQ3iBVscnbTgnsbEun&#10;0yoOzl8xgc6ILnw1sFJ0+5gsYz7vc5hFalFQ926Z6RmRmQ4YwW7iqryTtoC4+ZAukKwovBMQR37c&#10;ZBXB+BAZxIxv2wNAQ47SeQlb2L7QOzSPpbHp3OWRbxVE0JBTHsBxbyQRRuRl8C5Lo942bT6y8YiJ&#10;ARdLPHkucuT4D24G4uWVE3dCk4DmFy5nTLPIRadWEvGF6eAOpBdWbvNHgSEGZSWogxwZ4EnkwvcC&#10;rbN5eVqbyvGO8kuSPhICUvl7l5kgWzUnsnJGO8500HpurJdLW2OAGflqZMNpj02SA6R6zq21nyb/&#10;AEzbHk0ZU82sh1I1idSTxzNXOQFv4aJMyCeZ3J+Ypjx4yZ/dllvmf8iNKTJagpuzYNfuXFVRuHLY&#10;mOA62yXysc1v49NVupKDKzHk4BoNN1ISpOsJtHx6i0J5tAbW8HfWM028IwJZ8xWqT022fkPr27ao&#10;SZjoRW55WA7vmeWgI6wZR5IwW1cJ5s/x34w9NZvMKHehJkAtJKFAlIBnm7RkxwcChj0Rok8pt624&#10;wIORu54LCupCgHEGkOBW+XyMkY86vkn2fuXgscAEl2qldw00wnNMNwd9apR5LOeNXAmyssZM4Cju&#10;fCTzjZuUJMh/w++p+sSOdjGhhvNBmv6/LQGYOBhyWFDJT5JPnj1EYpeVjcufaU4xXmWThwOPPYWc&#10;el5ZcY4F19WEnkrBljgBnJy1yZOJXgJ7hF+I+uluoJcaDL54OMeAyecNyGHk1FSZOPATBGtgZyfT&#10;0dT4a/eyDzJez3ISLVKX3KD7z5SmPJHj6FuNVtwzwL6/dHwn1OE8Hgc3oFD3gcCecEwZFMbjGYai&#10;pHvePjmA4x44NP4aLyucEuKqkeDCTBArtL5gygZYILWMai6JSx149WFPjtgjgBkVbZ0mUI957imD&#10;qQkejzFcCW45ceyfOTmDVqR16jnucDUNu301fJhK7I86GjIONtgVhlgEkv08ihy8hAkwK4Dt28Ce&#10;ZyIZh5ONLKEotJlLyOXP3Nlye2t+2Xt20kmNl+xuMngraw37PvQuQRwXca0KVzhyHIbTt9RQzLqi&#10;3tGtVJsjlISPo5ae5ATVH8iwGrJG5bD3awtUZ1o9CQEF+5AiVaEbTJsDBxqFLm+YIecfkkcxgJjs&#10;FR6V0/Me4Aq0Jm4csyYL9z4a0iTzh6YfPXQ3EJidFzAjadMYHOnAMol1ptInjJ+5O5CDmCWMzCXj&#10;mRN50sY+Z76z2qKocwEOG+ufmwupbHYbcLM1q6c3KnyMnMpPe1Ix6X7Cz2YD7Kcgch1IPLVJp+cT&#10;K2fdn1uDqDWhDqAcyZWY9SP4iciFu7gOybagx9sJc8JgDp3OmXuK1S9wWO+2g4CFWAvJHLoHN5s+&#10;Kr5K3BIJdjv9VWzYW0EJ27YQ9oDMcGjBqR8tU+TjcyouA3ARac8l44x3uZH0yFT00lbKMYMfHa01&#10;Eja2x03d3CqjcOYxgsnz/CR6Xy8kd+CM+e1pjT1LsyNiYIwfFGrUSk5kbPADmK059z1FJmkwxts4&#10;M6PSsfsQI4+MYkNb0+5gJrdPpq1bnZbAwcY0GZNcByTBkEmByC5AT9xUOeSsTN6B5LT7xB/IlWmj&#10;Y8CD0+4cx5Eipw6CaRL6gksb0BjAyE5i60Zy+UvGQOzbV4grtwq5vo9m2gZHbOWIsauFL223szzT&#10;CQtq4kuRUE3dD0w2TzoxMcb5qSDy1Q5hsnmLa/gOLAplSVRNmcx3Nse2Hpk8aqsvcTZ/Md2Dd5t1&#10;PS5zSPeNIpOl7JM+pB8JM7SJOPs4+vkV8mDgctZYO/a1Fhs0qR65IeCMCdQ1rRCHNtOe3FLjjJjg&#10;1FMHQ/fXSEj2fjnYz2QczyknmxeYycmPuLUuqOgutObyUuSAmCD9RWRxs/chbAjj6i1qXy9z/aeD&#10;4iuDcfaRLMAMg/NSHOC76hntJ0O20AwAzrpai5XKWbkEF8WMfUtd9ZLMJo2lTY+7cZFW5HMJ9vO8&#10;m0/iEWW65plzNztnUVaVYVg5Bu3ATSIsN2gEc7sA3fIVXyTuBTJseOM9yNVutCCcjYtoONc/MpEw&#10;tppfNl+0hlyXIM9rlkW5EnkuecBxDj5Y15+1I3chbXg6cY+YlK60xjYhjfZElL2j3wrNxZ6HDZ4G&#10;1mMAiQeYocw2ZyWMd6wIcfmLAWe0B7J2W82LkAy6l1HpxtcE/GDdj8xafrNqzMocXBxK20hZHMEA&#10;iW+YsBqipHM1Hg7l3UGj3/FBtAM4XN1Ul5WFOQFPBBpxoua3uFids37ZnUkukkpO2cn/AOxZjOKf&#10;HPps+M2AIlzy1SZpMG25bzYKS4plF1Q5klh/HqQELaRo7zByUtusBtQUOQI+Rbj8tZu4qh7LckZ+&#10;WvTLsuU1hLgOQ2sdrmeBcT7WNl70JDx/xFqJcqSo+3qaZi322PYMjnU+ohrioGz/AKAsBBLDZxJ3&#10;rbj6aDt5wQORFNfbDoq+2WSqJORsTGHgVJGTAS9ArI4qC8PBGmW8rGYeOBOLEDzeYXs6MPJW2NnC&#10;ho5GSAeODqKZJxvTOcEHH5aegcEqbIKOYgjscvmLoqh6oZMHr6CMGj/OsNkbxtLSTW9dGYgra2Cj&#10;6Lm3YoHIbuMmqkZQ6jGHWn/C+j39FnqSWndD3ctvciqYSpCGl2MIBWBiFcurAaHJUbwYAtpru+rq&#10;DIuunlLjC23NyBryuYJZf+obXcOV+2BhqI+AGta01T6k3kIzxxsREgeaWkrVVG7SqfMYwgyDtXFc&#10;B1BJWY7zwFxqN1qWkm+oKDz9uEuWfLKtOlc03NkDxoDtAZsm1Tn3A9xqQt0f7aAvJg5gsBg1IPLW&#10;0h9nbOLea1NG45rYjsfpoDvA219ny7aPN5wOWy44Y9OMglhs4cOd5xx8aoB4YqAgzZIONKm5HMXP&#10;Ge2mWcnIbW7i3iX0O9gZMTWC2SctNQRXV9wrcjk7lsTzFpw5WybDzq4N5e2lTbOf6g1ldQTRtGT3&#10;CKJzjFdNtNgo/wBpbPoDHVVrSkyWwG5hlT6fnlkYNe3GrtJ9rgw3wvAbxH00l02rtlsJ+8aRR9UO&#10;WA2JowW0S2obaCR6IePzFg84rgcbk+DjIqHVE4E/Jj7hFl029wc6FaXwe0SYvMhgCwE5iqs4G9jH&#10;gMdKi5OR49YhgBcuFtrZtslNsqelwG0Z7jonLQ6pZanaIcn2duXku3wJ7kflobNG42A9EGT4nHBG&#10;htJ7QJlIW2T2iDy1dmcwl1WkvQXRm6g+4nXN8wzHd4qsjlb145yH5mqqTWm7QaJuMfMW/TBmOVNs&#10;51idUEZTsmOA9uMiWCXDOz+myQOb0fATyl0gOoHLDJzAjXOrOcbh7N8XprTm7PfM8Gmm3WiZqTTq&#10;sJLqhlJ8H3oYtP51xC4eEjJggXWkvbtrmA3GRZ7VFFsmftkB+rdTk/1B0LbMHIzmLPPy7nLRKm27&#10;KMh9/AUlxa1NCMjEwG8rTVJJJyM2x44+pprUQalxic8cEbOTwB04LummXDwbll5ZhlV8mjhl2K+b&#10;QakYy3VmLgjeCxBAfPaSASQ5fMHIXIDR6kA1fHg95vxttMJEHbsyRjxwA+opkvt3LPLg5qoADy9v&#10;qZ+C0unKbmEu7FYs4+O0ueyExucEALdvlrTqDIRyI4fM0vyKdzic6cqiaMm0pkcDz2d0Pl++FaRR&#10;dSNuxQPDA9lJp/twLDZpNJtUjbc34MgxezEL0EqPnDlnfZvz+ykKLTUXdNA66eVwOcMgQNrTiDmL&#10;E3k0ZTjfguQCsONX5EBrhm5o+owQNuSQQiD/AO5M15NN5HkY29K5cRRUTOMB2kbP92c4AnE4CTyl&#10;zfPKXIzH+Kt+eVI5cjPBGf6aytvceEVqXOIrxUPK7y3JwzbblgD5Wosxl8rI2cgjg/hLWtIzbHAD&#10;9VDhLnFDZzAobEEZ7cHmI8OrJdGN8GxcMPlo8On2Rh449ONDSU+yZj3mwXGNROqNRE2oz0lFzZ+P&#10;tJye3AT/AHwrQqDoMkycgYdqib74LTQ2ixkms1Pux7cY9QYyrvDYnJ6Lc04eCanEOdXbv/YrUTVL&#10;7g7aMZJ6qdVsCgjDUbUkDjqCKg9SeqmOQtt/mU13iAnliwQQLeNqm0h7BKWL9mDd7mkMYy6MFhYm&#10;z2kPankL4Lya2+lb8aPWbvoB1hW5Hsjpx+5AE13B5jYqPV5sLZU8QBmD72Unm8ah7E5o5eTo8qgP&#10;nGItu730e2wbUHMtHuD+nCjA4FdGQpf9KL2s/UI7qThvbBJ5jJC7zA+uQfCWZM9vE+gsBcvt4C3F&#10;bGMnAtN2mVIOcMgRhAuVyS8kZeQnohqkq3I4lBvLDbm57RO8jALGT4f7q6/2P+ugSnmxw9xwXl9w&#10;HvDXma3lZfIRIgyBSZuAiNXWWoce21N+uR7Sds/fXIHGmMghLePtpIX48D99bC46nBHBgX897eoH&#10;MtJeCe3GNXAm3iozNt2M+KRZXqWXG/DlqZrj3y2d7O5CwJNZlAffGpOWMZccECz3b5src1Uy3mT2&#10;v/Mj4MeDvLx/2d7eKrkL28zmpR3F2ZQfroFbPWLOa+2Nrup3MiL8hG7m6W9arzD0s9V+m5DT1OAD&#10;Yaje2hXHJeOONdUS94OO/BGcXNXk7VA2VTzYEnlU8KNt9+GQRclmP/Sj1SS+XU9IWIY6jdTA132Y&#10;l2ODGnumy6tuQfabWndW0SvCsBvjNnwiBGLTJd4DLzT2wVhMazlLELzUgbluDIRB5e8lxnJwueMf&#10;TIpnsTkh20B+ZpLhHTZTG2MN9MJVRx/tsrDfJTIwhBbjl4rVzxrGab2iOXLkAZk+KSAZfNXV1aSO&#10;Stntl+xuBIK2TVzwLGW+xeSx1PgjmohsuZcXoOM6VitwxnQnWnSE0mFMP5KByzfCvE6aw2ekcy1y&#10;eAPB8RZi3kc2CSa7sfRH++rh2hOnjZiZ+x0W+nctKJyf9wikekdWTpnMQGg04x+UuuqP26DZzYGg&#10;Icd0RHIyd9YbMGbI1MbzLT3N3LdJpcCodYTiXThkCzpuRi6a5+ZjEydsthObC3FndL/1jGVR1wxg&#10;bSO4YZd2bDH11im3/YeSqp0c0qkZW727qNlyLRe0QknmII3PTLpkFxwfKuqJhtYJbYxsKquGu3Bk&#10;c84H7auxkJ2N7ZbpmVSe+cZ1BQ8xkN+AzErcw+YMi789VOTymv6YmsqeH/rBvqDXJcwqybGmz4M4&#10;uuI3BbpFfdldSTqkp8CcScAvZ+mLvr0CE5vc+c4ubtt2zWXE4m1MdqsHILZhulsH/EQbahwQPAC3&#10;p4W7qeTAiTzbwSpCH3mh5feJ5qTyRvZ82BjpxqOAekuuhfae2gy6HNPN/ahWj0M+3mVacfw1j8nk&#10;c6ncxz3cZCr1ib+r2OMuM1OCGtmpvYv2aTG2kbUcdpFOPX3PjLaUqORdh/q/zaD2ly+tweX311R/&#10;wPkrxzeeahx/FW2S+XvWfAxz/DEiQyOYCY+yk71nX2yK85jrD1YxuR3mC4trjZHNqee4HIPxF7JM&#10;6oIHjlVxDZ48ks1+8yMuP4iR1tvcQPRN+oeUdD7C59PiAjCxLgJ1F1pTfqZkjbY3j5daM5wNtkbM&#10;bfwxKHMKgnUfABJ62rtxw636ZzrMPU/lwW2R9nXOtWbC3MtyQHE4XY0wl9RvL8d8qx+rGb1nf3w5&#10;SXOZdQ5zW9wL3NORfs29bZIwFWnUfTYzOfc8tbNsrl9KVbMQMI31swy6gx8797/4lpG0zY+OSEYh&#10;lU83h0Tp2s+dYvrNTe38RqJxlpfKboeQRsgQGOLHa1FjO0TYfJXg8bN81VbnGw/aDbOaCalIHm81&#10;ZWTZnXry/gPcj5tspY1bdkP+4D1bLHmewts2501F+qgLyV0FLXNnft4P8POsfqyR1HKif1qAre30&#10;+DGsfqipLLYG4AKONJd6wIqXLOkHlUbPgjPAYBW9svV41T/s+ynzY7mTgyDLa8f8y4hmjibPHJzO&#10;bpIyK7UG3mRnP34re31FF0cr64eSbxNKbethngjBbg5mqsNqDZe9c/E6v7CMVZOKjuYIzlIunNke&#10;ydlU8pA5jmusPmDL3FbS5RYmrzDzxeUW5bEQM8jmMeewXAvU55RcubS59gYiJ5ZCeNY+8lblmy/s&#10;uO1at5M8Cy5mUqNpOMx7f8QcSyuhpi89OGBuRRXNGvxFMKMHpxj/APFdUSesCtr5o+T/AMsNXyrO&#10;wahvzUxxS8xBCGMfGs3125TdxBYnFY9qjzvO2IGLDEmF2VT2xD7TkmsYTi9nFc/bWD1Ls1fSvnBt&#10;reRk1N2/mOamYBytxfwmWY056I0a9EkPGTBB6EPPLDh4xen0K0ytUNWRxlwqUN4oxGpIEggKT04Y&#10;V+NVaaid0sLN/jRgZBxoESRvWZMBgFHGrrTdFzqZOQBbMSkjJy0jVJclDWEMY/Gg7wavlQUfNmGj&#10;GxLjGnqPptzNS7sFiUhvLGp3bRb0TbaykyfRJjMDIj28Dj5KtVSSsbAeCMFuMaxkjglxFNohyau4&#10;XbcyR8YE/wBjsv8Ans6qhJ45t4IDoF2g4uY0aIaIuLqRm9CRGO1ChHnQ2Rzi9zuBbNR+yv7SEPBv&#10;27xjFcHc76Q7+oWwk2trWZK3qAceSAGdXaTjewExxgyEUyrNnbmjCMTGOLGTVHaQElaPY7GuVZj/&#10;AOmWuT022z4wkS5ATInmbcnHGfIhzytPOBn8xHaTGOcaIQFJGQq/XgKE8ISMZ/brcA+X76z3fHNx&#10;b8TYvNnmcz5q3CPS1Sq7Unsvp1g9BG8uzCC70sgY1+EvUFJyu4bvXhARwAKtUoun5jHf3mnN8Da1&#10;CFFwLpytKkl0qmx2ctkYmbIYrYxiFx/txZlnrerHob8erqdO6lOf9NA5KEqK3OPVjcvG3aUhPcD1&#10;LuSNr8yZldPklo/b5qIlvp8a0gm1StHMlPJA6bVxzBjHnOsfcU3NjaNh19O0nXy29wHJ+mg2ztTZ&#10;RBTh4HMqfuJsTlkuwWYFDJtAoJsyAFnTghmH/aS4I/8ACs9ofYHXFTucDORl/FyfzoxUnqp16wIe&#10;9Kijt8whF89WN/8A6gIpb3DZpH6wEpgkvZvYbUdwX3kXGs3ebRGzN6B5AcriBvy1zS4pt7LeM4kh&#10;vCx5PLWZ6l/94C9x1pPPWcnTxscLA+7wfnjVV2dzSbTudHjM+KQzgRR3CrE3DjGMEEAFuWxeYNoJ&#10;tecgubu1KnphKjdsf/qGtVBQ4gyVjHfFurgRdP4y57cXICAZubo4Bi9mXVBJoSZSU4eiO6UaysbP&#10;tseAIBEgZi3n5FbeOMZb7PyPB3oz3ILvMQ2rGY2eiEFzzFuUrnDn7OHbMwCJBvWmTv41mPZbkzI7&#10;lyC5G4KvpOY/Lx3s8fArVPBtoCewcnlolS8r39ycP8NHuwyQEOGAFyO6m3qFUlVl4yBGCCPgIjzy&#10;VuXI7LYBSXNPSV2Z7N5tuR4zMS3un7i1qk9nbaWy4Dl/PM5P7MPjSXZNSi1OFa0w0lHzaTl3A1rU&#10;UPdxsyXjMbkFpb9VDxlAQAQyoWPyx/61Q5WRsEk1YXxEuCukIIuPAst0201E4xKjK5hWGAmsfJ02&#10;wlQ6krRyYmCM+Qaqs8caj7BpwLLCOPaefcgV0LGJIZrjsuXzhtBLmMFi4HmkItmk9aSkLJjGY5Rx&#10;j6YxZFz23cENIZUELHIPqeNXyhxkj5x8hNIY1ZScw40ioJw2mRMbZ8VvA46fjgXNO0SRuWzI+PzV&#10;1dL+zoB2VQ9pDNs8IBs59ng+EnpBJSdj84HAyBA8AInlokTs6ZPZqHmBtFHbVDp9mMxd2g6fLVkI&#10;4JLb8bYFyNx01GWpQYzJ6fJA5O5j04B+YtIle0htJ2zFs2Yi09UhCd9UlwSYv3OCxn6Y0nlLudA0&#10;fU0xrKmfae4PQmrtnVDfaBP5rLgPAgEOMhbTYYuPGsxmjefBmPaT8+tzNRUuQVaOXN7MZy3h8tax&#10;Tez+fVa5vPD2w9MhVj46E3x18Ee4W90GzCTy5hMb1guDSL+3gxYUzPK0emZAg7K5fwskC0KYTCQz&#10;Umd9oy+02G28/wB5YzVjidPJidsHUuF6XgWwlJbSHmY5jJ228mtM4HguqXPGq2TaI5mRN2jAUkY9&#10;JsQXGobhw2jzzg+dvpDbd9DZo4ex2IJbaZhH1BFz/mT6VN7gOdV2zTnDeYyH2kx5feIL7tc1scfi&#10;Tw99qf2l++1h8wfuLnWoKTewDvb9cuFVq2Xy97vuCM5R6RbhE7ovMIutb2zfiXJUOzzNLT/bV2od&#10;w9t7nfajt6uqLg/bQFm4bGZAMbUN8XwLVKLodlMm1RmjfW7eqO3/AIVOJoDErcSGAePfvartwhFT&#10;3lUPTPT2Tlcc3diKHUA+zR445Vc8wiZHNBtnO8wALZ6Y/fV6CFxMqCaWZSCB5dHGPV+defu1R45f&#10;zr2k9yNdsThuSMZ4H+p/3rz3rx+Qk6fRx+arUiUHdWy+tGTaSgk7Njy9RyQvj7qu0jl72MZ3hj9X&#10;llXO2wjfXLd8aAGjpXCD7kfdXXLORzEzI7zcRDDa6vfUSXVdwtptKfUAyGHegPzBcwaslPzBsaVA&#10;gDqW1anlHtmYwbgcVnqIbK6XFbA2gY29W6TV4069TRHQuKTK2bm2eDrOBFt3EBmAyNm2B5qXBWld&#10;m4yb7gjPnGLTIsTqyeY3p8H4ieFJj8rGNzNn0AT24BrVJGRszGDHx3bpFgI2+5zZbBLx43J441FM&#10;TYPS+o1r7YObdmAFuD4iu1J7RJdKhn38/M8xYzNG7mBsA3mctVuoKXLGyvfFXn2f5ZiMVWzaOtxm&#10;Tl27ZqFbzck7moTM9SDy7a3yXyuYwDPGHUjJa0yLlKiKlGzb4LBbzf8AfR2oNuE2ZlBB37S4GRhs&#10;ozwjx4+1wfMdbpk4qtxnxHVIJwRhYC541LmE4lLxzZNxj5hPAuHWe2Ccv78F/O46hO5AtYcbRG3Y&#10;u7R9PqD441lxOV241vjTpbxj/XSpJp9cbWJs2ZdmyqVb5pajm0uLaw+2EZMbkBRwdNdByPbwKW06&#10;dgHnE/tFrOsr7Um0ysOTH/713OMtV3I/AYsxypPbkBKRtyPJKAL+a3Ix8tt4FfKPk7Jm5wRg+8cx&#10;VWj6fJvOPvrZiUe5C2O8jOLHaVmTmxIyq2e7acw6a60U4kcuDnj4Opb7iDzBuOWuQRsAFweYTOsr&#10;JVHtIA8zV1Fs1cVQSNzKmzMAvpiQnb2w620mUvMJjA2fa+8aXVWA7VJeMLK8507fLGtOqisHMnlx&#10;4GwM93UIuV9oFaOahcgjMf4a0+X7bQmuVVWVtvMG0A30AeoJDZHPLL0Bu4NAWbhtGQ+NXCj6TevH&#10;oIAgyfuL0g5QuDyaOXLY8cCG0WNs8IfHp2+oiUwmjJt2qH4VoaqsnyNsEZ7cBFOMNUbziXWrMFrG&#10;TmLPZw4JGQ4YD3IOnaScS8fH3BpSvlnN3OogoK3J7jYgI4z241rUvqRtbx2OX8RZW81iZFrcm2bt&#10;2wwOZo+3e5yx99crzWiLqvRnGaUJLWds/RNzOSMsfm3FrLamxthb3MjbuEf76EwVrTMtICBsC4YH&#10;UIuXK82qPJxMTxrz2Hi5+WdovgRqhWmnxajnOVG/UdOVLtolzT2doG2EfmLH3e1hs5Icpro/hjIs&#10;Lby8kyGeMx/w0CcSwkZOrpruMb+z3Hxl+Pz/AMdTGdk3MNhnO1lwa/By4CC5aztnVD22c0CGgpcn&#10;HHqJbngJg7i6qJgYsdfoLQRXfUGyVg4DngUuCsLxMZrpEAmDccblHm9PjNkg4Fb6uieH3CLqgRMJ&#10;+NyQ2jbgSbTAlvAoVQS+zkChzeRuTZ0/SGmv+Q+8uLhwMo+fbQZ4AcY0HJAUOSNS27wiUuJV92oO&#10;cGG80bNrEEALltGJpOHs7JjMe5Gj1J0e2mRc/B1Ftkr2PsmbnGY+S1y1fskJgNP0WV/n7g0Y/wCH&#10;5HLnAFdRS8cubS48AQCGG7qEQ2TzxtKnN7SwD6aLgKS3occkbYzMVMGSXTK/e0/LGr5UDhtOBgMH&#10;Ut9NZ7UltsMEEZxJN9pQL2LfbMHANVuaEHHfsoa3mDbXxnVVeTDUwdxfoBlw4cxkxxq1U+8J3ONA&#10;SOEYl48BMCgyfaC42CVkHHnjPbWzUXUjaVNj6AiRk6i5pZzCz8iu0rmDm2fwE/fXnE3GNt/SaeMz&#10;TVtNIryadvEBHBxjWet5GKDWju4OZb99XyVvGwR5+oobh4Mw8Hl6SthW9stmzfMYVW25jJrfp9yB&#10;WTeCOR4I9SAiJS9uM2dQ5o8HALIBbVCjF63dIbwbYLYEAdSMnMJ4EHcTTBfwWsY0Nnk0HA2yHzrM&#10;XE0TkotB26HphONTy7nlqqvJh3IzoOScD76ZZ7txxq1EKohDziYYBoPvhLiZIRQ7g4PnUToRRSHm&#10;bMsZMmojHZ7mAefTt+aobO4HgTM0mjmAeCNOqcDtoW8ETzhwPuKtt3njRLtDHwL6gnGXDgkCmN0H&#10;eEwZ0H7QJGTItOkC4PJgOAeCBUOYONREhuPGgJNYmNfAJjd5jTw8mdMt26JbugWEhzQnfUMY7xEy&#10;NuSNEpOTwJZYlFo9MJWRsPAg495uKZMJoQ2jBwKYzZuTDwQAuIHOSTHFtsPBfzqt3FpEnoveSY3h&#10;93D5hFauy5SzJoguW+op+0PRCtOe/aY+Sj9N0u9uANGDITqLTafmElDf3xj9NPTScDeOQYGORJ0m&#10;7tdA5CYihONmeNlkOIhh8y0qqSm92ICCAHL5hFtkvrAkqkp2zMFu4W6RYzMJpjIePzOYhLnNHucq&#10;kskrl8uc87p/yIPclzx7ev7uHyxcaDjeaeCDqIOMdknmL8kNxsEj/rIlkIBDD5hUSmhOwXOOxcj8&#10;wiz2R1Zud+ODj8v/AFJ4k8nU70Y+Ai/VBalwemG1QhrEYQZx9QqqripN5bHDAARI3BdQi0iX7E3L&#10;yXby2Pc/cVPHR5Ja5BeAX4dpIvieWW0y/MKe4o+ay0gN5BbjJ00YkcvGGYggcn+org4rRs25LG35&#10;lzOZUMkwG5c44NO55qEus7glyVL7YSrhw2YTY4ZafRWbjkbmZOcECMTwY4CZFDuEjGDArUu2SK61&#10;pVZpJ9zc4I+MauFLuGxnIIDcCAuGZLmdfrYdpKc7xVpoROcbj9pGTO/GHj6apM4qRy5zxoQB3gJj&#10;Q2YP95L5axk8GviDnkJw8x5FETBB6iaO7s/OtTROvs00MVww4H3ENIPAnu0EHI4JGtNCWGY4euYE&#10;eG400Bb51Oj8CG8Pjr4CEkrHqI83GgLceojw3GBQvLYRMsYF+jaDj4F+XLqeGMihNUZ3MkGdTGY8&#10;GdHt3IHjRJu3Hbzp4FVJctJkZCXFpDeTjMM6eJSaNknKG3b40eG3UxvKyQD5CJbmSDJBx+YpyNwN&#10;tpOCY+BTN3JB8iGk8EaoAhuFDcEwJOI/GgJHmNOQWJE8cJM3hOBRU5L25IyK41C4PGY4MkCqtzVy&#10;KyONEeDvoCzZkjJnTUE/nDIyYCIw3cYMihuGeAiTjJkQ80C+N3GNtkVbmBO55aGs5pgHnQ1xNBrM&#10;uMsGvHCHRkUJ4TGRM7wvuiCcPS/OiTzRbICwJgHjUOcTDHkgQlO8OQJxMBwIC8nCEk9JFHIMka3E&#10;x9NP4ibnBhnNEiDJGTGhzQWBF98HBwI4tPDX3C1LiYMeAefjSUQZ8fGnd8U2umoP+4euYE9vCDxn&#10;X1c/+JHoamY4sTciNKmt3CsjdwnCROB41VXEvxlV8JnQ1xkTrxyCnkZ4EIIOyr2RVt43X1OpalxU&#10;Bg9MeZPeg9rgUuNfEQBxQeiGHjV2jSynUtEsjb+hvdjR2RzjUPGs0N6CAhwKVLHGDjUUiHo1eohx&#10;0HJ6oHdyJ55UA+OBYoKaYOBO9qLE9Vbp9p0NUJOBxpkhB8ayztPAnRzgkGeBP6ZwntFweS8drGZW&#10;rZvNGzB7jj4FkrycOTca0LZvNGzN7eMC5bTpltQ5L7Tcqwqy829mAX8RXCm5XJWdOXjXSPXn7ixm&#10;sKoczIoMALYenaWqUHVDaCU2XJykj8tfHbSo5pp7xSW+7bzjCxLyloVNyt7MiA0P+xB3FQY5jZZs&#10;bkHTurcqXoOdTges+EzgJzFFNmmolNgyOXyVmT2k4iRj8xM1BVkpjIDBdJH5YlsFN7E6UZuccynm&#10;8Rj81bBL5Ps1Ye0wMRY/MtKJE1JbScZzyXkgbA385SGJqjbeCBWRu8ouVSXOxKR0Tl+NXza5VEpM&#10;T2OVF+paWJy/OO9GDP8Aye6tSgidtA3txsEmCCVFvEVVmFLz54TB2UUcZOnaXUWyvZu2Z35xOD24&#10;B8sZFMqSvJc/mOBse2HqEKnXKUJoORf+BdRQZ42P6qqpNndlzgeHtxr0Up+qKYmT1izC+EPpXCLf&#10;ph6t+z5y2O8vlcRk1SW0lOaiW1s90bSk4JpPY3R4ZcA0ymtyMnLGJU95T8hgenCzAUi7GJs72asL&#10;8Ee9fq4P5VSZHJ6PbTEG7HKOAaR6zV5cge6EY+PZ293YEcEqKODzEzMKHcxy4EZj8vSGMS7emFcU&#10;wzl2CMHStLlevNrEubNtzZsd3gT0zbRTkJUcc1BK92v4+NYPPB6i1quKs3y/H5nlLByOCmJ7i07z&#10;l3OL5I24422fgSnDe9waYUNeTjA3yJEJel15ZiWhCLJL3m5y7BfyEWhbI68cyR7ejPkIsTbjsj3k&#10;2mhrd45gGeODqIdCtVWaZ6ETSvB1zPpVJ2c1thu6hFdpg43OddmhfC3JvpkJ768/dnbhyF6COA9u&#10;MeqjE0qRz2jjMe35iQmE1Q+9p3t2hOn+dzPLYB6Q7Qltkrkcpcy7fI5qVw2GLmFKvNP/AIkDjbAb&#10;BOUYR8wnfOiTPa4Rmy3OAHsvTHdSKW+WCXHV20TagNgywSfTgWYyOrJtO/aQnE33fqeONUPZvL21&#10;YTHA8mu7wc0i6uk+zeQU9JX0yMAW62rrZyUvPX101Stv5i1KepMNcbWJ1KtGOeXLfTtY1pw9rjmV&#10;TZjNTe0Rj6i5FnjMrkoDWLYSFuq1PJePs45u+kTISSc6Q2gbaGUylO+R6j1wW5q58C4DrDeZ3MTu&#10;Y+oukGbhk/lzGVQMd3jJ/affVbqjZ22lrnB9o2ryPpjGVaeMSpSj9TbWqMBk9HljJej6a0iV025N&#10;f3m1p9NXYbd7KhgggYicG+FwKyU/J3Jie2MS3ieUtS8xHGbyd5NoCWWwLcHmKyN5W9DMchyuIHH3&#10;lblK2dDs3uCPenEwtdLgVJmk4lJptu1i5cLzC9xJ2RBns4cPWznAzPcgH+RbBT9YFfynG/A1bgb9&#10;MSJXKUMPcAvrkdrmCEslmFLkMO8G6MI+oVIpVJNA1qVuG0ycgx+xh8xyXuLN9ojyXGIczO0SAelv&#10;JO+q3L99MM4Y+AfMuoPVFuMYMHTT0JqaWeSUNxOCGycy31ENcTTdm2TTuIkNmOMZ44LqqtWM7I8E&#10;CoIyZL5xjbHg5iZbyPds/MjIgNPzBsz49RWSYTRyYeOAFuBAAGePPabPlpM3hLmBMyduLecZtRWr&#10;2aMmP4qne8gdNBtUPBuRggCC2Ef76obMY7mdXCeTDUwQKkjIS5j5inIkusLgRu2gH76hzwY5VKcc&#10;fOccv5ESk5N54+mqrXk03xfYT92stuMmeHxkToyYxqI7HgS9HLXQDbt0ZjgTcPoTo41Lbr74+AnR&#10;NpDtkgWp0uQpmypRBjiHyVaafuh+RZs7cSfXQhmpJfprOvQtvmDcZm3PVFHJWcEeIzhNgv1q3A6I&#10;qwGhCohG0JwQK6keMg5IAIdHNBwL7q/xLKKgfLKaKYmqrCRuyZqufaIsBMiGvJoVyTHGjwcwNKi0&#10;uJpg4Eu2MfXWfxuyRr83giOhEdcXDfG/Gg7h+RQ2keJPRg08a/XCnRY++0/B50hjIoHpL/8AGjjM&#10;47fvpjdNV/wBGqmn60JHATMr0OaYBrPXjhRCPCRqN0K4TNQq0JTuaeg2SFfskdwB4eNAbcZY0V7N&#10;OCDHHD/QrNUq0VWIhq3TXJJM7vGjry3GNYgwm9kivI54S2sfjQ1Wvs+4jmJ3dsAzBuSNznScDwDR&#10;IZMedDZoRaAXFQOfARMwH1MaaJzEsP8A8WJX+A5A84Nd9KeaIfCT+j0os1jyYktvwliNbWkBwaKJ&#10;R/Qv2OLF6UvRB/8AGqCRutjD7yJpJJfT6JPCBHHwpscOKJWduQYssCU1tYxKbSIwZ4M8SvTNVYji&#10;7wBSbzS1kWPI4WtPs1KlqLHMG+NUByCP0FwQ+hX/AHgdtEpWzZBzm41+0urMtLqylS+RvI86Iu5f&#10;ZHnVqeTxtAs+m843ki+6Wt10LUzRglu2hF/AiQ/RjyQIc4YkgVyR7nEobgnnozv+n76rYBkRcg8A&#10;8a+OSCAc4uKB/wDGjY3Y48kavlOUBvg70fAlumLjabgh1Rk2H0p8ByC4fStpJR7buKtzCkyBzr8J&#10;yaWiLlA6VzRxHxrR5eTHn76yXs9yFH5G4cRkwRrOmw/HcWKchXll1njchmyzIjRuHPGtx7P9mxxr&#10;IH8kI4c4YOBT4t/89SzGOK48md0mTgTgGZHKtjCm5eEmc9xaBL+zm3AcSv4pqtPYvQimTSiSegCu&#10;c5tNW9ns3Hxq+N5pLg/25J5VjKAeRfjrjM9ZNK2PZ2yDnjOocwkbIPw41DmlUOXI8ipJHD1Fzmlt&#10;7T0+7Qs54LWmoZKkJHfggOhtsZh++NVuYN9PIvA5mM2j3vrQlcG5J5aRJWq7L3nOjv2/iINNaw3M&#10;mAtpZCYDmMrWW9arzC5DkzIpMEYbihT+g2W7mctj/EVPgrIsXAbP8NU+aVo5izwaca0omLyFunoO&#10;108CF02JUBpm3JGPJxjWelGSMmCNGCVCQzjGpcwtQZ16RDS1XxnJu3SI2FgHg76hPKavZ4Dr6lZc&#10;bhaOAY7aVImMis0HIhWmMvS7sPB31VO1CXFodUCxrNnDcsZV02N1WxfjqZk1A8SaET7Iu8ERFvTZ&#10;XI1XHLBw2JgV3Bqrj9zTXw1IaKyY7G4Chm+ERlpA9g4wZF+nl4yZ4NNfdGehr4cYOSVpwdDCExoy&#10;4aKtkHhWmjTh1MV/3H4QnjQ6NS7eNRY4MK0lEYkkkkwB0ZMKIkeYxoV/QkOP0+hL1V4jku8D8STu&#10;AaaTBIkkR3a6PHChyUAkkkQGMcQ00oB6S/I1+oJxJ3hTSdjgQUDMa/V+Rr9QTiX5D6MS/UkAHmkt&#10;9MZFLdt7KiS5+QfpViJMMY1nO1101NMDjtxqGQeNEhkbGzwacaiPCEgX50+8+jAx6fvqY3eECPAg&#10;W+J3fFRqnURfoEh8zGlpxocAhLiGxo0T4/xPj9fYaPK5pZIr4OaDgJjWBN48BFe5e8xr8uSfUuOi&#10;qHnDmWzEDkOotg2sUOOfDA/YMbZiCuEGub6fmG7EBHf5a66oOrHM1cgDGAW9WvZnKzHG0ncTWedc&#10;wl5AkQ1m8IEmNdgbf9mY239dyrkE+8j8Bly9A8bOR4DAtxp9xF2w68IMwwPA8fUQ15VDmMeCNHqb&#10;Z3mx4I1DnlLlt44EilRFNCUnqATwdlzx+YqhNx4HORAbDlsRWQ4CFGCNLYnRWooiIK4R4ly0mbZO&#10;CNfEajUDMvnhW2RadJ6sbQNsEGnGsUcMCQET0FxWOQPOlXEwZPx5D51W3FyDIs5kkzJATOtqG8I5&#10;ZYILWNZmradTTRulVcS/TPj6azhu49oPBGrrNCEgHggVVlbMZiHgj401H3aiHExwPAr5R9QEZiOG&#10;MFyAirfY7mMeCDURKT7yHJArxZp0jqAgeSdM15MN2m28h6nMQeRt9TBy40zXDNy2bAgN01BNJpqb&#10;CkvHhICXmx+Yr5J5hMZkyBBv28XNO2VUmm6XJMuSok/ZuJWPBBpmGlN0VqvRQJpV3AjOJW5bc4BR&#10;xrVNmdcTGmHIH7bp8xZa02sEmUu7NmQLkY/uxEdoioGzNzZmQLjUnUSYnC1XiuQjQ09ryztGV7TJ&#10;LNZ8By5u4HAtQffAb3fdRKsHkufvQBvlJAMS5RcEZNnJ9wmvV01p0vmjZy2A8MC2flEJdUDoSu4s&#10;uRNbVWM1RIxs3J4G3tEFq7cWbyuaWSnbPD3AuFoUv3l45PBB5Vu2qHMJWJ4OyE/L6ffT0oSoHTSn&#10;zgY49Hy+oq3J3BICYIONGJg3IYm7cyMfLIg8nblgJjTqTFdumkfaxy8bWTcY9JTJPSbKcNjwG4xo&#10;a3GyC554iaSuDPJYctuO15q+p21bYUGM1RT+4Dsx8Y+WQSAs5o5jHZvlxrQqkmgnLnHHwXVDHL2U&#10;D0EcYNFWQnfUBBVSXNCCNaRI5g5gsGbHzt0SqSRtmznGHUCQVwaJU/otsFi5cV44vg6gemJvPf6i&#10;uE8btnLbeWzHPa1FT5W4bGJuBgW0Sk80cx78z5Zm/LIJTgYzUkr3awaC6OAnmp6V02RyM5gnzj/f&#10;RLaY4ev2V6MFsw1zJ6KkmLYmOA9u2s3TR2ol7zTaopedXMdgqz1xTcy44wFRmWbUJqbIU5SK0kqi&#10;amzwHuB6icprVdxBDsmYuJe5+pArVI6bEZXC3Lnjb/lzKHT84svQBsC5qbcaiUpCTgZGbnBGoZGY&#10;zEPBGjFUTxs5en3kGfzBpM28ujHj37IlFhT3DdybRDqeWNAbhAk1gW41ZHDcktcgchPcgGhtWTgk&#10;yzxr48zXOaGJW8JHngVktuTfOs3pchN5XRTd4yt59SNFFQjrXGejcEuZ1fJfy8CAzAg3JEYbks9f&#10;lrLck24WU+oDZpkJnRJu4HbAqTNHllzgj1ESbuMFjAkD+uNIZuG0BFcG9NspkPIsf3hHpXOHLZzk&#10;WY61XbN9NXmFweSMctJZsfTtKqzwbmMeCDUjWhDqAcyHZjBctoDMHA4CHwA+n7ifCmtb3BM2Ek57&#10;I3IHIobeYOWa2YkjGZtej4FT3FPjjc4Fv3JOYdCKT9pMbnGrgOoCGHjgOVGHGzcdvHAmfsHg4D20&#10;XJEuxhVXE0JBfxgUwZGxkSmFLlCP31T5e83boK5AbyjYJW3lzyxBGfOtIldDtjcHGsNl7chr+BEp&#10;fPHoeuUif2hDnGwPNlZI2x8FpVtxsvJGPGZ8IltDXk0mRhgggfZCLPagmDlgTIdIc5wi40KX7O7x&#10;Mj4WPy7qPS+gyGJggfCXKI6scxucEZ+qrIOcTFsTBfKkbo9LjpD/AIPubh9cRIFW/wDhW53m9Hqe&#10;Ysxl9QTaPrlwIkzqh65e4IJqX9VO3h1xvErqxzTZLLxiJwy+l/MtCkdSUfxsLrePm6S4tmk4cuSY&#10;IzoxptpcAwXxb3wljOw3mLkHQo5g2twvm0iVzEznebFy5qXFzS4lZAuTrYGe1SfM9GM9yAnmiR77&#10;aSly9BHNZULATylqJ2u4YrnWtMTZkJbPBBxqqkcYyYF04RnQ7wh7L4rdB2+xsbxz7BPGBPh3cCcm&#10;kKbTGW7ccHXENHiS8cY8hxD+HdWkVpsjmMqIDGC4qG32fvX5MAQFJGhzldwEpazbIbel3LwmQ4sH&#10;1VDqSi3LAec4iKyTTZPU4WWPcSjt+YJYy4ZvYMhklM2ztyOAJkKVG7iAOSXkjIeBEpfk40Yp+Rkj&#10;JnT04G2bZIE530zMAI/cTW9kgIpjOXkjzpiYDwKT2W1gWobzTTJPGhsrcDjRm4OPjWW1NeoFbnDv&#10;BlgVIcOMauM8aaYcCzxxcuLocanSoAwz5gVsEv3lmQEcHUWJtyYFtkrngzS4EFjOmzXVjkG8UXJx&#10;m4+MieqSi7OcOnbWY0fV5GHHwK+PNog3IjhXMPmCHPbaB5HbC5BGbg6iu1QbtGM8cHlctUneMfxE&#10;mc8IHJGn3D7yZI6feueTxrQhjZSdlgsZ7quFH02QzIDlnqLH5oS9OsfLtlSHTbfBay31Y37PZ8Ja&#10;h14RhkjlS57qCqHJpieODTuFXfjyVyWfSXfIGNswxag1wfWkvb76eOBc9y/k1SW10fCbWa5fVG3F&#10;jw5eR+2xx6kaPM25AtsGqgMvcWbGBaFK7cGePUXXPTao5J02syWeXP00BlbPGTGtInDMZiYIAczl&#10;obK6fcx57GRJSmoO6TGejwJ5xMN2Jjj1IEeHK3IW2f8ADIq3PG+AedFxE5ISeEbPB44NONZueYWc&#10;nmKY3mBODy088lZDE99aaBCUgcbi8TBAukKHl43MpvWMg9IhFz23kbkyJEmj1sOzftqJzmq7Zp9o&#10;0KqKsksnyScGt/zKxqaT/fNaM+dDZuQhh440Hbt94H76WhGngFxDG8xkyK0syOTZI+NU9WSVuMeS&#10;P8NaWqLAuHppL3PfR6m25GZAGCdGHBLLbA8B9MiZl7cgchuSRM8ktSbAzqR7vIOUSMnmK1DqCYwD&#10;3YwN3j5oyWlnvZbaCx4/hLQpfOJjARi2jBcg/fwJSC55aphL5tGy3mM9y2LqqYzcSmCU43ICkdD6&#10;aU4ZkgZWTHydO74FSRvNzeg3N9budNWiStt5fKY6jYhgBcgJ+4rVOP8A5250AO47w1Jp2yrQm+yu&#10;bTXcXjbdW5vip7ahs7mIW2BzNROIyCuktKJziynZMN+y7Z+U5oAW7nTWP15Re4Cxwai2Cnxig0Yz&#10;lHGTlkV2eSsUybHC50zWtP31YkxXJOD5OSy9zrVKfcDMQ7aPgIj042TuYM4QLN3EresCZ0OTaOR2&#10;iZb1MCZGTGRPDl7kxEy4ZuWZMCjdCFh7tBzBkRhm3euRqGzmg4B8jOrJTdUbgTODIRZdCVEFxqlB&#10;0PNnOsEHxVoVWSdzBLrJgW47qrbfbR2UMAWwPxFvDOcNqtlwI4+d5iNpv+HIrnHB5GbmBz76vkrn&#10;jaDIZjn8y6uop5svbRtr0bG59Ncr1hT5G2eD/vTqEj7UjM4ng2xNE6PU/OHL8mCMFyDzLSxlwQhu&#10;PUWhUG4KwJ7iTNRWk2cKlTXbhfKonkugGeByxzrB5hMGW84wgVqrRxvJDrJSEwExohJcfZqd01Sh&#10;2437k4TdRdOUHLxQDO2j6a5FotxubkDmPjXXVP1gyeDx98fUXP8ANvV+WdpylV5hrUnp9tbz6gVj&#10;O0im20BMYdOAf7605nVg+4qHXDxkYh44z3ICLkcLMl27h1uaRE6TbOV6gnBI8kGp8RGKXqRsEZ8f&#10;Gnp52d3NSNZLMG+Mh8Z16ojdUeL5OEWSrJgRyXAqSQe8jspnfCeeiUveWSLUSioxe0DSN7LkGDpr&#10;YKXlY5ryT7ub9yNVWaN2zxte8tAZe8IzICOA/LSXJ+maiXK8w34cvIHI8Y5FW64p9tBYM204Fapf&#10;tEGZtgc2lVagnm/jPBpYB8tZaJrfMLHQlK3FmVkJj408zcallGG7MZhgjQdwzHA5zrVMy4mTSn+t&#10;3EN7HchbbzADIQqvjiVkjbAwakChzAZN2AGO7piUKbjT2TPZXdge4Izq4TBxjHo9NARyvG9BHArJ&#10;2OXuca0jMeAW7jHkcgzqnzy2EuCBXbqYDA/EQ1xT5DZ0Dx6n5e2M2z2sfmLcpfRe5tgOYDiJBaWS&#10;yOTkDkj4FpFNuN20THyEWbNdUWJNC3eXGbe//IqrNJG9g6FzzESZzRsHj1PiK7SN4OZX4Avs5Oms&#10;tLhLnGPysYwkBG8Bku6i06oKTH2dvgT7w1tcxPTCk5ia/jAqfS9aFZ35O804Caa1LrO2ROtMlmjc&#10;e8g1/prVKPk4oBnjv3LglmNeSMjAl4J7kCWz+cOZrNgMwvhN47Wnd76s8o+EwY3IXJ9C38NUOoJO&#10;5uXrH1F1c8o97wOWIvqDKsNnDdzKnJ9DIPTIMq+pclp9SkwdvPHMqc5FZGdYEfuccfGjzyTspkTy&#10;4/io9T+zsjCw/viHbLpq2lXcNRFxfJHK20cpO5sXHo+Z7iMUG8lLkj6BzwIbTc0bNnL4Lk+QmlcV&#10;VZzCXMCTXHwE5f8AhSHItUOTtNLVVFSSmOY4GenAPT1VMlc0bORsQx6cYyl1PcXPbyYOXJMf8Rac&#10;zbkeNsHftaaidCInTXGzfbyXSfRgtEUOcbVHMyZWWen5i5pnDMjYp7yJUfLyOXt6PgUdJzzk27hs&#10;0wmFmU2YOMnUV2o9mR5LgRxnuRjEsrqAns2CAHMVqo+oCNpSdnYt6vMTBKIVqg83k7KduThsFx+Z&#10;3FcJXsfbScl4z4WBGKPnjm5ZbMRDa9Uiz2cW5xUe7MzuiQD5hLqv0dK7aw/ph55tAkMtICBmC50r&#10;iPN5HIZ9LgPIzl+IO6sHqiXtpPNmIQgueZcWnDqx7SRNanBWSdTxrEclw/aGZ48bNm1mA9y2UVv/&#10;AEo9SY2TDfnkALkZOX8niVDqSpJDOM9jd4+bcTNPzxzLSAjviJAgt7qjYP8A53H5Lzx8XH5Ykebz&#10;ylJJ9zlX1CK4Um3ouqmwDR+zmu6g0qk9XcZr8bN9buJ6Zqmbd5l7XbMfqDawOAeNmx3fV6ayWqNu&#10;E2No8yDzLSqtWS+Yy1zuzliX2dUkkrvNscF0Zvip7sZ5hqJSlQYkdcOYHPPz3VtjitHJiAj0lzG3&#10;HgJnWqSOaEczHBHwcoZE6ktptOipHPGwW287jcjH5qxOrKwcmIeMx8nTSqSePWzY8EGpAuaZg4ev&#10;HODzEnot0y+0ddbN68GFkfBqR9RQ3FQEjc4/LVP2X7swZPgxnzkTU3JZcngCuY5lRW7bCEixpr4x&#10;3iPm3MuLJZ5S5GbnHGr52427RYxwamkIRBrbKk3Ka0WfGC5GPlpEJ21HC+ttZQybSJSaQgDHzh6d&#10;vxqqytm2cjxs+BYmSXkjc5+pqLWpGTsoYDR+atPoqgpqLI4kY7dmB9nWey/ZW5jc43J7n0yrQqwk&#10;7aajYvGB/qDRKRycgR44+PmLUuqUTlJnDd6wGAIdSDy1dht8DLBGC38NXClxtp29zn5f+BZvtMrx&#10;sGozs4LRIOUonOt2/nFdaXzZnWj2QkxuT3GxC/sLrSpG8uqqU6J89rTtLi2k5o2YDsv9QJOn4PeW&#10;5SOnyQDOaQzXeIObbKVHbMxzknDe0Sm3MnenDH/71g/Z+ouxq4mA5wR8YwM49Jc0vCDgGtRB0CXG&#10;euG+ByeBTJG83Zzgj4CIwRuOPPGhriX488CtvLA9NJxZ4DqHL55qXoNONVueDLGPH5aG0+Mm8+4h&#10;KQN+Zyt6axMjMSkDd1CWl35Tc0bGkrGAz4rOMelpf5i51pvaASCQyOlYGLUgSOhEG57+NdLVJTY6&#10;VencwAE8gcdQX8qy8m7drO1wqNop+5tg1HvktOLULbIulqb3J+S9MtMI9IdvPAuaZwRk2sbnIy3n&#10;HM9xWok4qeVDBjALB01Hu1F5W9slFjZzZiYPAQundWD1IzcuRzxtq2R/kgW2bXNoj1yyYwOZVbct&#10;y3bncVJ7UIzlL41i2F58LgjToW6QTTjOYNyQE9+6t+o+Tjlth+8BcjJ5qpJGbJtNgRx8F1blWFSS&#10;54MG5guQDFprTuOfT9QodWSsb8m8hP8AUGg88pMe5Yw6mkpgxzp/rNgaI/NR4c4cy0R7IN3j6g0+&#10;6o+bTTGaTGQz3BHpwDXoRS8rsyHBYuRjEub6LnjJ45PekesTylpDclRhJebMS4P8Cic9rW1rMbJ4&#10;y0xmeVQR45PAFB3ErJGQHxBLQm9DvY3uOxbgurSJfsvHcvPHycRUKUcx9lzGDoZEm8jcwEOaDprs&#10;xvS8pZ8drAsT2idnNiex9TmKJ01XbWEJyWOHpfQZJxId8sctYDVFxsQ4Y9O301vGz+uCyp6Bm/1A&#10;k00ztgp9swcgMbUauOWTwI82ths+bWUmi9oDKnpsxecy2j20SrPtm9A8g04Fy7UEjey17gsZOmRd&#10;ObJ6DJPpcfAfdzDSXYy1tgUh5xR4+zshxY1W6PmnZTn/AC1pEnoOYsL4X58ieHJ5LISHjjOL+dOc&#10;5XbYZjik7QKwIYYAwAyLN5e4HBrfCVqqyoGT8mOAH01m8rtvCAbG6izLq9selIecVBjICOPpiXRV&#10;DzBlMmQMZ7ZlzHUlLuZaQGPUucsnjRiRvHstc4w/hp2ifpnyZ2jpCeSdyGxG21ENmGeXHjj8rlob&#10;L9oA4B6yD1BtMZXMFgWDlJ9ziJL6jN3jjc3OAx7cDgSA1hWA923aA9y31PfWe15PMdgwT8vpqnyu&#10;cDck1lp0mmWok8wDxwalwVoiz14MlxXDs+zn7hEYl8vZGHgNxq1B9uGabmDkwsHmK1bvjyR9TqJm&#10;X0uPefZtONGJe81LMa+CXjLiVkgRim5gVm5xx8CmOJWU3J4CctU8hCNuPjSpqNofC7x1FL55ZZbz&#10;GqrMK8lzkmO/bjHy1hriuHIW392sfcTghiHxnXLwoTbTppqVeWeikv2iS6qnIG04Pbg5VxB6smDY&#10;I3wWz4TiAfLIJcKyueEgJgj4FrVP3HIzxrUpaoxejBs0mBODuKHTbgcDlTJhJyXMgEHcMyNh3o/N&#10;USHVNInQjfiMxmHjjB8RTJe81ABWbyuqBxsufntdVDRzQlzy4Fqd0zEocaRMB7s5PHGf8RMvHBN3&#10;vQaipJJgSMec6mDmhTNsnHaSaRxDkcwe3DudIboasjOoHMbk8cZ7dzVR6i2Yo7BuZB1FuQ9ndH1C&#10;5BjuszE8rxp215hqJMlcVRUcypgATAF2ez0xkL76obeYElvtLbprYK82H1PTbayzfb4y1XOn/pXJ&#10;ZJ4RmTP+Iij6fwg9BoUvqSYyqbAmTbTMQXTXopsvryW7YJKej58xuOhiujc/6V5m0+43wef6o1dp&#10;W8eyH2lmcrc1rTIJRXVNsX8Q6E6ovm0D1b3NPEfWT7wHV6WeBcojlbZsTWB1equiv+IlTzJzgeTU&#10;pOqplSDl0DI7kzERLdq4rHzWsVufEaiUqac09lsjcCqtYS8YWx8HGtsJPJKzIeCNjnJa/YXVE02d&#10;7Mak2dPp9J2Je0G4rT0d3gjj6y+oydXcDo7dvqDx67UJHkjQmNz/AEx/0q4VLSLhrMXAQ6kFxKX0&#10;M4NzS+ga65VRibxBlE4wFzq3zyrGzkgDBBbjRJns0GYuCB9b+ohDzZg9DwHERJ1SrXUfunYuyfbI&#10;57JYwNmJSTBmXp99t5ZF29XkvbPJDKoAvrcY9Vtd4MflxLyv2RknVJTEDmNiUkDgRF0VWDhy/ZMX&#10;JqjKR1aF7MMceD8y5ebjPte2dBCm1q3C4OJeOZOZU2ePnTiC1qWudB8q2Ci9ib14yP2bWMvJGPlj&#10;cijAaBciy+tJju24OQXDNy6ZOCNXak6wr2WzaRzKWgEQw7v4/wBZFLlD71G2VxRe0GW2IJrTgpo1&#10;ILdhuWxccH8NQwM6PlspYs3LErd7/abqZ2b7XHs7qs847VLL4yXd5bf2aONLbw4HUjYEccq7Pmd3&#10;Utck8Cy5jv8A5I1EPrV+YpMj2fym4B4FjMHEDgumRzkCmdrA3NNtgBvi3Vx/Zh9xdRSOl6neUoCk&#10;pbNWHSHcc+/qRLB9t9MSmnHD2SPHwpo9AEVxwPgWLCmdS2xhs5OGmMo45mlSXhbs2OUYSF5fcUyk&#10;3A2cxxuT3IBiKhu+Uwzc2Y9TV5girrSsNm+yicDAanqqLL7jW5bfcGP5l0Lpio3Tr6fj945mFC6n&#10;cv4PdOA6omg4Ht5sq2zqgkbnOuopH6pdR1CV9GzfNdMV37zBAqG39XOdR344LRLZfNgXXQkxGefw&#10;HPTYTlGkM6bJOGTF4G6TS/kRKX1R9nrEBtPV5a2ak6bJKqYAwvibx9QhM65pqDZvOprOrLY++Rk5&#10;dtNps21iD0I9VevGU1quVBfga7k46jkq9r5XLJDGIG7GakD07eBfzjUfsTIzcsWE4fFG6IUVsYv3&#10;l6TSucU5TFOWZafdzEFzLuPBH+0sZ2TlQu3IHPQAPWnlm0WhKnYzWnpq7cNXl3TGK9Ywe4sOp/15&#10;K0bEAGasWuDqEtYI1uWxvaYN/v0cymtyMfUKiVeTyU1bNuzfs5L5wHlkc9+CD51lumqkt+0R90S5&#10;CjSKH2yfbBkdzLZ5KsY9UjYixl566BZa9O2NKhEt3blrP+VYztY9Tfs2XHmVNzUre5/YnP8ALCRe&#10;dc8o+tKYJvMYCj1eZ3FaiE1vbn+kRuhHr1/83pLYOORpf/N2SHj+zi8hf+JExnDbs0wLZvM8avlF&#10;zBtNSAbG03XUIXxq1GMb+sR0R6iN/XgkJskcqTxPXEkJuOVFXItL7E51O3NkILivk09V+o2efSwf&#10;VVvqyvuTw6I3L/5qCnLmPcSqHMPWIpR/kMxWAt9g8xgIe9NWo/xVdpfsHl0A/aZ411EJSr/vwpqM&#10;f9W/cmG2zP8AdXm827Xvr2ekGxeQxvXzx+C5GQtwY8+SDwrx/wBrmz+XUrKQVDJ6jF2nLy3NJb96&#10;q/ryTqqpj2VO7RPLtZFmTco2E2xe6r5jTS63bPT5xs/bbtuwT24PLWYTTYQJzwPhanM8a1UdQEjZ&#10;Y4DixqtvKwcwCPg0zDFdtp37wKaWpuKHOPV/l01lwGDwDVxb07hONcf156ndONr7aVA1vii4F6BS&#10;evN8sY7WAiPDqRkYusAWn1CLUhczVeeW3y1dz3jwHrDY3U8nGeOOjmpAt+paWVs5pOmZPY5G1HH9&#10;LOvfGsNtmzZg4AzmT4WAnz4FnjjYpspn1iKWztreJqD1b0caHczYprdyRUReKWfpPGMjesJqPB2G&#10;1Jc/8snu0K9kjY8EDHd4OpbEvXqV7H5q2ZPnMB2pIG93pRwG/mWPzSYSmPI8OIcfxV89Z4piiKam&#10;s8o6orCp347LnUgbi07Qlm5JfMY88fGvUSoJPRcY7zmeNR2/98K5vqyvKHk7k4ZUDeDeZ3FmTMnA&#10;X2x6XKOJ/sXNoM+qrJI6Lm04egZ98mnqeNXCqNpD2ZcnTD8NZY3ryYyd6CNtpm5lz/SszSY1vbjl&#10;u0o9T9n/AP8AW66igZb5Mp5udwXSQ2YepPTkb3cA1+13kfMGXOuOZ760Fe7kDHVT8m8C1BkKg+y/&#10;bZMWE63y+K9zdVCc/mu506eET1vl9OdXE/8ArfblyO82ngifhf6FQ6w9QCp2bI7yA7Bx+Lgx/nXY&#10;2zv1t6Zlba9ONN0TpizrQvWI2TvdqMgkc7pt8LTFdIO7x/8AsW3C5/s8F+5wN/WORNt2+nPHOaer&#10;nNqecgjndOP7PNJbF3Pn4Vlbij/aTmZsbcHTXYEv2mVhvMqbNpqVxHLylFbKtykdcbMa20akpXs9&#10;7dtkmLEuDP8Ah/4lDpzBu/aEf8AclR57zCTvXhAGjBcj6hFvFUVRKfsxTktk9K9nzBn95ejLrHXR&#10;W0T1c6PYNmLyT1+IkDgttsMosf76xOoNh86k73doDtXhh/8ALFVu1J7cgTvK7YzVlaSGZUpIwsKc&#10;K3nX9tmN3n/sqnyeaOae3E0kBbdWrjknxkeJsrn0Y/uPLQdxs3mweO0nerGsUHWt7hp1eVBR9W0W&#10;ds8kf/zxuCiKR6MVn5uFcls9hbKMmeaiwK+OJPNoMlgo7aGklcx4LCfChSoyq1iJrmye4ASeruy7&#10;k8F+KoZPVzJBwTVqT8VWTsuYx9Auok4lc+g/sJVa50tZFQUkew+YwOccB2mD6sC6okcj7HlwI4Jq&#10;wveYue9zmIeMHSTO+Eg6Cy3TXNHo2tw2AmzeSz4c8jnFRtRurV1taLkxriecStzKnJwwalvqDW8b&#10;4SPJYRJvnsYwC1PNSUPb22Frt05pI8cuchgLqjZvT4wykAW33p51FZJhRY7bFyFiIm8alvwLVNnd&#10;PsqblM1q2ZcDPSZNv/MpE16hCU1F2of1X5jHuMcyfbnBzeVrLeG+xeUtnJwhmtwN3eWxLWCO973u&#10;qn0368Elnfsb+lbcHTIIutAkPaZTBiAjZnL5gxkKufdzB9SPUWXJNrmHqmTGas+1GB5LZJ95JMhE&#10;vLOKkoNs2ZHgC+l44P8AyzaDOrhXm1CfRyXBTz4TjeOYMpeD9lcN1ZtArCNyeCO63gJ8JOS5sntj&#10;+tOrpe4kLZljjmopfpczgx/KsfmG2SUthvnjZjcNdt3FyKOeEcuT7y+KSMiZeTTdiYA3SeZ4E/1Y&#10;3zBL5rjpyR7YHsE6kc4jukjblu/6sq3iYPG20tzv8qOVvAz5gyZ8a5RptuNs2A8jtagvuyhyPa4S&#10;m5ixeMD5x8wfj+ZfHJavcWJvCW1DYBNmbY8yCC4AeqT3FyX2fgvwQfwl6iD9ZSQ1VLuxwsexzTDS&#10;I9LngXFtcUeOST98zC+E4gH1BJ6Mn1O30/o8QUGPy9mTo6katVLvCdo7ty7grREeZuCSfgBcjI16&#10;vvoDS7N72sxNY6qAoOnKX2f+xax9Zw109XgQ1vTfZQzwSp8Vw6eezEGj2pG2BHGfOMX7GRb96r9e&#10;UXSUxO/nencEUe8l4II0+5Su58I520cNkG5km/BsFbxj/wB5VQ5fOJtGR9HBqB6i3ja5tMZVVNqj&#10;cwHEMO9F3LSwezY1lZGYpbJdE/3jUtpzqicA02RsGY3jA5mqr5/xYehe+x2m4OosTqyabsMBoOmI&#10;SxSaVm5c8azHYvqWlyZtR2YTb5Zc2b5SW/2Fm042oPTPd5CBcvN5+S5nRIVR+mBfrTB1/doHrRrD&#10;a6s2kTGd2N5OJvAMWmMWSBZk8qR7bwQacCqrudkMolxwbjVyINYi+0/HjwhuMyDjyEX0aL+hONBX&#10;SLZVpXoRO+86t2f1BelzGCO77Py11psz3LQvAz6ttc37M5EygkuAxxYydTwLVO1N2GA0tBbM307g&#10;lA4jeaFT8wZTUj7eQZB8v/SgNeNyPBnxgEOAhRD/AO5DabnEuYDsmukMQvM4FaqknDK2COC0SPpK&#10;MfCQYzJ5WNm9PHHwf6FarZICYIwCxuFQ5wzxvQYD5+aT3FoUvbuTOQQR6dvS01Cg03FVZzCUySf7&#10;y5Y3AjFy1nu0yvCTiYnNAATMJOWMfBgRja5KySdyxj5kBBaawfUeEwKJ0KyVZ8ol5MlbwZnoMHGu&#10;8CbQOypDKmbngJ5XcDGuV9n9D8+ZOTiG1bi6vfVxke09vJJ1NXN9rMIN1tEu8CtdpX2yyEmruAaX&#10;ytzVU+ssz7myHqavBBAnqs2mMpbfk9PdTScvS8ceDw+6udp5UD145PZNbgJ5aYHJyQZ1d05G6b9M&#10;1STyNs/baxykNd5izGaN/acl3AiTOaEgICC/bgGmXlUNt5xwcCba4hLVR80IFscJuSRbZI3nsRwh&#10;tY/MXIzupCRjswcC3jZHcM3Ob9NKdo7wHpedx7K6LlJqc7SfzVqM121uxPAobevNzl3sAGo4xui6&#10;nuLnWn3Dm2eAJyjgu6l1MjI5CM8EALlvVITwLKpb5g+87eqhvTn2YO8+8PXHL1e+sfeXLYDG4B/2&#10;b/EgMr7ONrb9u7Jny7qPbw9uY4LRGxLo9L+ZWwtpW4ZbnFPmE4ZPGR8Z7dsumvPetCf1seODqFXd&#10;U8l7Jg2OGDnDEUlxc+bJ9lQ9oM+es4327xjEUtxXNmKhKsZ2h0KG2S2tfxF72B1A5Zstwg5LzmD+&#10;RdUU3MHLwZwxnyE6fggWJ0HTbmmyTUIbW9N9K4Toe8tUkc8m0DY7m+1bwD0/rxqHabuLNTdjNrYb&#10;lI5p7MxZ2BDZN+Zdz31pFUDbBsWWOi4FqLm+X1ALfQBZnKTSVqqCrHoWzGMOpHatkWX0LjT9ZqKT&#10;Vk0sucDbTjtXPcjWA1ZMB7sflYycxXyeTBy5nXtPlLDZoTAT3P51qJMxxVXDPUPH+ItUZjHuwI/M&#10;WbvB/wBYgDAdXaRtyOR2YOC7pqwnLU4nmCxHpaf5FDmlYezH0C4PqoxNJWSBlg+Fy1T27MdwEDnT&#10;gJzFmZOEpqrGF0Ka1TTTqbnDKBsxgDIyvHrjljH3EzUGzNkYZ3Meo6u8vgsfUR+DaYWjJdvMhAwI&#10;EgrdzwRrDP8Aio5NLsEYM5C3SOPGuAh6OVuIj/Edo90TtsKLU1G7i+sh410SbYm8k9IMZlMn2Rxy&#10;2/gVEkdQSqOYgeRg6WpcWwQVQ8qMQIHh7jZvyxrFymZnq4o+nh4cPB7Wa6nyEmL4v/8ASckuBkbO&#10;fcurQpHPHLCYgMYAnkBOWMau32TZTV6+cuT24B8sYlW5gzZS1ydsHUDd5nfXW3qkqsYYH4Y2CV22&#10;zY7mPTudNB5hVhJkTdmwCqtyeVvXjjeXOmEisrOTkYTpjBBybS5KZMi3PZ8XokVIRldFjbD3k3O8&#10;tTabj7N341i4Yi1QhBmGfHx2tRVw7NvA3MWANzSXnfDzJJb3Pv118ND5T9MzWpZWR4yOY2nAuUXk&#10;nx794BrrUcqczvO5PbbDTNWU9LoGR4A2hwWun416XhM9GhULu94jptOJpOQm+4ILWMmmrVJ6gmMq&#10;cgbRvit4OWQngQGoGfZsxx386hzSeXpjj8xezd0xXj1SZyAjg1ILvM8a1SaM5czkoA2C77zUNmlL&#10;uYGQI4AFIEeqiUwqxs/Gxgc8HUGnj0ibzDTAwCBU+oGbmAhwwaauE8mn9Ynj5cFrTVVnE8xsgYAJ&#10;CB5TxzSzoqJVe0GYv3Ofp6ahDbkcucHmIkzp8ZiY+4NUaQ0s13Ce5pW28weufxFZPs+S2COMHMR4&#10;jMfA2BctrTqfo9yEbE0Z7kY9W34E2lSu2LIcn2fkYS4Bjc4heWof2fZQPTmNwLVLfPfmPn8tYzVB&#10;HrkmCPTgH004nKrUlSDgJZZgyLMSbyZapMGY2wr3fWejcXhnwdNfaQA5NGwjEvnGBzkVbIzcOfkQ&#10;48bmXIajxJzWZeNs5vxvPK01Ve0NTBBwIE3qPHkTDiXued3EmgCY8b4x41Wx3LqtUvb6eOM6Gkbk&#10;bEvWOWnJFnTmzyoGVPSUBjA1iIlL60czVyePl3BW1zqznj1+5xm4FrUnqAgR4LFu2otYQFwHUA2Z&#10;AQPODyxKyTiaNt2yWh/D41lbiX7yTHH1FZJXS714PeQ6lvmXU6gYDSExjxmPu9tU+aPGzkuOM606&#10;eMyPCYzf+xUlvRY7mOPgTgGWbeXW86GuN2gV2mEjZNiADBqaWohswpsdzy0sACNvp5FZZfygIN2f&#10;Z41ZBjwfOsScLP0dz9i6rfI3m7EBj/3jQe33IESb5LEekoe6fEuNObtyP+Dg0ky8b7mSzHxoPK5o&#10;SVDxwcZFVXE0cvHuOM+dIHOdaXxnMLOiFUOoJwSDjOlvhAk8tUmpHBLi1ISLD4JxNBxjzqk7wQ1/&#10;Ak4ISNDbhAkxrTSmooSPOPAmWbwgSYI0hjxkyI8OnyR6ypAmN2bkza9ADIgNsgSY++NbMScDbSWz&#10;Yzk0hkWYkI2uY+ZAoEFjtomN5w5eEz9NDZwTGRM75gz8tIhBm4El5E4DowzyJkg8BMcamNyY19ED&#10;LxvjJ9RB7dlWp4PGRQxysncTAKS8ceBMtyWc6tTiTp5nT95yCDzECaB6nxjjIpkwJgJggRjcySrj&#10;AXGq3bIYi+0j0pIcfLR6l6fI5GeODjHy084ISMeCACMSuYPQjsh9ngJzEl3aNSFtOLtQeyt7OHoI&#10;DAydRblNHEhk7nseVSopDD07iz1vtAcwDAFsfOPqKGSqMZMcZ85FzFzWt3DoLlKVthieU3ec2XL4&#10;Q4OoMXGs3mDjdiHgCDQ8zxol9oG0d/8AiEUyXzhtHnMC5AtS4yihvJW5gFjgBbCTlolL5fgHjgPc&#10;jVqGQjzO54B8sahzCYNoMgQJHWkbgCRuS5jjuoPNLdvBArJ2hvOQyAzR42gGrUEe8U8k0HB86ebv&#10;Gxugq24mDaDOiUreCj4NNOdtDk7RpFH0uMzkGhvEZC6Y+4tOqSRuWYzmcgEM7fljEqfI5hqAgj1I&#10;xiTM4qByYeCPg/fWY7JtNPrVKSTHFeTo1iCPpi5f/ahv2ge68cZ85NNVX0OyJ5xy1zTtLGCvXTQP&#10;NHmAeDvoDBbgGv15cMXHB/EUQ9wI1t6cPj4e0ynTbQa/P3IFKbzAkA1EIDHnTBB4ONaSlezQegmP&#10;Hmmoe+Y0yRvjSG37is6I/Q9cKohCEUsjdIhErRXgQP8AuA9zAhpCY1McKG3HjIrEaEQzgSI3Rgbf&#10;GiQ5Wi8ickAsxoxYHGiTeXoxuaifIHJhFbGzxowOX40eZy9XCVyMceRIuLyks5OQyvkrpdWqXyMf&#10;GjxGY4BouJ7invJGPjsJN2eD8NXYbPGTP+GnnknGFsDwE/OkXBcVVuRs26CPDeNo+PjuoC8Z4Cc/&#10;6iG7v4EhyQLI8ZjjyX+WmSNyIC4ITj7iZHUFkiSkTQGCD58cflKqvLcHHxok8ng41W5hMMd9WpEg&#10;cg++oZGamWyGyI83k5Y1agsSVXc8auFP0m5MTHHp21ZGcjGH/MVwlcv78H8NW3ltxT5pTepg/UTL&#10;eRiDx8atU4mA7nloDvA4yeYi8iA8wl47mRUmaNxwK+TB4MOTlrPZw808iQWeSU9wTBwIC4cYyIk4&#10;zoPGBfrh8CNxMGPGmd3RKXjJGRWQkrIvniFIBbs9NDXDPUyK4dnkTzeT4x47FxfEj7ykjp/xoO8Z&#10;kbZFsA5eQORDXkjx51beCXGGkGkMa0OYUuWDjAq2SUFgV1w6khJkimEGmUnTXwCkif0J9OJ/+ga/&#10;WrCKkQINRWNug4yDgUwcwGptfHUKSyD5ahuEyOYDUNxNMa/IUkN48wZENI8Qh2XEoYCamdaGkctS&#10;keJnUxo4wcCdfnH0UOjjwjTS8HPi4yYk4zUQhMa/Qkw+lXeG34GVbu+IR1OCBEm7TvxoY3cInvaj&#10;b4jb9CWOX409uafYPMasdvTWXxMbprqJdulPI3wEVwpcg4Ca3B8NB5g3FAtUouaSmWjxuWIifVX5&#10;c7aLU0lweTwTxtuzOVFHB8JMy+TzYw9EBcfwlcB7WGzwgGEtYiHc0ri6ilbhtJGV6A4hxjFqOS+N&#10;ROydfkG2lKWnMdNyubSEh47Gda1J2c6eazy7g6fcgQGcbUG0bm8aatVlc42wEgyBPcuFWY5DpJpp&#10;epZ2BS7OXbyDfJrct9NdRUvJ5C5bXnJxWR+UvIVvXD1znjOX8JaFJ9og20uPBGcpI/qpHqyWHWpP&#10;TgbylJ3Nt2g5PKQfaBK6HkLYEDYArxF5syvaYRs5vQdNKaVpMZ29x3ykjJ01amFLD1mk7MnFeMnL&#10;KzAxFg8zjXH9SdpPHuAICkg6dsS3KiyS4LbOC465q6QpuaCDYNAC3cVsJFXcEOfacWyvZPXtsBgy&#10;N03+JwK4N5XtOCPdu1XQ4CaXNXSFebZJ02HuYXwm8Hw88aytmOsH/tLOVTAlzqWsC03JU3yCEVN7&#10;O51vOCN8UkfUImXFFzHeT7naHc0lsxJXU7OXAjcn3eMiz1mzmL9ydtAcpFHQaBjM4ePZbfgNqRjE&#10;uY6snj1y5xxnuRrq7aRI9zsBsFJc6hFyvUEvGEeONWpQYk0xOcOCR5I1W7eBWp4TU9xDd3Qc8ByX&#10;I8iuErGPcsEfGq3bwI83Hp440gcgtTeh3s1sR37n4qU0l+56MZ8g1cKDnjJhfjM+5fT8ahzSXkf3&#10;3kYC2SctCXG15JWxzCy5BA2AIaMEpNya+bmKtuJO2bEBux7ka1qi5PMY/Zoz24Ooh+0PSUmXyMmh&#10;oIxPJPu2jGAuNbYRu2ZkBA2AJxAPmEV8pen3MY3z+MFyPpjtI60KTktvTb0I8d8o7nLGtsk8ve9k&#10;ggfzX2ZvqjHdVqk9FzGAr4zwHMT32PZW/b5q1b20lzlAmE4yXeCTuY2Y+Td/YVkmkjcs3J8ALgW/&#10;LIr5TbOh2ed/PCuIBl0xiF/Mnqknmz4zkBoDvxwdTS40i5VpbSAR1YNs2xxsc9pZ68btgj3x5+GP&#10;xrpyl9qlOQNj7hKnTgxNO4USzGaTSnHL3AaVOiRoS9X/AG4OTaZX/wAUJszsbsC2rhONojmOUnjC&#10;+9qIX/dtWR4NtMh4/s4UgfilQGn3g4JjuzClWuPlamdPbV3OnIuiCVB7QCBbHgMxt3BafvqyU/R4&#10;5qIDbrc0i2CeUHU7aXb5v0qxkFyxizrm+YTyowzE7OOa2/pCyJCXWfhwdjKi1OJWSVOccbG5APS0&#10;0eqz7RzJsxwMbcBNPdlSSTytJPyTlJB5lqCOD86MM9qFev8AW9lsj8wUGBWu6ruUBUk2b/h/2ayY&#10;heMRN7gi2x3Vx/UFPud9OGACvlSbdKreOcZjtHB+XctcCGt55Nn48bl9bjJ8LAhL2+YP2it/Y+fR&#10;j3ZtKijgJzCJmsNn5IGWT2h1d1Bi7ieqCpHrZzZgmpSaXTQf7WTZs2xxvi4E/eE7JmLei3MfQKP6&#10;qAzjeQjsrWv+MjYI8DwFxPy+rKLnBNYBW6Q6ZX3I5C6kxhuzsixpXCcC6KcSemHI8DZ8LH5ipP2X&#10;GG/AE4iXOok3RGkScYZWQY4PnQ1ncjJggWkPKPxkx3xfUKk3ptk2v+3CVtyS3oqjK5xcDkg4FW3j&#10;Mhs63h5T8u4zPrkZPKSHL5LBwaiOuSJeg5lmUsJ6BhjU2XSByQHp9NlbTON2gyBAJU+YTizkTuts&#10;VtnxNJUW9EuTRq0Do9s2HnOhH2rcBHkCoY6gJHfjjX6ueW0KDrhxLg5IAIO8qTAPBAqu4mJYkDjj&#10;9Pp9KYiH49wS59YacTwkaHRvCKL/AEpf0q/RKtDMvaflyP8A+WkkkmiBJ2CNN+hL0r54j/Edjh9P&#10;9GJNJ+GOOKFOig9PdSvHwG02DoQEhzxJ12TGohY1+Y/Evx4a6+0f4qXtkRTWfF6E4QffTI41+tdf&#10;YCU1NJjwmNDfTAnryXEvqdawduhSUlGH0441bXk43kaz7HgX1CUhMqkdCs104yxE2rSsIk9I4CZE&#10;QG8JwQL9BKP6R89MwN8CTxcS9f4+JG4O3MA1VZg4xok4caaG7vjTEESAR6E/6IU4QeBRI41Z95Zr&#10;tD3oaKb6PRhAv1uSPB6f6F928aXq3XxH6UrILBrdJ7qbJzEetjgHgQ53k4F90d46kPkg2NNJL7hh&#10;VQruH2H/AMU4MiZxpDJhSfAaHt408ECFemLCvyC5GvyMC/Gmn89RbUtYPwP406SZkQqCL0wr7JHj&#10;TKdP5EXTqHiPCRpQei6RRovQi8tgwkQ3bB22fcYyBVql8wbRjwRpkjC8NVxxokyLN9jdBHdL2SXt&#10;jZ4FW5pKyKMxm5IFc2b8blfnVrVfGJ61yjKI4IxE/wDjV0llVuRjCG/bgUueScf7aQ6Hex60enAq&#10;HapZppow0/6hocnqRlb1jqW4qBlwQLKyU+WDJAk3pd7GRZWuMT9cy6TQnDyXRjxxqtuHDaDgRppR&#10;Nkd5ydSnEvbQZ4wZFJr6Kv466glyh8E4LGPBAmHDfGNWRu3bW8iMbv41NDSnXUiuMHmDPARDRsyL&#10;QpxS71y5xhUNnJ3sGSMC6IuuALdmVPWyQK+DlY++C2hrzdgqcEvAIxqZ86AzCYE4IEHHMCQca+dE&#10;4fSd4S+qPBpqY4mhIx8jP01SRsx3PfVw1I22C+uN6FJ6ba4yyeTggb5oFmz+qLyvk0HjbPgwAWNM&#10;5OQxMifHxkVZFc0J+ib+juqxN3AzKq/Zd7GTBAtUpPZnOjE5CJ3FEWn079NC2EhzQnTkubuRngjB&#10;c+InppTYzfEV1JK9zHZjBbVlkdLlc54D3Fwk3NVbuj/dOgRjLNsyVvS4w54AJ703A9ZbOSlyQEwR&#10;9RUioJPuhMdjIpU5nqW+3XxLXQqjGarl+MePy1SWTkYR4I1tkwYDeNz4OO0sZmDNxB0V3OKfYrRf&#10;GcxN2nWDJ6kJBwGTME8G5zmQB4zs540CcPBrp0Qla6behiumtUdDSHaHLpaMDZ4yE7CgFezGmZkO&#10;9LtCPy1gxPQS3jQ6I5YV+k8uK0kaOW/j04xLs+6utnwjr85ICYENvxr4jJi9P/xr5XWKT/DwOYJU&#10;BCRp2MDiDiV3o+TjMTOukCS+Qmkp4DSrW6ZFA+boo6FGHUxVnHqcWxDiTa6InHYJpccPZVuPpkXP&#10;JPRniT4UzRumvgZctFZ8pJL8gVZESA/0XPRiTzoGDMmMMH/y0WZjvDwRpTNfAeCwnjg9P/xKUaC5&#10;BjUccGAisgx4xpLeLw10AqX9CX/gjm5jQ903wJujQ8CEkkknCD99Kntx3lA9KLS1KcPifeCiQYYk&#10;vR6URmIMBEMX6U32aanxqfDUSSSS/Ykls0dl47xMCAt0fkgyRuVG7+Jpp7QCdjjCRPN35IMkeeBH&#10;aol5ICY1UvT6E5Hg1RG7baSnA+9DwqFgRRsX0xf0C/8AloXwr9LPjiySwGDOk8lmPPAhbZz/AEen&#10;BErBbwDx9xRO8Vt8fE1E1MUVsjPCPGiclmY2xdaHHAvwiCRehVq1sIXpqNKHOBxl0eBdFbE6wGwn&#10;TEznUB8Vcey4+AmGJbFI5o2gsQR8Y+oonoLkPPUrtymJ3JXzP7xATSGuG9omw8chc3r/ALKQumRW&#10;ql6oHbx2C4+bpLQnFQD2lueyvu/lj+MsveV2y126c0yulxh1gnyD5irc4k71g9wR8lXaqKbmVMPT&#10;sHmmYaMdub/KQXgXLekkXmY7dMfmg20AwQcxVZm83YmTg8tXuqKfch1g6kCz4bTATOmaEKA7pxkx&#10;9xaFL5GyeDxuT24EHpOm2zzjPn+ItamG7Nm27WM5OmpnuUtRdvAeX7M201yNnwiJl5sncsM8YLkC&#10;Ds5g9kjnWAUfxFtjycEmUqxtn1yPqe4subkm1bYOS0wJ/S8uDzro7nwlSZhNOx3uAOpAtNJOMZTw&#10;PNRZ7XDNlBnbKjF6tY3Sw+XD88txst8Ce5B1PcWetHBCucahtJgSAZ4O4pdPjwOccfAugSjRXiPv&#10;tNykbO82BHAg8wHuD3Ir5L3BGcuxwAuQdRDXkrbTjWCe3H5aefoqriaDMTy1NqOYOXMq9EBj3LfL&#10;IiM0pfAO9Af4RBoCQeOXHULVemvTUCuSCoCNC5DrX6zptlHKgTKA+cgljTOnyNvae4jB3j03s0Go&#10;Hy1jt8NddvUmcghS+nBvL5oAXIB8y2q4R25ZuLMeoFWuj6geyJ5k4OoNOVAMc4mJ3IQW4PLVym62&#10;+h9+mo9CWkyRzAZmx47AloUjqhyzbYOiRZi3p8hh4w3caMDnjkLaya1pqZ7mlqTcpfMJc5sbnpnH&#10;qaapNQPHO87z31nsjmDnfccGmt4eW3LK9HpmJqr4n+oP7pjLxmR5rB4xp5u3Jxx8fUUyYOBh+IjE&#10;rmEpckxmurSEUlVINtvoI7FuD4SuDxuRmTHB09UaTwcubE59wP76tVQPG0bIEbM+8XOmgS5NRnrh&#10;m2ckAZM1QzG2bZDoDqxzGzB5qJTxuS3gj5w+mgiFTdSPYCAbOeBdCSMbK2ez5umuaWdWMt23YzG5&#10;5ZO+tIk9SEZsgYAXICcxUFhrQ2bbtHAbj6ZEH3hzLZjvMB7nTSJPBheyp53OotOmDhs8bXoAfpqc&#10;Cqkl95keAwNEguZ4FxmSR+0voI9O2u5GbPfGW+S27jb8wa572iUu2bDA5gAUcZC6ijcfZpzUeX2S&#10;ZEY7ccbvgR0krLHngAmW7ccZOQv142eFmhjAeXvHJlapW3Jdx8tXCh6XGa+bSHb8xXAcnZBIeMxx&#10;Ku9RZdUZjNG5DExxobcIFtgVqmjccZccHB00Bt4BnxpRYl9pSRvHMGS+rhL6gHGPA8BcQGXycr9z&#10;ZDxk5asn2PcwEsm041ZSR7w83cSWDOE5Rxq4Nxjc8B8ipMwot6zsRxgLqcsnjRKVjI2JgjApxyDQ&#10;pezsjzqnuJ6TeTow4lbmAV5s+Fg6izFw3JG5zrNeneCjeDE0I5MTHGlL3GMmBQ2847kau1LyO8TH&#10;HwJyUj7qhkgyBzqyS94NyPPxo9MGbaPJGC3ATqKqjbjbOc/AonJSOhZMuzcmPJApg5gQOeDUWe9s&#10;bs5yearV253w8ajocdBdaEppOLw8mn9NZXvhY3udXAcwG2e4DAydRZvNCYCHwcCtSYrnGkPJ45jH&#10;gjOk3eObfP5nMWejmGnnTLOeFDkgPkTqB9xtm+Eg+IsreEHA9wGBbUxnNO5GgNQuG0fAhAl5qkjc&#10;NuOA9u2gM0k5YHuCA6zeXkJ+wpkwmD0OtAflrTuMt5s0vZuY3IA/poDUkjJHkN1OWhsjrRzbwG1I&#10;FrTOeNpkyznETy097xJxPNGZGzlWpm4cxssfMtrTqopPeRvjBBy1T5ezGEeCPgIp/JAAyeqCBc89&#10;THA3Mbm8HjGqfNGe7OVapO4s576+pBJDmEwJGT31dm8wJG2xrN3GcmONXxvotsfcRcAyOaWckYLi&#10;U4mDZynm7O859xWSeUOMI70HAnlAzKxstyAb+IJDbbaNzjC+toPK3G5ucEHATSIrs4pNs5GAzZIe&#10;VpSb9K3BDSkDkL4pIx6RB8auFF1wyM9BHuIhxk5i5vbs3LAZw309K+0YCHjDx8pefTITWdQtjzuo&#10;U2rp2LjnbDx4Say48F/pLg+YUeSOYnDGAvxFah1Y9lrk+DqaumtOputJtBrRsRPGvlk/1p3LOF9W&#10;3sE5/NKmqMNrinxydlgg041zS8cYyLvycM6PrYlmA/Zb3yycC5vrzY/MZC5PAYC7vGJt3DzenzCn&#10;ysY9yxqnzQg48iuzdvZbWY1SXDey4wRocneHoGZPbuIxNGZIB44FW5pLyts8HAkOYPeBHRWbghxD&#10;bkJcwRplwzGYmBHiD08aG29RPurC4EElDkPyK3yMengjRim542gHuzkFyAitTeXto79lJe8egrbh&#10;xgRKm5WSZEPZTM0Z9xM0vOHsqc4w/SUKU7J+i4SuYbs5sx/TW2fZ9lNZdeDxkWAjZ7+58u4rVMJh&#10;MZJ/vjWZpt7fzGklO1YbZs7rAtNvcBrRGpEe2kU+yMTtVhqbx5a5vpusBmHuznzeYtIk9SF5N/md&#10;RcxMh1SrPmNpOT2q2Fwk+0C8y1tNy3FauDWV1ZTbaNtv7M9yDlkGniS8sBMYT8xAZxNBxkOtOFCV&#10;GdtkWTydqqwDJ2d4i0jgVJkZLOeNGHE4x/OunuOLckskvlYzWHJuBEnFQMmwwQXxLK/tKTdsCG7m&#10;5jIePuKJ8K1u4WpfUbZL5w2fjyKt1pK8diCDj5SeoOn5jOHIAs9PpXFvFYbFyU2Ri8eH3gI+Z+wn&#10;Oh9NuMHXK8wquyv1cyThtvLw+7h8wokeZ7AxmqN8zC+uBZ6hEzWnrAPX4wNmHscA9PSQfZ/tgJSr&#10;KeGN7Q9caep3FEnNSm7jI/o/T4QTbbZ8pVa4byVgQ7Zn01gLxwN4Q8ah1RUBHL05o+MipI3jm4tt&#10;KfME7zSyOADj0UCt7oPGmHBCQZ40TjJvjf31HorVQUlbIW8NQmbgkBEeZy/GTBGBWSm9m7mavcAV&#10;qK1UsOia0G9sEcjsrWmcjcsJBefntwE+7IxUlFyGm2QAwH3iYc24JZLOJhMXmcynu+mOcnpi4SMl&#10;4eTjGtyoftZm5AZ4cowk81YPs/ZkjIeOBdIN5xNmzLB3B/tpyXDkdoPV5OHLCU4L5XEF21qobK5X&#10;TE7ICOB9+p3ESl8wc1ISVS14xyOC2iEEk4k8lpWdTyWwAuQD5ZO+lFqUmtSvsULY7aN8Um78tM1h&#10;UDIMpA2g1LnLIqHJyPXLnHAC3cFbV2lcnHHJX3aQLfmEULkl5xyRuO4cJj24xl01DHUkxlpP+Yg+&#10;IjFQSMbMh7J+YXTuLN6gJuYz+NaRhuQa032qSGPRNvTeP9xAZhI2Uy1mc1ERclvHhI3KMS+aOYM6&#10;opcoiuOkG9NvWd+OAFz6SDzhuQ2cwEzK9rD3dgNo7RIB6atTeeDmWePjUTnD3O2jPW8v/hqG4bkV&#10;8mAxNs8AFWyPB28HcSHESADvhLeAx10hsfnDln18l1cxjb3lpFFzgjb2Yx7flqNI7unp9T7wZh4+&#10;ZARc67XKf3NyfBwE1U9srrwYfZnh8/TIrhtcng3LIEEfGRQucY1LVOOMx0mOPPftolMGYmA8/ARM&#10;jmhAvb0fARGHk4ZRts+orUzfLYdPCeZ68eNjX4IzobOKPLGyA5/iJPJXvOsEGRGG80ctpccPMgWo&#10;gdQ0qrdxubbPwIlL6owOcYdNZvOCEtqHL3gu+nUWkXWtUdUSeqMYz4D8vpoO4nAzZIP4qzHd7zYF&#10;k9syAvHD1sTOBYruX1G16/LU4b4HORVt43xkTI55vOSPjUxv7+otRKajn5s0rbxvgGgI3jnjVqnC&#10;DsxkDxgyJpElFhcG80HbBBGniDZGIfpplmzbGyRo8zk+Btej4EBQAW7MkZMnArI4Zk3bJxqYzbkg&#10;4OmjBBkZjvG6iWI3iny9xuz2zHwfEV8eSds/bY++srnEwbRucd9Xam5xvOS/y1OkHBiVjIz0TKyE&#10;txtsfQIgPBfjgOoY6gwX4O4nvEoDHZ7IOfzPKUxwzZBbYw6jrS5XgVPZk3wmCDUVwPK3IWWM2nAN&#10;fR11QBcU+OO/HABAZWNzcwQAVwp+ab493bSwWluXYbJsyPA2U9yR1/1Ctyum7I8Zuos9nDNtA5yA&#10;6v7iuzN5gcngNpx9NDagl44xg+rzFyMx/wBr3C5IBmmjYDH+oiUnZjjHeCcuNUmqKkHHYDY1hl5n&#10;jQ1vUBGz0EEC1KNkDqim5o5gGDAe5APzFle0iTkmTk5txtmHy/fRiVvORH3Enk8ZGc4ID5yfyKLG&#10;Td2soOOagnj21gj6apMnISAhzLWtpkvwPcYQZCKny+VuYMnmLu01VE4SHPHraxHA+L+qtU+1j0LL&#10;P7ZB8VYONvZJn4FoTOYY2QIFFNSOvqNg/wCOkpgGCA1Dy8kY+ortL9rElnEuswU4IZunaXCrx45g&#10;c4F1RQeSXe+kOhVKs98Q6btFkZ1pJWDI8DynBEjurPdoFeS6ZZGcjat1DrBwR4TBAmZfS+oCMwLc&#10;HxUimvcZIDupIdPyebTIYAh41ZG7ebSQmtpx+WUSuzOk3LbWCAv1Bq+N5pUdrA5AJ4Hy3Ilt90zH&#10;zXGD1Q8JMm2OAGTqIPRcwcwPbMHU0l05NJPLjMscdOFbm6lsuOD8qrdP0GyDYNHxjdLFdUoE7pkt&#10;cOCbyCCC7prQqLoshhgcvD6I9VXyabO20c6O55jXmqZOJXNpqM4WbG3B5iSiaqrbB20qsqtUbYGz&#10;MnZsttEg6i1qj3Eplsp394xat4yeUue//mc51G53mA4sHNVqJsnJH98nmS1qDVlKlK/EEbk2qK3U&#10;G0yQzKdY45Vy+pd/wrYJPNGVTymzzAk1LffgWPuJHSEt6+8RqkyuoHtMPbzYGgRJ/wBMd0Vitseq&#10;ilyMHJwxgL9RUkcwes2XP6tpadtArhtOxsTB0zWtRZu4JebAgj07aN5ppoRtbgSpeoHoSY4NNdCf&#10;8ZKrlQ8j7pLGZXI9MEd8WDmW1rXZ4zNs5xXk5yYjBEykPN/WEcvMjxi1Ihs42qS4wzhNI2o7nUFx&#10;wLB3FLzFtMdEBSQJmcE9tAFzp6SS6EkT0JcHkvlMysRtvpDUN5Ky089wG4CfngSk7xlA9Y7mDl9R&#10;PbQCe275GfmI/plqXVbZpE8mDZ5Kcba0Rcxt5W5NMcECslPzzdnNm/kIrVbsuTmCDJdVqX1kVO8a&#10;RS9BudAxuDVKqHMGeByfHx3VqlF1pv7bBGcQ4x8xZvVE4bBevsHGRc9k0OklqdsG7wJm9xx6mlqD&#10;V8k9SEmQ92bHLgIIqodL7P3My35/Ge2FuK6QiZocj3eXzmWguW+YNP8AVlX94bTC1U/MBwZIwXI/&#10;L8CD1BNLzmzy4CKG8qQb97vgQW4+oP5FMqQY37bkFHGP+RFG8RG2bI9Fzuby0RqTlkWqbVKHes5T&#10;elupAuJ6Lb3nO7QAdEMTpjXUUw+08hkNl4+twE5YycaJiWqCneMlIOY02yPHAe5vHLXPZHDntG9H&#10;5q6KZ1Q5cy5jGa0SNuW2O4pk8pMk1bXvs5zBabltngQhNrdwe6kzerKobPx4w6cap8nqydSomNs+&#10;KNXaR0W9gLrAL5eotab7O5c5HgjBcj8tdB0Sqtwy9lRmNP7WGUDZ8wmTETiBwW5c76w2aOBRvT2e&#10;Bdgf8C2T8mAJ7f1RJl56pcxMT2M9xK6OL9cf1qlHGbxuSBt7iekXLwLpCrNgc6psftLHeIPhlWMy&#10;vcgzEEEYMnUU7nqVtnQQnJaAZhKyR8nUVblbMgSZ16BS/Y+2eMt8YHEOPpj41ns0mlMb7uc7lQhx&#10;+YJPRNSRTdoA7L5g57FfGjOIgJeXeRjL41uUr2gDnbLdt+3czi0X3MaJbN5PR7Yb6AJ9F5zBk4Ez&#10;VGxPtJ7/AFOAWAYuWMn8yiclMlp0MKbtG2UO3JMpdjNuo3TcvU4DwK1Tx+2fy49liIcbfVtkWY0n&#10;R86p5trXSeZdVPqxxMd9PHqt7guYIqiclxs3GBbTKsI/ZHjj9nMMtogyLTaD2yU4bZjPJDOGInDo&#10;eqyJ/wBy5R2kXY3uO/cjIqGzGSAfPSKf65z8yY1V5s28NpqQHTgXRVH0HTDZlecvrkflri2Rzzcy&#10;A6isk0rCYuSYID5Fci3yzknOb5Z3JMKspiWtsEFof865pqh5KpqT2O6SMiAjp9xPpcByE+flK7UP&#10;Q4wzVjBGe5H8NI6L6jwhbZfNm9JsmFh+a7+IuqKX2mS6AnZr8FuPlfsIxVlLsmclxwacZBLkWcf1&#10;rYjCe2YfUTko3bBE2badpTyg2T/2lmdZXVGzscGc08twXfkVboupKnk4+fcgW2fbCXTJl/WQLcHK&#10;1U9zjMuas4tqij5jA5Puc1E4g+qqTJ5OQ02A2fn3fVVk2sSsctc75LXyquz+5MpsAzw9yMfLWW86&#10;CCb9VGzttuTGOM4tPqLGdoDwjlluEepATl/Otyqxm5msu3CDju6a5L2gN3sqyG513U1U6lsk0+5u&#10;EOVyedQD3Z4xLg+KtC2Z1oSVX2e43ILquFH7YGRhgbOWNyAnUVwIzpyMd5gcWMnT99Xdb5bI4lzv&#10;LK3WFYbyPHBpmILqrB5xvr8Z8B0Hrwkxje2TH5az2XzhyzJjRQI2g8QZIBYEzJ5huznAb/2Iw3Jj&#10;Hjj6mog8wGPjg4FiTR6DtiRy9lVsh3OPnDFprm9mRzIZieWvOndEiWx+uCM3uCM+S6ultpFDsn4+&#10;24AZxi5ffVqfpsMW7drYZX9n2z9tjD5S51nEvIEhwx8auBNphGExwQAtwLTnHZ1TtukOO0rkWqdu&#10;D3bRxnUEncwZ4OAiz245CTGuqKsp9ywHj7lrqrnWekwEW1cOutJkvnhO+rIOeDDnWejIMyGuLlzG&#10;kUk5pDipHNy9fTxKw1FSZe8xi99PEb4OPgT0oKLjcqb2gCCMEEZy/TVwmDxlMtbv+YuRd4xkRgdS&#10;OWw7N/IkOhFqds3JvTcueOQQGfW7hbZFsFQerGOSOZUZzPBDazD7s5KNcHuKwJcVni2x1G+ExZnm&#10;rogQaYhkLkgUbYOQ8s6BOUV5iDsmsNh8ppgp4I3xXkdq6O3kWkbO55RbZkxCZjrWtRefo64m0ejf&#10;yKyM6kHwR8ay3QshVuSB/rP6cc7MqCn5dHfjbcHmCXPc80SHbR6cCu1B1oKNtZj/AIizeuHHtuOD&#10;UgXIwreqrYROf5hW5fMBwcCuzOeNox63T01kt0XH3EYbt13dBiBhw4JbyIxS7zuRqt8HHwKySt42&#10;CQBv1BpxG406i6o3CYnZx2sBNJac8nDmAXs2n9MS5XeOB9o3oOotyZ6zbHAdTkTk+YHme1CdSoh/&#10;bik8xZXtIZspkTfw2vaC9NXacSPeW2MPOWJzAhICYO4pKa27ZtQt0htxkbDBHBx+Wr4Scb+PPx2l&#10;Mp9mN4Oz+KNVueStzLXv/TVtFoi8MTCoPuJgg1uWT9hEqgqAjmUng5eks9mmiS9B+GqHMKwmMBM6&#10;Ewi5M0Z7PJGM5jH5i2DZ3WD2QjOzgPovNMl1c9kmD0w7Nj4qvltt2cCMx9YnT8CdN7RtQi4VZT7a&#10;DfjM328QXRW1jI271m5Vqk9QlZl0dRPM5oyeFPG540QntX3AdU3tlwkcrI5sQG8pEqkpfs1tejPc&#10;g8xVsnaMesEBRhHpIwPZ/Vk4e7tAxdEjtXdXwIdNLfVjW+QVuVzh62+7cHUW/SfaRjpPs3cSkdNy&#10;3Bku8Cz2pKLe0w2B2l7Pvgro/fVJHOJcHJ3BpPWKZ2xDk9NtsOipXt0HKnIO1ZUJ4yJ95GTvwfMj&#10;21CqKcfjA8oM5cFq45ZF5wMHvLDW+z+XVtosJqVu68tzwY1hrxvUezqp7Lm63dNypyE2duR/8mId&#10;ar+0MPK87nLjGXlrWqf2iEq16AL99bdDFabOf+osZ2iSP7jOA2rMw1Lfgj70KzhvPBh4ONWuximi&#10;etrcdl1htQqKVS5iwj/sbreRkXNNQbUJi/cvozH+8FuEWqU/tAl0ykp5bPtSD+zEHxgjXO1ZyMkq&#10;enDzIOmTxwJMLGRfoe8E2a1m5eDHkwJGTHAicoq9w2gzJ2n27a4COMFz4a1rsBkzmIDPJGKyTpra&#10;pURIKjI9t07lRARttO2iBNoj0194wPu8ZOYNaTT+xCTOSXnjjcwuPu1zxo7MPVnn0nkL6ZQbqQPL&#10;0i441Dfj1NNnTCy2K2zN5X6wlR27Mb65BatWyr0O9UOg5jNWwKkeageUO1xryq9Ozx82c4I+mvZ3&#10;1C25IKcnge5dEn0qV2zMpqNUcbMyQTaazgPlF3ZsUWRc31ZI6jbE7bc05bCMVvm/vL0ycS8kGSDj&#10;6ZFW6skbZ5IZrBGC3pJ7qvMEpmnnXXFQNvs4xgbWhm8sfHAgND1Y2piozmgfOnDa10/Gj04eU5Vs&#10;2kbaAG5xkdCYuf8AUrVt/wBlbKmHoNz4HFq2MShoS0O4UmrKwqdz7fMjum7Un3LvwLK5HVE+uHgj&#10;9oDd5ZRY4I1p1JzRlMh2ZqfeGTPSGNVWTzSXM3r6OwVuG7pjUfb8gclFRtk09WumKtbHmQbUne2h&#10;Et9xEpPsD+zYzziCVb4YYvc7i07YvKyGbAmU1OXUL7N8i66I3lM1nQIGepbFqEEhPMFe2wsPMfaJ&#10;WExDJWMybTzss120Rk28EawFxNJjNZ8BtHPHRA9S65jXttXGxei6qbHgnEqFjGK6Mg8n92uSx0ns&#10;xgnVn7HXDD0x2u+nes4jBSYVhxaSjxmJgbTUpIPMuqHMKfIzbXo33L+LjXp9MPVz2fbtjcyrc4yf&#10;8s5j4P31MH6neySZMsh3RPLJdWonJ49hE6EeA+0irJtHo8uBPer3tMHSs6O5N1BWl6rbdPUHlO5H&#10;c08+L/8ASzn/AFLyFrDZHNpDMTtnICjjH0052GVJVthT9M9Dm+2So/vLOeFI1WhN/WsnUAwWTlJG&#10;TSuLyvp+cT6SX4AnLgJzFsFDzRs8GeCZH3cLdcw7lKr/AA4647SnHriPZboxgESMgrRO4rtR/rYM&#10;jU5NdAo3oxaZLuOBeYO0TdjE9gu4G+n86G0mObP2x2YQF1EfuZZ2w65x11PPXQJNRsWcykcvcBb/&#10;AAlkrjbRLnI/ZpUVmYfLI2LgT1J+qvUc4J9xLqLfpH6i82Ztt8fnE3gGtpPI0WMqwehLW9wA7M9p&#10;FewMj7hWJcfL7Ocl4/1EBqX1gJ8a+GZAakNytPItUHt8oKVX2banGvs5bQyWuPB1EYHtg2Wzhzee&#10;UqwIb4jZcW58W38AdP6sV/3B5y1RWk2mRDxxnLg8tZ64mBF69SOm9kE+vwGpzd4//LFj/wC5Q5h6&#10;r+ySfEsy2eOmZif8yKA8H7uBaacniv7Q/dmztyDzToetJTLZdNYHkq3h04FbbEJ3Fnrwl7P316WV&#10;Z6gbYJD9lVGwcfVLY/wxrDag9T+uJOQ9mVFJ8QWCOBXI9XsbtzxE3DS6qzjMeceMx0yQm7ZwroRn&#10;6t9Vv3O7BlTrH9KNGB+q3Pox6wHQ4/iijwLapV/3HAY3quV/25gUrrBxd1jro+i/WYrSm5SdhLZ4&#10;UbUgi6fzrPag9Xuo5PnMxLg8y1g/mWMzSXvZaTBGBYs3llUn9QjomrNgpOsHrB7v8BxYx+ajziqH&#10;Myc7zY0SFukH765vJOHJiZ9NXwdcCjbADBxp3qysOt8s6QcExkkZnhyjCTl2yq7TQkukI5U57VK3&#10;c3S3CDJ+Vc67xOqnJgZyq4b4Sp9YUXWkH3xi6wdNW+rJbO2Rbp6fbP8AbJTk+HZczz2of8da0znl&#10;DmJrPhLwlZknUnc3oLo4xrsbZftobPB7tPgXPLIinIRv7SHePSbc9nxsmkSP4YkSZ03QUeewLUXP&#10;cnlbZ4P2Y9tAa0qT7NjxuT29LTGrbpalfiA3jtL7H0W5HjsCHbF+Reb+3DaZTjN7uchOVx5hP+1U&#10;ntysKqJgCfc2pP5FvFN+rXQ5mwN5njpwbqWhZFiuc1v4iR7pqwkOOUZPXDJy5wPwZPMWtdn0pOB3&#10;gvrnTtiW8OPVToKAePfij0rn+8yDs/Vfktu8zqoo7ZfL/wC5RISpe5HnmnSUOYUnR8qZY45Vcj+r&#10;GtCebDyS1kxmUFOFeBcCERvaLkwKyE2HzrdjwSqo2swgJzBlFgjTM4b7UpO2lTPsN0RqPStiLBHB&#10;k95RTPWHlyPSOnhdLVuFJmk0kobBoJG6HH5hS/4FjLecOXPapnmpL+bu3+JblNNmc2qfcQmmsqle&#10;7tS6ZO583vLnvagzbXAM2B7kDMW7EJ/zWBPhWt7nxGJk6vLOXakG4bPTuW2nATlolQdWEZvcBupp&#10;okRngJg1cBEHmlNkYCA8/TGtNybTn6TeJfPJsHOF9bj+H4Fs2zfbJuZAb+x3iC71BY1xnK9oDKAe&#10;ByDmIxK9oG5ud5bfhjWW6H/7uH+metFSbH6LnDIE1msj3ONwK6Pci4MaoZPV72fORggZ9q4x6jkZ&#10;MGf91c60v63lRR7iwmVokv6njXWjyaMo2XaUtu+2WijIIqzPXMte2z3ToYTktDG0QclNTG5sKcak&#10;jGLpc6BecriTtjEOGAFuPqeOBd+N3ExfzY4bFuDm7yJQ64p+mJ2yPHH/AFeblXG3fT059XmD3Yz6&#10;Z5jkIRtkg4x9RdyereOh+wXzx/KmswmF3UG54MC57+w8hYOTxv328aumMWRB5ptQZSq/BLQCHc0t&#10;NIdNt/DiNIVfcOltskno94NiaVA3OMnMbD4IFgLMkpZzZjAE+8OSFFbWMzStHLkes+KSMnxUBper&#10;MFRSo3fG7ERPQhze4Ic5R11K3G+DOFzxjKXT76MEHue4v4ACHvGkNtd76huHDJ/Lnzltput6LcGX&#10;+8VwpOh201bAePz5CctadyQoORZwNzBMbMYLer0hK+Thu5jpwBo/7OW0t4qDZ/IHj3n2/arQ0HqC&#10;RtpCyO2cnuBGXmdxPtSFBxFtHd+xmjg6gtX51zNH6V0/tbbig9L61y+muZFtQe1oYs4Q2hIlNNDA&#10;H/6ONK+cuRSx0xMjcDEqq+/7yft9shgeYE0V/HEjENIzbi3Eqscg2Yz2ax6LApIV+eKpevjxj09W&#10;zbWZx6McS2zZTsZn9YTEIWbL8TuKzyPZ3KWFjtK7f8tdRUXPBBbYIDlHAPl9zAoHZP6Z96GruAfa&#10;RS/2AesaegOJxpCLc9+NPS+VjgbHgC+twEF1VDrAZXhN/ePrhvM8aXZ43NiCDqdRRX2pEvNIpen2&#10;0F+O+IkHme/Ahs49pIdyZ8IkA9IelgTNNuJ1Jxng0hh/fSHJ7w8ZuD+RfAvM3peVvZkOo924Biuk&#10;J4FfJXL3McuAaMBR2+X7/jVVl9SdmkOzg/tHMGjH20n0Y2IWzH2WXl8rvpP+manlAHb5kesQxgyD&#10;EsBkbdy8c4IODmEItCqCYPZrNr01ukj5qm7QHApDKQS1sAQ3LzVc+5B3BKEdT5gN2wTRtBLqc7NP&#10;k3Xl/wC/GudWbclzHGjvuRqJjHARUo21V6GXNdY0slOM2zlzgMe3AtTqR5JWzbG2OIkFpY1K/RjJ&#10;z7aXpbbz86Vrprb3tR6QMRxjHggUMcncxrWpHQ5Ix8hbN2HKWEuxmBrKd2aUrtmmjC29w40JKyQL&#10;rrZG33CnDuYPvJC2razx5S43N9zy4PLWtS+TjDKWMDY9uBxzCLTS/qTMciosjxxucpBZAUcYy+0/&#10;to84l8ujbexgt7wIVz50Hmkw3aw2v7w1taiPM5pZGCPcfZVaZj3kxnL8DLWB+GhpN9Z5wvrcDgXU&#10;/lWwM5oQ0uxtgCJGQXU99ZvNGY3IwNo+np3FOHdM9cNyvyTw3/lf31kGzOoZtRk+3gILlzTINbjV&#10;ErcyqUnjg1A2rayugyPW0xBMgguGb+bwLOzCvTiyFsR6XAdNjEfh2LNmp+3PnNRzV4e3c6au0jmj&#10;Jy9OF4x0W/3ZZvI3A37aam5lx1dcrQm9LzFy5O/sWwjFpjTcYnarE5TukOVzy9v0AQFH07ngWkS9&#10;u5MORhNph8xBxs2wWwIILRLnMtceNWRuzZM2wDRnuQWuWUqc5ylESUWmS14zI2evrOncLaGRc3zg&#10;ZLgA+XzF29VEn7VbAvWtMVtc37wyZvelg5WqszrTa6IyUkvctnLGPl3FcJG4JA9OHlwKHUkwbaEH&#10;cblT0vIMJDmgWol1pE405mQZnOPmQXdT31T9qgx9tWQg3eC0LlJmXzTG9BBfz9PuJmrHhHkxO5jT&#10;nmWke2fkbRimsqcn0HArnyYE1UFCbtuMEfJtaautD0/KZb7S/fczpow8k7mcOTuYD3IB/wAi8/3m&#10;S/0napq6UByKhWfoGA0WpAP4iOvJ65M5PAHTgGK2MYxIi39ssBbAzk/kS+y7JtMZU2cvrkZC6oxf&#10;yrAdFXrK9ORr7ATbVtkyl5XMZO5BG8ke8QEFqJqoKPZPJiBy204OojtQN98c7yw3puEfMuqrxzUh&#10;R63AsvO5NnjWjXw/MIfjG9xhaaoGzbjY7taIEfU7iVLzNu8muGM9yP4izGYPSGbnbwXRwdRE2cLc&#10;JAOG134hPcXOereLWLxcGuuvj7fAd3TokcrGYh72nB1FDnhCNm4bJ8hFVaXqlsEftl0nl2kRm8w7&#10;YHn4FxPq2Sp2lnwCgdvvsVkIOZ1FiVYEchc6PxVul1s0GGCM/LWYVQRtGUHgIumwLq5XZ8T5TacK&#10;VI3eme4zcaDtxk41p1YE3Z6fBwKnytxpngX9TQn2qjsORcXxvtEmLaXHYQHyOP5FSXBCaEHlpmVj&#10;9pzgWqSNu2gmL6NyDmCLzU/tCyqy+eXtE3ATqKyTAjaAeAPBaTMwpts2GA1/O46amSsjYzI4YwZy&#10;FtDQMKHSbMkymOfyloVN0fvL3AY9uDyxJN5eOWzZi2g07fMItIoO5G9nhg8AypznCyyN6LZBZAjj&#10;Bbt8y33Ehy8jNtgZ6lzqFUOYTRzA5OEPU5ishHFllradzTtr9AVUjcjZyeMJxEg0hXFW5huUA8cZ&#10;7kfUVkZy/A5BHHwdNU+rJeOAb40f4asM8z2tLQWQA8zzCJU3RYzDx9xwItsaqs4cOY5TZgu83UVq&#10;2VzAcqc7y5/DSHXKUfbiyM6PIwZWdImrdIufNqczbGmx4Agt29NdH1BUDKMj5s2OXqkuLl2qJPjJ&#10;jDwL6jWzXQ+Gft8dzIrdvBI2wAq1yinN0GE5AZFe2cnI5c47Ah3E559SkytmOyTA54EenAyOSWYE&#10;p5I3MD1EpW33YmONB8CVNyckHGDINHphcjJggRJvNBwEz9RMkbjgIA0HARIuAskjbvYNYyuzdu5t&#10;nvHtwE1LapMrmhLnPyKY8mg7mPl/VSgD1veSYI2OQflIa4IWMlnmQDKmZfPL1+CC7qI83l7mAnIt&#10;oAAzBuSPjAhpHGMZ9BadMJeM0uPHBxjEs9cZOPUX5eBTyDxkRKXIx2O5NnsZPMUwcnJBwLn3gMuH&#10;Gn7iJDedxMkZkjJ5ishJXZHn/TSUkdJMcW4x5D8zlqhjcWXOCMHMVqGMcHHqKkzQeAicmEOQEnEw&#10;bRkwR8ChzBxeHjgtIaTJ86VwkY/ftK1KahwHIzH31DeDbW8EaUwcEQF44x5FqlyAaRxqYFZGbckf&#10;XQcbfHxq7U3R8xmTkDZmArg/TGLjX5c4elNpMea2e/8ACtqqkZ+NaE4kb2PRbALp8z50Skez9y/e&#10;7tqkt+Usx02otdjGmVkb4yY083HgzrSPsO9jIfQzqhuG4w8fH8RHdMt0KoDjHvJEYl7PAnqHpd7O&#10;L8bYFyAfMW2TjZPMZVTHaTliVvB0yF7/AMqLUgnGOZuGVkZjuHUMY8HArJJ3AtDeQf8AeqTNJpjI&#10;eCAHVX0EBgbjeSAgscxXwdNvZay3/S0y8tZ7Tc8G237GC5GRbDR9YS5tJXzB+e5AS4uemTNVtNOE&#10;lTO4UhxMG0+mOe0OC1zEHHJyOSYA8HmK+M6XkscuO87cEM3lq+M6XlLaQ7y8mvMFc01pdakEpMHG&#10;4HBkgBcSuNjWMaeeVwybNjhbMRDudQqzHtDGRfe6ROdUXxw8JwB/TSZvHPAEFyNAWY++rhK3m554&#10;ONROIrgk3oshnOBye39NTHltgP2Y/wCqgJJwS5jjOVAp/MxwE0eBRaOdqHWlpG4xjx8y4oY5g9Dn&#10;gBzECldQDbDxwAVrkE6l7z2mZHLgHyxqXTj4l+Pp8Ouug5OtoLJ7ZfNADlrK6gmhLi3J5XA4B4Gw&#10;Fm8wptzMiHNGBbsJw+9RkpNYmRWulykgJjvo79m7PQUNxK/Arpb1MULLtK5hZJj5iTggzExwcapb&#10;TeI9FalI6Xcxj99cy9HgTOBrdmphBjtrSPsmQI8dgpI0N+zbmPg01+UpMykzfsvTPGqrOGa3klP4&#10;M6pDynyccACrUQkDK25MA86GkJjIrU8k5IFDb025jJkW0lJqJeQxj08ChuG5IFqknockfQR5xs/c&#10;xj5BValAPec3uHBOBMwe+tmmmztyFUklFvbvIQ9BGU/TTw1pEnoNybPGBadK9kZY+MCy3vUsDAWf&#10;vq1M2+PJAt+HsnG2zm00y4pMbMf1FmOmpAyUcj0/f8tTByckfGtIHJ/HqKyS+Xtu/wBTSUVx8uqM&#10;3l8jIrhL5Pg41qjNm2j4EYbyttGPRTkuInOMxGzJAPAoe7jgW8N6bHHfwfiJEpZtBnV2yI60wcg7&#10;OewoZHBIyH8C1SeSMfcBbtrN5pI3MHyJ3RBcVV4MkCTduOMee0gLycOWw8GqhpKgc99ROQNLU8l5&#10;FW3Erx5I7SZ7cKbjRhu3x/DSjQIY5WOAmCNHh0uM3AhswZuYODgSlc83Ymfg/nVm8TuD32bJB0E8&#10;RngvwQA8pXCT1A2MP6iuBBsjcfldNORN+oRpMTcEwfhok3ng4BngsW7ekrhNKfba/gWevJfjyQHy&#10;J2yaaUlVnE0xlveYgLicamBHqolZQ5IOAizFu3xkwJ9A0PPHmNVt44GjzhmhriVkt419NAqpCJXF&#10;McS8nHAoZBkgXyggpDErHjItIZtx8EflLK5eMiuzdwQI8eqkUiXJNCbs20Y8n6aRG44MnfWeuKgJ&#10;BkTPbDmNFLiKguxLaG74NVskwJHxpkgyJ9B+SY8cDjGgLxmMw09GmW5MA8CdSXIKe8l6rjxvgWgu&#10;G+PjQF5LyGTzWKSm7kavTenyccfAhswZtoCYA6ip0PzQV30kIoONGXg9241W3DrGmqV4nx464eEU&#10;X0PiKN6fQm8Cu4VafyMx2o/G4JGm8cSWFOQNyRph83T9gc+n0JFcY/SnYAfGX4dpgStKx28RoYcS&#10;sLeWY1X4Y8Ks0scY+NIl2eHsF6Evc1DIzVwG3TThusXSb7T6Bpe3wEVqJkROn5WPnG6aYeDxkSdZ&#10;ljidwBcDvK1SOj3Lkd5Q27fBnW8UfuzZlvL99bD0xr5fUWwjH2cncs3v01MqiYPTZAnLgVqmFQSk&#10;zk8YbqodQTghtGDTtq3uuNMoe+ECTPqKYOYamNPdjk440Sl9Lkc8CNkKTQqT3eZZFfGY5cEmCBjc&#10;jWeyej3MBAQB6i7w2d9k0wyBGGVbw9J5pVFdUXJSY/Tex+o58QFmVW7i6opv1R50GxvM1at4Eyz2&#10;uT5s5wQdns4P1409Um2CbGlx2wTuiRk5hOBHWt+gFBqkj2ASlmM8Ec8dc24Qgu4jDel6PkkxvQPn&#10;8wj8u7j/AHVz3s3pOtI3N6CRlJc5m8lXUTOaTGm22ONiLH+wi5vmDhmaVY542dDlJGPl+zZ1VftR&#10;tBckBjpwreD4gk8Tbo53nAY9uAnlcaPD2uS5y5s9weqQhV863/3cAPMJXPnmtMnwm7Yf540y3nkh&#10;bDPG2UOebVJTONGDg+Ks9qCqKUlspyHzj07aSUGD7QNoEuM9PBHdJ9Nco15ML3J4FdqknEpjIeNY&#10;nPJ4KO/HBwLUOWmutKSTmJkhMGdB3k01EHeTjHkgTqLTMDI3l4mBaa4bijcsWfcHzFmVHyhy/egw&#10;AuLdxs2UExAY3T6Y1JI8FN0LYSSG8l7aCYg3C7p/vrYJxPJi/lzFs5AJmEf5/wAqpM4qge+8gTeD&#10;yxqyN2ZHIwRhBbgIoHO/DnQoGW/YMtbHsgK4dE6hf9KGs64G25MqET6iMfZ/GTJ09JGJPJ5C2H7f&#10;d+mLjjQOJlN1JPnmcJ2rP8JWpxWE6jJuZqjt/TTNN7sZzgbSouPpj4FcKspslsBrDVvGPzEjatKC&#10;hjI2M5wX3TiPzCq1S+kxuWx3MYBDgGtCpun5c8GBzMmJbPTt9+Nao4+wTkW7PKVf4/pRp9ySek5p&#10;Z0m2t3jaYVhtcdrOfvILbX+zaS3itK0lLNzucqlQsF21cITGrtPNn7KOQsY5kcRHRPu2r/hT7lKb&#10;uAZLsno+dbtvIQW4Bqt1xVA5U5PGE+su2KL3KnpSeCMGQgtO0vLXagRy5mR4zAt/DXyFVJvB20o6&#10;Qk+1BzMmVlsxa6YunkwLbNldDvZw2fTLSHAz5hClyQf615sjqzs1tZgRiX1RUZm1kL4owk6aS6E3&#10;yzM62o7Y2iV4NmQGCoxOPLtixoxI9tFKSqnD/wBVTBwZx/aVwqQZGxARmWqTRw5eSUAb9sPlp/Rf&#10;hwdNsNOmG1SbT6U7gzYlHLx8xVWpJo5csgB362EYuWutKTkbKm9nQILAhmcC1CEXN84HIWbnBGx3&#10;g31U6E5LS3yiHTdPyns7HfakdWrvNVDmDxy59p8vTUNwQgZjo+z/AElVZw4Lr9TzE9JCWSaD0wQR&#10;8fMWS1xVGD2YPANEphONzZHj7/TWPjG5mRMioMya6oDuCEckRiTyd7HyVuUr2ZjlTK884yK1SOXj&#10;gJjgBbSHzjnnZOoqEnodzbBHGdESMyBJg+LbWqTycMpPLscZ85OWsNl883xzjUHlAnJtYWSaXIMg&#10;eNUMjN6tCI45EcaJOCMjX8C+3VD0ZNphs4mDkPzquDqMi02pKfHHwKnt6X08at0pYadymhKXzwUY&#10;/fWfTNuSMuNWns+zf+kqS4mGDJGnx0/THoqURXUWGD0JkLvBBmTTn0xxen/41CWpSfHOHTnxppJJ&#10;NIxJJJIASSSSAEiTBpAYiltJR3o0RuDDwKRz/wAgDThm3DxoKVz/AE//ABQr4dvCGjUT0elfUp8N&#10;NPT1LLhej0/0JelL+hORwKgSfkC+4oVHgUyCNfji9g5Pt0G7X9CdUvGONNWfT/8ALSrB20Qo40hw&#10;L9jGiLCXkcp2rCPzQuNxgbqHqK4N6fwcaZmEvs5FmeI91zSuNh+NHSDxjyAVccEJATIjEveESX6M&#10;8NGDkVKAJ2ZI0hsMGeNaazl+MedMvJPjX40yfliL0lEdnHbwJhuNGHknJ3Et3wK0S6baVtwTARIe&#10;dfr+PAg+NVaJ8dBIT3XGTIi8DPA35GdOs4xwDT79+KBvggBnSL9dWeA9O2UyFPegccOZSWY8ZEYd&#10;s9NPY7w1Eq7pWxx6i0cbxlG2BBGDOs/jFaTkDjGvw5VpZe2MH3Esb28d9VaOD/48qmRjTHpGv0r/&#10;AMkTplp9BAiIPTn9CfbN8mNQb+Bwvz3DO13ddTTW7f2ZZ7NB4CLQ279vAyzrNnjy8RRQtD8wu0Co&#10;yRo20mZYB5F+gbDiQ14zwK7WtnsLUuLUwmBLmONa/L6oHG2s99c7A9OBP7yVZkzF6N1+/wADTpOo&#10;CTinGYs57kaq5KjJOHG7MWVuBYOAbiMi3Cj5GQI8cazJcPhiq73p8RiTU1lkHK9PJqRqtzgdnJ5a&#10;0KXkLASzAhtQS8cDY5o/01NC7u4ZqSnyOcY9FaQQYwtscfAuZCTggXOOBPw1W5K5xxmxq92KbZ4r&#10;LeiNScOJk2JeDwK7U/VjIw8Dy0NAqYmA38Hp+kpc4ou9ng41lKdZrWz3eIQ7dNC3iXOcihuKflzn&#10;gXPcwZzGW8aHDrh62WppHlr7ZF0TVds1+cbO23HAdYzMGY4CYFOf7Unp29myqGObEjJjiWynq6tw&#10;1EaO8w7uIQfBGe3GiTdwTvnFqaaobwmponyIk8cDjZYINM3MXMUHo9wNeM+fgWbjZkgJjW2U/wC2&#10;DPj4xrMqguBmL2CDzVjyna26rLUheTk3Yq3Kn6wJLR5wLMqYlbgw7xemrABkR2TBAuFzHGpvitn3&#10;afEdNCtV2y9u69k01yPg24/MVULPN2J7Ma5Aocx2buIx47GdZhNG7mWkz8CjxuOgN9keR93ljpjp&#10;Su4bn/xPJbwGChxajFOPZ47Q41zbMK0JBo9xVAdWlC4vQLoUcj8Phrxr09DjM13M3lsOlXDzspzr&#10;A/0IDMNyje4ILWos4LtAI/40emYCGbMXLYFvSWujFtWrc+Iy3TVW7YOryUjjb44ONc3TBuS4tCqS&#10;ePLmA3Gs+jmRfTxLt8BDdHTpprr4nMZNyZDQV6IooV+f0I2IY4l0lRezelajZBhgmm6PfLLwLTyG&#10;WVDXY3x8BMPD9T236HKox41pNL0G8mWcIbisdQbL5jKntmxcWhUB6XsiIA1hZeSyjWRbIntNnGYV&#10;S2/aAuzo/soYGzljnH1EnE0bNm2BzwdMa6XmbNtOGePrWuYNc91rs7c8cS89xnOPUs9CRrUw6jJ4&#10;avt+9wmGVhNGRiexnyE6ayZ409MC055SZAkTE4k95t7416bCmp9lepwkxP1DKMKltIIPSTDGmnAb&#10;Uf8AQpI7ca2+LUxUD274CI8zbjuZFEZjHGnrmdQubrqOJbyXj44ErZIEfA3wcfUUybiGIazOs18f&#10;ACkOHA7arpz41KeONRCvStlCfAVqfiSSSsEH1F6FKYEwEUuUSkr9yII+KNWaraR7FKEV65H1FM1y&#10;/Gvx+8sVCbXZoVR8XF6UNX1HDhX56E1Wnh4CWuPxJJJMEhFoPGtZpeR4LDmBZQyJg9K1el55Zzwd&#10;NRuNpASnErG8bYIOMaw120jbk9MEa3iTzAft2PqKiVOwG4zh6aQl9bfAQ9Bng48MXoiTjmH+gnpU&#10;dSS+jIL0rRIiMn4jE/ow+n0pn0J9yPAT0r6fQ2weCjHgMhrxpgzwcCiA9GIim5xR4e6l6aVt+8d3&#10;FA7+n0qwyyZ20OeNfTB/RHBwRpoLSP0r5r4HxNpvdLzxzBYjCfOuhKTlY5k2O8gPu71vqDIPvrj+&#10;VuCNiAxrbJPUDkLY+7HKO501lu/plyXG/PCS6rZSftK72h0yeP3Yly63HMZa9OzjAX6a0iRvHLOw&#10;8sZB8xWRu4E8cnjgtE6upxwLFdtFqEpaZWSbkjbWVT3DMhs9hddf8N3NVNjvAsRDtiu6ReNY1NCE&#10;kO/M9IgSKPTJq/3lvqavc+QzyXyN6YeMPTVqptnMY3oI4z3LfmozQ9aWWz4JrRLiGzCcsgtz4ONx&#10;zFmdXKY2RHoLaYqlWF8rdg3fjBAY+ca/KIpfTxhPy+mVZjL92gHejfZCK1t6rlweM5cHw0mjWOmp&#10;ZF1qmN3C31BQ7mDObTjWfTiTypw3swXcaPPNpjm3ggfbxB8RU9vPG5B6x8/TUUfTIdxgh1JSB7P2&#10;8ZMnGhtQUnMZOTGYBRwdMi09vVogk8tAasrxw/l25xn0Ltwa6KHkp7XaWJ9wS5KtFDtPzQkbbOiT&#10;yX2RgcwdRM0OzbRjBHzIyLQnEvIwbYDAuBXWEhTxvCW8HcSk8vvOTh8zqJluzJHwAyKZI5oSWub3&#10;cJ0yqd3ZGJK5P5M5lrmzGC3/AI1W5hcbDxwaavm0StCzgYILGs36izCXvHphnCa1gWChLWaWMB1V&#10;u2KXkFzjLQpXNBwEAaAGT4qz2XuNSzGDIrt2PyMHAqnJHodtVlqG83Yh4w8BFW552cbOHjR6eMyN&#10;mzEPmIC3l7mTuQGjBc+pwJMJNQJD2zuk3EyeggCC5Gu2Jx6tbk0uAZge59VYnszqiSwPbwf6vMMu&#10;pd8C7G/48SmT2A3xOLnUGVcjzBMldX9nO7xcOB0m4ebNUSvsSY2XgLfTIqTNG4gvcbY9wPmK+esJ&#10;WDacVGczbg+EsHZzRzBkgXaYy1kWOxhwcym7bNykdty2sueDpk8CMS/+rfadLT0iW/5lksvqCZMx&#10;47+QiuFP1YyuAjN09XUzwY/ehSXXLaXIcrtg2ebywnQHMGpAQtxbBtYl43jaVP2wOYK4T9tZ7OJg&#10;2ZjBBYuBJqDQecbUHMDIDZtyR9MiHOazp6wT0iuoWUOcS/dnoI4OAiuFN5LEcdonw1VW7jtW/wCN&#10;WSXydy2HeMDJ5i2vJMs0IZBwXwxn+mr5SZHLYecGh1FmLdmO5jbdTpqyU/Wm4THdowW2rjp++gDo&#10;Sh6oHT02xwe0BccxZjtQ9pId/Y0SF5fgTLdmRnMQQXyt/wDliFW2TzZ2yqGUnggfbu6GK77kahcl&#10;PcPtNpxa4IygJjbakFrlqk1JMMBLwVoTilxhzwH1hl1Bqq1BbM2BBYto2jLeDZXNHMefmXFZJW3I&#10;YmRUOVtyQca0KVjIEiKBDw9NG7kLbB3CKkvGbls2x9xa0QbmMeNAZgTG2PAo76h8JxT6fZjjJjg4&#10;1vw7c1l3tmobzFhsjbtrmCPTWqOCaePVweYJDnGncMzx42ZtgQXykt8v3ENpsbKa/eU9OKfIZkA1&#10;+4HzBobJ6f3YuROSY11QenEjbQDPBHprAZg33YmCP8NbxvjIxLLk/wCIqrOKPG/HonuRoLUvMN7Y&#10;IEi2Cl6o086xmaMyhJgj4xoxJyD76+v+4nNyeThsaxjOhpHA42x4I/1FSSEHbQGaTwkGRQ90+9oM&#10;bwSAmAyuDOcDMPAslI4vNvfV2peXkeZIFbSaiZu0Xxm4bPL4Yz24+mgIxjjc4DcCmTil3oR3o+BZ&#10;u4eOQkSKnB1pp04pttByT3I1W5fS5O+nqfqQi2ynyNjZPMWY50uN3DoEoVJMNnEncs/kVJJvK7Sn&#10;FBieMvLjWS/YcsBM/B5icnJpaImYZphrNwSAmdWomsPOtm/4fjt47H4aDkpdtGSynuyaiL1M0yWX&#10;uMBMHLVqZzAjbg/EUOeUO9YExwcCDy9u5gJnVqd0zHQmr7hpDdw5tnwIa3IM2SNGJfc0L3AtIlcj&#10;bR5w8BE9zqi1KLTAaopMsY70GpAqTK/ZshuBdXTgY5aPR1FQ3FQSmMntLEX4Qki5Qh0I57cKZL3B&#10;I8ncWtOJXTEyyQezxolK6HlMHX/xqzZIqSqyO4FlegWhTCYOYJSCD4V386tUjpNtGQ8DZ8LU6ZUN&#10;eUW93Y4YLWBKdumonbMBl5CQOc4LlxadK5w5D9zY2/h8amM6LesHOsxLgXeGw+m5LLZcdy5BnJ5q&#10;y81N6ZVnxHQYyGqT3JHonEI3hHjk+8gKONTGbfUwX+YuqK8lb2dzEEYWIsF214EBcbK5czzmfKJO&#10;6qxnug6lXbf7phpKb3n7tx9QauxKXmMEu9mAVwr43mFMML/N01MHXBLeBgcQw+X30/rUkbqWnOrf&#10;YnUcye7zYt/VXUTeoGUhkoJPMv60jH5qxOeVBMXN+Az4qxOpJw9D/buWtPrXN2znnTau2blMHmy2&#10;avbLwDqVx+YNQ6o9XuXTL2mQ1GwmkH1dZcfvHDlyTOnm7h6zJjCco0/7UrzwRN+ob839XOo3gzwR&#10;yoo4B8sheBYbONn8xlrk4YwZxreKH2+VXIR2d+uB8suvAukJP6zEueNmMc4o5q4jJ/aWyidk2xu5&#10;HNqFCizTzfldFvXN+Dy1VZwz3bIvVB5J9klVX9wqMsjek1fbhaKyusPUvqN57TJDtZw1J1GxYFai&#10;aqS3v+iYs3GNU2s81BuCBItCkc3xuALR556vc+lpMDxju/1ciVH7K3Mb0EF9rzfNVGTVotVg7GQt&#10;2s1RxsbmMbID+DkkVJb0WSMh22kSMeoP316BSfZf9qpKcLCa7uZuK3/2LnWebH6rpWYgeP2Ojd5g&#10;uBebYXmBre4//aekZPlmrtx/dMHkbwbAmsxTNSPBv10U82FzaZPTxhAXATVQerPVvqOVD3kIN4g+&#10;GtP1nFa3v+8ZjsLkKvw/uHGbxnuxE8zmjngWwTyR4GzEMYEH/wCH7mMeNtqfDXQ3KZ3Dnuib5YHZ&#10;1I5Ztjqn745MTGrtUDN7KshgKn74S5kQhKu4ZjkVN3C4M7m7fUQfjGk3mhO/qQK+N2cumtiye3Gn&#10;doQ8p7dvgzxo9vl7JB+Gk8p9yzyR8CelcncmIonP8weiFad1bE3EhkMuA5eAtmcctGNvG0iUvJTu&#10;bM9yNc3s5XOgtgXjlsjWb1JMO5zIPMWZ+Jb3wm8v+YwGyNwMOtBqG1VT5xMHMZDmNqR8pQxvCBJn&#10;07ihzQhIx5Ftdpw7uqGdzvcYLn01DbycYXOifItI2duMDkEBuBXCvKHbBc3m3ATVUTszW2s2kYba&#10;sMZnEjwDBHYSlcjIYgA2FuUrkfaTbBGtal9H04wkIHLP2yYeYUvAhE3a/UO9WbthSaP2HuTDxzK0&#10;zDzffQGoKP7NcngYHKRXBxOHIdZ4+uR/uK4DmDJzwdRcVMyctTbPlOoTCisTtnN/Y5DExxgLjIq3&#10;WEjJu2OBdIdntoxnj76p88bso9H8RdDhZvUnPZrGKUowGl5gSW60C6EpupGzlsCCO63N5iyWpJO2&#10;3nHAAuAiJUvIyQZIDl1F15zprRG8xjmLGNs+5ZbumiUrI5jm017SBcudRM0/IyXMDkBSKyW2zZyC&#10;CDTjJpETBZT6krwbAgPA35eqrtK5gSasgOd+ttXH86xmvKL/AK2s394CTU0kS2VuNzenlsfB07vj&#10;UaaSylxat3bGmzGVPz2zDLauLB9rknc03OnzOM4nEHmLSNqlNuWbkDmPUjJq3BLH6glb3ct5Me5v&#10;Cf2iJ1pj9yXGc4+WrUOXsoxrIZvcgcK0Sdm5jbZFq66eCdDMDzi22JkVql9UWR4ArJhzBxcwRrZq&#10;QoBzMhnjg4xrFm6Vabg5MJzSE4nDlzngOlvGP50emFNuZOXH3PiowOnxvG15svzteWIdCaptYBlc&#10;vIb/ADFsEv2Xkc60Cz2XuHLAmPuXdRbxSe0hlHYgMC55izMm9sZW2dDhUxW7bCqjk7mVOQQR6iJO&#10;JgRzkMcRI7S1qYTRk/egC2tEj5Q7SVSbN95bYwgtxj6ngWJCzStiw2snyzbuLOcJoz7kfOVImDiy&#10;P3FpG+bsSy81I2/TWkEp+nDDO5j5LjS+RdDUk4tyajK9mc4bP77M3UuoxL2bbed2c6iJS/ZOOAm8&#10;yqaiJH5fBGqfVDeayd7eNpx3UOhbu282oWTVTWU+tKTskPg4OmsfITc8i6QcPN/HjjWJzyT4ye+t&#10;uEYuTTu7YNldQDgJgj4FaiON5Hgv3Fkrhu5YE9xEm8wHHwcflpzkGKWQjPAT3FZCEHAPGgLMl4eD&#10;vow3bjt/3iAAM05mRars/wCzpjLjtHPOGs2IMcaiNyOZaS82PbWNkYfUqrX8ZtYab0zi7TT+qnJ2&#10;0CYl8wewDPB3CKrEnBHjg5o1Y5PUBLmCAHLToaW1bha6poh1AQJN2NpqyDJvLY4YNS4qrPGZJkTH&#10;Hx/CVbbzRzKiYI1ZSZdNRrTzZWOOlATiA+e7aINUmmx7mT3FcJfWG/stzjfW4CFuW0Bmg2wSY4P4&#10;aePclRfJhy8bbjWG1BMHIXJ+mjA6owEVkeTRk/bZwXPiJP8AqESUlPouuNwc441oVQbSCPB4OXAs&#10;fHK20bnIiW7jNkXxyFB0QpfUhGz28uoqP2kNoG2OM65ReSMkCPN29lljg41Fk4X0y1KbVVnV04bj&#10;mQ95bHtx+Wssn88IHRj6ayqR1o9bEVlqOpBvBrAlwrNdLCFKKx2YTAdsBkyMjZznDxquAeDeDwRo&#10;vL5OPjvrTS6pRdTadLStuQzIDkPAMSxmaON2mJzRpqj68IzcnZ39AihVprOcAVz0KE5UsSB3k4I8&#10;Hg7g+WqrNCODDyAzo83bjCPAg883lt8i7RBOVvs9zxxp6TzCy5wdxEmbwkdhB3EvcxuccAFb3QD0&#10;wZ6uOxkW2UWNy/HjgWYjl5Y2R4I+O0lR9UPWBMAfNWZN7Qqm0vlSM+ynoI7/AFbpFMeTx7NSY4NS&#10;2jBOzplzup1FlcvZzGWzbGG7gWWn7aospqSbZS+2ydSFtu0ALn1Ee/8AmmJtH0BD+mJTJPs/bVOP&#10;pDc+Z3I1Q6g2PzaW38YPxFFCQq2thmOhJDxNrg35MZgbvH8NTJ5Wns2Q/LWA9l7m9wfFV8HuUA8C&#10;tcmoISKhn/iI5bEO27nLT0rmE2M2PAE5fNGNUMjxszenxq4M60JBngBbtpyUqLXky5PgjznLgIqT&#10;9qJszenNzICcxTJ5tAevBn17ap9NjI/mIAxnyJ6UWN/QCEpD0rcEM9PG5BkJ01pDOVyB5oxnKONX&#10;baJI20HYZmwLelaIsZ3ggXPIuQK2lvljkOt7ZZP+H7ZyQ8AX2QfmKqziT48kHANWobNyZtjZvuYW&#10;6Qah9oYCA3wFuDqL5ukbntWKXjJAPdo+DpkVqcN8A8dj6hE8SRjeMrzY+T9xUl5Wj2VE3ZzaJAku&#10;Mvukxu4etiHwHuQLMagml5zjjfFHH8RaQOeMn/J041mNYMxxudb9QaegtgipeaEZucd9XCYTgb9z&#10;7S+F+Isf3MkGeBDZwMm7XoE6i0sNOZuJKwIeON9cj6dtWodYbzKbPc+GuWGj0i33Z/Rc2nzY+7Au&#10;QD5i+6wvzgGKbqQbAmQ/6qPStv23MdHqKtvKPJG2PHy42/MUym6s7EbY4AXI1ludWLOkNolQMpDT&#10;HY7bTjcCXMdH1g5p6Y3g/St+NVucVg5fzG9HqRkWhSum7zJ88MxLp2raEobVuDUwqg9Vk4ZGIB5Y&#10;3M+kUg/GrVK6klNQtrIT7vGNYPUjdzMs99aRsb2duZq9OFtaIYYk5OM8y8RNNapen58zm2/sAZB2&#10;rhF0ttweSGCi8DM+8TMmqQl3Gs9JtImNKtvs9HI89q3cWe7I2ZJlUb6B4e3cEXTKsyYizue7wq/9&#10;RHCukmhbN9n7KcSUEcyBucaxNnWkxo+dPmzB9cCMvzwLTtqlebh7A2u6fMXGc9nhI3N5CLWbnyhS&#10;1rdw7klfrCSlz/8AJKVCGbzBZE9ONqlMPB4G1oca89yTwkaMM5pgHggBnTqfpiE4U6cebWHLPJAd&#10;U+YbfKj4AvijWGziYEgc4FMl8jev3OQFxCcYPdCSbAPaZUc4bHvPikWVvCPY7+88a6E2f7G5tzje&#10;zweYq3VlLtjOXzMPG3/fRNSpTax0Jyllw2H1huz3c5kf2ZxprZtpnqz7z/XDZ8UjYmrpZ44FxC33&#10;2VOcBuAa7w2F+sIOVNuzZrqNfidxHW9D/YDu7tmP0Ps3mMYzxy268gH8XBGu2Nn46YnzYBoLsvdM&#10;9Jz3M6A7TGcu+zj5/ST62ZwUX3ZVXZHOGTwm5zUFtzd5hMmdROm2bi/hO6wtTFHeFyXRtsAbRILX&#10;LKJcN+sBK5C2HgbHtuumMa3LaBMBydlZC+uOh8sa5ReSOdOd+fvAbwYZfuxePAhLnN3DWOG6wlb1&#10;sS885139xUN4PuWLfVXWlWUXMZqR8aABRwWrtsq5dmjclzBH01b3TlsnCA/Z5N2vdy7aIrszZ3hg&#10;x6dtWSTyN68lO7QMblxVvd3rZtZcsS3h/wAi1ISNo57yjWh1wyk8pwMwK4bC5h2rOrxvNXK7y5bw&#10;IlSdcPZC9xtjrLdCapu2RpSeum2CaMm0hs38/MGvP2n6oHA5wGPkIXU+dB6o2wPZ82wGPbWPuJgQ&#10;NiNCbfMIkpcddOKgesx4wnyKkuNrk2eCO2Ndwcoix9vtEewWAx6kFpPN3g3JPM+In0WdwEJ+oMvJ&#10;w9g4z8tKTzAkZMcHm6ltDaouByIlRbgkGfVTqTTSdRSesBhbc/P5a5prCcEM9fQOeNaRS7ceuaPp&#10;rE6wGTeTuYOBJQafaNCp+cS5g2swfxEYHOGzAl6DjIsBZzC98NaENmR42x8v4iclJmOduj1WTQbk&#10;hzX1Q2bwZnOCNEnEvJcwJ6m6HczKY2W3GnpSAYZjJbOFCHGS/wBRbKOjys/YH4CtzWlmMwlZW3Ot&#10;Ln8ykcgp7chGbnHAutNne2gkDLc3n8VcruHg42yDt5oOAmTjVlNqiNybTctrjiStnO+NgCskWYyv&#10;aIybEBZPbtqt1I4I/ZYI1z7A0IJwtWOi1W5qHdO+nG0RlNZdZNxkEuXakGKPgSk7Mhh40NmhMF9Q&#10;oRWOSmsqu8WSIxbxjQIg8aLysg48ka0wckhkGRsTGrhL3A3g8ieHL7w8Cqo5eRg5xwK8T0RDnErI&#10;2IqW6mBOBaxOHg4xrInQMRMicjx8wuIWoVWNgwIHOiMvl+mrtL5fjHg76HyCtCB6l5Xv5ABg04yd&#10;RM9ljgcngvowzISAeDy0NHoubyhcUlwk5HLNyCOBGJw83nPzENbuN5yJmrGfZrndr6xXJU3cJwaR&#10;urtJ2+nkVJZkvLWqPHqeX8RJSRXVFVcOBxkwRplu37nMgRLaBJyBJvIeAiZpNwNyQATKwQ5wnkrJ&#10;Bk/ulfKXnA92sm41anFPkC2xwdNZ6QYwkwQcCimpEpdaWpvOCPL/AMNVuaEG5Jg0saDuCbhrQaah&#10;yuYEM5xopNlJcJW4GwIDwLTnBGT/AIwczqLK3gyBGCOPgIq39qHLYvvoTcRTYXmGkTim8GS/k8tZ&#10;7L6fZRvQXgXIBl1LSPM64xj1uNEqXIN45x37cHNIhz3LH4vumkPKHl1WvQBk8qFL2rdqUhHJcmdc&#10;Tzy4wcng5i6u3wjwh2YT3Ak1UBqjZnIYGV6N9nILTHxq3CwtrcOnyeTsOORzAhnORWSXvMBPpow8&#10;pPcxnwcap7gZGznOuhcja2zF7Z6i7GNtdOv29OSp5TjUjkf9pKs22oesA2YTo5paxEMzcpR3PGuD&#10;5hVGoDduAaZnEwI841wsPkzS6zj+D8p1s3nOXVWGdom1Ga1JMTvHj4pIyLNiTTAv1w308EAM6aZ0&#10;xMXHABehQsNWrRfAg4tznMLfT+0t7LeBGK4r0tUkZGc6hh9RDpXslmzniCtkkfq9zEzI5rBbI+Y5&#10;tZIF8fjVRtzj9wthQpcnbBrcchf04dnG+KNy3FdH4Ma5lPL3ASYF2IPZPKQuQQNn28aVwncWzVJs&#10;rlMtlLE1hqM1q748iEPUpNjB83GHm5DvfB6FuFLycs1l27PwF0+WRdKyPZGOZMt/g3UdsvUFgWhE&#10;rAbBsCAJ5ez1eYIUEeRQuycXyxyYTVbhxD9h51A9BBuJRrbP62YDBLWzG5GMXzrpwm2TZ02IfeZH&#10;vkYxabkWTWXJdSbTG3a28s+PqESXTep7aD7tK883jZHs7nVfz5izmU13OAf9p8CtW3+TjkLn7N02&#10;crhk3FqObvPjXK9PzidTWYn3DetTpjKr5K9m8+nE29vut4EhOGltbudot9ZqqrX/AMitvKLG2lMq&#10;j1SOiF1LfgXp96oc4kIXM8lrC6O4JsXVWS0/svlLBkCCwXH5iDzgZKJqOnKhDphGW25GtTJ1L7cj&#10;3jnut8s9IJpUm7X4OZq9Jc31ZtE7Kl1YwPzlGEn3YnzreCTyXQSXtIOo1cammue9sEwbOaUAzjY3&#10;O0Ci1PB8qh2mqEUnGdPzSXGezUMHAS0VsT310Js/24S5zNjx1bacQS8QhNtJcu7WKPe0xOmLNzpg&#10;GK62IL31kvaDi2c1guC7zEl0JpSdgbTNslKRzrfJJI9G7zLWRKmxtq2qMDmNjbNaHuw+5Gs3qST0&#10;oaU05AwmvtswtXB9yD6i2ClyTaCbMW0qtDjlbW1cKLopDk7W38RWk66rTZvOuyWIWfBdFpp6qHk2&#10;kNOAZhAUcd3Utca5vriebRanICOOalZth8u1wYPEnpxXk6CylTaB9vlsWoQnuLmXQm+Z6A06iofa&#10;A9qRzNYDMd3ttd2GQpeDAntn7NtA9njmWgEQw+Xc/eXIo5POn7a9HNSt7grpLWTBAuzNgbPBKTxw&#10;MS2Sf7xIhQqmlydpQNb/AGnncxOZ4DWu2mw+4tU2dt5tLZjuxgFJc07hFs1Jy9sEQHIdTm2yLMa8&#10;nk6bTo5mb4u68oYxi766Dore2Zl6WmwEbigvwOWJSQD5dpc07aB7NZ3IThjlW8GHpj0s8CepvaxU&#10;bZy+bP3whhHdLcKLWWJuHEubTo7+/vEbwt0ZPn4k9PVr/SJTCcY+z2d0o2JrU4IkBOoXB/pVPmmx&#10;Oj5kO8FiVnGPzeCOD9lbZNCMjZ+ZcLatiVqZy8nZx44ACHcFpjKrfWbfrmmc6/8AzKdORk3k2oEf&#10;M3Zz/hwLoqi9nezqQtvZpUUZv/MizqnjnDZsPPqG+FwK+bP60cmJuxrVkfMI59xHrqUFJp0nmllt&#10;7HaI1/fgRjaIw3+h6jgbH3iNxLyjH+RYPNJhKTNnz+MBcbgtoY+CD51zrXlUT5yyY3pVMJW1Zl1H&#10;LbHgdJHWy2kXRKtPK+pCWXJ4I9ONVscw1OfkXZk8p+lKqcngNNSt47v3m0sNqjY29gJgZnE4gtXb&#10;gkUqaapT2dcPWA9F9nT0n2gTqAl4Jy41m80pubMCHgjAXTURnO92Jn41I3F1/wAD83nVsj2iT+3e&#10;gOXH5l1dIUntgcs2zGNycriPy7q4KkdYPWYuRkImSVJgcYI1zD4LfbsG2ibUemLj1jCRzEGA5Rh6&#10;i06YbZNwvxvJqKyQWnaXkK3qzATBfLgR55PB2wRhOXAp/Vkst9Znp9J/WYszHdje0BtIDXEv2W1I&#10;XG5lQm5nHUZFwfuLzlp+sCS1zeMC4tIJtElz8YI4GNuMadRLjN25HGfEZParYbZVHq97OTNsDOeF&#10;HH5hRf6VjM82N0fTD0GOalmEelpjFYg/aWkUXMHMd9+8OIgWYrg/fWJ1Y43ybHc37kDgvMXTpm5B&#10;vckHP5NyvLjnYE8qxlJCgNJ2LWX6VoY2ws/5lcKfrgk4Zb48tECMRbY+P9RcTvJo9jbAxnyXba37&#10;ZHVgrgGYepdIjeMVLjbKk2JspxKWMyjkdyAnMbd/P7yDy/1b6PmTJiaWsd3ety+0trqMTSebtLt2&#10;362a0UnNXS3Y+BlI3LY4m8w3UQiOe4j1y1X+ILU7pz3XlYCeEvP2Ihxyv2a22yLH6gbsp2TfHgN4&#10;jHptho9tIkcxpisDsHJ2jgMw1dNDe0HsnGCMNocF21b8caOt/wDeBNClGYkmmD2wxxY7tu2JB/t5&#10;PoHOBsAo4FMcOJc5mIDRguXC6gxFV2Izctnp3MANEheXxxodV5h+QlI6wnUDbG/Yi1BfuI9Te1h7&#10;cO2bMROAt+YQqDs5OOfOQXjibwD1dVY/tEnDJgPdmZxDjIXpd9Zn2TtrA2Zxt4chc44wCbwc1Hh+&#10;tpKYCYDAL9QZV571BVGP2a/cgGs97Uxkxp3qyw+2uPYYm0yg6wZXjajrlcpMzjYnQ9TtvuJZeYfM&#10;IPv/ALK5R9WOtJSwmx2z/gcC6vjXYFSbXJdJ2QIILV4nT9xJQ9sZpqJcqrcM9b+rnRbMm7GO6cXP&#10;7TwYE9XnqnyWajB2PNbdsX9pLo/srJao24TZ5YjCco4PLGrVR+3hk5egvAdafLGLvxp3Wy1bg/rV&#10;dsyuoPUzchHjC+E4/wDpbX/0LK//AJl+sIL8e4lwN/MXeBNuEpCPWAVubyy541idabfHJh5D3IOm&#10;ku5sb2+n94RTF8w5RZ7L59vNkwLcF3mLpCh5wOj77aCa7xcFqD7i5vqSvJi/zxnyeWJQx1ASAay5&#10;vVyVbgIpV2zrr/jQ5lo8Dbg8xYnUG0CYmvmjfFJGT8izeXvN5JrHuW1EnBNPBBqLN0RW2s07rVAa&#10;oK0cxjwdxZ8OZlMTIiXpke8kxRq7MqabCZ44AFJGuj0bEjL00/iZfRNYY9MHBF+0h6f62Yx/FUuo&#10;JeSNWXZfI8c+lWPguiW/o9S4mrDMpbadfuJeyCyYuYDlvOClue4nmdUOYGQAhPk+r3Fs042b7yyY&#10;wQAKQxHWp4FjM4ke560YLkAy9RYXWqaajk1GhTyrGzxkxjbWmboZbRLheNU8hG0EpfGNqGu6gyqk&#10;zB45NnviwDLpok3qhzLRvjB9ojtdUSuQKMrrhuOaykAYOPprkYkncwOLMYM66bqRwR4MEDbnEWnS&#10;Oi5SYYHjm0NyPS9yONW6ZPSMoh6LqSobINkkuh1n/O6dxVqrJ45lr04d+5ZbektIrgb2SCwWPp2+&#10;Bc7Sum3E+mwG3LuFt3EnR1u4wdT5ay0s6smJtEJy4Fs1JvHrCXHeao7erq99Hph6s5JORju1RsHA&#10;SFtEIPuJnahUm7bjTzY9wIxCGRZbnKndv4TT6NsLufEU+VvJdGTfDakflqZK3gwsn0cHGsxmHsz3&#10;BYyfDVk3wbZlgg1IyKszAlK3BDOc/ATmaqtTcm+EPu2nBzdXvxqk0/vLYgDRgyWtQnuK4TCYDCPG&#10;2AXARaqDLcapJ6gFu2PSx9T3EnDgcZNH8T/2qq023l0DbHYtxj+KjzORuYyPjQcHURSRmV9nuTVG&#10;Dx8xdRbI5GTtF92l91Hq3C8CxOXzhzA5fM4LWAntNzrfmWhU3UA3m47s+K3g5qimuNNLiyVpsrHT&#10;c6PU5rXZ9reW1zzu6NcNvHHbc2OZz8Ujki7YrTaIN/Tk1lTzUdEFpj8jwrzlnjgkBMiSnd/vLZs0&#10;Gzgg95wB4EHG3xr6TmNX+Jz5ZJOPAtOldPj44Fj8veYCLoqTvGzBsCOA/MXO5m5Z0+MqNIp9uNsP&#10;do+AizeuCEcvTwR6du6jMzrZu3IDAC5ANY/WFeEf39ASwMNGexmmvgacyamqsAuJgW4BtfXbvY7Z&#10;nIZHGHjGLUXEUjIN/MQYOPy10fL5w9gcsZa5PkIW6RdyraOYcGBsxhICOxzCrQphL8Y8EBxEgGX9&#10;j6aGydmOfTGahjPk6atUwpsctbACE+Qep+2rLjFePM2b0MxwdzmDH76JTyVuWb0EcYBED1FDle8z&#10;UgI+55aZqyrNwI+j5kekLVXwEFDqx42f9qwQHKOAnL/YQ2g6gkr+Q9iOWIm5m5bjYhe/9RU+vKom&#10;MtsOdK8TV+RVWk6Xczhk+nBj5Fm5M7TCuNy2Xs5LASa7yfeILohjILgxq7TiYOWbY5mz62yJzPfW&#10;M0X2i/bAlTMGiQtwhPAtOnBHLkgJbByWZbpCeNOxidoy8m7dHpW3ezK+FtpuSan7CPVBJ3Mcl54t&#10;MttAWdUDZ/dj6xEel7NtBLmMDk5SHGW6T309yREIDzSoHLNtnu2Ri0/nWMziVvXgwGc6kZFs1QTh&#10;k5vxvODVtjUxxT96VAgv5LSRSpZde1u2crzyX2W2O/cUPeBm3GCA+e0tscbN5s2ZPoI2NyBxqrDS&#10;D7NsR+WVOS5TO2DktX3C7M27bQwaiZnAxwX8HOImZHNL2eMHSScEvE8xPc4jNa2T7P3s7ZAjCARI&#10;CcwhODGt4p+l20BDyqO0SMYtRyMuDAsfovaI9punN2DpwXS/nSpOpG0DZ9GbnE1V5jk5rba1mnjH&#10;VNj2fCGOw3Nw+7AuWy27nAmSUXNpa9PNYwZx8u35yuDOcbsyO8cnyD6YuP3VW5fPCTjRjAUjohbl&#10;u6kNtqsO0S6IXaqJgOTy72x9rOBCtjHxrnZz6SCeYDGyf4F0ftEp+Sme3mx/ubXU1OM3lrlEe8zK&#10;Ynjj1ILuosfF4dTE6s+YMz3qy7S9xeG+gDpwEVPqiYPTEY6+Tlroql5XLplKT4DiI6u6Y/8AUoc0&#10;2bykLIEcb63GMtsichKo3cE6YxrVbZQ5W8JGyBBBpwDUwdSYG2AIBYB9QX+JKR0eN+S8Z9bZXS/k&#10;VkkdFjmTY7Ns+twDul8GBNpimU7GNWYm4qy9xnz/AJ0ap9kONyCYzX7taIQepgxoLNJe2kJDm0nB&#10;v5FnD+dTKezENkGQfLH3FXwYBjG/ZPh+oYr5vTELaQz3lyd5BpwEWbyNuPcj4wZ+mt42gMyQNgNo&#10;AW4+oNU+n5W2uWfvEfTXq8JNSTFc7eKG4bkgGA1i2kznjkN/HqXFoW0BuybDAEPPGgMrp9kaUnc3&#10;y4xltCV4sZZ+02PGNHpfMMD0DkwBamoNUmYPPZsEHGhsruRubMfH00AXCYTCy9PHHxkWwbJxuYBz&#10;WOM6weaDI2Jz7ka0jZm8ewOThg6glO4Ya049m9pjBzBKnzCYOTWLIM/lqyPHhICYDWsf50BbzCSy&#10;QuOM5XBlYRikcjnzwms+3eBXxxR9KBbXplNSuDdQfAue6o2sObnswLaxmcbRJi8yRnSXW+X7pGdI&#10;bUJ4OcDlTNmxE3aj8tZvUBGTZkxs6cfmLK2daOQ9e4iTPfZ9MQQd8iE2+YASk7OYzhzZbAuGIjDe&#10;g3O8+08Ay2iEXUVJsxyRsxZsGIhzBxpkITjgRKuOyY2x5Uw04G/3kicl4HH5B43P/lRlWqDrgbnR&#10;gBkWS1AQjZycPc6aZZt7I8EHUQ5AF8mjzTwQakZFQ3jMkdiODpqyDleMmPmJOCYM8GnAgsAO+Dg6&#10;HLV2k5N/vx8tZu8tx8CmS+7b9xFJOadL5eSAgOpARGHFPkc60ahy8fs2Q6ecTxzvIMYMg/yJYBKn&#10;5eRsTkZ1fJf4O/zUB3dy5IDQuRj6atQ6fGZkDXt/VWHk80qNuMKEotJjicDjHg7/AFFSW8rHx385&#10;OoJEnm7M22jqQXeYs3eTxzwQJ8KZYrbByai+M2ZHLnBAfJ8JWr7PuY2xzQXcH0lktNzAm+gjjPbX&#10;UTerGUbazBwWlzGTdLW3bHIMNbkGzc44+P4qJM95eE98ip9STQcbk8cGpcWhU/WjIzIDOBiLGPqf&#10;IrZlqtygEpUMuJGQIs+nB8VZLNObjW2bWNqElfsmIWALcY9Ii57eTwkY+QtPGOa1VjPdEuTV2yY4&#10;1mx4P4irYxuY1cJORk8J7eco4LvT76vknmlIBevo390kFr2Yfvp7pqlmnChWmDkbuYyYI0YZyMkY&#10;waGchdNa1S/ZT8j6A2ojM3qgbMYI2FpuYemsWbn/AKZtQsMruMkEKT7ExhG+eTWaiHA35gxcccfl&#10;rYNibcrOpwBbcm0W4Tvggj95KRsyMKYYuZke5vHtIyE8fdVb2L1JUZnM1DGe2Fx1CeNYk2ZLZEkW&#10;HQwoSlNj1nYFYUvJdoQzy2WzwQzN9QlsS4/nDio6MI+lraVOmcHKI5ILPH72NdRbJ6H7EJNXhpqI&#10;hvLbF7i452qbVJtWFR5Dl3bljGk4ubb9n7vCW5rtWM93iDDOpGzZsdzAC5Ha1LvcXHVWTApnpzG6&#10;hVvtUTwTaU7m2Bu+8cy74FzVVBPaAwdwa6iBb/E4TJvOp/VzJToXJ9/PbgtLZttG0CSzuQgwTUrh&#10;030xtu5AuCm873Nlo8aBdrvYyZzqTTH8WsrqLgTmqolZrDNwOMfvqqzD77g+KgLchAjxwKYzGQxM&#10;irtMVBoU8lbdnLgRx8ZOmqsAg49Y3JuodN5g4j+RACzQdvApU8LWaaDnTS0zieDjLo6cHlon9oHM&#10;1bYIz8vprMW8G8q9yOlyR57/AOGq+i08CLrSGRnj4E83p8hiY+4tUHK8DbWOobxwMORNvMx036YN&#10;bsxhHn1LaZI8QF5NMaH38Y86zWt11EpDjyYaeRVZw4xkyJlw8JGocANRCEeA4duYx4ESk8jcuSI9&#10;I6XK5JyFtkrpds2Hjj1Eav8A5A5xVZXT42w8f4qeIPB5StTxwOBUOYTDU/CQWwkWA15n4EBcNxwZ&#10;0YcTPwAUMZEw2wlT8vHHnjtLcpGTuWM/mLPaXkZHNj+HpLoqn6TH/wCoo3oMSa4D3MY8+nAiTOXj&#10;tggWhfZccAwaGT4hVMbysUZMEH0yEU5FcYzPGePgAqSORvTaMH6ZV1o3ofGPPa1P5FM+y7Zt+J+2&#10;rkuH2pOOWezNy5Jn6i2al9j492BoLWt8ZBJo8Y/hY0y42gWePgWp1piumt8sZb7N2wehn/Ik8o/B&#10;ksZP5Ey42qNgjznuR/uIC42oDecemjrSK5zAa4occfH/ABEyTZuy14LCu0vmDaPjP9RVucVQybD5&#10;9z4ay3ZNpppuHpPQ8ubE5AvholNHjZmPJaH+F31m7zag2CPBAcSxOoNql6/gOVc/vSXGqa1PKkbX&#10;fprN3k4HGXJwLH3lUEMVEpe8JGTHHwLTTCJ3ONOuamdQ3DwkBMEaGjcYB4/LUNwTHk8xW9GJvLsz&#10;mhY+A/MVql9SYM8epbWSt3BLedHnBO+igO6a0OtLPlETw64Hbz8fxFzq4mBOCDpp5nbjz30+ki6I&#10;35xVjaMf4XlLPZpNBm+dUN48wcB0BI8VqBHRhiaW4yY++qq4l6ZJMCQf5iZcTjH+kvyXJGSZFcKf&#10;mA+BZu4eKZJ3lkmPvr9UDnnTkvlbYw84Miqswoe9yemmZHUA+BadL5g2Nx9NITNrIrjGW9PuWZfL&#10;uKG4qBy2IeD8LVW8TBuy47GdYzUErvE8tWpqaacLcKqStMfGl9oMY/qKnvJXgJ/FVb1ICJ3RpNSk&#10;0icVBvOSNZ7vA4CIbPCECT8K6gPaBI0UAa03mA7eNGCOG0eSO0s37UbdG7g0uZ+8obx5jzwJNJYW&#10;qYMx9HUUNu3GYmCMCrbOYE4FoUvb3uP6aLqjMuJkvp9tHwIx9l/yeYnm7ezx8aMS+cDuZ9RItcFx&#10;Q3lP6iGkleDIt+Huzzj/AISDvKTx8lPRNSZl5j+5jSI3HbVkmEjLAqfMHBIFYfkmW23HGBPW5d3A&#10;KhkmBESZk00FyC1EbttfQVPmkw3bgBbWhS/OM8EHGRUmoN2CTHGqEm15JT7ZDCxxquTCaNm2QPH5&#10;ilzB5e+HAqeQeMip0FgV24IWP+mNQUWcN8GdCYvT/T6VpK1+4znH7DHh9Kmwkhi4lBSw+lM1FKfW&#10;ELfgTfoASJQ/RHhX7ciS/R1G36BOBl4iqU+I3/p/+JA/TF6U4Yf/AMaKv5n276Z9ekkHdGp7R8X0&#10;cKEqW1Q5RG1pdGDgnGrg3txjVDbjVkl5MHGuYmpBLi7wEHbwJhwzwDyIaMmNHmbjBxrF7YOA/Bnj&#10;6aDzicOXhVfJoNsYeRM0vSbZ+51j6K2UuV3C3Gbge2X0uN4TOmakpsbZ6eCDUgurqiVuKclTYDOT&#10;yMpDdRyVZjUDgkZD4AC00JcdPTsmDvBjD86UreOYFaiSvfHuDmK4DpvB0E6knLJQ7iU3AGc6i36X&#10;1QyjHgbMSuPiLE6Xo965cgggBc+GVdsUXsfZbtgeHz+WLggUVKShJhv2oI2v4JHcjJzCF/y1rVP7&#10;RN5esW0DEQ9L9tHqw2Zylsy9gujjWDy+aDls2YxwA5Zbqe5KadsLqjsyePKjgbAgjfNW4VQ55svq&#10;OpGR44J5ku9UUcCD1xtIK/IDdj2/MVqoffXms5nmiPqFSEurC60pLf1d9zJjf1GIcBPK4/2UYebN&#10;6UYaLY7p58QqJVxXlOBJgZ3XEfmFUyRtymbH3OnHTiMnUVt7mgB2ey8e7ezPrdzzP9Kw3ahsjbSc&#10;mBzNbhiamnwLuSR0XNo7EbmVFHB07qwf1jKfeheggjBkGIVtOg22j6knnLUlJy5mI8d8pFzHUmQm&#10;RdmVo3JA2xrl15IyOXPuK6455yTINzcG4FZJZSGDO5/TV7cTBtLcjYGfzENG8I5JnSup1EOpUGG7&#10;jdh4GwLcCZ3wodZB5hMxhsQLTpXMJK2bAeP9S2LTbKAEutKrPJwO2CMwM6JU3UDmAuOBUOpHg5rM&#10;TxwacC0Kj92Z2I3IMiHJ2i3zjWmc0mMbYAbAhwdQg1vGz+XyWasn172h1ymw1y7PJo2eEwMwZOpb&#10;VqGRtuWBnd0+ZaWY5P0yw2ycOJTTc20ZrvjrqbsLHg9zEqTOKgcziYsQ6upaVJkc4G5cggj5I/KH&#10;/MrI4Hgc75Hdx9MY1+Sg7q7HJTDLf3k8yMxcsYlyj/xUnUyezV5HPN3DyuVjRKebbHM4bSqT9lCG&#10;ybi5hc5jx+JB5PRb2ZNt2CBrvRNT5FRD7W58QO/pmDjkbl+9wMODmXCIxPBza5eNNdYau1Hyd6Gf&#10;HDBqR8siu21yRyWDcWDMHtRPvLnuLU83cE0FPJt0cwSHsqxrdRyuaZwzI5enM5fK7N5OOB6fXuQN&#10;+oqqOXuY3ORIQlUbtkLjMZhK7znIta2bytyYmCA4tPzU8On+5YuGJzFZJHSZAjPZBcj8xPdukYeH&#10;Q4370+A4iW0HqSVuWw92bbr+GrhMJGNg2Br24+p76rcnmkp7RwBu6Yv307tbgd0tUrqSbbkALw5X&#10;AG/LH4EH3xy5c3oAW4CdRKaSdy5510YVvA6flJpDuEtYlcGcC+8++oqFKNP+mcuzC25cggZplxJ7&#10;w7PLVkcUm5lrk7Zz7PGPp99Q+z3NvHy4Bq3tiDE9pA92GAKsmyuXsmA9/NqG6Y1nu0SYby5zqoiq&#10;t7AOzAfIvsxDWq2zn8zunTVQVAMxLzw+fpjVJcbRN2JogWUNpld9OMxkLfzfUyLNTj9fHw8Dn0wr&#10;CyVPUj1+XG5PnR6hB7yRZARxGUitNPTsjAmOBWy4XinwLaDqEkvxtsCzdxONzc5zodM9qDzdtEFu&#10;PzFh7mZncnxx+lRQoDm6eLB3RHQJKkxj0VSZpPHMHGn6cJjHnR37N74TOvitEq18GAhyl9wqrOeD&#10;NkjUOcU4M2eDjVkHQZAkRKaSdzATHBpwKztdsfcZYwaEaX8aGvGg4yZFo7iVlcjxpkcjHGn9abKa&#10;ajJ7Ea+cMa2D7LkgHjgQFwMbbJGn6Tf8j7pDWz7tTPIh+lfPo9COvXYzenDB6MECidllVujf5iGw&#10;/wAgMU1jBn9ESOAlQ7eONQ3ZxwZIEq/0/HTgEUB1xMBoQ+jHDB76B+mL0r6F6PSSPMvwmHoscnWs&#10;btZMSeax4FOPLSQcKZgYkxp96gpDgG10eNMHl+NNHKQOROjmBFna6N018dAclwNJLyJbh/8AZVku&#10;Dt40yS2mXNAAwAwKchpiKW0HjX74tNfDx1CjQ/NzxrTqTYDCPOs4IW0REhz/AACwQKd2jtfDwPva&#10;NlmDxs2Hj0lks0mmMiEPJmQ3GgRHXpjX1EbUe6aFt4xkRJuTAgbCKBWOBvpofp8hiXbwdb1Bg40Y&#10;ZzgcfGs3I3wKJ6HeFTuxeh9cam8mjZAXDwdtUaA2KNHBtMY0UaK/iJT95V3xvSSNQ4R4ldW9MwFJ&#10;/wCKcJLxhyLS61XyFdyirX8HAvqL0kKp5GaFRxYY1+9BTXWktm0JARHX8eDgQIEywKxt34yqN9mm&#10;unHrp9w5EyrTcBrOX7xxokRhZGi7MeDPAhry4bIp77NQdNtAIwY86aJBqI64cDbNvfVMI4jjjxrS&#10;T4sI6dS3uSjA3VK4vSvopI4uJSGDe8RftSql66+PiNSmsRCEtqIro4l42zfHGqZCv2l1o9ISavvS&#10;NT94vKup4BSQ8KGoFapCDweBCoov6UWIQlvOhwB44/QhJov/AIGp0HJMeeNdBs5fp+XAPy1RaTfy&#10;aXS7GYwsaEVPtYBymcK47Vj5Up/2fXwOfdDaxp8vKs7KmWPueWqtUm0NxNR4IdOBZw5fkfFxxqeN&#10;vgW16sTo2z0ffLaFLIe7kjQ2NuSBWQlsOdJuMbnj/DWjdWWwk2j9P1QSVcHGtskG1tvGP2z+GucT&#10;tfSOPMmIFFLw0ST7+unvA6HYdEzyv5U/JggBk8xYnMLZS5OBC44vT6U36T4F+okHRPbHNh1qGTtM&#10;C+IAxpwj30xp1m79ISY1pbglB2K3eDjz9/y084IPXjsIC3bjNnjPnVqGPA28yBYdJtXD0rnm4E5+&#10;Qgln04mm8zE/U1URqRxgGCMPT00Nbs21sDmP8RYEyGruGolxqtP1oOUaMep9RaSOcyp0TeAhtxrl&#10;H+gcZM6tUvmO7ZID3IF57k+X1M3ODXXTj1+86aFmmnS0z2nsxZIFg1YVY3doF6CelxnjVanA8a+Y&#10;bl+JGbp4aa+ITMm2SozCcZyKquCEVxcDQZwMa9ehuOMcAW7gkBFrcnqjHLjs4/w1ksYsHAiTSNPm&#10;oW3QQkKOHQt49oUmYM5UYeMOnH5aBTMZY+NAYBkX6UjTXTx0d4BcMPOZkRWSzRy2JkN/QtSpPZ/2&#10;w3x98atUn2Zso3OA3s8Y/MU78zE08VsHIxje4Xuk272ayk5o9S2LTuLQh7swZAj5hrWoqGS3Tw7N&#10;/J01DZzAbkmAK5x272/hOour2zZtnc0xkwB/iolVjhs5Gfxj8xYbOKgJKvaWB7cY+Ys9cbSCR54+&#10;NcZM5YdJl9Qsc7J1KrJFQP8AUMqE7Pg40zNKsG4yWEGcay9DxuMYpenjp4HJOdaVibDxkUGBgRXU&#10;lJvbd6xkUxvI7NjXFqLpdX16GXQVCAtlIjzH86sk0pckeeC1+ohg5G5g4wI8Vff4iaLD9ZzMkHGi&#10;MwebyPAgUwZuWxOQvwbhJ1R9zNApBpJeSBDyB9MCtDhxgGgnpdYuISsQ5p8p0CdNsmj18ELk1qCP&#10;vo1WFBPJDM4mcfpxw9wn/wAtVeBpBGTSXU1Jy8byS75NbpN35ZEmbNq09M04UG3uAimKcbU/Je0n&#10;P3knKWVTCXuZ25PGHUT9f1gR+5wQcCveyMhTPWMFi5AQtsiRDQ3wdIYXaVSW1/IYpO5I5ZkwGBbj&#10;Vd9EGFd6esOzZT6x2aARI2/T7+BcLOxFblwRp8KXboZc1FTQd6fSl6IlLFHBFljREUsGXgMrdW+H&#10;3mbomwDDJgU9jMI2xP6fQp5KfcwIOQeAiPFTBvg1RoVPvMZPqJ54TAQ/gVKbuxiJjVkZn3+8GxnU&#10;TtC7uAJ8xHFngMrVJ5C3Mz5/VUJnTl5zZjPbueYrUwlBJO9M2MYRAk/IlOft+h4jkQij1NJGjGzE&#10;2cXP6UwRvA8Ziig5g/8A4vSr08kLOMmD+m39RWmWUJyIwnF8NKXPrVp6euvj/PUcjCmFMGkcLgK6&#10;Mk1IS54MEZgcxEht2Rm2A0qFjH/aRK7U3NGTAefgWRmZrWeFRqQoSVGbuNkY7mCA+QnLVKJSG4Oc&#10;Eeous29USB/kg04/MWS1YQbN7g0nEHmC76zIU6WzuCXJV5ZjM0l+AYMCTOaOW2jGrI8Je4ENcM7w&#10;8Ef4a2Evq7hjl2pN42f6JuPzFpHYbmT54+p5vfgXPcrmBGDlbwOrJjONxYPD3A9P3FdTaMS8PTQc&#10;xk7YEYXxRtXAro7Re4sBqQjkJMfmLpxxK8bYDOO7gHyyLnWvKTm0qmNlyAo1F0W8Pc9tJnBHDhsS&#10;9B1EXGRzMr5o+NGG8jLGPOgJHhAuccGmn6qMvrfLYByPCXMEaPNxuYx4INRHng2Uy5IM6akY9wJr&#10;dRO2R9BSCS9zAicvI5bDBH8VaO3mDYxLJrSvkrouXGZTUxjiHGMVwYypL9VVFsJO6DZOOSh1g6kd&#10;r7s58ayuqG7ZyQ9lDncwcRvbN/4dxDfaWxDwQHuQKOHHqbuajnPtLHQ43MD0Ae5dXWlWOBtpdnBc&#10;5ttYDTcvZRtgR/7gVkuTE19tAcuAfTWw7dMygJS+YOWzkEcAOWnpxKxP9aO1j+EplL1ZjsQGBk8x&#10;WQns0xOGPkuOWv0OSQ5H6v8AU84bHjloN4+Iub6w2Z1HKpids8YlHGu8Nje3QdKzE8kmr7+rHHLJ&#10;x2FfKhnkumTk7N5Ku0Je4L7M5GoOt3ewW0KarbPPGn6bcwMj6GdbBTbMcEpPGYFyNa1tE2fuaYHg&#10;lV2yTzFjLOh3rkZ3LN9rD5jYazLrQdjGmY15VD0Psdjl/nWcAqh6XIY/6q0GePCQEOzfsbkY+p31&#10;hBG7jfMC20QvYR7yjo+nyMp2yA2CC3MBl/PArIz32WkBA5Bbt9RYnI5fuftMB7aJTDaJMuTGe4oX&#10;I+mWdabBOJG2q0gHIWIpfpangxrGXG5NiHDHpxj6iEfaB6EeCA+QiADbkckzr7DQ3zPhInvCXbBL&#10;VlB+0LJFfJfs7cv22OBZk/l5AuMCt4UqE3mgjqAZhggg1E/OJXjbXoOBZu3jG2zxmRhxVfp4IDZF&#10;86L6YXms7H2bY06s+YJWSsCElrk7OA9sJC6i53lc8cSd6B4HgRyYV2V493mPU8xfXocxun5BFxs0&#10;rJ7TegP9RWR5JyRtgOTcd3TIsxl88HG9AZt+munJXOBmkpw8sP8AjXx20WpHpXNBzWXAbGtYx6tz&#10;vq+U/UhN23Z/yR+UXBgWJy8e4WDX84y/sYFp0vnkuckBeBbgJzEh1QGS1xLxtpseODgJ1Fns8eMo&#10;B4+/1FsG0imxxsgOWZ8g1zS8ZkMPBBxqJKTMd3S+OBtnLYEYeNTKfIQJAQRgzrPZW4I2sQRgV8Zz&#10;QcfAjtCjZt8GEZ4LCyV4QZnOTqK4UvNCcEZ8iDziXtmz3HAk+aIT3gbOKbI2bbzBwIlTdUYMkZ/w&#10;1oTh4OOU/hLDZhK3O83oActDk2liZpZKknjlgS8wPo+Wocv2gNjDwGBbSmDhk8lt4POHzFm805mR&#10;EJJEac4eYyXoFMeOCGzhPbWJt3jkPJPbVkl9WD/tP8JW0FANqRu5jJjj40Hl7wcGSNad2wyjbHgj&#10;OIlzlrMZpK8GtBwJH9MYEppMBwD0eBZ88fkMRFyExjwRpqXyi8RUx06KI6SXL8g1oVJzAjBzegTI&#10;5W2CPOnhzSXNuDUX5vH2pN4HUg3I7LwGTpkWe1JT94mMOpAlI6kIYnIyLQnEvbGbYw8a+iLjH5GM&#10;YXOstCl7wbB6CPuKtvG5AkwGAjEnGRyTBB01O5NpbCybVmkTCuNTIf8ADVwp9wyNn7n86weYSMjZ&#10;yCOA6uzORkuY4DrF9WpOtTzB9Q0KcTxsEllVuXuGxhnNB01DJKxwCPBGfOnhtxtuuneq0h+8JZBu&#10;Jc8HuZuPmrN3lPsgkPB3+YlMCOWzk5gn/SRIjwbwePv/ABUQoTo3b+Eudk0yVfqKS8I9g4AcxB/t&#10;JNmBMEd3ANao3eCjHgj6aTwbJ/YjsLb2WdwxO12yqkqxk8Zax86pM0btjfdvw0SqTs5mTIDOsfJV&#10;AwkxwLLQivtg7J29wtUrlbmMlmwtOlY3LMeCMAlldP1xeyaS1Qbi9wfiLVMVv9Mmajm/+qtOpdm5&#10;jHgMfpKhy+aMmY8+ofqKGOqHMYzwB07i/Lv6ZmXOLg4nExYOchy4FpEr2iTa2D24Wn8Jcx9oOYxn&#10;x8Y+omWdSbsTB+ERZjkmp1rVKOunG1TGPA5fC01Vas2oS6BtgZ6ZiLnuaPB29HjIplNs2Ued5qKJ&#10;0JX1/cBLm+YEnE0emGdzy0HldSEjJgg4+opk0ng3jmyEFu2q23p9zBMQYOoVPRCtC4emlSOQubMd&#10;1TCSds/Q3aIMbYl74SzFvWBIB4IFqJ/pkV9psDihyhv/AA1VnDcnkKtN9pE2gycxWqT1pMXJMfMT&#10;tOq8yOI3itkI5bOcamSNw9M5wQcHlo9PBvXIs9pUNvMHLAmionbpqQn1Gh1ZUBDWIIOmqRI9qk6p&#10;57eYPnbeP4RUHb1AQL28bUVqmHYLltvkAPqDQlKlKrZHHOm2m2Sf1zKn3Y7aagazQJP+dbY1ZJft&#10;k2YzhyCNzQ+7m/8ALE/9q5F3yQ2z6FtVZvOGzZ6CMPAn6QleX6fCOhTaz1Dle0yXUY5A5ZsZg3C4&#10;5g3I1v0r9ZCmJxYYRnEOMnmrzTnG0wk4bYHL7lrH544xkvBOuEbyy2a3c2uI9CTzY6CqtfvcJ7hN&#10;6kkJrEe/CweYIuRU+YVgyNMdwZvhDDzBkXkLSe0h7JCYHPtAfLKukNne0ylDTFiaN8VnGPzdcKzP&#10;3GdGbZ1Fppo55VJ2/hOzCEpR+5smfS8jr4ooFaiUXgHebMWpICdRjgVDJSdKVgM79tacGGW6Tdi/&#10;4Fm9WS8ktL2q2O6ZhHauW8kab2unsLbms3FhLa5s/bPJSePcSkti6osFheb9WU2STuTwLvwe2CdQ&#10;Xwy2qhTCDqNpkLP+ZVWcEpyoSADUNOFl5icty24F2uMT039hwmTd139xw3TZCGc2fMWqE2R1Pcxt&#10;pU6JB5lpdIOPVLethgmVPTxrNLepb5Ea3eiNvfYrgDCcSvdzD0iaai5gzUqNuQ495bhsBFZty5FZ&#10;58OJPPg5HIC4PpLqjZPQeNtvLnjJ0127PH9IVCyvQbq4uLDnlSS6niYA8C8kzXObcl9nXHq4j0HF&#10;8pxca3qL/S4Sk7TJX2PKQQRgtwEXBM4GQxMEGovQKpNoElnzLdjdPqca51qCh2zkm8tjiXoPJiem&#10;VuHF82uTJbtnPbOX7yPBHxj5a1Rvs/wMs6MN6PJA53mx+GJXCeTT2bdoNTylbmcm1ja44jGYxKlW&#10;MMflbfcCcjPdVqmE8GEeN5qW+mk8bkYNvaQZ1hs8G5uXo9RIhQrW7h9mza1bZcHFYYyYID24PLEt&#10;IeOGRqUA5g49Vc0jHjJggXS1ByMTyj542j1IxlGUa65MJKjFc5rTH2bxybg4PLVwl84ctskaAt3j&#10;IIzweWofaBXJPcRMhKaRQprVmhDqzBkjBnurVJHPKdnfszw9uMnUWGuJe5MPIjFP0W90I4FlphKj&#10;dstmzbVbhoVWSNlJ3oN2tONLlkQ1uQcfQ3f4glW3ErctiZ9SD4qtVJ1AyNouenzFckxbi1Sd4W5e&#10;34un01sErp+nJwy3yB9c8y70FT2dNy4za8zfC1PLUOYU/PpDKXxg6cFrUTutLUpsANcSNtJ3oN2P&#10;cuaqxPaBMBtpsxchBbj5hEeJPHJhgvaiD1Q3G/yQAtm+L4FyOMc31huHXTUq6XbOotonYtSUOxnb&#10;bjtalruLjmaN7MgwaWC7zEqXmj2m3OCM9xk8FqD7iGzSaaZ2HR5o12hxeTOZJmzJG5PgW10HIyW9&#10;YCqsvZj3nOt4k7zAyBH5fLSsnOb21jsYhXmFEeUA3NMb3LgIuuaDppswbAsguR+YsxHJxvGQHMFo&#10;cfNW20NPZcVsAMfGPlrzLnibK4IGnoa6noPLKYloA2gUONzLgGg4/wDWudZfS82YPcgC+UvQiCmx&#10;vLEEfAr5NNmbILLHAxFjXIYD9ovTRa2HT5PkxUlth5m1oPcCawPqLPXDdkbO2Pn8tbBtstxzHBAC&#10;3bKuXnbvdsi9iwsxsqLpxnjvMELppW2bLR9UPWExBHGfllXe324lxrEfmCujXlrK54ONb9J6k/qn&#10;BHqQWkjNYVUg1MLmmxjSNoFHtnhN5DxrHxzxzJ/ZnOo1Ir5K6wbPx7tYKOPlKk1Y4wNt2j1EiC5q&#10;1VyAycNUncWKXt3L97onyK4VBTcxjGCCOaicXFjVMTQjZz/DR2YTQkBARwHKSNbSZjjnnQqi7N6f&#10;cycoN5BokTNYS+XOR3mHH1EN+2jly2wOdS2g5KkGEmTUgWp1xz7rStzigyPG14PTWGzCRkZkXYDO&#10;aXh4wqk1bLxueMFs3mLTTNIjGZO3vDUxxOCW7MaeHLyBJkR77LuZkO9AC5B5gkXJHpSUMjgnAj3a&#10;GNsDGD8RBxy8gSHgj6ae7QbQDOEyC1KBnT4083yEyHTzeT4x4INRMkp9zBnQlAO2gxvhI0zVA3Jh&#10;4Iz3I+mmXEncwDxqGzJgJgjVAi4qsvI5CREiPHJiYO4k4Z4HORaFI5WyNzkBcVVwNtG2yKttyOVZ&#10;JgzIEh/AocncamdTjwxK2YzX8enGphGY4y++iQyNoCci4nphLx7kdzAdTk4zbJ3+BPXG0A8Chy+Y&#10;DjbYI0y8HjzwKg+pcAXlu5kQ2aOEYGPGTGgM0HeJgg40inQeVwT8gXORaoecezY1VSUBMmzbeYwa&#10;JOohhG7kORfqbD0b4ewN5RNbzTATHfUxxUd5zkVOIPUwLQpHSY47Ea+aw1HykPc7JAlOBuYB2TAy&#10;EVqk7NtA5zolUEjI8bZOmsTra5dYgxluNyHgOj0nnkxbOcfMgGoZJHMYHtmwUdxa1K6LIzyGtanM&#10;Guh2ShKDN6g2kPTDwRgF+kg8vcXh41aqoocgScgqpIyEbDSHJVVtjqKjVGc8GzH7TqIl/wAaBhHg&#10;CAWmsOmb0pR40MYSvGTGs2FhdPMEUnSFL7eJtvoOnBdXb0v2oMnklBG/1F5Rj0Xq3KYVI5cy4AYD&#10;r5NwqvLEuT9M2zaRScheNt/lp7cflrAXA8AwJ4hJjGy59y2q2zmDlzox8aHQm1AlFRMmEv3xyAMf&#10;HaUxw33Ntg5lxTCS8gXoIzdREnA8ZAQfpqJLq1CX90ocrkbl4TBy4PMJwLpCk9heMgDQTVp+quap&#10;vcgJgv8ALWg7K3hIJ0CCPgInw3NB1tW2dpVZsrI8Zc+4srJs3bbzZgPn6lzwI9XlUPZOyBHAco4+&#10;msrke0xyF7vLnUuCXz1m4hw1tIYcUvuDnHAg88HLplkjBrLZpHMG1TjwNrRDLJasZvZPMTwP5UUd&#10;wqtS5rT68mS9uNnLrP8A7FzfWkv60HUXTjxwyNLmMcHGNZ7NJONy2yKwIbqzDZHcg4FoRKWI5ZY7&#10;BfMR6j6L3ZzvLm1Z+KtyrB5LgyEG4PhYOokzXqV2/iNLzjjPs8jbRjR6X0uRzxrTpPs7mMyJvNj4&#10;i2aT0PMQjzyq309RWwj7k5tRxbVmzPcB3oOBXzYntIJR72y51GrjSIuoppQe8jxvOBc6zjZ+5jmJ&#10;4GzHIvrtxVYmE7qUl224TSXPHIIJacRIHArmkuYyDJAPOBaE8kcxlrm9AC3A36ncWnUuSnKhlx4H&#10;JxN424uZ3441ipR022wtSk5jl/sDkEZuMa7wouoGUypw8EYLlzmLj+aUW5Zj3yMFwJC8xa1sLmmB&#10;y+bX7adOIsm7ZHnlPyVs51j24Fdtl8vHJJ0ByzmonECzHbRLx9ogs9TmIlsbZkDMQY+py0brVWEX&#10;dSeh1STCnJky3+agEN6zFdueOCBci1JMBW+0pIfO31SW/wDEunJw3l3Ys1jc2iBtLg/Z3PBxvX0t&#10;j5JCluLn/C1u2aeFdUaRUG5VnLu0gnE3dD0nKxmsKflLaXZJqJwb4SPOKLmME2OGQn3iC1dt99ZL&#10;PBzG5rAtx/SW1CxktXb7R0GTepm58xVZPL3JiYFcKbkb2ObAggVV9pg4FoWzeaOQzZjGbqFtrTpr&#10;I0UilcvZTWbHCbnELprvCi6bpyQyrfHNokflrgmeTRtBMX3TMMvMRIdYOd2x3ykjUc22rbMvJwre&#10;2dIbSNtA398LPTgGsNl9YEge3oz3IycxYPOJo5eOVZJHct4I1lzEtUkiRCqNaqRuRyO9AqHT84c7&#10;zZgu41ZJPvra/j1AolI5H7bebakY9S2rU7qtwfjE7tZ2ZQ8rJIRyqOOeS8kDgWo2KXPAj20SXsmb&#10;0BgzW2byxd9c9y+V7+TtXmW+YMi2DZHI5TVs63Mxyt931Rti9dRdFu2HdJ+ms1rY3TbmduXzya3R&#10;wN7W7EWzVoMTYd4JxE6Wmt+p+kxypsAMtPbajF92LnWb1hSbJ5fgjAL4ZBod/wCgturUcr7SJe2Y&#10;S47m+UnljXH8nkY5rNn0ZgcxdpVJ2dT2s59sgGXqZ1ho+yW1V3mZxEZE1R2lEmacjNmmbuKfm1PO&#10;QRtjow8ribM/v9ONXC7GmmztlPpdebacdrlrj+oJ5MaSenbPwXIFsHFzH29shkqyh5l9/kZW/wBJ&#10;VWeUvQTnWlp8/llWkM6goucD9pYiHH/vKmXGx+mH+ds+t3PNX663/wB44+EjRNqOOZ5LyNiYwnuQ&#10;IPvHs2fprrSofV3mMA7zM4nEA1zHUFPkbOd2MC3GrLlN7bzoEOS0Ds/ORhu4wZ4ENGTBookQZIGx&#10;8C/QOLs8Z9pDxx9NVUk4skshRiTzDf21mPjGobwbZm5x8xTj0bQYcVYRtLt2v5yJOGe8ssnlKkzR&#10;vvJMca06RuBuZdg74xJ9Aia4wGaD3Mi7G9WusKUeNjyGfAF7RyyEXKNeMybyg9N3ICockT3Unb22&#10;zYW9pgfaTD2iWE6ngQH1fyDjqcGPj6a6o2H1BjkNman3hqTTIMqw2qKHHRlVgmsqP7LdujGovWav&#10;M7oi63bL56zhBMOynPWH1CLmOcThtOGWQ+taVw9ZzaB229lUDb/ldRcuyPtEJOrgUSEdSqwtQlql&#10;BhnL3MBMnGhs8psjYmOxkItgl5MAwGgB5SJVA4bGZYLHLLzPnW0gtSm05pbziy5sm4EHmErwPcEC&#10;uFQUWTecnAk4ke56Jj9LmL6HREyRuLOTzFUJ5L8BMcHApf2gbQZI1ZLY3jbIst3ioTTvGKPXgxEw&#10;KYzlhTExwK6joMkyv+MaPSOXjZiPAttPEqo+PKUKpxy4msnXFUS5/wAaerCR75yVn8FKummcgVYh&#10;OlNg9Li0EbsjcChjk44yobwZ1MbzwUHGmjy+M6bHAPHfRIcvs60HTUSn5w3eZIOPpqXOHDlsTJ+G&#10;sx7h14SmkjvDAYPARU8jNXyk6gI5GdnHxk5aqrgntJ/GkPdtH6AIyECRMzR45MTHGmXDiyTOrI3b&#10;jeDyca/ROAWkwJAUEa2Cj5wOAmNZX2fgVwp9v4FPSQvNaqS5bP1Flcnl+pegWnPCby2wRnz8tAWY&#10;xNr8EaegjSk6cot4NzKbMfGsrrinxsynNBwXUzTdUbm59xWSrHA3ja9BqW0jeBKajAXDwfAiUvZ6&#10;gI0NcS+8TArtJ6fIZkn9EaaDSCS8b+XHs8ZFyvVkvcs5jgjXUVDt3LYmAwMi0iabI5LO3N6/buIh&#10;IrbWwfNmnn6zbuYyK7Su5BYDHwL0Ikfqpykw8d8pFoUr9UuS28h+Yug6KK3/ABAi44PbuPYsAeMh&#10;bQ1ldQb6wc4I16rE9T+XXMj62rUP1I5K8JjM+KSNacLCq/7gelP/ALweOYyOXmSwXH0yIkz2Vkcv&#10;faeBezDP1E5CEmQ5Vqkj9UenG1jHdJbW2nGY9Xnlm0o8YZH6ocxfjvI9Unqjllsuxxnzr3ykexeX&#10;Mx4IAZFT9sDjZ9s9lrF/PmNy4W22H406ZmsfGT+HI+uSeGNJ+rf342JSfyK7OGdH025wR2iRjF0l&#10;qm3jbQyn0uPG2njVnAQv3Jtx4O6uLZX2S8JjgmvL5l3wLhf3gbJ7e1wmm5FR2kzqiQwSCVTKWyr2&#10;ojoQiEfYIwwZ103UjiXUNSh3M1fNW72aF/s3BgXmp2pTjOSnsnuOiJbXNrElmVKSOTsGLojpvquX&#10;rnjj90fuLiszjJUlqP8A1HXYbmBS4j/zGhSP1oB0q5fQBBL3GkUYybt31zftE2sOane7yYFuMnMX&#10;Pbh45uY1D3wi6FOGrORdk3NNyJXExgl25xn0enaWevJoXvqG4njl4NiGO0OBvp6SDuM600QiJziy&#10;DeD750yzk5XJMirY26MS9w9gJoq6ghOqNjc4+zz3HAC4Za1UHrGOZUQ+gL8IS5Xke8uc8f4iVSU/&#10;9xwakZBIdCtFlwqT1kKwmRMcD4o/prJXlcTqZExuXxSfUKjzekybtyOYrtI9k7lyNOTgP6BYlBs2&#10;zP1pHsklzGWvAb5L7Vog/wDuXoFK5hTFcy5j2JNbkDcWm2LxwLy1cbG3vZxzQA5eqs9ovahP6JmO&#10;8szlH8NYuT5flQdxYU1Ho1tYpsb+p5HG8Pbjb8wZfcXJe0CsHM+nU1gbAttfLELwIwTbwyqQh3Lw&#10;+7unArdxY/K6kZBcngeHuQcu4NZiXN8wsuOzNgey+QvJTNZ3MgbxuYtMa6Q2N7P207cneR3RhJzP&#10;fWY7F3A53KWLNsDd2Vq65WhPK0cy16eSSTUjJaKT9hQumta3bLkBLbY3euZiBmw09Ldmw0Bb0OOW&#10;trLkAnEYxanzwK+S+n7L081j1Dcofzqt7WKo+zEuwcwzjzfGkuLUAeoJe5NJZU2bc6aapB+CCBdX&#10;bO7bOnAS2B9u8ZLVwhfJXIuzueTapHrEMDG2YnMc+4tIryqJ0zmx2cqtPAtxCFqi7/hRQ6oHbp3J&#10;TdeS6ZE7NlVojVuLmfIrs4eEbC0dNcW7K2E2CSzpS+AYrpCC763hvPLzY++Psg+WPxq1DmrUZdJa&#10;tpDOQGlN5+BrvX9mIXxrlH7H7s2BG5AIjK7qEVknEnbGEB5GcpLheWQvAtakc0pwLIEcYN40uqrb&#10;7e4PpqOXafotk8H7A+yDLyy409PKTmwR6N1xAPmEGug6zqOnHjZjAwCIZrtwm7CwKuS+eTF4Q7OD&#10;TgJ8LOk2pHGV0/IxxsnzbcdYhen3FdmcjlMqJgNqR/ERgk0bMHJ20Z93t6VxZ7NKsI/esY3Opb0v&#10;fSLigAzge88Gm1H0/AoYyPYy6xykg8vuI8NxeIDp/VW7/wDDxnA3381RCHAMWo3EPH++noA5Ammy&#10;OSudaNi1Hc8pZ649WeSvCPjGqMTeAnLH/uJb8NwR5MThgBcgHzPkVbqysJTMrEYZV2fA3/jxo61y&#10;wORas9T+bGGczCeNXEHl9/8AKuG642Hz6VExuWP4ncXs9I3jKa2P61EO3y7q06eVBTjxluzmRtXE&#10;fKIQeTH/AK1pozX1I5PSk/m5cN3LAmBbNI6PbVDKd5gfCG6GXllXpZtA9TOS1VvxpO+FL3QxXRti&#10;5Ang/wBa4zl+yuXUw59vfXIxltkGL3EZNKlKsWCE1/2kyX0HRdNy7dn4O2JsQvLEXAEH7S07ZXsH&#10;pSoSPgzhiWVxj1BkEXH+6qq42kNm33aRiwWuZ30BcVYK5eeWsd0fK4MCxOtcW9aa1tQ9Uuj4B45D&#10;WIvpvsn7w1yW42J1owJjCxK4a/8AMts4VdqsrCQ1I50Tlbxj0hj7iMS+qKrk4wMzPrks+HwRqjrZ&#10;TO57wjrbTWpHLxs5TKmbYAnFtr7ST31idUbP3sBT49OAfle+tyl9YSkzaVdmn9pu292L4ENb1AOB&#10;6+bP/N1B+BRJcfXUtMNk7gkF8Jgcvl3PGr5Q9PllrkEcYLZm+ot+l9LyFsNi5g43GqQncVwnGy+S&#10;mICZGfFcNSahLXArbUiKTleqKfczJyd5BySeUmaf2f1pNRgCZ8UbL6uTAuiqwpeU03KQTKB8Ky46&#10;a51nm1Sfz72Bgx3dkPyxayO724/pCaagPWEwbSQZ4Gb4rh0MuoQncWMuNqExbTHeXh94+orVNNm9&#10;RvP7CUdzzFSXmxOp4yYLFxWowtncEOQ5gSHt43MgI20qEO2qVNNt86MQ+B8Uf006TYPVf/3qdfpJ&#10;7/5nuq48nZRf0kaYZIilxnrzaZOjDwRvi4FW/tI9jJjvrcv/AJmerP8AkeX8iJS/1W6vckwQMf4s&#10;Cd0cVX5A6FxhoHBDDzo8PIuih+q3WDYmCMAv1YFDmHq/1GwegbOd1H+Kon0r8/gNREJxW6DGMznP&#10;09RdIEovG5BG/fCxvBXB/IsleUXJaeHj7V3g1rliVbqDaw9cttzgOUYRitj+RRX2dsKK+4bZPHlJ&#10;ypseByApPLHdWMuNphGbnGEAm8HTtcaxmaVQQ2j5fUVWeTsYuDUjX3SDq3uCOtNNnG0QhnJ47Fv6&#10;iocwrBy566ojx+Qydbs3MatTjErE3NaH+2CXMiscv3lyhsrkY7mdbZR9JzZ+5A2YSopIycu2JD4f&#10;0y1KRml5OSOxj4FcJxTblyWyzAUkf0l2NRfq3/Z4gI6qBbMTUG2GX+ZaFVE8pyVEA2YMdYf764Sb&#10;qpbvzHTpTsnFFJbHJtbA53G5c8zuLolpsTlLNuDtt9zOm2R6X1YN45PHAfJ1Bi4ENZzgcZHweX5d&#10;3OvP8nPc2V6fwnTwkJUosk82B0FPpKAITilcDfUuDzm/EUyV+qvRbaU4GD4rh7zd5J/oQKRSosbn&#10;n27nMWhDutiYAnLqLmMn+0SWvYW/0jaRjFN3GRzKq8nD2Wy0DaM+QZbQ/fXPdQV45mpNwg0w9T/u&#10;W/bVPaWW7QebdXPdN0W5gcvnLkBcA16byk7qYvUHC5pNTa1kP7FkZy47/mBGXmJStxvMufRxschC&#10;2luUwl5HMhYtoLQ4B2tMSz2sJgOTy4EqCC3GP7z767T1mlu2cxRUVWn6PbPJjKmcfUuj0+NQ6g2b&#10;1XJyYI5G6HB9LHAmaXqB7BUcjjg04xl013hL9rExYPf+YgWXMyfTN3DoMZCU1W4cEzDedA0YHRIB&#10;6RBuRLWtm9J0pG2OZsB04deX5HxMa6Kmm3By8JZ3EWppaokmdWEgHkA1+oUX94h2TVJVX8JbChKj&#10;NsWeb+0yvHO8nZy0G7tbvLWStyEgbHNHqGIvUSeSuh529BGaVNd96gx9f3lVXEjo+AZ7NOZxlt21&#10;tImxVK7BluxlrbOoPPGkyDM99vAUgfhror/hnNnkuvNpG6s80ZLWPRVwmkrlMbnAzpwTcJHXUR6q&#10;NrH2Jbf1bNRb7yrYy44Py8KimOtb9nBKVKVufCAdRtJTtmwBDDa6gtbB5kSocrp8hh9X4aPUHtIL&#10;VXasc13UkA2hdTgVbl88bBc4G13AMS1MZtXrOfye7uG/UPL2zm/HuNsw/wB9U+uJhNjEPAEBRteU&#10;odNzjc3IHLl8VnAQvV76mVZXjZ/fZy19o9QhO+tNLjFvMfqR45lWtBx2rSuGyNwRzJX0djWb3bdx&#10;ZvVjgkbIEcZ/w0epchGFMTyOPTgeaY/nSXJH90xOcVA9cvTmjPnIVDZxLy7z5nUVkb03ee4FdnlN&#10;jbDSHTVLLUwjDRsyRlwQcahuMmSNbBK7bMh49ImkqTNGY3JOeqDLckqAyLR5fMCPG3uN+oqSORuY&#10;+giTd3uzY4Yz8xJerxBG0PzB/qYFTng0Zbwby5wIu8l4rmRfFbXgHcCWytuSOY/hLpyVs7xD4D+U&#10;RZvsXkY3hTwQcZOWtIl7fsomOMBcfUTtd0d5Jaqbk5O5NRDjIrI3lcxeNjwQHth5WlnQ2VzRsZ6D&#10;GxEO2L85lpzj2OXAjDdJvC+mY8ZkbNsFlZYc5uLqrPasZvXJANoNS31PfVwl5C2zm5cHmKn1RvrN&#10;6e8+ETqXFYkEFJnlLtprvzCP770yeOPy1jNH9rSTtVtHp6Rbgyo9tAqgkDnJ09RWql6wlNTi3aan&#10;3d6MWm5/1LLm/wBT4Dp4X/qHtlc0esGwDQXR6vMEt4I3GbP2qLU6ffVPotm9YNuyu5duq4VQzLGT&#10;fGzHIPTIrYRmTRS+TtpwM8HLjGW77ivknl+Bk+gbMbkY9LS7mNYmBm9Z2A2C4Ce0kV8oueTGSDmp&#10;mx87gXLQ60Eme14zsy7HYFzdRXyXzwcEulWMGe1y1Q60uGlwMfHdQepKgHMpdo8dq2ku3S1O0dFU&#10;XtQEFt/WVpxATS+Rco7WHDJy5PuwOqobO4Ed6PgHy0NlY98c2e4RYqIXTNsNl01slVYYk9NjgZAj&#10;5lwXL8CUvkeMeCNaFT8nHAMAYNPzFdppK2zBljg4ydRRTMmCcYYPMyEgZbt5ZeWtgGSUwS7c4AW7&#10;YrnzrLHEsujxxp589Ju5gwdRcNkZjNXaehqPSkIzioJtA2AHSIEZRFV2ZydkZ6C9dGYnMt8edYbu&#10;7hmS9f5a2anyOZlNgYAXDE/3mWxdao+wu6aRPJeybSl8Zsxz6umsBlbxtBuLZsfOT7yQS6Erx5IG&#10;YwM2xyvJndtEt8ECtVN7J5DR7ZiaZHEMxBby99yDuihSUPUpW4b9LWN/tM37U7KbAZsLTeAeqT30&#10;NqBxvLLfI7ozELqEc99GKs2qU4zIeNmAQ7nLHa7i5vqDtGqnuOA+iTl+4hMJ05ta/d/UJdk1Rv1G&#10;hk2jsmxMd+5H1PJQEG1C8SzAfR8saDM9h7kznBfydMffjT0n2VuZU93l/ast9VXJ5HiRtxj/AITk&#10;ZmTlyTSGezNzMm15zxku27SGy+l3IcjNiIe78wiJVRt0bNnoGbM4iQWrRLS1TZ/Ug525PBGDd7Yu&#10;r110yZravw5GmprazH9ojdyGXHc7iIcfKIue6bnDZm9BG54F6TbTKfGai3xoAZOb+ReV7wZICY+/&#10;8VamMc2SrcDMwlKbtmkVAOUmFgbajonUKhtLvHsElfS2AHMLqaXcWetyEVqlcwcs2x8Z87haZmim&#10;jdlA2swAz3bSGzQcuCQBrFy301p1L0mR+9wWLlsV0lwvGnppRbLs59ePbNd5fcVAGAuJpgEjFLuL&#10;0xwRnt3BdJDZhKxsC4I9TqoxTYxhJe+kp3DDeG7dkzGeCwK8RLsuUhbZwZ+amZe8JGQ+hnJpIxbb&#10;Nm2Oxk8zvpHWiaDB5pT7JyU8cCx8dNkeObIV0VPMg8EAM5OWmabpMkt9peHtxku21qXETzE3Gz9y&#10;EePy1uWyOh3MH9Zcu2jzOl92bHeOeBQ3leNre5swF1NK2hzyIuzitCQMjwNgW3RHXMVkng5LKpVK&#10;mznUM49pJ48apM0l7aSSkDl4f+syfdm3gWMt5pv8xPv74pDEURQKpJeMzk5gnyICzk+ByDH9RHnF&#10;sJMcGpAkMd4mMx86sGBIg92ZH+GsxmEwcmyQLWiM7w8HMjIg/Y4w33MfT6aEj3Gbt5W5gR5vu0Y8&#10;HlpTR4RMy+k3Jm16DqKgQXaVt5i55OnAPS1VcNzJG9sxguQIPL27mOwGO6tCbtyQNsEf4ZFy+amt&#10;jRB6R5uRsHk8aGzB45bDwRvviKuTRw5Z63f8xVQk438mQ65LDobN7nwFoYHUGDRv3IE8Mjl592AX&#10;AqeRuSAnIW5bL6Xczshwwadv99dbNcqCqwEptcZuQY4HOf8AiIkPPxq4VpTZN5A2CApFW6LoeYz5&#10;6BsG6SC7zBIQ+3cLui8sGkGWPg/UKkzlcxfsn24XbI7RSEW2Vpsjn0qZY5lKiy+Xt/20BpuX1OZk&#10;dtJJU63V4LUIUXgQ51nbLUYZq+4Zu32XzoxAR7iUlxEqk2TzZnYDGx3eC0Ilwi662T7M6seEPG5P&#10;vEAxWubogWb1pPGUD18HtXfIB6ZLYsmP9pYs3Jy7azoEYyKpW4c07QJe2kkxBLWD7eIBiFcIsgJM&#10;cbjHHwDR6sJgOOYvow9RUkAt4vxwdNaHD4s0114zhJsyttazTqTqRuwIc0YLhumlL6oZTKogGf8A&#10;Ju6lpVSn5O5eZ4ActEhy8bMePvpHRq3zUhPbUd+bQNqFKRyWVPGd0lvp2tGD4a5LebUCvGzFtBpw&#10;Du/vrMSVQ93bcP7L5avknpMj8jHAD7xy1+OiVGVuFvWta3bNyo94SC+Ztv8AuW6l3lyLJAqGRuyc&#10;uTmDph/sy2asKom0hoc8hcsRNwk5Y1yK8mmMeCBJhfUEZmbV06wlUEwJG9PHHqQLGp4Qkb08cfUW&#10;gzB5Zzm1I1n0wcbyTGtaM05ibN2g7J5Xezx6iTiV6mTTU2VzNvA3wKJ6XmDSUdjrdR6X7R8j0eNE&#10;m80bwX8HGgLwf8NDiQJuiNGCLgxGS9kQcbAhsiIsB48kC0iTyuz0M6PSp+4S7dIdP0m2Dnc6a0gb&#10;wbZtgCC3AobeVk7/AB/ETzhvjJgDqL5fqZjgDMJgTuKquLvfV8JJ9PHGg7huikEpKSNvqZ00cfgV&#10;pIzIofZfcjUTdfDUsoALeXkj4FpNP0hj4+NS5HI9Na1K2+Pg/iKK+wHbQSkcjZByR6auDyTy02SA&#10;9tAXEr7/AH9JWSRyNsEmOM5V8vqMUrcw2Zkc5w/iKhzSg3LboLpAlaMmGQKzeebRO53P8CR65b9A&#10;20uMNHS5HLnkLWqb2Rkjzx6arZNoA4CaIM6eb1xNoyZElzpTe2Oc46okey9k2HjjOrt7EzHggBc+&#10;Guaafmk6ec67g5S2CXy9zH8SDlJyEy/MOec8sjx4Qw8F8X0/fSbkGEfmIb2G58+2hryTkg4+D4Sf&#10;0QXFqJWDYI8hxD8tQ/tY2ckwRnzrE6glbnuH5ip+8TEPGflrUTjANUqS10f+xY+SaYCYIwF/FV2Z&#10;kJHnj4+oobiVj14+5++tNIJMlnjjH/1CKtt5g5Zk8uNa1MJPgHkWezAenZ8xDjUALjaI9bX4+XH8&#10;NZ7NK8emvxxnzqZNJOTggQElLuYx44NRJTjEgASThyZQx3O+rtL6Lc99XYdFjgHnVnRJUDnVGYtx&#10;q1S8hFZCSIcCTeVj+mkuSR3BKX3I+gX6asjeVkjTMvHg+RWQeQfl+YoyFzgO3k44CAjR4cvHGPH3&#10;08zZkjIpjhuPyOkgciaY/MG5LuNJmz01dnErLcyJkjNMH3FJI3wcfGhswIODgR6YNydzUVJmBCRk&#10;zqikaQ+NAXAyQKYQhQ8CD7xjJnRSfqgZ1FMbzAkHGlvg4ENI8HGgKC4M54OBXZvXlmxylhrhxgQ0&#10;jgiT0Qmk6ib15jGDwKG8qC8uexzAkCJdsEQmEaUJJrUwGPncxZ6S3dSbzgjnjOjzd5KdeC/nVvaN&#10;YzGoHBY3Kp5CYyK+TgYoyKq7nqY1bcZ5DG8JAjDd5jGgLgeonm5MBED7gwN4SAi1qn5gPQxrJSDJ&#10;GrJJyYEh6LRLzpBnbjZZFSZo3JATH3EzT84wZI0po4vfOsymodSDWdSEbZIDq+S+uB99YnMB6ih6&#10;kCQ6EROhHQhKobG4+P4arcw3J5nv3LaxMk0JAkOpCBzp6EuUJpL5NGbaOxAEFv8Axp5vLxwZI1VZ&#10;XPN5V2Z24/nVqDTSPPJgJs2ycazGaOMeeM9xXCpCfkWMzB5ZWmlI95MmBBwNlT4E9MJgQyGgOn+A&#10;kTgaBoicmPLCoRB4VckneNp6JMqZADJ/SjUSkhpL8wL9TRJICO6X0Qoo8HgJgSZgwJOM6ju3S1O2&#10;oHRwDX0CH091fbeXkMrVL5WRDnaLI6tWD8suRo+ICOSuR6aMEleBcpMk+Go2gqoxowzJ41NBKyR5&#10;ENftyNiKG2wS5IRmhBth4ESkcwHGTBGe3ATqKh7wRyTAtIk9N4LGNaKdruFuMN+kc8ZRsgNoONDZ&#10;xMGTCXH8ZFDJT+CxZP8AiKh1gNzyU9B04zT9UDZzHkC1FcJ5tIbQEyPrkaw0lNuY78d+3Ag7eRjg&#10;c+0nyK16CPeOipPtIvEBrlIb9xdsUvtMJ7CzcnE4MQXLFkwftLy7uDDng01tlH1JLYB4HIHWP4Sx&#10;XQvMBJ2ZWm0xya+ENrAP4q5vcM5jNXoMD4Q7iVPuGTlz9x+mMpV0hR+yuo59YjgYibgViXJUMMxl&#10;exufPHoGcD4WBb9TeytszHgmtR8vptl2ZRex9lKmwA2M5OYrJ/wTpi5jjuj/ACRq5NTRZzrL6g2d&#10;UwMEG47xH+x/NEtUp/a45mpMDCR//wAT/hWtSvY/TjbOEH4lqBQ6ob9lD9jB+IRO6JX/AHAXFVJO&#10;J084LQ7a4z28OJs5engMe5AMVtblPHExM5OHft3gXJe1ih5lHrQPt4CTmEGkp2hyDleqJXLmbbG8&#10;fFIbyxrl2oKg1T4F0JUlN4L8EZ865dnjccDk6sIXFbI8IYiMDmA2w0HG4bQKI8cDjSaTMfug54/I&#10;YmNWJhceKodTOtslc4p1nJcEACkek5hE1/gvTTw0Pie8QqblbY0xAH4q6iJSbKoXu7S0Gi3FzPGs&#10;NovsGBzvLw5dMWmMfjXV2zOqGUbY7aAFyMnMt5FgTX1tNtJz3OJeOSE3aA4sd3UIrs8l7ns5izDp&#10;7xzCKhzTPMXwYACJHdLqK+U3WEuDLjsJlzh/dicaHbQ0emEnZSGxr/p/vIk8eOZ8TdmfAO1cILjQ&#10;2aElL8eR8X9JPUnK3IR5D7uEnMJ30f1ALhR9FsjTGzYK4ju6hCFyLsCh6LbBc4A7qza9Ql3Oub5P&#10;T71tNgQM32cnmf4l0hI28ulRQGeTwRI/pJLppRSbNK6Po+SZ2DHeDE+F/iXMe3yi7Mp381oYSFKK&#10;22Fg+RTNrm1SYwDBBKj6Iy8wXfWV1JtQeziQ7m/Pcg/fVsKY37OwoOaZoMctGDH7R8NPSeXkN7Y8&#10;04OnbyKHUDjowfpobJ64skAFzd+InPOdeHpo8e28gMivlBzBk5Hgf8fTGNPWx1COzJJU6JH5ncWn&#10;SPZO5YS4DmO7vpOp0UbLUiO6M1QQYZLgMxEPy7S5jouTuXMyOaDj6Y1fK8HPmzmy8nly55SMbM24&#10;42Rwh1HTgvM8Ce7aTWPTtFkmDOq7YIHNodwWnpKyU/Uj1tJdzgBbM3u3CCVq+y7aWsnzl4+dPDDF&#10;pk7kCxOX1QNnKZrBHxuNNI7pcYzOKocuZjvJrpI0NePHrltnOrIzl+8kzg6WmobhmO30hwK8jOaa&#10;kbkVLOPB6VtVeEHBYDB+IsmdgxLQMqYA/wClL0qWBr6SKNHxelN0108RBJa+jF6fSrE3l6ESePUV&#10;1ccvIoZDtdGifNBrgg4B4IFXTy0sBP6E5c1FNGckeSBGnis2QvL5puA1ZGdaaZ441XJwAcQwQKt2&#10;NPDCp6FNE9Eovf29Ij8smj2ZDPHGswZyfvxq7ys42ZFHL0UvtaGW5NRaSDwDRhuzvMsiD7wOMWOB&#10;Wql7blt76ynOI7nKKe4eWdGNB3ki3/gArtUkjx54F0NsmksuPKgXgZ/8azc7ntcVG0fpp4nZ8swu&#10;tbWcBTySEZkVc9BiQrsDa5QBAiO4sdVciWPTEbAup5bzCsjF0Zpr4jeYMZ0zT43ovmelR1dWkrl0&#10;HGa4oj9tL+mtfSVwfy1MEq/9CX9CKDl+PgS7HIn3qPvRNPpqckXpViGQcCBQQFHBhhX0Bg4jJiiU&#10;bdFa+PtKzQJPJBzFwCBbjMNkbLdsAeNc/SKZkYPArsOn6lHGyBGY+dczImOiyeD8hmZJ7Vds5dqS&#10;g3LAazEgyByRr0IeS9s/Gue642d9aAC6RE1UkTCydpzBHx+lFQE00phKyNi4I0m41Q42UkMlwyeG&#10;3wJRx4Eh6yPETTa0ZIQcaasKW3GP9tGBs8Y181fURO7pXIPTaV1kb8ceRVCYN8BE01eRhX1ydG6B&#10;UaBNBijGs/d/+KLuJv6Yx4EB4kJ4dSgaRYb8sCgRDwJ0UUEPEnNEL0sNNpx+OPJGtH+z7J4PIsCZ&#10;vFoMnnhA8CxuJLFu9hlTO7th6YbP3MGeBZlN6YKBbuz2gCDztRCZvV0mdDxXrarjzNfn0BM1pzYQ&#10;ccMeGJPAP6RRf0q8TA8qj4AXI0BPKMA8ap6vT2ePsNXRVhMYTPGXOtOlc3kIchgFIskbjHAPGvpu&#10;4giIsyXC0Z/Mhcio0GoJWyeDxsLv4iyJw2IKP+hbfJGYzDwQHRElNtuOO0vzDm1ew+dao57GPGiY&#10;/SVvwLcSUeM3AoZNn+BWaTlMLUTUmP7wRzxqJBLCx8K1n/h/jQGaSPcOA+dGk1XllCdVMKsOnHsf&#10;RUEsqchi/ojD6UUG8eB66Uc7cwddPtaWbIEIOODLEnBR+kSl+md4+MKZ9MzHF0F+/Fn8j5aoiEOS&#10;NQ0ZOa70sC+CSsiZo4S5J9S2D+lFiEwIbyR++ohDpOvt1I6RPHeMi+Akjx4lDwpzHkTddCtO2Wmb&#10;ORFg9GBVTF/REibQnRUF0COCP+iNCfZtn6drYrTUaXx/QpQ2+NNxN44V98dBFLT4h9GONWYEQBdF&#10;DWgxwZo0QcOBlyQKV/v6+Ht8C1KfQV4nRThvZen3bgV2lbxzBY0BDTMvlYzE1j9JEnDfTwQHERYH&#10;rNXbNroiq1Y3HGTHBpp8jMnZx4IPKQCeXAk+mrUQmBleg8pRTe0JSY/vmBEm84HAPIs5mjwm8HUE&#10;cwIma4qzTQEzXGkfaTAmo5xdyLMR3I1ZJZcQ3GJVp4j0vc0LlbkjQdxL1ZN8wcahuJmONflLnA8p&#10;5GCskrleNfo4xxoxL2ZLmOBUOma/xPiUjM3kFuxg4FDaU3jzq1TQhIBhgjVqpNgRyRYzso1SfT8S&#10;1KbXFv2f0uPj5a0KcS+yMBo9T4iZGQbMeMOok8nF4ecC4F+Sc11h11ClKrMgnsZZkTIBBpXvrPPA&#10;BXecZBns8A+YsOcTRxcXYY1rZKznpm00YnbshiICKVkMM6vg2Y3w8ZuNU964cM8i6GG3y1/foZjk&#10;g2XyQZiax7aOy9uOBzZDqeWqSSeOeBNjqN5Bn/pW9Q4y9k0erO3mHsbwBRwKnMx7zkj40Umm0J7M&#10;m4QvDlJa5aqvpnfh9CUlLfoA6kldlvYyWYESbuJi2JggQ/0VG4ETHAj0orb0he7yZuJx9VO10b7N&#10;nQEpSWgjh6ZkeA0qF9S0g4yMo22MzEuPzBLYHlcDmv3M9u501W6fqCnGBDhnEjuQE8smDAous/8A&#10;dy2hX1yrM5PIZqPRujjRMezGVmH/APJbdzeWUaODf0wEnsenH0yFWqbP9yczE7Z4C3vjUo7i+a5J&#10;v8i1KEmZSPZg3jJgN0+oNazL6Pn01lx42YPZWfMWGzBuWAh7N0Zhq4bP9uk2pvfmd+4BwK0QZUhz&#10;myf1D0uV22FEqukP7T2XbgurfdidPsmbI81j042/L98y6upOYSmZUEB+8Yis6orfjjg7y5RqSeNt&#10;ALY+7siF5fgSNM01l8cc+EmCZvUkwG8mJ3kF1vHd00OfUq3q8eMJxDe/kTO0s8ubjyH1/hcGBc9x&#10;zx63JkOtWFpZ2zmHuqJ1W0TMqdc2XYf6FVBn9MK6Dpfak3fNuzZ2DfAdO53E1U+ylu4FvknPcD5a&#10;07vqEXR+YsweB0Xzk92kXv50phLXLMmAwbcSiQCz4Yk/2EW4WIETN3l/otxq6yOT2XIIwvs6zpjF&#10;u7j0RRrTSS4b703WILn01DMbWbMFJo0wpN65Hjg9ogJ1EBcSeYyR7gMC5B8RDZXUk2lQ8hy4FZB1&#10;Y9nf3nUjH1Fipt/2G3eTLd4ePcRYx9PxoxSZJSYZ2zm6OAn7iuFN0mSBlvli5b1Lah1RVDKBkAPZ&#10;Qh/EF/iUTtzbWW9ozFxNByeY4Iz7xAtCqiqJDMhgjbfprH5g3bvCZDpSuV6nPEraPqGNeaR7Mzb4&#10;4LuAirbycCMPBADONGJozJ2SCOC0SBUOVt3JiHSEotcYqLbQw8nDaOxGFjbj6iZHVA+Cwr5I6XG/&#10;ZHj74+WmSUWSBtvMYLcY+mkuSrzDT6JxkswcDMTHAtOp9wygbZ+NB5fK2UbnAYFtKeS/spyAwdSA&#10;itTN8sQd4bO9pkljlO4PLRGrwVoloWeCNVWqG7KfMjtnJxEjbltjc+53FyXI5xjHgDpxqyS+aPWx&#10;DhN5XVQ9LS68ZnFth7Gbp+UsrmEv1MitVSVYRyQEEYBD0rSysjxyzc44OBPRcc85IY7Qcs88CmN5&#10;4N4TAbTT3aDKZC8uNB3gxhHgg1E5wJcWpxI3NwEYTiJcW2SOk9/kB955w/3Fyj2gSDPAta/4qODS&#10;4EYT2zDFaKPxrMmocxW2dDjHpX3CuTiXuIHG7WbkfmKtORkbZDcasrzaXezmAIkaDkqOXPOMC+pQ&#10;7w3OEHPV5YXp+YEbcC1SXzgjklk3H5izeX9nGIDAf9Ra03pfec7Z8Ii0iKm0UnlbmB6eONjk8v3F&#10;ZJ4RtHuMAQFHAPmDVwkc4GEYIJlx3bVwXfgT00kf9Y42xxOIOoMqoEUHPe0xvZ3E0HHaV82f15Np&#10;VKTx78UYBqHWlN4yAgj1IOmg9YS8bCQgbBu4HGrq+4sp3arHo2tw1SqNpj1/JWLl/NREj6Y0Nk9Y&#10;Sl423mwVmYfUbLmkdNzHg5lvVUyXzxyHJBwdQaEYysd1rfMPSbZ/sXktcyHtthNRN5sz0yNiCxwR&#10;/PiXOtebH3r8h43LFpL3Q/L765pl9aTqVFPAwfFHATyiq4SfahPjZDPrnwyIf6wt/SP0ydncKTOK&#10;DmrDPGqqSRkj413Vs/k46wZPmba0R1zCNvP+X31mM8kbJsQ7OwUZvLKLWg91I61vmDuiV5Zz3J6b&#10;bf2zg8xEpwOShbAgbHzq7OKLvX7x7cY+n76x+qKLmzPWMAuBXaOt/wAQJ6N30AyzrMsnyNj3IPiL&#10;Mqrn7maub0aLS+YN4254IwZ1EeDHGPBAqUeCmfcQ9FaVTpqLu8at7iRuYB44OBOy8g+OwtG4R0Sg&#10;G19JCQelunWjQkGSJXv2bQjg41DmjccZL3LSLwoDEnb4LHgWwN7cZDhv21jLOcOYLEHcGtIk7cb8&#10;mOPjH01E4ek06VvHIWxwx6kBOp4FMnEjc3AGgPrf7zIbJx7mPc49S5qDVkGRyFljv9JTlBfJXbeS&#10;4DNz1BFHcXK9vc3J4I13sNvKX7YBo7pLerprlH1gKXbS2a42fJcCujSblWmVNMfmkwHbwQJmTvMA&#10;86qrMd4mdHng8A8ECfTskbnFqHMLOeBEm8wK8JZ5kd1ZKN4SAiMSveYHN6A+dJoBBv0wuMGVmM+T&#10;y0HuDgZc+5GRB5hUBJw21gZ1Dk7cgVFQfSnzghGDn3CIaMl5Hp5LyGIhrOTkg6C00pM8ZcD8CpLy&#10;5cWnPJeSAeBDex8Y09IAeV50YI8Hbs2FDHKyNiY0HmhMDlIcUXFkeU3eHjg4EYpeT6lmPTR6i3mM&#10;eCNXYlP9+Dpp4XGJ1pL3rbIs9Zs3NzGunJo3G8HgjOqf2Hu3BwISmoSilozS7zAPkctaQzeEt44F&#10;nreXkCTIrU3caeONZbri2pISmDjuJSMhAucdhDW7feSq7b5gHgjApwoKrOJoQxPL8tNM6gI2yX+W&#10;iNSM8YrwdSBZvc1FQkQaoOeb5kRiXjxjwX7iyuXzCytCl80ZWwRwcfUIqAJjgZG1+CxkTPbmlnBb&#10;tokQmDPGDIRPN27ZyP30FsKaDRzC8THYz824JTJxNGwR4+/5aTdmNm5xqq1RL3JiYIPqLKdbdtnQ&#10;XpKfPSbyMGMGRZjUEnbBzwdRa0O4FtgMBU8knI8HkVqRLnJKfI2e7DvK4N5oSMeQ6ht5O9Dkj4FM&#10;lcnskzgV3+oRUF8k9PuXg719TBt8BM/GNEqfeOQkwBtaiJTCXkeE0eP+dJCgyt5Um7EwdxDW5O0t&#10;YPGNDaoo+YtiY4wW41DptwRm53mD8QabSCA9NJXMZUMDnmQEQF5UDm5kujWwEby55nC+thIL8kap&#10;9SSPeW16A4iRj8tZjnK8wc5OyB5HUG7OQRx8C2CcVQOOw5DaXNTUeNW9nnHZSlo001MykJVRVBJx&#10;xrH5XMCs3K1qVycfHHqRoDNKXGa/HfEthFSh1JdpPPKcjH7SxF+GrU8qiVBbewaca51byuyVXBmO&#10;82swcaS//wC2BNI9PHkxeDvcyBVUbxzBxo8TeWzbPwKt7xjGktPgy8buDcHAiVNvHLNzrAuQfEUx&#10;vbj66JEeDDx6kCth9o+31D1QUXjbHcs+BZK4k5A8a055VHs2CA6pM8mhI05NwXFwl495IAKmOGdk&#10;mDuKHI5e5jsRweVdW/U/s7HNZdegPnWXk5qY3cNqFCbJ7ZzfPGepk4FZKPlbKNz7Se3pLYP+GYzD&#10;PBfzrPZ5Sb0LbB3xoTNUxVa3h0TYzbGGtUuzJATeZPNStzD8sq1Rx6xFRs/6qqpiKYMiczx/mXIt&#10;HvHLAmPvq1Tgbly5wXykuLFdhm27m7wm1652tv3eI06cU3IZ8TfKemuf/lnPHAuhKHG9YSkH9nti&#10;1LmdcKkp/dhnx6Zhq4UvtoqeTtt2v7418oqfNS1iq1iYU1Sm2MOrnm2Dc3NnsoRIx9QWgmWe1gb/&#10;AP8AkkxFMAj/AOZFng/bWSyvapRc1IftKVFbxk8pWRvT8pMPHJKjakj+LkjSEoUoc6bb23m5SeYU&#10;O/JZCd1K4yftwKHWGzckYwGYTUTgJOouS64pOp5US8YBf/pkXBGhtJ7SJsz0TPi4PLT3YzzA9ctX&#10;tsNymmyup2YzmgYlJB5jYuNYm4mE2lpOqOMi2xnXE+YDA8ls1LgH011dKyNqkkIHM4BJXEZBe5jS&#10;HTYkb8QPhJbku2cKyurCGGeBHqPIM2/PLFwzMV39tWqaPKPbb8z3EWC7pkEmabpuXBJvktmuTy+N&#10;PSmI3cWDnNVtmSzC5G9vR8bj8ip843l5YDpY7q7GHSdFzWXAjgut3vUGJZLUFFsmDkBoH3LRQoRc&#10;Kn/VvewS7tJ4C3AQXLVwpvsmnnL7Ge5AQX7iMN9rkxbNtzjfXArK6onElmX9utrnnesJLdz4Tp7s&#10;epW2U/aJQbKO+/k5/qjWAs5hZJgWzDINgTGGa5+pdScUvIZqyA5gPu5uounhWqVuHMTKmt2w9R8j&#10;mMysRhAVxB1LS7kovYmRzLscB7dzplXKOyeoG1KvThNqQLsyT7aJdu3PycpcLn8zkIza1oOuwuMx&#10;TVWMMZ2qbJ3rPgtEg8tZvJ9k4zOccAMi6cqivJS84+MaoZJ4yjbXgnLjGovWc9qvyjvVkBTQDJ6b&#10;bSoePV0+Zc8CJTitP6pO2j4CCVbnlSD50Z7kBOYs3qicDjlwDcyDpq3GIltb9oETHRF9suFLyeQv&#10;5cc0drHytVHpXS8pc6MDEXw9XjXLretHIS4ID24Faqfqx7r4LuDmra/d+WptnUEf7wKqr6c36cbK&#10;2Rh7nYK3dczUXItWScjMllyDOPT/AGF2NSe2CYzjcWc1Bct8snfVV20SdkYZ3N+3q/OughWq7hi5&#10;N6pKts893Dcm85F0tQdFkcy3eYwZFm8rcSmNz7TwXV1FL3jZtLrLa6ouYMm1Sq1hy/CU3cYZLMP6&#10;ncnbQcBFaqfo97AQDyA5R3NRUmcEGYhzR6nVUyX7UCNmx2fcXPzUuZE2/wDcbKXKU3c/2nRcsr3s&#10;5uBtHp2/M41b2+2jedGPjXFs8qTfB4+XH0yKnkqRzAO9Ae3H1Fxaf2dRWusNp3ObVbZuW0iRleTE&#10;5oOoudpxs4euR4wgufSX442oTEOSA9z6imN9sExDkgBbXreFh6wlV0HnGZm9TuGYkpd6zJgjAtCk&#10;887KZHjv5yIxMNokxmpAQOQCwfSWhEpdlOJTg7/w10D905/rajDZXVmNzjg41odRvGTkYDR8ZBLJ&#10;JpI+zXORJxUDnQjj+msyZDUw005pq1GnSun2zzOF9nQeqJe5YcYMg0Nptw2eEwR6ZlZKkHNm33k+&#10;8BTkpEzcnYVuYbsZsAwT5+oqrcwObN+35aeI3HHnCqJN7kBV90gmK5xr8rmDmTzFiby/yLrSrCUp&#10;PpcxeMNMxBag1wSzmj2CXeZB5aslP1IO3gv2051xAXyYEGze2XIMnmJ5wR7JCAeMD5PMVVcPCd/U&#10;gV2l8vJOG2NhqRjFqNkdEUXAGaTBlNSXoACGbqLK6ol4488Cu0wk7lmTOC3bQeaN8Y8fcTkoqHXg&#10;Gm3lkmdXZxMCcCpLMdkmCNXymyDbPQG5kA093ZLkOU3bYDd8FwR2lVZhbgJkWnVw3HOCbyEG7rGZ&#10;hL3LAmdIhOtSfHQlKbth5m3I5Fjg6aJN3GAuBQ6TeEcucEHUUPfLL3OrxPaLU8l5Ix44wZEBJK9P&#10;IBa0ztuWWP4SpI5gPecCCJziq7u5Dxok4ISCXYI+AmoplQPB8ECDvCDjlLHAfWU45ANZKYMhI+BD&#10;WY7w8aTdwSAuRUD0FqI33bjVbuY3N5Ep449m98iq0od43OdQeA5xsreuCNmwA9xAe3BmHyBYEHcN&#10;2xr8cCAvHA4B4IEoL2lkl9JjmpDmD0+mrhI5W5gHZMAuAaWy8baDOY+RdXUnRclfjfWZrb0uWp8n&#10;k+m7g+E7eORbZGbm9YXV2xeXymd53ILcaxmoJGNs5OzjPnGrJRfaMqc3rGTqWlzDn27htTUqqsWX&#10;Dbxs/bSqYsXjC7gIqT2g5MPHYE4gXb1Dy+XVbLjsJkDP01y7UlBkpKo92jBcCTlrahTbVV/Mc9cZ&#10;uSpCNiaN0YSC5ap9YU+yC2BHYuXNVac83aNzZjtYB+UrJ2HKQtjtgg5guYTPgVqXD4U204zeSd6b&#10;OFjbCrVL9l86bNt8jAUbW7zO4uupPtAmNSMmNKubQwjLzPPwLWtoE0cy2lGMtCAQwuNO2X+dabpt&#10;Svw47ZPMGpGdlzjV2o+4/egg5aJVhRZINaxkUOk5WQJORnRdsizopvT7IN+N4fITyllc0qhlLSng&#10;lrG3b6hONKrHBN2BHGfOqTLyNt2Pe1IyLmpjmtJqR645eEA5jPnu2lpzOl3Jp0DwDKta2R7M5dOJ&#10;SeM3GQWn/hWM1ISbSGdbtGe3G3LaU7tvwrI9q0slUbG3rnIzY3PpIPSdBz+VOQRuZUXTLzFsDecS&#10;6dks78WXvfM7kaA1JI69lX3Z8VxAPqCTkOc1Qhz/ACzPdpjiYvHuCMBRwLPfs29eEwBujtiuq7Er&#10;CbRkvP8AUt+atapfaBLoyAxgz8q4hP2bcZHHI+zKORZfOJjJ3IDBOUcYyrrSV7fHLyS+2AE8jHzB&#10;ufAqfOKklz+YnYR04JxGQun3ESlex9loOX/9XtSdPvrUclTVWdoHJU0uDyeUXULLAH+rzE/Iq28l&#10;bKm+c+E4ucu0s9cdghnR2EAC4LtvUWnTTY+2mo8ctmv4ZUlH+uRuSpZzrXlSvTEyaYempmzesGUt&#10;c45qx3gJFcKo2Nz5s2zsbn01j88lblgyzgKODlK3oto2oVRp0026TFnNr0tPucHlrZqP9YCbTggI&#10;DMcnmCXni3JeIuotj7htvIIDHtwE5iT6sUrcDokt7h1Q3nk2nZN2bakd1B6gmhKeyPLX4Sh1xtcl&#10;1MMtzk4BYycwi5FqisHs1egvHWXus/TwkSISfLLttE2mDfsrMfAsfZytzAMBg6kHN00TrSmxxjA5&#10;Z6kCIy9nMZINi5sW4P51dDpp2zZdCq7gHmFYTFtLjs49QN1HtlduOZXt+E3t9Qq1QdJyGtpdeZ2m&#10;cw6g+5H8qqsj2VuWz3AYBRwD5q0kOVV+UxnUmtN9nbKduTuY5rvH0laiN5dJG2MJ9YfUQGVkZM7A&#10;W3ANWSeUe5qGUns8A+osxztqsy0Oa1tZW602iEmrI4YH1u5aUPZfsnezKbAMYFuDm3CqnyOl2Utc&#10;ggfn5Zeku3pPUDJs2YxyrT8waSlyo22s6dNSzmmpG86piqwTgICja3eZaXSDOaUpU4wOZxIxagvv&#10;NpWraY4HNaUmsBrWO1dXH+z+YTZtJTxwcm7+2rLrNxZmZO02DaJ6u8pjHvMttEakWA0fS8h7Wmsc&#10;yut3Te1uQx8C1RxtEIwZHj1dTp9xZXI7k4c74bTuF5iel7m9w1MZb5hidYU3gn01gj4BlRgkj3Zt&#10;KtC3A4/fWnVIzlLabby/u4yalvuIxvlMGsY2MwcQdNCXGlQkx9ns/HvoDR6gbtog1oTjZ2yZ60Z8&#10;nTGrV9qNwe6NObvcSqCeD0I42PL+L31FNQ1pmO/pmVuHjmP2MIFszei3LZlKnPLj6hPcQHZG3lL+&#10;fA3l9b1equwNoDeXdnbg2PnIXTSHOVG2/mIu0My/ZfKahkrGz7PHzVpFL7M5aFkCCM4humfLILvr&#10;B5HI6npts+6gSag1pGzPaJvhd2cnFqFRe0elzVNOhJPMHrOxBA+uQJ6aPHpr+Pg8tVt48bSe/vP8&#10;PwKHNK8bNpdvMYLixXOCbNbUcx7SJXNn708FjINci1JOCSebaOmFdUVhtkbRjPHBxj6i8/a4qRy/&#10;cnNH5qTC+0tIYTre4eh2wfa4U2jGdTPWEpffG2+QcY1517P60cyp6A0C9Vtm9SS6sJTZecdrl9xd&#10;D+GMaajpmnnKzkd4h8enANDZxUD2WudE5cC6o22bN3skJvLAGiuYyTxk8bHgcg+mrHO/4Fu00ek+&#10;3ifSrknVVqCuCT5zvMenGs3nDdtATRPkT0rZuIy4A6iSmGq2xY5EJSyyPM/zrTpPK95ZYzcHmJS+&#10;ixtm28zU9u300BqSqCGZbs29ngHpp130y3tGezSsBycm7M/1Eep+oBvx4I+NYFUGRyi9JzSyRUdF&#10;pTowic606KcDHb/6iZ3gYUiTAcYwcrUUNwT2bHAp0kYBnk0FGLBHqIlJxymAYI41SZpvJhnwKnsx&#10;ud5wRq2ksSdXPNqBJa2A2bHR5xtUczuW4HP6nvrlecOMDnBBwK7yYn9Xgwca5PJIr3ByYSrSxs5g&#10;2fvfaemulpPR7ZzKb0fU6i4iqH0kYOMcHU1FdaL2sPWA92j5Kth6NqsWDzbKopN7KpcCDzC3bie/&#10;4LzF5KTvIJqIkAxXbffUMm1RlMm1mP8AT7itUj2gDZsjtnPATSG54Mi0kzWqV2B6XGJzCmyQEAGM&#10;9uAgtS541T5pLyXM+pB1CLbJXUg4ybnMgXA8q4qrVG5Ob8AdPy0nrd01JlSwPSey+QziXTzGco5g&#10;NrdbD7izeVyt6EmCMCuDOcOWA857cfK/YjUwbzAPGbUuFQ8RNcTKTJ7ScMfwlQ6oIOVTHBGpjOoB&#10;hmoII9ONWTaJTY5lYj79r86IW0c87ukOm5hKXLnBHqQDWhTiXyV/xvuWsH+w71g23mDg6iqvajmB&#10;WuS3y5BagPVhI2VzA2PcWejpMsfAulqDptkZtecgKQxOWMS0hxKyNpidnGARHVoVvSgwK1E1Stth&#10;tdFWqw5XkdBvYLEcBxLSJhTbncsZluQ28ujJZjBbMNMs5O2M2PjPbuaY0TXqaYzzE6b2fzF4S8Hp&#10;rSJ5s3vZw84nTR6m3gw34OXbRgk45/Tt8tZbpoJccxzyk3LMmByC2lT9NkMTRW5VgMk1ZbzYzols&#10;bGOBzjg0zXer4E+E7dLTK5pR71hY3kCht5G5ZuQR8uBdsbRJ5Lp3LgM4ACvD8pYPL5HgGcMflJzn&#10;qMu4GyeXifubLnTjW8UfsLkM1JZM+z/FWMjZk4L+t01apXXhAtgYz6zflk8CLmq7Ym8u1Yer+2k+&#10;cL5AZfQZOA3JIqHWm1SZTUmDvjUyl6keubEEZy4EnrXNHHQkv2X045Za33pUORyeXNnJ2EHHdScP&#10;HLYei+LjtXbawElaPYJtjgOXB5ic5zg3WnaTjZ/LmdiOA4tQSp+5klr3AE/01lbeuJtbBB5aMDqB&#10;654/ppG8wRu1HoRsvI2eS7O+FytT3FrTdm2gJnOLB8NeYMrrh7LcjY9uD4q0Jvt4chyG/ER1rln1&#10;KHHqVJ3Eht/flpEveSWDgOvJeR7YCTJyBsEBcZE9NNuHZpNY/wAMit62WOpcetxKkkIeumft5JYO&#10;uvHlx60El3ndo3xRx+ZxwQK1OKonzxsAwZqIgScsgklGTazbClx6oONpkpg4F54+uxK3u0scj3DT&#10;jl9399YbPJxU8bY8AXxb3mKn0fVFVyeYneTIBZoG0W2O7wR+JWp6u2wciFunK889XOsAjPHGDJ5i&#10;wFxT7ZgTBfuR+WJddbTKsriastzjBbg6ltYPK9l82jvwQMSkMQWmtR3Vt/w/ompRaVtvPHMq5ILf&#10;1M6JSupGzwl54cuPlDtobUFPz4IwNnICjt9O0hw6LmzaxHGAqPVjWBvKOudoGx+gg0PKqhbVGJxG&#10;40t2E21r35lz3/wLcvJdvjY9zzBob2fNnJAQBYrVKTeVhJ3N4IC2OoO1kT4WMyCu5uls11v+HGaL&#10;2BzadsjsGbERDXeZ31fP/mK60/8AvGUn0lv1Hy8c1m0qfswFl7rqDXpxQ5OypdeePrcA/NViM1Eh&#10;dyOROm1Hiqz9R+uDEwQSN1g+ktClfqB1xH/9Qy/qwL2YHXjI2eB8LB9VGGe0CXR8c1FjHzNVH/0w&#10;MevyEiPWn9A8qaf9QesAjwdlW/qlWkN//rfc+ckBGYDUf4q9LHG1CmGZLLmo2A4/iFWeTz1oJC29&#10;mlQN8Na5lyw2/Oopn7U4q/ISakPq5PbjnNUo9QMkAtZ81H+Etak/qTy5sPO+/hLH2/roVPvOO/Ki&#10;QXbY7Yo7P6imVp65FVyeYsZbH2VjIK7cbDjPBB8+ZYv/ANNmU1W3HLfUuQ/Qbv8A/MoSmDJfyLxJ&#10;9df1dCbPqiPCPkE9pbfJGvWijvXLeQaM1AJ55e7ZDflXFHryeshIK8phizgkbpvMG7rmORdFOhft&#10;G9ZKoYgimQ5cbbZ8J4tuHBICKZI3DkznBAocwHqLoT1a9lbmqqnYhgBcgup9NpElFp3h6u8wcsHJ&#10;5O5BbtiFqe+uxpHs7lzB6xcwcerc99TJXRcplRAYACJHd1CLSCN8Y70fAuYck2gPMLbZlk4+UP3F&#10;y6Sj/tbPt2jPvFu0K54PdW8TyYEeDO2Zg0fMIqTT7hlSsxYxwHtmu3CE8ccajKDqKm6Do+lWwJU8&#10;Bvkbj7y54I8fu4VW29HyWTzF9ZOVwFv92uZ41cCM3MbIEy5lzVITwLMXFQEbe0hOIh3Gl3Fsbxnl&#10;qbjsk59yMhVMG4bfUjHzFT6TqQkZDmeAuQD5hPfRj7aS5yM8YZVkJpXC8aWBMuNoCbzYz+WrJL5P&#10;2lKXzyM4vhjKg9P0vvJAGc9QVu2RbZT9Py4LnBfLg+KJNSk+ucc6zClyM2wI4D3DOCiIplPsxxuT&#10;xvDlvfCWzbVKfGwZHmrZ9u9vVuE/lXKND7SG0Dl8GxcMTl/WUTu8PTuqCVYbkEh3MAPZSf4Fm8jZ&#10;vXLnGEBbJOXa/wAxapK5g2jZHZzIGchblxGHjx62kt5scQ94LpjQUA2qJW2ZiBAYAhwc0drjOjzz&#10;aA2qdl2JfEzgbi0/fWbzAjbdvaX2sS7bIsrebtLR43Jykt8snAkvJ6SyUfVExlXasYfaHpLrYhLW&#10;SyqrMG5JrYgNwD6gkYle0Sjwyl85vlbuhlt7t40pXtQphzLtwg047uoS0hLlFBam9DyXs4Ht2cfm&#10;99MycYzOcYQZB+aqqSpCRudzgOLGPpkRKYVIRsyPAYGceqQgkdaB6MyucU7OGwMABEtiXmF66mwN&#10;swsVJJziGFxpPR+CPuEVkoP1pHrm/AwpUQ2Q+YTjjjVP2qbSG1TvTswnLZILUbF8fupyMnL7bI5O&#10;k833nMPB31W6scPY2wIIOAi05xS8xnExBA2Yl1C9NTJ5K20E23OP+zlFcR2gOb5fK92cgMYBcA+Y&#10;tIcVQyjZHDActknLW5bcNl71sy3lhTkwI1tXCObWjAuM+2LLbdowctW90S5LlGnM54ybFBG26ZRF&#10;R7aRUg2c+fOWf9otFH+2sfGRtu2Ntd+ItC2mNyblSpo+owEikSHqb26TpnLtzDaJ/gW2bOx1hX7m&#10;yaalbtW/TFwLhWVy9zG9AGDqL3y2D+r/ACmW0PI3j+alxvGuoMSR0SVDUptMrJs3kLke7RgK4MMW&#10;mMpdHGmZhSbmSEYtoGNu51BCXVEw2fsqeGBy2PvAend41m7+uJcF7u2/XDcoYypLnGmU+h5e2bPX&#10;zx/deQD6fcWMzStJi/qc7NnaG2ulINTJ5Wm5vTto31xqQupb4084eSWNyByzY57SnAyuYS+YwTGz&#10;G+KOD6qpI3ExjegjZnKSD6q6QmkvlzweM2nARrzO/HGuY6orRlLfZmB7cY/yY1+v9M+0lwqCRjDN&#10;mLnfvZSCukJdyY1VZxtIZMHNltdJc5i5jnFYEjc4HL65AqHNK40+r5iOia3uBcpRv04rSY28763H&#10;d81UlxtE3AZ4+YfzClXOE0q9y54zqtOJwSNXJxZlummtOJw5MO9GdZvNJx3ID5FW3E0JGh3pjxLZ&#10;RCMx00mRuyRp8AyGVypLZzOqh9PsbExYfhj/AKV1tRfqpzG3eeAdE+GIWP8AeVu0OSlpyXK5PjyW&#10;Li6QpPYHOng95f8A9XtfMJ/pXRTyk6PpslmwIZm4hF1fGs9rytJi/cvvbtEaxXv+mXbKjVJPszou&#10;m7BoACmEekX2ngg/ZGuwJftQoJgTc5I+YM93aiuEbCsfvrx5b1Y9je3o+orI4qQdwFkGRYsxEpn+&#10;IHdcdvbVNtDKcTb2M5cHLuFWJvKgGYgMZ+YVMyvZe9+zB585OIcBOmg492j6/L5ay3QkmolzjbJe&#10;zJHfgg8q4NDZWTATkZ+ar5MKLctqcBMu3BD9lEW2sNcTzBnv5+mvPuYMZYrbOnhTTf5A8HDx8a0H&#10;jHjg8pc+0281ARlW1y+YDf2IOWvCcpjGXe4dzCm7JTqok5HhM/6aZHL98KcMAOktUmkjI5z8yNVw&#10;kjJcznKu8dzN6tgR469TAdjLW2GbTR/ZlwINIcbcvMWb1pOBuSAggtaYrpCeetJrGR4C8i3Bd/fW&#10;GDptw8cvoPLFdt+4u05GsarqOOQcVk01tKfJ5PMYJlvIeAflq4TipHLC/wD1qXGRPNx7myOFnqRk&#10;VEe7PJ+QmNyxLg5mmttCJWXlWeXwkaXVgwm1CbBc4ID/AKqsjfbY5tn3k9z9xZ7PKPmph6MqLg8y&#10;2qq82R1gFtvPZRcC9ARyltflPnWyzSP+Im/kA5gPbdDLduK7TSqJjPpaeahfCGYek5bDyftLmmV0&#10;HUdzGFiUi0KRyefSF6BzHKi2Scwad6lqI+tcVWpJw9jGfm/UWKEI9jcZ11PtUpu85YuYNOBwJUOT&#10;0nvl+BsDeDLU8VKInbpntNt3piACHzV0IT2CY8i5APSHa8aZZ0WRnIATKA9t0N1a3b/ErVUkwZNi&#10;gg1Rx2hXPnSEvS0Q5FQBHMJi/ICN/wAA9JsNEpW3wPbMB8hC6iQyMg2DQaka0JmzZPM/LgGLTGNP&#10;MtxktaSskef4vLUPahMOym0jkkGpG3FvLn6x8y3KVy+XPPaX5xWRluW/oLm+qKgl04nz55Gx5hbn&#10;NUTnKLU7SiZL6gbNmWDvqtzSaOXJDwQdRB3EwHG5yAtweWphJoSAeOC0OBIpV3C68MN6bsjBG5OI&#10;dzzEnB5SzHo+0R9S4qeScEMS9fzqJcJcxx8aU1rSElzx45MP3FnDghLi1O3eGq28p8kfAq4Ql6AE&#10;wuGKCCBaO4l5IBgj5lxKh6bZQOfadSPpqZWBMExwNuBP1HJQapQY3Mnlx9DmdRaQMhY2x9e5b6hU&#10;zQdNuX7Zizj8q77+dapWFHy6VEBZP0rttRJBxnsvk7ndgRx8ZC6hFp0vbkC5Yto+O0K57iz2VuHu&#10;8gggPbjtK4doOTOd2jBcti5ioIyyTR5LgssDY9u4oc43IzZjr3IyahNLuJN5WyeNurjHd0/fScUm&#10;XdgOTcdpQum1G1CxdhwrXhMBDmg4yFLp+BPbKxkgI+j/APKlWnVZs/mMyeneWLcBCrQpXs7bU8TH&#10;v3MFaH88aQ7MqqNlGFbcB9l7x7BxnuQEEt42djmLxyfAfRGK5b99UN5S45I9YwBfXN4EIpEy832W&#10;vQBgPkJ++rYTkyVWLMWbC6ZtbDZqsqwls8cb4Th0QohjtdyBEqXIVsQ8Fi5G40riqsnl5YHoHO4i&#10;eXNLU7i2AbgbZzjN+H76imuqUXYxNrTN6oo8bltgg04ydRYPNKHey0dk3T1NJdUVRUjZ4MFnUjXP&#10;dQTAjybHx8A1loybWm06Ekp7eX2ZTjjOInT5SrdPysjadWQguaSu1QEZM9xjjAXBzbfjWbzSsHsD&#10;kEbYHZ/xBc5XbzVGXtKcaFIyOQzU+8ntxkLpjVkryeYCAgD/ABOBZLTZBhmJzR3SRk5ZC+NTJ44I&#10;/wBEILjpx5ay3Qt2wtu2qybGQf7A+ZbQ6YEEYgIIP1EWl+zepwtvaZU6H+ElLJe5pWYgeP2O8Rt9&#10;S2Tg91cO1SWSu+WphOUqxhRX7NxG93bvjKNdrU3I3NASk81MC49efdm3ueKJYFScsG/nR5w8OIce&#10;9bzbFwIjXG1jeXOOA/4iinKlNlRo6+15hp4zpYyuoZ3fLJjeoBy2YvnL9iJwYhfZvcVD2gbQHMYz&#10;xvDlJGQupqrJqgr/AADxx/hjWJTCcOZkQ+uusxnL7pLbGfCc/k815aywnqfeXn4q6TpurG1MUxeg&#10;tOJg45fuLkUe7MB4+ZGhxKhmNvHHdwLsdcOzX0aPZ4HFuceocj2iS6BkxcmtOHrhquY9tlSPZq5B&#10;A2Bbg6gx+Ncvt6xeR5IDLcKLl86eDBBHwE8xfiJBbF7+vuBfaDdldJ9qzH2zgHzF6cU/JywMgQBY&#10;24/pLB6XpdlKmxzBB7b5fcgW2U/WG4Z3h8/me+q8nN2ts1MaHq0ZzpnTD5nBqQEEURPkXmPPJWRm&#10;5OGM+degVWbRJszIxYGtXnGr+x7y4DrxwQz08ZtSO6n4Vw7KGbtxkM5V2k7PGQEEYN4t6hENl4/O&#10;AWyPUIrtRdQD3l9jPbuC6S1HvMcu0neNo3OByDd4ycsnuK1XGxnOCMAiXLX5FlcwcNoCY47uDpq+&#10;NxkM2lUcb4WN4L8kCQ8YkxmsG+N7Zg80qqvaA4B2e+t4qSTy6ZTYDZgcvs4uYXxwLnWYNyQTE+Dg&#10;up/dA2xu8Ju2PzLS0KXy9zMh4OXB/OqHQ9PknbYEdjIPTXRTeTuWbYAeWG1pk99ZZdQUOYU+2Zlw&#10;X94j6aPU/s7cwE7SeWsHTuoxK5W2czEG7WiQWrpCFR6cTSnDOQQTWeFcW+mLJAk9bUIdUc91wRy/&#10;c7mw9ogIW3bEodL02OWkOYzHWHqe4tmmlUUfLXoIGx7Zhi0/AqrVG+ztkDA+FZJ5S2UTVNMV5ifZ&#10;b2rXs1cxn5f7kCrf/DdyFyczY/6i3in27Zhfjg4/51DmhHtw8ZrWoLpq64UYbuY4NE3mqyDHKTEw&#10;QXcaDvJeTudRDZfI5jvOiikYWqaThsz5OmqS8mDl4T3EYeUW9ckBHGtOpulxhsQQAuR+WVOoqAze&#10;X0vjICOMFxaQ3k5Ix4G3T6a05nL7LbBGAQ/pIk4Zk3I+MGRJc8oMlcSsgXIMGnb5ishLZuA+TSSn&#10;Ddy21vLSZ24x3u+Nc9zAjaAodcS/AMEEeosr7Ls5w8a36pGe8vcelgGJTJfQ700pPNYGJRtemsWF&#10;k0xlFuMhNk9syuV025jECDvk/OuivVvlbltU52EfGQXM8CquzuYNpaVj2qAundIMgsHXQ2YVIy3J&#10;8/j098mAhWxcdmBE1zZynoZH90tQltu4dLbdB0XLZixDKjlIYloT1yTk5+6uXW+1gtPPTsJPphbu&#10;tMire0SuG1QkYhbA3MIxXf20BoOlyTubMW0enBzSfIhKdrcNN263bOwKT20TG4dhOwCmG8FuDG5L&#10;gD+0tm2d7QJtPns8nc4tElMrFaG2GLROburH9ne1ygmc6AaayoTiPet2bEtY4LMCMes5toZPKilW&#10;5nty/dPu7bgx4+ohKVdvp/eNnrdrvlkqj1jJDBKTs3LG3ql9mZZNZebLyePXM2fYwZB3NPwLVKor&#10;SnI3OOWsSuDeZ3Mazfsd65Gc0YC4yJ6EKVuEcybZtmWPG9kZ4I+cTlpSNvgLgj4FbySssBMbnjIr&#10;JTbySy2YgjcgK4gGrXPOSo3jQtmeyOfThs+mrMFts3EUlxZLOJO5bOcBgczVuLq6pNvhDSE8qYSo&#10;TNqQVpcfzCpBQEyaiihTHfPHNPJuiKUhayY4l7a2eODgRij5x2PMQPO4Pl3Fm/ahHnHwXUeeH5Gu&#10;nO7VbDF6w07aBVhJ2QEcZyktiWboaOYJ7eCRqKioic+xtgzMG+PIqrY1FaiEwICQmNXJ1E02jQMi&#10;dt6iTdvjRgDfv99fddS0ZcN9NRG8sIYmdWMjMhiK4M5HgJgTUKAhyenxhzxrSJe3x/dtSNMy+lyO&#10;bGPgWhMxiZ5A2kOSE16QC3pv/mT/AKSJdltgjwWESeTgcDbAsxnFV4MnL+knJMW60sjyVtrnP/io&#10;ONm27/B5Y1Q/tYSNQyVITuJDrixBfHhGweDUQEfM99VtvMMaskrHgzrMckLyys2+PPGre3mg4LGD&#10;jVPcPPw09c/DtpNImm0vjeoBwcZ7iDzCsB28nBd5iqu7kj4P4Sh9jkj4+D4SR0QmgeeTgkedASDJ&#10;GrI3p8lxPdjubmRW9GXAeXy8kdiPmLVKXZtmZAY/NVPHK3MGREuz3IcnfRQTnTlNzxsGx8Naozqx&#10;lwQcZOWuD2cwc3MF/INXaVzBzbx31mO2iL1ZYdpfahtAPH31W5xUDY1/AudW9QE4ILpIESHMCGHj&#10;SETXHz1YaQR4OMmdAZhK2xugIircnG5gJjjWkS9vjW0lx9oqKH2XjJe/holL7fW6i1pnSbYwwYAC&#10;H1VMcUHgHk1P9atvtPuyYnNJO2jHgg8pYzNJGSMmT+KutHFF4B+ZB01T5pR5DX/iFT0uNJByv9ly&#10;PHOCwtCHRdkYIPhLZpfTY2fQt+YjDhuMI8idcRucYmSlxh47WP4qAzBuMN/4flq+VJOBwZFlbyYY&#10;88f4iLiJxW3gx3Mcarbh4OD8TqKZOJx4Oms3eOCa+PgSXOBKC7M5wODJ3PLVqk80vE56573wlzOr&#10;5J5gSDjUIh0I6Wl9uNJ4MXn51lberCBv81TPtZj4wJN4jonGkbnjz30NmEjJbyfSQeTzjHwaiuG8&#10;Yxc/JaSUzQpqMxeScncVJmknwDyakC2B441PfIgMwJjH7600zS5JhriVoa4kWnkWtWxmIfQT27jt&#10;44wXE/rTTuMHcSciGkkZIM9hbxcHAPH/AA0y4Gyj+GrbwuOdXAyQIORxgWzThuyj4NRZ64l4+4mg&#10;VveNXArUSTuQtr0fUVJcDwEWhEnl5kBsg0oRW3AycaPScah3L2RXyk5Xez8uDzFQ4upKfOGZAkQE&#10;lzgXRVUU2yjbAgv51kreX4CZ1PskU1NRSez8aZHLyQEyLVN3HAPOobNm2jIlXkV5VRsyQcaeb5CY&#10;1sDel8Y8gEBeU3gIrEutE3AFm8wJmYTDB11MJJ8CAzBmSAeNFI9LgC4qDARPDnA48iqswb4EIukg&#10;S2wdNRFxdXjhVsjjGoe+EjU1mQcZEaIr8QuLJJ25FrMn8aocnbrSB5G2PzF+DaQUOqHixOYPLxFf&#10;KseLLOMi20pEOC5OWmgAJGiQ2GnnRduz0/cSfELiuEBgHkQc6MTOPBwIDH6fTFxKhOgPcNKVcUb+&#10;hfeNO10Iz9PH/Sn2YMZFHGPGie9jhHgX1uuogluCKGNQ7mNGG8vxjU/aAmytzgItrkbyXR2MaxMb&#10;BWWXgKseZ7fbwajkuOpySuXblebLPZgTAqu0I4t4IEXtkjHnXI8TW6a/eXEyTuB3MEa0GaUeOZMt&#10;5CDIsmbl3Yq2uT7RGTZlZN+mNQ6obboxY5BgLiR7sREm5HMZMCeqCpN5cnNpDuIbL3l5dnQCUVHS&#10;FLt8djBa5VtXAezdsZkc0Z+WVB9n7e8PPp/EW8U3J2xr7Yx9EglFfUdOlNpy7Ukvl0fszYFvzFjM&#10;4bjgXTlYUO9gcngDqQXeYsTnlNuTZIALTTuCZqTMZe8EEmOxcUx5XExbX7Nodzy1oUn2Zkj5x7aP&#10;E2TymAed9cj+knbXmENTjDZXXkxbPb3lrsCh/WcqdyRizbHt9IdpZi32HuXhAQBY24HHLu99XyYb&#10;H3NGOeeLehpM3CxJP9wnonHrRQc8mwZcxgczy4YgtRbZL3D0I8YdSMnU7i8PXFSVHLW2jPHWpzLS&#10;2bZXUlRzhk+NOKqKzZeX41z3RSo35D6etzN5Oo87+atW4fLWe1hUlOW8Ec8ET6a572b7N5LOBgeR&#10;zV08gJ5pVuTfYvTHHBvRLfmlW3C3P8QBjM0eSWMd4N1Vt5S/bDY+g6JBa0xj4FvDij5Kwzx2uV1S&#10;qquKkHB7GzfCbh6iHbRpIPMfaBRZN9PgYl/VXJdaU2RsQ+MFtemW1zZvNmb29G+FZJy+4uOawott&#10;bOaOa/qrThOI5qTiGYZECjOrfVDPAXBAqN6Yf6FqcOmhzDxz0kVpkbe8TAql/Qt72b0eVy2O5NwD&#10;SZ22ofC0saEpOzbByRnzrTqHl7l49PBf3MI/vJPcVDlcrGFyAMHHd5ivkwcYLDZsD6nvrEebKS+V&#10;ZS8pZyliZmDWcXbZC/zJUXQ8uk7k7+a2nEAxXf21VR1I9gHyPu/UIocnmE2qdyBhf0SF0+5Ak7tQ&#10;06ipOn3NSNgPI90ZsiaTYffOqHOJGyZvX0ED7d93LzF11szl9D0M2Bv9RtZo6b8sY88EEazGrK8o&#10;+cTGazJ52fe6bYQlFCmqKDB6XqRs2mPaUyOUm7i0xj76MTCcVXUjljBAx3eDzCCsQLN+z5jOHoI2&#10;2nq6avhNn9RmbXprNS7qPl3caspVaTh6aUfOoHIGxpqKyTqCVkeU3SjAeNmC4FvpEcuS/vLPdzGa&#10;xBA+L/PkVJ2iOHMyc+zAKNqPTtoQUdozeqJgPfXxmx7kF1U9vOCbzjMARPqK1TSn3LYYHMYLcCeZ&#10;yPTAZ+cQ4CdPvq4xXhKV1xPgj0T2w+WJapONrlT1DuLN+co2ukMbYWSBU+VyuU8d8X01T55vMY7w&#10;eAfLSOiUz+4RT5h2ZXmxeXUxLmLl+d04dOBaYx51jPaDmSDPZBudz86mUvtAcv5SC8+K4dD0/wBh&#10;XwY2UftMepAP9+NJxj21VyPiH9wh0ftEexstzeXSRk+7XFldYSvdiXusQq0iTzzth6+cwHtmGK0M&#10;dpZ7XDcshbAjj4ycxaaE/TP0ZuOXkt40NnBN2Fgg/UUwcwKEZ44/K00BcEIbP+GnAYnWjwlzPxqt&#10;jcaedTayEWAudU2D0K3VNhA7u6hXfx//ACkKj4vSvn0+hPAgxxr9aaVidRAykVubvxwN/fQj0NO6&#10;iDeX+NSObowi80Zbt8amEth4ONK4MKEt4CGcJOmnj4libVdwLkGQxM6tLOVjt51DmgLNiNPS+Yaa&#10;gfq32CZrhlwqu7fkuYIFdJgzxjxwIFJ5RjcZ1+o2vCtdmoi9I9AQgW6M0pUm5kwRnyKVPGeAayx5&#10;6dREdWkpWvj/ABEUWHXI3jZ+20eBarsbmg/bWHWHqLhCTVMWXcBloVH7QCtpqF331yXMnLDZMWQv&#10;/idDhndE2w7j2sy7f5C9sgEP4i8wZg3tFMvRVztKlcUqOa9cuCtkGRee8/INw9PHBwXFH+zCM+LG&#10;kKbp4eHGdnzNNVOTHYsq0Rf6U6MmdEN3GopGuf8AoXq+jtDhaXFpp/OTB3FZJ7LN2HjgVQkgyBLj&#10;WpEcDMPAufm66qlaCXTWqaYjDETH/SrO3nZRZY0Smkgs51XPSAkfRWlrxLabKEKqsHn09GQeUOdP&#10;M6reBsouwo17GK9G3LgTsFJufIX41Unt0+JG5FncebzRm09tGMEDnjWyjeMn48d/pLifsgoegn28&#10;xnIeTdwLE1xbODXXp9fAzHYBXlvN3rTZ2N4M5grm+aSMjMmCNaFI6omoSZ7uBbMOkxz5leMC3B5i&#10;/Ls02D3/AIQhOarbYcXW1JaszwZ/QFdJTDZW2bDvfiLPpOJzvFkILiu0zSmr8V+06BOiTK8GpiVp&#10;bkxrQ5xR8xf8ljbQxns3nUHQTkzVN/iRTHJM9mAxxqouONdBD2ZzHjjAs+ndGOQFPorTSRXbJnC/&#10;MaJnlDmDoqHE0jg4vQrBIykvzAlGgCc1i7qvLOTuYx40zQ8crE5uPPRc+GtsJUkuNk5ayJEvwbov&#10;w1M2QYy8lb1Vx2wcxrdyTCXKtuG43JMAdRfnSarQ+JcZYwaFg6KJTN3p4DK9uG+7DwQcfUWZYB7x&#10;ijX3h10buFiXH4wk5HI8aHHbkbLcZPKxQCydRB6kp8dvGnIkWB1qTKG83OHg9KsQ3ryMV6M+RQ4K&#10;fx8ChPJe5gyJ7VKYfVUhttWz1t6MMHpUr7YPTddVxpJPSZHW9GFjUbdImn3iKkkT01M5KTBCbIiz&#10;hwOAec6DkpsjbPGq8e5F6UaJS3w9A06C2uHAoxYIECPANCICRwpHN6Y/SrNE+37x6HVqH/6AL69L&#10;cOLKVQsPp/8AlJ2AfphzJ3/xPiv9AnktwKYzmeDj4FXUkUn3rS1HlhHHpxi9CElYkFxehEJTMSNl&#10;dG4xv+DTWbxOYrXw+/Q0k6JaZZH6E1h9K14jNk26GdU+YN98c6KrTN0I3QgTLW5P6cfoRZ24GYfv&#10;p7d7LZVsZNRGm4HaH97wcCgHjjj9OZG4Gw0+OQ4/RjjMhTVnx5VVZKda+mMmJfrOnHDlxbg9Cv8A&#10;BTBJcNKmTVaaeh4kbk19w6ceSsdz/pqnuG7lsT/pLSCW7fvk6ngQ0kvJGvKcZk9rcPSJkK3tmDzi&#10;aF3nBH+Ij0nZkf8ABwJ6cUe5cvciuFF025ZkwWCrpvXMRSjLRjHGBVpIyM3GTgVObDx5F2BUlNtn&#10;hNYFu4sZeUfuzlfqDzDFZ7gPxbVlVlcnxq1glGBW+Xy+z0E08ZkC4xwLLblLW+HiWphVAwcnvDwR&#10;gyIQ4ovwcflrSGDxx9NF9TvHuLN9cuUP6JLTIpdSDiAnIuLZKfo8d0GMGRMEHgc5FocjG4tY4OBY&#10;2Uzb9dNOMthQkgaabOxmHg0sHmJqV08OXDwQLVG8fRjAoZBjLk7/AC1y7c+5iq9fuNn1Ykp45fjG&#10;ZCJgMcHAHPdWydn4ODjWZT9vzlJAn2t8B81FajE57NCGJj/DVVb0+TWjjCr4SVuDERLssgR5F6Mm&#10;dUrRazmKbTExkcBIoc0jI54wZ1oTmXkMQ+MFuNTKfptuZxgjtLb9ZKX4s8PuIuiczbMlbyi90ES+&#10;zHpMPk5F1bI6PlQR+0sS/DJ3FtlJt6YbSk8fZTVx5im/ehZqfu+eWT+nYAkVfK0HAvQGuKLlMbY5&#10;gscn8i5GqCQbs4yLqMZm7vv1OXm4uoz2B4ODJYTNwcfABEXEvHcQjBaIugTqvXUyyYMjgKLvHGPO&#10;51FVju8aavf/ABYV91R4iby+yqkJhMR42RbiLy2bz2WkA3cBLgGqHKXZRlyGV1fzyYwMscB8iS7+&#10;XhoOu0Lq8qRtGTHBxkQ2Xygbwm8x9NY7HOSxlxEzrZNnsyLOnQGZtT/sUnRNjbizVh5NTDr7aDWD&#10;L7FyOW08f2YbX2kffx95cTzQbk2SB9nT7yoHLN6cMB8iz1+dxAXGpMXCr1ETZvUtsCTiSOIHAIHJ&#10;shFcXGzUwW4SG9OiUVwZR8CC0vKyPy4I11dS7MknHZeA3hkTVWy99YlCPqHDpJS5bk9PuLQqMrt5&#10;LC4LN2AnMGuoJ5szksDkDkL62Fxy7o0842Lyk3tLA/8ACSXSFNUCIJlbMcuqe+GBjn6Y7qojekJL&#10;G9smujjW4yOl5T29u2/FZx2tMnxldpxQe+aLm0N15nROkdbUWUpOaXFBy6An/wAlRfiIxK5W5kJN&#10;5bakHw1aphs7cm9mg54+mmSbM50wZbzAe3b5g0h26rcePShqjJSSty8cHs8HlrYKTo+Ys2V7cSkg&#10;Irts/kZIxnjfnEMPTJa7604c8m0qJgg9ojHyyC4I1FNm17azUTCMBZvHsq4DuhhcaRFapps3xykD&#10;xm+3yAnMtC5CmPJgN45OYwBDgIW78kamM6sJLXJ4GdpvpalrvpN4ikyWm9l82mU2BLW1okZOWj0w&#10;oOYtpi+ZuQe1N+mtOouaS5/OgRs2O7zD6uSONWSrJ4PtYD9/dbvR+aJfMlNaPQmIcfziRzFs55BR&#10;rYNn7NsYe7TIAtTlkJk/eWhVA4ZVCTHvwsfxVT5Ozex+wRvmpILumo0va1QilS2hgjOYyGY4JUDe&#10;ICdPvoDPCOY3J4DH3O50y+NXAcnm25b/AL8IjpmXTtFz4EHrhx9p2WPcSjet+Z76eJftGGy8e879&#10;g6aHb/eIcMaDs99bEPHB+IgzhzqY1Rohlupiu3VFwlbwYSe+r52gOPPHzhrDnh+/ArGN4QzLHAfl&#10;9NaSdLBFxfKsp8VsDzVwEWMvHBF0JT80czKQ7n3BrH3krwPcEfAnJBxVffUNwRyHOr59n7OQ2ncT&#10;zgbZm21gXIE7aOfdtOMybnukScD3YuRaoTZ2N+23yVanmDWbTCTkg+dM9nibSHAhxqjUyVt09L2Z&#10;O+BGD7uIflqdzvDb0HISWOTsydHUWzU+SyMEcfGsBk8wLGTHAtOl9QEgIBfkDQnE4IEgMB7gfirW&#10;mdUDM21rWMZeYsfHK2U4vxwaZkSk43LYYGzkFv4n+pTlBqkwpsT8eMJ7kCxna5NHMqIBmYGfdRan&#10;jWtU/OCOXIG0BxD+J76z3bZI3s4bSqZQalsW7E/YSe62OfHJ2TN6PuOWR8B7Zun7/up6T0vu3O6i&#10;rcveNpDYjNqR+Wr4zqRzG2xh4FrEhQ5xI3sDnRBbSb0e5g1o+P6qtUwmBHI8Bj3FSdTjg4xphOXy&#10;m6gnUhcgchBkH5S2yvNqDKtmzF45tN5g3FzOBc0jqR7wR8ChziXkcjxhWZNhWjrzbJo8c1OyxwA3&#10;h6z1CEH4EYp/aI9DTj6QmAJwEgrup/hXOuz+pJ/IZsBzLT23Q+WidUbTN/m2/wC4iZueoMfBjWZM&#10;xnlrNpGTK28Zy6B7jCDIgzcja4ukKHcUxOHIN8lWdx1BpbR9gbKAfaUkmoiB6gyFzgX1OTUvWtuo&#10;71Y1irF+8VVw3l3ZPsZxE0tRZu3Zj144AfqqoPJfNZO4NAa6NPNKuHHzumtTp9fLInP3dwmON3CT&#10;HYtx9RfhJxvJbPMQScT8cxcY4fRb+mvkkZWD0Bl+lR/us8fEQ5/0w63IMJMgFdpWzG5HjgPbMNVW&#10;YPGz9zeCC3H1Bo9J7ZnIIINNLeJSapL3hHg+Rnbi1CK4U/NCGcnCbU6SvlH0HLnMhfOYz23rfVt9&#10;w8CmSfs6B6CCMGQiSmalpbNhOUQ9zIGxZ0+ks32t60pwQdMumtOrBnZJontwLCK4eDfsjxx6Zh9N&#10;RtOffumYUfL95Ljj6a055S+NUOh3m7X4I1qhKoHwX1pOcZjzK3lLkgJyFMlcrLAtCmjhtHYjR6Ty&#10;tsYoI4OBRJcOS4GydmMI8cYM6MN2eP4auE8l+CwEP1USb0+2CMGvnJ00m8tTuFJl9Jjc9BAaopvs&#10;2/GuhGbdsHJ5izGtN2Nnv8tadxivdvGSt24jZI0y8tByQK1N3DYI8EaGuBtnmeBPS8HGevHCoc0G&#10;RbA8keDgVDmkvxkVAJSEpG39mwd9adLyE3bkLMXDcgc8CtTOeEbNuRnU9w9ySG4nBLmfUUwjMhh3&#10;gn5ahyt4Ny9WqM5GO3eCqASkqoxvQjBHY+opjxvvI8nGrISaDYDBAbgTxJw242yynOHA2Vt7LbBB&#10;xpncybznUxxOBwEycCRJgOPW8tIC4JOGfs2A2oue5oMgSHgW5PJxj4NRVtxI72SMGdPSkTeZvI2Z&#10;HmTvq4N5PZvhvqY3lfZpDxow8IN5kg4PMEnXFwSlY3oR4I9SBPcHyLPSDctnOBXyV+0jz84aS5Np&#10;OnacBxzwkZM/TT0wmHtOODj0tNKcSckBMcAE9J5ORySzBx2kUGncK5vOSxcQccrskWhPJPuw8HLT&#10;MvZtnIzwd/pooE3FPIMkeSPp9RQ5f7MTBHweYrsRmVs5wWPqJmpKfHAO8HgQ5IXDNvTPg/hKH2wM&#10;JMEYFDZ5B4IwI88bkgzxgyKKmoLgO4GSa54wLN3FNvWD3GEFwJFqjiYDNwacaZJNHIR4PMTrguM3&#10;mDdyzJogthIgLiYEDzgLQnBHMAzhNwEQ2YEbPxggj04xodU0dcZizHqJEyEWwM5OONtyOWgM8kY7&#10;eNGyFw9JxtreC+iUwlcqjJrHtqky+YWSA6iVSEvNgYONPvEEN5L21zIocrG5uY4EN3zx8ae3hzAP&#10;InUlBMeTjGPBGBDdzvDyJM3A3OQyecU29CO8HUgRSTg0dPvY88ChzCVubf01apPOCNuNPPJgM3zk&#10;TxZjJCERJuS82wIlUFPlbZ/MQGTkJAVWDUGzUmS82BBGrs3eOWAzwQH5iAyeXiDKbwT693lrVKXl&#10;43I8cYLkCimJU0tvqKqznBICXr+RMzCpMBMcfARaQ4ptlGTIC3Gs3qSRjgcgwLMpVaP61rAazcY3&#10;OPSV8l420AwRx/hrJXkvIzJjD+INGCVIO3n40O2hQNryce05Dqny9wSMeNRKkJjJjV1peXto2WON&#10;CeyTmbuHjmAimM5o5DfjvqyTCV6iqrgfgWoBqlL7aKnlo8ED4rgI+mTPArg4rOlKkJjfg7Pc+Y2F&#10;kXOoxkCNQyJPRfT90+dad+UXK2UbkAW08E4uC0x3f8KMTQe5+xvwFZ6vMGuM6DZlc344DlHGPl21&#10;sH/FCdM/Zp2DtBr8TjWXk8ZYdDDyfTB5w3Gzvx3xPAKnkqRyEl5n7PGPyu+rg8ottPm2/wAhfXIC&#10;f2brQLPXDObSpzZMDOkYzF1/4j0gyeTsNUl9aEeMshyt5gPl/HQ2YbQBzVtZf+zmH1FVZW8HGM95&#10;ihpJWNzfg/TJ/qWp0Rl3OKrMKge3MYT5BoDMJwSO/H31qjLZvMQtr24usBOXpZI08PZu9c8cjmH1&#10;BiVtKQ3jJe1CGbY/hKHL6oI2vwLYP+E70zK82AXB5hRcax+YU+QJDwR6aRSUbxcKfqwgSXlv0vGM&#10;1hyz1IHC45G81AQLrTZ3J5s/cgYS3qavyKJ0IsS5tRpzhnjZA5v4SzGcVY5gKeC/bjHp6q1p5L5i&#10;EZ8enG3L/vCuUdoDwjmfnwaizIULeDrdou04qAfZx/GPl20YpOaEqeQngg42/TWVjnjZtLjtjf2g&#10;Se2PuHIZi+ggPbjtFXQJhJInTWtLI8lZGb0Bv7xXAk4H2djv24/5FNmjcjlsC8C5u924qQ8p/HwH&#10;FgIn0kd7h6i9rDmSPTx/eAkV2qjaQ9nY70YLcHl+OBZvK6T3Ymc4hhcC01cJeRzGM4YD2+nqpD0p&#10;7g3eOe5g3cwOT4OBWqT1o9Z6MZ8nTVVqSpN2cnD5aqo5mMyzHIt7mgmFNbGabl2oK2eOA/MWYzBx&#10;qZ0H7QJ3DpDeXh4O+hKR7smGG8w0sYT/AIaZl9wxL0eoq3cIEmNWSTuMHJPkIrUpqPnrO0emA+5A&#10;BUm5ZIr5MJpgyRoCS2bgTTMc5xcJHUg7et01pEvrxtBweUubyOFZJGTUSfNEuSa1PGY3jY5oONYz&#10;OJeSAYFtg5gPdvwlQyDGYZ4I1G624+Y0z1vcgIBbNJ6kcth4HmoFY/MCYPnGibCpHO7WYwJ9mvh4&#10;m1Nh2KLHPHDKByfduAiyWYOMeSNHphMLyAvLcGdaaTn6aiIwmBGwzwKW3z54EyMe8/Ok3ZuWxF91&#10;V4jkGqUXNMBMBgXICcwa6Ql+zcb8e/yF9n6g++uURjvDxwHzq1UnWE2lT0EYT24x9RfLm+WEyF9M&#10;1qqJwSAlmZMd3N1NLAsfqiYD3azBwDXTk4eCnzYEcyAK8QXMGudaopuzkv5OmpwhFVZy/fx4++iQ&#10;5O5bcCPM5W2Zy69f/DT0rqAQSY++qLg7TgDNG8xNyUN7Pexj1uBaF24PeQYDrTpxJ20yZexgyWtT&#10;51FdUP7pyi3GRmTIBWQjdsZtjjBnQ2eNyMHu7RqyM2eNljTSK4elbz2Y4VSXA3LMmcFtEpfcuK7D&#10;btpqys9/4qoSUGGkmBDOfcVqeS8YWwHMB7kCJTDZ+5CLGiQ6bcwS6z5itcWJM33zURgZBwDQEkvI&#10;2JgjR62Q2RKAeGQbn51XN0JARXWTyuznUN4Mihdr4BcCIHhOBB3ZNNO7xg4FDGzvEwJaFaeJDebl&#10;sbk7J459sPbgXQjxu2lU23ZtdwD6iw2mxjlu4wR8HUtq1VZMCBenj76z8mnqR6CyVhLxxud5g4Oo&#10;rJs7rAjbRjBcg8vvrnv7QEgyX+YtOourBmmLENgQ/iLFdjLE1sHved+UXWDJtYjsfTVkqDcqzGdn&#10;Y1rWmsTmlYUxLRngcnztxeasrk+2zcJsxcsz5Ph/6FyUKE5bdsRfaZK4pt7LZsdsYGduW0rhNJoW&#10;Btz89q3+dWraJbmozvL9uMnMu8f5Vm7NvTjYgPvTi3zBr0BG7uB+GNgqim2UdOMXMttb1L7Tkdr9&#10;5EpxNHNTy6VP4wXIN15aZk9WDeDAzZyrd+kT5FzfMKwmMq7VlTY5cDd0W2rnWtE32lqqz2Zljj6i&#10;yWmpoOB6dB3kwmT9sfGflobR4ybzj76dTsjqS+TxxjIeD+IhtN0e5mTnJ5vLRicS8kBPqLoqn6sp&#10;imxngD7RHpXCKKFt7g646K2bycctlNmDylyj6xAyQVGeP6S7So+YNn8uvB4HHLtLkXbg8xzYEEfB&#10;aUTnWnGQnN6sysnLBH3yLSJfXj2QjBBfuQdRVX2LeWJo/K0xrMa0qQdzH+mkId5ZtdH1LTrQdYUf&#10;U7bA8ALH5g8iodSbM20qbHeSqa3IPLXMcrmBND4iJTiuHrD2a+X6a1N0Q7GNV23mtS9vemzF/B0y&#10;iVw22bYBv225swCHH5g1jOzuoCGc2VuU42ZyncjzJz5SdT9Qff5bDlGlyOXL08ZtSNWRxVkxYFwB&#10;OUdtDXgyb7jYafw1ZKXqCnHLkAZwxtx+YJH+p8I5x05sT2wezPu1dSAYlhvrAbRO2yHZtgCHAPyl&#10;0VL9n9MRtsbPUgILmXVlcw2dyFy5yPhY/LKnITEts6gSmak572d7GyTtk+eRn3fdxXR++rVTdLvW&#10;DZ9g9ogtctdUEo/cJKBm2Po9S2qTOHDaWtrLMGcn3kiuc600+tSco1ASyPPqOiLN9zJG5BjWzPJW&#10;Ny9z+bzFMqCk9z5OojyR6HWtLVMGgxSG1B5Sw0lUY7EBumt+eNxxyG85047V1cXvbm85FyfLyPHq&#10;ODxOm5m/w5pkrqQktcgME660puvG1Qyk4XIM9pcQy9nz95PbWnbN60HLZiANjIS0tiZCOSoUbxQ9&#10;JzEz08fR8xdaM5g2YMuyoPK1FQ5PVjIMuO5gB/7FSXFQYPaY7vtHLJ76zHOs7ZmdE1rdsz0kvGap&#10;3zaP+0FLbIhriqHtMPbMb7IMtr/uTxHhDD38N3G3L1EH2kEZPHu+G6gtS141lwn7tbDojeB7aGz9&#10;sCWx8ZNInvqk0vNGzC+wN5uncXHI5oQLnJwLqih5g2qpkeAwLboeoMi6CFCIO6blK5G2qEm7QAuR&#10;8rSEhu0Sn2UhbMYJaD7uX2lHqPcEo+XHgjP/AFg8FbH7kC6Kpuj5dOJTjeAuR2tRPp/4h1vTHEM0&#10;mkuf2IDMbm7rQqXqinAtgQQSMWMZfKVbqCk+wZ0+sg0f+9VtxVm7TGzAAWNZlzlD+5uGtVJWjkLY&#10;EdgQw/SXPdSTgc1cnjDp2+YRdOf8PyTVsxMZ8LBzSDtLMakZyWWssDPj6iclyv8AeGzacokmD3Xg&#10;ZrWtndaTa4CB5dI1urN5hvMqe41tmyfa42lTkEBmIiB8sokOcr/t/SLHUnbBJoQO4mMxLgILUGpk&#10;vo+SzL29mC5HyydzOjzeqGU7bAcxgFZ8zwIxK5HKbl5ge3H9VZif6bzMc6pwyOYSWfEAzgPu8wb9&#10;Mglhu2ScDkjLdgnF8Qa1SuGe5tt/vi33lDIuOaokcxjJjeHKSP4iQ9FptXKkqMlcWzNjxueBc7VJ&#10;14O5dW+1A3bG35tv1u30yrK5pR5N2vXxE+mVamMSRUVFPptwNsTOty2f7SHskmII7+Ty1hrNmTeU&#10;pgzIHOugei0imptPW7/i5Kahkp4HPO8teae0hmSCYvt24LqrdP1I9Dkjuq+bu2CMD951OWNZiEtj&#10;dwihQqyh0vT4/vMyPbD/ADq7DqTdhggZsRN/iccahkbuX7nHH+GlMGZGw8di2nOTaDpv0wbMJo5N&#10;fjjPcQEjgZh4I9NHhjHG2xx9RZ7MMmRCQTugeYSu8hoGdnIrVKyC4I0YcSMcba9ArbwHqfmmMeCN&#10;XZmMkZMCxkeRa1TbzvxpPaEuSQ/s25jIfwIP2ePuca0gjzGT6iAuJfgvxxgt3EJmjnQmrKG4ZiMT&#10;HAdTZfOLJDwdwaDTwmDIE6pMrKQJMa+zIeklRanbNIqiYb+Ty1W2Y9RQ3DzGNMs5hgIvkJPTKrEv&#10;7pdnEvJATy1dhuLxAQG/EVVG8xtkpfMCb6COBIc4EF8bkJcAE2pbVqqiVkjbb4z4CcxZ7MCEgzwc&#10;BFcKTqAkeibqeaszd7g55SZg4wa0fGQWonqTcbySzHwJ6rJOQJMfcUOi3AoHOPvp6RLnBicUHjc4&#10;4FdppK3LySgjv5xqyTiYECQGAH1BowzZ48ideRd0yWVzzdm1lyC5ARZvNKbGZzjDwLch0uTfT4OD&#10;/QrVK6bbQOcBuD8i007Y66oxOn7ktKA0B7cYyqZUlcOXj29GDl+VkW5TSh5SYfPzrDaspNsFzo/C&#10;uoclVw7rbRPKgmMetfuXBcxJvVjmMdlQ3HZIW2Bsf4ttAZO3JG5SNoSXxvNN2Jk1PMVk+1DY3H+p&#10;31Vey71iPuctaQz2bkjHj7ij9WWlAm9QMo2WDvk5aDsyEbE3ltp3Ey8otyFzgD0+Yrts/o9y5cnb&#10;G04PpJyIVQ15DJNHLwmMwP4qUwmG52MfH0/GulibJ5dKmW8wH3jS/fXHNSD/AKxPBHx+Wh1Sm7Zm&#10;OSEphPN5vxxnzoC8eDuXoOC6hrxuQP4islJvGQRnDGC5GQSelw5JVZo3x5w8aPU283MeA3Ar5I5f&#10;JQ34Iz24xoPOHA+SFjoq2ktQXBnPGzlkfAfP8JYnNJf7aDAe3ArJIyMo5jZ363Bd/fRNw3bGmJ23&#10;fULkVCKCXI2Y7lmO7gXbA9mcpcyVjMmwC8pclyduVs5A25e8fuLq7Z3XBIGx5O5OKzaV0J9QntGS&#10;1BT7YI8cGnHzUSpvZ/Uc4zswXIF043oNlMpdvlgWnp6qG0PPPsxMd2gtbqRaeyof2jH6bkcxYT7d&#10;n7EV4er+wrV6zGydsaSgqGTgyWhCcjV2mk4HNZkBzYz3bS3Kk6bezKQvmcYLgXF3mK2EixpZ3TwN&#10;2gSMkqICPuEVq2P7cHNNubJtRqTStr0C2mep/U81ZYAyspLfLtrjOaepvXDZzggkbr9KNabuTWt3&#10;F6j0wnNOtPtJv7YDlme5Aq2SsMBNYGdVXZn6v+0qSDxmlRd16l1dvUf6v8hnza85mufSKQdruRrM&#10;cjom1yJAjonGDyfcprxg5iJD2b7yS8EBcfw13Js39X+nHLbeW2pbXRUr2bymVD0QLaS+LV+Y+3VH&#10;lrL/AFa5/MnIIzan1Vtkj9TuU2wb5xrt54MbbgAq2SaEucjOj1y1XbE9Y4zGm/Vro9hwMbkY/MRi&#10;aSvZ1JHIGbx8wHGTprE/Wc2yVPSVOAgloLZnhbdzwLz3k9SEj+/nueZdWY7J5WT/AIg+XS2GnbYN&#10;vkxZzZ9HTDFg3l4y7sNyUWf5lyXVm0CtKqegYGnjqYGJp2x8lWSuHHaUxfQQHttfLtJmVuHNJSl9&#10;vMjajjJ92uC1vqYlz02G1e5Rbxm1ChdT3CZK9mdTyfRmV1v1bZSxggyeFZiSaXptgDPCjCrhL2dV&#10;1m9AzeTzR5e+uS5AY/eiQGvKbZSptuEB5e4MzLaI5bFx3/lR0Vnc93iH0J7gSo+rG2+n/tEZNMe8&#10;+CBVutNpm8snwWc1dEg5Sp7iVtpVTm+QTwW+uC2t2Fx4PeWSkbvbeCBRfuza2wd65atVazSKLqio&#10;4JiCBgcpLZbox9xapVFWTozY4XjHd5gPqDyY1T9ldD1OZyCNmxKSMfwl6NM9mY582BHO5UIZuppZ&#10;106eX1eYgy7nHENDzidPJiCOOaibmbi0yFT1aU/UdSdqwGAVx5ZO4vQ5nQ9FyoeDcbn4StTPaJR8&#10;nHj3G3AP4Sd0WPjeQJdkz+ftxT7kMx3YwM920var1b9nbahpBI4AguTOcCERyT/lWy5p22bO2U4r&#10;2RzuWsbcvmhRXPc8S9MpHMJc5bXg2hwD9mufIufzTlL21lkIPbm2jc5FMqRmRyM7Ntxj5iyWtNqn&#10;ZQwBk4Lj0hfZvArsMjmSSl9Mpke46tXSe/GsXeHAFwMbAZ449OAfmrktnNHtSTrdr/V/3+ytyHvM&#10;clvP7riNwIrn5Ma51ZuHLBtNX7M9uO1buKNxoHops3qBzGMEtjfW2vUWhVZI6ceMjv4JUK8PSbEX&#10;JfqRzCfTJ7PO1X28NRi0/H4l1pVDh7OJiCWs2PLLdJb7kC0oT9kgd3TJZgNlG2YtoNPy21rjTJBs&#10;gk1ro4ycu6JdUU3K2VyzAxFgH1CCzou8HLn+juItMvL/AO1XUq8wOtMCbuNzlx43gM4xJTTbANnL&#10;juWACvIxitW1ZK4l7Jg59vPkeXRjGsqngHtKtgNmcruGccwpPfWK76ZqJTaqw52qzaxWE+JZmT4Q&#10;w8y2JXDZ3T72oXp4JaxthZ6hCe+tOmHq7tng9/NNSt4CcxsMfHGsZmErl1PTF8FhPHTcPKIMTnj9&#10;2JRJSpXb/wCJ8NOebPJrUM13ZtyW+oQnyI9OJGOTjAGMH6qZ2d7RBhZHbBYlJHd0yKyVJK3MEtPM&#10;nJ7joi07hZmNN0GOcTZjZ1GrcvVVV9cSeNpDLmLONiLeiaul3IIE8826OdnTk7axbjILmWuBci7X&#10;NqDzaLUYHjzkDa7t86ivs26P9xPdvGVytwSZTpiFsC3vBeWutKk2TyF42Ozlr4reYDF+fAub2YyS&#10;2YsXLPjb9Qi6uldcSGNyB+Y9s1q4T50+lyh6XHIswpuo3MxvOTuvLITwK4U/NKjkl+Pft8auOmXg&#10;VqeVZvM+PH3HGpp+CBEpe4ZTsr6Nmfd4G7UpCXFbUkgLVRdYSEwzhMxEz6RCDVb2gbO22uaWzW5c&#10;1Rktfuqht542glx8YCk0tPS76eldaOQ6N/mC07ShdcXINIHWEuonZ0dyFjbdONK2Xvxrhtm3evxz&#10;WfOfZ4Lt354/DCvQfZZNJDVRAy2oKVE8Z+Z4EzJPVvpia1o+gmk1Ezk0vLcbS4fGYPzKPGTFb65H&#10;xm1k4fYYv4DOJPtU2lbSJD9nmEjK8CQW7EIIWDJ70ap+0D1U6HkLZi5eVUIcfKcjELHn93MvQ3aZ&#10;tDHIZV2VRoGrMNq2Qlr+VedjfZeSfTpi2mVR3IPLHnwK1M1StuHtcBluf/uMZJRez5hf3NjMJh8Q&#10;pcC0KcSuQ9vbt2HvgW7UTYY7qslaSuS0e93ZnI9EmmRyXvqZL5w5nBbMkY6PUJa1vzJ3WtaLCVL0&#10;PTBvaXNONG8bMtwdsuddFUX6xFOUxLtw7V3iO6Utsq57I3bNmR4Iwcz8+NUN5J5TA2fOXPO5o1E5&#10;Nm2yQB1RPNsDKqivnjmalbtW/LtiyLMZxPKYDMWJgzwriAgtQheNYO8qQb+XWeZ0rXvobTdLkNuM&#10;cFodwouUhKT5edXUPK5C8cnMGVFcaVzxp5nVjlm5OGCRi5Rbel4FsEvpscnHuctY7vAMWoTvxqk7&#10;XHD2CSsTWLcY3XM9xDt0s7RjM02sNp2N8EzEV4ZdMYkBcTBs2IxZvKcYEC4FpkKJZX2oI0xfP4AC&#10;HARTJxVjmZdlbyxFgbit83Ok9oivK242Jy6tqn7NYWpebVIS7yUYqT1AJsFk+MGatSWxXB9z+9wI&#10;xS9WMmDkEbM+7uvMIplYbSKnqRy+DMnxRhtF+7cCt9dZBTdv0PR/WOOKP/mWKrNwMeYXT1YFUaq9&#10;XasJBfjeSN2MY+oQeVdbs29RtrEEb4o4B8sZEele0ypzOQY3xXFsvLKtP1+1fkcHER0J+geaMzpC&#10;YsecyKNC2jDHxL2WqCsKUrCQzXtiR/1g3a6fcXE7zY3LngsbN9bjILqqj15GYvx8axDoKfLA+zOu&#10;HrOxLQvtEi9Dtm9WS7s58zDNSt43Gl8/yrhuV+qXtBgsGbSq5ATlkuwf6l1FSfq37SpVuO/7g3g/&#10;8y5gyfprKfDV3FyOA1Eob5kc5vryVuXNRnbPDlbwdMiMVZT7KClGMEH31vzPjr0gZ0nJWZMFVSpr&#10;MGtrTt5LHyxLMdrGxOU1I2YuaYBu5rWmMheOBO6xJ99WHlSzHjVlZvL1gNjlrrmpPU/rSQsmLwIN&#10;8M45g2OvYRhv6n+0FtKd5gkduO1dtlLBj/KraVN88h9WNUcluK4mwWXZsD4u6j6aMSOaEt4+Zpfu&#10;KYTZfPt5fXmJRxt+YO0mZPRc2cjOZsxKSAekS0LxrGmwlD0oaHnG0BzMhggcnKTd+WPuQIC4nFlV&#10;UlNzZgS85YlHAmSEIYmRZbsZZtrHJcadJ6ks5+YtyoOpCGcgg5kayul9j9VzVsA24lGEnULkgXV2&#10;xPZnLqemJ+0pqIhnArYxrjMnyyruMOnxc1tp0VTcvwNsdi3GmZgzba+MCtTMY2wz4OAayuqJw2bP&#10;QRueTd1F56/l+1p1vrOpRktaUWQ0xBAG7g5q5jmjPdhn1y3iF/cXdVQbSJc/vxy0AiQN9Jt7i5Xn&#10;BBx87jceWvaMLDUtVZ5/k91pntHtydtMY4DiJAMvLXaWz+eUw2m2Cdvt3gccsYvGuD3jey5vQHFg&#10;GXTtLPZoRzA56o9VanRNZ2/dOec6o9hqw22UFSowQM5UwcR/8tuwI/3lwHMPWMvVHecgKNrd02zY&#10;ujAue6gmG7SXfI9QxOWslpuqCMyXr+dWJhtq3JHpEXWuPRSV7bJS54wW2w+n30BHtYpyMmDfijXE&#10;80qRy5HjjfczqJUXR82qGYgCG1ZJzCI9Wf1x1rj0UG4pSsM8ylQiMm+nvoi2LC5dmFHyVhNjuZPP&#10;P6vIW2MhchlaqsqiXScbGnoGNuXs+Z43pvOIue5oNzvpwx8kfLVybqq/kH3HV0vbymT+zQTUTw9r&#10;U0sn7KAzyjyPHJ38YBEgJyx8Cyum5xLpJ/8AJK64MQXSV2lcwJMtaABRh1bernWXCtU0fk9xQyOX&#10;4HIIIAbvHyiDWhN6fIaxjujj5SAs9y0IAvrhh6pPnWqS9nMnI8DOa2/MIUS2Tl3GJ1pJ2QZC+3N9&#10;cjGK0Qa4/bk3bP3yLt7aY37KZWYONwIpbnyLhtxncgxr66pg9AyQZIM6DkeY+NGHBNM8CAvNYmRf&#10;BxapXL984FvEj2RkjZHeOdOBY/s/eDbOQQRrtJxWDZyMEFjIMVv3Fw3ME2UptazqMKmI1VjDlGYS&#10;fsol6O18NMsyEckP/EV8ryaDmT3dgg+mukPVv2Lsje3zgH0xkWn6z6aJZIJ/VnUy61nEMvl8xlT0&#10;DyAGRaRXg20yHKnIQCHG46a7S28UvIHIwMJUAQ7fM1eBcWuJO5Zz4AYAXIB8tWwsn1qrFiZuM6Ft&#10;Zv1BzBtA5Bg07Yur3Epw8cz5zo3d16fjgVbp8jmVEPGbUjIrVPJgRzYjD7OrYSKjGmi3MQWXPuQE&#10;+KnpeNs5bXo7uMnM99Ulu4I5JgjfZOojErebsM4b/wB3L1VQRGkSt5uzmzBawcwhFqlL1JJZayfR&#10;vLWAn7eNc0kcexHgMe5qp6m6wZMy43jHeI7Wn4IFzuaxlijreX8nU060mDNtOBgcswCHAQS5vqjt&#10;Zz2qzjBbgtWx2vGrhI6okO89pPDlGFuIpSIwzriUzKXY2x8nN3LrfnXFwkdN+o9Bc60yWTyd6FtK&#10;pVYLjGX2khVdp5JyTKbbsHTgGLmKZVk0cmbMZkz07lrTR6XjmLwc1j5cbi0K54F1yc0pe2cJNhWt&#10;2zN6bZz5y5swHt7mW4NEiTBzG9fQTLUajV2HTb1gQAY7o7fl+BB28vZOZjgMDITp+NbLnJpsI0pq&#10;bWB5eSXS0eNyfR5ltDW88bGvuZUDIQvMKtanmx9s/ZaOnHdu/sLm+vK0HTf9VSr2hyPmEXJJycWS&#10;2uP73EdP0bYytz4QPUjwkDk949yO71ONU+pJOXdgOQg0UqHmE+DNn04cgESO1/aRK1PNpk2lvABq&#10;SC6S42tZM62vWdW2YtKm7jBmi28uDMQOZkcpAj5gxK+N542DOgPGAN3M38pYDMKgJxwAt3OZbVkp&#10;eoLxAQQA5ZRlXMZNMuT/AGlqXKUdFVBVlVvxngCAuNwK4Qi5vmjidTJ6czw9u3pEIVdpErxlKmR4&#10;3gM9rli441wfVk8ezJ6c0GnB5aRy/CV9A08y7a74BmE0embWWYCjD5njVbJMHIR2YwXPiK7M5oRy&#10;yA2g4BqtzSRk44AZPM8a9ITCU04VzqjMZ48bR38AESpOTjctjx98a0KR7K3M4GCOC1jIW2Ma6orT&#10;YPLqMpi88ngsdrli85W/ZF7fUGXfacoyOn5dvuN5awD1FM2iS+UtiHCEAhwDFpqZTdNkeEAaM+Qn&#10;TQ3ahTbls5swakbjVQl273wob3Dntm3IFxeg4F0VR8vnzywYN3T1Fj7yl5jLRgjMBdveqvUEuC99&#10;v0wjWNzO9y4ti0embXL8JTW1sLtT88mLMQDP2O7xk6hVfG88lM7Jn4Bl+RbZWkvkM1HebAyLieXy&#10;cn2rswHttbpSrkEO9ZK29riOndCVjW/m4Tcqgotl95C+LecaQycdiBcl7RJOOWuThsF0y8wvHHGu&#10;rpXtQHKnp20bG507hVzftMcOXMxPvOnG49pJ8/CuhwqZau4ZeZfEarbMlbuHph2QntwXbX50NZt3&#10;sqenDGe2ZDf7Sez01ZG8nexud8NdcW9W5xrrjlAa8nAzOda7pqZ9sNwlxwh6nLJ4EHIMlw/UjIg7&#10;eTuXg8EAOqgYWodSaeOPTjQ3eGwSZAZLVol1ASEIwc5wctGNzvF3mMGS6gDYKH2kMpPLjtowXLZb&#10;g1ZKk2sTatnIAwAEzCMVoZOBcuzioGwb+gX4Y0qXeEeExuT24BpHqzzBLnG/TzaBuzYEqYHycohF&#10;ldSEcx61+3BdSJOGVzHH+Gg88qQbxlZgB9RWpRUJJg2ZDWI4+mr5I95jcnggPy1ldPkch52pAr4z&#10;mhN5xwdRFBOWR5NB3MnT6iMDeENn5cZNNU+XkwOcEYMhFZGe7XMH6ZE+kAORvgbYI+orJS8rxudb&#10;UtqYRuO5gWhU3JyQDvQdRPAAt5WSAhzBBk6dxTBkI2z2LdvV1Enk4G2IeOM/LKq24nG+X4Iz8xTl&#10;BdmdYSWPnHFpokScDeDsrDdzGFz0iLQpHOHNvGHTg5VxJoJy1OBjjyWLn1VSawnkulQzs4OMnURJ&#10;w8xjPAsB2iM3O83o+ok5OF1KgNnk9qdjlTOA+s4012ZUFf07SrKVStnacAYWyOB+NeddHVQ5CIED&#10;YFwwxW7hO4okwmBe2QNo328BujIS2vFMvy82VPT4yNpHy/mPVOWcmrG499fdaeuFaUnQ+2UX9S+y&#10;TMgR6oxaUEHhKvP/AGsSOQUS9BLfvjmX3RuR9GMy2bZ360UqpOmDsZbI7b0nMJ76wik2cpqeuAR1&#10;PNcjgu8vSf4VpY3Iy9NH8DdOOpZbknKYpFfoWGDyuX7+5vOQZFaWdWTEO/QBBrEFuw7XcXs4enqL&#10;mMlfM5RR7UcvAIftAxcf7az2dybZlLZC/Z0/RAiPdwKXUFHe/NHmXWPzOP8AoCUYH7t48b5fRcx7&#10;OfTJ++3fV0/fV8k7zc22sffIyaVu1jUOYSebPHOB/wCzhb6tsqDs5455MqAUjkgre8+CD4S2e6cz&#10;NTU0tTx4OVEPgYtLzfVti7iobzaQSalxm+np5FT3DN62Ju0Zy6nMTJBtgpFCSJzmlw3xlxwHtoaS&#10;eDbcAPxFmLycamCDgTI3njV3RHPumlknFQOTZI0BHnSt40el7MkY8fcRTUZbnDLMeAimW8ZES7PR&#10;js+yonk5W7eDIiQ/BGiRGeBM7uTg76SaANmDfAgJBq1DZkRKX025eEyJyCwAyuXuTEWhM6fs2Izc&#10;CvknpMbbnKZNJWP/ANRWoInOKGNnjc4FfJfJ8djqJ6Vyce8441aiPGzMfvpplucTG7MYVW55NBtr&#10;6qs82gEgJggAsrmFQOXhM6BKUuaHppVHcgVV3wjlIbPHxow3b4B4EqgtTtAcbNPDl5I0ebs8f4aP&#10;M5XjJn04Ehw4At5XqKyDlZP2Bq7SOXjCPHGBWrd2XBy4/MWK6aUGet6fcxj6uor5L6DvcYCqyM9y&#10;g47RFfG9UCt5NO300m4+OcVtns3HBxo83ottAMCmEqwkfADmeaoZHj2MnITt0QTCU22CRDex20Ge&#10;DqIkzlbmOxzeUiQ5HyMZxJ6UuInOKGSVtoOPUjUNxJyGvx2Pp3FrQ5OKDOmSMxwEyK2gT1pjX2SL&#10;8JO9j+PUgGr48caqDk8fL5qimjutK2Rng+dTG7ggciJDb7yQEH/vR5vI8eSDgWLQW3D0rcYx44+o&#10;rhK3hLuTjGg7OR4x44+D99XaXyccfzq1JE4tUrmBIxg/hqyDqATb4aqo5fZz/wC4EHmgxwcCdQIC&#10;TysB/wDwaqv2oHHkjP8Ah2lSZpc44NTzFWyN3MfAe5Ba5a/RcguzieY8/maap9SVAOAeC+obhwSD&#10;jP1RCVJmDckZD6C/KBzitzSYObmCNVV48JHkVq7HIb8PU1Evs2Tj7iuJzH5gP8RB3jzS5C2ZxS49&#10;DBxkVbeUf8C31E6g/V5ifbDmDJABPDnj2DgAtO+yeAeOACGvKbwX/hoclR+SnjqB7Hxok3eOY+NT&#10;NzHAT8VWSXs237HKWW+koHpe8cq7M3BLfPQ2Xy8cBOQrgNvz0IpInCHzPM1Uy4GOMfItqZpwDQdw&#10;3vcB04QDRtxwZ4OAamDtwKkzQm59dB/tQO3nu4E+kN41pm3ZOeNB5pQ4zX7J1mLeqMGe+tUkdYDc&#10;jz9NCdsTe1Rlc0pNyEmPmQKhzCTkg6C7GIRk8z8yNB3lHtjZ4ALaS9LR6cmcTuJepg2+BbxOKLGE&#10;mCwqTMKe8CebMJxQ27fUWhU+4GGxBGqqSXkgQ1wQgSZ0h5qXl2nE8IZyfXuQeYhrcePg1FWxvMZM&#10;cZ08SoNLAFZRlzd0POG+MeRVu4QJESZvMaeeW4xqhJCWSn6swZI9NaESYNnI/wDMXNLgmDgVkk9Q&#10;ECQGNFP0z65JuTiVt+4qe8k+AeCNHpfNMfHpqyDbjc5+ZB9JPS4zjnWeUuXjWezSX2V1o8k47h1n&#10;s8pccY8cC00vtK0uOb8CeZcxWSaU/gQeXsy7yv2WpSapT7O8r5OG+Btg79pB6bIOBPVJPBxjPgUy&#10;TcMZqBvqZ1VhjHATIiLwl4qGjyK5pnh4bjxqISZjUJxy0IH6UhKDMbaOvCeNCPTHiRcg8ahktwK5&#10;PgPGoG5EvSDCiMCJDb40vifroBXCDTWFW4kv08FhMkl44F+utKACzGrIzcIaQeDgSbkJAku3Sek0&#10;JmPGrIzbjgWfSx4SDOrG3nC5mahviWGkMxjRgYx8Cp8veXldmc4chbHsgFjJzCEXPapb4gB3krJA&#10;PP8ApqhvBkCRXxw4ewcf8NUmYN3seeNdNjEmoVWaPEpXOMA0BnAyKsehySHL/Suh0QK11OpZftM3&#10;ZkAP90ts2X7SGxnOM2nbF+3GvPOF0X0K3SOcPWw8iy5mMLETmrPT5xWnPchBzP8AfCqGSYOZrohB&#10;yy6hFzTS9aEjHZj6nUWkSepHLByB4HUgWZTUbXW2m/SPZGTjcnt3OWtC/wCE7ZtMQBjfXI3HMUOm&#10;6gev228xnEOP4qDzDeTZ4JrcN5gkhLmsLXUnXVWdgyGXSqOC0Qzf+RYnVFcS6fDPHGcWAYlzTVk4&#10;mO5AZx3SWy6njWVkI9c6N+3B5atSlxmOcWqeVI2je4L9uBWqm272qiAk8qu2R/eSLmlnJyOZiCCM&#10;+S6vVDZXUFD03KQBgPn5ZLYk5zq/1GX3TftncrJJxsZa2BcgHzCLpD7P7+2wRnt/SWJ0ftkpiMmB&#10;sxdOI+nbEtg+2gwjvGBu6IT/AP3c+mG1Bs3nUd+ByfJ07Sx+abO20HGcuPmrbKs2uNo3OBn7RH5d&#10;pc31xXhd56o9Xlp7nWliTDdpnYMGRyeYPDD+KuRawmEt7gC/qrYKoI9eOTmjPkIuaa0eWfnVqUmX&#10;NeYzUFuMmQCp42eNWR4TGq47f4MkCv0Mcmsm44CruOgB0fKpCBy5ngiOh/2ZefHoOT/5a6c2E7L3&#10;tWush8g/MIsfNJr4bGP9DwGwnbxozioBzKfg7NlVsP8AOmaoG5bPTxrTqwqiQ029YyphacW+YQfj&#10;VPrB4R5rWLcA+opbzoXmSzSYFCMDaDU6pE9L3mDkgLqctMuCNjZIOMie3NzBYTRISIzmNrHGe2iV&#10;H0+5NMQQQfqLQqXpNzMs8d0cHUWtSuaDk7Z8GAAt6ILTtCSbx1BSZG3H9p2PtxdMvM4Mi2zbJWBH&#10;kulTBgcVklpYbT9HvZq9xubWoXTHdWkTzZ25uYL4sfTGMvAjatsBBksrnDlgR82sXI+oRWqXzgjl&#10;k+NHyR/2ZQ5PRbnfThg1DfDVq22UmOmJTKmAQW3TgVxynpTa4/JyXUlYD329AjEnmHbbnG5PnJ5i&#10;qpKbwOQGMC5B5a1pvs/JA23nSHAnuSkzXhKcTSVS1tgCfeI+oMolQyVI5mXszm03CPy0eeTCXBsR&#10;wdPpp6RjZPHJ3JgXIB+UkdocM7K3ExC9PuDG59VbYTZ/MTe039YmoTSyIlQc83Zkc24ibhRhvtIn&#10;U1vtoH2j+wk3bwJQMyOXy6mGW+R/fSF0xrAdplYOX5AbyxyDW5EkeMd5yAow3dQhVldeScj9l7Gc&#10;RA+YrEuSPpMTHMN5z9z4qebvCQcGnAmdz3bIoby5B+kqRBhtYOLz1A27XCPGiMzgI5epl/HaHgVr&#10;G/csi/qFfj4vSnwHwKKkneBGWNs7Ut44QmWx/wBHp9MSTuOO4oqdLSxJ8uHCtdLjxkxxqnjGtNot&#10;vjSpvsV4GZN7Q9UA9NUQju0MEC2V5LxORnx9NY/UDPATIvyjdJ4XaLhI5oM2SNXBnLxhcgjWCMHB&#10;BEV5BPyRcaS+E3x2yTwqaHqwmg+CBZMMGMmZF5pMMZEH3gisgorUaaXB9vLBwcaGEeDDwKKUhI0N&#10;wKhSfqa+IW2B9xUTmMVmHgQwIyR518AbRljyq/Nmfs+BKe5Ubw9DQLSnt49VXiYUm9gZAd2ciCsr&#10;e/YF3K5pcf2ZBDH/AMquU5k5g0xrIHs7up3WAxnXXnn5AckCMS92QzgMEC+6mlcbByWBV5se0XGu&#10;r00U9VnBp9+hy+Sh+Wdr0/s/bP2QLysjeg5Kwz2Ln1FilGV453eyE6I1BUkxeCznXLQ0S/HVZzNz&#10;u2dCS+TjcjBGEArKAzTcoOgIn01yu4ridNuN9k8tJvtImJiJ3RS1j0wnNOinAxmz6Q/qoaRvKYON&#10;Yz9qJibzV+t5fNZqTBBxkUWkdoUN+uam8qSSsM4bRI+mpo64eOdaPg6Y0MpvZeNnrPNSPy0HrSaN&#10;mZLIUiZjEyRELul8LPCTIee0RY/PKfnxiaP8JXak3mmrJNJpu2ePgScN9m1rWPdNaY/K6gnUqJjN&#10;qLTpHtgbRkwOQW0el84kE1Hg76hzTZW2c8n9RaenSMb9LiInVN7hcGdaSl4Pnp4jdk5Hn4Fhrih3&#10;LDgAUiz2eTydNvhrTRCb5cgenGfTedIPJHIY8mljQF5szpyMZzGfW4Fyj9rJjB11Ad1M+c8ZlRom&#10;f/3BYmG1QWrMcuC5wM/TjgVEThCYl9A4/QtrTT2DwzKJb6Y9WPgRY5CcEKskErwMwxp2TyMrlzjW&#10;PxSLNdeP+RDMP2SSAhiZ1o+5jbDyIwzl42wkBnk4bBGeNfhWvjqZndM9qB5gGqjIGO8vPR6I01MJ&#10;kSYuPdRtuPdld9xd9x0gOXj3YGDgVbqSV+zHjRKjyEM2wI9PG+NseCBQQjLT3jmlmTATPwK7Dbtn&#10;I1n0/uNnK/WE6KFUzeHWzxWajdsOTSTuW3JTLOcWchuNXGVzyXGH7Ssgqt22M89O78CPBcnxX4Gm&#10;ndVuGjDcDc/ETxJO274FjAJk5b5YC+lER1I/g66Tpi2r7fFoI0TWFZ+zwcGnAqUpzmYnccwv9Kgw&#10;rbTp+fUeL+n0pzGvuOCGFfMEC+a+A7cPj+n0+lSYAJv0kg9HpyqSPOvzqPQpWosaNSwtomNA8ESd&#10;G59MHowpTl2aFviaBNJw3eDwcuNAG8rcwE0dRVYZ9RWqRzBzvOAKRTWF9odeDwNtbjVdNICRDxwG&#10;/pVofzzHztRVZxO8fQQhuuoPAfoGeDJCtAoyj5jMi8jIjFFklzxyG8xuLrNnOJLKm2CC0P4a57M8&#10;wax9ij39SF39Mz6V0GOWjxxqhVQNa1OK8buSYA6nTWYzRwPvnWYmZqRoS5vcNabvCcEah9ubtnCq&#10;q3IS2hswcYyZFA6Ek9HTNcXb7UaeNXyn6gHGsZcDwDBgVqlfQg75NVRuw0Ro9M1yjWpmMbwaoriT&#10;NjEz8COahh4OZbQgg3JuNcbLidK3w4Hmyl1oN+zePJAf6aGu6SeQZ7GRH8W7ou2cXsiXrNkq1+/x&#10;H0qaU9vK/q/96/XAnlzBZyLTZWyHHejgteWiRGQ4x+4om5rwb8PiXeqzN2dPkMPHHa01oUoYbun4&#10;JZu+tYuQfDUrfMA7PlrLnTWyP/A1EJSwmM44HOCNOkA3C4PB5apTu5BYjgOph5gS2CP8NQ9F93hr&#10;94+40gcrIYeOA1z+dVSeSscGSPjVd+2jgPGYWBfJawGbPzI0RMXL0aDpqQa3pscZMn8VWRvSYzE5&#10;AsfLVPb1gTeQaGfzFanFaOYOTprvvVjjF6xI1PKbZRjOGMFuMfUWSuJYNsTJqK9krR68cgjc2iR9&#10;MlpQ3DgRifcbaVopyguS0eZuHDYeQ+TqJmcEI2baJ+Z5aeGQdzBY+oPxqqzBvjyQaanSndPrnBId&#10;WTGNtgj1AjFqLK6gk443O8wagSK+ScZGxPfUyVsxhe4HPJIu6xm2Yjk2nNM0o9y5ztgFwIOTZ/No&#10;x8heijeh3NwEcqtERIez97BnebqSDyxca7tM1VRz7oR5KzOTOmZMEYkFXpJtE2NtjNjxwAuQc1cm&#10;TPZK+uaIbn01dHm6MMR2LaZZKCaqIzN+XgV1puj5ize47FxapItm45w2fG7KLp8y13ES3aK10ZqX&#10;IhOak5IW57Fy7hNt8j4BiL/IqbUtGllpvR6e5GuhKLptuy2fzyZG+kiY5esX0/5iISOm1exnyHOt&#10;Ruxkeni4ILqCg3hzk5iFPj3iIxSr4jV8GOD/AOWnKTWojS6xunAX+m9EmRdLSN52rKT64tPmDWP1&#10;RJxwEYuQgtwOBXLau1H0O9eWIwnEO50++sSbu7h08KEEpHPCtr7Z4C5BzRrfqfeb5LsDPUtiujt8&#10;ax+cOJKzlO7f2oZdT3FT6LrB7Knt5t5qTutTtgjaHqweXnpzRntx8tKX1w5gHZc2nEC2arKelU4H&#10;v7kBW8bzVuCzto1y9VlPlbF9jPcD8NZmMzKpLaPh4j5NwrY24s32i542nd9nAe2b+zI9SbybBJNQ&#10;vJUV5u4iCJ8i5vl8vnUkGCZfFXTjP1gJtGQEyDKhDNa3ZyQYufB76Jtvlo9I1IVXme6GGc07Kl2B&#10;sxuSwnTIg84G2kg8bkDqzzR6qsjioGU7lOQAmcfT8H01SSVg9eNtzDKmpILXLKsS5rfINRyVF22f&#10;0PTFYObzaalbueZuxRZDqq7RKTbSeY7m/YlwdMglSZe8eycmOO6OAerpI9VlaPanZAgv3Ix/nVqH&#10;Nt/pCHbqa/nBs02ZzGSDA/Z3cHTIgNSTSfTId42p5i06j3FVhIAN/eAkLat3Vqk4btqMencxsbcf&#10;KesieDxDVsyb9T3hPqz6nu8JxCORzYxMYT8z9xadRcvey2Y4H4CjNdF0uNWqoJXSk4mJ3LOebnA4&#10;5elkgj95QyOJtKrEd8RIG+mS2XGrUvtSZe0sZmEjesKjmrbl6t0ZFlc0ePQuT65ca6QcThlr75NW&#10;pI+mS0s3mE0E5c2Y5VvEHUtCwRwISkS6kodNj7SGcJgCJH8XjWS1pL5S2e2Y7o4/zrpxwOSwDA27&#10;KdN4/i99YDXlLuXj3R1P509HeIZpSmEvbm0QvhE8tVVxG5lrmzHpxjRhvRcxDnsFV7b0/wBttsDn&#10;Te9MnjWrToZlAqHnGO/B5glZHDMYWx7wFQ5fTb2VPfprbJgzbGba2ncFd0l+XpHEOm6gZP5T2U8B&#10;8JsTvrK6olcxlpDsHgOWr5KxtmZMEemtsJL3tcy4EeljHpD/APUUTtofSqScr0vJ5swIA0F0cHmL&#10;WvsuympN5j53UQdxUbmSOX0qeMbcHKJ7kap7ecYNaA9wI1H1jmFvRqX2xmaScYXPlwLOJoycXORk&#10;R+ZzyYuXFmO6SDpqO5ZvbYIFQjRujNBDwPK25G2eNapJ7Tyxj00NlcnembAx8HxVambxkzsQX7kf&#10;lrTM40hnL7PGDP8AnTLMbltfjjPbt6ltB5xUDly2xtvZ4x9NPU+4exsjxhPn6l1Z424ZmFSMoB5A&#10;Z/MVkl84cuZDPIIwXILV35I1SZozHuWfTjVk2VjwPezYz6MwEVt7mNJenaDunJbi45crQpW8chbY&#10;Ap6cUW5ls2fBj4xlRIcwbBHk41t37JlEO45Nn8tWqVkZWz3uNDW7MTlteg41DGTdiY18KAlOG8uN&#10;ngVbI8wDyHR4bMbnOq28psgSc9ADJJg5uANAr5N6bZVOy3yDTe9QfnKkjk5ICqyDcEgHn07aAKIz&#10;bzaQkBzcC31xOHM73EMBxEjILT1f3UNpeoJdOCHls1tYyaQyKq1Js/m1PE3wOo18wSzZqbTShTav&#10;7DSJpMXMqbPpVOJGK/8AEXMFUU035zT8QfgW3yfaw5mTliznB7gR6Vzv4FZKkkbZtyfaA8u5aUcd&#10;fFFbrx+Ps1NR7kyVHI/plOAYY0nbgg7MfcXUH2bG8bMWzkGRx92cquT3Y/MWbI8cYLgemQao0yqr&#10;fQYROwrWqsX8Bhg5w4gICMKuEvnhIyY4wKt/Z8kBMcHTWqPGcu7OBHBz+oNVvp9hmINIk+0CbBsa&#10;/L5a3hnWDaa7jBYEPS1PnXIsnIRyPBB01uVJtxmbXoOcPpqdEJK9wtdNdUWqsM4+fy1j80Z3h44w&#10;K4TiYEDkjBcTw3GNsA0fAlGKgx95L2wbEcGnGRU94NzvOBbNWEvxtt5CDJdVVk5MBMdi5AgS9O6Q&#10;xjJG2WhUXNCNtGMFzy1ZKfl7J+5wGUOcEl0qIeye5+4p3BeHnE4HHn74+mVVX7UOXJMYfxEHJOBv&#10;xn+GiQ5HgbXmx7nmW0lCd4+mqU/VhIx2TaaAzAbZ4TPxj/wIPL25Ix43N0cHmIDNJW5CTJ7QnOIK&#10;d4eeDZa8F8uNZ68cbmTInpoNzcBHAgNsseSP8RCTUTjA83nhI+DUR4bffOhy09L6TIFsBzzFfJX4&#10;OZ+Erbi3oqinjpvf22TTjUN5TZAjwGW2ScYu+DmKk1pokwfppLnEJj7duNs5xwLVG88GEeCBZ6Nx&#10;8DOrVJyD5wQFSD68MTC68bY7GQglSZHdgcggjVqqCqPw/hrN+2BmcpN1oQjSHBMYsEYLaZJb4I0B&#10;JNCRiyH+mRBxzzAXOe4vyDkKNClbfHoxq7OJPgbIPJ9yecB1fHEwZMxnV95mPMHqBuWMeNKn5wNt&#10;ksI9UDgblz7iDs5PZz9xILUF8GMjnjY3IOoiQ5e2beVgQeXzRtBx6ieeTRtr4ONPvPpZCDx5L+RB&#10;2bhswc++RUl5UD23k4xqtvJg9jz/AIqRvHy82Ccb7GM+DqKqjcDCPP8Ahqht6ocxk1kScEI5sYPK&#10;RcINIHPN86FyNIkwbQZNUaobeYEgGCDlxjTzyqLOQyoE3mkS9wy4IAZEzWDfHKQRh41nreoG0esE&#10;9u2nvtI5Dk5gVO4svK3K3F4h2xrvw1Mcb62z9xEiPGxiY/xUS3cbxt7/AMRFI95SSTwkaGuMhMfL&#10;uI8OR7tnjQGcOEO2hQSbkJBnDqIk4cYx+ZAsxHNCB4Do8OpLw8EajuG0gEjfA5Anp5MN2yQHTzh4&#10;Mw8cenGNUNxrOVYndCkhvNZPEIQI1MJa3bIhF8lvBGrmt8T4Oy+cYychadT9SCbcYC4Fg9yyVHh1&#10;IRsrgNOnnZznO2PnWezAblsTBGgP2kvEVkI83yxjX5oATiYEmRAQK7M5PLm3HqRqqzSm3LAYDQKt&#10;s5g9gLjjRu+WfaTThvB3AQcuBdIU+8bS1kDGdcEzB45jJjW2UXvJh3nN0gfLUU1O0PSi06EmleSm&#10;MnswCkjWYzyaOXJORbRhwNk2GCMJ7kBEyQg43IFmXKUOoqK24GSPnH+oqfNJXgJeCtOmjPHfjgQ2&#10;VtxuchgW40Xj6bTGZ5nHjgVqpcns2BAaol+5vcHcVwpuT3sitV2RQYJKyRi8yBUOaS8kBQYALrSi&#10;5GQOeMAiXPMQ2tNm7kJAGjBcgJqjtcCclxPsnLu79yNPOKf08a7Mp/ZvLqwsOQyrd9K1p9+NUmvN&#10;ncxkM23Z4Dd7Yrg/fgSetUptZZ6rMTk4+ymx72nGTlpPKgJNSAgN00Bqhxjc4I09L5eOPJfzp13m&#10;CXmnU/S94d5tNd3N8JWRvtInUt9mfsWswgH1CLN25O/Ae2j3Z+njvodu9wSl7VnRUj9YiUsx56Ha&#10;uIOokz9ZiS0893xtQ7Uf1FgJHDII+fyxLIKrnBHLfAsBkdXE7T4x/Wt/7g6/eethNo/aZbKmreAZ&#10;btu1jgVVmHreVoZzjg3UfmW20GdcaSeaEgyRnV13fHwKzXFxdO4T9a46Qk/rMVG2ZHbWBECTp2kN&#10;eVxTFQtsbliJu6/nWG7vZ40njcZuurUwlK7ZaiaXCtKDcyfWsCI1JyyDWzbM607EIDBqQEF0lze3&#10;qibMG2C/ca+WVbBR84lM4cg3P2ePy0f6g9Dvpm8TyqCTJyeOMHLF/uJcizBwPtbOjFSVRNmExsmO&#10;UcY0HmBGxrD+DUgIhKQcMt27Yz2y54FZKPGNnMX0AQXPLuqn3Bme6On5ah2yBesYzfSWmgQdmS+X&#10;jctsfLg+KgLyTjgyQHzj+EplFkcth4DHuXBWratUwt6Ed+3b8pfojMlqgjIJGOvk6g0nDMYZcfH9&#10;1J5ShziT/wBba2oHpkRKYM3IfYL+iRT0jkuOOasb4Hp8fUVcbuxwEWv7WJG2C9AEJ89rUH4FhEAC&#10;CJgX2n2CS6jcbyQEECBxnIEnvqPL7t3Iv1+S9n76TonTTUKQ84mDZ42wd9EaXcYCYO4RZjcJcV8o&#10;shI3KroAuE4ld6/GgLNuRsT3FdpoS9fggVVINy2GoScTwd7gSk7fdnII79yBDR6w/fTLcbm5j7io&#10;Hp3Tqh5K2W5Ajv24CctZjOBjC29+6iTxm5gkoHPMg5n5FT3EwG5bfUUSN0t6LpgcS2Yd7y9NHW8n&#10;bW7weAiD7vpng7hFaqXcYB4I+BZfaNTulDnEjJAS9BwKqkk44yZDreJwzIG/BBqQE5axl5kyLUQ/&#10;aMWakMSOXsg51sDdvIZq2wQcY+YsHl8veueBa1K6DnTNsd5HpwDFqIdb3DF3iHOKPGHOzPcRiRs2&#10;0BPbGJcCDjmGByDGvQil9m8hrCQAMH2eO1pkQl31B92yc9vKLkLxlvMqfW4/LIsleM2xiHgc8HTW&#10;tV5R82pVycJgKhyccpmRMBj7uYnmcCEESXGMuHhGw7Map9vG5yLpaqNjcx3a82tOIPhrDez3LMmC&#10;PTjWnQF1papfJxRtjx386JSPaISVMnzbuEQdnMCcEapM0HqHUT0Wln+mQ5pMN8c40e7UJuWDy0pP&#10;T5e+BTHDPdr8HcT6RNNRaqHZtnPGBGJhT7lm9wQHt3NUazGn552VMfcXTjyRkmUpvQMbkBBXf20F&#10;sK20oc4bzGBsxjfgt3NW4qTUFUD6KuE8nj0zJi2MApAtxadxc91ITATJwKJG6ak1FZapg4bGbZ+N&#10;VWXzCy5zoCzeERJ4McAwR99WmUXAkwx8HAhtu9wIDL5hdR6VjwESKAK3MG9kiJU/rOcflp6cN+tA&#10;odPuMBM+mg+07RqgyY3oIFcKwuP/AGzuaSzHeMb0GDTV2ZvCPxng74+WlBCMxeXICK4U2SyPeVVX&#10;A/acHxVam7MsGjArKR5VZ5UD0zk+M6JU/VHZRARuWNz6ivkr2XzFzrQA/UVDqSXkge4DWviWkhyV&#10;ds+Jck2yn6wJOCAMEFx15fcW/U2PeWV6asRYOVcXN+yel3MD3fAguNRl0yLeJfUk2t43NrGQpRW7&#10;Sim7XbEzd3cNaZs6YgbY4NOMerpLjnahKxdrHcs+DqLbHhJs2ZHjgB1dO0s3mFcECPOxQm3ufEZk&#10;K20yXsckDa90SJmnx7sTGpn2gGzc44NMJOn4E8ScDeEswaaHOaaW8PVJNCQEAaDgIocweYBn8amN&#10;5Pv5N2Me3bFp++sgmbwjFyeDmI0R4qDyTpuh9pE2k7bAE9sKpNcVh2k5yHuLHyVA5ctsECu1B0mS&#10;ZF1j24PiKKircYKTjLG2F8HcgZSqM3BaWS1o4JMnOjwDWnDcOTD3D/l+Wg8rpubRuT4GOdwnQqlN&#10;3DToqBtJsxuWx8fGNB6gle8ucnGtsleyOdQDzsSjVwley8lwEZuNaiU7xmOmq8wWxfZvZ9vc8HTS&#10;2yVxeJuDbgHzLS2Z5L3MbayE4m8CyuaUHjv4LWokOdY3cOe61LGmA0HNCQT7HGDJy1oW1DZ+MxN/&#10;Zgto8zpPdiAjgBnV2buN5Hu0YEJcpnbHumnItNzCo2znA2u4xrWqTl72azHeZke2g9aUm5YE3lmc&#10;o/MIg45pLoGW5wPvbbtzeUO2jahVN3DSKg2iOWY9Hg5Wrxqny/aZjvxmtEg8tPDeDcj9vtPIPhlz&#10;rMSSMe+4AgLgIkwqWnzo0m2Ue3+0j0EAQCwLQh7NyQD3k2ms9k8nmNPNgGDdHc8pWpxMK4NLsYT3&#10;GpPiwLT3fLNRMKohzBnelz4Lm0OAercKuRZw4bNnJ4GwPxCrqIcje7k+7V04ydRZjUGyeYhbbzBa&#10;JATqCKo4UKprzUybrFHN7hwSMmdGJGzJG5xq7PKHewDvWMimDZjbDwctWzNajnqTQpHUBIx4Izlw&#10;DEjEjrDc3IN89oa3RF99ZXKyNoCZ3ysk8lY45cCMJ1l0m1C2joSm5gynZJ4ZmDR3q4MZVz3tEl7k&#10;Lk/g6au2xOYEYPTtnP8AbFqm0Sh9/bHj749Vc/T02QMya7dOS5HTd7ObTW/Ue4ZU9v0ZgZx8saz2&#10;RytzGQ978NWSaOBs+dqGIJdP/TIu0dLUnMHNQ57AiRjXbFJj3BlggXlHQ+0Akke3owZF3sz2sMuy&#10;d8CC4H4XcRdUZc1LWGe7RJ42+0Zwx8n/AAIbWGx/drE7YakHUGuda4rAk7nV4PH0129sbrAblkCV&#10;PziJbEoqai25ylHItSbTJjGTcw3RwD5ipLioHMbbH3xrq7bZsPGH+tZUC4HqDXGdskc2BBYtx3VF&#10;Qo00uS0tU4o968koH8AMnTQ2h6XJOyHbBBbjGu2KXpscch3OPgtFWb0vJx0ZU+8mPu8BNW344Fbt&#10;D8W61wH/AOG9VtmwAs3xSQE6aMDmlRyF6CO+VvHa+7ORZF0szqSUzUfsz4WMeoP3/dWM7bKgHMpT&#10;rcY+XpJCXKZ/hzTcmoZqyeNpw9vBPbCMWoMXjUyeU/vMl3kL65H1LqqtB0+2DKQGN1P50YnDxy2Z&#10;HbGP9P5EOSWoqqOFaoZkjcnvcd3mIbJ92gV2ryV2ZifB9UhFkrweAuRalBz7zeGbdlHYjjYiIiTx&#10;vKYx56cF+qsZZzRyHgWwU+MjaUnmUy07f3YfjSXWqIrXC+zchlo98eSoozEF7MNB6f2dzGpC4w6l&#10;vpqtzSoHs+JjNd+Gt4o945p5sA0ANYn7inulqVYOutSGJ5s3HIW2M36aZb0vLqkZWYNMy0iV14N/&#10;fgeWngSdMvHAoZNncpfkO5lU1txj6ZV9RNs7hzNJzrVmx+dSceOxk8xcxzyXlC5wRr1ukZHO7WX9&#10;p5AT9tYDtk2J3vbGACkg6i00vS0ch28cBs25FoUv8mPqIOOVkbOcEYFZG5MeTvopLXbpns4le7Oc&#10;i0Kj6PnU1bY2bEpIEe+x7majyA/DXTmzeX1O2l3ZTDg5pCIprA57mFFuZUyBG5AX2gtq2lPJHMY8&#10;kACrpCqKfmM+mMqgj5LfSTM4osknzxnuQKK46dG6k4VqCl3LYnIVDJJ8Gdeikwk++DsuWInHxFht&#10;WbI3IRnNAxthWmiappiudU45FeDwDQhu8wEWg1RRb0PQWZnkjyBX6I0FGpS+aDM2wQI9J2+MnuLK&#10;5XAUK2ak24zZPMWW9BO5xpDcZDDPBBwKtuG7lmTIC39JXZm33Ymsf9REpgRlAyycaRQRdaU+ae0t&#10;jhj6iqrORuWwwGRgY/ac63JnTZDS4EfmaiQlJbckpNLzAhi4DdMS1QcrcxkxwcCp8vZiC9z6cZFq&#10;jN4QOTlwEVBE7aaMy9nZzm4FMp94NtNsDm0SAnmqt1Y8etmQDQA0VmLetBuSADHwc0igdcoO6dgV&#10;Q3G8GeBmxuW9QhBLB5psvGZzvLw+jzfArhQe1AkqyBPkJpolWlYS5y2xh+F8i++sx6do4hqyj8BD&#10;xs+C6rJT9Pk7J3mPj5SVSVASAmTg8tapJxjNJQGDwE6adcOMrZvCBJ763ij68G2c4DagSLK+y20b&#10;2yhs4lblgUGDgIjuk51dOHklgIdy2BcuKks6kcy2Y3oz2w8oiG7O5O5mTJ82j+8txctZ7XG+y32a&#10;PTgtJ7rmn1PeLtVG0x65GfcD2w8pc6uHD0zm8ty2TsxzJkdsZB6gpd7LXp7ILnlohQrS663bMlcT&#10;SY9bpoxI5gQ3+YtCbyOYubEEcqLgIXylZHGytzcyMSj+GJdCnllv0B1JZG9DyltR4Jq5OXeXGmNY&#10;nL6kmMtc4IDrYKwldRwSli2gAUkDcXlLmmaSeY3LysdjJaxybjpYkrkscxBv9rebXSWb1R/Vs6BH&#10;Yt2+mhtJyOdRvWMdguPSL41qm1jZ/Ot5O5cgLqanKWY6FLarcHuSXAcvZTKS74HjHzP21T6bnDlt&#10;OmOPqJnZWzc+3M1sw/Vjqedsu0mYM40iFjGyTMRum/E31m2O8gPbgtXSDXJcr2kEgn28walwuoNd&#10;mDoOozUWds8AXeR6ekuS9ney97LajOaZAttR9Qi2nYypVjAoO6qPotsZyCOAFyAgl35QbNszlwIL&#10;FteJNQetpMZOXdqe5I9K4VUmX+sJtBqR77TUbrATpiyQLi5nMEpXbQacLGNkn9CDiqJS243wh/io&#10;P9tKcMTB2q1xj+KvB+cVZNpU5BgOVwbmaueBKvKsnUyZSqcM33LEIZLuTOsVPM2Vb+Q1HcsVHpl6&#10;wm0gc7kvYkkfCHA8u7yQXHg91cZt5PPpPTm4BmpRwXbrn5FMoeoGT+lAGDqPW4tS741MeTAbm/eA&#10;Uj0YvaR+CBamk2zuDkwqlG5bO9tjaWtrza6O30+ODAurqT24SmfMr1+3GvMGk5w2+4BPkHzCWuBP&#10;TDaAOQkvM7TjS5bbjyI62rtkU3GWHrER5v48YTiJB8JASN8BMd8S809m9UT6syANIajdSc1opfGG&#10;94USqj1iNq+zF6xgq2RtHjIhbW8jHgWzCyctqrDFdjHLOwNokrpiZDB2wcRIB8tY/L9j+zGak0dS&#10;4XT1UeqCcUXXlFnfyR9vG8NSlt9YEa8eZptEnVKzY4Wb4ozeX761HZNtVkeR/tEQt09mP/mT6Hfk&#10;vWC4/hlR4nqd7Oo87xiUkfmEKvMeg/Ww2lbkBs2OLGPmOSK+PNsD2ZExzuvyuIyf2YXAnJ5gyrR/&#10;Wylf4g7kqjYnsTZy7czHEMI+mNcl1BRezlhLp4zk8q3iN5pbyQXI+VKm+0Zq2PGzA6IEfwk88k82&#10;8gv6S1P+oM7kgfe05vkfq3yV+TGZ8UcC6Qov1c6ClpAGjBvEfxEHIQjPPYQ1w8nzz7mxdYEh01yg&#10;uas7Gkc0oeVDwQAEP6auzfahQUGQ2mvPcdP1XBrRsbfxLqA1BWhGAz74+ajtrGdNarzyFz7T0Oeb&#10;QNlEyyaRI1zfWEvouZOQRs33L6fcXnLUm2iQhGeNmf2q6qJI9sjmfTZiwguj3gtsmqo/Wcv649B6&#10;S1RNJSzZPgwPhcrmXFm9FyOo38u3nfvYh6g7fHHGsT2yVhLm02O2bHEMO6iFbEuhNmdaEYSEBrGh&#10;aWG6a5m4dPCSo7AouoGUchBHAAQ47Wpd41mNWV4SOYgbG04CCEUd3rrjmrPWIbNmR2bbTNy7iA7V&#10;NqhJlLqcmQbuNnLxD+SNJ3WA5x1RXm0RtJyAYX94dOOp4MaA1Q4l0FHzXGAQ4BteZ8ZecretO0nO&#10;8vH2fm3CIPVG2idTJtuBn1xqMqTpCd/98I609Dtge1CnJaSy/mpWcHwuPGvTiRs3If61pg4pxHut&#10;u2Qq/mhl9US7jgAXGuitl/rST6j3IDS05RwD5qHJlRm2L97+mJuPZh5tgquQjmr+oac3eBmXli7/&#10;AMkXeWJs9uFe1VMZrO5CxEz6QxlFjXOlSeunPqtkp2b/AF4HHTELBgQj/wCaYmMnlJ5UwYile8fn&#10;gUVzZP8AgP8AaORUbZT20ufTup5U/qeeXANy8vgggWzVhUBJk5yTW3KR/wBp78a8qW847VmIAmqO&#10;2EhdQhVcJ5MHrDRDUe8S8fL1VE5zVt2/d/SPuN+2gVRMZwV9/wDPjNXAbtoYxFyYPkVw2R1IybEA&#10;23ETy31HK5pZ7ZJdGPPI9YZdQl2xjVbrj1oJiZyxgk8qFLws+mLPnTkub5aB9ylHqU8nBAifbsAT&#10;e2LyuBVuoNoDLs6zGcQ4B9Tv41xFQ/rqby2wTua5G4vKznWMVh6zDaZX4GwM5OX4F96yWxvodOFq&#10;TfttlcNpxMpVuz4TjStkGsTZ2gvQOTH6umNc9vK4ctiHNHxkUym9rg7mA0quLoIW2RPOwBkHGPR8&#10;opVW949iO/v9Xl++qSz2uSWNlZN7Ob/eVDWdYDf37J8nUVt4k05xOBNigjsXLgtRB55NGzmYzXsc&#10;5RsrQlnreab42xwHzj6iX20suWIWGnHykhwHWlD7E9os4lzGNnIyuGpNS4QuDAqTXFJ/Zsm7TK7e&#10;Hy2w0zMNvFcUfLuzWE8dDgcC1FgLOqJ05cnmT98V4bl6pcaT9rb5HunxLi1D2iT6Tj9gYlZhGW7c&#10;zqyOPWUm0BAGDaHGPmWhc9UP/ihNjDPBAAThqPmDIg8wZsnMuvRsRDgJqjGJHRKb5A/rGhiebWHM&#10;1egfvz6H/LLTqf2sDCMDOTsd3j/5lYDL6TG5GA0fBdtkGLuLTht+zXIAy0AieXdR6tSIuJk0nk6n&#10;cxBBMj7wFuVdIU1WBLgGbCRlHpcsYuNZjK9pn2eGCN5R0qcBJpDJyM67w2P7fJdUg9wDaZnHpWxF&#10;0UhyFL7kcemac31xSc2eS7fwsbb1vaIRY/L5XNpwPBMrWDp2uP8AZXpBtEnjKCXPguTiIYnmLl2V&#10;yOXObDmNju8fmXf8KftN7Y64zGT0nJWe/RhYlxj83vqyUOSSwTY8t7DE3ti5l1HphsLqNy2O5YTw&#10;RIydNyKNZjVlFzGQ3zTW0MPK0i58ac6E3/uAuOinFaDjIeNsf+y2xrDasnD0xARm/rBrd1B3Vz3L&#10;6smwb/ZV1xcEsrHtAche+2XRxjLpk4PzKKhodcbZWkwlJpifspiVuHqDcolL6XkJmR7z50Rza07f&#10;ArhSe0SnJ89AwmTFqSAgrW8jWtTTZO2Zy48EqPcMMV22544EXf8AIdecTzBnLt5PBfK3MPp2lcJP&#10;Sc2mQwRy04nEZOZdyLK5wNzHOn2+acfUVqptwQLkAYDlHGTl20l1yh6DcnlJzYzbdnMq1h9QZU9K&#10;9l8xfjOEMqKS2LTt+P3lmNPzAfbXsz51jtaa1Qe1BzTAzuWE1tuicwfjUPWj9koc02V1gzICPsp1&#10;1bmlwLJZHRdTtr8bZi6wDLaIS0ukKf2kOZxv0Zp46bvSapNXRXTezfaPOpIyPAHdXAXArpP9SJs3&#10;a/DjoaUtOWBklMqpwBnM1KN1pWx3eCP5VVXnrCVXAQ+u1JBd0xo9tkmnapPb5UIdvl2hYFnrOgxP&#10;B5wFb6WmRRO+owOisbWsAzTaxMZ2NjA5fFwNy8tapsrriYwT+yaeexD8z3+msxHR5N2xhBvGra01&#10;Q3jxy2G+bRgtwfFT4SbO2IclsbuHoRtA2qDYDPGznm7xk/sw1D2Z15VdYS6amgfFb7mUQyEKvPGn&#10;6XnU7KCNsApIPMXcjPZ/NpJTmjvTx045gxZMeBW+rKu4CJrW9wRB1WZlNY2b4TiMZS3PGpkvHMTU&#10;wfAcTeZuC3HLYXwFgMw2gTa3u1jc7d3leOBVV5Xk2NfjgOXGTqD76TQ0f6zqNsHRcpbE7Vms1uR3&#10;fu3cUyXzTZ9Tb07yCVC3rpjXMf2kJA90T/qpmoJg5C2z8bgvM76spb27yK7zDqKabbJi5engsaP0&#10;kH+0jKZOQPHJ7cfw1zSSpHMDbkXI7Sz37UYCax7kY+mj1WJ9Z7p6KTCuHrOXY4z3ICLB642gPYyA&#10;jg/DGVB3lUOXMllUfMgtIaOeSntEGMBRtRiF76zE4ZXcLXTS+bN95nzkEbnTj+F31oVSUfKQ04c0&#10;b646GUqxMcw3b7mfOQty330YHNHMcumod+uBIJbSEt/2Bcc+EeYBvo4D5x8tZsTaQ5jJrKyThuSB&#10;sc1+3HqiGue5gPARbSUmK8u1QVISZZO4qeQhIEHZkVqG8b28/Gn+FRCTJfn53AnhuHLYuMKp7yYE&#10;u44EhzQkfGigDtKm5x9tpKcM4AW83F7M9H4/DEqqSj51Mmz54zukCz0rglgMnqRyzyRnLg8tdgbD&#10;6kGwm27b97E80if9RJ/Df2D0uM9kc4cyqUvm2453FrUIJblI24wyWVNtXHzSe5AuoiTymGF9hMmM&#10;veB3XTcuRcfxPmXLreoG0Dk8YdSMjq0P5FC6anyzTeAW9Jvd9PZBcgGtIcTyYthgwWiQE0keb7zG&#10;TBAfIT/eJXaT7Oxx8nTj5hNJReuVM7gn1K1pyXMCPXhPadSMZSi9xYPPJeMOeA9y4utKoZspUR8G&#10;O7g6hO+ub3E4kDMZ8DG5H07pVtXGZRVtmYjk5HIz4ONHpfs/n1zRYl/SV2lcvmLwZzMwfpLpyn6w&#10;lzalGMqeMWuPVKRyTOZJdNqLUwlMOb5fRe7DA5ePhDj8sWeNdRE2XjDIQTJnKivICC6i5driqBmc&#10;6IBDCPl2l1tsk9YOVN6ZBLX3TXnPPGXyMdKGQ49vv7h1vLKcexz1yJByfPKomTZ7ogE3t9Ma1Sl6&#10;wn0+HnPcj5VzgWJ7VKoZGnR423BdSoPaQOVOQeBbE1DpOPsXH98y0OUvIfiPdPSHZxs6ZRj3l/xk&#10;QysJfSjNycIWOsue3HrGEgZWW3H01W6TJNpk5O8NqXCkXn/JuLz65chkyR6CjrszmcfVXHR7xpzy&#10;lyQDBytTqIa4bkbZDdQSMN5PNo3IIGZykt8witUvk72a+zRgzk+EvYetUvuHnHROaYa3JgcnMa0O&#10;PpqYSnyOSXgguQEXTlQereMLI7w3lctZvI5e53nBAC2DlI9Zqq2xyMK1Tdwyskv3ZsDHp+YqG8qg&#10;bB6dsz1Dcq4TuLqjaYOXM2wAwHuRj1SLieoXjYMxObzC3baQ53UxC2jpm7YSl8wmLlycLMBcbjmW&#10;1qlN02SVEPGbTN+/AqfsHI5NXsjCE+7wOHXM9xb96xk8ZMKnPgPoj5Y/Pj/0LFpUvbLU/UD0rmA4&#10;5SAz/Ta3dO6t+pM8peWMemEgrvzrlGm2c+rBlvhtS5pNhrWppK51JyMfbrcZBbsTSXPu6Vja+o3T&#10;aSlqtzp/dN4rAjaWyk7kOp/3qhs6fphzLt/C+1h8sffxp5nK3ryU7tGfP07vGocwpvdisWfL6pCL&#10;oMZ2qzMm/UJjhw5cjA2gPkJ5SGyj1e5VHfMz1Dc24RAW8vcuZtg5YR6q2aTuLLYGB99Qi5J2A6GV&#10;YuR8R0ELJqkq3I5xnXGyuqwvcG4lcQDLzFntQbO51AMAYwFHbFqfOvTKT7TGUBDwG4LvUWS7aNuF&#10;KdkvoGwBEddNELmD7VR04OxkWqy886x0fuGtMj7vB/G/Kk3rBsEe5y1ju8BC6jknOVJqGsCRuTmj&#10;PvBiIbS7jtJzgg413WiLVbhxd29tnq3sg2ESqby0L+am3iMnMVu2jerNTD2UuNz9nNa01gmzeX7T&#10;pPLjv2wCuGoxctPVxt0rRtLjwOWJW68Y6LmRWV23p4lHqaWxel0sQcT1JJxydyeWwanxEYbjvS4E&#10;EenHa07iDkmj2azYDx5pwEW8M5W2nzI8YQFxs/KEv6Ixna3DxjJ7rds4zmjwjZ7jCe3qp6rKwmz8&#10;YG0b4pIFatoFBlZkAGDUjJqkVwo+i20bYEcdojof7iKVWkVIH2X0+93bG89nDzLnf/ZWkVJKyBbA&#10;cs9PzLvGiRG5G2jv1yNDZgMkDYEBtPzE7ovMH9btVmbkZzF+2wR6gRlT1LvOzR4+XHd009PHnZt+&#10;AJ7eksrZvHMyc447uAnMQ5Nu2IuOlqf2oTELI+N9kuo9Q7wjkZ5k5BzOWslp+k3M+mIIIAaI1qhJ&#10;fMYHIG0fs8A/L4MCiThUxtwtdk2tUWSYM21zeeYYhVnu1wjLeZVHfz2rZP2F1FT9J0wFsAxvbPhi&#10;L/Mue/WEl7KNkxctgW7hba1E1NIjmOcDGa/HBwK7U/PCNqcOwju+2FEsx3i8QAY1rUjl5HjLHADI&#10;3LcuF7inFgFnJ9zvwGBcj5aRBzGVDvWCtzb3pj9xaRUEwIzmMqcmPbjtXNL309tAHvkpAaA7ohub&#10;8kCouGJMNmE0HNZjgsW/MSbkwSl9B37vLVV3cm+4EYb3GZTwcyMaAK2zkZJk9AFbAzoPcx6wMg1T&#10;6LZkjnQI+4RblNHjmO/By05LhLwOzpuUmHjsC00zNKXlO7Xggtok49jbADGf4vuJlvNCdwBSdJOE&#10;lDcSvU0dOD4qeG3succAFqhJW9M2O8j4PL9xUlwMcGeDykAEm49PB5n7iJOGY7ePlxqHJxkjJgsZ&#10;yLZm+z9zGPeYwIuqClrCtyu2ZljgArUzZuQy4+PjIoe77mPIDIPl/OjHbDKNkdtGfWQHaM3Zy+9r&#10;R6kfxE9UFNtoyHsnuR9QY0HcEvOT4NO2pjOaYM8B8/UQBSSS/uWLn0lfJeMTMePmR/FQF4Tc/b4D&#10;24CcxDft4NzyWOTzEAWRuQcGcwNYiGzyTy6ZMsF+4YeqmZeQblzjv5/LTU3Pujd8ZsDOMQrhPIxr&#10;NyWSVHVoWQoVhgDhxgGeCDppuSCcO3O8m04FaJfKxvN+/hok4bjgydzyxrk3TvZr7DaSgPN3Hsx7&#10;IM5P3Fap5I2xh7zv2cekrvVo5CwphjGw3ocbfTckILBA6MuaJgQj+xgu4/LWVjNOo3Fm1MT022w9&#10;PqX2wMqA2dSps8mu8PZg19mbeQFUOh9sE/8Atgd4/O1JBMGtoZPkXN8wZ0o2krF+5mpSHbteWTvx&#10;+WsOe1x20MAe/d07St0xesnT0F6D/WbYyo9kj/ad9+s5tIoupKUA2be0TNu61CDXENP7UB0eN85Z&#10;sRb6QVrU6MCh1Q37KbAbX7hh6rkYlgM4mAzZIOBbWFw1aq2P9PhMvNZlzW2fMTHFSEeOb3mFQ148&#10;JAg43GpgR6aEbRjwBAunprOSvAIyKYMhI1DbqYMhF8cZby1S8au0vbkjJgg4FVZXcWnSNvgWY8SW&#10;qXyPAPHGmSZBow8JZbY0BGQlzOsxxODSD/hplmPUxxok4JqY4E8MZDEU5RcEpfL8ZPLWhS8bJsPI&#10;DloOzbkjGDxo8OX4P1Vcge5wnEwx5IFDHL8ZL0YLka0KV0+Nz+IrgzpMfW0/LVqDLc4z2X0+TyLi&#10;rdQS8cGf4S2Z4Mbb8NU94Nsbj1E64SlBzG8kblyTBABTJXQbk2eO7gXYFP0nLo88AM9pHpxTY4G2&#10;T9P30dak0rknH5KXsjyKt7uOMmCBblPJf3IOosrcMy3EOcIEzl4zcF3BzFambfHxpmXtx3M/H/Oi&#10;RCDbDXPueUBIhCwD56DkIQ3yfCSbjIb/ANNGN3xqIdePM3Aw8Z0YJPB9xAdzwExwcCmN2ZODuJyU&#10;kbnFqlcwHBng/UVqHNG0HAqfL2Y7aPdnjt441alJE54e+0ng6fU8ChkqSzk74+og5Gf0tNJvKyR5&#10;FbSIoDw6kIbj4Ey4mBO+cqe7P3Yf94hpHg23B09JB+iZbIax409uaDjnmPj4Omk3nAoyYNXGsxzx&#10;hpErlY2w8auAx4FmMrmGPj/71cBuMCiuEuc0PbmS579q4rJL2eBVWXzDGjBJpZv/AKqoE3tHphNL&#10;I8fctLMZhUF7g1OmnqgmhI76z0l3X5Q+mrASPPJwSPPB0+Ypg5hj+S7y1DtljzxnTzdnqIpNNLh4&#10;kvvcfB5fuKZ2X9VHmY0SIMf6nT8a+JSJdNKH2HgyQIkzk7aMmCNGHAyQDxweb+4g7h4MKKSJ7x5x&#10;I20HH+mq28l7KC/BHpok4nHcv27nlKnzSYNvPuW0gN4eeM2UZOR8S4sxnA2wclgQ1MeTjuR9RUmY&#10;TDGlmokhkGM2eAGQiDkyERhu4Ghs4Jj4EwsHmc8Jbz+ajDieafPzqh/yJl44RSJoLU4qzVzqG8rA&#10;lvIqTbxpOG+MauSkKADPKocmVPcTRzHxq4DkY4yoDNGY7mRbKUpHAFvMCd9Hm9SECq24HgQ1xGvt&#10;KgpOiqf2gE762yR1gIw8Gl+GvP5nNSwExrTZHVhArMfCaoy3QvpnbDi2/H75FmNQS8kF+NVun64H&#10;oK4EqBs5EkdYJTcsyWaNycap7jPnWwTRu2ck/wCkqq4l+DgT+uOgTNtMZmBNTAobcmorJNJWW5j7&#10;iAjZ6ioB5cJYjxB6aAs8iJEeEgUxCAXjPGg9sgVZLmomSN8BMatuLkF2puYYx4Fs0rcYx9XUWGy8&#10;ZIB5EYb1ARmPAk0A6FabAMg4/KSIMcfQydNYyzrT2nOf8NXAdUDjGkdo5lyXLANUSfvrN28nx51o&#10;Uwml7JGmWYxd9PvNrGlbG3IFtjVPmjjAPOtmmgx7tnWG1JMB3FpoOiKq8IogPfTR3SdBnTPDXwJh&#10;ODID6Sq39l408OmBx8Z18TJVwfeZjklJI4U0TQpVdWdPsoOur4NvKWY8cCa2crQHGbs6fIrVL6fw&#10;Z4+BPvKkbwEyIaSp8A1mWv1Jy09ltoBqkzBnq5E0SfkMvxu476/O8XUDzeR4+NPOKfwKyM3g4OPg&#10;TLiYXiZEm9w4rY25IB41EA2IYiPRnGj0obaoEpsyrQVeWmj6TezJyBs2BcV8mFPuWBLPMj/cT1Pz&#10;By2HZDp3OoNQ5oTBfx6kaw+t3QS+smM9ybZDHz+ZxqqzRnv98weSqTNJwRsq2SuCx5NJdDCuNlE0&#10;JTyRjgyLMZpL7KtUwqy9kQdv7YTOtpLddAc8rbO3ATOrgzeNo0NI3HAoZHmDJAjugXZu4xlwK+Ss&#10;jlzYDfyLDWbgka3LZ/bcvdbgGonbQ9O4ddU/K2TCXAgvlJGRXCn5gMPHpwWlVaTGSZWIIOAfUW5E&#10;pemJayvTJ98S2Nc/cdClBzfWntJL0Z/p21jNQTQgR2W3U5hFv08+zly9Bph6YylWD1Q4vOT4NOAi&#10;2UuMucPbL2YplPmIXh7cF1ezFD7I6cbDBjY7xAvD2XkI2cgNB016cbF/WEZM5SAMyfFJbXP5lzYz&#10;bF/CRJfUehEjk8uYDwSqVCGhtUUPWE4HgC+E3g8zJjQGh9rkhmra9AcQ0emG1glzdpaxuK2FzApg&#10;0p8r2LuZbfM/qMpPMtLB9okvpxtf3ZiVxH8Uq1SsKgqt42shOJvcXNNeN3rNlgczURI1p9baUutU&#10;c31xUg4L8DZiLAPy/cXDdcbzG5XZk4b/AIi5X2kW4ODjW2k51xz3MHFnJBxqoos4yEzodHGnJEPE&#10;OBapS9eTGTtztmZ7e8aRFm7X0DVxpBu37Q9ERj24FLM0WzTc+7QchIcZkc76COPjWwVAN7BYgj6m&#10;qqfJyNnk2BZ4LvMXWlQS+SwDYxxnKSPzCrIu3i5KDDdnezd7PpiCCAGdbk8pfsGY2TAuRjUOl6om&#10;MqJelTHP5hFMHPHpiHeTJ9nIX9uP3VFNe01EpLU8ng2wwBgBrE5iqryXzqNyCMIBDg/nRIdePWYw&#10;WQNRmJy7ucy1SYUvPpUNiZzdcOngrhCWsdhJS4c8x9nI3scxA8fn+mMRVpzym3ptYJ7bXqLVGdBi&#10;bMgGNzialvxoO8kclbMsc4nm7wdNk2LnjVxHQblsveUpJJSByz9se9QnGsN9ZSn3rkQJ2a64jmGk&#10;MdrgwK7UvVFKPGwJPJJGVu5HqkcvuONc6+sxtkevCMZbBNbYbWoMSgxk2tpZ5Rz28uueAAsfwlfK&#10;HbuX4tzMxuA5VxYnL6gI2c+wAuLoSj9qnZrLBuJXnwyK6a9v/bmK4U8o+XMCazHJ0x2uONVWYPJK&#10;Yh8dofw2wkzXm1BzUL0+8gtwdNsq2OT4OAFyMnLGnXD6SyDbkeD3ZmApPMIVaQ3by6WjwMJUXH5h&#10;f5lW6feVHALkW4B/CVkZkemIeOMGt5ncWY5xalJW6gmE23Y8ZnxXFxZuN45jGdsE5SeYtInDNzHk&#10;jtYCIxJ6fcxuQM2enH5idckKTH5pTe5j1rWMmpbKq28p/BnjPcjtLpCrNn7KWkAaO6SNx1CrMZo3&#10;bNhns6kf+BWumpUIRCccmP5QOAh41nM19OMy2+cMyGv4Fm5JGTvr7DnK1Z6fiD4JnttP7p6VZHbT&#10;UX4RmtXWXp7DL6IHN2/hUsjfUX63gwERcY8ZEhz/AAH0aDMwl44B5FZKHcDgHgjVbmBO4gI3BA8C&#10;KbUkU1FqjYHk0GFyAMCVQSe8PGszlbwly8Xpq3+mfleDwQcCT6Oqm+Ji9FWUjdxwEwRq1M5OOMaG&#10;zhuODP31FYTcgcie3h11+4UOEleok4k+MmBXAY95Gru2osbCXb4807igdk6yxKTGHEnsqtnyK+Th&#10;5j4FVxsCFIGONXIb/FgndCMsZkt40dcZBozuY0GmjiyPGovG3Ui7jQTJpQ8NMca9DCXOwWMHMjIL&#10;8i85pPNHEblehFNzgTmQscenb5nvrh+fIbmsx/3ezU9GwuTTG6g5M2sU4QJMawKAeImGJd21xL22&#10;5Hj5kBBFtrh1/BgceldZylNZrFr11+ERmqmbizQZQ4l0uHk1I1oLd5vgwQQcaw2V83PwLVftmylr&#10;bA3BnT5nC3gbpXprxcZyUzcDo6H3wmdWr7JyWW5zHEuejV1PXeQTgv4audOUZOX+s4MXAvmsCVpp&#10;uSSTeNkk8rbTImAIMnmLVJfI2zAfItqk0+OXSFln41mVabYsBDwB41laR3NdWQuS1hcNolbjYDyH&#10;txrmNxNyP3GNND3ycOcZkdJJBs7K29NExtv5zah7RrNJkGEYMfAnqtnBHg92ChsjJjHggRiYM/8A&#10;01lJ23EV26Q6Xl7Knh7+/Pn6Y1qkj2qS6ZEwR6cC5pqRm5NnjWWxuXDMiu0xekrc+ctm1SVbZ6VX&#10;GTkeOA/MWY15S4zDwWLkfwly7KNpkybZby6FpPaVLzNvaTZ1LrrMhfHp46f5GLDS1TTm6cU2QKoB&#10;4MMa6lryr5LuxwswZ/MXNT6MZMy6SFL1Z751mu6kEJ1uXATEmklpGaa/TgnMxzx8C2uXy8bNtjWT&#10;0C9Gxb+kkaIzyrPyLmuJO/qYrrWtDs8qQdo6wOdzcjwmGFOzOaFc5EKYtbh/R6Fqx+HRemuppphV&#10;FupmUXM8aITweDIr5I5XgbKh1YTUX7Tukau8afs8nA9EPMjItleM9POuOqaqcsrc44F02z2gMuyj&#10;uY+O1y1gOuju/SRJhbpzrtAIOCY2YFW2Y8aGTV2R6/MbxEVlbjGEa2n6eGmhszUlcfs3CBRwemFa&#10;kQeNUY8uJEf0+hOQ4encA/8ASl/SpZWsEP8A4F/pUa16VZaOpafnpiX5AP0xJ70D/oRILQhB44uB&#10;KY4cqJrqDPRFBD/9BfPGnIvRD6F9wYF8CnT+ZEU0BYBfMosUP9C+E0T2wkZ+RDk7HCvsLf0k9KXp&#10;posc61up+NwekhPRCtKlbMbBte76pQ2/Jwq7Tc427IAYFFMbZ4afzLUIqKo8JvJMijDZw4/6I/So&#10;4zpHjwL9aaa6a+AXFxaTEbQeEQUelAHj8nVVOkEvI5Kum6bpPc2WNczlZKovj/Hj1/ifsEekA2Lf&#10;B3+oRUiYOMZc6vk4HjIqe8lZIM8ayIeviQONaI308h7aqpLhnOCNHicvHAfIqeMmoeNOptOtvLVb&#10;xq7S9uOAYII1m7chI+ur5L3BLaEQh9xoTfwQAt/zoEcAw54EMHNCMyY4P/ej9YS9yZuBywBcgILp&#10;LmcxhvA2oUzZA7gZI/kUJvbgJ75OWqg3nj2AZw9zy1b6DcMnL3A/PbB5hFmJwzh3WpLjLJ5a6GTz&#10;EYjnA4x3uYoVYTSQsCYJUe4YfM8Efyrnyb12OC/g0/pqP909W6jnZqo2Z5XFnJGb8NUiYVoONc+T&#10;OpN74DIYOaEg4108TktSjGdzA1h0IzrQkeS+jDuqMDdc0s5pgcq+N3m+Dwd9Vu5UV4+IhOZaadL5&#10;oN+TB31ZPs+9bEvQAuQDWb03R/aXJfWzeWrhL5PVbMm7X+Z+RO9VqjBc5hpEnlbJ4MEd8WDqXFdm&#10;bdtAyfM3kjESC1puRccC5G3yatpjjNpxjV2mO1MnGEBRm5ZB9xRzeHVnuLLUvr3GB0ZBmIeAPGPm&#10;DVq7LsjAbmBJ+4sBZvBv3t6A5W8a1qV1I9lQzwRnuBJzBrLycJuitsfCerzAwQhHI8mpGs9mkw1O&#10;qrXOZnKrd6EAiXOZbIs2nE0bG+fzPGosbBs98dNcaRR7PtJz/meBWSsJPuzYEcALZvhKq7N7m+gj&#10;bHW2bXJO5DLmLmDg/kVk11TY6x6UWxLDGafqh62/txRm6fvrVGe2AkY8b9jvEA+p31z2RwyM2PBv&#10;1uPy1m45w5jc4L665JzDnHoFRe0BlUL3c4N1HGTljJ31ZKgpclzdo2Im5h6oyLg+j27aazHBv27x&#10;rbKgnk2bS4EDyalcBH8XPAraW2ibtk0KaUfIHOsZiVuYfMJwIbMKooeZMtzeMRDdD0hvWWhH+KtI&#10;ptnLp9IQBc1GLBa03JeOD5lSZhszpScS47Z5UbVnOm/LIP7sdIyc2ruSByUuac91Zsrbc6B8Kz8V&#10;X2s6DHHs6Ys5UcTyPmktrMB1Q9kN9m/AJ415SMs5hJbl6Wzzs+PqDLwKhuT1YrT8plucmqs4qPRU&#10;xC7sEDgjU9xQ8yYt95jBkXRNaVQ5lU2Aa+Jxc1PcWkErhlW0u3YwGoz2tMdrItnTJtqsBEKKxW33&#10;TnCkJ4SZDA2fntwD5ZFsuzPaY9k704XJ7kCzf7JkYe0tjiJB1Fs1J1RTEEpO2cyNqRza5vfWNNmq&#10;X2zahQvqGkEp+Uzgu/hPbC45gyK4SOV0fGPs14C5ATlk4FjNBycjxyBs2fcwvs1xaFVFNuYHJ4Iw&#10;FHGMv7Ea34T/AKbzMm2r/tNInGwP2YEDB863XpjEXJAsfnHq1zqAmAN0n1FsGzPaA5ZtjtjHuQdM&#10;fvq4TTaASDk8BOYNDnqUCZpy7WGyOp2FiAwN4gIIVsg1npJhNqPJubkFyAi7wk9cb42wRn3gLjTH&#10;d7i5X2uDGzc4H4LjXpuRcYFizUlvW/8AIxmcPBxkxtj5CcwYloVF032kyO87g+Z44Fm8rGyDMbLk&#10;9xr0yDUxnMNzI+gC+LgJ0/PSUIs2y3ra1WGkU+4n0qn3ZobTjeNLVzwKHPKLnTaYngMxtuhl/YjV&#10;Vbzwcedsxt2y8xbBK549mrYAb/tPxFp01/4czOtLhs/rj7NvQOX7ETiAerqIxtc2ofbAYI3IGreA&#10;nTHzsnmRLK3kvGwJvkZ7lvmDWezyXk51/I4WX6si22BMzMqqszeaTSXB0bBcfmK1SOoBwMgBcscn&#10;mKnziTjgHzxY016KnwsrJgZB8tPmbatsxUO+oW/7YOQvbNgpGvTVqp/aI933BA+t2/MyLnvtx68H&#10;z+Wg8vePZk5wJ6UOaJvcdpTzaQ2YDBGY++QE5g/AsU2ibX5K/ICNmxzj6hEMnFNvWzYEDkFuC1cu&#10;LnaYMx75z0qDC0a3cefL3GnA2sPYycjOr232oOYM7xi1J5d0S58aNx8d5WOXjGbRjOtPVKQ3Tpx5&#10;tAZVDKscYBDMPmIkz2iMgyE7Z+xE8jH92IuOY6g3AmAKsknmBNeDzBaa+OhBfaaQStBuWW7RgFgu&#10;rWqHZzKVOQOZO+3hsTmf9y5FJOMZPfXTlB1JjZA3YGsPmEF306jZHJeGNtEvHMiAfmBrcsnjVDo+&#10;ixxjxwHESMn9mIts+2jKfexxnEM5OoUWSBY/UE0cyFyeBza0+WQSzPKrLrvMHnFDtjZG33ofTKnp&#10;O4ZBmP8AWrG4Hlk9xZvNNrG/2II9O35WRDpfPJdMshuPzElCHL03A6201meU25jv7s+E8aj5ZBlW&#10;MuJO9M5+mtCmkrbMGzF5LZ5zOmVZvNBud5OaBWwnWdsimmtSNm9Myxh1IxpUmObBengj5PUWbyeY&#10;OYLEEB7dxbNS80esHJ4Dacfxe+rKBCCt1Jbc34LFuMaeouXkgGeM2n5atVSMyTgd5np29Ug0BZs5&#10;tAyxm5PmeBJ8kckMbWJW9eDlT/8A5xrdJ9aDiWJyuRkjv410hJxuahph9LeYaX+0tvfg7651uOQk&#10;99IhOq2zMd3TSKXlZN2fYDiwD5g1VbYwuTh7gyqtt28xCS9Ajzdxjzq28+B7gJk6iZeSchiAg7hE&#10;yOYDMtao+V4LDm/cgJ5iLwKT9l3LMllyARP50uy2UY8EGn9RbZPZWymXOPbj5o1mLil8ZPZjlJB5&#10;iSmaUJuac91ZI3IXN4PB5i23ZXtfZNmR5PO+Dpk/1IBNJO5jvto7RIycsi52qhgWWuMC+tTpJ29Q&#10;uqDtWEHG9PG281Xyi6kcvJc+Zx6mldH88CwIbhXalHm7OQGT9UVJ9Ach5r9N1hg9mc6jUnMGtUle&#10;1RzJBnDB7Q1IK0O4uNZ5MCNnpoIFdaRrdt6G/pZPAczqLLnYRUlO4gdCzTY3bNBeMxmIcwep00BZ&#10;yckd9Hm7dtcwX1pErlbYPGDePiL52iLubgBoukxmJjXTkjkbJs2xwcfwliY9EmMOn5fuI9I270M2&#10;Br8zqe4nXWg4JVY3bGHjCDl8xU9vJ8Y8EGpGtIqC2zFjjB8JU8k0s54NPppN5EgrZG7lmLB/DVV3&#10;wrAh9D/sWqONyf6JruNUmaDJA2PB3OWvo94pO3I8c422nGTlpmaM2z8Z4I9MypMrmj1gTkXIBp5x&#10;PCOSY4wW7indcRUlbcXZaTIe4taoOeDgJn4Fm80ZktZAXIPpI9J5HjHo8flp9A9G6dXTyRjmUp9j&#10;XNLicPZU5wRgyLZqDnD0I+qTS5aeqSTsn5MlrGTmKG/drNNMKowGYTjeUy3eXiY7GdaoPZXgHn4E&#10;SkdJsmzlPpSanaM3HUm7cd1Dftg9jyBWhVxszxjxtuMix+TjJLSZwJ9BDtNNmZ1A5CyxuT51Q5hV&#10;G/udZPXHMyHnUOYU2SDnAUVAl1JMuDCPGG0SBHpfUA48kFoaz3s8kHAdQx3Iye+hyRCS1VIQbkmC&#10;wsreNyBcrTm7PH95PzES+z8uua2mvmMRUFxnreYEC2weYqe4nHtK2aaU+2C2PBBxrnuaMyQEV3dc&#10;RPNmpOeEbExwJ6cVA9M5xxnueWsTbzQgciJMJm5MTIkdDuj+6aozqAkGQy04bgbZtjgOLATlrGWY&#10;8HOArU3GW3ggOhwIHnE4wOfcTLeaYyA+GhpJeWDOl2G5t44Emg+Fw3wf1LaebkZRtj4z21VW4yQc&#10;7pol2fgHev5E64VQDbjdyQ+DTgUxvMCNkyNuOAmPuKYSXkjHeg1EOBKQ92o2MIBo0NmkrG/HjgOJ&#10;B3EnchbY4OAipI5w5Dfgg40/tA6EWQcrcsMkfApjcg4+A6ESupHLnJGmCNybyeNRdZY2ss9WNWqw&#10;uBLXHB+mrJI3BDa0B7Zh8u4s9bvLwsCMOJ42Z2IO4RO7Ql5qk4G23LGbTuC/JGsTITGOzfVkcTgh&#10;h+zHuBJ0/AsrcXAkOno3T4TNzxucEaDuGdlzjCdWSXuHMeePjUztRtGTOigoS8rbxx4FWxj+Ojzw&#10;ff7iDuCDMPBAigc51o83cDDxobvA4yZEHJJ3KfljTCnuRp4CKRmYAGq04HjIrtNGZI1WySsidD1/&#10;zKSIOWYCYlY98HBkQ5gQgSYIlLIMe8qji3CZyC7N5gSAeDmQJ62yjGfQzqG3GOAamOHg4B5EEd1Q&#10;ySn2zn4a1qn242bbdoOoJYn2gSDOtIl5MbLGsvJ9o2oTyYMnPChpHBAoaRw4CXHAfIiTi5zvMWXS&#10;PLJLyEjzobNCFgJvMHGnm80JBkDxp5nMMZORcTkE5Q6ocDctsffUyj6o3MYII0NqQftJ4LFuBVtm&#10;3wK1KNkWddS+pBwfRIL99ad9uGzmXWTaltclyN5jHn4FfJXMN5ycxRUEFJs1L15NqYmL5gw43hbj&#10;YhPfWV7VJpPo5jemr4rgxOYT/ClPHg3LLAbnD1VQ6gnnaUhwd9ujot6w1L9kxOqJgQznGnpPON2H&#10;nUNw3I5+dQyN8C1KdohuNyp+rNzbH3a0SAnMGVPOKsZR9C3GsBHMCNl+gm5LmNJ6bUS51pqc8nBI&#10;OBUpxccjW4kqCXTiQ4HMqFeHyyCVbldHvY88ANHlXEhya9wtTCMI3YgXGdW+X51qlaUmMLYBoALH&#10;yDs5+Wnw53U+DB0yFWbBJ3jaPIZaF2fKTDwQcf0lgMvmgzNs/GmW8wJbwQL87pjUOL5UEvG2Jgvi&#10;Vb7DchJeCe3GlKyYye2cCPEnElDkSbnLLKahmYVRvJd2nGpGPTud9Yo3n5Gzg8HcVvqAjJyTHAdZ&#10;k3ZjMRasFOntHvcdH0mQlsBm3GtIGzZGbYIzix3VhtNzQjYYMCPM5oR4Q8cfAvh+jtiRjGFsAN+2&#10;ZEnDzdmRzGALANYDTdSEmTYGPnD0v2Fah1QNtLnzByApICctT7x+aBEJNjPQPAgKNsPzeBXBnNNz&#10;n0qch1A9T9tGKTI2eSU4TXSbuL8+NAZPLyU9NpVA8Bcg3rUGXwK68KDm/b5KyM50dzGD7xdKP5Fz&#10;hGXec6719ZxvLpxOproW4x8u14F57jcbs59xSR9bFH6CTdGCNxxoa3IO4BWR44wfImk7iquGaMU2&#10;QjZzjUx48GEeOwpjOeNuOMCdcA9MJwS5jgQF5UDk2RHnEwZR9BMjl7aMZ4+4jaCkZZvBwZI1ZJO3&#10;x5O4RU/tAYeSC59VMt6gcwE5+RJA2wlSOezuzTWrP76z2YDbByBurYKDqhszbHNGxE4+rxoaMbac&#10;OTxvPZ4B6iE1KHOuYZK3p+bGGdy2BcgGiUrqAm7YI+NXZwMjC/Aw07glnreXuYCchDk2j0uqD32g&#10;JG2sxnLgIqeRv4+Nb832by7sF9emohuh6oxjWJjZud5BjBkUVSj5NQapszl7mB6COAFyC6ukK42i&#10;Mgttz3HmCQ3Z+zlzNsCDfhDjVkqCgyPCXoDiJB8JZbpqW7ZgTjj+pKXcmsP2wMhF0h6ue1glNvQN&#10;nn3Un7iTfZ+QIzhMAuBZXUlLvW2tAflpznKaqsRtNOnPWQmg6kIAzM/LEuRZfI20eRy+zjRin60I&#10;b2Z5qJmcN7xMcGnH5ncT4W1thTUXCR1pLqe/+qpSfDVbrSsJDPuSxz+YsZnrckZM4EpGOyTGrei8&#10;wQlJZJez1ESHL23HHxoC8mBLn1FMl7PUxxnTxoYJojBgQeYNyRjxwK1N93NYwHRLs8f7CoP0g5vq&#10;C2FyCODgXdXq77TGzaXAgef2ctq57ka5jrSn2QWXPzqHsfIQz3c4Dl1FN3UnTwtpx056wFHy5s5A&#10;/YH9lcaS4Vnkvchc4DLpZ52jGTcHJ7jYZdNU+rBsn+4wNgW4xpMJNQ6a60yUcnwDxplwTGPBYW2S&#10;/ZvMXljAAuotCk/q7z55nsW4PMKtTa8wzNk5FZtyBJjgVkZkxkz8C7Slfq7yEOeZVG1bx/CRJxQe&#10;zGTkPjmpXmlyxKJ02L/3BD1iTiEdvXgSbjHBfMuivsPJZxvwWACjN0yLDdzIwmNlz0yqc1PKBsnl&#10;71y9xrVJGzsuQRx8F1dFbL6LpyfaJtMxFqjzZW2kmfspq4g+H31RsmW6apW2cQyei3M1mL6MIMl1&#10;b9T9FyGSDxmPcNzbitRKoksnbfcd3/nWYzTaZKY+ACQ6b9MzJrnMHqw2qEjGdtLQfUIkz2FvX7IE&#10;bb2iNwK5cVbZ1Bv5LIWPM8pd7bN9rjKhqYAFsxFMHXxUnremVZ0/pcRp4xKlKMZoeV4JSBtYtmHz&#10;PnR6cfZyClMEd0cwGW786wdvtoGGozmcgttXhSlWhOHDaoSbzLbTiAekRIutI07Tf0GS1BXhaeeg&#10;DfKSAnTVkl9SUxO21lzaHGRZvXEvbP59ZcgKPdxWlcJHsXG8GCOA+S18itRC/wDePRLXUjM02JkC&#10;yO5bWngSdQXGsrHTZJaSybnD6a66ofZ/Nqbc7yY/str+dZjVmzebGn17mfE9xIc7yy1DlVGMzCVu&#10;XJbIQFxkEmW+x/vv/wBPvrrR4OUyRlZsXHVrmLGZhOCOXNkINb+RZjsyqMrbIoVs5tawPK9m8hYZ&#10;3K1rZPTY38x3mwIbUZbQ1VphJxthggj+8k6i6nouT7gyAGDpitk+dc/hsz6x6hjP9p0Gfh+qU1/M&#10;co7VKXbS2fPo79uBxqjWY03Vg3j3cHOoHpufB7y2b1oB/wDyKj+EuY2ZB2wGgXQUJacxCmtao6ul&#10;80rSm8nau+Nlame2DtIgAxsREju2lW9jdadqsjsHnH5i2CV7P5czI+wWhmJqjJ3EbS+4Ys2q7cMZ&#10;2kbRGUh4waxFkpNqG+DwQAyE6g0N2obP51HNn2MFyAardP02NmO880/LGLjSaak2MLYWMTVYGPtZ&#10;NgzFjux7kZC2ra1QleMgvd2eAFeH1B8C57eTCzMWJjcA/wCRM1IzwPccHJJyyLTSktdCU1R2A8k4&#10;5rLsEGpAQWmvP3aBS5JVNjwLsDZftIGwGBtMuDpkVP2yN5TMpjebHuXNVP60xYVym1nNNPvCQZI1&#10;dqfJjmII+ZANVtw3bBJggR5uQbYd7vpp0R11L55LoJjKoI2NtqQWoNao3ZyVyQ7CAFsJOWQfHAuM&#10;5POCORscepb/AJF0hK6glz9tjCxtmGk3uUaV5tlSUW27JYs3IBOLYre8tsGNZW42XuYBMY4PuQ+Z&#10;4MamONoBHg8cALbofLtK4Dmj1nLgTJyArgPUJ0cHvJ28XGD1xJ5c2ZTXcwCJq3SDH/l+4udRyN6Z&#10;k+jsZCWlrW0ieSlzNjmlvs4SdPwIw4cY6PvRgESC6LU78Ea+3fUIb0tOY3lBzqVOcDkBR3BXEYb0&#10;vNoG16O6MPxV28PaZIX9MA3wG8PW4he02lzTtAqx68lIGcALYXGrbX1023bXHBKSt7PxsjPTvHL7&#10;d4GfLXfjNu2mrIDltqXBLy7pOm3Lx6e8e2EeqRdvbF6wJGQ4Y/uQxad391YmahN7izLyabdwVeUG&#10;9glJ3jYGfqDXK8rqRyGdMTPAbxAPplXp8PWbZOouLaop9lPqrfNm3s8Y06E61W4ZiX7tZdqbp+gq&#10;qZZz7ma6rIz2Z1PSWtLXwnkvJ0/+1cxjpObSGY4O4TlkV8cbSJ0Fl2UE5SeYRPvapX5uE1KXdz5A&#10;lVk0ZbzgbMRYycxM0fUA5brBB7UMqZeVRLjS7dnIOX1FmLOoLzmyHqKK7qRzptu2ermzutG04bWT&#10;alzmXFie2DYXuEx7VlXAQuosBpOrJjLXPs2pqiXSzfbgOZMtzeacZNJZd7YzTn95RZKXHjZA6cFq&#10;1b+RZ7Wkve9vSrAxuQbqUXjwLcqfI2jl2P4SyWYTgXbRwxntmGXTt++noda008B3g9RdNkk7YDkz&#10;HPq/IqT6xFWSE1MSqVBB/Wwy7y5WnVZWDaQsrzl9bNaWJ7F6Lcz6bPp9NQXICatxWp3W2Hdu3dsm&#10;bJ542C2AF4AQ/LIVXbaRJxtmR38ZxEbEFa/bVJ2oNxhn3sH6fcVPl80cmlxwvD6PKH44I0/zbBFN&#10;RSZ5K+1R2YAW9LmLMSbJ5i5LkYlXY0vcSVtYcx+Vy1McbRG2vAEFuBO9ZqX/AIc5mbNdaZvR+yOX&#10;S0YI3PtBvL6MEardcUuNzrOT8vljQerNpj2B6eBsg8jG9muc3Ak3NbuMMR02V5ge2b0W27SBj1IF&#10;2lPNk4nkpwQakdrpLl2m3g2D1jBBx3f3F6BUvOBxtr0CLxLprVHmmTZ29C5s386DzQk+p4d4Onb5&#10;a6u2sEcs5jv8H6dpUMc4ZVI2O2j/ABEj/UC4yWn9qDadkwGBu70fUHwHXe0rleCSn+ldXJdJ7F2z&#10;aYgc3/0l2NMHA2ElPArbkqVtiJjvpnmntEk4zTZ9uzEt66sxpORuXM2BA5Bu/wBRXDao8JBNjxwH&#10;LjJqqhjmExMQEZruPzEXbJ10JKqj0g2f7N5duwIw9TqLeHDOWydseCwIcZOYQa452J1RMW2Qx8hO&#10;muqKktzKXYOXHqpPW7RzE224p8wpNs5HjD/CWJ1pMHLMeB4Dl6SAjrR7TzZ9Ga6SMnLGsfrDaY9n&#10;DY8DlRbrPINrGZOWttbPhL43IOZNrIT6xOn76p8wrSfSQm5vOD4qx8c4LcPBBpwLpal6opifUwdn&#10;UhxDdD+7OUhM2vuBk91pm802gDt55U1JB8JYPVE4bTUmCCVCHGTyloRJPLu1t2gPcDzBpTxw2gey&#10;py2BbtlXUJpBKajE5ps/mzYgN8Bu8BNXVWzUns3ZNiMcc8FjJ00erTawOfPWMbnUjbitDIplQbWB&#10;hlwIGzFrebi5glp+s1VdgbslPqDRIeC/8JARvMHO41T/ALcdpPTmj4yLSB0+RzKbweNZRj0lJI4x&#10;kXVGzOpGzyWgbR2sY1yKRuS3jj4FfNn84Izcg6caBDjZqscNmbnBy4P5E9K5wOMfIuW9K4maglY5&#10;qPHftrGabnBGD2zGfJ5iU76gJTadIPG5J82BLb9uC7zFlc02ZklsxOFsAriD4STfaBZJjgUyX7RH&#10;LO/H5nUHxpCMn5ZZTUUlvI50wzmAXB07q06aWzSnJqRjVkk+0BzNW1mP2iAelylQ6gmG4Ez8HKSH&#10;bvbB3dM9l8jHNSZ+NXYkwHJGVkP6nvrB2cwchmJ4w8GqiRJoQ1+CPykOS0eGPtQ5C93mD6i6i2d0&#10;+2ry+zgPbNaXELy5ATItIoOvJtSr0D9npxjSU3KKDoSrKLqOhvaTHLeu2rnuLPSPJjUN+8C59NdI&#10;Tz1gGVZ0pubwFt11CLAaLnH2bmIHJmNxk40iIusb+HA6c2H7H9/EBy2P8Ii60pPZGyls2B2qARIC&#10;aawHZ3XA9m9RAc2LklmGquxtsG1iQmpgEyYHF5oyLqE5Orb+b5SG+o3JnsTpTjgYi+ojA9jdOQcD&#10;EWPzFzf6te2x7UN+BzwdP5F2MScYF0CMzKq3JBb1rjN5hsPkLnoXFg+0T1f5CFtoyoQ/wl1Q8qwY&#10;VzHUm0gjl6eCPgGVIdzA0OtcU/ZPQ8pgnRwwMRDMMXlLTtpGzNtMpccJgcwS4/ofa4RntBfOb+Qm&#10;kRdpE2sMn492g4yLF/eD6g3ePKOaUW5p6ozs4D516rbC6wl0EhBBHx9RcT7XN2jm2/x+zxty8zz1&#10;fNie0SUv7AYwW47tpRes6tw+9Ed1OK0kMBDwWF5m+tht4pycf/O9IQCx3bTlyP8AlXdU4bymCUzU&#10;0Bxb1aLbXkvL/Vvmzl6c3atwP9pIIvAn9b13bkD4ULdMTmhGQZcdhGDOPqeNDZOzcthMXkGnBd/f&#10;XY089TupzNgGZvt4Nauj7+Ncx1BsrqeWjPA8YlHGP4SidjPpnZpK24nExePTxm1I+UtOZytzHLmI&#10;X+m1IXT/AG0HZuOzRnNpcrmeCNZ7NNoA3JANjHuBb+X31zzk1bY+76hsFQVg2ls6OwYH3jlCuCWh&#10;TzbITed/CAozEEJs50u5AuXaklbZm2YvwvhEjcCuE1eR8NXCm5oW2Bm/fCcMtJyS1x/mRSoTca0T&#10;bQNzMT/1GVvGTTIQf+KFKeTRsze/1bpwEEW4TxxoDtEqiSzIYNwfXDEFbIT5FhtwjNsfeT3IB6qi&#10;cm3tgad/xEe0ZNpU8lp/ik8F7vLq7bxt0HU9BUrO4wNbLx1actuNeVM8qAjxye8e4jDOVzaasjwN&#10;gFweWNWohNXuEVLWt2zsxvS72Sf19R81yEFqNu5gXFrycOXM6O5cguGIUpP20HldaT6QkwM3xRob&#10;L5w93nH37txdPjEt8wxHINskcnnUyegg5YeouqNm+zts/nQHPRH010J6rexulNpFKAchmu7zAZbT&#10;1t34F29S/qvyWT59+uR+YvQYXQVd8xXlbo/dmY7IQW/MVwGTeXJ4LAsCrc8G2lpTwSo+8R8u4XgT&#10;1JvHsDI5pwBoPVtEJdWLk8yqNuMkCUWt7Zhu2gjJ/Mex2wBDjJzCC9xeWu1jaI9lpP6nfOhwNy2h&#10;6vGvTjbw3kMqHNXIZ4IhiCtkH38682ZxQ8lcssYZrnHzB2lmIzMSSW+rG+YcozTbBU7kmtNXX6sa&#10;zeoKoevB5+NdmN/Vj7YcggZzVqS4Lq6CvgPVHG2ZWXgLjonxeBOQmIOTjDzNGzevBK+UPTbltfmU&#10;Z7e78tenFP8AqdyWBsDeZrcj6YxYFoX/AMy3IW0uyHdD6fN/7Va7pKu+WohVHjbNJ45cucZj3I7q&#10;6Qle0hy2koGcB+YJbxXnqbk3kDlm+uBJzCDFHHgTMn9S+dQExxn3gI+mMUeP+VZbsYpn+IH0NOY2&#10;4yTh7jgAXB1FuVeStswpiyY/MtI9PG72kvY4JH2eYZbRCF76DzjaxLgsgMJxIxTCPqE78CzHJqPp&#10;xa4b6mCA9tVV5MMGTlruT7D7Oqwbf1Ud3K3X/mc4Vw5VjMjOYnbR6lstu4rUOU3tk70jreqCwDyJ&#10;klUOfPVbI3StkX2lQF3l1ZvREDrrrmaVAKpKPBMg/emek5H41wt6W5Ftex+sOypjZeajVxpEGo3w&#10;9O4sel3lg0lQNo+vbjTw6sJBnCfOhG1OkyySbHgg1A8wRPcWSb4SBO6K0Q7aNImlUPTcZ8iqw5oS&#10;PrIbA7xLd9j+yR7VsxwQcA9QhCcECeqGrT2eAd0qEkpibTYmBmApI1tdP7G6nD7S5lTrAPmaUeT5&#10;l6HUv9nKGICVMJU1Jpe0uSix4/8A8i6umFUS6OSgjZ6dzpjyBUM6fFWr0NUG0iEk8H6sZkCRZ6Rw&#10;5DwL2q2ierXTFVS484/+R8wJzLeeD8i8zdqGztzTz182cgzj6ihTVVtg6Ec1TGcOTcZ07L6kI24D&#10;oRPAe0ZEeo+gJjOSezAKRaqk6VGKbXS9UbnLt8fg3gJNMY0pfVHaUxBGEFu2W5cRIlN+zSphpaa1&#10;qT03KZa2x+YLmL5SruCyZUlWdsDBe4OoRZiNxMTPQBg0w9MhVMbjI56Gi3u6ffjQ2eVQ2gGCPcSj&#10;N01GMLgQYwttE5fLtrbJWOSzJlI4DXRwWijIT31zTL6wIZkeDvk6atUrqwbMmsDOPStqB1w+41So&#10;LctyMD3PMQeVt3O+sXMYNEmqQZeNZv24RyPHAcuO6tOp+m5iZtv8YN4CT7sNPSDin1xMO2HJ21+3&#10;A35fgTNJvHLZyx1yjgGLTt5M6mVRKyhv42NuAnlf4lW2dPk3LeTHyDEtSkQblRe3TdnP9ZAuW+px&#10;rpCT1Q2mTKazJn9yGURbnv8AhXlqOaPW1/B/aNNblSe0BzTzY8EB9FwLUbF4May3Qqu2Fx35Te2S&#10;XRtsbk+7mIW77ixP1gPWMHPiHlrBiLdR8wnjjXN80qyXTUZ34WNuMfTWYt5g2gcgj8zSIouiEpT5&#10;hp2yeYPYJseCDTg/3hR6eS+UuXJ2z+1jH1FntBuB3Dto+oXTIP31pEvkcuNfZmP7bd5hP5k+guBt&#10;J7O2xiHctn27nH9299adONrFVtpceVP7V4gre+j48CVaU3LqYHKrJ+lqLpzZnT9DzulJUY0qFMHL&#10;cVol3nY0bXmFlJy7RcvZGcgDMgb5B1Bk/wBS1SrNndDzK/2VNXUrj5dznwflWtTzY/IDNsbP2OO7&#10;dIO6sxmmzfcyAbX7hnAvyJHWq6utcg1PVjarDkXaJsrrCnv6yZnE8aj/ALay/wAXhWAk2gTEJPad&#10;SP4nGu8KoJNpDJThCe3Hd5fjXMe0xnLp22vQMRM3oxXbg+A//etqlTO5HMV5nsn2oDZkvRsc62DZ&#10;3tYnUDk7mABSBJpEtdxc90XsznU+vxwWhhH1CLbNke2ydbOp1uYbRAty2iDF31mOhKX+otR9Rh1o&#10;OaNpqRi5NaIFxaFc8iP4i3LaJtAnznsqThpWVPA6RfZi9GBGKsb0PtIkoP7G6cCuby2yR4/ieJc6&#10;vKP+wzI5gvivI+UMn/auedCVJ3FyP/kzp0za/wD741SYEpirXIJVTwOw2oxF33Sz3lle1yT0GwsM&#10;Ag3gzcWoQhVibza4yphkc3/1QcaVvwfMuLas2sTF+5PHGdakLGN8sxJuaPWjYe3GFt2k5tDa8ofu&#10;e8qHtY9YQccxB2U+L7OIori8wpftcqaAR2wXxbJOYNabTcnmM7L7Yfd4LWoRXdE23f8AgMXrbO2W&#10;p5tEZOb4TXcH78az2cVo5cksh0wjLyxI9VjeQyptuYdSMnUVJZ7lA2x9by1WlCiJzzcqDpsc1egx&#10;3cHUWnbSJO2M5BHBwN1mNF1p2ayOaA+dUmoNogzOcED65ARY1LWS7DoetUqJX8xpBGbaOXY7+7wf&#10;41mMwkbZnnsZyCVVqyuNQEEB1mMwrRy5JnPcXQouOee87YkY3rmSsYA6cBBFGlI6PmJpS+fwPhDa&#10;t9InfVDkdSEDIWIW2ncEtIk9Lud9YhcgLgcC0/8AUoaXGpcGJpS5JPMZVZP94FcuJn7QNt2BLYwc&#10;wty4gMwmDZtNrMZy+x8saZedixuQRwA5mpb8CAKfXA8BLMABD0tRcxvCD4O+ukJ5NJduz4MAOkuO&#10;nEzJA4OroKCKa8luGHfQjecCItyEc8Cu9N0B2kTOrmvUruakVFpVJfrZFcJXQ7ky6RpTZPJmzfHH&#10;qW+YqdVJBs3PsfAuRic2KkS645tOw1arGGD1hJyNrGAGQaP0hUdhvjv8tWN4TfNEwOYgMGz962zw&#10;AyLrO6ncIqanHZmztuOrR9mm1IHDUu5D8BvLQ2m5HuzazGC3G3LqXFT5O3cy1tKnktujMMQrnuRr&#10;tJxS8hmUupya9qivTAVxyP4yxXPq7haZ64nDZs2Bj4PMXQlD1pKWw8Zj5CC5ffT0r2P0wEZ3gXwi&#10;XNXVzrK6wk7K2+eMz5G4i+5jXFp6Sa2tZtXNjbhT9oG7GGeOMFwJLun31weRxKTPeQUcC7GmjwUE&#10;pA51eUW2uLdzHG5P04F3aU1qrOYc61pv1PuGzaXYGb63GRUmcUnMeDfhWfqolQcv9p3lzwN01Xjt&#10;lOJifczlwDXMOmOjZCv5PqG1SpkWwwaeDc3MCel8jmMY8dgo4Ey8qR6zc4G36iAzSeTF4LWOuuos&#10;OeDDhm2uYDPhJDcSVtwXXCAyNuJzzlfGeztyYeOxkSXPUruAndBzepGUbnAFiuy5HvsA2JoAW7gu&#10;WuV5HQZDPQQB47q72ZyccAwB79oXMWJk5qVmpChOYEpfWDmWj3NtaJB00HcbUJ0w1oP008SRuX4z&#10;4AW9XmJklLjctrLngGok9I3cNP7WrbHppt8mz9kxbBu3uoPuYFT5HVGN77T9QaDzyk7JDhbacCmS&#10;uXjZ344z9LTurahQlLVtmY5zbdwuzhuOcMrMHBd/GjWP1hs3lzCdbhHdxktcvPxrVJXUDZh95Pnc&#10;cu0JGB1xJZbnCApHpOoRRTZte2acJNu4wJbM9mcpk86wOX2sMRSj9xPTT1e201cnmRp5vhubb99c&#10;9vKon0yJuwT2w3eZ341rWzOm58EmPfi4xrnnYzKs3Fv9E205KL2+nNspOk59IRg3kBcf7mBbMzkb&#10;ZyQEbk9yBZjWm2RzJybsa0SC1qEVPp/aJNo3uMzHeLYtMaxU8ptW3qOn3Sx/MCu2v4Tt6R0vKYyY&#10;wg/0LE9pFL7m9O5v5yctXCm9rA4GzG9Kt3jILqok8nEuneSPprMdzA7CXyJnaLqFZLbWclyOcWZj&#10;uxj3ILRSf+mjE4qBzcYwX7cFq5bWe7bJg2kj32PUjILTJ/MuRZhXkxeZID5+pdXT7uXVHYv5jnrv&#10;VrazpCrK8wEznFgILpLm+oKkG/cnwAuQKnzBw9ecf4iD9sEbCPBB5qthcv8ATbhl5PM2geYSNzBf&#10;N3FcNn9uWvQG5mrcTLzeTDxqHK5O5M5wQaa6FyWsVWwxUu3bFnthsj25048lIAxnE3P1Bo7tb2hU&#10;gGQn387XUFprxWH2jLXII75R/ETU0mrlyQ/t1yNeSN/ZzP6+xeX2PpnoCecq1bkf3w7OKkHA5Byi&#10;NRlu21pEr2yamBsx3MJPKWD9sOWY8gOYiUjp96/sR+Z5q9a6La3DjOt3ds3iaOGzxkd+bU3gvSQe&#10;T7tBwH3cPUSp9u9ctt2gB93Smkv3PR5kZBahE7GQqhWTfaoPEbjgJo6dzmKqzCaNo78EYCkjb/vo&#10;P7bGTA21I10Js72Vtn//AMlXwhmJyxrUmzVK3GEKIXU7azkXsOY1I9swAt6v7EC6Ek+zeQUfYM/O&#10;JxGTlj/7V0g02P1PHfglTEWD4olg9WbF6rbTXHOAOhwD6nHAok5mJJ21yDa9QSlqsoHqg2qMoB7s&#10;wY7vB8LJkWVvKkI84DlJ0hjEj00HLt5OEwOX1BeBAZPK5c5cnwHLgH0+4tRNJzzrhU2SbSpz/Vp7&#10;nmI9tcqhs8lwIDcY+n31ZJhJ+x2x3MfBzLn+FcrzyaEfvTxmPncF01QLIbcY3LY7kIOX01fJHPN2&#10;lxwwcDj/AAKny+Rkglx3MGpA3LqJTCeNoGTHQ83T8CncA9PCEgeg3njIJWqebRG3ZLGCM+flKkjc&#10;byRiaPU0rf5FW5ozvEPHYtwXUUjEgftgkZDxwIk3JebfiobL5XjGeNWqRs2UEpPe4yctDgSMysZI&#10;3IIID5yFW2N2b23jCC4YhdQiwenxkjmIIIPw11dK5fMW2Sx+ohIl5T243Jh+06auGmzyRgz9O2pk&#10;vbkuXrAiB5SPbvjbXr4vpiVhCU+YXdyAEN3AS6gNPyveXIAmBnV8bkwEPGbUg+Eqe8eOQud8g0/p&#10;JLu1tlyO8daN/Vve9k7+EHxLa0jZ3Uku7OPKpr0+XdQ3Zf6zgoJKBs/BcjH/ACLmmvKkZTWfHftr&#10;uAhf2F59CdkJLXx5CPR9HzD0GZpAXERIj/8AE6Qrym5DGyO5bcY/31xzMGY3JD49P/Grt9sHMAwN&#10;oDl1FTyS8sbnHHqRru4SKlbhwmTm2kOaMxxjBHAD/vVbG3exubPcWqdl478bngGhoyMg347FuAas&#10;Iwa8p8bxlktEjJy1VfsvZJuwdRXAc0bbzg5dxTJxMGUDI8AQWwk6nvpLnFiUAel5fJQ34DPhN+o5&#10;cl/lhXN9UVANzMfZtSAZS20NqycEMSyHgVQl7dzcPH0W/MXMtTbuMNS7yy+DcOIGR+ncRLZ/L+2J&#10;8xbRnth6izF5UhHjkEDbTV1k9tgQBnJ1nOht0Vr7Pe4y1M1VpvG3CqJlU82lUtYSq21Zi0xjVPJs&#10;vqtg2x9hl1Ooobjb49C9BHLWO5hHpW+PGtg/4yMpqyOYx93jJ07qZD/6aqOhcf3TTmuVOa9nUe8c&#10;l1JRdR/2wBRx/EEgMrZvZOTGbT/CXYxKs39lvLaaivD0rZeNU+YU322TG/fcsWmNdMiapqtw59yT&#10;lGaTi9fg5cZFSSD8a7SovY+yMR9G/Bct6lv3FW6s2Xykw8bDTudPjVyJsXtkTsY3uHIo7lzIrJu5&#10;I8itTxwybE3ZmC5b6iZuDCPOvjnGYBxyccHGphJeO4iTeYDgLj76hkmA48iTcRh6XtxwLSJG4wEW&#10;etx2bHxFdm8nx5/MWW5Iwu0wcY+C1gVV/nT0rcOY+MGTlo9u7aPJ/dIpI3FbGPGT3FZJeSyjDeR6&#10;aeJLx2z4EUk4SZuCQca0JnnHk6aAyuX6eOMCuDMeDgtfUIn0Ejnlqk9uCxj/AE0SeVAOAeCDjVPI&#10;8wfiIDMJhgRQCQlMJgQ19Q2cvI5/DVJJPB3PM8xPfbDGPBBpwJFxWb9J5gNgP+Eoc0qwceTS01g5&#10;KgJH10HcTwhh2VmOKOhNImEwG5yfw1W+y72SxbVPbvCR54zo8OoMBMECLnD6C1N5WMI8nGmSM20B&#10;Oeg43hI/w+Ypg5eTj5fxFE4+jwxtkY3cUHHaQ1uMf6fTQecTwUA/xVOTuGXkw5EGkiUvcDt51m+8&#10;YyXo+AitTNx3++PprVSZjjWpfMBm49ONXBuPwLJZWQlzHfV8HMLIwa/8JaZlFkG31E8R5ZHgsfq5&#10;FW3FSYB4O/8ACVPmlSXif3iLh6S7PJw2jyRqkzCYf+oq28ng7mfjVDeVAIxMnAonOLkoNI3jHnR6&#10;Ry/H/wBNZWzmhNDpxq+SeeDt5Op++ufmzR9JsAyYOD9RTBzDH11m7eeDgzqYOeYMkaQkhck1Qbzx&#10;/wAJQ3k08Zy4/wB9Zj2wSAgP8xPdoY89/mLaSkTSWTfMeioepbQ3fCBEoe+fHWkBZG/ufiIxb8f1&#10;EHbuPH00SuDgFn6aoJwkR5g64kSGTTxwakBOWqHvg4L+ujw5xgHk/USbwCTy33P4qzecOMBMEGnG&#10;iU4nHPwf7wLN5xPBxjRePSKYTDHwKqzCYKG8mg48iqrhxqKEtJlzHnj40BmBCR/D6qmbxgUNw4x3&#10;0F14NZuCB/y7qJEJz+omRjxowNnjJj8vqIC8D20NeM9T8VXAjMf7CThuONUJEXFDbj1M6MDGOPj1&#10;Ezu+pkUN4OyrKQvtD3Y44xqGSi8eT8VB+2MCJN6swJ17lH3eKrOKLIqHNKbJAt+HVjaMeBJ48ZOV&#10;cmafEzTksknJAkMZIFv00l4486p5JWO5kTnPH3lQlhHMBVprcjmMaZZyPARXZxb3bBAsx+qi1Lga&#10;zIWMuDuK7DGM2SDylRAcwCvbMfs31PLUTxDinzCXigJyEBcSvGrtMG+nnQ0bf4GRfkTeVscvs/8A&#10;UQd5k4FcHH6iqswbkt5FQkLyt7xgIiRCY1W3AyQZ1MZuFbSWINIl5NNAZwQkAj4ESl5PZlW5gQlt&#10;PSaxQ43BIETZz8kCDTAmMiGjIv0xOjPv0Ml5fG84LGQGNadIyENYWGyvmLfqTb4B41DqjeHwkkyc&#10;D08fliXOs8GQzldCVQ4wNlg7gZDEWykc4z93zMKscouW8yscvoNy8JjWhfY9s2bY4zr66Qrw8CLz&#10;TPW+8xkycCsg2Y7edMzCaMm2SBUR5UZYeBZdLW9scaOQbII8caz6cTi9kCkwm43fp11oMrptk5Hj&#10;Rpr03cI6TK2kvJHxol2WSNbB9jxwDxwJn7P2RodOBJnAJIjreRkjV2byscCMDGOMeDuJHWjrzMey&#10;3MfyJ7cyQLWiN20Hz+YgMwbjt4EnrhNxm+7+NXCRjQcg0Sk5MBc6gmdoDYJXy86hzAePJ/EUNu4H&#10;b9xMzCadyBYyApM3qSX4+BYy/lZICLfnDjHfVbeDHGu0hTaigxX0DIrQ3cWRqyEZjQKdv28OSBX3&#10;3eHsK0gZw8JGgcZI06R4n2MTfvq3Thr/AIBdaSmZMHAtyo94RmPHy1mTSNv3AKxjnFlZT90tTtHV&#10;0n2gEbNsH6hFVZ5tIemJjv24x/t5FhsrnG88Z1fJPL2RiYDHWX0SlF3WNL5S7dy/Jv5uBuhriXvZ&#10;kS8rVL+WBnY6vLWwTCn3rAbGCwIcZBfoK1KRJzTMJWQI8cZ/w1ZKXG2/tP6atTyl3MeePgIqS4bk&#10;CQ9kCTMTYB1RSe0hzJxgCwlQsZFZKgritLgIIJqIdzylxnJ54518GnGuxtidBuY/64mQN48sfjXP&#10;aQumduDUuL5T9J1XGM7lycrgxFVa8l73kwAzj5l0S7Ak88evNGAAm4RrPdtlQOZbKdG0PzCLoIT1&#10;D6TzrqwhGY8cd0a4/rScFuZ105Xk8eub+NcaVX6CekuKNdClJlvSUUxMScADGvgAIzR4IFbSSvc7&#10;GuntdWZOgNbyzAO9GhGMkceFHHAyGT8olYt41jZErRx9Na2dyfTx8w3TGuxRydy8lLFzYyfFXK9N&#10;1JecgbB9nCP99dgM55LnNMAxnyDXLPdvG4k6EpOh5TU+zGav3NpvGzujH3NYC8/Xlwzk+7AKS3y1&#10;p3/EBtuXYgTlIyIW6QfvoxK25GF80BxM9K3q8f7KEuqvWwfeYmzcbm5BHADW5q7GovaJLp9UQH9S&#10;Tzs+WMxcsXXWSt6DmzZtvPZRbxOoiTim2zCU75OHwnDon3ZkPuJLkKaOOitrm3SlJwMDOlT6wxab&#10;kg1xbOJ45bcb64a6odwjC/HGxKOMnLT0rkZDOQQBBvBvLVqU1CXbpdppWjJs2vBmpd9ILUIsNnA2&#10;RvaYzlIa7+dbxNNn8pZ2Av8ATek1SDKg9YbOxy2XdpNtQPKGQnjSE0n5KTJ9yYSk8bnnEFyxKty+&#10;sCM74WwBe0aXyLPXjMkBD69yNXCT0G9eMjuYziHByxjVgsGjmjlg5xhtLQpfVExjHjgPbjJpWxeB&#10;DW9HzEJORyxctWqm6T9pwd9Y2TcaUJJvFP1g2bS4EDy6Q4+nayfMk3nBLmONjb+GLOmfsn3I9SD6&#10;quDdm5MXAFjy+p/3Li+tOu6Eqs4tzIgGwWNt1zSEVbbzCYs3uj7Pb6iu04k5PvnLt+VkWVzgm8uc&#10;cHAtpHZInJDEwmk2fk3lyf4Y0NeScYWx4IP1EYk8vIEYI+/00e3fTPoZ7S5ibkzUhQjl2YSPTVDn&#10;krGEa3+Zt+f4FktSNMefzFViskxrdPHUhmwjAX7fAgzgiuU3bkt41TXK9Oht9PTQ4twm6JjeYMiD&#10;ATX9Ks1V46ihiYOMZEJNF/SpZ41Eg48y01aED9SWR5hb4F+yuZkbR+6hJIsS/RDji4U6rSvXxMZp&#10;d3+tng1E/KJRvJPcUOUS9xwRcC1OXjGzH5axZj6hDnWjzNmNtnQ6d1ASYkwxnQ2aT8ceSBVXfMBM&#10;azeFGvH7fA+oNZldJ3h449REiUPjJjgQOma0GEdla9K5gN4PHBwJC5bk6+DCJ01pmJJHgz+WqHPJ&#10;WQy6QeS/H8OBUmcU+S3gWwh6hCXGP0nIyGc4+4uqKfb4GwIFho94bEwBW5UnL3NvOsTKa7o+a6wV&#10;QEH2ceDvjKuIqh9Ptp12LWgyQMjwQLlF5I3JnKvwilK8WGzCm2qrAQOWrLTdLOJ28swKOSTkbcaP&#10;0zXZafzBALH8RXzOJtWtGnjx6iHo8w6nkezOUydtjsCJH5hVW6kqhswyB4Fh8421TZ/lVILNHBh4&#10;zHUKY0vw3CNKbO4HqrrMp+BUqSSgkxcZlDELfHGFdWUfQ42zIEfmJuSmqxqvQ83iHOd5ayny+n7I&#10;+QqhU5MBcEC6PnErbM2x+npLB2bdtG5O8c8A+msXF66s3GFsJFhpFF0mSCXby504CctWojccfHqL&#10;DphtPK5e2YNMPLW2SOfsnI85xY/MQ/R0Zviz5yLNJ3tshTCnxmGsTqSj1p842ltmjnBBqfERhhO5&#10;VNVRpkXxtPFmmvoESbVHH7mWWi4FZASwsDbHy4Fo9WSNsF7j5cCziePx8EC2tJ2smms66FTVYAHn&#10;ggQghE/CXFdUNbKUkLnDg8OLN/4K2SiBmqh/QnQx/wBC+NVqwToawN4PgCqfOLlxNS95ZzpPCYx4&#10;1naWWlqU1FcjN6fSr1SduMmONZ+rXTLq26DiVcxO0ZjnHRtvAPH3FhFXux3VfarrpuJtZbakZFhL&#10;kpCx+mOJIxvDrooiRCr7gx6Yv6VLjdFwW7uRMQQL8VxqE+E8EEH/AMSISw5I1XPRmVrYzIDQofSJ&#10;Jcn2a+wb3C/jl5LedUmcNyK4gnY3a/Jg3xjWWpuumvhroZie8ZOTBCokUX9KcccfpTS3i1zQ8zaY&#10;M5UzMH+PJBwIdvUf/wAtPjZEN6MUKmq8NfT4yy/arWQv6Ev6U9u0eLCpZ5dEHj9Kd46EmiWg+CHE&#10;pY2niTkHptcKaicr86666/cWKSpfcJenAmY3Hog4VD9MfpXxH6fTGio+azfphaUei85DAplRuMbj&#10;0wwcChSSPA4Snn3n0pfhvCbtkEwR4fTiR2ViI7cYUIbB9JFptIMB+lyGFJyEipWoJR5h0Hsw2X4x&#10;hcmWmzi2HJ31dpPuzOXAgg4LSodQOB28a8oiPbOdYwS51pQ3DcUGeNY1WdVNxaPoRevK3G2HZDxr&#10;nE54zR4413WLxdm4wO0dBHnBA54OojzMmNtnVD3gkZLMauG8YCAxp1JtXBhuzIEeOBbBL295sCPV&#10;x+WqGNxeHg75Famc43YVmO6Py1EagYmDMlvOhvajls2swHKOAnTRgk89mxwcap7yeNoB8i5ARROQ&#10;5hahyTTqHoO8M7x+C2HpkWY1gSXNnJ47FtTB7RJiFlZgOUkHlrH6snD2PPH1EJS23cHTXKq2x6YV&#10;IOMmCPgVVmBGTkfPtxjRij5xKXN9nMgZCcsnfBGodaUeWSOcHMgJqDIPvwLUoUtpjeUZvu+PgUwl&#10;wPGrhJx2c8epAq3OCEeFT7rBIpWQZiZ1rUjbsrZ8az2Rysiu0vux5Fl5NxZBLhLx7gQBmx1diVgS&#10;Ml4OnGNZk0I4Dxpi2WMi5N2lmv3m0gvswnI35McYLZvhqtkblfZI9SNJvL3MY8dhEpZNCNiY4PqL&#10;P8KtNa/4De53D8p+2FxZj04+ndWtTCm9/wDrWlltYO27hyEzROUvtAesCYDakC0YjPT8GCdNUr2y&#10;t1RTb2Tuc93ARVAbzUwR9NdZziqJdPpcC9/drmOqJHZIcweBa6N0jdtds0jZ24vPQYFrW0SeYJdk&#10;nly3y1x/T9YvZI5xhT1WVISa2I7+TyxpLsLa1Aes9msqswqAkZD4FVXk0cwKyM6fcvCZFcHFBkg5&#10;y7RENSjF3WGTM6gKEmOA+dacPbG+jHgNa+IgzzZ2SDgQFxR5IM9gqfSlgjeOitn+2yXSdtgQGsNr&#10;EumpNFjbWJt6fbeQVaRSezuXPyYI5qJvH8RQvxkTuMPu80rZKgGqtM54SPgVpqSnySd6cOkSAflK&#10;nuCNo8ka+ohp01FAd5OHLkudaFS84s2I1Q24x99Epe8Gwc5DrTenaPyg6W7QZM5iB5GC41cC1Bqq&#10;zgg4JjjYcHT9xUOX1IS5g5kC2Dd3s7Fejkf4glz3RVnXIe1qjTtkcvbVC53YxxNzD1R9y+tgmjhy&#10;zcngNvQ+nbcrmOoJOWSMgP2D4RNXlj7iJS/bZMX4/bHxdPl3c6ig222L7Q7J9qtnxmhVhMBy0eOx&#10;bN1Lq51qTahOnnXt20zVFQTF+Q8cZ8hFj8w3mAq6FCfqHCnQlD7dHMqvwRguIlXG1BtOxrkAjhzA&#10;RHmcwIZO6JRQdE0+3lMyGCCN9ufxCK1SOmxvJtu0B+X++slpNm25Jj8xbAzZuWxGJg3cZNL51Eja&#10;cb/dUbA3peXBGeCAFz4aqtQTAcnIdtAcXK07SJTSYdlWAxnyKh9nsn7nHAAuBROcIIdWVQ5mVOHN&#10;GcV67/Iue27yYv8A2a+VdLVpT8pckBu1ocfLtrMZxIyBc4LAm8Y0Qn2iJsKppQ27dyFzZNxp6aS9&#10;zGT3FoTOnyPLEZtQ3T99ZlUk8mMF8JtNXaO8SJwXl7OSwDwGPcjUMl2Wj3xsDIs9bt3JuBXBvI5s&#10;YdmMBcCc5IbwOqTaBNZlzn1xZi8IS5jVknkrGzc5D3IFVS5yKqElS9NsicPAGS3jX6zdxwOAxqX6&#10;cjdAozen0qtW5rqIurCc+Dhdxe+i1MO/6C4E1MG3pcy8Dv0dPTIhMpcWTwxpuvaBXeLbVDPc3q2u&#10;h7m5Y4Lo1Sqn9MumjNgRrz7Vsg1T97mUq0YzlHB5azPvUXdo6J7LvFxtvaNJTJXT7afNjsHh7fUG&#10;T31ntFzzUBHftxjWnTCaNnLLHAe2blESByXnL1WUPMZI9OEwFRBOyCjXoZNLlf04xZuTiI9Z6Qyd&#10;9cPVdSD2SOjBcgtxjVyHeWwjmIr7ZBczchW6mU4/e7xgCdUxOgcEF6cnpVHR+C9dODQTpM1s8TaZ&#10;XWGBzgMARFuUrnEpmTbWAXGPylxe0den0OPRGtkpOrN2J7imegbeb8zmBIGx4IOT8REpfOHph7nA&#10;cRICaSqrOYDctjwRnKOO6kOTkDYcx8HmCUTi1JdqfpedUrUbF5YKQN3U+SPiVJ2qUmSTzo4f7K41&#10;W3yRrWm+0jdm27GPcgJyyJmqJh29R++RgE4NLy2yfIsu7zB82EnyzH2/sDYEBtQPmC44ErcpeDPe&#10;OIfxP+1L/iRIHMu3NyAreMfUEsxcElJuS+RQ1v6Tnko3g9MJf2bn7hOWRTJHXj1hk7iGs2ZIB5Hw&#10;nEHlp55Sb2DWCC5Ark/1B9JsHajKcDAaA9s3/LdxdLSOrKclshzguOfMXnvL27kLnPprsCVyuQ1D&#10;TGAJ93mA/wB+Nc9zNC2o9nwnXcvzalP/ADGb1o4bGId4EArJOn4FzJX5W5hgj741b5o4cwOTwQca&#10;zGqHBDDwLoYSfDpzl392wGt2DczbH30HZkIEijS0h4yYPQry8kY4x5ONajdawSNVQ3bxlATzBKlE&#10;Bu5FslLyMcyZHbRg1hqyTjZG5CMDmP7qTqDSOtSr3GPPoYoNnKZlLgRwPhDej6ZUzUE0mwSnwadv&#10;y1W6g2YPZIUBmZ7gScsg0hzx7AysmWK9Nm4v3uA071NUGGc8c28ZuBEpHtA9pAEx+rpkVP3jeW2C&#10;MCqriXkgToX9QkO9t4ZTttgjtEjH5Sp80k+DOsfoOcWRYL5cZOmtaITedHlxk5iHJIHJA7iXuXLk&#10;EZj/AE1MHKymbXo7WMeklcKHI5/U8ah3CGJg7hOmhzqh3dKTPG47eT8RKTs8DbPqXFW6kmj1m5OG&#10;PUtlTMvqDeckf6iQm1pFQXAbwcbY4TeVpo9IyEDLjmMDeIFSZxLx7tn4+mRAabnDkN8MepcQPSk3&#10;ij6oGYmOPp/yIbWk8GEm8tj/AFFW5Wzs60GpB1EeqCVy6Md6A9yAiidC3bDp+t2qx6X7UCBEC9wJ&#10;VRXkugGxeNj3I/L8C5vqC42vqkt3hLmdXJgmX1tp2NI9sjYz0EDzgVwng5TMs4bWBcEkISAiu0jq&#10;h6HJAfItOn6ZmOSdIEl4w8B+WqfNKoHHoqtuKkGYn1FMlY2UefmRqKj6gjyh6VtyGIrIQbZtzgK1&#10;SfdjDPoZB8tVWeOLxMECdSR3jLgeDj4CKYTdjDwX/pp6RuB28Ch1IzJHngAikLyhvHj1sTBHdwIb&#10;NJG5c60AEpoR6HjTzerCW8ECeXGevJeSDjBbVwpuXuQ5wgzqtvCOTEzoxK5w5YcCnAsjwkxeEzgz&#10;oxK6fmJsmr8NB/tZMY/hq1SeqHpiZzr77PoE5ahyuyPAbjUy3uY7Mf4aGkmjmCxrqZ2w2NYwebqI&#10;uE7pVZxcDnsZ1WyVAT9gatVYPNMEECx9uT2nAoqbRxdu2BwDx99PM5o2Nx6aoc0Z4CZOBEpOTARP&#10;SkDWhuCBbZD3IFm9SS8hiXg8ZFoUrGO3jDxowSRtng8+nH8JOpHXmSytngJn6isgyYL8EfUEtIb0&#10;eOAnPyKt1BTYw54DpPRqXuFzs1ZtlVZsxh6GQiGzRvvjY+Dp8tTHhHMA8fMSlbdzATIDIvpOVuV7&#10;zu2C/n5a2CXyeXP5djcg1lVSEZB49OMiPSetGzMgMYLi+XikuKrNJWRtwAtoCOXkMTB3FtjytBmH&#10;gjBbVJcTRsHg40daNM3mmjk5iAt7i3JvL2Rs5uogLik9TGE9yDy1bckWVvTMPOg7eVtoCZzqyTCn&#10;3vBAq2Sm5jATGkUny8tW5sox4FSZxLxQI8MhGw86hzAmPOikLzPbY7mdWRvKxmzwJ55T94eMKA7u&#10;5Ztsaeks7oecS9zANAW+87zgjU1nV5YB50dlbxk8+dPuMykPS+n21vGY+QiJDIMOjBwKtvCYOvcS&#10;buPAsqbulsIMXBwExx8BFam7cZm2RUO5g40SZuCB4D5FCbdIzcJLXII0m8wHG5xwIlpGydxM1JI+&#10;zRgjCe5ARLSHkh6oJWMw8fwlSW8vbRqI3qgm7YI1CbzAhs6cm4yqQw3l5ICYI0el8rc8YeAfMTze&#10;45HejWhSNwy7OPArbx9BWxs+4bjUNwzGZkeODTN5atTh4yM2BBADW6irY7cDnBAmkXaMfGPA9Rip&#10;N2gGDpx9RWqqKT3YmOBAZ5Tb0La9HaJANUDzK3DfHwIa3lhYychXbc3MY8nAnmbckap8T5SXzZ3v&#10;LMmDcd4jJyxrrqn6Tm01/rJ+cTdr02w1zfR9cEpsR7IBEjJ1Cp4e0R7G5vRnLzbqycnuqrWPhTVK&#10;ablXjeXQS48Dnp/7hXE84Zj41qm0jaB2rYjg8rUWPvHArePzFFhYTV9wdNm9S0htxj76GnITonzp&#10;pw4IYmCBOsx2SLbFkxvMHprEEZy4FDeMyXMasg2bm5yFoVN7M5jUjZ9GzBc3cV0ia56lDUoa3tmJ&#10;t5oQOSACeHJ8etBpq+M6TJATOBHm8nG50YEXqE0OAMnGRs2wLTqXl+4PQGsZCdMqAy9uMw7PfGrt&#10;T7zGPdo+D4vcX6Gh6VyP2k+5nEPy1oVL0/NngwGjtY/iJ6VzBkZkBzYFp8waMUnKyOWz7Gco4x8s&#10;Yy8cCnSUFkpO2zenbQWm9vV1FVW7xzMp9ec8A9O5/KtUpfZXKXOSN8W8Tzf5UNrCTy6VDPGzlW5x&#10;k07ZS41OMMTrRmQPat4Fs1oo1xnNKHewNt5jBkXpltEk7ma04xNHxkFbIuS5OzewNjtnILjXl3F9&#10;7RG45XZjJcwKybmSMi6WZ0fRcqIBy8fbx8NQ5hUklfk/qqnBYB+an3fTCkxOoJGSOXY7HLWVkuQL&#10;q6X1puH3yRicBJ5qD7QNlbYzLtuSajInMH5HuxISDkGAs5pgGj0vl7l5ngT0npMjxHpezcsL8EfU&#10;Tr6iJwB3PGP30H3PGTJqK1OBjuZ0NuDCRJuIrzZtjc0bMHp4HNrAQXU4I1rTym5TO2wHLA4pfvhd&#10;QZeTB8q5plc0l0HGtmI8HLWwDBAJwEn54FE7dOhTNLUOk3LCXY47Twwy9LPkVJnk4s34I5UIcfxE&#10;ep+tMZFQ64IRzMTm8xF7iKa61pfBkbRyk+AGsRZvNO0YB8j+EtCpcZDNsfcWnS+n+1bAQgESMnLQ&#10;lPUhN2jAZPvr8eCMGdHpxK6jYDxwH/DXXUj2NkkLbtWaguRj6atVQTSQ1PJTxtji3oemoXdKttdB&#10;mOmpao82f+JFRy0n34o/xFp0v2mOZq2wPD3PiKt1ZIx7yeAwEBZ0e5CO82PkX3oktEJSEiEI2Ic0&#10;HGlK9oA2xPbACcQKHMGxQts6w2cOCQcCtSkHHckvnlBTIeD7vH8QSME2Ty55rS04nEHwyrz9lbws&#10;HGtIpuuHrMmQ5RxoplL/AMQRUNLvWlN9lFwLNnDgsGSA61qcPCTttjMfOqeTZ29t3oOAitRtdwcl&#10;FoHl84IH4i06n3hHLnBGe3AsZlcvcmc2YONadK2blsTAbTj6g0Tu1obeMTVuF2rDcpkyOEIM5Bfk&#10;jWD7O6k+z1RsXMYLkDcvLWwEmA4OMHwrixPaBJ9wmx4ID3FFCTWms05s23cWd7VpPKcn0upxyzBz&#10;CluftrleqN5kM2yacY+WqhQdSOd5Ys+5dVj2mEHG5BH3+okpQ4S6bar9RfGe2idQNsh8/wBJGG+2&#10;SYvGx4Hj5c9t7cY/fUMjdzGoXQrDLoUWSeTxzcvX7imSeeEeOQQB41SSDJb8xXDZ/I3scxAYIM4y&#10;3FalNZ82T0s2V7P2TOU3jfiLz32qbsaqzxwcF1ddTzawSOXbtAcTfzFyiOVkn1R4Ag1icsaSh1rS&#10;PGW27hrVDzzcCAMHpltaS3JvtYIwzxn3gK57lbOyQ7Zzpxj5iu0wptzuV5se4hybTUdUzuFkqyaU&#10;pVWQwLZliY9mbKWuTxuT5B8tAZpMHsqzmAW8s9nFYTF/kjVqbvLOepbbWsvk0qxszIDdv1FrTyaW&#10;ZLv4T3I3AtRcoydmR+5BBH5q6Wb0P2DOtzcguBTuiOgSmpJg+0RvuYgQQcfNuLTvVvnhO1jtoD8w&#10;Squ2hwOCwEILcHTWY0e8I2cgjbcazHO2RPdPSCpKXG/sTVmD2oglVXDisGzbGEFv4aquzvaY9Zk3&#10;B+DJ07iJTieTExN5YaYbupdXxzrTGpbbWDXlaVPwGujg+krVTdcOXMlfXuNmJUlvtMcwEBeO1IrJ&#10;WFcNm0u5AhwOFHN7X4csSkwGpKwI/JgCe3GujKDo/cJcBybnE1CEIubW9DuZwN8/DwDXV1B1o2n1&#10;MAgj+8txWifsLznn6JK0iIo+D09w9O5A6RTX/mMfnDz+vgRx8Ayrt6nxkNJb0fBaXHI5hLXl/wCG&#10;XqK7fbhzb3Zse2G0tLGQ5S4kev4ji+ZndbLfYYntoqT7QzY7aA/L0hqn0fsve855pwfzqHtUle5z&#10;EBmy37ZPXA5xLgMH/OHy7q7pFsZRz/aSUN5VjaTj3aWgF9RbBs72wNpk23NyDWGJB6sotlGQ9nTj&#10;5u7eNYaOYfZts+NB99caXyQIpS1QjokyTvAbhk85xxECuP8AapsvmLOdHchPcCTlkQel6omJmXPu&#10;QDL1VtlP7TBtigbTK1ZIsy90Yy6WxjjOcS9zATPxq4U3bcy47M3GPUZE/wAta1tgbyUJN5YHFgJ5&#10;iyWm7cd+BWpyamm0lxVRt3Mbk8BtONPOG+C/jWqbuOats+m6GL8/zLGaoG5gsRwcC007oqkre53n&#10;uCD8NPTQeAf+WrJRcnI5c4/1E9OJOQ0xPH5asNKgtWzeeSls9BG/BokEtOpOaS4Lk5o7uAZfZh+N&#10;YazkeDk9PVTzeaDC5xx6Zh6g0p4+46ooui95esXMd1vAR10uMHur0mb0PIZbTj6Wxvt8avBF3YZe&#10;NeYND1JvI7zk+7x3eZ410s82oEbMjszHzj+7EupEya2qstvPPGrJeQM6fQeWVXacD3alAQf84VJu&#10;Rs5m013m77RyyK+VpJ2zkcqCzP7K3FdInPdtEVJSafIOWy7HGfd7YtQaqsreEmrnfDAuBHpDWe1B&#10;PHL+bWQ/TW8S8jam5SBmbnOC6iTu9xh0KAPXDMUAgNm2n1HJBd9aFI5eOVSo/wBJUn7LuY5sAJuS&#10;TVH7/urQqwcbtJccH0kHMZp1vbOoqHJvklYmg04CfyYFxmzcPft6+cs7RIBl1PkTP/ECdUxKXzbm&#10;Qf2Yiyuk6we7keCDjcF1CIQlzSLFwqm2MOtJw4HVTnc2YLcA9UipO1CRy2WjYmbMS4B6aqtP7RHM&#10;qc44Aeyrpym5xKahZY4LTj4ai/DbbPhHTZtTf0HmnOJw5cvUeptvgJjWzbWNm7aTza9ADRIqSzoe&#10;ZOSH3YBRwdMitTVVtmmiF1KtssjOcE7RwX7fxPnWkbmM1iC/0v30BlezuQwDPA/nm7uh2kpPRbYL&#10;nH2qkuQpnnj+iqNap+eTqVDshPbDytRVuX1JNpVNvbJVvFwpRD8amTAlOGlx4O3Nb/Qs9l9UamT2&#10;hzyxqJKVNHQkVGqbcNojJ4ylTYLHmfeSd9GNndcEjsU3Y0f7M94MCzFns3qecPbz8H6pV0sPZ/Pg&#10;tsbbdRxjFpjEJW0pUqs2k3FkcU+OVDA5jtE8wheNc01BWDZtv3ZTHJd1PGta2fkm0tIcM4AV5A8L&#10;7MTwLK9ojcgXu8yo4r2rcGkf6g5/aOP5htQmMD08cZ7kBCq7M9qBHg/LWb1RRcxZkAYwOYg8rl5I&#10;Cq10JSjjHXKN4IRsYeOO19RWpxPNzZYw8C51mEwchFkT0vrRzoBju4EhCHNIqbTYKbqBxvuNdOU3&#10;tgIzcgg0vh2lyizcNjDx8u2JPSt5jc4zHtooSZjoR6WTy3PpTk1PMXHM4lbmSPcd+3Gt42b1xKbW&#10;7QHuaSzfbJMGTlzkOJR9YrtiIW03cLIPaoylrJiZy+EQ3wlrUnryXT5kDXXlHVEwchmOCA9yDprS&#10;KLnD1s2vXy6aidCd3DUdCNg2oUeOCbAN0VtjjYuynFKY22mYa4tnG0hy5c4I1296vdeb4yO2j/DW&#10;nCtq3Ac5qlHCryuJ9ST04fLW8Uft8JMm2ByBXzb5sT7YJvjPTjJ01y6zkZJC2wGu6fMtK2ZjFM3F&#10;kXc3Dfnkwks1Jj75PirTh0nTEykJ21gQzdMi4/puTkmVRsWwX2R4W0NXy5PqVqcEqcnt6tvU4E/o&#10;mqVtiN0MD2RudfGC5BatLnuqJO5lvBd016obP6kpR+yfNn762ZuuG9sBGW+nMz1A3S2yLLd9RZqQ&#10;neWZLS9FzaOXHmtjRb8xZvVk4cmc2YOT5a9UPVLeSmsJDPKeNaG6tfuLzr2oUWSm6nmstj/s5Sro&#10;LlSVWLHOdUYm4ITvqHvBIL8CZqAhOCBKVjxpABiRyccee/y1rUrqTdh2YNRQ5xJ5bTbljHBaeXBC&#10;IRbA8ZyFzKWLwIBY7XLVDnJNREK0xlw3c8BtOAihyu5cWhVI3wE1uDdUeJszx0X9pIHwh6tobbrJ&#10;F6hHqxoNldUbnYCY+QfLQGqBtnhN5D5Sz0m8uRo9K7m7WY1E5JF2hkdNvYxXuZBaUMk4I2vwQLpa&#10;h3DKOXYHNrGuadoEjszE8cHARDk2jrzZtk8wbQEvQebqDWnVRK2zxyc0YLa4tk7xzLSgNAuqJXUg&#10;53KcEenH5ii3VEc1PmGVvG7KVPTwR/8AvVbeMxOSXg9PmK+TCj3rm/ri0+oVQ5XS7lsM+NPefkz3&#10;s/G9BBzPhq4TSk3sq9mcgt9XUUxuz3aYsXMfAMol7eVhsHpjaRRbFy2AIbrddMgls4ypm2z4i7yj&#10;xJo+XubhwwXcfUXTmxsclmrk9NzgGRxy/cjVJ2Xyv7N7SpUzmoLcA34xObi9VttHqtyGcf1kwBu7&#10;rm3BL6nGKts6j3gS/ZMTp/Y25c05PKSf/emftMuc+4uLZpL5szGdm5ujtl1BruqT15MaebMXMy1I&#10;5fdHvPjCsHrirJLVVcAC24JoJImTVMEuTabl6ucrH2SB+z0zD+8jW5VBtIes88YLi4V2XuKnpWfd&#10;mhAXGTmLoQlWOZ853MzHdzD5itTbVuAlIScbZBvHu7G01Q68rhs2ZPo/hdVB6wouz7YYBR2+YRcx&#10;jnBHMxPBMuSPljL4FmTToIUImSOpLLnfwsSuIBpN9shTPQBgPb1S3O+g5Hkuk7I4ZU+3iMi5XbzD&#10;dpjg/UWLQoHbR6KTCaEn0pfOXJ+XpDGRUNwzmNKzFi5DwaVxQ5PtE3ZkxDAARPMXSFPzSXVPIZrG&#10;5tY+mrblVD07gNnlYDZy4Dy/98FduKk7O9sg5O5PvILkBHQv20zOHBHjYEAQXLaxmoPZmR4wg/DS&#10;OitVtn09UJPXkunbYEbOaib/AA++r5MCSmNkc0Z2u9dO6vIXZXOHLx6CO/8AUGukG7ibTKxHfL8Q&#10;ZVEl0tfnliXWGhbTPVvpSs2wI4AdjzMn9pFyTx/EhXlrtg9V+sKMenvMbgbum5bZ4I129MKwetnr&#10;6A016umMfGrhJ9qG7NrOqS5zN54FtIybV9z3gdu9w8cxkmTAmsAuC7yyK1fbBzvt4ILYeZbXqVVD&#10;ej522BGanGpLf/LZP5Vm889W+XP5SB4w9otl1GQxa1lPux7Qp+mcN7w2mo8bN97V1BkTMwI9DfbP&#10;ONbxs39WNlVRDvA1GJmEZbWrnjg/KvQ6i/U7pxsI+8n7QjtXCEKL/WnJ6X649KW+YeJMjlblzMQY&#10;wZCFXZlN7fPsGyfS2ClWAzXbtwXGvSyk9i9BGIdganCjj5n/ALUNqz1Q6Hf9f20nLIXBg/hpMyFj&#10;5u2z0/RNOE7plbcjdPHPaRtApyqiSo0FOCl5h/eSCLz1qmx//g3bmrOpN6xk+7ORdFbxtE9S9yGX&#10;HchALHd/s2dcN1pQc2pvRcyoo4yeaL+VW+pbE1x38ZE6a1bbGbp0tsPmDmVbQQOZDPPu5dQn/NNl&#10;7JErAk+ZHDBNd3uL+dHZHVjmQ1HKnMHTLqfIu/NsG2AVPSkEDN9cdPPK8CHO6bb+Y5GbC6lxv23z&#10;aZ9hmTFnKp5vBiFXEMjrSq6qqM8cymrpw2HqE1cizdnL3NSOQP5rNS7ryh3S/uwrVByMbPIE9yAg&#10;rQxi4Fzzv/ePeaaiYVRVasqiUyR6dszAWYOiF1CELkV2ouX1w/cgeRsWrMPxRca1rc6YYMmMDOVe&#10;1Wrrkgucg7x5vLbG2A6HH0yJ9yvLQW9CXCeN2zyYsTRnyWtTdhYPzK4N6kHBkgBk+Is9kcvm1s8b&#10;9jbN+/gRhvI5jOJiCNsxEMA+o5Vt5FSaFT8wIYme18PwI99qMBM5xLPXjyXMLGN9rD6Y1W5xVmNs&#10;czaVFJGi8fQdIN3jZy5A2j0/LRh5I3MAzmgujjH1FgLclTvGQDdlbvGPl++gMwcVpvuOCauhwdQd&#10;rIi9wUDNcbWGz+UnYVJIyuAjLzLWP8q4P2obNyW+1ZUffJeQun4w/MvQ4e7bk+7YPvAScxBx7G5c&#10;/sTKQn3hkT7yyIX+7QlyldwKDy1pdm9eWJU25xC21s009SOuHL3WA0xk/wDMwLZnGzP7E1OCoZJd&#10;wMy6gyizwLvyg9sj2rZdv7YBR3NLmraRk1RvI9IE0njnMPU3qthzgC//ABmBPS/1P585Jn3Uf/2z&#10;AvcKVuJ05JgjPnVqbyN6HJHaHc6ic7mD/wB34C1NX0Dx5p/1H2Whvk1KSPy2zb/GXAtaH/8AW+5d&#10;xwTW39Uv/avWJvL8Y/MVJmkrcmv4OAaidzBLLUvV/wBueZu0D1G3Mchss3zV4Zv5RcceD8kC84ah&#10;9XSfsHJ4DAt/UIv6FN4bQEsxvtb86ZqjZ/KatbYJkxE40tMlrPB+0ooXM3lsHOhJafzik2LzoJeR&#10;ku216KUHSbmVUx2UzBbttN5ekW5f/Mj1W2m15tNWrgDfVHq/zpmabB9qUA5qENr2wQhk3bArnOt/&#10;IZnqysUv2gU7HSh2YZU13pxzCfJwq7UHOGzxzKmcf/Ysrpv1X64ZuT7zuowk+LngR6YbN6rbEBBB&#10;xt+XaXIZlP8A7wWwkuWdOThuybDvBfC31xzB9Fcr7bJhTE7lzHfGNuYMyiH84Y1p0nmj1+NizgBu&#10;5m/MI5FxriH1jJxPm02A2MAWDero7fjWYm62stdtqsMlcer+2gnx44z3Goy8vvrYHlPtmDbdoLTf&#10;4Y/5VMlcwe3Lzm0OMhbtvwIa8qT+ts4LkZLumunuazuHPOOdakeDgmOjdwDVwHdeDBHBwE/nW/Sv&#10;ZfIQ7On0+mQC703KW34OPKuUdoleOTNmMFjd9LTtCwK7/TMt20Em9SDkN80Z89rTWP8A2gcxucce&#10;og+8d8yZ5xMidSRXF8I4HANjg41cBkvOcfLVJkZGwWR73P8ALWhN27aNsDB1OYoXmokeZt7NiOPk&#10;uC6f7C6c2d14ybMjwRntwD5Y1yiR4WDR8vlqrdqEtrAydvlltNp6Az2tKc7Ox9qiweWuWK827M7l&#10;mWsRbqPzR8ax5xMNNUojPGRKgWea/Ui6Isf/ABMHAPBuOdTG+0wZmW7GBy+WqTL6XI8Ib4eomZpT&#10;ZIM4eBdWmloilxpEvqwe+gj7g0emhBmIczY4iQEWAy8mDJGrI4I2gbZD50UibzYJWQkGexbWwUnV&#10;GBy+ve0GIIVtcis545DwHyLQqf2gDbExxgtx+YkuSOuOwKgmkueNgOY+MloVtbxsH/q1zUeAHSFu&#10;w1wfJ9rEuMQ+8g5fLtrsHZv6ymzphf38BRxkEMfK4Fz8x3Tf4fjNRLknZcrqhs5lx3MYBaf86zec&#10;OCMP64jBcguiEQfzrGZXtwo/fcYZ57NdLplycapO0D1oBuW08lTBiIjVxpDIuehI+12HXOzSmRaz&#10;ctqA6HqGXPgtp4IboYrlwfc+X3F511IPcCA0M4/yLWqTuTVkfQLpitEto99j/tbLmLaC033cVps5&#10;L3413UL6bDkXHLtYOJtcYzKC0MLwXLHwLPXEnc3N57/mLsBxQeAeB+xK4bDFyx+NZXI9mc2bPfbJ&#10;U63XyyijVtP0x6YTmgGk9qkxlRABMf8AEWnTjaw5DKXzyN8XGTSt/wCJQ5hs/pgznGEBbI/vNruL&#10;E9rDMbOwzYXbI/N41F0SraxzkujKsMTqScEeOTxxnuRkVbZy8jxyAMHGRGG8jJcxxp4ZCsCXoONb&#10;XbOaNUeU2KmBgDpEe2rpFSXFePYMirk0qBy5zxnzqnEJjStI9vc0GFwJVhbl7voe4qdwZAOz3EfR&#10;SjlbiDoqjRCRNDi7SidkjGcN9VohCQOc6EAPaItBZyvtUgMHGvmqdFan6K5UEwJcwJiV0+5f54Fr&#10;X/DMhnufTgW2UnTbJhYgsfiJ11R+aAbub2VNpU2g/wCVtrsbZvXBY9xcuZGImlaHb41le+U4GUn3&#10;ljcek5ZPcVVpeYOe0QQNuPprlnOtNqkqteU/MWc6Pj04ye02xdxWSk92nxAQQAzjFqKHNKfIZy+j&#10;McpDDF+dGKLkbaW2IzHt2y6ieCUlbrijyy0Z9C3HaKRcOvJI53gy70rAjkxJqaM+8atsZPkVbJsX&#10;emGBzGdqO4K4tSE+oTNRacaNylY54AolL6omLYmOBazPKPHAQ8EGp01Wx0uQJMmp5io01UwhIg6l&#10;mps8Bird9lbgjxz7TaJB5ZEHpul5S8yRgKPy7Sf+zcxlrn2DUWJOxqmq2PiNSE6o6hkeyeUz6Y43&#10;IBN4LXTVqrDZvTFMMsAX1vS6q5Xb7SKnk4890cCodWbaHL8ftOouRRjM1bX1HuHQOycWrse8a1Td&#10;WNo3JwmBcgu9JdCSOYSV5Ljhg04HBdT/AFLzHpeoHLl6vQjZPT+CSzyOM9yMYtRdpRX3DmLrS1Dk&#10;ZWBLIZqUbb6qAt27mMh20ACkuFtKZT7d7ydW8tapuqHLCYgjeacFrmIoqFHPdaVASBkBty4+Wue2&#10;7MTNzgg9oMTlrqKvKTHO5seNg+t/VyLJSU2Skh4zAE4ddO1nVoGzTSTy6SbPj4z3Js86axmV0/Lu&#10;wX0cB/aSaSweoNoExcuc58g+WhrOeYCANfWK7GNLPWgeqSRy1my0dSPqEWQPGhYL+Na/PJ5vLLBH&#10;p9S4qTNJ43M2BB3x9Rakfxr09My3FWb3G2fuLfqPrxtBkN5S5pn9RFden0DvZIFJoqTvJo/DAHh6&#10;ily+ETKi68bdfQ9ghLt3bPRfZgdu/e74YArIyrptvLxvx4w8a4np+aWXLFg281dLU3VjlnMclrBq&#10;ryh+GlN1sUdQjJ9Mao3l5G2SO0OBGHDiUs215zwDWVuK4ba958Inl6SpMwqC853Yx7bUgrttaWMw&#10;svzDUfmlB55ON8yM7RAk5auDfYe9nzI8YQW4P5Fj7iuMdhs2Yist+ot4p/1jCNpK+ZxgEz8sncXT&#10;u6tXbMtLolv2g5LqRuSSTE8EB7hm/MVPZ0fMZqTtLl3Co9MJwSAm837kZNS4rISpMbIBoNSMYrq0&#10;/N/UZl4SpuVkgIe9d09K4t+l88ZMx2b/AOGuY2dUOQtgGc8Hl/6okHb7SN5cvow6bUf50lyHAmbU&#10;dCbTHkpmrZizscvmW0HbzwjYjGCxbj0mw/8AuVJ+2BJkIDZm+3iBxzO4rg3nFMNr4YH1x6Tl3OT+&#10;GnodUoHOsbYaRMKkctiHbPH1zS5aepevGzNyx7StDakFp+NUOn5OSMZ3Lz7080vfwLK9oErwTH2M&#10;+QYll5PGKnKrNNM1sbcWb9tkrzZ9OJKcLO6Q/mLzfmA3LZ7jg1IPMW2TDeX48AQZyIPK9ndTuXO7&#10;RgyD81PwuG6FNd/pCMnNbJCUn7JcjwBBcN1LqsjjZe2mXtkALcA1p1F0vIZIQBn9oZx+VngwLoSV&#10;y+j5kTAE/M+EnOyfTAmFacr/APDscAwRhBcj5emjEr2dzHfQQBlRRwE81d+M5HKWAwWQXIOmj0vm&#10;EuZ2N5Y8zqWl5jmebJdu37x6DC5YVVuHB9aervPje0hY3IFx/MNm81ZzbAYBeaXmL3r+38ujHgDq&#10;RrnDaxQY34zvzHat4Bi6q2uU+Z2s25CDLz+Gi1WL+I8u5XS7m0czwFuBdFbL9n9KVOXdozlbmHqD&#10;RJvVlBMJcds/BMHhtXlZIEYpf1iKclV9n9lclr76IueBd3k3dSrb9P0jjMY5UZu4apNNifYlgzA5&#10;XAbWosTrSXttCOZHt29K2niesRNoxn3aalwE6awGrJpMX981/P0/kjSMZCl+YW5ObE8sJf8AESUy&#10;F6fcGO8XOp4FT2+1CbBnW86uoqSN5UZh5+SP4S2yi5gOZDszViJwEekPuRradCUzuGKl27tnpJsh&#10;9YKWzGSMYn+hHy1bj+sJS43NkueAi8++y5dMhg3N9u8A9LdlSZwzmLZ7ZjAUcHmdxef6fs6i27cj&#10;j4TstecJK1ePgXb1gHFOPJ8dzJ2PspBalrxrH6Xp+YwExtvZ9XUuK1PGbmDgPn8tTBvOzZS+cmP0&#10;rQ/fXoEJPTKrONmv6lth0i82mbPpxSk1kM1tb0zFp+/H3Yl5mbmSN6eODgHy1MIMcGePqLeNl9Hj&#10;ctn0ZgZxiuqKFC6K/wC0fEPc9snp1mGvJhuzLdtUcBC6lpDW9NiftjmjPyxctXBw3cmZZ+Srt/w/&#10;chZAwH6S1EmaYO3uM3oAwca0KYSfGNjBAC35gxIPMJO5Z+0xguavMWnPG+7S7niHGTy+NDtoYkw2&#10;cSNzvp8ALaW77tLgQG41aqgeTYLKzYFgVbkcv7SHjcnQBDkbgbOYsTR9Moirq4hG0ee/c0tNc01I&#10;zbBIDB1FuTwbaNsCC/0hISJeWRm4G5vwQXRx+X3EnlttYgvix9NVW3e5N0fSRIkv78ALisISZvgw&#10;8YLkHmIa4GOBkePl3ES3ckAs+n8NMyuTkeX4DH5aCgD0u3JHkj4/iq7TSTkgGDAfmJNxy6VEBjPy&#10;9Ul1EpXWA95xhBcg+IljkAeXydzAPBy4OYiTxwNmPkfTSeTyXRucdgX6uBQ3EvbRvQOTHKTyxr83&#10;n6Bo3k2CTPqeWNEiDewZ/wBNacOkxv228wHKPSuplnu0GsY+f9+NF5+aDE3jgjC/etb0T9xUOcTD&#10;HJTwX7kYxcvuLeJpSbaauThv5yfuKhzih9wZPgwHEOMgrRLngSXOUpVg9KXHELicYC4I0fbvHJpU&#10;dsHqFurbGewRsUeOOaiJ9NXuR0fLmA7LYFyPqEIuSdzBEZ4V+9qbULGNOY+x3IRgNuOiPqeNVWeT&#10;wjwp8ALa9IB7I/tVJQNmwBDmF3Ttl0cHvIxOPVHo+j5Cd5UM8uOrXLbePwrShTYjNxha7Df+8Hle&#10;N45gyQK7Sd42ZtjxmBcjWqU/TbKCfgbWBYHBernwI9Xmytszqfc9+ESAheZ4E901VtZCmG2qxZj7&#10;OpHLl6CPlwD6a6WpeXtng+0nJ7YRolI9kdDtnt55NbYR9Px/trSK8mGzGTynfJaAriPlD1dEMaS6&#10;pqtsE7TdwqpJnIYxHgZvnZI3GmQY/AqTtAle4Ntzlt0kbzl+Oyqq32kD3nIAQ4CdQaMN6k7Vcnec&#10;yDlDXMQ4UqM2zjeak3JxGKrOb3lN7mQ+PjGqrPHGnkWkVgQdw6ysY7xF6Ch1pxbnA3VVwkcjI5sR&#10;/FQ0Yx99bYzmjZnJWMDY4t6u6ic7aEl8b0XLgy7eXJy6iGjl5Ld6C6OAi0J5IyGZMY/hXCIbWhMD&#10;Zi2g041mOcWUlJZ5B4IPqokN5uyrY25IEHmkws5IONITumK81QZN5GDBp6qtUvG2gHkWAs60JoQK&#10;yfaDv3/qIc4jebYR4KDgPnUztDHwaixNvVg4LGBQ3m0DyeDzEXEVJsE0qRs2GeCPjVDmlYDNkvrJ&#10;XlSXic9DR3HJMiC1Kai7dsDt/iob24QPyJEZj76ZI3GHoJLxw924Tj76Q3jlyXIkMfwFMG88ChC4&#10;JS9mU2eO6rVK5WT6nmIPL5gQy0hmQcFjHpwKwLg9L5X3+4RQ55MBth+4nnk4GEaxmqKkvZIFjuKA&#10;w4ng4Bnx9RUkk0I8c5ODpqoOH+PIrHJ5fj1kmgC+S9vgHj5asjcYw/8ATVVbuCQZ41MZuB3c607q&#10;jKcm005u8wDz6cdpU+YVYSBVuaVANtk8xUMbwj8mCBFwlKDTh1I5No30y4mhY8nc8tDW8rIwHyC4&#10;1DeE7ieaaUkOYTDv9zloCzcfxEnBMZMcaZwLLcOoLg3cYMnfRhm801SRuPHwJ4kwwcCioCg0LtAk&#10;ZMamM5xg8pZWOYE/bR4c0JH86tSgjck05nNPHqfVRjtDuLK2bxWQc0HwR8Y1YROLt2hpnRJmTGTH&#10;Gs9HNBwIlK54O59NUXETjVG5MAsiGvJoPuKtkqDB840NcTDTTBFJZN8wZ4PwyJdqEuYO4qqSYYBp&#10;nfB986W406QxOHBI8kCzd44s8aPEcFNkQF4zJoaCnADkeYB++g5HGNJwPBYUMhPw0soHt4H8XB00&#10;h51DGQiJNx/kViQDDdv/ALGjzdngyeWg+8WRpOJpjyd9MJyY4cD7nUUNv7/xUN3zGnrmBUEbhOCD&#10;DwKh1BNMZPxVcCN8az2YN7yegcgD9oJ4eskORkjz9xImiNfToUpHrmBJm4J3FDGMhsiMPLbAfvoB&#10;ySHMJpZ+dB284EgLxwQyGjGSBWUkBpA5oONTHDzBkWbt3GoiQ3hYyqJyS9KTVJPnc51qgyDjbA+G&#10;sNk7zAtOZzwcY8CzHA5Iy8HqZ08NmOPg41DI49pTw3Hj1EXGYMuJWWPOg5JXg41pzPdox50nkvHH&#10;ng+qnJcBjLyl8Y8cCqpJGSBbl2eODPYUNxI8ZFalxYlxm7MZLaqs4cEW2dhkt5ONZ7UEn5+NWpNq&#10;/ZMTJzM6ZHnVwJK0hysYeBUEIpHKyR/iLeG4yNmWBZvI7egtaHNG0AwRxrKu3jQM3qh4SMeBUkby&#10;zngBnWkTiqGUBMdgSp5Kkl0eeMCtuIHOALiuHoeBVYtUOXHGdHppO5cZZ68OOPgVKIy/yiE0hiAW&#10;8EREdNkjVclkwwLR5fOBwcaRJtVr7B95T5jJ9zzwJqX1A4uK9uDsjDzoa3psdzHAjR6mK3NA7pZJ&#10;fPCW1dhzC9x6arbOR4BqHPG5AjwQcC5zau0rNP1WWpxMG3cUxu4bQLDe0CpduFVvQuMxyTYHE48C&#10;DuJhjGqszcYxp1wTAk0CaKh4ZMaPS8ap7cmorUyJZSZp9LsNxpgVVmhCXf8ALRlu4HH8RAJ5kzrL&#10;h+xoAFw4JAhpHhIEy4cEue4lgGunToTg1w8IgLhmSPPGrURuk45eCBWoeWoKGRngUMjfArVuffjQ&#10;F4tRLh7kCbuMCJEmCht7dvOog48ZF9AskgPicronZ+MZnOCDjWJ0fS5Jq9AGA/MXdVB0nKaeJgj9&#10;odEF01kzig6Q2Z7O5LJxgmRnwnD0nLu8ECvg6XHO5trPhYLupa41mJJW5cjBr27iPM3HZUuOwYHu&#10;R/2kizLnFaS7VRR8lM53YINEYlhtaSOSydsDBaHGRKaVI2Z5O1bfmE/wrPZw4lMAzmM+KSPpj440&#10;XOLdkodLjZQPT3tNadTdcVO20ZU+twE0rix+3KY3N6M+RaFL6wlLYh7ILcHxO+hyUtIzpyV1w9kg&#10;wM79wxOYRXCcPJdHITv6hukCTlj99YPQdLzGpCdpG02qu21SRzZ/KQQBujaj0yeNCU7xYk5LqCaS&#10;5y5PHY0VyjXhG0ZMEALa6KqiTvWw8FgQ7fMXLtYS8kBPfXQETihjHa4EuMmONImTInmY198TMJsA&#10;NPGhhCYCIk4IhpG+NJSTG8bM6Tevx74EFy2tCcDeuSAlrYGfqDVc2KVAKT3zOdTprU6fqgbytAYN&#10;TmiHdWLq7ekWF6XbJkpJW9YPcEGmYa37ZW8lsc+lQZ2+3cPNIQnf8CZrCX7nNjxubWNZLVm8mHj8&#10;zpjVjk9SXHV1YbSKceTZ85czXeGTfSGyEXn+8lQ8rHU9iZNpVoj6d3gXFtPyNlbOZ4cuPpjW/bN6&#10;0cmH2bA+K3D8NZjktV2xyXF2rycTEz3G8lVyDlNxqt0mSbGengZg1vq50YnBJi8c+x3XFvmEQeTt&#10;3skJejY7v/oVnlA8vkn2ZvXLk7yZTwQ4/wA8aw3a5PJs5cgYXy7qPlrbJPVj2Ah3MBxbr/vlrAdp&#10;Ewe1PMd5sW4OUnp/qA8rbyXkbE3ZgcRILV0hFM3MUZAQMzlJH1ENk8jevL8EHJW5UXL5TJHPt4Ck&#10;8tRTX1DkpsDErnDlsyBBYKTlLZtm8nbuWx3LkFuO6qezcOQub0ABYycvwK1S9w9gHntDjJqrz7M5&#10;P6Z3eMhfUNUcU25gyfd4On8iAzRwQI8AeC0obecTGO+H7xBaTJGZQjPHGfmctc/Cub3DZdSTJPJx&#10;zKw2ju4x9QiwepJGSTuThc6Zhl/OukJxNG1Ky5iYwLj0nLbXf3olzHUlUPZ893lyfWJ8LgXdQu0c&#10;xNHmbwcBM+opjieDgbHNzEBl8jcmbPjQckapNcOCNmR8fwrYxJLsKpolOTcorjidjjLj5iqk0IMw&#10;8H4ioZJ7gIkSf3kpOGapmhC7J2AieKhPW9kass8mfgVIIQka7vGI18Dn3OEMiZxqGRwmd4WxSRXH&#10;7gxp+Zt92Hg78a+W5NTGok0ebwTGqE+NuhE7tA/0LU6VkA/S3vRrLPQrs3qYtoIe4l5HRuungsxn&#10;ltmBBwEwQKtzR44tp4ZO/Gg8weDUqEiEd4/WZR99MvAEuZUekDLfyrX5fQYzJWsha3e0dNcYTL2p&#10;bmJbtRcw6MZ7atX/AA/HAPGho6Hc8YVPNUqSZj6iy1ZtDlzAdmDUjWbD2l4yZ09MNm7mPOZVtxs7&#10;JAkoxiVK746hRs0jqCXccALi1qXzAcdjHpwWlyvJ6Xehz9xaEQZAjwRnuLncmn6cgjpNIqAbZ5kv&#10;5B+Us9cN2TbIFiLGqqSqCB69xVaeVJNYx44NNKjx5eu34+Bvp7JLnDdy8Jgg4FSj7PXzjOMKHN6o&#10;eCJnWvU/tEHAPWXRL45cUTe1ZmP/AA0eh4wIa7pB7bPoLqiX1xLjdDOjDecSlz5WBVIyf1BPrNv0&#10;DkiiaWdRTINwK7zlcnbM22OPgtaiz0cwkrMmOA4hqh1htIZQN8EB/wBLgWbkk6zm6cYjR1jQHte2&#10;nNiekzJtnXPUDhy5HiQmbv8A0u3HpIpbA5Ix4F0SYCoqvc0OgR9MHf04I8SIeiduYB4ITIa4h/oj&#10;9Ki+laVK2Hxx9xkii4vSizGeO2np0zf0IVBHgXxhX6r04/4ElQfmFSvnfGVAs0fpX3ZTP/gvwta+&#10;D4NNBwSE1jh4vQoRIFKZ8xSDtCY0eYW6JsUQ2o8aRMkatMopl0fPZyK6kb05LW2f2gyTfujqNkx3&#10;0lJF/wDRT9+Mn9EKkO7ZSZEPj/pg9KcT9oZj9P8A8aeggjhzpmD0f/Gnjlx+lfrX+RH+slHhx50P&#10;/wDFF22cHpgQzAvih7tw/R//ABKRA1Ibh9CYJlRVnMCwDwQL8/5jtNPLBR2/pF6f6Ik0OH+n0p2O&#10;L0kJmVplktb/AFF9c6oSlFrf0lYgMQPpy+lWCOoy7tZQmajwEQ8cEUSKVM8NWCWp3fcLLL27a3jj&#10;Ql/6QXNND8y+V99ELx4QPTEjzQtoeZAhnwRp07z0xpbVas9mpYhylkwbn2jFzFMfNnBs9lBAQR4s&#10;Sv3oqi03wQBzpLtWL8K9PEenc7hn8cccOVMKU7cekxMaiq7Qy3CSSSX0USG8eGPEjDhtjguQKvq0&#10;ye5xqSRr6GnplkMiAaEbwY41Y6XnFmYAj8CBTaZekmRA4fT6YYsUKSxPUK1s+bQe/XarWd5n2oSp&#10;m2xmPnXPlabWizIhoG2nAsLKckfF6V8LHxfKUeFp/Hi1I1N1HzuPSaPFEo6SJsWPpNmXU9s+dw10&#10;Y/bc+mjHUQeYPLz28rJLyD7655JtBJnUFkmA34aZJUGNzZ7nTQ1wzHcxoaOV+0oSnePt+yac3eEg&#10;Hn1EeZzhkwHjcguAJzFSRjwDyI9OB3mVkyHAl5pw5fTE4H7A+EM3/LFWS1hRZG2eO6qS3puyTI+E&#10;P8VX1vOmcuHgczXeICdMSwNOH0NfY82b7O4UKV0m5uYw6n0lvDKmHM+pg8teA9pZ6jIhP3hrMR14&#10;ybObzbTjRge0hy5Jj35Jc6WwE0mPkbkCTBGiTOXjjWkOKTczu+5ZguKqjkb1gTOBVCaRS9mQOTuI&#10;lL25N5wRgzowzIOMmA2ncR4kjwOQRwKNz/qFqUgiYS9zBn/TTLO2UfvrfWcjx/EgIJDXFDtoyaPG&#10;Rc07U06TLATF60zwAydRUmYVA5gJjgAtxbjGwIcMen9VPbvLnhLNgRPiK2HEXrr46oEuOa5pVZHP&#10;w40MZuHpi4IONa/PNk7kxLzbg8tQ5Hs7cx/DtrqIkRK/u08DFdcVuRknzMh4ILv00e7QemJj3HmL&#10;YJHS+4E1tREiSMcbk8djmeWmbI+gx8myefTttvLaRl/DVVcbJ6nZ6zmVOhwfSXS0ncPWF+Dfit/L&#10;WkPKgewMtbj8wvfT+tCpJyLT8jIEmCMCuDwZA5DAKtIcEG8v4AW/pqY3cby2z9PmDTnOtIqDAd4b&#10;R5EYZtyNvidK2tCmFLtjD3mC1Z6g0Nl/ZwSbs804yctRXJHUuK2MbaP+w241MHI5d1gI88p9lH92&#10;1I/hFRIbdtGPAYCApMxnknZQMuQJc6kotzG5xxgyLq6cU+V4P2bUQGcM3raU4w6kHKJcVsJ9YdCZ&#10;LK9n+7EwG4CK1f8ABeXTIeNs+tx+WRbNsfI5mUuPvIN4t9PvrcpHJ5Dc1mJR21tdaOoSo4hmGyMs&#10;nICB/wCz+WTjW2S+g2TOXMXMqqMpICaZO5ACP4i6WqTs5+ysxgEQPl+BZvK5PvO/M4GIiRk0tTJj&#10;gXMZNMpits24U1TPIKq82b45SczbdSGu2yDEXH+0odF7P6Uftn0qnDErOYE1GTkXJSmGzN7JGx3M&#10;D4reO7qDKri22uSWntxwMRYx8zS/xLhXTMhGvq986ZCYjO57pg1SbG5jISHx6gemTxqhvKflJmWO&#10;D70NekNY7VKYntOnjaPs5BeVwR/KuGqpJZL7SxE3N5jbgjT8BzXkJH4iOZef5Zx8Zv2f4DB3FDke&#10;EyID9l3LbjBnW/EmDlmyvB4OUur6H2kbKZlRe4ThjbmHLIS1n+bGtqZzNLhKs6fjb/YY0LCxW7d9&#10;XEeclL1A9kjk8BgZHC1qR1o2Z7jHAe4ZuW6O6nq8oeXGnX9TnK4ZeZ4Fp5Ng8tf0fv7Z97aPmW1Y&#10;7MxFqRIZ7lohGMlt6iv5ShVpXDKfWP7PHzbauErtyqSnNAC5BpXFyBP5FOWxOSUkHmK3y+YT6OS4&#10;ID5OVbXQ6Qm1bZgbxvw6spya6MembpkIhpCOXIzuXIBOIOn765vbyOdORnjgYlJu/MXRVByd7MpK&#10;xM2fZ25dRsX+8SKFKHJS3zACOXstyvb8Vu6GVVVxT7l45wG1LnLItIqAd5znBbucxQ6gIOMgAhta&#10;Yumi+oKCZSeysbYn9ZMS2em5bKyVBK6jNJTmgfXGrfT+N+0rVs3rwm7HYX930lah7VBhIdnMmInA&#10;ScxcLM5glsl9OyOdb0USrvnnXNJW5ckyHuRoEzkb3ecFjOuldrFDjgcneMAeykLp+4gNF0fMX48e&#10;/W4B+avSIWtkSw4vot05xeS5xAe1GG36VFfyxy0JgMG36V0BVEvcsHO7G9sB0yJNt2nDLc3PH/Zi&#10;E/lR1zV+HigRpjFM+7Uy6j/TG5gO0iBcgIg00kLqVOMBgrfdk8wJR8+3ncROIx9MitO2wkunz0Dy&#10;WgtwOOn4I1mOzLVT6qNr85p+rE9JZfu/lOdZePka+fprQqkeDn0uBHYtum/MXxUGyueyrPYuW9Rf&#10;FPjbGzx+zm5epwRqhctMjwYvi01EuhtXtsKHJ3m7EwRrcpW4GYWRZ9V9DkbD3xtaJB8IiGU3UBAk&#10;sxrR7pmds7S2VyuShmwDOdTyx8GdAdvFHsp89PA2BbdDFpjVDZzhyzsXtQP8iZeTCYtnIDRnuQXd&#10;NROS22wfdZtnIUylRWpMESDRLtDaJsz7YlXarPUP/aFyE7lxAEwRrVS/xIHoB2JWCXuO+gcYCQf+&#10;KPyWXEL6cXoD/SmuFItNFlc8c2/MR4c8cmHZgPb+Gs9ZvGwcimdoD4++st48sjiaEg0Y1vGwepGw&#10;Zs+lTnUDNGu7ftx8K51l7ffCeYrhL3BJO5AYOnGMqHI2qyxLyn1pIyM5s+bR8YylEgLduOAeddUb&#10;UGbapJSxqdnxk0piPwG8z9tc0zCTuTDx9xCXiXIDEveMng7MGnGrhL5XMWbLfL5bPwljTJ23Z/Or&#10;hI6/chvwcwJOYNLdw6r08V6GW8uv/EByHJGC5B8VXCnyNp3fC2fbnGQXLVDJNG0GjGx5iPDk5Ld6&#10;C7+koHOHpcTB0fNmZDwRguW/LT00k7KcSk8HLmDf+PAtIp+X74MBo3wiG5XN1lSa0bvZI9AZyARI&#10;OmRIRN3ax1xzJL/YHN5S3k3HGRXeeUe2N7S2PcbE6ng+os9+zDmN7u0B7i3NPBv36gXCi67JJHt6&#10;DUgJpkGVE39eTEV8ITl3YnTWbT2m5jJy2njEo/qIuz9pl2CPjHy1I3Gp49bPDTUC+yPaJMWBAGCe&#10;3B5a1+r55Kn8uAawLU5g1x1fJG4DAtObkHG2sm41NMxn3egJp+mXtuzembPgsAbwEf51VZe4xjOF&#10;zpxjVXk9VuZW9xwHKNEJ5NN/c3oOohUdug5JpFNkHATJwLeJO4bPB2TadtYDQbe8Q8cBxYx6lvxr&#10;ZpXrcGpBzCKwe5ISqSVkMywNrRIxrMWcwG8Hgj4xq1ThxuZDhj1IPhoPNGbYNgzM9zS5ijEpQZ7W&#10;G8he3u55iPSNvLng8cfGnnDftLJHpwfCTMvlblsPOfIMvMTU7Sh1AScSu9kg4FT3FPuYy5FrQ6gb&#10;btZMD8REqbGOByeOxk6iiuITK5W8csMhtREmdUdwy2acU/LnI8YQczpoPK9mbJ4Ty1ZsibznuoB4&#10;+MCoZGY4yZF1dUFLy5mQ8AT5/LVJcUW2CPGZPS5I9LjH27NPDlY7mRWRxJ3LbPB+orVL5W5jIC8D&#10;Ii4eU95J92z2LislNyff3ODlwIw8p8kF+NsfJ5atUn3JgPpXiJLnbQUgcjdyzGfBwcpPDGOPJAC4&#10;mXEw1MfcIrhL923bIoriJySt27JMdjIj2+C/hJmYEHHx6cY1Q5oTAn3mXTaTJwNs5GflDWMzS2HO&#10;rI8nBFT3BBRjzppakJU+zI5IrVMKfskxoPT80EEmRadMB3m2NaAOcAZfbgyGtJOGbYJMYTqHvmAm&#10;AwESeN20A8YTr8vE+aTG5MY/ppEuQZ4ENZuCcHcUzfPGs0uIcwHvLbHfVDmDPATHArtvnfVbcDx5&#10;EAQ7mMaTfIlu+BTGZB3E24npLtI3BIB4L6PN5wODIqS4mmBZ84qctzAlCXmvuKoLBkvoP9oHJvkW&#10;V74QxMaPDeYPkQOpqDDieFgyK1SOcDc5FkrwmNJnMLKnKDWqgl5Hg8ipLeT8+9pxjUxnUjng7iPE&#10;bkcsjx99UHxA8OX742BGE+cfTUwlNkgzxobT4xxjPjOrtJ7hnO58u5++mGnQPOKf3ZsCMJ7kCAuH&#10;g7ePvowNwQL07M2pB/Ipk4p8Rvu3TF+dLIqTJZ5MHO847/MTzeqHPBHwIbVjMkDYGDjGsxG4cXM6&#10;aj7hNBoU4mBENHcMPAgJHhLaslFzxtA5wGTwckZZzRzLckfAocwmg3Iz9NblOGcpeMsgM6z1xKxp&#10;F2gQqTKxy+8M6q8bty2JgWsdjkbEyKnzAjLec4Fq6O0LQc0m5FY5XMMZFSbg+4jEncCgJjSeJOnj&#10;9x8Qg2C3p440NG4wcCeZzCzx8CZGz08agpLXPGXEwIHgR4hHLxl76qrdvqZ1cJO4Hr40mgWZWTIj&#10;9OTAYSGx6kBExOGftJ00wl5YM8C+uV7NT8pdvG+ytvu0hOYILkBC7tcQcbwbAmA2pB+4j2zurHL9&#10;k+k5gCwEFcH88CyuaTC85PBGC2ofNrNOb2rDVJPOJc5Jjj09JByM98c6J1j/AGoQOeDTjRiR1YWA&#10;uQ6tQZxpxJe5bZHP/vQ2uJw5f7joCHAMVrS76MTSYTF42AE3BzRqhzC5APOi8gc4DjyZO4gLd5gJ&#10;jTxHmPIiQ5Xp3k0d3REcY8iZI3c20YHI7w8cChklcx0ILCoMxxW5g3x8aqtskfyLQiUnMXJMFhDX&#10;lPkbZI+NA9LgOMmP50YHLyOSgwIbuZI+NXaRtyd86nNNLiHcJATAuovV7I2c9uNt+E3MRhp3eCOO&#10;Bc0zhm5jJkRim3jlgTHAlO3VFsKbU46ok9DvZVLjziA8vJbLqMi875oVik4k5O2gb5awOOo2QF3t&#10;Dcsx2YDiJcFa5SpDiaOTDBj6axno1Y00/WZZCEGzengg6ZdJadJ+xXIwOY7uPlEGsZIQjn8RadR8&#10;rxk3Y13U5fzrpk9kxXd42AbiUy2/BB7O56d3rrYNn8vbGbAeRsbcF3UGXxrnusJf2kVi2jP936i0&#10;7ZnXBDSWay2wLem/U8aBN51E4bjbOQPI7o4PM7ipNWEczuwaT2nBm+kRsplB1hMZwPs2agz2tP5F&#10;sEr2VymWvQTVtdvcrT4EU/UP0ZizeOY5cdnMmIhxj1Rk99ede0ScTGVTaahbHyXS3B9xenG2Ddre&#10;5wae8WhEIReTu0xm5bVG+CbUg8xZfdaMSHpHNO1SANBqG5ZBrYNneweYvyHeQabW6URFyjJxuWes&#10;E+ca7GpPbBNpxTnZQfZ4x9QXHGh0xsbtg7tbfxkyoNi8uZucbyais+WgP/GSj6PbHYS1jvEBOZcV&#10;JqCl51vONzPOZ/zONc07RKHmUkc62pATUGQfAvtLZPceY263uHQlcUe2eS77Q0991J95H5C5wPOH&#10;vAtN2N7UByRzZc6jJxpORoltk2Z9lE3+W6kvcaoyKyny2Gm5O1Ys51cbzxp5m8wcaZG8JBxp642j&#10;H76oIqQlcHGQC7MpOh5dMqLO5+7vR6o/BHBAuIWXMXWlP1gLsEDa/bj5Shm7fbNrGVBKVy9tOBgx&#10;/evMFkWY1YMjB7uxumrIOoGwW1ny+oNZvUEwK8cgjjSAdUbBTZCbtgg07nMXcnq50GQPt7zqctcH&#10;0HUgwkA2jBc1eYvUqg542DJQR/C6aLumUYuadtEPbQ8vSk7CDyrQ15Xzgk2p56eMN0cC7Y2qbQG0&#10;Dnn5xlXMdQVpLnl+OP8ATUUKarzDmYVqjK5hNHLzW8xTJPOHLMeDuE5isjOoJKzc6INFQ60ng4x3&#10;m1okHLItR9Tds6BLinzCcEjIeCM/M5ihjptk84EBHcck5C3jZ23Kwc8gRICeYnJRUWmGvKLHBngQ&#10;f7PkgJkXS20in5jHOj2QcwVwaytwR6EeOMCtRcYjrgxS7ckY7Ma1Sl3jaWifQTIBSQEF7N7ixmR1&#10;IUz0EHLj5S60b7N5jMpcCBzax2tO1nQ7dLYSXNObx0u9khATuC1plVqrSsG1VNgGsbu9Hpaa2DaZ&#10;S7aVUOALk4huhl5ZedH/AO1cus2ZIx5Fi0Ka6z8p1F1Sq/lK28eECTH5aMbZG8ufy6VTVhqXBW3P&#10;uRowSV74MGP9RAasZ7my3aPgJq6SsMuioyWnxk3kEcHGtOrAe87j4+oqHKyDgcg111dS7eSv2wI3&#10;77l8si+3K8wim7RjMrpsjkfIzrWpXsXmLkecFu5qLbGdSUpIW2OC0RZ7WHrAEjbexgto9Zq8uOZf&#10;Wt8srbzZnLpJncnFj8tU9xWGDRZgt6vMEs9nm0B6/wA5j3FDp9xvjnBH1FFus7gJS3zA9MJgSAmc&#10;6u2xOaNoKnB4+msrqBngc5OmlS7wjCfMXMCthbQ89GtplLtpky7SZ/ehi6S57cPJiGXPnjbTCzLq&#10;Lpyl3g37IEEfATzVyXtklY5ON9AHjcF/YQ8ihOt22Cle2BlGTBMmNyBXBuzoKdjyacZOWuLbd74a&#10;MDts2QDX86N5Rb0J1o32XsguQOWb4RLZeWulp5UEhkg/bzi3pxq2xdxeZsjqibGegbNj57q6WZ7J&#10;3ug5fviuI/LFwfmSXWs7kg1KG1GM7SCNnM6ObuEKsfGTdiZOmt+2iU+NnnDwXVgLjOsxpEg2aT1o&#10;2mrLc3h7cY+WRaFR9aOWcuO2NqQaoly7L5e5M5BgW8DJ9lcjn+0Cu/InU1qB3aGSSe9Nt55dworY&#10;++tC26MxwOWLNt/yovzrMaDnBHlaSM0eoHehfzrSaonEuNWD4LkFy26LbXx33xwQWnYnL3MDJ82N&#10;+GsaqDeKeqI5mx+rqLokdeS63Zj04OVp9xYnWEjc7ze5kBFjN1bJb+kcibU4AvK0GZkeOxbVwoPe&#10;TMscd0lxc9zy7GSzAu3tgcr7SlOsDOzWmhCoyjLdu7hcJXQcu3beZlqWxLm+aSsstmx37MHswy9L&#10;wLcttlYdlS7dgnt3FxC4nBIyWWz7ITmESdJnU/2D4UJvmHezNuOp5KAzbndMiwd44G/c7nMgW3I1&#10;Stle0wtPvd2Mf2Yi33axI2U7kP2hlvOb8z31jQ5jYrq+P/aROh7pktPyvsoj69+GRUOvJpvJAQNt&#10;O3+wplL1wSP2ZyDIrJUFHsrW83y2fzrZan7rBHnHOEwnjy3gvq30HUGNyDxqn1RK7JMYdSBTKXle&#10;DWj4FRrEVqku802CoJp2I9A5g4CKZVm7OZdvLO0SBwXUUNxI2TxyxgfzwVkfllQFxu0q36NtNREg&#10;GW0MfjTYSdr9RtJhAeTzBzLXOAPUWtSOTlgGeB5/aOoq3R7xkwHvljeDE6fgVkJNHM1c4wyopPhr&#10;SAmTTZu9C23xtqQD/OslcDHGTHGDOtmZ1hNpbfvSrJy9X/ShpJgN4TH2UIkZEsKUjMrbuWbIEfMg&#10;TziaOY2RzR8HKQ3/AIiTZtoxyoQ4B9O0qe8rSYvC4LAhwKfdaRmnSNwMLLeXIMhCqn1hXmBtZbAt&#10;3FZKXkZJwM8EZy6ipO1CjyS1sDBqXEOhfUGp7xW6Dbtgue0nPT5fzp6qHj1y9YxxnuXCqqt3BIxg&#10;g7g1rXZ96Qgcx8Yy6ioLXO8sslLzwkA92v5xluNv2FpFUf1rLgOW39o9pt/zQrB3Dd6zICMICk6i&#10;tQ6key2SnbR8BNVt/pUNAhMK3uGe1hOCPGQGdjPzFrWzOk5S5ZAvadvqEVJpMg/vhmNyPqEKgNST&#10;iZM3OODk80fgWn/TWPpUapVDOQthgjgOUlstq2sxb1wykLk8ba7j6au00edvS5iaAAr3ljWVzig5&#10;i84AZ0mm3uGY/ul8cesBNn+T2Un1RJTiuKjMyzntwE6awH7DvWDn2nTtrVJXUjkI9zgBc+qnJhJU&#10;aadoslHjexkvPz5Ccy6rVUlYMmA8DD2hMyfZvP3ntMbEpIFMcSckZd2jkZRh6id0Qi5JhrwkxfuQ&#10;Rm07nTXb2zOi8EpvMLRIOpcF1lksrpNkzJ7SAo4+muitk9PyVg2mpn9RumdsWoMYscEeNRTHqV2z&#10;bxpoVNjnQXJ4DA0LXLL/AIU8NnMYyAjDNbjIZf20NpMkxNLs8qdEt8sgu/AodYVI9kMuBuYHV4nT&#10;9xZndNIA7TJfyHLM5cZOZqcGBYbWErxzFiY10cBGtzTWnVZOBuRsY38qdDjI1Lp2lktSTgk4piRt&#10;mHO1W2r4IE0jcZjPK0JHLjtnP31mXTIXwLPW9cOQ3+Us9eTglw6GjIv1Qck9zTSPtZeJgMAREz2o&#10;2bZ7GdUluTGRTHDjHkTifrXB5xVDkxM61qn+yZqywX7Zh8tcovCEgKpjeeOWyfpCb5Z9uN+ZzSYy&#10;RyeCDgTM4rSYzXPH01lbfaA94I+BXCT1oOPJYEp+i3bOnHupJlPysj9znAtCqx4OWst2V8ptm23a&#10;9Yt9Vc97UJoQznBBppPdbWsiRN3RTTskLIBmz64YnTW8bD6w3N6DGuHG9y6uj9m5Bx31dqipQjJ7&#10;qj1uJMGzlle0iLmOcM5K8n25m094WSt9tD2Wks38nTVJnFQPXj0DyC75iihW2mNCuLVMKLc0rPgO&#10;Q3bN24Nb8Sj220KSzV4503LfVGRapR9Py7adSm8s+e303I++gMn2bzELKeSo3s8ZF08K3uG+lJQ9&#10;m/q9vZlLvbH3ML+ddLSv1T6YeSV8zc6cY+W5KrJs3l46VlON+e2FuLmFXH/rEetw5mV+SU2fRJpk&#10;J40Oybfw8eP7xb/pnKLyrJjs3qs5pDNc7cpR3BLZqD2N1HtCbTyp52cvKKUZC9+NYD/wnn0A2Mye&#10;ALqFXsls/eWaYA2gB/ZbWkjGYzpu53R7k1HgDWDfdnp4I09I2e8uQQQca0LbpR72VVG+gMDqrcvV&#10;P2JkqqY7z/y9pEKFu1sBKS7OPV7ezuiwOWwLbpv0/cXK7dvOgkAzNd01/RRL6fHJ2XtNocFpecu0&#10;TZmyeVXjjmrWXwc0bknAnZObj+2CZpwS8pudccYC4CaY1MJL50zHuxrtki78qTaps6kjeVS14+FM&#10;DNyiIRy276W1j1hNic7ZYG0qfuDeYLIsx2TxX/b8YOccKkpsQWV7uD8pDXEjextjmCDl8xdXSueb&#10;Makouas9+3OZ3dO73/CuY2G0z7PNp5JzA3iAn7iRcpnbIihyuqCtiYI1Mnjdy/cgx8BEYlfZLwh4&#10;I+AlrU8hXAe0CSx0xubkH9YMy6ZPcSXOUsKahlnR7bs48BtO4JKn6PcsJcCawH9lIW0RKcVgN/Lg&#10;QB4ydRKm6kJAyOzj4CdP31FeCbi4TyTubeNsfmaaG7J3DmazY7ByC5B5avgyNo2zGO/n8taQNvJa&#10;Gm3bZj3LguWJFylAk51mkreyedPmDkFy3y/kXbGwf1kCUMy3CZH9l6fuLjnbJtobTibHNLWO7x2r&#10;dxc6uJwRzrGOot1vb2i16LTsD1jNqkgqSpwTWT6Zh8wnyLTpp/8AXBK07FAzCBqO2K3cKvOUk8Hw&#10;RolKx7+2+mh0KzuCKDZv/mjKnfspqzcnE4gJ8LxrJaTrSYwTYEe/W425dMngUNnT5AvcEamOKbwE&#10;BHArUw0jj0U2X+s52DOgP6h/rSAgtO0LOltY9bB7VsxBHStOdn7vqXC86NeadSTRy2GDAco40zTb&#10;ybXN5gfbvBy7l1OTjG0n1KVWnSFebbK4qRyCCazUpLfLHwQIlTdQNpw5Y7zd3rqEXPc8by62CMM8&#10;uGVPJUDmTuch7lxP6KpW2aiXVHXVYW5VNsa57eN8E2+pqIOOvHs15x7lvzESl4yOXKy93zBDnWm5&#10;SPeQ/iaQ0YpuoHrMh4IPw9VQ6bl5DNscAOX5qrc8uNnuOxkHzF9BCdqw2aX1pMW2S+LU81aEzIyn&#10;0uPBBaxkEuOW9WY1ZJHWjlm5znyE5hFYm4RcEnHaNJT7y4x6g7S6cHtsetpcBya1pi5lpYbXBBzV&#10;kxfx6cCweqJ4ULLcI/qkWY5O8XJdUapXnrAPZxfjCAQ/LIISpMv2qVO8cg9uuRjFy+4sfbzAZtFT&#10;Je4IFzeg+ncEtPolKHm2OJ5VdNvWLl+xdN4HHtLbuKyVR6wFRW8DCeFsuBamlg/DQce0wb/cWc73&#10;p4FmK2Nt3IFs20T1c6cDTjGp6eO6cBJauMuOPP8AESPsjO57vEWJTYcx0XXk6kjl8Fmf7xpkH3F3&#10;56r/AK0E6gc9iVCe4yIK02ck7kfzLzrl88ktzPpmQ1xtIHLdEOpGRJdCs8j3hPaP6OqoZ7g9px+F&#10;9ba6pCEVwbvKcgc5LW8k9pXB/qz+shIatoMEhqG6R6zES2QQ88fhQej9uFFzKdXnj5/KzNy6ZLWO&#10;DIhz2rLEPUd+dob/AGHMACjuFKLVyLN9pFF0fNRn7SY3AkF0vH/Ksf2ibQJTOHoDNp5MHFsWnuwr&#10;ECw3aptgqNsNi2CDc5fa1CF40lOTl+QPvUVvah6r9Fth7/J6jLL3QxXRtnOD+Zc0t9nd5yDfDixj&#10;/fVJrjaY533f4D7xb8wqyWT15MX7288Pk8whVpu9YN7hmXKtOtHA5DGM7NscryYEFbG2F3FZGeze&#10;bGGxgMfI3FqEXOsn28SWlSHNLWO+PSf2kqrZPWsri5ozXd4PhLM/6gzto/3cZ861J35I6besxHMa&#10;64j+kjFJjn0bljglW7hbl6q865x6yG0GZD1qjKRVYnrEVpux23apSQOEdFP+hwH31menu1TaRR8n&#10;46qtuvLFr4FktF7fKdc5DVUJnb6hRRxxnXm/L6bqKoXOAICuIyeUulqT9Suq3gwOXh9zgJzLvHB+&#10;ytlGAbVuT/RIt5p29I9uGy3XgNPN4jJ1HIlcJXtooK3ZjqpqOAa4DebF5DISbtfLNDf+W5P508PY&#10;fJTS47mN86bx/nSfUtf+PH7x2BOPWE2dNiAggqMuAfzxoaz9ZygjZAnfj8tc3j9TvfNx3aa3N8Fd&#10;HaF/7V0tsr9TdtTBN/nABOLfLbcaf+76u51/GNqca0z3acNgGgAIkBBcwqA1Bs3mLPWkM8LLzc3m&#10;6KMVZUjlg93mxok/YTMvrRs8ZYDWhxpDqT4Q27iq3hNznEqEO4LUe2tGP5kNodmOnqrPHG+0SC07&#10;XBeWnSOcEjJu1+5ATzeBVupNm5GE6Yv2B93ju3SNi/dkFB0VL5hMYCAjcg1iWrZPAtUl803kYN80&#10;41zrK6kI/e43gNYYtO0uhJozZPGzHBaGbzBISPeMzCYNmZD4D2/iLJdpm2BtKhnlrN8IjogtQnkY&#10;09WEr3mYngg1N36a8c/WIqSZS2tJ5G2OUdstv9jwpLktb2w7W4djTCX74yO2c1xcekLduNi4F0Js&#10;zqR7J5Du0ymophu/U4414kvJxvIwGbXdTmfOtI2f7QJ/TAzmC+KOAih6Fwdae8DOqJTG2Aa+XUS7&#10;YlJuA/8AFXm/sz26dttgM5ldHc/tI+OBbY4l7YL1iaTgdTx1zRjE5T0bm38wdadXEcS5+M4d+z8p&#10;VVmz7NJnOIhianvxrmn/AIySmVOXxqhYv271uK7b7mPwri2uNtj2ZPTv9+LqaQx3VFNS22tY5OTP&#10;UqpNYftP6i82dvErJHU8qjjPvAemsrebcJiYeAL4tkfxVm882uPX7kHaXT6ijxejrtwc+bao6cbu&#10;Oe5j4BrHyTjBNmJoOmUty5763jZXtcod/JewZkxEOAgvvvWx+JUna5S7KSOQbtaJAQV3ee5H7y2U&#10;uUzbI3J2rADtg2sENIWNPB0wjLc01yLOHjmZOfprVJgMZm16M9yMircjZjckPoLT2YyTLptM3cS8&#10;m7HjsFwJlnLyWwRrpCpJGOCU4ILX6WdZWQYwjRCydigdCqLgSn7MlA5jtan508MY4B4L6qricPXg&#10;2MEHT0l0hszHTlJDvT4G8PScsfHAkzXVqsYCTH3g95Hgg04FW+w3MfHwLtiYVhRcyGCOBi1HHdtc&#10;rAnpHUFHmnQGzyVC3LqLn3TVf9vxm0mk4bcU2XjS7CwZO+vQKvNmdBOR3pI+KM3TGUWRc1P5BgLZ&#10;j41z8vNaL109DU00wjE/TJCCz9zqW0Mbtxx39e3AtheSfudzqKhzuR2m+NU43M+Ount+8imwjEpo&#10;McBD4FXJg3JArfMJXqZONByMyQDzr0tD1MOZcmoZlZCGyRo9u7m5gsKqjcbmTGjH20IbjAqBQSI3&#10;chTLdu5jcgvcCJM55vNgMCVSDctiAxnuRqcAkOXkjc4AnyLfqTk4wjPGa7gHy1zrTcwJAQEHmLpa&#10;YVJu0uA27/mLFydqjfxlRcJHPJiwbPmctPbC41SE760LZG43ls+ZmPkGX9z3VhoxvZbLsf8AzHUT&#10;xKkcttxeNvZzD+EkQpqWHxyWqOum7gktIdy21IGepq+DxLpCn/WolMybAg37pal3uLzxle0wcqou&#10;o981HLy5++uIZXVEx33BAcuonzMY2TuLBOT6Y97HG1iXVIyngZUxazDd2pSkJagyLxbry48cnNH1&#10;NVdvTx422Y7G2Ov/AF1UGoTV4Gy8x5xWhDX/ABoxaHL/AFD8nNtVuEx5UAmejzFQ5pPLxMiBuHGI&#10;mNDf6Y11KY5yN5LIfGiUrgHvGdAfSjEnJ7SDGnu08F6gl28egOximJDO8kbG4uhKw9XumI5djgBu&#10;8dpBPVxnElaSfpD+IRZh6zG1uwQDFi9uW+YQa/lrWfm53M3FDh68a+DTX7+I91Rrj42KsZ73Gc21&#10;JsnbBenCE607Zfsr3Me+OeAZbWosy2cPHs1mOMx13rS9LtnMpO87g+WNerTs+3EeGkuQecUqk7iy&#10;h1ZI9wGBzBwfyQIDuY4B/hXVfJe3mU7ks8j7jcRdRc39oTaB7gc3cBFvpm2qMupxpFN0PMaqmxws&#10;AZxiV8p/ZnPpCOazJyDd45fzBk9/wqHs3eOZO5O8ZnKM3wluW0TaoQw+xDHE4C8FauC41E57bf0m&#10;0hMWrc+M5jmFWbsSyz5JNUimTxx2rfjDp7u1uETM0ofdpcByE9wxC29JXaR7G3O7AM/9jCTmXO/A&#10;tPa7hFumJvJoIzYAYOAi0KR0vPo7EccqLytMheD9paQ3qymKSHjlsqauI7tsblyq3UFcTaoc5j5P&#10;L4EXCaQCz2TkM5PG8mrUdzmIlMNjdMNm2OOqmg/38azGeStzaOYIMiqsncS7XgeHt2xIucTl8lf2&#10;ckLnG2P2hGPljtLszYvMJDXjI4XlONRmHy15vs3DIxD4H1u3y1oVH1w5kMxYmgmuQfxUmbb3PnPq&#10;X1GkbcKbl0tmJ5a5AUlvlrDZfsrlLweCMBR6XMXo1Wjii6/osD9sDeJg30x2+cvLuvKsehcvm0F0&#10;cC04Tup3Fn15Dmkjp2jPbAvt8ddMfg95dIbF9pg3MpfBsCH0/wA686548JG5XUfqyW3JX0EepbFc&#10;T5qPMYQ3HZbeYEYDAa/k5Vz31mNQOJiaY7zGfJyx/Or44kZH5M92zdEnp5TbYN8xjlIa7pjF76CJ&#10;JmNWTwkDLIf4XzxrnVntQes3uAx7kHxVuVWELBk5cA9TVXGc8udonweakUlprU0HIakJk9jMqHPN&#10;n82lQ8ZgaPTJ3FnDyaEgzq4yfafMWwrMZ7gfLVOnC9YdzuEoZMcuOHvj1FkL98TH6YV1pTENMz0o&#10;MNpubqDIsIq+gnzKanBZ6vMTobV8evt0EOT9Mz+Uys75yIEHo4109TDBvKGx2weMnMRLZ/s3E2Hn&#10;04+o5JwQQLQillUuzsJUV5H5hFxuf5g6lmsdCONhdCg1dwdp+RzZsME1MxKNq40hk/0rYJW3HBnj&#10;PcgJ5qpNN7QJjMnII3gLbVuK2Ma1SYDZGGCDV5WnaVOMtq3EejxBNq8src4Z2Xu8h01DeTAcyHkA&#10;LH1CeP5UNmBJtBfDHqBIqq3bzFtkg0/h+4tqkiQHpHMHrZyfdgFJB/IiUweMo77a/wDFuKn9juYC&#10;MYIzlsku8pGXkj618WMfLIRPpP0UKadouXrFnHwc22tmJnlwINIcAxdJUmXjszF85cg6XMVqpuaD&#10;mrY9n2eAfUUTwA80ZkCys9y0srl8rchv/wBnDd1Ce4uhJ4z7NbAM8PvEbfStqkzgY5wywQWsdrTb&#10;WlluyalbZpJhAGi92ePTsw//ACPHqEJ41Q6wqBkafHMHgHy7aslHy96zcvgx8BOZaSmGyPHYctj3&#10;LnMQl1oOSbZS9QPQtgBeH9lcC5i2bZPI6PqSY2ZxNSjg/v1g5Ge504C9dx6QlvHq90WOOSzWamtY&#10;B3eak5NNsTbfUaeMdW47RJRezamJUczBuEcQ/wBteT1WVxNp3U54IHxeba/YRiaV5OnJH0cb63Bd&#10;KNZjI6TmL++ZhKnRIx6hHKi5fwsuNfe+0dmckqSqtaDSJw3es+c+uXOWuqNj7NlMiWY9TprjkfZw&#10;dGa1Ho+WPOZXwe3CSycYG1PMXWAfMI576bk02qrX8Ri4yb0zrGHqgzeUxKvY35xDj+KRQ5xVDIzk&#10;AZaxE8/kXkjVlePZlNr0Z3TiMgtMhe4mZXtcmLBtkOVubmj1Vw03kzIL3I//ABPQUc2qZ3D0mrik&#10;6rjGc0tfCl8HM0hLz3qwhO1n0D+o3Th03u8z/Suj9hnrR2mz4M+Bo/8AMrnz1gGdOVhWjGOlX1zf&#10;Be0+CDAtPlmbkOq6OZH9H+oRZ/pZMXqI7/8AaZvJyS5zrRsSuOmMip5JO9DMcfLgJ01pzynyU2ID&#10;AJ7hup7iek9P9pDO2CApDE5i9bQecbzSkt2baDWc+akMY37k+Pg6fzq4TDZHVbYd6CRuiBJ5Qsa0&#10;7Y3RYwz4EcylRcGlplSXTUqVYWphNtrYZizoty5bZ2JR2/yKZOHjKW2GzYH6S9kawndKBph82gC1&#10;1BW15hONkcpgIczmeCZ6t3VKsWFzBEk7hp5LGdN2znVu4IYmc9u2tUoutJjGy3N5/WDX4vH+GjDh&#10;vs6ZjwQTUrx0Pys6PU3VmzpsPBuLq8NWumqZ5Bi0/wDvBuWyvZ/s+nb0F4Fy50yrMPXD2by6QuJH&#10;2PwEFyld6PrymGzkEYX27mccu4qrtYqQb+bWYJ41J9Rcv9rVkLL9r8p2l0VkCvzTj+l6PIZ6AzwG&#10;iPzVvzicNmDY7BgfPa1CJkdPuYCa1ogbVq5dVVZ0+5ZucjEuBdO7dOfTtGSjb4Huc/010JK9Ye5t&#10;gCHB5f8AiWDziTl33HYLZuq+SOcOQsgBbHt9QhEeaYrwDtYldlyeAPAPl/8ApqHR8v7VIAN8WDS5&#10;iPVRUDacWIDacbMWpa76zeVzwcDYEEHm8xWu3Uggsm0inyM78cb4RIPhrnuTzibQfdj24BrqKpJe&#10;M0lswHuOR6vzrm+X6LY4bHMR3UjnB5u33yUncmPbjHzPfWzUuQcDIBjAKSO0uY7eAmBdsUPL5LHT&#10;jGOPytRHaE0WgGXsxvB7tY6quA5G5j+HB8VTLgw2I2wOl0vAq3NNohG3AxLp+Wn3iSyM3DKW/edP&#10;zFW3E0GYh4Gx7fxFm80qAjm+Y2pH5fzqGN4MPQuIoC4U43lg5xmPcgInhzwblyCCDj8sSQ5oycuc&#10;Brt7laaJPGbJsTAE/wCknE48NuQxD2eNKXjewEPBBdcKGzmmAnlh5Wnx/tK4SsZIx4w8ZOmVDgLh&#10;T9cOWDZ8F+e2G6qTPKkcudaAGfp/IplSTiXSQYAvAbxGPUIP31k812qCcEPBAAQ4CdS1nXAZLPO1&#10;brwQ4/pf1C66vbNwkdeU5IW01jMApJha9mJd0YPmWTD2njeExm1FgVQ1A3jJk4FnjieFFBj6KWnF&#10;Spqt12vjxCHTXeWdOONqhOAQBDgGmf8Ai/e+8nyfDXKJKwJAhHbyenkVH8UAnKOOpme0Byzc3mb4&#10;o4EZqjbGWajBePcjb9QhFy62n44GWDvqsdslWknlfRjPHX5R/WtOgGddjbOQOYONPTDaQ5gcneX7&#10;kZFztG8cRjyofGc//wAtbCeX9A9ZuOk3m0hzOJdZN0+WqgznD1y2sxnyDWVSy5Gru3eEChqOm7Yh&#10;020LtyOYFZZHUhGDY+C7jVII8JcT4ijWa1JmXDxHG8k1lY9zZQMsYeNVsltWSXzQbYYILCaoegp+&#10;76h441cKblZDZ4PNTMvk7l+9wNuBbBK6fHLR++tOa8HOqLhK54WAeBzqaVoY1SZw4JG9xxqZ8n8N&#10;MuB+PjWK8R1xT5pNCQOTwdxVVwQhs6uG5jM5Q143wcCuAz15cCk3eFVkHT5DJOJPZyJBOAd4JwKG&#10;R5gyJ5w4HAhEArpF9ToKuC7C45ItOlcrLAmafZsmY/fV23zHwL5q4aB7eAeTUUxvK+/GlqxkRgY8&#10;A8/GNROKCG4bplvT5I+NWRu3H3+Pmow3l4+ODqISJc4ZlcrbBH76RJh4PxU8QmDg1I1W3k0s30wE&#10;AeoJwWD5FkswmBI0enk01DwQKrDZlMRL0SOCcob3nK1JnbCNQ6bpcgR44+ojG7kufT0kniV4ibgO&#10;4ISNQ+0CNuBWTs+9k5amdh4+PqL5SOMx3dy8JgWtU/T7aWtrxgZ/LRiT02KDPBaVq+y71yTPd+Ir&#10;aAM9cEJGTIhryXuTD6o/hrpyn6DZd/TgV8+x8uCPkC+mkOcpQnrThtvT72DPY5nURgdLuTcGouqH&#10;kjZQfdrWBVUjccHJWLcad6jE/wDh+5g/+CRJnsvmMfQXVFNyscY8fmcxa1K5eOCxBYF9NaiTMm5M&#10;4bZ7F5sbgAXAnibE5tARd+XLOdVtw8bR51p9bWZfWHEI9k8xg4D3FVZhSb1t/v8AmXcjicNoMkZ1&#10;j9QThkYeTjIvvWpDrbTmkknJBxpn7mrhUk8ZQZILWNY/OJ4OMi+d0tptLIOeamRTBzTeeM5Vku+E&#10;uK7SfOPIkvPtJdhkJHkj40Ybs8fGdVUcwsjRiVzDUUTgLgzZ+M/MTLyXjT3ajaDjPbUNxNBxjyfw&#10;konKTMWf/p2lVXjfArtMLkYv8xU9w3xk8zqJhcgD3C3FMH47CMSuT4yA0LivjOn20aWfkyVw4J+o&#10;hpLi2xxRYo+BVt5T9noZE1J9vSZu3ITvow3eY+NKYM7JMiAvCEgVYpxcN4FGg5BjMT6irZJpgTzO&#10;eIEJLVu6ocwZjuK4doYxpkjPGRUJNNM0AjtsxqkzAhHJFfJhKy28arZJeQKtQDnWlVI3UMhMA0Se&#10;DwIDu5IyI0AaHzVY5WQcZEN3fApkrb6iH9o00lquYE8OYEgQe5qKyadvIsZwUkPtgkaMM54qqQeo&#10;nm40jUioNUlc0wZ1pErIM1iCP8NYC3ISBWqVzjBnj4EUiXJN4HTYjcHAkSnyfpoPTdUdyO6tmlbw&#10;bkefj8tO60xnPqMrJIyW8+pAs9qClyR5O+uriSdsa/8AxLSDzSlxxjWolw1E04bJTeBVuYNxhXV1&#10;QUfeyQdNZXNKHwZ4wFVuyWwppksnt3MC1ocrvDxwAyIPI6THG5x+Wr48tsxqc2kutOY6wl5ICfTW&#10;QH9BYeNdQzgg3Kxqo5e3u41fHm6eJH3TOfSnYIMnp9KUfogUsZNNardQSkiQenCphncfd9KcGm/6&#10;IIiJXj4/wLKRgZyXFrVLkvWcazxmyHGRa1T7eyTIsPNOXV9w+Emo2Bu3wD8xVWpCNreCBTHBHMA8&#10;F9Y1UDslzBfXPQeFTmm09+0MTRuPz1WyOBoc7cEjX43Guzp0MctYIyKamGkA4FMJzVl6mS8dbkwI&#10;8NxpqrqOR4SBRtRaR31GhN3A4FEmhxxjwKkdsKZ2hjSdITVaheMuCJnUSITHnS3hXH5FvHjTw3A4&#10;0NcJkfjTadDVSkPPMg1RHecnpVjI4xjwKGRmRWo18C8BjaEjgToGBPSreOXkbDUxn76deAYpdw5b&#10;FBBBp/EXaVP1pSkqbZHwsfmWs64b3ghiYIFdpfTZI/NJH5YlmOhWgdgE2gdsEwBOUn+BTHjgfJgO&#10;VwYn7GBYPS8vn0eizArs4l7lgTG8mufyxJFAxIpwMYSXnKhtyby2z2hwD5l1Z7PJhec479yPy0H3&#10;ybGJj1U6kfcaFL5HezxntwXVM+z++PcbbgVVbkcx2MfAuxtgey9zUPtJvuoypPaDul2Z1BPgspUw&#10;lQBM2oxahCq1VYSdfZQ+C7juq+OJf7b2VBa0/wCRDdtkncwSG9A+twD0raclKrS1J51zghPbrx7i&#10;5XqQmNznXXVQU3MYGz4MfA4ELUKLPBg8uJcu1JT9kh49VbdJE4yVw31FMGPAk4cYMihkUbdPExXj&#10;xM6bHHnSsEjUsDAiT7PA/JcJI8GHPGBaDR88JHPgRwLJWYyRkwQaiu0rbkYOccagkJ8VFCeydvbQ&#10;JGSAmO+Ie+atz51Q5pQ8uZsrxp41IbyxJ6oK8ZOZSxbQALeGLUIRZKSYObe87jzOWiE51Uc1S7Eo&#10;dzA2vQWrPUJ4Fqmz8dOMx3uypgT4ghLl2aDnRh4IzlHB5fcW8bO6or2Bt2azBvEBOXcEkOuGGwN6&#10;wZMBnbNt6cRk6Yxf4lDeUfWE4bf/ACKEO5zLhdZEpfRdVy1tvjx9u/5IEeldSTqcDAFnNdzg8zrR&#10;o7RQVWaUXTkql25v7u+/CWGzCVvTFfGbabUYuYtO2gSckn1nL65b/WjWPuJg57BPBfuQc22JWE5M&#10;k+0QctbbtBabwE095441dpXMJSZscwT3Pq+Nc3vJp2w5BAb2eAYumtsZs5U2lwDQakZC2x2lyefS&#10;3yzcwxsEncFmrnIDI35auDeXzGNzn81Q6XnA5bk0hwKZUm2BkwyMwFJGReb0ttO6uTUbNK6XbBZX&#10;jALj6mqqTOJgNmMG5gKSMhbVxZXL68extjmmRyjg8u7g/TVDebRGzkl6DTjb8tdPCSZk2abxPJXM&#10;XOjAARDDFdHdzxrDW8rcwD1rozk81GKf26OZI5O8be0RkF1VQ5xNHs4Id454yFuEtLp8YlrTnps1&#10;JappPLI8HMt+Uue9pE40wB5auDwhOOM9uBc61pUAzPfprUQgzHOAJ4Maien04E6N+PgTxOWj26ff&#10;oZdxXJmRVsvoRh3ASMih7mSBbqfDTQie8Gbulu6PDZ40Sby+yO8mdYfopTz0WsiEI48gxlzoRbxk&#10;wwrTSQTRpHZYw9EeeJfjeX6uBXYjfAPBAkueRO2gC4ISBVY8asb1VckKEEaC4UtOyNiYF1NT9SNg&#10;tsHMjXHUsg9PdW10/MN2be+sbKw9LdGaaDnGtTTaIJmgLfaxj4wXFQ3FPvX5McaMN6DIvzQoioUW&#10;SabUHJuSBB2c0euSY49NTPsmMPGmXBGzYaTQRBLtjdh4FW3E9I5JkQd5MN8JggVwkcjIkUqLaain&#10;6kGsg7yaOI1vBJW2gyRqqzCnxdxJ0qNNLjDSfQSl+cmBWp5IyQEzpp3MxMB4GwM/mLU0HIJYxtmY&#10;8Zj/AIapUzrBxHkDpwIC4euHJMcahu26uRCVprpYODHpqNzEPnKuHL6Y+JRcSlegHpiV2iVr+4O6&#10;NDDiUtoTAT0L8OPBwqMKLDH6EzuDu14BuYNO+q/6PQtKYNiPGeCBUZ439IfThiSIjvDx0HPTbpYC&#10;4koVZJDTTiaFwDWg+nZQ9hHyCqjV6tNTGtMmjxwKL6BxR/8AgtjZ7I5s5JyC4Fbx0A3lQ8cYLkfl&#10;pN2hb4WlAomgHk1Jn04FtLig5TJ2177xGqqzmj2AmCxo+WtIG8vNj7zx+WuenSHcDvHX4T7dUYDU&#10;FQOIyYINOBZyc8HpJmWgVgPUPZ4FQWcleO4/6Bh9K2o9XcHau1BfoPH3V8ej0RxLbqcogvpLnZK9&#10;k2b7zx6cC+9eoitV9c5gHLXBOEPpUvsR76OIK6yl+z9s24+BZ7Xjhkz0QpiZtolDksMCbx4CJ6P0&#10;4kyTmL69Pp/oTtTSSfI85MCmuYbXo9ESEehFZg+iP6A+4v1qoEu2ngr+lERP3EA7MKHf0JyAcaCL&#10;cCLqHBa8SK9mEgaXlWxwRxxq+TiZjhaehtB6cakfZ4o4OD+ftNOE77zO41+r8xr9WgY4kkl+QIAk&#10;Y41L9Jv6R4FEL6f6PTlRGWCgx4o0pppI7tZGja+n0QYl8gYkN6cMKLHiHGTFGiQp+3bt8AQ50nRz&#10;PAc5Cipu2kbaPBGmQ+hSHLsjkmONTGDPGn6t9DTx1JEotb4LG2bEhSKxPCWR4IFEPHu6hXMfGZRa&#10;66s8OM09EJUQ3AB8ab9B4PR/8STwsEfConpVemhmObW3bFlSyr5X3Bh7yYIPuAeJTIiYIMCskkIz&#10;gzKJP3oCOP6YPQoeo1Y70KdTTprTYW14/G8e3vM8tXyXjHbzrK3miXBAtIk48Y8EamV2h7gwQenk&#10;4FMbjGYgMALamDZjMPB30hkJAPB5aQAzySYPiq1DHjbHQEjfeSZFMtkDwJzxZz5V+8M3x4IVU96d&#10;f/L9K2HaI3c6BoOos43h7wRr9x3bWn3H4ToAoXRIkQZvCQETzxnu3GomMcfAm93+A4652RzjtVse&#10;ThPbMTUbE+MtCb7SHLO+wncjE4t9TgjXEVPzxzKnoHIT24xlXV1d1AObSUFTsOMlocxbfG8S5fJY&#10;v26G2ibtGjy/7MP87Y9uPyyoPPG42xAeDlDtrl5nW+pnBcVvb1hj4DlweWVYr8W4t9ZqOqKfeby2&#10;6o41fBydy8FovmpP5/2lgNL7RBsBgjMC4ulqPqinZ3nbHEMxOmVfKUqH32lJcUWyjvxueMaeHT44&#10;MkHAtamEr0wfEVPJJ92JgCe5bVyRDin9nkCmXBMBORnRhvVEuM5sudOPl6qeeN5dcwGtanlJ4gp5&#10;Jpqfipb42jHkArI4k8ljbHMF9rD5g0B3iXXMEaR3T72gC8eNteOMGTlIkz2gNoG27GBcg8tTHFLs&#10;nLY7ls+ERVUdL4L++HyeYrUpEXj28MteMOmjA5oNyMEcACjdD6ncjgVVISUhc2THEQPTILuLVCUO&#10;2lomL9tNd4CTpi7kCuE0mG1A8HcwR6lzl2i4PzKZL2Y3jYEtc6kdq6Mnf+VXaqHkpcj9pkfM6gio&#10;a3k8uC5BefFcQf2dzwRg+ZYmShN8s6HGVFDldNuWD3WAVvB5hMi0hnWEtlpcD8BXFzlpVBWhAy48&#10;neAE4bf2ZyLuLK2bMoSANGfeAXeWoUpyEn8R7pp7Su2aRT8npx/MTmjO6bwWrq04cnpyNsByE5bJ&#10;NPwQLDZpK3shcgcs32i41BktJM6km0qlL5tH7QycFuD8YDeJFEv64Oqqr6cenFxhNrLYG76umQS6&#10;upMZNDtLU+Isfke0huwbMQzWR6JBfeRZ/wBpDa0HUcnHv8nfFIyJqeOBP9fttr/9RF6sVVYdUEpN&#10;sHPYyeWpg5WSAZ4LH8Jcu0HtsvNtzePrbrp3V0tQdaNqnbHch0zN9Mg10KJtncMVya+2B3lSEtnb&#10;TJjvjbzFjNQbO5VMmV5ha3bqD8hdRPKf3kePSxkWM1BK5jISbyFj/C41l5NKqi3GObaYm82RzGSM&#10;jmgtEgILTtFzrnuaS/fLGN9k/kXQlYVQ9ge9VnHzbZeSs9mjNzOLDwzHP5jYWSP51zOMTKa2w6eZ&#10;Uwqrd4ykjLdo7TwDj9xVscjEEd4x8nmCXSzfZHIZqM8b+7KzE+7aWjGsHnknbSceAx/N5S6ZNRzE&#10;1NTSySsbk0uxs7QzNy27g+OOD5Uh7WKjYD3NyDd/iWsGP5licncOLl5se3b8paFMNoj22fHurz6g&#10;lE6Eq2uj0gTM2vykNxNJkHOG0SAnlIlNJoKAQAwAt7v0/fRjZ+NtMhHjZvrZh6g2yskwZtmbI7l4&#10;xKOMnLJaVszJ9NtgmFZ23jM82kNplLgGDaZvR6Tm3wHgWPt6s7NcnM2047WoPxrTpXT8pqRtebHE&#10;zjb8wZP8tZjVkjZMB42ZxOICcxWwqjMydpcKbqxtPmWCPnD/ACIOR4Rh7ZAe5B5aodL22ZDmg07g&#10;kHnkwJcwcv4ae5O7WRX1GzS+cEfvQRy1jbj6g1pDfZ+9CQDx4xLupOoPXgWD0+SfRtgRswZB9Qa9&#10;CPVn2mPZO2nkE4u2XHLHayY++nJhKjK3EDrrTE2dcbmTs2NjvjUmlylfHlDtm3ZRpCx3iBwLUGVd&#10;OMySWAe/wSoVkl245EOC8BZK826S6VFfMzAKTy3oskaR6zUttaxLnVFVl+w9tUIz4wFG6H8LRQEn&#10;qv8Acfg3f4g8C6Qp/aoOdykEED7WtJTStN2lON+cQ4B8snGrnZOoOtqORas9V+dSqw8D7ZAQtsdr&#10;j/EXPe0Cg59Tz3A/lRW8Y16lU/VDKfNsDaatSQE6a409aOtHrCZAYX7m7i6ixZmSVq7b+MhdlKin&#10;UvUg53Ygc2huW4rYyXeNQ5o4pBy59pY7ubqLmQlWEgeXlprhmSdyXtJn/Z+YkQ4NWtnwmp6zc1RM&#10;qCk2TP2yWnuQdQfuLMasoMjYYHjPUATUHaV2pNwyeEsxn3d0j0wl/YhM5ykZE+8jH3F0KXOMtxm9&#10;F1Jqbm8+krtuZICWeiQumqfNKbG5HvgT8vqI9Sc4G5sM357flkTrxLknUWx+YNmbl9ytQVsYyLN9&#10;pmxNs5c74wBbCTmD8EaeG8G2Zc8RILv5ESb14QzkDZzwcsdvvqJzt2xZah31DH3GxeXR2IIH1s3l&#10;kQ09DuZPKTxtmJSRk0iaS3KoBsmxD9QJOWTvwKt/18wbXgnLp/vqJ02Wam004ofsiQEyKXK5eQy3&#10;h5Qcymr3fI9OMnM0kyz2buYyHj+7xj5Yy9/5Vtpf9Qw+hcLZ/J3LZ6A0bG4EmmRadtI2X7n7ew5K&#10;vg60l32Y3YOm6GK1b99Q6bJPjSA8cALnw++st01re2Ztriq7I9yj36Qv9PtAVofuR91YbUDdyzen&#10;Zm/s5bau32TqNm93yBiXGMt1XauKbHO7E1CcTeNwLUGTzoOJO7brDT8k5XnFN4x4wqlEbvGZMca7&#10;d2Vy9k2I+geWiR2raxna4zl3ax925Pw1Rpk96sxnd7bMlZzDUBHfXRYtrDlnLsF+3B5YxLHpO3kI&#10;W2NzdJH0xqoP2hHJdHTgQ6EmTtiHGpyeZtpk9PBGe35aZnE0c29zjPcWTFA5bcaJS9w4MTHH00nW&#10;DorWzQcgvdNjm0te4IOp0yK7TSn21zBGDc3Xl9GP5U9Q9WS54Xc3/J6ZCdxTG45S/wC1QmP935ab&#10;dqXXE2pJhv8AIQMJlqRj+7Oe+sSZgG2GBbA0pt7Ay3wwN4ZXfyJmYSuU7sDAAozeZ40lKtV6eAJQ&#10;ZA8kA43GMP1FtmyRu2nz0EqfsRY+WMnfRd4zkryXbyzPbcj6ayUc0csHN4POu6dtJm66t+AsS6of&#10;2gUJ2VMTh5dsq/JfS+AeMOpGmZpUD2avTuXOpGTmIw3qBywcgj/hr4nVy1bnxCUEPTgc6OmtIlZJ&#10;iFsAwT/UWYtx3r61qVzAbmXWQ8Y00ckecXICe0gzk6iDziYDjHZsW4xqyEnA7efU8y7/AIVVaob2&#10;SAxnyE1RkQA9T4yOcnfVw/sRw8yNM0XL8BL0GpARGJ4MTYeODk+X4Ep4lyTMZgzHoWUSZzzTs2Ep&#10;gMcftPfQdxcjJjj40hySJ5pEjqTT1j3PLGjzOtCNskFrU8pYaMmAisjPl/T5aTQJptDEwuGc3uYh&#10;ryaEeE9xWpu3HuwI0tz3lzo9Ppp6e8WUgen6bezIh8GnAlNHjlgOyuhHhByeS3oFj84kYnPO/tCQ&#10;6am01IUK0zFu8LGTPwKZL294nuEQ0g92Jz/w1apHMGUbbBHxjX5HUJA84GS5kTMvnDmAmCD8RHt4&#10;bG+dAZo3G2vm5nxEGK4MTSaXh4P7tUMk0HyUyzcDc38enAgLhmS4eCDjVCUiUA2aEIHgQdxcjR5v&#10;nJgjVqZ9ncEa1NkS8ytuQjYmNdLUnUDJy2BBAdZXUkvbRtsAeNUmn7gXvPyI7oJRYdCVI3HAT6iz&#10;F44JwLWm7McyZc/P8RZXOJe5CTOokd4d0QmbglvB3088mBIMiUvbkjz9xDXFuBzgVoigmS8hI+BH&#10;nDcjn8NWqn5EM2S+lNJXuZARwHQJM93fuRoC8buQkxrTnEvJATGpjOcS7gMAWBRlhnpCXm2ONUQY&#10;LxcC6JJS7ZyM8bM6zHsMjN7jTkaqYJoA7eX4FDIMkfBxrQpfL95Iq3Vg2zNzor45IXlVG8JbwRqY&#10;NnvOSA6A7xvPzpNyYCZF8LiYMhIPnGrs3qAcDY8BvK01QxjxkUx4zJwRqim0CySd4Rzng4xqyPJ5&#10;7Te5caxMcwIwJggRhnMHJiY40PQUHRUjqQZnIHJgXPMWkOGdmbf1bqXBXR++uRW9QEbZL6u0jrRy&#10;wcsXgeMfLSKRhfKwleAZ3MALfmDWJkGOPOt+JtcbTsZ4Jkxz2uYNcsPJvZe4O4kx9HWmY9O8EZg3&#10;JBwKn3CBIrgSYYx4O+q3MG5ICZ1ak+GhS+eEt++g7itMGSDTRJuNs5ZAwc5DXlN75x6caKUiaCGS&#10;eFj6+RB3ltzxqaSQFgyIZ2YS2npLUgHcyXEYby8lvInm7fBxq7NyNoEPkVn0JUvcMQECtU0JgyQK&#10;ts3HgUNw8JAobrSgtUvl5Ix51DcN7OSBWqV1Y2M2sxgEO2mW7wVz3Em8/LnFJeS9zHn/AFENbtyR&#10;5FrROznJMEYMlpHhyeXW8YQIdNUoTcUmn3hZUTA5Bc8snvqk1RMN5cnj763icM2zllegBy1lc0k7&#10;aMeTjUSXqusBz2t2zJXhCIc0JgKju74yYEHJLyQEWojX2akZdiVRMd3sxnyDQFw8euUhjJbVrlkz&#10;bwDyAzpG0sCtjlbmDPGrHJx3iAgjPkUSZ3IyZ0dlcrIHOo9XlaS4DcMmFhQ5hXAwkwBAgNQEwDVJ&#10;l7MbkmNNQm3uEbk2mkPK8JbwdxU95VjlzxpOGbbvqG4lY7eRW0KBKQOSaEuK7U+4xtjxxnzqnt5f&#10;vJABScN3MDnBAn0jqS7PJhjHk040CjmhIB5+og27vQkzp54TGPOonJHJQH6Mo8k+cngjfCHHzNVH&#10;Z5Rb1g2vQAuQeYv2R029gbAeNkdcTibGGdtGfIRR6zbNazUdCrM+buCeetHlZHLYd6A+cazGYDI2&#10;JnR6XzgmgtlJIdCUvVEufttY9t6P99PbO3kuNPjhvlHA4Wet2bKZPQe3Cbx2tPuZ1cHjckGeD70z&#10;LqEH4EH5oOkKPG9DVdnfikCMVol3uRrtLtzdm2CDUgHa0xLzr2N1Juc2OZ5qBedRdLVJtUbSRs+M&#10;FiUfSufOoprj9Bjag83x7j7nNt+Bee+2Sl3r9zvjZiXAPmLrSk6oJO2z6B4+FgJyyLK5hUhJDMTv&#10;IPaAvBWnrbxpHaGJTsnGdL0/MX704YOmIpVv2zOh3LzW5YVsFH0WygG+fs+S4EW2udZo4eyrfmEb&#10;4o4BlujGonTbG1rIut8s7AJvMhZHvHFMGX/LOc6yWYUfs+rMZ4Gc17Ldf8s54II1hsv2iTEzLczH&#10;uQLGakeEgc44D50Qkyv+4Mx0J3cLhVmxSf0w5x2LgemQfAt42D7TJKZselahY7wyecshP7LGuTZX&#10;tXqKVaMD4uDy1LYT8b5zvOkOP4a6LXRzO4acJ7V9wuu1zZe5pidHbR8HNGT3FjLyV4B413tJ54y2&#10;hUx2VMtSYS/7sTvxweFccvJO5bPTh7nlr8pdaPckqrNv3I1cGZCQZI0Yl8jvEBjBbjWkM6HHGLnp&#10;7yJ76jN94c9xTByd7HnsZFdnjNlLSYI+NDZxWHs1kKieI620Gy9wNgQEcfGNdXS/a5Lgymzft6XL&#10;GuISONTOtaHJxzJljZnzrLdC6ke5NitwD1pVhHJMd+5AsrI4Jxq4TCn3MHGho6fIZXUqjKIkpBrh&#10;4SBHqXeEeOQBj6ihzST7sPHzFDpfJMQeBELdLaajZphT5IM8AFcKDqBtBYbOT24+mtypOm2z+U41&#10;zrtAp9sEZ3LPpltETn7Rium7tZ0sRu2gsGNqQeYLuKZUFDspkMHKsk6i4tk+0ybB9mjPo/FW/U3O&#10;HL+XYGD7OP8AsxUXBe1RSas2Lkkj0Dlse5B8NbxJ60qcMuYuZb/V+5itEckFjj/ZgWGuJ5U7Zyfp&#10;q7M9pjmT2HMZ94OMXLLwZ09ztrcOhhPKHtUqDttyB4a6R1aukIUvGsrp8m88HGPSUyqCPXJMcHA4&#10;EqHL3BGDnGhKCy4tU0nHs27R3RwXbg1VZpOHLxtgv5FVZ5PCPHKUrGSNzgSKnGY6aJvLyW8/GNXa&#10;VzQm5Y7/AC1sE82ftg05n0zDFdXJc8eOWZMC+93bEpmpaaE8qDec99Q3nuHyLJhT8sC0GTzAhhof&#10;H1VoIuIYxk3nArszlZGw70CrdwYSAWtScmNseD4SSUFPHMCR54+BQ3Ews54F+7u9Dkj5JFWqgJZJ&#10;gUTm2trK3QjvbYXWjJ5JbJuNul6xE0lL+Qgjg+9DL+4uM6LmjmW8HGRQ6sqgnHGe5Gp6JV1fyEbs&#10;YruAFxMN241MkcjczsnuKrSxkR45xmXR9LklzZtnPk6i6JTVJHO+4mSem20tHjsXIxrVJXVExMyy&#10;Htn5Q0BZ1ZLYBezMbkaemm+vx6Omp37pFcB64nHsRwmBnWV/Ysj9sxjDxkT1WM51A51gFHcW2UfI&#10;yNmQHLzjtKJCalWA77NuEOi9nY2znW5w/wBxLbAMb/cQ9ZaQzeDjbHchPcj6izEbjeZ0czzgHy0/&#10;umLc5rbB7ZfTeCYyqDv3f21k20CYEgrB9HB/zRF0TTc8bM6rlUEfAQtq4uadpgytqnfY+PeiqJ24&#10;06eFuKsNI9peDwGAtUpdvZGCA10gfirlEc8c8d8qu0jqB6/9mjfctQ7xFNSXyoNnbbtoDlse41IX&#10;UWwUnVnZrY7NsDPd01m8npubM78Zj5LWmuhG+zttO5cxeM9M1rpq51TVVsLYTlK7hzrtYpt68bXo&#10;9SMheYsrl+z8m7HvAKOMfUXb3/D+Y77ZeHFg/nWtE2fy4LLHHqRj6iRCqUqtg/NZpSzzHZ7P7xAG&#10;v6JOp/qWqU/bjbHYQTUuDlLoQkrpTfT64tTmdyCNVuebE2zn2mVTXd+rbT9ppz3rNTTH2+zOXB66&#10;mTge7MjwQHuIxONn86lrLHG+ES2sfldSPTDPBGARIB9Qqc51p9M3nDfAQGAGQiMbngbWYAcxHnjh&#10;k8Jg3G3H5g1DGQcD0Hw1QMIcr2bzZy5A2sW7nUUyaUmRnuLYwLdx0t4l9PkMMDkL4RI7upqoDWBB&#10;mrRi2gPbgZ8z518RN3ayi4ZZydkGagCHgtcwatUrqQcnengNax+Z/wBRWrtRswegjcsbgSdREqgo&#10;dtNWx+zTiJ8Mic/dBM05vqyYOYyHvcfmKHR883B6A0epbKrVNN5lpNzmrG5B0yWuBUl48bGHebAt&#10;xj5gxpNBYbZXg5c5Kdy24HGpyv3VmMvpveSYO+mZfUnaujq4/hrpCl5G2ZtgecTplTkbXcI3AGm6&#10;fJKm2ONZjXk4G/IfGfINaFtAqhlLXO5h5xOYuS6kmAzOTx/w1F3R0JISp+Ryly9BBG+yLoqeThk2&#10;kNlnKrkAxcwq5v2Z7l2tjc9NbZWE09iwM+Mie76Za57bTH+2Ji/GAMB7cA0yzeOXLkEfMC3RjfBu&#10;XoGbbTjccxao32bzaQtt5MC42JzE6k1QlPKfG2IAzP7lMLRR+4hryn2xmx4DHL8NadIyS5nQ76N5&#10;qB7Q3YZPIjWPzCcNgjP1IFFcImJq3Ck9oPZJkbJ7/io9ZtsEepGmZxMGRh3r6mU3R7mqnoA2NEfU&#10;T0osMulXcYa1svoNlVTLtKavs91DakpNt2sDcAZGZemr4QbalWR2zb9NQxzwktl15ye5cLqe5Gop&#10;s2pv6RHW29s04dYEkOia6P8AkVJqDbQ5g5zERA/EWhTx5KankrE1jli8391cf1wzG2yBTk7qiNO6&#10;GJ5VBZw58uAa0hnUDLs4DbfiszD1Rk41hsvk42xAbz+HqrZqbtxy7kXN3L+4hyTrcXtJOkNk9eT6&#10;P2a+JxAP9jItgqCcXpcfBupI+mQmdZvRbchmx4DMc5BcwXkoxcIEmcHsyidtHQd0x+aTCXP3u7WH&#10;QzDFzClxhxrkV+8IZ7uwdOMZS3P+ouxpgNs2cvnkYMgy6g+5HBGuY5gz3nfnLaVWw9P5FandMbJ7&#10;RyvUEn3aYvoL9y2oYx6a1qrKTI2zxrN3DMnAnvORIbceBM6kZEYl8rcuciuzenxh+dOSkS7aKG3p&#10;8hiY0HmkrGHJAtmeSdzbxwAyLGZwQkZU8TcVVxkVwosg99xxqnuBkjUyn5W9M50VbTaMOoppXFmw&#10;GBUOaDHMv+okOj3sFjHxkR4dNuQpCMZWRpRUUn7HuQ57GQiu1Ls7L0HTWwU/L5jG2wGY3Ey8cNm3&#10;3ljbQ8e59pQ55T5Hj1jHBwELpropvsjesJdeg1IPMWeuJ5IXjLnlHGMumutNm9eMuxdwfnESMnL9&#10;9YvW1glOyc37G9ok22b1wA39icFtOR9yOBe1Q+yZkIEyDwWrq8055ScpnGexnGtaldWDp6S9mvH2&#10;iQVq54E92Tq7ZbclZyj6zG2yY1DOjyqWn9iGW3bRL1f9i44yb48BcN8TgVkp+h6UeTrG2PvEfNGu&#10;uqDkY2w8lr6gk6FNiKNNI88oOXPG2AwBK4S+XjbDBBB00S3fvxnFprmOpNuEuZzE4QnuW+Z4E92a&#10;+n7wlziq+ups3FMqUYzuAGdmW2T5I1nuwP1hKL2V0ngCAswmzjUt8AfzLB9vnrKTqs2R5a2Pbl7f&#10;pj664V7QcwESPtUlX0g7qj0U2uetJXtZjvQH3NqPptlyXOKkmLke8vH1yP4udUP7cTGAeAOnAqJM&#10;6neuSYI19j4tS/IBKUqL28nmPPGgLiYEQ0VPzGZZAqY4o96zHjMnUJHOP3t8sHAdS28wI5JjjOqI&#10;eDUyI6zGSAa/XEjTw08NSLumzSuYDZlvQcfTVDcEKZzjjSlcwJcVkcEHcxqB4+kept5qAD5i06YD&#10;IzIBzAsBHMN2e5OBdIN3A5lLgRwcaQ7aInOIc0qhzAyxh07fLVVZ1Y9Nnj1PqlV2l7cZm27WCkuL&#10;PZ5T5Za5wdwiKUgAZh7S5vQJW9P31fGbNs2zm41M7HZOSaKtvUOvMNeN8ZMd9XCj5xublWr7Lyne&#10;bJjlHGoc8pMctzwXSeWkuqaalBcHFtzwIkNxeFgjWVyNwSAZ4++NXCk3hHL2zHaUSTMptD00pvfM&#10;8aeJs7I/HggBbj6a0KVy9s8yXxDju2tXuRqyUvszmz96CCCqmreO7atkKrfWdRs4vGNbtmJj2BuY&#10;+O6slryhyyR7uffXq2D1aKvmklehEcRDwalwblc+bXPV/wDsqSnHkyqNq8mDgovYk5OZU3z+A6GZ&#10;yzpGUcr03R8ukLID+cAKS5yxiWnSvaBR+5btBKtzjJ1ONYntYqR68nT6A2nbLy1mOpAPGonQup3D&#10;nnHoRJxtuycbM+8Wy8xbNszodtUMpmoXgMnTXm/RdYPWBNHg6g16xeqfUkuqQh4IH2cYtRl341mO&#10;tjN3DUxlTVHmzPKPcsKwOwMC3AN1y12ZWHqrjctt8kL65pXd2c5I/wBldCTjZGyn20H7iXHzOV3F&#10;v0wotywbWbGe1zFp+s4q/wDEB0J421BPHskZbg/BrNy2yDIub6gmm8ucnGvRr1iNjcxnb2eP4GNs&#10;zNrcc+A8EHUhXmC4Zljc++raFN3DMcmoeZt8ZMCsjPIQEECrYyOYHOCMFuNXBn95AnvQCS4ThwON&#10;ze7hOX762b7SPWcpA2bHK33gWoO7/hWVyORjM9wRnt2xear483K2C8cRIxitc1ZboRppIbek5S/b&#10;Y7Ahuh8xYb/wrezKdAgbclw6tftrbKbqgkDmzAxuQD6nfwIbUDhsFyeNme3bL0kmE5q5Y51VJ3ts&#10;nouXbHxnfuZqJxvAt2IMYskHyqq7nJYCTWdh5JCltkHkx41zH2wScEA5mU1K4D5are0yvJi/Huba&#10;03ZNxadtI+1MaR31HQn28lwb7Zm+K8Na5fcg97Es3qSuHNSNjwOQF9n5d0vcXIsrqybBegjg/s/8&#10;i3J5UF4bEzC1qcwa00Yysy77Sn1Y3bRtj4AZ1mNN7L6nqdzuzBiUkC9AqPoeXTXWnEqthtaYxl1l&#10;0JI55LqSZYJPKhNwj8rnZ/EtT1mlRaiF9Q4zpf1E58axv74Tf+da1/8AMh0XIR43k1K4j8vgW8S+&#10;qN8IeAJ+YW6S6XHnUOeM5jMm3s2nb0kn94G9tfulqUnFu0jYfLmzljBKgF1NW53FMZ+r2yee0sNT&#10;S6nj8OVdaU/J3PA8YiHAMXVLjV2b0fLpIyyam8apBkWXNybhyUKOdafrQlNy7czSore2LlttDH+0&#10;taoOqBVI5BBGArfS/wB5kYmEnlxudp/EEobcbZmPPwE5a5/rd2w+uSEpxs7e76eNsC4HmLMZo3Gz&#10;ks1bOZVbNzRufAFb9ONpBAsshxWR6Sx+ebRB1C5fM79wLcX+8S0/WamkSdo2DZnUEubSEDZmcWAY&#10;tMl3WVq+3BDc7Tg/cXAdJzAcqnRwhu4CcvwLZpfcmV8LnkovaO7p057FOMm47x8TjVJb0nLmzk+O&#10;6S5+eBVvY3tA/qncIz+1DKW3c8C0JxcNrX+r1FaFwyzoty/G+Mz09z1dUvcSkY3rxljjPb6VsmdQ&#10;94ehJZjtDgcfF44FapG33NkfXFgU5QQ5hNJtIbEcttOLnMt51lcw9aiq5DMbL+RtW8HT8Ef+FbMz&#10;kYzcBxEgJyxl41Q6gkcujcnlrwAnDJx0ydz5V+qVN7gEOj/WEpyZPfbD9nvSF5l1Yn6xnq3va8n3&#10;aVMWib4IVwd3Bn8xYDWmy97SsxvGAUjW7pk/1JU/tsn0qG+jC+K3j5QyC7iRTKjNsj7vCT3eWwob&#10;fZvUdBzE7OfSoo/LJa/xKG4eDeNjx2BD+IuipP6yBHjb+sv6wjJduXeBYPtEl8ugHv8ALeS45g/B&#10;Grets7keoNP6Zm7OYOWbnG2PbgXV2z/bwOhhnNLQXI+aS7141yKQgzDxxoOSXlg5x8ie5NpFSbZt&#10;c9ZSfVyOya0MJC8sS5veTAkA1MJK3MDbeYAZFaqaotzOHINDR5pPkSKFRlDkpMxk84c7zjgQKpZw&#10;9mTm8ZdozTZnJaYIBybkvNVtc8lVt5L6c5IWLVxGTlqPTKKU2zpy50KpVbJBylK3jy4HAulXm0iY&#10;v6clUkcg+5luIlNKDkrYf/LntcsSytvK3MBDxwaltEiQlv8AAnShqgw8nF4eCMC0LZ3T5HN9U9mP&#10;HY/iLt7Yvs/bQNgY9SP4a57mbJ1RDbwuMsaUOcUeRyyO57/LWVt9jc+mV+ALG5AMV0hCcEEC9OHl&#10;FsgjBj4PLWe1pMHraXbmEG73OmIS4rDc2btZ0+T5fVVYcW0/snHKmwHj84iR+X3ENeS+Qtp0CN5N&#10;ROIOpbKtacUPNp3ohP8AC0kzK/VrJrxubvmavAvQvWdncecj6sb5cczGqKbZBGByG7ZcfdtLAiTN&#10;uR+P/wCl+orhXlSS6Nl2az9o7P6iyWm643aw2DxuC6idfaJftGwStu5bNjmjPcgH++s4qCaY3p+p&#10;bVjnE8bOZjuEB7cF3mLAppOCtnp73HdXM5LGWuNRM2o1pk8HHnj1ExPJeNzk5azJvVA7vuK7N5xv&#10;PBwLmnY10ZujCzrVNMwqiTjbZ41j80JjIt4rB4ONtrALjIsZIzFGRemcv207hzGS7pT3DfGNVzs8&#10;nH3FqZJXjV2JL2RpCeM1rGPl2l1sJ5iuOb25CQEVkbzS8TWUMg8BT4EYl9PuXLbeYOBWuFmtUHKx&#10;76B5H92biukR4c43x7ej4CFQ3/5CU5Z6zzUJ8iqsruRrnnJtNhO0djTiX/1UCOPjJ5fvobTcjHGO&#10;zHa1FnDepHsDcATH6WmtCpydtzD59xeTO0l47xOtvVJJbyj27whwx+Vy+BU+i9jY5lWEqCHTgu3S&#10;XPcR6eTzVA5DqaqtUwnkxp6U74YG774L2Yn+FdXhc1LqIpsJJinrgbSO3qnPAHUA3Fuw/wBhcTk1&#10;iLomYM9/JjN1EHHRba4dehQnqUo5Kba1pmMjpsjwiuz/AGXvQjxq1SsY5a5x2OWtUl9UMjEBjBy0&#10;mbOcvtj4SVeYcdTen3LPjAq8OOOCJdzVpI5dNW3Sxk5dpZATYg+44PSIkHw1ZByimK3CB8Le2zOp&#10;ZX01aDshcEggVhZtHs749SNbBJ9gBDFAGC0QxF2vINhjajJcxeOWO8R9RcPzBzRAxrNK0brDosXh&#10;Zcn+04/kezCdSplvMbEowrpyR1ZZlwGYeAi2yoKwks7pw7MILely1Sdk+zMk1mLFsbpl1PkgXnmZ&#10;f67o6iPV6PGanRVds6WmhKcpilGITAt7wK6Reae0B42eTY8bZdXbbBzGZVWdtAC4yb6Q1fJH6rkp&#10;cWHJrpI3GrbVuMhKxresZI+T4T5TKm7azg8jgsbkGA9uDSFbVwb0XNqkmOCDTt6Q11p/wLpylZ0c&#10;0+9oDzRjF/mLN64qQj/tU0qAVu1+F/hXo6Zqmq2zMdCq7guy5TR9jAfeHXU8mBVucTiY1DMQRzI9&#10;sNq7pKt7N5PNqknWCwXTFyyLeJHsnmxtGx5oriimzVRtxhbChNk9s5FcUm9eEvQHyc35ESoem59V&#10;W/QS0FyMa6o2kbE+ypccwT247S84KSrSdUlMTmZnKOP4aj0zLZ0V7IfoWlrsYqFLjrkfCWmvHE/k&#10;5Ttnm9Yxl1BiWGt5w2MTAbjWz7QNsnbEq3aAAsZOYTvxrmLeB6+NdBgGypEX7QiviOYzNSm/Z/hN&#10;seTiSwcm64gtfvrN94vExxoaOaNoG2CxnRKk5P2q9A2gBcuLapMc3LZXtse0ZMcbbUg6g1v1QVhQ&#10;9eDO8c046burWoRssf8A+G9OUY23mpD3DEFpsh8f7SyupNsj0zbc5aDc2vliWX0SrbI/xFd1RfKg&#10;9W9y5kvbDB8IgfLJkMrJsH2fzqm50eB+xK3uC07o8C5vkdUT65jCcq7Y2b7XKrmr1iwfyrfOrbIL&#10;BkVs10tStxHpCNppp0w2kS1g9wbiVxANrqD99AZhtUbPyAM2AIdsWp48aG1g8ks1cnggOKXvW5dR&#10;sLPAsxmlHzFmyBMowFskLqE7iEpUwHJqNCrgjKZS69Yz6Vy3415+1oTcJ0+g+KvQKVzAhpKeCC0O&#10;BwUvN41xPtApPHPz+AitQDjIJm5blsoFG3J3V0pR+weY1VMQM2eoYiMVRsjlNMTbcDTURIx8y1nV&#10;16leeI6FrTltvG8FHjguLpPZXPHEZccyBvABrTdmdJ05OJjuAWO8G6dzvxr0OpP1d5TKpKdzMpG1&#10;vcwYxl4FyOf5hiKT+o6fl/lhsncWcczSn+0nMqbM/upBXSDGtsmDOUwSXeYAZJeLTGiTen3MhI+f&#10;mAVuyJq8pZXtMcb5uJmF3diCtWx99YsLd7Z9mJcopMjk7Z+53k13eidP3FpxJ42bDYwWLbVusfl8&#10;0G8eneR3Rx3bdvwK1EubljjPktLoEnPOESeEjJn9o1bukultlex/tJkdy86nxVzHI2eB7eNqeWui&#10;ph6wD2CS7gzYiHGMVq4Jc/zMnIMVXD/5HQ8vvx622SCk7UJe2lsxyHKSAfLbCWPvJgOMgII7uAnl&#10;LrTZH6v8/qFsCazg9uAnLuqHt72YfYmXAcs7pAELy06FzNFX08PqPSaOm4CU29/w8JyvOGeMZwwX&#10;RwaVwimUm4G2lOOM4hwELy/PgQd5UDZs2O8edTlrN5PUBHJMEGpAPqK2a/aMZFVpuUwpslQvccB7&#10;kHmcavlJ7MxtnIN5tcq4RM7J5W5j1r9sJOn7i6QmGy96aW9qtj24+ncXj2Zycq2v4TrYUIytns7b&#10;Gc43NocBOmg/2flLMZwx8GqRsgP2wewTEDCPT5q2xvR8xqqUnbS0BSWxWrncg/aXW8vplVbjwcco&#10;uJhMZxOjs4NODlWyi416BOKPbUrs13ZycUvgccwnfXKP9S7OiYGH9aTYn9pL92As9mFUTJ45xzV8&#10;7mHl3S5ArraWs7fwnP8AaLhNCUwwZHNLZGWYRt9S45+7fNgXOtaesxPnLbc2x9zD1GzYUEEC2CYN&#10;y9nHjv8AlWxriepG4zPThsW1qISpncIZpDZzB6YhzRq+U/OMAzwGtYyctUNvLyckP8JWST0XPnhD&#10;wBYlwdRalJmPNOl9WOYCbnYuG8wSeHTe82I7H3cuorJR+zfspsdy/mrUcZBaerrfsolK5xLpI51p&#10;GVwEnLuFSf8ATHf6hW/sHVbwZ42wCuA/DWhUPsfJKiAeTWa7nH0x9ZEpfVk233eWBxM4OoPx/MtI&#10;2fjZVDNt5cgzrEyc1sZT2GpjISmtrL5J5PTEDI8cFOOnhif2lDZftY7He2YKVEOAfMurfppT7YMu&#10;PGG0uP5xL3Mbk8BtO3/vEuf5YmtyV/UfCdDn4Ssb0/Tm5Tz1pG0cpOzZ6ZidRcokqif7ycxp4W8Q&#10;qJTSkyW8cfB5f/cqSRwNgTzIOUNdpCwyoyds5ebk2ye4Em88mLwntJyk1dPwKn1hTbmakxwHtok4&#10;cObmTT8sYk92huBMZtSO1pj8CsSmojuKTJ5e2YcF3T5hFpGz+k3syn4NC2yIXUJ7kau1L7I5i5lw&#10;KhnHs7IhdO71/wBlWRvUHYL18aM+iQWn+2nvDumnVxS9KQTreWYLbWXteYUvH8ReddaTBsabHjZn&#10;LZIXmFV2rzaI5fuTwRnydS2sluD40hP9QQ80KV15MWDbdr9xWST7XJ82GCCDUt+aslGMlv6aMDcM&#10;o2WODj6i+9CkTcap2w9nHtMZ7kAy8vxrTuy5czbXjPit7er7iyWh6gZBbYI9SMnLVweOBzJsds80&#10;4/hLL84CquCMnhJrG2BcMRVUsj3aY7sbTue06aMS9vLmFhy5fFHc8vjQGYPGzmXPnMZykMQvMJ4F&#10;qAKqJhZsQBPct9RMzhnJZbJWJoD3HpBag0Nbt3MybYIGNyMemj1SUX2VYvWh2xXSKgoAM4Z6gDNj&#10;3DEEK57islLzhyEdkz62EaytnNBxzEC0KVuMd/6qnPy81RvUhHg8AQfUIXJkVP3iYxkOb+Gnibs2&#10;+89TqKG4cOXhMl0YR6VxWEJW3A8d/XKjDyaOQtgBCDOTl+NL7NuYL/jUxxT+MYIw6kZFQABbjwDw&#10;d8nMIj0vb2eSApI1DZy97GQAYAK+bvgECCA9uPqIKBmRy8ja+aO0P6ieJPByGXPprGAWD+zD9/xK&#10;Y3GMxMEF0kfUJ7iwfbhOBQDshPcj6ihdu7Y5KTPq02iOZkXfIz5yKhyybkMU8ZjqqkG4MNTLdlvg&#10;76lRjEqTXwENNrbAy8mAykVpdyPHKgRxnWYy+C849xaDMHjm2fH+GnaxK/DwPhShUo5cX7OpbQlx&#10;KvSIFxW2VzhzBf8AiIbvBDX/AIa0bmiylpLTfRTA4pde8xVAUlLGXD3U9TrD5QWOQEbW8FjOoUwY&#10;Y3J47FuBH5RJBs88admjclv6ik4ta9dT9A2TwDCiRwKGRuRsPH5imM3F4ayn+P3k7gaQaQ3g4E+8&#10;ARB9wJcX6R4a6feRUmhSgd4efjIr2zpNyZzgsZENpuRuY7GguhG/s3XWVq+vUddUB2cvbS0eBsob&#10;i2YeOP8AEV8IzHA2P1I1T5gzsjwX7kaaR90rbhxgH9NByOBx5EnlwxMEAFqlH7LyPCXnOnApx5m8&#10;rkZHhMEAFfGdBjCO9Hax+XaW2Dk8ulo8EAOlzFmNSVg2gHk41RclYi9zQC4l42A8/AsBqybjjJgg&#10;R6pKoeucncWQO4CRpXD4N10CmohOCXlZZHKMdiONS6bpcjnOtaHKxth5ONfXv07egJT5gBlcvHBx&#10;q7D3YI8ardwYeMFxVyZzf+lZbW666ju0W+YTjH8iDt5hjJz1VRvMfGnhuMaRuhcaczmhP/hUY7Qx&#10;9dUNvnGniPPzqxIUlqcTCyNUmcTjHkTLh5jQ3c7xMaePQB93IYivlNyMdzOnpfK8FiONXCVjGHWj&#10;/DXxzhzi1OGfswILCre76imOJoMxPcTLh5pgwJKSJKRM24/qK1SeX4/ku8vxqqy8eMmDvq7N3Fmx&#10;r/409xp0F2bjbcau0rb4x6ILeqs3k48fGe5H01rUrmAw/E+GoXOI3l2ZysbYeOAHM6aDzAZOD+IJ&#10;TG88x5IONMjmg++kkJDb02RzY6iJN6XHB/6hVDeVhuw8H8Pv4FSZpXmn0kJE3tYaQ3GNsTIjDeeD&#10;gGuaZhWhDZ/MUP7UObh4+/8AETrxLktOhJxUmC/gPy1jM8rD/pKhvKkIYn4qqrwhDcfB8RW3DkpF&#10;OK4e9w6z2aTx65IdXAdN3iZ0YHS4w5AnzotSW7KjDXjd6q2RuRblNGZAj8xUNwQceRPS4tSU9mzJ&#10;31ZBzgYeBMktR8CGkb6aHlAe7QJGnm80sl+mq2QmDgQcjzAkU2jaFGkOKg1MnURiTuCXM51ksveL&#10;VKbcYONJpqMyak1RvL8Y8/UQ1xK9T30el+cYMH8VPOG+PP5nUTyEA3BBQ0k4JATInpoPBx9NUMgy&#10;RkwQKcDVG88JbTzhxjvwRnEONZiNxgzxo83mlnJ+mikTQPTSR75ng6iz2aU/ZzrWpfNBm+dJxLxx&#10;j6X4S1EuP0cxzCXkgVJeEchXSE0lY4B8jOsxmkrGtTZLElDl84JATOtUp+aFj41SRye8RGJg43Bt&#10;gSHJGFwcTxtdwJXBuViY54QxM6MfaTBkgSaHH6oLs4lbKP8AEUP7Pj41W2c8IYivjN4SBQuuUOuK&#10;2SXjj6CZHTZAo8S3GTGrs3bjMvt49LjNxycimbmTvgtwK7EHp44zpEbjN8NF5al5krgZLmNGG+TI&#10;pkwl+AuBJmzIonATG7e9wJ5w3wIwzZ4PkUzsshugrUELyqt5oQPArtI6wctk83oshuPgVkb0OOD+&#10;7TnUkbkKabBTdabyPHHwfvo9MKkHGNZvL5fu2SDjVbnEwJAQ8EeokpSHq1JanFSC+n5arcwng4x5&#10;D3FQ5hNC2+f9RUmYTgkBE4i6Ko1Rm4Hb/iqk1hNNPAmZXMHNv3FSakeY8iEuNNO0oobieYCKrTd7&#10;vCJPGeNQuy8a1Uaq0101I/OKXH6ERaDJGiJJWibNmOAa1dX6eBpIAJB91MEb4EecDHAq6c/9K+K1&#10;LXEtm/skzrSJBUg4FkK+oCRwpMzGqkaakd7ToaY1GMw8iyuav7xFVd/Kmojk9P8A9FRQsLpGHdZq&#10;SiOMa/fQ69MKHJLZpC8t7R5jR0ZBqttB4BplxNMGSBZmqfHX3Ad9wecPMaHOzoaN2v2KNGifDUxn&#10;N8T540SG4wKJjwJgZMCdrpYTlwGTTUNwhu+Y09vChp10Lkkwg8Y1MHIyWwY1Eljse8Z+BWlw8I/c&#10;5NOBffbobKSGzk+NPTSTkgLn01sFFs2TYm8ueAaz2eTgTl6eP4q+JeW0jzOkyRtscaZJJxth8+4h&#10;ryqHNuz3EyzeDj47qBZcJXS4w+0mOIflq7S+pNzyM1T5G3cvyZwXIB9NaFL6bmz8mAP6YkDBl5PJ&#10;02Hj+7weWMqp8wqh7Hf5S1Qmy+Yx54wFcRoPPNlb0IzmMcQ4E6gCk0XJ5jPnuCA9uBac8pNyzJZj&#10;PkVJpOYfZ6bAjv3PhroqsGblzLgP74h3NUY1Ffu1gkyXs9lKh4+ZH012ZsHqybOac3NgDd2o+YTx&#10;xrm9nR7l/LjvIz6I1vGyeuJTTchOF++5ZdNsLjjUWULUpOupXI2UnbHMbUM45nfjRik5WMz08ymo&#10;LgB8sZVz3K9uFMb7eeHKO50xiVkmnrMDci3aTyO5B5hUJe3/ALcfsmP7TBzGpHtmWsbbIZdMa5p2&#10;gbN51HomtD/FgWnVZUFcPxncwMSt4LumuXasl9VvM7k5V0KLhLzPag2b9m38ZxY1lcwGMKJTh45g&#10;JgjPcVbbjvERu+Yc88Ps4MadclwIa4cbtkT0v9sIAMCzavnHl8oeVljJev21oRG7bfTmCC2EfmZ4&#10;1uWy+k5c2bAZwAER7zSeBAdoHZMb185v3IyF6fjUHWpaaaU7IH2d0u5nYprrq4DpMnsITPhDgHpW&#10;1SdldQOYJ1Zg4Ccy0tOqRm93k7aMFsN2788CEu3XrPpcJHK6PmU6YwGBu7Vv95ud/AtOldWNoGz5&#10;5BabwELabEEsTmFaSlsyA2k9OW4+Xcc+NTJgTB2GwjtY+aQYkFlxqjjaAOO/ZuuOkO4JZvMJ5Nt9&#10;wMNOPyxi1kSqicDM2xm9n8sYvcWY0fL5kYZ38Z9YhbQ9VO8oAxXnaxmQIILQ/MVDpPZ29mTY7lzy&#10;R+WrJOBzELk+Njcg5dxapS88GGXAwaYW/T/xESbqg845LcUmQM6AGMGS6tgmDgbObMWbAAvZ1ns0&#10;rydTWfYw2sZC6avjOnyQEvPJqIhiczVSZqbHD0uHphOBwEPeuuDE8vgT0nbvX7m9uP4hVahuJTJ9&#10;ZzacR9MfGj2zPa5Slw7OoQCbh8wYscaxXQlKVZ05p6Ta+4AZeRszG+jjBvjrp9/BAs9HK3r96dyY&#10;AhwcoY12YPsWpx3qYkZW4eVcKLnoPWGz+SySXAbGukmZPK7i04SFVbYlzrTAXlHspOMEYTiIYfM9&#10;yNUOqJ450Ah0+lbRKYN9wcvjGmotPme/GsHcVI5jcnj8xbSUVHPTSY4Jg6+ca5pqB4SNytsI8wNn&#10;0fwlgRAXXGdaiCJ4YlgiR51ZLZUxvDYI8CDvJnpqPumW5wSI4HAhF+8RDN4xoy0bjtop0UJuqJdw&#10;cA86e7XvZO4hEzJgQgBV+uGP46a6h1xbnEjvcCDjl9ngWkU3MGUDI8HfIobiXj40xLhN4OpiVkOV&#10;EZo3wcCJS+cDYDPBB1FD1H5Mai1kViXFVHIyGTLyn1p252Rqt7wOBzjSOtcOSTKX2buXOfuLfpXQ&#10;7JmPHHxj5izdnXlkdmxkGnvtg9c5FmOmS2CXGtE7JbDVDnFcDDkCBU948JGPOdUl5MMZMAdSNaaP&#10;6hD0YYmlUOTKq7u9fkyLTqb2duXms54FZJpK2zMeDl21bckdtKM3lcvG241s1NuBxj99YPNJgW5k&#10;WnU3LybtecntwLLmpH0NaWQjfeXvPEMHmFR4byQh9mgPvFzSuLH6oeFgHkOqhTkw9oznUbUePiwd&#10;TUk6JmlNjMPHpLJZ5SY4+BaoznA42wMB+Wg7xwMJP4q+JmuIt45veU+QJUHeaI10s4Ztn+TSGsfq&#10;ymywFOtqFNtLoTrTGiOCRxr8x+BGHEvJAhHpBhXQGifkZ01AvyNNwr9eHsFXl6p+aECTAiFWSQg/&#10;TvMHAqy0buP6cnGujqXpftVlgmR7cA+n31l8TdFNsNpPt2jCqSn7hmXBAFb3L9oG7Dxm40NJR5Gx&#10;N2Z8HmIk32XuYLBjfxUialTTFchSgwPa5e+RTB1xLo85gJlvszbQddMuKXkrPnHUVKv+4MVzlEOa&#10;bQJdHkCxVJHUBDE8uBPTyeSVgPA2BcjWcduEjJj5aGotUbUJNhqopW3eExuT24FoEs7ObDwM2PM8&#10;1c+inw4iZtRaxT9WD+msF8OSvj09uvohk3FqmFQEZ9DOqe82iPe4C2tIG4ZPx4I9RByUe2Nk0vwl&#10;rpq8w59NXmGGzivJjGPBAsoe+l24zkXW7jZ+yjHj7iAuNn7aPgOttD4qjUTMScytGBI/Sk7YEg9K&#10;6gZ0Gy89PTCg20A8if1yrSvrEnI27kStk4VsswpMjbPYWXTmGP0FWkG0OsA3PSrq3len76p8jPjJ&#10;gWvydmRysCa/VTR8ybpSZ84khYM6hdl+NdFN6TvcYEp5R7Zs2PHpaa+JnKEpmnJr4eAqbA1IX/wV&#10;5m7BnATHGqqcw+4tq4dRoC4h+n0elGJMxGYurwKC2JBjzo56XDeDhS3tZ4ehppqPQlXxl2cN5VA2&#10;5GdVCCWwcSZ33GTGobuZkjyrNSluns9I2XuSMPyejuptlKXDng9CGx+n+n0p0UcfdWvwr9Ffs1Of&#10;c21pZvTT8A4M5s6cuDaQJloPdoMcXGoZJc8eEyBWd8eu4/3TU7avcQQnLu76cSgQqY5axB9OGJQx&#10;w+n0+laK/wDIy3227h+l9Hp/pSEOKP8A8FJO39MEeZSxu8GSBFns9gU7u4DiA9MKb/o9KlRRYlHx&#10;o011BqlhqWMMeaJRHTf/AONfjchIkUCxO4ywehJ111Wz3zTSlTEk5wT2nOtUk7wcYwQfxFk01++K&#10;60u47kah17Qp5oRCOWxL0Gopm+DMPOobhvgH7imS8d5t9NIHCZuMBMCmDJjJgjVb1buODTtqYQmB&#10;UCyHXjMkcuxwH5a5yK7PHxGW91BUAt2s2Fivs5cq+wdfZr7DPoBHodE/owqUAim9gureOyhkYsK0&#10;trUem1RdvSwGZteCf8NaRsnI233cH5/YnmkT3FhTMpseRa5TcnmzkgI4ALN4kfJ4m0h6mg6vKImM&#10;hmr1nGDOMqqsvmZWxM69SaXqinI5TKnlT04J5G39mI54/lurjz1g5VTEE6P2IcRGxNS4Pue6uZj5&#10;7Xil9GyPx/6ha/GKUqxcj/aV6V1I23bAYGRQ5PUDKNzovt3jWcSdxgyRoVUclcMHnoih4Cag1saY&#10;tLTLe9yjuaV1hWkhZAchOKYMvh50Yb7aJDOCA3wG7m8xcIy2qJywzgOUabjrV4TnD9BFN6lb/Mtd&#10;OPTRwSXP2W8s3zVxGNY/Ug50HoZCdQS47Z1k34I7o/iDRxntAnUtyBmtwKX6qcK61LTZnFWPWf3k&#10;/wCGoZNrmNtZsZxrGXlcDmTnG5AjwxsjS7HGDP0yJukKvuBd9M36k5hPjD3mBjba9Qg1qhPu2CNY&#10;psX2yFk70DNzySaS6JrRmOWj39ndcS8n7ic+YpW2WuTYqxZmI6fHG9yH+ndXSFPj3BkAPcXH7yaY&#10;3O8h81aRIttj1gQ4TAE4CRHrPyyKg66HsnczVlej1ICdMQoMaMUfsrlLm+zePhEjb/2YorEca5Xl&#10;frQTGSS47YILgOmMouBYPMPWUqNzPgP43xdMqi63INbX0/uCEzamnpxUFJymMgAwMWrgJOmQWNKR&#10;0fSkcl3ZzRwnEAy6lvHeWes9plOVVKWLkJ7brSL8iz3a5tcJSrmVRy0+cgtRc/NmylNrWdD1tR05&#10;MPV7oeqpSDczu24fL8H6i5vnnqxyGVTHc3M8LgJyyFEqrs79bCdNnJ4H9qyTl2xLeKgqCY1bJWMb&#10;O1g5q00TW+YF3mLMrqD1Y5/A23NmcpGpOpayLPZhsH2i0wUEba64aj8rg/KurpHtMn1GWJbPvaA2&#10;royCV8nG1SlHNiMM1zjVu1/24etDzNrDZnPrh5luO8B6lruK1bK9ojmnr7Z5wEFzF2M3rhtAQ8Gq&#10;RqTzffUOX7O6YqQeCNiIcfKucEaHJsVWCZu7YY+Taw9k8xx3yuJe8F+jGqe32yVF21uEBxOAuPNR&#10;6sNh9R2zwM3wnFv+zLMZXsrmMkICZObrcwy/dnIv5VzDsY1atx/pHQQnKa0uFaVJITNtzfyp1vIy&#10;+bjTMjqR6FkBnJz7mEnMtc5GJxOJdOxnMYDUbrqEWbvHFm+EIBDN9X95c/jHt7YZJ+7tmtN6fe1V&#10;Sk1gmU8K3NLy6d3rwLiGYM3JnJ2BvwyLYKf2oTaTzE7Z/qQOBWifIqfVk4l0dg0tBnGVdPCtU3cM&#10;WZU3tmJt+0pO5PBBxo83p9651o/Z7nLIXgW2S+cMpk29vALU6gxd/wAK1qTzQk1kPZseo1GXqiW0&#10;rKK+gHqxVRxnI5fNpbMcH8QS6EkcvnU4ZHZ79cA35nuLZqbpehzEvBY7wYfMGUv+lGJOSnJa5OFn&#10;dZmcaRB/4dROmuVJUJTSppxbNJW9lT3R/UEgNSTAhm2Dcbca7wJs3JGyO8ZnakD5fvrkXahOG0Zb&#10;O47vHyyKJDm21kM2qoodHk1MEZ1cKsoMkyc7yw1IFkrhxu1iOBdUbNxymOQgmUb7Wb8xbTnVbhjd&#10;0uGxOYEkgjs4wCvK7VxtMstpqwZ2hxty9XvrH6grinO2mLlgco/+Z99DdrjOUv5ixcy04sbjmD7i&#10;zHu65scHOtGaf9Zyo5PfDBasuOYO1kVVnG0xtUhMcenGMvL7iu00pOnOwLPLdWurx41xo8j3ZwaB&#10;PRHi261/EJkd09Pdn8wo9/LrIX27um6JS8m+MpqGB8JxAP8ARjXlr2o4bZwnV9pvaZPmYzhgPkJ0&#10;0OgtaNuOg9qFHvWBATKWg3eAnlcEEa57qycTqa535ykM36hONdRbO/WgeySnJrJJlKhTBq4FaHd6&#10;Cz1nPJS8ICZRsfhuR9yNOQpWjewJpUcpEgcqyUpOHLMuCA5R3OYu45fsroed2HjO6NqTmavIUPa5&#10;6sbJnJe2JC+3iAfMGqNZUbXQdTUcozCk3ofbA6kC0hvPCvJcBs8Bcg8xad6vdaSnfex52xuQOPZh&#10;kV22ibK3NDTY7aM4nAea2udcKgm5pKm1s+I2k4axVi/hOe5G4ZSoh2xtRq46ix+qJe5kkxPBzA9N&#10;dUSOTyWdvTsIAW7iyXaRS86pt7ub8FwI+XdVqXEU3GNWVul5oQ3XuQdQaPOJfZsGgPo/yLK5w43A&#10;gHLPgWkUvVjZ5kf6cZOp3FeZxqlPy9tNWz40b64ZuK5b8auA3DJzIc74o4yFtD8ECytwNzJ3IDNg&#10;W4x9TuRqyThuR5LgP2wLcBC+0tvfUDkmil9Rahj3MVl5dwdMihvHm5j0T3NXll76uFNytzLWwDGB&#10;c+HxrPa0eMnLk8bZju/mDSPNPrwlVEnks+bb+wPu70fMbFWAs6om0te3mb4o4xreKDlfat9m2OJu&#10;66ZPGs9rjZfOpDMcbyVOm8CSmFu1kSYTi+U/t8exj3Zyx1vMEr48cMqtkJ2wQa33kY+/HHAsZ2gb&#10;L9wlLGcS19vjJx+cEa07Y3tIl1PMmO8gE45uoXoG8KS77MacJKW7ZmNFy+QuXOB4cozfuIxVmyOX&#10;RjO8ZvrkA+mtIrii5LVo304khxN3vUZf6Vyi4cT6W34IzlHAPTINHW29uQROwzllkG4pxto9lXI/&#10;MKXAjEjlbZm2fOYLRICCtjGRDZXuUybY3K2AdL4JcCNhasuPNTnu2hLoRibOm6cctj7zdbx+Z3Fn&#10;M7OOVvDhgCL6g12VK9ndOGkr55GcuMel41zHVFDt2E1wG5HmJcaRoxvtf4kPROW0x+XkJvOOBbBT&#10;dSS7tYG+AtwcslpaTJ6O2fxkxx1EYf0xLPNpmytsweg7Kmu+BJy/GrEzFSXV8BtOxjaTQiTDc5ie&#10;VMD3Grjpq1PKP7HbAM5PbjJy+/BGsNkdHz5mQBowfEXSEnbzGcXwm6eruxfH7qndCl+WakKEpatz&#10;4iZPNn8hnclA5Zn3OZ2ru7dE/wBNYaSj3tu8bTjGt4b0WybcZyjju6fzqG4Zkubs8832ZyhO155E&#10;6pm5Qc6jZuWz08HMuJ7sveVrTwgzE3YzG3H1EBJS+Ah4wnyD6aoIzPXEvIzHj7iZGQgS5NNapNJW&#10;5cts/Gs3cPBhJgMBAF2HKyOW2fUtlVVnkvJAQDaP6qvlPzgcDLJxqYPcnhNYGcmkm3CKSyUXLyGZ&#10;ADfFpqHtEp+y2AaD8REqHmm4OTs9IgSaRFMri5AQ4eZAkvdug55lcjGSBseCDgIk4bjj0eXH8VEm&#10;5MA/LgVbmkwwEwRpDiFIBeStzATBGiUvbk7iPSMjJ+53Y2ncV8mGz+yyO5gPnHzBodtD0pHpPJxu&#10;Zdn40el7MbYmCDUt/wC8KpNJ1Ju3OB+or48cDMS9Auf3lNOnfVUB3k87YbHgj6ZeWlNB3mQNfOMS&#10;yuoJ5uE2PHB1FaqfqAblkeDvjTnJ8wxYU3yzN5wQcDnJpxok4kZN2vB41DI4G/mOP+9Rh43eyomj&#10;qB8tbSU7JmPeZX9oCBJrIlMKgbOW2RTJ4Nk8Hjj0z/uKn7mygHnOn0CKQxTcv3knuIk8lZJaTHAf&#10;IrtQ7ce7HjgAmakIMxDwQAt/STnhfUYzUjjHrNgW1Vmb/GRXuYSdzHkgAq39l3PHy1QFweG4xjVb&#10;G4wEUwgyNviJmVjHG5zr4kEGqSOaEMMHTRiYThsEefUjVVG4c28AQJ6X0u9eETqLSLetGZfc44OB&#10;VWaDxuccC6EZ0OOBtnVbmlHtm2eA9xJcFySty949YNgY+NEu3N8yGUztBsEdmMGcaqsweNjcCjKC&#10;yPKsHAPdjakHmKqt/aSZFDcSsjkgIPMRiVycjYh4PLTaT5QGGbxy24OmnppMN81o+NMuB/8Apqnk&#10;Jgc+4onJ3rC2E5VVbAl2puZMiz2qCbyTGrJMPHAnpoNtGMGDjVqCGgG0vR+/sjxxpTCk3LPj1Ftl&#10;LycbNtrHyEFdQ2eW7eCDgT3O3R79oxPcydxK4SBWrcxwcCZcSvBxqgUZvNB6iZI8s2MCJTwdnIqg&#10;dxp4F9008dRt+gXcOMeeBXyh3DK7gfguQLLJXcuYO4tro9m2u4DcC/D9othGtVBS9ORy4Ecqu3ic&#10;y4uR5uIkEwwr0G2X1JTDC+F/Krhum57i5S24SxlBUz6JhwEWbBm6dVqs05lRTqb3aMh440Smk0ZO&#10;SZFmOpcUxuQgVpuQc+5Jdm5N2c44FfCEbPG16A+dY+SaDtonJ7jzIE2dRNQ0+B0k0skTLjdnI8bZ&#10;DnDdxASyZByNCBzwoToPSfjhvgS3giMN3G8j99Ldx9bTTik0Kg24zZzcCuE8cS6AdmDjIqHS7xkF&#10;seO+VKaTAZuBY0zukziyN6XHzoEYHL7I8/8AFWfS+qyhJZ7i1NnNGzltgMvm6Jp0K32hZJ7iPNyY&#10;x4IFDcU/e4NOBDbjlgTOnOPhZN4wZFT3vMRgZBvMkB7caXYZLmdZjkD0lDeN2wSY4FDeOMedXBxI&#10;x76cPcGq2SX4FakS5NbRke7QNs/GhpG9nPAjHZffjQecZCK4Qg/X8wI5seMaIy9w9toPL9ZXYZB2&#10;8FhIqHFbnDgsY8EaGs2bkPXUx5cjcolvGMeBaado+3A1u3emJkOrsOj5jbx3xIa3b4B44OMaMErC&#10;y2zoc4ReVtxTb1sXHAcWMaD9oPXLnHHaxqY4nhHhPLT0wk7m2B5AhNvmD0uDziRzEw70Z1Q3kvIE&#10;mCPUV2ldUEbDwG1ESI4bTK/Hy/5Ei4tvNb2WD3qVWY1+VRSZGxPp8tU/Z/UA2ZThj4CLox5C3msu&#10;BH5fUXjWTmPxeV1b5fHqenQkpm4/9Rx7MJfeJrJlvKxGyK+TC3A5yaaUrZjMyxx8Y/KXr8Kbaqw8&#10;+ciopLiRvWza9HwXeWrsNnvLLfAvrcY+n30SnDMjmXAeQHETd+YMaPUvL2U16GsrRBSaTnDls9xx&#10;6dzlrZqg2kTZ57HMgC09L51Q54SXMybtHdskFc5WcEauFP0/jkJ73tkDjl+dAvlPmAB5XvLMgAxn&#10;uXNTTUOpB3pjgDd5XLKj0vby5hJX0d+3MG/m9+BZi3qTeZiCM3lKN49x2Zs7mAgy6zB0xLl3bRL/&#10;AOsTxxgt3BLZtmdSDjHuxvqqq7UBspwN9GHUjbi/IuR/xe2cwhLerOLZGQjCY5+BWStJHjsOQ8CD&#10;klZOONHpHMCPB7nH+Gu7NpP0zDn5PGrHT4xx8HGodQMyBJnUSnHGByrvD2CTa6bqB7T0xA8Dxj1F&#10;vFyQ7QiY239VzMnTJyTrDZf7Y2P8MSp43hAkyKGkLqlGkTxnMZC9O2eALjHpJDqByHJAfmdNJntQ&#10;JHkmQBTCD4nH+dXxz9gpxLrzN8WXuh/2YueBIuV5gilTTK3Dgjxzn40HnjMjAmfqLpZ43bT6XSp4&#10;EAhzaX2hEt/2qDuqt7RKT7eJvjN8L4jbgwJLnFqYSTB3EvvMryJU3PHrAmirIOl5i2bY4wFwfuIO&#10;NvgzpyAmmkU/UnaRMDlWR5Q5LZzMD8xYnI5puz3HHwLoqXzQm7AjDwD5iS85/eV2zHyStzGPczAt&#10;xjQGXyMgSXoOBbY4cdpFPHY5mkg7yTkCPBB0+mnJdUWXnVErmhG1MXg6cYxfzrjMkwJG5fQG6mkt&#10;+puuG0FOHbGOub548I5myzIT7GvEuheYU+aSuyTGFGKfnDmVExxntweYtIl9Jjcjx386eJsvGYZ8&#10;ZxY7S06FAlyS+ErySv22AL4V4YlSXgyTUZ7IMiweaUnMZa9/6S6ipuYbhLgQWBEjGoqKv8R6RahK&#10;TGW7NzA5wRgKSDzFah0u2173lctHq4nGMjGAIOYrhT88l0bbdpwx/EVtxa85pb7N3sDm9GDIrhS9&#10;LjjmwMenbXS0wotk/ZHDLX1u4slpek5rJ51ZeAL7RpIuOSc8W0x5uzI+DTXH809pHnXUW2QZIBgj&#10;7l1YDPJX7ECODykiEIhbZkHZupgV7p8ZA5FTxuCQEzq4Subt+Ay1n666mpcTJg4TMrnjlmRWQkr3&#10;8ejqRjWevNEincgclxoTx45ckxrPqgI53jOpbeaKZpvEmOmot60EOKgJHYgDpxoa4G4jzxr87LcX&#10;MifINzBzlfp4eWDt0PSS33z5FoMvZicuQBC+uRkWcNxtjfDRIdOEgJjgOoNf4hdodx03sbehbXnj&#10;4TeDm/Or5K6wpyTsrOleH1Fwg4ridQDA2M+KSAfLVppcg3jkBjLM1a5ncMuYlrTpCYVBLjE3wyyu&#10;eVw5mpDtmZ7cHlqn1AMj+bAZh6nlp6V0XMZbPtzeAtxj5inmbY9GMLtT7dy2lz6CM/6SyuabUJs2&#10;GdmbUgWw7Rz9myoEAep1FzQ4bjeNs/GPlqTCt6i9jDTdDSbAz2sDmTIDYwBDjHatkWkVQ3kNSDYv&#10;IziGcgtTVXHMvZ2XoFrVSSsjBsfB0yrScivtiadrbNab0fIY8nfH8VAXlFjZuccB7az2mKkc7yDG&#10;tsbkJNSci2FOSZm6aE3nmCQ7s5Bct9RHqD2oPaYbYHJ8nMGq3OG7ZhJccen8NZLTc4HMnJ2DngJy&#10;/cUToVu2CXpadIbSNqBJwNiaWnEPqe+jDOpJtNWWie5bEJcZ1BS86kmtBqQDL01sGy+eOd23kJ7Z&#10;h9NJ6LplCJqFMVtg2oKLm2+44Lo7hVrVPvHsnbAgcvrkCvjfaxTkFgM7BbuCtXFfHlHjeS69ITie&#10;QKxzlNVWZlxyjtAJNoCXmepAsNGN62JrAKtyG4mLaYnbP2JW/wCEpjgbKMd6/k8tRJ+zdw2kfTMB&#10;Z2o5jgj6nLTxJe2gJvJj5FDnDcfb27dwhemj1UU/uA8ZtQK1CxyKgbMK4HLRggbHyEQFvVj0M6O8&#10;jBcg6iDy+TsnN+A3B01v2wel20ye1HKnmpca/wAieiEkHUqUXCm9tkheNt2mQM62Bm4px+MEbOa2&#10;4x8u2ue6w2Njjlx3LMFszPmDXN7OePZU5xtjlHGjoq+3IMbore2eljiR74Oy53V5B++udXlBymOY&#10;zUza6OAYuWVAaP2uEeE3Zye39LxpmtJ5No9awXB1P9Sid1bTZwqau4VunyNqee7zYuQE5a2b+sXI&#10;wOQvhY+mudZhVDZyPA8B9O0tgk9QSV4yYmjBbgHp/IrP9QumJ8wAzDZXUc1Idya1jIXzUBmmxubR&#10;kx3xai6ElY5LGLAF8Uf4qJOKPbOWx9znnS6qv65Jz3rNxxzNNl86lViOD+ERWqXs+zZCdy/PrE0x&#10;jWtSeVtmD0+8nubnzCdxYnWDhzMnJ3kHJIXlrKmu2jrsYkqsrp/fHoDBPbjXV1SVJNnMlYxmfCJA&#10;MVshO+uM5ezcvMjbjGrhI3E6g9mj1ICcxZjkymbnymntds6cbt+1dmtYs+YZm6bTL9iPTiXK84GM&#10;LLHzIOmrVL9qBJO5nlngcNStiD9yNZvS/tj32n7r1FbCuCZS0hjbuZqQEEALcC7Go+rGUkpwAQ2h&#10;x2lj80lbZsP2PUak5aZl+i28yNac3dUcjN3TWpPMO250CM2pA39ptoPtweNnIwGYA3eAnMGsNbzC&#10;Ys59jDpx+WtUnlSDmTLAYHMWNpCs2xMEAyOqJjKpLon6vLUNxWhJ3kMDmfzqGzk44+ug5JG5ZuQR&#10;8uBaXRVFvRbpdqHl7KcDO2mr7d93ulGT/LXSFPjKaSgchtEjl5RaZeCMK572bysk4mL4JuTaKQg1&#10;fNl84GzJNWbngcCtDupM246GEemVNk7SlN6O03MP/ls+RZ64GyM9fBjOWyQVy4Xg/ZVVkcjHBLgG&#10;gY2424royNioPMNoEplrZ88jY7xGz1bfn31mONoz3a5K8cpxy19vEDjS0vH8q4V+1kxk704YD24+&#10;UQfyLuqoHEpeSGeTuO0zt+0thi87wrzrZ/1rUeM3ULcItOEk5fNO3jfnDxtPmWtpx2kBlezsbl7u&#10;3M+It+nEnkLAYHknOIkBBajb3/EsZpdw43m9H5vMT3uV21mL5QYZ7M2TYes+5auzem2QWx3MACuI&#10;Bi6S0IcjI8GeyDpai6Q2fyunIJKAMGma1qXM6cib9QxnHAc8njYzLAFjkWGziVsoyY4wcxdjVZs/&#10;bSqbHDBaIFx/jWPuNk72MZ4I2Nvy182RRy7PKfHA23mDgW5bA6HE/cgNH1CrK9pDPsdsBnfuapSL&#10;pD1f6wo+WsmMEymu72+ZpRrVhTatw0kHS1YbM3MEl39sxuQD1Fzq3riUs3IGzxjbXoo89ZTY25kv&#10;ZsE85gv+WOvPH1gCUE5ICOSTXeLfM40ibMVJ/OIcm02ZnXkhgbYAguJkjNlNSgxgEODm6q4DZ1Q2&#10;gHnOXGrhTdYOXjkGuVYtLiLoq9w602gbN6HlrK9AcozE6d1cfkeOZbMTwQH5fLR6qKoLNZsxZwam&#10;raUOuKXctnINDl8xCEt8w6GF/UN+ofagRs21tSO1aRioNoGOSvgxsdEgtMnvrPaDleAbE1i5Gq3t&#10;Mmk6mXscACjj6Y0jorG1rB0LdMZp/aBNmExPuZ85NNa1I6s2ivx4GD5+SD4WNU+g6Lcypydy8lRS&#10;R8rUEtskdQVgwZbm2BbgGXT0ltOhKV5Bbskxm4rSW2O2546G1Jpk1Vz3WEwetiPm0Hm8zxrVNokv&#10;rhzLjuX59Ei5XcTB6zJZecCjoDZGeTfvH5ip7hxZ4F0VS9Hyl423wx7gVnryXtrb6ANrAMumtO5R&#10;OB6DoOfVO9AFsDmfkSqymxySanYRnEQzctslvOl9sJtLRHC2OUcBOYqVA5Jvt4yVpo1rdfb7pbeq&#10;r9ZdRkIHOFWWo6wcuZUBsY9yDpqnTBwMI8nUQEhCGSGps1FPeVUhCXFanDgcbYGDjQg7QncTA3Gr&#10;nVvc8BCUl8lbMnOj04FNfuBRjyKtDmeNtgURuTHfWa1Nmv8A4LXn4O5GRa1S7wgSY4FmLMeor4zc&#10;WV+XmXQbAMhHhAQQIxVkrcwbi5N/FVPodu5jJvPl8tXacTQrkZ4L+caRSJuqKTPG/kgtpmT22wz6&#10;5fpq+M5GN5LgR8yMiAyuTuYyYDdNAm8rdSE5DkPGrsR42mshY4AZx9RUmrGbZtk5itVH2wtgeBRj&#10;riyU3RbaMmtwEEj1P0mygJ7/AE1MlbPGj0vyOUXCUTd0qs8pd68cneMwCGsxnnaLBzejujuatxdX&#10;SNuMxTwR3RxjWY7QHDbXCbU1U1Li3rW3Cov1kKnp5tgYTW3HdKUhONZXXFUTqpJsd5vxXDpx1O+s&#10;3cDJcwQHyK+bN5fgmIDGPbgQiElW4dAnJtaqthzrNCEjenvcasknIOZNt2jPbtp7a5uTafPoA+aq&#10;JL99MPRYlJGtzTTxSILS3l5W1/qQLSJHUExkjkDyVPnTd0PlkHkWQDqB6zJgcgtwK3s55jzwJDkW&#10;dwDbD+s5tFcuQQR1G6xj6l3BH+ZKV7dK4je7z9o3+oXU9pjjS2f7C5/Ox7+b2cJOoVdLUn6ucuZ5&#10;43wifVUPqDHr/wAPwD6Tsyl6wl1fyViwsO963W0QnBAf3V5+zz1S64bVGeBnIykDd0yZOBdvUnMG&#10;0qGBgwOLB07StU4bzY1+CM5R3EI+zNNraYci036k82NnnE1lUvj8sjnHH+5DGuiqX9Seh2Ysbmo9&#10;4N+5/gR4dLuQtjmM+Lj6dtGJW3KzGfG+twfzq31nLPmyTJf6qezEPXdY/MyQfzY09MPVT2Y2wGj3&#10;8n0rH+lHphI3rZlegPcN5azdvUjmAZ95OUcY+ZqpHrOX9cDPfWEpfZzR9F4JbKhb649mG5Lzve5a&#10;8ryEGEefUjXY3rWPBml0qctn1y2Uo/zrgkhBxjxxnQlLW7jDNmv3Qx9sHLAZwh6iGjrDGKzGDIhr&#10;hnZbXuZAtO2F7I5jXk6A2bA0R6hCeCBaiYSTL3mjFL0e9qF7u0tY27nMJ3IF1fQ9HyGniHZtv6we&#10;t+Y5tZMfw10s3p+j6YGxlTAFww/LFz/qRLDdok0+yTn2O0N1MC/kgWXMm+WstTtmwSuTtmbI4Q6j&#10;0guYhsrb9GxnGL2n51yvMNoFRhe4L+cnlK1SvaA5ZkyHuG5twnfWNTLLUuNgnjgkqevnLC1uvUGV&#10;Xam6k3++aM4ifz/lVPlc4JMr7kwBWf8AeZVt5T7ZsQ7lse3c6fgXwDpZnMJcEd5yDIMSZcVAyM5w&#10;aQ4LXLXDc42uToJDtoGNyAZeYocj2uVHAMEDCVC+oVfXJl/9uFx2w4b43OAJxebcUN5LxhsXjiJH&#10;07qxOj6gnTwe8vz613TG2/xLbG8rI5cgcuT5x8sahSmotS4x/a5J3tGEYmvicGcXS83HYWVy+k3M&#10;yengN96IK5pLcphSclNv0Fgri4W576sjeXuW1iOwJnb5Y09Dqv7gdU051cUPMWbkGvcgWhSeaEbW&#10;OaSAiJDpsk7cnePHxSB+rgwIDMHkppVkeCN8VwnEQS+1DKTub18uMercQGh9uA20+mrmZXSQEFpj&#10;WG1BtAbOSbnYKS5y/cQdu3EYYIA2r3NIRXJhETnHSE02uOX/ACdODy1aqL2wPXkxsv8ATtitEXN9&#10;LycjxyeyfOMX50mdUEkMxvWN4CMVpP6Eclx6BOKoHA5waWDpqyDG2nF9zBqGJqfPgXm+8qxy5csY&#10;2F3BzLa0LZvtomzAj4Olzbo95SHJd3B6XHXUwcb+2OwMxE4CTmXOBcl7UNie5yl88lQCuG3Ubd8C&#10;skr26OTPcD+VZCdQS36TzzeRg8HM5qEPcof3Tx/eDch4ESk7hzbOGO7jILTXcm2TZG2jbHmsqBnt&#10;e0tv8Q4Vxa4qBszesTRgtxt9VWu7VixFO8Wr/hXUcDY5nLG3bFcUNhR7k24xvHwt1Jq6SrdYbdHs&#10;y6CzH7STqZaN/J8NZidMrJV9IfMfEU3b946ocE3CXAloWInDW7qaWOOONWocwHTbIE1nEqyctsy4&#10;N6+rD4Fley+V1oFyCMMqK8CPp2siPbRKLqeCw/NKpgPzCFzwJ3qWX5g661NhntUVo9nz3fHOpGTl&#10;j7kCocvcOWbm8rI8lb3dt8gBk6mlkxqtt5w9u5wXE7oqzFcaEzqDfBYzc76q06k6Pez5tkBbudTu&#10;IPs72dkf2H7xjbg6ZF2lS4xxjwNgFJ9JcXzBN6btnT4WFb3DGZPsHHA9YwOXwsd3UGNdpUvL2TNt&#10;7Hp6SytnNGwXu7OTlbq+U/MB/doz5xrzHP5NrU7h6DhoSlNNCbkva0Z1W6gk/avHph+EiTdxjcg8&#10;aJEINt17kfw1zCLY24ajt3bKrJ2bKVEwB07axnbZUk2f2Ja2Pu8BF0JL297WVPeUH2xPgR2MnxVb&#10;hc03q7GfCRTcZYqtZwfVFB9jssfLWV7N6PezWq2IYPNXqVUGy+VTgm7OdPd+mNTNn/q3ylhMQPws&#10;X7cw/wCReq4DJ2qez5jl5vL9Tf0nmztQk7mT1HNY4wW7hdNc6vCDcvcd/mL3rqj1YKYq1uAsyO/x&#10;9MngXm1tM9SeuJU5mrlsx3hqMpbe7a2MPywrrcL9t/TxGLmcZ03b985eb0XMTEBAEGTzO4rGzp9y&#10;z5y0ig6LqNgTA8YlH8MguD9ldCTTY/Nn4wBg5xNW4ufmza21sEwsY5m4cK1Y4c7sDwLPZfb4416H&#10;Vh6t7mNsDXz+XaWSs9hblnfgjtYyLaxmTiVVrEZPCylN3DnWTysb8VkILhiLYKX9W+bTglmM4m8H&#10;xF0J9g21DNmITMdZ51Cq1TStL3sYdOAfMtLTdk2q7YlEJXmHB9cbBySp6dsF8IkY0Bpug3ISHjNy&#10;W4rhF6TTih227MXkfGTTuKkvKfbSplgMC5vGrbH7ii/eD6g71Mo865oRy/c4zcHTSt7gP3F2BMNm&#10;4o77yAGS7dtjyLnWrKfvEP01tJmpkmY6E1ZmLiqCcCskjqDAPGE+dVWcUu5bZ+4hsvZuYCAggT3Y&#10;xTFESX1HqVQFDylzJZGYx7mkNyTv8Cxn1gJ42qefngZ6bVuIQxq7UnWD2j6PAYwM8wa2mxFic0mD&#10;KMYDQca5iHjKzp5s21W2Zu4p9yz4PNVVcTCy5P8Aw1pzicD3I7nv8sY/fVPHJxvB5+NdBCSc+8ze&#10;aTzGhreaE/bVwJs/emJggVkHs3I2Hgj41tUqMvdKG3nj2Amc60iT7QHocl9PD2dubfI/7FMJQbls&#10;O9Y5fMUTkJYWJuNO2Z1w9c1OxjjPkuruqtNqDaZNgMw8C88aTk863nA2Y5/MW5S8j2m21l4cRLer&#10;cXn2Z5TVJlx5DPKOuxma6aJX+Y2ak6L3xzz7Zyaq35vS7mjJA+ef21xpD+TxLkWh9qA3lTggbe0G&#10;J5XcVP2ketQ5eTF8EJ8g9If7CS7GS2tH+s4lR044eNt5BHfuauoS0tymG2AUhFe7g9JeUbzbA9eS&#10;7H1vMWqbI6gcz6SnbGPvDoju3bLnyLkoXJktjbJEj3fyjv3gUvtnSDyrHNYTF8/eH9lGXp+Bb9R9&#10;PyF+2YwQAESDlaq51oeXy7cjsw6kZPL7i1qj+0QzFizCAuAZRcsSd0crqq1+6rhLkO2rDo+maeks&#10;ljfFgZCHH1NNDJ9U8uKQAW/p5fTUWqKklNPSU/bZ93M4Lct9ZeeNabbHoZ97BKijCQt24XvqJ3LO&#10;QktkMv8AdK/XyYy/E6J29z9xFKTwBBcg6i8pKgp96YZzBYl6uovarZ+3HHLu3ozivEF1e4rW0run&#10;ahZHZmqMQ/prUwvM2Fwiq2e9+YzeYHdS302H8332HnTwmixKT8JJnsnqN5fsyp0S3zNJemXrKTiX&#10;US93aQzUW8k1CLmOh9oG0Gcb9J5af75quSD/ANS9axma62L1CEbRwjkpU2s51leyuo37myGVFJ09&#10;IS6oZ0nKdmMp3lyDeJ6Tlj7jX5vfRKebXJts9ZAlUqqO4b+02hwZI0HpPaRWFVEswMWvVuPSC/NF&#10;ErXTWt8jaE7Sv7jlGcEnVQvTxmukjItaHsbZSeQgmU+fbvGTlshc48H+BbZRe3ClKVenjeUq1eGG&#10;XTcjQ3/i5s1nD07ma047JG4Ld+8o9Z1bfT8fo/mEUKMCebWNwZHYSqVCZwE6nW/MgFH1o9NMQXjl&#10;JAP4q6peP9gz8nImDO55SYp/Zfs6jH2qzqrd9XTbFFnQmZAZ/B3+8Kf/AHgz2Tt20dg0ALkHNIur&#10;qbqSo5DLgBjAJ4ycC+7E44IPdWGkp/cyAjYHE4jJyxoxL9qk6CTdngLlvT+SBDv+R97R0JI2+zqp&#10;9+gDNew9L+0/5a5j2uer3UYSb5KjinDUYvvLHP8AmXUTeVylzJdwMAWo03kZFzez2yVPsunR4JI+&#10;0ScwZc8CL2r7e7/T4h215g9srmD2gKUnk7gOIczcewth9/3olQ2/qr7SqhbAncEqKSBwX9v5l1cz&#10;2ibNahcyN/NZG6eTbSKS3yY4/iL0vNW0tAyYmaalwXT8C5LM59sbto+I7nAYaLJ+P3zzWo/ZH9iZ&#10;KB+5Bu70heqtsJtwkMnEAL89yMf3kffVj21u+0pix3YGiPmfOvODaAzJPqjfQB4FzGMxnrbckG3k&#10;5vq38OdpVh63kllTl8zglQpgytaa4J/4iTF/MXxg+ztSF+7KHtYpcUh7KbQHuR2tRXak5PJTSW85&#10;ujdEa3Rj8a7SFhokY4XJ5Nslu4VtmQZnuCxcg+GjDdu5nbnc2YEqbGSBljg+mrtI5PMWDneYwW9X&#10;mLT61Ktsxeib3CyM2bmVMjwRgzt/NQe45tgjCDP8JHiOGxr8Dm7qFuDJ3EetjjyGY6PTtLcMtO0b&#10;lQfrOPZOyAzeAE4t6VzgwLMduG2yY1O23bcRYB3SDGNYDL3A+0T4AW4OUnnjcYRzxz/DXIJ5Mx8a&#10;X1C4/vHQ/vNKYqu85prAl4jEPftaiMUuMkD0AYAZEekbNtBfeP8AnXdMauErmDJs5x2PvnUWzM7R&#10;EjvHSGzdw2bNsbwBRx9MiPbRNunY71jJwnuQaW8rbNg8vlMbIDNtNRE3gXMVb24bH9ltDOQTiZHd&#10;PHTj+xXeMy8e+wZaW+Ow9BpbGVHYt5pFOUBKpx2WaOVCHpabm33I10y2oZiKVHlrX2dqTpj764S2&#10;B+sgR/MTs6htDbf2a33FfK/24TGCbbtTZykbDFqEXJ4zD5+FL6Dg7fD8xvvzMCSrSR4+8ZLt0o+S&#10;0xMdzlp8hBe0+4sfk8jHBf3njJyxq4Twm/uTmqSoxN4CalvjjjTLdw2DrM5U6cQcy4UsAMa96xlq&#10;4qFs97iPOcnuy7AbJ5eSAh421OCcR+X4Fic82RykJDv5k+EzgIXl8Zl2ZL272ay592rNex4B3SDb&#10;Mha0f7a45JSZAuccfAQvV41bCc1gmaitINlcwpiVTY7OTyorwxOWRz/pWhTSXvX7YEDya7v5gxiw&#10;ZEzMKPksFh+zBnu6hBFRgk0G5bHggPb0i81alJzznNMHnDwbNyeCWgyeZ3/2UyzG9MMF7U+qrhK5&#10;e2M2vG1NX/eVIbfAS9BaJ1CEVB+gONuSDWv65F1FsPebg5A2f2tS0ub3Dgkb3eYDiHB9JWpxMLLY&#10;Bgvrhh6hCeBZWThdSqs0sZN6Zth2ltMmgmbY+5nyWvN7i4nmFQTYxMBnxcZOopjOtLz3BqkgIodW&#10;OGwSAgDweXxpGFxnQqrDM5PrW2AdvbMPGa7/AIEhzCSwOTwR6kflpl5vsbbBAC2D4aqpJe2jJgCA&#10;o7hV0Bilql7dtMnoA37fmLTnmyuXR7iYJy4HBeWXwKtyOk3Mt9vNqGJpDH/KtyJcCMF7nWvyJPbK&#10;AbWFWObYGbx9cZSsXL8hcf1ptIJNXvsALYR+YrVtUrQpnJ2YQW4CF9p+PGsTZyvGT30lKD8vBtt7&#10;rm8xTG8vIYX01ZHDMkbbHH0+WnpXy8HLVgkD7xZHk1I1MbytzHoxgt3E83eNmBD4+cjEjcDc6zk/&#10;V0xoJwlI5e9lRAMwguRuNW4tCl9NvbgNcV5xzB+4g5JwRs9xttT+dWSm5w5MTBGC3H8XjWY8oMrn&#10;lyWzaz5hdQaslSUe5tsY49OAiZcN5SGp5VG/1ICOhbz8i7G22PKUZ0wxjYHESAfLbdZP61S21g4w&#10;cbOSyHcdC4fp2/8AEsZ2wTgjmY7zGfOTpqqkeOdc0Z+ry1Dnm8zjPGDpfyIBKCq0+QcDnefLWkUe&#10;3vX44+MnLGsfl49Q8EC2Cg5fv/Ge3b/OqB3lF8HI+ReP+GkRnZzhPnH0yo8OVvTdDJyxpbnufQ5a&#10;sIQPLxkuHjju4ycxHpe3wOccBxYPMuqYNm5jvmCAWD4v+FAZw8lzAZzTI+t0xpDgBrxw9gen17dz&#10;p9xPPHDbjcnEslmFWdsFwBPbj6ip5JxjegbB4yFtESHOHpOnJ5NByqQ2WYC33hblxc31Q8lzOXHg&#10;c2iGcfuKrbR6/cupieAJrYBaYx/IsedzQpiY419Qlpa94el4ydxWRw3GYedUpm/sjxK0jm7Yw0Pu&#10;FjMjZjgegDzFoU0pdy8ZfT5iz5m8E2egNB01o9SbRN/bWWwLdzmJNzbdCZyAPT8jHA2fXuMYtNZ6&#10;Nm53k6uFNytxA91j24FrTen5c5IezxkErLiQyvtSyy3axc6q0KV0/LjMgOTHtqh1IzcsBngg/EVJ&#10;Zzh65yeWvlLfLA34dL4L7mPk9MizecD9tyaiJPJw9NLgNu4NQ6THecngMonW+YABmkvIYmdGKfk4&#10;++r4STi3Y5u4NTJWzHANRPdtADXlNjgUyn6L39zg8vmERhw3Hcz8F1GJfUG7DAEKzL2gaERu2k7a&#10;yHj8xVVx7fwHzoa4mhHl/GpjO5AkpM8uAyWW2CM+RB5hceWIAp4hCRk9xGJO4bByd9OuFJSHqXo9&#10;kw1nOp5isk0rxszyf3XGhrh4WNtk04xiWbuKbcvCZ+ojuhSQ5pVExnGiHg8xPD2fuYxnjMr5I5ey&#10;YDBgBcj6hEzVFSOe4voXfTMBnkrG2yIDL6f3nPGrg8GR45xx9TURJuSz/mJFwm4h2xsxYAoa4eY7&#10;8caPOB47GNUmeOMHAdRd0ekrkwmeoqo4cYyJ54RVsjhasKJoImlkZuPArJL7XfWfAPjRccwJAvr4&#10;2viIQaR2oODIhpJoQ2SBVABCGV1lcnJH+IptUeBbcPS9uQy0KXyMevHfSl7Nsz52mlMJ5jHZXwaQ&#10;3jgYSYA8Ch74SPgTzOVkckxwaitQ2bZtYgSbygGy9mQ3Hxq7M6bHHnMlL/BHxo8NwOPzU5IJGXjO&#10;zkgTIx6eTpqZ0+RnSZuBtiZ0DrwkzG5gHkPnUxvvMBP4o0eZuGxh447WBPPG44L6WZjnExnUA4Ep&#10;hPCR/IqS8IRVWYOCdzgX56MSlA9OKk08cB1m7ipCXE88z8Z/pqkuPfT3QjTSktTeoMZMBj/qo8Oc&#10;f/BrH98JBwI83cY1lA5JanEwvZ4/xBqYzeY7GDUQHd9NTJWP2nBGtQKS4M+Zn4/LSmE0JAPGphB4&#10;BgwKtzNJTuiaBEeXud/FVPnlu3ntYyIw4cYFnswcDVx+QC4cd9QyONVMkJgTPVQUBIjclv31DcNy&#10;RqYN5jRhvL8a+XVFgNlcvwK4M3FmxgTIx2UyQZIOBJutI3bprUjnA41ZHE4HAPzFj7N5ZUxxOMGe&#10;PjSiKkuDh5j+dIbjGs3HOMfGjzd54ECC1acfAhpJf3+ZAmW8wxk+mpu+fSViRYwMg4CYP00S3z86&#10;DvJhgyRpDmDZMATwmMf4qpMwZ6h1dnDjHkg41T5g8s51QkYQ24xsx441mNUTjeSYEemE0IZZ68Jq&#10;LUSXIBrfInhuLyhvM6eZjVA4tUvJgWkNyDtrMWdxHhzDBkWU8C1EcamNXyVuMY8iw4k4xkWm03OB&#10;RjwLLegKS4OBqGQaMbwONQ3GRRPJytuB488aeZ24OMChvHmov1m7HHnWO1rfDxPvWmgtxjgHyM6u&#10;DcYzDzrOGj/nxq9yOYC76+RJeumvhqF9pZBt8HAphB3h40y8l5Ix44PK5arbiaEgzx3cC6cUXZmz&#10;HAPAqTUDMcfBx/CUP7SF7h0NcTwVrBGnX1DkzTMZ4QgSZ1SSExkV8nhN5GqTL5XvLnBAnOcHdLU3&#10;J7Ms3nkw1TrVHjMYRrFJmTGTIlx9PHUdN2lAwjjGvpR8CetrR1MxIiW/20H1IEnAyJNz+NXJ0OgQ&#10;DXjhA0WcN9RDSDwrTSDxtJOQJtOFH16fSvoY8SWBEwDSnOPikg7CpzIHojzRf+CKN2eNHmcrUTpu&#10;hWnT2gd4TANVeL0xq9PJeoY5WviXqWLma2FWBApmBHSS8cCh7uvt9n3GW5JC9PpQ8hFaRyvGoh6f&#10;KhL1fzEpUVveI0t4jRIkkLAjMgpFy/chgVl6S2r/ACJdKU49mrkMAQXFr84kY5I2wR8au0jA2o8f&#10;mRrK60qQk1c44+BYt9rTaQlS1Bgc0IaXYIP1FQ7hbiJN7u5c9VvdyXEJPoY3Ny5JogS3NzB+GmRj&#10;ewZOXAiQ5W5jHkVADzerJsHRgPbgJzF2x6vc0vD9s4PMIuFW8rwcfGuhNkbh6FzZbaiysmna2xiT&#10;savJoM1jdgLm+sCTF5fgCcpPMWtVZK5toNuXH1Lap7ORvYCax8l1fE3GpSYDK6HewOLzm6uiqXuv&#10;yAgNwDEj0npsrnksRf410hRez/HYNGxyJLt0KSn9jvXjIDZsDRHq3BoOT1d6rmTbGGVCweYVdpU3&#10;T42eSBjbWnPBvWbbHYEP6peBPS+soOD6P2Hy6Va049oN5a36TjkMnHvkEqETd+WNMvJw5M5wRgES&#10;MnlrB9qlcbm93Nsf7uLUQ65p8QPbUNtE+nd8MDEQwrgPaRUk2cjOGM+T4S1SvKobNpcAMZ9bqrkW&#10;eTwceeNWpQRTXGezQeAmdRG8wGEefjUKYOMZMaEDIO4rabTFH3hHDguNWml25GxQGQZuts2by+XQ&#10;X38y1At+n40l79qsC4SurHsqbHCG7eccy2qS8JMXjnfDafTGNXCT1Y33l8/vixk07fgVPcOCNnII&#10;4z3ICctZW0ahp2y+n5i8nQGAdMxF1FVknkLNyxbTKebxH1LXGuP6XqSbRzE+4Htxk5hFp1v2ZiaA&#10;+chdS6o0W2jDZqDpsdQzrAzB/V7MvV8aZePJLLZi+ggBvhvMu5E9I54MMhmrOWnz8q5/Ms3I4IF6&#10;CWwHuQEKK5+2nAaRPKbqtzKWL+OVCGFxpDJ/pU2l6PnT96Bg5OJn9P8A1LrnbZtspySSCVSeTgaP&#10;LYhXB9wC4tke7TuY75Mj6Nq6kpm2RbDQHttnZQZixlVPA3iNuL2kl3HjjjXH7icTEJXwYzl1NIq3&#10;KoK4l0tI+bNgW4yeUJVvZ+zkppjZc6jonT7itvrVuELy7UfsTewSXtg1ocBNVtd76eHSbbecDnUN&#10;+4hu0B5U8t3FnGf2W17MO7kgVq2fjm0ee+XGTmXEjeqD+mEm+zMcftMZ93gGL51htUUmRnfsnXVE&#10;4nDaAmA3Hy9JYbWlHkjzwHyEErUDu6apsr9bwdN04CQmlVwzfluVcPt497WBNXIN4uC/nXK9B7Lx&#10;zJ6DGxdYLvTWhVwRlTZNFjnb8u6VYvRKjN2/mHJS1RQ9rDdzA9PHAD7xdJcWJs2ZdfAtyeTyq6kb&#10;Axsblvl2xLPSTydBGcPL8xdBCtaozJpVakldmS5NQxOYsN7DexkyAKtyrSoHrOXAwXR3Fz67qaYm&#10;JjjcEWroh1RE5yg6Sm3IfvJ7ahOGbbggOqvG8cG4zJegeFfaf8zMdMLG3bsoCc9Wpu3H3Fl4PTnW&#10;oSDONRTdvTxMx7fAATgaqA25Li1+aMxwDxxrMZgTGRNhPK6alE1nM7PAr3L3BIx51m7Ma0KVt9PO&#10;o5/gIDG5j440elbizwIO4caeRQ25CXFC7dAJTSYEjVJuamRWqYNyICNwMPQQhJRSHpXKyR549OBW&#10;QkwbMx4IFQ3E8IbgQF24JGvukfx1E0BKaVAQxMEC0jZvS5HjkBo1izW3G4DjXSdL1QyYMs6XlWaq&#10;4eHgXp95C42Ym7M22fylg9aTjHkgTVSbUHLnI2VIt2R7y86i/ELRw+FCIYyWdY3GjEvnjlzkjOs9&#10;eOLxMcamytwS5kVsxHio03Pr2zQZhnGsscEKIi1lmzI5H76rkzknfWbBfor7xNxMlFWDCPBGiLyo&#10;L3yLMXDfARPDeYB4FZrjFBcXZvWG7ZFcPtYycttZYOTOv30N3BsgeNDcKkQlNpaZ5MGUZD2Vnrxa&#10;Ez2bzqMmt7PB8RTJhI5Swzxn3hbKto2qGmWt5W4eEwBCtYkezcUA7z98IaG/ah7assAW/pocVu8g&#10;HedmX1zmjqVF7cTCXS0eBgC5H5hEHkdQPYHuMx8ip45x4ESl7Mjxzn1I1C7tbg860cVg2CyvBAIk&#10;ayuYbWHsHw409L5W93YEECG/YchiY7BViwkK8w5/JvU0qr+vJq54EzL2b15x8C0L7JtpaO8a19NQ&#10;5e3JMnNkOnArfFKzLKgem955IEBmkkGzHnXVsrke7NsiwfaIMcBD4EQtdWfxNuFMMfbkbXciuDdw&#10;shj9HpERWOVv8ZM61ZsLx3BDjWW9QOWaMD2kDg4+mqq3HeHgVPnkjKp0QlNIuitNgJtMHH10BmFe&#10;EjWHkYOIERbt3C+64pKv4jk4w01nVD27ejWnU3WBTWMZ1z23cOeBWpnUg2aidC8f4BNSdUOGY348&#10;4OYsTrCi1Dldfl8+3AlOK0I5HggXyFMlq2xMK4ocnpckDnIuiqbk42wwY1mNLuCXMcavhJ53ID5F&#10;iZOa1jS1yS+OJgMI8FgQ1T5g4vZOYk3bij40YbjbQWIIONCXmZdUYPVlNjj4AW1nBKYLxLrMlNjc&#10;9cSZeUWPyMi6iFNLfWRx/wBiFVklbdsHnAuLcnlJ4MnfQH7L6mfgVzpCixM0zGcTDyVToJY5Nm/o&#10;WwziVkbEyATLNneHjjSLqlaVm0nS3uGTvJSQUH/xpAaWs0XEtAqBxp4I+ms0fu8ZMqehzWg7RKtw&#10;/XT65H6fSnoJ0eAeDEgqStpUZnVuPuOP0xen/wCNfkPo/p9K+UTaeiONGuvhofEp1a0lnD6Ys6gk&#10;yJ88eFCklOhdMdXqSRenEmzwYfSnmjr0ty4vQk8c+kxMabpp4akWrvTULfvT6B4PQnBkxqKEeL0q&#10;1SGTt3ZcEZkt3Gtemuo6HazUjlJjJjUtvNLJMcCZtoO4yEU6R7zbJfPLzbOj0rISC/HB01jUkdrT&#10;ZPNBwEwR6kBFC/Tw1HJEOaDuH17dxDZpUFnjUSYN9Q6oUzIXgjRonRuosmzSYDc8CpR4MEaIXMC+&#10;HMGKD0RrURpXqTP3Q1T1XPJSXFB/QSDwR/8Agt1g+xlXNw+gX9VPv4Ma5eTgoiQ5oV9dEs9v3aiU&#10;TK/jNgntATqnyci4HzO4i7NnMY+M5fpoVSO06ay8fpbR+0Aj6ZFtMnmgwtgP+Z8NRcTqtdxPidNH&#10;SnuGqU3K5jJ6YP2kxuS+aCte/BH3SLGmdCS5+SzGfq8wSO1htYcuWx9fITp+BUP7UDbEYvGZ93gc&#10;aZPnWJolzNwu61KmjVebM/sw5BgfCcQEVjkcnlL9l7SAv4atVaVAKfSUF60SMfLIgNBydzOGR2Db&#10;Ucj5acnV2sXc+PhB1XV7YNeUOygZby2OIgfL78CiR0hTo29wx7kEfMtLQaepd7JO1Qv7rc+qK2Xx&#10;rMez2zm+HlmWWjJ2NfwX/COdCqM7mtFtISYm7jIhjynh2/RG0u+nzFPnknes1XW0wmARmwLqU6u1&#10;X95z/hoMO6UewZ19MSPAtzN7JFCjqJ53/SiLeeE409l3z6EKKRkA3sC6z2Z1hPmclPAb2hq40iDK&#10;uR46mLcud9O/a9755VFOhOkq9DwLoWTSo3GYTwdzRAgLytBwZLGRZCWpnJuNS2bPfuuvynF/UDrb&#10;e2aa3qwcf3lJv2c/yQacaMD2PkDLt/jPcD8NPN9nY2zYDyM5RwE5ZEja+uW0t8w1qm6bZBZY9XGg&#10;W0y48ZANA+K4jH5i/BzhywHZjPcg8wamEZjjZXowZCdRY2kPesYDjGpRVhAjBBGC5GNdT016wHZT&#10;IG56Zh8wfcWGko9s51gpnscgW2OBWuximiEOco7Sp/1hJdOxggmsquRjT00mkhjJeZnFgJzGxVxC&#10;OabgRPfbB7BwcknmqxMKoic87kJUkujbYA/SIRKV1gQLkFk5cfmLmmm6gHvoMencW2Etsx447TiD&#10;m6SHVKLkGhVZWBAyk+M5cfTIue5XtwqNn95fbw1+JnVqebXKLeMt2fsXWMfUEuV6hqBs2enjYXbJ&#10;OmRZjk2t7BYmbUdCVhtclM4lJ7zFq3ej8sWC/AuY284JHfwH5fLUyXzSXTUoIHN3By7glDmEjHKr&#10;5mz4RAohQlRj7Me5m4GJORzB/WV8Wn0yLQiN2VQ7jAEAm5umQeSCNZW3mDKAeQ/MWhU3NJTyY+ST&#10;lk8CTk0eYWwneWaSXZeRm3BriJH1BjUJ5tIbbsBnuNuNvpqnzScOYHtkM1ubvyyKHOHBHLkDl4Dm&#10;dRczjYcpeuvUP9I0nOU3t+6Hm9SPZI93mWn5mqqrtA22PZrouWIhxj6g1aiDlzPPGfIQWoPvrPao&#10;btjEwaTiAfLJ3/2lvwqmt3DGmwi1UXtAnUH3Y/MF1Vnu1CcPX7m8bj6iu0v7FZynB31D7Hl0yICM&#10;01ENWpT9rsIptVVZgU0mGNugbOo3jYeAJirqsewMcyHjbTUWD4uRarTHqWuphLt5jcCHpXR8C6hC&#10;4uitx+hl9C5pwF249jzoxK6sehKCOPprsaX0HRdMPd2nEqmBDD5g+RAnqsp+gmz28GVXGTgWnaKk&#10;OfEWJp/rnN88rxzNSXuWqG8bkeZ10gSi6Hf6wXzpnc+FjV2ofYeJ4Q4Wc8lTiAnTIWwkJ6RXbHoh&#10;WnHLOUFjLgVqJTZA/Ou5P/mR5sEh4GxxODWroxjLAsrqzZfPqeyOZUUfmeBHXK17ZY7GVGA0/OHM&#10;tc5wCcQeWVbBRbiSmmxwxsdFwsUrOVPZE5wOAW+oInuJUvVg3LkATHt/ESe4qxZH29thY3A5izmL&#10;4LM5cA1v2yvbhNqSHuzwG8MicwZVzrUjx6ze4IzowOh50/l2/hBcgGh0KxQotVYS+XGmJ38tOIcB&#10;C3LfgWzbP68nU7csWc4AKaNW4i2xl/1LkUcwcy0ucH1BlW2bN6Tm07cnjk5yjtiuEUTsNar/AOyN&#10;jGTWradLSej5CapwTJsDs9l1BjLngjV22sTiW1U93aZSpqMNououaZxQdaM2R3hgXAj5loqp7eaD&#10;ck55bI/N7kaR6s/94+E1HcweX05W5xsjGzKeON8IjUnUEq2Sn2TDRjfCwdMivlSTSyPRPcgWVvJh&#10;vLY8BltXtOecbBI5g2gZWYHzRwH/AJYhUS7QbQDxtgXA+WuRW7gjYi1Sl6gIEmTU+qikTcbZ/wAS&#10;CMBg3YFyBuX8iZqCcNpw53zl3OX4FSW9SDjmO+GAIf8AzPgjT0wmEtgIds2ujATVbXEikeWqh2ZI&#10;58CODgHzLS7McTTtsbGOCeXAj0iDL/pXmyR5MZaS8E9sw0SJtgnxnoHnfH5Sc5Np862rbO8J5uUt&#10;J2bHaG1eCu2+4vPevJp2bMThZg3eAZV0U82yU5U8xpw0yBb3f7ysf2qPJLUlTn7KPkJy1Hp3dwic&#10;7zCoQbTHLlvg34ozeZ4088mDmBtvkB7nSIsxcUo5C5sm0/qIx2fMWwwBj1IEvWEn2VmmjJ2ljo9x&#10;vLnyw9RXyaTRyzbAbMH28BJy/cVWvyqVtuqOMgtRUh5NC3MAeomJ06lo91SjbGcwn0nZHNBdbhJz&#10;PfT1P7XCOR9mv5UJ41/fWkbC9mc2qdyxgf3SNSdPrYPhwrvZ56ldHsx7+F86b7uLUGVabsZFjKsk&#10;P94HJUeRf2De7ycza6MPTuroTZ3sbmzzcXLzTD5nj+VdjU3tQktMS58zDIxOI+WS2L+aOJYbVm1w&#10;b/Rlsj3P8X+VZbs19OP/ALguUrtmkOCU6zJZjYiwD5Yy9xJwzkJs7MAr/wAL/UsBqipG01GC9dGY&#10;f7azdvWk6YEwX7nlqJE1wOdabZVEnevxnCEBf9+8s9lY50w9jeALZJ+2tCpPaRvIwQGfCHHaVwl9&#10;USk1iCN81J9JXWpJznWaTDdnINDll0yE76ZbzRsYmfT+Gt4qyTtmxN8Z2iBILlkEs3HT7Yzm9AD2&#10;XqfAQ6ruH1KR6TjxjOGPjJy1m9aU29ZkxwcBFoUwptyEgI4D3IOYMnuKyTS2/l27OeMYtNc9NmtU&#10;020wlVHN8nZ4FZHFszbJpmGVB3hN2yWESl7gbkgMYF0KXWmK8sjNwONyALk9u4rg47RuHwAKSAnU&#10;VVcNxBICOC6MPmLVKfbvXI9E+caHkSU2nMcwqDc3p2bnzUm4yPODUUzbBI8DkDmxbMTmKt7P5wRs&#10;5z6ltCApqNOk9HzF4PeQg5a35mSzLsDy0SC1zFkrzaBgbH3DjVJHUDly2fQObuAnLUTnNaoi3rTV&#10;JfS7KatnxoLo93KW2j0rosjwdlsfWWS0fVBGcuPB3+orhJ68IzJjgPbjHqjXI9ZLZev/AIndUxao&#10;9hnu0DZnOmzkF4H6SUj2dzaAeQBfiLtim9rEpqFkBs/u3vpJ6pBkZjwQMfZRpCObZSvs8iP6PEWu&#10;5ZidyP8ACefpJO5YEPoZ0NeVY5gJgMDIuop44ZRjwRgzrnWsJOOMuTj5q65LrThMnCqK24eNjZ41&#10;VXEvHr4Pw0HmA3LZQ2cwItPdMVBcJfNHrMdmBM9uEgc4zIxL24n7Y8cCAvJfeX6B4SeVgSMeAIFV&#10;XE8cuSJbvZ40zJ7ZnK+IE0hJnI3Js8avhKPGEfvo8NmONkBMkcOQ5I+BOuDeBrN4RsPHHwDWhSeq&#10;G1vHAqe4bjCPHf5nTWYy+edmucfRIhAU2nVBKo3njPb/AAlT5hNBxjVDHUm88CQ3m8+bjT6RCcWD&#10;agcDMPHBxrMRvCRkwQLQng+tBp21W2bdk2Jjj041OalJdhkIzZAxob9qNTHGq3PHhI88GpAs9cTQ&#10;kZV+kaWiHnSErmA3hMEFpPElbaPnaaxmmyEuLbG43MY8cYLkFpOpI+0VtvJ8BMfMRhxTePWsIwMj&#10;a3o8aZl80cx9DIgdvAEjMkBMEatUvosj8eOM6mbm2c8YM6e3h6zHgCfJ1EFBQ28nbbzZjUOoJGRs&#10;TBHdHb5ah1JvMBL0Csnaj2cDBA54xo3hhm80G2t4DKtjpe8TIrtVEv5EffUMbNyzGA0YLaLqi5KL&#10;Qa3pPATB3FcGbPdskB85Eu0N51g8HlplxNG0fHxpDnWiXWqK3MJ45C5QGaEI5KCONWpxbf8Azqtz&#10;iRvYMielAA07dvbyakaqLv06idIAgSIYQ+MipQnw+7U+H7GLTUyUO92cL83PGnhs067TwCk0hwQb&#10;nOg7iYDDkjQhoNxAnX9wyhEA5u81MiO9oDNkMqKSAgSIgMffT+JGg9DzQpWMYRnwdRPEb4BIbI7k&#10;ZFtg2Ywts4OYJZTz6YOMeor5L5gMNhQ5hK+/AobPRJnTQuNmlcw9mAaPpp4e7ORnVPbzQbNt5kBO&#10;YpjweAYIw8BNVLIXjMwG2CTH30HmlSbsPGjDdvj4wKlbQ25ILGBRcPtdosLyXS5COXO8mAUgepaW&#10;8Eb05uR421rU5Sw2g5oVtJZq27jwSmU3VA2Yzs3OoEn7ic9DbR7nD00b+DgVVeSsls8askwmDYxM&#10;h7iuDiYD7Os2BafUXyZMrEIMZl48CtTcenjjQHd8BMcHARTHBNPBB1E++01KBN+YePzEuSTIBHpf&#10;bC2Pj040Sb025ftgGCD6idcZlBDl7gZshuBTCSNlH11T5433PJ31W/tJjyRpNzmn0tThm2Z54FoT&#10;OeNjSliGO1zVg7dwQxUSZjexlwdxWk7kirBwOAmRM0fNGVzA54EBnly5gjUOXt8GeNfdOyOR3jT5&#10;m5ZQPcbPgXQlNVwONnk8rUGuPhuCQExq4DqAkGeDTjXM57Aqmq0OnxmZbCL44mg3Mx1uAiMS95uw&#10;zwQHyE6azeXvN5c41pDgeDJHp3LS2MZCrVWJvtFL5g5bOcnA45g0nlabs55G7+ZaTw6bem4LX1FV&#10;akp9zAM949yMatpEFwb1JvLkDyPUg5a3in5fvJAGZnFyv2FyLSbObR6LO7qLbJW8m1NsjhMD74L+&#10;ROo2QLJtEnjYLazHKs5BcxY+zot6/cgCw1IyctHm7d68egjeA0SdRadszZkklRsYL4iRkulSe0Bz&#10;q8qSbM3oGBvZzD0loVN1BMZJNsEyBkeC/Osy2kOCR1e4MbqFIRDJpWBH42MEfG30hqNKPu2ASaFt&#10;Up8gW2/sAeyk/cjXPksneByCPvrtHtTc5SC97Q1mDQW8jXJdaUuNg9xhPkIrUeAO2iZWjffB755i&#10;yaWZHHoWyyNxvkuO2N+GsmcDI2eK1H8ViXfUN9o8jKCXPr3H01Q3AyRoxJ3GOXHTzNvjbY4wKe8K&#10;LSkuB4EelbhkEimOJfZHejAqI8J7RjgSW7pmmvkqQcA0pfMBvM8By/EVJlbwcBAGjBcg6g1pxByU&#10;NgzDkkFqXPGkU1FnkgdnVkxp5zgv3A+WTgV2HVEhmvGDdzE6g+BZjUhBuR5FVZPMCBc4LCEptBDt&#10;rcOiiUXMX/szO0Q4+mj1LuJiEgGbkFuPqIDR+0DcyACYFyO0UQyd+BaEOn3odxmQX2+bwh46lNRo&#10;W1B45pUcqNGARIHDW5piWYyOrJtPnIIIAcz4SeqQc2nbkEDk9yAfLtLpDZXS7JgO9HwfF7iy9pSr&#10;GGW5yl7hy7WlPjYPcF+3c5ioc03KMec/01v22Sl2z+bHNLT3IOZcXPZKPexjx2ElP+uCZtqSYPOP&#10;R1I/qo843lsyyc4arcjkb1s5yaf1Vp0rmkuMTdpkD8QS1SEp9H0+5eEOZyDmLQpW87KegNH/AK10&#10;JQdLyly2PAwfbxAsr2mSfsSxHuJcZOn41O5yhXWttrLU8k8lnDkDyA4hx/kWY1hSbkw8cBxEt8u2&#10;maLqxlOGx5aa0MxOWqrPJHMZaSzGcvwydxHaHXNu3B4bebS1t1R/SWtU3OHLlkCNydVuhxymZWG0&#10;yfFbmu/sRrcnGx8jZtk1IPMSXOCbUw5vqhu2nd+Dl6qxmaU25bCPAYC6EqylySrOEBXHxO4g8vqC&#10;XQDsvJUUcZE66oSncOSybO3LlsdyEFyAfMVJmFPuYOBeilPkpiDzR3OYMglDmGy+nHOdscWDqK1O&#10;TUNOM6XyZ++h1ZsxRlvB6i32pKTl1PE6TwBPKKsZqiYMjDyAtp7ZtmulYGP75gyJlpMMBE+/tx8C&#10;elFNuX/JCrvBXgXJSEe0MfBxo8eRvdyvR8BFMLQkxltiMwM5NQa1qaOGxqLBBYtmG6tkULvvLjBx&#10;s8A0Yl7gkGRQyDwKHcJ3EgjCT3mK+Ue8HBx6ekqSzHeICCNWQcvIHJzEdEWU2mhbL5hvNYMY4+C7&#10;y11ptEIyczEDwPGO1cINci0XI5sF6xeNgZxluLWq8qgbbOE/S5fgXJc2Qm2x6wu3jJdqFSby4swc&#10;A+WsrITTwQK1TiV7+Teb6JSujxubGvzFqY1KYytFiHOKSNmTQjWkV4Qltj8QQiIwSg3sDbBBqQWl&#10;ZKkp9y5kMjcxgLjHdbE/wp11g+FuKkGBSi5AXAuxaTnDZtKQY9SMnLGuV3DfcCq4S+oBxkBBBdX3&#10;XXx1rIZqNk6Enk4bOW2CPqLDXDMcqmOO+jzdw5M5BHGmagpt6/ZHNAxt2/KTaTMhJNmkcwEZteg1&#10;ILWojFN0XLt9O8Z9TmDQfYHTZZrKTh1cY1DqCYTGj51nB7KRF1m2JdCash7RNnZJwUEAX1uMfTKs&#10;3pcdaUk9wBuj/kXSzyYS6fMsaAydw9CM8AT7xBd5Ze5+ZPR9MQmbUXaX7YBuR7tPpUImkhFQUnRd&#10;Qtv6nmu7m/5YvAgE0l8lnZMbwBWcfNudxDZhS8ulrbG2Pn8xROSCHqtsM9JsrctnIDPD2zDL5vGt&#10;OJsrI/HZj1A8rmrmOcVBUbYR8d3B8VXym9sk6tgwA5ekn3ONqZa3tmnf8AxhHjsFwKqyNv8AZKvW&#10;McBy4LWotOk9eTowga9y5pEVbryqNzm0qxgzk0vkTkzbTMuc1tbDciTRk/e7+25LjTcjWD15sLbQ&#10;PcYTiwE1U9R9Jz9/Md5Z3RteoMvuIDUlcTGcOezTWsbPTGRQudKjNNOFC2gxR/qtzafNt8lr4Wnp&#10;+BDak2J1gwbYHh8gy8u7jWhUHUFRyRkdzLT7xc5g0HpvaBPp9Pt2mp7cBEXZBrfk9E65LsfV/VOU&#10;Z5R8xbPQaHLR7eHMAzxtgW/MH3I1fNskjn1PTHPqQdMnjWGyuuCNnOsC5B1Bp+6056602Ck5X2l7&#10;TGfd/h+NXCcbROyrDNn+IgMjZyWa5Gb4reO1y1ns0pslw7MN1w58xPptEphWtsYWSrK4G/sNmfJ6&#10;i07Y3QbarXM1gjPbgbi0xrE5HL+zWR98B+IrtQe0RtSXtjPUN5aQ/bTWs2d4D/Z8lJTaatnjG5G3&#10;KqTUlWOTOcbPgtLSJxJ6nrMh5rGC5A4uk0lSW9JuZbLprHGDPaT07nc+IfSVWl5fKX5Mbw/MWwVR&#10;s/bSFlKpxKj3GrwXLIudW8re9xdRSffX+zrBH/Y3/wC5Grd7/aJSKV7s89jg04xqZMCS6VD8w/UG&#10;JAZXI3M4bAj749IhFSZgzJJJ0COPUt9MiieloU2mb1BNHJpje5dwq0iTzyUsyA3wG8QE+LngSrCl&#10;9/e74EG7hJy1mLxmRsSybTMkJ7Ih0Ko6cldWUxAQHsIiQfkjV2cfYKd59UcfwlyXJ2bl+TRBcjXW&#10;lP8Aq1zqCXAeGOIdz9xPor88zHW/XD0voulN5xyeo93MRWRw4lLCU4JlKt8ejdcweTGHxI9R+zei&#10;5OQ5plNS3m/T4MaD1hPHs4nX9WsfZW4hDuD448CQ6ZZ2/eNnGHUVF1BSknbAgDNRN98/sxffWG7X&#10;Kbcs5jvIQNXARlu2/cxqHL5G9mrazMrTe3y7nGsxqBvPqMmL4MeoF592Isund/EG26b5Z2AQezqf&#10;Of6+9nDMGorY7uSD/uXH+1j1Vy09Me1ZOfeJSTqeR8yMbP5PMatl27GYiJA3dcz5+JaozlZZa9PJ&#10;IKjKODptilxwJ6XdNt9R/tOLzLmtlnDdQNyQaLM63jY3sbnTxtjcg3cJPNVkrDZ/OpI2O8CxESD4&#10;WBUnZ3WlaTVzuZpqVuFv0xCT0O2tsQ7tbZ11T9HtqbGfXK4g6aqtUTBkYZ9zYlcR3ekTAj0neOQk&#10;O2juuILWoQqre1CeUxIWTFyzfF33y0hyHMI0mMzStKwg5NOF+pxrPZ5NK0fsn0Zj7vB1BlyIw42q&#10;TFyTPp2/2EnlaVG/cggZnuQfFEtRKfqIMv8A/FzgmpG71y5PGZapsnZ0PGTBUj503/8ApYS2atNl&#10;9RzUe8vGIm8drysC5vmlLvW1+AwLdtaf+mbSXHqJsnoP1Wpq2PA/rF0M3/mdBZvtw9XfZ8wJvNMV&#10;UJ418vvrzNcM3rYmitapdw5jbZ3xRx2kmbk59W5INNKWyfPJk8p+lLb6NscumXTUyh5PgHe/TVJc&#10;M8BM63ijx422QFvSRdsmK60G03J2Uc6YmjPbjGW4utB03IZ2M7YN0kZFlcrod7MtawIYeoRdCUPV&#10;lOUrfDHxrnsnNqH3mezSgyUfY5pICF/IuhKboNs2bAmQQbxcF1VjNYV59qhnwakHTWM0X61E+piY&#10;gZmPvDUenbKhL3DkOa1R1pUDwcybHgZgzj5gyiWG9qTbeTh3EXw11FK9oFH1hYMwfCbzAguWXvrD&#10;Zg8e029xzKVF1C8zjCrUOS0y0O3dwzGrKom0nZYJlKrjUn3ZcK1xPO1XOOMAl6NbcK0HUkllTYNr&#10;2Mt1eeNSSPGQ8ECTprZ4MNpBm8vnjlhfsnTzMhI88CZJTb0zmzADOjErlZAkO2NpxraqrHA1xbKN&#10;UlwQlxWRxvsHQTLduONCbVdwCJBdM3TsrlbmMmCBH5YNuFayOaDZynkCvXeYlLme3UoQkoc0p/c2&#10;WONYyTORblNKoE5Ge8DpLJZWMZnOCNaSQBwXPcVjZjJArJL6PJA5Bg1LiuDyTtgjwcuPqKORIVwD&#10;qCny9v341ZONTGcvHHx6aJM2cpMTBfzrKc5QUGqUPosgY+Marc4eEuHs6kBESZzQcDazBxqZR45c&#10;ZseB4fOPlpKXK8wi6LdBtN1g2bDPBGpk0rzAPIBZjWAxtnJ7KrbN5vJQBsJxFNhEyaPHLx7n4FZC&#10;TTcx4FDmjMcFg0CZnDfHnRSJc42CRzxzGO8rtv5LmNc3yecEbWP1VrUnqQZkUkVP0y7TAjmAl6C7&#10;jQGeNyPx44+cjzecIxvjKMmDvqcEvMxZyNsEntPBzUNqRxLmBARsLreAguqr5UjP2Z9gWMzScNnL&#10;I4XJ8/TUmltp00J2yYnPG5DTHHHqLSJPOHLAYN24OoNVuRsyOSH6ltdLUvJ2TZzjcyorgJPKFnxr&#10;UfMVVWw1MZCa0zeaVCyftsDliJUNuzG2e3m2pB5a7wcbL6cmTI5o2JeVp7t3PmXMY2fZQ3wYPNtW&#10;1lwnxV6bH/EdNhNV3DWtje2htG27Nmp7cYy+zEXS1YbVCbkCWydjvEdrmdyBeV8wl7lg5xrZme0i&#10;bSSXY2Z8hFbRu2HPumtOqJXUk6lQ70yOJvAPVH41pEv9aCSwX8d0lz4q8qZpXk2mpMbx8UiDjmBI&#10;E50JrS1M1yj2YJt0ZOWW+Bu6nTVbebVN5enCYBRtenbXmDT+0x7LeDTV3JtnKYYIPL8tJorNPrT0&#10;9b7RHLwYIIHxbIxeaho3kutvte5GTmLz9/44EMPBYEP4glDcbZHMdjBa0/N40bo+46K2wSuXRyF8&#10;2Cf4o15vvJgRmQ8EGnHyl0UPaeyNnc6kaweoBkmT05oAczylpwiKaQxzj2KyvTL1U3DKVUO+9uE3&#10;dOC3R+/ABcHyPZW5cy7eTHE3+GVEhzRyzGBhG+t7vpImWsVWsT2j1E2ybbKYptl7MBq4mzgQrdro&#10;LgntRzU7k7lycpDLMaol42Y2LzfikjJ5qvmy+aDcjwQcazIUKrcvt4guLs8k5Ja2BvOpGQShyMjY&#10;I8BrRE9tAnBHj0Gh0rQ0nFPuWDZiY2nA4a3U7ugl5pEvrwYXO7R2tRadK3G+DByiXNIi457LcxkB&#10;H5i2DZfWjmVE9pBkGIqS6FVuFt5uUwodsGxBYF+JnVbHI2wXoGYQZOb7islFvB1U9fR6Qwj5hEem&#10;A2Xa1mA+g36iicOS4JSOVtpCPBzIyC5ngVDqjaoRgQ8ergH01fJ5OJKzHjg8rmDXJdUVA2jvwBuk&#10;uag1l02uHucac42mPY2zF5fydRt/3Il/80AycjsvwW/MtrlGoJ5jsNr6Gyd42bb8GM4tTTuLa9WK&#10;Mu46EqTaxJZlfsgLg/33VidUN8BAWbuAnL1UHmBMA95bH5mnppSen5i8eg5uDmraTCqEXBKX0u5M&#10;Q+AHMEtCk8jbSdtjN7RH5fjVJl7zc3tkxykMTSuKZJ5w5C9wR6YSL5vAaRT4yBId4b2eAmnbSqAj&#10;Z5kjBbg+F31W5hMHJucD6fgRIk0IYYI9IYR8xBQVWn6gHLZ8fQLZGK0lJ3AzTo4TcHmKqzgZd9wc&#10;yNByTTBkgPntWiXUAbxK5oy3myG64ajEuiqHqBtbwQckd354I1x/T883Me58yAhbau1L1I5bZOXb&#10;5ZO+sssO3m7gehHH+GuY9sHq9y6cb9OJPpm5u7f9JaFS9Uexe0nudL5FMqiYNgyUFk+fV5Rc6zfX&#10;TVtrNrolNUeUbig5i5enCEBcY/8AAta2JzAlNzpjNeyhPNzLdtlXeuzTZg9qenapMw3Vme1qXOtj&#10;8axSi9l/Y82PGY4nEHli76tdzApm2I0wFSkPOtNl/roTF57M8kdsJC/eRl4IFsFaesY2mowQMzlG&#10;1b+aXOf9lecrduRgTG502oy3bY0NebRCRucDYFuDqLLpqbtkhs20ieOaqbbg5A1l8vu3LYuPGgMn&#10;2f0wzJKnJt1G2GW65J41g45o5fk3lzdHAMumtgpOTzGavcBgey8254PlT93trA36sK0l01ZHCzlQ&#10;hhGL2bSVq2f03OjSW9fEO50xrH/su5bEvPD24B8sY105QdeSkzYDZscRDDFqWs+BcxzZVCV+Y7Pl&#10;/wC0t3DmmrJPMWdRgvAKNr1La1TZ/Kx67mNiUdzljIVXCqJO2eTHfHmpH/Zhqq9sFuYINPzLS84m&#10;vUxR1qE1NKTtIqh7A9AGW8fUIrVI3jmMYII9RWqV0e2cjO5sdXqok8bjgyBAh0LqVIWRdpthZJX4&#10;INSPpq7Dk71tYx6dwupaQGi5WSVE394fOQWmNGJpWElbMjwOXxcf1c8a038vqjKBOTLgz7KlvGDO&#10;nnG0hsFsdz5f7C5dcbQB68cAMnT8aVQVIOOUsYI+pqoxk1qtsJu6WquPWUes5dZbAEO4XpLDSes5&#10;OnjkATckZbmmLBj+aJUOoG95sDdruPzFSXEnI2IAMf4i7SF2tz4jkZqN060mk4ZVCTtUMq3eO1y7&#10;vGmWY5jAPeYNMxCoOMmCSgwcdpa1LxjZy7HH/FXnHrq1p1yU7IBmDeYuR3jeVbXJdeSd6EntJ7Ye&#10;aNdpPJ4OCXAjg4yFXCu0hvMZrMXxjXRhGLl9xdPyxuNsMXJ7qjK6g2kEgJkuuI+mRyXGj0rrzebG&#10;/wCnH8JYDUjjGTBBqW0HZuHLkgIO55hV630W0ef3OO9qTqBzNbAb+jduoxUEwvEvGP1VibepByGX&#10;btAe5GMX76e+1D1zkNpmIW6Ncjk8Z9M34U07SpOn2z9lvIeoJcK+sRS7eVOTxwaa2B5tU+zYwNoz&#10;/p/yrmnbZXnbeQJ7kBFzGFhT1ZDRnyG1k5sVkSv5jnX7QEgv9S4rVRbdtOJ0xDy4OoqTL6f3nPGd&#10;a1ScvHIWx3kfH017R2lHnCO8aRtgqQcye7m25LMVodpUmTy+97N3CaSyVvUjnfcYdSNXaVs5jH92&#10;1HpP3Edod3SZVhBtibmG1gH/ADqkysb149sh41tlP7H5iaxHMgFwE1VqlH0GyCQ5m3G3KjrIig9W&#10;SzJZfL3LO+2sdW2QiuDyTuYLEffIVM1ZNCQOTxm04ydS0s9eVw97h7kY0m8+0HSBJH2PYvadz8kC&#10;JVBWkleS44WZxafMXLsv2gb45fb5dJcFb+RZvWhCMCezPt4CTqJFLWA51Rs1QbYNzJ7MASwGqNpk&#10;ympNY6z1xOCRqGz9pKBPRCIbrTtjY+37KoKsahNpxkFuLYn1+NcfzCoMBD4F2ltAlblhsxo6TtgZ&#10;3hSuSLH5f6vc2DYNOP6vCT/mf9KtRV3GF1LW7Zg7d5MX5MEC9JvVXpOY0wQE7mtpmyHdubz8iqtP&#10;koeidGVSrtCZ9Ny54IPlgUOYdvVC5wP328Rk6Yi5IFlzZqm7a/8AkW+rGq3DrrZ+8be3dgyoryBw&#10;6tb7wQK+VBVFYQU5PDBfNZXG309Ljx+8sx9W+rJtTY+zdxuBI6uXC9BVvaBVA5kSow79bgI6uk8B&#10;/lWZRvBe42am5PKZlTDGcOX2+TAgiuSOXPuLK9vhJTNR045gfCvEFd0lj80rAhpd2IF8IkBGuoRt&#10;3IIFm9HzBk5GeN+cpN3FbGk0OBLga8rip3JDyoJy6hdMardH0HXD+Y7s2A6Hq6nuK4ScYzPc57hi&#10;FEMdvuLq6RkqJ+9OGB8Vu1JzGwxf7zKFyVK21x+A04SVN/EGV7R/UgrRpPgWTimEvcW/bbnB86en&#10;GxtzISHk8tnjVuG1dI578a6inDefP2wAtt6G2GLzc8aqs0biYS4DawVvGTqFFjWpCm5CqtkcdMhR&#10;bds4/k+wuXBIczy68j/IFaE82d3pTuZpru7Xptmwltjin98ZYG01Fj8suRaRK9i7Ls6zAfOQSd6z&#10;lEfQpPOuaervLjNrwZ5+qJY/PNib1nnbakHmL0ammz+Ys+gKyP8AfjWDzyXuWA92NpxjuluFSXZm&#10;WDsYo5pl+xdt9nDzVyfX6bYfH8xFdtjbds2JZcgE4gIXqix8C2Ck6oGzGdg/3UgSaRPOjRKRuKHl&#10;T2av2128MWmy99fIWTazuCHQlfZ6wPVGx96a/NZbdbxj1SNvAgMwrx65ZSML+Ri3ZnzCC4zq1f8A&#10;Gx7NWQAwaZuVcEodPzjfHp92YivE5fvrbu2twxaWt7Yeb7UJK/GBszutzE/5lc97TKPm0bIDmABS&#10;QXeYuqHmy8jkf9dyq2cYro92WAzwk6kjkBmb51uvMGNyviavLHdE1fcNU2BuG1HtgTiZAtx2t2Hd&#10;44860556wjmWvZq2YMSkMQumMqxOePHM+bMW0YLjkeqQjbgAtscD2fNqYxyp8Ikzbi1CE78feXPz&#10;UqZ3DqITq+2aQ8mD2fU4cz/TjH5XgXn7VhOzZi+ggukjGXmCW2N6wmMyHu0yfbmFwK6PwIxL5HTk&#10;qbY4AdoBHqkc/wCHCk4aF03UWHzJzOpORaolcxcjYuTALgJq3Cd9bxTciHMqYAGPnNxcxQ9rFQNp&#10;rKWLwJ7YSF02xe4rJs/mEuGUDa/cgILUIoucnT1xY7InlGLCqtBsjkZAvWMEGo1u6g11FNHEuc2A&#10;2LcelcGnpHT7YxQRhPo+YmZ4zl0ExAa/cj+H3159Nz7ZLY9cfjtO1xiKklPcN9zyR+0c0nuKt6j8&#10;h9cWC1qDV2ePCOXIIGwOXzCKn1ZS7kz3eWwLcY+YTxr1TlPJy2xUdZH9FpyOZhKtsj/CZKRw27Rx&#10;wHtx80Y+4pjzduzjuY+DlEVbHK3rmbAjv7xGT+REqwHgl27Nv7R+Rdo85ID1BK3JmV5mxF8RYbOJ&#10;45mr3dmYOZpW0YJXExtnYRvi4OotOo+n3NGDBO4we2uBXWXue8sy800pLtQ9YTXY/MZVvgBODc0j&#10;YvR/bXRW3TbpJdoshYsJJI7jp4URSE78GBcNzCTuY3p5rPj5yaurxnV8l9cPQy4DOVMRS+AmqRzx&#10;mXPfulE9YR5i+6afrlqlV/KaFK5OykJAdqn1if2JtnMts2byeY1CPdnL7scJC6YxfeY/2lzfI5WJ&#10;hMQOYzlcG8xekvq+U3JX9Hvo5qx/rC6X2kfH7q1Mm7pu4GMTZ2zPph6p7KOxHBPN3/8Atb/uTLzZ&#10;XKWDli2vlmEbfmE4IFsEwrSXMHvYgZry+YTnxwLH6XmjZt24/c71ZI6Luzn3EOfarbCF3dwuFaSO&#10;XOZCCOWgtxtyiuE9xcE1wTA5OGAAr10q7MmG0Ahpc+7NY8sV0nyQLz9qCcDfkO5j04yF5ii5YhNV&#10;3C3meapnbJg5w5jcgjj5JBcsfuIaN5ee44wczlkVDeVB0QnLj/nUwbhyzHkBb8wi685QvlQEGFsC&#10;Nn0xWtMSpMwqxzHKQNoAXDDSHVhNeMIMlrqKqyuYEuYw6nmIJyqjmE6jc4Iz7vc6atTeeNoNG/cV&#10;2b7tG2vWBOIycv8AbQFxS4w/h8xM2QFMBibMvv1yNXzZ+8bPHO7OT5PMKofYe8tgaAh/EKgPY/tP&#10;PETzEUlBrUwlblsQ8DC6QxPK4PmWtUnSY2zI8bkAiG0vae+q3svZ2WR8Z8nmIO4mjadvQNmD4o4L&#10;vMSbwNamDdzcPBy47V24VYztAqDsRlZCfeHLhHnErcyRtgePt4uatwq57qyaDcubxuPlpIztKMrm&#10;l2PnHUyVjvEyJPGe+a0fBykhuBhHk01YRkxm8cs74YPxEel8rbBHej04CIPL8+TmXFMIMgW2d9c8&#10;saCchvJPeJ9RXam6flO7HjM+uGb8sazdvI3r9ze1RwK+Sum7JL2rg6aoA0Kk2eOYnNH1Omk4INs9&#10;fGvlxkFdVVZzCYsL7mDUjJp/InnlUDjGc0YLkZNP3FluKEmJuCEcudE/VuLQqg/ridHC2Pyxaap8&#10;vZ2b8ysZNVVumyEePT2T24054GhM6bvEwdEeoQiDzQcxfistgaI0Nl9UTZs9Br/C1V0tQ9L4Gz42&#10;k8j6hEm76g6+o5FmkvIwsQcuPqLVNm8vcwDOaDqaYyKt7THhHJMcfT6aG0XUBLmCN9u4RiTnn6Ny&#10;eVw5bextgFJb5hPGiTOqN/bHvMf1FSXm1SSth5PaI1gNYV5vnJ04EjaaTm5VxtYHLR2WZ7huoRcu&#10;zSpHsycnM5PnVQcPCR8aGEcKhKALXHVBGwzwB6itWzwZP61fx/2cJC/trJMa1WnD26dm3xLae5Xs&#10;HJMxeExlNEoiccIerUkTnDuNF+AaBoszzocCXEyA6JbxjQEg8CaG7wKLVNhbebvRcwGYgAmOtsbt&#10;xxlPgBn6a41aTAmjrLoij6oI5bbtzI/MWXI0aoicB6ocOeznwY+BUmg5PvN/HwLTq0mDKa6Lbppm&#10;l27Jm2vRntrTv2RQSJT4wj8u2gMjGNmTHHwK+TSaNjCBePok5apLxmygvxxn+naUTnWgGCXHLnAH&#10;kq1SuX4C440H0wsgWeojDdwSBt7/APgWWTg6cDJGTHf5aDStnqI84uR3/GiUjl+NJeAyRujzNvgJ&#10;eMiTjdgjx+WgPbGAR4L4uUoSLukxw4wDxx8CJSsg7fPWYvKgx5IFZKfmlkedA/tGzS8emDHwJPJp&#10;jJkWYkqjU/u/cUNxOO5q41RSZpqkvcDgHnVbqCYNreQHS00BZkJGPHHwKG8HjyRqcAO4zkRKXsx2&#10;8aDjcDCTIpjh5eHkSxhDmjiyQ+DUWevHGNWp4MhvxEN7Lx50xEIuQZvMBqrWMa1OYSdPS+kyd8Cv&#10;v6bQOi6kz5vLyW0RbyskZMC2dnQ5XIwRhAjsvocjPPGC4ouuaw0/3fKTI6UwDxq4Dts7EffRKYPG&#10;wVQ5hMCG+InJIqagk8mF7Ig+8dyD9RByPCQJN3AzE5C+OSBpErcYB4LH1FMI41UBk4yR8fURh44w&#10;Dx8vqrMSgelFhMG81AK1S/8Ac8tZWzcEjIDGtIl+f/fcWpSFFRcLmPIhrwaJM5e5jGCOAGS0k4l5&#10;LeRMIAbL5gQP+/3Ue7Y5HK+Iqq4bk4+//IhrjeYM/LSqRVNpZHD3wKtvJgqe8mlnj81U9xUmAiO0&#10;aiYRZJg8/wDTVPeOBxplxUBDKtvHhDZ41Hc1g0ecOMGdJvUBIOBB3FyNDeBWJQBpzOeaedHm7jUW&#10;Yy+53FoTO3Bk5iHbQsvg5pjH0iRkVbmk0sjwfiIa4eYB5DoDNJhjHgQlIDLieIa8INyNU8jzATAi&#10;TMhFqUFgNcPLKGjcEjRiYN8edKVy/UX13goheWqn5fjzq7NxoCPl4IFcGZMAscHGuXdutEuGdz8a&#10;h6cGRPPHHx1DZuMacgnJm740BmAydzgVwGPGP+7QeYN8aupJLitt0eZjxoCQaMMyD4I0A54SG3Rg&#10;ZCcCQyDjUNwRWJIgwSXjjyQKtvJeSDgS7UIFGO3MaoKCq9oOeCNB5pdNxqyOBto78ffQd4NMG3FD&#10;mA8HAqe4bkV8cDEnhtxqg00mejlZESby9HnFuDgUNuTGh7ywmW7I0HmBEY3gfAg7weMmBZiWkdwB&#10;bk1FapW4JATIhreV+BWSVysoSY1ZqWwjTmDwlvHGD4SMTgmBsCPzBKqt95ckBBAiTzeTZI7pLaxZ&#10;qR70FDmDhRG7hF5wPUyIa3bqTTwrOeendLtJ3mNXAeSxgWPjeFCTOr5L5xe41DrCrcIuNskdUYBg&#10;DH00YcDZOfhrDe1MA8imN6kJ5/1CLT7Qsu0wp/GPHAsxmjNzB0FcG9UE8/OjBCCcjz2sdq3cR1pY&#10;kwF44JBxo9SQ7xEenkj+BkQeVy8kAvLuJ3dNlKQlVjwcDY+BYC4IO4tUqCXk7iytwzIrkCZqRoZB&#10;oiP0jjQK2VO7x4FRxJMtIpgMaqxCIi8eY1EGPGtOPp6C/aWpcMjd2iZ08eAbjgQg4P6EyMhBZvQr&#10;qf5Fl/8AkOnb4MqfAwxjxxL53zHxqNG7jjTdw+bIQ/pHAkN/BB/9BCEoIMSKRV+paZe7xkVjJMMA&#10;1XWgBggzoO8e+mOP+lZuqLW+wt7Si3DmGNGG7jGs+buMSu0o6KimR9F6GZcGCS/HnQbs8lxXxnb4&#10;FahysUY1Al4XGZAYFEnbmDItO7DHHnQf7J4yY+ZAjXVWo/ug2R0+SZEyK7DZtpVwcahuJ5ubbBBp&#10;rMZpUhTJu6HaNCmkw3kmc6pM4I2CP31XGkzJHkReaNx6GM6oVprp4jUPtA7OYDR6Ts7xMaMSOl2x&#10;hY4zq4SymxwDxr45xqJQDSS9tAPHzESZt7zbBy4Fauz20eQLEpLiD9lzG5ZCBKLChjbjCTPqLrrY&#10;+4kMnbXowZ/MKuUZw3cth4I+MiZk7ibQEBBAvjk2kZ6ETDaAyeOT7sC5+4me2GxiY4wC0/irGaX3&#10;II8BjlIZXxu3lLa/BGcpI/hJFJqXGtM64lzYeDmQeX762Ck9oEx3bGFiJvAPzVyjJyMjPQbmxKQ3&#10;TIVdmbM6TembY3J/xEUhcUmoNplVwOcj638S0j1JuGU+/wDkrNXRI/ilVwqDYuR49O8gmttTG9Jt&#10;pUMAQ+2GT3JBJZCEo+VNsn8JYPVErpycOTmZ04UdsWoQpcC2BvR8+ckxvD7mH4SAzh4KTjPZBcti&#10;5jkqEFB5p1xK3JnJ8EqE3XK9YSNy26C9IKs2kSmAZ4DSpqQ3NuWlw3XlcDck5AsC2kTf/dyF5yk7&#10;gcd9MjLgRieP95cY1XIv/FXabhzztvUMAdYyYVo88qAcDZizbcA+Z86yWBS8aQ5Io1ug6Wm1TzUD&#10;BgArgxOmNdB1xsvbU9MQM3j646tagxdxc+bNNpj2lXJ3LM9sxBW7iusn2mElt9z94euOoRYEjSVd&#10;+g2YNVRDqgnZWizOUfmK+U3UBY5SAMDG5GNVWabs/bAjjPcN1FrUneS6WyA7ZnqGccwngXwf5wNk&#10;dYPd2fS2DT3jmIk8ZjgyQAdODD8rgVJZy/UOaA4vqLZqPng4GVnSH8Tvr47aHIM3mm+xufbD5CLT&#10;mdYDgl3ZoQZyeX30y8mEhgZY45VrDF95KXj/AGEHp+sG0ZN2jAIcHN0v5UgO0VsdPkbOd8csSkCP&#10;mXU9L/swadAjjmvM5gxC4I1M2qDmMbLHBvQ2trqLkYjxzATArXQmtVYIftHaNYPCbsBtA+ES35XG&#10;plPy9y/GAN8umK7cu5FyjTby8TBGdbxMJ4SSMmO7cBBKKlvbEXHaXq57P6UeTE8c1mu8W+Xc5ONM&#10;7WHFMQTo7OQg3gI/vNrP+mvP1vtQm0AzswnKMJCrpCi3BIJLZYWiR80hC5EndjN3PgNTGbm2M7TN&#10;qk2bNgQMPY4LXL76zGh99qT2OO64M4Lb1UzUg5jvtkxxPPp51sHq9txmrCRtoAW7d0rkiimurUWe&#10;cbNVjN7TEh7NbMRaYtRzxrj8crFcBHHqRroTbxtM3abHlsq+6j0ifHjXLsr314TebGTlrp8YmpRj&#10;Zp9jTONuczuOgD8AlzUtr2v5XufjWKLoDnnk9n6P6fSvl0XEoUEeBJLp3CSr2+J+wen/AONaNI3m&#10;7DxxqkgbkgzxKX/SSPgU8xNvsLEpLI8mhHPGq4QaLt2enjQ0nMSFJrEU2k1mPArSzeEgQFkiUCic&#10;OoDA3GorVLxj0MCodxXCV3I/nUTxKSZOMgwRrN3GdadNGeMaqo5OS4nJfslhW7aGuBq+djk4EyST&#10;oS4jc4zK2SBEW7gnfVqcSdJnIyRkV15GXCjGEpbNjv5l+GNVWqJ5v7nH3E9MGbmPJAoY6fIkKLLq&#10;tsqpFOlo9RSnEvsp5u83Zfpuv8Cc3il2Y4x4OXcT1WS/dhoDRdSY1rU4bkfjxm0/qrkE2ql7h9Sk&#10;5FmgyXE9L5G5NwAWzEbyEPGC4ZMuJg5jHgg04F1qXj6TMSSPc/vJ7aaFW7eV/cwZ/MQGp34/SXn3&#10;Fn8cf9K1NE6MLe0aBMK7mT/nPi4Ez6Z23iH5kapYA+ksfohTrgEA0UL+7wHXu7hbw1MWIeCDTQib&#10;PikyRG/pVbh9KcwL906aaiLyQA2BbjQA2wdZyshYsoPTmjRFxOCF0YOBZmRTrK0r4P8A46jqdTqF&#10;/tLlTQeiC509RU8e1PGsYZ045eEyLbJHszHAMEcag6JCtO+RuQpRW+0Hs1c5+BbNS7dsEgIIENcU&#10;+UI8EAMiJStwRgPHBxqZybRLt1RpDzINY/UEj3zgTzyqHJiZ0SbvLw+ejdUZaUtUc4TuiChz2VVZ&#10;fKCQExx6cC6ncWzc5VVxRZIychPRmvLYbSXfUK3J7cHArgSTjcjxolK6LcwcfArs3lYwjz2l8TNq&#10;MabN3dsxMlJjuZ1ZJfSbaMedaE4ZtvPVVeEwE0eBDptoda1gNeUWyt88WNU9xRba4jzgjmNMjZvT&#10;fDSOtcPuKG4le5pM2ePOtIJK/Gg7huSPJAlOeaaN0G7xuw8ECEO6oIz4FY2dNubmsAqmTSnxx8AE&#10;lFN3tPjnKK5LKrcvMkZ1qbO3AP78slJI8CuEvGNsPJ/FTnp+mJR0hoQ3hP2ESeTOzn/UWe3CXMap&#10;88nhIE5KXBSprS1TCrCR309T7wjkmPvrJZfceEwRrbKfGO5ZbKPJur0rOnxeMV3APOJoOAizeaVB&#10;jvwQKybSHA95AEPANZN6ILpcEC04KNqwtd3SBM5h6fTlVZVmnAG4vTgF6carK6KL4V+w57J90SSS&#10;UEGJVmYHxkZxN8PUUtuSAcCEdmH/APlKWNuS2s91eunxHSw7fMjg48cZo19glxy8I1olN0wMw7zh&#10;XCb2wy80AdCBRNzPCtmi16e0cnC2bjNTBDtbcfphX3uZMGNWZsyYQZ3B/wANDDuruSDgWnpJ11+4&#10;y+jV7QF6f6V+wxRw8PpRYUtIWNXBpKZeAefUjX5dMXwH1OLc0+5g3vDxh6apTsa1OaU+5lpM/JIj&#10;1L0GymTndjHt3OWRJhFNNphzchICK6s3BLa36oPVfnTYe8trTj4Yy51iZJW5lrmy8AUa+PEUVExu&#10;8Hu2dUmcDx51qjxu2C2x8xZW85ijju8RzgSCCDhTzSDCTD3F83MCax6it8fvFlgdUqX0jvB4FWoA&#10;wK9yScjt4I0OnEpHBHdDy0lDm6a+hxleyTJJKfSTPGHT8xalOB9my4EEGpAqfT9vggPzFfK0twS4&#10;Hj6inf3TTc7ZMOnU4I5H6IIVfKHkhJxJZqz74xbyP9hVpnS5XmtAukNkdLzp/MWO7A5fMIrXVKUR&#10;QoTW9wG7M9n7l+yOZ5d3IekS3xpmi6kZU9PrN+5bdaZBe4ukNqlLklTI+4Ht/DEVedna/wDWOOPz&#10;Vz8KZrObI/KPma9M2Os7v2sVwyqEefUjHqD8a57H92PBHx9NDRzBs/z37a06lyDlTn2m04gJ5vf+&#10;VIpVGLetawocjZzF4TIC58Mq6KHsfpyfU6fQLK5sPplUPd2zN7og9mcao7vjVwJtIbBGds/Y7wG1&#10;qDLxwQJDsn5ax3WJUqthwhNKfbs3OByBM1RSjLcgPJbwdQa3GsKTkL8l6WzXITplWPzSRvZbn1Rw&#10;EW2h5gGHnEoi2STUw3nDmyY+7xk6hOBWGodhT1g23mB61cQfDIr256JHangZI8OLiJvUDmK0Ys57&#10;9PoVzp6MjNwDHwEVxYbNXxG+MzIw4PMtq60vQ+7PQNngbgeZcGvzkswpatWF2LwrrTR25Bs5dvjP&#10;2hq4F7SPyI1SR1ZgbHZ/eA822RTpwMsneY5Uco4CcwZFWafl7ZzMc/U6a5mI1UhVhtOhttrD0jeN&#10;oybtft3PNV8mFtsy3DfhEgQGpKbbSGxvIM/1VDl+5Gcgj37IQvM8Cnut3Fj6ats0Kn92MyPgOK95&#10;ZEvse9NkjtD3jUGrVMKLcwNt/bPmDiD4XfR55OJTUNOYGFocwb8xkTj/AAoklOZV5YOxn1DAZpS+&#10;C/vmnGPpoC3l5H7Y8AeDqe4uxqLZ0e5be2Pt4jJpkbFzxrJa8oPc6jwSdiUfwxFxp0LmCxtYO5fq&#10;3FnOs8lblmMFl9vEHw1p2zutHrNsds51Arcmcr+z1hzPqVttf+ZELgV2k9Fy6thzVnIWLWyTqDyR&#10;wJzsypitv/kCMLU39X5Ti2aStkYr4zb6o1mMwH7Rj6K2CcUHMabn+5ueMZUHrSV6nlxjT0PapqP1&#10;GY6FtFEZygrNzjbaiLkG5M2OGMCJSdxyIIwCx+YlNG5LgMB7i0hFIHbyMZm2TTj8tB27gYXOAy6Q&#10;mG0ilIJKxbR04Ib1uK2QnjXOEwI2mRTmDpqRDrfICbUrtmy7P5hKW0x9p1A/EEn55tPbxtprLTAE&#10;4gu+zfBWJyspWz0EEa1OaElM7bAxsRM3I+p3I1mOhaXWMNOFN2SrOHj2CXAMbkk5ZFQvtAUJMcC6&#10;El8wkMcuAzeakA+WsTqCTsgucbbgItOHV41mNMd9Mrc8qDfyAjCC35i2bZe4ZMHII3mpA4Fb+RZu&#10;3l8uDfvc7p2lfJWOUv22C/u5v51pucpaiFJ1pL5H7NvLA4nEFrUGRHqPqwktc2Y2Lofl2lyjT9WO&#10;ZOTAF9kWqPKsexst8gfW4/L8a551o+41SvNokuq0h5bMgXIx/dnPA5g91cx1RIxtm3s01ES30y8a&#10;DuJpv7m9GfP8NaFTdUMmxABnALjVaiU1JEJMTk9WbhkjAL8VaF/xAbR54GIhm6ZB9z9laFUFF0e8&#10;v7g+FqctZK42Z7sWyZ9u9zl6Sc6oS57VFqcbcKj3kEe/azflkXRVN7fGz8Z+2z2zfngj/YXnvNBk&#10;lsxs394g8wa0IcvbTKXXg3RxjR0SqtsEzXHSO0tpSFTS7AyOK59PIuCqt2czqRR3Tg0Scso+CNak&#10;zmG7FwQPrfwyrYKPnDZyyPKprqBJqW+5+ynwk9Moc5zZPcOQWFV47AnPouYF2VQ+1yXM5cxbBOId&#10;sVq2Vcp7TtnjiQzH02tQBNQZPdWUwnML/wCirnQtJKvcIutco9RHjemKzlOCM7UbnzP9Seo+l+xJ&#10;TuYXwmb27duXV5oMKmfNuAqt8r2jOQkxrMbBl8H3e3hHdaeiTjbpNqbGdnMmIiGIK3cFwRrktxOB&#10;vCPo4OMhbqp9YbRHM+bAgj4xiVWp8bkz0GAChhQqtxnxD0pcw1kkrGZtebHuQdS6qq4cDjJgj4FM&#10;njOYy16cMYCjjH00HHJ5jvIDWCkCTqKxA9yR4lPtnI8cHGq3L3hGD3BGrg4eEgsQB4FQ3k0GYmsf&#10;OnpdaRPNCIMYSY4OAiZISXBcgx6gScz3FVZXMMYrMfAgLjeYCZFQF50g3IN+ywQPhOIx/sRxwLK3&#10;EvskOqS3mBAkxwK7TCtCOW1mNiL8XuIC8zibzDAXIhw3jxt7QE6HPnUEZTf/ABJM5Y4d+nAH0Y1T&#10;wp008CGm3tmggnjzcsbvXCRVqXzNyF7onyXV8PJRNGcG7mAUaHNpceHN/QkKSpd33e0sTD3fuN0m&#10;Ev7ec4I9MytOzPZ3v86Azc6erqfJAsrp+cEuMYI+Ma7q2dyeXQMnznmXBLPS/pjo6dqwMUvWkxls&#10;2syf2ODlDIPvreB7WHLxlu0yO6Iby1yjOKbewE9m6eqO1x4EHJVDlzYg37mJDt0zDqIezObP3ONn&#10;NRM94LqbyXIqftAoN7TEx9stPA+YMSeo+rLIzhcntxolK9pDl+9Owc6nlkWW53llhy7UHt8xPGHT&#10;gGq24l+MYMHOurYKspcm8nwAtmIqHL2bkJPM1UQkg7aLVTez+dQEAbcd4g8tdFSPZfRb9tg1Rm6g&#10;+CMCA0PNHrYl7VH+KtaeVgOMeOMFww+pagWyZdxz3ONncxlrncIDlHBd0vjqq/Y+p5VfgbanN0xL&#10;vaTzyQzKXbtPmOiTluR9CNY/XFH1Wwbb/J/60Zatty24/wASFfXJLkHHIxzoPQLg+IJU95WDhs5x&#10;wfpr0g2J7WJdOHIJbOKcEzMQVoT21kx/9y5j9aTZWykM2BNZbaIyecy0XgN3kh0JNwOdUcxuKkHM&#10;nJ4DAtx9NWqRsxRkBj/EWbzRuOMe8h6au1LkLGMEf4Sj7Ti3uqN+HL92bHbRnFZcC07ipMrZvZbo&#10;hOXBzRq7N2eNtZNpx80aeJK8YsfftJxi9oyWsJeR+yBePcjWJydm5ZuT6C6ueU+9ZjvBBcg8tYnU&#10;kv8AbcYeAiTeO7pSdzeuSYwpdoPZVoudQJFfKfeOQkBBADONbY8kclnDbA5/+2dJZc3NKjNrYbUL&#10;C2q2zl1vOLJMFi5AtCl80E/HkBnHzFDeUmybXwh4xpmRt3IXOCP9Raiam7iyN1qi4TBu9be0sz2z&#10;N1pFN7eGzxlucyBrIC8cNgtj4wfUXNNWbtA5xtuBZeZwsWb3PiEQs/Ljds6EeTyXR39dZ7NKgl0Z&#10;MdhZ7T7dyYmCC7gQeaSdzA5wLahQumOeybmsDE4mDJy5VbJJ20eeDgQ1wzL+2rJJ5W5eZPLVqBCA&#10;lTbfdiYL/MVqJTbZ5fwadxZ68G5YEQf7UPbmCNPpEucEphT+C/AqeOXkCTGtIHUgzZzIDMHjaPIk&#10;XAHpPNO4ZXCYDG/ZYIONY+Nu57ieG8etiIpC4mb495MZ8iU8p/AyA5gPcUz7znjPnTLy5APAnj7y&#10;1UXcgbbyE/L8xXyTvBwPQRmtN9XmCWD0vOHMqJk4FpzypGTmXY4NMyJrz6B64eDgnT6MPAQt1ByS&#10;Mj8mOM6qryeXiYI1qlDtyTUdmDppCRhnpJGMIz4+NZu4lZI3K2arBkC5PBHxoa3kY4BgcwK8UndA&#10;MjtwZI1fJXUm7E3a/kUN5I2W5XoONZXvmAmdfnuBTaa1MKgxuccHGr5T7hs/ZAjg+9D6fjXPbdwQ&#10;znHArs3nhWGeDjWZk0Nq+z/EbWMqU3cOlqbkbKY53Onb6aG1hI+xHN5s+uMicv3FgLevJjGXB5iM&#10;E31y2xxvrkHlrLhpyCu+805joje3HDzzs62eO/nIXlpmXzge5HbWPxEYHT7YO4mj4CcxHphIyMPa&#10;Q8A9X9hdDsmLQYnUDwjkdmDppTCqHrxkxZuQCwD5ZFZKkbjcuQOW3UWVuHBNeCPjGkU2Al9QSGPw&#10;K1DkbIzbHBxp6g5WN+M/jtctKYS9y2Jk4FG7cdWDvqDMrlYzEPBy41DqQZA2II0epuYNoHuse3cU&#10;zaZK2UcuA/bHudJOvqahYnZMNmjckapVv2hW8jglvBHqQKqkz8C2kAXaWDbok8Iyg4FUJeMghpOR&#10;kWdqnd+8mLS3tx8CJ7mNZwMriBWlnNMY8EaQ+O1X3agMzC330HAMafmbckCGAIrU6ezx8T9IL3Td&#10;uByDHwXV05UEvHbxx8HTXIo3mAmNdFM6oxy4EBuO1pkX5cJeAZg4bW8HfVVcDxplwTUxxpDmDa3g&#10;UTwQJuMkF+BWQc0JAMATKq75j/DVkHMGxh4I+NfQePEnBLmCBUmcPCPHoGcZ8iJDbkgJjv8AMQIc&#10;o9tXyP3j6bLL9n72VNjxvAZFk1dy7s5zjg6i6bbuHLmUgC5PkXOFaSty5cnbQaltfeGbY7Rep8oc&#10;DKfl/aTbGHjGjI6gey0Zwx/pkVaotwRg9R6pHjZ/wAzocmx1fyjkjLOcDufURJm3HBMQGj4CKqjk&#10;5O4k3mDlm5Bj1ILqb0W7tmoh31DoTs9lHJbMYCkN0yDRKRzBt2Du0ALZh8xB5PUjLcvZro4ydNaQ&#10;3p9l2dv5gFHH8JZk11Q85jrQYwlxwcBFku73lrVWD3ng81B2cjwNs6uxevgo55/eKrLyYFoUnnGA&#10;Z1Q3DMkBMiMS9uQ2TzFZ3Q7o04gbv3J41Mk7iXQX4HK0GR0Hp44+oqHUEgbBJggPnUbdVexfiOS6&#10;oGjG2gJ5kCZcN8ZMiHDkhOO8rfK5W576brpp/DXxHOHpGQbbjWqWyR2I4/1FQ+y3MfQWtU28HAyB&#10;BGC5Hy0JHoFI7YXOQ5Rxk0rZPGg7yTzF45P/AGi2rJ2WO4eCA9t0PVGMvfUyn286gECMMqz+Yn3D&#10;qTN6fmkxkkxBHy11dMKDJO2QI+1fK0yqh/ZffxnjgAW8Tp2uBaFS7yXM2xzP5rcgb6RBouATiXyV&#10;nKQBeakbfmWuNY+4qQjmY7+2BkHpe/gWwV4RlPs7A+jpEt/IqHK5WOWuXwW1ojV4LTIorvMH0mS7&#10;aNyf14fc+TaGIf5FhtUSfc3ODlrSJw4H9tM/B8RQ6sl+Obe4nJd2BBZO0CfZiVR+WUolW60G2mUu&#10;vNumJGNqgyS1sxZh4LQlksnnBW2SPgQn6g930yHSc03N7nQirADgmJ8CLziTkDrQcCAzAl4gI41o&#10;aakhoVLvBwSl9j40elf/AMjsf1UqXpskclfOe4g43hGzI8EHAs94xJVZhNHMeRVvcyG4FauzyOc4&#10;Vp2zsZJa5vGY7wEmkRPTtEZksrZk4Fpw6Xctr4TcZFoVYbP20A+0pVyeoPyESlbNy5GxjCxuOrov&#10;20dckcndMTeU25ZuTtjcY0pfT+pj767S2sfZgxN8fsbcwIIVwbZc0y9wOCYgjsZLvLIhDre2Q+cU&#10;maPBtiAs8Y1rVB7QCBlJ2EYOYW6qTL6f7Sqc8FjJdu6S0ieUmOSEYvG3ATlqHJ1VVsNVKfMNUo9v&#10;7NegAUlwvMTNaTx6YYIGZ/wxLqLZO8bBku7OQXLnUH8i4t2iSPsedHwHK31dNY1G8Yk1FrjJZxMJ&#10;02Ie8co7ih03XBGD0Bo9SBXCYV4NyRizmVpwAfU76uDjZXKZ2y3mTnuR+WtO5XmCe0DZhtLlzlxg&#10;7KyeYrIzqSmIG2AJ7cdq1qLAZxTb1gSyYGcarbzeWedZvqxo+m02al54WTzG8F8XB8NbBVlWEqdk&#10;xgNNSuIG4t2H7kHurj9uQsy5PGjEjmjlm9xx6ib0W7YFBpDNvKZa5x9q57vTErg8cMn4wY5q6J+E&#10;sxeSu9MQRtgZCFXS1F7L5s5EC9pwfvq2m3uPInlbpOrGUnKxj7K3zdy6hC8a7SJXDZtLu0gn0eos&#10;ZJsTbW/vwh+ZpLJagGOmCHYOTlcB5WksybC3duQITU07A+0FMVIPAY9uP8i5p2iSNlKnuCAG8dUZ&#10;P+5B6XrgbMd6OR5OZqK+VBtcZPJdg7KEPyycaifNq2x6YVRQ6bqAcd/QuQE8zOrU3lcunA87G3H5&#10;fcVbperBxjO57DuWy8u7gwLTt83/ADwez6vSTkvqHTUlJmGxtsbIHT/kWG1ZsXctr8FhapOJ5Opa&#10;5BBBPNHp3UHmEwrB5kj1ICeUtNE1xEm44PnlN7m5PAt+2Fklwb+88Y+WRTKspfBfj5iqtNt7JVqO&#10;3VHTwnVB6tJhem2NtwdNPS+sG0Hs04Y3AkXQlH7H3L9sByHUgVJ2obI5i2bfcfxEIhbRmPdumJzy&#10;l5C5c4Gb63c81U+ebN51JCawMnmC4Ez2W5Dox8atUnrybMB2Yz3IPLIilqv1CA9SdDspkIEBtM/M&#10;W/U3s/kMnHvLw4iQWlhrOeDNrWLcfw0qkrhy5bACbjH5SifNcFLWG8VZtEl0tlx20tAIelzFyi4c&#10;EmpDxx9RByTAr8mCNapK5Hgkp4+/aSXJ8wKVLM9cNyNh40BHNHsHBppntQkDnBGtal8rlzxljjAh&#10;OngrcLUBKRzxyZljgPnH/OtCb1Q5DJdzc8ZNQaw1wzcsM4dQJOYtmrxvjbSOOAGTs8SR0Q6FtGPk&#10;ZkmpHxo9O2lTdPudc0f4aPU2z3keC/kHzFdiDHbwWMnw1bdURZOb5YY2fjbbyfeT5/hLQppMGTD2&#10;OBc9uJp2a59m41DeThy81o+NYrntZ/aY1JsFB159mJ+A3cJzBrbK8qSXVJYc8yAnMXGbeXkeNgGD&#10;zhlVwG8cyce7OQZElCPPOgS/ZOnJfsvHPpTv8qfZ/h8arY9l8+ZuccZ3Y4+oRQ9k+0htLXu5vODz&#10;Brt6XkG8baJxOP510CZpzE3aOXXkvHGM8GkSPzCrB5pI6nlpDxwakHwl11XFH7n7SG7j/wBa4/eb&#10;YHLN7u0dr4nvoc6siTuEOYS/eWwIDcZFg8rlb2VOT9TV5a6QbzBlNXoHIeC1+TGsrqiTuWbm8Hg5&#10;qiv3TaTNq2xmV149ZvQQBBcg8tadL5e5rkYLOnu5VzeScPQufMW/bK68esL4QsdYnUWoiHVuLQPd&#10;9Q72mjhtTdKH87df315m1I3exzY7m/ncCuaa36qJhPo5cdzMn1vy1zt9qBvJqCODjHpkWX1m6GOJ&#10;dJ7THMhc4OZAuqKb2gUxOLG8gEMy45mjxkZyDGxtq7Seh2U1HjYPrcflq1FTNz4R01J6BVJR8pq2&#10;UnCa0TS015g7SNnbmnpsdmbprqik6km1HtsEyPkGsH2ubQB1U5O8gBntW069ttYnCpb5nwgGk5xT&#10;kncsTRnKTS1PcV2ebVJSwv8AZTEWMnU765F41dpPIyvG1kPGn+rLDp+tLhTc0G/mO7PD2wkXVEvo&#10;OmHLYDZt1Ooue6f2VuY7Dl/7PB5i05ntIZSoe7M+PlEIopjq9tZlummnVQzHs0bA7Nfbxvioc0cE&#10;YNmLxyArjfNVVusJ5Lp22lUDZ9r3dQZF2NsnpOmKqoc7CPUN1Pcj91Ihbe4z4uI1HTaom4YnTdQS&#10;WNlvhmIhwDd2iLoSk5e2muzrfwgFzS7yPwZ1gNNjbUS5mraayO4C7pkKtsoPaJSkF9g2Bu4XHMbK&#10;5zqhCZoNmDylA1WBtMgCbsnEvtkctu4ZcW1oRtA5swakAy6bjxr0ImBKYeSk7A0qKSBuW7burjPa&#10;QSnHOjKpU7b9XVKoutDrbWmqbD5WKcMprLZ3qBtbyuRdohGwZ8dsz1Grfl/IrJRdWTreXzNhqGea&#10;X7ECqo95DNrLkFu3zLqiQ5t36R01zbSyUnVEulpMYbrdXz/jo9bD3btUriDmjQEdNy6Ntj5kZOWR&#10;UP7J7s53mxk5q06UsIrlMablWFQTF5MWL9yxt6Qijtl/m95a0SuG07IB4zYlHAQty2udZXVHasl7&#10;K0sYy3NXvrYKDJ2IMDlzdZh/cSHJqOhS5SgxtceezMY3N0cY+WhsvqwdYSViwePrkY9MZCK+VIzH&#10;W0pvaQ4B8snuLjml/wCrXoDdy7aJ7ixrqu58QXJa06uqSTz6kpCeOSPhOAk5mlnXHJKomIXN6+XG&#10;NdOTDaZ2UPBY9lIW0MnycSAs5fIatvmCDd3PNInd3uHPOSq0p9N7YKjYExxnKSC1+wqrWG2CfvHI&#10;DQezxj5drIvRSX0PR7/Z0+k8YBDmA2t0ZPjLzBGOdRzaybTgGXylp+rFW7YlyEsO6tge3CsJqPA/&#10;9ogHy7olZKs20SHtE7CayMRIx9RZvTdWSmQy4Ebm0O5zPkSp9vTj97v4QNZgYnTIRfdm38piphWt&#10;LJ2hSky+7SMpIPh/yoDOJG2bSk5mDHd4x6o0emE0bMCbzY3PpWxrPa82mWW2C+IkBBJ3W+WDoVbQ&#10;DL9tD2OXax7hh9NAXG0hs/JgeSMRI7vlLnWYVJZmN5nwXbq3ii6wkEtcgePAbwZG0oOiqLVMKPZP&#10;JdecyoUv3jlrN3Gxuo5UM7mx7N5iu1QVRMZ3NgOY9SC7pjFwLoqX7dJKGU7g81OmoutqLUzWxlHL&#10;tJ0HTE+c2Y5qUZl0hI9ibJmPA2njUkY+mub5x2czeneNupqqnkrCYwZ4D9JHWt/2kU21vbO6p5T8&#10;23YDYNrlLl2vKbm0tzm4PhobJ9rk2gbWb5ekodSbRHLweA3Asxzt4MYmWaRszl5YGR44+Mn7i5v2&#10;iU2SCdPoArq7Z28G5l16A+TqLB9oFwM+3wOpqroIX9MLmrlmVyueEYEBj4xrqig/WcHG27Kn3tDX&#10;pkVVZ0vKahbcj2oYlmM02PvQkPZ6ae6EpoOqadFVJL5KZsdzJ32Ty/nXMe0CXjgGCPvpkknn0ksY&#10;+BEqfpd7PnJ3jY4nEY+Y2KXOnJQ3zC2Ftg3Z2Nsa+YwNbpobtEmA3jkDmAFuPlIxL542lT0+Njk6&#10;g/Aq3WG5Ob5mx7iS8tc4u1NzSlI2XtLG4a0srqDdo3OiC3AiVP7tG2vQWsY9O2odQOMZMYQW/hpD&#10;t0ReAZfL2xiZ0qgttmWQ/wCGho5wRTNz6xkJ2x6XFJGMcbbBGrJJ6Pwa18WBVuaEHcyIlL5o5jHg&#10;vrUt18B4YeTwgSAggTPaGNQ+MmdMkHqYIEDrwlMJpp4IEHZ3LmNTN3086JTBuMLYEcHUSKT9BKVz&#10;gkD3PqIlNJ4SAmAPATy1SZXc3nGpkwbkgUVKhnkkxxPCmLn1FMkbO89yKnsx6q0Kl2ZI3uBDtozH&#10;7oeeS8kbLB+KplPycjmXY/LVkeDGzHg8xEvtpjlwGYWIhxt9T9hJc6ocjGKarcM9eSPB0M6ZG3Iw&#10;c5E9UFSDt44FDlc43keCNOutMxO0XZnMN5Fz8/LRge8wawdO2s9cNyBc4ArWqXcEjGC9xj+EkudU&#10;CUmkN3jLdgY9SMgumslrDZ25bZ+ZARapUjgjlsCPyyqZOM4wY7uoK2kJcPu+mc00vLyM3OOAGTqL&#10;eJPVjkORtqQDQdwzEHJGC3GmZhK7OtAcqTNRa0thZNsY7AouaPZkMBoAbx7LqbsuXZwzZTWbANGx&#10;KOAhSjUOl9pE+kjY7aWzUo4HHMtIw4GymowMILuDmjt+NQohdMdn1vrJVZnpNm5I3u53xDgJy7qp&#10;M8p8knGds54BrSNokvquhnLFtOOC1cbELx4Fns8mHaTK9q4PirbS5v8AtOSycKrbYYPuY4yo83k+&#10;MamS9w2g40eb1AyDkW1cZpj88ZkbKqjeLSK0nA3OeBZBfVydLdCu8tI5pgUX0zYhSKtxEVlpoO8T&#10;FsL/AOWRfrSJp/IdfabTR+z9y5bb4bUg8tdCSuXy5s5BHAxajjtLVPs+2bNpU2gBcg0i3FT3lNzF&#10;tv0ZmNy5prIc601aCZNHl6wGDUuctcf7VJu3C9BAG1jGtUryqJi2Huza6OMnMH31ylP25O/xr7Ch&#10;NusZ8JlzXBEtSEeDBBGflq+UXUnZt+CPgIsD4VcJPUMEGRxwLUfBIUvOshzzeWW+Rnz3bS1qoKol&#10;zlkBsE9yAf51xyzmA92ycCh/aRy2vrEoKDrSRzgcyyR8AyjUytJ5ZI+bBBbjXLsgr8bWxg4/MWqN&#10;yOahcnch1I0Ubv6SguFJ7RJjLbEAbWpzESnFQTZy9PGZ9cuFF7izeVtxhe5NSAa054zczJsC97PB&#10;a09JFSRhZJpOCyf2NycTiAgtNU+aOBv3t6C1gtaiA1BuwRg1xEMTmJmRuHMbl8HlwE1SE9xFPmBc&#10;U+pKfc3LzZVscvwOcEepGt4qCYNoGXsALlu1ccqhydu5MR85jBnurTTuiy4PJWQxAWQaIxeUrJbc&#10;yoZ4I9S4K0O176PUuN7cwQc61y1amdPzGZPTxm07fL76/QHPbOTvQucbwFuPmjV83wbMYI7FyNHq&#10;gl72WjvWBYx6VxZWSYEDox874qANCHOBxsrIdSP+zeNXZmNk2ZMY4wf/AEzdWVysj1sM7kIOkjEj&#10;7fckvGPbuCX5oJ7jTv8Ahe2nF8zP2e5pLB5psnmzZ7gc+zwD6hOBddbO25JVMdzjmpSbwK7+2tCq&#10;iX9tsta1ZtaiHgl551t5O9bebgGXTJaUxu8e7yAMZ7er+2utCU3Jbfs3APqFUwezeSzUusC3BzBk&#10;4EmlJZcZ7I5huwwQdYiMTycDgICAOpAMX/uSeUe5lTm9Y3gIxWhkFnWGzx45jJZ5n0liuxm7YaiJ&#10;u0adI6onQf8A5FHdDjcC1LZUy8mDmWtjtusTqd9KRy8jZzuzM+e1+wnqLng2dTsftIC41b6jkY+/&#10;AuemprbYs2kOt2zH54SYmc4DIlS9L74Q8EemEf3kng91dXbZByWcDlT+mGIpe1cXbixmpCNmEu7K&#10;Z6YSF1HPjToT7AmJqKS4eNjOcAQeytyiENaRMNvEpkLbBGC4YfTFwQLARuHM1c7nLeAapLzZ/Nnh&#10;DwOdO2uhTCOec5oeqzbxUdYObMZ7YemMa6Q9WeeCC5PvILdsvMXMcjosknesTBPrXV0UOoOxHoGz&#10;YAsf+8SxszhlN2/lNPCzem3PmOwJ5PHMymNkIM5Op4IFMlcr3bIZZXSZN2l2Mx85C/yK1M5g9ckO&#10;ZcU7lKxJ2qeYDbGbxsbRgUMm0Cj6eJgfzwQ4+p31j4yENnj4FzrtYlbaWkvGOLU6fjScXy+1Ta7w&#10;yeT2rDpCsNoD2oSYJVdbsv8Ambq51qCqGQZtgvlJb0id9ZWTbQ9YNj4ACwEFat+BU+RuCTIh4zad&#10;zVXderNrcOL9Z7p0ISsCBJ5cHMVqqyeENKWNnUgIL5FQ28rI8ZADBpxtxfnWwf8ADOYvJLKo4+Af&#10;LWLChRVtNpzmtSVul54NyOVQB4xi1LqyuvJwRtUR4IOMdpXyTyNy2mJ8AMgyoDMNn82mT1885cBC&#10;8xW9ElTRLnNao0hnWGMcqbQdTmLoSeVJZkL7H0xLicjNyzesdfIMq2CeTwbynHwYz5ydMq4V/KX2&#10;uP8AlNlOZ2pBZKTqAk1IBtzIyIltcnkpZsuymx7hiC/IsxoeYNpC2fPDHFjtaaodNk7SnR3kyPcg&#10;JyyFyLp08vqXuflEozW1X+Yx95J8d/QzuOWplPyttA5wWOWurpxL6cjegwHFjWYyum5dA9fbs+yE&#10;u211sKbac86FUc91Rvpin5uBaQ3eXnLF/AC5Batk+dXb/hfebZOC786JN6HJLW2fTgT9ppFvLOXa&#10;sI9nE2Pg83TS+xbmNsCP9O4tyl9D43vl3OYtykdB8iOwLH5idtKE02nGcn2H1W8sGgY2w+Z3ENnl&#10;JzqnpseA10kH88C9AiS8jBscMF38JUOaSdzOBY79uNvzNJW9akdQYbRcrosNhzBIxEdELyylyLVJ&#10;ozn0bI7mVAENt8IWBYnVmzebSdyeNn7QEeoQYu4g9L7SJ82e5HxRhJzBj8C5/JwpbdyO/wD5G1Cm&#10;qXtsHhkqedzEDaN8Xm2iDu9z5V0Uzl7ZzLn0hZvhDM36nn/tKtzim/aTuWD4u+kFzC+CNGJxsbrh&#10;zKQOWG6jgILUbCJBeXPTUtktjr7RtwkqV+oAt9n8pMyAafPs5C8tsXOmZp6t7acSXtKT703+G5Fx&#10;qZJ9j9aSdzKjP5HvAeoMrlb88mlaTIe7MGO5sm4k93rBXbf6Q5CMf5kc8x5fRb1m9OEzEuNXYez+&#10;YvJdNWfYbokHMbEtcEa66eM502mwH5mOe1y+Na0QlRmcsYHlqVsnH3knfWn+8DY3cMz92VN7Z510&#10;n6odRzgRzGO1Z2+m5LgjVwk/qxspPMgQTKaiJH5bbOt+eM6nDUYGwZGUkDy6JsO7x/EXblA7LZSW&#10;XPY2HoEOZtBWiXPOQ7mx3l/7SxPLSdO57hym3p97Mp9KoAsRM4G7X2Zy58C0J5sjkE4egeTWqt4j&#10;HzBk5P7Kp9eN68gmIO2KV9ib3dQWfH+2ugdluzJtUYwT5+ZsU/SGQnI/ZXn7pmWb5/o/2nZxMdjo&#10;unjqUSpqQoSSTqSP5L6GkbrlEGTgzrD9qFQNoCAM2lQmcby7cIIXfgj5kK6/klUSVvPjheMREgu6&#10;bm1kWDeuFL5eFxThmO64CdMfcVuGdbLRZ6fpkWfq6V6jnHeJtKpKxeQf80X9v5lns4rBy8bAggAI&#10;kd0tsglfJpOO1WwJa543GkP/AFKZUGyMtJS47xyfOO05be/AvR6LTyZ5icvcOYyWWwCjN1CJ6Tyc&#10;kYzhCDmFXSw6bGzHKsYOlcJ486ocwJu0xmpoAC1NIYxI2j6VvZPRfaVaAvaYW5bpF6WM6Xl0b07y&#10;P2cI+WNeVNN1ReqeVGDdbhGUVz313JtMmFYM228sz3A2rg9LPnWW97VtK4SbVHckrHITS69G+EMw&#10;+mqHOKwZQNsBtP4hVwrS+3ybGGds5PnH8LOqGz2iPY50dtMjlsvOXcUXrNpadUVJtUoeByANgTgw&#10;y6loSAuNqkxmRNwlTG3GQumsrpfYW9nDmeTVy+ty9naJcFxxx/CWwbH6D3OYgnYT7uaVluXCcB4I&#10;+6k9apre/wCkWpxjTAdok4rBs5BBMj63/LciP5lSZhvLkgAvDlxuOXpLqLa5s3nU+rAFZ32swZEa&#10;8sZeDwrMZwzZUw9vOZ4V46Jd9mt8ECidk1W/Zzp4WGirT9skGDy/Z2TtY+M9uAgilbEJwJ6oKPes&#10;JLvkcqLgJy3PjW/UnSZKtvmgAVm2biFzFqjen5jBTE8lrb2hrzWXfVvrOX3DG9SxG9s4D2b025cu&#10;QQNgXDdT5F3Vs/p+U03f3yR24+aMhBLm/ZvPGUhmJ49+uGHqEH44FvzPbgyqTJAAQ+z+nx41bN+0&#10;7Zy8KaqD/cdIEtzWWnj3G3Ba5i8x9pg2zlydsHTt3bY105J9oD1s23Ny+uQE1ba5prQe8uXxo2Oc&#10;nLItPGYzphOTzXXEOYU25lsh3+B9bgGIVwYu+qTT9cMo2z6M0qKS4K2Qg1oQ5wylU2PJHJy7q4ai&#10;E5u+cslHR8x32a9mvhDAPmXE/wD1BDv6ZcKfo+YzuU74Y/w21xXZmzmISAgqR9u7IYiitjFxwe9h&#10;WVyf7VwOQRuQaLO6XV5KAj2sTGdvXzZ4+3cJEbobSi+VhJ2zaXAM8+qyH3MCrdPzRywZPoLGdxat&#10;k8C78o/ZPJan2QSOcTW6Ts8pd2t/P1FxnON5gnV6Bjbgu6jZaaKmqMyb9QMErSYhbMYwnKO2LUGL&#10;gjXbGzvaJQT+XSo0ykduO1zLq4PeXIL7mM4sBNIY1MpOYOTS7OfqrmMnymqT29ri/SHrNyj0++3G&#10;y2TjyAuRk/OqHtgGOp2QJbTcq3c7gV24uD28vc7yczY9uDzLquHbk2jGCPfikjGXpJKOU2qbYuQP&#10;TmfqfCWSYbK3tJNgGmunH07X+Jcu1pOCBZPsGmt+qicTF+2BG83rT80qxmrJO9mTJi2CC5GQvLXW&#10;wravtHxEUyprtv4TGaDp/tJzvjn7qPmLqglYNn70Bm3tEdq1cKLRBAslnEjcycf2bCf4rm340epO&#10;nyNiAjjPkH5qTTbuDrqtsMDou9Md5eHK8g6hCIl7NGPA2BzNId3uQK7Tgl5lvN/J5f8ApQ2Vzhs2&#10;bHwcZP3FpoInjM4k8xgGAMB9YZRXBrcpfVE6kMuO2jOIcDj7yPv441gJCEf8emYhRW1oU8k82MQD&#10;OO0SO7dGPxrMmJUzuGnCdV2y4SuaT6N6+eSoBXHmeBAZhtQ3Nkxk5rrgxHVxzaLk+WJddN6PkNPS&#10;CRvJkcTdy3EIvuHWMyPZ2OfOZrNYGNtq4Lc0uP5oV8SlLR5mMwmF4Z2EtutzEa3eV3FyLPB2SYLB&#10;ca9aGeyuXSchzMHxdRr1V5O1IzGGYnbRntwb3qE448Hyq5KUqIprrSks92bcHH1FMePCWwNu4iQ2&#10;9nJY1vpKY3lcxC9BePcuaVtWEgB3e8THAD4aPEZjgyQAV2mG7M5cCCABSKnjZkcjx9xBOQ5e4FA5&#10;wB1I7v7CJVBNC28ZtSNQ28r3Ymie5c/OtIpfY/MX99+8Boj5lpFIGYt272ajswH5fTWwS+TtmbI8&#10;BrRHXmIk8H2aOyzBbDy09IyMguQRuT7uHpkL30AEtRtLtzg1LYuWgNH0v2OTeTakHNV8rB4y33GH&#10;UCMWoTuRqk1JMHMDLOC2Hm3LudAJLJtEmBHg7LY4sY+YuS543cxkPjBzFdpXPHIXJzR/plV8cbk/&#10;ZHjg4yJKdod3DDd3stsZuBB3FyPPGDlq+VIzcwZO4Plqnjbkjc5zq4SPNxkg4z2/LR6X0m5c61/6&#10;d1AXje9nj4PhID/xAl0tyWCkj+qvnaJzWpWz3a/4+pdSeOMY8YTiwdS131zHVFaTaakxwacHljQe&#10;m6kes3Kic5vcKEoOtHk4bNpcCDvkKq3MJO50DX8hOXcVVcTBs/bANyzdRaEQjn7z94gHpjIVZiZl&#10;ha5NRT2bdzBIcEZ7Ybv51T27fG5OaC0OMfLVqk++uWz5tADzUHmEvGwmLGODU0rpFqiiHMPaRgjg&#10;Bn6hPfXSGzecEbS7doNO5zCFXPcwJjIcwQaHmLZtl7xzHLt27l3ebhfcUDyZxT9rE838dncbcYy6&#10;i5vmg7LY/jW8V5NBvHL43culWGzgnsR41eUmcRuywKHvaGEIkrtE6EF+g+QkaYxpY18+j0Jumglr&#10;R30RwLTKdjHFJnyyxWqnJjZvBj4CJT1eOg1DiuH4/SmE+54/SmFSJeJOgOSDgTSS+iSXG4ImMCWN&#10;JKKCfuhYR+gv9GRWOSVe4YDPBB1EHje+x2kBSqdGaeDBji9S+pMDnGrsScDMSyHqLD4FoNGN95e+&#10;4NIejRft0Iy0zwnIgvplvMMZLPcVkmlPkfzYEEHAq28kblmQ8flqdybR1BcCVIOMYAh6aPS+aOf2&#10;1ntPy8jxyBbMOmxhsQeYsuioKAPKyEjJnVqHNLOSDqIC3I2CTAmXDNyYmMPUUTx9ISeTjBwakaGj&#10;GR58iMM6TwWIzdRXwcjH5ChCkytnTbkxOQtOldP4B4IOmrhL5P41dmbPAPHYzq68xZrjGXFNkgQ0&#10;krsl9xbM8bjgyIC4l44+BF5IZ7vFnJf+Kq28eXsnmK1TCTkjyJ6XyccGTmKKkbSVVnLyXPfRJvK8&#10;ZQQQakBFcG8rHH+Jqo9L6fxkyLTTCEXlPZ0vjHjj6iZeSMYci2wjMYbGBVV4PH+GrAvMlJI8fHwf&#10;6EYl8r7lhaF9nxmHg/ERJvR5LgI+XpXFjTEWHW4xxMp8jINjH1Omg9aVQ2t5NT4aGzAZA5I/xFWx&#10;y+98izEwqmnTzc1tVmVvGZDExxnS7LwDW/fYsceeMFu4mXlLjtn+kumTSefum7py7MG5IPkSkbO8&#10;TAtgnlNjj4OBWSh6PG2Jec8HTSpwXjMjo8u7Y4wcxAaobjbEwQfSWzVZWDZgOyG0uV6gqhyZyeOB&#10;Zad004TglL2+MmBbxTbAff8AqXFzrI3mpnW2SuYDgHjjOnjnGtbw2bDwX+WJU9xVDaPPGflqkzyp&#10;G1vIs9cThsYnPQc+5JrTipGQVQ55WAtf9RZ7MHmDgVDmEwIrKQSHpxMN5JkVbTIyY0SGMaTMNpAy&#10;MamDbkSGNGB21jOcPALhuNDd3Rl2dDRxkuK3RniTh2Ts8ZFpEvl+MfuKoSi5ArqzceNYr5jbQA7h&#10;uPeTqqzSXqyThxgJjgQEk0EZtnW/CcLKSSX4/nTzcfcUMhCXMCPM2ePPGtUYPDZjUxmzwEVqZye9&#10;wKyDk4gj9/4qncfXlPbsyxkzq1buT9tEpXu0HGnpg4x51i0GY8obwncQ1nbgInpg4H3EOG8Hc9xF&#10;wkuo3BLahuCD/TTLdwnsCfcIpAJOZjTPJR4kv0/fUMY8CrFENvMCQdfIiXaGngjQFwzJAhtwncVB&#10;+aAwR5jzqGRwhpLiZuamdUD6SYR4RTN8QHePGlcxpg5KR544Qdw8wKY4Gq24zqg1EbRDI4xkUyBQ&#10;yDHAiUvtpDz6TBt01b7yOtx4/kRhvLxx5O+sZz6iekGysg/21qkrcMo+MCrY5HgUxvKyRkwQKFzr&#10;R1BrTeXy63jgUN5TY7eOBAW8vchHjsFwJ5xMHNzOk3tEgGYUmSO/+ohv2bcwdBWoc8JBx8asjOeM&#10;o88fB1FE6b9QHGJvKbJHnQ0crctl0gPcnN/B5SJfZ9kb8RbUKappmOec6juRjwJEHjW5PKHGFVtx&#10;S+DJBxrTpSIvKq3l5NDGrhL2ZAkwaumrJJ5HgHnRhuz7nLWZSfoAkZ7yPpEg8xTByMYRn0OZ1Fah&#10;y/keNQ5wTB8NFNRsQnGD1A3HwKkkk44+BXyaE1McCZlY9TAn3G4Zu8pvAPkLPnjAsC6z+z4zDyKn&#10;zig8H4i1I8hTCZ6DldwzIkzbrbHlJ4CZwJkdHkjJkAtO8ioMf7Pxoc4YW88a2uaU2QIuQsgnba0n&#10;IfYXFbjjTSS+vR6FpmYxnifno9KPSEMHpJijQQIscfo9CshPZBpL9fkLIafnPqonHou4IVVl+kJ6&#10;Yo8S+V9SqvTTQQ51gXYQDV7l4xrNIDemBEBTcsChmQ2t+4S02uX+4r43cY8kCwGVzBzGtJk8wcQc&#10;fAuYmocoKbTR7mAeBTGcwHAM+NZ6R5e41DeOCQcCQncNRKBmoHGO+s3cDxq4c7jQFwPUW0gHAIY7&#10;JFLtuY86PS+Vij40YG3GHOqPEQmkDytw5751pEnHMTExh1FW2ZBts8fGtJpOv5cwbHgj04x/vpDn&#10;arNMYnBKjbD6rdVUc8mLAZ47+ciPTzaR2qTAEGdQ5hTT03GhOiguKrK3m8ubxj510tTdBtjEAaPU&#10;V89XP1T5jULnf3gLYR+avTiT7B6cCyAGAFu31ONNuU3zwScc03s/l0AgRxgFprTvsvJbYIIGNyPy&#10;1rTjZWWTuQR37fxPHAq3NJgylvAcpI/hIdCqNS4mUnR7Js5yMRDW8N24wtukNc3yOpJ1MiWQsbcH&#10;mFRiYbMyPx2Xk1KMxP21IJvA+1jaYNsM7ZtPGo/prm8e0yf6DaVTXWJ/ae+r5Wmw+UsyAgD7RH5i&#10;AuNl7ZsMBnOn8NNdCSfkrbOeVwaY2TVVc/Fxq1TTRH7Se4ZDWcnbMybzA+EP4Y0Hmjz2Y8cZ8g+m&#10;PuJKNooOaa0c4L+Bco1I4IYh11dWFUMreSVXLfU+dcuzghHJD6AhrVEvMceejMoSuk4btuih0EoJ&#10;BnNpwK1LtPAxJqN4AiBiU0A7uSBIxcWX0cKmS55u3pxwca/TdT4hPtH5axJ6XHoxehauNvLngwR8&#10;uNVym5hjIeOMFyMiLyen3Myc2W3GsmQ/2lumhsw27J/KfYwbuFmLUJ441anEjEzkIDR9TljWYyOR&#10;uQjfMzH5ZdQa3gbxl2cx6ltQ9ovQbBTfqvzaOjwT4LEry4IRbYvAlMKL+yrIBprI3Xtn3YbbBn+a&#10;JAaX9ZSo5DTk1kl+4FxaEP3Fp1cesQ2g2fMZVAAXaBBWiE6IIIP8aiRMb22RxyXHMZG7l+S9GxE3&#10;CTqOc8a2zYGSh5I9O5nH/wDErnuRziXPC+3n5atUjlYqncnfv5qJnL2/UJx/som7u38Il5qnrSbT&#10;JBOxgZy0+RvpafX8P5V5vuNZzg5cC6Qrx4yCPG2Y5CaTb5FifZ5IyZ1tJ7Ihzh6WU/j4LuBWqVyc&#10;cZPaTlJ5a06aVDKW0hlUnloBEMT7yT311Q32HsmFBAsnESYOBCc3P8tRdarYWz3fSBCN44DcS9lB&#10;0C/UW5UWMpmW7b80Jb5Y1SZxTb25uHf5SqtPj7BqMAXJ8g+okTUj+0bwzo+bM9aNiJuEau2zek6j&#10;7a9mtDjJdQ1nWDZ4PeZqcriAmk2GNbZszmExC9O5bA9l6hPBB8NR+SWIOM9oBHO8ngMAQ49X5IEN&#10;l7wgZSAMfBzFrXrEM2zOYzwzYG7wELdGP68FxcukeezYF1tO1HMaandMWrEsbuZYYVrJNllOyqQs&#10;XM1nm7zBxqbtax4IEFHLxygvbD8AiQdIRO+s/qOtSzZ6dzGHORP8WtZtk/glXcLU3llGCJncP3H0&#10;x4ERg7BbDxwSP9UqyYLtxxRenBAoLp8VwTHGT0+lJ1Q1jO8IvNyZvGTkZ8Ejakj+qrIzcSmDOalc&#10;n1Y1zgweYFptNzxyHPfSH2qKEvsNU3imHN/HKit/LtlVbJRclecl9bj+KpjipL3GARPwlW3k4bW/&#10;uOfzLqRe0S95Mqig+yrEDY+8aXSVDG3Jczq4M5wMOeA5Ro8z7BeC5/tKGu+ofNlpVZfK8aslyzwI&#10;aQhGfHpwIa8ng48ijE0lwI8HbSHMBwcCzdxNMYsiHAm5LmdI6HUHJNNI8H9NMkcY1Tu1Bqa3J306&#10;gzKC4Dl4zE99aRK6TbBbZ+NU+i2ZHLnJqLWpg4GzGDAfOonOd2xFDQaOn2UGeBUOcW4MkHTVqcPH&#10;piHjCBB3krbhLjeH/DEnJuDomtMfcS9y5JkT32X3YeNzprQiOMGRsC3AqHNLkfGtQ06UqIbOoNwy&#10;M0y8rQvAY+dByDJ3OBVVw0xkxxp1KS1Ly+N6ox5IAIk8nBN2xxrMmbgYSL6ms99JckC+qRukT07o&#10;CfR4zxelfcvlhXhMECgf0+lSxvSwejDAtX2htlpIFm39H9EHpuR+Yq44a+mLMm28Bixoo5b6ak7b&#10;Pv8AvNPuq+4GNxqZYwZ41Gu+mDhXw4cY0326h2z9jcEjX2yd2yejS/pUdaTs1pTtJ5eLwDSpjlR0&#10;8TGfdoRPcbhs8Z6d42mtfJNGyZbyts2HZD0/31SZ44GzGcxuNcOrdM124XDtyXXcHc+IniTCXRjz&#10;8A1zSScTExMcAMiemDh7APOtOlw5GMNOnlQSmDPBxqnkml7gVPl8rcuSY1rUvp8bYXvocDqowNlb&#10;e8TOtIbjxjx9xU8jyzkVkZkx8axfNMxzrQkTefhIb2e9jJgjVwZ50Yttox5PqK64yjH5oTcx5zqq&#10;jnl4mCAGda1MKbG8JjjVbcS9lLR8hO2jUSlJDl8r3m/e/TTzyYSmWjz8apU0rAgR5FjM3mrl2TOk&#10;x47WtNpOMSw0Kb1PvJciJSC4bOqdT8vGbjWqU+3bNi50manQHVL2y+M5XeHgQGcS+zn7i1qVkG2H&#10;7nUWe1o8G54NO2sqE4zEJ3jJd4GiQyDtqnuGeAmNTG7zBxrobwckJOHGO/AgMwl441MmDgkGfuJk&#10;bjTxxrTQPTcTKfl7b9tGHjwcqbWQ84nUVJJOB3MnAq5P6ng9OSBJ6Kxp00J7aQNOJheImW7ccGdB&#10;QMjuY8X9CscvaNxfEjWg7h0Urw8SxGv+RWnQ8XpQiMXp/pV0nDzHlQRixI8JggViHbfiImpUzUBR&#10;QelSRf0jRZzKytI8MfEhzhVXWEWkPVelhamjjeG+BTGhMA/cVBGeOHh9KLel7FFB/QQvp9Kz3Q/5&#10;fcWonF7b1G3HlvKsVDUcb/04IeBVWKKGNOxCgH6f/HGhONStnp/xEPmub/afm6liRKUNYN4DjRdg&#10;6GZvg4FMAwGEmPmL9Ol+HjwalCcar41m/MNn8u9DcJY7uoK4qrN5eILfIEWBPAqv+lmAMZ7dvTVU&#10;n8wGYZoI32RcNDhy+N+47Xw8Tp+tiUms1JL9/kOODjbqq0uT2ljjRJvMBuWRw9/y0BZuHLYf4q65&#10;O0c0k7kePCS1tnBcgtcwXcWb1JT7apGx8bG5bFpuRcaVNzSZP2QI49S501rUncMmYwBgAh20B51z&#10;RmRsM8HlqkvM66E2mSP+uprAHTgIW6ue3gyQEwRpCCcrjwfgQeAisbxvpoGNpHGtxOvsInpbaEmY&#10;yR8KIbwS3gX7TczG2cZ1e3lNjfkxtjiUT3VN3NPYWp3SHQ4yGe++rtWGsTBAg9Jtyy0h/Gt4pOl5&#10;c8IB48Pbt/2bxr83qtsNtKbNsJbE9lb2auQRxgKNkPVIRdRVQ4ZSEYAy0ArI+WNTJXtQbS2S4GzE&#10;TNqNcUbX9tZXTmyzPbgH1FycuY6dLr6f3DamzVRlbZadsG0QW5H8ZBaa4M9Lm44xK0TWpHs1yGOq&#10;iQccEa6fC43pVeHzHFTnNY2wujNu9j+7ai1ukKmHMReiVvw5x/die/4Vm9ETcjNxm4EdqRuO5vIe&#10;NSS3aW166ff93EbKU1qsNPJtHGwbbjHdJb6ZO4hZ9oBJkM8AeossYTAk7c4HgSkj8wfGrSwotzKn&#10;oDdz4qy9cBEX3PjEpS1v9hW3riYhc5wK1SecOd2wX7fw/Gu3pHPKCM2A5mUqauLgtTxwIw42b0XU&#10;JMEqpx03jtXBkur8pzXjt9Pxl3qWrtvOOZW3ZGGALz2eAnU8CETeUOW33N7cg6a6bcUWRm2fMAvm&#10;uMnLG5FgWbkpOYs2x4DMcnw07TcCgokvJOo2wAvN6ID4S1OV0nLhNgGjqMQ7mnqCwLZqLqSYtpL/&#10;AFVKhOIB/eWxc+NY/tIgbVCO9Lbrc5PvLInj+GszJJt1r4NotS5Sv1GcT2i5jvp2ATiceWS5xovs&#10;zZyWBycM7BbtrJWdPzqAuNtdxjT00l86g9pcgL9Raisa3gV6F4dbu2dOdFVJI6YeX4Azwrf6udZ6&#10;Sl5dATBv1uPqaWNTKbottUMqAaCeNRveVuxMkauFF0u5uPmZjiJHa6qh7XnlqU2+QMs95k7a8wPv&#10;kDjSIPwLDnjCYtpjjgujj+Iug6PePaemOMPs8fUGXkngTNaVQSodHcRYLXL8hZiJFTdtA+bCTUUm&#10;XkGwZAeQH9p8sZVcB7QJjNXrEwWIm7kfUu5FzruZd5swLTqboOp7m8hBcgHqc2BaacYrzDL61tu2&#10;blUk8nUEpOZzvWppEHxhjR71f6oJJJtgYAL7RpEH7ip88JMXMtA5C+FZJaEQfkRrVKHp8lNtgPPv&#10;EHmC7isxiVKU8RMm7p1pXGzulH/tj+VbvB5jbufUXIu3DZuyeNgTWVMWrhsPmbt/iWqS/bYSTufa&#10;bpGvK5StTiqKUmTZ8Fg+3MzwVog7WRXmM6aeY7PdoHONyxyfDUOoHEpeEBuwCs4+pcXdVWbMyRy7&#10;dn8quQD5b1j/AJkK4VqjZXMWb3BAfeA3dMi+OSORu7ZldWPLznzEBk9wJFp882RzWTkAZzwE5asY&#10;yU6HReMSk0uYJJ9ZKXtr98e7GNV3PdKrI5O5eEx2LkHUGplWOBtm2AJ7cHlqGOeEk73GzOqtWb17&#10;Mh44/wCGnabriJ20nbKT24SAmOA6ZPP8fEg5JW5g6KnNpA4cDyBzLc6NJibzSVLD3SovL5gQJM6E&#10;QsHDQeONO9oXh50ri09uvgUlwePHLnP3PhIw3nD0zIDa/kHy1SZWQfxVambdzBnsJfRgTN3chIrh&#10;J5xgJgj/ABBqqjnD3yM6ZbzzUz6a/QGqOByFy2xwXW7ry1W5xPHMDYAYHxSQeWXuKtkmnfvpN5w2&#10;eEwGUFJ+e4ByN95JjjWwSchIJdkPbjH01jLh4QJMaecVZe+Grz9GtS+gxz4mMJ9bqDXSFH+qfU81&#10;ECNn+Hd0P5lVfVblY5xNgQRnzk0h/tr042iTRk2JjNdbwD0h2v8ACmzJqoxo0qUqw5RnHqh16aS7&#10;m/YtSeW5u41xFtD9UytGRcccjKP6ep/KvW2R7cMA92eTUUwlnLIQXOAqHWjwcDnHKqjKS5y7qy05&#10;Nv0CJ26eH8/2Uz6U/eWBIFVmchPGTBH6MC9rRkcuRnjmQLgeUQblVWcbI6CmW/YJUUcfwiwfura9&#10;ZqHJhJtPLWTvJcHRNx+YtJo9/LoJqBs5OJuEmlvHgW2VR6qA34zOZDNREjHzGxdEy5ZqTZDVcjj9&#10;sYFHB01mtxukn4HlqX9MdVzyTkgsbycU0D/ZnrbPH+0s9njhtJ5dj5lwvLT2yckxkgzv4OePTtl9&#10;9AtodDzafN98Z2sHljIsTSFU3RbJBRk5u1tmJTSoBub+DTjVFcP4zcfGr7LaFmreYgCZj/8AGTpq&#10;9t9hs2fkPuwPw7i6LSRET5xlJxkuT2zNqUfiL6bZuPpq9kl7Y3HpqzVNsCqCjXDAszZFbjP1FWSE&#10;G2Jg7in61Le2fXQ3Ru4VuaSfduvkQdm4vEs8u51E9OHmAmdAmcYyuQJ6NCQNTfZrNmD3djAz9P31&#10;suyjZhanTGCd+xgIXmFGtA2XzRtHMWPar7RHpDIXPgXRVYPG0tcgggfCmkvJq7z5Bv8AQsrJ5pq9&#10;tZ1eMgxFeEgzHaozloZ0BmFiKyPSH30HcUfTEZARxsdz0tRadTcrlz9zNW07fCwdP/qIRK6XGXfu&#10;0rrxk30xkEuSmJlKVHrkHQp3TmicUe3++NtS3zF1FsvIQMpA2MsrmlJuQkPHJ7rhqTSXQlHy9lLS&#10;SptMuO0IoyLoYT9qthzzgaznkxlT2asNLUFp3VkryRjM9vR8BPKXS1aUmyfzYDmA9uAimfYtkzyO&#10;QCHGkOmiU4wwGcW2w+Rn5SJUXL5i5c4wg+mRM1ZLyRkwQIxI5o5CMEbPTjH/ALzIT2SK7eNsoN4y&#10;3kEZucPmXRcayXaRPJTBPj7naHB/jTMvcPZ3UeO/u9zylD2ubN5tJ3ONyD/7ZQ5LbbDLclvcCUnc&#10;bzk5cfTW/SuVkkjbBHaJB1NJclyOYEgGxjDzhl1F2ZK9sG+SHdjMc9q19danaUJTtG2bL5xTEZDx&#10;mBcCQVon/UQeeTj7K34JVdJGQty2qHszlbaqnuTepeZvpEGPH+p7y66pfZXLg+wThiL/AMs57/8A&#10;D/8AzraTDV5jy1xgNJ7UJLOHJzP6cajmDfmDKLBH82JM1hRdFzKYyrGxLLzE5ZBZw5/EunK42b07&#10;HKXzmMHtTdra3ngxrhuXyubOaUmrZgfeIxi3nVWXN3L6xN1p5m7WKLJTFTzWW8y2XmC8CVPy8m7Y&#10;4NSBaptQG2mrkEcf30YtRVun5e5t4FiudsmnCQ4skiqQgdEx7kA+WNaFJ5oJyQEfcJpKks5G53nB&#10;YueYjFN/1JMcHMgIhLhLoRfKgIRhKT4AaPUWAsx75nj4CFWkbQK4JG2OGAFuAiiU0IRpNZsa2kuf&#10;l5Lo1PfxlmMxnUuHaXp/UxhAjNVzwjYeDzLS/JWTs2bdIkBBW1s1WUeyqSU4OWYf5FyUx8XIqjsY&#10;ddCRLjbazleRytk5e3nnAS71eBB6oJLmbn2N9vEauFUbH5iFsfBdxjFd+dUOV0vjZANYuatpdnhZ&#10;qv8AuDMycJv0AEzeEfk3Yx1Wqgp8jNycMep8Qa0iaUe5gHjgY3OppKGzbkckAuhc5XcOe6KsodPs&#10;3LN6Cyjw7hnuCMHMW/S+i95IxcwAuQDSqiixwOQOYNP4ay3cwKB2Fr3DnurKPcsPaYwZFVZPONzJ&#10;k6i6onFt5LsEa5vnFHkCQ8cHArYU2055wy4cDeEz8aqs0l44EpfcbEzp6aaxMmmtS8ioAI5gOBQ9&#10;zvZ0SmFPk44ESHLyW/LTRJDl803PJHwI88mjJyPkZ1WyM/GmWYxx8aApCQyNlVZpPMZMECTgZNeB&#10;UMjjARfvTS4elISJNHMC0ij3DKO/vgLiz1nb76skveDgTi0ZmjNtGTHAj1LzBywzwdRPfgJceSDg&#10;UwDM0eXnN6NEpW4092j4CIORnjUwbcoSAjj4EAkJE32BtZj1ICctUMkrx8a2wlYcgMepA35d1VWq&#10;HDJ+5vNmNtfUubb2AuSUOVt7JFcOx3POMDRTMv8AAb9RXCXzRyz9mNqQdMie4clxVXErZBHz8hFM&#10;l80ZBJz8i0KeDbRsjwNliYx4MnlpHdC86Eb1I2jl1mA+QnMQd44mIW2AJ/ZVksveECTy1fG80c27&#10;OkSAiUW90AkcbsT3CKqvLe+3u4RGJwzcwEzgUNvK7wzwKwioLtT7NszvwR/h21cBk3znAFZtftqh&#10;0+Mjltu0fTV8Zt3MA8EHGNc9NS2000bqjN5xK8Dk8EAMnTVbmhCQDsx8C6icSdtuzE0Z7iwHaAQk&#10;DnA5Bb0k+FNs2yObjKzK931cCTeVjCQ8caMScY4yZ+BMzBuS7jXREQySaMg5IEHeTgceRMkb4yJ4&#10;cnHGgnCTMfs2OBQ3jfBnR5u3sqHOCdxTgVXtDuRqGS2nibvBxp4A2capAZGTTWnUu83ltgj6fLVJ&#10;Zy8fcRiVjsk9xfh5QaEzbtjEwRoPOJW2g4FD3ggeBLeCd86zScGt5eSMiecNyNiWY0SZvMBMaGzQ&#10;bmZExr8+aBdmcjbPGWO+mWdJ3iZH2caepdnMWbY8cfApjyeDt4INNJub5Y+ktQ2dRhHZjOLAmfsf&#10;MY7BgnufEWeuJpMY8l8pIFav+ID1tLtzj4PMQlzguK3OJfZzx8ZNNQ+xywCArszIOpHLFm2BnRiT&#10;kcsJtZj07fTILGjra+4PQEqHJLmzI+8+asZqRwM0xxwdMq3ipG7KakwST9PuLB6glblmTW405Ntt&#10;gUVtNOpumyPJixgj9jjJqjWwTxn9m+M5SBXNMjqSbRuQYAXLa2et6km01kOOMH1LaxplvjothFMe&#10;3yzKppbeXzNuDqDVDG8JvtmBARzhyFwrVI2eqAy2koqIqS1VBR5IBgjgPcuJU/KxsyYzKYRwRyTH&#10;f5aAzioLOTmJNzgNCmFSNgttE+dYnMHBDOccaGkmGPIrhTcr38eCNIpq3B9FRWxy8kfJR5vOHLbJ&#10;GlNG5GZESZt+0m2CxnTgvNIp+YNrWtqKZNHlm/GHqeUsHcPHLBzZj6a06h5oyNnecA09BYkZmDgr&#10;96CCDjWzU+4mMGSCa7vb0iLE3kwZRtsEAC3rumRGKPnDI2ibTjtcz306k1EmzSuaTpg53n9S6md4&#10;ZGcvgmYiGYgi2ye+g5NoDkI5UaDgGK0RMkI5nzY8HfH1BeBJoH3hhm8cyoe7OQbvHa5gipmj3Euc&#10;zE7aPT0tMnvoDK2Y2xDs5ldxk0xkF31ZKHby5m5O2fg3d0RqW2TufiJ1Ii4wfaI3G2qcEffJzPcU&#10;Nu4Ibfo/L5aa21zC9Nr0Fr2e2O4JO0u3JGyO8g4LVoiPJEFqrD+uJLKn8epbFuxP2FgM8HZzwLYK&#10;bmg2b07Nz91cKHWFB9mubMfJJ1EIB31Cq7N6sZQOd2fsd4bE5ivlabN2UHtLA9xqTUGRYPMBkk70&#10;8EC3jZftgGw9jmQN4bOP3PlV3h5ixZcKLcbhJThc2sBOWslnDchnOAPBdXUVYU3/AFLvLA4nDIhb&#10;twXcWSyOn5cbjfW1l+bYfm8G03s7c2wRmPbgItCl5JdJ8l/OrVbkoR6J7ltTPs22t3mwBE+qnOmn&#10;POdaZXUFWadltwI9J6kmL+XHgYacbcXTVqnFFud2O5Nuo/hjWV03UA5PNsnARZm0bUKbtBiYb7GM&#10;BnMqKTzCF76tUrqySs5c+vSMW9D1R3VdphtIl01ZHD5f5Fm7jcp220f/AGJCJtu32h+y0hyvapLn&#10;L05gyMQzIPVk8JMiXvL6amU/TclC5PBfLj8xGJpL5TGM8ED63bUWTSq7bBPZNy2J7UGUY92cnt6Q&#10;h/kVJ2qVxJX8+3MNpwDzFyuSebg5wB4LqqriaY3J41qJheYZdO7YWqpJWQL0+NXzZX2s8nwGEqP7&#10;UTl9zGqTT9QMpwPdnPO6ZENbs5jKpjeDdHbLpkVqcZaW7XmHZn2gl0ycnYT5jucwHpEJ8ixPa5Rb&#10;Zt92OJxAtOmBJ9tLmIHm4+2ja2yE8/AiTOgxm++HE3jHzBk40JTV3HmNN2m7fwnB8vbvWZMcAFfJ&#10;eR655zG5AuupXSdHuXOAPtEfUXSHZclltOHjgAIcFryvyq17otQesknCtPvGTCxA/AUkHTGNbxR9&#10;eSVyTdm0jdDuf+ZXNNWPNP3+ms9k9QTEJMYT21z0y0KLTvyaVpIWF/Bxj+LnQGj5hKZ29vRnESMn&#10;9mIsZpeoGRmwI5xKrgfMFkjWtSOT0wwsPGb4RICatsmQyzHOr7kj3hHRVB6qKLn0Y8jEQ2351mM8&#10;2fkbS7eWx7cA+Y28C6K/4kElo8cAN8CRXAlFvXNMTyZPAZ7VwbZDn1bgJmuOOZG4m0ksRwWifDW2&#10;SOn5dU7Y8bY5W70flf6UqbpNtULbBBpmVJcS97IZtjD7Obpj8ay7t403PtK3OHkxkkxszgFz/Grt&#10;T8nks4zyqebmbyyrSJwSXVtIThfg9qHy7Sx+j9m5W2eD9RbUKaojoNOHsvcvGR4zAFjGLmCWGj2V&#10;kM9PAHprpaoNoDKSS0DAJ7hiKh03WjKMmBynpybg3QlsznH2McgC5u2SfuLq6YS+U1PLjxwWsa5F&#10;rSaNjNs4LkDjqLB6X2wTamHIIIz6PTWmia1m4Zbt01TaJsvlwXJ4DA3ePzFicw2bjNrQanxFtm0T&#10;bBKanlO8wc7qXVxy32kTGWzH2Y+RCZrWlsJzi+fZdy2HnBbg8xZ7VA+fBy9JdgbN5gOfNrzxjb8x&#10;UPbxI2TYmMNoaJjlLBM2ptZy7Tcr3l79Nb9PP6tkODzFk1DzNszengNwEFpkR3aBVA3OiFR22eCx&#10;7kta0obOTkmr3RAtyeStkwlO7BPcN5nvrJZPWm7NsEALcaMS+rMY8fMQlzu2XBKXkIEeOP8A960K&#10;rCDcyljBf1htdP8AbWPt5hgHjgOrh24yeS4GO6MzfSuDTqCtO6ZXJ5g9DMcAVoUwqBybgu4xoDT7&#10;ccDk5jAz/FWtSskube02Ol++nOSozJvdANL0G5eE3l5ph+Knq4t27IeAamTysMAzwQf3qzF5NL2f&#10;8RIm9ozEWsabZsTk5H829zqfIta9ZijxsCMXkALcDgVpYz6v9cDk8+wG4HC6c9YgnbFOAMHgbpPl&#10;VjnOqacKytw5cvWIQn1rumuxpHtAJT1iCM9wPmLz3HPCBc44D5xpPKke86+XH5iTS7tlrk2nsA32&#10;kS6atgbycRLnL8a5jrjY+M02O/bakBNW2uddn+0x6GxAY+ddFSuvMbbR1P5E7tHP0tjN2zJabZuW&#10;b08BgW7jq0iVUfeTh8wVr8i0iXuGzwZ44+MZfzrPasl44LDmPTgGVJ7rh3mg3Z/srJOPbI+Aa6Wc&#10;SeQ0223mO1j8wix+V7VG0qZYGwFhtWVhOp2Q8cd3B5a2uta3bX7p93Wt/SLapWhJq5BAE9sPKVP2&#10;dyvHVbELnguqq1BT8xZjxm6mqjFBzwYZ0xjj6fMSUpN9Kakl82iUeRtNn0AenqD+RY/K5xNpbMch&#10;yjjGutNqDcjlt2k2PnGK0T5FzVMHgpkQAWbG3GnJSPhVSVGjzipJjU+4sG3B1EepuTy5zflTnT8w&#10;iJU/L3NDSXeXLHO481Ynu86mpDuWd0lsvTTv6ay2btqNUJsLGwmN4z4W5eYr525R9MD9j1Ix9Rco&#10;zPaRPmw92cnLgGqf2oRyTHGku6tvcOYpb5huW0DaJ2kLJp3FRKT9DmdvQsO+QtsaqjOXuXJLMC6Y&#10;2JPJDT1Rbw8tEgAImp8ZZ2cbpjsXIZwItb4a+idnyzDVJlR1s+Eo+0inyUxNgS3mbv1FsFF7VCUN&#10;MQQauDSJc+dZltInn2kqd85bdQvLQzaRLx25UbvkaiX4w1rcfHv7vFwbhdmkqY2QtfaO5Kk2wUpV&#10;UhP2kcQzkFpkEuLW9SNguccB9YfLWP7vMQ/Inm495HkWomFV55zyU1HopKx1HU/9cSf7q8aiE5H4&#10;I4FQ55L60kkuxuWNyAd3m4FntB7UJjKqHfQMD242boRfzqiSuvJtVpDs3L4pIBiKQaxZlv8A2+0D&#10;0ttM3FUb1hNQRttMwy9Jduy+oKLr+U453/V8zHzHIlyAwlZLh3nlq9s6bm07e3mcqLuxOYlrdoxu&#10;lfu/z4hLkW7jDoqn9h7mAuBhNWriDpk4E9UGwup4LGgLB1CCLAqrMG7mWy7BH00NHvoXLF52qXBa&#10;uW1oWuMVNttg9MKXGzbHC5YiHbLpk78aeo+cfaSYsZa/OWyMvMUOpJo9qElkIOWt42R7Kxhsbz1O&#10;mXvoQ7zGHTwtwvm0gg5DIT2eAgrQyDXHlBUnv81fMXICjviuNye/Auk9qjhzIZids2PvDIgru7e4&#10;gOzeoGzx7u2kTlbsTrQLjucOJukCQ1fxnW8s4xXVR7DB5hJ+ze1Za/PkHqXFQ29WOZbNgGZ6cA+W&#10;NdReshKxwMgP7HVtrg9u4FG5VfJk31vio8hnxEfNmG6bISFnrRI3jYzYDkwMjgV254Fhs0pOy9fO&#10;XOoEhdMnfzrldntInUtbWWxy4PLS+3k2jbbtA+yE6a2kudbWcJTLUbZXGyt7HrRnthtadpcr9sTG&#10;m5jkOUcY10tQe2h6w/qqag3hkTl3e4r5tE2Hymqpd2rJzixjFy/GtNDvLkDrzH6f2wNpwLdpla+o&#10;htUUeycjvMH2Ty1zfOJfuZcHLju8tGJPMJsHgOUafTV2yNyWjMwl+Anl20el7ZzbAmWcvIYmstUo&#10;+l98cgggSHfTLPKLtTcv3aUnwcfxVgM4eOWD08HfGu5Kfo/A2wRrkXb4zbNptjD5SEJVbWYyZtra&#10;zMXFUOTcaZZ1B41SWbwhsi0ij9n82nDkAQguXFd6sLUF8psjZ4XBfzolUlNzFtkMAq0iX03LqDJj&#10;eA3iO1pqHMK8mU1Ie9wOOYO13Fy7k7u373CdAgD7O2c6jJuEB7YSLsyR7H5DG2xv2LpwYnMuLlGl&#10;7kcxBZP+J4F29TbyooB44ziJBaToU1q2mLmk1FP7LpyVEwQSoo4Oojw+yXkpfR2M4+WnpxMJ1Bnj&#10;Y8zl21ldSPJ1wbjb+kJajnNOYTuGY1DWEucjOz3H/sVVrCh6cYNgTKTzy2a1qDVkqCm71iOMGcax&#10;OeDcsyZ9SBORapRtJ/pjIxvXgjxwAuWxal1ZuOX2XOcGTqLYPtA2csscGm6+EqHNBjt4/MX6LSqu&#10;BjCTRUzfBmHnTMwl+nj7iAt27mD5FOAnjcYSY4FDePBxtkpo3JaxwHuQKoEdjVOmmupQEZezxjxo&#10;O4IMJFMlc0wZEnkvx54FZ4Hy8ZbvCdxHm7ht3+NB5XL0Im7N53VYlA0deOCQOeepjiaaeBUkg3EH&#10;GkN4RPpPt5oTMlkd6NNDnhXORDJW8xjwR8CMN5WO5jgUVA8MNx6i1SXt7OeA+dZu3b4B40YcTzA2&#10;B4FlzUDu2WScTAjnPHxoCOaOQ50yOpBvOPjSHzEhP02B1gBfsyR38HArVSbcjnJ3xo9OHDaCXHgg&#10;6nLVJp945bEPg07iCJ+6XAk4HvuDyyrYJPUgg2II+oubyXHLnHGtyo/s7rHSXJIu0bMTdnLbBAiU&#10;vcNnljH0xWlSXk4bWzwB1EHpueOZa9BHGe3B8VIpJwltAbkgKCAPGNEtkcn+2c67HMe3GTlrSHEv&#10;bTIeO+K8RAdk8rJSu0WnJlHwb1qIo2rD7CcoZ2qbD51RhM+pATTS2FuBsKnYuXJxYx9MvBGu5PWw&#10;rCUziUgbBtY7t1ebLhvgIfqW9RRXdco6iFk6m7Zdtv8ANHtYTZ85eWhhbltNh3VyjtA7OkgwM2z4&#10;RDE5lsuOBapWkvcuZTjDdJc1SLmOcU3Nnhcdj9JamLhVef7hpzJvU/3AEjzARXym9mcxmo70ZxNw&#10;+YXgWNnA4bOMUfTWvD2oPXIwBNyR6Yx9yBdC/RqvCs59NXmD032J1Hu+8hBvAScsg++qybZFPRDx&#10;lbFF47g8C1xvtknzlsBhv2iPlow4rCdTiwFycRAjSPWbl9xBZQlpkT3Y263e82fiP8Pvq37BaFL6&#10;arbwP2FyAWoQZFrEvp8cA3zaD2h0S1uymN5hU9MDfOQsSjjHpku8ECNJjWKHdF5h0JNHjk0xvNgZ&#10;OmP3FMIPdm2OM9yO6q3R9WdqsmMyCxESPlORjR6n5oPcp5G8OIcd3TH5ECy7hxhrckhms2fBc6Zr&#10;umRYntUZsoJi+wAEQI+WrhPHDZm99mAUlwumTxrPZxbf9C2tRDm2mOc1vv6LuVRfR6VpU8p/AqG4&#10;l5QraS4ick+Gb87bg9KLQzKAv/iq56YfSvr0ehfeJOjA4XarLC09IxOM/AtrpepCMBnwH5i55hdR&#10;+j/6KucoeDiGonpLLzZZHVAmz0HUgu3Fs08nj0xN/v24OmNcxyt4y7/GrI4mkxZj8xqspyfpn0sj&#10;jfXJN5j/ABCIl9pCRkPu2nctCVJl9QOYxnCE+iTmK4S+VjuAjjAUfxE8oNCpej3rzPB910rg7vfR&#10;5mzJLXp/BzbaPSd42bDPBB+Gg80uvHoL3IGqCcmDng7l6A5VvFF6zZ8aM4m9wVq3xrlFxuzYh7K0&#10;iV1Jelx9207hRW/2FO4EmqTwbmOY+0n9lHq6iweoGeN7egYrQpxUGBkDeTlvDF1e+srb1A23k+O7&#10;jIhI54S04NxDAct67qLbCTRlJB5AXIyCtaiwEkvHAM7mA5bwy/sJmaTxzMnN6A/6ioE0nQlLvL02&#10;A5g1Ix6WmuhGbhlGOzzLnMH3Fw3T8wmMtc7yHjJzP+1a1J9ojkLnHfth6l3Ap3BSapMN2gIfeeC1&#10;p209L5wRyPdtLGQWms9JXDY1+A2nGTT/APbCss+3A2zmzAe2YYrVwqRcBb/txuwzheHEOAfUEXvr&#10;K5pPJKZyxglpyk1dQhRYFj9tzUM2s/F1F1RS9L05APdnLEVhv1PH+0n0/UHIM3ZuMAzxwH1uYta2&#10;b0+2nzY7x5x3eYg88l8pZzYG58Dzlju8H7S0LZXS+7EOGPgJy/fXPZraUdPjE2uIdUS9zO3vZrO7&#10;g5hEzXlBjjzmByxaltdXU3T7IItHnPOoiVeUeOCSngg4yaS4V3MyYzaztEcstkqsPK+X0/ee4G3J&#10;R6YS8ktbY4zlxkFqaquDdwykhDwG041m84nHbc2wB04P5F6BCm2nCzYVRZKTb6m+RnuR2tNHm7fd&#10;noDaX+tB6fZ7y5BAHUt6Y1qg5ORy9OEILkAxJ7nCElqcTAYWWe0T6SvjetJczkt6O0SNYy8nA5UM&#10;4THEO2LqrjSsNpDmZEOzZn0fMWZpc3bWPc6o6VqDbo2bEPBzDdO13FmM0rQk7c3jfTWVt6f9mvfx&#10;EYubm2BoLaRjFLMt01rS1TiYS7dsdi5AMqqrysGzbkgtobUDxs2bYzdTprE6gqDeXONOotC49FNg&#10;dYDms6A2j4LS9LJg8ZQSnHfEOC1zF4N7EKt3Gc44z27i7LrzbWVnIcAT5yaemvFOZ4uQVm461fBx&#10;Ho/L+TV6v3AiOuGwZ8+gjPkIXmFXURCSWOS4wvhYLS8ViV2Xeca01ntcmUbKzA+KulyfL2RZR6Dz&#10;FhcwKX3CybUK4Iwmx8B7ixqabaJibJfLgVJrBw9mT3Oe4gP2UmNsEcYC4CL0DF4ZOiUWfEcxNe1j&#10;ds0ce1yYx5L5cCmD2iTL4pEBpuixwPQbzwLvai5Ps+gZMYI2LUcfUIXOnO6RQlKHNOb6PmE2mTnG&#10;Y+7h8wvApkv7WC5PHvxRweZ3I13U3HSgWx4GdojX4fjSk8wcvHLEMcqa7lzSaXcgWK7JqXudOdOj&#10;GW7ZW9kbd6ZkdzHdIYaw2pK8qM06PAG7ZGUvSXodWBO2HsqYSqVCZhbi3nfbWCCOCNX/AGXbP/TT&#10;zv0mm75q4E4uEEXgye8vP0cwN6t7KPdO5fy0rROvAx55uUf2tMnoN23okZF1ps3eMjEmsEc1E3gb&#10;iuaiIyOVyGDaTNdwlTrc7RLfcD+Gr3U/2IYWDNJUWYGHpCbC5PvKx2faxtawRy1FUqxjyiTiWSln&#10;Rnb3bYiPXBbY2/fWcUHNHM7G+bR84fLJayf96UwrCUtp1uf2VFp/dhjzhgWnDqhzaxtpVc/kVqbe&#10;4wxnVeWAZfTb0N+NyxFgXPdYSNzTDkBmcjFZJ1LXAunB1BUcF+D2Ue8F5i2AdQVHPpcAPZTAcAxW&#10;9XvrbvcRJQlvcPNMlaTWCUnftt1JAPTJa44P2U9I9rj0L1jG8feyk/tIu4rVtU9U+fSRseZMJqIk&#10;DgvLbY/3lyW8o+fS3RfsSjgu8zuLoE4y3c+IxnWqPRSeTSfNmx3O4upg1Jqjeti6OCP3U9T88cuZ&#10;jI22/XLhfaR+4uXaTqB7JB2WdYzBuHyyCjwflTI68mJnOMJ/arvM4Fi5Pl9rf0mnCyfTdw72k7jG&#10;9PHLZVcgGXmWu583jVk9YSlyTuQsZbKmJXFwt3T7n1FwfPPWMqOVZ3O6uIBq+0n65FOxj9pA7bxk&#10;/wCWwYFi+pfMZ8pqO5nq21mp7O5PtFo8m8wMd8MQVrVJwQf4Fp1Fziq5OM4TMRNzPCkKRzdx440B&#10;p/bBTk7sbtUduMnLGXIkSuJTATBBNbhk9yce3uRxHrOV5ZoVPz+q9eB4+E8ufCwYEHZzjGQ7lndH&#10;A48rIsxqDaBeGDm4B9QXAqqPbg2Zj3aPUt8vuYF8TjIq+3HEOzMrzHnQkv3ndrNjR+ILgXPfrEOG&#10;UZacC2PcjHdKTSVqcVg53YDnvkF5q5pqSpB9rbzAf8MufAtRJmOc2oz2V1ISBzgjP9z1FoVUbSCP&#10;Oyt/9otiK2H8ka5pHK3Ll6fHySF5iPTiYObjGCMFu2K0raDFuN+Zzgls8DzjG10/kWJtyEMR9GG6&#10;O4tUl5Gxm0qCY4iRka9Uqz2Vs8c23blwOC2/yJIAGVtyBm2OA9zVET99erUFO1dNHIIoadK4YEEK&#10;2S6PJ+ZedpKP9pO5bH5ZV6G0hX81fyE7kM05dsQ7ZMmNcvn3NV09cf0js+Wka7/pmS1R6sM1mTne&#10;YDtW8YOZqLMnmxcm87s8OIkDfV3ka6Kptw9eOJqGdzXW3QpG2rnx+JYPQ9P1hNWU8jjP/Uo3Rblz&#10;nLkrsqztyOA7TSHA+ga1Q7xyzkMqvHuXLo7Yy6J8HBiV72cVnMY2U7gfyq3cLpjt99YpNGcuZyAD&#10;aMDodvVHaLjjPj8KMDqx7THZTB5aHBuonNvvrLRCap36uI1OsV/s4St15UDZhKZ4/gfFbuhurW7f&#10;zLkutNoBHj1jHy9JEtsFUTF/Npq8v+yk6awEjwjl6COA/MXoOFxlSTzHmCba3b+E782VbWJczHuc&#10;yOIdwV0g/kR7ZX6whHk+7NZsfYtUY/f+ovOtxL3Jh4INQ3w12ls/ZzqWtpU5YSP7uK65uCwYI1b0&#10;SlbjBKJrW7aznX1kKfcyesH0cGncLcVPoOeTGB6fB1OYuivWMbjfzEDyO1eIIVwa57k8vLAQFn8S&#10;0uthfaVWHF5NNbTrSR7QKctgbWN4ejLpuSKt1I8e7s+0BXiFVDpuRtguTueZH01pBJWR+M8cd0ce&#10;kJPpqMxLwPVDeXQSk/sJXBiNRCJMSf3Y1zqOXzHQYB0941bi6WmlYNpU9Yyr74G1p/WWP7TJeyp5&#10;6cMb7eIyCuDILuKJP0zoHFkG4rSBtu0DEThqPSuWsiqrPZu2czHHfFj5hBj7iVB7YJtGPse+LB5h&#10;Vp1P1o2eEAHcd3jJ++jtf4cNpo8zryfM6UmsqYPi7q3dXd2R5uSS1VJe0oH1t6PSejQdxJyyQc1j&#10;NaJ2oW0Nt34I1mNQS97TzkDxn+INORC8xYl5rTNvebAZxgERqPl++g8nmDJg5mrZzx71poxvjIzK&#10;VGbPhEjJzB+BVuePG0E6x2Le8C1P2E9L7TLeEnAyP78EenAMtu2rUzk42FiPVxk/nQdvOBwFBg/7&#10;1MbuBxudY/4l3RT7iEMTyqCByWLkY0Nk84nTMYJw2lWQd0XK76htxkmRAMJIDfHROYS1orbCbG59&#10;BTG8wTwo3Q9UgxcH4a5HNc24/GtjrkP4OHiadfheX5UlViznWX0PMYyPnj9i6vOC3dJVXaBL3IRn&#10;Zwaca6KbzSp5CSzHNXQzfFFfUztCfVPMWLAwGjiBwXTutsC6GFk1NVZ8pC6FunNNBs3IZTg1SRk6&#10;asjxwOVMsZvK1F0tNKHkMtmO5vD9lm6Y+isN2mbPxhbPgh1I+arUzVN7Yl0JqiqyerJTMnPsxykt&#10;8z312ZsjJIYx3o327nGLmEXCuztm2bDstga3mLtjZXK5c5ZHcmY5LWp86impHwiyVhtMbTggGBgC&#10;JA3ddTv4FpFQVA2YNpHLZI+EzdOOmIvjWPuNlclcvQM43wm8bj86D1JT8llT1j2PqRtylGQg/H8y&#10;iSmrtvLXXNN+2oTRtJ2zGTxnKSZuLVu17n+FeYLyn3Paz6OPjG6LcIt4qxw2lW4zJnPHTh7duPbq&#10;weYTRy8e44+BwW6QnjWpCIpqSYzl94gI47XNu3PGkRw5jc3vLLzFMHo5Danw1auw3NvGbylpGKUO&#10;T0/MahmO5huuI3BS/sKyS/Z3Nnj0DMJxEMQpbY+5k4laqbZ4G2+fd7nxVMl5MBAGgPn5X7CLgALd&#10;mKVFwNmOt8UXg8KvgyTpyyOGPTbE5g0me7QOcd+5GpkwI2MMEcenB5iTeBj8wIPfd5c8n4XAobN5&#10;JTPTmfvrkBBWhrsbZfs7pSrRvjPH1uNv0+BcT1o3lMc+mstZg3hsN0X2lF6WgdFSeT059nDmgOJw&#10;9caTZsuV9ok4JBMTszacY9Ig1fJG8l1JSmePHM8tuhltMm3GsBnFuak3m/zElLygMXBwDxwaiUnm&#10;FnWv3PLVV0w34P00SbvBtskB86oA0548I/GDBxjVJnEje3EzK6oG2J75OYrJMK4ZGHZjtL83jKQC&#10;RuMw8HLgWezyh8etYyeYrU8qBtATBfuQIx2wNzYgjPbgWY7J1lqYVpic0keBlj741m+8WSLpaoBy&#10;4wzhg1FzHNG9kqdCd1KhM1NRoVNvN/c2e+uimdQWZUdtYtxrkuh3hAzYEcC6oJvMeeM6S/aE3WgG&#10;VzQrOYnjsZyI84JuE2BjY7xcEgJMjl85g1IBlEj0033tqVRhPbjILT+RWijMagnkxckwG5I+mJaR&#10;S7zHINzjujjJpafvrMZgPBMT7zx3VqlLjl0bJ8GwUcdrmIcBT5fRZHj3c7+Qaz3aBL9wbHDYyD5Z&#10;FvFPuGUG/ePlDWM7WCObZ4DcatSTnLEa/UklpmWJJJJACSgJhTom5I+FGAUxMDf+AF9rAEGixelM&#10;q9t6EmUY71jItCFsMn5WW8xMbYfMJkXxQ6gwJJam92WTps5s7iUkfws6pRKfeQEwWfSn0OCgAr9/&#10;pRskncwdBRI5e48lJq1Po/6W/smNB0e9JfY7SApKj48S0GjJpZ9PpDF1FnyeCeOD0/8AxIeixQk7&#10;WpNvvJL36iPOJW2NwdTmLDtlddlgegbR6i3cbjTO5eaa565qm1sHpcVuVyNsFyeNtwfER55rfDUz&#10;tBsaxAHg8xTG7y8OyHk9Rfk+me0/K98cnjMr5L5GQJAQRplmQYckH9o/kRgk09pwQalvlrNeMLJL&#10;5PgGj25jg+J/oVVl7hzGTBGrUNmTjj+kuYe7dEvCQ8ie3gsHyKHpwZ4ONAXDwm8gggu47XLVqTMc&#10;kJOCYEhtyG4AKYzbjjsdT/WphHDYJMn+41bcIpBriTjgyQdRBxs9QECuzx4MyZGTAQ+unpAUrkeP&#10;J+KrJu42wzx8yPqDSG81Okobh5p4PxVpoMx4BePBx5ENG4HBnjUOYOMGfuKkzCcYPnQ8elLjSBzR&#10;sEmBTHFYYMl/6iwf7QYxY08zcEeEzn5iy5p0EK5RdppNL1+CDqdRHpG3Hcxx2vMSlcrbQDz/AMJP&#10;PCCYZIDqLuFvdLtcHBnj/EIqrNHA4B449RQ29QEt4/8AcaGvJhvJM+nB1FqJcZjkgcZMbnPwIDVF&#10;abmOyHTjQ2pKgG2Hgg4yLB5hNCuSY406m0EpD00qQkaobyaEjIk4cYBoaPOnpTUXF8lbzUxxo84q&#10;DAPAs93ggUt47iKBqCZMJ4WNQ280IhpG+PgRIcrwDRQROSIk4Iq24eY86U4JgVQ3/GrUIE9ovcvc&#10;KyNyLOGbxW+WOOQsyagsQXZuNPOB4P1VMZkHHn5iecEUVJrFKPAnW7dEnDNPDb6aifrqsmpD8rb4&#10;hqWR4MPyIczJgUKae4sZSbHFINqCcYx+YqS3eYCYFMmjMiAs2+Mi7KEnaM8uzNnjKtUkcjvDycah&#10;0nT7aPjWwMyNmw8HcT7wFL6fGFsgJCDgJggR6eVAPg5kfwllcwnGPPBxpDiPzglMLgfiKtzCcY8n&#10;cQ2cTQjltg8tZiSYEjyJNA7oiyPJpjQ0bhDW+dPcBEmkfSXxnMORArINxjWVjeYCI8OaKGgzHJNC&#10;b24/nTJG+P5FW2cwxq1DcXuNXETk1Ae2W2g5G4//AIJWohNP3FT3hFYkUMkGP6kCDxp4jjGRQye4&#10;qCxJDGMhiYFdmcvHAPHHxoC3Z2c8aeJUH4a+XlnaGZgzxoC4Z4EY7YHBxoaR5e69xF468qrgZLim&#10;DyIkRuoZBovEkxvNMHGpg5xjVb3NPDuQJLUKA06VkJHkW5U+zHAPHHxrB6fmgwkzrbJPPBR5P941&#10;zz0j3ONU3NsYaqswp8cedIbwkY8moiRHGAaclJi3GbzCVj7nBdQckrJc99Xwjge8/wB2phG+MeTp&#10;o6Md1pj7jfWHXUyV1wQOSNaoSRjMM8EayWrKLIEh4wq1EJLSKhTDSJXWg48l/OjHbA4yY+Z8Rclk&#10;nDlgRIe0QvAn6QXLD1YdjN5gOC/Ag7yoBtvKWY0/Ul4eOPqKn1JPMBE5KbDU9WbR1FT8w3/g6aD1&#10;Y4wDPysBP5FldB1oNmPOiVaVgN5YgDwJFO8aaUVFPmEwHcydNQ5fMB3MF9DXDdzHnjSZytzATH5a&#10;U4ebZJ5hqfpK7EtuckeosrpseMfv3VpzP9RYfnETnVFPmkjwE5/+tVVwz7kC0iaS8kYz4AW7izF5&#10;MLJMEB+WtW60RcDZpLyGGdYDVEj1FvzyYfHVVnAxmzxrThTayw5aM1jH/wCPoTPoiWozw7IWSBUt&#10;gyI4Ji7i6pT9ddBOibAjLGlkeOLjVcfuvSYn9KMTd3gHZgVbXxGnjuDnfTEkkpjVgQys7ZGQ1++h&#10;WgcgxqZBTmFQ9ar+Y8L0+3HbWkSuXk0FW6fl+Ba1L5fZbXvMXPzd0EuJn2fHwd9QyUuOMf8AmIaR&#10;45C5x9xWpu8LGI6hTaoHTajJXlNubmRPN6HmJichaQ4l5DOca1SRzTdh4I7SuvInTTDW9FuWw8cY&#10;EBqRuSDJy/MXUUweMnI7Mf1VidSSOXXMj65GnIckdCcppj5JfjHjvoP2eVadNGZYBoO3lbY2cx08&#10;6FKCkt5e5gzrYGdWEbNgQcxB284kockYMihzCtGVvA2YpHdHneGyP1uPswyOEwLkfKGu5Nge2wc4&#10;JjNxk5a8ASTwps6vkjrip2Db2N8UcHwlz7+X/nQZVP0z+grapWkhbEBemrXH0x3eBcf1htYo9g2P&#10;BBNbkZOm2XlSScToxMZjlJGRaFT9PzF+T6nUWnTL8yQWpOrv+Pgt5xhO6H9PJ+6urtn5HM4Zb45f&#10;FwE1VxzR+zenA55k+ufDEuuqbrySy1sBszkeiPlpNBdQbZL6THHrR2hwDVPril95zswXIx/CUP8A&#10;4uT42SWyMQ/wlapfI69nGdy+3OBadrj8mJyPZ+2C5z3SJ6pOxWbY4XPU6i3hxsrIHjmtz6i5p2ob&#10;D3rlycwXxXkZOndSNpn+INVBxntQcSEN+zqeWuLak9sc6K6o2iUu9uYDaf8A2LmOoLjMeBalJlzQ&#10;DK2Ywkz6kaMTiXjMPGqq3cYCIk5nmMaVc605h03dAJGA48kCbLKfTCTBBqRr5I8HcQ/fCCJjgMqO&#10;HRuv8TTS7aLGzJuF/HxrSKInm5tzxx6cZOosgBGRx6cZuBXSn95NkgSJCRxfKfmG8zE97qcxdIS+&#10;YSXskGMGQahj2FkpuQyqav8AnOC3SNi9wKGy8kpcjPHGfJd5ayXVN3C9O0Pdntnjm9AApA9NWSvK&#10;Hcs2zHHziahE8OaEckAYLG21b/C8Cp9UbRJtNSHg1SQETt0/Jks0l8xjLjg4Bq1UvT8xckz3SQLT&#10;pHT7ILkG8gzk/sy36oKglMtlIGza1f6doWNfXOP1Qcrzij5jA2A5jOKzdt6n+lZ68I5MSzYWzVhW&#10;E2fkAzjBcNd/bjWe1A8HJ9ExxEMT4SEuB5ns4uNiAj762aV7aJ9OG0qkMZxDaj01iY7cyIc0enAN&#10;XDZGSXNp1vjwG8Nm4rtvxpE1Cmqs+bhITsCebC201lwIJa+uOup4I/2lyXVGzN7KpjZjAXGPmXFs&#10;A9uFaPL7CSA3NkTpjF3PmUOk5HOn8+Ymn13dSFT0PatW4XXqaPU3TbmZMgBj0wt9S3411Fs3peYh&#10;bAcvNSBvqjZdz8RPTSn6Yk4+1ZlNbml7MybCVqpurJc5lO7b9u8bgumPyPmUTnKHJORfWUrh7WEx&#10;Absrs+DSFb+RYOzlY2zI5nPANa1t8qCSmnR2zA5XDkZdRz3FzrUhCQS7WPctrpvoLMt3eMWrKfOJ&#10;m89Ppj4PRy1UxjwZ41LcczHGhJI8Su09plvHnDiM0eONMpJJxGfUBP6EcbTPAgK/fRClNToz+A5L&#10;ddC8t54phJoNZylcj/8AlpHRaCS6OHmMeNRBv8BEIbEjj9OCJHBycsZEmnRRajtFlYHI/QYkvJcV&#10;2l8nsjV8bs5c5ZYLGssvV+ix6HGSt2fcSJJ8C0LsPdskfGrIzoty5HjjBbgXxzw3mmGjl5ONXCXy&#10;ty5ICCAHMW2fZuQs22tdJH+4hreeOWH3YAm/xFG6b9Md6savuGhUnQ5WDYBnJxM/iFSmA5dcye0H&#10;WVvKsIYmOM9yNEpfWHk6fmLLucI7RszhwVy2sxgE3gHpE7iz2aS9lxwanw1DHUmMnPuK4Se28seM&#10;iLqiO9xmLiVkN8iqswp9dUN6THGPGlOKLl2vyvxCq1M0004Vrdxhxm4lfcgVbmEjJBxrq7sMUHAA&#10;SrdUU2K3yM5FspmpEdFUcaP4MBMCFf8AxroBxs3cmzxgQF5Qe7Z1qpkKE02GTQDIkPLxLUx0+OBt&#10;n6iq/wBnHJiaIMiXwzNNSzoiEHl41D9LrHlX6/j9IdJDhw4+FC0+PtHXa9snkINRCQDTPUTsad93&#10;gJutP0TfGutNk8sbiGBcySoRLmTjXX+zin3DZljMuZ5hbZw6L8fv1Ipu0o19wOyPH31htUSt7MnO&#10;TgW2E5ah7uMxMdjOpYW2YHWmDyum3oePgR5xTffNprYN3HAPkXFW5xMBQK2g+dc4p7OVjCREnhMA&#10;/ppkbzHwcaDzQhI0hwlG60qrxxjJk4FapXNBhyR6apLi3bWbzyaECjorS2m06ccVQyCP/wBVZu8r&#10;RzATROudvtG5R37QYBo9StUJpNmHtIch4+MnMRL7WDf8fAuWn82KYn9KQJ24F/8ARV+uD8PgH6Ir&#10;7Z0m8IyjGs93ccZMiqLSZuHCvTBwMI/fUXFHan+JYlzai+SdnZHjUwhCQcCDy95e4Famcv7kanSZ&#10;YiVYSAeCPUVcdvGzkePfRN40RnEnJH0Fj8wlbm4vvDh1ceulfum1DDzh4QJMd+5An5XN27j51k0z&#10;9JIMl5CBxOIOBaOmF0ar4iyalTDp/wDq7ds51ns8nA4MkCz4A3EA8ZToO8femNfqFitV+f6R9Qmr&#10;cYGHEzx5IFXIx4k+2P6PR6cUSmFMCLNCtnw1WWbTSWzO8NowcCsbNuQOTvkVKGcndR1m4IEeTjUk&#10;xRdCHpvHa9KiSx5ukHpjXzxkxmT5N2jyI000r0WDyE8mBXOeNBikj4fQrxKqUK4IDHwETdYyIUrL&#10;ZDqQeYmpcq2sQ9LaSiY8PzJr+n0//LReXyR275UKmxUseDmFHAqtXK4Pv4jF0hu4/uQVlKD0en0q&#10;wGp44/8A6CINmjlqD0kgB+IvnVK/hxaDvVrvM0K/BpI+3fN+tdVdx4o8yLA3eDNHnSm6afx01LUa&#10;kt3y8cF1V70xmLH/APZRvfxxFyacCDwHtkxwJiRLzpul2495BjBcgIlVDwbZ6eDlwERKR5MnfGqr&#10;Xgxm4OMawvOHuOhNndSMoJcCCPjV2cThs/bWWz7PdujGuV6Hmgwts/TVq7UskvNtONUOH3FkeOB9&#10;vAx8BOYq3XGytzHMQQS32iBxy0HmlQEcuQGsW1v0nk4nkpBZfWzD1R+5GkO2lD07px1OKXmsncbs&#10;/Y2/qjWg0XScpgHeN1FqlYTh7OG25zK0Qzf86zckjcy1sBzAcRICeXnWbrObUaaISlf2mf1BsyLv&#10;ho2YbgU5L6HmLAYHMZ7cC3iTTSUvx4ID24/qoDPG7YwztoH1yDzFmQ+YJeraGINN2LVVYspM0eMm&#10;ZL0HGj1P14OPr24xowPYv2rLrzZ9cN5az2abN3Mnc2TLSTNit2+o94zOilq3DW6gmkxqEdlnwWum&#10;uYppTb3eTwGBbWkStvNmDkEbM5Rx/CW8U3sv7YHvLk5Rxk8xbUJPTbglyep3DnyWbICzBneYH3iM&#10;fMb99PfZCTBF6d5Ca9AurR7I2zaxZfFbn5lwardUUn2l7S8OJwH/AJltzv2oUTH2eefO0c8Aq6TN&#10;x2gysX4ir9QTjfL0AWO7rR5xsnZQD3lhNbnw0epOn2TlseB4xK4t8y1xwLC1jRo+7rrrqWoc2Ttn&#10;Mjdw9bckGdGB7Q3sGR3qLZcdOtr4TAdafLGshn8gbFJeCbIrY81LW+8jw/zIuid5Zssr2mUw/lO5&#10;uWO7x9Mg/GtZ2TzibMxnmQTlcB5ekVcIPG26LX9k+2R7SrnzGxOaPxqrovphfV3DsyoP649vglXt&#10;Q7RfnRKk6sHNb4XgCjjGhrfaxR78YDMDlH5gy9xadI/s45eg9uEMxOWQqy0lwy3Z9le2SrT8wfHj&#10;VbHS7Z45xwHEzMTqccCJVZT72nnuCP7qTVGS7jxoPL55jbYIwfhr8k4Bqik3LZ7ebAEN11CCz30H&#10;k80ksyZPm019nucsnHBjWqOG7aAYHITqhzSTjmT0DlsAQ4ycwazZu0bUIw2aUPIWZMj4pI/MHwIb&#10;PJhLoCMd2fOnAR9PvwLq6m6wpwMlO2jpxq4t8zxwe8j1J7E6UmspO/eMSkdXdMgi4L6Ezbe56ful&#10;3RKV2zleV1BuxLwT7wH/AMyLOj0vb0fO3vtJyszeY24I1aqspMcA/wCrWO7xty6jYnGtOG4ouCmA&#10;BNTn9Z80ZG3HjWZNd9P0x6afMKSTYnJXg7zCoxEek5Y7WBZjL6bmISHx3WZm5dRaQznlThe//Iou&#10;nyyF4IFDqytCPJSfXtm1bl0XGhKchVuSBE1+P7nTmA1ZUDnfThjPcj8xWql9ok6kIwXgbw1XOu8b&#10;zMcEB86shGc2YaJro/hruoULarYefOfa2w6EmlYU5NRg3M5WcfUGRWohMA2OPk+Z38C4/Jcj6FuN&#10;HmdWTZs23O/o+WilvliLj04l+1iUycbFg8PrczfRcmNXZ5K6cqTRc2iQE1RuR8a8oyOHJrGM5cHT&#10;WhUvXE+p4gIwnLZ8tCUuWCXne04IOkpScMDEThq40iDc68Ea899oFLuYybzAxENqT/luCBdvU3tc&#10;kNWy7cHgN3MQXMVVeSMbZsdsbk+YL/Eokw1KbZ8xtOmtYqs4VmkrZNrBjHKT6apRHjIIz4wFXbsn&#10;p+j49GZSrITS30Sp9WbB5dMiY5PNWpGvU86BalNRH3TnUlWSqCVYGzHOQWogND1B2a9vWLislabK&#10;3NPPQNoziJATlkGmpfR+7E9pujjGonvVGUWIQ1rQxGOVP3J98Y7vAdZNOaQK0eezagSctdavabl0&#10;9krJtB7O/GLT8EaFbK9m8xc1OxlrkFy4Xll4Fn8t5LWXfx/l+/hNPJYyvb/9Rnuy/ZmN45xvwW4P&#10;LXe0npei2EpBBGApIx9O1BgW2SvYHLoHuCOa6w+Xd4I1W6gkcup56ftJ813Zvy7XHGtyZmldtZjP&#10;epe2sz0mx+gqqv2WJWcfwlzftM9UObMB7zKjieQfvrqieVBIYGQDS05dTlkH3PqKhyfbBU8D2zGA&#10;TiMZf209LmkWy08tp3Sc+lrk7YwCwRjQfseYhzwL1tqioJDULbBPpGLH0yC41zfNNichmt+OSTXW&#10;8tz/AKk9D7CKg40AR5GTHGkTd95Bj4F0GTY3U8tvxmlRSBHzPB+ZVWpKTlJhgMz9n8wZFmumqjur&#10;YafqxoTpyrPsq9BHLX1yDTIMi9AZHt0ltbSE8tMfd3Vq5cXkk/gKHR8tKUVA9ZlyHR09mgm49SW+&#10;y9ywH2kzfOm9wXV76PS/aw5YD3Z/aJAPqLAdkfrMTpgMDN4+3hr8XOtOmFQU5ULk+AGcnlKBw0mT&#10;jahKY5tjC+twE5gxcCu0vl70LkDzSeBIK7peBYPUGyd7bvQAESAfUHkQ2Vyuf09nbXRweXdT0AdU&#10;OJhKYyMXMtOXevLKtCldQS6CUvmE1Yix80d0XfXE7OcPXhM/s8aJVBUE6eExmPnHy9VDrgNUmEno&#10;944fYAfUt875YVyLPKTG8nR4JJNSjjJ03OhGtaJUBIy44+cjEjnDKak3aZMRXh8tyNfE/wBQ/VBi&#10;biXzpmyAF/Kt3N/zqpI3E+pufAcx8d27cXckrl7mVOd5lr62bqNnOeCNDagqinKhegYVJTm5x8ve&#10;WyS5KjaRNqANSVRNtoUlOawLdbVxzb48cHeXIs42ZzHct8bAKQPmL0Co/YXJWD08EtqoV4gi2xuR&#10;f6VldSUHUdPNjtoDutTSt2tFYqITYP4f4Tam9LJVYz4jzOqgbi5nVWaR4I/Qujtqmz9zLbDnmQE5&#10;nzrByN8C7aE/TVOh5s9FTTSJPUDmAeQ63in5wN/Y9h1h2rg/GuY5GO8TAtgp94yYTH2kFwJFBNhJ&#10;NvGTa27nwHVEweUw/HvPZRW8Y+YP/SlMJoSQy4EbC72Y8+83fGuitlexOSzinATt4ftALgX3YfH/&#10;AO5VvahTdHyFlgZndDj6YyFXCOmxFu6f3+I9Hmwtqwx+g68m1BvWM13EUwljzS1VVdqFaMnM6O8Z&#10;3W8BC8svQT1Ps2VQjOFtvTeMmru3Rjjg/wAaD1Bs3qdgQDZ+xKMJC3BkKrU0qbZ8xzEyHKarb+A1&#10;Sn6k7Vkt6O7p6pEzL60cuckZ/wARZLK2c2bOX0qM+3eAYtRaFJ5eyC5stj3Ak6ZF0KUqac+64skv&#10;/rUgI+WfVuD7iuFP02NnfvacDhaRR9HjbMgOYwaJBaZEHbtyPCHCz1LZdNEza21kSE7xDp+Vy4M2&#10;wR9TlrsCuNmY6hkp8GpHaFbIRc3zijyNpdecg1iK7bJ9rFTmG+kjbdSbuK37TxpLpv2UKWt2zm9n&#10;Tf2VmJ2zxa1L3lMTgm7biLBa1CNi4MH7KpO0CXzaOdf1kDOQtrSRImxebSFyCahP7E46gu5+wjGO&#10;a1VjC2mo2aX1BMdnViC/ouOW5LnXS1L1JMakkoIzPhfhdxcZzghG0hfMH5946rYiocr2gVPIWXsZ&#10;7gbXLGndb9MxXTUne1aVI2p6S9lTJ9cjcC0yf4VyjsH2iNm023aZcghSiGQi4hrjbhNqhe4Hk1zj&#10;8xJnUjlhKTto7RIyaoyXeBJRau9jPi4hKHeYa16zk8piZVG+jloBDg+GsroeeOYx44+msNJNCuXJ&#10;44z3I1MldedmvcAQW4CKJ2M2q/iOnhTaj0yo+VyCp2V6DnD5izesNm4wkPGHjGsNl+0QstIByzPu&#10;60JxtYcvB43gOZ1Fz0LGZCM3b7R0EzJxGKrZ8RmNQDxssDnjHzENldQDlpTh7nxUSeTBlNS4ID24&#10;yebwIPWFJ7sO9AfpLoZuMVJVWw5GFN6ZxcXk5ZP2QMHT1EdZ7THLNkCDmdNcfyOtHLAmCM+QfTWk&#10;M6gG/wDxFi/ubFUo2k8wNtPQ7ZvVkuftsBtSMiDzCm5Szmx42wMjjUINYDs7INmS9Af4qvjOoCGe&#10;44z/ABVwnqyrISK/gPQU5O2JHs+IskwlbaMh4IACwLE6kpOy9vBXSA92j64iQE5d1ZvPHGmeCMGR&#10;drBOSmlbp+sHMnHZcgLg8xDaoqxkYflwIPUEw3xtu0epAsNmm+wcahdhldwS6baqsuDipB2zqquH&#10;g3LbOdUlw4JGiVsgePqLoYSWqUci6EU9449pwIkNuS4DwJPGY4C4PMTzcdkmBbSXCeiLsNuNU+aD&#10;skR4hHLbju8pU948vZFppcZcxFY8N42MPBGBVtwMQSY4EYGQcAzxqkkcCjIfBwIeRJLVNLe7Y4Pp&#10;rH3ksJA4Wkb5p4EzNLcAwR2EI2jTSgrkvpxyZXuT0WQJMcfAlT9eMmGSMFxaEOvGTkdmAGQi+vm1&#10;+QPoKe4Z3h4IEBIzJArUMeAl6C0lu+8r4gzHXKALduOPJHxqY4G9Z/EgUNwMlzAjDOYEgyRoeIBv&#10;aDYw8EYENeEbcYTqyTCXto84VQ5pI3rbP3EICkMM3A4yZ1ZNOAefUgWeyu3cwGV8bkHux4EXFqUg&#10;1w4cucgdNDZW3wOcEeok4eaiQ3GBzjjTy80gkvGZtk/TVJIMgXORaQzJebY4ONVuaDG5JjgUYy4Z&#10;Z1I9gsRxg3iAaAzipGzlzjgY7vB8JGG5LIj/ABEyQY92zpgm8Dt5gRs50T5CLVOx51u2/wBgTiAa&#10;wdw4x5I+MaPSOvJ0wHZbHKOAiAS436V1ZNgjOzjlQiQOOn/pWb1BK3rkZ8bEqAt6wmzbrp6YVhPn&#10;g7Meok01dtA/rbTJphUA247IQW7aBemqnMWVO1APA51gW1W7Y1uJQr+RC4Pb+SNTGDwnGhAURI7w&#10;ZEvUA8JzjQ0ms4UMczwKZI9ZwodE6q8eM+p3XH4eX40m8o8a0gkvHAgMwyKZM7UJu0My9vZUxwMf&#10;HAqgR4SBQnE0JAqNeFzP4kV5fG/MxowSXjMs4lkzV17QwZF84uHXh18NQ7oHnAyB4EeosZHJMflo&#10;DNCY1pGytwNg5vG4F8dtpsHQkhKaEchzwICNneHejR6rJoOBzkVcb1IMWSPqLMQ7xUOe8Is2ZI+B&#10;VWcW43uCBTPtBjLjg01EaHGVxjg1I/LX3RrbdQTuk2TO5jTcxA5g0zD1FoNQVoWpJid5GxE3jJzL&#10;amVBUGOXSO9I8jfmE78aDSNvv82sswfeOWNZuvg1mjGRzaTCUXzZ3K3r9zeYHE3MO1pl76vm1DZm&#10;53bf4ziJAT/ls+D5k9I+xWz2zGArd0PmDL41tkjrBy8kr5sHdG8ZBFuDtY1U5zfLNRKVVbhxbS7M&#10;YRnDYLeHy7SMN9oHZvarM3AQRbY/fV2ZkchbAc6WBvdHcXNNQN7z07mDUSXUzWnPPQZi8cYy41ZZ&#10;HPxhJjjX4NuNyM/TVKeaJF0VOjdsieg2V5Wg7ejprPn7/HnQZmTGNHm8vwcaRpC0UJTC3SrwHwEW&#10;jUfOMBcEaAzyn++FVtuNzBnVuqtHKBqfLOophIxvB41no7ktc44FMpeuCQNrJkzNHm/kswWhxrKp&#10;b2zMSltpRKje7y5veYrTQ+sM8EB+YphNm8xNY6kBFapXS7mnnPtgOYr/ABUs6BKKgONvZc2XK1SX&#10;y+XB1jMbkY/2E8QbYLY8cYBXm/7+NGJWPGMFkFyBwK4QfyJtw4MEkYo5donESAnMGmaHpuYxudzC&#10;cWpyyF4I0zOJfLjEvNgF5VxWqm5wyZjBHBp6und4FOUDLOh3MnnTEzliLciFuXLuNQ9qFP8A9Y74&#10;zPcauOWQX8q2baJXjI0llUbliKzd1CDLnjWey94yZjBgfCwdMZSr6l9p8ck452iSskBM4M5BXFQ6&#10;TqQrMej+Ity2gby8egbWMgxFtrlJ5ARs5NB31RojRqqyJ20apI5nvjkATfhkW70/7eyOwealu6UZ&#10;PAufKMZ43OOPg6i6VpeX7m5PHpEZOBag1mSHaK1HI7RzrtIp9y2e5wZFSZe31Ftk4mmBydnGC41J&#10;y7vcQElJuGxAGgBcgJy1pJfsiy7EqhzT0uYwB+qQZeD8quFL1pTk7J7TI7cf/llm+0SVkckBAEHL&#10;EISp42b2VWDQacaicj/mfl50tWFHkgzyo9wPl99Z63eTphnjOUa06k9oklnEuAF/pvRi+8qG3qzH&#10;7MZiJx5ZFEl3l9OJ2Stj2qObdkwLip8weDfuTmsW7iuxJwON7g7Ka/pLeNnezeYztyDAxas4PpK1&#10;EJIjaWc6yuh3L/Py4CeYtUcUm5kLbGwBct9RdOVhQcplowBg53UVJeU+RyyAGO6PV07SQ7c7ZE7J&#10;qORXE0mLknl3OmNB6guNm2TqK+Vw33PJAxK3t9RU9vUAw2LwBOA/FWLQ1TbDaS61RnriTkMMDmwq&#10;eRvgvhgXdVH0/Sk7GcLbTjImak9XscGsE4iQLpkzYrCJ01Kjzml9xs9xx8C65ovaAyftt2MARHQ+&#10;WRWSabF5du2TTMqePZm2ZkBgPbN8X/Urr1NBD7CY42mVGwICNhdHGMumrJWk0c15Lt/bezzZuL2k&#10;fcP8REnkvbTVscP3eYN+msOjmkxZ6N8uMZVjS2166ca0D9k0HZPWDaVEOF+tIrjbY5mrYDMOmHlr&#10;m9w8K/JjjBnQ6blLG3+msDwY1uhC6Epho80ng3g8CzfTjJggQcZCR2I0eZt8ZFpOHwk1B4k8wMsE&#10;fT00njgkA8cB+YplL0v225O2NxrTpxQZWEusx8Yy/nU7kqHONC2Xzzfxggj1I+bqLtKtKsHJKLmr&#10;k3UFbGMvvrGaH2bspVJQGjPnGK6RYn6xG0gc1bMZaz5LdZk2mS2PHWc+5P0yq0vtY3NyCC/bg6dt&#10;aRWDwlQtsZtOMfLciXCrN45gc511Rsb2gED/AFa85PTT5mFq3FjTftk7NyzzzU+S7prTtoFSS5zK&#10;TwNjiHb5ZB+Nc37XJw5lQ7zPTgu8tZiz2oDecYLdtYqMa2T9oKKbRmeU/NoHJ3LkBSQc0ZEeZtxv&#10;GwOma0tapuuJS5l2Cxcg6l1AXDdtA9xs+D4i6CFN8tg93aKe3HPm2SNiVw2QGaUeR5fjg0/hl7i3&#10;h5MJtBLsDDyrQ1g80nlTtnOMwC/pLUTa3tmIYPUkjcsyZFSZeSy9AYwLltdCTh52rYjjBn6iocwp&#10;srZtjsZ07RLvMNRJ0JL9uFMSqU4AsbZvLXN9YVwScObyp/2TevyZONTXcmKwICA3Go9ISl+HpvDo&#10;t2wdk7feSgwK1S+n2zlzgMfqq4UvT+7NgGsczVVWquPs17j7hP3Ei7eHXeWVSqKLmMtIeCMGRVtn&#10;cbfIt4qCpB1DKWJo+c3FaJ76xl5bDwLaSmwTcIjgkZMcCqzuo3MBAQQcA1b5e8HGNUmoBjgc5E/R&#10;Og6E7dNgZ1A2mTK9yzWtRDW7h7GTJqQLEyPHLDPAtOoOebyQ8BkOR5g91TQk8I57+nAlqQDzq1PL&#10;fAqq8mGDRWJda0EpGabcENMcnmrvCTuHLySvmxuoLmLzxpt5uz0GPgur0y2fs2z+UgchtEgtLTm1&#10;KMXNJ8w806gZjlT08BkepNn2lLjh+KnvWQl+51EfBwLN6Hqvcy5+BfXIti2LLYT7FFkl5NzmOCPg&#10;WhM9og2BLMGpARZBXE/bxucYeos9bv8AGRGmL6lVjNBzkpYd3yOrMbkEYfurjmDWkTin+0rEG/Cs&#10;8xcOUfVBICWY+BHqseTm5eCcuAixtILVur8fAjdC+mdcjcUxJM4QbxGNZjXG1Bs5yBYibwLH6YqR&#10;zbOGPUjVbrAhI86+UNY6tgJhCcVA5nDjdr/MTI2ZJO9wRoDS5CMJsA0fmrq6rKfZT5sdzBpuh/vr&#10;odmNtmm99QSmlQY6YP8A+YFpoP6ucjbQVH2k8BcgZ6ox++sHmE9chZAYR8A0Sb1w9ZtgBZnt+YRI&#10;TbVthjEqjbh0ht0qAk737Baxj8pc97O68c089wG5JC6islJt51MviQdRWSYUGyMM8b84m8d3mL52&#10;tthE59rdwM7S6XlNWyXtKW85vzBrlaVyNzA5s2M63Kh5POu0Thlp7kA+Z8itTeoJSEh35gWzDFbG&#10;lXujfqLUJTUUOaMxyGU4P7UT9xZK3qgjO+HzFsA6Xe1a5O5Ce5H5azeoKDmLMmAwCjWn0dncEQn1&#10;kOm54Qz0HjV2qQhXlOSo3llKJZjJ2ZGzlaRKx75Sk1g77d0Iv505yazUS+0zcjwlvApkomDmAnmJ&#10;Dl4+OM60ih28pmr0DCMFu51EnZEipuYbmQ8EYNFwK2QatTyk2VPPQOWx94C4FcHbTO0Sm3LBzggP&#10;cgtJ+TsHs1lO7dYeq2/xLMm9odfaAXm+y1yCMwF1/RbyYmlPaTB8LAPmDXCs0mExjHZjPctrYNk+&#10;1Aste2YwXAk5g1luhVqsEO7J3VUErl1cyEDwNob0fMH41g8wGNgPc47o7ZbWr3FdpXu0hcgmrM9x&#10;q4/3mW2Tyk5TXMpOZmcQ3trqoQ6r+059HeOY2883DJpeaMfj+VblK6oqJs2Y4JVcgeC09XOuXnFP&#10;jp6+zfgK3mA+WQhdFdE0mOYmbAcuT7xGP7tbTnJO0xsJRDkc4mpnO5uQZx8y5nyKZQ+y9t2s+x3e&#10;qgI54y7aPvN0ZruoMhVaqf2mMpbOjs3LHd4ycshM+OBclzYmU3FP6f4vQO75fclUqPZ8IY2o02Rh&#10;IT+3XILXLIuOZW8kISAjeSq2Fx5S7Z28ORx05vIfNGvPCtKs3ybAxgt7vaEMa5P9ikyUzFSLPzml&#10;+0xKlStsuE42fylyQ+4TUWoXTGVUNxQ8xDfxguQD6imTSYE+88yAiMSucTZg23kP3Unmr19KW22H&#10;krnKaVWRzjdiWXgLkC6W7cHHIcctmtuMf7/uoPI9lctqFsA0b7dzEVwovYu5NMdwYXSBcF03K2nQ&#10;lMIqajjOeN3Lx7ej4yFVkl9PvbfIXoFtQ9XMlKtgRzJi1cQE6gtBcl/YttdxhA6wJ7k+WFFpSZHS&#10;8xeWMGpcXUVD0HuGQ3H1CLN28jm0nbAmTb9NM1Jt8IGXbsEGt1Fz8y7yyLJoavbL5tM2mClpDsw6&#10;ca5LJJ5jVT0+ABSXFaqTG2qSY3n5+ZzFvDirJLTzbAwtE+IrUVRtzzTF/Df3lPk+w+nJO23mZHzj&#10;EjA68bS1kcMtBbg8xUOeVQ5neeM5cA+mrVQdJifjO5NwDUMxzWdwtRu9wAs545fzH2kGcnmruSm9&#10;lchncuYmjALGNee84uNp0ezpwXV35s3HMexQOfMFy1FCtLZr6lbZku0jZ+ykL08d+2G7p2kNpuoJ&#10;jLSYwnuQeWt+2gUWOpJTkPrc0a4PbjeyR6dnHxjKqKTMc/qTuQe0wcY9YGdMvK0bWwG7g1gNP1YS&#10;MgIHNokHKWzM+znjaybqJ1BjFkl80kEyHj5nw1jO0jZ/LjNjxhTzyj3rN77NqQeYNPTxvMY2R8YL&#10;ekkUtV54w5L+yZNeODppmYU/7Ngj+pbWtM3g4L7aO1j6iGzSX4yZ+BanWmqh31DJRjbQNrJtODzP&#10;AsZePNwen6gVuVQMyNs/MWJzCVkM5QgsT3iG8eaeODgWfRgu8Cvbyn3IcimN6Xcs7DmMGRWoT4Gm&#10;Z6zl5LmBbxK6Xsy48ZgcwSMSeVyma2Iwn3dz5ZVanDzc21k2npJ14sxNnKyQDvBRnc3tzHYEgA6k&#10;LbOGBQ+2HNuzHwL9DUFwmFLvbeOOVCVVJS+DnMUh1g9Dkv5ES+2m88en9Nfm8eJnSY4yYNxKnnFL&#10;lbCvWCjgHzEvtA94IDoPNKkm1vBG+Lg+okuc4dtVA2YEJGPn8tVts8JBkTM8mjk2dARuHKfomxRF&#10;cXBvLyGzwK7S94QPGC5bT1BziXbse9xqHMHg43J4w8CQ4+FkmE0G5bYFVRkskQ0c0IEiZJMMZMay&#10;6QLhLxjMTIr4OV4LEd9ZWOaDgHjgVqZ1YK3n6afQKdu9s1puQbb51cJ5L7MpA5g6a51Z1Rec/i3V&#10;uVUVQ2jkOCA+dIcZbkNW4ekdcbhY8C36RzRs/lwHMGn9JcT0uMjzItOkbxywJkPo+Wo6RzqToSeP&#10;CObEZjqq1RJ95ZXoNO2JAWc8kBif1k+dN7Ylam9USGNzZZnL+J/qUPbHpSY/Tb8kBLMYLivknpt6&#10;F7vLBjcgJp/7hR6TyeQvJieOO6OO1yxiyK4S+rGUY739lJ1PB+yret2joYSG9xZxbXGysY5ieDuf&#10;SUNvsHG/csWcqfXDE5lzIts2gPLLY5oNTV5i5pZzwhnp4wvitzeYrkTJXlh3TbB+rO2C2BH2rbN5&#10;ZRYM/wC0qrUmzObSptjgYlJb6iAzyqKreDBGZ8VxA35ZE9I9oj01gLx8WwPy+NOulM7noDyHL5g5&#10;gHjjBreYt+le0RlMpK+Zzg5SRkFbuK1M60kIWWPspq4gGLmEFnj+bEsBmkwcsBvjRyMVl5qDGXwe&#10;6nbTe2O7STDSVZMZI5PuZyjgIn3G2edRtrN/6ioVTzAjlyeOxbVRV3qxTdxiDEe86zpis207GxbR&#10;2hmH++pcvcDDfjNxj/fXIzd6QJMa0Gn6rxksueBKfBav7hF5ZKgmgzEycBFW3EvxjxxrWnkjZM9a&#10;M4iQEFdVbnBB8EBxKu9RQZ9OGY42QMAFnpAYFsrwbbuKkzBvj4E5LxDklLTo44oM3oUx2zJAhysE&#10;dsPtXIy5YskSue8ON2wQPsiy1TW74gv/AAUj4Y9Lyws3jlsTItgb7RHrwbEMZ7cbflrIGBxlVpk8&#10;vI8JgUT0l505Q9eMo2z4Lljvjpxy0YqAjaBsxNqjjJpDu5Fg45fuYwGbHzqyTCaTqfWAvNSNvy0g&#10;YaEzIMLk972iO0rhR8n5EAbpIyF5iyWRt3obBo1vErl5GzZi8j07hfNVAsh7VJeML0EAXxSaWoqT&#10;K27a5ej6aslUOMF/zrtq53FSZO4xkPAY4iQD6fjQAp5NNM8DbgIobxu2CyBj5yPN3g2zk4Y9MKtT&#10;yVjjZY41+bxlJlcwmhIxWYNSO0rIOXubdmxbjtcwaUvZjgcnwXR2+oTgR4g3sA89rGPlkSbh9I83&#10;lblsTGY+cmmsfmDNzA9PBAe5GMtpbwRw9jGeN5qQXVjLiRkgc5D/AE1F1o7og9R8vGwcgx/iE99b&#10;9TY9/vwRgKOC0VVuh5W2eDxm6fUW5S95JZbKX2DU+IonTai1MK0ytnR7J/PgQQHtwWtRdISeXilo&#10;zhgBbgIK2uRXm0RkzmN5mC30iDXRUj2gNnjIGM9uNcVzNNbUdPy+lVprWydvMXMxO8Nwcsa3KrCN&#10;o2WCNZvI5+2ZkBHy7ixP1jNpG4NgbsdeCpmuyWVrWeqbUHH2HBO1jeTVW+bNtTVRin5G5g9mDqRk&#10;5jn/AAqh0nMHs4qM8bbqdRdROBy6jJBvjn71yhj8a/q+EnpoqFngrnWNewAzxwypiU4OW6ccr3Aq&#10;ky/1jBycZ42wM9q0uda82gTGakPj6iyVw4wDzq3TF29wy3Tfpmn1xtUezsmse4qe3eNoCgjvrOLm&#10;dN7yRayMXovT0FkLpx0A42iOdy3C/oD1LahvK8HAMHUjGsO3gkamgl7txwBTE4wTeF5nUDl4TGYy&#10;BbxqL4etDt/ThKH0welW6h6Je1A9EAPoVFS16HzuuBkvmkbYmOBWk89mM3Hu0F0i6zk/q506IYN5&#10;mv1NL/UsTmk0lNNzo8DDgGVY7uOKxulelnHoau6sog9lFTxivdlFwfTQEcrmLMhwxgzrpaV7ZG+v&#10;Hqjj+qswqzaYN4T2YFtfjSa5u304UpIdHuBsHN5+xuQdO4ulpHXElbSUEBgNcF3UHx/lWA7N5oOf&#10;TEEtf8khV0VVGydlKskHtDIgvvI+5GsXKVW1s906fDJa1ViwD9oKDfyE8G4lbzPpkFwLJZW8mxnI&#10;G0ACkucsa60o/wBWd6zesXk1kZez3Fq3c0IzfKuqG9D0XLZ0xg3EUvjb6jYnPjwJDpqoyvqmojAW&#10;7jPdMZ2D7OxzIb6OfH3e3pjbcEa7Sk9FkCOVQRgl44G4rVzv50HJ9i59Kv8A5Bv3EfTJwRrWftBS&#10;AZeCAIHTxzpcxefZPGT5zbOo9H+mdnDm4+Cqtf8AyBdaxSaVhAxhmYvRAMQ7er3/AAqi7bNo5HDa&#10;lWDZ81eXC3SEbdzAolWbEx1g5O8cnK3gJq22xU8zo9lLckYBDCPSGMS6FPL7VqMSXmFMZp46+JSZ&#10;hMJtO2TFm5OJwFv02wlMl9JkZj3YIBD0umtUI3ZBIANi3pdJASVBLYCaPANWQsKpXcMebmrAPL9n&#10;Y+T3/MVweUey3YAQnL8TwLMZ5tIkrNyCOOa27fTEqHMNtlKBGcxnz8kdrTGPv/tq3ZUYjsmdUSuX&#10;yWW7jBGxE4CP99Q6w2gSVhNcDMAsH/LLkWaesIP7OAjYMREMP/mc8a5Rmm2yfPHp3MZ85PLQ5zfL&#10;PvXJPSwlUb45wdwhbo1fB0XScDbeXJ7dzmauRcW0HXjl+MFkG8bwLzeCNaE8nllt7fdwfFLnW1C2&#10;xDpv0zoRw3oeDI2O6cfSFB/oXMe0T/h97cH7Oe1fSwfywo9sz2iSWCYvoHN3G31Ww/kW2D28UfUL&#10;nc3jGS4OpvwoE711V3ARa3uSDyXqzY25mWdgcreAnTIuXagoOdSEmsAumv6NJePZrUN+ANOSrT6j&#10;ZzY/lXE/rYVhsxpuXHlTCRlJMCC6pY8AMa1E5qIzb6cHQldw8tpHtImMD3GY66Ep/b42bNrLkGf4&#10;S4zmDtubg41OkEgmLlxjsFwDWdMwqW+Pj7CFM1qu2ex+zurJS/lLF4a7L4HF23d5MeDitxrVHlL0&#10;5OCYIwNXHxCCwRrmPY3UDaudms1oN4+EzdNy79JSE8cHGJcoy+tKwkkxwe1Yx6XjXLdE3y3+9wnX&#10;Iye1uRz1WZ7J5BA20bozfFzwLH9qmycYZcd5pY7tobYX8yx/Z/twri4CBsxK8+qunKseVHPqcmpj&#10;SPd4LV0hLq+Je1bdwe6pittBxn2eQJD2bWBmK6QfjWSzyXubd6Pjcalv3Fs28OY3p4AgubwK0T8i&#10;zFu83Zzram7i07n8q6E4smUu39tlTmxofuIkzb45sA1+2Ebq1pdBAW9SWRggNwWi2x/Onmcw9iPg&#10;u+ao3DkF2cPCMHOCM+QZbmr41rVF/ZQMpYvDV+Jm6blL7FaxwRrnuVvHM+G+jMe5pLGakcDZubPM&#10;gUNNu2XdbVuHoRMKgks1qPG2qNqR1pcsWSNdK7Ldt8hPMDyoFOiEFv8AfS+NeZGw8baCYgc37cY/&#10;NXclJyenIJjv4QNcZOZbL/gXP5LGK7Z1uGmW++Ddr++wbQAdjg9jeCFu5CdzxfsIlMKDvEO5bPu0&#10;JhvVoZHP70PyK1bSNk7apxnNHPCuHJOWS7yEB2T7J59TbKamf2tO6MdvHGY/vLL9WtqsW/3joNNx&#10;tfynPc42T1XMnr6WuQCHcLyxobMPVzbSRkeN++1m/MtcC6cotxNYJ9NZlOGLofKtk9yDpqybeHjK&#10;oZDglsqtvXHMIUWeynodPW2sT6miVHMbiRy6j5dKjRgtxuNUblAXDPadUMxAaBi/wOOWMQo4II4P&#10;EtUpuh5tVrYDZ+cX9XitNnBOBdCbPGlVxssctmoiPW/szkjkmT8iQiY1V/Ue80f6mT5faOFdomy+&#10;dScgIJkxLj6hONZLK2epo8a9Atv9aTXsmVBc+bbJ4I1zG8oMcdhy21Ppdxeg8vzbIm4eY82QlKlb&#10;YHk4x3AQaun0xLTnE43ZlNb3laZFSWcn1MZtO3++lPJ42NuLPcS6fMu+BdCcUkG1w3ZSptKn8YLk&#10;ZBezD/xLB5oOSmGc0Gpq6f8AiWwVDKyRy7GY/M0hj8AVQ3EnmzZsBmFiJw1GUpRkF31lnQ+SAZfT&#10;5I3LFywYlJAu2JHK6HkLaVTix7a3a3SNi/6VgNPytzLZSBzBNRDdOOWP5/Cr5Q8jbMJi+geTURLg&#10;i3PgRxpLt0tTtjzirG1Tk7SsbuZvq/to9szlcumr2ahf2sG6lJqqqydm5Zyl82jY2zXbW8+NB3hG&#10;UhHvJjlJBdtLTTtq2zFm9057cEc09Uee7ZurfppJxwDYzUN0mqItz4KZZ9kv2x4HjHITlkRKh5wW&#10;SOTyR5qQf2YiGu8wSndDE4l47Z5kH7q4FpkEs3kcrezvWjBcDyxju/zJmVzAgZ8eSQHuNeoNbA3o&#10;ebTJycLMFwI+XaEsv1nU3cHUlkkbgdGDfOTPhN3RBaY+NftIVjNSTZiwfzR04C4L7MNZhPKXmME6&#10;AE0qL7P1C+NB94c7yCODjH1BeNc1mOToGW0kPZH9JvH8xtQsm2N06/lPVuWUxJTExxtxEjQCptnJ&#10;Gk1YzKWgzj8vuLA6LHU8bYEba6SO6ukJO8nzYgI5kf8A1rxbC4zP4hshfX8D1Hozszi5Pkeic37d&#10;JHMWDZi5eajp5yye4sfcVA2lrIDl4cTyAlrmrq7bI4JUhMFjI3FbGNccjkbKW/eQZObq9xe98vot&#10;VHYw8/zM1TW7ZrVDjo+fa0DHc3V3U8mNWR4zeySdawN3ak1R6qxMleS6DIEFuAflLWqLrBtPm25v&#10;HwiaVy4VbTjMSMzilyGsdSMhbg7pe54kp5UlOSFlZNaI9HdKNt5/hV8IPs0h3O4lI1GK17+dc01p&#10;XkpYOQGNThRmtWhkIk0FhVZg4mM+c2Y9M7zme4slnFeNpCTcGYN4t8whe+rsPaA9lutBqGJy7ngj&#10;VDJbeEwGAKz5nzrUhGNNNIo6qGz+XAj5dwpbg+PGr43tuXoAvLWAnTWS0/T4mEpfR38l3TGqfMJh&#10;OmZTmZ6dzmE41ZQZh0JUBBGJjv8AL0raZHNBwMgBv9Xp8a5k+0kxgsYz5B+anasmBHlhzvwsfUSd&#10;4DZnlWDZubMZy3uZb8auNaTynHNHsXLZ9cmDgvtLZcfTRw5geg3A9yO1zFqlJ1JIZIPeZxdcGb9I&#10;fcSHbe4FJpFPs3MbZ85NdHcFpjQerGcuoyXMY4ziJvGoS1xrPa49ZAbweCVMbcfmLmOrK4m01+8n&#10;Qm1v6R20GK4rhzUL29HpwIa39mz38ipLd4ygHn41Ml8wGYmdXiTTmbglu9zFMI3euR3g2tNQ5wzI&#10;GXAjDwEWb9uFYEycanTuljtosjx45DxntxqtvKkJwX1DeTTec5joOQmNUCwwOeYODjUz7SOO+dUk&#10;qHROvTCjp7D89o1RvWYw5EAqiYEMTH3CKlXII0dGMjllg8tOTC0V9wi4fpeZ4JiBdosyEMy8zSEu&#10;KaQBgmzG9wXV30NwJgMAYLRICCuLLyum7w/+B8IzeXkbGHNQufw/nQ2nyTGO/HzIGYkYbkGzG+8B&#10;C8xU/wC2hWzJ8zDwELqJx+gC8IVyU8cfGRWqXziyyxwHLeu/sYEYk9BzF+2A8gY6PmKtyduNm5PG&#10;bUt8sncxoAu1PkJGyxh511YntAmBHl9XAlSEZkwB/UVVl49/c2f+Y0k5O0Bz9A1KThF6UcZ0hMnP&#10;AFdW/YNtLXtkJxEt8wi3Kn9jZJ9YjYAuNR8wnfxravUYZxfS+xSZTXNGcQ1Y2exTUwR6i7Lnmzd7&#10;J+yozXRsh8y2sxqhuSSTF9AwfbwHzEOdUUFbkezNsF6Bt2Vc6pPGiVcDvOdzZsbcA9Ia6o2b7N2R&#10;mwHjwDobq1dJc/dQGePJS2cvo3kqK38slpCXWHy851Hs/HBKQOe1Rez6hB3f95lDl80evG27QXSW&#10;y9TgwIa8cNjPTwQALg6dxEt859k9uC1aWW4+mkUXcc3ws5qJvvArVxyg7ORjbDOZyC5b0rhEyOl2&#10;TNte36268sWdMyNmR+N9gYunjonLGJCXO8snGZhuUYwBjY3LnL01DpOl6YmsxOZ/absmYtTSxp6o&#10;KbqPtFi2fgtmIL2YZMmRVVvS71y93axbjQ5zV+ebULGOaYdtflEhZTL+pDlI2J5iw6P/AOL0rrjb&#10;hs3JKhgch+6kXJccOf0q1M3qdwMxCbG10sG0kkk8xSewfEZuBGF6cEcC1b01+9mlgKxpEpW83dxj&#10;UsyGpvhx+AGjkqB7vAAxnyDW+028bOR4ID51zGMF5zj8xdFUfIyNiXjAtwLDekoNCngxy1tk40zJ&#10;5gSAZ4zIPUgyOR3u+hrdm57Ox9y7zFC5No240in5hvJL0flLToHHfWA0/cgGfwLbG7cYWwLJ8l3l&#10;rn5kLdIh54PALPqKHcwcHUEmbgoBn3k+fmqqvJgKAuifInJSBcO1MeSD6qZeE3mxBpKk9qK1Nyaf&#10;uJ9IUj28EgyI8zcE/bTI2d4fuWkS3fdsn8RPSJeMjeFjJjScEJu2ODp8tEmcrJcPBGhtQOBwCwd9&#10;WGaUmYEJGTJwdRUOYS+9nV2eE1P+kgLyaDgvwKgsSUMjMkGSNXykx6gI4/1FW98GbjV2pPl441h5&#10;TtGoa1uel5flqkzxmSMmDy1pzcd4fv8AxVW5gzs3wxguLMhOGGGvJgRtkvoC8qAkZMaMVQ3xuTx9&#10;xZ64HjyRroEotKKbQbOJgQxFT3BMGdXB5K8A1SXA1qUiHJqAJHGNEpe4GFDdzxp4bfARPpIh5w4J&#10;GRTGcvJHxqGRHpWTGg00lwp+n7xM6MVBJxthqySOXud2z6elzFntYTAiy/OEvMZqDORVaACvZG95&#10;Q9zwLWRNrMyYCGkC0GTjVVt4EYbkIoZuviIhTajThuGwVMG8HcyLK7hLiskrISNQa6HQpmh6YETL&#10;MmNPbnjGpjNngzrMmBcPwD76GkJjJj7iIvHAwtsazd5UhICZFJDhtbrr7BDpoYnBMA86qrMmoojm&#10;ZkcIjJ2ZIyLplIqUIvtNgp+YWeDjV83zT/y1mMnZ4CY+4rg4mA7eCBWIBANmE8xqn9oYCY0zPCEj&#10;JjQdvvLngT6S4uG799U9xL/acfcVkbs3NvAZTHAxtm2PmKMd3Ck7uSBDXBMCJOJoNLc72dIakQ4A&#10;jJjIiQyKY3lZEuxyRkXwQHpW4FArU3ed9UkcrJAiQxkgWZM0rMZxcHjgcY8ipMwuIwQ/jUO4O2kp&#10;mCCnuLkCebks541ZN3HHnVbnhMeSBdAjdNRKQbMJ5jyQIRG/wL83fBxoC4T9EaeIh7j9JMMZE6N4&#10;RRIGieG3IqPBRmXBhm/IrHxjQKWMyEVvb0/j41lyPDxLUOBsCSJOGdnIoepHkgUpaEmYx8a1qnlj&#10;7duSDjWtU+4wZO4NLKDThjJ/vuKZpx3/AInlqGNxjHjgTJHGDIgxHEMhPB+GjzcmPP3/AOdB3BNP&#10;Anm+j+kmETiyDyX4+Yk8tmGeCPqJDceNQ3nLPgQIQYDXEjHBfjsLnVxLyQOV07Vly4semDPGTIui&#10;S7ZOnhbhcKLIPQgjRiYSPeSKtyO5AtUpeTkeOfcWY51R0HkkyT7MywDycfUUMlN+0nDB01uQ25Gz&#10;bHy0HHL72fmaqy3ZMU59RlZJGSAaUrk+PPYyLTpgzHAP6iGy+2Edm/8AUWY52yZV5DHI7NjAAuNT&#10;JPNNTBHxq7M2Y3I8+p9LIgNSU/gHjg81Zd1m2JutE8mAzD+msBqQhd5PHArU4nBA6PfupmaDbftk&#10;5i6CEioO0YzMJoSBUqd1GWFXupG+BYrNoCROPSuogoUaepDHceHV0I4GwbYO+mmDAbFveNxqnPnf&#10;pckWh4Xa/pDT7Mo+TuMceJQ4o8XpXykryJrrBI6zeDgQJJfhqrBJozOcDRhu/HGsihj9Po9KuEng&#10;IbIseXA4eDTXXxHINdkesT3FfCEvZFn0rJueTvq6s3g4/nXNXbolySGRwQJM6u0jIMw8ioc0H30N&#10;Z1AVmQEEHAnuEuSblu/0iKnzQkxbck+RGJPPN5Hk/TRIftOSPgQlxmmDzCoJjc56DknBO+da1UFJ&#10;3h44ALK3kn3bj4FtUpNiFS0uDOqJduWMx9ZDWdx5fsgVbcN2UeSC6pjiYPWY7IdNIpOhS8MEoN68&#10;zwcCmS+ixwZDHFjVkpei3sysQRzXmdMXGtCmGxNywbXt+/D76+DzmOYS/diZE9T7xy8c7tB1Fqji&#10;h20AzxmOJUOX0u5MTG2WgRl8ZyMcDkDaB8IkfUWnOGbYI7MD65H1FiZKXmLPPy41sGzcclbOQOZ3&#10;qQD6agdt7g247k2P7P5cYYI9Ii7Mp+m5S2GCCAGT4oly7R/rKUFLRgggY24B/CXQkj2oMpxYM29n&#10;CTzMixUTau4PNC3yXNvuwCkj+EJc315XlTwOcDCVTAkfwl0UOvJcEeOOatVhu0DbQQxTwMJ4LH8J&#10;afWpaWJSc9jrjak/e5wOm8HluRWFtjOn592cd48mohx2lgLysKnmrk8cBykt+UJPTT7YPB2YDunE&#10;ZBag7SzHVW7ZqJQYPXFPkjv3nwvqLifaBL92c4L9xdsV5L3rMmAwOX01xzVly5nBbW0maYmTRWY0&#10;TIhhCKZMHCB+l1iyLRSrXU4zw3SGSPHGvpsK4T0Qr8GCOOPBD/4okcEbSHB6eNaOpYkfM5HjCKDg&#10;XZGzOTyWCbSqD+yjEJy5ckXDMXpWx0RLnk0GeMz7d2w/31kZWH4p03vDwLEO3TqfbptUJVU2sy0/&#10;sQ9IapNPysjAgMfHdQfZvT4nL08cZ9Ea06aNxyomCMG8GJ921eBZ1NSqzV7pp1cVw2DLjsGGpA3t&#10;aixOT1o2glxwxsSuHV1WQdNuTSUEcf8AaC8tQ6fpOmA79HNZqUfljbC40bSlD95opPVkpj9psFI6&#10;+LyUSqiePZrYvPi4OnbFgQ3c5KwengZ3XEHmEXV0rbyGp5cBtTbEpHpNNzc6CRcpTT8nn6R4Rg9x&#10;uT6I1VZpPO1SYAgzrQtolJuZa5Ozc6Zm5dRUmRuN20W2nc5hO+tRyEqFf0waORuY9GABVdqb7RYE&#10;7Ng0945iZcN2zNz9+6Sel7Mhr5r6hc+0KToS2ylpGIW08KSD+0kGtgp+XsjZGwHWp/aSFXLsnmBJ&#10;DYNGcVnSuNi8ca6QJtQkoXoHjBjcCQX5FE64aGKk2dzoMuvQWm4ep341T9zmLOQnchBcudQi2ZxV&#10;DmcNrLY/S5fjWV9uTYw3zZyAvZLPmDF/L+2npdYUHDdSEJA9OGDjJzFVaoeYG2C/cjWkVQ3HvOQF&#10;u5yxrJawb7sSzzF0707xlmWngJHmQ3D6VYuND4wYYF+lOInJsBqS+/TCpbJoQ5MMCq8SGk+WDAjk&#10;mCBWmZN27aCzB+orL6ZaOUNsHWJzFQnEGMiz7tG6mqlFZCwIyzaDjQi2RHWjdxcQ7XXw+8+lkl9M&#10;Y3IPAtTl9PtoB5ENk7cdsGNaE3bkjHjg04B+YsR79dRBW9zHAjDel3MeeP2eD4qeJOGzPkguR+YR&#10;UOb1Re5x1OIpNU7UkMtyNgb4bzCcCZJON8ICNydYP2wTuI9K7seeNJoHpfUa04cMo/Zg/qLPZwzJ&#10;c59xPMyYyJTDIimo6B7rUgHc1EuFUvtDHxpDJjX5OecMt3Dm5jWwSuYEC2wcvzFT5Xkzxo9vGPJA&#10;lO3QvSo04dQPbYPArIzb7zkj1Lmosrl48efvqyN5xuY+qonJEuybTTtzHBnQF44HAPP+Gq23rDeS&#10;YEBqCcCj4DoS4iucwmTSoGweDT6axmqKgHGTH30NnEwJGTB3Fns4cD/bW1CSaiUCmFQY8iBCqggu&#10;BDfS3JGPHYQKKBdEmErj/gOvcokPHnpOTEokEfp/8F8+j0r6ggxelaJmWsYwcF6E9DD/AEr5JHg4&#10;V+gPH/8ALSSv+maZQbf20Ea7Bp+cNrfPEOAa4VbTAjMeODjWnUhMHDnWMfIuVycFrG2iZsO06/7Q&#10;GbIiVscGePTWGs68ZMB4IzobONpGMeAPAvwkxvVji+VJVGDJBxrN98xlxqnkml7PHxoO4misDoqj&#10;VCVQ2bDyLN5xWBDEyIC8eEtqn7xjIvqUFsKEaQ3eEj41SZ4QcaZ7UJAPIk3txkxmT06VGomEVKOX&#10;xw5+6i3oIOAaMvJuN4SzBwIkOSS+Eec6a6X91mmppIhq8szIo/SvmwRXF2SXw5YEhv2UA+Sq+s4v&#10;DsaiPVav+4BspIRt6cdlWJvMLyrscywDwQKFG7wDyJLkW/wI3JSo3el5oO5gW8ScYzcH8RcXSKZ4&#10;CLpyk6k01zk2PqppzM01NxK7yw2uJOKAeODjWzEnA4x5D21m9SOGxiYID3E1M2odjDlk8lLETHEm&#10;COxt8kCtVZ6JcizT04o10iNLdNNdfuN++rtkkjwkai+hEoGsHfKnQCgVd1Z90huZ8ep9S1t6SQGh&#10;X5E29PoJgX48dYI8MCgRO44v/FK8Ga6jblK2yxOQ2IP/AI+JQvTMkJicRxf+KQ/RB6eJfNI/5x7s&#10;nZ2zQJTM5cXRIG38RAJhANs4yHuIaRuokYI4EpSl+OoOc0tLR44476tLcbaZZDHtrOYcqMN2bg2Q&#10;QEhqfR1/kV6DriWbsU0Aj5PMSlbkbYmOMFyNdC7O9irmZC3h5phQWqJXKZI9fBDxj09VZisyh7nR&#10;9NfEv9VtWqwyCYTdw8yWEJbzh2KDBx+hXNmzHHnjQeYSfHn5cCsTxJ7fo6CXId3CmRj9MZPeWgyz&#10;ZfPnjcJhsshEBlh2bMl3mLRnG0iamZWQ6cA097m+yvQiQhXmFFnlKPZbkNpqI3kwB5i+nGhEwnrp&#10;wT/4zY1D7XecV70p6ku8PvInTFWnUlQSdzGPfIOSTqe+q2SV6eA3UWhS+TzZnnjAUjLqWkerBnKX&#10;7LfGBxDgH0x8a5X1nW2s6F2M2rDJafZjtHx2kzcFcVDeTArNzj7ie7UHAtoxS+TR5gsRwK4fbCYs&#10;Bgjg5KxntgZh4EYZzAcbaz30ikoNmeTSUz7OY+7m8zuKyUuOUxtjs45ru8ZOXc4Ma577LmNvHYLg&#10;RhvT72MesAo/iKJ0I2YT2mkD2dsjOX0bk9uAfUbZ8amS9xTsqbZ2JXEfmFVbpt5UUqc+zAKRHuw6&#10;jmTk+NjbuF5ZFjTEyv8AYbKaj9JXY23/AMjfZ4PqIBOKwbBHjj1IyI9/wjcx5zHE38xL/hOygLge&#10;Prn019iY1NujONw6b2jK6f2gOZO93kILkBOmRbBNNuDndgRsDlHATmD8Csg6TpRg2BjBcj+Iq28b&#10;0pBf0Ldzpre+yGBRX/iDVKb20T5/LsYQNXEfLuf6oUSb1pLnL0EDmVClbonM/wCWjWMyOVyWDg/D&#10;V23eSm0XJ3RIPLIXgUTqT4LaRQ8xYX3La04a9QjbgWYyMc2ZkA5bMSuA9QYu+t4oeqJLTxD7scri&#10;5pEbOVMl88pyAh929jgIXplyIuV5hcik5jnA3M4c4I2ItQvM76MT3ZeOSEAF+fI4FzG2fOurvtRK&#10;Y2WCw1cfhZ1nrieNnIzh3EWDy7qT1v0/hHbJidWbDBsJSB5fE4+kudpxSllzo8BF2vMJ5gHucD7d&#10;4Pi8CyuYElzYmNycRIPhK6FO1MyalLDB5PSc2uYIF1psvZuYB7nOwFIEnL+dc9zitG8ZMgMg+WmR&#10;7Sy28F8qtc5zVESXpUdmEqBkz0TPi7qMum2u54FarcpjsGC+F9RcNvNpm88YM6hj2iOQ5INNZfRt&#10;LetSd1Dk+MX/AMlRY1Q3knGwc7zBNf0s+dclk2kTHz/01D/4gTHg34qOilCfWajcnE4krZ7vPtWP&#10;y1v1L7cKUZy7drBcBBcsvcXAbiqHLnOY9yNB3E8bcCHYy0PXTlnZjzbpLgvdEBSR+YQquEvqik3g&#10;8cbEQzEXnY4m47mNPDr96HIFP9Sa+WI9dN8w9VZfWkg3YATXbPmLK68cUxBLtG6OP6vfXAg6zmzv&#10;rq0yeXuZlkM+to9Su/7gHZqxVZnM3d2np44PNW+bP9qDZyQAZwC507iwqppA5l7nBH6bnxELlHpw&#10;OV0Oqdoxjr+qKbbQPQbsfRcdRPPNm4422ML4RIx8vwRwKh03VjJsPdngLkH8imTRxucxBuD7ITlq&#10;Hd7Y0JM7TP2CagKOAnLJ4FZCDJAPc49QPTciUOcSubORgC/1A3eZ34FMlc0c097M5BvEHTIgCHL5&#10;wNnMcBgZOotyoPaAOVTHdoD7wAn9mKs3JVkhnDmy5YlGbl7yslnm+s3OfjWXdvH3tHqtI5g27OPN&#10;ZaxavICcyXPhQRwLN6kHRc4Gd+FiWRveoPoxrkWh9sE6lViC/kGu5KDeSmrWV6DdRuicwatTcOvt&#10;MT7Dl01HucyYicQdNy2yLPfsG5kL079h7QFnzGxRdxdRM9k5YL+7WiA6jYvc94askvoMcHAC5GMV&#10;q2QvH7qJkNUlVbDUxk1sZthxFWDTtwl6VMSt47V0gxq37M6wHLbEZpU6I6b6RCdZXDbJJ59JLEHY&#10;e7gGLT9z6axlnMJsaxMnNokHKucGBckqHrjlV8Hwmy6b1rbDZpptkn0ymx44z7nql5azeabRHr+Y&#10;gg+8WyoDUkjevB7yE4nEHTILJ+zEsTHMJjJ5jjjAUcYy9VacJPmHPzYVbT0aoerJK/bH/wDnV3iA&#10;fU/7FZJezphyS8wY9nvemRUnZPtoGanDwWGo4xl1CJbQBk0JrKnwm61LxLy7TjZ/9sBbs8AJu9/5&#10;ngUPZvsDey2Y75Gf7v8AeW1zGaOD3E9S+0jfxsd5AUZhi+89yNbYzI9cvbwbRILXL4I1ppcfkqtY&#10;TyUv9GVA3dkMWo2/1QLhDaJs7lL9ycLYG5n6fgjXpjK6wbSRzgcsRN7n3kbkSw3bhsfkr8naUkfZ&#10;CcwY8+BZjkqYUJc48eqwoN7LXp4OZGPylmBB4CL1KeUnNnN+QxyNo4jIK4Nz31y7XmxOYyce8vAW&#10;9W0o0Zta26R2fEWuwrWq6hfwnPcjG9jICCBdRSeaS6QsgGj5yodP9kypscxuNYtU9TleOecrW6Nl&#10;Or4PZoc8/a2zuek9uEuje4HN0kC60JVmzp+2BAY++XOmMWsvHShBldvQQczVXqrS+yumGdFnf9q+&#10;1fyf9yc+EqKr07y1D9rcNCJsLpSdsr0kmpW57XLciWSzjYnUbAeOAAphbL0i5/yIbSdYOWDnBKqx&#10;tx+W54I10U32sNplYbTjdRuiaYyD4I1P1toXpOb29NyEzY4ZxvUrej5elkVDl9QEkj05mb5q4t6d&#10;wol3sNw5lV801lW8S/zLV6CBZvWmyeUzUfbEnY3GrjmWkO3R9xzHVFUOZx7ZGATeO1qbjkWevHk2&#10;fjBAbgGtgnGzvAO8w1Phi5yAy9u2DowHKOPyypKU1h3QDL5PPoGQHjY5RwD5dvOuiqf9bSdGlIJD&#10;NaVaziPlXClwX1jP2bqPXgYTzITpjVVHTdVtiHvAFg8xJdCazuFt1XbHq0rxtA9Owf05ucDjSI2J&#10;ngg+VcZzimxs5icPMg6ZFvFaUvNnjnG5Pct9RAZpQ7kMu3mAGca04W0Zk1NpmI6fK2sGgR5u3G8v&#10;x8uNEpO8I8HgjVbmkrcsyHwcCteZaDqjY/tYnVNtrLY5SQXeWtm2qVIOp5dKjQSq38Tjjg+ZcZ7O&#10;6kGzJgMC55fzroRvVDZ+5wBfbn1bfcjjXMTcKq2z5jrYWabVWwGyun3rOY7zBpwDLd9yNdITivGU&#10;+ZYDXRxj5jLn4/lWA1ZtIn7+XACG0O35XGntm9aNnjliGZAE3/8AO51luwzZO5+U205ry1/AAa4c&#10;SWd2HMtAVuYf3kasmy+g5jOJiCByAo2vUJwQQI9tIG9k/wBwO1eNnHUta0CuFD1w2glwAv327xvO&#10;YQfcV2Fc5Rl5OruHclF7L3MEhPKnL65A3+7DFwWVQx7JySpyDdgfiDUzZXWD2WkfNn74Tjd7Vsnj&#10;DGpm0TaZZ35sYFuBwLTciz41tTbW9s5++oyurJxv47Pfb3REIsHZzibSEjGZRgt3C2rnjWqUPszc&#10;zUjFzGAriC7qDu/xCxLYNvFLyGmKcYsDH5n50h0JUZW58YXVOsMlqSk3tTj7VYHt+YMpVdh1w9kk&#10;psvD24CCtWyf4VyLJ9ojkw8AT7vA30h6q512ubVJlMiWY31y2sylvbCbNt7Z2wOeDqFs+M21Ph+B&#10;ZXI9oG7PTsHOnGNcx7G9rHYkxwOT6JFZNsE0bRvd5Zn5nLtJFDY0uv8AMYjk2n7t0p9t/wDJJnp3&#10;OYuaO1HMHXVwmFaPTMtzMe5AsxJMCR6K6KElvmD0oqDA54QJL3fV8lbwU1+ssr7PcoxI27kLnGtK&#10;guN4kc83MdmPgIjBKschHg6PTVbHbjJ9RM9nkgvwdwihAsjecEj6Fy4rs8O5M255cBNS2s3lbwbZ&#10;6C9wLThy8jweMILflpTnHym0wesJW27RPBHaHH+4gI95lpPcWtV5S5DNgGj6elpoDI6bbRj5+dRO&#10;m7RalO8adRdeNjZIz51sDdw9gHjDdwLDab2Zufv9gu6ty6lrOta/4kMuTAC3APmW1yP7vq6uxZ0C&#10;MnUqtgeHUE1bdDIPykBnlWE3bP5qMN6008YQCwJmaPN/bbtGAWMnUKun6JSzF620ysc438mTTjR5&#10;wMZmWCwodQU22YazbTj6imSeaMn48EenGonJVJVtn27pu4ZXNG+7Exx8CRHl4eBEq4ZkgHkQ2m27&#10;Z4M4XJ7cfTQlDatwhc5TG7ZnsweJnfBhc3oNSBPVAzIFz/eKnvCYMi2kpsMy9qjQvtIR4PkctVUk&#10;4bXE9L25Nyx+YhryT4yY09KQm7oSePBRjyIC3Z4ychWSn3G7ZI1fG7McfQTu0Qj1PyMhhfcbiD1I&#10;zxjPBuNv6quzcbkI70B7aPSt42Nkj1I/iqK4u6w4/eSckBEel7clvH31sFYU+OMh44ONUmXsy3ME&#10;YM41al9oi4JSsbkI8/Aj27jgbZ0t4wDwKYz9sID+Iopr6lbYQtxu4ASE3YvtKZcEFx9wiibR5h7Q&#10;HAhkjeexZ1HD0bJiaMYWuSpUvbLJ1PcUyYPHLNkeDmQdMirg5gPRwK0t5g23Y4Y9SAiTDc1Ta2D3&#10;JSZi4b4yY7CJDeDC2wKyPCEbEwRgyfCVbnkvH3OoumJCtkcYCZ08R4OOxgQd4MkHGmWYyRpyUgbN&#10;Tby8yPBf5aZZuMeePzU9SdLuXIzxwcY+mpjeTk33du/dST80A1wRGByscY8cahzgY5bNj9SAaeHP&#10;GUBGLyDUtl1GynEUmVzhvgen0LcCGkmGAi06aSdy8vuYAZCKkkkZI22OwqEiBNxkNwK7Stxp++od&#10;Hyu8PHH0+mrI4ZjCTOD8NIeBk1bt7wwG/DWVjB4lrNYOCXMEAFkUcEccauxnZ0H6k8FvuKacZEIC&#10;H+hWmMGNkqG/eBVXIyK+UQzxuFVoiLRqHIOAijyDtdI2oQU7pfJozsjVDmBLy06pCY22OBZi8GS2&#10;ubhFuaSUl44HcQcmdTJgPARDRrr1aew5nzQ1LR4yq9OMgs6pUp5quEwcbyPAon/eXEKXvBm49RWr&#10;fLJMAeAaqsnlZIyYIFdvubbkZ1O6o1AO8cEj41UXH/iiw5p7TjjBc+Gv0hGxr9kHMU3AqkzitdoI&#10;nT84K2egjDpxoMSXk41MGMeh41o1qL+2dFV4TcLAXJ89oRLY+BKVkZRsgRtjlxt9QZO+BZBvBJln&#10;cnuRjFpro/Z+8G/bSpzBKhYG/szm131iphaKV75p9baZN6armL97ecnKT4hVqdL7TCBbYLHmjuKl&#10;bUKfJJKjfNmbEo4OmMiAUu47NegMYHV9oH44FHrD01/h4Ah28aRNJe9mTI8DP+ziuF99VZg43yXH&#10;bXxYx8tXuX7zG5fOZVwXf3FjNSPBti47GdfKd0HTahlvTbl453MINYioc0p9yFycJunpq4SOpHO+&#10;gjDxq+VhL3MDkEbnjJq3BroEucYzppzJf3QmBXVnUmngjAv2p5QO6gzhuOAYIFQ5qm+Ai/Qvgppe&#10;HggAplJ0/wBsOThCDOs9l7gjYi0/Zw8wTo8d+3BzFP4VBSDJ5S5ZUTPxolI6TczKxGHjWtVoQc7b&#10;bzfEOMfTT1J0+5cy6ePw6fZ4rul76y3TW1G1jIVvcA464etnLGWxyoQ9z0rZUSmGfIzukbE6Ze58&#10;qoZJGR453kz4V4heqrJLJw5genlsB7iQ61TY7F/7jURuq3CyNyDgsOYwXA9RTBvGzadexg0SC1Lv&#10;Ahtvdh5OC7qIxJ5PemO5wXW/VGNdCZhZJPOC7zucYN4jGXTtq1El47Z8bG2HmaiGjpey9s8uNv8A&#10;nWhPJfIdyfM4z+1WtO0kXBSZi4ouYz6S+zWiBGXTT00ottG2AFyd0N7aFpk4EepNm5kjI5o/upPi&#10;8amVxPCvyA6Zm4tNyLrhT7gMx2gD9iYmNKtYfLcrlfaBT9l7eg4Cai6KnG8uSAwHLuo+msZqC3Mn&#10;IAtuAaQgRN7QBpeXube8wAyDWwU3MBhmIMZ7gSC1LqGjpcgZSDdjlxj+8j/xIDK2ZDPbMb7Iopie&#10;paFJcKgqSU8cYM6hyPaAyCQGAAifDWcVvJ3LZkA3cIXT8azyWOCQFBGvsLF6K0IaT0I2oPGQRyqN&#10;zKuz43AtPwLmOpJeQ3HNREVw2sVpMZxJZHA56bUVtcruJgWAnPTkQikuzeVvdfAtaoOTvX5LPl9R&#10;Zxs/n7kzkDaA/M011y3GOTj54h20mbMVFcflz6lGkUXS7KOYggcguOuWuwJPMJdJ2W8rzZke2Bsw&#10;nV6DUgGrttI28EjECBsC3AQShc6Ww59yWtNInm0Acyqc+Pp6asjiYNgy4+A9uO0vOsdcOQzHeVrV&#10;L7RJtNfY4NSMiN1Yh2MOrqfeSmpGVlyAQ4+WsN2ibKxyfOEFyDzBqn1JMJ1TEx3mxbWnUvtwlM1b&#10;bs/041E+3/YOTao5jlbx6z+7Htxo842oVOEeDlq7TgchfzE8H3ePzBFyKY3cMg5DH3i30yq2F0ha&#10;7d7hT5ftMnUeQ2oiU4rgZh4I2Nu55q1T7FymMeNmcWO1y1VZxS47YI7BR+Yn7XlhtGMs5w5DMd5g&#10;4/irYHknktVSnfGx7b0fMGsfcSOy9fQdwYrttWSk5gOWjA8Ce2a7pj8acaiUmfPGBWhMFhWmm9m8&#10;2qHIEBdRdsPGdF1a23yAG5uhiFcGJYzVG1zs1seWypjbt6VxfYeq+D4Ee+RTHVdswGpNm5aeJuzw&#10;4sfljQFu3JAPHBqW1aiOHM4cgj5huoRbxT9Hsg0we9pmcaQ1C7+oEK4wdnUD2OYgftgZ7vLEu8KP&#10;3KfSWzMgW4CfuLkul9l9RucjABSQeYuqJHs3bUw23+fTXOPpp+ThKUoTN7onBPs253OZHLg6ZO5g&#10;XOtcS+XTJ6czPyuWj22CqBxvd5ZvrgSLN9n8jHUkx3Zs+3d70/BGuYxiWtbYWdFUVX7YMmei5kYi&#10;QK4M6spjdgGDKtb6qJPNmbmWvTwThjbg/wB5lmI5HgenjgBk6a6GkkOopXNKUnzI++b2SPyxKGz2&#10;f0E5vwNnxRrlKoHDiWkvNj2/MR2m64exuWN49y2VIS5qv4+6T7xtjjY/Oo5cczO6OAZdNQ6bpedM&#10;x3oz3IOVcXbFBvBuWQPBaWJ7YJe9k5H0bMHsrjVJaTnO+mRaZPd6dgmYyW+ejEvcVhATB7I8D+ws&#10;xZ1wy3ay8tEufnVbeU25DfNLXxRnJ00iFaJ6I60HJ2T8eOOVC+ms9qyYSCWtjwOZGL4awGT1hWgX&#10;u5xnzk6iz3aRWk2bTEAXh94g5i+ut7ZElLiyTiTtguTv23ATVGsNnEw7Vm31CrTqongwjBBAfmC1&#10;FldNs8c+BB8VGm6bUI60byMcEuB9LpLB68Z4x4I+NdOam7dLlLAdohPacEay8XuuIfOOe5fMCML4&#10;Y0Nb1J3DK1TC3GqfNJe244F2iDaeTCW4+SqVNHBONERvCBQJ44xrQ0Ep7o6SYD0MaskrmG7EAYKp&#10;Vu4PAnmdyDIvy5Gmqgca04n5DDx6qhOJhgJjsZ1T2bzxqyDJjcgjgWWqHWWoFL2e8iPg41vOzfbG&#10;WmyAZxn0FjEnJuzl9B8JUp5cjJjT5idJO2E1Nm2aFtuqUc4dbzfuXFg7D0/0+n0wq7P5A4cyXf4O&#10;mW0RU5o3JBnWpCR0ya/EShNTT9cMiXMCIkl+AeNPEISAisjceMaNdXez2DqAFKHGDjWkSyaDf5Iz&#10;/TVUeU+5NwAQ5nK5jvIIIAZ1E+Ho0+BjeHDB7jgRd5OO1R4IAW7aGzSTvYOMGdKm27lt0EdH7LPA&#10;SgZIT2kEEfTXSzyaDYMgGXOpJeSMnvq7VRUAzNgNoOmJQzE29OPotKJN3u+PVqdPydloRx8A1j7x&#10;mQJM606R/dgQIdrX4ViJnaNOcVwNs2sttOBZLNKgI/e4L9yNKoLm7XgqHszk5XM+Y3uC6hCfMYZi&#10;Uq7h35s7pttT1KHcmBbMRqX/ANqwHZfScprB6+lrnTjHdKMi3LaJWkuZyE7AJ7kdq0ue9n7eyMEy&#10;Zn1m5dQfuKK6xtgJmtqewJTTZvUdGTay24OmQa1qcS+dQNgdvSPRJ1F0VL5g2nbYF7Uju3FpG0xm&#10;2DSj40YOWK6NW9aqqz5hHrO086x7J5K8c3gn/TKqf/w7mTMc1bQMbcBBF1PkWejqhyGYnjgPbWkS&#10;fbI9C5AFzqQERdK/uNRDnKORZoRy2IeCNGaHm7htNQGg6ZVb68btplNjuQgtweWgLdmRtwAzq7TX&#10;RifuKDtLaBuTmUsZrHwf61ho9og4HrGzwDKjFH1QSZU5NZO88q42/YWVyul3Ll77MC4sSj6h8hWr&#10;N4pvZGSpJ0+waYSCKQZFg80ZllUxPBHxjLbXqJsLke4SUDmM/wBQfgXFvrEUORhU544AZHGqNCH9&#10;S2scl9pp2yvaBjbbm8BcCRdUUnJ5doPGZ7cdrUXl3s7GRtNsd+3b1F0VSe2AjZ6eB+e3qpEyFV2x&#10;DoTVbizorahUA4L4ZrKt4D0yfGQeg6gbBZTWCwUdsVoY7vAtIoerJTVrY7Y2oEf7iyVvS7Js5fBY&#10;c4hS7sTjgSU1VVm1hXNGaLrSlGc2Y/aRjcgIIrYhO/B4SIC3eSUM6msbk9yAf3Yhff4EYnlBy6Dc&#10;Y3hxDN1B++slrh5Lgz4EEZ7cFrpceNadKWGm57lBKrNpDl+2PLTH9mGXTWDyen+2HuAICkMTljVk&#10;qioJLBLsDbjVJouuHMkmIHIeMfLRjMYqN20Ec3Jtk9w6i2f7M3s4ks1k8bH21uVWrZPSd6XVHT01&#10;BbtluNrnjg7qzEm0iYhqcE7cnt74LUtZFfHG1ybM3u7QPhOIHGqMi0+tMV5sDiTyWCiwYGNuYNy7&#10;sjHq1yOp3M2OaB9u4bundWe0PMHoSHfv9RqTprpyh9pklbD3xsfJ07aj0m1dwy7t4vnrOVRP4JSB&#10;s8AJw1GW6S1x4IFzHI6opiNsByzBo3bRNVDdsm1wbydANAcpLgijtrj+aEe77jYadzVtjWXo5re2&#10;WoNUriaPZP7YzBcbELp/9yyUdSU5PnP9cSq3H5g0S/4kTZgPA5Bc8wZUSk84o+fX95Bu8a04W13P&#10;iBzmq7gYJsfkJpcc0qnmfyyrB3krmzZzuxvpK+VRTYwk/q19c+nxrVKHZykNgNSaekn3fUBDtqxh&#10;htJjcuS2Y11dL5eOVSkEHfRgdByneQOWALgfLVV2iTjc22C+sXJvVVtnPuda3bOdZpMBmm31Cr1u&#10;o9u2ZyUEHcGIdteGM8nhIHuOBdpUX6wExNJQMDadsXMUVEtSi2alrDYK02iNmc63BsfJy1SZ5J2T&#10;/Wj591YPR8rJUM+wR3cHTVweEeySdHbG4Lqt6JqzLdtFPb1o5kL3AYAiLVHG2iXbtjsctQ6kpNtO&#10;5djDavjXPbii5swGfeQFGrUo6nthQlp0I422D5weAaJM9tjaZE3OPqCXMcvlY3LY+DpqqsyEZvby&#10;S6EPTCSbZVhBtpjjg4CI8zeNox44/wCKg5JXv7YBv1FT60cEgHjv9JRXNtrNSm1Jdp4NsbgWYziT&#10;jbExqty+pMZM4Pw0p5NHLkeTjWym4E7RZBy+9YjjWnStw2jbWTAF+lxrGaXqC8PBHxjTzypCNsnL&#10;gRug8ZqyRtpbMd5bckn7kaAzx49fjwRn5aU0nA3I8Cz2YTDTVyRyQbMBjDwcapT+ZuEdITGgMwZq&#10;1BOD+13P/wAtIE2KNR9zIj7Ok3Jh41dtFASYVWWLJGoczfkIRMkptwEmdHuyCW/cWY2lTfcB1xVR&#10;kJEiUbgcI1+El+AiJDk5DIdxK9gilxVmcwwOca2uVy+8yvKuM9nBd41l1DRdBspkTcL9uAfUUOUm&#10;pOhhQnNOaZpL/ZscCAsGZI12NNNm8uMTdmx7kf7ivjzZHIexWIWxxXiebxqfrVD/AFM04nHIyOck&#10;C1qn6DkrNtjeH1vLVknmz+YyEZ3MFolvqLB3jhzATHHdIju9t4JT03cQdCScdFs3p4H4LlzlkF3E&#10;BqRvKXORhweYMqx9m4HuR4NUhiIb2pgX2hv1xznJNapMe5zL6askjng43pwxn6qxOVzjB8ONJuQg&#10;XOOA6ibac+5J0g8k43jb31j80mDmTvceqrtT9UWR4O+qHtIcDMMEcCcj7SCLlFwb7TJlAMDxme3G&#10;PS/YjTLPaBZEBsE+QnMWJyeabs5Bj4EeG3HBNj2dSBHqxKjoITtrbNOqCeb42OGM+ciyWXy+850f&#10;xFaqgkZDWDNuoLlp7ZPNG0qnWCZAuNXGkS6np7IU1NNCpd45p5seCMFyAguWXPBGtaovYvLqqH2k&#10;wBnHqkbcH5VT6go9y2ZHNBqXC6ZLvcVq2V7XCUT7M/Y7w1J+4hG3uD7yZbkrlyBtGxEzat+YPv40&#10;H2yVY27WlUEYLbUbUQh/Ity2iOKYqGlN/k4BEdXbvgNBAvNmrJhNnO/byhOMUxtixzs1YqsA1pMJ&#10;TGU+7AyLICR6iME+MhhG+BdEk5h48zZkckwQKyko97BngV92aywbb2wwVeh5yHjg04CL454UmBEm&#10;D2DRNd01CHMCLfphTbYwzmcgtxrDpuy7Oc+ZAvumitR5dZWMcba9GkNu2gLjjVcZzgdvBAk7m7mA&#10;eQCn8CcU/b4BrPlbiTTeckaDvGffVCT68EpJJKsiPoUccHpxQq9SGoiAL/44IlQ0kpydGjkurOyp&#10;PWFORyWy5Y+0+Yg7epB3MdjIuZGc4IJW9nNxxjWI9Dlmol9h0tS88l2+gvALgH1BLWqg2mS5yyAz&#10;CxES31FxnL6gI2IrgOeOYG2Q+QinHGkdoDeWIPiokNuS57NpweYNZ7J3mprHVkZzjBYjj4LqoA0J&#10;5Jxxtr0H6hFpFN0/vLYATAKOPltlQ6feNo+hkJ5q06RvBhbZLq5fNZOtR0+FhWlwZ0WQJH2O7gtI&#10;a4k7KMlkPGRWqYVI5cjP+EJAW8wbMx+XGPzFwqOYGsOufjFKKrPKXchZWY9OAYtRY/PJW5C5BHGC&#10;2EekNdUNxtpq2AaDUgb6n7CzfbxtEks4lwIGGnGz+86WBdby+63uHMZlKldsx9vUg2eTlwDRKYVx&#10;eZYI1g/20ZBbHxguG6ZFT5hVm88fGtt0K0xUzag9NJwTeccfArhSdYe2ggj1ICLDXDi9kRin3G7E&#10;vIdjFMTuAmbW09Jme0C9LrIeO1y1lc4puY1nJb0E1ER03LqNilz4Fnuz+sCQOeRo+WunKTqimDOb&#10;LwAhhG10yDFngjXCJxisbKsXHO0RN65VbJAN2f0XKaPlJzRguGtahFie0Cm6jqEm8mBbg6Yyl7i6&#10;WnG+zgeCnmPaEGlbtC4FzrOJfU7P2xyxdEgJpanuLtEZq3cMV+FaYbMNicxt3r7Ulz4qpVTbFKnl&#10;/puGYFwE8tanUE8mO8442O7xrSJPt8mzOXAZx2vxFqIyjvoekZjoSl9w4Xe0jMm+SNuTGq64kjwX&#10;GH0r00b7RJc8GDHKrkfUJaW5TQexeNsB48lW8XBfIrE8wKX3EcZO7CJZ555b7LZHIP6TuZxd0+WN&#10;dKS+sKLbDPAzA1x2tPS76tVeUfsxeX+xDlbwfFVDk/q9jfuQbhUbXU/5nQX31mpvn+iJ0xjVdsyY&#10;9KemoCncuOC7qFVbm9ZjlDnBKtOAemNdQ7UNkdaNmwGzaR3A/wDltfH+muOpvQE2alwOW5Rxp6Pt&#10;P9gl6HKP2abT508HgM+Ks9cPyHJjiVrNs9nXoFe3AmBCPsy9wY7BFcqKlX8PAy9IcpnwHxKHGpmW&#10;t0lscnVQNpq8CC2Fm13khCoTs3olzMJsAEYcGPzF6yU3I5tMpc+ZuQNWe8Wh2+/GFcjnuYVQW6cH&#10;5j0Dl7lnqk2MORdj/qxkmTI81gmtuMYrgxj4411FMKAmoaPkbnsMrd68fiHzdH8q6o2eblQ8ulUt&#10;Cx5nUJkN82FVtxWhJ9MsEACuAt3XszYXj8S89/eCVNl7iPdPQk4yLBihjd3rZtZnE8aEZNy2iObu&#10;t7wYUSnE0lLx6dywlQnFwQhN21rggQFvs/l0b2azKdzwQ7mqRkMuRVuaesZR9Kk3ZsARIOnaW0hK&#10;lNsv/wBpzM3J2m/M5fNox2fZW8fliUOcUXKWw95fzUpIPyLE2/rISWZNjmMe39IqyurNvG+CPAE4&#10;tTzfcXQJm29s5FzjsyebRJcwbezakFr9z4i5pqTb5JWbkEEB94N8LggXH9abcJsa/G2fW4LVoiwd&#10;nPPaQa6t03e4ROcd4VhtonTnIG1gIX8kC5jqzaBMWz379cj6irbirBtm1nmRrN5hb305o+BGyJvD&#10;DipHsyc6xykgVwlcrbTLRvlxt7und4/lWVy9xjJg5dxXCm273cnzkLEpIG+qQg+4kvPiUWlqqSeN&#10;md9g2BnH1FmMvcDckwQHtxoPOHjl+TAFitC2Z7K51NSXjAKNl1HNrInU1qsYPTCa1u2Wqk68mNPM&#10;jxsNSO7aJdV2Z+sBMYBf1kxKTyyJmmPVzrioRb5JGJXDK7pktY/3RY1ntaU/XFHjPHMpUVuEZbVx&#10;yKODP+0vroSmKsNpCWqUGK82uNn7YEbYFs3mCFgjVDmFSTG4COC0S4LlrCauqe+5yfiL5JPGxhgj&#10;jOUca+qx+ummmv8AMxXTTqKl9pE2C50ZVrD6g+P91Q9pFYNqqHgnACjdD/tPfWJ0fPHMDnGGa241&#10;sA68GYdmag3yDzF+aamglxikdAyoYr2/3LfMGjrivHMEu7NCAVkfU76qFbvG2+njZ6cHTVD7XLD1&#10;lqUNb3BDn/TNrldSOWdg0B7cfT9xTBzhzGTO+LqLFG83g75k6OeYCY75UjoT7edaSetHoR2Wxyjg&#10;+FxrSJHUkxCPeX7515e7ELz/ANlcRM60cs+SiI63mMyegvHuLN9V6lnrM9Mpfuxhvo210hhtRF+S&#10;ONYPOJW2lQ7zzUjeCLb+dadS88cxtgRh6gtRZvMG5HJDwQAuaRSr5efop9YM2QWUqctjixka8sfu&#10;IbJ5h/V2twatxAZ5ML1iDuDVVmDh6YeDuJJPcaRTbwbPPB1BXVVa8b7yQBowW9K6obPRZaPwkqkI&#10;UzIGM9z4a+I7w7yi4UPMG0AwNjALgu9Mq36nyY3OCA5RxjXnPFWTmXFwWc40SDtWmQ/TdgcEgjVz&#10;sK5gJzSVnps4qip5b9zOV4EfLtrWqT28PQj9plRRx9ReT1P+sHNmBOeVbXL/AFkCubGvb8zSWJMw&#10;rvMjm1C5gV9c9FCeshKdD2G55nBwLTpHtUo+ZDyWuUvMGaVgOcNvZgNebzLWCNEqfnj1twb0M3lr&#10;MdjPpm2jNOPVxnPJKYd4KG9jsrm8hAIZvMEXOuXZxWkxkLkDAx7kdoRCWxZPlV2ke0ySuRnjNNSj&#10;MO1bbDWX2joOtKT6yEjI2HKnMB7kBC3P21g8vrDs2/Aa6OAnLILuLrra43ZTKi3z+A9yBvat+PGv&#10;PecN3sDbfA6lzqeBdpi91J59zN3TTqbk/aT3IcpLeqMfjWnTiV7tMcZgWzEFat2lkux+qBh++Htm&#10;5tz51tm0yeTZsyY7sC5AMWoRbX9M40xmqJo2gLu0YBY3GnbF4FT6gnj2CSnlrZjcgGXTcj6CtRHG&#10;5snzmNiVxG4FaueD3licwG9DYZszlJATUINZRveUM0fL9zc7y5fW4xl0x99XZ5tMHA5PAFjcMQuo&#10;TgVJ3xsZ6CB4Dd+mRdCUHszks4egs70QDcoikIv1/qH1KfpmhM5oOa33MYLZrQvkj95VutKbZGlx&#10;43J+rpjWqPKgZQOdzjlW5wM7ohk8aodQOMDY8bk+cnmrag9oy5vdM3l7dsEdnlwcq2qHXDh6w35y&#10;wAW8P+RapL7hmwDQAESPmXEiSffxnjgPcgILUuoSZdxm+yun5TNWQI45rubol3eSeNdIUWObUwym&#10;s4gmpez2YrWp1zfDXMdBzSS03MZ4zcsSvI/7MjxJ5Op82AzjOUbJuXTH441iOhWtrZ8Btocqo6Qm&#10;m1RtNZCALz/5IOC6YxrpCgPVYkr+XdpBfF3q0IhPJXDe5+2scf3oau0s9ZStJJIZrTza1gJcHc78&#10;CzJuMbGVHXDHYyarzDtim9pEpZssHf5aw3aJ6wGB7uzAG8avTXK8rcPX9+9d6oub+8r5R9Ntmwzx&#10;x6nmE9z3UnGcmRFNsYRTXWmnSfaQ5ctjvDA5fL99YnUE0czt7jc2sA+mJB9oEwEwICMPU6fgWezi&#10;oGzAgI3M1ufDEutTCVG7ZFeaQ3kbJ5fgCAuPy1rWw/Z+Ny5O2mR9z0hCXNND1453nH3OmtseVISa&#10;tgbgAo3trprmM06VbWv/AJHaYXparGHqI32XyWNkAMBykgH8Vco7dNlbKPcY7G8Rt9UdtZLTe0Cu&#10;JVKbIZqUlv8APAg7fahNpwM4XJ941bSy8Z61W3f9D0SyY6I1W2YbUhCBZHgMC3pafzqnknhN2Bj/&#10;AFFvG1yTzqcS47zoDtCXLoxuYPkGu7hfUOSmhIc4exjznKOD+/UxvMLI718pICfuJSt5vJQQRguK&#10;YOaD1wh9nt8xXmcVucDbGzwdT9xZXPGeoCOwXARaFVlUS5s2Pr5yLAZxWjl4PA241+e6TmqEnElk&#10;jK9AcRHXlrMZoRzOPbDWm4SF0xjVPlbeyS88/TVwG8vcGnAvtAENw3GEeOP9NZxMJneIjtQPBxkw&#10;QKubhjV2gA7evSjsoeF7iG7hqK0ydmvy3VXgG8WobwkDLOdUOYOLxFfJg3wMllbjmJKCgeuYEyR+&#10;oBo/6UwraSBzx6M8ca+eJfYQ41bZPTblyTIBB+dAC3brQqfZuYCY4AKY8l8uk49bUjVRmVbOSZAa&#10;cCR3T9dotDgbZtMQRwHXYA92ctgY9TS/nXnfA7jiceiOP0ruan3GOSsY9XGRraWNk9KmRx6XWFbc&#10;TQjYb6CxkWV7uS7eVwqD2NzgjOUltUkk0x5O4TmK4oNOl9YTqCXbhAe21Ig8weNt2s8uNMyOYEjI&#10;DHqQD6aVWXIyYIFOlAwp7gl7PAnmYxwKYzl+mDGfmKGSX7g9sudNUCzuSV7O6YbU4Ccdq6JBcsvH&#10;HGtU2Z7N6wmTbfGc13eXuC21y7sroebVI2BBLQFcRjXopS7faDKm0qklhgz0ro1+U2qVue8ZTklb&#10;mkwlLls+p6N8VwYfs3K4441yvtcpeU0ZNgS0JyuIx2nJPn8K6W2iS8dJNmJoDiJOnBbpCCKub6kb&#10;tqtm2c9x04LqERf/AMS1MI0Kk/WEqd+93ZtKhby8tCbfAW/bTJHOpbSj5tuInkZBajknjjXKPZ/2&#10;bcsTG9og+EtyqDagSdtgQOTiHA35YyqJE3pm/pHerN05XpfZ25eEPvj4Uvgb8whf5UtojemJbuLa&#10;T+0Rt9UjknfSqSqGzn2aM+8Nbtz/AHGgMolbKa79gBb1dQi++sx/RAEc8IH2nueWtIb+tYyptluE&#10;klTVnGQvtL3jjQ1wzlMtZHDAARLl0RCcaxl5snlMee+UkfUSHUtLE4suNQbZ2U7mQJk5fXI2doY/&#10;jrfZxtQp1/R+8s7XaGlc8f7K4om+yhu1J6Y4DlyaiOjpuYmcgNH7O1JpjJa8Ci9WJt23+kdPCmuW&#10;oMbWNpBHMl7KMDq3FxU4410btMp962cn194t8wi5yjyxrpsZD6ZVZz3ND2tbuDcXoXwniZUytPQ5&#10;Fwkkkl9FF1picWShgiXU8jnBHkpOaPp8sa4jgj9MHpW40HW5Q6MfAsHKRtV+LVgaazmDmMeA3B0x&#10;q4OJw2Z320FrB9VAd4ZGzhWekIK4eOPgWT3Rzy4OKkwZIOBXYdWOQy4AYFze4eYM6JDnhIyY090I&#10;SdCM6gcxjz6ieI4vDwQcaxn7QWc6mS+eOYHII4FF0RQbZuY4CA/iK7S+2bOslbzAjnjtY0Ylc0Jv&#10;II9IaKCdzjWm7jARXZu3vE/ioPK5eM1iOP8ADVkGPAOzBaX5MxzrREcWfkWezAZOOPgVwmHX8arb&#10;hvg/DVAozeYDwZFmM8uQfItmnluMf1Fj84HjVBYkpLeaEj/VWtUvMCGJ76yUjfVV8pu3Bn/3kWHl&#10;DYOxqTcEjHj+EL9tMzyTkNng4EHpeaafPW8S9uNyLHf5i4y6pxtpRacQ1RL92vwcu2sHmhNTHAur&#10;tpAxwEPBY81crzhwOMmRejwnETtoG8Y1W3jcl1XBuTHkTM0thHeW0gSZ685iZH76hvJheQ0dyNDy&#10;cMEJjyLVKDpsjkgDR8CzeTy8kZMC6KkbgbNlk4xrFmTfLPtwYnEwlzBtggOUi57nDwblzjj4FcKk&#10;mF5ys4f8xS8OnjqJc6pR+bv30zHy1+wHxr8IRM9vic86aQ3A0m6kKDBHjVH8BCO6EoFcJONVtuNW&#10;SVuFC46G4tWnAPAgLiYWfkRi2SP5FVXjPxr5TaACm84JHwLPSjJGRXVw3x5E8SVjCP31rI10Vp9x&#10;F3QEwaYeNWNm81MCGkGj0jl+MmOwjXXx1HoLIN4SAaAzCcOYCYFoTy2EeD9RZi41l+9k2i1Ssm8j&#10;wR8aPN9FVWRjJARWR4TAP31G4heTHDhB3ms5wQIa8mGP4aJS8mMgMCQnvD4RVXEvJARGBjwDUyoB&#10;+044FD3ckYlc8teHpeMffVwl8rZd9UOXkwcCuEvmCxXHPvDzhuytqnvBjg4EeeZx44FVXAyQJD+0&#10;JK67OS57iFwEJHkRl+PGmLdpTq4tPR+4+UajLyYbsPBAqS4eYyI88b3lW3EvJGujhdo1QaQmNPja&#10;I6zkZLedGNzsr9NkeH3GU4q26IwwlGNHZfK8a1STyMQc8ai1k66kTinyuRjtow8HuY1cHA92+IqH&#10;NM41+R6SnvM5MCTcg4ENnGiqtvjiAitpNM2UbhluyJM8hMixkc0JHxq7SuYE0FPS4fTabM3IWMfP&#10;Ux44vZ1Dl7jGP6iTwYo88HB0xr4ROSQyTTAnmc8HGqrMB4L6z3fHLYiopIqbTpCXzgahuJwOPJ8V&#10;YazqAkamEmjmPPAkVOLUwjSJpK9/H0kyzpcbYeOMFxUlnUDlt860gc0I/bAjv8vpp7re2dNhU1FD&#10;mFu5kBb1VuVBy8du931lcvZkeOQQRq+TirBydseCDj6aQ5Nu2WuTbuB6rJ4OBzu0HT5aMSd4OMf0&#10;1yL9qLznHGdadJ60x/IsybCao5+bumtTiaYBnVDbzhtA58z4irc8qTU/zFVvRPxhHj5iTojaIqTo&#10;+TzxvAPPaRKaTgcbbBpLkX7WFgz31ZGdeFjHgjOovVblNE0lkmg7N80fHyv2Fks4nllWqoKkvNsE&#10;HTWD1A4xkXW4xNpYgsjicbyPOmW8rH95jVckmsXAi9STDAOzAtX+maiSpz6bbyT0wwcCrKWH0pei&#10;H+n0rcTpX9xlNdYJJOW8CbX7FCX1/SpYSD7wUXbOm8HQS2M14Pu0Hgxo0uelanTbMYRXo0Bl7PeS&#10;ZAIw4cYMi56c+3WsclJ+vJhqI9J5wRUJwVPy53gUToXir7hDza3BMY1m8wZkgzq1S+YYx51DeEHA&#10;vynaE3A6n6gIzyR6a0dnWHfWJzAY40N7QIFPdCtInJOupHPGzwfvqt1hL21zHfEudZXVjlsTItUl&#10;c8bOR43J8idvKH4tNThM5GO5k40zK5O2fzH2x8JvAPqFVqGSXbkeODjIqe4l44Bnx8a+HXGwU3PJ&#10;DJ5lkmpcA+oJadVFaU48Hgg3r6i5Ll8nbB4zrYGdYUWzl2AwCuHXmKR2lbhhDcDbTUmBsDIPmER5&#10;u3cy0eBsjFN1pIWY8DYFwxESlYyTuYgDqkj6id1osocwkcxeEBjPcjItslewOdBZAmUDHeICLSJx&#10;QcpYPZVePcgIUS7AqzahLgykEDAFyAekRI9Z7sdZYlKTkum9idTm1owCH1ba06X7I5i5ICOcTwtg&#10;fTEtOofa42eDfb57Pb6nuIbUnrAU4FyBgHU1RXCDR139AKStzSh6YZjyakfxFDouT749O2lsjuGH&#10;1CcC2DaJtspRtLmO7MRE8vSVD2V7YGTl6eDsoo4Ccu0L+dRTZmyaadoPTRnWDOwHfmA/hiV2HI5i&#10;2l28vJqLU6YkBeTiQuXPsZ3RIyczSVwqzs6CSngNd1BLFc5TWmok8/dqms5fY+D6q4D2gOMZF3Jt&#10;AleD8MWp+2uD64ZuYCLrYSTks04w6YEU6QSFw8cej0f0KfL5fvLnBGt4puVtmw1uavrUcW51ZDp+&#10;gGwR3o1Vawl7Zt0FtkwnGAeRc91YRyYqQl4hLmsMmJzFoVGDK5Jg7g1SRywkZP6Fv2zyT9EIM5E/&#10;Ju0pNqGm1puMvHIZVKbN8t5x5SsjyaSGSFBelVwxBCLqlR6rNm9lsxM5P2e1Zi1CF4441zG8nm+T&#10;bRAVx0xrE7p0NNR0hONpjZ4yswMRDtqks6gl0fOlSu1D0GNyyfP5qATOBvpjGXvxobOJhTDAmA01&#10;F+EoC4skrl7Jy2OZscQwk6ngWbj2oT6kpjNTSF994FauWknlSSULnAwukCTT1f8ASj0vkcpuAvHu&#10;BGK6PS41QmrzCd26c9zipHsedzdJGTmEVVZzRXapKfIaY2Qg6qrbyRkbZDcY1qbJFQ0ZZ7yYmtwK&#10;YzG5gc6KGy8hICZFtknqxtT0uwQSr2onUL/hSHgkAy+RzacWArYG+z8ktGBy8PkHy23fWY0XMJlO&#10;5sCOB9buFXRRO0WznG2fCHByiOSCSbvLBIeouT/aedTXG+LL5e3F7SQXHgXS0wmFMUxsxfP2bG41&#10;IUQmQy9exHzIlyvPJe5lpAQMLryP+0k4FoTiXvX9OHgcnE4CzEX2YfJa/KkJttj/AJS1JwHPJxvM&#10;xfOXPGRY/PHF4mdbNWA20BDwR85YmQYzEzrqHGW4Ajbpp/Ai+BQ27MjlzggU4srrZiQxMEC01oAc&#10;kHj/ALV/IpZG7aT5INQyrcwuRjX68bT8eFQHePCGJjjQ6CPGTCkePCicll7g3pyBRpp7D9haXsxw&#10;ExmVqZj3ngAoY5W2DneH/DTxJ5jHZDphULj80/UNC3cbBsCOPUjVbeTgkeeM6oj+eYB+ZGq3ARw5&#10;4zr6iP7PE/RcHdXl4AoOARHJMca/G8nIrhK5fgGlezw8F6E1ImcrR7kp4YycChuG5PP/AE1NQFDS&#10;GR4SDgTLyeOY08NuPv6imDk+PPBppDqR/bIbMZDcaPDl+njTLduMKMOHA7fvrM1cZjnCbuMCPNyL&#10;N3jwlzIk3mhIONffR1EG5N5gLufpqn1BUg4OBUQk7JAqHOJnj66fDjas+/QEl1+1GAnvpfajVx99&#10;Y/vhICKZvmotn1YaaS4EnF5yr5TdD9qjvR6YR9QiorNuyl3tLw1w3lojOKwcvG+C/k8sfAla8Ph2&#10;zUSS6seS5gPcGB7nmOVh7qD0XMqsg2bh3/TFB6MqEEHhJh41sw9Kj5NTYEpZLR+luYxTIA49GdGL&#10;ZIiYI1DKPUTFM3PEQ5G1WRIm8cXCvwI1ZI5m3bt8EAc6qtzOmq1Y3x9hG7RSwsQffjU6OdkgHgEZ&#10;DYYcUHpiQvGvzoqwe59Zd5G2I8KrrMGY2fHxrJ5fNiNo/wClS3k8cmUL4TdWhcmkt7iaDjTI3Cz6&#10;B2iQ3hEaQazMcmztlpmBMY1XG3pxlX64mZI1CBH/AEL9KTrwL8DShJrLg73fQji04ELPN2npHgEz&#10;Qv0x48sSePLSi6SFJXp4acepp7wx/T6Rftr7E3dOOH+n0qT6GgMYYloDMQ4x5F8fM1V8GgJR9Qza&#10;OQvMfJ9Ma+m7Al3AVa+Tcmw8capTh42eERe6r39BNCbdsqzxjg4UNOyJBBjVvGMdzAiR5YMo/fS9&#10;J1fh4iXIsKHLOZiWvyd5p5FkzwBA8KuFPvCRr8ZTSxVhyU1NbSxzipHIc8CrEk9E0m7zInJ22vFw&#10;LoPZvTe5tsdhZrXqio+7T09QuIf/AA/l0DbW5yzGcUXLoL8cD4S1TaI3Hu2ON99Ma5UmJI7mGEyq&#10;xdrFd82oVtQ09HA3LgxY18juF4VAO1jDxehfATEh4fSuhqG6S9eDX3y+S+inTkV1EmFGwGvwcyMY&#10;+mq1LakcQZIla5ZVBGhMNnIseWyevxNqF0jChOJdaJgjRqV082j9F0xvw1aJo8l7i/H31nJyRwQZ&#10;U+I5r9P48GombCUvcLDvA4CJEGOPjVRgjRBuQncTdUeAIeWyTOJW3JicrWh7R5EEQQtJUIcfmLnE&#10;YI441JxwCIs+bhlSO5rx6licm5Z1pBtImsbL2bTgtdNYO4c3nN5wfOhrKo3JMl63Aj08kY4G94J7&#10;kBFlw8YuK30PDw9Mu61skmNDst2PHfuRqoTs/cvIHB6HePDB6UcZ04UmYplpaJ0j62cb9Q6hrdvp&#10;yqjHhzxcCkun5zjwQ5A//KRyZ08UA8ZVXxkHDkWop2jPf018TnpqOm7gF/pXx6IUWbt8ZE++af0e&#10;lVXGZoiw7FHtUeyG+zjPcak1barbirJS8JebAatzfuLFKs9JIyAwKqgZvLi59OL08PvOi6xpdasI&#10;5MXPa/DVPmDNyEQMasg6bmJuABSI9u5Y2W7PAZxrTpqITK7hIEYlc4I2ce4jxJeM2SBAnDcrHjS9&#10;HeIG+zSpJTGyYmlRyt3XUGrV9rJiGUsXkD65B1B+Bc4Ane9lBBHpq6y+oByp70iQdQfcjgWVrG10&#10;1+41LjQ/+JhfPUIm1Dxn5ardUU/KX498k57dzmNvAsaPL3icmEpgi5xu7zaoM34aGuNrDmMeC+sb&#10;ZyRw89OCDjWt09svbwjxzoxWcBOXpJcvgiR1+nxjkKlyAK92llNx6iAOK4LHwIrVtP082J7C9KT6&#10;izx02b9xUxFRW8GnHpw6/wDxInauUWmCt3UHAZGB7Qy21nzSWek/CnnEhdNs0YVQyEg+7xdR1+5g&#10;Uwe0Nysy3H0wjxqXK3bcJNYFyBL6FOv3Hy9xpw9pZYFDJtHdXMd5Umfgb3cYQW4I00wdigEYRQ8z&#10;qL5pCTruDrnFpeV25c8Z7ihEqBy5HkVWPLyBz2ci2bZ/Wkpk/wD8kqcE8g+Im0KWJ/1DJsbi5js5&#10;EQl8n38nlrqOCsNm04bHgjkZZfGTqNi4/wCZQqLounH709malHb5d0WdfOsV/aXISq0wKaUO9YEB&#10;HzICcsg0dZ7O3Jm17VwLpyvKPoeWyli/bTUuPqMi8axmYVoOBkCBme2EfTSUzbe2IdUoqo6HlzYZ&#10;43j7P5Ys6qpJGN4UAWYC41s0ncDnxLLBjbucxaQSXymlWW8s7RHv8iL6+58Q9CFdwrcj2Py6CnHz&#10;9+At5vzBrmWozyr0ENCEC3BnWk2gbTWC+XG85nvrGnlJ7yTHAfORKg2MbqxrxE3d7Zlvo9Pp9KMN&#10;oIy5LX9K0FtsyfeguqG1B8Rb5R9GSVgPHpOI+oNb16jLRC+oc0y+TvQ54AJ8jyYti47C7RuSmMnS&#10;Wb1YzHbx8yBZjpqR9Jg46wHHkc6kCBPJWMxcbPUudNapTWxxzVJDwMDixj1LZCwQKX/wDqNgXOC3&#10;+LArtr64qhxiY3jkJMBlp0rl94YI4Dq4TzZY9Nx2iRjRim9kcx0IN+ajgJ5pV8ptGpQXak6ks6Lz&#10;UgJ1EYng233aPUgJyyIlVHq71xIW2+Ryorhrzd5ba8H7qz0k09i3ZzqW+ost0JwAGYN921g6ltVW&#10;oKk7SICPy0e3jfCYL6z2pKbmMq1rBd2JyyJNH1BYYGMnHfW2bL9pD2lXoI47uAZVz3I54KMgN54F&#10;1RLyU5NWW7aWDljJ305zqhiT0CpfbJR9bMgM3Pscz/5kXfVbqCn5jcxwHtuh9Rt115yt6gHSsxs9&#10;8ZdMi6io/aoSajBG2nm5mtcvjgjSbvMC42z/AIgTFyy7KmpxPIB8shOcuUasoN6zenMwu2XBbo/A&#10;tynG1iUwNjwThiJwYfUFoKn0ntUo+4eAwHX4hUlLktHpdu7Zz3J60mNPTazNWNwPUGQSHVxU8lqe&#10;Y5z7v5ZO4u6aXl+zGvCnZvJrbj6Yycf7MSxPap6n+4DO8k77eIB9MuQ3/ckzISmdt/omp1v+446c&#10;OHshc+zPrkHMuCWyyP1jJiGUnZvGInkBFlc0l5JVfDy47Vu2TjWY8HAhMK1VbCGYddUft8mzPOE9&#10;sI/7N3FuVL+tI5baPZVxt1B99efsrmmPoK1OHFkl6DTTnJIrj0+mG1CS1VLmLltNRN935jZzx/Kg&#10;9Ds58zIdzJztZg1IIpNy+deV7yePYHOC/bW8bL6wm0nZHchOXB1BpHRNUouTNOqJpXDl5PmLCcSM&#10;sjejLpuRdxXbbBsbnU4bXoKjauIHFq4O0qrs/wDWAI/H/XEq3xl/Zic+wrtUk8H7C5k5y2ScwY0d&#10;Er7Oyj3zT9ZtUms869rGxt7JB4I9T4g1zV9i3rkmAILi9YdoBB9nAcm1ICdT/CuaXDN7TxO1ZUAR&#10;IPz2E+9yiLaa3cOZKXI9o16eN4xtx2uqrHT+2hywIcMfJJ01Xdoe0NzO/vgNZYa5Oq0xtZOnizQx&#10;Jr0+Wb7P9pgjF9jBbUuX7RHLkntJ865xxKxS9wqfViliUnpNsj9bhzKrDOcH3xlatfsLfqX2oSlm&#10;5O5kNR6JC3N2KvGEb/AjzeoCtuA9uNZj4DtO28tv0PbCqNpGyiZPQPzALL3pBahG2RU95Xmz5y5Y&#10;wOXwnEHmLyjZ1I5mXOfZ0nkvewKf1Y7649M1x63TST0oZlvknmoh2+YO73Flbh42eEwb81J/OuA6&#10;frB7JyYzakBOYtyoujx1I5vS2aix8zdiodp024x5pwrZLds34kjIzv74xK3g+LwKnt6wlMDk7ByD&#10;OPl+Ba1Se3CYxtvsxPpGJxGPSGTv4Epf6s8unA3z+OoxDDqlbD6yxXZpUbcke7wHQ+pmyewcT7QJ&#10;W2lT3tKW8knMH4EBbzBs5HyLi2yV7O5087VbQe0BGW2QZS51gI5e5p6bHC5Bbt+YunS9LTi3Qqga&#10;30XOCx9Na1TZCRjBHGfll1FSXjcbltjCflqZJ5g5cuccfU5nvof2hCTSJxMMdiCPT6q6E2H7WKLl&#10;vs01pW49/wCZGWP+IPEuUXHMwG1OkNVVuSy5xwXSQcpZabVFqXHslPKT2fbQm1lsxK3tiEP2YVjB&#10;4Vx/WHqz1XIXt5t7Yy8wX+JXb1e68kLlkcM4O6ZzAdoTJ6PHGH5FuTetCT4m5s3xerplFgxq139M&#10;fC2nbnvFboOeS7sGayeBiUb0Zd28eD3lr+wumJi8mM8k8y1AjLvJCFFjCQODiXFzwk6k72ambXd6&#10;b8wZRdyNb9sP2kTqrb4YAbuYemQnBorMhTchGb+k6foorE/rNg24VpKdj7IEEtYiwOOnd4Ma4VnF&#10;cNqnlJ37mo7kY9QjYq0j1rNjc6eSXtgL7fNz5g/cXkXNJhMWxcGqNPgobJ3PnPPpsLdL7PNolmYn&#10;gbaYSF5aoU8JeJj8xUkgyRkVkl5O4ZdB0VR+gPwL9cTdzGPBGdOvGaGuBr9aKGEwcwx5I1ZKbp8j&#10;96AMGpGRUT0kXTew+X3piDH00ic7plWFsJFjjrSh9kdMM5TgmrHeHX1Y4LH5VW6ob0P2cdnAxE3d&#10;N9O4MXGr5WlSOQkBGEGe0K4qfL5fLp2THY1hrKRNa3cY8tyfdrWYC3ZuY+SDlq+UvI3Ln2Y1qzdU&#10;yvG4pCPJa1FDpecPWDI7zuJ3W7Vizn3OqbWB6wp+y5PBAe5u/lo9s/cEN7HAfOmXF1y5BMoOB4jz&#10;igyMyAeNgW1jXWnQoQ5W4ao8oMc1l3SHc/nXNM4ptzJ3vILgW5ErDA2x39bl6eRZ7WE4G/z8zzFi&#10;4xMtbdz4SzNOVVt/EHnG1Rywku5ttNcuuJw5cvTuY+ojzwmPkoOzJqay6eFCUrcOMc5pp1FzwkZL&#10;PLjWqEIO3nPnWGy9nuxL0CuFxzGT6ateUF8HvsHH7RAqq8k5Ja5vQcBFdqbuBHrAS7UbOXO5/wAQ&#10;iy3bTTX2mqKTMPaRAx6kHTWbzST+Sr5XErcyfPBySag1nzSoN8yfw19hTFNOZmpqaACS9zHkj1Fm&#10;M0HZIdb8POUEHxeYqTPJONs9PAYFz6a2UCe6B6bcCtgvcC2BmOSwNj7tqR6SyWV2oCYFqlPt2W7H&#10;jCfW+L30hyVNNNM2pRWxt23aODuLQnE0bcltKhDj5lxASSdy/HjD01VSTBzGTPxj6iHkJZHFQObe&#10;CPgQeXzQn7CpLieXiYFMHMB2wQfFSaT6gPThw5bExwKt/aDUBHGtOcMyPG17y1TySds5UWMmqb/e&#10;aeTh9N/aGB+039DOqSSqNwmOfgR63gHn4+UsxrBvgKtTROjTFvLhNBjf63mK4UvJ5dux7yx+m5h3&#10;Iz5FaiTAcHAfIradqseghzhmNs9PAHgUxwTkR+WobeYNoCeYlcxkzgyIpLzSJHOBvCAgeaapNSEw&#10;OTxhT0vGOMmCBEpfSe8vcDl8JvB5hEUgZu4IQyvkjlbbdscH3oZVdp5Q8plViMM1E48wYkSoueOZ&#10;a2mu5yoTjS1CF7iNP6YwpI55NpIS8HTufCRLZvUg2dRgfudS2W6QZVcNojOfTKXMXjx8Kza0xiWD&#10;tyEgv40hAGzbSJ5LqknR3jZju8BOmJZXvDZh92PcQcdQEbDPBBqQE01Dp9x7Tjj/AIif2iJx0VL5&#10;5gZazG3cEq2zmjaC+23HITVGqfMK4xjA2DwDUxmPGPGokETx4jNy2IeOBJxMBwNjmj5yrcwnBOBV&#10;uYPCORggR3QQTHAyPBHNGqe3YNoyY1pEn9jbHgj8pZA7cEgJkVqBwXcNxwZEOeO9PBApcnBezxpl&#10;5bjyQL9eafaCt7wRWSRzzdiIcBlg41CIPUVm0wL6jZhzwbkaDzBxp4FSZe4wK4N5PvPAsvWFUOut&#10;SVtwMfGq2QmAiu00lbkKz95BgjVsIxXd0ussb3h44FYxy9zGqJIHhIC4Fr7du5jGjiR7dR9wHZsy&#10;MyZFMeOMfORJm31NZM1I3wD9xQuSPS4Gy95KTZI0ScUvj9pZ9NUOTyNy5eggDxkW5N5POpJfZuQW&#10;/wDGh+0dAkxqpJPMYCAvAKO4vyYU29bNgRxgWzTgm/tgQWM41VagmhHI7MYOWhL9kimoV5ZnsvcD&#10;tnxrorZvMCS2SvjB4Ccv54FyuzJgc5+BbZ9sP6h3NtpwdNJyaNqsy/KLVNNpDl45vPPaI+V+wqru&#10;/Pcx6iobNuSMmdaRvA5ayzguaX5EimtRaktUveDlTIDls+zk5iyWpBzF4M7mPguqnzieYyZD5FpE&#10;nqjfJSdhGC5pJ6ITe4Xd0EUQ3bQOdY9u2r3PKwHMhgbR8DflrGmDndnmspjxwMLjIdS8SGXELkEu&#10;ae0t/fVclloxLLlXXfLwwQWPxEHcSggfaQq3TUiTtNNOZ7Mx7lvPMgJ5SGvKLctrDkOn0iKZI60n&#10;TNkdtBwEV2lc4GYeByxLqdRS/azUvEzG2gl3lvW/MGTvrZpHtYksnZexyP20gvafJjWSzSX74yAE&#10;xxYx/dnPuKqyMg2znG81LfLSHQrO4amMmtV2zTqsb0W/pR9NYH39bEKLTH0FntJy+Xbtv8ByjPvV&#10;oYx+BVueydtbx2LdzUGj0nlZGw/cQh1fnljy1EIygsBCe5ARIc8Ize4zakDcumg7geB6DBpowOVk&#10;ePbN8TeNx5q0zNOhKXrxtAMBjMRED5hE88qSQv3O5wMRWScv51nuyfZu9mU6PKjPhDjI1clbDLwX&#10;oEzL3jKSPbL9iIkYy6g/AlU7ww0iaTCXNhHZxgEODpjUztCUzKlABgYlG9l5bRPfgTLd5KX49zjA&#10;LzRkJ3IFMl84pyAhzM7pD8onyQL6BmNaMxypkeDvkL7MuURzDc5tjsXIF2lXkvJHLsgBEt6hPcXH&#10;M0btox7zGe3b001BG4sjOoHLkZ4G3U0raUvpt7LZix3kFveOWg9D1huDkGBbA3cS6ObbzOLpGRLt&#10;v3I0hzumLoSepMlqyn8DY966OPmjWGt/vOBdsVBVA5qyfNnIBWRi0yd9cTkZud9wB81Pxj7REym7&#10;bOlppK+0qLYuYAZ2+kuP3/3ldvM5xLqepQ8teajomp/2rjSbt8bnHAnwXbrxM0fkbkgiY4FoDyrH&#10;Lwec6z1ncgGk8GSDOlyIqnNMouzNm9NwLqKX7O5tMpSxC/AIfl3ONUPYuzGH2lz+GNdLTjaYybWA&#10;mtYFk5PJ1baz6h9bazjOtJPuDk7MPANbN6u4x9rHjNwDEgO0iTtm0xsudS5qjc+4gMjG9ptyB4HU&#10;gSHO2i1yT0Iryj2VVSGyHnj5ZF511xQcxp56eAwLa3l56wjYO4wNgFHH1ERqycDqGXHx6mlzFmYx&#10;zo3c+Exd1RyuN4KNsDBzlrVHs95cgDMtM3TIslcDHLSZ+cMq3hnWkuDKZqF4xES4LTILxrZdtds6&#10;dMJUlRDqCk3rAmMJ7flpSPaZOmZABN7RB8VAab2qae5v9SAfLUOoHDZ45BGw4E+izuHPuRU0PTys&#10;B9ovn8YBDjcaXyLHxzQcF+OBWR5KyGJnQEknHwQcaemEHWuNIoepHMDnGE+fmLpZ5J5dULLeQ/eh&#10;i1Brj+k6fe9ogjDwdRdXU/MGUbli2Dxk0kO2gu3azJWe8yFz9xyLZpHUkpnbljBHdHb6ZFW9pjyb&#10;QOThgBc/CWVjkc6793Gouis3DTRSehH/ABUlMhZYAguRj5dpYbtUmD2dj3mPUg8tZLL9mdRxtt5c&#10;3RwfVWwUPIyGIcLk+TlEWJNTXuMkCKUnMZKbI5HnAlL6fcyqbActj8sq7MeU/KZb0PpqkziX0xHf&#10;f37dxakLJqI3ZOs0hnOB1+2AzcgydRYzXFBvaJz2N4akR6m5w2Zk3lg+zrch15JZwy3aa8Ce6apS&#10;qznnOOFZ48p2dttYFs41VmdGFjZHeQaYW4rit9UU+2NOjhZ2rIy9PwK7TAe7SE4e5aXJTdd38QdB&#10;CdUoG0H6wDlnLtwjBrdMiTfaw5ubtNeAnmrlKYOCBe4IFtcrlbKoWVkx7hx9RbKEqVuCXQk9werQ&#10;ZJDMQP2wBOGROWjE0rx7OHOOC1j0uWrVs/leNk+kk19og6azcjdzT02fbsC5u+ktNLlN7fxAjd2z&#10;QqkqjsFkDefvRBcpcdVhMSP3t7zFppJO5qdyeM01EOP4quzfYPMYG2OO0SP4SoRDVpucfxkVCoxj&#10;MnZuYxgjMpkjcYJ8xNHwXdRbASg3rawGNjnQ1uzbSER95BcdfEUxalxvzyYDjbYw6kflrnXaI4xj&#10;BGrJHXjeRNsBtSNZjUtQNn7f2Y9yBY8KPqpvj4ESEttMrnkwvDxwAtqtjcEctvprSPs/7FejQFmR&#10;sHPAutQ5JslDcM3NtQ9zIuqJHL5S/H0sflo99i5dHkjtKjrkmbecfy9neIpm52SYI1odQScchm2C&#10;DgIg1SZ86NHWfAadNpfJHs3HNZUAwT6xPMQcmz+bS0mOMBcCHU5UL1sOzAcuDy1eybRXobEEB1Et&#10;zdNdRG8tpSSWwvTx9wiMSdvKbWMzHeI/q4ENqgjkznBHx3en7607ZeRsEb4JgCvEF1U1/aNSi0Gj&#10;qSnIJK+bdhlwdTVWJs5eNzfsgyLZnknI2lM1jNxkLqJmV0WMMpvb8LAnXK+uI7RDHQ8pC2AYxy4y&#10;dO0rVJ+xWH/1DufVKt+2Vy+lDf1a8OJxG4tcwq2CqNjYwjvSoAsCf3VfiDGm5NNpzfT9SUf/AGyR&#10;27iuBKfod453lg+EOPy1ic8qCYyp6cJpG1+naVbebVLI8HZQhx+Ysy6Wo+dFZ25BvFSbN+0rEYT3&#10;LfUWS1BQb2VNjx2PxENb1pMY2WNsfloC42oPTDsuTlxp1rhKUOM9cPHIc/LVVHNPab0aJTRwSMmB&#10;B+y3KtoOg7QSJMLxMauEnnA7YLyrcnkZYycjIjzyV2R5ElyRNym7bC+Stw2MTBH1E9pyoZ44OcPl&#10;rMZPNN2Jn4FZJpUjaMnmQLM8HW+gZbk1A15PHrwnVJGiVNvJ+zIfdruotnpupNnQRgvMS41o7jbp&#10;TEqb+wSMSc6ZF7fT+kJ/044S2N1hMWbb28GQfUXSG0DaQyeU4+k8B9Ygl5qVht0eztz0hweWNDB1&#10;49jsRxnzjWNNguY2xenoD4SSZNKHmJinwATI9m8+gLnYl01apXXg3P3njHqjIulqP24S4JAM5kcR&#10;Ak5ZFvwptXcQOc6o5dcUHOo3uOBiUnV5S1pvs7I5bMXMYN3ti8pdmS+cSl4LJaJAqrWk0LLWW8wA&#10;FgHzE901VW2ZfrQ5LrCVsmw7wbt4eqgNPzgjAnaTDg5RBq4TCoG0+engj4FmUjn45O4fMzagCaa5&#10;J2nj3DbV2TQZPtom0hmL7mjgccwasjzaRLpxfC8Pc0tPxwKyN6Hl1YSEDwNobnqDXH9US9zLZ0cM&#10;enbKtOFCV5YhO042YlN9pOb0tOIkbgQrdpEpxR45bYcmOLGMWp386qtPzj7NjAZme5Hduk+RaE4b&#10;9pTEGPkvNS586tvOtSkh0mMb8kqg1WcDgtslvkxrqKl6fHG5BHKnwnkY/LyRrJab2VzFs5O2v7wy&#10;GW4Ml1bBI5XMZU57Sk4OX958GPxKJ39MuSmop+0gg5k5AaOVFGbl3Lv+Fco1Qz9tfM4z5xl01284&#10;bzqa2Hj8H/26LgwLj+tJGSB6c0f1ffVkIROKGSn2wWWtxrPW+s5wdy6tyJTZXkuxhu/pLPZPT5IH&#10;uCPzVt0nPODFcPN/7KbNumJa1QezcjMYHj/T/nxqHQ45TBMbJga93TWkVZWjZs2xwan+CNZfWqXt&#10;nPzZvlrFVlaECPBHpweWqHL55vhAYNNYnPJw5ePbxl0hsrp+XPLEf0tRITCs7gJHnlPufYTR6lsu&#10;oRb88oMdGTFjPoAXG1r2n9tPVZL2zOnH0EHP0rY1tjdv2xSgGxtTStEH76e5KvLHum1HKPrMN6Yn&#10;ElYv5OcRHXUtLj+V0m5t43ns8HmLoqsGY6Denj3G4YnLu8lcu1hXExmpMcfAQumot1W3/wCosS5V&#10;RfJPNGUhIfAct7p3OBUOrHk2M5vX7kCel7wc+sNnJ7cYxaZVDJI5jKnOCPTQW900jZvtEnUAwM4O&#10;DmaqD15WBHg7MfGNGKbmDIL3A5Y24/MEnpxScuePTmCfmdMiKUmZ0W6Z7R9JjnDnGY+RdOU3Q7J4&#10;9AzbcA+YqHK6THAyvcvSurorYuP2I8ZuMitckHO6bcK3szpsktqN9BHp2y6auG0ynxObEfW+ErhK&#10;2bbtE5uXAQqh1o4bRkxwHyWtRRdartnMTZtrjDZXUDZnn7nUW8UfVlO1UM7M1rH1P+1cN1DNCckP&#10;UV82f7N6ncsjzJmAuAaTChNtsWW9E6k6uBsHkMF+APH01xztM2fkkk+3DmR9Mi2yn6wnxnO537lv&#10;SWnTDZ/MZ2QD94DO3EtO5vmBi7btw5LpMhAtgNo/N5aerRmOMeOPUVkZ0G5nFabsz4x6tta0TZmR&#10;453M1ocA9O4oui3bDoJnaPOUgyMHt6wrUMg7YPH1F35/8zXJYMhn2caDvNh9MSfjfCWpfF/7gzHz&#10;VHBMwk7mVPd5bALZIrI8lY348ffIuzHFH0pA2OGM+Rc614OXBegZs065QhE205FqQhJaRU8k0xkx&#10;rpypNlc6mowYGJSIbJ/V3n0fHKi/pLoUYZrTUSk5vdjJBrQKySdw2NzgLcnmxebM8kbEuD6SZkez&#10;csYjxhYlIonw3LHpSDZHR7KZZAsSkMk4k42fGurtm8wkNEjO5csRODfFXOtYVBv8xfGgBbgcFWI6&#10;bbtrB49/w3ev22+QHFgJ07udVWTjFLXJ2zkFyAihy+eTGWkxh4+UnnlQOTOQGNxjWZNe1gi4mfZd&#10;kZzjgBkTxCNgkwWLdvy1ZJG4vXzQfUUOabQGUF+BzIxanUFkWZc1u2aiZpDl7gdzJxrTpfJ7w8YT&#10;21z4Op29zJdxrR5PPHrnJAkvQ404U06Qpenxsxgc2N8dELp+4ukKfbjeEBvO6jj1RkGQWD95cWt3&#10;k/g7Kx70MJNW4IStVYTCbORg/rzR5XgjyeJQuhNOuRNqOupXsrlM+JPAuZq0xt+WO7xwfMue5psT&#10;ZSRy+YOQbwFx1BlgWGzCn6jCPBvxSQOPLLxqkuJXPmD3OAunqJyEyvriHTd38OdCTj1X5SwICP7Y&#10;sBm5hGxceMEC5LrTZ29lTm9H91JyyC4I4F0Iz2qTGduTxmfFGYgt2JpQYI4PeQ6flp2aSo8tgAVm&#10;6HcKQncOvqMnPja/aPeLXJgTe3tnHDwhLmODpq7SeYYx4I1T5wPdiAgRiRjHvIMa7RyUsSefOTum&#10;hNxkgImZ43vDTPbgwjP4FW3FQY2yiSkieZjUBCNnOBaRR+8uc/lrLZ/BicBW7bK7e7HDH1FqSOzw&#10;joXdNUZjHuQI4+Td/fVJqxu2M5BGH8RWqoKgl0tFgbHzoOz3KZDOYOpGT9xculNTbDob7VVlwpeq&#10;BhbAYPPwyDTNYOGzO+G+IlxU9uPeR2TacbdU943wceotRBE4u1NzD2J9GF9bcj1R++q32oyeZHIL&#10;cfURKm5O53nA2Ahs4kZAzHGbT+GraahABnFDsnn3bjGsZeUu5CTAuohy9tuwIw8aAzRmR49B41pp&#10;cRvQXai5G2DKcEYM9pVUbfBNgNu4PmK4N6gJAyPA204+UhsvZ7nIZq8c8bgVofj95ROcOSkz2pKo&#10;I8+QfLWZVW3vDBHBxq0t5XvhM57aAuGZGznBGhO0IcUCUvIQnhxcKvLiYNoxqjTYNtyZDcXpWpqm&#10;wi02y2jb3iY4FDmBF+0/MxtiZ1b+w9/zwJWunhqPQZbEl/SrfMJAVsTFGquceGPKn6N8RDk+Awkk&#10;kmCRL9GSOHhX4kgA+0nPpg4lZ288xrO/6EoI/TCo3QV6lqZuuht0vmA7eO+rVL5wODj1IFzsCZlg&#10;RhvP/TAoXQmlqZx1PK6kbB4FqlH1Jjenjv24LvTXDjSf4iLVJPWG7DwctcbmsU5i/DwOmxmUqOxX&#10;lSEg47Woqr9qGUbY8EZykWGvK85GDTWfOKkLcxwLl8Zyw025uaNrmG0R6w+7Pij+kVYnUFSY88B+&#10;Yg7wjlyg7iRvfIKvQcZCqORmzbSHvg4+NQ43HfUNw3IHjTa2qSIIN3mojDd4qTvCJS8mMiHI8QOi&#10;qHuQDO57i2yk5oSZTpjgPyy/sLN6P3eCSnDAfmKZTcrmTYgHgeAZVxb0WOsNpB05OHHZUxBBKp52&#10;XA85mrYDkXRVB7RBRzaVS0M8l5GQxamrBjveYvPeuJoRy9Yx8uAencVJrij51J3O/tjlcS9wXTe9&#10;yNROwypp0OMycuN2z2ArTZ0StiHC87KwDte0jH315O7SJO9NUc1jMxEOBuXdvZhYA6KESevK4k47&#10;zY7ocHw8auzjbJNm0uAaB9vlzmNnIk/CodC9zujszN67ubRCZ1xLgtgBjByxcwap9UbQCOR7ty4B&#10;pTTapKpkQG+U41Hb5lrQTLipNnzyx7C7HH9VbKEK8yPxnMP/APtgzftAsZMatVP1Q5Z2Ne5ArV9m&#10;6Pefc55b+G5Eocw2Xz5g2A8gY3A9Mgs6s2iKlvlmhS/aY9bEBGzfOm/w7qslSbdJ9OJduDw4nEBO&#10;pazrAZONzG5wOQFwdRdybP6H2Ws5AedzLenG78u7kvx+7Csx1K27htQku8z3TH9nc0mLwh5bBKiv&#10;I/zrT5dS4pVKnz9sxYXv+XILHgjV1l+1BlTcufGbU5u4Zpy3NrBHgWSt3GNsd5AArcJNQg7vGuZz&#10;ymyFeh8PCdRhnRYO58XEb9Q+zck7bA38AiRj5ZCisIxJ9l9RsKiPHBNWo7YuZnxqhUjtvbSCpqdf&#10;WL7WyW23IXvkV3qDafLq1mL4Mq9jgeXCEI5/7Vy8OG2M37R7x1jsyqSquP8AEWSoKokL+bYDTUTi&#10;YDFaGQhckGBcr1p6wm4PThlumG0g9WerfU7bWgfNSBccsl3jWPj2F1hGQ+OVFwD5i7pEKI3/ABBx&#10;mShZX/twDUm2SdTImc5VnpKsK54zreJp6uc+DIe1YAXIOoMXGD5ljP2LvDxwAzrbQjHt7ZyU2FLX&#10;3B6T1QRnwH/DR5vVhdeA36arbeV7mSzADWHqLo/YJsIJtIePt8mu4W+oQXHGiZ0sZVjD5CxjZLfQ&#10;X8RhEwbkf5AoDL2ZLmfprsauPV3m1MTE8qsFJB0pjayIls72HsjDfBnBxbyO1bt4I4P2kIycRhc7&#10;llq27hxm8GSPk3VdnGx+sINxwSN043wV0ZBCxrsCX7K5dJyHYMwdoPd6u3Bi9mswLr+ldq9OSuOV&#10;xCOLfACtFH3IFE7J7u3H90004yAruPPPHZv6mleTi+Zyx3MI+o5XY9LyemJaMFPdlCIEYvaf/NLp&#10;acVxZbHM/O1G2cC1B3MCwZvsjlUdMnnckqIt4ZSFtl8n3FyPMEKXkv8AEVflOt5fm4+N20GZs2cu&#10;7aAGVUrKmbJwW0NyQWstBqR49qqmJ5TDaVW4G9oTYYsn4iZbjks4lJ20c8ddLdiWs973U9SdaS6g&#10;GU1bGmophG8KQpHJO4ldFPXAQvjfY8e+bF6qzyjANhm2txs1JPJU/wB6JGMXsQhrGtrG3j7d0odt&#10;NX1x6N/c1PAlt82mNpq5Yv2ABNzt+oLwe8uP5pL3MycnjbA5i63GYZX4hnxHn2TzPlr+EyCb27ps&#10;Ciy30EKT0QKxkox7cwRJ300wVoPGu7uVX95yNLbglKKcczB8Fox1Tl0xjGuoZPsTFKiYJw+uOrV0&#10;jIXH+1EuZaTgJK3oHN7l6mmi9T1Y8N6TGIcpIyeYRY0i1rq16mpCqUncNTryl5LBxvhDg6YxFxrn&#10;CZykdzRPcVkk7ffB43GotZpun2wRncxg0bSeji1R8fEId9pOdoKfcBHjLpoMQmBa1UhN5J7g1kR4&#10;sceGFbCdbDLdteFZ+DN6Ysq0yTycgRgcoHIZaNvrG4kWeTgkZLLbgSZHgfUXHoRSZCOZKByEH9l1&#10;P2Fm8wnDkJMAdO4Io9JXzZnOHMFHgCEGtupR/nQ2j2cumr2z/ahiEUY/5sS5ZyTaMBmDfAT8JByE&#10;xj1gZFfKwIQznIDJdJpqhzBxpggXwAwN4OBuCCDpi5iU0GOP5yKtjISPJArhKxkjbcjpKSmsO6ZB&#10;WVMWG/odRakBPzwLOgSP0k9GKA3oW0OJgSDOYFyAmmRVCYUY5CTHAfITlrrYTW1ETkJIbSiIPS5B&#10;B/TzF03I9idMR2Ddq5P54/dWGs5HPg2MALiPDoudGJjMcrePm2ypMzqv+4HQnKV/hzpZ5TZJUQ8b&#10;AEvbwc0ZCFxxqt0/NCTK/A8fCJH07fGs3b9owDs8z6qocwebsTJdH5i57SE1ncNR0066nhGzZsD+&#10;vBD/ABY1W6fZyltMbxp5kJ1BlXN45oR5kgfFwfFUxxUhGzY7axnQnGOPvrM7SnlcfaRzuzB8UbIf&#10;LH5+DvKqkcDDKdzgBnIW6S6ub5PVmAYI49OPlc3AtUlcwev7EZgZxi07SthIqMqbNtD0rbtgzEEE&#10;YOXqj/7ls08cDjcgbBmpSBIK6S6srZ0u2jzxn1ubbTLOqHMqJn1IyC0xlVryNKDWp5R/ZUpAaZHu&#10;Bcaml34Fg84o9tA5BA2OUeldIQXc+ZHp5NJjMtxjMcpLlq2PyIENePBthnZs+d/aSeNZbrjfNIou&#10;j6cnEuP/AMza+8k8ap8j2sVPR5JrJGdrBd5lpUlv2tJ5idtLeMnTVql45jNXJ43LG3GO0NyQaV/q&#10;fCBrVNzSYv2wI3594NduIxWg20EhfdS3++pkrkeBsDB8LlJmaSNzuT40AMnxVswnKqMZyW2mbuHh&#10;I2QAwfCGMfjxq4S9vMWAwNo5VcjtLMXjeY3GMEF2/wBO7xq7doPWbY8cyfFJb0rn+FPMx6DGdpjM&#10;bBzKngbV7qW+BaFS80GYgI/hXVDqSnxuWx4Iz3IyCuDWe0XOCW8EDEpI2/8AJ3kib2rByNzbN4HN&#10;GzlzuweoK6MnfxoPue+TG82Y/CVqo+X+0gs6lwXLW/UfSYw3/idRcXk+YOmOuxmGsUc60/Q8xjc+&#10;XATmeBEq0I9lVgLA/MFa0l0hUlHvTNjwNtOAixOaS+YtiH9hF9RamM5nTJETcK1ZyjPJ49CI8bnj&#10;J/Isx+ze/uca6Kqyj8Y8Zj9VUMbNlLeDjXTpepvbOYcmoepOXjZzaVB5kfUXZk0p8YXoI2xyjgtX&#10;SW1yvRf/AMmpVriJqrftoE4nUA8EYMl3p8dlZc3umzi+0XCoJXvhAWQFwWrbnuLmOaN2QXJ9wOW8&#10;Qtq4PgVqeDnUtJubO6SO7d1Spn/iQypsh4DSoRLnMSd0febNsvmE6cy47ByDll6q2ak6Poty5OGc&#10;AtwE/YXFs026EfucbYG7x9NPSfbp9oZcds8OJu6H1C99c85Mtt/lG2mbEXR8x25XXq0bP92O/aTQ&#10;sujGLmXci8sa0btmb18FnUYidO4Tvq4VJT9TzIZ4208uB/8AplZX9nqYkmtNZrvhvLF/qWpyzDyE&#10;ZX2ufeQ5mZFk9tFZQx7K58/Jjg9og+EVWp5sznUnZbzBKi4PMRKl5p2rNgBYXZfB5nGuupGOq5I2&#10;znazRl1N2zrputOfSlR5guGbmNznTM0mhIB2YFtm1xwQz0+7Srd4FgPZ5IyLU/qETkghuMkZM6O6&#10;cGeM6ZcMyQcAFE7Iex50r7wpHSTBEpW4JG5Q3sJytapvZ29tgc2MiRMclY9KbTZphRZHkhYmscwS&#10;5MqSRkbOTr1PoMY+ydzcg+muY9qGz/eXuiBc/i8o1jqzamwtk4csIzLJA5dFwQBXR0n2LkjzudOB&#10;bnsylNENnoGzuaWI/M7i6DJZhcNXp8ehiwsZY05ol+ztlKm+8zI9v4ffVcn9YDEOyw0wrtLbrsSl&#10;TWSnnEuqkTzzNReaD6L03VJhcxGyyrEN19HTUdk4TYXxnw6mBDKIkiTWUuT8AV0vbOYIbeDHH6F6&#10;JbP3DeOnAB0sdr864hZyez867MpfeW0hlUcHlLl+YNzpzShGY1ZL8d+OO7jWbuG9kq6QrCeMnjIE&#10;HXu8u1+8slcblHowXcfmFT0u2S4tVH0uSajY7gfW6nuLTppK7I30ccq1tIaobel3NNjAY3U5dtap&#10;K5o5gkp3MB7kbgtu2i4S85RnBPbccCDkcEfzHHHxkWqTym3La+EwLcd3mIDR7Ns2qeVb5ybornyK&#10;1x+j042T7RKU2Y04xME4nEDy1vI+/jT1abVB1y5O8kjF+4j5dsQuQqqTZ/SlWzZ88gBu4W9r2YeT&#10;J8RbZS/ZMqsNmYLcHLGNQpQrudQQX1BiR7P+0pCBnHSu8Ohi1COS4ONc615sfrRgPsqW0cJvcL95&#10;EXHHGuzJPUEllT08cb7OQQhW1pG8NrZ3hjis/ET0ZOIrbYP3mnmDWg6wk8ulTOayoTfd+WS7xxrA&#10;ZwznVQkyaka0L1oNqBKhn/s2o2Z+zD99Z7s3eOX+izYlI5WLk3K7i/hOghJt2yhzzfZDYCbqaq1r&#10;ZO4ZTt72U/mvZ7YnU8cambQNl9TzV6Df2JcZNLlKh0/Tcukjk/bAC6ekNt341z3rNUlX6joHYVsZ&#10;v6TtKtNgEhk9MHjYVUJxG39pc3Mn6a5vp+RuZrYgZguA6hFp0r2fymp5Loviys49Js2cl0VVasnE&#10;62dSVi2mu6/+WbCLn+YuFPQmVV3/AEuIe7pPoejwh7/hfOgsnzaNjcMTS/YQ2R1RIaSZPu3j9obv&#10;9ybe/wCYsOnnrKVNU5NzbH3MJOZaWb1/T7JnLt8C+uQcofv+KJUQtJdunUBNepqtj5QbtP2mDnbI&#10;4WwBN4N6uWxrmW3nRVw4USM+Ea7WEqrTwODmut7nyg/0pf0L8X1FFiV+pjanykkkv0JErHTh7ZFX&#10;EQlZMBEuZuK1A2BvMHLYiZeTTTweYjErGN4yQGaSuyRcsg1AbLxuXmjAjzxnuw+Ry+YrJScwbB8o&#10;ap8weEjv+C6re6ThIbchh40YlcvIZAXE8wDwQAyKZK54ODgQJeaozZ2cnfIrhI5eQJAY1j7eoCXL&#10;yuzerMejB1OYkPM1x0tK5hZJ5catXbDaAfv9RcxyupMBAdO2rtL6gx8B7caipIqHGnOHl7gQdw4/&#10;IqeScE793TVbeVJ3A8CnHJQKeTDwLMXDzGrU8eDjHn+nqqhzBmSDP3FQbSUjJCEjIrhJyYMnmLMd&#10;4JcV8pd4JRTUbQ06Kp8mD4kelbXRQ54NhJQBv59W4uUZG81AeBM1hXhDZA/w1zHqxsk6K6pIB2mV&#10;YQznBAfINc3keYyK7TiTzE2tHpwKquJOQI8a7uFCqSc88W+YM6TxwNyPAq3NHGDIhrN4SMmBadB8&#10;IZG+AiPM2Y+NTHEnJcxokzZ6aimiXhmVjGEl5HXk09mznVVITAhzl2QuRc1Rrq0jQfjiaIG/jIrF&#10;L5X340zNJXgWlw66aa6Gm5FqiqjRJu38aTdnqI83ZkX17znkQgCRvjUxuzR4cvRJuz76RfqXJhAf&#10;cyKySOTkjcggR5nJ8fGr5TcrsuQIEOcEpfSeAQIDcaqs4pMcBMEGn9VdOS+m3LkeM3BzVVakp8e8&#10;ngjOtNBqd04/mErskwQIO4Z9+NblMKfJBfjVPmEnL319CgyDTuLQabGMOflqGORkuY7CuEvk+Cwm&#10;vHJhVFbmkwxiPBAqGTmZ1rU0Z+ACoZJW5jKsy8UTJXy86eIQiZbjsjTOpGTAvyTicMxx54EYkYyd&#10;zjWqUfQ+PO5u/TV2eUe2C2vBAXGNfpLlGlCMfqQeBsDQtqt7uSCxGrhUjzG2wKnkcezY++tI1Xbp&#10;DHnyIxL25LgFDlbgZlcBzBkHgWO4554el7O8NGCUnjHjg/DQdnPB9wCuzOpBwCU5jOuMlmlPuQkW&#10;fP2hPQT+7XU5CMoxqtzCn5cbjOIak04laDk/1DnVuzKiTeT+NacSRiCTHAe5bTLy3BkjTet+mdBS&#10;U8mQWTjtJlnIyGJjRJ44H3ONAZpOHsCSm5pmOSXZmzZNhZ/9wKyN5oyt5Fze4ePTcaZG8ewLT6Jx&#10;F0Rv00mDZy5ycCrZN2jWbs5gRGCTAhl9LUprIc0HjIdDey08S5AjDNwOMasSWENnT44/nVwl9N4M&#10;8HGobcZICY4FqlNs3MY+Qn3lAH3dyHJy7aeGT6uotO+z+MWe0q32OSDPBx/nR3RDklb3Pec8CAvK&#10;X01pGpBksJ75/wC9X0ipOb3Er3YiMN24+NaRUjNsbg1I1mLwgwkwQJhagGzSYDgT1P1o5CTB3EHn&#10;DgZuBUnc3MBMfcVFNpp3HTm8Y228h041idYVBjJgSeTx62bYL6x+YPCGJjjSIUIfNmhIjzGRXaRz&#10;gkGRZZAdF5e7wEVzkEhoU8nhIFW384JAnpgO8PGq489A4x++oo6FH5cke7Uxp4c3VbAmjxK/ol6+&#10;wRSW4lQKtvHm8kyIJ/8AH6fSrpTkkvExRptCYwhO5qGZK03ceONC5gO9nRKYPNSzBwJlxy8ijXrr&#10;rr46moUl4oI1J6id3fAtjx8NNTFmDw1DIn8Sag9CXoSXHyMaJsGd4i/BjxrSKblY4B3lO5/h4laU&#10;WD7Mo2DbB3yKtuXGMi/JxNMZEH3jGsxMT72FrglbxkTLfmJojgcA09LCYip/hr4aiXl1ZkSeOESZ&#10;t9NB5o3JBwLJTumUVYnNTBAY00eMkCOy8d5apQCASzUV7l8vvZIAK1UvS4zExm4FoTiVljzwWm8A&#10;+n30jWR4m1CSPDofsqXXnj5qOMguX1lmLxuybZ4z5/LVwmkrvDznzrPXgxhyQL4guKfNHjlVwm8R&#10;q0kISDPYSIR7H0FdorwJxUm8JATOutNke0htJ3t6BjctiXFoxk3nBGvSDZXNKHkMhBAb2h7a5YhY&#10;1l5NKgSAak2gPZqTeYALWqTrB79lDhjBzC8wqqsw2kMnLbdmcqthu6doSp84rCYxjBLQgyIoLDWq&#10;XcOX43wQsSuLZRaaJEZzaCdAbdhiHBdWY0vXFaUw2PuYBanMIXOpkjHWk+e7+5ngsfTGkbwF82qO&#10;HIXu7ey4B+Uhsrqwknlx92PcucxU+abP3Llye9NbhvLV8l7MTaXAZxguRj5dpJclRel7TNyV49bO&#10;b0e9YydRXZvUkxmViBy+KOP4ncR4dHzF4S85tNwjTI9m715fcx8H1UipI3eAO1h42gyRvhEjtahB&#10;rhuuHA4+A9xdvVRQ8ujbAgM+t2+YsfnGyOXRjxtnwnC6GFSpRjTTlGRyvvrQhjJAtIHQ9m/AiTej&#10;20fXuIcefTXbphriYamCNXz7Ntnkux2M6D1JT7IJdE60LZ37Sys+Wopu1uB/pmMyPZe9nDk+7AyD&#10;XV2yug21N2HPMeuNJtd4AfEVVHKyye+Yx7dzy1m9UbSHMfJPbCPSH4051zTtMY6vcFtwqB6adbtH&#10;NSvIBlT2zeqCUfMd/eSMTh0QXsW89yPzEBpOYS6ByeauQbwFnqjbeONZ9UlUTadzk81MfPd5aS5F&#10;qqy1z/MO+9rGz8chksqNMp4Ltp57S5bD+Pw4VxnUlLuYJju1jOMWpdUNxtEmzl7v5jlcOvMKkzeT&#10;ZyQ5jcbjqESIVtW58Q5z1MBo2cxM5AGx8Ma6co+RzqAu5xsS703Fy/AsNZzRy2mIDcwzfl2l6rep&#10;G4lzztyB59/JqEclScnN6ZVjBKKrTz9rSVtpaQEGqMxP7SXxrDSDbQCznuGIVdXeuQ8kP2iOzkJ9&#10;8CP+0i9/u/sLiGVy9zG5wR8a2nJVVYstm92s1pnT42AwGMcTfyx8caZnk039yAz/AJPKGq3OJOSB&#10;yDG+uLTqgl8ueS48Zprbjbi0/fUZOAaTIQLk5ggufSW/U3WDaNsf+qikdXdMhf5lm+xeRvdymryA&#10;FwIyi01apwQjYgAtjiHH1CXVP3WvFJNaZ1QSOXbs51ILt0hCLfpHPJLLdmr542OIce6lHbJn1lht&#10;Pt6c3ay5fXDE1SEL/dwq+VJVE6gkvY7CVCHATqWkhCd2OWpPPerCXns1eG80v7awFvLyGIuhKok7&#10;k1+90+WgNL0HOnl+NsxKT4i69xmU2mMuGdlWRuPcG17rEXQjfYHNoNZ5aHB9VJxRchbOcbw5Xnw2&#10;3+pQucos6I5dGzcuXKu3/DudTLgYlHB5hci1RxVEuk5MbNi1b/x1m9SbSHLwmc5SIuE1JAP2DZMP&#10;vL65H5Y1MeEIzHo+zwEVDeVQ5NkgQ4cvevOM6Z4fz1EDL95q5NRERsyRoaQbYJPMRPtTTX5d/Dw0&#10;Alt6cx54zqyt5OybddUntj4yYcTTwKPVD2BsmqDmjIJORcUOaTxzHwAEOBUQE0wDyIQ7nRCL4mO7&#10;xKNktxJ4SDrr97fx8Czj0ufTFlRyTkVboWi9CG80KVkvfIrUNUlm8HAPHGpn2kKsZyCJzi1EeCCg&#10;5JvjyQcapUzm5I0NA8JcX60ga+HiYxbyPEuNRGhx99HRvBx5IFNxcPgWAd4zJbVVeS8i1puzEocw&#10;lY488C04TguMNcNyQKLcjW4M6bbRkxmVPqi1bwQaa2kOtLbjO/SaP0oq3ISD5FDiiHCP31OK6hOv&#10;20rhhH0zIcfowqG7OMXp0UHiiwpmKNflUPQe+aPb2SEmJOtyEjQ//wAFPBy09xmoc20HRr9SSTSI&#10;dgcEgTSSSD7ZqJEmLQhvTkQ1azTbIe74lHkpnTqGoMtcjwx4Uz6UYqC3vhsH/h/Sg/pVKtfFQO7p&#10;9Y4vEpEDgiagjX3BH6F+Nf8AwOVr/WJbd5aPiVujcPJpBlVE9A86tsvuW8CkmL08NGeHtNOC5pF9&#10;IbXvxp6CpnvB/SjpG8xbcYMhE6B5LmYsceoZJ118fvT4j5uhW3jxzGPOgIsUS08YmRh449NDRy+X&#10;Rk56/Kcj9/s1Ik6FRa44CK9S+YWeciO5suAKmklTKMfOzrMlzFN+PQe1yiG5cS4w/fQ2Vs/aMfcU&#10;NxT7nuHyIuylZIB4IzpXita/ceROSlhZZXI+0piBbXPJpLpOyswahvhLFO0By4eQ9uNQ5H6d8c47&#10;4sfxFivQxu4zX3OASmEq0p9UTty8cnxqqgb4l0e8pdzG3wWGpEBBRbnyBfhrZTmlaK9h0COlMaml&#10;wvGojRvj0rK2ua0+2CPOG3GseeOHASZFdjZuklXgsJtS9wi7g9b+nKFDoHccEeZWhxOHjhnZRund&#10;n7g/o9Dg0OitJ0tSla8bCFKHN8KwBG0G69Oj6CIa/Zk9MGGHggW0zjd2bayHTWTv5vhgwQBWdCms&#10;brt6ew1HoVTuAG24bwJuGMxcnp9KjkfEiTUJI4Vu1HPauVp2/E2aVzyVy+XGg3EXpOTqEWVOs5Ey&#10;3zZo+BfpjwR5YQqJEWpmv3666/eWum2KC/s8Aw62daZSdTsm2jHqD6ixQxCcC+WsBI48i+vx1y/b&#10;qCcnU3bOl57Tcuj9sZnyKuSWaDYNz/EUJoArRvgj4FRZ4PATG3NcgWNpD6hei+N/jp4nReuqtwZn&#10;U6vqs3V8EuRenMvyAWNdChC1L8Di8lM1kt8QtL3GC/GprB4LvobBBaGobc+CNfnVOjATtG49huXh&#10;ABgBcjWtU/sjc3AGMC3B5ZONVWm3mnj76tRNpD1tkgOsu/y1m1elRfG9cfZslmBi1bxj6ghf6lZH&#10;FYDnAwOdIkY+mUWRZX/xEZTImCZanxESZy+UmztnwvppP+oIuA9abP8Atj2yVMd3MPmNv+muXpuL&#10;0iLgLpxj8xdoytnjJkmom/4q5w2z55tntEj5dwXfRHdvVg9xjW9wQ5U1eJjzKHEHClf7q6Ckhu+o&#10;WFvNCBJkW2UfVEug+8sREj+Kuf5azjdk9EHoWi/8PJtAK9BwKN6NDUhPb3Da3DiQudZt7OZTBzB6&#10;50XNpw2JzLncXPY27kOS+ibecTVnydRYrY/jr95cmaa+z2Zyl45wRvt3D5hBY0NcbI2zZ6cLw9yA&#10;fUbZ1nsv2mPWZFcWG2AtzOAX4ab9rWFySEzp8cne3mBxOIBlW5bWNpkuqeSsW32cEzMPqD4FT5PO&#10;KYmpM9pvH5l1aQST7OnmR5Uds3/lhZFjTXWOj2en7hpp7Va3+6cxyeXtjD3YwOYmvsFj4AlxroT7&#10;NURBk+0Vz8JWog6QC29jngsY+mUSkmZ+Vp2NBycYrzJBx92RZJuxgXPhpCkYzX2xvwyLqJvJ5K/z&#10;zXj6bkeRVt5IyxuQOYLThq3KulQ/6hjUKtOfJZvLDRjBcCuitm9H0HUDY7F++Kzen+7E6P7S02qP&#10;sPUkuswMey5gMX7B1icrpeVGvhC+tuumRY2SkdSv0FyONXGbOMRU35G8ICrjYnMaVmp2Zji+GQaq&#10;jypCSoYIGHO6hFrdUuZ0/Hub7nN+oqdK6Dcm40/D6ymr+1+BHNhKt+z/AAlPpuTvZ8TBHqRkWzU/&#10;sLZXMDx8K8TljF31fGcnZOR7hJwbu6talzvoC32Xz5s53w01FjGXl3c62L/9vCRUqWU+qJGSSOdz&#10;loCt4P8AzORXDZHS82gnQDOQCcaXLIunP+JhKhGxltTypq4DaFbc2sBkBnlByVgyO/YMSuGQ+YPv&#10;wKK7ZHXpVuHOteM3sE/fQbiIfU0lQ/s25CTedxLqLq5wOnJwyYuQgLL3TfqcYV2Nsjp+XVDKTmfg&#10;YOAj0yDGLHfj/ZWmmpStwT3TypldNzaakPZBcj8vjTM0kcxYZIwFHGPmL0U24SenKGesX8ktEe/+&#10;WwARh5tskO0uSsZbuIm82Hy9KCD8qi61TVbccitSeVO8Ejc4++t4ofZ3ManHo9TzeBadVGxdlGPH&#10;YLe+FwY0e2LvCSEb6WuQFHGQWmk5NLatv4zTwrolv2g402gUXNqVmJ4Agzj6g0xT+2h62sM5qfQX&#10;VFebyH2z7x0tQS40rekXUxHvI2Qsd3pJML6bCKahXlnSrPapRZuddJB++t4oOoGVYSU8qbSMThr0&#10;yC50C8lxyvdiYHN0auNF7WaioaY3pVNCjWpohq/GvX0jMv8AqHtTI5hXGz2UnsnLgH/ZnwsYY1mN&#10;STyQ1O5YzWCjt3jJ99H3D/KuRmHrZ1ZUDcDZ6+3hXu45mTZiaWnt9Mg1OlDe4wEuaWraps7od49Y&#10;uZCxdN7gvaWwuh9NZLOKLn0tkJ3MtP2pKbuo2J3PmgVwqycTpn2UZyDd7Yre8jTNP7TJjLXJ37a0&#10;SBxzB9yNG81Q6487Zw8tPTYAW/ho5J64cs+BbltgpeXTUh5q2Bu8ZC6g1yacRBEwLQRop69DKNAm&#10;laFfkvRo9J60wDWQQJ4ZCQZ0zoVFJvpJ49jHjjPcgSHNHPHABZvI5oIpcBtOBblK925MGpB0yJFN&#10;RQVsdQOQkvBPbjGtypP1jKrlo9Z8VwEfmrDZxSb0L3BHpp4kjcwDPAZFCmAdCVRtclNYff5ULB/G&#10;gWP/AGflMZDtoz//AEsT/DEqG4eEbDzqqzSoHMaTT9M/N4SI43YiJPJpjH5ayGCbEj40cbzQtvOn&#10;6x9dAvNOkcrJMiYIONbNTbh6FsdmG1p9Mq5jl8wchJjCe2tmpOvLI7Lnp8siQ4cXal3hG1+CA5W7&#10;ry+4utKXrgcylwIINN63/fXItNzBsGbAvH0boiXF1RVg6ccynf5VaHGPmWu/7yQ8ensiqSsOypdZ&#10;cyorgLjmLKxvNzHvMGo1cC/YVqpeuBmEdm81IOmRQ5HTbZ4Q4W2pAT+zXe+ik+nCO1Zhjc7yEGQi&#10;xRdz7SKHesL+MHL5i4pm7PdnHpgWrB18s515A9EanQOBwcKHJK7VfiGjiXGdfG8elMf/ABqfLpcR&#10;2aGCBFWn8g8WsJ0piLEXKujqTpefTKxBB+GtV2YbFJUJkB4/PnJqWx8a6Jk8vZQXwswCHH+RZM3J&#10;xFfqOoRCq7hzS42DzHvna/iKZJ9lcxlRMYXwtPV0yrcpgzJATGHg8tXBvs3pSaym99qtzNaukGXu&#10;Ln5uT2tw2oSbe2Yy8cch5B7G9blFb7+NadMNtBJkMEcDFq3Na1PBGsrriTvZVYgjmrV4EnUGqfK6&#10;XJHnsFH8RYjsYmSO9ZtWWqcTDfHL40B7ZrvSWM14R6/GAxrpIx9Qq2AknJAPOe3bUNvK2zkh4Iz3&#10;LnlLUhIrMubunN8ncamPuLeKLpveZidnAcRI7WmRZXPKXJKnu7GBzOWho5g5bFBZ0410/cVtnP8A&#10;bLVOJhubk4TcamSueD0DRgET6ipMwbuXJMcd0kZPNVkp+V3h4I1mOhbRalxuUj2kVHKpdZYbrZH5&#10;XGtgof1hGzke7T6VXIyct624/wAq45GPsp7nPkWqUv2c/GD24Q40hKS25x6WbL5GynDI7xzPGryB&#10;x9yGXvx+GJQ6k2Ry5nfNJ7rMw+YMRca5FkcvcyHWCe4AnMGTgWhTSpHNoDynp4VuYfMQ64fe4MOP&#10;towJjlpyvA9RsT/uXOtQN6UfvT/aGlSt4ydRtkjSmG0yuGz3A8OXAQt3SVkJXHbed+AriPqEQm1R&#10;82ihyPZXsgckxmqN0OAn/llp082B7LW24mC+fuGpOY5ELg/eVPeUfIbl5mAreMeqQZeBWR5Vkx3Y&#10;AbDXcrXSVvrSUv8AxA4h1h6n9MPJSd/TdYieW7VwZRYMC5Ar/wBXOp5CO9Gx3gJBXBuW2eBd90ns&#10;7qczI84pg5cAxczz/cwrMSVhPpbMQQTUBRtruoPuI0mu07nvEbk2nm19j3vHAu0fV/kbYxGPju2i&#10;JnaRR8pqEh5rJD2zf2ltbwY/eVwpNuSlZcB429ojIK7c8HzJOT+0pHQqlbh1RPJHKXjbBH7PHyvk&#10;WTOKPcyq/GE4iQeYiI9sDbgMxuaSAzDaoyCTRlXMFp6q4r7WvbNS6IzuGD1wzcOZixgNqQeYiVcD&#10;GwkoIILRLmmO2rVMPbxXoAW4ydNRG0gbTiXWYDlxjLpqRuTarXRevwB6sVJDuz9vgkoAxguauota&#10;mErcttaDkk/syqtP+zMgM7Gcdrld9aozZkmQ8EDHmCUMN+9YbUxFqqzE3kjG5Jj0hqkziRjgJgNa&#10;ItanErcsyHCZZjOG+PgXaJfZ2zz5z+m22Gezym5dA2vQLN5o3HuwDfFWkTR4SMf4Sw1w8wEOHuXV&#10;tIMW603in5HvjLHBqK1DbibDwfxFT6LcEgbYIOoq3PKocNnufgH00Te6F9RsxJhjHj7iGs3A4CXo&#10;wXI1SafqArnJ5iMEnDaDI504yaWkonju0M1ZUj2cZDWsHlrGZhI3MGeDgV8cOMBD3j5OmTxqZL3D&#10;ZzwcaEJVGVth3O4U9nMMHO47WmmdNy5x2LimVBbNx8CrbchG2dOSSB6cUnuw95gP9QffgUwe5Rts&#10;cB7caVxy8JjMe5cRKXyMbAhzQagbSBgNHPHIfw0HqBwNyM8cHGoc4mGBzjg4FW3DwlzGH9JWoFlb&#10;Zs/accatU43bucaZZzRlGPAYGfzEpo8bQDTxhfKPnns2Ayrc8GQLm826iGyeYDckBjWhEHLo22fT&#10;XPOhqjNs/ObfW9Sqthj/AG49CRQ5w43keRXxxK2UZEBmErskycC2kGK5NQHlbcUY8+nGphJfgzp6&#10;YNyhHyE9K3BI8li4nnwZbvBhTzyoBx5FMcWzZLGdVtnI95c4OWi4oLJJ25DEx8tXaXzzTsx2sCob&#10;NwRsSyg7yYEZuccCnJzoSVt2zkh4O/00y3I2bS59HAf227b+eBZ7K6kJGO9AfOofaBHOSDjQBdpX&#10;OG0yHuxj24B6urwJVh2dAMEbYFuPlE8CrbdvubnBHxroTZ/s/lM1Hjeam8C01oGgcQvGZDExwaca&#10;XbBAj3ZyD8Ra1tAoMkknR20Hm6d1DR0O9mrI8cDG5b5i/KamqM8zdvnJjWnM3g92swKht5e5lpNb&#10;gRhwRsbPy1E8WMkH31DbjwExpEcED8imb4ONtk41EMD08Z42QDB/EWHOHmBxnWsjmhN2OHuEWekk&#10;ZDExq+Dr4eNgBKXjHGPIobxngKpjiVlCPBAg7dwTgjVoBjcyRjxwIO4l5I1cJW8HbwKYTITAob6m&#10;n2jQpLOXkV8l8w3MeNGB7lG2VDnBO5Ai60HjzyaXlRHfpxkTw5gQPGpZJg3NxgVyEVGY4itGhICe&#10;iJXqR1QVsTBGq3L3g+BTHjfGXIvj9RyUmwEnjZ425+dZ64nBOSmZezJBnV2kdN745BBGDOkJHpTU&#10;HqLo8rzPy4PMV2qxwS2AMZ+Wr43bjbNgBsctZXWgyR/5iy3brg621tZSW++hc+zIbMCOXLkEdi2t&#10;I2T1QOkp+B+8Y7xAPmDIuiqsqigqkbPnjOR7u9cahPAndapf+H/3HQIhKq75wrNKfHGXGHjV2HR7&#10;kLLBGDOPVUPeP6xyAyDLy1MHUjmOYnME+QnTSusaxtfymW4qrOXvd9wR8F1GKocObh4IOSiW8OQu&#10;d5VbG8E5e4I1pj0J8sZougyThyeCAFxao8pttTbm8wPnHzBkVwb0nLpOy3mCa/pKt1hMJDA2BAG7&#10;e8zxrFdk2tbt/CdP6sUtW58RjM8tRvcffJqJ4bNkZkA0Z9a7qJmeDcuXp8YBDuaunwQfKrU3Z42Q&#10;I7HLWkYrtpoBJMN2HgjAXAiTMl4eOwq3PCEjIrtRcvGbJHwJTyKi0PSdmXQjgAtap9uSMgAmuj1d&#10;MiDt27Znkg1ILSrZKomrPOH2hQod9MRSbZNKfZOXOcAsG69JYbPKbK2yQH6VxHh1wSBln9njILpZ&#10;FSZx2s5bb+bUDyxkUm7b+k6FCU0lDnEwewEAE3APlq4U23JxwcCpNWOCGHjg1IEqbqCyPPxj6a06&#10;drbInGwEeDbZDakfTT0vI9cudECp7eYb/njBkH5XGtmoOrGTYgII5HvFtOT2QSKRzB68IBmE5W5h&#10;luDILjRh5S5DPQBbH3jzCf6lMb7QHvaJwtpULULp/wDctmk9Jzbdu1Y/Z3Q+YNCB1OyDZxbkgwb/&#10;AGsH0lksncdpTHfGbEQ4G+kQfjV2rT/54RsWzl8JvbEXT99ZvQ/azMm7QWiQE6hfAmkQenE8HbfQ&#10;OQFbwWlyXUgyRsjuYPNXVE0p+ambTWCD2xr5ngXOsrp8j8k1ggPy+Z4EBSY+znA43ORdXbnjpy8Y&#10;HM5ZFmMj2by6akBGE+7mu6gyrqhvXBAtmMkebqSWDFa1RZ0nJuVVtmpChGMyeTjmspPgtDNa6qA7&#10;Oxy5tMTs34BEMMvsxEeZt20D19A29oCS7ykBpeh5jMp8CBnzictJSRORUQ6sZuY5ifeQW7ixkjeX&#10;QOcBj210JtEeEeTHBGC3G307fyLl2qGZYCL7i3Nb+kQ/tG2S8dH28Zj3FW6kJTsY/Y+msIZuCwKY&#10;QBeOBanQst/EamZT5h0s8qxkzlwN2PntLJXM4eP3CqDR4Q3Giw3mDg41mqxmidddPD0uIdT5h0JL&#10;3j2dync3+pG3+7eNQ2Y3LYfmQeWRUql9ohGxAQR6i2VnMGTltjjBbUD9HW9gLjMXkjbTIns2nH5a&#10;07Z3UDmD2Bz01mLhw2bTHHAr5TcjemHvkHU5i+O3VD37iiyVRQe+EA5bWtRDW8nksBDsH7Eo4+Vv&#10;Ii8iNXb7abmPBGD6ZFj80qRyaY7zAfW/nRCt/wBpajaSEibN3sqcggj9ogccsg1pEnpNyzJj3FQ2&#10;dQOY6cx/2pmW7bVVmm2SdRjwcvy1qPc0icku04l7JnfMZUOXziXGc4A8aDjmj2cNjxm6ipMjlZGb&#10;295ZUhNvmGZTadFSug3rwmjd1Fv1D7P5dJHIHj84iGu8v31hs0rB7GNjBLT24P31DcDnUyeggj6f&#10;MTkXNDot460ryYSm5ZgBrXekVWSn6fl25Acx6cZOmmmeyMb8YHhtOC1zLXfgXOm0SvJi2m25tuAf&#10;lLn5rq21rHOhfTO0nDMc1kpwhtY1xzUEwbSd6eB5dbx3eYoez/ahMZU9PBHqQELd1UY2iD7YHjNq&#10;RkFdUTv6hElLVNIc0qxs8kp4AnuXBcxZvS43JmRwx6kA+mqGzG9k7nHzIOqNdIUv2dMhgjD7Oby0&#10;JRUkS8xOcScjYmQ5dRASTydNuScq6omlJtnI7PcJy1g7gYpa5fM5kDIMvMVqXKEpGaPmDYxDuTAt&#10;x8paFPCXpSfp6X51Q5e31MYT3ICLQqgIIMuwauBZkym0c84znlPk3nPpq4Um8LKiAj1cHURKcTiX&#10;XPMjRKn3g5kSzuPM8pdajdVWOuN4t742Aa/nH1BIaSpCS1yeN+xE4C46lpWqVydzLWQI3OpcRKYS&#10;9s5bH0MnUXJO16ZpmX7xjNUSOQxtt8gAVvH5fAqrSZHMZAbg+KOMnTXTlL9i9nHkkyBvDYn3bxwK&#10;qzDZ+OniHM21GvMG5XTwpqmqBzxlxUhGbIEBj6w+XdWP1JtAZGJgcsc5FT6wnhHLn3BrN+yyP3oI&#10;IFHu9XuDoWM8wslcSvfHp4PLtaiobeV7nng1IEY3d6ZyfwJVAPTAGDprS/pmp2i7TSYMo5UDAcWp&#10;zFnszl7KBtjgPnUyXyu8MEBuAnLVbrCm3sr+RRoTu6LvPpDZjL3Do84fvWFiOM+RZZ2injzgtv3F&#10;t9G0+UFrqOpGzmzg4xoM4nBHI8/GqezbkeOMi0FnJ2QR6x86o1hqVpw6DkJIcncFjJgWtSek3MyJ&#10;e5azIjsbYgMAMi2Wm9pBLdmAFuC0vxb91Y8JVJI5czsGM+z9MYkBnA3MAwPEzOCS5s5vG9oj8tWq&#10;Ts5rUPH7OHppFDmkPW1GezRvOng+r9NZlbmOuGC79NdukpuXSSXHeQXcdrmEXOtHyPtVyeCDnE5f&#10;vr7o/T+Q9LupKrS5J1KnoDauMa9ONle2xtPmzFm8Pu7of76865xJ5tLRn0Cjg/kSldSEgsGQ8iye&#10;MtUenFYbK5dU48fLe+YvP3aZQc2lsx3ZyDl9RaRS+2yfM7Fk9z4ZUtrG0x7VowRwMSjjGJIRNazb&#10;MyEmXGbWwxOiyYHJ2cZ8hFT6kp8gXJ4I1oVL0PMXN95Hp20q4qDtIeOMGflJzrVNOgSkyuTycj9z&#10;ggW2M5eylrY4TH3iO0s9p+l5s89pZpPJe9CTA5Vu6RTXBiYTxtBkDpqZ9n3O7byHUCs3mBEmbh6H&#10;PAcqhEoDDyV4M8Cp7xmTgV2ZvHsBMEeounNk+wslWubxgWw3dRXIT9QccKkZuYM8CJXCRjBBAvTL&#10;axsvpiQsgS2W7q4e/wBpXEJNn8xNMThCxKNJc9TO2WwnKpK3I9j8/nArzYFxJ5R82lWiYBRrbJP2&#10;tR+tBpxkWkU/tIJPp1geAEQxBWuVxpXXa/QE9o4tcbyHjAhA3jy4u9a8lchmTI4W0qtzBYPI9n+/&#10;kOzeA3cw/NTdNVMEEOm68m0qbANAflrVP+Nj1+yOE3U0lmLjZ3OmbI4YNSDp21koyEgJZjUVBE5K&#10;TsagxsgtrywHaBMB9tHjg6ip/wBpHrAdnuKiTCdkcuMcajjwHat19MtTcdE7L9oD2VPQBgPkXTjh&#10;vTleDxmBbdeYuJ6DZijcgMbkrpzZ3s7m0+9vZ8kasdD+n7pbT5hW642VzGSf1k21AKySuoN8ZezH&#10;tx2rRG1pGKkrCay0Z5U8AW95fHgQ2n5w2Dv0DwFuMlrUKLwJCbfMNmEQ5PtAm0kcgDf0SXRK+S/b&#10;JVbBsCTsH1wJC3Ldr91Z7Xg2U4zsNOC75XfQccney16A0fG3LqEUdJrHS1QbUHoac3OxbN1LeTIo&#10;exuVjqeXTW8feIxl01SZhMBzuSvnjzndP5FntB1INgNiFmcrd6N1pk8cC08ZtGVk3bR0JS+zt79o&#10;zy2DTgWtTT1YxwWI4OPmqyUW8mLzWjAK95gl1pS8wcuRggcrrUuUpRz15/PftIl72Qz58Hl2yoOO&#10;pCRjznXcnrkbN2zOdHfh/tHMXAbeXkuLmHJVcR901ql6f7VWzU23JTbK8ZZ7s/IRm5AGxcMQtoa6&#10;Q/4N1HNRgcvOC7pjIrUotHUlJl80nU+sG5YW+qQi662X1YMIwS14C3cFcGsZeM9zc2eWEel+2np4&#10;RzG2vQHtxjFzEOSE3tVm2bYKPbTWSvsYLnUtryLnkr3Zyf4ZV2xVnrATZtKdz0iW9IhO/gWezCl2&#10;TlkB/GDRcdTuLLTb5hmJ2jlGVjJcWzM55vLYDCZamrpk74FsGzvZXLqke+xguW9Ui2aeer+yCMF5&#10;j+GNbacZaqw00uOOagpcgSAcsD7wEmolT8nezh7gj04Ob+RdCTzY/uw8bA+7/VUyh6LcvBgjZvt4&#10;M3LdI28cEHGkJSWpSlu4Km25DS7zA/dk8N59m2x4ID/FXY2z+g5C5I+jj4Lu8jH+wuFdqlF1G/qK&#10;amsFG1GUoh/IkzE9SqtZizdx1ZVakqAjxtvO/czpjWPyurHNw4XJyjgIrhMN2k7bBHqHQcdJk3YB&#10;o7XtHLWKlIIhJUPSeVieEB4F6EUHvMtkNmA+RwJci0vJ3LOxGEGdeh2xuXsoGwI3LHP8VaaavMB8&#10;1Rz3TdB7tPgRxgLqdRbNVk0GGYglrM9yO0K4ukK8lchjZby2BbdWtNede0Ck5tLSAchmvtTjmfIk&#10;5N21tgjc7ZoVP9nfac7yWnFvQxFEQfjRKoOyY5dNTRn3d1aKW2Vco0O8mLOfPoAnKSMa34nZ07l2&#10;4Pz23RNLUWIiabf+oc3vKgmzaUvjGOXULdH4EecbzOKYAaA9s1rmLqKR0HIXMhPTbwArwxWhkQfZ&#10;vsnJBJTsH/8AZyl/ItRLojCGbjFL3DMdheyv7SEfRvOAfmFyLlf1hJpIW063OScDMtrefHGvRSpJ&#10;H2VJX0tlr63G4+8k9xcfzDYPLnIz6+dbV1n9olLlFP2X+tA5k4wBfypq8g+KJeqGyfbRs6rBlonE&#10;zmAxfdnP+GJeXbfYvKQ9dXZvszlzNkeO/wAsX5FF1vTbkd/og6ak6W24bWKcZ3wtgCJGPp9xcKuN&#10;rHY7k7xmAQ945jbufMsrnk8JA9OEx7kCp88tmJjgPkQ5zW9wQn+oQ5xVDl49OaPqFuJS94Qyhs5f&#10;eJkRIkncwDSeiNpO4EmbwcHGq3NHDaMmRQ5w3JATGhsv1iZ06moxXbRfKTmm7E9xaFXlLtpkyA8b&#10;cfUGsxl48BFdpe4c3MEHATSIstyd2xYXGDjb4CK4S/aYSTuQRwalvpkQeqGZGDnGqU43d58626Le&#10;4Wwn1nTlH+s+9lr32kG8NbVrduitInO2OmJkSR9mgEO3qEbOeDH8y893bckBEm93uJbcAjX31u9A&#10;2k5Nx1+OuCtnOicun07q1SYVo5jZAcwHESBwK18YC4Kl8/J31tcjqgZmwAxg5ZVkzcXUaaMoWQgx&#10;wPVDeEx54FMJuRskfB5iPUfT7I06A2fnthJ1ElIl02swGaS8sbm8j0rcaZ8fGultoFDspPLrMGpG&#10;4/kWVkosjZsBzHprTvMWa7dMZmbd7+wgICE4F0VL245kSzGBB5ps33Zz/FTkvEpcc7Te5A4DgWy7&#10;L25HI32DylcKb2bsn70G+HtwLeJHs7kLMnswHWAnMX12aStRswsY1u4cx1BKyQEwdxASXG2SBdvV&#10;4zo9hLmJo2LXeh9O7nj97KsfqQchmTLG2Y2zDUKcyphb6s/94OaZhUD2MmMx7i37ZvUDIznWYicX&#10;BcsiyX7LkeEyAWkyaZyqk88YLjpajWqWRpS06/Zyshm3scqE3jGLT7kCw2ebOyW3zyZPhb1d82BY&#10;nUm2SZPyc+3B5aqpKkcmHejWXfLHnTn/AAbmzlsxMzO1Jc6YyqqzCi6jk5NZjrdNU+g643AmOPU8&#10;teonq77L5TVrbtt+cpGrMv3a7gjOb3lqIm/UPlSTzlpun5tG9xxyouD6Sht5WWcPT3tMI/2IIIF7&#10;wVZUlH0TKTv59Kmo2pGpRtm1q/HH+ovKPZvtMo81aHjqcH9UvClKQYhcHgSHZqLbt/KOoScczyVt&#10;oHJ4ILo4B8tUOaZ7GD8RejXrEONkj96ANGMSjgte0kJ31yuPZ+2ciPZPbg+Ik+uYjO2J6K05InJ8&#10;fp9EHgQJdBVFsZe+gvsz0JIPqLPibOplB5a3Ezk+HeMp0JxTWAsXpW10+T2LIqgCmHLcfmIvK3BA&#10;/Dtr8vdYfaaglOHA48kfAsbfxjgKaCBTZ1NnBnJv6fSgXo9CtSkjc4+Ukkk4QJJJJACSSSQAklLh&#10;Zmi/8B+lFG9NzA3AD0r54jaQEOLD6Vc5Q3eueBa3TGxUu7+l4/4IOmrdvEugJZD7PAsGblFeX7xt&#10;woVfcKVK6IcuR3jHtwKyN5AyDYgsXI1oMv8AaW2NtaIFugM0IRmQEa5h2rmGoWSTyfAQEFi3c6lp&#10;XxvMJcYlm+IkY+XcEqJL6rLBYx8Y+Z+2vxvKhz57jbHtxj5a5+G1zG1sHJeQ68oNk/v2bQzWlyjN&#10;JOVmXAZdaTAj1s5smPrDQ37Jy6ofZjHtmJyyLrMW9yttglybTjMg0+AZFssw2J1GEh8DEuAaobym&#10;3rPJGAq6nqVmXSbBs4k7lzJXzyD+zlHp/OuiqXml4mCMG73FZPUwZ0XcOGpOuUdod3Aurq8ofZ1T&#10;02Pu01E4uCuDJdxmBkXE5nJxVf3nd4WElqjiGqBtgsseljGXmLqLYPOKYnEh+z07tdnty79bLx41&#10;zTUE4ksBH3sOchdO4tIk9PtnkpYmDNRODWtQdrP+ZYuT3FfSLcZtS/zGwbQNi8uNvzltv+6uPuw+&#10;isHmnq1jjJ7GB0QI2pSEclyQQGXSBNuk2jZSoJrQw6TZy2tZ4MHeT21CvJdUgwMJO+Lgu2tLIuYx&#10;jshG21naTXQJKtw4P2kbNBuXrGCBju5t1GNxb8cCZ2b+rm9qGbawLcA/NyQLsbZvsXqOOY7zGcRI&#10;CaVy7jwLpaX+r/7MdtBPBDMTmDGJekYx7Vxa+o944ub0tv4c865H6nc6cz7BHNWA2vUc3cny/Mjz&#10;xu2kLk8DYHLLa30Zf8tdpVJ6rdVzUhwwVi1G1J0y44P8K5prT1U9oskvxhB2hB5jbXg/hqylsnuP&#10;4DLuUrtoBs4mkhDYlTmR3IHGrvrbI5/EQeeEkM4esWzM4hyxmLT7n5lkswldVye/BGxKOMfMQem5&#10;PP3j3cwyopDOOmk+pXKEumtbt0HSFcTSXVDR8qCwtD7PLqXC/wAsKwGvK8pzsWVQQAL2gP7yS7kO&#10;qTPLktevguQFbxj/ALN7657mhCGcpycZaZbprlF3lc4cTV6AIeoXTGvWbYLT1Oy5xKzTFkIXZfT4&#10;95x9RefGyOixv2wIAg9qIX7z4IF2BMKTIwbAC2PbCMWoRY3MGNtbpW/0TawEzp0/m4jr7bVtykrs&#10;W7Ng+zD8sedcszDb42C2OzbSrdwvP31ntQDI5lzELa0PpkWSzSRvTTYDZ509MYxKFOGV5g5uYlJ7&#10;Z2lRdeOTDYtmDErhrq3B/wCFPUvsXmMnnW/v5G1JL7tzdrWP9lYDT8vn/aIGwTlvELabNh9/AvSC&#10;g6TquWjxzJ8K9/y11J0wvTdv5jbhcz/U945vrDZuOSTo9Qs6VEzM807ZcEcGfwj8Su1H0nKaJl3a&#10;UytN43GoS7oZ1v1cbVJTQcl3ycPhEddP/SJeJ/rIespPq/e5z22Qy6Y0OxnXbYh3NnTduOaR6wnr&#10;OPahmL5sw/8AkZd0x+PB3lyuOsHoSAj34o9VY+4mhIEzvjlzxrrYWFVGVWs4Wbk2zW2MOwKf2sTE&#10;zmzBNS4F0VsTJKY50d5HqGJ/Zirj/ZXJ3MqcsZ25YicNRl5ZO+uopXOKLeTbBGxLIzELcGTuY0OT&#10;UWp/qGqbVKoG/lz5nAAQzEKrhsDcPX8hfScxyj3PmD88PzKyN6DoaOXHmU7qrfI2Yt501gNeesJI&#10;Y5cBtTYCs4/MWXNmqarbNNKOm3GPCU42gS6SEmrOA9wBBFEO3xrlGpKoJuwIw3cbjTuE8Hup4kwZ&#10;TsZ/bt3j6irc4l5IBgwakA/KzpKBLnWmbzR42ckwQcA+onpg8G2baIM5OonpxbePfY9MI/NVPeTQ&#10;tz3FalJiucJ3NHIW+8hBn8xNNKkIZseByARIyIZMCDc5IzoaSUEgHorVo08BNxaqXbjmT3do9PSI&#10;qe8b4yZ/01Zdn7jdp8xx+atf2d7J3NW1oCWhBk3rUJ4IEauqPiUWi2P7I3M+vuTezsh8wi2aeSOW&#10;mbHgCC2yb6VzxrftpDOUsBgkMh9nZS/mWs8ccf8AiXK+0SpCQMsBvZ4B8tt/qUCHdSbbkqjKOUq/&#10;d+07s24FVpZIPSLORWJwPeSHNHxpM2714TdoALqU6tORduge25fuQNmwM61Sk5XKZIM8c1YlJGP+&#10;degWyP1Ux03TjGfTjnkFvI23HHHAuQNsEnqOtqjPu0q3cPTHyYEhzlN21mn0XTbnzG47I5g2f05k&#10;4yCc2/2Fj8veDbTE8YT29LmLVNlezNywkO7OZ41ZxjLd5qRJHQUtcnjczwryPy2wlibI/eM3lcn7&#10;Sv8ATCNKaUG5mX3CVFcW+oIWRXxxtYbNvY5PKmDOAf8AaSivmjWVzjaZOnNiCOalJB5Y8iTeAYZ7&#10;H50FteMATeD4pMCuEno+nGw8byoxfTbYzrGRzhy/cgC8Po9O73E8OYOYybtBqBGkOtBJp04b7OmZ&#10;MDntVxBzRjyQY1W5ftkpyCxJw05L2YP+ZILejY/miWV144JcVDldNuZ2Q+7AKS2K58kCug2tVuiH&#10;O+marWG2OuKem2R9u8fwxwYFRoPWJq/0PTOY39wxeZcHAoH2kG8b7hO9S2K22c+BZtPKacy7+iPm&#10;Bj5ZR8HpW3pjYrO5H09Iy3Ob3Fm6westUd0EUXpD6bfmCgUOLbjv2R5TkvceZp4I1zf/AEJf0p3q&#10;dH8iPrWnVkv2h0HGTA5pW3B8JzGmJgOi5k59gmpWcBP+ZFj/AJVzE2j9F0eJT5v6B7x6Yg8C+6Qf&#10;Q+52o7rdo16aUHMYHJ9zfCeBH1G2ddOUf7HKQRuT7vHa1Brg2UzN6NyG0b/413YOX/1KDf8ATMQQ&#10;rZPH8yhnWq8Fs1C600KTzh6FkeOMAiGJpjQ3sdkFzKnLn8S2maXnHICEFyAfM99XxxSb0w9EFvdy&#10;8vv51Og1SHL6bJNSTVmF8VvB5hP3VQ55S82C9wG3UcDP99XwdPlbEfYzlwD5ngVDbyNtMnIMZ3Wp&#10;quSXVizH1myhNih6VsybkdzfuPUqXpebQXzQHKO4XU99bNT+zOWwDA5365B1NVbMzG23kAYACI15&#10;txc+7J1ds2kQre4AaTk42cuvRn+8F5fvolVA20EuP8Tl+4npwzI2sRudOAnLtdxZXXk0IaQng74y&#10;qyElslRE6qM0TeXtjcB7lvl/9qD1BLxuXIILBR6X7H7SA03UBOzsgP0ls0jpcj/PGfmL66a2CISl&#10;UkyX7NkuAgv5x6ollbyT9lTEBg8lx5S7eqjZ2S37NaHBa1CLKyUONsQEcYLm78tO/eBUlQepemaG&#10;NkdqMZ47FuPlLfnDhy2GDBpwdNcfy+rHLZyeBnpx3bttUOtNvk+3l8z7g1xbsNLmt2zofWaoytw9&#10;SpXPGzkYIIziIs32iDZNmWPSXmO322T5s2xxnLqIPUHrETpyyA2MfINYsLkDKxm/pEfvPFqNa2gV&#10;ZgHj/vffXH88qhyFyeOA6rdQVw9mRMcZ+Ys9JNCR/OvaMLjGqVWw4XJusadFbM64JHP2MDnUguiu&#10;LvxvVjJ5URwhtEMQWndXlrsv/wDk9KsfmiXfkwo8kD07lmAriMnL1UTUqU0IRoU0ryYs5scMbG4Z&#10;vzCCzrGakIynwzhsa2qQZPPjW2U+OXGHgeAKPqDGMueP6kSqu0TaRJZP7Mwke7vbWmkIcryy05vZ&#10;yMkDbBH7PGMtvVTMnpuSsL5nh7kY+mNTKomExnBAGNp3BC0xLnuaVhMZIQ4QnT+ia3thelR2xK6o&#10;bQD3PcRWbWoNB6g2Dy6oR75LZqIcf/LFXEUjryYhc5F0fSdSPTDOGO6OAgro19SiXFE9alpsGzuh&#10;5jSW/Y5UJ5GQWnaLAsrcM9oLCbHeMwFbx3emsHqSeToLnAE5VpFD0HtFqFtvLDenEHwk521uMp94&#10;QlLZO2tB04z2gVFMm1mfUqJxB5m7K4SvY/s+qfjYllZvhlyfxFyj9sJ1SRHzZ4d0NyPp3VoUn24T&#10;5+y0X1sw1lzZrYyvs/wGohPlnRVQeqXLm0u0QXPiJn/5nOQQMgdOP4ipNL7TNosY8m9OIPprfpfV&#10;lTuRg3xiJxc6Ze4ufdNls7kg2U1fQOY6w9X8bYZzNtS2j1D02R4MDawutG+5PGxwm9j+GTv/ALSp&#10;7xxLqMJjNaHB5nGh2Ta1VfxNClVthdm+y+Uhl2MN0hrX7CxlxQ8xcuTm0tPyhI8z20S2auTswvrn&#10;4SMSva5QW87nGd+3e+YJZeFdkF9wfk5uP8spLPZvJTX43ILn/wBMlsZ/lQ2abA6PcjvWN3j+EVXa&#10;cbQKLbPQQQPhOA+ZwIb24yc342AN4g8u6rZuTlKb3zLuSYPUnqz7zLjxs5qXB8UWRckT71W6pa6s&#10;AAkH8Mi9O3lYPWY92jBc+GsNqCoJ1JyANv1yAnTF3FqQs/KX2/QEzUxGHnaDZq+bkzsi47ttaNT+&#10;zObTKwFsxKTVtj+ddXSepJtvN6NiJxcLcQ5xVjg0+fbnKykZj5hBL7pzlL1v2BCcMk5inmyeo5OT&#10;2yVFbwfEEtspdvglIII+mK0tOcbSJ1HY3l9vjUeoNsXBZyIPOJx2xMTuYAbvATV3a14FYnMtnK3I&#10;59m4yKrcWYnMGeB7vJtPy/fVPngxxkx3xY1p1QVIQ2jGx0R3bdvxrE27jA5BH37q6BHZMQtUvnnn&#10;fxVapPVGMnlwD6Y1m5M7nkZBq1SduSDk/qIpFhKuJwM2ePqIPQ80JMqnlUdgQ4BlEoe0BwONsAMA&#10;OWJAdm8nLMpixbBPncFtp7uyNp8s9GnkwHKnM1mTN8Vu1HqE/wDNRq7N9qEpeDBG243AvZvcj+Iq&#10;3udOSqmDy14ftSZvC27YuAGBQ9leztzbAZy+EOAZSkGO1jx41yLuYPp/EdbC5S+oXCn60px+2wRn&#10;uGcCKMjYnnfDWJ1ZVFcdndiPwFHb6nAt+2gVxLpDMQOWcjl/aDNrd3i1yPCue55twn019vncqKRr&#10;d1CDSXO+pHNqFCUttYYGMdTsuyjSprK2TcWo9KLjjVDpNm2pifY2D7fHXltuCMMHiV3q2f0pHSm/&#10;7i6eOiCLuw+4D4hFyLIq0LJygeNj7u5GUupbWLCQ5ipFfwluTdEjOjnbDecbUn/armZTXc2Q+YQo&#10;8dj5FytXlSSnfTmDNXUwdeYXJAuxqHrjaVVtMbyFjvjVwXduVwfEXNMj2PjndRvpbG+ajj1eZk1v&#10;CreX8ZXeyR6Cv7B2Zmqkqjrj+n/vMInm2CbPJUBtfubvqXEGZzCZVIO9MjunEA+WntpGyOfU9MTs&#10;zMSjt/kWbjnhGZMEHANd0mGpfbPOJrmqbuGhN5WR/wAm03CNZ9VhxwE3aB9vFvmEQ2aTRy5yBu/E&#10;VLdegkPpzq9CCF7yP/TjInRkwIdAnPREtPVZiqf4Dca/Ukk0jEvzAv1fmNAH6pTdRV+QIA1ml5xZ&#10;yR8Cvk4Zjjbe+sIZvMA1rUjf7yy5/LXKTY9TbS2E7yyqPCEYKuDfljIrfPJhvI8Eap+8WR4IONaS&#10;PDwHPQWpw4GZtjTLcg4ODjVVjGTdscCaYTMgfTjiTqBBqZCYGymSO4Zzgg41T27gjwmQC0ik27kN&#10;80HGMSURuDziYYHNkK0KTy/BYjj4FVaXk+7Od8c6nw1dpxOPJBk6igeFJDqCaWR/3aak7fGPHGs8&#10;nE0bRlyK1M5xZbYFE7aAecNyOXtmBHppT9keCPjJ01pGzOkxxj3yP8O6htaTgcD04YOmout3azTS&#10;c9zCRkbEzp6R8zJ00Ynjy986G0+TBfx8ac7dUW0lwb3TEwdxVucE3MlmDqLSJW3vZ4NO2JU+YSvG&#10;9x9xPxidoJvaA5JoTvqkzB4TeefkWhTiXkg+QYlQ3jey2xraQY5SRuB6+PjUPeBwFBHAq28J7Tjj&#10;SbuNROGG2StuR42xp77tkjQeT1ANsPBApk0mF4eNZj90APOHCBNy4yKtTCYEuJS95qJWkLwUZvmm&#10;zS9wO2lMCDjQGVkxo84Hj+Is82vJIbdmPuKyS+Xkj4FW2Y9T3FfJWTvxqRxluHuxyRjzoO89m4Fc&#10;N4HwQcaGvJeM34iekLgDL54Tg7i0KRzAcBMcZ1Q+xx8cCPSdv7SCDvp1BG47Gl849m5H/eqrPJgO&#10;Bzjjtcr99MycmAfuWlQ64HqZPKTkliSkzypBXT4EBbvC3Fns4cah40pXOCXMEaKQuNgGMcdjADl9&#10;NEhjbBHjj04OogMjnA4ONQ3kwI8J7iByCHMHDbufhoa3Z7yjzeTjg/EVql9NuXPAo3BeUPs8kHGB&#10;Wql6TGZzjVkeU2RsPOdUl5Ug2HAe2oXO+mWp3TpyXytzA20dOPqJl5s7qN4O9Ba1NPmrm+T7WJjA&#10;5yHLgWqf8aCQD1j51Em1bRLkNV2wbPNi72C/HG+WMzim92GcMZ1qjjawPg5kHlrN5pMN8JjgXXJe&#10;5vcLYV3mGVt9FzgRgg8HGiTyRkuY0HeM3KQ5NoPDA5hgTw5pqIOzl5OONTHAxh+dTmW8JduPY+Dj&#10;TzPtZ+TBfUynyDjFyOkuiqPk+Nzk6fM99Y7pqraxPaMfl9HzqP5EeebO3rwfl/VXb0rpttALOASP&#10;bmygH5cCcikHZpR5muNm8+bEx2MiZ7LHBkcnzjXpM8peXPB9LB+RY/Umwdk5ztj51tfZGGX1qmnD&#10;cwl7LjgVVcS8a6uebB3ob+NUOebI3oc8CT5vfNpBzfu+pgUwZNRXyYUO9Z344wfUVJcMyQDTqRwY&#10;G3GZLsvBwJS+5Aj1zkR8xRbqwAI3DlsrhK6oH+mhpHAzIb2ONandPvWmzSuqGxs8ACk/FV8ZzTHy&#10;bWNcu7u5DwK1SucEg6/4aRSIeapPPu2Tj+EsfcVJZItOcPNPH31zrUk0HvJ8CejdEl2JVF4az2oH&#10;mNARvCRkUOaPMA8CclJalJD3yz10SlbjeSKh7xjItIpduMyteWoFUAyW1lbgeBbZMHjKDJGqq8p8&#10;bzOFCHDnIMxgTzcmAieeS8oSZ1Dxq8jNal9uNlnWbzTITBArJT7jHkjQKpB4HKhR3ix/aIbRmSPP&#10;6F+EbocN2SDhR+SS878mD0K52mvB7RKXKYF6fpzeiK6zhw2ZjshX6/eN5O2swcazZxNCRrM9rh/a&#10;GdSMisg2+mqs3PqK9y+3bTHijP37TARfMfL9Csk8tqquFTw6+PhoZM1JDInhjxJtEG7fGqGcXgQh&#10;6TsyuSYIFap47GwHZgRKXtxyplj75FmTxxvjjAs/TS02+0kHHjIUmNSh5EZ3AcA1CsL9av01EO3C&#10;GQaJyvmJjd0/L8hF+XdrUWa/K+WBKaM8Y1DZzAaMOM48i59JC4yWYDJcT0rJgIiU40VT+0MBFtae&#10;LRxv0jcEg5PB1EzNKscxkBBGgMjqhsFtgsIbMHjly50QKFKC1A9MKkJBk76GjnHwMiskj2bzqca1&#10;i3B5hVqkv2Z6m7QHa6fMJdVmyo1N5pjPaBI+AFuBDSEJwRrrSX7M5SZzg3659JJxJ5LLXoMALkfx&#10;U9LlDqTlHsMm8gjXr1sT2V0ozpxi/cgEQxGuoNedcwnkubX4LCvlN7WCQMj3jusdq1bWZk7WdPWJ&#10;RtOOqHg6cZ9AXlLm+eTTcJiA0AMiA0/NBzIl6+UcA+ojxKfbOXIIIz5/qov+oWucAasrh68HggAU&#10;Ybq06h68lMtZA3w+fVuKyTzZXJQynGE5Rm6iyUdHy4LnBHqQERSpqQ3lF2JWklmr0+7fhq7N9m86&#10;mViODTgJy7hcCrcvl8hp6YsbJxEMTmWs66EHtYbNiYNxuGSNH19scXCj9h7mNsCN/PBEt8sauH2D&#10;lLNs+vPhEt6twQlSW+2Sq47AWcqYN7mnbtZ1fNzqt+2OZy+EPSSbxyDjOuOyd5Pr/iLleoKoGwmO&#10;NsflrpyvKbcxkPjfLjOrKTJvJ44OmVbSTn5ri+M6439GO2CLmNwQktJkOrVK647hliuhNV2zi5sI&#10;0KeEx/IrJs3cDbOcbk9sI+YqSzbjmvB/DTMwbuW1iCBO7qjThQjbJ5NJLNSYIFg9WU2MJMfR8xDe&#10;1HLMgI1qjeVkqRln0wD5Yxd9PR1Sm/pNS7eMZ7QI5lx2DY9sI9X51Dk9JzFyP2YBSW+YtUZ7J6jf&#10;ubMtkbon0hRxrpzZvsTr2nnLFy5YibwN9T2ksH8qtclyzaTuHIsr2fzZgTeX4Ct4PiCWnbmKZPTv&#10;IGJW8A9K3aXaXrCPJTO2zGAL7c3TfTJb78EfdXK9Py9s/esZOaa5HBdRROcqqwfQB27xs2GfdgCx&#10;k5imduPZbLjhgmpRwE5lpa1MKPl0qqNjJGB2uNxaFvJPfTO0DZPNo3J5UzYicRsxXSEQmpoOSYDU&#10;FQUw2pgAQ+0PSF1CLE5Pcck0QJTiV4Hpw9xapJ3g5PJQM2bH21xzCK1yatsSZvPHExM5BBGC3GPp&#10;oxu71+PWPbt9RPEpebTJzj1cfxVszOg2zaUgNOz2/LG276Q/aHUFVpOVuXjkDNmcpLnM8C7GpvZu&#10;yZynG2kZXDkn9tfaEECw2i60l0kIfsoAm8FrmFLjNGjDjaAScDsx708ufFWY5zbdscmpRcJxTclC&#10;RjemtyMZeW2Fjz/Mtamm0D7PSkEfZQhmGLmOS44/yrAZhVjZmVjBLQctGG8wK8ZTWZTIFzmi1U6l&#10;re4P2vLM3qT1hCGcnN2Uw/8AxZVuX7aJ1OCY4/Z2w+mNZXOG7mZX8ALYR6SD75ZHuweAf76tdCSQ&#10;2uL5VG0SbP8AJAe3ANYy8nj2MZ44zow4G5jHjVDeOBtucnpQJc4Q27k2eNB3kvwcaPEqghtGAFuB&#10;VuYOB3c6ckQQ7gw8CGuHhOBPEcKvFJHFGqUcPiRO2iSQijQmImfSnoARqzw00It1g5fX7jjMRF4G&#10;bKEec2dB7iX/AONB1NZNggTxAgTNyBKONI9viaAz6Q+mHMiLD31DImYPThTPCwAkd5gImYD40F/p&#10;xRZkfZkH3ENTXp9xku1tDI2+NFxs9NfUtHjRwjfAJYHG/wANddDMSZ68uQJ5nMCQZEeeM0NJbD0M&#10;61C2kvknmGDJ31dm9u3jWHN5mSDj4Bq0y+oFBQDkl2I8J3FT5hJ72eNEhzAcY8iGvJpgyJydoElQ&#10;+y4zX479uAarYG+AiscwmncVc3zCrtLTaTSEpu4GXJAFCXEocNoMZfRgXz6HBA54ONQDOCF9OKJP&#10;SvXTTw0J3uUR4v8AxRNufAD+hQQCxelSTF7sKe38glPs3CBGv1JJMIxJJJIASKgmxxAtQ+n/AOJC&#10;/wChWNnTpTQXI8kCU7VXmD0Jaz4NCu//AEUv6f6FYvTJNXBBnQZ23skwoS9TBzobVaWEX+lL0en+&#10;hfiSYJH78f8A8taZTEDYQwxx8ay8Y44vT/8AF6EXA8dN1LMTqzTw4CyG727hvRHmMZ4FicwHgIpo&#10;525gHjgVbOfH6cSnhx/Atc8+rZzRpkraOFPNnGD0ovFFBDmVGrdeDX7j4mGpun3gkV8MHOwJ9iU0&#10;ceYuVFIHY4B44gZ1XY/THHGvxprZ4+zQifDUaX2oQI8ECDkmhIEIC3cQDTN/BxrPVCV46lFJp0op&#10;MT8d5y+V7kdPjt+xgF9Qiw+UTjGTAbkrTPt2yZ5Gyj40N8deDj9ug5H3F8nlSDkgwQGRiT1AyfjB&#10;gOucZ+5mtQEvm4FsuzujLLbAbjIoJ2FSxOny8Yl0K1xpo5eyeZIzpmabK5SYeOC0uY6omD1g9PBy&#10;0OPX82t4N+KnaYWXH7cgRTUaPVFHsmF+yflrLnVUTRtownyKuHnro0eYqhemOM0eZbnDDbprv+Gp&#10;Wl/0y9y+eDjyR6kfmEVkqSnGb8YI5bx9QayUZPTcwwLXwMCSuXAj5hiKR8TVTNGLLkOt2zOS0TNR&#10;QY42JVDgkDmImZdZ000FMpf7c9VrYyGljaMJvqEuZ1zb+dtUM4uHjRrr6Gvt8NDaRympijhr0Sxw&#10;4Jgh9CRPSNvkFx+YtyrOn4wvTS6UAufEVKJs7MEJilftsfld5dfDm9QrRhz8zGVOrMm/pVoplqOI&#10;hjR8A1CdsMBcEKPv28bCXgD6eMmqrHN9noGYmJW0/XlWlK2MGEP4iDyQxLufgWnUdRDJ6zOd5Nmr&#10;TyxlUf0eiXNntmA4ifFEs1r1VP0Xw+Jpoxlv+IGR0M9f524Mihk2dzGDPYyLo+lKoZBb2W3H5hFE&#10;reqHrxmfDaxt+mLgXLIzUu6vwOh9Sxav1mTC2MzuYjxhBkGJZtMKUfNOir9JtpE8bZN9/DXZVAN+&#10;0qYO5fyoW62i81X8WQyEVunAxOnHw/5CEQoknb+E4am883Ymiq4WoylVQI+JHxJ0ZRrpdIWizi79&#10;C0t5oRGftJgHkWewOkTbjgcZL2dDUDw6SsHnnoizblnBM+oqUeXkgVppeYTFgTG2QpKVj6C+E2Xu&#10;bedY3MpXuxTQd8a15/tEcxjwOQZ1XG9HuZwM5mZxOI/L76NHBRaZcEkYo8UK2il9pD0I92NqQLPu&#10;xCwEz6ca0H7PjcsgRwacY18mvUWQoTlCqAA3JLwdNUp3GQWdWmXzCz7MZGRSzex4wBvwdQazdNav&#10;AuSkz3cO0R++hRJBMG/oxxgLgXbWy/YtTFQ8FR7m58sols9SbGi0TLjuY7U4ZOOYRtnwLGdznAjO&#10;6e7c/KbLuUtrqDzIYiu5L9uP4iLuJYQJPvolps4p+XP3p422nB8VV2YbMZkHOGySD4ZFt8MjRn+R&#10;i0FPBcEQ8ET3OtYpOVtng8eqSP4SqA6XchGCONiUkBPhLWdndYfZV7vJpGJxB8XuL88U1VZahP1C&#10;yS+n5jMmQIIAZ2/m5I8CtVB0uyYF3l/NS7r1Gwucrh9qKcrMe7QA3Nz011FK9i8pgpTRmsveGGLU&#10;u9yNcTmuZuiV+U6HGYXzF+8YnWFB05U7YEdPPi7z/wAs576xOh6bcs5seMx9zM31B3RY1cJptgcs&#10;3O4RsRYBl1Lv+tMzRx2k5OZtaH1B6uRELq2KE9apTbDTqfrRtOCPgzuRicBH/wAsKwaBPU/snHOJ&#10;sczNiXcifdvHAsrk9QTqQ63Mj8wS3ij/AFnJi2sQOTlweWUS66F9mMWbkyyV5sXcycoHMn9ot6ZP&#10;GuV60mBYCH/qrd4+p48a7GJt4ZT6xr5/LGj00pemKwbZwXDWvvPWg+oi5XmGLusPOtnPMZARvAXI&#10;B+WtaeVJLjMv6tfFbx81B6w2TzZgQ7lsDeA3eYJU+m6X7Yc7nG+3N18XJAh3aE9E1haqL2gTGWuT&#10;hDuhLnMbE4I1vEvnFRyRt2rTwNzdWtQY+CP9lcr1Bsrn8qIc3spN35lsqu0nqhzNWwA3yt4+Vply&#10;I2mq2y2lqtthtjOeOa5ZYJrNWpI/iiwGQ1vs/mMnGdyw9ot9PrLGW8jIzc5z7vGPV0irZpfUEygb&#10;AwXd68z3EdoKB5vtYmMbY+89PpuRZ1nrfaJvhMYQW7ZUSnEvez4mtavDLzBKnvNnZA37N0cfw19C&#10;g0KaVgONtgNqfSXNNQN3O83m2nB5aPOG70JcF/ONQ27Ny/zwHWefkpLxwN/kcguKlvtmrKYQf0tr&#10;o41tTyTtnLY/nJ6RydyEZ4DHK3N01el7lH2i047mNKTWTFuWCei31FtWz/a49ZkBAY+ca06cSOYh&#10;4ziIEnMGgP8Aw/lxtaNjbg8wS1Evt7gnovpmnTivO1Zd9xyE5nzrMRk3P8RdCU36tdRuZT2rTx+1&#10;A2tQYxa37UCxOrKbesHu7P2JW8fUGUWCOBOpqEuTUVUkw0zhj1ICctYRVEgx6wVuJGZOCxkQcjcd&#10;zdjJKNfAhpOYxkRgZxwK2VtSG5kut/TjGsyxelX+GjdPETo6ss5GmPVgR6R1A5Z8CpbSZECizdxj&#10;JkU71ewdeacTaRNjOQGMe5bWhTTaQOcNsdgWNY+PdoxoaRuQOcKnpUUh6aTC8NAXGcZ8ahjcETzh&#10;5jGfAnEDzPycfpTsByJpJahEWiVzDArVcxkxwLLoI8KOtJl6YFE5BppdYbtS80wFwR8C1ocwJAM4&#10;b+j8Nclt6gK24FvGz+oBvyZ+Py/GoqC06ildNjM2Yhg04yCujJ3I1VZoNywcnwHtxj6aPfbRswku&#10;7GY3AjLd98CuzxxKZrKd8g1ICC5nfSbigJOHkpqqSgNHaburVpzqrzU2jyAbVy+gg6ZV1O4cDbZI&#10;PNWA7RGZICHxoR3bDLmpOcUl+kHhjwr8XQGWfUSvMnmG4jycaokKOxnwKSZpZ4F0PX0DSGFdvR5I&#10;DlGpf2wc986zKA44hr8IszWCrxNK/Q2yX7UJi2/txVdh7bMY8BgLk05yKHfIvmuEUwS6bWdZE2sM&#10;o22CMGf6qZZ7bMGSPgXKt6PxJy56UepUnzrWnaDfbJKTFBHGBTHleS63jCdcUwOEWl8wJwI1xeg7&#10;rmnQlUVASZNgfDQ2TzTecnf8vxqHKxj3K9AfJ1EHIPdnN4PAvidoU86ElZJS5ExgMco4P7haQNwy&#10;ZkOGZAK4g6bkYu4ub2+s5xh4F0tQcrHUjY4Y7pIx8tOotDtme1RNJTNSYAsbcA9P51T5OPA5wd9b&#10;lVlHtmDndggzkWJ1RL3sqJgjBk6ZFmUFqZpvEvmlVy1tyCkCP4avlHtx1C2PGE4mcwH07XGsf2Z7&#10;dCScZ20y1GpBdTOgLzaxge74zPu/l20h203sB1pv00pOYsBn/tEA+Z7ihyvsl+M4YH27n8wvcWbk&#10;9biY7kcLkAiG5VxYaOtW0b3eb9u4W6RRJdLZ/h/RHpco7GnkjnTMYIDAETzCNi5I4FjM4lbkI8cf&#10;ATpjVkpLaYyftrMfO8zuYPlVlcTNs5v6Fu4L9hYEzmZUZtbNDpk4a1NhSKD2kVHR8x9jfOmcDjmD&#10;7ka2aaOB1OXeTakbjmfOsZZ23LndjajUnLItao+k3Mteg3Z9kIK5cTcnzBFgq6hgQsK2S2socw2d&#10;zGm5jj1eb1BIk8qgctcnbTinLel013hTdediDxvwCcBGJM1xUGz6uZdkAK8Tlk4DQRoxnOWPyUWx&#10;AZPCtgtrOJ/sXR9Qtjxy2ebma1ptnK5pqwb2QubLkFu3yyDXYFaUHLpIMHUgIuV6oZjeNjwQHKSA&#10;fTL3EQsn1Lf0keTRUoht6wE8GCOPj5RFMl8wIEm8hPb/AN95Z7TbdlBMQQOdP4ieqzeWb2yHgJqK&#10;1yd2sQjtWHQlN1w233AbgJ+RdvbM3jKMeReWD22zGxMH8RabQ+0B6EmAJxE+qufm8v8AWxdg6CFm&#10;ehbuHY22gktgzh47S5LbvCRk9xTKwrx6/vwG4yKn03Um58YBEgW1y/jGxlVsOY5gmqnNsWQ5wPuQ&#10;LE55L8ZMcC1qoJ4O5jCAqqriaDj4wLqDi0JqaVuk3Dm5gj0/iK4TiVvXgtbU0tMiz37QNmzk+C7g&#10;RhvXBIx2b9yDy1O63uLNtLleYBxt3rAimdqEMRPPJwUw8ECGs7gc/fVAoe9pue4rg4ZklowPO4RU&#10;kdSObmfpo8ScEftrN/IPpqdxPcTLg3+dEiSttAP6iep+Tjt63ARXB4zbBbc8RIPMUTnVA9Bm7Mdk&#10;vmQK7TweBtgCfmaqobgjaBz5asm8b5k5ltP7pOZLMBkgJgTJG/gWkTym8A8cCrZB6ePuLTS4+vM3&#10;I3JApm8Y+NXZuzGbJAobyRjjTyK4rbN5uxEScPMfBwICRvgJgRIhBxtsHfSHlqCGzeE3lXwZBmbL&#10;MRkwERhnMCQZIE8Q8tThvjHn4ESkbNywztrWMnU8CDjeOXhARqyN5XjJZNpqcuS+orbhnqHjMe5G&#10;gI25OOBaR9m22+nCHUuCTJJHuzZKc6otptKrK5W5ecHGg80blCTBGBXCX3AkxwacaskvZy5/Ygea&#10;dzqJCXENJnsjl/tOCMGQi06YS9toGZ6ZvLVkmmy97Lc4dSBZvPHD2W57BdTzVqX29sQQ3Dj2kG86&#10;cd1apT9YEp4Z8B/ZSdNc3vKs3kmdPEmj3dsmoFD0GgbBUlSOZ893yCaix/E409s/njlzMTs7/M6d&#10;3BnXNLgjmMmRXCRyd7vIIOXGkdFUkmSapXEnIEgII+osTuECTBGtUePJizc59SP4qpLyXkcuTxpC&#10;bfMCkhkeaeCNEpe3G5Gg7hwTkmAnpfd7ifSJeMuLjYiTOaYCZ0SqBxebAj741SnczHHY0F9Rw666&#10;Hwt7ycNrirZG4zExhQ1mO8TArKNuNhnjTu2ABI3ctiY4EduEcjTw54MxMFhHhzRtAPIvup9c4qu7&#10;kgzp4ZMaemDwZlXMY4VPpp4igu4p8caq0wkllXyWP8Y8EfGmJozx51Sl/Fp7PE/NBm7fRJnV8Z23&#10;PAdDvRJxl66h7vu/Amudo3QKC9t5O97mpAtg2fjJATAbprDmFaOWwt27i1Ok6kHAT31l2tV3BLjf&#10;nFz6kCxmvHhN5xrQnk0HAPHy7hVktUEvZFEl3UtIqWxmlblbwZnOCPT+ItCmluSNsEB7lxZWzZ8/&#10;HxjUwlx/k5katd9M2rrQlL7ZiH+kqJM25WhMa06nqPmpi4IAW4/iI7UFNsgtvaTix+WNY3DNUptY&#10;6kqtOTchmWtqRk0kiSce+4w6ltPDlfsQIA/VQckwehe441s3+WXJ2gxNJo9ctsfcGW0tOofZmyqe&#10;S3u1RDM36aqtNzSUmIeB4DmLpbZ3S9KNhn3x9budNRTXKjKBzrTkWeS8lw7Y3TLauJSshZaTRPcg&#10;XQleDlISYJbwdT31jLiVjuL4nJ2qIbrSYOXspkM+PTjIqrK5e5bZ4EYcDctskChnnFnoXFHcW3Bg&#10;dQamfqIkOYYx4+4qHvm8jAoh5g9gyL4JvCNWTwbkmCDgGv1tUjk0mOzg4B6i/KXl8ueOcDw9uBXe&#10;qKDkDNkB5KqjE4ucxsTJHAv02pS9Fm0m3uGbyxw3jLZjBcgItHJQbKMW8/2W1d99ZiOaDYOccau1&#10;H7QGwb4Tckgv305V1W2RuA7MjKCY7s2OWyQXVVkbuHsqc3mx+Wqf/VpnJ475Rx9NPNyEbZ/LWoBs&#10;FFke9ogf2OZ5S6Wk80ezIp2cb4tlwXUGuaaLrBtbwWLlzp8GCNXBvOHsDkBr5cBOX86/PmlnkmzV&#10;xsjmNMDPMmd1x9RVXZ3L3s7egcm04CXRORoDVlYT4wzwBmpSGGLzcn4axnY/Vk2DU+5mOXA4/nT0&#10;IazuETnGtVA4nUnnR2DPUak1R+BYnJ5eMM6msEB9HVXaU03bX5Q4265Rl5CtptPDWBYCXbg0IIku&#10;MrmBHMD28H8S0tapeVuZ89lQXIMhNIip9L7yabHC2Y3Ln8i6c3h7T0pO8Dzm/TWZNdUCX1BJ5QbK&#10;j9+lsGpG46n+FTNncnZSqYgMEBcY+X+2qHI68cz4m8zJ9rE1FZKHqhs/mL6Byfq8vuLL9Z+WwTk3&#10;NZ/aTNuFPj3kEysCwE5g+Bc31RQclmTb2Y+7x+WRdIbTJgynzI8tbPhEM31BjXEM87W14I7uMaIV&#10;rO2EJDqjK6go97LXOdQxt8bbPxrQqXnDls5xuQbwHqDVxqw9ITIeNhdbm6g11DZmvB8egHMmq2In&#10;Y3BVsNUdnPWYILAhmH5aF0/TY3I86ZFmXqso18dPvPhnDAZIyrr+j2e+SkGhnVJpvZ+530EdjIts&#10;Z7tLW27QKXKP8VCbvLOda0Z2XK6E2L1BgbAbOQXIOmsNrBvvhMmpb6iPbN5pgGdt+moE7qgf2jsa&#10;oNlbZ+K821OouUZxI2TabHbOdONdabN6w1N2v8vmLE/WEk7Zy9xh041Qm1Rl4zJ+Wwp/Zcxbfdj3&#10;PMGTwJ6cU2N+2xtgW4x8waxmV1pOpOXHfuQD8xaRT+1gjxzrMREVe8bbnWjMrcNpaQ8Fi3c81TCS&#10;ttcvQcBOotIqCeSmcD9pY7vH1CJS+h20bYGvcg+EvqKmkNAzR9FknbkAYAXIyF5i9INn+x9lLWwI&#10;zcdpc37A6bbSebHxn/DXcjipG0A8Hf8AipE2bVtrI5k1pmO0yYElUuwdwgv3157uJH/WIIHOnGTS&#10;uLsz1gKkbBkv1FwSOaCnA7JtO31FzP8AULcY+1Jtkr2d6gIw8Y+orJUFNkjHegPnWb0XXDmTk3Zz&#10;wLciEbTJtjCfOnd3uEU21bTGag2Zvd23yMHM8tUmXuLN+8C2ca7Ap+eFgIAMyBcudTuKn15QbY19&#10;yz0zETtKu2wh636hgMv2qElV+A2oH4qzetK8ZT6+aDTRKtKTJA2PAuXZhvLMmCNPRjFW7ZqQTQpF&#10;Wn2eenx6gSdNTJ7tYezIfuLB3kwIrhSYxG5wMiu9TJY2xg9yQ9KxlmTmz3yLqil5OOTtuQK95hVh&#10;tLzBtJJtvPcR+e7SxvHANzu4xomTNV7ayJ1rNtZe642mFZlAEJ87fmLW9n+0BvOGWc4viDXCFRuC&#10;R63fIi1PziZS3OEBVzT8WyTw6a/OO6LaOlqsrBtLXJ20enbR7Z/tQG8JucZ/w/GuV6kmjl4O9Hxq&#10;qy+oNwLeg41owsZUZfRW9w7wrSg5c/bHctgZ1zGN52IR82sWzk0rhO4tIo/a4RsNjA81Ak6itVUS&#10;OnKqbHcszivfkVrv6h9S5sHbYYDK3jaDJYVPnDMtw8fc5qmM2ZQvc/T5iEVhPCcEHGn6aeI6+1oM&#10;lc4cwaMHAMt3VWtM5gynzKz3+ouZGbghnmCPqLQWcjctiY213GnPhf8AI1HJMuqqXRtnxoIQpyVy&#10;whh449OBaDVksGzsRudQyzOb1AQ2SFayHNarRY7tBckwGEllsiI5HeHjjWagPgJiWxdqNnjIGDTj&#10;RI4avDUcl1hT7ZAksx8C2DZ/LxxkP9JZ64l/s2PvrftjdD7y2O/Me3ANT/y9MHOqDFN7M98cncvN&#10;OAa2Bm3xubLbgGs3rTaY2lQztm3GsHl+0ybMCPsHG45ihc5re2czQ2TuHS20Bxjl25wHzk5nuLK9&#10;nbjcJ0xSo+YEcj3k2pGRB3hN2mx4IOmVCUjoW1tnWlaUu2qeUngDpmJq/OuP2dJvWBDhsLsan3jl&#10;4yBHBxktKHUknxtjvAgF/wCZGrdmoEZNqm7hxDON95MfTWnUXVDltkNwLZm9PyGZWLwBJmYbLxh4&#10;ODzFFakt9ZpaTBvBthnNH1OmuXaoZ4y5OoVbNVDfsceDvjEsNk80GadAvcF3USIXdLYW2qwvkjmB&#10;JO2wRq+dqMqhbYHmp5ZO+j1QUmOcDvB04+paXN80mD2Wvd2jBbtqwzHVSS7TTZmPjgOhpKT3YeOP&#10;8NXyl6oG5yG00NrAhJU59m1ICL65xCm22tg9s/HTjNzvM4PkGXlroSeesQ2Zy6zKmJW4eXpZFxnV&#10;HaWg5MC3Aq2SeY8iiclrO4XOQppsDytGzkh4zSopIyfFTxNpj1sMEDb2eAaytxUg92BBGDOPqJDI&#10;5MM+NJcnaLU1dsvkrmBHjnf3gN4D1ESk84lIZ8B5ADJzVmVL1WNsQ4Y+SRWmk542DMTxm4PM8CE7&#10;Tf0mm7aO0qgpdtMmwJw2AJw6tC9xZiPaA2gc7tNWNu31FpFDuNzZHgjPvAeZcQfaJR7J/LjuQsbk&#10;Y/L8CuOY63erYVuaS8bke8y09zS5ZVzq8pPdnt4zEo0pfNCM3OR8UdtaQSuPZvbwXLi+dotclyjB&#10;6kl8uckwQHt2/MWekotyYmjqLcp5L5c5c42wMhFdpPsjmMybHeSpiUgRl5lrInJc3yzTT2TDWdPz&#10;ZnYggAXBzF1dsPnlVycmOD7qTmXVg5JpNpPMd2jBy+mrsPaIQI8Dljnu8vuJLrWq7Al+6dpV5OJA&#10;83GZWBEes7RdLwIPNHn2hen3Bj7K88vJnXKLOcE7R3yxbarqJvtgHHKQBZgzj5dtc85zY36i3eUH&#10;ppsvlMdgMD4Q3V24s32qSeXQewMDlcPSaSocn2iTY02fR8x040rnkQLSJXT5ZbfMH2h0PU+fGno6&#10;vzC1NzSHJ9l8+jkO7QbqSAYv9wrAagbvZaTAZiVuZmXTXVA/WEcydyDeZUJw2Itg7YpSsJdjeWsB&#10;OmXjWmib9RBizZrl9woeyPag9mUpswA1h9Rb9TdQVpHwHEOD6SoezPZ2ykk2OZgfR6g13hI6fbGb&#10;AcwAuQLrk9I0i61TTyd9ax5Nt5YheHETeOouMyS/G5Bj0/hr0g9biRtm1aU5BzILRdNcB1BcmU6f&#10;Rh4B6Q1zzqvLC4PUXXHY7m8YFyMfUXpBR+0AdWymRsLFszjmLypl7NzvOA3APUIu3vVTuTWo8fcb&#10;iujQnvGp5J2NUmw9lu2Dv/41zTtAlfZUus9blLvyuK0bSdleMAup5SxN5sn+1TkE4NyebbW11im7&#10;Zl904VpvZf2k2fQG1I3Araxl5WBGdKHpuP703f2v2F7SM9k7Jm23w3AMV1eEs0OScVw+ctgbxASY&#10;FJbF86S6pja1gnvHsB6oex8knphi8MD2p4K7qrt4mzds/sYwKh0Pt4oLsmVYzll8doVwZW0eSPwq&#10;7TD1hKHZsr0E8ErZuaUsHHLu0TY2Oa1WxlsHA4Lb/Yg4lcK42Fy6iWTF/IQbu6GXTJ3M/diSHt4o&#10;eOf0q57cESO653n3FoW3DaxSj+mDhbTwRI/LUTsypsWsLqlHnW32kdmzY7aZexveb7itU8qwcDIG&#10;8sbgXGoO54FgO2Bn2823kPOHyyK1M9pjZzsoAzf2iPW4rQyLmEpInJ6lVhyjtUk7lzNt5bALuqVJ&#10;k3Zt7SjzfagybWAvDiceYrU4nlMTttg0h6XyJ19fcI3O2qw8PaJJWY8lr4a3iT1ZOpk2A8YA0bRS&#10;3O4vMeoJWRnOjhCe5B0yLtLYn6whJDITyFyxuR3fZk9Cf9whKDoST7UHLZk+czI9wxOmX/CuV9qG&#10;2Aj8mjpxj0l1c39XeYz6UvpxNT7npXWw+4uCXFHkjqvczagRltXEibCV2zoIUJQBkdWPZI5AaMBc&#10;bjmLvzY/Kx1U2A/fgt+X76xmeUvITMgP3gN33cvL+RDXHrIDZ+zMNOAfLUTqldv4hM11nbNm2iPL&#10;NYAjbHyM2uotUpurG0ybezcflrjOm68bTVtVUyfntvSfx1g8v2wTGTzHG2OUcF3TUTkt8v4xzkNY&#10;o9LJpUDIzk7Zzx9NAZxI2zllkPbtrleX+sAymRMbwAsfUW/U3UEumrbA2fZPLTrm+Ycw5LVdw4hq&#10;ypJtLXpw37cY+XaWYuNpj22eCM66c2sbJ5i8e74z1LnlrmOoNmc2bZ4wFW2mElm4dCnpGmYzSYby&#10;5xoO4IS3ggTM0buWZcEYLaZbuBGVo6kJU/NCBcrq6X245TjMARFyWRvgzrSJHXjmBtu0epB5ZUD0&#10;vrIc8mDKNzZg1IFW3EvK2JjgVJqCYY3pzB09VXyk5xvI7JkORUDk2jJHhICXlp0j1hgj8xAZpJxx&#10;jyKyU+MbYajMtydkenFNjnbbnixqqzzYXMmba93PMVkl9UDZucEfATmLWpHtUbRst2NqQL56zrHp&#10;2jieaU+QOSNVvsckZMEC6uqTs5zfjDa1OmtC2P7P6YcuTv5qAtkfLGLv/N7qcnNKNpKLThY9JvQq&#10;4U2MgeNejO0icUfOGQI2cjay90PS0hZI1x/VFNkYPbMCT60VJ00NOZi6u2HpHS+8jvdxPTS2FyDB&#10;xjR6Ryd6ZsCC/b6VtKcM2zMtmPj5qidtGW4u1QTjtKXMY4/7PaHbWYzwhDNrPcSZ1QON6eCD9NJx&#10;cM5xwASEuMZ5cKDpvdrBjacaJVIQcDk8EGpH8NXCkxsnLYG88fURiqCMoGQAhYiHGPqd9NLEvUYa&#10;8ZzqCxu3O8sXGiTeR1hMrG83f5Fm80rh7LXuQ+dAZ5tQnz8h49+KqOib9A6frUlknFPjC5PG5fC0&#10;+ndzp6j28pM91jlJATyhLH27wjlyuipHMG1Ky45nIBb0QWmPwJ7oW0JS41TawSXUfRcqZh3Rw6cC&#10;ubzawGXni8cODE5+RadWlUPZ8TGY9yNAWdN7yPGnYuHUrcCbN6lpm9siMNyOYx4Fdh0OS4tOZ7L2&#10;0fAdWvIqCk0WzbXAbyuutm/rCVPR7ma9lWrLi1cGUXgWY0fQ7YLk5nILjUYuYgNScz2ZYs1Nu2an&#10;lFqrTapPqwe45rNSuPqqn1A4ZBIxgjBk+GiVP02SMuNyD6aMTyj8cqA8N8W2hEKo/JVW8vHHfNB5&#10;WmrtI6beuZc+ch1At/vJEvsmUMulUe/Cxk6ffzrfqDkblnQ9f/EE2/7lHSXIORZpnyfpqnt5e9jJ&#10;gVwcS9zcx8uNapScnHG2BoCx+YrKaiLumS0vOGUtHuz8HMFzO/AgM0IybOThgtEg8xbBVFBuZxnZ&#10;sSktiWJkoObRkwWC6ad0Vp8BBKMlT/gBnJ5ShvdmDdiTBGtfo+RkCQ+hn6Y1VagZzGNzZNdxq69y&#10;xVKTN/sA2jIg8woccHAtUkfaISY4waN3UWwE2ZspryT29K5bVnW1dwR0VvbOIS0+UJMiFeiSuIo/&#10;6P6F2242JjCLHAe5cLaH/wC1GGfq1zpyPHADJ8RPTk0tD1K05HltEj9P9F4/GrQ3pdkH4i6KJ6vd&#10;YBJZgY3LflFgUyaer3UTBsA0YN4g+Gh00++q2mGyeTtjEswAz/EWnDG2YS4+Bjcj6lzuKquJe9Zk&#10;s2LcaPTSabm23PrEFqLFmOc0clNRnvbkxmrndr/MVqqDZ29lrIDm/cWbyecbhMd58tWp5tQmLkZw&#10;x6kCRS1fbjiLi1UfUjZsyfNo+oiVeN+QbuEEK2s3lcrIZsByHjuolOGcxcjz9NFA+4qtxzx6uBHq&#10;bmjlg5vKGzl7kPHwJ6eVBj0YONJcjywuL5PKoZRjxx/96hs6kHG5OaAFy4JM0nI5S8bAxnuPSFt2&#10;10tS7OQyceCMAub86i+yL7ham1pzfMK4nQRgwcHTVVJOHr/WjBct8xd4VRR8lqR6xZtt1HGTmEtY&#10;MCzGYUHKpOQ4YLRIOoQedCJuPaOdCcc30nWm4OT3gczSXaTOcUW5pSy8u3uXvrbjj+ERc91RRcue&#10;DBuYLcateyupWUDY9JTLUl8wdCJvIucGP3Vj5lGncRr/AHG3hXVNrYanVGxOUv2TF5J5rvBiWhbt&#10;a4Ftjf1e+1WUqlsD7c45fzLXXX5SGwmopMM/YN142cFH7QUtiMK3LaJTNVs6Ymrxm+FjZtSuSObm&#10;CPBBxrkJmSl2x63+megQsdDUp/GxB5/Th45bVG+sg3yAZbVsnH/71vFJytswJZjY3HpNW2LofMuX&#10;aDeEbOTzLv8ATXTlPzTdiHcm4yWrnyLrXJPPuttdYb9J6oHLXLFhHxk8pa1L6wKzvwQAyXdNcfke&#10;bnPmMy5gemT31p0rqBy5Hj5e8apE5KaguOhB14544NS300m9cEbEx98nlZFmPaAwjvcyDpqYTWbA&#10;xq0WbYSYSqdj/rVi1ef/AEyKCNVWX0PQ8tmwJkzkYm5hluaXAqHqcnlqHVFQEZ320B89pPvaBg+2&#10;zYfTDmq30+nD62CYFuDtiWe/8A9nUf8AWTy6Nr/ywuONbYSeDnzY7NzdJATqLkXaJUG5uQS0M8uQ&#10;EL7bcyRwJLsnKqrW8rpV3GDM82wS6lXr5hTFONWYemQuvGk3cVW57VczKRunAXAt5I5F4EB7UoJs&#10;9OaNiUlv7sS7/PCrg39ZRywlz5mzfFGEmlb9xITN/oBtL7jzZtmdWSCdlBuFKlcRjKJt88fmxJbS&#10;KHeyQh5q/qNr2g4LdIMQlz3S+2RzLWTEMnYibxty3bnzoPUG0wj8j40ymtwxOokbqu2gTMm7R1Rs&#10;HnkxjnXbEf8AZxFEP4+Nao32kDZ9qzKdnKSMd3q/wxrleX7UJT2ABywfbvG3FackFkWD1ht8HMib&#10;tADeLfL/ANS+puaYnW1FJ9YTa49qedHj1Rh6Y/AudZezev3OCDUR6oG70zm8ZjbuLvb1R9j42xAV&#10;JMgZP7MMnj8xdOmqMoiSlslpktF+p/Uc1l3aT+1Lw3eY5LgXV2zv1J6LCQEc1qPfNK5bbZP3yLfq&#10;sk7lzKcG/CwXbiz2i5o5jnTFsaVZyFFuzf8AxJDszK8s20pSo6cpPY3R7aU7g2pxq3t9QmePB8yz&#10;HbRTdFxvWLANOCcQDFaIS1n/AGY1s20iuGVMNjtoPvrhYOPbxR4R2Xh7Zh8wlrHAok5MHvOIdtkv&#10;LSUp9jnhXEDgtsbYvHgXGbd5MoBncmBo8peom0DapTlVTFizDQ4t1J/bZkLBB9TCvMLbvOJr28+b&#10;GtDCMtsQ22QOD3Fcj7S2ughmpqVZeVWYVAWPPAe2iVP7Q5jLeSfmLMqflT2cPQtghzkW7s/V7qKA&#10;R3MYLYRiu3Li/U3SJF0ra8zEva0uEjm7l4PkCIHqXExWDyQhJgjke76XSKtW2MTilGDc7eZMSkj/&#10;AN8Kom3RzIDuP6u04PLXncPOyfXeseh2nD/Bhs7VX6imSuXU5MrGADrH8NWqoKOksA7190Py9Jfu&#10;yDcroMenGu3vsHKp8zAwg/tHLtqXmDnduNyCF+GvoeJdjMYqSo4a2Z7K5dNZsx3aalx3fKXqhs7o&#10;uS0eyfQBtXnmqQiD0HR8h2aSk4Qg3iYE+8k/6aU4qDH1+ly1+8/zM1qts2sZjOi7nxFbqBnLpUJ8&#10;YJxDMTqLjOvJfR8HtJpq6eRkXRVSSMjyXTx+aaiHGzFdtrzaq+pCmKeC+tTlGY5u4ZebLe8qSlLg&#10;AsKcuR/EKvRr1R9hclfsn1T1PKmjOXj+7DKLjjg72bprlH1L/V/mNbVGB/GARGTMtxzdXVHrubcB&#10;y1sxp6WvuQLdiDFwLu5r/LX8RmQk1q6hhhvrSetI5nc23OTvit2TfSHaXJdFyObVP2q8cnL7OK7c&#10;IqrK5gMxDxvOBaoOrHsEu3NgDd4CFu3Ej8Moi/EtsYTKbeTGnmRwx84nmIDNJ5j1ozlx3VD7YvaM&#10;epH5nvpmcDwDwLMu3h3lAGcPMbnGg7hxjbYIPNUwjMketAkzb4+NPuIQlLyDMOz31ahtxxtgBg1O&#10;rpIPKxjCQ8cfGrJK3GoePzBKKZMrKEjLiXjeS48EfT/Oqfs7rT7Kza8bkkFbKPxwK7bwMzjBYzjW&#10;Y1RIymvmg4FbjHWCJpSq7cMn8yfRsNNrd00Gk1TOJbibl12xOYIiuNNyNk5JgeH3dJ/SLeYtjmbH&#10;5C6mO/RmtfgZb0+YV5/TLZ423uVnueY3741nkUHphRdm9eytxjF6bcau7Bs3qj02tNu8/cjWn2vj&#10;Iu7/AHGZemFfePIiL6SvGkf9BBelfIJcWOAvptf+C+ewUpLSyUMwvTIMUYv6YF3xOKfczJyCC+Ju&#10;EfUXIGylm8jLm5A9VdQ7RHBAtgRhOuem7kvQsQXZvRc2kJAQNgF1NS5x5Fs1LzSyQ8bw9uDzLWc6&#10;5vk9ePYBgggmrokdq2t4l9SNnL0EBgCHpanvxqE1RbQJoOBtegBcDdu2/H8yzFvVEuc2AtgCbx83&#10;S8a3KcSv2Y7mAGtyhj7ix+n6Heye/NYziHHdKK33FFMSlpswrjQmdPy5+QEcc8E3gJpuRiL/AIVp&#10;FPt5cFkdszfFcQN9S4uaWbwbxyBtAC5Ha5ghdz3kB2f1xOm02OENocA9Mg/PWZ0W0anW1HSE8rCY&#10;uSHCYBbPTu8azGtJxjbPo+4TmfIj20CqCGn0qNYKODs8umq3UA2UcuBBHdHGQol0GMTtHPZN28VW&#10;n5oyDkCe3pai3Kn64GwGDX/+lhrleYSPc3N6DgVklY3piXowctrppM3GdSRJmuUdaTDapeICAOpA&#10;45iskjqBlGQ4XIC4xi1FxOQcxCQ8cdofUuEKnh1Be/8AqqIjoemQiy/3Z2q1lvr9wS2oW5JUeCDq&#10;f41zHWhGzObHNHd1NVbBWkvcuSf8xbFdIRUnaRKxzKUyqMJxb03FbINdBChdMJc7qTH5hWF7J3FQ&#10;3kwI5Kpjym3LbnIG+d4ckIVt0mafJHGBDoyd6BDeJfQj4PSqKSa80fZxGTt+Vx/GGurNrE4m0qe7&#10;zftxk5dpcvUHMBhmzGOMHLKJdf7SGbKcMt51b2l++sSduu3C1HaMZp+vHLb2mPUjV8lc8G5GeMwC&#10;keuOYjGyPYfMakengbaYW/MIXgXb2zPY3TFK33jn2x7+5AsRzokYtTCcw5XldDzZyMGCVOsBOWQo&#10;sEH7KEH9SyrJu53lxureAnmFXoPUDxzOHLEOkOAf5IFcJhPNzbYAzUTgxOWov3nrNTokqPNOT+qO&#10;Ng9smfCIby7S6Wb7E9z3GCMAhx8shLX+FXBn6wElo96+bGOIhuppZ/zobNPWIlM1cgjgukj6fgSX&#10;ZrIMbXRxgl0RRTyepf289wNj5PMGJaFSewefbN3oIAvi4CczS8Csn/Fyq3LbHLZqWXtfi/4VT9pF&#10;YVGFscz+o7ke6+zbtxocnITVVs9D0S31nFjbi/iBu0Sh9nz+YvprPrQ3TjplLgWezSX0xIZTv7On&#10;LjUn9pFgXOtQU25mrneW10kBOZdLjjWnUfTblzYYTWeezD0t28CsTyy1Xckelw/lMx2a3rC1TCuJ&#10;tG23ZgxubwIVvV4IENlc0nTAmC//AAkySTy6Tudz34uAZbiG/ahzA2PuYLlxaicZEV245lzcm5ot&#10;qDio6Vv74fO41RjVDk+1yZblgcsbgeXbIrhPHk6qptuz89w3KJ41kvYb2WkwB1IBq3olN8giS5pt&#10;lL0fLqnvv5C+3N75Zf8ACphJO9oxzv8AGC466hCLN284G2Hjg07a0in9pl4e7TgG8QdMnfRuq/tD&#10;u9wx/aBOJjU8xA5NaZwD5ayUdePZbkDpxjLzF05UFLy5+R8ZhNeZ5qxOabJ51G9PHuNyD4SdSpnc&#10;P0KV7QJs/sRwdMSTOsHsD3WQeV0W5gIds5AVvAPUVw7DZMJSB594NqitqP1Ar/txqXODEvmDaPPB&#10;dVweTRs5ZHbNn1uMn8/vLm+YTB7Bn7iGs6gxkx31z2TwzVlvrM2YcnnQR62nB8NHpeN6a/HBx8sh&#10;P8KobOvHJh4HN0kC1Sl3m8tv4txR4y27cQIuMrqST2d+jj/D+dZWzlZDEBH8VdLVZJ8E1PjBcaj1&#10;dL31m80kZIBncxgKMPLGu6SIBtPy9zAN9jBoEVweSeYthY4wbvARB5O8G2HnOXT1E9MK0I/eyq8c&#10;pILvVU4m8ZeSsZhgC51IyKk0GPs2fAg74yrfmdPtnJAOQ/2gtoYyrMZ4NtKqwyAt2y3V9c7aeOS8&#10;3IZBRuZrMnNokfT7kCtUvl9cTVyfsfTaj1SdwMH7Sp+8MjE9zy1cKg22Ek9iWsGJeVatl4Pn+Zef&#10;wpqmds7tM1TVbhMHT9T1m27KN7OYntJCeP8AaVP2Z0GyeTZ9LXN14AZRCGPvxm/7FuU42uUfNZLZ&#10;bSosrM3F7aPz/EsrGSYyGUsa2kPs/N5njj7yETW//emo6qnb/wBwS2oU/wDZ5sBtGxKzD/yy5jI4&#10;7bcgYBAIdwtsa7eoPaA92kSF9HUjETiBncKMhcmONcK1hcZud/bSq2Fxd3ZWIc2Tt9riInwvM+Lh&#10;N/rCsNqVDU5Kpa2tN2UvLc3ll1vmXKM4quZXe1TPi7041FN2aNJ9Vc/ZSqOacwupcIiO0zZ8Wj6r&#10;O2N7RAzL+eBMiNTGl6Q3v4Op9CwhmJaxXUL7XbANQbTJi/ZMWZgFJG35ZFQm8nbTLfjRnEOAeoty&#10;rCpKUnDbeW0q7PmHwuTGq3TeyObVbfchOJuEfULkxrdhOSpX0jMcm1tfdMOkc47Ec7yE+fpqBVVS&#10;Amn9EdjW6hFYa/2cTGRucH9FyDzB8CzgjTdx++ujjoU3weYj3OXtgFJfka/VrnMiSSSQAkkkkAJJ&#10;SBtiR/8Ah6F9uWvpEvxZp/MCJ6Ykekkwskw9xDmjSM0atw6QL6R44FPMerwrYfVkKYIORTXg8GSP&#10;jQiBJTw+w0y3SN424HPAoc8bj3nA24ENwKySceBfNXViHFwptuMLbHHxq+M95ckAGDgVPbk01apH&#10;NN2cgx9Nc7dvGZeadK5G9glx4OXcLzEz9j5iFseOM+iiUvqC8THAe2jE4nH9XYI/01tdYoLznWaM&#10;92cnwIlL5oMOSwmZxzM+ohsvt8flqJ+6XHS0rqwjaU4++sleTAhnOdM9qEc2I4+BDSE1PfXPuTUW&#10;JeEiExjQfd9THH1FMbkH31DeOPafcVsJ1hbcbxJ7baSgN5nLQEmiTGmRzDG2BBGfli5amOCDtgDB&#10;xkVqAmgGcTDTOGD6qoby3G2fdNWqeMyNs8azGYOB21aYxnFUNyQFyKrNICCIrc8IOAvmIbvA1do4&#10;BN3OpnV2l5N5GqH8iskrJZ41O8YDZwzwICDJwLWnFPkeNsdhZi4b2SYF+/E+0aFqlbjGtUb8pZLJ&#10;2+qtyl8vwDx8tZM1JeQxtx3ESbkHBwXVDIMkaetkCsQw3C3wimN3F4irY3Gng8xXCn5WSMmOwrBL&#10;yybn8FQ7hAucatW56ePy0HcS/GTIgzTTpXNCG0W3Ba/IhtWS8m5YIz5xqHJ3A2zbB3xok8buXg/c&#10;5dtfU940kuOV6gcWSKh9qEuZFp1aSMgSnxqk03T5Hj3BAtsdSaFSbNy5GtCeN920Y+mjAyNpUysh&#10;/iqkzCYEj41FeWBJvOBwZEYcbSN2HggWVvPr5FVXhFE5KjNckuE8rSYv+vkIg7OT7znjuqHK2ZDE&#10;wLcpPT+AedYsx9XbLUvrANP0OM3Atyp/ZPKXP3k4iXEHbtxth2YNNWSVvLJFl9a36452TNakewOi&#10;4x4I7uP4pVZB+rnTEHBdVDk9SEbEwQLQpXtMHAPGZP8AWctZiumywa49XuXcECqsw2DjD0BcpbYO&#10;tJc5zwHEgM8rAbYeODUgTv3ga0PWbjlGpKLIwv8A/sXN9SM92IeBdmVZXjJyM8EZ89pcc1pMGW+4&#10;4D5Fpwn2mnC3T9py5G4wQfUXaOzvcoGwI/pLz4l9QNxEW+03XlkeOA/LWC+C63TXwEzUnoEOaNoM&#10;l9VWeTgUA/fXPcj2iY7GM+T4askwnnaQ8h8i2jmHjMw2gEYExwHWhU/tYbPOdaXItSStzBrQHyeW&#10;s9Z1I5DkX5mp2tst9S2HpwOeMnPAcREyQgzceouIZHWjnz1rUjrTHk7nxFzHWuD1Y1Zp1SU2yeDP&#10;jtDj+KuUawpNs2IfBwc0a2yeVgSMeNYPVFSY78HM0l0+Mc42oT2r7hlbhuMOeBVWYTwkCU4efkVJ&#10;eZ10NA500MfaDUVwkdQY1jJEYk7zAnUaCabTpAdtyLOmex8eflqnyeaDg40e7cH3+AiRultTgw4e&#10;E3b3FzfVDwkD063jtTeb8cALdtYnPGZXj3GrkjytsHhDFR6aN9NEpfJ7OdEnjcdtUHxJmO7rTqbb&#10;2RKn7vjcrTpW3HAyx99fl4+EY1VbzG5yKJK5+4bfIvmoPvCrav4VaMV7dBD3VONnZu2U4Hgj41Va&#10;npMkt9KqDN4RvngWpy+pGz9tZeKLXRkf7vgHpdb3Chyg/wDQVP1CQUcXowK0TClxhztj3IFUY2kB&#10;SYV80avVtg6kDNBemMmGDjWsjI2kjLHHziKIwgl0lHvPMjWdTibFfOCkjTtftP8AaI/DHw/mBHJM&#10;cah21ERJoPDniV3bI7rCW3bk40dZuFVSPMaJS9wonp8Qu0DE0JpqrR3Fdbd4aqrgaEahNSQFpdH0&#10;/j9pNwDVLlDAjlyGBaZPHA2DIEECHu8sTCT5hW6knd4mBB5e3wDxqJLwb44xK0vG44BpOumnsWfJ&#10;rgOQih7wS4kQiZQJJhHGmk38aVvHkTzjJkQUDLeaECRXBvVmDIs+OnSD018dHUwB6oJpvJFU/REn&#10;Y4I4o0/BLjx91aatKz4T28z7i02m3BDZIONZwwlBP6cy06V22wwQQLNkf0yuEaPLxzGMesfJ01fG&#10;cvHG2vfhKky94M1jwD6a0KeV5vLYAQsRDgHprPNVNJfKTqhkzlz6CAAh2xcxB3jwc18odxYbMKoe&#10;x5OXAg8vqRy2Jz0qlqh95rQ6LG5Jg75P5FDqylxy0dm+jH24wS4EcCzecTzeW2C+npuEOA7ipCQN&#10;gBD0+XbR6j5g9fzIAYz5yeas3ITHkVqp9uTjDdxpz0Eh2xK6Pevx4+1Skj5Y/AlPNle5tse/XDeZ&#10;dVV2T1Q9kjY4TSori55SJVBMJi8c4IAFHGRRJu7ZpICWyuj5dvL6N4+1umjEjkctbTbO+KSO7y1z&#10;e4eTFm53lsct7qLWqLnlVsCY4GIiGJ1CiSHJaCXGzThw2bTZjAEBdMq7GZ1RJYJcczwBfaOmuS5G&#10;32ivC74bdR+ZcEtOk8jnz8Z3kyOIgUmgsvMlqyoJC8cngsZ/LXLtYS8cZDxwcC6uebD59PnoDMwC&#10;wLSKf9Vdy5zzuail8Hws8at7XnnM5NNp5CzSmyRkR6n9i8+nGdtKikg821k/MvXRxs/2J0MK8Y/a&#10;Dofm6/7qxmvPW0ZBbbtLWJRwfkgVnWq8v3hCEq8w5ppfY3NmY8EAC3uXctaKPN9iZN5/rKeNW8ZP&#10;i41ktSesZVbkh4An3eDyxLGXFUT5+TnlxkSbms7fulu0ekEj2R7DmGtO64K4+GJXBvto2DUkTBJJ&#10;GUkfmFz/AMy8wW8jmznJqkj8sS0ih9gc6nzn2w+5h6hHKidbVuTwoa06o2geuJMXgz9jgEzg6nvr&#10;jmrNtlYTu/HHNS6i0ioNicuYEBB9qmFn6qecU/QUqZZ3xXlz8iEOV/qmp0bTH9nZJ1MnJ44wFcWx&#10;KyN9ldVxvb24lwfkWnU3XA5aPBLQNWdzqEVJnm0Co35DxwPik/OhLu/WOpVUdCN6HczV6CZTg4pf&#10;b+L4Ee7ckLMj6N5UcwcGJ/y3gXIsjrBy2vwGPvEbhaczoeYzVyCM3s7K1+uikEuD04rzZ1LXOjSt&#10;z4hCqtj9ZDdr8bCVNWcfmCEsH2oNxy2ZHbBPcgGsxZkx8ae6FaJdNadOONqBH5DmePhfT41SXlYO&#10;ZrYgvlGsrZtxx51p1D0f2kS9Ge3bRRUIua02bZvQcuMQEb85SXOmtCmjPs1ycMtY27nT76rdB1Q2&#10;lpDxx8A+paVweTibTKY4ID9nhH1LWsZI3hpM2V0WScTa9Mj2wsxcsQuNac8mHar3s0IBN5ezukIP&#10;xxoPT9YDp6XHDYKOAn3knfPjWe1pWk2NLj7gx3dqPSGno3T6lJgM4IR+5PBBabhuoD/VzAnP3iMY&#10;ukoY2ZHIzmcnz3VmMweYCK2kHOLJPHBDfDgWPzwg7isjxwSPOs9nDjGRWoInPHhuCR5IEOu50xvG&#10;BJvzVRokiuCTjloLAX0wqee5GibCBuHVj1EaNrHaotK5FBHxRL8jJHGn3zyNyT0x+lRk4zT49Pp9&#10;KltWcZvT/wDEovp/pT0DqOGDB6F+meP8D4rw8ffHCQZ0vTDBCo+NN+j04l+PAddp/ILXEPJHiJ/S&#10;nnEfdUhnLiG9GL+jKjTbHu3NayDgzoizOPhQ4nMUv0wDh4UNJzSJY4HBkVpb8tZWwItCl7ga5Ocn&#10;0NSQeeNyKnvLask4mbe3kWb3yOS5FpQtNWKLUBLdx8fcQJw8J3F+vj9yFQ2g/Rj9EUfoyLUQk+PL&#10;IxO4HniX4/mpDJkkw3nIECYI3Ipa/e8ePTwMylwOHcjX0dt6YIPREi8mE33kOM2RadUbeSu2QMB7&#10;dtDpdbuHg8DpkotUYNjX6jzqWDHwGSLJHLceMgcq0b1Gb0biGQ8EA8MPEh0PpSj9P/xr6GOKL05V&#10;+l6eAhvFZqfCS/MC/V+xVeokkXaSz0kV9lGzh68zxgtwKR01K/4liYTWGctAkITKtRnbizLgBh40&#10;eJJxMx4AguGJ+4qNPmW6QejGXOsdktUpqDoIkTpla66gYb/0tB+mGDjjVfjjUXF6Uv6VvKVWYjpu&#10;rD8SSSTTNJzBxZJiV/lzCCaF9xZoOH0+n0q3U7NCMyrNyKdfD01/FobOMb4ahKoG7Rs4OIKpZ4sM&#10;eVWSfOcbuKKFCvQz3guGBET3F6eOppTd3tkJr6PSWP0Qq/Dp1nGQPNTEFN7sUIo+PqLoOl6flwRA&#10;c8w3TWbNnfdXqfYKPqGfN9m+Ad6PTg+Irg22ds2+ePjWmyunyRvbzl9cj+LwJur55IpUP79cN8Nc&#10;LkZs/V2i1v14/wDwanRKZuGDVO2bNh6IVSafkbJ8XA5PbRh48czhz7nlq+R0JuzMEa3NJukJOi2P&#10;9/jEJhdT2ytPJHLmzndg6kHmp4dPtg5wgFjVlG7bwNt2jtDwdTwIaCbs7lmE1z4i/aci7+WombDq&#10;K0OcPQuc4Mi0iV1ZZz8yNDSNxx/EVPnErcwZwrSS+0zEOKfXE4JMnp47Cq7eUl9A8cQVe29QDZjP&#10;BGC5Gq5G4mEyJ7q29HbX3jk7rbPjAMbK3BiVhp6ReiMZnZw/0hGrDKqUK4JjLwQK6vyDZszQQcBO&#10;mseZmNPHRa/bxalvQqMVBMLLu9ZWry+cMnI8bk9yPy1kL91jJyVoVJzdm3HnAJWTfcV6emntEJ7w&#10;7PxvYG+MOnB5aB0gymL6YegIbqvTeq28b3AYFyAi6J2b7O27kZ5wH2eBuL86xJuZVFTuI+I20wup&#10;dtgFnPGUtGdsa6OPlEtLMZw3lL8nsx7cA/NRKvHBHLnBLQW4CapFz6dw83jBGZXQeHxVt6+Ambao&#10;0aR0+NzMch8g9UhPcQieTAk7muCC1gV2et20hpS8a7vMw5f0VhrYbhyTIrUaWL9PxMu+o6K9Ozen&#10;exTx9tijcrCPTLBiJnNkWnUpRDKYZI5rcjXzUmzfc3OTgScdDYtcj08h6Zb1im9uOCJfct474hwI&#10;vMHGBkeO/bgIgbalHEbwPUgWmTCn98bY4wcvltll6028PtLaGlV2XyAcymoIGbHeDeUTgXVFcTB6&#10;GxKplp9UYxcCzHY3SZbj4wfKtEJ4MauNeVI2MywG1Ds9K4srJv11l6FuMTtWHAcrk5X5cECvDPZs&#10;+N6cNgqrdNTEjQ2OBdY0HtMskszJiJxB5i9GvrOKQhOpiDzYnPGYrpmRbfmKF6dktQCHehlZiQfT&#10;XsJs7l8hcsjwGOK9zB3e5Asx2ySMjlyBswfCHATqXVmOye7Wse5CVHl28pebNh4zMS4Fd6frRkwl&#10;J20cq9p8xazMKgqemHJ2cZxOA/ngjR4Y6Pn1gzmVbvGTmW0U9T3ChP8ATOLZgQj8mNWSn27lsUBg&#10;3RmGu0nHq5jYNgP2x2pAk5ZCcCocwlfYl+PsMQzeZxwRoc7y1hTV3DK5o8bTUesxENz5g1s1L0G2&#10;ncuY3nwsZOX/AN0KobyaSGatvafZ3Q/hca2jZlTNEOhHhmj0rcxBezWlyeYzGsOL6fHow63DQup2&#10;/cM1qihxsL4X8j5fLciKsl7DmMt9sYHuB+H3F0jVldFlQjy3fRPIB/dyFWYUHOBTWYnbRgtxk8r/&#10;AEow+Re9VmunuiJkJVtYYkcj+0La8203XN+dDqkrGfS2XAYRvS2Rr8eThzJ3JwwWh2/hqbONpklm&#10;sl3GZMdb/mbedGRhrY1HH0/pEV3/ALx6JjPa44yY41e2dYCCywNgLIJo3Hc9nOLAhrOYFDkvrU1g&#10;6MUZl9Rs0s2kTVm2O2NwJf8AEsrn2Z5aJB8RY841uvcT7eTl44wXEerEjutlmzOKolUBQRhY2/xf&#10;8Ssfbjk2szfFWGjZlgyWFrVPzRyFlktEtqf1Mpf6h/rNpfJfRe+EBA5mom+ld1VsxNk8pZyk8Yaj&#10;FvS5pl5BvCZ7qU8cWeA/LWm63trMtzi1OK4cmZHlrwFy3yyd+BAZfMJjyb9wKqo9YePmIOTeQkxw&#10;J9JFcdOUfTYzTpjAY5bLgoh6XcW8Vps/qOhnJ42D4o2TjluRZ1x/S+0RzAOzGfJ8RbBK9ojkzbcz&#10;Pt4a+Xd/lQ7dHucMyfapOqVmJ4HgN8bOOZd76D1BWkpnD28zY7v8O6lPHkujHZ1cHmJmn5XTn/Pf&#10;hlSKFAkDvJoyjJjgY5+opjcY3+dmfd4x9MnfR6eUm2jHjZ2viDuqnjpvrBP+Gvg0GzQkxYOfaQW4&#10;/M7imM9oDmCwHufCVklc8wD3aO0QBOYNyLPAqHWErlzYmMIOZ5SWBoUvrjH9f/feV2HtIJGPHH9J&#10;cojedyPTgVkbzR6zzhfIA0hxPBuXp449SAgvKQdw4JLSXoAaJEpXOL1hy5lVv4g++tUZjksd+OB9&#10;buC1Br5QBhs8qBtHnbXdTmIlTc0K/HZNdJH01pA6fbPG2CwIkCZHs/ZNiAchPbRQApfnbHZuQZx8&#10;siZZzRzLSY+yhOA8pXAbNyEmQ4rP1cirdQNyM88BxEg8xfSg662H1xTgZK+gbb1K3pC3bgi8CJba&#10;HjmatmLapJU0mAHH3abNska8/XEweypyeMICjueUVadQ+0x7O23ZT/2gHNGvndcJdumV1hTbmSPc&#10;h7gOm5WVzhvvOt3111OGcuM53O/k/ngWS1Bs3mMqJjCDeGvmf9qtS8hpMBeOCQDwOQZFis/lAwlN&#10;GHgXoBTex97ULY5jezhH1PGs3mmyeUtr8cb65AMtr51bepTRLoRw9/R6V9QRemFdsyLZPSDn74cr&#10;f8PGrLNNgFKQDvM56IlzpkHgTetUHqz+ucIhfng/8PSrzJ272ZDwQAuRrqhv6uc2jbXggaWSeag8&#10;r2D1XcPuABEt+WWBRumpLUwnHMZKfm1zkFQ0krewZIwLpAlHzoJNYBcY+Z41Ml9PvXPQReJ6I5ZH&#10;TL2PPZyImwop669OGABY11uzpt7AOzYKmRzCfyS/AE5RwET+tEdGo5gm2zKdy8eMzEw/qDVO7Eew&#10;dFejEjmjmZNs5yuPhkL/AKldpHsnmM4IeBnTgnEY/KwL560H6YxTDy3hlbuDiB6UmhHjMmODTXpV&#10;Vmy+dU22vOaVthJ5gljMvpdlOHoG1hq3MQtsd1J9ZqG9CZjQe0hzA5szL2hqTSItgeEcyH2+Tvrk&#10;vJzBq4TD1exyd7ub981bmJy1ZJp6v7mTst5jnjWykudE+ufaGme2201HebXcH76z2sJOQw73c6i6&#10;Qp/Y/Ogj9gfS9wFxy9XAqrWGyutG1+A0jLgH1Edztg5Djzum7X0wOTIbuxP/AJS6ZmmzuZQEAaOV&#10;F/SVlZSymXclO2jlRRvR9RfuXlum8NnXiEQ8Kpn+I9E48txKfGMi037J4HOdadJ9j43Ng0Z8hFXr&#10;PVqIRBOWoRxf/QU8bgi6uebDxtiZ+BQ/+C7a5ggPcU/rNTB/RVHLtvGvjcSxdL0rs9vsjkrDO5u4&#10;/LVkbyei2efsrePz5F99ZqHuhHA0cscQ/wDiL0qPbjgXpL9k2T8d4NONbPl2s6olUUBIYxYHkj7P&#10;j6ZBZ0euVEPqw4R9HpUobnAt9cbJ2UfA+tx/FVVmeyedNh3oAXAeYLOrdJCmCaGqAUgmePRjV1IN&#10;zBkjWe9huW2dWqVzgkAsBtSBIeUl2ZzAYR5ONbNs7qge844H27uhrGRy9tMm2ODTjGgMrcOWD3Px&#10;j81RXDKTvytBjnxMbY+sPp/6VjMrmg3LaatpldJb6ZVVZO4JNR4w3RmHqDRJvUDYzZ8FyC498xIp&#10;qEp2inkZtgkOEwCjgIsxnErIzIeBbxL2/bDY7Nye2cYtO731SZhI3IehcCkzZtRalFphrghY0OG4&#10;cQEWzOJU2j6CqnYeAmfgSoeTVx/wHOhVBmhpwSB6FdgN27gg8AdTeNRciDpdyEd4ILkHwl1HsXmh&#10;XP3np+YvP+f4lStJa9DtOUnbvTsNJpmmCwN/bAcvlrX2FRjgGDGDlrVWDeVTFuHRyeWsxqjZ25jI&#10;eMJsnMX82cXMKp7uJcna18T2FuM6ZX2f3hVzXA/TJjxh4/5FyT245ZzID+AFwN24Qgi/zLq8DMba&#10;VPmzm0Tqcpc6OG7nXjbSoTOAfMGPvr1L9niVRosmj4fE4XmZFrY9hcKgmHaTYEED655ZFzrMJe9g&#10;e5Lup5a1qTvBwZNLzbauzdu2gzmY5/MEu+5fRW15yWTSqo5XJR+DWgPcudMuRVslyAgMfTXVFQPG&#10;xskAC/iKhzym98bXggtx+Wu5OY0/pmJzh4OMeCD9NDZeRzcvQdNXYdJjNnjUxuzlIclj8RXpSqMq&#10;tZizZtpD7YI8bZ/4qQ3A7YI40zMJeRsT3ObpJ5wQkA8cYOYvolLzSZhKxv5do2hxj5fvqtDptzG2&#10;1tNMyueNmzI8EZ1ZGbxk8c3t+uJqXFBhtQUmRmTHYuQLPXg20BMgLa7YePJSYfS0+YNcx1JK20Dk&#10;9ngu6afcTOMrGMkZOetUl8rmJm2ODUgGqGMY4yLoSkx4G2Pvj5iiyc2pW2XYxNpktQU+5Z84GdZi&#10;4nBWy6umkrG8bHgNpx8wa5GqdnZe4ErFM1druGXk9pu2XCn6/IHJHwK0uKwG8ZWYDrDZeDARWVxJ&#10;PArXwkWjoU3arLSQmoCONadI6g1MFjIsIaS94EmcCusnqAjYinfp4dstpN4eOCGyQfhrNyN3LYn+&#10;WrVLyDcjxwcCrdQOMBMaEGZN22ge2QJMmmpjd5u18JgKGOcDcjwWOWoY54SAmfUVooZeMLw70fBd&#10;QF5KyBV2GQpvkIhrjR40E5npB2SIwMffRiYSccedB2/sxED+6GG7gjYmODUg8taFL3EumrY8Abrd&#10;z5aqrwjKDPAho3A4CYwpHdDtBJu4eySYgNqjWnEJvLbJ+os3mDjfG2f6q0il9aXAj5iim7qjTxjz&#10;PSN7JcCZI4mLMmMKPTDO5x/FRiXy9zGO9AC5AkpSOc8PU/VlVvLGuIkA/NT1UPN5ZbtNZVbudRso&#10;bcdknlxo9L27Z+5A2Nd005Lt4j84weX0GyjmOC/k/fWqDmEup5sdtAxKSAnmJnaw8lzmbMY2Z7cY&#10;xWifPAs9cTidGHu1/eAK38SosQ6rtgEY228nj3G5ARWpnTcxMO9BqQD01DHNJdAUEBtO3zB2ldpH&#10;Ug2AzwMzi1E8EgGYU3OoM5mJUBINyYmRb9L9qFTmGCAIOrzBC408SVknDk5oJUIkf5I0AZK4puU7&#10;kCPfrcdrUGsrJabOcHcWnPKTchc47FuC7y1k20elnEnIA18RICeURRI3G13iXp2bA7bHMiYIDiHp&#10;dVZXMG9lzgWq0vT4p3LscBxDMPprPanp95KnOAy1Ed3VYUkuTt++plQOCGyQKHJ848iebjcxucCE&#10;d4HjMnp8nWR4cvIEi0iV0vZbXnP6arc0JgHor495l3eWAXjccA1WyDwKYN4QxM6GuFFpoOHt8wJ5&#10;u4vZEBtkR6Xjxp9J9uGZg38CEekBOBXtxkGoYxjMhOom8pIxkuK1S/JnRJxTffgQFwNy2Q7dPppz&#10;iYEM2ycCqziaEuZ1CkdQEDkjBcgTzhuI2eBZiYdTRt9vcLsOVuYxgcx8ki2yi6flISY49Q3TWGyO&#10;cECy3Y34amS9w9bOQRhP8VImpa3tjoRpO1StyNvZrFuMa5ocTxy8c51s1aEJPm2NzzhiWDtx2XOd&#10;fcLCUtPv6e+ffONgI4JoeMYkel8vbPG2OM4rw1W+zyPLEcHHaRJm31AQR6a+PTvFA9J5HgJnPkWq&#10;S/doLEEeoqqSXqkzSeEbESHWtJnGhVJUGMnIzrMZpOHMaZ+1l7Ij00qCXPJdZgBbjGhCa/IEA2Xz&#10;B65bYNUkA0zMC4xqy0XUbeWvQOYPpkGRXuqKXZP77xgDITp+BSPcvRunAbfR2qsOdvS4cQIiNw5g&#10;zm1Fdh0mQOeMCZmhGTYgIw9PmDKtJL1a7YhKAazGSDOHjRKaTzeeNjbN1CDUyeThs8JebAtwIaRu&#10;9jGA1gtnzEaJs7ha7a21lQnLO4PGg0vGSAgFdnjNyHndTzVQ3DwkBcitSqtVZEdCSujxvGx4zPhY&#10;+nbQ3dyQXwx8Y0NoOYEt62nAMvMUycXDOcYT8xIR3azTd2R6n5heycuMeoRdCSclObsA0yPkHy7Z&#10;fGub5PJyWzmgPnH++iVPkLG9swWiXFYSHVDyl2QXIHLMFsJOWQqrdeUXLmcpY1CztDdN3QrltWRm&#10;3mPZzFg51AjFdIg9SDZP5Lglp8hOY2IlJe0a5Jaux2zls+ftn1tq4FvOp5y5RqiaDgm2C/cgeeUu&#10;hJOQrOQgDAfJyyNirmPbINy2eggsW4OYNN84zO041rZ24bSoZ44ziHHdtDuowOrHJpsxCYFxs46l&#10;rnrl2YTAjZ6A0epAQV35F2lVk0lzmg6OchOLepXa/bgOo3Jq3GD0wlW2HKNZsJrKp0c0ACtwuLu7&#10;fInxvCNhmNAf8RDNplSEjLgvlIG7cGPwLMnNX422DvrPlY10jRHsPjy0vKgcwawT6yMSOsHNz2kG&#10;8QfEQen5OOcDycA1Zp36GbFn9NVtatGuitNCJz6g5J2clM50T8xAak2f4NZt+ms4G83keODjGrfS&#10;G0R7A43NyC4nUO7hSZ7YcxksrQpG3mQbFlHhzCUwFxxqZ9rGUfABOvUsgebM3nBAy4EcfGslcTBy&#10;abc+5cUxu4czUYIO4NM7uyZuQYONQEVKlNsDE8kbZnLjxwcaw2nyEbTHAukHg95ZYIz29XTWSzin&#10;yNnN6BfpAJdYa1S9Ubg9z8BFZJ5OGU7Ljv5+Us3pcY3NiCMCz3aJMOynuBt00/utIkwt4tU4psbk&#10;mDuD5irlYRsqeGx3PqcxWOn5wQ0uvR6ca5+2gzeB069A/R3F9jWNdXr9w5T221l/lFTt3znW4CdR&#10;dRUHJ3LBycO/CIHSKNec7B+RoRbhJ64ey2xHfyEVk2G1XbOh7qqz0+Z1pJZU254ieXaQdxtYZXDm&#10;v/iFXnjUlSOYHPVwE1BkVPeVg5jyX1ierHNOfdjDsbaZtI7YHnPkWG0fUA4HuBzqQEKsfZ1AQJM/&#10;AmSTjG5yK1GMNNKEqPQglLto22ifIQShy8k2lpLIQXAj/YVDperJi2bMTGBktWxrThk7YICAOnc/&#10;IsxyahDyyONojILKya1eIue3G2ydMHOMNokCMV5s/cwEwQH1uosx/wCF9Rx624/405MJTe4JSlIe&#10;rStO2x3owbvGQXMXPZBvXJMEeotInDNyGXHbOQFGYZVSZezmMBPZgLahJqLUpUrthJnS7aAeNz+m&#10;lK5gNs5swcah7wQJOreH00qfke+EOaM9u3qJ9DRFASnDizkj6ip7x5gzq4VJccjvG41m793gUTkb&#10;w9IScTRy/wA/fGjzOoCbtgsLN27hyHWgRMlTlNwBt/TVtGo80ffBmbZ+Maqri3GTIqgOYOTEV7l8&#10;vbRtufbjRSROSHm84bNh2WwCkueajErePQjzgtoOzZjbPQYz3ILvMRicVA5bPTx2LaQ8d3VFVmjy&#10;zfjVPG4I5c50SnjwbwmPlqtuHlngQlIlKS1N5eOAmONGJhUDltydODzFSZe4LcBHGtOnEv39sDB1&#10;E9w64ziZzRk5bHx8az2xBGRE5nLCBJgUKAGBaCdNF6fefk+nzEYy4AxY1YWbcYR51VbZICIw3I4t&#10;pjihJuVBy8c+JuHftaatUneOZCynjMx+kgOwO25qtjj009Wknc7zUccfGMqy3I8sf5Rh+9kcPM5k&#10;ccNx3AKq8BFMbuCRlxxr9cSvHwIXHV1Lyuy2x/S1Fm+0Rm5ZzG8204Fs1NuN8lILIOkslrj2x7k4&#10;BqC7eMZHeDGz/axMZUTA51AkXVA6wlMcpvcveBWra4J3McAzxx+VpodS8wevHu7QHLgQ6Fb2y12M&#10;sNfk88JBNjwRvrcA1pw9qjZtowHuQLGZwz3NyeC/0tNU9uPTSHJB0I1TaRWDaatsYdNc9j3nnQJ6&#10;cOCR/IjFLzRsFzrAuQK1CakmolO1WdabK6gHMmWAx9YYrSW0SgxzJkd5YzjVJkdUUpAS9AxKOMfl&#10;FWwM9okhjlxwxvs/mKK6rtmW7C7tizksdxn+Gnh1ASMgMepbWzS+T0w5yR1HbufCUwlH0XG2+/W4&#10;0+1JqJw1pntUVI5ndgMemHpjWVzBng4FuX/CMkybbzJz7xBdt2++s9nkjIwvhj5yRteWHqyoZcDl&#10;0bKz3/MQcjPA2xwH/DRKTy8rkeRPTCVuQjPjBbT7yMywbchnGCBbjR9Lue0dzc9TmIPszkY3lRsY&#10;DcF1dLbWKbJHYeM9OMflJ1Nqj46bVtgeRuJjRjnP7QyJ01szioGwWwDMD3IPLXKLOcTEN+CPU/kV&#10;kp+vOzRngMDq6ajdaoi6JTSt1pLx76+eQAt3C9NVWTzgbNyx3zUajKrhPHDKcOQWeojDjZO5fsgG&#10;viHB5icjtbhs01GnbQKPpRyME1kj7I4F9299KX7YJ9KqYBJ2YN3gHd1PGsBmEnmLP2YJ7kHLGj0r&#10;G9lray51NXT9xZaU19x/pD3boNl7edTWfAjMApDXdNdpUHsPbTId6cA5ZVyL9sJjTE2vQanxF1FM&#10;PWEG8lIGbbUMQWoMSe7Jt7a45mOtZtrKT6xE4ktwDOW6cDfS0uBZ7s7b9tkYy1taGb/mVW5pSdRz&#10;UmcHM1LatUjmE2okjFzGxuQN1mJTV+riNlHaOih0G5pV6xxsdEnMJ440YG41Na03udRa1sX2yS6t&#10;pc+ZvwCHG3Fc1fAqrtckcp7OA/lr63B8NI6zdrZ8RqQneWYDVFJsmwzhj1ICe0jJ4FyjOKoey0mC&#10;M5cYyqybQJxMZPn1cZLvyRwLMWbgdQtt2Npuh/dif4V0CEt8wy3J3jvDZf60kpgbAbThjb3flkGt&#10;U/8AmvJcwIeBgcuAf768i7ZWxMHfVqlby8P3/MSXQv65jOSo6W2obXHtYTp9Moz57VsfuKk0fVDa&#10;WkzsSkjIqrTdPkeEyLWpHQ4o3oA98nLR2tsEpA89p97ON+jYAKMPNIt+9WOadjvQRx+VzFv0rott&#10;KpC+DADJaXDdN1BMZU9OzgBcDdSL7NtYXW7Z3JtkriYwPdEBRhJ1O4tg2ZuN/lLFzvxW8fUtrH6X&#10;njZ4yA2mRxYCdRMzi5Kmz5tLXwsBEnrRCf6ge9ZzbRNqVkvYjaa3I5oIoie5Asx9VPZ+SQuQTt/K&#10;tZwL2YhRdxc39huZlUYDTs9yC6K4vZLZnVFMP2QGwQCHbFaGNdBhXKjK3Pi4g7Qel9PvZ8MGM4sC&#10;5X9Yiey6mNxlrYAiOnDoS9Am5JTKmx3N+3AMV1eNs8ryS1PtBnk7mR7bJn92H40nJzbe2Cd1x1ds&#10;DosU7qKeTKNiLA3EIXKVD9YR4Ptp8zjAJvbtDWterftAcyqizzXcbhpgUpVzHtQbzF5Ub5+/OL2j&#10;ppE2btf2hOMrrSee0nbM+AYtQfgWqN9m9BTvZ0CZNrQ5n1LRe+ue5HMGTmdHgjPrOC/zrWqXpebb&#10;LqjOZyxE8ljxrp+BRQpv0wpqOS60oNzG9BHuNuPqDQeoKbGwGxj75BLpaqJo2nBHz+AFu3y1T38w&#10;lMybMe0gXPLtK10201NkrdHuGWhvLEROl7636pKTl0k7KePGO73NUZFMp+k6cctmO7ALpl1F35XF&#10;BymuaU3YLG3Hutod3uIRVVuPMtyUtOUf+Nj2dyUEtbHuQDEsfeOJTT18xj3HRC6iqtNs/slOjtpk&#10;fIO7+dc6zyaPZkR9BfuQEKRZaEfTEuS0slcTio6tbTUzMBdyl+qS14FyW3mjmB7nXo16uY5samKq&#10;YNgCJA8FbJcXDdYUe5k82OFyC3GMq66lNQ6mo6op+gyTWUsTB6mkqHVmyeYy0h8YPxF0V6u8wG8p&#10;zc9LGP8A3lWhTCoBtnJ2D8GT4q5+7yyL1nU0833FLuQtrwf01MpetJjLeA/LXV1cbO20d9yz6i5X&#10;HSb2NycPl6ltO7pqbUk3iR+sATgjWqN9rkhctsBgXPMXDZJWRs5wRq7DotyZkBzAcWAnTuoTCMv1&#10;Yq3bM92qOGTyYnjbcHw1j7duS5kWnVBT7kL3AbgInvsu5Zkz9RaiU1JOhSgrY25Ix8hQxydzGTIt&#10;aHJxhzwXcCTeT488CdfUO6Mx9vSZDcavkno+z11fHHsw8Fjlob2pgzpDpriJ+0DZoMjMeCA9xVzt&#10;typc4cXskB7iJU/JxvFiETin2yOSIkzZkgVqmEn3PPBwIlS42xr8Hf8AiqhwlO60At5GQxMEHGrt&#10;L+1pa2Pj04B/FR5xK7IwOYDi01DmleEC23OAAsBOZczqJ26bKU1GezyrHMbm9H/DUyX0/MZ82O8g&#10;ukjRJ5L5K8bHjCAo4/L7iAy+tCSHRCdWoqV2x8x1RMHPCSpzZN00HmE8JNZjj7iD1A43/W75EqXI&#10;OC/8NRzPusMu8mOGe7TH+7V2b3I7EcCZcS8cybAjg4+WP51ZG4+zSMd56a+Q3WEJapXVFmxBYyK7&#10;OKslzxscMenGRUlxMJcw1oOMgraytu4JHMd5Mfl9Qqtcn6ZQ6kz2vG4wkxwHWbxz8YePUWh7UpWT&#10;+n0GEe5cFd0uBYGMJI410MFO0O3TrfYXS/apDzJ59yb/AL/urSKokbZ+9PHqq4bOxyGVUWxDA+a3&#10;iapNVWqTvJcYZ4I3wrPLSL1NaaxzqShx9/TVwk9FkgHjCApIPpLfm8vlxrGC0OAiME3KAeidOGXG&#10;Dyul/acBgF1PhK4S+TkbOT4OPqK+OLbbWj04/MuoDvg4+M4sajcPS4qs0HjcgbdweqniSccDm9Y3&#10;iDzEYmlSSWAh4DHENEh1Y2eNvYLV7lKcLgO4bkjyXxaf7iecEbGsBNwE00SbkGzzuT27fMupmYN2&#10;0tsOTA3iMmqO6gLgaOVsmE2AYILgVtmmw2azx4b+2PxCGMi5Xke0yXXDtn+n/IrhXm0xtUMppyTs&#10;z6Mvukc+/GkvHpcPTBv2luJrHStW0pfKxs2x23Lt6iJUmz39lonuR8vm8aZIRl20eWwPhPIx+Whz&#10;lKBO6HpPUD2BsdsEHS5iMM2bKBsCOM9yPSuKnzhu5YPXzML74tv3ENHPHMGexkH8JJRNUztljoTV&#10;9w3KRklzOUzWyAWMhdMnfXNNYWoJ9vMDHIO0nnk4Jcxx3fqICOeEcucEemEmncKi7zBKU2GwS9vK&#10;Y5cCOC0O5dKQayWpJgOWkvNtSAfLW5UXsbmM7cnfxzVq3l8rL95J/avpwroSl6H2SVJJXwYGJd9t&#10;FuOSY/3VizOYFK/qnQQuX2s7m0cZ7N6gl0bY5v7a4/cWnM64G2JgjPku/nXKO0jZvMaVJeCcRGxC&#10;lGMgy8axMlYTGAmCO6tuEm3tmNNtVtsPRoe0CXa+D8NGP+KG7ZL5XEG6iuaViwbvC9/5lwrSc8mL&#10;zRgYlJc5dpdsUnsfqeoWQDOZVucHmFL/AJas9WfUBL2kz7HyWvB4/uboYrjYnjj95cWzyg6weTY+&#10;CVFIYfM0l6lUfsbl0nyXykcktcr/AC1dmcnm0tcneNjtcZBW7ZVzzprYzdvd4Tp04yLJV9o+M8MZ&#10;pQ86ZlBvkqKO55glrTfZ+QMuA5bSMpA6VwhV6TVQObM50BhBSvaEG6+bj/aXN9QTidSeYnbNju2b&#10;Lmjbe+roXMHU/wCHIpvL6oxyi4GSVEPBHKij8xAZhXDl+TBYEOAa7M2kesJv9F9muWIu0HGkQlro&#10;riduz7SJgg/UVqXWeQc9MSpXbGZpOCOeBPSOn98vxuT57WmNGJPTY7mCPUuF5ihzh4Nt7M26aQ7a&#10;21/EJQHu1G0tyNj5/MSb1QOAmO/nJzCEWVuCEgz99DSEI2Is1uGs7jw6034dWOYCH9u/TKq24qRz&#10;HxnWV3CR5EiXICKf1KpYXm5fbCzoxnuKY8rwbmYsTQAEPd7WoNZLT8jczImPuLVYI6ZZymzB7Q68&#10;zuKNyFR9v4jTQ9p6t0LtTbVm5lUEunZRmIK2QXJggjWJ+sJVDltfkjN8XHa3Z6QZcjpcCf8AEwsn&#10;bYJbpxkKq042uTHzy6a5/GcpNW6zT4DpslznYqs6EpcnZpD9Tc/yJf8AEwbm/wBO4uRaorx7HnDp&#10;oPJ6gmJc9kq9ATi3M3DhetPRqX7QBwSkDaM4ieX7iMSPaI5gJgjtE8u2uLafmj2MnIuRreJfJ58a&#10;XMXLBiW+PT99Icio1EvtO2G9SDgbY9VEv+JElDrX8iz2XyOo/sOxlVgW+vC3HJCdD3VDb+r+9N7T&#10;G+EO3zBtiqLSpvnmpS41Qm0xkFtjgOIcHxeNY/PNsgwuTxhAUkCPSvYXLjEwPHxfxVqk09XMe7AM&#10;2BcgHqXBFg/lQ6kEpcYmOaEcyk8yjOJvc5irU99UypqnbnqOWvmA2TgV0QyE1UI2oTRk8egZxyou&#10;nzO4tCo/1hGQWzFtHKrbZu13a2ufmZOVGVtxzThJitbWz4TzrldPzZ+9O2CAriMflCxr0gJ6p9DU&#10;xSAJ3UJ37iMbC4RsMkECVD7UJdST2auZJIxY5oXUul763KV9rTXcTVC+9lIItxl41bCzUqa2taK+&#10;H5hycZFjKsZ73EeWtJ03OqhJu0kpwpIx3bdoXcS2oerfWEhZbzHqW+Z7i9CKo2sNpVKTs6blTWXs&#10;m/UFkgXMdP8ArQDbTF8F+x3xkTSJ8nyrukTfpx/SOMdSeYUwmExDfDeR6k3BGHtkZ8/TW77aNncu&#10;czYL+SajV5qDF5Hw1VXFDuQynH8VUO4lUiPVje4QyVQ5mRAQOT3ILq9SqH20UW23FnGf7u1EMY+i&#10;vIUknchHjj04EiTgrPWvrEdjLe2CJrVn9C1DzCXTuSnjZsREjcXbfzrmPZvNHNMVWd489oeuBFEN&#10;yXgBg5i8+NlfrX1hT3sbB9kJp210rUFSOZVKQTKZezuphqEH4IPdWZRLVetn+0tTNtNU2ibRB7y+&#10;mRtSMmkP9vvLAabp8j9yeM2mEfMWWPdqcqfuccd3GT4fAuv9nbii37bdgzwpI7V0loXGZEPRylCL&#10;lNaHpXUDZhJZ5A8AIgSNbQxl/wAtcH7UCS6akwBY/CuLoqoGd5ydnv1yAaDuNkY52MAWE8EOO1qb&#10;z/rVkLaaPm7pgVD7O21PE7ScvhDg6Y+/GtEqiYYJdJIN+dDC4LcIMint9gdRzKdAYQPpfjJy/aci&#10;6Wb+qGR4Nj2lNRDjb6RLeusnI4O+Uh7Jxl0f+7nMdaU3KZO2BNWE1E8+GsJqVzKX7IEUF0bnqDXr&#10;xXmx+h6eo+ahbSO5bFd3kuePGvP2YU/IZk53ZtI7cZOWQRVWjDxVaI4+o4/T4R9LSH6seyd7Ujl8&#10;5jAXcmYrhCfyrsyTuJdTwztmANYnURihyS6kqcY09LT6xNV6T340YmGyN68ZHcttQxFwefmxZMrc&#10;PQcZjKlbfxFPZ1ZKY3IAzLnj6irbjZ/Nqqqd8zk57cbcVwdxY/XlNzGVPTmjuuNLUIqHJ9uE6p6Y&#10;geNn2sPprThYzdsX73CRTZvlsNOle8zV6eTzK77O1c3PcjXH802XkC9O5eHthGXT99dRTTbQ5qQl&#10;ltI2reOYaRHvW95VXagzJMnIGEkAUgW+kQnjjgXTwtVRm7fu+kYrkWqLtQfreSmgKP8As9KpVYOQ&#10;vtLm7xrhuvKse1VPjvI+AhVcZ5srehJjcgKO55q0HZ/szJvII4wXPhr9OyePxu+wT0UuTtmAziRj&#10;DMQBCe5Bpai1QgyPyAwA3f6XgW2E2N/+R1iF09XuK4UXsnmMbnBYFjJ/vCoJvNsVirFyCxOAlqac&#10;4Dp/diHj/T+RBnsvewZNXAvRT/gO5gHkWb1ps7GzHn/1rkk8zqtNR3L7TifkjwKtvJp5OmrhVDez&#10;ohBnWb9hkuY413cKpm4cjN2j9G8cQZ79uNaPS7jfB4L+fy1mLzJoqZT7gkDnInzYdqSNBtjhuONy&#10;cMANYf5FDmFxgM8ZgZCaRBqyUu8cQFsuQfiKyVZLxuW1n4WndUMJxtU7JgM4ots8HeZ6mly1MoeR&#10;zFg5+47xB1NLHkQGaVI5YNjtoOAn51p+wSrJiGdAbRnyE5l3wLbdMlxk2LBMOJJ7hTq4oMkyJjZy&#10;ouMnlCXPEykb6TFh9MenGvZWpNqE6mQzwMN1xuNPeSdwPhhXmdWFITFzMT3vN6isxefbJ7iPQEZr&#10;l+Krt+8c8RHJ5itFOzLATDGZXVts59Lxs9c7wIdvpqiQSkonGRbmkhTdPcOX6J0Y6OpO5GMGDTCT&#10;TuLYKwl7mOUg6lvUH48Cyuh5O5jlIPHzP2FuU0ISNteYaluX9VYXmn7MfkbxzGTkZCF1LQl1FQ7w&#10;QZSeDsq4bzCLAZHPHMqJeCx1vLW/UPUG5sj3mItTpoeVpcPEmG7NtzNdcQELdck8CqswcS6ZTHBG&#10;e3AMWpq6PuYVqjNx282O29lbwOBFHc7/AO0uXSVpubndoGLUkA9K4XvrMck2kv2TQpfL5rcPLY7s&#10;vg5u82kHqCjyBbWYAWzczeVSZhPJ0Z7jjOUnl2+CDGtyHK5jU8lOzCf2pnat+CNHaHd0x+k6oevJ&#10;8CB+e4YYrQ1dqkcEt47HLWS0nScx7afRxn5d0ZHKvjiqBmc6NrGP99bSDmJto8MbmAdmxy/8ahy/&#10;tG2eye3ByraMPJgRzx6cfTQcbgkA7MZ8hNQhO+nkYpoz3nJftx/6FDbyfA2PHy+lb9/vIwzeNmz0&#10;BrFy2LzUe3Nkb2+NjbjJ0xoAh0nIyBZTyM3BuuoQiyvZO4lzmYvmEy5LjSXRVQMyMGQA79cjJ0/c&#10;+VcTs5gOVVGcMZ7erzEOLEgfaZI3tMTZ8zj6ZVkUc59Nz+mMAiLv/a5Sha2pAE+CD2qXituffD5i&#10;86XgfSMnphVsFypKtGBOTUT3jhu4zQAtocoaJS9uQzgMEHGru2Zd5qeziRljmUqNGDIR2Ma7p2iM&#10;2UnZHvPhEdOOmLuLN6TZy6kpTKnL+VFcGtXbfBnj4Vm9aTjf3O+NgFHcLcJc8a51yXSW7Ztp2j0a&#10;ovaJRdB0ECVPD3JgRrvOl3I41mP/AM1AMzazBTm8QDFa5vf8US4tZt3s+c4w3SRjFdIuqJHs33am&#10;AGcg0SCuktd+NZieX1dyQI65xm9UbWKnfksxn5nTEg8nnE2lrkEygPrDLpjJxxrTpXR7aOXHeQWs&#10;HU8cCrbfcmxAYwXIB9PvrTRCiK7aBN5W5hMCVbUZ47FuN5zEYbyOYycgJa8u2Rlu6XgWkS+YdgkO&#10;5lun9QWdMt9rA4yY52ARLgk//wDFxFxqkrmHswGzMGj07qzeqHl5zgv/AIn+lIlWMmw7zC7YcF00&#10;84nDJ+PGHjtaiQguutAMnnjJnxnt3Omg7yqG1w8EBxEgH8JVWYSf2kEYdS4nrY4B3u/aV4igMEqQ&#10;Zm16xkHpaqrcrrjcx2W3B5iocwmk2mRMEANFv0+4j2z+R9pTo5jex2xXVPSJpNOo9w5eEPAa6OD4&#10;qTiVk7Wx2PxENqR45jIxNAC3b1Rj8a06XvBzUjHX3eAmkQaO0ABI3lxnIIzdPmDFwIk8kbIJMdje&#10;IB6hF0JR9Dy6OYgbOTiJpXbYvcVDnkrHMp1PIJUxtwcoY0Jclo68yWaPCRk0bRIPipS/taWk3kJ7&#10;dzU0s6JN6XHGXdjPt3MPmK7M6b7HGc0b64EfUFx50H6NCo/aQN4OzGARDE01cJWOi399m5ALem/T&#10;JwfurJXnYBhsXP3e3zCKHWlSUwz9sYAK4dOBanuKLt9v0z83lP22bI7z0DmWgKSAmnbELIuP6o2P&#10;z6SEvOWJW8BOXdEvQhvOBhlLHA+LjtXSDu8GNMzTagOOXHZx2ieXcTtMnZ3B6Uqaefo6DnW7XoOB&#10;aRR7wjMeCMFu2tyHNGxr97TgWVvGY+0X0Dbkj1RKLaaWuhVFwI4bGGeCM+S0qS8bzacTE7aDUaj8&#10;rIhsvkbl+5Pg4B6SMNxuWw8YT52/MIno2geZXVns1iOO1jIIvK9xZuznA3LljB3xlWhTyX4xn3k+&#10;dZ7T8jc7yeODprVMt5oU4ISMl6A/L5azEkwIGY3ozrcqfk+8jOYwLkFr9xYPWA20b3G204F+aNk/&#10;RfpPtAJA4wX8i2Ub9tMhggMfITlkXGbB3g41faTrHdnAIHOoFcHk+XvR3I+nhroMxj6m7nwHQbOe&#10;DZkPB94gJzLvHAmSywkfswTlJA46dzIs+nEwbRuN5aGFqdNU+aTlw2HjEfmLGTimsZpxr19DxNpz&#10;2xnHd1QS+mHNMb+wPNWdQDEIRGQxaMa5vGOfRjYy1sApN86ZBZ73uozsrnE63Y79zUe5hcC3bxxx&#10;oBOKkJJJjvLA7ohiC0yd+BaqXNV9n+LiOoutTYUR5s/nUnmu7WCt5h5a/K4cTaBzgmT64cfmLTtm&#10;9PzWaz7+tZ5udsVy4TjjWM7SJe5genxvhOHJPKW2lVrdz0LDLmo2tsz2aTAgVJlG06fS8nsL4o4+&#10;WgjORvX/AB8A0UaMgNLw2+ob0cwi6HSInT3Gaekcxe4tR9ob2Fmcz59vDwmmMZOACxOZHuenEo70&#10;940UamuG3swI1cqOtXgQue1oCSSSWgYwkkk6AGNAH0ENxWJuzHHwIPHHhyK4SgfjWdMbrpw+Ihzj&#10;8HL8CiFZ3lanGRMs2+MixtJmvt4zOGZHJ9TGrrMCDC2UyXy/HwAUOoJG5gHgUCnNkuK0mEzM1w/p&#10;9K/ANyR51fG9KDjJ76OjpMkC6241TPWYyQK4M86XZ+DIpjdngWVNPjnBi3pplmMhiIk3HjHgVklb&#10;PAsQxC1StuMI8fcTzyaNgtsiAzBxgHgQdvL95JkV6Uj6RPCDj+Ig7duTX0FsEnochuPgV2+w7ZsL&#10;OBOSkLjGZXJ3MDbW4ENeOMGSBapUltmyBBBxrE7ZDEUTkmmgmDITuIbMHGDOjzeX/kGgM0HjICBO&#10;hIrHB6TvCOSZFfO2BsB44+NVWXj3ZtjgQGYOE4ueTJxPHL8mc6p7gamDcDuZ1EduLyzXO8TMc4p0&#10;wZob2eruT0eJAHhFfDl6iCtjb4CK1S9vj+RB27fGRHm7iyTBAq9XDrzVJXNMDbc1Sagp+8S95iJS&#10;NmSMmONbYOVtnI/MSEuqLjnuTyuyTOtUl7ckY0S7HHATAjzduOAeCM9tE1wJKqQdnOobhxjR6aEx&#10;kwd9B247xFz7niHJCUrk5I88emtOk7MbYeBAW7gYR5AJdsCg+T4iLjFmlq4x/wCWg7wmDj+qhval&#10;5K4ONFwmkmN85Mh8i2CRjHG2PB3/APQsZGQdzOtmpdnvOjAi4thGG143bRk8y5++qTT4+zdaDjIu&#10;kKopNlbzvs4+YNc91JNGTa/ZXQd1RpvIcwnhI+M+RUkkwQd5NCGQ0ZFjt08TLc8uxHmNDRjxqG3I&#10;rIz5iynbRHdaaFScrGzHjj4yLWhzSy2yLIZe9HATFAjm8Y8/cXGyWNY73x4YcTDGRWqRvORj+qqe&#10;QeMfuKHL3hAkxrSSO6JzToqVtxxiAgNUNyBJ5dtB5XWFkecHM00BqSqMdiDmK1PeNOEkAvKscsOB&#10;8UcarbzaQ9jHgv8A6v8ApUOce0jxqhvGZFs+rFMNR0JIp5PHLlY/NCEj4zrQnjdVV5L8a6CEisyi&#10;h3MCuMvqCyPIgDyX6iZG3wK5ydGlBpEvqgkZF0JS9QYxgjjXHLd5uxFZG9WEDwHWLMxf0yF0I60q&#10;CaDjbZOosHeE9pOqgzrBwbjREc0Hc99RdC3zB8JNRoTAhIEY7YIHP3Bqns5hgzp7eBm4FmdFX3C1&#10;xcCVQ5NxrPZxNMZMaJcfGq3PBrZhJOfeAXjjGg5B409jTw862T8gdw3wJlmNWRwzJGk3lZIFQUJD&#10;Df8AUUwg8ZMCGt8mfvo9u5I+DUQdAEmZMDY8HcVbIRHhtyW9bg6ap88GS4gS8hkmGMmBPTB5gGg7&#10;ceomZohKBCeyMy95ecrWpg3sy7H5iyWm2ZDOcEC2CqB2ZSCBD+6Wwu0cyzc5DH9KGej0YVMmHNQ8&#10;f/xrcV92hlu7o5BcS9HoROAFouFHRtm8A8aS6YPTCBAJm4gy3lYpWzvOFTPRBiJlWr0hK3BuDjUU&#10;7XReg5BUarN6YS4FSv6VfK5YEbPsBONU4QO8rI+latBMxWrHH02Bj9OOPhX46Pjyw/8AgkZz/Tlh&#10;USCDEn6afx1JP0cB9DGj0rZ6mdPsKfcGHjRfsNzANTucNSkJDIODgVcdwaiOt5eSBTBychiYFmaa&#10;+A64stESccDY7yPprNqgmBHjlWqoHm4D3aBVCSAvOccaejb8W66g7aDsrb7sNJwMhlcBtxmR6Xys&#10;fH31kum1bhiGZdiOUwSTkgW/PJOO3yEHHK1m+v1FBj/Z5AjvJnd8a1SaS+9kVEcM92JgVqMnaUAB&#10;wzwJDZ40ag9GMisW5trafrL8CcqreTjjIrgNm2gHgQg4ydxGJZKHBiZ0h0z2ePiFx+El4wjvWEpG&#10;z3ngBcRKeTAcY7MHAieyqu2VNzYDlzqQDTtG66qLUuqLfI6PmLNzjeSouD+dXCaU+Tdrzy03g6Y1&#10;UKo21t3k2O5DdwKhTivCTUuPlwK27UtvHp4375uBUO2K4lNJ5jUO4O5j7isP0bkzk45k2wXxDgH1&#10;FaibN7LbnqHRbyXQSm9Bdx3VrVLkbPyXnl34Y7qzOtqK+6ZLT9Psmzk+8guQLpah3FKSoeCAAiG6&#10;iodQDHA5PAHTg8tZvNHBAjyacCimOt7YnoqjvCT15Jd2fRwHE38vSSHMJTcBA2PnedRedfaj02TV&#10;GtCJOJczGCC+6vDFzEipxbedgbSKskrMYJbKmLTH/wAzk41VqDkc6qGYgCwPcj6hCrlyVjlxnN5y&#10;co9Veh2zPaBRdHtgBjAWwQV253419c6v9Q6601SR7G5tHYgeTW5APp+NWSsJG9DKcAeD4Qkyz9Zi&#10;lA5G0qfk+lxoa82+b4Syzpwo4B6uoVOTN/8AdwMNqioJ1TzKyz3rHzbhMi5jnlWVo/c43L5+T4a2&#10;baZtwmzwmOCVCx8rV7i5XqjbpVdqzf3eAnlCT/b9AQ6ktUrlcxneSAFy3pauSBQ5pQ8hYff54LH5&#10;Ys65jebUJlwRviq4UeTtLPH/ABVC65Rz+0stTxvQTAmM29OPhoC42qSlnklsjEP4imTiRso86zea&#10;UmWBHs+uHrP6ZMJtgm0AsDO03+kplP1oS5emV1x9Uqqsnp8kZcFi5H07qvknp9s5mODVJAP8ifSk&#10;thOc0eb25w5O5MC2H/eVLa48bblI42x2o4CCt7sLufMrVWDyUs/YJbqR9Qg8651rAmN6CCDTgT0J&#10;8w1Lw9J3g7fIuLWqgcNmclAFgcpIyCuuVQ6bI2gGCCBjnTzjfXLndo/ZwkUKu8O8ku2yOm3rztV+&#10;HdcbcX9pWkVpWDmajA2M+FZZtdMYuOONYzSbxt2tue/bu1JzCK4TieSWWjPuGpGTSHcVvmkSXGGz&#10;Rw2ckPe04+mqS8HgRicZ9bvqtkIQxNZawgJStwSD5Fs2zutGwS7s/uja/C441m8vGS3gCDIiTN5u&#10;18NjORQO3QO0qTcEncufPzHat5YzLd/9NMzxxMXgzvGAPhD0v5Vj+zen3LkR95fCbth+b410t2O9&#10;MyBAE++Rj+7Dbdz3ixKJJdeZvT8vqOCxeYi/F4105UGz97TFDnms7B7VMOWPwLN5PK6nZzEDmPUM&#10;PprQtqFcOZlLrM+1IxiujbXesnodVL/SOSebJBkcubMZ8nMWVzj/AOSJ/ANaFVEwJBMX0ZgLK2/M&#10;vLacZbhmaONNUNxnIrVOCY1RMSchJE4lkGk3Gogo8CIt0zXTwEoJpEPcm7sKlOvTi9OFPwSwlu7E&#10;k6eC/vNKlzQJCP8A+Wvq3i4UTOxcxZ4gp1mMts+BMtEaIK9FD6V+f/Gr8wpr+jVdfpoA+GCEmEKO&#10;CYtmuvoa/cK9WgD0QIiMcEMGZIQI4+H0I62lGIeZDXaDUQir+j0+nGi0bwlvBGv2MQBEzIeeO7Hl&#10;R46M8Aqq/vI/pImvTF6VLKLDAonph9Kdw+BE20vVPtxxDxxolO3GDgVFbEIL08WBEI3HpcZ4+4sx&#10;0Pd04y5A7qOfkX6QY4B4IFDI4JHkTttO1Ptylg4kGMiskvkYzDxm04EwC3BwJ9/cjHkRf9whLksD&#10;0D2TNB4Wd3H8RVR4TGhUEGEmYq+fS7X2n2g7XaE3aY0ZgYWh4+NNyaUkmDjB6EcmjIjQlmAJcCW5&#10;25pwel7TShJKwYscadO7cG9AoIzZVc2FLkcjxl01EPSji5k4EvSYrx+8tdB1K23bNO/6VaoHjNuz&#10;tNw3I0H7FL3Vb5BICt9Zfh79PD4vH/IjdUooI5S8dx+mL0BUn7OFXQQyY8kFoarlfzNu0G3A24xi&#10;1F+kzGt/gCNEsIcjYS6VD3l5qR9MaJTTaGNzwAtx9MaxM88cGT8gZkcvA4FAzF6a+LG6/cW9b9M0&#10;ecTRyJuA0YM5OWhFPyoZXOOYgx3FslNychiHjbSorg3xe4gNUVBMWBDhjYix/SU8fh1021IH93cK&#10;JPJRKoGx7IM6zkUmLF/4BV7Zu5zNHOiC5+Gq3PhvQ5DG/DWohrdPDg14tBD0+Z05ZpPQ0rmLfI/t&#10;n8siqk3pCNgXBfERBmbj0wZVoA5G5c2MGnB5iNeJsZu5I9wi00Sz/DlF7IctyeiDxoyWlJho4QZ1&#10;slNjlVwEBrpIx+Wus6fbtmzbIxEOMnmLnMpzb0zOwbWM5etPOeGk3mDGVJg0ctC6QLka7KqhuOdu&#10;ThbMRDgH1OBEqXouUtpccOkQxOork5uxfizQHYtSm1rOEHkweB4+NPyyoJjcwQHRCr7QXp4IFXJZ&#10;HicZF07Eq8NfYc/N23fiCyuKzmMBMMZ7iEvahI7jzi9CgcZMEafjl5O6HIpak8Hh7uh83i309Nxt&#10;y44zW1p9R1bHNB4Gj0QAj/Os3+yhYJcA0QOZ1ECJTTm5kWKyHEe6zx9vB/l4nQpc5atseGJvCTA4&#10;eFR2WOJVA56uBWSm6YGUZ4XARRxj8xWlhs8ZzId4L5q33fmXckCXrOSxmq/HX/7gU7QpY/LGM+AF&#10;yD6SGTx42DnjOtJgrOSySXHZszicOiaRHPgXOs0l437nHAdJhae3c9wjmVLUXaWMmb4eS0tCoig2&#10;zzPHkgH01T6XlBLYG0Gn8RaQ/eSGV2IA1H/CxrAyfVN1kLS86bl+bEV3AkCnmdyyHgGua67nVp4Z&#10;uEOQavdQbWxiHujHU+IRY88mN4mOxrK/lrDSVN1ZI0+/7g5gmwGp+z/EV30gPHniUv0MnBOEK2Cn&#10;9ndXVCyxhlZd1H1OCBDJw37K9jgmgiR9S3wQLqNcl7fQ4PD0jnkQvqGZyo3paPA+mNd9UZtMkrCl&#10;DhePs5BFGMY/fXBT0A7vOxq9yamJlOPZmYCkj+GsrN4xM2jjZr6Po6j8W50Z22bw42h0oaXAloQW&#10;7lq64VJb0JIXjnfIDl3VvqEIqoz2PzqCbbmYFuPqXe5AtCcM2TkfZstPct/7xL8pxqo3aka+8PdM&#10;a3bkRzMaomHapMAQFJAPTH7kCEMNn85jIGDSHAT4ivc42XzZgPHfuRkLyxo8PZ+OWy7eZxNd3OTl&#10;j760mzalbbyJOMa0Gy+Vjk5NwbHER0Ty+Ba032ZjeMsbyalHH8XgWV0+zGzc7zADePqolUm1yY3M&#10;Fi3Ast/VN7ZqQoSldyOaq3mklpuUnZtvbJgTqdEH/eq1T8wE5JZefFuLFJON6/e/fbdzzFLqSVvZ&#10;DMbJljrg7ui+o94c57aux7vCdRVRI+x6PBuenG8LdIufHbgrlvjfvsl3U99O1hUExmrKVGM+thtW&#10;liM2mBLmCB5cgW1GhNavTx18A1nFfkvo1VuDy28ZAjbc7qJqc7KNxLhbvxE+HwRqXSY9wcnZvNO4&#10;ukc5TDi9EjMjqyYtiWTan1V35sjk7KcDBvL7XHqW1wHUDPdnK662J7zMtx3Y9uPlE/byr7TarbHQ&#10;jZq4p+UvHIMFpvGP4WOBGGexckFiOA7VxA45ltGJg4mLP2N5qQD/ALTa40SlbiU3MEZyt4yfkUSX&#10;1F1xcHFHuZVKQQQWty5VsmeBcuzzaBTkknR5VPpHvDYZbQyDLgyLqgkrmzOw5YPt8ZD5gyqh7TNi&#10;chr+SnNLWO7zYfT/ANSi82wQ64z2oPV72a1sy3mlZr7VaujGQv8AvAuA6kkc6piZHZuQFbxj8xTH&#10;kvqOj5jgj3pmZv8AsRrsaXzRltLpTBNQf1gz095J7/Ch8LzGe8PS6w4bJKyTIQDBu4+ppLQpXsXq&#10;MI9/3Eo4xiu3BI9JyEp4j6WvAXA9Qaep+vJjJCH3M+ih301j0uKH2xv72zOD24/+ZtfzKubU6A3W&#10;w5ZnuBOJdK1ASnK2GA0cqKM/KJuyD1BszZS0YIIJq6HB095FkSE7VA7unEMnke8kwR6a35nsHcml&#10;2+B9og6lvuLQphTbJyM4YGPtXwuCNB5G4mNPWHgQFwXbZBomvls7ZajpFdwz1vsnHGU8F8o7erb9&#10;xaQ3kclp5lvLOoxEdD6dr91Vat6kcGcgmTC6NBm9SDnBPb2NuPzGyUnr2dzXbC5Xl/EEphUnapMZ&#10;mNv6SDy9xgJk4PLWhSuVklrY972hk4FpkELvrN5W8HvPlxqxLvLMVyW+YXYcvbNhgctj3AkLqD8C&#10;GzyRuTDvB4HC0ik5Hee+zHES4LUGrV2G5bEOGO1Z1dPvpuyIck4/I8es3OAymbu9cjxhWtTyh2Tl&#10;zjgfZCearJK6TJKh5D3Liu2iKk5deEetkyOqHsA8C6EmFH75wAz+Wqe42bueOBjcj8tfoKTPW9UO&#10;TDznLpqyfaQkYwePzEH+zZdfAC3GPpp4bMdvBGBfmgWXCT1g9uLVJXXmp7Zp/EEubyS8sGcJ8itU&#10;jng477ZykvQVpcbxUBGzkgDX+YqSQgzDwGBn8waodQXICY23JSk9QOQ54AXICcwaioC4ZmFsznAr&#10;5I6HcvGwDQaaodsTxzggBzCrqiTyMctkNmM9yPmq3yT6ZXOKfmLAeCA9yAnlKny+pHrMmjx9Qa34&#10;kwcwDBj4OUNMuKTlM4He1W70fT8aQ5IFPldeNo+MG7x/DR5xXA4G2CM9y58JDZXRY4ybtGAQ4+nq&#10;rQphLxs2VkwBWfLtY/ypLkjDN5PtgG2JgjBk+EtIb1BJXLbG2fCHc5lxcxuJX7S+wcCeby962sGg&#10;BcgSD9XnS08Zyl5LsEenGPlkF41ldJzQknnQI22m6H+SNXzZ/WDKO+2mQLjUn7isk0pOUxkO8YcH&#10;5FYfkvk4by2ZD3mMG7vR2iktLK6geFC5swPrdvlkH34FoUncWR5wZ+asT2oM95m2OB8IkZBXdJRu&#10;duinOLU3rzsqUvmxn2dx0x9xYm4nD1+QHw+WodNyMbl7gMe3bWkVAzpxnnYHKQw+YihSv7j6VUns&#10;xARx9TzBLQphXFONpcx3MFx036hVnrhx2rnc8Y0HnDNs2sQdzzEl25tgbwP1gLzbdnPJtamks9lb&#10;hk5cnjYTUrc2qQaz2V03vN+C/wDTWnOKT7KlLE1i55itRjFLC4D1I47S9p7cLvvlpS+TzpzLgG5c&#10;Y+p40y4eOY2X3ERIOmTwKhkqCYxk59yBIdb5YXGkSeYOYNHfi3hrSKbo+YzUZ4I3xRwE8zgXK43h&#10;Iyc/PzF0hI9vAm0uA2jY9K2kOuUOS76hmMwp+Yyd6eCDp6SuFN1BUbZ6BzLTlG66Yxqtk2gEbEPB&#10;BaIEnmrpbZHVEhc+0wMRb6PSGMXH8yuS76gIN4HtomL+lHwanpwt61auWlw2zp8c135/AcTcIy/t&#10;rt6RziU1VfZ3yj/5m6uY/tZLqYnR2AWIngbpRE0lCmpTZH5hD+6B5ozm0yGxjMe5G3FaGTv4EN+z&#10;c2mRQbyfeLmkpjypCBcnggY2w3VvFB1x2C2YmjAJwEgrngjV1A9O6ZXR9LuTFfS2A9uNvq2yLpCk&#10;64mNEkAwnD4ryDp3e5+2sx2qVQyfzFjMpPTjqXuuoS7xrE9oFYVO/sb+e5bF0vAstzm+WOuOlvWE&#10;rii5lLv6tPbmd26S1wRrzleVA9czHeYwCHGplQTBy5IAxvKQ2XkHxxnT4SK+57xGHpgzZOR3rFsy&#10;Url86M93BsAriMnLtI8NmSattHzVqlBjm0hc+zPrcdpadylDCHT9JvXJDwPwOtP4qZ3edbycIWPM&#10;WnPJwOAntL4Q40y3rSQsCXje0RrFtSUFbl+xOp3Ng0ACuI+mtg2Z+rXU78m8uWIpfBd5bnnRqkzj&#10;bxgF7GDd4+nq8Csn/wA15Npk2A2jYiGbzPPTutb5ccLklqrDY/NpJNgM4Jq1G6cC07RVksw2d1w8&#10;9mcscg/kwK1VZbmWtfFvoxXRk4I7yp9P1xUbNyfeT7xGTmd/HB4klCfqE5VZxsLrBsLWlRRtSdQR&#10;YI1McbI6rZtsDNiUkHmC7636R7WKikMtnhoDlG1tWmw928a5RHt8qcN8Mb4v1E901vlxz7ekeeS+&#10;fs5S+ls4pwTy5y3JecCP5lT6T2R0xULI4e1dzmY+WMvBGgNQbRJi/JnPnVW3jUxx6cael0r+0Tca&#10;bT9JvaeI+D7K4uaSpMwo8jy+5vi00SZzBzGPR1I0N3NzAQ8fLMokw63WGo6bYqsUvZuZaQBgnRKl&#10;27mZTE8cGnH5iz2cDesNaDTgIrhSdQbsTy/iLpku2TALVNN5C5PAY4hmRLZ+8G/e7m5PkVV7cbPx&#10;ngfnuR9MngQen5gNgQ+MFz4g1izYXUqrNHGTa2nRc3piVPCvoIJVkH1OCPGqcPZmOMh+oHzFrWz+&#10;1ULI8Bn1sw9UYydeBGG8vlzNyCDlwDtc1eVv1mQmv9vwHpyUpk7hlc8k7mSMgGYAE3t9QXf+aFVs&#10;dQD7RA5gOIdzmLqImzdlU7bGwtYx+aXPH+ysxHsTZP7EEHsZiF6nArYWTVN/ECZmMbG7ZpFH1o2k&#10;4rzy7Z/5kXAtUk+0SUzhz/Vs8ESPyyca5X1JDMQS1+Ao4OWTV41pDzY/KZa5A/YPit4x8z/tWLmf&#10;2c4WT9o/MWwuYJa9s3Ic8kLl7uznTjJ01W5xRcpM2mrCAFsLzlkELPBgWb1A4HMmwDRzUQwt+ZpZ&#10;8CmM9tDmW/1bzGpNMbkvGoYXL8vGq+zmm7JxJLdwqsr2ZtglxmfZx8v30B3xtA9sxnFgGVEpxL5i&#10;87VN93gHqauRYnMBuQk3yAGRbeMdL8w5/JpV5ZrVQDZQExtuAaAt3HaRQQX1T29QDjZPgx6dzqIl&#10;ScvcsCYDanlr0HGJsVuHF5Pa3BVRMG0tHZjBkXNLiaC3k63jaYQUbIGPn+Z41yu4GSMiuhd04ui0&#10;2aXzhs5GCCMHL5aPN/u27G/UWMyuaEZrQu1N5sGgWiP7QS7HJAPzIxqkvLkDnJ1FpDOYEDx3cHmI&#10;DUDhtbvQcfUSwBrO4bJy41VZ5K3MBMEfGtIpO2a/HHxjVJrCYe05EzzifzjPW+8s3OCNbBK5oSBt&#10;jCdUkZN/41dm8vsjBAZUTU2qKEvaspNQTxzcwX1nswHezxrWpgzZBJn1FmM8tdxISioidulPsY+B&#10;WqXzCzkMgMvb3iYEecSskCuekQnaNspuoJcZlZMAWPqe+qVNGDds9ycBFmzdwRsTIrs3mm+NsEfG&#10;NZfq2pvprNr1zb3C7DcbhwcCDzyYNnI8ffVPI8IHRMoZBkg40dEJc60RCECNKR3DOcEaGneYESp9&#10;4OAuNWpIzZhuGTPJHwKhzgg3JNEFtEnGcmfgVkHT+Nte+Eg+UFDZkIHJGhrgZIHOdEngyBJjQ0jj&#10;eUCA9L3hIB4LFyBTCOG3cAg7Mgu+iTcg4ONIeFJMGO8PJxpSecOWwzhgUxmMZkphLyMHuOMFuPy1&#10;8HpSTJg8IZseOMAsfmJUntEbM225vAcvlqqzycDMPBBwKny9u2jJjjOvqU2ljjcnE83/ADhUPeHt&#10;sGuJVtnPGUA8EYM6mDZvXmswY5EdEIBswb4B44z3I1cKPG2j0Y7WpyyF7iqrxu9jyPNNQ93eth6J&#10;7kCfSUXFkqik2TaYgggfCcQE1bip7OXtguTwR2sCJEqAZh4IwfqKnzQg+4jeA0hvNBwZGD4o/hlV&#10;kpfaISVaLkBeaubyTAgUepusBsHoDOWO8QdQZEUhcaptIqB7GXedIkBOoJYFN52R4PBGrTOKg3xz&#10;jZgthJ00BeS/GPHy19jp8AK/IXJxF00bnkwcPCY3J7iEG9DhiPk/0XEL1I88atpsZYfNAy0eWSZF&#10;ptN1JLgkxmAsggBkSGRK4k6alJu84qzeR+zHuLK3Dx7GTOq56COICY4FZWFRkj0TAuJOkbVenjp7&#10;SZKUjrQvjX44IkzcNoyZ9NNP2ZIM8GokU+8DkH4jEncDgQEbjGNDvQ7JCnacGuomnQ0cjxsYihvB&#10;jgzrM/Q7cQExp48zcR8asoIqS3N5wSAi2DeJK/lwMemYi51GQikR+KAyjbH8f4ltJqUnJLmZMBrW&#10;AiZGNkYh7PmrKMBPORaUPyNnAY191j/q8RxsswbtjDyc5aFJ5O9NLsAQXLfUWPvJ4SMgHMGou0tg&#10;9cS4Pszy1gIucyczplWG3ywlTNthyjOGcxDo2LdxUOYSNyEgMfUXe23CVymAd4NrAPylxE9fleOc&#10;ECIOT6ntiMljKm1n43eED1+Wpg5wS5nV8p/ZHOpkO9HpweYjDzY3uDa85fCwfDR6/wAfbX1Hvh+7&#10;+QqsKq4nGBlj5ixmcTwlxXyYNxW7MB+WsammQmBbMJCmNOSdappfKfG2ecaiOxvAkPg4FWmDyyrg&#10;So/ZsC/bU+Gvs08S4Uid48i65ounyGbY4z9JcXSt/gcLqGn64IFtgCuL5tRK8NOnOy5fcrzARWkZ&#10;GxDwQHuW1jDh4Ry5wRrYagc488f8RUJ5JxmzhTcD4Ve/8QmYnd2wlSduMlkwFrVNvJS2vhM+KPqj&#10;WP03L3oSHNABdLUfsfc1tLgdlbhjHzLhdb8q6agiSU/apWEpqF6xjbcDdqIZO4s3HuTbPAxz9O6r&#10;htA2Jzqm3OByAX4Shyun3McuvQAL9RIH7pQ5W4wX/GRGHDxy2zx8ZENcTQbMh4Ap5nnbHj5kaD8h&#10;6VuCBIeCMFy4npXouT4NO5y08NwRyQDmDgb8wffWhOKPkryw5YHLyrpBlWoLLIzcTEw2MEZy6ZRf&#10;kVqJR7kwzwBPrdNB6XpsYSZzlJHa0xiWnDl+CXAjgPcMP+RDtoQ5zintyEeMmITab1vzFzrtwmAz&#10;TEGPpitropxPGzl7NXIbROmsN22N227A85T+cKOae0CWwQLtjZ/sXZVJQT6Zdql31v8A2ZcWuGY4&#10;5djjPyyrpDYvXnZrY7Mz62EnLu8GNfqZdTtlcKq7cMUrSeDaezWOWK0sIiJqLdq/fj7ROYzFYpMD&#10;t7miqIH3fcIcazs4qgctvwR9QSqtaThy8e51UZK/IAuNakzk7ee5w8fUGjiQtLtWCNE2lEkZCQEV&#10;j3ey9A5CpnYZWHGk3tx5F88d4/ZDrAZG0xxwacBNRKXvMA1rdcUuWZUWxmsAPuZd2IsSk7zuRpDt&#10;1J+ZqS+N6sIz4ENmE8KZzvN/OgLzINVZw/JGPIhCDFpN+p+tCv2R23fHqq9s5w2ftsEa5eoxyUL3&#10;GtNG4Izcngg6aRIhaK1HOSXxw47K5IOYs4qSRzp4TfDMS4CLWZFUDa4A0BxEMPpuRLv7Yv6yVKTU&#10;X2WrWRsCMictyPgXNZDPa47c0x9vh8RtYxKZPc908y55/VUuBB8JYqKQupu5xjAUi7128SKg5bUZ&#10;20tfX5ePl2/5cSzCX15LoGxwydju/wDOtjDZlTFdQuP3DFcnpmnID+Xels53c2nGn376BvZgGj+0&#10;KEZXu8Q3bxFSBNHDlxgXUo8Gq0YOvN9oyZspjLrD/g6ZO/AndpGyd7Jxgfh9oak5ZBqhyOXkYX4I&#10;z51rVN7QN2lx5U51ICKB1qm7ZqbVWlhnsjpNy/sBgBcuLpai9i8ugHemWnbSpskplUpvQA/VWb1B&#10;tImL+/BAe3AopmTb21mK7+madXm0xs2Zdmyrp6VxPbP54W2A0YOXqk/1LmpnrOQXuBWmeVI5C5Bu&#10;2nAMVpZaU/8AMKDsCuKolJpSB5HaJH5ayWX7ZCM8jNiIcCxlxMMbb3LSz1u4I5c4L+RPRjPLYRpT&#10;9Q7Gle0wbyYgZzViJwEiuFSUfR4SY/ucZPLXPcjtwWPOJy0Y2gTT+qWMZucNDktV23iXO8tZMmlP&#10;sgvd/bTURIPipkkwkLkZ4NIcY1ze432MmOBaRS+yubTggDao4OotNCG+Y8d/qBh5I2RuSfIsZnlP&#10;2c9/lrrR5RcpkMpvPD3I7S5GnD/eXJ8CVo3W30FjoT7CnE3kw/cV2k8jHbxx9RPS+RkM2OrIPcmw&#10;wQcyP9xaer9o1Cqkk+MmMIFMIQbPjOLGmp5OJjBk5cCz6bOPRHB76SjS3wA16Vk3wgIO4odSTQgX&#10;Jw/wyKlUpPHAXIIPiq97VJfZqM8cfATV/OnP0AoenGTHGdHiS9s84FWyDHGQGAC2yk6oZMx4Nx/E&#10;SHOqEXFbk45LLR+3gKTy1D+0A7gLKiVnMG8xIDX/AA1+SuXjZuWMBuok/wAmDwl25LoMhmNz6qh9&#10;sMoCfcRYFZNoErcthgNYyeYqG3ng9299CfuIbwxMJpJY/wD6lJmm5pLoBngjY3FV+2/OAmGczwOd&#10;HTuKhXDroPQbvRbwbCYsXjZjbtlEr5tUIRtPp5gBcgJqk/bWYy+oCBZAgjtanMGrttoqDcygjg4H&#10;jAS/Jp+SZL2e2jFegY5EHcDwExwARLZ3WgwubLkGiRadOKfbPODTuctIc5y21mY5wHo/aB2VfDGD&#10;Ja01T5hVj0xDxwdRMzim3LAmf9QSqpG5ICJNHmChTicOY09Tc0eyf2kKmN6Tev8APBwI83l42H3k&#10;4viDVqaqixI8SaPZqS8bjUwjfAM8amSskuD8ioc4nBHLizAou6BDGz39zggVknknGwbAgUyn25GB&#10;MfMuJmoHA3hLMfH00NfY6s+OttKg0ISD8RbjK6XbPJcAMemYnLJd/dWQQST8O2rGzk8xgIDwK7VL&#10;az6J5I3LByeA3GNGJgzJcBA24+opjjtF+9yaka6u2RyOUySXHf1Dax9O6vz29xgh76jnWk29Tyoe&#10;+BOVv5auDem51WfauAFw4xdNTNqm1htNXoLLG3APl210h6p84ZGG+NYz3f3FGlNrbKA61qlWHDdL&#10;02yjc7s8Pu8Yy9VdCD9X9y/GA0qfCcQE+KtO9ZjYm2jIecMAZyF1LS5jpevJjST2zAe3HyiJznVd&#10;sETepVYs06l/V3rCCbXpbKt4jHzLaMVRI6rjJu0cqK3+GTItUpPbITQjc3W5ycsg1fJ5VE+eDxhf&#10;CeW/MEkdb/7uROmqa3cOA6oI5k9jH5SyV5Vm+EPGukNpE47YmwIJ2x3dqPSuD/mXK9QM2Utm3sx7&#10;gfMX7NNKS7UXXDJg5YxmY3IxrpCpJoOay72Y9uAmp8ix+l9jfaQwPAnESAnT76hziqN2bbgHgUzq&#10;m9stcgrbioCQOcmpANJ5VBI3N5VVu3IYmidPbn8C4nUCd0PTiqGzkYG0doerzFaqfbjDngB936nj&#10;WMuJG541rVNt3O7AbRo8ock3KV7QMbkEDb9NWSoJhgbY3gLnl+4sZpOR+2gjg07fmLWiEH7cF+xK&#10;Pd9VRUJLkpKrJ2dkm+M327mJ0/GiU8mj0LnduWEiZmjhtLbBmftEGrzFTx1ASZZDHzt/NT6bQ7RS&#10;a8I5gbHDf0Rl0x++slHolAaDTXRU4HKXg7zkBdT4qZl9J0o5lx4IzlGbpp91RC4Ay+h/tUy38J84&#10;/vKPSfZOMN+OM/01ZKHmjmnhnbNmInkBFdmbyUyF6czzkk1BtvAp+tcRvQQ2crbSqXAjsczl/Osx&#10;ebQHIXuPl21sBKkZPHN7mBJ5fcXPe0wjZ4T2MH1Eqi0Rd9M3KcbdGRpKALM5d6JzNXgWMjeOTa2/&#10;LCLDn9NW+Ty9ybJfzpKYWigpOlqTqRkEed9nRhxXlTxvThbHuBXNPZ5O+tOkbxyzGeDv2tNOdCIn&#10;JNIJOHrzRMAWPzEYo+vHra+GB8UbkfLtqhyeRzqcDxxvrYfMVJmBOwXoMHP/AJEUAlJ1E89YCtHk&#10;p7HczXdwuNK4slcPG0tlx5aE4iRuC+06WONVVvVkujGxCbU1btxbNI6fkrBkCN/96ccv/SrUpSof&#10;teWTKLeTZn7MznjobXpjWhbRJG5bSUBnM1uRuCitqGzbtmwwObH/AHrE9qm0Ak7cgCEFuBvy1E7d&#10;21kLu6AaokZGFg0B/iXBLszZXtQZVDTG7Tg9yAYtTxrjNm3czUfPQcjwskJggPc8xc86E2M026bT&#10;q6oKTlL8Zwyd8IcBOndWMvKX3YZ23MjH/OqHNJwRsPeWxyjjH++lT80evL7y/n6iehzbRDkm/bI6&#10;kmNJOT3pUV5AtaqT1mKntnDAxFKw2ioPsz2kWWx2DzUjJyyIk32PuakegM5PkIunoVJ22GYndOIZ&#10;g8mM+c4NUlwq66nmyuQR04xgYA9q3W658a7Mof1e6Yk8u3mAFyMaZrCRylsM7mwIdwS03dKpNay1&#10;zjiHZGMlNsjxx6e8K7bZNjbKrac7Sbaj1v8Ax0pgMZpTKoIAW7gumtU2d1Q2NKd2MfW1RJN1R9OI&#10;di8ney17gMDlrrqsKPbP2XIzkEobgjJgS9Yzqk1RtobbscIdQ3T1Vi5NLWtsWZU1O6ZLTdaNrj5n&#10;Hxj/AJFDnEnlz96DAfd4yCVDl4+x5idy84HgtNUMk4eziXTyMJ/u5bltWpS5Th6dtthpE42HvYxn&#10;jYHERY//AF9JCngsFHArJRe3SdSogAuT7wH4q6WmG0Cj5lKQOY7RPhkLwK1036iDT61LTiFxPCzI&#10;lk3GrVI9yjIdm/Pk6ZFVakJLjTo8bY+QhUeZjLG5BB31FeCZpfJPNJdKiHbPAXILqpNWVQyjc+x/&#10;h2lMmDwb8Z4IwWzD5ixmcS8rDjX0JuT8tZoX2scxssCpLiYXiZFSXkwJGPIocncOd5TUoMvrTTpW&#10;3xq7Uu8Gze51T5W4GEesqhN6vtOdHgSWotC606VmhBuW2Py1mLhngzwdNM03UG+NvfTM0mhGZMfc&#10;RQRpQWqXzRyYdmM/M6iz2cM3LZzZjUOT1ZqZ1fG5Gxs6R2jZvFLyDgZWY+NZXUBNTItyINtydJY/&#10;UkrJA5StO8ROcZ63mBICK7StxqIbL5HqZ1cHEr3bg4PMGrX6pEpNPoNw2MOzH/uBEakuvHOj01ku&#10;+btrQcamUXUjn7RgjjBcgIXUGRQ4yFvD0HQhLcybAvMbkFrmKnuKT3xtggPbj+Kuih7kzHogEjFH&#10;jlJm2N5aH9VafWqUXHJY9icxeDz3dPpobPNg7lm2x2M69CHDxtoYAfpFWY1xNHMDLAG7+ktP1n9M&#10;+JccTt9ncx8gquFN0/OpaTGG7+krg3nDmDg/D7i2Zm8piCmDvDXXE2Jy9XIFRuyal+QdAmFYZX9q&#10;KnbZzHFgJ5ivlL14yctsBmO8G+ksTqBwS3kPcWJuKsnzC/A2OUdzyk5M36ZE6EdyTQe+ZAgE3ti1&#10;NXGsNINzrxsOPqf9qw2m6kn8DnOcupzFtjOeYxggv7vA3R/qAnaIY6fHMh3o31yMfTtKY3p96wJ7&#10;MC3pIlJxy4JLwTlx3VuTirG0b0DncRDjtWk9LlKChrTB2Yybsc0d0kekLUVwnDiYzVtuzk5SW+WT&#10;wIkO3APBpJ4bgbYZ47/4aOtSHRtMlJQ5HPO549Ig1rVH+rmyc0fPJ25ngm5m9222+RDWc0GEj6O/&#10;b3jl/sKh1hvM4sGgPbgWJmXNk9OuO+o6HC1RtyRHtHmdPtoB2YKjl7e58XgWWS9m9ls+xtnwiQDd&#10;WriIjo8fHHd/VTxKLbXMl0ao0h2K3HkN9TewdCDmDK4flOIyalwXj95bZNK0bBocDB5TlwzflkH4&#10;FyvScv3C/BAApLmnqoDUE0I2cng34uDpju5Fz0zAKpr/ACnQp5nab9L6XezWw/3ETe4Ium5Ksx+y&#10;95keCwUcYy6Y7uRAZftM1Abz09JHqfqBs8IeD4v51FTLX3B/WxGds3MFQdnDlTOSHKQ4xXSamRbv&#10;9sCOR55UIcFrUt+ONcljGRg9YmbPvahl01qm0TbY9punJUzYHEN04+8kWKrDV7aza9c99jDMa4k8&#10;pYTaVNnJykg3reSNi5EHJONnzabYHlHNRx3f+ZjjVkb7cJTUjLdqhkbV4bpuRZDYPmTzfYvKaqGd&#10;yw07fLH3410+MTW3cfx8JlzJqpKq45vGydvs645UAQ3RPNLjsKZS9UTFzXr6WuT5CFuD8GD3VT6b&#10;9U8jOXA/+eO3MOZbEtIouV6e5vAW3LcRbZCC9pjjUWZydu2t/pFuFxjVbjDqiT1xIXLI5mB7gR6f&#10;vxmWY1I8bOb7wJ9Yf9mF40NZ0O3lr0BjTwu5OLQyWx9ZDZXSbKTz59HLbryMhSi9pKvN5qWxm989&#10;AhVMV2C1UmTsRl7Yxt7wK6Ql3Ojo38un0qO0gkjUcfTceBWOVuG7BueN+cRHLcV0o7eSBZPtI2kD&#10;pWj30yDKhDC8f2h2/GjGOslf1T5k/COr9B5s7UJGR/XD4M1P8PSF/KlL5Oyo+Y4wg3iAguqutG+3&#10;CmH5AOXLEV+1pktQZP2lp0v26UwYYIHIBOILXVFBGvW0ZOtVfTnkzkqa2zqDzxnlSPY5a+jglTUc&#10;Dguo5GJYPuZGb0EZvqr2MmGyPZrWdgzYBWcfNtjLon/YWJ7QPVbemc7+aaicNR6Y7QtaynpmxGiH&#10;Yz6Z5m/Zt68IeMIPiqG8pd6EYLwC6nLXqVNNldKSqUgNBaHGMRdQpf5ldtkezOQ1bLj45U1cRty6&#10;d3g/ZQ7mCIoE8sNaeS8not65zhBctqYOn8DmzH0+YReqFYbP6co9secOQNR822MXuLyvqyqCOXp4&#10;4NOBI61U78ORTMX0PcDDiYNgjswadtZLNJhqZEy8mBOBMt5eR4TBAroWMq7hmOfaQxuCR5I1M3fw&#10;K+Uvszevya2nAuoqT2PuYLEYZVk8winmZpUbtjkYtrTB9neyPtsgDP8ATAvSan5PstkMuAwk9Die&#10;OSCFccvs+f3MSrcn2b4B5+MmmtIHQcplTJjA5mu+PSFtEbNs9hYDpstvcf6PD+U6FMJS+2UklNjY&#10;PT42LQcFrlj4Eet4CZ7X6qtTil2UDI4eXATUud9VuX0uyZjxh1LnMU8ztFqR6YOCPyADBpwN0SpM&#10;jZhMcHR8xDXDckbnGHTj6hENeVYyYDwGBu9tcYjMpU39RqOpOkPsuMN8zY5cZBeUsBmjyo5O5wNj&#10;usfmXUHpvbhuxDwOXxd1RiebUJS2bYwvrlzmLoHZny2RzMp/94M9qSeNpwP+sgC09IjnvrnuuKbm&#10;0qbb4wfb4D99bNLyNp9NpqFs++8NboxrntvXkxkL18wNqQcpW7vcXH9L9IhzzN2e0CbNnrH4hdNe&#10;qEjrAv2YYsDSoo3oxCE5u8EePy155M6Tks7c7zqt4x+X416A7CNnb2cSE5pwcu9EdaZCl7kHiSXT&#10;YkZsdlBZjMY2Sp5yL9m5jUNaMaSM+3eB469p8C7Mlfqn7PqblJ37m68gGXlucl/5VplYbDKPCD7W&#10;RgdS+YMxcwXAZYTUlWTaa7Pu0oHwsBClE2u9z3l0DuYKu37oIw1ZLoSmqDk8xO/LStts86dyOOxB&#10;Aoe1fZXTtTtt5pyVOr5HQifIqJs3rRzLR4Hj7fOqQhPO7y0ioNukulrI4ZUC3cEufTmvtVnzGp1n&#10;2Wv5TjOrPVnriBsd45lVwI/LLAuUp/Re+DOGDnj6a7pqjbpPgjA2MflolK9rFHyeY9pPKV/rMghd&#10;NdB+8DVeR/wOeTjIklu5I9E5X9XPYnjcvp9NQf1fLxXNTvx+FDdrlcTauZ1ZCDRHpNhrbK42oEeO&#10;Ts3l1uyJq7s28cfeiWM/bgbB7vLMAm8HT761ETWydxkcxZiVK21/ATKX2Jtpb7TOz5PLW5N5o2lT&#10;YAZaxt3P98Sw2V1BNp89shAUhnBdO0uqJPQ82k7ZjvN1xH1NLgSJs1qu4CU2dsUvpe82BA2AIb1x&#10;qkJ5HuoPI9jc+fvd2gfCbwf8yRdOU/L505ZexyMQ4CdQnGlWFHuWYwQQahvM6KzEzW9w1OjUYzJ/&#10;VnmIZtrTVqSAfUHjW2U3szcyp7ggnhRhu/PHGj2zdnMZaQEDndSXOXdKtImEwbGc3nJxDt9NsJRZ&#10;PJtaaeLhJE8lfathgY5XASC5hBYIMa5vqym2VNj3MLETeYE0t5+dblK6wHNZseAz7dwjFqdxZXUF&#10;USFyM+/zVrgu3R2i448CxOtlqNtyYnli2V7L7JMcyPrdP466iIPdm2CPgH5S8qq028NpbOgRsN6J&#10;b0h3S5F2vS/rAS6ZSEEbwFs5OYsbmDFy5O5QGMyalbax7aZK5dMpS+g75OZaXnXNNl9kmNtqXNNb&#10;ZtI2iTG4+NKn1tq40yXPAslovagSWzoEZvaA8og10HL6ZUaKZeTeprTeKD2Zy5sNjvPUFyyrbG9H&#10;spbYggALAP4Su1Pt2U+bAM21Orp9xUOpKgmLN7ufxV59k+vZK25B2kJMRcQMVRQclqSU4LAsfTIJ&#10;Z7SextzKiPnMZ9C7zPfWhUftgpyCdbmEAiXNLUyLrQdJyqcNsgOZ8TItSZCbJi9Oz3SJL022HHNU&#10;emXSR6fQES58LvoxQbxtMiXu/wDyI9twotzAyAFtptRl1CLlel60H2jZbTXIP9iNcx+5jVxfckFr&#10;s0pTjt55NBhGuadrE0bQDPjBntdVadL3A3meCatcbfmDXLu3ysBz5yCM1oe73blrweJIw2GldVuf&#10;AGZyaukOUasZkmvtIbuC6qfMJePdjwRnVwb7RJiZ6AMtYtRwcq3/AKlpGzP7Ds3s1jrBiUcfNbDE&#10;TJHH4Il7sj7Mr3zyTdktOOnDMcDlOt27mAgIw/UXZlWUHTtSDOaSAEOMlvdmwvHH00NqD1Z6wp6S&#10;75OGO5hItP11FqD1NLMHpeYEMTGY62Bu8G59jjPnJy1m7iTtpJYgNxolvBICAjsfFtpCKmbiwTtg&#10;70bOxvJiffPZwj5hFvuzfYfKd9A5fn3MJOXcVVGDtseBmf4tu5313XQmzKq6ul39M7Pu4LQxtxj7&#10;647nHMT4/hRr7OLU9A5axsSR3DkraJJ3tDXwhfCcBILTINY/MKkI8ZAgNa/xr0P2m7EadFLuzp3V&#10;QmcANUfnLgKrJfTEtegglvarhl5hRYMas5NybZEXW/XfE8zYZUZtkeRtAdvSfaT0EBjibtSdQvQU&#10;OrNmdHyS/GGoxTCPp7sh1QTiXPyex3W8f/LEVUqCVkjGCAPH1F1cJLbbL/R4fynFucqqvp/S/Udj&#10;er3s7l07IAJruMkvLbVJqCRuZO5njOM9vdxWiW09QdcPZCMEcByjdN7RBq1Emn2nbPpq8Y243HMJ&#10;8i27vLYcwYzJ5o23k8cYN4MTzVZJHVkxC5BBuOjdu27WeONB5fuQZt0vhkWkU+SUv3Nm+IdvVITg&#10;xodSBapxMJK5lx439pmEnMt8d7urE5XL5Ka+2Ye2RkFbGQouBXyYUv2wM7CM+fVIMnuQLJZHI5kz&#10;vmgPbjb9NRPNpAeb029k43zCM+iPVJbTI6Ln27HjC+KPy9XIgMj2gdmjsxg+8feSFRhm4czhydyH&#10;T6Q9XvpO8XbJSZPL5tKnOOM5RwE/JGrgzZjZucEfURiuJpNjSkF4AsA+WQSDyO4YYNe2a1qEViXG&#10;W5IYeEI/IflYB9TuIP2PezmBbj6iuErlZAtsAQfeOoVTCU/qgjc+0B5fyI9ZqWZnRAen2cuuHvac&#10;BNIYxq7N2Y9DXuRj0/zrPSPJTA5O2bXb38iu1LvHNvHGe5ByyK24hpDFWWwjx9YelcXm1W7/AAT4&#10;8cHmr0HeS9yaXPjfF1Lq836kGSN6eNWwh/lHWmzPbBMXIwM3J/ZR8xfu0f1aHxW/bkmDfYOPK6Hz&#10;rkWST9xLSrtfZftwKzl01gM+yOOmsx1uObYv4S1D7dthhe1j1fJ5RrJg/JqtXg/6RlHw/Kp+xugx&#10;hICcPwZBl0xeNdKzSaNqwkp2cACjZNyiIMfg8aJN6blPZL55fKNk3Lu1z3IPCrfWnUKB0LdsWQ9o&#10;lUNo5tI92BkHqKG8mDacSk7AzHWI63m5/hWPzCaEczG8z4B8taRRc43Mb6M2mYgtS4imozHvNsoP&#10;Z+OkpSd4bUjcC0x2kN2ibSHsbJiwgAJvA81B20NmG0wjxsxgsFJb1NP3Fg9QVIR/NgOdXBd007uC&#10;LjTmYxtmRwmPnIiQ92tgN31T3Dy8TJwJ65e4OAYl+h6RVBvoSAcwHLgVVeM3L8eOMFwPN01oUrHv&#10;kuOaAGTlW1ZB0/jlwDRgtm+7DJ7iakDmm45gJu1/J8Ja1SbyzfwXVSZpKxhcnjg4OXpdxaFtEk7K&#10;QsmLBhqPXAtQiKQHp5VjY2jBpwdQiDs92CPG51LhdNZuPfWDkEEYM63Kk9j9R1CMEbZiUkZNUfyJ&#10;FA68AzSYEbNsjG3ATlkWekqgYRgDBpmu8xdObTNn8upuSnZzh8XfbWnb8a4/qymxsLF4+cgrg07o&#10;lKBzrTeGbwcyGxxnuXC2vkWwbUG8xgGAzOVW4G4ra5d2HvCGn0qYR6lwvVXqszkZHg7wT/dy6nfg&#10;PgUfbbWwSl9RxDQ+z+opa5YzUz4Q4yag9VblUEvey1s+3bUMTVcuVqlQEZT5sfHI93jbi6pVnrya&#10;Dp4d4wN4g5ba0nbRQYnS+8s3M1NMgFb3PNS2mTSYsHrGO+IgXAlvFYbTKcmVKYHlrfSC07guBcBz&#10;SoCXMYdSAfmJFyWgXYdcDjyWLdvzVSaorRtxwHzjEsrmE8chJj5kaojx4QxM6KT80Gjj2yPWd+AN&#10;3U5hCoOPaI5fuc5+WslmDciHb/ZHggStIKtT9HZcvrxs5bYDHzkWkSenyP2T5yE4iaX5158SOdk3&#10;ldfy+aEglwGwX1vSuESdY9JV1tpoUiosgZieCB9cg5mn40BbzQcD3Bft6q06k5HuzYEZj24HAuYs&#10;9qSRtmBDxwAuR3REGm90SVvaBT5GxARhAWyqGzpsm7Hc2Mg111MKfcz6lARttQ3lrH6knj0MuAzM&#10;C3b/AMCtS61QOQUlvMBtmx4A3cBBaiwepHm8k99apOCDC2vX9ZZvMCNjWIO/1F+hZm9zAhpHGpjU&#10;xxzMChk5aQnQgmlwlc4HAvoUbhy5swakZOWqED0LVNm1UEks2A8sbxGPpkUsuPUt3HwaeJs4z7T0&#10;9hpFFt8ZdxmoHWBuImmNdUbOPsWJyxbTViUbLmeM0cfve4sr2P2qnm2M3s8F0hXrn4KO1JIxhqN9&#10;BTD7fDD1bnc/ZXnshTZs+rxq9E9PTVGi2LNmeTSS7Qps+kjADWXwWtOY2u5AuXdqHq5uaSmzELma&#10;icBcajZy2zwRoa82oVG/sBjfW4x8u2KwjDPaA9jcyrebrhlKxdT310cJEqD2/h/KYs2amT3Pi/MB&#10;6w2RzGm2QIHh7kbz7sMaGj2VzFy27NlQN4dE++ue5B7mNWSqKoLOGz6ah47ohDH5CxQ9Yz6Wtzs2&#10;z4o4CcxbnD1TV6V90xX9JbufCZPV9IPJDMTM3PMGhr17iGGCH/6CvTMjJyU8b85eUqg3YDjeYL2S&#10;6ttLvFW58WhzrkKt2ww/pQcUqA/bHueYPwLP8Hpx4VbYHJBENBeyEVedN7RMqfE1/PqRTE/k0GHA&#10;PSInpgTjcmBKAeTMovpTvv8AYZpKBHiIr5LyaeBUBrxq/wAsHprLyf3Eb+6EvcVvpuRkMTIgUvYX&#10;iLoOl2e7WOnGMq5iQ/Ttk7iySOj92HyPqKt1RJyR34O4talbzT/vEpgzvX41owkiUuOdR03ZQ2aD&#10;I241p00l5Y+ACocwlbkw1dcaiXWlD0zIkOX3snLgTI5O5gIrJL25IyWUhzhxMl8jLH0EeJLxsxgv&#10;dRXZu3E2ZY49P4iAy+X9pOccfAueRNtDoQPJ6XczImAIF05RexMUA8ZgZ1Dp+YS5h5Wmr4Ta5uw9&#10;Fbd5E3+maEzoMYR5P4iz2sKbHAqfNNrj0xMEHTVVJVD15nN+ojrXEVP1Ch1JJyRuTwQaiAjosnfW&#10;/S+T3vxEScU+2Dn5nSUXWmp1tRzTNJfuzLIC2sfcE1Ma6crSVjg4P+xc9ziX2R51ajdLLwlI9YZ1&#10;VZwMkBMHlolTbwYSY0zPB6mOBfTUfuKKfcX6CNO7njU0bTAs1rtDmX90dtkjQcknJGrK3bq6y/du&#10;ONTpm1GlC3TKxysjYeNDRjxuVp1QWzD0VSRsyQExq3SYDkmnU2PTyK7XN2vrN5G8wZFoRCEtr4gI&#10;W6DXjjHnTI5pp4I7qJdn6fI/VTLdm2bEPGbTVxtUlbcNyx/+qlubkOeNGHkwbQcHArhRdP8Aar0G&#10;Pp6qxHCykklc2c54AF008zkbm5rcBF2lL6TbBGCCx/FwJmYU2ODPYTk0nOTZpze3k9njB9RVuaE3&#10;YmCNdLEZjj4+D4qzGrJeyj4ACX3ZMxM0x/tgfHHxrQpfXBIBggDpxj5hFQ5hKyR5IP1FZJPSbm3j&#10;5dtQ+aaiXBKeVBpng75OYsBnFxyuim9FkjHnAqTNKbbQcC2kjnTTnsgyQKa3B31aXkn1FDI3J3Ep&#10;yvAjBo8iPM/30O3AkGdERt8ZFjPAtbQ/f76OjcYM6Gy+Xkj4FcGdNkjXO8SdG6jUJLtT8v3kflqZ&#10;OKbJA2vQK7UPTZLmOMFyBbZOKbl27e+NQXdM3cOohOVUcfy+Rk7iPfY9zHwAyLVCN20BDx8uBPcA&#10;+euiS4idk6jNyUeOMYPAhswo8fHAtaJnyQakHK1UiW4Bn6is61wj1nYcxzijxwX1mM4k42w8i6cq&#10;gfPg7657qRwMN+OBakJzWAlxj8wb2VVXjjGj00mBDEVbt3skC6dBeDeMmRTGEnIbjR5nT6Tgm7DX&#10;7AJdl7sNMy+45c4FW+0CGVqIMkql2PrOFM0Yk/Xk8HdwB4BqxytwRZMz9OpnWgysix8ojTwMyaXy&#10;5gGgM0eIkNwqfOPBApoRmUFbcPEmBCGJggS7L08ZtOBDzz/dtFnp/EXRI4fE00p+obhJ5O2t43J7&#10;fw++mSS8cA8cB7ixkE4J30ebzTHwKGhwf0y7Wx3Fp1JvGUBLxj8tY+zuRkVqZkJbPgBkTTTSgshG&#10;ZH729BybqzfaQ4HA9yLZpW8ZM2WOM+dZLUjPtIYI4OnzFQkHGejcIbMHiMdn2VW5xkVhGXCjGZHh&#10;VZK8uNh4I01s0b486/NpBCXMEajR3ixHaMCPGk3g1EzHGkMi2vDXwMV5LcZ0yMZI1MGPGibduNvn&#10;jSdHVh3QmFpBLwXo/wDx6at1BzzdnONZ5NZhG8c47X9EHTgWq7P5XvKzpOm1uGygrlbtSu3t6NZk&#10;5L/R6cK1mv3hAucECyGMca0If3CZv9MYU1jF6fQT0KFgVrlshc2/S5iDkgVLW6L/AImYlLWds0xp&#10;PWTFnn40BcVWNys4jgIX05kYlLD+lY3QpXprr4+0HJaaMzIM2dTHGQd5MysfcgR6uGbZgyBBAfOR&#10;Sp7w9Bh04dkM4Utm43bgUNu3xuVMJnJggWq76fgDw8zmhFd5RMCRoBI6XI8+TzCLSY20llQ9E++G&#10;/cXMZHRWvs00MyktktG4ctzm4ELcEH3FW98I5zolbxj99cfxRPQ4vH7hrnEM5BxqnVB76tWpAhEw&#10;l5DZ762IW23T2iCkS/ORHyFU0cnHBmjMpRGeNabpiuPU+9sZbt0YI8JAPAmd3wKGRvj/AA1DbYRA&#10;0jfHfWevG+Mi1Qm7hyRqnzTdls41xtQklV0w9dPDcE40y4bjSbrfLhWyGJnV8lcjIYfVUyTjlzYe&#10;OPUjVwZ14VnwJN5QPSduRmPBGBGJfUj1nydNUNxVhHPGrJJ3jaPWMApIFE8aksjOeOY+dqK1N5g2&#10;M5wPDlsoDJ5O5mWeAGRXyX0eRtnMD4tsqj6EedOUfsrkJmV5yxKSMguog8r2RyW4dyZiXB8Uqrcn&#10;2kT5tfbQHKS3+RB55XFRxk9pfFH8MSam4bekqs8lY450CCBiLBd5Y+BWSqBzpm9AGMAv9CobOoHJ&#10;psA0d0lvljWtS8bmpCHc7iXATST3OFFql7ybQDYhjO1Z6WoNGPtY5CMAW36nHGtm2b0XTASazHfD&#10;DFqEVqmk0HG59mpwTe2IvSUWyaVByXtAmG5ynBY1iF1Cd9cW1QMbka602uDqdzfNGx3eC6uG54zc&#10;Bc63mq2ltRl5MpXokhI3K3ejyDbN8HlrPZOTUVqIPHwLGfItZpociXxxNBvCYINRTNzJcwcyBUOV&#10;tyNuNXxncgLj7i+OSY73kxxTd7PB5SpNWb6zGxbRntgItgl7wdvPpwdRUnaBJ+1fKGFuK5cVsLu7&#10;hbhnNY2sfZ7WKLpWU7tJJVvEwJzHr3Pg+muYnDjtKYnNzEYp/Zm9nBDmDyR8whOCBPSOVuYBvt2B&#10;cgHzCK5KavPOz3g9KyciO/kH01MeDczW/HHdHB0xpmj5GR+5PAE9uMfU7kC1pvPJc8lwJU5fCxt+&#10;WS0kdooMrk9PvYOvkHzFcJgNlG2wQA3g11Mzh45Yexh9og5pCcaGzDO5wNuoLliTQMlmDgm+ngMg&#10;7gmMnIyK1PG42ZDxm40Hb7s5JgjPbg8taBOMjnBAtrIeBJm4IHWjTziXtoCZOBJu33kgIOXApwNO&#10;p+rCxvQOZlqB8tdjPNpAzNgBYSorMJBXNNcTyuR3nIAxnyLcqbH2lMQSqVA/EKstyVW2D0m8N9tD&#10;aWy4/sJSOiCtXFSZwMk1lx47+dmLebhFcN3kLN7uEDETx035hC8GNWqcU/TkEhPMpwDIPlthlwY/&#10;dT0d4tpPN+tHmmeCDjIVWSj5Oy3I+88aqu0ioGz+bHjbMd3D0xqyScnjfLammLNdumb1pLxtnJ8H&#10;AsbcBzrcKsmhHhNbjWQO25ICZ1Ro4RRsgy2iTMaDo90kOBIiDVqlGtzj24BoPL7XfT1wYVC4tLs8&#10;njaAZ4Ag+oQiy2KbekZcUCmP3ZHI8oVEhlGGDGUv9CenRencEOe3yxpxNnLjjKodmNFgswL8O57i&#10;/ejfDXw4NB1H1AOMhAp+CZkTLtNCBiVWui/vItLVtrWTI/TcS9ICQwJuLFBHlV3Zt98GCCNJ4tay&#10;kz3+j0p8dyPJArtPm4mzf0QQBVXaRwCIvujfHT7iagahax8KnnjgEPAjEwO3jzwcarjr04/ThhSF&#10;a6t8DU8FKVrWQoHGpiSI7JHGiscpcgH6Iow8a+GkvJxp1qjFalpLl7MnGjUcCcG3wDTUY8Cx2Os1&#10;+8j7ZE9Ek9LwuAKYeyUbTJHxp0k0I24ECI4JGrEXa/x902UuSxX6y+U4UjDWbnFj+Iok0qt66Jjc&#10;GuRoOwZvCjyBLgUQo/TGS1AFK6derdfTNO/ZCzCeOLoYolu7eYY2WcFyNYzJ6fwExxrSCEUs1KWm&#10;M7NNX2x4ZB8dhIhFDITBxppnMBxkyWifDSHbZmJS2S0YeEJHx6cCzGYHvEW6TeBtNSgC0Bn5auso&#10;9XibOuBj+oRZys8lWmmsjX0dT0eFhvLWchEAQmUYlo1AAEwIZy5XRzz1f6ij9mg3VvB5l1YrV9CD&#10;k0Bm9+4ZXaZtMnSpb9ND43l5qtxho0v2vsmwwWQZx+WtDoegvtUU81nHJJyxrlii5ZbL7YG2FbXO&#10;Ntc1jFuctZW4BrmeZY09unT4/wB3Xi+J3iXYWpW5I/8AqZ0hNHFM0+2PBBaHB5Y1xbtImDOaub0A&#10;LcCrk8ms6eExOdOD4iAb+Q2QILkaVy1yw2D4M45OrW/x1HZnNdTt9P6PANyuXS+CP0leen6Y1bpO&#10;/bzIgAuT27iojuQTQxMZPQnZfKC+fnXbS/BitfF5zCbv5HUTOnpUzHvgT7vAP9syqBZg5uHj311H&#10;/jQen4nsqKGONjvkHxFoNWVbNQyqy5YiYQE+FnXE6Y2db2b+HXzDrkui1bnumS1pXDh44xwacA+m&#10;s/ZbRZkzGeAJyailPHA3IzwB/UWaGgwRrvMZjk6K0X6JxeZmt7nBqPlckcExlLxpxjCQRPRGhvpU&#10;u53ltNOeTudw1Wlqflbl57QfItOqRtJmbYAWF0mr1Fze0fkDn9C1OUbRyFeAjfBuQD0xrkMljJLG&#10;6Nu14uHh+Q62FOUtVYp3WbkViCAGC35iIyOeDeMjwWNcnU8C06pWdMzqVb8HTP5azyV0vNoOSDIp&#10;Ijoshfh09XGXTEtXuL94aldLvYCHg8xZ7Mxkgcnbb9y10qzod68l337W8tYO8o97A9wRrpkaqqMW&#10;hrSiv/QRvBgQ5pMfSAuNaNN6aZi5s0FjWZnBqaSdDatqyealyjU5rtMezQgAx6ARit2xq0U9I2Ty&#10;xePkXPEXojF6VpGz8o3Dmy4fWIFl5LF6LjbGvoeH8iSE6yVuGhNKJK0nLzAG5GLUWpbP5A3cvb0E&#10;rakj5mp/pWh0JK6dI2fXp2IcZNO4QmdaYOT05JGwN2fCJMG+rprguPNayNa+Oz+R6MiFVuGfTiVz&#10;aqr7M017PCPlsuCBc7Vt6vtTyluZ7G3utfMHnXqFL5XJZxLt5MAXKWbzScSWWsnzPtW5vArYx8a/&#10;GMzesLwWtHumo+CpvcPLCRyyVBv7+co4+mtfofaI5kLm8w/iLN60kZWcxPHGBTJe8016DNSqT+rh&#10;4jhfwzazQq82sTacDPBy43HMINY1T847Ne44zZ1rNH032xMQBj4CKHtA2dtpO9fBgPctqLSbEW3o&#10;y10JslXUF9pafuHk2BGzAV4Ynmroub7CRTcgXk+qJoz0vu488cC5W2T1ISVEwNgaxNMhP9K6uZ7M&#10;HtQ/eZ4UYbXLXnee4JfDL0WqRojh/OdPgKqtyPaQ3no2dU43AGCaXPif9q4p2iVLKXkwP6ZcEpIP&#10;MKt1rjZ/KY/Y5UfeHQy6pLivmy/1X5s89pcgEMPxVsYaHw438ROc/j/qDsnMc3bWjg/2HKdGU3NZ&#10;o5BBAxLqeUPHGtY2qSN7AOVYAcsVr5F6WDo+nKSkJwhBcPa/PH4V5s7VNoj2B6ds29nCPzM60ocj&#10;qpVi/lEoSqMqxhStndNjnbncH/ATqLeP/mZKMgb4zVH0rq50o+rHppiDBdJ9JblUmzObOW3aRj2w&#10;k+LkTptq27ciozMY6z/D2j1SScc1bdLH0yLmOqCEgLn41qjyaPZaQ4Y1g9SDc3DmjXQU7xxd1qSY&#10;RxpLorYXtAZSpz7ScuPprldnMBmbYI0iTCyTHArf6YlLqj2G/wCJEpmrIEAXwt66g3PgVbnlYEgJ&#10;gZ2iXNK2MWdebMnrhyEgI79xbk32wS55Yj1RmH1LqSmEDnnbFHzTf9HcbZvq4FpFL0PWEtenMz04&#10;CeaRc90HtolwcjljcgtC1OOOCBb832qSUJARsJ5vHw0O+mOuAO1ih5jU4wdpMREjGK3cXN9Jyeoq&#10;GnVmCVFcNicwdruLvCaVAyftj43wuVdSpchLXsZxEjJy187SQQ7eOFdpEjG/vvIGNuMfL99c3vHD&#10;aO/ubEo/MHdXrQSaS4zmy8Yi1OYMqrbj1e6HcvQGgAVvGTU0lHUk00HmzSbxyzegcs3wm/mDKulp&#10;fUA3Psby08CTmDL3Ftm1j1Z5KYYDNn1uAfMXNI/VznUDnJdcNSf2lsim0cMkpuSy2dawNEhdPVVq&#10;eS8jByeP75LHHMu9xZLWmxuq6Ye4wnK4t6oyIPI9uhGejMgFGbzBJpHcM7QNl42b0DyVXRhcdNWS&#10;k54yYPWJprSonlvmWhK+Dqwb9kAzB8IlvVtl41ktQbSHLMp4IGOQnLUc1zaq1lsJ1fnnYE4PsxrC&#10;XWZaD7PzMfLGQeDGuCawlbKByeByATdz5jbgjR4e0CbOWR/YcnmC7ircwl7mZDPG54/MIuYxiZSm&#10;7htZNymkzZ/s7ez56cO/CHbFd5q3Ki6fxkOzgmrVw6b/ANmJzv2Ylxm3uBc5H3L8pEt8mNwFnjXQ&#10;btv4gzLlVfhzrSoaX3O+YzEreBVWVjLbyHEQJOosrZ7WJ8Ye5zU7pwEaPSutGUtJgCATgJC6ZF9c&#10;6WsQlMRprUvl7kJD3gXAj6iMTCV2WwI4wWwdMn/cgLeuHLBsd42YlJB1LueBZBUG2CfNiHgYHKOX&#10;uC/dyZ4FjQczkGtroNObjIilWFpmEvLcx9zpkQ1xT7aAmOx+InpPtIl0cuwOQFv+YJGGc8l0y/t1&#10;uO6t/wBaGb6sKS8otk5HjgOsfnFLuWZMcHAuqKkpscql28xnKPyx2skaxNwQcyGeMP4iemapvbIZ&#10;sKszFu4JGI8EaZ3ggc6sjNm2gJgMe2talezccbbGYAiQWtMgkjJ5NUZVjAhYxsk57Z1AQLnHAtsk&#10;e0AdvWVA2j0Wyk7gMbM/M5g/As6cbtA2+/Z/LVMSUqYnhYv+JE1LYzaztKV1wMLbB94ak5g0ppUG&#10;8kBZOLT6i4PHUj0PXKl9oHMfXVXROEXHb1PsyRucZtSAnL1VpAxtg8en9VcEyeeEgJz7ask4rxy2&#10;bWd+uJLrvLC43KuKsl1PFxs7RICcwax+V7YNwmO8hBbg8tYTMKgcOeNALiph4vw03CLrTrNxt0bG&#10;IfBKhDgJ5asjPbA2jZYIDlGYa4mhJErbTLIjl0FV9Fooeh9p3FL9oBIGRzPLpICC0x+NZWScbyTO&#10;fIg8wIS3Zj6fLTMvH3FiU7tg4skveYCYIFpFL7tGN9HzIx9Mix8l1tngRiXzQkBMcGmv0WGnPN2c&#10;j3wNocHKINZvUDy8TB3EYcPPZsYdNB3BB3M/Gp6d4U4Gt5xZKDBxjWhS+tMDLH5axmcEbXMihy94&#10;SDrrUEGwfbDdmx49+z+WsfHNC3PqKtvJgS5nSZopFlqbkxk9xIjwlvJqQJ7gGCNTGbMZs/cUYwZl&#10;esT31dpO8es3oHLY9uMarbce7EwKYNxjycuP9xBQdsSfaBIY2TF48OIb270lg+0ieMu3juZafP1F&#10;mNu8PBfzqt/diY3PAoUp3bLwcdvU/Vmz40lAaMFuYcogyeBdjUu4ZSdsxfvwSp5JXH3bgxwLy7p9&#10;nSk7bHDG+K3NauDIqq3qCbBbHbQHKQIyoc5vljrz1EryaS6auTxh3Wz9Xg+mqTPJPSj+QvtDd3Qx&#10;C5Ze+vPeT1hOmZMYTlwDW8UHUExnZDto9SAmqQgkUtqEOcYDWDPcJi+DzIBpM6fEaxGG1gtal1Wq&#10;vGc2ls6suTicQcq4k3l9nP8AqfInXbIJLVL5o2bMrLAGcfUKqS8mExMTHHwdNadTdLtpqQ8DY+fp&#10;3OBPEZjZksuQC0+YonOLXGP2yORAgju40m8ncsyY4PaIFZHG7QOc57dvlqtt6sJvJ/hohEYSnDMk&#10;bI8YQZFVZe3LAQEffGvQ7YPtU2dM5D2POGIsZPvJCix4/dXPbxxR8tqt9GzAXs8l3dhodNUptaxz&#10;tpoqfqxzvO7PwCwE5ZPAu5Niey+lJ8y9p03o+YO4vPGRzRyznR49LB5ZVqhNqD2ByxmUqPu8wbl1&#10;CXcGMKfd9MPKOqNoHq79jyWo3IXxSNRiuW++vN+sGdOQEBAwu4+p767eJ6yFR7sBnMpqL2wWpvIu&#10;BcQ1ZT5WD0Bo7VknUEoUObbuEO8Y/NGY4CYIFVR3Y8kfAtOnEnGzc5NT6aZk9N7znj04+pcWolxR&#10;SB5G4bBIeBzdH5ZESmlScgPMt9RHvsG2M2PBf1uaO0hsno8jlyAPLjIn90BlwR6/bZwXICLMSNyM&#10;HJ2xl2Bsvl7JnMdwecknUtcHvLVNvHq/yl5Lt/lvO5n7Cdsxj45J5+vGZHI70B840YlcrcuR4O+h&#10;sv3ls5OGMFxadK5WSZMvZuMfTV5IXah6gHAyO2csSkdD/fgWtS/aJKYG2CMBcY+WRznWDsyDjbYD&#10;A1hl+SNbxs/lcgeTYDN4xKRqTmXedAsPJ4VUncN6Fk2r2yZS+0iSy3fozAK4A86g+NrGqq8nE+3a&#10;9LZrvgRl1POVwnGyttTc/mrZs+thJqDbORdH4aGk2VkgkJ5xJ6jE4t8xsTJkWKjCxVbiy52acwoc&#10;82qS6a33LyVe22rVy6q2OuJtMrBr9u2K0hriRuYCHc2MhPNSbs2zbjAUYbvTQ7GAjJ/UCTepN8Id&#10;s5PbMTlk7iTdwRh95u710yccB4PdVbeS9lA50QXLnmq1M5g2lsu3aA9yPp3O4joxyZqu4djS+Tzp&#10;zTgN/lRXgHjW2MghawPqLmlnsrrB/MZqFs+3eNvzLn+lTB1xPnjIBjVUUe78sd3Amag22TpgRjH2&#10;qXUFqEtQY40lOMr8gtmcwKYUOn60m1Pdqy3ScfDKJUmT7SLL3GYGRaFT7PtudHwWnkDgRbirc8kb&#10;aniHjc04XATlk8C2UJVGb+H97iMWbuK3JAHryrJc/bY4ONYONmR450U88cY3J8HAj1LkJcWpCTUc&#10;w7aHt38ashJeTdgRwaiJOKfwa0YEHmkwI2bYIDpDneWITuik9SEbE9xWSsG4zMgGD01jLhwQOdXy&#10;Xzxy5ZYO51Elw9O6VVnUG7JnfBvHOOM6rc4HZJ7iDt5hgIrYSRJvzOXsoBgjg41MbzDuR6ix+Xzw&#10;gfkRKXzjUT94Q8PVITHwKkvJWS3j7i0hwQcfQWqUPT7aaj3OO0SNxy/nVqRFBxa3IQLlaQ3cbyPA&#10;tscbC5i2mPtLG3As3mFPuWExPAHp6SHB0Rnu73iqYSVkZ54ES7H3ZznRJxb4I0oKCnkuGSZuN2JZ&#10;c8CJOBkCRMjZ4+dqIHoIc8leMeMPAhsrbkgJkRKYEctiZD5EYlY3sGfcbn0l+UjwlL2bky6Kkbxz&#10;IZduzwAsZOp7iqtD7QKclTI4X8q9qJ1FfJfMJDMskE1ET4ZMmNJdMV2xyUj082V7zKQP4+py7XBg&#10;WG/Y+y9BBGDIRdaTCTvWcuxyqeC3UnLbFz4PEsNcPBmIfH7P1UiDNSRTU7pMrTYngZANLfvXUbLn&#10;UbgjAh2zkFuP4i78ofbpRdK04cLxj2g5J/viXDe1yv2VSTY7lsxE3g+GvvWdS2vp/wDcOu3gbJ5x&#10;Zc44AXIPLR7aJVD1y2YwGBbt8sizGVvCRqZMCEc5Iz507ot0fcoht3mnnV2pdm2g++acBENo/Z+9&#10;nDmyH9QpMEC1StNmc+lUhYuXlqyPTGnO2vPCnasM3mnZwSaPArUzqjs0e7QHyEWJuBkuIw3lblyP&#10;H3BpPcEmtOJ5e66hjINZK3eEDzl0hs72LzGsGwHITtRwE80qdQIpMTnkwba8EfH5ip5HmMa2zahs&#10;bmNNzEDb7x1NNZKzk7l45swAzp6E29seAR2jcemniWw/EWhPKPehHgjAqHMJeQPAhyawJkveanlr&#10;VGcnkrkdkx9YnUWV03K3sycgbB1IyctaESm5tJ3OsxLp8xIeUGe1RdCPdjakA+WRUCE5OFdGj3KZ&#10;EPjYlwLIasp0bB4azds/EVKNdPAmcVQj3TwIfDEpUbRNelv6YVbpqsi3CUQmMabA7IFMQQJeiDEv&#10;yNDA32AuOBMkfkj4V+DIOBRHB8fCl6K/yPr/ALh4bwkPWT2+DQhJNpE3lo3glvHAvjtrJ/REASDA&#10;P/QvkiTootuJnaC+hnxkQtGZaLF6fTEvrF6aeJ8Rr46hEjNsXrpDbtoCc9TBjGpkvl7beQRx8HUU&#10;3ifoJs25SNsYemjFMVw4lTkGNQphLxtnuBsfIRE5HRZJq99xY0zWLVrZ8Jp4y23bNacTd7UgsAdS&#10;DqJmk6P3adMYzeb1Vv1F0uyphkc3MjWG1DXjhyU8cXHd07a85xsyTJbIRDRtfnOtmpVG6dkjunfg&#10;6kp0LLdoLWPyxrkfameNvvujk6axGCrXO7c/OtHk3/zwjBA5fLm4HJLMO/qGO9PT5vE6B3Myskrp&#10;zmneCXFVpwwwOF1/tUpOUs2zGNsAQ/MXLrhvjJgXseEyipqrFnleawvTNrHijbQMgeNVuaEF3Fap&#10;w3JbWfO25O4tpCfaZjkuPyX3Iy5F0hs3cD4O+sOkD3s705wY1oMreEC43kKzOYIfUq1WbWFd0zTo&#10;upJGMrIMff5lxYCWYFYOcYeMa2xnWjd433Y3AsmqiFvGTRMuB5fuQzVb+HU6bJ1M3FkeYVY5t3oz&#10;8xVyT7X5tKnt5s+KOPzBZFQphNCR5FWyDXpULGK8w4Vx6cU/6yBKqZMWc+YicBH1BC1lm/bDZg9m&#10;sDM/9X3eWXjXI1KOHO+g17a0ifzR6YeOPU+nxrGfi6tdstucS6kl4o3N5t1FcJe4IzHn47Szek5w&#10;QznAtJmBdzsaHMWXNc3qkLNqF2rAizrBs23H+qhaf3n31tjeoJduQDM2OQnMGVc6yNvvL3BGC5GR&#10;bZK5Wy122rg/sy6ZBmuCTNxuBAGCAuAZblsvgWhVhMG04ZHjZgKOO6L3FkrepJqwbADA+Fj+LnwI&#10;C4nkxjcgN2rcMkvCktUjkZbmOxbtiLcuLN6wZ3mR72pbLzFdqkqhy2Gxg365cFy09NKfl0DK9Gco&#10;wk6fjTQOV93HG2AGPzUy3cDj0e4rhtEpPs2wYJ7kBBXVjQ3BN4X3TTxInPqCU8nBOA2pAh0UkZux&#10;42x8/lkUKf5hoEIhIFox9Nr2E9xY/TTjluPHGnafmhWbnGHjUSCdubfOyJ5odsXo240a+Pt11KTZ&#10;SPGRmWNyfXVPeDG2c89X2n5e2eMgXvK5iz2ZyQkefuLC0bvAdE7O6gHMpLPJPGC5A4Fp+5HAub2c&#10;jL2jgsdVXCgJp2PMQGj4OontolyTzo8EHJJqDTk/0yvu7gNrClySqY7tGkzocdsF44h3FDqSqCTV&#10;sxg6w0ek8r3xsCDVvITapJmUlqJTdOS3gPcjQeaMyPCYwguIlMJG5ZtsYT5LqGyd49jvtozr5/UC&#10;m0rbik5tGTHGDd4PiqyU/Tcxf34A6lsXTTLwbYwwQXykjXXWw+jxtmR3MenGQRUd3uA5/THCs0lc&#10;1eEswK1U3Sb1g5wGB8TmrTqwo+9Pn1k9uAhVp0w2ZsmzkEAbozjFzPGZJv8ALLEwlSVWHNM0o8Tl&#10;ydzHphGhryVkjHjbWh/TWzVpbt4IwZLv7aZleyd68Zby25P76eibtEaKlpMTkdHuYyZzq+U3svIF&#10;7eNwKyN6fJJ8/wAVXCVzAbyxZPnGketBEx21tlbqiVkMyPBAfIs3k9JkjLrA5a06tHhGwzwQPuks&#10;xeTwkEqfQR6kZOok6OEpcVueDcwDxtuBU948c28/Gj0r3lzwfiKY3p8hiXnPArU7RaTHDf8Aq4GD&#10;jQeTsxhc51oTge+EwNgW4LSJOKLx6JgFHGnIMtzqhdoCgGDBwKHtEcNpkyYmCfP1BrSJHs3GzZXn&#10;OoslcSvA9Pr9W0NZju93/hH4yo0jZvSbZmy3yZHyK+TzbJKWYt2YAuR+YgI6XHNWW7RvhXumsrcb&#10;OyRuTszabr+dO/E7jJBC5KmtGZxWBahJZcnzoazpMctJ7TxoPOKPesxnwcY01T88JNW27P8AU3fl&#10;kVtNats1EVeWQp48JGQ4f7pU9u8vNsEfTWkTCXtrgMGpcWKzr0boYw4E9G6KLE8mhHPswVDcU+QI&#10;8caHUw9GFzjjW122zkWODgVHFta+BO51ZiY9Ei1qeD3+XSpzH0xW1SaglZGxMaNbPZkN9vsqc8Dn&#10;le4VfPC0tTuBCTkZQZIACJH5hUy4Z7zxnUN5T7lg5OE2nGNDo3426zHaa6u9hEWnd2QR8jOg+5uZ&#10;kXHB01Vo5heItBo+aDC5sm04CL5uqH9o1Sk5wOcMtweAuWxW7aqtSbP2TbWgu4EBcOCSp7vLY+Ra&#10;1K6olz9luzzTjIkX19szLjGSSuSmHz0h0vLoyYw8A0eeUWQLnR1LiJEp9yFtracBOWrXO/8AeByX&#10;AGcDG5e5OAYtNXDaR7fIacf2LkFrdifOBZi4b2SYIz51rWzOqG1vsqa6jIiSl1Zs3GYyuYSmAedj&#10;nXQlPzyXTiSngCAV4YlntabMxsyXmeoEnLVJo949kM2x2MnUTpqbTMduhgk0I5c4INNXZvR82nbn&#10;A2Yi1PKSkezNzPp8DduS4LpkXe3Z8poOU4G1rGMWo5IkumqjK/WJmOdGOdSbH21NyE8b99bdE5Yx&#10;rjOcSt7A51gLeKwqyYzKYnNAcpNXTWzU3Qbmay7+tWIieWoYTmq3JBbfWrcOD5pMB27MALdtVtvL&#10;3Ji413g42L0o5JozXd4/LIgNWbFyMNxMG1ZJzCDKrkzVdtYIyamGA0/ceZIAXDIwPZPPnjm9uJf0&#10;lrUv2RvXjI7yTzURDD6YlVR1JMZVouTv8fU1Vai3uLLXvJkr2TzaNznYlJbW5UXTZGxfaQZx8sip&#10;MrqSfTIf9WsSkD5jkudIdUVPHMdzjY63l3UXtEOQ3yy4VJL2Uk35+EGsudakrBy/egwH5nTWnV5O&#10;HpmW7PJGVn07iwFvK8D0EcD4RNVCEO7jAhJr7hcJxTdlsxjjBbj5i0jYHVnY8+PB/ZnGmRWScTCW&#10;9g7g5AIj21cGQReQsfpfdguT47t4fLRcE3cVWeohCDmUusx6kBBLzTrCiyNps+YG83TIu0qPqTfJ&#10;cA0HHa/fWb7eJWPdpU/g4+X+dIecjCc6M2sxnZ+TAM7Bz01dqscOWDYEYX1u5yydxZK3mG+Z4OMf&#10;LUx5OHLyw2cguQDKonFzu8AaoqyfGbHC/BvECwdxLMZMcGpAurvs+Mw9E/4ZVT5xQZA+0wAtwJ3l&#10;G1jHGKSio5iwcggCco1o8vl5JqTHBx/zqq/Yt65e5P1CK1N5e5CM+DjH1F91TtfqNpzvplPmFDzZ&#10;g9wLVKfnkh3bdpqxK3j8wSJN6sJ2d7eD6ZFVZpSZN23xz1EhL/qe6IS4u32flzxzgls8akueaJDX&#10;knnUtJjjBy+WQSz2XjbBc4I1p1J9tQNrzZ91bdsqHJLE0g2VvHME2A5vl+ItmbzxtNXutqB+LkWV&#10;uJoNs5xv5V+INXDtiQGGCML7l9MolOOLI8ots5vwB1IOoPvrH5xRb1g2fR2PpkWtfbRtuQIw8Y+m&#10;g842wMre7G1F+utcozXW3GGjmBHMu3PrN+WtsoNmNsyBHNf7RpDH30BpucSVgPf4GJXD27p+CBZv&#10;VHb0yc7zHdwD6it7vbLe0dddjkmTI8EB938sYu4uXZxJ3IXL5g5PnJdtkWnUHVBIGwMZ7hrSPVhR&#10;b2oRgeQadvVUKe8Zd28cr0XOJiwe2YNRdOTDsWCXHc/d3XUuqts6D9mO/Z8fUudxZjXkrnzn2bcS&#10;jjVzkW9sjendMxmA3LZ7gNwEV2lcwbR7jysfmKyU3sXn01ZHNAxKS31CqqjouY3LMDEuMaHJNNLt&#10;k1pxs3Jc3lmfeICIaNmRm9xuQZBqyUnS8xYDvPD24Bq1VJUEufykAYwaxC6ZFDpNr7hmU7xmLyrH&#10;MnlO7QH5mqsNmFQb45xx8a0jaQz3OxBAe5BaWGkl5E+F9QHmnU+4x5412N9qJdU9OADyzM+ouD2b&#10;wjYf01ZJfVjltngPbVryF1xv0r2gTFnfbGPcgGLqq4M2ZJrKQPLAsfNuFEsfqCcS6ZSkDxse2e7a&#10;INdjbHyS6ayEDOPnWkQqR6TASdoxjwQWvw1W2dLkeEx8z4i60mlFiYOQGsFHATppU/QbZ524blxt&#10;+mkTUqtHIMlb7I3s7baPBaWe03K9wmx5b311RtIriXUZLgbgDOTVt+Bc37J5O5qqbTUxro4yCIUZ&#10;PjJPRf8AEOtL5K5GR493ODTuF01uW+PabZWXJ8g1yu8qh7J58xgNqbnd5XuK4ONvDZ5keA5nUUTr&#10;VEbkm/f/ADRHsVkN0hiaSz2pNok6nbbc9XGPTGQSJbD6DZT4h37nUgtXfkR4bhlKpseAwBeXc99a&#10;aUKHOSYnL5xMWzIEfcHp2/fgVkpNwScOTxtj23XxENnlYSlnKTwR/wDNF1Fg9L1wWWzreQ6kF1fo&#10;EnbxGcxCM8D+79RYnScrksdRnjecHTXe1BuJTWEhYmg6izerPV3ba5men9LOtlCFN7Y/umA+sozk&#10;MFH+wahrv5FgPqt0eOdvZ42N/aGpBLbK42F1G5ZYILvxFVZPT822bvWL+xbCTTIRFDlBQcl1pSbm&#10;Qz58wcg5ZbaQ6LeuckHAuotrFNuaqKB+EH4iVB0u5lv3wH6iRT5gdEclzSi+yrEZjlTMvnA4FZNs&#10;k4IabHCE+Qaz2Vt8Y1iu3SLtGnVR/YTB4yC1FktUThzbwR6kCuA5pjsNo/N009MJGN42wG04/MTk&#10;/wBQQ5xg7d2OMmBaQ3pckGfuKrTCkCtiY4Fu+zuaNo225vP1FfqFJj84Zkg4FQ+yC3M4F6fS/ZXK&#10;XIgR6X6SGuNlcljyWBD/AMC00axTUTCPPim5oVg5wWFstQMxvJTjgW2f8I5dHfNAARAjVVnDOUy0&#10;YIP/AGLLc+L8gOxjVHGcrlbmN7gjW2UnI3PBHwEWnDZyXnBYlxqnvKg3bkgtpE2apvbEODDhvg8r&#10;4ahvJWM1j+Ipkncb5nV2btxhcgx8CyiJLvLM9l7McHGC3GrUSnxvxc9acPZW5nFg0tBnIX9zzFp3&#10;/CeY08yvGAIkHw1Q7smn6lacWuKPc3OQXArhR45bLdaMGca3icby5ZZGPL6lruLl0bz+sT6FxZjn&#10;OHuhVm5EqRs8bAwaf00SnEncxst5CsNldwxABgXVFN3DMsBjoxm53BDk1KM9pvaQ9YEwGW8N6ol0&#10;1bawOZ8XjXPe0ik3IXIDMwdJVuRy+YwEwRnEP8VafRfTHpSlu4bZMKTZOSf3aw2tKfIzJgbLcpfK&#10;7LYH9aiJ+LnScOJdATBHqJ6U1FqUVHIriXzGMedASU+5412B25Kf+R6XLTI6glPB2UL9JNNI5LZy&#10;NyHoIk3G5g6C6uHVEhjHjjYix/STLieUx/8AeoWoJUXJP1QcxjI9gJ/01ZBzQnHfKtgePKYjHj3F&#10;VVx9nI+C6p9kSUkk0wDTLypMdjH00YcN5THng01T5gzl3nr7QoLiYOoB9/gR5nPG0Y8F/wDEWVuG&#10;7aDPAoZHA/1EUhcbY37O6z65B8JQx1hLrgGdi3q6hBLN5XNGXWQ1xNBwOcgFbQIuOlqgqxk5ZWWx&#10;xN4PLEue60nlnJABMkcENwK4Ufsv+1U6A2CfJ/JAkUpUF7mmSytnMZk9BgAunJPR7mWtrwZU6cR/&#10;FFkgXoRsv2P7LaSbAjef1w6/bgDk+mt4/wCJFDtrFmlZfqf+RgUbsnENlMKo8kSS+p43II+yi6nl&#10;CQeoNndaVO2BAGRlwN9PlL22l9USmfZw0rKiQdMhG0CtRHEuYDPHBKpeO31BNoIEJmxP+3HuSeAP&#10;/BusGbbeTSN0O38JdObAKbqucEPBJ2JRmZ6pHJC4AwL04+1ExcjBHBuow+WTP+6qrtYm5A0gdvJw&#10;CZ7w6FvJBjwRx40jMzVVbaB2MSq05pnrPaUwesZrGcTyBn95tFgjjgUPZHK5jX86msylT7d3TPmD&#10;c/4UHJL5dIRzyBmd0MxBdX31dth84ZM5SxC2Y2wj+8k4Izx+6uL61TTteibGUaROHFRwMtwcga6m&#10;k5ciLkVbl7dzKpTefvrkG9XRkGue/WA22NmE2Ys2x/ZW5bhLfHjWGuPWkevLATWsAy3RktJ7odvk&#10;HPfvB0zTvCpKgemIBnv1vtAV3SzxrAdslLtmdDyqTvJ4Uht/3kYy8efvEXMdWbcBuSAMF8UZrXMu&#10;4FzJUleTV+5vRvikj+Ik4vCtW2xfuEWT5ndJVWdZzSX0eGmDswnL2gPVG5IqfSdtzkjmosa5Y9M4&#10;cR846OyecFZjx31tawZeivDqDnvWf/u56KUvo54558K2LwLoSn6gemlx4Gc1K43fTJpePKvLuT14&#10;K4CPvruT1XPWnl1AuH2/sd4C88omdYjnOX+IQbULJ1HYslohlMRemUTKR24Caoyd9Q4mjah/R6Gk&#10;qkVyDet2JbyY8a5d2h+te9mlb9tSfemYBh02xc6xR/6yFcFePTRTQvthblq0uTmQpTUyK/mPQIXN&#10;kbx3EG8etA4LUJAM2wCt4JeIpf215yyvZfOp25OFmxK4j+EvUTZxUDKtmRzGCLtMdu438+BbeKjZ&#10;TLm01lrt8KX9oajcg/3k7C82dEpEOjdDJ8tJyLdJfUe6eOEj2NuXN+CO0OMZequlpH6t/ZspYv7H&#10;tTgtsY+/9RdoynZvIZI4OzfPcEBBezOLa0ygNmVXBnV156Wrxm3F7O4JkxrTbn8hO21iFctxIu40&#10;4qHszHTwwbzqOup+2tOlZCGJZgY5PyKhetHVDKj6rBA2PcdOBXXA/JjjWQE2ib4P/wCSuTqLmPDK&#10;xt/8xm5PpFtrWdgOJ4yZ2II3wh/VWYt64lMF+APHd1LQuNZXMJ5IX7K9GfIP+dY/Um0gmgGT/qLo&#10;MY7ITf7zGc5KzqiabUJSzJuxjiIbqDu8Cp7OvJi8bHgDabweZ7iw2l/Vv2i1VYfxyrc2zj+0vvZQ&#10;/wARbxT/AKsdThbHC8qNgMNrTINzkW1N5Sb/AN/uiLm/QH2dUPHkese42XN20CuBuXp2DAGfzBrp&#10;aaeqvtB0OynwngXHlOfzKns9g8xo9s+NPpUUZunpcCXgP2XdO3q2Ps/kZbnWnNJBzFmMEBtPVQeY&#10;TBy5Ju3fIt+k7NlHvwXOpc1VmM8qCXSRyczYFw3TIukmwlK/w/vBeTKTk86bOd8jPucdoqZ+y7KM&#10;h3j89yMmr76JN6wbPJcxgviHGMtwnvqHNG43nB5Sxd0u2SyUnMJDJ78cb7mdO0uhKD25zVg53Ngd&#10;qMDz+0l7mBcuUZsIrOryPo5RJCu7HM9xTZfsXrQMxfMzMXTeNuK4QhU+bhVSVWMkGzjJsqN20e6d&#10;ibQ9vU5qBl2a19FwJBWnOpk+aFcmzCV1HA2O2Dd3Zn5Seoeg58/35zGD2VmXU99Q3lSTa3u0Zy4y&#10;F5Y1FDh9Nt/EImTNJG4wqrd4RzLjm740Nl84ch4PN6q2CRzBtAM8DwAiQc0aPSun6LnBGOO7L4yF&#10;6fAretieZHM2m0wFwN7MiYDcZC8sv5Ue2qOHMqZMWDnUesxC1BdyBdFbTNhApO37YjOUksOK43IL&#10;rRrGZxK5LJGQIJqC5A4a6gx8eOPvRfIrUbjY7PlNN0KtVZzTK3E2qeYgbNgXHRFvFL+qHtBmTJ8/&#10;cyrcwt+o+0fyXF0J6lezNlKpsedzhjnIIXZwy8GM/V/YXQm0AhKwqeawRvi4JeW02GMuQ8afNzSo&#10;22sRCw21Yw5R2P0m2kLLfLFx1yhrtKYTzfJSxC2lVs5OZ341WyUPLqebAjqF8XHzRthKnzjaA9YP&#10;WIW1pvvHmccEC56629jJA/ZUXz7YTpmI4TAEOAfMIVZLPNvDJy2OELEumXT1eesT2gVoRzMcATle&#10;Qcq4RadS9FyWlWwKhqoBbxNVlKe+eP3khCLP7BN1nbNypN5NpxLt/jkbVnpXRuXOP+HAjFD1gSoW&#10;R4NxtuhltD99AaDG9fzY84rw/Z8Axf1c24IIPpqq0/NHPbz54wOUYd6utrngXP8AMEzplHTYxJVd&#10;rlH1hNXu532svg5mkuXqTGOlZ0cLw++Rk0iDILIvTGeSeY1O59/zOBANo+wimJRLmMb/ANsek6Y0&#10;+Fk1TYlbPdB0PpnaMMCJ6rcpqEd5sDc+URs5GXHAuk3eySjZFT0kZmb9pzUloW8q/wCx/Zf2kMBn&#10;JyjCMVpsMS1+vJHTFNtmO+XSGccsa2oWMlMVuT/dPk3M4+7StHvHlhWGzuUyok83+6OMnL0scGDy&#10;1cNmcjpinpKxf1JSrQbZwW02GXOaODxLt5xI5DNWV6OVNb3xecsBmkwZPCHYGkYnFvqCErXYaxVf&#10;Ucfpik5lVvYNZouWRtpNgk4WjOWf8741y9PKTn0yI+mTB8IgRlKMhLuRapUjdlVUuBLXM1mEvgHa&#10;022RZv8AZeY02yPLW1RlIEhSltlFx41FjOWatxjx0zPqZtrJ+x71caRcTHtJ3V++n5u7Nh5F087L&#10;9nBWoJrkHpjGVcUUu/n1BkvNjuiAceWJKcSusKkl1R1awujjl5dMffwd4kKimw5Ulu4/aGobFUvW&#10;tPvGnbcNojZsWy5PrXbQ2xOBY/Q+x+nHkxfPJk+7PjcC3kd3BHBnXMbipJtXkx3mfTwQ7fUKr5VF&#10;UNp89YtgvhNwj09PjycK0+i6bbX/ALjH623cZ/tNspduOm51NYGb5rNGtq0QguDOuJ9qFWEcuTs4&#10;ODqLfqfnEpZ05NZazqMo3urcGXQXH+0Qlkl6O7qCVuGhKZLewRk3fZI6wx9v5LIZcds2Y3HJOoXo&#10;KGwJNdoTmzGfWGL2YdrnLK5HT/2hJejPbXXVP+r3PpJNmIWb4XaFoTkdsuCMC1JvSQfP3xOMTLm7&#10;nlAjZvNJ1sxqORvJxKi+zlIQYy/kiXem1fbU2rKh30AbV8eoMY8/5lapfK6Lq2VHltQyvd37cXMc&#10;87H86ohK4p2lSsQ9h9nwM2tpzbbY96+deSzHtm+Ejp+Phfw/Ev5eM79MGJC279o8wXnaTlyd48Vq&#10;pNmOajPeOXGuzNp80ku0Kwbsrd7emMo8i512ibK5tSowRs7pAkFc0l6NhprpMX8PQ36Z5zkoSozd&#10;t9vCbBs/oOQsJLvNjWILmFKrhH6xk1pWQvmbCRlGYhdNyQuMMHyLkWTzx7A2/hEGXgWe1ZWk+bZI&#10;z3ApUzCtm66We+PRmemVt+6ekFaU25rPsoz98wI9GwE53m7x/sK37NPV8cz5sA0+mjUDYfLtcC8w&#10;6f20TFy5Be+nprWZxWE2bNgB351uRP7MUuiotcXLUrp+D3TT9cqbuUF8237K5Vs9q9ibtRrNNW7a&#10;H5PyLE5pWElNPu0m0qFYu3d2LwIPOKgl0yICO+UZvMVqnErl0+l0qZsJU1bnHzCDLz4/iYl0EK3z&#10;znplTe2EpxVBah340bETc5BcwWSDAr5snqRl2KeBzqWxFEj1H7F3M4lO4NtR7yrY86x8lJzamJjN&#10;YIONmXUGum6KxW2clO7uhDqwZLgLJ93CRVVmRy2c6J7nmfIrtMBjeNjxmPy/K99Q25GUbYGhu5+V&#10;cXwWaE3qAZmz7BpwDFbHaWbs6gmzYhzPAZHArY/2FsEjmEhk8lOGMG8b5aFp87J3VktcVI9mu4mN&#10;7HA39mJ41m93bN9O0oAuGbaakYuWwM60gjgckHgMxuNXGoO13FgMrebtUYIGx7gW5dO6tCqSXzqP&#10;+uO4PVtjQ5IJcaQ8mkp7BfQBBbdXdQfcgWbycgzX44OC7aUN43HOxgchAUcBOZ4LyfoOVvWbl9HH&#10;wWtT5FmdYpba2SBzrWmy0u8JbAHmBu8vwY1fa4O2glwAtuNxzVkjOaWSPo22nAO0Xxo8Oeby4BHH&#10;wLz7mXGT+v6zg+Dh+UEu2qwa3pKyS9qj/wAaJSeX7+5BA24B8y77iuE4cEeDwR6mkplBuG0DnHYt&#10;hILmLawE3KtgSGM7vykU1Ci7N9kc2qEZ8D4Vkglzg/2VUpQjk/2s1PLGIusug5Pt87EczwNi5u4r&#10;rbSXnBXFSTKsJ8+M5PvBiFScGjPtc/gmPqQPvieX8Rlm0aeSt/OXEctY7uC5pjVOl8wJARNTdrZc&#10;mgR6mWGEt6MPLXtOtSopzmlrHHTVPzzcJCeO/rIOzriYxyU7M2o2G7uoPL2eBkcznqctB3Fy3u34&#10;pFkwklDi+SOcD3m9pN0eeTjTPAF8IlxYm3JgWhUHTe/vcfRHzFeRmtN6amIac7VMApILtpZ6z/8A&#10;kiCPlwEKu2JPJ/6lYyeDUgu6iAzDZnLo3oH5vuzfmDH38HhViSczeT0n7S+wXSQD6gvAnpfJ5S/c&#10;nYNnxRxk/ItgHXG555UAVl4XqdyBZjtIpOUtiHmTA9s49S2NTlASk7hlJ3oGYfaIB/efnRipJ4KZ&#10;DPHGC5b8rg+VYbR5MbY5r5d9J/vEtOmlYEpiUnbQHuGeWxWyi/eUfnFBnsnZj7RBeu4PvJLSslaU&#10;/MW24zVyC5AQvsw/goD24MwwNjfiEH/KrJNKkJMmTGy+uGu7tqlVtxnmDt5o5bPb1i5b6ZV35sPc&#10;OWclmtTuT/1g4tCbNuCCCBZLszp9lBMT9sSrfICF1CC9xHtvk03CSnjlr4W7PCpGy0DN9uG0SbOR&#10;7nMjtXBrt0ZB9CDwrktw4x8eonnk0x5I+NWRmSSs5Lj5kwIX8kCcBaqLIOTyl8/MxLjJpNiLeKf9&#10;ZCfNmTFszfCZhGXUGub5hPCGZAbOQZ+n8iz3tAjMmf8ATSnItA7SJtsbmnT5+5ukgu3Bj7keBZ7V&#10;G3R7MnuM3B0xrmmaVJeyWFVXE4SKR6ToSabRO0r8bw5SeWMSzElSfiLKyTAlxIc0JBkRSWl2cTi8&#10;POqq4mmAuRQxzDxqI4eY+BfrTh1AdcOCGQ1wPBnSIQiEujf0+lVpSJvHZf8AeF2LK6TcvCAxn6Qt&#10;NcbSyP2kWJdqjqQjNsxjbH+F+wlTe5wiEGnSuqJtT3sxgaP8ie7UbPN+ch1IFQ5hUnbA8EAC4B9R&#10;XZnR5NyyTW3c5Yy99QUj07RqmxOpLJLPMg/kRLa5RZJky3lgC5Bduk8a5jbzSY089wd/qLurYXVE&#10;unYzs3mppdVROc6M2w2k0yU1nnvPJfezmtEj+EslqCXkYEBjXb22TZ+Sj5scMH3Vxq3PcXGdUTBs&#10;5c5AaLfSGtwzHJqMre20HcZ8iPOCaZ/Gqt6T6iQjTUy3jzMgwuM6tlRzBlG4CZiC3B5aqbgenjT0&#10;sebsTGmMX6fgzw/y8DShOrVWbzsYqDBNQNnhyjZOOYMZMC6Ul8rJ9p95DNblv7t8i5Foinyzhzon&#10;Wk1Rs4qOTyU84bH3hry94ETgXE5SHbL231cfEdrjJu1uR7StTCaYJ1jgY5Lq0hxWHarbc4GIm7W7&#10;c5WdYdT7Mjxse8cQ4PiLqGg6fGzlLHGC5GTUXSJQYrpoHZjG2Zci2EYtT31Q7jJyQ8ZmItTlrQiM&#10;+fePkUxnL2UAwRxg+npJpCc61hSbaAYI234ixaYy84fTj9K6r2iTQUBNzCDl8xUlxJyGl14wFQia&#10;Kec4eg5Y8ibjhLD6cy3aSU4zaPQRktYCfuINUkvZRvTwBV2s7Szw8CHov/eDJSKKroST4EZp+jCv&#10;3OCBO63QjoKhJJQR0VbJL5HgGtab7M20qbZzixpdntoCAgg6a57JzbQ6IrcjleDJ31sEjk47gIDI&#10;PL27YI8EGpGjw/07azEmY5JrUvJIWeQx+WpkweU5GPBfENc0vHBLh4IPxLqMSeV3iXjanw1Z2v8A&#10;ECOiNaeDkMY8d/8AVVDebsYh8FpB5hL3L8mPuIC8ptyFP7palIemHZzNtj0iRkWeuJoOMmOBB5hJ&#10;3sCuEn2dvTNt8c6Yf51E5JaipQNbuHLwmc6tQ7htEPH8JMt3DYOSAGTlLbKTZtrYNC3GsveUDnFD&#10;Zyd7APW4FDcDwZ7HL5i6QcU/eycxZ64pvBnsZ1tJ3TnrjMW+f8RWqVs8FiOC6nuz8HGDlo9LyDDx&#10;gyJLkg4PS8ZP/TUOcOHLYfPUxxUH5OmsxqCpBm+Qn7iTSBT6gnHcg/EWD1JNCR31pE0cLMZoMhs6&#10;00FyADK3BICq4E1s6qG7ku4FY2cengWZNcad3libjwJ5wNTQfuEStY8sCyNW+0xXJK2R5gTBJoSN&#10;GHEr01Ek9JuX7jAFaSdU6gm4eYEIZaOzpfeR41pNH7N5cwGAzk9yNXuYPJTKm2OA/wCGp1vTrrqa&#10;d5gP2T3YmfgUwbi8TBBqKZMJ52kQGAFuDpjScN8A/fItO81EpDDeYdwPT6irbiXkjJjjRKXtxwEB&#10;B/eq4dn3h/8AVWZ65UOMZmkvJAtCouebmTAqrUjgcHAq3KyEuJE11qiKad+UvVAnIwY1dnhGzkfS&#10;wfFXE8jnhA2MB+kr59uHPBfSL6jknJNCqhxZzwLGSTDeXOdMzysL34aoY54MJMaS6ZaCUm5SOVsj&#10;EzgESBao3lbY2TlwdNc0yupNTy7emtypueYyZ0hLhLi1ThnjH5eksfmFLuTEPHAuirY3NjB9PURh&#10;vIxxjzg+KtpM0HvOUW+zskY8cYFQ6gpcbO/Au3nDMcHBprJagpcbkmBaiZo5LjlEcrK5IfArhJ6H&#10;IYmcGT6S2yV0PjzwA5fL+RXxm3bMOvbWLNeXXGbyPZmWCxHHaWkM6XG2yG1FZG84GbJpD+khrxx4&#10;Omsu4Re5pDcTDdh5LqrbyeFNkvl+IobwhXOTl+YrVScrbGHnAJJm1LLUpKH2oQxMceojDcZIx5+B&#10;XaaUk2gJjgAL6g0HcaOSDppyQeDXBMHHpoO4mgw/P5iD1BOMBD6/LWP1BPCa8EHBylb0QJSEqwqw&#10;cA9HjXN84mg4+PUjVweOCGVDcU25MTGunxiToPKKruZHhMiuDOm92bY40SZt2zDP31DnFUdxah+g&#10;PNHlkeC/kWevHl5PTCYbyoe7qgYXCj5eMznHHwD1FDqCoCPHONHyEGwkuDvkWYESE7gE30HVwljh&#10;UIWdWtnbaDxm4/LS5ifHT/MRTYaazzjxobNCDDwaiBAqArnj4FLcOMfGslSKjOKJN3jgxM6qvpyE&#10;V1mjdUq3jIujh6+OhOLe8KMSN2TeE82keNXyUUmSDOvj5qfD0C1KQ6zcEt41apeMkaDjlasje3BY&#10;wLONstTNmMzY8EfTUyYM3MqlOOxbjQ2mx4CYI9SPmolXjge5WYONAGMvJ42ckxxg/TVDmEvbPCZD&#10;pTBxgyIEPORU8OlZOdB0HLyM22NY/tAeEcuVqkjIQLLOs9mh27wmfjUKG1usHTO0Zi3Zj76m7g3g&#10;HjVv7HH3EOdywiv4Z1mvs1OZKeSPATIiTSO6vxw3HARMjZku5Fb7G6GnSfRB6mAS33Zo3sjwR+Us&#10;kuNmfxDLSKPISOx8RZc/XxSaiO8Q64Gy3nWWZRsBxek2BaPWm7Gc50NpeXkNfjg4F80fUos17xQG&#10;rX0wk5NxaCesHEcq7NCC3B1FHH6Rs3p4ECIfATAHgX7ZrZrp6en3CHNqPyXyPeSYFZGdN2UIYOCB&#10;V1bzTHkUr3NOZdNtaXCVydsFtjjWJ1g8I5crQqwmBWzYEHwrSziR7u5e+2HtwK2PtqsNTtJBrCVu&#10;Y+AC0GXydkwHjj9oN5amzyqGVvdmDHdw/voNL5glPfqRX1Bgbh68yR6cC0Kn6PG5HjjOsybHJxrS&#10;JHUG55Fz02W4idumjs6LbQIk4o9tBng1FSR1xjyRqYSrCGJjWVvMMveFPKbbW8cHGs4mbBXvtQkf&#10;4irbxuRPQkuSZ8ODATEi+NTBytyYmQFzmlTw5WTuKl69fYDgbGk3Hj4FcGdLkjVwZ0uovTITGZoz&#10;JwWFSXjNdITim8Fj/NWezCRjgzx8C6TGG1CMNIzQh3Ha9K0FxL8bnIq5M5Iuh4fDx08S4GsJwQOd&#10;SyThw5+RGKfoty/LgCC4tO/4VkCLWOJGyBlbOcDDkjW/SOtJc8GBsEAh2/51ic8psbb4ipLcjlsT&#10;IkuhaNA9SqPl+5srMB2ozKq1hUDKAmCOa7xGNcISOpJiFxjvrTRsyOc8fUWYlDVO3NRyHnS1D1YO&#10;4cMGnATmEIlOJgQxDxswZOVcIqHS9P7+LniHANa1PJgRmyA2gmrUn4Sb2mjjHxjmMZD2QFxrrTZ3&#10;tImMDZiw7KEOAfl/4kS2R0eQLI79z7Rc5YxCXSEjl44OBiIcZFE6ppdCGZGSfRuT2Xwm4SfCzrQv&#10;sm9eWMc8t9REpXR727vLnTD5ffQGaS+fP3NmB8IYUlBpHNO3BnqHxvsnKGvOWrKfIZyfBwDXe22C&#10;TjgJggfXI+oRcu1g3ZM5ceCA/wCItO4xcmcsN3e5uVpsjIRzn7ixp+PGXGtxotwPdsH0lmzU6KZo&#10;w4vJlkeEHB86PSMg3KqtYZBoPRdQamCNfHdqwzXFqqAblnwHyK4UWzHO5S+gj4x6uoXuIDOCXm30&#10;1zq4rhyzc6J7afRarbNPGOr3C+VZVA5aQ8tDwXdS331T2c4wMnwYP7QqIRxv7neXJ+YtHpOn233w&#10;x7YRqzU61L7R6VzQktbWbHM5itTeXjgbAx3cCAzCYXiHjDwdNaRSbxsw1n5xOIPLFn/KkvLAk4k5&#10;I5dKmwbV5xzCfBTLyVymVDPBv1w3wkNrSeXpsC97OG1pjH3IEyzIyjGd5GDJ00goMlnDgblyeOPT&#10;gUyk6bbTK/HAcQ/qlQ2aNyOSHwacCD/cOv8ApLUIy+PJe2gGcMALlvqDVVIzs8HGnpW8c3NHg8tT&#10;JW3vOQXgZEE4So+RuX8xA2XVDel2zNteYPi3h+UJZ7K6LembezMbcHxEYpNnOn71jJ9+KPeC2xjG&#10;of6hd2jpz1e6XJHvzyCVb4bzC9BHvWIqBkaUsW0bETeBvdc6ff8AmVV2bt/s3Pn0njOVwEepbGXB&#10;B+Iqr6zFWNplY0LcYxWyIxn4vQtS/ZPNOoCY3p41N7Uc20GmhMblErmMa25pgA2aEJxqqk1iZ1ZC&#10;ExkwQIC8GS4l6AB3lu5kTwyYBok4k5IB3o+BAjen+iD0QqvuE43A7J6UQO4wDyIUEaIRtyRjX6Zo&#10;vx0GIuq1GBu1NAe7xoXbwJ+5g4F8akUn+oGCPG/Cv1iwF6c5Tf0IFEGPiiTMLiOHhRon8mo5szx7&#10;mgdfRt/TwIdF6PR3VH38if3uCLiCinXgPmsxQ9BGOEebjVuHPLLLBBxqrAbjjJzkYbsBwZ0h3gMB&#10;x32KDV1I0FFFn9CtZ2gx54tdAiN8I8fAnqFv0IZnkcabgcRwR4lHSVdJm3mmDqjeWVmPjTIxqiNI&#10;NRWQXpJbzrHajRevuewtc9zEh0ZBwIaRwhu8YE2MbhyTIlcMc5/dYESNBmVrl8tGzFegCIkfxELZ&#10;yvxowQmmp3cevb8dTThWxgHP6jcOSbvAZFqfp/ds8fGprCRNg+0OdNJ5U7eAmAOp9NfUtXqqtWg5&#10;z2yS0j8ECDuJw2bcfGqs8n71zo8tACW4Mka+aR9D6nDfUPuop8VyTCI2mrrs5pd4/c44uAnUQ2R0&#10;03eEwi1F0G2EOSjYwOT5NPTGszMZha1dOvT39TrMXhfM+Q2YFGSYQwQMQ8vmE99Vse0yahenYS1i&#10;IkA/MW4vK4phhShzQAz2tP51z3S8jlM1GAP3d1/zI1xfSKXGtk+3/wAna3WbawRUm1Sq2YsEd1vA&#10;srlc8HOJsCA2pHd6ism0Sn3stJZfzW5AodB0+Q19ywBu4R9QmeNbUNMRcSxZizbrazoPaJWFOyqS&#10;gZvNR1a02w/8US5MjryYmyM7Q4PhCRI9Fz6p5ieM3m6hCqo1jJySQxmAj5x822ugQlLPBHx8ZFe3&#10;/YVqoJ+4J94PcMhkjbjM41jW4EOJLe+UydbsCW8a29EqWv0OD2GI57mt3DrSkKfkoW+PtUWAnMuI&#10;DNHdKSp6CyfePM8C58Zv3sGjBdjUxvT710TGbJB5hFzOmFrdqxs7X0TbTOtVtoO3JPtIZR8flfPk&#10;WG7QK0bTVzgg1FSqTA93n2O6T4i/JpTbZnfM8fXI/LGtCHtbfiJ3miHbtnDYFqCWZu6Zc3Fb5WMc&#10;ZMa6Kl8cqglW+PLQ4x8v51I7Lawm+zTXX09T4nGdT3Dl6ZbPZk2bgJAH0kgIs/ICMfpXT9QbQG3Z&#10;NmA+chVzk6cD9PDniXVwnNYrcOempieWRmhB8Mam+iNugcHoxRqxNpV6XHp/pg9OVftumhHDdqWW&#10;XVPMJQXS9KIzSvpsb+mKA5cEahelhhb4Q6nxEpW8G2c52NyNYuqU+NnT+PEbXlEhttKmTQZ4IOoh&#10;jGonpXN29/8AHGr+y2Nz+ciPMvSEbdvzP6SKis/Q3ZucMGpbTvCLXrXofKXK/sLhL6QczVseOABS&#10;R8xUQ9PzBs8s+kFuNdZ0vN2TNkCONHZW3ZTufbzYzj8z+Zc+rmBalP8AE2+ht/uOPaipOKV83050&#10;xIWTOIuv6cEC0bbO8I5qJxBBqIbR+z+azIV6BiUkA/LW1wzfsiWM18PEhmQdLq1nUNL7N5c5kuMN&#10;1u6tCKO5nxq4Ufsrey1zeNUef4fvrB55XFTyewwc3W4R/CV4b7cyGZHlsqY8z+0EXL5HhmcCjVxl&#10;Vu+WLa5K3tKttzls8ubxqkGJZlQ9dsmDY7P7w5IXTWJzxhOnJDGjMXUKuktjGxQoBgms1MFvB0yO&#10;CKTI8KI2P9ORI9P+0003Sch9nj+iVKYUW9msx3aA9x6TUckJyWsCZJT8gkPszb+tHXmdGBa36dl5&#10;IN+cuZp7Bqk0+urHsf2fkM5O8NI+XqNrqrw+Y6xXguR7pmZOE2M3cOfKfZzbtoHTgGX5Ee20TPHO&#10;tzDwaVxEa42T1OadHMFi683lKks9ndRv3OOPqdS6tPJYdKp8eRf8gXOXEev6pM2d01MXk2stj24O&#10;UQngW/TyqJtKhnlUnPbCMWo560fyrnycXaPHonLj/cWefbCfPyHjgu41EmE1rrOP4A62tVfzG2U+&#10;zGEm8vzlbh/fWtVBt4riDPLT7m25TYazfZhTYnL3fJ8e55Y0ppXjKObPn5j6w9NsNIc5TG9j0x8K&#10;2r8oNeVBOpU97SmT649JyxkQGYbF6jn0p7esaBC3CKr0u0cVJV4DTI+QjoVwi6g26bQJTKpiCWy0&#10;9xq3F7SMfBeVCrVStFr19/5j4ipt9nwGP7O6bbNiA9uat/51uVaTj/51Ds4zicaVtcIzyqN4mOjp&#10;wEWv0pORt2523MjILqKKdBb1SJHj7PyjoU1SttZoNYSPtJtk4xrm+oZe5jHgsXLa6ucXA8GpB5nG&#10;qfNJO5jcngjYiJATqWl2RwtJw44GRoTOl2gtrqzZ+5jz2FRGmzSbG4ALVSm0ioaULeyLQqLHvLkG&#10;NTSbIaggJb3LOjtP0nNpUTAYBRxqxSR9Djpyi242xDxxguB3XUUOaOJdJ3rF5LX2iTmD8CVLvPYn&#10;0ZuO1bGqTOJG9c54NRRecDnHpBQc4ZThkx3bnEFzC9xMvJhLu0Typ5dk89H92Jd0Y1xPsb2kTGnn&#10;u7fwyrqLaJtYks7kL4LxjvEZPuzn/lVl5P8Apg5xcNndQTFy5fS2oTtd6u2vfjWkTSnyPBggv24x&#10;6VxebNN1Q5cvdwmVokY+W57/AOddIU/WE+lvs2/FHb5dzPjSHJLUu2TfmdcVHJ/Y5kxFNGo+p38C&#10;AzTagyckwSpiVvGT+zFVDI4mzltvIX1yC7qaueBVuaScjn2kJ7kYy/tpNA+83Kj9rjmD2OZMbn1V&#10;jO2DZvTFVOd5YAtx/DQEc0etiANAC5GPmK+S+sBvCbyZiLB1LSdTU2wLrTmNxsDesxgjjOUcHmDz&#10;qtk32myWTAE8ucu7xr0gG3bGGDcD3Ak5rYixPahsTbTv/wCRp7bpuhzre4Op+meeNUVY9jGeBsxK&#10;3gS2f1Y5eF3NyDeLnT766Ql+yOp4yHDAC29/5YvXWYzjZeTfTxtgdnzAf9mL/loS6IoEpcZjOKfe&#10;ySdZLo4LvURJxMHMq5PBzSDJwfsroR5Qc2qeUgNY3hyz0nNrj+ZEqX2Nz+ast26PK1OCBZk2bFWq&#10;xjzThYxrdtZno6olMAwTVna3q1acsnPf+VZW8GTeTvGencLct9xbltE9X+YypsC9Kv8A7ZbFxwLK&#10;5HQ71gQ8f3hra5g+4kQpsVqrFv8ASB0KXdWxBMl9aTZtrM7rfzBj5P5Vpzikx1VTgH4QazfmDGqT&#10;TdJuTEOFndcQfD41qkvnE2kMu3ZgApLmmRsUSS5O7tx/eLkObVWz4SHS9H7nLj7/AGiMubpc5ao3&#10;2T0o2bb5Kqjl7wJBXbbnIZcxuKTqODWjlTrB07oo0zPCNoBY2d0fmDSMnjJUnbvLYWTr/wAOXftW&#10;mH8ufS2ZHdDddNzcxwflVCpuVspOQ8d/eLgrZBqZQ88Gzc3oJUVxH9LGtaeScjkmNzIxDgJdKMg/&#10;8SE4xsLt/DxCHbvTsOdZg3bTLWgBnHzE9J5pOpa5wMAFJ8NaE8p8cy5IBM4/MUyn5XU7N7ZZg1h+&#10;Yrf9QiSkwisJXU81IfeWJRxjFd5XcWDkZ4Ce+u+/+MFYSq+wnEq3iAnmKqvNg7ady4E7k+pBdtOW&#10;3fAr0TlRvv2+AQ7Ctk7izkZvL3LwmCxnT0xpwrAmAwLEa9DqW2SUP6G7ELmebu66iuNbbGKMmLMA&#10;vtE0vE0xkuLlJXP6Y8vRdHHUdB+432Sxb+D0zy/lbPGTBAhNRS7dy85a/XmyObUk9OHmeWQXBGqQ&#10;8oOfRst/jYls+Yu+hTVM8GLecK7GN7fTmUf0pej0KxRyBz5KGllhIFtaO0/mc+6G0HwwemL0re6X&#10;pdy2ZAc+YqBR0lE6fAu8vqLo2aEbMCYA6kHlqaY4clNYNJKyGZXvLTMv3YOSNPEnAzEP04FDWKXJ&#10;DDy3bxwHuIaNwOD50NcOMA8iZuEjGvtI8MEeEgJ7ihzAmAiDjJjSeEJGiknIbweMiel8jIYlnlpk&#10;ZMCMN3mMmCA6eApxQZG2SM4iRqtt25GxFappUjkI7MeoqfvG850bwsJPBuYENl84JBfgV2bkvMvf&#10;VDcN/wA6ALg3eYx8/Ooe8Y/nVVlbwgSKyEtwFx+YkU1DAlcJcxwfwkNmG+uSaymD5gI+4uhKXp9l&#10;O5c+M2tY2YrlsvgSe1uD6bTmlu4cs/kUyVzwlw8EC0iaStkYeOAGQnldxYy4l5IHOCBCXJaINUHM&#10;LLbB3CK4UnWBJUyfNoDlxk5ZBLGZeNyEeA3AjxHA4B44D57q+gb9I6gezhl2UY4sBC6fjxrbG/qx&#10;1P2dvITtRm/5Ypc6yv1e5OLtrf49SBuK5+2uhKk2iTr7RSqWs31sPUXx301l20o5vqRnPqYJZfyq&#10;3ARUlxUG8jBe413htAlf2qkL4Ln+z6oyLzxqRu5bDPBGDO3UVFoi7eBpHAzEwR9RTG8v3bPBwKqj&#10;txkxwK4SsZI3IMfUTqT6Q5hL3O85D8tPTAhLYL3H1CLrSm9g7l5uLlza3Umr760ioPVrkrxtgbHK&#10;OO1pkIh1I7o2nnvNKkc7tg5nxFpGzucS5yP2xiUnxBqk1Zs/mMkmz5gbU3fmWkSlcrey3WCe5Ba/&#10;3iSEJ2tsQktVQTR7MnLFtHwD5fyI8Om5S5lx3MD63G30yNvGsrcEemcgwf7jV2ZzgYRgNBxt+YMq&#10;KdkaUlxI3MY95g5K3il9n+CQ9vOfaGVrUGLjWMt6kctiH3b2cLjprZt3Gzoc8YZ4UcBLVxsRDtpQ&#10;GVkeMjXzWLerpqtyeoHMZDwQHyIbNJg5jGCDy1dtn+yufTUR5k2Y6P8AOrqfMFnWlF+s5JWcpwTV&#10;iIjofL0u+uXZpt0qN/Ue+X7erdt9xGHGzsjYgHLnTCTmeOBbxT9L7NXjazGC5pczvqLRMRbbB1Dm&#10;mA7UG8hq2U/aGTgEzmA/vrYf86yunyYB7zBzhrpAmxtkzm2CWzxqSAl22Nyue6kbko+fPmDkGitN&#10;LvLIXbRfG7ds8mIIHN0lz4i6Kbytk5ZAjZn1xi03I/c7q4zHVGBtZg04PMQdvWk2k7m9AcuAnM8E&#10;adc1m2RXG/V5tMrD7m/fXLfwkN2f1YNsQ4Yzl9o0vGmaoqRlO5CA2le5ty7n+VY+zldVuSXmDEuN&#10;vqaQlGlP0y1LzvAk8phhKdzmUj3iDmEJ38Hme6sZqiX0PGTHIXxSB/8AM8fyrnuYbQKjgJgmV3H9&#10;JMyecDj+HGot3zBLnGhbwMJMEYMnNVbqiYDMQEcALcaDzSoBwExwAyXUiTgbkacRJc4mPJx2kQEB&#10;tOBvpjtKHUDgcYgQWLkHmKnvCWeA6hs545ue4rUGml505s72sNqSEdtGxESBx1Osq3tErgcfJfey&#10;uBctYaNmRy59xAZo8/hpPRWtBzwa8eNoCZEepuYD4++NU8jhsYflxj5aJSu53ONadAs2BxVG8jPB&#10;YVVHLyOSJlnNLOeMCuEntmJ/F+RYrklaUqKq8pe82PBGC3GNMycnZuRadOCDgyXxEuLN5g3xkPgT&#10;+6F1RW5pbckPAqe4leD5FcHErIHgVb3wfBGrU7RluGRs8CMN24w51DeDHbxwcCek8jmLzkguKgQH&#10;mc0wEwcxWqm5o9YTYBmfHd00zJ6Dc76CA2pc6auE4lY5a5BBYtr83qWUJQd+N/64lII4Di3ogrjl&#10;sTuRrK6b9Weq6kbHeNgCbgJ+3GsZb1A5tg3N9rN9S5d/dXUVJ+vYyk8lYy37Kixt/i6KSmbV5FvE&#10;W3JUcl7ZNgdR0YX+sgcz4uNVWi6DLULI9njGt+26etpMa8ZWXMjajCPlkFxoPsPriXM5Sfdn25vf&#10;L7h0hMxtW5H9EhhbjdwyWn6PlLwh2D85W7puXmLTpfsfE8HZNKvpuRLeHGxdttFbAnckfCG66jYu&#10;SPHAurqX2Hz6CQyp5ITibzYek9G54I1pp3UltJ4k7RNn7mVPTwQXSB6ZLSA0/MHMt49Py16oesBs&#10;X2rzWxvNONSQDFzGxYMC8/SbzLRnkj8GT9+CNRf02EZSZpMCGJrAET8JPSuh+0uTdHGmZHUjmWkP&#10;LXLG41JzPGrJL9tDeWjBAFiLGPSGQiS3SvtllxSZ4znUnyQPi/TVbbuJ08yGOVWSpK4JMnu/mfCI&#10;by+4nphtMGZkCCD8T505P+h7wl4NnlL7s2vX7nmLPSD/ACLTm+1AcDJ9AZiJxAQVq531mUofN3Dn&#10;B3FV4aiSWMg4OgjBJe5jHegSk7Mblzj7g1sFUVZJXLIAWAN3t8wa/DnA5HmGV03WhJU5xq+bQ9rE&#10;xnzJi2j0wj5Y1hs4GOByiR3FkaS6Epm4IutBByEuIu3qzc2W7Ia4b4x5EI9EgcmVKE6BfURHcwvE&#10;V8ozaHOpOX2Y5VTfs25SZ+zJzlK8PAck66pfaYWdzpiaantwNxLeKPldBfaMDyM5Rx3eWPgxrkvZ&#10;nIyPCY7GRa1UFLkZ2HIT5/MWTf0zds1KWrVYeijitKcfvTs3lONSNXAtQlrHGsTeerPTE1I+cx+z&#10;wE5dvuLkWn9rE6kJMYX1z6qenG3SdPxgjgOUcaR1svyyK8Gs9i8x+0b5mwOLGzLzFfKg2T1G2bHe&#10;PJq1Jb+Lxrm8lYTFs5O5C+KOMnMtoC4qiYvMkb4pE/7W3t+gJS83KX1o2k5Mdj9JZZtX2oFqluAM&#10;bEQ7flKkEcEDxoO8tueTxr6iH4Os4w7pQ8CWNfR+P0pldCRiSSSTScSSdb4LmdI4sCAGl9+hfCdg&#10;QOToMwIiPOoacH/4pXEOQfRBolJ+YhBY8SMSwhIEl3jVqPR3S0kmA92wRgz+YobciZHrJmO62UR9&#10;egsjMncXUWzeYNgssBvNXHLN4S4rX9oHgckB8ixMxi2yVVmnjJvTbh6Y1Q4ZBlR4O+QS4brQbZs5&#10;Pg1FUPthOjDDjOXANAHk4vEzrMw2EbB+MdzBmutGSTAlxWSTzhy2JjgOq2MY+NMkmg4F0zk2nMpe&#10;5Rp00qQj8eAx1npB2c6D9sY8ie3giSlHTdst61rTcqLcSma2AvNO2t4Z7A5c5bAcwcBFxE0f2c8C&#10;32j9sjlgPBHqQDXMZqPkFbkR/wDtOtxmTx7duRHM9rih+ypjZjVw2Zt5cYmByplaVoynxMcenGs3&#10;IMYeSdaaXNkxa2e7xGZNSpTdv4TYJ5R7YLk8bY+RZZN5QSBzz7lwShuKkmrPjMpcnnBHL0BjWsA/&#10;NUaIUtXc1EJMfmErc3T4wIeOWuF3TNKCksyGAzY4hxk5g7izCsNm/ZtiMJ7kBFcjm6KxtZY/CtXu&#10;GPyuX4G3vpqeTy8PB3x9QaETd+Rm4wBVOOTGRdAiPZ4M1MZz6y303MLLla0SeYyAgvrCWoMEGO9n&#10;Rdu7JARRzYK2t9Mcl2ydKuG7mWjA8gPkJ1BLVKPqRzGyPr3IBl/bWJ0u8x6Lm6QJBLVKXJIXkps3&#10;9zej8zgOlj+6PDZtoJieNyDI45aJDpdtvN6/b6qp84nDaBtgg041MldQbyMAYAC/VQFw9PJW5gcg&#10;gj5PTJaRieTwkclAz75P3EebzQj+wF4DJa0/cVJZysjntyNsC4Edr9hB9A9UUeSOQgeQHKTpk9xY&#10;PNKb3Bzgj6i6KnFUTZhIXzANrcifnVVZyvtKSgwMdbzPcX1B8cm057qAeDgWfekhI10T9k8YzwGA&#10;XH0yKtj2b/1dvl8XNVyHqUZdDTHIjemKD+hHZJk9ONXpnQbaMmMx8nw1sEn2f05Gy5EwveZkspz3&#10;qqHIQUOn5xud+AJ0rZH7k6vhKD3mbHC2AUltadS7OU0w9xzIBRm+LngwLmNpbv1FvqwxmV0G5gJj&#10;7ivlcSvtKSgc8zd9NTKwqySvHJwy0BRhInqPGSP2OMHsrhGjvMFUbJSf+F70zIDln7RH5aZpeaEj&#10;mLFg5ByyqyVZMHMkmJ4Gx930uWslb1gUM23zv3UlDmtIU7pvG0iaNmd9mbj5izGi6fcvHuOA+dB6&#10;gIKpHJ3Orj/OrJsnbjgmO7RnWmlNSQ7RoTin2UtIfADOr4Pax2Iys2LmknqkZ6eOAFyNc31xL3st&#10;egCsuhrTMo6k05ntEbRvd8eMc91adVFUE3a8zOX2jqf4VzGSl3vZwHkfARXaTzAgZTgCe2bVuD8a&#10;TS5ZtITXtkxwRzu2fjIXUXQmzueMgy6yuURjchbY4+AimM3g2Y8cBy3umh1xFNTtGzbSGZGbY5gn&#10;uQdRZvQc0bGc8hHpHUjJ+2OzfnzoDJ6Xcy1ze7hC20J/qGYhPljO1Bm2gsQeZy1TxydkYYA37ZrX&#10;UWhbUB7yMGAGe6udphMyxuNY+cas008S1Kdk1MdD7m5yHRIcvHwGP+kqTJ9oDmDIbUgTNQVIyjc4&#10;2yLXBQ42aXkZMM8DG5GtOoOcDnYzmNp2+mub6frSYwDyAEQI+YhtSbVHrZyeBn7PATmL665vbIej&#10;OqNpk0ZBZbsE+cnT+dcx1BL3MncMY49TeBaiG0PMHM1mN5zqKybWHBDaMHT/AJ0NhfUBDum2wbOJ&#10;x2a9AYPAtO+0g6kZAMH76MSwGTvN/ZWY+MaAt3j2VPccCPVh9dunSH2sbRudzmQLlwVu4RZ7PNmb&#10;lnfcsD3IFpFPvJLVrKy59nN0ye+qfPBzqlXJ4DXSBInJ2u3/AMQ7RzhO94ZlwIa4lZDWHPcItZqi&#10;eS6Za1jWWZOJv37P4a1kO8fu0LE7pWtzwEXQlLyskFiODUCQSyB4Ru5Hjg41ZJXV5WEuO27/AE05&#10;rddT9FvqB5LoxnDGsOA53N7jCmfTNyxkUxuAfGvqE6p0PylJ0G4cEqqU44P/AJIMxfnCsaZyN68c&#10;4LCuuzMcxjmwHLb+z6q6Kqyn2XZx5lLQW4P7S28iNQOfV/cPecpTeUN2A/MjUJmMlwEcaiTCYEM8&#10;xx8CscweNxWI4FQpX3WCN0am8wIEdlEpGRzG3xx8CojhwR84xq0N6gI2ZWYEnVGmmmmglyToqX1A&#10;yZssffUNvNCPyYzcHNWJyfeXnQLgWhOKgHAQEF/INZ9IhMIG1g3HG2OaMGdY/T5HMZMi6ErSXjbS&#10;5jH0XgtMiA03Q7KOxG2mufyyK5D1VbhdS2N3DqLYvUDaNsBnNac3iDzFcKwoMk1ySqnBN4x9T3FS&#10;W9eTpgyAwbAES2uotk/az9sd/MgbuFuLlrnnWr3F/AZbn+YY/s3oNyzIeAxys3RFQ9oFQVxSTndn&#10;4BPIOncFjgwJmcbZJ99sH0YdTV/cXUTjaRTFZyk8tgtdoWtO541E6bu/aI451vcYcr0/t8bQNsb+&#10;jpUS38LAtmofbpRdT+xmkYhn8vuLnWsJPMZI5/riR5PMHwJSPZ/Ln9iZSTTtl1BkVroSu5759clT&#10;VFw2kTyS67NnKrZvLJ3FksjqBzLXLHfLpA9QfcXRU0o8c+lwL3OH1C8ayWYU/NmA8EYCkgHzE5NS&#10;1EUJ4zTdSPaenWQBRtSF0/kXSEwlchrlln03PmeBcxuKglxmW5m07aGy+eOZOQGv9Mi2kA76iwlM&#10;Kbn0kc7sZ8VvB0/AiUrl96wYz65q8zwLZnFYNpxJfabWMfL/AO5Yy3mEpuHsn3fzB9xPuHJyaWG/&#10;EcSmOU4H57nxCrl2qJXIY5j7MDJ1FfKknjacS4DPmGbl1Ce4sxeEI2e7tGDJ8NIvc0ejdbticSvA&#10;O9Ae3bSJMCW95MxET4nAt4pPZ/KZxLs764cnUF4Fm9UU2yYDO2gu9XTIvhs9FUGJXtEJJ3oMHtAS&#10;e0olWm0Qc4ZAxgtwDXKMr32MtmPp8tWQk4wNjwG41mvI3QlNbYTCVI2CTHADJdWhS9wyeZ4z/iLK&#10;27cT9k+jgB8VWSVzzdmVn8UidcDoRoRJwyZvcd/OPTTzyrBWzxwcBFkpHG/uQRrQpHL2UDkEZgXG&#10;3/LKcRSHpfMGxmWCDqcslpUOaPBwEyalzp99B55I3MBDxswFHB01nrOaOYCZ+cMumqEpNPoqg84y&#10;PQB5kBFZCDcuR2YLumXTSmDcYdx/5m1y/As9JUhQuc/TT3bo920XwdNj33Hft27SPDmDmBzuYeMh&#10;eYJZL9qCGvxwca6E2Nt2TkgMZ9a7aGMqimbXcEjM8kcxjsb4+5mkNB5gR6GwGNiIboZdQguv+yuk&#10;JfK2U4evguWP3O7yu+srqRmybWPOGXUJ7ick2UJdSUntSXRkPG8Y7vc0rayurKbcsyY9X4fyLQpg&#10;3GYh4I7WPpk8aqtUPCQN8EB9ZuIWn7if2xL3gEc0I2H5caJSusJi5JZjffqoPJ542mWR4xz/AA1c&#10;JxT8hbDBHfLqJ1yvMIrzSBkIEd7cWvKtaa6Eo+tGUEpBvjEuDl3BrAdmdLtn823aCai3XzPGj20y&#10;rGxnIJOz0wsy8zxrFdu7ZF3Toqj5pR7YZ8BxXuUQZO+htabQJdBuOOR/ieBYmSm3L96A0HJtCuEV&#10;bqSpBtibm2fFx3epwKLuf4gftN2zpxvtoZbkeALHmctVtmOYmbHchY7xGNZXuc2YDYvNxE40umiV&#10;N7VJtLb7aMFuAn7iHQmr7YjokqLtJ5pTlWy47A39XzYflcB1zTtUoefSSdWX4Lfl2uBEqsHMW06s&#10;vAW4yFujIP8AmWhVBUk+mTKzMtQLcXsxFbuqSO7Rm8ro8Zh43OoqftIptkzZA3bjWnScj2ZMsba0&#10;SMfMGslnk8cx38f8RJhTRNO8ZiPeQqGR4SBaEOaDjHgjAJL+rjDzsbdv4q6BFTQpMrZzTA5/FXpB&#10;6v8AOG28geB1ICdPwLzlmkrGZzjbHWwbG9oj2j5teMC41JzBp9I6k9pHErZPCAN3xiXAc822CkMx&#10;rFsE+dwW2NapVG3SXR04d5LT3Ol8i8u5hNCPJjjj81QuT1LSJ30zupvI3tbDlVnkjFqLQqTriS0q&#10;57Ng42+kuhPVvlcl+zEjM2+FcXIu0CkyM64qNzHwEdFt/nX3mB9UStZbCxnUt3AwPZe9raYzV+2B&#10;ntC/OsllcvkMcxPLZr7HGMtoZPB8y9OPV7kY5bSjFzGD2l5duXVwrto2dkmVevoGfGR0h0K2JHX8&#10;w91Vx1FScvJT1MH3O04g6ZBLiGcbQJjA9PvIC/pLYJHVE+2eudwf+Vpj7ka0iYEouvB4ILW+kEsu&#10;5sZv2j3v1GW84PqCpGzyXTXHx3RW1ldPzT21daVBsHI2GfqRkL0vAudKsoNzT0xs+Yuh2R8I6d2R&#10;7YHNJOQRwXd2JzBr0+b7THM7ZAcs5V94FduLxnldJzGZDBAEHM/kXo16v46nkkuYhf6gUmEKNIef&#10;aOAmOxcgWb1pT82n0uO2MAQ4ycu4uuiZ+A+dVtxL+fj/ABFtbI248/aXlbmmJt2VNeBxyyLWppJ5&#10;caUvsB+Z5avm2Gk2zyU49IdvUGuJ5ptc3Zlue4l8onvqF39Mf1yTj+uJeOObHjg81Mt29lsuimDi&#10;QvCAjcyrmdRZ7tIkbZhf3byrqS4xXJMNeTD2nHAukGdP9pSkDwIPqLjlvMCRuT4111snqjdpdZNq&#10;QJFNQJSB5e3ba7N5px9NU/c2wXORaRtEbtnhN5Z2vw++q3K2Y3g8nH5aeOdCN4ouuMEpAGPjb+as&#10;3cVpMX82OHfsl3pKkzBwRm5AGA6eZjbbye9qR9NRlvW1GnOG8xglwAtjlHB5fHjjWY1Q3cx8f8RW&#10;qT1ANs5xxg+mjEwmkuea24l1OncX52g63qTByDetiZwFUOoB4B44/wCKvQhvsXZfZztjfhPADFcI&#10;MfgXBNeS/U0eAnLT0Ut7YibCaruA2l6o3YmDvrbBjcuRgNBwf41iezujyTWbAD8VdyPKLZSeUgCE&#10;4iOnBbXyQJzoSTMSkMbK9om5j3NzqR3ba6QcTTfG2fgIJee45w2C5vM9S2tOk+2ByZyBs8AIelau&#10;Ln8mhq1WLjnT4ub5bC+TAhAy6a4/pjXLuz+nyPJtNXMAOkVdFVJtokppc+YQSouMmlcWe7N5gRsy&#10;fQBBnInYy2Srcj+iWu3WlDoun70xPjXSEnmEpbPQNjaZycu6sZlZJiwvmgBnJzFlbwlRziY4zXdM&#10;umroUKoR5J2lNJGN+TBGqqPZ3KY+M+dDZfVBOBEhvHLm/BpfiK1LwpqJn/D8dsGB9ct6SDuKD8HU&#10;8xXCXysn/PW/pIkMdkWd8qAMleUngyRoQST4MkHUW1kGOPgVVeS/Bng4OmTvqcsMZcSsXc0/iKtv&#10;JPjJ5i2wkjIboJklNuY7GBiikDAey8Hzoa8lbmAnIXSH2Hc68EbFL7J9ywikWcovBkg81AXEvJH1&#10;12B/wz3kuPy1cKb2T04EWOZHyfCEnIpA4DcSNzGNMt6feuSYIAXI16ibnsxlQzmNI7kAxaZHJVyj&#10;XG2yXOZiAMhlTWVweYISS6ary442lVXfMTebI6jbCxxyouomaf2Vz5/fjgY5G/MITuK7VJtcGzsN&#10;mxykj/tJCl440zs32gNjEfSpye3BMNO4viZtvkEWyPU28kLZtgv69oty73PlRik9ohabJjsW45gL&#10;T+RDa82LuZIy7SgPcDdXJlWTdzoYz8vlp7oVp962o9Mab2uENYDft6up76uDjaoSMZ47/wCGvKqn&#10;KknQG+IJy4ESbbU3IckaxnYVpb6zPVWl9tkx0NcQ/LGuipHtcZPyAgcnL8ReIjPaQ9KT2Z8VaPT9&#10;STUznBBdHGTqKF2MaaaZtp66VhtgwEA2YHas4+ncWYzjbY5jJgcnuRj/AJFyK4pOo35N234RLerc&#10;u8CPUPsrqKaucbCVFmHxBlyKJyVVbkg2kwpVvYO0WdUSWpJ8xcmlYhy/dS7wQfW+qq5tE2sUgzZT&#10;VnKmJdNr7MQXJgWVs9m82kLKedsSp03bEFzPI+VcjbZNobeXDsy0BRwEFb1e/AvOYOFlyshUx/un&#10;dZnJqjQLPmMYqypN/mJzGPc1VSSTDwKlAm90ufqI7AvZ9YNR/PznWllZ+2Dsx6aIkpccA850HZjc&#10;wDvWMnmKY4nhI+M9xJcl3lgPDp+znjOlMHA7mCAHLQHtQhiZ1M3jGPODIjo3eYUFqp+T9pObMHGr&#10;hK5WSBUORzQrYgI4Fp1FzAhpixD5hRC1PfUM1LTSTSXZ5dgFjgBnGqq8nmpjg4B+YurpxsnJ2dNX&#10;Ll9u+7iKUbZedlSVJgIeC/nWYjF2lrn1HS+yLbA4pmqwTGPXg6g/cXX002/sqemLGp3PthyXRy5t&#10;4A+YvHRvU5WxMcB13HS9B/8AEKkAGlQCkmcrF7SMWfGHu4VnT+RovrCNL109D5DfwnM0rpZCDpWs&#10;vWiZTFk9fFnlwzy0Tct24MHdRKR//XCHbaXhE/YXIfNGRcgbQNm72kpKxM/YlHG8Fp3e+uHnZHcb&#10;j0wQqxHIERnnnybzLK9i/D4Dsn1hNtg61mPbEALZuUufJPtIcQXoI1RXlNzmBkFyYBbJEqVppxNH&#10;oW0AeYup4eX4kaLqtnt8DmZs2VJbYa9JJ5Np89AwbXSXC6Y16w7J9l9KbK5K+qGcPmE0mY2um2Ly&#10;QR/4yLgqjJOyk7J9AHUti1HH+lF6XmA5q5O5f/dmYrtq7xrCfN0Wva93gLkJ/wCR2ZNNsk2qcYJl&#10;OJrbbD+7Nv8AtUyiyTGvKnYsw8nqE8AVxDMKkJOHII4NNqMtr9hdIUnXg5OM8EtfbvATSITxrkcn&#10;muh3Fx/S4y249emZJdTzIDBgxt7v/afGqTNJwKd6Lxi1cQf77y4J2b7ZKjndVyOT79cCQuou5BjJ&#10;A9OEP4a9Axc10lUdjPdMSlJzr6xnqztp2yA/pv2d63F92H34P9a8l60psjB6ds5BbjHpE+de9g9q&#10;kplU6PA/PucbfTIMq4W9cSX0w8m3aUqtdoONVyMReODurUdk4knb80Ug8zG7cgckfUWtUfuwZiCA&#10;wMnxU9K27LecbkG8dJXCcN3LbfowsbkFrTt9xYrklqNo7qpSs21LU4dzJ327zDSuj6Kz2oNoBKkJ&#10;jnE1zkFa3Zt31xCSsJiEme6O4tU2ZzgjmfAjj1IG4rqxfVn1DZ0yflrJk8rCYsHpw2Ct7mkNt7i0&#10;Kg9k7l+NjG8045ppNie+qHtEk44+1ZxHNde7d1OONVv/AOaQmIZTKmDa03gl/LJ38fiVvRfTI3Tf&#10;qGhbTNj8xomYnlsftFsVy4NZLvFknvr0C2BziU1tTk8nFQzUrgzj2G3+wsTqzZXLqMenmrw4nEsG&#10;ItsnvpLkq7g5O6aFRe1gk42azWm35xDtitNt5F+VcWt6TnVczpi2McQ4G+mT5IOouwKHrygqqZAM&#10;/pVrgGUQvZu5HH5ivjiYUfLZtZkkjttRiLvL3jxx+UhLlKNqhVRyi3cMqem28hmsw3KXiK2GP/Sk&#10;322TFnMQPGdoer8+NVWuKoI/en+rqWhZFic4eWSYIAfpLFd9pbuGK6a3trOhK02mTGcTE7yM9wxO&#10;YPuKqzipHrweOM/MFzPAqHK5g9cucgMlpWpm3I8cgggBcjJ01i0VNrEJDGzucDk8+Yv45V2oYZfZ&#10;mxeDGtyeUfVdbTo9Qz4+7+X4AfThWDs/6n7cM21Ix6QyDz4ze6tOkc0rB+OzNTl1BDEMYu57y1Jr&#10;uiUbWMp8w6WmlSCnbZiGavhXpfpjtdeNPScY4LGO1j8tYzK92YE8yP8A5m6rJ9rNzHjCcRI15HmZ&#10;vUtrWdQibvG8N5hp+Whs0Z7y2vB/UWey+pBvM6MTCqMejAsWiWpu2bNyWi/44VhRMp3BnaJcLpk8&#10;hPUvOO2HrGa1bUZcbj7s2EXOsTqScXiYDWlT5e8wTpjHHdJA3KLTIvYuX8nUnc+I8+ycJVu2enFS&#10;bExziXMTSd8VvcLqDL30Hk+xNtIXt6cPikjIK3bEpk42uPZDLmMcFOOiaV0gxcGBHqP2uMqnIBzv&#10;27wdRsTjgXo6cmr6Bz7kuMTrBnJW02lQZPKnTi3pkHnPHkWe7QHkxgmNmOVFZxuOXdF3FoW3TbY2&#10;kMxY9iMbcwGXUc2uMKsmz/aw5qeQzyZGAJwZn0/GFJdk1W7g7tHN7iTkMP37qodeTyfSSnNzZnK3&#10;ak0iEFx5+6g9SV4Rm5fbs+uat24L3+7+wrtNJh2lITxwakZBdROQlLR/W/TPM2vG72nnp9e5A4Fz&#10;EHpeuCB9m5kBNIiu1YE39kdg5Bnb8v8AxLl1m4I2e4IzrUoVJUYr3VOOiqgtheggv3I7QtQXfRLb&#10;RNCTjcYDHzjaiFbWP9uDcuQY+O6rhSdLvatenjjPbCPmEUSU9NuD3TbNsWzunxNpix3k9uC7qL0I&#10;o8cuqSp92DNSkM4FqELk0YOms9ouj6YkMpO/cnER0PSGQpc/5FM9XOoGUnriaxzXUgI1KsuZVObZ&#10;9IsRNbBVWd7VRsnlrwYDMHxb2lcJ/pVPrDZnR9vcIPvRBaZLuf8AEWtOJw2bNgY32Qgur3FyLUlc&#10;Ccz6axs9SAdoVwqtRudsi9Z/UMZI3JKr+vy+YPuRwI9ONrDadyl8zsC0y6apO3ScMnLkAWwLdvy/&#10;fXMbd49CSzHdHB5af6st3BLptR0JUgx1VKcAQe2t9W544FhtUU2QI8GqT6vHjWkUfOHstHjgAXB9&#10;JaRPKoHBLt8bWu0Biu6ol8p6Ydf1PcOCZfJ3LOY44Omu3qTqSS1JYZzLdW4RtfaSOfc4baZ2X7RK&#10;YYTHtWa05vBuVb/0rq6aSuh6hl3bH2c3dsTyhQAwfUiXJ8wcwfakL6fj/wBQ7Xl/DK6Wy/8A+TOF&#10;domy+XMHr4zPUDaEQfg+ZUmj6DnTl7ogKSAeqT5F3ttIqTZQwkPY7CoyvICFFctcf7MaZpv1gKcN&#10;TE8ptnIxN43AiibeP9paeMydvcj8fEYuZhRF9t5cPVz2qMqJZTV+YAnBhtdNt/ihQecbQKcq2lJG&#10;zCxtzYhXJXpC+CNPSPZW9kmz6RzU39ou6nkRrnWYMyQOXznlmGW7b4Ma63oqtxcg4oz2Xy/A5msE&#10;fJblUNuRy/I+gCC5B5YvcV2ebsGXPnkDEQ7YrX51m8rqQbMl4wC2eUS0nuEoK3OHA422T2eMatWz&#10;9uymTk7N4Arx08Fpk8EaMTCaS6OSgwAFgIXUuLN5gMoSANLXxcGr88CyzaNCl+xttHMX0Bn2iz1S&#10;E/1J548HKiHjc3XFzp2tGNMt68mPZQGEABEMPVck85DZxNHtSS4ATHFeH1PcUVzWdwt2vLFIqgbm&#10;csW3RcOrox+QuixU2R1YgZ8bzTXLhGY5aMDwx7lsvMEti2P7UBlnINe5pEt3fGvNefcXLt6iP8nA&#10;aeMcm7cLHUlHFYPThCcWPSuaXgWeM3gm0x3aPjtfvrf6hnDKBsezqObqt+xfZHKX5N8fnz+WpsBk&#10;5UKLZP8AgH5LpW9gxOVt5s5sBglRcDhGHlNvZayBoXIOou8KscS6SS47yA+iMXTXFFS7RJi8lx4x&#10;gyEXMYvn7NzpXoR4FSvTEPxiVKOenk0cv+3II9S2Ioh/IuHHjxxBMDYDr1h2d7Kx1JIJq8C+1iez&#10;XFyZR+xMkG0UDB+xK4DvWoMS9vgc6YpjZMe/dRpuLOf9St+zs/MPbBPVje1hffm5A10HtY2DyCQy&#10;XHY3cw/irZq49Ux7B7TTE1K3/wDLXMC4D2gTSo4Hu7TJ8Vxu5bWoTGuY/wCqZLKx5CMwnpvo/MbT&#10;vsKq2R/9wYmm7GkoGbZjy9UhFks8b7s5wQdNbBJ5HvjI8YXwhwD5ipO0AY2znBBwL02EcxNMfHkc&#10;4F0Jsbnm7OdzjtYHGkRYCToRq+UPMCNpiCOACseZh6rUXT8un3szN9kILU8eRao4pNkwsBeWiQDX&#10;IuzerHLAj7X3eMgtP3Ma6upOvJcaUgC5tEdNxFuEIkpfUBidQbL5bLfaWz65ATVti7kCzGqKbewZ&#10;2eo1tanvrrqXyttMhAef2W1dtj8a5X2gdoy1tNYAnuMnBeWrbgM3o+Vj3k8Ybo4G4tTwJ6qJGyqH&#10;cTNunzCFUyl5WRzKTwGu7sQtrT7nvJ6YVBLpaPc4PpDSigqrMclkjZ9H7K4jHpju++sNJMBwOcdh&#10;apTbMc4mO7OeAmqsTqwm7TE4Q3bIy6ab3ScuEvrBzKh4wnKSBxzBoPUFabyMDaO7ZHqDHdQFuOYz&#10;IeANrANZu4JgJgRSThKcblHYjCfmdNXyl5PLjNt5cn5fMHwLPR7s2zx8aDuJgR4TJwL4UGnVBUjJ&#10;yMFn2eNusrmEwxk99DXDhDSEIllBM3wiGkHjTwxqYMaBhDG3S3PGRPEyJkZPGgBm2lbSuJnGgBOC&#10;aeBDvQDxqaoJBpyRYUkjX0keggg410czZubZ9fIsOor/AOSzH6q65l9Bube+NjiJAQvL4PzJEjug&#10;HqLcDgks1C2BnIIVy4lL95NfgCcuMfLGq2OTvQvQQR6m8cxXCYPBtmxwhPu8ZBdRQH5eU+uJW9ub&#10;ybgGXUVk2bzwjN6c0B93gGsfmnaLy+5ju2VdmYxh3E0AMjfmKhybQS+o662oTwlT0fvPMtrz9qCR&#10;7s2OaP8ADXdWzeeMpqR9LYPuzgWndXLtaSNtLXs8ZvNONvdtohdqstdubhx/MHBICKtoxNHGpgUN&#10;X6a+BmD7cncSPBpobdwEUshMaK/DXxPlwcldTTFl6fZDekUXw1rFPbT51T8ufML1wLwVsoyLGmEI&#10;25LsYbkCvUntvHOOAFyBZuSSrj+9HjodBCdUH6Qbk43YMl3T99diNxj3bBft3BW1mNHt20yJv7wF&#10;sLfSbD99aQScNpU53Y2nGMSmU/x1FOE3pttLW1nmXC6lxB5pPOzWXsYLkfKGkSpBv5qAMB7gVdnj&#10;dsEfIzpvdPycl1ZK3sBLzznEVVmDh6EeC/cW2bSN20IPLu6izGm2bZ+51uAfMSXbQpxT5fI3rzgU&#10;wcncwEwQAuRroog5c2bYG1rAg8vJuwrwePlXEj1oYtxg5JWSAmsulqTlclgbYwgLj+Isx7Dcv3OO&#10;NEnk4IwyaSimTPpjrkh6cEwZ4LqrbeYFgHjVP7cI8c50SI3I8c4ApPc7gXBhu8cxkyakaJfaAgR2&#10;eZGrI3k7aWtsZuNVtuPGTOn3GY5xMlcvx5zcA0eGTUwR/qKGMmPJAj0rZjjzxouI7jSKfbtgtscY&#10;C6aGzirB3LLBjcjVPnlUDg0Q3ca3jYXs3I8JvjkFvS6qEhcEqH2X422+TIH009WErvDAGAGQfLXS&#10;1QEG2bYINO30xLDXlu4eCD9RMEXWmSy+hxwExwA/UR7scTbgVw3fAPRtYPLQ1w81c/8ADQIc5oyz&#10;mm7ZI/4S0Ju4bPB59OBYy4IPvok3mFnJf8pKuqCgtU0pMZs4T/EIRUN5T5GYz+AivhKgGEd7mKnz&#10;itGznJYzrUvtDdMrnjggR4IALH3hCGJkWtVJMBm66z0cvvEyAQ8tSkqu7kNkRiX0O5c57C3im9nZ&#10;LWt5q0hxI92bci2orwdNrORZpQYwjxxrN3jcbYmBdgVRIyGGePzFgLyk3MZMcd1Iduj4TrTPW7dz&#10;GrJL5WU1iCwr5I6HJ5C0IdL7m2z9NY00tdSZiSmxhzm6aMS8m7DBBAAQ/wDfeUxw4wOcHMjVkp+R&#10;488fGsk+gEjyY28n/sWbzhm9cuTrpZ5TfwPxFW3FP7sPPx8xbiXKUTppMHZ+x6MHGjw4/HxqZMJX&#10;ZvxquihxEPAsfIN0br7hb1tQdlgrxMGktHcW92wQKqyNvgHe+kiU8nBGw7MHH1CL5jYTWuNSFu9w&#10;yWcNyXTpM2+DJArtK6bJH7TYVqcUvjHnW+5Jl5Nxm7dxg+dMuHiJPGYw+Uqq8cYOBcz3WnPuefsw&#10;mfgVacPMHzppwRBiEJGtuHD0FFkl801FtlHzwmh47q52Z3Li1qj2bmMgMAEicgDteRzDTBjPn8ta&#10;QScDjHggWJ03T72MYNe2tsl8vGw1o1OT0gF5L3Js8fARIcvHBzlZCONM+uqTUE4G2Hgg/iLUSUAG&#10;qKkbMxnsnzrGe3HLkmCPpqHOJgSMnPQdmMhh/UKkOSaSU7JsEneYx4Iz3Ppq7XMYgYNOBZjL2ZIF&#10;dmbgkA8HfurFmWrHJSTNzGbj01cJWMcHAqe4cDj/ABOYnhk8Z7cCzN5o920XaaEHGPB31ns0GSMe&#10;f9RGHBLw0Nmlu5z10EJFRl3GPzhmPuamksxmEjJHn8xdFPJe2jGofYbaAp1p9aHWmAy+l8H3n8RG&#10;JoRs2baIMi2B5K5cEfvrN5xuUA8n4dtPTNNOFlLDl2oHBDE8tZi8HqLZqsl44M8CysjMsZV06XFx&#10;TyDROVsyGcgggRcjPAj1LjskO5sctXO1HJAVTnG3Lb9HTVbAPeeBPTP0lcuTxx9RRIne4jwQca+6&#10;K/h8w64Mf0t2PxDJjdCmzxoDKyYy51pzMWNSTePWOROmgyVy/uIk8yK1s2+AaATRvp41haTLWmK5&#10;xQ3hMaUvaYyKaSX4yK603T+Mi1XTVqV958LLK5GOD4i0eXyfGM8HlqbL5PjsQR6avZLbZscLYGQf&#10;UXnyspbK09ptQjN3krwDwQfwkNlcn1ARm/TWhS+X6eM1r4arcwmgw5IF36DaBtwm8p6YM95bfTVb&#10;cPMCsjyYbsyAGDqcxNFnN84l5AuT40Nl4xwOQK+VJrKrSSUY3GONftrvv9pOaC4eYG2CDylkswJq&#10;LQp5kHggVDIwJxpEbwMzN9o/QFR1m88aGt26Jt2+NJfqvU59Fo/6W7N30LcacmjMbBtk1I1EnBBt&#10;G+TjVVk+8PCGjvKmJ7Vas8fZodah4NaS9w5cZlstLzAdxUqbuuzvZv1Fe6Pl4oxgjjTJrdWaaalq&#10;E7xUKzeXnx8AEH3xxA3PZ4FoLyl98en18iAuJXgHZXzTX7vYPcZaD0OHLhaM4ttm2CNVZ+3IEein&#10;5XTkxfkxx6cHmEVbdNHaePjpoYhDI/JGTIrHJ7gdaPpoaRuNmXBBqRqXvBIxqZ+unhp7CJCKm7hD&#10;qOcEf8aECtthqXaURxmT+H8gma4/N4U1u7QhSm4yJjkke8Xdm4JGjTcqCSsePItIkcrGYq5qYvw/&#10;gWD0np8hiLYJXSeAedPSduMI8caMPJ5gvwfw1hOcJoGR022uYINS4rs4otk5Ze+s37c1McAFp0nc&#10;E3IGPjHqJDpri1KStvKDZQDz/wB6gLil21zB+mj08njmAZ1mI609pwfVX26UDzSG9Pkg+H9JGBty&#10;QX8flKqt6kxtgQf3aGvKkcwZEIuac87dIdaOMBD4+C1pqhkIyjZb45/DGoc4eEMQ+NVueEI5/EXX&#10;QToISSnzCYYy40BG3cvHKvhKPJBzjiRIkjlzMfPuLfLi1UmzHA2wQPrcfUVqcSfAyznKSC6srl9S&#10;EZ3wwacCMDqhy/GeCM+QfLUe8oCt1BK+/YyKnjl/5Fduy3rkeOPgUMcn+AUisAG03JxuZiCCAFxd&#10;XfZuYvB4zWmcFrlrH6LqT7PPQGjYiJGNaFL9sA43p3LwGcnLGPggWY5zbfw5YkmPJO5CM4YFSXBC&#10;M+hn6a2aVzQc+1nILYfqp6YUXLn+cJ7f00XD6Q9SfrATGm5duzZiJxH5hVv2y/1lJDxzhiUZvM48&#10;a57JSbaW2A2LcBOYQi1pnMKHYaPMgH1LXHGsV8JQ9O0dIf8AzREumRMkqdOIOmjw5pPpwPRke7wE&#10;8wuBKg6wpiNsDdrWMgvKWqOJpJetNRcrliRCeo0vJOOa8oMjYh43IGo7mpzVwTtIl9keC+LGvSzb&#10;R2Bu28wacHK5S8368I2jGeyBdCYE05deN8auFPjchH7iUnZiM9zgyLYHm7QMsmn00h25tnIvdvGY&#10;1JUGNtgVblcwwcfAqfPHBN5wIaSYIajyw6I34dWDglx4L6wFxbcuciHv5iSASDyeZWnGOJfiHAYp&#10;TtdNQcis02CjHp22OAHLTrPRbWeYtnpGRTGrJceIPs7ZvzFVKkocknIBtGcWMmqvkVuvGvXTX7zo&#10;IKW02AFnK3s14ziGEahs3G58F1EiTRyFlZDpwJ6Tyt7Mh3owaI9Vfs1SZK5O9mpL0fATqLTqgk45&#10;JLgQBuuIyC/YTMvcDmWQx7cA+WMa1om0RlJJKdgzlQiOrRR3HKju3h1Bx+4bzF4Q8bYH4iGs5OS5&#10;rAuLWmcwetpc+cwAyfCEgMnnjkJHzk3O6ektQSDZe3IFyDAC2r4RuNgTIcTjzCKhuJ5vjk8cfU8p&#10;blR46PDTh95AVxMCF07vBBAonOAGy+sCa8cZ8nllUxxPJtvsqc6WO7p2++qrUFSNgjO2bMchC8xW&#10;TZ3KyTiYsYGYCkt+avjkKUFxsFP1g2lsx9sBbjILUS2uN/tO5A2lR94ttSl/Y95WRvsrI5c3nJ/a&#10;m+pbWS7TCDkgztmx7ZnHMIJELbbtjDjl4zwPcHfQGaDJBxo8Rx7SlOB4x41qX7xngeRuJc2vxmBc&#10;8tVV4/3kmNGBychkCeNN2InAKOYEjFZj4EyBvjJg76YX0J1ZJjX60ARx+kUeZTG4yOODJAoRXBHJ&#10;MUafhmPpb5YEa2eH6yq4eftBgy37kaZBFBCg8buONftgn9GJP0V+cR1v09CXMSjj4EzL2kBSYY01&#10;DBh9KltHdnMvvt4F+HAIdra2xhaSsGbceQP6qpb70QXMimO5j6TcSgkjxcKFaa+PtFNqqI8BYof/&#10;AA9Kn+mMhIMSHQQYvSiAMia4nj/cfEJCeanjTMseWLhX27H3U7LJI4elwwcPjS9v7yhtqvgA39EP&#10;pUpo1gKT+hX6bUJA1g/pC99Dn6afpuWDbX7y/Osrg4l+PBqI0QUA+kTDCpTD0EKRXycMJVHnjPnV&#10;b9oCP2cGTzEN1/IW0AxwPUR+RzhwzGeCDqICwGR4XBxxo89lbhhzgKJ3h2zM7bdsluCEt41+y/04&#10;c6DEmGmn5Y/Hbwd9RsRrV9wXjswG4MTHGjMjYDgzwXcadHbtoa4I4gJk4F88dWbY9M0POJHj4DqH&#10;9l9TOpjOoMeQyMDmA4+BfEuqInZRqgONpuecN1aRT80Zcb/Uj8wqD2xGT27jjHkSHJU0thcwNUWp&#10;wRzUNhm2OJu1GVThP5DJ/Zt+K8Nd5g8kCoLeV4OA9tUQjQbB7iN01nycbwydvV+voHTws0ry/iOr&#10;aoptlPhsdzYl1OYQpU8SpG0hZAC2BbjGsUl+0h7MnIGzbT6amVRb3I4Wx7kY+YTzF+EoUqiOw0+t&#10;azcA9V7SJjMi4L6DuJXLgy7eXx7hidNUOXyt6ZzjV7IzxkwGPnGtXpKmaaLIuss7hnG4ekxMgbfl&#10;qxs2ZI8kaaeHwEswGFjTIJY9CTJqRqxzSKmwO9l7hrQfqFQqaT9mEn/Nm8zuK6U1Rj2dzEG/8C06&#10;Z7DmQtYJxEj/AOXXOSszj4zvB7/HjOgTjJbVfZx7ZQdyZljcAyE5atNUUvLnIzxwAEOPy0Cp5vOv&#10;6GMqbH3ODqE762tvszZBZHg7VESMn9pcqVfMsWM7vj4WMlsOTJNs3mr8p42gLgfMVcrORuAzALAx&#10;rcA+YurRyMlGNjm7cavLfTHnXJc4I9qGYncwafxErF5OVNyj2e5RwfCaeThRY0X+qVCthS6A3oCz&#10;4Bj5njVVZSr0xwXIuBF5w8bh0YNSMfUTLOdl5N/Iu+3ajz7ZtKwdr6YI1LhmZIG9mFW8T+VQZDMU&#10;z6ZPKzD0jr9dX+fTUR0X0wLL6hdtcsMSb7TcXb39OdXElDGt4/6R4UQl8nZxt8EfGomZKLp7/AWo&#10;hOCX/E96aVbnHwdRVskwZW+Rn8xfnYY4HuCNars7oOVVJOgM3J93beYsxzokddn3cA+lvbLJRG7v&#10;Jdu0GpHzFoTe4wZHDy7guYP+VQqkHTFKz4DaVH3hsPmEVkcTBk8baNoi4qdr7fHymlDprYza2EPZ&#10;3sjl0+bPjObozE+7EIs3mDio6AmJ4A6aVSbQJ9LdG/bj8sSMUvXBH7bdpl7Q6J92u666ZL64u4i1&#10;RYhymNL7IKWrzaRJt23G4HmXC5Fp2yv1X3skJvM4Y5+mO7jWJzcdeMHu7QzUrePS9nu2f3UTlI6m&#10;gIB47OUn1SRrlpuQrRqn0l+hxfwOgSnzGR+Pi9EvRNh9Rmqu88kYm7UZbgx9FEq82XzaZTE5nM8E&#10;MNrpCxwQQKZPZxvjK9246cPemNsXAGBVvtCfTVsdtA+KM1rU8CVe5nTs6jg4T66bEVf9nGpROeym&#10;Z2DA++QXdQjkWRdByfaZKW1+W8yO1p2lhs4b9mtgNoDiJGTmD8apMrkbaBzvOqMyFQ1cG7wHn2Zz&#10;LW/7DeKkmjYLY945SR3eXdjjVJb1I2t2YNOC0oY5eRyTHBdJc/nQ2cPG0qc4IziJH5atua059zpb&#10;O2DSbK5dMiXnL4v01ZP+EcgMPAHTt9QSJSc7d/yTiH+KiTeoGQb+C0SBvzFEnMt+uIvyHcMNqCky&#10;SRyDGfRJ5apO0Sj2zYYDM3wiXOYuipgSXT5lj7hOYuUa032QvcBgXIPLXW4x3U/3HXYXNWp3A9T8&#10;vey1kB/BqdIaMTCTkC2xvACI6cftrnZ5XExuZD24PLRJntImNqzBwE5ie7Fu7hp+s0nRI6HlzOUn&#10;jgY3IyfeXouACpMnouU7yDdnxXEZC8u0rWzcVhOJCDBvRG3liWpyOVsqMbMXNVU4UcbjUbWuOOBR&#10;XOYqu/0uM1PC1XYOlqTosQWT6OC0SMnTVVeU3UbbO2O1cQeWT/EqfT+2R7ISY2D4VnqDciVkcbUC&#10;Tsl5scUvMTmDHyTrac45IytxVk2bOXzYzFrj+KJVV5VgzDx2LcfUI2yKyVZUjYxMcfs7ofUFwRrG&#10;ZhUDk3QzovA2yk9okpfjszjU8sngVqqCaYB3mE1auIB9Mq45HUmAh7wM/wANQ+3HPRP+qmgdRf8A&#10;EgcF+BzKhOICcxJm8kM1JgbHKzjJy/AsZp+rHtvBYuKY3mHtOCNR9bWO6K0uFSbI5j95bHE4g6dp&#10;Q5WNz9wmoC4LVoZFdpHNGzMeCA+QaJEqwcd+9aJATqK3rQ6IwGaUWRm5xh1Arq6h5HUc1bAlvsrw&#10;LfluVkrysGQR4LGT6qh0/WA2d/czlHH8NffWYJSb9OJeMIzs3gN3mA+oLvobSc8sk3aZacHmLPZp&#10;tMmT8oI42NyMelqpbxPn470DHd4Ei9wUGwEl+BycMD7eICdRAZXL7LmyHjIXTGqe3mjmVD1ro7f5&#10;Eel9YMn+ePU+mnXH5OkKbeMoJSeDvj5g+/AgMwcEge3oOMf9pF/pWSzTbA9CQG5nESPlEGUWdXyX&#10;7TJSb75KnQ7gtS1wJN4FwbkbPCawLnVH4/zKq7YHkynzKzGBrMGo+o2+/A+ZPEqiStiaJ+Zy7vAs&#10;N2oEmMZAP2B9YfLILJkWLNSpjY5qpcM0fMHstIfdpqLAT/mcmdTK02wVPTdh4zAUcZOpxtjrK5Xt&#10;UmMnen3xiJ5A4+8jKJac3rSXU3MQPGwBTCSvNUkuc9xEzDKZ3I5anJtV25HomKM9v8xeOT9q3SNX&#10;BbhB+BaC3G9g9vlT5q4ak/sxEB2qbP6Pmt+a0rNRDgccyXOckcCxmm5oWTud2MfIlRMalfb9z9IN&#10;yf1P+R0VK5xubnfGbHc3XmNuBXCT7RHppiCNzwOC6ix9nPBmJggSI81MfMW/QYnWuPQKm5xMZluL&#10;YNpxGTlk9xXaoNkdOP3Nmayrc3TjlvRCwY1wHL55MZbuLxgcpIB/ngXYFP7dPtDJQdpHufE/6iQ7&#10;aNRM1xkrz1ax0NMTzIz51MGQy6ZGIv50SpOeTZ5Ojmlsq7QZWurkwLpyn9ojKD2aB8IkfT99U+aU&#10;/Kah4LrN1d5jYuCCNRTftO2XIm7xmLjb4OW86jhYLtruJTTa5IZ8RiZs+aM4OU5GUWeCPxKq1BsP&#10;nwSHjlr5pMPhvuNUMdDyU2SZSp1J5h1B8YTfKsxPL6iz1y0h1wzlL+fgx1Hkccsn++Ba1TexttNZ&#10;cDsqoyy83UHx51hE0lcuCPAZiJwEZffTDhxIWzLGzmswGYfLHd/lSJqW9tZdCm7VjPeKTtApeq6Y&#10;qPAYFx0Pys8EcHiV2pOYSWNsdnU8qK33jVbEtYEHlcwcuXIH8D6YDju6bkufOt+mFYT+cNtzmp2s&#10;0CQWmMjaDJ8qe7GNqr+b8xlompUYFUFNzGWkA2eXXEs/sT3uKt1BXDiSPTwNmOiTpl4I1vtBydy2&#10;IeWxzy21cdNzyfpxLMdqmzOfBcgs7qSDp2i/yKNGNbdX4FrpuztlQZv6UqeXPoI5G1bzDmDIPIhl&#10;eUPSgZCxctrvaHUH3E99g5i5bbzGxKN71NXAgMwcTpmPdjAKTS0xk7i2d1Te+Zk19ijE5Oz3YmOA&#10;Cvjim3rltvgQZEBbjJdxx8CsjesCS1scIT5Ccwa6BzjigOQgw5DAzqGRuobeeDMTP1EetjMP318A&#10;G7vjGphB2fKSbsypY+4goALgepjTJB6imEcYOPgTO+DVBOEiSscA8ffT3Z7aNtegQcjzGjDNwS3g&#10;U5QAW9szkEBuBMuGbYL3AFMuGZAuUyNUE4Y1LeRB93Lczp5uQiPM25TDz8CnCkDt5H341aiSfuRq&#10;YNve4FMebzAQEHLjGlPc0elJSXDcjMmDzFMZzR6HknKPpEtIlNPabHUjQ1xLyQEX0+h6k5gSB7rc&#10;HUXVG0DYHJQyWVTuVPt4auNMnuRrleTkvaPfXeGw/axMZbTh5I5A1wNy6Yy+NNvqGA1n6o/atH9s&#10;S19n/wCWL3/lXE88p/cCYLFuMfMGvVCg9ukx33BOGItMvT7i579ZyuKYqF77NKhNzD0t5F31lzcn&#10;u/hxU05FouvHshmO89zy1fJhtUvTrtLcc6pLMY4794GRPTSR7sO9AjuNsEG8OPWYmLZlgYdTmDJn&#10;WJzisO2L8ZmNu55SDt5PMTDx2Ln0lcG4/YsEYBfUKhKah9PmGbuG+560HAt42X0OSdvQbsDmapPc&#10;gWMzxm5gHyMi2zY/tMcycZ2HL3jlkT0ucORTbuHaU8rT7JSEEZmO+Qcq4qHsn2yPZk9OzMD2Xmtv&#10;HBAg8wqxzOJKdgaa7xH/AMsQSz3ZftEbUS2vOWIiQOC2/fUSf8RYPu3f0mnbYNn7bfe24Dlxk5lv&#10;rq1OKflNMU4B+2kdyB4IVxs5Fnzq+UPPJdWcuPGzYiJAMtojYqGt60G5ezWSQHE87PulGMvg8sat&#10;urVWwS85XlezshpjvO4lGEhbtsah7YG9OSdyAMt9o8whfGjFebcJ+5bAZhYiZwNylt7t/iWAuJoR&#10;+XeXlokZOYot2T+nhElb3gls8EHB5aJM3ExjHu0YCkbD6fgRij6PezWdAZh1LhemvQ6T+rWylrY5&#10;mb4pN4Fa8cF7vfsLofVlarBhxbS9Pylhfve2GILT9xEpfVj1nMeyoD6LgvLGqTtAqCbSSdPmBgWz&#10;DLbJ+wqGR453neY7uPzFlpc1oq46u2gVBJWEusm1IyaumsBlc8HA9BHAfR8xMzypGTxt/wAxb5ip&#10;NWPJLBnZnLqdNHaEOea1UlQSkMxBu08uBIL9BZvWgxzVlgv3Ix8sqw1w8JGpjMj2PgOnpQ0jduky&#10;Tk8aPOB7yKzHpxjUPscjCwY2mjzdxvitJyZI2Y9AMGpcXQlD7QHsnsNgntx9O741zqzGMOSMFtPT&#10;BxyDBOkPKDpyuG8xqFtvJn1yMfmiXMbyT2SWeXGjw9oE6gHZj1ILVu2hrgZYyY7HM5izN5RbCQAX&#10;kvJbzoDbJATBfVqmA3vBAC5AhriVuQjxpCbhzkgFw4wZI09L5fp44EiSdyZWqk2YoHIN54BrUQIH&#10;nDMbNtgDzuoqHMJe5gzxg5i3KtJfKYHII2B7kBPvPzoOSVjctjx37dsSclwl5zTMG5AkUyVvHLYl&#10;6Dpo9OGZIyKG3bkbE/vFeJDE4rB7NXoI4wCH09MSuDNwOAYDQHVD9m3nHHpowMm7fEgIp6Sw0hu3&#10;08cChvJXjGc0dodvppmTzAbYgL3AnpxNG1s+AGRAAfsffx4wnzrJagkb2ByfQWhS+abg5Bj1FoU0&#10;mg3g8cAEdoicYPJ5WTgj6ivjgb2VCwQK7U/T+md5GDI3VPqSeb5kSJr92sQB29Ubt1y40NmleOXP&#10;Hxoa4twcYEyeYMox4NxStEqAeJWDmMYIPLTI3m8k99VUhB3ESG4IFaSUn241qaVwPsXc42IsYxcx&#10;ZLL5oWAmQ6AvHjm4mW7jUX2gP6h3Vsjqx77DZfWzD1Bk9+BdaUv6zk6k8xPePbe9QZBZI15Cy+pH&#10;LAmMJ7cashK4cvyXnJykjULoTWF57tTT1gCVJLt2fvtzjILmdxeS+1CRuZVUb6BscrhrdujITvwL&#10;K/tpMTDAGB8XB5a0h5VkuftgB1Rm5aiTCcpthMlPmGYziYEclPH3ycxUQ8gbxkznXU/ZdObsBsY4&#10;hx+Yq3PNlbaAns01ESAi2kPUUnNLhmMPXyIRbbecVdxyP1ZyP+M4tQWms9rT1fyScd6A+Qau2v8A&#10;uCak58kgJddBBHdwE5iJTGSS5v8AdjlJbVvZ0e53bGEGdQ3FPuYB50h+tZSTG80bBGCCDpqGRmSa&#10;/duMaGt2422eNTG8wsufZj241E5P0z8omq8wAvJOS5gNxjTMwbk4Fp0wcOX7a8YGcapLghIM9i4k&#10;pe3zAclXlkyRyvBzlfOz2zYeNZWzqEdzOBXYbgbkeC+rb3GY5IHnE4bQcCodzeXKu0wpfv8AcVDI&#10;MjMmOBNCFtHUVP1A2puUgwWiRqqzDahMZkTBBwLnZ5Ujlzxo7S8w1MCj9V/Ow03ZOxVZdnDgkBM6&#10;eGPvqtzwmpjSkc4JcRSZaCydnjjT3ZeBWRvKxmHjjPn8tPEl+DJGe2jtF1JSZhJ95vwJlvR7kLbe&#10;Y9Py7iPEmhG2TSUz2l/rR3SJ97gMPqJrB6C3h8BFVVenDcke/B/EVFi/8VppJ3iSX5gX6nEYk9/4&#10;wJr0Q/0p0P8A4r4PCLSXXke7DZQDznQFu/wZU3EA5uHUU2mjddfvAjvIBwEyJsS/XDUguL0JoZMM&#10;f9Kd4ew+KcFCNMGaNPAJiGl6TlccaFf+CRrp6fj4lviFYCIiR+OD50CBcSjjw5krVOmuoB1vcjJj&#10;sok4/fQ8E6xuMmmiDggwkxpPFprpr9wX7ISZzDcx4+4gcwmYzExwKE8mhDESbsBm+dfOFOmn3h3S&#10;W3IQ2RTHDAYUyQZGw8aZeOCW0CXJBpDjgU0DgkY0OBBj40cbr9cXhoI7QiJ5uTAobgmBEmZPGpHH&#10;6HrhUt4IphCY0zbU5YTBkJHxq7Uu3bQPcBgKZR8rlzkZ95PbtqyN5OQIzueYEZeYlO3ds2kbW4Dn&#10;gyQOdE9uBS5fI5s8HggAUkBFMbuNzesb2oG7dW5UnOJdO3JwwAKOMZbg7XgWXSlRpp3DliqNnDmn&#10;vaJkx5nL1caxR8y9JSY1rO0ycPAzF8zCcrhtd07qypu8wLoodvhZ4nPTXDI25A8CuEnZjjIAxtOB&#10;EpBuznnAyeYiU8JvhMcGmEabeLLszmg43oIwgEOC11VZByuzMQbyDRccsip8rtmJyOWJbkN4yf0x&#10;ZviG6l7q7bIou0WB5xsn3zOE4sH7ip7yhxsCAc6WnzLSMUHUF7IY7rAMWoMXcTzO45evjMz3ICcw&#10;fuJFzbR1Bavsm2jkO+NnwtQt234FnreX7sO9fLgcCtftrQnDeQxsrzC63dWtT30BkcwmO5dm7jcj&#10;GXTIVfoHlPnkjJuR4Iz2+VbSbt2TZkxctjlbmGK05/1LSXFNzGast5j1LelbEsk2iD3MbGODg5ZF&#10;8c4Q7aBs0bvZ82xhfXIB9MmRZANw9bEOGDgIiLceNyCOA9u4VdOSej2zySnvA1umQSQ3tGW+bWcg&#10;EmExbOMitMnriYh4+BDagERm9OGPprSKLkbacOQQBPc+GVfVOVVpYPhbvbA46sLG5vRgyWtT30z9&#10;qCGesb2oEfT/AMK3KtNn7aSWL1pxc8vIgMv2byl+M5gnt21D1sTuFtzVbYBGSXOSHwWhweWXvpU3&#10;OJiwGeNtqBGXUGgJGfY5D4ziJGocnrBszJeNqbxpkH7iEutBzxVwQj/2yM/MWMt5eRy50V0tVEjl&#10;MybbzLT5CdMapP2TcyQmMN3H5i04XZEF2k45TLZCdtHpzAerc8aZ2bklzxyeByC3H5izd5MHLPI5&#10;1Lielc0stsba6MxPNTgduncjeT74y54iQeYJdIbH/VXZTse/vz3Ln7a82aLrydS3WgPcgHzF2NRf&#10;rKPaVIB4zPvEvccwfgjXJ592QUr7H8QnC/Znbh2BONgez6m5ceN5Ksg/MXlftAb0mafngYezteoN&#10;bZtU9aCdVmPdmZ7dv+zLmOYElxpSeAzEo3vmdxZfKWMyC/tEyR730y2a60DvGeMZ4P8Al+p44Euy&#10;2XZOOO7eVPHVExlo9zNpwE5ZFsEjl5Jrn6LgXMXd0GYQ9lezMjlzvhuSPV1UYricEjnQGwT5BrqK&#10;n5ONnLgQQAuW7Woue5pT42cxfOb9yMl22sSa61pF5v6Qk8kbJ/LsffXHNaUe5YOV0IR5NmBH0YQZ&#10;PLVPqStBzUeCNjbt8xEJzltLdP6ZzSO6FGGZL3QVqHK25nKJOJPuw9E9xbd6mFBMpeabmQBoD24+&#10;oNWSYUm2qpyczAFu2qHJ6bLMiHxntxozS9ZzGj5qCOPpqNulfb+P8p+XQ/MNf2d7M5tBkCxKS35S&#10;A7UKTmTBz7SxKP6i68oz1t5SBvnlQhxk/IrdVm3CS1PTr7f5GIkY/NXC682ZHjf4NxHocOhE6Elp&#10;5RzAZG2eDpoxcG8Fjj40YqDdo3J4A8nprJphOLPzr0aE3VpmUlvmA3LBteD00ZBtTcvm+B57RAsx&#10;7cclHg7iGs8hDq7olM7halJb6gnDJ/kgBbjVPcSskAscCmEb7yPH30N7QJyY1YlNY0Hgd/8Ah6e/&#10;Aiz8go22OBV04P6EYkk43TLGC5AqdVHwAQI7c08aPf1S5J5aeJI2/BA+EkOdoUJTWafswqVkwlx4&#10;IwZyK6yucPX455GzPkG0u2/HB3lhsvlYw9cS06h5g2ZvTwX+Y1KJZWsNWrrAQjeM3mk4ZR5I2OdC&#10;B1GODJYERS5xK/aT64kYl+zd65FeDqfTV+ngUlDGQjlzkVxl5Zc2bZwXI1e6f2ZkjzudNHnlJyFg&#10;PWfXNJQTJCjDdN8sA7P6sGF7gc6cBE9XFHuWcxxwakHMVPeEZGJ7GBdCbN7j9keA2ppWtRRa96we&#10;l1e4ZKzrEcbcDCMG8BH5ivjOcNuSG0OP4qJD2Tk305oNMPmEQeeTCQy2wFt7Q66hO4kPq8sRNm2G&#10;8bA6Xezube0/dR9TxrszaRUjamKcOEPGMVv51xnsb2qMqb36B/8AVGRAa02mPatmJ44NNl0xkUUy&#10;ZbtrMylrW/pAM4l5OxX0ybAtm6lv31zswnjhm55+ddW0nMCRtnzbmQEXK+0ym3Mqe+4Tlp8GGbSX&#10;W7Z2nQHrES5+y7KqcAnAScsi01ns7kMF81NzwWBxq7sXjXki3cOTEBgXYFNkctpcDAfOtP1Y1Su/&#10;7pFMhfTLhXk4n1MOcEB7lxEme2RlBLrxgayyCbzeZRtzvDXSBIsxaTwbi+2NwEWAmOubp6HgO0wz&#10;Y3cOlZhOKcrO/A2Bu736fGs9qCj502HuxgXPLQGnx/Z4m+M/aF0JJ9tm7DBBuP4ZFsJQ2Ftr3eAi&#10;cmrcWccuJ5P2ZNzjOXB5a3iT7K5tOKYPO201aEjHzG13BGtCqipG0ybb+anGrjzLaw0k4bGJZbA3&#10;OAnMVrnfTj+ibWMqb3I4qfHOgvcAQFJGrtR9L1PUkxPHLZUVxufMGLIrJT+0CXNhgZ9qiHBa5hBL&#10;pbYHWFMUq5nm+PmswBMPz40lE1Sm7kctSlKmnKI5G9C9PG2uy8w9S25SeS+dOXt5ycRDcrSXpNtU&#10;rij5rIWLOW041JATmWsEH8vGvN943nVHuTuYD7vATVGQouNHWqbuLjg530wltQ9XetKYpxjU79jb&#10;ZPLXz51zGO3xxrftqnrEVHtFZSqVTKa6LPTGP/GsTZy9lbwOX1v8JJ3ZO4xHokJcKLGSMgI4OBaR&#10;MKPHbPHB5X51jLce4NsYTrVJXWjkzIGMHLULkt8sjc61pT6Tl7ntG9GDIMq6Q+xd4eMJ85FzSTaB&#10;Nrm7NgaN3yl0hRbzf22OA9uDmEH38ac5LVqsCakzeYVIRmQ8DwGdYzPJW5ge3oAfFXQlSTAfa01C&#10;8BkIL2a6gMwl7k0uswMS6fUVyNotSioxPfCmJjNx+YobyR7/AJ4LWPqK7Eo8hs8HGqrMLktzx6eq&#10;jtDy+7M6HHHnMC5AmJ5bYTbG200zJ64exj3bSHAiTP8Arh7ZNwWuYoX3W7halLjoqVzTA23mB8K9&#10;atfOq3UDNyZlvlgWNusrkc47Nv49SBvy1dh7SGxmx4DAzj/kXwsc4rc8l5DMn0yZ2h7uUWmJcyOJ&#10;oSOdHNGfqrtGl5gyZlyfdXgrRFyXUFDvWzk5oAaF23cVKNbDFmutLgweNtczAH1PGqq8GV4TOe3G&#10;plNyedBJeCtaJQ7IzYD+DTj6g/fXymoivKHSbhy20fM6i7ApOk5AEZ3MyfCJAPVIuM548JATBB5q&#10;JTSaPYJSeC+XUUToTm9v3RKbWnUW0ja4yeMgM5Ix9mHpkWM0HI3sy36NmfWtFEQfwY1Vdk5Mbmyb&#10;UgcLYKoouYyEgJ3JPxBiSYWF6bbHdvbJhKw+zZABNqQcv34ENqCeNpxfMEAvwu4sxrCeEn1h/wB8&#10;fMGqrS9WEbPdbUgSHJaPpOhJXtEkr+U7g/PrN/uznwLTiS9tOKY7SlRxECTSetvB7y4nqyl7LneQ&#10;n9mJy1atl9cEp57ovrgSaZBp3RbQh5fKPk8xNNjwS27jGgNUbP5jvJzG4ycxbM8rRtSpAPIAXAuO&#10;oJDZxt4pyfS44XPs5rS+9v8Aw4m5pw5O4yMHKemE8bOZdegPbN1Bqq1HNN5cnwakCrZwEjXSIhae&#10;GniVjME3JcWgs6kLBkjBcgIst3QkEat1PtyGeggWvqpJ+k2nSEnbzFtIT9MLzl/sKq0/Q7l/vxrH&#10;LXXU0psk1phiGDTti01Dp+m3NPMrxgXICaRBqcfTaa1sLqTsSSgDf+mNXDaRJyTibSqz/wDVDme4&#10;sl1AkAYILcFpXCT7QHMne7zMgZCfdvcWY9FpbC2jrT7QS6npT7ScTcLf+Rcu1BXkxmU+7Sk8qKQN&#10;3UIrtS9NvawnR5xNQW5eO1uzYpf3sC054SXb7uzYAsHxFbSrzBDt3cMTcbK6jrwjE0y9n+GJGB7D&#10;21NvbzY5f9a6iZuG0tbAVPmkwG5c4zHz6vMSJk3arWRPOe9oleDkjYDbluuouV6Dlf2tqP2x9zNI&#10;fzxqn7UKkI5nT7xkKW4NXynxuZJKZG/jBbj3u7cF4FzMJLVNsYOhIqUdOSPY3OpU2Pu2pAPp2l0J&#10;s3qgcbbczaZh9MivlN1QyqGQgfs9TzPcVJmDds8c5+Pp9xdOlypO4Yzqm9w1Ru47n8RMuCOYB5ON&#10;ZWOYEZkz3SBH1O+jA68bW8d+4i4KB6oCby2PBGC4uLXEjbbydyaVZF05PKwbaEd/IuS9om0BszZT&#10;wLbjJ/jRcOpMTritGzx7ubDgGVU/axL9QGA/S1FSZXLyQNzuY+Ppow8cEeDBjP8AUWX1vlltFSTB&#10;xyskBFoUreECOzAnuy+4nmY8GSNW90xbqjVKTmA7mtwfERiYUeSD2lhweWgNNs73AddFSdvZl2M2&#10;on3FqXWHGdQOCGe5+mj0vcamNAaoHjmx8HxVDbkJAMECxXj6C1TgmpjD/uBPSeYDgzxok3bjjbY/&#10;1FDZ0+Q3AtOi0+lwb7UJizGdsE9uAnTWbzR42eKt1JK3rAmdAZfNNRI6KondcdCUWzG2Hjg0/MV2&#10;cdA2qT6iodH5/iLYJfLxxjz/APvVyTUSgzdxIxh4NPy7qZeS9lvOONa0Sn8Y8EAEBeU2SAmODTSH&#10;mmlKh6l6XbPB47AkemG7MB4A6erbIg7Mb0OSC6OC1qIC4l7mMm7QakCxUdU1pp0BiVzgsF/AkRwy&#10;44zqtuJO5gJgj1IyIO4l72AmC/bjH07qupcJNC7QbccCmDmA4OA/M+KsxHL3JuA+fqK+U/Qc+eZ2&#10;zG59TJArEQnAWoc4+OkN5gyf3SZcUXPmba8Zjk8wReBUnfHMZMEACk/nRU4nL52gkN4SD51W245l&#10;3JUVGCN5twGlRcCd0TgLJK3hLn8K4rhL5oKDPfKqf2HMYGx3hgW4B9Mi0Kj/ALMRjYuXk8ES4W1b&#10;Esybk1Ri+FjOpE4G2jHj1dNDSN9THAcq2CsJwScS7HJKVE3l7ct3VLgjdQJ5nT9MOZKcznemb21c&#10;GMoknTNKUaaeX2s7ZhryYWfNxk5aDtyMnhMBj24EecS8kZDhgtEj5Q1DeUmQI8bkBRwEtLZS5Jzz&#10;oTlnMe1AjntY4YPuvKH7657qSXkbfdtSNekA9l8pmRMekSNXBvsLlph44ODm8pdClERhnHjaSTzY&#10;xORnWqUnsnnT8gI7FuBenzjYfu1+OAAvqIO4ovBowHTnIUoDMfsvvNMAlRn1wIxdXjXJlf7DPS4c&#10;+xZ13r9jxwddDSUW2N/9VREUaXH52jzTb7M5jJM5uBZzO6dLE4x+gK9cibL5SYetNRaen/vKq3MN&#10;hdFwazmeC/xo8VDtk4u2cUIyEz32xvEbcV22RdW0XsrbP2zF5HySC1Pc+mmZ44pSj/u0quOh8sjn&#10;/QsTqjbRNpw9vRnt7uLpZIFizYXUuNuFzB0KqzuqqJfstbMjwP2LojndbYyCLg4FntMes/KaNlIG&#10;crYlAD6mdcEvKsm0yJejOUlxVWYEexuccYLiT+7Nitwn/eyXbYs7e2qeuBMZ22O2gAKyTlkXn/XU&#10;+czw1wx0QePBx5I+BVUkw1MidBwEWD2zMm5+VJ7jzOSDjDGrVKJ0O57SvyZgGUeNVDh9K22p0aYv&#10;tWdZyg8uNLgMoTiwE1Liqk4pscbnAzPcWAhenFwE9PoRpnU70PWWb0DV/dqWdcaNI5GQ0xsx6cHm&#10;Lq5xK6Hlsp3Yx85P7SuXqIbVFOnNlmyKWMi30nq/z4za8/OJv9VTPT/X9E1UJd5ZktUVhKWY7MtB&#10;b+Is4l1XuW730Ob2pBqXFr9QbH2zAmDfrn0kHHsjHHwakacmGkKHESqNv9Tzttuxn5SQLH4wOS54&#10;13Rs09TCr6pzsZIXB5hdAP5olvMr9ScbB7ZmU1ajjHzBizmSkawIvuaew0/UzavTYeYlObPJrNXA&#10;BjAXGTlr0v2Hs59slJKn7PUdEuictu5gXWlF7I6Pklg0DEvw/GrU3oumJaR9glVyMmqQjkqypuTt&#10;2/lOgRCiRf7jnvaBK/8Aiu5YuXhy3hi+7C7iwGYbK5bQc6BjpwpHrwVoYya8EGPiJ869IKfZ0FTz&#10;k7mxcdOPNLkgRiaVg2mRARtmLUm7iKXebWeD5Yll3Vbd/ul3Wq/7f/ccu0nsXourf/neeAdM427S&#10;7yuRj8S4JryRyWj5/NWEq4G9wRHHjXexCEf05VU+eTwozNxcwWTGvMesJpeJjj/E9+NJRa3z/dIs&#10;nN2qyG3mjmAZ4O4RdCUnRZHMpBG59nl/NueNc90uzI/Jjj5I+YtaqDaBgZAlrY5SB6hEmbb21mKn&#10;6jADOJO9cvbLa0T4YloVL0/No3rGWwA9tcaY7qyv7absU5m2nb5aA0PtQeyep2M15kbct1J9WNaI&#10;c5R69ervsjHR7081moLhhl011oSVtnN+cX93CPUuXVyLsz2gMqqpTeY7rfVLbtecub6s2mVwaSvo&#10;Izl7PcF3Ygx+OBWOdKWrbHuSaF60lcSWZVOCNge4G1qEF41j8noPt56B4zPcjtXCe+sfnjwjwYG0&#10;enGuuvVjGycuQS1yfP1FmQprVt3ASk512mUm5kMxYh5cDgW8jQdnWgmZDwR+0QE/IuovW0kbmayF&#10;jNWYLkErdFbEILwRrzHmE8chyX12iN0idtG8ThvLpk9vR6YdTUSpeuG0nJNYGepctW1g5KkvNsEa&#10;ecbzbxtuMiHQrSJLjqKpK0+2DIDYIM7jT99b9L/UrZfY/eTTW5NiCujtcmD3eFcEyepHMt9p5cY1&#10;dpHt0qcIztgzV1qfFjSEubG7Y+/6h0JQ8wc0BKZ5LZl7Oa7dGs32+bTJjULaVNm3s7UbXUH4zeYn&#10;pXtQnU1lxzGfCJ2fzN5Fjxqty/aBLn7YDaZSMRAjLducEaid3bKDThOVVWAfV3nj0LmeS2AFzfGB&#10;R2/f8X7K6urRvOqJlx5O5fCJHaEUelwXkY2Ny+i5bOgTWWn/AK2Jd0yCwNoPlRLahUDas6nYtmzH&#10;20ek9IsyY5UmVWtB09NcT8QcrkZkcvfjE5lpB5XJ2xnJ9504xlXUW2TYPMaSlIJ9G+FgHauWu5HG&#10;uTJXNG7QmOPgIuYyWjlnP7Npo80mEuYNjweZ5aepuoGzaXPnMHOcezD9z3lVZeSUvL8ZgOiW/K4E&#10;YnkrZOZd/U92yMVy2UXW76sxmF2rGDryZJ6olMtegjsbxGNacOtN8c3owFGH4StWw/1X5TOJD2xU&#10;M13eDmth/wCpPbN9mbmp6j7NZnttR9QvgWZmsLEmu745NqinkeEeDPBBwfDT00mDYLIAQ2sdpen0&#10;v2P0FIZS+bGY3ILWo5KvKOeOG0D18ZtpthlLbWZN5ZViVbb/AHwutD0jeWR2Y+NGJpNLJMF/6n+l&#10;AgAJ95j0+pb8ChDuOXII++TmLjIelmtjPiNRLqyHNHDaAZzR9TppSuXvXJLwQFJAPVItC2T7N21Z&#10;vZ5GZ9u7WXiuE99apRdaSmVNprAYArDf7sP/AJpejYyEpe4wic46uodxMXggdpMRD3hqLT/YXBNU&#10;bQJdJ60O5g02t0twYuCBdabP6kI5l0qNH/aLupdxrzZ2kTRkGsJ5/aIN6Ku0RU1VazFc4tW0TaAS&#10;oXoI4z3IB6Y/kWbs6omMn36Bmfd7grRNVAZ5Vg3jZjAzYibxj5hBd+NVvfCBzx6catSkic4sjecO&#10;WxMcepB5a0Ki6gcxkmsDk5RhuiEMaw1u8x2MAFqlJ+0347GceqNW7IGY7XJeNnNjxhPzNVcjVGzJ&#10;dvBXXO1SXuY2wHljIRYCSVuXJLMALlzTT0PqcJeZTS0N+Zej/wCz6CeldPUXWEukLKzzIyC1BrIW&#10;9KFpucg3nTuCIs2cTgm8K+Yjqvg1Ifw3cO16bH9rXu5wPhDg5pCe4rhQ8wkskrCzMnwnARi5g1w5&#10;IK7fS2/ZNzBW0NcTx6Zzjg41D6rb2xN57p6dQ34Avmu6kFdGO7jjjWJzCTy6m3rFtv1w7guoO7js&#10;Lzmk+2Co5IPdr5Vb6f2qTZ45x2LiRDgy1bY5DzpCuB7zNn0EGpAPTGRU95L95GA0HT0/fVqpen6w&#10;qF7vjOnHRNLpCjVVqTZ/WEhbPozSN0O55go10CMLK/7cuoAMwrxs2l2CB9bjWeziuCPLAYFkz+QT&#10;YznBYLjWy7L6PH2jZmoC4+nb8a5/J+EZL2M1LMXDbJadv7PJPQUqkLGCasSuDTD7sTyI412ICMcn&#10;pA1PTJkIgHjUohk9yPxrAq/ldIGksqYGkc1bxtxXbgu/HAoexPbZ2rfDOLW6txW23j/EXjEiHK6X&#10;WQt/HxHtCXKW3p2HAlYUO9k8+fMzWieWTuKFR7d62mwDBukjb+WvYuX0PRlVEexwMQuG1r2dyPPg&#10;MuEJ5T5GdTnZtgZ9UpLXkrueU+YOu22fEcJzZgFQtxfwnopsjt7Rdj+4OTiHAPSJa7ljMvOWpGbm&#10;Obdj6pDDKW37+BdCerfWn2e7Vkl/2V4IttcN7dNqjltOprGHTdELpkF3IF3SfpnmSdoZrSuCGsSo&#10;ILcYy3HI0NnDjeWwINxXL0vqBzHMb0Z85F03L5pqYNIgbSH7Q5ISHMBwS7c74ubqIC4cNmF8MYLc&#10;elbIjG8Ngsn0cEqEQzgv5FQxt3rkdmxkHq2+/GkvLkB55vJhgggYiwE6gi8avlHsyh9mMxuGu6d3&#10;gwLPWc0ZQEYtnJ9Afl9xQx1hMWzm9Ae5Byh3PAot5pZeWTbpu3AzPktcsXBBgWEbI5o4DPgRwLZZ&#10;5MGTyUneGOK8QVoiw3ZX/wDJ/J8RaiE2RNVsMya7dOwKfmDkL07yAHM1B3FpzyuHu5b+E+7uuUNZ&#10;7T7yXRjwR3bxC6f+lWSYNyBHk1LihdjFN7kcQlzlGhbD60cz5tNZPNT3PLItsJ9j5Oysv2O8W/K9&#10;9cfytuNnMcAT7vAQt35PmV8nDxlvIIDPi2fMKuffyYq2xe1wnQwuYKlVjNWV49phk+7B9na822sQ&#10;2X+tg8lE9395rx/ERvbA4HBIXxgnuBtWlw7Q8n7RmufgHqJs7kfCyIslkiP73Hp7/F8xlvzMu3bP&#10;dOQeuFKitwxuQZyCuEGvPbb/AFZ9ranPNQg3cLjl/sJmR0+SpybnLQW7YtQhVTxyfdnJ2zl8UcAy&#10;9JYPJ3ICcLrIkK049PT+XiLXZpslVbCZS9PvbeOwWyTqLPa8cE3k+Nb9K3g9yA2bAycohCrPdpEj&#10;HGTHB1Baa7+EZk05vud9XalyamTTjVPIzwEWqUvJ8Y7y2jMNUpfaINg9vOeD4q6Qke0SXBIdz0CC&#10;5a4Dng8F/Ag8nnDmDj4FG6EUHqJLNvkpbaMB7cA+WsfnleCqR6CAN1vBd5Ze+udafbtpq9wRnEO5&#10;1C9xQ5xMHMBDtpbwDLaueNISknpOzK0qSQ0HJbLY9x04FqNrq5LHMG0135zGe4ZTKb2Tzad6zk5S&#10;LbGezttSslvR+0QOOZ7itTtdx4Gb0Xuz/Jvwmcdouos3mDNs2cnM/ukuctQ3DxlAU4WypM4nE+nB&#10;LMZykgGi8oLhPKwbNm27MLWAgrdxZLvDl4TAHUjUMkrIEeOPgSZzgjO/Z07i/QDxGe7E9p1FD7Q0&#10;8EHAocwmBDKHcwIPzQTMA0y4IP8AbUO4RfSBwQb5ONMvHih7woqAPneEriZITAoeNP0UJvJmNLGo&#10;8CcgRrwn6Pm4RPYE9bxp7d181cAZpiAm+gwLqGn5hMTXzcuMf7652pAGB6COPUgurtHZm8bBI+ge&#10;MbkBOWsyTr46n5oKTL5o5gvx6t7pkuq4M95nzL2/UjHpDIqrWDMbaY7tAcQ9VQ5PbDfxvvwxlSBz&#10;gk89mGdnHwD6fjVb3jdh4IONPWxzIeCAGt0x/wDcpkrpMYXNlye3b1FpIIzQtn847En2M2n8NHvW&#10;opvA9BNYP7YK7+33llcwmAzPTuYNS3y/cW/Vw4+1uz4EcfOZl6fgSe1K/uLYW7tnlJNPvJlCxonP&#10;G9l6eBRGrfxLW7ehC4hxwwYFFgiwog+9GFDvQmqIw0ymUY/QaDuk/wDFWCQTByJyGBuqb6McMK2j&#10;ZxIxG1o+MainarUr0zSjuOp6TmA2bIDOxnUOsHBHN+8D8RB5W8HH17kaUwGR+yPAsRG6XJcGKPqC&#10;XNh447Q4/wCdGKgrhtA23lse5Aslp8Y4Gz4JtPyyLN6gcEgc7s2PkQlIOIdUVYRyXIocjnDkPAq2&#10;8HgJnVqkZG0Gfvp7vuMtxszNm9Myz/poaQjlsPPx3VZJXOBuR4IEYqBuMwwR+YsUzLjNyTgoR3lU&#10;JvNCPC40XcDx34EBJLycCTwq8NSgTNmU2SBdCUPS+7Nt5MDmJbO9mZN33lytCnFuAf8Alr8k8x3l&#10;me1I8HBwanNVblY+Rg409PCXiYOWnpWMkBMgFGRJDA2ZEHmm8wDyK+N5O9jH1SKqzSRzGO/j01pp&#10;Q4EpDGyuiyTiY3nOpAvQ6TuGTBsCAIFyvsbp97yYOC1+ddOPNylTbWOK9ykUiHAGoJwSPJzFSSPB&#10;wZOX5irdSVo2jIeODU+Gs9eVZe69uD4q1NpQGkEnA48+lpqGRxeGs3+0A4OPqJkdYDt/iqJzhNAY&#10;njzATOs9cVBjcgggQGoKwvEPBB+oqeOaDuLLvLUwjfu2MY1ns4mGAgMF3TUNvNNPHH1FDI3I/JZg&#10;4FqILUpFLxuZq5sttSC6uqKL2V2dZzaxoPQdJtmA8/Gt47YbNhggg0+kkPmqIprmiI3bMx5AcvVS&#10;ldPuZlrcuD+dQ2bNy5JjNwDV8I8HAOzqrMe8xXlDnFPtt2PBABZuSk23BAtgmkwGHJ5iGy9xgJj6&#10;/wDIonOHpc4qo5GylTbHGDOPljWG1g8xkPGbTg/xrYKwnGAmdc01I8IYmDlpHdLUwm+YDRkvOQYD&#10;rTqfINsMGNYyzJg4D21pEjbuXhP7xDkm2a03cDNfgsJmaSfAM5jfp99TJOzGEZ44/Kte+mZwQjzI&#10;o6TK7Rg84bkeEPBAC55iUrou90Fs0vpdtATPaJGtCZy9tbwRrSSlQ+8w2X0mSPgB8IaZnFLj4Dai&#10;2CaOGza/B/erN6gqS8M8HcW2kcl28DW4xh+cfLQ2eOCQD/hkQGXzDARHpw43n/1VE4TkzJZw4JH8&#10;ipLzOM8Cu00l+BVZw0/iLF02mmaVQjcnAkzlZIyfUVlbyy8tfpemx9bqKnWd4ewrQkziQUWU1jQL&#10;gXaOzfZeOAYMaDyOTtgkzgFjWtSueDCPBBd1PKX41eIcaQNm2YDyKhzDtF4THywjKrJLyOXPtLny&#10;uWhs8eENohB9NFwJQZvOJ4RnkgPcVJuEf8fUVqJT+pjMe5Hd/nRKTsxmc4IAW9XmKLrS6gpLOj98&#10;JyP+9WodF8jQW2SORjtgjRhwNtAI/jWolxFd5Zg5KbsjP8NU+YOBwfItIqSeDuHDy7a51qCaaflx&#10;pDk2m0nsh4bjGTHGdTO1CXPMgWeyd4QJMEfmrQtOP4iEwiKa4JdoOY8kf4hENcTTATPqWxJ4bgf+&#10;YgM4bkMtqghIbiqPB9JU+YVgQI/c5eqg80uXL3ctKkzTxxqJyQpCU4rQltUN5VBLmRCH5CRkQa3j&#10;X6ho8B6dsMEmF7jUxnI8eeNKTsx8dhaczZ47+BbF1RbcUP7NjN/8EmZ5JxNmQIIOotIcNxwOc4FT&#10;6kmg4x59S2rUuBLjE3jMbbPHqRrLJn6cRVspHGO/Gs3mg9TGtqE42nJ2iLIvR/R6fTEtNklvjQGl&#10;5HvJFsAKfbwDyrBzWSVZ6H8SJ0JoMb50Nmg9NWrdxhyd9V2Yei8TBBqLn0M3SKmoDSqWEckwLeKf&#10;pu0PP+ooezyk8ZMca3IkvwaMAOly1yfMvMG7UvUdQVWWSPHnj4LqdnDhsEefgu8tHpg4E2yd9Y/W&#10;kwxkwd9VcqRGudYWQiHOJo5C2x/hLMSOCOSe+rtLxkjsQG1ICK1SugyR516mnbLnPMrbt3MZAaCP&#10;TAmpn/7Ftn2TGEf+8CxOrG+7ZI+onibzPXjjHk7iek7fATAgRzjuKySd4MedY01uoXn5MMhFVXGR&#10;WR4MkZUBcN0hBmTXAiM6QHmBfhBod/T3Fq6J0MwU9e3k9TYy28cenANDXHLzoZ2g54IFclOuqq+A&#10;2MZtbjC4zwDlyTeTAWv0O4ZQCwRrAAxPn59U3pwrQ6feWSZOBIkobor7/E29Hh6qJpuY8AVSmk4c&#10;m5y02oGeAYDWLcazh4fBwaim09qhGTfUEd4bd9Q5xOCaEEGnAqsQhLiusrk434wY19VpT4GLCda4&#10;qu5kNngUwbMnAtC7Hs6MCDuGZYCJhqOSASU+5t8hDewyRkW5Stw2gHZj1LiPOKfbRjx2La+pccw5&#10;xz2zpsiPDp9bkOn+/Anh0vjReHWmJt5XgV2keQiu0wpsYR5OMiz1xok+okvE3GkdoEjHgUwbd65J&#10;5apMrmg1tlLuBmICCA+fzFzDk1B1o9K6XJBnjArhbsj1rWDqLTpONt31cGcvlxhg6kfmLFc5XmB1&#10;pyvOGYzDz+UsHmFJkger0mJQ8uc54AC/SVbmmx9s8z8yNWpzURY644JbuCBsQRokQZI11RMNieDP&#10;+p7ircw2Zkg+RWpmqb2xGycQ1AMlzJwIC3I5bEBH5a2asKPmLYmcGQapJBtgiz9NdOg6FBDJUD2a&#10;uQQOdOBWRuRtwQAuXNLVQ2VkHOJiAPcV2nm7NnIIAg5fTWqPM9mlu5ogTMnmDZg9BGYFyBXCYVIK&#10;PIFiLGoZG+8jwBY3I/pL8ucOotNIcVxLng8YZHc+ms3I8cvL+BiiUrmE2YNrMDG3ATmXVcG9UNgs&#10;gNggLe8xJTtBRUZ6zlffMApEYlcnHcxxgEt4pvZHUcybb5Ax5nmrbJP6r86MMEcZ2rOP4iLkmolD&#10;jleVy8dzHGfIT8i37ZvIybzegAJvb6i1Rx6r42Da8aeZ/pKyN9jchZtgGNNSkg8u7gg/KoXOV9cb&#10;0TjPagkZIyY3lR9VZXNKDJNSAC2mtyD4Yl1dOKLovcrLYG8R9Ql1Aabnkhkg9FiUkY+mJJPtItm+&#10;yeUyrRMcriP4S6EHSclk7LfDSouD6udZK822OWHJkduP4vGqrMK4qupybyYBbN1J3R20M7VKobOW&#10;R4AyMowc0ZCFXnLVk4IZyfAC3AvQ6qKfHNR43L77vprkvaAzlzzgPbgbiWmgS5JjNPyslvGj0wJg&#10;be+npPbt4ApTxx3IElB5xNTunNM4ZkuJ6X0+Q3Ar44pty8e2YAXFv1J7N2zYYIzWtROc4t62o4nq&#10;CnyQDyKiswe0YI16DVhS8tgGc0YBYBiXETxvemOCAGRXx37Rp/idw3KR1g5bMmMtZ8HMJ78aYqSa&#10;PXL3eX4C/DXS3qx0XJWc2A/ndpvGMV1sNz4/Es39YScSl/Pn0EtPvAbpdQXAsrG6q1c9ZtJTsmJs&#10;27l/kg4FdnjxyzlwGcb7R8sShyNw5YDxh/TWhSunxzUZ5k/+kMY0OcOSkqtFzQbaY5AXIB+Z41sE&#10;0l8pglIIzWt6JzPGqe3lcuuWeXB8JXb7DuZJLt/eA3gzgttsMiR5w8qu0isHsylMqk7BiJvL2/L8&#10;ccfiiWAjbubmC/y1p1Ub6wIdsbj+GoY28hgbA3k+fyxq3tEZVZOzIEZ3Ni4rVLx3iXjHuRk8pTGb&#10;xlG2sszlJGTpqHL6kbSpyfGDOk3gWrsccbnBAxmDiMnLuI8NvU8hJogtxk5dv31MpucEcue0nOmE&#10;fmrSJ5tkHMpceCWsRD3fS3kqi623yByaSkt5XNmBN8ms13cxOndzxqh7SJwMOcIOYJQ5GMs1m3VJ&#10;1SERLa44bMGTFhAAWMYrtz51pwkbp+Tle5qHxqyDcDjICPuKtvGeDPGmWYyW8iteZ5am7Pf3J8B1&#10;W6gkZGZM/URiTs8A70Z86ZnkwGYeTpoSBnpB4FEjASJF3BMeeNQHLrDBggVCddT5qB4/Rn9MKc3Z&#10;RFL9ByQKzUgQ5XmFqYQN4R5wpo7tnD0FXYXBIvRhTgvTB3lLqn+ZpoeJ2/IRDcScJCvsYI41Xp4c&#10;BmN1a1o+3DBF1V+PIYIfTlTmC0voLXHmiXy0fTt+h4DMDwkEHpg9CJSRnvbj+j+jKgxoP6PSj8of&#10;wNYPT6e+lu7evgITbZoXkbNlBksXI1UprASD04MNiBRxz9yMmOBJ5G5dQbw4Mkejrp4GmXylB4x4&#10;I1LmDPBwLMh1A4t4O4jTSrvSHL/RjWZ0LuB1mhmup8sgzBuQJMfMRKWEcuW9nlwIvB6BvOSjDdmN&#10;mPPxpus3w9muntInTXDMsl42fw09UEwZRssEeoZDZhN8Cz94RwaPHGkx0Wts1IkuI7hPs244c6aa&#10;ejHxq0ycbeBxjjWo5ta9TUS5TG1g0k7s5LKTipMfAiFZP2jj0hsh/oVBRFjrYv0/R8D5MhqW0PQT&#10;VG2c4wKjf0pQE/oTWwV6mbrD4TWG888Ct7OcY+NYGCYEErQzqglxZsiC3+B+ejNs3gcHAq3Ugx2w&#10;R99USZ1OUmSAyEAmZYOM2NT6QW9zxNqFDqNBlcx3cfl3FUpnNielyaKD05V8jqMceUwLi/RzmVwk&#10;zsci/aYdbdeOn26nTavTV94dlFTamfTgRCeTBtGPHBwJtjFL5n6cvs6/HLNs2/sJSfURwN00d92u&#10;mp90SZxcJG4xrQZHT8xmXJukjUuT0u9mWewIcC6QoOYMpC2PZukNate4oMzlKtNv4y7GYyxu58Bh&#10;1LbQ5lSzk8BgXPhkSnu2h6bksrC6blcokIWx3kylQnDol0mrwfsrMnh9lpiYzAd3uoMfAsZHq+VK&#10;s48fr/cbU1DYyq15AzOmK7cuCgDy/MIt3PtBlzluBtG93QI/L41lU0eSB4PBLbrOPp/IqTS9DvZq&#10;9wRntwJWSw8ButvHs+gITNarbXumtMKwHd3ZnyScwlvPGsUqurvSSan3bTB0xjW1PKb7KGcIeMnU&#10;XOE8lIwOMnpuLdwEOL3FmXk7vMK2QF3Olb7iewEgyQLpHZHTdMuR4JqAuMnLIJauSyWkJWrGeJmQ&#10;oVjazGWFIldD99XiS7LcGd2fP5Y1pdeOGVPTo7ZhqQD6hVVvRNZi/vYOp5a5NmUyEhWjF+4rj/id&#10;Z6rSruae8QqoZ2R4G3AssO2JBnWnTRg8CPHfEP4dxQmbckysNrAh+YQioguqV9+mv8xT0FbpeRTG&#10;cOcEACk+mtUeD+zGjpDMQWopryvBSRtuclBu8FrUcdYywecO3MyKZyU2RfVcLZzff2lELqo395rD&#10;ecMuOAFwyJStnMXMxAYP4ngQ/ZpIZU+sGfzQTeDyyL0NYba6DlslBKggEQFq1bGJZOVy3BF8UcEb&#10;VhdjMYmd35FXCc9yeh6dnbxjG5u+WRZ5XlD/AGemwHkhOVwEfLJ760NnNCP50d4Y4hsiezDH7iY2&#10;gONw0QntwE0ralxrnW1+Pu/lInOVGU9fT/8AyhgM8nj149O/mU1KR0RXGm6wI/IBs2Py+mVUiYUn&#10;MXPtMYLYBq40vQ9OmyRzUt60tXJQ4rFbhmes3LLqQjK5rXW8fmdxaE3qQcYwQQamlzFks0kZAlA2&#10;bPikg+KtVk0ubw2IHJ7YbvM8C5DJaKjqsIoT5U1tZCtto3oAtt6cR9QYxK4Uu3vPQNowFGb/AMz3&#10;F0Zs7Yjkn9MDY4ncbzqD7ioe1Op21Pt3zxycQzE5fjXBac98UmZpGjxvS11+E9Ohfs6SpXUSJH9x&#10;WasZklRAYLrjprg/aQ4mMcxPHGcV4heWPuK41xtrm0ycezPik6fuLnt3NiwkxxnuGIvbeXoD1r9N&#10;mnvnMZPWJ21l7kc03aYggNqeYtWqva+2IQEDaSCZwWrZLfWXPUslb2PW76vcvkZDDvOU+bCRxu9P&#10;X2kPlVrOkZJW8qdt/Y7WMYuquXKsJNp89OYx8irhJo5lD08DZbjR8vG/bYIJVnJ1F+YkLTE6+z3t&#10;OIxYWM3aznb7PueCxkR6mqHm01e2WwMl22ug5fsjlMBMcyqMWPy0fkcbKTzEAQnKOMZdO3nVszNV&#10;KeajsZWdT7L6Xc0SyY4z3PMHx6ye2uVJ9pJcBhMmPV0/Gj0jqjAO85fZ0Hx06ZzjnByuHRC8y7kA&#10;vI/3mVdev4z0LCpsVWc01ps/bNnP/J/DVbl8nlzPjmpW7ofwscC2DaBtUnU7vtjSNrg8u0sTcN3P&#10;RAVuvYUWt7h5imkmEl7l4TniIjEvkblmPBHupICdQvcVVk7eda8ED65B+RWQY3sZLLkAiRp9A64Z&#10;Z0fKY+ce59JEibP5LBngBc/FRgcrHBkjAVTN3ZB+7cZE0nKe4p9k2Hgg/TQcbeUvyYNUcavjyYOY&#10;9GMH/egJG7I3BaHGln6vLJJ6blPJeXcZOWQSZnlHsgkwQXcBOWTuIaR49gHuxj5FD7YnQSYL+T4q&#10;+OTaOuKfMKbIHPfuQeWj0vZ+SDlrTqTcOWz3G5AJxB++rgNwyjGeAzEWO7zPAnUhcZuOeMoG2cFu&#10;P4SDyurHrPk3cC0JwNsYmCMFtDRyfBn0tTpopJyGSpN5zm41VZg8chyB01ZHm5NrEF8WC71UiSMk&#10;1HgZ6lz4qS8oMxeVY5Dk5caTfaBOoPiJmeUfMbmBzpmQ2XyckDkGPTWW5FQ9G6GHFUuXmRzp3Fdq&#10;b7R0IGZ94t6tvjXWlMeqRLpoyYxhqq3GQQy2yC4Mardaer3PqAJvjB8KYQD1LfBGufTzZAtr6g2X&#10;YCVGVYwAy+5GPG5pyXkj+K2xo9NKLkNYEsv7UvMP7s5Esrle2C8SzGC3b/YWhEnhDNtHg8tdbcY1&#10;5MJ6vbKWy7eXIBPI/hZIDri3aRsvmzMhzNpUUYen1/3l2NQ+0RtLZtZnDEtn4meDArVOKwothOgd&#10;mgmDdkTmDHwfkRdvA7dPN+l5oSMm7R6ca34lJudyvR3Rxk5Y1v082b0XVrk5mcq3eMercbFwY0Hm&#10;FDvQtvYJrvEHluchlb1qRFJhsncOQk3Y2nbVql7grZsdtzICFujtoDWA5tLSe2McnTIg8jqhk50T&#10;Htm6fgR3Sc1qTzgcDLGG6lR9ab45fNjHKO4qG8INmTPqQE/fUyXs2RnN5tpuumik/V511L60GEdl&#10;4cpIOXvIs+BWRnMGUfszm08aj1bgu5B4lzHu70I8cB89rloCOuHMD3do/ZzD5ZBKKksvOkJxsnbT&#10;Im+SR8KYB/5ZyXB++uUaoqj7NudzmVHFHq+atmp+pJtLb5r9uPp2+CNbAzrxlULLcJ2xauLgruqJ&#10;Jo+oXJecBt64vObwWOiPmDKXPAta2duPtU93YOmEZeYXuLVKg2V4JdekLEWDmkGTjWM0m4mNJPXw&#10;XgGu5TD7yMvHgRdUqRWOR3jZtoFJkpsjG8feICcsg+D9pB5hJ3IWQHjY4iQE5fuLnvao3HKiewPn&#10;XZ7jVHq44EH2D1JOjT4DNgAUwjJ/ZnPAokOl9JYORCtl1m/TR4NyPAYFuO1b5q5p2ibSGUbLcOyh&#10;Y2+lvPfW/bSKbqNg93Z+x7PZOC3SWu4sx2gbByQDO5cvrjIgtNyPx/EWX66U1yOoHuxkqqRX/uOS&#10;yVYOPgAmd476z4oiNnBwrU6HptzOCWYF3mqFabhwgmcvvZ41ZByvGPHAlNJe5YZO+NPM5hgyctTF&#10;BMJct4EiDx8ahvHBLeBPN3A4+NAENwzxjyJdh4G2fjT0veEuHxo84zjvBP8AUGgCtjl/PjsJl44w&#10;fOnt4Iq2S5cQBMuEjzxp7d73QUxuMUauDNm2gbchAFJGz1FahjwZI9ONDSDHARHmbO8TPqJYDIx+&#10;DjR6pKkI/bMYDMRXm+lcVVIz1caQyY7CAIbOX3nII09MG5LnvowRvuZMaZcOGxiY18eABtlDng04&#10;1ZKbqgstegcx6kF26QaRG44xKqzC3AhAHWlUbaJL2djYaZicz3FyvOJoR4TGg+7jjGmW7zATIkIh&#10;KXuE5ZGc0JA2s99PEqAhh4DHQF5bj+TzFDbkLczqgDSG9SOWDkEfcVkbzhkYfl3On3MaoY24423+&#10;YmW5GwePgU5QbM4k8uc2I4ziwdQfgScS9swIAzYAhmH8VZ63twDxtn1uNM9oEg49S4px15rU8ryX&#10;TVsCAzG29H1FQ5w3bOR+zHuIbcwD+ojDcba2AwQCwdQa/VB+TWtl/rET6lZSeWxsd4CQWmTvwLK+&#10;0Jtvu+Nt6GbzEHHuwSHwKYSoHMY8h7f+NIp3bAERw5MTHq40BeEetnPl+YtOkdUdmuQGmrG41IgN&#10;UOJKZ6dyzOWyn3gdIeqnMKcgmL7fHwhmtdVdaTT1jCS1yeBhupAjFauF7+BeJ8wqTATR040NJOHp&#10;nOd9kTpqZcn/ABHukjnWnQm2SsB1PPjzJ5xk8pZ7vDaMfsf6ZVWyEHB95Oq3c3YiemHWqsO0WreC&#10;QZIFD7Hx5PMTwyYx4+YofbH51aIeVWYSsgXOCPjRKX+zExwIl2oQxE83tmHg/hoBBMmE4czIeCx8&#10;JB5G4IzIdJxMN2yRoaScY+MCEkTzSG7wjkeA3TRKX0+Qw8imUO8ZGbH3m1pow3IQ3J/DTnjklVZy&#10;fc3oLx8l1dIfZPt5kByG0Td9PS4/2llZCDcjsmBcj8xTKTqTsRzk1DjWLN3ToYJtg9n/AGaPH7Lq&#10;cu6rVTcjot453A3OeaVvggxqyUfUDJ+2A8eHas4OWS176A7YJhSgZcCNgcRHoy8wa5/dU3cNpzlV&#10;bZx/tkpMdJVG+Zhfbxu/UGslZzTGj1WVA5eOT49SPzFmI25IyZFtJS3zDjTbJPVjKAeCAFyPqKtv&#10;JpZyQHyKhy8hGznPwI9NBjMPItOmomcWog5K8bY4OcqfMJfgzhPcVVGQgVapXNBhzxp4JA5GY+M2&#10;mrVL3DKNkeCPp8tB5g8HMuumZXagbYI0FJcJW43nR7hENmkjewZI09TcvIYmDlq+N92gvwOT5+mT&#10;jgjR2gMZG3Izc4FoQ3g4x4L9uMaz2cTQUDk8FhQ2cwIbjSH7pnmkPK4I2HuzbgWSzDeYCY4E92gO&#10;AieHMO4n0iwaNxeHn4083leNXaXyts5HyFam9Bkt5FmdbWbPRGJ9j6iJdnjCtIZ02RsTAbjTM0lZ&#10;IOMC0utIaTJZoMfBABVVwSytmmFPkDnjBkIqeSmyPHODlp6HD6DPoD407bxrZpXRkuDfbGPcN00h&#10;yMbZzgMxto6xQ6kAyOl3ph3oOAaJPBjt5FZKgkc+YMgNrBRhJqqqkp+YwNscYCqK60e5DitkcOYC&#10;Z0Yl88cwEwX092XMWZMcd0cCRPbyZAW7ateJ6I0iR7TJ1LbEAXxcC06YVhOqhbbnfuXNRZvRfZ3J&#10;fscnmKyS8gwzEAYAFHBdFbIodks6I6u2Rs5LO5cCVOQbnMB6VsuTGuY9rlPvae35m5Y247un4FvF&#10;UVx2bOgQeyzBqMQrZO+s92uVx9pxgDBdJAPqEEo+tbJaDoVRxaSXkN8NHpXKxwca1pvTbJy5AHfr&#10;dzlk7iqriRkYTGzHxravOYciomW8Y8Cp429lz7ivhG5YB+4qS4b+044EPEwrSaOTsoy6wMnmJTSh&#10;3IR3mB94CrHIx3h4ESG3ctiYwnyEWY5Tu4s1ETFdthko5o5Z8ark4gG5zhWs1JIxvx44NONYmRu9&#10;ZucEauRrYFKSlnHgIp0pJHA49C1CXyds5HjMiQ6XZQExwK109RPRoVuYW7WfjSl8vc9xTJwMlzIn&#10;pfUDYOSMGdT3AHm8w3AesfOg5JoOMmOM9xQ5w3G8HjCs+dsHECEotE32mmt3A+NGZftTLJ2x2zMF&#10;u5pkIseljgl3BGtCZ0+2MM5o19cjTTuD0fcVCObj144+Miq5w96FfUygtuCw/wD2VAgJhWglPh9x&#10;8c4+oYsPpToRXSeiFIsUPpTgIPT6eFM8ROid0TgVomFfjceMi+hsSRr8xkCRfBp+HbkCp8tfDg9O&#10;qrCO2bjQl3IyQcKTo9X3MPr4RKmhBxjyHuKor6ihwr5VC+Hw/iRkoEaR4F8C9Gp6FKIPGvzr95cr&#10;cUMN1P8ASK5B/Sho+NXmVs8Y0p3s8BiCuMILREefDRcknwExwJ5u3x34I1E/i9viJf2ihtyYCK7s&#10;5eJyP2Y+dVqYS8rYmBfrO5ATIvrtPEzEuDr8bkI+QkP2knIUwk4cwWII9RWQY20YwRr4W3lPcN23&#10;HYQE5MGeBXCaMyQDPH3Fnu8amCDgXxG6F4SbkvZI9NTTjHAPnqoej0kKRWN20JGMEfcTGp0014fa&#10;OS4/LmBWWX8vzEzuEuct8YT24/LV1k8jGYgIINNSvNAZp/Pk5caPPHBAjwX8hCqYzkeAmO/btowS&#10;j3puDgWI6am00UwmtUVtnOBM88YLi2CT1BJZbuLmW3cf9puLNx0eR4SzAC4cnLVxp+o5VKhAYTJj&#10;9UdrW/MktarX7tDUhJaVraxMJdG5A8Z8bgWpdWHS+mCm1o+BdH7SGchgGxwMd3j5nN7iw0jgnB3F&#10;p4vXaMXJ7TS1SeRjgsBgPocxHppS++WGweNTKfHgl2OBTJHNN2enx6kFotxWuMVL7ZdZT5e4Ize2&#10;Y/pLSKLqBlJJ8By/BvEHUH41mM0ZuWxMBvqqY3eOdCCPk+YpzfNUmlSMmz185lV0YXH8kfdTLOqN&#10;2ICOw6HH5glZKXpdk8HnBcMTqeBKaSOYy2YgM/BvAeUO0lUAXaT1w29hwHEQxBWiELkwIk4cTFzM&#10;dF8IYbWp/wBRY/JxjjengsZObuxVfKXcMo5tnA6H0yXV9A2DZ/L20nmxwxvtEgrlwqzLb/I5d2SB&#10;yE4iG3svK8C6hbyfBJTvHIBEuNep4/8AQuG60mlls+YQWnDUmq2J4FlzNw+zU7RgLN5uxMnTXV1L&#10;7SJU5ZYIz247XLXFzyYD3j6iG7ySBxggVHTtYc/NhWqN3rAbKZTZ8YPAqrTY3rBzvLbplQeRuCcm&#10;PqLWpXMGzMh4LFyD/eVfmYlqlGphU17ZsFP15vjY8Ey43HUKmZwRlHLgYOO0pknJLrYI3IMjj4qr&#10;dYN20tGfcz8xefbVtfwnQOxm1YYzOLjx7n6hVSa0cS5m9swA5fTR77Qe2gvA5fMVbeSPt6bPjQHy&#10;EKvQcWmpW4YxNps7mBwCOC7g+GuoSPGxpcA0YNbSt3fGsbaOGdPtnzfmGIK2hdJzgfGbUCPppePl&#10;tkav8NNfQK2pUv8AvLtVlD45Sd4YGfS5XBnQeYSfdqPvdwiJV5Ujns7c4D6JBXf21ntUOHPZzFtG&#10;+uQWtMfgWvcZvaALd4RgQGA9yAiMM2cxjyB4CIDJx4LEZtNWphVAwksxnyIc4ie8POJXLoGWPfit&#10;5h5fcTNP/aOMh4A6nmK+U3PJc8bHbGAJxAP8/wCyobO2z9pgPbReoHvM9ryn3LNkA0dogSeUhtH1&#10;ZMZCMEcH3W6rJXjzf2WPvqhychI2VmMGjd5iendEJfabM420PTD3aD9QavlJzhlPnoIGd3T5lxco&#10;zAfY70+7cldIbA7cb3HHp3Fl9GlW4Pmu+yVnV1aUGyDJd8CC3GvNSqHhGE1sx+avVuqJ42NLtz8x&#10;eb+2CjyQOb0CiRUxxi4VzfMIdJy9lMsl+39Rd1bP/VLbTIYHnau8LzZlVQDZ2IOZ9RegeyfbI3Zy&#10;7AwPu7kYuXdyRrmec5eRhK+xnoGMxipO2bvPPU3krxkeNhdZuhiXkxtME4CTc4wZ25bemvbalNu7&#10;6YyE7yC040ijIO5wRrx+rh4Q02fYGPVXP8gZnITZcjqNO0GZhNhK/TxGBN3jxstyk+0AfYJwm47S&#10;pzyTzGPOYFuD4qAyuXkMSyvVHKTJOZptA9x7HfwIESmHMesZXWoKbnUtIeCO7g8xUpw3cGHk4xra&#10;R/TDZJjelyR8BxfqKx0/s/mLlzkWbtyY+vbW/bHxk7WY4z5LqdqANebM3stc61ofwyqrTTZ5yC7+&#10;11PiL0f2uUeyf0xvNjOMRV5dkbuN49xRIfb2xCZqWjzej8Zc74SmEodtB/bhIaSTuY+BDnDN62Hn&#10;V27/ADH7JcHFHym5/wDJVEW9PyHg7V/hLJoHBICZ1F3wmJfaG/mG3qNjJT8uuaM1Er5s/lbaWzpi&#10;5jO1cB6i5k3wkaJM5oQJF81Q3+Ym5JfK/kRG02e7tqAvEtpUXVExlTnIfmK4T04427F5Kj5CC9pH&#10;4I1Tm7whiZwJHcUPcXaabRJtGTBAe3AhsvcDckOF5wE6iu1QUmyDLscH4ax+YN3MBMEHTWWlKvLM&#10;vaUXCcU29lQ8EGpATqLVNkc0JA5wLPafrQktGBm89oZE5iMTSVklvtMtfXGzjllF/LEij/kPcm1W&#10;2bNX9eDlr1iGM9wHUWezCn5bMh7yzXO83euDE1j51aaXmDmNvZgOpNY7FJ094zOiqNTmFN4GQI76&#10;vlLyNtGyPBGcXKVDkc8HGMDYymTBu5ZvQRwcBFNSCDfqTZjCMEEGpbWY7dJOQzIDmxy9JTNm803x&#10;zg74y8zwLYK4k7KOSvozdPV/bRdU4y3bUo4V2f0mN49zrcpw4GzbWYLWms3HXDaSPTxwakBFSnNa&#10;OZk5Pg6i23Oc02u6032ji75Kn0Ef8RYpL5o2lU/A5jY3IBl5ZE7J6sesGx4PMSZ1A2eF9vYrmMZj&#10;WxpU/j+TiO0yc1TYiF/PwnbEnpOj62ZbzIT9nuuo27iweeUPPpPMd2fgL9QSpLNu2gIA0tfFb+Yu&#10;hJHtwHAyAwnZxPIPM78C07mq/UcLS5QqTk5DDAwMDI400Ynmxt7AQAWx7lvp21ZNm/ZMcxO8gPcC&#10;P7tdXRU0qCnGDY5o5qIZuast2fUtxY53THnjtQ2XvWxMcAOWLUtLK6TmExp57jjBk6gy+BeqFByO&#10;nKnevpkzmoiRk5gyl76wfbhu1QjO2lu6jM30yDtK1PMCmbYIyf1DN5HtUHJ2T6OWnyE5bZzngUzb&#10;5tsltSUPI20AP6w/tPgg+Vcfzyk5jJx43nAs+lc/Iwegjj1ILvLW3pCtNS9LCHA4JGRaDJ5g5jHg&#10;j1IPiIDON2je3m2nATUtq1U+43MgDWE/UidtG2S+l20yZMYG3U5gyeNXaV7NysCMYHJxYHhbVwRV&#10;VZpUElbOWLyWnuQOPvLLwRq+N7c4GBg2BkccsnxvLUKC2EnzBml6fl0nmIH7x8Ky3d8snGdWR5J5&#10;c5enNB/VbVwX2b5I/EqqOiyPCHecw0vtb6P/AEqyVpS7mZMgP4ODy07eaDtoD7UG9KNpDKjSeeFI&#10;6JpvWRO5g70KDs6knVNyWVGcvhOJe88rjgWSzyVkbOcEaDvJoQIwBj1A+Wkf6ghLrTvyk5hsxnEu&#10;vOXxfieOBcZ7bJOybOcDB9vjW7pkJxqkycnPM2OUcY0SJPCv77ZzqGGkott/Ee6P7hDkdPzHdsYQ&#10;XIEel7ckBMcF0cY+mjFF1QQ1hg5Pku/twLpxu4krPPHKrlvqf4k9zjTSkyVvJ3L9tuxup1OCNDRu&#10;LLY8BmIsbfSuLZqkqCXPGRwwAKOO1pkIqTVhBwS47mD+0CFc+eBZb3bxqJRsgGk25DMpqGAAvaBC&#10;/AVPePJjoM4+BVWXuHrYZ4w8F0RVapPdmUxwdYiHp3jmX900hnOJczbA0MiDzipBwZA6dzqKyTip&#10;GUq9jMxEOO1qEWY9sNjOQRm6f76S59fcMuneCVP7M+0nII49RqPUIRPV5Tba5gDwNxW7iuDeqGUZ&#10;MAX1uAnTQek5fJZlNnzaazV03ak5fzq1M2000pAOw+cSmWkPA85w7tsi6WpucDmTbHpWSaSwGn6H&#10;bOZjNYIHwvY+onqLHNmF+OD2iC7ct+4nO+oRZOFtBhxQDaSTE7+xcak5aodJyunDTGawPAZCao10&#10;VWFSMoKcO5Mf8NcTycZH8xs3/qLMS9rb2CcZN+obBScrI8lz6CMGj0/cQ2j6HpjtHBNTlbhJy3I1&#10;oVFzgkqIBtHqBGlVEvZBe2Y+STlkRCmttrHOcTHlNjjGeSP31xsPVZEFwJmqPU/IZsAzZ8LG45Y0&#10;S3cYZS+bBukt6nyR+6jEv9YByFtvMfGMVu2X/CtPrWxu2Wwqhln/APW36jeNgGC+akuC5d1UmrPU&#10;D2gyTPBIyvP/AKWzrWpH66lYMHOOVWhweXaxq4PPXg2nGJjgO1wE/wDLK397Zf8A2CTZpSeZtabC&#10;6jkOd5KnTeD4oo4FDpORuWDkBjAXodtE9bCuJ3Th2z/dSBcaf3ZZjUm3CXT6nJUz+ysqbmZitEIM&#10;Wc6f66t7kf0SN8JQeousBhZAg/hrQp48E/sQQacCxkk0l3YoDdlbvGTqDSHOJ05vxhAIelzCr51o&#10;ik3iYOJSzZe0nEOBZ7T7f7Qz5i8N/wDI9nyx+NUlnK98JemT4ri2Xl9xaoSoJcEeBtaGk3bws2ac&#10;TizyeO0obOYTEJLxgXIycxZXT80GzICMx+YXlrYJfVDZ5Ygj408mc6oJfaSYx3447Q/LWbkZzFy9&#10;PGZ8UlzT0/Ata3dsbguqqvJOSAeCDgQmkT1pzHONm7I0+ObueWt4nEvZP5DuEHTFp6XfQecDI2zx&#10;qnknjng76t6K0LgxsH2kEpibHYPPupC29VdsPG4zX44OBedc8k5NBz31rVN7VHoW2DmaVsnyLF9W&#10;NjNMuajzFmqTDaQyZvTs4z5xpkm5TXWCe35iwGeSMcyJvMGpGRWSi6fmwXOMKt9WN8s+7pMnFJzE&#10;L3qkgIsl2yUXuDYBo7uMi7Gpdw5jcn3wFuBcx+sRWjZ4PdgqJ1qtsch31DDZXI3vZ14N0kCzeaS9&#10;zAPHABdsbExtnlOPsfHy0Sl+ydkaXHjc6dy6RWwsYkHTbTzrl9QYCYDAz+YtCb0+R4O824CLYKo2&#10;HtgkxhR7Z/S4g8kFw3LtjWmnGBSYzJ5e9CT6a0iaVRZl2CPnKyVYzIzIeCMG7mWSzCXuXiS6FaCU&#10;1lDl7ffCnjj+KgLyVkW8Ufs7mMfAAuDqLVJX6vbl5fM8taid6l+oUHH8nmhAksx8A/LXSFDt2VvH&#10;BwKyE2NtmDnP09JQ3FPkk/3Y+QmoiioBmrKbbTJkeOAGdcxzDZu5bOcgCjXRTyrJsG/gYqH9vBuc&#10;hgctfT5eVug6fchIDHd6S60k9BvYxgwWhwE+EsZk9WYCcjITSXV0jrjG2yaiclKh1wBb7M3Lkec5&#10;cf0kibK8H9u5iuH/ABEx9DPqqquNojlyTRAVFA5M1wyPZng4DlRhnsPlxh43Jy/ipmXuJ+5zwAzq&#10;yEk9YRjxwdRFA9zmiHsHkMHQFg/Opg9hclgHjgAL9JQ5PTdaPCZPZ+lq5EemFD1O2bHj365GPp3V&#10;cIvaDf8AhHLoB6NrGqrNJg5pUmAJxED1Fks42wTptkjVPb1Y5nBTmMf6iyprh6bmHQk0qQc7ZHDG&#10;cpLiJUvScugHe0iLmklUNoBnggPkWwUfXlltgv8A4iEuB1yzpZuOUhyQAF+ksZ2mVIyYPWJr4hhJ&#10;pEJ/hUMc8Ea/Bv1yNcc7WK4G8IdtAe2G6ibM2RKd1wN2kVw5ckfNmz4pAkLp6vcWVy+pLLY7aPgu&#10;8zvqtziYNoLGvcVDnEwbdw/M6a57orTa62o6uZ+sINm2smYieXNMZCFzgXXWzv14JBBJQNpwB1eH&#10;pjIPBHBgXjyN5qng7iPSu5cyaijmcsqklkPmCUtu2e0ezz1nKLnc1O2fyoVkl249I24/yrMttG3x&#10;tOJLPKeYHENsMoyNiEHrQfDGsf8AVj2wMqPZPmzy1jcFuDIUWP3cK7QcerDNX8/BUEb5q4bOBe0X&#10;ffXMOR00v+07pOuk2L7ZHxHHdNzgm7Md2AVxGNrqEEtspfawOAed9+rkzq4SDbBQVDPQS2ZU41cQ&#10;DuthvRiwYIPjLMZht82dPKimsEFHMCNuU2uiyLs/We1HZQ44x2MVbXebNMNoAzNgGDa/ngXMdYbU&#10;HsZT4LuD6SG1hWDKakAaTsRSsIy2t2FnxweJPS+pKYjcsY5wAo7mkRXJzSvMMV2Fartme9qVG/5L&#10;EpPwkYb7P64cjyALgXo1szqjZ82l2NsxFgHpXFqhNokh5IbS6CFk8U0zJiem7iDxznFB1w2JnYu/&#10;iKhvCT5g5AawUcYy3eUvZ6YVJKXnBawLMZ5T8lf9ARPpK26I0h2jx/rSaVHUk+O/mWoYlrpLK5pJ&#10;5jcPgAvYaYUHJY7+MAvpoCTZXKYyZwIoiDtk8x6Xk7kIwRxgUypJW5MTHABekzjZeyCPIC3Gqq82&#10;dtrmTqJ+yfaTzBeU2519AqpLOk3O+4I+Ben0wofuaX4aqrjZ3qY4AZ1E6kdSee80kdnJYLgVWJT4&#10;4l6JzDZfevxxn+ppKtuNjY4PKwJFI+g5YpjZ5KnrI+M5d6H07a3KQerPKjSA84mU8Eztiu7t1o1b&#10;2+yeYs/uZ7dxXyV+rnUb8d401EOD4pVmTcXkG9uRUbUKZEV3I/pGb0XOCUwPHAxFu127b7+BddUv&#10;WlMTsQIIz294FqDLxwLB55sLbSFkdy8mu8QD8pY/2oyk7kEbO7j+Kst2Gr8/3h/rk7Yqyn6HYe0w&#10;Sq5bFy7uda1Q9N1EamDztnRzVu2IK6MmTudRcc0f6yhG0pfSo0qETeNMhO/gXVFL1o5fykEqC+L2&#10;ZyrZC9zAsT7UaaXKOhKL2qT5/JcHaohwfSzqqt5eTeccB7kfMJaVJkcwbS1yeDlten/pWhDmjZm5&#10;xwHESPlDX1MKoQ6aVutKgmNNsjvGcjdOI7vzrj+pHm06oSb/AO3jCTp2rEC60Jt0lzZ7uZgFxkLa&#10;udFapJ5wN42O5Me5AzKLTyZ0l23udOXQqpO2c3yel59BKQWZVvEbdrd3kpUyzoeowyndoLt5x95I&#10;u16Mclnslmm5+gTO592uLlLbhXn/AA3kIN2ngnkweXeUiFNtSNycPpjl3a5MCUfKTsI7Th08+Lkg&#10;/Z8a4JeOL3XWqVY3qedjPO3N0jW7qEXOryYWSnVsJJz+Ut8w06aTRsGXAgbaZuoqTvip7icJDmGN&#10;aaYRmOcXYjjGPIobNvqY40mbgkA1MbvLOdPpqEHr16u+0SUx7PpVJ4ACvanNWhU/szctp92a2tOJ&#10;eT2kg15I0XWDJm2fRxgKM2luxBdxehFB+sZZe0qFsD7xpOSF/wBS5h2046FLi4VhsTZTh7PDSEFv&#10;dy8vweJYnsjt03tG3aa6cFpejQ5ONg5A/lV0m+CtuW3c+ouS9tlPjlrmRz7mGbl1Pzr5stUOpO0q&#10;foNtMqYmraPUC49pXnjWGwPZjvJ3kE1dDgJ0xigyRrrSn9rj1tJfZgFcRuPuwxeONcZ0XWDJtVc8&#10;cvGO8QDLzHPneHAnpmj91Sq/lOdSeq/Ppw9/qGRvyMrum5KLAlUlJvdml9hMmIiOnAtMnkL0amHr&#10;ADC2OFzd8xcB+shWHbD1jBAC3ANrcINW+uup/wAOROQlZgLxmQzLzLarYyWeutm2dkZThy+C54Bi&#10;5Yu+srqRu2gcvt24Omk3GK4mM5gSBscPmKyaceeA+S0sr3hzr4PKRKXzBzAOzGdWIEXF8qiuHMEu&#10;BAHTt/nW2bK9phAsgY9R640yE6y4nrSaYCACtmoOaciMJ7dvy0ORUkehzbT0a2qTCq62ktOSQLH6&#10;g2y5LrDYnU8h368C4FuXdiEFwY105sTqxy2nW8m4CCtD1eDGurpHPJdLWU8kk+OJwHVIO2PHjjjX&#10;M5KpW2dbjIXW7hxPsnoNl9j5q/f87S3YfjWtMNj8+ckYtoGJR75qj99dHzP0MnMhohg5ZCZwDakL&#10;cKs+qzbm4C9A/lR7cDcW5DIQSxXO2v0GnpCUsxOvBzaQvexHL63A35gxLePV/byWSSA8+eHE3jJy&#10;yXe4uLawqAkycnePDlxuNQhPHGom8PHjYDblwDXGS8k2E3bI3vtO6dsm3hlNZSeVScFyBxzHJVxa&#10;8l447Eer8MaUvbkjJ5nTGrI3Jjba2nAP4q5eZk5bO48clIN4G2PmGVPcThz+35g0ScTQjlyCCAFz&#10;pDGqHWkvn0qe4HgN3j5tsq63l/llrdwS5xZJfPCXDwBPu8HUJwY0NqitCbtuzY/L0lmOo5Jj+Eni&#10;csEEC9URjFeYc+5xaqf2oT5g2PAzfFH0rvcwLPd8vEPAbUudRMvCFbaMHT1CIC48cH6i1EQlL7ZA&#10;WoYyBc4zAuW0qk3a3k4B8xVtm4wDOpjjPfwcBE+gAPK3BAks3/8A2LTpPNLMxA5v24B/sLJXEv3a&#10;x8QqeJONXzEik/V5rVcTDtJsdnY5ercRL1Z60ktKzo4Z9I2rxq80vacGgbzMyAs7cDbfO+Plj/1L&#10;E55NCTJy+cmBbjIXlj7iy5qWt2/lNNLlL3PnOzPWMpuh585xy32N63Fd9w8C8rZtTzkb0oYA+n/4&#10;l2RK5XPpayBNX8qKSB5ptiFVkmGyedMJixM2YlxzDVGMQ8catw01sbbZItCajrtw4FBI3kZMFlbJ&#10;K9n7lg2vR87+RdOVBQ/2VcgbPJV7UTVJc41qmxP1Y6jr+bA6csH95elyQfL7y2+tbJ/tMv1YpRx/&#10;SexubVO9BAzYlJ5hF7Aeqn6ndOS3cXk1lRZgYmryvYwf612xs72J0XJ5KCWypjcC3+8kya8fvqyb&#10;YNpH2Apw8yDaHAz6fjWn1qlK2yO76ZrW7ymm2WtaZtR/gQfurnvaRt0o9z/VrZ80mEZOZpX9H9le&#10;S9WbdNoO2CdMZJA+LgcOtMY8nGvWDZn6udKUNRe5zhi1mDy0QjlyX/UuY6yXJbuSKhqfqHnzWGzO&#10;lJrOjmpsGfm23P8Al3Flcrbtmz0Dkx+z42bq3bKLPeRLahXA2FRvtwfFJAQt0f8ApXSDyl6H2xyX&#10;BJJru9QDEL4GP6qzMmnqduQ/3W+YddhcmqM3cMNrStG0+koI3M13d6zKURHOSPGqHUmw97TzaVGk&#10;JyzjtAV0YxC/3kUN56n9Ty0ZzTI+7hbluuRicwRx4PlhXbGyupGUdOHlsqB2fubXUclzmwfDXPJ5&#10;fbjWx/t9qvpnTu5gVJ7kf/cc90fTe1eVNgB7D7LCS6L7zBBBn93iQapPVk2pSKXHnEYN4jOL+zFv&#10;GgCrXPCTo023mDeibxyx3Y48a7SpdnOmEuB2xPN3DpCGMXO+VdDCqW2zp+A5+bN6lVZ4/wC0yqHN&#10;EuWLmO1vVrUbLgmrKoezuYncuT5yL109dDY3Tjx72kwPu7p5zGxf733F5O1ZQ8xkhPaQFH9Vdcip&#10;m4s4ubCqKSPJnXSGztwR4I949sIxLmMZMBF0Vs7cbs2AY3ATTGh+hEjvGzPJgOBtjDpwELdufJ3V&#10;SSTwYec+KSAnlJmrBuQssEfH5aobhmSMYMGn5iy6DUvLJPKXIzIxg75BXFapoPBJTtuyvK1Fm5Hh&#10;IGwIzHz8pEnleOXLLdo9T4nfRQ4+XpGZpL70uswHEPpqrbKGGCdHx8AxEX44bubePmQD5iu2xNnv&#10;M2fR2LlwXLTtNdjUicapT4yQPQG/hrbGcvbGGePuDWezSTjMTIfPdWnUuMZhngjPcjILUInixStv&#10;Lbj7H1PNSnE4bGHnBcjGXT+RTJhS7bdgR2MhC27d1AXEjbMy4O/dEInyJ1BP5xz3tU1qcPHfyDLy&#10;1yPTM4IxcrtbbpbbU4eCDgurz69MXpVEdWjE+B8e89Bdl+1CXSeUzWOMFx0TqLK+3HL8mfgIufZR&#10;U7hsOzFwLaqbp968vxhPyxXCLFfH6UfC3TQpPVG7EwQaiJVY4JHrG4yaip7eRkCRjHy4HC0KuJeJ&#10;gyAa+LHaXxG0WuMlnA21vkW41pGzduONseDvrnuaVRqeYiVL1o5C9BHfyXVpv7RIXavHDZs5yaiz&#10;1u8HbxrWq0Ztn+sHUuLDSS8gSHgR3ACRJwR45AGBaoOaNpU5YwRgFp8xZXTY92e8i4odUTQjl6eO&#10;NJGHVBNtg21/sp9b0uWRYdVG1+fzL2aN8XB5axIjhIbhGkLQWXCXzAkblac3kbl/rQH/AAxLE27j&#10;B861Sh6o3YmdDhgHqR5gEBtB01n0ZV0HUDNlNb8YdONYbNJWQJMC+8OtmoAFPDS3fAvpPA+biZI4&#10;SINM28C+6AK4mo401jUwktJbxpumn8xYBii/pTofRiX1E39PoTkEGFVkuidSxt5OQw0ySXo/JJ5Z&#10;yIu4mDLyFm6t10LgOzk5I0iM92zxqY8nmPg4FVnbvxJWmmuuoF7pMl6bMYIPNW/Su3A5PjBnXNVE&#10;PME2Yx/FW+y8jly5wOdMN0pP21PI08AuNgpujyGesTTUGiQVvVQGaDlIXL6C+IcF3mKhknDkLnBA&#10;criDy0YeTCXOdEwN30vnSN20C+M3BXMlPu3APylm4xuTOb3wls2z+TjbMr0HHataXvqkzyV4JscL&#10;YFyDmkVqSJJW3kvsjzgyE5dvvrcti8wGa/Ko+SQVtZWzcbzotmPL6hSqHRcwJKp+D6uokOdtD0Oq&#10;acu7VKbLKp8+bR9MqoYx4BrtL1pKXxvQTUPA8FdXHUY1q6OtVowzM1tFddqx03Tu/wCaL0oNuBTE&#10;V8kUgcl4ETH+gr3NR+NT5jAw/lA4xgbwWtNHZQQjBtggTw2ZA5EreBcw+Rr4eBPNm2NDzeYFgsRw&#10;dNXCRzS8TGbg8saytxNLI8Chy+bku5OoviS5LzQpxcjJj5kCpM0ZuTOccfBa01McN3sGSM/MQ2oK&#10;sHyYALSLLihv5h3EIG7JARQnhcZFMl48ZM60NE6GY80Kn5wWBbkzeXh5+C0sTkcrwEycC3iVyskY&#10;wQQLkJz02iUpKe4b4+BXCh6P3x6COMHLVwZ0OSAnIKrszeNpaOzY/ESLx1ISmE03NtZg4FT3gyRj&#10;vR3UYeOBmcgwAWqSemxvLEDnTgTgpMTp/ZnMZwTHAD6i6oovYWyZjxuT3I1amdSSlmOy2AIcY0Hn&#10;m0QWvBfzk/cT7q+2RUWdsVUEkskHZsCx9MaxN43bPHuOPguiUMe8zuYnjMe5bTNWN3LbPYyDFppp&#10;tIQpSi+PNrEukjay2By1z3Um1xy8Jj8zy1ns4uGcnxrPZhcgvwL9JTUYrk7pdiVYQxMcZ1W5xWBG&#10;w8h1Q3jggeBU+YOCRjT0IE0GkfbQhsl/IiUwqzAPBBxrEB+gkCvNPycrkmONUcUdWh+NNS1Sdm9m&#10;RFuUr2XzHjjBktK4bI6blwSY3PAuhKgnkpZtsgBYFkucq00Tm8lH7sPW07fUQ2V5CY4OPzFZKgrA&#10;j/IH+EqfK3g4Pn/3qKJzhvaLh9pHDYnmRoxJ55MXJMeqS4s3cON5IfBx/wChWSV1INhnj40lKCKa&#10;46KHWDmBtyCpfahzGPGFVWk64ZObEBuNbkzeSE2fS+p307aOfMlHMHsec34a0KXtyGsGj6nTRgkn&#10;ZGICyjE4lZIGwIIOC0uYz7vpnW4VCu4w512iPN2cnj/F/wBS51cN95Jk+oukKopd7NZj7nT99GJP&#10;sj0wY+NPxm0rcCa5Vpz3T9JuTFzguLTtOT5IF0gOh20qbZAczmLE6gpshiHj7hLqtc5XmD07pSXF&#10;UE144+NMt5g5MQ+ggM0ZkDn7iTMhLh8HmrnvWYOhGzSMhDWOmrhNCNmDY5oz24ydNYC3rzs2+sxq&#10;TaI9cuccZ1twktaZdNRtlQTTf78YdNZjMB2ePylW2dcCt4I0zPKsG5LkW+nb2zL84tUrl+8kBBYU&#10;yYScgcgVQ6fqz/YlpzfeX5ARwAQ423dopMwZkgyfFQHsvHn7nUXQkvpMkfQR5ns778YFFSlhi3JU&#10;YDJ5HgItOZtxhR55LyBJ5aGkGWAmTjWY5JalxZJW3vE/F81apI5GODP/ANiz2n3Hfg6nMW2StuSM&#10;ePv2tNJQRTXVBhuO8PPwDUOaPBsx++hs4qQTMZ8HGNYPUFQEeeb8NOd2REJLmhieVIONyD/eBTJG&#10;8HBn5nlkWYjbk3nBzIyK+SdmTQj5a57om3HQPNmHONPIC5pKHMJwQI8Hc/kQcZMA8flrN6knmPJB&#10;x3f5F10KEYvnFVqCaEjJn41T93vZ1MJcck5AsF1Hm8vGEmDmQIePuK2Nvgz99GG7jS+mpnZenyEB&#10;mGiT30IDuh4jjAniEG5H/eKhkcEuZOP/ABqY3mGMef8AEV4gA1APB8T/AFrGZw81MHMV8qBwSO/j&#10;/EVJJK8efufDTDUSkA7mQ2dGJfS5I88HAtypOh8djH9RaEzouyTHYzqNIO2jB29Hkt3keGzE2WwT&#10;wZAjwQAtrGZgN7Hfg5asIu6AZ480z+NYPPHBFuTyT6mCBU/7HkckwQK6EaialGJ3CKYOV7zYW8E2&#10;ZkDYjNp3ESHS4wjBBY5nlpznVFlxmUnklngBbgVkcaSse5jD+Gq28GSMn8RcbM4rXD0utAUx9PgV&#10;kounCvHHvovS9LkeOQYwZF11Q9FsgjWXk8quMrVfiW0g6m6bGEQI7HS8tQpgOyS9Yzj6a36YS9tA&#10;2wRnyIOOm5TGPO+uLl8LjVSW2MMx6Dksm8uXOTp9NDR7L5jNXJ3MF0nmLrpuzkLMeNMuNoklZjwB&#10;tYF63CcqN245lum1dszGn9lemAMYPio8SRsmA8ekO2XTTLza4218FrH+RZLUm0Dec8fT/OrbnNMy&#10;6WwJVRUDYP4a5FrSpN8InqorwhiYFlZ3hTJ9JtJTURDxq0yNuSPPGq2NvjItOlcvsjSpz9FqEecQ&#10;yKHud5XDc8Y8iPSeRk47BSLD60totM37DJHwJoFKFIt9ZyPxgR5vIxwZP/enpnGY7aMB/wCF7kw8&#10;aPS/ZXZ1owXPhrpBvLxwc5WRvL20A+R/rVvrocmbUcovNn71zwAt/STzOi9w4AXI10JUDwQR+zAE&#10;qezeYOPzdRW9cXesznurBuYyYI1Q93W2VIO8VZ64bjuJ15lTZtrSt9nKyU/bCTBGnm48ZEYZyscb&#10;0EcaivHwts06VysZm2P9NVuYU2OAmNaRI7cBDwIlUErHGPHAnJcEyb5Zko5OQJMasjcg7eCP+Inp&#10;PML2jGiTiV6fuKgxXOGZfNBNuPgR5u8HbxrJZoMgSJlnOChc4I9S2vjkiaTVJo4xjxwLMZpL8fBq&#10;IkSYaR/iIa4mAo0g06SHL5Xg41p1Ls3IRnjVVk7e8tyl7PGPBB+Gk90NlQHJVkxDwIP/AMSJi2Jj&#10;76uzyV4xLJZxK3OvoZFluximn3ZL5K9uExuYL9v6q2aT7VCGHjjP/gXE7OTkjc+4rhJ5W5eTYDOA&#10;4h3NPm5Fiu5ZUQ0WneEnrBs549SAf7C0KV0eSZMt55YeaQhci51lcwoehs8ymvakwHyxi4IEBqzb&#10;hUdSNjhlumH9xCMZum0nGVdwJbcJpJbe5hOKyMXMXGc4eNnmSAFsI1dppT70I7z8/VVDqCaYMkC7&#10;uFtbazoNkp7yaNmeQOmhsv31yQ+A9tTJgzxivKnk3kPAtUWaFI5e5MQ8e/CWkN5p2a2OG/rk/kXN&#10;Ld45gJz0YHMCRkx6qgckal5rU0cPY8/mKZRbgbN6By8BcgGlK3AzMgQRgzp5wNk2GCDvpHlDz0ak&#10;dSEfjY6G73Bcu7/MuhJHT4422OOaiZwdO6VeYOy+YN3Lnc79uC1+3GurqTJJY3uixK4gH5hVjUVb&#10;ZppcblVmz+UzIeOCqi6a5dcU+yZuTwRvivNXysi603iZPB4G0qat4PMTI9lcxmRNE4sfwltI3Qec&#10;01JWkxbMt2YMd3D1Fnsv2iFlrnGZj/FW5Tz1c6nje2fanDrqeT+dB/8AhGOQvd5nb6X4G+ru13Gn&#10;OhVn007Z3J3NWk3xzI8hOWO6tsmEnlMkbADGAWPy1nsn20TYzbc5Ixat4LXM40zK+2p3fgePhN4O&#10;aQizEuAzHaxUEpC2wBAJvc1Brz32kTAhr8HL+GNellUbK5KYm/3ykg+IuLdsFJy6O/G2Bbt9ROuP&#10;y9O0YzSbPBLr0flIlK5WR45xwKqjnBGzYAYAJ55tAKwHgCC3GNJS9xxk3GN8s2CXyuUy0mNzx6qh&#10;1BtUlLMeAJxLj+eVg9fkznVVJcj66t6Ih9S/UL5Wm0B7NSYA6cCsmz9nLpaPtJ5acGHyxe+srbty&#10;W+QrJK25LesnOTsnQpcmMbBL6o7VJjmR7YR/nj9xUOcPGUcxBHGC21uqyUfKxxkPG54LXVVJriaN&#10;nj0AW2p5hEILvJNacVAyqHcWEtlQmbJn1Osf5kScTwjMh2zPUN5hO4s3kdy2Bs24yfnWnVRsjcy0&#10;YAhOV49cahGws8YPqKKm1tZYKj9ybPQOXhxaZbhNXGtC2iVgOdzED9tdG1Hy7qwfsNzLc5gC0y8w&#10;qJOKk3koDGB9MYuBFO7YJvGZgRy/IeOM9yAhdQiD9h+zHssbn+BGGcwcuR7hAAQ94KukJxS9OSRt&#10;KmcBxOHQxe06nfT3Pr2xCdw45l9NzGNzZgAUkZPLWkN9nZIHILzH8O6tgnErbMGwHjnk+WPjQdxU&#10;g2w8YZGIbYnULnj/ADJF1o6hIHeVA2ctjyrlhJ1PfRKT7E505sBgAX2j8kHzIxQ8wkLabAf3xb1a&#10;0xiEtak88ezK+/fzV0SAmluzLIk3VdselNhVW9LspC57HCcTh0Tpts+BZLtwl7aWjs2BXuoRdmUn&#10;R7nQCFiKThIW6RzxuTe6uS/WQb4J9NYI+BvpDufItPGOtcO6Ko4he8xQxjJcV8k5GQS43OpAMRdN&#10;Ul48vEwQAV5iuD1y8P3BoaSVlt++nmYyXMEYEppNHLa+GDTQBSXmRVmOP0+lGnia3AlvGrU7ZE5N&#10;gIT0Ao40fYygpvTkF/Sirem3MfGjV2gdFX3CrAbkjRRjJ/STjVzl9P6mCBdFSPZWybDAZ5x+Wvzc&#10;fLUrOcJfTAzFwWbiusnoBy6yNmK0KpJeOW8kFuMnlq4UnVA7dmO6NJdrWR9ZoYO82bzGAmDcSoaS&#10;g5jAP7iu3mc0EbJB5vMQ2aPBhyGuj/CQl6mD0zTzymDAoSZwIYTOu3qo2dy6cEvQdRZ6z2by6TkO&#10;5f6kA+mrdVL17Y645wbysdvGY9tDjkgiyqx1HN2xnOiHIgQm7h3wpRQCfT/TF/4K3SiQjuYjZ05L&#10;JGWDjVw3cbMeNQzJvlr1MOY4JDtth8hVWYTTHwIdN5+Ui+KZakfPPR4IFHwx/QVqxn8NDNCg2eAe&#10;M3Gok0Bpq3vG+pgVPng8CQh9jdB6QEwaY+BSyN0PlD/A4z8CvRG94WOBaj9dVtAzN6CP+n/40O9H&#10;pV5cM0HJJ8fArEvHJcV70J5u3jL6cqRARwR4FcJBL5hwBDzE5zq1mnDiatb4AxhJCHV2ZyADdvej&#10;tE+GiMdN7mPG5e21+yxyz47FyAa5yXkWM08eDXXw0OsRCUoz6aS0nojxWbcCUvMDhsq9zZpMZ6W0&#10;wYFJAPy0GllJzHtIDaMGci0U8WrI3jx+wQ7St1iwnLKRMdyDAgNR0aWXzCwbTXQTen3shKCN4C5b&#10;5aA1JdmT0F61jJ01l8GU1V8ZQ6Fb3Cl028lcrJgjDc+IrpUlab4yAzZsRDCPqIm7pNk8LgjfCbhG&#10;iU4o+nQsgbtPLkHTH31j6zU6t0Z7fTLdEtqrM9ZuHEZd234Q4FfKYnbMpN2C9FgHzCLE6vpjcC5D&#10;3LiisaJmMLbeTF9DeD4i03Y1MnT07xHWujbZou0ScEmUxwBmtyDlpmTuJKwcgDYE48y6qU3IR4Pd&#10;mfB1CJjs8bAeM3Gq6Nqsjc5rdwJ14QRpjgYAt/TRil4J0L2mMBSQN1SW8wJdxx6a6hnlcMoKHA2D&#10;xk/wL672ULYgQh27YVWR1JPqnmNmAFuC101ktQOOzXp4DAzrbNle0AbaYgC8PbD8JU+tJWNzMTvw&#10;6kF1Vwql3r6f0R91n+IKe3b7y2vR6aep8ZO0eemhzNm5HgjPbTMun7Zg5xwMiuFG3TVqnrLdqrbO&#10;v5fRdKPGx3L99cMTy8mBUqpHdFy0mCWgKSMaxQlZzqo3oGcWhAQtu2NdZ0xscLAywRgFj/fXDTWa&#10;QKFyZHxfKdbi9eu21/8AI5erOdiOPGENsxOmNO0pKyaEZtSMive0ChyMBnNy7fmLCpcxnM+eWm4S&#10;nj+Gt5cdXHE8NH6acP366kM2HU4t9Z1PLnpLO427fTGsygZdovLTYGTy1rQvV2r1wT/4qcfk/CjU&#10;FvIJ1TExBjYlG5H5irjvQpOtDvTEZJLm7jI5nziVzFm4sxhKNaDQkjbGc4H74o11Ewlcx9hf1aC3&#10;ATUEPJBGndoDjY2FleYHmvaFrl5LONQKyqpO3/8APxLFdEpX/wCGU+oHElpttuzA+8GJ5iuFPkZT&#10;tsA0YCkMNZvSc8kLOXPn7kFw3TW8UPNGxpLvMFpncLqEXOZpNX/P4hMyEqb55m+1SYDDuLCM9uAi&#10;hyd5LmfszBiX6hVT60cNgzY7l/d1Puyu1FvBvM9gX4itm7So5xeT+mPb42ZjPONx1hrIJ3tQmMd/&#10;QyE6alzyaPXj18zjfbuG6VMkpuQBydq7xH5YxLVjYdXGvTWQaeGd0xXpNt/n0kH7IfP01jdS1RPJ&#10;25M5dnKSMi0l5Q7mD2kNrm8tbw3kbaa0eCCMGt0/fjV8OLioUn01x1+k3zDZc1snbZI904iANwZP&#10;Nwe0ay6VnGyObSGWgMa0ONxy23WVWmGyibNiXnL5q3jIK7bIVb3UKFeq3VFwoB5JSN7N+31NROt6&#10;skLBweyArgxPN4IFgM0IRtfggOL8NUskxcQLI0wnpa6+0Q/J1HUzwjJ+TeQgat/iEV8lbiQyqXHj&#10;jqO4YnTbLlKWVJvLfdowqXL5gNsTPppmsFwnrfMOlqkcD3YDNnKrcfMIQhcccaxojx4weY49O2qG&#10;/qwgXONmcuNV0s7eRuMbhK4cW5nx+Honx81J3o92iS7soG8gLeJqfsLMY6wksb3Ocri51ODAtJoG&#10;Z0hPqdCIx7bkArZLnWgXOdSScjabWYAZLumuHweLi8XBJj6x+NXHwcZqQptabFnbA55vmSwImlzO&#10;CNPdl488GnH8XOt+qDZnQ8El3mW1i1GYgrg95LgXNMwmlm/ZtOIPMGu8hTVSe2Zk1NXcBrhu2MTk&#10;Z/LVP5LnWBkRL7WMrmsco4/MUOYOG0ee/wDTVpGHiPBxjBZfKnkrAgSWTcaD7wO5ggPnUN5Tc2mT&#10;beQ+0QDLqKMYXyYTzTwQHuRk8tQ5XIyPyY4/0yKt0vLyb6AMenH8Rbk3l+5jwX94uJqds/TwC8k5&#10;AjwQAuQfvqZK7nA5AIiTyYNo3OPv/wA6JSdvuZN5j1P5E+4SWpmOU3ARm9n+IrhNJfJQtrzCeCJ8&#10;Molm7yeMjEBoCJAoY3klCQ8cGnH5anGD0wG5u5wFweYNDR2w3449REu1JdBrXyj/ABcaZnG5W7wT&#10;3PppV4FbmBGzy/yh+YmZPUDJgTB3+aqf2o5gJgbPta6rIzG5jsb4C4kFB0tSbiXVJLt5gPbMPmbz&#10;g4FSawoNk5c3mB2o4/MEs3ZkwOcAQfhoaSoJi2c4ILuDyyp/dAMTyqKwlo2LaOeP/Z+WP5Fdqo9Z&#10;CfVJJWLZ+DO35jkXGs3JUj1/ouQW0NHLyRk5H4a553LOPbuMjlvrJrNu8zF489pOaDqeYpknrCYs&#10;C5D5FcHErbRjsxseYqqSl3LNzkV1Ioskvnjl+9ycHll4Fqk0ptzMmzGOA9s3KtoDRdPueOMAlp2n&#10;AUEBruPprUPjzK2c0qOj3uOxn8vuIazrxzcPePzCrpyXvCR6LwAnH1ENqSn6YM5PAaRib+XaUFCT&#10;6UNntQlzZsds/kfaASC07qPU/T+zqpyANHI9z/5m0XJB8TTQElBylsQ8bOalb/voDJ6fJLXO+MKj&#10;tx/DT0ur3Fgd+SP1T6Cn0uBAwqq5B0+v/oXKO1D1e3NGTY7OM+8BJ92toDL54RgTH2rzPLLwJmYV&#10;xMTDyH3i35nAnumuaT0j0jk5Q7jAY/MLa9p7i3JxsT3wYI4J41Jb5ZLXAuIZhMJ88JjsCJcV2l+0&#10;iq5aMEBmJR2+oLIousaPQdOONk71gSzHaJHa0/fVP+x8ylpLzPTjHq+4maP2mOZ9ommpW5h8u6iU&#10;wmFTwOd5YPhb0PpizhPAnXOPoeJWBIBg3n2eC7++q3MGZHI7MytPGrgtwZONbBK6wHNZT/WtKi3m&#10;1qdzGqrI3E2YPcDMAmYSdNAwyuabO5K5lx2cGmHmWxLH2eyd7J5iB5JLozD1W3zr0OnFLyWa2HMD&#10;ETOPqIPMNjcxt3mdpxB8IuBG01VZQma1TbDhueEn1Zk3Z5vW+t+YMmREqfl9WU8V9Ko2JSSx5pkG&#10;54P2YluVUbD5i/cgmUB94gHzB8BlT9vFNz6W04BzBPN8a+X34Fz8xKqunoOgQ7asPNPbJSA5JUT4&#10;IeDppUfNCNrGBTK8cNn4wRwAKOMapMrcWeNddD18YlbDz5/dNankwHGPHYVbcOCIPNCYx40Sk7wZ&#10;rEEadSIGSEJb9xTCD08fmI9OCNreBB5gPGLIpwJgx4BpEI2j6+dUl44Ipjd4OPjVAFq7YHGPB5ar&#10;cwIkQY7aZbjJHkjU5QTJOMkGeNaENwOAYEBlcnJHYwcaPdnjbc5Kc4BPG4/2E8zyCyfiKG3b41ah&#10;jwCvRr6BQ3jeyTIfmJ5mSypjy3GQ/TtoC8mGPIpwHnDgkfGmSE08/mqYPOTBBpowQg4Bgx6mqqAA&#10;7hxgbZzpke7OR4P4iPTBm2M2VJ7PwIAmbuODgTO5jNnTNwXBGphJeSDgOL6aABpNHJ30yNuSMeOP&#10;gRJxLyXEYbtxwDxr5eTg1uTBxp4jccfyEUwdu59NQyEx54EgoIbd4QN+CA+RIk0wcCQ2+POmSNxR&#10;/DVBOGBzzTwJ5vMCBVP1IESeTC8LkW418oAmTCaENkUNu8c3OeobcnjTNvUyJoGzTDawQ1MdjmYi&#10;x+YsfI4HGPHAnt4vcfGoc0l5IB3oF9ShKgcDSW1Dt9+BK5jGkO5ANXixEmGNPNyY0Nbt8HGrhI2e&#10;AmPueWgAbvmAeRTG4yPB41MnjNtcyAtwEQEZCBJ7iADzdngJjUx43c8ChjeY1oVLy8bwntKnAoZJ&#10;OQ2exkQdxJyB4FsEwbjCTBBwIaRnvKR1pOZW3uMyAjW8U/NGTxseA2mbmjIqHMKfJBkWYuHj1g5s&#10;xp91oHTjiaDjbc8Q4xoO8cEM5Abv/wA6yuRzAketBxq1S+YDuZ1C6FUacJx2ZRf2Umsh7Hjmu5ui&#10;WiuSE/y1fKL2P0XMh1GweVGIkbcXsxODBAvP0hMGtBwXVMHXjmT3423U0l9daxW2Oc4vjPZuSZTH&#10;s1taIa6Ufzq4VZ6n9TyqnPtDpDD1Bk44Fz3J9ok2ls2A/bHKMzfVuLpCsPWwqOs2W4PLQw2tQYu+&#10;nOc1aq1x/wDcZjnbW2couJG9DkMDIoe72b8HMWwM2baZZ431v6iUroffyH18g9InyL4IpMZGNtGP&#10;31VXAyXF05UmwsgWR3jB9vEAxXbffXPYyDgyG40D6CHKyEbEx2LiJXG0d/AiUnbjjz2LiJTS2wsG&#10;CDIRUXH6Bsr3ltnvo9bI5GePuJEIO2DQzqGMmpg7nloJwa4kd5zrIbMKf3MmRadL542YEBAYFwP7&#10;6ZqRuyjHjbakHw0XFBlfY+NzggUxxKxhJggUwkwHx98aGuJoOMiLiB5dqXucEaPdsEbEs38ipMvn&#10;FnOnpw4x60CxXJ+1G1dsmwb4N+298aAvJhg/DWbyeqMHHpxq1N27makxweVdR+G7gQkuaKcTBzGP&#10;B3FQ5gzwNr0CtRCdyNEiM20yZHgbALp6qsS9QOQ4ocrcDefOrtMP6yGxZ8u31Fj5HBGxMi0iX1QP&#10;s6zGDP0yJOT0avwYsdCerzC+W6jYDBGY9wK0IlUf1cCAwN8gJzFSpZtLl0bIMBtSPl21cG8vev5U&#10;eCVAFYu3Li4213mR/eOuuT5cgLyeoKHDYC5pUpIyF5hXKhzyh5SwnRwmfCbsuaMghY+NYa4I9gvh&#10;j01cKXcOQsnzxs+1h9MmfGtjrHMVuSDLuVaXaj6XbVI9fNpOe46HqjGXJfggRiXyeXXHzZ++FL3P&#10;xS99Yy3rByFydyEAm5vMbaColT1A5ckvGPcj8xUaNd2yKbk0mjzxw2lT3BvwiW+WQSJOKocvyAj0&#10;iQXeYub+0HvOj1ICK4UvPBhc4I9PyyLS6ExutN+mDyXOS+zcHwhqk1JL21wEbY9yPy0po83Yd6Pg&#10;WbzyaXnPsd3ANCEfTEOd1Js1PyftJseCM9uMahuNj8/mUufTVgxLZb8wiyCnq7ey56CONdr0XtPH&#10;LW2Ns+uNnGpu3+lRvly4zToEJiNUccyuYElRNYGRXxnOG0Yzxh4FSa0ZkNNn0AeAhbo1SZhL3rOx&#10;H3Fs3HMOhWG2EtxjxqtuNyMTWBnWeyuqHIXOAx8i6KotnLnL0Ht1y5qaYvAo3TOm3GD4OGs2zE+y&#10;3rkmAIES7HIHJGddXTyYSGWtrLZiLHq8tco1RNBQDwB41iwcy2S3se6bWTxioyv1AeeSv2LGHjHz&#10;FghzkgItF+0OmqNNmmAmODgjXawPH5zl3pCMsn9njR1xUbMw1nCSu1h8Ov8AAjLQ31nORbBS+0Qc&#10;neg0BOIB9MqyGb+gbKAAYOO3qKq4/SvzRYW3Vl+2hOAOZ09MH0CggJ6bmmqCkSPEkqErrXpwEQoI&#10;MSScGTAm0wA1Lptu8WeHHAvh4UZSY4EISSqh14dGQkGdH5RNxbxrcCrjWbEgyR54Ejej0FhxD9Ck&#10;cmz4zTS8OT+BlHnCdUtfiSrSqvTwMxzrCY1g/p9KOaUaES/moiTIkOLUAkkGCNWKXzQgUHcDSG4w&#10;I8LANIZzwZiYI1DcPLLnGg8rcDjKBGJoz1MahoIppEnE0G7Qdm4wETJ4Cd9QxkwEX7Sn2eBimgkt&#10;xjTzd53FVd8xjTzd4SBfCwuA3A+SY9uAnMWfEYDgce4reMe8tlVXjizkSEa6/wACgPjpscDjBAcR&#10;ILVxDSnLFowcCMSR7u7Y+PjIgMFxyXAFLVZbr6f3aG1pVUPU3MmUDi0504PMW4jnDYMpO23ETgJO&#10;WTrLms7X0wR4lslDjJNW52YbWMnUJ7iZO8PYzQcj6Y03I5gz/preKTqwdsEDkFv4iz0EoI3sBcro&#10;PZe4lUc2AweAERqQumvP832vT40eJ0+F7tYBHMCNnp3Lbj8v3Fm80p+VPG2/78Uhrq9YXHq0Um/l&#10;15gG2cguYuHKw2ZuaPevmzkGisnl/mfHyW1r+I6HM4aVGVufCcZzQbl45z8A1DJkyLSJo3bBJk1F&#10;Sez7znkXF6ql55U/umhS9vZlJ44NS3/IqrI7r++EIM5Oooc0cOQjwctDZO8IHk/pqceipbbC4Db2&#10;Z0ALm0SAZVpA5eO3gCAuAnLWPt5x7Tej81bZQc4mMAzwRgERr1LqU9LTTS4vlLzwct3E1gWAmn78&#10;CuDypN/c4N+EO35SAkk7ZsTHYE4ZOBadvxqnj5vItukg+FknA23By5gTluR5MaqrOoGzOYvgzLjc&#10;CtfjeJHnkjevx44LRN38oqzGpKTK/cgch1LnMVAHSFQTibOaPAFndJAQQrhPBBB01zTWlPzFm2OG&#10;DgGK5c8a1qVj7HbAjMf2UgtRtdVPmjxzPr4WZykajalEO74FOfqg4cO7xuFbyDHAMBu+onYftKse&#10;7to22C/bWtxa6ewh8kZ1GzkEcC3KVjbOZC+fwHE3t/nVWpuYU5AyPA5PcMNZLVlWbyTAHTg+Gp26&#10;W7axN5eyTjAPHq6ahzStCPB4L/LWeyOcE5MaRJOSBzj7hEj1Ym3cHpmuNs2Vy/f5trAuQWi3EHI8&#10;7KmOAPU0yK4UfMBySXHjsazgVr5EBHT5HN9zHd80aHbbf0jt1vbK3K6gxzoATcF3UTMvZ2ZqeDuD&#10;KVQ5fI3MExvG4+YmZhMMZMcHTTkU+WJb/UL5OHDYIwQOeSRVuaS8kFiOA9yDpkVWmEwI5Zc+5qqX&#10;J5oRsPPqQL4fDVCUe9cy4BoAZFik0uNnNmPprsWg6sG/lO4eXy1g9aN2UE+9pAUaUh+8R0lPkc4c&#10;tiAjDxrWpXVja3gMBU+eEl0AwbsBByONTPwL6FJap4RtHf3bgSpeuB02yfBsCcRuNO2qfcGbj04E&#10;ebyNtGLGE4iJgJKe3k71/fjg4CKyU/NHNPEyHz9RHt3vDyHtqtzSX2cl/mJ/c2wL5I9pD1491jlW&#10;/PG7KZS73CLmMezubQNgOdxyEFdGniVZMpU23Y10flrMmw/piHQgPVFHjgzttSNDafnBGzgEEYLe&#10;qhriqCXMcfAphJgNyQBg9NP8ncHpmtUdabP+0YB8/dwj5ngjR6YTCXNhgbQHFZG6KS3a60fFn4lg&#10;LjagPskAQ8Y9JUOpKgLoR79cjJzBrmHcv2t9PtGm6a1u2z4SJWlWEfzE+DTgur8l8vKGw/g4CdRV&#10;tmzI/JjWwSMY+xTto+nq/troXw+mVtmK7aNUp8gnjIEGkSMYv3EBJs3lzl7ebWhx+X3Fm9L1RuEx&#10;sm/DItynG8wDA/Znzj5nyJFzlGK57VN2zMZxsDHGQ5g2vpiTMnoN7Tz0Eerpl6S6uousJTMh4I9O&#10;O1qXVcHkvbdy0nOzPlsEImtt3AxK2453TG5x8BBLhWoNm/ZT08DzTXXWz+qGzNy+bOTiHAr5L5hI&#10;akcnbTIAiQeYooWZqadDChHniOXsg5wsd4VPqCVuZlkgBkXeFQbC2Ub19HLT6PTuLnWsG/2bc5wZ&#10;1tdaZnW71ZyLPKLeth47CztdA13V+8jswLC4m0foWtCka8envmlqmwijBjUu3jIn4ICJ0eRO1cfa&#10;NAkzmjltkgOr4zZkjGCPvkWYjZkNngWtU+4JA5wR/CU7h5oVQuCQNsCz1xbCPPxrTqg5mONYzMBk&#10;cuccHAstBz3daJw33xtk40T2e1I8lTkzZxqNic0aly9nZRL2JyM+DTjVLeJXhroWwnVhKtKPGEgH&#10;LbUauOWRUmR3GZD4FqmzOrGUBDyqa/cnH8CPzEp5Q/Y708BgXPLJ3I1KabuyU9uO85BH31vDiVkN&#10;KTwdYYktn9L745O53H7uLlrN5pPHsqm2O/8AUUbv6YmkZ2fzDcJtrHyEXTm0CoG4aYPB1nBdO0sT&#10;cUm2eMjzVt+mrVT9NvXLYEbng6ay3VNIsnC8w5jqSmyQDvRqnysZAuQYF1RXlPuY5dZgY3PLINc7&#10;O6feM88C3EO8VDkHQdP7C5jO2zFzpDufFW/U/wCrfLmYsc1ngvpiXB8v2iTpto78Uf4qMfaifPyg&#10;vPiuIEXZDt+5wkTurZ2ztJ5RdFy1yCCD2gKwGvKopTeThbSMQ7ZfNWqM3FmQgj+EuOakbjczE8d9&#10;Qotkt3JAnGWsaapS9WNmBcj62Hy0YmGzuYzUe/tn28NSeVxrARvBtiYF2lsfmjJzLjhCf6iOjVGb&#10;YdC7bVYYzT5HtPOT2XxRx2tNAZHUkxgmJ3N/P1Fs21Cn3MqLvIQXA9RY+8nDJ+MEYdM3LIraVM3O&#10;nEOcqSqxZZK0ryVTWXbs5BbjH1FyWRvjLkV9qNoSPgVal7MkBFbjE1aBCTUkMSMd7RNwLTqflY3j&#10;0AbCVP0mNyPW00YlcvIZyCAJ9a6i4e9BatpGz+bUkQDwLG21cC0yIPQdWTGC+zjBouFoVQTio45T&#10;uD8/svMGPuLH3ErehsPIOBFNo5LjVKPqx7Ss+3mM9xq40iEW/M/WIxy48kc0qIkAxF1BceBcivJo&#10;RmTA51GrhXyTzBzwMz5yNbdzxwKJyfqD6bQDOJ4OOdH3wGQgrYxqhs2Y3jk+A/6qZrCeTGNzgc8Y&#10;0Hlc4s54AIoMukuzeXtoCaKz2eOGTaYnjbXdNGPtARtf+IqfJx7y5PBH1E5KRyQ9LyPXLneYD8xd&#10;OSNvUUYwXj+yj5iwem6HxzGz3PMXQjOn5swbAj37IPpoeaiQlNGeBtz7kdrUIIqp7x4RzKX0t5lv&#10;VGiQx9muTxx2iQEFcVJI4K2e4IOAn+NYrkmomaVUk8IEYG1jlq4UvOBQOQOYOMfTTNPt2RiTWMxx&#10;DjGIvNR7Z24lzAZ3Lnj6d1Dqjl5u0bxMJfJanbAgc2r3T8a5dnlNuWc2PBBwK+EqQj/OwPbjVkkd&#10;YMn/ALNNWOfzEJdaZiLVbhjLeTkuY4NRbNL9ybS4G+MchC8wqJPKHx52B7kCMf8AEzsqnDyp/KhE&#10;N5hBIoSo00zUmVjqCXSGp8ZtRkTSIoe0ypJSzcnDJH1wJBCLpLFKsmhH70/TVUHJ3r9yCyAqfDRY&#10;PvtNIcOJsZsAMZ8ihzQZAuQGg6ivkvpNzAyAaO6OMfMWes5gON7gMj+mZbzopuNtMpdgjPu5hiQ2&#10;n64JGM7OZAuQDVbl8nJvOO/okQ2oHDZg5PBBdRQQm5SucMo2wDG04B6XNVPp/ZmSoZc+jbAKQw9X&#10;3I1SZXPBmZPgwcdpdLbOxvaekrF/f9lcXRkH4I0X1G3C/qHEMwl71g9s8tao4oep5PIWM4j1GThb&#10;NtMpNsb+tdLH1BjV8psjaayHs0x9FuLTQlyjUS5Ry7NNpBHlH9gmlWcbq6Nz31krftaPoctdRTCm&#10;5dTA95NqGJy7qxmpLjaY7zBwETrleWCdwMS+pJsZsDGxuQD8pacOaS6ZS6zGe2YYv31ldB1JuExz&#10;8khdRb9OKPlM4bb4w04yfvoTSRufUYaN5MQksxnufVT1N1hgc+2H6vMWnV5QZJaylWPjcLTm/qd1&#10;g/lLF4zYiJvGqMZC58ielFhYjdSZvvgo84eQTykYl9SYP7oiobyTvaeenZzWVOmcY9P34E9u+Mh4&#10;2z4TiDp+NW31dwiclRapXtIJLXOCPgW8SfaJvI8cZ8/mLjl5LxmJjj0/MurTpW3I2bAjQmk503Kp&#10;J42eZO+sZeTDdiY++qfNKs3MmCM/1FWyVo2c8Z86tS8oN4nlSNvsoDBa1FQ2bfTvQAVPI8GaXWYO&#10;mVa1Scr3xtg5mktNKbAD1PvMfOB+GukKHeNoPkIsBl8jehLg1SK7DmDlhwcafS1QHSzwbaNljDpr&#10;y720SdzBNjwR6nNXe1N1IR4M+hkVVrTZ322PID6aQ6F1JE5JwTs/rx7TbnBBaHAu6qbqTtVsCMPG&#10;QSweoPVvewNrzZPbH6kJIZsALnTtl5ai6JsYadLN9l82nF+OPgH5iuFP0PLpCMBrFzy7i6ikbhs/&#10;ZAjD+oNVuoKbKYnIyLoEbvbKLjz32mN/tDMQRwAtq7bN/V/vDvPOBdXS/ZG2uXjcaqtcTgknF7Md&#10;HaKAPPJXJaYbZAZxrjmpNtj1s5PBBaRitKsnzwh4NUlzSQ2l9j++D3xzx9NZnRNk9wnALiuJi/GC&#10;PzFW2c8GaY4HOnAplcE7NJgDwDWDuJ4MLnJwLMdtCbz04pei5C5bY4ACJGQSA1ZsDZNvbGYNHqDX&#10;JdF7YHstIDwLvCk9qA59LgeNOTN8tgdaUlvs3kJhgwcflrSKP2fsreAwM4/LV2lbfT0eBWpm4JoQ&#10;Qfpp7zTS4zdxs/l0ZMEen9UWNGJHs/lzYmS7/Ioe1TahJaSHeMe466Y1577TPWwnTkh4A+zwLl5u&#10;Zcvbj+8WoPXSVyeXNrGuIdxU+tG7mVOQOWfAMq8H3HrAT6Nzj350T8VHpH6wE+3kEZp47wdTV7iS&#10;mblfME02nsxtArgbZkB+24CC1Fhs82qOXNizd8siobitJdPpKDcKjuQEKL2ZzxrPZpOGUtJgjmoi&#10;G+EtpOTU0R6sadFM9mbKodx0BamqRUPbps3ktPSkDlme2a1atrpzZuzn0bJi8gpwuBwLTIsr2uer&#10;XtBrNycwQWwj6ZVp90em48zRzQkGeDUjVwp+X1G/GCyApIFv1J+ru9pufADUgBDgcXberBnXZlP0&#10;PLpbLj7sAQ4B+UhLovmPB20eb88kdVydlvJjlHpXLa4trCpHu+njMfOvWLa43/8AncBH8XmLyp2o&#10;SPG5xwJ7oSm9siS4zfti9kjTJBkgIgPZ7mBEh3IxqKioaWpnrEBGt42f02ymTkDaN8Jn/wCZKuaW&#10;7wkCJSutJiwJonUTktNVE2o9Mnnq9tjS6VGZvhEjJzN2L311F9qK8pWSsWBp4IbVuw5gxLyvpP1m&#10;Knk7kHt2T4q6Eeetw2mTIAXgLhro7nyLMduK+0R/SLfXLbdv3Sh1ZVE6nb19BGDeI7vMWqUPI5DH&#10;2GZzKuXqE0uOOBY1tI2iSVnPjmk5/ZXAhE+TGqRWnrEPbe7S0+irUuti7ccimubGlfiPSOxtplYe&#10;2g7KlTVuyHa0/fWD7VNqDKfTFiYzG3GMVon7C5RebXJsYuc9xU+cVQ9f8ay/Uu6Wu5maw7Yl+3zc&#10;G27BPkHy7S3Kh9uDKcezOeO1pkXki4mjlHpHPJsEmjdWmnC19sy5s1snuHtUOqG0Y8nAphKkwfEX&#10;H+ysk6mVOHeczcy6n5FfG9QOYMka26XKM06QZ1gM3XyIw3nA/wDfcXLriaFjJjv50elc8emHgRuj&#10;DoRxNB6+vcVbeOMHXyKnjmjmPPHawIxvhIx4I04CG85iDkyZ4ESJkz/FTJB4OugAORxjHn6iGkb9&#10;+xy1MJk4NNJu4H3EAPSe3AXPqQK+PJoSMeCA/MVP6edQyTByHP5Yun3EXAB6wpd6/wAl+2HqLnWr&#10;JXJWw92gAVwbzF0VNJo5ctsEHGuaawbuYyHjg41E5JqJKS8IyCPBADWGtOpOcOQjBr24LumsxldL&#10;uXhMfcXQlJs2UtZAgc8d25qqKn6g9xuUnpuzrTI9u3qfOtgnDymG0l0WJRx+YVc6vKwbPxgbB4xi&#10;u3FT3lUOXjIEcyfaLfl6qQ51Qg1SYTSSzJ7ZjO0HGPU+RUOrNsEglQz4DiJc07Yi+DxLhWtKsvPT&#10;mD1FmJJ5e5yxtENb/aWuyal9s7MJ61lTsB4GE1KMI+WNc0zzaI5mT3eXJ7lwuosteOtTJwIW8eK6&#10;HilJ+Aidk2t7h6f1xtopifbKWMtZntzD2beR28HJXmzOXA+NVgMzL6I/RD3FJnBMa+43C6Qm+zX4&#10;h2SzTZ3c+U/CE00NG8wEUT0Hwpv0ehdKlBgOcbJT80bObEBvN1Fb5xK20DnG24Fz7LXJAlxrZJWT&#10;f78cHTEsx6ajTQ+0MS8eNyrsTfYCYIOmg9Ft3MExYmgBcjGUX7a9u/8AgDGaf/ab7HtN2eS8W8CL&#10;g0Td6KGBcjmZtR1uGxqZvckegcRbO/WgquSS5jKoziGEYrVzvropvtol1Zyl8zNKvZmcvtEIPvmR&#10;2tn+zaWy7fzyRhBA3ujbDtZzR/Ks+cby2ph9A2kbWXhJ7Tbbd+PuLkXZmIxVi0ejxndIwFba1vsD&#10;08mhKVbUq/kgLmlvPtJeD/sXBP8AxEezifPnMHUKVyT541rc8JMpq3fGn12XwWt2Fa7nze6qRT/q&#10;91GwcsY42OR592ILPBGrYUxS/wAQ/dM3J4yX21x/dKHVFQTFgNi5g04yLMdoFeFmpN5Nxk/wL2t2&#10;j+qjIZ9s/AwloBN5mzEMm8k7/jxrwWryRuWzl8GPjGVdPhnRZ3bOPz2ObDD1D1AVsW8H/eNMkGSO&#10;+smp+evZc5xtl0rQ80JHrcyMnMue+tt8Kswe6ZWOYOYyYIONaFI9nc2fuffGK6iQ2fZsxPHYESMi&#10;1S2QLJ9Ozae78y3+6kbXlglBxltVbDZzmIMB7ltN0vU+7WYFTZ9MyzKYuHMfGQiDwxYV0OsPRitF&#10;mZpM1W3XU9D9j+2gcqmIHhtSAfT8a9SNnvrPUZDSBnMAcczjEUpG1vPjX89lKTO2UK9B/V/o8c1I&#10;d48Pu4eUMi8+zXL6mN7/AKJ3OHzDeBNazZqk2uTaoRnvHLg6az1xNHLkeDy+mgNUOBySopq2bHuQ&#10;N9Iaq0sn5Lh3PLtlXPzJaoXitaPSB02zuF7eEHoa9yMfmp8c4JGPIcuDzFnjecb+9wWOYtsqSVtp&#10;O2YtoNSMgtRci3G6zW2PHwvqBKXuBbsdzy9JUOeVJpnjv5Bqq1hWBIB7s2PcN8NYDMKgcmyR8C2e&#10;X+TLXWM+ETNyflnXWyPaI2Z1OxeOQCJbW/M6gkNbVw+eP7WAghWxlXmbI5wSAmOBbNT9QEZubwbW&#10;Ma9HRjOm7Zl9bYLaJMGXbT4LMFsI3RRDGqf2pgbWY+NDZg8xub3fIXmIO4JgJ9QquoE3hIdyMd6P&#10;jIg5HhLmDlqZMLlvq4BoaQd5NEjzi3BwKYN5jJk6iDs5XjGeDvp6YOBR8AEATJeQe8gx8AypVRJ2&#10;zOYgs8BEzL2ZHJAQR9RGJgMrYgDOeMaALg8cNgkBBBpwE5iweaTAgXp4O5durpal9i9RVDIJrUgQ&#10;C3Jn5hc+Ty0BpP1f6nqq+aBjb+qXAsbJzYkbuSDZhYyXJ7ccpND1xMd2msEF0gRi0xkzwAXqtQe2&#10;iovspR3Y8qaEcvBbsS1nNj7q512d+q2TcnzAM8ajjcCFvJC9DB0/fXoFs/2fyXZvIQQSf2ybONLf&#10;XPv+XB3IEmGmJJ3PlLXWwU1sKQy2CNqc7WqqvzimDomoNlcx4/DjWTTT1lJi2mwGZmJZPKf7M2bC&#10;gg0YF1ptII5qSXbhHpwM9RyQvuLyX2uVoNzMZq2N/Z7TYZBK1+72/gMVzrD0y9WuaMpk2PNQ1UVu&#10;y3r7kQvOjTPrSPG1VCYySM4t5mDq02Hd7/xF5Ut6scyRsxsnt6XmrMZ5tImsExvGPcju3eakITL8&#10;v4SM9JqH9WpzR8xmr+OeCbmleqNyNYnVnrQbQatJ2D2r7MQtu4PvrkuabZKieMjsN+LZJzB3VSR1&#10;YRnYjgOjomt3GR+D0guPex5sfkoaDBKjMREj3X7za7682as2fzHZi9YmjfczlkGVaps39dSYuW0q&#10;bP2NwLcVolrvrJdum0j7YTYEAQW2o+WrUTWtTXIQBDb7fJ+Zs+D2rvEDjS1UepeqHrCYgjgfZCC1&#10;La51b0/uz0GPgVkb1oNhrX+X01luhKV2zTS+s7Mp/ag2k5DzKZH9qIW0P5Fp0j2yNplVbFt2qJxG&#10;MV0hC8kEHhhXk7WFaNnL185vlwE5aqrPaBuDm9AfpJPqxzNwR1x7YbRKg2fT4gI3J2ozDLdGTxrz&#10;f26VBJannR2wfaIOm58CwFxtIczUusfJykBmk4G25Op8RacJLV9x4Om2mbzihx3T7se4rJs/bkuY&#10;I+NvqplvMCQfiJ6XvN2c4IOMi23vMukuDioCOZjrdTzEz7S835zYQ0kvcvODneWpg6kJb1gZOVpq&#10;coHiNyTXRjAIcaeHTfIDBaJc/cT0ntxubzkBeatOZvHMHJALGQQtP50AZXOKXHvoGZtODl3EN2bt&#10;yNp1gD5q1qsJW2bMmLaM9t6QumsxotmSCdY4z247pdRfbj45J0gzbkM5BBAcWO7pq4D9gHeMe2EZ&#10;dNZ7I3lmY4Iz3I/pLSOz3L8eDSxj5ZPnXwidtGtN9ymUuB8Py1mNaEbQTYDbVJpaiskjZuZUysvH&#10;xcF3TQGuCDCQD/rcsioSCd05L20EH2CeDV0y9VcSeld27eJWXsAEffIXUXCRIMK04X3EU0X/ANFb&#10;PsmqZy1mwIf6McHUWMehXXZ5/wDJhuv3kE6MTxeOn8BKO6dWTiqBvL+AFuMheZ4ESryYNnkuBBH5&#10;VpUmePG0cu3mAGe7qIa4nA38pz8a5xG0dCZu8pckd80Cp7xm5bLVG7gjMfSwIPNJo2cjWneTjNP1&#10;YS2CCPprVBsxzJsA3fWJytmOMi2Cn3lklm+kv2wSDW8r3ZyfQ5YljM4cap16EDpNlMmWMJ9cglyL&#10;XmztzKnJ4IwIhPsHuSYnbxp4Y0YIzwKHwKrXiEEwbdJuQgSKGRwmbhI1+QNUp+qLJEYnBGz8mOxn&#10;WSt25IM6uEv3mNT0hcVWaS8sCGsxljIuhJPJ2zwdk36iMSvZWTecgLlxfHTakj0otMgaUuQw8aiH&#10;pRwu4qX2X2bGMGdHppsjGHPYufSXEacxN0f6B0HqXZPNrsQgSZ1uNJy+Sv2Vlzxq4V5Q5Q5IALMZ&#10;fJ3LZzgsFXZKfq1Vhz9FTSyH2RlcjPG2tOIFkE3oxyyJgjAuj6TeOWznJdGtUIQcyIDf2NyD+RO0&#10;nfUH0KaeeThg5bKGR4vSWebB5dNWV5hpx+WuV6o2NvWBTwRgVyeJTRDoTlHPZH6iRnVkf0w5CRVk&#10;7OMXpzehW1aafwMp+ri2UYfBMQR+WuiSaNiAx8hNVYdswGPtYMUa6PmEnI/51ocAxLLkd0oT2ROG&#10;bKBzgZvrkA+WRGKfkbaa5HJxDj/nQGRydtAyfOb+dvyx2lcKLng92PeAIkd3U0lC/aB5cJPUjKVM&#10;j2bRI/LVVIQc1I+cuT8zlqZcJ7caPdR/6FnrN4SP5F8Iu0EpO4cwXwwadzzEYnm7BsWT3DdQnvoD&#10;NBktgNGfJ0xok3cDM25AsfmJYlzjSKwbinGz69HqGGuECM127S7gjylJ4z5lu6VcZvB+0oTr4KNN&#10;yep6cZkdNkflwQLVJXLyBbWYD8tU+XyshiACFbA4bjZssEfTEp3uaDnVqrWUl4PBkQGYEwZESmjj&#10;BkgT0vkZHmdFJi0lQtkjJnReVtxhJn4FoUvodyYmBWr/AIbkgHj/AMpfUpB0051qhw5uZDrMinJG&#10;RbLXEv3bIss3DGtaO7Tw18RD3EMAsZM6skrl+AiYGzJAtIpeV41Dk51atR6XF8peRkjsLeJPLxhJ&#10;gWeyO2EeRHhzQlzIvPL7XFtx0IQY1m7weMl6M/StIO4qiyPAq2SoHLnIHgGtlKWqBL7S7NyNmxLx&#10;tTy1cG7hy5HkurK6bZuXjnH+muoqPZjC26WO0qRzik9hvYB4O4nmez+YvCHjWzDb43PuK+N3DIPB&#10;x81NuqIutqKTI6DZS1tnQ2eU22Nx9NWScVYMN/ldVZXNK0wfERcYzprSh1JQ7Y3JtLnueUfgJyM6&#10;36YVpvOf+IRU948G5yQWviJ3WjkO+ocuzimyeQs9cSMkfQXWjiRjcjxxgQ1xR7bjjVqXD3TTldvT&#10;5IychaRT8nIGxBYWwSuk2xnP01tlJ03KWGePUj+Kh81QjrSn0vT7kLb2n9NUnaBPCQEsrZqknjYL&#10;bIuaZw438ij2S2FuCZzAcHHqXBKqziYEgLj+EiTcg4OBVucZ86icDi7U3NCmJn6i2BxI98be4sNp&#10;O5AXB+GukJO89mwR/TXxJFfUZ6OXkbEwQaasjOeTGAmRHhs72dGGcrxkBGtSgidNtNCotw9eEBBA&#10;uiiOG0A8EfT1Vz3L54ylQ8Da0NVV5tIcucgbumuLycJrWm1CcdCEmjIOjB/71oUjHeH/AHa572by&#10;NzOHoDRrsBmzEEYIF8hQqjMc7eKrMJXev4+MeqsNrzJ7NBwLcqgmH4f0lgNWPMeSwkzUWtNqFNqM&#10;HeS8pi5NS5zFVagZkgHk4/8AQtgbj7kF1KYU3vPw7iTChVNsYWumnJcwZkgHjsKhzga6iqSn8A84&#10;M9pYDPJW5jIeNd2kQ5xibxwQPAmW80LHkV8cUuTjjRiT0fjc4LCs2TnnPDGzeVkcuc67wpOixuR4&#10;4+DqLAaHpvc8i6uZ1A2lrYEAeny1iuTug6a1qtstRJXLmA9YFyP8izeqKoFGPBBx+YslqivHLwmR&#10;UNm8I5JjNd/nQ5JH0X1DTt4HGTODJqoC4mF4mD8S4odzBkgPzFDI4HcPHYzrM7ppp2zQpPMBthg8&#10;ercR5xtE3YYIOYsTmk4wD/C01Q94cuSYIz57qcmEJ7pqjysHL8msdTJfrDBHGBQ6To8hhgjj4FZJ&#10;x7H7N/DT6R48zIPg76tUvIP6dxUlmTH8/wDjTxCOYBnjCC4nJhHxzg9UE8JAPn51ntwhiYIzqG83&#10;mAmfjQ0bzGTH5nMVr01JJC1EJqfxUelY8diCDTQduMcfGtIlcr01yU1wwDvGdkeOxnH01T5xI+fj&#10;0+Ut4JJyRts/4iDzCR6YII06E4DntxJ8GT4umhpJe5MtyJIxwcdrGpkvpvGTBHawLUuA51JTbl4T&#10;BzFfKf2RkjJjjB8VdLS+l2QR8hXxmzbNuDjTusC4zGm9n+7D/wAtTJpKxhH0v9C0548wCwQLK6ge&#10;Y+hy0m4TvNMrqBmOPg/hcaqo6TI8c4IACH8P/Erg4mg+OP8ADT0rnrbec6hdNb5Y4mSPY2IwwYzr&#10;SGey+XNh47CTOrGUGSM4sZEnm0THkg1OkRJRNltEuc0Dzii20HBpxrDagk7aAmS0tCnFaEcjwctU&#10;8bffCZ9RW2uBLjMXlPkc9DlqHK9nZHLnkFwLq6R0XvJcEen8RaoSk2zBtjCAWmonGmnKHGbyn+xx&#10;9LTQdvtAehyB4FuVYSchiHg8xY/9myQOccCT0Smdw1E5Moc4qifGc3r5UyStJsEftPAtaHJxth44&#10;wLN6wZ7znXQQoSu2FymdwzeebSHvBfWYuKwcmLz86MTyn3vf04FVSSeyTOun6JIOqESeOfPUOaTg&#10;sfBpxo8PdvIVbcSskZPfSdpRFcUR5HjIiMvlZI1ZB0/31fJXTeBleUc3J6KLe6V2m5JvLhbU3pfG&#10;PJdxoDT0vGHJGtPlcwHcwX15zmso7Vu3/AR2him9n7ly5B/mLTvseOAmDy1pFPtxwcdrGRXAYxrC&#10;hZq0e5xgLii7wsffHy0BcU+5Z9e2unOz20fQQeYSMZuDUXWpyhz7nWmDs5e5g0f71TCDJBx6isji&#10;Tk/YQfsskHzqjrUj6StzQZDDwQAVJeSci6El8vbR5OZ9VHnFFjciyAuJyc0odQcBzxuUKz1wMkHG&#10;u6qo2XjbNscFoi5XqSj3sDk+BdOlymJ2xyUmejeYOBWTtQjYeOBMt6XcwExxowOn73GigNkVF1AS&#10;B7766ib+0ssEfU5i57ldNsm2t31pEnmlnJH006nzDnpjt7bMlrAb2VPdHg0lfKbqDfyYLFyPqKyV&#10;ZT/aQ8ffWGkmBJI55C1O6qwuR9pNymEn3keOMHxVks8k5AkRKX7TNPPxkRKYTgbltj0saRd9QKXK&#10;aQ5PK7w8/GjH2Lx50Bk9QDgKtal80vNsixXOqaWOuGaXpvdlrTOV4BHj7iz2XzDG5wQLWm5MDb3P&#10;5FFfvEdJQ5xkHkB+Ghsjpck4JggtDgHzCF4EYqB5j4ONZKSaTp/7ME+7wdRP7ppphFwmDySyEh4A&#10;nE4j+Esf7DnU4c42wLcHmcCvlP0uOBz7Se59RbxLyNmY+QndbUEyape2sw2T7Kxh1nmpH8Va1J5W&#10;2DowMeWmZpUA4BnjgAqqzrAfJvqJz2tMzrWsKftImBAkwdxYD7TMnIIIAZFs1eDI/JjbAuXFT6fl&#10;8xCM8YWK24XaOghbpW6gcWbAbAsA1Q5hMCRucgEeqAb2B6e9xqkvJo5CXAtsvLIOl3sY70YEeldH&#10;vXhLIQIbL60wZzMbhrWmjDfaQ9CP2YFuNT3tAmfZdyHnHtpb5LmxMF+4qS8qB6a/jOhsvcD3nOdA&#10;HRVD7QJTJJtvNgpNJdaUBt4pNsywRsS4/hLgmj5O2cub0epAPmLqih28xu4JbKhD+IVYsxKjSQds&#10;U/tQczLOzpV0T4jlb9T+0CbM2XtMjFj/ACLnWg5HNmdgz+aiJ1bd3/EtOcV5LmA8bl8Ifw1FcadJ&#10;MqytKjmv3k+7weWJcK7aJoTucC37aB6zjJm2sy2VC+oVcQ1RtUmM+c4DWm8BOYtNIOelYHk+0yrG&#10;ZAMJa+Lg+ENdUUWTaC/GCODUg8spUtk9LyWTuQGgAIcZPN416QbN9nbZnLt/jAIlzUSfslpmXnNN&#10;UPJ9BKQBebrjHzBiKuD9qk8JATdoLXK1F6cbTNmeP2nfsn0l5d7ZJWSWzE8ZtSAitpV5ZZ5RT9m9&#10;Pspk99pteUtIrj1e2zxtvLY4h3Omue6fcOXLnRPbCt+b1ISAQAxnKSAfxVz26uXtyA9cxIytw5Fc&#10;bH3oXtmMC0KX7Ixf9RdCEtGzh/1pcGRdB1tpwmTzVrtsyVxszZBGsBqTdmeQK6QrypCNmR4IOMi5&#10;Fmjgjxzg5iem4+wnNZuMHiVA9c6N/IoZHg2y0KX0feZHcwcDfmLKyM/bcaEvS02kGwU2R62sPLFu&#10;3qDWtVptgnRr4WZxD3gWoQfOjWbs5W5glN4x7cHT99PM5e2M2vQWm9vqXVF/UNIrZGcxc53l38VP&#10;EyZ+X0v2FDmjz2kEcZ7nxESeEZORggDx9S6rBZapG3bRstHUdE5dtPfZckDnA8fbnB8USD0X7M5z&#10;q4Dmg5lfgcgF9QvGghQAXEv3nRbalvqXVp0nJKXMlO2c3d6b+V31fKPpOXNmWCDesDjU5X+JB3Dx&#10;kzcnCzAIkZOYQudRucbSE1bhVaDp/tK/A5fbv5YxC1jrtii5eKnpSCOBju/xHPcXLre3GMEbMBcf&#10;mDV2p9m9msxAwfnLuXNIMhccaicm0ETemLtPNoDYM2BgfXIBluEJ/lwrjP1iJ4SZTbf49ONx/gXp&#10;ltM2VyGVSW8ztS+O1vNzjx/DXmDtgZ3mQIwgyauotTGVdxYOm2KOaSEGa+rLs0KyZvd5ealvpqnO&#10;G+AfvoaPOqG62aamObZOGbKazp8YJ7YR8tY/NCah40Yl7wgUNcMyGGeNMT/UGXGfvHGorRLHAyts&#10;6DzCTkgzqKwZkWjrqrVWhFvWmjS8g4BqY3JjJ7iskrot7HLt5sKGzcCbOQXgZBpaQcbNs7pdt95j&#10;tEMPpq+PHhAkwWEBo95jbbzABEpo3LHnvpKDEBtQbtA2x8yP6SzFv44NNXZ5L8A8er/gQ1nI3Lkm&#10;AJ7cauKCn/aSbMCY2x0Yk9cVO/Jn1ESmkjG2+8nuRjUOXkcwZIGOj5ahdT3BO0o0hvPNPJxqh14N&#10;s8bY4z3I+arI3eOeANof76z2oG/tGNyfJ8NITk0glxjMvocjwmPlwIkSXjbZIOBac4cY21mDTD5a&#10;oc49zTgR1tpY6b9MmDmDeAePuLOZ9Ud/JAnBy9w/Jgg4FMJTY23Gv0hKVGaZ1F6SE9K2DZ7AOFuc&#10;0fBAs8m7ocGkFaFQDCYizxg0V+8zuQ9R2qbQ448fLuKiVITTVqqCYDM5z8DdZRNZrvZ/6e4p8XHC&#10;kEDi/o9Kv0sneLIqLZSgiJDwracnRugp6dGm0jl4zKG8lZAqms6veNIMnpRthVw4x4jcaxOnlqGw&#10;kjA25IHOQFxWaV1GQJDhjOXU0x20FbzRy5Ieyr5T8rlRiMTOT5yF1EmXrp5mh2cMop6dexkum9BS&#10;QJh6QkDm03DojXo/tBqyi/sOBmxteUNcZkI2CM5rH01FDyuslXp6oOhmwlK7cgvuxOv20kvhjBnI&#10;tTmDcbCdezAEOBwK6MhRcC4iO9JG4x8tanK5xMX5AQapIx6Y18ehir/D5yKE+pxpG0SYOWcuBvOp&#10;ATUGsJlcYnJDmjPbXTdS0W4mTJjG/OJuYYrYh+4saJsTmxdaABcHw1zkDMRKa2SKuI6Z2Ma3toGZ&#10;pUTc1jAxuQDFaIo7yVzp4PGwkZRwD+HjWuUXQExbjDHpfDWkuJPUrMgIDTsQ4CcsffWdrzVHjt1W&#10;rVevofz1+8d6gczcYcMTAjlsXG55ypbtw9eEwXykXoRtR2HdoszzUL6+QYtTT41gND0zLg34TAKQ&#10;3w+4ukxfOMGRBvXp7dPlMbJ8ptW2v8xfKIoCXSqjDuXnOcFGsMrSXD4w3fqLsinKokoZMDf5Xvm6&#10;f2ciGVxtrpOfSg7NtRLQZv8AmPJXNY3mjIdXxfYGs8Xe+zx009E03Y2J0nfq9w4VbUo8f2LOpH5a&#10;14FDtpUyP22cuMYtNt76z4VSPGBMDb2f4imTSqyvGwIDPeX016G5svVmn3eickiEku1EbNpjOCHM&#10;2tN4PiKFMKTnUb3cwn3j/wCliY1URTmbOWWjdJANDJfMJjBkDdxkUauvtezjkcH9o53SqT2DcqD2&#10;QMo3ONyDeI/iclWrbU2ltMs27OTsRagrhHPfVCpTtqBtgDdcOSF02yeqiR1HA5AGdg5mpbuL8puZ&#10;LsZI9wuhbatuOc2Nagcs3N6DjWztvWDrOMVkL4uD4asFP7M5LO3oIPu/maqW0Qklpiw2k4BEt8wi&#10;0G8GLmt8GR9OPi4f56GUnSVG/wAR7ofYTCYzuVHNMZqInwylzobL6hmNKjxtprbjJ02yzeSTuaz1&#10;7kY3PhjWs1JRblmMDkzEo47XLUK8Mtmuq2eHo/lKEZNrQpI9sNVv87mdvxwXdMYy4Fe6gmkucuQT&#10;iOaiIdvzPfj8USw0VHvZwO8b2dsPmE7kCZmlOTKZMjs5IxLuTfmOS99Zj+W06t09Da/8aFvrlytv&#10;umwNK4+3j2y5PcjJ1ClyAg9xZ5Xmy+YyEh4HgPijILgjgWfUm8bU8XGY9sw1pH/F9vOBg7SfFJb8&#10;zk/lVaY+uO12o+vHwGW7NWK3PiM8buJ08GBg2BcgXYGxfZ+M0xwPD3N31SD6KxUW0KTQD5yIyvbv&#10;MaebHgZ7qS51O+sbJyZk3SvgjegZeFyaur3DQfWEp8cdR3rG7tW4hftrl+V7V3jAhoGYBYB8u4NB&#10;qpqyc1DfM5PzFQ28gJvIcZl0MHGK44tcjw4/RNTJu6lti45NnFXzV44OY3GTqLWNmbwcYz42Lpx5&#10;lpPTyXyoMuYhg1LYtQipkrrmCSEwy70W/MVjWLlK2tCLo6tw7PbzAkycgkLanBS+D4Wf95Aagptz&#10;IXIG0dRis+WhMp9YL+imQMoGNyYao95J0carNDjZRzG8/wDbDD83kqKJwrQvXj108NS15296vdN0&#10;o2IeZPHwnjonmcH7yyX1vKLo9s53yWntmJzGyvjPahJWzkAbAsAxLi3bhUHbE2PuYCjDd01+cKmy&#10;V1HUHQwsnVF6fp/SOZJnJHvH3F+yyTzBySzAHKtTkcjmzz2ZsDeOr41Y/QSXM8jk5Rx/DV8vK/wW&#10;gxEYWzcYZxL5oWnM4bVzloCduzMM7kp/w1dp5R+MZ3zYBSBWcRszvHGCAOVWx3aNX6fiJm4xyghK&#10;5wyDkgY3I1EJI3sycY41o9KbNJlMighZsd4j8sa6oJszJIacxxguTAjrdif+VX51m7taxKcY1vcO&#10;RafZjZ9ApI12zsTnMl3h9MprI94jGK2NYBK2+7NjvI2O8QcpQx1BMY/Zm2nATprmc/jdZu34/wC4&#10;1Eo6Y6KH2dNSYIH3xOUphJG9Yde4H4XcSqTZnJQucbCa/pJ6RyMn3bty55Y1voMMobyn7LnG5Y5C&#10;dRPPJWO3g5lxXyedvMGx20bG4Emrylj80qgn0418FlPcSeYs3OfT+Ioc0k8+kL3RffeNW4IiPfbB&#10;7H1/4SuEjbknFiAwBDuf2lfe0Wd0TOqJ05ZWXIBOIx8tz31VZ5Xk2gyR/ie+mawnDmmHJ218RPLI&#10;JZ7J54OauTwRguR8y2k93c+UKLdsuzin6reMt8bMXVkYrukLuKny/aJOmejH/FXTmxf1nKjo9seV&#10;NrW5OC9UXAhu0im6LmrZ8/DPBEeuNXwZ/lSLlW19OOdjPMWAafrSYuR3txESNWSYPGzwe8xsfqKh&#10;7L6fmxpiCWtj53Cu1eSslMX8E8YPI+WQffQ6apbaxPRNqsHh0/KX/tLY9v6qUwkbmNtkP+JaWYs9&#10;qjYIz4wayoc82sPXJMAdOAnTQ5zvLIzeHG7BH7Tpxj0rlpVWcTQcGeCa3Fzq4mjk2eM5dRPbwSPI&#10;k7o682B5OG3cPbuLSJHWjaAW7PAXPid9cutxkj4FpEnp9y8sQR2h/Eur5U4tRum5PJw2Dk/T99Ul&#10;xPHIeS+5iDvGe7Dsxn3iMfUGrJJ6XI84DiHGlbw6kJN54OMYN51I7WojDieNoxngg5yrbyjyNh5L&#10;uMaAsx6mAwPqKfeHl2b1JgHgjOtCbzxzGMEED7eP/LFF/iWejk7kxMbPgR6VtyMCazEv1FYTh6YT&#10;jc8/l9MudQx1wR423bl/EKRU+pKwvZIwKHT5JLNXLFnYLeX1CHNAMSuaObntOp+KrI3ZyF50Ct4/&#10;hqZtE2byWWykDmWzUt7qDIqTQbMgSYzakFrpJ6RZZHFBy43A+K3jQeaSNkwsXnzrARa03I2gyWFW&#10;5pL5TGM8FguogDE3DccZDwM3xf01apG8mwXu5xgKT6qvsvkcuCPkW4CcsisZBtg2I7/4iKUgGJhI&#10;8YwRttOP4ok9I5hPpa5vNjtfqWkN7Y3Mh49UnUQ15XDaC/r3Ac1JvqGG2TCuJi8HrAESPzBoOOrH&#10;rMuN4ARAk/cWGj2kSm5ZsFH5auFwb8mc4ifDX5FmnErQctcgMwnm73BctyLGHGjxNqk2gGDfOz3B&#10;v+ZYucGP5oFlbeXy5yywGAUkHxUH+w8lc6JgCHB5gy51+qANgl84mL+qwP4HxW4XArdu7oq1VhSY&#10;zMtwj5xOmMuQ65pZ0P2ITGzfbwH4hVamdYTbkx2iavLJ/looGpdUM7ZPVvmzmSsTNqcYD0v7MXWX&#10;nxPKLGwGeA10cY9O2vW1nt0kIW3tgCt4xqhzyj6CrYZzQHFvROp/2ovEu3Tyjlc4bQZDakCmTSXs&#10;rmNsdbBtE9WubSdyeNgcTwN3mCVbk+x+q/8A71XF0CUGX0TjKyEJc+mrI4HjHk41dvsG9bfeQW/w&#10;kNmFJuQ5LH6qKApaozFwP4CUrGOMmRWRwzc99BxjskyL9CAluZAkxow3GM2eBB93JGpjdvZyRrPK&#10;A88eDgHjg041W3lQEMXHHxqY4td9AbjaBLAuDfeY22CDTS7QcwddARzyzk5iGjmGMi+UAXZwQcef&#10;lqtkcDj4E9vmPrqG4twZ19AXaGMiuA3m8tsHfVDtkjzqyS8Y7eDvoAJbwONtgj40BcOO53FDmk0H&#10;wQJS8gzEQAYbytsYePvqZ9myGHjCe3Gk4b4LGvzFWyTQjYmQ6CcJDG9Dxo84ZkgbY1VRzQkauEjc&#10;EjHjNyR8xfmgoK28eDgJgsW0YbkZR5IOoiU4pOUmHebTUQ/hlVVHJ3LDj1IEbQB7cx28ihuG7KO/&#10;HGe3GqrMHhGaG3CGz30+knuLJydHuIO3J40y3P41MG4HcXwBN8hFMcWwkyKHb78AMimEeDjHnQAN&#10;cTDAPGhpHl7IphGbaNAXA7JcioSLIe8WSIwN540NcDxp5u3IYfmKwnHnkwx8CPSd45bZ4+BVWXjG&#10;Hnaisg3hDDwX0soLJMJo2fk6Q1W93HcyKGMZICIwPmY1OBMlbfATOdapK5g2bNsCzEefoKH7TGLH&#10;AonboxyC1OHhTOcd9TB7zBwKns5gSDjWhM3Ao2yRTUJoJjOYDjyRgQGvJXKTNgRh4xp6cPNTBAqq&#10;4Z3uShFtp+ins3lnJBxq4SMeAmOO0SMihuKHeuSY4AZ0eZ0u5gyG041uE3aJkrcDC5PjBokQGYS8&#10;YSAjj4FdmcjJbwRoPUDcjCxHBqQKcfeDRy8bYWOC0QJFW3hBwDBHArhKx4+TqB/kT0wo/GMGDUjJ&#10;5aBxoWzehx1Cyx8ww+mLjV2b0e5CSzY3dzyt278aD+rntAlNB1OBzOwFs/C7ka6unHrEUPO5jjef&#10;hktYMiRNmKX5AOM9ZzBtJJS+M84x6RB99eftQEvPTxhBbuLftrm0Ac4nRzMwaJP3/mWDt3jaBznW&#10;Mi5jbGCUoLhsvo97UL3cw2hx2uqgNSN3LYj5m56ZVZByObBIB+2AXB5g0HmDgkZMZtSNWIm2NNR0&#10;JoHl9yMYPGrVLx4x5+MfUUNvnbY4AZ1DG8IFzj8zprUuMV6AlOCY89hPUvMGTC+aPj6Y0nE4GaxB&#10;GBAXA9TGkPHJuWUmrHBDPTmgBbgIqqMhIyY41pxJXeydz4iDuJOSAmCwhP3DqSHK3GBXZm43keAw&#10;EzK5WOAedGHDccGdROHp2ytzCRjbOcC1rZ+NtLXPtJyt4ycsheBU+RTeXMHoN/BvgfLRioJgyjHe&#10;bcnmjbeBZk3TqfBH/qNqFVG3Cq1pLyMJieAJ7kCzcc8cxkshOj0wmAzOefk8tUo9uAuOBamMRWrS&#10;wy5jrW7ZYxtxpmYDsjxwJN5o2t4IFdqPeS5+53ByC3A46i2XmZQZBvhICLTqerR6zHgCcuDy1Qpp&#10;TbiN6eBtqQDKpjem3rYeOMGRZ0yIlih28Xh3UF7PEvlvMMZMmmocvl47eONNOBjgJk4FidGpYsI8&#10;fGgMwZjjzqyN7ceRPPKfwCxpyCB5Q3A8Y8ihjGSAmPvqacRBIww9A41RdqrQch5Ll8wmMyHZsXLa&#10;Gyt4MMxBeBkuok4IRn92Pb+mrgOT07O22Dfis3v/AJngj/aTUzDUhJt7ZMqST0wYeifOTl2y5Fno&#10;yPZbo38l1dCUv6v7aNkB5Mp4JnBd1O//ACoDPGY5CR8EwBPGt20Mia51X9U1KLe57pVZxOJS8lN6&#10;B9bMPprPR1IQLbduYFx+4qvVbwTlzjCC3B5ap0DwgSKpMezTTUy3PNBdjG56C2ah5fOoJcczMFz4&#10;lpZjS5B1CXBGcTO31CLcpPtMHRjY7BhNd8auOYMolO5Ku0wfC29wmUfL3M1e7s5fbuEnMIgO1DZm&#10;3lTbG2mrVxHyyDRirNplOmZMTSe63ctyrGa42iEnYwYwCHGPy++viP6aAc4x+YNyNnPvp62NzrQf&#10;iDTzx5eHn40elcrbGZXgntuh9PxrX8SEokcoxcCeZygsDkONHXmTWg/EGjErmDZzx8a/dzRNCTO5&#10;iMhCmL/Rl/pQz0elXCfMHAYPRDZ/ogVQ9KtQ6xRluSfKSS/MCcJP1JTIAYc0S/XMPoh9OVLtHUEJ&#10;JJJMEiUgMcY80KY9EP8ASp4xpXEOSTwjG6/pii9OCJDHUFv04U1e9MHCiOO8NK8PQ/8AA62w/JGQ&#10;cDn0Y1b3gBlVKA3JARam3bij+RTzdRNBSYG/jX6RgO2rTMJXg4EmcvvZI0rTUuBEkZ4CqxvM+dLc&#10;92TJLi+GW5wySX4x40BcS9XBmPAPHGnm+7RkwRguKdz/AABO6Zvu6JN5erUOnx7z7iMfY97GPeYA&#10;ZEXjnwlFbb3IB4E92Y2c8avjOlyBHjc6aGuCMoPnSHP+mJKrNJWMI8cCrhGBWdgy19mzZPx4IzoD&#10;MJPqYI09OpqXVFPG3G8V8p9mOW54FDlcvbQEwWM6uxCSlmO95nTQ547+oMzSrJjG5Bu3TFaVqISb&#10;RjBMuyt3tl5nAqfMJpvJARhBnRIbiYv8hjlJAMV1RORYqscl28epWxTb22gkrKB+fWT23ipJLNZV&#10;e5nTXkWzqArZzkPbtq1PK0mz8eCM5cC8ed+zmrIdRHf6PCekI5ztiVsjkycTRlcswA5fURik5XeH&#10;eCgMvk43La8Y9tB6bnDlhMbIdSC6vU0be2eVTd0u1SN7w+RbjWYklZI86u1YTgjZyeAwMhNVZv2y&#10;qIJEgJbwMORyDOtOk7yYmbYGB7lwVog/cWSkebzYgg41fJfMCNmwIAgzt9S4qzbSXan6sbSfg1Ln&#10;86MPKsbPCY42NuMnMWejbjc8fG41P21cJXS7lyN9H324vzr7SPLU3rRlIXJ4A6jUlrlIPUntN+y+&#10;5mpuyp8nkZH7k4Yziwc22tUldDy5y2O5g6fUQlFR8c4qsnuGvwRnztxezDJ38fEqqTfQtjmg093L&#10;p2u4rJVDOyR8Fn/Z+Wq23314TBLT3ICCEUg0o+mBTyZ43p8aYbvLN+CMFxE9oY20DkGAG7x9T51V&#10;ZfMxhJgNwJ/oeOnsJvEvg2cuctsbbj8tZhN2blsXkKyEYYNYJ8imStxjJgNwIS6ozbgDKyEgHjj6&#10;i2ZmNlG2BjBkVPmEvvDsh07aap+YEM2O2j4+mvjnWmmk1+vJGRm5BGHUCQQiXFDnEwE2l27QHuRk&#10;5fcSmE8bGZAjjOUkdq3+RVWYD3kgDQcFr8ihos7hb2u2Wql5eNySyb+0aXye8s3qy2wI+YQAuRjL&#10;buIlPKoG2sBbHuQD6iHb+33feY+cRfdNKyKa8rVNy8hiHgjVkJK92HrIONxu1+ODUX60dkcEVrnE&#10;Zo+z+pOzXuOwrJXDdk/e5OP+dQ27hlKm2ANohvMWVzSeOAuefct8tZaXWN2xyXFwcSd6ElnvqHOJ&#10;OQPH1EzL6kcvyZz241ZOz3r8YDRnVwPKSSTkjVwG3l0FgMflcwaGzCRvWz0GPgUyeMx7yAN+2mEV&#10;xQ5w8Iwc4AnuBT2+EctgRq1VANkGwGM4iQeYJVucSssA8bDgWgXlwl+0Ry2sQRvi4G/LGlVE47ez&#10;mPb+GsTGPHxqyMyKekmuK4/uthnD3EHlj8gc6t84lZIx44FSmgCa/wANXfw1E900eXuBmsOYONVu&#10;oHl6Y5NOBTKPmgwuTwR8BFdnlL3s8GpAoe04vK3L3mMeAK06myEM2P8ADVPk8vbBJggPbjWkUWzw&#10;OThjPkIJIeTTU7Rn1QSvHrQcasdF1xMWejHqQK4TyRkuYPhLJfZgk8u2k7TTGhbh0JK3jKDWjPbT&#10;zjao2Z6MByuFzfOJ4S3gCfmIDL27lyRI6K3uFnRHQg5w9nzk5g6cZOmjEvqibSQgL10ah7K5WXeQ&#10;YwZF0htEptk/bAjsZxpLkq7YdbVtmhbN9qjKZNt2Nx2vnQHaxs3ZVI2vB/UWDko97J2XaTNVUe1i&#10;o42T6CC7Z6iy6ZStxZmJhWtsWc31/QjmVPcEeorvYlxpKxbBlecfNJ307Uk4ezsYI4+mnhkJbwR6&#10;dxbbeLVio/p6/CdAnJ9MYDPCamOBNSiREmPpyZEequUWy4+4RF6bmlptZCAQ/iFW1fs7Y9O6PSeR&#10;jCXBfuW0NmFtm5x31McE08EB85Euz5dGyznFeur5eFBcO3Bv5cDBxqqjcEgJggR5u3bNh+zamkq3&#10;MHgw344wJNJl9FUWq4OAeNZNM3BAkvBTpKkLGOz3FDG3cvCYIE9CvDuAlIZkcwxl8xd00HtMG/Zb&#10;hGAQ3QxezXVxnSdNubmQFxbxI6TIZyC8ocpCUPuOiphUExk8gA/jBcjcLK6Xk8xr+bAgcgE31eZa&#10;VqeSvBoxvi4OaMarf2gbU89vNj57q5923uL7pE6b9Msm1ii/slYZtj27nMGsrbzybS0eifJ5ZUSr&#10;zaQOZTZjGYFz4hF05L9mclncuYvINOO1qe+kwuz9oHuftbhz3Te2BzG5svwfwlfNqFJsoGQHMALd&#10;zqIxPNg4zE3lg+auIOp40YnlPuX8l7NNxt+orHJUrtmWhybTgOsKHJBrBQik2cxbEwdxdis9mbnd&#10;sDnjHpXFQ9oknHJxgDGDd3XU99XOyde2dpCxnmfITHE4bOZKeCDTj8tc7M6fc76eOPg8xF5gQkY8&#10;h1rVN7O51NZdg5cBP306Eky3JTGaYaST7yTGta2PuHMnm2CPkuNJXZnsLehFjjAVTCU25lWSAC03&#10;mM7JqZtnVDimxzVlgMC5c5i5j2ibC+wfb2Z7gSfuLeKHrgjwYGzljbt6SzfahXjmWzHdmZ94akFq&#10;DIuec5qttZiwurU2s4hmnaMD08AVdqbk7m37SAQ7fUIrVOCbgUBm3G4LzCp6oKkbQWIAsc4+p41q&#10;Jfak9ATSoqs8qQj8mtp20NbzAjPkn/SV8cS8b+XHjjWGvBj14A6cYyopC46Wl+0B6/HZfguaS0iV&#10;1ZJdy3aAGcmlqcca4nl7ybNuSflrQpPUjlznjY8vqIpcZjkmwVJS7YzYAe4Pl6SobenyRyF85CfO&#10;3KtsG4HMpTjg4xiurPZxLyMJKeAJxON4KIun3McGYcXvQJKXeWOhGMzQnbY8cH3ofMGgI5fMQ5LC&#10;0gdBufvgeoqHOCOQvQRs+mrLvLC4GuHBO+tCkdPkcsulqao0B3xtGPG8BzOokzGMNg0D4o4F9HoN&#10;gocj0L2zHp6S1qTs5s51uXAhuz8cleSUAX74ROb860jfJiwl2BmcTyAfL8ay3ONpKTPXDfdhn3m1&#10;qcv9tYPUjwgXJ4+4tmnE4c2z7+C3GP8AfWSzCTkeEO8gAUYCcxCRLzPZpMCOXJzeYVapMJHgkLE3&#10;6ix9u3bQEzn6q6WbzBs8pzB5elb9xRTdoxJpgI54Rm59mWtNyNpqy3mxbjGslJT+AmPok5ZFoUvn&#10;HZrkAW2pBa1EU1j6A9J64JKnOC/k6iZrDaAOatjwRgtx+YNZXOB4M8Z85FT3E8HHkj4xootInJFP&#10;HHfR6k63cs+BVxwLeR5EXp+n7I8cauSixQX1m5TSrMEuPHAfOQSwJuMkZQOY1aZgP2I8FhPSuX7z&#10;LrPllUSE1HzZNgoOaNjOQNowczlq1VxKxyewZyDeGRFj/Y8xk9iOA+TmK+1BWhZxTB2HMjQ21fhW&#10;RvTujrOj5KYYHkqfXICF1BlXSGz+YDjkM8lsyOJm6b6rbee+uBKccOWDkEH6g11DtMlfbEuYv234&#10;g0i7y2GnTUkMDmDKoWx4L9s3KQ2TzjsRlgNx8u4srZzzsce7d/zFD+3Fl7jeWnEBOZbTqSLdLtNK&#10;sHOJixlr8AvZy6f7ardUNxtmx2cGpBzRkL3FT5o4lzkl6DTjT1P3H5LMZ7kCHbSjUvqIcvk7l5kC&#10;uutmdLkk8uxvD5B6qw2XzQbBzgsXOkq3XG0ibQEsx6cCEO+mZk21u2bZNNqg39R43P3VvpDXeGyP&#10;ag9rCnGMEtfbm9ZlXjPL5wS5e/3Gt+2T7YPs3Nt5g04CcwaifttHXVKrWdIbeGc+jZTyOd2phGS0&#10;UZLXIjXnX2g5bFPBHpr2Sb1RJa5kuO+LHaXAdcUHLpk9fbscQzDKtpM1NRF65t22GMjrCzkNqaS2&#10;Cl9okuMysm04xiXMdUUvMZVxg/EVPZvHMHXQ5P0x7nKOhKwp9zMnJ42x7iz2X0PNoCe+g7epJi2J&#10;jg41ZB7UJ0YmAOnc6atS5xmXG2U3I3sAwQOQL0a2F7H3LlsCOxkXl23nFTvCAjcgLpr2A9V/axeZ&#10;MWzkFuMemuhhTem7hYdCD9XtlHnVPqT1exxjyLqJnWDa2obyqG0Y+QrfXIXHJdN7D92IBbk32Rto&#10;2ye+0DaBzjj01avtoyCNI9dAAR7K2VvAuadonqhtnjnfGfHzV1cPaB4FcJPUg3PGn+uQMf2N7M3M&#10;qZbs5W2EoNt5CsjN42gRLtASOtAzd5RenggWJ1JsP38mNdXEeDTJHCOtA4VJ6sY7gI1cB7CxhbYI&#10;On8JdXETMaf6zHXnjbt42BvYBnjCDlrzlcUm9ZvcBgW4yFX9OFQU2J/kj6i88dvHq5kc342YPipD&#10;qWiaTzxb7G5i8bAMEFyNbNsToubNp0CAwC4F1RsXp9yZtubkGduVdON9m4wk3mAGdI2QpDFP7O8b&#10;ZY/6xFYS7ZdIN5NqTB5pMhrpxvPBySXHePD2wt9UhC+Bfzx+uZ6xBK2rR85gP7KPSbD9xZmTydv2&#10;dYGV1xtYczJy+NGe4ZwXUWevCOZkO9GsHcTMsBMa2ejK3Zxbi2jByy6hFF0NRqJedfyP1P5s/wBn&#10;32tgOLzd278fyrm+oKPcxzbdm0qK3jHzBr102b+sJSknouVYz3GrMQuZ3I1zHTe3imA1xNakmrER&#10;Akuit8cfupzs0pnkAmac6y/ZfU8nesdz9ojHq6XcQGXzx68nVl5p6qeqDa4SObTVywOVvA4KXq58&#10;CpMnrBsGdAfmBctlEUgyd9J/qDrlH9LEr3mWymVBgPc9gF/IqfMNqDmVS58Z4e2EYtQi8tZX6/k+&#10;bD3aw1IHprE9rHrUTarWwG33cA9Ugxd+NZb3ym7fTmaWTaBtVbPJ9NY75SBGX2K5nScbdHrPcdzf&#10;FHpag7q4teVReJj8xQ/tAQxE71YbCJp6KE2oOZw2Azean+BbNJ/Urm1Ty4DyO6OMnTIvLuX1BuxA&#10;eAfTXrEP1sCPNmLF+zPbmcvdCEPxx/MroWTbje3HtDZM9qD1A5tAI8cALixOYepfOm39hLjXoFRf&#10;/wBcYlT8YIJ9IxDj6hBLsam9pFKVay3mVPhOICdPvrrYXOcRu3IgejxmY5zV9xB/NnVHq/zZgQ8F&#10;gv6SyWYbM5sEvIX9R04puQvyazEWNZ682P0o5/8AqUJbV2KYHWpafzQk2fzqDPuJUN+w86ucgq/p&#10;k/4F0pbwbikTYHSkf9hFgR0WKC9R/NaOg59HxgKiX/C+dR8bEq/pGb7D6Ug/sIk9/wAG6UgHggYi&#10;wDRRig61J/Nm32NzqMmOwVWSX7E505JyF/RQTZnTEH9hEkSg6c7jEST9gC9R4Myf1a5i5JnAuiqL&#10;9V8YbG8gXqgSi5T3AW/iIaSRsoOBI61Xlhcc37L9j46bIfdrRIHGkQfcSqT1byOXuNnwEXRW72c4&#10;dNPN54QN/Xt/41E6afDB5X6t723gj81apJ/VfHANXxvWjkPXR5ntUIHjSfWf/u4bxVR+reOAeRVW&#10;aerm5gHjg41vzPbA2j41ZG+0yXG+Ij119SOfbXHCsw2JzoN/QKqG82fzEPGC2vTL7WS5z5SZcEkr&#10;nykes4gi88o3lJzbXxgtx+WgP2bmNzkL1cJTchc9ASZ+w9O/8iJOuiNH3qPMdnT7njsFwJkknJB0&#10;M69RCbP5DH/YUBebH5AYnI5i+/ZAvUedcvkeMefTVPnlDtrWONeijzY22g5NpZvUmx9zHn5i+UKH&#10;XHAdSMxsGwI4NNZvS43s4nwPIGXUXSG0jZ/MYCZ2JSfTXLs8qB7Kmz6BmArcxOYRZjoTR95cNsE4&#10;pymGT5nLbt5xauXO4uD6grRy8TNUTx6Yp710lzmLPSEWXpC+oIuCVwkZEnA8Y0y3cL9I4xjwXl+i&#10;QGPCIEU+JEX7gkGRCVpISTjkJPTCiRHmNCUl+tVeI7R5+Rr9SjjxJJgkeGf+haNTcws/Is19PoVm&#10;lBMA1HNTp4F0Nx0tI5oSMgI4NO3qDXrbsL9cKazgoJDO7WMgrY3PAvFyi6oskxxr0g9Xuj6c2iuc&#10;Dl8KXmZiuj8a5HJ4yK3cf8p1mNmNtrWdFbWNmc+eS4AZVIxOHLgtongjg8XzINKtmm0CSlYxzKVl&#10;G2HbHzRxwBVlrTtqnuyg9qicQXSanjwdNAf+KFYVC2qOPcSjl7cQrl0v92uRz6IkZVnT8HFwnqmG&#10;yctrv1Fu9ZSlaNlUl39+YscGnpi76wrZJtcnz8oAtmIgS9uLTGX3PD7y0eUVw3qeUncz6nN4ljMX&#10;MILHnwLN5GzbVJMWONjuclGX2a3kx41w6ccqSi9nxeP+3gOsbo5nT/afE6r2x7ZZTKdmT56F7cje&#10;Nbba341/PBUEwI8cnjgXRW3ypHrCYzWSb9cbM3RbY+4uXRzDHkgXqfJmGdGTYz3vSPC+csjpxy6/&#10;yjMvZjgItCp+eEZ8Cp7jJwJ5m4wca7N26cak1qRvHL+Y3o9RA9sU3mzRuBnftgcatsa+aPqQjN6D&#10;B9NarHJpVVVRBjmV3AR0MdsfgWPKmKha6MZ8Jvw4XU6VrOP5ZSMweweiOAPp9MMacm1FTGX+nOH0&#10;+hevcn2V0oGYsQsAbwEYrbJkUWCM5o+9EjG3+j+wacBSU4lTUblwK62ciF3/ACoF+cbzkqaqxaPd&#10;OhmcmRYqq2a++eILRxG3J6IvQuw6b2qYJTKmcByjg6ltc5TOjnIXhoI/RgguKqCcOG0eCFbGRgqn&#10;q8PHQ893ox3RUE8bBcZD3LgtQipD+pSmyQcC5kgqdz30S+0BOOEy5dHKVWulm4P6206ncVpuwwWd&#10;PpIa82mPXJL0ZykjtW1zqOpPGpjeYY86q/d5Q7rmmnN545M5xobNHBIyoPK3g41ahtxmsQLaSlKj&#10;9d0Gy95u2dXaVzi85z8CAjk+P51D3cgSZEOHmkTDWFjTLOVkNYwaarY5gS5ZjWnSsgzNscCnGDO5&#10;jtnCb8NQ28rJcxh4BiWnOKfH2cCNaFT8nIwkt7mXEAcr7mSBz5fmIDueNzg5cC1RxnI+0Orpo9R+&#10;yedVCM8bYFu3dLcLkgX159SkxmVkG2c6KMOBuXL0EEHH07S2CR+r3NoHPtL4Q4+nbzrrrZf6rcpb&#10;EA5ePikj+LkXwtSn6hx/ScnrQ1iWhYuh2y+/+9AtImmxeq5CQE1ndRiGyJy7TnWP7o4V2lVFYfZh&#10;6eTypiJw9JpEGMX96uRa4kdT1DVeAxykjblFyxR2QfDhwrmaOpb2OA6F2TiqTWs371cySWAj6ZT5&#10;8JvL5Xptmxe/HH3olVfWE9Ygkyen+zGmEZbW899GKs9Xfsehzz6azW3AMVwg/wDCsf2XuKPbS6az&#10;KZA1m5fYhl4MHyJ9Nfc+H8pzDnWnS2z+i6nYUPNahn01dN4Hgrgx9xebO0RmPtY8cHUL++ty26et&#10;hPqwbdlQexyxv0xd/wAK4/nk8JMrEEGpbWnC7X4f0SctU0IMza93x8xUlvTbmcPcDbp8wi06m6fe&#10;s5dejBcCRZLPJw5YPT4AFbp26LLI3p8YckB7kfxVW3EnbRucECAjqwkZAXuNM/aD2m8vt7ic6QpO&#10;VtmbbHAD/vUycDsvccAOX/Os9ldUEMy0dONHnE0skAE2pb8xIuLAbNKkJu3PzrH3FQE18avk4eb4&#10;THYENZXOJeXj8xPoFOGW5MY7MfARVaoKfesCZ+AnLReXs3Ma1SRt9/ZYDakA+kn31CU7phEscEgJ&#10;gV13gkYlpFP7H5tOJju0qY75H07a06T+q/VbaYsYJ3Kiy9qQtshCpD8pFX55pwsLLZ20HPY5e5t5&#10;FfKH2dzGfTGy2Bcj5q9Sqb2B0xJJcxchlQnAbvMc8Z41qY9hM+kLk01k8rlTe41KN6QfRgXMO5lt&#10;bXHj/wC47OHyolW5IkHlUOk2UnenC8fFHGMRblvxrDZoRlvuAOorJtcnjlnPjmgPcuF5iz2Xy/fL&#10;FnUMRdcn+oefze7tmqN3jaAgIzAyWv31pDeoGW7bzBzh6X7CxNxJ5i2sdRHt4I2bHCbTdcu2vjkg&#10;kVWVA2cvWMEepB5nzolI3g5ay3nmRkKhpJGyjlx+bjHdINVum2+NtjNd00UhcdCU3PG0esYBdP8A&#10;3mW5UfMJdwR6ZuZcKudZfPBhZAvAzuBWlpwyMnNiCNjrcpfCQ0hw4FMtaO6ODVWG1BUFnRcnuQEu&#10;rQpP2jyQ6kH8iyWeN95m25wA5YvyRoGJQPbXCMnMpYhj6mquRZnQmLk6i2bawQjMbGC/y1mMnqgg&#10;VclzVKBxkEwkDlsRXDZYwuToGPgWmuHDaZEzgWhbP6fl3awIIAJ7n7QlKN4W0TdjS4AW2p5hFj9N&#10;tyXDhjXUW0QcuckBAEAm+la+dVVuzl0tsGMxt/EWWjslr+6cu1AzctiKqkeE766cnkvls4KeODTj&#10;WMzyi3IfiK1FImkp7eYYEYHNC3Mh0yzpssZMC0Kn6DJGTOC5pfk95JdSCU2mwbN6ocwOQYz8zmLe&#10;KsbtpkPOC5Als32XtoG16PUtrSJhT7ZsPHY/DXn372qVLrOz9QNqsOCao2f8+MOpAsNmErIEi9Mp&#10;hszcmHebcBPLWA1Js/IEh4DAFjXaQsmphzDoVRyjL6fI5V8Z7O3oc8YMi6WoOi5cEd5z01oVWScb&#10;mXHgD+GopuarbWPRjLVWHJfYcpZ8Z7ieHMJdBkCC5Goc8p8gSZ+NB6fGSB6CCwtryTL84uzOVzG7&#10;egAXAuitn9PzF/kjfW/hrWqLl8p7FvGBcjtLMR1Y2YTqzHwdNcW7JtZ1Gx8J1CISl7gYmFQOZO5w&#10;RvuZzFfGdQPXjbRtfUWA7aHEugZAME/6axOm9rBAtrMZ8ixXQmyU9RHQDsnUaptIrRyzJZgWMt68&#10;JcxxguLPq8rAj9zkVJl79xcXewozuk0sOec+1p0e4rwkBMcAM6JN9sExgzx6iw229MNVCb74HjTU&#10;IUzb8QdadxyfbwTQx3VcP+LjZ4M8EYLkBP215kjm7mDrIwzq96HrK31W1fb1IvWZ3o8b0W/zx+zx&#10;+WqTONi8ufjPGwfCIuZWe0IsHGrTLNpfp862vnhLWWpmqYazSeyNywIfeQW4Fpw3g2bndtx5fU8c&#10;arezzaQ9NfwakC3KV1BLnLnWALGPqFKout+oPpUztmPvHjlhfZxsbcBOYgLjs7fcEE1twE+EuqNo&#10;lDtplLgPGB7kd3qrmlns/JGQ5jdP4uBWpqaROTUDZ5OCbtufcH++hrOcDYE+orVPJeOMf3G38RU9&#10;xT44yA3Y9z9xTmW8h3LznOrI4GII/fIhrMbaCbAgsXLaZqwg48kALdtAlKLDSNjZLzaeM/MEub6o&#10;ldl6eD4q2z1f3BIJ8eD4RUy8o8k1qd94LvMUaHbsg6CmpIB2b02MIzvHP4aenhCuSHwLfm9JjjGA&#10;MALkA083oscZcCehPmMOYm5PeOe6f2buZkPHYL9RdCUfsnbNh4zHEtUpen2wRAjsW4EqkmDaWjOa&#10;P+Ih00zOttA5G7JtydOBZXWFaMmDbB3/AKqp9UVwTXgvrnupJxvJPMUAUlcn7wkxenjjRJhIBwDx&#10;xqEzbjCTHGiTieYMi/evFr4eGg8HOxjgKiTCY7ugJHt0it7dneFjUjl+7powYGQTzufw1dZO8vcG&#10;n9JZuzlZDEwQLfqDpcdq8b9NZ+sNSxbhkkncmHjjAiQ5eNs2V8mmT5Oaqe8HjTprtodCcGKbcWSY&#10;1v1JvG1zJpxk1VzHL3BICZ/pLSJPPBB4OBZiO8WucdRNxjjbY+4qrUBCNh4L/mqky/aBZyR/iaqA&#10;zyrN8yR/98a6EiQUmoKgcwZ+58NZi8qQhvNVknDdy8Jk00Bb0+MxccaQ5A6krbiaD4O4iUnmBIx5&#10;z3EnlN4M6Tel3MeSACfSJcku3bAw9e4qTOKoHBwcHlpmYU+5CP3/AISpJJXMTEwQaibU4i6IsjOr&#10;CBJz8g1cG9aEMPAsxZ0m9jHjsF8paFK6He8ECT0TgRCIcwmhDExx8aqpG7l4Q/xF0VL9lYwtgGeL&#10;Ja4ng23szMAhxpNJswnq7ZlbyYNmH1kBGUjzIpkvpdy/JjjWwSehxtudppDkqUXU2gGm5OSDPGBa&#10;03eEt5NRKXyO8QGDgVk+z5AjwQIS4hdjAaOaanvjVql43MY8EaUvpOznVqGPcxgwLUQc+5NQBmFN&#10;kjFnPbSp+k3r9zuzMGTqEV2l5BvyAg7hF0VTbeUyptjgtDjtKHJvqHIm1bYepKm2UhZADAC5Ha5i&#10;ZnFUNmw8cHHy1ldcbWGzbJ+ms3k9SOZw5z8BFzN4l5sE0mF4eOPT0lnswl5HJDwaqshCdzuIC4mB&#10;G3AdCC2EPM6fHBY1/wDWjDhmPggAImqqS3nBHjnIfPy/2FpDcY4x44P/AGJDnFrjK6slYzDPAsBq&#10;Bu2D8660qRu2gbZ+NcZ7RHhIODjItrGOtClrChuHmp7iMSO3AT3LqAyeTkgHvNj8RMuKgbQEwctb&#10;4h2FablL5gW2CCBEiPCx5Iz5FmNPzAZrGvzOorU3nDYOc1pSOdUXYyFUrcHnkv8A/UQck0G25NrH&#10;1FXJxVl7IE+RVXfMZPM+ouZmZJrPgIZu600ftQkeeA6Z3jHk5cCAt3mNTN4x54wLShJI6R4g/Bp/&#10;VR6m2d4mOPqKnvJh4NS2t42R0WSdvc+n1SLTHJRaapJxvdywNgfiLK6sl7lsTH3yLpDaRVkupiSg&#10;bNgCx+YuD3lUEeOcZjlJGradk2pqKlGtS+cDtg6cCuDe3GP31ibeaYLEcHxVZCTTA2yXR6SVScw8&#10;PTgY+PmRrMXAywcH4imPKgcm66ZZuLxPLg8tTzXj0oL5R8v3mxoXINJdISdvjGqHRcvHAPPqeZ+2&#10;tmlduMf4q4WaVhIbMcA1T5puwciuG8Yx4Fns4GSMp449RW4xJGVu4OP8RJm4wZ1DcM8ZeqiUnbtm&#10;fH9NbJQXAdzQ6catTPINZj2wKDjTxKosjBBAs28b0RcJo8HbP8RZXPHmnggUxu4Ia/H+oRDXjMkd&#10;/qW05Lg6Iz1w3IYmCDTjUNvL8BPcWhDp9y5z2Lnlq4S+lxwcYLlz/fAqD4ZWNuQKRGZDdD6ZFs32&#10;fwDwcxLsccHH1OorLki3GJkp9ybjArhJ5O5g4AZ9LTR6YW+OD6SeZuBQEx8yNIeZZrVPtxtho84c&#10;YxrKxzwkAwQQHETV1Ey3qTT/AIXzrMc4clLQxNJPeGf/ADVSZhT/AH/1Cd9XyXvN5+Ij3ZeMaiRN&#10;3hxyXUjfAXWPkVDmDwcA10hVlNl18H8Vc3ziTkgyQXfqLtIW6PuM9nDgcY8iyuYDHAtUmDfAPH37&#10;qyWcDJB+GugQIAJCJ7eP/UQcgyJkZCQcaickoDw3GMmdXZu4xjBBAsxl7wu84IFpzcYrfvrmZqCx&#10;LgyABIOD9RWSQQNrgI49SPqLPN4LBYDBwK7U+3wExrmZ0TVZqJRYb9J54To9Mt1aEOYOYB44FVaX&#10;Z4Bgjj8pacTdox+ZpLifNNPoikjnGAeCPppDqwZuvn5apNcEs341mMrnDmPJHwLuoUK1RyM2FUbM&#10;4ngoHODuKyDH4P4SyUjzv3+WrhJ5peHk4FqPxhi9aXyXs20edXZuPvrJWc0wEwdxWoc4x8H4ixXY&#10;x1odaWp5L98H9TmLJagpNlAPIASuzicY/wDedVuaTTH/AL762sZcof1hzHVEr/EtrMSON2ItsrDP&#10;fN+KsBmjgcHXXaJ7IJfaHm800+eofaBICY4zqkjefHRIZBR579tUBQbxTc03kdmP/wB6oe0Cl8Y8&#10;cCG0vPBhc41rTxwN42wR2l8Q+pwlH2ZpxbubkLlWpu4Jb5+RXypKXx31lbin3NzJwJznWnTJeoJd&#10;qamitao94QxAQX+raWVs6fwEwLcqPk+7Z41mTRLt0uA29kgMC05m89mwRqkjb3v99xTCW4B51iuH&#10;pSPPHGMh/ATlkEgO5kg4Et4wZ4+oj0vcbygHOIY2fWsXLaJNyYP8xXCXy8Zh+4lMJPg4PKTrznnO&#10;MZrCYED8S4sNG4chcroSaU+RyPHGs3nlNjgKtRFPbLU01Fqpt5eHgj6imSuYDbEO2jOIcHmKq0+4&#10;s2IFW6k3mAmfjIkJSELulbqgjbecazeeEbBJk1I1oTei5i5He1SJ55QeBtjjXTpcdP3DGRvMfQWk&#10;SMZXI+RkSHJ2QSYFvFP7kzZAg0saieOSY+OnyOcm4lQf7PjCTHGBdFOHg4L958gMvp/tUmQ9uDqI&#10;uH0ikc0phgMFm7jV8cVI2gbYA3b3TRim6DkrZ7j+8BH1OPGtaJOJTKhngZsWo4+oS0onOUWpSYbv&#10;D2Wy4EZjlGYnLVVbzB6ZzkukjGtOcPG0ycns+0R9TSyI9RbPHfgNNRM4PpY440bIFPkdFzqdkxuQ&#10;WwqHOKfZbzgCC5b8tadOKf08DY7obbzCddHqgpenJJLmLZgC45JzHN3v+FBQU+Tj3bcY4wZ+UIa7&#10;kperKwgGA0y5PTbD7ixnZfsn3Ow8j07epq8GddgDk43I8d+5GMWmoqVNaMMT2gbSJq/cgCFjk8tc&#10;B+sJUD1+QEFjlrsDaZI51JGz5ybjJpDIvPGpLkd+Mx85NRaiIVW4KmuMNbzyYyomfgWtU/Vg3mfv&#10;rN5pOG0AzwR6iydtWPplxMIUNg6u/gcvk4aWHdzOcDt440NeVY2Dnj4FhtH7QN5sQRq7Vw3GZkCC&#10;DjSEJ3a2HJJRu7hVZpPG0yc+4qTPBjCPGHjR6X0m5jHjRIdBljzxrUSbVyVgGh3hI9GNPVRJx7zj&#10;bcC0iX0e2Z8ah75IZbnMxK4jH00imptg7FusaVtmR65bWe4rI4p+Us5K+M8fXHV3TGNK42nZD7mD&#10;cw+YRVtxJ2zlycIT2wtxXCELxqI6YZldFlmQ7wQWwj5jknAgU0le5uccHB5iIjnD3QDAe2EfTT04&#10;nBDE5BSeYrN4XslkldSNoJdu0DHWJ/aS9xWQcw3awZse4YfmLH27MRiAjjW/SuVjDLmMccqE4gJ1&#10;EE5ZHlYVG/bbnG+K43gXLbCyIPK5G5gc2dIZh9NPTRu2YNt5Cf6gxK7bM5pJQuQNn4HRI3heX1lG&#10;7aLXOD1NyttcwdqiHH+dTHBBsHJ2zY9u5/aRi/dWhVp2VJHu5s5UVxbWGknD006vB4G5blsXAneU&#10;RG2VZVDmQ0xKo34M5C3BjIuRdqAx9mgc2LcBOXdV8qSeTapHp3Ly6Td9X3FidcTgkbLA5AUkA9Js&#10;vqU1Ak57mA7xMiGjGSBGW8zvEwR8CureVtnI0p8un79DFdNM+Gezxo7L5gO3jjT84p8gRrPS3Qp6&#10;dNG6Fqd00chGxkNZyttvPuKlQTAvcV1G3wNgY+Mmqq0oafTYKDrAcBN2c6gSJnaR2SH7tax/CQ3Z&#10;3TbKakPvJ7cA+WrJtEp+Sy1lk1DIxv4uQWOTsj1H15LW0uA2j6fUV8k9eMpk9wRrichMZFoVJ1B2&#10;UTGh0L6ZjOSd1N5O2flBHzIxi6iqs8mHZpMEFrlaizf/AI0NrWS7jWY1JXhJk5ObloRa3uCEl2mF&#10;QNt9PHB+oVMjnDaMmCA+dZiznDK3ggBcjRL2KVNsfMck6fgSJsK0OisNCcTBs2HnPbj6Y1Vd4G5J&#10;e/iLKyOCOXOOM+dJxNHIRpPqysT0X0y+TCaNg/Osxnk8HGRVuaTwkfAqvcJjWqiCFBrDOYWW3uKm&#10;Tae+k+WBVsziOP8A8UyqUQdOH/MKT9GT+gmJbISv3riXBbQacCxpWOW+hGRiqb6PHx6ePoag5tR+&#10;TA5I1XfSrRMAaiq5IcMaZD108AQaA0lQ3LfGhjiT4F9SGZF9EHpF3Fem9ty3vcuBZb3OU0cmE2oy&#10;Y7f+jKvlrLzuI8MA/T6fStDeS8cGdHh0/uY95vi1PLVmk7aNNMIrrWlXoOA3o/UUpvrZID50ebyN&#10;y5Hggu4FF+x5WN4pnu7wLNu8e5qdB6sbUC3Dx6HRVkk5CG47pIx8saajncqYMj9QxOWg9JzBw2c7&#10;4bgIh/Ds66iVd4Mt5HMY3usHORdWUvVm5tt2bAFvQ1g9WbQLIwRsAZ/MJxrM5XUD2YvMcZ86wHwm&#10;y1WM8NDoLlRm7Z0TVdQYCgjfahrumNdSUW5HOqaBePY0uWP3Fw+z3h45PH2oIhuXqLbZPWDOQy40&#10;F/eIydP3153zXhtZCI61d3TXx8TreX8n0zbGfAXx6RzAN6EPABc0z/aBMGb32hXaOvJ92qGMIC4P&#10;LIqRWlLPZxUVqPUjccu376owGHVHZr1ei9eHXg8fH79R+Zydqtv0zeZBt8lxpDucYCkjtW1j9J7U&#10;ZdTzp9eAIm8CXbsj9WuSttn52BvZ3RBXSE99cNuNk9OtpseWxzUrhzdt6XAv3hsfgGryFfp1cevj&#10;xCcm7KxlR2MeRJrtIlTwh4xb1jJzF+UPU8hjc4HLHeLfLbj78fvoDPKbHIXu5wcZOmVXun5Y3lUx&#10;A/jkeQepb/7l1iokNcXY8fe0905G6XJbuGw1psYLPWW/mCJvbFyxCyQLkaf7NxsW4I7+ci2Wu/WU&#10;nzxmdg3YiHARZDIqhHNCggmh9EfM8afD0ykaNpq3U2ps2K3b6f8A3EeVuHMDcLO/bbXdS2tZk/Yr&#10;Zz/VuoZbdSlBbNq2Zbm0uyt19XHj/ZRyeUXSmzeU4N+E4MTmE48f+lZcbPxZD6tzhb9PUTphWrVZ&#10;7noGkbN9n8hZyF8/c6bogrpCFLnXn9tIrAbybPsALgeWNXtvtQmNQzHs3/5HtiaRP/UW/SjZPRYW&#10;17fhPI7X76Z6z6Ftcj5i5CepVWv3TgWOVTFm336AJRwEVPmrt47JqrcK0cPTEwGBoj5Y1nEjcOHj&#10;3HGe3ANdNCkM14dWcfDoYeTSpW2stOzt49kLneQnEOP4q6KJtEcthneRyoryMnUKXJ+RYPXDiXNm&#10;wIAgK3N1LizGRvHscxBZOUmqraLVWHMu+zHTjioKjqQYDObQ2o+WMmSBAas2kEZy7cwzW5Hyt2bC&#10;wBgWnVBOGzOXf1ras/2YfWjXMc8lY3j3HLdS500Jqb3B+8DpfRgytjv35+lcGNZjMHA4ckCvdRkm&#10;LMeBzx+WqtLqccviZ1cnXXuMInI8spcURIlZ5W4sjzrW/s3JQjAHy+aqLWFNxy83ow8snLQyYput&#10;YhOM8NLArIyY3NmDUT87f4NEIC41S6XA43zIa3Guq6TmjlgyySpq4MTmEKLGsac3SK38/sOgxb7U&#10;1nNkpp+ezLkhKRS5pI3tNkDG+ALH5RONdEVBOJ0GxBpM4CdMQsC5+gpx7OJobH6CnjX7ROt8dWeH&#10;AsdNhVK2y+bP5bOqqcbjKJJcMTy10pB6tdTyQe8mtEj6g7q7C9VykxUrSuQAhuXHMJ31os0mAnjn&#10;BH+Iv5s5l/bBJ9ayI0aNp0qdfv8Av14zocXy+rpLJHxHE9D7G5/UL0Ef3cPUIunB+rHR9z2w7txH&#10;+RdFy+RtmbLJpwIOBxeIbBwDXnOS/a7lZLdek2F6HUYzGRFK+qUJxszkMhkr6CQsRN491Lqdb8y8&#10;eeyyP5sfp6q9yCXDcAFxnOPVvIGbPpw59oju3d2bL1n9k3PNqpHWSN0M+lrVR+njnMbiXj3LA5Pu&#10;7Xyx8Z1DpPZ3JZxMbMb7cwk5fjXSH/Bt6/c7zNWJW4eYMaNS+hpFJHu8QbqOMnLuEXX579okWP1E&#10;eP7zf0kUPASmbjPhOYaoqCQ0T7BJDlcGGX7zwLSKT2mSWcUw+Zzh9bM4+F34OEi3CV0VsneODwTF&#10;u1vdQm8qe92ASGWtzzWmXoo4NS7vOeCCD3Vn4j9oUSZJjxemlqf9TXTw9MdM5TavcXIT/pnH0v32&#10;WsjwNpUUkDgvML3/AJVpFH7N20y9pnFpn1bauFN7VJTKv6tsF0xW7n/TT0woefTtsCOVHabsTVJq&#10;ay7uZk621yNo5h0La2/e/Sc6yOtCSrPGDeIPMW8UXtslrlzgmtONXEHmWs64tl7wkejfRgjiYhyX&#10;+WtveUcket0roOQ1ay3lg+dt4x/trN649VsYW28hfCeeZpYMC4VofbBWFMOcbN8UcHl9xdXSP1sJ&#10;8/c4DMRDD5ac57W7YbJzHtEp9tJyYGdpxB5n/UVJpej6jfud5Z8A9S3dXdU4kdF1+Q8cF2XzPm3P&#10;7MdZ7VE0e0ePA2pWXkCQXtNrvpPaVt/EaiXRO4w5vrDskJQRxyPP1CFL30Hmkvksybbyw9jej6Yu&#10;+jzwjadzEHTC4L+gtCebL3tKvbOk8jbiujtlwYPmSL+mVufGW9FbuL+E5pkY505mwAhP7Td07i1S&#10;tNn9aSf2ycSO3c6mRAZhPCNp1ejY8zmLVJe8quBzeMDeGvluS5I/zK2/8P8AZxyU7IB2LzglPTHt&#10;KNiVxAMWpaFwY0B2kVgOZTo5n8qFgJ5eRdUVBtQmMtpwEEcql42xOYybCwGAue3H2PnBMbk5R/ES&#10;e42wimfTWVtxK9nz+SnjbHmDOYD6Zc8Eax9vT5LmOMGRadUFLymAl6Wvt4D5ZeNWqi6oqeT3wy1j&#10;vFzpkbY04SmFY0VL7L5dPmx219q3NzRku5/lwKY42XyWSDAGZH1icu1wRoDUlQdsOdaR9nvR9Rsp&#10;jOR1HOJTuEDHeLhdPxwLMpldz5C2hX0B6cU/TDB6CCMDoYPL78fyreG7zZ85lwAyeVCvEtfeeNcl&#10;zAcxlvsDk5Rmb+ak8nE27hy4ydTuLTpawRfUbk42fy4NVglu/W4HAtO4tCHQ/Zrmz3/MXJc4ridb&#10;sBs/Bc3flk763LZ/tsmMA84LmlaJd/3xrMm+sFduOPhIiM22e6aoOTjctjwOdPSWeko8bMh9fJ01&#10;oUr31yN85++B5g/GiVNkZTsh7Nohhi5a+dbV3BHqy0pJGbKDOzPbjH5SZHWHRjP+GXvp6oJfMW0x&#10;wGlWj5glSawnkpNfZzKVFZvR/dnP+pP620Q6FUXYlN+zbzHKrcCmM6blMBAbyAX8izGi6gxsjwdq&#10;iHb5l0v8qtQ54yMP/wCSoifVT0zQ6I1p5SdORjvRsUHZ0vLmxD7scqhycZH4z/1qL2dPTSVvWDbt&#10;KVTUUwCP7yMXc/ZR1oro3AeeDcyoeS7prMZxWDmMeODjH5q3KTzyUzsZ2D/yuYPOb8qrbeh6PlTk&#10;EE7mpfbC9LjwLEdkzSThXGPyerJi5v69yD99TPtA5g6/6mTAukK39VuyMD+kgv3kBNXUwfuKrN5/&#10;SjZwCSVDThRxj1Bkc44I8f7KzoXNcVrPQX75a7llq+57plX/ABIKEmAxxOIOWRUmpKoG/c5NO2uq&#10;G7zZQzcg3+lblsvMbFjMHAqTtoqimJwQDaWyNgOX80ZGwsDlbE2ar7PXH4zN9Wf1zAZfu0ZM58is&#10;n2gctiaNokHmKYz2b3mTFzLX1wLj4WeA3hVwp/YHVZudKnQ/iWkdalQepZX0BSfaJevwauMiRJw5&#10;jJjgOsrnFNzGQvTs34CjMPy0YZjHbx3ykVqXWmW5Jp3bg9CCO7gRgcws54D3IFlbOeYOM9yMaGzC&#10;rMd+Pvq0QXZ5Wkp3nWBkR6VvJTzmABEjGsZcTRtHfjscxWql3jIN+OAFuNJvKDt6h9vEuYMrLynG&#10;uPzPGrJs3JNqhmz6CnrWAmoS6XO1XKNNzRtG5BeWzS94yk9hzLZq6buv7SQWTGnafUWNT/UOnJxK&#10;yQS48E1YtRmH5QtGNZ63HKTSnefsqwec25dba37KzG5Ppl/biuLmrqlzq+UO8emFuYfZzD83gjRv&#10;CjJag9Xej6nGdyzAWVxk8rPB+Rco1x6sc/kgzuWZxTAA/L412lPJfUbOYnjDqQE6YiobNJhNmftL&#10;bTj6g3KttcQOSeS84I5YOcBgW7arZKoXpltM2bymuWR44GO7zMfTXl3WlDzGQvTs3gLcY1ajdMx2&#10;0TCVRjHgvoDvF4mRVsbMiPSsdkmNPpEmhS+4EeMyMb4yjLyFSZhNENHNMaiegdeaF78CeI4H3FVW&#10;cw08CJEcbtnSKR1wScE8B0zbwIO4eDjzwI83IQw86+AB3DMkaGkIQKuw5G5j6GRAZoz+AqAIfaBU&#10;rZI86TNuPvokRuSBTgEpe3J56mEmBG2TlqGMZIx5D50yQhDEBjSygmb5+dQ3E0JBkSb3OCBJw3I2&#10;4wJhOByTAbzncaG7vgIhrwmolcWgLCRCECREt4xqt3NRPQL8uSBZBvBpaUaD3PApjcmBJpAW+E+p&#10;GkMhIyYFDZkxuc6tTfdoCY79xUADXluAeDvobL5hZJjUyaEHHkQdvcjQASmjwZnOOAFtB9SDPApj&#10;fmolpxoAPSeYDt50ecMx21T27NWoZCRtlOMHhjHxqG4yZ4ONPN2ePjUMltTgPN2eMmdHmcvJwKtt&#10;5pgVkl9QYL/TQJeWQlPijzxqqkcCZ/ONEiVQVzkv/hqqzTWHn419pEmzS+eDMPBy7mkhswk7lzng&#10;OsfZuCNiK7S+oCQDzo7QhyQw3IVnkNqIDUDzeSYEHnk8JH8iDyeYENkXwEFwp94Nm9BH3FsA5hIX&#10;7I8EFpu9GXTteBc3uHBI8iG9uE0II+mvvdLbzZppTZJk2x797UNY/UDd6zJgcgtxjWqSOpCbte3G&#10;55iD1ZPBzImA34fuL4OMl7UJczpnfBxkzok8k5A5+ZAhrhmQw1RSB0Vsj2odgksm1Ak5i66nGy+l&#10;KtZb5KtM1q5bEvMdmzJ3F0hszJU8BAbsfJ/IuRyfKTWt6iO+rjOuxnMG108hHpcINnFJuZU95HM0&#10;vkWnU/sPJMh74a03D1Lqu0w3YL0BpkDfI/LR6pNrkugZYGdokY+WPggggT5rpSou38RFdEVuAepN&#10;n9HyGUgjDdJGTzVzS4ZtrmMP8VTJhWhH7nBGfJ5aDvM/X5ay8YiWruSDLmZPqf8AD+iEnDO8mSSN&#10;DW5CQcaQ3j0xORkW+Y28PfZclvIdBxt8GQytXahGZcEYCkVVqQmpjgVFw5KWlbmDMZuBDSbzBkgQ&#10;1xOCB4EBcVD4E9KLB/aHngyGJyEBI3JBxqYOaOUel7feeNW0iLyq7vp5FZKfkb25eg6ae7PwOcdj&#10;ItCHUBJUQEbPjHzBoHJALfeTObLY9vVWzVZI5swZAgcg0PMEsNqSoBv5jvLZju8ZOmJWRnWk6ftt&#10;2cnKSBIotBzmq7ZDmAxQD0UHcSvTxwcamTDxq4N295tjgRSY15mLO4EmfjR4jxzHkjOpk0l+MePv&#10;qnkuQEUVId0mPJeSNDd3IrhJ27mMauFPy8TnJH9JW0n0qsjpdwbj4EzUFNkbZ4AZFcJ5K3skc5OB&#10;DZhPCOR4HILcfmCXw+Je0mbN6gcwT6VBjukDdFpq1baJgy3k+DTgJyxrH27zcHIHIfqJraxVHbD3&#10;H8IfLSmo3UGz1u0AGVN7+PIfOqhOJYVtkjV2pSZtgjzqXUjhkYaov10cJvM+k4PApYyY3vmQIENw&#10;QJMECscvHZHkV2p+i4DZtnOSA9uNUqYS8jYh8aluHHs2TjuoGR24jzxqfTQBi/jTzNzuxMaYITwI&#10;ER4S5iVHCqzxPy9xdpQRs5emgc8BEHmjMjNzggT0odjKUEEat8wZ9z9NfNda9fuP0CATghm9k2pb&#10;WdvOeXD/APLV3IPHn741XZkLB6cUKej3NSZ+6AofR/SiFwY/TkUD0+hfUCs1IktPqMkcaXp4PQmv&#10;TD/QpQ88GBGp9Ii/IfRiX6nW/MTRAdZsxp4+RPDJgGhrw+BZvc1KASeDBH6V+hNgTlshl9QMiY/6&#10;P6FYfArvGMaPScmooZG4w2Fa5eQZlmPcO60vY243LbJ+IgO54CJN5gQORPb5jJgjUAOdaIg8ZM6Z&#10;INPTC5ByUNI4xj99UERDcET0rGOBznSIPTxpS9AntF2mjhtBnD009J6we8CD7uSPIiTeVjZjvd9R&#10;UDkO+oWTeCP86h9htoOMGdMkIQOtAfImW9SEc5I9RfRNArjZm9xwK1D7JeEwGPb8sizGYXLiPSMj&#10;Zy2PBGfOoLm9wsoNOcU/uedtqfEVDmFPkN10zL6kcsCYO501cBjcuR3owXICdRfbx6bVFVby8bAe&#10;M2pB5iMU+8bQPcd/IQVoiA1hcYZOZAq3J3DZzfgj01ajdLUEN4z3abYI+C6tsI8ZblZgBnIJUN5J&#10;xvBg1xEjHpJlm4cy3jBcWZNSprY/6S1E2pTwxWEw3MdkKA0G31Dmj6aMTCqJTMucxtxjQdvUDZsT&#10;AHgInJOevLVXDcZmwDR9NYdgxkwLU57PN5yLPbYwkzr6hXgPSjZCTNm5gc44OmrsN5jJj5cCp/bm&#10;DJGrJI5heGDHwEKrO6WpcHm7PHk793ljWnM5pOpU5xubRICCt3BLN5fcbTI8EYMhFcJeMhnOANog&#10;CdMiaXAfc8Dk8eqOPpk8auw6gG2bADBpgtWnI0BeNy8lmAvxB8cCZZtyPPZg6brmavuIAPPHA4Gw&#10;MeppWtPjWbyNuRm5vNjl5pRq4PJhj1jc7/GqfIyCjlL40fOGX86AKHWgxuXJ4HPGs3eSPAPJqK41&#10;uwJETeYOBVtoQkY8Ea/G6rTTXxMpwBl5yB0o+BHdzIHgTJGeMuRNDn+7OcHcT+8PoUwOgmBLmdB3&#10;jckA8cC/Tv8Avxp4czx6KQnTVft8BCS6jmjbspjB1loTeX3pdgD/AMrqLDSEwfItgpt4Psk8cB7Z&#10;hi0/kTHlqTB34t2JgjUNwTGNWp44GZzjMDIqVMB2SGwKhBE4skreDjbHgjR6nHA9eBZ7LCY2+BXa&#10;WD3YePvpM1Oi/ED8mG8XFW3mcmNXxvnVJnA92Jj7iRC9vgICUsGNXyV1Q5lo8cB1kAJxBATItBk5&#10;BmJjT9UfUH02mkM9ojma2AuWIsfmIDUjjuR6ltXDtxk5ZY4wC8ofcWbkqQcb08Bv1FPT9MOiTaQ2&#10;4xvCgg7hFdmbjcCbsjFNjZOZc+jbWtO186hzyaSG3kOW91E641KSn1pS7aO+/lvJ6g1Q5e4Wh1ZU&#10;jKP/AORV3UFqDIs9p+X+2gjNySKhLbEkTkl7ZzBtbwRoPOGbaMmMIFfP+H5AkvNj3AkQGcOBth5O&#10;NZV33VmY7aBtL0+O4tOl492cnD3Fn1Pv95KrHUE4bBc5z5097rCFzh6eUuO5vIQW0zL3A2ZMcavk&#10;jeb42wQLDasGRg5fB7ii7u2PhO8s095tIZGbYLGcfUWGTR4Ry5yKlHfq4SNmQIwOY9SBaiYPTaFq&#10;YX0wizZk761STjbQWIIAKqy+aCM5BBABapJ2Yw63fSHg/aDzOqOwSA+IXlrYHlaNjSU7y/k6i4n2&#10;gVB7bk4FpGzeqO2Gx5VzLnLUTku7hmdF5h0Vs72gDf3wuQXICJ6tNn7a2eNhph6iwen5g5p6Yng3&#10;Hl8y4unJHUg37bBHawE81OEOtjGAkoscGjAdUmqJGNnnvixq7bWBkYExwadzy1yu4mDlyTO+/UQh&#10;Lmjkpa1QYqBvvLJUSUSxyb31o8ncDMLAqfMLkDk9nTWoj6ZqQtoeZ0m5ckPjTM0pMjbjOrgzITcs&#10;EGn5iok3mZYSYIzp+jddS8hPG+58B0JNN9PAoR3pXCmN5Rj41Ronw8LCa7UhgGSPOrhJ2+AmMJ1+&#10;S9m5DksKY4G2gz2LcY1+XH02Ye0CXM2wG0ALdsS0jZ+8HNb7yO7Zb9RcUtgOXjj6i7ckbcdK0pZN&#10;znGqQf8AKsx6NFAnGKtsK3PK0IaYngg04FT5o4Jc59yBU944cmJkBkSmk40sFjOp+iInJHng72eA&#10;9xdabE9pDlmy7Nc8CxPZfT4n98xgZB9NTHHaME6vNgZBodCt2yF1Lds36YElIZtrTXd4yeWtCZsy&#10;Ni5NSAnUWAzTZvVdVDBGGVFH8TuIbL60n1DOdwfnESAenburMmpavt/8RKYVhs1WOJjuT6NtpxjW&#10;Msxvazvhf3SRj6i6KpeaDrlkeNnaG9GLlk76yV5UlVyGY7saR7vB1NJRQtzyPeNNL2xttZicwpdt&#10;T02A2mWpB8JdXU/snqc0l3+lajE8D/y3fWP1YRtVrkGDTj8xbxsnpN7SpN8bTwWDqDW0lyvM/wCI&#10;nJua1NhgM0qTaCwcnC5ujjGXUuKquKoqMxMZl6TOKkkM7bWZqxufzrJa02NtnIzmkh/wyq37J5Zz&#10;9yTgOcVxOmZAa9u2npfPN5mwDOdS55qu802fuWzk8D9iXGNZJWjcbMYLILaS5J0EJyjQqsqBlHfD&#10;B+HaVbZzBlwOQLJe2CR87po9vDacNvLMNJShxYbBJ5xubY4YNRqTlrJZfIxuZtgv24CFUSTzh7Kn&#10;OQ9yBbXI+yZ3n5ZviKy6vuH2+opMrp96Ec1NBqBb8xVun60cyqY3oAZPLXS0rlbmWkmraAG8BmDW&#10;0Qap7PZWO4fQ/VVtyh1yS7SOcDNLjuYOBaFTbdk/kp7wLkBC3VgLhmSVDPLYLo4CFueNdFbN3A92&#10;3PuWtNc/M/piXbSiq1Q8ZNm9lsub5PI3sd9zAC5B1FfNoDcjCbHxnyIbMKoIFlggP7ETmDH406Ei&#10;oIVVRmNUbtbA276ht5XOgtscALgbqemji8Q+DgtK7UPMGUcuPvL63HdWndsmmlBVRs3MBMZgZCeU&#10;obypJtKuB8VdaSOXtn+QwPxBiWV15T7Yzl9GYFzy7aTepo+krdJ7UHr8tlzawfFTNaVI5jZAx8CG&#10;t6XbMG2MwM6hvHDZzId2j4yOkUq8sG21GSkmGMmNXcVXkaMgQBVCmEnctiZ9NPN5WSNfWwtGeBz1&#10;DjeKbmA3klwR+bcT0nkZY5iCOPgIVQ9n7jA2O27/AE/2FszOeS4LLPpxkULtoue8z2oKHev3r6Nn&#10;qbvpEGudp4zI2cnxr0loeYS6BseNmDmcz/UufNs9Jy6NlvjbnXdRfdJpY5O1Yc30Y0I9c7tBxkXb&#10;sv2fy5gyBeBcjXPex8bZm53zmRj6a06oJ5NjOcF/4nyIfO14NfQ4DmJlpW9oFP2SWWfAq3TbMkA8&#10;EfHdVkl5G1z2zUjRgjyXMHOTqLL9Z1OrYanRWRBEbuXjLBqktqG3HZZHch1ICLQpfNGTZzu0eoEm&#10;p+2srcTxtGR8EPU6aHTRNOyHmcvlMyHjsCGZdFbG3jZ4yPLXnOb8wfuLmmm2e537yRJw5k73eWx7&#10;dvme+st1zTTSm1VYH2wUG5kM6PBq2eaNZ6zGLvrctoG0gdQ7jjBctiWYk3aNbUJ7atz4jMoK2Nne&#10;JZv5FoUvmjKWtrMB86z14z8B1W3jwgfiK1ybT6XaYTSyS9AgM4nHapMcaD9uDMLPxqHLx3iJEKFU&#10;MCTgmBM75gRJwzxoDuZI8iucm0Wa1s/2mPZU5wb8UcBFqk0cEjH2kzPcj6i4/eMyh4FdqbrB6wyR&#10;8Ci6OvtkE06Wl9YSmdttwfgEONZLXmzscqHvLbUgWe74QznHfRhxUD2Nlu0Z7kCclLVERVWTjuIw&#10;MeAmOBVVwMncUxnNMGSPjVAJPSD1b9olKTixJJ9pmJpNnPj+ZdLTxnLqPegMw0w9S2vGFvNN2Jjg&#10;OurqP28Ecy4DOZHuRj5ZEi5v+0uc49Vqb2yS5/LscZ7cdrlo9T+2CUvCYL682aXqwb+/g0/LSnji&#10;Ys/aWd36g03dBB6oTSX7+PGE6yWaVA5lT2yYHLXOuzv1hCS2wF/09LUXWjd5JatbAjgT0uU3bYOL&#10;5RdQMpkMHxFqgxlgzwLmOXyNzKiYw3SQLoSm5wW1gj41tJSBahzR7BkTw54TuJaUamDbjTqEhcMj&#10;njlPfaBwk4twcCqrxwPgX2gC1faRzAmftZg+RZ64cIC8cEj4EmkoNgHWA1W6gnDZ+2wRrDZhvMY+&#10;eqHMHD2DgPbgSKXDaFGzS9uylrm9BaH1FfB7QJcEes+EOBcHziYTbXxvs6yWoO0XOjG+Lqcwaipl&#10;N/xAUg31yPWwc1C2PIZD9wHzCefH/pXjzUBHJiY416WTTZ2OMeOMGQiw2qNk43OdsDItOFjFK/uC&#10;k4DOvhueMMeOBb3PNm7lt0ECl2zR8/LaCHmLU6QKCqwV493eymB1YSPjWzs/V4mTn50HnmwSdsCY&#10;Iw50jXGKWfejcZ4CZjjz30SbzBApjRkyYk1A4FCHI3saKRJfO2G0DY8EepGTlqtkmF7IgLiRuYON&#10;DtzcQJNIFvuaiecEGEio0EB4I0wQhI+JFIGsM5hjyQLfti9WNpbOgGmQLjLqDXGksISAuNbXJ6kH&#10;G2OGPTMkOSNS40KaTgcc2fRhBokLp+5AtOo/aZMaVegeSp8VvGudSTDdh++nmc4vEz8CzHQrC289&#10;sNj/AK5ElnwwM59abuvM7ka60b1A2cjAYJxEg8xfzx9n3hgjZn6VxaFQe3Cq6PIDdnxbPll4FCi2&#10;N2wdjD3gHUA08OeDjsa6866T9bySzXI/9jj8xdCS+sGz8YDM3wiQLUTlPqEXRHSxJxj6+dMkmg+O&#10;+udSVA5gTP2sJAM+PgVt7RFB0ISYNoENI8GsBJWDmDj04+YRM/axzwRouCg3JxMG37CZG4bR8Cw3&#10;7QFjzxnSHPCQWE+8fSbM4GJAXjcUZOQVUMdQEtgxpfaAvB5aLz4HnA/HpoO4ueekOYY+DqKG4eFg&#10;4F+QGXBC/tp7tAnf1I0Nt4x++NTCM9PB/ES6SgZ+0ExDwHLjGiTerHsGS+UaGkl+PJ5ieHb4I0Uk&#10;5dmdaPY1ZGdYOfPyLJd8GHOhrisBtic9IpDZOnGdWObYII/w0eHVBFxn/wARBhyQJE2iEjIDAfmI&#10;pcKtSdsfaAcHHpol2oONcZy+uHNvP/DVkb1537/4hE/eEXHS0wZsn+QwFzftA9X+QT4Z44AW4yIw&#10;32iY/hxqYOvBxqxE1qwuPLvax6pb1hnbAuQLhuqNm72VEwRgX9GhKklzwefgWG7QNichqEZ7Nq8t&#10;O9MnuDkvUfz6kbkChpCYF3htY9W+Yyoh4wgLgXHU7pR01LgiCo3YysfSZ9HHiSRwkjKmo5QVFBEC&#10;EkX7Dc//ACl+dkOUUOAEpI52WRNdkkSB1AHgVpZ5BqJ6ZRhGi42/ISXn1AmcwIEi3jZ/Vj1m5vBP&#10;b8xYbuZIM6MSdw5+7QHyEUM1O0WJdvHt3sErTZs8loGExfB3ohfZhF7iiVfszZP6iPKpDPCkOQW8&#10;2rujBAvIWX1J2U9Bg1Lf5FuVJ7VJi2csXME1KO3dt2+5jXCuw0q2y/3fynp2L5sUqLWxB6JbNK2n&#10;NA3qeqGVexuzW3BSDyYI1d6gncqYDe05B92cB/q5wIfjXI1UbdKrmUuBv7EThkS0MhBZ09UHrASF&#10;nIezWwCuA7rbuFLnxrkuYMA6S3bj/wDE38LzWlWvfPPja3Tc1lUye75x3S6iyqX5Fa9pdaOZxYgN&#10;01ljd0QXpXsWMQ3pNw8ezTlMl7Zpjd4OAmOPUSePN5c44FUJa+GUuorTMG4wkxh4E6gjuGSOLOeN&#10;bzTbwckl0qf3y9pkLcb+5AucJuMkdiPuKU3mjnjv8tZ2SxnUaegaeMm9NuHthWjiYyqlKVrCanay&#10;8zfdiD848ca4b26eseSsJic0B3RI+UMjnwe6sCrHbRVdVS5izfzUpAsxWm4/BAsluFWJjOX6lbhq&#10;ZPmZsk3KXvJVNZcxZm0zDLzFlVaUm9lpMfcSl80wcChzyaOTDwX8i6CEms597jOUoI1+Rr9W+Yo/&#10;BHiU8bgkCFf0JeiJK1UPU7wLaznmBXyV1IRY1jU5q+INTvhliXnTLOpBXAKY8I2jzrGZO4cuSZF0&#10;tQ+xOo6hbXggKMI+YsV+0aibmmbj1s8HGtg2f0fNpw5AELEpLi3il9l9MSGUsZk89ouaWqg80rhy&#10;2JgloGuDzBcCzPWavLLehNIqSg3rCw2cna4/q408OcSmBse8fRHpfkWPyOaOZ3fjfzXd4Bi1FnpJ&#10;pvLmzAe4vjnWhSdRSv7MRucbY4sZPNErt9tJKFkdnHqW+WiWxPZGNsME1fnz80Y09WGxckZHzlge&#10;3GQty2hKbPPH3VGPk2yTFsTAG1jGurme0R72DKjNj+1EFcuEXGcnkcuZjO8mR9Ed24Pz1D/4oPZr&#10;7HLQZOVp8eBYGTyfkR/9x9OwNgcnm1T1XNTRzW3Ba9pc9/B/rXS1UV5SlBifBYHa4BlEMYh8ePxr&#10;kulxzaj6COYL5q3evNP6EH/UXIrNnMXL32x8UkAy3Ce+rIVtW3IA6o9ZDbYSrZD2a2tN2rct3541&#10;57vHj1mQBo33mktXckHurWtpE8bNpTuwdQxNUfgwLlGYTB7GPB5atShxlOLszJLn7ndt+EMzgvMJ&#10;wQJ54zJTz08DkFzyyD4Pw1ifaGDItgk+0DeZKxlRuAZeYRPc5v8AtHopadFU/PBhkrFzYt3OX4FS&#10;ZpsTrCvCPnMnkZXDUZeZwIOzqxk5Ju0Z+WK0NXyR7aK03L+qpqVvBL9MYxZEibNavcX/AOs2oSVN&#10;7hyvUmyudSSZHZv2JW5h8wZUepvY2SZWMD5qMxOWMhV2NS80ezuU75ODsCTDetMbkus6+or5Vjdt&#10;JJKdzACX763Ldtiz4FmO5mb2/nNpPLKu58pxO42dz6SOd2MDP8POt+2IbG5TXnbjAxyt5mMVxsQn&#10;AiVN+thNmZcZmLUlvmaeBZ6z9YCo21Tnn0BxDj5fK7kaHTZUmL+HqaISmBGb9XhM3qig5tJJsdg8&#10;AUbpuW3qrWpf6r8+nFKTWob9trLxXdXr/KtIrD1iCTVtKn7wEvcRj6ZBceBWSR+tHNanlx2L8DQY&#10;QXCbuPQUU3mDIVbcf+4cnGQGt7557kGIJLMCTgmDO2W8M6fktSTE5nJ933jlj99Gf+FTMzHdP7Si&#10;ZzlFj0X/ABCE8pNk9sx6h9oExpubMZkzfaw13JPNqkx2hDYzJscWNmK0Rt4Pi4VyvONlY2F9g2AV&#10;49HauEFwQfDh8aMS/ZftBpse/wAEqft4CdT3E6bCVktxfxn2F1ULb+U7wpcbKTjA8n08Fjb6rZkI&#10;uT8RB6s9aR7MpdZjYlHBq3CCLk/aXE9PzC8O8Y5bwy6iqtYVg9c6LbTCn4zCq8wim5prTDdsA7z0&#10;+BVWh3D1mQ8YVoVQMyQc4Fy5yyERKk6fJA5s8y5pLtE9k5h/dHh1A5NuMZtSAflqyS9uR453nrOO&#10;mXuJ6oKHey2xHHxk/kUNuN6zGeCDjcIEENw4LA5fGgPcMTmDGmZe8vNt5NpwOHXLTNsgckenGTmL&#10;ZtoFPsgyWjjQAEOMjApSDH4IFOUAGcM8bJi26w+WrVRc0chmOBzacGILmLPd8x2AwcY+WtIkcr9p&#10;O8jPb6ZFG6afEwrBS8jmC/BAe3qpmXuG0D18GDj6hEepsjILl9vN0kA+ms3qQbYM+Ymgu2SFEVP7&#10;o/tFV2qU29nG4wQakeqr5sX9R+q6nLeMDc2o+YRzkXcnqlsx9tVGbcREttRbsQnQXZhHD02Q10kf&#10;lrThZPy6BL+6eS+0D1d5Ls9mzHfzlcMiag7XX/aVPrAlHyoYI6eBcgJzCF44F29t82T1HWb2RwSe&#10;VFJu4i6ZeTAsH2oeqnOqSpg8yeHakju6g22P/Gia6z/Ef7QOUZg8I8ICOxkHy0Y2iVQ2mspBgBbt&#10;tNRa1VFNtpPTkjj8vVI5EsxmhBvGz7dtSC11VEgHHGg6nskwX0dZ1ReIs1qVnG2fG9HpQthMyNiL&#10;V6LQyr6jrik5wy3kEcYF3ts3peXThtegAJeQDCrytsy6u2V+sY4k+Reb854vK0/Yzu+WMnEU37Qe&#10;jP2bGwJg5aD1ozIZl7N01zHONuBH5AOb+Ty1eKP25SZzfCYwvhryzhjZFG/xxtdTs35THs2z5b7T&#10;CS3RNpxjV2l8rpScEvPz21xdtsrSXbzjYHKONUij6wLMh7tGcq9MhQXSYli9r0zzjJza21nfm0DZ&#10;PKYJLvkkfb5AMVy2JcN1RXE+YX2ZtP4amyfaRUVJPdE+QnTVa2mV4KqrEe42zJ+GhT1Nrl638Hlt&#10;Eum2qIdJ1ARy9Bj1IFoTyXy5hMTm7nTXOsnnHZRMffUycVg5f513VJl3HWkv2uNo2VnuKh1ASXPC&#10;HM2PbXJh6oJBkgUxvV+nnSUYrVX8BPrM1Oab65HZv3IFmTinHoSJAq/03OciI6sJcxq1CtVeQIut&#10;DFH7M3s7c4LHLWnSfY+5u4LAlW6b2kOWd+ye3c6islL7RHMDnHAdIc5xcik05nsnewDzgt3Op3Fm&#10;NUbLyRkPgXV1N7XNMEZgXI1aqf2qSXeX28yq5cXPQpu7uGm520eZE32YTIJOSqW7o6ZtvRijCvYk&#10;leUWYmenCrN6wmlDvG2OCVZCfDXoKclEOSc9TDycjZGh/wDEXpS3I/leldauJfTFzOhryRyGPknS&#10;GzVFfQlJ2YSN6bfo+XbEtUJOCS1tZgR6j6XwEOZsfli0088pN68HgjOIkfw1jO1U0uSlqgxS+1hy&#10;GxjP+quhJXVEpfjwR9TmEXE/2bchJgjBnV2JMHrMYINxzqF0L6Y+9pvFSSMcYtHU+p4FzqNuSWvT&#10;4NS31Fp1H15MW3ADITzESmA5dOCawLcael31BLkpYY+3mGDg4/30zNLjnJBd1FpDzZu5tnMFAey3&#10;IePUt6SimPqVYITCqLVsrpvdp0AMFrH1F0JNJO2khH0cHmrPdnZBM5ixjV8rB4N5MTwQLn8W5rG7&#10;gjJ9oJU2O9nj4OoRGHhBhGeCPjRKXyvc5dorN9oE83Bl75FtXnJdE1rRmcbRBs7/AE4/LXPdebQC&#10;TImDzEhsyzjRgfCHGTV1Fic8blbOThj6floQdB6l6bcHvvjY8HLjVJeD1M6uzO3ANU+cZE4SQyOE&#10;B3jGRJw4UNuPGRUISZjt0vsnZ41e24yW8ECqzAmmrfKyYCY1z0h5bQaFJ5GODj1PMW8SvRbAgg/D&#10;WJyuYF3Y8cHArtJ5xgGeBZSbgcksk4tccen0kBGPUwdxJ5NLyZleTPBpraBKSHMG+D4aebkJH0Ph&#10;J5w4H/CUyXjxjBH/ALxrMp3hwzbLbUxnLyRk+mjDe3axx+arVLyNox5+Mi2yK6orbgY4x4I/00y8&#10;HgH76uDdm2jc3oOAmlqIbUBGwb+vcgUY5OUMfuEjJjj1PiI8zqjdhggjBc8tU+pHDaBzgviUOXzx&#10;kH51+blD3ONCeVJvPGe2pkrmDLQgjAqqzeDt5ODpq1S9vjJ0satS4EuN4pvcox47AiG6Y/ArU3kY&#10;7m8mBn6fggVbpvdmwwcpTJxOBW85/qK3tHPzXWlJrSYENfgCASw37B7yTGb8NWqcVBjJz8ihkqQc&#10;GQOn8MSS5w5KXKCUrp9kzJggALH5asjOTljLjNqQJUnKyuSXjfUV2nDhszF9NROTaWpm1gccnwOc&#10;EHB8NGG7PAPHGDzVVW9Ubtfgv5PhIx9pMY8Ef4eqszo3FvrQDziaEDfjDdHbVDJVBIyYI0emhPj/&#10;AIiyuaXPproEp2TM7rjWpPWg2GfmR+YgNabdCWrIT5+UudZo8cwIDL5O5eOVluheYwdSaRK5pMZ3&#10;MQGjXaWzumyQNs/UWM7M6HvOcdhdySeRjbNlxeZyalNrCm0pMwbjgHjgu8pc31xVmAmDzF0VXEwG&#10;zHjNp9XSXnXtErwcb3AE9yMZeYrcL9pCmpps1N1BgJjv510tI5gONsCO+XT/AJFwfT9YDjGCCM+d&#10;bNL68s6MH1bafMxjWN2zUSiw1StK0bNhnx8A+ouOSTgk4m2PmaumodcVI9fkwR8CG0mPcx44/N01&#10;0GMxnTK/WbKE1NOlnEnlzOXXnP6fjXK9QEHA58uDy10U3buZw2xx3RhGJc91oMYXOTgW0k1HEOTk&#10;9p+mrI7mjk3HwKt0/KyR5+XARHiW4Ml9clmX2OrWYrt0EOICx8YM41CbuB/tq+dl42WQ9uBZi4cD&#10;bOfpq6Hh/Ey3QqjQmbjxolvGAeTjVDlc4Jcxxq+Nx74MC0kpE0gGXsyOXoI4wXIB9NdybN3kxC2O&#10;FgD6ngWP7O9m+N7eeHtwD1bi6QrTaAyk8p3CTg5fUVtKTUSg5d2uPHJntkx7kY/21z2QhIHOODjV&#10;2mDwjlyeMx7kZC8xB3DMcGf8VWA4elc45EHxVpw5hjHntfTKsNIMlzHB1Cq4S9wSDj/irNpqOemp&#10;Lg83bg5iPU+3HHnj/EVDbuLxMauErmA/2BlUU0clFpvEvnAwjx9/+dXaV1QOPJfXJbirB6+DT/CT&#10;zOtCeeueptEuSdmOKgvD9wYuWqq4mgrmOM/MXPf20J+wRPN6kJr4+BWphVGYbAScD7gFD7UL9O2V&#10;U9nNL1jXRjeMfBwEQ8tS8ZmFyMeTg6aZGTU5CQxkN8nmFRhnLxhL5lz99ROSbSXB6X3IM8enpfnV&#10;2Zyu98O31FVWYyR5O/8A7yrQpW4HAPHy/hqOkHlkZydt5CJbnqY4OBQxkx8B7iZJMMGTSVhAPOJe&#10;qTNBtoFMmk8IbJB+oqG8nhLmdUC6QC8HgJ9P9xDSOORj0/8AfTTM4nmDoZ1QyOCPCZAcwv7aDTTC&#10;NI7UHA2wQakfLVbJUGpjMmXDfA2wR6apJHF5zgsFxqem0dQo6Wo+YD/bW/M848GlgXItLvLPGC3c&#10;L++t4l9WDgGDHa+HcWX0W6YrtpoeqSXj8jpLmmqJW24OWtgnlaDC2x99YDPKkbGyfprrsKhpmPeZ&#10;XPJWOMmD+6WbzSn7xFsBM6AkbjjIfH+mumLUuqMHmEjGEn01Q5o3LAulphKxuehnVbeUuNtrGQaa&#10;TnsbcjPPGtOpt4Mw8aDzyVkfucgMiJS+myNrEEazMmlQ+pJcLg4yaK1qm5fgH76p9NyfBYggPcWq&#10;S/R+f+RefZQ2Um2SdnjbYINNHnAyRjx+X01SafeEt4I7o4yLSBjxjz8BFwvmm0gwGtGZDDP4Ccsi&#10;yVnL8C6WqiXjjGfGsHnLxsHr2/qrusM45/NJIc4cWWyD0vVGMlmM4h20zPJwONt9Rc9s6g3OY5OB&#10;ehITao4voto7YI8LGPJp/vpDmhPP/DVJpuoBPB+4jBHGDPAii0xS7dqDgHnPk+r30HeTwRuPgWY1&#10;BUlnJAe59VVsdSDj66OiH0OLVPCYx++uXa4ZkC5PgWzTCec+O+qG8njKC/GbUVqNo2cYYy330I70&#10;enAh3bBI/kUueEczJzj7iTeVkt4LCv0Tow6jZD1PvHLkgMC6QkY3MY8/6iw2n5W9gsQQacC60peR&#10;jC2BH/EWTN2mmLMpA5KfvKG3oscZMEC0iYEGHg+Eqe4mhIyYIFE57hyUg37NtmZcf1VMHagHgg/D&#10;UNwzcuSAjj6fTTzeT2eNCSgMM7cZLN9GJgz9m54lQ2YyBc47FxWpx7S2wdwYkUnxziiTgm7DBH+o&#10;jtPzAYevnVPnkrJGQ/8AET0ncYB4E9ybSJzjeJXMLKtXbGPOsZbvCwE9xPEnln4f8/7SxXQjFLVN&#10;Jhp9LzVm84mg4BoDNKwHATBBx/VWPzysMZFYiEaaUlqJUA95x6Src0nBDExqnkqAZs6RJwSAedXU&#10;GolJsFL15gZHZxgKSMnLQHeHNzPqKn0vPGwXOOM9tHm9QMteO/cuLTTtloYl8nvOTxmOtakdHtnI&#10;8h/xBLDRuHN3AEHM81apT7yYy0WC/nQ8sSWScUW2jyRvuWmWc0kMhHu0d0kfUVbeTBzGTJdIqGSm&#10;5i8LjgBbSiw6Qk+1BtyWwLdsWmNWp43I8bZDlxk5ltYzR+zO9nczW3Atm3elJa2swTV040tQgy8a&#10;h2lNL93zDN2dL+02YDlJB8NdOUXsnewNt5CC5H07ixOlyOXL3+rQZPMKuzKDo+Yz4mB/PHWAfTFo&#10;JzrhCSkuJGyYNjxzV8IkY+WMSDyuVjjJvLaRlcRj5d1daPNl9FthADGxK4jteamXFWU5SrbBHabx&#10;j5YxJ20UGJ0/snquauQTKfPtzajLdGMq0KqPWMktJDOFmARI/wDme4mf66rZsBzAd1ZJ+Rc67TPV&#10;zmMBM7504j/5kvJQlKpJPp/TKHtI9aRy/ZHgg4ydRcTzipCP9Yx+YurtpGxeW09JWJjb0QzjmLle&#10;oKbGwbZwZ1aiFsiHXFVmDPeWyyGdU6WEv/xLcKfJeyJ6YSMcd/AhE2ttZxjnVtOfJOVwwJkW7yep&#10;N8sQGPkVDqCl8GeBUPfCtsiodDt3C1NTTtgdWMt2sqG8qxtAPRXH/wBpCQJDn5HJMCi6JxE7GHTh&#10;Kox5IPxFVZhMN5H7irbMg4B50SbzAdzBAobiyEmppdpOSXBbY4NSO11FSXjzA5Pju6i0iTzQQRgg&#10;0vhjIJQ5gzZbzejQlx0xDl7Ny5HoyrJ5hUY3Pdhngg04+oS0rhR7hkYmNzdwD6fnobWM4m1QzF85&#10;CxthHpD+TuoS4ocnaMxZkbb6DqNR8xa1WG0AblsBmwtbq3EsTJJ8f+YrV9i3LNtvNgo4CcvSVnnG&#10;WaFI5gONsCDmXOZcWkUu4l0Dk7nluh8vxxqHTcrlMnlzGZPwczljFxxxqGOYTFm9O87KzuOmXuJP&#10;lA7dL5NJpMX5Lzk4h/i58CD9qbg57NCAW7OOotU7DkMtpTtiM5Xjq7atj4FktP0/Maken3M4m5uY&#10;S0vqXKarbBIphL984HxW4R8zvxrDduG7QMmMDM5SB/It4qQA6YH7Y+KR1yrYvAuddpjxs5bACHgT&#10;kD3HMbcg1sFHvMZFj7xngU6TzAjQmKNLyUG5RyL02HTTiT7yPBAsfqCkyQZ4FqtH1WNzxq9zSXtn&#10;IzxrKhTattglL3LOItzsvAwRrR5xMO/3EBqQgwvcEfTQdxNN5bADAupOhNV2f7R5dLXuB+DR/kVj&#10;2mbSJLMm2BnqRrkhzzFplA0mOcenBGe2kPgqjN6i7UbCe1m2BmYymJj7itTdwy440zUFPuZO53aN&#10;DenggVfdFOTUTBuLxMECtU0G2MMEAfxENkdLuXmflh6hFDqCaNm2iz4F8EUjw3g2eQPH5iGzRxj4&#10;FWxuEelcv3nPGdAXEPUgQeYPHJskasjgdlVsgyGz9xUCgPbwIeb/AMUW3ckedDjt44E3Q+akRJJJ&#10;PECR2UoH6VNaOvSJKfpYsU3TxL8Rvj4EI7LHG4UNnO8GRWNu4WK3VqizGID8soorwZzB4BqWzlhT&#10;D3a/ojU5g4vDC2C95nMTk0mDaVD3YJ7kazYjWsd7+p0AzL5GNySzGfOtgkdJykI7zm0O2LqFXO0v&#10;mGMufTg6iJTj0jiHjC+yeWvzMjtbt8D/AEDTxjlK3KDThzRw/IfBabhQ6f7PXr5yCGI9y5yyLLJP&#10;A8iJjjNbD5i1mn68mLZkcLQFyAf9oIsqZFlR2WR9dDZTNU3uGSTWhJiwc4DNyq69juQtgbyBWrtC&#10;bTJyAzk9yMfLGplSOHNwEZlc+a1lC2H1GMVvsKHMHBH9htYtwJ8FODk7kDmDU+otx2V7J3NePcEB&#10;93C36hF0JUHq7yWVS4/t28Wxajn30/GPUxvThTacFVhOJbG5YmYAz2vaRj4Ma1rZmzks1nIDPNP4&#10;ZFhs3kcw307ZjqQDQI7CdMi2Y9ONfvOYaxXTrk+hxfmIkvbGbYzQ7k2lElsExZGgtWR6dsffSZ1l&#10;Ju0WJmbHIzFp+ONcxswOW1iB8+/DWhySNyVueNj5ox3F5hLwnTp0Wx+vH4ez0/u09p1icp1LTqas&#10;NsExfst2YcbjmXOivPisqrIwmWBhpxj6i1SSTxwwevTTQ/LEXmd9YA3cN+0d5c8C6/lLCpiR3+zT&#10;jMbmCa2STZZBNZlMQGcmKSMn51004HMQtvbAFHATl3Fikv2kDlT0EbNiIaerTapNZwIEBj24B9Na&#10;UhLnuRsehwGZCcqL/eaRVlJMqfGB4Z8IkBOYNc1zOfEduTQtw8z06a02hJKOpHIAmPcjuj0/GulC&#10;bF5DKnp49+3O307WNGOdwpb07tdWuHTXatVYv3OA5HljOfSod7VbxqxyiYkgJjcmKSNbXWFHtoB5&#10;Jrk+KXjXO0/kby3jb8C3346K3x/MYqHbu2amOcS4JABgYiI5J1FdpW8cs3O7M333jS9wK5BHJ5hc&#10;wRmWkNKPnMksOXBrfUGPvrmpmKT4eh1OnpnQwny29uOXTaRKySpzgg1PqLMWYyNs8GotJ2iTjHJZ&#10;UHS+oqrSjxk8HZj01VjNuJuCZrt4odSb7MnPIR2h3jaQud/NqW+mr5OHklbNsATixrLKreMrYAh1&#10;I+oRdAipiazFchRAqytZjUDy8f8ATRumHjlmPeeX8RVSVjvcfANfUwfkfOLQQ24PLX4cm7b8D5pt&#10;bniaP9rG7x77YDeI/MWpydmN+PHGe2y+GJcxy8FkntN3B8JblRdWDDYZ2CkbdQamemojvtGZ5uX9&#10;jYqlDqQcDY7dzqeWtC2jtxS1v7H/AGgXMWJkZ2W2fjIvraZKkGn+GIeAkHtEHAtz2cbQ3jOwHSwL&#10;K5XL3r8e5hBcuKxklE2kJcMILEY1n5NKZKqtfD0h0K3uHXdVu6ZmMhBG8OUb0fLtjXK8sqUkqe4+&#10;XGq0znE2fkPBBx+YqTOBPd4wG1I1mYflqrR6nvs8TayeatVtxz0/2L7VCRsrMb25GPUW40xNCOZj&#10;ej1I/wDeZeU2zueziQkuh0/qLuLZPtjmD8msyuRj6gxLw7nzkJkZs6RGVprw8Zbi8o2Sqhh6J9rt&#10;refg/nUPtSXFJgjDkWYyis5c5JhjMK95a0eXuBufiL+ZJGM1i67nDx6HoMLC2/4gsxJgK3gEG3Ao&#10;QDjKmSM+/wAtVx/U8ql33t6IH1CKOEh3Fr4R9OPXX/ItmJ6UvQ2bJ5YgMC59Redfrj7L2Unc9pBq&#10;LWccuXd9dAbTPWTlVMSrHLTiO6Jpj/1rljZTWMpmUxms6qB9cfkuW95X9E/s4VlcZE4sg1DNeHTy&#10;/wCPGYsydFb08f5uL/0HKtCU3Me0mJpqcreX3R3Ce4va8knkE1pQ7Zgf2IjX2YnvwLhCcS6kKhbn&#10;nE7qMo2w/wCzCyfsrB2dbyYL04WD53ZJyx3Mi9siS9ZzkTPR9DiV8vonCzE9C38R7pTtok0cv6rP&#10;G2+kuwNmdSNmzazHdbm5RFlhKakzzWbAYPI/LGXOvyn3HY8xBuF0erqDcqrmCYvLN9zyji5maapu&#10;3IOURvNT30eGQhhqk7wXv8aJS+eFgXWuS0SlxoUvnA4B63Gj0rqAjPOH9NZKS4YmPvq7M2+mk9EW&#10;3GwSeuHofKHH++rV/wAWWznRMDPyrglg/ag22SNHm80HGrUwhN4p5L5ize74wOIkBOmtapueMqhZ&#10;HgnYLbrlXClzqqvG7IwwWQCHGqrOGb0JMcAMiHQlNUOTk3KHnlN7g5PBY3xkrUTag9DYgZgthGK1&#10;bc50Bke8myOf4iJN6TZG4D51E6EWomuNap+vBziXbs/AIjnzLXcUOV0uygc3tLleVoxqhjlcxDng&#10;AIkf0kh1gRmQ4TAtxj+EjtBa40hvTdOOXOM0qFj/AG4EqknA4HoG18svg5WmWxAslHXj0OcPGRGC&#10;VgRyMG+SoTj4iQ7dHda46KmFJvZDLgPzTWQOAk5d3Xxp6j64bOc8DEUrt6RCNuCOBYnS7iQmyGYl&#10;HH+dXAjdlwMHwsY0IT9Q+umtaWqqNncpfvb3asvcBJ1CizoDMKbkLCXYILXs6PSsbkIsBgNSfEGs&#10;rriVvf7McWBOd2dshvK3PK4lJmwLNOC0+ZdUOT7QKcjHZf0q1wfCyLN3knetici5ATykSl9Jkea0&#10;F3GkpQ4fcaoznEueWLLF23gH5Re4taJs3xy7f2YCk/CwRxqk0uPcx4Agucq4tal9STFhYjbHKODy&#10;00LjExjetnONtNSjjJ03IkHZtxv3tmdgKS4taqTaBKZlkjPu5up4I1htQbtNcl8WP4aj/wBMLgDP&#10;NmblnfMFiXGP+RQ9ndWSVtMT9sMSuAkFbt+/4kS+y9VhyM3xSQfnVkkdLy6VEY9sSopHX1cie5La&#10;tz/6xqQqlNKHPN9jJe7KLupC6ZM61Sh5e9mpMDOa7vMCaQx3cF+D3vCr5PJ5gZbnKpVu4eaMgy5/&#10;yrN3jf8ArED9sDd5gPVIPuRo3ek/DjtpUv8AMaRNHExo+YsW04pxqQxOW5bF1oFsHZ+zGayXA8OX&#10;tBvqkuZ44Fzf/wAZBuR7nNZUK83LpkKrhT80p2fOTxh9ne83m5FxfWNUrcj1G13dtcj0i7VBt0qu&#10;Ty6ywNoD027j3FylXm0mdVgMHbB9ZuXTcW861OsKsmMnmJ4GzERAk1CbtngP8yA1o8pyay68Fjuc&#10;fxBYFmwcRAitvXA97i8w+TZjW7bH/wC0yuX1hMaSJyCs94Fp9/Gta2VzCQzKbbzMrriO1dGTwYFm&#10;9QM2z+UgDBvRIB8shUpXL6jlUp3Zge4EmrbXo0JNqv1nPum9M03hxVDaTzF85lRxYycu2LkRrZpf&#10;6y+0UMq7NcsWryPpve+uCaTb1OwmO+QAyE0iDcrTm43MbnWP+GopnL6m9wE5pozPJXMZ3NjmcnKQ&#10;zjUV8lew+o3LLH2UXlXB9xVWYOLPtIdONWScbfKnmsuYs/am8DfS9mLgxp+6pVccjTV5hntSU+Ns&#10;SybTMPSJ41Q5o3chJjv8xaESoN8Ljc3SfE76Zbs5c8JjCfW8snfRS4jMrJnsRqySeeMmYzwPGO8Q&#10;E8svApk8lbZs5xxgK3ucy2gPZd4mj1EdFaNuHmdQOWDm8G7+qtyle0hyYeCO78RY+Si3sY8cDEpI&#10;G/M0lZJO4HA2/wAxWoEvS06upOtG0eR4x3xr5jbnQLQpPUklZvTx2CvAk07hMmRci0+8ctibzHqQ&#10;E8sv8y0KX1Q53nBpE+IrgvOkJpMJS8J7HdIHqWuNVWpJO5jzhfb4EfTtayqsnqgdzOf4VzwJmeVR&#10;UdwBjHKTd1ODwkzG5CQBoAXG3wuOBZjtw2NyWrZLvkkfbw9b8xsQWsrgR5gbdpQHKOO7qD9xWrZ/&#10;WFOPyHZzI4hvSF9mc3cisMuYiw8Z5hKyMHNkwM6Zt6a7Y9bSgxs5j2k2BbucxcNjcY1dCdYqwxAb&#10;MCIaMeBHiN0NcN9PIrigmN5hgR5mTeR4I1SRuMCa3/BwJGnDrqBe3kr3bgVqlZMA1n0vmhHORaOz&#10;bkMPGkPHINIp94O77hEHnFs2SBKRzTs3PAphJeRzraQ1mOSXFVZsxccaJOBtoB5ONGJXbgJgcgRI&#10;lPjucguAi+gZ7L2Ze+rI3ke88C0JvIxh4NSBPTQkulVgzM/1F8eOoKGzl44CeYocwcY8nLUxxPCc&#10;caz2YVRgJgX0RcPTiXkjzwakCqtzTwRgTziaETw3G+fOrEkgBcD76Z3jURgjcfAbTVVI47isJy4M&#10;xjjUzfNwJnVPZzAgSK1OJoJ+PBYzoAuFPvJSa/AYFuMnLVP099PB3EHbuLJLJlMHkJjgQA9UBB6E&#10;YUHbuMHAnnBCR50y3HjzoAJe/wB9PDISNBxkIrIzeaaWUCbkRJmQkBMEZ1DuY+goZCEg4FOBfBuC&#10;BGhu+YyYEHbzghsiRCDj4FOAeGMfHApjeVkNkUOVzAYeNaEzqQdvRBnVACldJ4/8xGCUfjTI64EH&#10;PBp+ZaUyYVo2t4IOBIc5xOU95L2wSYIONByDUyYPCPCZDpakY8CiTcBW3AyQEQ1mOy5xok4GSAnu&#10;JlwNWoAJTBvgWezBxgWkN3BHI7MfGgP2PmL9zgCC5H8JPTCEJSU+XzhyHJfVkG8cubGPjWtSP1f5&#10;jGO8/wDZ4P3/AMqPM6TpyWuc/tFsvmr45yVmohP1B6l5pjZbsaVXIHGm5uC/eVw/4JyU2tBNbYSd&#10;O1ngR7/iBJYx7s2Y/C5qvkrmjZtowAKT4l3xqO5vlmnsmby+i6Up57nPvEHxVoU0mjYzLHLbRLfT&#10;VkqTZ/JTe08uO1dtiR6Rs5KzZaNrHa1PfReFJg7iaPTC9pAIdvzVSaob3h8hdRM5WycuQQRg5ih1&#10;ps7J2Sc0dokdrlj40OpaROhHn68Zkgc5OorszHgHg76MTSRjZkAaPgQElQNt5zgLZSKSQTgYwj5G&#10;RVvtzdi4Fank0ZRkPGFZXOOZjgU5+bzeKXqSQzIeByC3GnpxT8qeFwNjrmNu4JcyHzqyM6oesyYF&#10;nPxjV9t5tes9r8OM1hSZGZMF/Is97Lwca0mezhw/GgDfwRrUxrnVbhiuALdmrIzeEDnSJLxR8Ch7&#10;uS4tm4hDDh4MwkNJMENnGjkgPkQ1u3I5Hgg40GgEt8HGTOtClc0bBbYOYsHIQgSYI0el8wwIoPy8&#10;u0weeBHpHUgwjwRrMXEwxkTLeYIIqTZpfMLxMiGziT2c9i2qHvhG2eBTPtg9g4z3IPiKMKTWqbHp&#10;gg8xGGYxs5ifBwKkt6kbGHyLaMN6kGFyfHwEEvl4OSXacVA2gbZ9SAfmrMZwMbnknyEQeaTQZiZE&#10;HI4IHgSEiUbQtzJAXOq44G3jR1m4J3+BDXkvVA0rnBwJp3GTgRC3ZJnVkHL2znOnacXhqfX/AHGc&#10;ehmSDOiTc5Aq0zAjbdsECpRXd3IqNNbQSTDm8COt24ox40nFPj3IBg6nmJlmzJwL5qkeMuJX34FV&#10;ncoL6ESJMHLMisfbmmCM2omptWTmfjG4bkW1ScZHLI5oNNVsg2z8eMKskjGRt8iVOePKGS5A5Sja&#10;Dj+RbMOm2UDbGbjtLMZw3GzJg0iL5o+wekzl/KCBzw8CGhGrqS5GTIofZl34ca0NJv8AMn6IAEGk&#10;MY0T7MLwJdmYONNuFUaAI48BEmvo1PQrFueMaiDY+mAi+3+w+UDpM6mdn9yNE5Y3b8caIuLfHAoL&#10;xLxM2bYKThvjIg7hwTuI9L5eTdjxx8fTX0SU944JdzozILnGi45OSPjUxvK92Q/X2eHgThJ48Jcx&#10;99Ad8xkxokTOg7hvgUCAIbioCQKYzmm88CrbwaUrcWSrR8PYBcLhLamS/Iq4Sfem0YPcUOWTMin9&#10;DXw8fA+3Wm4y/wBxMzjRyeZqqnyeqN2Jgj1PMW2N5fIZq2Pux7cdrqeNTPH0mPy8ZDEOtCZy9kzb&#10;Z0B7Hs54FZG80ZGbbsYGdJmgU+cE3wmRQ3FPvWfGAo1aqfHvJMEALkasjx45M23YPGPprLTtmp5J&#10;m45HgzxqY3nhGBLMBy4FDb1IMJDhMC5cVVeE9pvQcCtos7gJdvFkqAhHNjqIPT+7RubLnT+IjDhw&#10;O2CO/kQeYN92Leg4CK1BY40ieUe9ZjOaDUg6ZBKoSiabsSy81IFoOz+uBwD3Y3Aj9YUOymrbfGFo&#10;cflrNckxXTKtthSJxR7ZzrMz3FmLyTvYCYI9NWWTzmYydzgjWjs55KZkPAbTTkuq7h97RhtzAOzH&#10;zkNZjGZyeAx+WrtVkjbXMbZZiNvgcrTQ60sS60sjdu5edDlrSKbl5Y5cfxjQeTzjAPBAC3ARXCj5&#10;gNtfjgPbt3UOLklqmEnIbcY4D5yCuDQdu8xuccGnH8LxoxNJoNyNjGEGcZdRMjk7IznGE+QinHlw&#10;mDibNpb2qzfXILWomafqQdTtnxpkDWGK2MghKY4l4/swcMH4nvrJaPqiYy1zZgPok5ioJzfpxSZQ&#10;sgRwWngXAro3IuP38qytu3lIWz6zd+H860ii6oZOZidm/wBMJNUfuGQ2rKX7HHvLAH/0yMinKDHy&#10;Dbbln4yFWbzRmNs5ycBFcJo4/tMHmquVGT2fH3/iKVn3mI7ulb9La6TBAob+gHMGeDUSgIRyPJxr&#10;T6S2vzmlpeZt2U1PBzPaRY0yyWvg2vDXXx8PDU0oVTO4Y96WZIx7tHxjSZyxyEeM3TU2azhxOpqZ&#10;5GAQ7hemtAb23IwQR8d1aPE7wXuCnFVG83D4kBEelbhkZ7k02vUSnEjZBGeC/n6Y1XGlxmSybgUF&#10;3sBJaagk423J4Oms3mDMhs8C0hnPBmbHbG/DVPePBwExwaaEeK2g6phXGDS0P0+lWMeQfPQ4bjef&#10;w1CgceNWO3D9BhxNCQcCMjgbzFufeemq0zeY8kfArIRu2jJgDpwIq1Py8pLiTjuaKuFMencyggNp&#10;wIxL24gkzgufDVbqR4Mz3RBbT/HVohLgzMCMt9wQHtwLoOl9n8pcyE7lycRI7VwZFzG4GOMYPH1F&#10;ZJfUBJa2AoXW1bZSGJfK3LaY4AntwDTP2XZP5tZN7PATqJlxVA47Dy/rIw8eDftr1/WHyxr5vFgH&#10;l9Lso3FmA9uP4q0ipKHFTZGOB9vFwV3TWWVHPLzYDmDTMPTIgM0recv2wG0fAPlpfhLb/H3R21U/&#10;8xso64GEeDvoCMfaRDx+ZqLCHE3LGTAuldmbfeZdjUM2F0yrDnnJM9eU+5Ye09xVWpLkyHjj41s1&#10;QU3ec4Iz7vq8xU+YSOzwHuQeYnJm/h2A5NqrCl0RW7lgS1GZaDWA+1R3oPK6aw6dy2y89MUHArrT&#10;9V2dEy0JqPuaoiSnzDN7F1xgWyy+h92ZHNHNRYx9NUuo5GQPp9DwXLJy1WxzB3wRLStsVt6mz2i9&#10;U3NBtnOsrhOK8HwQLCXDrAmG5CRkSdYPp62akbt1poVT24xgMv3Z5NCMJsA0Hmr5+8y7B5aakAMG&#10;dSN10UjXQsoO4+yyVIyfPG330YhftrN2e0xzLSYDMRYxoRsv2pjk7my5PokVJ2r1OzJOjvGZshFh&#10;o4OJrdFs01MandrYabUG1Rk8ZHgjY3LnmrnV4zcxufLCRPs6jbzLJHpxouOTzE2SxkWylGqi1CFK&#10;UJmzGzJz09bwPcHmJTiRuWY9Y60PZ/S/arkEaR1ig61IRb0/vIwYwW1lc4oMe8/UXV08cDlo7IdO&#10;3zFlbeqGzl7gjAkQprSJM1rTE3lH2eAGRXaVyMYWWOD9RblWFF9mjAbcSjbEFdGQSA03snm1Qk9j&#10;VvrpVVjJHom10TfMM9Zs8fHpwLOK7ncuuYG3TXZdeernUUqkpzR2iRjFd/YXnlPJW4CXOFJxeSiz&#10;u3I9IKWqLJQjNxMpsCCLgurfdqjwkbmzAfIMWmn9hlID9MhnkzJ0xWxqkTCcDcvb0fHduq1264t7&#10;SStyOpMBMDladUEvlLmXMXPl2hkWHV+4JvuCDgQxnOHMA7Lnkp9DfLMw9ONl5KHYSHHv1yPqaSZm&#10;G3ih5UQ+4SoV4mmuCZXUDlg30T5FW2AyvHIMepcKue6Jslu48xHYzesYdmVx6wFRzVt7Mfdw8vSX&#10;OswpebT4e8h1I1tkn2btpkQEbC7gXRQ6XZUlJT8ohrS06YkFR9uVG21nDdHzibUw9yHtxrvCT+sJ&#10;JZwyAzmQBENatLhWuGYnL3fA9RPUfJ3u+sTRgyLMdjFSdxnuhMRZuHVFYUHSj97jZvuzzeWqq3o+&#10;fSQmMJ7kBOYgMwtmsQOeAfLIqTVlWDlpAbmcunzB3U6kIVwS/wCLk2YPTwOdSC6tsouvCGsRwHt/&#10;D4FzTNKgl1SMuRu7kaAjbvYB53yHJ+n7o52FSw9Dp5MGU4bAg5kfws65v2mUm2jz7jy+YsZo+aTG&#10;B7jgPkGXlrTnFYPY3p4DcFpG8IRjKjkap342hMEAMiI0m4Ia+aAAhwIzXlL7y5AYPARZ9Mp8No33&#10;MHB1FrR+H0laaaae02kvCxKgJcswcCMN3hGxMcHGsxk7we8gxrYJxbjZY4ONMegkN4p+uHLwQIIw&#10;XPiK7faBs2Jrf6FxpJ6vKz4D21McVoVzxnWBqh/8jKeneNrrSrBxjwB04PMRLZPUBN5wd9c9s3m+&#10;aMf4atVFzjcJjgTeiqSWuTtHUW0yVjftgGgBkVDeUuyYS7BGfITp++j082mMtywRnuKGQYp3KQYF&#10;HcZiXOUc3uBkgmJ4GyJNxst5BBftx9RTJ5KySp7j5imOJG2eMt5g513UXQHWoNyoNxu0uxxvrcAy&#10;/sYEzUE0H9T6Sz2j5xMQjAzjPbD8XuK+VI8IFsxYQWiXNW4JRmkB548G/sYDiJbWS1Y3FBkgWnU/&#10;LxuXL4MAM/TTNaOJS8koAxgtzBuW0T48C+XKURuMHZ1JyAvNSAa6Q2bkpONk+bGY7xGTlrlF4zFA&#10;59xaRI2b2VOWLkOpATlpznV9sSg66qCl6UZy4G4PrnVIMvjWbuKXetiHxgKSAnUUzeJ82ZANY3gJ&#10;FMle0DT1v0yLMc5vcYDkmqTwdDsKUYuWB3TeZ2tQaVDt5TU8uO2cgz8oZCe+q3OHDKoZcALAAsaP&#10;OKXKzksqM2Pbej5ixXTfqBe1hzrMKPcyqYnDGC3bWnSeXkMQEcfATzVcCblU9iM2m6IodPs2zNz7&#10;Ye3GPpou+oJegGzSl5SZ7Zj04ydQfAsfrTZ/MWxMntEC6KmlLy5+XGE+f4azGoJ45khMi2kutMu5&#10;qyHS5GUdOPoHPG3XPbh5/WIHMHm6i3hxPJK/ZPo4wbuYglhrOVkcjvQcY1+R99p2lTcn7SZXoACJ&#10;GPp9+NYzPGbaN6cPL+GrhsbrwoXIGbk9uPpqt7cHDJy9vMOPqLH/AMXWOS6ozGtJf2a2xwHuQLK2&#10;9UaiUwmD0wzhjOsxeM3ISZF10KF9QRea0Scdy+l2hjHnWes7hh4++NHm7gkCc5NQ4MbuOMiPDldk&#10;mNVUbgisjeYaeBROuAsgxjt8/OrsOkxml2ODU6qp8jJqK+U28cthAgj4EhxGUkdPlj4OonvsfjIr&#10;4Ru5gJk4CK1M2bmPocv9tFzhLnGS/ZvB0FD+zZIyLbOD509cbR57H/vT7zFuOdZxI7JMCz2YN8BM&#10;i6Qnkr3keS75SxOcS8sBVaWpKfvBEYlc0wZEH3iyTOg7x5gLkRSW0HUVH1ASPk/p+4utKXqTf5cd&#10;sbT0l577M6gszZjHHwXdRehzyk3LAl4OnB5iRQOpM9qSXk4A/pq1bJ9qkxpWYggMcpApdlk3nOBX&#10;aV0O2ftgYEl0K004R6QUPWDKoW16DUjWhN8hFwHs/wC0ZCTBAddjSeeDeDVsJze2w+zUGtN3iJDm&#10;CpI3CTiYEg+GtgyyyOHiqriaD76GkmCAuJoS59TqJdw+gPOHCG3Bx54OBVsk0H3LSGkmg/PEi4+h&#10;hwTuKnzAf50nkw01VXk8x8f4aYABmjcaz2aM+fgPkWhPJp8flqquHHg41QBnpJPjJgg/U7iAvG7a&#10;DPGrs4cYL+ug5JeNzn5floGGeuJfITE9p1Laz2aSuQGJ7GDd7fU766KHs/bR57FxB3lFsoMkAOra&#10;IrN4DGZfR714PeQnt/U7mBTKwJMXjIEZjtSRt7VsghZ/zrVJhS+Aej+HbKqr9n9z5wLnxF9ei0+9&#10;bUcxvNnc6nGsYH6iGt6DeycZzGYis+ZaXWhG7k1iCA5dP9hWqVvGwSYJwDeAk0iWl82QuOA5xL2z&#10;z4f4SzdxL5SEesDOvVCpJPs17OBG2PbN5YuP9pcZ1pJ5K5mJ4A2iQdO0JJcn6YJccuvG8ljJkAVB&#10;5nT8uj5PUW8f8F5s5JosciPf/M3zqMYIwgSOicXnLzel/ArSz2VzZ+T2YFyNdCD2HzJg5sxnFj+q&#10;tUp+g9z501zj8oq+01H52jkUmyuo4G2sxLpq7SfYHWDwd5tI5g4g/wDLCjP/ACrsxuzK8GAITlJA&#10;unNndaFo+wEx9EfM1ciiycypVi0FuFTEa6th5myvZnVgXO4R046I6tXLdpMk2bzZ+5Oz3EozDXrD&#10;Htrp192rGzCLfOkQfHGq5R8jZGvvIDiGbyy68cca84TmZUlvY9E9HbhsUtO288kR7N58wvxxyoo7&#10;fwkSbzydSexG2ut4xr3Ckcnksf8AWT8Httq1bFkgVD2ubI6cNJTmCxFjcdPwfKvQU1MVuIOFmpUp&#10;u2cx7F9rH2kZbnMj+2j/AH1szgZIM64P2kbP3Oz2Yyp+2u2btwg/AuxqHqT7SSEE1sW7l24NIR3a&#10;zFckecELAPy1D7Qx/DVqJLymJgQdxIyWz4OP4i1KBFw9L3mPgRgZB99UncyQEwIw3mA2wsdi3Avy&#10;ILgNmOAYMHxf20NI3J3wZyJ5u4HcT1wkHBxqgWQ94wX/AAJ4bz/4RDXDjAQ9k/0x2lDI47/4qALU&#10;Nx8dIbgfB5fTVJ3yyPBBwdNIk0HATBB+GgC4EeYMiAuJoPXwcarfaBO4g7iYYx+Z5iKT5eGHk4JH&#10;k5kaoc0cY88Gok4eD/8ATUO5jQIKe8mhICc/IpjOcE0E84l4jfqplvJyXMECoAPN6gJb8vSRhvUB&#10;I+uq39nyQf3qhuG5IM8abSTl2+0BO4dQ3FYYCdVZW8eYCZ/w0B7U5CS5IG8N68JBwHyK1SvagQPX&#10;XNLOYY8/6iPDmGD/AC0ikDq4daMpqOy8tEgWM1hsPkM+HjZnEO4sreTgrYeREpXXDltng0/iJ6Xu&#10;UUXAF56p5NePuICT1Z8BM4La7GoevN/sQRreGdFimQ8YfqroIWTsC48xx+rmODPYUNx6t4416cON&#10;mb2BVuYbP5jB0LatuC48r556v7kPBqKn/wDBt7ATkL1KmGz9655yrZNm+DjAkuSodeeVM02buQkz&#10;rPZhK8C9Yq02dkMP7jcg5S5FrTZOVtnCC5Ast0Icc0y9vjHgVVmjeyTItOcSMjMircwlZFz7wKSQ&#10;nfR6TuMZMEZ7aGvG+DJAhoyYFE4+3G2fbB7KhnbQPsizif1w5mRM+nB8NVqaTArlVvVSdISh1x8z&#10;V3fKhaePx+lMrWX93CZglNgmTmEdv0G9OFQkl+wCcUycRwCgjNk9CKt3GBVxvzEfUjx6A4Qg0HcE&#10;1E9c01EG7HczqfTQaWSnxjjcggj01vtYU3TEtlJ8Z7hicu2uY98wcCfcTRyYedK8Gn28AvBj4oEO&#10;RL0AKX04YAq6yDZpNpqXAEC07tF9wKbe2Zz/AEKwy+mX7zlB9PpXWFOerKBsPeZxPWreDy+ONdTU&#10;fXklptkCWyQEqb6X30gtY/7SypuZUvt7hpwsYrzzz0pjYdP5s93axbj+LkWs0J6r07mcxsGDbH5h&#10;F3p/xYkoRZwCeR2tQhfGs9nm2y8W82Bb8u0uZyfM7qttBbREX2x6V7L6LoOUzU2k4ej5ZC+P5VZN&#10;l/rGOaVl08bNpU1eRzARdQncXMc0nDl+5x8y4W7bVqpOXto3p4DamlprEQ5s3ckfEXJd9MTy4YeC&#10;P6ttPSMbbec/4Y7a06j6D7ez78IcAylufIg5KbG269yNXlpm7eXuXL3doD8wqmDkZJbNgRxg5Zeq&#10;tapORljc4G3H07vcWkS+l2wSHM8AVx/gjVgik6o2Zt3LmnARudOPmW/BAntoE8ZSGUnNGfOQWn76&#10;yuT1wTs4EtbA+o5WY7SJPMaqmII+43tdX91Yk3J1bY85RmhCP9Yx8iJSN52OPfGdoZh8tdCPKPl0&#10;tsQMwCxku3CLm+vLjDRCDmF0xrMhJ6lplu2gD9oJ8Z7evlwELqEV8byubRksh4yIDS5HMDbAbjGX&#10;USI8x39zPnGutxhGQ60l/Y7K8bUjJp/IsHmkwxj5GcitVSOJ1MnIAx3SW+WNbZsf2FjnBO0p8+Ez&#10;ZN9Ul3jVtFncA51key+YzUZzWOXqKt1JT5JVfgjPcj+EuzK4nkuZtnzBhNZeNqPTHq58H7K45mg8&#10;ZDmjPcjGrNkYDZPPHLYeOA9uNXGk6wcydzvkF3ARYO7f+znx8aTSrHMEu3buJczF9Sn0ChM3pjt6&#10;lNpdOmcsb11u5IXUc3c+D/UtO24TumG1OHjpua75HynBC8cEC8u+1CwFxwL6+0z6EZoL5cBOYsD9&#10;xdFuQ1b/AIflOg15tbS9bPmNFebQHAR4IECeV+5ckBj6az4kcBVFhgjhXZJxidP4HI9c4137Z2c/&#10;M+GmBzxy5Hz7cfTWYkcY0UbusdmBJ9WKX/AffaaZI60mrPJ8VdU7I6onT97gj1IOYTVz/srlaX+d&#10;GDItIlc0cthngbAuR+YueyeHiye5HNuFk2xu3IO9qsqySy0jGW8zfJgIrkg+dg8ONdQ+sHtgpmmK&#10;LwSd9vjlwLdiXC48C8hq0cTE24mg51q6QamUG8mLyYgC8AVxA4LaIMnvrL9WVKsX8Js+s2tcKcbS&#10;Gz/W7KE30rWktJ2fy+lJlneTXcIPiYMH5V0ftM2H7KWBJUwZzV0NzauuNXHjyLg/aewZSYu7M7WM&#10;n7kCVwwtMlF+yPcjiHv+xNsZ6DS47UJ9Sjaag7NfFmABit6uRUj7eNm0x39gfP5awEe8mvwIaMjl&#10;txrp8bjNIyq+N9hxeSm9S2z4TsCX7RGT9yc0fGTSUysHHtrGBsfJ/IuXZJPG4yXo7uNaQ4eby2AY&#10;P4ir108DLL5OHl6Y2b9y4LmDRieOJlHLmOO7gtWhrMXDiy2Aaxk6i1R5UjY0pY836aUWEyn3DZhY&#10;j8vmLQpe8IG/AY4tQWmsfbzwkbbB3yfCV2G3cxub0epGNQOhWbhRcKRuP62B8TStqZXEwbQTFjgB&#10;b1dTwZFVXA5jHNgR2Pp21rVSSMZmQHLk/wAT9tP7Qnune3qhycZh1U/6xLQxrfqwrz7EjvGpy5AT&#10;qXe+ub/VPI5jbPoI7una01SfXo24DZy77MMwZ+oRRQnW3rEP7pnu0j1wJsF7jgqMunyxshZIFg7z&#10;1rKnqqxKnh94a3dQZFzeSlxwSoDxyfO45Y1Q2Y3LOY4IAZ0/931dz5hFx35VlcSGqp1I5PBpth/e&#10;bffjUyaVBsxYDAEMjuOh6dwpci5X3cbMcqNfzj5iqtWTAjlyAIT3LmppJCbVbfUFzzGNrb8T2duC&#10;hBCKC5y4FkS02v2Zbt7uLMx8S7qF2jnpndPxPAcEFwKxM5ePvonN6e3Zn6DL7cHRAr0VK59OSI2R&#10;ffbjiDgVWSxelK6RX5Q61wUczI5uP0qfIpuRmTIq9D/T6VYWcoLGhylV+h4HzTdN9lbgs4HjVVqg&#10;e4EwQIbJ6o7KHggQGoJuRyPHGspKC68rbx530KO/JH6MP9OVQ4yf0pej0LbSjwMtrvE/Ekkk0Sfv&#10;p9KegCT/AOUikhaDcuRQRLs2n9ibZ5Lt5gWNlM+qD4WG1jMM6V2zi8EJICZlqdLsx7yDwEW11xsL&#10;IzbHcwLAZO4IzLZjAs3WeucmxGpp6QembuHRU0pd62ZbyHgtLDSVZOmBT4D2111QdQMprKdzc6kY&#10;/wB9YPtEkbYLnHAsPCzbHdOz4gmp2rFlJHtEm0HGe4nnG1SYxjwRnVJIRsFseDvqHL2Yzca62lRz&#10;9JMJUjmMmONWqXzzGQGNUnAkzeYCYE+kebxI5xgcvsHlKH9tHraxHfVPpuYEC9Br8zSUOoNa+aD6&#10;SipHXm5M9qg4+dqfURhxXkuc2LwPw1yuzuBJjMtCk9x4U8cGnu6RSF5vErJLgkyWtTSVwJK20Y9E&#10;/wDrWGysbbjv3I1oUjcOTDswAuXOX7i+CXvOhJHvLYeQFyC0s3cMxOXvlp6Vytzb6o0eb22w1yWT&#10;cO6wmSum3sDkGhkItCnErbBc3oz2zc22ocn2gDgGAPL/AH1fHhGU4sY+PpohDjMZpNHprG7HKSAf&#10;TVDcSOdTtseOMGcYuWt+mDcQRnggBb0lyvVm0CbNt+bNuAnUVzkt8stxlS+4ZK4k72ZOcDbU+Gq3&#10;NKbmLbJGARIB9QZUel/aLYZ9fRu6ltHpPL3My9mZsS4B8wiei239JbNqqMx3PAPAq5OG44BrU5xL&#10;/abPfVJnkvFAPIe4nOecXQZZu5IyI8wlmBWSWU/jIiJJWSAeNfrWRZ7NCKmoGtxrWqLpck4IAN/6&#10;azduMhiYIONdLbO6TxkBBA+zqCndLYSRElZAk0dOAZVDl8jcvHJ7x8n5FuQ5GMOSPUCqfVjPo2Lk&#10;fmD8CtpU02nIKG8I2bDyebaInhzBtAPP1Evs+5ciBgBbR6T0mOAeMx/qWu4kORUR7IzJ5O5fiAY3&#10;ArUzl5O4jzceNsCCAHMtK+SOTkuY4wZFmJEOcUn7HvQj+mK4oY25G2T+6W/dn3h4I+BZvPJe2bf5&#10;Y1qHJO3TN5hNLJFldQVJgJgj6auFQW7mQ9xYbVDyyPBAe2stw5KSkzyYENnvoEJwSDjUJw81Em52&#10;8BF++FHgv7hxdmE8cx2IIOmtsp+abs21v/eslpeBvB0P01dp4THoh1I/5FXDH9zbNCf7SBx6ITiv&#10;KtuKwcwZ76obMbJsT/mI/wBxTN8bR34I18d9MtpSQ5hPHJsiPUmQlzHHxjWYzgepo8CvlHkJBYXw&#10;HbR1RJ6oGEYMep5iDzSeEMRU9mTAMGvct8xQ3EwskP0/LV3aOYePEmGAmCM9tDSTwkHw4FW3DjHk&#10;gQ1x4+XH01+R9JoXagzWMaZI3vKkjcEgz98eojzecYOPg8v/ABIDtEwlPjNnjtcpTJXIxBLg7hEi&#10;Tj8iMS9xp57Wn1FjzXmok6c2dtxth4+WtgmE4bBbYOXcXMdP1AOAf4SA1JtEwZO4vKnYaVJlm+ns&#10;hLaZUGMZ4IPNXE88p8ketH+ItOmFUEck8xVsZCPHJ4OYvW8ND6ZVZmOcAabk5DZIOMa2BnS5YCY+&#10;X5imUfLxsG16xnUycVB7MnueJRk6zK6gkY4CHjv3ESpuVtn48HxUBmE8EYmCNEpHNN2HjUTprW9s&#10;00Oa1p0tMCDlUuwQalwWmuV55JyPHJ3Mf6a2yTt5i89sc6cA+Wof2bev3PIyeWtOEltO4dA/tGVt&#10;5XjbWYOBVV433PP310I8pcjAftOnH5aoZKPJOCHgCDJ5iemEkzKDMWdSWckaAzCX74THBwEW8f8A&#10;CuXMM5n2fyxKyU/s7bPM+kNt5i09pY5ybTm+XyMka2anxkbCBB8VbA32fsnJLLbg/f8A2ls1P7J6&#10;clQ7zw9wyS6kT0bQbQdNuX9gzzTaju2/GqTtYqBsH2NsC2Ea0KuNqEpkjI8DMFwy4tmk0evyXnh/&#10;9/KkJcOdtKGSN8fJ/TUPdyXM/Al2h4OmL5E8Nxj+In3mLeTBs22hGlueAmRK4MI0SZ2zcGoonkIH&#10;b8vAg80eEjv4OBXAg7Kz2oJwODJAkmr2lFbcTAlzB5empjeYEtgVPePMZU83cY0UmK406VvCa8a0&#10;Jm4Hbz/qLBxzAkBMiuDN4WPOgKTZm7zB8itTOaENk0v0u+s3k47w/fWqSdnqY4NSMay3CC4MxjCP&#10;6ihjcEMTIjw5WQ1iCDjIjHY+7DB47qRSPuCUvb6QIOXH++j0CDtyYB44AJEmg4B4/wAVJoC4uDia&#10;F4ENeEx50BHOG0fAcShknAu5qRpom4JOMiAuGfcjAIflpOJh3PwkBJUHPjsXF9qcOS4GzRmODncZ&#10;EB3gbYnmKHMJgRzx8CA9qYOBPpLbi1XBub8cdocCGvJhLm3H00HJNHJuBU8kjJGTHH/rQlBOXBxW&#10;g4CYGwC4ydRTB1Q50DRnLqLPW8v5ECsluyPBzOqtNEJItwSeVIQ3w+bpKhvHhP2EpoQcBPcJzFVX&#10;Dz/ZVtJSRh7tgkHXUxvNORAs33jApkvmg22eNDxhsAxtoB44wXPqoDNG+8kz6kaqv2gvZ+4jzOYY&#10;+C6orgIfYY4CYILSJS+X4Mnf8tTLmAeOACTeaDbDxx6aim7pqQklkbtxBS3jud8ipMwqgcZEyOYb&#10;y2wdxcVkzcOiqPmg7mTUW5MxtgtsEZ7nw/fXFtFzAjZzk4PMXVEjmG+DxxrjJiWqb+k0oTik1xMH&#10;MeTl/wCNcf1QQjYn/VXbFSScdu9Hxrj+rLdzHGuuwu6E0pJHBIGR449P4i52m84xudHgWj1Q8cvN&#10;GDgQ1nS4wjx8yNegoepStw5d7vLLJQ9WEbWIDLfmc4GYf1FxbMLkDnHAtOpeqCRjwRp9Ne4c/Nhe&#10;YGNokwI2JjgVJk9QEMTArtUg9/HnVbl9LkDngVlymqHpLIQhHI8Cocwl+Auda1L5PZHk40N7Dxkz&#10;9RCByXKM9lcnvLYKbosZs8aJSOm9THy4FtjNmMI8nU6aS5wXGejpMYc8FpHrm7Dz6nw0SmhBhzrN&#10;5hNCRjyH5aieP7oSmkwx54Eqb+8HgVDJMHJi4IOAau1J3Ln8RJDtJNUIz08gFWyStzBnV8b8sGAA&#10;sA+WgMwI5gViQQByM7LbHGBDRkwZ4/8AeNQ5pPHMAjwRoC3nBIyYI+DqKgc4PPJeNyLq4xlQEkr3&#10;YnI/VV8bjxqG8b3hpqDn7jPd8wayDzCaDMM8eknqkJgGfqLH5pOCQJ9I6gDzyaYC4I1mTh+QxMKl&#10;zdwSMmNDW49RU6HTpRskzeCQJo73GiJG40pZK95c4I0jSr7z4Msx41cJHaDn1cae7HHBnvqySuTt&#10;gkAaNONAmMyPXjlbZK6fJAPWOrIzldMBbAc79rc1Q3FcS637N+HdKoLrT8oLgzpuXBbe0n3fS6io&#10;bwkpg4HxfwxIbMKgI8JgjfZEelbdtbBAE5SR/SURtFb7UIZyCCABSQdO6tmpeXz6akBAEAm8Dgvl&#10;JmT03JY3Oc5XBiLcmcvlzNsDeZqIfwxlSdoelIYlcrZU3ouZqImrqWhLYHHrIUfTzazKmJZg6+lg&#10;gxrMafkcpMMDmPdcZC6d1aQ3pOSwXwhtOIycy6L91O2mn0xOcbVKnnfasYQbvpXFSR7P3Bm2/wA1&#10;faxNUY111PNm8llsp3mA9s3l3ci51nFQSpg9xuT3OkMYk91Plk9Jv2y+tHMqGxbG0wjFp/tpbTJ5&#10;gbAjv3I/LXKNWbRBtigctup00SqDaYycy7A2OIjlxpWx+BRJTUG0oPVhUDY1OPt89odEFp9/AuOa&#10;w7NglwI4+cTp+4uwJHMG0cpwGtE8xcc1gRsFy+M51ICF6S00Ac3jmhAvdFbA3cEtgjMqTMK0ZNie&#10;xsRDt9RU8dcEM5xmSXWtbZ05i5PGKYadUHLweYsTqiT7srsOoBuSZ+BAaonDZz8ifBc3tkUJNRlp&#10;4YIvSprTcxjzGzoe8j9EZPThTYIFt+WVu+8snangWk0BBvMxBGbUgGswlcsvEzrcafl+55/LWLMW&#10;rTTwFJQdCbnLmzL2Zjbj8xYzPJ4OMhw98iuE07ajbbtBdx9TwQKnvKTJJx3o7WMigSdC42DZ24bB&#10;lz5/GDlitjJ76xmaVw9gZHDv3MLdWhUvPG0El3aM+cl1YO8bjMQ+DgGiEnviHO2i+N64G2sGgAIh&#10;h/kWqVBXH9XMYIAZyCuEIuY5PnIeOAFxHiTByGxGHjT6d4iuNal88ey2+ZzKi4yfdiF7ienFQTaa&#10;2N59n/CWYt5pNjE3mN9rK4S+cY3ON4+3iPpr6BrTeeT6BkxYGmosHliH/MunKLp+UwMjhbSorN1p&#10;e0k44/lWDydn2ayYvHgLcHwx41qkrrB68bH3CVFx2uY56Ch/0x6TN9qFPjlsxBA5PvEdq7qlzrGa&#10;sk4zNsgLauEjlcymtRgggOJwZwXmccECmbXHjbtF9A2OInSIQfBkWnfu1kMztHE80HZc4EI9A1Mn&#10;jj2lMyzVX6b4+HiY1I6znBG3AtIb145M2BAqS4k6DkGNsM8d/P5aQ6EppalP1CyThu2jJn41Sux3&#10;EYzxwKyQNyP217vjVvHNHIWwLJxDj8tPS7wNqkwk0ocj6KscgcOGPpxjPbjUxy7cuSHgNxqZJ6bJ&#10;GO85PbgVznemr2iEIqNT9PZ01lWPVI9+Inqf2ftmY98nB93D0x9+NTGe0SVSFtZloNYgt2IQngVV&#10;qCoGz9t5hlkpc1W38hqU2j1aVg2f2GzAG7hGsrJIyvCZNRXGRjbXfaVoLiYSmCxu2mtNMxRiut8w&#10;x9vI3IR47GRQ3EwG2Hk41oVYOCbtgg01iZB6it7pFSTHjwjlPDeYx4Ey3uRjwQIc49mJgX0+BJxN&#10;MArMCrpTxx/+K/CExJr0J6uHwFH4kkvyBNEEiAEcaLu5KUMH9K/JfzM61Pcx7lrHUer9bPAeY3A0&#10;JxRKxM3g4EnDMkaEboSAmdDd0sTtFrA4wIhcHGgIxkj6CRN4gWPxI011+8tuNJpuRi13LnUD5d3A&#10;pbem2Txs+NYt+WslG47i06i3Eqg/+SRyjg6dpfJFq1F0IBEox7a5/wCGtlpOm8bIEHL+GrJQbej4&#10;Ht5y+K4ANdFVhtMlwZSDs1iLdR8wlrOuem5RrG1UHQQoSe4x5Sab2Hkf+0xvhN4x8sa51nEnexz4&#10;7Nye3BdXRY9v7ZpY3NiLAsknlQEqeY7yYAhm+GsuFMl2v6g05s2IqLWsmbP5xPqemNmA7puyGXUX&#10;S0w2mTarRnk7CR7m1JzHrkWdcu/bxzTwwNowcvmXEy32uToxPZj3IPLTt22yj/cZaHK8svlUer3W&#10;EnbHcs7rhr/zIv8AQuV2bdy2m3tnTKtzme1ivG3JOUf01kszIUgzvHh/aiLp4UxTVbnoenxfMJml&#10;8eMGb++5MDd7YrltZxJ6ocMCHME9uPpjWcRPZg5cYLxdRawSTtuygQSsBXD0eqQim1xqlaaLZr4+&#10;l/A+Im2j3pl5JqU7l8fPzFUCSb764i5IFoVCjmEZcDvyuWqTWUxcOCbo35KTEtv1V46f/A0/8JYV&#10;RvAzNwcaJyKjHM3cHs8A/MQGY0pMWAwGctyjuctNS97MAx4AmLhXStS2rb1OZ3bdLNDr71e5ONnU&#10;V4wPu4iEWYVpXk2ms2OGN9o3VquziYdj0xNX/LjI13YfjzrlyYTRzvOOwuQw27Lns/2HQzE/9Pjr&#10;CVSDehsRm4E+7qB65lwG0B7cA+XbRdm0ez1yC8xuQD6a6Woug6YpIYJrUIN4jJqDbC7nzLUa+pWl&#10;nxmYmF9M4rBK5nLXAXMQPStime0dlOJcALk9s1q3piQ3a5WDKdzo5mwLYScsfgVX2T0K3ndQgA8P&#10;bgVstKWKvb8XAfHTOlbXHJTyl3rxtgbAKRUSOSEa8Z7a9u5fS7KZUf2bJANGcY9VsQnj/wC9cQ1Z&#10;6sc6jIfebWP4WBOxc5UiL74/ov8AkcX0vShJk45y0aqHkhj0WzG5b5hVv0n9W8ctZHM5OXHa6S5j&#10;nkn3B6dtAotMmprn1v8AgHIwrY24wEEmEuE2PBAC3GRSKBpaZTGY4mbK59RXunqKlUdiOO67MT+z&#10;jXoZQQpDRUl398BqzCPpE76wcnzKqLtr014+PjLU4Xqe58BxnXjeXBbbm8ALeh8xyIWBZWzotzu2&#10;+BPcCPylcNpFQfaqfTV4zY2wkLdGNZXL3jkLnPwLdS5vSHM5mpTdv4TZnA3MyloAhBnb9NYzMJOX&#10;efbNNdFSPbQQIwQGA10/LFgjUOoKWHVTLfJVax9QdzOooUzy2bRFuyRnZXK2UBN8Da9n6ZVpO088&#10;hnjIEby63mHTtd9YZQdPzFm91tO3zLq2GV1LJaYJvIWO+POm4c9z9lYGYbpGl+548TTtMNapX6TA&#10;R0nOpIQEZmJW4XGpcJkVacEI2mIDBBcjGuhK0qSaz4oH84fCJ5Y0BmErlLyUsbz4Q3V3TG28HvLo&#10;Ic2xVjPmMtyFW1rIcw2kTGZS4AdxajgHzLQ1VxbSHIW+7NDW4P30QnEjZSSY7t2rvEBBaizKrCMm&#10;eRsDORK4cPFZrpwdP7oOmtX55rdPVpNGBccJ7nxF2DQnrBjCIAYz34/MXmizbkjZXjPrcHlocCt3&#10;TGPC201zmf8A2dxMvprprw6eIQs+2DuHslXnrGS5hTr7HznArYxry7qGtZg/c7zvudU6XjnVRueq&#10;rhNKXbyoWDmR9QncWZyxyPiuWvFS/DiazXx1/iWZrmCVklWM+DhK5B2rNSYIjFIiA6gHJCeYb4if&#10;7fGHI2Y3I0GZ0XMXhDmjAvRF9NVu6eByXWlrqWs20xlWOK0M13ljVJosRTPecIf1FCmFLvWxNbTV&#10;mpqeyqTj1pWJ2b4iUxHDHi6rRprxemJmzXMN3lFPt7oI491J/wDSznOrq3bbyMDkIN4gZl5l3+ZZ&#10;DSlUM5oQ2MAmcfTIMa1nZhV+/wAxBKnIBe0FtkIvPpUeUt2v6DmHHK1SU+RgQ8EfGqG43mAmBapM&#10;JoR+PHHqICTcjL09L2+YdO4G0/MCQZI1pzNxeIDXyKkjbjg1oOBEhzgcAj4FeBZJh4I083cWR4FV&#10;XE0GYfPzolL5hp4EAXyVzQjnJ5avkjrB6HRjBorJR/eci1ql3l7RjB0lO4ekmTgjY1iP+GjDOVuY&#10;xgNH7PARQx0m2gJeD0+ndzpEnBAksxnuQLLcapMHUFkmC+LB5iGvG5HmcwBEg8xUntCXGIfHqG+G&#10;iQ5oSAZwwXeUoxg92xLmeSOVfxUy4nDZyQFkFtAZpK3vHYLykYp9nj6GdG8LNOk+7NskZ7iuw5e2&#10;lrneY+P9xZKSYEYWIzcaeJtMJuxwwH/DRcMNank4bW/8sSodQTBs5ba3GNZWStCbzgg40S+1DkxM&#10;cYEi5wA3tyyQFkFv8Va1K545mo7MDHd4PMEs9mDxk5GCAIBfpLTqXnjJnLsBj/hpyQLVI5WNnfgv&#10;8zmKh1pWA4NGA/1LXcRIdSTGPO26nLuqnzSVspk5sufY3pPyHQ5Nosz3tBy/sQRq4S+YDZsjhNKr&#10;kfmFVkp+j5dBfgeHtxj5g/GtC+z8pctsl3T/ADp9AwVJzAcDbGEGTqJ6cbsYh951FDbvBsyWb4m/&#10;1MihvJxMY7+7bqQw+p0U4S8hyOrB0xMd8j3UYR+Z/hQfaxNCTsbGZNji3Vx/y3H+0ue6wcOXMxPG&#10;5PcQ1nUjlsOzAk3ibgxuba5jv3FcJfJ98sBgAUmks97QI5c449ONdCU3PBwNgQOQfFuK4EuHpfR8&#10;pjGCCA7rH8JAZnRbaAlmN9cg8wq04c0pyBzeMcV4iA1hVDaPRsF1OoNT0pHXmes5G9DwHuQJmcPH&#10;Lb7tdH9RQ3kjqds238IMnURhvPL0pOY3OH0/cRdUFDmgcdSPY/nSl8wmLkvIT1LzhlO3u7fdzE8z&#10;gV8Z0fNt5wQWifiouSCYTQOzcFjGA1gpLfMUyXzSXGzwALjWkbQNpDalZcxgloGpNK05HaXLsrqT&#10;tJ7jDdwE/cSUOazcoHuRW2s3Ie7Rkx9z4ihzAjKAediLzfZkBeN5iYXmQKty+YOWxDwOQFH8TwI3&#10;RQeG3cmHk1ILvzxo83bkbezQadzpjVVHJ3sBMbM5cHmJlwSYtsjnj8y6vyB29Se1Sp+xbwTy9xGz&#10;0t2ci1o4FzrUlN43J3m4ib3C3CNhcECx/thk8HrHKOPzO/AtCldQTaBtZjmonjW1zC8aWmEpTbBr&#10;prZPcKT2fMWbn2O79NEiTAkBLwePy1fJXLyRjwX986vgwJmYUmyf8663N5fc/ZWoRGS/bzdnJ44N&#10;PzBlW/SetHL+XAsvhfEWG1ZsrmIR3g6kHT8apMjmDmTkOEwCjXygTedXfbQjAZw6VknTIs9eTCQm&#10;Gc2kMw+ndXOtWVZj4DrJftA9j4E5KXELnnYEwmBJwy3Mz64EnmrjOqJX2VMThj6a3jZfUjbeQBfn&#10;0SaSo/rGSts2nfsx7kCo4dK3V/mM2ZtmNuHg+4kNxjVRUwBv6Fs0nxLyxEb40CODAjrdwmSZ0oeE&#10;6YGtTbzAUCzeX6LZQ+0O4pnboGtOCDM2xqYOYD3bB31m7N4SMeBPXNPnpNA681Ttwe7Ag0iK1N5w&#10;2gZYIDlHGNc0t3lkitTOoPGk0jrjYHlUEgJjgVbeTTHx9RVscwxjyJEmBIx4I0ikAbMJpgyQKquL&#10;kY09NHA7ih9sYB4FalJGDbhI8iJS+YbtzkNI4x8CmNyDj5ycAYnjzebEarbhvjzwKY4twIlK5gOD&#10;oZCdNAFVuEgTzN4SAimOOZ7iW599ADzgZI7Easknt99DRt9JTG7O8RAD04JZ4OBAW/MVkcM8HGmd&#10;3HAlgQ0Sbt8HAnux72eBGGbMsHGgBlvkHnTw7cBMCmDG2t4O+q2MhOCBBQTHDdtAVLc8CZbkJcRi&#10;5gGpwIbO3GXBGiTiYDCTBAqeN4S576mEGU3zopAmajkmRHpfJ3JiWY09SbMff41s0vbtm2SPjGnd&#10;snKS4p8bZtjjPnTI5gjE8mG+FshB8NTJXQ82ck+4lb/hIoBKLQaQjJ4PkW40YpvZnNp2TAzBcgH1&#10;O4r5NNk5JURiY2pvHTW8TCcNqPbHvHEMNrpccCS5yoyg7fcKHs72Lyly5svD+1eWMX+pbBUDdlTw&#10;zttx3cxNIf8A3Lg+oNrkxePTxszl5t1VUe1ybGmN5ye4b4ii+1t/tLLjsB5OHtNuQP3N1wHqWlyj&#10;tMqRk/mz54204HHTXV1P1g2eSF92wcQ4HjS0uFZhLxxuTwQaiTTa0im90Gy+cOYHOQ9tdObO6wGw&#10;vxufaICC5ZVy6SX7sT3FpEjJeyQcY1Y56h8I7Sp+uBwEx2LjInMuolMLZnL5yz5HTtLmkc0xyXdu&#10;Wa7qK+UHPCMPZozlx9NZl5tUuNIkdQS6D7zdHH5a2aVzhs8GeNtdJGMWoMnBgWbvKkkLlyBm5Bbe&#10;j5ZPfRimyTqNyDeTiwD0yDF307uj+0c07ZGbaN6AwfZ4x8wawdwQcBcfcXdW3jZ2MLYDyDTgJzFx&#10;+8pPcyWXIMhNUZE9BiOQUMkwG2Jk4Ey8He4FfJ5Q44Gx44D51T28vJBk76HJI3JqKSRnZzqY4eXh&#10;44+MashJPeGq32XgJgSAuJkvISMedQ3DgUBFMJ7MPAlu4zDxxpCu6OvtCWmZlegAqq4ng4ONXCXs&#10;95bbsHjVVnFNuWxMDkFtaiAoK28cDcoOzeECjxGeDgVQfwai0ND9EsjgUZMcae0+OBAfnX6N3gIm&#10;UgFyExpRjJ3Emb9tBzv4aUc3wcCVTqflw8MhFMHbj41ViTNwvwbwiNY+pDfoXAc33bJApm8EcjvK&#10;n3BxrQqXb+zPoPhJDkj0gcbgkZEeb8vOl2Xgzoa4JZUQl5M7QGFMs6gHczqkzBwRRGbfGrUQfYRJ&#10;canNBjcjxwIC3I5gyIlLyYB4EyS4EmTgUxYAXgyKqkHgIrU8IOMiGuGeMmRXo1PqC1SuYDbNuepj&#10;iqG9vkKtyMmAlkyvhJPLjD8uNDkg5JnE4mg3A8gFXBFJGRaM4psfcSk9Lto3OAy+6cSlKHJ3RmTj&#10;sjxwK1M54SAec+RDSWm2SBVywQxMHLgULt0tpLT2g9mr0DYPULaGlUmzt6wc4HJ7ca/afm7KVEPA&#10;YFz4g1CnFWTF44BBGe5APlr7Zr5ZbSqr9QC+z8xZ60ALkCG7/jJgjAtrZuHrawaO6MJOWs42jAFG&#10;5vCBbiIiPN0a2vUiclygBxppvICPOSb8NVz0HIJHJPNHLYmNadLdPu1Fn76ZI9Endzxjz8auBCE4&#10;4EHcOMai1frqTucDWY7OTzEY3MiDkcWV+kn+lgVAjuljZsx8ffVkt+NZjK3hbq0huQlw6+ETkicE&#10;JBwAUMkwwdDOjBHGkqTOHngQJQJ48HxwJEmF4edVXeCJ5u4U9JZQPEeYONQxkxpOFEbx4M6p8BNI&#10;w4GkBuRTSHvIu3HppurfATSPS/31ZBjJByVSXEwwEyK4SuaaedK8D8lkZvHMHHqIkNwSPgVDmDwn&#10;cV2o9nv4z4z5x9NZxQkuDchJbYcwWiXFoTOrGRmxwubQzE6ncWbzTeQtscYMnlrJSTQkDnHAs2i0&#10;tS4MVZLxhcnjg1FUH8wJu+CwiQ5neJnX5UkwG55ILdtXx/HTXTg8D4AW7wkHyLQpG8bP2x20aysd&#10;yNEpW83YmdWapLryybu5lrnBGtIpupHMGTuKnzicDeNgfDT0jIONtj76nfukU1JZKomA3LnHYzjW&#10;ek0Sc9THAyccaqs0eY8qzoSQT9MPN5oSBQ7Y43ONWSn6aG/ZHcxvhN4PiKkuHmAn01pJ0Laag92g&#10;OAmBEpe4x9BAZezvExx8CMSt4OB79NOBBdmc4e7zvMYMhNJadK99gHZgAXB8PwJ6ixy6ZMjtjcZB&#10;fkTM0l82klizNdEinLi4N2bZzIX0G/bu68snfWM024csL8YbRLmkRaEzZvYx4zAF9RPEpfHf3YFy&#10;2Xpr7cFIBHTblg5BA8tD1bnvrWqkl++OQRsHxSRuC/7yoa8bspwPAEFyMfm5I409T8wbMB4zc4ek&#10;T5El4wzetNm5IJcd+21IBltvR+RGsZnBN8Hn1I2/TXWk4qxl2TPIJaC2Z4IonI1xRI3443J4I9ON&#10;fUOtM3J/0yH2xu3AC2mHlSEj+dGJxL8GewqqzlZHLnIrEpV3CJLh+XncmcYPLRj0PCMyBNApZCdm&#10;tsmoqsd4RznSm7uun5B4ScTEj9xejWgjZjctgQd+0ssZnsojLHBO4kvRr8g6gPDZkCTBHwKY4p+X&#10;W8cd0aiN5gRzomtJEcbnfCbgSLXCStN2bYJD+BMjbjuZ08O3cycCfIzcBz9xW2s/mIvCLxu2tgsp&#10;N8mdTBtxmHjgPnTJG5FOlwU6BjdyccAFTyDvOc/TV8kcvI84z5B8xEtolJy5sPGwP0tROQ5R8Kq3&#10;l4zE56ecScrkmTgQen29lkePvkV8l9uOXHNftxjQ91RqJKrOKDchlQHgdQJNP5FEoyYCZk3Z4C5A&#10;RMOKgwX20B8hFXQOBxkNjX70Y7w18SJ20Fpwzcs3ufgU6CqyOLAQgEO3yyJwft7bdo/wyKICkJtG&#10;3PG2BcgHzCDRp4MLUzStjlZXj04YNSO6uodkcnIzbPmxtONYpssp8UynVlyfd7lzUWyzx49kj1jB&#10;pE3MVshBd9fnKbiqxPcJm0BuMLbGslHNGzYd7uLSKsnA5rkg8pZ7J6Dn0+9mYAKSAixMWna3AhW0&#10;1mWT95qZURpOkyThyCCBb8T1S64/+8ZVs2yPZW9khDwTKVfDVM3mGBCT3zTxmFa1tZyBUlCPZU53&#10;Y2p9JZtMG5AkwR6a9qpfs3o8zI7m+IZrWoNeWG1Cjxtpy+gCe5bKouX+bYs91fBqOycPpjA3HH6V&#10;KYenCnnLAkC+AtI4fTm9C7yzTVf3nPU7xcpW8wISd/aIbAmXBxwDwQIMc+NQpR6evt0HvEd4SMi+&#10;CEPHDm9KdgljmHPZVtkcvG8yK7xVoR/6hV5aAm8ehdNSupHLBsCCAFxAafoMfONwDRJ5uUBMiwcm&#10;9TSJziuTyYkeExxq30fWnYmeDjVVfy8kfABAng92zxrBpU3TRfiCUnUMvqBlUgwQOQWzEKt+lfq5&#10;y5tMQPGz65A3EIlsnfgXGdP1RgGCMOmYa2CT7dHMBQY9OMfM1eNYeT9YL24/wHdcv+qo3c+M6WrC&#10;pWUtlM1lsepcFp3PAuM6D2yTGlXJwwHyK7VpXA3Izx6RLnlLlioH7Yzm8FJwmFU2K9b/AH/SH5/J&#10;9S2xZ6Bej1k5q8swOQ7xB1LiyTaZNKPnzk8DZjbMQX765kle0QYchlptHt+3nJzeXqL7h+UvVsrR&#10;i9KjLhTPLOiuzyUTs6wRg++cz9tcKzBxp/UXeG3yeOQyGVMI/wAReeNSONSyFdzB0t3BOT7oSng7&#10;zliY3AQSJOBy41+CDUgtJ4je9TgHMfTLaWYuHGAmMK2TFeHnEvcs8/cWtbN27IxL0fmqq74OBkCO&#10;xcTMnnm4DyKNziJ26ekDPaZSkhl2icWPm/trB6g2oEqdzonLgurm+YTgb8et1OWtUoelxwNr0Cy0&#10;o8xhF0SlbjDQnEnlLNte5kBBK+UH2c/lwAwcd0ttYDWE4x5AnTOz+sNwmIIL+S6LTQ4HWtUdREof&#10;GM8di5b1VgM0kclf5INONdgEqRk2lJ3nRtE/PGuD5e8IGdHgjPoEKkpc5pFCE8ocbbWD01DnjMhm&#10;2Ntpx2lvBJGSNtk/DVVJL20ZOkONI602k5P6hgNLkmNwHTgGt+G4bR9cQ7mpbWS14zcy0mCBUmn5&#10;HMZrrX1bTYqz4S3umkTBwyMN9BfXO04pj2jFAcS19nT44/vJ7fxEp5s73ltjZnzjV0La88e6k58L&#10;JHIlaWjx7G3wWFEeM5swyR3RrQtnFftpbMg9pMROAE5gyLUdo3w98NkzAjMiQ25IF1dXkjoedvb1&#10;Nnt3P7MVY/OKHes+cBIS+wQ7GFDuECj0r3l5wcamM6TcuSYLC6ioPYW9M2x2C4xo1hkTto46m5Hs&#10;BcEa02g60IzHn4FrW1zZXuYwGWJ0fK2Uc2A2eaYScxIcpLdASnqTcpgRlO2wMH6iqsrZuYHNkKqr&#10;NuON7u1+2G6rhL3Fm/HBqRjUSU1G1CRUWSXyMbkd6M9vpaqD1BJ3oXOc60KXzxk8lx4AgLyrpNVG&#10;JpT8pmQvZn3S5aLt41KDH6bI5Zud5+r+2qHNHDmMh73HdWtM5OSBlvN/OMpeYqS8/rUnIuR3bVxI&#10;duiKbSn7mN/YwcfUWtU24krByCNzdIEZbqAyOl21zBGdGJwzZNnJ+n8NJckOiPSAe2zYm5kt6CVC&#10;HMCC1NLAuG60qygplNgdmsSs2xC6mqsfI8bQD9m/EIVZ64HuxPfQlLvr8Y5zjpyVs5DLZsdyE+8N&#10;bumNbNJ6wJMr+AH01xnS84GYgIDLsal2YzNgYOSueyad3cMaa851mE8etp0eO/nuoPVlSTF453mP&#10;p8tTNrm7M59oqtkcDM25/SVqE2qjsJyZI68m0tc44D/UGtaZ7RJLPhgC8BbMue93x8CAjZkgc44F&#10;alIpybTq4dPyFzkgPkUOT7Pxs3uMOoFYC3nBN5wX1pFN1o9ZlznQ57aRFNRZKwpccqc3oAZCcwix&#10;mYTAgXp4L+RdCTitGTwetqQdNYPMG43JDxqLGWs7g54uw984/wBREh7M20bbGY4hoOOYOYG1nuKG&#10;8mjm3ZjPkHy10N7iEDzCh3LPWgtEgTLenyxixwARhu4JGrU3eYG2CxnTrj9bpmJJWS4l2eSNadub&#10;aPjSJL20eSDTRcF4Bk9sKu0veYCAgVPJLyMyZ+AieG4wJPdPybxKxtjDwR6mkrINvg/vVg8vqAlv&#10;zLavkvqAcfAfOkEjkGhDZjMMEHLuIDOKfJBwaltB2c8skyK4N6gbPB/hKwicYPOHjlhxg/0KkuJo&#10;Nzkj/TW/VRJ278YMH+8aw2tKXGwbYwqjZNNO4ZLUluDgWZHcRxoxN5gSPIq3jWrHT4FpdqbeEC9B&#10;Gvbuj3jad0nI3MepGRqO588C8MZOTUXsl6tYyTWhwWdSNuUoifzqd6TUSXx5I2UbbJwfF/0olI7j&#10;bj/UTzghA5DeVbuIaOYDjv8AxBdVRAbZL7ZuPjWzUvL7NiNYnRbMhs/0i/sLopvojzq1KBDnB4jz&#10;ANVV5MO53PhqHNJhgHnVJeTQfHfyJ9wosjicDgvwKtzCeYFT5hPMGeM+TzFVXk8JHf8A01OBdnFU&#10;Ejzx/qKtkqSzngWbuJxZJg5aDvJp+ciuoA04lSc/H00N7YIsxHOMHXLpp7tgd3y/qJxOaF2gSDg4&#10;PiqG4HjVJJOBx/DUxvOO/wAtABgnMx9+6pjMeAn4up30Slcv3wZ44D57SZtjuY4OBUFBamSe04+h&#10;n6iGtyYPnUwn7g0wnIZG7KD5Ob86p84bsoB44D5FMnEwIEmc/L6aofahY7/KIllBM9m0I4NS2nnG&#10;5Gz2FWxkwER4YyftoAAvBymC/vLHOT4SqrMcubTHHAC51FfHlww8EdrUWVzCnyQZ4P4aBhqjjaZZ&#10;ZAgbSoQ/iDyIOTaRNt2stpUIf1VhryVzG5gvlIiTcZAjyAz/AAiqfeAshHFTzUh8ZxN4PhiRIdLy&#10;4IwRzKaiJb6YkHlcvevL+O7gV2ldFjgzmP8AqIAeldSD5LMAh2+XaRh5K3r8YGd8Q7hbQ0YldFtg&#10;jxwA3j4iA1hUEulrYEG/CJHduW2yiml0ImDoeYyGdYHM1EQ1r+zZ8C6K2NvG0tnwA2Bbzd5ZOPB4&#10;lyjL9ujKVNgBZyO5GT7yRyqrJ9ok6gqfthme2YmkuSc76Z0CD2YcOJK5vuY7Q47tsmkqrUlUS6np&#10;S+mUDH2UZfaSLmmmyVPBKTzJ++Lgb6lu1/hXGdSbSKrqGXVjGwnltr/aWXnpzurqMzatCXrQbTJD&#10;U+4mYXdTmaSZ9WOoCdnTWWueBvy/21xaSsMY7JumrVQ9YOZI9xwclxpERCtV3AduqPVDeG0Y8cB1&#10;MJb/AGP9a5dk+0Dv37i06X1oM1iP9S4u0S45hzi7PJfj+cmkqq4ttlM7YHGg7yYKgBbxgyKZ2hgv&#10;wQKhuJpgz8vpW/fS7QwZO4NTgXZw8HwctB3DzwfTQEkwx540NI8wZ+4gA8SaXv7pM74ODjVP3jVP&#10;g4/MS3j+IqALJvGAeCDj6iGuHBNdQxuOR40yRx3EAMkJ8dAXDgkBMaMEJqnjg+koZNZMATOaE7/G&#10;jDeeD/YVPI3wD8uBDXDcnf4EsDYG84HbwdxPPCDcjBgWAjmhQ8atUrnmPJHwfETABs8Z6mODTVVH&#10;K8ZFqkwZ7zfjg1FSXEnIG+qCcht2ffSI8s3/AADTI3BAkPB3EHmDjAPH31OUExw8xkQ3eMBMn+4E&#10;HbkcmJgg4+Utsp/Y/NpkMBu4vqU2ga1sTouYzIu8wacC9CKfpsjMfv8AUUPY/RY5PLmLb4S3gbMd&#10;tO7QlzgazbiNxgzpEpttH0ES3fAjDMiLhJm7ykx9wCoc0pMa6KI3GqfOGYk+8Dl2eUu2j4wLB6so&#10;tsYZ8C6uqRvprH5o3x8adcOS4839pFF4BXoAfhrjOoCEbEPAvW7aBSe8jyAzrz92iUGWAh4wgyKO&#10;bCsLUuOY8HfQd4PAj0wl5AkVbmAyLLpPoHITARPY++gRLlxF5eTHkUTkjUARxzEoAEiW4U3sgmU1&#10;bb5YLYvW7vcXYtCepwSZTHcIz5yCu3O4sybzPAha1sedNi+TJcw81vTLXH9GL+hRd2IvUXah6p8+&#10;kMlvPwNRwN9IZBd+BZlT+wiXNtxeTi6NqQtvl62DzE/XNxdVWL97hNRHIDmHAUXoih9KJDcY121t&#10;L9VWZAmL7scJXDIYroyW+4ucKf2YzF/NQMOXcIn6TktTf8plTOUpcWVX8ZmztwTApjeUFIMEfmLo&#10;9nsIJG9YtjHFgIXUIPuQLZpe0oekingjZCnFvTb3ckCwZfMSlK2E6s4v8h6eWN3ffVwnEEvptyYm&#10;CAC782T+o5Nqkp08+mU1YStkPqOSZ/yrKybRN21mzFqOPlDti4FW55tQnzwW7RvikD9VaF+Qarb2&#10;zNT6vjN+qKoJHTlMOcDY4nhh9TuLN/tY5uc9THkvcmHj8xVVxJ3La/HGrHQvqEV5dqfqArx7gcnu&#10;XFZKoeNoB4A6caxmTjJG5yLQqs3YJABCe5bFqEUfRboXhKm5p7TrXcBFdqgGSWucEZ7eksZkbge8&#10;gx8F1aRtAqRtNZiCBtwDFaUUyEkcl4vtRZGts2fvLzLfI2Ny2XTXKIxkM5wQai6W2RkJBYbG09XT&#10;+dRdElQ+E7dN+p9nMdd+z04CFte/GjDyVvW1+8x/EKnmc8EwmO5xnETqK7EuThsdzGfPa5a/Jslb&#10;oueNpU9vG4CCWqTxuSAYNfI45ix+V0+Iz07wz65APljVweTB65sQdwnLXNZnNdN2y6FCtDEnmDLf&#10;dzDqeYqTWG0BtA9PLWZ/hXO4q3Wkw3Nl7NpmtWlksrG5YNnxo9Q3mFXLwsZ1LeoYIm7RtjOaPbd5&#10;ycXxP2Fg9QTSXQOd5c9MvLKq2ScTaAec+Ty1ldUOGzlyeO+u1hYyoxXOP2aVw5eOQNoNMN1dNt5f&#10;IaSeyoM1faOkVzazx5/dXH/2fHbvQH5eqkPfXhMbw9yPzCLapr7bwS6o6ccbUMdVnjkMqE3CTSHd&#10;FnWhTjZ+W2COcPijuavzrl2kyDZzEBo+Aa1rbZtcbT5sCyfPat+5AnQpu7WDrmnN9aVALfThbAtw&#10;DWNzOfFjH6Aw9xHHjwhiHNGg/Ze8/OttCQoKlA6JHxKVASC3g8a1qV7HJ+8lR37aVlIEfMIsncND&#10;ty4I0/RymdvU+PxkuMpFnzA3vpf0pyP04kSljC85DAqPEzfAaHL3EA7tlPCDA4J/8XpXQVQOJTBK&#10;QMw/iEWGkIMJDqFMi0d4VEQEpH3zoiMjeAeRVxy7xcKEYlbRYRNdWaZK55qYIzq7N6kE2yM9Rc/f&#10;/GjskuELgSHwR6cmdfbO6ol0E2B2qxE4gJ01rVebSJDwScG7mIXUGLgj/aXFrMmNyCD4vMWzUf2V&#10;2idya6SAa4rJ4yr7R/6DusZk3N+zl8l9UDjmwDGOUltqXpLmmuJ49jmJ4zai7kpuaSmTl3n7OFIH&#10;zHIl+1xshl1W06+qmDdWYW/MtfyfMseDzWuPL0W+NXw/d6ZqO5ZaxW3I9Li/KcfU+3HG25Gcgv3F&#10;SZhL8bnkK+DbuY3J42wNFug9PvBwTE+hvEZNIdxdwlxws1IBbtxwDwd9XCm3BA/P0xqHOJeSAeOP&#10;zUBbzDUwRp/dIu0a12g2jbWXOpHq/sKHIyYG3vkKqrL6gbBIfQuR9O4rIRxpgjg6ijHlkeDHBYNp&#10;aenbGtgHNBzWxuYLcfNIuYyXLmC/cgW/bO3A+CM9u3y9LjXx4HV1D0nIG3tLnjH5njQfaRUDaNtg&#10;g04BrPZhPHvaMqj/AIah1Y8bGFZv3IyKLot3cNPrdqtZ2x6qdWNm1OTVybUMR1a/cWP+sYSQ1UQD&#10;yM4sDO7cJ/lrN9k80mLOQvm0HJuqG82fzaay582badzUHvOSCP8A7lbChVbhiecc3zyeSmAW7NgX&#10;I+mQncWzUfsjbR7Majqp/wAd222/YVDo/Z29gnwIH7ErhqPVc2vAvSbaRR8hebF70nAVuyZuhFtl&#10;L3IOJORN3azU0xlSrDydnDhs2luMN0kfUVJpt4SAm/mYlweYuoqsk+Oh8YWIhweZ31qmzfZnLnmx&#10;OeRmtY7pXNzvwYO6kpp8wicclzSRtqtlII7G7wN9IY1icw2bsmc23aM+RdIUvUDbs7c4On1FktYT&#10;Rs/m1kPT0lpodVtiKSqjlcubNjwQcap84b74Nad9l+5Aq2NmOC/Av0DjBHjEraP+iNQlsjyl95Jk&#10;Tw6Ds541pXmXQZYwYEuLU3m7BlwIIONAp47bNh4AqndsE76R3T72ho58JM6HOHJC8STlxdJiTfo9&#10;CpUkQ53ifKSSSYJElh9KJQNMI8ca+PQ2M49OQS+DqT8ZOfSAmNdM0JtvmLMdnuLG5RRRTDOYvANF&#10;W8v3YmCACx8xjYs1Wq26eJpwpro3bOzJXtc3xlZc2iQLmmsHjKN6eOBMjl5IB44z20yzk+8541l4&#10;zl9ULtl03Jtk9wAy+eOQl0dNWqeN3ph63GTloC8psjMmPuEWwU/S94bFybgItOjdsMy4yuT7N5tM&#10;nOCAGTzO4rVMKblUtlJ4Daj1b92gylt9tfz80hFzrWDgcDm93HHLV1wGMkcWSJkasg5HeGc3loCQ&#10;ncQThiVuMbkCmTxu5DnQGTkJA5BHBxrSJw3IbP5inKCkyN4Q2jGrJJ3m5ucFi4ocjkZI3KmTiVjb&#10;EBZOljqDQmzdzAQEEHUXVFD08OCXANHx80i57pOV+zAMbju8xdLM5wNsywLKeYs4MTh4MI8/lKhj&#10;JvJMZuAfTVbmk8JGT31W2cwvOcEf8PxrFfCtaCQ8znA99fby+twfDV8peoCRvcAT5B8u6qGORuXj&#10;3IAQ7mppobMCFYWILGfzFb0RtJTsnXTfdngzwX7ml0lz3VFBuTE0fNQ2X1A9lpPMg8tadK60lLzj&#10;4+ohD3KHJQYzJ5W530DaPkkV2mEv3Mfs2nc/YV8nknbTIV5nxj6ax+cEmLnRj4x6ekkOTY2xZqOm&#10;1KrMZnBCGc6Pm/uIlL6TI5JyFdm9N488fHd5i06RUvZHjj4/MRSck51RW5PQbaAeMyyutLe8ngCt&#10;+nAyBbe4s3b0mR+5wR8CaISmwqtB0P2ln1cfw12ZQ9By6Wy7eTTW46J00Bpun7LYDZsC30lZHDcg&#10;SADAfOl3G0nsl2ZyOUmJj1SXENmjiXNm2BsDPytRMkmEulrbBG+z6o1g7zfXmtGfIP4qy7nMByTS&#10;HDyUuR44zix9RGGdHtngwRwHthWJ028I2cnjjtEg5a0KX1o2uAbQakBP2EiZb5ZmUOLg8JKZJYgs&#10;XI+mNVucbQCNh9VvATppTicMgkvQcZLqyWYSty8ICO/cVsKEFO8aFK9ojmMR9e5H5ZVVZ5VjmPg1&#10;Laz0kresNaO7poOQj1zk5atdCaod0VoHqCrO+sfmE8cmv4+BXapGY9fAsrIMlzBAvukIR0Qy4ISN&#10;MjGSNHm8jJGPGmRs9RFxmdEaRSeQeNPbm9mTnHHyVMptnjbYO+rU4bjZjwdzqLF1m1jkpqKfNHA2&#10;Y8gLcCrcreFckycfwkSmA9/JgjR6TyhuwHk40Om9Mn9Zd2gkzkeNtnVqZjGz+dByTizkgtDj6nvp&#10;lnOBvHOAOp8QqQma5gilrDSG7jGPGY9tMuGd4mPV00SlbfHxguK4S8jaO/HYuKzrRKYVpm7xnuw9&#10;ZARy/Hkg4FapprPTx6qZ3wcGS+LAjrRLinuJOQLYEcCDkcED5o1dpg8xjwKquG/f76f1ghKAaOYE&#10;g+GiTOcWePgRIcj/AA9VB5pL8F+BJptHlqJVmAfPVPJOCGJkPzFW7ZIyKZLyYyYPirTRCSo+JcTH&#10;AyGyQI8zINmTHAmScw8EYMiAzR5gJ76e8tptLs3nBIGXuDQeYOCblejPzE8zlb1+MDNsApIyf412&#10;ZJ9g8llrZi8qHU/8sLj/AGkhEL6hppxhwrR+zufVO5xtgaI+YTuLpynqHl0tHo+0R9RyXgVq2gbY&#10;JDTzbdg2tPlth8EC45nG1yY1C5sh0w/CVtP0zUSlUY66JVDa5uba04c+Z3IFd2dyWsjx6V60sY2X&#10;0mSAd6MHMWtVRbbS48EenpISc/k8m22s51rieY3OM3U5g1SW+0TdsgUqwcby9wR9TpjVJ7DbQE99&#10;Pc5Ral5pA6gG5HeeHz9NTHlYObgII+AfTWYjGMPGniONP3FFeafWmwS/aI9Zj0dP/fiQecVpNnnG&#10;fIs9ZuPj24EiOMf+YobjMdNE4ISDPfuRpahs5rqh8CJYEGW5w8MnfjAiUvbj/wDTQdwMnHy0SGQg&#10;R+XB9JWE4SIPG5RJw4bS0flxqqjmGAZ41ns8njkxeelgGJpVBI+v0lnriYXky8cEjQ0dy5jTD65x&#10;Mxp5u4wKY3l5O+jzOR3kCUpGZe3IYi1SRyMkefuE0lMpum+/YWzSKRjuf74FI4e7aHqfp8lv+8Wq&#10;SunyRk+miUnleDP31aht8GTy1EZbnDzNngIlMB4MimbwPvqtzSYYx4PwriEiQC8mAw/+ksxnFSOb&#10;Z/7tWqYPBx5/wlQ5hbjIeONUGnCTaJnPHJuBWpvOCGIDAfORZW8mg+4C2iTeYYM/MTKQdC+maQTO&#10;MEHmIC4GPg7iUvmGP5E8S59OD86BNNQHcE7kCQ5X34D20ebyvGX3/iowzl5IOPqfkSXOBLyq292b&#10;ZwW7f86z2oJgSO/g/DXSDen8Y/8AMVDqCk8A+RcUScmq4rMHZzQkHHqI8OaYOBU+eS/cCZ0N7Qxj&#10;XTpFOJk4mHfgP1VSXEwxolMCYyKt7uSMisECcOEBJMCRkwJTRxgyQKHJ5W5MTIg1EpLszJ/DWkSt&#10;4II8cfH5aobe4EdmBWRuQhh8i3AlOSWphFknEwGYeODTWYvKsHvOBPTyeFt2YFm45O9eOUjZHOdU&#10;Xzd3Nu9B0ypkZHMBPxUYkbPcMkZ0zUDzfC3g9NYrkWtBLktNype3AMEfMgtLSGdWNm1i9qQfCXNM&#10;jnBAjwdy0rg8f3hgjgUWmFs7hiumuU06cJPGUybWQvlg9WUHeIfAfIPzFmM430OszPnUNnVk2jyG&#10;6n76ihYZsbtyA9ZtIbii9z+ciqs8b2R4OYtOeTCyO9GfPaWJ1BPB2z410OlxHdaZu4Jjcp5u4skx&#10;wJmX6z1EqgtwD99dClFhtJRsl2k84vWIFpErzrGaLZ3iLWh22fxLfTUJluhF8HkHnSJbgz/3qp5J&#10;4k3mGMnPQZlJqkrJjICD6quFvA298aocn99HpxOBwD9waBCCn1Y4Hb5+RZK3mhI8iVUTTGRQ6fHq&#10;J7ztEdktVPy8lzH5avkn9mJkB+IlLx4B4IFMZjJBn76ioMVzjQmbglvGmXDclvHy0BG8JH5qJOHh&#10;LWe0rhNxldSPNTHHqdJU+XuNTGjFSXDExqk7wQKYDnm8SuYYxo8RwT9tYzI54ODPBxrQm84xjz2k&#10;pLjLqcVWqJeSMZ7K5pnDckBMC60cOBm66x+pJG244FamaakL+oc3zBv4FEbtyXFo5G7IJDwRplwN&#10;l3EOmnQXaFPcI9TZNRQyN8fArXT9uW39C4ZRvdpTqIR3jX6XpscyJnBn8tbM32ZyXdjx6pIxqk0H&#10;PG0qZb5GxuGWqDribOR7s2AIcZOYTwKdLnG2ikwGYU2OBzZg41DGzl0DmzzPMV2I4emcnggtfUVV&#10;3wrMmiAWn5qtePNOkY5dAMHsJUScOCBGeALG3cVDp+aTacPQBgPnWzS8ZGfs0ZxfEIVZRYkysk8I&#10;HRsctXaT0/OpwPGEFuDzFqkjpunI7Bo5rcjJ01aqglY3+izmtuDpjEv1cryx9BdqDlbmTy29MnzV&#10;nB8XjUyYbaGTCYg3A4nEfxVlY/V7mM4c4DTUo4LXMKqHPNjY6bengePt48tOTCtPpoVaVzWFVPQQ&#10;BfZOXp8Cz2cUHMTcZ94jSZvJdKiACbkj5gxdxTKk22SmAe5ypi70+p40/tGeXah/V3qNm27VeMSk&#10;DzRqHI6T7Knz4zmRlcKhzD1wK9jl3ZoT7uFYn/xgqe5rTUupzE5Lm1bkczUG2TiuLMxO2bSq3Bd1&#10;BlTNQUHLqkZPn98TNyPVtlLx41zfOK8cubEF/P5ih9sTaBseODgIjdXuLLbin1pSbYIz4OmudyDc&#10;QOFuzhm5jJjMqfMJWO5jW3cIcm0q2/4BYEGcEJGRaEzbsuOPUT3sXcBbUSXgUUMlcu/ThCBXqVyM&#10;bMetxpDngwjwQKHvjaPgQ54ssjMbaAmTUVw3wRrGPg8tZvvg4Bq1Ue4bb6CNzqQD6fjWW5x+Uu3j&#10;Wu2COWx95OXB07qDy9uNyTWAXBzFfJoQbxle3EQ4PLEg8nb89tpDjJ5SgNozGYEHvp9204PiqtkZ&#10;uYCHgWtVBT7Zg2vauP4irdPjxuQQaXN6qvvInJAMrZuWF/p+YrtR7iXBbPo3h+laGO0lVDNsEdnf&#10;hE+mplYS8bOXSOCDnWk7un0huHhXgwBCxtxj0rg++rsPZ2QzbGY+fy1VaPIygbHjNNbcY+Z8nuq4&#10;TCpBv/uBy6fMJ7iTeBoVL1A5lsl3OM9yBuW6g8wqh7NZsdtGe4HmktZIFQ5XQdRvx3gsXRIFvGz/&#10;ANXup5qP2kG7xj5ZCoqSBW6Hl7ZzPjmZgKMLcXLVV2mE3Z6dnGATeAnTEvRSR7Dx09ITm5cYxXbn&#10;jjXlft4GSWzo+M9y5qq1Kbdw+OTsnO1WNMBENlbwbPg401NJv6TZI+BfLe3HkSvDwV7dDLSGIJwQ&#10;yrk3Fq40S3Sz1kSZyjfMkCXo7hVr/kW0hijJg2bts+oYnLGodSTFvGWzBxjUyTUm5jEeNsC4ZAhy&#10;scoLvDzUjXxKlaufr/E096k0Cn6bl0tbdpTU/wD9LD8cayyo525elxR8CEzOevJiTGY2VQyOQenL&#10;dVqI7V+Hp+3UR1CS6UWCVO3Ptl36Y1u80pOQsJTvm4lx+WVckgf+lsfGIq7OoOcDmsusvAbxG40i&#10;EU85Wqm6M119w+wXK7ZgUzqiUhb+xsbZviLNiTQpiY1cq+kAmE6cBDwXFS/RJnMfCFbGmiliHpcW&#10;dnUBLeDmJiYZ+gq21gdCjyf0/wBKmlmDw3EpOn3PFfgGj/qBJxbbN8nGqrgx540+69BIfSoedWIU&#10;RPGY4YF8r9jjU6WNN5ceiCJPIRmKGD0QJxuDvoxPGzcLi0FQnA8A0rxKHDLLmK+D3lyPBADIqfK2&#10;+Mi3IjzcJcCOO1j6ame7dEFPcN9zICOPjTUvgZmcXjIM8eEMTHGmW7MkaS1WrFFBpJN3gHjgCgL0&#10;e8kwWLcaYlbyyTBGtObs20nbb+a0QxPuw/8AMXPpVW0+JMymknZS4ec9wypB5mOEnIyKyzAjhyTG&#10;qW6lxfSTMtuHp9TUe9xaR1hMIx4INOAflq6M6keuW2CM5VlpGZWg8vUVoZt/ZscH4iVISrw01XoO&#10;Q8uNPzlkzcawLiJOKowEzntrMHEHfQl9A4cQKD1MprdOMt63arNe+0G+E+/XIPioQ8e9muAGDpx+&#10;YNVCQAcN8ka3aV0+ymrZjLdIcZOY58ECS5Kktr+UIU0MtNv7yNsALli1cQD+GnuxqdqRkc0D7cDD&#10;1LZO+r2z2P0XvIIGfariDqOcmBKpNl7mBkd/JLu6ty6nuLF9XRF/hHUcZ2iXNk9zdMZleyscbJ8a&#10;/rD5Y0Olc8cycZ2bZjnJpEIrI3mLmBzj7V1vMVvcVBIaSZANYFMJmTqE4IE5LpTG1yNfTMyYlS+3&#10;7pW5GzZNhvoJqe26taY1rWyugx//ACSMdoz6QyORY8/yLFKXqjt6fXowCxkLc1O+tUqiduYCY3Jm&#10;rfStWxc5JycvVbqvAtxibVbZptcbK3tZ1GCBzPGrgNq2Mn/aqrtI2BymlZTe34RPiDRmiI5c1Hvm&#10;+5P9awzaJVk1fuXwXL4pAj5aRgeZXPdVwR/BajTyaa02M+cPy+t6YYMgQdhlebv5vAplIM5LUk6B&#10;AaVbvAQuoMS5vk7d5A8vGPbCNbu42+Dkg7MqYiHHa5lrOtSRjGsbtnMes/qHflSUns1eD3BsxFLz&#10;MxfeW3+JcZkbvY5s+gCcTwIy2h3eCNc+PNrk6cjwBu4CcxKX7U3LAmcAsfTGq3IlrVX8Q/1mkG7W&#10;5/LSOcDBiJv5ltDaEeFCVi4CfWQiKQvamm3pggtDjIRbZ6aLpmjW4I3j3tB75bbggV8uXFWlCPnM&#10;ul0l1nyHZWztvNnkuBBHqR2uZ4Fks4cVP2jNWEtukjbl5nfgXLzzbPNm18LM5W/l2yLSNkE8nMDl&#10;9NXJ8/mF8ahbwthJHwt1tbA6Tt6O+aazWYYLuoqtUGzcUbkDkJ94bE6g1ZJxMJtPp8COZPtHmWx8&#10;CiyiTzp+8syLesHU8C5SVLbwN1rkej7PeOmVuGgPKY7OlLHs1iLfbXMurlGvHFTRvbMyMXT6ZFs1&#10;aOZiaY8+5u+mQg+DIserSpCTsgI49MLcVsa2eWobu5T4+PzGZmZqu2DpfOCM5ceCAFyMnLQGXyt4&#10;8zxqXK5w5gyQcCJPHjmAeC/kW+7Vum2s5i5XmAknpbhycyNbLQEre3b2/bvGPl21z2/n44ckC1qm&#10;9p9lkBt3F+uKFr4aePiDsma+OvCQEOzNacfVSnknmLZkB+2OJxGT+zKuUBs7e1bfeRnttm/UTrya&#10;NmbazfLg8zv/AIawn6RWS9v3vQ+I6GF1S1WfKY/NJ49ePfb9P4a6Epum3JpCd4wlVv4hVnEsO3mr&#10;3BAx3yAepcJkjwLtGh5xSjyUnYPAOm4R+XwIyj1Ko0WIxm63cOTOz6UlrneX4H7yPqXMgVj1eTSX&#10;T6YgglrHd4PLXZm0jZvs+ZjvR1i/3UnLGRj/AIsSyAdJbLY7EAaqdjj8wjZbUJ0XXcvEZPa2znX0&#10;ywgR4IwIcwkg4yYrNxdZf8GqdeDxsK/YE+roKtvNhdRhcggZg3iAnl99L65ft9B5mO3e2Zd6K3cC&#10;HuzQNuBQXLwhh4L63FnsXrC5g+ypSfhKqzDZPU8ZMcEjdfhiWavgTqzSvh9v8xDurYZk3mg23AfO&#10;r222obsPBzI1VpxswqNnnNKnQ4PpRqhko+Yxk5BVpa4BMnuEfRHQkwqdnMm+dMU3sTczse8mPu7X&#10;zCIdse2UTudzEF5iUjYfMXX802VzaMl5y+7Paj5bceNcxOfx41vTqeIRC2jnV5SclpkeSaiJcVQp&#10;utPTKp8B4zBvEY10qfZPITZ/vFzqEKqHMKEZS4Z4wgt21CjKRJLa/j4+MzE7rTmneCNsiZ0+dBxo&#10;aN4OPjUxuSyRepUmoTGcwx5I0YHLxqHb1McAFZBjH3+NBQVskns60HAnt8HcyJ6YOMGSBVsjdLGG&#10;qSucDgsRxq4S+pMBDmWAkISBXCm5gSMlmNQPHpOhBzhs5yaQ/pIazHqY4NRJnJyQDz6askvINtrR&#10;g/7FlG0gGzSiyOZdeCxyeYgMnlZI9GAC2AlcMjezBPn5SyucTRzLXOCPqL6lwo2ZvL2wWWNzaJpc&#10;xVtuzGFsc0ALcCD0/XjmPjAIkCtU0qSXbtzxE6ie4DDagmhHhDxqqzRnjGCPvrWht5S5GfGfOTVT&#10;Lij2UY8YX36qTQBibduSAmPuLsCg602fU9LjmeSrtB046ZO4sZb0W5j4AZPMT0vo9y8vwNgKKbjO&#10;pVWVwpvTdsJTCaDfzE78LG3AQt22JTG9Jkf5w/pq4U/S5GFi9awLVJe3bR3wh041ahKlbYgyuV0n&#10;pggD0+mq3WhBttEzG5bW2DmlknI/EQepOzp2PAYFu4nOFme0m3cz5sB5fzs9InjwLfqbkdHuWXtN&#10;RiZxj+LgjXLvYbmTvTwBOKyQVq531nrhvgJgMAvxCJM1LWq25HojUzVK/wAOdmbQKfos0uxmmrVw&#10;6HyyMS8/6iwcdUSmVMjtozlxj/fWVt3A2ZccH8XgVwbyttPuNjnH1BrLShq1bkj0h11rTK6kqDtI&#10;v3G3ARAZfJyG6C06aU2ybEyXR+Xc41ZKfke8jAYPOGtRBmUj1H7N3LltecgtwXbaU8tyQm7aTjy7&#10;aMTRxNmw7MD4reAnTVPnFFza2xMbkk5ac5zR1ANbzhtcz8lTKgcYxg3Y9y31O+rJR9LtmzkEbkAn&#10;EHUbLWpxMKCtnYQUqVvH/wAzd4FmOeXJTsmD03WlXwEstn1u50y9dHphUkgmo2Mc1tDMPSJu2SNW&#10;QjyQs5dZ5n86xOYM5SYmOAH8VG1aF1RcHkrph+Pdm08EM3TI5/1LMW5HtPTY8AXxSW9Mg7qJdlsu&#10;Dcc/1E8RnLo+cxWmlIh00slL/wBauT7yfITmbytyleyNs2HvLC04g+EXgXN7yVk6J7kH1VdqfnhJ&#10;OTAzfFHcFqDQ63ywQ5XmGhPGeAmQ+cZVT5xMGwRn184+n76JOJo2mXOPcjH+wqrOGZIM7ZjnQRA0&#10;c4mNvH3PhK1Emg5q25+fyyK7bI9rFOU8N8zqqhxPGrzSI56wIFgNaTyUwT592JdIyu+zXfAk+bWD&#10;qQxMNyt9XH8NBxs8BMh7aJSuaNoxg3k+TqI8SRtuMJ7kH1U6kACR45lutA+KOMaPU/tQwEwP9QJE&#10;BnE0GzbWXnB0yLnWeTAcBNE+Tpp6UWCXOqO9qf2iSlzfC51ICF0/cTNQPGTNzrAE4ak81ee7OeOW&#10;xMcB7a06T7RHO7WXOpAnUuEXF22oU3LTNt8ltrGPmWllcvl7IzK9HpmVVcTxzA5Pg4CKGSeOW3Qy&#10;EVqEtqJCyN3ln51n9XTONy5Xz2wqy7cXSemJUx0bviQTCOkkvyBaJESBufTAiED8aTeWXuskSTkg&#10;Sdor0uLqzJjlyAjHqL9b3GzM+NDQOx+hK8CktIyDgGkQmMeRB94xoRE7JBwqfTh8QC+8D4FMG4xq&#10;uDJ31LG801914QDHbGBTBvLw1T3CebvCQL5SAeImRjxqGOb+NPb5j4Ea6agTCDHAkMmNIfvpkjzB&#10;wL4ASbk3lTLg4B4LGdDW49O9AlvgzIAZ3gUZM6tTcY7ap7dn30eA408CCgmDGSD5EelY8BFW98wI&#10;9K3GolgXZ4NtGLGqq8GO5kRJxcjQFwzJ31nk5aqftwcasjiVjNwLK28wskRJnPCQcCVeASmEvIEm&#10;dB9S5kRiYbzHYNHwEQ25qaP6icmYppY5NRam8jxss/H0yKn3CQOTwd9WQjwjNte75FSSEIYmNCBY&#10;9NCNu5pxqGN5p5083l94mdaFK9mcxmWeDg8wqdelQ2lzQbT84G2Hn1OmuhNn8jZTtteczUTfd+mX&#10;jjXMdSSNzISYDcaZpuoCBGlXWds+HV04qhlLXIAy3Tt8wiMU3Wj145BA/mohg8wq5LeTAfOCqfUF&#10;QObYIIDoQhom89Jq42oUpIZ0Ddpr2oFu1+fOuatr9cS2fSreWB+rqDXMUnmF4mdApmb0ic4O4lcG&#10;L11109N3iIem3uBeXzByHjRh43vEvQIOzb7yTGiRBkCtM+jzeqHIdGM60Kl5gyjHjjWDuLkZMaJM&#10;yEX5ekDcpwQZiZONARvLJMcHGNByDJAJQx3I1z7kjk7R0tSdSS6ajAFzxqyVhbDuNm1jGuY5eQoc&#10;8CMTCrHLxz7Ssv1Y1Tds6f1mpqq2HQk4kcpeSntUM1tuh9NXzZXtE9mO5mRxYBltbz/2rg+YVI91&#10;wwHVbHOJjBfggu4CLoYSGmY6ae4UnqyXT6nJqG+Ija0W2Qv+KFcfyuVkn0xOwCfeNW2O74FxDT+0&#10;ifScmAJyjgJzFp2z/a45kkx3nV+JaTkoarcIr9436vNn5ZOXB5fMHdyfUGsrqSRtmG4uWx7gXH51&#10;oVcesRJanZAC5lRRxj5ZBrmOsKkbOfu2nAk3NaIc600JwMcA8aqrMm8k0VWyTRyZlz0YpdvvmSA9&#10;syRRVuMBMIvjyl8bYEZkBcU+NmO8bgVwGRyHRcgtqq1BJ3JiZAZElM20f0VRSXDzydNQ3naLmxr3&#10;FoUwqBt2dubmVCHb6guNZL2xgc5OBaadwQ5NRDeEetiZwIa4G2c5+XGjG+YM8aG3LxFefohuJW2j&#10;zwHUTsUfHGiM8l423AqfvDlCNdWfdqTXJDHZbaBfp5AMvJP+ogN0kaQHJPOT/Rb+YLlDbli4F6cP&#10;9CIS+XkjRKRyss4mIG0HGRWWsNms6puxvgLcBOWvrG/w8fAR/UArOX4/KVwk5BhJud8WosmJcg66&#10;PygjMoz3jlHGPlpDo4+40aaDcs8kYFVSOBxqI3rd7AOzHqQD8xWSRnkr8mAwN3U+iNV9wHJSwrTh&#10;njUMbNaQRnIW3XKRLfJdwQASLxNGhW5fcCrIPOP3ENcOCfTgUxu8/OvyW0Dw6bZPL8F+3H01TyU2&#10;5gJkOrg3lbl5waahzSRzZsO93FTpqFANJIyR8Z841aiDHGMEZj51VZfL3LltkPnVWePHjYmCNGmj&#10;hxo++Mm2e+q3OKsx5GyiUuzbzJyAJj8xdKy/1c20c6Ys+3JeOBx1LuPAkbKm7hqJxlqts5ek5d5e&#10;6y0idzRs5ZWbFu3yyLpurNhchoCdAvHFMGpBXBk4P5Vm9QScrkh44PZwk5fyKLrosnXSse6E2Mo5&#10;wOAdvGg4JyWXFvQI9OJW5CU8CGwU24jHnV6NVeG5qYu75ZsRNvD1/JuyjMmtkfL0+BZfUDhkRuDB&#10;dxq30fR43gzh0saqtYStzLSbtH01HDixI7tjT0Rs2Y1ncM+OMkZciTd4QPGi8rHeIiU0lY1vel/P&#10;QxnjxJh7Nk4EB3xPNyezWUCtkuYErhRp7QpJhHDiNMDHiVkby/BxpPB2UzxPgy3yK4DmBTDycap7&#10;e2ZTG9xsTGlAHnDglvAq28t99EnE0JxqH2gNyNAAEhNPBAjDOXlCPGnpWzGYnuK+OJP7MA0B8iYU&#10;FD3O8PAg7hmQPGrUT99Q3DjTSbhFxVR8zOjzdxjQ0fMzpp2zJBnEmfeIeF94H3wIxL3DaPIqg0mD&#10;gOSJW9vbjHjgX4foQkwg8CQyWc8CG74W7gjRgjPGPRSCikPDnF5tZj1Phow3oPeWx3MZxDVDJbbc&#10;46vtLTjeWT0N/OsaW1sdVizoMYlTe4Y/O5eRsg7A5LmdXucPMZM6rdscC1kP8VeHgYr9po8MY408&#10;OTkc51MGMcfGjzMY4M8C/dwXj0rpvTzqYOX7sTGrIzt2/cVWnk0H3OBRNcJTaxoiN3E1JZD01Eme&#10;z+ZNh3SgQyXTkjMl6BapKNsHo0Au9SBYkrXIRvDWOjTj4NDs8YmL5nu8ZhrwbpqOzGgDhxjyLrap&#10;4ZDUjY8bbTMuY5pK92cWYlp4XL6StPfRqpun38IZPGdN/aSmlzcsaUneYHIEYZjwNj4+BB5WNtvO&#10;fgW2kyDrTZ3J3O8gjgOIkCMTyVzEJDuTAuNR9MqA0eMjZsB/AfIMX76MOKoIEZ3P/MaShLDPZxK3&#10;LwfsxxaheWLuIbSZJjT02xxnycoivlP0+Ry5vQH0HHT76PN6TJcwR8fT9/5lQTlPqScbg5Bgu4+Y&#10;Mi1TfO1ZCx6bonwuP6iz2qBvd23Cxnblu/IrhJ6gczKUypny47vTRSUGbzin5iwJvMGnGNc4TSXk&#10;3g8cC7RnlNkYNn0bk9xcozgepjgUWmvg3UhmjUgm43nsxuNS5gMTYeRZy7Pu7wMcHfVvHP8AfxYI&#10;+NUPj1+3wIadAYRxjyR6iJdj7sPGobcd4ivk0twNgQKdzyi4ohG/cj4EGJHZJggPkVqmGe/ZVVIz&#10;JBnT0fcCXkyXtyRkxwJ7fLxDwGVqp+V3rEaAzxuNs5P8MqcUA2Txjgc5+BaE4cb+PBYtoDT8vHMn&#10;N7y+Yr5uYnLI8bDUjGsub3SCaU8cnc8cCJDuQZIwW40BbkesyY1oUrqQZh+0guIcJvALfR66Thxe&#10;J/1VM3htr+BLtCXXOQkpcfRDb6eQCDt6fcueDjVkeTjG29mAgP2ges8/fTnW+WVpMsn7fdi++mRx&#10;4x41cG7ff3usDIRaPNNkbls2vB1IFoX6aK0EzTGhTxu2Hn40UonaS6kzk9w2MLgVsiCzOkHno9OX&#10;0Konlp4P/H0LSSlLFHxF1Rpbdv7TvLM9yDy++nqgnBH5QRxn+pdQKkHgm3OPbR080ZFLrA3gKQ5O&#10;6XJeEqfbzGZOfYOmLU+Rarsz2sOaVqJibmBGXlqh03NBy3fo5VwEFbKMvgVInEwwPcdjOopiep2y&#10;1L6j3mnnrUUp9mAPGZxEOQXLXm/UG3By5mL40Z7cBC3NNc60fNCP78EZ8ih1XT7mC/uYC4F5vhf2&#10;cY+E6Qxm5xN+obTs07yzVG9WPZqN8Zse3GP4qwOvxTFi5PA7NcjJ1FWm8smsHB6ColUdSFfy4DYw&#10;M7fqL0ODh0xW+4ZU19qdz4yhb4SNSGkeK7DGhwIMcf8AQnsHpGuj100MROp+I1TwBxvQ4/RjgQMY&#10;8aPytgSMnlr8O9i+I/SS4V5PN8cnsgEODyxqhyCcFYOMcCPPCN4B+YqvA89I4/6YEiHptegDtbG2&#10;G3vJ49jlII4NO4q3LxkuY4z50Sbs3L9kDBqLWqP2d6gDGUL6lKEzKllVGRzbwKtuJWRzng/EWkVZ&#10;bbaMHGq2TeWFiPlrFR3bAS4ZHSb2CxHADmIwOk3L/wCdXxvtIG2ZYwgFZ6njgVqke1yUvOcC3GnX&#10;f+7mZNe1Rj/2HexjwLH6okbmVE1l3V9rJdGM+A4lyNtbmjcxTwBPkT0O3tFiIU1rDBwDIZwu+9g9&#10;L4CAgNp3BXCLkDZhT5JlNgQL0lpd5KZJR88eP2Os8EUbZyPuLUyj61HaYtNarDnXbpWjkz08EZ7k&#10;HLGub2425s8Z01XdTkeufcHy1m++ESYUHa0MybMtadB0mRs5bPmHMuC01ik8tiLggUykJuRlMgFV&#10;42q05bfBeN+Q81Bq3TSt3hx6nzXcSV+QVJgb4I0NeDvOMcHAqu1FjJh4Il+3ztyL9dFu668GpmGl&#10;SvebdlbY3rQbOSgDHxrnaUVQSAoI4+mtH7QbGJkPzFkvR9QJm6PM3BHjk5o1VhzDcJreg81azJ5W&#10;O35caxOpGZAzE/gX3h3SGEehGz+tJTMqcO2Mfpag1z3OBtmz3y9Utv5FidPvHrbgPbWhEcOX7b3+&#10;ooOiqKOiqNapvaIIJMF9B6wqAgZjk5JNVYaRuS4iTgemDXSOiVcCUnUUvk7aqmwG0embzCKH/wAP&#10;3LYeAOnH+eCNZvS88mwXIIAn+KuzG9LvX4wOYNOBW01K3PhBzmqOP5xScyC2PjBnGhtL7zGTBy41&#10;1dWFWSGTj3Z5qfSXJbyoMExvB1ILqxpkz6ZZC3O4blI6LZVI9OzMC5GsZ2gbBxs3tltpm8tbNTc4&#10;cmIB/Ytxj8rvrfm9FtqzcgeGPbjtK3GZNpG7aaedbPZfOmY8e4lWnUfUhIx9mvwbxB8VenDjZnKZ&#10;DIT2Qa1ovzryvqiTzGWzo5u4QvMEnOm7tZs4WbaehFB+rnJYGwJrzICCu21cHG0ygpUTs2M+5xjX&#10;B9D7fJtTcxB/WpSB8svAuonlQUftFbY3gBEj/wCZHkjRc1ncOYzPdGawpOnKtHozwWBYm89XccAt&#10;F8IkardYbB50wJekj4rgP76yXtyq2F8N91jWmhMtXb94ISW+W8055sLchyQWiLE55K3MqenCHgH1&#10;ESJtEqfXgjPn6iQ5e9mowPI9S4W2k3N8w6iElvmEyl2ZN9PAG6O4LqLfh0mSZSXeQ8fUWVjpNzcx&#10;mP8AUtKnvK4mTCxA2Py+movOOg8ktVcEssgS2D2eO7qXEqXk8hlo95Mcrg3TtcCz2vJoSavZVHfz&#10;kEplPt5jMnIG0F28tRKdkiuLVVlYEj+5gE3uLAZxvpiXr9xbxWlHzaVWIH4N3jccv5FT9zG2be+k&#10;doQ4zdu8c2wIw8pd6aU755aMEZtuBdRUH2ca/HBaIEYtT8iEuV3BZx/K3Fm/Gbj6a7M2NzBy/ktn&#10;y1zfUGz9zvJ422oFdRbBxjCyOHlxrnuYO1YYbnGQbZKbcx2HPMgWSTyXkYNmMfmCXeE4p9tMiTUM&#10;dof+tcu15K/acAeDy1Ry+nZHucYyN5g4+NGGcwGa/jVVmlyMiZZtyXMi2XJIAxMB4HOOBTGbwnfU&#10;wbfHwKyM6fxk8yBJoL77SnzCYEg4DqHL5peLnR6eU+MJMCrbyRuWxMiRSOSkPEcY88aTzl40H7Le&#10;mQdxvsF+Dy0+hwdEWTfG0GRTe0Bcd8Sza2WMmBTNzcwEBAnUh0Rp2+DuZE9MLobEfc+GgNQSMknI&#10;xgjPzBCImSONPBfSaBDoVQSJNCR5I0ek8v7SsQQaaodtWSVkI2Jjg006khOkKf8AV/cv2z4wT3Lf&#10;lLN5pSzhhfDH0yqZK9qE+bEBHA+LpqyE2idqvbzkAsHUtIS9vmFDqSh9lvY89hB3hJszJnAUa72l&#10;80oJ/Sm5hfCbuun8/vKkyOl5jT0xA5jO1cBJyyE1gx/DT0uS0tTCSccvKoJALAhryoN8Hgc6mku3&#10;qwl9D1IyOY1K9nvfMY6EH6axmn/VnmNQyV8/lpxON3KX2YhcBsHyJyUqb+kHYX6Z581FLP6HRrSq&#10;Hogj/wDlLtWabF3IePj8siqsw2TuQjxxsS4F0PR6qUJoOcJQMl1erfqd1Zu0ufM+4Qq895pSZWfJ&#10;4F3h6v8AJ+x5CBzHpxkKoBp11WA9PHB07SpMnbkM5BB3+Uj0wmgn7bAjFDyMkbnP+IlU2n1LjfqL&#10;l/s2OO6RXaYPMHAdB2Y92bZENmEw5/8AmIcRXA2YTgnfP8JZjPJ5j4D27hVMnk07l+2sfqCcfHSC&#10;gJPJ5qY4FVXE48apLycY+TxkUMbwkZc9rU/YVyUnx5cHDzxpkjjHwIDcJBk/3nUwfLVwgZGTUBj+&#10;oobiYEudL6iJbnjz9zzENeScnfQAN7U1M586mN5gTvoO4lbnv9REm8jJGTB3OmvlBQXyT1IKC/gO&#10;tCbzjHnjtDuLH2cncwI8QZGfH/uNfQNI+0AwpklUNoOusrePB/FxqtuJheJg1cCncfEpLhMJwyM9&#10;wR+bqIw3btoyY4D9L+RYy30bBv4aPDqzcx+Xb6iBpdnDPv2OlaScTQnHY5aoZNoGpgDaH/vhUNnU&#10;jk1+P8JFx9pNyk5GzkeDSHGTzO+jBKXbR2IIDiHc6ayWRzQlzOC38Rac3I5MPHf6vVSbx9IHmFFu&#10;YMl8REBJQ7mAmfUjW8bvp8+2YmqRJmQjbRjOJF4GGy+VvYL8dgo/wlMeb7wXy41vxJp/zIBEg+Ih&#10;o29MTLJHpxp1ySc51eTQrkZ4O1S41jM8G5bEPjfCXZkw2Ny5+P2Z9zOmgLP1d2wSAgeHFqJLoRcl&#10;yjiGX7zGTJdJb6Ys636g6Pcxk38wNzDd6q7kpPZfQUtIBtuIt68sufH/APkXMfrGTRzJJ1NQhAVu&#10;10hD8C5f7J5ZqeszSKg26No6Uxs33wnPjXmPMHFmYn3Y5R7x/jVwo+3AR9BzAqtzSXkbOccFon0l&#10;aiFUZpm9QUe5bZ4/4SG0+4HA5sm4FpDycPY2Vk2pqoO4lY3LbHYtn/nwJ7kgdCSeTuezgGD9NPM5&#10;gQJM/mrfvV/oPtvZ9v5tSMjoqp9cUORgQ8cC6dELaMp/dA8rqAkA+qRGO2CRi/6SzHgyJ4bgnc40&#10;igQXB5MPyKGN4TuICMmMn1PMT+pbRQBaW8w7l+4niEx5/wC7VVGT9Dy0Ybkx5O/zEUE48QfwLaG+&#10;55iJW8Y8aRGfc1SJxQM7wnt48CG7ng4NTp20oPcSwJn+xqHcx/iJklz9tMxuO+mATP8AMTIx4+P9&#10;RM3MCe0kAJxLxGz99Q28rwE99PDmFnjTw5pg4LWovtxOWRu3Jb8xQ5gPTx99My+aDjyQamkpjwe8&#10;iRcBlc468ff5iDjJjHgR6eN/gdVUO4SAmRfCgvlHt2wZsxMbgGXUXrRQ8rZbsDBawEXj/wC0wExr&#10;0s9X+rN/kNmPjbqhNwl52BL2dkeBXBuTvqqs9YeNWRmPBkQQjzhQ27jAREnDfTVbIMkBEFBdhkxo&#10;PMG+NPS8eNWobPGgDnucSO9fwLN5pSbnj8tddPJPj6Cp8wk+NOvA4tqSmybtgXIteUWQxMgP+9eq&#10;E4osjz4ipJNhZHmeNaiaRyDw3qDZOSMmQCzeabI3MA+Qvfh56tbbjgAs9mnqz4+ACfREHXHgDMNm&#10;bmDoID9kysyche7Uw9VMkflKkzD1M3LkmcAlO7DKZ54+1J5muNts6gksqlQbTdsz5Yxj7607Z/62&#10;lV0w23aE4nGrc1eNdIVB6jcxjJgCBYbVHqf1WzzwMbkC4bM/sziTlVsj8HEdNjOZp8btyDfNivrj&#10;shTULifSQT+MnMLd/wAEa0gPrHUpVO0Te50FqOXnCQQhlHweFeZM82N1HKv7CXAg8npedPJixYQA&#10;LjIUQh/OuLyfI/Qp+lwGzC5qlXePxcf3Hsv6dozWn3u7Suo2BAE8wfB7q5G2yV/Lpk4BG2kbBvAM&#10;u8ubY8Ed5VzaJJ6M2ey4DaN92hORi9pHd0YI/wDtXClWbUHLkmNcJgOX5cltnUWqOuz/ADLpGVX8&#10;5uTicDcuXxgn3drd5az2ePGzwgIGYLaw1xWDk3GdMjqQsC9bhQumPJZmTbJNmbs20DK8bU1UNeEb&#10;BbY++s9HUmMaTicYxggWpcZppDOYNoCAx8CmTAY3g8axPtNNEnhYMl9FupOazI5O2uYFZHlJtoL5&#10;oziHAsZldQFDnvo8OcOHgzxx3cCLi1KbR5u3Hc56MPG7aMmQ/MWQOJ2W4og50W4vvhqKOrNn9Djm&#10;rmzGe3cWtEI5lu4hMe3Gz5dpcvUvtELKuT1EdmG0DfNbvrDdpumwh53tszeSWfOTmMf2r/AtIbyf&#10;cBnNfz3dMfgXEOxtnOplMQOWwLcA9UhF1o8nGMmse5ATljXF8wZOrbWdPjEWbjAlJ245bfjMe5Hd&#10;uJOHmBzgsZyctUPtz4+QaDuKovX/APca4v8AE9w1HTUrUHp44bNmz40epHa1Ce+sxJOGQRbtGe51&#10;bizetKoehLZjPbgtctZK8qwkY8i67GQnKOYdNtNIqScWW2fqaqzGX0+9nz04W3TFcQFw8cuc8f4a&#10;2zZHI/bTmjPbCMXtJPcXWoT9QzO6Z7J5O9gJn4Fang21sEFi3H1F05T8jkMyeypm2By9W5/qWe7Q&#10;GcpYTp9BGe5AMumnOT5g5Jlbei3Lx6DB7O1JpKHWkvZNntkPTErJOK8vEmuA5RwEF/IsHcTgkbm9&#10;AsyElzWmnsqLhVGz8YZKxmQT3IHC2D1a9m9KP51jqd9u7UYrtvvmXPZKsmMEuOwv6JNW2gP2gchs&#10;YD51a5EpsWvR/vfmHomqW2zpz3ynHYLaj5q2k8jKzljdqW3cyBjycS8MZ7Tz2aucDMFxWZvtFnxp&#10;dZczt0Rt5dyNVpttAbsXt6MFzy1yuAxU+C1/H43am1n+YFTVR1/lKE3pN7GQ8HLjGmm8nesL8ZgW&#10;7a1Uu06XOyZ2Nv6aYmu0cc1FucYMnTuca65U+bx+NsY4vZMNO/JAhpTkKNF5wPVwKueiPCulT4eB&#10;luFHD/8AGvyNfnp9PpRqVyN7Mb9gPpJb9GONOJ9PFnwAT/xT7d0QHpyelOOGJBEwKYwkrl1HkCm9&#10;wXollhdGkzGUYcPGReg+yNnIaGbAnfssw5RPaRYPwxe+uHKEkA287Yxv2JSNhlHdH7i9B55u0+JK&#10;oHMqFK6f1SjIPPkgXM5qFarp+P4OI7rCvavc+fhLtUFUSnaLKTtqeBuZnHMGXkwftK7Uf6t8xjpi&#10;ay2cH3eAmqMg3OTH8i5jmG0iXMHoGck9nZD5fz+aRTJh6wj1s2O2CcupzHJCrkU8v9Mqtf8AcdC7&#10;myxtjP7QlK9j/wBnnL7eXzUjW10/3VxnOGbaAh8H1RrbHlcTacaJn3MFqLB5xK3u8ng8tdBCR5jD&#10;nsnk+pGSTwUbbA5fF/SWYuX7krnGrI8k8xCTBGAqGuGZIB5+mrkbZiv3SYO5c56uzNu53YHjVJGQ&#10;ehHAtUbj3lsCCDpr8n0tUrbtmcuwOeoXmK+UW33+bAggtYLuosZJI3sAwRmu4CctdCUO3JAPA209&#10;JLAPTiYMoCYL+RvdGqf2hvM2BHBwEFp3VcKol7aCYsW0Zy4HHMtIPVknbMCAgg6YrpLqYBtmy8hW&#10;bI5jA3iAhdQaZ20bWGVuRtmenu/Mtqnkmn2bpSRwRgK4NNC3bY/+WVblezdtVozziZTzc/a7du1j&#10;SblVFiEuuOotlZB1DLt5baZrVohFtlYU2SChzySN9ktanvxrnuoK4lNB0wBhTx2rjdxXHJPfjWG1&#10;B6yE+eSndowfeOWvP6ZbZdkf4ToZjlKVWwmTCjxvJS+cuX1ww7undXNMvnk2DflQXxRwOOn3F1FR&#10;9PjNJTv377J01hrecSmOdAjsCHGMv513SX7W4cw7dM9byeYtiAg5dxKV0uTfb3fV8rSqMb0/sOdU&#10;klcWehk6atS+0TsmqM6bJGywcuMhdRZjPKbZNvhxjSJtcmMY7MCz15OHLlznP9RPTcfHOSXBvMG0&#10;BD4FVZ5NCOf+okQgwjxqkzSYEjTkETyuTsYg8GpGqIrQ4txoaRgtRBE8EpK7SyiZjMiYGzchFpEl&#10;2GzIv3nTTq9RFBh7NgZzHgg9C0uT0A+jzWfxF0fT+zNszbXoLX1Co99l3rxyCB5pg6dpB+jmn7D6&#10;mfURhvTY2xMC6W/4fuQvQBbHFjJyx+BGJxsje7lj0iOvLSe6MMHIzl0bIAYNONVXc9TBAt4pvZHO&#10;n7nWBbgUOqNmblhuOABR3C6hCpFDT7cB5fS5H7kEDnTjIL2ZEm9Jklrk8F+5pdISeZ1o9k/sAQCc&#10;Rj0hktLZqHG5nEu9pY5x9Qq+pE3mMjpdy5432Rwr5IyMmEpOwjPbj5atTyYDjmO4RnETeOmPuKq1&#10;JI9zegjDwDKJB9MZrTeWz32kFu4sfqC5HYjjXQlYOBzgYDR8a5vqC5cwKfzjY8kJWyBZZ+Aiz0jN&#10;WRw85GPpoPxuVQZYyzHZJnWwM7cbbBfzrMXDMoc6VwvBAkOHpL44qjdnOBshrceNzjMgLduSMmCB&#10;aR2Xglx4Iwaw0igfea0Oee0gxgyWtNEphUBIx5Di+nxxrGZXNMeSwrsNwRyNRJSZjkjJJpZLjsZ0&#10;9vBAkxx9RMs5WS4c0eomW7hzA5O5NqfDKh40uw6kI2egjg8paRVkvHOJLvkB+WuY5pvNzeTHWhUf&#10;Xm7Mt2jUTtvcLkzfLLJK5Xjbc/XVwpej2zZscxtSP4nfQ2m5wy3nPwLVHDjT0eoJJc4e5yVmPknj&#10;1m5xwcC1SXuG01Hgj6ipMwl44x/3aMUXT7ly5xm4LupcULhCX2mhN6HZBsR/io8SXigHj7g+mj1z&#10;B+IgLyYXskH1EJfaZk1JmNSNybzg/EQdm4GEgMHANaFMJeTdjwcw3mLH5oNyzHjj4yL7NLE9k2yR&#10;1IRnrX1W3E8I5cnj0tRZW3mhGzbHzPNQ0knm019pDphIXTHdUUK0S9FppFQTBtcswakfUGLwIa4Z&#10;jgbHjN01Q6wbzaVNgBgOXGTmEWes3k2cvd2ju4CLa6JtQ6k07c3Js8GmFQ3A92sYNRWQlQMmDazB&#10;qQD0lDcMxmHg+KhAl+0AZfPMbnOe5B8Vb9T/AGdG2XMcwZkgJeRKV1Q9bExp1P0xPdOhKwlbaNse&#10;ODTj8xc0jmhAvcF+5ARXyeVgSBkeC/8ATWVy+45JejBcjup3lGnC2u4PTiXuYOMGQizEgxxubMAF&#10;1E4pty5GCPvkEhrfZPMYM8fAPykkuBtL0fvkuO5j4BiVDHT+NyeOAGRdjM6P3OmDwG01kvZZAjwQ&#10;WsHTuLnps1VRPslDk7Mn7CZmErezUlmDTg8xac3l7aDJ5iPN3DIIscAPikWZCfvGNNSY+3o/cB44&#10;0HmBBhIfprQp5ONP6nLWVzzPn8tWuhW7jDMuKq8G5c/RVqpNuMJMflqqkcanvq1SMlnPy7aH9ode&#10;bYzIK5k6aJdqbs2+p+fGs3G8xkxolvg4x57qiHJcVuYTjn9PzFT3k8JGTP00YnjMgSH8CpJB6iV4&#10;bupGXBnOCGRhu8wfIs3GQgfkUx5OMY1Ygc4uDyqMHJUPtwcfXz+WsxI47imS8itSQlwcEvKZJx4y&#10;Y4E9L5feseBXCRyNzGTHY5a2kH2Ei1oNnBMF/wAdpEpHsje1DNsDM+8Mh2vbbWD+ZaEOXyWW+0v/&#10;AKltDZxtcevyAlsnBbg5WknHWpSdCOKkpTZpLgBbWnEwGLmLkvaBtwn01Ieyco7imDo9zvoI3J7k&#10;aD1B2LLSYzakadtFrjK5Hs7n1SEOY2nB5hFuVN0fSlN2I4z7w6H5SobyvHLxtZ5YR+UgLeeDgzod&#10;NOedNOzG9cEC2wQWm8HwuNZvXlWEMPBf5iwFxXBOBDRzRy8Jjj1FmdozS7XMeeP9RDZg4JBxqGR4&#10;QI/wlW5hNCR8Z0XFiXEN5NNT3FM7YvDzqnvCY08zH+RROKDQm7y9YR5m3x8aocnb3iLZpHL8YwRw&#10;cCEDXgfsfuapE92PgJyFtkrpcffRL7F488fAtrZMW4xlvL9XB+olMG+n762xxS42wwf3aoc8Z9yM&#10;/LU4daYPNBkjIeBVVxJ/yLVJhLyx34I0NcM8CAS4zHs/Anm8n76tTxmSPJBxpkYyNh2fMQWpTYKV&#10;txmc4PLW8SekxwDx9+0sxpOV43t6M+RXYlcDZubPMWa623bNn1ZtWGqSuVtm1iCNWqVjHcznyLKy&#10;VIOCxHGdEmdUdyBfozHQnHRTOYDC25+TpoaepBhyfqW1ibOtJdHYjcnLgH+RUmYVYRy50dOAhV+a&#10;BPqs6Q7YvD6uD4pUHcTzAqG3mFltgjOUhidPwJmpHjK3onz8og0kS6EEnkwxjyHyfCVVmkwLHx6c&#10;aZ3gjbr3ILWmobyeNo78EasBLinvHmDr3IENbzQtzH0VMmDcTmxgPbQFw33YfuKwdcaFJ6gIYnlw&#10;LTpPMBmz/FXMcvmm7ExwfiLTpHUHjUjkEUy06QZ2zcH6ambvgJkuqhyeqB3AQctWrtgcYz4D3Flv&#10;IkF2lbgdvBy7aenBG1s+M6zGYVAWAec5easlqSuHMAsF+5qrFRhWsbYXA3aQ8HcwX86wEbzGTHzF&#10;MqCaEckPHGqqzJqZ+Bd1CTUkclJcBj7iJbvg+dAWZPAr5K2ZHOeAC0xNJQx03eJeN9VXaXyvGPJp&#10;wDWnS/Z25NxobUE0l0nbZOmX88aoNmEVvsds2GcxuBVVxOO0iezcA1Q60rgkyyQacCrcrqgjbOos&#10;nbTtlrnfTOhJfS7II8cf6iRG7KAeCws+cbU2+7YIPKVDnFfuTZIFzSIz/wCRzDkta0vdUVA2bDPB&#10;Ae5GgLOebm2wR6ipMrbkeFvG4EqkyZIOBbCU+WPTtGnS+aDjz/qIlMJ453bJxj6ixOTzTATBGtyp&#10;/wBpGh20Oci3cKHIyPXMx1jlXRUrGytg6iwGeS8jMmOC6O4jFPzwkHH+mkO+oZk2E1nbNCnknJAM&#10;8f6a5pqgffjW/TRw5cj6qwesM7ndoFdBHQkg2m5fgbHNGpn2fI8Ir5I5WOBkCCDpo8Ru2Dxq1TzT&#10;c4h0/L9zbYFDnkz5CMdoDgVDnBMZMCSJBpJwWMmDuK7Uu41MapLfwKySu4HOp3ETu0bx2o2bD99U&#10;maTy9Y8ap8wqBAW8wxk99WGYlASmBMfxFaqTl+PP30BttjcfAtapeXjgHkSnmm6btFqG3wDwQICR&#10;w2R6aEwDzrN3jwkbnGnUkSd0uzN5+dTHj+yPB/eIDL3Hc5kCmTDOM+NfAeVUji8TAqrPJXp40YZj&#10;JG59/wAxWRwzvNj+BBFcYD2hZJg76MM6gwcamPJPgJjjVbmFuAeCDjQbaR55VFkh4IDpDqAjkeOP&#10;jWevG+PjOrJL2+MaU6o2U0lcmEj3kuOM6A7gQLnB3FdZpLyBHjgWbuJo5gJnWojW0t2i7Db4EYGR&#10;tBxqlN5upm941kOjcXiYvnGyydw9f2GYT2wrcpHK2zBtZgfCvEXGY5g5CTnq+U3NNwegcxnuL90O&#10;NQ2CaSeZbyeAJ7kfUIg9L0HOp9Nt2gPy+YREqgqQbzOHTWtUPVEplUux79n5pE5z6lFiSqy/ZvPp&#10;DMT7scQ4+mQv+FVWcM5qFzgM+Lj6i2CrNuElf5w6kYxLMWc4JPiY4waIy9JJvLDYNldL4x3jHyEX&#10;aVByeXQWOoub9m8vG5sQcuD4q6okc4ZMB88SwDVQbk37JgH7YcQ4Fy7tknlDxk3mxcMtmkbckyJe&#10;jBvHl+BQ9omyNk/EA0bHW6hFswRDzzBqioHLzIzY2w3UHk8nnQRnNYt3OWu/Kw2PspbKbzYGsNVu&#10;X7Lx9nAjf3RunHLVl6iJyWnnLUDedGJyLcCoY5e9gJgMu9phs/xvT4DiwDu3CF4FzfUjce82YDtS&#10;Rp9ySKkp8npdy8esWwQZ3BV2YTZfSkqZMW0ftDlv95IXgxqZsv2d042ZMXLya23rjU0y9xapXGzO&#10;nNyA5gfFxkF5qy+ttabaUnAdaSuSsHJ4IDiJHdte4sBmkrI/JgCC59NbNtEkY2ZDxwHudJc+TerH&#10;LbRCe2tRunjqRPDrikxypt7SfX8tZLPHhICYF+v5+69PEZUyKP0x+n/41dDQZcyaTN89K+wTAkCg&#10;emFOA9GONW1afyMvV1hdWEd0edWOV3IyYIFW4B4Bo/Th8ZFz79PHx1Gl1bzBzGM8CJN5wQI+fb+I&#10;rtR9H9vTZizgOIe+FtfIty9aTZPIaDJKmct1IyNBXCdzGp0VNbX8xupOV5hNHMZL0B94g8wqQ3jk&#10;1j2FMkZvd2BBGDJzUYbzSYxkAEOnb5aaBDcPHIS3jA/DUNvVBIyAjcg3iMfLu9xWTfNPA5BcjJ1F&#10;oVP7O5c8kp5lvwh9MYypVqQK2RvTAWQDGPcN/wAsNDZe43/I2Bbg8tPfYtzGTA5tN4Pi+BapTdLt&#10;pUMGOVFJ8TxpoHSGwvtGZMsEDEowtxcwWSBdaS+VjlrLG/nm5wE8tcf0nXk6phlo6cZOW2J3ESpe&#10;tO2yHM5AWaPR8v8A5YCxu0OQdROK4kry+EJ3TiC0UdwpckC8efWIbjDNsEB94gH1PGvQ6tLb9kxj&#10;jOJm1cFt7sLne9iXIvrOU3Lm02YhbPt4CNqIQ10GMcNd2Tgo40gZBovNGdkmdDXFsQ1+v8jIDLMG&#10;MeMyMOG+7N70B0IFM7wwQQdNFpgS8NZ3F46N08SpDwwSeOWzYEATlHcFqLKJ/NI3jjLwQKw1PHZG&#10;CCDylXmkRHGlZWvHQpe4fNbW7YLHHh4kPNh/pyrSGtODKM2LjVIctIBEwqiJLXx8WugZPGtUrQig&#10;aEizKyyefzCWFxjL6V0fQzilXsvA03EVzqXO+t2n+wunZrJt8aA3eMf764nKc+RIrqJcdnBprr4e&#10;Op1uL5M6lWxI984VmM/I/c7ybjVkaTjS0dNVh1J3Apr6Ggc8d1X+d7I6ibWNDmeWtiXrF2PTdpp4&#10;/CR6Q5a2vWv5ANK5INw5wGPzFpNQUZLm7LRPnH5i5wd7ywc4IDZx+Wj4XM9cjxFMXAlS8NLaxLFy&#10;/Dg/l/M5/wA4+35xiJgsXI1VnbBxFnj9GBHT6OtBqRoTNXbgnpzrdRZ7AekrhIcKOU63jK6ChBgx&#10;wZovQpcreEblyLQdptGXp3gs4b4CHjQ1wTGpjh4Q2RPDk+MeNKP0MyPO5VknjhzGTBGg8jk5HLnJ&#10;wKyPGeoeDy0jXvE4Hbj8auEn5uRUkf3hXxmPTvRocPSPTBuyjHjj41DHNBvGWCPUjHy0SnDxlGPR&#10;BbWWDISBxj7iTTYopNIpthvhDxmPkGJVs49X3FoNLzRsYb5sHTuCWezAhAucCzUq18XE4iNyBJ7T&#10;wK7StxKYxnx6cCBNqfezJzZsXDkR6uKPHTIwBjPcddRFqrNODxLEp8wDEG3bDx38hFZpBRZDMgPO&#10;4Qumsedze9YgXfuxgktaU6BzMQNdO4QdwmdZHMsxsGOln8eLXwNrCw1SXVmOuNm8xlTkDmZA5isj&#10;MhWxQRwAuaWn7i2FvXbapyHggBy9MfjWMxu8FRHbuT7vARc2zIucp/p6e/whmsMpW4s1lvVmBtz7&#10;cYxalpblQbcryh5ru3A4EsTlcvZBGePojFcIRVVvtEnXYp5bLbTMJOYQhVPC+2q2/wA4/kzJ1t3D&#10;kGv3DmWzI4b+cZUBl7j0zT+gUXGrFUlHvY/aY9SAnUVLlDkkqeBNZ4F6sxWjU68fB8R8e5vV2fId&#10;mbENk8lcjOZ++tmHy7azvaAMctnT5s81Ixl5njQKn9oE6cuDxtgW4yK3yeqJSF6dy/Y9oOvML/pX&#10;FqTLU57JHvG2iapqa1+7+oz5vWjjfOSUcHTVvZvGUb08f3iBCJ3N2Uwc43J/wxCwLonZfs/7SZXo&#10;GJfh2uNRZqZFhJt8PQCFCbJdWuR6RSnuzqXTeQ7/ACdiXfW/MHdxrlx4RzA5wG1I/irv0mzysKSc&#10;nmTMFuD++XKNXyuVRzJ8/cn3fVubsJW8tZnRutfHuflDM4atX4f0eIpFskA8cZ8ii0RREyqGaW2Y&#10;LkaI/Z57MR7zBweWtCpeqG1NsjhbH9pILmDW5MyTdFa0fGYkKF91nwFkk+z/AHMl54fc4CfrR/It&#10;Tl+yOXRsu0prdZy/lth9Y6zGg5HP6nmwI5UxK8dDLcJ4F6lSvYXJZrKQfaR8Vw9HzLRcEAPlXHOf&#10;0zbJEg6iFuba455RzjZ+NtfctmJd2H1HKok7nktgl1ltdI5H1OivTfap6sdFtpcdzHVTpuHyy8C5&#10;Rpuj5D7dBLWO8bv/AG1zwfsra0zUSTuBNxjVnMuy944gmuNzyepcWzVA93NuYLOdlbtnCIUnQcub&#10;EfTKa3cA+W2750YmFLuZ8TtV4Dc5ePTuWuCD5EvJxlslaP8AlIoWjVqrMCBbtngbHKSDqEQCV0m9&#10;nD0DZmArgxOXbXSxJPIY5S+DLQZB8wi7A9TPZ2NsN9PnIBD6Q1XrmlR4pluxdjjldx6r86pKSgms&#10;79njJattuOPOs3mFN7yyydRekHrKbXJDMhglrb763LzCLg+cTT2nHGfl9NfPWav/AJU5jmZCo1FZ&#10;yvVFHtm3Ah0soxzGyO8j5I1tc0cSUw8cB9by1cHk0JHITwRsdElu3b4Fc7N6q0RoP5fxnU9wpUr2&#10;guW9OhlQfZ4OoTxqnPG7l+TzIFFpemxPJr6I5obd2y3ck77VIBhTlOXLencGJZz9FR3eK/8Acdah&#10;LWbbDntlTE5uXg6cA1r9B7SOyiWX4PxFok0rSoqYHuxgtSGHzLfc+Zc6T1xMZ89OaMFuP9xJU3XJ&#10;abiNP7gmQum7fxi2j1ASavTx3ykD01mAxljJggWhM5O5c6PM+Ityk+wtt2A+mrmaiHGPprY0kKjb&#10;Zz/RNktOdW9y3gVgYVC9ZkxwPS/hkXy4GOAmCA6myint/JgvqOXxL0019MR0Rd6frCpnjgLYM7f6&#10;nlljW+vKXnzOw2k9Rv5g56m7FyQKr7OdlEwFAc0Gmbp3F05spl8mpYuF/NNYeoQbbPHGvMM5zSmM&#10;zi6bXTX0fl00PQOX+U21faI/x/MYXMKH2vwDBGZ87/FKpdWN9pVGdlGfzz75y++vRoW0KjJ223MT&#10;63GT4msuOdsmyt7KpTNZ2wnhZhc0iEc8YIPdWny1zN1La2eh6ZqZLlOJ5Blk/wDWPbsGQGwTvyOh&#10;8xzcggz/ACrl2rdu86nExvPHxSfUVDGWVRvMBrpPiKiVCNnA49n4F30LCI9OtmmvFqeb5N9qjumj&#10;60JMrLyM+jyiKxzSeS5+5A2vlIEnMti41wvRc+I1JmBc+GulaTrVlvG/vOPljGuRyHLzILnsUn0/&#10;ynJoheYcrDcaqmN3mAmdDZhKyBzoCTeY16sPN4l80bRtsCJb42jWDs99WkSuXuTDzocUBKYaxMiA&#10;uLgS4I0eGzJBnQeaDxkxqMYIfMVwlbzUBoZFT2dy6r5Kx+NRlyDoqRkEZtk4+mkQjYJPf8tZizG5&#10;DYNy40ScPG1wEZtO4oXJtLbwwSl3uvHAgLdnNng8HMUwk8emv4D24BobMJ4RsMG7PkU1BeaFJ6Lm&#10;LwYMdrB9VaF/w/lLYet+oJc3s6kmNzHfzreKHrzefZnnB5iclx9LU3o+XGGCOACGzgm52A7iVXBv&#10;PGUBMEGn8TwKyEI2jbXr4iQEF+RUAZWzk7lnng1I/wDeVGGYyR34OXH8JTHA95yQfiKYRm2gzx6f&#10;mIJytt5O9Nox6cHTIj0rk5GdjX6WoQvGpjeaNoCYO4nnFQDjzxr87RQUmpJ42CPWXJdSVwSB6eMO&#10;nAukK4J2q2OGDTMNcl1AzbmvwGBu7of5I1H5pO7dHv8Aio9MSzfyK7S+vMZLMZ1g7emyGyQaZvLR&#10;6XyOYwZ4+Mat2hKUuNynE8JALWBkVbHPHMZMYbo4x+UVVVw4cx8auFLzBkHndPlpCRxapPWBAjPv&#10;jETi51C8aZJWBHN/dgCbwfCQGePGxiY4AZ1SW84wIcFxqkjrxyw52or4OeDfjxwHt3Bf7wrnUbwh&#10;iY1p1Pt8bbHYRSFxapO3wOQOWz63GtImFF9pDvRnFjIg7OVjNnjPb/CVwZyOYhzhPy0+goKHNKDl&#10;zP8Atyp8wo8Yc/MW2EZkgyGBvFz4S51r8jkLnBqj/wAaKCe4D7nuznHBwdQaZJNGzYmTgVb7Ysj5&#10;6pM0njk3XTqSJzjbBzxtxhtJ5xMBxj1mP0yEXPbeoN2FgjTI6kJB10+kRcbNMKkJcxhVqke0AYcj&#10;kFtc0kqhz56DuKgJHxopH3HclQ1JKXjLWtYPMGsHGRlATkXIFho6kJBwI8zqRRdEHWnSFPtyTL2Z&#10;tavD81KcU+STjxuVkrOqCXcYT24/hIbVFQTFyOzGcuBN3gc4rdYVgRyTBHwLMiPPCk/H4kIig9MK&#10;10IWZb3hHfFY5O4JGqXCjjNxZTXJHoeXx5T7nndxQ5pOB7vZjVrkdbjjb2XOpAsiqN3eenwcKj4d&#10;NWt9D+QhzqwU8OOPgURJJbBmCSSSQA7A4JAlvRP/AJaaSQFmpLJMCRjwKIkkgCYE/pX5eURJLqHX&#10;hC5gSxoev2CP0wr80jrwtdGoZCqHjX6vuiRV4vRGiDdxgQ9fvo9KaCXFhG7TJHmMiCKe3ZkjUlOg&#10;66wsjN5gVkZs2XHGqJHoq0y95jHgUL9NfAeXbc2XBAgLimyQZ4Em5MBFcGdzuL6UGeuGZYONPN3G&#10;BXZ43xkzgVbmErIgA9J5pjTMwmA4CYFW2YyB4EiMyxlWVTvE70GhSOm95bHNGg/ZZQkvWNG6rVK5&#10;4NtLt2jRKn6fHMmR44H1vzFE1/fsLYSN4BVJOHLdkBt3CLPJXMCNiHWqEJLtysxnuRjWey+Rkcuc&#10;gMi/WNUpaiybuDxCOXPyK1M6LehbAeRg0fMVwkcnGwHeMD4vuLSJ5XH2qsMzAE3CPljEmdb5awTC&#10;M3p9wNm5BG2Bn+KtCryoBhlwI4wFHGQWn7kaAzTdqesQRg5nUV8Hs7bTvso0c1E4C4F+SPwq3olM&#10;3AdNr2zjmsJ4R4PPxjWY9oEg4Ftm1yh/s29s37iwm0roOitVaGK40ym3A42x7yZmkrHx9xUpm/JA&#10;TArtM5gONvgg6iH6a6a6H0rTfRJkScN8bnOnpfkzqZbJHnTQIe8WXORac3le/slkDyZ+0ZFuNDuL&#10;w/LX3XTwSAHbydtu2Dv9Mire77txgWqTRm2CTB31T3DcblRCLgbL3BICZ0ScN8BNHgUMkrs/EVkp&#10;+YNg85Tj7itzC7H0FT3jhz+2Nb84by5yTBAqfMKTLcx6WBfUOSBjO+EjJjjWkS+cNoB4IwKtzAY7&#10;mBB3BLK0wNImA5dGP30NZ29eBZuSaOY+BQ+13MGSNfaWk5pzxmSMeRB3EvJAPOmZPMCRrTiS8Zm2&#10;TykjtgVVuQkDbPwK1Uu4GF6A0CAj+7YI+mg7MmAizHbu2XJfUdvTiX75JQOetzFnrhxp4A8fUWZS&#10;vaY8lorPMg+IgziuCxkXGYbCS1NetnwfKdPk8nFb2/iGasmA4B4FkpHncWkTDdnhMZjrPZgzFBwL&#10;0CEis5Ie7UHbwQIbL3mBzjQfdyQJ4bcit1AMTR4QyqEZCQJ+Nw4gjTly8npTVoTDLfOv0kA4CJng&#10;Ii/Z5Ix3l+tRVBGlz0jZwEwTYIxo/UdXzmfE9scFPbVZbjwEVjZu7PAlt1XZ6fon0qrhuWDjSB6c&#10;KPzM5HKr/ARMUz09Bg16I8BPSrKxi9LiD+iDjQtwAcfArXJWA247xv018d4H6QS5PTblyTOtIZyM&#10;bMZ449OMap/2sK2c42yhkmExnBDxxnWVvNLyZMHg7ielbPGTGq3uZQkzq1S/PwIpGXFwuDt5NONV&#10;txUjlto9xGNzcm+dAagZ3vnQkS5weZjbXAGD1PKQGsGg4y8i35g0HZzh6wHoqyOKsHNWwIHnOH1F&#10;Qfoz6QNMLnOZemOxvZPOqhGBy27PbsnAurzl5jzD2ZzjgXRVD7TJtclUG/FHAz5ZB5MCxOYVOarx&#10;Qb2FmKU3cOitsjyQ09OtF8V5bFbIMvHAZc0zBxU8yzhYlwD5ekrJVEvczty+cx2sZCqqkZzqNzZb&#10;HLjH8VZeGTUrc+Ifk3Wf2mezAb2Al6PpqyVO4E/lTFyHTMPSIrVPJeRhLgXji1OYPvrJXluPgPkW&#10;1prYYvaHpHOHLPOhFVzFzMXJzR8ZFb5fKxmyQIkOg73XV2mqtNdNTLmmGywllyrs8J7NnV2ebMyW&#10;8YVVSS/AM4Y0571Ed9pnDM/tKtPY5XJARhAjNN0ISZPcEHAup5PR7KSNsEHtBlmZTNJjHQQoVqrG&#10;HLo5W5gHgjQGYS8ka1quHmMmCDzVMp6T7y3+oJRNzLVK0YwEwlNdtmDsG5YFZLeMaP1JK9wIqc3c&#10;EgGtNUzqVWaCHQqwPMHlkmCBTCN8AwGQg4CFJjSO/tDswLV8PHw8BPaLTL5pZICNXyVzhtAM8ZgX&#10;IFg++eBHwTf0lb2V+XJaRd0em88xuccAUyN4NwP30GJLyd9PD0V+qVewRdUGCDRJuPGoY841Mb3e&#10;4oT9CIMffRJuMX7CDzglnjQhpO/SPJAnaaN8Cekuu7to+NIZN24DoP2oOPPHxoe/K4NngMlcOjdd&#10;fv8AAdQHCOBmyRonKHO5kx9xZYNw4bExrQSVO3MLBBxomQtfAEzWqGKgJjJjDwJlmTeVM4M6mMyD&#10;gIvz5I9+6DSN9RPEcECn5+4bRjyAtoYzzoEUEyCfljHgTLjxpl43wZ4EIdvyW8Ea+0eOoICXpJpo&#10;CQZLieGTAPGpbRwKPPGnqVX4msPt5g8bZ4E08euDExmRx4zwDAbuJ6YStzG2BH3Er0lDHO2hlu8I&#10;YeBDbm7ESlZMDlTJgO85PB300jOkKPmBH8u3MOpc6asg5W2bPbLP2gJLZSDWV0O3ewNscGnbWnSd&#10;u2M5PBft/EU5YWqi3BI3L6BgAV7+zXfB3kYbuJc5enCY7pvGTUH86At6TbNiAcwHtweZ30SeM3ry&#10;w5bHKQw+XpIAuAyNnjY7CNjcmH/M+NZiR4STuQQGY5xlRh4Rswc7+F9bdWuWTxoDUE0mM4cgfhBc&#10;tl1B++pwLU8kcxeb9HAfI4FqLjmaaL19BGuwKgqAjkgMF1vvC45rxmQL08EaPOByCoTuDGMGDpqE&#10;3u9xfrdmTXjTrNwMK0tRYZIQhh44OPqJ7fCR2Axpkb8cGeBHdzGZtvMBxfTWdr/4Ju6PDlbmMaUr&#10;IO5gNqRoR22USDuCYyXoEaaCUpLe4mDm5gg01DIPtL5+og8jmntIII+BaE4psZnN4PARP7Q7tGTN&#10;5o5YFPgVpo+rHDB7egTNUSv2nIkzl9ltjX3xS3Qf3Dqjs+XVIyvQAtxrPZ5J20qGeCDnKq0vWjlh&#10;kgVwbziXR5zc4nmrEec+5LVO2ykydw2g0XnARMzCR6mOA9wPmIlUkvbGztuBB5G4I20TakCP6ix1&#10;1pdqPk++OQBgRjaxJxsCgs+Ur5s/Z2dZU/ag43xz9MtoiHP3UCEua1tZDk8rZTiU44NN03/fUOT1&#10;5MZI53Y2oH4qA028cy16eMPJ6nyK7VBTY5w23lsndofNtV3DSBy+S1C2vQfprPag2RjjzhAsxk80&#10;eydz5a36T7QBuRAgMnXuURbqzm95R7ZsTW00HmduAeAOnAt52ht2UyHeDpmWSdhuYCZ+BK0mtadP&#10;jE7VjCHQ7dkH2y/nGXl+4phKXev3J20ALnlkGjA6PJA2vM9S5011d6oe1BlSs2szJjcuaRC9+BIy&#10;eTbGivkL3fR+U2sYlUmXHWz3TlFns7mMtsRxgKOPqXBrSGbybSce8tvxPfXuwxmcinYtH0tXgSLP&#10;av2OSF+3xs2DUcfl28i8lT+1+K3bkI9E9GfyP7fTjvPHCabaKiNoy1iJvATmDELGuXa3cDMXHAC3&#10;GTmL0T9YOTyGQuJV2VaHb5jb31wrUkvZPHr5zBpwXdMa9U5ZmxZKeoWcNn0NW2tkj0jIGDIkZFey&#10;Ue5jGBMuHg2fJApsoqtzGXPqLqHNd9+mhyPaBswljdi3xwcap/aBLi6P7HZTsefTjWTVPs7cy0mO&#10;DgQh6te4RdbYUp24/pgQr0I12eSPIrIzoR8YeOANxWKepZ+i30JPLLb6a6EcV4I0uxrDZfR71s25&#10;BdRM/Z97wLFmpU0nm7gYbzQk1mK1SsJWNzLsEGnbWVs5G5lusrU4qD+rs6hdt9sjcYFL5+5lr08H&#10;c6iU0JuxMYeAirE6PjeljhRaUn3sG5x/hro9U6exhpJ3FEsdUOfPVbdvyOSKE4GQJMEakysF5wGB&#10;OUhS9wEp3Tsr1dKE7QKAXfccwngCtl9ZhxKZDLgSpgfl9NEtk9WNqMeyqAwLgW7W6Rcf7a64HOKj&#10;fPIOAhbixJbmyW1/KbU11W2Y0/cbzkN+oq4ccAvnUt+/vL4alGTKVbqtNdDF7pBHHhIujmTwcypS&#10;zHxt9Vc5nDGGP+hajsteY3ThnHwOBW1+JibFDkfTKHMILLjFAjMYRuB407U8vI2KaDy1UWruMP8A&#10;4JXDwasXw66a+3QzPATxoRtGiLdxHu+PvjRd6/bu2fvoPJAYyYPGnaN9NW5p9w9JcnO0Q0bO3Bkj&#10;VaBO3DgmdCH8uI2KWD0//QUJuS0T0RI0hp8NfQ0BSazZJOPG2xwdNXyRt9237H5V1ZBTc0c7zgg4&#10;CLQW8wx320fGPSWI9Ba7dAL+pCRkyAVkpsbl+QEcapJBkCTBGrhTc0wOci+dvtmUdgbL5HLmZLxu&#10;n++tgqDag2Zy48Db6WmuM3FSEt6P6a2zZvT5J9JTxx8e9WlE61ncFdFb3DB5wR6/m2PVJGQuotUH&#10;srewOZVGYGi46lrAuwKD2BtroHJgZB/7zLpZxT8lbDxueNv5vcQ50VShPrqrbOJ6b2DzGMmBycQ2&#10;pFv1N0uylVjBqRjRiaVIOZD9jPk8xQ5gQjBtnQlyqtsy3TXNKfto2gbtLrMB85Fksn2ftprTBzR8&#10;60sf2iVJvk2swcF1dObPyYJD+Ek0+YWotjKPNOtJW2YPT3umXpq40JXdKNiZ96bx+Z3EM2sDbR1G&#10;+bG04CF5izioNk82lQ95DqBJ1Bq7RGjPHfNruqO3ZftIbQEBG2ni6okf2crCUg7VYicRj6i8c5e3&#10;c3MAT9LUXYHq3zwjx6+lrl8UbUjXUu+4p6WxvPHp5fNs2meq/KXLa9JH1uPyyri1vK5tIXp2EZ7e&#10;qt+cVoQMxPH2q6s3eX44E9OCUPMnJ3MD503jJ1C+NFzfMNqFCcsyuqJgSNtoguLH2cnmL+Yns8Y1&#10;0szpvtIj6C+Insns1rvrH243MqG+NG+tm5dsqegteUlvJ3pp8DGDOu5HlDyFhIJGwgujmZNTffBH&#10;H/hWY7O6kktSNgBf6blmXTINa1WFcSFnMTuTHLjb2v20j1n5YUFJ2gTgbySvm1TgK3mbMVpkTonX&#10;IvtOvr5FcNrG2h7VTnPptR8sax9vNPJ0409KLBFwzVEwIEfvpUPWkxZjPBAfImZpKyOc8HGkzp9y&#10;zbHjjBbWmlOyRUHYGzfaBLng7LnUj6iuzhmSWud5Z8BFwHL3j0LnGFd7bK6gIaUg3nUgXP5NJiuh&#10;VNsM3qzaQ5ZzHHADmcxU8k0I/c5NS4tU2mUW2N/WTC04gJzBrN5PWDJg5AaNinQ6oytsfTaU+qKL&#10;ewa1jJdtJ6n6Pxkxm4F2M8qSSzWQsTWOYVUluNtGM8HmXbaf1ohJjPZbbXwdPmIw3INnYc/qKyPK&#10;HJcvQakCJTSTto2QAhukdIeUGb1JNGTxzjNwWukhtSVRJXgwQNmO7mbitXPGqHUjgjYuNUnfL2fv&#10;pNLjZhPPSD1N6fmM7JNY20jYTjdxajZzxxwR+Wue/WYo9tTdaTUIZUWXwaVxkTuY1T9ie3Sp9m82&#10;7Sk57cfUH3I4EY2/7ZHO1GfdsOWIm5rQhafuJ1ze305WY/u+Al6DUjGoc0eEeEx8tEhs3P00et9y&#10;AC+bp+qBkdF1HNRgcxsXRA8sZLSD1JTb2nntlyAo4+bbIurqHrSbP5SCVM2LojpuW4MbbgjVV2mE&#10;cz6fAjmQCszDFbJdFg4EJ6vzI+0OmQlNV+owFnK3JuDgRgbci2aYU2NnLr0B+YL9hZLc76fcc+7F&#10;1DJG5ESZt+4j1JzSXBesTPGNwN3UGu3pHQ9F1UM8bDytQYy505LkifVhxOMePPqj8vxrWqD2gOZU&#10;5BAZjvAbvLKuwG/qv0o8ZbzHNdzg6ZCrN5XsTZMHp8d2YBGXTctuBP6JLRqITVmhN6TkO0If9VHL&#10;L3TfljILJ8qD7J9k+Oozs3l0kYxalouBWSn6Lcth4JUxKTd9W4Xv+6iUwrwbZ6B+w0zc3wcHENZb&#10;nt7Z1CUq8w2Afq5yFs93xzPOZy2xRX8Ef1FntebH20AzhjYi+p7niSovbg2N98B1Rc0q60Z9i1PK&#10;bwTiweZ5Ea1MLmmq22EWThKb2zx/qjZGNsTIDIpjMe5y4DYPT6a7Y2mUmRnxgFjJ1O4uS5pK9TBY&#10;KuhdU3tnIlqpchHn4lpdLUvL7I8f8RYzQcrJBxrZm7iyMGAFtIAuBJoP4Q1SZxMO5H+mobiaaeDv&#10;qnzCcd+/kH5qjAG1A8wDWA1BNMZPc6fyLQqoeYBnXMc8nHtKCgu1wlzzPLUxu4Gs3HNPxEYbzgdr&#10;OnXjDTm5Bx8B7amDcDuLPRzgdsH8NTBzgcGePTTrhNBpzN4OPJzPq8CMDGOP5BrJW9QFj64idX3E&#10;ySqMHlfhcaTePpNmIzHwf3ihuCNtfHaWPjqQkfAdQyTRzHkv3F8tcfDTiVBgHjg4EBeVIqGSaEgz&#10;37cCp/aA7mCPTSgNsG4G5H5iZJbj66zElSY7CPEnhYx+4mAWpw3wE5+dDSS/eR/9VUNvMHsbnOe3&#10;B/Ort2wMLazGdUATG9PjgFZ79pGJXSZH/Hxo9J3jYIwQR8BFZB1JLYyWYNO31EUn24eZ0uNsyz2i&#10;QfkVql8rmMeSABSQdNQ5hMGUEux37lwqz2R7bByF6+DGApIOYhzguNmcDesyZGJSfuLK55PJjvp4&#10;2yZcbaCvHJ8Fof76zFxXBIHp5lHwdT31luc1nkDk0mkUXWjmauTs3h9YaZqxuSWkAaC6udSVo2gm&#10;x3ja6O4W6NXaoNrA3jKzH5STS20TcblQe0j2kEEZ1v08mAn8pxwdPUXmzS9Se0gwH5hfyLtKk6gI&#10;Ztgj047VpbSUkTiHJ9skxp57ZmQN4gHq3O+sZ9ZjbQKtiyqBgAowt7qJbRGbmBteDpmGuRZhMCQO&#10;TxueO6sx2FUp1g9LiHOJw2lpAQNrvxBpS+rGxh2b9uPprN55PBmJeVbeTgcaKS246KHUA20pxx9R&#10;ZK8qS8TAs9+0jmPRvoxIx3nIPqoSgHvPfL1S7bbZbI4I+oVyX99Hq4pNu8HkAJTKDp8knoenG0HG&#10;NgK586DziaYL/gXT9oxfNOUZxs/succAMnwlVfsmTv8AGukJg8bOfh9VU943J3PqoHGSjpckdjQU&#10;z7Pk4P8AKVqI8IHjApn2g8fTRcBQyU+mRyMkAlpA5o2jz2E8Nw2j6CLkgUlvL+/AD4qeJLycavns&#10;0Y/4qmEG2j4OMfmouSBlZJPjydxByM/GtgmDMcd/Gq28l/jU4GbkZoaRmrg4b4PnUMjf86B9BSSD&#10;IlvCsjhuO2gLhnZQfQDMHCqrh5/DVkeDJ/CVPmDfnpZOEpfOMHGtOk8wGbPHwLB7ZIP1VfJG8JAT&#10;n/DuIA0iYS+8PIqqRmOAmD+Gr5LyXhqHNJeWBWE4S7LbTuxocvmLt6g6L7HZAjg/EWM7E6D3wZ44&#10;+mVdySOV4G1lWC3FqpNvjHgWnS9njVVp9uNaE3yKMB7sscaAvKbVqG8T2+DjU4AeXyPBxqyDl6Td&#10;xjRgZEDAaRmhpJWNWQip84mFkaAGSDbBQ1xNGwVktSVhuxMioZKsIbgSxZvDyqGQeNUOcbSJTB1x&#10;LDagHjHjePijt+UsBnjdk8GfdnxcaB1B1RNNsEuCqe82+SkK8zZ5WDkM2O2gOWyPUuLE/wDiZMQz&#10;a9HqQDLqLKc+WWohJPXqYesxLg9ApFT3HrcUxbwRyp1jXAc82uMg3zBBkILUWbyvbQ5MTHBx/SWX&#10;c3/uOMt6FJ6HVR6zFFxsjxxyq5Ha0x2l5s1htQIabHfwWhx6pB2uACqu0yvN5c44+da1La5vmk4I&#10;ZZn2qb3JHujkPVG7YTq+sHD8p44z8xZW5c4068JjQ6NdHCiLVoIdNtPzGm0klomYODJgX7vRP/lp&#10;pJACuR//AC0kkkAfmNG2s+eNm528Bv6Bl40FTnohX3VR90ZqsbSSSXw+D8B41u+yihnE9chiNyVR&#10;KBo0s8dfBHzF2rTcwl0kZAgbWhrmeYMnUqtfxnT4WFZuMNs7cZSGU7gzBbg+H/iWYuKosucZj3I/&#10;hqlO55vhb0Z+WgM8mBLeCxkGJeStj66ur/5G1NydRuLeqJdGyOExxY+osgnlTtm1/BqRqkN3njOq&#10;vMSEgJhWpBgV7Zivydo5MJp2r86Uvl47h43OojFL02R4PJp2+orJMKTGFsc1/l9NdlTtAkzcZCxu&#10;bMHTXRVNvHLOnJqaxb1RXFjNP0/7TvMHAQundXS04mkp7FO2vivELqD+RO2lH0D0HWjZhvzk2nB0&#10;1z3VFYDcvTx2Ml1PbQKoHGTA2BbarGXE0HGrUptPl1QYmEwJcvdxUoj8lzIrG3l714PHAC5ANU+3&#10;qYFqUiLgmOaWegl2peHn40HdjJAocFxfaNAuJh35EMuL9jjUb0+lWJSRPefsMf8AQpO/EUNJOp1I&#10;bguV/vHGk3lZTcCELZaYl+AeMyjmu6YoTuFWkdAzaaubIAY413f6umxyXelvUhJkfd7bC3qe+qds&#10;Xp97MpjjYHKO3zCD8C9AiU/LgsvbJry/MXIZLJtk7Z2mF6SMqz5zi2n/AFY5c8nTFsaa3I3hbYxi&#10;Fj/0L0Upv/633R7CbAgczwRI7Wo23mDH/KsHpcZJw93ZmApHRC6e7LSCOJ9KpsCB+crMLcWmQquR&#10;msqpW2RTP6Z0tMPU7ocN+OOVCH8S7G6/0Lm/bBsbG2bAlUtfXIG/LGrgP1oJ8/mzELkG8Mhl1NXj&#10;bQLQqg9YiXP3oG1N0A6mG76pCXcECc7Jtk/iBKZrlnkvWmwusGzk+CVF0/KXMdQS+dS0llyAo4xr&#10;+ihntEczKQH3yhxM94LaGMvB/EWb7UPVXks1ZXgvtzuCFplFAeD9nvJyZkTzPdClTTwHk9SOYHOC&#10;Na1UkwIzLe+lzVvG1T1V/s2QDyB81JBdt2x41zrtMmA3LbAEHL5iS6prdsR2ikzSpHpiY431yBDX&#10;DgjxtjsKuMGBDKxsx4NHlr6pGiwuHpWQZtEIM61RnL92bHN3xrCHDcjZzonuW1vuy8hJqTcDHyEQ&#10;60EkztQbxsCOP+zrQqbcEcjfRhfW/iLN5hS/ZTk4XOnb6nuK1U/uTklmA+j0/Hj95IefTWng8HYc&#10;AT6xC6aqu1Am4NgBj1DkuqyEbjD7TfzjWb7SJgNySzBqR9RfQOwNgdYUxLZTI45wBqR0MRRNnJM9&#10;hcZ1w3nwSzUza6RrvRSEt8HzLVNnbeZBcgsgtm3Xl2seNaptIqxyamAMHLFq3dE0vIjs/KuWSlq5&#10;b/m9I7rZkxK2fKefreeTqcOfc6iuG8Eu2Y9SBurI8l5GDbRYls/uIDKx7y9BAY9vV1Lao838P6Jz&#10;zknUWzuoKUYUfNYJk+1hi5fjXBP2gszY5g8F1dpTil5S5lLGVNmNt68LaGT3PeXPdSbA3stcnj34&#10;VkfMc58H7PiWyiqrv/ERdE1vbOqpBX+y37Mh7VAJw9ILUXBFdzNsaYn7N5F3TGpbfZ/MXn3YBSQL&#10;eNn+wibNhb+/lRfh3BLm0qRy+t7eu42+l5ZE5Djk3sqbWr1hQW80JAXOvQ6oJfu0uwRgEOC0uBK7&#10;jbtpkeytPlrmdmTa9fHG9AQ5IXcTQaqrgihj9A3I8aslP0fMZw9A2CC5GRdkkjAMvZkeEBAEC602&#10;f+re5M2BMprpg8vvxq7bP9n7KkrBjA3h1a/QXYEvZ9pS47yO0MLcVy2nXVE5zfLxymWjOFtphH8J&#10;MuHA38uPHv1s11XacN5SZk+j1dPmW1VW9LktsTWOZdt/RSbh9IzT9swzwQAETcxXdXvq7N6f7YHv&#10;N8Q3TjmDJ3FDI4FTz3eWFrA4Fy1ZJW4stj8rGTUIRIvEFDcUe5k7kDnSJB1CDW/OJpZ3E0AMhNNB&#10;2bcjlsAMHB+eBXCeSsjaXAs8F38icKoHp5NCBZYOXHa0/nWAzypCzIYGbxjrDWnTCVzZyyfTJn1N&#10;MZC9yBZizG9czo8e43IG/MIgOiMl+zbmVTE5oAXLlxdFUXtQl0ybdj7iJua1p+D9pQ60IR+2BBAx&#10;E3g1dT31zrMCPae5PG4F+Rfe6Dk2hKaUnMZbNt8g/USqSabg2fa9yNwrJJ3BI5Ln53UurAdpDggX&#10;oI4D24CCT/JHIE8ILv8AOIsfqQg4yK+SucDM58zpKh1JKyXMcChQab+0UONPMxqYNn31Mt4MiuMs&#10;ZIRPdnkciBgBy08NuSMS0in5Hjlx7PHdSHOqKEoM3ZzAdzPpq+SdwSAef9RB3lNkbOcca1SXy9k/&#10;zx8dpIeOoBtJs92c4zAtq+OGZI84dO55SDjeDYZLFvV6iMDqDBfgbAERJB5auw9zl2CDneZ4FT5g&#10;zGzlx/H1CK7SuoBub7OxbgtaizGeNyQEyacA/NU5CQ3Ev3kYNC3AlJ6bbRvT6+Qaskrb47EZtPVV&#10;wb0/e9pg4FHcUJRaPU/y8Fi58RaQzeDjHyFVRjskwQcHNRhu4GHr24+Uo3DqLR7c95c5AW/8a1SV&#10;5GWAPUVJkcnx344D5FahuMBPfH1FluH9omTgmAfv3eYqrLyEuZ1fG4xGzwdTS99IknIHj04CXUJI&#10;XAGYS9sZle5fUWbzhneJgv5B6S0j+zHgg/DVPI3Jwcv4fgW0lJE6aZv2XeJgvreKTpeXMG2CO0SP&#10;lqtt6fvDx6SJbw2ZjBgPbjH5iKBLt0MTiXy6MmOPUjHy1j7yn5SZzjj0/wDsVqcOCOev+GJVt4zJ&#10;GTHH/CTkuEJfUDXDNlyWbEWDp3eNMs5OSPj4CJ6334NNXCVvBQDxx9TSUTnVFu8wp88leBsfGDpK&#10;kyem98c/9Jb88GOZD8u5/vCiUjp8fctET+t2h6dpRlf/AA3bGyWC47Ssjegxtuhbj+ktyGzGEYMY&#10;LlzloxJ5HjJjj04FluyZiue4qtL0OSMefU8tap9j2wdaPgtK7S/cpUy6WNY/WFeDCQ+D8TwKJzg6&#10;1xW6wIOBsfHd0/yZFy7MJhec4INOAa6ukc8l04Jg5lxUOtNmY4L8bY+QmqRRXKk7Z0OM3Tl0lQFg&#10;JgDqRqGSeEgJgjPcT00peyQ8DYBSQeYVQ2dPuQiBHABafRKV2wmoIZHjmPPHd/7ENeD08cfGjDhn&#10;ZJ5ap80H4F9OfpKtMHGAnPUtnMNNAXjckedEpWzwDxp/R+wsSkvkrnArisnaA4xZFnrMmBHmef5E&#10;hyagcWQmfJHdVWdtPHqfERdnnyd9Hm8vvZI+msBuvhqCUWmeuBjtoC8HgyeYtImEjIEh9DlrMZg4&#10;1FZCEOSRRxait9Pysjkmiocglw3LnWW1y+cMpa2wNgZ+or+CQvg19omkuEjpcbBljfnF9NDZ5tAb&#10;Mx2WYFVZxPHLzrqHK5GO7jjX79ZqNRL1K7ZVXDeYzgl5zdWkbN5GML3BzEYI8HB+kmaWmg2ZDm76&#10;t9Z2mykJVATA5znzrmOsCEuLYHlWDjcrK6stR8CuTNEzJqWGejmBIMihkmmBJ5kyIa3b4+NOOdDE&#10;vISMivjPIqezGMOeNWRuTGo3EYSePO53FW+NWTs8kfAnm9P48iRSCXlVbtycFhHhy/uWFdpXS5Y+&#10;DUtq7DkY4B4zcCO33DahAGX0+P8AhLTpGOzng/ESpNu2ciwQcC0gY2zO/BYSLy56BlnMCd8GfqI8&#10;N4RtnjB9O4qG4mAw8HUVVmlWF18HArknJP7poU0qAceeNZLNJ5eJgg1NVDXk0Hx/+yBU/eMHAmHy&#10;gu0vIO5ggSeDx/8AT8aqsrmA48l+3AjBCdzzOWg+0OK28HgydzqKqzR5+HGtCIMRvnVDqCT6ZzR8&#10;CDZxgBZzghiWYz20SJNG0BMnTVDqCaMpaQEDM9zzLqqwKnIYmQCv6fU6ftG7vKwKYgPB5aGjqhzr&#10;4z/hrMW9QY8/f6hFDZzAcZMiRQP2jYBvCOS5zlwIx9pMbnBAfINZK3mHaTkAe4jwxtgud2gtEt+W&#10;ineDyjWphWA4xgwHz9REhvG0Y719YPMHA2w86UrnmNt9PljSXQjLmJtOhHFQNoLAe5zbiz15UAzO&#10;dFU+XzxsYeBzd/CQ0ZCbzjDqISkj9WGqPN5Z5I+Mmoq3MJxgHgTzgj02s51IyKtuGZIyJyRFAelb&#10;wZiYI1fNKAeiqHL27KDOY/6aPDnDa3opLxzk7RfJe8IGwr43nn51hrOaYCeYrI3njb/1EhyTMSlR&#10;pzypFjNUTgZkeI3JHnv51ns8k7njg/TT0pNPoihvJhqYE9L5WR4T3OorJJ6LevCYLC6EkdLymnh3&#10;n9rH5d1aQdEUmk9m82fkBgBoreGbiQ0ePA553lizrGaw2+EtnbS0G7h/fXNMwqhy5JjjPcX3ug/a&#10;Ouqs2yEmQ8AQW4LS5vqSaPTcaDs5hjSeOL2SDjQg+GbzAmDjVceTfBowKx1A31PcWfOx4Fq8KdPE&#10;oHu0CQKa3mhDEDBGhjRvjX6MGA6/TFK9vsPh0pIJfgZY1T6smA+CBRAVQ5gb7sFGKc2fzGZaxuBc&#10;urSrXVjNSJELdKdLx+AC3Kk95C21uBPDocbAgLy6Wp+m5dA2wWLkZBfuLJzWaUalFpjLi25Hg5lz&#10;zESZ7P7LY7mM/L1FVakbkZvThRL7UPW0pPBf/DUVzfLMzzayk1RVg2F+CDjWPjmBDOb0aZmG+uXO&#10;M3UTzeXlMTB5a7RKKyymou0vqAYR4EBeVYRMvJWQLY6p/Z5XLlPpBJpEvcOXI8caDvHhICK7SeT4&#10;G3mKqzxmO5kU4lz1DLNwk8nGBByEsjVWcPMZF9oMVxaSTAhiKyS5UOXt8edaQzHgGnkhZGeT51vF&#10;Lj9mBGuYxuNTAuhKbeD3JIeTuCVSPMA8ECxl481Fdqomg4yZFlbgepjTzTxhp0vmmngv5EeI4HGN&#10;YzL3hDLQpe8Hb56jEzUVjJMmdWRvMB21W3jjvobviYRU2kyeOBueDjWJ1Y3wZ4ONWSaOCQEyeaq2&#10;Rm9f319TtnQYxJk3oeOBEzq9s6gHAPIdAp3I3AR441Um2O56P6FoUJlcPiabk1G3duDjZKhvG43K&#10;ZmjjA3BgQNq7J6F+Up8FbZSEOzyQZ0+0c2USv4x51C3MpiZEm6zuHOOTu7ZZWEv3xyDGfIurZXK9&#10;msnlIN8OV49tdLgXH4xkg40ySYE4IEjVTdfPNpJ0tOKkpxs2wMGNyPzFjMweOTE+olbwNgYz5/LQ&#10;15bgHk404pGSDcwcC37ZfNB7kdtHdvXbq51I8ex8C2HZ3JyGbHcmPbtpE1IxJ03T5Byr2yMBXEf1&#10;ci0Jn6xHZrliaOlWu6j+LnXKPbjmMZ9f4SGtx1G/JggAUiS6Fb3C689FJ567gwj/AKqlQmaqtP8A&#10;rAVxVs6YwQHLZu9MS457PmzYt5za010ts/20U5SUpPZAV5MyfkgWK7GKjK2/eEXtOwJ59q3NiBsC&#10;5APzVg+0RxWDweCA5cA+YP8A0qnzT1iJ08bexvs5OosZb7YKrZzE8cb7eLnMVqbauwPvNgmkvmTm&#10;XYHlrGQXLGsTl9F749PGbTCPmKHUG2yfPyHjMDpLPW84euR4N+t+WNWJuEX2nQlNyeSxzEDlycrc&#10;LfpiLnMuip48pzsk7l++t3BaY7q4Db0O53a92rnUOoJeNtYbBOUhuoRJp3fxA5L6g9tUmjJyM8YT&#10;riibx4SmiW41ZI3rAeAwC6mqsIm0scj41tQkiZxWo4v6U2vuL0L4Wzoc64SIsINRDYfRiR2XjS3H&#10;1AYmBCQDwIzTBB3QY0Bcn3nIrhR8gI8egDBxrFd7Elpso5w5ZkAaD2cPlqZXm0idVU5AZzwDFaGP&#10;3IFcKgkcllu4y3frkY9RyS1nWe1w8FG9BubHd2w9MayqVWm3TUGJO8bGbHjcnLp8saqs0l42bY8c&#10;B9YnTUMjgkYwWT8vylDlcncuRncx8CegSUneHMZOqt4+0hDSWVQGAIbVnd+eP5lVWY5c2lJ3MYNa&#10;7aGNQ5PMCXLxmO8B8tOfuk5qkw2gMnhJV/zP9pJ3MHhXq5Wg6Ln2zHeZbaHbKK4QYu+vFuaOCOS4&#10;2zHdwrorYXXE6k7J8GDUbOOY2LwRrMmQ2qbHkR/l+U+37xpE8G5M53xgxFg/8yVEtkdLvZw5fY5r&#10;uer/AGZAZpVBDEOZyAv07XAhuz95MZa9OZmArgxOmXIrXdoeaRNByWnptejYlcNSapCF85cx7aHm&#10;+EPMoLQ4OXaXWkwZ4LBpkf2pwK4Nt3AQd3EuRdslQS40lAGAGsR1dTk94bTsnIs0JeKgJB6imOHG&#10;ov21jVGm2Yrh1mTUWhU/L8ftjnkDVEEDHkgWgzBn2ay3Dvk1CJPcYPQZO/cldvTemLvq1NpNaHk1&#10;I1Y6f2RvX7bfI5q0bwf+ZLgxonJ66lctvtDMN4j5d24jIubXpRp6f6ToMZtdwtUhpT+mXY4+Miwe&#10;pKccM3BoF0S8l9RTttelUrKMKpzig58zKA049ngJ5qzMTN1Xrrrq/wDj8JtZLcTX0/8AuMhkcsmE&#10;ZdNdltNpLiSUhnPrEFbtrNqXcS6CbAjjBcaj5i2CuGdFz7PG+3MyzMzFXkmR9JEf3OHX0gwrehvY&#10;uQckMXc0fTn0PIMhLq2SeVY5YNtzbHuOXHMJ7iGxyKmGw81VW/hjFjQZ5JhhHelpyuICdS0rpyoz&#10;Wx9WaezhEaOdv1/GQ5HR5HLnRBvDonLGNWqYbI50G/BOD9nm6Yy99dI7HJe9psZ3/sowWrjlyVZv&#10;tUr8lbTbA2AIcA+X8ZZ6M+1jv6X5h/qxVW58RzpNKDm0kbY3ILcBFmUwH7RnXWlN7JJ1PpqBs8fF&#10;sj5mqsYqDZ+9gmJ4LFvVXRYzJqkf4gzJmMavyCgS2nZlOi6ACkR0uzubNuMBV3f6tFNsoJc+jg1D&#10;DtreawlTy2ELaSCeRkF5XAvM8n+1FkbK6w1x9PR4TZxnKSZMWxkg8cnMvIEudQ3j9ybItP2kMrM5&#10;eh8svTWeOGmkvVYUzRikM10+/Q4ubCrbWS5W8stkhvEN3MgePqIwMY4Bq4zR6Vs8ZMau3Z5IOBVu&#10;X6OeBXAbzAP30OHICUjl/s3IueYqrVFL2dYPARadSc4lzO/jBvBictM1RK8GsbUj6g0lLvLP0c9t&#10;3BGxMiPRsyP84eNQ5gPG5yAVxpOXuHj0EAdONSTHVn5ptLhS8jesGR3kZ7cY9K2qTXjmZTFzjMC3&#10;011nJ5eNgMEH/wAkNK6S13Fku1CePahcggCxtwD6ahhPUx1lB0HRKUrcObJW1BCTGX0FIrrLjvWZ&#10;AmMAtny1tezalJK2vuZrqW+msrr+rN/c7mG0MI1B6266W6PwI114eD4uPUd0KlROov8A9ppMG1Ec&#10;tlR45WETdyT9xYBu81mExx6pDEKpkoeM4NGM+RWqnqsJTzm9CARI/MTkw9YS30R/S49f5iLup22f&#10;CbPLKfqrsoDOMNuBOs9lc+M9AZ4f2LqE7iqJNrlTPyYozlxk0xjGg1UVjVe7bsZ8UYR9O4uUix8r&#10;duax+D0v5HQ6JgKVtx+M6+nFcUP2SBg8lQhth8u1xrmmuD0XcxyqVfqFXPkDt7FkvlwLrbYrsrl1&#10;T5Jo93QPT8ca2MjP9SRrmyNazUhw3Tts5tJUE1mTyyFjbD5YxK+M9nb1+50T24Pi9xNbTJM5kc+e&#10;sZUfQGW2MiAdj1E5Fnmoh+ZqrS1l9QqOxD+Dg4WaHPvh9NKkLZ75fZhR8glQ8AXu+PSFt+5Au8Nl&#10;k87NlwG8oYlcW+Y4JwQLzSpuWTGWk3xyDfAjKr9ONuFQzhwBsE+4Mx8sbbIuI5k5fk5TRK+p0Zwq&#10;9vEzXU38Lk1QfBjI/omtbe/WOewTA7FvaxD8pcoM5iOduDuTHKQ3MIiTnZbNpg4NEG68x9QWddWb&#10;K/VjcwNgOZ2Dstl1CF50fyrpYmPx2Mx+mifi8PvMyZMyE6X+kwGi6PezUnIK4+GNEq92B1hJyby8&#10;kZW8BNRelg9tlH0HKQM6elTXT0rrnjWGzj1gJs8GeOA9y4Xl9zAlQso62ygu+yKVWY/sP2uDo9ke&#10;Wx6ZyFuXFdpp6ylVyqZPoGwN4gWP1RS8ukk6A8eMSkuatsSG1Y4nVSOce49ntR9NafR4+TufLxmW&#10;hMtW2s39vUE62i+01JNRM5e3/s4+si8jHKZ3NgSoILcsGUXswuP9pZLQ7xkzl2CM9vzEe/4kMmDm&#10;yF9bg6hO/GuZdD761/7Tp4Sfqf7jSNuA5CFyCCVez7mK1bVFke2amIJduE4lbr4m7cC40LtHmJZ7&#10;evlwXeorHU9by70jBjY5+oRfn93ZOnTrb6bfZ8XDr9wh2biWyK/dN93vZlcxhms1bwE6ZB41e6k9&#10;aAYWTGQ0qxKSAYrYyLhGnHHar3AFlcjIXTGuoJfQ1R029A8jlQm9zljuwY1sLxaEt3368X6WanP6&#10;TWt/DoMxrCT17AQ7l+AreMnmoDNKDnTaSsZw/PouNMdtdvVJtYHHJT9qgER0MWmMufBGmdldNzra&#10;LLuyjWmcs/5kgu+t101SlR2dP6P5iNEKIxu573EcH0fSbl49vGB7MPmEXYNB7ZHsqGcMEqFMIB8v&#10;3E7tg9VSY0NKTvDTxrZJy7ZNE/8A3rDqSJPp8NjJ5Oxtxk0yEEs3mXC9cuz4uA2cZbidz4QvtMnp&#10;Zq93l4xF5tsSh0/tkHKpcdgw9gC45hB878y78o/1J2UEp3yd1GJ49tfcuCD864z9YDZv2bNrLaVC&#10;ZmJpDZCz/tIhYeAyLW+QO+1SftCznys9pjhyPc2mm2VEb1c8t4IPSmZnTcxYOcDliXH5ZELINzAU&#10;EEYLa3I+OSpWi+Dh0Mua53mHSOyiVspwWzMpqVvc5fg/aXVAJ3Q9PD3aA/bkDjmDVD2AbDxVUMBj&#10;H3eXj+8kuZ4/lXobT9L7NtnrLeWcrakek0xkJrxryPKZpHrHVfUcfp/wXodRjMY7pLPc/wBQ4hqh&#10;5R8nl2/mocQ94+7W1zHL6gbRzE5mwCtz3dO6vWiqNm459/8APOZiwcBbiudk9z5l577eKwZdtMXL&#10;anBN4G/TFwQfDXpmGxqmxf1mZMqb5/wm5M3k+DIQBnGm5caQhj/mVJqTZ2yjbHcy05RvR/FXMtUe&#10;snOZw89jDb0rVxXCh/WPqGQuLLllvgfirzVvLmWj7i0L04/v1X4ndYzm3FK22bvD+YtWyOdSaByc&#10;M4B7Td1HBC8Ct+01lMqsICWyGonc4j/5YYsiqzNpTsxnx51Mj3GzgRS7uLjx+FWmiNvrekB7nLWI&#10;m8ZC6hOOONSSVMXK6yIlmvF9P+RitmK7flFVL6jEylzI0yn1RsJfBzCDu54FzHPKLpzfdzlRyvI7&#10;ttapt02gVPWc6PBGco4OmNXb1dKQ7Oegjgpx3MHvTIPkwL0SHNlaRdGyJHv8Xy6HJZmntx4//wAo&#10;Bpp6sb2Qyli8jOK+QV0g/IwLMaguMGwIIGIvqL1c2uUWyZ0xvL84hxjEUZB3c+uvJetJ45gbbnpE&#10;gGVdlCqbFs+YxXISKYM2xh8hAZfIxxkzsUYHNLyeZzglzAkGMWSV0XLjDxqZMKbbQMsiDt5xjyct&#10;XaYTQcEuwd+7y0PeBlbe5Aq28bo88Jg+dB3Axx5I1GMA9siuEjJgIDGhrdv4OmjDPRJj7inuKEmz&#10;M3GBtjjtfTQdw3G5zxgLZVV7YJHnj04FrVLs9/sQBPcgui5iEgUmVyuXNs8By/DT0wp8b8nsfH8J&#10;blNKLlLMeN4cWAfMtLE5xPGwS+wacA+Wkum29sKaiGOlxtiYHJ7cY0ScW4CYA8HUQFw3ezIufUjW&#10;wbO9m82fkySN0QPUIP8AmQhLu4Wp3CHK5g2CM8BuP4qebzR6El5t+J5Ma0icUPLmdiPfhYCdPvwI&#10;C4HLg6MH4acKLJK6gG8HjsCx8siDzSeXuA/4Y1ktQdrSR7ecgFZcaVxQyVA9YDxxgESAnLU4DxCO&#10;Xjk8F/J5ieZ1QybEsmOUkCrcwmhI22OABRxkQeVyNy8JgsfTX6oA0JxXDYznBGDJ++rU4l8umrbG&#10;wtPNLUuC1oFQ/s22ZtsDwBRmR6n5hMZVfMzfCbwfSULnVdssQn6hjLxmTecjG3bVqp9vLXmi5Pbu&#10;ctKePJi/vmcnuQEQGXs95Jgj04CL7e5pOHqgo/s0gA32pLnloC8p8geSDOPqCVk+y5Ld4J7kA9W4&#10;tgouaEjzv9S35iek+0nNLchHOi8009J5XLrmscWnzLq60cUPTD/WjY3LnUEVZXPNmcuNfjDvRI+n&#10;aVgoz23JQkPgfCJB5Y1oUj3a1vMACjgH5iyV5szmwS6Jyjj+kjEvlc2bEsv7re51Cp9AG5S/aYyg&#10;JuzwFyAnMWnUu4piByfG+th6d0qocv2b1OZkCNsxazAJOWTIpjzZnWkBMbmnHTOMnlCvpFLhtISe&#10;TzdnODVJB5ixmqJw2NfbOeDpoxScwmLN6dgYFzV5ZBKn7XKfctm2+WCjgIgzHbRz3PHG7OT4NSBU&#10;kkwGhEwnDiMiDXCGW2lBmhhw8HHxoRjHARNbqRLdU/w0/mAWG3x54DqI8GS4vwZCKYNwNfkAHjwp&#10;wZMKJEGMyHuGhAr96eGoBZvMCQI8OYEc8aogDou3eYF+aQCTiX41D7PHGplzwJntDGvgAgjHAnRt&#10;PGiVsps6Z3jHkX3xAGkb4OBByDRl0a0iUske/wCeDTgT0n4ptKZ6BRK0yCkJjNyYGobka0wdGN2w&#10;7xvSLATy0Nl88LJXONse38RSOnM8NvQejGL07hR5xST2XenWF/RH4FUl0dNHD2ZD3x+e58RZdDJW&#10;8xeYIDYIkQ52uq/FgTcZu7ZQ0lsXp2PzaO/b9GO2sneNCNyYI/QrIWRjSe0/xMuZjnRu5oREkklW&#10;RiSSSQB+/wBCX9CLsZG5ecoSmEp3B6cMR0rV6tB9DStpKWdgQZMCjEFHDxJois+UkkkAJS27u0oi&#10;+/RCg+6M1WFHDz0uOPjTrMmBA0sXpSqSu/QvTOYK7SdxjWKbwRHpXPCBSKAv0Oibd7g409vDYIj4&#10;7WNZKzqgsambwRysV6NWH2/QuzOXtnLlao32XuTNrwQXIEH2f0vv7Y8C602JvGVzs1yC4sTJzemO&#10;nxkLqds4zmlL4BngsZ1UJPMJrTznG2PbjXpXtM2X3hbyEFz6S5dmFJyVzfbXy718US+wp0WaoHYt&#10;sZxzfK6fK8cXjdRWSXk3YZ4L9tMvJe5C9swadtDZwRsHIE9xOem0O0Hnm0AkbLc9LAgI6o9pxwKh&#10;sxuXLnIiThmRhx6catTCInPcXCeVQSZaMYFdtldcTGWudz0sF25bIqHK2+MYDeYpn2fJG5vBVv8A&#10;TJCHtUHMo5ieBz01hDhot9eEI8v3uNZi8l+pgQjXVR+aCh8CeGREnEncJQSNytW4SGBk00y8mHgQ&#10;3eCNsiZG4HcU9IEDdDx5v6FqNFzwjAmA3Ahrdw2jbYEt4F3EOdYfNNC7VA8wExx8HNGocrmg4EHe&#10;e0tvpqkjIkJSJpOltNy2xrJZhoucEChy+eOWY/MUNw8GYmONJo3QSioPDcECRTCVQ55MaZI4GYeN&#10;ByS/HngOikvIc0eDjVbI4xq4dj488ZxDQd40bBHn1FQBViO8GRLexxjzqZujOMmRJxLB3Fb7CctN&#10;Pt73BwLWpO3I2HrKq0nu0A8CPTycDCNZUx3lgVWcPB7yeDuKtkcDgJkQ547HGTGhhCJKUAWQcwHH&#10;kMjzeX9+BUkbchh4083mjlsnUk4SeEKFAXDjxok8mBHnQTO7j4zJySghkISPgTNsi/e37JNFTPtm&#10;976f4OAhAZkj4wIkOT4x8hNfagvnovL64etuvcXzeApRGhICYFe29uNlgjRhnUA5qTAaVC/DyJmc&#10;N21vBBp/VSn6+PgfHGcux4OBBoDlV2AO1xguQI63lcuecHGv2l+n8vEioMsuRxo9K6cezImiBayO&#10;l2weMCMM5fZGeAILdxN1kafyBLjN2dPjbDPj4xoa8GSNa0OT48nMjRiX0ON+M/w1+bi459V6pdmS&#10;BDSSuzMbN/lq1Cm45UPHYSHN2gBtQONTBHxqqyucYHKBzyfleExoOAhONftUbXRXhqTo1N8eVAOA&#10;eODjVQf1Rpng7izztAlzOmSEX56IC4duaaGt7cedVGKPuq1SEQjFDBH6cCe5Feg9OtpCmeTgWkUO&#10;7vaMHOVqqDZXOguAQQWiBJyyJ6XyObUHOpU8csfijWY6apqdvX3jahIqbufCbjR9UOWY+x34BN7n&#10;LIUWdUmvJ45ptz0ieW5VP+1Dmaz688u4CF/ItCrzZ+5bOccYN8akFpkurEQjd3C526ow6oJhv495&#10;vqENuyeNscenGNWRxL7JN2scxDewxtiHgjVydTMM5cPyBcYAqWKrHrYeQ6tJKb3kmMIMiam8jlwZ&#10;cfzh8taumqdfD2E702lQcV3NY+uoTSbuDEzqG0ll7hV2FK27HPGqH6pWvw04TF7RuVAezN70al1B&#10;tMbByQca5xeVm5t4IDIawdQOyai5b93bXayHl3WW7Zrz+oGUeeMC0+i47zIHTWGdnk3bHGBbbs3e&#10;Yx5+msrmZFUTbOn5a7p+V5T+NtegXN70dkuBdd1o9biGCCPyrZFx/PCWnJ195Nc1qvfLM/Upo96W&#10;+MedVt/K+/Ajrd5p4Ey3AQ3Au0TavXU5h26Ub/wUsTcnHArcSTkg4wKYNuOBWOnf5GNqmshtyXh4&#10;I0OftyQdBWkcvGYudfvabODJGpOF2vj7NPE+d0pQDkgyKU3mhGyemA8ZMcCXZZIxqvx0Le0SHZRz&#10;EeTj8tVS3ZJnT26FCRHm7fex/GT/ABqE90db3HI8AQJTCVkbcCkUjUZJI9zguQeWRS5pN95c3uWk&#10;N8VtPz4tBgyYPvILiW5jgKtIcTiXTWXADuNs4+oJQxyccYwfDU95fTbtik8jI5JyMitVYU2NsMEc&#10;GmtnpeeSptKcFgV4fUQbd+2HJ4DdTlrn/Wdjf0m16lqUcpTe5HkX43buYBrWqgp/c7+BY/MHBI8n&#10;cW0l9pzz0D3bGDjX7G9ZOOMCAOGnfjQ9xDgV/CjT+eviRbyzTJfJ2zweRMt5W2gyd9V2mKnLLSe4&#10;ocymV9yc3mL86pZ7faWp1NGeS8pmWCPgVGjncwgEZjCfTXz2uWAeQ5USlk8tlvRgX508dP4Du6Qy&#10;jIzGDHxqW8cENYNApszmkuecYLca0eRjGGU4wgE48y4pnuq0+4ehBaqHeEfsrMFrGPqK7TC2wJjg&#10;4x8xZvQ7fAM8cf6avnZ+/wCRnqeYvyUFwkc4bTJkfeQFvD8vgWkfaRk5JjCfs+MYuoqHSbiXNpce&#10;OMFw13U+RGJ5MBvM+424OmpwNUmkjHPh7tAC5G3Fd7mNZXL2Y2wzmZ6Yfi9xB3FUDbMrLa6M3UGq&#10;qSaCgcngjBbucv3EAKcVA5DNgR3xEg0lmO1xmSOdYzLcphK5SZsCOAFu3zFm+0RuQ0uBB3x6tz3E&#10;Hx3aOb3jfuQKrxgKEmCNaZTcr7Se4Iz209WEgbhLgg1FTpOVo2szDN2Y73B00eA47imN5GNtnScS&#10;9tBnvoc9TQS8JDpcjltegAUltVt43s8a7G9WusG0nZVHAa0QLhraIMi5SrAg3MxPGHTgu6aQh3i2&#10;s03JSpUdh+UvK98c4O+tylZBtmwMaxOj3BGbkEcCsk0qhy8IkTbrTFmlqmm7RjPHB1Pzqnycba4c&#10;MfUVqH9yx99Y1MHhAvciEaWiUuLHPGe5lyKHvBIx8/IiW+by2BjR5nuzllZg0zDTSxO6Q5HLyeer&#10;hIx2XoIHIMhFTxs3LPJHdGrtT9UDgLrAzpTxKUVG8doS6WtsEB1nswION7vPMgJzFm8wcEjc8/Ir&#10;Izztli0mW5NTbCHUk0HAM8DYFu4nqTnG7DwRpl4PHkSHbbZOZGtPyQc7qe4XCYS9lMs8Focaz144&#10;bS3jR7prPqwp8kY7wdRfUffofU/TDo6gbPx4Iz24BoazqQtuzAe55apNNlwezGY3IFdqglculowW&#10;Tp9FTazrUJ2tsAt6gehvmgOjFN1o9C9A5jQEjhs8v7tpx/zp+X0HPn7a8EBSQD8tOp0BKTqeT1g9&#10;lrnf5acowk8r+Va3TnrmVU2bnYObRI/M765QouoCS1tuDz2hqT9xXyeSMcDLfI7RI+mQXfXGZPk3&#10;FTffkR/TOgRn5cbtvKHtAmhJxMbzl8UlzzFW2cvlzPPGApLienG8vG1mBjnGgMnl72DjPkXTQ09O&#10;qtfu8JzGTdbuBiYOGTxtZgY21nDSmHInOOBbKzmA4BnDHaxk6iyVxU7mAmCPpp6HffWYt5s0ncNo&#10;BYIwCxq4PJW2nzbA2041zH9pHsZMauErmkxgJvLY+TqL7rp4CaQRUmz+YsM9hKiJpMWz3BHwLo+l&#10;64lzwe7P+PzFDeUG2MQ4W1oZumRTuyivuYOTu7bCG3rCXGvhcqn1IOznbHyEWeziTzFm9wRgtxq7&#10;Sek5s/6+QiclPmCXQlKKG8mkxjIg7wbmMfPW8D2VvY/Kxoa42bto9bfhafTTrlKHbRzI7kmpz0Zk&#10;EhtOPQU3AtqnGy9swbb5G+uQdNZjOJoO3j5flq7rbO2WpQCKj9I5q5OYILcflpugpCR7Mfpqm74S&#10;AuJdE7PJo2bMnzzlxkFa/On67ShyN1ppGzN4SZVOdsY9zeBFFqrnDafJ9wnT4EXTKRazsncOW1Tg&#10;cxguQDKs42xP27yfvo4MmsRIR3gf2jH44E3/AEJf+CX9K1/YZgXZuB8pxwK1yVnEyeeg0PpyLPEZ&#10;YTpw2/8AD05UtyRyXGybR24424HkH9oEsD9K28bjtiQng8tZj2YpIWtWngJeCmvoxk9EKucvlaGj&#10;kBQ51p1Pyshh4IOMiJGviJuqAM0l95tjWXOGpBRrsmT0OOAZ4HPHaujWG1nK2284A+akR5AXDezm&#10;Ub06DCoVUO9wmx/qra9n9NuZURi8jBk5q54rp1vE1cx/ESUeDXmm7shVzNBuc6slLt8ZMayGWgIQ&#10;i3Ck5eSAmREhGivu1ItE2mwUOzbOc8f4i722Ts5DLWR3JrQ7ZVwrSY9wv4+MnLWkTicEcyk8HL0r&#10;mn7iyZm6qsKfLPQJntspwxNwgfZx9Ncx+sBtEnT8e7Mz5OpbXnu3nD1s9vBOXGr43ryY6EeqRZac&#10;K238xi+qzZtjdcTGlSHjc6gfLXWjjb5Sc1GBm8043HUXH9Ls3s7zwMbkZOmtCb+rvp7y/fW/LGrp&#10;sNX+kPdUWST7K2UE+A8C+E8a3ekX+ZdRVJT7ZgPRALGQWovPGoB/ZKYggbPsnwlvBNujKOU44z3I&#10;/wB9Q3tX+oHJsVtnGe2yXkcz4+AFvy1fNk84cmbdmvwZOmsrqjaJMZlPtHUju6a6c2fkrC3npy5B&#10;9JajnfZNwtpc1RT6w2PkuHcswW0e2Rs/Zp4GNj7U3FduLZpfWDZ4QDZ+Dc3Q+mtUldNsmxN8gtEu&#10;CtE0vGsv115bC3GTWq7hxDI2bJ5MT7yApICC6S2yT+re5ftjxtnwiQc0aZZ0PLpVNt8gOLB5au1P&#10;1o5pWYnj5jYmpbT3ZP6Za6acuvJfOpVNgMHl0cAylt+NHqxztrJrThqTTudYEa0jbRUjafOQP2Z8&#10;4yi/YWPzyl3rzWDwOPKT0ut3Ge6W3VKAMj2N1HGM7+Tg3xr5gkN2kEewMgQPJUVubzPGunNj84n1&#10;KstzjAIgXHMGrJ6wlJsn8lYuWHULcIMvcVnWpaJu+meWrhveIpknG2C5z/xVoRJO2gyRgQdxTbaM&#10;i1LzL607G9Xen6Ct9pTt8Inlti8H7SZ9YgdOT6YsWdPAEMLMWoQfAslpeRttyAFzaHAMt24j04qh&#10;kwbHCz/UWLNmtt2xzptpnpKXlMtbYHPOVwkcvsjxs7vl+4sBnk0K5Jjg1FrWzeoJiEdmwn9E7uME&#10;vOrpPJ5c/l1m/u5uVcWYuKbZQX5U/wCPmDIs3qCuHrYmTTgVbHPHL4gI+YuXc5y2joVyzePsu9pu&#10;UngjBvDUloo1T5ftQl0GSMBRxrpaj6kIZlZeA3hsRZvXmxeSv77+VHz+WtqE5Te4R3btbAaPaYyb&#10;WDQHTM0qgYfbIOotaebC6cc7NTuQgKSbDFduXf8ACsZ2V0u9nEuOweA0Scvx41dSryzT9WpMB2iT&#10;iWzUeP8AtV1Yz2f4F0ttU2dkp57nBkRin/VzqepJSCcS1jca8onzpyU+WORCOS2bNyrV2e5t44D8&#10;tbNPKT7EH7YC3GPprN3jy8TkfTSXXKH0nSHqj0/MZ9VYGEEqazCMeqRs58C9Aqb9R+Uz6YzU01lT&#10;qT+UNsWB1AvH+k60nVPTED9se2YZdMnfXpx6ve2jaVVU239mffDNxagy8EacnM9N/aWpS1m2stTj&#10;1a602OT77Q0qftRrat8rGbP8JY/tgqMe0sYH84fNWZm5bfKsL03qDbBMW8u3Z/I38rM4FzOOBePW&#10;2gj2dz4Ece62SOv2/wAqim5PqW7fulqITatwp9SMxBbbsHUC3LauXdHAs3nmzt6zlLF42+6zDlk/&#10;wxI84cOWExfSqDUl5C3SWxY8C06i60pCVDfBjuvAuP7M58fyrn5mTdG/WbScYqT3Dj8cwmMnmOBy&#10;D6gyrq7ZftcZSqXHbRyoRICC6fOgWY1Y8bGmIIINSAmlcciz2feQeoNm82p6YnCHU3e0TTz5PEtO&#10;7qVflOedjKu2egVD+sRTj+nAS14xEMw+oTPkXQlF+sRTDOU9lNjiIYeoMYsn7y82di+yOdV49Ozl&#10;T4Q4xi3nVXcmzfZfTmyuYsXNfnaE3wtsbm7nBH72JbSMZWqxj/cITeKk24U4EcqNGe3GTy+4uddq&#10;FHstCZSo+8S9xq6XBBGultpDfZq8ZHfs2MqmkA+WQbn/AArAXlJzGOYsZUzfexPBXGw+RB9JJS6I&#10;1ti3lF2yYnONk86bOcEDH7wK62ILvoPQe1CdUfMTwatkmm5GX+Zd4U3S9aMxADMpVvDVn0ylVb2m&#10;U/s6MQDkMqKze/8ALWk5zleYCU2Ge0XtMJUJDsHgN8CTSG5Rh5s/xlyA+FpKtzyn21H7jPpIe4yc&#10;feRlW5SuXzph/WTb2xk8Fc3YufP7qMXk6v7BGTxhnremyM+C1p+aocwIQK2yRziS1UI+5n9qHzGx&#10;edAq3PKLL+wunQ5Uk5Kk57cPCdw6DkJj+H9NadNKPcwEzqqzCT7sM+PpopAwHaJOLLbHBx8pcouH&#10;ntJ8a2DaY8cmcnCsNjU45AYG4JHkRgbgkA8EGmqe3JqKyNyYPhoHB4bjGphCc/BwKtjcEgsa6MDH&#10;4+p00AEuMeDzFDuePgVwpqk3s1Ids2Bc6mmsrqhw5bOTh5cY9JUUuAPdoCgHn4ENJVg4ODj8xZi4&#10;cOU83uR50Uibw9NK0JGTOdQx1APQ17ioc4GSAmdMycZIyYEUiTWpe8cx5INT6aPEqDBwLuTY3snk&#10;rynJG8MAV4azHaZ6sbmWy48yZn3j2rl2lqeqx15zHK5h41at4JBfD3PMVPeS9ywc2TezmHpWyJEm&#10;mBzZ/CUVAk06Xzyy2x/hqZ2oM1+ODTuLJe1MbbHADmJlm8cwcfHyl9A1olYEgbHgjP8AT99Y+R5v&#10;709ngTLhwTdj6/M81KTvGzYeDv8ALU7gSbBsjnkubEfQTIFyNwIoxkWJzyYEDfbX8gy2kNmDzeSY&#10;Ap5xIyRkB4yFQApWMkA8cHGiTgZOCC6RErY4M8H0lDmk0bQc7p+UqAGZe43ZyCOwuwKPrzeRsYza&#10;cdrysi4PJOPAtnoueEgHz0AdE1xNN5/9JcK7RCYHJ7PAutHhLzb3x6a5L2mD9pPgXx4JMTeOCW1V&#10;XjwlvBAjDwmC+g7cg7mdZhYPSfmY41v2zOR75MWPxHQhLB2/94uotg5G0D3GZWJE3nuF2pglwIPL&#10;EsHqiqLJEYl9WNjMgQRnVVnjxsYZ4+Z5i1DNuKq8qzvpn7SD4OXAq3MCNgk6X6qrbx5jJjULyw0L&#10;7QMo+MFxPEIMxMcYFmPbg+NGGdSMu+e2k3FBanDfvqHpwZ++mWdQMnJAQQHz81Jw4HALWBk+kn90&#10;BEeWSYI/4Se7Ux8Z/wD2KhvJoOPIE/01T3lUECkAb8OYFg4OBLfMZM/H9VYO3rAkZOej32oJATOB&#10;AGkOCeNB7eDP+ogP2kJGpjecYyZ0ATMHcQ0g8Y/fTw3A47GDj6aeI35+Dg6iAKe4l5FW3kvx8HGt&#10;CcD8f6iAvGeP4kCdeBm7hng4NNTGYxwI9MJeTjVb1IMicBrVNvBwfqrTnEjvCx9xYDI3BLgMC6uo&#10;O45HgMnpIaDVPV/uMHJwx9RdpN2+DgXNNDycgXOODgXTkvzjAqRLi1SceAiuHGNVWXjwIk4eEgU4&#10;BgbdPbvgVbbzQiPN3l5TgLeCQEVkZuMaGjb40ebs8CAERU+eN8Y1diDQGYN8aBhzTVkv56zEbcgS&#10;4+4NdIVAzH31ks4JLmwj4zqgWcZ7XK0e27Ieoue2dWOWbZ9j6grS6urAlOPCc+4sBrCm21s9lfKE&#10;tA5dIQjnfjRnWD1ZcgJg/EXRUwldkZ4FidSStyYmOBJdCaaUJxg80eObmc6uzN4MMpxm4x9NMzCl&#10;3O8gvacF1UN4MhnuCM9uC6sx0IfcAZo8JGRASExoxPCNoMkCqpCL8ihlwTAh6cIRNqgnEkkkgBJJ&#10;JIANSiYwNiem4G5BGpTtizKPG2P+Gq2kleAD26Et40yvzGv1NA/VYKdp9xN3foCH/wAVClMtI9cW&#10;oP8AxXUlNydtIW3vkFqLMyc7pla/mNOFCt3AkAA5LLtzCj0j3KAmN4fJ5Y1T28w3l7g76fmZBNnu&#10;BtqQWtQi4aXo7iXYdC52yWqqJ2y3g4ZaC2FUl2907MaGt5g3hIfH+ovoErIbV7iydI+i/j9ngc93&#10;Ry2O3j7iDgHjJejPy08Rzg53Aodxy5cADY5a0oqWe0Dpun5WygpwBoD5yapLv+FMvJG2nBLN/OQu&#10;naVw2R7P5jUg2LaP2dqPqE8C9Mtk+yug5OyO8+zgnhm4vvLksfO+Qa3EuVbWw6HybDg/ZvsjbRsj&#10;tjSqYOOrcE2j4/dWP1ps3nUtcnxyMo4Pzr+hyTzCXRjBgYsB3P8AyyG1JL5dONFzKhEg6el/hWoi&#10;FEYWuzSmKr6f0T+YOpKXcwMs9olwqwh5KyMy517+7cPVfkrnfnn3C51BCgjbf6l5a7bPV7qOhiYH&#10;7EuAmqMnc/Pwp+kLpu28y3IU3tnLrOrN2lL5nAD7x1FntzUxo/N2VkihM2/fj6aelvs8TOHnjgcb&#10;b30NbkwIdGTGleTqj8Xn44Ub0pyONNJ/CZjxJJ2AWJTIGPpJwJtwUED/AONXqmZNMZoYIGwSkjIn&#10;5Js/mUwcighbkweld8028pigJSCBgxE8m1rUc+CNRTXF0NP1BDpedUBR8jMa6zM8ult9/ImW84mL&#10;lkczl9c/x/sq4bcKomMyZUdA/tfcLn50B2P0WOp50BgbTDaukIuSd9Q2Dur1L+zmcumr+MFyYXbQ&#10;/cCg/rmVIONzI2ceo6tFIT5FqlJs2WzqjzzKAG8aq85dsFWTGd1GeaudPfBXBj8AVpeSR+ca1svr&#10;iSySUzycObTiZ8ps2LwZ1tmxuuJi87KbRscl3ltuONYDs79X97NRyp/Ae5c1CE8AVT5hVlRQTU8q&#10;lR9zj1RXBceBJ6JrVD7qj2GcUvIKtlx4HM15Zbfs3neFecs82bzqdzp8aCaumboZdO4WPBHg8K6K&#10;9UfZPOpIS9Nd6JGQV22UujB8RdFbWNoFKUfLn24MWrgw+YTjVydpX2gTceRdcDmzCxBMnxXBhiKU&#10;hCeBci1ARtG9fQQai602ubUGVTud/glW5wD07dr+8XHMwmAoHJ9D6aQgeQ5HK7JMZtO4XTup5xI7&#10;xDmjSZzAZshruBGCTDBYgg018AzF433Yh/AtI2bzQctcgcxguKh1AQcAz6+dB6bcOTOfcVDk7JOb&#10;BXlQEn0xO55cHTRLZXMGXaNk30lDqAeOXAwIbSZCNpjj75FD5RR5x05PGe4DyHuaWncWSzy2FyDH&#10;qR9RaoQm+WI75cfl9xYbMCPX86wQakfKX6A6o2f145bS0AWbEV4hbRHNpdmbL9jY6kbHfmpwUwek&#10;F7MR7kgjXMbOXjNJaVlsnY3Hrf7zu3HjXdWyPaISmJCBmYH9bXS3LvcgWIja3GGy6a1StspFaeph&#10;NZxKjuJrNWuhyxtsAYFxdtU2dyGTy44WDEV4fLc99d7bUNvhJa23P7xGTV0u+vOvaZWBH5HxuWEh&#10;bdvwK103qfI9Ed1rmq3DMaXHMXL0BjXcDcVzVV2qysHL9sxC5OVxB0xkQeTkcyoYN5BcjJ1FDmEw&#10;bRkB4+mRJcJS6oZlc4JLZsx3bj8tdIUvtw3ZlNYH4BfDtrmml5WOazE8F+3b6iZrCh5tLR49Jx8T&#10;3FzuThQJzenkfEIvA+0ytCTXk2h/D8C4znEjexuc4FthHBICWY0h2o8kHH5a7XGQlQu2Zjn2me7P&#10;9l82ncxA2bAuRkXplT+z+XUMyOzbe0TO1qf4latibOnKAlONycQ5g4+8+OCDuwrpDaQQcEpvBtDM&#10;45ZCi5/iWprlFa7Yik4tk4yRzHHGcQ9K4TwK+TB4Ry2BB93ZNxXdProw3osbxzvMYNG1++rVPKT3&#10;yXAbGPu8f+8q+iznu4NzMQBbAtwEFqeDGq3Ukwm0tJucD4uMekO34Fs04GSTjAwZg3gxC6iA0fTY&#10;oKjAZzx3dQZPJgQMpOdZXQ86mpDmg3okA9UhFv1B7MxhJecnKTSu6vfWhVxNHsExAFh9yJqcpTHg&#10;5jOyY4D242YuWLk/KvzeJoLszJ2aQ8cYM5BXNTggTxG5HjIF66SNx/cqhzwj1m5BNXhxEti5d1U9&#10;x6xhJOM8BrTiMguX4FF1oUFwriqG1HuWOM+8B/5YRVhs82yNnJDx3936tsa51rzaY9qF6c0Z+Z+4&#10;hsrHebAwAuGcaYyFTz9GwN6kLNR7tfueWrU3t8BumqrI5e2Z78GDUjb2v209Wk4JAyBBy4ycwad2&#10;kjEptcWSn5g2eOeRbt+aVco7SJwM02P8NaQNw93J9ZPzNNcyTyo27Zy+DzNXmJMJ1oTYVY6zmhIC&#10;LSCTBsYeA2pGsN7bHGj0vmhDdflqjwE3l8+z43OeA6Gt5GW5gjSZzgfHy0SeTghhc+4mH6CRKb0w&#10;R3xai1Sh6b3ZlvN/P8NYmRxjHnOr5s/mjYN+9d3X/Go3DEkysCXnt7ok5iZk5COcgT5xq+b4N493&#10;OwIkDhZvWEvKwc4A3RwI7om8MTBw2YEwPNSP6uNPS+28EeOABcY+oqSzlY42RzGu/UR6i3BHLkDO&#10;PTa3bqBJcJfKyXMF8Q4+YNB6ocEZuQBj4ObbWzbmMI8HmLPZpTbmazEGgXB/oQIQKl3A3jKzGfWI&#10;6/ItgmkwHKmwAmBb0lnsnlbJm9x8vyxq7N6XHMnJ43J8g9Nc9MTvfpOuxaa4v6ikzCeDt44NOBAR&#10;1gPgNxq7S/Z2ON7ggfXNXpLQpfQdHtnPt4CjMPU5uRPuiEXqxvcIcrqx7u2AILgepb4M6JSt45MS&#10;9H009Uk0ZPHNmVAKNsMt3SQ1nvMHO04yctROCamtJtlNvBxkAaPp6itU0nDZ+Pdv4g1z23qAgSZ+&#10;BXCX1AO2kUVHPdbUXBvT+PJAl/w/L8L4iTOoB3Mn6hFapXNBtiZPxBrUTNMy9TWmY7uRgTOq3Ukj&#10;HOCYw6cZOYtynDiXPBa3O8tZiQbaDO26fmJ1xtQkGVjG5bEwR6dtGCW4+ctOcEHOGwAmB9O0sfqj&#10;Z/OmZPYz5CJPdHepbdxYBqQjaAec9uDpkVDZzRzGUEDbUjHy1aiUXjyP32dGGc0pinuDj6a/JqQs&#10;ZV3C1UvT82MPG8Pbg5qPfaiXSoh8b79JYbPNqmMZ4GHGTmOVibyrMGdyf/XGlU2jnJUdXONsg7mB&#10;sD8RXCk9rDJmPeXOouAyV5eyQHEOAfTGnmdYNnhDhc9TlkF3El2FMVyVHbFUbcBueSf/AL/2llfa&#10;j2cE1v4axmn6femcg6mquqKXpfBnj6YliOqjHMTdomSduRgPHBx9PwLQqsZuWEuYs4LpDONQlpB5&#10;fL8ZQR8yBXCcTC8TH+Esy7eHQptRQ548lLBkAMYM9rmd9ZXMKsZQDPBAxz8q4oe0B4S5/vOqGzGV&#10;zk/3AtpHZNtzrSY3b7zfwcHlpklLkNnsLSJPI/ZscAOr/OjEwHZL5cA/zpLnVGW457mFN4OMCAkZ&#10;i7gPw1rU4cb4TBAgI5GTgj6i04T7R/aUZ63bkMTJxrQpPS7k2eAAiQfFV8pui23HGrhOJgylrbB+&#10;GkzZpFeZW3psgSZ1McEGEZ44+O11EiTDec8HUQeYOB9Y/wCosVxZCcB3hCOVnD9gNtzlqZLcfBdW&#10;V1I4xkweWnwtbB7nAL0TO1wKyS9+SMZ1TxtyI7Jx6mONXvTozQy6XNNCGQkZFapeTBxoCSaNmbK9&#10;31npKocvCYINOBfhOM2i5KajTnDzfCHwcAyoa8mFnJB1BJmXkJbwQafxPGhrwepyMiekc5xDl48b&#10;nP0xXENeM95IjzMeC/gSHy8Cc4zEFDbyO8TOg7weAmRXx44JBkVJJnWondETXEMecivkrk5I7Eeq&#10;RKm6fI5ICBdIUvSeAeONOMx7yhyuk8fxFqkr2fjj6C0iT0/jLgg6iu3Z7Zs2BjBbuKcivMxcSNsw&#10;Hn6a57qypMZMEC1raBUmPRXK80ua/wBVSU/UOgxjjeNnbgZh+Zb8pWSoKg3PJAsZ2fzzcyI9WDwn&#10;HHwdNRITu1nTudtEN5UBIPxEHZvMZMcZ/hqnuCE7nUTw3G7DOtQ5hySyTiaDgyf3SGjcEMqfbI5I&#10;rtTY8eRWUlqYRZJW3GFtejQ1xMGxuvcjTNQDIFtggVDI4HA5xx/wkUm10ZoQ3GMgII+ohtUOMbay&#10;21I+aQiJSOl6jnAwRtgZCafvrQtomyd7T0uO5eHEOC1bGMX+JROcpTTUhYVvcOBKkOO5ggQDeFd6&#10;ok4wjvX+Ys9gjXXx+0QuHvQ8IrrI7cfAs9ORaHSeca+vT7NBKXbx+PHGAmCBXCl5fMWw98sZFDp+&#10;RjczEF7TD1FvFQVA2f6IQW2zfSGNZL3FqUmM1I4I80e+tIk9PyWCUsYID23PUIXuIbu44yHNABAX&#10;G8xkyJLtbS1KayyS+XsmDk8Bj3IFMHPGTMl6ACyUhCGe4IOBPTAhONfSJzjWiVo2jvx99Z7OKsvc&#10;Czdw4wJlu8xptBz7nFwbzQhuNXxmTANUOXjwIkSaY/w1E4Hl8GPHwHUzdxwDVPHPBxqY3Je5x8iB&#10;CUlqbvHNzRWnU/I5iYYHJn1v6iz2RvCBzwJ6qKgmMDLOe2qDahOqLtPNpjKSexttQ3UIsHnlYEeE&#10;zrN3jhzGXHGg5JgRWUg57WlqmDjvqq75qIk3IUw8iZ+zbm5jNpwfFTkkVOgSl7gi0Juze28dhUMk&#10;4bM8jYH4iZ+1kxjz30ktoLISlyuSKtvKHcmJjg4EIJV725jvo6KuCwMj+NffB49FIHcDwezNgfUI&#10;jLOmyRkBBBxoDTdtwU949u4tCl7jspzz/wARSZNrdPgPhr9P0HLpVYM5PcN5askwnhGbb2ZiUYfi&#10;rLHu1yVM8jMFyPzCKqv9sE1cjwR8C5dMDISNbGRyJ01Je3lWDcjxm40ZebZCBbbszXMZJoWNDHE0&#10;J3Fsfu+phF1pszeaPXL29GfmLSBsyGbYID3NJcvyupihJnXQdKV2zG2PeMlTYHEpmmvh7BN1pjFQ&#10;NtzKfX5aPbM5eSavcCD1Q8bTJzk4FqlHv5DTEu3yPUe9NbL+0bXcJlcUXMZaQATdTVQeXt2TPj41&#10;MnG1QlQssBuNVtuMaQ9xFMqV2y+DuG6HMVVmjfBnV8ZkHuwMCqtQNyW/cTkGK59pjM8cKqtB3iI9&#10;PG5budMydvqK+72CDQpHK0emgxhGjErHyMaD1I3x5FAlwlG60z1vNPaVtkvqwdvIudZpLyNiKySs&#10;lltjMnvQbTsXaac8nBDIa4JgH5aqo5gONHhjvDU4lKagaNxjJgg4FcBzwYeDUjVVcOGzYaqo5wS4&#10;gseapNJxpgwKG3mhI1SSExpEeWRJZmOSWSYPBwZ+YqeSeN+CDTTxHgzDWcP/AE6ichFpbCDE4eOT&#10;ZL2RCOzyaMKLStvjV3bsxwL9Om9Ntmm9xWuwyORpqCmyCVvIPURlm7H31mNybtNCLrCtM5OOPjOr&#10;szpsdtTJW3HGTHYWkNxj3Y+C7jUtzWn27eOaZxL7ORVUhCdxbBPBsglPeWYzCaNoCaIF06C0skrt&#10;wD1gJOCD7gFDJWBDDwQAtpDIQw86/RQTGbcZuNdCUfQ5HLLniGEnmrB5fLxmJz7f1V1RRczoeW2I&#10;5k+LMDD5bdssqY6sYkMU3QbZmUGPj+Ktal8rG2Hg7/TVPcVI5mT3+racK38tHpfs/qeZEvOX27wJ&#10;DjUSVuuKXZW7xnwhx+Ws3b0nJeCOoxYFpFeUvJWbazv1ww1yvNJGWMh7N36ielLWqEvN++0FKScZ&#10;wh9oj8wqpMw2gNo+BiJUlvTbJsMG8nKSPy1dm7OQhz3xY/LTqRJW/tBv+exbgVqk7OXbtjjBnH8V&#10;DXDdkG/HAdqT4aebjeuRnC2BcudMS+AGPto2g1o2PL5eqqHK6gE5mN4yhziXzGMlmxy0el9BveCA&#10;FyPqEX2kDVJxI9/ZANGx3iP/AJkq5jrgdm/jBcXS1SEnTOS7nHp2xWra45qyaPTcaISWjXOMtdlx&#10;x+mJMjaXR41+YMcaI28A8EC3PGvwMSa4D27SJjIhrzmelTIM40O0EoLHK2d4q7loCR07T0pYvI3w&#10;hunAuYuCZYUl1dTy+cSkMuBBzDWtRc9lLbUF8LulDqieEjmx92OXAQvMTIxuXhLMF0iJPJpLoBnj&#10;gY5yctMyuTuXOeA+dNeWjMwHuDbIAuAnURKTvCGbWYLuD4aZeSt7HYgcnyD6auEwZ7tLgBgPzNXS&#10;SgKG8zkswAyfFVkptxToWx4Hl29+4nqPGyfzEAX/ACUpXRbZzNt2v3NXpJgB5nUG8kxmBcDyra9C&#10;Nmex+UuZSxfvD24yCuEbeCBcTuKLsk0bun5a0in55WAW24QTV0MJOYRRuS1nT1gaptEcDgnwGctO&#10;XHa1FZJXQ82bSl9Moz7vGQWn41Q9ldL75Ub6C+6IEYtTvxxrqKtLbCSgMGVF0+WNyneaOQYbMJpL&#10;g0wDfHxe03Gnu3f91cN7YN2CPdrHtXUIu0qTby5/NprMn9pw9b2rYx8C5L2+dnBc422oYhbhCCVE&#10;IO6ZxR+yds5Zb4/PbuctZBPJORs8PAHgRid7S5i5GAMfANOysu+DwR6hiKDh1lq3GeHt/gWUxWqr&#10;WKjC7sTfzcDfU/bQGZ1Y5M9O5j1IyeYrhWjZszIxlTPU8wnvoa8o962sBjlRfaOWRaOjl8H+4zEw&#10;hmmG/aRcbl8olR0uRm8xBR6paFmVMjBGcBW9wV0ap0vnD2NxkPcjSVasZ4tVr7pa7b22GkyB5UwW&#10;2O+UcH1F+du7y5xzU5XEH1Fp1HvxTKwzcsRD0tS2syqin/RNZyBm2OIYR6dxc2hynTOJeqNOD9Rv&#10;0/ZLDpSk5XLn8pBGzYiwfvrK9qmzdzKm28xqoS+aT6lXJwy05fqI7NHFTzhkcz8+QnUIttMzpiNK&#10;Wt/w5z4OXjg1jaa6Y2V1pK/SzNLjAFgJ1Fl8rphk8c+2XbI/L76U3puYwF9hlRRwdNS5ZScirRfH&#10;r4a+P8/DwCFbCbYs6omFJvZrKTxhnm8QN/7ENZVqS0gIwg1rqolEVDOpVMgQX+XzF1/s/wCwZlNj&#10;v3hxDg6YyeNcrO/6RF9/d/tOhhO61v0uMh0ZIqjgLvm4lJAQXMIrVOKfpxy5wP31yYWtTuQLQqk2&#10;2SGWj3Zh7RH5a5L2hzwpiAcvDi1OW2EVYnLPrCduPR0xp5N0WN2982Cm55JZO5OGTnER7yiE6P4a&#10;0PaW9mruSg3yd7mEgunxx/MuLafnkuge7zftxjt2xq07eKs3xlKsB9bVJpL9ZLAX5aPwL/8AqhFC&#10;ydcSQz/0hqV7CGT/AFo5oIkZFTqw2Ry6TkwRvhY/LXPko2kzaXDyHKNBpxXkymRMcZ10cTlrPrl+&#10;nx5HxV/4OebmYFX4DdIU4H7SeCBMs25IyZ0mZO/HxolLyY3K9JOGLUzZjtqZOBsmzbIdGG421vHH&#10;wKRM6SkL8d5nNC4/LKs6XkVR+4aaYVnbKPJ5huGtBxq1EqCYvB4DAzkSo+n20ExAZ4D2YZdRapXk&#10;rZQDPOOZByxi6Kn61Vo5OMaw5pcN3O84F07sr2Yby2vR9RYA3mBHJL0YBfTXZmz8hHMuBGwBbt8z&#10;wKLNPHwqlO3A88I9YNjs2e6j8waw2YSNzLXuNsfeLnMW2TAlltg76rbgjaWjO8cn+osuE6rbOYye&#10;abNl1r+Ex+pNyDKbzk5cZFzI79pKeBsBazOKoHOJjgMfRVqJI5cwHgloBOLn9pXToqjGpCQ0xOT0&#10;e5jzm4FfDyccDazuJcZOorI3HZICAy2anyS6a2Mb7OPqLAyWa1t8flHU1NMyoTZ3UT9yCCCVFJB+&#10;RbZPNlclp5t/Wr4UwmBOWybFx/qxKqVBNHra+FnPC4/hInQ8omsBAQOT7u1u3CE78awJusrXd4Ds&#10;8Y5Rm8/2KVO4ZdsdlFG26YxiWNvp3UUrJ/4lEvY/7WS6TyUBnj4WAYuXdXEO2iqJTWA7LOVFZ9Qa&#10;0sBldZP4xBtZPpFJ/Ee+c7U5NHDltecTS3Gk3cdpTGzqk+IrJSewslzHNX1uDyx8a6nouXyGlSgc&#10;y1jbOPlkKLHnVM7jiL111WecaczKW2thkFOU/JWzY7Y08LgJ+RJxs8phsTH25vEZOmIS2WpGY59M&#10;TzWO04mBOYO1BBn8zShWzbD5fTEkJ2rUIBEddPec/wD7FhOXr3FyOP2/FwnXI5mx8lVa4/AMt6Xn&#10;+zrZ0xmUFoccwLpjtZ4A/EXDdSbfJ+8c4L5cf7i7w9azaJ9pByNtBNREl5Om29xeeNYEZBcgZyqR&#10;lGbzCLrUQousXse+Od2duQEpH2c89pnZy3ictsJaROKTnRpKxjZ046bhH/aSCWz7C6XZUG3BO6qk&#10;ZRuScoj3g/IukKx9bumOyezW1p5cF1RaMCxvXClu/OEKF9Q86m9cPWzkG885vpcrHjSqCr6deE1n&#10;xR+YNdqN5tRE1lL7cDMJW9cC1CWsGdecm0TZmNm9O2vlcOrvMHwRpONl4vIOetLtY/EbUzVsZVi/&#10;fLUOr6QZiPBAB1qdS6ub6rqgjhyaEPAunNkHq2FmYjTKZTVozZN/vG8k/wAKAVpS9OwX2zC04/8A&#10;MjyLqMNiIimu8H2anIzMm6Sr8pglENohR71HLPS4iVufsKiqlzZCxwQD8sStNP77THtl+3b6aPsN&#10;qFTVC9swAEOAnTtZE6Y+XwN11Wj/AHESEpUnc9MsmzjZ+SSf1k/Py9QdtASEmtQzE5r+iP8AtBFd&#10;agHKW0pBB252o66jYfBB8q58qOoZ05HZ+7tvLGufhJa12rNfD0jbclSohqZG7l/7GF8IgR6vzrVK&#10;X2kVHTzkEcZ+z2Q+muC5dP5rLXHs586sjBnPZ841jFwfEWnMxTWdyTp6BlpnK/7f3zt3bZ608qqd&#10;l2aFiUnxC+PxLH6O9Yd7QZf6qOIkfmEFjVppv1a5/MpSdyFjbCPqFWTVpssl0nLuATlcPep4FDCh&#10;46rp/lNRychJ3GG8PPXjrid2Gwd1GbzBCU6V7aGVM35lND9oTNwJczyPZg9clBA2AX6ivtaUDIZP&#10;Lj3gOyOfMJ41nzMRjZLUL+QdjHS1gyotvbmqXpzPAi+HprMXlZMzOMcepGNUNnI3LxzZbAW2UPss&#10;cuXoAtmJXjn9xdX0cOEv0ODQ55rpclu4TaL2zzqSZG/ATprqHZptAI/LKo5qC5AQtrV7kCrVUbP2&#10;1Ey7eZqBq4c9MfcTVBTOnZsyvTi6Py92yYFxeaxsTgTpL44vo8Z0KLex1B3HtUryQ0HLpU/Zg7QC&#10;8uiIO6uOZxI5dXjY5pUxLL4LuoMpccC3Kg9mcpMyvP2JXEsu3R7zkSrCYMg+zNgCl7X+zFEL95fl&#10;PM1Sq1/F+Y1E4VvcYcuyPZHIWYzx37n+tZjUEnchc6x7cHTGt/n8zlNOFB2J6SzR0TmOS8H7MCyu&#10;oX7mduTuXgd3t9NUeuNWM8RDk1bZm8zqccuHZYcZNNTaLuSp6CZPmQsHMtkWVzd+eWzG80DkGXTI&#10;RDpnW8wmvp1hXI10TcO1ia/l4vv1OevSpp26faXIXkxYvo9SAenbTv2wcs77ltPHbNt8Iq8/RTiY&#10;hyI0+qmazEQRR+nINc/pyNxrdw8a5Gppp5nsVWyOd2yucU6G+5ePizB6TljKVZXVlSS6a9qwBkds&#10;xBafuJ/1fZRKpnMgbyAumLUucCuteEpiQ1h/VtojIZdQYs/7K0ccjRWsj05HH6XAKQ+3c9zhOJ28&#10;0JBwKySeeYCY41Q8amNyLrjgDbN8GbOHjScPHMHyLPZfMCBInnk4JHxqdwy4MEISMimXPGqS3mmP&#10;jTziaKKguvL4NwOAamEmja2CDvrNxzQiJN9YeNFAXmtS+aNoOPjIrJJ3g478Afw1g7eaaeBPSeaO&#10;YC5DooC81SpJo5gc4N+uf60zJ85ARoOzGJ/njPnVq+z+AeODjUVA5JuVNkbQDA2NKikuLVG8v7Nz&#10;tqqLK4PLu8a5ppeqJi2Hn4B+ar43mjaofvILf0uBDkt8stQ5J0h9i5dOJSdz9o5eR75bnJ+VZWPZ&#10;2y3I97TN9VVWaU+2YWHLMFz6qGuJw5ZttY+cfLINITaruSPSHvepnbjlVnFFkgJgCcpPqFTMvk9k&#10;ntIOZ1CZ0zNKwemIeDudTxok3qhsFlZgu4x9RPvIyZNJOOPgB9NVVnUDZtkjBbj8u1wIDUk8vZw/&#10;wlm7iYEuZ+NG80+XmzTitCOeM9xUN5OHMGe+qfvmn5iZ3ghuNJpC8tTerHNs7Yx7kBOmnpXMBh4+&#10;BUkZMfGiTNuikLzszYvL+0iY4541bhHzBuS5/wBlbxUGzvZ05vhNX7Udz4sC88XjxkFsCMN291PA&#10;pjepBxjwRgFj+IsqbClMdtyPRNlOTUtVdBoTycdgvXzMM13xr5g1fKXnmnebPit4CeasBZj3wnVx&#10;rVJfS+CXXoHwiQE6a1O2rcMs1RvtMc08TeTWidUYyd9VWsPWAc1aQDaCRtW4bvL76xOYTQe87tGe&#10;5APpqnvHmNzjgu6flop3bBN56EbE9kcxczY4X+4D3gVwYyucHH7sK78/4V0PJ5DZf1H2fyi3N5wY&#10;I/dXirIyPZlrGmrpu5b8oi1pvPCTKwGtpq6GytWhvR/4lbMmyqvkEu3O2dObQKHI8cneM6jFMI2/&#10;3Z6xFBHHg+LAuRaoZ1PUMpmoXIBOAj07gxYM6z15PB0lU96QzwrgA+W5FkXXWy/1jJdUj0EtnEjt&#10;mcezby27/wBSFRI3FB3VHitPJeRm8PBGmBt++vTL1oPVXKz36dyfUgu+0jtcC8x5gMjYmCNdTEfb&#10;poYvbGjvCQKJ6XXpiUSKPEvlaVJPdqP3407vahY02vtP+Qm4Ijd4CY0S7X9MfowxquJIpC4IRp4a&#10;jjhU4g8GeBJ1L9CyNx4BIO4B31MbuEy4yEUx9DEnnm55I0y4G2MTHAhDxxeyp5gQkHGgBuaMI/RD&#10;6MP/AIK30zUhGEuO2jY3ICdREJHUgmfGARICK7U3UDK5gjYiIEnTUl2rNtiCpKFAGRjwMjxxntwE&#10;WfVBMNXGE9xWOrGBI3J92u2Vn7+SPA540+OjQS+7yy3sK0euWwGBuStBlez96zIB429ogHqrHJTT&#10;7tzFp8S6H2Tk3CZf1xd3UgrVxNmprV9xpwrfMJhJw2C5xhPbjWZ1G19M9cnjgY63w1uH2Lkrm/Hf&#10;yD5lovcSmFBvZO23xm+E4ZE6nWgXFwnxY0qz5jbclrVfoOUppSDlmPGYFtUgo8C7GmhGT9kds8Br&#10;D/tKxqZ0AUY8gC/UHwLqIWT+ocxNxn0zHoYVpVOUyzMyO5N6c4+mrqPZhuYwRvOAi2CR7MpUwb43&#10;k1twEF0kibzNFWscjl9xzoSYOZbkDpoP98W/VJs/bGJ/Vp98CNAZps/bS0YDb8IkfUGPuJyHqYqw&#10;T0TVmBOCEEh5yHcenOusX9L0w8ZZDlJH9JB6T2dsjXzG0wj6hVdEerU+PgnM0ErPF/4CUUrQg+Je&#10;h45Xs+YWP6qduI+p3IFZJxs/2YzuXYwgdMzfnwKrrUkbYSjzE/oS9HpW27TdkzqnXOj7Q26ZBrFy&#10;AjgX7S9TDLcoZSX5gX6miRL69Hp9K/EQDLDl4R+lfNRyUsZ8GhAEaOHh9KulOTIsTj0QK1UZs17V&#10;LgcH3f6i18exBvJSAcuZqKyRRTJql9w2oWFc01PZu3IzyaX4S2DZOOYwVEd5uNwP9puqq0/PKcYD&#10;9gBcddPSV2mkrZOWW8vDzBnGTVI2FnvrzmalsnqDtISVRm2HZhKwlMbbBYEO55i4h2iM2UD3HY3O&#10;O795HwRqqzipJtLWwHLABRtnGkPec8Z1aq8o/t6Q3u1RDdNxXCDH31zELGNxsv8AEfEdDMm9crsf&#10;Cc01Buz+bAgjmuiTqeBZZUjckDk8EepbTrgftJw/pqkzScWb4Y16QhDu2eYzXB6VzjcHIDB6ZVMe&#10;PHM4enNHxkVcpyftuAwFprfs7jgP0lp9oi7hMkbxk2HZ5cfmdxPN3g2xMd+3AsaqBwSAmQ6DN6gJ&#10;Bkj4EmhrdD9G2PJxLo3OTjIg5KXemJjCDlrJXBMetAuitk9YNuBym01KPzeVsbMfJjBbj+KqHOHj&#10;25Zj01v20wbK3ebcax9m8bTjI50zeYkwnWbgnumVuJe5uYIwKZ2XuwwR+YtmmEnstsFi5H5iyuYM&#10;3MfGtS4APu5OOBAzvyXFepWTAPAhv2Tcmzr9cPF4a7hO/wC4hsHhYx5FdpPTe/8AzoOzZjZjzqyS&#10;eeDZkxr86u0AmfZMkGSPjRJnT7ZEnFQDc54DqkzicOTcaivaBaiN7PxICKt7veJgVPJUDmBJnUBN&#10;5yIoaXXl2cU2S3jgVbJL3MGSNa1S88HBouQXICK4OKbZPx3g9RI61Ik5jcSfURhvIyW8ca0KoKLI&#10;2IqeS42yJ6XWlANZjwOV+1O3J3OBS94Gb4aMDtxtsd9GgGS3Ehq7EGODjAg7gjKDzVSAm5MA8CDn&#10;FgzxqQefYMgQ21+MGe8Zy8Cb6PgBMG8K2b3oNNVBw+IaP+mNWObkI5JgCDIn29M+lyLHAFPTtme8&#10;pK/MaMO2HpgJg76Z3H0wcaddoJo1IsPpg9P/AI+hfAyYUT3DwIcQWGPCvh9NApeeNg85XCcPGzzg&#10;WHggjxrZJPJ7LLP1FHOHITaVBwAjYmTgReTvLJL3fWnSejyTJkeNt0xXSIDL6bE5GePy1FrqW0Dz&#10;epCdbgS+1FkeAPAg5G42w+fcQEjfBng4F8pE0lkcVw5uZNNM/ayYx3475RxoDLxjjJnAVMzyXud5&#10;wQJ1KgA7x4SNzjgSmDxyYWCNPS9mS5gjRKoGenjTwM5PBgj9KUAvT/RiUs/LTAxkVviTeBMGPxpm&#10;NRYzxxp1u3ur8eiHifMEGKJFG7cgs6eZtMBM6sZG7aMec6mc8o008A9K6weuRgCY+Qau1UVY5mTZ&#10;iEx7m78tYzL29nPBwKY4cEuKFyFatH9Y02yrKgbQNmODjGLmd9WSg282mUuO57VthH0yFWJt5W2M&#10;2vOTlWhbP3A2wzxxguQDUU1GybUJ+7uEOqBjjc4w9TzUzT7MhiXo+MarcwcOXjn3PLVkG43BtjjT&#10;oSKlbhmTXfTCTicWdEOnGs9nAxmItsldHjcy4D+M9uDV+dP1fL5K2kIII2Nw5BXbizNMkq7bNP1Y&#10;2rcMGk+7QKuVG9u5IDIO5yEyIPGRdGiN7dOM5dySY3lhY0eBJN2zxr8pu3G5UQ7whinjvJ7deLXx&#10;08R6UGgt3hI2wIF3hsH2Hjn0pA/DPBDjJ015qNH5YihWp03tEm0qc+xvij+kuczMJrVVrOnws1UZ&#10;u5H9I7YqjYOQM6szJ9bD5iyza3sMkLBtvMtmonGlyycapLz1hJ0ZlgcnufUWEVBtDK/IaO+Vc/i4&#10;OVu/LwGnk8pj6ux7xVIwjC4wRrq3ZeOmAjwG1DEXKIxDeF5ysjNo9bExhXX5SExqdN7w1Ofxk2tp&#10;6EONlclnEpO5Zg1lyXVlBuZa5PBYKO2ts2N7aHMkJgf6kBOmt42gTxtUkuO5gBcgJyyLy71zkMbK&#10;rke9wfmO7dhsfkoli/jPOXsNzbxxgyeYqVM5QUa9Pdk9Bsn4ztnm6kCTpl41jO2TYuylRMbA+Ty1&#10;18fmiLo70DmH8pNWqxZxOzl5IONWreBwNsCPt6Hem47o/wANVocjcBe2TLpkzEsOYdjGr7gBmjwf&#10;AmpGMpnOjxr8eNxtnNmNWSm2YwuQR31SISkG1TI7Ln3+op0ikLNwQMDj0qxOB3nOOMCecOCNiYIO&#10;AahmPdVobUKm02yUbMJLDLjv4X1uAYuWsxp+3A9PG5BkW50OJlOpKcMenGPlkVbp9vubnGZiJwEZ&#10;eouK9ffiFsOodjLWx2LBkrpt7OL5g8A1av8A5D34IACxq7OGZHhLzABRwdQayyo3Hx841i3W67fw&#10;ljk1GYVpOCGzxrGd8HcVgqAhIyZzXFTRjxkXp2NR4KOFm7rS1Th4yjbZP01neeKFWBw3skwRpMxj&#10;jWona0MugrOaJG27Bv3zqGRrgj/oRMDQdvHfzqhrf8z4hASmEuaCb/0wen/41WxxwQxo4O5Hkj4C&#10;IZM2EbUuD0r8q1KdT5iakjJlV0khHLb2Y2miuyojftL+lyERQwdMiK14OXBnONnySLMdM3unK9Eb&#10;VodpMj2C/r5BrfqXI2YEyMd4gIK5c9xYPs/cY3NmPU3jSItso/eQucEYMmqIZF8EkyeSce875Kru&#10;P+0j4MiAy+YOWz08F8owk5a3KcSMbkfIFe+L/qVDqCl2W7HM20zN9S2VTgl5D7UwDPeBcMQtogy8&#10;aZk45i5egbR6mryycCGy8gnOd+xLjJy7aJSeoMDm9A+zjLp3BKhJQXZxQ72ajwBOInwx9xZ7tIpM&#10;cnGAN+5GPmDWzfawZhgjCC46Hq3Pc8Ksk4JLqhlJ44913oguYkOcTnmbMNEmODTVb7UJGTAjFWZH&#10;p4PLQFnnT0JFhhu4wD1ky4ARzkgQFwfwJkbxyHPBxp+iCcPsHL2WkwQadxS3gyXMEaqwJu5MTOtB&#10;ee0kwR861pr7xeK9RyN0Ay+YDbPQR+Wj00H7TjgVPmA8ZMi0Jw4HHJWMfWb8xTvSfomdujtrJnAy&#10;bxeVpcPB7tegVQIcjlLgo1V4kCS6t3Dl45vBBkGJPPHA4OA6oksmDgJDQQHt3EhtyQEwdxWaxx5q&#10;ZHDl4ywRn5fLVcljshnOCPjQdmQkGSNTJfN27OYgM5Bc+GotEffoWONHZjJxrVJO3xjwWFko6gbP&#10;M8ALa0mi6oZa8Bj24x/vrnZujjn3bow8HgJZWcVGMgnIDQcCtNYTgTl77Mg84I4jHj0iRj5i+x7f&#10;EfCxnmA1vUDkOdWTthtGPHB+mqTvBIyYwqHqBJeCtIHIqDxLkZMdi39JJ4Rk54zlxpmVzwjx77Tx&#10;kSqAbZsW9Y/DVgXuHm8nbbseOA6uFD7QJjISHsnz/EWeyeYEjbPg+YmW7NyYmRfe53CxL2rNOeTD&#10;f3u+dlZOpaRIdSDt7gbkk5ZPIjQ37P7s2vRqkkZ3ta/kGVRd0Lt4vsmm/YrnA/4Bl/bSryrpCYeN&#10;mbORF6TIynDLc3mp0xk765xrmQOZLNTto1NHg8EmTr4v18S2bUwAOJo8M4xqxvGeOwbzFQIpiWH0&#10;emFF5LM8RbJuAi6zWJ4+Hs00Itkug3jJtwakauEvJjbfUWcN5IWBznV1G8bQDwLEk6afw1MxzgEN&#10;u4bTHAtxl84JuwOnGPlobTbNs/H5cA+oqVVEwwPd2g07aifrbtglx1OzpdlUjIBrAr1rUWbzyV/Z&#10;4mOABSQIPs7qR6wc4Daa6EnswlL/AEX+n5anurbWz4RDrlHMc02uOQjWWN6kcP3u8xntwLa642T9&#10;ZgcTiBY+4l45VLjtowa5CrbQmJ5Y/GJSMknjl4THfLgWfzx/eJ7isTgZGbaz5ioz2H/41chOlupp&#10;6jHNjyrdpPLyRy5izg4yaqy2jZb6X8xbhsXMZF6ATCV05TFMYL9yZk/cgTZr6h6O1YUlxUFMU3KQ&#10;S2AAnD0nMc+BcpV2AvofHvBQ2pJ3cenwcC0KCdt6glWA2o6GJJSircBz7TDigJB6PdUNW55Iyj4N&#10;SBWvZzSDaczYDMxrdzzFp3ETkGTJLpXavsAmVMD9DmDUBH1FzfBjgIvqXqb29SI1/ZnbunDH1BKy&#10;N6bGZ7ZgQGg5O5ePQWV05UFJ9m2H8en5nzrLmvrLPJK242f+xcj9NHqfp8UkbYzcdpPU/PHMF80G&#10;pBa5aodUVROn5TwRgtwKFNrTApIdWVxgJgCsHmhHMb3GtObs8HOY3IyLQqbkY5k5BBHKhEg+FkVq&#10;EKUbUJCajSNl7wbmQ7sbjIuV64oByObHggAuqCW5PNsAfuvTt/vJnaBONzcgcwA+kstLq27YjtNO&#10;Y6X2bvY3OcHLW2N5eNhwakY+oNPN2c6nesY5cHTR5vIyQZOZGP8AYQ59o7rStkuBc44zi5StTipG&#10;QR4+Z0kBmFFuX5MEB841VZhLySdyAN/lqOgfd5hav+H7Iw98bHyc22j0jnFMS0vtLG5GPzVT5fOC&#10;wZO4TSVDnjdzAQ+NOdcJcm07Gle2hkzHgYAEOBZvXm2CbQPergIuaZfMHPB31cJoTfGTHHxj00no&#10;vqCPVahVJWA3hPbz9LpJmh5G2nD3cwzXITlrGqrKTecC0jY/MG7CbAV3Q6K0LU7Z+VRs/eyebHgg&#10;4xlW/Uv6zFTyRluEYM49K4tgrCg/tDYcswXDeWsNqjZPOqbzvOAiynJVJV9oDFzVM/uAM8qCdT72&#10;yPp+Uts2L1g9jcnC8OUdsSzGj5p2O5AZd1U3S9H1g2vNtM1rmDSfsjdstye0cN7UKswPbzY/MQGm&#10;6geucka0jbRsXc085x8wJOWRZvT9NzF+9Y4OondFtGYmppfOSM97ytP3Fks4nj2BzuzZ9kXQlabO&#10;5szbADBqXFzfONncx3kEcZ7aIT1M7hs3GqUnPJ8FzjmV2yMWmTjW5UnNHMyoeqnMyuktl/IsToee&#10;TqQuQNoPaIF3tR7OQv2T5maVW+0GuordkjuqPKl44xuT9TVTzxmWBteg4PMWwVpszlMqenjgmolQ&#10;6gt27IT3A9NPuV5ZFTaUlvNCQDsxnLgRJ5LyObFkH+41T5oQcBeetOoerGUDbWPnGndrcPjkVBin&#10;9l96xHGrg8cSmTjsh4x8xKoNpg4G2Bsue3k8cv78cfTQ6a1n9olCXNGaknAjOc6tVHuG0Yz4OMYl&#10;kxLdzOtTo+R4HuODp8xZjoSmJNrtmkUftkJJyYIwZOWuqKf7Fqod5g+3cxOmuG64pPAQ8YeAiA7P&#10;9pD2QvccB05EKtW2Yrk2bizvAdN1GwJu2/FwEQEk0m1Kvd/bMRDjGX7yPgjVqpPbBLp82BA540Ye&#10;U25nzZ8FtqQcxFxbCmuGXlSU5XjliGa2m4ScxyLxrSJhMG2xkjF5IXxXDXqDEXGE3zLg+eSOYy0m&#10;7R3Rx+WqS4rCYxkwRnLjGst0Jtu2/wB066Fk1VV9P7x6KbbK0ofaLTDFywlTVvMLt22MWDH7q4Dq&#10;igxh+7Xcflpmm64exkAzj47un7ivjOaOWznAY9yD4vGtRP8AUIDB9zJbPBGBb9snqyuKGegNKrvt&#10;ArtsvAcK6Wl+yff5SxfmBvAXnlCzq+TzY+2jbSp5IWLpvu4iicjKVDoSmqrKEuapthdae9b6e1BL&#10;pXHFKRN8BbblyTOFc+etRS/b0x7eZvmpDaQiNm2TAj0nmkplsufS2PT3jmXO4srqyg3M11pU+ESM&#10;nTKVZicYpfbNnTJWJ3DAXjNzJyHjYHdN5haukucEaBU/Rc+nDc87gY3NXlj4/wBlbvs72b1W5JPH&#10;LkAhhbtS7zvJeOD3FzXI9o72WzkzYL4u7Ny6fyJUuO5emtfvcWntHpenzPhCE0cYCWXICt41sDfa&#10;gykI2O4amlacjL30entSU5tIIxNqt5g3a2yEtrJafpuUhmNl+B1jJpD+dfLlMVuf8Qoat32f/kej&#10;Wwsmz6Wj7efzwUnMQVsYxF76071tHmzWrdnR3gajYEmcvELdiNi54/2V5y1RsjmMnpgD8xxDucsf&#10;fjWPy+TvX4wBgu3iFtJ0LJtk7a5HukWTxje4wzFxUE2YOdE5RrbKD26VWZ7Kmzx8UgW5fyK7VR6s&#10;daSexG5kZcDjlktR4FTx7M5s2e2YwWzLoHQvMMVKT2wqB5MYJSxjCftQLhraG5EXBGuadplcVHG2&#10;Ys3LHeNzL95KLBHHAqTszk+04NFnDuJXEvZl83PB9NdjUPUkpfyXsedguRt+XdFrYEmnzGF11W2c&#10;W1A8nXZwIDeztXHTF4EYpOvKjpts+ZhPvjW7d3b3PnVw2uU+5ncufBlrHeDM9JsPgjwLJZHs/qfs&#10;EDmC6MwxWiDtZ0jZB5sxHElrkYJxJ3xZXNm/T/1LVNne3xsZz2PVvs70Zd233uHXE8r+0chJ2luN&#10;s/3Yn+pUOrKscwTbf+ZpC3kfjwd5OQlqm7ZlzaWqPaR5RbYw8cHATy1ktabP8bY8EAP0lzr6v/rW&#10;MmFiTzU5SS8nLIXoe6vRojds5GA0GoEi6GFk7O4c85FR5C1xsfLcPoFxrmmoNn7kJORbXupOKHbP&#10;B9L9JYDVmxdsa/HYzra2mD7jxt7DJATB/mp7s8kHHpruSsNi5ICn5WBYDPKTcsMkf6aR0R8Mrlcn&#10;cmc2YF0tS+wOdGcsY3INEnMtIbsTk4+3gRmXqhL2bbdgYPKVyalCrqjJdn+zNlJGx8AFxmz2B/aq&#10;sKjvaYRlKvTgYxwNlmNBy8cDmauY+MhU68RceeO0j1WySGXPnkB7ltZLRezMk1Jgg8perm2AYzSU&#10;8EfAuY9mbdtATH9VJuE3nBM02VzVyR9uzEpN3LqLPfs+5YPcEYM69mNnY2TZlNY+5dKvN/bpu0dY&#10;PrPmodSOuO8Nh7jBTEqgXSDMgzWIIwXFyLsLcf1cxDHa010s3eFCTHAgjcedfrcSdtLaiYuW2nG4&#10;EW5+wuV3BGxiXl0V62E4I5nQIO4MS5Lbjc8dhI7o5BpDNwMN/BwWkiN95bY4NNU9u4HaBBGjzN4O&#10;PJH018PyQ5xcbNscCqo3A7eBWStJwOBsAPMVJHMMGTSSXlCSySdwOB7eg6drmq+EuPyY4Opy1m47&#10;YeDjR6VzAjZyBzf5ZbqSA84eDjcng5cA1VXje8Py1cKwHgnV4OmFxqjVbmjizfx8aoAqrOX6mBad&#10;IybmPOq3K5hZJnVq3gbkZ8HTQBdmc0IYeODUjWY14zIbWR6XzQdxMzRxeGdAHK84HZJgVPJzMa1S&#10;rGeBydZjxuVOUBjd8FhdabA6bIZzjj8pcuy8l5zjXb2x8lmxg47olaghedCDoudGmwGbDgIJKtKX&#10;n0hlx3j8+cZba37ZnMB9rMfqqt+upOMEp3ODrlu/kVrqqRCXHGY6gcvB+Z5aRHBIM6pNJvORj4Lq&#10;skweDjHgDp3FimqDZhUhI8kHUVVcOHpiZzlwIlu5Iycjlpnc0UgapsHnjaW1pKjP9RrdtEH869tq&#10;g2L0pPpdggYiHAQWmQa8DW+iTHB017Jeqvtg7ep0DByf2pvpK1E1yidzqjhWcbJx0ltBBLZl/wDI&#10;8hf3I111XHqjyVzJbzM+e1dGj3rWUmN/Lu1Qg1m6JerftgbT6QdlPD+1N1bpNq/s4hPWnkLOJW5k&#10;Mx3YwLcYyrcqbHKakbZ9MxBdJXb1rKXbNp9vIf7QuRZHPHMqJjCdZbv6Y478p/YeyeMsYT50BnGx&#10;dyzIrJsb2qDcjwR8a7AbjbTJtgjX1LguOCR7J5jAPHq/USHQcx8hd+SuTtgkwRgyK4fYttHngAm7&#10;I688x3lJubesD6ap80pNzB5q9RJxs7bR57Czd5svbQDwJO0PuPM14MgSZ1D9mNkMBdyVhsPG5Gez&#10;xrkuqKHmMqJyEUHwsmz+k2Tx6CCM9uPmWyr0CoPY2ODg4F5ayeYOWxNHTjGvQLYnt4mLOwGZakCT&#10;6zcoU9LTt6T7OxwZ+Wr4zpfAmaXrCXTIeMJ1fG7gad1tpAB29P4Evs2JWreEriLwKqSnxpN5HgVw&#10;SReAHbs8CmDbqZjS3hF4DJBoC8bo8Rwg7h4NfoDJakk7mPgXK+0Ci5s8yQLt6YPBrPZoQSsS8DzT&#10;cbC50ZzejVwb7D3NrBGutJw4wcCp7iYOfpwJ3WAc6/8AzO7Y3GcSQ/VvkoR8gS2CYVQ5CRZjONpB&#10;Wwzxx8A0/wBZtP1unmz64jeXSGYglrC1p8z5157vHmMmNdObVBzqpJ0+fmBncFurnuYU25gz2FiO&#10;tbuMLKDPXhMaDq7OJGRBySsiSFBXI1+ot2eRQ+zyIEkVJEOyyJdlkQAPSRKCUl9KXZJV9qAGpKYS&#10;Wng7qW4OP/lL4BDX76P6fSpm4n8K16hKNHGT0FeB5nLSnPqWPSmwu+y6jBN2biYGNngEgs8qTVPB&#10;ArJVEwIzHZDwctUNnL8eePjXIfidxh0PbVWsaZTwgeAGdTICPTK3yOmymcggbAuRrtLYf6qc6rkg&#10;Iwgttuo57n/cqEw+pb9wHH9L0XNpqSyEHMXe1D+ofWE7ZAM5tMw2v7TkXqJsn9XelKAbAgbAER6T&#10;mOSixxrpBwSyPBfKP4nfjW+lMSN5Foi5KjwfqD1G3sD3cGE1YPHoxcsS07ZX6l7amGx53WfA31Rs&#10;hd/6i9FJptgoujHPtMj9tcF8rW/Opk8rzZ9tCkpwmqPc7fxcEazHczQO32uId/U6c8o6wrh7G5fB&#10;YWm8HmC8EHSXTmw/aYyklMYJkcWNw65ffXLu1SRspPNn0tYe2dS4LOqGOh6rMRjBAxdDgIXTu8H5&#10;159tW7cg6HomtUeyTeYDNydSAgrg1dpeRsGwa+vKmoNrFYUGyYyrtUTi4L7z34FlbjbRWDltnfFw&#10;fuLT9ZyqtsxXYxq3VsPTj1jNokplUhfMzHER04FbGNcE1Jt8ezunDyGZMROIB6YyF41y7PKomL8l&#10;4xy4+ndzqGRw5gc47/LWLMc1u4yQacJNRDqjYvKZ2P8Aq26N15a5eqvZZO5A3NC5YlHAT4a7Rl9U&#10;WXu8wHtx+Z4Fs08rCUz6UgZxsRYCC1LvfjWpjOZ+m22e8E2Elp4uuG5BenOonoh9K7z2ker2Nzfc&#10;y39NcmTSh5iwv4wF016HCnrkr8eA5ebi2qKBhX3HApnpBhVxpOhZlPngQtgXFX4iKCnMGZDEwQLr&#10;PZnszbS1t2rNWO8eW28a0in6DpyiWxzPAbw9H+RUNxtAIZyeOPUWW6bZ2yiiovhJ45mrnBYE3gGK&#10;0MfBBAqTNMj2z5ZVDJPN5+dVshLzn+Iv0fo78nmzsk7bUrMg+0WxCEQfgg4lfHEvHT023lsC3bFc&#10;ITx41uXqvtyTKi98sXILVsfz95ZvtMeSUL07aM+8TC1qfBCoH1VDEvNaZzhlUNOAk8d32jU/Isrq&#10;jY/TG+4IwOsYxXLl391bBsjp9s2ZAmV+5Hatth9yCBAZg3JA9O5sW7heWvnkj0hiaVxJaApyVMzH&#10;FqeWlsv2b04/G+fvJUW9MHVy5aWYyuTymd1PvM1BvDKVit/jI9VnrWdib8YLG41GXdmw/GvqXVCH&#10;HbEvnDaTsnweXByhj768364nG4b82c6kZClcubefAiWzvbQ5rCo7z9iXlXSeCBVWcV4y+2AJaYAt&#10;1ccwgvfRfb3BKUnGdWTztJ7NTQcGkMf7CxmoN2jsG0sfKtrorbgzkMnvwSQ5SQXbWr/LCuP6kcE3&#10;YEHLT6RwzMJoSBzZ8tEhzAZrECz0dyMmdXCXt+/GqADDiRk3n6aPfZcjMd6D/cCJSeXkj1jacCsl&#10;QEI/bA6cCnuAPUu4G8ZMWzYFw29fuKHUFPkZzoDaPTMmdm8wG2mzHwXRLctpknHBUe/wAyDF++ke&#10;bWDnjMv1hgx+VqD8CpLMY2HJBbdEu2/kV2bjbPGx3ITixjWe1BMG1vR4+p7iUUHrpsrk8hpLZ9Kp&#10;q2AIZnDXeXLkvOj+VYPIyNoKjfTt5qbxqkGs9peqCR05KmBnxSQWvN7iJS945cudzZ6hvLWHut2z&#10;Y2RbRJpMawenDAx3eAdq3b7kCwevHDJhKTtoz5xlt210h9qCU8yswMdcYrS4z2kSfB7SY5dQvLVy&#10;UiXg1xOHLAbGCM9yPpj8ECzGqK0e7yCAwLe7q1SfWnwMHBaQfaI8HGPBYTiEpMnryYs5jeCtacbb&#10;Jia+GMGS0ubyELATHYRJu4Q7CxWtsZH98juLsTW6/wAVPSf2N6xcx6mrcINARvPABXCn5OR+9A27&#10;7gohLUFhh5UjmZE38x8l1egWxOcfbOU+36kbfSbfsLzlrCjyyRyeDmQDRil9qD2kh4ID24CattQu&#10;T9MD10p9vKZaMAX74RIxl1B3VZJ44kMyKALY4hx3bpO/GvD1/t4n8bl8a/ncIbI9tE6YPQOd+Lpp&#10;P28mpPUSuHD2DfjGtNzD1R/HWb0PNHM4cnvH1uVpceBco1B6wEyqSxvJxD0rVxDZfXBAjxtn2dP3&#10;mqNRLz0Onk8pSnpTu01fXDeYuaa89ZQYfZpODIPlkKuUakrB6/JnPcVbcTgcdiDy05KfqCHPLVNN&#10;pk2flvGPcVPeTxybP+omd4GbgRjs8cAzxp9KRZW284wEwdxaQ3rTfNxZh4BrDZ48FcwQIC3mBGxM&#10;h06gnPRSVkHu27Rn5fUWe1BVEugIeN+cunpjXMf/ABQeh5KzyZT94/JjMX0+lL0gtb9+vgNTNqNX&#10;q7ae4NAZs0NbGsPjj9MfpxelfKnNJedxkgWohCo+hE57ZJCRFi/sr9fypw09Or6ENTvYwTurLcSe&#10;Y0RHMLI1Rxw/0qVbPGkapLdNTQJPOLznBHqLbPsm9CPHpDgJ01gdHsnBnoYIArdmDeYwPb0enB5a&#10;56czwlacCzahJ2TTqPHuZNE+cnTVqnBBzIZwm6izEc4wEBHfyI9NJw5MQEDM9yAfM+dMMZxj9SOH&#10;MBN27g1pGz9w2CMG86aGko9zvJ4zMSjgVwZyuXXAGc9PmW1Q4EotNO3hkwe3n/tFzljQGsK40zhZ&#10;gtg8wSyucb68mx8en8PwID2o5Z/OkJSUEMk8IEl6DjXQtGUlU86lW/hYlwcwhFytI3g45iDHqW9V&#10;ddyv1rySoXZrliIcDcXLGuH53ZlV6J9Xx7eP5jueUk4//GSPR4CkOHk2k430DCaix83S41056t+y&#10;ebVy2mrmcAK3g6bnx+6sapefyZ+XtJyC2FwXUGLjXoBscrdtJ6UPA2tDjcOy7kIngXPTc9qpVeum&#10;6dNCxljbPlKJWnq5ymTyF88jmpcY9Ul3gyLj+VzQkDYGP4q0jb5twc1aPs2NiVvG3debkwLK5WzJ&#10;G2B4LXMXV4xzWq3Dz7myryww8cOeCPjRJnMG0HAe2gLgZDcHUVJnjgcGfzFq0nFoNUHOCBJeCe5A&#10;S6rsznmMeDlrlGX1oOByCAILka1pnNNMGPjULtof6ssL5OKos/74Fm8w2gOYCYG3T6ihzi5GM8Hc&#10;WPziYdwKTCd1LjThQqjYB7ZHLPPf5itTfaY5eWN/ujCTl+Ncuy/d5aTfHPtEY+WP30Hmk8euXO+O&#10;X1yPy1puQdCnbOrtoFNzHs7f5OC4Hqf9y4zmk4I2IeN4e5GunNk+3vc/ZjcBOmhG1/ZRLpu27Skn&#10;ATVI38CuxjlduQOdUxO2cdTOu3JskGmhnahXY86FTOQnZn9I40cpil3s1Lo+jIPUITwQroXRFLOd&#10;01d5g5I6bezVyCAPU6i0iT0uylrnA8mtyMfTbZ1XKsq/HYlst02rfy+v78SvezOk95cgM/uja+Za&#10;UU51ajOdb5Z1Fs7Z42wMALYen41v3APB31Vabp9swbY7/so+WiUwnA4yYA6i8pmnLuhNtDzO3GXk&#10;dVGJhcgHkQek9Zzjju47qVaTDc78EHT1FmJBKDm+vCXic9Q6bIO4CDy1DqCaEjcnTNPk1AQdxdOn&#10;snQGzN7gW2TUVDnEwJ3+BXYk0JA2xwA+EqG8nja4fHppuyGyKVy9tHkj4OaO6rI8l+CwYPTVVZ1A&#10;OAmTUV8k/LvOT24OYvtwq1JW5pMBsGR4zLnWcVYRy5znyeXdR7axXG8ksh4Fz24cEjWolFpAa3HX&#10;5Ww8F/OocE/cuc9+4qHL5A5MTOtrpuixx2Mf6akfCQrT2D6SHbemHjj4EH7LIYmBbl2e2gbYIENc&#10;NxtiXoP4SmS5Sx95m/YY23HqKY3k+P5EScOB8djIk3eXiaOp8NCbi5KChzxnqYO4iVP0+M1jBxq+&#10;PKTbTUdltpxj5iGjk/Zrmz3BroH9ot6IPM5fgTJJWSMln+IrhLyYL+O0hvamDPAe4ufuMt0IX2HJ&#10;u2fpqhzBnZIfAtab1I5gbHxqhzC4boK8ipMlmGsXP+GnpPJ95ICDmK1EkeMmCDqLWqTpcbDP31pX&#10;mY7aDFL0mNmPHGtabj8fAqq3uR5IOMi1Sn5PjJjj1E5JivLJJ5fgFnVDrCeDgyfVVwnk4GzHk4+o&#10;uY6sqDHfx6ioEQkWGY1hMMZFm485PfRipHnfgVDZzD2lQu3TtEprLtI9Fz5cF1aRNB3pcCPv3Vnr&#10;dwM3AtmZyvfJDeMofONQw1xnydxMjl+NXC2KC/ri1OWlu3/wauQYYNlcnxkz8HTVk3MbNtej4Eyz&#10;yEz8ahzwe8sj9MI9VONaEZXUFUOXIzwQHyESGNzLZcCOO17R+dWrZ3RbKZX3789tq35nvpVgzlQX&#10;oIIH2+R+WLoJ7nK7ZvoS7uGzbH6geyFseduXwsFoohj76xnaxtcm1SZDH0R9Maz0bjGTBft/yIyP&#10;sWMeAz4pI/pLGhIWptnh7xqOmtYqv5TA5u/I4/8AFAgw51rs4lkuC49jDc+qtVpbZJLp1JX8yfPx&#10;M4wcsfAup9aJj6aGT6r1ku2zApVSjmbl0QZR8xavR9PjYDPvPArtT7NyzZWWfJ5pP2PEqrVG0S9o&#10;2BaflKfWQ1p+qFK/vLU8mEuCPGEFyNZuznl56q4/qTAyswfiIxTEwl0GePjXzw1UJvtN9oOn+0nu&#10;A2o1HqE7ix/aA8chmx44AbvB0xiVwJUBGwwRwHtwXVks8nhJk9OaPgSEJ3i1ztqsUjbkj1o0Scbs&#10;HjOq32gSMmRJwzcueBOOfK5Uc0FHkCokr9JONF29OFjJnRdxLxtmyqbIVpt6ELxkbjGv07jANQm5&#10;E07LjUOiNPS0Dyj8G8LGRaFI2+njjWWMxkM4V8v2ciJ3D9wlO2aazqDduBVuaTRy8IDAhsv5eNHr&#10;lkuTT+IpkmpCQAZhTbkOSAFyNUmaSsbbnHFjV8qSebtk7V3iP4XAsVmRCkzRrVgWFj6vLLdLJwOD&#10;IH+Khrh45ckznuKrtSYPSrdK1bqmsi0HuzyJbvZ40YuaaGuLkfAvyUgI7feSYAgT04absMAY+NWO&#10;Vsxti4zHzj1FRZw8I8eGjX5Trq1n+Wh+HkMTwjfgR37QY22CNCeziR8CjnBgyJ+vCpnh/MidaoJS&#10;dvdvxow4cDCq23GQSiOz4/SvzxItaG1UEo5kPg7idGTGRV7CnBkjgT9Yun8COkvfpYDt5E72WRsP&#10;GgUsI4jWsy+XkMPW4FlP11V/EdsrMseZ+BMwDcW861kcnbRkyAQ2cbs2yWEX/wCQJmlQlDckC0Fm&#10;4VWZnHHwI/BkWRNZrYZc1+8aMznGAeCNMzCeNoxnggVQv6eCNMjYD476z7T6lKmACaDvETMvb4CK&#10;y+lmONfjdngT+r2xLi4S+YWRqG4cFjc440N3gcCrc4eEU6bWNHQqQdPJm3EU8fMjVDcTMpiKY8zp&#10;gY/gLsEeHgbV4ZljtaC3mg7eBZYMfgVpZt/GoJCdPERQPTh5jVQBGOMiLzQY1XWhNRVcHD46cQPc&#10;awzleMYI0NnjMkDZWqRkvDzp6oLe7LBS7eITCI5mUSH/ANBDZ40QtDgLjjTxHeMi6nTXTT4OEouU&#10;sJNCYBqZHOCQcCBemLEi0rld4ihapXj4sI9ZlgUAdwVWKX3LieGMbYaHN3+BwszXXx/gBqdN586s&#10;kwmBOTB5SxlvVFnIFTHkwcxjyHt3FPRU0anvFPqBxjcngVVby+8RGHDfGRaRR8rZXABN1F0F5pmb&#10;9nkbDzgS7QwcfAuqKooeUhbY4DiJGue6kp9sHgTtppQMzCqG0YwQBArVsvqhtKp0B+YHL5aysbBG&#10;JfK3NzIo3psVWUHrRK9tlKP2zGBsC5OnGnpZIFMqiuCM3p2BgbwbqWirypuPZa5xwHzowOuJkFze&#10;vlJH5ixfUrlDUzXHe1WbaBydsBswpVqO31C541mLfagScaJrTcPwh51zG4qSYufaYz3FdqPmhDZH&#10;JxDgVtFQ5z7S+PHkpgHZjPcgJ1FSagby6AmAJ8isgyMjEyaYUB7DbPHNkN1NPoNlZBwZIPN5iuH2&#10;smzYZ926iPSuixsx4w6kaZnk0bM227QAuRk5hF9pAp9L9ozKbA5uMhekuivsnMQkzvrfw1VdldSO&#10;d9Ys2bETePqOVvzij3PAGa7xATmEUVyrRyDN5g3l0YwQObpDEEVcW15L2QSHgCBddVpL3LPgP5o7&#10;nuLi2tHmoeCDjVsIHOMcZgjgcYI/QtAaSgdvHGq3L3fj40dJNMeRMka8TG+BzsxxUJuw1Em7fuIi&#10;TPnSG3HGm36+GmhHcTSW2w8iUsdkuY4+BMEGidPyh65LgCC4p/4alqXGpyeaDmRMFgQ4BrSN8bMx&#10;5LWPy1g7xu5khMBgZ1fKLcOXN+OO0SMnTSHJNpLgC8mj0JNa6OAi7M2R0ns+mUuPNZlNSvI2/MH4&#10;1y7PJG9efEg+qg5G7mVaMenH5Y0mYlre3I9EO00uG0xxKTVOeCTg3cN1Jnck+eAGsRZXK3hAvcZg&#10;XIFp0wrAhhgbQacCc64fdadaUXUjZzTgAhfMG5h6jkhecmZfWElbMgGeAK4gu6lpc67vTgR2QzUr&#10;g3T0lMcEGFlu0b7JdSEp/wDeBHaO2KL20Dmoz7mAUnC35Yxd9Q9pDifT4eCO7jIslp+qKLpjPfK8&#10;MT9tXwm1BtO3J4AndEuaQxtsn5klO00EuM9mg+ymWBtabxt/vNvjj+ouOdpk4cs50eOMGcguWuwK&#10;HlbmcTF823G5cLcIQaz3apsXmJp1osS4OZcL762UuSOp2Tl+RbJJ/U2cbK3BzCFJkgWgPNlbakmW&#10;8vJ413of9mFnjW/OJxLpDKQMIDiJH/aSE/y1zHXk3koR3mwN41eYQqzYc1sl1bPhNRyEqV+org6f&#10;cmc9q8trd6q6DpNxPqtesY4D3IG5RCHa7i5ml7uaVY49DaDIEa9KtldBkpVtKgwf2jmE99YPN0xS&#10;tNF+OlpZy/Da1v8ASMY9ahngHI2Zj/d2v7a4hcEFBYCzBbj8wnGu0tvEvmL+fbnGxLjbrm+ebN3L&#10;axHqjueat3l9NUCOK5g3ZZsOxgA2bc8EyYieBcfFzoZVFBue2jwNtOC7cGNbbs2p+XMGTGA2oYnT&#10;41vzOn21s+gIi8Uz/POuOyD/AEEGzCTYqOtgT2UR0xHJmLM26uHPU0u+tSqzZXSFTjBvLEWMfLG2&#10;yLnaXsOxHmNtp/DGna82oT6VExtgbncF0hY159FTPlZG2HI4/R1PTkTVKifaEFctil1/7OUfcgu2&#10;95L41z1VlYTGN6cM4OUdvmDHwK7yOYTl/wAdU29Xl+NHZxMMEu3YzEQ4LXMXrWN8FN3PfORmPtV+&#10;UqGxR5JX5DuX7JqMDcSxiqK43CdPo5bpwXS2yK4OKLmLn2ZhKijD1HJMkEayusNn4wuQQdqtSR9S&#10;1nXZ41MVbpH2j4vlOSm2sTX/AOoht5pMYyHjv8zqI8zeN3hd2jY7xH5g0eYUWyCOy8fFH8Qgl05R&#10;89oelWzEMtY749JzCJ83J6K8a0BChfUOD5xK3rB6eCABRxobNJW5gZAMZ9nJ016WVRQbKdtpq5Zn&#10;E3jtXHJCi4F5s1gTA5OFnqQD6i38W7qVWfMJycKrtlW+z7wzI5u4NU8YC3Mi06QUpPpqTBA3KSDy&#10;1Y6wod629m7K3e3zFoKfV3NTnnQrTLGZPGdaDSdJknZPZji/FUij9hlRVAXTDbD5pOBdBg2IMqes&#10;RxzwRIB9PvxrFyuYSpe3I98thYVrdzp/dKFNNm72W5HL4RIPhlVKkQvaDhgtDgH1CEXRNePG/ZwJ&#10;OwtDjcapLa5kmZpdJyHZ6pHPmqKLo6VF993jxmpTEjNLLPJdMTD0tRsPU01VJpOHDwgAmu2R8sa0&#10;lq0qJpJscWo2IsYm78YXuMx1+sSlnj4cWmmvofDrp/EbmXRabFh2n5Xv7k+PTXQlP1A9bWGED72U&#10;fTXOFNz8cBdH9RaFA4Jb5+dS5nRttZ5zk3G+zSsGUtbby5Pn8tcf15tALOHJ8GmDy1+1ZOBxjwRn&#10;uW1nsdtz0Vs4WDWr02DoWMUpP6wJEYkMatssn5BjwKrlb+kRMKcjFhXQu4Vs8PYaSEmnU/L3r97Z&#10;vra2cjlMnHjcvrhvLGuZZZVxWY8noz+YkzrVyGP+mPUWY+A5h9Q9KzrKRjHG2PB93jIXmd/AtIl7&#10;iXM2WCMG8W+YQnGuR2m1OalHo2h9PloPM6rm0INV6VcY/l3ISG7kj0Qva07QmEwHGPeXO6jDa0ri&#10;ojjbHLmxABgBkH/vKuNRTgpCYinKn3c59MfCrdOTOD2Wa+mFVijv9vtYpyBvjDp/DIqeTbW2fkA2&#10;CC3cLzC9xc4UG0bFJdmJ7YR9NPVpUbKNzglYbQUpWDTo3VGnp6/qBHKaWpsPQCXzBtHnbHzk5nzp&#10;TyeECyO5cg3iAYtQZe+vN1jtFm8q+7nwLY6Q2mTGpCWZk+0eopvUk+F4s49eDjUZiMNXKrOm6TmD&#10;2fOd/lsqajMMohDbLvaX0vJaPlIJ9UgGBJmMX3m1wLiKg9r9IUGyPBJ2LqaTMnLujyQRrN6lHtJ2&#10;lkO/mR7YR8sZSWIP2VzM3glzW+19CP1HtGMemMr67zYCVQ22uVfgN9yb9MheNTNpmwAYRXpaf8NZ&#10;NQVESWjHgZi8rEWMfTbZ41uM025ua5EeTySRlJATmEu9xcnlIWQXlI7IUj7Hwae06fFzYtT+sj7/&#10;ABHnu4m7mUPcEepbWtv9oE1nFO7sF81Hb/WX5OKU3x7uZmIpfBdteONabUnqezqTy7tKB+1G2tcx&#10;zorvGyIdsezaf8piphNY59HwnN9N7M6rmTI7+M9tl1CFKuotm9JspbKZrHGDtDStfsLnxpN5SwHu&#10;zw7p5b6Y+SgNQbc5tG2OzYXW4eXprsYct7f4HnzoaYzRjaA838uBmxt/DWCvZxNQ6PpMUfw1o9PU&#10;vUMyIAwgFwONMfvrQJrsb7HLgm93H8POrn5yKlmnAzi014xycZLkpsOZWc3eBJjvelEzz+ZGH/8A&#10;H6fTgWwP6XkJLLaWyx1GbzCK5yjYPOQjvOJUUgfLS5GegK4/FnhwcR8Ty/L8v3jAaDb7zMc+pGvU&#10;Oh+zpJTgIG0jakeuPzriGX0myZzHy4/+WH/iiVw/4qTZsTG2B7SPTH4IIFg8wpbOdtlGF+w32Hb0&#10;4qydPGXYMqYix80hCF76p/8A8zHPrh5k5mosdq7cTOxSYCncuPBOwFbmH/af9S0KabXBwNtwjfNS&#10;Szl3BfeY1yCpkqK6taP7jtE1NVYz4TkuT0/UcD2auQvnThq3EXUEma4qjt6XMYIwF0xWyXOBes9M&#10;1Js7eSDBEdo3YWvkXGlZ7J6HqSfGjkRykbdMfcWnC5mgSW2M2vRHJxv03/EcZ0vVElkOsaVCcR9O&#10;4NXaYbdJ85ZHgloGsvgGK7p5I1m882Lz5/U76WtrWmX9hTKgouQyEe7GqMTx6PmDbCxwQftLuoUK&#10;L3Oo9I8/ybmrbX8pT5pVk6mpL04O6cXOXdKtcoOcUXTg+1H4O0PLbXcn4i+XjOnJrJccZxezrjqa&#10;CIZ5gbcCllY1WR8/Ven8RyZioSrPiPQJ7t/nVZOM5xM5Y3Fyh5AoCTaeymudzUW79MbcQlyXK3Ll&#10;y33OM9sPw1aoPTKhDAFsx3g3UIsbXlmOvxD952mhVYTcygcy6aiJH8JZ5BWD1y9AYx9b4qfeSt7H&#10;o8vzFrVP7KxyeQ/aGasbkHLZDL301NMbTc+ITdLmu2zPKsZjnBAG7/UGultk/qrtp9Lt8mXs8BOW&#10;MXGsT2f029n1TsQhPu9wvM8C9c9lpxyIgG09fCJHa9nKPgjXO82cyy43TojnQcs41TG9Q/3+E5q/&#10;+ZPoeWssBgOnkZOXaEsYnHqwdhE3x5TrobZevLidjjIEUD0QPqIbVE0p0MuPBOHonA/LWXjOcpVt&#10;fUfEdy6HFqr6fgPLel5XKYHJwvPY2tq1p9yPu/Mub6spuXNnNkM1uavTV8riab/UZzObTMF3TbDL&#10;3FmNUbYG0F9mGVNR/wDmRi1o16Qi3yzzPJ0rc9ZyKMieG8wZFXID/wBC/Ma7Wg8xv0L4zeY0phOC&#10;RjwKrQOMCduDjU9I64bAckBEc3jGNRIfRpqGePAvxxbmo7thKN4i8rnGAeCNUMjzGv0DhM6P2Cet&#10;L2Rx34E83mmBVUbhPbwp6Ck0gc4wK4M6kJ3DrEyPMfAnm8wSaRlxvw6gwWII1qkncNoG2OC7+EuR&#10;RzAkZMavkjqAkY8EZ8iQ5I9LjqgdYWXJ44D24Onqol9qJKZse9zvMH4/lWD9oYPifVT3bDaMnIWU&#10;ad4e3xk5yRgL8MiAzBxp5Dp4jMdrn2zKnvJgQJM+ogLyGQZLudQ3DgkZMnGNM9oJ4bxtHzlQQiHc&#10;7/UTzduSBB7mpj5kCJDmDaDjQUBIbO9wK+U3s/qOoWx4JbKik3cWpaWYs5oO5766Ep/1kKnlUp7N&#10;YHE3gHpXBCzo8rsBckytvRb2PPGAuDlKY4pd6w5wC2VdpfXD2AfIuXOopjirN5GCOP8AEGVUE5W5&#10;XUjlno/+9AasmDLQjDdH9VPTSYNoHOMIC4FSZhMN/J5inpPrnFbbzS8Q+M9v/GjzOYObeCDg6g0z&#10;K2Y43KuEwJLmasFBKT1pZsQGT1SVo5csgMID+yj1VmMwcD44EHG81Eqm0deWTUgsR31ZJHVG4Occ&#10;Zy4x8sgu4qHMLv7CAjISDjRQIuPSbZ/6zE6gsBmVp415RPGuNNv9OSpzMjvJaDd7mpbVOkdSOWd+&#10;OA6MEIScDwX86TpDpdYsH7pzfbwIcQa1SZ7PJ1ATkFVcnlGzaT2I3Lcg7nLXTpd/mZb0lJw+lLD6&#10;UWG3JH0ErZIMidcI6fQH4UoIEWHLyR8CnDkLkvRzouHUAGNEGYyKytKPed9EXlPjDyT3FJxP0PpV&#10;RvMCPOB7yO9AhziSE44FDZvyNiL8+BSWOXyPeUIeSt4EmCxkReXzwd1blI9og2diCNiJwHqDKJAG&#10;JyeRtjZHJ7auEroeyTO+yfDWtTyl2VQk3yTsbcfUbLbNm9HyAzYDl4xKSAZbRP8Ayvze4sybk+mi&#10;2MOlxmM6lpmMj2dzZy2PHfE8ljfmOfBB8vErg4oeSwS5jB7KRkQv3lz/ANq1Si6wHQE2moYGNxtM&#10;OW5Hxwf9ixmvJw2eOX0bAFxkQt0jYRcmNcVCmuky/wBJ0E1KYytv4i1E2RymTjAZ4x0Sct6yLfD+&#10;0jDhxLpC23bcbYR6RLvH+VY/S9SOZbfgbXRwE1LfvwIbXm1By/c3nNrU6a6G7IW1s+ExnOi1fqLV&#10;OKPpRyS99oxD0ukJYyT2DIGeXIPLVbeVQ2jzx6kaqv2owEzgyKyhzTF602DseUx2HMF0kBOYP30N&#10;mk0wZGwCtwqh/bDBwaaQ55vmTVSuh1D1mXaVzQncPcTMwmhd5wQAVbl9xs5BgV22iUXPpIMDwwNF&#10;xyyJtClNDeaqwMSdmSOxHGAo/iK4OJW2jl14OoYfmrm9vUE6bcByqyU/MJjNSbtftwE5iupEXB5v&#10;MG285Lo/MGtOHMBx5A2vMGlTdHy4N+CPUMPyuBHnFDuWZAdQJNQf+lDk1DqnAdwzJA2wGBn5oyKn&#10;uJw5lpLMf8JaERm5gHo+as9cMyR549SC7bUTpo7onFkI4bTJlgv/ABLZO+srqCix87cbdxaEzk5G&#10;z0GMFz6S1SXuGzaXe2HERrd1B2seBZacn5iy7ojmST7MG8y0Q+nXu8tXerPVqikkqA8NPWF8n9iG&#10;XWXQVJ02ycvd5Z3dyH+xGqVtHYUhvl5gd/jGXUGXOktzMnXX3DTShK1bmhzJFsxiJ6WMILUdz4q6&#10;Uk9D0xR8uYvIJq1eTPy+5Asr3wrm/BAqeO5c8uNOTk5TVegwiuTG7ZuRJPNp9MQPGYHWpzLQltkv&#10;2LvX7YEcympRwD5Y7Wdc60ftEqNs5A2C+zk0ltlSN9pzOXAfv2MwG1J1LXArXZNSvyCU2tVtmqSP&#10;Z/TknIAzbUN8XIpk8qgjNkeBgBrqcsfGuOXlWS42R/NXRDXdMgi/4VZJPtIbS1zgZsREtlujclSX&#10;Ocwck6EkbhkYbF/MjiJMB6g2RBezYPFD44lle2ypJcwI+ZtmIm8bgoiktcC0KuNoDKpHIHMtYlvD&#10;a/2bBkXN9cN3L+S7yY9w9238aD5lzEJPUtsZ/wATaybq1VrOdqrmF4ZzQeasbcn9JPStLqRwQIzt&#10;ll8K9PxidPA8yyTfHUIAYufTng9CIs5g8CTAv2Uv/wCjJGtql8jZOWwHKc3X85MZ6STkcjxob2WQ&#10;JM63hw3lzNt/drN5xM2UYsECy0TCm4qrgbaAeRPSMlkmOA9tU9wRIZCQK2kDTpxOCRtsF9Q5GQcZ&#10;M6qrh5eHg76Zl7jUSUorA2wkwJBkjOg7hnjzoO3ed/vqySv2njUPaEXD0nlbaDOZM1BOB28AQW1f&#10;JW3GbJH5qZmFJjNwJN4POeyOCR8aDkIRadNKfI2JnAqeRuOBXJefARvBIOBPN6gLATBGvwhBwIaQ&#10;g1an/wAAXYc0lJh4DAtoQBoy3nIfIq0S4kO5BnRV/mUG/wDZ/s2ODpq603MB6EEfGs+pueDjZYI/&#10;KVOc1AQLlcjQ1rZCxzzoSrCFgGCONYC8ng7mBE5rW5HLPOsbK/JGTGtTCwXe20Q95otxs5RIcrwN&#10;sEB1VpA3vZ40XmEwG24Fs0lIHI4ctiYI+BB98x8aRJuWPIgZsf8A9FPSkme8LD3eAmdXaXjbR5IF&#10;mEMEUX/h6Ft2zikyPx5wIekRo/8AyDsvlY4OhnUyYOB21XKgZzFmQFnTV7llHuZ239ptDNaujtd9&#10;YjneYw+wktk9sw2aN9TGkNneGtOnFFtoHu5s/aPiLYKP9Weo5xKjuQ2hwdMhF9dk0rVYyR6JtQsK&#10;1nbMTmFPtgjBZ1NLmJ7/AIYPXN+CMGe1cGrhT8rHR86O2nDHfPhiKrUOrJSFzvITuvKIMqETP9w5&#10;0Kow1xSb2AmByC3b8xXaXz0bBkfGC55aMVRUHar3duj0yeBUN5K92JkU7v6gn/TJjOtJs2bWeWEn&#10;TVVcTDHngTM0G4CSyZB7icZj3hi5gUxm3HbxoDvGAaQ5pjyKgnCRJhZJoq+OG+/ynebAtP8AOsrI&#10;PATGtO2fuN/IdnH1Baac8oS8zcdvecEZ0Ymg2wR4IziSqCRkk7k8BgKiP7jvPCvum6AwTcoODUS3&#10;gXcAg8YY4I8KMsB4C6wFfrofNNR1uMceSwrUOi3NvHYKOBPezW8EAEek84cx+zX8iyXPd5Zcikp/&#10;ZeAaJSuRkMTPwLcqbpsfOMC5B8JQ5x2Lb9mOofWY7ojMey8GSDpoaSV4CY09OGZGxAYOAiMSeVjf&#10;jPBGe3H5auuIqCYMg3liAILa1pxQdlkCML4XK5ZVhrcZQkPAHUgGts2fzyXG0Xh8/TuqKaaiXfUK&#10;2zZtmYz6BcZOX86qs0ZubgMa2arJoMJMbPT+Ig/s0yZAjeHtxj6iQh9u4H+mZ6SePWbYDaM+iodQ&#10;TTeRggv3LfTVkcSvfx4I9SAYtO0s3GzskwJyUqIXOcZ9M48BFXY4M6v7xgO5jjVcPG3gJyFuIcRU&#10;hmQtbYzxoLHBjU0bsu7nih4Emgro8aNfH7ygUsFjvx+WmWnp9oUx5BubbB3yKqwOyDJjgX1SrPE+&#10;OfUPuHZOBDVYZi0vD3oXoy99V5Wq/gZbyaxPbjVujnhRcCoiIizpDlaa6+0chxZB1I5uc9d1+rZt&#10;3ZD/AKnndojUnmdxedNvUVmkm8NiY1z+fwESdF1WzQ6HC590Jth6qbYJfKZU5A/k763c8vgWKSLa&#10;wyge4Jqe4HqLnVpXMxdD3eM+RVqoGbkLlee43lLwV08uR6R08zma1tkc79c1rTu7nDLQlJATprkq&#10;uBjM5O5CC3qrN5POHIevbV2HUj0I/MXT4fAKx2vjwamLmc+2btsKr2WNyS8ZaFL5fJWw8fMVP7cJ&#10;ztxF+khrysGUeSNjb+mumdccx3S4PKglwR4wgVDcVARzfwcaZIOUuc8B7f1EiSfBnCcRPppNOg9K&#10;Kj4putJpJHmOA+VbVI56KaOQR393gIsSJK3JichQ94csMizsniVSf4aacZswsk1X9p13UNSTGWt8&#10;AX18Pw1kpKhG++dU+QVg4t4DAuBREe5Rk8uNYkTA9Mv0GGpMzNpldQDJG5OplLysblzgjOIf1VoV&#10;SU/30HlbNlATOuyS/ZOSc7dKfPGeAp/hqogaEjItecSdlH10yOTjg4LS/SZFWngQ9akpI5eSDPGB&#10;CBx4CLTXFwJPMgQ2aMBmzwARo/8AmXJ3SuWBxqFPG+AYFodH0OSoZiBg204yeaom1TZ28pV7uzk4&#10;iR/DQiYq6vx94d0barPlKXTTsYCnij8pSXhCG1kOpwBSPQwwrcG9HkM2Pe04E2ZqpTbA0dslJpt4&#10;SNzkXV1PvCP2wA8szf8AfXK5Hg2D0G7dNb9Sc0GYZ8ALcdq5p+4kCUGnOJ49CPA5ujDyiKtt5XZe&#10;5HxSQEFzFWyTztvtUxnxdMXLSZtxs3uBycvKEXlKcek0glNzZy2vX2rgPmJ5nOJSFsCAMjzj6irc&#10;wePZU2A2CcThqTV0xZ0pGRsFyd5AC4EepqoHmqOGbY0ufWWIt68wWTAs9ePHPYOML7q/diC/xK7U&#10;3PHL8gIAguQXf209tElY3gzx2LcfK0vAlPCk4cqQkuuYzMS6nloAMcp14Ant3PNVqrSYYPZo2NuB&#10;ZWTWJjgVqSMshKTcxj9m1PiDVb1AuLJgKYzJZ6+dPPJ4QwwXtS2qQGex8Zcisjy57CaDjGgTeZuQ&#10;k9xXVuRtG2BHHxkU2rtSZJVXjMXGnpGQUDk8BuSRXyeN2UDYEEHHa1FjLwjhs4zoTulI1P2ZGZTQ&#10;QoDLz4Fb6gINwyA5g+mRUAa1UaeKiB3dLFpxkxq0s7cfGqhgxjRJvAon/d95eS3GcmTppp+AkdhM&#10;2yQEyKxy9m5j+GlePh4a6ajCY0JgbIbMCEuZFM3gYfiKr9vFx4V+UI11IqS0M5wMOfvq1SOoJc5c&#10;+0g/DVJGNs8ycuNPbngHgjSNUKLbjWnHZ0eRsgLhngz9xVuXs8fXVkePBs7EEGp8RIoqMyanzBkk&#10;jJHng041DqOVvbecCmTCaEjHkSle0dyHRjBcgSdLhCAbJ5OSAYI/MSI3es3PuLSBzxlMvhx/uJ6Y&#10;U2V5wHFjtJ1/1DUeDW5CPGWMyocwGOAmQ+QiPPN5CPBAqS8eEj4wL6ROSXak5huzkCvm1iRtp9Lg&#10;TJnz+oNY/T7jUxrSCPBxtjh76y3bUuwiuqOTnACCJgi4kwOPCrvOX8F0wnAccaBf0MSQf/Rg9K7x&#10;TtfD7h1B+EnbuPvIvIDkducESD+z8KZFHA3JjgMk1K8PhByTZZvU42DLdg8aobCZkfucBuNVV4/v&#10;JSwuAqQiForh/wAxKds7XkcrbP5cC9puW+l+wmtpdVthS4DbrD6i/KPeEcy5jGqVtUlZIxgeQfiL&#10;nXJtcIv3awZI9pExjyQcA1VaomhHhMcfGRAafZkgGeNaR9nxs23arngHpDH41p0pUdClOyZBO43L&#10;cet1FTMeKPOi1QTgj9xjjQaFayFeishe606c9XSVsu3wGc6kA9RO7WJ5gcvte5cKVWTYeMYWR44N&#10;MxNMZFie1B/emz7H5qgduu0Ln7SjLHh7xFa6NeDbPgxxntqnQQIu3V7tfZ4GWg7SebH5dPhgeSqa&#10;ixk6aqrjYnUbAt6ABSRj8pZBSFYuJa5wX8hOYtNeVRU8qGBywfF3UnLWHqyXpqO3jbKXrwsbI8kq&#10;QBSAIK3cL0FylWGzgrOYnjbagbvMWpy/aJOqh9meAET4lrOtseUm5bSW9ADIQXLUOj2xj6lKTH6D&#10;eMqYl2+OT65OWt+oOqG1YD3Z4AWBcfzSl3rlz7i6c9X9mOB6AJvZ4OZ86Hp8xgdosm0TY+9psgH8&#10;q5I1ZKfedpNsE1kYr1rmC411FNG43MpO2NaJH0/8K5XeTAlKjwPz3NXTGhM05i9rAbVFBy65jCAr&#10;dVVmMjZlgbXRxkFzPcXSEnmjKpGwLOpATl3Vku0iVuZVwAKSBPvtEpm+Wc91ZNCwEBBB+mta7Dcz&#10;unAOYAbxG3Wby+m3M1e8i2tCeOJjSRAQQHubxpLFm2qVtnQQqm9wMSOXknA8EF3By1pHZ8uk7bpE&#10;jWJt9qnY5MEALiuBNoEhmRNYFuP4qOtMybCbaMvKsZBcnjCDlrB68ng5qXkW47S6WZkpgzbODRJ5&#10;fuKt1BsvkE1bHMwPbNaVt0Qcl1W2cuytxqay05vTfbElO8gPc3fprMez3LB6eA3GNXCT1Y5lucPH&#10;1B+OBDzaQQ28nbXMFjOpjORkgGfH1EiTxk8mN6AFu5zB++jEwIOAlkPURe5Q7tGS1JSeNtegPnVV&#10;ptnubm9GrtMBuI3OCPjWnUfsjcv7Bo/NWmh9ncJDoTZ3VhHjYEDbUMNHtoknmMybHcuT5P5FcKH2&#10;by6lR4zakdq6qfPJo5nzndoOAaxZtXlmJCcrqrDlcjds2c4Iz3ILq7Y2P0e2gZdqyo9zzB+Bco7Q&#10;KbHKnq1rYntAbScZ8B7cflrFS462a6xJ0JUEwlM4bbhNQFHGmaH2ZymWkxh1LmqNXCYPJDWEu1ud&#10;a0yD7i5vnkjnUkJggOUkC2ndrbOEQ5vbvLhtUeNuC/bgurmOpHkpgvxx8Y09WlSOXNi9pxjVPmA9&#10;8Hj5izKajoYW2AZXUhGbneW13TXpB6vdSMqkZYzc/dbVteeNL02OMmfkroTZ3JySdydywfCHAPzV&#10;a6k05tVJku2ik50Fy+NGxKO2Uuoslk8remZL2el88l01l25vANXEDgXLKuD9rFBkp5yfcwaPTWmm&#10;aZiZqu385wHUAyBLg76vmz+m9840zMJGR+9W/bO6bJKm2MwLcHmLUd2S2a7aIZNm44xn8CxmeM9z&#10;vhg6a7Skbgbkb6PuLkWqG5Y3L6OP8Rc85xFjHOMfcEwfOtgkcwxjYuQ/CERYc/IjFJ1BuZcEfARX&#10;pR7C1+6dZ1YPG2vdwnLXK9US/c3OPzF1pS4+0pScMfB0/wDfurAdqFNkYD8xMhO3azLhbTayqyOc&#10;OWxMh+YuqNle1yYyFzk1ICaRBrjmXuLPGrJL3hOdAflq1ybTapOwNpladquQOQgt2/zrAZwQbkd6&#10;PTNzEN+2DnfQOYwZxp5vUDYzm9Y+KsxKax9AzJ2d7PAfWuo88l8xM5PHYLe6iGyseBzeg81dITzb&#10;Yymsu3Z5I2u9DFpuUOcIuKfL9uFVySXAYBmpRhHyxreNm/raOXjY7Cdvs5OW58C4bITGTzLie7Dw&#10;DxwKHo0j7zpysCMnI98Z1HvkfKtqqjrgjMR/H5i51HOHLMmOA6skrrAdwEDnUg/fVG75gi47M+0H&#10;bclBBAcreMmnvIvB4VylXmxd62vmbAKT4g1ptP1ZIGDljgfFG2u6gyixrrrZ3ONn04nQGcFRl83V&#10;Fgx/mTkOVbuGpCfYeUdLzibSdzgNdwcpaRvkxmr2VRmAUYLohEJ7i9Ytpnq5y4N95AxFNJeQWoNs&#10;KDfIPiDXKNN1RJZDKdwjlXLKUgxuev8AmT5uMitb1C0e8dDCm1prv90z3aRMCVC5lUqbPikgZ6Vz&#10;jWqbO/VnnTmU9sMDicOW5eXdwZFDle0hkFyCOCVC/wDLXegtI2TbcJTId+Zz47rciFujtePvJCPs&#10;SttAi/qXbh1E3qyp+yd2g05g3aiLzVy7tkqitJq2lVSGlQh7mW3yuNbZMNvGyiNkey+L9O141yK3&#10;2kEfjOzeTUriX3dMZPAsyHk7Hdj3R7oSleed+ervtUlL+QsTNgZyablkIvf8SG7fJXUdMdq1JKru&#10;5DtEJa7kCMUHsz2WuWUqjZvtYYroyNi4DZPMW8TirJK/bPpOY4iBI0tkG5L3I1tXRFq75mOtaeXe&#10;0T1lKPn0hfRhus5sMV0ZODOuXdmfreVHTb08Zj74BxzBkKqfUjemJVOq4lTnU1SiZORecCPKuXSZ&#10;CL4jGJaQumtUehH/AM05gmO+MwZCablt3I1ZKwbspw29mfbu6tbyNsXvwfDXn7S7PeXOCM9vqq+T&#10;SpJsEbFsY+Rv93In9FU3bC7ZNIpe5vp4IOO1ctr0U9Vf1nNzcgkM4P7KTSbEL0I157yOm3v2c+0g&#10;T3I27q05Gg5HG7Tby4Cao0d0Q6Ftbh/TIzcCjH7imEl4zDXH/qv145mVKMWbw/tTcX5wrsCXvMa6&#10;FLjFcioodQUONyPkLmOuNk44x8j+Eu/LeMarcwp8ZlppcJuPLuR7P+ypsA0C6upt4W2tCnFDj44F&#10;W28jIEmTjXwHDM0mg2zY8apNFzDBf8ZCq4TiTlNowKty+m9zGez1PMVBGZvtwnGCU4IFzTSc83YZ&#10;4/hLWttEwJu2CxcXN4270MuP4yCtjU4JDEn2mOWzaa/EXJdQOCP5seP4q6ElezefPBgwALgItg2b&#10;+rO51zTLqdNUIhfUHU1D2wPedyz8A10s8cYBnjSp/Zu2kLayHTQepHGC+nOSJccH7VKHe1PNn0bb&#10;p9NU/Z/SZJa9OzmrG3GQXVXYGz8gzTp9j1LglcKwo9lMnucGe1auIRSFx5U1hK+yp0ds24Lumqe4&#10;I5XWlYUfu0xOGP4Wos3byNtBfx9MqS9A685XqCYOYyZ1DZuHMa3irJGyje4wgyIPK6fbW86RSF4H&#10;YM8Gc36aJN3mBzz7cCGvHg4HODuDQ2cONQEYUocXyYOLzIH/AJcqp9wjlz5cF1XyVyN68kpzQdPm&#10;IbScn3x7uxtNfKAK28ZkgIlI3hIyYFMmDcgb8F/ll5aDycdlzn81fQLJvFm/B5iMM7kfB1ESHTbl&#10;+TBBqaumunNmew9yYYDPNOBWIhWgcW1JQ71y2OaxkGue5pL9zJgXsZtModszl1mAFteUe0RnZeng&#10;RNTUJutKrIyaa7S2ZkwDYwLiGT8xdpUOTBYSEA87GoOoN2mLH6v7iG+uA8I5bAgDqeYqTScwsvWM&#10;d/q/uLVK0I2fvWO8q8y+044Dpslnj041fNPv9RHtpFPsmc6BAz04yF1B+BUNwSyXBH1FBSal1oe0&#10;+59JDSE/386hjedzvkUyaStyzc2TakdpKHEPeCfprYNj+0RzSs6YmCfITmLDSZCJNyEgJkQDj3Om&#10;E8b1PIT4NS4JeWswnkxo+ozxttP/ABreNg9eEDLt2jPkH0/nWY+sJT49938PU5ib3VGYktVWVZ9s&#10;5Le5kY/3FyLMG9kmD4quFF1QRm5s38iMVxJ7w70HlXV88krK3SdUElr0EcB/qL0O2V7UBuR4L68w&#10;d3c3FrVB1ASWk56jpP089jGc0bPB41pFPzS9kjXHOzuuBGHgj/EW/S+ad9B+TeNzHHwdRDXEnxpm&#10;RzgceSM6tWBAGVvJOsxrDZ2ymQ8EYF0s4Z4xqqvGeDjRcUHmPXGxcjAl6AFy35SMUXL7OjGDP1F3&#10;JUlNjeDwLAZxR+7E0eDppLt0tS4u1N3JaXGE5V05SdcbyMEBuNcxyMhIx4I/xFp0rH4FEi4Q86ob&#10;zDGiQ3CyWRuCQDwLSGZMa0yEPbwlcTIxp62gBXEyQimbulgQUAchEHcEVkI3UMjdBOUl4PGqq8bk&#10;jWnOGeNB3EvQUGJzCXkVPeS/UxroRxK0HcSdOvA5dmlNkN0FmM8ocjkZw9y0u2CU+Pvoa4pscafc&#10;B5gzjYfjJjgB+GsrnmwMhiYIwfT0l69OKbbeQqrMKTbG6GRW9YodeeLcw9XsncAs9ebAyQL2wmFD&#10;tvIVJmFBtoOgi5Q+48Z3Hq9uYEyP1e3vkL2GJQ7aDgAgLyk23f8A7pJuSJvPJ3/gG54LChk2HuYO&#10;gvUpxT/cjALGq24p8cflIuSF55dvNkb0PQVbcbO3sGSwvTKYU/pY7CocwpfUwWM6D6edZKHe98CQ&#10;6Dc+Qu/G+z8huDUg+kg80qRlQExA5gYtXkwHy7mex8T5lFNd0yT4lFhz3OPV/eyGQsZxNQbuFx92&#10;H1j/ACwKhjeEDwKybVNrk+rObb5MnxXEdq3+wqq8nF4QMALcAxLi5rmyToNpXbA9SOLxAYNO2ocj&#10;bkcuciGkuGIu8PVH9Xd7Wc6BG5AXs8eqQicmEINg9VP1XyT7+sprpy//AP6v+xexlNydtLWQGzP2&#10;dqMVtDaTpcbZto2m7JvpthrQpfL2zkYI+j5i0/8ATEucAZw4HKh44AFJGTyhLJag9YCSs2WMPthh&#10;/uLoSpJ4yZtj4/015vzyn5TLZsdy/OWy8KXl9xYuZ7W28uhJU3uGP7VKke1C5O/c6jomm2Gq289W&#10;Or9yfTh57PBa3nmrYKsZ0PA2YmYHLeulIO6ub9olUTGPJA+dDa/2kd1cZ2/1HTUFw2b0+9k4zv4/&#10;upLo7n+mJdOVBU8lcyEDMM1txkFaZfPg6i4PmG1BkaQ7hAxK3j5VwRccH6aGyesN2vhv3ICCtE99&#10;c9N7th0OMzVe2bNL9n8gnclA5fzUW9Du3O/j+VdQyOg6D7B3NnI2hHNq3cITPjXJknnDKOXbszAJ&#10;uYZeYRPTzaxMZPMj45GJxGQtq4IuNEL1h5fwmzdj6bGGY1ZsDnQSTVyEGQfMH7ixMjNtBk1V6HSf&#10;aZTrmSvoIwTAboguqKONcizCg3O875BqQE1PkQj1g2+xHo8JmZOFFVQyOZizkfjPn8xPWyW8EGpB&#10;yxkWkTSRk7NveX5YkBZjI2HgjTt4xaRSucPbYAxgFqWuYt+2VyOnKtmJ6eqRi1JvF23Mf7TB8qys&#10;cvbGbXuXGtCHsbqczLtJmx0ebp/zLU63oty/0Q6JsntmA7aPU/bSesNwls1auGv/ADPg+p7yrf8A&#10;VNH32cnY7xpWyOSd+Na08mExckwG/i+NJ5s7cvB5wFJc1CWhZ/3V0P72tk9wxXYU5FnE4em5xyqk&#10;t5fjvxrtInq1zqcEP2bdJAPmaSzGuNn/ANkpiBhADW0rlxdBCclpiuhNUYmRvgVbI4s5+XAuoqwo&#10;uXSeQnM5OIZumuSySNzOM8ZxN2o+oRW3paRUHWnq7+uBMaJcgYR6kv1bjb50YmFSNpxOnzwL77xq&#10;jH8/dXCzhmIJbMtu/UItlpPZPVcbZi8gAXA4LaGT31mOhKW2xY5KXeWe81Hy9tJ6ckcAdQI2qz2r&#10;HDbs2auY/wC0C0yeBcQ0/tYqOjHIKefvt4a8q5/3LZqsrh7UjLAzBba9TVz4Ei5vbYPuqDzchA0w&#10;Bm2++vNW4X+dY/XGz+zuMcfAO0Mf/ct4nDMgR0qH7v1bdrjUyuG437nRtEgbi1LStQ5IlxmNQPHN&#10;PSU7aWntmeWrlsXcWPjmjaTzpi5ecknM99aFWm0iQyqwzM+1hi5hFzrUFcSGazHGY+iMXSQ56h4B&#10;2gOGz/fjQAyELcGuP6knjlyT6a3ipK0ZR54FzrNLcZDx+YrUEY00m5S5I1r9PsxRjwR/VWDjbkg4&#10;FZBvChX16QOhJG8ZPBnDH5qh1A4HvNnV0xKh0fOB3AQRrTpo3JvN6PqJHaGJK3K3GCYsYwgz3RLs&#10;yce3y6a75a5Xs1rxrkuYS/dmx4G1rH++uitmZBzKU2Xhy70zEVZbnbujB7oRT6bI5lujH9UaDzxn&#10;/aYD/eFp1UM2wWWixESMnUu54FntUTByzIxxgEPS8pWCe0apT/8A8iWJozi3ogrQxr1n2T+rwyZ0&#10;Hvb8+7zBwK7cKP7rj73zriL1d9lbZ+2lVQuTiI2u3CD8jB5i37bxt0wWG0D7d2XL8GNRof024bNF&#10;pW9oEnoKVNnzCW3Xj0gtR6Uv+FcZ7UHA4JcA0YLcA3V3511dsfkbarSPjPOMeqMg1VfWko+lGFKA&#10;3Y5SPSF09XJ7ySh1rdwe7aUcK0+4HG9x2BEuC5azHapL3IXIDRnyE8taoSaNpO2AYILlsRRD+dc9&#10;jmjmcEPAbUVqDMeU+5jScXI8kCmDlZGznW00ScEx5IAW1aQkxm8bMB4OZGRXCk5oMM2YmjOsfcM7&#10;N9EqbmmogWdUbXJPOjS72ZiUgbtzeVxDON9u63GvcLZXI5dPqLkb8x+laIP5Fxbtw2P477kLG3Ar&#10;YVTFH5v3jz3I4xpm2j04ptywJnVbIRfdFeB+i1DJ3FapHcckwLLRzH0wejCrFJ55ZIp3JaBdqkk5&#10;GY8apRHA4G3Pzq9knBZqPBAs4m8jchQncPy8YbzAiuEwqDAyyLK7mAisvObKhyPuEXFYOeM0f9Pp&#10;TH9KX9C/Fo+0jP30+lfXoX6OCKPLCrZJJD/STG504EePoB4likFEFO2vRhU2+ykn1kTqPaVBC23N&#10;l6MECxVw8IWPFEoOHha37/ZoWXqV2wjOpwV+XHGmWLchuASgQCjJ6cvoWvbN5I4hc7zHpwD8xfZz&#10;dIsbXj/kEJLZLS2UBs3ZP7Eb99u9wvLV82obKxyoeBsC5ATlkW2Un2dOJixbRsRDjHat2104Mkhe&#10;D1jtfY+n4F5a/nlqnHp8LllNR5myOg3sqGAzkBRwf61sBKg9ifNoLWAelylqm2ioBNhsY2Z2uNuX&#10;7v3/AJlDo/Ze9c0fNZ3Mn27wEF7MPz1tQndb9oYZeTT032dZxzMHBIy4FdpPUDkOjBp20H2kE3yd&#10;HNpDjcFu6YrEH5Fatl9HvZxMd2gBcudQq6dxwjk2m2Mx9pNgQQHtx/5yzGpCbnMd2D/Z+YRbARmO&#10;SEOGW6huWRys3cUeQN+PmdVIQP7ZDbuJd3Oesxmjwl19A204CaSMTC3rxx8fKQcYxxtsceofpq8R&#10;2iHszpck1mp4O1dzti5iu0v9W+fTXfngdQI+p41tnqht5K2m01czW0QI2pS6osa1raJtknzNlPAy&#10;piJvH8IusD5lxM3NS/WD48c9Iw2Mi9BYw4QjpuopO5wNrpIBrpDYxtQnz+fMWcbG5APTtDyfiKnb&#10;M6Lqt493x4fd4HHMIXwLbHlV0fRLk4Zax3h5a5o+BYWfnRZLKum0a/8AQaeMhNWrqOoqUXarKLnT&#10;yYneGYiHcF/vMsHcTAbZyeCN9cgbltW1qjfaJNqnbPmctOX2gX9p7n7axOabJ8BL0E8auIOoTOtD&#10;C/TYZnMCep7ZMJUBDD0eDpqHL6bczgh+nAPVuFVwl7OUyRljcnESP+dUOoKwcv8APBpwLof9M8+6&#10;JqmgeaS+UyRzgbHKQ1rmIk3eNjDBjPrLK5g4cuXoMZ86PNybnrOT8vlj8aTk+0bSUmtNyECPpKkv&#10;N2gvwBPbj6imOK0bQNsfmLnyqKvtOVi8volt7gXVBGsG9ltejPnJ01irqZ+nhWm+mu28xyOQJfY+&#10;VP2xzQHtx9Ma9BTovh13PZqQud9MyUE3cBJjg9K6i2P7Xys3OAx8i58eULMg54AXIECCB23J/wDF&#10;6E6ZCTJUZaXOU2w9L6o2XyWv228ye0N6T+zeNcr15J3tKjPJG3Hd9t9+Pwq+bM6km1N7ibvk1Lfu&#10;LpyeN6cr8t77u6GLmD76xUzWxtt/wnX7U5X6jgSj6IvPQRuQfhrt2VvGUA8EGnuYtMawGoO3pO5O&#10;wCxtxk/Or5KyS6TyXeXJy9pj6ZRZFHlNddQQio0jth7GM8bl9ct+VwQKGzqAZiAwAufEWMuNqBDS&#10;47bV1ESpt4SAnI/DWI9Bi5OryzurZ24xsjxwdMS5vqSpN8mx4IP1FqkvmnZtFnNf1yctcrs5oSOY&#10;n+JqrLRCqvYYroVSR6cDJcxolT5MBD9NEpo3/Iq2RwQKoInOLhOKgHAPBGe3GPprH5hUiGziadyN&#10;UveyRkwI4Y3iZd+hrMjcDgJeN9RF6wrz2KzAfmLNxkcmbYIEyOl3JieZGnQ4ZcmF5hQ3G8uSLSKL&#10;ofedY3ArtTezMhie+t+HS/Y7bBH01sud9M07lKKSORy5s2wB40NbtyBJ7g0Set8fB1FVZhON25J1&#10;E8e51pZHjjBnVbmFwwzqt9uXiYO+RXaXs8Y/MUSYREjdK32GR4PID6hFapHS+4Z47WBWpuNs2HgV&#10;bmE4IbRgu6fMWo4suFMJo2bcGnBa8rjVVJMG01Jn01SZw8JGTPpxqGzucaRQ1Yr1map2gP7sHUVk&#10;Z0+R/Ygg04FnsvnFn5/MVwHWDaAaidaN620vkwkeBt7nlrMZgQbbJBx3UppWj0w8ih0vJ3r9zec9&#10;NG81QOLVI6fKboZ1qkvoshh+0nt/iobucxgHjgu4x8xAd8mMBMGr9RakJDjn5u6b9I5HKWY8cZ7n&#10;1EemE4bNmx4IOBYyzmjmDj4CKHMJo5jGts5jeIdaVJvP/UWAzx5+daE4IqHUA20Az81TmnCMlnE4&#10;wKlS+48c5NNF5hL95JggT9PsxtnOCPg6iKTroSQu43lnkjPc+ktsouYEcsrPcWJzxu2gcg3bUWkb&#10;P3hICYIFDM7Ra8ZmhN2cn6aD9odyPjRLaB7MXy1mLN5ecYIEq0zJHdNalZMA/fIqrNCENkj6auEv&#10;HgsBj1OrbRKeM20DbH3/ACx++tNJp0GSjnhGDI7CDgWcPHDiNxjV1nA8GePjVPGRS6a+H8AS4aFL&#10;yQExxrR6feMmbI8cbERIycu6qg5KOBvjsqEzmBLmdJ4tWs09MtdNUovkrbsoy59P4ihvKgemICCD&#10;UCPljVWJN9TB3EdbuGVy9H/DTE6fdYCJtu2WSqNojmay7cPu/mWlzrOG+NzgDqLQpw8HBnCC3GRZ&#10;96DuICY4ONbcHSsHPtBx5I9HzQW0dYSd7AQEdjIv1ozcPHOBwfmLRiElwR4IOny0+RM8D4hAeeMy&#10;QS7HHprJXjwceRbZMHBHkl8xYbNBkDksL8pPriGMmDgVlk84LyfM5ipGoprOAlzIvrkaeGpzFzbT&#10;UyDxjwB41W5oMkGRXyVs7LbH31T5wO85UEMtQVwAMaLvKfJBztNEpXKyB1lfJg4HMhg8Y1+n66rL&#10;UpM4AwHByeNSxydybOrIQZA9Dlo8Nm5MPHYSNdSJ24DZXT5IONM1I3092g0/MIrU3l7mMmDlwIlP&#10;KfbQNscZ7kaclxag5peU25gJz0NnEvLAP3BredzZKkVQMds+BaaJokw8HH6FoEryDWfx5I1oEvJj&#10;bK2aTo/iEiExplw3wJM7cZEYl7MZnufgGorzQK28GVsPBH1FUDq6zxxvJDxqoEBjX6j6kzk2g4RD&#10;wcKJRD9PeX5ueAmBHnbDTxp7naeOhjTHeWQ3HowDyKO3kkRm+P0enMvojjANDCPPAvirCyG7aIED&#10;SOMmBWmX0qWOPOpdOCHGVXtxMGzZKfO101r0InO+mPS+TjbKG4nGMlnuIQecOHOQKTSm3sedQ2+z&#10;xZqRFv7QG2GqrMPbFZHEn00mkgLHwAWXpNHp2yqtGdlGMatRKXJBxqGSTkgSNX2iHJtAI86mDGlG&#10;PApoBjSXNE9sNQqMQmAeBP8Ap5aDuCLOTp466n6Ipzqmzh3jVkIQap04aEjJkXQ45WlmhXChWgFw&#10;RSG9yPKi0rpsjki3Om9m+neNwdRaUyelWhbN2jJGcnJx2FMI3JBxrsCVyOXM+h/CVJrQkhjHkBbj&#10;WSnJ2uLYTrTlGYonIJQNyM/jUOeEHBwKtickDwLc0TqxW3r4ETu6am3cDbZEHnk808iAyt5eyRo8&#10;4leNT0+Dg7pnEcaeGRF5pK8CrsS1tNNNdCJyQuxzq09oCDwLP/QQkHCngEjjIvy2OJpNA7Qxpm3p&#10;obLxkR5w4wDwKEekDtyaislzTQGXjxkxxq+dn4xrNkFjjPXFxXyn7gRgNBqRoCSX9+NXCj5WNyM8&#10;d/l8sarBIpo8mxh89VuVy8hr+8ntrQnhB28EfT6aZZkZWz3gZ1eWoKrL9yC5wR/qJPG7lsS9AD6a&#10;GzCaDCTHAAWNQ5hWE2eWMZ0DyG43mNGByMkYwRqtjJjzxnRLthzBnvoKAkSXubiJS9m9MQAQ3cCe&#10;k80HGPn51ZPtY5MPIcQ7fL0l+bwLJK25LlmM+Qa3iX03KWza9GfmdTuLlFmN65JjMdXxnNCNh4I7&#10;pFE5I241qeTiXMC4A3XH0libicDjcok4qAdvHAnpXJxmbAjj+qvg8JU/OBM3uTUgItOl88evHPVJ&#10;B8JZuzk+AmOxkItOo9uRs9wB4yaWklVJADzC45cnjjAXAO5cXK9WM7zk+AFuBehFQSvcybnHpwD5&#10;i5Lrhm2Dv0cB8iclx8ck5RIPARPDIn3DfUOmLavOSmd0eIRPN3mNDSDSGNfKfYIc7aD+8D/pXVOz&#10;X0y6n6cezhyC45cFtNhrj8JMBF0TT80ezLWsXLYrTYaw8mrXwVpp93iW4bS1pm1WThy5mJ72mrhT&#10;8wwD5AiQKq1ZK3IXp43nO8tKT3PIyKh51BvBKwG8GDQ3eAfLtqkt3jaNy+NGco4+mocjG5ckwQAU&#10;x5uzAntJ7cf76EDAOzmBHjk8EAM60icbK51J5CCavwCHA45Y+sqfs3bsplPgRuX25tRl1CLpDbBt&#10;Io9sR9LZCcswgIIQt5c/4UXfa6xSTB6fZ9sX8enGNXDsNtGQEe45PL/1LcvVv2fvZrLpq/sNbI7V&#10;zeUp5svmzwp3O/NRwfDKkXW3jqdkGziX0wGXMQswCvk1XJESlcjlMkbTUxrpPLt99ZvNKTHJNYx7&#10;cfT1ceNXyTvJjNZSeO+Ju15rlz30H1BDofa4OTsjtoAFvELqW8ioe1WvJtNW0qgCx3MOrbGIv8yJ&#10;OKfcy2XY2xxE3wtofnQQIxUlP9mtmMd+5G4/bjRTW2xZZC7u4cf1RI5jAPBHdxkWfPRkZjslNcjI&#10;tfrScTEzmzBqG5aw+aSeYQF1g51fB8fDc8AmpV5ZvuzCm9zbdpR8gZRXF6MyvaBKZluO4HueYPwL&#10;y8phzMZO3xuD24PL8a6PpsbKpGR4JUfs8xBanvrksrhepdqxmv8AuNrF5Ppk1rNOqCvO2Ji+eX9F&#10;uXljz8C5XqDagSazbIxuBH00enlPz6Ty47PV3IhdT31p2w+RyWVOT9sA0XgrS2JjlRon5iJKGyXb&#10;hFpLtGMgHMFpn/8ATJVu4NpjYJNwgPvBh+WsSqDZXLpa9O8bTwThkPlju51ylOKo3N6aPfuZzLS4&#10;CbyPFy7PTNNzuhOzB7eyOXm7tgiH8Tvqk1BVjmZOcG/bxGTpjXKMvmDl+XAHTg/fjXdexjZRjEBy&#10;84PLUmfxeN5cTbr7PZ8I/GTZeSbWVumG02fkOJpJBEtitqnxyVzM50aKYvrYWnlZ/wAq7kqNuKWy&#10;p8FvabwES2aySVSKXHFAcRDcwhCC8a4JHPXFRIdwR/5L4OH+Ov8APXxOzTy+prY62SP7jzrmEzm0&#10;1eWYzurPTGugtj+yOZOXIJqEFsIy9XnH+VbZtInlHsBnj3ETg3UIJc0uPWQnT+YggbHthb6YxiyL&#10;1WJrKlRbNI9X6Tmcl0kKV37TpbaJs/kMypw795vUv3fqFXEM0qxkzc7tLeTyvfWtbQK8JWDLeZ9P&#10;BM2zcV0bJtxriOa1cWIhoGOmH95dLy9i61GXmp1nbOmp5tMmLanOxIAczmEF309s/r+mGbay8pwT&#10;yPqXFh1GTx5G3PBEDITmEV1k9L7+5wMD5OoQqe/SrxWZlxv882n0OzsdgyMu+/DLGk3ZdrEBMqtf&#10;CZh6Y+tGsfq+i+wSg7NPvGlqEF3Fm84mvs2OA5SG6lxZ0vSTJ8F8Ej/cakKpbdw7SYesHTFNtjtm&#10;wCvAjLyy5FyXtLqeXTspplKjlHc/sxM+BY08dvH4sAgZB8xOyecOGbc4W4LlxamMwmkFe373EQ5P&#10;KObt/IfpHEwM3x3i41QHRz38cXGj5HjiDjQIvGumiLr8fZoc9N0sVoauxrqcxy8xXbgpAj0hjVCa&#10;CLMS+ksYSkX7PXVpsFpD9Qi0vZo5bbvgj41HNdpCiatWgxZk2sHSSYS9iXOywIu7ngjfduBWqpJG&#10;3iHjjVbbspcHIHUXPaTUyV2eGviJdugGV0m8nb2zAtBqjZmylVgLM+8GtaltAZfUhQ34IOBB+2Ht&#10;zRWkp7joYVNRXHFFvYy44+BRJ0Bk1g9Ag+nHGtAcVASOxG5/DWev27cznGY+RaaH6s8PTDt9sz8w&#10;19AHijV5cyZu7+5oW1kRfQ8EH0rU6xdZlawt3QtkjpQhm14J8/lo84kbbQgc3dPmIb/WMnc6OnGu&#10;m9lcjlLlzjnB/bScu7wLmZEjX2M8TokI8syWT7O3s1bY2zEQw+YRZ/P6Fil7w44nArY+ou+qobig&#10;ZPsdqX/E8a4VrQjZy9wBOVxH1CKqE5o5yKwRLwPTaLcFyD4amP5QVm31gFxrqjYw8kstkL4L/nOB&#10;Wx+4srqdgybPbJnxVhJyljpGlPs4Nf8AkdcirpLLzmly3xqdKJa4gzxlIOBdc0FRlGR33L57vEA+&#10;nwK1TZlQd2yxlXLFcJcJjX415xV1OsXSM7/Pi8PYZbuX0t37+AzbZPOGUhGd+5+kO4g8z2t7u3eg&#10;gfFPATpqtzunJtUBTxsGJbI/L4IIFQwUhgLraiv9TRGtsZqRXS4ytv4SdKpnOJw8DAIPMXfVCU24&#10;2bjfPKjB7S8FpjuLiyV1Z9mCAvAE4t9Na479YdnVrn+t2NyMYrTf3FhcyQpj/YqLsfN4feamFmxF&#10;fiJG78pb6HqyXSSbdsPwbxb+7DIVE9u/rBuqqZAZme6F24MbbuLGO2ZDGT2xi6wdMg1awVLs/wD+&#10;RdQLElQtOqRJZAfx8eh0CZqlqrv9HgMxaVLZZYBSsX1CKOzlbmalBBzIyeWj1QVJ2kUDaTyq3B9N&#10;DZfPHtPe03xXup7i6tcRuqrFo9Hi4jkpk1TNu/3TvHZWzbtrEG/CHu4tMZeBDdok8bMJ+DHKhPN4&#10;1bffXKJKwe1m5BjfNZeEYuYTIukKDrvZ9RIzuXL0s4e9MlrJ+8uLyWK1ts8PHj+mdPjM1tV/Dw/U&#10;K1WlQSmVPb0cjFqdMncUOabSJs/kL6ALHd5eTSIRKqNsklrOdMcdOCbtW/7/AMy1T1iJoyeUPKmz&#10;NiLGQunbVaUxVNx65Efd/UPubJvrke6crvG7JtJbzY4hwELqeciWz+g3tSX42HGNU+k9nb2AgI5q&#10;fdw3eWXjXoFSbhlJKcsszil7UgvvIuONdpNcrtrOLRbbuHKLivHtPE7NmumHqW++saqitpMZz7G+&#10;L9RWPbw3EEoIIzicR2tNyPvwLk+B0EZP/DGtbjwsPXg040DcpmmqVWdHyR+OYzEDYL4pA9QhMkC9&#10;APTWtO0DRh7L5rvtr548ca8vJNOB28EZrcHw1Mnr5u6b2Q3fiLz7K8s8M6SjRmvFopevwhjOZuiv&#10;r+IizvatOTTA5278o4yFuEIquR5ez386uMsoNk2lW/uT5ycsarRGeDkr0C5P3LOZmOczcYDmQ3pt&#10;GA+RWloPAPBGnpPLCQOMh860M7+VSrW++Pf4MCzXzfFumglIMk9HvY22+PPZ2qvn/FSlKel27SSn&#10;Lkw6j19n/SgXS/qv9lT7fu2HzUlzmN3OfHAsq9aDYPJaPe7zKn28NnnL9xZ+NzMWbLfDZpu8J06c&#10;NbEvjyAFsTZjq2pwdsXSQPOZb416A1psvkvZzG8criBnpD+Tury12X7RJ1TDnAzOJvGTqL0UHtYl&#10;zClN8czUrxy8alEQg+4hNsbK7hzMKa1TazByTxlQ1VnCZiIdwWmTwLWx7cLLY7ZzKrjYmpvA1541&#10;3tGbnmx3IzlcG8wiqP2/nUx9mvlJApeZeVvWUq3gO/hZrplHVdSbQ20yenjcvik8vV7iR9tElZjx&#10;2Cktite08C5F3h7G5wQdNa1QWyclbOcbma7u1HzCFVSMYmN3Dn35prG7ZEcV3JZlNgRhY24LuoMS&#10;zeoJA5jmO88uAhdMa6PebH6Yk5DuWE1K4Cz5hLXH8qxmqHBHLk8AdT4i2k6/fUROu8w5lX5Al6YM&#10;KeE3JHwrrThT8xp5uRfG7R//AClMgZG8pJ18CxKmkqB3poYRwmy4+8mUKSDniX5Av1JOIwsNwovp&#10;NiUPF6UoUqksv0CwyJ6BCN408KUDgkCVqkd1xdWZEebuBwcCorV1/Qizdws9yS405vNO4obioBhJ&#10;jgWeneEgzwKJvl5Ko1C/QtTitCQZEG+1GPjQFwMcaExgjgViYSSJz3GmN6gHGplwfcWTQFwqWOYE&#10;gX3WEHWmqY++mSTAcaz2OeOVE9L8sS+dEP600clvjgTO+EgVcYTTxojjGk6oP0XCV1YQOSNXZvPN&#10;5H76xNwQcfAiTeaECkUjbjWt8wEzoO4Hg1gqtjnGMaPDeCgGgeMjI5CTGnpo4IZPNyDMT3Fduwxw&#10;c5AGYjIMOdXZxK5KZsAwT/UVbnAxwZFSSEcwcB0d0+XVGhM5G9t5NSBPTiTkDYgc+z3E9sn2kPZU&#10;9PBpEueYrJVk0nTxtjMD2W7dSHW2luzUY+4lZAkxwH/ETwyYx4+WcamEI2gH1caAuCEjJk4E8yzW&#10;qf2sFeD3B5awcu531MqTeWxMDy04CQWmsaf0/Z9sgfNRx+XcVllG0L0u2W4PdS3yieBK6dfh4rHp&#10;faWKXt5KHWCxuR+WjE8puSzIeNmC2by1mJKkcs74YLRPiJ4c4I5ICOPjGvzS20dtVExm8Gweggjt&#10;DtrpyrGdFzWjwTJmATOYD0tLvrm+eSMhh7zBqaSrY2cx3bq2U91rVEVzaqxdoOYCYI0e9mN86mSe&#10;g3Lwd4P4iMEk423OOLH07RUhzldsEmfTen3Gva41SeznF3BYzrTWc4IF7gWzDHJX7IDlyD2pv0/G&#10;vvW9M3wZ8JqQoSZJmMn2F1PHLu1eyi7qPqIkzpsceTmRrtj/AImEndOSqWwHE3g+7W/IUMmwufS1&#10;sCcQdlPLfTGXPGvnrNrNz4fym10URX9pntNyMbYYHId6ZtbVsm8rcqDl8pf3zUZUYu1v7TLnPA6g&#10;/aWY1htYcz6U9mvJUIe7/nwLleT9tSSbb/LbuMZbgyCXPOS2dfZ7o/rVRm7fwHaTxu9eDmraNiJv&#10;GTTI2c9D6KyuoKfpyTy44TTW26uq1U3XDmsHLFy53BuZuXUI54/yo9tw2PzoNh+wmrWcS95yyZND&#10;3V9RVG2wm2tVYs5R/wDnTjyGnjrH9JTPsPTE1ICBnVWsT/mRYP3lMcbJyRkwOQbvGTqccCvkr9Xd&#10;yze7sY5SR+YIWOBdBer65iJhN8xBj7zZXuD0EDl8IgHGlcFnQ6s9i7xg33lvaJB8Ii6JrT1f5jKi&#10;AgbHE8CTqNv9CwecU/NmZNzjujD8VY3DObprpreWuhK+gYCzlePjWwbM6fks1mIGZj7nGTqF4FcK&#10;PouQ76DfJqJuHqEV8qTZ/RbAl6VTwrj4lpafrO3bH+rKtz3CyTSgxwPWMqk4BOIx6lzz0NJT7l5M&#10;Ty2pDlZxj5Yy/wCFapsjof8AqV9ULyeWwty292Hzo1ZJxtAl1Vb8zM+E8bNxezb8LA5g/bXPOtU3&#10;836jToV/+CZL/wAP6CZy7BAd1MJnd6QsGD9lUmR0WyjcnNMmJWYeoQYlpEveVOzbAmUqA19n5ZMm&#10;PAs9mm1B7MiHjNqOnH3lO62VaRu6Q6E2bs5dTd8xqcLNGTjlkEXAuqCUPJahpTtVhTgm+7l1BkLn&#10;/wCxeVLecVhBrNrtlvqW7uRapTe1StLh3N8u6uBCG5u8C+/a2/4gOtVV+HLJtAG2lr3tJhds3dQa&#10;yum5hJahnQGzz+r7hdNyLuQe9CtsrCeUwwlx9zfFcPdLTJyVzfMJ4yjc3mwBD6vK4I0jypFZF1qb&#10;TeNrFNyCAgG0hnjVwEfUu51y7UFPz6SOcAX2cmr7MXItOZzQb+xGZjnJpEQ2qGZJOQFkBR+XcFnR&#10;jLYyqx037S2wuFB7N51MmW8v54JnB/5kqhkmElpKYnCa1NICCtktePxKZR+y+az4t6a3WYXHLIXv&#10;qtzTY+RtNjsDTUQ7fLIXJBGtRzlMInQpSu2Z6zH2k5Pux7dwvVV2ebM5jBkjOIbryyF4/li/8EYk&#10;ezeXM3OOZTwQ2oy+02taNd1VZsz2fTik5UZgd08gZi0yNi51FMqUrbeWwsXtbhwfJ9l8xMPeYz7v&#10;u/UWqf8AGSvIJD2UF8VwAencJrIDWFQS6khnYMDlcNXHTIsrp+rBvHu7OWJRhJzBtuNR6Q1Te4CZ&#10;vTNrWVucbN3rybH9uat4xiu81bxs7HR5pSCCcMd3MMtq4LgjjWhONn9FsGQH7Y7vtBnqEbOVldQT&#10;SWhmO7MwbxLHmrbFxgWk56pKunWW/gQbXlH7g93mnnxSdS3bzgWezCh64tneR6kHUtlxolVEwm1P&#10;TE5mE1dWSao7iobitHE+IC9px2rRCD7/AL0SVCQ1Wn/2Rlucpt/5zLKnIOMmCM9yNZk4gwkW7VJs&#10;4ethAcxgyE6iyueM7ZcC67GPV4eHiclMhNKurrKKnI1b4FScC/VptTo0xSyP6jcGQCNwSNNJL6lK&#10;l/wAIjcDi40+IBOOBQIG8WL/AOwtid0OyDJQPwzURIyaZG3fgUcp61eHt+I00Ia0xu6TGvy6SBW+&#10;Om7xMh092INsM4jJt6hFLgCwmX9BM61lvNG0DZZCWUlhzQqDE6N4l8aiz4NRRsA6ocwEyIx9rHMC&#10;yaWOCW0e9DbT99Yro6l6+BYhJso5gR+2xx9NAey2Ud+ONM0eN7GPAHUV8b0O9j1nIN3gJ5mRHaBM&#10;JxmJKXbRjxwIC4pscC37sNlLRnggPkIJVvsdlBom07gtMiPWZb6rMxp+k+2JiBtAutJp6s8pcyEE&#10;bM5d5WP0fOB0253ncROI+n4FuWzvapMZxOgMHINFxpj3boe8sSbNyDG+hH+DhOnxkKLVufEcKzSV&#10;vJU9OGPTjGobeRuX5F35Umwts5mJ3LCeNXkHMuXc6U4ov7PMt8mTEXw7WCNanrpS/wC4iTy/5jPh&#10;OKHtBzVozxmAVDpJs9mUzG4jbNyEsCuEXZU0rSUvGzHfGNxr5Y0zQcrIEj5zKrozXdNsXvwK2HO8&#10;RPqxNpzHI6Dex2I+XAQtu4uiqP8AVvkLxyDtWsZe3D1NXOtsp8dMT6bAsyMrd1/bdXR/aWn1psj2&#10;fS2U45acTx6TUHcLkWLmcz0yrOoNrGYVTP1HEFUbJ6YjqfcGD641GL7wNAibLJVMmx4gn9pb8z34&#10;Fo7OaTGTvT/dbJOYMWBTCVBLox44wW7grfKwY0QprWq74hyFL/w5+0f6vku0IzWiQOOpdgyIjUlP&#10;ymjCbhA+FqeWXH+ogJGbmW2IIHxXDYnT8GNAakHeHuxpUIdvyuNfLpbO4/3COYlTFfhwPUBBm0YA&#10;XAj5mlgUOl5oRnf3O6Mw+WREm9PlckAG/kJ1EeJS+4dAuMnLIJPcnarIYW12xmk3jmOo95ee0GtX&#10;V0hNNpn9SnbPJG/l8BBezbsVc90vuTC/G5Y6yMVRVhHMus2LdvylluhKaanrqpQBlbNlGTfAsSku&#10;FtDIUueBKpKbbb7jMfli6qzGm5wQL3BGe3BdXckr2dtp3KQPH+pAMWnaKtSmvcIutU1RxC8k7m57&#10;N/DQHd3rYZ4zca6omjNkzI+7NnhR/DIJc61RvMZDxxnuJ95mOd9Mx+aOCRkxxp5uQcaGzR5qION4&#10;rko8VGX3S1OG+BB93JcTQ36lt3monhToTNVWSl5gNg9AZQ7jaMWCA6mUe3bQPcbngQOSWraZUjKc&#10;EvBBbj8tYEeMgiLcawpcjYe8h1A+YJY24O3eEz6cS+QgIXof+k3Grgzn5IG1mz+Iqs3lJMf9C1ke&#10;5t5cCGBEvVRpwkbW4AJWNwYmfTuKySuRuY3OQFxUqXkJA9xxm6q6tpOrBhIDeQbvBa6Sie6oehKi&#10;kjqCbS0R23LuLJXo3IXJ449SMi2baBUG+OT9RZYzlbgxccazYXdHuBjd4PdjwG40u0G0Ge/nR6oK&#10;fbNhY76z1wQa0U7hluD8nnBAzELmPg6isdQN21wEbbTuaip8neDgvwcyAitThu5jHesZE+ndDySZ&#10;9oHO7ACbpokOtBwZNx6Sp84eb4NIcrmMA73cSHJtPqXVF3pCeOG19DHDxs8J0hxpmV7O51MhXg6f&#10;1SrPaglb1gXAZfUwq9R00JTxw5g0TA/TVActSRelW5hNCQDQ13Nx3Fejx01IXkxpLLTPDH1ERZsx&#10;hbY+4prRsWYsgRQoDUBxisQQL77ddRwBmj+8XGhAIMZE2f0518QEwrRUnwX7DMc4sbMbkPBwERQV&#10;OwO+DTjUJhNCW8CIs3hIyKHVrQu0Ks5lDhsTBH6FLG3WkE3YwsHfSHJ/yJOs0CqyOXtt5BjWhTin&#10;xxjxhAqq4kZAkxwLQpPrNsEfGkPeKc4A0vJyBe6wFfdoksGZsA0FrlIZKyEC5wG4ETrBuMTPJqQL&#10;k8i//qMc6CE5vSGGW9NJnUBA5I9SBQyczIkNnj411qSJxam88vcnqIa8lbaDPGkztth41XH7wkao&#10;0ISG/mHcgURg8cXMhkJ9Po9PpR6mmvoLMQQxLRprUJTq06Gp8bkzLWPcUOcTxs20XMqESBXCXt7L&#10;bBAssq92OBzgj4FzGjddXH1M1rHH4zmEl14IDlbxk/Ijzen21sBt+ufEEsIcekcZESlc7KzJh7nl&#10;rV6c03m4uCFCPBAe4s9uEjJkUR24xjvBPk8tKUZy441l9PURUjEwIQKGjeEjU2oHbYznR4EwzZ41&#10;YrTwUIcms/dTz1L7QIHJGjDOVkj6CHP5ePjSmNTrroPhPCMvI5CS8E9tEpoMkyzuTlIickbdoy7R&#10;5zdfhB/9JIU1XG79fAacy1Sh6l6THcveWrhVk8HA2swcaz3tQjPrqH2wMxMgM5F8cm1pipuK2Mbm&#10;MmNdOUe4bRss9ocZBLBxyOYmzwAyLVKbl5HgwQQacatNpKKi1SeTjmsxOGMG76umQfArtL5f7SeM&#10;3tG76Xv4EB3ibS0eAPAPVVVmE4mUDnHGe3c6g8inA36XzCXSplNYOZ1RrN2ei5fWT5HHU7kGNUMd&#10;QD14Dahh/kjT3bhDDwQAE3ufkjRvFBsw5o9kJGOAAsZOX34DobOKonzkh3IT/Ec+4sTJMHJnuAz6&#10;5APl2luUvb9jtjvDA3iAgrWqgDm/apK3LYl4x7nxFinaY4+BdQ7VBkcyU4YGPLLdIT51zgwkBIM5&#10;gKlHgQ+aQ+ziR60KecNt5Hjg4x9NHiPBhHnQ2CYDgcY4OopVPbr/AANOhIHkjv0XbLjgWmvJGODc&#10;d2PcgQFu4HxxguK1U24HGQAYOC7pql7xRW6wmjaAlmxrD6izh5M95sQR9NWStD/1i+gg81AJGzvE&#10;zqhHas8DL84MS+X3WR/AhPpkpoSZQrQG5GzZKYVhZyBAIaTo/i/gUFWc0w9ZkBeBbuailkZtgjx3&#10;7kaHTOaOXOeM5SIjLx3myNdddT83EO2QxMivkvkZN3xqnuLbbPApvbbly3shBnU/gOSEdzbQDPAb&#10;nITIqRl795bM/wB3H5ihOH+DRc8Y0RkdxyTIi5ylD6SZVlLsmD3A2monEA+oNTCEl0DIGO7j6iET&#10;D2ZyiNtvMR5+NKu2twRNdUDm84HwdxF94bG49NAZhKyM+BRGFx45wJngZl9haSS/GLHBqQIRKJYO&#10;B7n4FoMvpcgR476MDk7YPGdJ61QjrUrHmdPtoxgjg04EY3Ozkvl+GqqSabtwHzplu8cmzwHUW6fU&#10;utHiEHcwIC3kZXjnBBxoC4nDmAmsBaEMm+NrweNG8oc5xSZpI3sqICOwmpnPGZhgg5ca6JkcwZTV&#10;lZNaJbWe1JszbQExwJ+mqmESZqrdw5XmsJPS5NiXz2S5tXbWRavVlJlCPGoRJpu0u3awtvSftIrN&#10;lEJTP4mRf/GvxaC/YDfDxhDnQP0Uy87/AKMC0kusInw6ytJwZMKuQKR9Pp4zI79jGcbO5v1snlo6&#10;hQmg1nZHPN5ZHD3x6q1SeMxv5S+gg1I7S5NpgrmROd5gNkWpTTaZg+7aa5mcht20R9FumYs7gXOD&#10;4qM7Q6vK9GBt3G+moRCby5x/qLP52TG5MtNG406DygF/4+lEG8Y+GNKWAxlUwjT2hajiFH3HSuzd&#10;5uA2PgWKbQwW5seD4qt45oRnuODTVk2kSff3LGZQAtwPBXFlo7xa/tHNcAI1oEjpdy5zwAVwk9Dk&#10;eZwgW/U3Re5jBAY6c95jOdUYPI9nb14TkLoSn9n71sPdr+QnTWwSeXtgj0QdJTHlSMpOO8a1yliO&#10;yZmOmtt2wDT+zdkzIBzADOPVWtVROJdAy3aDUMRcr1Bt0cuSYGenAtg2Fj+0JDxv9RRbrNxgb3cY&#10;XaR7L2Uyl01eGBb0rv7aweXzC853aDTN5g13tPCNpbLjwQcleeM0ZvW0xPMgnFgJqjtd9R37xpwn&#10;dSXaaVRWEnHjguuIPMXPdWVxMZ8TAbTgXeGyupGUclPA8ALT1ENebP6PqRzjZ2m5iL5CmxLdyP74&#10;O2jkul64eyEgMHAulqb2kfaQVlzqdLUTzz1X3MfB1ESl+wslNi3w2pGPl2l0Lkq7izFdSWqk6bbN&#10;r9kBSR2ilti8ANQn5IVzTtAqgkycgMHUCMq0ipJhMXjI8EH0iW1j9PysnazGCPg6ixXQpdtjC3Gb&#10;W4bNI9hbKsJKCZMD23vUGsNmFJvZPNjtn4LfS8a3ii6oJR86PLYD6JLVsi3iuKbZVgyxwAtm6ZE9&#10;H0xLsm1Tf0nnLtQcbnkbHyD0/wBtZMw2iTGD+3FxrZdplLzJg5OzcgXNJJGS5jgT0JT4bh0Cdw2x&#10;vMN/ZXo9SNVtxnUOTuLLY4UBeTTARITpvHwu0nGMJLxlqjN5LjMjmjPn6ax+TvN/yLWqbkbaBkeO&#10;PU8xO0/qFAHcOJTG9A5v5B8wa1Sn9rnZvJWP1JJyBHk1I7qUjZtrgAvNO4onIcIchR059tCTsYIO&#10;ZAtyoOTjC23mO1j6n7Cweh5GPecEAMhF1ES3LZcf4YkU1JOLd3a1nIu2QmCY8jJ/Iq3I6PL2Tv4Q&#10;XNLq9yNTKg3mcTEEFjq3U9WlcNmzIDNgArczfmWk6F2j0GEnZDEjqh7KiWY9ONXym9oDl+Q8Eepb&#10;XK460eufvOpqq+U/NHsBDmbAEODqIckzPUtp05UFJyGpGQIIwFHH5i5pmGyt7LZjgCf2XzCK+f8A&#10;EDG9Yxm09VTKsJKX5faZrbg8tRJt8wEpbG7hQ2c8bST7sDeIx6VxB3Dx7GQ5vLUOeM5KGYgglpyk&#10;8y6tIle7OWx8HOGjZEZN9QeqTawSVNpGZse57LbJ+woc02yfaSU2YwZx9RBxyOy5xxguQLPasHZZ&#10;ZNODyxL7QoEdIzc+YuFByds/mN6AHLV2rxxuYzwB41kuxeoB9rWYz8y0Ia6EqSn5jA5sv2JXAOmQ&#10;aLm21jppjNL1g2tvm0fPIsZmDi8Q4Yz8wq3KpNleoczA+T4iobzZe962nH/OhEJNo+9Rj7jZnMXI&#10;8cHBzVQ3lHvW3QXSDOV1HIeDgRKaVQ2MLWY51s9bUFxQ9ndadlMrJvNtpmuKobTIdny1W3m7OXJ4&#10;4ODy1SasZjZl0T3NLUT0J3bAp8wqrjORXCRsyR5FVWdsznOtCk84bBItRw8sjej5i5EeMICkgHzF&#10;MlErJbP4FMp+pCQX4IDlGrVL3H5CaltZbwe8AjGSDJBpqHqd/wDTWnMyMoG2ByxET/BAgJJW2jv4&#10;/wANRGXcU+XkbQZI0ScNyRjwB1EnEnJr8rGNEpO45AeXHzbhUUlBj84cbs5zoPMJgO5jg4FtlcUe&#10;OMgMHGTVWJuJHZc4I+BXJpGoE3nmDjVkb1ASDOgM8lbaBtjg41T94wcCdSXneFH+t5VckZAlsD72&#10;UZRFH7n7S7emHrUbHKqkrEM1pW5H5fIwftQrw3l7y8QEBtOBJ/Myti5EjTF19uR6I3rT2YrzZPR7&#10;Oj31bU2+9mJy2xS8C4tmFYSF/wA465RBtMm0DLc9+LZ8tVztQiEpleYDnWnSs8mEhM2BG2Pn8tVU&#10;dQWb8cB841jO8ETJJgSPIjog606QpPbZNpJMQP2b4ozj/f8AmVwcVpOtoU+PGHTdPOmPxrjMZMDl&#10;bNs7rT7PTZi/8so0dEpe4F1pv0r2Ty5hUe51gd1L9UXS44FfNsnq105RlaSoLmeW5LNBXWzkfcQ3&#10;bZtYZV/Nt5YHKSNuLqrmOpK8nUybMWD98UgWYrTa50E/rGt7fwnzaUJxS+7T59Aw9oC3KXU8cECV&#10;SPBR2ILHLUyh607NegNGC5ByiD8cCvm1xvIX7YEylp7cZOY28CLt4PJKfTe0ibSqVPpaE/srwVsg&#10;+4nmbwkYgQRrMW7ckashHBLgI4E6lSu2fb3NPT7YnVhJJ9nJlAe42Hpk+ResUneYxgjg6mqvA3YX&#10;Vm8sn0n75C3R3V7VbK3hDUxI8fHaVEIy5p0VL3GNHreNUOVvFdmbhVEQy4l+NVtxI1oQ86ZcN8ao&#10;AxN5K1Q5ozwDwLoSYS9Z7MJOrbic8/dqkrIZyBXCk9n7ZzuMFi5ANblOKHG8c449RWqXyeyPkK8A&#10;azpdk2HjCBTBt8CMEHpoDMHGBT3CnAF/11z3XjjnrZnjjUOsHrwmmdAgyXZ28HBUZ8C2CeTDBMcE&#10;CwGi8k+z8a06qJoOB7jg4OogHGe1Y3GadHgsZPLWJvJGSC/g4/5FsE8cf1t/1VQyW95/iqgDmOtG&#10;71m58zqrN3E8cx5Fv20Qd56D6SweYS/2lQPKCHuZIx40YmEvxtgGVkp+3Ayz8CshM7bBHwL4MD2y&#10;eYDgGdtf5guWs9cD3Z6f4ZUSpMm7TYEHcT08b4Jif4iAK3NCXs/fIhrOXkM5Bg1PLUwg9TBBprct&#10;m9H3nIDRgyDKvqUlB1ps32VtgyWVPIwaxBai36Xt7JAfDEg9HuB9nHDy7aJEIOBbVxmXFD2qNxuZ&#10;cdePO2SV2ZivYysNZseDmaS8wdtkn9pxqJ49JyKzHgIuxqT+7AgXK7OXk3nAu3pPTbkLYAe/a5fj&#10;SYSLRzw9T7jA9BH3Lq1qpJhqAj8tZjL5WSAmdWqpLloCspM057qiaEfzr8VLd/GBARjIaY44wdUq&#10;sjgeAePmLLNAGkHqY4EYJMCOXuNzqRqHc1MEH4d1IYyGIAMF3UX2koBs0b4CeWmSeNWSeS9yH+6V&#10;bt6f94vgGwbL55ZJgj/DIuiqkeNp9KcHfXFsvJZJjXWlDk3nj6nTT0kdJy6SVlC9wLoSn6TJNZSe&#10;PyxLbKH2Njms+AZyC426i6EnlBtpUyO2gBy/5FaiEMPLueU/uxcHLQcg9zJ5a66qjZ+5uY+4sBnk&#10;j8HAo3oAuFB1ZuxV29SdYDMPAvNOTs3ISZF0hQc0chycxQ0Ad+U/PMC3KTzDeR4OYuOafmmPOuiq&#10;TeE76KANgGobxnjUxmPGNGBs0kDK3jeyRAXkjG56C06cS/TxoCzZ6iCgzFvQ9kuRaFJ6fwK+N2Yk&#10;ebsx9xUADZfK8CuDNvgSbt0YGNBOIY1MwJDGnranKBnAlgUxNoAgkUMg0SjUONAA0g1DINEo1DjQ&#10;ANINQ3DdEo0yRAFbI3Q1w3GrIQaDkGgCtuGeNB3Ax99Wpw3Qdw3JcQBSXjdVV43wLQnDdVt5LyR5&#10;EE5m7hvj4ONVV43JxrWiSMhk83pfTVgGDuKfJGnvsfe41tkwbtmA8ca5Lrz1jJcwIcLPUt9RJdNq&#10;AtTym2wc8fGslnjynGeeM9yP4ffXLtebbJi5GeON8Uelp6q5Xmm2yYuR7hAcuDqLGdk5Te2bcJKv&#10;MOxq89YxswZHbMJVu8fmF7i4JnlWb+Q5jHuRkVPqCpCOSHjWezB4SPIkUtZ3B+yo0IkwHHnUPfPA&#10;s9GQi06h6beziZAbBBcjIkuTUCd037YPsjc1nOgBj0wj1SEXt5TdWU5RjaR03JLW8kEK4TwLi2Vy&#10;dlR9MMWbMGe17T8eNbZ6vez+YzJyByYFvqkITwLhIWalTpb6+1wnQdFUo7emDd7uQGbY+iPmEL14&#10;1DkdebgywOdS2W0MYlVXG0SSv3r6VMD52fMWSzypGUtcn3k+QnLIuuvtMyk1R5WA53NsFgpLfMGV&#10;YD6yjgbCU7zGDOQSxmcbYBtnp3LY9yNuXprnXaxtsm1YZ49MPTGobXD+0TCTDfHIIID5x9RDXjcj&#10;9scNjITqeBZvK5xjbYID3I1ah1YSWsrJrWosx5alxW5hT+7DvR8CAychDOcd/JdWnTCrGT++HzFj&#10;7iabm5Bg4LqiSm0Lzt6l5g2bSliaMFz4iXblKMCby5Y3HXmD4FibOrGzmwG/bg8tGCTBkHWjPcgG&#10;sxCamlnWnbFJ+sh2VLsYTiHLx9Mgv8Kusv2ybKKtbHjmTETNz5gxYI4149VRWF4hwhPbgJ++rVTc&#10;4G5c5wC0xWxrp0wmq88i6w7qryR0x2iCCWzzeAkF+T5lmLzZ+S5jgAIml+2sBcVw5ZvbzC6OAfmr&#10;eKH2kNp8M/sOsPmWliOS1TTURk7dtgySnxQNjtjAzj6gkSbuJs2bWYHzpuHyxljQ2YOJtB7YzfCc&#10;B8solQ3m1SYtiYJkxuQL7TaPRNqE8ptzvOMxxfid9bMOcPaSkMjNAe2Z5cKRXDYvVFDz6xvhxDNy&#10;t2KLJ+ZdCVBSdBP74XJxN4GemPVgwQfspyelV3AutOP5XtonVMTHfw+0bxzPAf8A7lVdum2CS7SG&#10;QG32c3N0PmE7+NM7SKbbQTY/Zr4RGvTGsZ3ckBDwG04ydPxp3m2LFGGt6DqOfTrcAnE4jGK7cIXJ&#10;gSl+yNy5LjfvhWR8zVWhS9uRs5PHfL9NWr/h/OprYgYHuBIUQ7YvfVvWttr+EgpUrcYB9l+y+UzK&#10;p9wYMSvNW0Mn+ZEu/K0rjZ9JNxkjMAiTCXitDJ8bvLkuuKs/4buQUxTx7Zhi/rFz3zxx/wChc01R&#10;PHMtqffHJ94jJqkV1Dmh1tXbDHrATgjxsCCxbjZlLqef7ywKm9u82lvWFj+kum5hKy15LprMowCH&#10;pW/nXn1UcpJLXpQxrZhQlMTWw57J/UO3JJ6282HrOTlJHatD9z9lUgHrETqCYvnIX33jmLkOA8cK&#10;c3r0r76hQQ3myVpXBZw5O5j41nB52X0oBvhFquzSgCVDNmLY2nA4KrUwVKPt5RIHLhyroNn7MDxr&#10;0I2gequOlZcA0HtEBOoJcu1DSY92PGHjb8z5EP1UvtltLjDSSskeeBDZhcVwuDbDz8CDzgjYwsiU&#10;LFK7gdZTCVg5uYEOlDwkAzwIYPORfO4BfCVhvLkGBbBTe0QktIBzAe2blfnXK7fRcY1aiPCGJjgW&#10;ZIgpK0uOopftAGFkdhBpwOC6lz/ClPLjl6xwHK4gHy++udRuCR8a3Kk9oDZmOVR2Pu/MU+6of3T0&#10;OpPaQyk+z6VU2zB7a41Xq4zrCqCPKrBBODlsN9NY/PNrD00+O/g9nudMSD1hXg6hcg6dsSEJ+oDp&#10;p1089YRywcgZ0xp6Vq541W3n2rqS+aavrkAy8sqxnYu4bR1GALkFyAhRL0I2gUWOVUe+fs7RDEtf&#10;kTkwkq/vIutMNrjZ22kMhfQPz5xi3kYxri2Rjc3MYVsFabVJ0/yPD7xcFbWbyMm5kvQJ28PGafpN&#10;7Nb5uZq6hFoX2H5GgiWy+aD7OPBzNUumtI7YGb4aVeNSkwecUfe4PKWVuKfcsyLrqYW4x4/M8pZ7&#10;PJW2tnjjTkuByTqL1Y6ocmpw7ZsDeHTMt238GNEqsqiY1Dv2MBW+79NcKjqidUrrS05WdzmW0Hcb&#10;ZKnM5vGPvCEoartmK5FTQxXjNs5bHjj04xlWJ/Ydy5FeD1EYnDh7MnuMwLdzpo9L95bDPBBx+WtP&#10;eKTD3kpK2JgjUe2ic6O49JTY0BgjVXt1JjTaPmllyuunFJyWcSkAdLfbXMXBYH3pGTKtfpfaA5YE&#10;BGY+dZ7rVtsH31lVruhHMjcmgjVOl5CR5F1c4qRlUI8Dn/vWYzTZuRm5vQcF1W3qaJKgCmLTY5rK&#10;BSqiXr8mT0ZFtUwqhkwsBNwD6azKebRymHZbacCEOcfHUlj3OQ02PP7QZZTOp8R+TwQIOdwQ0eKJ&#10;EZJLfS8cig/+Wn+Fe4wT3dtYNG2IT05fQl6W5IY8K7iabOGcipgLmxncF07qzBvRbaZOb0GnGs31&#10;pp46+w0vUpRdlsAwzYF5kIsBNPUXUFcSuQuXoIJIC3b+8jFycaxmTkHvvIFprWpWMm5HZhBncdQv&#10;cWJO1a1x0SEqjbZk00r94wmvs2pu+mMizKOsJ7A4MYJyjuLqCV7L8A8ZgZ1MJsXezL7hKs4+ZbWh&#10;Bx8RSvh0IXuc0z3YfRb2fToBnn3UZREck9xdXVBUjaoZ9uDZ8UYWZbbIfcVqovZGRtJTwMJqIZm/&#10;3lKTvJTT0uPuABXh6hHPvrm8o9Te2beMRV3DDZhsnI5e7zNTibhHzCJ6oNrDJmPc5P7PAPSud9Vv&#10;aZPHMy+8nzk1RrmmXtymc+4ugSlzTmHOr7Z0tL6wsttHp9T51W5hNHrn2m+VHpe8lzBkBs5YicGH&#10;1BLMZhMBwX4IDlH8NPSZgzMKgvcepGNB3jwmvHHxkQGYE1PLS3gcA8ZtSNUAGabnDls5xwXcC0ie&#10;VQyNLn141yPpk/1IBQUrnU1HuDDjcdPxrtP0+q+R5RYe1XzVm50icrgg96JefZnJY+NOj6yJHo8R&#10;6Py/hZUmLYv4Tzmp+s5qEmQ5cC0GnJmN45z3Saq32oPVbmMqlz7c91mAR80jYvB+yjFD+re9mshf&#10;PGAC3xlELV0fyrVyfFj9dLFuX7w5GMllPJMJi5mwJawPok8ta1T8wG5nQGEcqtyJmK65/Y6qxlxT&#10;7mlZjZgfF3pvzCC8ca1Sn5w9YS6y5BvBnhfu3ue8peirVtkTrbdwp9UUW2ePXzxndHKbvsxHKz32&#10;a5ZZgKSMfUXRTeg6nrBzgjAVx8MeSCD9pU+vGcuphsdm8fNbw+YNt/KtTrfLI/VnmGDvJ4yk9+OO&#10;08ek5fwFlcwmjkxN5eH/AA0IqSqBxuTxh41m7uYEjW2iCc8+aWqYVfjyQcCpjx+RxH/TEoKntJY4&#10;ccsXp9K1EREp+7QxLnNICMsH7uCPJ6VdaUol09ccldBM6DkLDObUj8sSRMnJ0/gWpxjjPqQcTYw8&#10;fc+Itfb03KY7Ebljn6iGvJo53ayEFsKpM0qSzkv3I1iXmrtKOihy+SmZYwnzqk0/UBKee3vLWPyu&#10;eOXjnJwLeCdnGlOCPnf4EjT+oOQ/6ZcKfqD7VVHejOLlfnWS7XHlRQOTwPNODpqktpg9p6Y3oOBd&#10;IEnEpqqS4Dcf8iidVGdufAPdNsVWci0+QkZFtlLjI5cgDAs37DsvTwB6a6K2Py9tHNQRx+V++opr&#10;jl6N01raA4ZSSnGMt0iRkFcIuXZGPHMVp21Ajl/Ojwf7yKh2yBegwdRQj8m4uE0t21nswcEjH7g1&#10;fJoQkY/fGqS8l+olIOfotKG4ZkMnpfI8ZMaPDl5Lmdb9s/2VvX5NYBRweYVWnxyain0vSblyPIDm&#10;cu1xroSn9kY921gFH8MvfXQlN7N2zBsDBxq7dlkgGgS7J7VazE29Jspa2yLK6weNrh1v1SZ9Zc0z&#10;xuRy9wK1JElxjM8mBDZA9TqLMZgNzBfxrpxxS+AeONY/UEvG2+QatQaiXWlPp+X4B3jai0KVt739&#10;6q3J2+POtalbccA8cfT6acImzatsAzS2wbXo9PpLN5XXm7OTxxgufDT1eTDGTBAfOs9le5Nmx7wC&#10;kjJ1El5bC7Qemk8bP3N6ACTMgrnuKtkJqZOBGG5CQcH0kmkTNDxG/fg47SDuB3iZ0Yl7gf6fMQ2a&#10;aPAiky0uLJI3DaCxeBc1bq2yV1Qy5MGnB1NJcot54SDg4FrUjuGz9weksvzjUvOkGdWNnOiHgVwl&#10;dPNnOsa1gWMydw2bEBBfz9P9hXBvUmMeQ4hxkKtOEIc6o1R5J5SEedYbVkwlwW3ILg/fVwcPL2SM&#10;/wCks3qimyub+DTWyJhbvcMTmE8vOTwBVbmgyW8iMTim3LPjQcnXgUbto6ZKUmeuG7lIY8HGrsQg&#10;w540HHMG0ZM+nAi5I/aBo2+MeRHqfI5bOcgM4092o2jHg5YfhqY4rhtbwQAEODy0l1TQeM1w43lt&#10;jWY0/ovccfTWkOJwOcZINOBWocrlLAWBCaqqw6K0p7ipCXMYU8zJe4+NHnBJdHwASk5G0BM+nAnF&#10;tJns8bkuYFRCQLpWoGbaajsswLnuaMytiJWiSGamsrbh4SNDSOESjQ0mTjVqDk3XDQneBXGVzMcF&#10;/H1FQ/RFqIi3Iv1LTowIcytoRmBCRkyJN2eAfmRr9gHiRdu43YmNT6u/gdMiaPnts2XxiIDLLnGY&#10;CtUwqi8LBYzqWzmDbQgMDqoV933G1ekPSuYEjlx4IONYy8IQznW4FvEvINzfsgtwKtuJWKAuQFyN&#10;VoeJdumcM5ZeJkAtTp+k95HjCC5Gj0npsnOcnE3g+KrUzqilJJnguzA/8HGo3OEphK8wh9hlgJZj&#10;4/hJn7F7tfjMC39VMk2wTpy59jAJv9ISDuHj1+TG5OUlwq+A6bFjB6cElOhAE9sI/KWbjnEubEPj&#10;Bc8tGJoTGRUkg9RCRHW2mwU+QbwfIRi45g0YOBZXT80G2ItmlcwGaxGhJi3bwBbzh7GSzAx5mqnp&#10;pOLLY8DljkVkbjHcPHADPzFmNcTBzAPPqK1KVMNpLgOOpKYgJnAUf0ip6eVBIZkPBAua5k+IQqJS&#10;qDTxqlsHTg3PE+daDp01GFx6fRBwJhqeOCBJ1nUUa1eHTxXp4mA1tmhYgTMkCJdv4BmgVPvKaPMp&#10;nQ1eP3CrWLHI7kZMitTOV7sPGbjRGRyvrRqZNCYEjV5X1pULeorGQg4x4I0BZuPac6JVAPAPHAla&#10;+NuhE7dKs8g8Cr0WX0o0Miigb3SLTTrWfU7ZNlozx+nIrQBl41e5PIxBbZ0OnhG7b51z7cna3wXo&#10;I11IbQo4EdHNO4stPMCRokxcESn4/wBnjrqfDZJP7YXAY+RddbM9m8lcjBvJ1wuxcEgWv05WkxYd&#10;e2uRycd3p+K9Q3W67Z6Mk2P0fAPGEFyMmlqrB682Ptg8kFtM0HtgcmHrH5i1RxVjZ59540uFk2q7&#10;glyZajz3qyl3LYqqw2hIONegLiTyF5xgzk5iqs02dyAw8fLX6blFDtppxr/Rj6Kj9lkjW/zChG8G&#10;QPAg55WzgHg0sCztc1pwfdpqWphHOs8lbiPk6iL0fS7h4TAYGRb9L6P3wuiDIRbZT1By5gP2k63k&#10;5vZHudX2zE5XRY5bnCDOrUORzZ5YwAWtEmlHy0h+VjQFxtYZNvuwLa/N9n6jn3WtMrmlBz5sO9YX&#10;OtWM5i2IeCPTXWjjahMZrkCBVV5Qcxn2eMHMW1CcpXcjm1CdV3DhtwMiZ3PGuzJhsDIHjWP1Bszc&#10;s1qJmqZ2xzt0yVm3HArtJ5g2Zk1tSBVVxJ3MCq8zcOIC4IU+m3UEpNSnEwlLn7sC2qG8k97PAqhv&#10;hONH2MzeRjxxcA1R07V/xHd0hOJeRWORyvxq4SxvKXjYEcfGtmpuh2zweBscRFO+aDoX0zGezxhV&#10;beXIyZF05UmyuYhHjgB+IsfJSblsTGYCD6lIHk8nJbzq+DZj3ZPSNmSPjBbRhu39m5Cy3CHGSzhm&#10;g8rnBGBMcCuzwZDEwQKnvKXe3FagcgMdsbyTHGfOmXDMhuDUUOX0/gLnOtIldP8Ax081KDH+x3Ji&#10;JlxL3MGSwtmcN9wyQWvqLPqjqO8XIi7UKCnbm5tqGQZEnDwhkYk7PvxqwSDZe4wEwR8C1qTsxway&#10;p7NmJy9wcta1J5HeegbNnwsajcWJNU2d0G2fuccYPiLWphI5dAM8EdrT5ix+RjnzMhwsz3IyKn1Q&#10;4qNhom6ih3S7tFqJK2U1m1kNrANXwdPjjsNo+PlKHs3bjk7a9Mgazjlj762ZvJ3L+/HAxzovDulP&#10;eSckbbJaH5ap8rJOpO2fOQ6askwkc2bOdYHL1EBrScTEzYGPjTj8ikdYDgId5NbriD+eNc91hVDJ&#10;+U8e424FpzipJjBJTtoACJATqLAZxMCWzwWF9QKc4z2YEHGTIhxMieccxMuOZ6F++DQ5icMJRqZu&#10;5FEI3J3E3QxyHbxkWwU3UkxlTMEYdO2sxl7ckBMa0d48cxy73FJO3PBZvYbb3AD2gR49xm1LnMWn&#10;S+3APBYt3FlcvcWSZ+mtIp+YFgegx6nw1+Hm0l5dm9sw8G/FWY1JLxwOcHfXVFcVhJXkhlUqbMRD&#10;jGW65ILjxrnWeTBloBCC3b/OiE/zC55lZLkGSA6tVJy8j+YgDGfIQqZ+z5I86sjduQJAQQAtxjTn&#10;ENJ0s8rAUt/qphNd3a9QYu+mZfOKreOTs2ByjATzVMqTY/ubaRxhtEdPBXSfAR5nPHu7AYGOIcfK&#10;HpLM2qrFlhQySMctE+7SOJwYfTT2z+pHLkh2za03gu3bZOBbNNNl5NyPHzHVpYnR5JTLXoGzxiVx&#10;q6lpW91R9oqabMOVickA8sFebuXUJ0UB2sDevBgmv3OAelp+BaRPKwchZAYQMRS9q85d3jwe8sx2&#10;6TzfKYkbNse5BdL/AKUiFutLzkuVV2zkMyOaD2iMnUIrh9qKdfub0YBDjJ5i5ed3WcxxmDctlWmu&#10;J4OZDySoTdUTcXu6ECJre2XyeM2U4IAME1a4PyK1g9M2leeTsRDZgEuehs2wXPtJ7cCiTubkbaLB&#10;wWOBfKLNsfu9w2xt6w70JANnjETgI+mgE4rTtiY44wbmEfTWESyMpnOOPjRh5MyQR4Ah/EX69WJW&#10;3b0EJmuYXao6sexjwX7YVkpCwFL5iMemWOHOcxloezygxz6Y7nBx/EX6Y1UFOrOMdS1raw9skkZH&#10;D0Bow5Br0NpOp2QWR8B+RzFy6QjKSNtzCB0ONvzCDWcfb2Yt9+bNjlwE6a8f5hw3HzC3Vn3cH8Dt&#10;MW5WMOj67qx7OGR7JxDtl6hURqjaJLm1KActnwiHtCEQa5Ak0ExqB6BnHpq7Fejl0uOwgBvBuWtd&#10;PLCY2kZa0drUEZNzbyq1JtLJMpceCAFuMmmr3s0oBszlJ5lMrpDEFpjVD2f0eSaz4G/2m8F1dRbU&#10;KglLOXHgYTW5HytJdynVK29Oc/Q1u4w45rj2abWXILcHlqaChW7psAzQJRwdRQpPL+1Z0A0yPc8w&#10;i67e1fLo2QGzNjbt9RR57NcEZqVq+7+IiFa1xzr9g59MiBZswWwrWafZ/YZvjc+0G6dtM9tlZk1j&#10;8xDnDi89xwaka5J2TdJ8F66bRHmXdMWAlay6akwOZUJvB1CCyKez2PymajvMHwsfUGVapSdFtn7L&#10;G5BzFfGdBsmAz2eNYq53HweFTq/0+JyMLMuOXZhs3IzHZ3EWAfM99UOeUvU7weALFq3D/wCWFgXY&#10;Dxxe9mc6n86qsw2dvXJMYT6PNtrq4XMDVdz4h7uYG+Yee5Nm82cud2bA3iP4SKA2Ozth7Y8ZWwDX&#10;aFS0XPt2PA2Bu/0lz3MB1HJ3NmPqLtIWU6lRanJpac1mkLmYzbB5hV0rJJRTNPS7HAfeHv8AIr5L&#10;/sfIWR3j8BXEztafcDjWYy+aSkLZ8aM+dY+SzWs7TwWjj9Dh/wDWdB0XRKs+Li4hnt8bzJGmG9P7&#10;zyVFlAu1CnjbAVwljskDjdo9O4sF/FrG8dF6eHh9+hzHqxvc+QpH/D96RzZbAuXOmoUw2fzpgPkW&#10;7i7lpNgyg4+NaRBSbZ4PPpriZH7Umxm+hxo902kpceWwJFMY9GMC+XdODGQAYNSNd+1hQ42xD2dS&#10;D+dZIzoNzJ3IHJmOcnLGu0wPOiskvx008C31a0/aQ2TyUMmC5nZxN4PyLT9m9NbFBTkBozlcR9Nt&#10;bjjWU7bHg3LKVBCxtuifFXMlN1JMZDMbweMa1Mjh2yo2uqJ7OHi1/l7Dah5NUbp9jgOufWwqSW9v&#10;MY5UxEOAbXylzTT8wqIwz6+7h5hCFXSDCrJ9VTcEf2HE8/8AMkEg9WTSbPCdjxsd3jJpEH7i0cYi&#10;qAhbI/wn3Mzeub1BT6b2kUxG2OzmQHTyPpku5IFic4eDjIeBsC3AuzHnq5ylsyAGVTUTiYE+83OA&#10;H7a0Kg/VrlLkeCcTXeIB9NsJWdapfb+EhSlvbOLabZ4G2PmRk8xVysJgRyXAEFyPzF6Mzim6PkPa&#10;oWcjajti0yPSrm95tgpz7t9jpfgH5QklL1L3On9If2tsqOyP1XKuqxtvm+iZtvilwLujZf6mdHhc&#10;45rUZZh8MWTGudZht/ZbsBs29jajFyxo/RfrVigeMWLZlbbD5jgmcy4HNzc49Uhi9NNPA6eF6qV3&#10;D1DYU3TjAfYLOnGo5eQWoO3xrzL9aLZJSmzia7y2OUm+CuN2xOguqap9amlKWlRo273tB/GJeTO0&#10;St6irmcnmUyOUkZEcjSpncb7i/8AM0c/k4sZda93i/8AoQZRex+dV49sswfidyBdRzD1XG+z6XAc&#10;vAimEwIXSbD/AMSZ2R1ZUb8bGSUxKtzjHzHJM/4iYrjaxNpPOj432+RjLaIQnuLuPXLWNr/9Jw8J&#10;NauoZHMfrgkxDYgcg3eC1pjtLPZfI21w5n57cA+n310JXk8l1VSkDxtpvfLurj94MsZMEa00utUR&#10;ZNxoRNp44PZmzEQ4PM76zKfkIbIHqIa3aEM4wdxaCzkbmMfsYLkfw1R2vAy02tKtI7YshjfUXQje&#10;f0g2bAjglTqYR/FyB/dWP+ilJjG5AEwLfmXFuM0ounJayBBBPCke2uWPPAsbJJ0YzQ2oW2V6YbSP&#10;Q/KALeSMGkA/KEtRrieOH7anMHAMV3T8awH7PzF+Sy2OIkZE092cVo2bY42Lqz5ncWbx4JPE2Oxb&#10;tNPQLesbvlpfyedTLOY9uD4pENlBLJMGrMIx9PowJpnRD2MV5/NMnl3FY6HlYzOdzYMSuDk6Y1W9&#10;OitPDj1H3KX5HvAHaZL3PZwI3LEQ3RNS2PuQLEZHS5nhf/jAVemlJ7D5lUj3dpq+3PS8pdpbP6Dp&#10;SiZiBgwYiJGQWo5KLOvw/mxMZVC/e4x37vtnbjPd4TwmmlLlZ84FuNBpPJ3rlzggXdW3zbhLo6wf&#10;QNpG1cQDKUXtI/AucX+1OcxkwN5G1bxk8pstfhc7iX2DFyeGiKbWuQV+cN7I8EZ+XpLPnbjUwBV8&#10;bt5jOHOMwSkjItPojYvMZ992Y/icEECzZeXixfaw56a+s58YN3hiYN9VqPJ42I8uv5i7DlfqzvWx&#10;ARxnarN6s2J1HLb5rBSBu9JRpzKpz9FrboJRoky2h569ptwCaRgFgH0/Gt2qT1jG9WyXs1zKhDg6&#10;dpZj/wAM51OxggbMbcA1Q55Tb2nskYC6fUKJMfjorm2eabSHSoytj4S40nQfbz3BBp21uLfZW2bM&#10;t2vlJc6fcjTWxBuIMqO5j4yFTtYbRGzYm5tj7wYnldxQxJjWOkafkPPslNbac91pszkMnJrPrhvL&#10;F3FmTeeDgcAZttMPmK1bQ37OW/27eHJOYsskMMBy+kpOBd1puJsOghO0qNYG4bMxnch1IE9R9cOY&#10;L4b9uAiyuYVgQw92g5KiMo7RAx8xRNg+KvDjLrjqecV5gkHZrYH3jqJUO0HA2AGNiIkbx1qEL4IF&#10;g5JpgGcxuMnLQ6X1W5jHnPkGp9IO0PvOga8BRhva+xbdzyy4P3VU6cbbMXw8Bt6l5vMu41zQ8n71&#10;yPBGZA8cf/y07HcrtQmvWe7x0+7XxJ25/es6fgPQyk6T2ZGe554V5H0xk0IFe5hR8qCTGwkcvwdQ&#10;l3GvMYMwcB9OQ3pRsdVTGDrkUr+WJervT0n6lyeZlaK7Bv1f0pIn0yPgtM4yfkXOk6lW4Ht3xE+m&#10;n5nPHT/OY2dV2L0/0rosZEkp03JHic9Mepn3I8CYxbXi4Fs1VbLRy6nWEyhPgMTmCWJgcEETHCts&#10;9O02Kby4IJlqRt+WnT2OX4ar08QiUsX6HH8RhsS/PQiUzdNzE/pEC2hvoVvAZrD99MS/EUZSo7ng&#10;hV7luy2dP2hnQWJY4Bcxflrlo4NONnwliMc5vwaGYQkwqVA69KMzCm3jPjAq7/SvqmKZoJZasnbx&#10;jX6AZLiH+j0f0elFRuF+XDlNs1CY2411PsvpulH8hfQTI4r5BafjXKLd5gT7ecFDngUbrdV1mmh4&#10;enFCumzk0EAfw1SHjMjYmCNa28ribTX2kx9Yekq08bkf60YF8S5vmCXIV5ZnuBJWuYSyzwakCDja&#10;qjR2hFSDhn9MCIDeL9JLEtywItVqfU2n4RwRLfCL9G3xpm1gR4KHBJnNCBV1bzi82WYkIvgTskHD&#10;6Uax7D51xq45xu2tApkw2iXh4I1kG/lUb+iONI0g+PcDWb4dsv8A9pCFIiPZ723ejAXB5ir0ileP&#10;044+BbrK5oONlu1/J1BpD/Bf3GohP1Bmi9l82fy58/ZguQD8pIbOYtuccuBTJXNJtLRnDLZrbgJ0&#10;7uBTJhJ5szl2+OT5Lqhe7eLdP6ZDcdk6DlyC4AnldxJmSmN5BAzAUlzmDKqq4l7m5k4CKGOV2daB&#10;DkiEuAm0qjnMuc7xAydDCTzVWqSaD9LoPpNwLpSoKwevKY3MwBED1PGudRs9THAqIchuqdFs+8jp&#10;qbYbxNKflLMYDNrTwJBdTufMrJsr+zvazEM4ALdSF1Pkj8Kx+Vs5i50QguR9NWqk5eSVToAZ8xKN&#10;qTmeNfN1XnnQJc1W50/unbG1TZ3s1p5yxNJJqWyT+zPuD8ONZXK60bU82fMDSMThk41bZVmNUU3N&#10;nI92ZzUryX3brZZi8mkxbPcEZykgHprLpaxVbJHpEXW7237oYnEwKGbHjYXW7UiMONk7l+239g+3&#10;iMfMbE5yhyesBsCWXLETgJPMV2JUmDkgLg/szltx/tIvcvthSkpLPYnOn43z8IC2WfMIr5s72fua&#10;kGcLmatW8Y+o5LgUOn9tlTyEj7dj6LzmDKrU3qh6/ICN5TjUcZOW54FHNdPb5H9vEdDjIUTuD00p&#10;t7TbY4TMcgy8zx/TR6n6spiWtsZgTUjryxFyQK+TQg423tj6XzAPUbELYjB9JZ7/APOEzHg9qIYn&#10;UEXgUNzVq3D46q3bLJT9YUPPpieN/I3Q43HlF41W7bmSVOBtJN6Hc/szkXHAqH9uCRtt2bSoV4fL&#10;ci537S2Ck5g5qdkBm/tN7YvvJf8AUrU3NEoqtMa2wElzCbbyzPu5uZbGXImKLnkuftjwduFGYnTI&#10;nqw2bz9/fgglW8QN/wC0thcaocnl5JUQG5g3jzBlFngVHq3Z3PjC5VrzsbZvtkHR8x3CcH7Ul/Kt&#10;8Ef7K0ipJ5QVTkYxyeqpqzc/Ebf41y7ONm/b0p7bbAKSMnMG24wR+9B4VD2X1g5kMxAGZAuNR/uL&#10;KdjFdxcgd6zb+HZ8JfJpNJ/TD28/fFvN9Ud3gOj0jJ/xXcngcvmDOP8A8zkgVV20PG07sP2Z94CP&#10;y8/5lg8crmMyLjbezx/kSdNFeOjPmBM1q9v4uE6WHsvoKQuXwZ8+KQzfUtsev+2rhs7rSgqbE+gl&#10;oBTCB5pEbOfAuY5PI5sYm8vPbAty2iaqsjxm9jnTGCWyPd4+Zc4McCtclsnbZIHpmuN4b7TG1w8q&#10;YMRbrd/swuQqqzpuSvJidy/Pbjbl8ruJVRsnZBIxmskmrV5AT7y2GXgR5nTb0z3BAcpIBi0yeD3Y&#10;ki5Ub/EDqnB6aDpiOUglrY8vcBHdINyJzgNBj9xYDUlLtm1h+z7PJByiWnPfUMdDyXfTmczXJdLc&#10;GLuIPOJfLrlmW8knUKhL7DFmpd3AbMCDuWXJ+Z1BK1Suk7w9Gqmo4PLIXAqtTVUMqSmOOOVNJpB5&#10;ZFW642gOJk93ltKmrODyxCyL9aNbq2uj3PzCdqr9Zo7jZe53nB2q1Jc5ZBFT0w2XzZ42xs5ULT0i&#10;EGX/AArH2dSObuOMAiQE5g1sFD1zKYCHDMmPspOZaLgTbqgoUM0eN7LZ0BnMmNyBwUQybz3F6EVh&#10;szo+qpCBgwqMQ3rfl7z/AIVxOzrii2e/QOWLtxATlkLxqqzjbB7Fu0AN4t/cnoi2DA+ZIua3bWdA&#10;lylqr+I1qrKXqcJAMJ3NbcbPSZE42x/21cNlc8nzl72DO6VE8a2iaZRfvQxolsbpOfVVR81NBPN3&#10;N1BuRY4MCA0HtjJRj19Tz99vEAy2xkt/4lmOdF34/wA/CaibYzY7GfMZ7XmzuUwOX25nLK4/+WLn&#10;xo9svJNoKcOzYPrkYy6fcMtIcbZKcczE5prThSW9O4QUBw4FnpNrEplr18GOlWo2TzUbOWwrCdCu&#10;Wr5+IidU1v5TnuuKTm01IdzuJSGHzFj7eXz5g56o416BSvaeyjvvIAOmdu6MhLsEfc//AHrZtl7y&#10;j9pDZ8apGJSRty2hk4ONP/eBX/b+7wiP3Zs8/wB44DmErqudjYmCB/etWnJPGrUPZHU8tl28hYlc&#10;eZ44F1RtMrwlMTbcGD7fLfLGj2+VPKqLnk7ePhDeuBXN28iBRJzTWq20eiPdhYq7zhWX7P6rrlzu&#10;EtYleG6nufMrJtD9UudUTTvaUyfNW7n/AJYZccapNL1pXFPTp8GTvnWNx1Gyu1WbYKnmT1jBUkq3&#10;iNv5uTH8y1JnrVXb9Cr/ANRElMCrcj7pg7OYEjZAbR/ehl0/fSqPZgSJsd48PbNzLY1qLiS0ZU5L&#10;jaadkOemMnB+ZfdDyua1JMTy0115u/LcC9xUxMuviVp46ap4+H4xDsZ47fd/KcvS+UM2xfaQXFUZ&#10;3Km4yYw8Hlr0FlezOmGD07adzXWHyxj4I/2lg+0Sl6d1zM7reDpjKtJGbXb95mTcKcwEYQej04YV&#10;Yx0fpgjLp3FpsopBlHYjCe4tOqOjBwSli5Cco2Xll41Q7KM9noCOiUruRzGaT2fuXo7wWLpxAPmW&#10;xpVRIxhJjbcHlq9yOsJrSrk8DB9bgJzLaUwIyqGbAjjPu+8cz3FBfK6qxnaEuSpitv4jDXBChHkV&#10;cKQhuNdZzTZPuZNz0nGlcGRUkdBi+7RsS77d0x+NbUJ6m9sR6raZNI4G0Y8Ed3Gr4DZoV+PG2Pct&#10;9NXucbD59JyYzMSs7Yruota2VyOnAjO8mU1L7OK7bGLOopsnVe4vU24WMT25ByAOSFZubJgW4xrQ&#10;ZXTe/ubNj8Qa6W2iTSQ1aPf2zHc7encILjQ2jx06FzggfZ/L6J/mWK/N66+R7whGMVb+kyUlYEo+&#10;/BLQC1PNEqhBVExqQuN4fP8AEWs/Y9tNXr7f/Z4G5emqfPKPwExhBbbeYnImq/3iHIaoh02McfXL&#10;euo9VFLzaNsCMwLbYaZkcvZB47pLflIwzqF7vutdcNSaSLg8oA0nLxzJ7u0d0cBC2tJdRS/Z3TlJ&#10;THG8mrobq1p9xPbN3DaSbjO3LG2yGW3cEtI28bXKCndOHZyeRiI5Jqkc9/8AMp3TfpnQ7Son6jN6&#10;TmFDyRycMykc1cbx5nArhtE2P0w8HvLOo9zgtajLjXHLiuNwZbtBdx/nyLSNmdcDmr0HaT7RGXll&#10;66elG7YZjsntVlqk/qxvZlTgH+/bvG4+5DJ11T5PTc6kI5rjPbc3RCHq99dmTyvN5bbmbTajF7N3&#10;MC5j2gThtMnIIAgFvQ+YTuRp7snu1iEOSDZ5K5tU8xxvAdlurXtJBcB8HeQ70U/2PJZrAaai3m7p&#10;20wdwS2dywPc5VxZLVE4cvCnjv27i5PS6a3RB0FyoyrOnFL5HMQ5+Zc6Y1fJOzcvCACFiVxb5g7W&#10;RZjT7N6zJjgOXH5i72p+aOXMplUkg3VvGQXMH1/qrsu0YznWmSy9m2ge5AZB2lDqCXy6O/ysf1VW&#10;9oEw7Enx4HOpu5eYLvq1S+pJS/bXowcsXVQh9u4c9cZLPCDbDA5gBkRKR7VHsFjebRIOWmaseNnh&#10;McdocA+WqTNCD0Iw2k9KLBFx0JWmz+bTJsCatjiIEghctc3vHjkLndjcY9JEpPtgqOQtjtg6gSCt&#10;WyKhyeYEM9O5N9VFDiN26GJxbgJ5aek+1yfMPYwzUowrK6gmhDOcCDjz8atSixW4TnVzOtJc/GeB&#10;4cRDWuYmZpL6YeSG9Act4fMXL13BwIad45t5ErSE3XUB6YS/eXNkKEkkTwPEBTJA/ICYN4/ARehc&#10;nmrKpJcAMYJU4Pa5ZOPGl5PJSYHo+gi3gOgxmMVJ/See5JO5g4wJdn4ONddPN2bPdzmQNzC36drH&#10;j/aWezSVsnL29AD2bpjUyM01nkFz8YpRmMnpwket3F0VSezMj/2bSb3OoVU8lSS5gTRALAnqbnk+&#10;mTJ8GDkj1bngXxznN7YlCVLaWqsNm7mQssAZqJxAQtogxLn0VGwBcHK80xjVoHNHsb3OfOtCJPKc&#10;eOQGf3SW+YPxr7H1clXv6hstaYzLx43v3G4EaVSD3wuBsC2urpJPKQf39w09K2QaodQTeSy5ucLY&#10;AhwE/OjrdfH4RzoSv+4Makmz96YeMx+X00XcTwrAgGcYLm7l5iuFLy+dPGRzNmNyDqEUOaSvf75r&#10;Fsw+YNV32iXJcrtgGpJ42mpARh40pXK3oXIIDAKO4qqSXkbExx6fxFoVJzglzWOV5c5aT/piEptG&#10;Z44HuR4DAzk5ZFj5G5I8i2baJIyMyY2Z7kBNX5EIp+TzGcezNgFI58sfGjR9Sj70VrTPpfalxMZg&#10;XFe5JXbId8JmWQip9QUvOmzg8BgFHGPmDVNHLH8BsVgn9KqUpTdy7TxJ93tmtvJg2gJejBkIrXNJ&#10;oyjZAjbHuQINJ5HMXMu3axzPzrVJxsrc0xIcbk7W8QX3fv51nzJiv95ciFLqMZp+sHLPPH0/MVWq&#10;ScDmRTvOXc6aOyd49YEsuWO8B8siqFYDGFzog3eDy1po7pE7tABwRCLeMmBNQY441LFH4ONammlZ&#10;D3C+MJ6WXDDCLggVWqsl576TQ9RQ37r02hCUx3nbgjSkcOq9dOP+YO1s2ytx5l+QDUyB1B/8pLeo&#10;FX7SHZGBuCQK1S8mNVshBxqazcWkp2gF7b5yKyOHGAeNDqbGNzwcauswZ4B4FlEjnFJ7U76PSuaY&#10;yY4ENHKxxkwKG8kbltrQKcnNaZjHHngVcrecN7eBUJnUjltx6iqE8ckj4OBZ3DhrJejDbhTWqVWD&#10;SPNROkcIcNgUqsbOm3sa6ipfsC4Q7ltCJmPUyLUx0e93YGgVVWaU+RsRfnTXwPpA7CaQCuxOMaFt&#10;ylC4xtgq3yOXuXLmzy7ibqaVPZE9wQenHb6o0vR2uuvgVl1+17nd7JtONZZUMzvETpJxvGfvkQck&#10;YyEwxqOHC0U3Xj9EVQryyJxQYkgwIi0Bz4FDHHgJnWn4/fpofomMHhGxPcRF/c6PARAiExLQqItm&#10;LZN+ovxqAGk9HuXJM62yV0m2Zjxx9NGPufzqqzCsBcEHAsx023tnLOe1jQdUE7GHRbLPnFyMeNS3&#10;jsbknJUJwBSoV6Ph7Paaado+qen7iWuMYVaHDy9nVJt4ETZvBwFz8Cc9OmrNGaae3QtdNbVWERjv&#10;EXSFB7M2W8gcxnEQK5vt+BXaVzSYy1tjgOsjJolsVsP9Euws2Ipu+dObUG8llTKyz04OmudabqSz&#10;Yjg6bpU+cVI9f5DHTVHkHcOGNfeX4Toyd9/p8Rp5PJqkt2zqGYVIN4Q8cfs4VSXBB77e5kA+mk4G&#10;9gZY4GNz4iW+S7QjDx9RdAZYYmjySmIDcAW4yCtEUOYS9szZY/iqyfZ/tgYIwgFjH/Ig80pchr8E&#10;Z9YfTuqcoM9G8HvuNzpx83SVwqCsBxstF9zOmmZXJyGvwRg6WoqHUkvsuQYAW7fMVFJOaE8qBy5l&#10;IGzk/SWBT+aEMXAFdHt3BJrKQRxgE3jbit6axMkv3a/H31JoJd9QyZ3c4I1MBLyQN86dftyxkxqJ&#10;HM3FvArvv08ByQwB/eF749Mi1/ZmO8U+gIlsReaudRPCBLjg41oTBwSOXY+XGRfl6AQ8hzSQEgcH&#10;jcnz+Wg5B7sXJpoE4I4u5+NGID74v07TUicESEwD+oq28b41at39mQfAvxo7UivAQ48GSJXWV2+4&#10;qUTmK0yv3F+5H3aD3ODDhnjTIyEC2wQHRIZCd9MvCDj6CgHQnAhpLNTeXPARERtyBzhSI8I5HgTJ&#10;COYxpuurjUuIZBubh8aebkJBrQJ5u33nJHxp5nKyQEwG4F8InVMDDOaYx63Aho244HOOBUufu93L&#10;o8CYkA3EZccSoTC2rDLcndNZHOCQDweYobx4WDgSk7xlcwG6iZqCYNm3BwLMo3goAO+EuK1SeYdx&#10;Zw3f3iLa6Lkd5E3SoftK3CYOn9/GeCP8NM0+MsF9t3xrVJWRtcPBYWb1JbZvd5g81Qpd5ZmOm2g0&#10;kwJKnONstapOoO22x8AM4+Ys3mDffG16DgVPbzR7J78bbqK1O6Cd00KuJfgzhOudZg31Dxx6iMEn&#10;k2jJn1LiBTN2TvgWohFZYnaHW84wDwQKY4ng7eRUkhEOuf8A2Ffwx/EfcW9vUBICK4Uezcz5zZ7i&#10;x9dCbH54ybX4DJrtKtATuA2qKbHLZtuAT3PMSnlDtoG28hPy+YNHpWQb+o3xo9Tmp6eEIzHnUN48&#10;yuV3N5xoQ/ZkclPHApbiYED+IrLT88ZB6FyNfe3uA95W5RLCBLnRfssm8rVBzCVOc8AM/lqY4JLo&#10;yYLGdI1nGX1xQ64t22OAFuMYlrTd4yndFsYw/epX95H7kfeVVnkjGYYI4FVZO8JJHOMOpATmDSb9&#10;C2FNt7hqkjrRkwGCCBMs6ocziY5NOAarc0p/2bfG3JIsxeTRyw0YNO5zEii0JsI6Enm1zcPZmaxm&#10;aTiYzUmO+olP0uRz7S5PkWms27II8iNlRl01FVpem3MZAGjXcmwuaNmbmzHpri0lcEZkPAFXai6o&#10;mLxyePv9NE1LpKgdc09GtoE0H2ccPMucv5Fxy8mkubEPKo+SRHpxUD3dgXjlJ/rWJyeYdsT7+8WJ&#10;Cxn1BOMOrqfo8kDaVOWZ/NGue6oqh7Knu88sw+Yu5KfG2jl2TgIL+RUmqKTlM+GcJgCGYie6ErzB&#10;/rPy2GAyf1qHstsdSDqLbJH6zkpmQ7LkGQnmLi3aRsnc085PHAC41WPuJwNtkg01ajGKV2x3qxMk&#10;9gG88piZDx3xanlqtvKDZGc7yEGdeXcv2kPZb1ykW/bN/WEc7zZNwJ7uqInYxyi+bZKfIzJjg6aP&#10;bK9qG8jwOTlxj0rfjR6sHHbbY8djmLjOeXJUTy9XmJCSKEnqds7S2uS9tOJdvkHPH1FwHVDMhh3g&#10;8fUWkErybbtZjPzFnsweXskHGhFtp0GMhOjbZT2bzTzqG4HjJkT3YZHJDxwdPmKG4eWR4IFdSaxc&#10;JPbZuQR3xLpCm2e+DswHFqC/fXE+8EuLpbZW4vMjwcuMeqMiHQrScMThwS4DGDl9RAakqDfCANY+&#10;7rTnFNkcj39mfeIB6TkfBHAg7eRso2QMYOkVI6IHoN+2R1AyjZAeR2unpqyVpXgzNsDY64DldSTG&#10;VDOEJ8iMUvVjmCY3nPATmLMdCa3+0y/Vm7YdCSOTzY023lsdaoPZHLnl945PnWMzitHLMnswLdzq&#10;K4UPMJ08LeMdG8OmOasZmmzNlc9jBn+KsTmDgkqcnDHxjXoRK6fbQNs/UWA7UNl4422+cyAnUtL5&#10;d9QfjMzZtmJ7O5XIahc7g8fbvH5i0KqPVjnTYZzMH28BWDzTZvOpVYeNuDpkEts2f+shNpJYbPLp&#10;IOoRad21t+8Jybm+WYzOJXOpOPdo2Nu31O+rVsrmDmCY63Au5GdeUNWDIG82h/zqnuNm8lYEOZgc&#10;WAiLojP7jFdk7dtg8R5Lo22Pv2lzTVDNzMnuD9NXaqGblgO9B0+Yg9B3I50eOPgWNSEJNe4VWX0O&#10;9k70Bo9ODzF3ts/qhlPpKAMfGPTXNNeEey2+8sCcQeWs92V7RN2mJ23LgIW6MaQi3uMNpyepVYs6&#10;QrRvOpO9wQAEQKzcdaDc84BcHTXRTyuG0DIEZgaPmKqzzZ3JakHvktPbN5g0m5IjGOUr8RHM9JJy&#10;GZb4YFsNrmLjmuKglxnOS1j+ErttoputJPkvuiQfuLkXeCQOdbjWnjMY3uMebTuk8g05vMJdbwKk&#10;1g3IEeODUgWfTeYEu5EO7ee27d704V1CITTLeEGc0wZEYZzBUr0x4syOyvmYPMVjkn6NypuYDNxq&#10;+e/B+osHbvBhyQcY1s0vmjaBtgMfmdRZjhhZO3B2simN553FhtQVBubnAE9yBAftYRIoI6TpB5rD&#10;0dTzLahk3Yw8EfHaWSyuvCW8Cu0nnBJk5AEKTQ41Ax2g5gJn4x6SGzC2bPBxkRKqGb2Ah7wM41DZ&#10;jG8H5cfTTqahyUgFnL2zkh4DALgtLN5pS7ls5W/SduSWvcbbU0vzoPPJpv8AkMDP0yI60tpOeyN9&#10;RQ3A7xFs1QU+S2DAAo4+os9cS/AVW3kTklVHL0m/gjVw3fAPBGhvZ/fReJBrdvjUwbNEmbckedGN&#10;3wcCLx1BW2crx3/h6qTxngGCPzEYcMyccCh8eTy0Xn6D1Fs3MBd57g9VTKseMjOTxwI9UFQNpbJW&#10;LYOppaiwffLxEIPy8tTMhIyYIFqjhmTs4EcaodPsxwDx99acOaDM2PBHqQdP3I0PBBT2bjcHoI+4&#10;rJPJO5C53mxbgcag1VZ5bu5D3La7A2HziXVU2BIX4LmkUY/k7qS59W4OSi3bMT2XvNznzGOPzV7/&#10;AGysmCQsQwcA+WvJGcbN2VK1HTkcYLjVx7MTx416TbE6obOZcdhAe5HL9IitTNSRzUHVzNxgV2Zu&#10;FlbNxjyK4S94nmWao3IpiqrNwrI3ImAJw3xqtvJerko5G6oAyV5K0HJL8A1qjyXoO8l6oJzJXjdU&#10;+cczAtgmErxlWeziTkTBbjJSEx/776xOtG+nyMn+BdIElZP/AE1ktWU2SMeCDjVAUnJdPjJBOvLV&#10;2rAntPlolL6TcwTEEcenqo9UlNkjJjgTqApMNnFuB7z/ACv30BI3wOcEa1qcU+SByCNAZhT+Mp9D&#10;mIoCk5prhv7SDH+os3eS/wBtz8dpbxWFP4yY41Q3EjJcx/CSKRhT6fl442x4I+O6objlnwebzFoU&#10;jk5A8aAzSVkgIfqXEUgUlmPA5BH5aMVJ95x/CTI5eS59RHp4zvNgRopAqtLy/f5sxgj4Luou0pG3&#10;bM8kHAPqLmmh5OSAl7v3V0hJ5e5MT/qJ6Un6ebls/mmoeCDqK+OCY76z2h5G5gJjsLZh0u5NnsZ1&#10;bSIpMrnGcZ/AuJ9qlNkNf8a9JibP3piYLCDuNgZH+SPgT6ASmo8kdn+yty/nTGCx1V6iM9h+MfIy&#10;LcqH2DspO5AaxnGulpXT44EXKjdse5x57vNhZIOgqrUmyN75C9XB0uOPoJl5QbJzxgR6zV5gk/nR&#10;mFBvWcxPBY/ETw6Xc+Rn5a9vKk9WuUv3OOACqv8A8yu2g4EUxCw8c5XQ7njjBcTw6bctnuOxy17D&#10;f/MxtoC44ONMk9VtlGTH31PTF+uB5FzikyP+gXGq23o97GTBYzr2kH6r7KBPD9WeXBzopi/XA8eW&#10;9FubgNAq6E2d0u5CUGNeijf1e5TB0BK4SvY3Lm2eACT9kWGyZXQbfds8YOZpLSJ5J95ZY/L5i06X&#10;0W2bZFcBydtbwJNyiOk4VmlFuTDwWMixmcbE3JnPIXqX9m2S+fsmyT+tSOQeVTfYOTgjAr5K9ib0&#10;PABekA6XZeQpjem20HQSOsUOOP6b2ZuQ8YMi2yR0eQPQW2Dl44FMG3GonTScrcvk+BGBy9GB21OS&#10;LwKO8k+NBx02Rahop/RReUFAbyPAjzeV4EeTiL9QIEDK2pwQr9SSQG04kkgBJtOJIAi20yQaIL5s&#10;+lAAUg0yRurBZ9Kj20AVvd0zuatVtQyDQBVSM1DIzVqIhpCYEAVsjNB3DMdxWRwRVtw8RcAHIzHA&#10;g5BjTzh4qrMJhgSbwCTgg4FW5hOBwDVbmE0wfhrJasrDdmx4O+i8nKH6wG0wctlL4IT6xBWvzryF&#10;rSuCBycz4i7A2gM3MyIc0Z7hiFXHNYbOyGIeONHRWlyDDZxWjl5x8CpJHnfgV8eUPZUyX7NyOeBH&#10;RVDjNx3DDxqGTItymGzNzJJdvMfARY+8b6i+OTUApe3vZIF6ZerPsr7KbdqvNO2LeXJPAH/vWJ+r&#10;X6v7mqiHmUYPZW5Rftxx8MK9Dq0pcbZyxoyVHuOnlosxteNef8wZO1vRr/3HRYxNW4TNk+zt7tIn&#10;3arnTlLcumvQKpHkuomlHzmMFu2L/wBqh03TcupKUsZPLQXI24tT51y7tsqio59OpVSrz2cLjVIR&#10;aaEqgqrWFzWuCWxfZ+OCUvn5udNClT23Cl3P2LO5NaHG30lrVQTSXSRtTkAT5GYt2XH+3T1oJcYZ&#10;6eMxz3RXCIuqEXGG7I6HJ2s+jeeUW2Ncx1BLyNnr5n8Uq2yYbQCbzelp7gSaVxZ63mkhckxmPcck&#10;5hEd0LjJXjdyzIAwToa4nhO/x/SWzSuTkftjxmBoty6d3vrN5o4bdrHjsW4PLEreiU0RcVUlSEg4&#10;0y3cPXOt5ahuG/aT0AYAW4yF01ZGdPvWbndjA1yeajokqC4mN2ZWzI7yA+QaZeTSYuc9+5Aj1cU/&#10;MZVLgQR8m6sxZvCbsdHRK7gXExxNB3M/ANWpvUHtuMPANZKMhIM8atUjGOPPfEhyQuNacPMdgPmK&#10;yU3Vn2VJonFjcCtkt+BYnNJgQOjH5SpLiaE/YUXQj7jrSYbTGzYZwtjlvE8rgVPnm1RtHYwakdrU&#10;XLpJwS3kUMhLIwRxn5iE4VQda435vXhNCCDTj+Gr5tAmk2gn01gCcpNIVz8i4/l809pAuhK4qAjO&#10;oz4z5CCF/IndElQXDLOvHLAf4q1T/iR2kPBHwfS4Fg84mDZ+S93yK4Scg2w8EH4iS6Ekel7jWmby&#10;SzUfP3c3llVwbyN6FsB4zfbvGPVGT31y68GQN9yE4vholT+0B6z0Yz5B6uoufm4xvlmmiarzCybQ&#10;KfmMb3f4zlvdQnjjWSuGZXnGfOuim9eDmrLBYyWrRBiWAkk7ls9PHH0yrTwrmtVWwRNQryzoTYu4&#10;I5bHk/LOMtzV8CwL1m6IZMn28s+pzPnTEwePYCYw8Y9PSSriqHNSSmVMIwXHTfqeNbSX1N/QYzk2&#10;bZx4vscMUfpwwqyuqWfhPg3Yi6K2GbLG7qo2ME5Dga8wi6HV6qvTMvTGt/kZxQOyGbTkoY9yLgXV&#10;lF0v2JPpVe04xuhD/fXqJQ+xuQG36ahALdSFFbbdzBgXAe0shGG0FiYILcA5gIox/JGsybNU1W2a&#10;fRVHcm2CYEc+zWN3gbiuWyd/H3l5gyun3M7nU1YQf2gRf2F2BXG1SbVbNrJtMLcRbazFvJ21PT5j&#10;Mn5xWeoRZd32X9RchO8eb9US8jB6dtH01SSZF0Jtw7ONOjmZ8khSkWEdnuTDxrUQ60hcmtoSlGcZ&#10;40xu6fpyXkMQ0CLkb6icLK2RmTjR6RzAUHOUN4QkeRBxtycCU5Np+UGqSsjaMeOPgGrJI5W5Nfjg&#10;BkGsalhCQFwRrt3ZWSXBbAjMDITmfIoddotScu1ZJywa0enATlqhjGukPWHfsoyggZgthGLTXMY5&#10;e9jzwcCtTuiHHRWyerGUtLrAFjJyyE7i7AJNJjBKTs3k13yBwLTtdxeb7eXvYGy1qh55PwkBBGct&#10;kahcloGhN5OyNOgQdwfM9/Ag7xm2clPux9EeqiVaU2Rg5BjOUlzVJa8CqtJjxzbBzIOb+wvhQEmb&#10;fsFzZjOUcHNVkJNBOevcjVJmk0cvCZAIa3bjt4ID519pEXGtN3g422Tg5o0BmEw9mzn+n+2htLuH&#10;MBMZtQI1MqTdox5F8LbyhjmA+0QBc6gbuouonlB04axAwlXMEuUXhGxs/fGutNk+3inG0lfdt6jr&#10;ljtr7d024QuK3/w3cwPd5sC9n5ngQeeM5dRgjxvACcRvNUZFsFN7aJK5ZPsYLkHTH4FwTtArgs1m&#10;x4zcHTGrUzbSMh1RIxvGR5r5heWsIccxaFN6gxtt2DwKhE99XIEPPtmewXFF6F+vn0bkmP0qNH6c&#10;SaTxJaZHUBGZFe3G1B65FZ7ixzBGi7SVuIyclIchQ5L2hefM3BoN57iqYx+mKL0QreZXKyPG27Rq&#10;KDZq6buPR6I+ONCXjuisKEClC+njW5bJ5RJZdNrz+6SAflqFUGzOfMG282Mi0LZHs7nT++awXANR&#10;TeLXVX3mohFTQbtUrgsymNkJy2R8sah0nTdRzVl7MApA3VsDjZWSZPb0ZxN7ZVrUjnjKj227OZqL&#10;APUI2FxrLuUo1EJ8xhzfTdDzYM23aMBca6ckez97bwcuBEh7RO0ib4zY27nUQFxUkxjGeC/kJ1E7&#10;ug6ksjxvLpU25+8G5dvwKquK8cyeUnbBPbjJ1EYl9NuXI+Rcj8v/ALVjPrEM5jJNxvacZBI2u38w&#10;jd7hM2J7bHMnn3tN0kBC8tad6wFxtWgIJIe2F4K6Qfcxx8xcf0vMCS2xNQgzt+X86tTOvHL96eav&#10;5rreWLvrMdCqbYWwpu1WQ6wb3iH84guWJXbZ3R8uYS7eYz+1EQecTxtBLgNmYPauoTvqZQ7NyaXb&#10;zA+1iFtfItNHZOYmd0eqSVjge3oACxj5i57qD7zj8xdaTTIyOGxcMTmLlGoGftJ4PirTEgGaeCBB&#10;7ZIyIw4GQLb30zL9YeCDjQBv2y8kug9pc73jb9NsttnlaknAmTPtsu7M9S2XrRqherfsz+38x7Hv&#10;7vBzXLn4MHur0FebM9l9EyI/ZQHM0mvKuXO/8q8f5lVF6uxkjdPX+WrWRa/D3Tk8m0ybRy47ZmC3&#10;btjJ4862uWVBOvsox3x9n1d4Jd4FhtN5PZm0quPbuo5J/pSqjfWYwNpr7OFwW4RsL7y6/wBCixmN&#10;taas11QYldJvaqIdtTbG4HqTFzxx+JXy3Q9ADsmP2g96lrPgWb1JXj1hLsEb7stk3Fpy5iXPg+JH&#10;31xzUG0AdzA2Bk6a7NCWydv5Tkpk1Ub+46E2qes5MY77OTnKzZfDyY1wjU9ZOpm4xxGXzUE0I5Jg&#10;UJlSMwfZhgXXY3GKUcvNmy5JVM5SZVZGdHTVzwAXcPqqeqhOqrmwH5pUUkvbl9oJwQLunaJQ9D0l&#10;vwQsROHROYMmcIPlVrsmpXuCYWAs3HnjfRuxmfTx1hCDIPmF7sC6slezeQyFsCBy+E8+GLk4/mVq&#10;mlUDgbHbBtDg/wCWFk/Ms9mDeYxjx2MnTWK6a1pqJhKjdsmPCDMTRAJuH4SAzh4OVWNARIP31DeU&#10;+9be0x8arc03m5gsKAS5wBqCaOY9aM6zckGMmdHpwNzATWQ1mMhiZFoHPTXGkUe3xuQKyTgZIybs&#10;2ukjSpOT6ePy0eGzcwTEEYeNZ4Qikt3BI3O7PONHiU3NmAzxsz3IPhIxVlPy4Lm9Ae5H1EHZzhzA&#10;TAG7gIvrnFrkmhbHxy4xX2/9RdISORy6SCOZtaIYgtNc3yOkyORXoPZ4xrWqTnhIHOAwC4P31jN/&#10;pgnbANWScjMgHMZ7cbjmKhuG+NyDB5XMXSFYSvtggI4PwxrPfsXMY2x3MAMg0O3Qcm0DjGO2g42Z&#10;HJMFjmLVKbbi3bdrAubqe+tCp+i20D05owfhrLuSsSikrdD7H8ZAGcg5i7MpOm2zMeCDg6lpB5Gz&#10;HAPB/dq+N3g0nrbTl8m+wmDydDl9NAZgTAP3LSmOJgMI+Ry1Q5xPE/rjGegqtQEx34I/xFlY5O2D&#10;nj4OorVOJ5gJn4/31m84nlkeOBaaXgkZqAg4OBc91IQjlzZsK+TioMHyf74lj7xwR45PHAtpBppT&#10;UHpPuwc/fRKcVQNmPBBx2lnrh4Rtx8aDvBkNn7iHhRu7gYnlPjjbXoD7xATy0nA225ZAKZL2+Ntj&#10;sXEBcDJGM4YElI9ziqs89/AjBNEmBPSuVkbCPH31W5g4xkwQJgUWh4jjBng/DUOYPNNQ5gQlvAhr&#10;gmAedAjohlmPGRbNI5wQOSD6qw2VvMBFdpfMMdjAlOSDjZucPy4yJmXzRyFzgsKZScv3weRbxT+y&#10;8cYzmj6iT1qlBTaopPbFkfPyJfaAcHzoDtE/q0h4O4sxZkcmbY4D3NW0tO7ZBMJxsE0G2cjxwAEu&#10;UZ44wTGyFWqqKkmMqJu0Z/qW1ks0ebzngRutOh6Lph6aTAkZMHcQJ+QkBMit7OV42V6/1UB3PUzq&#10;TRXhr9wPQB94cx9dDiEJczq6kl+PgQdw3wcabpqQ0GhbPxkMWyrVWAyGc2Q/qLPqXnA2xMEB0Xqi&#10;aNtCMKjU7VbjUQ9S1Fb3jBxo83mG88fGs9JNMaJSvmJzjMu3jbJG8I5Fgg0+qg9WU+2jvxttT4iG&#10;s3BOONacz3Yzb3NVfEuNpO6cuzBngVVeDXRVWUvgvxh1Fij+WYFdw7euhz2TQUqCBEBkwJkg0sCu&#10;4tfE58JMyd9TOqojdojzOX4+NROdoaUIIyuT7yTJ01cByMZiZ7Q4LVtB2420GQN0kaZ7HJ3zqdLm&#10;m3cWpnbbEwQHT04mjkI92bAENMyORk4I0YmEnvETkj+tqSYzNHD2Mmc6HRkJBkWvvKfwZ0NZ0/ec&#10;59OBfWvMt2UtB1OSTvxq3zD2YatQ2Ymw+Qs3qSaDjyJKdfExbrGgFw8xkzoPOHmDOiTcd4iq1UOB&#10;wDViO8dESyNywDvQI9T84JcwRquUxMxu29hW9vIyXccCHfTYZZs1Pj3zJy0Hril3JmXswM/UR6h2&#10;ZN5yK4VYzHA2wX86iTNqcdLjOyed8zYnCc3oj9C+5ZmGdbLVlLjj4FW5ZS5BNl0Ok1TFCXOMxcDU&#10;O3gV8mErHARDn7ccafpNMykrH9CPShjePgUAbTGRXynB7m4xpUx/or1M12vsLqRmMLZUmYW41cJg&#10;8vCyKnuJeSNZ6CyEkz677QtHGMbxsAKojtmQOdRBzcoY1ouTq7TSvX7hzkhyeS8bPIq63dWo8Sce&#10;TDeUNtqtCdatwTSXL01O5t4LyAu3bj05o0zA0L6eii7SWEck1UrRSlfw0LIaNoDs4yRlWqU/JimV&#10;kp+kG8Y8cARK77uzYjyLk8zn9NdtWmviaaYW0QgU4MQ8cZ06MY4x4IONTYHhDDwIxSlP6uNcut+u&#10;uutvEJ0TUXWh6PxjAbl9RadMKfem69uBJmQrMeD4SMPKoGwbAjNqRr8XODumbvGbkOS/n5VtIc8s&#10;9f8AETLN45mrnAEGRL/hm5j1nJ7fmLFdjWsbuPI3VESYVgygvwR8CAtqol3fX5UEvlzbJBdWcM2A&#10;95zgufDT4+GRUWJ7Rvsrqxkbg04+ojBKPJOy/wDyVKsrl9QN2eeCVCRj/jgNmT7jb/FWmmFKX20G&#10;K67yzVGewsdvHG+UNxsnZNic9UofrFt4xqE824NzZAo1l5HT/DGZumzSuRy5nYx8flo99sGTAeQ6&#10;5HebSoI+tkVNmm0Byo9YEyQ326B0Z1pPNpg7Z4FzfXFeDc5O4sgeVg4Mqc8clNxrpsXhWr7hpwql&#10;Fqb1AMxM6JEZtnI1mJMnAiUvmhIF09FfbEutCU0pvyeBUo8reQZFqbd+Mqu0vk4485k/1p4FtzTG&#10;afl7mAi0KXzRywyQaauxG7ZtkDaQ0kvFGXHYWVNm2BcDoKgmLwmd8XArSOqJiEeC/kQEbPBwIPMH&#10;BA8Gmo0g5xfG9aEjJZj4OotCpscgnGjfKM3xeBYDJyDckwcxaQ4lbaVNr0aYJ60uBKD3Mh44ODzO&#10;4sfqhmRtngWkUXtQmLMnmB8sq1SaDl1VD9mAJv5lzIr0zam1sNlO6cNtyEjc41oUvG96PAtIqTYu&#10;5CTGztEt6vNVDJT9RhyRgKOBabqm9stpcVueN3PfOs9eM8ZVpE0ZvQ8d1VVuTU5C/QsD7mMOfmK7&#10;S+5GPRBkTzjcjD6SGs3FkmODgQAYcSsn00yOXuZa5xwcahvKkcwKnuKocxkU9DRh0g3mkxZj3mOa&#10;iHGTpqnuHD2avch7kZFmI6kemHgjOuutgdL3v6ycguQE0h3VE77MPTuFDl8nm3Hvwh/VLnW8SOR1&#10;HxxzUVknxV0tRey/Z1GM7moXxW8A/wAimTBvskgGfsp8Udvl6sf+JFqR9BzfMJXMYHvP3iNVUjNz&#10;vOByC3Ba6q3KcUu2YCO5YHLqdQq51JK5tvOOM5eb1U0/JapfS4zNjwB4OoRYPPKXbBIf4a6imjPB&#10;Ice48zqLlGtHhO4xtwJSXCppic0bjgcqGTIREieONNxyhwbPBwJfC3TX79TmHEtpbt51LGBtGq4R&#10;oUORIHpKJfNU/f7SKk1ml6HezhzZYMd4j+ErJtEkb2W2GDk4sbfmDF3EHoPaZNqYvxsNOMgraXaG&#10;/wB+Mx7hiKdLm27hah1SjPW8vHATW4FqlHyO9vzkPAzFqEIq28l4zE9xHhkmLaUgCHTCQqc7c7Zq&#10;QnlDeTRy2enjg4+WnpfK3MZMZtOP4ieqS0FkCCDnkLqEV8byubTKSgeOXxXEfKH3+BPc4sGZe3HA&#10;5PZ1Ix6qUvkbmcXzRvhDgHzCKkkmjlgM7aDjJzCJlm4bdYBfwipo+42aR7SHrAgN5PvAR6S2CXjl&#10;07bAeQMbkYy8v/UuaRzyUhZHCFjcM45dzoKZK6gmzOwFm+KOAZVG6F9MQl52ZMKgembWYwOtT+RM&#10;0fJ5SG/v74TeMnTELOqHMKgewbiYz4rwxPyK7EpOop22BAGVaxOYQuRCS5O6Q3jckcxxx6gRl0yE&#10;8Cz3bBPHD+Y42zEQ4BitNhi4IIFtjOVtpOPdnj4WMYtQgu58yoc0mGPRNaJb00OfVuA91SjjOaUO&#10;5eOb0YFMb0uRnnjXVDOmyOdaAFuBKYUWTvg/EUXrlrDhPXW6cizSTj7/ABq+U/TcpDLscfOIL8iv&#10;k42fjgHjsZFT29Ptox4IOBDsmdbCzKqTGZpKxtiaPUXY+wjYpLpkyvGAIkBPvDgo/wB0SzAlFjMP&#10;Bf3dGJHtAn1PNuzYH2j5ijzL3TU+EeR7xtYXJxLdw0jbpsbkMDI7ySA3cLPme/8AIsg2V0ZKWzbt&#10;I01LeGW2MYlDqzbHUU7/AKqgOKzy7Yxpi22lrkAYLrh78LJAs2mZxxKGSPvOhmTYlti4529L54yk&#10;8uwPDtSRkF5Wdcu1hQ5J3Nv6klX1CcC0KRyOYzImN4xKOPqLVG4xMG2iDJzPfWTjE+rXHI5rnmzb&#10;6cw2m5fTlDDOaZPt4mBNK2LuKZs32oSFg5OGORiwEL95LnMqHXkjGZ7jCC3c5iuzNvIWcp0WJSOi&#10;fCW1k3JYqv6pdi8zVuG5VhOKYnxAQNgCI9Ja+7f5ip9WbKyTVkfABqP8JYzs3ZzGCdYzAtwdRdvN&#10;yYxg+kjGJbGbWc9zNznY3bPPGX7OyMJj7ZprRG7fkWQ8tObbCTGWvcYQFwLN2dQTpmyAaMHsw9TT&#10;Sua8O6Q1DFnacvzdktX/AA/cVC5wBtYBiuEJ4FnrduOWkPBGe4j1QbYHJmwG0tOJvA45gxIlL6f7&#10;Sl2ODyrS+Q8a2OquQGTpnbazeKPrxkGUn5Wn5ivmzPaQynAzhjPn1Vw2OT7sT2ng8taRQZBhmIIG&#10;DEre5++h2AVVtyDi/wB3jTnFWSkM6mrmO6S2XlreJXMG27AchPcCRYntAqCi6VGdsZjvBiC1Bj/1&#10;Lnyn9s7m4dswYiG28tGZ5etoYsdk+X0tVX8x33OHDaNseOBZXUFNsn48ZgczqLnWV7VHrAp8Fohv&#10;MIRdIUvXEumVMY43wsYxahC+NYrurjGZC5fappy7VlFkNk0vqLCKkYdmtzhgB+Ium5htUbM9HcWr&#10;iDqEtcawGuKwZTh7jNyfLGu1xaneYg61zv8AmUqk5g5Dfjg4E/PKzbxuMYTcCDTiYXh4GzHdw9Px&#10;xqodgPPIWtpjEsbqxgJtqrWdH0PtcIzLn1F2NI9oZDS7eYGX015Yt2pwkxrfqY2oS5sMATHdafLu&#10;cC4DnDkVErTRiI/pamzi0qjfiD0Hp/tCcE5NsPM99YB6wFRkk8x3Znzhi1FoVH7SBvGx42c0FjIL&#10;lrgmpZxPplPj7ye5GQuoRcVyFyzK1yr2M8FLRp2zrsm+IqBt/MOsCPXLm88ukjURvT4rh3Lw9v4a&#10;6Vpun20tGxfufZ7Yup31mNcDbOXp8HATVXskObacn6s2gnPPWPG2pwEhk7Hd4BiHcc9+NU6m6kcu&#10;Sb/NTuyBGg5KLlwbDkxxanTGlVE8JGMDYIMg+n3Fbst21mW6FX/iDouV+shJZOOywpwRIx9RyVVS&#10;rPW4rmZezMziZweW2FgWA0vRc2nZNEGQfUXYOwfYnKQkO/nYPZumufzM3H4lT2M3OLh8sEQshJ7Z&#10;zE3nk6mRDuZrdcfEItyos+zEO4mmXtEf/LCXRe03ZDStRyp8anzCwN9MltcUQbDNzmNk1Ry/GPyi&#10;RxqLG8yQc1G14+B7I/Hp5fzGnChtjdv3jqDaZL9lD97vkB93gtCENsyEsZlbinGG/GYafl+Nb9KN&#10;i8un0lAF++ayvc9PeS5L/wCyl/8AM97OmF8znaNcgtf2YWNQpcqqtk9x07rZO5snPuzPZ+8q+ogN&#10;owW4OovQauNjlKSemDwMKcER1yxk4441jOzOoKLo9yc0D4pLn9pJ30tunrKCCyAGT8bgXM8C43Kc&#10;WWlZqMuPpxaKNrCox8GBIZI9C0mdsS7ZXTD5mE4iT14LUGL+y/MvOvd51PnJ42zErjV1CcauMjYT&#10;KfX4A6hj8whF0TRcvm1JD3aCayrGTyi4416Dh9Ewb/T19NvEcXmXNmqjrXH9BXCcxs9k9VhZb+Zi&#10;VuH4irbPZ/NpxMd2g6i9OKXZtn5MbnenEfL9xcl7WJgOmJ8+s/ebun8Bd/CmKk9s592MrVuGezzZ&#10;GSj2x45qcQzE5YxKn0/VkpYDPHBpuR8tQ3EwczsmCM5SRk83Oq48oRyzc6wCjj+Io3OS3baRXVbi&#10;wkeqJjMuC1jSbsnIh6t0ZlZfRTlmxG3tDtqyNNzt4+YZc5LzGnht6eOghz3NAFJP3Eie7zYET6q9&#10;H9idaTqZMrMFKiJL3mlcXnBNDkCLBF/DTMn2iz6TjwMJo6bhJ5ZVlvgtnbnB4emaeFm9C2wse1zZ&#10;25kM+fM3J84y8sapVN1RMabJebPt3jJp++g84mExfuTxxvi4ydQquFH7KJTNW28uaqE3MPplXYt0&#10;0p+0an1zuplWLO9vVjrxyZy+NMj7xu7W7c8CI1B61jaWzY8bYAnhiaY/cXI0npOfMBnbNn39XuOY&#10;5H34FntSTyTSedYA+0QD6a4RGEU2U/5zrkZOVGiflNCqiWU62sTiasSkM8KUlsRVVY9qkqgHu0Ej&#10;FgHy7iolcTWdVSQBrFgI9IYxq3UXsL3ySvpq8momYR+Yuq9Wq44vD1Gpzrsm237ORZXVvtJnhuMm&#10;n7kC6Q/+aEeyiVBbMQi+IuK3DgbYuCDUtoQWeEgWNO5PizmosR8H8Di5ujWt3DqOb+tvUsBMgWun&#10;y9JVWZ+uFURx4Iwhx+ZbzrmJ3Pyi9OKBVn0kI8Lm9K6KFyZil8Pj0mh8112qjap56wNRPCY4HBBq&#10;tOdo06npQBcvik+oqq3kA41oVESiXQzYHpIe3BAtWnHxlbccoSmX9csU8qidSdvZCe3cEqLJqz7O&#10;GYvMMjm0yZjcvcECysg8eREeGpifBmgnJwlNaDH78rxwYxeONWBm8JG3swAzqGCUXOFaRR7DdOAF&#10;wxOp4FdMmqWoQmEU+CSeluTBHxou3b6gFcXDNm2cH17kaGbuQzzIsXWbq01KQPUDjBkjAh0nbFc5&#10;IOBaaTZvNn+eBi6J+EpjOnyS1sePSTdH6U7Z9845qg9OFLiRgUsxqX2E5XQXEFBW93Stq4N6fcm4&#10;Ey4kbkJM4EXH3oyq7uv2MemjpJeRQyNyI0cIoA3phXwi27qJG3TuFohyCN/T/T6Va5GCVmc+iE8R&#10;IIFW/SH0pz0sSQr6zw/n4H6iWr8nxO4qTlWz+WsgPG1RiI5HzBlyLX2+1yQOR7s2tYCC6YsFheXM&#10;Vz0f+Ct9IVW4lDnHAuUzPLvHKS70pGrddTpIXMLVt/IdaVxVDOdS6y+lesP+0DyLi6bsbJcnCtjn&#10;m0Abm+GxzOosmhfEh4w40rlXHNhJ8PD0NPyeInNO6loFbhIWPBArK5o2ctm4XUbItkn/AIRoGEkY&#10;S4oV0202tzaYyEEtMcRGrcVsYyD4Fv5KY1PhrwJ01I4WNjNU+zX39DlmDHAtQldHtplLjuQnzj6a&#10;iT/s7BjbMlCp8jmMujppusyxXiI0RUDW4MBMEatRBuWA8nAQS/d7HG9xuVr8ncSVs29plW8QE6l1&#10;ZUyZUXJhWHPe+YEyQhI1p0wp9s8c+xgtwfVTzOnxwEsxgzp3XJBGMaZx6ZW4jHjQYjckHGurpW8H&#10;LWT5mZjkJy7olz3OJO5jIc0AMiIb7QmwqioancTxG5LfIVpk8jcuSYIAXF2Ns3puXOZTZf0dvH/m&#10;btjArna1qsCFjLe5I9E4HbSVyWPk+lbvQWxM0+BfjciHD/Tgt99dY03QdKMHutNcjjlthf61qkje&#10;S6TjssJVbju8wuf9NQTZrWq+z/EacJGPjdz3jgup/V2mcsc47Jt15lwg0MkGyD0nc4IT3IOpb7i9&#10;E55Vk2MPWtOIB+aq3R9YS62+YOWIh7x5YlGh+Qq3PiH/APT1N245x/VFPspO2BZOIkA+os9mk8bR&#10;54ACH9NbxtwpttAPfGZ7lwuoNcxyeVuXhLMHGRCE2q3DLc7e2y7M5hv9iCMDUfxBow83mMdmPUgI&#10;q2zp8n04+otgqChxSqQyqahnjUkbj+zd+BGystTupANLycgXu7GAUkdrTGrV9i5cZkd5HNRN4x8x&#10;sXnfkWP9uPZkSzGe3H0yJPJPOgk9pukj6ZPGnOS4Ef6Bp1LyNk5mIAwAK4CTmDKtmmHqptnLkEct&#10;OUgSc0lrgWA0nMJtHkbc8fTWzUf6yFRSoe4RnEOD6SzHZOWrbX8RqITE8w0KX7F6r2ejfP226vGr&#10;fqd/AiX/ABQo+sx2Z9I7bogrW8i50CZpt5OqwmN6WyopDdTyY10tK9kcxcj1uwJfb5m7Cg3lQuhW&#10;bkjunQpdVt+Uc0s9idRvN+jkM1FMGoxadvIaD6sKocnp97Kpt2VUMj3i5yyC412M8ng9nozxmfCc&#10;B6hB5DRrm+uNtFDvx74He99+rgUfrO1ta4/+4y3YyJG+0dR/tOaawpOShen3Z9ku/kVPk88HLXJ4&#10;/wCGNPVBWjaZEfRwMbcBFmMwbuIHuNse5AugShrVVsOLu3ds2aTzAbxyc0YLcC1qn3m8uWMteTxr&#10;uRNP2ngBAsZpdnMX5M4LektCpuTy4zkAXOn5ixX7TT0GF2tw6imGwvf227S07SYOmYrgyC6/urAZ&#10;pSZNy3mZSMreDleCP8i6h2SbIKdnzjBTG0Ysvet+YNz/AIV0XUewCQuWR4Z3NSzCZj5bhsXB+6ku&#10;mV+f6QOxim++s8i+y+ynoHJgOhsuVc7636R7P5TNR7zJ6j3iDqDLzvyrQqsoebNtGPenksJqj8f7&#10;SG7J5OycymeM5UD+tmftLYnBHg8KdftWEULGK8w0Kk+1oJcdsasRTAPK3YWRz+ZYbtEZy6Tvd/lp&#10;3RHrfzdeD8RXxvtMlLwYGzmRtW73lEJawGxx5UBqyeS6SPcZnxRwOBWyWkh2Ta1tfTj+iV3Cqyck&#10;2c338nlRWczHzLRcEH5SIDNJoSqnuCZMRSuYD0yORZMcaA/ayqwzYD9me3GPlk4MieriqJtUN+B+&#10;ATN0TyuSdanRbVnT+8RTdop9RjHTzk8EE1EQw/K4FW5pWAoyMY4wCx/DKgNtwEhwvwZ1aqblchck&#10;BoOiG+Go0wk22M+MchO1+UuzP7RtmQIwsd3ak1B++g//ABIGaXbg/AUZm5dNyLj+VXCuJpMX9iC+&#10;VwG1at2uBXyj9gch7J7bnE8E3akF7MMvHj+ItPaWqyR7pFS1rdsx8cje7kByzPzOWQX+JLZ/UkxY&#10;Od2gO6HH1FMnlL1H3H1wI9X2ZAaXp+bPxnjbHEMw/MLgxrL2vM+Eeju7aDTpxRbl4Q8yYSMrwHUU&#10;OXs5L2K+xnajg/5YnOgWzUmzrRzKcbnUa+WMuBGByvZbG59plRW70f3kZS5FmQuZojL1r970fyGy&#10;7DN8z3f7zg/eNzc44NQPmFV2eSunDMgGCfOTme4rVMNnbZ5NnwYDlG2u3R2xY4EHb9nU25PBHPBE&#10;ak5gx8ca2nJOZRtbZaqLl9HsL5plI3bzS5Yi5PmVbmGzttO5jvNMXbF37sXPHArhL6ocmZY5PKhD&#10;jH1BCxxxwKqyevKjolydzYtxuOpaQlNbbPiLL1N22R/dNypfYHU8yc7m/tN4OaQhVVqg2d7OqPqN&#10;izczzeP+Z0skCpzjbBPn7kDzfikg5VwRcEaziaNBRzHG5PcCTU1ONZst0r+O1wf0y29Ubto/5nUc&#10;49aaVSdxuDOVCcMhitXOBc9VvWkqnd9zHKhanLIMudfpZPJZlJsAQCG5HzBk7/yxIB9iG4W2A0jL&#10;etXBku8ayMbjIemunGvRmjdBz8nLZ3PhNOoyeUo/ZsTTU5Xm76e7XcEf511zR9YbLatkJ6eCAsrM&#10;Pljc5/31w3s7kdOB9sePrkH/AC2fGtOldPyVmM5oOSTV+NgV87G+2u/jHpydX5Co7X5ASVWG0doZ&#10;vMH34PEvzZJUsxpJzkOVwFxzLSsc8pcdQuQBNNdHpkJzoIFW2ezudUeTtJtNRYOmQWdfqHj1x01M&#10;EaTGsbYsu1cUu5lv9ZNt63pxqqk9sDcy45plUZW70fL7+ODwroSXs3LmQnnBru+j/tPRwLAqs2d9&#10;pEO8jtDD5njVaNrbI3bpWqD2kDls6fM2c1K3ak5ZC+NTB7YJtKiPmz9j2hG40h7z/pVbJQcp3k4W&#10;F15HzfBHAocjcDbTrHOLo4CdTwLTchVv6RO79cp84l5Zk5x9lbvGuitl+0wUhbHk8enA46guOBaR&#10;L2dBGZHC5qoriNxyyWsGBaFI9mcujIxeNmO5mHy3JcGCNDnxGqrZ8IJS1fbecx1hT42c2O5Z7046&#10;gyFQJ/JN8HvMyYu3HxBcAVr+1xnOmzkG/nFj/wDLcCpNQbVCRyU7CAFu4JZmirNT51il3mJy+V2X&#10;OAxxDgGt+qzZ/Nqnl0qjk4N8Da6fAD5lg5COZk5AZ+e4uzKPp+dOZcdm2uy+XkFpkIXJH+ytOa5U&#10;ZQmEnrjm+m6LlNMPThndohrWn34II/8AEmZXIx1C9PBAdqO35WTGrttclfYj0EH3gw+px5FQxv2z&#10;/gtN3rfy8mNROye1YHRb1ZpzOXvWH9QzJ9k/swy8H51fJHT9OSqw8eTwRIx/rAj8Kx8n2nM5YvOy&#10;ivAt+nxwLDa4mjmZT45vu/w/ArYVrVbZ9c+o7qpusCTWowQB9sCNqXee+lJ6HpiZOZq/f2sAy6g2&#10;Jcn4ix/YXXg6em2O/bZOBWnLnwKn1hNMc6mryQnK3CT7yMXBH8qPNrWOu8w1ojfZ9MnPZXtTO4XT&#10;JxwRp6sPVfmMqe45U+3wP76A7J5hKWzkEycvhEgJpkGUS0h5tknT+fbzJzlbwDEXT6Kim2rbWstT&#10;VVuGSzirGzlkeWhkZd65VwvHkUOX0e5gbH3k5WZh8vv4/wBlGJXtEqd49POGEqFeb3d5Ja4/mRKj&#10;64mLyo9/mT5q4uf2ZCUVEO0xu4P0vsvqty2O8DSty31Lti8qF9l3symxwhAWXmb6hGxO4uwKP2uS&#10;X26COeXDDu7sMq5j2uTwc1GeaszlbvSaT0ZP8v3U+/eByFKVtlJmFQTHeTy3fhDCTmeBYnMJg5Df&#10;gv6N3p99XCXjlzxt7MD2rqXP8KrfZxAvbMdoiKajMc5rSquCNo86iNJ4RtwHEr28ou82B0zE5d1V&#10;B5s4mwRgjsF1FchOhFS4t5NqkxeCAzMe5B01MpOrHMknQHNjeAjLdtkTND7H3s1vmMcTeAfm8a36&#10;k9k8pkI95c2nhumNNTCiLHUtXuGhTiX05Ppd29JwFZurXtIxqtyel6cqQh9/AVvGP/lu+plSTxk2&#10;GDGcWMmnbQ2qKkmLBsxM2tOIOVcEJRIR5ix7snaM/ZPsqbHgbAt+WQvBHAg80nDaWubzl9kH5SPT&#10;Bu5qGS55qJu66gyrJZfS7mpHIJbGcV4fLJ40+j6hmboBqScDmTnHAfeICczxwKZIyDbDs39EmqRU&#10;msKLnVHvcDxjk6ZENHWGMeCMAvwlqJTWnbMt5oU8eS6NsCDcerzFZJXJ5S/egcs2JSMuosNmDhy5&#10;IBbZQ84eySXXmZ93Nd1PkTkvqHpQdLbVKHpSQyWVObBR3OZpQRwLnWcTClDOZUwltonmEtYFqm0C&#10;pJtUlMf1aC4FuLUIvPJ44ewFxwHzqLwa1u4F1Re9okjJJ5tgjOIlzV01MouaSV+QDCZAt9LefAs9&#10;eTBy81jcaAked9WpQKOrq42L9jsu0mZxPGSx+V022fkwQcaJUXUjkw92Mcu69QatTiVj3neQnydM&#10;iLnKPzSoz3/hW93jHAC59NblIx0xJ7DkwC3h/wBm7kcaxklaPZPMcYT24xlWhPJwSpB43Jxb18NI&#10;c6U3+000OUrthKabTG0yc442Ihh5Vv3FpDcdBGbaM1EOAgtQbnjVDJsfe9ksX8Fom8advwRrJp5J&#10;Cy2Y7tGxtmH01mOhW/AXJydRoNUUHKXI8cnPk+Lkx/TQ15R8xk7YEEb63ATpiKqG4qCbBsBj1IB8&#10;u4uhNm8vbVJfM5tEjHqkTu0rcDumJ1xIxyGxHBdJAQVy4hrNxvg92gYixk5ZFqm2TcoJsdm2+5aX&#10;7GRYnK25Ja9BZPcgT0bitwR2mkRnOHstmOODTjGmSSh6/Id4Y9vV6i6Jp9xTkDn2ynLkZOoXxoPV&#10;kwlzzIY+7mb8u2LRjUek9ejdtBb0W1YwyyWbQJ1J2x2YeStIputO2GR20YM47pbg+NUhu3krl6CC&#10;MBcZOYrhJ5w2p6dHjCAQ4B/t40a6/Tj++H+pI90zJnVBGz2yYG8MiF5ZVu9Bz2i2Ex3mMBR6Wnaz&#10;4I1aqH2TyWsx9pX2reC7qD/7VsFabD6PkMhO5jmorxPuxBJD8nE7fzAiE1e58phs82iMgy48EcqE&#10;43jmEIs92b1A9kM6BNZbp21cJfL5c2bHeBfWz2uX3I/h4VT5fT82jIdyEHspOZ3IE7ypAbvcCdYV&#10;pNanmp45lab3C+UgVTTgsmlwAuWItS5u5FdJvSfbbfc2ACuHTdUkeztyabMZa8u/6FnR4kXTXTg4&#10;/c4dPlLbmt/++KfT84csx75fKN0PlkWq0/MJjPpceAz63HzdRU+oJMNtMX0rDqbujsvGNsO9Gfd4&#10;Bi/OrH6KZuL0P0AXDN62v4/Z424lz5PJoR4XHHxrTq0ePXhAvA9Ty1ijuMmPOtvCx/u4+M5XKPHQ&#10;AIm/SL0izRL9jPH6A4FDhh/pW8YrW1+A/Ef0lj/piVyBAOOVYVSIB+n0x/0K774Ns23ONLcCW+C9&#10;Sm2h+avobQka+jtcEf8AQizRvgHnTLRQM3ciPS9mQ2SDjT43mMmBWORzwbBzjsKPVw0uFN0W9gHj&#10;j01diSOz95fctUOYbSCR5IFW5hPHLwec6h3mma5LWmnEmEubEyakahvKkvDPBy1z52o4gIrSOeYx&#10;4I0mZCaCUh5nKyPCe4rJPKfbBbAwcahyOeNwtlNeTQcY0hztS4zB5K3ECtdIM5qZzggOr2zk7aat&#10;s+nGk8mjmW+zQAt2+ovvXWba/iG3aGhOJoOVNvabWNc7z+vinKaDuKXPHL1wPGZZi/AvuLhaeG4Q&#10;pSXySP7vtIdMzdXtvVA5kTG5ALGsIaekv9OES06hCSWC/BMruMnlrTejQ6FADrOUiC9OVvp/DVCg&#10;uY1slWSdk2H7NNd4gJ5iyzcCR5oONPQ8icPNyEC4Ux40skVcgOS7m4lYu0MYsEfGhq9dNR6XWg86&#10;JSR/ZcKFG3Iol7AjT26H6NwHOO0tG/rIO8ZkgJZsZ1kzMhLmRaaOYPZk2BAbp8sigdCqJqUgcY9T&#10;OiRCY1ZJfR70zY5g+0QdS2qe4YObuCwkuSIBByY1aZXL7w1Ejl4w8eopcrI54A8CVd7Ns+vLJJ5f&#10;jcq1TS3A2BB/DT0rk+7C/iKtziaamCBfsxabXFVmGTOrJT422v4ycv51VXk8HbwRgtxpS+YXl98D&#10;aTtnUWyueOTexmOLB5ZVnteDctp8fB1OXaVVbs7IwGju6hVpBGbKZbjvNpvB1CFKnl5MZzQe7AwP&#10;ijMTp++iVx6ZtnukMocwp+S3Dxyo5bI+XcStuTDAaM+t8NTlhqlP1BLmclfBbMbhiCuEIPuLJZhT&#10;43kufP7/AC+mJaFL5G5lQzmgP9NQ5O3G2E+j0ibxdGT5EAUOXkc9nAgDx9T5O6sTnDwgXOPmLqia&#10;S9zBYjmQLYRitNiC78Cw2uKbHBnDdSz45JQxy9s84NNDZo33YfIET4imbn4NONDXg3tvBzE1Bi9o&#10;z0Y8ZFrTdvgkJ4/LKs+HJyRjz6ca0eVsyOZC+gjPy1c8tQVB5AN/rQcY1CGQYU/K7bQZ8aGn9GDP&#10;BwJX+XiDgi3mCEHmGovy2S3jUTc8BNZO4UqInJPwetnVkZ5EBl49RWq3gGvy8icTCTAcCZG4xoCR&#10;uSMiaIMjYiTSOTC8wsZLgc6uFH7k8GfeQFJ9NUkbwcY1MZuLPJ4yINRA1NI3LByeCwi8rfjf5O+m&#10;XlQOY2W7G1LipLcjltngX2nRol6AzP5JdJjRGVj9mVckdR+0YHPApgJmOIuRfddHr0rIfKJbj2Yu&#10;NUqaTAhiZ1oP3kaokyaYi4YE6F3Q7o9Tmq5wLq2mx2RnwdNcwUM0jPOmwfiLsOXy/n9PVU2aEzey&#10;Un7QbhNvcIhtcTBs5HjChtYS8kBPLgIqS3bkjJZv5Fj6IEJhWqsLtQ8wvDO2jVkmkjwDPHAs9buB&#10;s+DjV8k9QDeNsBuNfHbe4Dk1tsWZvvjbecmnGodSM73w0Pq9mQL0+BDGczx6Lk61U8Nng3xNpG6o&#10;obgWAmBRfR6VqTujyx5+55g+BZu5b2iYVtpd4+AhyaiIpjU5B+nIoad+VN1FlqklSOGBDRwI99p3&#10;s4JZMdZ6P0Y0eZtyNh3lG5KitJMqu3AWzAqgD0EjJkRdv7Y5zq1U3SZXL3BAmp8FaVkTyXK2bmBa&#10;FL5XvgsEemcfUWwSOj2TYeNzqRq1bmyDkCBQucoj60wGaN3PZ2CDprPWdJzZ45yAKutCN23wsCsl&#10;HkbP3IIA6mrauJKXiOtqKrT9JzGOQHlUf31vqjWDzhmNyTA5BbjXV21h45lUxYuW2mYaxOsJo2M5&#10;A8jY24+aTwRrL63dOhhzepVYYa8G5DkgfKyU+3ewDxx6i3gdHy6pJTvLbnkWMjG9k707YwOWtPup&#10;C5IHbyckbnkcxdLUXTY2DbHH1EHptw2M29sAL4atU8qRs2HkP9NJdN8s56a7drWVuvJ4Jm2P41z3&#10;T88G2c4/MRKuJ45fkycCxPfCQOV9hINOEjZPZLZHPBvJKDBx9RAdqhHLOXbyHjGVc3+r3tEGG+zj&#10;PzBLpasJg2fy59jtYCC5inm7Rz7k1SwlS7MdVU4CB/aJcXB+2jYu9kj08YdSBaRs32wDpuY7g5Pc&#10;a3V11MJxJaqlODSJcEs1M1sZv6R+7Gb+k8dHDMph++NEaP8AZnN6PgGtC2mUmWTz44e5dRgkrbSS&#10;lDxmBrPC6fyQLprrEnTXWqOqKLqRtMpSA0B+lqLnva4Qds/jurn6mNoUxkjgtk+RWGaVA5nYzmjU&#10;fRNU39JjQoW7YDZPOCR6JtSBQ5g3chz9wiZk7fHfRhu8LAKzzIFcdEB2cwchJjgSeEHHn7iMPJXg&#10;Heg4CICMhG2dMpJx4crx5w6i6E2bt7LbJxrE5eQcfQW5UPI3Ly/Bv1uPp6SANymBBs3oI4OB4LU+&#10;dDW49/GeMIOXzBqquKXnUbYEcb7eIP30NeTAjMYLINYfUUbhyDPW8vJvL68oZGd5znW5UfKyGbby&#10;bnEUxuzZQTGzGBZfW7oXhim2eOU2XOpbLp3O4rVI5xLpa5AGM+RQ55NGzZseCDj+EuY5hUjkxLMf&#10;4ZFl3Na3bMx0LqT0y7cbGbYID/iJ5xKyTKSnDBxrjnZPUk2je4HJ8nTXe1Ptx7t9RfUOtbWwxMnC&#10;bCOIWbxzJ3r5g54OmNVutKDbTJseNn9RdIbWKXZOSAwcaweRzQjZzucenGrU7XbDrbdw5jb9oyom&#10;TTWkS/ahNmfXuaWotgrCixzhteCC2YawdxR5Ay69Hpx3U7ulyam9wPf8RHM1vwR6ka6E2by8e7Aj&#10;jB0lzfTdNjeZw8Y+muzKTkbls2AGx0kmmoRk3bVYNqCpGwXIGcepAQSweeUe2jcneNuPp2lrVWUm&#10;9328EFxZu8ePWdjfPZ7nLUT+0WwoTarFg0FWPYGR2zk9yAmkg+zPbg5puY7mY+QazjavOP8Aljrn&#10;CVuN5moLxuqpMNy94pfqzU6DaYqs93pW8ktZy7pEuLiHbx6u+5tu0mAMiz2i6on1GOQRmPok/kXU&#10;Q9sDKdyk7aM/4amTNlQm7fvKOYmQ2wm/pPJGcMyBJgVXW1bRBtoJi+waeqsmIDGRenwn2KLu6QxI&#10;9LCW86DDVqlbPGh2p9LVTcv3lyrhNJeRs29xMytnZzq1TAl5tjj1FluA51mjglxBxkR6eN8DlCVq&#10;JGoDkreYCLqKj3jKWjvQcZOouRRjwK+SeoHMFiCBIcPOwB7WJSaxA5Yq+UOzoeZTEEEZxEg5vgXK&#10;/Y45kPHy1SZgzeyrPfWW5P03hdUddbeJfTknesY5C+uBILUHd4Fho5oOOxHzPMWJuJo5Mnmc0JAT&#10;3EdE2ncHdYdIDqBzu2CC1p9RVVxJ/acdjmKhyueEu+4tOHUjYzKzy40lzqhFxMeUm2eCBH93+mqe&#10;OTjC5wG4PMV8JPN5ZAwcaqrjPxpFwXAGpJGOW8k4iKqkIRWScNyR50NHK3sbbeYAFsjWokfeDXjw&#10;kDazHwJSeXkflwIxVk8JOLEe4ibxjFa0u+qrL95gJjg4E6g/QzXkvctrAY1Db0u5DLgTLuELbRiv&#10;JwN/Y8Y0yOrBQSXc7HVuJ5OJnPN2Er43cXmx44NTSXPhD4yLqei5hKQ0weOPUMQRREH3/cSX6Aky&#10;sZLxMca2bYfNNzqdjHAe2sTcZFaqLqjsSYgeWLlvpprk7IJed7bZK0s78F5qNXArjIn/AJmBbZ6l&#10;9SEeNpqaM+dwVeeO0Ta42qSQyphYtmG6KRdOepe8cs50+Zx6cZGt0azMYipQ5zrT2AlbzBkV8l7h&#10;YnK3i0iXuMY1qJM01pm4VqbkWby9wrhL3CeTl2GRTkFbkRgaYAyRuoZGaPDT2BUAUkknQF5S+Nap&#10;u6W5p15OYaSk1W5ps/vLpbs8ShklY0+4DkX/AIXjuAQ2cbL7y7AJKxqGSTjTutA4bmGyv4Cqsw2X&#10;k8hd+OJGONAXFNjT+sA82Z5sjvE5HLVPJsbLwWF6fOKXHGgLijx9wGRP61J+rzzN/wCEbn9v6Sqr&#10;zYm5Nx3V6oEosaX2LHc5Cb1iT8nlG32Bkj6Csjj1eyOR4LFy2vT5vRbbyEeb022g6Cf1qSi4836T&#10;9W8geh+IRdFU/sLHATOutG8nbBRgbcaR6zC4xmR7L2zboZ1pDOi20HQVwHkTw3CzHTXE4HHSbbyE&#10;8Sm2yMb4obiYJNrgBvY44E8NmNQ3E4EhpJwi4WXAZMCeG8Gs3cVJgQdxVmBKGGzb4NLfBrDftpgU&#10;MleYF8vA3IjwaGkmg4FhriuPAhpKwJGkXAbw4ng0NJUA1if2gx/Etpkc98aANmJUA0h1Asf+0P50&#10;hzz46Cg2btxTPtCsfHNFMHNFOBrXbqmdsLMW7xGG7zAgC+DnCeHOFTu0BKaNwgC1doJ4bxVsbhEh&#10;uEAWQbhTBuFWxuFMG4VAB7eE8NwgO8J4bhAFlGRP3vSgoyJ4ZEAFL3pX0h+NPXEASkk2kgBxJNpx&#10;ACSSTaAHE2vq96UwUqAEUqhEIniEQ0hEAMkIg7giJEIg7ginAGuFVXg0ecEQdxykAVWYD8Coc45a&#10;vj1UKacpLKDJqgeEgXJe0icPYNGDzV2BUDfHfgjXKO0CVkjzwfUTkpAwGXj3wh7x1cJhRbaNtrAF&#10;gVb7LcsyLQqfmDlzom04PMWmgDDZhsnlL/g00BmGxOYyomMOpBaXUUwpPyT20NHs7m0ZPvy+Fdxy&#10;jMKbcmlJ2DkFtcx/8O5j21uEfmr1WJsTcmHjjOsx+ybaCbHZs9Td+YRczzNlFY2K9hbChWONg2Zk&#10;HRlFsYI7Q2zfU9+ONaR6tbN7OKrBNYwbwYl0up3Fze8ZvaqmIG3Ll7f7yTuL0T2YVJTNE0od5Gf2&#10;kmkMffwLwrlm23rJnu2nTzU/TNhrSoJdR8uO/c6kf88a8x6w2yENWn2h/DtpbaNuj2p5ieOM9tsP&#10;SGNcW1BVDmNzgbdTy13TnNnN/SY34Y37aB6wkxnd9m2YiGHp+P8AMsHnFPzF/MQbzxk6iuEnkZNy&#10;AaA+tzf+1IcwvEPH3xl1Lq6hKaiFzxdlkZsjsG2pGMVwl3/CsxbyfAQ5nns8HNVqqCtHMDmz3B9R&#10;c9zyqHLkmAxykgGnIFlwmFePY9Fse2HpoOScD3Y8Zj5+msfmk4H3EHJVGngV4GzfaDdnIDQHzjRg&#10;lUEmRDvDPrcY+WueyTjGkOYEU9IGkTSsJi85x7iG/awgW2TjJ1FQ94JGobh4nUAWRxNCG41MG8wc&#10;CoY3iJDeeBfoC4dsEckzqyfZ9zAy3mxk/cWYy957Suoq82oS6OmGMqZ2viIA51I8HARB5w4Ibg4E&#10;zcI5LkUxu3IbJADOmADZX95AuitsEnsvWJo9O41bfyLJRt20nJjNqG8vwLQtpDhy/ktOTKPqNbRP&#10;wI0AU8byzYg76PdsFt89ZLLyEjIrtc5CS8YkJTieObap/bhbiJTBwO3gVVJbjSaQuLtJ6sctiZFd&#10;m9Sbz186yFWKTuMBEhya9welxrTh4ULbedLT00NouoHskmLGobAiQM3Wnc4MaDjmDa5gNyUBHNN5&#10;9j7l1JcmxVYIdU479Bt32Yz2/NZrTkv7QHqEuD58fyrMJXVD2s5tPJxGAQ4OUMYh4IFxnMJeRgTO&#10;ukKD2gMmEu3OAHLEUpCeMyx4mH0hL1qfx8R0+TzLpPcPQ6k9sgqVo88Dy6Td7Qxj9/zPkWY0HR82&#10;2x1O+mRgCZtfMtflXN84nhZlLmIYD/FIuxti9eElVKMd59ngu2x+/wDKq0bW4ZndKftYpNlQ2/QO&#10;Zrce2vZrS4h2iVxvLbBAdaFtgrh7OJiczk/LKUX7C5RqB5jHj762kotMtzhPHm/kz9MSp5HBG2RE&#10;pG3I5R6cSfG2x99HaEFVp9wTecnGRXCaSsTZZ6T2YmOBXC2Ry2vd9UCyYST488Goq28b4CK+S+eD&#10;C2sx8aDuGeMmPmXEAVVuPUXV1NtyNhsY4wZHDXTXOsjlbl49wLqKXkHHTmAIM7f4qmmlUIqswpNt&#10;OKjAzfnthIVdCSvZHSjMVmBiVx9XgXMcrmBYJ0xNByW5V2xWk4JJx7tGfPa01jTXtUXQkqKq4oNt&#10;bxtgCHu/lJ6rKTmMqGxfuQXAuC27fB3FVWe0iY7sdsEHMu3FfNslSPTUPR0Dy1vXl99OTb5gXfTO&#10;S6ocOTPQBsFH0luQ5ONm25Ahx2halrOsrcEvTpiGM9uC6IumunHEvxudzCDeIyalz3FFMtHQjnuY&#10;UHeGczA9uPpjKsHJK5jA9s8uNdyVBSZN2vQHtrnWYPLz3WtY7vMSYWTb5gmbCIbOcNtAMGnHatW/&#10;fUx5kJ9Tme+g80o9zG5BBAApI7vMEiTMftuByf7v01tWpEVOK3PJfud+OAGdYDMLkd9dXTQY+zj6&#10;+chdRc6zyl3MYzxwK1O4JcZwOeOQ5IDoZvnjTb9odtHnQfF6VqqToZbXVko58a+m7Mjj05FMlEoK&#10;/LggXQVN0APQgj003V1YnROrTGWdJuTLSJHsv3kgII+otsZydkG/8MSDjqAjMns3GRROePSgqswo&#10;+XS32axcjH1EYl9LjjEc0GpAMV0lvuIPPJg53nOiUvZud2PgPbgJzEi8oDFJt5c5Jn/hrcqTkf8A&#10;XRw7iUhuaMfgVw2X1JQVGSUBnNp46catvwYFkrzbxMXlaPp22BbuaVvuYEhzvpn5S5pp21CoJiFl&#10;gsCwdRZL/wATHsbIDNnpwJVZtAmM+bYIwW4yF1FQ5Fs/nz8mBsx1h6hFG6k2k3F8kcvqKqnp2bYB&#10;R2+Z4MaxmV03NprUe7PLvN1F35Q+yuq6ekr5+Y+7uSC0x3YI/wBRYy4o+fSefHePGO+RuNIZG3jj&#10;SEucajoSqi1N5eNs9Ys4AFJByxjH7iPM6kZdongsbvAPqF7kHuq1N5O2o+mDzKqj/wBbOBf1cMfO&#10;gWP0nS45rMWLyZHEMJNMYy8eP3lE6btDkQqv7gDtUqCo2dV2ZbNSkj0iDtqtuKDn1TzaVM3j7eHr&#10;wtvVWnVRS5KPrADmpGJSQOC3RkGXuf8AYunNjcrpw1TzWsJVdcMpeIty750cHdSE5NXl/wD1Qe7G&#10;N/8A+ZzH60uy+U0ZKacYS09y2Io3P1lxPSdPjczHG5Pu4B6i9Apxsze7VKjfOYH25hIW77SXgx+6&#10;qfXmwuU0eTAaaiIy/wCZJk/Tg7yfpn1K+z/MH7vtk/aPlMZeM3L9leZgtxjLzPcWhUm3J2Sxsnzj&#10;KqfIxsm2/QQHuXOX4FvErH/V28tgZ7V3SW0lxwk0z2aMx76eOM9yO7dIRYztAlbZtng4ydNadMLe&#10;7HDGcozEulIslnDfHnMfOtNJCYyS4rJ2ORgNibvkSIMhh5NODmkQ0jxy5sfDQUHSGwdnOoHu8sJr&#10;2fAP7y59z/Eu0qfmDaVDfTIxxdmN/wC08BnRlxPsbqCQs2U1C/YunhyCtNrXcj8S7Gb03TstosAZ&#10;2ArNsQonpLhc8ZoIF5xn0qa7cPTuWLVK2zYKHqQblkd/2G1G9cC+8+Dwrj/aBtEpySDmpnJ+0JmT&#10;l9zAq3tI9ZTfGR5bLQCZshi07fH+ZcFTyd744wB1FRhMI7Xue6fMzzArtr94fqur3szenMY5Y7ig&#10;yOXuX5ci0Kgtj82qmbMWDBiVwdx017SbF/Ufpig5d2xVpxOHQ+W2HwQf612b3qjqOYTCdJ3GHEPq&#10;9+o3Pq2sP34dzln/ADBP8K9CB7J9mtDNrMDEVlvzCcZnUare2D1hCbsdtLdMI9K33IFy6zryYzXW&#10;gP8AUclXPOmtk/2nQ6VRttZ0hUnrGDZj7Kk7Hc2o+WMX+JcT7RJ5Pn73G59ngJzLSMTiqJczJgDd&#10;Jc8vnRqq1ZWD2cbiwbSoTMI9Tm44/mJEhO2J7ncJlN0eMI7zy6P4ffjVkqSvGRrAQsRNwt+p3Fht&#10;cbWByVtuwT3HQ+ouU6gr6ZTUuMxk9GLbJ3BE3KKjKrWdNVptcl28njbakfxFj/2wexkOa/zFmMnb&#10;keEVw7HJvNmNanqxKjkpmTawZePCOSY41aqfb9zvkTLOTjVqkbMcHXzqJ2plGzUfL239p4BiVkI4&#10;lMZN23Evw7SqsrcDZssceoYnL9xGJWQTnr5ycu0stJd2yq1BL98JkVkoumxhvmNwD6i1Sn9nZDNt&#10;8fn3dqPqKh1RNGzwu7NtNsPl++nuBP1B55Um+EstgWwLVKTHvliCMGf/AALE5e38C2yj3g4LEHL0&#10;liPE9buhKpCPZa5BBAj08qjeZSAMHU6auEwbjeX44+BZLNJWNsQ9lJdumncWSn5GONbZK5eS2CCA&#10;GTqXVmNHkwEz2iXFuTycbt0FiuEf6gphMCBycvy7SmS+YENnjWbzB4RyTGZGG7yzkURizU/TNIG8&#10;xjz3VQ5w4H/F1Ey4qFtGPnrN5xNHJiYNXUFqJyXEScWVupCYCY4PxFktQTwYb/4SPTyeECPkXNJc&#10;61hNCXV0+MS1hqJhDLycb+5OjG74B59NB6PleMl6NXaaDHczrfETTPXjMnGpjNvu2fmI8MY4/wDM&#10;GmZhy8Hf5S/TzNCTN4PdgQdy6md3HGXH/DtIbK3A7mPv/FUwkwJATGkhSAZ43JAP3P8AWsrlbfHM&#10;QY1uU4mArfv6SyVm3J2sCOAGRMLIIYmjPG5QGeD7i0jcyGJnVbmEvX6QWvMxtkCrVJyagPGmSM9Q&#10;HUWnUfT7a57/AE0TXKWoiSmw6K2Zyfc7EBgZ/hLpZvNB2gYOPy1gNLyN7KhnDfzuOZdUyabzvu7N&#10;uD99cI7dabXqyombWKTbTtsAzPU0lyuzlcxkm/QR9QX7678kcvIzFZgPzBfnWe1xSY3IzmsW4yLo&#10;cZk9qtgja8s8968Z7mPB1up86yWXzSyTBHwLeNokrLcPjPcWJjlY43OddPakfNNCZyts5bY4D208&#10;zp/UxmPcgWkSOh5cwku/mfXI/LEhpCbyRRJdYWu2lFPcN7I8izecTDuQLbJhL7w+R+osZqCX4ONO&#10;Qk59ziusnZLisT24YedQ6bk5HLnAtmmlN7s2+p/gS5GulunhoIhIcwxlu0V2lbPANDdz1EeGPAoH&#10;vDtFkl7hsEeCx+IrhK3G7cHJJ01Q8aJS+aYMkfAoi242aYEFu1mDUXOtSS/UxrbKfIPv6kaJTygy&#10;Px3ltJcW0WnFriX4E+3lnfWyuKXwIk3ofGPHy47V1JbO109wxXQjJYG9kaXUzrSJhTeBU9xL8BPM&#10;RqnUi7Q8zcYMkGmjAyXlW7mBTG7giYILszcamNHhkH56zcbhGG8wQBdiOMYvf6aAvHAw6yZJMNPG&#10;obwd4fvr9IFgGcVRjvwLK5xNFcJg3WYzhwO5gWohBWlJp0nIONlejOqJWxP/AI8EKAy+bkgJZg4E&#10;dnkv60GpAnpRS46BCSoyR4Ru5XSlP1A2MQGNY28by8QgwWM5OomJHATeMh8iVN00k6WfAD8NWdu0&#10;/MMBMAUp4TvxrPaXng2xAQR6nxFp04H/AFceONYSE7xalOyZiQYzZ1VZ44HAPIpk4mGAh4IFQ3Ew&#10;xlWpRUcy928B+zyR3440HHK7znAtUG3HGLGqe3PuzlJ0m6gmaAZ6zGzJkQftjArVOPaS41nx5W4N&#10;wcC1EUtUabkqYXuXzAcaPEtxqiShgQXGi5JgRT8WmmmuvhqIdCV5ZMmDMZlnD+S/0cCvfaHjTzMY&#10;3l+PuKjR+qj6lNhlELEkJPQrRS8j3xxgj4EXmjccAzxpUvMLJE9721DpkIuFQM2TOxHAlL55Lrec&#10;AiKq1YQhsiG0/T7k2fuJGmmz945O0o07eMfJ00yMepnOhpCCYDVJmlQXlB0Vo++02HtlvArJKNog&#10;w5PL8xc0EnGNQxzBS68tK1+8c7dPQKV1hv8AYVwZ0fv/ABnz9RcI0xXBGhV0dI9qmNsCCM9v+Rcv&#10;IxcuM4xXW+WddSen2UtH9NVuuJgO3k6n8ixMe1QjnRbLWqTp8j8e8vD5FiTXujbjDMQjd3DDnFNu&#10;X980fANWOR0WOMecC3ieDbQDswAR6R0vjHnAsr10ajppzHMKXskwQcZFjNUUfjbY+XAvQiYUPe/3&#10;/MsZrim2wWx71rBqrqMLmghO3TzleN92JnS3zwKyVhu0D3Iqq3HjIvQSxyFBIbgiZJcR5uzHbQF5&#10;kIkpMxw8OX40y8l+BWSVj00YeNx21akzLjH3hCQJ5uQcY8CMThmNVYbi0qtNPE2kur3DTabk44B3&#10;jHVqHOCPCYArDoH5PQr5R7wYSYzLJnR/DxYfLlNNxl9P4x4+4odQOBsxAD31Dmm0AcDbIsOeVYQz&#10;m9GstEFzSJMK06JGRs2bY49TSWJ1pNB3MECGvKwI5HgDpqoO4yE41qQYOq/jLXwqklqpScbsXOrT&#10;UFYEf6MHAsVhKSDgRaVuCwExrTdC8wzUoNPl7dzANSyTx7B1yqH9rMfGBQ3E4bG53GkJN9JqlN7X&#10;HMtbYINSPqXVqkv9YwdvA5YiIuObePgUzs9zHnSOiSXXOOwCTCh6kzmfbnGpn/zO7Z4K8zngrK4t&#10;byt7GTJdV8k84esxnCa7qdNFMtXbeHW/UQapUGxcbO/gnjQkA1jLynyh5J7kC0JnOBx2I3IC4FfG&#10;c0lwR4NxESMnmp9wU2nKMwZkVPI3JcXVFSEHHfjgALAsNmA8BFbcIoALO5cXWlB7THLBkBtAC3b6&#10;i57psjaBznAInw1sEvcYHOQAvpjWZNTaOSblK6wczgntL4ow/SV2/wDncCQBgzx0SPp3RLJftRMd&#10;BtAxEPyxjWkU/K5jO5jgmR+Z0xJHaLrxVZUhIyY45qUnw1WyTAgR8/WH010VPNnchC2znE3j8u7j&#10;jVDnFHtgkYwBBbgJ+eNfNocZjUEwexyljBfKSPm21jM4bljJ5i6WqCn3JnOCM4h21SXlNjgJn1FG&#10;8xsm6s51JI7xM6tTOVtoMlhWScScjZARuCNuPp8tROOec4DzSmxwZ4FQ3DOyTAtsJrDBgVDnkv1E&#10;5LiK4p47aPN/GoY25IEYbs8fw0+geGKbk7l+9sh4yK+VpNBMC2QguQN9K4qfL3AwkBB3/MT04Z4B&#10;47FyAi+J7xswihuLcdg0Z86mSvtZ+PA2fcvVQcjMcZPcVkkcvZBLjbHL8RXPNMZHS7kxccYCkj+G&#10;rVS9LjuHjNKhafMulwK7VJtwnz8bEO/NRhb6dtsLAqf2h9oSHMZ9u8AxdRFzatwoF9l/aQR9lFsX&#10;VvFQU3LmDYAQgzk6drGmdndHtnjK9HUejdtW1rVUS+Q08yBGYFzyyd9Iu3hqUmAs6g7NGALYBRm5&#10;RLq6il9PjZyXtV/PLZnH3YYi441yjVDgcBAQMwFJc81ddbM5WQMlAFmATwxBdXPgQ7vRz4c61RvL&#10;Mf3F0TeOX3EHZjbM21nrE1SEKunNpDeYsGxzTWqhEjb/ANmtcCweeSuYwUWeZRsbdzlkKnu3ds/T&#10;k2l8pucCt/w1ZGcwE5JnBbtrzxb7UJjJyLQv+OjZyyyAt+YuedjJam/h/dOR9SpNs2gVAyubmG0h&#10;svl7aPJHa5S5LHWjmazE8cHB5itUjrwkZM/ArZuMaJdCb5Zs00nDaAuDSQF4NlNWx4A6ixmpKkbT&#10;KY5NOBbbsaqunW19s80zE5ZCLMyUHWOq/TQ6DDYVVu4Z4OX9lDO8gtY+WP3EqD2iDlT29GC4YnUL&#10;nXS082fyWaudE9u4K4RUn/hfTstc4zPv4qiRk4slW58x0+T+wl8k+1Qjketa0+WTgRKYbVJLGPAZ&#10;9bVbmlJ0w8bYI3xRx/VXK9aUORg5wM32+XOoNIhYyJJ/xHonFuSqS2w2arJ4yc52Z1a9m7wkyHgj&#10;ujWA0/LHMqHgNqRk5nuLU5XWjaWj0eBfX2qdX8f6iLJ7aqzbG7xkze479yO6tyl8wHGMEcH1VwfU&#10;FWXiXoD5CLWpftIsyG9GfOumS7sHIuS5rY4YnG3DsGbHgcgE4a9QZFmdUbZ5DO2R2wac3eAnL3Zc&#10;t1hMxz6YnjgfXIyFV32YbN3M1c6z4Tdld1HJOBfvJYVLG2avPaMZk2ri1rKczoeYzVzgYAKTzPAt&#10;Cp95OmYzsIHwrA+pdyLpDbJVlH03RbGnqetODE+8uRd9cHjA9c5I9OAa13JVJi/qH9rcNgpevJjL&#10;SHZwbqSAhfvBBY11dsvk8ucud5ePt88vwLzxmDckGePTgWibO6vnzl4Fmw/hLByOK1Rv/wCXvDoT&#10;2s2zr71jKbpxmyPAE7W84Lc5ueBchU9WUukIjN5cAThyQWoUque1Sm9we2Zkco4+pdXPpBt2MwBg&#10;1IFSqZpl4CbPbw+Bpzkugt/UabIJeR4Q7lwDJ8MSsY5OygGc0D65b6as1B7Y2VPPTxwMROAkFb3c&#10;q01g7kLxvvjdiLBzNyH5y5KRl3xm+LI3H6HylsLGxGq/Ee+cf13W8xc6MIbcCq1Nt3Br8di5GNdT&#10;1psvnUym3t7FhK7gtMeTAg009X97JJdvhp5L7PwyrvUSFSE/lMabi905YeTB45efTXX+zfZ/NqqZ&#10;YJbKivHXliEslk9NsnMxAzZ+0GIXUXodL9sjLZXKQMNx1rV3dh/5kaROVb0616CMY7pmnFG0jYvP&#10;pC2wOWO7mJ/ZuMyVB+qhUcyIFzMgbm2+LkXQc822PatmwJqFjb3cWoS0slrDaZU81vx33Q2pOoRQ&#10;umZCquOj0fzMOhd0kncOtdldJ7JKbI+bTV8K8TStl4MC5orSk6YlU6fOW08auA3dO1njwLLKkkjJ&#10;syBHBNiuDE+GrHsr2HzaqnO8393ZD5jkqwIcJsa9/HP+IOta1XTrjl2p9m5qd7gZyq5b6jnwLH9s&#10;FLvZVMcGrqLtKh3A5O53BmApILuo5L344F0hONk8uq2wZ+xuQWuqspPMCo2VrZ8J0KcZbE/UeQtB&#10;0nMXhMcFq8TSHdWnVhQ7mmBgbTKVXDE1bl1dabRNjcpombMcD5qOBwLTH34EBrSVsuzsDP2iPqEK&#10;tSbzAq2P+XiMuFhlRr7DjpvWEx9hbWNzbD6Y10HUFWXqYAFhpwDXN84cbnNsHl+Wuitm7ii3jKzN&#10;bo47t3ULkSX43qWx2Ue6I6zvrvAWxurHEqcTXeT25e4FbIQqyqqK4HKptNW1Pam8F03NvOtU20Tw&#10;c1GxlskY2w+W27iqEnottJGwHLwAsf8AadXg/wC5aicbFjOfI8Pff5ZmOQ2qtf8AyNToD1Z6rn0u&#10;7bqeaumYScsZM7k/ywLK68qglPMjy1nKt3CMuoQvOj+ZdLS/1lKdjZHYNjlbxkFauOSY4/w1yLWk&#10;0I57VDAC4BwXTJxrSxrlN/ERxO0pW2PUe3c1O2fOWwBex6lsvfVVnBCR343mn8NEqHIRg9Y7sco4&#10;7vM7i0jbJs//AK2sy1jvkZBCLcHwK2F0l1ZElzjLKHnbaOY5AbxBa1B+NaGOo5U1moHgQW4Bl1G6&#10;r+z+m3MknTHeWJR6q7knGzRlUkpfR/ZV3etfeRiggXnfMs9Cp9bNNfRadngITZKn/mBEx21y6TSY&#10;JpOC46ccsfz+YuFK4mhHj185eajomoQiRJHMpVfxn3fy9VVXsgZiY7638MjTGrr0kWafzOS5gm2N&#10;LXS/oGw9p7VE3NzPfT2+PZq5O/cnufUQFvT+mY0enAnmcjmL8mBmApIPLX4a3RnjvnO3tbthidzR&#10;kEeAIbkZOYNB2cwx60bL8MaEHk5WzmybTt9NWOYbu2ZAwHuXPL7iVStWnCvTx4v8z4DXtt2Q8cAb&#10;fwyLMJoQkbnBfR5+88lVb2iAl7uD8xdJjEegfpzjpXZfsXm1YDPHYth/5kuSBbASX0pJP6hYMd8m&#10;BNMjkeeNcsTDbfUblluG/FsjFatj4FLpPbQWniY2wLcZOYTvqp+ktijUhTUrNtqCgJ9AM8c7fFlb&#10;IfTclWSyMFIQTE7kxy4B8sf+paRNavqPaaVi4NKt4bM/LVUrhuOCXXm1HFbwD6mdJxsNbPHTV/hx&#10;jsnmUt21naWzOaUwaXHbTUDXdXjXys64h2uPHIXO7BujbdP31z6zrOa7x6IYTlyLSJjXb2cNrLzU&#10;jH1CJ7Y7oTPQ+LgIkZS1VZnZJgTgUU8OmjpJfez2bf1E88lww5L9xfdHL01OYcZi8bkjQ8dxvH6I&#10;lfySvGPGhz+SDt44DrajzdAoALh/vKs1MzAUugPGXjVabwDbExWbiYIQhiY405qdG6V/IF1fc+IJ&#10;nI8mR8itLihJkzHjcgKO5qK77O6/lVKud5NI2ryPp3UR2o7e5lWpAewib2xW9NRplv42+hpH2ixF&#10;LdxgHo4ElYPQGmOoHqDErvWVfSZ8SzJZVuYfMWYM3g++C5GlMJgOBvggAIcawWp0bI9PXTXXX+Ht&#10;9hckIkI2uYEfpd4yDNbzk+iNZNuDyMmRWiVt8AzwGVWsHw+YLzpib+s8zbkAFgAuAenqqFT8/bVC&#10;5mrxzaG2J5i4ofj9oyLQR1A5DKgQQKR/LCFcPD0+ntMujeJk8mcqM9vNgbvATpjWqUXN6QgH7f7Z&#10;8PgWMN6bmLzgAru32cTYLbeY5WbB5ltaMxOlPf1OhhJcvyDrml2dKP3IDSEG7uR+bngRivNl7K3e&#10;eahvMtLAaLl86g+5gKOMfMV8HUE/mT3c3hyjgJpEXE5PGZC3YkfCXOtb5BgVS0WPeT2eBUiYU2QI&#10;84F1pUFB7sTJdcWxKlDI4mpAS1wyEODpkVELMu4Pc8fS9An9THK3YbjyFM+x703QXezf1V5jG2x9&#10;qiHH01T3Gy+dSEmCM4ifSLjWynmeK3tvNX92Wq7iDkGYbPZ1LrMZ2WRFpe4JbwRgF+Iu2KTmA2zk&#10;AZkxFMGpOn31aqgpOUmm28s6OE8l4+ndsRo15h3a2IGu5YTTYt552OKMmTwmMLL9IamS/Z5MnNjA&#10;xKT8Jeg5NqklkhGLYNK7uHqDEXP+dadONolBRy7tILF+N0PqWkfvRqvw2BP7vRPrnn8TYBNgy4Dy&#10;xkJqW++rHs32Ny6al9vOJvb6Zci06sK4JU7nHKt6HGTmDLnSpeTzrtJjBOKcLgcFtXO5H+0kJyct&#10;v6TTRjFf9uH556tlOwDxxhKODzBFgjgXN9Q7NZdJXuBndcQfFHgXZc0qCQ0e9OFmAo4CabkfPD82&#10;ZTCVhebAcwajLp2xQQfurN66Ypv3+lwD+iiN/ScQvNm823beWzEuDqDKJNUfs3ezguAJxN4/iZF1&#10;/PCMnJAPJbNXTgw/7M5Vkbs5K5bXnMqE3MTzC/yL5MzUurbBOGx9pxE82TvWZMDkFy51Bou42VvZ&#10;UMEb9iUYSCujIPPAthnrCo2wzxhAUjMfVGNBmdUTGW2G2/W2vUGRJx2Tyjfj9AHYzHmfSdmy3bc3&#10;MjtmJy3t1bLs/wBh8xmo9/cnas2Tf+0kLxrsyT0fTD+lP61msvcBJqjIJYOOUDkJMEB98lhC2t2J&#10;wJCeYN16zU6LpiqvKD+zxDv2bHthkTmXeBAXFB05OCXtx7Hj/wCWu48aUwqhswevghOWXh6bZZ7M&#10;BjMO9A+uRrrcZbV3zhMnN3TTpPK6Ykn3YFww/NVwb1RMZlfwMRDg5S5dJMJjBrR9PqF76eHUj1zk&#10;jOugR/UOZc5zDWiUmyuaz63q9LjW2Suh2TlsDBdJH0yFWAyPahKaeHZMC5H/AMyIudCKo9ZRlAPH&#10;LbrcyPWdfbjkLnVHZZNn8pcjOF+crd103I+Bc91xRc6p4p4ze0NfMH/iWDs/W0qe5gMcRIPiK1D9&#10;aCfRsjtjWnAXHTKNJc5v/bj0uaDa0cNt2Bju6nTVJkbilIB2XgC3vMQEZO3nJzQHtx81TB1YMwrM&#10;cqakj8zvrL3VFqTSCUmyeNr0qfXIPLJxwK4Dptk8lIGzl81x9Mgy/wB6sHcOCBHjbKGOYOWzkDmP&#10;qcxJoc02kuqL4Sg5Szvx3xEM3/bCrJI6fnVWy7dpUcpN3L92u/yKhy/dpr1yjjRLsuYsyAcyp97a&#10;PyuNOc5yi1Dt3se6ej/q8erI4bMu3pxKrb0F222L3/eXLG3SV0E8mx3IZU/lbrlOW1rRx+6odH+t&#10;ptKp6YgvPivIOURsRWqqKgqOqiPpwzAIgXHNZOeMEfw1z/2vq73/AAm1MmKkqrWgA7K25GwzwMK4&#10;7P8AqCS2gVoSP2Y1YicbuXpCwRxrZqPrgb+U9lThjJSNSC5nA5gXN+0TZ2KVDOZmAU0a+YLnA+ZO&#10;7svvkU2qnbBs8p/tWS74zfFcfDKXOuZHMuLG53aMJRx/EVkl9YTaTvbzA5Rq01JUjmqiAjfgEMw+&#10;oMWDGr0aylN/SZbkpaKm9l71453ZyC51dJbk49VOnDS5jMpbXDXG4/sT7QjgVJ2Ts6jje+wTwQ3T&#10;cWmNz/hW8UnSdTzUj545lQiR3bpBuRZMaZk8z0yu/wAHCakLGWdtHpAF5sbm1MPWJn+6uGQ7Vwgi&#10;47ECJVROKDDnpgDrtDqd8Kz+o9o06E9PKuy7cH/LNuBUmTnlQSH3mVezELzM+MK4h0nibp4s0/4/&#10;MdB47238Icl7PHNmMybTXs812778Bl1FNNskxNKbNQ6cZBab3vo/s72PbPp1JX28nE4gIItsjYme&#10;BYZWmzeXBlL5hBVRXEY9RsO1/MtFLosjz/gIsklsIz2R7eKrp6Y3o31yDp3c8C66pvapLt2BPnIN&#10;3mbjmWhLzZcPN2ZbsY9yDp+OBPSOpCRjswHLg/5e6tlydk5lGaq2zpbbI8ZVJ7Y2OLfR9PuH/a8S&#10;wFvMG8bbA8ujdeYRVxxO7OSPTMPl3EnE8GYeOA/4akS1yvCvQh9abth2vQ/rCUfTclYhgo65M2/M&#10;I59qgP8Am4EzVHrKSmtnP9d0q1Iy5Q7ZbEYFxQCoPRHxaaOyKo5c2c43Ooix3j6fH6Y92aa06Wmk&#10;w2WwD9m7QJATplz/AJVVaLZlbTE5qVY7xHa1BucGPB8NZLManlxvuwN3VbG8c3cYTlHH5g1F4as7&#10;g5OTOonG3idR32xgFbm5ZB/77yyWoK0cmHuZgOiB5tsvjWqbM5HJa2IxYTialZvem9/1rrSoPVnp&#10;Sm22+XyziDqE4FpURVFu6zcvOM9j9Fso3O/v5rbCMVwY7udb84puQz4h2bxiIbm17M5tLE9sFPyl&#10;tNgQS0G5hIK6PVQ2h6wn1NvQR3xPAk0rnGjoup3B6cnu1noRI6fZTKmASeD+r4xit7yXJweWub9o&#10;mx+SyptvL+qizQw+mLIt+cbVKUk7IH2hOVxA4FpktcHyrK55sbbVgQ7xhPGo2RBezXS4McaxYeG6&#10;J1iNrh+Y2pmT63ue9xGJyuTyGpB9myquNzMT+xORYMf4i51nmxeYtptZMcQ9XmF4FcKkoPsTPYK3&#10;es+YPjg+piV2oeYT6cXzRnajt9Qq6dNqtz5Dn6UtMfqSn3tJE3CCa5HHMtcC7So/ZPJWFMMYJxPB&#10;EazS0Qelj/eQ2pNplmQADO6clTwI9K4IXfXMdP7VG0yJ2U8OVuyIXTt9BJc9rVVrjlqKlNNyZ0vK&#10;aPqzBLZUKcNepvIlpFaU3TFTk/qpjIJfGP7y2ILBGuRZ5L64eTF8Zgd08CPy+/BBwxK4UP21OHrF&#10;zvwiTBv/AMzxp27VuETnNbtsCVQbG5VKnLHdp4Ikbgunax5Fqn/AMkylIIwzV1vQ+p3MaweoKon0&#10;ExfRwAzty3Ce5gVqo/1tCMHp4IDlbweWTPnWYlLfoBclRVXFJuZC5O2moCt/iDEiUnIylut94CQv&#10;UQGtNpjmaz4D9yco4CczduBXyn3FTvHJ3MqY75L3FvpKxNvmCKLO2Xbc2TkYIwsfZebyuBMy9xLm&#10;YzheA3hr5fgSqil582lJ4+1bhh/2K1gwLMWc4euRggNwJM1PUiLuhNIke0hzBKZrIb4hwf2bef5V&#10;Dp+k6r2hNmMt3ETcN3TJ/iVVbydtB8SNwUS78k7xlT0uvB0wjFqE8f8A2LUSmJGVYz4iP1m1ajjm&#10;oKXmNGTZiGOVNW70YtOY9E6pNUTSYzhsdyZjKibmX7y2Fxqt7YNsBK5qMDYz62EZbY1m5KgmtKuZ&#10;qzgBcCTT1FF0Te4WpzNii1Sug5tOJtjgY6LjqD5MH+hblOJHNqVkoG3blzq2x54FzfR/rCTqm5S+&#10;YQMbkBPMWe1Bt0nTwZwx6cBE58J0kPWalG8EbkMQEb98Wz+dJwzphm2wGfXPLIuaZHtQnUdht3Fu&#10;VL7N6nrAmM3s4eYNyXkociruSPRCEhsntxzSJHsrZPJd2kwmosHlkVVb1w9kJARtpqUm7lt2y8H5&#10;UzT+zOYtiPmxqjat4G/MHd/wqtziT7t7HY3zyyDUUypn6gQlq3flFOK4G/mx5k8PrEU2OcUW8lT7&#10;GArd/wD2cg+DGse7DcmmO7B6nTKrtQ+zsb9ydsaail8Y9P2lKZh1aL8eo9EbCmO7ZSnNQzqVud2b&#10;TUo4CdMRci1mTzQblkxYNmIiTYhdRyXPkV2JsDlzCYsYO1RTiAmr7Ch0wZjkhD/1WVv8QfHAlO5g&#10;VDcjgWj0tTUTjGsv3y91hs/e09Tj6A01at3Ti1cZCFAsZZ0eOAbE3au7wE6he4p0/nc+q0gIA3XE&#10;YxWvGpTSl3M1GBgEG5zBv07vPVicvFY39X5SJyWhKTy+i2DY7OM5ZgZwLTcthcCvkj2TzaZMgOWF&#10;1u1GW7vPkQf60Np/aI5ph6AM1lTVxu4ukKCDBH4lvP8A81XJZbNjmCxdPJeQWpvPHjSJmY1X2/jB&#10;zkrSZhWFPko97elp3WMZREIQpeOD4kKwGvBto50d5LWJW9zU0/GjFUbSCTV6+chlTokHTIXPgWfb&#10;vU0yH/y8BP2EIbX3NTMfNsL2SiyOZKA39p5txB/s3MZky1j8sXVVQlfaLN7Z374ZFoJBl3bczPrk&#10;HT8CH5hSvBYi8qs0pd7JCAMYBdRUPsv2m9ft21szeXkjHggOXAPlj4wo9JySVsTA8BvEa0oVrVEX&#10;WpK3TdcbgPBGxESDzCi/lRIm1R65IDcwCbwN+XpcCUwkbZzfjv24B8tZi8GRsPAG1gu8tHRKtHuy&#10;bS1VRtAemGfGe5GS1y1VR1YSPJAcv6qqryXuTZzXUBI8HATItRMJKjMc5zC1faDUxm1PqK4OK4G8&#10;ZWY/Z4/3Flc0mDaBU9xMMZch8idQIvOrpPR82fst8Zn3iDy7ueBAR7RJ1J/ZrAiW+oVZvS803Zse&#10;Mx7cFrTGmR1Q2jJgNwIdCUzuD76u2apPJ5NqqZAxgKTd1j8wHufAC2ultndUMoGW7NpqIcd3llT1&#10;WS/tuU52IhubunaRtLEOccls3DmPjVwpuebg9xuQbxB8VTBy8YehnVbmiHOEpebM82mNpbLn0Etf&#10;Z3GmQfcXNLhwSMudEiN8edIbfuJKU1AQ3Fu3gQ0bMcZMCuEwlenjgQduMitSOvJlPsyQPcECvm+N&#10;mxMBuBUluNyEmO/zE9VBBmGCP9RB+iHWjdlAS8E9xMt5hvIwRhPrqqkeciBa1SbOUhZHNY9qGjt9&#10;wrhJtLtMJHXskku+B3rs9xqXO4kPaQ9eSnA/YiIYfLc2tb8y0gnrOTF/KexI2LUlwVr3Fg9SdvSQ&#10;QAx6YSJHd8j0Rzqlt2y7TCuKYnA8G4lHGQX76p8v3mWjvQHK3Wezyab4MEYQWzdRXag5OSa6L85R&#10;wD/cSdUbQ9O6EpX7e2PvOpc6iHEZjlr3A5tfhoZNN4k704dJwEZVMI3bGlwDf2kheWkuTYF1R0UO&#10;rJK5pTcwg3h6TmXO4qTK6TlzyXHsvhb0PmNi5I1m8nk725ZjfbvH5ZUSZs8DnBBdJHd5iih4bpu2&#10;/wCItmZqzuF2+xc2mo7zZiUnTuWkNl+yubP3Odjbj+KXB/Mtgp+YVG2GCAJ9zD1FDriVy5y9A5jf&#10;OsHmFLjWzfUc/wBaQ5fsXmzCXHMG6S3zBj4Fic4eVEaw2NyW/L9xWqVzyY09MTxs31xkTSt3cn7S&#10;vk0rRk53GNnKhan3kYxLGmJbb+H9I6CE5TVflMNHNCGe75AAXxBq7VROJtNdxgjPu4XHT7kCmTCV&#10;tnjY7+A8vl/ltu/GsZePHNzI+yD/AHFYndEu2jbKbefYkj41jeDE+7EWQzHaRNY56eZR8ZFHIS8P&#10;Oe5H5islP0fLqkmIIIDiZwE5hCkS2RVaN4uNmmnt0HJc1u2sz+yV+83iM/MWjTRw2cuTsDPtEfLI&#10;NXCebFxyp7jbe2NRiu3BcCpMrk43mRsDP00L41u8PQ1+4+OtVtmfTwjZmPAE9xZW8uFKt3qynyhb&#10;njjAJYoT0Ws62oOlf/kwJoEdxZ/6EwvshMa/BQYv6VvGJruNEMmGPEvs5cZMSddNrXpTcI8UP/xJ&#10;XiHt7Y5AcsSRHxY03APOnfQ0JEjbCjUelsX9BVaOnjUOXs9NGJfK3JiYLChe4HJKtbIYmRXWXydy&#10;5WkS+m2zBt76GkuBJjgUTpv0z71vlgEez/xnV2l+z9lbxqtkqSznR6n5g5mRPcSHOcRboSHT8uZ6&#10;yz2aTRvvOQC06rNFtZ75FSabp8blyC9pwKJG7uMBLiyUu8skAE3U1FpBJeMwz3gCIsgrO5A5BZ01&#10;Y5PWm7NrLnU+IkuQHd3CZPKTvZILuBZjOKHJAtg+1DK3jgP+GpsrqSXP8nf+IkpmOUIvao5X7Ics&#10;yYk+4YY/aG/4g11ZNKblz8eTjJ1Fh1QU+SSOcHmLVRlbDaTNtMbfvCF9OGNSmHoLFngSdtcRTQpM&#10;35G4zhXQfer2aH5F6LcGaNOjcDuY0Ex4o1PJkyI1SXoeGXbskHAgRIPSWPErewZ7yzzou3k44BqK&#10;/RQh22VmVTlzL/T/AEiEP0q/Ssbl/wC02Lf01Dk8jvOcEAMi0hw4GwbZActJkSPQ/gJbkiGz3lmS&#10;9Afd4/MTzitBx6LwAnHxO+qJOKjxkwKtb5jWX0+rPDx0BFps7ej5dOx42E1z2uW5yKFJ6Xey1z7S&#10;Ao1SmbwgfkV8oesJiEmCM+8B/wCWIhRa6ph+TSpBhyQAyIC8Hj1oFdpxT7afE9j9nN/yxf8AUsxe&#10;SeZS0llyAo/qpqUmZRUVCb3LmdAWbwjYqury5Gqq4l+MmRaqNRyXGkSt45csurg5iPPN5uYDHQ2i&#10;2+Btn1FcGYxQFwWBaiC8PU+QVsEfWu6nyJM5g9k5D2X3MFzEyRmS3yLcBNPTVbHL8bbeb/LLaU4w&#10;2Cl6gIbr3I/pfzJTyX4GXVGbqDVPl8rbRj3xye3cVJnkwcwc45SW+WpygZqirJs8sQRvikgHy1fB&#10;1BMZ3JQM4GOcercWet5GN423mA6MDeElRAQBOXT5a+0gkzdwNyYZ/HdRmRkcxj59y3007OJe5Zvb&#10;0HU1VDlcjmMye2WYLkaHAlFpMmBBvMli3GmZePBLnwVobygGzbnTUt7qaXAqoS3Kt+gDqKNMyzbG&#10;+rKjJXLdyEeCNMtx6eDuKyEePXIzoE3kb145AEIFtJ18SJ6Cxt7ZmR4IwZxi0yKhuBuI+NXaYM3L&#10;NzubkFu2pr8jaNuCCPUjGk6OqEvTtFCbkwEVqITTVVcOMCZ9MzLGn6otMXZLs3Je+dNP2jeAfvqq&#10;M3FkmNGX8wbueMFtJYn2nQJGB8vGiQ3g4FXWkscub0QdROPGZQ5I1Rrp/mLCU4eeBVKJ8S3gVoLo&#10;jBHzICKoOyDiJk4U2Hofh+0Q1IAeMMf9PoUdfvpWhqZupf5XMMaiPNYhsB0Cluf04Fo4KcHAMBoL&#10;pFkO8FsNJCfMHdn5GW+gx6Zhl5i60l+ch/q9Vcis2e7THeYPNXRVJ1Bjv7zwDL++srJ/UI8mm1QN&#10;2gDbdxY02edyBaDX80vFwQaizFmNxx2FmI3EhC2lDzO5A99xJ5cgJkTzchY3OONKeN8A7y1CJ3dJ&#10;jN4JzY3lPTCi7w8YUCYHGbJGrGzeOWBMHMgSNdrXbKACQb2TjwQIdNpKOYj3oH4g1oLyaNngs4BY&#10;1Vu2GzDJ/DVqH6laXfUMrmknKz40y09OTCtIrCUYhgch1GxOWqQzb9xaiX2KCmsel7AdzOrVUG7d&#10;nAwcaGjZ6mBRKsyWIF884++SVZmfAdbJS9SbmPGsPEOOOPItepuVj0I3nAickh0TabBL64bW7xj5&#10;/LUxntIHG5BBBxkLqKhuKfbR5OXc5az1vcZvcEHTKoeiH9ElRtn2ocv3p23fXSGw9m2CTPpx3Vx/&#10;OB7nMd8bfVWtfbB6Zt2kz04+UT/Uku7W2IclTVbZtm2iYNnhABWEbV5YMEqlWA9yC0vyVzRzMs5k&#10;8Sn+0nLGCM9wKxtE6q7gnGJr2x7Yu4es9aPkrWqkpdlPmV4PGNVzaI8ZSSXMQtlklL7VN2KCCM/V&#10;RCybpO4sMnC8xZQ6sJMZUWz5ap8wqh6Yec61TaxUDZ+MDkP4i5lI4IUmNdDB0t3ByUmm04/3y+Ey&#10;ATSSWXCrbeaFbExwK+OCdpDAaDjT9U1e3TTwHBKj273ecYemtseVRNoB4Iz5OUsUHWA5U2swcaDt&#10;KvK8c50h0fVunj4Ebt0VZkJA5vQLU9ke0CYsybtfLgIs9qwd4YI0qXuQExwIqU1I6g3ivLk7cscf&#10;Gsy2l+l65GBtAe5AzFbXStPtxuWQDG6eqqrOKfbR34+/zCLLjvUnXTgEpd5ZwYUBIPTnV7o45Ihv&#10;g/CXzUkvJA9PBzETkcncwExwAtroHOsTqaaEAxuQjYishG/fg6iJDkY4yY4+BXAcrGZlg0saiuLa&#10;Sht5gSAZw9wiZeM8HyIwST4E8NuODJ3CKwjIY2410tsjGN4QDaA9uMd1c0yMllzgjXUVLkHT1h/H&#10;x9NfbqgpL5WDwYXLFnHp3OYqHOHDILkDbvkUPapUBHJJUaDnaqwecTxy5egj5cY1l90oOru2JdoB&#10;jtY1m7eX43p72nAQvMF3FSY5oyeExqGR5Zc5DlwEUSIVQxKKjZqo2bzGBteZn3iDqdxYa4kb2Bye&#10;A2n1VsFN1xMZVf3kG8Rj+L3E92w2nbl8/gBnbi5Ze+gtoSB6TeOZbYjj4+YMi7k2X7QGU4ZYL+t5&#10;a4tk8ncuWx3IT27Yi6aquy+pNzengjPbWW6F5i/iI81C6lVZ2ZXk8G5mNn6o/wBhYPUDMZnOOA+s&#10;NXaeTgc1bXoNQw1zq8qTc3OdJhTXNOXTizqKnyYxggc8fmCUOtJGOMeQFvSWDt60I5HgCfqrSG8w&#10;cuR6xy4LS06nEfRVGY0+Qktm3uXV35I6glxmQDQeUIq8/ak0R44FMpuuHoR2Y7v4ajyaGt7ZppSp&#10;p3VUFSYGx3IbRIBrkXaZMHs4e44+AfL8C0jZfWG4b9j9obONW33FfCPJC/Jebez3OYMvjWzChKq3&#10;PjE9a2M2v5Dj+m9ic2qRsc0enbVQL6vk6EPfNxuBGW3pr0xp+aSmVMgYPZzD0vnWY1gQs1HgYHtx&#10;8zS4I1zM3KS1Stv4T1TGdJJiWfMeb9YOJ82sM3gCjgb8sZVUPRUjkOcJ1uO1Ak2eezOdQ3mLAWbP&#10;A5wRrooWqWK09hizSrziZuXJMZUMa3Fe5hI8eRQ2cjJbXQKfpUc85FQBbs8avknZ8hQ2crJcwLZp&#10;PTY4G2OPjXxzyJ4zK5fjIBXBxJxxj0U9L2eAZ4PxVZG7fS+monGbcco1hKyBIs3tEXVFUU3e4ONY&#10;nOJGRsnIeaUIre7olKx4ENHy0SGTwJxca1J5pgbYIEpx7Zxqhy+aYBo8ScDuY4FmU7xOPN6bxkwJ&#10;kkjskPB3EYZvCGGlvnjXzeFlb7HJBwIxL5e5gzq1S9wO7j5a0IcvZRtsa+ucI64ocvb8jAj3Z5I/&#10;K00Ybycdz8JWSXyscFjQt21EI60p7eXjCM+MFy4JM9oEDLjs4OAivjhuO2eOA+Qaoc8I2Dx+UgtS&#10;4pNPyNzOJiBgEFyMhbS9CJX6t9MSGU9qzJiUlsWo2GXHB8y896TrQlNzpjMggzty3La1SrPWErCp&#10;L8ED4rdqTSti4MC1HOb21mmg5v2mOGRp8+3DTDd01Q9zRKYNyRuc6uHY+AYI1qJEmejk5I1dqfl5&#10;W2SPgItCcSsbOXMcHG4FcUP2aMgMAEXE5dpPszezVsBzB1NMapM0o96wcnZmBnGXlrpDZvVg2cuw&#10;QAuR9oCLb9xWTaIzGYj6awAzuClSE94+3HLs8pMjOUsXkfUXZnq33DT6Rv4OmIoiDXPdSS9y8koI&#10;O5zV0t6r8vJA2PH5ZRfvqs+Ho1J5gSMmTjWqSdx4FjMnGSOxGtUkfQwKSkWa1LyK+MyLMZWTTweY&#10;rtL3GP508C+MyI8MiqrMiPNyJhOHoESGg4yIkMioAKJKOMiWNAEhJJR0AIg1DINTE2gCCQaZI3RK&#10;2mcCAAJGahkZqyW0yQaoAp5GaZ3dWog0NINfLycA4ErhUYINDSDReAriW8KGRMxr6BM3hLeENuJn&#10;eEAEiOMaGuCETJHA0zvA0wBlxcQF5cR7jTJBoAoZHDnuICS59NaERuOPjQ1wzGgDK3DgkHmqtuHD&#10;lbYSTjQdxS440FBhpHDmDgUNxOHPc41rTyj9TGq24o/BnX2kCh9uFS+1BO+rI4pfuWFW3FPeACRQ&#10;A8OrMeeM9uBGB1Zg4Oms3eSsn6aG7uQKTSUG2N6s7iMDqjUznEsBG8J39RGG8wwfEQTm/N6o/OrI&#10;3qDGubxzQnArUznBf2EAb8OeI83qDxn+oue288x5EeHMNNAG8N54NEhzwawccwwIw3mGpgQBuQ5w&#10;NPdqLHxzTBkvow3nA0Aa0OYIkN4srbzhGBzgaCc05u8UwbxZuOcIwOaIKC+DcKYNwqSOYIkN4gnL&#10;VvCeuKtjcKYNwgA5iSxISNwnri++IBJJQ8aWNfCgkKOljSxoAZIhpBolcTKAA5BoO4GrUQaGkGgC&#10;nuEBcK+EboO4ZjQBnrgemqq8l+Na0RmNB3DMSAMHmEnJGsxnFF7zxguW+muonjccHQVVcW068Ljl&#10;0mysZs9hQ/8Ah+NnnW8TyaNgrDagrQcA0daUFVmA7PzplxUg4M8GnHaVbmlWf7Gs9mE8Ia/HB0xK&#10;N00alNrg9WG0iYwD3OA9sxBctDdn9P3nIGd+3G8EUpCLN5WMcwc3jacA9RbZI2w2xcbYGe1b/YX8&#10;u8885asn0HpGMhVJNC2f0G2glM1DHpsmd0tzxrMZgzI8vhvls9NXCrNoA5bJQNtIYebb8ca5dqza&#10;5ZZYG3GrMY6VklR1rjiJjkrKHtInG7ObIf7pUOXjl0d80Z7hycvxoC8qDfyAgjPnIX8ih3BQEwcu&#10;3pXCL2LGQqknMO3TbGdQDYS4EcZ8gy6njjWb1BXjLeX0YeoK2srmFSOYx4I9T4ipLgnfjWmmESBK&#10;eVwTdsHLg+GsgmdUENwJ2cM3Llz7iUvkY4+gtXROhOUorhxHxKLCOONaWSn++ofY5IOACdefKAzR&#10;lEOZgO9HyVpryn5czbYIONPU/OCRy7cwgQcc0IZzuyk118dSkyWcXIyZFV44HC762T7O5DNZ0xC/&#10;BcuFtW+BXzbB6pfYjneWwPZSdPjjgX5jvV8HzjUwrTzPGwIpTdadVEvG2JZCC3AqGNmna666iKKh&#10;mBJ5cjIjzOVkjIjxJGMI86UfoeouV7yTB5ivjiT7h924/MQ2n5oNmXHBpok4nDaNTjChkkd5znW2&#10;TCR//OOx8A35dRZ63bkckxwcHxVpDh45c0XPIIOS3dNiDRcBzeRw2CM8HfTJJh40BmBCXMaiQEvE&#10;VPgLC7jWSGNQxk7imEcYB5F8AeuKySOVuX/JB9RUO5jXbHq3y9kEb5y804OV+dTudUNSm05pmmjx&#10;qty95gegVw2gEHBNn0EHBdWetyaid5QjzT1E2d7Fy7SJD2rNdO5pNnPyKnj9UefB355A+YbldtXL&#10;vH8qA7E/WMm1MMpVLY/uQy/zroutKzp2ZU6+gg3VvGR1zLv8q8rdkpeOl18fa4/hPW4ScfOx/wDV&#10;4TlaT1hLqebTVhGATi5pjIlXm2TtUjELD2dqza2hj/xLJqwkWBy+gbPhPAj1bg0M2d0XMZ85wQAu&#10;Ls0uVVez4Tz6lttaww83l5nj1Iyftqns2baPfrwLmlprpaj9nbI02PLX817Pg5QyWl0tT/q1yUMg&#10;njY08a+0CujIL3E92ZiLLYXL7WHmPJ/YGx44+BDSVBjGf+GtCrin7Izhg6d22TxrAnAyCVqdwxXb&#10;RCcEJcWqSd5gZYIwcwWmqeRuOMeNWSRzAdv3xq8QQ+zyGJjjBkV2l48bbODOPlo84I2MyvQcZNJQ&#10;249MEEGn5hF+bwpFTZN2KeO+tUk7MrZk+cwHyE0h2u+sZcbzvOCDkrpCRt2zmS2Y+dd/J7yiePSZ&#10;7S8rvMnzkx893TVqIznTybbsEBcZP21ZJeRtKnoJaH2iNx/P4lcHjx6wICfR3dT2Ygx9CBRd0c5J&#10;1FsHpOU0kyfP5rKhTA1q79DB3VxPtwqQkyrB88sW4HBboxrYGdQNjPXxo6j3cNq2uda83YMxBZfb&#10;5GTUIRPQKAI2bl5UWMOpGPV/IukKT22MqbnxzRgE89ktDueNc00u4bBe44/Kup5nScympDmg+okO&#10;TaB284ryS1CyswAE3NaLqfOuaa0ptywvmsZEY2Z0G5eTqVMI327xkLqLVNugyRkfY+Dlftwf61mI&#10;hV7Y1LjAdn8vcz6dAloZruZiCJbJ7/hRilxtqVezVtULEpDELqfIgOz8bJg93yA/tLfVtl/wroTb&#10;Q8m1SSWRubAiRtxXHOlng8CxXP3azu8XCVVZ8wBpvYP9s5K+eSQ5SRty6bYvHgWD1RR72SPTszMb&#10;e7/ebi662D1o5lUhqNzft8oox99VuqKwkE7pyo44DlcTN5qkclFgRjMnPU6t8ctmcvxWK2/d4jkW&#10;abJyTuXHeNmOQa5wmFAOgk5K6/2Z1JMZkQ7AINHy13gTYHLpw2lTA1pvGQW8kH3/AMy2XczS4za2&#10;IMuFylEkqsvPLWgKcZS1v7SDmK1TCYDDfgCuoq4oOUydzkmrUgW5dMY86MTjYmSsxsXMkpwrcI/v&#10;rkpVanJ27jDMdy+pW2uQcTt28xfjPH3BpmT0vOjOb0ACr3C2d7B6CbU5KnLliJxA3+83e/8AMtZE&#10;fZ82bPgsJJKxhtW/ZhY1cnNK8wR6mUeCjim2zaw5cg/E7ip80l8xuYINSAnLt8C9GtoE4kts8tc0&#10;41xj+7LlecM3LZseCAAh/TSEZO3yBMzGKX/iDMf+HblyPHGcQ408zoMTPnHzjWqSOX3mwIzcZOWN&#10;HmcvlzzJH09IiidNcCYSTPXDN7AQGO1/2K7UvSc6CU5m2pq+aukNm+zOXT4lmwIcA+Z31v0noP7P&#10;S44Zaxakj+JjxrkZvM2KgtrkSPROthcsy5KrFnNNPzyYhcnxg6WpbVwZ1IygZXowFxk1RkLn4FcG&#10;9JzZmyfGfyoQ7Yrunnxxrj+YTyowvTwM96btepdF3DrUhcwRZKrI8gjdhZUZu4ZXtAeTqZOTzJ4f&#10;eNXT8EC2DYfS7msHL548PbmDNrcbNvkUy4NtJTxy1i6HA8dWmzYo+/5iuGyueS7Z02fGmQCkdPC8&#10;sqi9Z2q/UWoxlTbPl+Yzek5e4qFyeCpHxXkvJpNhj5173V1dXm7bOqClVMS0BSRzQvMFkNAZYm4p&#10;sbkc1qeABWcF0hWzLwe8troSmx1O2Yz6pJ2LT5Y0ZOaqEqzyiyHC6ltfzHOH2TqujJsCOW3XEweC&#10;5fPsLN9pFF1pNXoN/wB6cdXlf4V6D13VshoaXHmQXonj15yieCDwLjSoPWEm1YTbWP2eEYrY7Qse&#10;dGFm9buLR/8AKD8lDVGVWx/+05LHK3rl6eCPTtrqil5o9jlOMOnGMQh6nfWY1BKxyp6CC+Ikbgup&#10;pZMfdW5DlYmxL1/IvQUHjuT7pSZpLxvHJ44wZB+V31ldeM20DY4Q6dsq1pxNG0b0EHcJqqn14Qmv&#10;gVqDLOb5pJxhbYID9JUNu33YmfqctdIUvK5KYj6OZH6WmPxrB64mg43uTgHy/kTig0Kg5o5k99+G&#10;1jHpDu++hG0PbE+nJcb57vBIOl3IFm5xvXLYAW3UWzUX6ptczvPBTrsn4azeiTbYw6aH1bFVrObH&#10;T9/NCf8Axrrj1cfVVqOt5kGOBlbaj5jkvKgXf+wD/wCt6smFia1ge2HmDZD44/nXTm1jaoyptt2J&#10;TzETNk309LIvkzJK021liMXXruCkFPbNdjMqOGW6k2IK0Rxxm/7Fy9tM2kOY5djcnKMPxS47/wAq&#10;5vqDaA5jIc1+5HdWVzStHM4c62pGsxMJre4UTJnlrJkwnj2ZOccfB5fjV8l7xkFkCOPUj6bb/Uqf&#10;Jxjg1o+Pp3VW57tIHJCHgZgE4Nd5idTaJQ6rcYWSqN2kJN5f6cbjljFxrGas2mOezjtgg3cJC8zr&#10;RrN5xVjl49O8mR7hyKizudel51ldHxn1CGbmvpgKYTIjkuKJMs23pMRfLNmRyTBAulaX2ZkbMgOY&#10;wFJGRbT3qjaeBzCEtktsBtLtxypljsa5OX7ielbPeSf3iG1QTdiWYAZ0eovl4++Nc9MftWFzvplw&#10;mjdtb0QCHANU8jgoSe4jzxwgLgeNZiTEeXaRzxtAPPdvLqKg6fFMinnDwHZ7Jv1B99YPs7oe97e8&#10;02rfVIntoG0wky9gZ6cvb9NDi5Ltku20zawScE3MOm1b8saysc0xj56yV5MCXPcRKXuCR/OkOEPN&#10;mlcwJxwHV2lbxyEixmVvMBFpEneDNkWW8Q86WpepCbtgj1I+mNDSEIFz7nlqhytxgz8y2rgOcY78&#10;cB+Z/OsxDt41MX/UD0reEbPb0Gn1f21vDcg37bJ0+WuUZfNCBcgvan1Fv1LuCBHkPkJ/IkZPaHue&#10;TJhoks9wnMuoONxuw/cWhPGY3I95CsxmDxtBk5dsvMWIFNpDJOBR57HLQ2oJgONtjgfXI+ojzxnK&#10;WzbniJc8xZK8GSMh4+jqrVxabdwfSUOoJpjvwQA/33Vj80l5HJPxVp00z54z5FSXDwYeDjXoELaS&#10;BZJe3GzHg75BCUOYOEB3whiXoErmMuQGdfDnnp3QaMZIyY/7pMkZuYyYOWjBCEj4ONJu3xk1ro0A&#10;lIBH4IAZ0et7zkjQ2cEs5E9K/Gln0DzSXuQjx/CVDkcwcwPc62CYOMbLy9VZuRmONzo9MqEmymFt&#10;GqEIKD5OUqfNHGMmDzOYobyeYyKZJ2d6xHGkO2iJ6AxTdHuZkQGAC7ApPZu2lowR2M/NWb0PMGUt&#10;H0vhrTnFSXhnwcH+NcxNc2T/AGmXS4JTiabtfj5kYxaah0WzG/mN6PprPZhNG0A8+n8NDZHXm5kP&#10;gSJqalbY69rVHVFUThtKmSwGebUBub+BZvWlflc5L9yMiyZvvMbjGsxFpdChVlpqgY5lfwAzrAZp&#10;LyQOc4M67GpOR49YwLcA0YrjZm2nd8zAAsfUXaYx3lsNOi05XkYyGbWe55auzdn4+Py0Yb0mVgTA&#10;YBRxjRgZBx8dr4idTWYs11RDl8rlxskahzjYu2eE0TowR4NsP3EpftIlzOxBAe2tNL6jG3gDJ9i7&#10;mWkxx2lZK4pMbZkDxjVkHtEbG4Lvw1T6oqTGM+M/6iTfaOhTZZz24bkDxpDGNEpxMBuciDtxkjUg&#10;4mOHGngTLcmomXDckCJS9vgsY0BSadIx+zAx8fTWnS+eEc6MALcAy6mqsfl7jGQCvjMmPWgU6TUS&#10;+ouEwpNsaxGHj5ShjldnJHaxq7SdwI3HqXFDnEvJATJ1NUit7oZP+mU+YSsbkmOws9mlD4+BaE4m&#10;BGaPS94M3xLat7RyN9RzG8oskHH9NQ/su5gXVBGbaPPGDl9RMkk7aPJABOuSF5yv9n3MCZ7LJBfx&#10;rqjsNtH0PiqqzSixGc4+5a1E7aNRNJgIyWXPPzolMHjZsNVuuPZnr6zwKkjnmMeCNP6LzA6K1opp&#10;OB99ZBMz3C41oO7jc5+4qJPIG8BNFa0Y2dU1JIbSDvLQpPOxtudqQeWsxGTCj0fLRLT466eI6E41&#10;p2Bk7ZHs+Ustl+k8DDHwqWwn5GYPTg40OgmpSk95Rx0NXf8Ay1LHv0N7bzAUD1jZu2VvE8nF6U6I&#10;Li5pk7wrkd7y10JL3hH7IAQgESNxp21AXp3TmOaTAnfQJu4IYnuK915K9zmJ20HTVJb6JM6c77ji&#10;5qN02yVkbRtlnswZk3lGJe408ishJOTdgOXJ+YkJTUO6LZKr2eSMaAuJeSDOtUG3HBkg4EHmDNIT&#10;tGZe1Rm+5kj40Y3MdvOmXmiqfMKgJArUbo+60PTBn4FWyN3IU0wqBzGr23IQw8gE/XSosS+sz5y8&#10;cRt9ZS6bJqK1TSRkMPkKtyeVkCRP8VVlvdLszle/ufgDT00qRkw0QqtuJ45bNrMHGqISXvHJMaQh&#10;FvcDtFwG8LNXuCPgV9eU5K4x4bKpEgkBAlBHGtCmBB9w6yMlq3RyauLUthZKLUc/TlpZcmgg4V8A&#10;ZkggxxK7O47xLMCYcy8kA8C6DWb93AIo8wqDC5cyK4M27mPgTsvkZICZ1pDOXtmynmvFFw2dyMkZ&#10;AXl3JS7P2b3+muS6PI2jcgwLsak3jaAYOVgtLxzm1+6YrnEN4zLwfF5a0Kn3g4Bgx8d3U9z3VQ55&#10;NGVzn/TQ2R1YO4uY6JrVEJ0U8zjyA/EXJe1hm93I8AQcz+ddOSeoG27Y4zrm/apWDYO/Gg6ektTl&#10;/blmpjDzaqCUEgeZ1W93JcWhVxVDYzay26hdRU6TjIZe4I8adDp21FkZ3LedDXjfUVwHL8A86GzB&#10;up7zmMoKTq4PG44x51SZWTATArgRxjyL6c+ZvOGeoqr2eQxOQrtMBoazJZIrL9ToIf8AUK32WWDP&#10;GBEh6I00/wB8eOM+nANOx+gcA/fX6d/D2mz0agc8cE76qxI8SIu3BYyZ18GBBCPF31anSvwDVJYW&#10;BBhGpk7bttGOA9xUYeMmVXOR0hMX5MEHoSXJ0VrZq8ch5DYAucCt8rkZHJMEAM6sgNm8xZ5LCmNx&#10;klXBpxqF/Frrr7mpmecDZxTe7LPXjfARa0R4JzkMdZ7UG7QcCZCfYUFbHNHMBMh1oUrngwts+pGs&#10;9Z24+NHt8Hu2CBPeUBhvXhGF/dtO51EOJVbkznGY6pDgiiDKv1ojQnNT+2jbg1cCGjqjUycCz0g1&#10;8ABjj5qb06ht5dJnUjk3GdAN8x8a/RsLxMEB0+8kDkORffDQ/YQbzAa6K2ds3r8eMLHIPqLmMcje&#10;wLoTZvVExk7I7DuEUM1B+UG5OKfmIc4d1bwDSptxMW19zfuQcrSVDcVIQzbdoz5FpFPuBs2QLN0k&#10;A+ZaEkPHF2Z1I9DYMGVFJHa01sFLzhsw9snd28TprE/tg5jHgCDd4PhccaJSd45mQwQBAIkf7/zL&#10;MeWpcapPKgpgxcYbWDprGZhNGxinwcCPdjjgIe8xzqGNmygJjjBbuKJyDn8yUmYN71iBZjNGfgWz&#10;TBuSDgtJkdJ3uccRICcxKOeMllY9POfIjHYe88asjyVtgkyWkS3jT9xMI3FDJSY4OBMt6XJBwcCu&#10;HaGAvItxqYOaD76sC9pVSUvZz6uO1+dQ5pOCRjAGNiLAMStUwmBIB5OBUMk0cvCY49NB0GMc4obg&#10;ZDXzWLaht27kIz4NO4tImjMYZSCMJxY+ohsnZ7y5wOdOC1y1oHQJMxIzJATGiUvITXgW2TwcuCyw&#10;bj7VyrZeggMrody5px9MnJ93CMv68ab3QLVSe2AchZbhHTlww+WRQ3m0gcymIDPHzsnmD8HyqHs3&#10;2dkq2bbnLQFJHaukIXuQJTzZuSSOTwWN4ju2/cSUQ1b9Y+4uw55JZlMWMyf3dyGX7sLnRrqhn6yl&#10;KWz9lUOVuyHyyXOfH8RcNytuSMdlyxzjLauFLwe6tapucTFg9YxhY7wFv92GQWjB8RIckLvMDG0y&#10;rCGHecsRN43mpu3fgRIlaTatqdYyRsDRZsCjJ7/gVJ2kTQb+p7MZxY+Vc+ddFU/s7l1GUhejmtx7&#10;MBXBjtZIEOQq2P8AmHXbx5OzCRud9OGNVyZ0+95IQLsV5R443p49InmKkzhvuD2zBxjXQteoiTum&#10;HFYFp6S59MzhU9o/x8B1e68eEnExswdPTVmpjYTNnQt4cg3Nr1HDnIo3TVLVujuitbWsxJm/cwOP&#10;MV2HNNTBYL8RdIU2yoeQZJaAswmBP7QXkwfKrftE2dsmFF9sQA9qI/t/nWA/PxOOWiPrp3TaTy+2&#10;qw5qHWmAeBsAuPzCETDxvPpkS9GApFuWxOj6UjJvM7Pcju6Y16EPOzmzKy2Y5OnaEoNcnFXLrWg5&#10;mbk6jyFJTc6t6wCjVkoPfZa9vOen5i9Gpps7lzke8mB+quY39JymoXp2DZ9u9tOmTYnSvs9zgMX1&#10;n1IBHL5dUjbGE9uPqLGawlcykJM+pAtmmGyOdUwTfGz4TwI+YP8A7UHcOGUyHntfiqLGTUq7b70B&#10;da39Jg/al4flq1UnI59Oybm2Pok8zggQ2YDHGTIC3AtUosbmnhgNHqRuNUY1tzNalbZ06MYq2OYc&#10;/odzKp8cPMtlW4kG2msuBA5moh7v93bCyQJVYzczIl7cbhifCyQLMm9FuQ6zl8Ifw1G7Vs7wZfUd&#10;Ah0VW2v3jZas2fuA07KtzBvDnqEGolL+r/Vc7GdzpDgHzCE4EBpStXMov7oC59Rdu+rBXExmr2ah&#10;0m8ZNW455If2VzGaymVgxdf0/MdBjE4+S1C2HN8n9UOop22O8c3Rsm/Ut/yrLJZIJ1Sz3f2/s4R6&#10;Y16Y7WNtbiZTEFKyeaXw/wD1RetvBBxrleqK4pTtE7manuNR6TZkLwJ2LycuYqt/vcPGakyFAjdv&#10;5fmOdq0JU1VNjzKZG9mH1LayuRSKXPCYI31j4hF0HUm0h7VQwSeVSMQ2XTH30IJsHGzIx3+aibun&#10;H9nXUaKVGi6L4H0flMV0xU1v5v1MI1MyfZvKGxzOXrp+86Y+AKBziuNzJvMFofltk1tApsdEkwOb&#10;RHPlrnBw8eTJ3js3PSlwMPpL1t436t4P8zLyU3pds65abTJa/b+3sfqEQwbds/IeNs+3hsPlju8C&#10;51JJyNh43h7cflq40ZLHsLkEerg+IqX4zSMrWt4lE1rDcZXPJTTftkANbpjEVGJptQe1bnmsqENq&#10;PqDFn/Msxl7dk5mJzOQfhjR6oJfPox4GzEowpqf/AFH036n/AFmCQSk8hk9OCbsrWpayY/qxrmmo&#10;NoBX5T7zyR9Ma0ij9l5HMlBgPb3jme+sl2oS/sd6eWh04BqKF0rXPWss+1riWfKfuz+v3LaY4INM&#10;JC6g103Vm2AbmXADAfc2vljLnWHSOi6cDSHaUyfbu9IXSH7iysk3l0cxs37kF3mL9PxSm636aCUT&#10;WqV/cbyOv3pZjvLFjvHLt3OBdE036wFaQNjhNNfhaY+SqBs6p6kJrKXz+dTooIx6Y27ZZfUL2QSq&#10;D+q3zokZOm54F5vx8SZsly1xtdGr1+L0f/unc/hovUdR8RrzeZsqnnV55NSuHJOo5WqVBGNmI0Ee&#10;nAMXSXF9GVqOnpjvMbLePiLeHm2uRT2VHDGbd4ycwawuYMFkGy0M00Zxp/jqefzc1abh6seyenJ2&#10;Q84ncjE4Dd0x9xbBtY/4YtnvZsABS+C1y2woFz2z9YyXUZSgJaz+9DFprjl/tE7VencvH1uAi9dx&#10;bXLVYWpmdN/cd+UfSY4CHbSQDXduYQhOuvP7a3tYeby+ZiZCFqqXL9tj1sT2C63gtWub3FkE8qTf&#10;5jrAtweWk4yE7qnskINSbzApsWtZUGbN4ZwA0YMi6CkdJvdCyAre51CI9RcnbRy7HYzk5dxdRUvN&#10;JK2lNltKmpHQ9Mjlz/lq2dItOe0qUrcMTHTdllgeVG1b+ZaFjMkznEqlorLaazBxATmKZWA51Bfj&#10;36XjCTprMW4yOeCeW4/LXxydk4ybk2qabw3ZjmTb2Oa2wdRsUut+yn5/ttr2fD+zDDQCTTtD50fz&#10;RLDGc0etnIAuWOe795XaWyeYSWAjGPcWmmXTIVZjcapnfj2flOgwualdu84/riiyU2U7B++E4ej5&#10;gxdz3YolmZAbt7TAC38NdTesxJ8FRnch5N0pbgvjrkz0VA45IVoZDG6qUjjX8Go+d3Q+2mjdyP8A&#10;rEJRwDWnbO63btBvmzYGsTlkWKOJ7ZHu7jXj/kV0oarGcqc3nLEWny1yOUxtkV+lGuv5eHx9hPc1&#10;bds6WpfZGJ/7ZO32s41dPjWjk2L0eZtZglRSfEu51zjN/WHewEwS4AsaGg2sVc8chCV9+nwLHSvL&#10;L0t1104Dn8nrKtsL1Vnqz6ZzS05fp2lzfUGyObBJuG4lJMCLq5nt8cy0eCxvFvmK7yLbhJeyTzKZ&#10;brL4yaVwQtaNbkHmDKqVuQPSIk5Nqzz8mGwuq5UPWlRcfw86yxxSky3jBYLjXUW0v1q3JCHbSfQg&#10;/wCY60ay2idvLqWPfSY7cbskfULnjXe8MvI9LZpB9LjHuybVqN82UDqem5UCCABcBC6gyLQa4k9V&#10;1bKdzbAth8xarRNdsqjlwC6WpzPGjsv9mJg7hF57jszro/V/BH9B1nvnIom7th5GVJs8mUkcmgMG&#10;3Gn5QQYc8epbXaHrENxxkA5sW4+ouTCDx8AOYvQpU7qEo4/znaJdsgZ4z3nPfzqoON5CTAtgkDRk&#10;zvuTdMX76w6cTYpnBsCfjNLNf0DvKsDHoz2bqutQyyVNGQNz47WpcVUp+YDjICCxcVrmDMjxzeg0&#10;4P5EP4tVs00HpdtFDI2IZNbsSDoq0u3BG48ChkmZLedfrR7fy6GW7dKq9Fp5+NH5HLJfbxmPnQUj&#10;wZiYLC+h+kdznK1lmq/Q8ddC1O0aDvI2/wB2T0rk+/k6uDzENp5uMzgF7TD1CLX55VjYLLc2DETc&#10;P8aNYeutbdOD+Jtp3Skytu2ZvcEeonhy9y/JZbMbkZC8sSek8jm0yIeNsC4u8PVvk7mVS59GEAhu&#10;iF1CF48HupbnVbgU2nm/UlLkYEsmAUcfxEBcOCBbWYF1RtsZvX9RzVyYBRwEdFt3fnWMzyVjtexs&#10;S4PMKuhb5Al6d49MpHVkhYSViFsdq3jGLmDFnWV1wSq43uOABXgScsg0zNNoFMMGQLIC4ycwZRYE&#10;zSdYUw5v45rNW8fKtj14F4jy/hq3SGb3F/eew5Oapu2GKPqB62ZPgv5UIe8aW8lLnRijyEpsj6Ds&#10;MTyBxy3o1ie0Cl3Db2mN8V4y/wCZ4I0tm9aMmbndvtGX6ZRZF3SYe1IOLdk93cN+qgdRub8bkDUb&#10;UflCzrMfsu5CPeXjG5LydRb9L6gJGPGzOJx5nvoC4qCYsxnDAAtkn9mJ/hWX6sLutSZXL5o9CM8D&#10;Z9cZfEWSzjaJNpU5sttQPlkzrchy9sFzvjPT6tvjbR/MrtPJxIZq2YwGkYmb0fMH0Y1GjGKjblHp&#10;HxM23/EeiZLJ5pMZ82A8lQJeN71B+NMzBxUcE2BA/wB6xj+8tmwu4tOk7iUsHuBzKhbqPzRZ4PlW&#10;kTyaUE5bHNBVVyAgrXgjgTnOr8g2nVMV3zj/ALUctnOOWsSuIPMciWhOJpU7ltjcsWpICfFgR6Rj&#10;o9gN9AGeb4FxzGyz15SchcuTmlU1Fju6bb/ChD7W1sR/uIrqld8MTcbZzLtzDKmkvdf8y2L31kpJ&#10;5VbAfZUb4u63eXxrZt8o+NlubyRlbvR/2kWONZXPGe4OcbDUucu6LAtSFDqaRTMma032d/aSnARw&#10;H1uoqSTZ3UcnZHC5O13Xmjul/lUPZ+TeWz5y8042/wAXB+6iQ5pId93x/wC0B/5YZVp9E3tkTpqu&#10;4Zu4rCfQbi2Da9jLp2xLqKk9oExmu4y2fUq1wOPuxG2SOBTGdSSlsMD9hI2Fny+ONadJ9oFDzhsC&#10;CM9t15fAkOSqr8OCMmr65ldUU2yCM+7HdNzD/sxVlcwryXMGW4TWnGri51O+uhKscMt2O2jmv07q&#10;869pEnmMDk8cB7kA1mIxjWt74TM0pXbNzk9Z0hLRnCF86bwOPMQaWbTJLJHNmOalmDUnl5MC5jl8&#10;nczgZ7JxYx9NTZhsfqtmQF5iXATlkWgrlpK+5I1ItMzKZuLQGNsk9lLxzvMqOXATzVhrCoHoSY76&#10;vlUUhMZb6d3Nx/DX1INkU7mQ8cAP6PqLrcbEUqL4ffocu5LmuAjyrHMYsF9CBzyYx5L/ADFps42V&#10;zZmPOx/EV82b7H3r/wBpjY6A+YRVpp+cenGNMIHJ5qYeOwXAgzyVubmCwvUqi3lONh7m/PcbaWna&#10;yLbJxsb2dPyY4JHbj6ZBd9W3xRLkK8s8gKc2ePXuePTg8wiO1ZI20qGCAL7eIF6BbTNi8ljkpzS0&#10;5W8A/MXCrPdjDOzf6cA+osR02xobXbANNzAdvBYuKyOByWAgDB0/MGVB5fPJVJ5iCyC5AMvMRrag&#10;3pRwRianjOtQVxwNz41K1u6j9Q6+pJ8vG9kePok6islH029qH2ZtacXOmq3S4yRsjtnICkgJ1B9x&#10;Vtu3m0te42ZyjjHy7SYkO0bk42RueyXzwL5qN0z5jbrKt0vNHrMgHkenbLzB8eNQ6bnk+mTk94BS&#10;HtczvreKXts2WCd0qIkZC8whcCzM1/yOhwqN2z4RmcbZHs+GCB5KmpHo/wC2jFgMiTwlVuW2PtXJ&#10;a5ZBay0IdJymVPcZn0qG15o213WgXKVazV6wnRzMzlIFwUup41z6ITWtQtaPdOgc9S+57x1nRfq/&#10;1OZyxnEbEUwa83mqn15VllydnY7Pg5ZBi48aG0PWG0Gm2QHLB97ETmDclyKrbVJpNoJjjmUj3czg&#10;QiXONbLk7u4Y0130y60XQdKVC9A51cf7ka7MrzZ3RZqQOH7D7u5Hy3DIWt+Zco7L6opQLYBo54KX&#10;mHzG3cjTNYVwyge3pVX7pvATpi4PyrmcnClsl1rkcfonTJyURcWugyWcOBSd7u0ACje9QhRfvLrU&#10;+2yfS2g2MdhqQ1rUIJcuVJUDmoXLHeZrvkF23ctYFqlLjHJB7hU9OO3kvJ/aW3OgWnMwCclFrkRz&#10;LTk2wr65HomfM9qMq7VYzdtvQ5m38zBZVVrCckq2YvnkZ2rPeNW2ug6sp+j5CNi5bUqKcS8mqN6N&#10;zHj/ABYYVW642dyGcdlTWWgE3gIL2kY+5GpW4OCpsdi9f4eAes2tT+YyCl5PNqbbdsM54LT+Ihri&#10;uyxud8eXSXLlzuZ1Qqw7RYEs8wI1RI6ocwZI+AnTRw4trddGa6eJzM3J2D08mDl45xwakHTX43mg&#10;2w8EfH5iqDx5jzi00YoulyVPMQMID2zOOWQnAun6fSrc+E56lzWjMwcEcuMAdRWOn5G9gc4DA5ep&#10;q+BNEpeY0xOjheAESNvzBrpuX7QKPncp3M1OF3rzLvAvmrlLVpX7xqQoX1PiM4qil5CZsB5LX1uM&#10;nMbf6UGp8g5a5BGaVCeQeWnpxJ5iwJrSq3AtCpugyOfaQvhN4/LKVZ47zS1DHs+nDI9li7l73m2+&#10;eFU/7FkeDvQHajgu8whcCmVRI+ynIIw3SB6iskrnFKRtjwRgKR0Tp3cka5+Zt7nv8RqQkqY7cIcj&#10;cOab491cBJpW7uC+rJL9ok1145VvUr8zVjPBH+ZWTZ+zpyMgI52DRILTtZ88Cu04puQwPTxsPZw9&#10;MZFtJd9Qc5BSaLoOfVs9zg6vV4F0JT/qjtmbkEZp4IcBPhd9M7K9tj2QudwjlQiR3fkyLsan9sjK&#10;ob7ZtI2rOPqXSrobvpmK530zmnbB6tc+YSU8ybVVvgRi1GxBZ1ldL03LnNObsaeXILXL78C6crSV&#10;zGMh34XxRwN7vKz/AKi4zqjaZKZ3Kd8sbnMBl1N27/vKJNwm76hsEjp+nJU2xxvhPI7Vrx4/dIiU&#10;r2Z0O/v81m1JzG3vrkX7WPXI8AdS51LS1rZ/tgewE3AzG5H5ZVZuj0zTpCceqfQ8cpwMJ4/+Hcz/&#10;ALq5RH6u7JgQ+O1MNXTI24/xIFuUv2iTGZSWawNgFZxt+oPxrK6b7RbEPNe1bhm5bnN40netHXFq&#10;lbMbMe7RnLL4BiKK4LJH+1CqHTdaMmb2zOJU1cQdO62gvQLqhnWElqEYLzFrMOqQfgjVq2iUvQ9T&#10;ykDM1OCl5hiuDI2yJO0OvaYOSh6Pqdsc0tOwbxj0ibtx/k7y45rj1W50zvv2ABTAI+mLnQfNAt4n&#10;GytzGI8ctqNqQzPp8gyzEk4qNsS8E+7mHyx9ZCbVN2xN31DPZPKybyxbM5U6cQWrpGRRY8HiyreN&#10;n9QMpJOpUzNPOy5fdL1eCP8AwLTqf24U7OBg7SlQhurWo5FoOYPiXO+qTNJpRbly+YRyPtSX8wbl&#10;t95WLmU9Tt/CbULJ1NOtJxtYoIzk8tgfbxGQXMFrQLzZqjfWcxfRtmNsN1WSkxto5sdtLWNu3dt3&#10;fvOf+bCiVSU3UQWQDOXxXFzTGMQs+TxLLwuM9W9yRb/eW59zckmzpyhyeeNoyXnloYencVb2gbfJ&#10;0aXHk8B7jVZBtMZz5m5suWJW/wAMgsCp1Ly9y8cggMDIu1hoVJ8GM+E8+pb2zctj+wOfVs93mDTA&#10;QvML3/kh7y9FJX6qcuDYbTual+H344PmVJ2D7VKUphluAdSYWrVzogg8sa1SsNtg5VLjuWz7OMRd&#10;PjVmTyau2uObX4ZW2c61Bsz+zdVvoGdKtSWxcwgsYfqLE3lJyGZVgCCdgEPeP+WyLTtn+2SXPJ0x&#10;+0h37hk4u76PufspVISkGdVvnNPf/Iy1p3PH7uJc/MmerdxhtQk9T04HrTYmWNzZk9DlbhHqEc2o&#10;48ixORkn5nvYLOeFGEhbdvgXoFJ/W3e03TvZr9jnJ1PB8y8868mkqDNt8lE1M8mBC7zctYM6x4+S&#10;6pvYLJqemNSnmxOo92vb8JxAP4udXaRs2VMSHtKasbkbflkJ34/CuaqYqiammwHM0OUcF3URLbxt&#10;gmNQuANoNNs30x+/7yc/hlydUR/H+4zLosa+Qv4/lA20CuO23vIEM3wkzK5g5gJubnUMQotT/UsZ&#10;ZzwkDm8bUuLQpP2i5cncwHtxj1Li6VMLpk1nP9a1jbGHTkvqhtT1OvmzN9u8wIXUIPjWZS/agRzk&#10;eAK4/wDME441iUwnhJk5PHHxk5ltNdrjaLByWLVJ7mnp8ZppzTVN2zW5rVjemyb5K3uc/T8ChUvt&#10;II8IczkG8R+ZwG/MsHmNQDckwJ2lyWSHxmX7Xy2rpdbNNz82oOz7fL+E6ql0gG7HvLs6huXjMJel&#10;g6dtZ4OoRwf24WBQyTm8TG2Pn8wi5jTDyrPSZxa+H8DnnOOg3FLzZhKu3pa+a4OWQYi5/wBqFUMd&#10;SMmwwb5vRPh9xZwBu8jLgjfW41oI9qjndgNm1ONb3KuceONbiYSmFyXA2YVIKZPcEFpvB09JTG7N&#10;tG9BjfXPM0lnsw31zMdZiUZvLXodsr2NvZlKQXrV4bW7cLwQLZ6JUFVjB7t05pqRv2aMGDgIJZi4&#10;qwYb8fMj+KtI2+ThlLZjuDN9cgb9RcivJhecq3GbqjkPONgeV4N4ysmOq2zmg4M8HAqeOVkckBBB&#10;1F1Rsn2Htp3vwXOm6Hatj+dbSMYlpoGVt3G+ZL+Qn7iZqSn5dA20T5x9Rd1f8L5DLR7m8AJvB5gu&#10;NYzt4pOUsJDgYdPUJ/hSJiFRu2flzjgOYOENHbX6/Og4OaqUcPs8RJYyTTuKHviTxmOAeOA6Gt0w&#10;CyN5gSAmNdXUHUDl4yB1Ix6a45IRXemtob2SZA8BPMSm8Ouq/YBqdeezPcfmaqoZHl5VyaVQV4TH&#10;GZS2DgcY8iy+n1CkMNyaZ4PMTNvARAXhCQFRhu3Jxpo5KLS+NxjM2wX1W9z1Do9LyD3bBBzkzbIz&#10;Hn4ECKStkGSDjX7L2Hbd9tAfX6fvqxyul5jOPuwCk+mrtP8AYnPqelXbekOAfxM6/TXKXrpYPSlp&#10;ztHKCXcEenGNPdqTGUclbLLwSmp2288t635nx1SZxR5Hn3bj8v3ErSRu6WHQdFtbY1s8mDZtNmL+&#10;MFyO7qDIuodqkvLOJCc0dq9duDtLDafoNzA2PjlRbw+p3Et3nRrEEBy6fLX5c+1u2ROhNXtme/aj&#10;BYggAIcY+ounJOzkLai95DPBEekLdIPvrKx0G9jIeBzKrZrXU44/kUOTyMkte2XIC4/LJkQ7cVtl&#10;ybVdwskwpeXThyc0Byjg6lxQ2bMcqJg+8GJy0Bnm+7yePop6R1ARmXHADP00JS2oimv3R6eMyNnu&#10;M3GrVJ3mMmOP9RB5xUBHms541nrieOQjOHuEXzdMRx0JNJ4ONkDXtxqkt5wRy5wQHuRk8xZXK3hL&#10;mOP+IjE0qAZiXoPZ/hiT6R6Ul8qSk3LMZ7x7ZuoNAaPnhLlnueWs9nlWTFzfjhP0lEoyYPdeMPH5&#10;i+0NaktTtNOhNpFNtpw5A/Zntx9RsXJwIATZ2R+y39gfIPSIMhc6qrycToJARuQczlpSduQxMh+X&#10;01EnWvwLXbpVQM3rMZ/ATTX1JzzVtegs5FrE0btox43JxfD8arjusCBZHYNgCwEUjJzW618EccmE&#10;pXcNCmrOpg0wDG+E3a9QYy548fiVIeM227MYGZykN1CKisJjMWhMZuBXQk4pzdj4Lu9Wv2E6Khqt&#10;dfT18Qc5Te2PbVBy5hMbLDgIIVz51y/M4SQH9MMa0Zm3I8v4zpP5Q3jHgjW/C2jn5u6ZOv0f9OL0&#10;I72LFdwf0qWSWelotPqFGXRqD5j6f6PThUcDQivbccuMMEZlMHL2XHAo7/Z4DnFVZyshichXxvS4&#10;4G2O+npHLxxkxo88Jp4INRZcyaPTulJGzK2JjRJvUBWyETd44tqn74SPjX3SPbp4iDTXFaXuM+dA&#10;ZhPbw8F9UCL0Dj/+O9giUG3j4VanFq08COktLNm5fucEC6ipOVklQ8ZgZPMWZbNJIOEfpPH01dqr&#10;2hjbtt2CsvJN14tdFK0BwMqiaDjIeONDaXcXiLJXk4I8J9RbBQ7clvkXF+eiqUPpqSTKgb49by0z&#10;L5eNy2PBH1EeqQeAYIFW2bjANQiCqzBuTg76qxCECTIrrUjuyS8g5LbkeOBaWns/gTjLOvJi2Hgv&#10;qqzyqHDzJGrKdg34FVZhLB8cCshJTbZ05dQAWbskBFMmTf0Qen0YeNfTSVekkakzAZP01pau0t0H&#10;UAIBMBM6tR2d5tjCgTeXkdlwQK6S9nu2RLkO008P5nzQhsxkDYgV8bt7yoZPvORXztTcCAWTNP0/&#10;cNOl7MbNtggWZVfPMBca/JhVhHmRssxn5HMZdZJjQrNdLBCYX1AQVwQpcaJST0XnGCNMdnkCPHGv&#10;uVtCRx4oFuO8K9TTSk3Ce05ugsfctKqSdxgc4EpjUhDDBBH09NAoyd/vrl4SHcC9wTk6rds1MhPG&#10;fONQybSJswsBMcTgI+mTOsyJUDiAeBU88zKTjWwmDYRpedRM9o9KGJjf0qL4m7FsouSrNmMY8EFO&#10;Ox/E3lceEmLiPvJel+4i/wDoqjXGM+uP6zU6rk8vph4T+rZrbj8tzk/fUycU+2Zk1ro41zZTrq25&#10;Wxt3j2MeAxykgGvy5LVmkEt4cxtjwX7kHlqHJ5O9eZA6ltTJ5KyMyAjj4Cao0el5CNiAj+7/AM6S&#10;BaiN5tHLsEYC4B8vSWYt6LnUy4AF01cK0nmPgPcj8y6qfI5o9jICOC7j/nSEFGyXCk9m70znA8OJ&#10;nB5hSrWtpGy9kwbSpyzfbwG1qEVkk+0yXQNjtpxSosFrTILxrQm9WS6a0O+j3EQ47qHTR1ByW3Zy&#10;mPI/fFx9MglZPthTjCXYGenMG5dNyIX8yJSfZvNp2N9HAxth8zowftJmoG9B0eywR/1pMPMu6MCS&#10;7RTdtg5LqxN9pklqEQGEy+8/8zwKH2e2Zspq5jlQtPStlWJzSuJc/cgxypq3g+Etamjf/wCcfeY3&#10;1zeHWn8iR0VYdbYZjOHhGzbGEAm8BPKWTPJxMYCXr/00SnZHkeSH6aLy+l3pm54DAL9RXoqVp4sI&#10;t1pRXD8kbwMaOnl7aBnegPcUxtQr70Z4g3A9RAJ4NsH7sqfHT2L0Pjk7QHeD01Dbt8C+oH4/R0UQ&#10;ujtqrxYvQ59yQa7yJuB/dylThCXk0OVljTv4bhbvH3LJl6WTjHCtLBUbd23wGALH0yLJd3wEwq6y&#10;uX4+BSTlK9jARMaomPCaeCDgVAcw4fStLeS9UubsMGdJx7tAfNtK2nwjx5VKZt72RTWgfS3c+hbG&#10;rRCUhNxSsxaNxOYwZPSrHT9dOZdk0iQfESmVSxFGYcRsipIPQOPIs3TTqNN3Q2u12zWXNVjmg8cY&#10;BDj/AH0zVbZ7IXOC/cgIIZBkWcRsSBIjk0I5M2Bj6aTTpprpwA7dIp6oeOSY41YpRM7yog22njRK&#10;WnXx6FeG3p9xmONHtjjzokRvvLbAhrcmmoby5BwKB5iAEjcjYmNPTCeYM6mPBuY22ONUTjJaT0It&#10;7helI72pjJz7aaIwIbPeuIQ6b2U+wmVn05uBa1Ps2z6WiSPHEHs0fARMNxkgc4FFJMh3AxiRdw/G&#10;8LvP6iTrpr/IsLHL5eUzlDawl5DOT4FcKXcDjIgTyft7mCNS6O1uJx7ZzSI/S5394H2VvqE/0q9z&#10;Qg3L3fIAW7heWg8rqwcY92CC3B1FcCNxhZHwJL3u1PrnVAGoJ4OZEBHAxtxjEqq4HLgkxm4/LR6X&#10;vGxiYHPARKcUOMI98gPcgUKJn1BLnDziYD3YEcfARKRzzdnJ4IOAiqtwm7HwcA1XGc4GFwBW0Ag6&#10;VkY9P2YFyO0jEjl70zZ82jBbdc1sucHdUWXoIwnt/EXQdN7UJsEeON8JxB8RZjkOUWU1GG1I4czV&#10;zgjPn8tUo9PkgJz1u+0fZuR4TtKW9TV01jI5gSPIbnLU018FbYl5DBcCOybUgVLfsyBJgg4Fbu1N&#10;TBGBGexyTJvogzqhD2r19ohNxQxyjGPHEt92Tytua/j1Fn0ezefOR5AFwKHJ3b2n3uCA+dIltvVt&#10;v9o95oW0jZ4ybEvQacCzdpTDeHknuK31RUhJrYgSk9LveMKRCe6nc1Ikj0wptzGyBGYHLVbk887N&#10;IeCNbxUE4cmlwG0YLcaocwocccp3yDjXxE36hp90PSOuCmZPvBaWTHr96EiutHy8nZL4MYM/TVP/&#10;AOH72PPYyJ6EpEuQpYpPcmTnGtabks5IwW4+omaPosrCwZdFS+kxv22OAFw3wl8eIdNqOaXDdtHk&#10;DxjQ0YyQFyAW2TjZnMbl4IMnmLPZgzI2yRgSbzahPtK28ke88HGjDOl3LzkguIlScnczImCBapPH&#10;jKmB4AntmVrnVqAzeR0OMMxBA8Pb8tXyaEIaYnvf2fljWb/8QO2HrHQFprbKkJKQkYuYNTeBXVF1&#10;v1Af2iky+VjnE2PHHyW4lgLxm2gmz6A3BdXTjd4NhKXwYOMnL9+Nc6jb+24HgC6hVbdaRJclpauy&#10;2wRgjbakBPKQd5MG2hBGDIjE4Z9lPcDbUgUyaPBmsQOWPL6iRcapDGQQeC7qC0yJS+aWbDmDnWij&#10;ItOk42UY8DMAiXBag0m9BuXM2BGEFsHTSbxgY3hzBSh8enGqHK5fLt2xh1DdRadtccDbSmzYz3RL&#10;nVvNCMHt6Pg8tISfp5qkv2oDbDPA5AsxmG7Th7k4FT64Hge4+4RPSOm5jHrNj3PpITjFLdYYrto6&#10;Epek2TBteMrVNKwbNmx44D8tcxzCcT5homuj+Gqe8qhybJGhyZbTFptcWSqK4I5Ir5sjnDZ5MbMf&#10;ARc0vG5DK4UPMHMtegjgWp0W0O7R6NVJRY5OM5gn0ScwioY5hqHDHp3OortT+0xlNZdZMfmCtLH3&#10;krIwe44Put1RJm+WZf8AqGnOJe9MyAHfshFMle8ydyds51IyC00qfmDZ5Ygj41sBKTFNRgj5kY+o&#10;sTJ7pt4XNdMc9y+jxzJzeMAROlbWY1xsfsubwQFwLcpxPOwXJwmBb+kj0jqBlMh4Dakd3UQm1RtO&#10;m2/2HFpKP7kemrJTdBjeX4O+unKoovB7TYuR8pZXT7cjObf5i1LiKbM+mMk2Ntm2exnRKX0Pg0Y+&#10;NbxNKsbM2WNz1EHcEG8bbyw1ILXSSUzbTnps0yv7L4BnQ14zbNh5/wBREpxUm7EwOdNZjOKwlsfA&#10;riQJVA4Hb/SXNNfvx28i0KYVI2j66xqs3I3I8icjvaGlC2ykDeY0SbuBqtt+Yjwx4FtONO4sgxjj&#10;4ONPDQcbzAme2CKc+GkS+YWW2CDqJmYTQn6apLd4VTN4SaCguEvmCuzeqLIv8tY+zcEgzp4jwked&#10;JdCsInJOipXPBmsR3/qIwR4O5jg07YlgMjmheBWp5UGP51FRUROhGhEnmmeD+GqfOCIO3mhE9MM4&#10;8adSOSkocw5mOBPM54QPAmXDjud9AXBBq1BqB4bge844wXFMJMMbm8qHvCZJMMCuEXF2mlQENk8t&#10;AW80wEVb7Y00NG4xkTBF505I6gstj69tXz/i5LjWGxtSD+RcluJgSMeBArhUukTSejMj3acNgQBP&#10;nJ1F2Bs3k7KnmWCDjIvLXY3UjkLnBGfIvTKm55esRweUL9xWFB29RbO9LgRrVJezWb7O88lYx/FW&#10;tS8mMYEE4YZs1ZG40yzHjyI8NvjSaAJjMisjdAW7fwI83GnUgGG6JDIhrdEoEATE9cTKSAHrieTa&#10;SAHEk2nEAJNpKOQiAFGmSJXEyQiAGSKGRPY1DIRADJFDIkRMxoAhkGh6IY0NcW0AM41DjScIORxg&#10;VBOPEIoZHH5FDI4Ioe8YM6AJhJgmSTAiDkcYPnUNw4QAS7TTJJp40BcE76GuCYFOUFwHOPyJOJ4O&#10;NZuSYE89QyTTAgDTu2UzvizHtgkGRTO2MaLgpLsS2hrgY4+NVT7QEUQk88aLgDDiVjjvqqvJGy1/&#10;7xS+3PpJpxNB99FxQU+YSPn4Oog/Y5IL8cCuxHg+4g7wmD4lxAFVIQgeTpp5vMCRokQfjQ0gx9xT&#10;gGBzDU9xEm8408d/IqrcTI3hLeCBB8oL43mmDInhzjAqe3J49NPEeC4I1QfTQh1BgR5vUhI1ko5h&#10;8fOiW+amNB8oNabzxGGc4xrGRzDBwKyM5h8dAg2ZnNFape8WMs5orU3nHjQBsDN4iTd4slbzxWRv&#10;NEE5pzd4iQ3Cz1vMPyKyN3ioAtQ3CmDIq2NwiQyIAMXErihjInlOA9cSuJlLGgB64lcUPeEt4QUD&#10;0ahxp64oZCIAZjQ0imEIhrhwgnBrgiqrhwRHnBEBcIKCqzB5z1Q5oQkavjzrqkvB+ACnAzGeNyGW&#10;SziVl4ILX4i3h4zx5FVXEvx8CCg5dmEj1cf6iAzDduydzDznnMt9AP8A3LQtuk4HT0lswHtunnL/&#10;ANS5vp/IMEcZy6nxVwHOfMHTK2zpsLC8wu9Oth4MEH0xjVpqmcCk7e9H5WoocvjbMx74bT6i402s&#10;7RCTt6eCA+iPlr+ZcNhm5vM+mvTa01946x03plEvaBtAezUmMJ8nwlhswnGMnPQcdSYL+NVV5NLx&#10;Ma/qfGYVMZNZxjn2h7tT2nHAdGCTwhiZ1m7cmMmNEnDz862iQuDy2a/H3BqqvCCMTBAlqW85+Yg+&#10;56mOBUATJho5IEmbgUGeBMvCEg4+NTKble8uc6/Ln1KJw9J294mCNXBwzlMAwQX/AKiZJT5NeyqH&#10;NJe9YLmPxLtt5YHppKyNvu3ATlrfvVb2LvZ3Ue+OWNxk3EVy5IXgwLm+m5w9N7NzF6EbM6kn1Byk&#10;8tmXJJy9XJnT5uZbBVufEbWMwvUtsMxeStzKhvp2ztN4BurYx3c66u2d7fG10Ec+1DNxWxk+dci1&#10;xML24sGx8n3m4JZvMG7kL3dowFJbLqWvGiF9u3Amwum2y4beKTlMyqfeWABN2rzUti7irbPYO2mp&#10;ANmF0hiFXXWxPY+ScDO5qS03ajEW3d50H0129sXkey2lZTv8G6Et3NR7rm/KrPWalt3A6KtNh5Ut&#10;/U/qMJbJtO3qEITuLZmfqj0wFleeVUXT8ptkXdVYVRNq2e7tAC21u6ZOCPAqHtYpckctBJ2YCk3i&#10;1qCT3ZNvl+6faknFrj1O5cZyeNtUYt18wolzTtU9XufU2Q8YTieNf+ZbFxr04rjZm9lUlBAGeF07&#10;WmRcrzzaI9gIA1j/AL40ImuEOpPPF5ONw9mg/EItCkc8bfYeo4Iz5yFbLVK4oOS1UM5mANzmH/LC&#10;5Mf01ylU0veyGXmYOQFGYhVbQpvbMt20UN2/xkS3vANVvGljWj05l9RoHRkRiNwO3gVXhL/QpQyY&#10;0tyR/iGG5BwEXYFB15LmdOPme43I3HUXFzi5ANaDQ8wwLNnIsUWpdvCnkw3x6dQxyskDbGgEyM4Z&#10;TA0UX/h/SrM1qqBw3PARO1jivEMM95glJ3MHTKmu3Zg/GCAxlCpeaEjcbt0ScxanMKL7KGA0fAQu&#10;mseZxL4e5p75swradsek7jdmR4IOpprqLYm4kNPDOY1RibwdQffjXKNNkG8cggsdVdDbP9nUqn1V&#10;MWLx6Ju16i4rmrhjaxZC3v1XwHT8s29VYuP6XEan6wFZsqtphiaVA+5utRzawcaxKR1ZLZDTGMz6&#10;5MyFubsPuQfEXq1SGw/Z2GM8tKDe2BBcspO/8y522heqPSs1nO7Uscowt9RyRzwA/aSOU3Y+TERv&#10;+58p0uZiNusZpunnlMKo7Yc7y8AIcHKtjEudZ4MUb08cHAuhJ4NtJJtNWAfbIBuiDuePAsHnjdzv&#10;t6MFtejQk1Hk00PS8Y3OjzNJUNwMjN6rtS+7QTEF7g6ie2iS9tG5vNuBPSICUreY+Dj8xadJ5HvN&#10;iCA4iRuPLWD0u4wEwRroSj5xLmwwa+cZbg0AEqooNyzesYINO51CKh1I4csBgggP9Qi2zaxVAzSl&#10;iG/cN5i57nDgbkdmM/SR3Sg37Y3K5dOJ9KjRvuWrhWEw3xzPGbM+iMV39tYPsreOZP7TB1NL9hKe&#10;VQ5mRH0bbTg+EsuksuLVR9Ly6Ox2lvRIyFtD3ZM7TNm72m5tubn2jSu3PnT0jrzsGU3jahiC0/gL&#10;N6o20TapxgZmPkHy0b1oXKq/UadTZKYklRypzqkatxe0++ZXbZ/tEZMJseOBjcauCluD8cCG0Hsz&#10;cv6cOZsx3yMboX7eNKaUHPmcuwR04UcYy8waTT1O2wf0XmEycbVBhrQ81CC3ATpi7ndV22iOHMyE&#10;Ca6tknM9+OBZjTdHjePWO+AtmJyx+P3l2wTapKXNOfZvsoRA2rWl7neUPWqjNHJwrWmM7J6PpiOm&#10;Jrv8quTNwUW7Xf8ACvQirJXIYJDu0yY6IxCt2udkWAbKKop1g5OapGO7wN2AiNyeOyrUDbBJZ8yf&#10;TiBiJ4ZvqWycAA91cZk5rt+v0z0fDJUqhZZZHNJD2dNTSeRy9npf2ngwd6IkS4n2kEbVDYYNgS8b&#10;Ud0pHrLg+VaFWlWfaemJqwgOJu5cWijbNv3VywDYpXMrJejpx2ODqE4F9xkKfO01Z8Pol01ylba/&#10;eOv9k8vZSFkBtKpGK846jnvoPI9n+1usHr5yzAXA3KURCXcCv/q7bMPTMZ7cqn0FBCQVxlq+Duro&#10;auNr8+kMlqINMyMRGzPSGPv/ADrThZNS27nxHOPiN8fBZVtj+xemKelJ53OACeGIW3b48Eayvbxt&#10;YmLOYgk9NntwEKLliyXlDb0nU84o8Eyczx03M4LvJGwhZEYZuKHpKXAnEtlTqYTYhbY95KtO60kc&#10;mo1mYbKdoDmlJUCMIsBNV7qwQLnyqJ42lXsDbTuCWnVht/cPJKCOcex2/i8cayuh6bc1m9PVU+9n&#10;l8vFpj89O61Pb6cRpCtKTI2438+YhcgKSNxyyJV5J5dKt+bGfXI7vlJU/WjLdu0o/Z496KL8FXZw&#10;8FUJDxx/dU+/eIqSn0vs3bVCNjBA+1iF5aD1Zs/JT063CO1eb6lzxrQmY+zXINzYlJH07SG7QHBI&#10;CMYH/wB6cFtk8aETbQdCrKqOj6imTIDyQ2iObupaJgyfOtblA63lre9NTiHNrVpkO5jgULZXVkpp&#10;KXTWOZA9iu2+UqJO6sl1azY7wM73ALfUFb7i8a5wTa37RH9Lh/MenYByqkV/F+UhTDb5UUkmXZU1&#10;tEN1B++uaasryYzKowM4wbmC7c3a6ukR7EGU4mMqMGalxk1HL3x/Ktfk+xCh2dT596cTD6ibjMni&#10;YLdtHyBNxmQk9x/uGbvJpJZxMack4XwhuburayYDKk1RQ7mOfTyCZTURAy8u8kui6PzLfm+wuSy2&#10;dAeNmJRvd66hVjO2SR1PHMZqZtIy9nj8oWOA/vY1v4yE1kr7P/8AXIplS1b4Nqza49jl2OWnFZtC&#10;bEtC8axmh5fWFSb85bXSS9uX2kgkYo9nPqkH2OwlXtV3U4LMHzLt7ZHL5LsxbPmxnwiRuBXSeCMy&#10;610JSlVvj+kcwncbtmJ7Sdn9RVISVM6YkbpxuZdMi60HL5dJKUYsJ2BrMJy40xthCggwRwfKsxcb&#10;XJ+zIxbNjlbtXBdRza8a5j9YSXz6SVHKrM13j2XeWzngjz8STCqV061x/R/KWzbd9hie1yn5jKq4&#10;msdjluuWtIp+pJi5bPo3IM7hY+8cPZkMATc4ZdQhC8a1QgxwbjBfuQDLqLukHkmT7ozu4wjBr24+&#10;p31m9STwhrEAQdX9xbNOJ5Kd2swcZOZbWSvLjlseyDd4OYNWoIzMZ5T7kOeMBeUsxqCRkgICDvrY&#10;KkqzHrQHuKHQc8kISPnM11I7Xsw/fjReBtnqP7N5LUlcADNeS3EVz+2BeyNZ7YKdpVkfcTiJbLzC&#10;ZAwLwg2P1RuFTgMHqaVtbZtUrDtVzucftBrq5iYlrJf6Ts8ZMri6HTm0D1sCQDPG25xNLV4/+xYO&#10;znD2ZDfOXh7hiCWAkI2Z8epGTqLTqfnA+xTxhAUkdrTIrUQlLEumuaYzMHGNzk6iJS+Vsmw98cnt&#10;wIDOK8l0hHjj53lrmestpMynxM5cA/LW3olrfg1InTVRjoyebRGzzRYezhHzCLH5hPJdA2P1I1iE&#10;TsnpTsEBOOJP0g1mI/KWDz+YEeFzK5S6hXxpad9Z0xp2jadbvZkCBye2O7qEXaFc1hTs1bU5TFNs&#10;bYW+mRz33UfiUWSybVMQtehp4yErfZIKp6r+xMdQzoG+cA9Ui7G20bLybzKqekPs8AxXXP7aPbIn&#10;lKUMNjemosH9pJ76yzax6xY4J9Ub+T2sBNMbgvGvMczkpjsh6CzvMYnHqi7hL/4F7PpJKcc7fbxH&#10;aukcj8flrlGvHlOMHJ4JJdI1J1C8arc42iFmrY8Dk5SGJ1Flk4fjgyQHW1hYEzz3nMZmbEZ+HQWP&#10;tTGrhTbff3IIFkDecai1mj3G7D3ny1v6oOLpNUryrN2lwJaHT81YOQmNQ55UBHLm8obdxjzopInD&#10;JMitUnJjVVIMkfAjLMg23GcRI/LUbklBo7cenjgUyTzgjZz9RPSMjYw0y4l9nPBwLKcm0DoQcvIF&#10;sCM3lKZT7PtKYggCDIsxZ1BNXNiCPg8tbZI5o2kjbG5PzC6Yx9zGsZKXKNKEneBtWS9swe4I/wBQ&#10;SuFPvCBGDHdweYVZjUFSXhnjZgLqdRXaRkZNpdvMBy4/i99GTOh9WWnQlNzwcA8/B01W60Zsgjxt&#10;gcwup8izH7eNt5yAt+WS6typ+cNpk2wRnuXLv7Cy07TdwioMN7QlLP7ycpP/AC3uJVhUjZ592tYB&#10;iSrijxyrfrx7kfTt9xYnNJxZGCCDTtrp4UL6Y520KoHmDjWezBwNsPHH1EBnE8cxucHLtoOR5Z41&#10;tmK5webvMHzjKiUvmnfj/TKqT2gM2REm9zuHuQIMt5pHaDKPJAe3GT4SRNbgBbgGqe3uQcH1Ue3j&#10;B18iA60JTQY7Wfj5eqgPB8NEnEwIYefjSG3JAPH5nLQkEFPHKyW8ahkHgHjgWtDGOBsAMGppIC8k&#10;Y+OMH4asOiMlZj9p1gK+MxjDxow3l7KMeON9bj8tB3G7XM/TUU3dEUmwUuSXOR44+mjEwqjTwQAy&#10;WlQ5POGzZtgD1NVDZpOCOR4O55ixaFFm1UQ5pMCOXOTUQfeCRkx99EiW4B5wJS8eMudW9GoxiG3Z&#10;uXJARxrWpGzbBHgCDOTqEVPlbxtcyfw1oTOoGwSYA8COjUO7YeuEbNj+AiZp+uCy0mOPg5qhzCcD&#10;j4ODmaiz148xk9waTsgh1TTsCpKfl1WynfGZ7boa4tmhCMyHC54xq7UnXDmTuQQQH0Vp1aSdlU7L&#10;eWYLbpOhP8th0E2EqaqxfxnKM4nBLf4SyWYOCbytCqhu5ZkwGBnWSuHC2nJ2jhXJqLVI3hN5WzTg&#10;hDS73yLnuTvMbgEC6QJLyOZTggWZ4bxpwt1RjLNneIrU3l5OBMs2+Amfpq+SOVjjJgj/AFPH8qiu&#10;E0lVHI+/H/dKYOTk4INNbM3kY4x44/8AcatUvpds54LqsS+0ic6owFnT5I860iTjIHjBbW/S+h2x&#10;hYE842fjgJ/0l96IT6ySZWzbkuaN0cFpbBL5W2ctsHWJ/Iq39n9zJz8iuFPk7KICCAFuBOoqLEzb&#10;TMaspcbMmA3GsrcM3Lbg47uouzJo3l04Hz7kaxOcU/Z/6ael1pHNT5hkvbmDJGmRzjGP8JTJ4zGE&#10;iDt2/PSSJKCYznnx0HnFcWWxwwcZEHcXIyHggWZTD7yfAdOQW0AapG+8/OsZnEjchXRTeV4+M6p8&#10;4btra00zRyXGHM94gvBj6irz/BjwwI3PG/tGCBRWsq9Pp+dayfqGzq7arGGbH08avU0lDaBkCMOo&#10;pg6fIFsCMxxanTRhvbMywQKG/VjdC2ioxQsHdTwAd5NTL0YSqJBHHEtb0fYZl26aNIH7mPRg4F2v&#10;sTb7tLnz+PjtWhrhyQHwWYO+Rdls5h2VKWMtjPnJq2/nXOz/AL/Q8DbhGD1w8xzE+DzeYsxcD1Fr&#10;W0RvZLjsLGW5COSLTMuandNIk4/yLWqbZsnJMbm6TpDtrH2bjAPAHjR6V1A5ZuQG741OOSGJhMN2&#10;enDH00iExjVDmk0cuZjvMfUR4k0HA2wLMmmLNT5gHmA9TAqtMJRjVv7QHGgTyZjj4ElDnGN2gxSM&#10;jZCHeMrqR4yCsg7Y+Mi7Ml4eOBUcd/36jrh6eTgkfJQFoRzAPnq7M5fj1jKrTQ955g7iahxpwnCp&#10;cA94xuVpreRto88Cxts+3dxrAW4SuYXh4/MX3i4ddG6a6/xCYDXjezwKhzRu5MRbA4HjSbjb98C/&#10;ZmJfUYpKKcJcxxq9s5HjseNHnA2yMS/du+e3BdStZHiOTk22gFxT42wjmMdUkby9fWnVhNGUDI8E&#10;GpGsBbvMGdWJ3Um2l5uVNvMFha0PaJuw8GlgXO0jeY22O+qdUE8Jrrk5vL6prjLmm/PNpBHhMHcV&#10;wl9UEbNsa40lU7I2JjWmkqi82V6sGpPhwGLumkz/AGyPYC4IDrNp5PHs1bHjvrJiEIZ4tZkdu3ZV&#10;isWmMzhLe3uGNWCXM6tLMZQjR6cSvATIg8wyDW0dAl1iSZ9pBhVMmFSkMRV95GRQxwL9IxqeHx4/&#10;AzHbofaTMlxXRnUncjWfgbJ70Cwr8vjqZqYzkq11NMG8EZLc1n7B+SAiug5hgULktWacMiTtwQI8&#10;ECEAkj0TbfIwZPMR14K7ngQF+RxAPBH+mmJb6fs4NDpkuSDmg9S7H6McChPLhSYlsOzxhKrZ437E&#10;p4OmjlaElLlsCBsx3dfnXJ6aSq6dTT0hWJMypS3d5FxdK0/K7I7xjiGsBl/sa2aRjI/bH0CjgGJQ&#10;Tt0zHJb21l8JWjZnwAuLPXDMk+IeOxbVPmhCNnPItpn7QOQ5INNfKfpieiqDEwk7ZnkjPc8xUMnZ&#10;zlzg5aTyac/XVDeEItRCBCTQnErlMHAe4gLxu2bcGohDCPHxq3kld5svuuhSZu4cY8iiQNyKxkp8&#10;lxEm9N4B51b6XgTlP3fxpncyK1OJeOBHm42UDLzDL5eBQ25CNiY4Eek5HrlzeTzxv4AKGOXuUeIG&#10;kEmhDOccZxJDG9ckwBukVbZy9zGTBADOuqNndF1G5GCMLEQ4PMLkULnVFqU2mYs5HNoLEYZUXB5h&#10;FoQ6gmzNtZjBbXV0v2Z1o8Hg36Xj+kqrUGx+dNi+2Pt4gGk3qaO6Ix9m4G5GAO/bxH5a722L7M2U&#10;kZb481HJBXRj9xcu7M6LwTY+7MSzB0Plk6MC7M7HqMMlfRxgzkFqE7/u4VE5O6Wwkmb1JK20G/Ob&#10;4vpiXN7ghLmOA/MW8SNmMLk4Z8fcw+YNVWpJPR4SHgDUdz4lpJeYuTSpphrx4O576UvnHc7/AMVM&#10;zBmNs5wBPcgScStsEeNYpyLkA2cM8bnIoe8DgH/lqyNxtjcZyoDMGZIyaKsADy/OTP8AUUx4NsGx&#10;BAnuwyQDUwbPHx8fmKi4ekGjHeyX7lxAd3Jcsm0/iWldm8nJAPBAAo09MLe7WYOMacg00FJcSsdv&#10;B/uBGBy9k2HkPcdKYRvjyX8iuzOm2W7HwcdpOHpcZLOBvY3OOxbR6rKoG/bSoMANFuLU9+NTJgzb&#10;QX8Z/wANKXjcmyWBfEIqC28e2X7THNGPX0yZgzkalF+dWqkxuZwS9ftm+Ksxbyfv2Mi0iT1ANsM8&#10;cYLlzSbDEp3d2xZ+gCz2XvXMxfGM+3fdy3R+/wDKjDzaQMMufM+ZGQtsY0YqSYTacDYyoIBMwuOp&#10;31hs4mn2ecnbQAESMel7it7oweHVDKMl42mYZdMYu+ukJhWkxn0pYmecFotsa45lZNN9GEFsxBLo&#10;qmyEYDYwOQXI916izJqd2wejvAGcTTs0YHJuBc01RWGN6dzH1FpG1iYNu0d2Z3SQLnatx4NGDjHz&#10;FqQQemoJN243gzuYD27aaJUE9mRN2gO6cB6Y7ihU2wbOWR8Z7caek9XvZI89g041+2J9uvhp6fF/&#10;mWK7R2xso2PkbS4L98bP5S3Hbg8kIaHfML4iOhlES2LuKlereOY1tfNNZru7Jv0/GiO2Sk5LPplg&#10;bTVgOPSENs2z/mXlCoduX1Yx/vrO1hZNXSVrOe9i+0SmKec7y/lRXBrumulp56zA2w8DaVW4ydNc&#10;vTih5dSpccc13hz0xjEuitgmyNkb/wCeGd6kA9QYyK7Mtx62dT75yKeU7W7nxlaqjawRnTp4zALv&#10;Tj8mBcayt/NSud5b3fqLtbaA3p2sHp3Id1btmenqZII1lbxnLmZNz5gSf2kfJ/ZT8U9OivQ9H3+L&#10;4vEudgFRlfpLZRteOH7PA4AUkY+p3FR5pT4nLk8bPju6g1pG8D3IAY7RA9Mihysm5ucEHHyyE8aZ&#10;EiKh666r/wCJ57M2m7YpHSY4G16NiLT0tQaPfZscZAY9SMfL8GBEiDwDAYx/xPcQepKol0qZXoDi&#10;cGSLnMEoTkJPbLI3l7IOex+JxoDNOyYx4DA3iP6WdZvS9QTap3p4DHE3CPmE8a6EcWpbKcEHG40/&#10;2E/tdw6HC8sNtsZIOY6gmDaQsjxswWzEL1eNTdllNTaqi6x93a6ixmu5gSN7gs3IF0tsgnjanmXa&#10;r+0M1r2ZuT/Sl5Lqui29PfbqdzjEq6utnw8JsFSNJVRlKTWCTsS70QVvfSccfyrzfqCXvfvLk4l1&#10;DWlWTarfaXM1ENr5fBgWEVHRm8ufv2RafL6enXu6+8W5qYpvb+APbJ9r7aTktRsbnxO+tZlcjpwM&#10;x3+azUpN4FcG2Lzv2olzhL5f2c59jDcgUt4R6ZyAz85VZqiJa6v5zmPWbVKrNsqyi5dMh9sOdOAn&#10;LbXdaNc7TyfjlQ7LYIfw1Y682gEcy4DZgC2Ea5/gK6MfFEX0/wBK6bGJ2iKbNL1RkjcT2a+iN24t&#10;weYRdiElbJnKQNn74Qw+ZaWNUxR7YLMDxzNRDuahLiyup6pGV7gvlJAPlrCfozJP29fZwGnC+wps&#10;Z8xqk87OC5wSHeifETtSEqOWykG8vre8anNzxoRTk/cv5ccLYH3fVVCquqHLkutqRj5arhocKc9T&#10;dwuOzvaRPmExwNtT6i1/aBXFOzVsCOORl7W0rji7kTXqt7G6irybWeQy/tLn3FVNsFNtpPMTtmHT&#10;KUWr7iNcZFZLs+Di4S2Fb0j/AMpWx7N5jUj0EEBxDCTzS8C1XZ/s1p2VToAXgCzSO7bGyFxxrNqH&#10;k86ePWLNscpHTjTGMXvr0U2dzTZjsuZPnMb7eJ63EUTm74/LhWXknuYqjTX/AOphjEbthz5tM2yS&#10;6nBnYSqRtZeQdwRBjzrkxvXd4hzOQoDtGq5zNp04eG1MZVQH8zI9Jh/oGODyxq+PypFV7nBp4+Pm&#10;Dc1lLNs1D7RvHgzQMwCHGs/lEtJvBoi6at1KN5jAPIDIPqIi4byqZZ431uPqJ6NVpvXp8P8Akc+9&#10;G0Mt7W7YIz3PiKhzhv4ETmkvJAPBBxjVaGzcx8a106VkbnFxoAg4HOA3ApdWScgXO8h4CKrCbkbZ&#10;4FtdJvO3mXZVjP0yLNe6ttvj7oQt3bLXs0rByFnZ0h/EKtBHMHsZDmjmsvJ8NYmzoeo5aTIrJL2b&#10;k1jeWIhweYsp6a9dsHTW9tgYnBHrkmO+1Qd52i2HrMROIPhIl2WQOfsPIq2QcuuffiszfF4EJOYc&#10;Mk2iDbDs2LnwyLTtle3+VMCbtNZUJwEheZ3wrnutHDmDJGcTj4glkBCq3hxiZKjThIqSetG0Dbhs&#10;+NTm7Mz7466ZLWCOCBcWzRwPnQWtTprnaVuPaM51uNFxs370EBuAikycZ0ZWnBxu14+DgOh9Z7W4&#10;WWkNmU+npLzNj+IRbWz9XxzcwPH1yPy10TLCS6TykEek3CMSz2X7T5c8IeANrAPqLz/146Suzh08&#10;OA5d2Ta3tlV/4USFhkgAUnmK1Dl7dt7MzlQsZPLVwl84bbsA1/maifd15Tshbaz4WNQdbrKd4GM6&#10;1gGZyPdmRzTI4rPUtLz92sVhLn8xsypjbCNaRts2/knfsbDTB1Fy82djE51tSNen8vQHR1WM0982&#10;sZDq7gFdNiFz2lCCO0RdQEhkLCTBcObV4nLGs2mFNjfs98Z/iDWvDzFmnt4NeHh+7TU3nQVN7epf&#10;dl1fzCVEsh9PMXZUgrBxGyxvAczUuLy2ZzhyzcLTnG1SY7tZvrls3yox0nRi+HTT0viOTdCVcbvt&#10;I2gb49sxnuW+msIeTwdzWCqS/nhI9aPjQGCZ4iYlvx8KbfbNynL9kwp0MAec81Ce5AsTbygrkmRW&#10;pyUr+XAj8vTQ2Xuxi41dE0bHV/n4n06G2G+r24qou8mPYbD6i7hJI9n1Gy6ybdRxj6jnjXnxLNvk&#10;6lMu3Nifd4B+WsmntZzKcEvOXxSRkXJ8eEys6ZxMkP8AQV4+5poT+caDtcm8hNNTwSe6SDzCrJRv&#10;LJM/GnpW3uEzrTiU3Ibmtd/DXVtcqNt8fjxD07phxPSQ0aMStuSNx5ka1Oe0RLg2Cyt9cgJzLnGl&#10;TcsHLXIIzAuL6/Kqq9wd0Ro9D7O5jNSAC2BvEfUJ3Arsz/5luXNmTGN5NSuDE1bYhKZsjqCzKgBb&#10;Md3jIunKXp9y29pMe5GTzFzeNmtbuGpC3DnXaJR46Mpg4WbETeN4LU78dlXDYvT7IMhA8cnFetFL&#10;bLwQQe8ofrKTBkFkxbRnuPSXbmrwJS/Z3WFSUWxbM3zWXgcNLlsnXD8y05vajr/MWecYD6xFYU5U&#10;Ln2A5SGHpEJ0Vz2z2sPZUPdmwGv6WNWrapsnc08QATHKQ3UHaWe03L5Kzcgjf8CMlC2tzd4SjrW2&#10;/lNJmG3SWzXJMqcauPiDyKx0XXkukjbeWZ2AzdMZc6x/Y+SnIHJw1DI3TgJBcxtxwKibXKfl1Pzb&#10;+qnxXDIgrg7vGpE4CJH+zrPjuYJaty89DZP6xEhqeSvpbO7RI+UMhFyjONj5N5OaVTVq4g8u7nXM&#10;jSbN3A+fbjVwlW0uaycmCMAnEHxVpwcUuF7FmLMzTZPcOiZOSvaeJj3EpICeUtUl+1BkaxA5OUcf&#10;KIMqyul/WIlzkQAm9jN5ncR6qKsZP5SeN/uri5y3I+OBfJlX0D71tRtjfs1459mOIZun7/1FcCS8&#10;b9lZj/EH34I15bS/am5ESzGfll0yLo+V7ZBuWQN5AUcf/MtiqJ+LcacLJqNanjwlw7Z/dwD/AJPE&#10;qHNJOOWsr1+5B1LncTzitG04GCOB8Uhh9MvGhrOrGTkZ2zk+cfm+DwpNIOdaUmaN20FhywP+GRBx&#10;1APjj040BqSRzGB7ZYH3iAnLtZ1T+y5tcwRgLjGrEwrSLeN+l+0RwEZ4w3SW1Q5x6w8xc5DWiRj5&#10;ZLWdB5Xs7nUybby2AXAPmI//APM3uTOQQRzQWBxyyeD5klCIi27ha5OQYorX/ESYvx8+5Ag5J457&#10;4ECnNETalpsdm5BbjGVXtmznUY8cDEpIPpLoUpVVYsxXJcDW9UOe4co0vtA5uY7+fzVZB0POng73&#10;ZRcHmWkHqCl3snJgeadxIdSIpcVt5Xj2MnPKT6qZcTx6YePVRIcjlzwfPLj+ktmlew+tAyXtIMjK&#10;4ZE6gs6ic5SjVThpTVWLjmDy8Y3hMcB93MuzGdWOQyGVM374ow2tMjZVWl9gZHklO8eAKzMPVH8e&#10;BAXjzspsCA1pwHy+CNRTZqpO3+U092Er+4mEpOY7ydy2AKYA8xaFTbySwWO0vZ4OWS0s3kdcSlg5&#10;PBv1sJPKVJqwmMmBmfeAE6iRu9tfwh1yTrodcS6VX4Jadq4j8soufB7qmTypCOW2OMG7weWPIvP2&#10;Xjex2I79z4a1pnNHtPOQbs+3iAnMbJ1HTeDAc5rdv5TVHlts5PHY3iDm8pHh7cHLNtoyopIBi5mf&#10;Bg95U+qNsExftgQObreMfL0lmLfaJP4yXmZ93t+VwRr6lzZIdErtmqTjbhOp3KTtgn3dratEGuS5&#10;w4JHfwLvah/Vjn1YSE84bPhDCP8AYVDcbD5rIfb45UIkbcuoNz10OycWM2tg53LLThFm0KRzyFtW&#10;5lCyB/VQsfmLcpOz2avJjenG9S/4bIS9CJXPNnxqYBLWE1auGtrTI9wflIk5TKrXR6CPTHYzCxPM&#10;f7xxbszmj2ZMgRxsRS+2X7za0Y/qLSKs2dyqak3xs+lUrN1CdH5vcVV26VxMZUPcG0q3MNrpZwx+&#10;8NYbszmEx3nBMgf1e80iEJwJEJNn2jtcI+ZN8v4v1C2gbP51LXu8hfNXEHmNlT5e4mJiWXJy4Op3&#10;12BNK0bBlJ5I5lQiQN9Jk5tZPzrjmoKocs8ljOPluRLZd/TOeS/eNCqCtJKzZAD2GJw16hOA350N&#10;p+pJdULJ9Jwyrmao7heCOBVXZXL5jWc6AzczUTODzHPJXUTzY/s1kjmzHUbocwH+RJdNiRttndNp&#10;GMa37R8pyu4qCddnbhHyRpntydTVkBs5OVwFny/cgXVzeX0FMnIG0ympcd21bGJbxtI2f05J5Dvk&#10;hpxqRlaEJyQXOXPu5giKbWyP75cjlhrVWXnmPLx05rwOQOiXOWQXcWhUnsjezWXHmTYAnEDf+zFL&#10;gNGukNkdJ7MZkSavHMqLebiujbOS5FQ6oqx6Yr5zpDM3+7dzBB8qdNzSl9v4z4nGKV3DGZhtII2b&#10;bm5lVtrd0/cRiX1ISZaMd0dzlubsap7d42qF6CCa8F3Utca1reNn0nJuzPenAfi9xP6zplbkf3+I&#10;S6FZ55VSVYSVWG0kO6I5u6ngjVDeTCo386z6cZOZaWzTRu9mTm8wY+yk/tJRYFW5wzmIXoIGzH7x&#10;aGO7xpyXGLSYbVkwey16dhAe41u8sqrY5PvhAWeounJ5sfnz8m8xsbhieUUEcCGuHDJsyBKoANR6&#10;vV4/zq3rVL/vEuxn1DN2+zPAPHB7Rc5gx8cCuEnouSy2XbzA+E4MTplFHBGBXaRzwktHeZsbgeou&#10;kKXrTZbVV8L+VFZmb6g3JS/muJLsn5YIhJOOXFHvZlYNBKikgJ1EHeM3MqcnDGArdb9WFSOWE2fQ&#10;Sea7xL+mO5wfKgMw2qSWZMgQObpHPxFi9a1bfw/ummiEpnbke8Ym8qSfGJZvlcB+IjEwnDly2BAY&#10;Arw+oNapTbMdSNgYHwm9vmEL4F1FS+xuh5UPeY/6wNzRkLwflXT6VVbhF0X1HnE7eV1W8lIN2AUk&#10;F1MyvZ3VZrD9sARLZV2lPHklMQ4TAK3jGL+zd/8AZWMzTsmnt+3N9zOmVc8ma3q3roLXQ4qoll4p&#10;PPBy3WmrEQ3JOZbQ2rKol0D3RfdLmLH6knjmZa0YFTx3I8i2kpOfvNyJNCP5dvkF283LzBcC3Kl5&#10;wOcS4DlsfdzD1CLGab7Ogph8zg5xC9VXzZns/czWbYzMS9nt9R6QReQGP+ZWpSfk0jeK4c3zS2av&#10;yNv7TbzpS+i9/IBy2AIhrVpzu3+la1MKwm0hbdmyF9LySlwW62J1gfOg/wDxYIGYgjcsWu9DLqOW&#10;3JP8yemkDMXEvHLZiCOADokFryoEYmlPtnhATJgAo4x9Mou/8y9OKe2gbJKklzFyY7Bu9GLUGMWC&#10;NHnlH05OyMXkttYPLItL7IKuOJ9n8nqOMbFs2tD8tsUWPHGr4TYG5bNn0y3FqN6T7y2Fng/7F2lb&#10;GwbHjjYi9nFqEHx/s+6vP3aRtsnzaYgc2N4lgy2iWskaxsm7y1j+ttOUZ5TY4Jifc325vR8v34Fs&#10;1B1pNpk2O2nzEpAt9Im7c6BZXtcmEtqGdMZlLXxeVpkELvrTtn84e9i4H4C3hrL8qxhalxDqygyP&#10;HoHjA9yDzC6BvxFktYUeygbPjMwFbzNnzB3ch1T68rB7BMT2XxSBHy7vc9xWSg9uElCSzO2JXBv+&#10;dHxpO7VYfLktOY6oqBs5bYIwWz+Ys9ldQOZU9xwLf68nFMTudXmbErNqTSIsemknG2c4I+DpkEnp&#10;daQnRUv2mS6oZdZeMS3m+q2esvvII11Fsc2vyWOQAjmW4Hety6Ze/wDi++vMeTzQkkJ9PlqnzyqC&#10;RvTuWZ7dzmDHkXP5Ll/rts6/GcwdNufMegW1CuG1eToEDns/cm5bVtyXA5WJt5eygqMEhCcWAhfZ&#10;hueCDH7651pv+tRnxvrZuncWzSPY/Vc1bHnEb4Q4Gdq2Qhe58NaacYrGqr+Hh4RF7ZzbDSB7G3ra&#10;YnYTs+52y3RkF1/po9R88oIzk8qNaHbL95cl5+Bc37UJxOnL1iG+VwYYvyK4Sf1d6jf0x9p5acUw&#10;CP7y2F95B+whCW1WSH+iHm/Z0fCdsTTahs+pVsBywpVgTy92wR/mXHM8mDbaLOgdm052e5IXUG25&#10;PzIaOaSVtJcccq3g4/i4EzKvWImtPDP2UATPqW7SzNMZXuL3eMf6zV/iPgL9tBoBtTIwQOZoV2bq&#10;DJwLkuYP9xemM2DbWvzT1gyVgTBOD24PhC4FntUU453bfG3tDXzB/wCJfnC4mXG11u08fEy8zmep&#10;7fuGe+mZvCkxm1EpnULc2SwiO5vYyYIAK4SPY/MZ3x2m8HmFyLq1LV4+PHp4GBvGKN3YzOcC6h2m&#10;VIylVFyNmzBbM4FdKsrmmyfcHJ4IHwiW+oPgUOoJWUwwb+fli0/kVbqfs58ucpVZRO0MA8iAvXmM&#10;aam7scHpwCQGDHHkWgiHp8Zlumn6QsaLy25xo1L6OK4b394EP3CI0CWbs3s99NdIVpp4eI5CG9xg&#10;CbzAnAtPpeat+CMKg0fQZH43zmPktxaiHU42JG9NBADlrHyURbfHgLqTZd3bOSADYyLfqs2HuaMZ&#10;SOZOfaGTy0UZBdzGqHsf2kUpJC3p3Kt8MPl3eBdUVp6wFMVPTB5PADmcv4C46a+Upsda0e58x1uM&#10;hY/pLGSN0AyOVvZ25BBBaeNh6o3JOcqTtM9ZB7LZceQyT2cOqNyTvxxrK3FcTGQy47OD+0dQS57n&#10;BHLkl6MC00YzqXbnaOSyc20ZnBHL/PGdAW8nJHkg41cJW33znaca37Y3sz7YenjjAUkDfUJaXaQk&#10;qIkpAOyPZm5mr3GbTtrt5ns/mMkmQHkBy4HArpPk7qu1Jy9k2IA246w/NyQK1TioHpnJ+UMPU76H&#10;ZNQ5xQ5pR7Z4PBADJ8UvfWD7UNkcxnEuPAE5fZ/N78C3KeVwSQsjudIkfTurhXaR6yE2c3wh4FiO&#10;m2bazMc76Zx/VknJLXJwm4xqqs3A4CZ0YqCeFmTm9HxkVRihwrdjcGuq/DjPhY98vEwIYTIoMMcS&#10;kjAQqdUP01HRk8aaIfwJuxHCrTJ6QfTFuYzYNyAXMX32DkJa3tlaGRHmEwJAtCpTZRNpnwALgV1e&#10;er3UYRXoJU6s+Zu0a/LkjuhcPbM6TlNTsnwY327zAYrja7wR+6qTPBuZU93aMGcfMuLqKl/VfqN5&#10;JWM1lQLkd3U1YFfCbC59ULLHMmNuMekMmRYjarTVpqUcNt54R4TBAD9JWS4Qw8BjrYJXs3e0lOt5&#10;MxK4APy+BM7RKglPGzpy2YnMcl/0qJzm21rQP6JVVl4B2X1BOpPMQNgvrcBC/nT1cfaN45fBgukC&#10;4Ly7ipMjmBLmQ4h/VWwU+8JUOjAdq3esy6ZLvGh0LdsEJeqqs52aN3tPTHGYG7x+WVdE7O64HUL2&#10;y8O1bwDFcGPggj93Esrryl3sc1PG/u3idRKm2cuCM4Y9M3TIVfdVWq/WORNqOum9SUxMhzVm5usz&#10;E5Y7vs0GDhQeVt6YYS7BHPCuHoy3NLgWG/1tAPdpkxuB5VwfcUNnOCSe+2bakBOZdEsR0Ko1Ota0&#10;3KYVZ9pJiC8ATfsv2m58ndS7YpypCPnm/WzXdO73P+xYy8eexbnBySammhsjkbmOXHcs2NyAfMIV&#10;WpSryxLnN8wu08Zj+7RnERl0yDWY/wBXW8EHTWnSeXzGBsCOM4nEHMtqq1BI20bk5rBW8flq3tGW&#10;Ms5HJXgzhjfFbm6dzgVP+zZI9HvjRJvdu8jInhs3Jh4ILQ0lLhL/AP7XA7ejxwOcBjiGoc4ptsHj&#10;1DJe2hJrearINvez+YrN0hcUNvJ5dHx8avlJzSXSoRwmYiJBduqG4o+Ym1gguQeYiU4JJWzLdoGJ&#10;SG/5m6vrnD0O8wmV5tAe1aNiEwBYG+kO2q3SbgbYlmDTN5ihs5pZyBAiUwGR/n3EQ4B/C40dEqqs&#10;ema22weePMbk+8gFj+HwIC8GRtkgAIcBOog7jeYCWQ/xEYZs3vWAL6iEpqC60XtLweCMFyC10lns&#10;wb2cnlrVB1BMWF8wfY/pKlTQhTNjuTA5nUThDihN54WDIrMNs4NwaiqjJhvLnAur5RR7aXU7eKe2&#10;YigzuSTCo/Px6+zQsxmM6kwuTysrxzg8tXCYU3p4I1NpdwybOTwR6iGVRUgzOdE/LWf1ctsutenu&#10;D3QlVWfMVXscYUy4bjtq1AIN42PHHxqnuHg7mBb6dw5l6Ac4eEDkCrTS5N5H76rbwg7aZpeaWSr6&#10;5NqR0J1TiyVI3cwLLHcZILy2WYTTUzqiTe2ZfYLqyKa5Rm+NfqeODB6cqZXSkQeb1RMAjwQGTI52&#10;4x59RCcKWFLpV/ILNS5yx/A4cggXUNJjGEYI/L/xriyAmGPFCtcllZuYmeXjGsrJpbVtlumtppte&#10;TzVs+WqfJ5xj+IsnfzgrmPOpcnnm5kUSMWxSQp0NlnG5GbZwFGqS3k44M8D4X4ihjnHaRMHcT9Vt&#10;xQD0UI0r10Vxjkp2T8cbyHOgJHA4+NV5nO3Lf/wN6VYpfPG5iYDAyLUo1WI2RjgHk6iajG4jHggV&#10;vI3l1zPdGj0rHKoyZH2RIvNAA0/IyBH76MEkfjWhDHLo+CaiVbnEnvZIHzT9VZbXNb4EFLbTPrDc&#10;RMiDv9YmO+tZb0mPdueIaqzyiHNzI+F+oqEa/wCZbQVRmQcBM6rkzLdKtCYUA9IXAY4h/UIrG82a&#10;Dbcc1afqKy9Sx1Jk7drjsYzZE67mAoB4Aq6zShxs/wD6qtf1UHHS7KPjmol+vTXr4eJ8KXvytDdx&#10;jGvslKy65ggnYVo3p2YFYsgG39qSAnllXx9XhoJclzTKnjO8qlECO5hWxs6XcuXO7QcZESmGy9yz&#10;HntD/FgTUvrI0wTCiAJBxehNf/Guhz0HId21qjajj/OgUGz6RCzR1W1/SjTusUP1xmpQKcAT0uxR&#10;+juLYZg4wDyA5iskooOlAy4Ef2juRk5gxjjRJ5Sd5lgYPhOIPLu4I1G96tTT0QZ7LyYx4Dcd1XCe&#10;OJi8ICAx7kA9IamUXR82NMWMAZUVxGQtu3aXSDfY3P3JDhmUqEzt8xyUqnc5KwoacozRnuxMFi5B&#10;1EepecNoHJ4LFuDmjuLch0fKZU2fRvKql5IOUQYs5lVRzCmGDYDlnIxOILumR6Xj/YhSb1NCk2yl&#10;5OSsG24BY7xcLzO4BTCSeh6Je7gZ8WaOruoNsXA2x+8srmm0io4Gx4w+xtnGlbbCyKq0+zI/I+DB&#10;ax9PeUUNb/aFxdtrG0yfPx7tGe216bYWSBcl1YzxjA5gXThJG5DoudSDmkWS1A3bBvhgOXBzBoSh&#10;KhDt051uYCLWpGNzHTj42rgGqq3cMnOSMGdbNR7hsamJ4wgBk0rZFa5wJQYyzcDtnjgOkOtHsuKA&#10;0GpbRIlLkjbYA/VQ0dNvYEbLQTcosoNqc6nRN25cBPKGslm8vcQOT9RW8jcjAeQFuNUv0el5HwXV&#10;+keC9dsf3O4Ot5QO4DGnncjcG5STcDgJMca0GXvBwDzo8W+IUpMSwRwR51bJeO9wca/KoG2gLjD1&#10;EHlZMBE1u4vxEI08sfdyzBYNe5iJNDjgGCOBWl5K95ZZFnc0ZHaRZkvTe8NPEiekvA5woZCDjVAh&#10;cxehFmEZIs3cX56KsioDEDEcOeBB3A9RTCP8eSBEmDchl+NdeJft1LQCSVkiU2US3A5Be4FdGY8C&#10;Mezr8On6+Am6pwicuzHqW+oqrNNFXwjgcA1n08IQvCsuO21o7rStu5e4j4UzLIMKV8guJOtG5XOe&#10;BdF46+HgOckvjdxgGniZ1Dl7MnBGrg3GK3gjWQYzituJoMLY4YONZQQscB8a0ucM8ZcdhUmaN8Cv&#10;hbZZC7QDdExqL6PSiA8BMqJjkYuq9ENamjdFn1qbNfErcKJMXXpH6fTB6eCNEiSgEMH34S/IWDP0&#10;8J0rV3BqfNEGsUeMUY8EfUEVZMSD2g0S0em3mngj6fLQGaS+zfx8ai01NAZkbhbMznAzNsEZ86z2&#10;R9nQDwGPbjQhw8GEmCA+RZ81FplTUm10/L2xhnDHqQcwZE8zmHZrnc41ntJ1HgcYI1ZK0cYLDkOp&#10;b6izKN4y3PtJk4kYwjfWeAgtRYPMJO5bEW50xUY5iPOe3GnZxLxxjxxq5LtU+OgJm1mMkYb4298a&#10;tcvmBAyoEEadk7NtA9wQHyE01MbyvG2OHvjKnTHbWh0HlWGqbM60bbsdg84OmqfWlB6W8weasgO7&#10;LKHObgWy0vtEZOR7s/1GxP3EjVDe4sEbqik03I2zlyCBzweYuopPL5DKmWMNokCxOaSuyM5mZ94C&#10;sgZ1Q93yzAfIkujuleNbxLoR0HtE2mOd2O2YfiW1zrJ2faTnPxpl5MHMA7wVZKbeDjIA1j6ithQ1&#10;RkhToaQOh7w/fWnUXRc2ba3c8tXyl3kp3IEcau3bhHJLLYGQihS7yzMm5MzGYDvEwGY240NZ0+R+&#10;23YP6a1qeDbBZXo+NZjK5wNm9vBP1Vi37tZaibarbFI6XJJHJwmBkJ5S1pns3HOGWNtx9RdCfZuX&#10;VbIWMfLMMVxZuSaPaVIeCMGitS+oxXTepBsr2LjDzj5PLWnM+xZa2wcyNZjONsDZ+yPGE+dUmaTx&#10;y8GCMN0cBOYnes7SJyW+YbM8qBk8c5wCXNO1CXy6ByCMPByiLQm7eyyxm1Df4+6uaaocTF4TGbTg&#10;WLNQ22w2uX9o06R7K5tAy7SZ+0B+Eub68eOQuT4wcwq662F7SHNPDwOdSXk5i37apsPktYNt8Z2h&#10;mWpCdZ3C2bNraectJyP2Zi5sCV8rCRvWzaR7zwfCVkmlNuZCPdowW7fMR4jwdSMgQNnwvZ2tq3wI&#10;mv3Sy7ZOe5xUjmTkwQagSag0eldQNplYgsXI/MSqDZ2QxM4Cj+Gj2z+RtmD3AY4iJ2yZlyS+SOj2&#10;0Y7znUgWe1g3exkPBBaJB/ItynlQNoG2TqeUgNJyNtMmz6OPUucu4px8KbV3DK6XIRy2BjBnHdWw&#10;U/PHrZsCDmLHySskqmNmA5cYy/ngVwHOCOSf+aH01+nmy52yGK8eMnI7LwFuNc91BRbkw8bY9yBX&#10;Dao8czJtyM4+osHk9cTGTufcVsK2ozLy4OJO5eS6y50zD5azEc4mMkc5DlGt4+2g5q3wQdRUOYS8&#10;cyJZNpm6ZFal1ncLabQkz2sbyPA/AJxAho5G2mrnGz4CdNZjMJG5bEwKZT84cy1zjR0VXbIqS+Ti&#10;TuZVzgZEBHOLPABdCyeoBzVtnAInmI6On6YjHjj01EmarzCK45R+1kxDwaa1qi9pjkw92ecC1r/h&#10;3TDxtonFjVJebP2TMuOBDnxBPdNgp/mXgnWtUPtIwPdzMfIsflcvstgRh6glW3krcxub0B7cA1FR&#10;aQnVFaDZPM8fGPVWY02McE2Pg04CFWbkqx624wXPidxEpHWg4HIL3HdSEpas1OtbVWd1DG2fssHc&#10;tLmmqKLcwPcYVqlD1IIw+fy1ZKkk5TDvQAz/AAlbccxe5RxztQl73s7HB01W9i+0gTD2N5wfFW/V&#10;JOG0Azhc/SXN80o9s5LvLA6E0lt51pUFDy6dtsYbRICdRcH7VNl72VXzBu4FvFD7UHskJZeakC2a&#10;oJpKZ8yP9Lqo62sSnabuHj07mbiAmBRLjhwrVtDlg2c2cQfFUJk/bbv766TTXa0ZpwnTIKjHjgUl&#10;u8InphnzoSq9NwHhbeFNF6cSriLMBpLkggsg2+kiQx41DGTANLeMCmLh65gyJneBxjQ1wRM8CoJy&#10;1M3mBEm7i8qe3eWUPPN8HAkacOup9v0Lp2wOAiJfaTBxrJu0yqKR0SNfehE3al/eTAcedAXDzwKr&#10;Y0sasoC4LkmCExkjjSSThAkclDfvoGiDe5AgC1W0yRmO4obcZI0eZydyZFJQWqi3m4OQRr0O2b1Q&#10;Ny2Br515+yOl3MfAuwNkdPvWb1jBH5ok5MJoHsNs3JjpyVfEurWmZFjOz8lmSsQxrYJeRPpM8vkv&#10;cYFamap7NWply0oCyN0YboO3RgaACUCmDIho09AgAokoamKcoHMaWNNr5uIAexpY0zcTONAEzGoZ&#10;CJkhFDI4QBMuKGQihkcKGRwgCYRwoZCIaRwoe8IAMEcIaR4hpHCGkmCADBHChkcIOSYDjQ1w8/EQ&#10;AYI4/OhpLaGkedxQ98QA84yIC4cYFMcEJGg7i5BkQAyRwNDd4J+2mXChktwddAEzeO+hrhxp59NM&#10;kcD40y4cD/bQAHI4Jc+ohu+Y1McPBwf+pxoCSYNuDSQUDxHmDJYTJJoSNB3E0bQKtuJpgJ76nGFw&#10;7Ywcf8VByTAkZMHMVb3zT8uBMuJxgJ76WUFqHMMfB1EhzTUx8tU9xNBx9fJ1EhzTT/6iANCHMPxI&#10;EHcTDAXJaVJcTgdvHy7nlIOR5jyIuCk0Ic4x5OZAkR4OPjWYkcEj69xIbwinCkuzh58ZM9oEg/6i&#10;p7N454I+pzESI4+B/wCxUBSWTtAuvg1ErhPi6iDjITz+Ynt4JHk0kE4YG8JBxokOcYOgq3cIpgx4&#10;Ce+gCyDmHgRhvMCKqtx4PiI9Lx4Pw0wWWqXzQn7auzd5j/DVDZt8ZMCtTcaoJy7M3H/watTMmP5F&#10;SWYyK4S8eMaALU3IrIzcKtsxo83JgVAFqbkRIbhVUbhTN4QTlqG8S3hVsbhPbx+dTgWTfEzviA7w&#10;lvCADG8JbwgO+JnfEAWTfEzvCA754FDI8QAeI4Q0jjGhpJgg5HHfQUBIjhB3DjGoZHiGkmCAGXCr&#10;bi2jBHHjQFwQSnADuLaAuLbZsdybTgGLmKyEH41wH6wm2SYvHr6Qy3TbDLac+/Gs3JzemUaeMhWu&#10;MN2iVp9qqnfOei35atVFjbOWx3MfJ6awGoHBA2Jaz5zjmESqytRyqXAlTY+QYtS3414xzNCbkttf&#10;xcR3aHdMH9su1FvuW4tj5OouOHkwx30zMJpvJEH012vKfKisVF9DgOYmutaMuHA40NcDJAXGpjge&#10;POphBj3bOu0JACNwSBPDcYyY409cHBnUMhB28aADDh5jQ3fMBMcahjmA4ENeOMZE1JOGHEwWw0Oz&#10;ujBAHjJzFz23Jjcrqeg5hubLJzicsi5rmdradsthJsLgOYDgc2bGQfM99AXErczUnIz8sf7a7k9W&#10;/ZHTr9k+eTsG+QOOWMRdaDAtgpPYHLpbPjvG0qtsicsbkusoEoq7fxHTwsYqqxjziHZHs3piWjfO&#10;Z2cRNL7t1lW5pR8/mVh+EDom8FtW/wCVesVF+rvSjabb45BcdXbhLnjXQm0Sj5LIaPfTJhKhNzDF&#10;zBizrTRjK72M94s9dRVKrWcA7HfVBqueCkbp+ZgwDzdTHewLo/aFs72eUkyOzlzcJ5t1HDnofEwr&#10;myYVpVYW2578WzzbYi4FfNj+zebVUTfDabUZdRyTjWYia3trj+ifHtc3Xc19wx+RuJjrs5aB08cu&#10;OXdW/UfsrbSSw5nHtD3psu5B9RdaU3Q8lp5tZZgz9QnfVJ2qThlJJLgDax2ikIRDk1Ed1oNcN21v&#10;fHOnH8JB+1LLLf8ASb/DIuY6w28soJceycWNuK7p+Nc3s/WYJNXIAzU+j5fcUXWtb20BsqOnNrlU&#10;PX48EB9AnMXFtQS/GMGuUlvljW5DrRlOCYwn0RiVDqQYzEfRwcC08Y4xnbpjIx7tn1SaumNVWqKb&#10;ZVJfjfgtuScsi6c2f0H22PfL4hwN3Qlaq42dtprrM7Q4x3bnvrUS+sKDx2rKiXsiemAQKof9C9X6&#10;82Tso5D7ZqGHyye4uC6z2UumBDmDqA8xdAiaphlzIX0zGW8UEPpxRI60julyIIdrGEnpg9KIMi2v&#10;Sv27QhQaO2ZYx4I1s9IU3SjSVH3k5SPyagxi7kHvLHZWNyYeOAFxXeQSQsLY5o1w+S1Z6OunUeid&#10;PD2vIL2Sn6YnbI7aMBd9J92INcezBkVk5MGL/wAYPSuvKTG5ZvQRhBcjXS21j1b6HDIZVMjTUrOY&#10;PBC9mtY88a1cXlFK22CX4vqe2eZMkncDD041dHm0BzMh6x1O2hbFZ1Tr04YwaY+os3lMock9OGwt&#10;RyYrdwRp1anVms0nOLLnIDOutK7mEllVISPs20OYWrrknfjWQer5Qe+TU5n4PZm7UpSk8CyWsKkJ&#10;Mp8eBtds3bYxriJkHrZnoafAr28R10J7YUSz6p0rTdcz55ToIIJq6H/WorhLvuLr8m0ifTWmOxKb&#10;Yut1btfbXPHHGucKfpeUtmVKswsS9oOPvIy+NdTt5pOqblL6VMHwh9UYy99S7SuxHLkbn4h55gzx&#10;4RtOj4/xENqioGzkYAwWiR3UT2qDc9tHcm4yFKUiyp43sk3mBdbDOLmd0POBjgICODjRKYNxmbAw&#10;cZNRUkcwJGRaRTbMjkmCAFyNNITKyEJLXK0KjyDjc3ozqq1hJyNingj4xqoSicEZkV9As7LHT458&#10;9fQQPt4jtXVmLeV3iHjj6aslB1O2lspO837WIgNxzNb+7AtwcwhFAMA7MZIHN6DkrSJe3G2l141p&#10;VVn7GMEBuBB6gnhHlhsEFsI0FASG3JNWz7GBUNnS5GExwcxadR9SPZJ0OYiU4eb45YxhBb0l9vCk&#10;3Km5xOmAwM5afd+qQfvroSYEqtmyYzWA9yN4LUHa7/vQobsbofttkxM8fCHHpDtrqiX7J2Utcvm2&#10;/F3UgtQnuQLG2TfTccx1Y4JUPtJpGIZrQrZO/oLH6HnE2eTbB2UKYQWuX5GfixLoraptMlzN72DL&#10;WO8QaQ7hONZvXlSTZg2PubETMJLV23341iO3NvpzoYIemFSMnj0AYGNxkMVshPB9NDZPs/emkNcG&#10;Z2sDi1bH44ARqn9l9j0wxeGmohmcatv3FmLjaIWO/B2rbtlt6ffWZo7d2y3ytw2zZHtMHsoEczkG&#10;8PXnU8EEC2yebcKirmS4zbgzgJ0yY+TAsBle1yU1C2YsJqxabk30iEtay2xvQ8q2hNn0DaasB29I&#10;fGDR8K6eFSz9JjA2h60n1WjBKpIcRDM+YTwfTSpd42pudPmdQn3jtAtrTLyI1T6Po+bbLu3DSR8w&#10;mD15pNrRcccCqtN7E6rn1TgDNbu9PNW4MsH8RZc3GRN9a/8AkaSZrfML5tA2+OXjY8tloLbJnpD1&#10;eesx+3m89lYAOh7vp27WPHH3lp1QepXUYZ9Zkk8YTCPm/J7sWJEv+H9aUTMWLaZPmu8kEW3wHgTk&#10;cv8ATK2/eEuydjdw57HL6rrCo92ZsSkDvXLGJdFVBWDJ4y7BZ71vTMvMu6MeDuqkyPapNqbevmYQ&#10;FHcLdmLkeQy9CNjdJ7PqhkIH5qcESMhdMhMd6P3lqdFbts90y/XSo36jnvZHsXkNQyk/bdpu6GW5&#10;zf3E9J9j7mOYnlQQWw71dcuS8GDwr0II3lLBtjbSpqO3y9Jc67TNqg2cxsxvhEj6bbvxxodjFK88&#10;P3gs7aDm/bRNOyhMZVYFIwj1d5IWDPgXOtWOCTUkqfy2a3AsxXSTEvHHGsl9ZytJjVtRgYNj745b&#10;6RCC/lVJbzibU9JQSdzzrt3dv+oouiVGVtn31m2S2xnwnY1YVBLnNDnwXXAXFq4O17THH83dgXEV&#10;H9ouZ9gDdZxj5dtbuRxKY5cDdvZ/+ZHd4PhxLH6w2mEjvsGABN4CaVwaihYzar+I08nmv/SdybD5&#10;fWFSNjwMN1G1bltkel766WebI2TOw/eVUUhh8vdm2D/EvJHZftsnVJPbITlJB5ZeSulq09Zi8yvQ&#10;PhEMTS+T5U9MLpm9jgOfdzBLZ55rVcTyU0w57V7cdTCMZfuRP7xEdn/reEflOEwCjgHqEtlXn9L9&#10;oG/zYHaR7gXBdRM1pOG0tc+zPt43j/ltCBOchVtfzDrpbU2XnqtTe1ii5k5fPJaCX7zq3LQsEZ/m&#10;QdvOKcqplvM+OKVvW7q34MC8kafJNnjn2YGfpkXclL7A64mu4s34N3gIK6S4Lgj/ANaf0TfLkAl1&#10;vcNmqjaA2k73c2b4TiBuLTJxrH6grAc7nzFy8O1cQWiiuEFgsR+JXaD1a64YOPZ5UJ5B/wCWWG1J&#10;sTrCTzbeTUq/wapCDEPuf4052Ft3DThPaZvVknZBmJ3MB7gfh99KVziUxjyAtmIXqow4mjY2jHI9&#10;3t8sfHgUNuOXS3Wc9TVGtpHZOFyfdIY2ba4eOMH/AEf2lDqhmPdsd/RGL9hHm7gjxyCzqQfFQGvH&#10;AjEBBBx+WtNJmHLs8uG4OmVUl43IEi6Kk7eUsxnM/Bn6ayusJh2xMdEFuAenpoKBU+TByf1FcG9W&#10;NpUP3+oTvq4UHI5czlM1jc2t6tLmN48G5m3tJ8l1Zidwr7RZJhVkxnD3IDIt4cVw9go84YPZ4Bit&#10;/OucZ5PpeInobMzekYYOYoUFfQRD3b+jRV1Ai6oz+ZkdvHBo48/pWh7Ndkc3qt6ILYP/AI99WyRz&#10;SnI+hnVkZ1Y5k43xmD63G48pfJk1tVa/jHwkxbbGe8H602Cyqnr7aN/cdNxXCDXJk3jFA79MIeBa&#10;k8eTZ4W8Y9yMimU3skczgl7uIhOarvvLMy5Un8PHqKfKyEjzrWtmbMnaN6DjS/4bkbEzntwDWqUm&#10;8lMnvhCe4YguYkuqI0mTVpNPbTwQPrkazcpHMa3dnQ8uczHGY+jzSLqii5fsoDMQRvJHcZDa6l0s&#10;eOONReMRTR+808yHjgkA8EAM6qpyEjXrPMNm+xud34229s7nL1cf5lmLPYXs+YOcbmeXPh2rC1NJ&#10;2PV23iHQrDhuj6Lms4c4AgKt4nFN7g2BLQ6huoRdaDlbKNluEnmsvl7UYuZ56yWtNge7WI4KqYOI&#10;yfFUL5qm+f6IdFUc6zSn5LLedNd4j8tsgX2glwcjZj+IRaoy2dUoxmNma1EIkHmNs6mVJJtmLMfs&#10;b524jS9Ja2e5cYrknPTyaEMmZWMsZFcXDyQ3D4AZOmi8nrRlLfubEV7zC518u/oEQek+8trGPTVw&#10;7YHANAZfvr8e+GTJBk14/LEsRw5BZB1wWAmAPGRa03mjJm29vAVw5cdPweFcjdobs5vWMi32i5wy&#10;nA30byaibxjtEGQnuKNyK9w66FuG8U+NtTDI8c7PbuCutm3fWYvJg5flOaxu7X9xZLUlUF3nHHNd&#10;8j+KnnG0B68GCCN9nGLpL50Vm4W9b5ZvDOYSCAeBzdGbzEpXWjlg5xtuC78i5pJUhI7/AIEpXMHL&#10;njPkGj1K4y3TbTvyX1IyqSXHvWr3KXNNQS8kBM/BylZKPbvQkBBHdHA4VkriT42174SshIq2wf2j&#10;leYE9pQecE08CenH3lIjMjkaPOOfeB5e3IbItClcr1MH90npPI8AwdS4rVu44B5wfhqi4zHgcY8H&#10;GmSZM8enAiTy4EeCBASSt7Hnv5EAlJZJGMTkvmQK1OHEugbXoLVkeksl3wTO+FydVtxUBY9EJ7ge&#10;mg2UpqNyHOBxjx8uBDZxUg4B4I/KVDl5CBLjc9RPVAQcY8aRdU41QO8nAgjP/DVbHPMarc4cYyIa&#10;zJjIn0WKMR002CTzQkZMHxVdhjvDAqHTeQmOPUtrWpe4bRkBgBbgXPXVOLUu2QP2f30vuxQfxFcH&#10;BB28n1LfjUMkn3kgMZ1tJeRXGezBuTeTxh4Oaj0vbk4zaashJGN45xh04CK1N2ZGwz3gfDT7h1xT&#10;7enn6aGkzkweZ5aPTAg4ODTj/cTLNuMOtH01lTR6CtzRuSAeTjRjZ/XjmVOc/Anpo8HGPBfVJ7Lw&#10;EAjGJLUurdtnV1YUOyraXb4251peeNWSdywcnCYGddgbP64cy1yCC/cg8tXDaxs/lNTtt5Z6bq1+&#10;dbcJ1W2w1MnCVJVYv4jz4p8mB4CNdcyMmNtggXNP2fcy17gjAukKfuxssHftJM1O6c9CRUVUcvxu&#10;cEC0imxk76Dy9mSBzjsf41p0jG2gJgj1ILSy3GK51RdpWz7/AHyctaENm2DwA+Lqqty94O575ES4&#10;xggTkpMWbNtD32gGEeQHLQ1xWg+//wB6oc4ZkgzwLMXlyAh1pEVJvDisGxiY9LHaQclSDNox/hrn&#10;WaPHoSeWq39qChyQILUpadUSOoNSz3CeatCnjcZm2ODjGLUtrkuX1QRyPPxroSi6oEYe7R2sfKIs&#10;5z6jp4W6kxmrCc+ONYPOJo5ue4urtoFLktnch/TXH9SXIHKs7itsR0VQSHMMbbnqqkGWO/H3FMG8&#10;weUgLh5p5+BIE9oXaFnIqTNJgKNJ44xplvLyRq5BGkpLi5GTGnmbMka0IdP478dhGGcnHAPy4PMW&#10;1caXW1FDby8kfyIk3HZGdWSYPG0GQKAtx3r+BBal1pnM7lkHoLj8xCIGRRZ4UcqPRLnVS9L88eX+&#10;lXo0brp9465KzR9mkoG/nTHH0y3CLpMhBv6rAGPg5SxvZs0IwlT6ZIhK5hemIDd+6suRra13+Rbp&#10;tJN+22U+yglII2wPhrj/AHgcA8EAF2ltAJjpzpc3qrhsZCbyf6qsT2RLg9K3hIFoTduSPj01m8r1&#10;nIIIDq7PHG4fESASVWcOPbTwQIO4eEtp5443lzeTJG+8kyKgWDh7zu54+Wg5HBIIPfRd+5HGTBH0&#10;1IkbIbwmCNLu9Dh1Zx6DOiSAZJKHEycLoiV02NsP3Eepuixy0fIuRpVQ4GHRWRNndV2/hOMm96so&#10;c8eYMkCq1L3HL2zHqQELc/IjrwZI2x1MoNvgvxxgX3TXwTqO7SiHV8nbc7zFDk9UNmzYAY+mtCqh&#10;vjHk4Fj5KfxpqN1W4Wwpn1DVJfPGxs8HAiTgg4x5Fk0oYWuNWlvcjJkPkX61HerFN3ADPJoRnnQe&#10;V1YSPjUytB6eBZ6zbkVeiUtSP6JKjZiNyP22NZu8l5ICrZqfIRnLsDngQGYSu9nsIS41HI2tsrkv&#10;uW8Cqs3g1Vb3GTIqq4HjJjX1CvDXxOempAWBXWWN9NVW5gItClesND9dfYZZTyezFxokOYEgJjgT&#10;M8b4CIdKM+SNHh7Cg0eXzDeeNAaocNkYZt8A1n1T3LqnQjeNPtqKq4zkT7eFEJPL73GjEwl4wjWs&#10;1/lkVNg8zbjjTLyXr9lBbXXRF48WXrapxZ6sKv6QDhUdw3cR50YuDuZ0Ul7Ib4mO+IcA/MVN2vB7&#10;QhIsJcol0xt3ow2wqG4IMzjOrJUFaEMyAwgtYB9RZu0buHLkMCnSljfFjPcOgclSu2daNHLOXSGy&#10;wOIZ7Vwi5qcT95G4wQelD5kwf4/TahLaQQFyAmCNfYeMUvx18fT11LXZO3bNO7MHcBHfueYt3mFa&#10;Nmcu59y50xf4lhrOeSpm3wBBcj8wiAvJgWMWTjIp9Ya29wT1tQp5Vjl+5x8tMy8jl4TB5iqz3eIO&#10;NKXvHMZMEC06NrbMV000F5LxhyR6kahuJP31pEjpd7Ay3kwMnxEHnjgYRqBLikrcvp/HnjRLTgH7&#10;iZlk4K80YACIj08b4G2CMCf5wwqrOeNoCZ1aphVkuNYgCDlrH5hkIiTd4S3jsJ1BGXB5NGRkHGQd&#10;zIhu+ENksK4SOaDlpMe43I/ir9FBD3izksZ0el7xtH/Yc6JOKoZRjwQMbkaZk7xtdPjBb0kAWpmT&#10;ecjaVW40el9STpn926aAyMb1zyQZFdpXS86cuQRwSov1CqB5YbNI9om0qZDBAE5RwfCEmak+1blt&#10;ZjO6J5iJN5xU7aXH19zgH0++q3VE8nTltjMcpPh2sCiSksLVsn9YiY0Y27KjkYnARlukuLuoe3xz&#10;O5Tjlsj6WoTuQLyjZ7N5+5sGjYlbwE1bhV0tL6DqtnRfsZy7qQupaSXQlW2LCFco6u7LZGkp3j+0&#10;SMmoMfgXMc8kbJs2ObvkKpg3E6k8psmfZCaVsiGuHF4eCO0RROc1fcIsm4x9wMkedBybyaxjWkPG&#10;47h4PxUm7cev41l3HIGejbk7nAjG76efjVwbyvH1xDUMbfATHH01pi7gPx5AseYrhS9HuXN+NzwK&#10;7U3Ixx60Z1dpg4GEeDSHAo7hF30zPZpL2wR4IOmsZmDfGTItCnlQDeE8yDy0BcON25wMnlrUSWoK&#10;2T2axHB1Ez2gSBtgjBcudRMzCaDg+fy/ApjN5vPm/DTCxBMmE4krOxg9oVJbzwjkh447Q/pdxVWq&#10;LbZ7gv8A4fAqqR4Qw8EF1XUFxdiEIEd4J8nUR6i282jcgeXxDgHp6ncUzY/I+0hzUxpUV5A3Fyxq&#10;ydoMpa53lzqQEdcsncgR3VSCg0IdLtnjI7wz64Znq/trj+qCY5tjgPcuFXeBJ5ebHbSE7Ucv5Vwm&#10;c0a4tZjZQTo8bzplKnwnbJXSPUXJyRzb2y7qF5a7Gnmy8cnlJ3hj5NK341zfsPbsn9Tgvckd1dIT&#10;iYdqzY7x4ctkZf5FmOd9qHwjg+vBvZO9fPHOnGTljXOpN5cudbqLrrbRR+8z47lzdbtScu74FW6P&#10;p+mHN80HA3/5lbPWqUOmpaURhszLA2A8DdcB6hPAum6D2Z7NYyANG+K8jJ0yZM6rcwqTdpTNYOXA&#10;QWn4FldB0nec7+/mu7teakzLWq7/AKIJdUdsVxSZJCO9LWIm7IgtS0sfqDaI2lrIEEtkYhuidTvq&#10;kkqQdQ1HZgfOiS8fM+RdXbRJfTjaUsY7ArxBWhW159Nd0MuPHZ73pHWwkqk9RIXteics7PGA3853&#10;mdG3gxC6bddNVpUjkP8AUMnALT1CEJyYFStm9GN6PbPqkmrERI/7EL341SJgSYzufAgmTErMPNJ7&#10;8CXwY/qpb2eUrQiRMd2x8kjIYf8AWU1ajuF5g8H7ihSxnLmBTwBfbxB0xkVW2mVRJX86PB93A30m&#10;9r3FkkwqTeXOODj+EnQsa7wsE5nJp7Zs2o8c7sE5RwOC6gyq4TB5uAwMGYLkfT78eNUSjyEgHgNp&#10;xk83/CtroeVy7fQGmr4TePpjupuu53DzhCLWkOpKDqtzQ55q/lTrAN0Jtc+fvLAafJTDYeN+cpHQ&#10;+mTggXtUwruVfZiatn+6uG262yDXk68pOgqnc7s2O/bx80j0gsYVtQnRGRK2bR6ajGKWpFfxFEqO&#10;qGTNyBzKtNaSGs6nr6QnZ6WOX6twY8GP5oli7yh5czG+szzeIG/UGs3Z1RMWF8IT24CKTTG6NZt+&#10;9qvUHTOm7nzFkcNyhvxxn3iMauFHjx33M1tDbf8Amf8ALWfO9oZGzbkCIb6SrksmD2aObzk9xajo&#10;+z4mXek0CsKo7bmONsDd2Q9MY/cQJm4JG4BgPkUJ5u3c1FNl7Rvax99QtdtCe6aQ3KSAeCPj5lxZ&#10;9OZ03aOcFgRPMuJb4RuTWNn8tXuT7GCzVtvj/TuLPhRFJb6bNfYYs2bWYzNJ5KrZ/GTy1VGcvG8z&#10;wacHmFWkPKHZQEfY32i3/fjQEjfHo8uDprvEu2j73Srzqfnt2RenH8RVCWj9EbjVWlzSQDbD8yMn&#10;TUNvRZYxgjT0aqp1rG0W6mqbP3jaWjOaP2jeBFbW/nWw7P8A1c+0iPplMtNk3Fd9+NcruGkykpcf&#10;3e35i2yhNtb1tLpqExt4jIK2P9tYD48qM3VunzG2l6u2w6Po/wBaR7TxASeWyprL2Tcv9mFnWJ1h&#10;vPaM1ePGJXEbgt0YyC8feXV3qqU1stfkAadzX2oZbtsvB+dd57U9m+zusLEcc1Czc2uYLBgN4bih&#10;h5+B1chfwHTQ4n1HnlxsLnkhZkvOTtWdsX3ngwLB6wcS6oarfRsAW2V0qPbXNmcxYTF9ZY7vBd0x&#10;ttf+VVGkqkeS0gGwWW7wdQhB50S4/R9Q+PItsPr3eR8oOk3q31XUbg+5ysuDmXCZFTphshmUtmO6&#10;xhtmHzLi9PdmlYNnLcAWz7li1N54EMmmyKY1yU5u1RON35dvgxrzmH+0fIdW9cvTgUrT4TrP3Sx7&#10;Yti/facOM6DcdnHxvrdzqdyNYRO5UKXQGwZ416GuPV4n287sYBdMVy53FLm/qhzGfDwRzVqOO0ug&#10;w3N0Vbd+R7vGZuT5Sc1O3HPLFtN3EBMavTcbkw95gROuNmb2m3p27kFu2W2i+z+aPZaTGFiIn1F6&#10;O96vDRi9Dyp0J0ZtbCnuJPMTZ40/R7wjCag1yj+ktBqx49MTHHp3NW2NTNndLzF/MbzZiIlvzeBI&#10;bI8FaiaN3bNUnn2cnFiM01dcq3ykpW4kstHgbPikj5WqJWp4zqeMeCPdRx+WLAmW7h6zIDfNw/CE&#10;uec7arHut7nzC3Mm5aL62YnmrMaomm4aM4lVz/zPfWtVBvrlzjcgFu3TIMSrc0btp22OwgmoifVT&#10;oTleYHqxsk4oqB42M49mu4FUIzLrA3qu1e7cYGLDeA+b3VRK+2OfZmD2matCOvIb511SMxA1Zotc&#10;j0hk3lrIKMQATUV2pqpRytyAvlqhkBhXz6YfT6FqPiqkL14OP+JyjWa+FbDbal2tzKdkzmyeWmaf&#10;2gdnZ41isBMPpX7FHiWZry9Drrp09A+JdWdETDa/MJjkv5FSJvUDgw851mMJooVIGSMuVfE4GLH8&#10;K+HwLEuUTSvP6eHiRaWSgjkmKMyDS8BIyZFrLOX7sPHBqJ0jj14Pc4C6Eiwos+CRj6bPp9ONflMV&#10;y/kpcQIsngT1TnvF99VKBg4i/wDASdwJVxq9Bmmmp8ydqnbZeJu8lkyF6XA4hty+UhUoB/SXxqIG&#10;Qf08RsyNy9lZIpNdVLXrwcDg0a1ntYB5nBiQ2AGmrS8z8CDjHjTEO8Fn4HpXMCNsncIn24yOSYAr&#10;8b24ONWSXj3MePvkQ7UYkzmaCtkwKZK25C8AU6/BeJjVrov0N4HGM3ANfuU/Vcbx+8ho3S+Uvseq&#10;J8y3yxYbD5hCZIFB3dtAXBqkU+cVtMngrMb0pIOmMhFX5NV5GN/Hx/EXML0ntt43eh+nh4S7tHfe&#10;x/1Tx1PId/NPBNzuBezDL4/iLMZhsXmzCowS2MGtd5ZPcWhbI/WQbRttzmQLkfmcC2atPWUx2GzN&#10;i15X3kvOgSsZNbvrkINRDlMVWapI5fLpJLsDk7WXwDFct99ZiT1pJCwZHsgESMfm9+NZvUG81nLj&#10;xxnK40il1NCBee84l5IJieDuK3GYxTVDnOqVtm8VRtMm1f1GAzw/MLaGMfBAvQ6tJpLqMkMqgv74&#10;63VsIY7q8r5HbYEBoF+outG9SPZxLt5CxudIfzpOTT9rjs+XhEwt1pmO0jaRMTTEEDw5RwD6ayWc&#10;OHr/ADmY21dqol7ls93mcacd26S5njWNTyu95e5+AfLT26ePbBzqjpuebRJTSV9mwpwQ+lcJxx+8&#10;uP6wrAj9zjcgXezzYfXE1kJ4zSMswgZ9TrQfD99cmV9IWfo9O7lZGbHHzBkHgWnpSt36iKbCb5hi&#10;gmsqccB7aOdntgjVAmUvjZlyq1U7Sc9n0DjcwFPbHcItTVOrPCshRazbPjshkbgPnVqldNuXI8ED&#10;7J9VZ+7p+YBLZjBnRIIHsoc2nHoKKNJdp7PvCksoNlLiM/8ARvgcC6BpPZXKWzLG8qP8MS577QIY&#10;midXaXuJ0zz31DNTLaakJyleQNV+zeyQl5g+uBVIk9YOTPcZtSNddUPsvqOvBnNAxEMI+YQmSBDZ&#10;xsTkshyTK63dDLzBl/wrM0yiY3gtndLfU0rufKbN6v8AUmzqBsc01kftrfVGRXarKLpirXP2kk74&#10;UvdXeWVcK7w5bOT7n0y8tDZhtImznI5urL9WNZL6hbzadzBtV0HbFYTgZhgbGmom5h6RHLYuCD9q&#10;FQ6L+zjaY3plNROGo/KXK7OYS40u9su4ycsiDkbtmwz4z3PLtpyMYqN55E7mBvcPQipJPTG1QhzM&#10;Aa0v8vjwftLJXE8mMqv7se41GK3btYDAXE8r2iTqVTLeWz4o4x9QS0h5tImL97vJj3DeYLvq2mpV&#10;fyGZ1thaqo2iTKZaN8vN0yd9DZPSb2qtGOeC09X2kqAkmDYzkGOVZycz31rTjZm2cst8lT65b5g+&#10;sBFLllsJP+4Gytm5p4h20cqF9QXB+ZdXUft8nUnpgDZgx3i5dt6Syun9n8++zj68e38MvHZVbpeX&#10;z6AYIINNkMtshLuBclNT1ra2fKdohzVq2yt1pt8mLl6eB+C3Hy9L/SsNcEbPHOPfrnxF0JtU2BzZ&#10;gPeY7Q2pOWQhVyiOTkgJZ5i6DGJT5Zxc1Mu3cLV9n8BMcepATykSl5NTRBcCPSURnL51JHIIHJ9z&#10;gcC0yERImz+fRlPG2mrUhrV0dovO+VHm2dQacLb8g7F2d7J5CGU45w+ajC8FdGO7rLJdojdlTzkE&#10;D87WaMifdnIud+0sll+2idQS4EknDFq4C30h3Ba0H7azGvCXs4QFbx/FSdIUpjt2QGTyimbi45rU&#10;0qCXTJzg1XEHT9xbxs7oulJUNjMqnfXGpOWNsvPOX1c4CTCYNy2t8b15P5lKQM79wK+zoMtKq+D4&#10;R2Myau58x6rU/wD8LX8lPBT08dyuD4Zc/wCSJc91Y3n0tcnZvKj3yXuOXvIs6w2j542pgf8AXcqF&#10;ytPdi6y36l6klO0JluEEquOR8vV/nXPU1Os7vCbd1n6eIhy+g5awo87yasS9mOC6ZBCg0PeVbHTd&#10;MMJDNWEnfdqOnBRFHp8hB9om0StJD/U84AJxLx6VsfJWY1BWE2gbAcs5VuYR9RsVb8LqmK/uMWY5&#10;TW1jI3FRyR6CB4xdEl93luRLorbQ8l0bJiwZyoQ2VoRGxGypNJ7SKwmTIDZsATyPy3PfUwZHppsC&#10;BzKnUrck0rfR/DT3Qmt6eyP6Pojr1KVWsz3Z3T9ev9+jlQN4C35g3P8A3K+SPZWOrSHjMeXy+3zB&#10;lLnxq1TiXvWesFi6wDL0irm+tO0Wzk5mbEuAmrq8aTNQ1nb90TCmqV/h/SLI82bjbPXzZmAriMd3&#10;li767Y2STCVNqcYtp3Swr7cVu45FjMuYvV42v1XSc+A8NThZgAgukLP+wtt2mbQKjqqdAmQZH2fu&#10;/LIQWf8AEXMcy4B2SV0/H7n9bh4jfh5NULfX/wACr1xL9kDN7vMB37CMnMGJZhS+3hlJCnbQHdPJ&#10;fdtD1e4iNeDc1UPWfNCRk/nWYyfZHZcgCYG8QeYLjgS8DycmOn7XPe//AFSN2ZaxtkdHAr+07Ab1&#10;A2C23yWyNg4ZOBaYy4IHK5LnlPzadzaVBjfNRmeC0yFLk+Ui0KoJfPo21mCR6I+WS6iUreUXO5Tu&#10;c+fCZmH/AMsJVUqhNsWF/U9wwGqNi9T0TOgRuQCvE5domOCNVtnRb2ZT7cDXWZicy6urtj9H0wzr&#10;CVGf1i1eMm5dMZFtleerpPqkrB9NbApeyJqDc8+8tqHk1W7n5B/qZPcX/wATN5f6u+0GmJKd+5ng&#10;htbVwY9541htLt3NVToEtmT4uDqEu+BdvSvZWTcgS2OVTqYW+WMhfZoFie3Cj+yh2Y9nPZZhi03r&#10;YvHGk5l30/m+YipqbYz4fyn1P6C2WsHAdznbpgb6n+Jc87UNm5GbkDlyftBqTqDLnUSV7tU4wNpk&#10;Dd4x8x6Mf96tTcbP3Mkl2NhXG+NR8vdm1/Aua5bw0qF4M48vxv4/6hZkqpKvwHo/2nNM8o8ktsGl&#10;s1KSXk6nBGpjMe52HO/CI6H/AGYvfgWtfZefVPKbMBxEjGW4RyUqrcv2R7s2O8eTwXs/MG2zx4F3&#10;/RfUecZTvbZm9SVA2nBAQQSoQ4x8zdsirbik5iEe8xgLuvmLfqgoeQwEAZhVQphG45Y7Wt+It+rz&#10;Z3On9FsYJbacGGLVtKKZmYkLp7C1OGay9i/lOV6D3bctHUjIW0urqTmDKOwzcvsi8+CPHtMPd2cg&#10;KMw1u9DuGVSExmujjHqkIJbXcVYv4RNP1PiOiq0cNpaR85g1I2/LXNMwmnaT3W4/M+dXCuBkgGeC&#10;A+8LJezyRqJKTEc4tTzcjDBAbTt9RKT0uTed5be0B+Kg4x7tYggPcgJ01oUrmD2MYNAQ7f7600Cg&#10;bNJoPQjCC2bqKySetJ9IWwDMzlbmJ5XfVqtym4DHa1Op4FVa8l7aWkBBv1y5+4h4Bi3MahcgjMcQ&#10;zE5hBIl2e5YEPA5OL8VYbL6gsksxvrdzqLTmbdzU7I8cc1E3MMWn7+BfAuL5L5oML0Bmxyk8xdXb&#10;O6ol0ZGLyOuGrcw9K2TJgXmnL5w9gvwR8Y1W5xUD2Nzjv8xUbwXH9JjgjKcD3ltNeYLUINeRe1Bu&#10;SnqwmraCeWzELbI2LybKwfZ3tInTZsdtKqjdN4PLu5EHmHaNVTY7l5Nd4N1LvHgWXS1kuwRRvGhb&#10;QKTe022YvGz4RICag7SJUXVg6nbAZ393mbf7sTuKtvNidcQEwNmJXjK1dHq5MC2zZPsv+zbkE4fs&#10;ROI+URkLj/MtNFVW5ILUpbaYbXDggRvm01Y9nzMfwsh4I1zfMCDjc44OMa9INtjzZ9UjI7Z++K3m&#10;w9QdzJgxrg+V0/JXhTtjPrZh8snRjWKj73iL7QDOGe8y7fGx8/Kcj8CrbdwQw8cZ7camTBuRsSz5&#10;nURKn5Puz3c3J7e8aYyJ6UjQPvDa3Zj1PqK1M5XR7axHHKi4yf8AM5IFSaol71m5wR6kY1uX9Uz6&#10;j5UwD96H+dROm9MasKE5ozUEnksZANg04JnGQWnbLkj/AGlMp+cS5nfk8c8K3jJpW3OcKqtQbN6n&#10;jktkPtEDfVuCKsxk9L2Wz7tIBRm6ZO4k3Kkq/EGpTKjeQa1JySmm5scMb4Th0MumQaq9TbX3rG+W&#10;CalG6cczdiWcnvrHZXUjmWvcZj3IB6X7CpVSTRm8cY4AW1Tx4vSS7xbp46GJ6zqTtm5Siq5c+lxz&#10;RnEMw+YMnfQaaM5c8HjgAXAsalYB3F0UynjKRSEEbM9wzgup7kCTMR02u148Q5H2nuHOk4G2Zkxw&#10;KbTlbuWZNE5Vdv8AhxManvuZUApLeoQaqFOtXEim3ovMRktl5ZRrpU1VbmvvmL0TlN/QaY4qwdsB&#10;mzG3GocrrxyYmc9tVyu6ge1DMccDETePy2w8izJwN5A4z6aSmPbp94OtN2qiuN2Jgg5w1is3mjxy&#10;TGY/MREcscGICPmRqxvKbLBnNpxpaKU/5kdDjHfSAkXpRJixceknoigW9UvK5cYgG0YM5NNEqkp/&#10;sR6dt/EVbsrp4fcHqzXwsKHS7gbkm5ueMnLIj04l5JaSybTMNUMjMkBLy1SR1A5nzbcHNrHyhuS/&#10;yqd5akmN643OnezQgFqFu3FSabuRkxwK1XJdLWx2xmNx1y/kTNL0XMXl/BpwJH/cMHvIbym7z0AW&#10;Z94jIt+HL5dKpTucGo66hFnrMjaSZwn3g3mIDOK4emLjsC0/LSHWt21hfUWp5vsfxFDcSMps/fH0&#10;1QyVo9gz30NJWExckx386elDSG9RoTOXjCTPd1Fp1L7TJ1TBMAX1sKw0lUFg40fHPJUQYIzHtpLf&#10;1heo2urNsDmdkxhOUZh+UqTVG2CbPBggeTUo4xrDppV7YJDwMwZPMWVTyoHDwuONEPFas+/Qic82&#10;GrNtE6mTbc43xSBWNEekMTMgGJKAmFdEjHKV92hMWrdG8GeNVx5GO5kThHGNFZZTzl5yw409C9dP&#10;vKabO2PS6SROAemOD0Y/StFkcretmWPccnmLc9mOzCYtG4XsAMnmORZF3T9l5CaU6wBEjGLU8H4c&#10;C/Ex6lm0hFR5+0vS5J2Pdo5Hcg6he+uipXsTbUr7TYLqC5aPVJI5jLWQHIT2wk1B2kzJ9rFYPBnC&#10;G08gGL9vAonzbFbZ9vqLts/rDsov9VAEzj/5kQv51rU82uVprwRsRYCC0yNhY4I/zLiFvS9RxzbJ&#10;vTfeC8v512lKyTqSDAzeMe0Goxf2bJgjUTkqqsYIua045eTSdQOTuWz4rfq2+CBXBv6wD3cnzMzE&#10;WoK3cT20CcNn82Bu0qK3t9O1xrH54NlcO5YHtx9QblJcm0TfshiXzwe5HDfK3jIgLicbzYbGPy/N&#10;UPs+Y27zYFyBUNwR7vOCxbRQ4R1hfJPOJdGSyaVNMHmWlMlcjJMnJzS2VCxt+YMaytmMkDnzFqlF&#10;zRzKnIDBPbuL5uglw9OJpu3sxgcvpue4qTMKsZRkwGYiXS21iVy5/LgTIz62a1yy99cczhnjzwKN&#10;DrWn6N42fyObTgZ38tPcgGL2kd3Or5I5fNmY3xoN1eQDFzN21vlXMdLvHrAmNsco7fMtrcqb2yTa&#10;SezBtEgJzCF4406am39Rv4x1QyScEYEAaZU4IbUnwv5VDePBmZPoJPySFukbF7iu1eTSbTiXYIJV&#10;cak1LlpZuOVvWDYDmMG7wD/P+VYqLfMQbLqvrlkJVj1syYtuyhN4/wCeBB3Dft4dl4xKMw+W5Qft&#10;htA5x3y/ioDOJo5ckwX7cHlrUoOfc4tUwl45aMEZgZx+XwKkzieEjHgsW4LtzSQF4SyPOfIq32hj&#10;Jk00JSROmtaXaVvMY8EamafB3FW5XvMGTuERLcxx9daRiucWohNzbY4D5CeUgLgkujHkAlwDyKZK&#10;2YzZIz24PMX2kE7g83cS6CxglQsY/MWqPNrDmBlZbMWrf8JDW+y8sYwPIDiIH99B6wlb2SDxuQCG&#10;EnL99Jck1E7Rlc0uTJyeOxn6iD7mQPXESBHu1Htz2Zjcg+ks9mBCmJj0h/TRQFwzMJhjJgv5E88I&#10;2jZZD8zpobMHA/PuIaRwOAYIIFbSFxqtDUYzK5AaM+iPmJnahtEI8JuzbkjVJJNJi2bYw6cCzdxN&#10;CRlxxLO0w/UzuoZ7/ofCWPydUWtY16J24hUTfyXMUSiRxemKL+lfn9K62lWhzF7TUpZPxlHghTA2&#10;/fVLlOQuPuK3zuZjhHkUDUV+FY+7ZAM3f4MkCroHZA+nJ6U0SP0xen+n0r5V6k6aaeBEFyTssY8C&#10;Z9MzJHxockvlKgEkkkmgJJJJACT7RyRvHjgTCQ4MSAWWp23G5HeDx9QaDA95SGbj0tSpP8seOHgj&#10;Uv8AkbP9Qujfs5s2BGHndRPOG5H7c8cHTVFG+9ODMrdIJ2UeSFZj0s019P8AiORqZ3HBgi/oX209&#10;Of0IxP4B7ybAgWJbKtbFmP22hf0vyGJnVok4yWzmVKBgV1k5PZs6ikFiNwa7YJwQIiN5gIDGgTyA&#10;YXGOBQhk1MaRqnQfQaG/qjHohCrfK5fvLLBHxrGnkzHBwcauErrPA2wR8aidCrVt6CHH5PG5Gaz4&#10;k3LHGjFRzzelTPQtKCjxVuCbqyY6dRxx+lRP6V8JLS8Ce4mNwEjzQq3sJg4gHgjPkVLAe16URHgL&#10;xmUr02F0JxbxzfATHAfOgTt44dkymTg4GUA/fTcoyOM+mpOFGivEPOALj0Eh4kepyXkeOQwI64lD&#10;d2PJpxjRemxjZucEYEy+xQ6jeNU3NszHgD5XUWbzCcEgJZg4FrUnbkgZHgcg+ndWS1YMYSaPGoR7&#10;jQqX2qVPTw8DaalGoc0rx7Ms7x86J9UqzFu4vDPjBcVVI8chJZRpBC435xMBRjwNtRGGY2QW1l5p&#10;wOOWTwRrK6fqByGxAiUwcOY22CPTgRSBsw5oMMu0QFweZd76skrleoAwT+1WuqVc9yOaObgIIOn0&#10;1p0rlb1+Q5g6hrXLQLNmJUDJs2fQG1LemS376x+eN3u7Axg0emTv4ESpuXuZlMT4wW935g+CDAts&#10;mFHy4I95Mfc4CC0xizqcYcB1BKyy3Wg4CLXNjJxuJNPfQb/6DVXqvKblMDJ9jPo/2Ynvqt7F2ZWz&#10;KeB7hBL9X6NSPSjeMmnlUbs9swHyDRdvWhYM8HGs0rJgQc1cR2cl1Bju48GkG2r+n09ntEXuNMnF&#10;cDMPkCVbb1BqLOYzkjTeL0p2kHQk9Z6m0DeNo+cnnA21vIst7W9MY/RBH3E4OcL8UtG3pLtNJXvL&#10;LIs4b5CK3t5mq9OR4C44e+vqPZthr9QudNzjoxp6tM7dZ9L3eBXV48GZl76O00O6kzT0K7MYCCln&#10;p+J6VSouP0q3Sm7HAKDuJ0vXbIEfxHJXL8ZFrUrlY2yDyuX4LEau0wGNsPHAuYmzLBTpoSJL227c&#10;gWMmqsmmm8syZ+otZbuBmGs+qOXkjLjh1FJGd7dwSmaVv0vyRqG4ISMeDvoO4fuAkwL8bvHJie+t&#10;xUL7tfDQcim0ibgWMmdWmXytzbyJmYM5iEYDR8BOWmW7hz56s118TWNCl8vchFnVkZkbdZU+Vt3N&#10;vHfz9NGBs20YtZ8s95A5INqyYNuCBZBM7i1mcShkEmPmQEVJnvLwJ8IeUELeKOPB6FNmMrdtC4Di&#10;9PoiRSWN/aQeNaHWzNxAzbmc6cdrTWrcfmgxruIhLG11x6IFD9JsSu9KS8UHp3xzyRr653oL1BKb&#10;C0TCVklowePmpOHG88YLirBqlK+dl9MfB6UbZt9PHGs+n6hcVx+fBwJ6WSveR3o0NfwYyY4OBWmm&#10;yDtngjX7IyGzGSAmOBE5nNOiY+RAplUQ296BtxKkkfkjJjiXzSDZ7SHaLt6DkZkvBOrTMK79iwd9&#10;ZpLXsEJcBOBWwknGZskuVwrZpZoROTvFYls/cBc41uB5mOMfaUH4i5/PKnAvT4leJGRyZtZTcmlW&#10;q/cNRParGq2m43QwYEIpZzaNhj4FHm8rwEyJMyYCYF9TotcT0FnyEio1kc83MmifRJzBp5vRYzE3&#10;kJ8hFnE3buGZccHATUR2n6kcwE56T6Ovhpqs1P8AULI3pfAM8EaMU/R5IHNmxkUOV1QQxP7xadK9&#10;oDKBtgsZ/MUDprlEc7taGtU3SbaDJ5a1pvK2wRg0OWuY5XtMHAQEEZ8i6EHOGUybY2x+kst805F0&#10;Jxie1SeE8/Os9p/WICO+rtVFHkfvTx/iIk3pcYRgDB00+lTTThOUtRtlB7UOxHO4GOurph2TVTLB&#10;H5S8/a0l+52HgQaw9NDafrydbzjgPnSNEtV2yKi3cNCrDY/uD3AE+Qiu1L0mSBsCCNPM6wG/HgNx&#10;q+DqBtG2wQHt+Wn3kbntbtgFvJxmyfqe4sN2sPGzN6ANhWSaPHrYh44D51npJgSoXtlzx2uqkOTZ&#10;3PhLYT6yh0/UHZpDwR6gXC7S2T15g9mv3GpNJtdXnXWDNzJ3pwh4LumtaoutHshZMXJgZCFQmE1S&#10;rDaclUlVh35tE2fsqhbHM2PravyLhWV7L5tKpjrAKO2XUXZkrqQj+XAeSo9yDy7S57rDaBMXL3Bu&#10;NuMfMSetb2zFRatoHmFWDDYC5/iLMZw3G/JvLM+ug7ysN8e4IACx8rVVwlcrHA5Ab/fzISg0+13A&#10;aORzGAmCNdFUvKxs2R/HpIlMHklNJQRh1DaQtJTJPnHgg8q2P/SnQn2qMvJzfpmY1RK20bm9YzjL&#10;aVPnlP8AtO/wHtx/CWqTiXiMTBBwEFy1Txy8cZN2c3RwERcXQnNaqsp7fdnOj/vGsxrTZuMza8Hp&#10;pmvKPmMqc3oLuBVuX7VXLMeBzqLaTb5ZFS5TTDXjd7LXOBaRTdUbzovNRDqwn7KZPb0ALdxBhuBw&#10;Kh7dWK+46CE86ildNjnDbpE+IodQbF9PGFZ7Rc0IbJAfmLYG9STZmTBBqQeWoL3KHzXmJjoudMCY&#10;IE88ZzEOQx10gzqi9xgt+Yhs47JeD6Sf1yv+3IesSc6t549YddKabR++lXFLuW2eDgWFGlrj0Ezr&#10;9rgJdrZrr4Bf9M7D2f7TN5sNo104ORj3K9AC5pcxeZ1JzDs5yGNeiez+sBvJdz89pQTUVdsxpv1C&#10;hzieNrhwm040BGzZGJonUPapK/ab1jmLnslSPZU55+RfEob5YJOwJfUDlhYgjPy10ts32kDmQ92j&#10;4152SfaeMtgJuBW+X7QGzBzvITpWqPAQ5J1pt0pveZcd42Bn6i82ZpWExlrnBH016NU3tQl0+l1m&#10;M4tTprz92qSdtA9Pg4E3GOUzbYEL6bCuPNpZTEx99WmT7VCwdfmLnGOH0wpQEwrovVaTUp0LvXc2&#10;7QmERvGqSMmH0r8JHiSVqVVK04BxLZivEwK+OKYHHwcaz5uW0T0RLQJfUeMWfjGvjixBX3EgjCTB&#10;H6V9aYU+8mnfQB4/vJPhYF2gYJMBocSZenGhCSdSJvJZX3pjTMbgkaaST6hIoyRxpJJL4Akkk7A3&#10;JGgBpJEByskaPtJAXyV9qAqsACRqYCWFItHZ0uSPoK7Sug3MfQTqB9BkrORq4S+kyGW/SfZe5j6C&#10;1Sn9lZNDwK1MI+nN8j2fkN0Fs1N7Kxx8YMi6WkezPwA/UW2SPZ+Tv3VYlAGA0vsjHBYwAuLpai9n&#10;bZt8l1aFI6L/AIa2CR0vgsJ7nE9wqflZAjweWtUlY8ChyuT4FfJfL8GdZbiceZjJ3FamaZbs0Ybt&#10;0gB5ujEChwKZAlgTIFMGRD05jQUBK4lcQ3eEt4U4BK4md4Q0jhQyPEAGCOEyR5gQEjxQyPPAgAwS&#10;YKHviAkeIa4eIAshHg0HcTBByPENI4QAeI8GoZJh+dASTBByOEAWQk0Qck08aDkIhpHn4anJw7vh&#10;E0RwTvqtknA4EBcVQ2gF76+3pKDQiE8YEzvCys9cYEBcV4OP/ppPWgbY4mGBB3k0HBnvrB3FaY/N&#10;QFxVhPiodNHUG5EmncQd5UA+C+sNJNHJiYINT4aZGzmxiYILv00nrbR/RGnPKkwKqvKkx5I9NVVx&#10;R8+Nn7KL+JnQEkrmIeNiXB8LGnUNCktTirMfyfE40HJPMfX6qpJCE4I7o/30yPl4NLH8VIH01Fw7&#10;YHxx6aGvJpg4FVbmpz/p2++mRjx8GpGqALISZkgyR8ZEN7Y/OmRy8ceRIkrx5I1OUC7QwZIE8Nx/&#10;8Gnhsxx/J009bHb9wnTQAyNwWMYMfTTJBk8j6aJbvg6Fy3/vMkPP8iAIerb+mlbLATH30Ybj5CMN&#10;2eofwIArYx4/7pGBjLAP31am7fuIlbwZ7FtBOVVuMfBy0YGzJH5SJbw2CTPpo8zcNo8/8NUAAezy&#10;R8B083l5A8f8NaENmOPj40YG3HxwJgi4oY5f+dEm7MkHQVwGzbJ4bdtAPIgUB27MnkKyN25IE9bb&#10;QcCmKgCYzHg4FZGbjBn8tAW9tEhkwIJyyDeDRgbxU9uREhkQBau0VM3xU/fMCXaA4OBAFq3xTBvF&#10;Se1Eu0UAXbtBM74qf2imSTTBwIAtRJpgTPaapPbA1DJPB/CQBoXaCZ7UEsrcVBg+Ig7iqBpN4GtE&#10;miGkmix8lUfHQdxWAwpNwGwOJ4gLioBwfhrHyVpjyeYgLirCRkwd9Fw6g2ZxUA/qRoOSqMfAsTcV&#10;AOPPGe2g/wBoB8F/8NTjjeHFWMmzI7kx7cAxXCEXlHWlYNnk6nk4Dp3LpR3VrXrCbQNzlwGAT/eO&#10;Z8i4nmFUEjc7t5i5/M7m2beM2glK6g3ZkeZG5w9If7axOcVIU2ePqLSKsb4GTFnB1NVZK4bjgIeC&#10;xy0YyEnuBNc0DjIljGobhxqJlw8wcC3CQmOJgNMkeaarZCJkjxfmgmuCT954FD3zGgR3GNfQPTiV&#10;XT6eAXhb5E9gLGrVSdHzWcOQNmwM5F27s79W9kFtvM11DD/syxMpmosHuampCxjZPbOOaH2bzacO&#10;QWWJSL1i9W/1d22vG8YieRj5l3gAgLeVjbNgNm1puEfl5F6NbM6wotnIZUwgfW3Vr2m5kzrj3cwK&#10;nN3PdUdAmH0P6uMMSel5TJ2R20qYiZwdRMvJoNh8/UXOu0T1nKclUx3OW3XkA+YQS5d2mesg9nDm&#10;zJAbvB5nWvLofWf045jO3T0sk9WSFs5PG/njUcA/ioiDbJRlQzk7aaPrbBmLSGX+1Lxik7ebGc7/&#10;ADI5cfM1e/8A6VpEjpedTubWWAC+VcWK52Q/7gclBvFcVYyn1VvnjYAm7IZbQx/JlXZmw+pJTBSm&#10;A01E3julL+wvP3s+U0TKZ4aZPrkwbltDbE7/ALy5dmG1hy836CPzdO0VOpb5fxlrpp6WbfPWwHTf&#10;s0h9oj6jleYO0T1gKwnxDwPHxdTy0HqSsB284P8AvWJvKkHcxwAyLUhQvMZ73EZbnF2l7yYvxWY+&#10;otCp+h2Tm/HGfIPylz3MKwcm+HArhTe0hyzbWb60+0RGkOJh9lXoIwn5nTWtM6sbTJkCOA5R+YuU&#10;aoqzthzjjBy09T9SEZk9xROR5nzFB6BbO3A4BnggP94WtM8nH/DXN+xesBmydy7p6XfXQjeoMclO&#10;50hmGUu8/Ipywqu0yTtjS7BADJauEtrkUbMjYZ20YLgSaZF35I5o2ftsl0kBNJco1hT7mSTp8EwM&#10;gyiX6vHUHFtUbJ92IePuKrN6MbhFrfhrtepKXZTUYMB7YbpdRc6zxuS5ZgBkHy1b60sE9FVuFJqh&#10;4SBsxbNgWwjSbzhyzEBtYyE1FSZw8JA9sxq+EqAf6Ykp0MnNmo+eMpOPfDA1x8ta2z2zz6tpjKpb&#10;HK2hD/dmxCCzrmKT1gNg33mNjvHl3Rd9A6X2gPWc9YzIxy425RlHb9xYGQgNarXx+Ph0Ooxj6nHa&#10;20ug51RRcE3u3iF9m7+MK1TZZ6tLZw2YzI0ja4yamoTJAuQNoG3+a1XOWLuY+0WxWx3PAuo9jlZ1&#10;hNJDNI5ayK4gGLqcGP3VwGVk5VKUMZtel956Bi4cXqvzFf2s1hNpOOa02wpxqz3cRd5ti4/ehWK+&#10;rfsolzya9sTUFwLcty378C6O2RzR65ezU1Qg9pJzCFFyQroSRyOnKJ1gzwWpdcjtd/3V+9JDtIsi&#10;IrWrj4/i4uEo6JNseYz3v6ZzfTezusKqrR9Owsd33fl3clmDuq+VJRY6el01cxzXeHVr2lz5EHeW&#10;S0362DmSTaaufvEBLtsayuabWJtNe1Qwe2docxd/CS1aq6DzHJ5NVpz3XhN/Id4Hkj0hkJ31Q2+d&#10;tnV8qSrBhZAZxgEO3zEHGNlBnjBzBLoUHOmYzC4HOurvVjZsnMxxmOIcYyiXNM0Hev8Ag6asmyue&#10;DYPdbgTpumyKR3jVNtjOXGqd9A2PkIXmLnaaUQXeNH8RabPJwR/fcx8ZCowzuRsgPGfOHzPkRe5Q&#10;UWlDldNlbDz8la1RYxmJk04B9NPS942mTa8zBrD5jbxq1U3S7JyM7m/btiuW0XhSQ3knx5LFyMeo&#10;qfL5G9fucEtY7xH1NNa1J2Y37I5v/fgVbkdaPaSmxzMLRN40ie/Ah59KH7ab5Bq4Ek5IGwDGAUcZ&#10;OXdVPnFQYHp8ALdwt1XZnXnaT2VQGBcgb6Vv3FE620suVUa1T+1B6z7DbB09z/fxrvyTuHMybAC8&#10;fFHBauW15v8AaA2E2BHGxyXeX/KuhKgrxyZu+bRzXdzOOYMYtaBcxmXNU2PWdby+lTVPsANWD3Cq&#10;32A4nEd0Rbg/cXUVUTyjw0wCdv2OdmXTH441zrsreXv6kZyq3HdKUj1znx+4g+0TaRXsynQGcDHc&#10;wy8trdhCyftLGTNslnUdFXEMr2mVBLp3fmUfs7bpj99c1dmb/ng4/qLZZ5T8xnc6fGeMSkgu8tsJ&#10;EqPpOUtpjgcsXbcJC7t7+ONdQ3HapT1HiYnd2xbNNlc+nEuO8viZtR6W8ueT9NapS+yuvYyAjjus&#10;2Q+oLj/ZXp5J9mshkUileCVCdtm4tMY+5GqJUlOVXvJ5pB7PLCWrl3wLnk5r6Zptw8Q81HE8HTDk&#10;8cH9nLqEFxqts/WQetnuie3b6imeuAdkzqc7CWgENqMQi6Xfxrid43IHWXWIxlu4w8/mTWrbWewN&#10;L+th2JTgI4wXLilzCuPtCMFQ8wwxezDLwQLzNp+aEmTIDaPp6qPTCrHMBLLM5cA+WNPTCqMy87Gk&#10;cvbVVU7Fs5OIcHUXpxRfZMtbHCzOIhm+lb8H7K8Z9ndNz6ZWJrqjgbl5i7qoeaDphk+mr9i6IeYO&#10;i27Qsd/3oUib1a+2WwoXUnVH2kcuSHcvOBvqrxz28VhMZVU81f8ALcuC3RjL3II12MTbgOdk3OBi&#10;7b2y6hCcH5Fy7twocc+qs84DdeBcWrYxe5AhE2ttbI5p+ptrbOe6DJUbB6cwQW3ROYQncWkSdm5c&#10;vT4/bJg46gs8cf013TsY9TiVVGy3x/UViAYhEKMWfP4Vd6XcUFRM2njZsC26Z6Vzv/Mi5TPtAilq&#10;9s892/qv7TnJAYKcft948wVj94iVceqntFkliM0juXBf2bBHB/DXY1eetA9mV9n94CMVrU8a5RJ6&#10;xk2jGcMD4uPl3PcVqcn9NAmlXmGGy/ZfUbkh8EqdEjHzLQlm80l8xjc2bBR2+muxpHtcGwegNB7P&#10;H9VAR1o2ubzpb6R1dHdFAovWbfoCOjSadsXpCXBkIDGoATxza5jkuj+8iUw9Xx7WcmnlYRzVgOOV&#10;ut2IyELJg9xdCbK2fbEpOGa2iBmBbYxi48HiR6YervMZCOzBUYuyXhRaffj8C5jGatW58g7RzlNV&#10;HjrBuw/YXRchGxnxqcfuDDtEGQhcf7WBbNtk2sNu1mMF8Te5aH7TkwQY8Sz2X7THrAj4M49jl7P2&#10;YhPH9NZ7NKgc1mR9MmzG3LLVoZC8EeDvRXFtdb1JmdFW07ApvaxIWzIEbM9yDzB99U8m2Rs/Jggm&#10;twxOWMvcx+8uLdh88oeQ9q9pPt4NackJ5MH+tZjWm0js1sd5IXxd1IW2Mhclj/8AL+0kuc22sEoV&#10;VYEvWMty2tDwBfCJpC5f7yxOeN3LxkCzqWxanjWVy+tJjO5i+ePPaDE6hFrQ5hZyQAuWxLroRxeT&#10;dY2welbd62sXuP6SA1JL3LnW5dwquw3hI2wDG09K2qqOcPYBvgwckn5/2VcSGDzSXvY3tnyy20el&#10;7NtKh44waytUweNmxD+NYnUk8KYh4FP3SvtD00nBHLk8cGosPqMRIHnpWmN3A4B47Cq8+EMgDFT4&#10;+3roRP3TN0+BuQvCnAAxrQ5M5k7Qer6M61GtrIkQ7APLZA9hzwJxxvAfnV3d7Um4R4GbG2sufz0r&#10;n0xYPRgxqLTRzPAta5Kxzthz3jK3t9ocxC2swHLgWcE9ORRfTGndGpghzzQHNXTFzxnTAp25F11X&#10;WRvT6fSnHZBqbVOnj6Ho+wC0/bSZdw6a+2c6jJzyqjgNgjRpu8JcxwATNYWmn3J8QS600dpPJr3z&#10;ok3mg4yYHL4uBZ64HNbeOwXAqlG8P/8ALSPVrdR7n1G6uJw2t4Gxy41VZhPHvnqisHbi4pRLkZEj&#10;ofBplvm2E4hXEee+o+qpo2+NWNvJ8CXxSFr+8ShDWFV3PxrQqbpsnOjBopqTyttvHtPArfUlRtjN&#10;gNm2nbUD5lm3oacKF9QuziaMmzYAQ/qKt1JUA7VlsfIqIAZO+nhs9RZfhoE3ugZwMhlDcTDdh4IO&#10;NaQzlbly5OFmBGCbNxmJkAXGTlj41ZpNV5hqJhN8sw6N45Itgp/ZfUT9sA24lsk6hMit8r2Pz6DW&#10;jYlseYQSsjNvNmzkEDy7g6Yy+57qU/KM8NOn0NqFjPqHQn/zL8lNSgI2c8auHpNVyQnJg+GNM0fs&#10;7ktGNnzaazxr2hdEXdhe4uWa/wBs02bMgyhs+tj5hLaqY54V+5BGE5SR2hXLhVmKjZGQnTVr/d1L&#10;XPx8Z23HO5JfOHL97eN7Rc5fueFKrCWR4L4iRjUPZ/cglwMfUFqE76A7RCOTD+oK6tFKTn8m451m&#10;g7zlHpXI8A8ahs5eTec4Pw1drmAeD6qieYid0D2xwJEeDt+WnnBCR38H6iGt5O9jc613AnpEuSPD&#10;mg7mPvoDOKs3a/ZVkcU/jFgCmR7M95GeNye35Y1btCUpOaZxMCOSLVKLldOM5dvjw5XDrpjErsTZ&#10;G2gbY1W5hTZYLH6StdU1O2bUJ5DcTgjlze7iqs8mBLiuA5Xp50BmEnJH0FiuTvEU15lkwcETsnGS&#10;4rh9lywZ40S3cbYau1ft1nPU7tg9L5pgVqZ1JgHgvrK3DzwJNxuY86h6IabxL5wOOwrVL3g+NYzJ&#10;+bgNwLTrjLz+You0UJSXxu4HBwJPJwPX8HNWbt5xpn6fw0iTTGi4AxMHGPgPkSbkcwZIEyzb3rGP&#10;gV2ZysdvGsSbNLChuM+eNAZp7NngWnPBjgyd9Vskv3mxAbTtq3CzbR6doobOYEC5vcxbxs7rBtbs&#10;uT24PiKhs6XHx/3qPDl4oMnMXQuqaWpydRqlSbP5TOy3g6caJN6DI2ZYLFuC0s9puYEbOcnI8xbw&#10;zqAjlkeO+L8VP3Tb2mnOvZ5bmPl/DSuPYCAx9NWqYPHMbnBY+GrI3btt25FtJccvMhboBHMHNsF4&#10;/wCH/pWkU/NO/H5olm5NyuYID5B+UrJIyDuYzHyII3YWw2Zw3Gb5+WqTNKTHxq4S8g+5+opjhvjH&#10;jg405LjnnYxqjnWoKXIZseAKxlxSZQk5BcBF11MCDjyf3SqrjcnPxILqtvHptUYOzGO5o8Y1ZJe8&#10;HATPx+Wj04k7a5jgB+ks3mBCQDWW6EbSXHXVJ1hLpq23Nz9NZXtE2FvY22/tuAfTWMyeuBhJgW/S&#10;Pbg5ftt2j4B6SjS5sF36Cy44hqCVkbEwfw1VbeNdsVxszZGZb42XKM0k5GZMEa0nbu4szJqQOzkY&#10;oyLTpXI2VrOASrYyWc8ChuJwVKSZZp28MgtsEHTWG1I4JGTJwK+SfeXPGiU4k4wix99WQnD0pOY3&#10;jwkCmSuaEgGeNGKgk+AnmJ4cvHHLscAM4yrUOnhIqMmn7kjkqHMAwelHagHgyQKts49TKtTTtCH9&#10;06QnpBsaQYhgPzFntME5GDpp6rHjmBkxgc+UgNMEx8CxlJ2dS1zjtGeM95pzJqR6S5pldDuXgzuY&#10;AZBrrql2439KYI9TS5ayuXvHrawz5YSXV+YTtke76hg45fgco9OG4zDAZXb7LvYCHNY0ebq+BU+c&#10;MyR/IrxBmJB4CHjUMjgkGSBXBwzQ143sjvd8iBZSyDIUiLySAgnC/NzJHwI9I5GS5jjSncezqBsE&#10;v2gE3bBYQG4V4THGrVJ6P9m8xEnEns8YFyrtrtnOuSoqswb+zIlTcvxjx/iaaAvCEMT3EYk5CBJg&#10;gSHO2j4/tFwmjMUY8FjOqHuep7i0gY7w8CrbyXkuf5iel5mXkNvJ20eewpg5OMIz6CmD5eCDgScE&#10;xp9w9E1qjN5pTY488aAyuR4HOPy1pzgePIFJnT5DExrTTNNpLrStjbkckB8RPOKfc3D49P4a2Zu3&#10;HHY0BaaJEl7aC/1Ix8tOuHOmmP8A2XbRsscfH5ax+oGdkh1v1QPLJMnAsrqSXuTZ4AZFagHbqjIW&#10;YrrjCtkk7MYRrLIGm7Exq1DqQcDbOC2pZ6m6+HgZfqxrCFVBMbnBAplJyPG5Ag8vZkfuVvFLyPAO&#10;9paa/L3VKHwobrgk4le7NlhtQM8a2apKkHAPPwLJZxOG0Y8nGnJcWzU7ploLgiIw7E8thxh5idb3&#10;IyY7K0NtHLzN8bw5b3TX5lTK9dPd8R2NhmYSeXkjeYFvsvkkq3fAYH1CLMm7tuzc4w/qET0wrT2f&#10;BzI1DO0fJbpXodCimMUmcNx7weAPAoTNoSMmfgRQb8bxx5a1Of002glwDNnwiQdRabpnT+ivjMum&#10;3cMrE0HAtrJJ2QZKx3bneYshatCFICCDqLQo4yysYIAqR8utnD7fbr/Aekr80k71mPGa6NUQduAm&#10;daFUE7JMsmqSAap5GmNNQ3w+8Q6akfcEbx8GmnBx6fuJoEsJcVwZtxuSAgjAkvdosS5yjPSS5y8J&#10;ggWy0vS7KWjxm5y1ql5XKWwgewiH8QqZng2QXOOBS65S3b0OeQ61pm9QVQS3Z1cA1kswcEcrVJ43&#10;vEyAzkVDeMyBJgjPbWyg2wbI3BGBLyJTCpHJiY+4pm7tt2yaiqE3bkg4F+wL3LyS6Md5ycWPy0u1&#10;GXcWcSiD0XNY2RXuVtxuSYIAI108Cghy9wOByuiqf2ZjfsgPN+ES50yrDXkrFATBABWSTjbd85Rw&#10;KZv9MDWnFHymVdcRI0Yl9Ly5y2BHBuv01XJPTdHuR608zq0uKLo9mPRqO5GkXf1xhamcrksGQP4m&#10;qtOlbyh5a2BG/fFcR+WIqwFnTchgHe7cVPebszJjgPc/CSaLP8QXX1HWg9sFOM3OMLHq6ekg9Ybf&#10;GUGRme55elgXMbOtJTBxyrP8JQ280lrwn/yK+mkdCN61xvxNsgpk5BA8nhXH4WBdRONujI0pAw9l&#10;HB/OvK+aMyQOQWQW7i2YdBzYLaVRxgzuEPxgrrGnS1QEczKw5g1IFTxt3LbjBk6a1Sn6LehlIIDH&#10;z+YnpxKxwDwcyMfMWK7dOezTjH2ZCcFi5Gmd3IEePv3VrQ2YwjvBBn8xU94QcBDxwcCKDmOsK3vB&#10;A5O+PzVDJMCQExxo84G2c/OqrNKfJc59xfoSadJ60GzZYA8aD1BUBIB+0nuIbTcvsjPH30SmFHtn&#10;mSM6yfNHJcZ63mG+OcECJTRxqAwA5fmK7DotlJx3oNSNYnVk8JG5P1IBrbTum1C3WjzhxeHgD+IT&#10;wKquKoI2vxhPnUNxdZttY+cnTTPZ++cH6itQadISZt2RvaXh7kZEnjOXR5A3R/EVbmFuAWBtdJAP&#10;8iGziuHIW2599Wbpak1TZ/tEc0k2qNszPneNbdxY/NJ45MM+PUj8xVuRzRzAS9YuRqyN5g5fzHG5&#10;tYOonpRUASpdxPt5BuZ+YK0j04l7JsQDaNjrf2kiZmE4bbsCPVIcf5E9Rc4l3JjYiJG4LauF7i+A&#10;XDZXvJnL6C+JvcFpkXbGzMlD0TJTxzIDqYTBxqj0uNc60/UEhpiowPHNOCeS9mLdhj8cfmLpzeGx&#10;mTF/GAQ3RC7yNtdx2A91Z0zul0JG8co7ZKbczsh3N8TcI9TdilzggXOtJ1BLpVfC5Y7xc5a66rR4&#10;2mQ54Z4cRI24uWLjXFsr7O308Zv002myIOybzSCUm5qHk3bP0kYcbP5jHLtz0hwXV0hR84ZRykEc&#10;bHPaWGjkb1/NjmMfd9XTHdXMaZptX9pxfrRoHl+x+bM2x4G1okbjyloVJ7K6jmQwdtvijCPljJxr&#10;Ztm9LjYEvOXxSR+Wr5UBGTYZzRnaN4/ilWZ1rWKsZ6HpfmNOFzBL7Zz3XE4cvHLFhLQZGfm+NTCE&#10;mMyZHbPz7xBa/IjFNuGT+Y2YNTzLau1SU2RnKbzMGfVKn8v5OrbWffXTVtrPP2vKHbQOcEBykj8x&#10;KX7L5jBwe0LZtnds1TggeAuXF0VXFFkMyxsz24xroJs1rJXTmXNye7Wcf0/Tc6M5wBY7xufU8hUO&#10;oCOd9PGY9uP4hVoVSN6nlrnAE9sJNW4LJjQeT0/eG+jeAK4jJ1ONJd9iO0xiYjVFE/4rzKOXHlu/&#10;aP78ahs549jbYINMK0IEopSXX4wyN04N8Qip08nBTDvRsRWR9MQ8i/WquGT2o+ps/wDy4zK5XMZw&#10;5sh4yeZkgQeqKXc02SzGcRHXw86aeziYvvaY9ODpjGojcDyC9H3/AIieljVfx09H8ol1VX6ihkG8&#10;eExmRJ2NwHgBbgRxw4c8ChkPuY8ceor+o1Zrp7NP/Bhlc30lxE2U0c7wHGZBivL2dH6XetgzEEZg&#10;bxAPpp7U7evin+As14beXNm2+QXSG6YyDUyaVZPpxkMe22b9MStYKnZTUh3M1tDtitNhtuAKGTii&#10;508kPasFpvLyFtD8Z1gQ6mdwcmF1LTN5WzczV6ALMBSeWPjWqONmbmWkvT72OAfLHazxxrTtjbz7&#10;N78bcbelzEzXm1z7Tucb8FwLf9z9pfETXNlV9PtcJ0KcZFUrcf7xksneSFnfc7jc+qrhJ6sbOZiC&#10;CCVNcZOWQguBRCbWKPjyNqAESPzCFjVVJtU3ZzjCxYM4+nb7ioc3Vn+H4/SBFS/8Qfm0zZPPo5id&#10;y8uuPiDV82T+q+9qfcYINP8A5kncggWh7L6se1JLnzZzdcG5lxdCURtsJTzezNANWcA9Pebn+WuM&#10;yfNeQ9sdaPe4DrUYbHt3/l4i37SPV4pyVbNnzam2Nx6z1COetGvHSb1xOpaUwd+L9NemU89YdvOx&#10;PpczqMo946g22CBee1SUnv7k+4MSvIyF5i6flmWvRb1ydP8A5xHMCVSUo6cyKGv583c3gzQo4/hr&#10;R6K2hzZiU7mMBXlzmE41T22z16N7gdhXYEipchpVKpQwlWcgtQgx9+NV8yZPHrVovVGjfSOXxkKX&#10;b+Uz5vtjZzJtZNvQIB8tm2Hk/aW77ONrc5MSyzo8riAnTbEIrTQnq8dgk395KhOHIy3BiurU6kry&#10;q6hJu3aopHLx9Tx/tLzifJxjdtUbx4f8+I7SFClq3GSA9R9WVWFyds/BucZOWNzrZPnWtTSpN/IB&#10;nAcTd15fc+Zc4NJV6XBAGmtfb5G3+7DZaxvzLPakJVdYTr+p5WVnGz6hC4I/mXNIjRmO1r9DQ6Lr&#10;pSk/mGPWok72AjGN/wC0aWmQYlx/L3kpYE8z4ZOBekLypJaaVAYThiJ49G1t7sPPrLz8nFNzFs50&#10;WOcnT416Lynk7ItbPdqOS5sTY2PIWU+cVA5mrmzAC3B07S3il6gZS2XdiNgFvk+8kH341W5PSZA3&#10;zP8A2e3q6iMU3VklDMd8gYuyR/8AlltOfYrbOSpq3GF2bs2QRHbBA6x+X31W3EvI2bHNGC58Pvo9&#10;MKomMYz7nSu5hJ1CcaqtSbNyOZd2lv1vzCdxfEoaxu4YjsortrKe3qSbXMDa7jJpbsTgQeoKbewE&#10;zg3c3ljRiVy+YwEA2YHETVt3FsNbs51IW0qNYE4jGlTJnTt0Wv5zocLhrFPYVutNndaU3TEqc786&#10;3V508+RY8OmyXAR39by7WNdp7N9ujkzbBMnxXhuXuxcFmBUP1jJH9jxyqZMACxzQRCXPBgSMNk1M&#10;ldJR6L//AKM6f1ZZEsX8hyjWGzy2Q7l+Ao1lsuoKB441vTu4PMVo9G0+dOnoI3J7ltdZ0fPHL9lv&#10;JgNSQD6a6KZk5cDTThYcvREnNOF6tpaXtC4WZykg+Is3iDF6Iv6F6SVRT9KTJsc0dpuby7q5YqjZ&#10;5Lm2tBNQk+GNbGMz6mq09P4iPM8sr03FFGllPNHLPDBncxrVGVFy+QSo8bnUeE0/cgUWk5oOTuQR&#10;wAzjRmr9onarLdjAt29TTWfIky3O1X5Z8hR0q/vM8lcrbBJjj/TVqbvGzPPGdZvL271+TBfWwPKD&#10;bS1kx9u3wzjp+BaLu73xSCqvJeyc+0h6ahuJwN4Pdo9P8NdRONnbZtSBzB1I+Zc7i40mEBIHB41G&#10;h/Uhk0OWGOz2zMd6PUjQ13MR3OShhCOI+NPgcDt4FRonXT28evpamIMkKMxPLTUbTyUYlUqJMnAA&#10;tgXIydMa6np/ZGypttv8+PrdNkPj/ESnzlp104PH3vylqITZJyVL5G5t7zHwDT2pA2OaNb9tQZ7y&#10;2BGEFuPqDEsTmEvcwS7OBXpfafZmM6ZpSd4xqc0bkuZFHHLyQcaMt5xZHyF+26/TM0memRuI1W3l&#10;sJMEGopj+oHBskGmgMEGAmONENLfDxZroMuLjTkweBJk07i1mXs3LmxAEBSRkKsZZXDEyK+03UMw&#10;lUxAYOpGNY+TSzi111X4aD0nYk0eTaMbGWmYiHH9VZLL6bZNpjjeHFjGXljzqHONoD3djxmlQrzj&#10;qd9Zu8mj0LLHHp3NRKhW01mo6k06rK0ZPJixwWiQD07a0icbcHstZbswOJv9IS4zZzAhnOBE6gmB&#10;IyWY+C0nuhWkV3mEyeVg9nExOZye5H1CEWePCYyHjWhyQDZm2PG5BcjJy1T5hHvJMgVUlunj7CF3&#10;3Hs7SfraU4FsxZm3oYW4uZaWJ15L9kFWzE8yjrF03dONUl0WNcos2bmNteNaHARZ7OHjlsRZtG7t&#10;yC5zm+YbNtA2d0xobhNROIPMT1Bt5jTzkDlgBqMw/KKsBHUmAeCM637Y/Ix1VNgMIHwm9zzVdq6p&#10;W4/3SyFa1u38RpFQVxLqnbf1xI7br/mWwsEeP3lks42PymcX3MFVNSOidMuRGNoDOYyFy+bR3fZ7&#10;oiXVyj9pHO85Dohbu4sjc7y2GzM9gdTsyXoGO8QfCJjXS1Hy+YhbAZzWRiHAPlkL/iXK8n2qPZO2&#10;wBfFVkcesRMXOQwLidN6tqq1jkuUo7YputGUhJ2abTak5ZGywHbIOXPJ9/VpyuPMuLGZPWBXJAGe&#10;PrcA+X31DmFeTF4TBBqfE76xU4xqm2Fr8nakuE4ody8sOYwCb+YMaAuJhLmw8gN4gHzBl41SaoqS&#10;ahsQRnWcHmDxzwK5CG69wic6zbWXWeVIN+59mBbQduQhsnfTTCXuYOMCt8vINmS9YuKxKFeWRU/U&#10;CUn2VzGatt5bAuW1MZy97IZjjcyrIMuoMq0hu8ethgeSo+7wfuKZS7ghpjenb4pAk6glElzmf2G0&#10;mErywDUm0CQzWxHAx3eMflKybN9olmdAcvLpAj5njjgWhONj9DmJkmpdTl3e+rtQcrm1Eud5jkYp&#10;hLNUdy10Y0l1SlbZbCtt3DVJ5tMpScMgPJIx3N0PmXc8Eayug5xUbxlVW505L5oycWiuWXgweWjz&#10;fY+yMTtJs+FL2pC3bl3ufKpkwmDKjMgbTiDmk3bJf/bXMO6Xy/iOgTb5hj9P7WJTISPmE1o621cC&#10;tEGQsaAyueSoL0EchlWQnM078aVWbTKcnF+BtI7dwv8AaddJxMCQbiaVMWsvudRt/iW16m6lXz+k&#10;RQpjlNNO24Um2qeSyrdgC3pvpk8azek/VH2gvxgcypjvEHmXYIP73AtCJK6jjZMXjm64gJ8Lj/aW&#10;zOKgmLCmJUwfzxqzZD1f/MpyXerYlY+a5TWvYw4h2kU29bPTs5rKtzmDe3c/33lMlexep6q3HGdr&#10;Z/5neYF0VOKgoesx7nGxtmH/AGm7jjVVebG5Kw1vb7HmMSwf4k+E4zLleZ7xh9X+pzUcvcgwGCQJ&#10;P7QMmRVOoNi9T0wXdr4nH0yrsai6bphmT287+ceWy5C34k02dP227Go6VN4//MlzpOTzXTdz/wCh&#10;HIhJZ24540TCkJ8FxZMb8O6uj9j9PtpU5lT+OalJHd1GQ+cuumdD7Po5jZjkYiXP+RfK4TCm5dbw&#10;SdiJu6Z8sjn/AFwomzlSYm2OhJ6ZpT3FF7LatbH9umsvmHNtkzwLJZhsXkMkmIMdRlHLydQjbH+b&#10;Coe1CpJjLXu+XyjNa1Bi4ES2V7YJK/Gc0+Pkb9PxrEhOyC1WfKal0RrTbJoSlKblwI//AJIMif2l&#10;sLBGmWdUS1yyBAGalcNrWmQpc6qtWVxIatbbtKjtMd3ludCBZ64qSXMCAlU7pUTNtd5jYudbUOba&#10;rc+I5+ajd2/hCTxvU8ZDuWZ98aj0yWi5wLN6sePYCWXJ/wDfvLeJ5UkukklsydiVnvHU44zrGawn&#10;A2w95Z3SGte07ysx2TbbtxyxKFK7kg0Km9l/aTJi/NVQpWYYtMffW8bRKwkJqYs9q3HoxWrnjXmn&#10;2hNnjk8bk5RwXdRPDmG7EwRnKrXQmt7hG7J1prWg1TtBtu2CMAhnIL7yJUMn9WkvNpqUZkNmjdtG&#10;23kM8FjJ0++phKDqdzKd/bA3xt5jbP8AnTnVL7jzL3WdtASl9STGBzeNPHXxNXGnnkvkrz7y+KSD&#10;zFlcruQE1gZOoj0vmDK4eCA+T6SQ6F9Meh31A9PKPcNmxzSp8UkC0PZZ60FeUqPcHhyvJf1Gzn/B&#10;H3FSJONy5Ids2mosBNJdIUn6v7mAf/ycl/m6osaVMiVJ8JGh0GMRu2fCabSnrLz5v7ZTz51Z/tDJ&#10;6K9BB8ka6crfZfJdotMMp05qJ0eM4rnNyNY1zIRuMwwSqSSMTebEFaGSWl0T/UgiWtN5HUdPU4CV&#10;PH0vl5rWp376xJjosZNazZo6k5dmlB0wEn9VdoTDVtEI2zxwKkzCR1PTzkHZr52zgcea2T1QU+5k&#10;9+ZSGeOhxjKITm1kWhURt3k0teHlVfyoryDStOWyINXc7pG53ls2wbIiT6npc+gnDEWNxy3IiwLD&#10;ZHvPbR47Dpxc8pdjV5tE2dRsmLaVMROGxC3N577X5lMqR42bbj2bNZeMxBC1ODGh3Mzbfw/xAjDK&#10;budR8JwrWkwl0tJoyorN6MvMurWtke0RtOCAbGmpZe9taZPP91adXknpyraUmrOZAEOoJWK6NyPr&#10;wLzfI4n0tcgggPk6a1IOkXJJrZ8Rz7urxsvb97gOnKgcSU06fNp8x1umT3FfKPp+Q9nPo5Ico4B8&#10;whFDlcne1VJQBmtqzuv33vgMrVsLl8hlT2eMJwcRIxitD1ci04VSlV9R8PyiJrm+YGKD2bzatpsC&#10;D7uEf9p8EHvK7bRPVHnVNsu1Qn7QajFdJb0I8Cu2zv1gKYol7uxpH/VhC6bkZY44IP2F0tMPWkod&#10;zLX0EtmonBnAuWXJjW1NyaqttBzznfTPItuzG8v6CebkmMtsYAXLnmrfpfMJC/cnN2UJu9u9MuQG&#10;P3Vp0iptlMm2B+C3GNCD4crs5XvOSM9uAn7iD1xQY5bLgOWE1ueYNddTzZeOBkd4E9z+eBVuR7J5&#10;SYZ98nhXEFr7ta4E/ZFUnAY5WQwzxx9NGGcwIFtZv8tdpUnsnkMqm2N4e3LydMoscauFcbO9lps8&#10;qY57XMFngg+ZOuUFOyecpJg5c5OZAQqVxsEYI+WYZV05UGy8dvHpYLSrdL0u9uHbPGO8B/OkiDnt&#10;vNBs3OMOpBdurpCVzimHg2LkN1ua1qXOBM1ZsXbTUYIJPaG58u7nXOrhvOqYcnZzIBR2+mUSR3T7&#10;2jrR5t0mNNy44Wc13i5yxl44Flf/AB0qN+5O/M+tx2razeTuJS5c43M1yE6drOiTOT04aYggjO6b&#10;sidQmfAjokhvNBtebRO3iAjj04xiWVjcbsTHfuK1bUKXZU89wBngnkBPKVDb1RKoB5way+o0XVti&#10;i4DngzOQQR6cCPTR4N/wHzjEudpnOx3NFJpP3MWRP6bi8PHwPzebLI6smME2AaDUt+aur4HlO1Ju&#10;McqBu8ztalvxrkRn2S2bAM2PrdRbBQ8jmzkgHMqPbj8wuTAuSzOH61ti/c9E7rC5PplVs97hDE4b&#10;z6Tvd537d4+oNapL5GyraXdmtqxEQ7j+xORWI8fzKq1RUkulWedn3yP/AJYWRZKz24dmzYEylsqE&#10;OMfLTcXD2txHpBM5gSrbX8INqnYeSVPTwOTlHAMtohCC4I1DmGxtk2ID+tbkBOoIS1V56wAqhbHb&#10;TUFveNUlpW+X1xQ78bFm/wB6GEfUGtPrZayNHq9pM2V+qmyeWHLm64a9TorqKT+qRRb/AH5tGCYN&#10;4Pif4Y1tdMV5Q7amGMEtOJ4FuLlj41HlPrTUO9celsZwVnb80Ua8Yz/M2fbLf06HeiepQ04VSUL8&#10;EnOTP1Z5tSU+fBkj4RGpBf2nyfeUtz6nkxrJ6dzuLVnGPmEuZFa6o2gS55UZzQVUJm2JaFb78a5v&#10;qzaxU9N1Hu0tmpW8A/uxLuSz8TxrpsXMyrdxnxegYD3QF9tBVts+ypls7HebMbkfKuF/0LnWWSsd&#10;VWMem6IW2P30e2r15OqknQXJnxXH+BWlxsnqsLaVGjtWXmq2HdgXVQ3NVpp1D/f4zn3VN6hlHuGW&#10;VvsjqujC+0sSjgJyydxU62SMefUjW2VhWlaBZHkk4fXAt+Xdz4FgTgjlyXBAtLS1vgci+m3bNfpv&#10;Z+97OBNeiQv7a1TsulGw8E1ukMTplKub7lYNm1lmctn4SqDkjxsPG75ydQ1n+IPt5aakeMgkOFty&#10;emqSOYYOBMkI2jzxnT9KU+4fucfRH1FdpH08NfaQ3HQdPzCUzUTFy8BbM30yE8aBV3WDcJN2YH0R&#10;/vqFOB2R44NODy1j88cDMQ8ah0hWuCbNLh9qLw8ECh9oNg3476yXeCQKZvC2eiqIri7aZh476Z7Q&#10;G2HkBcVbtkjGv1tM24hmgjT9NBAdcPLw8aq8yden0en+j0GQdw7xxqGqFR/ALwjA/UDCl6fQj8jk&#10;RZgXBCnbaxKtNWAO2pAGJI4/R6Fo0tlDcTn0ij1MC6tp+R7NY2QLwHW+/D4FDrk1L+82k4tTfPMa&#10;2ebCJlUNmODTg8wnAuuab2BzqmM4ZGUkY+p/2K4bI9qkhYPdzjlWQfLGX/Cr5Vm1ibOZlvLaVCZt&#10;eXp548HvL5MybWba45dcpfbOY6kqyYySbbtOLo4CLYJHLxvJS+C2mu8BIIpBkbcazHagMlTvQRm4&#10;x9Tvxqhyem3sqc+zPij8u3xrn/JEpNgpsclCyPA5qP8ADL/pVq2R15JZIM8ZgCI5Hy/fg91UOj6L&#10;lM1mx2zk5SRuC8z341rTz1X3rMmML4tn6udW9Fb54GtTieU5VQwRwH7Pej6ZeBQ2dWEZuQQGtbty&#10;rjZPSPZW5ZsrLl9nHyyIxPBspa9A2fgtx3boyCFk/aT6KtsnBvYbJy9BMjAE4akLdtjFnWJ7ZNlb&#10;J4TfGZxN7nT7i6K+1EhM9BKoHwrxPyfhrE9pDwgZ1jf3SMrXL76HvEvOUafmhJa9A2c8nlo9PJey&#10;g1tIkDjluf8ACjFSU+Ts7HLQbw2J/afAsrHR73eQBcnK3gJyyE5KN4RSDZg3s6wdSBJnPBwZI+NH&#10;qgodzJHIGxj5CcsiuDfYXNnhAYNQJP7T3EJRaK6Nxks0lc6fjxwXXDUfLTzyl3LNsxvHES4IVv8A&#10;bXRTNnOqJZHvA0VxzWDxzHOjueXcLdtqJyN7bNlDkqN42f0HNoPb4DibtR8y5312BR+yumJq2BMn&#10;J948u1kXK9J7TGU4lwJUa0OMaMSOqJSwmN6Ca24B8waHOHdbV2zsycU2yC2xhfaNrlrgnaI8mLmb&#10;YHNof01pE8rBk/c4201uQeWsxqSYS6AePvqGjdsInZPdFI6XZOf7dcjIqfPKfIwe4EB+0m7ExhOX&#10;Goc0rR6547RE+ltpb1qmqE4ZuTZO4nm9JjDnviIhryeEjbYINNPSecDCPAbjVBmOcaQNuOBtgj1F&#10;VXkv1MmpAgP2kHc56Z7ccx5EGaXwY2Rhg5quDecNmw7MABEg6dxUn7Uby2BBYEOAarbiafHXy8ag&#10;1ScVo5ZtscB1idWVoSZDznQGYTy9kjUMcrZOfhpyB4h7S3rbgPntW1nL+fuDFNH3yK9TSjyQZw6i&#10;qvYZIyYFchSdP4AARuHJskCbdOiQ5EccD3PJAq4SDGRX6eB81JpJ26jb2L2RQgRji41+EGOBQI4/&#10;TEm0iNXj8fohhX76TQf/AEBqMkmeAm4+rkSOQHGVngi4xoF6U6D/AOivw3QEtGUkkkwSJJPwt44k&#10;5uyXq3/MdQRhBjj4fQvuNuSBGG7v0hHkTOPGvlx9oIG7k8tMxjih/wDFWYbjANRDx+BK0f8A5BQA&#10;l++iP+hSR+BTxyVxHDi/oypvifKAOjLeH0lDa/Ii8FPt/wCj+jffRj8tG+xxhGCDrJDnliUVmaIh&#10;LyECTGmph6Ncqh41R4WLI+20nPnV0npiUNEQMPSXMpbiXjD86+aOrHNS1gMAPBniU1vMyBIhhPSm&#10;kU2BdV2w68fjKg2NNpI0TWJvHsHp4ok1/SiImhCwZUoWuHjRd/mNpGD441MZyzHxou0b3h5E3Azc&#10;CUt/8PuPtGh+FANtwIC8P6SkR0jjBkVfI2jh/wDoJiQekKu2GnjgQ1uPGrJKYxlb+mCNF28rH+2j&#10;Vvh4n1KfMBoG47arbwZLivjgeBUtxH6YCYkiO3xDunxvhMH9H9KKtJ+8G5Ca/wAtfhBkM3x2VDvw&#10;Qt8CeWm+uNrDmasgNo+ms9nDcket3FnAHnpCTHAtZkZBubAfMU9NQi4MUOSXNie3gLgJ1EInlP3p&#10;icwdQKL1A33AmAPAq3K3hICY0o+hhnL7JAcoltWR4RsYh4OXANVt4MgSY79v6SGzSaOY8nf8xBQW&#10;pu3vFycfTVkGRzA9BHvxRxjXOI506gP/AE99btL5oSfNgRvOMelcXx6D8oLVvExM5vRn1h9RaRK5&#10;pNplLjhjfZBluKk0WzHB1891bxL2ZI5ccMBxDN8IXP8ACkFxzTWHg1cA+mlI6wZMGR21jITqd9bx&#10;UDNtATBMmNzpEci41xzXEvIwmx4AgydNIotEXVDNQPBmIePuLNfQ+tR+mHjgjU55vMeSNDm7SAvE&#10;tZClaaCHW+WRMkcahxf+Kf8AT7qYwLRMtwkkoIMSSBI9Af8AoUsjjHlQ/wDoSS9VD0uJcMWFWLfP&#10;ZsCroY4EW3NTtNJDiurUqTbjjWZmHg9Ku1KzKAOVJyXDrqkzTWGfMBArVNB+zfhLJSVJZJjRglUX&#10;hrl3IcROSMs5wRsRWTtAbwSxSZzjGVGGVR2R++rnYrUKQjUkv8AFVhNyBJiTU2qNwYmTTQ0c3cd/&#10;OtVEN2ij8+BaZnMCGbAgQbeE/v493xRof2qLvs/QmpQaqXlzl80IHOjxJp2kQEcZ1n4Jq0iFh/ot&#10;xJj2iMmMK+UDrjX5gNszHgv3FW6kt9HUgTI2b2MYIzfiK1OKfGFkeOPjtJRSU+TjHA9Yxr42mz30&#10;vZj6RQGuDFpjUa4QI8apzNg4mDjBB/4xr7F0/jqfiafUolJ3p8EHo/8AjVmq12NvA3ZhNyx6nzq0&#10;b4yk7bc22o5JzCKtz+mBjZbzAfP1BpujrG/pBulSq1lGlsWvCr8RxZIDHySLPmeQiuBCb22wQJz/&#10;ALxKOyOjHgIcMf4aZtkCv30+i83Abvj5isdscba93yKTUfSZScedMwwrRXEoHGNASSgkCembw6+B&#10;meBCYM8ZFvEnoMhmWBZ9I5J379tbvI6g3MeCPUWHlMn4EV9RQ/8Ahu9gJgg1EpXTcxlTm9YyLTph&#10;XAw54AZ1SXlcOXKnRk3MHImuGagp8bxycwQLPXkjGFyuhG5LzIBvw1ROy20b3HzPho9Z1Fs1w64o&#10;8ZmzGOA9zSVPmlP7gM8di2tCqScDYEBBB01UKvnm8y730Ic1ojdM2bkJGRTSDJcxwKqsH/cjVvZu&#10;BrV4ka6alqd0EON5bOFtdBzB7APHAfIqG4l++Dx+WtOouRuYBgwdRfHVVCZu0bxK+Xjju/hoaRxj&#10;c44+mrI3b4B5FVXjwdzIBc8jvHJO3SyTTWZA+kslb3Gzn3CFWwMyDgHn6az2uJoOAgPArXDkuDE0&#10;ZuTNrzM/4ZFSWdQTpm5wR8CJS+tLIwa6tRJoycjzgWY7aHpS4TOqCPx4DIC8bkYOQOYNNMzCaMpa&#10;TBGqhNK8lxh4IDotcFNRoNUSdtO5cB5Bx81Q5eNlHKd2N7RueqNZDS21GBo89LRwbQj00Qbs3Mbl&#10;8EOpAQRbZFQqO/TwXrp95bi7e2arR229nTzmz0PLW+1A4lNVS47xhax2l5RvN53nAuhNm7iYtuuU&#10;cCRlOX9FeDFvHdFul2Z0mPtEEcenAtale7R5IOpzB+BQ27gb8hwvOdzESpscuC2OaD8MZVP1v1B8&#10;16aga8ZkbEwdzqXVqlP2928uMnmeNYzPKkG8JgCj0rqBzA2watm1+4rUutScw5LQ9UE4cs5jvLY/&#10;LLqLK68rTkG75FcGZMZcmpvCqu0TZ/2qPGzPcjH01Emq3cNlCKlAd5WA5rLrJjixrmOoJP7Tn4Ez&#10;PG81lTnBHdUMbx65yLroaKi1Am9N488Cskro8jngSp9mQxM636lxjgHjg6aQ6aJc6szeV0O9C5wc&#10;tdFSuX+zY+/5iz2cVANnkjSb7RGQR4L/ANNYrnOaZjnOYTHk8bMHtlyC2phJeNzrNuBDakJLqhZY&#10;w860q3szqQbYh2zngT4W4PuCTxvjGcJvw/nWDzwY4MnfW/V5L3MHtIVzfWBCRjvQfiLZhDu6Z/Mz&#10;6uVaPQ+0NzKic5ZCSP0+lJazIWjVV6hSd8yuuJdUI7JgZ1Sak2V7yPGFcsyioHDAuOBdQ0XtX0wQ&#10;RnXPPQ6Dpt/ARUtWc6z6m3kqL/8AGgnbTjxLsirG8pnbI8cHGuMJs23dyaBakGYqV/AejWwPyesp&#10;gwJjgOmJzVLh/wAfpVUSV3SJs9P0faPpEkkkqhokkkkAJJJJACSSSQAkkk7A3JGgBpL0QYlYmdPk&#10;MrtL6TJGgDMxsSRou0kBSLa5XR+NXyX0HjTqB/gc9t6TIrhL6DIbgBcXTknoMff6i0iV0W2T6T6c&#10;ry/ZmTyFp0r2T9+NdRSuj8HlYPMWkSuix8cavA5pk+ysdvBY5fUWqSfZn3IAZ10VK6THBksCx/SV&#10;8ZyP8iZcT3GGyvZ341p0roPB0OqtgZycfkXFapfJx/CSesC4z2X0OPyFfJXSep/01cG7PkK1N240&#10;i4ADL6fHBkVqZyvBwKY3GjzcaTcTjLeX4Eebs8CZbokMiUBMGplxDYFMQBMxpY1Dxp64goJlxLeE&#10;NxpneMCnJwkRwmd4QcjxQyTBABgjhQyOEI7QH56GEmg0AHiOENI8wKtknGD4aAuKkHBngOk3lBdt&#10;8HGhpHiz15VGD/01W3FWfHSHTQpNOcTAaDvJwODjWMzCuCRjxwKkvKscx/DUXWDuiN4mFUNoFVXl&#10;aDt4INSMaxkkwJHxoC8mm7DxmOk3tHphGtPK0JxwKtvKwLGTJxrJXlUS4I8cb7J9VUmYbUGWvAG6&#10;RIuHUm5EqTGNAXE8JBxnuR/yLl2abWCXMEHGgLiuHpvNHB8JfN4fQdXOKgbQdcWBDXFWNoyYNXH0&#10;1y6OePXJMEZypmYTzcG16M+Rfbh/RHS00rxkwHjcnENZLONuhDEPBKmJf0sa4/nlSOZq5x9zprTt&#10;k9UdlEPyhmtFEMhffUTi1KVCmG1CtIHOCOalx/DWkbO9ok+ZuQQRzUo7nmeBZWzI2bEOa/cju8xD&#10;Xm8wPccB7nlkEk7Q6k/oWpuYb+yYvAg3gJGoi3FW643aCXZD7ua7zP8AfcXMewD1wKUklDglsyAX&#10;f2ekMfnobVG1yf1g2BMmAN3lgy3CDEnOzO1WIRCtcVXaBQdVyp72xLfaI+UTcRY8eP3Eepej9/ZM&#10;Y34CtzE5l0Uf7US2Cm6spSTkPjfOt9btbra6nqbqybM//nhmt3U/sySmaruGo1PljMv2J048lJ3L&#10;N8UcfTG5F/jVDqjYnNpa2Ym3ETi5/wAtnwKHUHrSSmCfYAnyWtS4LvrbKL24SWpBsWDD77zSfItN&#10;Ga+oROhHNJJGRsTAZiUf4SeG3bBHz7flrrSuBjcy48tv5xlujXN8wovVAEJyjj5WoretS0idCAPs&#10;X7CqtSVhIaebXnj4Q+p8/wCysl2ufaOSOdwZ8fN01wTWDOo35DxmOUkafut7Zl0mzbYPWYI/IdtJ&#10;AbuHzBc6NYa426VO2lO7b9bg8zv/AJlnpKbm0GSwrJ9i3syZAx9NCYSu2FDTTqH9bSfMx4HntkHx&#10;VvEv9cBlGPPKs/1ci5Ll+yvAPOrhK9mbaAmdO9WKEbx1d/8ANcMox5GNuNMs9uj2akzntwEWDyvZ&#10;2ygJnBnGrtL6TZQZLBRxkR6sUfbXGhTScObuPfrkH7a0Kg60Jc3aM+QZVnrOT6YIAgtqyUvTZAkz&#10;/wANO6JI69p05L6gc9xXxvPBmzrK5OMcAs6sjfmZEqkS804c8wEz8amDmCz1u4wKYOcE4IOBMFGk&#10;DeD4083mA7az3tC8TnqYNxjyQaiANIG878aQ3ngVJ7QwZ4FM3zx6iALV2gQPw0u2NNU/tTANM9sD&#10;j/6iALt238dLtjGs9JPB9z+KoZKg/hoA1Qk8TJJ4TgvrH+3B+eVMuKg8lAGnOKkwf/BKGSrO/wBx&#10;ZK4nGPPGdASTzUx99LG0mwOKsJGg7irP9lWPvKkJHkvoOScY+NAUmtOKoGgJKs1MnGs9HMMfX/DU&#10;Mgx+f1eWg+FqeVQSPPAfP8JAXlQEj4zlxoaQln4kaAuHGNAB7tAlznlGhrieYB440N9yO6RVuYOM&#10;d9AFkeVRp5OmqqSsCRkwcuNU9wTBwaiqs8ebg2O5g41OUGA7VK4I/mx4+ZAPTGs9o/297jNp29VU&#10;+pJ5vL08fmFRKTuN2ZHcqN6ByXB6oJ4Qz0+vbtqnknA47+NZ64nBIyHS3jTTkwqhFxMeTDGhu8Jo&#10;4yJpUaaCD5uKISNO402qNNBN41gjjW+0Bs9bwj3+a8jyu9GgFCSNlAM79zqQD6aOzytLyyp0xrNt&#10;Zpo0q3DeGe1hlIcktYibwDWnSP1jGW7Y4wW4+n31wG8eY0mc4sjwLnncspk9wuRmZajtL/jw5gc3&#10;o+AfTQdxWnbb0Dkz4pIFyK8mhDIxT7xz3D5071KlXbDrWsO2GY2zlyDcweVbWwS+i5SzJemWn5Y1&#10;xbTdaFlo70Z7kdq2NQ5xXk2f3443xcHLXPerMg1u2/3S3rjt6rNoFONr4dJxBa83wLPZX6ykxkjI&#10;4ZJ7Pc5ZLX+JcTjePTF59tEmbwcDnAbgXQoxn1CLrXGqTCqHs4cnMY9wzjqFVPmG8syfUVVcTAkb&#10;kEF+3AiTx4SAQMfB5a2koIrytvJgQxM91B4EecW40HJkTqD9DJB4E9wJm5j408MZI1+gGSOMaTdx&#10;gUxmzxplwzGH5FOMNy2b1YRgTBf5ep+2uuqf2sS5+R9A/wBMLxra+SOBeabMhA54FoTOcE+ncWXN&#10;hFqXHp96u7jeW01gMe4G7prPdslYMplUe7QAt7uK0T865LpvaI9kLkFnj6askwqgblyB+5PncapC&#10;e+sXd8w1EuL4OYOWGSDplVkqRnTjanAewiJHMC6dzjxrJZpVkuZy69fuRrTtnbynahlNmZALgZ6t&#10;wfjWZknV0MOgw262s5j2ibI9wHv5nwh7wXTGJfuyvYfMZ9NWMBgFGzcf2m1kXS+1PZqOrJ0GOT6c&#10;vGLT8H7K1PZhS72Tyrc3N3T1W1ovH8NZ03m1mkPSvXx4/wCX8ju/3A8zp9o01x6qdDuZd2bYtxt7&#10;ftIy541Q2/qSUe2JjeTwuDy8i7y2dSGXgp54Ure3HBdJbIs0oir5DMBHfwSsXNtfPH4VxLpua8vI&#10;cfvmwheP977P8B58bWPVgZS1sxgkIJg85twm7ZP2UzI2+0XZ1JZU5Cfd2Uw5d3PwL0ZnG1uY76AM&#10;klRSBbi9pucmBY1tEqSUvNxgjOXAMv3a1wQRrob3NiVyEW/6hmthWts4No5jmm2iYv5S+NHqGcCt&#10;EJ7i57eV5MXI3zkxy6YrQ/cXoQP7OP8AfpV2UIYSC+8rzBqSRuYJ92VBqRkdW1pcs1N/w9RxnMyW&#10;q6fftKSzZuTEvcxapK545k7IGPT1bv7C3Km6bpSlXMqgf+0G5pLvAofrMTSlHLYEbDnfCXdImpbt&#10;nn1NRx/WDhk/JjDwIa3ng92BBGs+cTfnwQJN48dhblGpDfoaO4IMzZVuWDxzGz3CKYNxZHgUykyD&#10;ge3o/ir4B0JVmzt7JKckZjAt7ws3pOYOWDnHBqBJzF29VEne1DsolTlsApAtxahPBHAuM6Hkbmaz&#10;bc4OmIpEh3asLU94tW2DZXMaYGxnzA9sDwV0druKrUhtXHMdF5puf+ZH/jW70PXEuqFl9lahPbDy&#10;mznyFyPtP2YPaSnRxw6kHMEUfBHApI/hJ8Vt7vCWzU+ZHO1pXS++NgGYHETzBiWS1ARt2teN0/2F&#10;ldD1xNpOQBmb63GuhJh2TUhLzm03dE6guTH8yrRaruGY6pplcvG2mU2Y4wZLuotO7LbSpkeZQAt+&#10;WNB5fS5JV7eYFyAnL99B64eT4MpBGYBRhcXbfvr4CS4SeYS5m2A/mr4pHTgoiNhj8EHUiXdUw2d1&#10;wFkxqGQyoU0avBbyMmSM2fuxQryvkdNzFzuMcfU5a9XNie0So6begCa7urdrabeDH4VjTcZ9T3jp&#10;8Zk2xu2XuUVPOtCM0jLK4LXLI27/AM6LzutpVJG5jNgtd5dl9ocEFjWyzf1pAMxm39uIkFrp99cw&#10;OJWy2ltscYOyzb0UdwfQg+VcY7kaIyXZH9NR3COePFVcmMXCjyEeNnzwMqajgmHl8a57k7eQ9rHm&#10;s7lRXmrcHa6CJf8AC/aDSrY7OWzUrxkT/wAtrLoqj9mY6hZAbTLem5xiFb7mSPxLT9QS1K6dkj3S&#10;R2fiW2FIYetHS7BkeMwHQyD5bK5xrWqS21iqluAQW+QnMuKJtcmGzWlZT2a5Awbh8u1jcn8WZUmV&#10;7bKHuAYUfSpZhc8oXGj92Yq+3I4/SItOZdG9zQx/1vPVz+08x+0jB8LA4tCINcE7UNh7mVDYs2Z9&#10;8N1LQl6iTjbRtFlrliZ5Q/ZcsblFvN0XcR7aZtoJOHp2dPA3czi17TbwRroEzWxtuQRTHRGf4f3j&#10;x/k+x+p4LDYLEpHJBfdhCzrtjYP6kb149A8qe0zCMv3YnOOukN8mzZsxnBnzXG3KJsQdrPGaNdXT&#10;itJCzkoH7/kjFqE9/wB1P9dKMX1Zb2zMaweSWnpKeWydi1JG36ZOCBDdj+1BtNRnp5+xE4ej1SXR&#10;aMHghGvP2rKsbVhWE17K7QwOC3R2i4Mf7K6Wo/aBSlMS5izjB/W3MITuLF9ZttNR2MqSbZXkvpxm&#10;5BG5kYt6tabZtkgvRrgPaRPGUtnz6W9zqDF5yoe1zapUdT1O+eX/ALvy7eTAub5g4cxud5jfaxOY&#10;tqlslu4YvW1bZuTPbxOqb9jYTUuAfUEs9BtQe76+NqkjcF1CFWkbF/VnqPaKPfGwBN2Qy2iOSr0U&#10;of1F6Lk7LeZk+uaWp86tRjFK7glLjx/nFYTUxDxmBok8oSzdvPMbk+gvc6rNm+ySCUnbaTc26lFv&#10;JM/5BrB9j/qp0O2n28zWaimEHM3YQsH6kUX8q+f9P/7gc6ryzzfl++3L0ACrPZpMHIXOPlr+iiRj&#10;2Wycj5saVNRtSXP95F5d+sZR9D1OSazKmz7vGMv3YosGP3hp92Pb2xNNpj+wfbY5kL29fuGHatrv&#10;bbxtQezVkxbGfXHW6iK5G26GNeOfZcxkL3OAo4xq1f8AEiYx2I4zlIsV2M3bFgmbVtnV1cUHWjaX&#10;MXkZ+0AvLVsl3HH8uH/xVwqDaJVbylGNNs5VuYW4tS2Xn4FldN+sRjZSpmbTDLxdLjz8SMS/apLp&#10;lOgRwAttrumO6k7v/blqXg2XzSYs5ceTyqRlcOiahCWs6rdSbH5swkO+PGMwb/UFoxr3a2Xkpia0&#10;WxmQd03kgrY3JRQc5cE14zrjaRPzhnYNzlMvLqauAPzK1DojVWL+L5ixL7ds895fIxhGBsG7jtXV&#10;anAyNh8jl2loW1BxTEE+AGQviuIB/eXIvH7qZbs20yZYL9sNrmFWnCccxk07o9L+zXOePU6dxMzC&#10;YNg3/pIO3b7tfZ6XNQesCWWVmDj8xPI07RideE3bWCfmLK+NXaeS9y8He7g1npG+BUA4MDb6az+e&#10;iIKD0K3DmBI22CDgVcnUBCt/QviO8IeUbEliUxlLHLv04Qi9Ma/fTLTwHsRCz/8AylrWLMWsgp2C&#10;FWSYUyRnxm9CQJJjGDxkX4vUWJSVb+lL+lTHTKMJPTB6VZJJRE1mhQhAHmJ1wqlpUwf+PpVnklKT&#10;WdOQhagISMi3ukNkcqE5szV9bj+Guj6srekKJb2aYALHa1HBFjOyn0zZTjNrcOWZJsVGEuObvrQx&#10;8xb5L5xsgpVkezIyzB6Plkcl0fyrlKoNo5XJDx98iy91Mjn4/SkdFKk914daqN2zux56ybZ5Jeyu&#10;w5fg/wDpbuJgf/DGcNrzmVFZm/8ALF/1LhOApIFc5Ady5JgX10JsfTxU8j1yWrDX6gouQ3MctfZP&#10;LKsxeS/ATBAnu1NTApjcl4qiudp3CMtVN0O5cjvRgyK4TyTvWbbdo+AaUrcOd2s38ieqSeEj9mgP&#10;k8zxqG+0301LUZwc+DJAiLNuODP30NINWuRyfeSAvacHmKN2tZEjcaDHDckeSBWSR0u5fkBBArtO&#10;KfZNm2Nme5Ha1CKnt27kI8l34ihvsVtjnQumbuF2mEjZS0ei+3gw/wAimErTBLgbnpuicy13Fnsv&#10;lb1+5wBurVKfosYc7lCYX1B/rOrtmhUPUlRx5HJy2R9MqtVUSclYMjxh9nO30uVjjjQ2XyvUwBPb&#10;D9JWSaM21PC9mqrWcF1N27nvK38N2zTxjnSe58JyBNNl7YM2OF+++78y3nVvl9PyEJABCxdN47vM&#10;IukJWzodg5fb4+LNN31R2uM5viIPJyEnE2x9hiHb5fg939pJTlLToZkJJfJfL2TNkAOqS2LUVDqS&#10;2a/gu81ac4Z4MkZ8g+Ws9JR8xnznROJvA36hFYl2ycxNhWGJzBv34OmrtK27JyMEBrquEwpNlLRg&#10;ZxnuQE6ipLhvuw+fkIXmLFmuInJ6YMdjtoCXjAyD5Y1D4ychGBzAhmx4O4g4yWc8CSlzWmXNdaTG&#10;8nwFyaitTeVkCPPaJGRAd8wNsEHGQSPScZIx41qmZTUBySPGTHGBVt5KyOePp9NXB5PNQEEB8n0k&#10;el9N3m16MCsSHaMl+yeO/jTLiRtmdiOAH01sBJXu3xEH7PHGhwd05jqS7wQAEsleS96Yq60qCVsg&#10;5OXAslnhG0GSBOQJ7RmLOR4ONXBvLxoaMmotCk8vHHx8ZPNQ8EFb7M/OhvAtCcDG2Jk6fmqnvJeS&#10;MmOBJuNOkhsyE4OYrhI5XvJMcd0cHUVbbyskHyK4EnG4NrMCy3oBKSyDJuxLOkO4phJwMI86w2aV&#10;R4ESlc4I5H9NZbsY0dMcpRpziYFMQ/xEt4GEeOM/w1T94JH86GzCYY/7pbULF1GZdaEppUngBbVk&#10;peabyTW4FnrNmRyTArgMm4DxrUoHINsmG5Ry7GEFu30++qHI6scwPQBj4FSRuCOSZOBDZh7MS9y4&#10;xpF3llyZp1o8o9yZtvIdT+SBUN4TB189rlqybL60I/GBsY9u4gO1iRuZITeQnuBJ5qEbm38xbNRY&#10;qxZTyTQm+2UNmlWEgc4A6cHmcCzdvOCdogcm04LvUT1YON8c5OAitSkRCuqNUle0AhiYAnyDWhD2&#10;oWR7sG1j6i5vlbeXSpkcxgXDfyIa8qAhnOOC6NJckc55103rjT1uNMkqCXGsRxn/AIS5FJVjkI8C&#10;Djqx7cx30ihpmOelh2Z7M5vwX0BmlJtjfE8xc0s9oD2AmfUR7/iI5g+H5mqi9ywTSTKgo9y2Ig8r&#10;I9bEUwFYXiY76tUveb/zgW4EXKYaiUqabNQ9QOYPZjAyKyVhsjG5bHeM9TqW1W5H2cb2YPH/ADrs&#10;Ch6XchHgMfmKJL6gpPK+eU2VgQ8EarbdvjIvVzbZ6v7I0uO/DpmtafvrzBnEnes3NmPTt/zrapsV&#10;YsxZuMqDzN4yYX4+WgM4buZwTR04EHJKyOSdUltWQfsDbBGdRdoi7RDb0uOBtrHScN2QWWDudNB5&#10;hPCW1Q3FQDjyRo3WGnCe1oBrSV4CWYAKo0xT3pPMQQLo6Xy9lPmVnlum/L99WSg6LbM3N43Gtvrd&#10;o03bRztW8oKV7ZgAVMyho3lpMEHPXRO0BuyuezcfT9xYDL5OOB6eOM+QfMInXrpBO6dpbC3A+ycE&#10;epH5YlibiaPYKnwGBbjIXlq1bN9oHYjndmYOZy7iodcEwT47mC7jIXmKJH3PNN3ZFVk0wTGzB0+o&#10;g7ggzWMCVYN20DbGbTN5aoe+PbYII9MPlq0zB5uzI8c4ID2wqZNGeMlmDgGiUjb9+ABcA0N6uNRO&#10;cAy3l+DJYV8p+Vtv20Hl5G0ZM58ivjMY4yAwcCQ5xE4uze22yQcCpM8ITgg6asnaA4x2YLXlIC8G&#10;OMazHHMecUPAiTcmoniEwJ4Y/GsVzh7nFwl7zAPBGk4Jjz8xAW7ckBEYGMnxU5LiJyRkjfGP3Ey3&#10;Z3iIlu+PjRhm31P+qtMSQ/s3j8pHpfKyQcFocCmDHjScPBQcauQalwnGiPB5ip80mm7DwR6dxDak&#10;nmC/BBpxrGagqAcY8mpGrUGmmEPTypCGc4IFcJWMj9tZv5/LWA3NTGtsoOaEgcq120aaUkN5Qblz&#10;fCHTj+Ks+eUg5YObLk4sY1stcPHMd+PlxkWNDYOYM5kpmrTTTSoskj0So7OJgQI0Nl4yRj+mgM8e&#10;Ejc4INRTpSfXDM0GQwwRqlD9I4yJ15NCRkwKIzV+ivDTUgC43GAeBRAXIyp62SMuRSwDwF99I8fD&#10;QV5o0/cYFV37uOPhDbWl9nkc57CeeUvp5wIRISoc8yBm4JcV1bzBzu1mPgTPZYwkTxMg1Q56m+Hs&#10;OfdcJuQl3H5au7cpHY8HmKqN2ZIx4+4ibAhIB4IOosuZuf8AkdCc2M3cGCDHcwdxE27cffTBBjCh&#10;rh4ke1n3GZNmlqbt2ytUvGNsTHBxrM2jxFhzQiifHb/Mi603iTkG/cggcnWnDoeXGbY47WoK4uXp&#10;PNCQEzq3ziv3LYdkJ/01ieEtTdFrHISGK0lY2ecPlaa5pmjckDnOdad2o9mRNY6hzCTjgzrrETat&#10;thqJmlP3wcDZVV48vZFfG9LuXPJBcgTP2T1FtIeaaSuUxTBJs5swLZR0XuGSA+dTKbpsbNsc1/pd&#10;NByTAgdbVIk6v11H0BIlNjg4z3I0y4k+5jxxg5iZb1AOPjBbRKYEGbgOIkf1VOOK24yDyARiT1BK&#10;WedyxuJS+VzF45wQcCuDih5jGPG501QAh7aJK2zwSMWmqrONpnbbk8dgWAipNUUmRsodNychnIAh&#10;TqEqBznGhSOTjMTHH1F2BQdP0PHLsEbH2r4hc6zGVs+zZcxMZjcjH5qtVH1YyuHjjY3DXdMY+4on&#10;7o9O2WSV0HIe2gYAFHGPzfGntog3u+gxvi/D0smBXCg6gl0E6wRnzk1U9tU2gSGNyBtAApIxitkS&#10;bt4aQ6TmBDMrzl8UhuX7iskwcXrEfxdT/CgMjrT2IDYIBY+YRWR5NLwwaH4i59/dMDMuUUmYTBzB&#10;8ODpqnuHDkxMcfBa1FcCDvfINB3DcZrEHmL6ckkp7xw5j0W3B8VWRmzchHn8pPkp9y2c5z5B8tWN&#10;vb3bH8JTvQD3g0ftN8MfGRUmoJfOm2sE5VMbzQYSnjsZEel9SXtEwMii7ThydoobOqJsZtu0Z85F&#10;VXkjGwIC9xk/gLcuz2UA71hZjVkrcztzjj0wj6i2YVR0OMdb2zGXDwcb09nU+oiTiYYL8HcVDmDc&#10;jMmDlwKtkmDkxMEa26DVLg4eNoxn18/lqq8eeMFxIjfxg/TR6VzSU68DliXAndoADNG421iyfOTm&#10;Wu4g43ExgIfAcvxFcGZGRnODSHGTlkVwkcjlzZseNycRNX7t340+4YB6HeTZzfZswC1OoVTJPT7d&#10;nUdl+e5AMupaT1QPG0ExBAzY7nB8VXaXkHJ5iBz94jILTJ76nA2aYOJdHLgQGAVuG6Uo1tnq7t5d&#10;O3s1CzYlI66jkvgXNMj3msHp5VADeHTgWmT3++iWy+efY+bHDMjumdzT9mLwRwLGmpbVtmodabUK&#10;XbUx0LgeaQbbBeXnvUA2Tydb5BKt3Ddt2/Gt4rCpBx5wvnTjVu6qzeYSMjMYH7wFuMhdNsjrdoJr&#10;tqs36j6XmM4lwP7G2GK186A1RK5DT180d1wblaSmD2sOWzIDaMFuNUPaA8bbyx18lopSLmEpOLxi&#10;LJdbAlTe0wZnIG0F0cF3lo9PKPl1SZ75ca5LeVJubk9kFuAimUXtYJJ5jeMcriAnTSU4yUvcWbWT&#10;wvmRzeKL/qGZWdUkfTGuwN49mvRgt3Bcsq57pSqJLMnrF/GfOrhUk8ezXIzukuIS5TJdhi9EpirG&#10;fEYDWFQNpVOt5bWhxjKt+HWjZ5JbwT8wVxcf1psrnxs8epHzbaqv2wmUnl3ZsYMg10DoVrY7FyBD&#10;oSWnYEweNnjI8EGppKq0fOJdNWx4IwZ+UQaw2n9omMeCMFvyx2lT6Pqxw2nx8GmEiHJsVI/SDktV&#10;2zrRn2K2Gdg5lQiB5hHPfweGGJc37bNpkpfjBLZJKtzZD6a3iXzxs8IcJrRICC6vfVDrzYu2f33L&#10;PTjVuMmpt3DUhcztqrYcxy+pGW7bsFjcck6hUIeDJBkgukRFw3cypyeCMFuMekjwyPTNsnAv1kta&#10;mnQ3GTe2RuMCsbOTjj5x0e+y7lzrQaaDuCDZjz/hpyn29sSAq4eS5uMAWf4iiU4zK8Ho8az6ZFjc&#10;u/StvZy/s2XWbHtRBanuQLamKqSknQ61wNZuCBc2eZBdXWkrnjZy9kYZke3AO0LS4GsHyLmmXy+y&#10;PefLVloeXvTPcdi5HzLa5fJpU02oTnKOy9uH/CmWykH2enjqYTDqD6Ma4DnEwn01e2eWHy1v1QVg&#10;2C5B7CK9d/Ij04nnaTY5gnEM5BfuIxc1UZSFs94uybupOY2cjnXGzAWyiTym2UDLG/u775amOK4c&#10;yd7jg4Bp6VvCVOTeTWhwdQhSra/qEKXJUftL1LP5UyOFhdbwE6izyaTxyFyfedQ3mEWwEcU4wGfc&#10;6j3g3l2sAVSpEzpR+5/rU7odzyhcC+6JirvZ04+5rdvqC7UPG3mUu3YP30nM+RbLS+wd659sNPBD&#10;gH07usqZR9EyKOah7CnYx/8A0zorS54NlIZiftiatSQWtMbYuNed5Cfrxy3LQ7XTx/hrwnWwYdar&#10;JA32pJo5yAMHtDkmn3I866gHT86ZtsDYEvbmtXSEu5IFxC4ENgyfT1nyRl03BMnGqKL1gvTAyPAb&#10;eiOY9MZBlwLKmcovl+HHHNP10qL3PmPRJw3ZMJd2kaeFs/2nVXKW0euJ9XbncJIxL2e3/wB4olzr&#10;K9p7kmi5uuICFuW7i2yUbaJs2sQS2VCbh8sWTGtPF8vawG6ayPeMx2a6lVa/dKe3eVfIfaW10kH5&#10;1sA6ln0yICZPz7vHa5Yyc/6ipEnqBzMnpzG/DZC4IzLN5pMKrYTGaxmBn6g1szMPAmtsjx+C3h+Y&#10;iTMav8/9p0JSlQOZwyfMGcqK3cvOY5GlTdF9jzY+8vi/U8a5Rle2Sp5OXA2fFHcWrU43mM+HvLya&#10;lHGTy1FNwvRq9BnucLSKZzArzPi4TWNpErI8l2OOatWYbXL78aJbG6Ln3Yr6Ngx5nLcucgVj/wDw&#10;/szEEcZykDd1F299vG25AbNgaLe0O2JflzumVHWv3yL94FSdw57ebP6igc3p3Nd4gH0xolWk0bBk&#10;OCDTgILl/OtCqycY2Rzctc9ysn2qIcJuMfLWmmb555/du2DND0eP7+E+ceqMfjVq2qVhtBDYbOQN&#10;R3BadoSsjhmylQwGgB7U3Ejzx4Ss2x5a54x6rYijdU1vUMR6R6py/k7Ila/dORqGlBTTEMGqRyQu&#10;mP316A7SNhm0CuaMkYXLIQzMyl07ncXLDKN7SVa74EGdvaIvWCkKsbuZSCZTV8JvcFdGMhMC43mb&#10;N9Fk47+D/bxHWYCF31sPIEnqU14V77PJCjgH1ClggWhM9jdV0lfgmTEW7WuZdyL0Omm0uVPCHj37&#10;J01k1fvGc+lR5XftwPOYQvc+RcpL/alLlT9FNjbH5jqNOUsUpVnmnGMrpuSy0e/vztSBHzLRceNU&#10;luOj6hmx3kyfdnsh8sYhZ13jSHq2UX2dhjYleRk6hCLKtrmweS03KTmlTHfHo9Ug7vAvRMNn4knX&#10;ake9xHMuwzavk9E4tryV0x2sCCmN6ID4qMsqfkph2n75qMxOmL/EsmmdYVc2IYIfZ4PhDSk9CVO7&#10;HvhWRRweYTIu8mQpNW5I9A4m/e/DnoNsv9WOStrE1c/1hB02ws/5ltm0jYPRcd+fTV92fHa5fRgX&#10;mJR+1Ks6Wc4Gj0o4B9PuLe94rzacQDYwHbyNxy+4GD9lcLx8u8xqyGjHyvFX5+E6FHMGKWqv1f7x&#10;zrVlSPYHr4LB8XcuWP5FSmcgcmzx3SL03kHqx0PR/tNWzXl6hB3MmNQ6o9ZDZ02JuFPSNrL2o9Mj&#10;3doMca6tE3y1IOTdC8xkj0TzUmdGTFr95Bu/1FmT1m4gIumtsG0BlUM2vM7ow+YVZ7IhyWO/G5uk&#10;gGuiRI1Xp6ZiOQq2tYapR7Nqcbgctn27xk8vjXQWzfa5NmbI7YMjauLmq5I5FjjWV0fOJc2JvLmV&#10;CcBH01s0wmkleMr0ntDj6jZQ8WOiud4tNtDvpkSlpnTr16ff327xkKrG39Vt7PigcsH1xt9JVv1f&#10;5XJfthemQBOPLGXxrYfXD9YSdSHcZPJz7nca3HO7ZOPurkcm6f666OHI+T5zs4XStx72TPlOLNpG&#10;yOY03Ndzf2sfwkC9FNy5nYj5kaG03NJjPnBzGuuI+oQiMTS4G+Y3B5Y1uubK0bQyR7x5i5ymt24/&#10;ulVrccqET2PU+IsrIAnGrgMe854AFQF5vFzBAumhbe2RO3SySSaEYNz6ItRHabuRlvQaipI7keTm&#10;I/L5+Vnk5aS9Xj4j0h2YOHDlyDBx/EQir5u9CPdo1Y6bzucmpGmawpt68JjgBkX5hd3QaVCj4xlc&#10;51Y6gbjuY4EOk8vbypyCOP8AEW+1JJ6cftmLxtpwdRsJOe7RThSU7JzS8mDm3n1PqKa2OOAfmRq3&#10;7QGbKBz7Nds9O6qrT42xnIMfANDvCoT2jWpPWjKAe4OdRsTU9+CNZlPLm+njZ6gfiL0Hl/qz05BY&#10;NAB0S58XAtgp/YfIW2eNi1s9P30/hxsVW5eWUWdw8eRy8jkufTjV2buJjISgjDpx81dpbfNm8glr&#10;YEybMRN47togxcCqtFzQdVNmLA0jl4935jm1njgU6PtP9o+En+uY/ONrk6nzI8EyAJwa1aud9c39&#10;luY3PIXtVJ9jdDtmwAvAXOpbF/uBHm+yPZ1GTG2kdyP4hVqJTEjdsS5Nre+eW1B7G3tSEx2Mlrzc&#10;C3HZv6q5KnG+x2m8AxFtuRFx54F2xOKHocLY4fs4KXxk/tJcca5RbzynKDqM8HarokY7tzcckCy5&#10;uT3ZC1mml0TtsOY6k2H1PJ5tuFi55dtVVw3cyq/B3x8xdFbSNphIHN5nySag7vGsBHNN/c5wXLnM&#10;RC6qSJpV5ZmLjeXjnzF0vsP2cDms1BG8BbAPUIsq+y+AoDNl29J/sx9j2PYh5h2na9tHdwZ1mc2P&#10;8IFem1xN+b8p0HLMJMZvUM979Jh22UbM9RnbNw24B6emsqkdBzaZTbAzBcgW/TyTsjMsb+nHTc//&#10;ADN1XDZHPGwc4QCxj5fjSeVHKjQELXu1+6ImIslWMKG49XOuH5ABltOOh3Bag1ZKLo+Y0rMexKhl&#10;Tr2jStr0so+vGXZIH5rozWtQglhu3SqG01kL6awHE3dMy3B3O+kZPJeX04JqjHN9SbO9/IfBNSkj&#10;Hy/H+JCsx+3k6kIzy3fi4B9NXaoNrlMVhKb1jseesxcwXJdLJSdrTtyBzGcWAfUtKLGIcz8QPmvV&#10;5BZJptAbP5cxgC+dEt8xsXufKj0jmFTvyAZy05ZoEgrdu1jVPnE4piVDPGFjcMTzUH2Z7aJ1TxHw&#10;ZVp7x5XGtqElX0BPWnTn/wAzG5YWJk5nghx81yMYsccC0KgybKHLk/bE1E4dD5e85A/964/qzbJU&#10;8+Juzw9uAfT4PzLMW7whnOBH2tvc90y/WbTvDaJ6wG/kPKpPa3XlXLS5pnhLzk5nj65B0yKyS+vK&#10;YZjA2jlXLFzPGsTmkrcvyHjbcHTGkJhETnf7iySOYbm9xsz3PMXVEvqQZhgjv63VGRcTs2cxC5x8&#10;yMa6EkbwbkdkwCjjWpQCXG2N+zjDBefW+qO1xqZVlHtqkZA17b3pue5Gsf4+AFy4XT8a0ik6gbB0&#10;THKOMZeWkOTaWpcUmqKwm0tlPZU1pzdzD5cxbd9Wqj9oElYSHHNd6JGTS5uRbYOYNt2wRgE4DzbZ&#10;M6p9WTDZJOB9lThiKVxk5blkLgXMZPGJ/Xw/2HTwsm1f5PS/WcovNpEhbb8FzIxTCAnLJd7iRGdF&#10;2wGbA3ffBW/aS48EaD1BsnGYj7sGaimgWZeXwG/IlVFJzWBlKo45GUbUnws61LlVVreRIQ3uGnU3&#10;J5LJxggmpxOA9Mi1TbJsPpxzJQT6WvhaghWxj765jk9WMpI2AF/Tn095KtapP1oJtLWx2bCRtSW+&#10;XpcECxXQpbG2LOndk4jFVsjmbyuk6rcjAEwHQ2o9UZC44F1dJ6PkNT0wCCZALvTfqNuONYPPPWYr&#10;idjOG+1HB5dpdabD2bmVUod5NaqK3jmGrbGKDQ95aboUqqztcRipdEYc0zRxsojGcPYc1HGPSuXV&#10;Dk+yenHjYE1Yb0QI/wDmcEH5k9tI2J7+5PMpVWLWYQE1CXMiGy/YXVZm2BzNbgR9MZUOxktitt/o&#10;kSZqvMQAdqjPZ1HKcbBj/WHU3bkqk0G3lMclfBj3pvMLot2IMq1pvQ8hYZHjF08+qXAtIGNszZez&#10;SoTeAerb761IUKpVbJFpE6ba05pmmyOuHOc0jKSDzBCzrTphsj7HlMjchpy5H/bfGjE4eTqajB2U&#10;+KO2LUVVoeaVHHMThfzV03gHzCLTQR+szZhyPZjJHOOOVFeOR2vZuRBn8KmTTaxs6YPb0Ejn43Q9&#10;Ija7kQ1xWD2NsCAx94gu8zJjgwLVJPS+y2d2HL99ce8slxzGDGsXJ4zqe5I4zShZmv8AIYztE9Zy&#10;nOyQfZ6nLcw8wguR8q4tqza5V5ptvJnzody1qDxwL0g2ibN6Po9sB+wkf3gtu5djOsZnlH0fOxng&#10;NKnWp1Bl4FHCwESN/V/uEzcz1Le+XuiKImO1+mATJ0+EN630t5GLWPB8SFYRtg2VkYWJabUctxab&#10;kRcmD5UYp9nMabbHZyGqtzgcfsIm82UTGWtgTicb08uf2kRL65jop8Ge9nudN5azrXTYs5W2j3vn&#10;4jmJvK5jLb+7PrfsqZbyufT6xBKn1w//AC3f/ZXWkvl8l7WBHuNwJBfeePP7yPTiVy6iXvasqkYt&#10;66erHHnXQQsypXcj+8RTcL/xOV2e0CY3ASqdsbj1uW0MheP6ahk2dvX70FkBRhJ5vAtImG0SQ1y9&#10;OGfSrd5gTSbOR9GP5Eek7eo2Dmy/nhWbZuXTIQWQ6d5tnw8REhG1uFVp+nyQX2fZTpvB1CFLHgWJ&#10;1Q8I2enwPrnxFqm2CrJ0/cgbMAF+Ja4I1yNPJXPpa8xvAFHcWpBhNtsYc/k5qm7ZsrfaZMXMu7Ks&#10;Cs9RXaj9ncxmrY7nSwDLy7usue5e8JBrQAXXUr2qSqfNmIXIBM424rQyDXQUVHPbJqlF7L7Nhyzf&#10;CIYhdNdITyoCSdt7Yx5fMXN9Jt3sY/YH3xFT60rysJl7A/YlJANIchzS682CcbdG0FgPYbrB+RU+&#10;YbSJK5IfXdS/4fGs9pMb1ySy85P58Cu00pNkZkezwD1Laf0SVELrgk32iMtCy+uR9NB29UbtOgbm&#10;AQwuOYhsvk8pZjBAFjnIK6QngUOaSOXWwRmfFbwXdMnfSNlQlzjYB1Q2MyPA8tEZE01ldSVJMZUM&#10;DmSXXDLqaSp7h5IWxMEyfFcW/wBhU9nt/HSsxfQNjieMidMijc63t+8DnFVeVw5329fK3ju3Lnfg&#10;/aWWV3tDezAp4HD7ePiEUOua/bzRycwQW7nTWMnISNfqFA1Zr6bRBZPtA4g4ONIlSTGMWC/kVbg9&#10;I4RqMZz6Y1taJ/yDXUknmjk3GdD78Sj41+q3RX+RFdqKMmJPBcxi/wDBMpJgmw0FhNBhsRxrQme1&#10;+bMMjN9bg8tc/Y/T6FK9Ef8ASsx2MUbSpthozipCP3OM2pcTzecNg9BUpoTAjo24zCSdUH6CTioB&#10;xjwIxK5xLoyYDHKOBU9xKyQJN5OSMmROpA3KT1wSm3oHMtmpSRrpai9tD2pL5n/G3EUty0uLZHQc&#10;6eF0WJSLpCn9i9TwSU4YAWzOOmTJHgUU2EVwnOLI426SFyM8byRiIbzFj802wXhnbGYiIHp+4phP&#10;V7qeMnS/VSqDYnUfZwMcqLp9QaR6sSWpuMs7UI5vwNODprTZJPCbkBs8A6GYmm21MiyF3I59SxdY&#10;JRRrR5GftVmBw5OIYW/M1M6yZsdS9Pf09zxOghdoL/8AD+fGevgudOMfMuoa8k8ulXxI/hKHWG1B&#10;zGQ9k+Qiwh5UbmNxjjNnVSI7pP6eE5lz0qNZeVo53KzAfJ5az5x2jOCaPtFtfjd4NyPGZbBszpuX&#10;P3OON8Vv8QYuNW6JVGEd0yWj6XczV7ZXVG7ymQy7BY6X76Zbs5bJL9nnD+Esrqgj14TJwfDUTvtz&#10;f0CHPr2wDUlSFefIsxIMkZM6uDxnjLyFD+z+AeNbKUVEZW9zRIcvHAniEs8aq0zmmPgT+6TjsweW&#10;cirMZcSIs5c5fFwC9FyNXZxssnoW28Rt8ip4dVJ+LUKWt/gZsv3+hEdx9MK0KT0a3eblr24yFTNX&#10;qHpxjmlLlUniden0+n+laVJ/ZhnbBBzNO4uo6A2MUP6Wb4T+elI9HyxtuBU5xs/kLDIao7Zrv3a1&#10;/iXPOzUVrazp/U3TJAMv2fvd2wNmO8Rj+8uRdxU+rBzGnvY49OMi3KebUJVIZL2bLd6HGMv6y5Rn&#10;k8JNXu8mOkwrWt/QZmTq7ayyS+pJtAMGvnHqjWzD9aip2ctAzjALB1CWs6rdFklJpS+gc2sYxXBk&#10;XPk/GSMuCBajkqa6sy+0di0/tQpyfDwTW63j6ZBq+TCk5dARjGznlxqQWmS7wRrzaGMkBFZBzCYh&#10;FjvZEp0H6eug/rT03l8vmNKyXt5tPGjiC7qNiZ10Vs724Mp82xvAbnc0rl1eP9J7VHsqyaTiDyy5&#10;12xsn28Ueaw2mTETcP7i/Pb7g6609DnjjA2shOIgXHLVDqCX7y2PjY9W1+wof/Eij4G3s08akD5f&#10;gVJ2kbWJLJ5TvjOaicXNQY7vH7qy3TU+WKc+owGpKomLB6CDsoV5mW1vKh1Ztsl04l24TJjrcy4u&#10;adpG2CY1JMTmbA3eAnTGsfcEcx54zp6ITWdwRcdpUvtwlNNjshYlJ5mqnnG2inHku9sY3DXdMfcX&#10;De+ETw3hE5yQuOxq42iU5NZCxwWhmbi0xqrU/wCtOWSMtwgBct8tcoTB5pqlELjIv1HxmjPvEXHU&#10;Vabf5jO3p44OAnTWJTioHLnOZB5WTBxpmaXIyKxMJKx59N6iKGP+mBEQ1MWL/wATKlHhwR/0Jr+l&#10;Waw1fyJ7zV5fVjltnvqyN6s3wmCNYISP0+lTGhyQR/0wJWsHT+YnuHTLyT7yPGFVVw3IwJnT0nqw&#10;YRggjOtCmA20yZY4ONZJ97Rm43l5DZgQcBEN3jA5wJkgyRkVFI0Q/HArhL3DaPJGg7Nvp8hIkv1M&#10;fLTnJAu1sgR5NSBVWYTAlxaFS7cbkdn4SA1JI7JMizGwxN5SbePOnt4s8Ce3cfB30Im+iNO0H36B&#10;f7WD8hASVARyTAEGRUQ58K2bYpK5c7m2N5yR6i1EpSvcYOTugwdBz54y3mBjo+YszfsHbYmCNekl&#10;cTxtBTFncbgRl0/kXPc0Z0pNZd7GArd0PzUhM0fQcgxehJa9MJeNh0FRX7YERMUGmtDR+hDQVz+h&#10;L+hHI4B2+SokHpgTLh3RkD0//GpQINMqsTKQDcddF3ErZCHgg40l01R9VD14DOMCIjbqbY9NzAtO&#10;YUIUgwRmBbgJy191eJo0KEzbj76ZcNxq4Tyj9z4D3NVVV43GEefjU48AuBjgUxmNGG7NsbjSI33b&#10;g4FR4k4BIkNTCDxoaQeAiAHiDUxu8IH5FDuKYMi+FBpEjeDNnjBy0HeOMZDxpluQUDLBBxqGPl4E&#10;hwFHckxk9KjqQ5HgJ6V8wAjjVxETZaAhi4IFaJwz3axAbykNlfs3zq1Vl6d4Gx8dpQtbvaFiDPT5&#10;yZFDggVkBKB+nro6zk4zcALifrM0UFFpRgMCRx+j0K0ApyBWMbfSxwWsCVzds6n1nN/kfXIUoDvG&#10;42bbIqhxkVkj9O9jOrgShNwZAeGPzF+NH1abn3nxKTN8dngUxodwXJEpZGGDOiW76eQCNX6eAA5+&#10;MnBYUyUXOTGpbiaadmPpolJ5gOC/eAk+Pu+HgWlLJ6N2eGgjV0b/AHbGgU7tmLjUuWPCBGvkjw18&#10;BZDcHJGTApkwp8cDYEcCQ7fGpnaA+Bfm7Ug7Qyztth5+BVWaDbdFGJgRVaC531RH/n4jkutHm0oK&#10;54FoMjldnknzjTUsZuWbfHGDmCTtJzTdiYDA5ibdYPoqCUwnD1/YbOT8tTByMcfAnpg3bGc4IESl&#10;cvc2zwJR+gPNBkgGDGgJM5D/ABFpzyVjcjBGbjVbt2chgIAyx5JC3MUC3fZ2MTYgN5BcgJ+4g8rI&#10;yjyG4Fqm73m2BsArgAxcwXcXy8YXYcvHu2/hBy9Ul3vhRh5VDYIz4GOS0LUQeYU29CyY7tdJu4tQ&#10;fuJkez96HspyF994Ly/AkUgHnlSdqssDnTMPlk8aw3aRJ95JeDpwaQyWvGuop5S+NkxvAE3dM9L5&#10;4IFQ5pT7J42PGZ98QiR2hLzgqcaLnBGgMYyR8K1OsGbaBsA3fuqNT9QysOiZhfH++tDgbrwK08OH&#10;xHJTYZ20g8aJxuW/cCnjssBDGsaKsTOVt4xY9JKe9f3jkIM/M3jj9OVEmFOOHKLeiXlNkRNw4I2G&#10;CCM/4Y0zrG+G2JoUVCZyGzwIPGwJ6FdCTQfkJlw4vZO4nJe0jclRRf8A44fSiQn2CD+hfh2neQ5W&#10;+xhF2z6iixJwRI4eFMp4I8fpTAP2NxHEnhvyQwYEelEhv5zGtwJTtuzDB6IQqW5WutY3o9fD0yqL&#10;84V+r8xqsjP1JJJAFgk8IzxekUalhZQCJhjEq41NaJ6IkaJNMaz3Kbozw0+7U08Zqrg18dQW5aei&#10;AuGFSQDOEmNSDzH4PoQ2N+SNO0t1PjdFL1NG+2eAWDvoCSoHhsl/IqXB6VNCaOKP0L89HpoCXmiN&#10;mZHLfAik3dt5Az3YP3onMJ4FdKPZ2W2+RgyDWUT+SzF28Mb+jjWYhVjf0Go/aSfNMMt4Ld5kasc0&#10;ucmPjROmJA5lzY97TuJ2eD38mODpiErHGY4z0kj0zmQ6TnHA4wR9RaO3H7MqTMJX1gr7pqfQlbwE&#10;x/qDTLd5uxLMfApjd4S2A34REuyxueNJC4eIMkGeDUgIk3mGPJYTw5WODJAfmKGNxgJnU9KhDkhJ&#10;x7isEjkD2YkwB4/LVN3i9wK+UnMCM3INfOs2WvXQiSgGkZvQksxgzj6aMM5OQxMFjOtsZs20bY7k&#10;1q8TqIbR8nJBMTmMp0vC5Kw9T8jc9kng5dvTtlTJKXIzzxguK1duNguTszdQWmRUmaVoSSOcFi5B&#10;8RZd+8E3cVYsqs8pNsYl6PTuKh1JTZOjwK7VRXjJ+MFn9NAbY3jbGE+fy1qJc4IVpgJJQQLnGr5L&#10;5WM1jArIORkcuVqkjpPdh449ONbXW/UH3VFVkdNkgIeAwMi1Si5WQOT+InnBGWh8NPU/VDbeTwQa&#10;cCxZuTBz+pSXx5bbNjxx8CxP7SDje+X5aMVZVg4MkHAs3bt8ZMcay0Os3DLSmo34c0HHnv8AS5az&#10;esLTzPAdDZhOCM22CNU/tS9rLSEIhFbeXIOBHpxvMEpYuYD/AA0zNLm7Y4E84IXsXBH1FqoOnhIq&#10;UUntxzHkNqQIbMGbYw8cGmmR6KsjeX3m2NW0qUfTLI5RqY7633Z3UnZpQYwXIBoC3p8kHOAtOJs3&#10;c2wRh4yCuqObOU0EOUovjPYnLnjnfAnuQE1bamPJGyYEs8v6ixmn64nUtHZvl010VT9cMpqyszIA&#10;saxZr5a+58JFNS3uGSzRu513l/IPykC+1DmNsfGC5c6i0evJ5LmDay2Pcg8tZjTcjcuZcc0Gpb6a&#10;h0T1KrBye1uAEbjcyXr+TmK7DqhsbkoFPKMbTJvjZ6cfUGqdLJG9YOcEYFqJRo3Qy3VNOoqXHvI8&#10;HLjHyyLnse1BzLZ8+gv3ILqu32g7KZHj1eUW38645mjwkbnGnwsZ1N9hb5RvFeVhvhLweomabcXh&#10;44wCWTMZgMw8EaIjnm7DwdxUqg1LqLcY+otTiaEC5wQLcqPJjZYI/qrkXtjG5xxrfqXqhluWDvjT&#10;JqKlGZk90A7V3BICrFIH7iNXuvJxvJPcWbt8mdXQVaaJ+4QlJZmFVvWZMN5HJPUhI5jj8xZuTOrJ&#10;TbfHMQKvWInUedOSurBwaLk+RVWpJOygv4NSAiAzxuQOeBUl5UhLeCNJdCEp2irP5ASAmIOpAq9G&#10;L0wqSR4S5jRTtMbj0eiFwL8RX6WFm2AsSeA4ILhRcklx5m5riEmalDxj/oR46Cqyzgq9xAPBEqs6&#10;cXiemJMYFO7Nc27lr04V8UlSz5UQUkkk0BJJJIASSSls2BHJMECAIiSMlk3pFxOB4v8A5SGbqT+n&#10;CgK9RlfmBHm8kLxRqW3leMiABzFhcWgyun8amSeTq+DJu3zoKBSuRigVwZy8dxAW7giskvz8aCcu&#10;ErZrQpXK/gKtydvjWzSNmPyMhFYBMldP4OPqaS0iT02TgsfCTMrGT9taFL2/j/TX24B6XyfB5Q41&#10;dpfL/gZEmbcdvB5atTNui4CZL5eTvq4N2f5PLQ1uQf1EYbuMZEoAw3b/AN0rI3HgVbbuEYG4QTlk&#10;bkwZEYGRVtu4+AjDdAB5mjw1Wx5EYGQaADAyKYMiDjInt4QAeGRLeEBI4TJHiALIR4oZJgqqSYIa&#10;4mCnAuBJohvaip7iaIO8nCTeBdnE0wdBB3E07iobieYFW3E8Sbiik0hxUCqriqCKhvJxjQFxNP8A&#10;4RQumjqC7PKk78CrbyeanPVVcPENeTAbYeNycQwjtahMizHTR6Uh55MHPBAg5CEjyauBc37RPWIZ&#10;SfRlQN4/8z/pXK7jbhUZr+Oal1EhNrS89Gpo8ZNh43k1EP4hVTx7RKcgJg7VydQi863lYEg1uZGR&#10;WSmxzarXO7M2Nw3wk6ipVjBiE2bazfqw22Pd9O2lp9EflccaZpeoJTNWV6dzwozdMaxnapR86okj&#10;GN+AQ43AukVYb9oCGJjX2F9pVYv/AJD3fZm1sOrpxUkpM2OGAAsd3mFLjQeTyudTVzubYGsRcuuK&#10;gJ3Ooty2P7RHMhcgmRj6LPl+DGtNKau4ROmnQg/VTrQ3tLmVCHB1LpU9ONk7mVCBBA+ESPyxFxqt&#10;1x67k2eMjtoH3MEuJ5htIqOPWgOXBzVa6bZ20ESXOOuphK+ymR3LzTgb+Zk/TXJdYVYSakycA+WN&#10;VuodqE6mrbdnL65BzUBbuMA8azKTTS8tTOYWR5FcGc0GYZ/Ha5iysbgsbnIjFwcGS/cSKR9xoThw&#10;5gbA8CPUW8xkOGO0O4Lme4s3mkwJGPB8JQ5PMO5BppD07Q+836RuG1w8EZxfDuq1U3tce08TAE/s&#10;Q+W27kca57eOO/Gf4RENlc4x3wxnUfRWlnWnWjjapOqnmzHBNc4xFEPuK1bSNok2j7KxzW5GMQhr&#10;jOXzAe844D20emE8JG2Pj1IOmTwJHRVB1p0g8ryUmHjgY3Ix8y731mNP7VHMqmIHkB93t+UsNJPH&#10;NsAe4gLxw576emEJdNPTLZ/60A5rfC8PbdEKIo3JOBdgUnXBAzbtt+AThkP2HeW3ACNeBrdxgc5O&#10;BesXqxzSYwU5UdMQdnuLghTJsMvfx/6UU1BdaWqvJhLpJUe8uX1xzzRjtZMHdtrifaYR6GYnmryV&#10;W4HhfKwQY10hPO1oJlKprPmInjKVuhDJu3cz+FddbTK02a7VKCngQvhYBi07goIDQG8S6BLlK7hi&#10;zXHkuz9YiUyEZ4GEja3uoQooI1rUjrClK5lOOC1K5mPmWuSdee9aU+5kkxOGPjTNHzjdpiDHwdRY&#10;uTw1n2hcjdNrGZqr7Oz3lHezihyBsXuD/fCjEvoNyYh4Aricm1SbQE3Ns+LZGXlrSJHtonwR4L9x&#10;bSXNqMVz1W7Z1c32fvYOhn+qjw6fctvN+muUR7cJtc59uNXCX7bJjxxnV1wk6Wl8n08nArg3k5P2&#10;/wDQub5XtkehJgjV8l+2DH0Ldz99FwONsJcg49T9xEiOCQLJZftEG/cggj4/9a04k0bRk0UXBSEh&#10;uHMeTuI83ISAeCM/4azd5WjJsPHGfP07Sx+oNvjJnfgD00h00DrTeMHHwDTP2gZQddedc49YR6bk&#10;6a3DYK1nu0N4du09JY4hc0vBAonTa+4WQ8bpIb6HAdMErBtBnjP8K4mftgPgvrGaz2abQWZH27So&#10;ugW3bIPPH/2LGSVw9bX2zwFsw1p7tVgl0Ko7AcVQK7740iVB3L651kc0I/sQQaeldVk9pjJg1cZP&#10;hJ+6QmqEqDHfx6fS1EN7U8fH8NZ6Qb2PJzEvabePufFSSg0Ic08B8ihkmCofag++flqYOYD8gv8A&#10;JApwDzyaeA/8VByTTApg/aeA9xDXEvJH+GqAIZJgSP4lwqZuEN8n51N7Dc+QmCS973AdVFIA0jgk&#10;efSTI5gTuKYSVk8hMklZI+gikCZvBIx+XAobj+8TPZbm3kAXmpkbckGTuE00AJwPHYQGYE/DgRgZ&#10;CW8dguD6SZcS8kfQzjtIpAz0mQgMCodUM98lOCPprZiU+SMnmeXpJn7F4x518SkLjzrnFL2SLPqj&#10;cEbDs8tegNWUG2DfNH5S8+KzIMr0+DgT2pJyhI83eDgQ23jTUEGBfNdRYXI4xpmNMjTKUfLxtR8a&#10;eIRRU7TQQXSWTQkDezAmo/SSJBpeRGN4UbleGpbdoMxpcY0reNNEJg4F+T4OkyJ5m8JATIhu+IlK&#10;85F+qiguA3mNEm8wGHjVVHkcqY4GSDj6ihpAmEmmpjSG4wcaGkINQ/nVABJw8wExq4StwSZFwWLi&#10;A03T7mZOQBgXS1H0+OVcDG5H9VQTZvTf3FkKFYM03snxkBG89ng8vjW5f/Mntp8yO5p6a75b5gyi&#10;sGSlZGQWx8Z85PMWhUvPJjKmwN24+pb4Fiws+201PVajhusNj86p4mByxKP6olT9zJBkjAvdqR7P&#10;3tcyFi5cguW7ty4sNrT1d5C20ZlKit47v3kS7S6xVhFTvHk6NvgzxoO8GUy78qj1f2QbEbY+jd1N&#10;LPgQGoPVnJA239g+E8Zfkjg+osV2TiL7hajCtZ2zhtnL1MZk5HjW5SPYnNn7ny4CFtDud+NadL/V&#10;XmMHbjZza31uK4Md3H+ysvJ5mLCVYyQWwuX5bO2g5jbkx541Q55UD25ggWnDpOYxzE7PVHHd8pd0&#10;7AfU07dI++0gNzCPlk60cfup9ylKsZ8IQ8a1jazkbY5sXqKti44GJSAGvTjY3sbl0nI+C5YiGYYr&#10;e7dyP3lBmNZi2JOOxGjfeLmm2+P76tkwpufTVsdtHNfbSahB3ejGvJedHSpKu/6Cj1PliFFjdvuH&#10;Q9K0BJ3kmeGKDd4LXMGuPCS97Na47NYHLuUv1COSqZNNsnZspfU8Z8IkbfqCLgUyYesRR8kpgGMA&#10;nD3SHu3fwfMhKVNVHX05a3Py1aybJHuflOiawJMaflud8wHHatkJcz50I2Z0mylTKVGbcDgtwhON&#10;co1ptokM1GBya0SC19ybFzn+pGuS/wD5piq5OM8DOalHA40t26IYF0GMxn0zmZmf+oerRPWKpwc6&#10;esOAI9IhR+d7qxXa5tgpxtMQRwAESMnL0s68o5htgmMbg8Zn28GIjFJuJ9VUxwBPcjtW7iNeU2/7&#10;RGnNemna+I3jaBt8vPQGgBbdD0tNYDSbOfTifHmUDEriP6WNdpbM/UreuSdpVOfs9lzNXnRrrqrH&#10;FOUlSgGFHsRX7unb/vIol2kLGRIKqzksnNbJ7h5F1Y4nQXt4wC+z9MglzfVE8IYh4OWvTjaZtAm0&#10;e/S1yATi4IQnPfXJbj1e5tOCg3BiUkZPLXQ4vGW9tBz7jjA/p/oRuVjKZdLvPVUqttMQM3jErcxN&#10;TVyZF03sz9VCmJa9BHUlVNW8A9Ug22eNPnSEx9tjj4iC1pwS3pty54AFIrtTey+ozE0WJSfTEvcE&#10;cn2F0M2ZOWdOFmhuoRyqhONqE+qRlv8AKgdnym6VsMbIUHJg95Q+usV5e6Xeq2mY0Hsv2i/YI8tC&#10;C21tXCNiYIMneXmz24Onp0cwT+bbXdVQbQJswlx2zbnOLoubjj/EXmPXDh62engMDOooTup2wm7R&#10;ZGY3Mye3m3GuoqPrBlNWXY8+AInluSfyrleg54RtYjg1I1fNokwbQMmMYT6/MIh0K3bEJm17gppQ&#10;fZsxPg1A3dMncRKYPB7lo6dv99UTZvtPLLXu7PwbwEmmUZV0HUlBy6NkB5LX28NScz4CLqm6LYFN&#10;irFmVyfahOpa559wPll4F29KxyGv6YlTNyx3OAepprgOcSscBLMHB5hVvFDzRyGUggg5PLINIm7W&#10;4sfCd9Q722Xjl1MNjy2NiIcG6+zOSi7mPPnW8EouXTUoJkH7qTlrzrldaOZO2A2Me4Hyy54F11sr&#10;20SmcWJaE5R8rTLnyfDWX1zi3aYaRUlByGBsCA2nBdu3Cqq15UEppVlKmxn25wOC3LfjVJ22EJO6&#10;jkbaWnLgbuhXPB7qyv11KTmzYjGZXyuGuqIf/lfm+dXJdaFNR6ES+uGTO+/CcWMjX2ZectaeuJUb&#10;Zz0hx3bRPGuP6XryYxy48F8t9nqj1e4qTOLjkp44wXIyFupFDe2wiDFaVBOqnn2OA5XEbgt1dvbN&#10;5xLqJ7DMZ8Ue56RLXnHWe+rvsvnTZyCp4AZx8u6LH8y0L1mCMpa2A2D7Rc9pIT4yf3dsehNW4Xbb&#10;5tQZTunAM201KQ29XbefOsxpt5OpO9vR3XEwbiuj8EC5FHVjkLkBr+fp+4uqNifrAMpDNjxuZUV5&#10;A85l3Ost3/Icl28bBUmzPaTO3sqNMgbvA81B3XMGCP8AYW7yT1XKneOQOahr5gVsMWm2EKMy5knG&#10;3xzX8+Yx6reBvyx+AMHhXY2zfaISoXJ98fCbh5dsng/wp9ylf4cs6x3lnNNUTSXU3WAGFJHuRkET&#10;eXLkS4/rh4Q02fR8w3862z1hKwksdRvoJIC2EekQgu+uUZpOG1u9GcStSnzBTptncK3OJoSMYAhP&#10;cjIVdXernSdDy0c1mVSA7QM3tW2XcXK8nrRlKhvo+ZG4FaJdEnphtIGFkeML7IQvL4EOc3yyM9OK&#10;k9binJIMDaWsbYR6u7CFgzrDaw9bSo6qbbs2PucFrmLzlcbQBx9dQyVIRz19FHQ/UIbzZpxVkxcz&#10;HeXL4pIxl81Q3FaTZzfNvxf1VgTyp/acnAj1LzAjkh7wclpUax9f5H5NBHtEmweS+KgP/ERyEmC/&#10;c6hFnM3qcrTRg01Vd83snvp+kD2ePhr4CrzXqg2iPZlLgMI+AZbiz0g3oc/MWqbM9hc+q0b4zbTC&#10;31CEJkgXRVH7P6Cp4h3M7fdoQNxabYWS/Gvm1GLabTkyh5HMZk5AGBiVxH5Y16G7M9g7YzJ88nwB&#10;Mwt2vL63zrntntcbSGbHcyoAmcBC6Yx+BQ5h6zE2gHNQwHL7ZzCd/AkOc7x2xCKVHQmzvag2pWfM&#10;Q9uCIFmUum5yBV8qj1sJTWbKo5U/YiwE5ZBlyLydnFUb+5vRnzkQ5g5e8cCPVe7YP9aHZcnkcuZu&#10;bzZ9vG8cv3Fape3LvoDcyAnT9zzFj+yeXuXJARx8A111OJhLoJcBtADP1HKeJ7pns4cY3oLPAPmK&#10;qknDZn98u6mlbSlZBe3Bg1EHrRvjHZc8Y1YQlPrSoGW7bm2ALB5iwd4QcA/fVwmg8BMHc+KqrNJX&#10;p40JAhytveHnR7sfGyz9RAW/KVqbuCQNsCQ4ElMPVbeTMjs2YNcnMcLP5VM7D4Tgvox/0Lbj7FKj&#10;nTLtgINEhbaKTL1XawlImLmZMCtwOOWRXp4oq1e34m/EIdClM/tMSnE/9Myc3eXCj1GNnsxegCEF&#10;yPprsum/VYp27gfzy3A3FdKS13FaSE2dUTvwZIcri5/aSC/u1Drk4lVazUTi2r7hRJf6tG4Od8qE&#10;4m9sW87tdzqFXm1yXNh7mzA1bhHp22wv8SxvaNtbmMwKeKA5cHL5i54ePzOI8cfpX1EFsnTdEOmp&#10;V2y8T+t3LouO8qY8nLlzxelDf/iSxLfTDUowXTGtPlXGVNWEwyRem3Gqh6fQvn/wX6ar/M/Kmmju&#10;KE3bOZ8IcCiOJ+Nm29LNnwR9RU0jwxOInp9KlMpU4d+nTF/Sk1fdZqP8fphSX6y0KTt8HGnwU/2I&#10;MMDgFxyQXL8CLyeTkMTOudnOs/sCmpu4K5gzxowz3m4A3MgIK2RXCR0G5mRLMHATqFVwJs7cy0p4&#10;HJ7cA+p41ldartnQJhNaoysdNkjz9wavkrZ2eh0lahy+XM5LejfFJH0xoC4mg4B8i3qqJ26Dk1Fk&#10;JK7w8HcSJTY4/wC8Q2TzwcfHpwK7M3F7kg/0JKE/UMxzmg1nKyNskB7cC0KVy9tGQAf00BcTxkwJ&#10;7S+EOP4WdAXE8HvN5g+ESMepbWoRIhOadRfYNyZtvN8TMOrcu9yBZjUGy8lSFBHJ/Z5YPS31yXBf&#10;/wBaz2YbRJlMpcxZuT8wt24XkoDONpjmWvcfapXAW/LH3PypCEyzuvsi1HVFB+r+NnnDNd8ddQgu&#10;TB+2iU0pufS16c0FpvBat2xFXHLPaBMX99z2r2fB/wAsLHBApg9oExNxvi4PilUXRS7bC71mqqs3&#10;KqJoRmM/nLPXEvnUDLGb2eC1cH76DyeqBzJ7nu4+pdVkeOCPLBr9y4K1zeBPc+oiRu7hW3Dx65GC&#10;CM/SQ0bMhsnmK4DGy3KzBx9QhUBcDHATRtDg8zvqFzjl8mmoJM7cGePjuqY4eDgz2OqhrcbnQDHw&#10;D8pMuM9iDvj5aiSc+4Zmk8Hx2MiTesGzYR7JxY1Q5o3JB8PV01VW7gn1F0KRN5rTOeDjc410tRbg&#10;bltj8tcTt+bjXQlB1RgsBjQ4y3ONCqR4OAmOA6yUlaMmbk8caPVpMCGH7/8AIuaZw4IYit2mqNqF&#10;2i4VRUG8lPGHgIsrmGTPGjEvG5uZESJI95H7405KS2i0pMvt7zn04FcCTTByVDb0W5jJg7i0L7Pj&#10;gbY7AsaxpndDtGb9qOTER6Vy9y5IDABTJfL21z/LWzU+Mbbg6aRdUIvMrqhwOVNt2g/EWPuJgRzx&#10;rpaoKbHNXJzRgXPbyRkZlwWFahyWqNSnzAC3le857GRXaXy+yNTJeMcGRWTsvHnNwWlFcJcm0pMw&#10;eWeBQ2/tJMEaPTCT4+AHMVwp+iyNrDmNbAJhD0rp/A2BjUMY20bnW5PTH40zMK4s3wwWsHloO3qQ&#10;bwmfUSnOHO2jQhyuXW/ZgFH9VU+eM72QP6isg5pebA/ulT5o8s54D21mGZdvAGk6sJJ5jjguktrt&#10;L7QCrOU7tHqHJ+4vPcjgcbk+hzOots2Z14Rg5AGNWU17izoE7ZVasot7LZicLnkN0pg4G8sWQfCG&#10;ukNrkvLU8qAZnzh8xYPT8jLG2wLb7qbAcn6YBmgyRts+n0lW3DgUBFpE0l+7fEgGsxnFs2flx+Wk&#10;CeiIbgjKMeCM+dAepggQ0bfATGjA29knPQ7aMtyai1SsYwjxqHMCXiJkbhTG/M99YrnCUuJjMeBW&#10;RmTGTn20BcZ+BM6kCzE7hZcdIU/VjKWj1rRLi1qX+sAOVDBHAe5GPpkKuOW5CW/fVbmmcmCBafq1&#10;JF6yaegUw9awk+Hu0ALnxFMHszHOx75Hab3FwHTbx6wJjCukKP2oPQ5L6KWxu2XIydvcKrWlHuZU&#10;Q8FguBYyRm5jJg769Mm8wkNTtrLnjtLl3a5sf3MZzMNT4a04UxUn+4HYxTdw5pmlPljHo8drllWY&#10;292c6ysk4mExjJgcnLp8tDWbMXOcvrkflp9LV9w2UpVVtl8kcvJHrNtO31FoQ5wTj+F+dQ6fGPs7&#10;JwIDOHAwjzpPdOYyXdK3Uk0H59tZXNKkbQZAgyDVknDcc7LZv5/MWVjZkbPbJgLaQhRqItUo0mg6&#10;gwPQR/prfa8k+CXAmXfWA0PK2UZM/mrrqsG++U6xgg4BlEopHeNKF2jkWYM3JvbHPU5aeeTQZuNX&#10;asCY7DaDjHzFm/Y5d599OcZrri+PHG5y4AYOMmoqS8GTjTNSTBzA5wR9NTG803keCPjUe8oLvLIc&#10;rcOe4t+HMBy2XWdIlxYnL5p2aQ+AFyMmmnhzQhuNQzUWB5Rqg5giRB9yDUVJk7hXBvnHg7iic45i&#10;kDkbkTw2/wCIrh2GTjsXI0yOVkuf7yLMeFINby/4GRGG7PAiW5jgHnTLi5BnQgKRDbj4EebjHB5q&#10;qpJwMI8EB0NeTgra/wCctpLw6JxfCTCXNrEDk+QnlrN6gnjKDI2PcgVVcEex8fAnm8nxtsffVt5q&#10;QoVRW6kmkuCLAHUjWMzCYDuZFvBKHvX/AOIslqSlyts61IRZ1toBbvL2RXyn3BGxMiz1mOznVqlb&#10;jG5weYnOLUmqPN5eWI76p7hxjJgg1FtlNysb9lggBcQGX02Nm5OYwMg1OUFJcOCMGWfTWejcD144&#10;0eryeb45wdxUlw4HAPIqKSFzituLlzGibJEgMrw0iSskC+36M2wQGJH6RxucEfUVq7ILATIC4srG&#10;UlzIuldn9Pkf2IzakCwcrr02mjPEHOqHpfTfWjQ2eDHAPB+oukCSttAPB3FzVXBB7yfGubQ612hm&#10;X2mTPuYhgB4yZ1ZCNxxDxqGOWEjzrq0u08BziFMJheydxPN48HAjA6fVbeE3YmCBM4fDt8BiuuaP&#10;nP3O+oTgZFNZtyR540Y7PIZGrtFEToTgDL2hIyKxkZkgGiUnk5IyZFdnEjcmHyFA6bugmEUOXkwK&#10;G4djgIiTyVkCqeS4EmdftCdGa6j6ag8OaWUiTwkZMEfAiUrbjjHnR5xT7ZsM8fMWglKi2FSDXG0A&#10;jNtZbAtwKhkqBy5Koc4HqJ6USPH8SNXUpUdAgtTOYTEzbBBwIwRm9g47SG/Z97APHBdTPZdnOY6D&#10;9DMwHgVq2Vy8b+bADHqfDVPcEHwKybP6wHTc2A8g4xod2tsYdCVJI3Mtc/cbeldtqqjzufbDlxpT&#10;TbA5nD05gg5ipLiaTExDx8uMiCgtW0DsmOxZ1OoqHS8w3OYgNAC5bVbmg3MZdY66Eo+aUFLZSCMw&#10;CuHpOYvjtpIjujxJwQ2c3U/cVblZMD3HBxq1ThxThrHZsqKMxOoUqJU/T7YxMAdRJvUOpMrJXjmV&#10;TbfIONKm9oG/zHG5BzFfKk2XvZq5PAzALAPmLqjYv6l7LsntidvrYfLFgSHOiL/xAUNKrI92jHjs&#10;KyEHezxntrcibN5DKmx7Jy4B8u6s3mErvE0bQ4FiupOSzO23cMrnhC8ECpJHhGBAYPNWtTiVuYx/&#10;xbfgWM1AN6EZ8HTQQppaXx5UDaNsCO/+Gofbmngg6nLWJ/aR62Jn1IPpJklQNnNiCO6OP4ajHerD&#10;SN8FcxoPMHg7h4LFtDRvMAwQQe0RkVbmE0JBkj04Eh5d0JrUjeEeDznLgGq3WlcWRgYQAKOD4ffV&#10;JZ1AS5onyJmpJwILI8EGpGTqK7Gd4thJqcZW8IR5NvabuMiZeS8cnc+0nt209L7bZyc0GpH0yKnz&#10;QZHJMceousSaZMeVJvPJBbRKVs3JnIII9RDW421vy4/MVw2bkZRzYG8gKSDqIdtJFlbmkjIzengj&#10;BbV8ZuChGCM2nBa07XGrI8HKY+1Y3gLcf9m9xUmcN5bGPJx+WNILKSZLxjfzHG5P+ortVk8JGTeY&#10;wCs8u3wIDSbebc6AAhwdO7309Vkrm04e4HILf0kAbBsfqwlxjuwBM4B3dQXHHGg9cS9sHcXNjmah&#10;PnVVoOn3rNzjDdxj/cWqEk7afDfPJk+E3ZS/T9m76zfNK09kmSO48bXo7uAYlQ6wqRtA5BB8XUWq&#10;bKxjqEh2DABcA9TV48CxmsJON/PwS0OnqlFcWWlO6+zyhT3VKD0vqSUuWxzB41W6gcDt8+5cV8le&#10;y8cnbWXJxENzbY1m9SM2285wW1mJp+uc9CpKq3otzOB5OBJvszHLb5nJ8gyrZqXriSy0fIKO2n6k&#10;2kS5z9zmu8XOmUSejPu7fT8foG07JqX5BjEjnD2VTE8YT24CLqiV7QHrxtZZ6YeoTxrH5fMJLHfj&#10;j1Iyfk/ZVql7xlcs2LahmVSXWHP5OalppFFuHs7e2f1Cq4VJsnlLzoKHs3pObBbPnkGnvHLIVaoz&#10;cTaAYA8wyLqm7ZwjntuMfJsjZMB6LESA/wDDuUhLjjAK901rTh497RBAa0OAfMQ2pLcdiPmRp26W&#10;pc457nmzedQObzP8NGJfUj0I7LzjHzFsH24ZM8kZxfTKslrCV9pEvNl9Q+3bYOdb5hmO0CTy4zkE&#10;y7hOYgI6gkMHADlq4TxnMYBgDHa+JdVqk+zOXOW2PS1PKVszdUiw20OVUYz9oJS8yRgtwIPOKPlL&#10;z+3KyTzZ+MLnBAxKT6SmN9jb3QNHpwIp6Zu3IBzvpmTS/ZYNh7XYuRj5ahbvNnjnBHpwdRbwMhGx&#10;DhsW4Bplwz38d43J8tafrN3mFsKbV3DDZgNvHkgPkGojus3suHgDp3E7Vkv3MuO/kWQTSoyuS5uA&#10;apj42zX26HTdb9M3JvNGUVk0Yc9pPDm43LjBy1ij+p24uSqr245iJihSlcssb75E6cdEVR2SZtg6&#10;yxn2ZsUEEB8iiQTRwbg40db0u5f63cWxERSqvj1C600Kk6Hb1DMgNmx+Z1FrVSbP5TIXJ2EALhh+&#10;av3ZPWkpphyAIWOfzCp3bRVG7ToGMGsTUIT51lJmtZLr+Q6eFSuLZ8xg8wG2gJ7M+V2lez+bTIYD&#10;QAKRZLMGdmY5z212ls6mkxDLsciPbjJzHLkqM+7plWLDGfaW1sDG0Ck5tBRbGWufZ4yapB/yLm+e&#10;7A5+zlR5kFjcZN+Y57i3p/Tm+PQRzeebw5cft4Fu21iqJTRmz6VSeABXkDjmXMi4fG59qpMdC9fS&#10;9PjO0djFSVbnwq4Dzxp+h5juwDQMbkZETmMjmMtyPgFbwKt1htHmMyGCOAFuBvpjtrLT1xOTEzvS&#10;kXd8OLlSfFmuumhyT8pEg7Z01LhEC3A55cd3TV22l7T5U0koGcB7hiC1LffWM0RWG8NjxudSMYuo&#10;sgnULmYuTm7l1ZmLxbOsfb7NOA+PydSbF/MNOZ0ArnHD6Ma702VglvZwMZ85Bai5m2a0HTty9OH1&#10;vyxd9bg3qSlG1iXBukg6jgncUfNrdGUKjpbrURIxnUqskP4DUqwcDbNsnGs3l9SYCY7/AOorvOdl&#10;0/LLsTR9v4SC/s2fIub5wzmMne2XILcY/NWRjJcWbF1Wt/pcZmZLlmXC7nwm11hWDmOXACHjIiVH&#10;ydyzbY+sRY/J5gWZEBAu0qP2Vz5+yvNmJcFrmFyY8HhTf/dzn6bdtZm43E2f322lqaQ0Bl7OtJa5&#10;stmJRxk/bW5S/ZW2mUxBvJ93CPmEuroSYE2ayRlrTURIPLRMmqVtsj+kd3yzy/Lqs7Ry68pOfubB&#10;jSq4YYvzpE2Nzaaud8mU11idPjwK1VRtsoeWtj7nPHRHXTGLP+8htN1BtKqdtvMqpW5B0yEFg41E&#10;j/7X9H/UH5NOV7a5Fv8AYWSYSskAwNt+EOAYremLOqTMKXmNv+rZr9QhVm9WVBWDOfdlGAJw9HzB&#10;tu57q1qn5oRy2BA50zWuX/2o9WKjeRwGJMyeaV3CG3b1xLW28wTXP5Y1nsv28VPSrk5o5UJwbzHO&#10;ddFaehHGf9VVWrKTbTVseCMAsathJx/bZH4CJPOeQOUa09ZAlQvd5fyOVDjH1Bts6okrqydVDOmM&#10;ceoEeoMa6/pf1FyzVt2xMpq1btSag1y7NCbg9O2ZntgHp3BZF06IcSr7ObXWypKrGSD0Coem6UqS&#10;bMZk2PL96GK0RsUSPbcKfn0hL2xJPZ4yC07eCCD3h/OvMei5oRhNjvN+L7Py7fjXV1F7RK0nwzxv&#10;GJXDImlq8CtT9m7m6oEvtOLa4qCp6nmJ98OUkaz2aUfMWFjeQFHc81dUV5sbmxps+eQH3OX8zfXP&#10;fQeebI50zEBy8PvAR/FX3J5OLGbt+h73ylsLANk9QwH0xsRNP6c39uyLp6ZE5K/Vfr3d95gpwtn8&#10;n7q7l2T1R2jJQQSQAhmb6e7ZI410c4oitJlIX0cb7XILTGMmAq8tk835LXioioVrr6fvWHdYzlnH&#10;MT9oPOyT0+OSNmIZkxat23U33nH+VbNNKX2Av5djjuyuPzGzmOP9xcc7WNmdVyp6czliVvBd828s&#10;4Z1aOQjBgBcN8VdX6mntoYuf/wADGmuVjW19P7v6i9vGbmWz7eaeA6I1HyyFFnUTa3RFR1Y97YiY&#10;lGG0PmIDJ9pk1je43JyjCQuouxtre2PZ1PqPAzNdI9bi9m3ZfXS5cfIR+PSP4/L6ZCl0SSmRY/0f&#10;0nn7J5W9CTcWBykjJ5SuEuk7btYEqnD7dw3faCLVNlFPTF8N88YWm9zTGQncWGbQHA5bNnwTH3iO&#10;7qEVyX6zHvXwffwa/Eck5OzYaHtQrSmGDLsemGNsBOY9LzjLla/Zvxq4SwjZz0EInDccfBpwLoIW&#10;3tkTt0Zl9RkDnsCUwjwbkeQOdDWEnu54z24FrWzOj5LMnuB5NRM4B+av1JpVueB8RaW/ZHS++OQY&#10;9OBdCbSKwkskpx9LWDEWAnU9/wAWJYaSYNpaQ4Wb7R5VxYpXFb7z7GE9wA1JCQ1rrDUS7pkjDNn2&#10;k9wQH5i6Kb0+yp5zKsZ+YK6S4ufNmmeYgwacfmLWasmhHj3IfeIG4lQ61kozE/UGa8GyeEO5jfZ1&#10;mLMjJgyOaMGcnLV8cVJKXjYDNnKtbqEWTVg7HG5wQcA1YjTx7gOPVuR7fKdmucL7d4/LKtIZ1Jvg&#10;8bN9c+n3P2F4ky+YPYCdVblQZKjjc3me9fhJ3Rj0Wt8g9CNoEj7YkM1bcyPmW1iey/Zm9CS993gJ&#10;01vFPkmLNkCOdntmtcy0tsk9P05MhgMwmonEfUGiE5Kh20op7ikxBzx+2RjFctrZqfnEh7JYx7iJ&#10;v5njgQeYOC8cAN3t8z/3LDas2kU5JC4I+Py7qzHZNPbEoN+nlQS4LY8bx8JwDlD8a8VdulsNTvjS&#10;3kk5dxdgTzapLrmCABRwE5d1c67VHDl+2BGEAvw1DC7tgialpz23njkzYATcC6c2JyeUyeYsXk+0&#10;2RNO4Xgg/YhXKJLgckYM60Im0CXQS4DaNiXeR/FyRrqNHNX+HLcZN6bcPXSaONh0nbAnG475H03I&#10;uDH9If8A8X5lxzVknpSqiPjM5qKXurt0d3IGNc37J9qDlhMThjfbu1JzB8cC2asJ5TDyS3mwLcZN&#10;P5I1yMxDbdw2rrVWGM1g8nUq9gcvikt/FxwRqZQdSEZqGPZ3Ucyl28hBvDYap499CQ4bFu2roVXb&#10;InJlW2HpNs7rRz2dggPb8xcu7WKwmzwh4ID3A3bXzobQc0ev3oAwXfKuDXSzjYvIGbneXj4rjq7t&#10;wfmXxyFKbYwHJa08/m8vcx6xgW4EX7YmLawZhdHbXbBNpEgmozyptKmowt+n3I1cJH6vdDziU7/A&#10;+dM4ydMXBjQ6arzAhQrTiFu4mL+wGZbrgJqbz4FcJxQ7KTtmM1k74TiNvzFZKoqySwDPKpVTgiW9&#10;K5341W5XQdTvJcc1jc2t3qcaTTKts7XCW3KLU3njmrWWNyAQ4B8wghLE6kbjZ6LY9xddUPR8hfy6&#10;zBUe7zMfT89M1hs7kMEp3yM9yAYuYLx+XhQ5ylNIqLTj+k25DObJj24CeatsbysbbJHdGYip80cY&#10;GWPcRDDd00Sk9SSGNkff96JH0xodNb5ccipqDw2fPgcg5aeldXsoLGPqdQqAvHjKAYN8AUbUnLtc&#10;aRCMoNGWgE8jJ1CJDnymq2x/aLtMNrjJsI4fvHlk4EHHtIG/LeloBb11Bk76p7Oh3r8mByx5nwv5&#10;UNebI5iwJvLC6SAZeX34EmFCq7jxyXOYb9R9cTGZTYDYwLkA+ZaEntom0SnDX2BqVESPzO/+ZDaP&#10;HUc4l24Qexxj5hLWCONVV5OOxHp4PvHSIQosf5Va+Fa4fdUUOn5PUdvf5UAreO7zF1Gz2uTZm2Yy&#10;2oXwnFzmWv8AUsSJWGmeOwXAT4qz2YVheyR/xUiZjFN8gcjJtjds2yuKTkD96BzITlJH/wAs5Ljg&#10;R6RsyORnwU4KXm6jnoxri2eVg5gyNjlHAty2X7RJs5bAYOT+yq3GQmqUIdNtN4cDkrbWbMRY+oQv&#10;jWbzCtCNuCa5OZzeNb88pulJ9uLbtwrcxBcy1kxx+JAXnqvkbD9vrFgPqNrQseP+VO/1DNda0z2n&#10;/WEcydvu0EqE4ak5gyj41fJHt8ZBc4JUxyeWXjVPeUHJZaPG/wDaIP8AyyZl9QSCVZ2EjFj+KjaP&#10;m8bNMJ5v/tMbEWMn9mTNPzCSmJ7Y+9qH/Zi5FnsrmAzTEDk2mHqI9XG0CXTggAhlQiW+WS0k/wBM&#10;deDZhVkxYPX257rZ8y0g7OsJj37Q4/pIOQb3nQAyICSabhx/61YR3mtTycNnjK9GxKOMfLIPJBgW&#10;bjJqXuZ8NAXG0QkbbdgnKSC7+4mZWQhiY4D2/wDX4V9QF5v0vqibMB4INQJOmXk4EYHNGUY8Ecqt&#10;wfCKsZmFWEYNrJgCJHzFSXk4xkxx3SXPio7pC4PVZXhGbnkXAoO42kPfu0ZyjC4FqDuoORuR4PHB&#10;awD5l1VuqJeMwwGCC3b5loqKFD0vco7w2byvYV2axfuZq/HGQtogy9yNbNPPVn2dVVYNKqxdN/pY&#10;DwLyvo+qByebANY3hl/aWxe/AuuqX2gbJAkwWHQ4Caty7HgBH4VFNTVuG0nMtZtlkrj1Pxyp6BzK&#10;pq6IYZdMhRd9U/aBs32iz5sBs8PvkbPp8iNbZsr24Mp3vwXO9YG+kMnHjgWqEng4HN410cFrTIQq&#10;HVL7gOzW1+k4hk+x+fBHZfg7Hg6RLuOOP9lYptoZy6Ty7A5Yut68wv8AMurdrG3ih3LY8qNvTNyP&#10;+08edeae1DaRMZ9YCZ9vEDfSGkoc2S3b+A56blLe2Z7J6sHcPBH1FsA9n/bDIDmVPt4N1B+Bc6vG&#10;bm3jsLSNmdSOZU9AaA+RdcRJNCkdWT6nnIII7umVdjbM/WYJvNma7qSAguZazrGdpDenTDvd8gru&#10;muY54MbDWbHuLLc60Lqj1W/4+bPgkOG+UcBBeVBgjjWAzzbRToSHjgPy+WRecDyduY86AuJoWNSa&#10;YpzPveDntO0ak9ZAcbay2Y21ik421zJ4PBfWEEN6YkytJGGSsjLtMKycueNVYz4hFCSWmqGlZ8v1&#10;H7yV+NMJJoXijjxJJJQR4V9En1/T6fSnYG8caPMJzA1Jj9Lccat0EylU1y2BMzfuKZrddP4FiUq1&#10;/iV1pTUB+M9tH22zs0RYYI3AoII+ohbxnMZcTPweYr3STkb4Z4HOnbEsqa6UpXp8GptQoSWN3DPy&#10;0U+bHNAYPLWkUzshK9b+k7l6FlB0yOO+ryOnyW7Md0lzl21dxbO64ncuBA2AWYBbi0xj4wfsrLdm&#10;narNSFjFeWj0znqeUPgJZZ6kfw1W28nmLYmCMC9Jtgfq/wBewDPOAgEONuXSG+FxrVKg2J1P9owT&#10;h/uuAYtQYhfurK/fOIptbH8B0L+U9qzp+M8wR0vMYGwHMYNEmmtOk8wkNN2MbETh18VadtArSYxy&#10;59JzSMQzXd5GQfgXGc0mDmMmfjW0hzZP9pyM1PTN2zsZvtsI84D7vb8tXaT7VNwc45rdcW9K4LJH&#10;gXFtFtyOXoIPiiRitJg5DMTxwHLzUOheWJuOlnG1QfaJ3MtlVuC71F6fbO6oK/o+VPGD65cFqNi9&#10;xeGNN145Dom1IF0tT+3GYy2mDyeA5W8Djlk9xImIbTWv4jThOOotuG2DZ9MpS+YPwb46Hp27WDAb&#10;5l5PVARzcyMbYemtBmgyOR5DiwfSWb1A8m0Y92Me5APlr7BieHcCa5qzPZo8Iq76MyOPG5IyYO+t&#10;boDZI5mRAmc6YPMXQ3qjK9856hrWjNA0ASeD8v4i6zoem5SFtZbcY+YqG8qRlTYzsAgt2+WqrS9Q&#10;OYBvnMZ+YuXmTWydz5TbuSoZ2mTwbabHwcCzdvUg+4dDawcFckzrJiOCQRrUxcLaOee83ckwxjVb&#10;cVAs4DM3CIkJe+damqPAE7o3Nn98uRV6P0f/ABraaUpIVve3wNFRHUrkRin3cJvpqdGRTZqvg019&#10;n8dDSdhXVGWsozDJigWx09LJg5eMYI3uiRbLsk2WUzPBnjeT0UvMPUtlHjxrTdRsQHsInEpGW1cE&#10;2wRrMm5tVta/jOixeF6bcYVsexeSsJd2lOzlHAQpd2GIWc6Zp9nQUBQB3F1jui5pVqk02uS5+QDM&#10;MjuMh+bxrFJ2/l0iLvlgRIyFujbeBZmkxze4E2apTbF/CdQ7VNnezoMuAaSVGXtAnMbDzriGqCMp&#10;aM+vvBv5EHnG0hy/Hn01mM0nF5OxeMavuHP5PNdS3bj+iQ5hMCOSY0Sby8m7Y0NkY8ZF0U4byU0p&#10;wfdzDXT9ozDGZWMn7CJTAfs2fjGpgybtn5aAzCcEc8f6i+AJvLxmzqtzhuS4jDdxj66ZcXDE0UAD&#10;ZfKyccaMDJuZMaZ3dz3+BPDGO2gBlxUj2MmTTgS7Uem4zpW73AnhyctzHAvtCgJjeYED0M6JM5O5&#10;f8ALkaD+0d9apszrDsSYgc2F8Az1wOzkjAodwffXV1YDkM79psbvH8JYDNKXbQE0T3IFHdaBnpLZ&#10;iKYORjjVqJRZIBgNAj0ro965FggBcj8tOvCkzFxIyR8CGuGZLmBbwOg5tbzsS4FmMwZkbFPBGDON&#10;JuHIKfYbmJgNpxoG8Y4I8iIuwOIyY1CcXIONXp18PDw1PjwJ6ERlA8Z/Qh0X/ijsgHHG4Vj9drUz&#10;Ud7QHO4tf0+lWNhV7xs3spTOnHlzF/Qh0FOuO96P6EnWlitPTChxCJM3EZMf9Kt0vml4ePvoQOkH&#10;sfCrK5oWZSj+iNyG3jXx1I5KXFuk7gVvOhtQTgcA8iqrcbmBMvVOFJoWzuoPabK2yqBkjZY7Ftcv&#10;SA9lyCNd90XL2U+lWCMHSXD82592N1QzyjreX8Kqcqv5jht4QgSY0Djmd7JGBdoVJsbbQNjm8sVw&#10;fvrAnFPSopPZuPy1RiuZok1XivQTN5ZbG7hjTyn3MY70Aciu2zCXuO0l1xsvp+mGY3zOZakbgXLW&#10;EVwzZUrPjwMHwiBItNGatbrHB2FqVYWPaA8mzaXWWb4rhkRYbI6k3Dj4CLTnlSXpd7Mf6g1z48Jq&#10;ZFpIQc/5xb5pNBvOBU8fMRKXyty54FZJfLxxkxxnEnXVDkJD1JwSpy2O2eAt+WRVyqKU3awUOoMn&#10;URKcPB7tgbfiK00PVhHNhs5/s/LIkpd5hp/6hljNhgbHjjQiB5gItq2mTiXQaLP/AN6wL0enGqI2&#10;tmnpmY5xam8A94xrTR1w5CM8EGpAQSz2Rs8fOTM0HuBMEB1+dUiHBhvUBIHOtwE5iG1A4ZOSaKqD&#10;h2h0bgiemPqIv0LRL7ffR4gxxjWfhdE9HpRc7zTXxyBY680VDQ4hyGjX5bIqKRhMG4HAlvGMmRCV&#10;MlkeByH0ptIq81hvJ8FjxqH2fqIw3mBHPArUNu2ZjxmWY51YOdUZvMKXwExxpr2OAeDvoxUk8xjy&#10;dNZOd6SMmNKjpbJ+/UQlxKPH7QilQn/+NvD8NAm+oQfoVqq6XEE4D9JaWneSafkgWVMCG9KODI5Z&#10;p+RsyBzq9uJWMzbWUb3+0LqjMZPcM59xaE4b+zYEzL5eNsTIlNJhgyQKdzre2RPBreV4ESmDxzG3&#10;wX+WkMmBtjjT0vl4zDx30hxcl1YClBxXNYGRO6e8aPAniSuyRM7uSAmNGohzrROJeNMt2+AedWQd&#10;uNMzS3bwQIvIrnFPjUS/gUtw3IEie3PGNfvTw0LBr0nxjyKquN4uI+UFoiIjGMw09TtFCXlKE/JB&#10;6cytMkIN45DBGhszlg+OBF6LthmIL3ArPFTNPTBHeOlqseSXsliwYMdYfMcrKyUeMLbee+tgl42z&#10;Zzjg1Ak5imTiX4xnCzY3A/vqBO0ajnWmPjbjZjBHv2cnTWhPCMjWIw3bxP3Ficwk5Gzm93FsDMg3&#10;jIEf90qD9BIZNwJrcBEHmk8vX4IwCJ5aTjPkMk3GNsTHYuBJy7gkADZXJ9/z6Q1rWz+YOZaM4YH2&#10;iRZ63ZkbOcfc+KrtR5By1zvJrWAnT8aBiTWnjhtG9BGE5SdUY1oVJ1AON6dy5A1wE0rnf/8Aes3Z&#10;zzHMcbYGi45lxaFNKXcs2wJrYyELy+NTj6TSKbpuXVDLjtowZxl1CLnXbBcYOXzYLH2Xle+uiqfH&#10;v48Zv6rM30hkGX/CqfUkwlzN6+gmtpxG45ZEh3dMtx577TGA45cDABc8tIyNyf02l2FVDcb96cMH&#10;GRYbNGY2bkEcFrGPpqiPI8vwLUoKIN4QvHwJ+OZ4skKIufRvZDx6Q0HIzwdYS/WlXHr9w67aJgjk&#10;uI7GzGYefjQKVxjgIDGrrMJo3uYIFO7u/cRu7VhnDxgSDOgcB44CZlq5BjjWZzZhZLlWlCfbtmXe&#10;fh3Gmh0BUykr9FeAXiTzdxGGPHAmV+QJgksAWB3A8cJUIctDC44VYRnHAPFAoc5mcDsuXgUqtdSx&#10;4BjSxr9SVRGJJKODClBAgBKUPInhjGm0jXUoGSR4kyiLhpgHjQ5PPy8mjBiWjU/T/sRzRqitg/0e&#10;nOr/AE28cx+zdwizXtNmPUadL7jOSgD/AMwW6j0nl7aNyC8D6iZcMy77gj4BiEIaPdl2R++TVUKS&#10;iaKvLe5AjvrJd4bQfOtOmkvI/l2OD+zrE5xy/pp1BivLJcHGNB3DMcZMcChsyezI8zb4xo7Z8JjO&#10;lyGZHMEFzzBqhvN5CXAr5Tc83OYgj6N3UWzVhs/lz9tv7A+S1y0m76hdRsnK427iMgI4FdiU+Peb&#10;0Z/qIxu5GfQVbng3Mdj4iRfYROd9MJN5e2gHkQ3dybzjgVkl7fA2R6TyMhiY49RKMXrag9I3jmNt&#10;9NXyk3BDPfcHpqnuG423BwE6a1Si5WQ2ewIihoInbpie0xwRtNsiGkcDnDbPxjWhbYKfJvuPzBKk&#10;0nI8BM6TslsJ+1uFVHR+NVu2QJDwQcY+WuzB0vLo22MJxDtiWMzChyRub0FrzE2FNtLUzR6j6gbP&#10;G2tpuho9OKkHHo/FQElNtmeeDT0lT5g4LHn7nmL73XA5NpMmE0/OREqfl5DX8Cp7Nu5MTHGtspeX&#10;2W2PlwI6If2jDZ4MjZznUyTzAceTuIxtAl+AZzQeasfG4IEmRCYVo7uqN4cMxP23v3VQ3DPdiYFM&#10;ldQYMn8RPTycDMTODP5iNLVbYlKaiYN4OBlgg4/MSl7PtIdmPjSl9sw8+mjEjuMHJ8GpAkJfUaby&#10;qzyi92zwHzobK5gOAdkx861qqGY37YEYVj7ylyXFtId1Ktwi7om84GabAgj4Lq7qGNtGyYxwLgln&#10;JyBc4410I32mNmzZiGC0S3prFycLa2zMmJ+mVuvKf3Zyc0HUVD/rFgPIt4qhu2mrLHAe4srZysjm&#10;wGD6SITrVbhtQu1uAGVt+0iHgcntxjWzUGPs0dmM+QmqsfJL3rZ7gj6ZeYukJXK2xmwDcs1q0RH/&#10;ANCIyblVFJnlLigc7zA+t3NRWTcxxstbj6nfUyeSd7BLj4wXOqqSTIyAi4xUotKftYG2bSXR4yFX&#10;GbjmLrSrJWVy2wX8iwGeUu5bE5C6HCa7RaUSAnpg4VLuEMmiMyQL84M62tQD0rpwrki0hvS5JaQE&#10;caziTzB7GTBAtxHLymZAxrFybmqLUFQrBoyjJjCqczGyjyRnR9/JyxkwKG4oR7GPGHUX2F933iHO&#10;C7ej2TnknR6V0fuzkEcCyGPtCXEVvklduboII1qa6OITfZ5TZDNsmoufKokZGy6tb1A2eNgR+WsN&#10;rwg7mRV3EZzvHBhSRd2DGhEcCDUP2Enph9P/AMSMAnRYMseogySD7YFCzHwC9ECJsKqdt/Rhi9OO&#10;D/5XpVYggxJRwYUunT+Qy/UuO8yt56cwbSiupB6fR6MQTegirEKkXyQ/+BF89E+3H6RmeDiH6Uza&#10;jUrtJz5vpTcbopOInpTA2/8AMKthy8I8ZdSPy0yedk4A6cCDpL6JFET0x8Ssckad9DZe0vEWgt5f&#10;gGgCGRxjR6Vy/HnTzenycatQ29keNBQIloI8CGjcY1DeExkT0CnJw8yWhSduqHLxrVKfZ6eBUAaR&#10;I5fjsfEWzSeX+BUmn2eoCPmLYJXb4Iz8xUAXCVsx/Cwfvq+S8eBU+X9DqK1NyePUQBam+SxArI3J&#10;gVJbvBwIw3eaf8JTgXZu48CMNyY+PqKkt3GPj40YbuEAXYbjHYgjOjDcncjVPbvEebuFQBcGZEYb&#10;kVVZvMedEm7zGgnLgNwpg3GNVUbhPb4gC4b4lvirY3n5EiOO4gAwR4hpJghrh4hrhxjU4BIjxB3E&#10;w/EQ1w8QF44JGP3FOAYcPCRoC8mg4ONB3Ewweaq24eYOBSOKAw4mGPg1FW3k0wF/6SDvJgT9RASD&#10;IYmPvpFBagJOJpjIoe+EMTHYyKYzkeP+9RKYdnU9Ljv357YRiuqJyah5T6wriU0kyO8fntx2tMfj&#10;XnXtQ20Tqp3OP7u1Hy7aJbRK4c1zMXz82m1biLbH3IFzS4nhDaKIULzAJhHhNDGmZxNCOc8aDkeE&#10;QGYPCLapEXFq3wkY8mpbVqpfapOqbc3pU+K3jJzLSytm8JB17dwSejQ6GqSqtgJmtXuLL5Wm0idV&#10;a93l++K4P5hFZNn+zedVP/8AI0BXBuYT3IPmWMt7dzOvT3Ynt72fbPtmU0DBd7deCuk0vyZvCsXJ&#10;u9Wxa48f+06DDVTZVkt/unKW0zZm2phsCPtUTg3UbC44FzTOKkJGOzAe2idZ7R3M2cvjGPncFuEI&#10;sr38ZskHGnYVMrpftHvcRHmXxWS/s8f0eEl3HsZMcCtTeoHIZcdt5nMUOTsyQJ6YW+4tUygO3ISM&#10;ism8IOS3ANQ25MGdTlBcGejnvpkc0wcaDvHmOxgQG4k0DrzQt8GbPAjzMbaAd6NZW3mGBEu2Cxiw&#10;IoC8vlwjm/GgJHmBMy+eEC2Og++Xs6fSF4YHNCK+U+83y/BGe3GMSysY8aebkJBkSHJC81RnLyOX&#10;OAKZqSVkgc59NTNme1BzR8/lU1gAIkbMtzUWtbRNpkprx7PJkYAmZnhRFGMXBBkSe00dstUcxy9w&#10;QJMflrqjZnVD0L3fGB93dM2pXIyXf3VzeRmS5k/TWkbP54ylXau/guQOGpR/6U5ySK46ob7fJtPp&#10;DPG01tOHROpawRxrAR762Ifm4B6uopmz9vv7bzLZdP8A37i0jaIzlLmSnCwfCG6Zi9p99GyoT3Ti&#10;2uKk7VenjVVbkwZ0NcE9pRi3eVyT4KV5yY41fG+QapLgdnP30YldxznjTALINxqZ1ZGbjBnVVJzM&#10;iMD5XvoAsnahIODqcxWqVzQkeePUg6izcY8fxFvGz+l95Jjj41+qANUoduQw8cf1FaqkrRtJxnwc&#10;HLQ2eTgcnZWQnzjEuOdplcYxnggPcSXD0hLaJtceuSHCE6w37QOY3N6PUVJ3ghiIwQlnJGp0oqEF&#10;wl80IYi6Q2R7dJ9Qbk/ZvUKIhBl9xcrt5wNnngQf7UEgSpkJUnbYXJmtjbiz+hmgP/rgtLvJMBvP&#10;gWyWtQZB44I1zBto2kbMaqm16W+xwE8sWDOvIsdWE89M/asnnqFOMcv/ABA1uS0YeolJuCR+2MD7&#10;5B+SOBblL5gR4PHGD/f7K8Z5PtQmMt5J7a2ak/WEqNtowPikgVqerUZr909IPtAyZkxuemsNrjbQ&#10;2CTdoOP4a5vqCuJ1MhgNG+yE5iyuXtydo63mrUoc0Slx2A3b1W5ZMXkDHI45aJDldVhyRsbcH0l0&#10;Vs3qhl2cxDHwE5fuRrTiPPZsEfGP99CKWljnVHE8r2gOQubJun++tUldcDNnjteUmak2XtnJDmgV&#10;PkeyefRkycCd0JFea19qPpfip4dSNteODykHb7F5+G/4LXMWDzyaPZbMTtvLLaRSJOnCVA20P0rf&#10;Anh1Q2j0bAvw1yWOqHsZLMB+Z5v+lHqkmj2VZIz3ICdRJvH0O7h1EOoGUedLtRlH0Fxb9uCXMEZ+&#10;Ypg60c6EacIuOxt4l0fX6vMQ0g5dByfpjXKI68cwcB+kkzqSYzVzuzbUjJ/vEgLjfppUDZmNUl5X&#10;jK3gg41MnGwuo45D2rfuRk6awFnsvnzkh4IwW/qJ/ROKADtMrglvAH6S4zI3vEPHGukK8o+YsL8E&#10;YFgJJeS4eBQuSMKq8b4CIbvCJTC5BxoCRfBLyZvCZjUNfsa/dJF4H5jX7HGlHGmkaaDwvLUdt+NV&#10;hia2RFXDzGvzqP0JjxxgHkQIhF+Y1Ej9C/HDwheIa02i2Y4+PgWZggxkWpS8ZAjBBAvjx0IVWEHA&#10;9yKt9oE76eqAhICZ1W94U9I8MbwiUrGR4QAYFVoLka2XZ3KyQe09/ppMjbUOSi03Kh6b3MWTj5ZF&#10;2Bsj9Weo6tc3ggK3ATVIQnB+ZYzQcwl0qH2rOAXAjLcG28+NXAnrMVhNSHDBNd3bD/szbJBgXI9a&#10;dD2jth56l71s5Y2TicXOaMWNdLSP1W5LuQIH750O30xFXkjSfrQVGzIDBNS+Wt42T+sp2xUbFnPn&#10;xW7IfUupycm1f+H4BH/4weq0noeUydtuzN8XT81VueN5DNRnDGe5GNAaP9YTZ9OJj2UwmtyPzO5G&#10;tOqyk5c5bawPxB5I1tJyapPbkGL2nHAe1zZPMYG2+S0+7wE/IhtPziSsJSCWzI8wbm5VwQtFb9tA&#10;ZuZC2lTaA/aDIhdQZVSdoDOUvxgjYWh3NIjbvrkeYE2noOFm1FDmlL0PX/s0qmvZ7ZuXli78cHeU&#10;MbcknnxzQHE8DyyWuP8AEVJHJxSoh42wCtzXekiUvmD1hMTvILWMgrbn4/zLz+b1cnbZ8B3UKalZ&#10;o+y2nW1MzmePmDJqcxC3B3Pjd39lXas647J9G+Tj2ONx0x8EH7S5qHvv2nYuWE1twD1HIy+Py/8A&#10;9y17aJK/+IgmTduEWmUYyXSZDJLnN/DskFiUeGtq9CK82fyWuXsqnZn1uCX292IPgWM1BOB1bMaj&#10;bU8+1m5bZHIy57Puqv7bmtQ0F6DMRyssDUjW1dEQkYc6B7A9l8+YSF9NYJU6IdxdG241b6ll6Re/&#10;8HbPrZydZWnh93znH+1im5jIZrNYwnK8DdtbyTvrB29YTZmM8HmL2AJRY4JSdnO9Q126RkTjjjWY&#10;7YPV3kr/AHGCVMSs3pBCcuWxRZIIF6BgH7Vcj4jjMzhVXWLkHmC4qCaxjx6uomZfTc6nBMgCr1uk&#10;fqxuY6clUdSHl7dq36Yxa0HurpDZ3SdHyGYsWEFOSpm2cf2l9zjroEzUrORchXmSDxVlHq71OYlm&#10;OVFx+XaXqh6rfqfzqT+3uWJb3TGXJB8y9Vqb+x8d8zMDQcDfSuf9ytQ54yjsQBPc+muo9Z4qo552&#10;T+mcrzz1c6nnEuO2c1GLATp/9yhyP1O5cEft81KSP9vBB+ot42ibcKco8mB4e5H5YyriHah66g5r&#10;LsEt9j1eZxxrFm8zRF9uP6XECEy2nUUv9WPZ8wJrMd4t+anqkriQ0kyPBIZG1JGPqDFk/aXmnK/W&#10;YemcnC/mpSaXMJxrsCR0eSCi31STh9bZEa3Ww+/7qy08wS5Lq2bQ+ivuPMNrAkun02PUNWzzOMVp&#10;sybCXN9NvKUmU2njZzdHAO6Qj1yX8oUtoG79o3mxy4OmS6gPbjZg2yMREjGXUWLMm2bZtJm9MAW5&#10;BycZwvAFIF5yyOe5BH1MKmTCRsmDazKp46J1bd1Q6omBKqKeZPz9UVwiA7nLmZN2Dp3Op4E9FIOd&#10;aWrZvTd6YggNaJG45njXPfrYUmNnU4MALdwQtP310hK95YD3ltp7uJc6+sRMN8sOY9SNWwtpxluf&#10;aopOzek7N80YLfl/Otgqyl2TllejBrDEudafrhzG2swcY1tlNzByYfth7cZNP9haaXNU0V5JyjMK&#10;fwTbHAtmoOcPWznHfydQZOCNB543bMJ0eODUt9NQ2c8JG2OGxzC8xPduiE7R1ozoeU1m2fPJVdHb&#10;tXGxOP8ACVPlcvJJyHbGAUcF26PxrN6Tnj1s5vXyj3fSuDXaUr2kS6rXsqYVCxE3M3a2hueDH9Vc&#10;9NtXts+E2kVSf08Rg5HhDZI9SAnMRin6g+zD0DmA9uMhbQ7XgUzaBs/nVHvQY+DpkFwLl2sKwJBM&#10;QQR6dvmDSISW/wC0R+G7h66UuPHJfZjlI65ox+OBZuTaJKazlM1puanKzMN1qDJ18HdXJeyfbQ9Z&#10;zYDmM+TmkH7i66Z03s+qqUnn0YCjmfNJbLgzpNFXc939RtJfaUmk6bpxnNX0BpVu8A/Zhj44z4/8&#10;KvjjZHKWxDmglQsF3l+CD5olmM4nD1gMDlmcrgPLud9AXlWEeDBGF8VxGzLdIMqi6JrP8Qabpqlf&#10;4c3Kh9vDmlZieWxgaka8u4XuQfKs99YjaRIahlwIA/2f+5XPc07Rmv2jctgXN3FvLkiD7K9nb2uR&#10;zy9NRMwsxdXv+6tRO0YzrWmYyscujvmjukj8vgWwbN6DezJ6xchu80Qxk7kC6ipfYXRdDSkE1ef1&#10;4bqdxoD/AFqyD2oSns7HYEPV07fBAibN+mEKH9Q2ym/VjpiOXH3Ca25gMvtL33/KwrjPa5T5KbmJ&#10;5VBNc/UT0r28TpmyfOZa+3eMem5XPdWVwSZD7VcvvaifzpCXNb3D46ryyh1Y8Jb5/SWMjqzG4wR/&#10;xV+1pVY7eTnEWHjcRwR4l10KDYk5h82pp0PVlP3mW/y3keX4FgDl0bHm9K1Wj6ocwOQK77SKAlUA&#10;u1ID27n9m78CfC2ttgP3VbZzyzHHHmi4FJfzYhP6IIOCBDnTvHkg9GCBQlqVGLeSYDx/0/0+hdYy&#10;2oadNSAAtwW5g3EW4TxrkZbNs+pWYzD07sEOY6yczFUzgTx66+jXr4mnjJjVXfq0AszaFmNjADmL&#10;q7ZJ6skyhmzCOdsStwktktk6yvcr2XymkpLI5k/fCI6GXTGL/EtO2getAN45lRmcj3eBmK0MZS41&#10;m9a1m2s1KVL7hT9rlcDcuTyeWg7PZNy22zJt/mLjOrJo5C5wOT8tWSrK8JGR85Nd3pwVc6zOab4X&#10;HGrUQiK4sp6nHCQ8f6aojt+Q0f8ASvm3cjy+hWGX0q5cFwRf/EtRKVKIXataVxsAho/6IFvdEUI9&#10;MO8bkD6i/KLockb0AbH4i2zahPG0tlIGbbgGLUJ441FNfZtl8KHWqwGy+tGzZyBgHTD++tIJUhDS&#10;ndu4Mq4Wl87JHMQG+Kuxafcb4MEHLgUWqNVBdaaFS8rGFzn4FT6wGS2fQueYRXCR62/QQamlqLJa&#10;lcEjv69uC1b1V+R6TK5gO8TPdIuhKb2dy6qqYPGztNzSsV1yQpc5/lhWDkeDgbfUQfthy2HgDwE5&#10;i+3N8sCYRu2uYINRM6cChy+YY3OfgVkeDbQcHAonOAuBNqG5ykDDmQdNXyl9rjlzLtzmT72Xp3O4&#10;uY55bjHjVW7QJ56EwlMUO61yjVNom1uZGc2QnKMI9MfyLn59Ubxx6cxfSumKLlchmoz9qguaXMu4&#10;F+1vsElzWVAmrCaiIEnT4I1qwtYitsnchsncWcpu5iU4wwR9xQ/6Vqg9n0HxSfTQt/JGbbLYL+It&#10;lL1a9sxuicUH0JelSoGEZCYYV1Dsw2AlfifTGan3dqzFd98/uwIdMUv4z6jGtaw5+pykZpO3gWzN&#10;uQhCLQXmw+pGc2by0rHXPy4FvVHzTcCH3MG79JaE4mDKTklTxtNS3ialwmeOBYs3MtUrsHTQsKoa&#10;L6oshk7dj2rUYhx2rjkYs8ePwQp2h9idMW3xr7vTLy7eDJ8y6EHs7bThkeoZxUe+OrQrbZssrnE0&#10;nxvZg8DdqW5d8HvLi5ual1V9Qd10URX+HMrmFPjmRHzyMFuAekNDSSuyTR6auDycNuyd2CfO4Lc1&#10;e58qp9HzwcE+AE2oFwW2T9tOS7ZPPsmndENxZsB/hq+bxeZY49S50yJbVKPHRk+Ozv3GpBCKMgvA&#10;qqzeXiZ/4qxXwqm/pIps10bbDw2d4WM3AMWmMqzd43JMnOPudNWp44I50YNOBHpXJxwWNC3pLUS8&#10;zEvb5hSWcncxk55cHw0YJcjbdUfw1cN3c68AdO4gLxmOBzjgu4PMVqd0dcTKXl495PvNokYxdRZ7&#10;PJeXed5sW7mrbEr4zcDZ6xj5xpDIR42O5g4B6qdfXuHQwXWKrMZJPMA92jujgUNx2dGQGA9yMnTV&#10;8eUW5mQ7xprL28HxSqqyek228ggbH3wxC8tPdMSstTCc0mMxkgyI92eT9hdIM9k7ZtLgPJral7Xm&#10;83GaONZ7VDxsbRZ8HxEJm2g6FWB9mdHzaZPTwNj29Lqd9WTsts2IdhftveoQpdH9lYnUlaElo7LO&#10;a63KJaVDZzR68JZgPbQ5FolL6zoSoJ42gIBs2AX2fmW1qmzOl23ZJ5w8PokLabD78axOR0nJYB7z&#10;MqjajgH0xZzIlL6wJAMAW3/yPGXTud9YsyFtbY7atsYdIdoNt20WNuPzC/4VmMwbjjv4NSC6nu0L&#10;3tLk9y4Lp+NEiDwD8yO0ueTtnI5pNjtsAkpcrwZ+osxcSfA5s/3S1RvPLJAYONM1RKyPB7zBqR/C&#10;W1Cd5ZmJSU9vK2xm394NQ27cgXPV0/KTI54MI8+mkznmMmCPqeWkOc7tglJdrhHmSPUtokw2V7zn&#10;j6nUUOVt9THpc39xbNL3hIx2Q6dtPhPrLXP2tsqreg5cwbY1m9SEZB0QnzrZpxJ3LzjPbWbj2ftg&#10;kvRnXTpdYYqHVOM9l7yyPBHwJ4hCPG2CBWSeM2TZtj5iAyueNmZMH8NROSal9o8zpdzGTBGtOl9N&#10;ltgj5kfNTMjng4/KVk7QJHnsW4OUjZaZbnuWUmYS/BkjWezCVsm2cx/w1fKgeDCPHGflrAZ5VA3L&#10;nBBwKJyToITtkvknbjMTAFaEOn8diDmW1VaLZljHZgtaa0jtAbPIkpQPvA5KHx574lT6ocDZiOEJ&#10;85OWrVUNWFMPIe3B5iw15OMbnJqfEXQJHXFbHLx7zgNwJklWN5bfgCAWonqocNmeiE+8R+YqSzld&#10;4l43Aku3QcaRI6gKYf8AdqZMJeR5kg1ENp9xKYCYID/wl0JI9ygz2OksXtOMyndM3k+zdtAPOApI&#10;/qpmrKXbS0ujp21qk8qDsoeONjcuIaOsJdOG1mNjn+KLGtR02pX5jaxkLqe4PbM6oE5IBmbg8tEq&#10;8p8ktm2NsC4Fxy7SxN5vMkm3s2nBd01v1Pyd7OxnNGe5bXztf28RajabWc01Q4em52nB5ayV48x5&#10;LBV1FUFPkckwGBkuplvs/bQNscYFqJSlRFNyZzr2hLoP7CVQyOMZMi2yabL8GeDgVDmFLuWxM6HJ&#10;OYmzSnjISBHmfj8tDdz1FZBjwZFluSR3Dw8/QVkl42xshrWD4aA28A0Yk7NyZzgCDOoqKixO6GCS&#10;cdzIkzpfeSchdCUfS4zNsbnTVwqSqJLJ22BtaJGtRL0tLfVjTmmYScbZsfprNyVJLmzlHq8qQjwu&#10;RYp2W5ckyASW+Ddsicmo3KX7VywEwB0/xFvtN7VN/bHbObRNLmLjmVUI9Mtmpei3ISAxnWN6s0U2&#10;xQ5GTqLtWmysU71m2mb9xYa42PzWWufaQFH/AI12lTcwHJLGA+f9xTKg2gSF+PGbjH+RdKiZ9Q6F&#10;D+pOUZWzssuQsHrCaEM5PBAtyJUg4yHgCDIslmFLkfvb0enAno7xFRvFEo+aFlr3GbUgJ01uLim6&#10;cmTI7mN8JvH0/GjFN0eygGCNsx3iPzCLQmey+9YMbTgIi/ds+EtuVGUYPS9L48kGnB5hV11OKXJH&#10;TgIA6kA0Ypem5SzHuxrWDy1sE0JLgynBY5flJDnboiFNtSebNSU25Zucaht2e8510htEbsox47Av&#10;w1y7OJoRs50T5PLVrnpYJTNSU/aAzLA5x+YqfJ3BLi1pw4bPG2OPgVVJJ21zGFJuVURTE2tsHt3T&#10;xLlvGjDMY4+NWQcvHHkWLcIdNqKrK3BIyYFs0jJgIDH+GocjpfBnsfpqyPJOQJFlzd0jS40Jm3HB&#10;n/FGkSX4yYOWs9HNHLbJHqLSKfcYyA/u1mdotd2iGSR6flx3en7ip88bkNoh4F1FL5O2jyQHyeWi&#10;X2Hx57Gf4S2k0mX6zrOIR025gJjMpkvpN68JnAuxv+H7aPgBn+IrJL6PbBz9xW3A7NHIsv2ZkjGD&#10;QtxkV8l+zfGPAZdIEbsmY+QLTVPnFQNg6Ni2nJcROybWmYuKPbNuBc67RKf58cC3irKsGG/HHwfC&#10;XOtSVBvl/wCqn7oJc05pmjfATAmZe8GEgPGiVQD1MarjdgW5jW3punaJdao6h2f1YMJAeAism1Su&#10;JTuWBsC2s9pNmIJAY1RNrhCbzggU8JFrjTkdoyx3NyPHGGDgRAjfHYUCQyglzHEjbgmDgVUh27po&#10;s5hs0/ZePxqx8Y1St8wER4UemoHp1+MSmaMS+V43K66oMY2zby1z3IxjjcggXQkjHgHj7ixMm+0H&#10;OtLhUFQNmbI+DylyLUk0I8e5Fp1aTAjwmCDgQel6DI5c44+BJhJSrcBKSqjleMau0jpfGPH3Ftkj&#10;2b981pXz7Nsm3zrTQJmTfpmA/Z8cY8EGmsrnFHjueYuuppK2xr4YD5PpKqkpMkeSDTudRW3qUIhO&#10;qOaZfT7mMmAIFcZfSb3rAW7s5GNhng41M7UHBo7jnWK6bYPdNM3l9NtgkB41pDOXtox4LCe3dsbI&#10;ECDkl7lsTq4Fl0WglxntWUmQJMn4izclF4yZ12NL5eOZNsEYM/URJ5R7aBtk041bCm/UEuOS5fT+&#10;5jxobNG5HPB9Va1VEnchvmscxZ643lmPHGDmLqP9MbjEmDzSTk/YT0juMM9+2tCmBMfQyLPZ43JA&#10;TIrO4dGWQlaYxgD3BoaSoCOePTQGTyNw5c51qkj2fvXJLIWJSfTEkjN4z32Y3zplxIx8a6QebD3s&#10;nGB48Y24Ccsaz2et2UBMgM6oCkDyMhIBggg07f50YeDcx5+YnmdWDbNtwbSoQ7nMck5ysgyEeNrM&#10;ALdtQXD0pKTcevCADpYFoUnocehGZ81GtmofY+OZEBBpDg8xdsUvsXpRg21gCcKJ+TNRMI82XFFu&#10;TEBZfXFfJPs7nzbJBKnQ/wAJekEvb0owc2WEqz9O0JXDd3MAz8ocai60s6I8Z64k82ZuThg3pbls&#10;HnBG2SZAdPNK2MfcXXVQN5aF7ef7q4jGItsf+pZK8rRzrubAvhjGnu16lRmOTUWp5VElgbfccn7i&#10;rf2gbQZ1idYVxvJeegMjqAcZMcaxXJqPPsmhrWnRQ5hv473cWe1h7HngtYOUjFP1I2M2Ag9WOGzk&#10;uCD2i3yxiWWl28JhJ3jnWYTzuR9TqFVPcTQcGfmR3VrU0oObTXWg0/hrK29HvXMx3CA9uO71VtJQ&#10;pqbDp6U9tYNcVQ9toP2hvmc13lLqInqp1WFtejtfE1Vp1P8Aq30wzH7ZNd4jJ+wsz1/iqrFyODi/&#10;sLZsOXCVYxBxOzb6fsx+YphJe2jHgcn/AA/Guxqg2J0wFsfc7uP865RqynyScmDmfEWnCycST2yF&#10;LktKq4p/B/brcCp5JWQxLLbgR6aTAsA8fWJ1ENZ3IG2Py106C0mOJe5tg3m1gGrhSY2TMhzQH1iC&#10;1BjFwLPSPL3JuolI6TmTxtvl+2HlkQ8EhgkvcziY42zEpP30eby8ck34LzTN5lpMyueT6mPuB8hO&#10;YplPuCVDMcEb7W5pCFRcUBiXs3MBAP3Jy/DurSBuGxnp8D7OS1cVJcdnR2IL5SbuXUHxrSKbpNkZ&#10;seavz24x8tJeOQXCXs3Mcx3NmAry4LUH40qTeSp5IZ4wMxE3MPVJc4I11R6tbij6epyeTuanEMxC&#10;6d0WdYzOJfR9W1oeBm+9iHaLvJcmCCDpqGE5X2j9I4pOw+j98nT7dpqVnpbyMfwUyOg5dBUc1eRn&#10;uQDdWhoxQ887Kr2o92AIjZw1c7sTuWYOFB3jhzAO9Ge4ZwUpSeCBRu7r/wBRl5NP2UeZyNlNXJ44&#10;+T1CcH7yyuqOwY5iCWsz7x5iJVYznUcuyH3cH88awGVyOY9o3ggKoei8w5lH1DVJpR7nct2v+xD8&#10;rjVJ/wCHcpuYw3cHxFoQ5o97OPj/APYs9bjehJjCAuMiuhPcWofZ3C+N6TFTcuO8fgEO3y7nGhuz&#10;Ov5c/nQN50wjLqIbPJPMZ8PBMnxSW+WNUl5R+4DAFsD8RIycOJJVX8LfzCHJU3bWekEwrx6/cgDL&#10;TsCB+FzlZHk8JJ2R5k55xPuw1xzszmg5PyQa3KItCqyuBuXIIHJ+Xy1zMNO9Ww5GbC3QxJ552w9s&#10;zLnE6iPVpT7lsyAaA5SLDRkG5HjbH5aJS+oJiYe7Nj3IB+arH7brFl0LaAJNmc+eOcZnwh/i/wCF&#10;XCn5WSWucBjiJAobwlRtr5oziJB8JB2c4skxmBn+JwLac63uFk1zZKhbTG43I1p2zduQMpBB/drN&#10;5wMc1bA17kaGyucTFhwAueZ7n7KTNdaqPWXQsY1qq/mL5VBG0F+MJ7cau1J+3jBj1PMXH9UVo9gc&#10;ngsCHH1PGhrfahPpayPgfC3YiJsJre2aacB9Q36pGbaObHZx9MuopjiXto2WCxkXDc82qPY+A6NU&#10;1tmKIeBycpFcyBM4NzTTxIsnDbbtkGvJeQz04Q6kCyF3RM2H0CrZZ/tfbbtgYAtx+Ysgc1LNXOeN&#10;6VdHBY7w8afQLEpBDWlXpHNqIK6spT1cB7uAz98IdzprmNs9eQEx3ircpHVMxYDvGuuIFFm3T/DT&#10;p9dAchvlmjvKLpyWkstgbxGpknoPfOd+n4FmQ6wevCWQg/TW+0BJ5rGUEbk9vq6q5WbMlqKE4zIM&#10;7ZT6s2bjlrYDmC6sxrCVkms2BHGAow2hc1d7OJgQJM4OXyyeNMuBjfkxx/xFZCzX1PiB2TbC25Bx&#10;bPKbkrwgI2zF0SMYhCV42fUXV84mPY8nY2+oTwQfMuiHErbcdgX1LStVJ1B2CyfdmgtmccwhSqTM&#10;SG8atvTxOgwvM0BrdzaKhTezCVU8V8aevs7PU3gRONEp7UdKVYzAHjgHp3CrlzbZUr1y9AGC79Mi&#10;z5x6Z3J24IHOnc1N3XNacmzpOnUayNbj0dHMyo22uP7h+bWJGylTl8zbWifTzrndtIXTsmQK6Ppu&#10;Vyl+PHMn1uMhVuMj2P1OGYsQtjiGEmqMlrueJd8nM6QVVs+I5J8L1k2xZxpKaYesfvPs9zp99bXQ&#10;ezds8c613AtIrii21PTo/KJAP+2kLxobL68cvCbsw4OoTvxr6+c1qrFkUyF022w0gezumGYz/wBo&#10;j+qslnlBsoOC6OPpq4M95uXowXPpolMLhrEEemuW9Zyre+ck5zbazLJPXNRUrfgYPij+Gs3qjaI9&#10;nb28/wBSNaDPBuTPTs2AN4j5Wks4nlCTKSExzJiUflrWg42JdZqjgv4v5fEdNCdPZEr9+oJ7P5q5&#10;ZzEDhsC5GMq9Eieto5DJQBjpwpIxitEt8C4Q2Z0fNZ24PAH2dmPmEVkqidt99wBN7MPTGPx/Ms6e&#10;pXFL0/N4Gni4VX2g6LeeucMIjhYUc0b/ABCZ1iM824PZ3ovwCwOC6mlgVcldQE3kFmSCJGTT1M66&#10;bJsfm07ZANNaVYWRi5ktJYMvyqlTdPTjHQ/a5P8AiDPaDo+S9rMTNpq1bxkLzHIscEH5l6xUnT7n&#10;cgY6xuQeYPAvEOsJfTDB6BnLZrMMd22QZFqrel50wkN5nVRW8f8Ay4y8f6a5zP4ttsdnrD/6ostx&#10;k2u9dH/A9cX+yfZuRyeavG4d55hHF3B+Zc47UNomxwz0DNscTh6PqC/1rCK1ocktpQDZmcryZ2hF&#10;JvLn+WBcEN6UetnG8P7uD4SowsJk5VnrD+0+ZhtXkfEekEwmjZsQF59kJy7heCBXaXtxwNrwXwiW&#10;9W4vLslUbzMdG7gHy11RsrnExeEAzjAXBzNJaT8Y2N3DzPJYzqW7aAlts2oTpz7BLbuAguWNc00X&#10;S45k5OFyAt4nmr0ylY5dR5H0ymtqXtRi1HNrGaOPwwry7+2lmbPjM31uNwXmEXTwpv2TbOghYWpW&#10;5/xLJJ5O2kjk8Dw4sfLtrsym5xTjaU4Aviy+C1qEIXBGuV6f2Tz6p3OOTgK8j6hO5+JEtyb03QUk&#10;sMI5H2xMP7S5GWPdgLFyblTnR982oUJsbc6cDzTZ/vkxYmjqMs8bdO13P2F0V/wjev5TgDwWtMaV&#10;NzzZbJx4Asd3MTSJuxc65720VQ9pglmQ1jNbzgum23nHopM3kxuS6di5HvcPw+mdBhuYIka/7OUu&#10;p6PqKiZjvjR9bjH+wrtSfrXzGMm7T27j5e8NuNcinkFVzqY4H70t4nUKRdK7LNmkhk73HY7Uej/R&#10;CoZuHQrh8JGvi38y9BDsna77PHq4A7WFHsn4+1ZbWJXkF26Rk54/zIbMG+z6dsgNuw7b0fLILJjT&#10;22yrJ9MiHkjC03CMWoMSe2X+rXWj9sCavHzVm1Hq3ClzrUTbGiWMke/8pHN3ZVa4/wDcZjK9mcpq&#10;SfMZPYLL/wDmSEKsBqym2UqnT5gE9yAbooxkH312wPYfPp29fBCArcxOoXIsBcbJ3stqvcJkcRI2&#10;5fabRcmBW4zJ9+x/pfpMXNYxtXYNn2WQEksmZPDSou7WuYTvrlaqKLm1SPZq/gYls3SFITwL1EoP&#10;ahTktHvk1BcZMxF3YfHwcK88ao2qPTEfBg02xClLbF76TgJGuusjVaPfETISlKjrYc9zhw2lrbdg&#10;gz+Yqq3GRzx8CMPGe/uefnVwoOj3vazGCAG8RkLy111ylq/Wcz3XGtyD1Y508p19OzA3dq3Fc1Fz&#10;fUjsbZxuzbpr1hrCi60qenANnJxSuUj5lzvrgmvNl8pZubLCa9oG6lsSnw2UU1W58R083l9yoti4&#10;5g7yoHMDKyqvLADMTOZWmo5G8gLgsKrNJYT0lDCui4alqOJelyzr/YxJ2QW53Ni5q8xVqrKoIEk8&#10;0OYW2tJpSQOWMhBA2ukjJzBqtVhTbl4QDMIN4euOZaXPY12njIZxlyEupMlpMZGbZ9MvLFprJpg/&#10;3lwaPvruMnqn1PBITuX74TOAYroxkLnjXD0/p8sucHgi/wDoFtrZxlUm9i/eCdhpcZVjI523R8wp&#10;QxLLwAhwdMlpXb/jI2okh4GABYCdRtwLN6L2HzqZEAZsxuBJ1Lq3KabB5LuWCOasG5uoN9jg/LEu&#10;Lmuixm7kg7T/AKgxRg9UesIWdkPBGe3As3HtMJLSXmxyjj+Gr9K6JpQU6PLpw+EzgGX7y2FGeBa9&#10;VHqptjSntKTzVrMGvmDV6svB08PHTU5/TASqrFmKOPW8quNlud+5By9RZjJ9o71zNQOX4SuIFY5P&#10;sjcmmNmOVOsHwxLWphK5DTzbdmcq3g3mPhYP3VY1OPUrb097iCFi2xm2MD9GTyS1DU4N/lRSNh8t&#10;sndtFLtmxN5kkjdM7mmRsTg/ZRjZXtIm1JTa9HTjV5q8v/pxLbNuFQTqp5cAzaRibh6g7udeca9V&#10;CyEevtf6h3U1MWTj/wBX9pwUJkO7gfyoo407XFHymniAcwe2BIK5zEfISdM75jXbIy9VAakbjnAw&#10;QQH/AA10aclK66Prd6KvmMv1apsX9Rm0vk7J+59m04FsFSUXMW0ulRo5VbbE6nj95blsvp+j5JLt&#10;5NaeOhi5ZeCBEqk2wTp+Q4TAuMuW2HaXeuqb2zk3OVG2/mMTldJkMTdmD503cj1bfcjQGV0XOpxM&#10;dzsZ7tu4typOn50/e3gntwdPS7i6KkdJy6TjPG2BrWtQiidVG/uLEua0A0nScpoyXAj5j3qE76yv&#10;aZUhKhyBPktLWpgRtHn1b3TWbyvZeWcTH2aaiHHzbazEwmtbYw+ufZtnMfZb2TvQGjAUa6QkdUMm&#10;0ufQQTwowuOYO0taHTeBzuz+1p+YLgVVebJxvHJ4/vFvVHbVtNvcIdlXbFS7ilKSlL6ZMD7xG4EU&#10;QyF41j8rqB65IcLk+fpkurZh7J5CYePcXePy3JVdqfofZi/Hu0cq9t8u7gTqfMEuOJ543cy1yB4E&#10;5cfTXS1J7RJTUlgLyVFl7pwLdiOR52x/qQKyTTZfIXI7IfZ4xl6vGtg2d0+MLkAdxESAfMHawJ9K&#10;mq3AhbZzfWGxeYuXu5m3UjXpuR8H5FMpf1Z20F9tHamHmauCOBdsVRJ6UCTfGZ93mHll5ONYnOGc&#10;6qGYnNAAW9N/7S2yKJO3trHXmPy/ZnLmxDs3LG2Fvy7uvgR77FkZ2N2tWfhCggWkU/XE/p6+zjYi&#10;cRk5hCiz/tIwSaYBgjgkYiXC+bkjTRJVafGyfkwOT7vc5l3uKZMNn7m4BsEG+Rk+7EbIxMJG2eOd&#10;5CATe50+NKTjeyGYgcszlHG3Ly19QABZ7M60ubnBKij+I5wWVpGzPZG57RO2n0jl7gPMIMa0KsNo&#10;BG0uA5NpxuBaloqodN15IbmNsArd71CFLnX3rHD7qh7axs72fB//AAOtxk/5YS5R2kbMx7tjZ0qI&#10;bW1pkEJdsfbyQuck1OXGP7sRZW4rCbRzG8wtEgH01CkHOPKOpNn82lrnBGxKOD4olpFDy8bMYI4z&#10;iXqUOsJibJMpU1JAPpkEoY6X2UVO9BGaVNZO5HzBj5J1tX7IhJ54uJ5eICC+IkfKTM0qSbBJuZgF&#10;0+mVenFaeqPTk4ZXpUBq3j8wapO0z1WyTiQyOCCai7TZtbe89yP5lE5IHmmOcEc5IzlwfuQJEcDg&#10;H0sC1qaerfXrNyeCOnHWAfUHwfsrJZ5I3skcnbPGLpvH5ZRYI0UhSJvVG534I9RMj2gWeSqTNLYc&#10;6zGaTzARfCK46E/4qEgv4ODy0y3nA3l+Nza+muUSTxIdRkgz31+qBFx1QNnjc3oAW7amPJ5p445q&#10;Icfw1y79tJjGPBfyIO8nhI+NOoaFx1E3qCXGzmfXLfmqH2hLTZID24Lq5LI4L3Dq1SOpHIcidQJv&#10;NgqQhIHBwhPkJ5SD03OCBenDfyKHI7bxznOg88bjZkxwHtxr9H6NgeStk8zh04yLK54MkqbHjgfZ&#10;xl5aBf8AEN7HkjSuEfkvPLuAnUSPDwPz3A/SfrFVHIWx2zY+QiamPrE1Q7HbjmhsKCx0pJoLEcfp&#10;yEWh1vsfpRpJgP5bPLkdrlpTVY/2cfHwiHJcc6zeonL8mMxrka/JW7JGRV6MeFOALh9K29Y69F+H&#10;BoRJcaMSYEM2sqpsJmRiTDFwL7G7wIc/z50hGnh7NS15vlL7YBsGxwuWInEHTuLJ6jn43JT2uoqS&#10;kmdEq2wivFcj/wDlr8xr9SVgkS+xwRxf+HoX5DBi9KKt4xwJbWj0psB5gRwcXoTCsQ9ZDn7ccHAv&#10;ypw1yAckkkOHH6cKcRiSRR9KXjH0+iFwCMeL/wCWh2BfPEbSfCJsYYPST0f0qHa/o4k9dg9PCFLa&#10;PTtm00283z2C+LATl3FaiU/PpC5xmlRcCwNnAS4GKC4umqfrgce4hnACkDatEtlz4Fz83So6iEm0&#10;Uw2gTGBtZjBb8tHtm+2ioqYnQJqzOK9yyDJ3/mVqldL7OnL0DlzUZRtSF5ZRY4/3VvG0jZXs6k9O&#10;b/IQFmBubcuZPyLKySsfVWz5jUhJavcXI+E2tl67dOPJcCM0qKB51N24FNJtoJPpdvLynC7l5l1e&#10;YLxuMzbeWz4Q3RC8tb9sXotsZseB/XDVnc09248a8+m/s5x6/tCzpoPNkqTtsJm1ioaPnbliaWg3&#10;Mw+YQX+Ys3qDZO2nD0D8L5rgeCujuZFtleerWyk4+0o54JwHyxFggjWVzSYbsyBBKrQ4x9O7fjjx&#10;rrcK5SlVx5HpHPzKmN3AbT+zeYyq+5MAQ2o2pdURUyTYvNjSDtg1puHpjc9f5USHUnY7Zjjtb04K&#10;K427mCDxKHtwnD006fM2z62G793u4IF0N7jL2jPaXo+XGJvMfT6a0IbhtMntmAAnDofLHdyLGZfT&#10;823nIDeICeUrhK9k8/ckPGGVFJB5ncUTnN8yQbcLGNb2452Zsv2qbNW0lmrCoac9tIK3c4w/swrE&#10;5g4othMTmlsjE4a/+e/wqrduDorRdypg8MPqF99EZhtgcziXHYQU4wbh8y1wLA9ZS2bi/gNKZ0iu&#10;53QFNJBKplOjvAsRDAPpi4FMmdYDlQ8fMgHyxrPJ5WLZm33BhwdT31ksweENkWlCxjZPcOMmzPph&#10;6oJwSduccaJEeDlrcEEf1FDpuX4+NVat99cueRkGuh0g+3Ra/gMvyStz+oCPCY1Dk9PlmpMAeNCg&#10;MD38H9H/AMa7a2J7L5dHMZUZ++3OPm2yddafiqMoEJtOPJPJfSaYhbG09RdDzDZe5ZuQBYAuBHzC&#10;EW2bUNl8lgmP9WsbZh6pCD5McCsg2e7SU7kMq3yPlDIVYszJ2ds1ISKu4YbVlDz4LIBo7W5D8rgR&#10;jZvszmLltNZkzY3IG9q4TyFD2buJi5cvmbwBXDInTKXJjWtN27KlZcffJqVnvAul11luujKrNrrY&#10;ncNCHMKYYDBG5pURDDFqOW3+lYDUlcMgjPjOUlu7bGPkrMZ5XD1+5wB0wcq2NUmcEIEeTqJ0LC+Y&#10;w5+bmmtHpptEeuckGnB8NVXeCOecnpfJ98yQcamfZ/Bk7410KEKUYndA7hvgHkVVwK1OPY8ihsx4&#10;09IgJUm3HA5zrWpoQceRUlm3G2KDHxo84eNo+vbjSHlABmDckfHwKqkZkg4FcJgS9kgPkVbeDIhL&#10;gK2OXuYM6e3wjbgScEJBk7iG74SAmNOAmEmhY88aZG4ImRuG0ambuOPgVABhnc7nApjeaECRDWZC&#10;QKyMxto+BIcA83eEMTkZFcGcnx8HGgJNHIl2xg6+dKAshJg5bDwQcCD/AHnPy40NJVDZAXE8vE+o&#10;pwSa1L6wchbWeYmXleTFnrBPbMs9lcwHBnjT04njIzbAkUDnONIk+3SbMyY3OpGs3rCqCTt7vNgQ&#10;7nlqntyD441+xu28HAvvDHVwO9PTQiv0JY7XH30Nm/tPAC2hD9/4FaabHvIzxx9NX+Gv3jk7pXZX&#10;TJnjgAYA5yLqyiNndOyVyDtI+vzLfgWe0m4Gwc75ADlq4DnBJk9vGBcX5dNb41rHoHq89pcn3YFu&#10;BUmm5G2cvbLk4h/VRKqCEZkwX8hFmO8EuKJNw646crSi5LLWQHLA+7wfnxrntxMBx8aZG4emFgjO&#10;XAjDOk95yRp1P1AutA492NwAUOYU+5441dm9PjZkz8Y1MmEwbRjwQIAzdnI8GeNdObM6wZS2w2j0&#10;/wCRc0zB5gV2pvcn7b2k9uMaxczjFZKJWw1MLNbGbtnZ1ZzMTyXB3e0SAi5ik7+VMJjhcntxj6iG&#10;N6sG2bbt3CeYqI4GyMW9fyXdRcfy/wAqMx2j1au906fJ8wdS2w1raPVEqbNsYdRyQVtcmTKZnO5x&#10;x+nGtGmDfeXoAwakA1VXEnbRk8td9jEpjaHIzXWtAbh/6Q8ky/JeQhskHGtOeySTQS48AQ63mIDT&#10;cvG2e3rBcA1demoio3RiRsyNr94+7prfG0cx5FsI0eqMBZiXOC3cQcEs3QZ4Eaa6M0/zDtEypPTK&#10;o7JmaAM3hOBfo2mMmdESEG24EKUIc60pb5wSMmdOtILWtGnowY88aHOiRx8Ku018fDQgDhKgxkUR&#10;/q51XRhjiR5iMkYzC8CY5FRSnW0gjlhCpFlmBRTHJCRNRuI4l+vBv8yM/IA+nGjbeVlMoEtg1Ff+&#10;nkSJDteHUAa3kY4ONTHDMfcVccDeXEyNm4gzr54f5iKbQO+HgKvpr6YIfSpbgeMmZEWTNvGPOn2+&#10;C9PEsSguErqRszbZONVCcVO4eZO4mHABwcCG37JMiUhXDpr93iDkn76SHjGbEhqsYHbh3kR6nKcv&#10;uc6dq/RfiJoIstkRRWTRq21YzIYl5apMJGPdgQQJ5mMblyeCMHw1hunD+s2TntuN7GrhK3jkPHwK&#10;yTiR7twAyICNvgGeNF9o5O6B3k4s8CUoebznjRJ5J2TwYN2Pn8tGXFPjlrL30lzlL/vHvSMPGY4x&#10;4EyOX2UucIEahvBl7iCJyQ8MYzIa8z8CrerATPpokMg7mRNpCkW8YM6ZG4x509NG+PgVVI4wZIEp&#10;CB1IYcOLxEmbjGmW7dDnjiy4wJ+iPETToFyS8jkujxoSeXvG3GC2rIOZy4PAYo4/MTLiZkcZIT37&#10;iXwtdp8vu/5mzSqorQ3o+BEW5BwZ1EmcjctnlkwLcaskvZjCPAYH4ir1apfhqK6I02m5pvjYEEB7&#10;a3hnKyRst57hFyXL3G7OcnAuopHMCGHkPvAbXLX5uEOSZ7VkvGFkfH+msNl80chegsrpyeMyRsga&#10;FyBYy8kZOdGAo4xl1E5AktUrcOXLkEcGnH8VXxw3bTIeCM4hmH5SzEcrJcwGu4EeGzche3uiv0UC&#10;cPJizLZv6PKRJmO85BjPnGjzgY37I5oNSMerc+RVXtAkGcJ86nGHTkvpMZpCxM8PcCQumQXHB7q0&#10;6n6wGG/AY+7sm+lqrmn/AIgT9nKcEFrUVqk5HtWssbw/LFqEt9xTgdIN5o23J9gAJ5Bau3LqoY5W&#10;OfTZiaMGQYrttZvI6k3MYNzBbt6ZLvJPAtgl8wcvLAQsbYRluXBcaBLknK+0ij+ypsxeB43GquS6&#10;sbk7RP4CFXfm1hm5gI+M21ICcz4C4bqDIPHHxr6gEuKS4Z4OBQ90HHfjj409vmDj4EhvB9/UgVyf&#10;ERcMy8epnSeDwETw3mMmQCeeDxr6Jc4mM5hjHnQ6Z240NuFTBLka+aJ8NSIiElngQ6MEcCtDcZIF&#10;McM9PGqdJPgBRvR6P6UvSn3ODH6cH/go6vHD0ePAmUvTEkvolh+YEdZs0OAPGjzf0WlI9o5B+EbY&#10;1D7ORhu4HGjG7+BQ3tWJcZ6QZIFMZs7yPnlZI0yRuRuNU6TPHwBIxY08CfK0bwDDCnpRLyGzxp14&#10;3wL8FhD3xvwLTqHZto3oDR8A9RYo8g1MS2agG5Ozn8cXw0manSkuxneNZZzQcbnOe3GjG+DuYIwZ&#10;BrMZw31AYOmr5S7ftLJqjtiufOvkJOyPmu3Q8z0R4OYFx01htaU+Rm9weYtscDGzv4NPqDWS1hPN&#10;/J749IicZQHkbccdjH9JTJgTTwBQ2XuNTAmXluAmdJo3gDFLt8ZFpEnqwstJZNqQeWs3p9xgc4PM&#10;V23hk2c4zfhqJ3dDzh6YE39z7MDmattU8jccBMEfB/ItOp8bbed8g04FQ60GR45PHADOPy0OSJoI&#10;byaDgyLSJHOB7tktY1zqO4bJ30el45jHwJPROEvxh043tvM8dr2fUVwle1SXB0e/5axOTvHMEuOH&#10;lqnkZ4CXo/xFE5Lbdwi6JTDpCuKsZP22OPj8tYPK3d57gv50HmE83zImZXb30Kibtm0mEbwOn5jA&#10;O9Ae35iqriaPYCYIzq+SuYOWzbAY4sFq5qpkcjG5LjjPnJ1E6EYrnVFDcS8hsl+3cUyX0/47S0L7&#10;LjgzwHF8NByXGF/HwK0tRNUwpJJeOBzk6a1pmPAy/CVVbtxvHORXBxbgZYAg+EgimuMTqjPfg/hr&#10;K5pJxx5w/iLQqwITeccB1W25L3AnoOhg9oqpGZIM8Ce7PK5Irs4k5OCP9RPDlZNDAkOmlBcKTpPf&#10;JT/eKtziX9lZ1tlH+xkBBfydNKtJG2jz9zqDSUvS0w3zammV0+83nJfWhN6fbGHn/EWSvN2ZuQYN&#10;OBaEzeXrBoP4SLyNwHmlF4L8Fj8NZXMJHgv6/LW5OJ4TgVDeNxTJzgTriyE76hW6fI9jycwI1szd&#10;myZjxx6cZBJmTydtLWwNDOTloaR4WNye8fl6Si/0x3W29sDyemyOZj5kBOWRdLS+mxwNsF/P1Fid&#10;J53t6DkrWpg3I2Zb42BkHzFFMtCb9pVWQ5pMHLAeODUgVV3eXTUej7Obmo84qRk5Hj75BKh9njgG&#10;eNsv0RphBKaU2QzLHzDDWY7wMOR4x3iBa0znmNscPMNatrmmqO1mBMergWlCda2sKHNLVMNn8lmo&#10;8bA9uPyyLH5vsnmTYnIyKySusCBJraca3Kn60HGMF7U/fVrsm2MI3VnPdN0nuxM66KpeXtn71iGM&#10;+RKeElLweMPOSpu2zIDwLFc7qdwtuDFUbM5dBNrPL6qmS/Z25YcGpB/oV8rBn23KQOQ84aweT7SH&#10;snc2TakA05M0zL3NDFWbN2zwfIzrntxsrche4IALt6V1YymQ8HfRJ5T7Y2fSwLThZQQmbUcls5eS&#10;DJ31W5xS7lzwAXVBKPHcyf8AYrtJ9mbaOxj4F2kKppal1pwSTZ258hAXmz97B0F6oD2btrYMHGg7&#10;zZm28j+EtSlQ+88qo6Ae+ShzyjnYeivUgmzttB0P4Src02dstfQ/SRSoLjy3LLXAv/oKOS4u9p5s&#10;fbR8CxmebIyBUTkHzxOZUlpkwoNyFVZxTbmBIoHlcSRjsNz/APKTn2fcIoABp5uG8T+hGIKcc+lW&#10;6R02RFAD1PydapJ5HesKZJ6fJb5GRXxuz3YaSTgEjMUA1W5gPuKyPHGlg+Kq28zqcoKeQeNPDHjT&#10;xG6MS9njJj7ioAtUjl5I1tkjlff+kqHJ29keTprTpWTAT30FBoUrycH0loUvcYB5LWmsxl7jH8g/&#10;51ahvP4nloA05u878HHaRJvMNRZuOYfn8tGG80HH5qnA0Icw5/UR4bwcCzFvMO+iTeYEjQTmnN5p&#10;qIwzmHx1mI5oPufho83mH+xqgDVGbzGjzeafHWVt5hqIw3mHx0Aap2hyMaMDeLK280/IjzeYDjVA&#10;GkN3mP50SG8WejmmmDGjDd5+dAF2G4x/DgSGTTQFu4xokQmngQTjzgncQdw4TzgiDuCYOBTgMuHG&#10;oq28cY/71PPCY+DTVbeOFOUDMweKtuHGPJAnnBMfBwfEQchNTn/iJYDw25DExq4S+VjQ2Xj8CmTS&#10;oBsG2OO15qd2gCU9nEukjLeXlocA15d7cNsjmsJ8dnA+ty8fTUzbhtcczsh4ID5OmuRXDgbYZ3Jj&#10;51l0W7jC1BMqScEt2QntwLPbmAmBB5pPCOSY1MbuBxjVqUg8u1PjGa/e47Wmq2QmAmCNPMyECnpg&#10;QceeBNFBK2IzYHjUzc9RVUcwHbzocSrBtlQTljeNxth44+msyndQY8geBD5xUzl//wCKrSVRZqPv&#10;HIyEjVykkstasfGq5KQYyY4+CBXO5jQ4EB4k0HAPBAg43ihpXMA8igHXEwhFDITHkUMhCRpm4g+D&#10;xCYEzcQ1w8GkB5jVPgBMxp64oqdHzV8AIjcYBpnfMCet6aDkTADHaCmDIQyqpMiMM3GAeNLAsnzq&#10;YOcWVWyPMfAg7hwgDTh1ZjQ2YTzGNUPH30ucikVebBQdePZO5vBPbtpmrK8JMnJ3MZ85Fku7kgUw&#10;cvIZfOi3bD6PbxjJkV8Zs7wwRoDL6bJHwAWwSem3MbYEAeNW0uGGezBuSBQ25LJMC1QlBzZz0MiP&#10;SvZO5jzmAn9E4DH98xkwQKyMxuXhMi2ZvsrwX8YFpFH7OxhIA1jlp/qwTeB6L2X47EZv01s003aS&#10;MsDZXwgxypkeBcu7QKk58d9fH7RHeUmtKsx/pXVyvPJoR4TGrtWE4JGPAsrGTGsYsQTJe83NzejU&#10;N5MyvHJ476UwJp5FVSXIONFI+4f7QJGokbsiY4U3/Qn0iiXvfpTsBMQ0OX5jRSfm/UIjGSNXyTkI&#10;z41UJQTuK3kJpr8CTWpHNN5bWVM3jA5BGqHS7gkBEecE1PfVBOdRUvWhNyAGD+z6lxdgUfUA37Ji&#10;5XmnTcwwEwLrTYvOCQezRntwE5aKRbjtKVt8edPDmA2BMEdr6d3OgMjmGnn41Q6oqCy5x6WD+RUA&#10;dLDqgcbLB31577VBjjnRzfi/ItaHVmmfGfJ5i5vryeEM5x/pqcYDSTQbNyBzADOgNcVZv9jBwc1V&#10;WaTAnAqqR5jGdFO7YX9Zs1kzeMBMCMDmGD/MVP8Ac/EUy4SPIrCAPPHmmta2DzwbCowRxrDSZ+NP&#10;UvNCM5iDAkvA9qhzwW84Oi4Eqq8bjbDPgBy+WsZk9Yb5LpU5v8vTWhEnA3g/MjInElxgO1im2T/P&#10;AAWoJcHzSj9wmPufSXopPP3FhtQScZi44wZ0p5alxxzXmzskA98CDIRc1OwWC4F6qs5WNy23ByuO&#10;drGy8sqcnwARomwd3TmNNqW7bkgJgURIASSSSAPyBESEQ9ODIgD9jjTScjXzDDiS9PuAnsB4yY1b&#10;28008HcGhrdvgGmSZF+XjkESbuCGJjQZGHBMaERxjQkHhiWaxMC6hpOX4Bggg6i5wo8GN6uy5O3b&#10;Blx3PLtiXP5r6Z0OL+oDZ5VA3NhnzIG/LVbcTDfLEFi3H1FVXkwG2cncqquKgeuSZFz8KDX2xDnl&#10;2cPBwck+dEmZHJiYIOMap8nl94uNzpwLoSnxy5s2BgALBa1CL5k8nrG21+9xAlNpcKDI2k7kDxye&#10;5GPprrSn/W0nQbAd+5fL/wBxLi1w8bRy09k/4ip43A4CAjCfpLLTy/1KrGfEPuqPSb/5oR6aYgNN&#10;faAkW8UGSnK2lx42z7d42922Mn8y8kZfVg+Plx/zq1U3Wg2BDxwPrdxDoUuMaiZp2Z2e9NMXwe+P&#10;qE/mUN5cuYI+MfmLK6fqgjlyCON9yxKyEqz2nBHqXOp31mIpadBcWQbgjZk+fhu3hi1Bi76A0fNH&#10;rlteYXZfqjI51ef8Na0zryUyRseOOVNXEZNMZOjBj8Sz2cVZR7BzZjukCTVIQQtHH3sKizVSu3H9&#10;86fCut7jzYH8zrSNweCZMWjhkQV25cx/lgVbmu0efdqsTMAFHba2iE8Cqso2qCYOWL+W05vDIbor&#10;beffXU0objnUpexuDCaRuLhLjZYqHNX/AIf0TrNaWEN/IZrLmYZiG1NCH+8k7/vYFwjtM9Yx72+e&#10;NsfIPT9+z/gXSDusanpaXTyCMFyBu0LqXNGPw21421hOHMb05r/MXT8spbJccLzlM6VNZ0hOPWor&#10;CZSns3frbIZbtv8A7lSf+Mk+mU2A/cvikjGXT9xc9s3g7mONTCEJGTAFdp6sUo8suPQ7/wCaIcvH&#10;oGbZ9bCPVJ76tUw9aipwtjwS19o8q2PgXnLK7lz30emEwsssEB85Flu5ZU1o806sNrk2nb08Zj8x&#10;Htk7yUmquVQTg/8AV7e65c+/ggXNMvmG7EwGXVHq50GyqGq5UzfntgJ7ST38HdW10SYwXG8VZsTL&#10;HR81qoLErftR1dZMvIbe8s3nG2ytHMhkckmR/wCr24hbs24MfzL04mDxs89gMC4yHpW+4vPf1tCD&#10;YTaVM2wBeztf51qTUqaqwhQ61pmMvrxsYlnSHB8VUmeTDHfgjurJe0MDnArJMJhp4ID/AFFz3qzd&#10;sNS8u0vtvyHggPyxcxVtw4c6Ab9yNAZXVnZt/B1NJVsdSYyeWn0CLjVHE4JBo37gR8xDakHv8pfB&#10;jBntCVPJMPacnGj0rGQwzweYk+cFxidN7sG/BGDP01fJXNN8e59P4iz2cD3OYng7i0Kl5HjcgwcH&#10;mLYEXF2mlPsjNscGoYhdP/uWbkZjDnMf9Na1J5WS2fdtTm3CLN3EjJGM/jIXmKgWGJPOBhHggBcg&#10;Jyxq+SecEC9BG5BnGW7c/wAKzeVsxwDvcyMektObsyG0W2ocmn4/nSHjEnYFP1hKXkhAGpAF3J4W&#10;2yJ5GBcE+sJsbm0hm2/we0MnhbrZyLvrsCcS+XRvezTcErl+7afjj8Kx+i/WA7NcnkNQsRTCX3bR&#10;Bl7nyrMhO6bcX73D+U6F27tsOXdnc43Z7gNwWtRbN9rMAwBZvrdzmavjWkbSPVvZPJT29RL7tBqT&#10;7y2Fzmv+pcKzBw9lpMBtNOoVJ3I5E62MegTja4yYSnsQIN4M4te0l4IFns8eEfzrAz1HPUtZFxy8&#10;rB65IBX13PHsqlzGBsfWeapEnonLHdbaehtP7J3tQyG9G+EM5OYQZe5B5kCUvpuXMCAjZ6jJvquR&#10;tuM8azHZOSY0w2YwRvvapgK6QZOhB3VfJ5UDKCp8bY4m7UfMJ4/GoTUvK3t49YCY1I2Yswsez2Tf&#10;prGSVhuFO7h1iFukVqqR4yqebbsz/D8HzEWnbD9mdOR1O+ltVWm8BBaf+scafSqMoQi2S04hqCoJ&#10;jLWR4IwFHA41VkswqF65Hg7i9OPWrot7T24sIwCmEpGL2Z6MX7mJeeM0eMg/cwCGtuFUxVhmZOE2&#10;MZk3kD14TzFY2dF4M7k9v+dGJXMHMbnWR7eGzYmdad5z5DGzGzyBBbjQEhHpnu7GPk+KtCJNJdbx&#10;wLPZgTf3OjxpLnFiQa8pcfGjFH0WN45PAbylvFN7M+25drH3cw/MXY2wvZHs+Z04+jmRy9rD/Rgg&#10;SPXSl7bB3qw4E2ebFPS/mON/7O1Hqe+tlnEwl1PEPBKgWwjFy0BrCrHIZs+3Y9u3pLE6wnhOOM+c&#10;nMUTrpLdw+7KjVKXmg382A5nF0gfLH31rVYON8mLGzKitw/2YY/JXPfq/wBN/aeowNnL7dwdRz4F&#10;1FtIqAcnnT6OQ3SNR8shOP5lanabWJ7pj7yk5c/I+C8lRRwDLzB/yrAqj2YORvjQtg6K772J1YN/&#10;U7GCcMWrgJOWO1kxx9Rdpesh9j2FHvo5VKmu9DKIYyNhfuxK1GTT2z5SeE0oljKVc7UMrfT8rcuS&#10;Yw6i06cbB58adAgMxtxuNUY1qlPytlTDY/KcGJ1PAosnrWPQgp7gjaSMvjEXLtaTQhiYO4rVWFWE&#10;M5PBBwLN3hMY0QkCHPKiz+8Lsqm3n9XMfpLkVm3xuV1FQ7jG2PBGe3AnzdRKDoql5puBL1gWpy1h&#10;u0BwSNy+jsLVKXIMz0BjAuQDTO0inxv3N5mAo4Ceb4FAXJOS7moobgZLfIV2nDdtA59m4PMIgJBk&#10;jc50AQ5eQfH3xqYRwMxMECebt8BMahuGeMnvpTwLJK6bHNXIGEHG4LpqbtE9XOr6SvxvJUXAPqcY&#10;fzIjT7jcHLF4HjbrWpx62FRmJZc2sBOZ8f5khM1qm7aPS4RtKvMOKPRN5i04wlwIj9sHrywGM67e&#10;b1hs+qeQglr+Ribubtwj1tkjWTVTsrpmmSMXkD4ryBxqCGMf86u62L/bxD0QnGv+r/8AaNhYbBpw&#10;UwC81CDIKCPIntokn2dTKdbm8Yll7kekQbHzlg8rqiom0x3lg+Kz+kXgV8p+ixzIgIzPrhnBbRB9&#10;bHH7y5501q9y/wBE2kdqv4g9/wAI6CYb8ZmcryMelbLkzqk/aBtJ74TXSf8Alrv7q07ahQ5Keegb&#10;Np41JcF/ZudjWM/ZMjB7uzzj5pB++vjnbVjJHpCO3trj+idUbPJ4OQ0XNZwaVNG8cwdbs2uC4EHr&#10;CR04/kIDSQ5Xk6u3SeTgWS7SO0ZaNizePrkAxcvuQLnuaVpMW2i204P50rDOlSQyblRts377aPab&#10;GBmE5XkZNQg+5BGmao2qT6dy7B2UIbUfMIISxNvtImxh7tYydRDpxX8xeC3aM+iPljWm7Fqt3I/v&#10;EXrNvlv90OzScEbDswfqIHTj964JggDnuqqHm5IMnmLqHZXI2wW28m8pSzPsqPbw/f8AcYs15qm0&#10;T+shyNy5491VJl8n08cZxDVwqSXkMy3kOpBy7YvGs9l5CRvbN8o4Fys1zah6E9TuMLI3kYoCHjDq&#10;QfkRiVt3pvZmbG5GT8iuDOnyR34I9NbxQY2UtEdsG0O5zFzzuYKlbfvcRtYXCqnN3DmNmzI2c7tH&#10;qGbltoxUEnG5Hg7/APviSmFYOYKnmraMAsBC9NXzdxmyfiXF6DCds2HJZmF0zds5veU3MY8kHARb&#10;lTcjIwpiahjALGRqUZFanjxkzHyLn1Ey4qyXWwYACwdT31FMe1vkGnhZte4cluNl715nD1FfNmez&#10;97JHoHkyOJuHpkItmmE4ksZARhAIcY/K8ahzAfapAYwW2vKckVrptqTocZ3Sn7UJ5JX5AdmzUriB&#10;vzO5B+yslIQbnRjuk8u3xrTq0p9swHZloPZSf2kqVDjl0he3vZXBuWO6hL6ou2WO3Ze4co1RTfY5&#10;MDnTj+JxobQ9Qjk5DvIwNSXBWx7yts2qUH2rNsDY++G5jkncgVbHRcujsS1tKnbg3UIJdCjVTE7h&#10;E5O7tmMzSoGzkiuzOaEcsgQR6cA0HcUWVsN9eBbjGXTuIzJ38u3Y7ZzppLtFLMyltu4aPT84HAME&#10;Bj5FvzNwytnj0sHNXFri2EmC+rszqgkEuOG+uKm4vdsWZl1QSqirMb08cHmrYNk9aNoyYHOpcXGj&#10;1+QxEXl7xyw4Fq6wPBRlpdvGzbRG+4ObzbkkVVk87Hcxxp4dQDmTayY+dZyMhBuMiUyPb4+PxBNc&#10;dTS+cDjHg79q6j0nqzcyH17fmLGafcaeBEpw8/E6ukvxRaoyjfnFaDMPn/hqn/axz3OmsNHPLPGp&#10;g6kx8aenaAvk0mhDcZ+YqTbxkyKH2pjSGQkZMf8AdK24/V9RrVLkJATPwXVp08cWWV5YPL3BILEa&#10;u3aBHI8Ef/sR2gc5TDE6wqB65JgjQen5GR45B01fJxI8HBwKtsyECTJxjVt1pZCOnKXG2bDwQcA0&#10;p5nJ7irdLzAcbb3xqZNHA+O/buCUSdoHlJmA8HxI/hKkzSXlj/sOf4avlwlzJwJNyCuZAfUVt4da&#10;YySXtmF+N/8ApobK2faV/HyRrZnlJspkXJaTLemyNvZo+T5aimzS7rkmVtwS5gQEcHGtalbwZh6P&#10;U/nSHSbaAZ447WDpolI3DYL2zB01mXqaOQHpXbCR9vh7lwWncUyV1w26LHW5Yx/6olMqCRjmQ7wU&#10;Np+n3Ns8djJ/vMrOiV3DoIU3arM9ri4/ZHNYtxj1CLTvVzqDeSHYOT24OohtSTAYWx4HIMi5vlc8&#10;JJJ1eCfJd6S2nbsQzHWrad+VIzbBIeCPTjHdWb9sDCTHBxp7tTtKSnjDdJGsHJUmpgUVzWqOfyad&#10;2w34k0bOckdpVueN2UbZZu3nhI/kQeaVJ4FElzTMpK3MLbYp8Gpq6aGjuwcaZcOO+me1L2SNPuLK&#10;SyNyaaQ5w5YWI4EyzceP6qe5yeOhbRpEnribP8kZ0zOLbkntJ86eoOV3iHVkrSk3Jmx8ALdxfEJ+&#10;mPdk/LAMvo+Uuc98RIPLV8HTcuYDyMbi40mE0mskc5D21qlL7Zyx2IHOol+jLjfGc9NtabW4nAw8&#10;DHIgMwrQjYecCtUn2gSlzx/xVZP/AJ2JqPAa0mJmpafaKu4gxMe0B6/vwQAVPcS+YmJjMAo9VdpS&#10;el6YCMEGkNXxxSdOc6w1x+YjrYijoE5pSvIMl2P0nJTNj3v1CIxPNldMNnN6A4iJmoCS5tyeBXyh&#10;3klmo92jtY0Om1moiaqSY/MKglLAeQAvprJZ5tIbRkydPlrpyvPVbG5vvGz7ITplXLs89XOdBvwQ&#10;altWpQpnbkHPTUVlPb7RCbzku6i1R5Ujk0gvQHKO2JYaTZnNpaTOAq2ZvLy/Zg+PTuCtJDoVTjaw&#10;yDB55WBDZ75VjMweEMTGiU4yESGPvp/aMyandDEjJjbHDGg5B4EhkHARRJncg4OBI008dQu2QuNw&#10;SAmRXCTzDHxrPmdyNWmVyssZARxqR+hmOOhJPNB28HMuIkSYXh4AqqyORkjsY/qrVJfI8HQuLJEX&#10;JUZ6RmSPoZ/ho9J3DkJFcOx9TIg84Z2SZEqgt62006Rzyzx/xVs0nnA3OSM/+tcct5wWDgVql9YO&#10;YM/fRQ4xXHaTcjbuJkjcfnrl1ntIIHgPnUwm1zTznTd4RSapPG5DDxx8HTWS1JJyXM5y/ESJtUbR&#10;9dVWabRBx9e55a1UvH01Gb1JJyfFwLH3jfB+H5q2aeVZjzwcCw2oJ5jv4FtI3S1JT3jMZiHUyXys&#10;carZJgRWSTzBJdao6fGGqUfKyOXIIIAeaqTtMkbmBzn4yLZqLeOYCYwg5fLWY7RJw9fzHW402EaU&#10;ztGP7nZGq24V8mFyMieHKxm40q+o5N5lg2ZIyK3y9mRXBvT4/IWkUfSYzOc6S/KCO0Z7J5OQLkGM&#10;C1okwwNsi2xnRcubDz/V5qxOpCNmD3J9JZTnWmnCqaB5PL20Dm88PkWzSurJCzbWWyxqWP5cUmst&#10;Nk9NsnOeBRJmeHcEuDzysN2H7nTtKGOeENxp55Sfs3SWYkZkgJZWpcRbTe2aozeaeOBIkwJ3D51S&#10;WZCNh4I/00nFSYxouJC1M3hHJM9pTBjZQde5qqhkeDN8iZHOLPAogNmkbMm8ggg81ao4psRh47Gf&#10;lLK6LcY+NdCS9xp5/KU5BfUZu3l42A9HjtLK6gqBy2Jjg1LnMW8TgjbgvrnutMnxFcg1EO+oQ2da&#10;NnjaybTQGsJgOAYIA6lzqKkvGePPB+ooZCYx4Iz24Fah1Ti6F3SnvJwNsTWBcVPJUBJk90QCRiaE&#10;ZRkP4FVezyccC6k2S+U+8ctnO86RLa35n6zBGf8A+DjXGPSXOsrHJWEuvOXxSGJ0xKhzCpGUHJ41&#10;C6FaW3VHeDjbhTs7ZYJlKnWMnMJdyLMakJQRuTdbxrnxvVAzMgB76ls5WR/kCkJRV97xyHl2l9Py&#10;UxP/AJKrbKXZ04z4HwnH4Sx+T0e5t474vxVp0nZ7hng3UkfTSHFqTqik9rklYEAGDUg+GLOtmJtw&#10;bQD9mYlJ9US45l9NzqP2nfhDuIa4I5ZuQRmnly2XpFWY6Ek1Eucd1SOtKrnA8nZUrD1CWs6re0So&#10;KYZsrMdRlJGTmaqzGg6PJO2R37meNGbInLuF41ZJhsfxtjxs3wnFzqJEJxQEpXtI2WtpKBs2Yunj&#10;rqOSC/xIPVEwkrmU42DEupzHNpZXVGyt6wba015nTXYDeRsvsOxbf8uIX7i0+02OZZ5p1ANtBkgP&#10;cUOkx7+XBBdwDXS04oMbkZ3JuDprN5W37BGeOAHMLpqPJ7nbORyYnErcsG2PloDK5g5uXowXIEBq&#10;yuHpnOfzdNB6fnGBzrcaxHIqMulyjpxnNB28i5prxm5gc3g6dsq2xvMB28fLgWM1xOG0A8lrzFqQ&#10;tpQYx26debE9qZJrJTsDAER4Pp+4sS2obP6rNNrzNiVvvH5M6zbZPVrZgTAE9sxF2CwqSdGbY3h9&#10;48sa8T1wE/C5qQyHH4KH/Fw8R6p65UzH9PI+X4ThuaSCr5a5sxzQo/xVVKkJZGDHNSuDdRdITSn3&#10;s7mx8HJHpkVV2qUvLpbIH2DTjH1F7PjeJWro6zz5M1VtdBwtPJwSavbMHAjvtIdG+q5I6nZypyeP&#10;cbkfTuLTZe4I89pj412j9rw9hajdBrdu5CPRSHvLMYHMCJTRuPQgj40m8n3ZzjsbxB5a+Dg9J3Ex&#10;mQzx9wfMUMjjcHOBsfP8NWpmznz9tgCC3ATpiTMjk5AucmoYfLU4+k2bZ3LxyG/G84CC/bWtDnHa&#10;WiwkYsHNuEKsTcM5jMrBjakZOn3FfJW4m0GQ0qK4C3FbJuyjHp2i1EpOo52Q5jPrkDfmDFyfzLGd&#10;8cs3s1YRvrbVx95tC8C9UNncrlMypRiwk8qE3jI19tXKPrSbI6UoxsxbS05STAhbvv50/GIVJUO7&#10;pzfT88cycbHqbwUuoT+VdFXBNmTGByAQ+UUnzrMZXQbmdkYwPDl3q6Lm/wC8qG7VHH2emz69qGtC&#10;01luhWt2/iIpibIhpE0mkpeaMfTWJvJXu3XKsUJX72BzkPbuLpsbxs/lIHMflLGeiptZ5u5zVbYN&#10;bt2wW2OPgJzFZG9QSlm2PHYFgWSycbl+9OGA+TqDT00l5GHBqQL5Tu1j07panDhsb2mPTgIg7NvZ&#10;bPjG8pZ7L5hjcgDHwI9WEwGGU2YOordE+WPuqKTR9SbhNgRx8BFvFWScZm28sz3ICaix9xR5G0pv&#10;NgXDJ7Z/WjkI9wcgz3dMiiclvfX/ALgc6zcWMy+YDMPdmZ9zNd1LnfWqUu8bSQZ4357kHwu/GsN2&#10;sUuRmTtJtphIqVT9aTGD2aM+QnUVEuC3VVi/hHJT5jPhNynG0+amJ9ytwfE40HeVo9t+02sHlj7i&#10;oU9qBtBYgv3LfMUSVzztUhw3xN4BrN6NjVWM0NrF7m2s2CQTu8PGEFv8VWN4NzOCHx7q3gGK2Ryr&#10;vQGx97MZL2rAe3Bd9nH4/eWv1Js7kLDZrPDGtDetxXBkJ48a5eJNV1mtbvD5D0jC8stU2xnwnn9X&#10;kslwbDZm+ufD/wC5ZVNG96xBHwDWkU/2Cwc3pxvTi50x8a6Fkcno+qpceOW0c69n/wDMr0e9cLT0&#10;P4fUIXQupcefE8gGLgCgLds4jXSlSTSQydzg+yosY/8AmSxxqkuNpg43Ps0jYN4PhiXRJkN1V7iP&#10;ExXI+oZi3kZO+phJW5gyWFcnO0N5Hf0BD/DVjozaGSOYg3kAiQfEGlPlS9FenqjQRUk/KP2duXJQ&#10;RuQFsrWphTZHlhs2YlHByrhFpEvqB68ZPnLk4mYenaEucJ5Vk1gLv8Z+Xy1naOc7XRhdSlZ687G/&#10;V/oeTykEZgbw9JzCFQ3ao8o+iWV7sO5GTlrhGgPXHnLAeB3qfEWj7ZPWipmoaU3PmOdO37i85h4P&#10;I6S9er9Pj9L+R6AjNY/pNv3eIYJXDmpCbyYFuDlDH3IIENqisNwIAN+5GuXpJtD9myHt21jVSVk6&#10;cuTRXl2kLCOY3Vfy6Hkrn9S17JB6DN9pDaOwG/vBlfG8w070a8z6Aq8rOYhjj1F3RI60bP2wOnHa&#10;UWVgOit04DnnJ3dsG1hMP6+Y49PlF0hZ1mNUM2zapzwQb08gJ1O+plSV4Qz04Wdryt576vHq/wBd&#10;tpVU27xnuXNK5bzq3I5F2Ox+rFR/T9DgPSMMlTOnWyQaxsr2VymB6xmT+Ruh3C6Yy8C602gbO51P&#10;pLuEhtM3pOoTJk8KpNSN5/HNpVHG+K4gGW6PSVP2ubfHsqcglUhfC3nqE48C8pbNyE7IR2LPVEpi&#10;QVPOJ9smyOp6GcgbTvqcu0XGslk84HIZiAwT3P8AQuqNpDz7SWO1Zq6mD1uLUu9xUOk/V3ezX+sn&#10;nscv8wuRetwsmpsT7QcLmsZa37OMjnAzawX27hJ009NHjJs2xwakBOog9aDpxmM7aWgdEc9O0ue3&#10;k0m0GRzwIhYy3cOYfCqduGtDrvcJ1eDp/DXUVB7M51XhWJpr91Jqjbk48C4cp9zLrh3ZtS2utaI9&#10;bbs0esxuRjDuw7ayc9Glr0+zRtfTOmw01P8AiJHuhfa5NJdSX/zty0G7wdS2tn2AbE6Qdj7Ymsru&#10;BGLluO/GuAq0rhzMnp3mljcFu3O+ux/Vx+001lwDPjl3LprkucUy4uOTIXI9DXTufrOhxk1MnIV9&#10;P7nyno5K5nIQt8DaSMBtR/CXMnrVjHLacPNZVNSs4ycxv4/kXRcnle8tgYz6K4P9YiXsjT45nNVN&#10;N1b2rbYvcWdyZq1rY7GHT5mYmMo8027zG9xuf1FpTPaBMYG27SgFuD/mCK9OGchmQ327MRYx9Qpc&#10;CpU/hkIqYPde+23fZhi4MHvL11nSyXaenp4nkiXNY3b9wak217shzjM+KQ3KcOB+D3FTphtHcv3B&#10;wswW4HBf21ihf/iW57GKIJOHuOAwrw+WMiolw4eOU+R4HxD3NbWb5ScvZU/KgPJ1x9IY+NddbF9s&#10;kheFAHsrd936hFzE42H1o8c6zERIB8wgiwRrcpGNtT0lfGc0qUkbcVoZHJcEC88epMrz/S49fpnX&#10;otV5Ho8IH9YieEn063yNi6cSwfLGLIsIlc42bP8AJ9nd3N5hHMeBAK82qPX7nRPzNIgxrZmdN0ez&#10;phi5f04IhnHllzwLZbtJjrZ6f/yYi61r6/8Ad6QYk9WPXkuBJJUdqzl/9pGMuCM/zReFbO82mU7S&#10;tOHbGlUqwWuWJzBHjXClSU2ygbXmB7cHllWTTMcAWwDG/TIRGnL/ALUM6gPWbox27S9YSqfDPuDE&#10;TMxOoT/LhXSFJ7E6LmUpPGbdW8ztXd5KWPj/ABFwtQfrENpJKgNuymrgw+WQooMi6K/45yWvGW7T&#10;I7Vnb8xDsvLhf4fj9ETjKmefwekcxbRKfqcM/OELEpI+VcHnxrqLY5s3mshlx3M4uj/8t/qVQlFF&#10;Dje4JVWG8GHqWxk7i0GtKwm1GSXBfK4euBWx7znWZmszrkWoVwaG1ChbvUMK3MJ5s6Zzrf45HMMB&#10;NQlsuOA6rleeu29MTs2nmImYOmQmeNcxzSeVOZse9pwETVA7E5zUk1ZbuAup1FTxR4cdb3zJGnoL&#10;0Mt75bW1x0e9xHSGzfbJWZpiacTd6VwG0VsP/sVIl8c2mT19AHTM41NLvrt+R7LKYoiRH34wuVqE&#10;Isb2euBRvXrhiBqNsQumvKl87Jd6xkw4+3p7NNfDw01O505NbVHW+R75bKT2fkbUwdtMjiHG4FqX&#10;O4uIawo/dnJwhBvHlkXsXSEY5xKjBmUrE8gJpXBLN3PqwVeF7vkhqNg8ak/sz7Rjg91djyZNyElT&#10;2M+Li+UVmU4qrp/y/MeNBLktLjCDONWinfWGc0yTHLZWIZuoQg10vtz2TzGVzp9BNQCZuScwbb/f&#10;fXGtQbLHLbWNab3PNXrvBgUvV4yeHxPMHwmx2/ZzpD0+sPVm0SXdmuT6PMtiyIZ2O5CPBYKO5y7X&#10;Gta9WPYfSBm4HjyeXD9MY+4gO2TZ3PoJs+M2AUgbumQa5yHjFdW9cf3eA20OayLYz4z9kWzOWzKm&#10;HzNzNRDfkLp3P5VzJMtkjym51gcHH9QaOWK0Z34GYCjucwlr/EnqXl7mNzZf6kfM1EuFjsrCZI42&#10;T9ONTfkIsnNiNiR0Ue9w+YXycbQG0hbA3M9wxOYQq6W2D7aGzNsALaVMMfUc2s8ax9n6tdT1+y39&#10;hIyuAj+7asAP5kBPsQ2g0hY/opV0M3mL8ZlESbErjv3QwsKUpti0e6dsbSJo9nbbWmrUa8ddtb9m&#10;efvYm1rB8NbVVA50H/5MXRx8sY1k8z2OzYG4vHIPZnHLWpywj1b+IkCeYJrZKnrXHPQak9hbKaj3&#10;ZhUbrzLYy99WqYbA50wHec3ZhByvaXPAs9mEwbUrMTmgqMo3rfS3bgg/9qZJ6yDKZX20yYiGbpuR&#10;FjwLi3esJLdvtHWum4qrsei0wGtKImMBDx7iXT+FkRii55UUk+4H3c3UILPjWtD24NoyWX9on0i5&#10;EYpuiyVCTeZPXEqbwE6ZC4I4P2V0PR7VbDn4Tk27YTpecVpMnoI4DiIEn3kfAnas2LvX82vPH1xq&#10;41ObyFoQ/VnmwbD9tX8qeeZdWe7RJXOmBQYJq1JAPl7sVYlNbfs8jgNp01VW/HKS42JvWAz9mgmB&#10;HTflkFwRqqzioKrkgzwTuVOhm6ZLSTfaRU8qvwNqjtwdTxoPUG1B7MmwN8mu8R/FKuhTCb5nvHPO&#10;mq8v3TbKLl9H1bR545wcrd1dtkJaWDzil2VNlxszimAfijQ2R7QHsBN2bezhJzG3cVqqCtBwNt2D&#10;KrkC2vVm6RTM01hSWcrm0+JebMSjg8xa1Tezt7xuT/iXVQ5fWlR3MAbuD6S2aRkm0ysbyxyfEXQd&#10;s5/+ob9ScvZSdtZMe5ATmEUxxuUDnG2OUkF1B5W3wDBB+GiTik59AO9BKnRPp8EahKCtzxmSAnuf&#10;CUyj9nb2ObAMz1ICFuWy5PmhR6XydlBLjxxnK3ej5jYngTLN4QNiDVwdNfb6ic6KmlFymcZzPhN4&#10;OoMnOWPzSh5jLXoIJa+3iDzEh7s8Ge9qRk6iJN99Z+zBPy18JwlMKX3mxgtDN9XBjWbuKHIaYgjs&#10;WzD/ALSrVMJg9NY3wBfZ/NVkl8w1ABM+E48sg1QABnEwevx2ZqcWmLmDFnQ2X1AODJv2Tqauf8y2&#10;CcUW2gbbzHNRD/kWP1BKxsy61rGTy+ShO6BanEwJMpcdnAfeNLTbEFjWY0m3ey2bHbQezwEF5XfR&#10;hncbE9mPu8fwirVKPqCzv3aoLhv7MRFNQGSvN9jcnjeH3gw+oobcfRDp3C8xa1Vk0cvxgggBbt8u&#10;0qHJyFjc4I7SADA5OK4CPfrZvL8ashCDgHvLliJxA30rfBHAhrjs54yPj0zD6glW2bd654D3IOmR&#10;Tn6vLVK+xY3OMPB1GzlDZwzph4M5mAN3dWumLgQGaStzAT2liVvH5g0eeTBzGyBHA+3gBNLwOYI0&#10;H5Mfb77GUEBvaG3mC44PmVkeSuXWzxhut3XwkSbycjkmOPTjJ+wnh7yFzZMxt/EGvtIFJJUExMTd&#10;nJy+VcL/ACrqKn55Q8qkoI2wLjnqaWOPGslJu0Az3rRFW+w3IXIIGALkfmCLkTwOwKDrSUzIh9w9&#10;nt8xsVWolQE4NL6glyXRc4cs5ieCNjrfEVqnjclsDltd/C4FE8oOhJo4xjznKOD6uBU+tJHKX7YH&#10;aUjazCD4ueNZKPag9DYgf2sHUGQqGk9ZCggtjwdqi1NJRdartg5xj+2T1R6UjbdpS2allbUnTJrw&#10;Lz92meq3U8nbb42tTBt5jZen08qBtMmzEMqmu8QELdINEpPTcx42wLcdrqcC2kkTkn8/c0p+YsCY&#10;DAKgIyEXudWFLymZEsziRtRwE5hFx/tI9UdtGS9IXwiQE5Yyca1LjMOD26RLffU2rKLmtPOTtngL&#10;cY1RYjxopPl5c7g1DccxVvfCJqNwSNFAi/QtXb5Q5YDIc8n7lzxoCknaQ1aCbyySD0DKXW4Fozyq&#10;HMbYDPojWbyNmSMmRbZI9n8xckPHGxLgHzFFNT5hqItqMyPvFv3EmjwkXXW4uJhKWDJ8GNjcgIK1&#10;c99ZXT80ZM5jeMxuB8tReNh+jKnvo1y//tXx6BelWYkq9LmYGshyXV0BQ+xdvUI8HazVmfy3ORaj&#10;pykq9/UZjMA6UcyWyL7hlriPPCH04V21RHq1t5y9OwNNdzOMtsd0WQ/yq1uKPl2yJ6cMyYinEDjp&#10;9FYv7z4+6i/d/KdC7kxqovUM7R50RwemFfK6srhxSj97v8qke7wE5jIn+Fc8v6ecwkLEIOT0LURk&#10;lN/ScW+HWVlJOlGSDJEmfRBiWkRBIEGBPHOND/TBHAmEqrxLb6yZ6XXp9HCocceJfX/j6VfKZoGY&#10;zn06IcqPHRYKS6TqUFPAH6YyZV1Oz9XF0YePf2qZmHqyz+AV1nZcfTIvz1qh3qtxksDh7NW4Wzg9&#10;y3ylXHMpKIuGEOVapI9ldXwPfTBBKikt8xHKkGSMYAwMd3jb8xR3btZtUfUMtl9IuTOMEYC41r4N&#10;lIIbBoPSYcY/vIijwYF2vsHkbms2W7WNYbXmDFnyd5cy7a6Gn0nmr7BvR23UIRcnLz+vFL6bxq4j&#10;p3YXSMrqF+8bBHLtnUnpli8YHYOJh1RuRY8/urI3FNtqkmwDRsez2vUtLAZGwemJrXcC7w2JyMst&#10;J2k5AIkAxaYyeNJw+NZjmvZxz7/9QMlmet8io1Sn/VPoszIEfbhSGtXLYhcH7Sre0T1f5KzlN6VV&#10;GIZrXLu8ah7SNoj1tYjDNbYSC6a57l+d6A0B7kfT99aLnS5O4c/1trTmmb3QuTheALj8xCI5hMGH&#10;pxt7w/qL0+277K6dmtKAqRsDc3Qxe0th+NeZtT1IQ3pswhzqXl7PLyatK0e9w67g7NYxuNb/APQi&#10;llWTly5wRnuLWpuR7SbYEcYBEM45nwVktOEJJ4N59H3lFK22luZ83wO2Ir//ADA10DUaa618CNPA&#10;y79n9ZWCVJemII+XAuo6zpN7NZCxnwT9L+RcWwtsXpxLqjZpXY31OvpC8Pb1brYhO5GvmST4K0rL&#10;cY/vrYEtke1eUtvYJwxKP4jbjWqVhtweyFtuFNzX2Zx+dZJL9mcuNMQQBOUbohfnD+Zd1M/VXoKl&#10;ZCed1JNe0DEF92bZIII1yOTxuOZLjyGP/wDkfzHXImZBUWtf/wBUPNpuwmM4mOqe55hFY543G29j&#10;gAuwG+y+XRynG2Bu9zV9zAjFL0HLpaS9GxE4t9RbalK1OYeccyPZPUb8e8tpUUkHmdxapS/q5zZ+&#10;QEBjtWfV1V05NJxZIcLbTg6ja6g7PWenjsCHAq+t+mJpUsAy/YfTkqbHgM+3h6P8iDkkcljbbm5Y&#10;tLw+pa8C0huMkY8AWNy3zFSZpS4wkxwHEOPm2youBxSaw2PyV+y7VltpuYfTWS0vI3rkhzOT9Vap&#10;tIqgdPZ49PeBdLgXL3/HN62JgDawJKHOb2xF6Tqd5MBhbADGApLnMIgMveEeWA37YfhLm9xtrcuc&#10;li3cRL7YWZcfH/aBIocoHTToqrK0l0qZWQ7rjHy23GuXZpUExnbnGbUgWYvJo5uY0ZpKr92c4HPA&#10;RWwoVe4wxnOtNfZ02RsPWBkUN4zbBHgVqHPBGZYAnuXBdVUmYE3b2mMCdeIeWqX02SNsCAOnc81Q&#10;5xQ71m2O8jOIaVNzyXOSHjcvijgHy1ntcV4RzkgPkSXW9tZ8KHMHBDOVZJGzHxxqiAd4+NaCzGOM&#10;eRWAWp5KxxjxhPcUPsskfAlKxokScbtkgSxYHJKyQZEuy3PfRhuMjlMuCbtkjApxtxW5hK8fw0Bc&#10;SPwIk4eXiIb2xZHgTkuC4h/Z8oegpjeXkgTRKrwJfa5vHxp/hrr/AAPgR3PApgyYECJVbeDgQ0lT&#10;juY4AL76Ov8AIPEve+XuNAZhkyKG3qxtbzgQKeVFA64PQjRB9v0HnDjBxqJ2tBAq1GUka+t2J/8A&#10;KT9EaHy//ILdr/8A2EOI+JGoaSdon/ITeS/S9Im7xP8A5a/RtCE4RelEmsgdm/8AAPpR4q4D7olr&#10;AP6YvT6fStdoiWXB4+4quemCtPTgcB9MEa2PZ233YmCPgIkavW34NTT6JsbuD08b7gMEEChy95jG&#10;jFeEJB8RU+TuO4sRySK4JDcb49BA54EYcU22jJkPcVVmg1XBT9y2Jjg419Q4tvOrZPs7ZbtjeH5f&#10;TEgM8ke4EyHydPVXN7ivJjGTOcqmN6kcmzxnzp1DQvNOJMMDb3FT5xLyWt5CqJM6jIQmNTB1w53K&#10;z3EUaheDHDzHxq1U283Zzj5geoszdv7xMamSFsR46CGDjIqOm9g5L943aYTxkYnsYMhOoRdLbM9n&#10;8lDTE1jmp2re5/aSceD3VjLyg5dIWQI3h9a1qLMpxtEKWXbnzIB8sngXLy9GydtH3fmOnhOVG3GG&#10;j1AOmA344Jrc3fTFaFgWPzCYb5wAQeXtyOeNXBvJxhJn41sphVdx/pHMTZthMlcvstsZkelc0lzD&#10;W5kaqpEH0kUWkXWlkcPN/cncx8ZENI31MfMT1vAPGg/amAieJuJhG+AeNUlwPGRWpxNBqquJgONO&#10;QKHiNx28EaqDglkmBPmm5IeBAo4/TH6cUSuQg/N4WG4HAnmjwe8Y0CSTqQvJj7+i7lUaCH0xxIqz&#10;YlcD9MXgRFoAYkauqH06s3Cx0/J8eePgR5wzwFwNtSNKTvG1vAoe8OQkvBWX3D4EpfzLJgZxp6aN&#10;8A0HJVBIyYzcaJEnjZz8NfoCldlkUMjAkHCre8I27h0B3wdxBQVsgyQIdG3IrI/bkj4EAJcgViT4&#10;4Jyweotfo9vjIsUYZCLoOg7UfGo5P3iH9o05wMe7Y1ksnmlmY3o+Ai0iaOMDY/0lj9zAsNJGl2yb&#10;ZMBjctvfWVzge5jxqIzq8ockfAmaknDYzbIhKB6UtBg3g4Nblo9NJoSZDBB3FnxCEbD8yBHaTeYy&#10;YI+BPenzDVJhGbmAeTpqGMhLmdWpwSymdzK5zovMpzgPMGd4ap5GbmDOtIbyssd/Aq5N2ZLi+8Mz&#10;x1LEn4MZI2WNAtMxPfVpl4yOckfAhE3k5GZMXcTtHaaj3vHRjcx8Crs2YEgzxrQJO4xjwJOGeMh4&#10;I+mn6a+Gp+iiDgZFHnDnTLMFouXTR1w3G2Q0bxvHfgX3x1JkOCc3mDmMgIzaltVVy/uk0UiPCRkw&#10;XritUkA3aCOaO0Qy+pVorQ1LgwWV4JdgNpx8xF9n+0B6wJZbH/VWZzyqivBWlUW7wjc2OD/xTIcP&#10;xXuEL3neTeYOXjYEcYMimTCT4B4LGj1B/wCJYFSFTjcWN5MXB8NdHysgzS48ED7eLfmJDto/Zlc8&#10;bvWZAOW2pB5iGyucEj0Y9TzFZHhCQEPBfLgHy7SzEcvewPT4D24xoSTm8OKbJHLgGbPhY3GmQfAq&#10;G4otz2jZNpxols7l5Jq5wPD6A1pFUSsYXJ44/K0x+D5lQUFPle7QEOF4AuAekS3/ADK7E3mTsgbn&#10;PBEC45gxeBVuVy9y5GeNme3ATmfOtU2dyeUv22B+AozNy9JfmgZcEqfcS5y23NyAWmK5pLbKbeDg&#10;lz4IQfd+X78Cp/8AwzbObEyZgt2+YPjxqY3rCYyRsds5tEju6Y+tgSXCXboNcSu8O9AAo4HAtQhF&#10;w3XFL+2vgtuO6XTXXVcVgOByeBmcuoIVwZVzfVkwctnIJlBpxkUSASk5LmjPATOnmcv00eqAe8uc&#10;aG7wMPQW1cQkwcvHAiW5oO3eDuI83mGNRPcLALyT6aqpBrVHA8Y8ipLxnqJyT5QAR3E0d2USLjbj&#10;TLhu2g41Rp4eP3H0qJIsfpxJKY/gFCT02uBQ1pE4kkkZlzG4ltZXprqBJYS8lvGrLGwxjR1vL9NP&#10;DGOBc66dYRPcZ6NuS4rtL3A4B50njPTxwKn75ZJnX38VoHdNCI3vIRM2CZYTcaLuCY1+fbpqfSI0&#10;ZkZ540XIzHGP6imcbZBxzDdiYI+BBppdaVWaSMm8rYJHL92lwAwdQt0iDjb4+DUVqZvBwObPLto6&#10;2xRtQi4N27YxPqCT0rmBAkPZ1PLS7QbM3J4zeVdUMc4ZGIeMKthO2REzug2cOHMY8HfGJZKQY7eO&#10;NaFVE8wEswdTmLN3CckhGePg40StkeZ+/wBRVtuTAjzOeDbExwfiIKCYMY4ENmDzGRPPHg+OBUp3&#10;PgEyR+hfdNNdRDy9t6oIzbWfi3EYeVYyMPJzlj43m85IFqkrp8bBtvLkGcnLGkvHJHpGzI8LjsLc&#10;pXTbIIwR3xLE280wOcfLg+GrV2xeyBtY1lzXt8sHFwmkwbNh/T5ayWYTQjkmAKJOJe5cjznTzOm7&#10;OdfTG2lNA42d5zgVkbygsDjH5amN5fyI7Gci1RvJ8bJ9oXIyKJ0PVhanNVB5nJxv2wMHlKlTBm9l&#10;pMYbuAZUdo+aECTAbprTpgz08djzRLEmpapRbjOkkyq2GYyeqCGJn47vLRJxMGRh++k8pMZuDg6a&#10;zGqJfMZbx3cBFFjOZVSW1/MaeT5Mr3FlwZvBtiaJ0YmDyyPAub/tQSAudXxnWHaTKzHpxj5a6Fxz&#10;3RgecNyRkxxoDvA2BMcCQ3hN5wRp6aU+5jbXoOBOuH3F2ZvGzxtj76Z3MncVPkejkV8kc0suc/B1&#10;FE5BFcHpPPMZPfRKrKkIZl5kCoc8I2CTHBpqk9uOXmSM9yBIoCm0skwZ7yO9AqqzqBzKnOCDgVkk&#10;c4HyY0BmjccZMdi2tRAn+maQOqBuc8fU/cVVePCBJvLZVWVk3a/AiTOaDMTBGigKag99oHMy4/KR&#10;gZCbsCNEpfT7JsO9GdQxzBs8mIIL9sKE/wBM+J7xs1FjGYeQFvS5aJPO0W2dmfJd1B9xEpHJ3LYe&#10;OA/xRpl5VhZUTA5BcgGonO3h8J32sw2YPMD08HL+Gj0vbjgGeDVwEFpjTNUbQJLOGwMbG25Gqf25&#10;Zbe4n0mo9BZHjdyGxHB8JHqgk7KdjOGC1jT0reNn7K9AcSu3Y43LID8JxXhi0/fRcZabWnEM8o96&#10;we+4tUo+V4G2t1OWtsHuU1bYDA1kBbyfcHOdWdb1KqxPW1GP6baY4I+BbA3b4xgwf7/aXPe0Rxuz&#10;nHArtQdYDctsBlFNheYIc+02b7SEZssEHBylg9SN95JjWnPJgOMZ4PMKqf1Ma59202wtxidoz2X1&#10;I5lROeuiqPrjfB/UXN9YN8BESpuYEDwL0DGQksVYROTadsS+aNox4L+TSWnSepBhzwakA1xDL6oJ&#10;Bnv21ZG9aFjz3yjXQpTWIRCO2B1ILv6cHmJkk8bR549NcljrAlz/AKqmDqwnH3/hFT73D6TpAkwH&#10;GPHqoa4eeNYP9qHJuO6pg5wSNfN0fQaQ8I2j4+DqKkzBuKPOoY3DkxAQIk3lZYyJ6D8mezSm2Rr+&#10;C0qHMKDHGTBBqLpBvTePjBy0S+y5ICY/9/lTwOSx7OyR9BTB7O+4uqPsuTucaeb0mXuAVAHKI9n5&#10;LmQHLVqk+z8cBPcXTg6XHAPHfSJJ8HQzqZx+rzDewxhzwanSVVmDMka2aaMxwLMZpbg4+npKJ5+T&#10;PXDPBxqtuB2ckauDwnfVJcESSgGt25IyK1S9vg4FDbjHAjDcg4EAWqX/AKauEvJ47SobNxgyf7gV&#10;kbzDHYU5QaEzmGDPy4EebvBwfOs3bvPycpWpm479/mIAuzdx4EebzD4/4iobd5gz/qIl2h/vxoJy&#10;7bxgydxPN3F7OqeN5/vvqY3cfHuKgC+N3mBWRu8wfhrN27zwIwzcYOBAGnN3mMf1EebzDGVZ6zcI&#10;k3eYPktdVAGhDeeA9yNGG8w7kB1no3mD4f0keG4wcH6iANCbzDH86PN5gsxZvBQcaskveWbCANOb&#10;n8aMbws9l7wfBfR5u8VBOWon6iGuErmrnTManAAvBqnvCK4TBUOaEQUJA7wmmeDmIa3J37ChzB5g&#10;yRoaOYWc8HTUZOXYk4GEa5v2mVoQwjtoONWqqKostsHL/wC9cW15WG5kyaiQ4Cn1g4ZS0Z43PO6Y&#10;1yXPJwRyRHqsqBy8cnjjWekInJSUXCG4wIw3eYCIGpTciaBcBzDAmSTBA1HIRAEwjxVZ2QiI8aGu&#10;CKgCKpbMY4+NRII1LYN7xEAF7mDgUxm4Q2NPN1OUB4ZFDTI19JYw+SIa8PgTJHCJy9hv99fQKxFF&#10;iTgI8EfoREbDGRS9zHAm+IrwGbmPOiTcaZt6amNyCgX5Po8QncQ1wNQ3jwkZFMZuMfGgBkgyJDGj&#10;FtfSAI+74BoaNmSNXAbe8iTeRkMTIv0lIFPby8iPM5GSNbBTez9yYfIW/Uvsbx54wctaaYRPccly&#10;+h3Lla1TeyN6bjAu5KX2RjgzwAEt+p/ZeMNiDSWomElQOccc0nsLx8YF0tS+wMfkW4xrq6m6HbQd&#10;C39JbNJ6bbQZLCdelQm84zb7BxeRkSJsbGHPABd+Dp8aZcUuM3GBHWny1x51zDZn4AdLmJlnQ+4Z&#10;7Gdd7OKDx9BVWabO+5Ai4UecteXO4AuAa4trCXuTX4/LXsBUmw8jzoLAao9Xd7Bf0C4yfkSeitHI&#10;PHmeS8sZM6z143IFemVUer2919D9Nc01BsTehz2FE7GNLjlG5gGq47Gug5hsvetuMCpM0otyHoKH&#10;omrAyFJWJxIyQIFG3JAkk40kkkgAhK+YrsRUmV8xXC3jQBaqfJgIDArg4ZjuY1SZOMi2aVyskfGq&#10;AA8nHgc+WunKD9jegj/TWSyun9QEa2CXy8jawmCXnUXaHfWM1hPMZDweYrVcxsgR8tYbUhCRuTwR&#10;pTxKQk3mnc76z2pCObuNHmbjUTM8HjHn4F9GGVvBjjHjjQ23qKY8ZkTI2ZLiAHtzRKXs8fyJXO/G&#10;mRuMHQzpgDzhnp4O4qGSYDgcgV2mkwHb+oqTI5O5mT0EcHBdSyg7AoeeY5dZv8xbNTdSYx8/OuXZ&#10;W43Yhw9xaFI5wSDj4yJhluNynmss3nA8fHaV23y82wX+X1FQ5p7iAE3Zjcj8uMaZnFPtpqy3Nzxq&#10;HK5pZJ7nTRgjjATIvqCg899qGy9zLXJ9Bc5OAekRMK9fa4pttOGR4++vOvaBR5WZT6Cc5Nm4Vpda&#10;YeknXEGAiaWYfRJJJIASLykeP0oQpbBxZJjQBqbMbbdvfVDmmTIpjyceBVxw4upGhQQ8a/Ul+jHi&#10;jwp5OaXQbO8RdpTyXtmFBMYL+s8dfkgXOGzOV4HII7Fy3011DtAISoW0jZs2NuMdwdsa5KbuuOnR&#10;tJOb3knHBkMf9NMs24w34LGda1Vmz9lTcuBAZ9cek8suSCBYC8mhAkwKfonCe0XDeGUtJjN7Qby+&#10;4tgouVvXMlO5jPbCRYzRdLuZ25ycA+Z7i6WcVIyCyOzgBojFuw7S+phq/wBx8SYOSaEDkg4CI8MY&#10;7eODUVJcSvATHGfOtgb0P/VIHMb4WMnTuqwCqjHv5AQRgt29JGOy9PHADP8ACWkUXsXezVtv4TiI&#10;EfMRhvuUtsY/01HNcPSkD024ctmR8d3Gjw6kvWIDc7/AnqTmDKOYggjO1s80ip9WTRs8m3s2nAMp&#10;bYxLnuiNq43Kl54NzYbOf7QXlkTO0jZmNnnbH1idMRdFY/J3hHhDwG04xqyEmjnfQXj3ArbSkR1o&#10;e2T7QBSp7KpI8YurP9pH4zLt6k3g9yO2vlZwOHVod0vj7q8/Zo4HG5Y4z24HArdz9tapJ5HVcnbY&#10;A+0NnGo2e8dg0cC4TPpUttfzNPQeX5rWqs+L0Td9u+0djJqUnsojtEj3W2P9teOk4tuXP010JtcJ&#10;2a2BLYJrvBh/ee/nXOrORuXIzue51FtcjYb1arcf6RzHPOS62V/aVVxbgHkWnbL92je+06kA9VVW&#10;Rs/GrVTbgctcnNY6S66a44tIzUDzBOj4AW4LvLQGcTBt3Pw0Nqicby9OaBDRjK5ICNOQLLgTdoyM&#10;Y4PxFfKXqSbMJjvkqPbjHpDJ7iyVmPATPxoxJ3jmBzkSXboHpNsT9aiXUlJTs37HeILt0hLutjXN&#10;+1StCVO9fTuDT3gumMvg7qqpGbLs4BoPK1PnV82b0GSsJsxlTYFyO7dJ9FIQmppXRUYCzle7EvG+&#10;qgI5oNyM8cenAPljXY3roU/TtH9lS2W2rw2vtNr91eZpJg5uLaoEXF8eTTU56skjHvhMEGpGsrG4&#10;RKXzgrMmMJ7cY0kWaFUA9zyRnzplnVjlsNZ7MJw5MS8bUjQ0bxDk2gXCcTAZiAMt+oecDjbaJ+WJ&#10;cgRvCLctmkzFG3sxnzpTuGrTxA3ej5pj0bFzV1BiV2nkjHAyAHlxj/cx91VWX1QNt5Q4PhK7DGMz&#10;beTAzktC3bvr83E5ksvpPA53aA+S7dJd9xaRR7dtLZ0xNAcRILordpVWcMyOR2Y+mXpIlR5G0cxl&#10;Tax/ahJ7uyWJ7xoW1SXkNNjvGepG4KW5/wBNco1pTe5zEHTMTmD8C66p+rGzmdVHLXOnA4KX+dM7&#10;aNm7aAoH7bkuBWh+PGBYvlVm13XD4HjbZjLpI/lVRCI/HbK4Hc48fdTFYM9nW2Md5nap+ek5g/7G&#10;eP8AwL92Z+rbBWFMTV+5cbu5u6V3/EiM49XeS0rKQP3k8KN0TljELvrh8HO4YTq+PIem/wBM7SZC&#10;bJVYuPtHGdYbC51Rk23aZMeXqfPB8NQ6Pk43k6A/MDRblFpruSi/WEl0bb7N1axFNJYTSHvP3kHv&#10;LTphsLkv2YO5pI4pgEmp8aBd87J2dz3WnGdEryzH5eSYzhkefbiIkA3Vog1mO0DdnLmavIPZ4LV3&#10;SR6Tt3oXPZprreAnxcmPzIlmO1Vu57OPLW2pu5btz3ElCfLPoS2NvGTyY7sZ9bgcaRNL91eq1ebP&#10;6YndD048jA0vS+192yZF51+onsPbVJUW+Tg9tkz1CfH9xd+etptIlNJNpUwD7PB0xj4MEHeSHbTe&#10;+WYztbhm9F15TEDl9TBmPaEpmH3lsXnAj91cxesP6og5E57Vp56J5LHHL8YPdjVcnFaDckBOHJxN&#10;7mpc761TZ/6zDZy93ZyxuNidMnXWZCmy4zdv4ToPsrFVyDzfqil5jLSWYAZ0IpvZhUU7cgCFuUlx&#10;eoe1DY+2MyBUMtYi3V5zGws8YI1nrzbROt2BKmDHcwjFuw92Fnjj+ZaaM1LYrbj+kRO5fiL7kgx+&#10;T+pfU8bI7xy+atwj5l0v+lPbO9ib1gQDl5KvYhuhEJ4z+6vQjZPS82DR5zOeNu61NXvx+Jc0zDbI&#10;WVaJj3DDmBSjIXg/ZhWYnKZBl62BMhY9So7FmtbZNtkugbAbMKVFLwN2Fsba1BwLjnZXtkGGbbsZ&#10;jcjcFtXPBjWb7RNqhJ29OYPlWk9s3odtG27VcntmGUVtv4/2lp9EpStwxXObJbtmfbWHnZ02fB+K&#10;RYG4duD+ld/zzYX9rZlvkc1EOBxdLq8aPvPVQkrCQ9q9t5B8wZBKhnM2Pg9PwM199h8TyxLkqsMG&#10;2HyMgZdNTR9QWmuhJPMJcaQHYBBcek1dTxoO3l45U2wB0w2rSA0/KxuXJzBujgb6o/HH8qsvt3DA&#10;pqNC2HjGGuJUFyxuQEtC/wAK9hv+E8hgegjjfFJA35gy8Eca4P2H7L5KGQsZrMtSMjq7p9DwrpaX&#10;zSbTKfHgvlGyHa1PGkOdu7ZYlJW9tFSOd2mr9yxFuTfTbeBeP+0CaE14Gx8nTXp962jyYvJSxYS2&#10;0OX9Qf8AKvIuYDcxzE8EHAMq1Ep8wTNcZK8bkCXOnm+fIt42iUGyDIZVNWZ7lzSIPwRrE27ccHzq&#10;wioHm8rwExq4U+4wOcHMT0jlZDDPH3xolJ5GSB7jsZPiJYUG5M5gVmyA5jOXH5fcTMwqhzGM7m+X&#10;2gXLSl7wjllggALANVWcPMHADOs8tSUmaD7nfVwoPZ/9oSH1xDt+aqrwOQRx6iMdqEjIfAe3ATmK&#10;NzhpfK0o+mJa2wQTW5H8MSxP2aAZ8B7iJbuQ3GmW7PxoAZl5CeRcScSMcycg0M93lok3HjJ5au1L&#10;1QOTzpi/gBc3ct1Y0x7VdsuhVXbh2jR/q17PpVIQP6hmjpubTKVkLjWZDmmzEz18zMAuAjvT+RWW&#10;aOJsw/rVy+ESOaCuju4DxwKqSPZnIQ78ad8bwXsxLuCwZcI6b1LfQmT/AEf9M9VpUtX2dBSa0kbK&#10;TzF8Zna3IZfZu/j91M0HOJjJx3gg9qcavK4F0KSmtlshlLFm5e9qORl3kg2xFz1tQqRkF6+fs5rb&#10;N0xi4A/DV3Vrm/Z16f7jFmQ+m+0LP15tTlVNuXzx4xFNJmTl3egudWdWPXjk7mM5bzhU9/MHM1c/&#10;UW4s+yaGlW8xgE4mbjljJ0F1KMapSdF8fvcepxc3JlDrCeTEwwQPOcPzeNUoW0PcOSxFj8wo8a/G&#10;7hy/cnePLpFT5pJ9Rb8FKVbepiu3NwJTCtHr8mM38NVAjwkZE8OXuDE5CsbOn7I8Zlqa0qEbw/Sc&#10;sI8cY410eOqGzZtu3LgWV03L3NvIDlqiTycDM5weWsV6dZThLoX1DcabrQkExsmPokKtgpclmY3o&#10;ziwEXK7c8pjbAj1Rxrq7Yu4bbueMwN4NpW7iw80naNRBvFsu7Aj/AE1j9aTB62JeCe30ubgWzTCr&#10;BucgbWn5az2aUuN42OY2p8P51wkKpbhyXNU0x+R1AOVEfOQsd8MPmEJwZ1s1P1hvgwR2M5P991UO&#10;eN2TZlglWnAQXtIyqyUvtMeySXWWcq5fwl6CndHzYVpMqSvByollyxueYhrh4N4QDncRYCcsYi2I&#10;P2kqk2gEqFtg+zgsZOWS1nxx+WvQHYB6tFFtZayFO5UJ5MyBuubncxodUvc+Eshw/LWcmbP5fJY3&#10;uCfWhhtaeqmdojii4MktqMuAn9mbIP609DyWm6r7NlU8vhJ5ZfuvulXNPaDKVEfQNj75ATqWkiFh&#10;WsbZ1Hulrpqoyq6AxWFWb4TBAe2EYrQxqkysY3jnBHwKY3b74TP1Ee+z5G2fS+oNdBtKUcy5zmmh&#10;N607HlO5yqVNXAeo5IJTGe2Co5C9lUbbddTmDbC/mQd5VjJtJdzgBntLZm7ii2ezrfIJUIc2ILTJ&#10;d4I1jbTdtkf4joITm+XIA9eThzVpTuew2o4+oO1wRrlGYUuRg5OYwBIbMK4m1zWPn5SG/aByYmfU&#10;jItREKtVZFNm29wrbiX3nORWokrwS7Gj0jl44M8fmqZVBBwWMfB5g05JzF9jTK2bdtATOjziYS6M&#10;eQH6iPEI2NKcgMl1ZZN3g7uCDgUbU26hNcmMoeI81MiJNs6qg+bgVqk5NRLlprWcjdaaRIyaf00S&#10;nDjSTPsTYeRAXjy98ilhl1BVXhCRkUxm3IrIzk97jV2ldNkgzwAT3PPyVVnL8eSNXaXyfH8OBWRv&#10;IxwZIAF5qMEZibDz8aiS8U5DgDu4wj+mq28mlmxBy4E9NJxprMZhMLxMadRaEKEWp5WGDoJlm4bG&#10;JjjtY1krwhDEyJS9wSAgII1qJhHQJTUdLM3GAeAOnAk8nAw/OqG3mhLeDvqkzScObmCM6icm0+zu&#10;1oapL5oQxMEB86skrl7l4S9HwfzrFKPISZPbPc+GurZWzGGxB3CIMMZZyvA2xxqHpB4wcvl++plU&#10;VAMORt+IqG4cOTMn0cb7d2o+p41E5NpfChWiqyeNmDY8HfWA/bRzA9vBVKqiqxuSYIEBFPHLBwHA&#10;FasLCVGylNR6D0PWDaatvaT2zK+VINyEeMIMnUXKVD1oOBtjZ2hnW703tEcx6Lm6NYj0uV/aP7e4&#10;c315OJjAQ7b+IqSMbkzbOu5JpSbaZWMYBfEVDmmzccA/Y7up010EKalpF1tpT9le0AjBtu3fIq3V&#10;krJA9PMrG7hVVbs+x5jrLQq431/JQQQckeonU1Nr/MW91RkrirMeiHT+IJVxxN1VLm7FOpjcl7gS&#10;mwtFGLN2iygmY4+NF5frE8uC6qVHBgUwU0JBwKPVGn8BCZpr7gbZsQ+DUjQccwwE+mqGScOTZO+p&#10;ntMA8+mm0jjqLZvMBQE8uNb84ZjeDxwLhWR1AVguqKHrwZm2e1+KoutqaY7jGdrFD9+wue5ezsuc&#10;69CK4bsjMsmpGRcB1RcC5PBB1F0H4lRZCpaGCTgcfABEpfNJl0bqrdN0+9N0FuUnkdket1OmonJU&#10;stmzR6m5w9DY3k5eatOnFaPdyvBfKlezB+JcQYk4HB8OAay3QksIkzfLJhKgm27YzH/DUyR1wSWk&#10;VJeTTH86qriYY8/fT3Cbz0g2f7aL1gLw+8LTpxMMA71i2FebNF1wNg5BHH012MPaBLpwyBvJ7lzl&#10;jWWjacbVKpIpw8ZPL+PUuCWGzxuWCUnbQf7xolPG8+lrnHuOQiMStmSayk+MFu2K1cKuhTcWYuE2&#10;Medc4bkgcn+qkMeAedWqeN8D08HllT3ZZDImv3TGm90zl2fuIjLPadGNHXFNjQcjMjMmNffHTw8P&#10;Ay7tS7SeT6mCNadL5es9k7zxrQpW4IHPy4FlO3RLt02yRy/GPBB/FV8HK8AwR8yAiodPzgdoGM6v&#10;hJo2NYggPy1Egy3g3dxwZ7HwlVZw3xjVqeEJb+nzEBeW7X/STwQZu8ZkCT/qJluzIHIrtbHGTJwE&#10;S7L8CC8pLwZIx+YsrnF0K1SeEIH51jM0cEMTAtqEkbCQMy9w5j/VWnS+X489/mXVQ5WzwZ4z51au&#10;1HMY8ECHJLXJLI8l7YI8+pGs3nEvbRix31MedrRkS7Dc9ZG8ohMlmEnxkyKySemyQE+mrUzkY95x&#10;rZpHIxwD5GcaidNNpM2omUW8G2ZPo4wZLX8ix+cNxzJyePvkKt+ePBy2SngsZyLmPeHob5vMWmhO&#10;1tm1lO0MuKXwKG4l5IB+5y1p1Jyty/Hjj04Bq+fZtlBrPD24FE3+ocymEc6sxuYyZP1Fp1J76zsf&#10;DV2eTCUy0Z9zALGsrcEevCZ7qRsjqUm2N3Dl42wB4FjNYScgSYI+oukKTk+4S7ODOsa2gEx5+ZGs&#10;brARN+mYEUBGZM61Kk6sJALAsxmj8ZkmD+yNfuQjianTx094y3OOnPtYMzbAY/8AoQHfBx54NRZN&#10;A801+b4SBTKuFmhTieDgH/drPXE81ENeXDfIhu5kWylIBIlQEuYEvtIQPAhu799QyN8ZE6kYblQd&#10;aOeTYXRX/EgTYfPzri5uPcB5OO0qc8qhzvOC+j1WR02nchKw3ng4EBmntPAsTo+oMeSNaqMmPPB+&#10;oo0d0clJTqomg2eSDjVD7PcuW28x8C0KeU2S5j1Up5L92ZAgv5OotNKTahJOe3EnwZ4wKG4eDgHg&#10;gWhbveGfGe35az2YSscGe+unQahT5g3IbgUMcrbQcfGrVL92gJnUwhJci8oK2zl+MmRdRUnRb1mP&#10;eXjEowk6glzSMZICaK6E/wCIk63Zi25lsXSSXDEmtDZ0oFtrALjVwpcdHtiY4zlwfSxrm9xVExj4&#10;wC/SRiR1JMW2SC0OP6Sy3wnGolx1dWFYU48bAZy1iUnxLS45rBu5M9P04Bq7EqybB5Op8QSqs0HO&#10;rd6PqdROhIrBzrS7bN5gyk/tJj3I+mPuLrSYes4yZyrdggEOO1yxiXnX9qHsbkEBgCJbWwU/I5jV&#10;RN2YU4IkZPKR0W9YwSl9XbCQ9pE2qqdYN+t9W4uhGc4qdsMDNs+uQeYhtH+pHPg33ky9nt6tsfGj&#10;04uU89znFgbi0x9zAnuhAm4ZeTR7APdnN0nw1g+0CtHIR4IGJR211ps32iU4a+8f6ZvMJwYPdWM7&#10;WJhQTwh42b4WMn5FmJpEdGpu4crt7c11r/LQ2XkHKnJzGPn8tMyOYDDv0cBxc1AaoqBtbx99HReW&#10;ZdISqyuHJh4IOBVyl+0Zw5AFZ65m5XhMifk8weS2YBigX4bA2tdODw04/AEwqu2dxUvszJLR748Y&#10;7xGPy+58y0J5tAHGyPvh93gH01Q6b2yOXjIATezxrGa4mmNyfHqR+WubRpZ+I+Mf1u1WxBpA9pjm&#10;azEDZn7OyHyx+P5lle2SeTGNtZN9VXHZfT24PQTKa2m4ficf5VC9YCtJc/GALNjb+J341dhmqZkK&#10;1mL/AIvQ4iE0uvcC2VvMNwHg5iysY/aca0iVjG5yLs52vj4GmkmDePTEvLbKXnBDS6zAx5epprKx&#10;yvdh7z0VfKX9vcggvibwE6hVE81El8p+aYCgCYG8G6fggV87Y3MesxFvXlqquCDkOdscXljIg46k&#10;nTzR3EQ/iJBbcaFNCbtY17lzy+BapS9SDk8uPBG+EQxBWrfgjVJoOmxv3O7RnuB6hFcJwOQs2Rwh&#10;BbgHp6XjQFJ35sbI9NTAHJrQ4NIQ7XHH9RYDtk2duX8pms+nBxNzDLp3C9z4az2m9rlRyqjz4wFH&#10;0xrH68o+q59Je2H74ry5qDHd4II0Yy1f/MSnaFsTJjqc5mxyvAjUP1tJGNg9YvP+Ya6nzol6u84l&#10;MhHPMD7+tnBd2bD7mDxK+etpK2UdKSqCAFx6O6In8yTjHf8AVZC2Dk9mQeVTshIy44F0hs7qT2Ky&#10;bgGseldBzLjNpwcxWqV3GzkEECVlFbmmngefZOEbNMGbZtKTzjlx3dP30qTrjtLJGApI/hJ5vJyV&#10;IViwNpteoT5F0JL5fIZC23ZmBq3g8wqgc5X+4zO1/ccr7QJe5bE3kILax8k0cuXoLx8g11dVFQS5&#10;yQ4YHwiaVvTWGjk8ujnwN80w9RDpqav1Fqf6hcJfNJkaYsYG3JIL861odDyVyT2k4h/E4MCp46wk&#10;sbnc2B7cfT0sioe0SaYBsWEb7Pd1FFDtZ+gQ7u7ZrVYUuyjlx2F+5BzBrht4PcHJ4I111UjNywko&#10;DQH5YllZKbZTWU4zAtuvM8a24Xa3Ph4jThOs7hz5MHl7JArrJ5fZbY4/NVQqAhJOXBGDONSB183L&#10;LjBsa3mK6VBdqrTRZ1sKlR27s7qmr3ku3OWzxgzbD8zjWpTRu9qEbGTzKedoGJatbtkCuNdkk8lL&#10;yWzRm/04yag1o1L7SOxL8DBjcN0yELyFw/DhlLc/TWP6PErjOog5lp2NUHq50Ezkp2YZUVxMCC03&#10;t3Is3kcnJQEuPv52ow9MbbnRx+8tOo/bAOoZDuz87XeuYuQNp84mM4KxYR+ztrvMJ4FnIdKk7bJB&#10;2jnRVKsWVraBQ8xrB6d/A+auICeWs4kdGSaTzEEEyDc8wa06YVhLqcGxDLZqV5bFqaaIyeh3tWkO&#10;8lpxXiczVwYFupmzNNvj119D5TmHoU1tnzmKVBs7bOXoAy04iQEL+RMTzZG9pKYggf6kHMuD760h&#10;xI5jTxDs3IN3dfF/wr9f+sROnjIEnDax8q5bxxrZY7K8Hhp8XD8xF0eP8z3TNq/2l7zYZhY7nANJ&#10;vS/asl3x++thHyxqizinHsxenjjPn6lxBt8mJibnfuBGttHCtikV6/cZc1NTSozsLcbj0wh4EpWw&#10;I+Lguq5vJOODjQJnLyRkyBWlpM8VEPRbwS7ALCPBAm/sj6beKPjWg0W8EzcBjeAyfEW7zyOQzJkB&#10;zLePqDGuQncwPiurp114dfvYdDCwqZKv/sTlGVUeUTnG504F1rSFHFfMmUEF3A4LbGMf+JZgCoGT&#10;NzjjtHj8wi0ln6wbyWt8EulYh2+WsTPyspOpoj+3x+/XXwHwsZj4zftBhG15qOnKjfMGZ7m76RCL&#10;PaXrSYSN6F82yRjX7Om7567O7d9TUVU9DokAywQr0WPEVxxq+Pw4/wCHGc7NdvWcHuHZb31v6vNL&#10;gQBOIcfmDHnWAE2nvd4vd/zO+q3RloJcZmO8eWtrHTbaZZ42P4bYWRYq8PjoWta4xR6zlyU7kg0m&#10;lNvbIw2MD9jy+mLrx/EWpk2mTasHL6A2myZtbttc9s9lcxj5MqtrrSh9l7KQy4EAfbJ681PgtYFk&#10;vxmPjOsHo5gczbMTeScctZAeTt8Vm16bYWQx1zTtEqzt4mBmATdqPlthr1KZ7C9nTn2mqp4/eOup&#10;3IP9SU42R7F2DY5oJG6GEfUcuf5YFYjmCJG/w/GanqXqfP4OE8aW/oeQZOWuhNjGyck+e7w5+6j5&#10;i0acbP2UycvjSpjbZXdO53Fp2zt5LqbZHbRvs/xeBfnNZZtGtehiOR0zfq8BrRNkdBRjvOWJdPqb&#10;zgWSzStBs3LFhJzlwDLaHbLoo9UEjZTK+aA/4d3Iqq37ObTpi2MC3APpj8awHJU2L9U24WZVJ7e0&#10;d7SeVuOyd8qSeXANxXSNm2hB+1EvLbafVMurCozudKXteWMY/BAtx20TRy8lJ4AzzeLn9iEXgXCz&#10;KgKjcuce4lHATqEHkSuUca3pnsZINPmCbbtrjllZkbwvcEtAUnlrQK8pdyYgAwSq2a1qDtLoDYfQ&#10;EhpsnaM0moiORi0xjzrfpZs/FU43ry/buFXL5zn9MKf4rTrqtfmfz1N/l/lLqYm58XF8p5OTyiyt&#10;h447Q0TpKezWVZGmmvRmrdgElaMjx32uPmXCEXnVVkvIwmJ921IOUMnjXZcvc0Rc9F9nt0/zMzM8&#10;sNxu4b3SlczjfQmcTu3b1NPvrQK12nzWtpducb5q3gH01y+waMmTa8+Pc8tuNXrZ3UFMyh6B5NQb&#10;x8PuLPZhVXXr09vD8PhoRaZNqlV/mHWeyubMyb5GxKRqMuoRbZvFMSFsxmUDHeI/LIXRXe2zjaZT&#10;s4lwN23UbYgtQZRKh1BT+z5tLpq8eSoW5DulbDHkgxqxOT63ufGXJhK8s4h2gVZTFWtgYLTMw+YN&#10;sLBAqr/8zu2fst/jmpRteoS0sfG4bQVFej0w3V2zINs8uiEAMYCuIB9Tx/sL7n8jkMSxHBH0t4NC&#10;3DJiTW/aDJS7HKQklOPnkL4UwNzNPuLlyV0vMZ3Md2loC416T1RtbkLySnZsJUJnc5lweBc9yKSE&#10;eN3wWANzZEubyS7nX3F85OZGfbH8OItzPLMSmP08gyVuWZUHMdb2iMflF/0rST1XWe0UgMEjLZb/&#10;APLNv5kLp9vKpaXG5YicQLWmfrODZk3CMG5y+1a3ZjofvJM1du4uB4t+ocvCqVt9R6PB+U622eUD&#10;KqhoiVt5iyuQcwlzjyLXKN2Y+hgN89lDLd4IBaYra4l2SPHtTVWeKn5o6bthiu216pUROm0ul4Am&#10;e3DdReG8fKkxeQkaSZGrIbPFmq/yanosTPranaj7qvmPHvbvVc1m8+suTcvpLP6H2pip5xuzm0QJ&#10;Fuvr0yqQyec+h8xPbdONQoxrzKmE0czImfjXuUblPHyYCFr9qPAkz2arZoxfdPYbZF6x0ilc1DLm&#10;115vZbYx8AYMa9GJXJ3ty8a03j6g1/NTQdUuaGnzGYwWnBm+oMZM8C7L/wD0iG0B+XBYYXuWMm7c&#10;H7yztcHOhSeHptyNX7fE8/dmrG/aD0q28U1TNWyY7ZzNRM38vF7M9KTx9wi8/q0HTE7lO5vHzW83&#10;0iPRZ48i2bZXsA+1Mp+0lTvnTyYP/aR3CZPdXK9cbK3LCbPjWCkgGXl8CuhZN0nbRP7R06ITarKD&#10;oSi9ndKNqdsyeeWzk6heNXyYbC60bSHHJ7UwjJzBlLn/AHlxC3rQclesY7BW4R9Nd90h6z5JqyDE&#10;xpx0Nq35rjjWB1mVgu3N8QrpWNr7R55VgOuG0xOz7KKzjHzBrDXEnmLZzjju3uavR/bNtepyfzRu&#10;4l+o5s+0EXODNuyM5BG/uk3guoMfgXcwsm2TuMj1cBz+fhxbfcf6XGRKH9cSuJCyBLQna4G+mO6J&#10;a+P1s6zqZtuzkDVvAPU3kYv9SJN9mezV42vMJVcg6jlzjAECzGsJfLpO9AFsfti3qDEIWBtAufm4&#10;3Ct3I8f0eM2sLBnr27wbtAbknz0DyZMbdzVI5WCV7XMllnp3Zn6SuzD5fpL01rG0D1l3McpPKnNL&#10;NBmtWrngXBLh5ec4+WtzlnFO416ccjT4fhEcz5NUbt+835jvsmxeXP2QH8FVbxATp99YbUmzsjB7&#10;o71ZXTjzaBTDZtubCRumcY/NKuuNjrfZlBLWL+qTtBurum3KPB+dfmDNaptkj0/RE64zHyDylJs3&#10;mLkYI20qmBLnwlfNmez9s5mO7TWallfxC5F6t+sXtjp0tOAjkM2Fp6YysuiuO+3Kj2kSp8weHYY2&#10;ervLnJk/ZSHZOVJU+v3eD8wlEOKtv5uMpE42djk+s2r9qQP1c6zFxI5K/bPr1R+1dMdparT5ZC8Z&#10;HlsEjajdD5jlyXGmKo2TyCmGwHL+08C4/tLYqTjXtjOrfI975QmIUxVi0e6YC3otsEgI3764H4Rc&#10;66uo/wBUumJqMDmOoxN4CCujHxm/Kub6klchlo7zOoxOICcvSz/iLYNidSNn4sDk5RwDLa0l6Aib&#10;snMOeoJVh6s8pYZ5bVVyMfmCWJzih60khN5gPvEHmCXbzirKUlrY7Y3B1CIOz2wS43sDNjvkCTcZ&#10;Ry7T+1Cq5aMF5jcD9JbZL/WIkLmxBMpUUfwxIxOBymTuQP2ACkgJ95bF4EYnEnoeobBjMdzjRtMN&#10;AD/8bKPg9plr50zN5ZM8C1Sl9uAprkDPLcfUWY1psbpTdsEcjKzjJy3rZzjgP+z3FgM02DvQ/wDy&#10;NfXI+mNFJPvHb00qh7zjakHxeNAWcwvCvQcBC9TuLmmTuNq8hZAcxyorhqPSuEFjT082wPYNbsMr&#10;OPqD7kaRvLKDsZnOG0A/b2JfqNlDbzBtATn7v9Vcos/WIZQNsEd3U5g1ZGe3yU3Lzbj6gy4MCfcT&#10;nUThvNo228ttSC1qd9AWdwxPLg8tQ6f2wUFMm2OOalZuepaQ2T7QGRshjiJBdLyioS4TQXacS8gb&#10;Fk5SB8sqZHu27Z7re3y7eeBB3lUYB4w6bX6t9PDmArfPyEFyxp9x+TZpXVEhbS6zBKrhicwlpU8d&#10;t5rM7Q7fTEiQ5pPpCywS07V41IK6O1zlhs4rCbP5j7TKs/w9BTn6eb9S8ncziY+YEYv28aqtSSsb&#10;ZyeAIOX+eD5lmLepNS9AcozfkUxwSbPCANA+z/vqg/JoTOVuXhMYfKQ2oGcxZ2MdocHmDKkzJMbe&#10;T2j6ShuJeNyPHHdH8RABKn6gG89jMcpPM/1K+EoNyzJjgfCIH6Wf9pU+h27JgV8/sFvD6avhKoHN&#10;c8F0cY/94UhzighuJHvLYG+anl2u4obikxhIC9wfFTM0mDlnngfZycwZeBKTzx7OGx23Mt9PwIuA&#10;Gy+n20ZcDa0OMfTV8l9NuZkyOzMAUvMPykHmBG0bIDkIN4M36nf+VIm0QrxyxCZjbjJpXBL4TgFv&#10;J2zCdAbTV8IcfTJwY1MqysGVANjuXL4uBwLTGsl9YjbRKWDYDBzI+0HQ9UZPAuG60rirNpxGLNsx&#10;twDFaGMSjpl5LbX8JI5zWbazN9tG2AlTzo7xsDd4CdMSxMbyYuS9VdXUfsDJA53adgdN/LIIWPOt&#10;meerW2bEBGEH6Wf91dDCxkSNtgmFV3DK9h+1yo6GvxwA3gJOYMi6Q2d+shNnjk7OABd6cF9mIXue&#10;6ukNn+yaU9ggM8Yy9wC1qD4I44/2lntUbP6Cj1mwLdv4scaHIVaWOcMzyVvX8xwRzW5GTme4q2Ru&#10;SWzHc3J7kBOorV2G2CMFl9y/i4/3k8R4Rm26Txr5nWgSiIyWuNn8pfucDk4nlzp2s64K2v8Aq+OZ&#10;ITeWeoFemOm5c52JcBOWQXcQ2oKTZGJZ34pLnTIviNfAS9B4eOJa4Dxi9Kg+levpNidKTi/BGAQ7&#10;fM8cC5q22equ5ptv2kw9oZE/cWk2YlRC5Bwskpb9mRsTBGoieRlspWbDZvQXeC4u1Z56wgxDBGwt&#10;Y7VvU7i4A9MSNs3izMlC6nwNSHMbVWbvpzsuOO6OAnMQGYU22CO8E+RD5NtLeS4XpbiZCJATzEWk&#10;8rczgefTWXQ1X9hvppOzNldBylnRYJq5pztR04LaH7kCpNaSts/mINzAUbIYrX0Ee2d7J6rftrIZ&#10;qUbIfxcCmTzY3WlKk3mDTgHyyeNc85LVtexkg6LJ5NTOn2CZMHkxZ05uzaeMHgBi07WQ0Coc4mlT&#10;zUcqjmQN4gHpiJa41T5xUjkznHNQfUIJUQ+1x62ZHYQHuMvLSo8Hx9/p/S4zLdmrf7Tsul/+EFQt&#10;tznEqdSN7/zIi44Ma59ruk5VT0yfNm01E8Dd0iC78C50d1+SPgT49oRbeCMAiY1TKxUxmumpiX2F&#10;omEkbvL8djIgUokkmCSy/wCAnUGgzirCwZ4NNUxzOynJiWzBhS1/N7om7Q0ypaIIwJebajUnLIqT&#10;NJBqeXGrtRlYPWfsxgbwEnTIpZJe5nD08fLj8tWKc5Q9ybTJ2kkLcz6a6so9wOBsxbQfwlidQSts&#10;w5wCjjV2oCZtoy4L+RD3WqBCKjpxuSyPn240eZ1g2YEwR84fU7ix95UgzZL+caz2aTAhvnWVTaWu&#10;dUbNVlYPTEvMz27nMtqqyvdn48d+26HzGxOCNUkZCRtscB+X00qXePY3ONtqGH00U1Amad1bF6wp&#10;yUCBjA6k8wZ/2gZch/qrqKv55R84kp38YN8gte0Dbd9eOc8eObh7136auFDjrCCUvplLT3Go/vI7&#10;v+FcxmeWfWW51HonaYzmxqtvpy+DpuSmenfhBbbXdNsmZXPGzmdPghmu7wdMiz2sB1O5ZAeQSq21&#10;cdQfAsfJSdT8YZU6/SXT4yE44Wa/dO3iUXLjDvRvhOPpLmmcEZM3p44D5xutO0qfK6snVPNnzM2n&#10;vArZLiapOdyaB77fdJArnaVnxKbTuOj5hU8yc/8AyKmDyXzBqIRCCFjDj8xc67YPV/c0SXfDPmrj&#10;qWxlz/lXRVN+sJNg0PuwdNqz0xkHxoPK5GPau9AaB97UMXtN1clpr0LbFoq+odO77dt/FxHmNGd0&#10;Z3jh41p5JG4gZY34M9r9tdOVJsHZUxOgGNqauo276tTOk5cZs+eGujgcF5ZPAtl/M8WtFZEjlh3+&#10;44QkEsG5c4IQ8a3Ku9k/2eZMX7Oo2ry4LUG244PmXSsr2Vz5/wC30rSpW8cv5hO5g/EWQ1BMHEy3&#10;000Y9LmNhd/3lLkcy25Ff+4tTi1KVWz/AJGASyaPWxMe/FHB01tdDuKnqcm53yuAkL86wF431ABg&#10;Xo16sdDzGW2HgQW4+oT3FvKUpauoYRIRYbZT8vl1EtuxHgHTx0QXM7mNDakp8fBAARPMH34FfK8n&#10;BHL0G/gFL7fLJx4/qLBybWJS2qMDaM+8B5ZHJO58vuLE63dEvCTeR8/eeT07meNaFTbik2F8xgP3&#10;hiJTSeSFzYjk77fA9RAWe+thn6YdIur3FbcfCZPJgyg1mALfw++sZqyaPX9iPzPhcC1qcPJdGLHA&#10;AvK5d1YzUBGTMgHIZruZiaRB2kCXmM7fKbmschYmjBkb9T51wFHxr0t2iSeopPTGCA9xkTV+vjXn&#10;nUbD0BcY4OAi0MG/2u4P8zmJqQC14/QtNqN3gGAPliVQpNhvs1Yh8wq1LaBKxs3ORacz79AR2hSO&#10;Tsnjbn/UVEnjZu2c6Ooq3G/KLIom9+lHClnj7dSfxDo6getuA6mP62mTodsxrkCpxCYkk/p1/lAm&#10;doFSuY1DTw0zXQ+jwyKyS+aYFW4FM3fAlalBsEnnDKMefj8xDZg8HHng4FnApkNuTzFGdzkpvTky&#10;QpGkbxIXmufbBtA2wd9VtxPCGWZDuRcKtLcbm2jWCJHiOEHeERIgyIaRuSNCEhSCCKQ3F6YyYEfZ&#10;0fNnIojCbE9MECY+zLyCP+jCrtdfQLEob/I0uR7NxmGCNye3c5aU4oxk2yKyUnL59NRgZwfSQeqK&#10;Pm0qenC/41A5+6XdE0yV/K8GSBOyym3DiP0f0+j+iFWscnHBnvq7N5eRyMG56fmER1oJgldYUxL2&#10;2aPUjRx52dBnMC3At42b7I+2yAxn+KQhO4mdsGzPc77mM7VwEekPdirM63xdWafRVJsOfZFsx9NU&#10;kPHKjhx/8sUmCNbAz9XphKmQHM+cmbwE8oeNZrR8v7KegNHaHqrqIc8ks7/qqZHdS+NxyyDLjbft&#10;ImzWr+AdCQn/AHGVkpui5I4BAwuzhz5fBAmmc4bT5yffGO5wN+WNtkVbqSi3NMT7G2monkA9T2Yq&#10;OzCTyqZXzSqa5OYS7zljTHWJ/Ef7jUT/AP7wlQqFu2jcgjsFG2Gt9l5KYCyBGwuuNJZjJ6HZTVkc&#10;zyohDgHy7qEU/Kpi2JvMF3dhl5iSmYuOn0LwcmxodrCeD4Hkqt2+msZbnGF7k4F6dNdidMwNwOag&#10;fbwdxb9zAsw2r7HpK3bnjCC3AAWnbXGwv2n49snhR4M8ddfYwtyfI0uqw4+IS82WSzzIRXzeMBLM&#10;B1RJ/ASMi9Lhd08/egpxFMbvMCW7kTJB4F0ROI7zGoPp9P8ASpjRj6TkwQqxfZhzATBGFfNWqUOT&#10;Cc0q3ohJEpowOAn8Ea3CnaYby4ZzOQdLqKkkk7x48x2cnmKPhya2eP3eiafqWrwKuV09cx4YzkJj&#10;X29BubnBAa4uqGNPSBtITheMbj3pEXLk8Z7s5PAo8dk1TNddFj8lC6YJStw5MWyFXDeHIedxp7ZH&#10;J95mwI4+nqK17WztgzKzAC3pL9zNPHXwMZxQt4HbQ3eNRVskw1EhzAaKGkhat4JGTBAqrNHBICYE&#10;/vngQxxnzp6dPAAcSZljUKMhI08QaZjWqvw/gTjaSS/MCYB9f0p5sD0lJgX7A1JH6MSntGiXq3/M&#10;clPiHZWPAk4Gho7iMM25DDWeXCZuLKtUveDNo31WyM8GSNDbnkoA04lPtjDPHf5apLyV+BMt5w5b&#10;NsEaTOeEt4EAM8kXvoaQepjRJm41McYLiTghI+ACoJyGRxp51DJ40SI4cx9BNehnvI8mnGgoBjMi&#10;06l6kbsCLLPS3tKHvBElqLRDzfZpUG8tjxwHVPcOMA8caHMHnsWBVVwckZOeokwR1JaWY+0iWYON&#10;GG8jJATAZUmTj1Mi1TUjHnXybtCXOKJN8hMECltyEZ50/MJOTndxAJo8JGvqt3TQtQk2CVzBs8Hj&#10;j40ppUG7ZLFu2smk80ctvkWgziYMnLIHjULoW8IdCBH20IYmCBDJ44IYmNMjp8lu9AdRB7xB0FR0&#10;aVt2y1Kdk0ej7kbbBGiU4zolS5BxssdjOoc4JvPAdQu7xi+aVVxL7NiNM9qdxGCMyRjQF5LyL4lx&#10;cVacM3sZM6qDr0EgyLTN3JGPH5aqM7PczrcjO8ddD5qBmP8AR/TmURw7JHGm7vpji/pTMXEtPRXt&#10;8fAQ1vio/PT6U4IGJfIRY4/RCrKdmNs399DnCUq8SbTk13Rzh7i6nk9WY2VmAGca4ubnzrX6HqRs&#10;EgIDLLmo8TURunVEr9vZWQgz2tTuKkt6fsvTxvAZLvVRiV1JvPAjDxvvLbGbnE6njSLgdtCJTY2G&#10;ePj+Hx4FdqPpeXGHeMd1gJzO/As3HMCBbc+26b8snjgWkbO5p7FrTUo4+mPuKg/QYnGztsz1o+An&#10;LJdVqpuYD7RyWsYxfyJTwjkzbc4AXICaoyDLwLK6sl/ZQ7wQW41PcflB2Y4qgctbAMG0Pyx8eeP5&#10;Vz3UhHrl7vhvZ7fU8ah0fXFlkAMYPp2uNGKkl/aTYD8x7cDfmNu+kUjjGXFQNpl95BrE5hEHG33+&#10;UvgmPbgGtaJUFFwEmsAWNyNwK6P3I1m7MllkeyAuMgipKXFBjNcUu2ZsmMcHGQV0hFiZBjWtPHF7&#10;IbgtaazdvL0056akZgZ+BIlyBGBy8lvIobyVuV+DMIfbFnjQhxPBxkyIZMBlg41WfTFn/pWyhH3l&#10;iXFhPM8KHnmHpInSEGUaZDDBD/4qjTwLKRgbMkedNbr6Uc3zAoh3aNG8WoUaA6KHCtAp9ve4FQyE&#10;xq10u7wEwJE3TXVWol5rI26rbzJnV2IQUedVWaDx5FzhijTA4zKqzuSEgzwJ1uQgSK7D9pGqU606&#10;+wEmFXCCRxhO+5Gv2fSiwTIqt6V0GnCpuhek6Bl5MY1n1QHwFSkdR9GNVicnPvJoCKCPCbaO0RXu&#10;G0UHcMyPHHwDWwTSm2QRsY4ONc8bNaiE1cGaG9OCBxp3F0bUHs3ZWPUt6Vxc/moTbts7PFuVUVva&#10;Y3I2bMTeYslHMCQcC1vbpcbMgYOBcpEnbiP/AOitrGaWp8TEyXeL04camO+lvg1nRHxyqPvBFq0G&#10;beW948HATIhzePG5wISNiePuq30qHd3ufjQ7TQalNoCdGcNHH/irH6KYHMRBcNj/AFfcXXFcbO5D&#10;OKdYmYAEN03a3XPjjXNMjcDZzHBBwfEUPXaM7ZqOhV9wuNKbJCt/SGYHfCswJ0jN6/enjjRipJhu&#10;bazfyOPLVDbzzATBf5i+JtZuMPs2pW2Eqgb2W3P5arcruXARwJl44vZFMp8g2z3HGkkRuTMe+Z4N&#10;PzESeS+yPGnpWQcDb6gkNmlQMu/5XLWWc85NrQPL3A4yfireLeBlg+Eub6XyTHn9VdLN9Zlk47XM&#10;VhFMTUZ7vm5zH+8WtDmg7eT6moue60Ju0x8uBXal5xebA6nS1VG6kEWr3FlkeVINnkCDJ8VVyeVj&#10;LnAzwRg/7FCrC3bWA75evrmNOWosh2jD0GFzNK6QD1AMdzIh0uITgR14zQ3d8C6jTtVnMOcXyXy8&#10;ZtbmK1DqAkF+CDUgVDkbgkAzpdoWR5/1EigB55MBhJjgUxvUg41Q3hBueBBxkJARP6EKTVHDgbkf&#10;vpSdmM19AW8wHGNGJW8wDPHAkOSJQVtw4suTok3mmPJGpg9yNn7/AFFW5w3I2zwcCdSWUEyYOBhH&#10;jgQJm876hdqEMPBGnm7fAn0VCXuqcdXSeTy6oaY3kJ7bpuLU99ZLIx4JiCAx7cF3mJbP6sIzLgjV&#10;8cSOXW98jPkIVCDaos3FnQlJzBszbYDHuW/31j+0SYNt5OGDnOOopkvZyXtHdjPt3gtdIuRWodPy&#10;EzY++Hzj6iy6VKbYCMLu2A2abM5A2kIDGu4yC1CLm+rJeSWsjxhPcg6fyLpxxMBQMn0EBy4B2tP3&#10;FzftQ9jGAPc6a1EONSakyGR1fMGBMi1Km9oj2DrrAt7HAnm88wEV/FD9L7uHwMtFSjqFvXhQvd5/&#10;5jmDW8SNwynzYEHM/wAC4JbzRy2sY/qLpzZO43mdSqODkuHQhkGsl0IOiVJaYTtaKQL562j4xltr&#10;MqemjhsXTW67bKPcx1hPILH9qL/OlSeydzGPHYXUQodiTGdDqAP2kexjyJ5nPHvAtmZ7M+RoXIFZ&#10;B7N8Hzp3qVQ5G0YC8bkcj8xPS+XkXSzfZv4wI832d9ywJWJhVCHHOrOXkj+IrI3k5IM635ns7Ja9&#10;xWRvQZIOhb+qn0gc9t5OVHmdPkjXSDfZ2XvgKrU32d/AufhZ18KDmlnS5IOgrhK6Px9D+EukJXs/&#10;HB0C/EVwZ0Pg49SNAHPcro/APkLQpfQ5eCNbxL6LHBkg4FcGdLjCLAvtxOc9jo8dtTPseOAeQGRd&#10;IDptMkp/B+qi4nOdfsngyWM6hkkeD/edbw8kY4M9hU+cM8A0XAYy4Z4OPU8tUmaWw39dapOBk/6a&#10;wesJhgv/AElE4DN6onn0vxVhs4ng/qKyTwfPjj4xrN3jfHkU5QB3k0vIaNxqp5w3/OofAgoDA3CJ&#10;DcdyDgVbuIkMg4EAXAbj/wCERJu8IqeNwREm5EAXxm4HcBGjzeYEgH1Vno3HjRJu8J5/4iANIG81&#10;MF9EhvMF+C+s3bzDB8NGG7zBkQBoQ3HIj1USHMMCz1vMO/3EYHMCRoA0Ju4xo83eDuY/hLMW800+&#10;ejzeYfSxqgnNObvP71GGbzHkWes5h4EeZzDvxoA0hu4JBwIkNUlmRHm7jTz8aALgBx3FZGbgncVD&#10;ZuO5B+ojzdxjyKgDQm7jHfwIw3eKkt3GpjRhu47iCcvjdxg4DqYRwqq3eYM6Jbx34P4iAHnBOf01&#10;Q5yrIRxjvqqzQmPj/UU4GYzhxgv4FWyPMCJTy5cwR8ZFWxjxkz6cBOoVAFEqz7seNcNbQHmMmRdp&#10;bQHGDJ8JcT1ZL3MZDopA51mhMZEHINXZ5T7m4g7iRkgRSUFVjSGRTHDMqZtoAmDIpnGhoxkRgY9N&#10;AA0iAxq4DHqKsTIeA8SAInpViYgwg9Pp76iSaVxv3Hog9CvM8le5ksr7UfVFPt48iRB4ESwKHGpi&#10;sZGTAmSEIpm7pkjdLAG8amDuQcCQ5eiQ2+BMAQ8iZ3PBnRK331Mt3kCwCmbZI0SIPARPDGgCGOX4&#10;M8aQx4CY4ESt41MGzHGgCGMaJM5OQ3ABWqR02Uy36k9mZI89j/sV6Uk9xldL0WRyuiqP2V3ucC3G&#10;tso/ZuOAYNC59VdCSOk92GtNKKhN5ldL7MxwWI7Fz/fhW/U/R4wiBoKyS+Xjg+dXBm38fH5adcQ3&#10;WildPiWhSuV99My8Ywq1N34wpLnAWSXy8cGeNXZvkWVkqxtBkgQ1xXg+4dRXAbwN4OD5E92gJcxu&#10;Nonx0N/4iDuY4P8AWkXlB1p2g2gTHajZcpf8SNPBAdDXm0yznv8AMReOoOtCThl8JB3DyXRjXIpN&#10;phI8kGogLjaI5j66OtCg6cnDOQmHntLJZ7Q9MR59LUEsZeV4SMmCA5RqhzCsHMeS/wBLmJ6cm0+V&#10;ONCnGy+j4/w1htSbE6Pc+VqfnQecVY5gvwXyrJZ5UBXPAdHrNo+kA1RsHkPAF8LH+dc91JsLbQck&#10;4ifzrZphNHMd+Mx8ip8wZkNngPcuI60DlKd7LHrVZy8kbttxiXaDiRve+qdNKfJ39SD4SR3Sg5TA&#10;MkBFbpeMhiYFfJpSY7iGs6fchJjSaQNapek9MEa2ZvJ8fyLPaPbktAgj4LS6WkdNkMPkdLlq1KSd&#10;zgPK5XgsR2FpzOm/Zjx6SMM6TI2z2FoUrkeBtn0/hq2gTeZj/YsEFonK/YWJ1A3xuT6Hwv8AuW/T&#10;iXuYL8az2cSPHn5n1El6AQZKzyEz3VMmFr9hEnEvwEwIO8yDyKGgcVV437kHmobcHBkj1Phok8ca&#10;eRU9w4Jx9xJuHUEx4TAqfMHngTxCEjJ5iTeVkMTBB1FOPpA7cbl4Sz5i7GoOh20tpw5o+PSKRZXQ&#10;dFk3kEZl11udmQvg9xasJJmTXHJcwce2nx8fw0SZvMBARpl5K3Mbn/MRJvJyXE6kSbBTcwJGPAmZ&#10;gMkZMn+8aG0+zch4wK1TBmTgj40gnMxcEwEx/qI83mGMeD4ShvJX8fImW7Mn1LaCgtUrmHcv/iLE&#10;9qFJ3hnNABac3buYOTwKZMGe8tvMVyCc8x6spuyTIszjgwruKtKLvEyfprnuaUWSAnIUTkmoZCkr&#10;o4pckCDkkZIEigAGkpZGBIFEjgwpIH5jX6kkgD6/oV2p+UemOABdPPc/8fcVPbt/SQnohXRlF0QS&#10;Nlv8YLbUZdQizsnM0VoamMhta06K2L02ybD3l4ApNItsYy4NbpF9/wCVU+vNphGc2PAzAIcfLIRX&#10;am5oXcjuYNO31FyvOPaZseO/nIVc4ndadA7aUEqgqR7NeNDZXS5HOeNHqbpd7NSYA8C1ScSvsQYA&#10;m5xBaa2rzF/qDNFk7Nv4D7vBa1PfUNvUDYIzwGPbQdwzwEBHGf8ADUyoJOyZtgGcgtmJyxkSaT9F&#10;bZs+3pjjMfd4PMKtUnkwlLaXWWx7ltYDMKgGHJBwIC8mhI899G8BuVJ7XJtJ3OifR8vuJ6cbRN/J&#10;jg4/LXOo7kf4iu0wIyYWN21NLUuI6FJ+by4bw9ckswcZFdpOzIzzuemsllc4IEoI4D51dnk0xjvX&#10;/wAND0DkvN4l8wbOWx9e5HzRkSG4HAQGPprnuT1xuZc4LkC37ZvPJK/cvoHJ1E7aLkutNsebO508&#10;l2+GlVtkQQijVVmG2ifUZKTsGxxEauC2rhc+Bb9PPWQZSfZtNZbHqGb2mw/9/KuA288HUIzuY7RI&#10;BluDbXONclpMt3JEf4TtKa/w7/iKHtYmDKOfH3C7ZJq6nvp6i3A92fBN1FW9oEvszEBoLuD4ihy+&#10;YWbHg6i6aE6xUc5HJp3iyTQYpU5A2g4yC1FDeOBhHggQel5hvM63xzqQDLdIplYTRsZyezwXS209&#10;5GUOYDUNm4JAkQd5PNyDgJgTSMshCd/vq4Su32afBxqqkGMI0YmE0ZNpcCAPlaiWMLJvhHgwNoPx&#10;F1p6re1iQ0TMZrBMj53FoQyLzlJWG7ExwKpOqsd+kn/xFXz1Y1gPedk+shUjapKwmrnft4gIXTIu&#10;XZ43ZB5Kojio3BUII/JGttKHaEV6SxEcYFEjfjhVc9MeJJO0haCdZuoXJNFF7QjUT+lL+lP0SrQT&#10;rMb/ADHd6jR2STcjZwq2vqH0+n0L61WjNNT5e062p+sJc5sYz21uUjnA7R44OMghai882D7+gi6s&#10;o+eWWWPSJcXOvRUandNCmG8v3J4+XANXbZm3J29Kgh1LeoQhPAqrL3jbecbzUg8tadMCDp6nN8D9&#10;9nGkP3G0H+pfHO8stSnzDK60cOQz58buEKXlLYKHrgc+cyqVTI+gMums3bkI5l27OeP+zE8H1Eqf&#10;cMpUTG5ukdDKkuSOS47AIzJRg6j0CkZb0LUu5Fie1Ce/a17KjMz24OVb41vFD7QJdVUu3NyC415R&#10;G3uLJW8nqN/U55VT0j3iBnqD7mTurhclgFMyEeZ86j0HGZprYnT/AJjASbG6i30794Ao2rPqF761&#10;Si64e08QDlmco42/76mEZ17vJ5VPt6HAPplEiTii92l2CPTdE+F3F0Dn9Scw5FTTWphVFMbVxgC/&#10;OKTzr+zf8s6Wby/1f6nlsx3adsbbXlXOO/B8NcruLkE2BZ4Bl1CL0Op/bpU8n3E3ZRXksHaGPec/&#10;7WNOdo2Mr9IIqb3DZXmyemKGoJ8ZyDc47RSDJwYF5bV4wqOs3MqcvH1wPKH8i722sVgy2oyHs1hN&#10;SszEL92c8EcfzLAaT9XOfs3OCcHE3Cz8wudR93cWam12zl2tKHJvOS6SBvp+5gVwpun3L+QngCxE&#10;MN0VxyPnL1Kpen6cjZbmzfNSMuURzkzxoP8A8XNn1JTaeSqWsRYCNeY24731FD1o90JStwxn1f8A&#10;Z/PoC63JtXRsid/B1FvzPZO2lo30+vieOnAuWIXIjWMzj1lGzD2xhqOiNbZPcgTMr9ahtPhsZVH7&#10;HG4tDIQeTJ3k6+pX4cRcq0zeuNpk2CyO2gus2pC2nIyrz9rh5jc4+4veSZ7Q6DqSTMpQ0lcrKHlW&#10;n3+tZ9Vnqd7Lahl15scsnc/DLeCb9gmZXYybE7ZPMh2/wPGjZnQY5q9vG5I11RNCDgbHbR3cY9L3&#10;MC7Gk/q9y2m2XYgT+282257/APoVbqSqCUqQ7N5IxPHVr7sIWRYk3JubLr6c6iFy/EjRbOoOY6H2&#10;kOZOyO2YMRbyQX3kmvHB8qRKXm0DY5pqf7x92GUv95CtaptwynAwGDI2rMLgvtvcsftrN9tBGzB6&#10;xbS26QP9pclLjjxp6U2t7BjTHVK75VZxT7ILLBzIB9NM0/S7ZmTG5fCHpctY/NKwcuSY+4P4qMN6&#10;ocxtsmpH5ngXT0uORc5R3hsn2iOWzaay2wJw2Ziutm3fxp6m9rE2lQ3zmasREbDFvJNXWXNOzeoB&#10;s3J3kf31v/InnjglSPZru1ocBOn340UibyybUNvA6qlO7bjuftV0ZPc/1LkuV1Q2C9mpowCJA40i&#10;DWnbfKLc0xJaVjNpxkaluD99cryIZIyYIPNuraQhSlGW646Epek3tYSk4YzibhbiuaqZp/ZvTDDW&#10;eH7Q+GPg/OqfIybs5vGfcy7c8CDzSuGUAztmwLkZC8xZbrfLNRNVW4daDp+lI239WsRYPL48/lqY&#10;32ySWSUxPJDMpU1I9ccslpcQt5pOoB6Jyj/FScUPPjPQGc3SRk1fGo/N3JBZu1bcc2CXzTdhnCEA&#10;tRVWYS/APGbjTLeVzGB6feeMYlDmjzeR5OO0riEhuG5NCOACmNxlCPWPbuIazeEtgjjOpn3wuCAG&#10;cinAhy9wQxMEALitQ6bcmZHcxschNMfzrpb1U6DezWYzWP2XlWtX/CultqA6UoOSgkN8W+kLvJB8&#10;9OTSB5XjZ7sTAb+KJPbxZyBOiU8cEePTxwATI2+njsLMm7R+r6i4UPUDIJP6yOX4ZCZ8i0icSN7U&#10;hAGlU1E4g5Yx/wDasBmnLwKrS8lTQEPBLTFx/CXNIxamyrPH3ixPMEqrp/lN3lexeuAvTuYJUV5A&#10;PmbtnwLH9pFJz9gSzGxKOBEqT2wbQZa5OFtNXQ4ycxdLSem9r8qlx5w5kZSBccwj5dLf0zdxCTUS&#10;lslXznNMrp8sdMb+G0Pd9InjjjWet6Tm04egDAApIyLsCj6LvT6VPH4N4gcF3nchcEeBehuzSm6d&#10;NV76Zdh7m9mAtMY+AMEH+pZkzmCpT60ek35TaTyyplFjzy92i7K/stIacDGAvaDgRSkH4EAl8rls&#10;klwN8kYnkwecsZOhAuzNt45dONor4z99u7JmIQtPjWD7XK4pxy5AZgxEOO1auCUeHkS9iz4+MizM&#10;KKpsiv5TPa42dklT2RypmxuPXEvEUnzn7v7CMD2LkjlO8uXwm+78wZckaqtN1ZMWz081jOUjq1p9&#10;9a1S+y+q9orbtWCaiwXbdspV0yUVdw5/uN2zMZ5K2UnbTVgwmosZBcxZ7I/V7eztkB42fNSRk6d3&#10;Ou5Jf6m8hmpDtoNowt9HzG27cH76qu1D1UJ1RkhfThhVTV42Z+Xkj/KkI5giKbWuR7xpuwEpqrKP&#10;dOV2+w+fmcnZwAESNvzNVWT/AIZ1pJBgg3F0OAmpprGW9WT6BzjgOXGtak+1SvWDIEcZy2Rq11v/&#10;AG/Ac/QaRSZJiElkzEo7fMuCW5NyDt5+Nclk20PXj0EbzU8xbNRdWMjOQQR9RefZPGVts6c/Jm9a&#10;E3B7oguK4Ue4ez5scz+03Dat2/HgXS0r2T0XO3r6OZTy3ANLZXsDpiBzvM4mtwJC2mzIRef8SLCr&#10;nTVdJ+I947XC4xtv6TnucbbHrBsCVMAC3pmXUc+58NUmaespXktenjbTwuAgl1Rtg2T7LQuT9m70&#10;3dXdPwR/mQ2T7E9mrwkqZmnjoly7qCwZI1poTj6twfNQ1rfxBx+ScDfsrzw5SOXBbpPHGrUzl8lj&#10;GCCBiUcf8i0KsNgA6benNf3gJPu27c79pUOeTAcqHZcsSkN8Uq2rleWc+6FX3AC4ZvblkLHPzOVn&#10;Vql8j0/bDiHb6d1VuTzh65vwBBnccwhOP6aMTyTkuWYwW4x9MX+JROeI6LaM3ngx7z7ipM4eWdG+&#10;Un0yrftn+z9tUMxwTKa7mEfM1c6weuJOyZ1O+bMz3AjLpkRCcprRG6uJYVt4zcuXN6P+Kr5TdLkj&#10;zxgV2ZytkYYIP1CKyN8mSD8RabnHPzXA0hBNvKVJnjzfCYOZ8RXZw33kuCACD9l7hfggBnSbyKFt&#10;Ge7mQI8F/IqTNJeSBbY3lY4+PUjVJqCV4CZEm4dN3VGZDb9xWSXjwKZ2f4064Z4B++lavtMVCKiY&#10;SaYxp5ncuY1T2bwm84I11FQ9Ny6ZDBBGf4aZRUaiYVoHpOX48/lrVCDwDyA/DVbeU25kkxsx6ltG&#10;d4Fb56S5BF2hgjyzkQGcTDGPImZw3FHwKtjcdzvpCUlBT6kI5VDuE763LcxvONAXlHkjJyLa2kuG&#10;3GbjZ40HeDwZ4FrTimyNmwPiID2XgIDQT7wc4Ay+cd+xy1fGdP8AbY8dhQ5pOHLZtg3EWD6Sz4m0&#10;eYmcbtB7OH4Si0Q7yzUT0lRvtH0mOT5++iU8qxszHgg1I1Mkc43+Xe/aWezCk50a+5jBcgGLqohp&#10;tMV0K1tgzOJpvnw4ycxZ9WdUPXkmA2gPkGoTNw5gc5wZEemkr39sfp6q1NIfhqb8IwhnJyGHjRKC&#10;TkgGfHqeWrGMZGxDwWMhFambOdRjwRnE3D8VKc+VbqWpQoqFOQElY9XjIr39tB3ANgnuR/yJfZeU&#10;xjxuZr+IplP0PTEZM74uP6S+eKm9wS5B05Q9SNo3IG3au8XFvxJgybX+UPzLS5dlbiUyEeBhx2uY&#10;mZ5XhIG+CDUMud6Ld2yN2MFtkkY4x7+Hjuq7bHyMnMpPA8OLldRYbXFWOXjayYFuC0JVWh6oIF6C&#10;CM+RabrWK/tPiUtUVDanTY2EyPAHgVPkhB6EC6/2uU+yeSUEYQXHQxcwS4/l8rcxkyAV/payUemJ&#10;yYYnGQirY7iuxKXemzxgVqk9H/AzqG+pRzoBZ+zNgR99THBCOVcP+Hc1MTHYthGlu42b3PqW1mav&#10;UdEhNqjPnEvc+QtBpNxuetGjHZbma5GwLfxFcJfS8llQ7z99vBvLGviXqaYs1FYSHMJjMm2CM9uA&#10;iDjo+XQZ49SNTJhWjK2fBwKtkqwZuurriMPb4yCPJxqtvKk5/jVPmk8bcEB1SZhNCRoJ6S+PKoVb&#10;JUGNZ87dkjSAQiX0vs8fEC3kmeNB3DgkCmDb40y8GNJV6OmpcgHeibkgzra9ndcYHIII7X4qxlnI&#10;73Ar5I5WybcZ0x9PgaaXVHqhs7ng58MDaMAnFxbMP1d2QZLNXLya2wkEUgxrzHovaA9p5zeZnyLt&#10;6m9vgpkysvH1yMiy0TWxm/oOnhZPqTzHryXjbTZ9BB5qp7eYYOBbxtokbmN6d/AC2EhVzGQZIM66&#10;CYi3cORycLdLUSafiKtzCaY0HcTBAXDgiSiEY1NRfJPMMC0KVzzB8SBYQ0IS4tBl7xD0FsI2xnUA&#10;4MkC1qn3mOxBq8pc0y8eMmRbBTcwKsuamoRNSblbHA2ycCpLyYYCZONEiTjGPBBqLN5pOCdw/MUS&#10;AhQrSyN3A4//AElcJfrZI1icvcEcuQYD3FsEjcEgICCPUTS10IU4p8b8fIWGzilxhc4IF11Kxigz&#10;wAzqq1hTZH982kNbcKaEJxg8jpccGQwM60iV0eNB2bPc3OONaQSeDDwWkOe4RMdaVuYStk2HkAsT&#10;rSYDCPJprVKgnGmdYDNG5HjnPwJ6BMKF9QeosZHjm8ZdRUnJ7xAQWFQ6HpckY8gF05RbMctcgvak&#10;f86xX90fS20Z2gUW2jZAgjWPvJOyg/sNzpDJ4F0JXEwE8JgsZBlWb9nj/UVt+yWTZvlmPzTtHogt&#10;/DWYzQbngjXVEwl4/wDfvrH6gl4/px6umonTSO60wdw4wK+bO7ZnufjGqfPG/fj4+onqPmm7Ex99&#10;Y0xzadsQ460mjxtu2CD8NcjbS54OO/BB+ItBqCrLLb31y9Uk0I4IqICLXeJIB7mMiIsuYhre2jEv&#10;H+Iugd92pA8soMg0zcxkyJ0nggRiTyMhviLKSqwvHpezvWEYcSogVamcjI2GntzEbJY5a06aicx9&#10;43x5EYk8nJBnjWnN6bHGTHHaT0wbtgkwQcaeBktQPN2bYIOMix/s8m8441v0wk5HhMFhQ29F4860&#10;7zTTUoG0uzs2I4z21sEvqBtBk/iIC3lY2w8HMVbcDIHjWW4ab8zmg7WOMGRYbXlQEf6LZjkup6X1&#10;IQORVurJxgyIhO3S5L94zFwPBxqqvCEgKk8cEMRTJW3I5JZjOupLga3b3kYHIyQDxq1El42BMgC4&#10;EBmE8JcwBBbgQUCl7P2nPqLt7ZHSdKMGwH8yAVwbpjXn72w9gc41s0n2kTGBtgDpwDUEy4Yk7krC&#10;cSm4czaRiHcEuY5xMNTHY/hKnt6wmz8nPKSNapK5oWBsAP3iMnUur4XXWgen54SN6ALkDogR9MS6&#10;cb0W2nbYEZqcKOBUOR1BJZa2BeAIhrWpa41dibUJi8HgYHE3gH1FHp/THJKq8oOmJIXGaVFJ+Kuk&#10;Nl+3Sj6YbezU4VvHytJYa4mnaWR/PBEudNsJTJG4ZQPcDBiLHy7jlDt3uBSdpTT1oGzxseAICjt+&#10;bkgWDzylyVbLTzjSH0//AGoPL6bG/GeOM7UYR/DwQRqqzSsJ0FsBm2tEbDLaGS0hP9MKTMawpdyG&#10;XYI7WmL9tcfzSVluYILuNdmVZUDkw8Dk4saxMk8bQE1tT8JF1Riu2jE29FvQ858Juhrig5i8ICDm&#10;QE6ivlQWwvd55n1Uh7VCQDOGwLBatW0lz2+WWwukb3ARs7ogcc6sx6m7rTp5SDntnfoziH+Gs9oO&#10;k59OJieNma3B1CLr/sN6wZMQtj63UckWPNW7qrPH0vZ4ETsz022sxpnR5HN+ZPz7mEmmPx/lVPnJ&#10;G7a/2Rx/8wTPGrrWk0ZSp7nfbxcVD7PczgnsYLYRrFRjpfVbnw/+kEua1tjARIwEjeXZkYpDELbW&#10;g7YKbbMJSDx8q4qrL5XZnTGOPgGXqoltAnHar04TcAxXV0OOia6y9GA6q3bOVxt8fArgNn7NgQ1w&#10;30z4FMlbckdiBdW4ED1t7bx38iPU283ZzeMfIr5TdFknb0EqDa1Oog8w2fkZvXzaPjbltESO6XUl&#10;qcOL3t99qSC7ptkeouVuZw9Pvh7YR9NAZXIyfdgguR824r5T/aLMWCwUYbuoogN4k7dk5FuAQWwj&#10;1bhC2ENriVjjbexvvu4tQap9N1I9fvTwNj5OUQjlWSYSOUvNFyd08MQVwhBILLgPL5w9+4Nj3I+o&#10;QeeONXzaJ9q52yYy1sx7PajFbJdyY1sFD1RIaelP/wAihS9y3F92ELO6+pGgI5fWm0J6dy5OJnL7&#10;Wp7kHuoTUrcE7Rx+Oi50zcgfwXSWy3CEFwLsatJpv9FnM2Bn3TTIX3PCts2ds6Uk8p3AJ94Dqicu&#10;Sf8Acnq0+zkykJ4GANAYvZvAk7TG2fOOgnm/J5hLjMrLk+e0nqXp9lrwR2ifEWJ1w83N6eOA+chf&#10;3EqD2mbg2fQR9Tl+4k5NDlnnGUuU00KpCTFm5wMz2wkLa01DI3GzbXjHLe+Iqq3qR68IfB/EWqS+&#10;l+1WV6P8NZb+6IvMBmE43YmOBfsnqgcby8bykArim5jLXusDIRRJXSD2NtegAVXSsYmotd2jXySt&#10;lG5BMvL5ixlxVBH9R43PBdWnU3MHsBNwNpx/FWJ1IMoXp8HmrSw0NtT1sHoTao602uVYybU4CAP9&#10;oKJXzZ/L20+o9j47VpefM8+0U1FjjAWyMa6E9XDaeNhflzk9uAnLUuSgNjxEM09tXH7xDNhtjKjm&#10;X7VJeS6cMfOb6S5/H/TAugdv5xw1Q+jAbIRZIzZ7+TIuyvVTZ8p0ENAfkExctG96Dj6adJUExM9v&#10;R8ae0wkwR9Ppo84cNgjvRsRY1jcXGvXXXWj7zbSWan6q3YmiyLjWjzBtUVQt7wWJcHmEWbyfaeOB&#10;vgglQsZOounNnE8vMsZgCJAPqFJkXA8wObB3dIp2eFSqTt9Qc9wSfdr+hcNa5ngT1EPZrJHpnkBu&#10;X5nAuqGkimPYs1nzYAm7JuXT+Ms8nmy96/bdquTiHAQV0lrvpuMnrkK10YPmYv6Znu0DaJ9tnu8v&#10;3wm8bcVsYxeBZDK5RcmOJtdcGu6ltaYzp+Sv3oGcGpH5i6o2L+q/2qM7k1R7u1IW0QYha0a18llI&#10;mNi7j/RIocKVObWsBPIJC6kLGSSSR67i1vLkueNcxVxs7es59ubMGca7k9YuSE2fPZU2p4G73Gv3&#10;nvrkAk0cxkOFycpHJPLWZhpusdVnB8PEdDmYVe2wATSTjYNsEeoZZ7uZA+0udODp++urqHrilKb5&#10;0jLMDE0yEc/5cKqriVymdzq8zAUgfLJ0F0EKYqrcOYck5wI4LMePgGr9RlNz1yMzYICkgJ0xqTVk&#10;4ZSdycLYAvqKy7I6wsuZq5eHz2tNZ+S429Jrxr008ByKltrKU52WOAuDRu5o1bx/8uUuddBUBs/o&#10;+OXYzPt4OuXasG9ms2PGzAUlwqv1ObMJgzFvM0e7vB5ffjT5jfQSjXWTppxGXMS2T2zXqo2XyU1+&#10;Nt01gM4ottHkZsS4/LWzS+k51Ppj7MxKzZE/IunJPI5BTcpAGOebwZxp7sMX8ykdn2r/AFCYWM79&#10;kg452b7N8cxBG8Y6I+ZcXb0v2djDrBAJvATljEJHuz2V3HYFg6a0LfBwDyJN/UtsOFyfMDV/Z1mD&#10;zyTtpO2OZ5aH+LkRLZPUjacEfRh0/iXfAsB26PHM7nQGe/Cbh8wuSDArh6vc0lwSPmbM+8W+Y5tc&#10;admcYpSrDTmpqx9nzHUU0I2CyOaPg+L3FyKzriSv59Zc+2fEJwLoquJg2DLsDw4sHxV5s1BOCBmx&#10;zQAFgbl07a1EYxTIv6hOFTKbEO6qglbZy2xhtY7WmuFa8cPQvTwWF05Re0RtMmwDauMaD7WKP38Y&#10;Hgf9+JRcvu8tnxj8Y9q29Owwil68es9GM9zVtW1r7yXuZw23nreZdXKM49mc2YD/AIiMyLa2WROc&#10;EB94D1Fc7C68Gtkcscmppu7el5tvIOzWJRmGru8k82nA8FQ1wJuEfSH/AKYFz3MNuk2eX4GGnAsr&#10;mlS1E8JzirNbCyEn8iDp4U1SlfmOtKkldOSqxAwqn9USqVQbTXAxgbMavdE+ncgXJ5QTZyXDHdW5&#10;UpsbnT2TPn4Q5GfMU8rBRIlDJcnx18fZ7NDSh5OXKbWiOMvZ6QhMcb108j+IgrxvOp2T3Bq1yerJ&#10;dTze9YE4dfE7iIyPaZv7k8bm1qeULOtrHRPQ17BJMmf+8GPzSm5iz4/4qAs3hN9wOV0tOGZDZzHy&#10;E6izd5S5DTEEEHUKumclVRiuO9vV7JQ8kl3aT87vytTgWe+uRtUHNZixlsq02rMQvczxreNldDtp&#10;JIcb8AiR2hWxrGdoGyuUzt6+eQHuR9S4XIvKsZNixpchjJB6ClLmxK1nDm/t7eCPUj+Guhdj8clc&#10;j3Zy+3MxOWTxqPK9lcugvhD7YbqWuAEHzLJq/p9tTzkDmWviuAkW7LxumWS9a3V/qMuHdjW2fEdj&#10;TyixsB5wXIBqqzCb069Gds5fbm1u/dhc40f+hVvZ/XM2nwwM270t4mn412lTfqq06Ee9vzlO5JzL&#10;nAvK25jhwniubrrxP+Ws9Hfr67T9j938xg0r9XKmJxYN9uBMwkFy+OP+ZKuPU7ZS1lvLCqhEg+Lk&#10;XTrmWUpTOQ75qOMfT76wza5tIkscpPAaa8wWm2F3/mWvy1znlJrvfR7hmTOX4sZO58ZkuyuV1pSs&#10;xvS208gJpktlV8b+sY5bPTtrG5mu6hCZ1yvS+3idSEZwsGLUkZOoQSuGzsdTzUj552G1eR+Y5Eu0&#10;zOFU29kiOcJCydW3HLVVlHzGv5i+mUc10Ri+8l68fw1yiSmtzmNk2nGuqKspubPCY/tGK90xiFgz&#10;plxsDm0qlJ5xNX28XOWMZcceNPRk1RlV9R/aXOTKbudOYTT+yOaz6Y7s24ydRdHufVcltHsu0pxU&#10;QieWMfHjWj0XUku2eyUBnIBEe2rlvv4/eXKM0nlT1zUZ3JgFcXC9ISwEysrOY/S/RSF/+stcjHqi&#10;7iLX8X/pPRrYPtccuf6hju2emQngXRO1CYSWCQn3l81wLgSpJfU7CnQNmcq3OAgtQhSwY1SXFDzV&#10;zIQPHm9E8vvhXLJhVtsv9D0uP4Tp0OatVa0ekHnBJDMpjuAWO8GcF5ncgXbErmg6MlzGBsD2Ienc&#10;td9cr7J6HHKv6ysTBw9GLTIXIGBX2X+sG9cjPKqk3UbYmmnzJlrdv3+FQJxjYyuoke76RQq4rSgm&#10;0xmrzsr20hdMguSsxovaYyDPscDG5c5Y1lm0xnKgzqzKp4J4EnUH3FmE0l7ls9BAE9v4i9B6LqYt&#10;d/xcB59Nm1S7DoT1pNpk2jIxlTYBW7Yep7kccanbHxTEdOmmTtiIjbzFm09l86nEpA2M+E43fVV3&#10;pyvezaQPJdxLeIVcrncazTFIiIR5mlh2eAyavWvWSPg9Az3apT8icDvNjlI6P/Z7fAsfkewmsZ2T&#10;2CSO3HU0xL0r2QTWQ0/Lu2DHFeJqOFj22T1vKjqG/KpP7Gy5RLfHGtLlbNTq+nUjteYwi5sRj5Le&#10;oY//AOT4BlxXkpjIAzmVCJB5iuw3lMT5tgltrGP/AJkq4zk8w3nJGe3H07qMD9jJz/012M2FYecJ&#10;mtNOnFWDbPbMbEVm1acjGts2ZzB7TF+ZSR8wcBcC1GT0WNc3uBjnA70D4V/y7XGjzik50wbZAZHA&#10;tMgi8axXYzarNuFk6w9tYqRlMpjvLCRtZObqDbFxhjVVl/azZlu019oljjqDLyEBbzQYfZngCkRK&#10;abRJjTbYG4HauGrjmDtfzI0hVba0HzrVdxhie0STjlrnGzPcCs4lddvmYrQTW1rM0mEufyl85j04&#10;/LXMcWWL0rtMYnZrYcJOfumtS+uJiEmOM636k6wbTggAmOUZvMHwLi7fCIkznDhsTHAZU6xgS9R6&#10;ekqCdNmQG3aoiBH+dXDZvPG0y9jc2h+YQpcC84ZHtamTMgceoPy1qVP7UGTl7j+73OYodY+uhch5&#10;6iOBymWjAYzEUwZdQjYuNQ6sqCnH7IDyVAtx+X4FzHSbdyzvzKVTUTfS5ZVW5ptAmJiYINOP4ffU&#10;NA+86clc0HA5BA8mpdyJ/OrVNJfKYyYI7u6uOoUS45l88cxkx3ykW2SuoHoW27RndD+GRW0glxDn&#10;Gwuj+0jwQTwWp0yiyfsxJD9U+XTJlvjM5bN23cErV9pJCzJgc+V+dXam9okggsBls13e5zGzng/I&#10;i9o7ZOUXHq5kbEPB25bjH00N/wCBdRhzhmq7qqiXuQub2/NXnmWuNVVvbNfjgBbg+Ei4TQccy+n9&#10;oLC/ZPvECX2or2Wk+4l/SyLtJnL2Rh6J8+ryy58ahsyMmxDwGBvkHURtf9ufk5RHt0qNnYgMxKO2&#10;rhI9vkpeEBBMgFH8RbA4IyciyA0endzqqzDZuycjvGlQifSyIpSBZJW3lMyHvMtfCcQE6Y+OBaR9&#10;i2TYYHLZ8XT5iyul6T+zH9ZMLQ+krU8qQjnObjHzLaG/0z9bRaiTCUmc42x3Q7YuYqqznE2bOcGq&#10;TeOZpY0NGNyYWDueYrJTdcPabJeg1IydRAIOopHs3kL+SgeQb1L5gT7yNc01BL3LCYvme/FwDVwc&#10;bXHrkd4L7d/MVJmEwczUm8xvhEjIkbtoPDEjl7l+Oya6OAfLIoc8Z1HJ3II4D5B8sghJ5v2sHRMg&#10;88cTqAlmN8XT6aefku0vqRy8v6+cnM0k9L2bKMmCM9v4aw148e3QGCcv/etmpeVvdy3lyfePq8cC&#10;HbSQKTVGz+SmquVBjAIhiC5Zc8EeNblK9k9OST+w2zE8vIH8qw1wN7UNR7+wPcjl9oq1R5tYZOcj&#10;nj+Ii5tVZ+ku2S4Eml5sdtHwdMYllcwp8ceeBi6HB5g+BQ3Ewextr0tmosBP7Mg8rqSbW9E9yBv0&#10;05BC55MkdLuXN+By+3cPTu8caJS/2BzZNqQIDWFWNpwMGA5SGHzB9+CNJvWhHjLdo+fa0yEEnuFj&#10;LeVzbeTwBY/TIPgSmFHkg1o7WNB94cthn3malwE6ae+0DkLbA2fFJ9VKGDzOoHsfsBmIhxj5ZFD7&#10;LI2JeN7RB8JWRuNlOG28v+PzBIk4HLg+Vg6ZEADXAxs2QHN+5+FnVbcOJjbx8wPl9xWpnvLy+2eA&#10;yc0bkSh1JS7mMm7NpqIcAxXeV3FA/dH02nlL6x1IN2T7eWzHd4CcwfgjXKf9K9rdtew9s/od850h&#10;mHqj99eMj9lGFyWBU4Wdo3R6/wAmpzFW7WC1dqVpwrxyHGHIi9KUQSYIwedvpWTdjadtabneh/A2&#10;UQqtxhqY6Xl0ZARxgtwD5a3im3DLdjwRgERs38pcaONofpjTI9pbmC/g6ixHR3MLutqOrZhtw+zz&#10;k/ZR8nll7iz+r/Wnq+cMtwczUpA+WuVXk4IYmONQyOMaVpgFcfhq3T0yK+0sz2o3Lwmc6Gb2OFAo&#10;406M/iW10mnB/ALyWWMcaikUrj4ETbjb3AY0aa+AUWlXjjJHlU5rLXBM0IvT6V0ZL9gk2nDID+SA&#10;38JOYMWc0H7C6VJsHchoJjvjHd5gMtwfjsx+YoJufVGWbKOWHdxhyLs7fy4P3liIn1Fdnjhlcxtg&#10;ZOmRWun5X2DLp42fyO5G4F7MQqw1vUdkpwrG6zqWyK/lLnbSo5p21vaK5q1kALmVNRxt+oIedc37&#10;wVj6ci1Q7vHxqkTRuONXYt3h4L8DFcDoKjcxq6s6oFGPn51jhhxi9P8A8a/IDxwLf1haGV1xuzOs&#10;BwZDcCUvrAcqmwH7Y+cZVhvaBEo3pI1FpjA647knu2iQ1JLjwOWIhuvMGsZl9QTFsM8DM+iTmLn+&#10;A8cP/wBFaVT7wkbbAkerNI33F2k202yT7XJtLZSdhAfRJqeNAR7ZJ02LjgfFIsfnjiyTBAqtvZMa&#10;EwrAv0Olp5tAc1UysvACJH0yWs6hyui2UqZHfvD3I+mMSPbEJHOmzkL/AHEW62tQrnk4F6b1BsPp&#10;yvKclTySMWuD/wAsXB+6svJv6Ztf/I67F4WxVnzHnLRdcS7sU8kcsc7gt1Q6kb/Z5yByE5W8BNUd&#10;tdUVp6rcuk5QG7cEze9Ns+yfvrmraXTZYxvoDTVq4MMuoNsXGo2uS12noA5LVf3nWeyupJjXNKPo&#10;/YHj1nyyPuPB4oY/EqHNKbpyoWR3LyqtzmA/7NayR/TXGlD1BNWHsEZyjZOC6iJOKkpgL0/tz9Jd&#10;i97bHes9rcNNofbpVdAT69Knzojblkbkzhjg95XyoCfbB6+nzP8AqeBxzG3vrMSTyQ9i+wHFeJzN&#10;541D2b1QOB7g34unyx9FaacNFa2zp/eIkZOvb+U2zZv6v/aU63l+f2Imrc8a7SkcvcsxnZy08vcS&#10;8fTu4DQJ6g6fezulN5cg6vL9z4aZqjZ+SSMjzWQyMpJh8Mvc+RfHOb2x7nF27Hl1QtjsHmmYgtMg&#10;864/2ger2ykOeCeXIycwhBYIF05RbidQS4/bG9EM4FcGTgse7DCobjZeWrbBnM8KQPMJcSaCLume&#10;7L6HZOaYBGF8Jvql3kgs/AobyTyUxD7nPHV4fL8mPAuhJWzpilW1lta3YYtRsXv/ABFm9WOO3pSA&#10;zbdZW2GXTtcaLz4c3t6snwZsCB+C2AmkMhBKt15WjZyN8zMARLfM/wDTVwrjaQSOUnYR8Y+oJcrz&#10;yaNnOtYtmtWiWu/7yR3TMc4JTiuJs5lPZW/XGXTXMlRsMQ1o7hwOAaqrwmPJAtSFtETjP6cuCe44&#10;OmlN524MTOoTz0WXCHFXRae/4a66EQxH6cSdGNMwJY00nPqL0pQ+lMpJwq8I/wBI0ro4EOSSqQvC&#10;UbqBRCH9MSYSX3RXgF5+qcylxHEfoggUxnIXriC5AH04V0/sYoxk0Lvs1AXT5a/dyl9wthwrdffL&#10;Vsl2DMyj3qeH3eBdETCi6Pk7YGOlRWR/2kheNHqTpN7PtaBiUYB8u74ENHVkpc32Brt4fLue4sab&#10;km6NNugJONmezpyMDw0qE3a2vNzx/srK3lN0pLSAcwUqIjUnL1Y/3lap5PJTBKThNax9O73FW2dS&#10;Mn5ANnl3AS1927/5ll+smiaTftkcjoucMn2804JvGPmeSq3tA2R0PMr7xgfc42/M0tFPV56wkppK&#10;W/Z6mJG1b/8AMuSZ441ifbFR1Oy3kxy/EtcH5Ul2TlSdxfwh5xMl+0yXSEm4fZxg4g8weSP8yre1&#10;wclmUpYvA3W8fxc65eqxw5C9wd8aJSquGxpUeWzK7g6ZPAvuiHdws9Z2qrYVWeTuVNiYGwM/xFqm&#10;x+TlrZ6+Zh4xtSufyLlZ96dcn/7VruyXaQ4o104eg5xBWxrbnIZ0utfcMrGPV1e58BqM8qSYttGW&#10;nK3j6lsqoZJgRtnjOUhkO9NblfOTvI+MhVVJo8xlxxqFUfXTXw10Prn2jzh4WMuNaFS43sZAYOos&#10;3bkxq7SupCS2xgVwlB0VVlJsjSk7yBju7pv5fAsTldFvZkPfJV0/vI7ivk02yS6OXbtGApLgtRYp&#10;I5w9gmN5me3AstCXFt28TKneOWzfdg/iJqQTWaxjCHV010RT84ouNkd5OGO+OunayIRBV8lc/c2I&#10;pfq6hFG16/CvpzaSirzyiVfXM6eOQRmMX4a6Eme0tlDSIAu5oU70guWsR2gTwc4sQQAubmLUQem5&#10;WV5fc7jcgHprBl8uxJKo3jHr0Rr4licm5bZC/qmfOBto2xzQXcd3TTDyab4MEEAM/UXRTyh2zlse&#10;CM4hmH01g9QD7NJZjBb+IuqhvtMZ0Koor6VvI+ghzaUuHBbMHozroil6jkLYYI3OpHy9NS55QYo5&#10;ceZS2aiwXeWXnK7Sd4fwJ+hSZZBTjZuMMH9pHzFoTOYTYLLGG04gb6vjVJJJHsZAXj5yK6txvZUT&#10;y41Fxbnc18S7Ta7ZQKyqt5NngTWbdxbJS8nHNWQNcumqFPG7kw95csfp2xIdTe0Dsq/BGDOszMQ2&#10;tiaLh6fAOhOUpv2g06vB7nLjx384yrleaO75cUavNe1x6JwQMYsnjWXEPiWryzi2xoulvx6mLzBN&#10;Uxu2a1s4q5vKXB8fUUKrKkK/Ic0fUKsu9PpX76TR/wDy1vNg7thi3ijixJ8AY441H9C0Wm5eNNZr&#10;4CdCIzlhYERGzH31fN3HANJvK954FmibrTK3Ev8AAokMgKVanMJONnn5kaDt3g++viHjkFJ9MoG2&#10;+IntO2rVMCS7dj4D3I1Sd4x8adbYPQJw4FHwJ6Vt8aG3BwLSKPcSm4DfOBA8eb0m5gGA0YNEnUTI&#10;3A2ZMFjOrVUlYXpd2aHgGW4NZ77TcBeSO4CRqcby8vmVOG8skV8mBHIb8EHARZ64HqKmP4CHkx5O&#10;CueNWpnMGUEuwWM6p7dnjV8ldNkjQ/w8D4Q6fbjM5BBHwLbB02ygGDQtqhs5XuxMflo9MKsIbg41&#10;Bf8ATPt2gSmDMbZtjgALGsTeZCY1avaX5M50SnEvZQNsEfGnXnwx9xHjIh3BxK4OJYODroA4b4Fc&#10;lwPH3L8dvBAhzduRwTImSQ+FGJCEnpcejAn67ag7rS3UxKMBc60IjMdvniHGRIbcYR41VXjjfCYA&#10;8a5d1skejuhJ4Mm7KosJPvhMEaussl8xg+8nyI83kDa0c0Z7dvlpfiyL46HQJqaZZU0iJKvTgvCQ&#10;Zm9vDsxq1VWDfCY4FSGYyQEWpD1sRp6fxkb+7qXaXs8DbHG+yI9K/aePgQ2Vs++bgV8GMTMeOAC/&#10;D3kTxDtsx5OBDRuBx5LCDzBwQxMcHAtUpej8bIDlZbiLom9wqri4EamS9m5M2vB40YnErHA5OHy0&#10;pG8s/IRJQRXOM9eDJBfgjVDmjfHnXTk8k43PQ5n7ixOaSeyTAtNLhKXGKW86c9EQ4Tf0xCy//KV3&#10;cSsdxDnDOyTHYWtpM0NJO4VJxgx6SRHJScXpR18xIf8ApNADBAhhJdFAq71H3SG35AdBFhVplDUu&#10;O7Ag3ZhsGK16f6FNaOHDcfuL8O9o1KmrN2k9QWR4P4a2Cl6kHuR4zPrcdrllXI8nn3p3gEK3CTvG&#10;RiYHOnpdJZD0FHdLVJ5oyjcn3k//AHo8Oadmk9m04/MVbcU2O3vgT3AqyPNZtjgALT6ioP0XyX15&#10;p+0g3iMfUEpkreMplkee2XPi4MCw1mzeuXOAJ7cY+Wj0nouYtpiCOPUucxT0jDpCR0/Lpb0C3rVw&#10;ZO5jScMxvL++HuR2umodLyudQZINSPy7uSNGKgeS5g23xyC2YYrVwaHAYOSXtmF+ODU8tDW7gfG2&#10;40SHJ3s4e422pARB6kptzLbF4BW/T1O+onlyDN5ozxucHxVSZwzJKnpwq+PHmN6ePvobVEvxtgG8&#10;wS+mXkuyAWcwbGRK3jWTHdkbEVwlE/HEPOh8fXw8TmRieMxxrMpnKyNlu7huNyP31ktSNyXFZi3+&#10;G2OSUuCP0wp68v3dI0bl8jI4h/pu+iD/APatziarQ0kqb/Ar39KX9CmOmUYSemD0p1hLCOiYIEeO&#10;gqloO9KlS9xZLjT80l5GhcEaitYNRGuumq9Qo3azYgTgm7AS3zGqJ6Jv6RDxJN52ue6DX7/AQ5Ki&#10;0zBuSAeNDZfUGAmCNRJjUd1vggVFx/8Axq2HCs03BKTV5g4G5FkWZPAYCKySiO6POmHmcmROTtFi&#10;UleiHGL/AMVPezUjqAOP0Zx99fU3jxkQj+hWq3NNAd+QltI8HpxLqAc43yQg8YyiuLlX0f8Axeld&#10;GbO7bllgjUOTT46Gzi3+WaftYcNn8hBjB0hEXIIpEU0f9EC69rhwOClLN/PaXHDF9GE3o9KjxdtT&#10;6x+Tqu3D67PIEmCNPxjBCTEjszlZbe89xTZO0l7geDmGV138RKUq7ZVSH3guXTV6byPdmwHkZxKs&#10;zqn3jEmoyIJChuCR5I+BfPCzTT0NQ02jtej54SMYDQdPSXPm0ORjk86yckmoNGNkE43Z7ZNwEW2V&#10;vR/2qkN5tqOmf8ixdNp5p91JzdPCb4MGA/SWXOTHET/4/Sr1N5A4G3x99Z0QMfo/8fQtqFp7DFml&#10;mZzxWpm8HxwLLvQCL/5SukgYeIyc6pQlCXNNTZ1B3E9MCYxY4FT5fLx28h8iecN3MA8h7cC57atH&#10;+rCyU289tAuqJe4FuwPByvcXNNNuNzJjjALUWqEmBIB4NIcH1cic5xFNxlpmO1h4SB6qrI683bjP&#10;nUyvHDaNzkPcuLIN2JGTIvukdTe4ORCqUbXNKgezIgMB8ipPA5xq7UXTZI5S+c98fLTzhmNy2PeB&#10;nGorkq21j3JGWY95GoZG+AmBB2c0Gz4Dq1EeMplYjCfOnkXRB6Ty/wBnPHAhvY+MefTQ2cTyyOyH&#10;8RJvMMbLHqjjXygdSDRyMcZMaeeSMdvInpWQkZM6tUwl9ltj7lpDnBSZXuZE8zI54FM3gUBMiPM2&#10;+MmPuJolKSZI5fZHejUx43HArhT7hlcwOQZCfuKn1Zu7B7ZgPcg6ZFmzNPHUfNSZ64l44HOODgUw&#10;bPxoO8uRudFXzcybtjjArd2oynIc0h0nL95mwIIAdVdUVBTbJy5YtoD7uFwK6uOZPOHMkmO8wLpB&#10;xtE+0m4uYwbvGMVq4JfToYXaNmcbD2TyU7y25w1z3UEjeyR7uZjlHATmXF1psb2kdlS47N+xuQDL&#10;zPcVc2yVBTk7bAeNrt4ekvl5YYk42iMm1OAZm1HXLue4sC2uTcbmYggg04LSdeDezV6+gg1EIriV&#10;kM3A5g6eknx0V6inXMMafw2nHpQ1XCbS3EMBvMSc0qWFmByHUgIuhS4xHJGGbjeRgg8tdK7I5huD&#10;kBrFyAZRLAqPkhXTnBB1F03L5H2OQAY9ONc9lH1ampizpzaxJ5dMmzF/YFvLgqG0nTZI+AH4ih1I&#10;PHTEjfh80txXanyYB44OSRQ4zMtVtj+YElwZ0uOPj6iuErpMehoZPioazeYx5+MatTeaYydLATmL&#10;oPWhxd1QYb0ePjsfwkYb0m247CZbzwcY8cCPN5pjsYNP6au60el1oh0uy7lrGNGB02y4+4RIbzT/&#10;AN8CmDmg+O/8K4jrRxMb0+374P4qJN5W2gyWENbzAXfOpg3A4Pk8xJuKA8OXtuPy/wA6PDZtoMip&#10;45hg/E8xEm80wZEXAXYYx3M6JMxjtqhjnCmN5wPjv8tFx8oL4P8A+DT25/nVVbzhHm8wGnXiBl5J&#10;7yoc8p/Hf+ItUGTuJEGONOS4nOP6opslvHB01y7VkrIHJYuQDXpxOKXGYeTUXPdabO73B1E+m0Dz&#10;TmkrJcz/AIiqpJOuuqkoMgePprH5pT5A9C4kOSUHOswlarbxvgJ763hxJyR38epcKqq4pvGQ/NQU&#10;GSt2+NTBj/6qu3YZe4mey8CnArY2+NTBjRLs/ufxEt30+QgCHjTwyeBK3+RIg8CAJm+YESG4JBkV&#10;b6n+WpjdAFqG4Jb9zzESbvPGqTc8eoiTdwqALs3ecj9VHmcwWejcYESbvMGSA+RBOao3mg4B41ZG&#10;8wwLJWcwx5FZGc0J56ANgZvPzq1N5h4+BYzL5pg66tTeYD7/APDQBpzd5jsRow3eeBZu3eERhu8V&#10;AGtN3mp0kSbzDH8RZi3cCjv/AA0eG8x8CCc05vMP4iJdoaXvrPW7z8NHhuCR5PMQAecPOeg7hxjy&#10;R+akQZFDI3IgDPZ5nHjjVbGPHf8AhrVCSMhuDqIxL6DJGTOBNpKDm+YUe5eDxqkuNk+PjAvRSX7O&#10;8A8djOnnGz/GPIBWopJzypmGxsfkLPZxsfcwcAP0160TDZ3gHjscxZvMNl+PoZE4/V548zjZm5D0&#10;FSXGz9zB0F7ATDY2SMh9AWoqe42F4+gvvRWjjyd+x7mDjAnvs+T9henzz1f+/ABAXHq/4Mlgq+eq&#10;wPM7sRygEwkZLq9LHmwP4H6qpLzYG5uY+4k+rAOadl9F4yY4+NXDbJS+5kYuYOoJdUUvsz7N6Cre&#10;2imyOZLk426S9Ai7ePPcg9RDcA1anjMkBMChjlZI1l0l4HGNTBt8aMDlZOBGG8nKikCq7uoeBXwc&#10;vJ308Om8fGikCnt2ePIrINmOAeBGByPAphJOikDPXgxwIbu6uxKfIpkrpshkUgU9vK8a1Sl6PIZX&#10;Cm6HJHxgXSFJ0HgsaC1EoIXlVovZv411RTdL2c9jOiUjpsQVqjOV2fnVhFcMyuRiDk5kauDdvg4F&#10;DGPH8NGGY0Ch6BHm5MCG29NMuG7mPJ3+algEphVA2w1m8wrwkeSBEnFJvTDvRoxTdB4CY41+aBhj&#10;M4rx62zmu41SXG1AlvJwLctqkvl0DI7kwMje7bXmbOKwG2c4IDrFm7RalFp1E82gY+D/ALEh7QCR&#10;kwX7a5RZ1gPgMf8ADVqp+YDCS8bgWZcalJ0V/wAQCcEZy4P3FMb1YQ2cPU/YXN8nqQbmYngDp+Xd&#10;WtN2bmMm7QcfMQl4+kuw54SPrpkk8JbyfqCUPs9tBk5f00SJK20BPv2Ty7SeAH7UIYeCDUgVPnDx&#10;zATWAXAQS0j7Ljjc5Di1PNVDnkrnUtsYLuDqJhOUmcTDAP3FQ5pcjv4NRbk3eOX7LBGARLamS+X6&#10;eCMAsBPMQfaTlchCcF9ASOCQEXSFabK3ISXggydT51m8wpvU1gZB+WqBNBSZfNHMGj3OargzZ7+P&#10;IqfMKfcMyZNT6au1L1Rg40H0huNnZDDxxgz+Yq28oezng6i6il9SNnjbBHp3OojzyXylyPHYuR8p&#10;WbIHJcjcOZaTHGC4u2Nme0ij3NgL/wBnP5izGcbO2xvux7kfwlQyUm5bEwcuPmr7vK7ZO5Np6rSe&#10;g5LNR42xxOIOnaKrg32Pjg4F5R03VE+k5PYzlHbXTlJ+tRVctJgc+2QD5mkj1nLWZlDlHSE42BkM&#10;THABVt56vbmAfIuLSKH9bSmJrYC8Buca6okdUSWajxtjiJARPTmlDkuPM2ceru58hUOaerm9j/6Z&#10;V7DdlsjIa4otsZWdapo+88PZ56u7mD8Qv7izGabE5i24AL3mmGzMZlVXGwtkbjAvtMRo648H/wDg&#10;+9ucjqq1SfZG5uZ2PwyL2wH6u8p8hHmfq9yWDoCTqogXHlHTezNyEgNDIP8AbWwD2fuTNsEfUXpM&#10;z2Ny0PQRL/hXLoOgi5JOeVI9h7aMmOMGfzES/wCDY4OMHLXqJ/wvZdwCZJsvZeQi5IHmCPZfZ6Ce&#10;Js3emHggur04HsvZd9Eh0Gyg6CTeoDyvcbF3Jicgqhj2FvYM+4lXrF9k20HQTJKfbQdBHWpA8nXG&#10;xd75Crcw2ZvQ/wDqL1ieU+24LCocwpNlHksI61Is8eak2VuTEyAWbuNicxNxg/hL2eeUWy47Crcw&#10;o9t5FtHWpC48bZhsDJBxgWSzzYuSC/oL22mlDtjZ1m842dto+hcRcpo688PZxsnewEyAWezDZ29g&#10;6C9sJxsrbcdgXlDWVzzZm2CM+AGQaKFDrjx6c0g+F0UCNKHA/wD6C9KqoocfcAuV6wk9m/gWW5IG&#10;H04D230Y12LMKwG8kMjloQCGFuLUt983xFy5I5OSBzjjWzacDZiEOpGTmLjM1DU1qONnynQYybWq&#10;v8xoVwnYuDuDFqLDW8rxvefbWkTR4UMpOGDjWV7w5jzqeEkfNcdXUOzK5l2BgDJa/fVDmlHzEzk+&#10;+PhDt9QhVnretJs2l24BPbgJqkQElYOWw8F/mJ6UuEXFw7cZSQeOM9ww+WsgqCs3M1Icxj3I0NqC&#10;Ybz17iqlhXoRoRkzfMaMM3A7aqFskCdG4wKzVIXF9buNQCsc0b8iNZu0eEjWkSfdjNsEfGp9dAGR&#10;2rYPGk8eObYIO4nrY4MieG8bQX95QBW9SP5FZJPUHZV+NVvfB2/cVbnEwx5IOBfabQLvPNpj1/ev&#10;HuKjMajctiaRlVIovT6UoIvTCqOHHK08T560aaC7qd6YmsZWiXuNTH8JZm6PATN31epGT2cGNZsh&#10;Cl6aa+BpufaEu1NzGeCDqKiRvCXMaLzAZDETTeQOXJMEAUcHh/ESMtJxgT0czHcxrpt56pdTsKY7&#10;beMd3g6Y++uWXlFzXeMFhflPFEbr7jy2bjJcZVjI5KeVRjVedT5wb/x9Ku7TZHPzWPYTanw1dGfq&#10;5VQb+xG/TWwmGoxt452jJFEl/SuuZH6rM7eEwWc8CsQPVXm0H9hL+kqNdsT0bjib0Cj9KIDlTiPu&#10;rrcmw9y2JgjB+qmR7Pxts8drAonTlaD/AFZqcyN6TcxqZHRjldWzCVtpaUAYDiJcFqW1cJW3o94Q&#10;EEd0dzmE7iidmlLLEYWw4cipFz6VNl9AzFz6cMC9DKo2J2WwHMqBvEBOYRddbI/Vnpym5cxmtVah&#10;ngtNl5GPhiSPX6qbDTRyw23cPDh3RExD6cHpAosVHTL0f+AV7Zk2D0pR7J88eWpo9JqjbOcmCBVv&#10;aA4ouCj5rZpWVDe2uW2LngWL++ara1o9I2tOTFaK3DxoaSByImcK6D2djcvCAYBBcj/wLqKR+rPM&#10;ZrIftI5tbrdukbdbAslrRu5oCq70EqKzg6bb3EfvAqa2tfxETuWHRlWfKb9sX2ZsqhHPDTi6MLf+&#10;dYbXlQNplOj3j22rcW7Nh+5AtCJtgcmpiavPu8BCiEP5++sfcM201lOMPG31SK1O73DLdtKLhLxk&#10;3IGPg/3hUwluZS4EcGo6GW0P31mMjqwkBN2j4FcJfMGQSbzBx3eWmkSXnaWwem2RqYOGA4hzCYFt&#10;E8cAYFfCVBMdlcxxx6kvtahPfXN+yuoCM5q+csLuN4LTt9zxLq55J2z+QvoJq+FZeC5n/as1yVN2&#10;2G2lzV9sA0ntoks+JKprMjtRut7tavkroqrKL2dTVlvLn+0f+ZjXkjVEr7HengYAuMumQglg9QVx&#10;OjaMZy4B9O6viMY1X4f4RDpjW9w9qpPMNh1MDPHYlWNuL7yXXxxrmnbZ6wFOTseOWg0eoMWTAvNl&#10;mN68bXozq4EleOSngCe5GQV38i+0N8yQFxdme0xzHNr0HB0xrqKn/Wgl0yZdlT5iVwC1aG5F95/a&#10;XlSOoHLBzjg6ahvKsewEyHT9MKJ9Znrczods/lxzUlPBOLeqQZMjmBcuziXzFtOrLkBcYy6gy8f5&#10;Vy/Sm0ScsHIDBOUdtdlU36zDacDA2qeVCmEGkLeRZHMH7SVxcLU67iPTHX2kOvHHYMgOZsC3G4ta&#10;i4n+2D0LnIvUqtKPlO0iQgZ08+txjLdG2clzxrj+V7A5jKps+gnEqdDC3+F/iWkjpWKPjkOaU+n6&#10;kqOP2lndxrcpX6zG0GScb4o/qiXV042Z1HTdDgmQZq1b7xa3KXNm3c8UUa57Js7rSuZKcxpVcBL+&#10;Y5Lgg/8Aeue+ySdyg2/VjVbd/vHRWx/1pO2CPnMyfbvGMQvbe+hu0SqKcgZdvM546I9eF0xk764J&#10;nGz+o5CM+ABSNfMFwKkyOqHME2BG5OX2dIRC8xfwiOtarbYehFPvJlPm27RnEQJNXSWD15Sc6k9+&#10;CM+Qihy/bQ2Dv0cGo9IIdsngg+VXCi9pDKZNjtn+pGRPhXK7nwiZj1NUc9vG7mMmfqK+UnK9TOfm&#10;fuK+PKfHcPZ4CJmj2bkM6wG6mktsxgDNJhuEx0QXLfTScVQ5phz2q2Prk1BoxUkrcsHJ4HNocA1Q&#10;+0GQd+bGY7xG45fwEA4Z2qbbJjXg2LZyDONU+n5GMN/AdLssgXuf8NHm8rewZ4AW4yctWbS1VrEJ&#10;QUmeNyPBnwAtxj6Y0Hpuk3JuPTV2pun5k5cngg5xOWts2f0m5COaxxgFjGK0PwLLm5NSzahYu0rd&#10;PkpimL7mZH3h10x9xEpp6yjYI/6tY2zEFaIRWSX+rn225fPH81E3ZN+px441zftk2T/ZV6BsE+8R&#10;k6gkiEiJJ3PmNN3rCMrb+Au0vnA5k5vG1LnLIRB5gzHAQ/8AeKn024I2bAgj04xlV2mErewDxx8B&#10;Fa5FRzFwBbjHAPBBxokNwNs2P40peTdiY41DmgyPCZAKELiyU/WD1tnCco9VTJpPHM7Id45uuI+o&#10;s9Ho3/hok3mjkIzwB6nMQIS8mDcY2Vn4qPEuW8H8RB6fb7tn5kBP3FZHhMY/f6izpndEucU95763&#10;L1cxtg1Gxj7K3yP6mSBYnu5XJMi1qk5e9YDPG2fW4yeWsumwMY7pnWHVxNm9MMJ8+qGN81H1Bj7m&#10;Nc07YNvFVvL8qMctn6vcVqk7dsaS7g5PbMQuoT3IOmtImFN0fR7Ji8msq3wLgXLc8cC2U4yKxu57&#10;x2nrptW37pyvs72iToLk8YTiZwDFqEW5TD1vBySXHbSdjbdE095u441zTXE4l0ycnbSGVWwuC8vj&#10;WwUn6o5Oxe259UbWXh8vjjSZiMfC3GCIXVzdtZzTNJ5Pqkmx447pDE/OunNmewMbNyxc1aB0MJBX&#10;BjHx5FT6fHOpDYcyo9uAZfvPyK4PK4rirXO8mOUlsun3IAJ8LJtY3bj7Q92MUpW53SHtoeSUNiW0&#10;wC2HqWuNLZXTc2ckYsIHxRhcXbmqj0notkzcnN1iaeoX8yarSs5dIZiENgWO1buNv3fyIyWS2tv4&#10;y3GJsbuFpo+g6nZzo7BtUYm+rzBZ41ZNslBzaTyndo54XAT76S7o4I/8axSqNsF5kCW02xLyrjlz&#10;1saqjhvtKrCS6x/Ymepqlwf+9RYzSzcZH4OE05u1tx/eO0tk+xPZjT0hYz6pDicRk1G7cvB/3LJt&#10;qnrNyp/Ln1PMKVYPAjKQbYlvJB7wlj2zd45nw2MkePi3iaQyFzwNYFvLupJDRTkEtlsjEONvpkel&#10;Fjcnj8xc1kvs7vTkacbePhNOG62Lt7XB8x5+dhvTObzljbg+LkWnUXIyTW/HHpwD5ZCZMC6Eqik5&#10;jMpSecRvt8gGUVu73II1ns8qRlKnoAtpq1GHqWhd9b3W9SrbOf8AVilN3A9K6DmxpA+mpj2w3bW8&#10;lLgxrYNj9AVPVrJ82kh/u+o5c+P4YlxPUG0CYzJ7ZeTUpG13TH3IF6QbBGc2o+nDzKWzwQ2TwX31&#10;yLg+lAsx+lXT9QakL6azN6wZ7t7TU4CtzD5YyceT3VcNnc8kMyGDBKmre2K6QioZK8l32wO8qo7p&#10;4yZiKQZCC+9RrnusK4lL+YvnLA5WcDgtzdvcVrt1tfyCXOUvc+f8p05tIeTadtrzPTC31bnjXFtU&#10;S+dBzvOp5i1oe0wb8YMD65bEIW7EFxqnzyYe24zaka6eEk5ea60hs5gSWykDm+Ju96fjwIb9vHtv&#10;BGAt7zC99Q3DfGTeY2O8RoxL5W5mRDuX4LcA9LU7iQ5Im4oY5gS5k1Fdp5K5SYYHMenH++gM4bjD&#10;nCC3B5njVPbzBzB0LkaTTu2LE3VKrLg4qAbBtggQGX7QMBMl3Gqe47RfksxgVwpOkyXc+mrXJ2tw&#10;5eb3TVKbcEmTm9Y5iG1hovcECu0np8bAmCDUg6iD1ZT+8vcaiSRucZuNwTuK1dll3bGZIcjGHPfz&#10;owR4O3ggRSOQUPsjHkRJxJx2+R0lam/76mEHgHgg40hBE5xgM0kY4+TxrQtldWdmksm/ioa8mG7E&#10;0eNVVxcM9vQLaduqNSE+o7GqgZJ2y3lsC5GMWpa8Cw3tAkBMC3jYvtAGzbHgcgES4K0sxqyRjC9O&#10;5DwEKokbm2ac1Km7hTyPCR8fAhpHGAmNTN3HBk8xAZg8s/DSUmXSHm7zwK1St5qY4/qDWVyu4YiP&#10;OHG7EyJ5F0VprXsRm2e1zVT3ksbcekgI5pgHg8v4SPS+Vlf8AOZ5ScgR0TihzC2bIocn2TuZq5xw&#10;acHmFW2SuRsmZM5xY+oRAq82iMrW4S199S2ndbXtnQwsZ9Q01nTclpuU47+8G/kWVzT1iJiwGdtA&#10;ARAkVVqQhGzLdr5d6GIVxZW4pOYvG28wWkI3e4XUuUbZS+1tk5JgjkYiR3fKWkVJtAkrkYIHNK2/&#10;3Fxy4mk6lrayHqfnX7SlSOI75n10kY+WvtDe4OuOrZW42fGJjcsSj+knp5I9mL8mjNSt4/irnyR1&#10;PLgkvPNSMnLGi8voN7Pt+nbk+7y8eoQn+lJc3VXnlqPtPbNU/wCGdFuSgszzIPmD8atUr2Jso87Z&#10;9cgXNUnl7icPT7npwD5Y++tZby97LZbgvlGYnMGkJdLHlwebN5jAyO8sZB+aVUOk+yd93l4Dl8sf&#10;vqyD2uT6SNrJrTxqT9uBDXG1hs5H/wDIOX4Eh1rFbgJcpRTyTyXPHL7tLT1dNZ7OJgy7RwMLWAa1&#10;qYVRTE1v7zI7ZidQShs6Hp1+TGzfW4x+ahNKiKbNtNgoMg5qy3OP8RU+cUe2kLk4Y/qe4nqXZzGV&#10;Pc4PxFfNqBN/ZAj6w0hDqm1/Kcu65u2Zi4cMoCcgSZZkxjyfw1SR/wB4rJJyY0l00xkwqglMJPvP&#10;m41VagpNywJorWhuBhbeZ8RUOqCYye+nJSO9Z1AeRuPaQQGujj5a0J5S5N2xwan01mMrcEbFwR6k&#10;HxVrUrmjaAej+mkpS2M0zHOtMBnDMgSH8aDjleMmf+Et4nDNs8JyM6ytxLyBJjgW1eOu2SnvJXZQ&#10;OMBFqQ2ePJGj0vpfGNRaa+AXGGjk5TdBHm9NkgW8Dp8YePjVbmnL0U/eEXGewQYEHmDMcCuA25IM&#10;8enGiVPycbkZ449RZfjUWpcZ7L3AoyYFoTiR+zYwqt7myge+Wtak9uNtk1Las84JrjH2c0ctska2&#10;aj5o23kEEZ+ry1Vaokffg1FmLd6QLnHy1c5IQpv0z1cHT7Kp5DgjtY7S4D2gUWSTkP8ADR6h9qkx&#10;DYgv/wDsVkrR49qEd5skQnN7Z0LvtJxzOB4CYFXG7O6tTcU25M5wRg5aMM6fHAqNH1bZzzkmey+X&#10;4FMHL3NzHAtObycffVkldPjjJ9RfLx91RmLPeQ2Fp0nmBNCBWodNtoPhplxT4g5OZ5aidSJvDzdw&#10;Mw1VZwSyTBYUwbgkHXQ14TGRZdxsQiGzuQZ4AZFoUnmG7WI1Vbg7eTqKHvGMeCO7gXwe/tHS0rqD&#10;TwQWkScTAcY8AeosTkbglw+DjItCHkv4ONfUHNUlbmDiyXIq2R5j+H5a3Kk9m7mpHOOPTD1CK7Ty&#10;h6UknAApDK25RYlJzHI6bmM4c4IAFJB1CLTpXsvkrDWfnz8xGHE4mJsgfZwfDQHUuY/7xPuNPZUX&#10;yXkbXAQNtMKu0jH34ODmLJZO4GEmTjH0x51fHE43NsohP9QJTQg4C44D/UVDeTDduBQ3lSYxng76&#10;pM0mmMh8B0XGK7daGJpNBx38ax+oJwOD/wBJEpw4J5/MWQTd4RYzhoBmEwx5L6GM3tlDZo41ciES&#10;8mMiuTD2iN3dLJUk4JGswJnIr5NG441Wxy8lxaeMqUoHDzMeNXBnLyQEyai/afkbl+QAQgKSMi7R&#10;2Z7Ixs7Dl+DP0xqdzrG1kbtox+g9ic6nZL1i3B5i6ulewsjMS1RnNLI9EFuDp2kphWDZsPG5P0k6&#10;/phCXOYc01ZSZZbkNa+IRUlnIyRk5C06cVY5nDnJwJ5uNtBx8Hlo61rS1+2opI5GSPgSJT+pn4PM&#10;VkmFQWf0lns0qAncVqUiU3BJ4zbNr/j+GqHMHllDZhUDmNUNxMCXM6aW0lqJNMaqrj2knlpDmGmd&#10;Q94cmJgsW1GPE4uBHgg1PLT00pdyYesDOTlpm45g+RQ3FUOYCHx6kfTVCTShAGcbPyMxgvaamStn&#10;Lmzb4yZcOHLwefjQcdNkjJjMfOug7ptBKaPN5IDXVbcNx3fMVwHs/c7tev2/LQEdP6mC+LB5iAAP&#10;ZZHOQIFpFJ7P3vHHKrihknEuYaLPU+J41qlJ1BeH9+EOC6kOcCQ99k9zZXo+zxxk6d3Og7OYNmAz&#10;waRPpq4TBm2j/twiXOYS0mWdJyWO/HG+t2/30m8uoK2zcY88cqLg+lgWnU/J3rnO2lVuDzONHqXp&#10;eXGsRmA7IHpjW5M5WQIsDCnPp3XKRcOSkwGeN58wbANGDJ5YhLGXlUTZs9vRnzrqitB1WbIbdRwf&#10;8sLjWbs9m86nAzxxsSkt8witpDT+mGNk45tWb3BHNSk8y7kgyLqKoKPcvBgCzAIkDf8AYwLzlH2j&#10;JJjjZ703g8wWRdObP6olIXrHtKazAgSdPggWY61TQT/UMf2mSObb6fBaJbXOrgbmAmden20Sl6cj&#10;sRtgZCC01xbVkvsuThgBkVjnqYo56aYPNPaRWeYqfK6TI8mwGweotgnDOyPIq3J3DmWud5CfOo+0&#10;rbMy7a2zt6k6bZSGXAbB04P7STxrJdqG2BswbHbSr2iPzPAsfqDaBOn48EZ9Hy0qfryUwMtzcsfq&#10;EWWm1W50/pGXCR5jDJafbzaoZjZgBcjW5EoeYtm2CB9bgGrts7byq2d4zBbjIW2rJOHA5kM7Nn5W&#10;oRanW2/2l3rpq21nN8rl82eOcBrtkfUT1YUe9gIA3MgIJPduEk7k7Y2oFDagbuTMr2/XEI25Zpo3&#10;XGVvG/cgRKTtyQDOby1DZ5L8caMDmgo2x4IwZFtOLUG8bM6gl0qlL5/HNd3e9MYhZ41mJKg39y+c&#10;xnzkLcUNwOzLgRwaYSXbaGt92CMEdi5Gou0W3G8U+8kPZ2se29/OmRkczJyBnvwm8HmDz/mWVzAg&#10;92x2LaVPziYhv2dOBI3qhB05T+zNswI+cmnmQfUW2bG7jzfo2doYbvLF31ktBy+Qx2O2Kj9lGK4R&#10;sL+VbwzrxlB7NTDHs+Xk6nfjSbrSKY76ZanGzftKbAeVD7OEfLbCLgxpVhWElkjlizk4HQ7mppZ4&#10;I09L6XE/csTPzlcB/wDMlWA1JVDamJ8+jgPnu2h+TBAtPuiUvtLUN45mT04ZqcTdkMtsY23cWqbM&#10;3jaZduMGACjCPSHdWb0Wze1zfeRsRM2Q9W4Mud0tgoel+zRzXpwdO1x5FmO3ToYTjxzrhw5gmx4I&#10;wZ1NphoNuPGbjXWe1Cj5K/mL4zYFsy5XnEjIwc5+BW5PVUk5jJ7rS1OJhp4IOAa1SV7UJdLacBe6&#10;a5pnE4EFlggPcjWTPHLguSM+RZsfF6N+/UiTDU1u4dabOJu9rCbHgeHuQc22uv5HS8uCPIC2FecG&#10;zSpHMtcHjDwWl1C32qEDIb0HHdUUhDerIcljN3bJm3CTtgvZVGzBbMQvSWM1Y8ZUk9ss2InD0fMc&#10;uc+f3YVqk8qhkwkoKhfguPSXRMm3c+suM55XBXJDmj4yLpUWtVHOuhI6aJ+onT+qamqRwaA00KSA&#10;nT7n5VUGkhetHOTjUHtb0+jlGzq/UZScwnzjn2/iJ0l3TJ11ZrpwcA25Le4BZ3IJsYe+OwZE9Skr&#10;cwXzQBXQhNh86jJggfbwHqe4iI9m7lyM+C0MI9L51L1tiv0n1LknNX2YcuXmLmRkTo2+8vbLkBfw&#10;11FQ9FykL08c1Py+WMS04mwsb9zvIep5an9dqX7jBM3JpUcfyvZfMXhMekutNlezdkFlvL/2zd/7&#10;NdyKq15RcxpUYLIC/UWeziuN2lx4ID6xFFMhumqNTC5NK9w6c2mbQBmkPZTMAiNRlul3b92FYzK9&#10;pBH7Lc35y2eVbEmqHnggyU8DljbjJ8LjWbVo3GwcgcttO5zFiw4StFVL+PgNOZk5cncXIL59mxyF&#10;6CNme4Fxqr0J2aVfKpXLWQWd1xH5a4E2fspi8ZGNGfRHprYG+1MlJuWLdnK94jtaYycGNebc8Ldl&#10;2ojr99qj0Dkx3RK6iQHPWrd1XUE1Y46ddMwsxWxk8a5YFvMrHe5kZPzr0PrSr5q/pkEb60Nz8PuL&#10;ktvJJc8c4OY5I6HqERhOZdGQaGo9itfD2HQZ/GKZpet/vcRqewTZPKpwQ83cg3j4SyraBMByGYzV&#10;nLQFGG7prqisNskhoaQgk8kOIj21bIQawJvJ5tNZKczk9u51CiXectbv2iR8HEcbkqV/Z1935jht&#10;2wcuHN54fIQqvbek5sFljCC2EnUVkqCkxy17rHuLorZezlLxkCOanth5Qxroc/O1XuLOXxibHVsM&#10;Jp+tZtJ2WCCVtSR9MltAKbnrk06A8mQCuNXUXrPs32Z0PJHp53O91bwf2YbkqzzbNP6DrUnZVPha&#10;sGw7pXJWQhwb0uZxknFtbI2O75h0DsY2rceYdONrkgC2wNtR102zb/EqfNCTWatu0n88asw+WLjR&#10;4dFyWnm15sxzk6heNZ8SYT6qibnJ5HcCPmEImJhJ8v4SP/UQQhbZBttExyuNXmLoRvtUZRykDm+L&#10;U/cWGj2R0pJM9T1UK9/yzHXjVDb0OymrmyzfCG1u8wmQy1KU22Lf6JyU3llUltnzB6sHjKatjxm1&#10;LfLcqq7F286bTbeWwC7r1CdxPEouSy0h443xXEA/KGtUle0CmGbIAY2NwI+mUuBW9zb7pY5Nqq5B&#10;ZNolSMuxT2bpI+VcKuLXAyQZ410ttE2wNpxLgM2zETcKxmaTR7MmwIILWAflra62pVbB6UqXtrA9&#10;PzQbYmPfhDj+KtUmlcb5LQNoHwvqD8Cyz00MyeNs76258snAr3QeyMkE2BBHqQD5ngWA+XF039Xh&#10;6la1scwGrG44HJ4A6kHmLNI5I8L0V23tUoN6we7+ZiLdfh5IFTyVJKd2wNruP6S6aDlLEo416CMp&#10;jK21sOZJPNNxyRguLTpRG9eN7245FCeUm5jJnBnJyxraKU2CVEzEB5Mm5W4UrMTEx9NWeIYyE5m2&#10;sC7P6Lm1TvQBYSorg/wl1RtL2cVFRspAwcnzuNUjJt4PeW8ervVBZOy7NCAQ4LvM76G+uoRlAKVG&#10;ju704Fp2l5fD5hVlsrWxHaPToWMVGivYz4jhuX7N5c5J/XDErcPmd9bxK/VfoKasjxyGqrkw6Yy8&#10;H5lxC8I9ge6z4q2eh5u3lbliYM7tx3eou1mS5cLtPOSRSxvYJdSUPNaSmOCoQFHG3/syRCSp4Ri8&#10;gmty3zB2uBdgVZL220Ki8AdSYM9QbkWeM3w1zTI7lME3Z5ThRh6hCiz418mczWwLF936Y6ZjFf7T&#10;UJXtWKawGGSFP0xkLwQKW/qumJc3PHNXxb3/AC7Zc7V/tonMZDtpaATeD6edU6i9mFX1a43mC64t&#10;9Qi4TXCcbE6SJj9Iyvy+JajJuU2uOi/iLTtA28TGattwYAFL2ROmPjj+pErtTY6Cjp0Hbx3Q4+n4&#10;40/Rey+SinVmcTQTOMf/ADIsi2vaJsGZVg5A8lVYSXHaEK3yIIP51ueuMX4IRfxo/UXJxk+3qGe8&#10;cjUlA9k823+TsSkgu6a22tNtNaFb+37+3+norTNmewBzJ3oIH9YtSQeWyLfW2TDYWyeOQf8Azx53&#10;HL0r65nPScVxytJEjRbfQ8w2cNi5VUj5f0nkO/qCp5k80buorG5oSfS1uA06ut7nmr2z2ZbDaYpa&#10;O5ADeHPMI5c8ECzD1nfVxNtI3F/K52wGQQrZBlJguftLUw/OsGVJq4EcCEaeaTTOVNK32SN3U4M2&#10;dx7OoGV6M4hum/Mud/5YVvGzva45ZvQbyD+ryFtNiFHx/srDaf2FzGkpt7TKms03fmWnMB4P3VpG&#10;0QjmqiMXJmIpfLG4rVxa73KktrW+3h/MYMKE1fc2uIuG3DaXRbncbJ94mA/+WWVyOeOQtjvL7pmG&#10;1p3C99TKHoenJq5OGCaibuundFxoPtQ2B7QYHOOxcD07RcienDW6aLY//mak3d/u/SPTBvTjaU3n&#10;9Y+2uNTlX1DouvHLlyCCOeFHKW/M3YUAI4/yrmmrJO5lr3dpqfOPyu4s9cPHO82WF1dBpi9qv/1H&#10;MTXtU3cPS3aYSg6lbAmQZq7Zxj07ZSb1jwIPTe3Co9yAwCARGwy2x6S5pouWPQlYs3OpGTUIO5wQ&#10;LtGi2chYFO5eAEOBvyxjXlfMPgrbfu+j2zu8ZNdJ6eva/MXyoNpBAykEBpU6JHa6WRede1irJi/m&#10;OjKt33jTXadUbTLxMDaVbxBy9TuLlbaJOGxnNm+LH8JHJm038OdBzM77BI+0A2jKDbNmW/vDixjF&#10;dWY03UjaOo/b+TdWtTAdOMJTZmr50R6Tltm3AD6i57mEn1b0C9hxqbVbh4G5P0zbdpG0qmZU8AKT&#10;+jeNLVudz5VsuwPY2XaXLnzw013eAemP51wTOJXec6ILa7r9VCUbuQG8zy22JzG4yLM5mTpGiIYv&#10;4+E1MW5zJcdbPhAA9hc+ckfM4325hGW2S77iodabHvs2yO5NNROLflLuTbxtUpiWuezZbKrkdrUI&#10;JcC13X7OFvgAwwRk6hCKHGZmXJbH+z+jwnoM3DYqMrc+Ixe5gRKVzxyHjPcgUMjMkGSNQ7eDoLtj&#10;xA1pm4G5zh0zK4M5hMWfX0SaumsBbvCBzwK7SeqCQZIzqCktS43KcEbTgd6PTMqG8lbKAeOA+e7q&#10;DXV2yem9mteS59BMpqKTzMdq2S7kjXPe0DZXOpOQ5oLrxkMtobkXBGkuTvVrHucY/PG9kgDRguQE&#10;VTNTFPTPME5GhvK9KtjcblySyHj8tVCp6cetc8YCt40+PasieZpO6ZcS0mbPCq16Fb+03AhmC4Bc&#10;VXLD6MfpwroUtb5hiOTp5ZHxelEmLuMJEP8AT6F8wxf0L7rp4iUtN2puuHLPjOWyRbY3qCQxj55f&#10;/plcXQH7qkAmbgOX0elQOg+Jp3nZ7faJLmfBdJb5ZPArJJ9uk6bOb0E1ET6glxQ0meJWMdQWegot&#10;Ua6D7j1Qo/aRIZkM/wBp6VauICdRss9l9FyHtF9HBvbgN32ZcTyfaI5bDwQHyK+M9sk2CPAHT+kj&#10;eA9DpOzez4Z92O1Zmb+aj1P2qSG+czUBcZPKzwLz9pvbQ5YX4HOpARapI9vkxNf9uETStbsXgSHW&#10;l150tPKwpx45YziVH3d6O10uODGuoqgZy6atpVMmzERDf4PeXmCzqQcA95sW4Fdh7VJs2bA3Z8Wz&#10;/gR/phedgbSNmbJmy7Yk74X/AJlksZl8wewC9mOXB1BpmT1RvI2Mc1tEak/tIi5/xENeVhR7adHZ&#10;sD/iFQl3ln5D3aExDzrRIPpJ5mzJMhnjYacY+mrIzI2bPQb+AQwkF+f3lDmk8lMtc3mYCt4/M6Ke&#10;Auw3M1ZZDtbw+YPvqqt3BG1gJv8AvRJxPJc/IAza6M139tVWeTR6Eh9Dd4+pdQkU4Pe0wDzgE4gT&#10;LOaEgvwBAL/GqG3nD03A+zkWkUGOSwNn0D9iUjrpp1AXFw2fs3rxyfeZqJnu4v7T11appTbIN+A1&#10;0nluWxcef5EHHs3ev5SB/ftx9MZVW5XL59LXp2cyB8RsQSS4LgCNu5fvWLMPGQtonjRivHDmAZ5U&#10;5AVvGQVveRcEaqsw2oSmST7dp8xL8NyLjgQecbdJK/mIAsDlcQD5m8pF1oWpNI9XeVtoCTxnH96J&#10;zCeNbYOm5K5vxuWOf9xcr0XtAlJqnBv91mYfLILwLsDTNrBtEgILTJwJ7hpnpOyWb3RY3ILXSWez&#10;h4QLk+MGTzFdpgMbZzgcnt/ESb022eXw79c0uWnJcRuQUkdFsngwGC+z2tPSzoa8k8xlrY97Ug6Z&#10;FMeSsbMdmM+8B6ZC8cCZlbfBwPhYCeUnCyts5gN5YbRsSq+SOYDctrIdS3zBlVbJT82bTEDltaJA&#10;P99XapJfOoB3oLQ7ep8iBhntSUnMYNZsfI46YsiDkpubNmwMD4uPyylWnDbuY22CZAuB8xQ5hI2V&#10;sEAQFJHd5ngSwFJ5gylTIGMBdT7zb7isjeoJDAyOZ/NRECNYzUErczX2BnNRN+oT31zrXm1TsqQv&#10;pDY1rvM8aw5trNtfxcR9c6pRT9pHrCT8z2asGZ7jIhSiGP3FzSSX3iY42K0ih5eyjc3nnARdyUXS&#10;cucsrxpUIgemtpEJUFW2EJFRxDRdcNpU53OPkELqDWzbVNkcu3LtJm+ERsTUud+BU/1iKbl0hmOM&#10;LG2sCb7SHsAjM4Dl3YnTWBMRLk0MjvOghTVVVs94zKoJT6Wbk0CAxf0QenKtNqSX7433mBZbhXWw&#10;32KOQmpqafuZfn/gpRB4BqL/AEp+hGO/04krmFM4vSvsWH0R5vQmhdqT2gSuCYIV1rQPqpVPPGzd&#10;+YzRk1PyyPSW1zeEsvh9IY292CNb2z2gTbs4EDw9yBuK6O6ufycyWvsHTYzpFdz3j1u9XPZ3Jdm8&#10;qfBjqNq8O4tXLfRwK+VRMJLPt+bBA1IcgrRNXxrw9cbaJtG5BHGflrSKL28OYHoDObumW6uL/dl0&#10;ltkx/pHRO5t8tZ3tVmyNs2pw8DC7MDN/7MQf8q82q42aDJMTxwA7Pj/5ZzkXq3QfrCU5OGQIzPt3&#10;dfuK7VR/w6rBsftLdSaXM7/7KuQpUH3+oIpuT6k8SQUHOo2x4wg3gA+ZbWfEHq4F3VtYndKUZKX8&#10;kkj4pDELqEJwRweWvPg5Jg/cY4Vt4zxm+1fwnPO/phB5Lxx8aqR28Hc9K3Gj9jFTVJ6dBuW35i1i&#10;pPVLmMhlx3LyaiHGPp99bzk9F3Hg+E05TkcpZx5nPpVweSWRR8kJlYppsretm15s+E4+kqHqByRp&#10;HWW9t5FRWTxyORmFx+kcaOM5OOBtgbPhKkW/GlGckBMcCkbo3649Bdx7OHrweO+L6aojiQWXGA2m&#10;pY6oeBJjgOtZk9QDnzLdnlrH0yJXjLT8evummmloBZ1xMWDLcDHuNumNbxsf9Zio6ScnCwPcl5OY&#10;Mq5wd03Nnjnc4AXLa2Wk9k86gbaLG5cX5fDU1W4dDjEy2tsWaFtE2ttqze+0zwpPLGRc7Ry8hpje&#10;lt3B5a2Cp/VMr0Eq7bglWhzObBj/ACoBQcnmLNyA0bEpIx8wYuNYCKVK+zv/ANppphbv2iOLeHLB&#10;ljgBbjWKTCkJk8eHNYXfdD7K6jrNzeDKt3lgy6lxHtumztzLZS+CwB7K3/tPAvxCzPTNr+biDM4W&#10;1XUHl5NLbcuAPAug/V/l7Z5MfaeBRKC2HzqqnvI0SdRd37J9g7amHN77xANdd6zir27/AHjn4WMa&#10;r7Qz4Dfu3B0ZKWMbm7Zbi0xi78CZp/bIPt5i/cg3cLzSGMXHAr4ztztsds59obconjVbpPZvLpCT&#10;GFjcju8zn5PeXMf1GA82YcwI5IeyxEQJEN7HbML4QvhNzD1dVB6TqyXfaN82NNRagtNssl9Yja4y&#10;bOWJpUffIGd0Tn50Om/TE9oD7SK8chcvguacuW9K4VB6snkpDSm8hpXWJa6vAsN+3FYVOQEZjiIY&#10;f3YdpAZhVAzMjxuTum7oZdRt3EUiHOKTWE8vOd8cgtwE6Y/AsBnEwHA5xh5K1SeTCXOZdk4/LWDz&#10;Rxpq1KTLcQ5w8xlyIxTcn3nPGs9cOFvGyuTyl+yOaZXcfKbDH341a5O0W4vul+9GziTNaUmsymTI&#10;RDcptbLwRrimdegcBcMC6a2jGn9LOezZpwE1ba51ncBHbnHAFfnAJerjdxtf7NfuHZ/c7aCqpJRw&#10;YUl1JxgkkkkAfv8AQl/Qr4PZ7NSS4D4QLgyKqu2JA+nAQOCJLt/zH9G3+QNVjpiUel+79A0EhBiW&#10;u7PZS6iL/SIK/ZZCh66t0Nqpen3prAWbH9JdISfZPOpI5YuZqAQ7nTKnqLZuZIMEcGnG36hRKyVZ&#10;Uk2fj+/FeRk/cXMucdD2hV5tEev7EtlunH1CDyYPhrPfsPuba9NQFxkFpkbdxTJOzsvXwQsSuDE5&#10;d3nQR+JekFJ7C5TBLpVMn4Cjc2tQZc/94iFjFVCXO8w8Z5wzcs3p447uDp3ENI8xj99ezFYbH6Un&#10;zI8tDTgm5iC9mc9+Bede1zYP9hmV5/PGpHV3TbC/miUU3aIUvMBp8ZI3u8uQbxArVVE47Ken3Pem&#10;cFq4MZUS2d1JTm82Z2AuAnUEqttUriVRzp8ZtqNuWO4onaeLqx7u0YNWk0czKY7ybjIs+eR4CI88&#10;m47uODgTzskqNnguro4+la9PHQQlNpVJfFBBH/TGHGtMfzOTxyqz9nrZ+mW6qwBuOPOEPLXR9J02&#10;yraSnZhlQmZm4rpHK+t4eBm546+6b6I9aq+A43EYgo/6YFPgcEj41vtUbI2VPDBHHNWjy55RVNml&#10;L0xBLgPDH+mMXH+0mNnKMb1W4w3sdxGPGiMnk5H5MECvvbA3jbc2zHIPl+NDqcbuWftIT525eWpO&#10;s9DxsLUQrC6TzZ+5gZYAgzt+YRB5XRYwtgGjuj3i5bR6cVxPn48ZgZLvlca3ik5H2rSh98Y2w9Mn&#10;gU1zai7ojmSnJ6yaDOzeMbkCPN5XIY/ab5RwD8xF3FBkCQ8G/CwdP31nrgkubezBuuD8v3FJVb29&#10;QuavuB6Ty+XOXuDtXc4CdS0t4ldJtgyU8EE1yEL+dYpRkjezIZ2z9iWyPlkH0EXePBypseBs+K4g&#10;/Ip5qW9tcgel1QSqDtGVOQRwXSRrFK2mJHdiMx86L/8AzxzIeifIn5XswmrnWNqfDWpAx2qddNeP&#10;Uy3Ot7ZmUqkjx85CFt6NZdBUvTfY7Z88mupA3/syrcvkc6lUx3mWyot4f7iq9WVBUz9z7Zpx/kVz&#10;mtb7nifO0ShzRtHMcmp5a0k9SFbDAaZAE8gcC01SaX2d9qlAEz4UvjJy7vAnaolb2VMgMDalsvTW&#10;VLSlmuix6blqsL43nA59LsAQWzN+WRZZMKHcbxjeAKMPmKx0XOHLCUvo4NONVwc0nzkmOO6QPUX3&#10;SE2M3Wjw9EfcpncH2mxmbvb0bYNwPm9xZ1U1FvpOX0wEF6civwq8eM3OAIMnlrXKzrOQz6nr0DET&#10;N4PmDH30tmVyMdsf00elwcevgfPVsSQqR+c4sSUx1mIp8skTp+TAES7U4WgC+havSYyG4FbB7Ap4&#10;GWnfGDkGG4q/T8nemyNgcvmKN7h2iC+PJXZbYzIO4nm7Nsh1W5p2i2Hn4FXCE3lZlJ9TCDrycEMN&#10;U948ccCRBkgT5GBYx41ToPpAScGTUUzs8nGk3Z4yZ03x0AHHgxovLxkgScN8HAmRkJAvnj7ALJK3&#10;jYJc6MPLhh3rGS6qIO5ATHGiJLlzBAdLAtUwbtoxgjgP0lSXA9TIrI3J3I1MHbXwoBtPyshiLVGc&#10;nwNvMgQen5gyZkxx8ZOWrI8njaDPy/qqdxA5LgDNHg4MirYyWR6yZeTgjwh41Sj7xGRGiApLqN4O&#10;5jgT3ag7l42pAs9eN3rbjQ478nCn6QRFASmczHdNgVbIXGpETM/F6RK307TI3RNb0EwK7aUPSlrS&#10;RRlMt5iUu8HtwehWdgwG0fWhakCmTADKWtvYzlwEUKRzghnoIIz24Fl+LmN9P5DZa5SlVrNCG3Zb&#10;tnOqq8mDYIzwQaaJVw4lMf3bTMsUGclxCNDNJcc3c+ertJ54SNtg8xUNwTGiUvcYMic9I5DiyTDW&#10;sWeNNAYPLmraJbVUJMCBIv0VTlgyxJOkPXwHXaG70vR72dkshtY7SeqjZ/OpPnj5KyuX1A9Z6zY9&#10;uNHwVpMXhfbD3FluRL/2mojpP9wiSBzcBg4FuNPzAjZlk1FT5O8ZOW2S7jH00ppPBwDwQcZFFrq7&#10;VXoCckQ5hPLz08HmKtvHhAuccCA7wSBzjjUyYEJbArEpOep3jYJPPN5H/lpmsGY42xzd9Yp2wVhx&#10;3Roi8rwm7Iod5Y/oUgfdyR50NG4wOc6Js5/7OeNVyXzpvvGM3Ar9ODi18fYNSlJtTOeMmY7JmNyA&#10;iBTSjG+5HchPnu/d1SZ5OGcZA2T5BokzrhuEdkOmo0QnaaembXWqUEWm7QDAE3ANVarANrnsyhzC&#10;aDcuccZ1LG3I8JjgPy1pITrpr4kbnWmfYPTj99bvSbffLGNU+YM2wedqGROlyEjJ5adNcIQg32Tj&#10;bBHuzljcj8wZUy8eOWZDs47WAekNB5fNN28okBNIg1pFYU2Ts4DmDUjGLmXUi4HGV0+NzA9wGPod&#10;RbZ9qJbu3PFeGX9tc9vJ4QIwOUSpuYS5499vPbuctAs60pupMFhzAe5zfZuBQ68J2wQ4YwW9LTGs&#10;rpuoBy16eBye5Bq83OjzyqBxiBGb2jm2yKcZSDWcwG2kuPfrfVtpVY8GZlKjRn3yDmapf4aodQS8&#10;kDY8YT3PM9z3UzL25GbI8EenGQWpdX1yR6XFbnHt5DmD+mmSTQhmQG0fAPlkUxmTATAFDXEvLcPB&#10;3xlSaAdumZTuSbwTRBy1VfS0cNs62tu4HwQcZFM7DHG2OGO15ltXp49fDwIeiUZK3m5AoDNCEeEy&#10;K1OG+DIk3G4gHjgBy1808F7glMJIfoinCNC3nIM/xEzUEn3aanx6dxOyucObeOM+RHiVgO5jjtOO&#10;lqiUWurrtWG3cmmsGjkcuM2+/ZyKH9j92zwJkjdtGTeWy1qRzzt5sCVBYiGbqETnPqUfEptOcJwR&#10;kYme6gZAA6XpWmVxSY2cxwX+YqI4Yt2xcCvjP0YrT0CFya2lb9ACFjXwdoQXF6FpMvkZDD0QZ01M&#10;5YS3gNpxpvW6eInWCZp/Ql/QiHZhMad7Ox8CtvUZ3RtJcnIOAZ8abamxkwpOB+gQMHfTbGGGOP0Q&#10;95I8dPbxmilP3LCc9lJ/Q49MUMKqxQxwenN6FuRGdkgIIz5CKrVfKP6C5EhE326LB8EzSFbhsl9B&#10;ClPAscC0jx4V3LszpNtJKLPMjcbgtv8AYRk37Q7GQ26mNVxUBXJDtoOmsWYCsvwRR/8Ay10BtPl4&#10;gsmLkOnHaXPsAiOCKTGfcXPTaa9MJgNyM+AFu2JZ/TkBYJheD00NG4cNyeYrEzmhAj5FuNffh01/&#10;zEmtVBNHtSEYs7Asarc8oP7N5HgLkZOWgMr3kznG2Pbj5qG1BVkxfk9sPctqVKattYOdaWqm5w2b&#10;OQaGddFUPUA5POgR/wBleaRP21x/L7kZF0VT7MjmS4O+3KiaPhC2gSsbOanggB7K45a51mmi5wRr&#10;pwknLOB2Y+cMumRDXmydy8ICOMFvzEJdUImmAt92jzxgRhvkegjjBcgW2E2T4B5+NZi8lY2D2zHw&#10;JN6mESXDTymxQEvNj+zEL+Ra/K6HZP2QI74hxj1bZS4Maxl4MYfux86DjcOYB+0nLgUb4bW+Fcg6&#10;FExX0DSJpLyNiYLGTzFQ+2CBJZjPcARXGmKgGaVPmxjl+GqQ4HqYE6Jp4a+DBE16gxJ6XHMnrEMB&#10;7lwq2baZ6vcxkOdmC4EYuYslk9WNpC9Y+NuW4u0pptsHO3LE0H3XqDUOTmS1Nj1/AWwkKaqtnxHK&#10;NH3GzI8HfQEbj2k4eZAtgrMbZs5PuYC4/wByP5VhzN/7bej6izUN1a17DFycKoyyoxEbucEChSyZ&#10;kbLQq2kl3WCsyhASFd1DepqdDk7mLYaAwcNn48mnGnnEwcsyWTcCooD+kJMcCsc4nA3zf31+NeD2&#10;lfWhFvPHMDkEasjicOTcazeVzAcGiZHhzQjb4kCW9Bal1oSHkIrUN5Zz+WJZu4nmohD+p3MGSBPQ&#10;gO0am3rQkAjhsXLiA7xv73OqrTjwls5o9RXygxtjTqVQR8BCiuIegejdD1NzRlTzkDl+x3iDy1az&#10;7fme8BbwSkQ2t25b9zwJ71s224T8AQ8myO2uQRtDx/8A0ElEFLdw+OfVtnc+1yj5K/kLGpJD9ycc&#10;xt5BlzrS9Qbm5wRntwLWpXJ5rKqD9s5Lgtxt/qXL0wce05EaIt8Vj3bR1OScXmxzRvijD1B+NMzC&#10;YNn7YEDYFuMYtRZXJ545gbYOiTmLopxRbY0h3xnqG8vwQKemof3Sq0nK3MD3fG3/AHrQn9LyWdtn&#10;28n3e3atk+dAabqBs87KCEFuYNy2h+A61SaUvLmY55jAUZh2tMaS8tScxvKDJLSHlrzgJ92J3FQx&#10;ytywc2e4tUqCcOYB4I9RsTlj8Cek7PfLEcepAPqK1DvqGLNqUWrZfQ4wk3mP6quFUS8gfafhK4Ss&#10;Y2bLBy/hqq1ZMCRy48Hf6iy5u6cl6z+1mhbH3DKp6cmskjPbNauD/YUPZ/UmByeVPOMaxPZHVBJP&#10;OgGgP8Ja1tVlZG0y7YbdTmJPRbp0GTm9So3IjggR88o0u0MY8fMg5Y1T6PqhtNWQI7+cekpjzRJk&#10;1IFag5o0Ju876PN5oTQ+IX5FjI5oSDIjA6gwEx9/9xaaUlaUm2N54Pg8u6iQ6k799YR25/dWraIj&#10;nBI88aupNU2wc4x2Maeb1B8fPyiXSrHxzzAPGnu2HMZMF9TjDbB1ISPJB/DUztzxnWMt5oS4DXtx&#10;+WjzcmMYPh8wiWBpw5xjz386JM5ws9G4J+xaRhnnyeYgDSGbzud9Wpm4Is3bkxq1M+WgDQmbzudx&#10;WRu8HwctZu3cYLECPN5grEiaC+DIg80lYzDTzc/jRIZFYlwkw2eUWOPgBzFhtQbM8d/Au3iMxxkz&#10;oa4p8cadeB5pzjZm5gHyFVXGzskHGBemTyhxxqquNm4oOACdshceZswo8sHGgLyiyQZ7HxV6TPNl&#10;ePJYyKquNj+DoC09NfaQPPElJkg6H4iAuKXc9/U+GvQ5xsj7lhBybIyQdDmIpKDz3JTZIEHJIyca&#10;72cbG8fGBAXGx9zwQAyWkdETnB7iXkgyRp4crIuxnmxtz3AW/iIC42PuQ57COiKDl0crT3ZZYPxF&#10;0t/wrJB0PqJn/hm58hHRAc97uRPDGtyJs/e3AaChkodzBng1PqiRSTmSjyE9xGGa0IdHkUxnRZI+&#10;gikCty8hFamYyW8mor5J9n7mPP31qkn2ZkNnjAjogMll8vx/EuK4N5O5jsR2FvEr2b6YILFy4tIl&#10;ezfBY0E+kDm9vT7mP/qK1N6PcrqKX7PxQfhq1N6HH5CNkDl1nSZLqtTOjyRrpxvSY0Yb0uOBFxOc&#10;3s6HJ3+BEh0H3O4ukByMcCmDk4oMiRcBhrOhx98CuzOkxhzwLSBsxwJ7d0i8Cqjk44EiSscfQyKy&#10;EGlbReBQyU+NDSUu2j6C0jAlgGn3AZWSj20Y0NJQ7Za0Qg0NI4R1oGSkosaGuKHbR57GRao4cDQd&#10;wQkad1rgMZmFBsoOMCoc0otsuiiSshvkTP2TJH0MiOtcLpOP5pR+PgBy1j9QUmTX0Li9FHGz/H0E&#10;BcbMx8dhUjDxbqDYW5jensgyIP8A8E3sHAC4vaRxsnbRizoaTY+24EzZKLjx/Z7F3PfBbRImxtzB&#10;0F63D2Ptk9/wfHAqNkLjyXHsXJc5HMUz/g3gyRgtr1c/4Rjgzpn/AITiRsibzyj/AOD5IE8PZGTy&#10;F6rf8J/AmR7Ix+QjZC88oybIyQdBEpXsnwdBeog9kY4Ev+EY489jOjZC84Jkez/4C2yR0ngJnXSz&#10;fZWWDoI832d4PxFOIcYbL5PgR4bPB+ktm+wSe+w5e5dQIpMlZt+/AjzOX41dvsWT4qPN6bwZ7CWF&#10;JVRycaPDZjCPAiW5kgzoDMHhIL6AIbxwOAmDuDQeYTgbZkdVt48s3zctc97SNoBAjPg6amcBj/rO&#10;bRPZt2gPnXm+8eEMTHGtmqyYEqR6+N3Oaue6geauRYBtpTUGJfMMDnn5FpxK4G/ZAZwdPTXPbdxg&#10;GeNEmc0wDB40hyByXHVFFy/2kF49uDqEXY1DjkppiCB5wD0vfjXAdF1gP26M3UFbXV2yv28Z4+4M&#10;SElrzqicUvITNrzbj8xVsdJkcud2gtONK7qZI0eo9uQLY/Ug5RE9OHBAuccHGNVibiq1ZTcxltiN&#10;4x3eBMjIPdsEZ85EYeVg5eaL+7gH5vgSmhJduwMB8/wkpLgcUnscZnJ4INP6SZb0uMza93PLTziX&#10;kgKAwfK81XCRzwXJNKs40+8CkzAjlsQEEGpBytXuY1nryVkDn/DWhTB42uHgN+n30HmA8diCC0SC&#10;1dH4E5LiczElPtrl7VJ5g1SZxT7aMmMOnGtstjCM4Y/4aqrxn2k2xxgz8rSRcBmLPeWA8eqrhL54&#10;SMeQ5fh6WRAZgzcs8ncJzFVXDxyzLo8CBZ0tK5g5gyQAz2rqskvZtnI8EdrHzdJYDT+0DBkNx/uL&#10;VJfUA4NaDg5VxPS4ncWpxs/3keT+EqTOKbI2ItCJPJi5GCCB9b0rqGkZuXI/aXyc5wFDbgcm83TW&#10;nUXVkxkhMYX1v8VQ5XT4zDzn81Hm8jstsEfO/cSabQOwKD9YRzoQOT3F05Te1SXP+vbXlGSXkZjy&#10;Hz+Wj0vbvQ8By/i9xfKCOk9jGdQNjIwOYDjXlTTe0yfMCc8pF0VTe1y8PWRugdsDeDT2+DWAy+tB&#10;R576sjepB8F9foDZhvBpbwsxb1AjDeeY0DC+XEzjVbHNMae7QQAYIRQyOENI8UMjhABIjhB3DhQy&#10;OENI8QAy9QFwNGCOENcEQBW3A0BcM8atTi3Gg7gaBZT3jPGqe4l605wNVtw37iYBmLxgPyLaz2eU&#10;+M2Rbk8bqkzQeAaouA4zrCixx+VqLi3aJR+oeOwvVCpJePX0FxntAlZIyHjg09LTQWJOFW9P9aNW&#10;S22bEBH5fMWtTCn92l1mPytS0sBqAhAk/CXPTUmol4px9yPHf6qqsrI2CM8cfHaT00cD7OB9VZ68&#10;eYFmJQOc4JPKgwZFRHj8hiJ0msRNDAODjV3D4CQjL2+NIjMlxJu8HANTBvBxr8gMjl97ImZhK8HA&#10;nrmpkSuEjX3TUAazyZEeZuCQcaGk0eNM9oo+8C7EnAw51VXk4vIC4ISNTqclPaExbtvGRUeBOEGc&#10;rev8gQKwR7KZ/bx7ib9NemFBvNn1DS72aVCmj1vzHJBY860KR7WJ/Wcxss2LXdfLtQYMChTlF/QN&#10;Xojxpe0RNW/GBXyktjs2m8uevfQDINe4FWSugn4wbzKmriMYuloQLGd3oJnfgc6bUZbo2TYvf95T&#10;u5gV5ZZCxabdw4XlHqiz+assbIF8wxXCK0Sv1S6wgICAzG3+KvQKX7YGVPS47NnpwEFd1EBp/bw2&#10;lpP6tYi3oixkZOX5h0LvV/lxznum/VnkpnO7WJgQwxFuELkDjgWkbN/VfmwZ0xeTJjL2YRluDHxx&#10;xobVm0zc3u8uZ5cdeWLuLMZht8ctnIDBfFx/VSLm/wBwh01J6fVxT7acNgGNacQN+Z3IIFzTT+yd&#10;tWExfQScDUe7l1HNrJAuRZp6wE6fsuze1S7r5ZFW/wDjJNgjOzlpyt4Ccy331Enq1dtAl2Tt7h6B&#10;bNyUFJKnmoZ3NREgZi5g+A61SsNvmyhg2xhYiIfpjXjy8mj1sTHHxuNUieI4xkxra+1/XMo78cVg&#10;ScE3/cbbUfLGLJBAplB7zaPODAa7q3u80vGuFZPtgeych2wT6JFfGe3wYR2X7HRJ5afe4Uk60k8r&#10;l1Z35q5lW7tRltezcaslSerHTE7ZAcyeeCJb5m85I1ktH7WJLBKdwbfV1Vs1LzjfB6Opc5l1Yrk2&#10;+edPCyaleR6RldQUfs1YEBLXkqLeHzHN1Y/I6fo+WzF9A/PojdaYxcGBdjTieSGWucDxjvkfUXOt&#10;eVxRceRzI2tnpjTui2q+o4x/rNX0DSCeshQUtsQMwfd+XbEs3j23yWppqAzyeOsbctzU6yyslN7M&#10;X+s2O6bm6YxF40yPY/IXkuO5Cfd7fLIsV3L6qq1yOM0/3gb+g7GebRNnVQsuzTXSGeF5hMmdcx15&#10;J9mMtmJws3z+aG+rgD+ZUP8A4dzENiDtUTiC7zLWdadR9ByUJTwPLRLfMIkwuX+m/wAePdzB1O30&#10;4Nb7bJ9OJceVSpjkHauWhdwHAtgkfqx/8RRsZxUM8djCRrpjIL2lZiOcUpKiHs3Xhv7MQXfXTlGb&#10;TJ8zZHM/YiGBu1uDH1s/LGuemWqb9jjnQQ0Kb35HpHlT6ylum519m2f3KVltanXj7xFllOVXjHZ5&#10;cC331oJHOqkv1a8Y7nA4LbtrjunD+0L1DF6Ww0MZ8XzHlXMCape38PyhaaTRy2c41fKbqhs84+NG&#10;JxTY5rJTuYAZG/UWKSdo5ZvccC2aLEmCdo0vXnYLnBHqQaVxao82mTbeWLly+FjtWh2vJjXCs0mD&#10;lzY0La2yk5eR+23Zyf2pvqtvkWI5JWlx6NbK6X3+QzV45AJx2hdEMhPAuS6g2ByWZDfOWE1txt+Y&#10;2c8a662N1INtTjEMfGMXL+daQ3ounKqbWYDibvbXT40Jm1FtNp5Lj2b1G2vtgyopI7vTFjWzUf6v&#10;dcRj3yNiKz1B3YOCNdpbP9k8+pKdPjRg3gJBF9tu/wCBZjTe3BlJ59PDQMd4gcaQ1mdbL6uvp/d/&#10;MbXqyKuJZ1HvflOD6w9XeZRuX0bABSQD5nuKqy/Yu543ICjgH8Je3lP7K5S/lJwz66MxPabbbJjg&#10;jVV22N21H057GxE3akFabE7+OPxRLoPWdvbMtMJVp45zzZvuxDhjBudzlj/7kBBQfZrLfzcAy2rf&#10;fxrVHE0cxub33iMnMIXuLbP/AJnOuKklLGatmPstrTGQufAufdk+mb9okeiaiMZ13bjnMdH1JMXl&#10;8N+51F1dsv2qVGwlJ+0rTyXjdCERs541y79j5jR8+BA/Ylbxj5gyrWnEj3ls+c37YXArtxWbMkxa&#10;Wxv7juSaOKY2ijY7nVRZOa1btvuDB7sS5d2ySvaLIb8tNdZym7aH/wAsf9tcr/ax6zc4AnyLrTZP&#10;tIn8nZYHj4ThqQWoyc64Y4I/5E+npk1s97hLUzbWg1n6yj2W059m37FrZ3XdrYxfvEXKNcUHZGCZ&#10;Bu4HHwsC7ecbK6CrwZ5rLTlk5rv3ZzjOGP8Ab7iz2vPV/quVNgOW39YNR6vsxb8CTChqU3Y90dNm&#10;tkq3Pe/KcBzCXud5wNj3I0Sk5J9KnoI4wF/FWwuKDes5jemT4TOMn5/ywpT/AGh0zJcgWJZg681z&#10;wfpra/p0HP0nQf2Xm0FOMZrB7RG41bYu4lI3ExC53lyDd4B/8yn9g+29zUjc8tc6cYxadrJkVCmE&#10;rJG5fGMcpIB3f3Fl/wBMeg1SuOyZ9ngfCb+YslHI6cbOccc8uXPhLDZ5UllygI6wJG9xx6ltO3Qc&#10;46uqDsFyy9gukjb8wiqpHj1zuJnJxDaj5dpVWg+2qhengbeVqeBGJxL3rBydsb2i3y1m+s4tvR37&#10;pZ0bauo+U0hvVDafD3AICkjJpjJazrVKHkcu15I5fFHqi0/GhtB7K3MtbAn0ZxN4OmNb9J5OyZzF&#10;iZnNRNzONN6S0uRm5OIttd53cLGNZuMLhTlD0HbfM3NRl9nLauD+7Y/CjBNidHwE3n7RtXEA9QYy&#10;4OP5k9WDej2cp7KjnjVmEl1yO54/FEuRZwzlzOXAcvAbxA45ZLuDGhKZTNxcj3R0yaqN3EGA7cHA&#10;459ogEOC7yxe4oc4mjJ+OyE/S/ItsnGyttUNHvprJ5GX2fVufIuJ3Ew3AmBd0hNqjzjJ92w0JuQY&#10;S7tzI/MUx4z3PJzLaocrJjzwK1TCaXhgwH1vMSXJMsrbgeopkvcXiZ0pgMnfRKXs8efvkUJGWpuT&#10;TwWE9uZDDz9RGJPL8FhWQYxwEweYliHgGXyccH/wSsm+DbDwQKHOPY+PqLPZpMCRk8vS1FYRIS5p&#10;rVP15KZOQ7l4fOPl9/OqS4qhztLnwIH81E3D5hfcWMvG7k2RGKHk7aCYsYHmmHqL52lfrOnhJNCI&#10;47HcnZye04jHpjIISskroufRtgOTHFgu3bZSrctm8wo8LaeVVUO64xiKKXMv8SxmpNvDJzMbwZUI&#10;e7itjGL/ABLGutbtxzuoSVLVYyR/tKTMG72CYnC8fZBl1PAtUqzbxLjPQM2dpvL2YrekLv8AiXK7&#10;ycTaauTx99wrs82N1PLZLvLmnHV5xyyeCBbO0vue6RUtk9sy3aXtEcTKYhgaHLZVuoOTuXjmybU/&#10;FVWlGyebOXuIzEo4ycsZFr9NkktMDOGC68mf8EC/c7VNOmixGLtU7cOitn7eXUNffxsWpAkFbIQv&#10;g9xacPbJs6bNn2CnBODOOo5/0rnUdeMnLI8tnYLYR+VxxoDs/Iy3Y7+ZAKNkP7sRcRMhNYqz3/SO&#10;19Z+WsMPK8IwcvpxKpUIcBLQxqlM3n2hnR98nm7mcfkXR7jaZR5pTI5bKpUwIZxpl7kaw2uNn4wz&#10;F9HGDd4CC9m99UQk9Q38P6APTtd/0jZqblc2gpSayphKtF4UWo9c5/yqt7TNkdMU3uIY3xXkzcC1&#10;PJxodL6snVBy6y5O1I5eCuamubAsTnlePZq5OYxy4/MVuMyTozn7Bz2TmqWqP+YI1xQ9OS0gP613&#10;gw+Za4P2U1ONpExc7iGM5dybittm13JAslnlSEgbWf4hFW+3yR2Ne4rmwnSdxhz/AKzaWqpKgmMy&#10;JjjfF1PMR3ZvQfaTk5n5yjZD5hFQ3g3prGgj7OezVnLt2vlwOFZS2mtZF1u7Yw6Jo+oJCGdHCFiL&#10;dR3dRAZxbfzH2a1gu8tYzKyEjyLbKbyExr4l1Qmbk7DVNn9Jk3n2n2ODy1dqspuUtnN6P2iO192H&#10;/Ms3mDgls8cB8/w1T5xUG4ZL9yPlpHWtaRdaQ6godyZyfXET4auEjotswlPIuPficCZo/wBssRxn&#10;1lszyT+zdXzVcIdmqzJW+z8W7bzGC3AqqR4MLk/92rs8cOQkPBBwc1VtxT7YznHqkU7n/UIn7o8z&#10;ml7JB1FDqyaWXODyxIk3k7YPJ41DcSds8e6x7kfxFmdaJSkp5HBLd6PjQcdy5n4BrTnFNjjICAPG&#10;pg6TGFssx2ZUo6dPL7WqM3GTTTxCOY7+BTJoRsFzj76PSN42NYwfVWnCd5hy81FRSW9FuTcfANXC&#10;X0OIOeMC1qVkbeQJDZpn+TmK3rWtI7zN2Y9zKDB5q1RvK201bWe+TlqkuG7kxP4SmSeebmSybjGk&#10;3HQQnFDqinyy3RMC3HaWMzAhOBddVxJ3NQjOYPOGuP5gzJA5sx6cY1tJ3R7k1ClbckZMiuDOm3r/&#10;ADwIxTdBuTZ49P4i2Ak4ktNsrMfOSHTawSZiOixsNZ4e3B5aecbRGza+FtpweYg84qhzOCHggPkV&#10;Vb0/gJgjtE+Gi+0delQBnE8czK/Hq2EToNnKQzEDl5d09VW+Xy9kFtZjYiwcy5xqk7QKkbNhggDx&#10;p+ibNstRNSWqpHDKdzF9GHgWD1ROCS17ZbacY9NNSes+xXJ3NgTiMioU0mhXhccfUWrCj66GXNm+&#10;YHh1A9jJnOUkZEZf3Le7N+MircobE53lqy09UUDF0Z3EbASBfW6eGu3p9wQt3uEuUUPMWxQxuAFX&#10;Tcxqxt9nWMqjBbCTUtrOZJ6x82NYbPD3Aj8wa16l5hIZwQ81mVonljXIyevZLR1cf0fR/kdpo6It&#10;P2eQTNn+y+YmGCZQaYR6o0zPNpDanp0eDSJpW9RbxQ+0BlMhnYBPbt/nXnjtkk8xDNn0EfBdW8hP&#10;UtMx20rbN4eVBR8ybPownKPfOn4I1y7PJfuznBAe5B01XG4Cx6OqNPPaUehIr0I0Xt+JlufaIjh4&#10;2JkOr3I3jmAeNPU/T4+zj4waytUwGQw2IYAW4BiUM3XyyL+oWSR1o9gGrI3mjlyTHGg9Jy/TfY08&#10;3l5Iy4IP01y7qjLJjzmY4EH3yzfgR7sN7HksJn7Nl7iEpI3EPtNDXEwJHwKYSV4EBeNyQca3yOkR&#10;CE6KMSecYB2e+qeNwMxMBjq7S9nJYOSe4s14iksg3l74flpkjcbkmcCDjccn+GrhI2+8kBHAnCHj&#10;Len/AAIxu5A/+qrs3Z4B4+4TVVbmg8A/MWpSJuA7gmD5EHcM7wzxp5u3cvCH+Grg3l44B5+mopj6&#10;wMfnDOyPArhS8vssvqJTiV43OD4q0hvKxwNsEGnbFdUSAdtHOtaSfAXH30zQ88waMauFeN/AsZl5&#10;LLnGtN/aHd1J05MGbaNsCNYnOJHgc4IFpErcOXLb30NeS8kfAlXCYVpm7duRs5AutNkc8bRjs2Li&#10;5pcS8nGrtR80mUtcgjgULnHaQn1GzbUNm5P/AJKwacBFifswckB/4S7GpdwSpJTuzk9uAgv31zHX&#10;FHuZI9OGO7ZItRP2lX6i3JwvMKSRwO4iQ3hApmXy8keePpowRvqZ9P4aicYj07Qm8wJcyaaJEmBD&#10;JluMcHGDOpg2+PIojFBrxuONASN8ZMEGp5i0JvJ3JiI99j8HHp9XVUVB08J6jJdzJAPzE8zl+pjg&#10;81ao4pcnkXEyOl3JiYIAZ06ke6kGy9u2Dxn5a36i9nbmZNt8eezsh6nvxobSezOXMLDycHt9Qbb/&#10;AFKZVlab5owTy216YxJQlELzGFwmFaNg+xsNMI/KVV3wbnObUWYs3kujJjvl01dm84ksHGcqYQvC&#10;Xs0esg80tx5NXANGB1ZTDYfmRp6X1BTD8mOw6VAmm0G0/T3fj+oRYbtQrgnaO7Nj3IBrq6eVBTjB&#10;keC/u9xYb9ltnzwmM08KS4rUVK7h0NO1Wc9s6sc9+6iTeeEuAwLVJ5Q9HwZJbNbkap7ejx/2bUj8&#10;y6kOQpnbMt2MKr9oO5GhE0ZjMrHNKLmQSZNSBByU+9CPP+monQiLomqMrmErJBxoECX4Ce+txbys&#10;bn51D+z/AFtIkCXpIarT7iKkqwJOWMaGDk5LmDmRreGcr9msqySeVy5gXeYwfTWVrOrNPototWxf&#10;ZpasOXNr4Y11EMe7DWD0/tMehICCwKyPprYJhtEG8ZYINODzE6HNct3YOfdjPqFbqSpHMGQIPhLK&#10;xyd7MnOOO6TzFpG+DcuQYwdVXaXtxmbYIGNuD6q6C+0LkxjJWdPkCMAY9T6iGzCXkjv/AA9NdCfZ&#10;u9k/zUHcUOy7/wCotRKVCLknLs8Z8/qdJVslPkjXVBKLxjzgUNxSdnoJ1yQ605jJRenn04OmNU95&#10;TeAnlwWluVUEs5IP9wLGZw8wCyJLnFySqkl4++DIhu5toHPPRi5j4FnsweEgJjSUmmWqaNxwNsnG&#10;s3mjjcx4++RWok4xjwd9ZXUlyD4kashIsLUpGXlSObeAOmnmZJjHnjPnVbZsyRkwQLT6PZylhMQR&#10;zI+QeoQfjWp2i82XZ3sfqep22+R3RtR9QqD1Zsv7KGczk9vy1qlQetJNjS4DCTgEzZNxWh2uNco1&#10;JXk2mrnG5PcQlzhmyWSl9mZJq5yHyLpyn/VvehsRuTiHB09XBGtO9V+VsnkuvGYix+YUuRbBOJPJ&#10;TOT45q1H+Ksv1nbePSlRjP8A8z22NkgfFHH+4rIz9VskDa9BPHWNbkzcS5gMEd+5Ba6WdWpvtskL&#10;PnALjGk9Y02qFGb0v6v5AlY7y+mBICdO6uqJPsrkoW3IF+EobPt6dy7eWbETMJOXcLgjOsTnFQVH&#10;TznG8fNRwD6ZXOP8yddZuLEUG2TBvRdPDPBBI7kfmLMZpWDKCXYGbEo/hiWSzT1hN8IeCDdXEY+m&#10;ISpNQTyfzIe7Bkdu5zNLAh1w9A83nFMbyeN+AriO0XUKJEm+ztzMmW/tpVcgJ01SZfK582m0qcuZ&#10;UWyMormkvRqTt5C2lJ4IHwiBIK5q8cCi7TQc48r6g+04XNkwMg/i8Czckveuc5tSNdRbaCYCHjgt&#10;YB6VwS5ReVIQPHwJ8z+mcJmStzRvgGqTMB6nI+KtUcTQZr+Pg6hFSXjwbm/gBkUVxm3FVbvB8EfA&#10;obiVy3uWlDmjfHwICzlbmMmPuK2ksSa1Sc8bM/ZvMW/U/NJTbswaZiLB9n8vHBOmMbzTgGrVWk4Z&#10;drHjZrLo3jLmutaWqsNlY5wQFnTVDrCg2VPDY4D/AFCLSKDqyYv3u7R9MWoQqqu2CaDjIxgj81bW&#10;MfbtsDGPbbWc0uG9kmOAFyBQ7hIxnggBkWkVQNsG/Az6iocrlfnHyeWrDtCqjeOXLkEC0KXyfU+/&#10;CJ9JMuJGyuHwcCZHJ8BMEF3H8Nfe6BcJ4NluxwhtEjH+4maLlYzDPHYKS2q23p8hiYFdqf3bQDAc&#10;pI/hJHlAa1TbOmN2xzI9wxOXa6C3Kk2blsO8Y4m7IfLH341ldDt3LYe+RsWuAfTtQRxxq7VZOJ9O&#10;JcfBKrYeY5I5FYjjX1KTMd3RmoK8mMtvmjAJub+zauPAsxp8jmfCfP3/ALRB1CJ6oB0xGyAaM5SP&#10;SC1PnQHZeN7MpjZ37cw/S40O+oOdtJOqNmbxs2lJ7N3ATSHdWtbO5wML18zv3NXT+dKX0fJZPLgO&#10;TXSW/N78azGRzi9WEqbBALqrLcnakMNTGGV7fHhG1aPo4AaLi0T9xcf7VJhgGCCDjXpBtEZ/aR7u&#10;cBxex/zrifaJs7HHNt2gPn8taiPqGZkvxZyNLph/zCmVBKxwtgGgWj1Hszcs+NUpvKHEGQ3Av3dp&#10;ZYvX+P3E3nA2SOSCb4O4tUow8xqSYsZUzBo3dRZg3Zjjc4LFuBblSc0JTbJ9AzOIcDwVojnrJL1p&#10;1brrr9+pehFrR7aRMO3psdmE9wLfSbeDIqhLtlBZiPAOVFJH8LOtx2dy+nWbY794DfIxrrqhNtdM&#10;Rst2lsjLeH0xCXOZLPuje5HjnaQsZEk7kh/onlVOdmDmSubLliVvH8VGaepgkE0ZDC9twELbuLuL&#10;bJMG1SEPHBIy3hi0ycC5jkdLl3k8EYM/lr7x5xz4tnH/AMT47F4+2uO/0jrqpKkkNKykDBmcTh1a&#10;5iZo+Tj7FAbmGcLm+aMxsy4DadsV0hCLpak6klwZCB48OIYRi6qgQ7ajrPP+YML0Kq1/GB60k7Js&#10;yfPHIMg+X86quze459pCco4FDrDaQSdjfOWbEXZ49O4UuBVbZvtLIaYgZwSoNn6afkdNdYmon932&#10;9JYw6hnDhtHIX0D/AFIxiKVeZDdwOCfAjNwXeWvU+aU/v8pPAbTgIJcl7O9mdOGqO8/fCst9Qlxa&#10;cGalWKeZcLaVIWarVMwkLOmXxm2ocgtMdpcaSiiqvqZzkCXB8RdW1/tUkDa+GVA3yPzeijOzCo2U&#10;yl27FY3HPmXP5V52jJS8Jjtdem/3MOgxlqlDOyXZJMZaLHNLo4yfdx9JaOz2Yf10eOZMRYxl0/kV&#10;1os7ecb9B2qJvBLy6g++r5NKgZBlx4GBxPHvKHd7ixFydZUzx19jeM9owu1j47H/AAlDrjs5hLj3&#10;gXIB9O6sCpyvKLbj/rWlSkjJy7ZVsriTtv8A6sH/AAx8CeZ/Y9s5YuYJU1Ju/LGTOulhYCLGT6bP&#10;iOfyfP8Aa2tYSk+yOgt2BNYJGUhiao212P8AiYlT9tm1CXSFkBgEAsZBcsfcV8+1jmuXp2bY/ZYe&#10;oQv+FYPtc2XyULnAzmvaDofxVs4W237Q8JuTV0lizl2XkJMiHcuT/hq1PJw53YDYILdvqK4UfR7K&#10;W6zwFyO6rs8I2gICCwLTXTumqtOF62oyuRU/NqqmIAxndYOo5KVdmU/RdKMGQGza7p8xzx51VaXb&#10;ttyA5cgEMI/31aphXjZsQDYIOYUWmNcZmkukt2zpoXMyoyvw/pcRku1Cg3s1cgsvijCPl/8AtUOT&#10;yOYtpduAXxWcHmWlv1UVI2p5sd+8tEjJ0yrE5HUAzExmPc+omodL6T9JzE3NS2tsWZLOKDesPaWd&#10;p5H5heNZXMKgex+zdlCIYnlDzropxVD1m93aO0SAnUGrVTZJDvJ3gQNd9H/aeNdPCc3/ABEf0j7C&#10;muOY5w4n0qZAbPJVu8HN1O+s3ritJs5sQNgCHpcsQl2xtgmDmdyU4W2pbFqeONcZ/YOYvLDyNiUb&#10;UfUW3TEVuGy5DW9s54fEmEBcZjFxq4U7PJgAeK/gg/fV/nDOXRkO2g1PpiUNvSY4HIMALcF3qr9S&#10;5KmJ3NNAoqLZT+zeop2PeI7ow2rg1CHSdeSpyCzvQ7nL416u0u7bMWYG0ALYQCH0+4pe0GtGTOSv&#10;sALkdrmWuBeAYP8Aak6ZlekZj+ClmvhwnQIxlqvxHvHHErouYzuQnbT6eFx3dMfGtIovY3LmcuvM&#10;GNuMf9pL31z242iS5y5wPJ5u4R+V3/2Uy42+S5mQEEqA6Jb6hC/4V76lP2WtZxk1zmG/M9jYwvQT&#10;KAFwzctxdRTxmSZSU+DytP8AbXGdP+sY9ctj3mNs3T99bBs320Mo2W5zUBW/xO4vN+YEy27lHvKO&#10;n/Zzk6nVyCqyeaTGmCn3AAsZBcz31ie0yeVXOCgczt9vFvl6S6oqSoJSwmLHlYHBdNUOtNolDs3u&#10;B+x3yMeqO2jllKluso97iNrmaa22tb9o4tkcwH92jAJxvGn761SX7A5i8lJ3LCVCJc8wueBZvK5W&#10;5fzE7yWsd3gu6fuLYJfNKnk4zxwPikjtLrsnapv2c57GZOJbXIMlZyN7R5L0yfFbx9MYy8a6E2X0&#10;vMdor3eX81KS3y7vJ+WJc9zym5jOCHePOPy1dtme2xtRJLLljcg6g1FNhtaqxfdLtHbu32jQttkn&#10;eyGbHlrxjKm8A+WQQuMKvuyOtCBIALM4nEZOmIeBZjWm2xztIKBgzpXPyhl4zYPmUOV0l9mHoHLm&#10;o2rM3UbiJjjg+Zc/n8XFnRULf7vF9M6dGTbbYg7A2gbIyvGXasyY3Phi41nkr2V1PO3IAuQNWcsb&#10;8tt/vvqzOPWWkw224U/KnTt0TmES/wDmu3NMNgMIKcajcj+JjjgWFDk8EXSOvgx/pGzNm9T3JA5W&#10;FLzGVU4+3ORlZmH1BC409sDqzcxvjT6a+2k0xjLxom72qz6qWTLeH1ze+mIWDAufJxQE9ZzoLmDX&#10;jGW4S2uZz+bi5uK+A37P+o6zGYDp0x5C907E2rimMxlwcE0K3D8P/tXnBtUpuqwjvQdqkl/mORRw&#10;QLt+qdp9TSSXBeS3dSQWtQblYXXm2PaLXjKVM45ULA3Ld0hJv7KEUxPTke96InnJ6VbbI5+0JR/Y&#10;9OgNMgW945mrgxrsuTzSlGch3mPcCNhi6olyFUFOVU7kG/zT2QIOWMudc61/OHM0koI4Kp3iMenu&#10;QxYMC/eOx7Z0t7Oq04d73/D7tDF63oVfh/kOpdzJVVV9pM91l8vtW95IKCD8sKh7ZJg5oMbGNnNS&#10;vICcwhC/4V5fCqmetj5HpdNabTDSe1zMQwTSaGJB+f8AKvWHYmTGZa+WujhOS9aKbf8AZ91vzHdF&#10;Ls6c2otgQTJiIZuo5HkjVPmnqzkYTazJ2O8W/wC03UeHsHm0qlONgArcPU3nIZEtl9B1X2iA0Byu&#10;Go+pdjwY1nfvapUV7I8jg9D8o+FhZVsfqI5ldSUe9o8h8YN4ckFqOfAsVpray3DOgNn/AN2u6i7W&#10;2sM5jBkCDeHVotwg1yNT/quT+dud8c2m4Canvr7B4oEyK/WX7vpFuTS1bY/Tj+1nauzg9hp85bPm&#10;d+Nc3NnDgznnZ111UOweXU8M8Zn33fzVyKQY45iezdx9NbuFx0SNGrVp/v19pz3MzpTdyR/xLezp&#10;NyZzecnt/VXe1D7A6ccy5jMjf1hHa5Yi5Fxb9k51GyvRnuW11V6rleEbk7OsFJHzB+Bc7z9kZ8PH&#10;ayIeva+8fyzDV1f2iP7rTRqD2V05O78D+lbe7ui6efHGgNebP5K8m3ZsqpUsrjGX7yMsa7Yl5Oyh&#10;nMYAhuSammuS/WQnExgl2BtdHHzbi5blPnOfJd/cegzeWYqlHMbfY/Pnk+PuxyjbN+Y5c8ECyHbD&#10;QrYEHabB8V4AhbVwnjV7l1Qzp3KuxwmyELqE8auwJO9Ey7NmTEVkYtNd4rMSY0mxmpySYPVKrOlX&#10;fqh0xNWwI2Byjj8xsWA8CxmvPUfquSD3ltacNfMXbG2zYnTEnJvlMTwreMn9mu5P2Vg8j2sT6Qjw&#10;RnyE+KusTNtPHu6cT1Z6s9cSEd5zI3WDzLaxN5J3rAmAwCjXupTfrYCMy3OagazAJP2I1W6wlezW&#10;tiYzMbcY+X/7k7rR1J4hjmjkPBprftk/rSVHRmjpPGROYyc5wxrtieeqHQU4Ifc6j7PN5ZOBcr1h&#10;6m9TyoZ3IbTgI+oLPjTtloneUZvVFeSGp50d42Yildzpj4ENrBnVbaXAM5AUkvJyydxVucbJ59J8&#10;7mVFHATqWk83qCdMGW5xnLuvUGTgSeir7Z88kzF4zG5VAmTSMZPdWxvJeJznCqfMJfp51ah9YlyL&#10;TOUlKcN8CiraMUSUceJJfkCAJIHHpH6VPI/xoQkl6q8RyXVhxvMLKsg5wNUTGnxxqdqC1L7C6EnC&#10;mM6kch66p4yJ4iio0KTfqP2gYCa2pARb9K28lM2PGZ9bj6dvgXB7f3D51qlHzRzHkgOXGij6YxJq&#10;g6knTAlm+WwRbZL5HThmTGy+1uosZpuTzE1+OM9uDqLpai9iZHjLfIJ4IcHl2s6bTUoopAM4HMWw&#10;t2YTy5APpqHK9ok2CPHHqRt+YMolcKgHSkh0Y2LohuonhzyQ1IyO2YMSjMMX7aWBrVN15TBhsX5u&#10;da5imVg3l1QuQPJaxEQNrzci5Rl80lMq9mcsSjudQolD+0GCbAYSR86bhcdNz41+aW2iHGkVBS7m&#10;np1v8DG415lsf+FdgUPtIks7lIIwsREgHpEu8cEa51JJ58wbAgnDEriAgrtwXHAtO2PzhkwcnbaR&#10;AkFp6Sd5IJ+mHpxK5jGQ9nUZE6ZC/wAqw2abk2enbQVHMGZumuoqocS6OXHbBfbvHa0/+1co0Xs7&#10;m1QzHfJk+uW+YTwKNO6HdcQ3lLz4znHMmPaH/mRqk1BsnG/mN5gx+oNtxrq6pJWQNhsE5SRj8pB6&#10;wl8xgbAMzOW9/wAyPjg+ZWpeIoMrlcnehHgcsS+z8tyUWtAu5JG8KGUyqCMH9l5hOBc90PWD1tYZ&#10;zXeiGceaL/Er52OTdj7tNbYSdNzwfsqGa6ruFtwenEv3nPHasc0lpUOYXGY8EDG5b5eqqHOO1pOM&#10;++Pt3D5gi41SWe0CUy0Z3hpqK8P88azetSFxdhzCfRjvRnuQfDVPJUmByBsZju9wupd4FSW/rEUp&#10;vJ43gLlzykHnnrAUWbRsFJB5it63/wB3JDpBnMHM40YDlbxj6au1Pt5i2bHgjfbwvMesNqkpeEAa&#10;TgKzj+qiVN+sRMWDbdnntEHxVDNdLq245sQuk8w9Ap44G2Hjc+z2+WTxoxJ6skNTjAwbHKMw+mL/&#10;AFLgmX7cHMZDtnL72InL76ZldeSVnMd5bTV03N8Pvrn3zcg1X4f3jahQ4i2/pO2G8rZS0nZvMjIX&#10;UIXnLz39aSVzVhOt5csbcBOWt+/+aAbuSAMZiJwsr2iVQ2rlyBszYlwDFy7qiws3INlx+ojj8zjM&#10;exNkf4jE6HrBs8IBmYGQa66ke1RlJJcdtG+z9P3FxOSj9zGczY+sPmD78CDkbzWMmtqQL0Ga605J&#10;Jp20ysHtSEsuT3IB8sizeR0OQ3zq+UvTcxgvmjYlI16ltbxs3Ztvu0cj3iBwXq/4VmX1K2zfwsJV&#10;pz39iyGc4IAFH0yKrVRsoKwJgj0417FyfZP2O23yCVFJAT9aCBZ7XDyj5IT+uJH2hGTVHd/1LEhZ&#10;p1u2dDk8LEWrcPG+d0w8bCDHZyKlxD9MHp/+NekW7yCZTY8DOnNEnLbEL+8syrj1fJs7cncy2V+y&#10;j1F10LK+Ww4SbhbNxZx9KWG9uRB/pw41qMw2ZOmbgI3IbY/M8aukg2UTIV960CJxu/TVpk9YPY/6&#10;tc3W4SF1PcVk2Y3yx2MxaqtwyhzRsUp9IN6ZFgRapJoz3IDaAFu2uxak2dyWSU7emU8LMN8FdbEF&#10;wLhyuHjcrn2YGRcrHm9dJ0/SamThdMkoRB6imMyOQkwQJ5sPuRokMa6o5Qel9WPZO5R93tQnRuA5&#10;R/TVOeN7xM6MSenyPyADADOl6Q0sPz3C7UnT7msHuCM+fzCr0C2L+reyZst8nDG38Qn+FZvsT2Zv&#10;WzkEAZVvEelcJ3IF2btYqR7SslPOw+0QXbVvwL85PJ+rVVrOhdVGUWNm3lMtzsAZB8vS4FVa4kcp&#10;n0u/rXjGLTIJecs09YCbRuX2B9bgccxCJP6xfZUlmstgBcjcdTwLkpmmQlKMR02wpFeVANs5OEOn&#10;qrJXkwG5Hn40Oms0LMXJzR9RW+i6HJOJiBnGfd7nUIuihwaVAi1pT2etkgV2l+zuYv8APy/qreNk&#10;+yuUsKnB2wcW5D6gs+NaRtgeUfBMTmYAdEj/AEYE3JzVRun/AFBTUcpN9mBbnIL+mtxpvYfKXIwG&#10;34rc3lkEq242kVGYYA79bCPl2kSbyN7NR4zTUpI+msrrXFyDYG9Jy5tKcbC6R1yibzg0Fe9iEcho&#10;yfdpTuesH7AnMb3M+NcUVIzmzBzggPc/FTLeh6wM5BBBKiuLnlCxpSN1W3I+I6CFk5S+2dg+sZ6x&#10;8tnzg4ZJKytwjL95uc5c37M/WHn1KzUEbM4iQXdQZRY1psn9UevZkyvGAJnATpuS4I/yLPq09XOY&#10;022O5cvhN3Lfp+NY6FY6N9nY74jU/wCofiD0xHt0p2d0oB/BKi3v7SO5ggXHO2jbA5fuQBCe2Fv0&#10;1idH1o97FPJHN0lwtxt8634fql1W/bANGdqONwK7bKXAoPVkSE2xjwmZOVku2Z7szqCp475mB+Xq&#10;kWnS/aZOprNgNnN3B5f+JUlnSdR0S5PJ3IBYyatwWdXah3DaTvTxubRDE83uLoE1dxZiOc3tnWkr&#10;riQy0YGZjl/CWP1x6zjJm2PKqbY27grW8lWJ7UKsJKmwIJJNROICcwguOD3VzeTfYxngjAVRUtnd&#10;z4TFc60uEwqSYvHOOPTNd1CI9K6s39s+ZvHxRxk5dvPj+ZUMcncwWOb+IgNvA9wLUoUoUbZSY5i2&#10;sRsJqVuYZeqlXDyZBmPt77eLhdQnjVDpesCMHN5ye5q8vxrSNpFWSmoWRzQSord0O18mBDxhzrOH&#10;GDRv3IFWxydzMnOAILkZOWiXZ7l45wcyMi7e9XfZfIJa5BO6n3pvu5brZtawY0501UZVjC/GYzqW&#10;/pOHB7G6jM93bsouO7b5S3lz6slT043CY81aEOPV3ITnG4wLTfWHqCVNp0dzJHpWG8cwd3RjWe7L&#10;9om4THc4ACxuP7aXPkXKuz2QkxLVnTQoWPW6tn/IzfbmUc6fMYwgdDjILqrPZ/Tk1k0usv2JRxk5&#10;ZF1PK6Hev6nvObWBnqj8Ea0JxsHriqiANMvZ2o+XdWijmGBGix1skf8AkS7Ctk9RXHPMSOlJgUd7&#10;Cq8JgaOPBD/4r04rD1UyNmxzBfC0xai4nb0vu0xz8C6HD80RZ/YfpxHI5Pl90Zu4gxuJhHDxJ+Br&#10;6R/0RLrFwzkMyZYIwCbx9Mip7eg2TkmCOaiGFbOk2wi6JSzOJRV81CPBAcuBXtm4bP2x95Y3I1qk&#10;j2TyW3j37eLflIk8pNkbRCe3B5aidqofScyM6LcvHoIGwMhF6D+r/R8hlTk5nntDlna3YYs4Tx/9&#10;qx+h6DcuXJ2bPUg6hPcXSxCNpIy3ZgcWPU0+/HGkTcm5atstSmsA7VK4G2bHs2iRkL+RZu4rQcEp&#10;YmcnLjGLTti/mWS1R2i5IeNyAt7p+BDX7ybRsgQGPbD0/wBhc/u1Cbw8820T6OYgchPu5m5dMgsk&#10;cC7G2T+txVbMeCcHK4CTlubWOPGuA5XK3syc8i4tyZyeYySXAcmlXsQ+YQXvrTpqUfk9GietwRs2&#10;wR2nFvzchlx/tArSQ1yR8awIb1xy7peNZjXG0SnHLZjBABAZfRbaajO/YPijg8sos6jQm3cYR0mM&#10;1BI5tLXOsAo1SZwNzHkMC3H8VbZPKoJG2fM3J94gb/dlg7yoCvCZz3FsoAocwHgUiTj9EZw4+Ffk&#10;wPjW2bKCS2Bz7ZKt4uC5avc7XRRZjEb24WOaSeUyHOE+8XGtzlIxScwIFtjlp/anAiicjUOqKbch&#10;JvJgFbh6YyLSKTmgpk2A2k9OF3ogrZCDWHu1di06KlTWvMfqSmyBHjeAKM37mBWSm6TK/lJzWBWR&#10;+ZxrrQmyeo20uxzu0OAmoNkXnK4Dk4pbLsfZQhh8wgk93aMy6o81PRRkxZuccF1v+Gr76JPMYWV4&#10;TIRIydQf+ldTVBtAHbfNmzG58Qv+WuY6gnjlzYMHjIseWt0jw9mg5OTUsqwKgnIXO5vAZPidxWN5&#10;tcqeNsCVX93CPykB3xyYePfrcZFnrweMmCA+daSlKXrX04h01rP8QegWxuj5LWFKTUMyPcdD+7e4&#10;sx/4PieNnzmADWXhb+aXGbGqfsrqSYySUzXphcadxY1XdSOTPTwBBu/maixWR5TZj65HoG06apSk&#10;WRzoOn5xKXhQM3L7d3TfTG9H3/qIO82bvX8+A2DPBOAuC8zuLn2UNJqIl6AwnFzp3FtVL1Y9eaJm&#10;OjyyW/8AUqOKPKT25InR6m9w2CpNjY5DLjuW01aEgb9MRc6xlxPCQWNe35a3ig6klNKspqZzanAS&#10;CtkH7i5YnlUUzMpieBtKijg6eqp4MvIWyFs97+oE1MXuL939JvEn2/llrbc3OpGMWmQSzapJxOqn&#10;9pc7rgQKl28u3kHKvD5dxWlwQhr4YACI6u9MSE026Hx/aKGNu9jc4HICuPpIwzZ9pZPu8DcWpd8C&#10;pMwcTFm51gFxobUk85FkBR3OZdXQdOYw8OoNzmJ4w6kAyrZm9UNo2QIHJxDgJzLfQ+VYzSdHuZw9&#10;A2gtaiPVRT5ZaU7O/vEA+YNExKWglzlAOoJpJnMx9mBbCPqJ3tiVQZGzG55hCphuNk8sBbMbcZFp&#10;0rpMYW2Cxr/77y/cWJpr93iDnGMs6Acu75oAZPLWnUHVEpph6CNzKt4WzSOm2zwZ4A861qDTP/Ce&#10;8M8FhryuqtBzzn7qglONvlIdnbs2kZSeZdKuY3FXjbTHeWAN3gJ00HmlFvYHL6CD+z8xTGdDzEzY&#10;EfcIo0wtF7l4bw9NK4I8HZMxFgIqHcGHjVqeU2Rnxp4ez+bOR3oGNz6SuHUFDI8xkxwK1DePXI8E&#10;AMirbiXkgVklcwHATWQfoAkl725k6ah9nuYyLTnHLvBOqfMKg7kaAJkvkbbvpTxmybDyIOzqDAgL&#10;iYY0eACcTAsfGk3cEuZFDGPGiUDOymAMuHBI09L3BOBPWxwZ0zcwEX4AJEuBJgjTM8ISBznQeNxj&#10;zxq1TCXkctgOYEANS6XuHgzxh6aAvIyQFx99XaVuNwZZOcRTJXS5Xg72lqKND2Wv9nuGi+Eqozfd&#10;3DlTZfSL5yTFEFbgOi3MtbYzAuQfuIOOYah4I+NVpkGY5ClAdvL2zZtgjPcjGnm7gcHAdVupHGDP&#10;AqKN8S4m6aa6iLy9OGZIyYI+BQyS/BnSHMCbtj76DvJoQy+H0sjxw2MMHjVb3fwJlmTVzq+S+nyR&#10;6weBJ7ZOU9wzwcaHRx2laZo3wKqxt8a/egpLga8cXk20a3o1LGwJGTBAr3K5Puw86a+ZopQ1H3Ad&#10;w3wDwKIzcEaEvJ1wQm8r9eAxD9xSaGoW9hW7Y2T7umakmjm3kPcg+GswmARDi0/SistK4F6Q/wBB&#10;k3ok9wRpcxwRljwhiZ1exkbR85DWbO8TOC3GRKpJfgGoXeGrj6lO8WWeNN8lwI++PSWPzgZAktRq&#10;1SycEbDPBHwIAS25c41+4Sqv89C126Ptx+zYEXZ7P3L/ADhAXAnhsyQOQR9xbbQe0crObAgj4Ex0&#10;2tViwSlTG1sMfnmySbSYYDOA3ICLJ3UUHo9P9EC7Q2qbVyORPmbcAtTTIuQXTCLmxJWAyL5KtGSN&#10;PR11DJw0q244I9ESOSx4OAuI3ArHJ6MczgYYGwM6mQUiNj6cLxabnqJ0IcRKjqIb2xaDy9NOyCXz&#10;E2eDgUN2wZhIDBqK9jIO2DAC35iie/Tw+4ehAYbycjkeOM9u2tmo94Q0u3OMBSQamosZl8w1Af3i&#10;36n5pMYB8/IQWppL8iXGbkot7Mr8AQfd+YNQ2dLy4LK9GfPd6aMduOZbMb0B+YmftBKY7+PqC0xo&#10;uFhiR7N/7SZ9bB+dWqRyttu24RvrkGrylSXlWbzYjZ+VqIlT807Hc7zYzjQBfKblY2E2O2NwDKsr&#10;qzfW0xPgu2Rl0/kjXRVPzjth6DGAQ4x8wlpAZo4l0c2PvnT6l3IgDntw3chIBypk0cEbE3z/AJhE&#10;q4mgoNGA+Qmoho6gG/kLFnYFjblLqe4pywVB0+2nDnBv2729XVVkqjZPe1mD65B1FntHuOzZtZjP&#10;buLch1YOMh2zMAnEA1RcTmGzjZPNpaO9YuQD1FVe0Bs5cfAfWJpEGuzJfNBxsjxudPzPkXENWOGx&#10;pi+s6cBC6Y0X27Ysqrdw514IFcKXpcb8mc9uAfMIiVNyuXNiby8Pcg8sSmzOaNg79GzPzOmktmV9&#10;srTCNZnlN0pJ5KDA+uGIK5c8a5veVINsU8YdONfU8n5Hg+TyxLOCeiMsa+w4+rPfYWP1q7ZLcT9y&#10;5cY4zKZK2m+EwKuwtI4iYYVqVKsJhK3OOIGdXzNVqVtmXCtbruGpStmSW2IA/qKZNGY3nO6ifLPG&#10;RmR+nGgzeqGUDYEBgXI1xG8zcN0fJQ43LLHYzjWVTiRkbfDtrTpXUmC+2jPokVluS6ZDsv8Ag6bk&#10;aema5Tdw0uiTJ7fxGJ0+zlzl6ALzgJ1Foc92Os5cUBmz7eGpC8xXT/g+RtMQYPaICcvds63Kj6TZ&#10;TsZ5VAAvs4tS6Xv90i1Oo9nprkCOiq7nxnMdSS+QthgggukOMWogO+S6MgIIOAislaN20tenZuQe&#10;1N9P51kpJoyg6C/NNpG5xfJxI5cwcgwAuW0S7ccvB2eXGPy+BB2c008fc+KrJL3DLdjmgAJJ8XL7&#10;g7ulkmAxzKnDtowXN31VzSSVjCQ8C2wc4HATH5mnbQ0dPtt9PHHySao09E2oHotMZeDIiUvuGICD&#10;vrTp43ZRssgLcaobNwOD5+mRWpm2mXMTUHpxRb2Wtt5j4PhrPSZ1pE0qhk5lwG1i2bqEWYjInGcW&#10;ST3ICAwLoRu8eydkCOxc3jmKk7I6XHNXoII11dtAo8cEuPgBy/LWJk5tbaz89bUYPUFSPYGwHLbg&#10;+H3E9Te2BzG5svNSD4qpMnqwkte2TcknNVwmDOSxkzgEPyyCT9rzB/W2mkTAjZ/kbPhDjJ5i57ri&#10;m51LXOB+C35ZFfJ5K7w7zM9yNMyPao9bDPKpqATwJOm57iEf0xyam/pMZ1E9cvZI1sE8puXPBgNL&#10;bo7nMGXuLPd33NyeAyfefR6XyscFjB1OWhswZ4HJwwcaQyY3OMKUvbvd5z9RIPiSuTSVlc8fGNW+&#10;XjIwEDwE5i2Cl6LbPBnjj5xOp4EBqSYc9nYFzU9z1dsHTayhvJw5j0TH5fLQGVkFcwLWpHScunDI&#10;8Ed0bofL99ASUuOWucBuO0kUqqIps21JVXBB99Mkpds/zh40YmEvxobJybm5xpCX1GLTaZu8kdkm&#10;dA3chcwei7CulBkks7cggsFHHd6StVQUWylspPHBxjXRIeP6M4jcEPBkjX1A/PB1fStRPJG7gZ44&#10;grM5lL42ZcHpWpofO2Nb+b/5ahDhxRr8R2SNyxlxQI12w7gYA3tDwJhu8I2JjgSGQlvAhxDqH7zW&#10;Og3G0BlVTIDacc5uLTcrNxzBtBYgj4BrLb8a/fQ6Iv1wwNeAl646arPbU6nMhYSkvoFgZ8onuLmt&#10;6b0Rkypg5caZTYcLRQp8y0tUsmDhvkg6i6Uk9SEcyUDOM9u31PcXK4CLSG9QEcssEfTUchXiWocH&#10;pPNCM5jeCfOMq7MmFYS6ayntsJ7b0YhCcj7i4/oumyTgh4w2sY/MW8SvZv2rLrzB8IhiaW7cCgdU&#10;WpGagpsu+4I7WBxqDte+rhT9NjZ2IIDqGz7Wc+xmAXtBnpfOFHpfPMeT+9SXmZk0NaKcTAcGjB01&#10;W5pnZYP009MJfMYJieAwLaJdjuTCwWCkueV319OR6LerOdZXMNzm3l6q7GZk7SlJ4I9Rcu15s3nU&#10;tsOYwZCdRbNsjnhTNt2Mf9RNcnzDocnCapRDlY3MhmOOM/st3/cS3hu8G5bY/MQGrKP39tk/DIqr&#10;s3nBI78qc8Y+XdSjLptUXzs/nqHueDPy0YqQg2Y95jPb1bpENoueS6p5/jZnyDFqD99aUJxbCQ2o&#10;W5uYOACJDbk4LH4a2AdL3viQJklJ8/ABaRQZuMbnyC40YZjwK+DpMcHAD9VLsPB8iXSNQAWY8GeC&#10;7jVkHysf/sSGzwZ7CmN2+AefU/FU48JM7QSI83J30BZjRhvnSwLI3cfHVkZvO5GqS3/c/fVkZk/O&#10;TzEE5am5Pzo8MipNxGG7jkJgF8G8H59xHm7hUkDjuI83IT6kaBZcBvFMGRVUbxEhuMGRUXE5ZB20&#10;9u+NARvFMG8xp14BLs/6SZ7LHGPkJDcfw09cTrgGSSNtGoZKXbRjRjGpgyDRcBVSUm28jOg7ig20&#10;fGBaQMmNTk68nMj/AOH7ZMk2bto+gtmGNPWxp/WlBgP/AAzbQEyAUMmyttH866QtjgS3cffR1pOc&#10;xuNk7aPoIC82Rjj6C663caRJeNHWlBxP/wAHxwZLAkYZ7HxwFx2F1z2WNfo5WNHWgc9yvZm2D0Fd&#10;mdFtoOhnWqDZjgT274EXE5T29NjgR4cnHAjGBLAkXgMjb4FMtjX0vm4k3FA8PIkmSETONTgTMaWB&#10;Q8aZ3hfq8A0o6G74SBQyPEXhSGLiZIQffVbJMFDJMEi4KS1EcDUMjxVUk0wcGmg5JxjRcOoLg4cK&#10;Hcxqq9poaSpMCLgoLtu6mN2+os3JVmBM/bD46OtE0mwNxjgzqZjGsZHWg7mCBL7aDt5E/rQpNm3g&#10;XkJkltY/9sE8OrPj5EdaFJrXs3GmfZ1lZK0xpklUd++ndcTmqaSVwayX7WDjT32oH3zouP1QadcF&#10;cTOks9+0A++obyrBwKgSaRjGlcbLGXlYY/iKH9oHMa/O6BuW8NlMGRt+2sTbzR7H+GrIzcOU7eA1&#10;RuNt5CPM241m7NwRWpm4IgC4DlY0SHIx8CDs3iPN3gl9uAZ+zY1DcU2JWobxPbwKNFwGPzSn8A8i&#10;xOpJfuy60eW41mNSSMZsiel4HB9aTAob+PgXDe0ieEeX2wePVuL0g2oUWSNlggXnjVFFkZkwd9Oc&#10;kEnE9QNyM7/xBLGXhCRkXTleSPUWDuJWS4sxySwp7zIPAk3Ipk0HgVbI4UA5BpEvmhILGDprqjZ3&#10;Vllsdy2PnH5q4nl7xacOaDZkOFme5ApHFqT1K2Z1x2q25+fqK+VA45EeqSD4S809mdeOW0xBr5Oo&#10;vRSn60bT5kCy+tpCXD6APMKgbQEwR3RwfFF3EHIRtAQGDTCMqJVY3vZLFyMfUWMzSYOYCYAnLjH5&#10;RUPHJQbZpOeDgVbHOHrMnVH8NYz9tHISXoz3FcJfVDZ5k5nxCIS4HILtpzLjBbj6iDjmG58ahkcM&#10;oCXoEnjO8PGE/M5icRj0wtxkAaDgUNxcgHegPkJ00BI4etiHwcBFM7QvDwIKCtvHF4mCxcg8vwIO&#10;4l97PAdWoluD51DJK8eexkVBOVuX22xOR9Qa0KVzBlHk/vVT+z9TOmez/pY068RSXyqJw5gIAzbj&#10;/cVbZ1A5Nox8aD7uT9gaMS+R3h8i3Hd5nfThQ9NKscsHOCDUtokz2mOTWMfH+4jzPZ/vOeO6RGGe&#10;zcYbEEYP0lbSTgdvUExjzweb5qu0rqCdG6AlZJHK5czsQR6i0gZJLBn0hp+yBT5O8e8BuPqe4tCl&#10;Y3MFhJvUkuD5WBWSX1JKeBFySctUnePYB5Lq0KX1A5VJb1Iytq7S+aS6P/LSL1Cw83qAkCtTOeOV&#10;W25GRuA6uErGyXzZAPM5wSNWQcwJGhrMbKBHm5G0CNkBbwoZHiMDI2UNw3HGgYASTBByTBKaMyQK&#10;kuHBICYF9pAtXaKQ5hj+IqH2h+dTG7zTxr4BaiOMahkJ30BcTDv/AKaAuJwODPGgWWojgfcVVeTD&#10;GqrMKowcazecbRGQR44zqNzhhpEwmGD5FT5hMFm7erHLwmTTufnTzyTkjGc0Z7dv4vfUTsnUbiMK&#10;5gp5NB2z47Q+quda4cNo78el8P5FpxJW5eXwwTUQ4x6ltVVxQ5H9/wAHTXz1mO9WuORawcaV7uEX&#10;N9euF2BVlFuWzKa4+Ma4VmjwlzPwDVzuyRU1GeziYEgyKt3MamTwmMihysePJGoz4RdSBQi3O+t9&#10;ldJto5dejOL6ffVVeUW5jIkpkf5D6TJs6nNIDxx5Fq8v2f43III1szPZe2bFxh1IB9RDZytASgxO&#10;V0W9cjBHY6q0KebNyS1kDGtCqCtJdJ2wIGdonmDWJ1ZtMczIh/iKG5zS3ZMxnDeyRVsjhTX8zvIQ&#10;tpKTMc8kRHjR+knNqasfqqsJ0BIhkxw91fpifFepPedN1JPNwIAIT3LnMWzSPaYSQyEEEHGQS45b&#10;zjeSY41anjghmQPpLnNYJt3F2cbVJsZzj34qmM6sc68cax9vkJnUwjzuIoUFxpDytHJuuUiTesHI&#10;eA6yv31MG8HcT6RN5fJpMCR60Z7kaG9oEjQcjjuI9K5fe40H6CQ5eS3kVkl9QezWe+jA27KBtZj6&#10;ayaqHG5l0VOMNZJNO/8A3qD3NTHB0+msmZ1OXg7iLvKgHAPIjwH3B54PGobzOPGq2zng4+NDp3O8&#10;eSBUH0usvqAjMq1qX7eJswbYIDrkb0zdxcS7T00p8DVh8S+o6nmG3yYmHgvrMZpVBHLbHfzrGo5h&#10;6Y+JS+0F89V1hcXdvU7mDItBk+0By2HgWDkJjU0BCJToOmugJcdQt9sBLeCO6RWSX7XCQcH/AGLk&#10;sbjAr7J523gHnPkWVMglqZp33s/2kS6azZjA8lTVmFuItx62yYFsG1TahKWEpYyqA9x0TUufP1Il&#10;wfQbxzPi7mHTD/aSfB8SmbRJwScTE7yC03DdtjH7kGVcx6lUtth2n7wN6SsMVxOCThkeW78Ulvlj&#10;KL+VcdN6bK2mNmMGdeicv2FzaW0MCpzWrJPLLnwRrmmqCS5tOmLxtqeZ+wutxj6ts5jJot3GB6X0&#10;vMYJcBtHwE6fgWVzynxsM/mLswk83yUg3O0OAn7cf01hu1CVkbNs+nB0xrThOtMVyTkxxMHMbjH5&#10;a6D2bzgjlyc0Z+W1KuZRurTzDGtqlY9wkM1NB1LQlRIR9whJ2xsT2qS6Wi3Z4e4YhRDueBaFVlUP&#10;aeG+eNj6xC6hB+BeftJzglsEfxVsFYV4RyTGE5SQLDp3jU8k7YoP1sByqWzUM1OXeiC9m7+D8q2z&#10;YeSS1DTD6fPwNXBnBS3PHjXjO4qRs/IcMfs5ifkWnU/XlT0e2stj5Can/wAGk9E3yw649Mq4rQe+&#10;g3M9ww9Igx9D5l0U3HLqz2Y7tO7TzeBW9LuRrypoPbJ2VTlRvH+o6eOuZ76mbN/WYnVPDPudpxBd&#10;uORl/mGkbq9xZbdsnQlYerPMWYzh9l3Jvq3LUEEEca6Wl9US5hLgMzHETd2orhBcC85ak9YStKqe&#10;nNHPPZXGnuw+5B4VvGzOj6YqSQnjgrF0N03EW4278Huk8a5jPwlSfxHunW8v5Nq+2Zj6yEnnVfzE&#10;DyWyq4Fv7MO1nxrDZXT9TsxnkjliXUXWlL0vOpINi2DPGrxkMtwg2znOr5I9oA993ltwM9LdrsHH&#10;4ltQvsKY61/DwmZM+3NsZ8R57s9gdRzV7ZbSouMfmrrrZ/6oc6baM7qNq30rm7Czm/aiQ3bZt4m2&#10;5HCwY24CF1HI++sf2d+shPqevmsbxcFbJd8C2+ta1X4c56lSmnYBHDINMbhKpUJm15Q3N3+Iub5g&#10;4n1EuQPG1VNcBOndyHg96BB6w2uOZrITx2N3gG65fzrJaPqih9yPBOAOiGJy7RUilvc+Uf1qqTTn&#10;DikKhc7/AAbrK5045Yy67aP3vcXJm0fY5PxzI7p4HIQvN7ka0ElByl+5vM5ru4SF0xlWhUe4es21&#10;k01E4aj/ALMX/eVaicnURU2nOrem21MDAaM5byhzjaw53azHwLq6vNkcpqQd5gfd3Vq5b42351xd&#10;U+xOopaO8YGgTlk7n5lamqSJpartlInk0K/JvMCAjcYCI8zp9zBkS7HIYmOwqSFyXLOntlm1iXSS&#10;SnDCDW/nV6oNu4qFzNXMenGQX7i5vpel8ZMcYLcC9FZPImQWQIGwLYbQ+WvJOYZGPwMrWR4brzus&#10;WmXkk1/Ko56ryuOzXrFsE5cDf4uRdaUXtopycSHeY5V/WA+WMXfjXL0w2VvJxUR4I9NsPVXfex/Z&#10;eykMuvGAIZiC/Ip8ojFZrp2flNSFNyGIvOaWeyuoqkenms4tNw80bZaczk8hjsNnIN4j+KtarCsJ&#10;Cz9mjP8Ah3c645nlQb/Nn0bABcHTWzdVtr904ua5slp1QOpCfcJbptbVobYXB7y8wdsGy97IZ0ds&#10;YBcHMH8ka9gPVfofBKTv3n30hbY7vcgT3rWbO21SSVjHBqPWfU+DGumws1QnJ7Stw8c6TpskDbBu&#10;Ny4JWodDkgGePvj/AH105I6LHJx43J86rdQTxkEeMN3Ha9pu8nH8FPc45H1mYD9i2UBMcZ/1Ue3c&#10;YRgwdPyk9NK4bdxVVxNBmHjjOsV1zDUQXaXs9PJp20BnE0FrwQcaDjqQsA7MfAho3A+/+GkpS3zC&#10;2pIH7QevHuCBMzRuSMmA3GnngyRkxwdPSQ1wR7Bwca2ApGd3IHJHpwIO4eE4INS4jzNnMXI8Zgfi&#10;Ik4lY2xNZA0qryrHvZ3Ztj8RGKHo/tK/G5fbvAP86D9oNoCYLGfpreGbxluQI4AZyCuLNycx0ZW3&#10;HKEP3dw1WhtqdKUwIAWFDheOR/2lyPHHjQ2abcK9flfYD/eOYO3wfKgzeXkbDxh4/iKI8qN7Km5z&#10;QdPprzTTJdS3Tw09L+HvHQJ5gb217Rm08JOnj28zfOhx9S6VPTig3skl3aQXzVxAT86qQZ68M5st&#10;OPzPGtk9DwkLYEFi5BaXRvy0qD6GyvXxEOeoxLtwgZc+gse1EFqEJ4EO2d/a+pHoJCz4HGnbV2qC&#10;3AIG8n5nw1ptEOHtMS6av2DF1jeNRtmzkglupzNifw5HC3WnQkv9Xei9mjaVPJrNe1JmTlthZG2P&#10;/EukHk1I5kONtSrScPRiubyUcGAP/tVD2N7L5i5lLF/O2JXjq1cFdLjwfMrfVNf9hNu0YLWAZdMf&#10;cj91chn8/KW2PXHtPVMNjIrU7m0eeW0CV0o8Ed/HWJXEwJ/ZhNo8GP3Ylh12y3swAzkF+2u46g9Y&#10;CnIyXm1DyocfMuFbQRx41yvtc2oEqF6d5Axat7guW2FgXXQX9b3EHn+ZhRVeec1EbvX7j3FdWZJc&#10;EoDQAyD8xVX2kxPaT24PLVql7MjzRbAt/EXUar+45YskjrSy9xxguQD1LZe+nq0eMnhN8gAIcZOm&#10;LgQElNvZaXWAlOHBDcaynbTdskdN2qxSfIXH31tlPjJAO9AsNZ3Lq1SXzj46KTKNOtjNk34Sz2qC&#10;NoHuAJ7lsWoobieEgyQH/DVVJMBRkwRr4lFQs2ai3hLgMYLa6KZzQcbbniwLj+RzzdiZ1rUvqAce&#10;RJvIZpapo3HHfwaayWbzAja/41oTh5jGeDueZ76yuqJ42t7t/ERRaaeM3CGOeY0yzqDB186rc4G2&#10;Cyxh41m5HjmAmPuI9S2GpTUdLSOcXiY1tlveW2Ncf0/OMBAYwLqKl6gGYeCNeV82YVttizusLNVV&#10;WYPXkrJA5x+YgNPzyyQEC3LaJK8d+P4S5peE3YmOAC7rl/dixzmOYEbp0IzqBtbz8asg3F4a5ppN&#10;wQz3HGe3bW8Dmg4x4A6nVWpQ05hOMsCRB6mQ6qs0l7kxMcAM41dm+7BbZ9S5zEHmk8HAPRBy/wCR&#10;CS1O0AZXUD1mTn24Bo9OG9OR/wBZRgzk8xYbNJgSNzgUNw8JasxnuQLUNO7ZL5Vm2Ae7bmwBbg8x&#10;c9zCeOXJM5ypTiX7sTAq5bSUJ0OSmubaaDL5pu2fvqZ9pMA1m+8YENcPFYmFWRXtNCcVg57iz6by&#10;uavHOOMCGxv9TOtTl9SFg1lRp4p8NfA2cY5XmFbcSdtb99ZyzYYHmCPgXR1UTiSzJkCMLErd11PA&#10;qfS5PbeRcTo8jwTqbUyn2CmErxtwNmAOldWZMJPMI3po4gLq242t4zMRDjScThlHnjALH5icl9Rm&#10;OmnPjbZZNnA953EuD4aOvKXGwsBM+tx9RbMSqMY7Mb78NVtw3l0eTSJcXxz7S1GTSWrZXblrnGF9&#10;cg6i3ipKTHPmW86RDDWJy8bZs2yaeqtaoeqBwaJj8xZjtvcHwsnbtmDzSRtmf3ljb+INPStnKbeM&#10;x7kC1rapSd5kd+zBvHw/IXE5O2nL2zB1OmnaQupVYsJqXHXUrHJY7EEH6i0Jns7bPx7z3PM4FldJ&#10;yNlTbbf5qffHVr7t3IPmUyebeHJiYAnt/wCBYroUryyLovqF2nFPsmY8AfKWet95g4Do9NJ5glwM&#10;fGQX86Ds3AzLFckiftDzeeD0II0SHOBxoDMJeS2eOws9eEIHg4FqQoRmOcbA47Oc85VWcSdtbyeV&#10;dWes5o57ivkr3lzx6ltWbxFcUNm3lMDnAYFxXAlPy4wsbbTRJxTeMmOM6uDeR2RKgeZ63keAmCNa&#10;dI5G5+KlK5WOPPHwLZpO3Hbz9RAhxW+zyQDz+UhpJWOMWDVWnezd/gT1scee/nIrLjKMrl9LjuaP&#10;6fjVqeSPAPHArI4eMoM/+UqfOKobQZNIdtRuE7pkryVk33HGrI3J3I1Q5xVF57kV2ZvB8cHwray0&#10;d01JrtopNaSshhY4ALnV4zIEmNdXTSaD14IzrH544ZOSHWpcEID0nVmAeCPU1VqhJo2M2xwcA1y6&#10;/wDZi5FapHPCcCidt7ix9JfJg4JAT37qPSeaC7/GqS4JjzqG3cEuY0julu6dRUntEJLXIIINSBbx&#10;NBtqtlOCDUNzFwe3ISPJq4F0VsjrgjNyBtY6SN1e4s2oU2wGuKT3AhwxgKkSn8fQyE6a7GqzZ+2j&#10;l3aUdr4lpZWzZtg34P4a+db5gia6oxmX0WS5nBcV2Z0XyI7AuatgHL20GfVUzS/bUd9pz7nlDb03&#10;Zzx6dv4SZcDG2+J9VWqcOBwD5/4axmoJ5ZHj5kfwk0ektQ924I+BTPtINn92Bcj8xc9uJ49jIrJK&#10;5hjGCPloHO2gxVEwezK/Ga6RZi8Z6nP+mtUcEvfIgJJPjIePv/CVAXlPGMnn5+omXjwdzJqK4fZ4&#10;ttDXFLkgJg8xOSkEuA43F7JAt42Xy8bYm8m4G+qsrl9N4ONWSpJ4RsyAzg8pPpHf1DJdslaPZ3Nj&#10;6GTprB98crciNxufNxkQElL6fvrZ2hHWlJbt3ph5FfJPS82t8+3cVkl9P7sPHAj3aDlsTIsxv9MO&#10;tb5YBHI5sEYLL5Q3DOdd89xWrt3xpN5oNyRZjnNE9a4obiXuQ540YZzAn6nLVwmDMlvOe38NUl4S&#10;z8/lqJybRPWimE4skx98grqGjmjmPoICTPx8aWrvPPEstyTThTbDQpfPHMGewrg3qRzbwR/prPd8&#10;IEeCM4sZOYmXE00sf8NPhFs1JpDepHISe+NblR9SEt8+4uP288HBx8C2Cl6ol3fPzNUiuOSmoOrm&#10;dQDTLiqBQZ79yMYlko5gNzYjCcSZeSe9xnWleZdJdnm1iXMyZzqZL9rkpeZI+NZK42btnmeM+T+d&#10;XCT0XLmAzxh4+bbSXFBcJ52S8GeOwue6opcYc8C2Z48bByQcCzGsHm85IP8A2J0Ishbpg8wZjtnW&#10;SzSXkjc59NbkRmTXx8CpM4bjgJZ7i1EGokysmTOqrMG+njjPnWqdljMqfVFP4M/LToT942UuKfJ2&#10;5IL5oNRAZ43mNzkW1rUjrSXSRlZjY3Ixqq1RWg5lwAtraS4dSGKTle+SU+M9u2XUQGoJOygJonVJ&#10;lcwcwEwX7cCZeOMfXRQUmwUe3eweaSD9xdRbO3k213MEjESAfwsa45o+cOX5AMw3fwl7kbK6H7Ep&#10;iVR2BDjtXNT/ABLFm92sqhHNLioBwNta03uC6qz15PBhHjbPhYB+ar5tseSmAmeatcZLvLXDdSdn&#10;R8l9/CR6rNV009OKf9ZSUhphjAaef1hyyDGLggTzirKcftvZmO+GJq6ueBeZuzuYEC9xwAESPp7y&#10;u6tmbOq5r92BKmfxCCzrL6LpgTNBrfag5pubXoKcETq2xCXS1P8ArCSCNsBy8pwozE6azeqNm8xb&#10;WL1VSodzp8EarbeVjbFPAaatW8A+WQpYIzRq5yU9wLzpam9sFMTjfoHIN3uaYxobVlJsn8uO8bHt&#10;h+rxrK6XHIWZMcAO0HXT78CMV4SYhlwIHOnG40h9z8kKclIPOS64lZGYzxuT5Omsl3cbknv2v31u&#10;U0oebTIeTU+mVZXNJeWVX9DOopu6cjMhOKrOGYoBeX/rUMcrchbfxUmZO0piDwLQqonDaWtjwd8n&#10;LUSDn3bW2c31JMCsyWeWplFuLxMCGuJW2eExmfZ0SkY20tJegPnVraqhzu0XCpN2lViOPjIgMnG5&#10;fk9mAUiZbuPtJNsDk9sI1pE0qxlLW27MwXLYtMY0gQPUfNCM5icMenpIbtIeMnhAY+AapLOaPZk9&#10;1tNE5pNGVw8EB7kYxW1cnaaPhJ3TNm88GFzyLnxE8NwKBzeg6amTDco2V6M+t5arYx3viLSOnS4e&#10;mk81DwQcCuErqCQ7kfGxLvSpLxnjJggAk3k7m5kAg/RcLj23o6cBOYrJs7b3pj7S+3eAaVNvJc2H&#10;gMxKQ31VDb53uALHOQumRJ8oYdmUfI2UtIAzCo7bogvKx541uUwpNl2dv87mtyMYrRP21yjLxzGC&#10;w8eHLjbitNrWSACMVZtUcvJcxbNjlJ5g+NRpe4jQmpthVakcSAwztoD7nAPV+MdLZvcbEPG2fW4x&#10;/drnc95YPPJxNoHvPFjVwovt54QGMFuAercILBkTptxbNOlm+0R72tuzx86eBb6pLvfjWqUHJ5jM&#10;qj3yMG7hILUH4IFSaDock1cneRsRDgcdQv8ApWhVRUjmSXwhfXOl7/5knu9sdC2gxtAnkllTZ85Z&#10;gF7OuP8AZnMPtO9njl/qeWnqkqByYftPJIX9iONU/ZvOG0qmz6NycTcJEhztqs57Mpbbtm2VhI5d&#10;LW15yAVm7++sfl9LyWZX4+XH5aG7RNrjafTEAQg9lHpavfVqp+TspkPGEBXEZOpayJM237OCU1K3&#10;ChzDZvKQ38B8/KWYvKLexufMgXTlUSfBo6WMaMSPZ22t43L4pPhi4E7Sa1fcBM2o5Lk9JzGOYgbQ&#10;adzmLvbZ/S8pbSmzKgZOo5WVziTtoB4IODprbKHqwjaQ49xtwdMa5/Mva0Tk3tb2zGdoE0HKr/NJ&#10;Hd5Y1Txzghm2+PGIm8HT86NMzicPZ9PgQRn3eD4STinyRkxh1Iycu74EhyPLLYTum3PnFI6D+0hN&#10;5eHyE6aD7RNncxckYs213dh9PwLsam5G2YS4AY9SO0LUVbqCeNgvb0Z8idCmuVuETs+1kvcOImez&#10;QgsjYDqYRj8r7utNk9LuZVYmU1OJnByt2HkyIxWm3B7TZARyq0MJOYO1xrLKw24Dq1l7fKrZvMGq&#10;XXO8ja4j0dDokmJ+r8p0TPNqnZrI8cZ7kYxWhriElWFM5PHYuXEOeVHMY2+DVJAgw2cxjHyCrZhR&#10;1KT6BySMZWaoNxKTMjwP327wdMYhd9Vem6wbyea3mZ94t8tHJfsrn07bY7AhwEXSGy/YfTlMD3yZ&#10;WnEw/wCW7kCjmaxNIsizX0v0A7JqXtmVyBnUcycnfwSoupzO5BnXQlF76Fljg49W4Qq6EtsoJdjN&#10;aHAQXL4IFT6gqSUwNmMFjfIx6Q+5gg/Z/wDjji+ZYad3/DkWmZlzfs6/hMlmjiYuSYINSBPSvtGV&#10;XzQWsBBcu1jTI6kZP3u5huk+pgUxw4I2J0hwK125tiHTeh22G5S+pCTWQgZuZUJvB++srnlJy5yP&#10;HBp2/LUxnMPBx/DUx48sjxwAzoxiajMdmpbSky9mOAd6MGjyxkJ30eby8ceRDW8nmMycgfvD24Om&#10;NWRuPHfjv/qrTSlIZOaZ64GQL3n3IG/T7iPbw9MPBGDP5nuK1W2UfBxp7TT+6CcnUYzUk8I2+8n3&#10;iMfTQeRyNy/HvL89u5yxjV2JIxmencm1I0y4HgJgjBb1U6hJ1yHJaozerBuW19mE+S0htPuHsqGe&#10;9p3OXdWzTSn2z9yByHjGq3NKL3yxeOLTVqXKqMu5TZZoWyum6Ynb08b+o/ahiu8rJ/3q7VBIu0mR&#10;2bZ9/V7cRbjknfXK8nmjKCY7s2lQsY+XdV3dtNoNXy44WZ2u7D5gx6K8t5lhZRsvT0JHArg/Nx/K&#10;ew4CbFUrselx/pMYk84lNNvT7yx3gJOossqCsCPJjvN/Jd0xrTaw2T1HLWwAmBrE6Y1mI6Des3OB&#10;4C3GvRkU1d/0zkpr221neezmsJq+l4NDmCuD99VLapMHMyvy1s+zuC6i0miKUeyqSsf7PbFduKhb&#10;UJWN+2wMGO7m5pHpe+vG+XeXImuX1kaaeGnj7DoG6dNE/WZ7R/qvst5A5mU1E4D1BjW8D9X+lH5c&#10;bMG7wDFatiXnLL6wnTCbHbQTUvlaa9btl8rehpyVXmJR3BD0yZI16jk8nLjNjrY/4jzjJu2tiOY+&#10;zoOU03PgB3HeN41bhe4tUriRsn8lfQWOWK6NWqsNn9Rz5yB5LQXNzFqftrMaoqxswZPoDXW8fllV&#10;iamtjsMx0LIL6dnynmnUE0esJicN8umXTXRWx+i2VSNrznnLmOoHBN9OYK0jZnPJtJHIDGAUYSdR&#10;W59PmR/dNqZdVtm/VhS5KYbY2fApmzOX745O8mR7YR/vq+VJNBzKnD69z2VZvsnkbk02Az363B1B&#10;kWLk5qmY+z8ojljGSpLY/wCY07bpszbTKQgn1PakbfSIMa5p2f7N5dWbn+tX27m+GJeik42qUfJP&#10;6qv3LmkS33FyXOKTe09NjvIPZ2pC3GxPGszl/Jtaqv5/LPaMnjNqxfxcPcGWew+o2A3wYHwpfLGY&#10;iuSEHxxwQLlKZ7TG8tenbBYiI2+IPPGvU/ZuSYzKU1VA8AJxARrbuLzx2gSuSwXwhAIcA+oTnLUx&#10;esXIufwSBLoVcSOxfxHN002mTlwS0xOVoHyxLd/VzkgwzYEym7ErsIy8u3jVFouhxmcnwA3j+SD5&#10;l6T0NS7JnTAI4Jq1b+Wud/aHmVYyB06Ed3X0PHhJuUsU2bkLGeUWapZPOXkHaIZZuAR/nVimNSTB&#10;jLjR+wYBC1LS5rqD1i6qlbzs026uAk6itFcVJOqwpB8YNocFry14bB5HdI1jLmaK4ODX2r8Pae0a&#10;cypXKr+cwipa1JO+c9Luoy6ngWjSKtGUkkp8D5q3gILmXVwS8l8+4NXAog6fmrnJHdX9BK5Uiw1U&#10;cEj3DyzMzZbJdlB6cbL9udMzWW9iv3wseoP2nkxqq1xsfphg2msylT4RLYvyLiyVwDCWyFjbt8y7&#10;xq+SerHpnIGzx8XdeV8ixNeU9ITnvjP13fe4lkSOZm1VyI/peiUOYM2VvkW12b6rcolUtcdo2C4+&#10;W2uroPZ3S+ySdy4EEDFq4Na5hONGJPsTe085fRuZqJwyJqNrQsEcEC5/mvKescVIjr9NXEbWMxn2&#10;uPI+I2r0zNnNGZoHBsnljQ53Vcuk8m0QibwD5dxY3Wc4cM24G0nPcjJ1PcXLlaV/gsBjfXDcvVXi&#10;/KfLEprPQ0ke76Z3OZyKYyglWk0nVSPTwBPbgIXTbC50a6c2Z0HPmbLBMgbvpadwuONc97H3k6Zz&#10;YEcFokDjqF7i6uqxv2kyfBjOXAPqDXtuTm1NjwzlMLjGzd84D2+M3s7mJ2EqBvFsuoRc603Q71hM&#10;bL9jrE6a3ivKfey16ds2muS7p+dGtU2P7L20+e4Kk3pu2/5kfjXoKZtUT9JyPMEJrZe4YzOKf3Ym&#10;5xnt3LQtJdOUW4lVDNgQNrTfeOoUWeNd4bN6D2YsBnZy1jvkf/OudeNY/MJhLp9OnzNtuuAdy5pQ&#10;JzsNFySq5Ej3AxmTrb+H945jqja5NmcxxwAKOX9RzbxolVHrT7OpI2YhDKxTiP8AtO8/96qu2CR1&#10;XUJOzYJVucvb8shMkB1ylUfqoVWXWC9l7n6bmBZkzlnl/wCz79Z0D5uV8uOdjTX1sqLcM92ltAy8&#10;YepdGCD+Vcoj2zsjTo5jAFY8sSwGc7IKskRcDliX8LP/ACq40fREuDYjnx93ucsffTf3fhQ16+D9&#10;WacRz2mZyFtbPdOxKw28SnfT9m71uROXd7iyWaVR2q5BZ1IP8azGYS+8SzHxqySuk3Iece35drgX&#10;RJQlR5zQKcNyQJSeeTFgTHA+twKY8IybcZ94gQce1DAPdjMREgTkuPydUbM9pj1s9AZ5uswaj5g+&#10;+u0vtpQU+bAgk817Pj6lzgXkKz2qS5tyQW40eb7bG1y9GBDt0U7dPSwg5iGY7nvzV5BzR8GCNVuv&#10;KTph+M++UOIcY+YT3FwSPawyeZ9+txkSebXJ0wJj7VKSAmlbu48iN4+mqTj1c6PeDxsJqUcZP28C&#10;p889T+YmbHNKp5L5hAPmauA0H7KA0/tEZP3IIHns/wARsXB+ZdFTSTvQsmLyVb08ueUXjgVt9QUn&#10;ENSeqHXDNtvkEqKQBPKzrnab7PJtL8jliUca9hZXL5s/kPb0nfZ29zeWxS509cc1hJQOX9ONSdIl&#10;sWdffWYjojw0eMCt4/6I1D/oXsfUnqr0xUjI7mT3W5uo2KuKKk9WV8FwYbZ+1JH9VaaMmlhC+FUc&#10;jJLaKh2H1TK+ZKi+n6edZK9ljhoTCYXpg9K0yJyayCvzGv1JAklQHRLGgnp9KeG5JCktQXJmfnDd&#10;tXylyEbOQGg41m8B8aJs5mUJEnTxWaSHnons/G9mujGAVknMJ3FpE4ZzqQtgBYALgHyyXVxDQe1y&#10;bSTJAe4FxzBkXWkr2sOXm4xhBk6ihful15Wx1Y9fvbzwFyMfTXXVJ9nOWQI5bKmrdyT7yPvqqysc&#10;lmtiNycWPm8pGJ4zZRk7Sv2wjSLvLPyWqYUHTk4bAZzg/tSz2YbD6clWs2uuPMGXufEhiSqSadqy&#10;5i2bAKOPmjcqybM6w3++zmoLZm+kS7/Mk9a1e4LNIqSm7MpAZhPLmlaHdzwLJZHLx3N5jY7ubzOi&#10;gTfahLm06fS001Fuo+WhlUbeJLIc7Z8J5By7fgUTsnX/ALj5aku0031yPHG+a6fLUOX1/IQkO/Z3&#10;Ruv7S2879lcW1pt0ZOXPsfATme58quFD7aKPtnC/lQsfTJ309DnVWMEJO0hyeYz4jF5BNd3C4Fp2&#10;hZ/xFcJpK3Mbay59ojH+xjXnXUm0SYtmQDS2o7bXyxl4FMH61GCXbs8Y3HX/ADN1J611W2Fx3hLy&#10;EYNjv3762EfMbF764528esgynEu3Zndb2+muY9onrCTadtgNr+QfLXN7h+RznjSEYt0nckGZut/t&#10;NOmG0idGFZ34tny7ip5Jo5jLnOg4xkjRJuzKtpKUrLaBEcY1DJcjTxCDgUPeFQfomDcJpw8cx5L6&#10;YI8GhEb9O0Sfm80KmJ23GSy85JP3Eh1AOVTHHAfeAjLprMvS79Ki8S+647Rnj6Z81yfh2y4T+qiP&#10;HhzB04CdNfMrqeahLjC4LjQFpLiOPTkWp0xQDk5PRGHUj8tfeJSVK+7QdCRLa2w2HZ7S1TVmU7kd&#10;shRiz++nJxTbmSOcBmP6ZeBb9srnLmTsmLNmAV7qjKPArtWlLymakshY25g85hOivKVZqf61evj9&#10;DgR5Z6F6lisi2L+IwGk+2oGx4PahtSahFMpem3s4e+x71/oT0rlcx7WPLXh7bUfTF34/Cu2Nley8&#10;hm28/d2t20vRYSatxhHtRlAeT7P6jgZAM5rGa4CaXNxwLWh+r3KYJdZjfFI9Jy3JeAC2xmzZQexw&#10;AyDFb+dDSbyH2aA5bPxUl1RiumuaeRe2Cl6roadY3jHll9mci4FVWG2yYsyXoDlGYfmlx416obZK&#10;fezKj30Dm0TS5a8W5pLxsHuMwLgbpRLFQ6xtf5SJL3GqUftQ9tO5gA1HG45ieebRGTPfsYGrjeOY&#10;O0sZpt4OTvd8gBcg8solfJpOKd3LHHI9cnUu5PyrUendNNHZESqN/sBCxLZJ0ycCPVJsjnTBkB45&#10;pUu62uYP/Ej2xeqJswIDdvaAj1bZRY4F2839YRlNZA+gMAUvmDcWo2J3/pqGbN6btxzURCU1W4ee&#10;Mj2djmUpO/ZsbkDfmDuqhjeS4JMHYf8AFVqricb5OjxhY9n3PKUORuBhc4IAZ0/rW+YYrqmkwkrl&#10;MdjBI+Z8VdvbG9gbbdu0nLHs9qTzOdH9Nc3yeedle0wcfl9xXxx63k63bdngGpIBoRmW1VrHbMY7&#10;2mG7S1kCBn7GyH++uLfWgrhyGXAZwPsnlrnbaR6zcxnzbduXAPlrl2aVg9mPOOpEQJcltjDl5j7Q&#10;a/cEMTKhpYF+EcYFEBcjXXJUJDDCDCUMcYci6Jl45TNWzGBgcozD8xaR6s8vpx+J8zmoGpAuNO4X&#10;uR+JaROPV3phnMdGo93j5nKxqubC/rmomalXcNg2FkpyVS7eX8juTMml+xB3hrlHbQzezKbPpkG6&#10;RsQpdT/CtOl9BzpgX+qqjavI+UP/AHEs9mE8nVNzEDaoZVvAR8tt3PmXIzYTbbGFrqpLTB3DMrAY&#10;DGV2/wCLA4GQAtgC+J40/Xk0lU7LjZsd3gWYgkA2meMCkQ5LNNz7y3oqi6uCbyO9AcpPLWqUGOsH&#10;jJ92a+Lj8u7n/ZWVy9xLgixwXfpplvWkxkl8zaal1PK402ny1glylm8UXWFV03PjxzjeiGGK2Mbk&#10;saTx5Vc+e7s5A6cBWGyfbY9gIeByDfICcveV2Ns32yVHT0lfb4x++arYiHQvMYj3jUS5VXznPbxn&#10;NqVesY3IMl3TJ3PzLcietZVctHuzk7BxGqrtIk82qogIAvivN4FvIx2u+mdndH05TDaamqcFs3Lb&#10;Ni+P3oFi5PDY+ar7ZH9L9I6E5q+3I9HhKeTaI9mT3fI9SPzEebuG04JvMF0hup4FmLweofdrQ4E9&#10;K5gQOfuEWmhNe2s55z7S+ThuMIzxx6dtQ29Yb+OzfEPStLK5xUDl4TAjEvl7KMYI+Yby0JIS7DcN&#10;jNrPMQFu3sj1tS51EHmjMobEYT8zmKY4mBIBgjjWolIBJnI20bnHAC5BzUBnhHMBMAT5EyzqgjYm&#10;Cwq3NHm+E5+dOckWDRDexlvQca7ko/1jKrklKXpkBrMAj0hjLzlzrszGR+9AwgBcjcFtE+RDdrEj&#10;ey2YgYQXRtundXP5OH1La2HTQrYSrF/MRNpG3CVVg59skYhx+YLIqSCXykzkDlgctnqXUMbjlLZz&#10;geMbi2fs+i2bZi5Z3Sf8yMioS+JC0QuhnoAmE2Tv38B03Te1SU08MDOcA3wO6itkFxrZqX2qMpqM&#10;8DM+QfLGVcQy9w2qd6xbOZrL2bIZbVzgyLsCYUXsolQwGDPCvGoxWiEGXOuJ5m5Zx7f7jp8Lk5VX&#10;6CobaNrjYMhOzDpmJp3FwEOVuXhQdS51Fa9qrSQxzU8ck3sgCeahhJw2glwG0B7dvme/Gui5N5ZT&#10;iIngv4mnMZnJ9S7cLVNNn86YEAFzKijueWJAZxJ9zJ1Rx/8ALFRj/ixVcG4mjfFJu/LInm7z7STb&#10;fJk+5mrprfc5qtxhmUJbtkOjxzqCYg3MG8eZaW2TycEmTkDZnKmozE5lvj+mqq3nDlzYgYAE3g6l&#10;taRTc0wTEHsNww0hzrQoqDEjeDkLbHGC3APmfPAsTrTaRvj3eQscnxFoW1ScDDYC2OIhh6rm13Fy&#10;7PCYyY++sz8S4Q5xNnFYPZwTy4PLEiNPkZRkAGZHth+EsZeTjUUN5NCR57624eNrIrjtiYVBTFGE&#10;9jtOLgtO7njWD1ZtwmJhvmwT+yuOmud3k3cGyIKQhFcnFWeFhE6a5panE8IZPs6wmLMeAL4o1Txj&#10;IrG3p9yYePzFbQrQ/QnFSObaHyh8P0OdfPAk3ld5zaW/sfVmqQrcLwO6kB5m8wJutWihiUu7gWk+&#10;yiVTWQvpqzf3I29shBW+4hlN0vMXjn+qn27mHy7pcCMUvNJtQExfQPwXAkFaIO6nqt2qMpxLgNpP&#10;KhS+Bvqkt8caxfbb+bQ2nOVUEqTo+fVhMd2mT7WH1ClXdVPyv/hiRi2Da5Wo5Fgx4F5kU9tTHLiA&#10;NYuRj81HZ5t4mLwfPzq5zXfAvQzOtPTLaJ6xklZsn0EtBvBiC1HLnjXLsr9aBkGxBGx3i35i4h+0&#10;DmaudY5VdvsW5tgjbalxTowv1CK9rC1bUNsjmoSYAgEOD4SzFvMB7lgju3umuwNl/qp9pNgPJl7P&#10;B8X/AAolXGy/Z9LRnCzBMCGH5mDOn0xI22stRC+ocFDePYyZFZOw3sq1nmnH5ZV2LK6LphyyBgBb&#10;jGItzxwLnWt6bslwRnKT6vgUbXjkwqh6cbVJc5lLFhy4Bi6azF43G5vmC+uQIk3pOS22Jr5SRk5o&#10;7fArg8o+UhZXpbqavLKnJSlXbHutZ3DPZHT7l4TA2PkWtN282YMjs2z62EnMT0rkZGDbBBaxkRhu&#10;PBzjpxGY/MGZGBPvxSKhvPvN6DTXSxJO2mRDwRn5fwlQ3FH6mCO1gVBOM0HS81qEpzMwbwZuK6Qf&#10;uL6e1uSUkfQ2LZifuItT8vcydzeYPitzD/YRKvNyndh4EFt7/aR/5ixWw2dVrZptG0l32Tb+Izk+&#10;0ecuXIY4xFJHy9RaAz2V1FPhgfvDib3OXdSby+8yAEwM9rTQ1u4mzbRC+uQK3WJ91WngJRM+oGBt&#10;xyEd4PtG7lQEY3NQvTueWrVJ6fK8Hgcn0V0JS9DilrnBYFgtfnX5QmrcYRTZpjNN0OUJAc2yTV3l&#10;bYN5Lo224RnESMfLIlOG5A32zMBRh/xrGZ5uXZJwvDiGYfLJ/hT3OOec5rRmrK0bS2w5YPrb3lkt&#10;LN6grgsyHeNNbhlmMwGQxfMTLeVkjHyEnoi5KC+SMmD2mB9bjRiX1Y9YEwcxZuNm9NYggBbVwbty&#10;S0YI++riw2Bx2S8ZXo31uMnMuCWMziqN2yMzlH5hPGmZxNN5Jjj4yKnkb/iKBKQc8DuJgQ3GmRkJ&#10;AkRvgIrIzk7bQjMfItMjGWZCR8CuzjZXPo2wHm4lwEWk0+3odmyvX94jJ0+DAnZ5tvKHJLQCwD8x&#10;RumfTHbRko6Hs/f7reBZ64ZjC5PArhPK8mU4+8vrip47ZiJyLT9ExmzvEVwJI3MYsgLimU/J8ZAY&#10;ONdjUnK2zCU4DWhm6l1DnqWMpOCSMyBzxoa4cY1ue1ObyGG/A1AK4TUuXFzI7d+mP0r6jTVpFeEC&#10;ZEfkhMbY4Y+BUaH0RRLaKLpshm+OPk9RUOV7ByNQlTdLkf2IINRbw3otlJGxwmBc0vvN3v8Aw1VX&#10;EwZM2wIGwN3+Hdzqq1JNBvHuOA+RQf6Z9vHpxNJtBYDv2iTljWVzD2ZyeOPjUycTgm85Omobwgng&#10;8cfGnJSJK2S4/wAkCiOZQRmTBHxq3y+XkgzhQeYbzHnjT/HUC+Dpv2YEEfUEsxmkvIEmBWWV14QI&#10;rJgXFWppON5JjSvB1pOQxtyRrSKXeEbDwR8CpLMhFZG4yXF+XuAPTQY4yY0BeW+CBTZhHqYEyM47&#10;izLtT6lI9T9PkM5BHGe2rHNCY8ncTT942MPIoRHlkaj1a1rTadUtVZW3jNtBngUwbNlAPn3EnLgZ&#10;h47CPStnKTDPeAUa07hPdBzinJVA23uO6g7Rwy3Y8djOrS4eMoPZoD3AkQEbds2LgsJ/jaPLVK7T&#10;lljj4xi01XBt5hcNzUCmZJrJ3HudNFvt+5NxgzpTYbdD4lwJ7MIZyaA2n1FLZsN2vxqXvG8jxmPb&#10;TMnZ+089NVxa6g4eZjmJskAEe/4b1HGMDmwUcC06oHDmTy5jHAcRLnLINPM9sE6CyAGA+fzE3/Tj&#10;kV5zsRpMWDzHHqRqGR+N+81tO4tNnjwjlycxuMiz0kr1F+k6+I640OUPSsW+EPT5dtUiaTBy5Jgj&#10;SkY3u82bFyBH6zk7lmXkFHHdSHd0oKHHKO/eV1cDI2lwI+ZAgR/ZiAj5kat80eDeS4EffH0/cSnO&#10;19h+wTJaiui9DaxngKr0zqxyzGeC/k8tZK3ngoCchRO18bjPwJuqP5aH4NNPUG8kBH30N3zAobeX&#10;j0NfmJOGdm/BGnkZdpO4GzHvPR5RBqZK3BX7kHkXVmPtPBAdHqfmkxZucYT24xoA72p+XvYGx20F&#10;rTtan8yxOtGftIDdzlW1Vf8AiY5mQwNnJy/EWnVRSY5IQEbY+8NbQi3Ci8az/OG0+YYa8ke8vTtg&#10;6kHT9xU+XjJATB5a6EnDeU22MYbo7mk5WD1A33NyeAJ7kHTX14JHpoNtGO8bjRil27cOtA+tweWs&#10;seEJG2OoQ5gS3kRS4ea1UlSTaAeC/k8tYnMHBDExqyN3Dk2eNWSXt20A8ZgZEJ2yczhvMyhHgjRI&#10;dv6aIzhuyt4wqrakfBwL9d0uSX2BlIYP7bvCh05IGZnufkqklINv86Q3ZXBMMC/GsNtevg/Xw1NK&#10;7eOgyfZlnMQRwAFgImNoFQMg8l8IkZPK7iyeYUo5jbbzAe4nJXS5XLbHHwLPVCT7GccjXjPrpre3&#10;05Rpm/Pcxpj0TgkQ8C1+sKQl0EuAZnx2tRYJHBhXRQuNMhemumn3HOzbozS6NzuLeODgROUz9wMn&#10;oDfyXVSGLssBMiL2CwExIfE09vp6D4Uz7mHd9Dkcs2wI2x/vHMJ44EpoNtAS9G+KOMl22RcvU3Wj&#10;lgPBA+KNTPS8msfOPku3BriU4uUuV49R7p2rpqmK/Dms03I5dVs+AzmU1txkLb3njRLbBsPphgMB&#10;qYqPtSAnMHawRwLN2cnchc7y2+qNWSYVIQJQOYAW3Q+Yq3TXKbtvIui2tyOY+zZuWZMEfANTJhvD&#10;bg07iuE0qBs8Gfp3OYmSTxtuwAx+0W+WRal9nkEVFRDl5Me4wdxPTi3ATBAdAW8wsuciskwmA3jb&#10;7jbjH1FmP7oILtONldRxyXfNx0SCu3BLJRkkoWVkwC3loUv2gTqAdmC6TS01gNUTBy5enjj4+otq&#10;DoZmTFbx50iW4yAwAtpS+YWciMW72ewrjNOrvV/ZjuY410tVDfG2wR8BFx/sXqQbNzZjXS1UTz2I&#10;5r+dc7mUWNOWm3WnFteU/ub0/wANPU+McybbnHzumRHqoqAbweOPj5SzcdwJb0CtT2ToIW0Embx6&#10;wc4I+DqK+Dpcbz2mD2i4pkjp/tu/H31am5ByRzg5kHKIoZs3/kPeUmeTwktHk4EHbzRlUjnA504+&#10;mtgeSeXTUZ44LRPpLGZhSY5bNgRhPkIvqKqhEKbX3APUEjeyQuCxcD0yJ6V1B3I+BdLbM64lMncv&#10;pVOJUJ4yeeZ3ENrjZOy3I8yk74ThkMvL8CL1N2zTdC6lVizPWbzTvBOUaAzRvjvx31dpfKxmbYIO&#10;Mf50BmDOySzYyKJJgPK3J6o7Nvxwc4fLuob9pCTJzjj41aphSYzDxwcazJ4Msteq1FQ5HZNN3fGN&#10;B3DPHkscvmI8NvelwDd/p/sIazcWc/6l1Q+cOhF8p8bJgMBrFuMiodaVReGdtAj0wcNnjbJx8pYD&#10;PHjm5nXTpdaDgxwDwLP6t/owN/6eNW6VuN5HnQKr5YWMd7uDWqkS5JnCt9MON3c5lUERGdPcfEFk&#10;eEHA4PgQAjdSHhMeZQwn8SkVw6+A/wAQan4PTAnXYxw+nIoas019Mi7Ykk7g000mCSc2/wDFSvSc&#10;kGVKUxD9Bc6ITDd4yaPApG67hppNCpusNzlR23mdRXal6gctiAjgPb+Iue25MGRXyRzQkHBwKF6R&#10;6HHVHbj3eQPwvrjlaFTbftKYncmBbOQVwY1zfT4xuWW837cbfpreKX2kTF5uLOwIkbfSH41C5NRq&#10;d036cNxvyANYtxjFaIMS2bZnTblsLebFy2UX765Xmk8cyEl6+XdXn8/hXY2x+sBzIYNzPcDdtkGT&#10;jUSXOMVML7XYXauJXKXjay8lQnEHl+NQ5hsT2fW2LmVSoVlx+eBLbBOCSqnDuQg3gLcuoPgjgVJl&#10;+0Rz/UdTsPaGTfTcsvgx+77qLjoHbpSZhI3MncnZv9ONuuOdsDgbabANLdOMgul410hts9YCSzLO&#10;2AUcwZuup3wri3apWEumU2A5bAttbXL8Cy0OtaYqISlNANUVZUbltuDk/wContn9YTGj3u8hOLGR&#10;M6c1vv4HwiRj6ffWevBkuY41toLXJUrtnrps7rxtUku3wPH1B3eBacMnjXFvq70+RhLjvOZA86fy&#10;LrRu87nLXQJ2zFckuAxjjHnTO7D/ANkQ24S3n07gkSuY8/LX0+CJJ/Bxj5ekmSSfB+J1FM3gnBy4&#10;LqmDIO2pwBo5eS5/eJbvj4wIwP8AcIpgx4+hnGgCGNvj4ESH4+Wpg8nAnh24MkHGgoE3Z+BGBt8H&#10;GobciJN/c40E5Mbj76PQIOMgoCY41M3juIAMDIPvgyKZ/u2hrdwO5yE8NwgWGB5PnRIZB8arY3g0&#10;Sud/mKgA8MnIT28d9Ad4/iKYNx40E4euFT1xAd4GplwfAmAHhuFMG4VbG4x8CmDcYEBSWoZE9cVb&#10;3hTBuMCAD0CeuIONxjTwyaiACicQ0ZE9vC/V4ExJQyPEsaLwJikIXvCW8IvAJXF9KDc8CRHCTcBM&#10;uJEUPeMCZI8RcUBRfNsaG74lvA0XHygmRpm2md4TO8IuPo9gUMg09vCZ3gfcQANIPGoZGambwlcQ&#10;AHcM0HcS/GrUofv8tAFVJL0HJLyLQkNI3HxoAzEjMltDXErWqEbj44ENcSsff4EUgZiRmhrga05x&#10;J2yDkp8fGnUHy8zG4SDr509cIrs4keDIhvY4w/J1E6kQU9wQih3HPH3/ADFdiScf/qIb2HgRSAHI&#10;4JGpg3BO4phJeRPN5fqZ1QA8MhLeC+iTdnj49RJmzso83G2gsYEwnE3kY486PN5H3EhzAcHXyI9L&#10;5w2g4zp9wCZ0+RHhyMnAjDOcNo+ujzeaNkm4WAeyyIkNmSBHhzRsnt8HGvgA0Y8CmDIljGmSOBoA&#10;mbwRLtAiGkeDg40HcTQaADDicYM6AuJwgLyaDjyKkzCYEuHwIGBioCYx+YuS68psbkmOBbk4eOY8&#10;6z2oLhhnxqhLxZwHXFD4BnjXLs4osgSZwctek1QSspr/APD9xYPUFNj44LSCxJ5y1BIyQZ1mLxmR&#10;dpVZS/P8Cw2YUuSAvIyLLckoMTITANTJfMCQEVknFPkuchDWcn8ajcNQbBQ7htA5BjfCHc5i9Jtm&#10;+ytkZsd+2qO4Hp6XHGvKCiqUczic7s2/UXrXszrunaGkJ20YCuHTfmXOBeW80ZxsBvDVI9/XT4T1&#10;rljDRZKtyP7v5jQphQ7mW5IziIa1yx9xYPPKXmMBDwRyrd7nU410Ls32ufbkhwmlVtqMvs2ngWpk&#10;rClGzk8qmV3ertu3kwfUX7xnOdm2yP7/AAn2bymruLke6eZswp9yEmOMBVVW43LDgPnH5q9y3+zm&#10;iJrJ7rn0CJc6txcAVZsnpyZTGa9jvmumXdmw3Jc8a6HGZlUk5aXh+nOP3lUPQ34Iz51MldabsTOB&#10;bBXGyNzTxP6yALUEsfnFHkgyfC010CUmA7aJjetBwZ/7tGB1A2g5P4l3gWeuKfcwC99VsjgUBD+N&#10;foWbk3qQfBH+mjzcjYxMhxD/AMawEbgnc1I+ojzOaEuZ0wDeCEGYedDey20fzqht559XlI83mBI0&#10;AGOx3PniSI3I2sYwW0yOceM5dTVV2l84bORngMDP5iLgGZXWj1hx8C05ntQbOSazH9Mqz0Y5c54+&#10;NDSU2NzkbH/iqi4mpNg7UlJhnwcA/hoO8cCjJkP/AL8KzfsObByWMlpIhHvkZBouE0h5xNCQJ5vU&#10;BLiqpCOY89hDSOCQcaLgpNsl9Wai0KV1ZjEfB1Fy6Nx8fINXxnNCQZ+Yi4KTqKX1QSDrq7S+qCee&#10;uV2c0s5IPNV2ZzxWEVJ1Q3rD46PDrDHxrkUdQE4EeHUmpg76Cc6oHWhIx9JHmdYY1yW3qDkKyM6g&#10;x9dUAdREngzKtvNZZuznmPgVkbvMedMAmbvgUPeBQZ084caazecTjBkgPy0AEpxVDdsNYDUu0Rzr&#10;xqHVE8wZFhs4mhHJMh+Wo3FCUkyaVo9N1y/hKhzCoHPn/qokMeMf8K2obyVjN+lzFOW0kP7cEZ34&#10;4D/id9B55tochHgMfJ5az2sKglMtHgCe4YfMXOtYVg2fk0VI5KWFqZrlHS3/ABsm0Y8YeAa07ZP6&#10;yDaN6dtOOpyye+vP1vVBAjwBUOX9ovHuMN3UKonYW3tlqM05R6ZbQKol04cvjB5JBFF8+BeWtWOL&#10;Lk8C9PtmeytzMpcAzzTjIK2uS9vmxMlPE3mDUgIugTCb0u4Zbn2tOG3jjGTAkzJZTMwHZIhGNKpI&#10;7zTZHVg2fGiTyvPAshSSOi0C80AdWaiuH/FBzAy3buLEP6EkawVcYXtLG6qNyRByO/TEoaSfT/kf&#10;LxJJJJokSSSSAJrVxhyq/wAveEbNs/ARZmjoHd0eBRvT4lqHFjI4H3FDI8QEhCQJ7GkUjwlvncS3&#10;xDbY40yQZEU6AHxzPBwIu3qQociz6MhIU7vC+9EfLjSXlZlt2YOBAXE33njVPv8ApiToyo6LQLgk&#10;QiZ3hQ94xpcCdSFw8RwovpdkiXyQiip+iRLnEvGnVEgjSjXzwG3jxzpjGvoYPTEnN3R7BG8TQO0Z&#10;G8HbQAUCUBSQKVqdGalF2od3jApksuFKgIx41reyymCzmfyphB/aDDGp3eCtC1O6b7OBtqPo+Rs4&#10;Pvs49pc/R6Y1gVQVA57RP9VaPt4qgc1rh9u3Jbl3YfyA01j9YStzBMTwLLRDHucbY39YSq/s4eSb&#10;97ETStqquLccpvda7cWYysZICAgjRiaTwcA7MHGvnRV9sOts7h1psjnhHhZUE2o13q0ukPWA2Z7n&#10;Sm8mOLGMtr51whsEqNy2nQGwT27hRr1V2oTiU/ZQEkCDeHRBXXJPfUSm0yx19qTwrqyT4HJzQcCJ&#10;N37kNMe4R0pG1Js4ZzMwSIA/OSCQsA/FIRdeYvaNC2Z1uyZ32zwFyAi2V5bfstHzVxZLo8Bxr0V2&#10;Z02ynEulRr9uMmkTS78Cxp6NFN010/iakJ9qhmebD2zCQyqcX94uCukV22bzynJk53BycRIHHTIL&#10;gW8U/uz96eVRsSkCO6JcW7WKLc0GQ4YOc45ZPgr8d3+4f2i7bWJXITWG0nOLT/swy4/2lkrOl59L&#10;R7/ADR/nWSy945uY4+NdFUvt0m0qlwJbBaIH6XAkuuBLjN6knj1mQDkINEnT8CPSOePXOszfbuZw&#10;LUtq1U+NlUJDsHgPvGqMg/cUOn6TcyRyeZBYleNh3LdtJchTf7hybi7PKklIaPBBGApJgQvMu5FQ&#10;2dt42x79bVPuOZkTAbpqtzzeQ34AnSOiEdabBL64eyS/AGaleQEUyV1ZPpq9vRgFZJ+wuXWbxzA5&#10;sroSn3hIG2PuIpqEzcmdFEoubTJkc3YbobLp++sHrzZe9ZkswMSkRiYbfKwbPQRtjl9nFpqnj26T&#10;p45OGZHLjcFu3PfVqeqUrsD0UtKfNJFOpOMEGrgHqq1U/UDK4AO4lxk5hLqh1BtEm0F9sZE6HryV&#10;BIC8ARLnMGRY0zRzTThOUsus43lg9AFhvQ7nMGrhL6kehZHC8uka2v2I/wBlGBzimHI8DN8W8Tl3&#10;S8iNQ3ErmLkjFhLT6xBWyXBcfyrKc+o2kJS0odQM6PmQ/Y/6vjtcsWvBGlRexOsJk5BAwY7xAQvM&#10;EuoaH9ViS0w9lb+tn2R5qDZNuP8AaXaNT1PLyyoMFMyvshrK+Y4tW0fvYpW38Q71BLku0sPMmvNg&#10;c6kMu395wN9IgxdD6i0PZfUI5jITmg42YtQa1OYVhLprSk1bGPvnaBbe8iz6y5vp8b2VNgM4Low7&#10;17bb74VjZ/DqzcX3/kH4x3RN2zqKk5GN/TgJ8Y9sxNMbYQseRU/aZtYnUhl1lsfmC5hBZ/2Uqomk&#10;hYf1bTE1dDZPBanjgWVziVvTMtzg9oaj6he+vmMxjV/6X5RGZycRu2z4hmj5WOcS7eYzlI6JzFs1&#10;B0OKWl3l5p2+oVPbN6sHSUuPB2HcMTSWV15UE2fvWMtbPhe0e083JAk/amtev5T7C6RSrF/EdmU/&#10;XA20xvX9Ef76h1RtklJrDODUM46YyrhXaRs3rCWkA5McriAnlIbT+zOdBvv2zEpI+mQnQWmlPTKs&#10;vMTJ4WXNlDO1nahub182gOXGMqxOX1xebH6lxM7VKbmLZ7jc87qKn0/J8fAunRU1VhzLsZ0zi7Se&#10;lyPCY/xVZB02S57i3jZ/R+/jBgPnGtCeUO2D86xZuTEOm1HFs0ppyHoZ1W9SAmfqdNdjVRTeAeCx&#10;cjXN9QSMkZMcatxk21IdYore5lj+dMtx7sTHzPLRjUCPImZfLyOR/wCWtRAJmiJNCOXOtpwfCQea&#10;M2WvHBwLVJPT+MWM34aMSuj2Tx7g+8eWP/UnXJLUuOaW7McfQzrbJWQkEhBBGxueXb7nzLbKkoeX&#10;bscLZi1H8Qawdw8chJu0emHqIcWpA7+pHrYuCA9yO11O4hLitXMY8BdS30/Ao8wcMoCWQ6kCGuJP&#10;jJnXNNxEVm504hyBv0VpZJo6cBFucimEtnUhxt5pYmzcv3e5xwLmCaSt7A5wRq405To2YzmcgLjJ&#10;yxqfI4NHh93ocen3DsY6t257wCnj168mt6PUXVlL7RK9gZAwWhhtWhj41zVN5mzld+7aBpcpZofa&#10;7Ooxbs0OUQfhrWThtZatNKPg9mhambpFb3z0WJtcr1tJTsIJ4Ifmf9qxMlUPZlLjtplPHWNvqjGL&#10;vrM9kmwjaRX5MbBgUgfNJkgg/aW4bRNi8xoOxLXJ98mbgVzS6ECRxR4iXV+K9eM2/GU1Vnv+icou&#10;JhqWYLpPhq4M3hGzKy2lWt1HPHGr5T+yubTKY2YAbvATVuOcmRbNOKbpyTyndpaxFNHvUclLk/ZW&#10;xtHP9o45l8vI8c4I9SPzFuUnpvdrEEAEB3jdt+wezx+XaRhnUD2BsDQz+YkOm/TMRzyZUjfBzuPl&#10;WxrN3krx/INaczZtnhMZj3IyeajBJWOCx1FmdbumY8w0kvsk5HSSG4JAPOrtPBj4IOBUlx+mugSk&#10;EpBryYIC4cDUOYExkyJbmSMiQ5NR8LUznBP01dpXUHI+H5aobeX4BqySuVkjz9xKpEvNUcVBjHz7&#10;apMwG5eEx/3SJDl5I8iuDen8DbH3+paKnU1CUzaihziTkgZA8CqpJORz0OWt+nDPAyB04FVZXbuH&#10;6dxOuNPrTMW8rcs78CskrqRy2J/drSCUWR+PIAuNDfsGOAeNyfd/hrMclUnuCUTXBKYVJv7bPaxq&#10;qyfZfOqkc+zMS4FZJXNJLLSY4wbxH8VEpptsI2HgDpweWNIhfZttZqdbb3C4S/YXJZPnms1uRj6Y&#10;lDqzaRR8kbHDLQCHbXK9UbRJi/65cCx948IYi2qbT47Jq8s2CYbUCOSY0yPaATuLGhjSGUkCU2Do&#10;RXGsvJ4SZExxpN5pjIq40gIEf1FLG3JxwLN1C4MPB7yPGqS8b2VcGZMeTvqZOKTcmbXoFowhLoVp&#10;krhwhxCEjVvHT7m4jDOm20HOTnTUrMV20ZN2Q4MRanScjcx5I0ettoMkGnAjzO0EeO/nStcpb4Al&#10;1pW543GEeRDabqRlJxnNGC4fpq4TRmMw8cZ/0lT3lNjMPIrNN01EpKtMK0I/c44zlV1pupCRkwR8&#10;Cyt5L9wQElQYOBW9F9MKknTk0l7J5wHzqk7u5ZuVlkvrt62yq4Syt/S440rpnK7h8vrNTJVjkLI/&#10;Tj8tUP7flgc+Ynpg8bOWx4IOMi0LZfsLG89sfntwD1La/OzUXQt3tl8oOsJs5HegPbg+Ir43nkhj&#10;c4zMRb0TqWlzrVFeDYFsh4B8sY1ln2/cme3o1H0Ov3rOg62s6V2qUXPmwzzKPUak6guBc9yMZHMx&#10;AHl3C8xda0BtkbPJduDnUgJzBo7/AMG5THMQTJmfRu/dkJyW1Wz4wcnqtxZhtaOCs3rEN9Hqbmg7&#10;edQ9slttOsEAFm7eaECNZc1Fio5z2aRunVG+Cctj/wARVWcSsZuNZjJ6swEzrQm8wGbgSE7RzLgC&#10;OR4PxFp0nGMIwQRqGzk+85+500Ylcvs54+BaQomDZjj4+Py0NcOMA8EFofmJTScYB4I1SSTS8TBA&#10;luNJBM+1BGxP+mtCkdQFjHj/ABVnrek3rkZzQHQ2XuHMtJrXcA+msvumy6ElijcnFQEgHjj8pB3F&#10;SOY+vbWbt6oJNXPl/DWkdjkgHkArXHPuhVCJUF7jWS1pPLw9EFu31Fs3Y+AecH4ipNSU/eGcMGnA&#10;hIJpOV+1CbxnW/U/NLzb6fLWbvKHcwfEVklcjehHggQ+EDk2jNUTjwcHlrJXk0IrtPGbmBZvNJeV&#10;CEBSM7xeVwldPkj4EOpyRkN8/lrfZPR4wjx9xJnODtFDHI5iEeCMCUvk5IyY+/5a1rthk2HZ5mkk&#10;S2bOEChuNRNTStt2ZWzbHGdDW843Nzj1UYJLyQE5H8VQ9zIboZ+YnpQI7R2lszrwk1bAbGteXbRK&#10;pGZGDk+A+Qi5XpOaElr3HBprpyaVA2nbIAW2pGoaanGn+JUB2dQYMgT24PMVkJOGQR5NSP4XAsHc&#10;Dcs3OA3H/viVkbzT2YEfwuWreiOZdtD1QVQSMmQ6zFw4vEz6iJTTOTy1W9zJc/vFG5xtJSTGbfGr&#10;U3ZtrfPtoOz1v/VVqZsyccCECJwSZy/TyJ4bfBkg81HpfLyBHn6iMDl+MeP/AHGmmOARsxXMHfGn&#10;uz9PBq+aiW54PKSt/HudJaqSC4AzRvgbY4ONYnNCY75jLfpoPGP31ks4k+PPAAuNbSUlvW7RQ7g4&#10;+ulvnIg8tMzSXk5PLQFxLyQDznzpA40IbwdvPwfyKG4IM2TmW/KVDcXAjzplvPO/GgfSGCSu8TBB&#10;dxrZqDpccGePT6SxNnUg4CYPMW/UfVjK3gv5Fi5Nx8mdoPTxmNsPH3B+Yue6kJgvrbKkrBlr64lz&#10;HUk0G5c+ZAkpM1KXDLcnfTMw0Se4mW+iiRHA4Bg6ijLUuqcQ2+8x9C2pji4pjNw2N85FDecs/K00&#10;1KS2bk7CGzb4+BXBm3cwZ+Ysx7UI2IrVL68Hbzq6hxiuuNOk88chICD+ItUk9UY7EcfUWGt6obGz&#10;+Wj0vnBIOBfKCHdOkGcwFxx/w0YJMBh41jMreE40SJMCQDBju81HRn6LJMHmP4f76Akl+PPfzoaS&#10;aE4EeZvB2+en9oagp80GMI8EAMnKuLAagmBLi6EqRx3G3H5ayX7PjuHMbj5o0JedClOyVVnLyQNr&#10;0emqHUjcnfPcuLoocrG54+BZjtAbtm3zp8LuliXqOY5gMkfAg7dm5jJyFqhKgGElmAAlDePCG4NN&#10;dQaxVRs8HOYoDMLcHABaQ3mm5/2G4q3MHDl/wMba/N5+aDQthdSMpDNt/cg5fLXV1eetw9mQ7La7&#10;ZXB7On5jAPkJ4g5iHoKLolMbZ8w9O0aRMKwm07mOOMCuAxsmZOQJ4bqauRUOn5hvgrO4ixrYHGzt&#10;zG2A5Dp3Omvg8p8neEjnQLIBY7q7qpORjmo8Dk4sBOYuV6X2VvY3oMD4WO6vQjZ/s/m0qHjeHa4P&#10;iZFHN7pYlJmLfYPLnL32M+stCpv1b5TKpiBzOOT/ADreJfVklk/3mai0+mLjQ2cVo2qFyBsF9bg6&#10;ifeFJfKTcUMzJgZseX1LSyX1oJwyM2YuWwMhBan7CvjOVymWtt5czW2EnTLnNGsr2ubVKYjl27WC&#10;kj8u0hL2j+0ci0/UjaB6+gjPbWe1YTTPHfERVWrJ4MxMcHGRZi4mBIx4FHM7pzE3J+WPM5puzk8c&#10;AM6hvHj1yM8BuMmqnm9sPAC4k4Zk4zcazDnwO3uQC5CAuJm2uchWpuRzG5wdwiJEkba5jjX5vArc&#10;vZ4yYID24CK+OHjJg2stgXEBHJx9wCZcbyEdmBXBSU95MCGJgVkJK92ZY4wW4Op76G7mMJcfMjSu&#10;Ef38epB8RBYkDkk7ly2xwcA0mbcbb51ZPuzbAobduM3GdWXFqBns8kBAR+YrVI3jZsX2kBbKG2x8&#10;mDgSl7NyYmCxcjR3R5pDNxSm8gjbMS4/qqtziqCOZj7ABDW7dyzIcO4509LxkC9vBujjQOvLs87f&#10;uA7SOUcBOmtIk9NylyN8YJ7boekNsq3TbebT5zZj1IxitXC9xGHkjZM/vM1EO35Rc6SgEGezCn9/&#10;cgDGC3H07SMM6knQWR2cB7mra99Q5pOJcZyCOC6OAfU78azd44G5Ifc7owk5l1WuTaOO3tl8w3kj&#10;GOZHuR/2bVyAg+RWrbQMkqbHME9yAmquM6HpuYxvbLA/MtFuLctpjidPHO579cgb2hkJ7ihhJqb+&#10;gSjvFJ2iS+Y/YaRmjOLATpj8Cyunxsgj+43DWvLXRTyoGRpKBnBqbvpDIVYPPJxub08ED63Hd5aL&#10;tkRk3GJ1Y3svQQRrq7YfUjaBkcMB8651qxuU2t94j+Kj1HuHLAeDlxkX132lUc5/JvtUblNKwbOZ&#10;0fBwXbSZeOJ0wIeNme5c8xUkcjJGPOC3+KpnbkxYNuR9NHRWgk1ok4GwlzE01fCvEtFGjE4rhtNW&#10;WNhqW1zq3cEqomN/pm8zxrSKPo8cqHjgPn6g7q57Jwqv7zoNpSiHT5CvHOCPU1bhFanGR6CCPU3d&#10;EpXL8F/c7Q/MJ30BcONQ5o+NITCtMZ20aR9rBwMvf6fjXPe0yeOY8kB7cBFZLmPPAjBNkc2ncu9s&#10;OIfVtiT4SanEUJylN3DmSl5XLpw5szJ9bg6ZFY9oGwtywZb4zPvAEp5sjKwcgxvrcC6WpORuYLAW&#10;z7eILVrUW1uwW6M6ja/KdA51W4v4DzII5moS2bxV1psYbzF5uLN4ApGpC8sXOyKXtI2NvYJ1/VrG&#10;5GTylfNn7io6SLgjAJubqDLxpfM3GpqfBHoHT4u1irDrScEZMG2ANONW8Fr+085ci1RVjkznGzAJ&#10;vAMvS76vk42yOXljc5GVxpcy0sZmkwmUExAZzI7fmaS5WEltNZz1O7Yw6Q2T7N5rVpAQT6ebu1J9&#10;2Jd1kS2ybO/sAQ5pUAo2zjSuccfvXFSdne0xtA9wX8g/N41Q9sG0gk1cvoI5q6JGQtu2Lk4FRyzN&#10;ba9bI4+FN3XroL5K28pZsgRtgWzE5iAzgbZ4MEBtSNUmnyOdyvG4B8samPG5Y2W8m04BrZS4zJuM&#10;bbuFkZvHLPIb/cCvg6kHcBBBqLK5XVg+Ax/xESI3IEeNme5GRJEIxhrTieYB8i5H5amM7jlsDqXF&#10;SZXK3oW2B5a1PKWtS+XjYNscYEi+oH4wqrdu5C5wRgtwdRQ5pkyd8isg3F5yeO/9NQ5pSb3fd5v3&#10;P5FamaROhWDLMgw5P71Ukbjfyn0M/mK+buO2ePl3FVaXG5gc4IwZCXearbtqwIVqytzyVvYM8B8i&#10;p7yeOQ9fJa6XcXQkwl7ZyP3xqkzTZW5jbHj/AIY1bcqouuUzcMZcS+85YuYNSO7yxLSJHsHqN+Pf&#10;4H25wE5ba6ocvod6zJesZF0JK68bS2SnbGPu5hitXCLFydqixOTb21lJkexuq9e9VTUdwWoTnxrK&#10;5xsvwOT7scTww+o5VqI8HGQ8d/OTqDVqoPcn+/RxgyeWVZfW1HXIycWrc+IpMncVGYmB4+E4jGLT&#10;H3AYFg+0CeVPMnJwmu4F0hVDOUyQh435y4LumMfGsT7Yczgh42x93gHdIQhU+F9mbZ0/umnNqkpj&#10;1/GYFR8gmQajYmgY3DXREGPjXunvDapJSxM2P7bpXLfjXl3J5gNg2A8c+0OnGk2GNarQe3eVU2M8&#10;Zgbm6H07nGs3mZLpTY8tfdUP5fSpW2z4GnptLpQSmZdvBn1yMYrlu4vPLaRsjr2tp1vMe6s2TjVH&#10;b6ECzht63dTTian3kAnAScsZO4t9rT1n+ypVgYyPeJm4F0i4wwLFdLysZ1cdG7xncwU4qSmtna4T&#10;nurPVvbSTI5njUlvzU83kbltKt2CDeA+Z/2rmqaV7Ucc1fTF/dvE6hFUJPOZ1NXh3kc0KzbXdQq1&#10;m8vZmd3JRmOymPjN+zxzfRjqJs5wBlZcBOmTgjVIrglVs5jvIZU6Z3OYQayuZ1A9ge4G01Lg+qut&#10;dkY5c5sGf1G6eR/8t0f2lpPT6t9r/BhiwqpLdv3RihJPLW0hA/nYHQ7hdO1xxrSKocDmsuBGFiWz&#10;Ly3R3eNXyVzii5lNtwmsqEM13TciLgV2JI51TBL0q3V4y8sqw05NS3fqO1RC2q/l+YxmrPWgJKqU&#10;BLZb/wDJNx95Ja4Ezs32bymv5ceZVIx3e3dKRzwLSJ5XlFx2HM+o5qOMfUtQLTJ/t6oupqQftpUG&#10;3cFbJpWFE6aqNRXHcr39xg2mxulj/d+mc40nQ9OVI97NltR2wj5jZs2wBjwe+uhK82bzpyNi2ltO&#10;NSQNxWhkKVec032oNqSb7szPbN5giIzTu0yop1LjuftE6HGPp3VLmMfkJUnqfHSj7l2CYWaiQda/&#10;N/SbLtB9XisH4zuY2LVvAPme04/5FnmzueEbS59KoH2QnMueBd0+qVtHqt02AweUsY4yfd5jb/vF&#10;afWi2bbO2Uq7Y3iVSeeD1NPBBvP4XiWzgYamq1hyE+j6PbJ/WimOjv8AA5BptnLpk2wRsbkA/hKy&#10;S/YvU87c4KelTVnpcxyls7rSQ/2Z8V4byxCXYFB1Y5mWc0qKzATl3ckca/LkuU39JuOzKmK75w27&#10;9RSsGbk7l/UclHATmE3n/tSlfq10pA5sv6qK8MTltmTb/HEvSZxL5S8c4DAauPqZ1W9rlQS6QyX2&#10;ndWcfwuPAun9dWnI+rFHHMn9WPsom/s6j3e3qEGXuKk1R6xG7OdwjfXIGZbVwXXSb9tP3OMJ3RJe&#10;Qt3309PGdMMGx8YBDek1dTgjWK7pJLa2bobqlbG0VaebbJc5bWWDErh6TTHp8EC5umFNue0QRxvv&#10;aidNPVo4qdnnjB2fATysifpeVuJUMDkJ9/cuNS2NfYWFiYVW38xmTJuQmt+0G2CZ1PIbDz7R2zWu&#10;XaVjZ1ZUdSZDTUow9QqzKezSfbuB5OtC5yx+4jFCTwbkb7HqBH5a5mdwr7/T8HpafMegQnKjKr9/&#10;hOodm9H0owGdzfE4j/5kqxmrPWYeyGYzVgwALUL+wqftYriXNqcYwSpiUcfKIRYnQ43s1mOfUuea&#10;tjDI2eoZ7xz+fyfkLOnKLnFYTWXHeNt6Zywf30nB+mulmdcUxGOVSeSWub7STrIO4qhtT1OdmtgC&#10;xkFyyFyZ1zhsXowrCanfGO1Hb+LwLGyXMDW4+Qzg9zi8sfCxnTNj/N9Q9DztGD+UmbTH0CcM7epd&#10;XlzWlAUE5qN9AwqMrNsPp28f6a7eqTapTktlxwxzVrj8tcybO6w2YhqfeXgC4LvMJwY/lXPclpys&#10;KI979HHS5/IxWa6oXqoGSPZ3RZr7YNRv3n0sn6i5pcN6cgqc4Y7pGTf9uM69uHOzrZ5Xcq0WTWCM&#10;grY3jbjGvMTaXsEqLZlNfuO+BcF9nej4P216dy1kos2LIrke/wDlOYl4/wAVVL9hzVMHhI2x449T&#10;yyDVJb1ZMWeS/cgWzPJgNtfg3G29tLH548ZPyY4AW4+ou/PEnFqJPO1W2NyAuPzBpkcnlJh6z5ZL&#10;2o5ZkyHyKG8mhDZ4DpXRfTC41RxT8puZHxcCmPKLHbvM5qIkH76xlvMCBIjxHjm3jR0TfrhcWpvQ&#10;702cNpDd8esCbsYH4aDt5o5g66MEnBDExudROdaAeZ63AC2rIOtHsnsRs3xRxj+Ks9+0hOCAGRQ3&#10;E0GbjSh9x2NRfrMDZ3zPwaxBalvr/OtykfrGUFbxxyoo4ydNeY7MgjLSGcvl0Y8762p3Qkhc1p11&#10;WFcSWOY7/IZrbjJzGwu4jFP1BR7yXWXgC76TqCXE8rebmXHAfIrIzr9kzJg0hweZxpOm32z6dmEp&#10;+XW7zOal5WoPgUOcbC5BUjI7mM7BxH1O4ZcxzjawytggDNSkjH1FSZptkmsdiBs+txj6id1svyxD&#10;i4z/ANUxu+KbsY+v/wAuRYFUfq21hKr9xjy1bme1SomznfN+Lj8xb9J/WInz96xczU4nEHKJpraR&#10;MlL7gihTTzumFOTJiTCdkUaA/wBC93Zps/ot/Ke0nP8AWEsILmNhciP3lyLVGxPZ88e2QnKO5y3I&#10;+D9pORmksEvxlZ5uJwbjCu5a69SqdymUhmTB8F4AnLtkz/lXKdR7Nqjkn3yVmH+Gr9HqYRbqwGzn&#10;BArbKH2uPZD924Ccwa5y/wDBHJYcYy40hySxDzr9xtwcwE3kMqt3Piqhk2wTbeTxwHKO501oWzva&#10;RQUEu3acSq5H5ixmvJpId5PHLQWwk5Y1i7VtfTj3nVGzP1nGUqbbs/BcDduKlbWNtjKoXuNm+KOD&#10;4i4zJMMXAocbj0r9a4rTjbZqDt00eYTzUyPriDkmgzZ4zqlbwlcxrR6ISETvfAmoH5FD4k9ABPqU&#10;UBffCxj56Z3jAhoyYEo48CTSA8Md5PDHgQne/SnN4TqtT83pD3aGBDjzcvAhBD401/Qv0qP4ETph&#10;K3wibvxphJVUiLxemNfvo9KXp9CcGDGgV7eMbToUTeSxw3tYwp6SsL7n0Qf04Eq0sTDbbWXCkZI4&#10;O4yGtrp+Ty/sFlesa1rTcrDZXcgHn4x8tdRSslYR0xKn8Eq/q9mXTu99cvk317nyno8FKaTWtjdL&#10;uX7Y84qE4mcvtWxuSceP3VpFWVhSkql3ZrC6QzjS30fGub6kqCbVPMWIZldHyrYxcC6upfZXTFNy&#10;k8cZxEeuOoXgg+msulUn7Qz/AIj5maapVa/hMrl8rmNJMjv4H28BcFuWyiXV0jrhyzpRi83HeIHG&#10;que6w2iUxTbY7Z/qOrWnb4FmNH+tZKWzndpqDeA8u4P/AEq1E2xW2cw6badyM9phI2x4zSq3APV0&#10;kBHtsZGJZsFsrjPaR6wkpgl39Qn/AAyrkWabcJ/vN6/nUX2uSZdx6KbUNuDJmyO2jPvEDjlk8C89&#10;6keDfjOYPU6azElSOX7m9GfOrJL3mAmRWwsZV/ePSXak9pg2zLs1zKmpIOVqCTzzZnP42W+NtRqT&#10;y860OqNn8lj2asZk2B7aQq5QZ1JPpITIco1ch1t9Zpu2u4dLUO3JJ50xDGe3A45ZBFXRVYU+OOdA&#10;DMqctwOBXRkIXjg+dcybPBPa49mMcQz2rgyKXPK8qdm2PTc4PvAR8u7xwfLEsqamxv8AVNTralbn&#10;wGtbQKHouNsAzY+5uh8wd2/AeD3Vj8wnFOMyYGbHJ5iyv7UEgHgNqKtvJpe4NNKRCazuGY7Jq8ss&#10;lQVRz9dZZMJ2UxE64GQyEElDmPoLoYOM0Uc87dBxzq30JSZahmIGYeMhVXOwHnkrWdkEsewT9jgB&#10;1V0MNWlunpjkJ3dw6uZ+pQULLHMn9uMnLtZ4FmM19UybBe2WD4TiCPqcC7doPbA5g9jjY75GMumM&#10;pbCvhBtpw53mNiVnGTTtk/lTHOsEudu/pPMeX0XU+z2de2MbkH7ka6Ek7ybVDfeMJV936YuNdyb5&#10;TgR7g/lRRweYUWOBB552DTDY7wNpnAQXMEs2ZNUpW4IdS088ZxVFVsHO8/d7fM8atUrqyfTuxMjM&#10;SuAt9LVFfg+VDas2wPancnZhkbUZnGnctcatWzMe06TtjyeCa7myJzOCNZdDmK20HQ4xCqdwxPaR&#10;UkueOcYZH2fH1BiWPuJ4S1gvrvavNj7KZMt/7cuOrWpdFggXJcr2F1POyn3CVFcfTSE4wQ5zTH2c&#10;81F0JszpeUziYgDMruBxy1SZp6tdcMM8cjLpo+OcdmjYwGPu526t2owlJ0fUHqpyW5jlr4uP4ol0&#10;VR+yeXTWXMWc+O1GaXittiDLzwrldn60A42wILFx1yyeBHv+Oj3ecAZVcg6ixZtslVZ0+Mm1f2HT&#10;jOqJjRjbsphKhEgGXTIX3/irlfbQOY/aMDyfUru8BNUhB54DrrTZPtQpidjO2mtKlZ6WmTjClVDj&#10;tL2Z4e5Lx8pl3MHiXP4zGS1N3DZyc1TFbZ51vG4zEPGz04OmNXyj6Pc9nPo47TeP/wAyJdRSun5S&#10;2ICNnTgtNXAcjwDvG1IyfFXT1JOUPOVxQYzEzvhXky4p9zJxgMbTj+Eu6qgl8lNomY7xcKqHPJPI&#10;WcuPAZj7KTp+/wC6vm0T0nPdN0PNpk2fTJmxE4C31Se4j08kZH7YEbO03ucwZBf4ldqH2gDoxtPJ&#10;OF97FOGtvV7kaxN5tgqKWjA2gPb3fl6WPGsbJJyDG/ZzoUOx6u4adR+yuQv2T6Cdzzs91/ZidxZ6&#10;32PuZk2O5YPmpIBltc3AqrNNojmdjBv/ALHAMWnaSHVE2fjBHuPsvw++iHpkFd+QId0jO2g9Mtn7&#10;Oj6MovcGc1l7iYOPvLkvcN83uLJW9H/bNzKpVMga10omz1tnDHAuV6feEjGdywmsvZ3NIjJyX/Ul&#10;T23Sq9nTk8DC0S5+3B+Gom4uWtz+Ne63iNP10plHUfCdH+sF6nH2fZMXjCaCODqXRYLKxqXyuQyG&#10;Xbm8YicQfD/mROrPW7qer2QGxj6JNNwyt8ayuT7QyUq5PH2Vcc9MbnPBAvsNuQ6WqR8YN6W2xHuq&#10;PyR0uNzNjvNxttW+pb8cCtVWbbBztl2OzpxqzbXeWIWfH8yPzXbpOqqHkpxqMxNL2YSYpemxy1zv&#10;5gCbmIhKWyG2TI/o+j8PCEype3Hke78xcKbIRtKQBeMWmAnTtLnUkrlz+bHg+5wXeXxrqggxzImC&#10;M9tU8nZLMnsYBEN9JaTptZi9zuFJmjiUmlwGDNjvG78whe/8qzeVyse84GYOZ+4tCmk0ezgm5hBb&#10;g6iMEZtpOPcGwLjolq4TwQRqK5re4JeGLgqeICBtacOSC6XcVkmjMkhlPbEGnBdtIDI6fl0qcgjc&#10;zUWp1PfVb20bWCP78qgPcbDL+dP/AKayJzjB6orAhiHjg01j7yeEjRiaNyGzwKnuGZICLp4UJKzF&#10;c4Q3Cmb42gVbINIYMa1KRIe5xMgEYbysfGiUnk+8jyK+M6TcxtvMjSHOqHJhOaUMjNtAiUwbvX7J&#10;iEPT5amPKfmMBAXgW4CdRQ3kvJvOAL63APqJQ5KKirwUo8ge7sYtuNXQkvmMnHozW5B1Bo9L6bFH&#10;fNv28fESZjI2c5wZF+b7Cgqs0ePTWPYbcCssjoN6RyCOW+0XOmtfHVg20pOGOVNCQeYTnKkyvaI5&#10;lQ8DYFv4ij8fpldySG8o+XPye0gFLzDLbINXFl6tg3e/e3CHu4rnMQwc4LPpdu24746HqXO+qI/9&#10;MyYF3Zy+z+X4FjTE5BnhRIqNSE6IvuR/SNToPZfLmbk8bzUtrYHEveyce8wWt1ccu13FjNF1BMQs&#10;rJtQF0S0jtiSmcgDBvRLfTF41sXNb3DMdV5ZpzP1hHsnZYIJUWYQD0hkIrtQ8we1UyfOWzEWAhbW&#10;qsxkcnGbIZ8JuHqNhca1Sl6gkra+wYHEzC3Lqe+onVKE3/UKqPZ3MQtnzmB9k1bel4FyvUEwZPyA&#10;lsdq8Qtq53FrW2z1iGzlseVSrT6RCC6651pfYnWlQtjzVmxKQPNuJ+MS1u4z3eEQlzWu2zQtoEnk&#10;MhHucAC703ELUFyTqnycm/kAaBju7Uf86slP0m5c+2Tg9wI+XdKjEwqRkFsCC+LAPpq3tDnOtK3O&#10;Jp4AZCIbLxjNnj41DeVA2uYwoxJ5w2jJnAgiLtL6bx574hwf4Eyzk7JzngOLTQeYTwbn4kaAjeDM&#10;5z/qKgAlMJeSMh8GohtPzRsYh4O/5ZFanA20GcKz2aN20BAR2OZ1PfQASmkwwEAGxzESlcrJcwB1&#10;OpbVJ3wkb3A5/s/LVqp/aJuG/R/C6ag7Q9zglPKo7KsY7RIPLQcfrCT4IrMBxfpLJagqTtJzjjVP&#10;4yIps7hF3DoWaesBU7xscN/ITy1jDicOXJMZtRQxs9NTGbcRk9Kaj9B6VjGbyhq7EnDm2CCPgQGn&#10;5fLjZHOmiThnjc7s2fbwgYJw4bNr946z2aVA5jJkWtf8KyGHjjfC+mrIz2LsrmON9k8vvp1KiN7z&#10;mlw8JHxpnfPyLbK0oeUypljCct67yyLEyN8eRfoAa4caiTd5j408SXkg40zu5IEwBXLKZIRPW++k&#10;NnjQBD4E8zeYFDIPURIbdfQL5SZCOXoNe2tarCrCM2QG1+4bzFz4zm42YzwKqzCZkckStI9ohzx+&#10;bPCmLn9ONQ2zAhuBFpHJyOSroql6PHLW28m41ZrrXp4DkoK3R9IMreByDOodUTRy2c4A6dtEnDeb&#10;QPb0ALkCrcwIR/Mc/H5ZFC61rSkAs5g5MTHHqRrQng23Z28wcaZtspbnMDWGqe4mG+EydRHcJwOT&#10;WJjgQ14QgSLTmcnGHPGhFVytvuW899PuJyqM5oRHhkvDOs3G8wIyOb4OBDkAO9gXiZEY+ybm3yEq&#10;fqCy5BGtgnBBmGxMHgIonvcsehBT5PIxhHnTxLdzBApk0IRs2x2FlswmJIHGRR6cLWtHpSakzkd7&#10;gTLimyXMCiUxOHGvHHwI6SaDMTn8xI10doImO+mVVxIyBTMwyDV2Izx38aAzRmS3kQJutBrNurtT&#10;fZJntl/pwE6iDy+lyQMr0Z0HcN8a+FqH1NNgJsfZRjO5DNbkA9TlLGRuBwEwR9MumoY6kmIR7mE5&#10;cCmEthHjj4+on7qzT7paqonG8ssEYPprJjkx5IONWMbgjweCBKXyPdi509H9QS4pJGbnrcCTeaEg&#10;JkVlqt+29I8izgMeMq1U6W6eJlvebU33l+2BzSW0SkZG0F+NyC4htJ7QCSRseANrGTzFMpOeSnfc&#10;b/k/CX4Po9PJgyeOcYWO7/DVPcDJANKeThtBMT7tyemgPbiAOhNj8vZTJ6BtHxkW/VZsLnUyHjgO&#10;IgR+YXPAuEJPW7qWuQuWxrca65ov1oKjjbAbQWsfmWlgZNEtTbFnW4x0SqthVX/qr1E55O64+nq8&#10;ayCoNl9RU2TBMmJW/wBQa7Lb1gyq32kz7d5gPV3ngzrTh1xeZAltTsRPGROWTvwLM9aS1dw0+iit&#10;7funnBKqFl7kV6N+IcflkQaeUfuZMYT3IF29tI9Wts5l3bFMHuQdRt/pVP2J7Hx1CQ/aV0YR8xbM&#10;LKKYqy8idhW21nPdN7M6jnDJ85bMcjMV0hPAqSRw9ckwX8416lbXKgpijNnx5JLTlvELzPHjXlq8&#10;cb+W8HTjT0TOpa/8hmZOEpfbJlPs95cgDGrs8ZuaecnC54CdRZu3nG8k1uPzESmk8cuRgCY9yAfL&#10;TnGWkJEISBze7i9LHE0lLnZIxeRnFj3UQrffvQLy7lZL2j5i06T9rbtue/aIy3baid2qzUSmw2Zv&#10;NMYzwQA5mrqlXOtQOPbT9PVXSDikx/Y+VP4z+1PLumP4C5RmgybzgjTkETkVBIbPeRow3p8gR447&#10;SVPkwEAHvkWqSuk3r96xbQf2hWpSIM9GPT5GRQ3ErcwDvB4Br0spvYnQ8Eu3Z5dG6J/ae5+zCsr2&#10;sbE3FH+2RyreGROW5F3PmQ6kTecNyuTjckwOQZFoUroenHI8EZyjjWqfZNs8ICye3vGqMncVPrCh&#10;6jpseMwNEnUGv0OMrmmzsceQJ7iVN0WNg5wP2NyDzBpmXzB65e4NXAt4oeR3iHjjPy9W344FO7sj&#10;0mYs6LmMycnC2AUgVMHs/IwcnDGfOPmDW2VgTc3N5m+t3Baah0/WDKdy7c5lzuaMnfUZaY/Xg2UE&#10;px9/pk9xckRt8ZF2JtMcS5zKThDzm5ba5skkysvPQKNkInTVEBui+orJ3qs7hBAVu3b8jP5iZcTD&#10;eLKtM/psrbOYFuBVB/A3i5KoTxLb73t8QoqLHvjdvwLTqaq+XBbWXILkCwO5HDCnmzrD6cymkY3R&#10;nB9+pqInVHX0nfy4OiY/szjUG5H3I1VanEyEMBm34izGmKkwF3Y2oEiJTCebjowakBPMXNeq2rca&#10;jptiga0jwExx8ChOB2SYw8CmwT/eB2YwCweYobBwMxDhWyvR3j9xE6odlZ7rlTSPyM3J4IF+EJuZ&#10;QGQfeN5cr53f4ETtoPSOpCQOQQR6a06Z0nJX/tJj7vGT4WiucJgTA8XUNPvGzaXAjNqXOZ4FY5NW&#10;4Ju+oZLMKTbdw9uNMs6be28mp01oU4cYHuBhaJARDR1JNmGsFjbjX53hO0B/s/MZbrRgKNXyT1Q5&#10;eNtwMcupyyeBTKbrh7OCf1lasj6drjQecU+y7WAZg+ttSeb3EpzvqDuiV5ZQ6klb1mTBGhsnIS7g&#10;j4FvE8m8ut4GYN4CMWoQqzGYM7OsFJhZOwTNxlZp1NkIzcggCDmcxGNpErewWHMfB01T6LI5M9x9&#10;/wAxb9Ujj+qcBuAnMSHp3jnut8sweV7zG2xh1Phplu4bGc4HOmpgxklRARx6jYnUUyeSsbwe+B4x&#10;8wa/Ih1qu4AasZjjsYOn1EIPXDmXDPBBwOOYjs0Hjbc9c+VJMCbxgX7jot1rHQsn5Z0rs/qAbnJ3&#10;1dqgZ7yPIDPdXPmzt/yYI10e4IQzbHzPieBfHo8DGyW22wzFwSYsB4I9SBDask+/sr0FrGjE0mHc&#10;j0+kocveNoCY4NRfk7SEhTEkOh27mBkfHawfEWkM5XIXLazH96Jy1Q5w3I2HvIfupEnE43lsBz/a&#10;hq9AlyagPMGZJOPW041mM0mjYwzq4V5UjmZWIIwW40zR9Fsn7a88fbvArUp8wRQZjJyOYyYIFfPQ&#10;AbxudGKklcukl+BmcRLnUT9Ny8kba85BbB5izZj9We3Q2oSKzAp/Lt2LhhQAZFuNWM5db9mWLuWM&#10;cBfTD6F0GNfYrT0zFySd2xZ8XlF/pUwkvcQcQfSnQShyX/wD6VdpqvT+JlbgPhH6fSlhXQezrZyz&#10;OW8/mrVvB8Vb3SfqxymqiHjZzUS/HWqL/VmpwB/Ql/QuoNqewR1SJcBQmH9QaxhvTeMaOtUI6Io3&#10;oj/oTgyK+uNnr2DhQF5TDxsPHH6F9vSfKXAC96URaEJBnUGNrHB/4pu4jXT+Qf6hsFLVIQJMEfUW&#10;wU/MBxkBHYt2y3RrmSUHxeldB0HMCQOWMdjeIB6ttZb0Goh56HU/L5TU8uO2moN3gu6bnxoxSext&#10;7IZi+gDPLeldZE/1o9svpplU9BbsY9u4W42IPjgVV2mbM6wCNiZm+3jd+YQWRYrjcD0nrh6abHZ1&#10;Dp3BWnN3kn8MSh1xtEZUxJZ5BKrQ43AhaZRJfZ+bTuSsTOWJSTBvpEJbx44PeXK+1Si6jbSk97Ug&#10;blte+k0Wnx5yvNJo9fvTuTH+oqG8nGpgVrcSedGc7nYKq5M6AmrYe82NO7aue+tVGiTL6JwWptne&#10;mIN2P+GtapsbJ5fgeacAy6iwiQb4wcgN5a2Wh3kpM5PBMruAheYNfJA9B3hs3qSSmZAbMDi9nFat&#10;reJfauAjgBzF5my+YDp6bH3N8UgRlurvyR1ZLo5cB5Ge3A41bicib9Qicn6ZsEvb4yZOPl83gRK3&#10;8D9JZi42kUwzv3p4LlKG424SGPkvt4MvnrNRDQ01r309qfqLMXm1RlJ5d2k8B7KTSt3daNVWj/WE&#10;kM1mO7Rg3eDpkKvvrQfQb9c/J+4pgyYCY0Bl9QS5+9OzC+EM3TRImQeNOuUJcmoJDcYx/wB5d8Cm&#10;XMY8gMiA7x4+olvHfsL9AWreMCmDeY/8tUPtRTBzAfnoJy7DmHgOkNwqrvg/OTw3HITCguw3nx8h&#10;FMG4Jxqk75gUxvMBQIAuG+Dgycv+RPDeD4+Wqf2hpp7fEXAXZu8JBnUwcwwLPe0MA86JDmCTeTl2&#10;HMCR5IFMG8x54OP99UMbzHnUwbzTT7gNC3jAnt8xrPe0CccCeG8xjyIuPtJp3aGBPDeD89Z63eYE&#10;S7Y8Z0i8KTQhvPGpg5gs3bzTwIkOYOY+gnXCKC7b4nt8IqqOYY08Nwi4KCyb4nrhVVRvE9vCBxZL&#10;hO+mbiDjcdxPbwgAlvHcSufhobvhEzvngQAY3gie3hB94xpneBouAMEcamdMkcY0Hxp65gQAS3hL&#10;Ghu8dxM7xgSwDGNLGhu8dxLeMedAEy4mSE/DTa+biYA8QiZIRK5+dM3MaAGSEwJnGplsqZt40ADS&#10;EwKGRwTgRjd8fw0zueNUAASPCIa4cE44FcOz0z2OgWUkhCKGQbmMmPmK7dj4EySX6n4qYBQ93ImS&#10;DJb8xXwkvH5CZIzbeQqAKGQZODvpcGfvq4El4/2FD3PUQTgG4SDg6aW+ERjc1D3MaAIe+JkbwkHQ&#10;yKYRmONQ+z+4qAHhzwkCeHVDn9tDSN++niNxoAMN6wcwddEm9aOe+cuNU/SjSGMcHGgnNIHXjmMn&#10;PTw64Is9GPvp7d0AXz7aqGSqBxqk8fyKG4GTyOYg/VBdiTwcfXQ0kwH39RUMlz9hQyDc/FQFBZJh&#10;PG0GSD6qobx5vJMfcSIMf01DeN8aB1IBmA7w8nGsZqCV4+Bblu44yIPPG7a3gg6aByDkucU3j+dZ&#10;LOKfbdxdUTgZfI+mqS4p+9fg76nuHHItQSMcGf8A3GsrnkvJBkg4F2NUFF4CZwCIsNqim8BMnAk3&#10;j6SyerXNJDIXJ434Lhnnsw/c95a3W8jZRzGameaYRluEH41ygzl+5ub3lo9VFSzGcDwGu6i8yz3K&#10;jpuQsXI9E9Cw3Myo2P6dnvB8u2yYhc4Gb4rdsPljGu0ZH63Gz6OXe30dvEzG1tDe5Md73l5skk+o&#10;CCwtCk9Ltt5wG4FtQ8PFhKrWYrszLk7h11T+2SdVbfC8fW+bu1rJn4lT6Lk82mr28bgu/eVSafnD&#10;KVDyMc9278ivn/FwkbI7Zmx1idRbMJMVXbjmLNfKaB602sS6WuThePiuIxl1CeNYPVHrEDtnCwBz&#10;OoRZXXEvczidYA9Qq3Km/VLmPsJn9ocBPipz6lbjD5ChNkmMy/bpMWxARx6i6K2dzij6qbYzTUUv&#10;dD6ZO+nqg9UdkwJgjnghwEFcGqGT1dxtvuc8ESPy7SzPWcRvbean7vy1HQn/AAncubBmZxOIPheB&#10;VWaU25YZIwFvcxUmX0/U9K37M1XXWxeYTaZOQMJ9Kt4geaY3Kt61Ku4IThpTG10HNNvGjwyLpCuN&#10;m45VMQMwsd30i8zg/MqHONkcxjl28wAuB/8ALZ1l/vNAtr6gt/dnIfQM9GMlzzE8NxgQ3d3sGSDp&#10;8xMuBzHyFtJdb2zGchqu4XBu8H3NONGBzgceSPprPR7zcwRgtxkQ3tTuJwo1rtB7oWT3EiTh71tS&#10;AazdnPMeTvkRhvUGP5PioJy1OJoSPJAAqTcePoW4ENJMBxk9/wD1owzeECTHYESBUAIbfUwQHR4b&#10;Mn/pqYOcMuA2nGk8nEuYDOaM+TpjTkCHhhm408+nb6iZ7cHBwHWGzjahvORtdJGqqOcTp/ngup1I&#10;o6i+0nc7iJM6gx9flrDaXkc2c5IwFXRUjoOYxjzgtq1EJxOEm84JHwK7SuYfxE8z2bvY+gtgpfZm&#10;MNiMydSAHk9yMi05mzJbVqbs5SwGnnFSMgpNylE5SXkvcrK6glbmAa2yYVgygHj0sCyuoNpDLv2s&#10;COtSByvWDeY3ORnWSuGbmAnvkXTk82iSWO/ylhs8rBlxhAk2pNArYybmO93xrE6srSdTIh4G2nAr&#10;5MKkI5yRg5flqquCfnur6BgI9mc2eE1jrQpH6vY3P3l8IaMOJgTXsplvOHsBMa+XVAa1I/VjkNvP&#10;NREWqSfZfQ9Pa0FokfxVzeOoJjB5pIFcJWOYvHOBIm5mpVjPdGphNk7azbJxXhGd+BmC3pfsLkva&#10;hUkxmrY8Bj8xdLS/ZHNng3xnM1at7fmlVJmmzdtaBHHNRYCFWL+80Rn+INP92Za+4eZs8o9yYmQC&#10;nSLYTUk15Mqd2/Mtr0M+z7KW/dpUJxH5hFMJtcZSoYILAiGHzPAoncwfTQPRhfqHLEo9TyfkJgc2&#10;m8fxCIlMPVFdNsm/tfiLU/8AjA5jevjRn5hbqe/4wEcucdj6lxI9fyv+3HdEkyYfqdzaPriVEf8A&#10;quzsZMgP4i6yk/rKTGmN+ZwMWrjeOoRGGdYfaEuCPjtXfcgT/X7f+3Doknn1OPV/qRtBcgZXIPhr&#10;IprTUxYEwGAT0L0mmE8mzbPft21mNUThtO23tgBanU76EZp3zoEuxajgVJaDWFP7g5ycCpXoGuiS&#10;6wxOiIaSLDZr9Iw8CLg6IEJ8JcMfoUrs8iZjHgRb4hQ1ZMj9OPOov9Kg40saKhVwR3hLeEOxp1FI&#10;XkxM20hpEIvyNG4w+n0JWfT/APLUsZFL6a+6uCjQBpyBEhjxpbvgRcFBHjBHDBiUL0oqQah20aNB&#10;2hFTikL5to9IWM41Ot41HGNEhjS28XgNSQ93S+RTCZEsC+eI8mMG5I11RsDH2PNn07cguQS9qVz+&#10;30/3lyi3u9xddS9v9m9mJ44+dPHVr/7Wa/8AeoHjkGGkJvMxvR8d1aRtAZtgzE/xBCJ+4srG8HcV&#10;krSoN8sR/wDlRJJ+itvHA7aqLv03s6ccZ0IJcuKjhT4agaRs8ng5VNmJo+mVd903tkJOJ9yCuIOU&#10;2GPxrzIl+s4wQLun1W6kbNqiY7zpwM9T51i5VNe4VocUT1n9nkylky3p2yM3jOK7bIuY5owLBKmK&#10;9i9ujdtWzY7NsDfD8wZOCwvLuvKfIzJucYPu62YU2xQh6DBB5Y13D6vdUOX7YEkCe3GQvMXH45G5&#10;j4ALUNj0ycNJ2CGDmenTGjJ6Wp1CFtHoBWjxtTExYtpU+L7P998F5ZLXFSMqkmwA/eIycwhS8CmS&#10;uV/a2Xbmwu4xl/P7xFj9abP59TExAF+xL5lvxwLF/wDojUpcWST7N5Dvr6Oazzd4G/wsaGjJQ8te&#10;5zuiKny9u9fzEG8gLZ8saqtQU2QL3HBwL5o7+uJpr3KDoql60pRs9vQAKOO7pkKjDyYTGTzY7yTv&#10;t4CT+SP3Fy72WQI7yuDOcOdywQH+76qnEdaWqpJpvj07wLHd7nTVJHMN2c5wXFfGcwI8HZjRhxR8&#10;uf2LPs8fxF+rxPdcDWdFtudGfP8ACWqUvT8lckBA8OUYENldLvYBnM5Bcj/wLGXlcTFg955eb0ip&#10;CbmkTk2uO5HlUUPTzI8cnlTXlfeS68f7y8068nBJlOjuYAZyFXVEr2kPXIwGf05L3gencF/00YG8&#10;ks4mLE0dDsG8Ay9LHAn+tKu4danGbXfMHeXI5djgB7Va1LngWfUvTZHj3HHwXV6AuKDoJ57Tv1uC&#10;1dGPvwf6oVlc4k7aVOTxwAFqaVwfBgSETVUicmivcMlnlPklRLwT3IFs2zvbYyYNmLMIPaiFukcl&#10;/wAKyWea3HqLE5w3csyY4FEhPXbZlwsm22xZ60Til6n2qEBuE1t6WnvJVj+2jahWFMSX7JGkZWe7&#10;6RCePAuUtl/rCVFR7kBmx+X5i7deeuxKatGx+0lKsHlvl3RQR4PlxKNMFUbbkQLeDh7Z1yM01n+I&#10;q9IxnZnVDKQiBG8OVxGT2ndu4tscbSB7Sx2Wcjay+MfLtrB9pG0ilJ25Yxy2lez4B8wgu+sTeTRz&#10;JCY2D7meUrOit3F/EZc2a1e2v4Tsai5fZenC8fCJ0iEWnPHkpDY/h99cf03VDndr0en8Qie+1hI3&#10;Ojd1Fiue244ubc1p0tVDxtA2x9xY+zG29hcmBbgGJPM6sbRtsDk+cnTTNscZb0YCk+J3IEmE76h0&#10;+FQ5Sh55XlVuSHlTbUjeaQ7ncg91dryioG2z2lGME19odEFqWs65eHTbJgMD/frhun3Emc87Vc2d&#10;VwYhbpPAkZPGKySq/lO6w2TbG3PmM3qzfawnT6ZGBbC4/cWSuGY5U5O2jXZn/BubP5SdyaVOhwD5&#10;dtYntA2Pkk8h7Sv+0jLqDLxrUhfYVV/KY2ThOk3sNI2Pk3Ntj8z+RblvA+Bcc0PWjYLIEcH6a3Kh&#10;6o3yYngWK5Du4eRzUOtLVUEnJbx+XzFzrVEj1D2fxF11OLlvHq/+9YzOKfJGTHYt6q2sY4juOY3E&#10;v9iwaWP/ABokOX7tYg/U1VoTyVlgc4+55iGkk47Z4++tk07rSt9uDbcCrbitHDB7eDaJB5aZqBxu&#10;wz9TSuLDZo4xkyLUTCNKEdgUfWjaatn0bz2cyxmsG7bjbHuKtt3GNkAxjl8pblK3EpcyliExxN7Z&#10;bvvxo7RuIOdZeQktc3owfho9J6oEGY7zHaJ1La1SvGdOPN+M2PbN++uY9NsTPxp9KmhfUblOKsbT&#10;J7egBu/4SGt6gHGM4YOd/wAzb1v2Vj5HGn7iMDmlkeCDqLLdjB3XH7LtjD2oZi+MZ9bbNxXSE9xb&#10;lsT2UUHLW3aVQviuNX2dsMf94qdJ64G2lL5hY++FFcJ8iDuJpe+QaMk+WxVHwjoVSm2fEemT31rK&#10;cpind2p5jrj0xj4AwLhuYbRJs5n558/uuHJC3Se5As9lZLz3BzIyaeqr5WkwHTY9wg9oOQWoS0sX&#10;DYZUL+/iNTJ8wS5Ienk4lM+ZY4Jrbj5tsi51buCXD4NRMkb7/rctWSn9ybaMflLa7SjnpjrQlTYx&#10;xkxuTlHAPme+r52wy3I7YIM/TQ25LoGR8F0cY+ogI2Y7QI+4RYrzMdtB5m8sjBBAdPTCeaeO/nVb&#10;IMkH+YgLwZI+NPhIInh4kwI5ScSu8LkW1W2ZCQKyS95j4NSNdBcKK24pu8pg6bs54FrUvb6eD4V0&#10;iPdh4+MCQ51pPcY+3lfcg41ZGcrwWINLGrg3p/U5GcatTOm8HOPbgSbqj661pW5XIyR5ILS0JvTZ&#10;DZIAW/qJ4cwZS0eiC5H5iAzRxMXOe/bjIvpFSKqJWyDYgM+ES2qGSeSFmQFnTQGeSvTOaM5VnpCO&#10;QoLLi+ONoE2uHgCfIRB3k0exkPHGdU9vcuok4cY0ikjuBrx4SNVWYOMfAjzhUmYEwKsAa4GgJEY3&#10;hLd8avQOvBKOStnpnNGiUvkd75EzMCYNEPANF5poLJL24488fUVwG3HayWh/EVJp+RvXJMgCktrf&#10;pPQYwtrxj5+bbEuYmp3TURSYm8l5Akx2Miu0vnBIB8jP01cHFP3iHgg/i8ahko8n1Okre6Qud9Mo&#10;c01iY++qe4uQZFv0ro8kfGe30kHqihyBzwaiEQiN0K3cMZbwYM8fAmRzS8TIlNJW9jyctTJPR7m2&#10;tRMKsRTUQ3E4wDOqS4qDBkWkTCnyQLN6gp8sA8600IHpcQ3k4G5HnWfu2upkRf0wEgyRr8GzJBwK&#10;lG14+0HgmOWE7iaDEQa3DZ4zksDk5pldJb5Y1Vdobhs8mJ42wBDg8saaqZZrWFSmJ9MGyw5Ld6/y&#10;1ssw2+THsUEtDpwdQnfjWBAuRt8ECJUxJBzBzajPbgUnGhXjrx8f8CyDtJAc3mxHri5Gi9OUw8mR&#10;Mi0EGzD2nH0VaXhNzHuweP4SZLm+G2sCHL7chJonuRrWqH2gF7RBAHqLnt4Nybj4FdqPl9l6CNc9&#10;NT5g9M2o6urSn5dVRPLdWlhsw2fkYDPBHxjVqeTBzA5xhPkHaV2cVJv7Ky5By9VZl7gm5NTDl3sd&#10;y2IrJL3DkJAR6q04kvHGM8cYESHS4ox3l8vtMW5I9S8wJBfx8aJTyYYFQ3jgbDJ30ep9xjyRp7nV&#10;EdIpfK3My6C0JnRYw54EzJ5huznBHaHBdV2JMBxjwQKHrbRFDlAcZBsL/UR4cnZTttgv5xqtzBm5&#10;c2IGytUvbkkIwYzi+ovt1Ram4pP2DbSpyeOx9NIc8IG/8RdCDIyftscfARUOoKPxtlb3RF3llPZ1&#10;Rjv4NSNGBvGzkecH4ayWcSty2c4IPqobL5oWBzZj6nxVFvKCk2D7PtnOewrISXtgjs2PqKty+pGT&#10;ZtgQ0lYDj49OBW3WmZvA2ebPyP8APY/9ipI9l8uD9/fW4P5FpA68HHkgQF43JNSeYi4tuK23ldHs&#10;yaN0nK1FZJpOG0bbAEH07ieb03uY7xv4ap7gm8ks/FSKQc8hy+X4yY/1FpErldkeOC1j6ihydngH&#10;k/iKyN3g4Pku8tfoTe4uErJ8C59QWdWpxK5S/bZGNu3pcpMyfO2Tzxu9tgDftwfzxr8pSfTGaok7&#10;bgbAyKZs3rwbCYggNwK1TSTk18AMnNHqrE5pK3LBzj0sY09ybVHSwnHXVWUP9oRgMz041gM8o+Ys&#10;8/mctbZsTqgj9sBtzI7S1qaSMkbnPqRrLtcW5OFbuHn7ub2MnIydRHmcv1Ma7SmGzMlvHuNyNU8l&#10;LuQkzgtpPdOYdNOeyMyQcH4dxTGc8I2yGOr5OHDJtfgj4+oq28by6MXufCTQuLgznAzcGpB5glZG&#10;5BxrB5XPBy1zn4FpBJ4Mw8cHAvtIiaguDgY+NVtxkQftQkeTufzp548IEme15q1EmZSGBkx54ODm&#10;oa4kd7PB/wC9KXvBBH5au0rHjH0uUtNLhRj80pcQc/cWVzxvu2TmR2l0JWE4GEa5dqCpNTBfz3VY&#10;aUIodSZFm7icWfiK+VZNB28Cx9xrEX2nZOtuJjioMZMaskrrRzLR5D51m5GeDP3FT3k0wFxo0hKa&#10;Jp0NseVo5c8Z0Sk4yOVkNLgcP3C6apeV4CgjjWBlNKvBfiYrh4g7I/pqtuCY1aqgJp4OX8NVuXjx&#10;kUFJIGGbPBwIkQZLaPS9n+Ioc00dGPTRCG90p7in954ESHQ4+NGJO8vE8tbBT9Njc5/4a27w7Rkt&#10;P0m5uY7GRbMzpsYRZ+NWQgxy3P5iqswng+DzEPInbpMI4GHJADlpm4M3mqnvJpg4+BVUleWSYIEk&#10;EotNUcN7OTv9RB+1CXMEH4aqsvrDeeNGLeMePvrLcbScWGCTDTycf86AkJqZONASEsqkzCoMGiH8&#10;RCUB2jYHE8bNh9XGsBriaEc9BHpe3I//AOoodQSsZhn8CthPqaOhd0wckvHdxq4M5OSBsByHjVVm&#10;jMrYiel8408BjlXTm4WRuzcmJrHzk81XyXydsEeMOp8TuLE3GsTJdV2k9UOQiwOeDpoegZcac3cN&#10;jEBBHpwXV1FPKHodzJQOWwLe7/vriFxUDaMmOPT+GtCo+oJjPnIG0F2y36ay3JqbYstS4rdSU2Rm&#10;9xtuDprpzZPTcxqSXAgCApHQ+oXgwKkzB4yjc+02sA/K410Jsr2gU5LSMQhAUYSF5iJrtqwjc6o0&#10;in/V/IwICNzNRN4+Zpca0hns/ksZMfbhXEfU766Elcnks4enDBd5SyusNypgh4I31u2W6TSxp8J6&#10;pO4HWjw9nbJsM7lnIyuIycshcGBZKOi6sgc55GVvB1CdxXynvWII8bYGbF243fmE4ENqjbZWj8eM&#10;NKlG1H8XPGnXeX04m9weZuJcEeByDW5XvrN9oknpy2c1+466gxKns9rD14M7ZtQ5d5H1CF4FQ9pj&#10;Oq4JSCNgxtxk+8+NJQad1pz3VknG2HogWVkl5O+tUl9ST9tfC5YlcfEKg80cDecYLfSIoppzGTTU&#10;Z7qQE6SmW7xAY7vNUzs8kedHm8rwZ41CYtxDbyttG5z8CuzORjgbYIEmbcYc8aMbwSMeCA+RBE94&#10;NmEv3YeNUMjMcfQuLQrg/IKg808asHIM3Izx5O4g7iVkZ/P5ask0ISAeT6qoZHhN5zpZqIJkwl5D&#10;DyakahjZ4BqyN7kY8cae7PJH/mJqOyWXgdvy1ZG7wkDbBBxp5nS+Pj/hKyS+VkDxgXwLx6Xt3Jh5&#10;AFJH5iZmkvI2ZZwW0Sl9xtYjg40poRsZtn1I/i+NUBeAZfONzHgC+Lg0uXkWnbL5HKakcvt5YlcO&#10;h6oyE4FmLPdo3NmxvEC0Icr7KJegfbvATSIPuJP+mWpMxqxvZen6cBOmJQ6bl7mMu7QcHKWhTCTy&#10;Xz3Tj9xEtn8rFG2PBftweX306a4e7aNIkcrHJNxgbWsBOZ444/eV8rCYE7OfRhALAQuoQSwchHNz&#10;AzOUhrv5IFZCby5ZWTPikjHq20ntGMnvGezQbZhLt5eXdQv7fzLnuqJWNmXfIzlJcXV1aSNzMpSx&#10;bQHETSVPmlFtjS4Dbr2kdab+yZLT8wI/4AfhrVJO3ZQNvadONDZHT5JaQ7ZyC3GNWRxK8Fj/AHGo&#10;Ti53d0L5I5OygIDHqeXd99Adokrl25Y4D2zcsael+8th2YONB5pI3LkmOMFxaiSNFtpT2Y2TaxoZ&#10;G/MJ8ZaEzqRsYeiARDDWV1A3ctrAb/4aMUez+BnIopqTa/1DQpHMHLlznPcjJ01appJ7xMEFolv+&#10;dTJHK8GfvkR5wzcthZOn5SQROeZvK5GSCYgjjB1VuTeoGQR4DH1vLVVmE83YeQH4nfT1LydkZtvJ&#10;upqkIVJeRUqbuA2pJhTj9trWiRrnum6key2bWYz22pC6ZFtlQPJdBMcDbUg6iqrwbZ595ALA3Kkz&#10;XbNbDau+yVm8S+sHMqHvgQCJHa0xlXMe2yqO2yAmsDEQ4yCtk7+fvLYBzByYeQFwPlrH6sZkjvhg&#10;ALATUtrFxmMVb1HmnT8v5pq1Pjs+EA0XUDmfDA2bMbdtWqaU3jHgMApPh9xaRs7l5JbKb0Ejt2+p&#10;aUzfG01vxx8Y/wA6tvrdtmJNta057+xbYJb33f4hColSdFy6avbNguAYrRCDzq4V5Rb2N7vMB8lr&#10;qIxR8wcy2U2bFuAmqQgla5+1Ys1IX2bcNOkezuSxtnzNtdcXBWiEVVmhBSptuZtTdy2+VxwIlL6o&#10;cs9ZtaTLPs6azYDyfPi2R9MQv5lzzprY17GfCdcnJxMl06+00ME2T0w5lO/hA6IYl0ulwQLPex5L&#10;LRgDHdx/DEtb2iesPJZaPs2SWhwD6g1hkj2iNpqTHHdvEXP4bMZWRuMj8fAo7PJw8erbX6HpF8b1&#10;ZKTMgQQHzokOoGXG81Fm7yixmJjv7vBzCEKrtScnpyPPAcrww+X4F07qqrDkpm13DWpPS94d6wq2&#10;8GS5jjBk6nuLQhzQbZt9PpqtuCdt38enB0x8CRCd9QxYSOpMxnFWMm3J1IOVqcCp7eqCPJtrHth8&#10;xWQlNjgmx8GpAO18l5Hqw7OmWeORiHHa5g/cXTocntmXNqU2sZHPG0Yz2T3IPMVkl88IaxGbg6ix&#10;+Vt9/mNmwWyPmLSBjIEXI+mno3ds5noqh6rNpjII7IQXI7S5pcN3sye5+oXmK+PKTcvHJ43N3BdT&#10;MvttnOBsApIE520O7fbLhL9nctMywBfOyPeVb99XCm9mdR022O8c6gepa44FVW9SEYa3LjHyyLoS&#10;l6g3yUnC/fCIdxdXI5NzV/2HpGFTj8uqtkf3jmmrKwlzkp4IGJZg66ba1+9EsZ/4fvYJDNZk8Bbj&#10;5gxrcv8Ajw2k7Z8wYSO4bVHvqzGV1ZvMufQGlRZg6cCLp9z5oltYybW3cj+6W+rNqOtfvHJcw2qT&#10;oJN2v5B6a1TZ/RY6tHkPcNzSXSrH6ko+Yv3p47G7wXdT3FqtCQTGiSAchnYiQXRXBiW5ntE06sia&#10;+HGQwktU3c+E6mpD1SHk3bXo3G7rZv8A5nSS0tKcbk++GSD62MohkJjNJWW83FbtkLBAsulm2Coa&#10;kvxTGdiGEgvu4xr+f3SuZZumrGJ4kK4OP5z2aDrho2qPQ3eIxGrNndVz5y+jZgKRkTV8CDvJHIY5&#10;KxZm5zfTJb8au8w2oS6TuDs2YM4/7RvMccCyenjzGoahxwAueYvSOGfL4Iutm1Vp4mN0cTq/q8TS&#10;z7P9icunD3djHtxk5ZCKt1pTdR7LpsALk+TmDIunh7MJzOPSAzA+7uW/UVa9Ymi6mc0zKoJpK94M&#10;z/to/AsvDc+xJs9CHyV7mvhX+UfN5TapT64/9rDPZrOJDV+5OAvt3ektCItTqiuKjoNl2DLXwphp&#10;ffRZ8HurLNjew+Uv5UePfrkwILTH3IEdZ1QSSOTy14xzj0uUtiRDSvXVat/RXynP4xze4za/UZY7&#10;Z1PVTn2m64NytRaEw9WCaibXnk8E3jJ/Z1r8j+0c4ztgNWYR9QYsEaodSfasxQRhfCJGMunaUSJ8&#10;u35OHgLXwlNVZ77TmqrNjbmOdbtAAo/iEW2U/VlH0k2Yy1gx7UdXfaSF4I/dVjb7E5/OBXn53RJg&#10;Tl/IsxkbMdNiPoa137z4F0znqnJ/EelX5fCYrobVbi4/onq5Se2dtBIQNpkBrT7IYtQYy515j+sx&#10;UlDzifPoKbA6cXC/eSFjzq1U/PGVWuQBfzVqMP8A5kuCCBKpNmculT05pVPGE4a+Y2yYFbyzVC2/&#10;nEudaoPbG9sFH7OmQAsJUWYTNxzCf5aPbRPXYn1zBBTm7xj83uLTvVnkez4MxOZ/uvaHTu+NdHbZ&#10;KP2Zhkz2ZT5g05Wn44/lXJTMnFXkOnYjj4jYw2Nsi9/0TzQpL1u60Zk3w1ogbuppKzWZfXM2PPTV&#10;CUdwv3dznjXLTxwyNNjhgBbCQumO6ur9nEUup8V4IRDe9O7ngU/NWO4IOmvS6aqc3+RRhe9WyRar&#10;hOtKYdtxyq9GysQWrWoNectQM6nq2pzxtgXAjLpk4Aobtw2nzJ0Q8D+oiuDf8s2+7QLkg9dTqEdj&#10;fi2fLWvybyjKjRfG/g4uLjMzmzmCKvb+U6w2oTjc8jl81eRj0h2y47CEbO65ehIB5Bxt+WsJpak6&#10;mrJyELFiVx9Nd87J9i8xp6YgC5O1vWtQa0+YERUxNEM104uP8pl4vqpzrF9owLapWNRVUXHMn2cf&#10;LH3IFnMg+0VzdmBy4Phr0v2gerfJZlnlR7kw5pB9xc9zDZ/WknIeW/Zzdwk6n/eo4MqLpEQuPwr/&#10;ANM7TJ8vS2bnUekY03numdm5fXILuoQivdNtxvHNmTnK48zuQKq1BsDqN+99mYlwD5lzBAutPVf2&#10;ZzHff64Bu7Zvyxj68amzXSwovUf/AJM4x3VKl1sjlkov1f59Nc7w4m8BPx41rU42DyGTtt5NqGW/&#10;TCoCS0eBsC5H8LuLB6k7WnGd+e3APpiXmCcm2TufDwnTI7Ry7NBtnParawLlaf8A2rgOoKgctnpw&#10;xgt216QVpR45brNud8Vcczil3s1m2NzaHBd1CeBeq8p5NVT7PhMDJwrS8+r5t9qGRTEDYJsYSF1B&#10;kXc1V7TZbUcu9IZpOxY/7OMWdc47Otn+w9tY7Snjskf6MC7dp+i9m0qZdpU++YMILX3hyS9/eLzb&#10;miJAdPtRo5HH/lp4emdVyy1sZWi2P4OM8c55UDl+53mPjWYzRve1gq4M542N95BcQGYOG0BPY+Bf&#10;0GlFR4QB2cvEYeCPjQdxJ8HAdWQf3Y/jVJJMCQEV4CITUwRp4bglvBBwJN9ZXCRydlHnjTCcGs3A&#10;7edMuHFkmDuJVIPUxtuBU/fCQJZQaQzcS7djwG4+mqq8yfIgO+EjRIcwJGPAgAk3eWSY0eHPMeeN&#10;VUjccYk83ZeNfmg/N4YeTgdxK22edfOqe4JgJgjSGQkCKD9BiYSNy2zx8CGj+utCp+tN2HZNqQEV&#10;bmDiXGc44Abui4nHm7gkAvcRIc4HG2wRoxTez8s4H7HNWmPyylwRo842J1OEf/yKKSDzBZ0bQ7dJ&#10;lJ7WJ1JL8DOalHATTIPuKYTaASDjP+JaWYkk71homYlxpEG5c8bFRUq7g42CT7YHLbJBNSkg8tdC&#10;Sv1sG0dMdiPKcYPILvMc541wqOXtoCdUamOJeODgfCUTkKFnSEwp/ZRU/GxLKzELzBcCqU49TKoC&#10;D9LmQv2swD07Zc6xAkwJAPniTzeoJiHO2mpRxjWojqz87RUas2d1NTLmzMpS6bx/EGqHHHGuuB1x&#10;UcyZYH74rwP/AJnOs3qSk2zwV6AG7m/cjVyX/dYI8DCoosKYxelTn8vcNCYDB9MHpUP0ehXaETWn&#10;ykkkmCT8xp7eif8Ay00kgLNR3eEzjX6kgLNRJJJIASSSSAPr0wq4UtRcxnhsDUFxDG7VoQf/AI+n&#10;GuvdllFzJsyxwHE3gJ1Eat2jaxuMt13CrSTZzSDFmf0zZ+Ujof8AZ23+pVum9mDedzUAQn3MJC8w&#10;vcXYtF0/SjNz7ZKiuI/MLwY1VdulaMtCW7iLeh/2ltkXPOmN7a/j4jaRSpu4AZxsze0w27NfsRTB&#10;kPVG5F3FT/sRTDxzebH3ODy++ta2VzRy2l2By+LvTgtoapP2ge0xNnzOCVNZxB5hRd9YyU5Bra/m&#10;OgdUoZpOeS5s97KmTFrZJpDelFngSnhK4ePeyjPrkA+WQfJWtSvZm9rMe/v5VucfwltlP0+yp5lZ&#10;bAESMfUKtP1MrzPiI3TazieVjquSOcYWJXEfK5SpM8qyuDX2xt6weWvXSX1ATs4DmMFy5pcpTNz7&#10;SbZACx8z/wBNaaYUX/tzmHOtPDGaM5054wFVbJK5j5BV7YThmyM9smlTUcfU0oENcU3TEeSOVNSe&#10;WQgoE9PSCjx5bjewDzgKg80blj4wL2McUfTjkeSRtW5vLtZI/wBpB5pszo+ZNsDyRiH8Rtgxr7sg&#10;ePIyK4Sd5gXaVaeqONyM7mnj3I/+WLxqh0f6s9Tmc4HMqdD+qJIptNKGmwD0XtEbRy7sp+xuBu6Z&#10;B9xdR1/RcyqqQsYAgkrwLMWna0HnyxLWZHsHotnIQQP5VbdE6l3AhpNidMBmOjPH4/L3YX+Jc85K&#10;mOOgc6pVd/pHmy4k72QzHBAfczfyLorZfs/bV/KZ4Fz7RMG7TeWxOsuoh7C6LePd5c9qvDdRsTIj&#10;0rbyHZ69xs6OK33gVveXJY48nuq11VX6iJLlKVuHmO32Pz55MTswgzjLa1F0hRfqhuY7Ec1Pu8BF&#10;thK4wEPBBvQ47t0d3krYKfnExmUuA/eSO3APmDFxq3ralbcczE0mS036schkLk8cyAJwyHyydZXx&#10;nsbpyNyBt9lRN7nUci4/lwqyN60l0yvtmD4RIycwZeMC0KRk7SZWXj7l6QyCSfWjhxSServTEZMk&#10;qFg+lAnm/q50PAPHHpxk5e45FsEnG5bNjwGOKzyhkUx44GzIA0BxEgJ5fAkes2lBzHNPVvkLy/uc&#10;1KN0Plk40HldP17ISbm5YlmjInLci7i6cJUEugJgbHz/AElahzRtAPPqQdRyhOTaQdEk57Z15KYB&#10;7tONOMYi6ZVw3ts2mdsOQMNKwPpi8C9LK4punKkbbnOwCceWQXOXm/tY2FvaPe9pQe2Sy7zO/B9R&#10;F6mtsYRdFulDo+k5i5enM2mrVvGMWmMngXS1DvCM5cczN81JHa1FD2bs9nTmQvpx7V2mPT9uyNoF&#10;mNN7PyTt6+fwH7Pl7MvMEXjN8NHrNTL1rf7vCdC6FWdCUfLxs3p387fCwE1RtrWRaRVG1iSyplee&#10;TXd2o+W2bLj+rKkG/wCdNS+z/vrJZ5TcxqSwFhpy8fULkgUTrW/4j0TM3e2su20TbhMatcnDJN6G&#10;FP1X6vkq+w8qqc01K4O4+8j8CxikyOWxH0qbMSkgJpEIJdXbP9i+5jBHNZq6wc3dh/4k/SHUr2e5&#10;w/8A0RswkKUn8xyXQew8s+e42YC4F3hRezeXUqM8ek4ddTwK4EcMmzLdmYBNw8waAuJwSPr/AMJO&#10;dNt21ibqg8OcEg4wW4PhIaMl57jgOXH00NlbckbnAbqKyDI2Zjx6WAf51EfAkQcxCM8YTibrH5pt&#10;AbSQh475SOloRJfMZ2PAzYlJq8sXfT0n9XffHN6cHat+r440CznuYbSBmJkAUcBP51idebQJlAOy&#10;2Pok+EvUT/g3R7NkCA0jK4jtcwhc6zeoNkdBTIdlyx1h+UVJRVaTuuPJ1vMHr9yC9d5vMXVA9k9T&#10;v5Sea2BOAsxaa6WHsfkLNkBszkYiR+YXXyLVKPnDKlZSeVGlVuAidN3e2akKpatw8qZw3bQOcE1A&#10;Vu6H1FmLivHrNyCzp2+WvVyvKDoep8jk4huumRsuG55sHJJ5sDH7Y1JpDRCSq3cC76ZN9XjZFLtp&#10;c2OF5PNzNzNQfGuudqGw+U0HJd5YA3yX/wBtGXnfsobK9nchklO9pBlRRzNuIRd5GXRWY7QNolVu&#10;bEEZxEZOOmJRTZjZLa0fDwm06pSux7xyZUjO9OjmkjEowE5Y+PAr43qCfBGxczXdSBGW1cIOCNAJ&#10;4zqMN9mzAUkHwhJqTbIKnqmVH3N8ElvV3a5rKluNt8PH/kZSZjV9s1OabVJA2HjlrERJgT+0thWM&#10;H7KskrHvLIDk3OJzFzTSdDuZa9xvNOMfTKt+HOCPL4YNP4igejpttfvfqEptk7jBmYVQSPRCcuoq&#10;qQjkwrLMBcHUItypPZ+Iwt8Me2HzEBeUvMYJiDdgbwEmppCwJCU7w90Jq1WMFT9NuZayAYILj0nL&#10;QesHg6bIDeTicOngrhFdq8qydU8MDZsDW8y0uS5wSYzt6dy54yK1EJrf7DFmOq7YYZvGTzfo3N29&#10;0xrN3jMoSHvI8RmRgP31SXkwcuSYI10KUGW4h23MfAg7xmSNWRu47kamEZjjHjVAsp7eT3uNWqX0&#10;eSCxeBkItI2f0f22U4Wc1ajN0xlLnP8AKuiqTpMcqmwA1OAVn/lrvfU83JqjKNKFhWtMrebM3Mkk&#10;LF/HawE8pQ5G8IzICNmDeI1pG0zaYJ4U8nYSoTOAZdPxoxQFeEpj2mNiwJGMvLtY8EC5L1m1m4xB&#10;1qMZFV55Q3E4c23zOZMd3uctsTuLJZ44ZS1yBtAC4EnMGRdOVxtEJXk+AZnKs4+YRBybO5dGTeXh&#10;94N02w1swnbVjI/o/pOemp3duR6Rm8v2dvQsgPJV7QycfngV8pPZm2ckxvH1v4fGrhK5G9DowHKz&#10;CPpjWhSeX9y/budQatuIRDoui4B4IwXDD6i5j2kbP+ynJzQA3ht/IuiqwmA5UMEAbRIPirE3A51O&#10;HoGbA9wxOWO6ot3yz65xmLN4SSSk7mWgLqCtkIjFPjkDmnDvHloj27aR4dN1PTxN2fyoo4HHTKJY&#10;nVgySpzkBbVqXCXONsHK2UDbHBpsupcIqSz2qSmSEyMd4tl5l1YbMJ5MXnGdDW9Nkc50/RH1CK80&#10;6oNrnaV/2EQ4yFuXBrMj1Y9gz3yoYRvZIq48jxkVCISv5CHBlnNnMbzH316GbH60rA0uPvj7d5eQ&#10;VrdrWSNcX7NaYG6dBcm4Brrj7WMmxLMZxYB6Qxpkyrtl0K1ShmuN9ckPgtael7iytnIyGvwGBbjW&#10;tTh5TkBAWZqIkdpAXDcdzkW/xcizEDyhs6XHvPVR7scrAfIESAiU0I9bZ2x7kaDy+oHLlzgj40+4&#10;nJg2ff8AM81Ju3JBk/iKyMxjjsRwJPGeMnuKgADwc5DZwzG8Hgg1LamEbkDkgAjErGRsLJqQdS0p&#10;3OrUCU2mVzQm7S7BHax9NUNu8HBkV42j1VJiNrLZvbMNZfLBDcDxQr7D01YqzXQJ3dGXHMWhUPJ2&#10;zkmNyC5AqHMGZYCY1pGzuaEYOc4LkBFYkjNU+x+Bt7MDIRYzUkjchc4IOP4a6op+YDeE3ZyxKzti&#10;RJxQ5IL5ggESMYrg0hzqu4RJccN3HoR59NKXzxy2cgNB00eqQmNye9xqk28a/RabATbJMdfBp3FM&#10;l+0CY8cD5YaRunm7dzHwKelROaQ4eOZw51jp5vJ2UDnBGfIqG3mBGahuJg5jJjvqgoN+ZyumNeMz&#10;5U+eDkMA9E6yUkwcx9dCI7lvGvmkfxHXl73xlwdxV2ZP28PAqtGaNMK3SHoROePX4/8A5ad3wij/&#10;ANC+hCiJFhh9CsqEk1o2I7cYYFvsGzxuwZA6hiaiGUxT45U3A5Nzycsa06VycZm15zNRDj/5ZZj3&#10;liECk9LtpayA/NxqHUBCWzmjP9NVWoKocx5ID8tDXE0lJpdnfFvfuKLePppA3DlsLPpwWrSp45WO&#10;N7eNqfEVDnFWEjbAgv3LYraojiePI8l5UaR3Hxxo9aVANyXBBpwIDL3g4MizuJyT0/8A0V8QOCQK&#10;tMKsRfoa+SaEgyKizuduD5O4oYJ0SCD+iJDjuISEx/0L6lHgKIcPpT9iNXSWyZmQYXEJ8/lrU46k&#10;kLNlrSoRDJrm1laUfUMZkgyC9N7y1dpJO5iUmCMOQiqLydb250QW4PLWljJZl2AOncWTOdX9+n3m&#10;pBSkmzy5wdxRBvJfE2AKAGsPmKkncEgV7pyVst2vRvrZidNYzUeGnizUtuITNvgGdDSNyXMivg5e&#10;QPGnnDdtcxqlByb3boBbuHIePgRImceRPbmOPPGdB98skzock+kx5PCNm1mx0uYqK4mbiMeiBaBb&#10;G8Hg7iqreXktngg4190T4fw8TSSi0qEvf6gNDOtTcUmNtKd8cgKS4maflfZRLxgczzVDqCeOX7mz&#10;f+mi+1tazToqSPStuII71jIqTUlSamRGHDhyFlZ/UWfzOUOLW89xaaEbxmPADxwQxM6jDi/o9K+V&#10;qlAbNZjUhfTGP0aA+YRbJmJ01a0oTcbgxMiJdkTG3jsFXXMro+XSEmcFz4hUqgmkpgZHDBx9O0o2&#10;vVoWUnGp2TyDjCh0QI11XNHDl4MGAAiRj+EgLwbJ429pkYhxj6gkXBQYuxk700GOBkQkClS+dvJa&#10;49EYfTbjGteZkwDswXcHw0HHI7xM4BDUV+jO5oad1RcG80HNR44/Z7grmn409J9sExlRLJvaA+WR&#10;Ms5XyIID2wqq1hJxx5IDiJb6glD6sSP9ZtOndle3/dibtHNbYbvLXWcjriXQZ2YBEgcXSkt5F4iR&#10;uCNiLeaP2/TKVSncP0yeBSOwletijTTzB5bDX/WjISZTLGw1ADF0/fXGGM4SeCNdb7ONs7dqU4X7&#10;cR4D9TjjQ3aPREucOcDa0OMmoPwRr5BmdN4R2IB8K3cWcrnc3s3fX0CZEgyRJ+Zyd4xPgchtxrQZ&#10;dJKamDcGuVubqLea1K1+37jDpc0rIxlt4w9RXuTjmwSAMYBcBOWRDnMkHLh5H1yBa/R+8vNxjc6k&#10;HTH41nau0NBO0dRTBxJY2UjbNmLoe58y7we8sZmlHtp3fNAcTMwxfnXS2yuYSWdzGzMro3t386qu&#10;0il2TybPmDZiIe7i6XfSQdunnuT2Z6ePmW10hs72mWW2A1rlWrlrOjFWbKxyooIIwW4HgrdsvHj8&#10;Su1H+qHU8AwP5r7GyJ1Of+5Cm9akR6saztnS2zfaRKn5ANjHFp6YyXc60iuNqkpgpSatnJxEjIIo&#10;xti9dcE1pR7mg5iB4wfb4EfUGLP+0s3rSvHs+cgNftweWk93tmY6E1Tdw2Cl5pJW2S+LUF+2BaRK&#10;yTZ4Q7NycRGrgVvV4MC4nnBHMtICPuOBK4UftEGEgIIz5PipyC42aebF2Utm2C/u8fNH4FSSSubQ&#10;OTuYwbvGPqC4F1E8qSUz6XACzOLG3FpjJ/KsrbzR7A2fOWepAP7yMq+DDE/s/Nn980ep5iodSOCN&#10;nIIPu8Y9Ii6op8m/kYmYPhDCQvtLYguBYnt82dzaQkBjBcCTlvfPgUd27WUU7VhgNeOBuXp4Gx+Y&#10;q7L6XesxeiYm4FWt89sxxonU1aOX7cAe4Na2iG+xfB9wi5XcYEKkrAkyJnUWXhlbgXK9ONAmwBum&#10;/wAZDvRAcXpTtEL08Vr18Bt3meHxE9+23cnuIGQmZPOZlEfiXz6B4xqxOlfhYRudb2wuyJ3/AC0a&#10;HOsBbpgXIFVpWb048N62pcyakGpGp0t9pal+zYPOZkMpDYNOBOSsg4CY1WCEj4U+yi/p9OFO4kaa&#10;L8CJE3eNLqQg+MPAQSpN8kCMTUG6ZL9xVKOJRwk6V+Hj46Fs7Unkc3SY41o9N1IP7m54FXKUp8c1&#10;c2Y/TbRr07PnrGaggj4LqdrV92uv3EYVnA3sqcgj/TIiUnqi859pOhFX1OUT30h5geWgDfcnOcJ7&#10;cflkU1Gog6opfaZJaeJZjA1mACC8rP8AmRioK4o+assHZQhx+YJcczBu5DxqGOeEgyKJ0K0t601q&#10;pG+Mfsx8nlpEpOdSobFyb7s41Bqqy+pN5HgNp210JJ60bTKUsZa54Bl5iTS5Q+5Te4TKXZkjGCMw&#10;OqtUnluOXHxg6RVVd8ZQDwQWtNQ5xVEpC2wOXxR3BKdzrTke7LMxZzDdsnMudMiecTiXQNsEZyt/&#10;5FQ3kwG2zwHueWmpZG3npLMB7caXpw6/f4HQ0tk7YdZzBtGPBGcSyysJPjJeg1E9OKYcSd6dtHxj&#10;QZxcgHnWmnTdsWYrkqU2sslJuGzaxjXUVPvGzxlgg/TXHLeaN4CYO4r5T9SWckC+TLhMyE1hoVaD&#10;HAT3Flbh4Rs59m1IPMWtTBw2mspOE1q8P86yuVy8jYh4O4kpLKXLDErrjBfgNwEWwUHOJawc7z2U&#10;J5B5blYO4ofGM7nfhD+H30Okc8mMnc4DfxU+j6epqJ+odN7aJxLpw5YuQsRN4xiFctd9UNuzczJl&#10;ubYFuAerbQdnUA5lxntm6auziX2WV6B9bN/Op6dqstu3bGGBT+n3rbO500HcOXJrAQnKQK3GYN2z&#10;wYN5Pcg8xU9wMcY8DYCvQv6ghzleWZ6NnZJrHUzfGwSY4AKHMGZEH4FXSROeWR5NBOU8O3GRU9w4&#10;HGnhzQkCKBN5rQ6TmMbK9AC5ANPU3OJtIXoHLY5Rxj1RkTOz+sLLmzHqBJ01s08GOAeOAGQmkklx&#10;sG0z1gB1/Q+5vGIhvW9q4Tx/IuJ2bhlBfgMmd43Z7gjTzhm3cjPGHTjH01EjaAtThu5mTK9B0+YN&#10;GKD2fzKfPbMfB5lrGs4pOcOWb3Ox3iAmkQa1Oh55UdMTYDmC7uRC/sJyXVDqLS4VJsDlMHswZ41G&#10;9H0yrCKjoQcvvtnLG3GPqDVvrCeTEz07wwOYXTIrI8rDfJLZcgESBPbO1YFByBAD0tHuBdH7K3j1&#10;m5vNgXI1gM0b4HuRdUbC3BG2/Y7QwkFaIQvcT5rtoihI3jvbZ/VhKelII3hxN4OZ+dblL3g6k1mz&#10;62HS3kfj91cr0nT8pnDk4TTXfI2/T4A/mV8I3ZMCAgDaG1HyyXVzrqTbLJMK4HRNV57pGUwFqE8C&#10;sknqAdTzF8wjYicQEalt6XPVPlcjkM1ydqls8vm/6l0U8GNmyY8r/lt5Gvu0M3jg/aBRbaWzHf3J&#10;9zNatttL+ZYPL+xZaS9NfbAuNS34I12BtoqRlO5L7SfO3dCbOR++vNPagzcsJifdj7xBzbiiRD6l&#10;pR6z6ZR0hUEw2fP6YshtM3vUtiWD03NJDLXOse5Aq3Qcn7bJgcvt3g8xM1hs/csyezXXEHNuWuNa&#10;aYao+31BlzJrZO505qjh5Lng/ZnwiQfFUyXzgjaSvo4Jrnui9mLwRwLntnT73uJknawckCHYz+uJ&#10;TNr/AMOdgSMjJ5TGtacOhurdvgNgVPl7fcJtyN4WHS+qHrOxjW5bHttY6ZKfHKmryMhbtwqwfQlx&#10;r2fHwml1sSTt9ohVxUkxM9sx6cA+mrhs/l7Y1h/GcWNu65fjWe1ZUhahm2/ueNxqktLZtj+y8kym&#10;LGOO1uo9Rzq/urq4Sdkxn907Al+0DZ8/lz5+5BbmzflktR664/eesJPm0+x3y2bv3Zeh04kdMSqX&#10;YGcjFp2l5++s5s3JLZ8CahB7LMOWT30dEq4Tdad1SOqGU4ZAeNjlwOBXf+1TCPO5GdcT+rfWHsz6&#10;TmOXGPUGuou2NPJ+p/lq8UXAjzV/6SZ7Qx8Cp/ag7mS1g+qme1PpEQBoQ3iJb5gyfw1lfbmDrlwf&#10;VT32gx+VqIJzSO0MeSD8O6iQ5pjsGsW4CdRZKOcauT8Mie7YwDwRn/DKgoNU7Qx8CXamPjWbjmmP&#10;OiXagzdcWNBOaEOYd+NTO0MA8HcVDHOPjqYN54P+9BQXztQmvBGpnaHfWe75g66mN5pg+JpIJzQu&#10;2NTPxpDmmAn92s97Q0wQd/4aZJNB8f6anKDThzjB108OcfHKsk7UGiY5p+TloA2Ac0HcwKY3nHcW&#10;MjmmDro8zmGrzxIPzQa1v/x092os9bzQd3BGfIpnaCoP0aP2oNPjnCzftgcedPdqYMinJ6TTu2Ma&#10;XaizHtzv/wB6pnbA7eOO0gKTQu0PGme0B2+eqH2p/wDCJ4c0+qqApL52hg66e7TVD7UH3E92oRT3&#10;BSXbtDGNPdorPe0E92hyI+4gC+bxqJneFSRzTx9Ppp4cwx8aLiguG+dxTN4VD7Qxp7fEXE5dt4S3&#10;jGqeN4pg3g+/pouAuAyY09jVVG876eG8wcaLgpLYkq+N5jUwbhOvEUkzjUhRxkwEwRpXNNHWKCke&#10;tpm3qJQKQnXBSQd3TO7/AJ1MSxoPhDG38CZ3dGLnfSufAVAFbINMkb+BWoluNM2x9xFwsp5GeMah&#10;kl/jV23caZ3NOvApJG6hkZ+A6u25+BIjMa/IFDJKycahkZkWhbmOBMkZjj4wIAzfc0ht1oRJeOPg&#10;UMjcceeBUAU+2lbwcH8VWTcxpns/GgnAWpcX5b/+ERgjPAoY26AIZJfjzoa4Z+PjVkuf/CJnjGqA&#10;Ke4b4M8CAuG5befU1VpxJeNM7mOD50FBlY5Xj+IhriX9zmf41pzgY7f1EHI3xoAyWaSsceSPTWYv&#10;GY4CHwLoScM8Y/cWPzyVkuYP0yKF5WkyueM2Rh++slnEvbR8a1ScN+531nswlZWxMfM/wKJxaY/M&#10;GY4MlhUl5bg4Fp08b9xU9vT7lySzY6qRQ1pQVVu3IaxB31cBtxhIC8pk0eNpaPAYFuMax+YVIR45&#10;9xHRiHTajoQcwpxs2znz/CTw5xSkBM77+EuSyEc3Eemk03wYOnGMVpW9EQ9ab99n5K8e75LZ5nXX&#10;VJ1RIWcpxv3zW835ZCcEa85aPbuYCHgg6iuzNxZbHbOVHk8Z1Kqy3GZPpm2HtVTezuQT5lv5jtXj&#10;YnLtEVJeUPIQvQRsJGJm6GW7cLwLxPke0io5I5wMHxR/TKunNle2ybbydzNTlJGMWncXCfuzkIyv&#10;zcJ6FC5tiSe4eqm0PZxStQypwVsYTx5zSDVQZ7NJ1LZCBx7A3C36hCZwYFzJsr9Yxl2c+M/0zXVy&#10;7tg9Zyp6h/qrfijl927bH3/mSYWMlSW1sj+7wmlMz6o0Sxcn0+LiNU2metY2nAwSpyAugX7yt+ke&#10;3ymOyQNpVKi8q2Pef9K8f6sJesRwIxQdQEuZz5x8tabuRopzKef5R35MNplDyGYngmQN8jIW6Tdl&#10;jO0DahTk1mN6VAKzCMWmPjzrkuvCPY3uOPqKnt5gWDjW1C5f6btmLk+YGye4egRKkl0FMAmoZq1c&#10;R3bRGxecsrcVoyNrR6caxmk7b8Zwx/hqZPKbewEycC2kwnGL1qWnSGzuaUo8mWB/dwE8oq2baRL9&#10;nwZLvlPVHcjb6Tlk55y8zd3ehJku40eGzmJh41E7DSrbFvLUZNVVbEHSDeqB9y6rs3qRzALGFcuy&#10;uVvYMkYFtkrl5IG2CDzVppSZdxp1sky4zo83ods8HgjOXAnpPKyW8Ef+8aPbmSBz5atSSBKm9mcp&#10;uYP/AGLpCl9n8lCPHYET4iwGnxuYyAj1V0VTZCQDwR/UVtxOadK6blIeAAsauzPs6DJYWbtz+NMk&#10;mhIPNGi4DWu3GweC0gM0qwv01m/aBO+fOobgmMZ/GlBSKaVQ5jJnQElQEj6+dMvCYFVXDjB+kp3F&#10;AeeVB49RZ7NCFNx+UnnDzwcah3MHB/FU4GVvJO5NrX7ly6qeSVuYBrYHBB8F+3H1FVXg9P6aBhlb&#10;huS5ZT3YeMZ1cCaOdDXDgcfB1OWqLj7SZu4lY7mOwrI3JLm2eMCU0Iqe4Z9+PgIkucOSWp5VjIJN&#10;FjcRiX7y/ZAjgPbg5YyLKxuN5bAbM7WMhUe+1jKmGxwmfXDk6Y+5GuYyaOpVWw28Y7pnWHRUnHKW&#10;F8zk5XH1OBYbVG1Rtvp44AaJOn3Mi57nlYTaa38By4FSZg8cmGCCBQpxZY7J2mnVptQczLk+z/TW&#10;bjcEMTBH1FDHJ3MfO4OmrJJ6XmNzID4quTCqIrrS1VJS7JhJWLmA9xyTmIDTbNy5H7nmJ6cS97GT&#10;BADpaiGvJO9bDwQcHw0UHwhkl+/ucnGuhKXpPAy1p4IcfTGNYbI2ZGbkF7j6a0hw83awYN0fmE7k&#10;aQ4oSLaJ7GQEcB7kCxkjzUWzVBL3MylN6+LA38pYa3z5I06F2RDu6Z9WjjVWeDWh1w3JAQCzwa3E&#10;/cZxMtolLHAwlzgyJS9nj40YJK0hzxh1Hs/b7LTSE8c4A63q7p2yrm+uOwbh9wu/iqquPQ5gyQKt&#10;uxl7ykhQfBtl5bMydiq6AckkkukOSEkkkgD8xp2BNpIAcxp7eFG/pX2l68I+8mDIniExqKkleA0l&#10;DIkMaZHkUwZF+CgW741EjGSBFxuE8NwONK049dAK3cIniPFNdwDiQJVp3RDtsevkjUsZCIxTcn3w&#10;uBWkkvl0BMmolPdpofEESjJO5mkyYhCC5GQttbLt4qgfa3ZTb7tKxCYj/A4/3ktjbwcE+AaAFuBv&#10;dck/YWS1I83mYncx9QtxQ667pd5RVRkLcxq1TwfszGP4SAuHgzWIIFdpw3H2dKo00SUm5p50NcDS&#10;eZErmnnX0B6R3YHOTjXUVD0PNm0xAaA4iQE8ssC5plY9RXb22TzEGM6im7hYk9OLj2VNsf8AZWYv&#10;7N76yWsKHpifDPNY6jEM3UbFFrLGaHeTqcPQBgfbvAQquFUVA5p6p8bk4ni57dV2/iOhhVeZ8IqP&#10;o8ht+lsB2owvNK45F/iWkM/VHnUqHjZvmBDE5hN54IEzWmjKQTWAG7h+8kH373chXMbfaRPo5jeN&#10;qXC9RJxjpdRbk6lNrOqKD2NzGnincmnjUfmD3n+ZPDJuZO0pxNRTCAhRDbD3nHn8UXghWAj9pmx9&#10;5fZCaiyysKjby2YggbHuW0lyHSnAl6YyT2vpfZ/SgZCd+/Yy/UalIRyXx93CvM2sBjZ+2GtYCcu3&#10;3/2VmM82wTaatsZpqXB0x9z8qTNwyeS7GZ9cj8tIhYxsbuBksyqTtrANQTTfOhbQ2Xk1Fs1PyOSz&#10;UYAxgdDj6hBZ0eb7N5dATGF9y/8Amci1DknQnN3DASM3Ic+qtUotx2r7M8u4OZcV2mmyt6w1nILl&#10;wVwfgUOnxtmYwGjtfT+dZeZmVqNPGYwslYTyYthgC2PkH5SpMvodlPm16xbN+4tmp+YDnbkEBmIi&#10;dIfcx/UXQlPy8baXexyqXjgH1FFCzNW2s6D1MruHPcn2LuWbIEZjiHHa0x/6VcOw23ZIGxrWDqKk&#10;1BVk+YPcEd0hhqtuKkcwNn0dgpHrjqdyCD5U77VbuBdEUqtZMqSn5TKh7zA+uGWVzScENk5ekniE&#10;mJh5LuAfUQFxc/TQ63zDz6a5rAlS9PzGduQNmwLkZFvFP+ru23n+uwFHByhj78caxqh6gesHuBtp&#10;mHy/nWrVHtbrdgVlBCfeH9ohCDtLm5UmXwO0XH100PQeWcZE6SyQV7b5R9F0k27HZgz80l3nLiiZ&#10;1IJmPA2Bn8xbwWn6nrNy+mrwFyDqEKqozots5egCEGcnmrv8LUqL9okenxfMR5m1rbFoq4PLMyYO&#10;JzMtYxy4Fvsnp9zMmzGCAHwrhFfB0PuFi9Ks4+oXv/srVJXS8+mTkEAWJR3OWIQlmTuYVa61rLIX&#10;LDarGGGzyVzaVEAEwOYLTUyj5G9mT0DYIBb0Tl3F11twpOUyelGO8n3ydbrbHa7i4hpOk6ngzwXW&#10;8BNL38CykfaU2CZmGVGadi7MPVkrCe6zwDVuyGXmEJx/Kh20y3LSHbRgLurMtsdovPjWqUXVFaNq&#10;cAzDNRNw2rbYY+NYy4eNpbP/AGxiV5APmfPGsxMKUxtjP/SdB1sWNFrWY/PNpEyfjBA5AUbYfLT1&#10;N1Y5YawWNyPpju5Eergf2qmIAsJVucA1W5hS7mVEOFgC5b5jkfjXTuqWrbOf3m7hqjPb5WkA/wCs&#10;gXAj5fcWS1AN7PiPt8O6xkLc8cCUreTFsRi2Ddb3C8sq9Atn7dlBKTtjAakufeSLF61qm7iPdLXJ&#10;VV+IPPeh9m86eObLO64g6hO4ukCSuU0S5wX7jrqLbKgrCQ0wyPuYBN4Ph99eeNaV49fzY7k34a1P&#10;xP8AYecTd1p3VL6wbPOPgTLhxvI8nTXn7L9qBGxMGqtgmG1wbNsA0B7lsWoouias57onF2qSYNru&#10;TUgVDqyYDbNsHwllbzaJ2kOzBp3OYRUlvWDbfbLk9y2umhINSFCL43eDjZHMa1gtfnWP1BK+eaDT&#10;gHy1ZHjdy/cngZ3UHcDJGPPqRraQaaAC3mjm0CCM60ih6bJOyHjcvrYR8xZ63l7njgRLfHLbPBdH&#10;cQ8tSTKkuMJicN+5b6ipNwd3HHwI8R4Q2tHqKkzR5jyQIQDhOHF4mONWSTuBx541nrghE83JjsQJ&#10;7t0Qac8eDMSzBqI83Zkj0YAXI/hIDS7dsYmMx8g1ahvLOcPUWK8uQQyPCS3PBd3pDXjxy/zxnuJ6&#10;aTAhsli55hENl7zAM95fk/ISbkGEeOA/4aJDcfAVbbvG3HH0+WmXk4xr9UCrjYN3bBbYL9yP6qZb&#10;vLJMFjIsrkc89pxx8C0Ju4G54AXFE9Ah26HiTBtGhpCDjyRpOJG5t8hEpfSb3jMDd4PioSgzKRlv&#10;J7yMM6XLATH3EeG8sj0U8NxjzxoucfC1SeVjgsQI8R4yD5pLemsxcTCzf6nmLPZpPHvBB00jeaLN&#10;+eVQODJAC3Ag/wBqBxkwR6n0lzq4nj2Dr5ESZzgnHGigYb8OpMA8nGjHaF7yiLDZfMCcEB8isjeY&#10;OYE+kjcWSeN8Y/4v51mJJWSP9Va1cHG2zqquHAo3P92i4nM3cS8iht2ZI1pw2Y7fvqGzlepk81Fx&#10;+qCnzSX4Mioc4k5OBdON6TFHnjUP7HjN0LcCQmaWUHJZJORJmzJcwLpBxQZTEwBTzii2TBtg5ka2&#10;kuCgwGYTAsDbc2wPqESpOVto3vtl3AtUcSOyPIDmfnQf7P8Ax0OcXG5M27II8DYAhweYgM0qRsEm&#10;CDU+IqS4HgHkUMbfuKJKQuNmp8g3I8h7asjhwMP4ax9nUAmfAgM8ri8NPSknNUeVY2CTJaxpS+rG&#10;wSXuZ0tRcfzSqCxkT0vrRy2JnVvRCd06obt2Ub05rAsBOYrgOTtoMkHBzFzrT9YFuAx8C2xnVA2w&#10;wY+D/fcSLhM1LWqJjylx28GkslryVsmw9HjVwnm0Bt56xlvWA45iAznUgH009LiKEndCVF7G3M79&#10;smVqXy//AJkqoe0ym5LJHuCWn3gKsm0zbA9nGjv2QfTXO03mj1+TOrUXN7h1rqqqyxjmDaPgTJLd&#10;s8fM8tVdnJSuVdGcrG241+no4VfxMVHeHqTkbkwzxxgyKyNxtpa9yAzkRhnMCblk4FSZgzcxlx99&#10;fm60uNgI4s8fHzFDG3HGRUmV5B4zIwzG5M55+QijJwwSVjNngVwk7MjNtvPxbQ0zT9P7yQEHcV2m&#10;DcZiZAaI1C5xGm4Dy8m8kz9REiPMBMCDuHAw/P00ySrBRjz2say3JJyZ2gPg/TVql80JG29waysc&#10;0HGTBB5q0ilyD0OpAod4U4rdQS/GT6iDtxuQ2MC1p43HHnj+qmW5JdBkVzt0EuALN49tngj/AImR&#10;WSRzgjkn+WphCDM5BHAiQ2Y4yAjWZ0Rd1qS4SNw5gHej/DR6oLhmRw9/SQFnNCNrAYwKYR42c8Gp&#10;pK2kh60hy+qCNnNmPgtLSGc8G5HjgPc+qsBqhuSPOHqKZI5o5gHgv5E6ioS7dNOmkrbP89jIsHqi&#10;nyNiY4AczVWzN5oSPjtY/wDfdQGoLZvxNL5FdcIS5piY54PdsEfGqrMJgS50lZJpS9kh8YLaDuJf&#10;z441OalABZzjATPwLbJHVjKDylgLiXuTERhnK9zHjj4/LQ5Amk2aaVRvhMgLfloC3eYC4I7XxFVS&#10;Exjx37cBPMTzfOXBfuW/LSbwpNOJPPZkHbuHMBMcenB5aAt7nkIxvHfNpxr9Ak2CRzxzGS85Pbgu&#10;q7TCrCbtjbAufuLntmTvwIwRw5MPBH/EX5TtB5xav+Jg7hwxg+og9UPGzkeMIP8AQqeOk2XHzESm&#10;naMDazuOiRDv6Z00KpvbHtndaEk8259sK9aKDJJZrLgRhBcj8wi8hZPT8uckznzrpbZHtEJKnO4R&#10;n5YrdtZkzc7ZtO+md7VI4ZM22fgXIu0zaQOAZ2zPUjSrScTpyXHAcpIObbWbkZ7znj40JTUefZNN&#10;bTE3Dd68JejPzEYHL8GePT+Ir5NB7txgtrMZ5OBxjObmLVIu4MzCT9+A4iIa3eOQk3aP8NAR1hZJ&#10;gjPkVwZ23hMYdSMaC1G13A8zbuW2ePTjRIcwJHf5pLasjcjKBtrIO4qBtBkg01PdUW7TdtYyOYDC&#10;TPwLQm8w/q7H31j7h4PjjRJnWDLkxoTNEuwpVa0nhHJD69xc6zi7dPHGuiqkZ3sjZcx1BI5s5c5+&#10;outhOS0Ewqiq1BMBwZ41Q29QDuZFp042XzFyMGAHMSl+xOY28dhalCjTuMxeOCGVVIO8RdCONk70&#10;I84FmLyl92c4Eo+GqbL6X071hdCSOR2c/lqZs0kYgyYGNa0zkY4B/wB4vMHzWyWyGHMudunNNYM7&#10;OSBQ5PKyfFwLZqkp8ZnODSRiV0mOAeRaV2yOK3I5WSPJHd09VWSabPxuR59OPpqyDle554AZ0SHO&#10;CQEwfVWZ1rVG1CRYYCSh2zMmOBWqXzgjYfSWtEk++DyAzqhzShyQZ1pom2iZxSagqwcfxFSW9QDj&#10;4FfHmztyYfI/EQEeyOYxkwQLbTSZaXJKfNJ4SAeTTWPzCcamC/kWzVBsrqOPkscnwlmJNlc6uY7C&#10;tTCNS5IpfMLIwRq+M6sJGT/LQcez96HPGBL7LvYB8jOonQhyXqL44eDeZ/hWlj80GSBaRJ5O9/TT&#10;M8k5A50JSPotAMvnGBtZTzxw5jbHjgtKk8GRaFT7yUvB43k13fdxfnSOiraCYRkryXuXI1Moug9/&#10;mQIHOmEfMIRWqcTiQMyYwn3hZi4qzeXOTTgXQmmbxNKbkLMmi+ESD4SAt6TevBHM2YlJAP8AIgLi&#10;sKcC2AFsxKSPqEKVMuNoE+M2AFtdbtvLGjeDZIc8pubf8iVVtvMJjLR4ILo1rUj2oOWw7Ln9NPN7&#10;c4JnBzEi76kcfSZ6zqH2Y966S58VHqXrRyEmCA9u2rhMKXlLZt/Zcf1U9Sezts5JjjfCGjaYFJap&#10;P6ylcSpz7NNSo832qbRaqmIIwvrjonlrJZ5TcplpD4HwiLSNndYMpOyfBYPmg3TjSIQvg91JclSt&#10;xaASXBxtcqeW5HPtEbfqCUwnrCEmWSw6x/V/wow8l9FxykEBp5vDonN3bggQGoBymVDAGTsc/UJa&#10;/lRSlnbDogxJ5xU5iY2F1nc0rhOONb9J9hdTvJdeeVjnJzGxCqq7G3GAZzPwFcXPhLciVA23bHGx&#10;th6Y+tGkbw0w3aBsXmMkZWY3zVxcFzBFXK8wbkgJ9NdmVhOJCwlJ98Yl3onL1e5GuM55MGRi+zA/&#10;VKh3ZI8mm1ImcvJGrIOXkUOm2ZI8/wDvxK+Dl/cg0/LWKg84dtNKe4bkg4wCx3VDI8wZLCvjiXjj&#10;yR+UqfNJfZHjsFGrgS4DjyfDTzh4S2qe8cECTno8zeXuPykDxlxK2zknuICOi20bnRPcWkS9mI3G&#10;BadJ6bbXAR+WkXGmmaYy3k5AjwGOXTTw5OOMmPvroRxI2VvkXFQ5o3bBLnQl4XAGXyvduP6SPdjj&#10;4PLSZuB+fnVqZ24x5Op5SeJuMfmjPUP04FQyWzOchyjXRU8lY4x9LH8RY/OJeSAmTTTDThPtBsvG&#10;2bE9m9oucwiPDmkxcjPGFiIcA+oXjQFv7G23k2pGQtrVVkmG5QOWIb9yC1qeBBqFPGPHncnufiqZ&#10;K3m7Ocfc1bahzSTtrvs34aJS8b25gjPc8xfp5E5wY7QskPBf5nlq4EZkjbXoD9JZ63G5uA8Ayrcp&#10;XTb15KX0ATiHc5ltfkQnvGYkIQ0pmuM9uPpjEocnnEuCyBePnGL99Hm7MjaXHggBn+l31Q6feDue&#10;0sRb0PV1VI5B0LoVijSJePfyY4wFwdMhRYENeDGFzgcgz/CT0422Y2x2ZmNyD4SrdP1YM1/+Gor6&#10;u4g550JvmGwSOXjgGDqQdRPTyTjVPpupGxiZ1rTgd4edaaZpi0bxg80kbaC/409TYyRk5FsI+WjF&#10;QMyxkz6cA+WmZG3s/qpLjUoNOb8s8fmctWQbdyYap7d5gTMvmhDOQBv/AFEjyiKm0hzghG19B5WQ&#10;kyeggcntsm/MGrJOJGQOtBqfVWb2yGJj7ichym9sRMTUapNJXITDx3/pkVDJLxxjwMz5FZHlL7/L&#10;gQQAt6SoZCOZbkCC50vcUTk2j4TyyU/cDwfVV8puj5c8mwHjnp9MqodJs3LwmO+LGtOl5NzJ5cCx&#10;nWq7Za82apJeQzbdmwM/8ixmqKf3MeODp8xa1J6ovfD/ABVQ6onjJ/kj4BqKF1XmfAOQ5NJkpHA5&#10;lkjAmW8vHBomOXArgQjaDgAIcaDuHg4yZOMi0xN5Q6wGVmQEDA9uAmkRARvHJibnGC5c0vcVqnFP&#10;jMM5uZGs3JK51c0eMYla6pijTxdrGhhxsHcx+2OXzXB9XOj0r2LTpznbMRD+IQqrbPtHeQBN7Rbt&#10;afvroT7J1H2deNdl9zqLFmzZats9bhQlNV2DN55T82gGBm5AL9VTKPoMlzBv1uPqEurK+0LLnBfu&#10;R3eYVbZSbhsEeAxykg8tExzVKrOemTVW7hdu0HsnyGBvEfT8Csk0cOXkuvGALBaVbIzJGS8b6Qxq&#10;ZK6fmLkftN0eqhG52zmczNVG/DkOT1g23bAFju/ljKg88mA53kCDd4x8y0tCcUmy19C4YnUKqeOn&#10;3LZzebcfL9yBW9o5501Xc6j3g9I6fJIW2iC5G45hC9xVurJwKBzgD+IRHm7Nzu2f2gyAvBjC5BeY&#10;8tPxndsMx02wZZkIEfmIO8qxzGPRY27aMPHjaAhzJ6XjbOWWPv2uktl1VW4OS4GuG7adjBG5Pk8s&#10;QlldWVAOVTE4TH0R/wChbYzldlsf4nlrPakZymMhzTIAsbflkLwftLG6I6fl+b00sG7N3kunz3BH&#10;KrkHliXXBtkTyby43ZcrE3g8suBYfQe0CXbz/UNACI6HzCNtGBHpXt8JKpidnOAFZ3C6Yxlvxwe9&#10;jXnDsZK6uzp3egf0djZqlxPZ/wAjN5hL6UbSE7Oqjll8Dd1qDGLWOZYP/wAUNkkqcgDLaOdvIOoR&#10;65z/AJRq7VRs7mNT1P8A1VUYnkDwvM441cKs9R+UySU9qzKsRN7fM9m/7l6bCyePUqu/4vlOMmwp&#10;clu2Kj9sFMTKXPmzClZKz8u4LPgWJkeMjPT49SBv5eSBZNP6ElQWx3IZ5c1dMfWjVw2b+rxUVQst&#10;/jmgm7UfmFX6doiOp7GSfdEJfL/Drj+kWSXVPQba/vjF0Q3TG24Fcqcr+iGAsDaSPxxkLqKvyPZg&#10;9lrn2OnCzC31CcC6KoerJiwv9sAlUvC3F92GLPGuIzC0TNNa7G8Ov9fwOgxjnL7m1/8AJmoUxtuo&#10;RnL8UZytLfTIPOse2ies0Kaexy2V6N3+0d/9hBak2kU5AL2981wdMbYS58n/AKwlMS0p4JPTgsf/&#10;ADLnPGuaw37KoXBL1fpFc3j8f46/cdNk+a1LV+IN7oDbLQ7OY7zMWRWBh8vdvu/7UC7I2abU6LqQ&#10;b6ZQStrfHpkJaXh/Pdq/aRNZiLH8NapsQmonM19r3rB024+/8y7ufyk9CdW6Odw+H8PHxOFTzNu1&#10;rPctm3kNTy7AFiIkBOoLuLzm24bK5jSs2xmqoTeAhSlbLqJvtAcyGnDs2YPbbWmMXcjXELjZ3tBm&#10;UxPOJxKizCO1cGO7jWzyxCb5hdksypSq/iLtsb2udlTHA8OV5c5ZOCBaft32MUzPpD9qu1SjDyyN&#10;he/3lxY8eVhKnONzI+Z5ol1dsv2b7VqslwDX2rOX+W5J/hWn6sViZfWfCc+nNSmfZ1+8cN1hsjey&#10;RkB5BdHvGqMZePAgVH0vNnN9yZ9u4Rr20YbE5C5l27VU+3yAdq2MY88C4Q2+SenGxNwlv9Vsm/m8&#10;6NbfrRWSVWv4hycYpu4wxlxL7zliamAOnBm+q5IXzlT9oFSVg8e453dJGPljL3FZKfqBlRjkBgnK&#10;4j+HwLbOw6n2nFA/cyoWmLmELuof9S566LCb9o/+qH2mzbX8X5eE4zcU3MZ8yxhAIe7/AL6HN2FV&#10;yogAx3fpr0OkdLUhRpAR1DNRPHI+W2bFyQK1yCr5dOpiA0oke7tiFt7wQePAsHI88LVp49Nak04X&#10;LKWq3JHotPPCq9kE/fMu0uxHeDqFt5FzuSkXm8YI9OFe+snnBZO5shukZdQnGuY6s2f0XO51PIGZ&#10;+XqafAtHljnqxXoMR/aIynJaWq7/AL5wNRe0Ka0h/S3l01KOAnMt5F2fs/26byP2ORleTC1qEKXG&#10;ub6wl8pk8pPZBnIsNpesJjLXN5se2tyfgosv7RwfGc/1rcZt9R7p6cyLaHPnpcdgreMZdQZF1yzk&#10;72qmQDGtDjH015YbNq0e76Ds0BXj0moQhOCBejFCesHJYbDOZTVgN6MWo5EPRXiPMGFysadoyPpt&#10;fMej4bmZTVbkj3znysG9TzWsDsDSp03aj0/ZhdzxLqiT0m9YS5juwH9kYtQhRLR6W2v0nMXOBzNS&#10;vI+npYIFvMveS6atscDG3Aqsnzbj2dPHZH4zn5n4qQz8xy6zbuY/uzF0RQ5pL6jt6MqKP99dgDtt&#10;h6ILcChvJoyj+8rFRNVbt/COS88f9sjep2GSxcj6i5dqSaOQjPHGxtxkXuRPJ5TEBN20iRk6a4z2&#10;wUPs6fj7SeHK3gH/AMsJeq8v5OKtW5H9ExXQnW7ZxbsP9WSs9qb05mem1BzHJeBWSv8A1XNptPvD&#10;hcAtgHpiJdgs4F1Fsz9attS0uBJ5FKijl4+X3zRx+JDdo+2MlVNn0E7etdMX3YXOVH7zVyn2R/S/&#10;KOxnL65PcPGck4cxqYznBICKtjcJ4edep+B4+aQ4mg3I8cB86pPUUPgTa+AW6XvG3fRjs8rkmMKo&#10;YyK7SOYOeigoJjiX+zZ9OMarbNw26wM60iaSMpmxzR6cfUWbkkbmDoISTimDdtGPGHTjTLcg4Ogm&#10;SDIHJGmRuEAXaTjvZLHMTzzeWeTuIlKyYGV7mRoDNHmPPAllABeDxjzgVb9xGO0CRjwKGNumE4Sb&#10;y8lvGk3Hj40SHoskBGTUQUFwkesTBftxrVCVBUUnHjbTUo4PqrE5fzM+mtIbzAkY7JuSlORaANnF&#10;cToxLxnxSRqHL9pk6ZkxwHtp6cU2S3jgOq2Nvg4wL50aj831GhTzaw5nf3xi1x2rVwQsEazeYTDe&#10;fhplwRtBwaaZtiMPHAhMNS+2JBo25IyIwMeDjT0nyEz8C2yn9n7aajObVHB9JOCkp9FkemJu0GpA&#10;uope3lzYdkIBOPhkWDjp9zIZsCOA5bPmK4OKgkrb+3XDj8tDnKKCk15R5ICH3xjbCTl2u4uWpvKy&#10;MHPpFGvRGV7VGT9luG47xGTplWJ1fS+AvtkjthJyl9S+tpA5ByR/Ql/Quio9izOYjxyqeCuf8u5y&#10;LJ53QM5lf/xnZE9EHjV3DLTr/HQTQ0piSXpgwpJogSSSSAEkkkgBJJJIAd9Jca2CiKsnzYeAOoEe&#10;pbWUMmnpOTD6FfT0jUMmjbxxtyihJyydxSPr19zU2ISndzwOqab9ZRy8sMDMRDj5VxdID2PyWZe0&#10;uQXDE6l1cE7N9k8/qeY4GYLhh6i6WcbSJ9ISAls4AVvu/UFxqdE2IvbX3TVm4yUpUdjDoSTt6PkL&#10;0ED9jrD0hk8CuDiYSW4By2YsCHIXpd9c0s6kks4Geye4b4qodSPHoSYIAW7f76Q53mEVzjt6m282&#10;DMT7gDPy7drIpjhu9YEO5eMRWeoMuRcr7P8AbZNpPfvXcHLuK4VxtsHUgwQQAz2rZLiS6b9MfQ06&#10;Qle2Shwj3C+IcBPn/nRIjjkQWN4gJqjIP/UuRaXbyWcDPAYDXlK7UuzJJCMY7BSBu+bkTkotEG5O&#10;JXvg+f8AqqnkttiWe4NaQTWIAwdQJNRZXtIZjc0xNWzYBRveYNRzXVKPvaJjipBtmV4JxOIPLGXP&#10;B+yodL1A2nDk4XIBN7fld9eZo9ok2k7k8HfWzUP6yBIJixgmrEW6j6YsickEUnpZNKHmr9telr7c&#10;/pY1nvbg6bmO5zg5XDonLJ0VSXG2hvMiADJ3xR3OZbUyaOJjbvQA7Qg5RN5zxgU480KYbbJTTwtz&#10;j9sQdvtwxubLNi1JATpi/wB5FgNP7D51U82PudoYR8whS4FoVNuGWzqY2TMRODcu4X/SvtKl9wam&#10;7zDbJ5PJ1G2PBHI7Yf8AzJcedUlxtEmIWW5x3SXP+ZFfg/ZWnS/aQOassZpUIcHxENJosr2kT4ZB&#10;JG0PBtNzhtOx43gN4M35YxDWqSOn2RnJ95u4OmMZc8Cp/wBpJCwzvPZ47XTVbJtwphsTHBNREti6&#10;QkXgXaebA5SZ7gsFH1BuRFwX1Sawbz+jGV5s+uBb8wbla1Se2ymIxgCaeCJvHLHa4FcK0peXTVsA&#10;xmJXAfqr9Aefo9oE2nD3Pds9RsLuLcpPVg47EcDEo4B8wZFcJPszkshnxzNmO8XBdTjgRKrKfl0A&#10;z7tqBGIpSeNfJrlKSBlf20G2mN5tutknMHdSJPHM7GcLM9vdy+0/IuP9oFt5Lt8bAKPVtXFlcrqC&#10;Yy3WC+KM31VATne0w2qOaeGCCwKaQfC41VZp60lOGlM1CGRuiXBWiDc5wrkWn9oj1mR9oXI3Cz1w&#10;NzwQacBF9dCs7gHWmw9w2nd9g5tYLRSDbdw8aabVfMZW5mrA0qKNs3LpNu4CD5lx9K3jlm5xhOUc&#10;Y111sz9aRzJB7nNWIpgycfebgs6wM/jNt9enxHX4XJqbts90/Wgtms7529S975dz2Y8a0fa4SSzW&#10;QyptKjiHufsxGyAzSn9kD972lKjuiGJqDlw+D9pGJxsnmzmw5sSqTxuNVsyK5wGjwJ2NT9lRY93+&#10;8tye12/Q/wBg9s3ptlSTLHBaI9IK4QnggV8JOHMyGeyC3GNc0zSpJswc2X4Lcfmf6YlZJftIHA2B&#10;BGe3H8VdBfZuHMOca08cXiHgNp+Yk3lY7lmPk/FWVk2mS6Ah8YLn4uBadQY3tVE3kxyt2t39dUCj&#10;QpfTZJqPAEFy3pD99aRI6LskwRgE3jHy/fV2l7xkzbAg5gRi1LeeNQ/tINmS8G7g6dwvH7qhc5Q3&#10;tFkuMoBgchBzOncwKh1pUE2C2P2baJ5ZCdxZXONoElC9PHAfd/h3Vm842uSGO+EwPxLqi7pE6aZL&#10;Vm2iuI9+lrm04g5dxY/T+1BzT0xznKSDqDR6sJO2CQDmVPiuGpOZ44Fm88p9kGYggYPt4udRbKUK&#10;Ms7kpvaZKZ82+/FZ+Xa8aZb15uzk8Zj7w1J+4ue9j43IR1G2jYiJGPVHcWwS/aYyg9geU5u+ly19&#10;cksGZhUjZmS9Y3Nq4+89/Os3mlUUw/vtoDix/wDM3UeryVvakbHYSSVOrPxFSab9VObR6z98Jv8A&#10;voSn6jz9JQ42D1f5o2lTaowz58Vw1eC3ZsNMj2dyWBzuzPehveY2c9xbZs/2dymTy4DYwBPI7vMW&#10;wM5O5jJnAIgVl0btizp3TbVR1/lOP6fovaKGdA3l8JuyHzLeDgW8TCi2UDkDwMqz2uYIWCNdCM5e&#10;2gyWM6RGYzWIA/UT3OIbjDSU+N4S8ZjLxnGLmFFnVw7DbSplj0tTyxQKZUk8ZBeglsBxDcuBICQZ&#10;GZLJmJSRj1B+/AoR95DqCqNzbMY2zETiAnT8CMN5pLnLIBuZvGmQlrIsrqCm50ze3oJUUjUnMIP/&#10;ABJ6YM+xxgjvlcBIqKRF7TWpozlMA+RnJ5uBZjNJWyjHjCxYEgHzBlbIOScDmrLGzPkGXluf5cSz&#10;f7YPQvQQGBu8Yy6d0ujHAhIlzi1TSl6Pc5JrRwm9zqNuD91U+cbD9nTwYN2AUcZOZbL/AK1MmG1A&#10;cb28aVXI+VpZFSawqhsEe7QacfMViXOEupMlrD1Y3LbPKnwnHw+ssrmGxOsIPZjSoo/5F0IOsHr9&#10;tjgAUhuoQZcChkrR65bWYzlJH/5kvcWolzjM2TGZHsTc089A5ms1E3g8sWcyuFeTBzNZ8CCW70OD&#10;lD3nnKySucEbZ74iQD/OrUOeah3LY9yP4nGkP3W7hZcZuSgyRuQQTJi7cf8AmRdxa0OnxwezQSMQ&#10;4OWMnfj+ZaRL5o2qGUgC5ut5gPVGRtwR/URJ4N6YjEN8t4YtT31EW3Gbs5HOrgGzBiIYSeaLIiTy&#10;k5tLSPr3tEBBcz/tV8HIyRtjuWdRumZhi5bngQ2n55Op2ywbjbejLpk7kaBRQ94HBx3SW+ZdRh4M&#10;lvBB/DR6oKoZXOyoDtRuh9MvHAZVWrKTqeSD39nPPqeBFxnjNPyObTW/G2YtSGHq233fgQ1vtIpy&#10;SexvKcEzmAy8u1/KqfQ+0CfM3r7GxE8dczV4/wBlYztUZzqfTY81g1Lnldxfd239Iq47kqS3NWzE&#10;zw5R3BXPoLlHa5S45k2fYAXDN+WQffWJy+tJ1LXOOM5SW+mVXYlYNplMQPA3W8ZOZ4F83gdunIR3&#10;rlvH6RLWdmsyG4c7s5BfuDRCpKTbme7zYyEROj28ulU1xm0/LIqZs1LVV+HvFmFhaqdYwrlb00No&#10;5zgKOD4izCXyfeSYIF1ntDqws7sBjAIkBOogND0OONydz3BpGGnNp0s+8fk4SrdsepeTjZjBoctT&#10;Kwosky9pCfJpfsK1TiYDDf18iepueXvZo+QRaVxmnNP2Tes5iCCM9zVXdU4ockEulWDUjG1FcVbp&#10;Oj2T+bY4wW931Fp08Juw9Y9vy0TXnxO2YbMGctt4I9Py1ks0l7mWkxhPkW/DqBzMibs2lQtPmERi&#10;abOxmbZ5q1HARTn057lc0JGPBGfOREn8w7kfGprij9zc6L5qRMThuTranxLqABtwZh479uNZNVdS&#10;PYPZoFdZ5Xm4DAzCxEPzCceNDe0JC/c7yYFvS6fjS26+GumrI41KP65gb/0EuYY+NW+SPW7GAMN/&#10;mIPPIBlJdgVY9MEeNdArcUYjjowg2Tltk40SouqGTAZ2bnqcsiwJnPyiHgiRFm7G5c40ilp+j0UG&#10;83xtKo2epcFauIDVk07NZHgjPnJyyCzrH6PcYJcdtA+z822jEvZ/2mDgH5qS5FpFRUYbOCNo7+Pj&#10;VPuD7i7MHJ6cmUuPvLHPa5i5XHJ20ExwGBkur4gcl9pW93vdBMtyEDngWtEkY4HO7Nj6JOWqrOJW&#10;4YDzgX6PhSnYyFzoO7jGIaJOKjLAMwYFTY48SehH8xTXEiN2onpjxJJLRE2CSSSQfD99C2HZfTon&#10;rq8X0Y1j3oWu0fNCBbYID20ib2iyF95qk4eDZ349IkfmLK/tRqeYmXFxzfjjOhsvld5ZiU/UH3B7&#10;tDGP6iqrxmjEwGMPXQHGNOEDI2A4+NJwJuJDjzPChBnEcf8A4qnROoX6DJOP0pJL8wKsjP1HZYwE&#10;5gwd9PMJKMnOPbgVk9PpbsMjb9RJc4tSgPQelvLme7wcfmKnnHvJNY9xS943njT27jjWZe0vB8Et&#10;BD/9FWgbzHYgvoa4b7tn5lxByXIM6KdWn5uLIQmDIiUrcbsS95arcr9vcgg762aoJPKWcpBA2ukd&#10;dQi+OSJGXFSYx5+ogLd/309K6PezJscweSPmIk4oeYs2W87iWz5iiTjBFJW3E0IHoXIENb62dbA3&#10;2d75Kd/jPbCsrnE4bNh7sEFuNW0qHUkxu8GFtn4xoa8eDjsRh01Se0CKGOaECRFA9B0I8p8kEpvb&#10;90rqyXfMBPfV2pesBwDPeAIipTiYM43p47GRZsfRqzTdU0Is3F4ntPJ8xTN31ORcD0xoPNJxjsBZ&#10;rQqHpMly8Y6soaKBBKIkps9go1oNHt5izvwMz2w3UemA20A7Mdr4Y0Sk8jG/c2d+zj1badeTinDc&#10;j9kcIbpFks8k7kIgXgctdLf/ACKGeMwPqE7irZKkZTWXHgjtYxl/Okiyk0XbbWI4+BM7QHg488HA&#10;TVV8bs2QWQNDJ1FktWDbxudE+T4qoAp7d4QI8iJEl5DDxwfiDQ0bMkFhEhvMAj6/STCcAkI5tn10&#10;BcOCQD56eJMMfyIC8ISMmNBOVabD/wDjxoL/AEq4vG4zJnsDwK68+a6FfbxRwR5VqVMbR3ktjwOA&#10;CcB8sqzZ4zK3Q/0nxcSU1C5Om57S1M3pvgOxIByWqR4+XBa0/HB/rWbkkjeTkO2ch3gJOoJY7KJ+&#10;5YHxiKt6lDtlUY8mnH1B++uZfCbF+7XaOiROVK/vJnZUhm8uwMX1sw+m540eouVuTNgBbH9pHq/I&#10;ufqikr2TuTegnoIONHKFrN6ze/fijj8xWKhs7mj/AEuAhc9R6GbJ6bcuZjKnMeo6IurpgzZSqSvn&#10;LxjrSsRRjc+OCNcZ7K9pF56DA+/rAhdMncWnbeNujLcgMGx7jr+0+4oJrv8AkfUuOY9sFYPanmPa&#10;Ta7YZitjWqUH6xk+bMmLaA4iWxctzwZFzHL6oHr2QW7heWiU0pclwDlndIAn7izP6bDp0IavcWdC&#10;bQJpOqke9quWIpfcFat9yNZLT/q/1pPnv9Wyq5+LAs4HV+Mm4OXxRxjLprqHY3Ujakpc+nBgOnBu&#10;UPV0UOc6EqxaARDVNbuBKpPVD2gxsgRmAIlsWp7TBkQeV+pnOoBgcuZ4wb9W3dWe1Z6wFXv50+CG&#10;aum7YnTGXJAlMGZOzt5NNXRPL1UJyWQ0Vuehw+mJdCx7b645uTem/slkjfNHEA+Zq50HcbUJC/nR&#10;9fc4ydQnAue+2JTNWwL2nu/UH309LJHTsc6Y3rrhq41bbZOS5vmCeiV5ZDqyuGzObWWxxaZdQg1t&#10;lNbdKdcy59T0+9ol5BXRk74Df6Fz3tQo+SsCaLF0O5y7vfXPm6EDfNArtISZqiG5sZpNqCBsGaHs&#10;8lAiS0hnmCDvqWMZHeeNPy93AxcZ1sL114PD+emngQ0Ac4Dy06vjunu0Zf2iyBjgHzUQrCYMncqB&#10;gBbjWeU5VL2SHxhL6cPgX501bIVozg03dP8A6461UZ1bO1/9AV5w09MEa+gRxQrUqpPK5tZdtPRb&#10;jJzB++swdt8CuTKt9nHp7SF8Lp9xepGJH6fTmhUpu+/+PMh39CSrq8dDH0ltW2wIHwcSiX/Sl6S+&#10;nBhTXoh9KNFA51nwBKCOKJMxejP6FLa+kgvSnjhg4kg2aNWq0LDS5N2egjXUUwIRyO9zLYuYuR5W&#10;fATCulJW8cuadAaA/wAIixZumtpd5JnpKLev0SmGycjBlvkB7kCJM5oSBWQdcadmPgU7nu8sjRV5&#10;hT25JT2TrcfUGT/CqtOKYlz/ADy279NEakt7sCNt5qzIcweMyY4FcjRv8wcHm9HzG3eDqQdRXXfC&#10;NhsYIONE6UmZHI98g9ndD/fVQndVlM5z6aS1r+LXw8AqSbU8qD2YEcfGsxnG8vCY4+BAY3ExcjBH&#10;zIFM7Q7n6inSgOiUsPEl4zDAGA+T4qJU3Tg2bnHAco/iDGhsrIM3Ge3GPl++kOpBxuQWdO3zB9xJ&#10;dcbSXJHqkubyeCM+8W9K4qfMLcGTzEfqBxgGBzq4CIBMGY9CO/cgJ1EJ0OedCtbYCJHKG797u18Q&#10;/iEVjmlJkltiCA4nEfwlMb0OQxARhPc+kuiqD2PkjGByY9uO7yyLU11LDMaT2fzpyPHADmLTv+EZ&#10;IBngjfZ7V1dXDl5IMkHTFp+BB6kk+Ow5bAuRt+moXOPvRHDfZ+pjg4x6mkrU3pOUzhljM+uGJ+4t&#10;IqCTy7ed5bcBOn86z2qKfJJ7EYfK6SEEadoyuoNmc6kLnHB7RBd5g88CZldaYB7m/BcW5bP5o9CT&#10;eYwZBluKq7dJHJXj0EyYez3Bag0//ULUBhnT9MP6TfGvlHMB8sfcjgWby8nZo95gfWzKts6gLGOy&#10;HgH1FDHcjICCPgSEub5g51Te2bCOpKdqTRfgatzD/tLYSoVQbK3sAzv22oy8xB5hJ2UGcJ7Zuorh&#10;J9pExlthsbUgtWrZeDAhLq+2DkWdwwFxKyXEySXkgGtamjOXOb5g6aht2bbv8Cs60i6JxT6YIPeQ&#10;Y9NdgDmDZ5LrIemJc0jpMkZcYQFV8l/aMt4wFHH8VRzXFsKE02yh/Vvm1Z2DNjiHATqFWqD9SesA&#10;kwQPmBLnUuqobLNub1huMqj04Bl/nWs1R6ylcUwQEBtwcQEF7MS0vP5uSzbG7Efg9E7uFCwq1bhg&#10;8j2VjpuYvu1eez/s3jQcm0QbxydszBok5nzolVjOo5x/88LkBR+Y5HwK1bL6Tkskc9sGnjAkBBaY&#10;7q0u4myR3TM7Ta1+7wlJebD6rmUuxm5PMHc76p8n2b7y5AF4crODlai2yvK4JG5O8ls1dEg5Wpyf&#10;w0UnUyl7SQgidvt4g0ye/eWdkM9MiLjaaaePG0sTjIklv9puFJ+oPRc1Zb5HVVzS/swlyjNJXKaM&#10;nT6njH3hrd5nyITTe2uqmcwP2U+K3gIswqDfQzq8843GrqLUiS8hIb9o10+4hyXSrV9njnRM0qCb&#10;XQbsATNrdt6Yl1FsvodsFkeNyDeIOa2ck/eWM0POJczlzGN4feIx6ttbZR/rAUxOCPgubre5pjGX&#10;gWxcYpm8nHIJxPjs7AhwD/Yxm91bkMZGElfNoGJXEGrb+eDwrE9oDOnLnaTB9bmDMvLHwfMg9SbZ&#10;JtGyfBCATiPSuWsmCPxLEzLpVX2c6HCpif4gp9YS8kypjtULEvs5bT0ffB7yzem6TbVDLr242wtx&#10;FuOffWzTCuJdLZSCawWscwEUTlsIv8yh7P5oycyWeM4GORwK0MafCybavw4l2MUcxsxkp5ycLM9y&#10;Ai0im68IYgIJqATgPmeBGGbej5aTG/O60+mIX8ywjaHUAoy/1UC21uq3Rtpl01HSsn2Zy6N7NY9L&#10;H0//AGrVKL2AbOq8l08D24WXz1mK7btQbtH8q4no/aZUTCxu2nGPqK+S/aJNme/QQWsbjVJa/wAK&#10;ddLWROpaoG7XPVrn9Ksu0mxxTCX/APMtu5865MAQgSYF6S7P9pk2YdqhjtPO0JeUTlkXk/UXnNtA&#10;YFZzE+hb1VdBf1Lazn5qKtxYebzSy5XdPqt1BLoJ0+bPD243gvZvnXm1K5hp59RXWT1A5YOQGCe3&#10;GPlkT9UNVtgh9p7kDriQzuZPqeM+FvQ9Mbn5FyL63FQTGCbMZD/ZW4hFH864bJtImzabdpBOUbq7&#10;duLSGdWTarXp3jw+8Rk5lxfEpb5g6kZ2ZvHMtrBjg1NW0u5Bzjeb8ffIX8i5vHS71nNpU87nmLYJ&#10;pJyRvd5bHLe8vuRrZFl8JNO+gJJpg/DQFnNPZsDnneWobiYdyA6WBZCTzUyJntQcfH01SSPCRpdo&#10;YLGA6ANC7Ux6N9TBzjwH/wACz3eNPnpmB5yP+qgDTu1CR8f8VEmc0Jbz/qLK+1O/fRIcwwEzoA2Y&#10;c4xlz8H5FM7QFBo8v/fiWPt55z/7tEm88JGgDWu1MeeA+T6Se7UvD6WmslbzT6qe7Ux54D8tAGhb&#10;5g/+FT3aA48izckwHx+Z+dMkmjnv8A0Aap2gSAmOP/sUztzH/wBNZL2p4z/US7Y799TjDVCTTvwa&#10;iJM54Tz1jJJpp40YbzQvxUAbYOcY+A+f9xGBzTnxwHWJt5oPv8HxPGpnbGMeNAs1oc47kZ08OeYO&#10;usfJOBpntQX7A/hIGGzfaT8ONPfaTBnjWJjnmAf1P95kYHUA4M98SnCk2YdQf3XSUztwcfBqLDe3&#10;MGeDgUwc8HbwX0FBsw5oTgCl2gS4srbzzGPH/dqZ2x4OAnTQTmhdqEj+fmqYOcLMe0PHpx/VTPbB&#10;O5a+ogDVB1AP9tPDqAkY/MWS9o6nvpPJgNg2vPPZw+YRKc6oDYBzgkfBqJ4bwka4hrz1pJLJCWWA&#10;N8j8xYnMPWYmL9seC/bUSXNZ244bJ6uDmg4OcdPDqiXcG/Cx/VXja320EjyQHL5hNXvob9uHMecx&#10;ykju3SJ3RS2BsnsxMNqFMMOdPBDj+qqHNPWgo+W8ByuPprx/JUjl+TBHqaq0JnJxwDBG5Pbj6l1P&#10;9WN8yQB29OPXAevCWZPKhDjH5hUHJ6xFeuWWO+JvATlkE2XKJCNm2QPOIJGBzwkbYEBrumLTGQq+&#10;dGkoNgJtMrifEAH7RutMvSWhUPXlRv3rFmaoyjju2ibz/iXK46oJJ/aUYnFcWWW/x8ZP50OT9Mcn&#10;aPWKV0/PoM8FRtHEHxVaX7SdNx3oN1cWxagxk4140bP9slRzWYvo9+6XLW8DrSdGGCOCeW7ekTV7&#10;izKZ5s3Y9vkHWjP1hBwX4HMqKOMaskr9YilHJDwGOVvH1LolxzK3BYyHxnFfIJLs9k8c44AXPMVp&#10;jOQpp6KSutJLMs7OaiIj28Ly7HK9zJj5au0n2iVXLcjZ9c+GVOvcoi6I9CN8wZ0iPBrmmh9tExmr&#10;ndjMRY/qrcu2G0GeM4l99fxFtrZI98d6glVWLjlk3z8ieG4Gqq3mg3I8cGp9JTCOCK7rkmY9Ae3h&#10;IjjHkQHeEt4VlwikNKPGod3T9xInjRcfB7jyJkg8aVwkCWNPAZI3/ETNsqmY0rngTBZD3fH8NQ9z&#10;J5KMJIAAkZ8/wKHu5IOhnR4jdMkGgBkg8HAhrgf4iJYFDIMioJyGRnjyIa8lePOjxBkuZ/pJm4NB&#10;QUl5K8arbiRjjvwR/hrWiNxxjQ3s8d3HAqAOaZxR96/oZ1m8w2f9xdpOJf8AiRqtvJGOPjXypI1L&#10;jhuYUO2gyR6kBFW3EvbS0mNdpTCgxmWezTZWNyQ+PUTqQutPNmtGfapDm8xB5PS4w34zA+mu8Jps&#10;nH3AfUWeuNlbkJOQX8JIoCk4tcU3jLjgUzsPANdLTDZ+5gJn/DtKqvKXehvwf3iSFJksvG5C5xwA&#10;1hqyPG5HI9bjVqHT5Q/IkOX4CYO+k3hSZW3k5ICY7CvjNnjRhuMnHGBWQZCwdDPaSOtHdEZuOk8f&#10;yIC8ov2ldCM5wXvgQF48H9NHWj6DJZpT+NtkByxLJfsu5gJgCulnDwhugho2Y++BP60RSYa8kb0z&#10;azHqIkzoO82WzdljjHyMimN5X4AW/MReJpKTS9F7gTH5a2BwzZGHnBzENby/APHqkTxGZODlovCk&#10;p7il2VxJvJxhseBWocrJr+MimDl+DOk3DwCzk4/1Fdpe3x2MaZG3J3ONEhs9P3EAXyXzDAX/AHwK&#10;1S8d7g4Bqhs7kGfvq7S9wSAgI4NONMJzQpOzwZ/haY/nWkM3H4izGXvB2zx9z4aMdoYCKgWapvAz&#10;Z/009pRl99Z63eEt4+/0092p37CCcu28D7iDuHirZJoO2eO/zFD7Q7/cQUDzwhODzFVSEJ5HwkSI&#10;47kCAkcd+BAEN44GHJGg7iYYPk+qk4IS3gg00BI3J+wpxtIy8cfHtxqtvHBYx++rUOVkjIfGkSk8&#10;fAg+Gb6ps/fUPc3Jlsw6L8YPiq+SvZuRzwAuW1QlIHKJJe5NxguLN60mhJb9559rTGNerlL7Cyms&#10;Rx8HxFDqj1I201vuY+NWpximf4g+3HjbL643NseOAGt0yLH5pNHMye44+Mi7wqz1T58zcngCx5ZV&#10;yjPNn7mTzE4YwZxrMdjOmaOuJlPzxswbZAXIyC1FDkZGUcx9p09JGHDOXNh2Yz8vy1QyTjdpteg4&#10;FFSPvO0qPoOXVIRiZyDc4BiVPqSn5iF6czMBd1u2h/sKqk20D7Owda101p1J7ZJS5bMQx3cfUuqL&#10;eUW2pJlUEZMJcBtpEM41XKqv2PGZsdzYyDFdWtbxTFQ53NrTT0wp8b9luEtOLAPl/IpwuOLe2Lz3&#10;OC3bLy1dpg4GYfPthtKt1ps7ey1yePy1mMwnGBseDy19pC4vg6kcsyWb+QiAkbjgIeODg5izcc0H&#10;1jok8rAe7ZOmn0ibiZX4BmbgggWZMJZqL8HNHLwivkjGMI8a+u4tVaeAd0ht5eQORIhO4iUwmmPg&#10;VbcZFMPIk4uftqnnASJXW2VyiTyRtgqhL6z44y0ku9PdUOMBIFdXiGburlTNSJ0JJV0kX3DEmyS6&#10;KBWXqIujcDf6Ev6FI3aP/wCUpQJSQv8A4L9atXoJ0iN/kDcSSt32VKhTqSnD/wCMK/PWqYO6NwEx&#10;r9SjgwpJxEOwRpRxppJFI68+oSxJ2+T0pr0K5UPRcwqabMZeyDdO4LbHAvw3iWvT02AjRrNfQ4Cp&#10;RY+JEWEoIbPHpj8xdc7YNhcu2atmIZk+ESZkFcIyH3PmiXJE0mxXZPT3IPB6FMiZ1PbLZkLptdwI&#10;uJsNs23Zp+IRAN+Kon9CX9Co0Vp/IzbNTprZLHbkVVvo+mwtfrRrAZg8xkMtmp94Nns+fRwcbiYD&#10;ET5MCwI/GkKT7dSy7ZJQ3ivszcf1Mx/EWZQ+haOcd6nQfDKVDk6eOh8R9xn0ZvT6Ur8f/wAtMpKo&#10;UGGBI43AVtVYM7LYEfliEsPlkftIVqm0WbiPkF8NZE1Pi5BpQnbOpddn9WD31jBy47o9RaD2w2nF&#10;V6x+Y6EO4Vcp0aUnpmQIFoEjmG4EfP4+PlDUUjF6eOpdCmnVG3jaI2fuQSeW/dW/MJ4zLpDZh6s4&#10;qn2ffadzdI6HdJu1vjggXn7QhxzJyc0fAO1c+ReogPWno+hqd7Kk91xHuv7GNchlNGxqFoOtxj1S&#10;WvY/4TiGYN5DA2O5ecZBezfOuUZ5I9/JjbLpCpJ5IJq2AaO6ODlaSBTeq6Uk7YEEqAUhvMIunQ6s&#10;5+buHPbii3rCxvOncW47L6bkL9yAL+eCZwWuZaxrCqvqp7NjXTGVfaOyeiDnK/VDmq9PXUyjul5T&#10;dMSEe8wVjvFvljELOmaorhy5HKmbMHMFqLkOhWbiZTluExsl3UXo5S7/AGfMNxC8ke8XC6j0pcEH&#10;7K57Kt6XX39fT4jVxmtu38Iz9tKwn0uAZyDRZi3YYxiVPmlJkbNscenGul2e3ug2cxOwbAEzat+X&#10;38azaqJwOZOXzlsAQ4CWij/bXFPbqzwX8B0ExKlba5HpGbyOT+zY79u4W3cL3FpEvG9bD3ZsxK4C&#10;PmXVm84l86C9AwYe0QE6Yl6/7DKAk0kpxjAb2h6QXtBCePwpDndM2P8AqNOHDsSec0rIyeXzGYlv&#10;j5l1Q3EnlMeex+GtC9aepJLLar3OTgEO2K25t+NcruKsJGPBGfJ5a07rNxZxk2E1cusJVZOBhHu0&#10;ABDg8sayWaW4BnxrQiSN6/1ozolI9k5HhPaT7vAO0Un7a1NkQ7GNY0EbI6HnxnPasAN3aj5hCrpC&#10;ebO6PbSE9TmmpSR3bRNXPGmHjN65lPZrCVF3UelcJxx/srVNn+weYuWwO3mNwPTZXf5livTu2Haw&#10;snEgqrOUZPtEZGvs2cq0emPxrTqH2NvTX5q8Y27nm9xdaSPYnSlPPd83HeDXdMdrRAgO0itLLY8E&#10;en5aiyc1UJW2Ys3m3qW1mJjnjaWkfXgCJB5jlWpvVE6gHvLNjbjIK3cFwYEHpei2T8u+TI+S7d8c&#10;a1SYNxsCAC2Bb5Vsay4VMncLXczSlKrWc0jpeop3Mc4CuIyF5ngW/f8ABMcqbbzfE4MMXM4ArTpp&#10;XDKTtsDa1e6ixOoNuFKOf6qjOUcfUH0Y4110Kar/ALchRNtOb5xUFRye/GYGQn7kCD1BtIGb7mAu&#10;PSEt+kdabLQy7eZwxK8ctxFuDu/urm/aBVlOTKbMTSSVbmG1dtk8a2kpU0+u2v8AEAGaVI9t7mEA&#10;h9X51p1H0PWk+ZPrx7jXptrutHH7q1rYnsnZOW2/zIFx0TVGMvQgXQlFt5LLZseMLHWHpXEUKBLz&#10;mPZ3sHqd+5A/mt2Xh5Q/OWqVpRchbMjuY5q66umMuRWTaJtMGwbZ9QxOmJcc1ZtAIZseDl3E7uiH&#10;OKfOHgzOccZy4B+YVYDUji9fj/TVknlSdG/k8tU+YPGxh6yHOOYmuMxI8JcRLfHrweBEySscetpK&#10;YN+3ZjwBVCXK1/gRIKEQj0P4aUneD30EcepqrSG9P74M8YT51W+x2wfrLZHnSDeYMmzbGHnPOmNU&#10;OYScW7Xvi2keGNtBJWJo+c31bnjVPG43wfPt2+WokvrC4Dk0R4P4aZmHggRiYSd7ATW00NGMfAml&#10;gNbkEEeDvqG4Zij4AIk4l6eG4GEeBLKCnuKfJGPHAnpPSZDOQQR9Tlq4bwK3ggArU4l7ZnLgPO+T&#10;lpFzgpLt/wAL5cwHKrwCkjILUHdUOoJPjJuEqYiGEfNJ/hxKkzCsHrbr3IyCQ1vXE2M23OA9uAhb&#10;pF8TcNvSUmaPCQEPAhrdxjV2nFNjt3r9y4qSNmNsTOrk0mY5wNcONTAiTcjaPImdO6dJu3Jc9xOI&#10;ri4S+VtoLEavkvGSNAZHJ3L8gIIONdOU3S8lp4YDPz3DeX3Fz01w640ig5eOSSnA/BvEZOmVZ7UE&#10;wI8c5DiwD8pPVBWG+Och7cCqvaGMnVwKJAlziG4H4FMZtyWwY/iqHMHg4+hc/FRKRuBx9DmJwoTi&#10;XkjHj0lSZxI8HGtsIQcAzx6XK5iyusJgTufwlQknMxcSvGpjduNAZhNCXMaGt5g5TqCw0gcvxkwR&#10;8CtQ7QR4IONU+TvCRrQuyyG6ChH0gffCuf8ApokzZljzm4EeZyfBk/3GjzdnZ4DixpLxNFoHby8d&#10;zIAvxEYb0/qcjIiTdv37HMKrg3HyMHGkhSBxyfTwfFUz7PkRjeGwcnfScTgcBMCtSgic4D9j2R9V&#10;B5gPU99TJhUGAR/H1FSXlSDgJn4yK2gjuGXkvH3PKVbeSzn8pHvtI2j6/MUMjhsbP+EvyFxQ3ttZ&#10;9PJg544Fr7yV3s/lqnzCRjtqhO0OS4w15UDmDjQHti986u1QU2PuLMd3skW1tG0GG7ccHOUyeOBx&#10;8lAd3x8Cu1H0O9nbnBBpweYv0UD1HzglyzYWwEZ3h4+55ngVDqyn20hcggbHueYrVT88bG0eWsp+&#10;2aKUmVzRw5uYI+mq24JqLYK8p+yTeYOoslI3TTnsmmtoHbyNy8JjR4krGHJ30SbuLORTG49RUXEb&#10;nbQy3b2RqtzhwSPgV2eDwDzqqvHDaDIgihBim+XnVkeEsjyIPT48Y8itUwZ422PvkUYXbpVRkHGP&#10;HGjEneDuYO+qe4k5Li2zZ3SY2f8AWT/kj5fvxqGbtmojdLVvHZTbB1nH8ieHvLltgCmZhK98enM5&#10;Pn8tWST7sHj01ium1nQJdE8wobyn3MA8cfU1RqHL9l82f2DRgthJ1CrpaRzyXNieZ8Mqp9cVQ5mW&#10;SB9+GJITmhExMXy5BDHR9OSFtjjPcQ2XkbXD7twdNVUkjIbnH5f50YZs92Hgj4B8tHWnM9EXzdxm&#10;GfGgM0l5O/p/DtIxJ/bCe4j25to3IAxnt3EJcRJQZvL8nBp3FfG5LOfv9NB6kk/Y72zH+GRTJWTe&#10;eDgWmImWlq037YEHWGofY72D9K6lbctrEfcGJTBzjvwfSuKgSQ5gzchJ9NVW5u38VGJxPCBHg/ul&#10;Q5hNCBvxx8CQ7aLEl2bzQcfGAqMEJp59RUOXzAZrCuzcd4YIPhJF4Ge1A4xkwX8iZIOyyx2PpqZU&#10;krHB/brcYyq1UPSc2eWIP4Ykl22qw66FTUYmzG5M95BUeJLxhGfGC4bpjFwQLsxnSbJmOyZjbufn&#10;UMmz+XR3421ocfNSEzUtMtzlKOOWdN4LEZvxESJbgHk4/wDAtsqDZnNtfAC5AsZnFPuWHOBnuq2i&#10;0zL7R64Q3yKHvg2wz4z3I0y3uhbHjjB/oVVcON5Jo6kd1W0j0pNCkcwvZF0JTezdzNdaPTgteagO&#10;x/ZX/aXgCjg6Y11dvjZmOzBx2kUmK528DZPs7pyQjxmBcjH1FxPt82iOXLnc2GnAt42gbRLOS/nX&#10;Jc4qTfL8djmIQjd3DoMZt7hW9ncnIZ7jjfW7nmrfnlBzqQ/1rAcRIBrkUk4ctnuOC6urtm+1zeW2&#10;5uT9LqLLyaZcZti/gOh60602T1gOcMgbzqRjVqnFPy4xD2bS5Xot52JOsEB7YSeWtyqSaOQtt5g4&#10;FF5pDmU9Sqwz2tJG5gHyFyvVkw3YR8fH0128zrRk5yG4/MXPe1CVyUzY8cAM/MW3CqZtsOShO3az&#10;ldvMMZAdRdCbP2d4eBco2yQPccHBdXTmztw5gIAMCdNTUWzUVpNmmlJ7y2yHVDeU+RnfxgXSxCNg&#10;tsi5v2gVZZzhWK51onC3GG1xPCNiWfiqkyOpCXMiZqxwQ1+NDaLp8jwitSnZOvOkJHMMbbHHqfST&#10;zx42gIDQV2pdmyC2sxgz9RU+pJo2bPcAQKiEQP3Qk42gS5mPBYLp9NDSbUGxuMC5prysHoXOTjWZ&#10;s6oqJ44swLabH8VCOiSo7KmE8evB6IP8Cyv7JkM5xx8a2DZXsnJG23ycHz+WtInDiXMBZAZBrEdk&#10;/LPt30wlQ8jchlwIIwW9JXZ43wNsn+hVWg9oDJ4TB3B8ta1OCNt2xx8A1xd1TazmH90wd5b3jPqW&#10;1ZGZGxvhrmPaJtQ3OY4GwBIbI60m044zlwLoOibVYW0nXThwI2cJ1ldSM3twEcBxDg6iMSNm5gHe&#10;j8pVuaTwu84IPNWK67yzoMZtmqUfUm7D9pu4x9NWSYbQJcHJHaXKNeTyfbtjgPbXIs4qydQOc5yq&#10;3Gcvy5O51ATU2nqszqBkYmOA4iXPLVqbzQZuBeT0j2iTFh1y41u9N7cHoRgx/prU9WS1HMOxjTvY&#10;jwUY0HeDbGzxg+msHk+2AZh59NGJhtEbW+f+qnIuI+jcad2fLe5ax+Yq24pdlx9/lLK3m1QcH+WN&#10;Af8AihZ6+dXbw5MKWbB2G2DyeNUOpJW2t51DZ7RB2718Q4PMVJmG0BtGTn3I05LjoMZClr7hSagl&#10;7bXggVP+xblyLRAtyptwyfkwGVVrSYNmbk8Da6OBWom27ZtIOY6gl7lmTOqfcxq+VAQUfGfOqSMe&#10;MmDlwLVP0EmbgcC0hnVjlyMAdIcA0Nl7eSts9+5GmXhG0BdFTga1K6bG8He0lcJPQ7ZyyO5M+5fl&#10;rDWc0cwDwaquFP7QHLMdmNjcDzRjUTriwVQSdkzsR37iZp9w5eaIQfqqZNBzGdkx9lFx/CRKl6Le&#10;3eR/FVruyTh5xsncuW2OM4sawGaStzKnOCBdgEkfs3PtwfVWG1JMCQFwQWiIS8e5JtmwuoJdcwOb&#10;WP4vcXeFD7P5dNXO8v541GEa8f2faJnOTTXY2x+aTqWzEAY32+Rk6fcWLNS1XbEJeesTeYUfJ2Vk&#10;NokfT0lg+0StKTDoxgE4dEL+RWSV1ZU9sAdxl7MNrmWs6yuuJg2MQ8YQCIbzLS04TtkfSc61xtIp&#10;QxDhjkdw3/MrleePG3aOAILavlQSt68cnxsRN4OoQqzGYEbM3OOC6TSRNSDjZqXcWev9Na0O3byL&#10;leR1ASPPHpreKbqAZh+/8Ncknacef5qE3uF2GP4+dB5o3x5PwkeGPTPgTLhuMw861DnDE5xJ7xOQ&#10;hvZ/cWqTCVoOOX3tGM6HG2l1oBp4ZICYIwXLeqtyk9uAedVWXyPGTOASuDNvZWX5wOHnDjAIGP8A&#10;EWY1Q4HHnv8AMWkW8bnBGfmaazecS/A5wR/TVqS5HaK23J4OC0rtJ3mPIqSMfj4FcJe3HbydPzE8&#10;icXYgxx5IALMaopvv9xaRL3GAeDy09NGY3I9HUjXxLh0LbOXZgPkQR8A0SmG5RtgQM2NuO71e+j0&#10;8p8fc4+mhtPychhngg47uoRPedEPS9uS57ZqK1N5W5eD0QW4LqJDpcgR51dm7Pc22CA+f+RQk7iq&#10;yelyRkwG4P8AQtgl9L3hgwaYR8y131T5W41Dx2MnxFZJxUDkLayG0OMnxckCsIkW2lPrSR9my7AH&#10;gJdXN8nI9C5O20rzjqF7i3icN95lx3Jn3LFqLmOl5oQ1Rgj+LbX6d2rDtLq+nCVQUW5lr0F604gJ&#10;yyCRJwzwWI4D8vVtlWkM5OR+M8HR6nzo9TeysZnOscX0/cWW5+1YJmf0yns5eygsGDpxkFdWqSea&#10;EgsBju4FMmFNsgy6zy/LGRMytuKBtn6fU76h8ky3imGsPJ00Bb24CY+4hs4nA2znBYyEQ1vOB3cc&#10;enqr65w6nZNCIQfHY/VQd487K1txuRol2gOAYMCeHKxzIec/4atS+059200oc8rR68Hjg04CaSZl&#10;bPBngPcVknFLtoB2YD3IBoOP2bJB+orUwlK7ZFNm9SWpxNHMDbR01TxzTGTBGl2pg538JLtx7B5Q&#10;4E/tESC7U23cmc6P4i0hnK+4b/sVJo+oJc2v4z/UUz7cby5vdzy1i02uH3tDE4mm4CwB1LnMWe7u&#10;5jz+ZzPfVkGQj9zjNyRqZMG+BteSHJNNG0kz1w4JH8OBJu4H/wBNKaOB2+qq31Oqh0IQblJ92Nzu&#10;AaPDpOQuc7kBfwyrGWbhyHj6nMWkSueS6PRjOLH9VYrkOWWpm9N2y+N9olF0qOz2HbjH5QlQ5ht0&#10;e1IR82jAJuyJy0NnlPsn+SC6s3JI9zJnPk/33Un1Ypm58x6RC5zbVWU9w3bRzY5ggKQN1adIyCgJ&#10;ggY5FSXEwGzHjv27nlK1SO5cAaM9vyxq1ybTkcnk7DoSVjbBHj75EeG4xjVDkZNPBf8AxEYeEJBn&#10;7iIRyTyZOJw2Z/E+khpCbyPP9VUlw3IZzj0tP+RWobjx6a06SJzhXMGSMBUYI3Hux/BauIC4GSO+&#10;jzMZIGwIP4aTQJvOXdpEvcsM4T5HHM9xPN6wbSenMcZ862atKfI5bHjg4Cf7hXHNQU+93I8YbpIP&#10;LXTJSqT3DtMYjqVGnUvt87VegYBOJvAQvM7636abN2zxzKt/fbxATUuE4FwHTdD9mtn0yeaZumP/&#10;ABLpbZn6xm8y7sqCRlmDoZdMfc/aXM59EpbbIfwnoHL/AEnbkR/7T0godmyp6XAx7oNl8MS4n2mU&#10;fu1RzycR3WbZ5y7ueP8AZVbnnrIVoap2LCZHaMwty/dhC0YFp889ZvZswJjeMCzAw/21maaS4+vv&#10;xvG09IRNT/tMx2V1LLqKm2MMjLjcC0yF4/mW4Ve7mtdkD2p2f2ez/P8AiQrlitNthK2nQHLCR7m1&#10;HpaWeNaFR9aEjIAJrRIPh8ay5uNctvUIR73zBCmJZt3+6M1xsjodnLjzJg+K4t9Mi4zmk0mMb0AQ&#10;sfp2l6QPKwosJHzN++t7w1tEXOBNslF029syqnBTCPzCraxmfdJiVsj28Rl5OEpX+I4OEMUWXaDN&#10;Zducc8FJ2w+Z535lqbf1SxTtte+39y3zLov+5Ul561BGcp/+4BrjJ1CF/wACzdmTadtRc7sEHZ8v&#10;8sWgFR43HS17nBH4I3CEzJxFK3PTeZ7XGyOXS2ozy1s+7Ut8wjZGG/q3uY9aCVW/qFzr0O2T7G21&#10;MMgBbHEQxOY5tLbJhTcptgbQAFeJ0xDXcwprjmXOU1th4nzDY32U5BG8Bc1eWJdFUHK5jLWx70jF&#10;L4Omu2JpszbOSAgjAJm6/wCZIXHgQGoKXJLR4PvHmEGLjT5v2nbEJ2txZksr5mOM+fqE8a0KVuJj&#10;GMF49sKDyOTvd9PuzEuPpjIJTCN3Lm/jPvFvSJa7kaipqC+0hzytCQWAxn3iMfLWwbI3j1zJbz8/&#10;m21SW8rkoWT6yx3g1rUc+CNUmj/WQkskvs45GW8Pl+/Gue5m/C2L+U6Hl/vbh10N5LpI2O/fnEzC&#10;PqLgL1q5WWv3DGaySVXAjFbucEZ/fUmpZhVVbCPMpkew2Hy2YuShbfbIO7Zc6lsXT4IPdXG4HmSm&#10;Xsa6cdXcOzmJ2v7jjNnRc6lpAbycQ7hbQxr0Ck9B0mwpTGZ8V5OnjW1cITkfsri2aVgync+fOYPY&#10;wkLzPAukNn9USGnmxzBOWaGJ1BZ/3F3OZye7HZQcZjEqtLg89XOQx0x7TNSt4x6rlyVZvRG2SlKA&#10;ZTVg2A/mEF3Tu5Axq4N9tkhmpDs5kxLupNInuIwSvNmtNynsd+DtBk41LdqD+ZYqXqm7cxHHxHQO&#10;dXuR/Q4f1C2X7WJTX+/M5xdZ3Loh7tkgzok89UiYsCXpVUZXDb8hkf8AVooakJpNn01lEqLuQy6e&#10;85869FYaZuZ2ZhN47flY1gJatOVkKiv8EafKVKn/AGXS/wB79R477XNnFOUk2B9pwFHA41Rt2PO/&#10;FiIuV5XsnZVa9PHJwFby/wAxz3F6LesX6o+0yqnT2bRzWVvIIOkPQjXD7fZHXsqZbzuLpuyu2iOe&#10;4vWUuUqJ9nfunJZdbHdpHpqNy2Z+r/Npq23aWsS9mcpy9GWCCM/yrfZN6priTj3hnaJH0xuc6w+k&#10;vXDmFOSkEhl0rC8ctxWxkHjXS2ySo3AWx5lUdVCbv3hbm7XOTj91eQ5PIZ+x/BIRorgs93h8fjNX&#10;GJgf7v8A6Euuz+g20ksPKhOJubpjWqPNqFMSfJvwsC5XrBv9sKn3OVVG6cRjF7TaFjwIbK/V7pCM&#10;ntM1mswMP4uCBZ83lhTNyRILqbdtZ1p/xEczsf8AVoLgPMVCrST1hNSAgZnasw+YQn+FZBVE8oOn&#10;m3ZUqO6JMPLbFjjwfMuZK32mTGQt874pDE6dvuKKFi5a/wAP739xqUxVK3P9x1xtMpAhqUPLWD5r&#10;vROY5uay80K2oqvafHjeAdEbeZ3E689ZRzBzgFR+T+sJMZnYbNwFcRk07ZM66uLw8yR16WwE8aj5&#10;1uFYRNie2BvJXG7dl34iadsq3zsMcqmX2hlrETfeOm5wYM6x/absznzPcXgaW3ONwK4S2idByDdm&#10;R45wfOQWmQhcgVJPh8Ov2+JtXdzg+P0xyJtWwz4fl4vynmuOX40iMyBR5m8wDTxJgO3yF/RB/NZV&#10;eNTLYoOBMkzkyJ4bjBkQAh586tTOcbtwcY1VSe4vpAGsOKwezUeAymS8Y4B4HJyjg6dtZKzcaivj&#10;ycY2yWUDMwbso+vy1SXFu4jBHGNVV4MiYTlql9QWR4IwIaN4WMqZl7cZsimN5O5QBapfJxuR5AJP&#10;KbbBJgjPbjVwpMeAZwxntxoPNGbkznOkvKChvBuW2jHwKGzb4yLVJXS+/jwX8/TGqHNJWRgTOC2v&#10;0BcKXo/tJzgjPbWwf8L3rYuQ9yDzFidPzRzAQEYT511pTc8cvGR43OnGPmXE24YZLOKbehzwdTyl&#10;mM8lblnnjBkXSDice07tAcWP4ZVMIzbPB+2AEQPU8aiuqFnB7gmpjV2pduyc5I+NP7SJPKWcxP2a&#10;fR+IqRL7tzJxq1LrEmeXBwQTNyeydbBs72gbsSzGe2EnMXN7y5dTI957iKS5LjuqoKsZRyl82MAR&#10;AkFpkEubxychuBUkc4ewDwRnLgUxnPHIeA6hRCqC8snZZGZMa1qTzgrltgeXXAfL8Cw1vOHsZMmo&#10;rh9qJi2HkBbjGn0Alxp1JkkvawIJkcrMPmWsa1SoKLkrYn9T1i1eBILl8C5p/wCID2MeAwBEg+kq&#10;24nGAmjpqJyWtH3Gzv8AZ3JXZf6yldu51RLLK52HS9oX+mVzb+n4bodlWiR7UHLAeA2pB5ZUSmE8&#10;ZTsf379TjWZfkIzf6QOSlhyxN6JnMt/picMieiHxr5ZUi9LBciF6cK7Zl7dlLWWON8IgfLJ/pWnS&#10;uT0pOJKDQEODzG3jj+ZXuzjavFfCWQsZFt3DzSmVLPWmf0ixwIa2k7ovAL0r0KqTZe2kI8d/eDE6&#10;YuDB7yzCTjl0ncn3+nP1Mi+I5hdV76C393olv4g5KgkDuPpelFYKPmFvHYXSkwmEpfkswMRM4PMF&#10;nTMnGSVOeeJwEnMGneum/wBo5PL8X+ZhzClC3F2vsHp9tNR7s/moiBb6m7F/7lZJhL6HeSEEEqYu&#10;nD0fMIsN2gTeXNhsQhlW72xeauRdmPWX2f4OL+Z0KIXq3c+I2HaPtkcyGY4JOcTO3pXBDgzwLkWr&#10;9scynJQb4feLfmJifzhs/ZYIAFveYRZA4YFuZ1t4Dl+LG03PjOY5gzUuT/abjJ6kZOc7YFsy2ym6&#10;wc27LwG8QLi2WON2LnW5SupCBbA8C6B6DFSaF2o9ZkvS0+QnT41ZKwnD2pGV6CRibmZi9p3bJjQ2&#10;n3ElmWeM9u301p00JR8EpvNnxRvbVv51iOhK7nzmpc2qsw2k6kGzc4DXcHUXb1P7TKcZsgQcy55q&#10;4to+kyTuY7tAulq4ouQyeS8/OMXL99W31EfkmzS/aZTts+A9tU+abaKYgHvMZ7cYy/nXB80eEjbH&#10;gbaiyzsebXMcd3AnuhNb/aT0uNO2/wA4ks4m3aUq0945g1z3BNCDXQn2b7el1ltKrZ24rhCeNc0z&#10;AZAlwRr9Yvw9Gv8AjwBNT0xoVPbQ5tJyezPijuLsvZHtwmMysMzAufEHkXnMONdN7H6g7BJvjkFw&#10;K0XIUEJ56QS+oHLboZx+XxoDWnZM7ZHcuWNsw+oIq57/APmiJcFyDdgFwfvrSG+2yh3OtGcre4LU&#10;HaWAXXqaVX+toHOCwVxB+4tOlcrqdyyBuYCkCMt3SJ/1FSf+PFOS0ZwswFcQdMlrBGpkn9Zzdr8G&#10;45+ncTb/AOgCDVHlJzadtgXj242/M0v5lDp/ZW5bX8YLe8cslrIrJI/WEZOSMd8OJuDqLeB7TGQW&#10;R49KYBtaYxqLrayxMK0quzfYeNg5Aaa6bXmai2ypJg2lt+Nsco9L9hci1J6yEluACHfxxj5g/AtU&#10;pusGVSDA2czUWpqjIUX8NO3mD3lqbziYuR44ACcRj1Lgi41y7tA20MnMufBbdoN3Q9LUFkXUUjpM&#10;cte3m08tsvLtIDPJPTk77VC8AJxc8oWDGo3JV5gmm0805htMmxmW4f2by7SobOTzacOdFiUkZPKE&#10;vTKm9i9BGsBjA/HH5hENrypJjs9LZZgl8rgIL2Z62bYL/wBRWudFjbnT+kCYX1HmD7O9j9VtrEEF&#10;DlcXOZvwrEEH6uBXbaRsemPZJ957Kl8HM5udc91Z6zFaGc2e3CrN5hXk6nxAQP3xXEfT1VDuydzp&#10;/RHO+msskvpuUwEwOZqIkA+oNZvVlLkbazY9yD6S7Aqv1cJrR9OyufGtEjOLeSth9BUknrENprTj&#10;Gm3kqtwXdQghccCT1tjdjd/MO9W17b9riMf2T7RJtTb32BiJ5c80WdTNoFST6oXuB/d3ofm+Dwrp&#10;yn5hTmy5yeZNmLSaXBXR3OMKU09ZBtMnoJ2wlTAjofMbFFrfsx99Pgutldj3fzGpNTEqj/aPf/KA&#10;dn+xOvZlKTszHa7kTmbz0PlT1QbB21NjPvJ+0HXTHwY11dTe0wdZ0ec0hke5zNnzGxS5D4+9CqG4&#10;l82uHczhiJu2J8XGnTdpv0jFc44/kf2LeEx9lFGYfTIXIr5Vm1hzKpcBs2mu8QeWIXAqfXlWUWFy&#10;eCVMdbqEup7ZnsX7ScgeT4+5svL60f7KtTUzcZ8Bl3WlPHtgqeMeBnp/TTM42qVhu3VH5i9DpHWm&#10;yimG27Srs8n1dc3/AGLQh7QCTJtn7PeNfpY0l3Sf9uFOv1zxDnlaVGa/e6iobipHsfGcq9wqo2Z0&#10;FUNgLmVNRm+EKxH/AA1yXWnqR7yQ/Y77P5bnIrU0kfRHFsn2oOW0p3OPgItCHPPtISVBbAtxj07d&#10;pZXWGyufUw93Z+xKOP4i7A9Xeixsxb/Y3iMYro/nVtKarB0JNncNgpfY+OSazma3HRFcJoRkETHG&#10;DfDdO73FMGzmzlyCCABfNuEVwkdHvQ343Nq9zRrnnONqkDuJhOmbLeeWC7y0H+3HarKzHpxjLqLS&#10;JxL+2B7mEFuMmkTVQ2T7PxtpkCAPtEHUU58CTd49cvWMDA+j5lrgWzDI2c8B84+YQaAs5GygHZCc&#10;WPpqq1BXkup5tgeHtwavL76U4+31GtNxjg4NSDprMaorQchHvJj5LvLEuP3lUVHUk+A8gujD0xiL&#10;gyIlWlWTpgQ8t3ETiAnLITjRQ0iuNO/4mUp9sJrA/YlHGQVwZC8Ea04e0CUzWw2ZnFe/wLzfnk4I&#10;YeB5zh/yJ7tQbBtjCcpICavN4E/oguPSZw3mLabHeb9bCMXL7imTSXtrmCwIkHTGX31yvsn2wOXh&#10;NzfnKQNrmLpYdPkeNjwRn0Lt0dxIcio00utMZ2mNyNpLek57ercINc31A4nTwYH7z6XK767AbyeY&#10;wOTtjMbkF1B3jzA2fMzAFvV3qiyRoS+oS9Fpx/L6kcthn1xamkTSQecN3LwgIL+TmrVKgp+XQDxm&#10;fFHH1CDEmSUfLYCAM2fXIx8xbSHJMupxT5GzGzJeg8q0QaXY+8ucEFrGMtq2UuBbY4lY3g84BfDI&#10;LJGsxl7McDnHAe5ATmaWdF1oU1CcS8bP2aAHM1fkR5vS7Y1+Dfrel5ShyN45jcngjYlIH4XGr4zc&#10;dyWgzjLqXF8PgtncnZM5ieA33VxpaX+la1OKDlLn2aN8UkY+X/7kNbkcsGzFzAdrj5ulxwIw42gS&#10;5zYZvD7uYnU4IDJTygx9uR7St9zNWO8BcaXtK06pO2plSh3jOVNW8BLRR2y+D5Uelc4pxzJXzN/d&#10;cBJy2znPHAsrl7gdPEOzD7OEn3YZC3w4EjugcZ1hT9Ttnp37liXzLiuFN7RMYzhePikM45gy5wxr&#10;tiR0vPmbYBtLcnHMbc/8qyuuNgclcy588k+m6Hq7t34E7aEVOMfmEvnzwjGNnI93jb6o7WfHj97v&#10;rbJPR71/YeOZVu5h6b1ta48feWY0PVE2lrKVBf6ksu27g+cBdpDeTHed2vicQDEIrZyIqe8+oOD9&#10;pGyNs5enDBabmXLswpObU8TA5BkIvVatJHJTTHA8PcM4Fa1ePHAsr+w7LXZvwcwXU/1IQJpOFabm&#10;jaOYsd5BcDd1BrW/WO2F9iN2Myk93s94K78kaGbRNl45a5A5lV0gep7i3moNsLmZU7TlPGA1cBeN&#10;RDIQnHBGsDMPap0ZiP8Acb+MqaqQtn+04zoCcSmTjxzW64MPltloPagzD9j9ngIqfUFHjls6xm1E&#10;euaeOBbKU+Z+czHP8sG1AQkAweBEpGQfHAnm5MY86JSNuMIzx2Mg00jL4OrBypsfBxrK6gqh6/c4&#10;4z5PLVJrScYyY4Di/CWVuKgJcSkbu4T3G/N6octuT1ENmG0CZBbbtfWSt6hUxxNGzkSdSFwYbzAj&#10;9zjv2zI9NN9C2zrJW7xsH50YJUg7eCBUeADI3A7mN4r5T9YSmCXHlscqES5/aVj72YEcqySen3Ln&#10;PABOosPqXVFdPJyOXmBsAuBWI7cbYeCNjreYjzerByS+HcbcZBW7ihjqQpm2DSIEaS7V38h1qSgd&#10;guXBMRQ21WT6RMisT6qpgSP0w38qDf0AIPFF/TjWsrx08PEyneDO2Win62dMCY7y6IkdaDnzazvz&#10;VvH8RceelSGrkoIsUHpX7cgk0d+c9A5O4/q7Ofl8wfcVDmgxmvmCC4a6ud5JtHmrLJf0/LWsU/tj&#10;bs5cdtGxES4sx2jlggrY6g3ZycJuny01O67GJuYA9S5zCLN55MxuXJ41VoyRxpyYVg15+OI8ZE0k&#10;ktMjEkkkgBJJJIASLy1zgyoQj0pt2zeNKd92o5AcHOB6EEaeeVBgHggVLdf0XcqZvelJpG+JLjfk&#10;TO8EjURJPq/yFXn5GvsQY4+H0L8RxuLChraz6lNhEgaqVgSgSIRRa8WuupaEt4HGPAvpQW4yJ5fg&#10;A8zJgGfGC5cQfeEY3NzG2yICNvgJnQA8SYEUwcwHG2wRoO8yJqUCK4LggVCdCct9Jt++tClY3M1e&#10;gg37IgLf2AeDvkQ1vPCNiY4ONIcUG/OKwEzlx5byzdQguBdXUXXFOP6cAF4cWDddQfcg/ZXnXNHh&#10;HgwG75EmfaTByCOPgUVOyUG5Vo8ZQOZrLZUcu6k1BrleeN3MBTxxroqXk095j4Oms32iOB28ffIh&#10;H3n5eYnvGBRDkxp1wRRW47pPRCttJE9wZlrB46JgB6Mav8v2fzGPPHwI/TDQbEdkPOJ1FoI3G55I&#10;z51Dq/Qs7Q9RdHsm2eO0SNbNJ6XI8bHMzOIf1VlY3jmAgI4LWNL7UTa2eCA9uDqWkOuFFPqSaWSH&#10;gj41Tx1QSPImXDMjlypjOmyx8CQlIGkSusJ1OG25xnyDEnt3Hcz/AKiZp9nuY+kRB6gqQjYZ4PMX&#10;6AG1RXD2Cw2v5BqkkqC9kMq3MHGNB94X5SkDVGcwcwDx38ircwmGnggUPeCbshvATOnE48NxgTLh&#10;xjzpE1hoaMaoA/Wbi8VXUejxpmm6Tcm9psZBrSPsvvjY+BIe6oelBhEwPvLzB3FAfSkgfTl4Ftw9&#10;meAmCA+dQ55TblsPzF90keAUmCw+j+j0rS6U5eMJ9ZVWZtO/AmWbgjceOBNdurBO0bBOHkxMOzMr&#10;v1CLJ3rIrE+KFS4KvfRjsmNcgRFu7bucijSlsYtu6kfgrpzFYg5dvqDUrtQhic9CZjTPo9A8YjZ/&#10;LQeWv4wkzL5SpngxY6FrU7cLcTeWy3jZXtcZScZ20yY7w2cCtfJ7yokrlzJ/LjmjOIdtUOoKfIzz&#10;wHuQLH8FSdtp1G7G3FjtSW3L07kPBdXRWx/a45bNjsDAuWxaYyLk5rM3AetlWl7M3YzToEEatfB0&#10;YqvjMtD2rbtmzS+eU5O5j7Sx3N1d5guBWSoJfIZCN996cGHyx9HAuY6oeOZbOj4wW47q3iT1RjZM&#10;ZlHaJGPSIMnfgUDode58oJm2lJZyds8ZHmRj2w3bVsauLPaRIZCyP2aAt4guYRS5xK5aa/ueo1Jq&#10;2x9xc7zClPbbITlIvummjdtuo/eV2y6OJpMaqvvL+sPpoOR43ctsEbG3GjNJUXMYHtmMxW6uEw2f&#10;7trX86jdmYkZtHiWIw0uSqwyR5LxhbZFlcwj1FttQOxhFZg4xrGZmTGVdBjG2bhz+U+mRIZhHgwK&#10;P6Tf0+hRv6Ev6Ft1HP8AVtP0cXph9KsUvHvBMESrvpU5qbBF6PSvj1jcc7w1Ck7lfpYucBUBg9MC&#10;vtbE3iBi58wSzxJh66sVoE3baffpiX3CRMpKrwIrgxE4x+lGDkHu4IUNibD9AxRQmQ2NzGpKvT+4&#10;6Hrau4Hpb6cLj0LZHDgYRgCH8RY0xj/o9K1mm5e5ePWLY3ATqLKmlugYl8r7SzwXR20NmFPvWxMd&#10;gpIF29K5HTlHkA5jPvFwXL/xKk1RUkuC5xxgtwE8rwLmUZn7VWs1PUqlKsYccuHggjzgLgQ+ZVO2&#10;t4G7EX4i3BvRcumUxxxvvZicy1xqyVRs0pSBt7HdvD5d1dDo9JmdCckH9E4clAaEJfhqwkGSdj/8&#10;4Pme+jG8TbgDwDQhuzIzJvMZ7kfw1Tf46fdoRUEySQPWBDwOQfDJcSsbs4PHzICLU5XOCTtlgjtX&#10;h+b34Fm8wG5gyWLaz9eLd1LfJFMHHs2j01Ek803BucxmInEBBWvkUK4QPGnicv3CK0jIkE/3hkcM&#10;Ycl3TVEOeO5lV13tlG2wQacapI+Z6FUjTTx19hO77jo/YptAZS0u7PwXICcv512wzqCSv+A4sa8r&#10;yDJxwaa0Kl5o9c5ID51K9P8AFY9Dj1KJPGUA89rB9VDXk8bBHeviJAuJ+x51u15y+t+XdKq3OHE6&#10;bDwRnyKLonBcbZVFaSk02YxwAyDKrg4rRk5HZjY3Ak0rncXHMnG9fubPfJpLoqX03U8hl27P5V7K&#10;TqJE3aUWwtw05nS8lC2svJrbuao7RVzrXjgcd9gE9wI+oiUwk7145wQfUT0n2VzZy59pujD5iTjH&#10;9T3B02E1Zy9IyOGzzBYuQLpWi6HbVDLjwB03o+X763iR7M6cZkxxsSk+qtCb9nSooIGzEQ4yWuV3&#10;IFtPEp2jjOcer/UTkgDQAyE/cV2k/q3udDfHwsflrroYxhHggu9X9hDRuGwSZ/xPcRcBibfYfKYC&#10;axyk+kr4z2d0xAIEBpVy+r31ZN8HGPBAf4XuIC4mBDDyHtwDSLguDDOl5czvxswCH9JWSYU/JZky&#10;/rJjy/KVD7Qe9x8LBd5aGkeEbE1nxfppNAdcUmrNm7KVTHtJg+uQXbpBuUNqCpCGvhmTG5B/ZiD8&#10;aG1htAlTMb4JgFJGucJxtEcvBgbRn0R8tZkyFLa1FZpwpqvMPSXaRXDaW7KJUwCcWNxzB+NcHyvZ&#10;nU9vtWAFxl5gyY1rRGf2toIDxn99lemQfwVn1JyepmbY7kJzDbE5ngWYiqEp5qOc2c2PYdFbn9oK&#10;YOz7KKO2L2b6y5joej5rMqnAweXRwDLqLSXm0+fSokqFZEPcxaa3xvtAlM7cypy/kYm5nDXUILJf&#10;Wdh9HJS/j9nvlrqWtj/pOe6DZ7tVfY8ALjYj/wDPArt60lBjlU+lUyZgttXghWx+CytOpeTy6m60&#10;3wPtkZBF+eD3lVdvm1dvUkqpxsFiUe5lL7aRQIybmZVHAvT/AFC10JPq99n+05XmEwesMhuorIPt&#10;FsMDmxbBd5iyeq3GOY5D5FtWzPZ/MqtcgDHNRDg8wpci7nXTw00PPvONOmFYNoOyo3j65ByyePAt&#10;yl+zumJwQEbB8VxvGqQffsrl3bh6uc+oyXAfxvhOAk8vuKq7D9qE6k82A5CC5G35aRTs2LkFqJtT&#10;a2RzvapKH2UP7EtjAWXveUMl3jjUzZHS7amHM1bRsd4CQX7cEa5F26PJ0ap+2I+eS0UlvggXYGxv&#10;bhSk4GA01Bu8zGLmC665+YmWpVh1EJyWtrYcvVpPGwptNYH8quMnheYPnBQb7H0W27Vcmmu8MiC9&#10;m7hoI1atoDdtHWD6ZGOUjW7d5WRUOuKXlMDn2M4nkDy7y+gvqFNZ5/oHxzlK/UMs6Xlzwcjglp7h&#10;nAi3BlEpkn2bzacOThCDWGLq+4qSzoudaEfbgm8Dfl6q37Z23ZRtprAaa25m4EUngz/9y2e3+o59&#10;27/hzGW9xgU8BtMzctsn7C22o6Ak20emXoog7vOmYvZi9x1B4Fgw92YTq884LqPD2iE7WAYOmHpq&#10;1Nqm7Zl7PmHF7yVuZU5O0Ppxj6ahQOCXF2N61dOSWY9lVPJ+B4L2kfgcLjOVgvOQQLdRxaN0sMRy&#10;Ky99lk6yMSuebgQ9lKaDstsHMjHzFnrh5gX7oE3HoFR+1gbmXMb2pGNbw3mDZ4MEcGnpLzN2fzBz&#10;ATHBqQLfm9YOYM8H6aO2P7h1E4btjD5FxZ64G2lr3do+AnLWes9ojngjOiTiqBvx4DcY/wA6dcJN&#10;CJLyQcH/AGJklyD50HpurBQNsBuBXAhGxr+BAFVJnvx/xFDI4wDx2P8AQrIRnqIORnjyeZy0AQ94&#10;5EF9PDcE4O+obgZEyS5HfQUBjtTBwKYOYan/AFe/GqeS5/mp65gvxpYF8G40sEd3BdSv4PxFVRvM&#10;GT+Gpg5hjJj7iALIOYJ7fPB/uNVvfCR9dQxuMFiPuIGFwG88aecTDGPHHaJ+EqT2gSDoKY3mH5Pp&#10;IAtRHHg1LflJDmFnJGgPaH4fw1DcPMA+l+EpwNCHMMHw/qp4c4wcepB8VZuOYYOA6e7UH3DoA0Ic&#10;w08EepAkSafnVD3zBkUwcwwcCALUScE47/M00hzjATBf/DGqrfx/hqGS5GQ/xEFBcO3O/wCYpg6g&#10;Jb99UlvcjsY+MimbuSDgujRSTl8bzgkedEiTzB86zdvc4/M5ietuYyYNXAikC+EqDwXVMb1IMPHw&#10;f7zLMXjxtLW2ON8ub682kPY74W3s8HK0++kVOC46iqTb/LpJkg9oP+4uIdoG3CdT4ms+ydMayVxM&#10;HOv8RVshNNPTi1dxhG94YJMCGzxqGOYEQHeEt8wca1KScu0jnhGbnHAtaZ1w3M2AGMGca513jARE&#10;hzDGikfcdRSeYS6VTFi5gfC8zVV8eVoymozwNrWMhdQhFxn26nhziyTHBpqKhw+89INm84ovsU8c&#10;7/8Akm3L7Nd4MC1X1hJvs6jkrF/LZ4Ijodq2NsXuLyQeVY9MTHGdDnE9LHxnXMZLl+VJlx5HBP8A&#10;R9H5Tp4XMClRXx+n9L0jt1lMBzsdnmW/5FaphTY4x4NIlvSXFtF1g5lpD4D8xermyui2UdFsakfn&#10;6RSavgVmTyfRK3BGFhdccx03SbKQvTmj/DWhTAnIj7/w1Q6sqDtibPjNvuvKHc8CA9uWXvuEWmjd&#10;TYwjmUqbWbNK5wSPJBqRjVVnk8etnIN2PbuFtLK6s2gNpa2yakZPK7ix+cbcJjMskdrBatIpIrju&#10;SXziSz4eB4cuMYtS0VVucbO5S8IeBhNXQ/xVwf8AbAockB+YjEj2kPWDnHAfOihodadmSOh2Txzu&#10;wajdY7XMEt4o/ZmSQkA8c1GVxq/di+4uS/V7rhz20eCPT3jqEXS1QbRJdJ3tl4sybCsNqFNqN+Iz&#10;ezJt2lJLreC7qbtwJ6X7UKjlQz75aeB+LxrN9n+0TsrfjSo9wLjmeBDXFSNngwfD/cUSUtWWzapJ&#10;0JJ9ukpfuWLaMBW53BbVsv8AqRKabbJdJJidhMrrd0PpkEuRZxJxzVtonFjH+xGtalcwo+sGzFnU&#10;j4redDFbG57kaTNmtV/aELGKb/cdFSvapTj+xZmotTzFdm8wGYeQ68W55PHMkmL5nfuQN3RRjJ8i&#10;skj9YSfU9YjbH/38q6BNtO2cu5B7DXCfTT28LkXZX60kpqGw2moNzek/RjXUTdx1tJPQ76hFSHrm&#10;NLUjUPS/bUy4ONWCCQnLmBQxuE9cVAD2NK4PuJnTjTOBADxLaVvwJmBL+ImAIgyKGRvj4wKZ/ImS&#10;EwIFgcjMkChkb4Bo9jTPvwIAAkITyEy4Jg6Gfy0YJkUMgx2z4FQAHuDuZ0uPJGniNxxkwJkjdFwE&#10;MkvbGQF5TbI2dGCDwfhplxc440XAUOYUW2jv47XNVPmmzdtwQLZrhYM8f4ihkycGoi4Dm95s7H5F&#10;tVWYbO9PIddaEGPufxUHJL2znoW4EDbjjmYUG5gv4wKtuKTch6C7MmFPj4+58JU9xT5ICY4/pJFC&#10;R6XnKLinyW8dj/WgLyT4+BdUOJGOPoKtzCRtox8hKpLLjmndyQeaiTeXkj4NS2tm+zbI3B1EyOnx&#10;Bv8Aw1PSJvMrJKyQZ7CmN2ZIOPUWndn/AIaQ2ePjAg/RQxy8nf01MHK+fB+pcVkcN8HAhupbPjQT&#10;kMcvHHx8CW5ol8+nH/gTw2eP+71FQAN3MfAiTeX6aJN2ZP8Apok3ZkgGdAEMbMcdiNEm9vQwKYNv&#10;gJjg81EtzHB8SBBOPS/Jn/UR5vkHjj/hoDqRk8z4iMN8hEwAwO5/6iVskfGoYyDg/hJEcaSoFkwj&#10;cf8A6aZ01DeEJ3NO4hrx5j4+BJvAMOHA4EHePNTOhrj9NQyEJB/01+RgSuD44FDuC/bQ0hMHAniX&#10;DcH4iXcUUkzTj4AFVkl8wx54Omqe4bubWTUgUMcwIHPGgDWhuCRkz9RapTcwGHWjXNLOeE758isj&#10;esGwbEfMj5adeQ0Hcknrgbbr9JadI9rEu3bWOIekvNNxtEHbOG/cj+qgLjaIOP5yeULGi8OiO3qx&#10;2gSmMj6MIBEgJpEXnLtMouUzKdHcwHtxk5iPOK4GYmO+LAqfMJoNyTGndcFBidSUHKYC5z/+xZiS&#10;h5CYn37Iulp43lzngOsrmFPto+P+EnXhumG1RScuZttE9yMiobNm5CXIuinFNiuZ+O1p6Se+z7bQ&#10;gjAo3bo9ANoNwSCxBzI7v866Kqycdgy7AE+taWb0uzZMHJ3MH4fzoxWjMblsCODUjQgHnLtUbWJt&#10;GM4eZB1FzrMHjky6QnFD6mOxkVV+weMeOBFCQuOfYRnj4kWl8vIYmBbN/wAO3NzIjzOjxhz99Dj4&#10;UOV0vZ+dWocnGEedXYcvwEwQJElZI88azTQM3cS/vwIaSn3Jlqg5WT9hPEl97PGDIpxhkreRkgJz&#10;08SV48l9XAjwbYmOxcUMjzv2LaQ8ekqpKXJGg7iT4Fdh3IxqG4JgHnUTntLaQD2PpquxtVaBv8ZE&#10;Y3cdv/MS+B7dPv0HUqMlIzUxncgV2JKxxk56huJfgEtHrRISYTjxo8T0t3I84Fnw25ESI3cLOcjT&#10;x+8Lit1A0b9xUuBiQhMEKvbiWPDZ1DHL7XGtxEqtent8SF8K0AkpxzAPGhUTSOFag3djt51oNF7P&#10;+3nNlsC4l65jVem4fU4ZTf4nOrSXHOTBBCu6vVLmg6YnR38DHeHTdqS37ka3Kk/VDvMjmvixrK5P&#10;T5KDnx4I+nzLfgXM5TmFU5T46zoMXy+2C1DGHJ+2mrprP6kmjt+e4YpbhFjUP/iuktscsZu5kYzb&#10;qLBIZI49H/0F12GmJ1iIOXykJ3VAZJHwU48NwB9Kk/ZN75PpWn1iTM0xrv5F+jc2dnjeDzJgT+RY&#10;1ET0xLpmk6Eezumd0GDHGN+P99a1UvqaTKSSkzkzgRDeWNYjuYIEZtbH+9xGpphZTfg0ODf/AI1p&#10;VI+1yqbNupauD/YVfqekXskc2TC9KcomZjYTUBI+X31tau0YqxZmUsW2thU3HMTSKTppu71xB/8A&#10;KIhacREgJsEfoiRiczr0vPSq+kl1e0dcW+ixFNNQQwcaO15MB77uweAam0YQcqb751yctZxM3V5y&#10;aNT9xo/tqL5RNUbgXBHwEWmTCk3M+vmlt0lvmLm2FxhWx7PKzes3Gie3AMWoopsP0N1ZpwXK8NFl&#10;7mEjchlJ2AQfd9QnzrE7ZICay0im6wIZ6fH/AGi4jH2bl01/twhm+KkJdV3B9Nphr8YrmTgSGPuQ&#10;I/M6cc3cECht5W9C5BBBxq0kL3I5WRmPeeWjLBxeJgjOUi/JwzJLWVmPTj6iAyecYCY1zMxNnjxl&#10;h0ts32Dz6cD7VjYl7PGXUcrSNoDNzKnuQ/sze1p/IgLz1mHMFOMZb93CzFbG2H14/MKuY5pUkxmT&#10;0Ebw+iRQoRbuMLNpXbOxpXVDmTjO80iGcagxj7i0nYfOKirCfPjOaidM2QxXSDEVciM5gMxDwNj5&#10;Bi010JsDZuZkynjlycrOXsxby5ILrue4ufzENTIv6zp8LN+1x1/KdLTDYmyrm/GwPubVvpXCcZ1y&#10;7WmxsdPPTtjTW5ATqDWqN9olVxsgSphdGZxqiJ4II0emm8ydl2bf3h0TVIQqy4XVRtv5Tampx8nc&#10;+YxmTyd68IxYNjlwDLa/bXeGz/Yu2be0vz3DOOYuY9m+7SqdAj5mkunHm0SYxtjwMOMfUKh01tta&#10;zmHWtbtmzM5GyZiwNmNtMzyYdmtueLHzdVc30HVFVzhy+NHNWrNkPmOVpDdn9s3ui+3hkMohNrXj&#10;ToWMb5hE7DbW4Aa0qgjaXHNq+0ctcfvJg5mT3G54PLXb22DZvZlL5yY4vZxWhjIuJ25GzZtvkB7g&#10;R6ZLazM/hrP8QIhcvl8k84Iwlx3ljOO0Nt/qVVnFSTZ/7Tftxj8zuKYNnMY2V6azXd9LTbWu4s9r&#10;CebnYbQA6XM7i08LC2qwmYxq+4KYVISAtmB9n8zuLmOuHBIC4zH1ldnlYOZU23awLeidTwKHJ9lc&#10;+qcZ34QXNVdolKownd7azJZe8emFu2rgIurthezMs4mIDRguQD/nWYk2buWcxA2jBbMQtu2vQii5&#10;W2pKXAbQAueYnud9MipbbuDzdx9npjPMZy7qT/AsTqSvJiZ6eye3BdWqOJ59p3r6CAG7tR6qD1pS&#10;bKOxAEFuNITSPQc61RMCGHecnyDEsHmk4GbJAtU2iXGw7Jj/AKa5qncwJBkgT3bYia8DTR5qZFVy&#10;Oyx5IlLGTGpkcjLHn7i/HD4aa+055yHNGG5NNB3HMRgeQeRDdzvETE/eRdo1Sj3BIBXvLV8HK2Ub&#10;28b/ALFSZH7GyzobNKgLBkgOmiXTXBioJgQ2SDgQFmTdiAjgQfeENeXLeOBFNo+Fa00JndfucZjl&#10;HcUycN2wR4IAZ/31Mp9u5mtiOBiXA3FyxqYzp9y8enwSopFbU46BBm80lbm3ejQEbclu8utJXsfI&#10;8H7Yfc/31am/q9y4N+COo7n02yfSXHGZLkeSBDSTRzGOzfyD5a72eerPLrYLM1yEVPJ6serkfZPi&#10;opSBxC4ceBXCk3DYN/eQXF0hUHqrz5mPHAD8TuIC32FzZsTPqRoegRS4zEntgzwB6ap88k+Dg1Ff&#10;CSeYyRycJgKY3pdzULkDZgArh0TljEimoQ5Jlcvk+DjBzFtlH7J5i/bb5GC2y6jkq6W2f7C6cphy&#10;B5WD4RLeruQ/8ah+sZ6ykpmrYEtp5iJvL2+mPSUV6rqxNNfcMlmE0lMhbbs2/EJ31QyVgRznjOs9&#10;HMCPCYzHRhuPTyLLdCInmhM3mP4dxWSX2+Py1SZeQlvAj0vcc+BJpPoSmlwxTxwaf0uBTKfuQZIO&#10;NJvzPcVwZtx28cH1LiQ5wwmOHA4G3maSzeYSshiY+4r43zkP4FMJLxx8GmoutFdo57cU/qKYOm+R&#10;HAD9Nbl9nxx54084l4w8at9Zh1plcnk/fV8bvLI+Rn6aZcOMZMFhMjcYx44OBF4daTHEwxk59u2k&#10;3cD0IL6pLyaeMCDtyEjJkukjT0oHXGwN5oTQweaiQ5gSP4kCDy9nZbY3J8/lqY3cDugj/UTkpInO&#10;Jm+YB4I/p20HeTiyPn5PMKpjwfg6nmKtvBk/6n/UVqSMGzScWc9/OsxmE0VkmBBmJg+qq28k4zcB&#10;1bSMK2OcEgVkZzQkeSPgQclPuYE8OXkgQ5Is0Ic4JHn8xVuaTTwJln76TwY4/kUVIGYzyYEgVbby&#10;8jxXz7LuZk9A2g6i6Wpeg2TNlu0ABXuo5VqXVHTQk2mP0HsjbQDO8mWpAPpqZVE4bGJu0qBbCPqL&#10;QpxMGUnJgcnKT/Ws3mFaU5A2swAyL4am0owifvHJtEOp8REafG9CQEcYFfCVpIYOSxUxnXDLoyoW&#10;Bfp/3CQ84mm+NgBjWYzyVuWBMCJTCvBuclgQ/prTpfK20+lIII+PpqHtHxyepMBZgIYmNWpu3Vqm&#10;FJzFsPBADRUPcyB409BzE2FWU+oOXkWSuCEuY1p1QTDALB31mLjOtUiSaRQ8wwZI1szMYzDzrmmT&#10;zDcyAjW5U3MN54Pw7qxJ22Icgu0rp8bx6AMHm6iVUVY2gcgbB1GrcVpXaXs+zZS+mvL0tMnvrl1v&#10;MLzk+NT027htphVJNOHVBDZI1MJUDYI1ldzTTw8/As3olMCgu8FblNkgRFnPHplVZfJyR54FpErH&#10;ZJZsKJ8IQ4JM5wSD5xoPPJxeJj8tAZ4TB86zF5MHMZMCciFaCTbJHUDmBseO+npoN7H7SE/xVW5W&#10;4/qkAfiq+Sv7tgjTnJqHu2jQmdWfaGU2XmnGPloPL3A4CY+WsxeEI2JkPnT0vnhLmPvp6dohc603&#10;JwzezhyCAJ7YScxGHknHLRAwHyLMafqjdh4FT6kqibOSWe4MqEObaRuTabNvDbdjx2M6w2aEewTH&#10;P5qu1NzQdvBAfpK4PJOOZf8Al/iJ+yCXVFbk8n3keCDj8tWokrcyoeNycTfV6v8ApUyXy+YsBnZy&#10;04hxk/tPfVPnkjbbzjmT4pDD5fgWXSdNCqpLJT8nbTJzejBcg8whci6QlcwHKmWCA4h/DEs32ds7&#10;LbOC5c5Y0NqRu5YOTx3yjDzVz27JbWwic7ywlVlUPXPBp3FlbesHsnIDXyD1SJTyeOY+h8VU+3eH&#10;n4/yLap2RLknWlJ7TGUy52nH8RXaaSeUzUeByAS83/tA5lrnItmofbASAYIHNrB5iE2xjFcmrtmk&#10;VhsTHHyTlweWIiD7O9kY4HIIzAyDVwcV42MPAE/0x9xWSX1ANsy5FuDVW11tpa57aTSHDxs2HggB&#10;bg/wLMa0qwbBseO/0lQ55tMbQEwQakaoc8JMZ22x9wituMVKd4xOoKkcv5irJK244xgxg+ms3nAy&#10;Ni4Eeo+cYyYI0l514SqClyeQJU+X0+9C5yLfnBBOR4FSRsyQEs9xO7qiFM20uEjI9tg5uNdIU/NC&#10;OWQGxj3P8CwGVuMY8fMjVkkdWFZucBuAixXQhyZvllPrQb2VOT4OBYzNKomzm/BGfIu0qkkfbDIB&#10;oAXI7WoudZhI2zaxBGrUuU1Q/oqm2GY0/uzMRzRguR9NXak5oQLnHH1NVAZg4ZRkz6cCZuCgyB4E&#10;mbujnotOnPtQRyPHBwKn/Z8k1c440qLk7mPoLoqT0+NsPODlrkbqtsTT0xhsw2Zto22OMH8JVun6&#10;HK2Jo3RxrpaePG0A8Glj8xVtuQcGeDg6lxbSZpE6a0Gy+m92HjjOg88pds5IfXF5iD1BXG5kz6kF&#10;1Z7/AMUCeRnWpd9My0XAepNk5HjnIC5H8Nads72JspaPeXINZGKPqwZiYzf+9bYNwNyP3FFNmubt&#10;g6a4odUTwcqbaPTXFteVQ9MXPpwLtKpJXeHjsLl2pNlcxnDnRBkRChWD4TzB6f2gOGb3GHprfpht&#10;gm0yl1mC7jUym/VvJxx6fmLcpXsblzAeMx7kCtfDx626MHXpUcQs6DmMyc3jLqKg6D3MefjWqOJP&#10;LmGQKQ9Efuaqc59pmTZthDqx4Ns2wctcxt5g5jmOc9zVV8rScEjGfwdNZXJ/vuNIpqUdNC7J1RL6&#10;XbTVkCCMAsayuebAxR61i5B8JapQ80FAMEH6a1TtAkF+OwooU1q+2ZnW1HnLPNibkJMdgv4irbii&#10;3LMecC9GnlSNoCYDAEREm9LyGcDxwAF/gV37wNV3B/rP6h5djeOWyTipHMa9Gp5sDlzlZLNPV/IG&#10;/ZArUZOIwEzUnEI3D0xOer4zl7lm23lz1OWNbMz2RklRDuTAuQD/AJ0NmFLzF5fjj4/LTnOtNlE1&#10;SjJSPCPB44+NEqfk+oeOPgV8lezeY8FjmK7TijyMxggsF5V3S8aS76YdapplbxwSMgIA6auDzZ+2&#10;jl2+PJrnJyxj441MkdJzF+9BBGAuBa08osTMd6PTt8shUIdvF0LdOLagocYeC79NUklHk449NbNU&#10;lSOYHOQ9y2maPp+dVU5PgOIcA+ZcW1cFJjJG44B4IEt3+OtInFBjCQ8cb5r+qgMvkYoCY4+BAUkN&#10;mNzbxwJlwRz39Rb9udMR2IIAOiRkVVmjOXQF0QF00i4toA+z8jmN6AJuAnxci7Gl+xuXQNj7zaJH&#10;07RY8EC5FuDbZ4D241ZKfrysICWZacuBROttsWfkerClyML8Fh0qezo+Yx2HNjJ5hFZKgqSdR/fN&#10;6/FWhM6oZTVsDAcQ4G4uWValwshy+Xlp6waA7S8TqFFjWtbK9ohJbOscZxXnHUKJU8dNube+GPcj&#10;Jyx2lrVB7M5k8IDdpVcjJzHLlIci1ROdsUnMHM+H0ieXdForWpfs7lMDY8bnjILp/wCWs3o+l51L&#10;eP2iMfTFkCrU431sQ4Tajon8BIRcosOP9vGy+Uth6J3WAnTXnjUErIzJyC416QbYJhpvsfH5i4tm&#10;EnGbWeA3eD6qHOb5gqa4zGTy/wBiOZbNS7Pdhgjg8pQ28jbGExwaYbv51ah5B5+nzFz7t0xMn2i+&#10;Scg1ZN308mms3lbwgckZ+WXprVJW8vf9Rfo4Z6d0p7xvqci38PuKHuY+Dv8ATWhTSV4xnj1VVdzx&#10;kwfCX5eWQglL25LfuKYT8IltGGbOyPzPLT27jj+RZiXFzgaQmmg88l++WI4ONHiDHbycd1PDJqcj&#10;J1FbcKMZcSfUxxgUwbPuX1pDwY4OPTQEjcevHpIuGpTaDW/Qjg/hq4M2+Mfv8pVUbfGTHBwD6ivk&#10;rb4Ehzh9JSXlLjck6X1EzK6X3bJy1pxJeOMn8JEm7MgckAPhJDprjSQU8cnJzk92O2MPpEUyoNEZ&#10;4O/duqnyt5vL08Fjl6v7a1IQ95DZzgjx7Zbalvp9xGKwl42bbdtLeiWuWpjd5ubk4W0jETV+8o8R&#10;uSNsdybUMRbV1REnvGG1wRzuW7Qcbgv+4Vm8npOyTHB0+Yt+qBmR42BBHx2k9K5W2CPOfJ8VZjnm&#10;pNm1gEkjc3PMgJ5atVPysgXPmQDVk07YI4AJDmGDykoy+uIdQN8bY8fxVjM0bkDnWtPCEjbZ+O6s&#10;3qhxjyIHpdaZLPJpevwG4/hqtyuVzaMgDbiXB8VEpxL3IfaUYeTyYzVsCCM9u3paS/LzoElklcwH&#10;92M+zjVwp9wSMmicv1FlbeXzEzkEAQZOoRdCS942CPkfppKTi8ylSm1jzhmOMecGdVUkv8ABaiJT&#10;SYYM/c+EobecDjLkVt1REmEUmcM926HL5azeYTR7cPBHqQLcpwMbzkguKhzSn3MY8Fj9JORNS0ci&#10;EZiMjk2T7vArIzmjmAe7QakekhryRk4L6ZcEIEYMF3Gmj3G/PKg7KlIGcB7jknM9xKRzAhh51g8v&#10;qDA5PvIM5OotOlbghh5NOBZtAOTsh6YN8BMihs7ff+kobwhO/wDTVbHNNzc40+kTSaE4I2gHgRJv&#10;SbKMeMPGsfnk8I5c6P8A2K7UnVFkeAyimoCkPPJe5Z8HB00HcOHMYsZumrh2oU1/H1OWRUmYEwEw&#10;QdPTSEFqDPSN8bneTXSXFp0nJjsLMZoTBwIxSc05+Dyk96AedCSslkZ8Gn1UScTDHydSBZ7vDlyO&#10;zB9W4nmfuHSKTFcXC4MI1WyTT236iebzD46AvB9+xzFagjNCZzDHYCrU3eaeCA/1Flcrec+NAW9W&#10;WXJ4I+BFB8TCc01odQNnl8MfGNZi3ZvWz19AEGe6srnFSDgmPsz76ircvnE1czE5t+L9RDknqnL8&#10;LptwtW1yh6rmTbAGRuyXPLEs32H7P6nk9RsXJpUUbXetS5kyLpZntMquTtsk1tweYXOsxp/bQ5jm&#10;x5k83qaOundLggg/YUV0tUSvpzrnJitbZ8x0h62lDsjDlU4CC2GYNbRPrMv/AHLjMmy+QhegDv2c&#10;nUKuqJ5tMe7VC05JIKcLurMt3SLj/Muoqs9VCnY6ZxwAuGGLpJMzP7UeGvunTYx6pP8AiOAwf1e6&#10;j2a7PXJ43k8akeuNMbm1owe6hvrKUf8AaR6xc0wAW6uBbz7N5y46qfYg5gmJ4Gz4o4Bl6qdb0vMW&#10;ZQQM6jKQw/ng/eT4aZULTRi5H/IxU5lStvp/dLtTfq9z5zfjnBxN4OoRyVZu32JtplPgMJPPBOI+&#10;paFGtUHsvn1Qym8aeFcGu2rYi6MH7USuFJ0eKgPaY6qFj8sQsahdNapT638Fv5RLszj7Y62I90MS&#10;f1VJ8zsPDWnFvqcf7q2CRy97IWx95fFHc6ZRYFj7/wBddwwydk3IB+aTAsgrT1pJrPnLGCMDUdz9&#10;xc/C05lt+0QPc/MdBNdgGKsRI949B6f2gdGM+8W+oVaRL3hDX3MB93gJ1O/GuLdke+zrOw9ot8xy&#10;XIEC1SaVxJd5BJ2b7fHpPvLngCFbbs+pRjQsM2TufIdISt4M2SDU+IiU4pdkZyA0c1EOPy1m8nI2&#10;jbHZtj27fUGoc0k9RvLAWD5qzZWvaXJPvONWJz6qrOoHfu/LtMr22bRJjJGx5VKjiGZ51PBAqfs7&#10;ryU0lTB43594MTprbJxsfkM1ZXoz7w9GLTI5S2b+qvLpq9A/qF9cgHy2Q+D9pHrlU3tmm7C9Mqw4&#10;z2uTzak5l0qnEB93ljj7sNjyf2lyvMHg4x7yY7oj39yBf0RbQ9ncqeSUDALERGo9O227i4h2ybA6&#10;Pk8lPNbGiMXU4/3V06UxWKrZ8YQkpknLOzDbw2bS47OemyWtO2sqaScs1KfcwFwOLhFdafpdtOx2&#10;WdOZPMKuxtmW0KlKWZdlPgNZebzCd/8AaXlEzHQMLLkccfT3267i9DoLpUlUdbJG1weYeZtUbO5i&#10;wHjj07imbM6HcuXOc5W/lkGvS2eVls6qFzucb1gS35fHGqTW9PSmQyZ88k8qzt+WMa0clzvGrjR2&#10;aeg1pmQuU7W9QuR6XonOg9m/9YnM5OV5b5lrvpbQKPkvZ28s9Qw/NXPlQbYKngc/fi/hrTW9SOZ3&#10;Id8jPrD0yK2HjJcZsdrA0ycXfX051T6uXrF0xSzI8tmR7cZC3Lgxr0jpPaXJp0LG1PkIvFej9ldO&#10;zVlvjZ9nHzBk8a6W2f0/VcqICCCeaI1xeawGkaU+Rj3+3i7i2HyHp4q3PhPRjaTWbaV07NDRn5gr&#10;Y/21yxWk3ZP9n55E2OIZ3gdRZNt8qhzLW0qlsF0hnGpcWM0XWjKSOd5fsSzCMfTu4FpOTkFxY8jz&#10;fygiWlTawls39WNs/JZC+t6tp69/6a7Emmwmg6epk7Zsbd3PM37jcxrO6H2w07O3l5xI9wgJy9Tj&#10;Wt7Q6nomBuGB/Nd3Na0iDzrm4fOz35WiTH47DfiYeKrwZ7fRMo2NycdMEPGaeCIEmrq8catW1Dae&#10;9lsusySR7w5cctcxt3DZy9Pu29PNXTc8iBapL6Tcs5cd45OVvH/zJeBdjM+0u3PeNaFCSttizmkl&#10;W17RLZ9MjUqK8TmOSrjTaRtUn1TzHf35rkfwx4IIF6G1RNCVJLgSe+VxB8PjjWYzD1V51uV4IBD+&#10;quuwsTFxtxkeppyWTQ2Ttx38fonOOzimpbV5LMcrseY4uLptxWtKbOhYKbYsCP7X30utgVOlexNt&#10;JL7mazwQwj1NIqyCsK8kLYr4zaVCJ023uJb8cuVL9j+NivpmIi2Crc9Dh4/zHSEvrhy/cAfzWqnT&#10;gzjpi4IPw0G2qbOyTIe/tv4S4nk80evHN4xy/TXTuztu5fuQRvHzolwtsbe7/Mp34z1c2zg1Ewsy&#10;2TtsjnDQ25Ajz8CZmDjBwKZvhIx4EHeMyca9SPJRkZBqZxjQcY0eG3soAGpY0StktqGOXkjzoATc&#10;hIEYZvMHyICTJxpDcYEAWpxbuY4ESbyMjlteg/TVP3hTG8wJAgAlK7bZzn4FoTi2YmTTWVuHm8kx&#10;pntQgeugC7OBuYCHgv51D7QJH1y41VRzAlxHm7jHnQASbzhyHOj08qQk4ZAgMDOPqKnvHg40zL3G&#10;pgjSygZl9wJFszfaQSBlZcguRoPTdFknDmyz1DIbUFLzFmQ4XILca/Lz89secVgNy5vWLf0k9NNo&#10;ExeNrMapI2dnjUPqpNJ+iHMCXuPjQceRXbd2xh5ONDXDOyrEk4zvjaNtgsZ1aqbGOAee0RU+2rVT&#10;8wHBkjBkQCSZUjMe7Y4Fno3A4FvxJHvg7KrZNm47mQ4vxUlLh1BlY5hgJjgV2HVDZ+PAYGdB6gpt&#10;yw4+BU+5gThJdpxu0bnHBwJkdrgVbb3IyIw4QASI3x9e58RAbZAkRKXuCXEp43xjyIAhuHBIOvcg&#10;UyV1Q5ZkwQHyKn7wTgSt4M6KQOxqL2uU42bYHgHWP4ZciMVZXkprMbFsb2czfSGS1xrkuXyvec6T&#10;d4Rs9yHtqN8JVxppyblHopQdF0wwGcL/AHAbogtMZRY1W54NsZzuzNjkH5QlyuOvHLYYGxj7xArh&#10;L60mLOw/YTXP++uYyeMltOnTzAo6Wo/ZnPo2WML4TNq80yLM6vbfZMj5h2W0mcfTe/8AasvHtkm1&#10;3WPcgu3SDItI2f7YJVLXpzP5UJxvHMWAzGz4rrNdPH9J0CczFk7faMyle0Bs7JuzmRtRx+baW5zC&#10;haVmrIBmwRY+W5tjJ+YatDn7DvHParA7V46/5LdsC7SpuoMchx09SoiOrWo2tYFRkuDi41IZGSzT&#10;iNSEhVT7H8HEeeU39WymJpKt9YT0TfSukGRZ5J9gb2O+FhNRODDFdtrpAc4lMtqu9PpGVnGMuoO1&#10;gWqbTKs2dbsBy2ut4ydRt4F+P3glxtv3+My/UsRqrPcOUZf6qdXzVljbWhm8u7Aq3WmwOp6MsRzg&#10;4hwE8suNdgbL6fpifMn0ybVG/ZxjLbtlLkOoe1jtGdy7c4H0vIG7088cfvITzBLZKr/5BM5ZiU2H&#10;Jcj2Z1HuXaUtfey+ZdwKHK5PNpw5O2gmonBh6i0irKTqOWiYtnLGYM5fa07oo4MayuTy+dSedbzu&#10;JW4SF8pdOlzWmKiEq3sB6i6kc03Ngf1VvBhl1B+euhP+PFMW9zebOWEvCTmEELW/eVkl9HzpyTtK&#10;OhxOIN1u7y2yLE5xT5H705o5qJu1+Lrx/lWK7JypLenNSnplDNabYKdbNv6hke5x+YuHayZ4/Tvk&#10;JxkuLriYUXTEDbWngnB+oMSx+cUPvL0AWwMhOXdXQ4xPTNOYmobOOcmoPTGtRp+YTYLbdtxuBJ01&#10;1pL9jcuoYd6pGInEZOWO73Fdp5XkhmQ2LCm5V2XB1LXO/UVr8qpvb97/ADDTCqjdx/vflOaaelch&#10;3Y5jc7y+/AhtHy+Wz6fHDfEOC0W3d76MbRKbch9p7/UWV0vS5HkxBj04LqclNvnmYlP2v8Oad9ly&#10;RkPA24Bq1EuM5dgNKsnmWv8AEt+bvCUNITs5baeRkFdekKLueEamdoVPXklBLWDEW7D5hC5Fl/if&#10;7ToKEqOY6Xk45k9wbi6cfSXpBsfoOq4JKeWubUvlLgVzxuf2UB2b0HJaSHgjOIhicwa3IlUDc5Iz&#10;q2amIzb+IR60rVWsD03sPouT9DeDeYXjjWqDby5sMFli1HB9LgWYjnBLmMJxfip6YVA5jGeOPg8x&#10;DnNqMzdaQ6s2oEZkOzbAzk5ip4542eEvX9YaAkby7dgGcnt3PN8az2oKkbS2+YIMnmFLkOuYvOg2&#10;lGtPKsGFlrH3e2XmLkXaRtobVJMdzN7QEZbQ/wDUsZrjaRMXhDhgPku8sSytm3c7zj762oULzGHP&#10;um2NPQjZv6rcpn0uOaa3WZrumQZcamSf1X5tKqjB7c1cS8Zbtzxq4bM9sEu+w7GDV3lvzCfPGtCl&#10;+1yQvGV6N8IdvpofNVa86C6vcWDak2b1XOHp71fiGyIXTbZ8nurN3Hqly4Lm9HVQtTmaaPT3bpIQ&#10;8F0n4WBc61R6wk2f34G2ncUSJtXYjkXWnVzj1fyTKYgcwTxq4bNxWre7Y8a57lfq3k+2D5tAcTMN&#10;3+0lzwLPaP2oVPKhnC2mpcDjmDWY1RXkxZza8Y5b3UuFzp8K1bRLpp6xMPsfSslff1rcgb/eSFF3&#10;+7+yvPHbRtUnVWz4EtYHuB5QxjQGrNukxn0pBLWbG35hPGmabk5KMH2251DdQffBjQiFu9RI/wBq&#10;zFmPtb+kp84kf2JIAz8AnDkmrb8CD/8AFx6a/BHdsk6d1DdpG0gdTvQRwAzrK7fcsZ1pp3NxhIbx&#10;s32gS6WzpiZ4x3gN3UGUvcXoESoJDNRgjpU4m8fLcthZ14/kcEXV2w+sJjJx3m33rpkT3oK0u8s9&#10;JmdBuY2TH+tbkY/hZ1DmDyYyod6MBXGr95EXGg+zva5Np22wPwCbufii41uRJOy3bGF9bj6lrvqM&#10;tMf2mEZTuQn7VY7xAMWncFrLE6bpebSFkfcACH9VdCVIz+4xsz8supd8CyWpHj1trQHyE0lPd5YJ&#10;HpG4cmbHeTI5dPS5qu1JzAhh8+3B0xkQF48xy4EFi55ircvcEgnQIDMd3gIIokl5alxfJoMktmwH&#10;gT6JNMg1qjd4ycssh93+IJZWRm2baIX3MFp3VDJOHLZyDGD9IqSfC+TAhJaTG2PvEHmLnuqG5Kwc&#10;ngjOIcDfptuNa1NHm+Mr1guMmlpLPZpSZAkPG2lW7uSCu83wISKdumMydw9YX2YT29W0QffVV2kN&#10;5jHMQYz3IBiWkEeTGavWLxnKitzEL88B8C06YU+ymrLeZla30fTWoIptOP3FLljHrH0SF5ieb0G5&#10;gGez7RH5fjXVDzZPLoCSoITuvaNS2RKTydzT0xPgtOOlzU24TQYPQ9LuXk2AzgujgcFtfIvQ6XuJ&#10;cwFgeakHKQGRyOXBGByEFuAguqpk4cF5N8Woopr7DTTthKYU3vJN8CfIP86eeU2N/rWM5BIPK5wM&#10;JOeXU5iMOKwZMMken9VRjrjDZ5K3rB6cLwFxk8EIY7fcVbnknmMkvhjALdXC6clc0lz8h20e6uIO&#10;aMffUOaU32kTHAfJ0xkz50wQclyOeOWwwQQHESAnMJ4ENl7dlrxwWsYy8vvrWp5s3JA5waWAn9m4&#10;E9I6PkrbRjYtCGJ8XHGqLhNBj5LmvZ1NXljVw7Y9iBeAIhidQqhjb9mubxmJf0siMTDaA2bDO27K&#10;ESBx1LWBAkDycb2N7gMC55fkxrQpuSSuSbsaVa/me+s3ZvGW5XoGJRx+Z/hTw+2n+s5Pbt9T/UgC&#10;G8buZI5PHpEak5ZEBZs3NQjAEwLe7lu3BeBWqrGb15Y1xfU7iAjG5bNsbM+7x9QfcP8AKnIJww3I&#10;9CM7ML4uDyy50elcvmLOw/McpAj0iDbZ0Bp+sCMB2TWm8ZC8wvHgWhTSeNmZQbm+0SczdioeUGe1&#10;pR8ulrZjMpVdJA4KW4O1309Te0QknbAgmUq5mnvLYXGtmbzSo4HuOw1eMuoMuQyzfaBPJcF72bBK&#10;vvFottyVH9MCHJ9pkhnE2sv+SQWmRz3FdpxJ5TbYmvlcRj5ZBZ1le0in98ZActmIm8Y7QnKZp+cO&#10;ZbKQbtpwXeYVFBOGG9USkzk4YGNyPqeBZ7XGx8byXdqyQFt6PVI2/wBCJDeSl45PGaa247vSEtUl&#10;dcMoLAXmmZvpDc+NJpKEuPOV5OJtwTXp+Yg7iaEjHo8C9GtoFL0fU8pO5cgajj/5kfGvP15KyM7+&#10;DUajLbuK2E5LSJw03mhLalziqBs5ccPmCQcbfUycaxqtJo4308C+tRbrWIe8Gv3BHKAXFD3wiauE&#10;WolFZGF9TggTOpAvtnK3huSFFvTTc674Cr7UV0tK4chERlgyGyLWW+yudbkB45YlHATqET1Py/c3&#10;PISNZCvDwFUOJknoNtuQHLk9tXZmSXMPktKqzyYWc8HAsxmk8vDyKfeHG8P5ZKpo3x7iIgfhLJZv&#10;Q4rfsD65AqIzqR42yQHyL87ccxqjwdoLBLiQPAkwR+hPGkH9A8cBk57QbPGmXhMA8CsuaTUpK6kn&#10;oRr49MCrIaT4TnCm0l9P2OY02kkgnEkkkgBJJJIASSSSAElATCvv+hOWI188RtIxHHiSSSX0UJJJ&#10;JACRFmfAhyeFGlt08fEcgsQ7cY0iNx20JA69MGVEN4SNdPAuD0rcDgbfTQchBxkyIbcwcCeZs8ed&#10;fALIMhIB89AXAyR50iXOCBK4SDjQTgl3j/pW17IJe33nfHPJb6ix8kd0uRbvT8rsyrB3CJ3lH1H1&#10;CZVgxuXJ3IeAip7imyx6yvhBjMyBgR7cxtpdn4/5EjtDyk03R+8uQBjUOpGbkM2O2g6aAuKkctpj&#10;vIdO2pn2wczJ7eNxk6ikAtXaDmBtgj4FmNYOLxFrTxmPdgQQeasUqsmrgXzTTxcIf9xRfSp0tJgc&#10;Ci/+yoPpRiTNLxVqt+7iFJ7pq9Pzj2m9H0+Wpjh4SNzjvobJ5eMOeNPDGMxMEGms8sL5JyDcsjob&#10;vFnjAmW7xs2LkT04qAcY8gEAM87g009L5pZJn4BqqkeIO8nGPJAgDSJXWDZm9xxg0UztMqRlNXII&#10;wgEPSWSkuccaJEIMzbJxjRSBW3CJN5XeGofApjciALIzlfcVbnjey5yKyb4QPAqfNCEuY40AM7x3&#10;EekcvI8cgggQ2Ty8ZvnIt4JQc2o8bEznTjeao0920oEoLU3l7KCXAlQT24ycwhfGlSdP7y97KjPn&#10;6ZBqn/aDA9AYwLkHUGrJS9QNjT7HAxuQE6d1c/c1jSw3glBuZO2YheSq5HqkGQa0Km6PpidyU7aA&#10;4t56lzj/AGVW3FcS55KQBeXW7lvpWycEECzGT1R2a9AYINYf76EXNAD7RNibKBseNhzm/MGuXn9O&#10;ez4bK9bR+sJRcqlwN8lVuMgrTnS1oFzS8rii38xPucqEOC7dHd66TpldfoGp6sT9c8831KuQN7/c&#10;UOUTPcyZg3F1NtgeMp3Ojxs9MKwSY0tAQeMPEtqPNtVumW+FU3bIA5heJjgUmbSpvEPHBkj5iq8G&#10;+ylx/wDGPARC95jVPDD9uleojrfqB5i8jgyrfKW9MumLay84FzeJ5p4IlYZJNysy+gvdUWRg2aeO&#10;mvhrobWMyZYqzpwUtc4Gx7gUAlE1cS1yEweMaPzeftzEDHAi3Y45kPHAC2vzE1bVpZoPos7ZcJo4&#10;+2D3tJ4e3H1FdqTl7Z4N82bHEO3qjuKySPZmQ0hA2CC2bmkIUqx9wMkqmJwqd301kfmlqk807Kcn&#10;DzICaS0hv7Y4BZA1/FFnWPt3nIj8tXBnPP7ZBx3VmOSWpfWP1pXk1gc2TAt2y6dwfAgTesnMybnb&#10;wdMVxHJw4+0LI5rArwy3NNYmNx2UU8f6izeHHRZHxo3eEs9Zylf4j3SJMKfextt55iokYBxF1dOC&#10;NXZjUxfRewmyQKtz5l/SD0OIOBddD01018NdPA59xUnzP0gJ6YVAU2/6YssahLaX4nPOq8sSfb8a&#10;YTwokwE902UjAbyncf8Ay6xgsPp9C2FhnlWCA6zN6L0wenBEsjGN14NX6f5nQZRNgGST0Q18xQf0&#10;LW11OfpPmCL0wr7gKm19+iBAK1YFGI8ZPQtrowWNzuznTjJpj9xY0xg73o4ldRTkrkvvrCyWjGez&#10;gOmguqN9l/aJrEtv3LfLV8+wcxfjszLTti01ibeaTGVTEEcfTFprZq42iU5OGQHkBy76PTXLdE1b&#10;bDc61NVZkziRvWE1fBDdwD5arU8rCYsyWY+Mamj2j4Mkep9RXWsJfSkDli8g04HAhFtrUT4r8LNC&#10;Gmztme0+TtJzgePrcBFfJXsjJMh+zHERRJg2pl4yBuZhNzD+IqEzqR7JHN5m+yDVqZevH8GngROT&#10;Wa042fzqVDsxsbkA+oNAWcnvEPA8OVvGt42b7ZJdOyWXloZviLTp44pyZMjtnJ2v0x8f5lDN/wDW&#10;PS44tb0G2c34431yAfUSJsrvCwBfXI/LVqZ25C9fRhtOICdMngTLOaEgId5LdOAfTKnXuUOpU05+&#10;rKk3EnIHvwEVNBkXQlYVY3mQzwRgtx/41gDjOVaMORq3h8PAzHIqLI3cDMPW4E9T7jc3oI4D3FRv&#10;SYkKOyR16YiYFVomsn8TrIkwIZyCNzwEFbWwSej5C8sQG6lq5d7i4/l8w08EfGPqLSJXWBGZMDm7&#10;gUVxSXzaxsfHJHJzSo+8NvMF3Fm8v2gTphLjy2M9xqTmXF0VL9qja2CCP2iAnM0v5VW6gpeUzVyc&#10;zMBRwWv30h9XmDk2+WEpfUmzmoacAGMBZXOm4tNz0T/MnpHXBAtgQBOIlsVpco1hK3MtyWCjjGqf&#10;K60mLMeBCE/TBzmne0w2gS62DedOMguYsZebXCM5sCNse5BaWMyuTz6qigg/TuK1ONk86kjkEDli&#10;X9JJdV9cchLfoHRTPawS4A0DHI46Yiqk7RKgqNsS9AAtm0ocneS5s2yHtxt1qjecPQy7djAuQOLo&#10;vzotSFNpxyOvJ9ATRfFxqGTaZU8HXKtmeUeOm3O82NYnLH4FDb0GyeTEEbw4m4SatsRc6+dYkE4x&#10;xkH2gqdyTHGcuAi01nVE6CysmfC+HdRirHg4/YGftAW4rQ7vcWJuJWRzkjPbtp6X2iHQqjTppRbZ&#10;zJd8NNREdE5Yx51SW+yd68HogufTWT9oTEJMEBlr+yzafOpJMsd8pIOoNUax5StPiHQnq8yOdE+r&#10;2RtTE2Pvl0kZBW928a6omkvnQWT7cKcE3l9opLiw2VuGTxk+q2CVFJG3KIlspcmDvI1WfrlzB423&#10;CXSsTdkQVsgyLybmSBMdL20ekekYzJxFRNz3fynOrhgOZOAO3J93CMtu5bUqaUXUYRsXMb4RGXKb&#10;ObuRaHRcrHVrfdtx3dr/AGm13PeW8U/S9ISQc1kjyebwyecsffgMna5TovBfzfTEoxnU7n/qOY6j&#10;gnzMgJ3A9twD0huR99VUe0DtWXHlrk+jdu6g+/7i6hrjZu2oyXMXmq8ljguoycqk0vT9Bzgusx7L&#10;jG66RceOBWJkRadHs/h8whyG3VnEM0lA99PZ4FfKXl72AeNme2by++tO2kUnJZJNnwWz7eIBl9m+&#10;RQ5fRc6Zud/YAzt9RdL1vUq2zknQqnHS0rbzqoaHOGZPt3dN+WQvfD8RcivBuZUT2bTjceVwRrtj&#10;ZXtEpiff1bGxzvPvJPnWA7RNnc6khH0cbEo2W9Wm11Ixltsiw1JtVUesDyd45nEhAbmGl5bRBk74&#10;feVqJI5DO5L2kzP2fMG5bblt0fnGqfI5e5bDA/YAuRuLrZy28a36cbKxy2nGL+OaiZmG1ukbE661&#10;CLeUUmeSubPGTGNsffLYrRPjrPa0rClGcxYxy2VW2pBWyXVM2Z15gn2C/bC4L7Td4IIFaq8kdMOZ&#10;seBgx3wLMWoRt34PMWZp3qyzuqsMxpduyfkwB5xC6a3iabH6jg3FzBaJATT0uODGqVRdLSFt7S5m&#10;u5sukQnGtsZ7T6QlMustpoZxHyxqNuXWtvoeGon1Y2qwwDaBsXqOTkAF4C3c5fvrPZhS7mVDsuQF&#10;HHzNRd+UPtUc1zLux39pxGMohju8f1R/Ity2+E7V2fTWW1DI9zesxezPbXOjg4Ysa6ZDlMUYrknl&#10;HK5W5mspO2sZFy7OG5JJMTwcuMZV2NQ843Yh2bngIVUP1q6bZb6xmTDkuBJ0J+7WRTUbVhzGSoHJ&#10;r8cfGRAbl5yhHoORXGnG4oy3TLb8KjF7pplN+xtvfV8bzTGRUNuQceSDjRgY8BMEfUUZeXYbgfcS&#10;GTTQ3s8ltM8GTuIGFql8wLB11p0jqjBkj6axMfgRhm4I2zwacaAOwKfk5Hg8ah1JLyMCHgNqfirK&#10;5HtEcsx5D50SeVxv+e/bj/fU6XOHuSkJb4NLTjyKnjmA4+A/VTw55gVhmFq3PHngQ0kvJrx/w0y3&#10;qgf07aMN6kZR57BfwkAAdz0/cSGMkHxILSuzeYMo8/LT+7to8kGnGikCkXCQZEzc08cf6iuG5jgJ&#10;gg04FDJJyRi9xFI68qpHA+/axpm3/wBIaJEl+PgTJGdng4P98KWOFvGnntJbx+T+RQxjweUlx8fG&#10;gCZvH96lbJweZ+2huoHgSJ4I+P4RVOUBgbzTwQIk3cDjVPG48F3Anm7j8SNAF8G4wE6Q0SZjHHwf&#10;pqks5gOD/wBJGBvMef8A7EAaQzbjjz8zStETxJeP4SqsrnHIjRh5OMYsd9UEZM3hsH5PLtLE682i&#10;DbezQfiELnUOsKwcthnggurkuoJo5MTGmpTaQOcadONpG88Z+qslqCrN5IeNU9xvMaD7u5g41bQK&#10;LgzmjKAeOPjVPeEQ1wMiej5aKBrnEMZE8R5jUO2vj0BJEvgok7xqKZviG7uRP2yoGDu+eNIbgkaG&#10;p4ZMCNdBYYG8xpnfMaGk8aZxo8Bhape8skxrrSn9vkxjpz7NmP8A1fduLjlvnWhSNusybjFSe4ak&#10;Ka2N2zpyX14yCPAEGRQ284ZP3oIIz24Fj7dxu2dPb5jzwdRPpE3h6rG7LXjgPcgurB3HMWtTB5vI&#10;wJ6qNn7mWjYx9x4IRRkTxJkrfOtCp+j3LkgI+4mZPIxcca06XzDcyY/LTANIl7MbDg04/wCdZjtA&#10;qQcD0EcB+WiUwqwjkh447o4yLGZ443lzjSqbQuOkKD2mezbm29n+IVa1QbgjOY2TPrkBNT51w3Tb&#10;wjYmRdOM60bS1kA0HOGK2onJqHJcdyS8ba5n4CKHUlNy542x6RPpLiH/AI6TExMcGnAPlp6eVJOj&#10;Sk8ybPijucwazOicbXrQtVSStzLXp4DakHw1Dl7OXPCYIwZ1ntNjrCfNjmgAV4FmK78kCelc8JHn&#10;/C1U5LvLEu+oaRL6DJHMd2Ce3cXYGyvaJOqV9mee2S+7a9+BcWt6kI2JgjujMPmEWwU/tQbRjwOf&#10;1FbcrzCGk9JmdaSlzyX3MRgcwXn63rhtAPGzut4/LV2pPbA5jJkOkhSdvN3hE8N5jWM0/XjZ4PP+&#10;otUZzAZh5NRWEZZN4S40N/h3FMx99BOSFHuYEzvGD5EyR4PvqgB4jhK5poaRwoZHGBABK540h240&#10;HI81PfTJHnf/AE0AGONNoKR4mSTTvx6kCLj7SEiETP8ADUPtAlvpJ7fPw0XBSK3j+GoZPHGkQlkf&#10;ITLgmBOvCkGk9/qKHbx/OiVzkRoPcwZPLReFJDJb758ihuCY86eI4x5PhWkNIQUeTzEm4KSY4cET&#10;JCDj40NufkTN0lv/AKqB484GPuICSXtoyY+4jG+Xv+mlxoAocwk+Pg/hICSX+0/3i1ojO910HJJ8&#10;aAM9IzwcAOqkMY/27quG5juKG4b6Z/HzP2EAZvMG/wD8Ig7iX4+DjtK4OG5Df74/lTJG/jBbg6aA&#10;K2Nnqf7xpbvg/wB9xWTc8HHqdTSQ0jcnBGC55aAGRkxokO5Gofzp5uPHwadxABJuTHnRgfL5GS70&#10;kNbtyXMd/pdVGB5M8HB/IgB5uMv7amXBwdfOhpHiRCEg6/w0XBSEhuMf4iVzwfqXVDGTTTLjOT30&#10;XBSPOMnGg4yWc8fAkQg4B50HI85CnHUExw8QdwQcZM6hkeEgyIO4cE8/Ig/Qe4/iQIxb08+npLKy&#10;TAnn5ObcRhnNCRjz8HUQBqjcnx1SZ5UDIJDwQHuRk/nVJJOCx5FW5hKyRjvIAsjieEjzh6irZHjm&#10;DjujgUxnK3sY8YbuBDSEmNzB3PiqiknCTO45Hz084kb3ndz6qGy9m9jcggjBu9xaE4IRhzj8xAGe&#10;vJe5g+RAXEwIHJGcuNXCaVgyCTHpEjIgM4qRk5bY4AZ1OBWyTgkaZJNCQZIEBmE0FAT8XTQFxONT&#10;IgoNIJMMZMf+UkMeNZu3nncMjDOYDt5DouJqS+Nx4CZ9NTZhrNs6rQ3mMYMf6ae3zHnVFwUgdxJx&#10;3FD7L00nBNTBfuaqhkyEx38/mJFw+gJN5eOPgUxvIxmvwX+Xy1Dl/LznLjuq+Sd5gIi4KCnko9zB&#10;5v6SZ7DJB8i2xw4Hb5GQZUzbx8d3USLx9JiZJeKPOnuwyR3+aT6auziV4CZPw0mbckHHqW/K4Ekf&#10;SYDPJOQJP/SVDcMyLrSYNxGH5lz+dU95T7Lj76NkKTnUkvxjQcjckGeNdFdljgHnPy9O3aWbzxmO&#10;4jZAz2Xt20bnW01dpoOUwD0VVXEr08aGkGonJHXj1uyniEQdwoYyEgRQF48SaYCJdsDjT1scY0H3&#10;cadToIuD46kbhyIa/nm95ERZy9lxxpkjccHAlaRE6a+I61xWwDHAVdFbI9oDaQkxrDdzHGjDPR4A&#10;JE1PUqrHwnVNsPT7ZPt0bPBvguT+auV9plaS5zMX0cB+Xylg/wBoCMx6OncWfTMpXJMca5iFyklU&#10;t7PzHQu5gaxVZZJpNxm4NRAN7J5CrhIcCdJMCRrsFQtF/ccv1upZW89K26CuDOqBl6Cytu8JczrQ&#10;ZY4ZWwYwfUUU6Er6I5DjZtndSPZON85Z8bconI/2F6UbNNt1KV/LjwPjtWEz6gyd/wCRefeyuXje&#10;dubsDOOXlWKTeWTYD3R01wnMnI6M/wCPi6h6+20205N0b9XCdIeuJT8hbDBG2OIjrUuW15zDHgJj&#10;W8Fp2dTMme6RBZpRb2DjAu65ZSzGwER2SLeL8xi5P7S2zpyl1WCCMbFx5glSSwQd1bXUco/qFj4x&#10;3FkEYMK6eE+zQxHQiPumnjUiWSsjxxZgTECuLb2GX44ONxpp7XegRUaH45mA99CIPAMVsapR4NRF&#10;WIY70MS+iHHG4zo018NRzkgSKL+lX9pLN2lV7vkQHc7zkMAVo7y2FsBt5fMX5e4UlNZXKMaY5j6I&#10;4+Aep+RMTR4SB7jg4CKyN2e7Mn0cHU0k9TdNkmpABg1I7qi0f5hbcdLbO6PJOJKAzngH00BZs20t&#10;evsDG4YfLursCn6fbSqQgDHwDEudZg3HvPP5hbpFz3Wj8Y5rWmes9nc2qch3MYCkVQq+j20h+deq&#10;uyfaw5n0tOzbUrojFbuCXLu2jY/Ub9zegkZcA+mufxealyHP4Hx6uE7PJ4yIuJZHkW8R5/OCkMRO&#10;jbuXhMfMXSEv2JzGOxGZjbuctdpbM/VbbU827VmT5qO4LTGPjW1Myaoxz6cY5pwts4lDnebNj6i6&#10;nkez+fP2wJUE9sN26S1wLqJvszphsT2Bj9QnfjR5u4ZQEyAENc9rlFN7ZmOm9N2xkdJjC2Brlxj0&#10;u4q3XBJczEfQ5er76skwnBAjxhXMdeVARyTy07umX6zyDGgel6kZdrHgNx/CW8EIR42xwHt/yLz9&#10;Z1Q9ls2xwAuQXbfzrsyj6sZTJljDp8q4MqzJiOml2G11rfLLhJyFDfbOWJWbUl0pPfwK7U3tcJIZ&#10;d7BThd1b9RAZe4ZPBgjcgueWMqZnEwetmxwtn1sPUGnOSlp0+M5n+oZjtk28T5+yBGFiLA48wuP9&#10;xUnYvSY6z/8ALwNyk3kiG1g3vFxwMbml+RZlT9QTqW3wsLozvPKSXQm07Zp9aq2xnwGm7XKgbM3J&#10;5aE9yAelcVqockgNKd/eXXh2+mP3I1ns0oNyzbe3nER64FcJd/lTMjZ9jjPAG7gJ01bCSpSdsTNe&#10;23cNOb7E/tOQ7m+IeqrJs/pv7N54z3DXdNsPv4EYo+l6jZuQBcntwOGuoP3I111S9Ny6SNsbMAid&#10;IlxDnW7Y+ElStw4h+wc6c1GCdzXTjeFKUY/BBAuoiS8baU7y51LitU8by6cT5jBpEgGLprK9ontO&#10;/MJbqRk0yLoEpOfmd0x+abUBsHoGDNjcgtdNVtxUE6nE2BeOUYSIDVEnHKiYID59K5b8a2an3EuD&#10;KTvDWsdq18ifQpRD3TjnaxK/acYbvNXMc4l5ICHxrsaoCDnZLzk9uAhdNc61ZK2TC+aM9y5y/wBh&#10;OcROSVyh6XbGJvL/AE2o9Qil1BNBv3OBnwLOHk7I4yQcCt9NkG2sGN+GpNdHae/qIQ/arWEppSZG&#10;Y86Dt244M8a3h48HMmwMH6nfWV1JKyMM8fAp8ZazuGLMpKTMJoTuIO3cYyKoTecE7ivmyyl3E7mw&#10;YDacHUW30OyRJSdH7P8AY32wMBn57bUnlLpCX7N9nUtZHvSopDWtO6VGJGzZRuQMzH3dkPykBnDO&#10;YvCngYAyWi2yf6lP6zq2zu4WMtVYsAjqBswbbszYibwfD76Dy9m9c+2R6f1VVZe8JAOy8BrXVuVL&#10;zSQuSAbOfaLf9mbZ+NPdNBMKxpVZe8JH0M4+ZbR7twbaxHGD9VbNUg3NMSXfJbSonBnGlcc/9P8A&#10;8Fyi4nDZ+53yfMbkY9PSJuthQ3NZ5Humn6sUr/Ee8a0OrHMfQt3OWpg6oIFzZjBnGsrle1iUs3Jz&#10;M5Vce9O7nRh5tIqeoXJ95lQh6XME21lci1vkETqleebZMKs7SbAgcnuQdMfAhrcjaO/BzLfT7izd&#10;u3emGCAOpbErIR5uDbeXJ8g+n3405+0JS4MTyhxT5tZMC3Ba5hMlhZuStKU2Yy44ZIffJgTTI5/0&#10;qh1JtAm0+Ids25PU8CwGuJOPdsnOGkUtb3BDpqldsh1RtEezh6cxj8xUMjwcfGq2QncSG4wESvA5&#10;hz7S+S+X9/uEVkbjbQcHTQFu89m9xDSTBI7p+jThzAnB+GrI3cD/AGFg7eaEjIrUzmhIMiicg+Xm&#10;5S94P9tEiPBx34L6yuXzAkZPqdNXyXjwDPHH/wC9ZbkheXZmPn+P/AjA8g/+kqSOYDgzx8amdoeD&#10;UUQhxdnDwUA8cYFSZhOMfmoDNHhNfAqG4I5MTJqJ6Uk5cHE0HGTzLie3jueYK2qqzk5YM5j20S3g&#10;bb/prT6MCyM6fG5GfGfP00e3NlLW2BtqXOoq2OaYxg/STzyYDtnx8CuSfUvqESeciCPTjUxvMCRj&#10;Os3eXI3uDmeYrtcssscCAc4PN5x34/w/cUxwMZh51mMrmGoeCPg+GrhS7i85PBGdOvI3Ex5SbY2S&#10;A6AuKPch4FZJp7MTHBdUNvUllP64iucwp5JO5Dng8pIcrehGfGD8Nao3qwcd/GDP1ENnFQDMPAEH&#10;6adeWouOdZhOMGRDd8cuSYFpH2XGYh4zHtwJbvKWGfuJuydAmEWqjxtgssEYM926QiZrDaRuGizB&#10;bgWSzivB9zTgWSzipCOSJVBpumqUM1BUDl+5xxnQHUjTw86uFP0/jJjc8Hlq24iutIcjpsjwuOPT&#10;gWkbmMI8AUebjZefb+GJEidncbzTg5VvjWXdaPQY/OKb3Ye8wcF1apR5MbIGA9tEqoZyWNkxs3SQ&#10;aolnsneFlT0AY0926o1E7TTcp44esNbmKnzCuJK8bbtGC3H5i08bxtO5dgjPrDXNE0osgXuOPTgU&#10;SaQmJ+mTCUe2f54HyDuNm73uaiqpCEC50UeHUExgyQHWlvHO7JW5xRcxD0ETpMD0LkHNRGOvJiLJ&#10;Ge4tIpuuHLnW7KES31EtztWaegxA9CYjS4bQKgIzlLGVQeVdIP31z23bk3nHHp3Fsx6olM1e3ngL&#10;dzqIw3o+SzKxHBPGo1PcpaqzUps7ZSSS8YWWOPU8xVuVt95c41vzyh6YC2OE1RixpmR03R7b/wDC&#10;P+Eok1KEOxjSyUnTeBtyM6rdQS8bMmNbNJ6gocI7Pauf9xB6kHIX+dtPGv4qL0tMX1K05vnjhsYf&#10;voPT8nG8sQRrTpxs3IbO2fNXEHwyoPTdHz6N7uzMFyP6qehKlKLeicXCVyKQxuThjPbTMwIyZkwQ&#10;aaGzDZ/MZI9BG/OLGT4quEroeQtnJzP6jFjHqWxpEyoJsPaKTMG+8jxrMZpvMBMa6EcN2UY/Zj/i&#10;KnzSmxW8mnB8VRJcYhQ5GRybOrUSXuXggXjqG3btmBOetsZs2TyXAN5f7caRdvGrCRYZKzGOWk8z&#10;zFpErqgjkZ7KzeqJPjmILPB1FfJWMYbEAQfCtomu6YizMJKi+SdmXjgP+Grg8l8ufk9p4xqGzGQI&#10;/fHzEBeTzATPqW/31mdbYZkI1rssbMYIGx8hFDnDMcY8/GNU+RzArnguq+EtGHg74/KQIc4ytwzk&#10;sfH/AA1DmFHsrd5s+/VQGqJOS5jg40Nl8vehbY4091qvPNIpNSU+MIz4NSO7cVPk9NkjJk6i1RvK&#10;3MyKDGtCbydswHn/AE1poIynyuX7sPH5fxUNqSqLxMEB7n+NUmvK8GH2Zt+osxk80IYmOM6uPtLj&#10;oqRy9tHYx6lxaoSaNoG1mBc0jqwbNtjQdnWG+E/CQHRBKuG4zEx+ZdWbt3g2BMa0543IZZXMJeQx&#10;Ppqzummk06n6w7iuDwgoxgjv/UtrAWbcgc6ecVYQOS+gT0R2ZS/YJm2TTuaSZqSm8edt01yvTe0A&#10;gSYDcC6KldUXhgs6ixXvatpalIYldaTGWtsHftWlm80k86nbk7yDUg+ErhvmNzgjAtUpNu20DctJ&#10;62o07zmOV7N50/egbbiXUKuipfsjZSFtjc6hictXCebTHMnHgYSoriPzCLmmqNqk+fvdZOudJEnQ&#10;kjbjgJ9MXMRKrK4bM22Bse51VyuOqXsY7MZ0YJLyOR8+59VYvRbu4QvHnFWPX7k+M5VqlLvBmbYF&#10;g7yRuWxMcCPSuYPW2QytdCaYzjTqhpMb8eRYPOKTI2IfAunJHMCOR4IwIlUlPjeDxxg5f76fCdX3&#10;BHWHIsrnhGFhapT+0QkdiCDUuaSpNaUuSAmTzeYmdn9LkNMtbTTnQ1VWBSo7YpNvv48ceotO7LbN&#10;uggNPt2zBkDBd5SZmk0HBxnyD6izEuIRmcTTdh4IALJZ5VmMmDv3fyKt1xWmAZ8Z1yjMNpA4HJ8H&#10;AtNKLS7o2nV2+Djzxntx8xMjeb5wH/EXH8w2sOY8ncVbmm1ybGbbsE+7wfDWmiE4E4xxvFcVYybE&#10;stvaHSrbdu5gbXjcaxmlyE329Gt4JcM2z6aTN29s2rq9suFB1AS5gjtLpCXvBx2I4DiXB46g3Mi6&#10;KoeuG1vnrFftHPzbbrC4VxI8A8cHT6aw2R7VHMhe2Y+DzF0hOHmNsuS9pFFkNfM24FtJhKmqrYbU&#10;JPUqO2KT2uSmZD561pvMGTwX1F4b/aCYy0mCBdOUvtcm0klOMxy3nHL+RYszl9sbtkXqZp6TPKfl&#10;znJHaTzeh5SHJAAXmLz9lfrCTGAmc63iR7SJ0/bHjMC3B07iPtaiHonHQnZcubEyASJJ5cboCJGs&#10;N+3GDOY6MN9ojLgjP8JfD66FLWac4kcpDYg0hrm/bRUEugl1kJ7mr5vcT1cVJvLa9f0bv7i5pmEv&#10;G/bHMY/whq6FC3bDoMKlvcYDZHRfbDY8cenBzFSZxSblsPRP1VZPtZLZPLt2j1DJmn5wOpxbgEAh&#10;x+YRdOh1fcOgvUUlvI2TYeN4fOpgxymAfPRirKHIz4zi01mMvJZInOR5gXGtDmlONv8AmiRoaSoJ&#10;LBwMXRPqlSbuBvBgbNmIsZOouqKf2L0w2bAczueCHc/szbPGotosOY+1Jc5HggY21ZJfJyQD0d6/&#10;C762Z5R8hjIeNgAuBv8A8zwRqtkqB7LR4AgEQw/3EUAZLNKXexjvGYusBOWtC2Zy9s2cgD2VvDr4&#10;qp80qSo3POBcW2bH9og6Vc3vsrvEZOYRPm9oWdgUnJ3JnII5lurOD4WSwt4ldYUXISZ5rvHmW8C4&#10;DrDbQOd8EqKzg8u6tO2P7L5S8sOY/bDE/cWY8Yd7N9vjL/6myMo4PMLxqyN5g9fjxmBbudPrftKh&#10;y+VsmDYEAWOcau1P1ZJWwgRwH3h11B+BWoFOOG9uk03NycNjPdL+defrhxvj05o32dehHrIS/wBp&#10;OGA4iRkd3fkgjzLz3mBJdA9YhgOLH1LatyfaCk0iXjcuWwI1aiSvTBjRiTuJdAPAHjH5auA92jHg&#10;jXF3HI5N26Y+MhICZPK01fJHOMZMcaPPKfFrxwKt7ngJgjTu4Y3dNab+2DPGoY5eO5/vIlT7i8PB&#10;zFcG7fBx/wDYs0cgDkb2cirZCd/9NXyaDGER4ILvKuKnuM5FOOEPOTOmZg8sqGMn8RPEk+P/ADE9&#10;LhZT+1CGIdtpY0NuEgJgjPnGjEwpMgXOODTj5g0ScU+N+IDmDT8xNNhJDZjwZ/8ANV8lbwceSNDZ&#10;ezwc4CMDbjgHjg/UUdJE5wSI308fmaqmbxZHjj1OUobiYKGN5ez8uNPoE3DzwY3gz4z27n7CG9lt&#10;mA8ffRIbcdrBYuc1PTDOPBAfJ01poC4pLyYdzcS4xp5vNN2bADADORJx7M5PHzFm9STgYSZAF+oR&#10;aRandLJNHjZyQGvnIX8iDkmG7cHH5lpY/PKsmLMmAJxEg6ZCKnjrRy8e2b9yNSUjnHUUrqBtrwX/&#10;AMRPDqAcAzx37cfmLnvtwjZzgj6iJVBOCNiY4OAgkigelJrTyoLzLy40Blbff8kALkCyVxUm7EBo&#10;K4yepHMY8YbqHXLPjkVF1mEnbQX4OZ5iz2cSOzfwWsCvgyalkyemkrvDycHTWZeF5ksneEYcZ/qL&#10;QpfPL2SA9yNU+aSsgc6rZBk0LIM6dcR0WmzPMjZU9mMlwCZl8wemHjNxo9L5WSMn4v8A7VE6aWUF&#10;8pdnp3u4jDxwQ3B9K4tOpulhxykEEYPw0SJI5c2+GokzbTqIULaOP54zwEPjUNmzZMB449SP4qu1&#10;YDbbzjDwLPnPXXWp3UnFTE1NAE4eMjFwQMbnxFcJGQkAwYNNUl4TGTBABWqX8vOqDOCTh5e4OBVV&#10;w356sjzJ8ih3MfQ+omFaXFVGz1LKvkvG2bDwIDcFBx6ltGG80bRj9wakcPvLgzGOAeT/AL1T5w4w&#10;cepGkScNuC/cQeaPBWzwR8aQlJ+StvBj7/HzUpW4IEmRQ5gTGNDWbz2lXFDkl8HPHtvBfyc1TJXO&#10;CBHgQcdvjg1IEiNxqekzHFq+1GDP5ieHNCGHkWVkcECT/wBJEmc0IbRCAuPy0UjoUK004cwI2Hgg&#10;VJt7yTkXIyFRJw3LLW28vz29L7t31nsrmD2ZTHAHTQddCxnTdw0iX0nLoyWZldbx/F4ESmEwLTF9&#10;mwY3IPM40NmlWTaQ+zPANXgfiIlK6oks4HuwQFbx/DzqPd8z4TrUuUo57qSePZkSzAq3TbzsSdAD&#10;fuRk+8rpaYbJ7Of7nc5jlz3Pewq1U3sHZMG2/sLUwdc0ZHPArcnk4lVf5jFcm3zy7ScbZgQDxg+z&#10;jL/Zl27S+28TeQ5wFJaF7QRzkXFFByObGe43hy6d0ZBlFYgWwTBxLpk2PLTalwRREGJefaYVq3WM&#10;+X5iLXJ+qW7fv+kUmpJxJawIeBg+FjG61NX90aZebG5SbPBp2+Yq3I5HTFNtjwMD3HXUH31p1J1A&#10;RyPODItqltu3I90iz/MDbY/6jJa4cTqQtgRy0BSNR9O14PeWeyfaZUTlzo0PzF1RNJgMMpnkBn0v&#10;bmult7yVcluNrg5bkgPctlL8iKYrdvp/eNPP4xSokeQuP3S7VJS7Kdyk7yZU5u8f765pHQ9KS1ze&#10;c3XEA9QYxZMfzLbAesJNp8QDC+1HByyaSrdSDxjzsbkH7ifCmy6unMWE7ounYz3+AkuNqE5qNsCW&#10;tgdmSZn/AGJt/iiVukEvksZL0J93gH0+OP8AKsHpqXvXkxAzDdIyJq2/Guv5eN7Km24BpVqP4hS6&#10;0fyriM5F8W9/wPdeX5nUqsCUwrCQsGWOTzW2YfMGTJH+Rcu15t0qy4eDtXRJ0xr032aUPNWGeCh5&#10;U3uahHLkl+NaLMtlFMVZfb1BR8rwf8w2yR/urWwrsf5iPSNORIbx/wD4J4kN/WMq8xAXpqXAPy16&#10;M7CNvc2ncpwNpUIe7it3CFx41nXrM+rhs8o2U75KSlvkLpNyai4rkW0kkhGBs23ofmEGTAtbmDCp&#10;bF9PGfGQx1UMjte/0lcZ68j20NrmCcTUUrj8vxrPdrFSbtJd5bPt8l5P215wy/aJNZlMd8jZCeQD&#10;6ZM8C0yqK0mM+l2PfhN4+VuQ9GBcvrHyGjY62P8Ad+Y6KE6L5aP7QfXe1imGY8bbenbwnTJkDAsB&#10;rGsHFQkAawUdu2MY+4qbVFxm5vG410Ps2nlKVTuLOaSR/e5YyMuP8i3+LGJxSUS1x2v/ADM/ic9N&#10;mtku6dkiorVDAEwn0rNGbqj0xr1NptmSCXYbFy4LlrOJX6pklmjK9KpU63m1pjclwIbVE/2nUDLQ&#10;M3Mql47f9ouY1w/NHJ2Q5l0jSInyfVOgwE1WI6hbP/Qccs/VzrSoZsePsoo210uotsmGxeYyGU7g&#10;zkZSeZdFnW5U/Xk6C23mA9yAmpcuq0j2rzAIv6ye7vGul/eDK+ZH+EjTCgW2HnlJ5eSnp8CN/KnQ&#10;4ObuwlvFN7TP66AFsxthu6lznI7tL2xymKY/8455QlXNnY5jO5iAMFOFx+YtOa5rFdRIRUY0xCly&#10;q0PLJPHBKzrTB3GYkNJQe+THAEBRhIW1cVqnjclKzZ9GbTuatv31Mpul6nqGSnMwBcucvVwJDnJq&#10;sZI90ipbbX8wztQlfY9h5LbTdq307nvrK/8A5pio2A7IQNSNfMctlDqij59IXIA1JKn+5dO0XGFK&#10;X7B3NbTpiGSXRyzqOXPc8ST6swqtyR739Q03Tcg3t7XF+UJSf1rByrO5kbVxH8Lg/Kg9UbcJ1Wft&#10;84Y25e35bIeQK3L1j9lclpalJVuEqFjH7MQgx5151yNxNjPQMwgdE1dNt762sZCisi9RHR6JFkny&#10;o3cf6R6EbE6wmMy4JU1ZsvhCzx/tIxtg9YRsF6CT0wDfHpNP5I/8S3HY7sQH2MD7QHKR6QWoMeSA&#10;HuoBtr2S07sspXtqQ+gW+nLu3tOeOO54Vm4DRU10is0kyWK1jq/OcJVRMBGlPZvZRXlQELqObWiF&#10;VWT7J6PlrljHO33ajon9mbFwBB+0jz+k9p0+lRzMQCcQDFy2xIIMC4SnLSpZU8KFxeGT/wCiNdni&#10;4Vl9cj+45/NW9zp/cPYJns32Hz6XAYRnayuYONMZGznHgj96BcZ7XNl9R7PZtuDY5dTlkFyTweJC&#10;NjcscNhgNAxK8fk8zkwLpycVW9nbJjLXlojkfT77X9tY2vMvq1shb91X+Y/GJ6lXY/tPJDUgTJHh&#10;I+NWq3jHkVbeS9yHjAvUjxgG28au0rk5HI8ipI3GqtgpecDC2wWLiAK2On3NzAjBJW94I9NWokww&#10;Zw/poa4qRk8yOQFGi4DPakHyPGqrbVkmEwHvPuIaQYzZwoAhtx40e7HJbxpmTkHATOBacRxKdyyX&#10;Rx9NDnlBlY2ZIE88l/fRIgyRkQ1w47iCcGjGNTG7gkGREpW3HGQGNaRVGztzLR75BaIHzBr651Q6&#10;gytwPGkzbkUxxn40zcwExpQk2zZm3cuZsCBm+3d10yLrqoKwkLllNWdTgEN7uumQYuNedbOpHISY&#10;4ONGJxWD2ZZ3J7kY9LUU01LWjr9kmPN23k9nUgTO76mOwqqNxZzrYKTnkpfj3Z4DmJ9AIKTMG4wk&#10;BHB5SQyDjHgjRKoWY2z04Q6kCA3Bx5OWkn6JnY47aUvZ7s5xwJkjgkA8ih9oYxqgDeJPMJc5yGPu&#10;8aqs4cDgvhgPcj6az1wQRh3oD5/LR4c4lwWWODnKc/LnAeYOHLweCNUPc0ecOCR54FDJMCJyBJDG&#10;3J3EY3fTzpS+YWUeJMCGbYIAZ04Cn3LPAlMHjm2rJ2Hvja9AcWNVUnLwIArg+apZHGNLAmRj1FQA&#10;SG4wcCet3lMtjt5Em9uDjU4AHgIjw3BLYMCeI4beQiTckuj47o0AWSk92eEwOeD99WqpKLbNh7yw&#10;OUgPiLJSW4CYwnuI83qh6EuCM+RRuTYOvDErePWBARhOUca602f+uhXtMaMZxPGvllF/iXJY5o5j&#10;HnAJwFPbm2cjxtj2/hkUToVpppmuWeik49bdlUjI8AZGwG6caftor6xN5TdT1O2fRtpUJwFnqkG2&#10;XGdwjAmsBbZQe1idUxnlU1KOAn3ka5j93+m3FnUJ5g6n8Qb/AEHtMlMnlJ2xqVKS2XUJ/qWy7I9t&#10;mzqnu1Y3MqzuC3RkJnwR+4ub2e2wkYzwMwCbunH3nSyRp6j9kb2pyHjjfNcHUH34FmJh7r7Njh4j&#10;rUubJ7fvHXTj1q3rkfZrY28BJ/8AfLjVD2dvK9nE+fRmlTVwEd0ntPJgRKV+pGMzIDxnUbUhuoMn&#10;AjE49V+tI21mOqpUO3y2wixqxMKLG7byJzpSjPa89YzaC236VBAIdvT9mF/KuP6ob1pPhgjgYusf&#10;mLoTaRRdaS0YGxpGJvAPluWxeP8AaXPbOtJ0zc9mx8fxSq3Cobb2OA57JuU3bZ6ZW6Xot7LZtgmu&#10;nH+dd+V4NlMqdpyNmxas2w+YS1rAjXFtQSty2GAxj3Iycy1xrZtje2SXScZ5JO9SXvBWrlrgW1kn&#10;t/4iYT9qv4QbVk4mM+egC/PvDUZdNaFS9Dtnk2lUqgOJnA40iEtLGZ4SbBm1mVA7QCP7s4bZ8iel&#10;cwrSZPcEbEo4G/M0s8CEuVVWsEW2nS22TYX9mCbhuInjJxy3N3PjVbov1d5CwcsZk5fOuzx6rkdr&#10;wLYPsOKoZKxfmP2hpcwuPGD4aom0PaBNgy4Eqc0q6GyGK3pF4/mXn+Sz+VW6OuP731DtIWMiqvYz&#10;/wCTKdt4edqkYmlsqF2ez/5b/EsfpepJiwHucZ9zgceal2xWAWWNyf8Aq8fT8f8A+VZlONpDjedF&#10;jbgu9TOugxjmrVWvdOYyaVNb+U1OabQHrMlmCalJ5ltTJHtvbMyYHL52SDqD76z6XziYubEfarUf&#10;4asdSSN7LSdq2N4C46lrvq1OTb2xPqDzDeGe3iXQD9mlTokHwxKnj2+EnD3dtx3e4sxpupHM4GBg&#10;8AVvAPluW3c+ZM1xJ5dJCHbfeDaXtKd9rU37QgQ6EparFyDbK82wbtLgQG3UlsXTEuLaw2gOZlnj&#10;PkQGoJoRz11k0yjLD6cy1IWMOYmzWsLeznGMiPDmmoDHwLHQRf0Rq5M7kA8a03JrEI18dDcmdQNm&#10;1jdjlJ5ngVqJVA4xY4NOBYCzIS4tIpun5i/cgbBBcjIsX1ZaaiJrhTSoHJtHuKGzbvXJMEC66ovZ&#10;HJQkB2l7QYn5IF1FT9J0O2bYDSqX4+VqJ9KlKA5v2D0XJTMp5G8OIj217MP+Yi5dqilxv6wOGB9o&#10;XeYRbBtUnEpls6fMKeAUcZC2rgk9L6PkMqbYJkcpHpBXfoJCXtU3qGfCDnqpHphT7mVS4BpJacQN&#10;xagxca57mm0CYvxHC5PkJzEy4rSYhvhbHKNVVmMj8itSizuGW51ozL5WPfcfcR6eSchnOOA9yAaP&#10;S+RvWbnJqQJmYS8jO+aPjTwpBo2bKNkCCxnu6ivjMg2bbBy4+n8dUNxNBxjBj00eoeaSUL3BNQFs&#10;9NAHRVL7QCRssDw+sPlrSKP9ZAjAntN0gR6XyLDXlQUxOHJ8Zyt4+UMiz0n9T34IDiJATqJG0wLn&#10;HYG1D1iJc/lIDSoBW7m7ac/IuRZ5twemHgj6azGqJpeH7MfIsfmDxzdzpMLGKE3nWlN+sQ9YEBr8&#10;tbx/x4ZTuYgNv1uAgrRBrzH3hPifkDngOrmwfEf1p6n1ZVlOewh7V3iPmJ5vtMGzsf1rcCTStizx&#10;wLy2HUj0xM51qdH7QCMC4zA3iDy1D6sqHdaeqFN1I2ckyPs49TTV2I4ZPHt6M+ta015dt9sDZtMQ&#10;OWYCt/M1V0hRe3CSv/vOn9RROQWpmnSA9nc2gJvMtnluMeoNXZnTZJkTA5P8UgxLN5PVF4QI79z6&#10;Ze4kzqhlLZseOO7j5nNSbh150JNBtmYwGg04B6VvwLPXEvbdtb/uIsBNMn+pVUdUNo9aA+8QEQGc&#10;TgjC+5ZzW5ATUtouB5rQ64ZBe7mHUgH0/AmW8wHBztSAi5RcVYOcPc5xDMPpj441Dk9UEuHZxzUr&#10;eDy06gLzsDfBwDPBBqW9XSUNnUg39iNyxKM3llEuG5htMcs5tZZnuQEVk/42TptNgXrRIB6VtfKn&#10;CutSdXTBuy9u3BiXeR8wgi4ESI8ZSpkxjePit7mkS6XjVDoOtJcYe8wWt6IXU99GNoEwl0b2VQOQ&#10;CJA4L+4vv9MeVXapVDaSS4EcDEpIyF9mc+BZ7T84qecDA8CAXxLWSONddTCTyWfS7czHE4a2tO1x&#10;gWDt5xJQjfMGcqK4jb3RDIPjQir/AHnx/dL5K5w5gGDHd0+YMucOD3lVdok0lMqbAjjlTUkDjlkV&#10;PpeoCSogHMb4o4OWQZONEq4eSlsRiF+xE4DzLY/5k4R5Jm43l4hzBOVuEnMGIqemjx62ydqiJB5f&#10;fRLeKcuPnITi1OWgMwIPffMgILTIJUE5pzOvHJmzELaVXOk5uZPyo9MBkYMr0DEQwE1R3M8cEaoc&#10;rmjZgQEcbEowjFqDu586PfaCXblZbaer+dBQB55IyPGQJkZ8IkBC6mlwIDK5fMTTHcAg+K2JwBjQ&#10;eaEJcP4CeWXIrJI5eQzkAYH2cgtPuZ0wjNOo+nxmenbPDuhmIK0QZMmNYnUDObSpz7ZIyuI5eXTc&#10;8cGBbZUFQPZIRj2qx3iAf9pF76PTD+tdxeSo7VwEnMue4llhlcn2sSVzLv6yAJv8MXBH70KpP2gG&#10;wc7mzfbxL5hqNmxOOCNaFUDdsZ6xjeSPdzMy6ZBi0Y/hqnuJxKaqJucDHs8zcumTvgjQTgftxtA5&#10;3zcRODD0nLbyMCrc82mSmByeNmfc7YtQZBcfyokMc6lsxvP2ItPT3nx+9EuXa4nF56fHaJqlXzuu&#10;Flqmk0m1Tjx78WyNa1Q9Dz6Qyk7l4xE8ljjpq+er2OQzuQvpaEHtpBan/atCl8vmLZl2U504G5dT&#10;5FbtK2z5RUcozSn5cGdA3YBW8BOm5WS7TNn+pvgeAnMXRW1Qg224hviJG3LpkEqq4lfaowYwcxTi&#10;e6ccjp9TB0uSAmcC6QnGz8bMgI4P/YhswbtmzbGY4iaWmvtrhyUmkbIySWkpK+qGO04dD9mbD/xL&#10;QqH20TGZObzwFyDy7UFlcuytm2gHZeTW2EepbRJ5tEG2zhBk8tYvqy3qGM97i4joHZpq+37vCTNp&#10;laTp5MT4ziHB02zbkrH3k4I5HejVqmFaS5+QEdi2qrMCDjvxhALUWpCTXtnPufaMkJvLbBBqLJZg&#10;3JARWp/UD1tk5aqDl4Q2eNaqNNSQY3dHm7hkEfvqt7wmSExKj0ddScMPJoSPgSbydybOiVNywZi5&#10;1rUwbtgtsi/Pj4fcBjLhnZQI41e5gNVVxbTrgK6kkTj9KSsMsSSSSAEkkkgBJJKUMMUS+ajlJsHG&#10;zIhcyOSiU3ye4i8oYWuM9tXZvO5KwHgsXFnOfqbSEKWVA1LYiZDJh/JyNh5wIY8mBIyHSYOCR5En&#10;wb4D7Suuw+n0EUVWx3KyGzwIf6KcmMXQWklxizE7vuAFJGPs6+8lMllDiDi9CcRV6g1JTezSqEgB&#10;yBEhjURu4wZUXuY0lxagQ2+BTOBQ94TJCJI8JN3lkiUwmhHKGjtpRoJx6Tt7z0EEC7GJQ5HMuwQH&#10;FjXMdBjHHNgLpbtxy24D5HCHAVVuzbM/w1cJ5vM1ZYwgF+GgM8GyjZANAe3c5g1dtn8vJxxnt3BJ&#10;Dt0ekwEdNuXjmzYT1QUX2bngXQjig5jB7TAcWNDZ7T5Atvaepq20i8pMZ7cGFlnWHTxxjJjW11Q3&#10;HGQAQ8Cw6ftLBcKoj/foQP8AuAS0KkWvpiMH0+kP9MKz1axS5MDbIrHhCNC2gOG0AwQB041m7MhF&#10;DnE0KYuslLx4+DjWWke4JEmHc76hjmBLihvPGoY7kacASueNDbmophLkA8CeG3xjQANI8xpN3GBP&#10;bvjyJnd0ATG4xx/DTNzGTIlbUPgIgAlvitQ5Hv7bHBqKhvCYOBXyn5gSBtZgQBcNldH7/PmIY+AZ&#10;bhFsG3SoHLmYgjN5VofuIDI5WSnpcB/HpxuC6az2sJwV/kj1LepcUU3dbHKBStnv48/GPlq4UmP7&#10;NzED82nB01SaLcDM9BBGj1aVBvkuBBH09IZF9GHSFSVpKah7KbB9ojtaizGqLlMOQWTiJBzf/cue&#10;5POCNnII4D8tLaJPCPHO8+ZzEU+WJvLVVlcdsZzcapI3mBzjCflrON7RFg4JBwI0hVltxvDOYDNk&#10;j/UUyTy/GM4QguRkKIaz2Tt3PHGtUouYOWBN5/5e6T9vuqLtFpoe1ejGb5uxYON1bnZitfGXEFUU&#10;44k747aPPg9PGukHhLwzvHL7P5ffjWc1FLfTMG/o9PoD/wDGnYya1fcIZqLTMQO2W5emGL0aqhsC&#10;A6iGnFaj9MKQR/0+ldFSYyXNt0LqwBJYx5zlxrQafmm4DvBPnGsZZlGFwKP0huQ+BWX0zNuVzjDp&#10;weWonpNJDzrmV149mWs204ycy0qftAl70xN5NqeYRAdm7yU7zefvrcHwkemk4vDfQBfbwG71Vh01&#10;OLSqs5g2gGcMf4ZBLQqXpchrBoNSAnT99U9vJxxjveX01v1P7QCs6Y3axy+oPjxpLj9J/qGPvB7m&#10;TGG6OBxpEWTbS3+MuCMGca1+aZ228x3dPmLAqzGMxTRhzr9QE+D9D5I7JQxuvTAi+8Y22BAsHiX6&#10;SPOunIfEhEGmkQjUGKFO01Mx6fA+Ukkk0jLvTz7+j04I0eqkDaNv6IoOOBZu1c+kXpR+cTkBwAgF&#10;6PT6PT1Fksh636cWhvpmKpK1F6V8x+nEmvTGktUxmtPqKDD6U4D/AOimU5B6P6EAnXwaH28FomOB&#10;HhkHbAaDpqngP4kdG3JAPH3FkvVr/HU2kOOi5POG07l1lzaJbFb9+BWPZ3Q4nm/No9SO0W2TuLGp&#10;QLHLsYeNF2cwmLBtvgdSAfMWHxaN8ds20U+YB6koNyzc49xKNGqtYCmMikXpac4QiDJ+daZSe0Ry&#10;5yOT/UH40zVjOSy3WlvGn6TvDws+M+PhV9s5kcUvNQjxx+hTKUpt7OC2Q8avcwkb14PfIz3ICKuU&#10;/N+xJjjg1I1qX+JmUg1xLnMqe2Y9ONHXE0mUtJnurZ6smkqqGXMX8DHOPmJib029nFMAMzBvG56X&#10;v4FlOm6at0sHJxm0Ms9pkpnEp3CZMRDjHy3I+NZi8eDgJggP9MiZl9JzE2eBiVKYU2QI8dgv1E3Z&#10;Cpw843Z5Ljmc84ayb0k1Miu4Bkbk3d4HIRDHNMOIHGjqQKuHppp46eIlxSHCksCRhKKNW3sMrbWj&#10;BkQclsxFo3ENG8aERxyDLTpOzHMmV6MBcAxdMSxobAu74FaaQmE1Z3whu4Ccy2sQ0zTpPPJc2c7t&#10;Y/EKty3chpTvLZ8Ie79PuRrnb+pYyZ+PqLTZPSbiZS48cnOUnwycC5+a6xp0UJIecOJLPqYBjtEd&#10;XbVwnHAgJKLkts8YTiHA3FdcjJxx/TVPZ7M5s2HNe0gOmZm+qPSyKnyun5tOHO7QPs/xU+EmrtyA&#10;c9v/AG5tlP7k8c7s2OUYW4rtwS7MHTYw0peDNd8jG1uEHx41wTR8jqOVb9HGxKQDMtpyTwJmcVhM&#10;ZO2OEL7ReC1BjIuezOMbJ21mnjMn03cjgKqK0ezJzjMAWn5eRWOR7TCNhWXjEtkmoMhfHAj+z+s9&#10;nzobFtOJUXT5jgSvm0SQ0pGyYwSKdieA/wCWc85fv1guNsMjcfCHR27nUcBkm0yYOY2TFzfuQOOW&#10;QSvmy+l5dAyA5mR7m8CuDWAzRu5YX2xgaJP3FfG43s1koAy277P0++t7yTMR3gPtEqyShcnZyr7q&#10;g9DjbPx7tADWJ5nfQGX0nee4DH3cxPN4FpFQSP7MElUDY4t5H1O4rNpStsi3e4wsknHRYdZ/I7ls&#10;Vu3dwZ1sE49XuU1CylU7pI4m8BBagyF4DeFciziVubhzObQ7mqtU2Z7bHNJNrNjeIBluDucCS5za&#10;tt5alyvMLJVk4eyeUvmEDErd1ynPgwLJnA5jA2Y3mIiQdNdOTnaPLqgpCamMxuPXheZ3IPdXNzyr&#10;JkzyGlQsHl2ljJdrI18PAc6pZ0jsvrCo6elJ34dwmDImk5bE44Ep7VMhfzVi5p6VW5td5Q+TjXPU&#10;jIWak/qo+cnMbFUOcM5izcnM2AVnGPmeOCNI9SqY6xhb6zdSdRVo4rSdyl8/fyN1eH1OjBBB7q5v&#10;HWBI3NkPm3Lau1J+sRXBpC+kmq8uC5nfgT2xOXtnlTsTTViUdvqWk50JSlbiPhEoe1rY/wCoyCtJ&#10;XUTm/NXICjgIXysip0nrSdByQPi6a9htoDij4KHfS15aJc6nkLy7pP7OSefXngN4baumn4yapqq+&#10;n+EiyeMatv4j4gbs7mjlnPmMdgumXUtL0CqTbJs6DIXzBy+dTDeLRdUXfgXK5NoDJs97Yk8qEPd9&#10;JZNVFWSWoXJ3Ln2eMnMGLxrUai39Ij8Mo1mn9vBX86YtmYBS9kMupuwu4tU9YgcxmVaAbMP6waka&#10;iK2tZ8mBcQ0fJyv5idsz043HLIuipW3e0YRi8+0Yt9b6VsRceROftOI0Ps7ge/4PuZ2N8aVMd3Oz&#10;+8tiZI8HiTNB142oCY1HLXOpvjXdiEF3FljjbBUT+avjQHtxvBWiE9xB3AxmICOPUj8xRTJilqrB&#10;+T3bB6rzt4y4GxykbXdNU8/oI2HkVwIRvGM8Fi3qqoP3BLZoO4siO1njpoQvm2NNA2Z1o5YPQR6v&#10;N1F7AVhtsezLZ8CAwBTSXvBW95JxgXmFTFHSENKMZwGeNRvbpREbFWs7N9v7aW78zfsROGpOmNVa&#10;zFaeNehqU1J3ADNNncxbDPPpOApGTfTc2ugsl2gWp3TB8GmZv0166bIxyWCQvjBtDjIIpR3fuz1n&#10;4S+8uIaslcpNLpqzjlW5xjuuZSTzg+T76071eWJptPHVwLBHhRGXkJHkhVn2gyTcJjFg4Cei4hVO&#10;Rju511+rbE6anIdtxe6TZkgc44+BQ5pUBLmCBEnlWezbsHTVbeqYoNgp+eEgZAxokScDj4FmLd4S&#10;MeDuJ+4VLKDR27xGBuBrKxvFN7QKpxhqe8DUwbjwcCysc0Rgc0VAGhDcFjHnRIbzHkvrPRzz/pKY&#10;OYE0ECy4OLcf/TTO8anmID2p4E92hj40AXBvPHIbEcByjR6X1IS2s33zxnUwbgf07nUTANsZzgcZ&#10;P4SMDIOPk8awdvMCB66PDnDnv6iLic2Als2SP+EluYzcH1f2FQ2dUE7/ABjRgc8HH8iAJjiX6f1O&#10;moZJWX9PmI8OYDj/AMtPDcDjbIKCn9n6eDuKH2fgLnV2IPGTPqfSUMgxx8B0mg/N5SSMycaZGMit&#10;Thv3+/8ACUMgyf74/wB1FA64Gtx9/v8AN5SeGQnH/eJ7gz8xK4P6i/QDw3GDP3EY3wsY8BkHbk/E&#10;RJu4QBVagk45lx8apP8AwzbOVsBBjjGl2Xj4FWmbWJckyX/gu2t4wnVVebHydzgW/EbuQ5+/5aGu&#10;HD2Dgu/EVvXEVJyvMNl5YOhkIq2TZ+SDjBbXWhHBbeOPUtoaQhLee1+kn3ijlElDkgTI6HcwEXVx&#10;G40yRmOO/B3/APfeX0DmMlFuYyZwZ0yShyeQunOyxwcAMiZ7LH5CD5ecluKHLBnQclLuYF2Z2WOP&#10;jB9O6obym20fQTaFCLjjMkjc20yORkXXTijx98CGkosXwkigoOb2cvwERJuMkHAt4JQ+PgtIa4of&#10;wKNySxLzH94JGREpe8skzq7fYsl3HYUz7F4M8YEdEFxQyOPyIkSqHMYwQRnyD5auzikyW8FgqDkp&#10;MnkIoAp8vmhICe4rU3mHjOl9kyQZ4E8OnyW0mkAPMHhIxnjgQFuPHfvLVBycsHQyE6aDkp8vB3CJ&#10;gFbl7ccY9HjTziYXvnGrI3pdzBYj5ahkpNzGTHGqKScDyt5z8fUW2SOrG27bhfLgGLTWY/ZNz3Ez&#10;9j3oc6KQNsJVk2Zj9mYibhJpEtd9MytnLo3IIIJrbjtcvuKhy8jncrJrpPhqnuN9gJo6aT6rr3Fj&#10;3zXN2zq5xIyRkxmO1Jb5hEBZs5c5IeNsflrmMg51HkvlR6k5XNteCA5R3Eh0Jx9TNOrmcvcxixhP&#10;cgRKXuN2LnAXBduftrN5GzcsBg0C4+or43qCY/8AI5OUj1ZWO6w2an6w3bjOtypuuMeeA+T8i4tH&#10;MCGJkBbgVqbzwjYmQ+dFFQl26ehEnrQff4FdhvBuR44Drz9k9aEg+fqXVsFN7QCQDwdxfaSc6oIQ&#10;kaVv8NZ7K6sFHx9RHvtIPg/ukCw8RuSP5E8RmSDyhqG3nGOxgUztAkaNkYQyS9M9n/w084eYPhwJ&#10;lw8TBYN3fBkQ1wMkHAiTh53/APsQ0jgcZMCWWEPq++lcwIa4cYMli2md41FOAY3xQyOENI808ffT&#10;I3Hg0/iIAJXMedQ3BMfH1Omoe8Dj+dMkJ/EQAnjjB85EH3zAPApm8EQdwTkIKBOCfhx+WVQyPPGf&#10;IhrhxqdL/GoZHHfQAYcPNT308OYYFT3Dwn8VDSPMBMHM+GgDVBzDGRGB23Pw41j7d5j/AN/uq7M5&#10;hqeXcRcfmgsjyV3ky4Z4PN+onhzgXBq/DUwZB9y7gVAkobiVijyf3SZ7Lx8fUWhEbjUNxLxx/DQB&#10;mJGfc1fK0kH3MkZTq+PJXg4NP4ZENb+BAAHsfHnjtfipN29nJ/DR5wTT5HM1UHIQZhng76nKCHvh&#10;I/iQaXLTNwcefmJ62OO+mXBO5+mljB6540t4wDxx9NDbhOCPyv2Ermp5ltABLe/j8vpoO8mhIODg&#10;ScEHBfjVbeE1eQgCa4mhLaGEmHPx+UoZHBI+DqdRDRkvZOYgCZviGvHn1RxqY4GQP96g+79xAA14&#10;T+J1EH3wYb8H94nnmQmOBB7mMmNAB6XzDHnsXFpFttbvRgyWvNWMkcWSZNNQ5hNCQD5/4a/N4mg3&#10;JxXDZnkjAIkHwlW3FaSUznHBdWAvJxjHgjOmW84wE9xOuEUmzEnHtPlwET0wJLn7bHGf9NZi4qS8&#10;MGO18RMvHkpgHkOXH5aLgpDBCMgkyXcCmEeMjNj4/wBNUNnNBx8dodtPDnAo8iCkGzSXkN92Aobe&#10;V9yDjV2t4+M/VQdw37nM1Um8bSVXs9zwJNyEbExok8IWDIgJM9iBJuCksjeYEc9fIiQyaeRVuXt3&#10;PcRhu4Jx/qIuHicEcx8f6ah745g+dTCEx5Eh24+PTjRcAH7Q7iskncYOPjT0vZtrmPlwJPHA48kH&#10;8VIuCku3bmOxBBqQE0rl1WQc0HwLK29v4Ssg3HfvpRYXAZCGzpacY+Qg++EN11ZGYywcdrH/ALwr&#10;5eFINeDwD99Z64bkgzwai1RwzHH0Ml3ze+obyTjg1o19AyuYXPIz/wA6pLyVuY8kYLi2x43HGOzp&#10;af5FSXmQZ4An5nmphOY/MJeSDJYyfEQFwzHArtNHBDZFW5wTAPBAgWVsg++obgenkScPMZFM3gn7&#10;CAA4x4yJ5wzH3E9qRokNuSNAFbbsyRkTziX4M99HiN7K2bZH6v8APq5JjZgEMI+YQpcCApOdWbck&#10;edWpm4s8a9XKH9UugpCP+u54JwYn/LcEH7aD7WPVHkscu3mmD7xH1B99XUKZ54HlGQgzEzplwzbW&#10;8h11RUnqr1fKmR3jmVFGEayVns3cxkwRg5aR0VQGMkZjQ0crxrqL/hu2t5z51uVP+qHUb8jGyxtw&#10;OOo5VJ87px/Q+yebVC9A2ZsSkjJyxjXpBR/qJ45SDfD23pOmLOuxtlexeXUMy3ZmDW/tL0q1QbNz&#10;vIIw6ekvzfWfTzNofZnNtmlYAeP2O8S8Zfafk4cy5p9bCTspJWj7srTak9pGP517PVozIZyeBzyX&#10;ArS8qfWsoObRvQGj5DcQ2wye5Aouitl2Gml32Ss8/vtRMP8AniqG4nkxNxnKnXkrJARQ93JAqNV1&#10;/wADMDLQjl4yOFUgjci06j3hQ79gBcuCUwlJuXI95CBCn16gY60ZEOe3ArDMx4CWe4NHhsyMG97v&#10;9NALnfMn32E2mg03cWs6GjZleETpHF5XCRjK2HeCDOTlo8az9d0fkdNuWb3W047Sly+VuXLnOj0j&#10;kbmMb54Y+flLZpPJ20DYHg/nUL3g5BT+w8EuBHYyEKrJsrpu9PmNnp6isjxm23IAfLWhbO5OOTzH&#10;HAfmaXzrEmubU+sEptLttYqAkqbYIOMl1c6yOXzaoZiBsHU0rpFuVaU/MZlMcEGoEhdRXCX0vNpI&#10;ysydjncFuEJbz4EhD+miGnjIVrSqzCcOZOOVQR3WcvHyxti4Iz/FiR6T1hU8yyMAFvOOWO7GePB4&#10;ieBPSPZnMZw9O5fntx2tPeS/xIltlL0297JfS2ngW4HHMekyGdfE+kufm5NSztE4VrTmmXyebOXp&#10;95PrNyiuauPP7q60cPGRpSA0b4pN3/nWb/8AD97Sthy5Pcju9PgQ2qKwl3bQGYdSC1qEWY6YqduL&#10;94Oi6bbYHm+0Qmu2gBkV8btxxjBGHj5ip9Nt5LGyOH7wYheqJEt4mMnbY3OoEfU76i636ZizeX9o&#10;uzNmRyM/UjIK0sxnmxuYwOc/URKm9sDJtfjg1I+ndTNQbUHrm+YN0n+BWp6sy4WMVbuFDb7F201v&#10;hC+a4G4tQhckEHuoDL9n72WuQBczVq3ZWrty73FoRJW9eSmVRvD243mpbVqmmzff5TvkyY524tO0&#10;XjW1Ctkm26FEUZvJ2+8kP2bNd4t+XnTM0eTFgQAX90dzqWkHoueTanp8CVSqVCZmmhdMnuLctoFJ&#10;vWbI5p8+uXBF3YgvGraa+4CMYqT2znUk4ezVz2VLWO+Rk6g1rVSbN/sxLjuXh2uMfldz9pU/ZfXk&#10;lpUZ9AreMnMJaXTlLjc7QhYHJ2BJf8TIsR2T3ex7psw8Zs/iPeOCSVgSMh4w2iXOp31pGzuX9tkx&#10;udOAnL8ca1qeervQ5psdsznhR7vqkJ3Fj7ei3ME+3OWzUtlvzHN3ggW2iEpids59z2qbuGwVBXDJ&#10;+5wWC763FaHaWwU+87Hkvtj4V4guXdXKMwJLpO2PG2PkHq6pc8caz1vtZczV6xgjP+GndFX2zFm5&#10;NrDpanyT6ObPjBfW/MVqnEw3MZ4IAFHH5lruIPT88Zdrbn3yWi2xobUjwchenjNxuLo7ZE9LyK4z&#10;2oBy6CYsXkenAPme/wC8sTqioGRp0czM5dyIXU/9q06YPG0yEfQzjFqDWDzTdoHP92tNLrAS42D7&#10;Ltn4wOYD2w9Rcf7QG7ly9P4LumtmcbRCBHKmbbTbN+Za78fiVJrB4Ny5O5gBcgQktc9TE7Zksrot&#10;7zowKY4p9zAT3yJTSuHJtGDgGJGKbeEck1rumjeMvaUXam7jOxBH1OYjFWUuSZMgRwAQ0kwGzsRx&#10;9NXCn64bR5zJKNrcMB1rTH5PsXIYmMy6ik9Py6WsgQNgCHANXCVkZP8Ak2lMeSMgeT+IQSc5zmmV&#10;ut2xmVj5/UgJzFaiSskybbtHpweWqqzuBGeOAAh2/MUN5UD0I8/ATykn1YdPCTLUMvKHkO+2YAbx&#10;b5hLq0Kj5eyYazZjbg+EqHT7ckdiPSwdS2r4NwS3gj4FtJQW3F2JNHrkgIDHufD7mBPTSk5dNcj8&#10;DUdv4SGzCoGUnku8/wBqcdMfud5Vv7YOZ9otgFHb5lpW9oS5zRmYM5DKtFmARI/MIJGJOzqOZDOF&#10;hqB8y1k/MiUjotsZsd5NT22o/NKg849YRtBYlVNsdAfUUTpv0y2nzGFVrCqPswM7aPUekFp+NYy3&#10;pOYzsm8zI9uDy++rs4bkcuTv3h7j1x1ESeVB2UyPZBreYnUETpv0ytzCRspaMAYPZ/8AGsZqCXjc&#10;8asjj2kuOO7qeagM8GSAeD+8SXEJyZPG5GznIg9ska1OsJWOMl6BVVnLyLOZI8BNBDbzAkA8EaGu&#10;JhjKjxJWpkrot65JkAvwl6Rwqfbj76tTdnqIwzocjYeONIYyBL9NJeZt5apG3xq7bwOAfuKkyuYW&#10;Ue7U1FlvHJGXDizkjPzEhzAceRB3Dgcd/wDTQ3fLOex9NJpBxcG473+8ishGeBtgg41Q2808B8im&#10;OJ4SPOtNKRN4YHuzC/HHqRqhzCaYynTPaBHhMCrbzeeCPjVtI6kuDOcYM/6imOJhp5FSWYyQOdbq&#10;K4DbtuP9RTiXJJknHeIeNWSYcuzB5SGs8mSPj6iUweEjH9QWolkJW7lkl6DTWhU/b30EcFrUEsrm&#10;GfOrJT8wJAPBHxj1Ehxd3Um8OGd4eDmXFj8w9gcnD5atUj2iNo22A3O8xUmeTQj9yeOBIRcRQkOF&#10;2gSPgtJnd3sZM5y4EYlbezxnuR/yJTSaDZj9/lK5JtJSQ7bZmO9GdYzWFSN+AKZqisCW8EB1jLx/&#10;eItlCAdMrJjh5jQ70Rp0Y8ab3X03FVp4GK61pptGSMbnWV1nBLPBxodSlxszwBBrEWgyvZvMXLi8&#10;5Bbg5uosni+/Vh0EJDWJrWZXLxvXJMnGpg5W93nGZXztyXSdyeCD8S2hs8rQZiYGbH8RfOt+nHNN&#10;KFK7hM9tcjBBABPEl8uCTG5PcjGqe8nD2Btn/TVVG4mLkmCPgSKJbS29J0tT9USWAZ4LAiRkVbmg&#10;xvL+A/M81c374Rs5zrQh1JvNiAKS6E1Q9E20GzCRkZkz9NB+Aa3gkj3mU5wZ/MWD1g3cttFacJ9h&#10;z03GVuK56PaHK6Pbj+z1F4OWeYF/cWD0+z9pBBGuhNsLccDmVBg4BtUt+u6PhbXUMMfcEvcafbtx&#10;9xBnhLKflji6RROa7w8SLrQu4GOAfvp6l3A9eAwLkCuzOlx28ZuPy0HmgxwX4AgX5S61I5E20Mbx&#10;IQ84CZtyVyTR4OoslJL3rxyrIOXuW2SBO7fniZrqi+TCRjCPG2fFHGqrK5pNmDnAF8UarcwnD0JF&#10;T3k8IYmTTVqUW9wIT2tNOeTh6Z7j34pDeYnpgR6wcgjc8ZNVZ7I5oQJF0hWDcc1ZAeR2hwDT6Vds&#10;t7gqPng4yYIFqhGY3I/cIudWY8FiytgZ1INs2wcyP4q5KbCatpz7oX0zMawl5G2eA6qtF1w5lr3B&#10;5i0ipJg2eNsH1Vg7Mg4HuNbUJNitw04Tjq6XsyGGdzGfPpIwzGTjRjZPI+2GR3IVoTeix2z4+muZ&#10;m90fk4Vu4Y/PKkcwDwQdNTKXcY2WNz1PNQGvHjZg5swan1Vm842kDbaMB05EExaajqKTzRsEmS1j&#10;+qtUZkGYYIIOBecpNoD2MmTqLfqLqxy2FjNqRom7RlvOhHEnvExx8Y/LVbmknJoR2C4B/CQdntQZ&#10;Bc4Iz/iLcpXPJa8be59VcjNyblNLYW6c6zSebmPBYzrB64rhzrhgOunNoErHHyQFXB9eEIF6eD4q&#10;7vCuU1RqUVFVmBCRqySduSAaD0+33wuNacSXjCNbJizZvlmY1JNCQZEYot5eJgvqt1QNQ6HmFlyn&#10;zI+yOS866Gzxts/As3nDccDnAtgp9u9ctsECTjZuQ2sY4h/DWWlw/tGP2xQNscahyfZe9nxNEGTz&#10;Crfm9LyWTiOZ4cRLaxmuNuDk19sw9nD8JPTb5Zbd9MhzzZ/JZCTA8mut5Y1Mlc0kockD4o1z24cP&#10;X5Dxx8aMS+TvY06bCt7kgadON6wZdw9yNXyR1g2jyfw1yW4k7lmyvdzlJ6j6gIF6BYvRWds+0nZj&#10;irMeTl6Soc4INyM94CPM2+MYI4+AiJTBvLg8FpCdoO0ZLL6TnRiY4AZFrVL0/MYCAgMDIPzVT/8A&#10;iARhYgg4PLVqk+1htGTBHpwWtRJc5v8A25luuabY3o8ZuPTjQd5QbaDgB+H30pXtQlznJAfpK4Dn&#10;A3IweC70kJeYznNALeR7nkVkGMehj/1obNJhZbH/AEkB7cwX/ifzqgR3R6cU2Mw8+p8RUlvJ9wc4&#10;1dh1BjJ9TmJ4ltyP31+bx6RklUEbDBgPcWY1JVD1zfgjPkGrhNBjg4D51j84IO5jj09VCUqLUme1&#10;JL5i8Hz1hs4psgSLoojjBwcap9QOL2SxnWombUaZze4b9xTJXKyRkVw3McBMdi4tIkc0bBybiJWu&#10;mhcVun5eQNiOBbAPOLn/AE0NG4HHnV2Zj1Mh1z01xE60xmpJWSDOhtPzByzc41v04kY4x4+YqG3p&#10;sdzkZ09O6fS4N6ocmbAxnVbITechj8xEiN2zYfuLN6gmlkmOBbSU1Al9RW55Sd57og+oq3NBkjJn&#10;4BrWqTeDmWSM9uNGKo2XkC23mA+TzEdbbtmz3FbZVtmcnlMb3fH5xDgb9NbW42gb+5sy1jc/kXNM&#10;nl7K5nukgHzF0tSe5NpdegtN4Fiv23CU4wD1Aze28cZy41Q3kwI21jH1uVpIPtAqiYvHtkILcA+W&#10;mZPS7kxAR8y4nOSapsFJy8kbI5jXSXOWqHUEvcmbHwALplXeGzeRsgyHA56mouaa8JZ7VDAe3AQt&#10;1W4wnu+mcH1IPApmz+oN2c2eXATmET1YDxkPjOsruEbEyLoXJtUB1pMJoN4O9HdJzbax8hLLnHYy&#10;K10fVhI2wG0ALkfxERnkremzmAJRJd5ZbSaFQdQSnQD2ULH5i0KcTiShe4LG7/EWM0nblpN58tPT&#10;SoHL8h43IOZ8JQo7w82BnPKUgJjeVG6cfDWtbK3lKTudAZmALB5hFxC8GIPAxKq2ScPbmMICjQ6E&#10;1qtuQFx7SV5svosI84BNzD/5Yv8AeLnX7P0XA91jusY+muM6LmBHj32l86HB1CLfm9SNguQQNpqI&#10;dtJ3e2wsutN+3dk2H7BTgiXOo5WhbO3A2xDmeVG1l/w2yyWk5PNqkcgg351MICf8sJdyUH6v4wtg&#10;RvKVt/ULjSe6Bm84qRzPibtLZqUjXqEVklbwcnHZbMeXzCLVJ5TbZhkCAQ/piTzPcmzbWYiVqUg4&#10;8r9vlWPXj19oZFzTS8vHcfP+ZG3/ANwrsDb5/WT3dgseWW2Qi51nEjZMJKcMHHd1CDVuUKCn0XUj&#10;2O/BH01tkjrQkGSM/wCGuXftYOVOdFWRvUg9DAfIuYejdOXyeMtOrh1gSCxoIkOYNnliODjH01zS&#10;4rDA2xh1I/iqHS9YEgcg17aR0W0ZfqU7YpuYDDY+H1FfG80GuaZXOL2e/wAxXxnUHfvrFcCMYbA8&#10;cYxrJZ4TB17lxWobwjzJBwIPMGY9fqRpCXA5NQNl/v8AANXBu358dhVVnkJ/lq1DeWeNfDFeTCf3&#10;ieZ27mCwJQyTjBk0kH3wdzPxq9B+i4bvj4Pw0BmDwkHAfOkN4Pv8aqs8mBO5+p3FYknE4mA4x44z&#10;qGzmmofB+oVZLOJ5uytVJzRkYec9uP8AnQ51RpphGwM3hES3wcf+Zd4EHbjJu2PmeWqrvDm5gjBn&#10;6dtEJ9glyC1OGY3hMHfWS14TAQAWwLkFrUItOlbPvm04PLEqTPN5gens2tMX8620FuNOD68nhG0x&#10;PAZAaXeOQvQGDwLSNrDdlLXuBycTiO1d01krhuRzrM31z4fAtpyFVHQUWmtVRVg4Bggvlx81apT7&#10;xlOJcCOxy/irjlwQkYsEa3Kh5p2ayYmj81Yk1Fao9YJRUaE8l43L29/DWkUvK7JAaCz0bwrxzjg+&#10;pbWtUnL9Tn5+osaa8y5u0WqXs8ef+J3EY3PATBzLamN2Y+4AQ0NmkwsjyAzqLumM55Sa0tuSeXGP&#10;lrPbZLnlq1Emlkh449S4qfNHGDWDwJzkmmndLI8eD+pGTprYKTlbKMYDczV6njgXOrMhDE/6S6Kp&#10;uTk3bBH0+muYmm0g3IdWMmwwY/KWY1RUjZzfgCdB3FP2SZD/ABR3EppR5I22MKthQkrHumt7azMX&#10;jRzGTOfPdVPmmQnmdVXaYNyM+PzVSXFw2QK65JzDklJJMCQER6XvCRjx99ASMywcHAnm7jBkT3CK&#10;S+DIOP51DIP8RAWc0wEwQacCshHGP50wQASZ1DwIk8GODgQd4RyHPAluHpHrm58Z7caeI4E55NpB&#10;94GYlmMGdB5oSyTBy0ikaMkcYx4FDGMm85LpE8zJjJgg4FatzJbArbygebkHBxoxcxjwdxVUbgkA&#10;8mmnrhDDyJImg0JnK6UgHjePikj5ltsobipHsY92k7Hs9t5nfVwouRy7cs4NZXBxK20A8cb4TeD4&#10;hVldaOuqMllezPtVzjNPPwyca1Sn9mculudsDP5iPUu4krMmPfhODE/IrhPBz7cjxs5Hc/FwJPWt&#10;k7Y901zTK3mzOUvCAjfgL9MRU9L6bbU85wMGIm8H5zKZS7ebRza9NX2cguX3FoUw0c8fT5aQ622t&#10;kgOtd22FPcTgjb74cWP4qJU/WA4NHuE5ffgVq7PZPG2sDmLi3ahNHtH1HZgP7KRPRjOpVt/ERTbW&#10;mwbXNsExp4h4G2ouFpPt0nTCfHmUZ7kZOYtmqxwycMgYH28RuBcsefjXGdR0o9C5PjW3hUxZkWtm&#10;hswtpJ2vsrqQb9y+fmfXDOOYt+b7QG0klN7maun764i2cA3OVZD5yIjNJw53LAY9uBJVC0ukeBz8&#10;22S0u08rDtV6+mrnk3S27q57nlQXiHjg81Dpm3cmHggOUnw0BNK3rYeAwCjV+kFNnj4nZzHukxa1&#10;xy103VBGbm9BxrpSYVRjl3uE1NJcRvN4CT3F0js4oWpqkl2TTbD6jkmCBZ2YxenBRI4OLwMtyalR&#10;1sJVJ1ZuD0Dt5qBH0xkwLQ9pG0eg5i2A5lE0mu9D6bnPAq1UlJyqTy7czHE4deYIq0jYfsIpgw+1&#10;Z8+ENmPprnskqFG8Zkizx/hpwfMekYa5n2eP6Hvf+kpVLbfNprwe4M5q/IHy7mNanPPWHq+krEEy&#10;ut4+ZbuK67SK4p2QkBBRkqES3zLQsi4/eSuY1tUd6cHKO4XUU0LERMl4PZjtEK/9R0M13Rba597f&#10;/SbO52/uavHgc/qLBnDdk8mx8d2z8Jaoz2R9sTb2OVFZy8enzeNWqpKDJTw/ZmJdTlrfxuMiRnbX&#10;/Eid1clW4U+nyNm2SC0zg8y6plL1pLjEfM3j4WMfLIVM0nTbLeThnB7cBP208PZPJQvcd8ri5y+4&#10;muTE37PiHpm5BXbK3MKfHO3JzWMg+ZaEtC2TzyU0lPmJg9MvMWnDqCS02y3Zzuo4PLQf7T0XPiWe&#10;wmo4PMbZI1jTMmvVNb4/HUWu3f8AVO/Kk9Yh65lNmWnEOMguZdXnvtU2oPX7nc47pIx8wnHjWqSP&#10;1f2UY9/gri2yHzBlFnT21TPLmMdMMWrjmiI5ELWTsLmoHbjvtInYyV3Ge6LZ/WE2glwLMqEOAYuY&#10;5yQLnatNrm/z4+N8Vxq8tsJVScSep4HIAzI5R3OoQqGuNm/2emIDOXwvw+NCMZopshjPm+EHOaxV&#10;azZ6fbzaZPWJm1HFH5bhyL95doyPZ5XDBkAwajEPzBjGuXZHWFmUgNHPHWAfTIuv9ke2+UzUYGxj&#10;27f544F5jzMrINlR64+18x2eMQqNEsf8xzht4l7kNcAZwHK4j3AVwl3HHjWnbD6gcsyMWzwBW4bW&#10;mNULbfR7KW7RTwSu6Qjh0In7B4IcquM820UPRkuAGfSN/wBp2tMYyZPzL07mDlnqcfAjx/yHGImq&#10;XPew759LGTTEW7R+gTiC186592gbKJiw1qVOUb3pj7i582Ces/Kn85O2cgKzgccvvr0XZvzxj3gN&#10;okFrmLx9LZcGfpDkafD/AOs6NL1SFWL1MIpnY1VU9lu71zPd4uf2dl/jiWsU1skoemcsop5qOODm&#10;OOM35li1SesVJaTI+inE1Fju6bdtrRrnesPX9lzNmeOVyq5H07q6OOx/F7kaNx+hx6iX6cC+5J+A&#10;7+ntbM6fH9zKSNcO7c5V/wASpiAs1ngpe1bi0x3Ma87p565lXzt4ffz7wHpjt8CI7O6wqt5v27SP&#10;tDePNFjwLYfy9lo251OkYkRnsd4+PT2js8rBzTExOzpieFG1JpEc+NZu3mhY3OON9cj6lxdgbO9g&#10;7Z+U8c+O0vEFpsm3j95cvDqFtSU+PGanGrgzcvLJnggwLrITksU9aPebw/8ArM2altVnw8J1ps0k&#10;zZzLjvGEjfkNyh6uSNUN52tLZicLkBRx9QfzrJp562+0ByTHLfZ4P/LCWGuNpFTOXu+OXxSOSalx&#10;ZLeVXSVeLNdNOLUR+86o22szuXk08d9Ht3bP8nLVPk47xMEavjiT2eDjXqDto8y7pT5hTblsTkZF&#10;MZuHMGSBXaXkvaJumhriV2SY05LxDkiZzQgchgKtzAhDEyIxMCfnUNm4H31+hJT3jPU8tPDZ2R3l&#10;ZHhBxoC3ZjN10wBXBxj99PdoOYB+ZAphJGWAWODUgQFwMiAEN4REm47yDjbuVMb3LiANapuVso/v&#10;OmjE8lZIGWML64EfTWP9uECniTwkY8iWOvLgOm3LwZ4w6ltVV5IyxjSZ1Q5CTGE9tTBzjHn8xAkh&#10;t6fJbxwJ77LvYG15TO0O/Aojyq3MA7MHAvmjvED8l8vGYef9NKaSsjAmODgIg7OYEuY1ZJxPBuW2&#10;BNAJS95eH7TwIaQg4HOBVsc0JbwdxM7wTvpNA6804jcblkCMPGs9cDIEiMS95gHnT2+DSe0forbh&#10;ByEV2eMxmHkVPIzslTkE4SZzTAPBGBQyXFMI30+QhpHGAa/QFqZy8Zh44D51aqbqyXNtF4xETV5i&#10;yAjvGoW8L5qiwC4TiYNjPT2eBDbmBQ+njTMC+gPEJ4Ezu/fT1xIZB3M6YAelymOJelvAwjxpN5xj&#10;yRoAZZye910yRngJg76MkIPjg40AmjzHnQBDcDwEyKYztxlzoONwTvok3t9xABhwMjYmNsdB3E0e&#10;x8Z1MGQkfAobgZEAGJfOHtuzHwLoTZ/s3HNdaA/4ZVzS3cEgyKySerHrPgOo5iLe2WwnKV3Dq6n9&#10;mZDT7c7HZ5und4I11cSj582ZHNBuriO1acjbZDHXGdB7dHoSADNQb4H4vHB+0u2G7eU1nKd5kM1K&#10;3etxXSMhFznXmOfhy1N7/unqnL+TitiV/McRTAs+ZuT7tPCs47vLu4I1VHk0qcz3eXM1K4jHq3Lq&#10;2ecUvLqhc4AsZgSZ3dQdpaPJ9hY2A92nB2je5q3Lq6HDPr8LCLolNFTZCVDKWIWAHRDdQm8/zIO8&#10;9XuUuZjeNPBYydPgXdVPyvZjRlKHDYdPDOPvLnk4/l9xebNebSBhcnglV1vHd6mdbPrpVu2j/cc9&#10;Mhbptkvo+i6bsdpXSXOoRU+vKD2fT4l6QzXd4ydMvAsrpfZ/UVYX3PMufFWuSv1Y5gbPvwlyef5/&#10;x8JvoSJOmnEacLlnISdzpzO6XputN53CngF+JbW2M6Dr2VPWOOa7m6IIupdxq10vsvc0q43ySVi0&#10;buiCt7uQuSNQppI9p04Gdm8mrVnG31bd2DP+0sVOZ61tkdCav1fEdR0XTK3PTtKTQG0etJdOmMym&#10;Xtkv3rU4M/7K1TbPtIourG2MIHTN0PqDLZWAyOk5jOyn7YPbt6Y3N1WRxSez6Vff3zqYR+XdwLfd&#10;yzFY6Oxkj0eP+mZfr9q4tfxGVyOqGUq369dcQXdO0VMyvtqoZifdqcK8gJ0yiVkle0SXMCH7KpVr&#10;gH8K/wDzK1D2yTGMmQAm/wAO1gXTpxkRZzHrlrSYPZm5jsQOWLCT2/NLrRrSKXpN7LR6NRiH1OVj&#10;/ZVbcThk/ZY42Ny3q++g5NojIOi5OIcH76ioiLLvWeQaadMKgmMte2WD5oz8wYxcawHagSo522sx&#10;yNg4j/5lsLOodQbTJTGM+C64Q1vK3rl77Mco2pNW5dT7kq3DE3mHN84p97G9PAZju8drl2sCyt5I&#10;3LxzgXcjcjacOTwRvhEMP4SJUnK9n0E2/r7UNd6mhAhGaHpwp59TSk3MoeBEZaXL5wNhLtwcsROI&#10;HGqMvWgXYG0DZ/vhMfYbUcs/szlt4Fnrej5DG5BG8BvgR6XsPO/Kl65zRvgtmntLEYWrtnNLNmSD&#10;PYuQLqjYvMCBlz6yDW6hFp2xd5IY58+lTmVFby8jUvsznPnQepHFMM5seCTn3eAmkRsqut8sjdC6&#10;bcW80KTk1OfcONWpxJ6Yc2HMyAUcZP7SMqxOm9ygvwBPnW2MySkMuOYz4WO1dGNz30/tbhEZvtYp&#10;uU0w2Yv2zHfN4FcG5XENQTydPyHcx/SXXVYbTGxm1m/7F5fg+Vcizxu2jenM2PcgSEd3cMWgGyuR&#10;tnjY8d+2YfTWqbP9nb14O9Bp9LUWG74SBzjg01rVL1pMWY8Ed3APVtrUdbUWJpLJUknmMkcnx+0Q&#10;fC4I0NG43xtjj4+mtyp/bBvkuPLXkqE4gtaZO+qHL9n73eQYLriAnLGLuLnkzZbb7I50TsMrYrkf&#10;EZu4pOYts7kHM8zIobyi3u5XoAcwvMXeFP7N69jcsW32V3wPxMCU89UeuI9+eP5qwZhIW5bIX/Cn&#10;4x0tn4j3QyeFiq7bzzrtvbmOxy1DcTRybRXe009WeXMPae1S4OpaFH/Mub9omyNzJyAeNnwnjZxy&#10;yC8a071HMOTUYOSaYMlhPWxmHrAufER4cvI2+8sVVSS8sBPL+GtRJEUOYM7JPcQ3ArVOG9lVsjfT&#10;xwI0AiYLJMStMvcDMNVW4nm7iyTHAngaE3YEj6CJOJXZ4D51VW88Ibj41cJWMnGE9uNQvKBlvPJs&#10;wzwHKNQ/thNoyY9+LjRhxceD3aDpqkuG9kmBJpUBtmz/AGgTZn17kA+mVbM8JPjNjvG13lcsq5Fk&#10;YybyvSaV0/8A1KxjMfeI7Wp3IEhyUq3CtO4cZ749gJjjOUcaUvnExgcXoONaptEZymMYN2PnHpLN&#10;25CNiAjg6aendEFwl7wUF+MzHWJy08zovfyYIDlGb4qrfaG8kxxnzrcpO8mJmQHnfHyxo7QCpOi3&#10;rAmDmGGXpdxGKkHPoyMY3h7kF3pqtzTaJge423OJzBqZNNqDmBtZMxt3Oood3uFt6ToqcVwyjlN4&#10;LHeDDF/vMubybRJjG2PGEBdTqD6Cu1LzAcykuANoZh+UVUOT0e9jenbMz8zqf4UIhboOcVWVzibO&#10;XoIwvikj6i36YSftiUgcm0zDFzB+BPf8E5jISMY3lpwHqWsiG1AOdUqRjAGeCbsicu5n/MnvPqDJ&#10;W8rcsCHDYuR/S44FfKfbtjNjtnOmYZdMivm7uZwRiaZHESBxpDI2WhM6bbbtZgYist+WMmTHGi4K&#10;CquKHmMbbkNXEFrzc6yuYS8bAjHfzlGFxpDciV2nkwJSvtMB7kY+mLuIDUlWMqqkOjdHMGYrhB2s&#10;i+A8ecN3rCxu01auI+nc76MDkbapCPplfK3jblt3BedAsfHtAZRzEDwzG3b0iDXSEjqxk8lJ9wAI&#10;nmDHzkCEioesG1QyXc3Om6Hpk8fGr4zlY42wGBgCHH5iw2XyeXSRzejfFHcLpk7/AMq1qX1Q2jcg&#10;ZubriMgremLjUbi1JcB3IyHbPGNsw/iqGRxJYMkDEQzE83jOlT8vstr0fH5hc8aenE8lLlsCDcfa&#10;umRJvLaTPaoHKWw3wXns4XAi8zuRry7rBnZmJ4ID3LZeZ416TVIw7elx2DwBW8HNGRcT1RRfZs2Y&#10;tn5xEgJ1Bp0LumLNTum5eqXPGTZy+3xiXHa+8i7i9CJhK5cZtjgY3I/MKuP9nezP7MNjvGc1uBcC&#10;0yJfbSp3L0Eh34reAheYrZm72x93llD9ZSl51A2A/CC218vwLMaPI5eNgQR6kAxfvrvBxTZG0u3O&#10;an3yMmnqcGBc9kouXSqYnZwPijt+UhDlKVWIoqKe4cNm3O+pqrDdpFUSma+zNgZx9RaFtMcDg0XJ&#10;7kfTtrmNvI3IXN4wEJ3Ac40iVy9kFtyBE+qqHVG7QDxh4CdPwLoSX0/TkEpvRzW5H5Yly7U9zeT4&#10;OBfW/wABDikkIpjdwSDgUO2nhkskzpwD00mBTZDaiqxBK6uG7Ywz4FO2fU22nU2AwcHt7xpjJ76/&#10;fC2tVmoUW7ZlZP8A40oFfaopMsnmB2ZuMBbaCM5RjIrly1sXprwiKKxMCWeBaF2gQzYEHlqZI6bb&#10;GyR2k9UkrGwyQHyKbU+0FPcZ1VXg1aiZ0HeS8nGmCSkkGlu6PEGhJov6Vdpxak+qNCGnd3IjzAQ7&#10;eNOjzouE0AoEpdG4Aq3y/Z6+LmNpq3U2Rs2HjV8l88HHk76S55alKiitNmMEOcx048ZylgPIDOtI&#10;mlQDbMs4M5FjJM+dQ3NYUlWcOCXMaLjeNjWLwENeOO4hxMa/ZOW+YN2RuTwKok0iZF+Y1+o+4C6S&#10;OaDg49RXyX7s5sdNY1KLe84FoLhnZRrp4FBpDiV48kFpZvUo8HlJn7UFbNsCAkmAnPGfOvhOB3BL&#10;w8iqDjmKyEuXMiDOG+BWIEPB6dGfAv0bQkfCmiDjh4lYRE/Gmbii4vSnYI0rRJZfoO7wnhuFDwJt&#10;fPATealQ5B7zj8sSPOKscx8fAqlSRBhA4L30VJMBwDwWMhElxboPM5gRyTnrSKfnmAYAxn/irHxj&#10;JxhTLeaEuKc+nVzPaAST5A6kHxFntWbSHs4egwacHLWVknDmMaJS8enjjSeiVbYBZCNxwZ1ilUHu&#10;OVpsweYBrF3ZLpCxq6Ppu6kTyPD/AOK0CRvLOSNZ+rSzf4+PjTnDUFjmgxmHeQ1n7iDkcE4O4jEj&#10;HeIovAoNOkdBvahsQNgfiJ6pNlc2kLa9HaJB5gl0szISSU5KoNIdwV0imDtzIh2bkGQgkhzh1BxC&#10;QnjQe5gIrhVFPuZU9OEwLcY1SSD1E4STB50h27qTdupjgZIBoAe3cdxQ3gx28nGlvBI+BMvJe5gH&#10;ej4EABx24+crJT9QEkj0DkOpbVbQ50dfrTTxEX6HQdQbUO2GwIDcfw1T94L31jY3HphWjyiZjcMs&#10;HfGiioch5daXG5gc3m3TVqrCaMjNscALZuoqHJ5gRs5xwaaMPCCeZ1CWlVk7cZr+PTScDHMb8EHG&#10;NTJhLxwNscHGq7JPS4Zub0B7cfTX1n8dfEElOeMCNiYI0Zpx+Nm6CaMN34al1ZN3MyencuecRAG5&#10;Fd42KEdpps7ys3MxsB0hh6YxjyI68qgkDbB3yLB27+yRXYk0EYgPGsrWFWat4YZvCxuc+ojDyYNg&#10;j0dRU+YPBwcCBNHhIyGgSdI2uviIuK9Pmts/pQGFW2cH3kiqJOJdDE111Vw+JizE+BKaRj76JOAN&#10;+4gMCJenxr9N09v3nxH3B5u3cdxW+n5g5gIeAPGqVL5kMfp/oj9GRK5qY4NNQOT4mmanvjm3gg6i&#10;0jZ/MHLz+p++4KLUJ3Fz43nGPJGdWmRjc3L0ChegoQ86urym20tZAbQHES5zLXAsCpr7MMJtgnwC&#10;kakF/ZuNXuTvCPG24cyAhVilaSTvhSI6fuWPu8wrtbClUT1xHL7tn0l07ioSmR3LZsSELo0q18PD&#10;xMSY4LD8SiF9GJTGjvudxNGgR92pZ3UkKJMp4kKZVRjPEkkkgSJJOJQwf0r54jaRtfXohTllOwej&#10;El66jkpGfTBhV1lByRt8HcQe3jyRowzcDDkUb22aFCU1hOTzDc3ODuKxkcOWedsfIqS4JgJjR6Xz&#10;DedGBQPSaiXFkbzgdsHjGnppUG+WIzanTIs9nDggXCfZk3kZ8fUSaPMLbtk33tSSmkoGYbt4nUWt&#10;t/Unn0DYE135qQNq6Qd3WXKLB5ZGCODprvCYVhUb+mJU/gfCI2cCtEtEwRgweJcxmpkuDR0/mfmO&#10;nwqYklUiyP8ACc3TyXyqWtnwQ3Rqt0XOJizJ7McuDqW++ulpfJ2U1bWXgLmldGTvpkmzOSycm/xz&#10;W215pGxe+mpmqaqthE6E22xYNcOBQe03xe0CKO2LuLH55Wjkwzs4ACwWrXKXQlN0u2qR6c0Byt2T&#10;jy1dqko+h6VJZcyN1j/5lzwRrUSlSlETnNa04KYS/tgoA98a6/2fyuj5VLt5mTErh1a0xrDW9Hjn&#10;c+OGWvhN9XTJwK4VRs7quSNgGjukgHzPcX3dWoEGb7TK4lM1G+C2lW5weWPxrDWcnI/GCCAGtdWk&#10;VRKyWz6HVuKyTSm5jLRgDHawOBCIO2nQpuyIdCKrLx9mvcEYOXzBq4TSvPYrLBiJv5ulnTP2Dmzy&#10;waABSeYg7yTkZ8fGkd0TvAFvuUZARmu41dz7UHstJZZ6cA+WS2qESVkj4EyRmSAmCMCKbQucs6Qp&#10;/aJOpqPeXgN4Dy3NvjV2rxxJQjlT9mx3e5/aR8a5AHvLbPAe3ARHmFUPWw7MZ7gfLWA7FttsWbSM&#10;1tVsPR+k55KZJTB4zAE4C4FqW88DpcZ1QSSv51jbSO41J00zL9rk6k8p3MNojInTtJN5PPjTGVOQ&#10;gE8jcCujtKyEmttgOm9TtrKSOVsmc+BBGDc4LvLXV1UbBBzKWgeM/Z3uncF3FyLWlJz5nNrzxiUZ&#10;ubqrsCg9vhIx/wBZXeVa9z8qzMylzGx5C5H9xp4VyqnrkRxmebL2TCQY34LhidTuZPCrVsvpuj6e&#10;ZADNdR64EUrb/pLN9pFYTqtibtKmJRshl023AudZpPHrYm5mO6GYfT8Cc7GS5KhKcmqM38Od1U/s&#10;TZP2T55UNpmG7dbEEX+GuXdo+y9kZkDsqalJHdtWyZIFrWyOvG0qlIA1IxK8ATVZauTH3sSp+0Da&#10;4MwzszSpqOAmoMYskCiR1anFrukaoxN/sfrBsNjAZi61FpwpHKZVSj5nAATiZuC8zyYEYpfbhOo2&#10;wAwTXlitEu58ayacVISMntLLJ5g++qJjpbQ+yRv9xpuzyj3ppU+vafw/+xb9s72NvZ9Lqjlulecf&#10;diF8HurkeSVA4cE3mB8Ucd23pkz4EWeVJWEtn28yc7r2flkGszWPLkO9zX0eMEzYq/1HY0v9Usmz&#10;2XHqE08E4jZiKTdrXfWYknA9osuOGAEvZmu+0+PABVutNu9b1kyAzfMS3rVu4JZvTcjJSs2YuZkx&#10;dY7uoPuRr4mFKZuSO78pa2arto7XzF2rCj5LJ20q7BmuchbZCLMZxUFRBJggOUm79QXfXSEwHIZU&#10;2xvwb5vBbunxweHMrJK6wpiW3wxsROI24vuwhZ4wxr46a1Xbj3iejUz/ABFBxOStN8e2Zk+LgJzF&#10;cWZ9n8kce0zUriAnliwYFVa82XzqCfHM2lRRwOPaWw/gxrPY5IOaF3ZwG2cemui0habDL+NfD83o&#10;mXfVt0e+Wp5tHp2Vb8zYMd4CQvMKqrSApK/Ie8DPauDuFVwJsAetmT6NwAozjt7sMg+esel8nc7z&#10;Z7/lrauS1W2855yJam7hrRHkhtsYwguGGXUbf9yBVRWg3hLIZUJvGNdRbRNhcpk+ymlakbALvLgt&#10;tyuFJg8skUUFypPb0DJobG7hbGZCBJj76tMoqNuGZMY3OoAZdQaqFNjI7Je7jfUIobx4zMQ8fLX4&#10;1j7v3e3Qy/6h6kbVJfsbqqhz1DTYOz3rO0MjYXv+4vOGcjIXgVPk9SOWd8N8uAnMVvZvRx5INRRO&#10;hNS2z4hMx1vkDA3GBlZ/UU2Xt3DApoI+NVuaAJGTHy40RG8cuc5j51U7cV94dbtHY+zfbwSSNux3&#10;gN4lhOZ44Mflr03oPZvKa/od8wgOJ41GL+rif2lqaDhXhYB57PZg1F0rsD9YSdUY9vNj8v8As3cj&#10;SMO2nXXQtQ+1Jyvt/o9zKps+bOQWzM3RREXODAmBem/rkPJTWbljVUtBbgmjX2kfgeQcS8yCAJAR&#10;dpBfakxXp3S0txjjUwltVtm3IjG7qw+lql47w8cCe3dB5W4I2JjVqI8HH0FGUEPAlAnuNPDboGDw&#10;09jTw5eSNTG8ncmJgg41+aAIY3BFMGTAtalewusHjY7mCRlwD/YS/wCD8/t49x5fxYEkfQ0ysbhT&#10;BvO4tUcbC6rgbXoJUUkHw1m80p+Yy0mByAo4x+YLAgKRDeY1MG8VbuYEoECC4DcYM6e3wX8VVUbg&#10;nGpg3hI0AXYbgdtEhzDU6qobcmP50SGT6qLgpNIHOCQcHTR5vPO/H/rWVjccjxowNxj4+NUCzThz&#10;TH5qJdod9ZiPx6vw9VGG7jH8iYBduDgtYEht+5AgI3GBEm7i98RACIzFH0M40yQaJXPHqJknv/3q&#10;AA/AnhuMHAnnFxQyD5H8S0k0DLgkOaDRLtxtBn1cA/zqq28fBqQJbnqf5iKAuLUSYJntD8RDZe3x&#10;/Pdtq4S+VkjJk009KAuKqSYD7+p5ieHuUZPLWnN6DGYeOO7jQd5s7sjyfw+4n0iyt9jjj4D3FDJS&#10;+Pg1P9CTiRzFmT/eBMs6octucBOS4mpIf2b/ADjQ3sLBn/ysC2aXzxk8HktfTR4lPtjZw6i007hI&#10;c39n4PxNNNEZ48ljP01tc0pckHyfFWezCV4M6KScp9wfnpm2NPTDl/7yIC4eYMnlpQBi2pgxjjJg&#10;VV3zGTJx/CR5mQhskHlIAPN5OO3yE8STtox40SZ2zDx9xHht+5HqRphQUkkjHr4ActQyU+PuK+bv&#10;g/3kSI3x54/1EsDMSU34E92HjJyFfNz7iZI37l8WDmoGFVHI+RoJ5vT44/w1aht8HGjDdnp59RAs&#10;qrenx+QiX2UH5Cvkvl5I/N01ZByMn7aYBnsvpNtH0LiMEodka/oK4Dl/4n+BEt3wWI19uAzEmztl&#10;HwfhoP8A8L2UZMmmtaIMkeeBTBs8BMEZ+YjrT5QYn/wnZQcZxY0el9Ftmf4a1rc8GTmfVSHK9LOk&#10;dafTPey8GewnhyPBksLSBysRv98aJdnjuYNX9VJuGGVkp8ah/ZckY+R/v5ltjeVjRhvLxwfESbwM&#10;Zl9HkuLSJfTdkiuwxjCPHYEiW8D7nm6iLwIbNngyR6kCMS+5+ooY3A7iQ5hp5EkC1N3hIONEu1NP&#10;AqHvnc8xIkw76nKC+Dmmpj7/AE0u1PB/2LPSTjH8hEyRx/vgQBcCTQcGRDSTTU56re+ETO8YEAHi&#10;ONPPxoaN5qIORwT6f0lDIQkGSC1qcxBQWQjjHk5nlqH2hqZ+O6gJCY+PzdNIly3jjQAe3zGLzEt4&#10;x34EHH4I0vn1EAEnjzT/AOkg++E41D3juRqGTl4/hXUAPEJqKHvGP+6UMhMHGoZHHj00sYPEJ3Iz&#10;/TQ0nLwR8aRHGAeTT8xQ941EAEuMiPS9wODgVPueBHpeTHwA/DQBfGdzyP4qPXCQZP01W5WTGjBB&#10;/wB0mCyyN3mMefqdNPE9/gVbG4weVgRjeBx8aCceJbMPP+GgLhuTyLn0kYI48B7aGkcaePvoKCnv&#10;G/c5nU5qrZB/AV2eeOAGRVtx7iWMBtwkfABDSXIOhb+mpnTyaihkIPQg76AGbmPgTJMnzj/IkQhO&#10;PvpnfBxj5HMU4ENwQUBPcQcjjufFTzgg48/96oZLhiZ9RUAJuQcFiNByEwcGmiRB4+BByN8CnKBO&#10;Hg7fSxjQF4Qmv4EzcwKGRxg4/pkQBD3jxol7N/CVbcaKGt3BEE4YmA/BqKqkIPg7iMOCYx8/OTzE&#10;HI48eogCG4Zjc/8AwShkbkDkgRhvMPxFD7QHHkj6hf5EXBSPDb3ky8l5YCci4kOoBhSJPBm+dFw+&#10;krbwZI8lhMy9nqY40eJNB8F9Ju4HGgQTN4+Ag7iYOYCYINNHrngVbJk/9JTlBMZuBxkBBGBPTBvu&#10;394g48nAdWpwPG2QMAI3A+4nhuNNMkIOAh9BLfNM6BYOJzUX3clvImd3/hqZMCD4P71AEMgyQDTz&#10;e3xobA3cm4OBGJfS8xeE0QFcR8zSEgYEhkFxx6lxIbzHk7nTuq4M9jdVx/8A1KKNImyeo2xM8qdY&#10;/pJVBQVsbwiMM54WDJBd0088o+bQZ42JRh6d0SqpHm7cYPqJFJQaE3nBI8hruPqXM6hzicEj4Dlx&#10;8pVVvOMf6qmdsNox5ONJvGA0kwcmJk0/qqtzBw5VqG8ZXMaUveMoyYI064TQZiRm5MRQ6kl5GY+Q&#10;u8NmexeXT7WgAUn0lM2ybE5dIR3gsSk0li+ut2ug1PUu1ZeeYI2ZI09uZFfJwzIEh44AKhuCOYyZ&#10;10xz7toQx2SYF6Heq36rcpraUnnE1mpW4RltDGIWPGvPFmzJGRew3qvvLNFsQhPb1S3B+elOdUCC&#10;+VR6mezWNsCBtPHTeP4or8CGyvYn9hnNmTzXeJYQVxz48a1q3qnjNzhoC4cEt4PMQ7JtaOpALy5A&#10;S9ADpfkRiTzQTYQMepbEmSDJGTOe5GlueMmCPgHzEi4fQaoOeb+yO25cFr8i8zXkwcyGdPm3RZuu&#10;YRdyM3jaPPAfJd1Fz3t8lcpMyA/j43F0RCD8cCTdakKKhbRK8ZVU5kbOngCGb6XWXdVL0/uEpYhe&#10;AK4dDFdIQvjXlTsXrRlQ06394DeLel8i9YqPrAkykrGam04HmoP5FEmaq2sQXZuPTBGbgTO+MoCH&#10;gNax9NZLVm0hyG/Az6a51qirHMd94/OUYW/7603OCk6onkwl0cuOY1q8Pl+4sTqiRsp22OF4C5A8&#10;FaJ86Dyt5pgcx3SQDtE/OrtOJgN42PBBzyC0xoTNCk8r6s9W+Ys50dt5hdP31le0zYfNqV+/sba9&#10;PtqFaPW1HgmrYHtTfmLieYbVCVCMAZqATiD6SHPbb+k1PslX6jlen2fsz7B5SMUvL5izcgjD1F05&#10;TY6YYDfRhlQiR/nQGabWHMAzxtmIh+WrDLMTnlNy55fsnEO3yxrJZpR70OeMC7YpucSV4yPG/lVu&#10;O15SqsneNoHL6DcSkgJpjH4IF962oOisOOWdLubnIW8SOhxubEcE1tm8u0tOeU+NzkglRRwcoZFu&#10;VN0/JZCyz6cY+oXv/KkOm2juiqMBHsfKzsGM+udXwIPb9pwBPvEd1dFTSaOZwI7kILcHT8asmwvZ&#10;+QLI7kLG5NnBfZrvcg71tfbtrcE02trWVun9kc6jZfaGZA3OXj0hkILPH9NXyj9ncxck38zEo4Om&#10;O1nwfKuom+1T7POTsHhxODDFqNruPBGmXG1CUuXON++EOAeqQghZ1lvmqNpOMM33Nk2engjBu9vm&#10;Kqt6scmvmgfW4CXd2WS1hPBT6fTXdnxRgIXTVPtyGWjyHmEwe/uQLMmpVJVWW4y2M03iaVo2lo84&#10;C4CapPfWkbN5o9eNr0Z7cFoWn564zouXvaqn25xvi2B+au/GFVtqeZADJ5UIhm4tMnGvN8+lUZta&#10;z0HDPdJ3Ch7WJPOoLBngLelc0v8AEue9mdFzGcTbdtxKSMZbvKXVzPb2SNsdtO5VrWtTSTNN7SJi&#10;wlz5+zlVx1aL0sGD5l0PL/aroMXP7rbOoL5VEnkFHsgQQc4dq5441ic4ePazcgbBOJvcFp+NY/8A&#10;bCbVnOsc1PbjJ1O5Aulqf2RkbEvOX1uDpkGXnqHJwqm2BCm2Kr+UYkfq3yWmGR5rNTieR2tMZeDG&#10;udppVm7EvS1jbgGXl99dObZKPIZkALaeP9MV0fg+Vcuy+l3rZ7uznTuaRLvcW3CS1nckekImVK7a&#10;PRMxqirJ8/c7+5fXIyctsPuK4Untkextt2fvuX5i1qqKsoKlZcdnJ2PaE2tWt5LwQLB6fpeU1JMQ&#10;QGPudzVckXWpSpSjkpu40PVQ4e1I93xgAtlvaGR7ayQLZpW4lzanN2mVY75Ha0xlUyvK8kMqpM9N&#10;y1iXch8wgsmP3lyLS84I2ezUzk+ja5nufDUWTcpits1MWmpxpH2wkLxs+gjOXm6hBcGD3VZKX2sS&#10;mnp12awnhRhJa5QuOONYzIxyWatjs5b96IXTGTue8sTqig59J50dnHqGH5axUQorNtnuls10pW4s&#10;9Vq42qSkPsYWO+PbXtLkXcx+Jc6yeoCMGx+pqluKkyOg687B9sYls2rhCf8AUR7ZOQb9ydga1p6u&#10;otrGQkxlHL5p7pJSaspudThs+jbA0R+Wsfoem5jHPpUGMBfvQl1c8rSXSch2fcGsloecDnFaA8A7&#10;pV0D3bRz6UjNabRHsnrQ8bPjb6SrcwrybTVzv7w/M8xZvtQqht9o3xoNSO6q28rAhm2scWp5aKAc&#10;bBK60JBohVbmDwlzGZZv2oOAeQ6GvHDlykuSZgYmE4HGTy1Ml9UNrdk2pGqS4pt6YuRTGdLjYZ3J&#10;8/w09KS1KXCJL95c6PGRbNT9J7m2xxgufDQGRs2wSANH+GuhN8ZGbA0LcahmzSGacr1g8c8HcQGn&#10;yEcvQBgukjJpLYK0btrmQGRAZPSb1y5BuYPxBJ6Ju0PhJO2NkdFvZJLr0ytEdE5Y7vAtOmm7btgj&#10;tDg8tVuj3g2bIEBtO3pXCpmcVRKY8kftEfNJuyfeP6LzCtzCoG0A73Lt8xQ5PvM1cY9xtwJneBuS&#10;ANGxLg6Yy99bNT7xlAyAHsopDfDTr6i2gobwm58AM/UUwe8mHorTuy5S2Zby/Bbj8u6sBnG2zcHJ&#10;wyeVZ7vM40+76YjovqFql+xefVJNjmeextuaQhUN2gV5TFBj7Kkntj3lkIsNqza5Wj+/vL4v0xZE&#10;zszpPeRnmTkFw5C6aRS1ncHXqUrbD3alR1JfC/Pbak6au0rkbJt7NBpqn1JcYTE8HLt/nV82fjcz&#10;uY2YLo47Vz9hW0qjEW7JbWGByPGocwpveR2Y9PSuK4alzBf5fMTLxw2MPzIxi6SfcRUmGt5OOAZ4&#10;/L07ardQSclvHB9XVVw3jv8AcupTQZI1lucPoMNmFPjeDs2FUOwMGSDUuLX3jcl1MtyNguccYMnM&#10;XC5h7tAoKTJ6Lxk1lpA27Zg25HLRiXvBub8ECmTSTjjbHx6iIU0xXXGG1ZVncWP/AGgIYi6KnFBj&#10;M299Zi4ocbYmcFtdaipqh3RFbZuCcasg3GMfSGmXDPAhvycCjcPSkRJgRTBs3NvH3Bo9TcnbQaxk&#10;qsng4x2QpCT4AWbwca1Sn5W2c87gWJsxkgWwU+4Hb9z/ABqsjckeqykxth7/AAacHTGsxbzBtc0e&#10;p1FoVYVB/VL4N8qzem6fcm1owK9PZLYW0kMDb3s5kel4xx349XAgNQD3PjVVJNHNxIpDumtW8ZMn&#10;6iZJc5PfUyj5eScX8GnbTLynyM3u7R8BNJJoInJAJG44yY4z20mbxswIiU0o8kF/AqSSRueOM6Ep&#10;LU7YYcOG0BL0HAkOoNPIBVWaTTdmWCMCzGcVYSMeCBaaYRbtG5EqwQevcjWVzyqCGJjgVDZvHpsi&#10;JHk723jjAjoqiJ1oCeuyRocMeJESMCKyStm2EPHHqRqrV2i1+w5/RLmDMsk7k3AtTldHtmw8bw9u&#10;MnLGg7esCNmW7NgW/iIQNw4MTOsRzm6+JbdUdN0/tAktPMsEtYicOvMKLOsxqyqKjmt+Ny+yeWq3&#10;I27mNKcNyQcd3AvzDNNOT2gCOYNmw/fT0rqDATHGho3DaMesnhvBwEyLSIrnB625eEzq1N5O2t51&#10;m7yaIb9pCR5EbwbxMmjMhiWQ6iGkmDlhY+GrVL3m7DPg4yC5iz2YXDEV3cNNJ0hR+0jfMhj8wVpX&#10;CebP/tCy/q20SMYrhFxy3KVgTHAtso/aAVs9Yx3y4B9NYr4bY24s6FE23bYZ6zZuZbMbJuMZV0Jt&#10;QJeJKjeY1Ev3aYzbTIgH8ALZiammoVaZ5DThr5fLIn3WtjsInJrU8w14zK5JggV8p+m92zolTdLj&#10;Nnv8vqLQuzxwWPAsu63bOSeQxkxjzqq1Y8stsEH1USmDgnHABZvOHBIxngT6BELaaWSXyvGy3mPU&#10;jVbl9SEZkPGZaRSe8uWQIA2h/UVVrSjyBHj75NVCKrR19jdwqu+NpkTHHweWob+n+tBwKnkuMyK+&#10;y+s2cbLdo+Ppp7tHL7YXb22QpfT95a03mGOUnZmBnGK6gNNvBmWnS+Ttn99nADXIJfEu3jUhW2mA&#10;zSoChHkU2k6gJG556zytBlZzE4Y9O2jNDj3kmBXZNFaj4a+4bjck9m4/LKs4rCRkYFvLU5G3I2c5&#10;+mrtVlN9pSk+hnGsTSbU6s+pSB9i9UOWYz2fKW8Th49jlN6/nJzBrjOh5gSVPcHLjW8OKwbQNjwR&#10;n3iP4XAkzYe8bSeyY1VDiYmv4+MfUWDvCON4zrqGaTAcDbJqXFz3NPvONakHX7znpu6arS8vGaxH&#10;GBa+4INsPRWNSeoBy5vn8pQ5zXe8jshXMvgua3/Iip3iHVdUYJjevrR6X2kPdCye2ub5gzK8z8xH&#10;qbGQORbUjDxWp00/kWoOzGe0gcY8EZ85Bf7zLm/aBMN/enMr43bjjbHj76yupCYCHgjUGMhVN2we&#10;TKbthzrSCD08d9ZLI3GotaGP2b/LWp5pzL+6YPWBCXEBkBN2JjVwqm3cVVZtyR5IFp+SdBCheYdI&#10;Svag5C2stuNWpnVkxjFeeHWDy9v2aTOjxHDl+QHgGsWpI54YqicOZlfwHVDl9NkMTOrsQjZtx9RT&#10;JW4HGTBB+orbqlCSH9nxByKyU/I3L9yAIVMcOBMOPj8taRQ9sLbHHziLn3TWtEvBu0CnxtpSxZwa&#10;kercXN/Z+7OcEC6W2gTS8Q/gGuY5pOBhItnGJ2TThG8SucbnLufcjH01VZhWjmPgOs3kc8I50fMT&#10;LiXkCTBGn0lkztFqI8GbjSb5yKtjHg40el5MazHHPGkU24IEmOBb9T9SDt8/IudWbjBfRLtiyPHB&#10;0+ZaSKBTk2nTjiabyPB+IqHPHmD8TmLJW+0DATBy4Bow3qgbxP7QhEIuDeYEg47uP6qskvmBI8nc&#10;HzFnsveCj/VVwbuPADIvg9wYmjwZh4OZ1Vlc0GSMudacNngHjjBy1SahVCQhFVbtyOSYIAJ6aUuO&#10;AfI/TRKR24yZPw1p273siy5rx7zDR0mMNjHa5SeJT7aCxB31qkwk/cg01Q3jdz1khI5KQCOXtoCZ&#10;Fp1Ns9S8bgWejuQZFaiTSzngUU25ppuTsmhPG7aAeDmRkVPeD1PcQ1nVAzaMZ0YcDGZamM2jmXbR&#10;ns4IOAfvrB5oRzGRdLDZ43III9T6aDziRsoCHNGC2trrQSYmz/q1tjj41rVF7TCPB9mvD5CKH2GN&#10;5nNxqty+mxsHu+cy300j/wCiNOFNrbtmwVhs/ZQMgQS21gJqOVm7ieDlQ7MZ7kaPSOrHIXuBzxkR&#10;6tNm+NseZM9TqEH4Fajd22HT7TVGSy+YdpPbLYGsTmEL3F0hSdNjZuQXlxm4nD2VE0eNbxs3qB6/&#10;egjcnKopqXLOfchre2dyN5g2Zy6z5a5L2oOBuZicPwtRXatKwI2HZgu/EIuRawnjkxMd8uNW4xJY&#10;iFUUOoJeO4fGdUPsO8TIr43l5Jq9wQca6EpfZWSWjvGOJbV5dTacx9qElowQQAtxpl5XG82Md1ad&#10;tIp/AQ9kGRYOMdkmcC+6IV3BR2lsXkc6qpscLCVXIG/U8CPVpTc2lTk+8gENVX1d9sjeSCPLXL4r&#10;Nq45ltbA8mkpq1zu0B3Ti3pDJ7ixYbqmyLCtPZMHZkbOSaz7d4/hq+N6TksGeN86cfSEnphs3kst&#10;JjMCYDgH8mNEpfOKclo8EE1mA4/3E1zvpjkpFJ5XTEBM4HRIFqkvlcl6MqFj8wi57nlaOTOfYzlw&#10;JSNvU7kmjd1PNSXXDz0g2D7VG1BuXwXjHeLhbo7YuBdvM9thJw2vQSoreD4q8r9ldHzaMmN++Lg8&#10;sXfXbDirGUql2CBjvEYxLMRCaptix6CyEqjfJjnujRicVZIG2jA+ER1atafBAuOag2gEfkPHfK3A&#10;P9iBZjI6k3xzgCfePLGrd5QOpLJ6wlUOYBg3AFu5zCd+NcT1BUhAst2eakC7w2qbKyOZTKo4z3Ob&#10;ctdyPurhWoKbGzbHx6kY1suRaqwRcZ64k8uMMBoONQ280bQObMHByiIxJ2+PPH+GNGCUW25zb8Qa&#10;xBDnFVcS9zBYgDweYjDNnZ+8q4SdnjHZR77LkNksW0u4uSiwrcnnAwkwR6kHKVqkdUEge5zoaOhx&#10;7yCOM5USqCi3LNzeg4FC56m7YdE2k6Qlc4wNgRwHuXFZOMmdYbSc4xtga+cZVsEjeamdcX2zkclC&#10;cTHgyNh44OoK6srmlWWeM+TzP8K2aaTBtAyxwLi2uJoOBzZgW1i09SZiYRszOoBxk5/4auDeaEjJ&#10;g0lyvTc0cwE1j5PirYJfOO+raahDoRqjh5gzx9NU+YTAsd+CPjQ0c4HbBB3CKtzRxjT7hMJO8U+c&#10;OHIXOCPTjV8o8fIg0idVKnyS6qrEtcn3Mw/uzn/CrJJ6XcyQm7P9OMfTGLjULtLVfqOmcnZNsZjJ&#10;bBoLN6smDkJNH9Qa06VtxmZeYqTclPaOOanth+GjGbRmd0rcvqBtKhXtUkfxFSdpFUDeDPZtY+oR&#10;AakqQT+bHDJ2O7hGXTu9/wB5ZjNKoI/Ids583UXXJT5hpohVGG7QJpvjk/jWSjJgJkOrVVAyRuTx&#10;38ipR2ZIOBdAUmjy+aXiYHmpAtskds0lO2Z6mqIq5Hl78gXGGNdHUvMHLYd4PUWPORUMS+0uEvmm&#10;CxBGunKDnl5tjj4FgMv3Ka6OkOPpjV8ZuBypkCCPT+GudmJtMybCOkG7xtH8g1VZ4TTwKhyerBR5&#10;Iz5EYeTAZh57uMii7TTF6IodSOHO7HN3EBp8hI2x4/8A2I9UhBhHgjWhSeRjjZANBaT3vNqFCb5Z&#10;T5PK3PHBx/yLeKbcOQjz9TzVQ5ezJA5xxnyXdRbw3leMWdZb02uOu9WbRSZ5MBx5I/w1ZKXnmnnB&#10;8NUOtG5WHH5Sx9xWD1hfsvijuK12GsVtmLTU036tJWyNfN8Jc9kHZc4Fm7yuHseQz4uBGGbgcZQQ&#10;BPkVtLYytwJjlMLg4b4xY4+NARy/H8TVR4dyMeODTgTOr3+BOOeAI2Ywk99Erg7Z47/00yRvp44E&#10;zJ5eRzfjg4BqgjHh7zxwAyJ4jfvqY4l5IB8jORQ93ctiXjdPpiSLh1AB3fcx7zYuKk295c6y1R5O&#10;GQWWf8MaDyun3r9te5cBOWkdYO7QBZjbBJk1IFcJezJNcgQXPpqG4p9s21nJy/6EYldUNm2Rg+KO&#10;PpktJL3gkeeUfNrgLzEo4PiCVbeEbMCYLFyMa04dYVHGTR1IPMKr59j5DOB43NoZuoTxpyJqvMLN&#10;k57ldcTExN2CAQ4LXLFkTM0l82eOccH6ZFpxKXkLYmjx/uJ6aSvGPJqeYjat2yN00JM2cubMgMGx&#10;xEN/aSKyXJ05FgNNSkCTp3VibhwyYOccFrGrhK9pA488YMiS5LSJzi7E3mMgPbsg+mqTXBJ9G9BG&#10;Z8Wz0xj/AMSmTiaNng7zY9tLfHMylL6CDj8xIS6pxp4XumnUPVG+MrJuc383vrnX1mJeR+9BA24x&#10;pOHj3Xj5cFq1zc6eoeYUxA93ycAdODeXxwJ/W+rdw671Zu2FD2fyslPDBMjAzj6fuK+bZG8umtOH&#10;cs2OS7dIRXyqNokgfj9jYl0+WPggVb/4gTFy2s7jcg8saihP3eoX8XzCXOb26DidvUnZrbBGqgOo&#10;3E1mOfgGt32gSeSv9YIN3N5axmn5GQLnHYXdopYqw550KsPyKrBy1zejBcXT0jf0rVIwQQWr3lrl&#10;QknIa/BABbDRexCdxsgOW0qdOIycsnBAuV5jwKJGmrOo1S7+Guh3WAybl7fT28BZaooiRSooIDWi&#10;avL761KYVZ2kyYs2D5qzgGLll7i5vqSTzoLnc3jEreMfMGVHqXpeXGL7S+L9PgX5x2BdHVHZIkWh&#10;mXKkt/D+iXz7HjMM7yxvjVvzHJFDpftGcEshAIYR+aVbxL54IMlA2bMRN5eP+da1sbpqlJrf7SY+&#10;1E1BkEXuLD5sz8XGwHvfH+E1MLy+2TtrMfG8ksnHgeHz+XaT00qyXOWwI4AXAt/M410rXHqqySd3&#10;zNnxRn6fgXJk42AbQZC93ZtKivNXmNs657lLn/C5bbiP3fp8RY7lOVC/sL7J557Ed42AWy36i56q&#10;T1gL0xBBGDIPStrWncvqemSAls4ut980yMiZOPy1Vdqnq3smEl7elVoml7SO7jsRr0HGQupbWz5u&#10;2XOtWmv5jt7Zf/w6rOSgCzlQt5H1CceNZ1tL2BbRIM9PnYP4/KHgHg/UXDGwesJjT06vOT7uEYi/&#10;trp2k/WD2izuYneS2VFcNh6dsa42Xi8rhWv8xX9Q2cbmVSVV8evvf5HLdT7CNoDSan+0bJ1BGTVW&#10;E1J20wmO58u2Xpr09qiu59OmR4JoAQ5tdFa1OCD3VzrWlH9lT4DyrWJXEBBXRjlvBH+0usw2a63u&#10;R/f/ACmNmcYpfwDXq57K64rlyezNCt5f/aSkLkXqEP1TKYCzYggmjscDfmDETjj8S85p560ExYSn&#10;seSSMUrbD5Yxcf7S0fZ561+02ebjJ5dKhOHpNPeCC7ixspDyHA6xEcnxroqtvjkG+136ttOySVvn&#10;0dXmGDqQEHji/ZXLNQbL3s7Gx7BYlmHmeOBdUSek5iYU1gqqo983j7yTyI/dRiV7WKUptsdhSUq7&#10;UNat3B5IPxIlYlMs6GPmYqldg88drFB1HTxAbzaHb6Yy413J6m9LspJLjzWZWhxk5ZHPgWP1ZOKj&#10;mRDuX9HNW8A+Xc8aslJ7I2VZj3lycWMnlljVuaSpcSPZ7pmumtnN2x3a3Vf2j2rPSsLRAC6g/Hbt&#10;J+sPVfbVJYeOXxSRkFzCckCwfZ3RdmsHwQnuQMyk1O5kTNd+tnV8d+VRsbdvl2ll59+aa6uBI+Hg&#10;PmM6VV/HLOrtnfqyyGmL7lhUQjmtW7hBQYFim0es60lbk7adVE7bsuWMjbgjg92Fcs0dtkLKHhyv&#10;9SMnxFdnG0MdQjOaOaNSQf8ALkXnKMRloeQc2Zv6ezd9E2UZTHsTWva/SZuSpJN2id5YuBHy99Jr&#10;RxrNq5rAb3NGyEPS6Y1oc7o2Xxf0vtUlvljGsXmEjmD9xej04PL8C9Jw6obWaP8AHX3dPb4nMZNz&#10;lKrANNs8bkEZgFwL1V2eE2UsJKCCcTyazDS5bbRCucKLmklkjIEDncHGlyy51lVQVxKd9O2YSMQ4&#10;/qxxqvJpbktz4fRI4VMbcPQ5s72UzImOSyp/f6bfeYzY1gO1CtG0b07M1Kypu6+KLGaCD/8AkunP&#10;VvoxtJ9ms8n1i3MN1cuR7znwRggyLiGYDmLCUzWdzhjcM8KW25c86OONY2GRZrIZxyPh46+E7OF9&#10;piflMImg8bk8DcAvwkIIMbTPAfOtT2RkHG4O2NKivIHAtS10VCmg5LvJ2zBiXGMuoS6tzx8LvH5T&#10;z9yPMOV27izkVwbvCR2FXH7TApcvedxdi/S05JJfGZBxjz8aZmBMA8ChtyaaZcZ+PUWUnvFrgC8J&#10;jGg5CI88bkDxoc85a6FLjFeS29tVt4TATImSTQiDkcYyY0/Th8RJdpfOHMY1aht98H76zFmTB11a&#10;mc4bQD99AF2Z0+5bZ4LRENnknI2ICOMGQiHM60wEz6iLuKwG85yUAHbyds/Jk01DnFN7mMEcB1DH&#10;NLJMcGmmXkwIbjOmAByDIFJvzEYcTBsZtgsZ0BGQkGeBABgZEy8b40yOYYychPOLfHAgBNyDCjDy&#10;3G2yIPpxj99TLeMeRAAEeRTLeNEhytQyaJEAPEHgGhu8EgR4bgcY8CDuBjuJYEwcwxqZvF4aD4FM&#10;HbtIAuH2gZRy6zYz+Ys9cEHcScZOBCN0cR50IR/mARHb4E8SV3uSgJBkCv1vN3AeD0q3ROoi/Qsb&#10;NmUJbMemjzyVtwjycaqXpnpTR/0mRUby8kP01HaDLhDbeNHphbg4FDbr8n0hkuJ5mMkCJEtxpkiA&#10;DAyD7iDzBwTgUxnT7lzwJTyn3rYYI4wL7SABbqZbwcaZGNEhy8kY18AG74jzd4NyPBHpoP2fg41M&#10;GMfcQA84Zkg4EH3jBxo8MY0y8GOPoIAHembk7ivlF7SJrJHITNnxRx/DIsxK0wJkY8CW+Glq6+PQ&#10;sS5yjtFntInU1c3gvijucwgska3ipKHnwZLKnj+eCbungtNsVcT7N64bS0tlzyScxdaONsjZ+ylQ&#10;ZkxFOAsxWmxOCOCD3lyE3GdN+HQdqnJqkqrZ8ZsGxurJsEb6VTs7V41tfdi9/AplYbC6PqexNaSP&#10;bt/eWV3gjXDdQVI9DNj9lPiswk6ZCqybL5xP45jubM+dx8XBj/aSHJb3CyE63b6f0jq5xsrrCAQO&#10;xLTeMfM9pggjT0j9XOtJkM++VGUcfwi5Fg7hvU9JT48Fgrcw/wCzOe//AKlqlL+sRNpJMXzaZex7&#10;xqanBB+yk4zpFq7HBxD5rms/vNOpv1R3sBP6yngiBHzLRc6hzD1S508cnjDPLkHxPAjzPbQ5mudt&#10;VUqGb4osH7yZHtcr2STEDwM1auAjLqd8P/51spm/TMtyGq7nwlDqz1d3MnICML7IPmEXItaOJ08m&#10;OO/cjHpL0sqz1iG01HgNIxY+oMiocv2sYB5JG1bx9PdhZ0Jc1m5IQRbSm7ZmPq/7P3r9k+M8kYrx&#10;BWh3NDGtanErrij5TubyVSWaB6YxDvR/Kl9tGUbkD9/Ue8Rj5YxK+PPWAlLZt7Gx3iMgukLAszJY&#10;xU3uI9I2k5qvt+6c01ANzG2shoCYSe5qXBij/dWwTjZG2nchlQQg3x0RrduchIm3SozcFpvb6ffS&#10;mm1Sq3l+CC0OAnTFgR6m2q1ifX6TzrrDZ/MWE6fMOsPS01VSSudS2+2jur0CHUDZmLHGAQzE0rhc&#10;GNGOx3r8d5gdq4dD/sxRca6FKfqGLeo5dpukyU9Tu/uWJSOngtP3Fg9SN5iYmM13H5i9XJHK6nmT&#10;bBNZH2f/AOZ7n5VfG+xOUzgeB5UbBw6Hyx2sAVFtKbYwvPLvZu8n8yGCWuZqXcm4uWTgWnU3J3sn&#10;e/1ax3h0TmLSNoE8HST08njAwJGPqMU9sXl8x2hTrsoL4rP/AOlhZ4/9KciqS3b+EnS/6ZMryk58&#10;5kO8vJUIcY/K5yweV0HMaqHgjBu7kf3Ynj+ZeulJ+qnKZU5/rieOnn4q0hxszZNhnbNpVbg6bnxp&#10;7qoyiJzvqHjnT+xevZkQG8sSkCPqCVqqT1f588vvH4HTcI/3IFpG0SuK8lU6fM3N1mH6vc/ZQ1vX&#10;j3dufct8zVjRdbuCNppgLfZGyuHgvlIFGGewOmA/fHxVaqorDAy3nl/41j//AM0I5t7tGC3b5dxC&#10;JtvbCkuzjZfSjb+wl0/NS+w9MQEwRsc/TWMvNpE+f8Z7ekrVR8wqtz92BvEHmWs6bvAdCUHK6PYT&#10;H+spULANdmUm3ZP9ZsDeGQ+WO1gXPezt52OMBprI98+rgx/lXSDyuJ/OxgZySVdnuicu6o5jvpmn&#10;dskyrNqElkI8Fjd3v54IFSXm3CQyrWmU1E8jcWtNtnjVb/8AmayOXr5zUNVWzOPKF/iiXE+3jZWT&#10;Z7MQYH2+BJqtnI1HT/7wZjnVHYG3jaRIZ3RZwtt6HGTUHcFgxrzZud8J7kfUGulme1ylJxQ55bMr&#10;pDDELT+NAuV2+5GGd5Ae3G36ashJqa8y/OBs4qxzAOyYFyD+RAZHVkpbPQb5Kt4g6g0SGSbTibY4&#10;91J9Xk4FVqrfyGVjPAG04MTqC4IPlWpo3XUP6hN2tT+Qnb+j0MJTucf1FgLEhO8mnDr0uyYyFUI9&#10;yFaCEV6eBC76gccS9ByDwZE+CZeNOuHA407w10EkO5gzq1S+aXuNVW3eTzNwRmTGjwA0gbggfkIh&#10;pCEjJjSbzS8pg7kahNAPU+zIZyCDzF6NM/YJdKgmOLGMQri85ZXcC5xrvyRjG5ouVPI7V4gii/Io&#10;JvaNGF2gbUEjlM7GCMJxDjVDmFH9lEAZz7QEeqMivjOlyGbXvu5rWp76rbeoN2bHC/u83T0klLgc&#10;kyupHEucucbYFvS5arY6geth2YNOPpk8C2yrJG2fjfbta9n6g88Ef7azdvTd4gMbHmK1JG4obOVz&#10;qcTE8YQXI+otsqyT7g2BHGnm9NuQuQQM33M6ih1QSbM3oAmPcg+Ggf5Iy3mGPOE9vStLYKT9jmzE&#10;wZq1I16njWSs5pTgXIN8Pcg/kVkp+vKcZuTh7KE41dMiLgO3qg2kNuwX0ekSAgvKyLlGeSsk4ZAg&#10;fvhYLtwdtXCrHm+MgQR6cBOmPjQ0cwZNmzFtAx3j6gsah/qALZ/TdklmOalxj1B+CBbZLyPX8uwO&#10;bWPzO5GqHRY2U4enbNmIm5m/MuF/lW2dljZkOzviwIeWJMHZkJBvwd+ES2XTGmagng2bYBjA3c13&#10;mWsnyqZtAofGT2a03jJy3PfVbeSuYyqU7nNdQLjSGT+VOJyqzQkpM5A8gY3Ak1CW/wDEiTMjJh/X&#10;zMBfLIMXcWwUOzmIZdkpwQ/M+T3VMmEj3ZljZgEOD+0jL319uP1QASVI27O3+P2gJBXbdrgT1P1Y&#10;5mvtLAAh7uXTVqHTcu7JAzsFHBzbd3jQ2YM2zAdkILfmD8ai2S2gJTCtCccALdzmKnt2epeg04Cd&#10;REnDccd9tB09RMjI5NYjsfDH4FOfRl44IEh4DAtwdMg1547RKsezWba3OGW1pL0aqAY3g8mnHaKv&#10;MGcaM6fQd8ZVRC3JZlTe6dmerXWE6jc9lOdRqS7+wurm9Ltg337zUNzbg1xb6u9US6WvX0bw9v2W&#10;2O7767YZzgblteCe5B07Zci05v8ATHoDDypN8bWXILkC57mlPsn45rHAAu9XS6i2wjghmR4DMSjj&#10;5Q7ffWPt6DqP+vGYXxSBtezWlmUg84bmkwbGmx98OUdsvLWtS8kpnxcbkAsA+oNVWtNk5GApUa/b&#10;M4u3LvjVwoccubNrJucrUdkhSMzTZWyM53ls+0CeUsNnEn3x6dhAe5bW/EqAkeSDTD8RVWYUu2N7&#10;SzPrE6fAvg9xzTNKXI2JgMDONASStdFOJHMYCawLfw088l7IzbkCxj5ncVAg5vHJyJ5vLyBJjgWw&#10;EZto88ALaGzAbII8ECAMym7mYzRzec6kfmJ1nL8CMW8BEiPO4laqC4JXMA8caGvNbrp4f3bGnpe3&#10;GbOY9uDzE2+ruH2m0A7uPj76ZeW4x+WrVUI2TBleDqeWRZ9IH5XZLMaLbNxY7o/LGX7aXQDyHuRp&#10;N6TGZtevrTSSsbMdlyAQ+p76BdqNwjPBY/EUjcm1nbLEwlL7hQ5jLBt8ihDbjjHkUWZPCG6qECcR&#10;i9K2Upbqr7zLmvLOOYWckasknnFnPAdZ6QmNRbkcKNEeJIaNMKgx8eoofbA+DuKlQXI01woo0A0w&#10;bNkZNPJYODgVIbzAkCtTd49MkOTqAHcMyQKKtYlbNs8Hn040NZ0vjmIAwalzlr6FJnzMlkmNWRxV&#10;GnggAtgm+yx7A5AEwNz1bQyFyQLOKspQbAmie5GPmKPTJJ1bX4+00/VjajMHDwkfGkAg1GihxxrS&#10;5XS7KNmCPmHJ01pvapWmhCiG1pT9/HARJ5nHkV2qOmORBAC3GMShS+myW8flr8pcpirAcmoq0nf7&#10;m5zq3zBm2eDxqoTQbeAnvod2uX0DwQp/hqztkd6ht2MIif0f0+lDP/jWhU3QD2cs37gP9nFcVKjY&#10;Hh/8RelUaN0/mfGpaQv6V9kJiXx/Qv2GHEv17RPtNXpij3syZ422dFyU2RtkjBy1pGzNwOWy48a0&#10;Kn5WyqEj5zHx+WJZ1xc5BjNFyNs8cngj4LSrdSU32VNsEaPOJh2VMfY7o4x+ak8buZ2S8Y+dHdAM&#10;TSVyXQjgVVGPAPAiXJycy2q3UE4stl8EPKhU806MCoiecOCFjxxplXpVVoRCSgjwpJJoB0p7o8UK&#10;tNJkwPQY+C6s5gjwq4NHY4h5Omo3aarLUuPQB4Mb9kCzwctM0vTZZa5vRrnWi9rA2ei81FpDfahe&#10;4NSNZe8adwB9YBxen2DyxCWJuKXchHevq1V5OHsyenM54xqlEmZTcaEbaiMdZvLI8EahuHmPjUNw&#10;4Ggb9+rdNPE+XErtAbYqbf1MYwrSqsceJJXUkV+oRbv9XHGojhxdJ6YkyknVCRKWzdRt48cHp/8A&#10;jURPhh/pX51GpL+NxjHjRhu4xqlxTosPyIgN5jWbSa5ZJg8JANVEE3JE4xxq0DcXh4FRn7Tdz4oO&#10;BfjgTp7dNT8avL0SVt3OeBUl6DArUwftzNrXWQ08gLbx9xTo1q+PUupKfGn/AEOyQ+nEpjxqMSCk&#10;ItRXgzwMt20WsEz3nIrLNJARgMBoD5CCWfS0/pgJhVu7fLbsx8Cjenw19g5LtkA8aBOONS3BNRD/&#10;AEqxC/AkmN8dT8T8ONR8CJs8wzQpzNfAnSMM4x+gmfgVrdDHAPHAg0nlo3LjBGtOfyNtAyyKKZr4&#10;a6FkIysfMWj0fMLLnBHyScxZo9gtlV0px/q5F8kdoejU6npNxLuzn1kBcfTJ31SZhrEPGYGQYkBl&#10;8wIwzwHLqIl9rMBMEdokZBW9VZJeYTVfotOPTg4CKlelbTNJWNyyPj4+msaKDCt2Hrp6JiTRuCPD&#10;6URgNiUCGH+n0qU19GIn9Cc7+IQm626cB8kURFnA0MjXxXENmp8D49MKScjTacZzBL7g9K+F9wL5&#10;qMSG5dH6P6cy/Hkbe5or8+RNCl5yf+EKlNUmQXFDv4CKxwN/YlVjwYklWumuoPJkb/CjzN4OAeOD&#10;TjQG2OMaMN5WRwPHAku0V4aHxBagDHNB5+NGGlLl+7R8BOWRAJY3JBYjWkbwQLZZT31GqgAy+j5l&#10;cO2sZxq4SeYOZOPdpkxLupBKtt6wJA5BGbTt9RXyaf8AzwjA5CC5b6aRMd9Q04X9MsuyvaoWTufZ&#10;gbxq6YyrftqFUEq1lgsNdPUH535VyhL5HMX7a8zY2wtxanuLSaLkbmai3kM1EMzPmDKTOuNzyGLa&#10;iQt/oegdNjN1XTl12LzQkkmLG8cuMhbVtek0wlcpqGXe0sROICCtkXlTUDedQTEEYfqaS1qcesZO&#10;pbJd2sFbmJ+eBb3WtaqOwwKKts2weyuS0rNr3ZW8NeaMl3WArVtcZktgcwMfZiNbRPH+IuS9n/rI&#10;TJtfDMjlcQE5fjgXeGzOoG1Q0wdzG+3gLjT+h8NOe5tO4IT/AEzzH7PbOSbtHqR+X31v1N0XLo6Y&#10;O8gBvDluLTul4IFVdsGy8bCdHgbTUTeAgvN76p9H1BMZPLj4DicGGLUHd7i5mYhvlyDp4T1eZHNU&#10;oPZHPp9YcuajE3ZE8ov+FGNomxeXSebYIH1y4LqYMCw3thl2ceOM5W9wv3YZUH+3j2MZ4+ZGPl3O&#10;4viert74O6SrsCqCgxBe4AnENr5l3gjVqo/Z2NhMgb5aJB0++ub544ewE5/M1SDVw7Yes5cxjC+K&#10;M11donsnJP7poW2Cn6c328wOL/zIxcH1IVm9N03KXn3l9kQGYOCOXN5ye5H1LamSuYFbX4A6gPiI&#10;pEXbwSqyn20qJZCe51bnuLpz1K2438+PePkbiKW341ko6THOGQDb8IkFr9tVvZ/WD3ZvWAHkHAMu&#10;oP3FmZNLWxZC1/EaeLdXLjs+U789YBwyjcvo3J93gG18rGvNkdSdgvQR9Hpk8a1z1j9vw59MDiZg&#10;9lIL9tcWD9JHI8EZ1kcp4l2kPTWT/EfzNlLZe2dWs9rA4GxzM7TcI+ndzqkt64l0+mu8uQXHPxMi&#10;589MkcBRiRjKwJesctdo5CatfDU55Lm2m11A4ctnOCDTgJqWxdxUSaU3MXkxPBBqRrSCTwjyTAcm&#10;BbNd0yK+N6gJHKt5ZyMV4YrZSC765Jsx0bto09L7jp0w1N7hynBHMJI81bo7a1d5Wg5qPBYuBGJU&#10;moN5f33MfGqeMbkPAumXro5enp6aacZzzXVN/QXYhMBMcCvkrrh7HYgv5xrOJY/HATAYCItx4HIO&#10;pATlqXXQ+pcdUbI5hPnM63mCaib7vauXM66jrOuKLZuf679s3wVshBD5Pvrzfpd4PtbB2oVvATqD&#10;W21PASKXvpc5fFcQaRWzjjXK5dDGcXD46+4dpjJuyazNKTksqos87gfFmEBC7tze4uem8nZP2x3j&#10;CeFHGP8AsxeNEqXkFRtG7GNse42cdMpMislcUvOpa5AFsxatw2rtwXf/AGlpY3DMUrX05HpCJuTt&#10;8j0TVKH2iOXnZQXLETyOV6rZz8HyyIDtIptlVU2msyZsSy97zRjtZI8HveJGJHMB0S2lU1fyoreB&#10;5pkt8k61qebTGXZJ5rTFpxA3tb7dVidoicZxs79ZuSvZL9la5YlJAPTG9FzoFyNUlDPRT47xhdeN&#10;rtwbgY+4qptPM3eTU7xnaHATUti7i7e9VDblLpc27HmhxN4LWmS3xxris8x2EiPyECLq/wAe4g0s&#10;M9WWb08t/o/lYB9qO1eX1BQYJO04yFFp+TGuCXkjx34DGtxjXpz6xEzogstA7YgYEmG9dPjXDNQU&#10;m2nbJ9MmF0cY9Ry28Cr5CzPWQbNI7I/pfnPvNmMrld+0xoDx7LW54A6fTIqT6Y/Gtyo1gJy3mstN&#10;ziC9n+eBY08b2SGgj6a9Iht018Tz5yR2M+DP3ESBMG+8ZFWiZxocCAlxWaQ9GaaibjXxvBxjzqJM&#10;Hm7EwR9NUONwQOSNTJxMBx2I1maYzwZoG00sbeoPJVwp8l4mRYaMngW57N54yDrOQXLar1hKUCS9&#10;s5gR/JTs4+m6EVc3zxnuz08HxV0VNJhZJNXMALcDgXLWAzQm8uccfUTUCXkNm4HAjwyDQcbdTBjI&#10;nPBBM041MGPuKGMauFJyMk1mIGweMiTcOpIbOXkNkXWmwf1a59W0xBoWwj5hC+BdXbB9leyCTyma&#10;mn01FMJmz1CD4Awe576yWoNrExNPn0ykj4srgJ022TIkOyal9suTCPQJv6j9HyeS47AiR2tQhcf8&#10;iyusPVHHSshfTuCa6IxXR6XAuIf+MlRPL96eP8BOZdcxok424VPMpceTuZ46Iy8spUl2TlM7gUGk&#10;M3hI2T4LyeFJBa6ZVzqScOdfGniEsss/H5fuKnuCYCYP4ixPONIuw6seh4DlH9LgVkebQJi8bMd/&#10;9ot+Ys9ZtxuR8/liT273skGp0lRSAzUFLy6cb85YAtm5lsSzF5Te7K7N5g5lTk8bY+cekrJK9yck&#10;wPOAfU8CsQ5yhNKmmMjleMeOBIbMca6EpdwOTvThNKhPAuBKnzwcluHgguj+J4E/rRPQmbjl/wCR&#10;PDZkgRi3Zc2XPB0yI8zbjNwfqWk64ipALdnj4FuVJ7KyGGBy5PuYfioa8lY5UPHAcRI7Wn7ihv6o&#10;ex2IzXSQDUTsnV2y1EP6hsHZ9BMGR442MwcfEu/4VhpK4lwRnZxyrmF0yXcEeBEnlQYx44D5FmNW&#10;douWwI4+AekMlpRXNaPoqLU8rhk2ID2G5APqIxL6wph4MGPem8fU1cazGi2Y5k53ZzdGrI3odkYl&#10;kx93ju2tISTc1XniKTTpWQb+/GwPvFvp99MvHDlmTA5ujjHzLqz37FvWDnGwmoiRj/OtymG1BzUJ&#10;GMtrBiIZh6W+8Ef7StRk6u4I6IoY3ngBcTw8/wAn0k8Onx9onbM32+QD5ZBqYzkdkmCNdAh6mmY5&#10;Ihy+8pnZfj/URJnL8GePykSbjwWFcJIbdnyMZ+rqLQpOMcHAfJdVbb/3emiTdxyOomE5rTMmNPXB&#10;x5O4s9HOMeSP+GiTeaf/AAaoAtRJOPg0iQDVPmGzxk/53UR4cw/J0xqyNyDjyeZ++goS85pmmx96&#10;zJjZnzj5ncSk9UTFgXc3gC/zrrQbO8TnoPNNn/avOAJOoJyhy+aDfixwHuXENnFL3s4fK6Svkr2H&#10;vWZMbY+Ty/8AuW5UfQZI8jwFuNaiU/UI3Hn7NKTc3MFgpFT3FDuY8kC9gP8AguyjHyMie/4Dy7js&#10;J1ChN545t9mcxMTIApFoUn2VvfI/EXqgPY/LgjwWE8TZ+2gHyEmlQ6485R7O3IRoC8k+AmBegU8o&#10;cf8AvIsTnlL2SHjjUTwOXXDMlzHHqW0HcW4MkHU8xapUFNkDk8tZi4l5YODg+IlFAH04LHxE8Mep&#10;gUwbfBx6aJDb+MCnAZbt+RHHxowzl+P+F+wkzb8iDlqyNyDg/DQASZtxwZOYnnDgcf8A6qG7xg4L&#10;REzc1MH96gAlcs/D+kmSXDZEz+Pb+qkPlg8ZFOMJnHnsKY3HgQ0dv9giMDuQIAe4yZPppkYxwZ4O&#10;O6nrn8TlpneO+lgErmAefUj/AJE8MmBD1KGPv6v1EATBvFMuE41DJ/sae52eD9RAEweQeDvp4mfz&#10;fw0yQmD/AKffTw/fAVAD1wkfzpXMf/TTI7kd9PbwS37iCgmXMZfcTJMljppm4WDJzE9vHc7/AMVA&#10;Ctp4njgSHkz8z/AkQiAGbePjSINLeO5AhtzT6vKQBM0/2OqhpCfAzpEcd+DqJcaAENvj4E98/wCI&#10;nm48Y+lqKY4HgF+F++gAb7/l/uQJOB4+O79RPEJ47WBLz40AB937/wCooZB89GCNx/xf31DINTlB&#10;W3AyRqGNuSPJHpq1Wxxkx9/qJEHj4LXmoAp7huTgjTO56mRWT+Ty0NIPHng/DSxgH3cfB8VEh+5p&#10;pbvj4LX01MbjwEQAeb5MkHB00e3i8g7fJnsdVTN4JAP3EATBkwEBjtDUzfMfxOkNU8k0xkz/APYm&#10;RzQcZAeNfm8KS1EcY8kHH9VIbgf04OWq3vmng0tTUTzOYYxn6nmIvCksjwgv9+NASC7kf8L+ZMkc&#10;anmfVQ3fCQfhr9AMuLcBPLtoPbvddGN4vZPL83PGmSN9PHBaHpctTgAXjPBYx9NDRjvER5wTxg/3&#10;7qAkcD0MaCghkISMeCDpiTIx4M+qNPOCDuc/9VQyE7/6iAIZPoZ/iKG8Jjz9xTHGcWCDUuIDqXMH&#10;l+WgAOTIRQ3luP8Ay0e0/I5aQ7UGRAFDI3xk5FyBDXDf4GRaEeXkueXGhrhmODjQBQ93HH8NQ93v&#10;ZI/4auDhmODJGDJ5ngQ0kvH3LWmgDPXjdyEuCACGk3n9ga04jPH/AHqZ3ccZM6oJzNxtyRp7s8kA&#10;86vhGd7g/UUMcnLx38nmKcCns2+oCCBHnFuDP3+ojw5GODjtY0rbYORBQVVw4ImRjJ+orJcHcyJn&#10;2aD8RAEMYxoyMZLZ9e2vzfLPB5XMQ148IbJAcqAIbwYwl56G2/yKYNuSDju/EV2puj5jOHIAswXD&#10;EQBT2bNzHwaca6E2b+rXPqqIAxgbu15twn+GFdabK9gclkntMytPHXljFkgj/wAa2aeOJjvIIw6Y&#10;RiULnfTLEJV5hnsr2Z0XRLLAGVCcGtfeXOvn/wAC5X2ibbCy16+lpmIvqDyLbNpFWDYTYEbYBeVq&#10;Xe/GsHnEvZVOOy/Bbj6ZBJKO7uFrn7W2ZvJ9qjlmXHAd0SD4RVvFN7aGTzWcgzktaYsax+V+rnU7&#10;xzuzD2i5y7a3HZf6rE1lsxPHVQCs2QxXNLjjRNdFXudQEKHKkjW0Dbh32YLYR80ZM8a5XqDdpw9B&#10;G2tXiai7dnHq4Cqkh45Cco5Zq81Z9QHq19lTEEcyPcAQttsMffjj8xZn7wRajaRyzKtOP5hI3rOx&#10;eAUdxB29y7+EvWauNkLE8lmkDtjbMAWlaXDzPZ3eenC8OIcZOWuYdzzFW2thst5HlapsV75zoQhF&#10;uWw/ZGSoZixczL2eX3dUnj+mrVONg8xlrljBpEgcFtXBoxXE4JKmQJazPbti1CCLwQQd1d1CcmSq&#10;xZws1LYza2HTm0japJaJsS2TgENq3Fyx+NVWk/WEZPG3t+pH5i4DmDx6YYDOQFwE0hp6pJe9p4gG&#10;znTj5o7RUOhAma078qyh6L2hNjx2BN3XTciXAe0jYHOqYJeMC416bkfAj1D1BNoyHjbXSRruSh5h&#10;Nuycc1BkcdMqS57YStwthJ604D2P7E51WE2YhbALgJzCWskC78lez/7PdlYHxSbuW3b/AMSmS/aw&#10;Sj5C+fycG774W2O4P+REvtY2mTZi/eez2+p3EhE3qR82EqMa0OXuY2RzQH+ogJGeMeCxcudNPM5w&#10;N/Y7N5JOolPKwGwJyM400hHnEvI2IeCwLzLihvPb78HLgJp/Oq3VleDZ7ibfhYCcwffRhvOGUbbG&#10;EGiNLAp9cStyZkBhJ9MxOp5C5d22TidM5LuD/wBn0he/f95djbxjsQQALgJ++sf9YCVy5zJd5cnt&#10;xtxWxj7+dOQfXnlGSqCQEz8a9MvVj22b5TB5U5fW4GfLGTwRrypqxvZcnwaa2z1c5W5fz5iGM+Qh&#10;dRE3GK7hio7x6ZSuvGT/ALVDHpwM+YQvAuV9rm3iVThsCWs7tm7qEXSG2Sk2xqUfbsC4e0K2QXGu&#10;S6D9X8k4kNRzJ4e2ZnpDbd9CEq7hpuu7YenHrEPTNmLZgC2FuIXN8C3L1e6gez5tNXL89yC7+54V&#10;xDMNnc6ZjBBuJcDjlr0a2H0eKkpKds843GqRIoSoSm1pT/WIqjtJseSSoFwzi1p/IoezfYnKZ9Lg&#10;QTiVCZx8tyQRc8f+hVXaRS5IK4AZge4FwW5pFXZmxckuCM8DM+8aupd7mBZeSyaldyQdBC+oKl9h&#10;9MSS+wZ04KyQX3lyK/jVP2keqnKZ2yvMGLSXm6ngXQk8mj1m2Oa/kGuV3nrUOZ3fk7MFwxNMZC8G&#10;NPxnMymqsX73CJ6JrW1gGT+p+2kja99qhYxqtzjZGRtuLZgx3iCYC07vjg8xZLI6wmzafPmE4mpS&#10;NWZdQa6KrTaQ5CSnJbJD7xA4Fb98CTNm2G1CS1Sjm/bRsbn1NklTyfTUQ4yfdmTYuPOgMrot68ZH&#10;MbenHVIReh1D7I5U5cnmVYPt4ejF92KXHYTzwcunxDsJPKhDZD0t5/1JHW19x4dHacWt6LnUDK9B&#10;qGcWhDbe4iRK8bSoZ5DLX1t6P7y98HwgrtKb7H3oZS+Z02Ao3TwX/wAkSceD4fgXIk79UmYU+9lT&#10;ws2LAbmWyDRMyUWNF6iQ/wBHgBONa1tcf4w+3qClKJIALzUjcNbtvv5/FEiQ9okhq2YglrNiLpdJ&#10;YPNNjbmZT68a64MQup4PlRhuSS03PjwS1iVuYem5HxrLmuVJx9i5HvFqUtVK3I/ulq2sbPyRuWIZ&#10;PqG/tIxeBZjVE4GwZAD9nNblXPkW5VZMJtLWX9VSOakmBBahFzTL6smIXp2c1pwrh0TVt8EajwvV&#10;tVufKXTalt2/mJlL02OMgGzB9u5nAtQfjXZmy8llkcNgQ7emMZPH7yzHY23piMbF5NZU0l70YrrY&#10;Yuv8y0jaBWDmO+zYMeld9mTs1ulmMTVuHStKM6dEM8cYROzE5mkqfXc4lVp9KpOxKSMYtRtwLlJx&#10;toqOTy4DbcSkjtadr/EqrQcwm01nT6ZP3xZW1JzLvfSYSW0kM2ZvCrCaDC9YsIJVu9zmE40eZ76F&#10;tu0D504NaujGPggVqnlSSG2dswuuLmlys8a1qhxspDJTxvwCI6ILTJ/lpyN3uEb07xhrOtJ0bcZU&#10;5fCbmcdS7jR6abM2Un36av552hA4FqWy99UOabP5szLjjAUZnHLGLPkXUVB7Dxv5Ljnb4o//AC1p&#10;Oxid3bB3a3DH6M9WRltBFvkE13ODpjtY0pXS8uoYk1ZwAuGGXdhktZ4F03ShyUsTcJaxEzaj1Lhc&#10;6eqTaG2dvTvA0q7eWxczdlqZOa3pHr+IdjPG446ryrGTYlm+J4b+0ktZP2VQ2+y+XGlx5lAD2Ugi&#10;8zuLoSR0mWrZidz2HcMTmdzArVXmyesJlLmLaAAhtRlukG2LBAsXCpl+Z7pbNfF+ueTpKPnXbR+z&#10;QFwDLqEt8hdjEqwbaXMYA2nkbgVpyTv44Fv1B0W5piYnjcsS4HFoSMbQKDouByCNmxay96TmWuT+&#10;VbWTxip3c+UzMZN6Zr/1FPoeoHsyph9JwgFjeXbhSF5C5dnnq71owvx2BN4LvsxLuD95dgN6Hl0q&#10;cgcvKjdYycvdh4Fle0yR1W5enZwTy5L+ndLgxrMhOlr2/lNR0KI3uHBNYSuo6eyTViUZidRadsHb&#10;jM2qM1i3GNqXUXQkjoOrHIwM59a7Ju+03c8f4aZISUy1lPGEnlW56RWw/HjXWwnNarcOEm4xS27Z&#10;5d1Y8bXMnOu6iodty55OpAt+2ibL5tLRgDAxLvJNUhLX8iMbB2bZtMTy2dg9lccz9hbU13TKs+Ix&#10;eitbuGb0HR5HhMbnp6ttWR44krMmTUVbricNmb18GWnyXS6nuLFH7dxbvXk9CGt1sInVK2zpt5OG&#10;VvG5fCHAPlthrJp5WTeMlpgC58RZEyC7fFtXV1NSDSkKNb74/wD6wmFrTbW9H8RLl6cMb9fH/DhH&#10;Q39T+jgKpTknnTwu8ubow+YRa+Ps6NlZgfFGb+dZM4nk1qSY7ybg6YxqXOBkbEAG+sviS1uo/ZHm&#10;90LnWPcgGuiqfqB62ZAjgBbg6YxLH2byS2wQRrcqbqiXGbWQgKS2vy8imlwkbOYzIgHMZ8i6cpPZ&#10;HezwAuW+Za4FjNFvJKw1n5/K01vzivJtMmwGEqAWVteXctJyXOCF/UA84HTFPff3wsflqhvNqExc&#10;tt2p6R7uH/mSq4TjZWOTst8NdcGJ5pcazHth6bJpDCPylalNo9zqiYzGMIzmeH3g3xS5EBJu0ZNH&#10;j+EJMy9mR5n7g0YbjbNhn8atQZbwC8ZuTNzwGtD0vyIxT/Z0tbACoc4HvJABju6n8iZednGsQB1L&#10;fTEv0O8kU4pNtMvbIz2+rqq4bG6klNMduPDHFgI1t83+VVWcTAhpKcMHGTTWYs5OOBzucflKaYnq&#10;VVhDm9M2w2xmQcybY4OoW6pkw9mZPo4wW4xtUy3I2k7K855IxcxYnOKscztzg5bVHaSDu8GJePBn&#10;g1FMcM3Md+DvoxT4xxkweZqoxMG44M/6i5lzyJzqjH5pJyBJk+EsrqgZICAgXRTgY48ncWV7RJfZ&#10;IxcwcBNMiiQm3uD4TrWlJIMUtGCBtNbhiKyS+pJ19S3/ACIlTey/thseZRnEMLcXL8abraRvJCME&#10;bH7q41BrAltbwa6aL18OI9BThlM3GRwKSpHOvvgLcCqs0qC90LdtVyezSasy4HaqjyYCj4+NdNjd&#10;GsX6bNfE56ZDUvtj0wmBTEycCZbk08ChtxkjL76MM2/8Nb9Bz7kkztggW2BAd4IYnvp6YDwJSsmN&#10;zg7iTTUZbw8zp8jkiPEng5UPAFQxkJbwQfpoa8p9y5c8jmKMLxN5gN4TzPhrTm80bBHZg+oqfJ9n&#10;72Al6NDZg8I2engD0xJyC2FukOsJoQ19U+XzSyTPqQInL5HNZwTBAC5ArH9lxsPvKOs3awdtF82f&#10;zwbO/H5iJVJUG+Z1kpJxZHgg4FW5hNCRr5utaZjnOaaQSoMGSA+RJm838iobOn5i/c4AguXFp0vH&#10;JaeHjfvt4dD6Yv8AUvg9KGkOV0OWfE3YN0hlp0v9Uts2HvM+njWXweXxmWe/8cCBJuctAJvATqJV&#10;ATfBnjjfFcRq7RzV7ZppqV3C1TirNnVH6MklW8Ohit7y5zrGZhPJjVr3W04OmPgVDJS5I3JzGVwZ&#10;kwOQYEqb2tsc51oYqDZ/uDK931nrOn3LkmOAC6EG8JNbEBkSHLxx5IOBIxj21bnxGNk5qlnOpJHZ&#10;UyVy/GQC2CaSsZuBTJPSeD8TzeNOpOYuKSQg2w8CmN24347NhXyYStt30NlbdsEgE+iodeYnOKXI&#10;FU8gyh4F108lbJyM8caxnc9zengMDmJ1xamaYzxkzp5uz1Ma06cUfgzwaiu2yeh2zyY74/8AuTPm&#10;J1xtJfaWSl/V/ezKSgfmfbvvHTWb1JQ7aSPd2Me5H8JdvSuedq6PLCP9xcQ7ZJwyfzo+58lCXNaW&#10;7RQ5wOUwC8yNUMbzdnPuJPCIwzp/ec/cVIk2ak6sbOfZnOpctagu4tsrCVjmsp3OWsbe78u4uJ27&#10;xzKnN6BbxSe1B7G2OGPqdRZTk1bizaRNs7gzTbwjYdmPTjGrsOYaeOBAXDMbwd6DnfzoO4ZkDkj4&#10;1C5Jz2Txle4EpxML2SBVWYDJGyPjVkl8v8aD1IQYW2BfDnvOLVs3ZkNYggWnVo3vDAzsCx3eYsl2&#10;VzyzfDGtgnBBxjyHuXFJdU4HJraYPVlJjMPHAsfeUuUK60cN20Y7PfVDeOGwSHDHqQeYtOFNBJhs&#10;reOWZFv2zeqHIZiA0ap84pfG2vNlMo95pnjj4xp7vqG2lxVdujPBUb6PzNT86q1EOCNnGOBabtYZ&#10;tnjJjMr4iHJpkH8iodPjs2E+ZrYk03nV1BsxxjvG6iu04eNmzI/gtcxYy3qhszZAgvqh1BXhHg8F&#10;9eYpxkpksHbRVZhnmJ8Gpq9JXym5hLt5wGBcCPy/GsfJPGwR4w8ZFZKXmHfjXo707Q5LxVu4cs3O&#10;TgJ5ap7dxjzxrqJxS5JxKXzywL2cXLXPbiXso+DTjQhNqhLoQBnhMYwKrPB4OAyLzyn5jAPzIPhq&#10;kjuBItRCfBRFTUa1J2Y42ysjOT4CY41ksnmDm4DAunKbb74yBjBy+YsSamtpE7aHh3AjAZZ7Ujff&#10;CZFtkwIONlgg6fLWJzB4QJEmEOS76gNpuTk3nAtseDGzl2OM9tZvI6kH9ONVWsKgcvCYIOBOp3hL&#10;sZbuENx/WTnBBwIlK2+AmBDafHZJnVw3MnGhzh14/NJXebY4OmoUvZ4+A9taFK5feHg76DvKXIz4&#10;z5/LSU7o+kp/Z44yc+4tIk+7Nh5OBZ6TIXHAnnG8xjwRrLmJa0icWrtCXOXJ8eotCk8w0siw2Ty+&#10;ytskbNFFQlwzPPbHOCNYnVjNlcWwOBkgc5wLDa4Zkgc41tQu6OSU+TvLLnIt4mDhy8ZXu4udW48D&#10;ldOUfNG3Ypwx8fTT5p0CTK3DjARTJW8wKG8b4CKGPIonJOfck05m8HHYUyYOMbbIqfK7kavkvl+n&#10;nSUkaTMXgyQDUNnNHMHAtUeUe9c51Dl+zcispNO1I9T84IZbNT7gkY1W5XRZQ/Dg+EtIl8rGEf6S&#10;S5JluckZnE8si5/6qzEkwG8JyLkCtVQNx28d/wA1UNu3JcB1EjtKHwklwp9mSAl6Na1J2e+cHAq3&#10;J2baNsDGe3cFqLYJGRs2bWYOMfMXIzZptdCkhzCRjgHj/wDesZnkvIYn94tynE0HGPOqHu4zOQaC&#10;thOIpjqzB3ErIEmCwVHng8DI8EfGtamEjxjydTlrN5hS7k3Hp3FqJ3RHW2GSt2bKAh43L78Mavkv&#10;nDYOi2uk0uqk8o+XNhnjjRiR03jZXuWrhLt0eG4Jxxnzj6aAuB75wXSKZcbb7u0GorJOCDlrI7mO&#10;0Py9VCRNJnrilyQEvX7aG1I33Cw2CDONGKTqQb9y+cm+7M9Uiqs4qgcZDxx8ZFYksTCKSRu5jc4z&#10;HXSGy/aZgJ2aYGiTlrl15OMF+PvqHL549cucDYCe6FaaiX1G/bdNl72Wud/ZgttnHl9xYnQ5JiaY&#10;5DlHbXVFD7WJc8lx5PPnwiQEFa0s+RU+oGdOSomOVTURIP30jrbFVs+I2qfMFVDdzGPAY6yuaEZB&#10;HgMx3iPzEh1I9ncxstldp5J5czluNzx2kX1trMt03drMNePHLYl5mDd0HJtInVzAY5VanjfeR4+X&#10;0lT3FJuXLkEAbpI1p7LRxpxHHasuBHGcQ4Pq99YnPJfqc9XBxQc2Ycd1PSPZ3MZkTAEBSR/DSr0x&#10;lbjx9DWlDYS8sGda1s/mk2YTYG5n1ictbBTfql1W/wA8bEo4Fs1N+qHUckegf6Xs+r+RcjN5zxXb&#10;6jgOgRylkGf4c36T+rXPjS685OV5HzHP7awepKHkrAmCO03+IRdgf8WK4YMjto5GLHa5l3uLj/aQ&#10;OYzUmN5Kt3jJ5SdjM/Fkp/UXOxjVeQU+Rt2wXN6+J4DqWloVL7UJLLZsCCNjbCTyxLntxI58EfsY&#10;LcF3loD2PURiXo7q1KLTn3WqPcjZ+4lzxtjZgFg+KntpE8lLaXHDG+aj0ukvHOn5xVcZN2gmsw/V&#10;XRVJ7MyTsn9azV1gXxKWq7h8uANYThk8JZbAufi5/wAi07YvsznzkYHkfs4OnpZ41p0jpvZ9TwwR&#10;wAE4jH5q0KX7fJS2JuwaVK4jHy7XAnuAuFYUnu1KHxnuR3bq8hdtEncs3OCABSXOYRetE0rSYzWU&#10;zWOMG7mcNS83uLyX20PHsZAQRn3iAa6GE7arCkw2Tt3oSYOXArU3mjm5gVVZ7y/LgDwLQpe3HLSA&#10;jcn5a5h4hKTftmeyt7NbBu4u0pXsQbW8ff6iz3YntElMbcAYLS7Kl0yEYa/nDP8ANkvq6/hPZ8Bh&#10;ovSaM+M5HnmyMbMeQFzVVPnlLkNLjtowZxru542GXjWc1BT4teOD9NJhcwNY01HYZVW2eaY5O5Zv&#10;ffRgcwc3MEHAty2mUeRznDzljNYScjBtKgx6Z7V0i9Uxn2k8yyeMqCRM48EB7ix+aUWMxMcfGpjy&#10;cTaTkPAbkpDrAZrEcB+YughJdGOLmpqKq8pMkGfmfEUNncZk/CWhPJo2jbZP01ldQTAlw+D+Gre4&#10;c88uzdwS2pm8NjEwG0w9QipNLvCxkBB+otCG30wRwAQlJGghzT7MMyAwb3ytMa2Ci9qjZy2A2mTE&#10;uAf3YnfgWJuJGQxLxj8v86PSuaNmHGDeI/ilRNhWqNm46WeOHrkZ3LY4rNrpf4lidSEHdz3caZJW&#10;j1m5xtgWzfD4ESJVlOTsX9cAK3N/zIuSkJTUR07xg8weNmbk5g6hvMWeuCDMS9GcpDE5i6QqDY+9&#10;gGdywfNZg2Jqj3Hj/KsT+xc+cud2DI3RI/LtLqEbits6BKTAZ43HxmBkVbZt7xMEGouom/q5165v&#10;xwU4XB8UsEH8yGvNgdVsx3vs4VWpCk5jJS7necca3gcv3OSgDH5qDvKfmMtJrAKOMfTKtIcSftKU&#10;449OPpod/UBKCkjb4GwDX8920tUJMBxtgXj3I/M8CzeR0+9N7M507ZdNGKol5N5xwacA9NROTaFI&#10;YmhHrMd7udNGJfVhIBgvKtkJv8uz/wBn6az2YbzBn/SUXRWkTkmhTCsCBKcLnUgIrJS9UT+Ae5hP&#10;7KT+RYbu7ma54z5xrrT1b5Gy3nHMtQPlpGTQmNFsNrGXNbWXCi95fuc91dXS9mTdlW+y5cFzjZ8C&#10;tQ5ppLn77Tp6KjMa4GSO/HBaXGdSZM660ryYY7+uuUZ4Teb/AOqumhdo5eb3TMXhB3McaMUu8I2v&#10;4NSBVV48HcRik3Gp/dqib2jMm9o36X8vGobxwOD9VQ2cwxjwIbvGBRJOfcPOHGDJH01DHUEx6J7f&#10;w0NcOMYvcT0nkZH5Dxxn3eDzEhwQQl9rJjcs3/086p8wmj2MmOO7jIiQyOWZD2eT5lpASVILueao&#10;qaja6MZHkIDGAuNdFSvWH/vIslZzxkYecGT4pVdpPXEpbDzn5ekMaidc0y3QnNNCebN5tUg9EBbP&#10;mLH6s2Zzam3oII9SDzFfHnrIT54Pc2wBNw/DWVzitHr9zrHK4j+HwLZhO8ug1ISVVVmtS9nuwwYz&#10;iJHa6az2tJg5C5BBv1uAiZpucOZbfgsaJPNLwIPXhJc/cggvqKEnd3BHR1uN+o9myNLgYD3I+ojD&#10;yVso8j85fhjEXOs32fyd7LR3o7Q2pBXbiuFSEGFyxNHxpKUVGZNw0u0qtWUGNmPGwBo+YVZjL7kA&#10;/cIu2JPOGzxlZsXIFzrXlD4CAMz1PhrUhTbVbhEh3lsKezbjjHvMB+Wl2pZzhOXUVkHTcxbMscbG&#10;2qTJ5HLtdyY5RxjKhyDp8Ki0POHDZy2PBH5WosbDVTeXOTxwH3j4avU8HvjY4QsbfxFktLyhyGY2&#10;Y7WPl6g1mysNpot7NdPHT8p6PCm9hZbaYqYjyaAEG7jIUf7675Hs/lNsEDkGe1zFzTRezNyzcgmR&#10;rQ4BluWxLpZvtIG8egbNgW41m4+Jpq7RiuHw4PA5jmZDvLMHrTYnOnl+Nsx3cPT9+BTKfISQstwf&#10;yprp6VwfGt+cTCyI7kx8hP31ns4cMjbjr7xHzNLgyLqps1VW4R4yF13cE89Xt7MmW/hkduBxq3O/&#10;AtUpfZfWFNy7fO3GpAjFyycCD/8AFiYml27Tg/Z9vl2u+sBqypO2x7sZ86wD5YyrnmulyVbh06HR&#10;IO4v3jeK4qylJ9ThzTXdW8ZBF3YnWxwLzHk5HrmYnDBqK1VpT8xt49++mP3Fici7VZzEEcByjjXQ&#10;wkVxX/aPSETcmqT051pJ27mZewBlRcbfVJ762D1W60I8rADN4DRIIrYY/Ag9P03KZPTHbxpq6cOf&#10;7S28aJUHts2dS2dMXjOnCje8sgx+NclzAjrsVI+z+mbWM2mx9/0T1geSP0StniDqQfEWTP6qqKMv&#10;sb4Q4PLtLMtom1QbDcXk1Pu8vJ/ZrusdDGfrCSV4OzJ6cmrj4gxaK8khYZS+nkQ4H+89MtSrbkPN&#10;HlG1aSmcmktU7qe4W1qD/ljWfbR9iExokp6gpY4iSYmq5bFz2fzcUC5M2ibM3D+db4HtDATVIPdo&#10;1rOzT1uySf8Aq2ZAK8bDFu3K44PfXrfL/VRtxe+rzOE4zJ6b3v8Aw/w1LuznFMVmPG8pVhL4G/8A&#10;aRYIL8fyQoPsrZ1hJBnj+zm5siF/cWPzSi51O6jPO5JI37OSjLdGNzofp4lv1L7UGUf/AMmN6HG3&#10;6ZV0+ahS2q24/pI/+hI8W6ttn/Eoc02CVw5mx5uwkm7syFu3ClGtylez+XGlwJbAAQw8xyQvHGpk&#10;w9aTZjHLnsqfnL7QK3cF3PeWPyfZfNpCM8+bVxvEiccu595j93CVZdFqtvaaW6TVN7hcJX9g20x3&#10;ZnKpeMwy27hBQHN+ddFS+XspVkYAaDM45hBiwLz9/wCGb15MTzLSZ6vsw1MJWlYNnoAhfZx6RFFC&#10;cpkvbkW/mE5O1StyOdjbcNolF0TTm7RguTB4LliXPex+cVPUnsbanGsvCPVI9tf7zLB6sIOcVWx3&#10;x9vDoYv2FcK82mEp6U7g2qPd9L7u241bmcm2qPHj/FxCISFeZ8B3+FnQFPsv63m3aZvLKT/CuKq3&#10;9aNlLXhmFCSpqOMnwuBcWv6D2g1CyPMoN6suNQd0uc6yeQSmfy5yeOA5W5uopY+LktRrbI4GajWt&#10;bGVatHu8fzGyD2kPZa5muhvD15pEQ6R1BNZCO8/YiJATlj6yI0+zZMGW8vwOhxj8v+ZdCbI9oFKO&#10;XPY/2cavIHGlqi1vzr85J9Svw/pfUJMWlrG2MkeieddUf1k5vWLYbqstJ0Gymo/ZnpcfU8EC6P2o&#10;bG20qqM/sLojInL3ZadQ+xNs/IBhMpq1p9lauEHd9pj+dbUzKJVERW/3Qm4VvVnETN49lUx3Ztdc&#10;QDL+dQ64qhtBMcYQW/MGvUPaQw2QUfSj6WycDWYTYmmMg9c3zYlxDT/q51PMnO8/ZwpLiRCnYpv2&#10;hm1xf/RCJmLlLVWv3v8A7EokoqAccu3l4x3e5pjL/wBqsg2VKRkY7g+tuSdQid2qbO59LS+0yMrM&#10;PKGPxrM5FQ0ybk3h2yKMI+omSmp4l6sXO9D/AC0MvdjbbEHpLRmzKp3MuxzWsbbIn9mbeBP1HS1K&#10;RtwBjA6eBH1HJVywLb48aWGLFnft8u4i8w22VMwbAM+p0W7E+EvD34HmmS30mSNPDx2+Hg10Xr4H&#10;dYzKQFKNyioeTTFuC1dbhHzBsh4MaAPK4o+knBwyGhxXv+Zfa8ayam9uhKgc2TPtwD1NNaDMZRs6&#10;c34L7qYPfhEwNl0nLnL+Zv1RI119HURMycDuL9D0jg5xJ98UNvSZOOPTVwbs72QPGnpg3JAPOfON&#10;e3pceSuSVVw3GEeDvoC7bkCphCEMTH30iOCRizpLVeB8Ke8cE4ENIQkCmu4MaDEGtNJG4RBkjGhu&#10;BTBkJBnUwg72dWEYB3ckBFpFL0+2fjP41TyDwJ6XzQrMmMPGqAD1SUW9lueMGRU9w4Gr48rRy8Hr&#10;aiojhvjJjSE/1Cchjf8AdjUu4ONRCSwvEmBjJAqddNADECSQ3GngTzfWUpQIZFM3jHkUMjPBxpDb&#10;oAeeM8A8cCTNx40N3zuJcaALsOYdxB3lvjQ0bdz3FDPcQUEwbjAohHeovwB8C/XefOvumgEtuQca&#10;JDbjVbbkwIw3eY0OJx54zInhjwZFMbkxp4g8CUUAF44HwKu+gMEStFttGTOiW6S6376bdWTmekZ4&#10;E2OOMMaujiXjt44FWyN8Ceh9hPRoGG5LymDboC3GTjgVkl7wceSNI10KCZu6Zt486JDIOBMuB4M8&#10;CUUGnUe8H5C0KqG7J5KTwQcfNVD2TzySs50xjmoLjW7qL0a2qM9kD+izvJC+Fvv7/wCVfmY5SlE8&#10;3tWHkWSTkjT27kgHgV8cDbQEPgPbtqnvHhICYEXgDR51DIPAjzOX4CXu4ty/4dtpwyBAztXk4dRa&#10;c62x28cCUveECTJqJ6oJG5lrk4Y+mgLe5cQfotUwmgzCzsc6qpHA7iMEHjUMcrIbgX2kCHcGrVI5&#10;wQJAYFZKb2TzaZZ4AZPMXRVN7B5czGcxj7xb5gxoclXmFaUOKGzIynA7zwBcfmCVqpNnUctcgjYA&#10;uNRluDWzSeTyVgTGzBrD6fGiVSThk5v3gFHGPSWI6Epu38ptImtVuG/SvbpLpw2BBVtOCxj6glW5&#10;ps72dVC2fPwyMre38X/CsBbvG3BYL/jTxJgSCxHYKT8Vc/C5ZVG/D+6abuZmye4PSMkulQzhYAuQ&#10;EL/ac8cCZnlUNmzI8Dljn6ahtyYL8cALcaJTiVjnDYEcALfmXeBbVJjda5oHkdUOZlohY3LflobU&#10;kwnzbJuNuDzE9LxjlWSwLH5g0eZuBx859k+LkQ4+lDk/bT/O5fW4CK1N5PMWZMbZ8XGPlkQ2pKwb&#10;MLEYQCWb/bx7GTpYFmdaBuRJhPnjnHMn28QDVkZzDATRtYFzGSrHvnpn7SPYyZ9RCcl5ZOdUOGbZ&#10;yQBjWiRj1VDmk4ewawTi5vS7iD7L3DmO+Z5KhPA2vk/eRKeS9zuR3kbH2XlXBZ1bdaOoBrj1qKwb&#10;ezduZB9S1BHGs3qDb5U81JecvrkfmWsCUvouUziY2WF3Gj082JlYDAaM+TqDGW/GkJxihO8ZKScP&#10;Zw56WNa1S/2wkL0D+Wn3d0PV0ioPJ6TZNici5q9Uq0JuRy2Lgg0w+YtRMILqjcpH6ylembHDMnws&#10;fmE41Dqj1kKwNkc1UXATpiyKhs5e2jbYIwW4yF5iqrih2wRneP8AUgGkOhJH90hvKkczVzvMd15B&#10;5heNadSdPzadud2Zgtxk09RUOXzCSx6wbTePy7qZl+1h7T0xxwHKSAfTT+35AjZNIrD1U6jftjm7&#10;VEODqDVVpf1R20Dbf3594gH/AGYfO/eWnU36xlcRtgPwyO5KRltkV82gbbJCwGxNuInFsV37z/pS&#10;HZNsbbHXKUZW3GyCMEqltAFG6u6ffxrqiX7G5jNZdKoPs52HHa1LpYIMa4PnnrEMmdia0xNXUne3&#10;dRtxhVqeevxNnMuYhMxER0PmOS99HW2q7Anrjtj/AIJ9lEwWBY/MIXGuS6o2kTqm6rfNuYYahk9f&#10;xy5lNmOVNbw/KWMzjb5Tk1enc2N3jJ5v+pRUNa3se6I601SuNqhKnZSqNm+tnZ6tsWNZj6wlUPZl&#10;SlOGeH1h3REWMyOuG0tmx3kZ8nwlSdrFfkqd7o3d2Hyxp+kLdQtZE95W29QDNxnzjTJKk+ks3cXG&#10;yh9oLao1E3j83mjiAp7WnARVUrgheNXVw3xjAbmKyM6flL9tejPbV1ylCKbTLRsSIm+BgZgx8XcR&#10;acNyM3FkPJR6soG/Ysjwceon6N9oeGyZMnoD+mFKx6f/AJaZVZFurC4MEfCpbiBV1S4XhO8k0heP&#10;QFIIisbeeEjVbHnUT0wYUvVXiNNrk9WYCa2ou6qDqBlVUlYsIwCZwNy9JeXrUmNbtsjrwsqmIGxj&#10;6F3UUEhHgrU1YTz0scSMcbYAfL/OiTym2TyXWYGOcapNJzhlOB4I31wI+Xa441pEjl42Y8bZ8XHd&#10;u6i5w6AzeVbO3Mkv49SAnM8H7SG03T5JkS85PbgbltDH410hL5o2c2DQHzj6aAzhmOMm8hBcg8sS&#10;p64TQc91BTY5bfjZnt7vqW0BmFNkmQwPIACx+WXvrSK0pubRiwcwBPK8CrbiTjMNjLWB7Zupd76c&#10;lxE5JldQbN58/Gdy2Y5P31fNj+x/ATHMmNuPp3V1RTcnbM5cxbGOUhhi1CKHMHA2BAQMwCHATmId&#10;N8sfTUZ7OKTctnO7cwI9Iaw2rHExomY3rFxkT8i6KqCqJTA9BHv1uDleP8NUl4zHVQzhmX3IfLtc&#10;aQkS7+mYPK9uAzTHOC3BdXb0rnGnvjnUg5txeeO0Cg2VNzZjG2ukCTzFqkv26NmeSMGQgtQatd2t&#10;sQh31DsyaPJcYgDBOLBduJlwNtH7A51ICf7yrhX/AIqTbdt5gOXBd0/cWhSfaw5NKQb5NREt/CUd&#10;Lh95vA5XMWE2BAG04lhBWyaudWpxn0YLRIP98S5Rl+3wZnOC+IcF3ylW9rm2iYy0jGCVHt6Vwg/f&#10;SG3A6adjOKglLawEz4Q3PxcirbycFjIeCO1Zb9S6vK+eV5Uc7c7y5OXH5iJN9pFTth2YD3IE71W0&#10;n9ZnpYNmNtYeRvhY+mNEhvOeY3AReY8r2kVGzc3o7v01s0r9YxsZscLkBRm5VwS+dE4f1p1FVA5s&#10;51mb4TdcB1JScxZzp9A51I7q3hntklwZKeAz64bpqk7O9sD1tNsEdogXBdS6LHkV8LvEbt1xpGxO&#10;m5dOJsBs8Y5PMXbErpuXSoZ4GYN3udMZciMScchCMEbDdRhcag7Ylj+2ivByGVXg87ppGTmDrqgl&#10;Wm0xlSViB+ApICcu1wLE2/rcSmVEfWWJSeWuP6gqibTu/vN0kCzGaNxhHn40hOMt7hHe46Knm2Bz&#10;WbljA86ZS6iu0vJKXIwRwHuR+YuXaLb7zfj76sjeeOZUQ+DgIraattY5JuU0JLmxPaT5/LKocwI5&#10;gJjDqQD5a5jmlQPXhMZj51cGdeOYG2CM6+BcKcVRMXJMZj5xqG3nBI87m6RQxk3wmONXaX7P5tG2&#10;vBYlJB8JUO2gSm0quoYmMJyp7UjJrcaeHI3sBdHjUMjhyEmAwFEmapu2OpaoU0b4CZODmKtvCeNH&#10;tRyRMvJXgyK0KQOzeYET9E0HBxgyIY3kZYCZ1szdnSjaXWTHKRz1FmZF6u2WwoTTncr8bt56BR8m&#10;6tNd0/IZJ7TAfeNK4rGOg5C5GBy2fXOoQdvgWfSem3DyYvowguBHq21qJ8GqrWOck1rYRKh1rOjw&#10;TLUC3Fc1FY9rGxNywvmk+oDy1W9n9Pz5nMd5loCt412wznjKOU45xabx/VgXJTtZSpejF6e5+U2k&#10;dJ0tbPj/ADHjnNZW9YEwOAEGhXoKT0L0XrR5s5cucZmO8R/D76ze5R9w+7SMQ4PiFXdQ52jVePHp&#10;4HCORu7bzjwDcjgmGAS14myR6GVb5Hxk5Y1svY8u144ACGoe+NmDbBf5iTMka+WPRUruGQyDZ694&#10;zWsHlq0TTZ/Loyc+2phKwwX8GpGq2SoCGJj5dxT3tH3bVYzBTchZ54zlIppJnTsY/uNtUl4XUQ0d&#10;uMiXpY379RFxdpxPJVGPA2BnQdnPLLi9AfOqfMIBwEyIR/TgT9IXCzT7xN7jcZ7tPm04ZgZuXxSQ&#10;D8xM0/O22+g3zg5ZFkDdwRXUcjewN98s5FG+ClS6/hNNE5rdw0KoNnDfXeMz3GxOXbR7ZhJBtpiB&#10;y55LfU1FRKPns1YkxtNSDy10EzmEhfy4BnP3kf3kfAsuRq7tcfF46fmNpFXcGSTwTly+mRgC1C6d&#10;wS53ruqywOThDaHc8pXStK0bOdFmC2EfTWEv2Dk2tYyLZx6dPH2nPzXWdsrZIyRozJqdezEmAAfT&#10;H6UfpGjHs+e7uH85F1lTcypXZ6yPBeFMHhOZ4E/J55cbWvh01a38nCfMZhbdxnu8JX5eMkqo87aP&#10;TjIszlDR7K2xozWiNieYrdUm1hk8HgCxEODy/B8qzGYVAR/nj/TWVpq6RpuI9Etc6vtjdQ+mRQar&#10;PjQCQelnG9xEBk+GoTjmZ1ZWVT7s2swAEtVXjwK+/XUiu3bCxzhxec4GwN3+GrtTY3snsGv51krx&#10;45MXHGrhK6/bhsQG1LaZppWojdulwrClx2+0gvt4uF1FT+0Bs86E1fXrMjf0hZ+jIRY0SYOCcRvS&#10;np0cwy3mlzOqG0HAs7mc1K8j/pjQtJXcKvASJJJJMASSSSAEnmhrcfo9KZSQAQ3hXGQVYVhf6lxZ&#10;9i9KWL0pNJZ1Gho5Kr0zwdwiqpH+NBt4SxpVJ9v0HiOCRqKnMa+P6U7QSfiSSSaIEkkkgAzK5SV3&#10;/TF3IEVI3HBkgX1Ki4WkUK0Ck6HLOBnjgBkGs17jZhJMmdsyQQIeM8Yv/BaXOKfcsMhgZFQHrS36&#10;U5DhL0BFjMvT6E7Ni3RqrJ3eCJ1Ii8mMHFkuNXVvPCRtj41nfpU8bzTwJT0+I+HM8FVheaON5Igj&#10;4NonpgUsEBLiM1VKN1chwenHCQVxfE7e2Dyn+j0ohH6cQ0OX76PSrCNTT7Ta/f6V+IAIwQZMyba8&#10;z0L8x5MqeYjxkU38OIr/AJFjl+RzjgVqmdV3BZwZ/MQBnKyQDxqvTJyX0k9MMSgp0ZqU6gd0e8TE&#10;i0oIQJMaCQp2A8a1HL9ngZaW7viaXNJgQ2dNEqPeePpqnjmZYBYLyiROfTCoOiNO81h44bOW14Ky&#10;x436sHAmgTIsCIEeaeBP0VUI7pX44f6PSvyH0f8Axqecemoo4U/0vYI1TuhcGbiQk/MRUeRRTAxe&#10;nKkq19pqTE2K0BmNfqSSrOfEklDAjDAXeS2sr8RyU2CYDjDH6I4uBWgcwG2Jk4EHmGdDRjxqLumo&#10;jaL5cHGhrhuMLnPwKIPIQGNEXA73+WovuLXA3cx7zggVllhSMeC1gUIbMkZM6ebvBwOMEfAvjtdR&#10;CS7DtvCHx6aD7uQJMh1MI4sjx+YoY8hFlFAyRmO5gWn7M6olNPPTs5wDeGTjy+4skI4GYn1FNIzu&#10;5I+mv1LVoxVbSyG6pth1dTddy5lNZqwYajKYCtaqzxnQdTzKYnglTEpLZVmTNg9ZjAbudMi6Kpv1&#10;gJsFkBs2tDt8z31iqRorX2bh0F9vcL3T+xutPIuG8sZVVasZto224TtiVu9b8tzaVqH60FTs22Bm&#10;xFj8wnGq3I9sDKdzoBqtOUkAy3CWk3rW+ZHE9EpvbMZH2awJj1cY/hLbNle1B7KnJ4GH9oKK428a&#10;uFcTzZ1Pp0CBse2EguZ4EqkoemKekoDSea3Hv/ls6d1qvM+YR0Te4v5QPtsl5HL0Dx+Ds+Mn9mJn&#10;/aWP02NlLSZ3zobUnMJaQ3/iJNu1sE+uuA8slzjgWtPCS6a0WAMGpGMpd29yBJdtF0LdVYc91ARt&#10;BMTwMz3G3TR6l6bJOC7sz++9PwK77O9gfbbI8yeTUTdsPp9aNdQ+q3srH9sJq2eMeWwc7td44PeU&#10;frOIxr0LkbvCORjJdVjPg4jz3mA51HMT49SNuW2RPTBuQNiCMFu4K7qrWh7O5tHNjhlp9a6S4iWz&#10;fY3P6tqfdo31x03LqXfcXTJpOe3R6V0+2DTF5ycQzOOXcFwKnyPZm5NMQM9+FgccsguBdRTCeMpJ&#10;U+4RgE4DLxWt2JwHW8VBQdKQSUE1jpzITl7tjgSHOH0KOM5Xs/bSqY7g/OVvH8NbZtI2HyGay5i5&#10;lpyjMPmXO+oZG8heazyVFZh8whVM2ibRJDIZKxC2PvFwRRfIszd/7ge5yqts5RqzY+ygcXu1ReWR&#10;XB56vbKCQAncqmrV5H1GXWgXNNSVw5MTHB00NBXj2DPAco4xrUpcZVyTYBt2049j3H2onLtJ6cbI&#10;3sDIEcbErcxC27azGX149C93zv3btz312BQdYPdos6lTCM7W9au6mSDIkTLY258pdCqk7bPiA9J7&#10;MxuZSdm/Pbj5oxjR6h9lc6jvhlrHeP8AyxcirdSUvU8hesZw2A1mEDcvMbFvwftI9s32gVO2nW/9&#10;q5Lv3YfB8q5iYmW1Vkf0OI7TGdJbWyOGK49XOtJrLjvPs40ZwMxagx8a5YoOnpDHPwBmT72a7qL2&#10;0pqo3FdyU8DY4mZnAiDuXeD9leWG1T1Y6jpvtVy5O1JAMvm8azOWMnlG3rmegr6foiOZsZFW2OxG&#10;5+YwKvG8uNOn3ZQPZbun8iqjNuSC/e07a2Gj6Dm0EuPONxuBZ8y4usx7H6P2hUwd/JGLpnMG4tRs&#10;MWMK7RM1KlbjzkvUsuS04Dbs+Q57l22RblSdYOZPOmLyBj7KPplzwYFp2yvY+y7a3OoQOhthi3nU&#10;yfmV/wDWM2jURJqc7Cp9u1JH1CDz4IPmXEZHmlb5aIEeMx9n38f8NDrYeAbFidYyRV6JQakZDDIe&#10;2wsREbOCltjH3PEs8nlQXpSxg3Eo7eqO6TorLZZtdnUul3ZsZ7jMmrbRba5tQl04HKo2ALdsVpb+&#10;IxclWtb/AH9PT90xcnk4rdxZp0w2kdqyEEq3HeGXMtk4wLMRyuy29mfFHATSIsTZzxzA5vBPbVwe&#10;VY9cts/GTqLe6Ko5/rbCHUFPuWBDwGuq17D3kpbVWxgmv3IhbRF+M6sZRyXdngLkd3mKqkZ7sQDm&#10;DUgSnKsU9YJ222LO8HmxeSzUk1gk74pDDLp3Fm9FzCXUfU75tO2NwJBFbOWy6W9VdnIanqeVGCcr&#10;f2T2kXgQ314JPs+kj0DOWsd3mfMIS73PeUGMT022yQdbk3qYqxZwJtDHJZDOgRy05eb1FktQM70x&#10;PHAe5c1FaqjkkxMPGbUg5gyIPK5GWPPGDItz2K0OLdulbaSy8M/jQEYxwX44+mtCeSeas216wWyT&#10;TWejl71yXkK+Hrq3x9olyKgQ/fXy41ELbwe+p/Z5OBRDt44FsaEeo809H9EGJXWl9YuCDjIh0sA3&#10;hZHx8ZE9Sb8baYg+qkOA6DcN8EufY/KtEWM7uNXysKkx3wrMW7zUUKUHy8tQ27ZPdl4+BXyj6PHN&#10;RnvPhD0riZeScctzxnFpopHXFD7P1FdpGMbMgI08SaMnLY+DTjVJG8wDSH7o/tHVFHtyOR5P9wI9&#10;OGZIMnc8tY/RdaDgFZj41uRJ42eEBjP8VYz07xtIcqozEbckBDhj/URKi5W2mU2BA8Pu4eoTwQeJ&#10;XDeJDHfj0h6vLQGYdkhGeMJ89rliQfBPG4gvTtgnuQDLpk8YUHcSsZm16DTjUMcwskxwcYxK1N5g&#10;TjCAWAnMH7iRSUFPeMyMCYIwW1sFLycbyU474sYxctXan6XpyattZ9u70YuXxqn1ATsdtgbakAy/&#10;tq1LhDklJ+x7l45A2CfWcfFQ0cvG2mNk2nAMtonzwJ55OCR8fHa0yKnvHBLd7v3eYi8+Hb1UbP5K&#10;alGMylr4RIx8xKcUfs+ncuA8j9ngbtdQgs8eOPzFxnI6smISbtfKNqT8iuFQPHrZljsWwku3PfWX&#10;NS3t9QXQnKXudOaRtAk+zUMpxs3zq8MWmS0sHo9u5nBAS1gDO4KIVtZ7UFQEj/D5a3L1U9oEppKY&#10;vpq5Y746b2tyGTx+JW4xPTK3PfIpszqW7funoFI/VDHLaUPOKhmohvd1uNxrierKfcuZdjbAFgHz&#10;F6iTTaZRe2ClL0yfdlxt/MLnXmmzqC9fggfCwDKX/wByiyc1TG2LHwu1Wwzej2cpmU/YsJl7PB1F&#10;0ttYZymkpKCW2N4auOouP54TeZjjg0/ie+t4nDfeZcxCZ9vGly0m4cgxmmxtoL8cHTKLl8a6EZy+&#10;XBbHcxgLqdRYPUFPy6nnoLL7eIyattao3njaNtgjPnJa+RUCEmV1hTZGbneQ8HN01idaVw9eOccZ&#10;7kY+WRaRtQqgbYgI2b655lpc3zSYb45OaD9NaSIVncMya41Sm6gemGeO/b8wg10JS+0AjkdlzNd3&#10;dN/+ZzwHXH8nnlmx8NWR4TeeDjRTWCXHRTipCRkxh0/MGVGGdWagIHmnH5i51HXG7bjBYzj5nvq+&#10;DnDZ+MEcB8hOYPwKzeWJ2mnUXY5YB44+D86XZbmMfmLAWdQTGQkwdFWSV7SHsGe/cD5auTNInQjT&#10;iDcwX8Z7nKTO+EgyX+Wnm9aSmZNj6G7mtLPZHWG8zbcDAEPpK24hpNCHOHMBOr8TVRJnVGCxHHp+&#10;Wq2RvgJnQF4SznjVt4mk36R15gJnXSFD7SJcbIYAl5v9qeA6skrqggc9/wD7E64S5J7GSeaSl55S&#10;vjOXtox415R0XtMcsyAgvl+ouzKH2oEcjBjVtriA66btxwcCRBrPZXVl5WocwHGlCxOCYEBcEUxw&#10;4VVmDgaBgNmhB8Cz2cS9tHkR6aPCQKkzB5gU9xQZjUFL3iZPxFj84pvUzg/37q6KcEJHxqhzjOPH&#10;Ai4oMBcSssHw0BcNyQLVJgz3a/AqTMB4CIAAjHg6+TqJ4ZCa+PqJkmfj+mmeT8OPpqcYErmMiQyD&#10;89DSOCGzpkjgkfz/ABUsAxvA4M8f1E9vmAmdVsbjwJ5uT+IgoDwyfHtol78HUVbGQiMDIM2dAD3G&#10;TOiTfm5NNDR+Py09cx5IONABgZPj9VPbwPv6iD7xp+5dTO8YB5z/AKqALIN54LWNTCPNTOqqRx/v&#10;uKZvGCx9K6gCyDJg+cZUv6PgKt3Et8/IgC1DeDjsdSNPbxz8apPamP8A6ie7QwIAuG+d/vp7fMGj&#10;3PLVD7UHATB8Ll+NPEnHc1dT4qALtvmBQyPMY8GkSNUkcwS3zHn/AMpAF2I48emmd48Cqo3mPPB+&#10;mnhuCQEz6f1EAWQZNPnqYMg7mf8A96p5Jhg+dIk07kHB9JBOXYjz86RHng/UVD7Q1Pf+ome1CfqI&#10;KKTQiONPpfipnfBwDvRnEOC6qH2wMJMcfHykyScObmOPyuZaQBoRHg4OPTQe5z4IOn+dVveP9lTL&#10;hxjsRx2kAGCTTBnQ3tTHk/UQFw8J3Omhrh53L/8A3qcoLUN4Pjg4E9c8apPag4Pn5SmbwS55aWML&#10;hvBYyf7zpDmGAf8AmKn9oamOM5SRqGSaYCf5iAL5vnfjtETPaDaNteDqW+YQaxmeTgj/ANjCcuDq&#10;Euq1Uns7nwZceC+UYbupqwQQYFD/AKZQbZT8rZTVsc0b63bVJmBMBTwaunqaSeqCi592L2UzBu8D&#10;gv7fzEQEcrm0hcsWD8+8GG15a/O8WUieVI2bWIzHENa/6tEokNeTqawP3ombZnaLqddTf/mb5LVr&#10;JjMjHdM4PL8asg9h8holsd4wOX4bkqoJzrraJsjos0hmraVHEN63Fc5uNeac4cFgJgj07enqJ4e0&#10;Cda5ozlwcr86rZHDlyM5o9SP+dIdNa3uCkpqIZHmMgII9RGG8wJB+H+dVVvnTO+YLGBfBpZCOBwD&#10;6o/iIC4b4OBQxzQhskH0084INy25/wBPVQANIQnn/iJN3BIOA9xIZPGC2odwfHB+ogB5xMCBJ0hw&#10;fDQ3tDGPWTLy3GPJ8VBxjvcCALVK5WSaud2CAuNdmbL9i8ht43/tEfUGXggXFtP7QG0hc5AczmEL&#10;31fJxtsewZwvrfxFmTZrfLLkoUemTek6CCLPKmuMaAzCj9nTxtj7Ka4Phrz9HtceuWW+QH5fxONB&#10;2+3y9ox6kfT1UnrZZdsnY1QernTj8hzS3T+kVc31p6uc+lpDxhtOA/sQJSf1lCSolmM4sBF0hJ9r&#10;kunYwRwH+on+s2q7gjolM7Z51zij3rAmA0qK3+qqG8GRsTBHdxr1cnG5P9FyxEQJOWRYDVmwuUvB&#10;njlvs8f/ACxM8C00zUtInQjg8kwbQcYFDJOMGf8AiCWnVBR/Zrk4TMbcY1Vey23B3/MTyMqu+eNJ&#10;vnsa9yBXyV0uR+53YICkjIUWmuhKX9WOo3j2y/Y9lweY5EkOcpfcLIWMbJ7ZyW3l5TWPGtUpOg2x&#10;pcdzHqR6tsfjXTkw2ZyWnpiCWx+2BGL2klr+Gts2f1ZSktGeCNi1l8Dfp+Nc/NzSlnQQsLu7h5sk&#10;2fzqBtejlTrB5lpKR0HOpq53Zsx3i4vTKuPWMkMY9wk4N4ekLpk7kC5dJt0mLCbHctpU1G6HpEJx&#10;409PMFiuwZmSxlTe+ZjL9j7lnMQQTj2MPxMC7AkbOnJIyBHAdq3g+F/iXE+0iuCVC53kLHd4ycxZ&#10;K3mDlzxnKS3zPkSHZNvlkXQnsxs/3KpBgbNjiJH1LRcC2CabI20efVH+LjXgySeTaSEvM3xW/S0i&#10;9xXyj9tFTy2Ygj7cdaeqoUZrILByT04JsPbVVNnzCM9uNv1EAq/1OJrLm2OTvikjGK5bc4P8KqE4&#10;9azsdsxjjfC3rmkINZJtX9cOs32RrO9C1d0u+uihZm3yD5TqomyOaT6kptjgujjb3eau+dn+3KVV&#10;DKrTsPtUAtUXjXIVD7RG01lMqNpE3wVpyP4y3KTuJCEgI4GIh2/98SxJkNTNz4eI2ocvx8LPhK/W&#10;1XOfRLTRytkZoG7yxi41+sH8xaMZW5csbbluLTu9xXeeVxJQ5HjG51bg+4qfOK8kL+w2gOVnHzFw&#10;uT5Zl1fZz0fF8yQ2aeDCqP8A7RVA2e+h8e1c6iodabM5DuTExgOiOdLTEukJXGymTKy5mrUZ/hoD&#10;WgvtDKjythPGrOAdu4W3x4Fi4zlPIXWSDamc2QFK0Ws46qCuPs9rcy3pNhl6GNc61ZIyTKY75Bpw&#10;E1CLrQfqxzGZToEBqqYElnNJb411aTYfQ8klX3EQ7fmF416oh/q1Va/ePMnQ/WUqxj/RPEqaTibT&#10;6bAbQAKQI+WNddU36t86q1yd489nZN7VwhOP5Rq7U3sTJPtopwyf7q31HJBi7nhXo1KyMoBnYObT&#10;cI9JbUKba2z5TMyeMVG2/i4jkuR7L5LKrDaWyMWP/mS58aJbYJxKZ827HgALem4rRHIuNXyuKsG2&#10;e7hLTiH8QnGsl7HlzYm8wPhEMrXPSwzISXKMrqiXjDKWMtMcowsyi6SG1ZJyP5DjYHL2ePUItImm&#10;zftIt6M+8XOZq5FdpPsvG/lzGQwHttSF5d1RXK8sc5LfMMx2TytyzlIN2u6hbhCe4rJVjxkZkCOx&#10;1bQ/2F05/wAM5dTcuPBvzUcdrlrml/S+oePfhPAjKUpLRU+giuKrUFLspq2Obv8AT1civlJsyMJc&#10;xZubWMYtT/01ntN14J/7G2tN425fnyKk1JXhGBMl0kDgtq4Tue8uYm5pKm9Ow7RPLMpsTrF/CaE8&#10;2wS4JDwWC4BltrMdsk8bT4Z2wbpDNxCt2++q23oedOXOAN3A45ffRisNndRyTcY3jEreMgrWr31t&#10;Jcr65z7oUr/tzj+uKD0zvI+MhdRZvQdUOabnQDB6ZdNd+bWNlb1nLgf8qRqItwXGuUag2PvWEuPM&#10;nPs/ljtcaR65it2/zA7l+WrcoPUTZvPJdU8hYvPMEqTUmz/s1yeNscpI3nTWV+qm3qNmyOGOVOiN&#10;bX3n/StOcbdJ1IajBLW0jE41bQ7gs6i3Y22WISpncDxKfewWH81YiHA3aaf7C5jnHrMNnMuPAZj/&#10;AFm3u7sTuL10p+aEnbbBMpGJvpagyrm+tPUboNzMTzJsd0OAn9mFgwK2FU3uA5NfbeebOz+uHvZI&#10;AxnubwUo1s+y/ZfU5nr6dhfFZtrtsergjjXUMv8AVzouSFySN+SAnMJdW5S9nIYxgloTlZwD5Yyi&#10;XM5/G2Nsj/P8Q+E6vuHJdYVZXkAwS2WyorgxBWiOeNDdi+x9tA9fVJNT7v2e60x9y94l3gOk+xJT&#10;uwdSO7dUKSbNG0xI+jMAuAnNbj78fvLEhQpcb7P0/unQJfEtsOLnGwskc+mtTvHwiMnmoO141rVJ&#10;y/ZjIbE1csXQ5hauku8C0itKbp14Ls1mAo7Zel4/DhVar/YDMXslYtmd0lwuqQnH+0uhRa3bWDtU&#10;9ww6pNukpbOX0ct0940iE448Cp7fbY5jbHCG7ZJ1FuUr9S97GQ8DkAsCvk49UscFiBsxE3CMWoQj&#10;njVnqVvmGK6b/wC8FUoDavV5BADLjbxAPqF5P5lSdp+1KYEJemk7DjHpjtZ1d6o9XupzSE7CVTVq&#10;3tl+7XcF+D515y7XKbriSEO2nAHTOBv5n+pDuWVSU1s+AhRmGL1tXoblM9sk2gZYGz5q3jGs9qCr&#10;KjftvZjy/eiWuVxxrhVxMHJiZNRdUerXUEpls6vTsFyAYi7tcSfVioyj9JzMuS00KqB1XA2lTyfV&#10;i60xfdm3GgLerCP3O+M+0CPW+m2J/qWwSjYpOtoM6mr95NRDat9IY+DJ3VjNeUvPqJmp5OzOIkF3&#10;UIMmeNZnrKL1dd+6dBVKUr06No66ovZ+5qq+5eSN0zdWrlzowfEWsSCf0ps7lRm019O+Gj5rkgsa&#10;s3q77QJtWEuOzeAEzDLxCGS341Q/WkcS6TiAFtziC0yEVvRKkqBMys5FcbXJiF6c0tAWxq2yWtaN&#10;TKb2kTZ4M5pldI56Y92W5OG9DtqCYxhmu5zMguZx4zIDsr2Z1XUjZ9GZ9u+l7MQiy7oi1A5MtjSY&#10;8pcbz2mC6SPmk6Gt7qz1mMjbWc1HnGXl2o41b6v2eVXJc8ymoh+XbJjjVl2fj3ObAC8OLGQVz23J&#10;jWZ66ixlV9009MY2S2zj2wlT7iYv77+Oa3I2drT4IMH7S1SV7RMHHNd8jH023Aq3tElBHg7P2OK4&#10;3gtsYxlyRx/sqny+h69YPWMbkAmcAxfdmWCBacJLZKrF+6PdUttbBmg5g9czZ8aazzWIX7sXuBV2&#10;qzbRKYGx4Gx7kA9K4Iv8yGvNh72pJdv7wAhwEL92G51o/qRIxS+w9lJ2x4J3acB6bZt4PieNdPRs&#10;nMO227ZjP/zRm5j3aVA3fzEHk+2SfTUj6y+ztxFIS4jFWbL6UDPrMtB2hBzXOrggaweHKoc4p+U0&#10;8yO2YAFvrzTJa7ic6pStsiSltu4U9v6yk6cttZ9b6VtWqm60ZRzHfH91xAPzf5VzqPZHOjEyMbkA&#10;+oUuDBj8a1qT0+ypiYyoLw4iRjKItvjzrMmZOKpW373EPhYyU1u58J3sPdplLpU5cgEO3qW1zGzk&#10;bZzUdk29kuF5Y+OCD4i3d5BNX7LOATgJNQZLuBMkYEYS47kLEW8jEVyQg8684hc8qZK6PzT0B/LW&#10;1+IH68punN2vOX27htW7d3J8sS85a8nD1hOtzZ8DfmEV8qTbQOOYse0gFcWy7zzcmBAduHrIMp9K&#10;tzZyPc94FqEtQXvlXdIzUq2vp/dOfdCVVI+0CqDbw2NLgMI9S2LmLE+w2UyGfdnwm8bjS1Fm9N02&#10;OfObMD4TeP4nAtCqzZ2SlZdv/bjWYdIm7Fx4F06Mmpe38xxboUpu58pQ3GwtyFzrHF+qgM42T4yW&#10;Wz4RFcKXrCUmLgmTHPa07eTOt42R0Penx4HIBECQV0ZP8KfN5g6buCIWF6ntnIpNjY5aTWmohqyU&#10;/svlL8gPbiuI/LGJbN6zlPuWb1jG20wk5Y/kVJ2XzRzIWx3hrqenKdTFsWRuxnTS6zWq4ouXUHTg&#10;I7FsxOX537S896gnDl+9PH3Lq7kqxvNqtbHmTm7g/sw1g882Vvd2vaQ4+Zb7+BWQXqZ3DTm4BtVi&#10;wDsnoclTzpizjfbvB1CLvZvs7kIfZmZxEgb8vV1lxPs7kcxge+zeUXUV8o+sJjIZ1v7YFyPqJO7d&#10;tnPOTtHY0jpMcBOQLU81acSTuWZMEGnH01zf/wAYHpmzF5HKrlsq6cmlSDMylTmD+0C5icgiKfUD&#10;io3+iY5bPTGX+ZVv7N4yYI9ONXxvUF7JzPqqtuHBLuOO0Py08BS+mxsx4IzlVVnEnHG5xx8fTGrU&#10;OeNuCM+cfxVSZhPLxDxwdMSdeFJWyPGzl77TdJ9L+VXxuzsjstgZCeUg9B0vNpwMEDZjvBnBemvQ&#10;LZ/6ubKWsr07PcMT+zCQlwO3TieX0fMZq9wM2JXHwxCWtUP6p9RxzE7+a2mcHxc8a78Zt5dTzY8D&#10;BiIcCz2cVA5bEBBGe5cSXvHpSc91RsLpgNhzMjunlv8As3cQ2X7L6ceEPjlQtT4XBAtamDdy/cgg&#10;jBktcxEm42TAlm//AN6y7iylJzTXGweSy2UvnkqujdN7pNTv+6uIXFcNo3OC/nJ5vcXpNtwqTs2S&#10;nj5dwRfnXhu4n+CbY/ir7M08VWGNk0qOxpeS9rWBKq7RB3m2D8JTKPIJyyBGiVUSvfB7tAfIRZaH&#10;eYYqe8c7UO8qKazEEnlupvBeWu73mztzHKZUzeH1mf3kYv8ACsH2Z0nMabn2+NjiwaornzrYHk0Z&#10;BnWNtPC7yO1c8C5jPp6qVt/Ce0cvvUqJuGP+spS8uYOWMAQW47Wp41yW3l5DE5C7kqycfaHPMmIr&#10;w+WRc91I4bXd2bcHKXQYX7NFjrOez7rZdizN28vRLs8oR449OBWRvK8Y8EZ0mdHuX7nn5Bq3rTAM&#10;9cSsrkiJSORubmfjWzPJGybDxwA/EQdm4Hxwaafdaky3oBreRl0MemtIZy9szzx6ahs8/BxokNwP&#10;QgjSaTmHENxcfjPBBp6Sp45GRg2PBAC5H1FsDMeNsf4iD7neIcPMj6dpQ+aacKb5Zm8jGQOSP8S0&#10;kOT7+9s6pP31uRNn8ukjLfKhngmcHTbDzuY1mLjawQ39W0xKhS9r5nW/MtNNPlj6fMYQ2ew8lzeX&#10;74TNqPmXeP8AKg80eUFJyYGwCzQw/N4FntYOHsH3l8VxGgNPEbOR9LGnjrlKVtj1WbQJ1G2wBBu4&#10;fLGsCLM3LwmddEzCVjcjOs3HTZGznGFXIfp4CPWYBk8rJA5BHzFrQyPWY9YFyBWqn+xWzbHGDWUy&#10;pKoZR5L+RROfb5Ba6loBbvGznOYCAuCWSJfaAdzBAg7xxqY40igjua006m3F5XCYPBhGDABY/I5p&#10;gR7fCPCfUQnaMtybWlwkZN5J7i0ghNP/AC1T5Oz3DylaiOCGGrUGZNTUZXVE0JGsTJWFknlrSKwe&#10;Wb8C5qI3I5e4Fdpp4jkp2Tomn68vcaMVgMZh3oOMaAs9m+5tscB86AziYPQjsmUKU/TLUIUztild&#10;SECTBHqRrqh5J8Euke53cBBCIT51xPKxkjegg8xd+VZPBsJCxYS20Q26iERykO2moNpO2YzXm0Bt&#10;J2R2DPUek5hPAuS5pMLyu1YM3LNye8srI4W0geJuMhnOBaQ8cDbNt2gWfMCYCY40pnM8ZEp3Dbr4&#10;EM00fsvfGSG9l9jlwGOn6AcOHkyBi4B6hF+Vw83ybPo+XBdSFaN7Y+F2rDTqPqSXRkBj6a3L7Jsn&#10;7Lf7Gcep/wBq4JZvHLNzjgXRVB7TLJABMcpA+WkTUtUbSHKZtsNOcN2zZseOBYDVBLxDroqYM5c8&#10;vxwPsnmLGaklYw9e4ooSTFmYyrtmb0+4IEhzLZqbqAjkWdUMcnvS45oOmiVJy8kZMCdNSRTUl8by&#10;8UZN537Opk0qCXfdoAZ+oRGBycnBY/0KhvJfuxMfMjT0pE4vdcMuBkcubLDqcxUmeNxS17z85ESc&#10;TgbNkc3ftaaxNxMCxkxx6katpNnZUbM4bjNKT4z3Ix8tVuTjJcQel5njc2fMVqcPN2IeBI10Lu5u&#10;AKsJo5gyQKE3JgZZ+MiPOJfv48flqhkcEjJgg6aeImiwdxWSj3gwucEfAqtMN4g4EH3hy2LnPnX2&#10;m0y4Tt49H9ldUMoxngjBkGuP9qErHKpseNtySctWTZPPP6xBBGfItO2mUn23LnzkILe76o/f8Syo&#10;W06th0P4lRylL60IHJHwK6s5PKZwPHy41ibxvZIprCYEFwLcor9qzMNTk9FzHtEEEAMg10JK+zmx&#10;N2g1PiLDZHtA3AeCDUR5vtQKYmAzERFDN3T45KWGqTB5ebHxnz+WsBmk4IEhw2LkavhJ5LnJMdgo&#10;40SmFJtn7a8E4saQmnzBPRWmAkmmpjjVkl7xsbnKt1BKyNiYI1Dk4yXFa5A9O0ao3Z+BXaR5x2Vo&#10;Wyuh204HuxtOO0g9WU2KniffhEjWL3Q9WeYKRksk/FVbqRwSB75aeHUBIxgbMwZ0Hmknm0ZDxm00&#10;5O0WO2lEMg20Ge/nS7YbWsCel8nHHx6iQ5e2CRTmNakek7jG5xmW8SNvgbLB3HjsctaRJ54S2s15&#10;FRaWqcM9TH/EWMzh4MxMBkYqSpNQ4QrPRk78atS46fGQqiYSRsnI8cGmkzbkbZO4lvA/20NJNCcC&#10;fvNNN1Sh6YNyGQ0bPUVkZkJGP3EYbuJdbBBGBOMV0K0JU3Kx9/8ATW2SdmO3k83lrPafI27h8ivj&#10;dw2D11lmZNhBghGwePjQ37SN/IQ2YTxkYeBVVxUAw54AfUVhmF8cTxVWYVRj4AFxob25p43J7cBO&#10;mk3eDecGnAo94+dEQyN3Lm+Yz4Q4Em8wbB+JGrJ2W27/ABoa4bkgyQJLnFqXBJnVExjJjv24B/kV&#10;2bzhzAPW07nTWbt25IyZOBXZu3LGT3LVoi5+abgeeVRgKCCM6mM6wbBzwakHmLMZpIyGHjv5B8si&#10;zF5vLbgToSLDKmwjrT7UDcjxxgtwJ4kwJGPBYyLj+V1ZMWxAe3LfqfqwbkePmRjW1Q1ZiuTUHppJ&#10;8Y8fM8xZ7VE4c7kcMAMgxcta0N4N4PAqHVknwNj4P7QrUuLYTjjkdUTEM6vQA+mjFYbTHs4cAZ+W&#10;rtNKbIzbHNADOTqLFJHI8E6AZzwLV0pbuGzSbMzmjaVUWAMAPanBbrknuQcKx4bwjwmOM9tPVJUD&#10;mZTHR04EyNwyN7NBzvMTk7ai0adzNk0HrHufDGgjGevJm49AYPTu7f8A+UNFY6Qcv8kGn5imPQN5&#10;W33cSt0pFB2aTSXS1lZZnz+YrJQ8jcz4Z9dc+O4yxk1tOAa37ZBU9lzkBk5ajfpUksR3gjTbxtTz&#10;l9e1I1VZ5XhZq9wd/p+4g+1R+XtZ9g04LqrlCS8kby9GnOQpe4ROTU2w3Gn6gmNPD0QCJH8QWNXC&#10;X7YHIc8dpnGTmEGLOslZ1Iygen3m6SBB5xPGRhYAgUHRWlqZrlHVEnqCi35ARv5q6Jb+EvRjY6Ol&#10;CtQRsAC+HprxRk8vJztVdabC9qBJO9smPkXj/wC0zlmWzHvZHfx+78p6BynzApbdxB7HtoW6nEZr&#10;LKMq9tMWwYoTrWGxca/leHMddUzQ9Zb9Tg1A/YDePjBjVdnmzSUvB442IlrQ2ycIDTXqeFmNWZrp&#10;thwLtA2VkuZDlHAuaZgNzKinbRgdDg6i9W5pIxOMixOq9mjI/GAWDy+Neg4XmxqtthjZPAJk++s8&#10;8vtxgGBswlWdWqi6XrSdufY9P4hC8C6ceUHJZUPWtanmobK28ueEA2Yb24gH0xisBXreMyapKts8&#10;yyeMbGLVR+y+Uycm8z58J468tac8qRlAM+505bgtcy1kQ1xOByFlntD+qJZ7NNog5wMEcc8tx9MY&#10;lp3EVBahy9zO78Zj2wj+EsZ2sUPII5CB5Yzty2vzrVB7QN2bA5RAtxeUuRdqG2z2l82c6jUnMGLI&#10;nQnA7aMBqx5LpUywM7Q43HM8awesKkwcHTRKcTxk/c44Lums9nntOSBXOMu46L9XiqyRzUEEfAvW&#10;ei6o08514ubKPYC44wr0OoOuMbbBGAo4xr+bP2hYuzIWKPTuS8nUqs70YTe9xpqZuMYlhsnqQdzG&#10;rh9pB28681hJctp6baqop9QDskvfSXJe0i48Ic0fGT9zAuqKgmDaMeO/b6i5Xqx42c5ID3Oavb+W&#10;DznmB5zrOHD2Btk1LnTWM3Cme4I7o11E8pO8S9AdDSUHLt5xuX2f6S9NhTUnmDnWmAkePWZLN/ON&#10;POJ4TQxgW/VBR8hbDvBOXH/OqeORyGMZ4zHtxq2lJFSU+RzzGVbBK6k086z1nL5KEhw38iJDeSkJ&#10;MAdNJoE+rDbBzBsbP3+WniSdtH8nUtZFSWc0krYYNe58NQ5pVjKAfs3TUJF0QSqSTtoCAjj9ng8u&#10;6s9ca3JPbCq3UlUOXOSDTg6aAy9xeH7Sfl9NalJppQaczmgw8k5R/TLnVVHXk+C5xwTWYfhFUMY9&#10;UFkBfqIbOLkt4/w7afQWDxKwnT8ntM1dEg+rjR6X1hUck1mb50OPp6qw1xUg2efvo8zqgj9tjjPr&#10;DQ5J+to37/5oyYudGoWLWYB+KLOpg28lnbZjBJ+PyylXEM4mjkznOrtScwcxjOG/bTnJr7Yi46WJ&#10;T5IHN6NjrDLqav8AKnqgeb/fgcyrd7fLIJZLR+1ibSp7u0Fpx0tVWScTwc1c5zlbx9QaR5u4PvAN&#10;zcyHg5ahkIN42PGHnD6atVSbyGxjAIkFpAZGNkEh4/u9zzV+goKq3GRtrQLWqPrQjAl7lwfCQGcN&#10;8Yt5bHFjH5SrcvISPIbjU82qSocnaPRqg6wHMmR44NO2rtMHBLePlxrm+j92lslBBGcuNxqktq+f&#10;awkAwGCC5cFatlXFoTu7Z1121uFVqhwQ2T9NZvPKbI8HjgVwJUg3LnWOLH8JXaRyttHxnufVT5ua&#10;6Y55OM6lxwrOJG5ZucEfTVqpOVuXI8er9S0uzJhT7I2TcRaiqvZ4mzbAEAhwJyeYOpE5nGdMoxns&#10;NyHgPy0H1LlmMBcfliV8nE8bMyYAnuGu/sIazuXMffWpccI7aLUzGO3kBb+qj0ncS5mTHGxFg6ir&#10;ZJxgH+FpoCSoLxPfWW7dUZaHVNsHqw3Z4Q9k5Rh8tZu4l8puKyTDJn+Kqe4cYyeYhKTqEZN0kPS+&#10;V3h6NoaD/YeYzJ6eBsC5b5hEySaOW2tY1kepragUTfc3L4o4LvMT7nLUWpcrzAl9kySptej1IB8w&#10;ZVuVPzCUuZTeMxat3QxWh2xLN5hOGTlkBs2fCJc6hVMlbibByNpUIkA+p3FEndBD6m7ZT55J5rMv&#10;NIDzBCyKZT8jbB1oANXEfmFyQQI9MK0nzxyAJtOAelbGtUHJ2zzJHqf6FpzZrVbZ8dk63GPuJgSM&#10;mMz508+G2FggVb+1GmeCBiXU6hV05K9nbZnLd8fzUTeC1pth86NYzOJGyeX7POToSUsNrrWs3CHR&#10;e0TcCbma78Nac3rRkzGeNyf+Kub3lLuTOd2Ce2HqEVDqCaDZzGzzIE92MV5Ziuxiu4dFVptsbG9m&#10;lQLkfmKt0XS9R1C9BAa6MIyq7bF9n7aNt2qb8NbY3mA4yWQgtwdQiiS6ztkeM2gDMNkcuZtjxubu&#10;P/yywerCNpaI+7AtwfnjR6tK8nQXvZUkOUhiXRkQ3/he5CyvTJ9bek+KrZk1UFO4dbCS2T2wbs/2&#10;oTZnfCaVFcMiczxreXO3+lWTbc2Ep1icwq3jZ7s3ZQSkIXgBOI+oRaA32LUZ6Wxm32daQXBW+XmX&#10;87u/bdj9J/Fwax9fj9mun3HqSeQm9LpoyQeVVYes49eTLBBKhWR9NdabJyDeSkEysCGZx0xrj/aB&#10;sTn1Kz44Y5GUgOmS1kjXopsnp+UwU5KjPz7mHdf317fMepvQMX8PEeT5mFKjfY1nPe1SvGzN7uYX&#10;1sw+oMWNYPK6fevHN6OatbxOmXjXSDfZ3IKkqeediHKOSj5kxJ/KJB64cUPRjY8EqlW+OukQq0pj&#10;lN24/wARmOd0yunMNnDedMxHgfyrR+Guaa4GPebwT5F35S9QdpSkG89TmDtLH9pGzNk51menHzEY&#10;V6rfymInJ7u4ZXQe0SbMG2CB9kILUGXgVPcDctpkd/Hx3bnuIxI9l86nDnA2AUiMVRszquTjsxsS&#10;2VclKltev8x6pjJtkWtkc6Q9Xt4LaRPjhqQHaEA2umMnBAtm2gUey2RVHvlPTV0SBvac7kQuOCzH&#10;xw/srlHZ3VlT0fLgBgYiZgcF+82uNdgU/Wkpq0YGz+R9oGH/AMsXg96KNRQkqjNkLZH2OLywRNb5&#10;nxHRtMeuLR8wlRo4AG3q1qNraFbL9sFDxzbH9gBS964L95tQLjMcrbQTY8n7D7PjcXRNnoy5P+9c&#10;3zQdTyefbgF8V4YZeWiFgFRlPokDpktjFan9E81m7eZSowTBESBw1KMZCLx62yU+5nc+3NgArPSu&#10;k1cmTykYpPapWkElBB2UIfxN5z/lXNNcVBOmE6fPzcZOndvq2Fk8gpTz7BpqMfmBJ1Ssx3wwBEtl&#10;095zrT/R6z70498mT4rh0PTbNv7NB+ys8HTc6qomOO0ODzC9xCKo2WSqTjB/XgnhieUpGUSfcb8X&#10;6Qpcttkf4S0Tv1oqpnYgtINCDxjUX/iPPoG1lndH5hFVqS9DaB4FmGViJGTqEXoNTfq3jjlwDTI4&#10;tTmDF3Fy8rix2JZwLRE4Vez+A1GkvJN3JByNs7k8+mr3A2BvjogvNXWezfYPKabGea1gx3x7023H&#10;AsHmGz+p6Devn8tPc5oh2uOBTaC2nuYJsBzU9VOxhGX7tx4/mVvwLe9enpH3oqmx7DvtxR8xMM7w&#10;N0cZBaY/BAuP6g2T7symrlycuMfLXWkh9ZWlX7gEDOaDweWQSK7bqqpmb0PNTQekW8jFpEGvOYmX&#10;fx5CtumqfSPTb4rYui/D0+A4G3PcGQG2/XDELqDWzU+Si6MbHDAAW+uOoT/CuP64qglNzEDnmGIL&#10;TRPZPTkuqp6d5UM8KzZD1PfjXf5LCt/7jaOGTmum21xzomT7dJSGYnxgdTCO1p2lT6goOoqkmJ5k&#10;5lTqXwOOWtgl9abKKYGA1NsS425dRy5661SX+thIJqTdoJVc0tQheD9lb6cZEWYv7wNbts+E89x0&#10;3OpVOgNmzF0NyTl6WdarUFe1E5esZOGausY9Iloq0GYPG28vn5p4Ie8eVnc4PKWVzCoKcD9zYlx9&#10;O73/AJkrM4aAzco98R6zbbWv3eEJuJe4Zjx37lzqELjWQVhOXEY8G+6KYm9SkNfvfprPX/tg8d+3&#10;ANcDisRro6xgibMtM/fDIFzdFdGr45qucvmVmOd5PLREbJvoRx2iR+WrTUlNkYiBgZC1NXTXWOyq&#10;vTRprw+//DUhTCbvsWc0kmD1s559xdB0nUjlg2A8NwD1Bj8ay2Zu/RKi/wDxysRDE5dxars+2d75&#10;YmVQPbDYnLH341uzMqpEXSQz/wDXI4eNaxtZQJhNNPRVDeTRz56ZG4TLhaqU1GM5wz2gTuIx2oTj&#10;jVVcZM8Ce7Q01bSIJlwcaTgbLgQfeEyTOvoEzs5PDl44yYOWhpLkCZ3gieLCRJXgQ0jPAibB3qZ1&#10;MmjZuHr8xfLdfEnA2mmXEvJxoxL5W2cok8pskGeDgReTlJGQkHGiWlGhrwZAkzqHcT/DxKB9wTAo&#10;W8JFcIfHHiT1KEOcHN4x8amNhlc5IFXYIEcZuMC+OSOSfrhuSAmCNJvkIpbgmNDUjxKS+N5o2te+&#10;q3MM5caA3E/6T4xo0SA8ABLiIkGRRAPCJ0b/AMaNQGhs7yYIPAREt4HxwKHcJGvgFqp8mPIrU4le&#10;ms9lcwIFytg3gcA+fkIkvGGSvBkC5yKYOVuXI8cCJTRvgc4I11R6vdDy6azYAX4C2SLUhQupEpRa&#10;cojp97bOaABcA0H3fUzgXthL9j9OScj6yxLZcCtkXFu1z1Y59Kt+ftmNxlzbg1lzPswi445btxwD&#10;yAQGZy8kGewrURuVsT6a1STjZTiUnCY4hmHy/fSdHl1NpzgA+PJGpZLnAjM8keAmTjUKVjx/OqdR&#10;Q8zmFnjRmXzNyYmAN1DJgMaakc0LLXoHIeManAtM4buQ57FvzEBcM7I7y3n/AIkSmpyWZ2Dd9L7y&#10;2H31ktVsxtinCF9vAemQaT1f3LJyqb4SNblQ80bBHj363Gub0SGQkA1aWp2joraB2S/GA3W6iyVv&#10;Lx3MECqBJg47/Ar3S5N8IDAC5GNfE6ChlxT+8kwB4/LW/bO6DG2sGcgz+WRXCi5HKWDI5nILj0nL&#10;WhSsd4YL3GNfHTTSSmoZeONPOe3B9JQyTiXNhgxnuQE+KjzyRtnI7Ll9bgQGX7P2TbI2OIkfllUI&#10;5xMbkbOSbyzOIlv9hMkzkOY1rGrJL5WNmLBGf4RBiRhvS4zFxwakfxEAlJlbgbKAeOM4sZFVRzyU&#10;3OeUf8i2CoNl5HmcJxN/qIOz2X4LEDy04+ko7nBSQ5XNCP8AgOIlv4qTyeDlQzx7iLU80qPD2dtg&#10;60tBnGmSUO9fk5AvxeCBA6gz0dcMjE3mxbP+4qq8mkxfuT4AXLnwlqhNk72C/HfuQfSVqbyfc22A&#10;LG55iKUsE7xy68p9zBx8flqH2eTgMC2unCU+5mQjwWN3g8xU+cbH5jAXGE9z4aT0RQYa4lZOBLs/&#10;UBHBdXQjOhyQMgXgCHGPmIO82d4/aXM1EOC7p286EwgHme2CZdi9iOQNRtbVq4LjgVbpusJjJ78D&#10;D2yDyy54Pyo9J9n9OQExxndOI/i5IFMJI2zNyeAJ7YSeVxp/RJPl5Dpt5Opw9vXxN4CF1CCFggWh&#10;OG+4X4L+QfUVVcUG2Ztt8Z1GIkf/ACy0ioJwynclYhMD21uLmJyUiHOFRcnpycTEEE1fbmHm6ffV&#10;2ryuJKYYGckYiHByrhRdxYyzp9z56JbxMZU2O2CfmahLic8LjVNm9YS6TzYG8yPfLnTL411FXlNs&#10;pkyA8mUqE4ju3Ww23+JeVLicOTZI31sPmJS/bhU8hHZlU8dDg+IXGonOaFx6cDldMS2XY5lTgpfb&#10;1NJj/iRiT1hs+nF8zyjpU46RCWoII4/zLzHnnrMbTplKdzNPCka8v51zfMKgmznnHLj5aR9rZ+kT&#10;edmbbNplOSrfpbSU1KSXuNUja3yI/djXELycOTZI0NuY+PUUwltCYVf6iEGuCYEBcOCKyPCYx5FW&#10;3DMkC1EA4hjISMiMDGODjTIxk/YWnSuiyPGW8hV4soZCDjHkQduQkBFfHkjIzLjj4CJkkv3a+aBT&#10;3DKSnvCDjFnQcdPkc54AK1aZs6uDgm7N8cCLqhNBQ5XojPBGDOqXP3DjePLgV7eVAU3HpxqnTgZT&#10;Dxq5D7NRDiuNHZLitdVROYhsRGBbtiVak7TeXH9CKz2J47cenHqYFQ3vHxPZKz6AR91fhW5IOJSo&#10;gGFmXx6TY+JN8dRFOhDSX5gTuBNJa9T49PpTkB/6E1H6EvR6EB8GpK99SG7iOCPHAhqegN6fQk+B&#10;Wl51xsP2mDYPcDzUXooOaad6/buCXjFKz2SgNAu79l+2Rs8GxC/4xitXFz2TTadRCm+WbA8mDmB6&#10;fXKOMZepwR/TVkmG0Ts2W59OMhbdtAagmA3hAGjtEg6aoZKXev5jrHyE6ay0otHucbZTe0DfB5Di&#10;HGPmDQH7QYHN6Njk8tUmX7L3tMOd8M+FgJ8VaFI2bk181gWAnm/zK2lKhG8HnEvnVu8F8IkHllKs&#10;9mFSNmb3A/04ydRaoMZAlx9/zO4gJJO5eTHAYAiQDFcGklBktQElMymN6B9bt8zwKqvJW9jIBy2n&#10;mjd81XzapQ5Jk2OYNocY9UlpcokJMZJYvXRx/FT0GW46oqCVtpqyB2lNbcfl+BZW32VtprNsj4Qw&#10;9Tx4FmLOtLxDwRvrdzmXUBmlSDgIDA+uJ6bguO2G+yeUsNGDUgILq50Hk+yN7Gy3bfmowkL1RY1m&#10;9N7aLzJiHS3rl3CoOPbI2YTE4Xh94CTqNsiRe4Nk2YmwOShZHjgfXDeYPJnVDZ+r+Rs5/rV8LAQu&#10;p41D/wDmhG2uGDgHyyd9ZLUG2Co5lfgDwJ1ssn2TqhxRdHhbWTAFg8z3FibdxRdNuX28n3yAnLti&#10;XPZKomTweAz4v00eoemxzhycLk9v/GilvmPAW0iuJdOCY5bKt3+IslGzJrxxrcmcrpxtOjs3N3By&#10;1pFL7K6dnDk8ED4o4B9NPRUtImg5vlbeXBbYzcaD9oWSHjg4Fqm0jZO9kjn2P2gKx9nc4E9LrBJ1&#10;Fsj9YAlPD3Z5dI16ap+1jaw5qp7j5cHTWGvB7smd4HxxqHolMbYOc601RnMBwMsHLWPzyYby5Ojz&#10;x423ZU8ZNRWoEmzbO6kbMx2fMSmFuauT2eMaz2VkGFzkR6abzLXoHjbqIcWp3Stzgjlg5wRoCSaE&#10;jW2zSi51Oxgc2LlwVzTUJvQDeNtrALjH1FH1qV6bg71Y5pT6PG5mTmzBxkRTt+fSJ4YMT4w7fMtk&#10;WmyOm5K2cgjYPik0vadJAKopt6awaDUgJ1Erhf1DdfQ4fHhNNKKkgh7WDJy5vWC6i0GVv5DNZUcM&#10;YCjdc0ZLS0jZn6rc+n3tLz2MI/MXVErb0Xs0sbzIxXvMLn/cTX4yLG7nxD+t+ocKjl+7SF9gB7bd&#10;/goxsrpOS1COzHaI6u8spcGRdgTTb5R9SS58wmrG2bV3Zza/KuRW+zMcYzuWE1a6hfNWVp9zwS4u&#10;1cbE5dxy32fzBlKslb0m9eOcAQbwZvzPAtaGSXS1sDtV9vhvLHwLQibVGTBkDcwCGH6SuSn6nvA6&#10;aryyHI9i7aakvOQFGb/lh/5iPEoOk6Ve6ILnmXeBUP8A44PWecJ7aqs02uNpqM4XgLkBFqXuMV01&#10;wS2kbXHsbk7bSb/TXN80qBy5zxnuIPUjgW8n8Cqu+aeBISgivLIN4OMmRGGc8EEZ8azEnjSG47ka&#10;sEmnDqwYfkIqfPKsI5VbIoe7r7SA/wBoFUIj9JwzJBwKIzZkMjROgDu+JkjxGG8nwEzqJM5fg4Ea&#10;VeIAA58aagjTttNemDCrfYRhFuRbpS9a/wBEqMxLaIsDCO6TDCraWVvGI8caycvDVI8ODj19vj7D&#10;exj2r3FmnAgbiyBPn6aDzyoyBvwQcfUWVjm5LiecTPHxqdWM1Xr7faDsnaO74S5jW87Nzt5q2fM7&#10;Ge0ub/TciVtoKpeyJqA0fB31ZNg2K19AMZOqbufOOEYPQuTwB6arDpySEnphj9OOJeiuzeg5cYk8&#10;msdpw1I1LqfOuEa+lLYE2PuecKTCkqa2sflEOjFdZuoLZoe96VFG8Io/oYOIIMfpF6VPBGOIfvrU&#10;1000MS5rPALgHjHjjUMhBqM6mXp9Lf0B8CA4/T6UlUfx8dRTnloJM9PAqxcix4k5DF6YkxGqkprE&#10;udYfvpjxJJJJwgSSSSAEkkkgBJJJIASS+smBfKAEkkpe5oPtRESUvdkt39MSXb/mNoIidbixkwow&#10;0kDk/Auitmnq0z+qCAjbAyeZ3EwemE1hk87pJm1l4CQHzquy+mHTvgXftQeqPPpUSVNpla9o5eqt&#10;4oP1X5dIclQ1GwZhJyx3c/54li+s1L+95s9BoeUkGzh9CXAbTV9pvZjA8JggZGJGvQauNmez6ZX+&#10;x3whmb8wl3GsHmD9lT33Y+sPmD7kfvQrMdmhSUJWc3zihyy0n3Eo7fmLYNh9eSmVE3B+DIQuoRXD&#10;7aCnA8bliIkHw+NYnUEjbQPbzA/4ZUhL7e4WJfV2zsDaJSclnw7LOVCGHpuRrz4r+g3skenDHweY&#10;uxaf9YTs2XbhMmOsP99Y1tIrSSzUYIw9TmKiO9ygm1MOSI2pII/6E1i9PoVhmBx3MirkZP6V06ma&#10;s0+45lq1n4nx/wBPoTEP/irg2ptwWX75DwIa2sdERYAN/wDSpJp05jHZu5EGihX5gRSo/Nzh6MEc&#10;CZX1hUqzAjXUVSQ19+iFFGDDGTPwKY7Biyr5q0cpAHGDGtNk8jHu3vqhs2+pgWwN2Y7eOM4lFNeX&#10;IQVWoHBG2RZgWLFHmWkzS254NRVaZsNPHAFfqFqTzitxr9SSWiZp++hOEHhTSS+Dx0CfjNnTrQBC&#10;cC04eyyZRyUM4s+zXbaldMSrualaUN8szN/6f6MqZHBhX7MIf6Co3K7ZeMKNdfQWCO6fg7caebt/&#10;ArLMJRLreNsdDGGRQ3Gq5JUfSwKhsSusw3iNweDuIEzhHvGEyuU7XUynoIkDj0+kFpOAKQWVHphL&#10;N2cBjg4F+OBjjHj76NXH1CACRwvgbvATEvx0LAonp9KdorQS5zVtLC31s8a/SO8fzoFDGREmgOTG&#10;ktToOS6wvUnmj3v6ivhKXl0+bXmB7brqNif5aobchIB44FMIPrQHWVcWjzOTvWzndnICjVqJLxxt&#10;sCtVL1wygbbtNWPaACC/bBH8yMdjspkPHLT3Lerb60CzJri5BhoxjjJgj40e6eCNMzSXkuY1DcMy&#10;W8aBJrdL7QBhlwJa+AIjW6rIz2eEje9pSoAnDYheWudDuO4rNTVZuJW9z8CzpcJy1P44/wAZvwsm&#10;pm3IOrKfZymMl77HFcRj5g7sayWpPs48evoI2JWdzl28+BdGUxUkpmTcEbZ7/wBWBaYz2b7nMQTu&#10;WgakgJ95G5EvPcdzWpMuuYjjVxHoLuX2tVYh/pcBwrI5XJQjxwb1eH5vAuzJPtMZMKYBAGVW3TfV&#10;5XGiW1ij3M1c45JIxbla1LQsGCNGJf6udYS2SyqasJq1caV0g+PAux9ZxJP+IMX1ZLjHH9aVpJZq&#10;9vNqVzk5l0qyCPaPUdMTHR04OZbt5F33MNkfbDnf3Mqa3iczcS9/5Vz5tP2cTYz0EnnALe7i9ic2&#10;uir4+Tif7Dnn4x3cLrsf2kMnjZ85bSoRJgS1bbdz5lvHq/7QJsHbIxZzLTjcXWNsXv8ACuJ6H2fu&#10;W1+DlwD/ALT3/wBldLervT5Y9p0jc3//AJH+0uSXfAp04aJ1T5BqXSqkLHqwG5g2izyWh04281c6&#10;gvJjUOi5x/w6czyZGPbMQRRD9+BDdplYTb/iLUZpafdwzB1bVq2+S+XTVkxCzPbt2t5VqP8A6IzH&#10;f0/iOD3G1B728d/5hblta1UHrOT+ZSkEtjPo2rSG1BsvlUH3M4iBHaJcKXjRlxs/pmVClUbxi71P&#10;kzpUybEIk4aWVoe2iY9g7hHqfV8Cx8dUPTExx6kA+mutJxQcpfubMhkeS1qELnVqlfqjto2x7011&#10;rV22MS2cYlTVWfCRTU1tPOCaTi85NHABbjsr2bsqwbHDBNRN3o+WMvBGuzKb9UenXI8cb4pDE6dr&#10;gWnM/Vzo+niA39iXU0iWy/yrUdUpRlpdX3DypqGk3snenbOdOMa0jZPPOyp0xjDdHq6hBLsauKTk&#10;Myc7swkeQfULkXPc4o8dPX5kG6OMfLGQShduKrHo7tiw9PKsmNPPX0tgPbgmGpvIkHovsHdprGae&#10;OhmJ92GPg/aWJzitCvCYzcfKXVGzOV0p9j3zmxcmHTurn3fZk/3HTwn9S01TZHSdTyr29m+uNebq&#10;+P3VSdqG0hyZzgmX9YNR8vV4P9axOeVpWkkl1lzNStwEEW2s3Z7VBml25vJU1Jq/ee+hGF+dgPzX&#10;lmq0vVjjtE9l9bYE5gycld60761NFyRjuzHjH8OzBGvMf7SdvMuzWYBN9VUmCTzJmXdjcYy8tY8z&#10;lPScyxj6tf4cJpw+ZmwlbfvnpNtsqhtWzbf2f0iNhlXmy8GQz3A504Lv5E+7q9zKCAjCe3H1B+BQ&#10;u2GTwh44+BbOF5fVjU+gsxczmetbYRJhINwenDfESDpk7iAOPAnnjiyTBHwKtvJpgyLp0p11OYcP&#10;EJZUxnUFnJ3FUXb64ofpN6Ylb0Qm814jhk8ZXg6cY+mmZXUDlsM7buEWfSi7GXIrqzl5LgMYFC9N&#10;Rah5uVF7WHNPSl8Fsco3RLQx21VphO51Vr3fJkcri3zCd9EqTldOOXO5zU5WZrv3njgXSrOj2Uke&#10;sQ32rxkQWo5beBclmcnpG3Fx/fOnwuM6nuSPdD2zjZ25mTIBpPKu1Je3tbxvIuBdLTinti8trSVM&#10;I5UIcFr2kdzJej91UOodvbKiaMAzp99zOWS1wLhasdqr2oZlvk3B7T/zA1xsLTKZJuuvwIOzmer4&#10;Stv3mnrwd5sgeb9JDSphuw/7PwYPiLhxxS9H09OpruwBEZXdO7zrKwGrK8JPm0qcxvvbW4rVvgxw&#10;KkzipHMY95j0411eFw0uNudQczmcyqT/AIc0iYbJ6cM5mpmc1uQDLy++uZK4kY2RDwQcYyqxy+sH&#10;LPPAgNQTAj++Y3lLrkXW7hxbnq8spLMmMeBRJm03MgYu+mBkwERSZQb23B41qcP3mYQt8cuc6IjQ&#10;xmR0x9P/AMYVfZe3E8Hjg/EGvjxuiR5vNCQWEphMCOeNMjb6mBMzhwNtkSLj7QMkmBIEmbgkapZJ&#10;t6ceFW6XuBr7rHEkxvNHLYmNXBvXDngjRiuKTZBZMXjA9yAghXPnWSjbkMvlCmDt5RpA6gIbgOnu&#10;1HJuvnQGVsyQDxo8NuOMf00UqHXB6VzhzATBHqLVKPqQcZcEdocBFjMryE5CmOCEbEvQdPlqJ6LS&#10;1L6jsxmPGPODd4yC0yLPZw8ex5I7uPqEQGk9shI2W4PAXIyctz34Fv1Fy8U1bHNY3iAYlluTUaiX&#10;2j3q97A5jtFcvmED7dws9QnjxoPtw9X+bUMTIcTxrd5guOD6sK2z7aVpSVFvmFN+zunhbrkg+dgW&#10;eerRtcncrqKefaSVlmjZ4L2i5xjwd5Pc7a20DkptbWwA7IPVknVauAGvibsuo48HyK4+t/QdH0xJ&#10;aclrB8VxMG5dQd3uIxtc2qTGVOdwpWa7nJialsQs8GPiXENQVB2k5vRnKR11CELxrn0dVJbYz3eE&#10;1JrosZVa/iMlmjfBnQ2m3llydHpgTHfjVDl7j23BAunT2Ti7t41QlQPeOM6mS+qCM+DgJ8VUNm4v&#10;cahzB4W3gg4FE6FaW3GtOKsZGKCDl+YlK60etnoA37kHlrExvMA8CMN85McCOiDrjWqsng3Os2Bb&#10;jVV/4gPezt2jtfiqHbcx60Z+Wq3MBjMTIDInJSkQ5zQaRuR4M8aAkZ4+BWq3gbY4E9J2e8rUIitj&#10;b2SKyMyeBDZgzsk9wiJEGODg40h49JZGdPuZ89A2DziaQ1MmlNz6mHp2zkBW5uUQZciGyOcEbOQO&#10;YNMwy6a66qT1iB1nTnZU+kYnD0YtOY3cBliumylNj1x/S4TURCitVuSPR4jDafqQbkeA3Hat/OiT&#10;h4yjsdOPqXeBXan/AFb6rn0hBNZUx3gJOmIusq3ONmb2CSvjR+zzCXl1GxePAtS+K3tyBDoUtfcj&#10;jLiXuWZAQRgE4g5g9XjgVVcOCNnIHN+3b5aobOtCNtGM+RDZpWDlzn5kCcgic46ip/aA9MM972iD&#10;4nGg80rAhr8EYOry1yvK60ctiYI9SBdLU/WjKZDwaQz2uZ/qW0h31DLb/TBvbGO/40Ybzjv386Dz&#10;gmDPYz/4FSW8wwFT6BNx0VI55qLpag545/TKuFZXNNPGuiqLmn5E5JE49FKbnBI+A62aXzAltco0&#10;XMLw8fwl0VK3GBWEZfCOFW3rjuKYRx/6aqs0ceBRuGAGYTDB+Gs9mDzxnyER6cOCW8fLWbvHgzE/&#10;F5ajNAJEJjUOYOMeTmRoa4cEj6GdB5g87kfTXxLgK3OP/TVDcE1Pc1biPTBxjzx9PSVVeOMBMEHA&#10;vowhuCYOM+flaSDuCYPiQJ4jgkeRASOMCAHiEx/EjTJCdyPUUMhPpY0iE867poKAkMnj4+n4ESGT&#10;BYx8aDt8n4aJDJ/dIAMfOniOOQoY8+Tl/wChTLmpk4EATLg+NIZMHz/4EyO5BnsJneP4nlqcoCW8&#10;eDgGmd8HB8ihkJj41DITTx9zzEATBvO+md854Y7qZIPxgLyvkTw2+Mnmf41QTjxHBP1CpbwSAnlx&#10;/ETzeX+PTRJvK8GT+9RSFwHufxFM3dz30eby/vwdPURJu378fH8JOoEXFV3MimDlfgVqG31Mambv&#10;gyWM/NRQFxVRyvAnhy8nH5f7itXBf8drlpWx8fL6ScFxW9zJx2LiQ5f+RWq2NMkIKD4aD4ARy8vc&#10;/DTI5f4Eet4/xEiPNPHADIRTgVvs8dvGkRmTucf5ESGTHYgg/wCxHmcrx/7zqikCnt5G5j+GphJG&#10;QPGtCIMcH4erbVPnlQWW3+X30AAXGiPPwKqzCaNoM+kq3UFWYMkB7n0llc0qQkZOesxw9JfJhUGD&#10;g/DVbJUGPr8z4SzdxOO/qqGScaiReXUmtN5pj40Ybkxiz/w1krOcciCBWpnMNTOi8fSaEPmY0Bnj&#10;xzrhZ8aTOaEt44wZFWx1IybEfQGAUcZNIiS4ADL28xgnQAx2sfUXcjd4OktxDGcTgxPvPggx9Ncx&#10;0fS45lOgQWLkDflkurtig9g8xfjfTiPUgZi02xEh587Rapg4ZOfbAyq22Hpkci/zFMo+h6jnHtjC&#10;lchOW5J/3Jmj5gRtKTs4wXIHDrl+Bd7U+8GwlwAwadtrdGNJc+ruA5zfLOUdoGyuq2cpPZmu7wEF&#10;7kf7KwdnUlYP2R6emTHeAt7ZdP3F1FtorudP5KCZBY6Ay6i572d7TN835y5YiGa0XU8cCNpm4sE2&#10;+Yc07SGYgubzP7q8Fy/BGtg2fuJdOKUfXmNw0vFa0/H5ix+uLUD3eW3A4T2y+sCUrNt5jOKy40yD&#10;48cECHjSG4lbZ/McgN35VzuQY1ZB03R5r7Ptz2r4QskCsm1Cl5S/Hv8AKj2w2tQfvrjO4SAmCM5e&#10;VqEEkOLkHb1N7G6ceDwQVH+IUXBGoc89W+Y3PZnwiXFy7K6gHcBgnhRxj6a7YpfbgQJGLA13Bauj&#10;INRda1RaiEppzTVGzedScZ98Yl+p0Vno5W5jc5NO4vRpntskrm+FyC50rZRKkzin9n1TjfQB/qt0&#10;TqNi8H7KPWaj76rOGxs20ZHwTahh6Xs3c+os3qR4NsyPj1I/51fK49X+sKVcvnLM/aEvILmNvB8Q&#10;a5R+0kxgI+gNqRkToSGt/VwiJlSwPPK0cmc3ozlIpjesCOSAxnyKqzxu2MPHAqezI5gItzoUnPXH&#10;UVPvGzwm7RzW2EnMWkUvsjG/c+zTxrg8wq4z3wgUekc8mISAsnUFLVdsuuV5h2kTYPPrVmA7Vx+L&#10;nVbcSeo6PIC8Ao7nxUNoerHoS3n74owrWqo2uSXdjwXyuLgtO7/iSbm9thbUk3jZftAbTVlZMfOP&#10;S1Up5tQ7Kc4I+nprhX/iYQLk5mAOYLqIbUFcOZk29p53mKLonDutOxphtEo+pBngfnK3t9S0slcD&#10;lwSnsn3gPmLnWTuBvya2nB1EzMHhAucDY5cCfuq7byK5TDsag9tkppWYgf2BOLelylplTeuj6Ht+&#10;xKRYyCt3CdxecLgbnrIlx8njWLN5fVJbYw2YWfbGV6C9DcpxtQeuRnjjOX2j8kHxFkrOqHsbk5oD&#10;l1OZqqGSX4xng75E8zbkbS69ADmadxWphJI3Oa00iTs585Zb5BwN+omZHUntp4H4M5Pzxx91dFbF&#10;60l0FOAlrm0S301zftAmjZ5UZzBBy/LTqkihqoCY3OS7gHpkH76YZkbM2T6CPTjJqKG4ZuWzYBja&#10;lz86MSOj5i5bbzAC5c/fSeiG3FDbs3Ns5owZPipM27lyO9qkt8xadUkvctpdZZgycsg1mM0nExkL&#10;YDaD2d0T+ROTCEPAM8eENrfpqG3mBIBnCbjcKybxvjbdoAcsvMVJng3MDkGDgHy1alJCblsn2mEp&#10;h6dm54OYP511Q82sby2Bgmu5hIK7pry7mG8wOcfmK+S+aTFyNjBHdJB8NJdC8woS7yzrpnVk23nR&#10;fXLivkjmBJk5vGtEMsBl+yuq42QLMjdEj5q1rZZscqtxPpUwmoCy8DgumMmRQumq+ubScY36Bqk0&#10;qCzkgOK9a81Mt5xNjcb7R5nvroFp6rMikkjnbucVRbeb17P6R+D5ffXPEw2PzaTkO/fzzd5ZvQrY&#10;/wC0xp9qvrnzhiN18WFP/wCMk6YTE8EBy/hCW2UnXk+qqXHmTz2iC7uxB3eCDzFnrPYeync6PNXL&#10;4TOU9NsXj/aVVrCuGUnlwJbJ32iMpdMXf+ZajoSqrDMQ9qmnSEs22MpOP7PUkx1yfeXvnqquJ4QJ&#10;Mbl8Uka4bcbTHLAm7M/Z4EYke0h65mIIHh+YX9BQD7tDoojcj8m89zp+NVvtB62mOB4e3b1bd1Hq&#10;XqgmvAE4vhkKqftIpvtiY7yG7yrhF+kDnFqcV49gJk4CeUrVs/20DgqMEtvibwEFauCXIriaPZUM&#10;Bo9OMheX7iz2XzwktnwHkd3TdiLcR0RE6aepU0qybQOTsIz7xvGmT3ESouRkM5vNvZ2re7cJ40Bb&#10;ytzOGXbDPUucwfzrTqLmjYLazGC3Bd1PnVwk51ryg3tJb9O2YN8CPmW+guJ632wPX+fcd3gHy7fj&#10;XslJ3g5U5vNgXN45ngWS7RPVfp2rdxfh/q9kQtxy2bf4VzuSw2Pk7jEe+eg8v82yoyuj6j3DlfYB&#10;60bYRLM1taAtMi6Dne05jXHZUbgwhwNy8u7xowz9VTZizsewlHATTuEKtioD1baFk12NjCU8fcuF&#10;XnKOla1/T+nw/pOqkSNNPbI94pss2SOJjLjwPzlsnLptx9xUSebN5dG5Ys4H2jd1GzkWddJu6kMy&#10;cbuW7BFAsT2ombzr0Am7FxgPL9UfvrLmus7fd4DUQvXx0s8KzbjzxtAMDZmAQ7fl9xZjPKfpyjJi&#10;+qGMG8TBwLTudH6a5jHtmmLCYAdmOIkZNPTGqVtM9YxtOyYIPuo+X762eWXZVsuyR8Jj8ywosZPu&#10;HTkj2iTZ/YeGPbgV8l+1Rsa/HGcXw7q8qZht0cx5A2sah0/Xk2eExwPhE6lsq9CoceZXKPaRnWDZ&#10;y2vQHz+Wg7yaPZkTHYuQDXmzS+2ibNh5wW4FtlP+sQRzkDx9MabvBco66k9STGDIbqLSGdWEDfwa&#10;elbXFrzbQ2CyxubRPpqtuNvkuCS8Z8XAT+zIuP0dUEkbZs9PMmB93NzNRUF561LuVTI8uft93t27&#10;hCf4VzW49Yhk/IDm4OVzVks8rBtWcxOwmU8ay+DpkKLGlOVZ+kqVL04P1npwz2uVFUNjsdiIgCXV&#10;m+0CR7Spk2PHfuGHy2zYqp9LvHNGUxu1NvhTi37S51Pafw0Hb+tINtnMxFj6ihhOlK7m6PmJieX7&#10;pktUVJXFKjAZ52g3gu/2nGs32iVJOq2lIDTJ8JuyZ8sheN18q6imnrQSl+23NyATiAnT41yLWFSS&#10;WfVoCOM+7td16fJArXTbO37olKFeYHvV89VNtO2XbE70ICfdh3MEfzrcq82N0XTxAPJbTnaEdq2M&#10;Y3PAbzEBpOqJs/cvrz4XZg7QmxBd9adWGjKQGg03WkUerxrz52ayF1bPhO6hYWLVtoMTqDaBTjwm&#10;CfXZe9l7XTHyMfzeJDdm8jl1VNu1ZlusvajLzClzn8KmbSNjbarXIHkyngpWYYrZN544/wBlHtgm&#10;y9lOHJ2Daa752f1CcmCBWo6Wqz5hM23ts+A2al6bIabA+yVRumcBOZdzwRqnzyeVh9uASeayoUwg&#10;Zlu3Ci4/eXSkbkWz6WhCZ8wvWtNc4zuoO0qn7bcn+GO0o8nzZAgqrZ3eIdBwDZW58gN2mUPKY5ic&#10;wQCbzC1qD44MHw/fTzyaTZtJWPYhyj1RadrjSb7P6jfzrtuABSNSfF1lfKgcNpbKbLx81bmJpc3P&#10;BB/qWXd1O38RtIqVeOSmmHlRTBjjukj0ikIRY3tLYTqf1e+k8DG3u/s3aPRBB/rXWeyD0NmlOAcN&#10;n2+Qalu5xrnufgn0lenmU6ZWIBlK5t3ckcaiRCbjdxce3jGudrkta/h4DGtpjnaLSTaRtoDlG1GW&#10;43IQuNydXxnUFaVhuLaORlG9cFFccj5OCBUmpNtlROKnA5cyoThruttt4M/eXQlH7XJTB/Vstuke&#10;2rmmLjMu0T1/2f7AYDkxWf4g3GRQEpuW/wBaHFL4G/LIQq5w297cJc8lL4MhqPX5Y9PWj8S5vrza&#10;hXFQvT3pU6GC7aHcFH/Ot3ojZ/IQy3tWpAZyeXnT3PnwdyRH9HhEIxipPwGQUftMlNE077Ycrx68&#10;1XOrj+RMy/1iGwZTZglTW9/zJBYzfhqYPYe2mTk81qQ4pfL/AOzD60fzQrYKL2V7PpVYmT+VXIB/&#10;dhvSYMfvYFY7NRKvzGajCy7TnWkyTaauTmYAKT4hO/8AsLeKH2H7RTVOB4ZiIYCapHLnuLoql9pE&#10;uczo8tZypq3C3Fc9iwf4FaibRHsbnBy4BrThJTJVZ05lzH9M2slzkQ5DJc+oblj7l+P/AELlIlcT&#10;FmyqqOanFqNSjtjWnVA4bT56AzkEwIFv5Xg91ZXWEj+3MxYtpU+Eztltbta7nvYVwv7pxIM/rFx9&#10;3i+Y6ZGZ6mL3zkum3A4JcAMFOb49JyyXca6Ko/Z+y2wUw+bP5UKXzNmW02cjFk/EXTjzZHQ7aXMT&#10;P54Vm9tWvZtCCNZXI6LJIb8EhqrtCWXdQYshl3bsLs9QvunPozKu38pzH/wvkNJPexJkAre4LUci&#10;wRxx5O6qTI9nchfzE7NzNSjZDKXdrotaP3kY2wbYPtDOjhcsd3C30hk62RLZnJ5DVU2YwTieOhmu&#10;2xshZP3kjJ2xvtDPdHwnKa2sD15sbIwGefQMXRGQxCtkILR8Ku2w+m6jmTk5oGNu35nJgXd9eHou&#10;X06x7eNcasNNuO4uNKs9awm8nDSsjtxk/tJRf4VmdZ6yV2PSNOZCVGbZ8B0JWmyeUz4YI53NbYW/&#10;THkVPpvYfstqd7ucD63GPlkE5/wrH5PTdYT5kB/MnzrG8L+4t42OU3R5ntmC0SYXdMgi+DvYVY3J&#10;txqqzFTC61th8zGhZJS859Eo0r1nUeuicuD4Ki7S5XQUDY5nLETiO1a0iri3a5OJs5r18zgfFeRk&#10;dWh3V2lS+zOXUNKQBMdq8dOBCKS6sD92ZU3IR5DJ9XD9M6ZvMyoyXroOdaXqyi5PKXz/AEhuiXWw&#10;2QxcmBc97L6gbBqM7Y1okDzSJcXXW2TbBSkDY8HYcvvjFp2hcC8tagqwkEx3wOnq9NenQoSl9s8s&#10;zU2w9RJhR8u7JwNjix3eYJEqoty2SyOCA9zd9Mlpcc7D9rDKAZwvDlxkL+ddIVJPBxjswdNWJd9Q&#10;54elc4vEwQcZColPCDuHj7ixkc0etnGMPHa1CK7U/UHarkEDnjtF/bRfUPptIZG94u7X8nURieUv&#10;MW0lvQeztSFtXCd9HpP2SGbAx/U1E9tw2kSmajYs5bqdni/YSXTR6UnqVszpuQ03TjFtLbWO1qE7&#10;8auw7kdiMx14h0f61E6pgW7OQFJH5i0KoPXYmLlt7M+KOMnTWWl0pW2yOG0en1UV5JWYzxuXwhx/&#10;uLN6XriUv3uOOeNcfl3V4zyerJtPpt7fPCt4HHMIRXyrNqFOSdsdnIQXIycxz309yWiLj2GeTRtv&#10;ONnaJ8MSxOuJ42lT288OLGMXmryXZ7aJ9KiHM2fFHcQ1xXE2nDY794cpPqlULurX3D51iTq71lNv&#10;kunch3ZtxjKvLBxNPaMaslQVIQw7KoQx488a0IKNrcOZyc23bOx9jlYCu2TeUtBrR4SOxZBcjIXl&#10;iXI9ITTc861KTzxy5c89RcGmiuLUdC+odLN5XVbOXAZwMbYScxyq2T2bWjOLGPykSo+rMBDsHj50&#10;Rl1ETrOXUo2sbnNREgILT1O+uWbMdH+M9VSlMlW2YxPKscm0b6AycePPH/FQ2YZy+4iUr8cfAtNB&#10;yUzuh5wTTycH0km88IzGfX5iRPcTJGafSYr3hJvMCTVzgMpk83JhY0M/xUBZyd6El4KGuO0XJNY9&#10;yBWDkpNCZk08ffILTWe9oOe0ccGpB5a1Sn3nZrbHGDOTzVmNWT3fOSC3B8JUJInVG5DeD3bGqq8r&#10;ByEdmVA1uo5VVpshHLayZGLY2bbJ+GoUpMxO0ZLPJXNpw5OZ4+uR/vqyU/KyS0nlob2xZc+4rs3I&#10;OMQPAuiIprnGb1ozvX1ntJj3ZyfHwdNdOElY3PHwWkNHI5c2zwA5anc7aLYUxVW4VWXyskeewoc4&#10;lZYODUjItCbzRsHgQeYPBxjx/wDsUSXuITAXkwFHkj041W3AyGbZFdp5J7xL1hTKLld4Z+otrtHQ&#10;Qu0Ki6XHA23lyg80Z3iHjsZFfN46Mfmpkm7QZFFcJ80z0hNzGnpHUllPTRnvJMEHAj0npMcY0h1I&#10;7ZBrisHJnOTgW5Um4xsscaoYNnffR4bdyz0b6NpvbM2bUwp9eM/AsrZ0+SBzjgW/PG4nPGoZG7YK&#10;1LiHyR6VuCbtg76GzyTtnLbH308Mg4OBGG7wZrEEZ85EntCU7RgJJfZe/UXRTMe5svp9NZW4l+CY&#10;gj7ivm0CYbtLrMHlJEzdbHLXbphu0ScDcudHgVKkdPkmrkAYP1F+EGQxNZTXFSbgy3Ztp3OYRaul&#10;tWi1nQJ2kl7qyX05J2W7Mz7w66hO4sOJqlRKB6SMaalLMhir9I0q01149fuEzXdSbVQ4xy2XPnnw&#10;rY1QxuBmItOJKyBkIA9wnMVbHJxhIvwkJu0MyOXjeaMYFDnFLvZOTH3FM3fARadT/tg7Jkh76hN9&#10;SikyOuCW7JlszdnLnLLHBaJGTme4sZryh+zdYJ/w0NourCM3ILyS5HmLNmFNtNyZ0+5bb9BH91IJ&#10;B6PeMmD0+MFyAfLIr4zrRs/JkOIlzStkQ2sNnb1mPeeZATlpHc22Fs2EpqjWpPMG04Gezp6SwfaZ&#10;WA5IQ7OAAsZOp3/lT0rqAkqZWdXU6nvrH68kb1y9xx6kZEQktt3DmUwqmmbzScEckzoDxq4Dp9zA&#10;PBYQFxLyBWtoInEyT24CAjVwqRnZIDBwEEs+3uyre8rC82BBGAWMfUXw2YXaDGoEdmM9tUN57G9x&#10;wcCsjdxeSJK98Gnn126Q3Fsw8cCpLgmomnA3Ai4EwPOhKKjLpqLvTc0I2Jk411ns/rQfA8BvEBNI&#10;i4zZt8C3Ki5hjcgCsqanzDUhOKHtUpPsqdHgg4Omssx4ONegNYbP3M+lLGBzzh9T3FxFV8jHLXpw&#10;wHES35a1IL7VDpqCqidluY1fKbdt4PnVKA0uos30V+5OmjPYZWhp1xs569vSVVJPHMBNE5UN3fvx&#10;p5u3WfonQ+h5vL3LnWjSGzwEWnS+XtoKcvR8d1Um4OAmOPgSOtPr903jZnWg5aQEHfS26Ssm8geQ&#10;cBFg8nmBDTEFldgStuOoZduZrWMfLUSPszTahbqqyh0ezHA2YmbAQecTTeXJ4/irbJ5J/s3KcEAO&#10;WJcf9oEM5zo8qwRmdpVZcHBCQExwKZu+PPzEBbzAcaPNxj4IEk4xINI4wcahuHlngR54z/OqqQY7&#10;fvjRSdPjBkjjTxoa4eaamJkcvIZTnUAftAnAjA5eRznVqk9H488a0gdLjj47WC0n9apZhueVuixj&#10;uawEy4otzGQ+AFyDpo8MjZnwcCuEvqQZs9j4afeRveU+T0m5C5z3fwlqnZbaNtgQ3tAcHyE81TGc&#10;0xjPH3B/CX5Mu5zDMZwz3YmTjQ0c0bNh57RI7txKpJoS5g741Txy8jknPFjX1zgL5PJXjc44OAlo&#10;qhkZuWZMmmr4zlZOzgR37kY0y4GPvpPWgDZXNCR2MauG7itgjvqq7nj/APTVqbt3JudwctYrkj0p&#10;LhI5W2jLjscxHibs2GCDmR9NU9xNCBHZD+J3EBcTQkY8cf8AFUdLi0JTB4OMnuICSlxP+O7qaiJP&#10;Jg2/bQ3tyy2PHAe51Ei6oHoKrMKD3Mahjl7lsTy4/LWhSupN50Y9P4itTenxxi+pdXQIm/UOeckz&#10;eX1ISDjBn8xXxvPBmJg8vmJklJjba3MVPnDNyEmCAH1FbTaOhVLAM8qS8Q4b/wCIqG8pO82vR8fK&#10;GPxrZvsUyNYch4+ooZJePeQQWLm76Q0/tds6FLjnWaUG9bNsEHGRRad2MvfvMb3OujpgNsZzZCfX&#10;GhvbDZmM7aM4sY+ok6T5mmmuhFdoVWaS9yzlxw99usHnFNkMPIfW8tXZ5XhIHJ4OYHloC4mDkPtM&#10;GpARWIc5Rt+SZySjHkecxltWyOWbm5z8Czh3PHBuutg2aSOYvC3kx813o6Wa6E6E1OMq2wOP66ff&#10;VWcSt4SDr24FrO2Cn3oZseOMCw80BFv8Hg1YTu6a9KyMjZFsFL0nKXjY8cfT/fXPdPt8HGjBKoIw&#10;JonUFP0wSa1VDN7LSYA8HwlVafqQgXuONQ2c4czJlnfctU94MjYmRIdC6lNbB91R69bE64ZQNgQb&#10;8LGTprvSQTts5HkPcX8+Wy+sNwcgvHXqhsj2jt3Iwa6/kX9o3KLsdKtX8B7Pynn+qVWw9AWbhGll&#10;0jnYzDyK7tnmNcThcmbUyHWPOB41VXMrGbJGrfH6MSa3NdpC3HAh9ZWxUXJeMwLiU0G2YaLAAhx/&#10;DErIRxZWbzitHrMh92fNRx9O4Jew8sZPyzmczCs3DMa4p+dPB449OD6SxmV0XLgkye2OvLELJ+0t&#10;yISYzLPNZrvHwxox/wATKUp4lmBjcj8vxr05Ltk83eYDXFJzoIgY7WC1zOBcE7YKHehv4Af6F7JE&#10;7WrMlk0jENquIdvmz9yw7V3l9b1dP5FtYykT3TydGMgckaPM2YzcHTVwnkjbBJ5lxDWcvJyQ84ii&#10;muI6SYzGNtnjOtooSu2wZqxwXfLIQhFlI6TG2HeeHSHNBhJgZgXA5LEKk6am/jJvTHbzepBtiZ31&#10;zV0xq7MKkIYZ4L9uBcuy+Yf1cAxup1Eh1g550B+YXTH7i87m8sHdpzJqtUVxZJZv3Fm3bmAm8x/S&#10;VPmjwVx857hBfkjVDb1IOWkwR6kBC6i7TC4vaOR5gm2m/N5oSPgPcgUN48c3FTx1YONzk6n5EY7Q&#10;HHx/SQ61bTz51wBqCePYx4/L6ayVxPJjAO9HwXVszi2boCwKh1BTZN2+muhxk3yx6XFJb1IMPGBD&#10;Xk4JGTHADIgLxxg9msXIBlVkk9NuTWL3AuoLi1S94ygZAMHjILUGgJJoQ2RapK5hLpaRiGNiJwEZ&#10;dQamEmG+TF9G2lTUcC+IAytxvO7Xo0SpvJrWPqXVoVP0W5eTHHHqQeYXkqZWknlMtbY4NQydSAHb&#10;uHs+c6J93CPmDWe1o46IQXI7qtUvmlmUngbXebqWlntSVJueSD6qUMMlnkrc8ZgW400zncqbCwQA&#10;Le8xHnlVjeEwR6nxFSZowGEmOBP0bZtt01E9ssbxwN5yecrJI6besGx3jnTuC01mUjg9oDHzLa6b&#10;qR523LmLYPGvj9ptY9G5uGPjebnMQOQ+bdWnVRMN81rAhxk6glnryVjg0TH3e2g9TzNszKCBscpN&#10;JOptFGqEGTcmJg6lsWohsw3ZmPeYz3IyctsocnrRzBIT4AcsvMT+z+XkqSbAbR6YSahCE6MCi8Pq&#10;DCXQcjqOZPT7hwD5hC8EC6Wo8cltn0Lm7iuuXrn/ACVhs0qAjl6CnpPpsrtr6/xIlZZ3VdKCH2Pv&#10;pRgb+V1jLMyWjtTVxpe5pWGBt7GD2UnU/wBSUwrzBJQYwC/CWTOJ/KgjAGVXSRk81EezyGZPmxtM&#10;xOWNIh6L0HOeQ5fNLzn2PUjV8Z1g951gv4SzGn6bcy2Y474sZPKWwDeDCPJp9UhCL5MhKa05J01s&#10;Zo8PahNoGx4zHzqYOqJK5Ze0ndEMTyirnacTwk4mNlsDJ5i1kjOQyRtrPs9rpJPqyJGbtls3JtYr&#10;cCUjGycvT4AdJJxOLL2yEGQaw1xWjmByeMJ8ivtHnmU7HZZsRYx8wi+zNFL3GHPuTaa/J28ufkBB&#10;AfP1NVHpxReBkdyHj5qw1uMktJecg+mQfBjVkl+0SYxjfBviJBaLqKFFvcX8IIwvmCcXIx62n9JU&#10;km5MOO7eR5u4JHk0iRqG8l43JD4wXIx9RJuqcaaEqtCRG47YI4OoslqiVk8jOtmk8vstr0Z84/NV&#10;Dqhvje3jHyEVuMcRO2mgfZ3MPbbLngJpLcqfrQjAm4GOIgfirGWdNtnLLeYH2e7y1vErouQuZKCZ&#10;TJ97Tyrac6q41IULqTZm7ykwjAa+Jwbl208zmA3JDx2Lfw/kWSy8culrbG2BcMQWmocjnjhgyfRx&#10;2iXPMUVI6bhmm2Ssd570seqsf2iEJJ51jZ+0XOZaWbs5gWAmMJ3WnzN2WkM6oIwbWZbKi4ycwnGr&#10;d1W38RtQkqprYZjMJ45CQ+MBW+8C5ZEpHsnczi+/fg3cK6Wod4UN945lQpg6Jy7osazfahVE6DNr&#10;3ZVvyx2sithJc0dSqomEcTE0uA2bH3dk30xjT1abUByGSgbQferSVL7M68qrOY7CXwD80v8ApVV2&#10;gbF59ISY3jEry5/aR54FEnJxba/ylruX7VWLjg3Z3s3JMm3arw5R7xyxoCScF7ROzcgKS2XTJdXV&#10;zfdg04xgv7ncFa1cm6rnWcUmPebLN9cgGXTclyQIQ/qVSLPiOYhQ5f8AadIURt/FTcpwTIBXHlkW&#10;c0POZzUk5ez1xO3QoLunqIKNu5gHgfvmBPpFxqqyui2zl7/8lSjCTlth99cPi+ScNFbJetG474jT&#10;zXOWUUqOhj/hOnJx2s5Zb/B2hMAj6l2OP3VktWbeJizpwEtCC26GUty4LkLcv+OFVydkBszA1G1b&#10;itD0sCwHaJtgJUjY7MzGVDg6hB/eY/24V3+MTFqjrZHM3F5q3cv98smwuYPX8lPe4Lv76W2icS6T&#10;tgBg1HROn4FntB7aJdJGQGBmJcY7uoplFy8dSVGd5MtTSLbGVITC6F0hjEHMTUt6qxgB2Z03tBqd&#10;z2bJAFH1CEKr5tQpOo6MHuE1O1G9tXdMuNdabJ6TJHOgNmE17PuCLqCR7axsXG5KB/OzlmlvS+TA&#10;osZNU2XuegdNCpnRf1cJ5g03XE+CTR1IOoRXaaVhWFwDON8Ky4LzO5AtC2ubK2TZl2kwnjVn5bLx&#10;rlGYfaucE3OM9wLfptv+1dPTFYqw1E2qPSbZezpxnKtwmX9ebxqkHaxwJbSJXNqbZAcyGRiHKSfe&#10;Ww+cqT6t9NkYaO4lHHa1N5KuqKgqyUyomie2YYvNyLzh03ppdZ6PCqbj7GHOtH1pJZ2y3B5Sr8jI&#10;fLIJQ5h6t715nYTUUvC81Sbznc4FrTei5tX7n+rXzWwPmEuYIIPyLfKS2A/Zwp3L+rxkjJ5Ys+D9&#10;pdBjJn05H+05d2rTAx+rXQVN0ody/fFJb1COS8f4a512UUBLqtnR+wZG1IEfUeuV6J1ZsXpSdlxu&#10;ajfuLnTJyVllD7F6UoxyeNyfeIyFuDGLJgWpk93HyFrke8fYT6y1m9V+kJ3JbM3l4mhx6lyXFXnJ&#10;ts2Ry6TuThlvJ8wQs69oh7m5bhgDy1TtpE0pmSyYzx5KxEt8vT41zOMyfTbZ28F+univVHp2/wAP&#10;yH86jym9wzhu6nmrQx144k7JiHfn8wucwd3gXWdQbK60rx6ecTW1J5SPUGO3ns+7ChtQbGxzWU//&#10;ADsHKM3Uu5MasmZSJJbHX8ZkzMNW2QxfwHL1R+sxU0yp3sRiyEMHm/2n865en7aa6MbkBYPqLuic&#10;eqe5YSl9GaaiJM7V22LggXL1PgbsHN5+x3yAenbIt2PxIjK0o4fS/wAiF3V1bnwmlbH6XbuG4Yze&#10;VzFsdey96zlX362H/lkJ2YFnTlxjlUratG3L1U5tkqBsEgJVfuRj5hPGvOeGJKk5uzj+A1NKlY8w&#10;eaUuyeTEBn74Q4OmPjjUytKkksnbbm2AUcfl3Vm+0Ddpa5xtro/LWIlO4dkxx5169Aga66IZxv8A&#10;uPN5zzS5pWjmalstuBaz2XMaPlzEzznONUQ/9Sa2GbK3Lwu+XxDOPljKt3/4ZspxMTxzWeOnBh8w&#10;ghLLnZqAptV/3BChS27hm8j26EgyGlTX9LOk8mnbbnHH7PAPljWnTzYGIxMbA4m4R9RzxrMakbkl&#10;TY4W3Hd5iQ5PUq+zj91XcKrOLcGiH6iqTT0b84wWCkgH00AcTCYNiWY1Y5OAhnIILDonwxiU2kNv&#10;Dpr92uv8BFxtsk2clM33luC38NaNXFDvXjJib9RTNm+wuvZrYM8OWXtScsZC4FrW2Rn2DKQQQPs9&#10;rmC4FhqwUt0tHzHd4yZEqONX9Iy8bgJnL65GPpp1vUONxvLk+cfLH4FlVQVY9NfCF8Idzmk761XY&#10;ns3lM7bvnkymtvd+WMa3JuD4F6adRxfd7NDFdkt6tZy5MCYCJneBx5Ey8JjQElyBdijQ8+DzgaDk&#10;GkNwRIieLGbmBPN3A0z7ih4EwAkQmNM7xgTI0SHKyRjxxoAhkONMkcEjRPs8dv31C3Mi+gE5NN9z&#10;JjsXEprNHBs95fjgbYLbB1kHI4xpeitGMs8CcHOHZI+NQkSeN8CFehaKSIcjjTScwKRuvpj4F98d&#10;APwZVLGQcaExjjgSRqk+Xha4v26RDr3pUsBPGk1Ft5+EIm4I86IEtofigX3T/wABqELY4+BM28Ca&#10;G7wJb1Aj0df5Bcols25IyK4DZlCPOBUps/wKyDneMeC8p38Ov8gSQnDzARWSXzghiAxnyKkuHCTd&#10;5gIvlIXG8VhKxwMgPA8HUW/erPtcksnc7s/04CdTwLl37WbzJdzjWcCPZLkSYLmrvH3nvK82+UFL&#10;XNmOeXICC5ghY4E9Um2yi5xTk1YNp4IkZBWxrwxHOC+ertTdWEYOQRqJ8J0nbY8idCS0PVBS5DPT&#10;wQcd1AndJzZmPHGDItxeW582vNrWMeota2dzCXVPLt2fsSkMPSuDWXkprYyjrsLjFSdv5jhYg3Pf&#10;QYg+/Bxr0Iqj1dxvL8bY9uPy1w5tEo+Y089OFyBfcLn0ztv5j5mcK2F/aU55NPGgfafphQw/pxKN&#10;/wDGusTDUcjf/kWZvOFZe0BGZe+s+gaER1gPApXoV949DyYNvjzp0jMiaOQgvkTrdwRJ9v3loiNy&#10;LVNm8vHG5x+Ws3Z3I8ka0Kh3j1hMQWeAmmmgnvHRUvHZsOYD3I7tq3/qWqS9uO2COPUuLmqrKs7N&#10;baKd2b1Y93kE1c+2QNy8sqyf6hch27WdROPZh4LGdIlPtnLb2m6OMZeZdQGrNsnbBLLNj2WyILUH&#10;/pSpucUxBk34pPMUd1pZtGkUnSbYPA+ESDpq1PN2YD5AiRobS9YSG7ZgOLGTprSO1G0Y8Hfu/uL8&#10;lu15ZSWbck4Ze0g3eAaweuK0eyRzZD+p411ESaNoCYI1ntWU2ymQ8di5HaX6oPpnsjrx65ZANHa/&#10;0I8OpCGHz7cfMuIPJ6fcyoZ20YBYCcxMjl+DJH/CVqUkN4eHMCGJg1VauzybteMe2hsvoedPxgjk&#10;7EpDfVUOoKbrST55lKtzgJ+3/Kkdaq2vqPeH9E2qzp/dIcwmhbYIID247XTTLN45gFgjOUkd3md9&#10;VVuze7yflDg+L3FapO8ZSH2kxxE+H31QKL5K2chMQG82nAScy7xrZppJ9mLmSnYM2O7x2tNysZqS&#10;XzHsU81C+lQ2RNTTLnXPbfaA9/s10cf0lDQ2T23k7nVGtSPZXNpw5AzbPmo4B9RyVa0P1P59xwVH&#10;Lx6XvrN6LnlVztseCBiIdsX3kgu+qrUm1DaDSr0AZlPHTONadzVbYOpOhCerHMQy47mCaiI5b8zS&#10;0fzLnuRyN68e4ILo/wAJEpp6zFVziU7tHVWj9KxjWS9sTFsQD/7VW4+moutdaJQdUVJQdOSGSgM8&#10;BMHBvMbdxcu1ZJ2UyLjk88KS503ORMy/bRPnhcBqjajtlu2y8EayXaRXE2mT28Z81/8AtbgSd3zB&#10;znKLVMNkb2Ad4z4WPqKnkHIGGjHqR+Ysr+1Exc5I3xfLR5xR/IjjPzPzp1P1CMMEnjbkh1FW3kvJ&#10;cxxrfqT2RylzId87cat5gMv3Yhe4jHsQZdg0iRj0iIu+mOo+ocfk0SJkjhHqkHqYEzI7dzA54CK1&#10;BCARkxrQqbp/tggA+Z1EBbyccbk/w1qlB1Q2k7k8DljcgIvg9IyTZeS2eAJxYxlVqHIySqU6J7kZ&#10;OYNWpvPCPM9/J++l2hjc4IAZxoGmGzi5G5z6dtVuoJG5t5FpFQS9yZ7j5cCGuG7m1gNxjSxVJko2&#10;5IMieHcj+dQ54/slwQcCmSMg3PXTBANmDcZkm7PG2PBGBTHg7LnzPLSb3NdPhCXm/wDq97E/tJ2q&#10;5jBoN2up88eUase0iVyWjJcCW9lC3onMckW/eq24lzanDs4wFG9mDu4PwRhAsm9auQb45BZPvBuX&#10;c/1LHzE1snI6R9fgO0pVGix2L+I5xnksGaVnDAERDE8tZNBs3f4AEKL0jgIupNney+bQMt8fn3dq&#10;3VwrSYTapx7mwY6I+Xa4F+ovBLht1j8Hv+OvifMmhUncZ8RwNN6ZKwLg40EG3XaTfYHMY87x81b/&#10;AM6X/wAzvjJovhEg/JjXSqka6nJ9Ck4x3Iv/AMpfDhph4V3qP1e20AwQGPrEWG1hRbmSOTtnLG35&#10;ZF860ndHOa4ofT6Elb5xL8GdVCJXJdaZrkVhNg7sx4Y+BaXSdUOZa5vBWQouwd9yJIenxGocejOz&#10;/aA2neSOVFGb4fAtsI83NlejBbgHqrzr2f7XJtTei2PkXoRQe0SVVOyBete0aZBrnpqTqEusK282&#10;gMplYZ7iW8QumTuLoRm3wDBG5tOILXLUNnK5S2yeWXTIk4uGc8/IPlj/ANSQ5w9KS4N3Eu3bRBre&#10;WVAW7csF9yHTj8tUmrHjlsyO5gY3LeppLDf/AJoiUhbWY7o4PLUYOco6icPG0bY4YwC/EXH/AKwF&#10;xg2Y64iQD6aqFUesc3I2PAEGci5XqWv5lOC6x7iohRXsZ4+HsMRz7SFNJhqZEN7YwcaGk3lMt2+p&#10;jjXS06EYfJU4+4C2hnaePOpjhuyjyQKuWCQEyL9U8IBftQlxXCl64cypzeg40Nk8vK/HggBnQ3s8&#10;gXOAwLa/ABKYTzfHpzeYW6iRKocmIDAfOPTUzc5c2bXoNSMiZpuRjePQQRntwESdooLJI6XnU19p&#10;CApIx8xWqaV5MWDkGDpiWzU/VlMUqPdozlwcy4JYRtQ2gMqkc4GcqEO31PGorrW19P7gx20DG+0B&#10;xvt4x/1FW2bgkbm8FB93x5HKJDuMCAjCraCMmTRmM2ePjVJJzFdt4G8bHvc5Vtw3G2HjjTgBrzl4&#10;40BZkX04dkdkwdxWKV0/vOTlqikBlnnItCG8FG2sm6aqryk5jKs8YMnmJ87xsZtn41DMLISDWW+1&#10;BzA5lUcH9j0vngTVSTFs8evjBBbC41bYyLGJWQgXODuLeJPJ2zlkcIWJXEwJyyDWO7GnQ2uM9pe4&#10;aY2Q9TlrvDZ3R8lkI7zw+8PRiubt0cC4PlcwJKnJ4+XGrJP6wJu4DQPi4/qprtGr7YjrbVHdVQes&#10;RLmZAQMwXLf6OBcf1pMJjNXpzQHKSD4pe4sO9NUEjLjjWs0XtA7N6FyD4qEwvnYZndKe43mBXaR7&#10;TNwZHbR6dv8AOiVWVxIZwTGGVbn5lpcsTh/7afBwK1CLSNzqzZZ5Xg3hDmg008zngzNsEawOB76f&#10;QiLOb4Mit0hVk95pryYEgzxnQck0HcyHVPcTgkeRDR3I0UH0skwmhDFTLNwq5HcgRFu4VHgAeI4U&#10;MhEN1VMb2u+pgFcRJmQdvOhpBjjTxB4OBAB64IKebkbR/DVbJnyJDbkuYEFBfCDbW0HmEvGbgV2H&#10;snqMzYBgsSkgJ1BoDMKLn0qv7yxKk3DKXGZP2ThsTBGFLdBxj99GY3Q4S4HHAjkjpss7cgZsAXIy&#10;L9366aaD0ItKRTprEwbxxdwi61o+g3tZtnwQ2m8DfVIQi/aP9WwfarJs/mosZOmLPGvQ2X7M5LJ5&#10;AeTttMxOWXrLguc+c4EKjf8AfO05Y5fbVuHjHVFMdjuDhj9PByyLOvR6V2HtU2bzVmTA+ZfiLOB7&#10;D5m6lJpi0FvAx8y33F1eFz6JEXRmrtNTkMnhW27ZlclZXYPTFHwJiOTlgzWV2Jsb2djbS588mTHR&#10;JprJq8qOVFmx4Ag9lb6Yhr88OZtlvWvTx8D67GVJjsYBqPqydNmx2zY9uAgrRPkTVSTeXS3IHUN1&#10;PnWcPKiLwB04FXIiRl9P/wAa1Ewfe9PX2GK+bZp6AYcz9w59GCP05EM/p9NtX2QUC5fy9w84LaDn&#10;l26FwOAp+j06M9DTX2jkwnNKcv3/AONF42GPNAoUDM0fAP0+lWaN8f4kTobVERJKMccCSYRiSSSQ&#10;AkkkkAJJJJACSSSQAkklapSwyY4kD0psA4GPjRxuzxowNurtS9N7y51j24PMUTnFiEGejp9y8JgC&#10;BbxSewN7HYjfnE3udMnGtgbzSQ082BAwY5yC1CF40nFUMrgL2nATqLM9Z/TNToiYTZmylo/YwCJ8&#10;RDZftUqeQiss5qVvAPljUwjhy8vwMz3IOYgLOj50/c4IGJSfyKKlskO0IleTaavQRv3xXEfmELwL&#10;VBy9sFyDf32+R9TvqnyvZnMd93aBiXzB++utG9Dy4LZiZ4C2YYtQYxZ8ad0VSRDnnHNWU/gIczM4&#10;hh6aGyOlxzhleeAL9QS6crDZ22mQ8bZiJvHzRjLkxwIPucpk4wbtdHHa5aS5Kh6dw45rCRvabe3g&#10;nyEVbJMMZMcfAu/JHs3l1ck3Zy+5a4/2ibO3tGTY7B4DJ0yeNHRCHbRQyM20ycgvHyE01Vpvs/ms&#10;ExO2gBcjVpl8rmMBD7sC5AtnovbxU1JC3MMrak8shRY44FJKdLja7emnGbUOHFZ3PdOUZnQE2a5D&#10;MCjjVKcSV0HjCvROcetZNZlkfyNgSD4Yk7Rezce1GbHjgBu7ZuK4TS4FZjczLZ+Ij1cITMLEb2JH&#10;pHmrGCOD/wAVZZRURWDZ4GDqrrHbZs3pyVPd2Z9PmLjaZM/S3L7q6BL1STmHI6YgFj9MUXpiX6IG&#10;JN+n0qUM+AaeRK8PH3xk0OFPNG+NQ4/TiVqlIyQgxofrWscjSxpMcPxhbWe+g8Ed4mRfPoblekNh&#10;4oELgJGKNJUjQc55Yd31FZBvPZsECiMIxlHj76hWxXFHqVFkk4yccCuxJeR42PBYEs+kjwjNznWv&#10;9oDg9pCf8NT6t8BhzlO5V6WZEAWvVgPGPHAshWnCfaoxXiSX3gUgfoGq9NQoJ0oiL6SYIVozurJi&#10;GXbhf0R9NUOWHwIxO7pi4FkvUpjdPTNNG0Uo5MZFY5G3xp9jSpSDxxq9SenxW8EHGnSHqq8PE+wU&#10;NtsKe4b4BoxLxjjHgjUzsvGRPdnktnUFxqPKU4dlbEPAmR2ox59ONWkkvb3McfGgT9tZJgVGjtNf&#10;AzSH2gSDJGmd4x8CljbjuJ4kvJbOjxUAKmIMmOFAvQrOVgS37irJB4Y/T6FdE4vZ4eJBMSfEH/ir&#10;G39I4OBVvAnsZIMia5WrBKXVl7bkSJNMGSBUyF0ThXU3q+bDyVzMsBuQPmEWW5Kle+w2YSWym1rM&#10;kp+aNoyAgjWkS+XuW3tIbo7fUW51j6shaJeGmUFqYS9uXUt8f7S0LZx618ulQzy2cUswcS8mnbtY&#10;I1yeSyXj+Hj2nUQsZ5ciRUc6EqhlMh7tNQZ+m5FxqhziVkZkyagScsi9Sqh9XrZ9tIlXatJexxkF&#10;yu5e8v3F5+1ZQ86pt6eTzVju/l3VPjMkqR8H/E+ZPDNjdz4PzGJ7vjHnQFxnIrVMGbnecEYLcY1D&#10;04+NdBeYATpucPJIUBoDr0xof1gJT9nGMbMH9YctyMvAf4i8uyDJ+mjzd4SAeODTjXM5rARcn3Pi&#10;OmwvMDYPbPRug9p7Z5NZqwgfW4CFuDGTg+RbvS+1Qba/LQ2m70Zfu3cOvG1vUDkJc584+otgke3i&#10;bS1uDQFeH/aSceBci/kxq/w51sLmxTe4d1SuVtnlRPt8ut7mp7ip9aVJvM6A2j9oaj0t5KLOBYfM&#10;6te1fId/Cco42ZbmoX+7VaaTeZTSXHbBOIcZOYQnGlYaBrF09CQEyb9AtVX9i085stn3bDJwLUtl&#10;1gxrcdjm0yh5JKTs5aAo3TwvtJHPfD5a4zkbeSwEPG8OUhhl/YjVlnlZyXQNJwFbmHpuR9GNdNMS&#10;1eld/HxGKib5nuf2nX8no8dWz59UL8FsI+UMv7qyuqHDaBtPIIP7OXTR4u2uXOaLwNjibvSCtW/A&#10;sH/4iFZsjhMcRDcsY1Z4NYrbE3Kt3DZq0puQh7DcvwOiey3SW++sfJNHtWjswMRDbNy6fnYPmUzZ&#10;e3qOs50CQhfZPMJ4FSdom+0lMZrJDc5uXTciVsJDldz4hGSdbuL93hN4o+pBySbSpnAxuNR6hPGt&#10;y2kV4OWvZUZsxttrtolrjXCuw+eEDU+N4fmCLcuIxtg2qE7aPA2PcCNIuleta/lE7Xq+z5joRx6w&#10;ExlowQd9uUund/mQ0e2CXTWbAfuecPVt3ci4nbzgj97ejPzESHK7xLMenAunpOLoOxpptUpxzfcv&#10;zlHcLpjF3P2llc0qQdVEs39Ef+4VgMnpshnOd9y0emk8ZMLEYQW4xopqHJMCqAhQlOFE6fn82btz&#10;2buBDHrjf3p4/irpjYZtEpyQkMxm8kE4C46lvHgUWclsjxNePggX8WntrNPDJVJl1skVfqM1mtZv&#10;amGBsa0OMaDPJWyYNgQPLWPp211jUWy+lX9TyRwx+5Oy8saxfavSBZvNn24AzjLyx+4srEcyRJa4&#10;+i/FX/n5DUyeAdG/Wc9M55uZccCuEwrxzMnp3MepGQSy53KHgSYIw5oEblcrJ+35a7B6E9w5hFvb&#10;Ic8Jez99B2bwkC3Nnszez0uBsBJ5snnUhIAzyVaN1J0ycXtlvqaX3PkMmfnIZmAvfGql6ccS7fYb&#10;M6ccy4DyDeiQELqNhccECxWcbNfTKpkZu5Dbgj5VxCM1FCby+4w+ABFY5BST6cObLYK7Vl+xOXQU&#10;Xv5rTg122MY++htL0mST04+3YHtTjT1MiT+8Km3V/wAB37sNV3DJZBLJLT7nA5PvBvh8GP3loc0c&#10;TqZVEdnYEOAfTtQQQYFm1QbK6nYOQP3LEtkheYu5Nn8vo+oZsCCa3WcZGohaeTPAsXmCdVFs+M1c&#10;LjLG1s90As9j8lcyDGH/AOSfll78Hw0/srm7I057CNIy3nAt20ircaHod7LZ8+YPLpGTfVZOCeBV&#10;3aHQOOahm8hA6vN+ZpeBeV8OT4/aputnsPTfViqo7Fx/R/SfNSbL6UlTmeSp4B08CMVwZO/AbykN&#10;/wCEdKTKlHxmDERDWrWqXOCNbbLDy6dyF8ZsArd6PmDc8e84F5af8SJ9T0xPA2OUdwup7/7K0uWW&#10;5CaqRW/0eMTmXxYTY62I9LgaVWaU3Nmzndo+mVWqaM5iGU9muWNuO7d1Fqn/ABMkMy7KjeA1h6hB&#10;rcqw2Djf0eCs201LZILTGXoL05Dtrc908+fjFb9cg4Jk9JkctnzmPTCPqFQioJhZZbtHqQLZZ43I&#10;ZkBhAcQ9XU+dc01ANy20TLTRuHMTU1AFvbjKrvVDLs0rH6QirKlZiz507HgJnWo5JCh53HRLKlK7&#10;lUqC5Bu5m+mQg1CqDZnJaem24QPsgy8z3I+8uTqHr1/Ir8ITYLit1SbT3MyIyjjOX4i4adhZ+rte&#10;BT/BZ2iMpEamxiPfNmmmyd7A5wMziceWQS522hUXNZU59pArG8rF82HebPioazevZkXHMruAnMIn&#10;4xOUja2PkcDOEzMn0re2j0TMmMjcO80CQ94Zxrq2g5NLnLZ9A2OK8PljL31gVQE9J3psH0yDXQIy&#10;Wsluq/Ahdi1KTYEB1IWNlZVqp8bbjjWQN3G7q7SCo28b0EEenATmJruHUzUm7y8ku3bPwIDOJ5IA&#10;y48bbUj6aobyebgR8zg1AkVb3wblITuFrtoJOKgcwZ4EYl9YDj5yqpHA+BDex8Y8adQRXm/OKkpS&#10;DccACt4+oQRVvEnqibUw23xmcTyWOOp/qXni8cWcka2HZBtHm0jmIAtvaAk0t2LyTJLkbJal+8ew&#10;uyfaJLqnlx49x1hi9pH30NqSX7g2fPGZxDjtaa5Yle3yS085PvLHd3N3UGLJjg8tdH0G4kNck7Sl&#10;r7eGtr2mXOc+BcW7JOV3O0d0jGKb25G6cf1RUD15kNpxkWGzBxjcr0m2yPKUeSU8qeSoo4G//wAj&#10;piIWf6cS8955Q70IzuQnESBvqE8asxmTU3b+EzMzy/LjbnxFJcOP4az14Sy5xo88cOdfGqTOHmpg&#10;XQpScaEu2EnE0xjVVJcUPeFbQBcG7wiMDmFlZxv5e+iPaGMaKD83mhN5wSAmNIbzBxrPe1MCRJvj&#10;RQF5fN808HcTzNxg66ofaY092hjRQF5apg4/Og5JoTgQdxMCRpkZMaKBFxpzN4RzYgR4bzANZvK5&#10;oMOSPgVwl/tOjGoqTUS47d9XP1lHFK32ZuC7cuKibQ9shKzqeazVz7OZwK1pLldxcbDxwJ6XzDfM&#10;/fUScApbeoX8XEabsy1qo6GfKMzhn7SeD9NVUlwORXZw3IZznVqmlD75Kd8g4x8xbSUnPvMHGTGR&#10;Xxm3JAMBgqqjlZAkWtSOTkMMECupIQ9I6sc7tuxumhpCEjc5EYZ0u5gc4LGQi0KV0G5eZ4AKxKRZ&#10;W5W37/cIt4o+5AQEcfB8VM0/s/JAQGPg6i2ym9n7mDoK1MInNyoMmnj8tdIScmnj76xOk5GRnYgs&#10;LYJfcgQ8jcWojj8iqs0cYL6Jb4qfNHmMeTprMc4sSU+cPMA/M1f51m8wISMqsk8efiLPZg4wDxqE&#10;sE4eaeBMvHncvqquHnjOgLyaYOhzOWg+0kycPBxkx/FVPcE1PL8z51DJMMZEHePBxk98nMQPCRHC&#10;DkIO5nB0un3Ey4cYPnUMjwkedAExwTGlj+AhoyDj+Inm5NPAqADwydzvokP+781DWfM99Hm+QaAJ&#10;g+Xgg/DGptz6qhDGTjgUwbckfyfVRSFwupjjS4OBTBt8edTNz5HNTqBFwN+RPDl5IyY4wctWRvKy&#10;QZI0SGzGnUhcVXsMdsGNHtz00Y3fAlbFcx9zy0+gReQ93HoQaSeGz5GM/wCopkCet6f+WvokhjGO&#10;BTBjx59L/Qnt4wDwQfwkNITuR8CACQycj4aZGTAMCDkeaZ+amXDzB+IpygPbwOD4dxM75qA6iAke&#10;Ej4/xEz2h30AWTeMGTlqHvBLeT9NB98wcChuJpz/AIanGBgjjBnUPfFT3EwJGTJxo/JxkjJjj4Om&#10;qALrI2eP5PLVwI4GzH/6qrbd42bDwR6fmKk1JVg4xngT+0LHqkqAlvHB5qweeVQT9saU4mhHhD4O&#10;os9nGjfx/U+TwqJ41ABmk8wZ1Q3FQdxB5xOCGyQfiKts2blyTB5iy3ONNKC1dqY8iJNyEMTBB1Fd&#10;ppsTqeTjxv2JR8rmi8a0ih9n7ZnJe24wOrzd1d9yNcw7NKVuHQwsK1razoPZH6pk6f2Hk7B2eHmD&#10;bELgjjgXfez3YfsvmTKzFS2cfxCLhEnrEDmshPHNZqVvNhl9mHaj4F3/AOqi8LDTD6azU4hhu3Ln&#10;+hZkLJypMv8ALwnVz8ZFhQ9WfMZFUGw+nKPczyqnjETcIy2pS2/zFzHONkbmpJi+nbm0z3zVJpfy&#10;LrrbHPJtXk1AZtpylmIumTqLj+sNqk6ncxlVMS32dqzu3PjrtLvpnAu/qG5UHs/l0qHKjQAuMhl5&#10;ghccfxF6NUf2i8bbh2VubW0uS/VHpt7MpK+jnB8jcv3b313S8riUyQWBycQzeWonO+oZb3mfSPYu&#10;yZ38YBE8tAagYEqGnZ42eA3fcy27i6PgnDeAYMencXHW3D1hJCwIem2Z/wCsHCimuUCXOOOZPXjm&#10;Tvcbk5XAR6Yx3e4tO2XyuQ1C2nj+MBSGHdJbFwLE3FJjM9A5g1NLUHwLpaRjlLCjztpafc3topXJ&#10;Pc8tfktb/TOXZpuTlydg5Y5CdRUmX7N3Llk+eNgXIG5eX4EBmA3L96fcDl31va+fB4Vp1H7QHNMO&#10;X28guB+7ObXg8S0C0u2yOn5TUPbknfntx9n6f1lwHXk4cySbHgj6fLH+2uuqbnmCdMXkGncLqfsc&#10;Cx/1oNlbk0ufVI24LvtI/r9RT/0w/qHLsvnDbfd5c9MuotUJtE9pPHfuQctcQt6gchvh/CW8bI6P&#10;m1WzEDNn5V0lzgggg7yQ6F9Qemb9M3iX1w9ge4wgyWuqiUnz+0tnxSRuC9XIrVT+y9kwbPo3l1xG&#10;4+7aqUn2dsjOfbJqJuy8z31HQo1L3G5U3VA2bYGM+t9Vc37dKPpScDO/Znat5h1Bi66pNUTzc9Fs&#10;+uQDKntm9JjqEh8Z7f1E6ElqtwRNdbtmAuNneAQIN+FqdPwIaTZuRgTO+EtyrSmySF6eA3H01Sdz&#10;cub5ozi+mtS9xiUJALPZmyctgOTPhDucwavlFyuWyoh4wsc9q0O7/MtOo/ZmyjlxzG6nUWb2yhcv&#10;upb019Phm9SDchJrHuXOok4Z4OAGRKcOCGcgx6ltXCRt2TkYII7uMfLQBmNvATHBxkV8lcvG8Jgj&#10;41MZ24HOOMBSQfyIa3l70z3A209XmL5efqgTymysx8/6g09J2bls5vRguWxK7SOm98IffH2caMOG&#10;e4DAHuc1IuHUmYzBuRyTPdx9REm8rIzJn6glsEn7OZkA/MC5c0if4UNpOXjjmzGOPg3rllQFJnry&#10;V7mQEEHU5iuxJORnLjwWBEgIrJWjxsaYnwAFpl07XcCnpPNBmJgeAKSAeoP30m8fQYa3uQObOqTz&#10;BiVqHTb1m9BBYuG8ta1J3FKS0j545AUjomo2teNBx1JNo3LGZG1I7vL+CvyfQC4l7l5uMcdrqafu&#10;LpzaRUjaW0xI20ntDMzELebq5vqghGec2mZwW5b9zupVRPHM77KgNaHG3a27aACU4lcyCNiZyfma&#10;njWP1Az+0Mx3yPTat9O53105Q80ZQPQR2N4DuGnd85adK5pTkDYEt7DFZeOrjnx/sqhLidyTz3nk&#10;v3Z6Dc+DpoDOHmNyC9d+JdXXVcU/RZqjBHLWJRsrvL/9ypPrCbP2zCYsdwBbCRqIg1YTlV2P7K5L&#10;X5HzY083Mw9JsO1xrbJX6vdT0fMgQOZVcDd03PRXmyOpJjT023lsco4xlu6a9PthfrsTZ5YYTv2y&#10;Aml/7kma5qlfoKMZVaelOyqZ9nSRjAb0iISPmLPNtcxnpKlkbymm9z0sxF3khODWXw5rSUmlJw03&#10;urOYPBctzwQGWESslTvHu7VgAo7ZekXJ/DXnPqdtlXhsHpbshE9C7x1tLJNJxLjb9HNajESMfLHx&#10;51W5pPCTVlgbMSke9S6JY/Xm0x62e7nJJU1ZhHyyWsZo/eWSuJpWkycnc335Df8All3ScMpZxzsz&#10;Lklk2gVBPpO2O2eAKNc6yuaNn5DwR3RrWm80nxnO7PzuiQE5jYueNbJQPqTT6bDezLtRrKwkL7MN&#10;xzk6ZMVG22P9EhVjZPHp7iDkeaS9kwzxn5fmrK/to9genNBwLsCsPVfqdtUYJa5OIgXBdNyPgjWy&#10;yD1JJS79khnlx+Mtu33P2lE7JxV7bH/EXeoJXcOHJPtAnRuAFuAhdQg1vFH7TJdLRnCY5XEBOZcW&#10;37ZvU+ntL0wE0vOJx/zIxrz0ebO6ngJ9xKvuyfOHHSuD26a+mdaVBXEhc+0mOJxGPljXLu0yoMf3&#10;bU1eks9HJ50ZyAIQFxkXbGwfZvTrMc8graR7xHpW7pY4I+DEnTZnRKsZ7wmFjGzW1/CPeq/60m7E&#10;7Enf3VxpDJ5C7kpd5KZk5PAzfaIy3fnXmPtI2Hy4NTgNJD7vLHBer0F6ebItkkip6npXF22aYOXH&#10;KGXJnWY7JKXQxfwtNROAbvrZ8pZh7QJS29jDqG8xM0/VEx3nA8OUcBP3FDb0H2a9BvgN4ekLyxcH&#10;zRKn7UNqEhpIc1bOQFcPRi07YuMyQ7MqLYXL7S7PNq8tnwwSuWnFj+J7ip0s2lzmRTE+52XkDjlD&#10;H/iXDlFvGU4GeZQALvRJrqNruCDdl2xUFNzGcbjA2pUrhlzR7tkDHkXMOxipLX/mOnTMatNbPgBj&#10;+Z1nXbntiYnaN5Yz5bIRc8fdUSaSce+nZtv60t+zNh3cHGtUHsbrhm2fGkkjE3jcC3a25LjwQeJM&#10;7N/Vz2gy0hzPztRxkF1c6t/dmXJ3BCM/EjeeY/RdD/Zufb/MpG1sjE5ttvfWM7SPVTn0Yzv2ABDC&#10;41Ld3gXpAT1YxzXWms8KSP8AcRhxsnotg5BA/fa3THd/lXQYzGdD3JBz83NJm9uOeGNServUcqZA&#10;cxg/VWJjZz9sQ+ABca/p8ebO6P5zmVCcR8q45zoCOg6YjJo041xrp01eYcxMcpnb90/mzHPJ8w47&#10;qPSPaBMY3NmAFyMmkMa92trGwuQzsWMNONSRjF+RcWj9WOlJaPtJzNXTeNuW6S0LIh3S1bYlCW2n&#10;E9UTSdScnt7F03jH5uNZ6SvN8ervD1nG5KtHI3IX2i8LaGyGsx2X+q/U8qm28mkeiPqOf9K5iFmY&#10;jFfq/KdBN5Zapu38JzHMJpNoyADYWqSfYXNjMmM4mT4Q2rj86782d7L5A8ICCZSpq8npC8woskC2&#10;ralIRSaYypm4kYiNSCuezCUTpjW9v3TZh4CIrXwkSCl7C2dD08yY7sxdEMPluSddFdtHq20zU0Bp&#10;uwmfZD/UISDjCZVKePHsncsZ3IT7xBatbk5yflWSkqjaLNZ0x3OnCkBMC3B2xR2YFmaesFfh93iN&#10;PWDF9lmvujGxT1RJ0/nITT49tgMuoNsXWjXUNReqjQcue+yALGYgiktkzoFScvqbZ9PpqaanFjcC&#10;5hC6MGP/AEqk1RtrqaBlNZiw4OVvrn/Ck5Oa1Xc90+QsYu7xVr7hqexqgPSNiCWz1gIEDe4RsQfH&#10;BB4SLIdtjwcknTE0ZxdnjLp/zLH5fWj2oSg7SO6eHIUrYe4lwY1p042N9vEAzeAdYJf92H3FCj7T&#10;tsKLq9dvUmVJVlBT5sCcQWiPbXL8fzQoDI9o8+pNk9bSejhNzPOUjEv2d7tOmLBtKtEYtMY+DGtO&#10;ebK51NdxxvhM4B3RXBl/dQ7DS2bZ99ZJ7hz5BRDYw+2KzrArx4T+xDLkgQGR0RIZaLtjtV04MMvs&#10;zIXXjjWjz3YO3mu1KVQQe0SZuIe+kG5XRu2EkreMmUnpxi19j5hBYNBL15b1XL8ZE/3fyjfWditN&#10;I8f/AHGID2kOZaPJNXRD/wDLthY4IDeFFaJ9VGdVwM84nE7Mw3gty1xr4l8rl0DljLWxxDdc1y9E&#10;XwdNdE03tfcTIoGEn1Atxaji2tHFviRm1rjkWURLamzjNZpf1fJFIpayZuJo6cQN/wAFHZ7spomZ&#10;ej+spLvnwyuY/wDUqxL5w5Zsjm34pIyearG9rSXsGWN3xjF012vWxVbjPdOJ1j5Bu3wSNQ602e0Q&#10;2b2W1IMB2/MbY0MJV1F0w5PHGylcvjH1LYxxrirax6wk+fjsyc+5wfzrzlrD7TmmwLxyzB645Yyl&#10;jjwKJPMPU/hyh3LsqMr7R6Z7mVptfoxtLjP43DDAT+0EwLzV2ibUJDUNRsQy0BSBb6ZBti4IHXvY&#10;fcQZ56p9aOZTI37+o2unquWTngB7qEVZszZUeQDw1pxATmEEXAopuTU1W4/3jbxeLlK7fu8Jvzwd&#10;DxuWMZj7xq6l0uQHw1o2353s8bS6VtiSu4/IIe7WiLjveJS8IDc2PaEHMHa8fvLoRxs/KZyxqGan&#10;uTa1abNh8lkGD/Gsvl7a2y3Jt+5hZKbG2k8u9jlQhxkFdITvoa4mhHOtHaxqY4eDgHgMf8PvrJaw&#10;2qSmSOQMNLzCXC8EC63tHGd1xoRKsGzyRnFg+KsZ2VuC0eSo58Y4nEbjTGsxZ7UJTPp9uYWO+QEL&#10;bGP/AHxrqKqKLqKAcqC5kdtkMvT5MECi61VtbC3om1bZwrtM22VXVT0958Wz5Y0Np/bRNpOT2Y5W&#10;8HU7+OP3l0JVErkIXoGEFocfU8aA1BsDJGyA8ZgLNIBi/s3H+VajpsTtmWnGS2bhoWyykKc2oCPM&#10;n7ETcw+YQWSPGt29Hq7UnLnLdzLQFGYBRk5i8/5VWc52dst/ExdsxuC2hjITIurdnPrWyWfxytnG&#10;B1vXw++vBecm8y6yn1+/D+X0T1LApg1IXx939R0Ptd2Fta1p7+iA5RnBqC99ce7I9j7mWz47N4AQ&#10;zOC6d3owd1dfPdvrFp6TMYGJd68tZD/xQG/cgmUdpuYd0tv/AFRLpsBk21V9OJyMLiZ4+PxfwN+2&#10;mPJdLZDuYbV61uw/jLlim6Ac0q9PU0D65MNW2y7kEEaoUn2mdsT7tIz7eOnb8EfiGug3G0RvNW4W&#10;zYNuAek4euVFn5rmSqzWxiVdIYdtYoNtKpSxq1+e29cP/abXgjWA15t4ZGlJ5bLZUXU/tLkuOOCB&#10;ad6xDxsZsDf54UgRiu2/9MK895pOB28gLcHTXZ8v2siRzz7mZylt2xmcE3m/jOs9nDfGPBArI3IQ&#10;xM6vhKT9izg1nC7SFtdw4Wi05wl7hwzJjgXceyOcEqRsAN+4Yf7i459mgIcMaP0HL585egDLbuMh&#10;dO2tV6bfg+MzT0l/4fuYB3nNoavlN7L7wwPDH3cPmeP5VcNifqhz5yNi/rmalGEeoOXXc8f1UtsG&#10;2yQ0xMezQyq5b0vkURpIOaa4kZG0xxmPu4emPvwQLK55J3OvBLdS51EH2gV4WcTY7xsAo4CeYmW9&#10;QEgHgN1F+d0/IBGNyzc4HgLhvipOG97Wj4/3EYcSsZiYwnQF48bNh4DHtwK4jDFHyd68I+M2AIkA&#10;+oXuJ4lLjCQ5o+DlXE9S+1RlKm27S0BbxOYRbBS+zPt4m+Tg/wAW2kXV9wjMZb025n3s0qlRSQXe&#10;Yg+0CV/Z4fZsD655i7ArCvOwZKeWypiIflrz+qRw5clPj1FmNdaP2qjNzlJGokHpIrGCTuDEyAR0&#10;dHvY89hU9QvhOd6JrQcwHgGreznDltng/DUyV0HMTZ7GRaRL9k7mAZ954/LUOuvjqbULGNKfL6om&#10;Iedyebb8atRJoSak5FuDyxK4ONne5tgRvz2/hp6Xy9s2GDBxk6heBQPOoc6pRSuyyIjL2/j4OUrh&#10;2Xj40yOXjg4Opy0IOec4ZZjJGiRG+AedL3O4phB2R44/pJxmOSBxuMA7Ni5BpaaZeaJL0f6aQ3H+&#10;/kQ15cjJejP1eogLwbNJg5MPJwfyIDbx54z3I0SnBCNrEF+5pIaN5g4ODpqhIhzg8zJZSmDgjnP+&#10;mgI5gjDcZDNnzlyC5A35hE68QlFpSXjzArVK6kH3zrK55PN8c41WyTByEiuEzUnYErmg9DlYEp59&#10;2PZP/v3VzTS9WEgyLpCVvN5bAjjUPmmZS5ZkoyTZ45shWnSOi8edzqRo83G2gJjsfiKyEeWW16DU&#10;TnOqHJtktrWZjUlPkc6IQZPMQ1vT45IPHf8AqJf8SLzk4YGIvKQepLhmx/Gk7zTp6a9spM8nGpgD&#10;wIO3I5MTOtCJT7aNkxMHqcz51DlcvskwIeIc5ShS9vgHjjVkbvG0Hzoa8t2z41ks0cEgc5Eim0jT&#10;unTknnjaAdnSUyeS8hhnjCue6fqgcHGdbZT9QDM2/C6SelNQhyKjGZg8ehz9xB/tA5MQEEepGt4n&#10;knG8zwfxVm46TG2JjW1sj0uUAXE0wX4/1CID9oO/f5aPTCTkt4ILpIFZKX2T74MBnh7YVPslm0oD&#10;yecFnDkEHfHqJnaJNCP3IA8u2tgpel2TN7vIQWwj5ax+vJO5czE8YQZCdRSJ7wJeoAy+g98HjC+E&#10;RJ5sjem47SDt3DlgQGDjV8k9WTGMesfInXuEuuKITZfMg5LCsdL0WNm59pV2b14yuYFMJNGRsl+2&#10;jqBKXODBGY422fUjHy1Q5pI5ju28x8flp4k0ZRuTwBOqfMKgHATBfQlxpudtEPUbEz8amS+oNwc4&#10;4FD3gZiY08zZjcvfLgTSLujM8nj2a8fAgJJGSMeODjWzDp+XR5IFahydkEeOMC+pcJ62o51kc0Iz&#10;Jn6a6Wk+1D+rjwPPaICCtDurK6wptkYZ3LY+dY+3mhINGM+RDk27izoMZNOhJPOB7zyPpjRhm3cv&#10;3utaxkL0lksrbkjHev51cCTiYth5OMfUWY5zfLLei3bC1VRQ/ZXXuXFm/wBj95Jn8q4rJK5w5f5I&#10;9SNUmaDmLZyfXKNIhdX5jx2TdFq2yt1JR+7DvdxAZfTBXI8aMOJgVyPBGiQ95CPItu/wUY3kib0u&#10;QKJDHgJk41T3FSPbeDy0Hl9SEjcZ07eEJe3zC7VBIxmbY4ONZXbwEWzN5wOP8RZ9UErskxwcCNHD&#10;nAa6tIo+cbsQEaysaPS8hONJmo8VESX7x2l9tBvLEEfANcjbRJGUM2Pg4LumtNo+eYx7t5itVSMx&#10;uZLn1DDUOMd0x0L3WpOZJfLCGJggRepJP2VYgj4yI8NxufB01XHDgj97ecnV/pa6t+/3SG5VX6gN&#10;bJGRWRmPBkjRJuzvOcYQZBokRmybZ4z5/hL8ucRBJ5MLMuBB5iobxxj40YcDIbOkOX4+gs5HgKc4&#10;BMzlgJkXVux8cxmr0EDYBcfUVJo/ZPOp2XHADdw+YTJAtgHXkloZtucn9oek5jlfl7zTxm3uM+A2&#10;zbBKyGpzR1Ixrzltkge4I13hRc8ezJtg/wCY/cXLu1ShyS2Yvo4PNXyE+xVZbmXWqsWUlxKxx8HG&#10;obftEJESk7gceSNXDSSbvLOEJkncEcjwR8aMEk44/iaqAs3g4CYIFdpXaNwKJ5qQnAEdLjN0FcGd&#10;JjCTP01oTdmJs2xx2sZEHJrZIEm46C4p7hwNsTJxoO8qQkHBxoxNB9yMFxDdzHA2vJyCMxmeVA9g&#10;cq7SuYDMyz8ardaS/HnUOl297ItqhLVFBrQ6gHG5xhBu4dPTHn/vPEtOI4I5ZYG3GsfHJ92yaS2a&#10;mxjbDBj+Lc9xZjtoZScu1AzcwPTwR9PmJSeYYCLYK0k43LnGqTL5OyCTOApI05zlVGNNSaFSdQYy&#10;HDHwWkSmhMDbPxoDJ9ygJjD/AA0eI3bNnN6/cMswgCTduNsMEbnTjJ0xKGSaEjJnR7dxxjwRn6Sz&#10;1w4KEmDuILkFkHNMA8caG9oDj4NRUOYPLxMnAof2gI2zopHF8eNxwc7pqtknjePJGcWAYkHJPN85&#10;x8/lrJp4UkBEnTF2uLvKOuabHKTDxhOtIZkG5GuCqcnr1gTH3FoMr2kWSYA9RO1xbVGK5J103IQw&#10;8EYMiqs0JZzm6mqnpXWAzMgQd+0q3UDchiXltQiOkJSupLIzx2MhOWNAXk4ZGyQadxTG8nwDPBHx&#10;qkuJG5gcnjjPbgX5NNH0wD2wSVb8YPGRYPNCPTEPHfW5PJONzxnyKh1BTZGGeDgX6Q7eHdoD7Oqc&#10;bzV7ZMt+mFOMgjzg0bXLWS0HUjaSOTuTAuaSETXahOTPTmg0w3eWs2XCdKlff7mg5KWyXAeqCXnN&#10;qWsbcA1fNmjyYsy4I0epPcpkQGO1eVjbsxhmOCMHLX1U7WQ2rp/hNpyd45w2h1JMY5sf6qobZxvP&#10;Qzq97RG5DTE+DzUNp+nyNtaM9tdk3VWihL0bwelbcbZtn5xEHnkvHHngUyeTxlATAHUj8xPDcEM2&#10;Bj4EhIOA8rbtmw8caJOJo2ck0QIkzlbKO/eOrVI6bxk0eBD3iKSks2bmAmOwuqNl9WOWxAQG4BoP&#10;K6DczLgBbg+qnh0mRg5B7cL9XGuSz+MVklVsOhxjnRmnp9s7qxlG2B7dntLoqVzwcY8cB15a0HMH&#10;tu9ftwXV2ZQ88xjzr+aczyY2M3bPYsZmVSVbh1mzco+Mg41ksvnjbz1e2cwHANJxf2bbYNmwvphJ&#10;5u3W4FhG2AhWbLG2OIcBOWTvqx13VAmTbOe2vPLbBXjl+5OF5Nd3CPy+NetcpJaxxz2Y+zqNUb7R&#10;KwZtjh9gGHzCZ41W6THMZ9Mb0YMg+YS0qrQ88pww/YJGVxGTSI5IXH+VXBvJ5dG21nzpnH0x3c69&#10;OT2Tzl+6djSetNzlOON9uYeWMffXLu2gkpnEp9vnlwxCqtzSVyWAgHJqjKSAfTQ2qJO5qfOw4Bi0&#10;yE4FbCcJ7RxPUDeUwPdE6zGaVAMJD2VpG0DZ25lRDwGfCJGPylhvZ7mDjBkVrk/UMu4ZmFYEMPAi&#10;VPvBxjP47Wms9cDHA51tNXCVzAcGSDgSOjUCXG5SN45fyU7Y3TLdVDrCcDCQAYD5BpUfVDltNrId&#10;TeNK2ssqyBzvp73TKs3TGbx0CJtqTbKcfuXLLWOIYbWmhg25LmOPUgQ2k2+NuG95S0KcTBtuVlsA&#10;WMfUGnxE166mK5xVXDy9kjPk6aeZ1Q5MSybp9RAXkvcxjBBAfmdNQxy8evePnXyZCU0S5NpsEnqA&#10;cZMBjlwKyTAg3LbRWSt5WWMYIw/poxvDmDIbUWWnC1dsT0RSZgQdzBfR5vPLIsG4iJ+EmSMx86C1&#10;gTLN42MTBY/710Q8TNuNznjPcjurWpfJyNm2OwLBa5ih0/J5S5HeMDINHphMN5GAIeSPyskGNT3D&#10;qCH9uMDLdjacHw1SftI2jHggOXB1EzMHG7OTwWOly1T5O4bQXzd/y0CSY33mZOThbXRhQ6oKT07x&#10;tSAYuktNkdQEgvxm09JU95UmBseO/cudIqHOb5ZYmrzDlh2KyQ0CQPReyK1TNg5eOL1i3ArrK3jJ&#10;nYwAtm6jm1/KtfV+nhp/Mhp3hqg6TbRzEEDw9v4a1+pJWVzfjk90YW/MJwKqyuaNwuQWQfid+NXy&#10;eVYOCXAjbHtx9Qa5abNbcbkKEqowGsJPjGBzAe5H1FUZuHfCAsg5Yra2SqHDZyNjBAC3BzfnSmjN&#10;kzJKrPlCKtnTJkPRboIo+i5s59g/5jVt+NXXaBbokYJOwPcMQXtpB/3SUvrQjaYsTNucPSQKXj3+&#10;YvprNdSBv+/Go0TW9xg6lXbWW+TuG0hkPaTn/wCSDjSGPwQeJYFMBs4HGfUMi84nhJwR9BHxk1VR&#10;CAIwIGONXR0/5++Je/yzSJA4JcPHADOPlqW8rB7oRuT8vpo/QEwGwbPnkYC6ipM3oiavLznzFEmm&#10;7cHUtqNNb14yjIB424+o2VknDObThtvkZ7bXy1jVP0wOUEAZ/wDprpuTj3kYDQacFpTvdop20Yru&#10;7uHNU3eEYOQQQARG2Qw70epAr5VjeXTK+Zse5GPmKkjI5C23OPqao1bNT84lwBbs20ZM6uDOpByr&#10;I20/iLMn7sgSWe+qrN5gS3ggR0PU+CzLdas65ldaNjS4Da/cVPmhGQSaN3zdNYRT00ei4FsLSTDf&#10;yY78x7cYy6ij6fomeh/Di18DUhJbJNqkdQSl+MG+MfZR8u1zlZCDpiN6AMB3TOAnmrkuVzRyzcYw&#10;3bPmKyTTaheJrWiQdNTuxdpqJm1bZ29udMRsrMqlRdPT30nfXPdcSPcOP9NVbZ5tPm3oJuzC6S50&#10;0X2kM3L+XbzAcpIx8wZePGk4eDql1Woia7rfIK24Juba824EzJ6gemHZ0tQvM76ocveTGMlk2pAt&#10;ClY2zZyCNzweWJWTU1GnjIRuUwHMY3LGDojFbInqfl7KazY7OM5SW1dpWwHPpSCO/bgtaiAy+eS6&#10;jyewA3g//MkWWjtfrOhd3v0BKYbCyMx7y8fbuHpjFxqYzeTGVMjhbA3eX/FTzPaxJXLkAXj4upzH&#10;IhK+bQJXIZlJf6q7VcdUjngD+8k9b5bB6ISm7iyt7O9qEucvTtmbEo9JEtrm0B7NZcBtpS+C7pkK&#10;LGaP9pcx7UNoDantxlVPMbcYxajnvxxqkyeTzadjxvO0CRk8tfftatzqKlBdVt/MHpXUkxpKYgmT&#10;aa3DXeX/AK1rVQet5NjDvcs3LG2FyVmU02NvZUIEccjf6nUJwKF/wrxj3x4fd4B+bkQrpG7jN39Q&#10;77VG2+0XzZhPJjWc/BG/BcgGK5bWwbUPZmzFsEFyMnTtKiUBtMoOmxbszY3DWvaHK1Om6kZVU2fT&#10;KAFu3pW0lTqnWdOefZlzeqOdRvKYNYgMAt7qE7kEaG1R2jLc7Y9z4ngUxxUHY82zgF7QXUVwcDl0&#10;4GfcD/UVcz7NK3PhInf1DmOcfaOcOcBpqUi6K2P0Oylrbf34BEjGX+0pN6Xcy0e8htOAj5mlnWP7&#10;SJhUb+/H93ak8pdQmppbDq7iztLaRtk2fSqSgjlTGVOJgTmDGLJ+IuXaD2iXqj394fdw+WMWRDdj&#10;+x9lPmR3hn1sDfVckIplQbP2z/PTepb5hFE7JqYmRDvOg9WNkqsYd1U/NHrlyByE9sJC3W1squFU&#10;V5MZqQ7YM8Ff/wCWFnxrhXZZUk2pllNWzwBcYxafzoHQris382fdisi3nHU8EC5Phj9Ot736r2/m&#10;1MzDYxqm1mmbZaLc7kd+uLZftcn9NkPAzPu69FK4pclASFiafTzfHrz+xD4PmXBNUbPx1I53mVXS&#10;eYPwLpeX8nEkxbPk+XiHTMLKhNr+YQ9vE6uANA+dEdeZdWqyvaRVc+bYDezh5pHFtQ6L2OSWmGQJ&#10;rOHwiG6bbv8A7Ssc0qSbVg9Azg9naj5bYfHGpJkOJJbtx/8A5QtQ5sZW5/xNDk+1EtGSE/YM1tmJ&#10;zCeP3lWqf9byombnG/OV5H5hSrbB+pHPnklBMmB7hicxsUWBUPaJ6qbmQyE5jPtYYrrkf+lfMZyo&#10;pv8AuOh61re37paqb9bCYzW+zZn3eMnL+dU9vto2gvHJ2d8rgw/KXGdN0XUb+bbhKmJXEfliXb9A&#10;bANpsZANprNOw2xOoUsGP8sKjzEdOO8V+K9BGMTKkt+f/abNsHqiZUq5fTKp547bh6ba7ox/srXx&#10;7WJTNXr55f3iMf3JsTOuHNo+zTsqdGloZoV5GPmPCrXdnsu2d0O37SeVe7Ie1yxCwflXl2R4las1&#10;10ka8fGz5F6Ho8LGyoX+H9wE1v64c1A5OzikYRxj6jnPg/YWJvPWUqeaud2ZvtYnUFkR+sNpFFzp&#10;6+gklANdTmPXxY40X2V7B9/e9sGB7EPVLpWIPw13sNESMqzp/R4zksk6VJbWt/pHY2xShyOKcxzU&#10;5SOnAiEcqx0RsDpST+1mp3fzjuWt5HowK4NNpVMUyzMZ4+at4CW9O4jf/HOnKnZvWMrF6XEBxFHc&#10;XComSmNfqz0906RWq1Kjr8DItscrksbYDZs+ayt6TTJ/2rJaw9ViQS2h3z6ABXEzHbtkurneiqfZ&#10;R1GeOqnzpnAMunc+ddH+sRtspiW04Cm5JNd4NdFcIPwQLfonxsrHjrkbXzErpsVinsYclzzYHUdV&#10;EwOTtW4W/UIsOmOytlKCHsnuBH/aSjwY/lXULzbo2f04eVSGnCjNa1HpS8GDiXItQVxMZ37HYuR+&#10;YvSMXMltU+/a4Ti8n0tW373EdI7B5HKWb3HMqitxk5bcS6J2iS/dm2Nhpg6hCrl7Z3szqKT2JxZz&#10;j1NRdUNGTKrR453NSj/8s2yBXjHMLoDM11HUelwHQ4W1cStkf0TgKcVRub08cZyuA/zqlTSoHDke&#10;MPUXpjUmyuh+zrIaVKSO1zLseRcpP9jc1lr32PTCTpkXoMfmaI1Rz03l9ytw5vpulp1OHOBmxK4j&#10;+GJdgbOG81puxAaVCveZ34F1HssqDZrSslA0cvRDf/2i2LvqDOKspSp5sBhJwFeauoMWRc1x82Nm&#10;t8Om4+BXB/EfBxilqs6jdAI9ojkI7wQFeG6izfaRWE2ncu3Y0qK3gJyyFXo1ScrkLNluzaR7nAPz&#10;RLDdojyUvCbhAx0buoRaELnNvloNNHL9W51B45v9nZQ6zngIn2A59BfDLQFHB1LS6zrik5Aze4zH&#10;3iDy7qPbM6spiTvTuTPhN2XliFjjj93CuhdmnMVf3TMdCU11fwnma4b4CIQcCt7zPnQchBx8C7vT&#10;XXQ83BDcmDJGmFMcDxqHAnixkhE8O3GlG3JHwJoY+5GmgTLbZWNu4HGPAq2NvjJgR6XyckZNHUjS&#10;gIZBkCTInnBB21ZHEncwDzgzqkzAZIEAQxkx8aRLaifOvxNAf5uVTRyXGPGg+PCtAk7scY199ugF&#10;VJT5OOBCDsiCWgvLfcVQfkHGjhd46k1IBIRM6a/I0Yl7PGrddaxPdB27kjSIzJArfu+DjSI3GkXD&#10;qCipKY6Bb9KbbYMfox/+Cf4kZHTg7ffV9HJ5c8HontxqtPJIVsXBGi4KAaS2nm48eRfUDRaBRdP7&#10;49BBH1Cr6vc1HISPSPZvMZqPG2BcWhM/V/qcw70EqKSBdODptlLSMYAgt/EV8HNHvJjfZPhKdxp0&#10;KPP6abM5swJgMxKP6glTnFNuYOMC9aG8wewD5+8QdQaDklcleffJG1cfhYFJ4hSeUZJO5gRiVysj&#10;klm+If1V6QPNidDz77m+LLzfFzwKhzz1V5sH7mdq4+mpr9QQg51l8rn1MFBGYGQnL8EaeZ1Y5kL3&#10;eWxyjN8Nac8oOuJUy3Z5KiuGo9QahzCm5LMh3jMS4ydQfcjULnf9wbcJP0wlQe3Cq4HJ4I2PaAXH&#10;TQ6s5q9qS+2csRD0ro/HAtZofap9mJA+lsdOCvf86VDaHqCXNq0A/McWAmpbFwY/D7qzdIcBkuxa&#10;PgNm63bZIOKJns7mrMe8mYlGHzLaqvplXcXpvt02iVO2c7tO6ca7rzbfjgXDc8mDY0xvNgCGFXws&#10;o1rPDw905iZjFLMsHK3MGSwjoJG5g4wLW602v9qkBglTDT6gxZ1r9NzyVVy2YsI/Z3QxadwWiq3u&#10;1q9MIWGtbWsw2X7NJs/ZHchlRXAB8wghcCapulxhc6zG5ATprqEk0rDZ0y3Mx7bInlddWTY2OZVn&#10;U7GZGALcpXqamSD5Vi6TrFPZ47R0KcLu1/MZKPY/JZ8XBKn3Z7r/AJJ9/hjWY1BSbmmHOBzpxj6a&#10;371pKolMb3BLQe1XdRcckbz6cZ4wFInYzRslVnymLk3KW2tfxg2eTQjwmc6JSecElpOfkGmWdHub&#10;eMx7dvpqt1BkJgg4FtUq7Zi9s1qX1AOcOcBuNdaSPZ3gZAeOfw1570XkegjjXbw9rjmAjGDlhHpW&#10;0h1UbbNRL9ksjyi8Y8cByjSeVASQj1pqUlzylMcbXJKFlkWVzyrKcnBMbnehwfCUTnWjjTpPtUlz&#10;lzgvlx9Mi2Z48wSnfDacDjqXVx/2xTjAd5tKrkfmFJ/hV8l+0AbxsCB/KvZbvMF3EXFAemEwI5cn&#10;193+IVVUc4I2+8zy59MqPPKbZTsnsD51Z+KLOpjPZHJWDkEbl9cjQknD0jmhDDxtnzr8MsfH5imT&#10;ipJ1bxuXxSR+YUsaZnFQU5u27cuAf/LFWJzCoJdwQPph+Kim1o5006Ql+2QbmwzcypqOAYuYQSzG&#10;qLbwh3nsv02xVz3NJoSMvP5nmqnknjlsTGE6tTCMxzjeCU29jHgMdqMJOoRU+Yb62ydqtSfirN3l&#10;aPTDwGVVJPHP7aKnCLjpBnXlTyoYIID7nB+TGhs4rDtL/wCSs1K4t/trGZxXExftgBc6lvlqnkIQ&#10;xEdF9QLi4PJxjv2eBByThzB5qhjbkUwbO9kjT6RYySaEMTGpjiPxqGQe7EQ25jIgAkN4OAiuDeYE&#10;jJjjPcWY9VXan2ZDZIEPQNS8uDhwSAV7VxqGOsJjcznyKYOYY77MwFMJSY7Z41FQPA7cjZ+9xm6i&#10;0ioNn7YIpUaC1ZcdQXj95Zi3lbjnBBy0eldcPZaQ4TAuQE5gypoGkD2LzbecBrQ4+ndLxrDagG9Y&#10;PbJtOMemuipHXjmZMgS15qQdMiyvaI33lyc0B0HxxDp8j2MeOA634bgkbYDnzFzTT88IzHgWkSup&#10;C2+evrwSXaYSsb9tg74+WslqypMA923G2YfUR77WWXOCPUTM0mkuMMEdgWMfMupNAOccsTwhN4yI&#10;GOZOII8npXTNSM5K/ZYwsbbkflcEayscrZeRnW2nX2fcZZnxHDy5jVvpiYOHLkEEask8bstyBoW0&#10;OldNzEJGLyAGiTqJqXlsJO8d07UKkZU3IdnIWGm6by/edXxutVVvZ3T72sCvn5prbj5hFku2ypJ8&#10;8m0qgnwN3jG1EIY/cXRWzOeSmWyHAwAUlzVc+/7qxUpq3PmNS61ry4S+l2z8Z2bmeOnAR8sfIgxq&#10;ySuRsmAwWWIm8A+mQqJN5xLnLYGMFvSuKhzioHsH3BiUmr5WRfBN5ZJpbjJeDp3PN9xMjcNuANok&#10;BP3FT5e4nQc7xjbgUyVzRs/H7NavXUCSY8GON77Sco7aoe0Bw2cyV8E1okY+ojFcPOyhgjc2hm+E&#10;uRdolaOXg8Eb65Hy1I37T2yFzjDp4TUPgVJjR95Ggxy411EPTw0Mxw0kkkqxBMA7IJalR9WOZU5A&#10;YJ1kKJMD+mAmFJeksS49ZqLrSUziXY4H1sxNW2Xxq1TB45gZe5yri8o5fNHrYmiddUbG6g3++zfn&#10;z2tNc86F5ht9babBVDeq3MufQMDiJAQWoO6uD5pI5jcPHGvQjUjHg1R/EVJJsfl0d+PmRoTtiXIO&#10;LR03j6+dXCX0/LoG2cFwy355szl27Z9OPp2/GsNk9xtMcEfmp91oU1DLiXtreCBUOYN8GRdCVA3x&#10;j0QCWMvGZICZ+NCXg5BnpG40hjGEiMdl6uNJwzHHwKwiLhK6w3Bz7NwdQaDzgY5k5Pg/DVVbj1FZ&#10;N3HBxr7SAHl7clzB30ecN3LMmtpoa4ISAmOBEnk0evBgxr4ABmjhybJ3Et4s9DOntTyEhtyRoAhu&#10;HF7PGkSaE3bAiXYZI8/cUN4zI2QAhzQjbOqjM5mRyRNO32PLD/4IYrkpJ3PDkvH4FqlPvLLkEEYL&#10;iyxm83YePvo/TFTDZTUDpyC4MfTSvAenU9HppT8pcyVjKoAC9oa3RkLxrzzq6RuJU+OzIHOMq6Uc&#10;bXJc/kp475RmGW6NWSXyOU1tTm+b9cmbMVwnjwLEv103GGmjunI9Oy4gzBM5CWwvRij5hTraU7+Y&#10;7RvbFp2lQ6LmEhrOSvpI8YtWZm/3YguNcgV24cyop5bGf7uXpp/W3a0FszaTt/CW+vCSF+N8Zm+z&#10;72W3c78CwJw8JwKGV16Y0wQitRDqOfc8J41dqXeMtcLn8NZ4MimY0NSfTQpxcbDxrJSF9MUeJH3M&#10;8cRt927i+5JKYHBdUfpwL9J2tNeNh8pbJb7hWUlow6XbRlycCEOJW3gywL99YoT6saVfHkX0N1HA&#10;jQ2Q0eFLpfbzr8Mlr0+Us6Jv8yn796Y+NNb16YOBWqYSyXwD/pgQRjKjPHEIQ+jHHGmKatgihxf6&#10;JfSp05wPw5FY6gpNlHnlp94gWZTSlX0oJgchtxojKCOQ9fIs16d2xbzVQ/arYgYHI3O84IwLZiSe&#10;SmkoIAgtuuoq3L6oHLSYwgufUR5nXAo+MAl+XWtBDkqKfTdJ749BA59nB1CFXQjdnsxk7ayY7qYX&#10;OYQQrFhUmcVI2csgQQaZlm7Ok5tNXOBsApIyeUh26r8oJ/poN4JtkFTfsEn9oZf+ZQGebdCOh4Ag&#10;twdTvpkfq11xA2AaORlHATzciwKeS4stcHbx8Y1mI0itbtv9PiLXPlq7nul3fvpFPM7i03N8JXui&#10;JrIacGeDfrkZOoub01HH6Ve6Bauu7X0RCMnWdQM6g3aY7+2fbxbQ+PadMd87R34t4ZfMWFytwODj&#10;PbWob/SAZceOM7pw9IL9hY0nDRtNffRqzx9hanJt/tLVUNYzCp3F5y9LgIrfQ9QTqQyqas2z222e&#10;aZCLl1nO91Jjg01dZXtQesxngCe3cUcjAuWqtGmlRajMq7jPiOl20zmNMSU4XgCuGswF7MuV5pSD&#10;149NgBbuK6y+pJs5ZHjvunAR9NGKX2ySpmSy8ke8QfVwKrGY1sZkjj+YJk2I3uGJVfs3m9PEb7yD&#10;If0YxkGvppLBy6xHpEuLa9qm1SVPCggYMRWfiLB/tQOPjAJdYlzWq3NDkXUqbtlmne0N4QQG0HJG&#10;qtP6nHMS47P9CgzEm850HwDgGlpiJ9nH4e8P9ZuCcE39IfSCOD0D00SaVMT0OMcABKpqy0pLxOXo&#10;IDcBE5qVeAImuY0MTNoOden2MOfy1WI6XfQDxWvSvRaR+qmWSTZi8bTURG2kVM1hSTJnNjswsSk3&#10;i6UnwFyDubVLbXH3TotOWdWbj9TzRMCOHi9C+bBP/lLSJ5IyRzE4YPNXRFB+r3MZk2BjtDgJ1CLo&#10;pOeTGToxmpho5fbJb4LOPYJd6Yh4lepPQUEybYwuM66z2ierP2VJTuZafeDD1CW/AuUaUfzFg9wd&#10;zqL5jc8mcrVinj5mG6VtbEEV/RcQB+mD+nWgVR9LEEOWI2Zb/OHF7PBx+YsVeS307x/QnonWs108&#10;SfWCVWNuSBN/0LpNhTEhjZAg5kaolR0a3GXAz9NxPTk9NSN+LrMn/o9PpWiyBuV2MEECvuznY8Cb&#10;PcEzmwpeHzCrqyl6XoeSEwMwdoW/7SXIHH8i/E2ao+woRzfJ6PJc1gK7DeSlmPBY3g38i36vJhp7&#10;yzAJwG1a0xcC5jHL8ZD9Ncxd1Jp9oMDeFc8AE8SXvd2BBHKijjIXTIhsvbkC9wRr2Y2H0mRtRbHt&#10;s7V5bFcbW8Ecf4i2oSVeYfDnvYv6rbJ/IQP5wcuN5yxiyRwfMtU2ibG5dSVMf1Cd0RyMorhPcXRU&#10;jI2jc44P4apO3ytG0hpQ8EGm6ceWn5OZ9MzXOMZpuoJS8ZSptYER03FduC40N2iM5cZyxwTwTNyP&#10;U1Vz3szHMTTEBggzk0hk99HtokwG8mz5nOAbvGPqfy4Ul20RPTvBiaTSdTXReHFjGXmD4MCx+oJg&#10;5kliN+C4YfLJ3I/mVVk7xzvOQ5RsiF5ngWnVxaftgSq/nb2rbnxoDdU0mbJ60bPJ8xCwBbMTmLYN&#10;rlFsqqkpwmB7UP7sRedfaD2QzHGHTM3LpkEu2KL2wPXLYHbDG3GTlueCA6Q/tGp3Tz9cEmMtJu0H&#10;GNWqVvGwWwHJgbxc5Y++rhtgbsoJjvLMGciwdnM9U8Zro4PLGsyZuqNmE+oETCaDZzXHBySF5ZFu&#10;9L7cJ1TbLdpaATcLgupbWZD2f9tuQGbHFjJ+58yusj2fvXM63AIN4g6lpXKpYrQN5ZD2mVBLjX3I&#10;T3N41SfOuUZoS9nXS1cUeML3cw9P/eZYnMJWODg1I1ZC2jMm7pnWH0qW3ig/owxo6NqOO9DZT0vk&#10;HpMTPprWu0Mvo9VhhhJG8La9GgTCZelqQ0MOpAmH9yAmC8m5aHC49GNfCglygsEDjF/TgiVkqSWs&#10;ze0tg2/MGqvNpf6WJBQd9TpQTHkj6iRr9TQBlmMkCemAyaEfLVqZsx3MCmVAzHAPIob90bSVtm31&#10;M6uzwg4M8HAs4aEJAiTubk4O4vvgLLTUjhkYeisccixFyI4U+MeBDCXFZC0qJnoBKmtREjjwwKUJ&#10;pjzxrQZHL2wW17vp7pmiwTCKqzZkRK37TjgRJ4Qdzy1DcOLKzLtWFpcJWTGKzfScN3MA8cCAyN5q&#10;e4tIGRxHyTiIoZjqy5ANZtxubEcF3H1FfaHjlLOYmjmunAMRCD99PU/JiwZI+MnLQ6ptnjl2PAHn&#10;LlWZhLHaL1f6Gmv8SxBmEzI2jench83TTEwZ74THArLUOyedU3YjeA5grqGDHZ/y10qXqZuLkekZ&#10;jktU3cKURwO5yLalwe08Cafu9TBGBfjQfgVmuggtTfdreCxy1ZW9CS6ZPZU4DaGNwW2QXgVal7PV&#10;xx8Cu9Nsx8G/CHq6dxZjZusfcWbUJNncOy3nqf0w/lPsE8a71+4ufNqfqqTKkZMB+7tEgIW3pLZa&#10;DoepwjO8gPbCMWnbLxx/4VdqLqCdVOP7Nzg7XdR3S6nf+VTpzUuT/iDoXQlL/wAP8R580hsYmUwK&#10;A0IdG7zO4u6KPl7mm2wGDN9b6ttsLHj/AO9U+aEI2GenpV7R5ltUnZ/XFV03MdwvlwELyydyNWzX&#10;uaoy4NSm7Z6WU3J5iaUgxyO2F595GVeYW3fZHuFRvgyc4nEHNtiXccr2+Egl01k5j7w9tezWvHgX&#10;E7eTzqDfpkEDokF3UH/qXPwbe4XZPd2zItlm3Sptnsx9jfW/MH3I117UG3gW1qSglT+RiHMxl9ie&#10;i/eXE8wo8s7mtlgC4YheWuitm+xN65mO5x1Gwl8wl+puxSq+fjomv2jwqafITpTPs/lFJ2iU/uEx&#10;A2sfdxC3knjjWb7uyjJnXodtc2JuXMuA8gfNe1rWoMRMjr3hrldvsbn8qGd5MpUXANTdapirOoIp&#10;uMatvYMxb0W9g1oAXGvmIDUkrIzc7t3F6fbL6opxzuMhZyoXtgtQZe+ue9rGyttBUZ2DZi6wDLpk&#10;FwfKkoye7uFz8LtbZxa3k94n1FZHlPuQ8AC/ircpxsLn0tHvLYG+NvMbZ8HzKtzwkxbSUAXMqLeb&#10;9Qgu4n9db2zL6Jqu4Y0Rw5DfbRntweWrvRfpmIXGAPo3hfIxy6ayV85jOK8zKL586ZZzdtG2AZsf&#10;dzj8tUtiLkJ1WwIbqy4N5PKZlfDGfdzD/s3v+6s3cPCbzggBbgHp21vFP7G6nnY31QvAFI1HqEcr&#10;DZ43JBMT9TVX76Orb+IJtv8AaPDlZI8kCJN5PjHrAz9MiDs5pZv9RXanxzGZEwRgKSD4azPt/lij&#10;rTYPWkgoyUnNfESMheZ31ie3AZKnqN9O5UDeA2hFIRUMjN62GcIQFx9S6tU2Tyty/vy2CoxS/eBd&#10;Xv8AupyUNU6w0nTVSVVmS0WNyYk1fs2OcYrVv51lbym3rlyeM3Gt+2gbM5tJJ9ZZvt4udRsrISTi&#10;ZjBGG6N6P7y2ciW0ju2GK5O1Wcujk7ltfj5dtaRRc8ZQPbL9jvAbVpXCebQBmbHCaVW4yCtkIuV5&#10;hNHLa/BBpq3umZ2i+bSKgZNnuNhp/DWHPajcvCIc79LgpM6TRtgWsiOpfxkLnuLS0H31cGcu3wgI&#10;IOMiG0+zcOeAC3SgJHLhTVjG/e2wXdQltcfl8hoj0vzaaezQ2cNjXMb+g3fZZsnnxm+R8IdvUGMh&#10;eCNWn1mK8bRjYyqCVbvMGfMcj7606sNqkhk8uAaVXXHNtkGLBB+0qfTG0yj6nGE09pURH5OrdwLx&#10;zAuyEqfrJmRtNFeJ7fk0xVxOnjyN05Q2Zyts5I+NNQXIyaWqjA9kZGc6AbcSt2RC6hLXIXURJw2p&#10;5yB/J6OE3ju/20t/8qp9YbSG07cvoHh938sZMgYPeXpPrq3tnC+rFK7h29s3oCi3miwALAMXT760&#10;IlH0pAQ8tNaJ1ba8qaL22TaTzFjGEFyAZdS2JaFtA2ub/OpHOH57cAxWibsWw5jgXJOwstvcOuTn&#10;4qlbZ1RK9lcuYTaav5C+akl5NJ62u38HvIPtg9WeS1DJWJpPPGpI+n764touqNwezw0nnm5hcCKI&#10;e8l4/dT0jrCdUM2BNQnE83y6Ml3PAuhhQ2q/uOemZOzuR/dLJsn2ZzGSVgxlVSH7PDdue0lwKn7d&#10;GZGFVzyWszi3W7pqh7QKwqOfOcbl8V5H01rVJyMk1GAM4B/WDfUGMnXg+Kt902pVjDGp6ltayHsv&#10;b1GFk+Zm9sl5BdUvIW/Uv6tbZ/LjvDWm4R9QWNZXJ5oWdzpjKgnttRl9ptcmDB016ES+cMoJcdmb&#10;TakFaT4abVWEMx1W2cx0/tYlMhZdmuZ4/eW/Mwf3iz3aB61j3ed2CARA9Mnf/EWV+shL5LKnoI5O&#10;cpICcz3Fx/NKwxjAGxnH1PGsb931SWlv7zS1Kr6g72pv1hJKZ6dzNWJSGIK1cF3FzrWlJyk02O5C&#10;+LgJqDIUXGsIlk8IYi7X9W9nLp8OeNpkfIMVy2rEwvVu4sSia2a2tgHl+w8dVSntWSMSkdS/7628&#10;cHmiVbebcJszl3Y9i41buhbtd7mDp4F3VT/YtHkpWayGa7wEhbTltdx8fTXPfrAUnIftW+fsJVcl&#10;jzVJu3QN3sKthTOuHZOH03+IMH2mOJcYcqmrM/tUw1HrbuAj91UmYUnKXJGIX593jIUWp7kaPPKf&#10;1PZrriC1dIPwIO8uTVyCOAFy3auLU7Rjd0oG1jY+GmHod2mA3jUvoxjINUElHkgb3gr0fpvZHR7y&#10;mDzJ5NRY2/MZd/8AMlS9D2XB2YTsHkvu6Yy86yfvRKKbzYqMrcNlHLHUt/uPPzZ3spmlVTSFkzDc&#10;NF/4D8a1CpNhD6TkOzcsrZr1sZPf8C9Vdlfq3sqbe9vM5qJnHauWy58C2f1iNm0vqijHE3YMrrkg&#10;hljt9b3/AJ1g5Lmh2u4jX3DpFcsxEr0WzT3tT+fodD7hzuPy1tgxy7sViGZHE3jb3fnjUxnszqea&#10;k3xmx3jcxbzpeCBZ7VEnI5JvMZ7kBF2P4lRx7k9M38OEqbeMm0ufPDAz9Mg1nw6THOPaWZ7kfUGh&#10;rCezaT782gPok0iDRGn5oOWj3kJyjN8JfUpbG3CK5TdtgOrvZlNpLfjMDIPmEWQejIulK82iOZqy&#10;smPcualxc+eh2PW0FdAe5itwxJtVu2Q+0Cr4HMSwKF/R6V+//GtSrT+RjXtDW+Ejzp8c8cwKvQki&#10;h/8ABORG9MS/NI2/QlvHt4mJPsZwRoUJIOIahghxqXuQ0vwXp4cAWtD88qx7O3N52fP5i2XYXtvm&#10;VDTG821ICCtEH7i5l9MOFHZTGP8Apzqd+NS1Vfh7ppwso5TrPmPRioNujmvxgCzY7nu/LtF/mWVj&#10;mDmnpjeee0XOYuWZfVkxYX4AnyEWgsK/39mds8BrE6q5/XBqUn0FoOo05ga3ufEdf1BR9F1VKb0q&#10;tM3v/LFLx/KuEKglZGcxO2j04xlXSGzOm+26mkbNye3A46g0z6y+ydzTExA8v3IHHUWNAySo2Q0h&#10;sf7/AB6e6PyeMbJx/WLR8PxHKDweAiBRnVjGS8qwfj9K79Jwjz9KT0Ren/4l83418jGm1X4EV5+Y&#10;0sa/Ul9Ejl2L/wCWpLd1g4lEhhxL6wJWvgO0DIHmPjUu/wBxVsaJDSHaD7w8MnfgVkl7wkGeDjVP&#10;GTBngVkk5BxkwKceao3H2q299Ul4zcyomfTT0vmDlg9xreJpI20+kN4INYaEgAaXbjnDbHADPdWz&#10;SOXjgHg7hOYNc00m8cyR7jW5TCYEYOd5bfdSdPwKgnCRNmYjOccAC/DWhSPZOPjj0+qrJR80G/He&#10;DwLoqVsxx2I4ONaSBTnGPyvZnjJyLkdpbxI9nba3gV8lcnHGtUp+R4+BWpEOcUOT7O23cAtak+zc&#10;cGRXyTyv6S06Xsx20+8nMZHQ9noKG4p8gRLoojMap84l+DgSXvFnPbweD8NUOeOFp1QZL8awGpHm&#10;Bc9NLElPnjzudxZi4eanuIxOJpj+Gs3mDz86kLBmYPBwX/7xVtxMMZMEaZePCQFwICR540woCRHm&#10;MfuIORwTgQ1w48fAhpCY+NABK4pgyfieYho/B/DUxvc/YIgCZqR/ERJuPHwcCZZt8fQKRWpuDxqg&#10;BM2+BWQcv1MEaTOXk141dm8vwKxKSMDjZ+BEhy/Hk/TRgcvHwIk3Zj40+g+XgccvwCzok3l+DPGi&#10;Qx2fkUz8fJ1F9EEMbPudzmpE5fV1FMJ41D1I8kYM6AGRjJBn0vppDb9+wnhjwZ09b7/c5SYAiEwK&#10;G45n008TPfwHQ1wTn8rm/vpYENw4x5PM00NI4wcaTjJfwfqIO4ITjgQUCcTAkeT9NMkcc+O+oZCE&#10;gHz0BeTDApz4gPPJgODOZB+1MZD66pJJoQxMiJbxgHn1I1OWXFq3zTx/96AvJgOPJYQ0jwkZEy3e&#10;Nm3GgQXCVt8ZM+p8RXwkwbMB51iZKsHyYOmqTOKwHBx3ca/V4s2CaVgQ1jX/ABFm7ioBx5++sleV&#10;oQ3J00BeTAkfGcvxEh00sTCNgcVY2CPJ9LS4Fm9QTQj+/AgI3GD4ca37ZnQclnzkEDx9k6ltZk2b&#10;WacKFY2swFvI3LkmRbZs/wBkbly5AYwLYRl1NJd4bP8AYvKpJ7Y5fcvljbNseOD51Y6roFxMi7+w&#10;kjrATpucka8k5s5mlVVw/iPVOWeU022SDouMMvntHs3fpAJwUAc+nj4FQGFD0axl/pfMwb25JcLu&#10;b3JjWf7Jzz6n5t2c/OXATUIPuKbtUb/aedMZa2Pu+76u8+53lm4DWU3bZp/ca2R4NYO56Wv3mPt9&#10;k8h2kTbtiOVbm1ZlJvtr3FrVQTx65GxbcuXj0hshFwZFdpxMGTOh+x6e9ng6ZO+6jXOv20e02QAZ&#10;qDWZlEQgy8eCNewQkqjKPKMnk2yXGhTTa42NIZ5Kgyot7SbDJwQRxx/6VVaToObM3J4Hm6N4ycu3&#10;x4PmWbzDbhTBpjeDdxjLd5XGqrUHrETGa/cAW0drtkd53tL9oHZspAFgC3GzLdIT31zrVk8nVQvd&#10;8gfFxkLd/wDauRZ5tUmz8eDfit7fTVqp+tMFiCA5Rxj1bl1Iu3dwRSbMOTz+azbfHNVPyRj/ALNd&#10;4FSRyd7Ia4fPHlojW1zCq1SvbQylt8MftFzmEWS7XKo3Z72k5+6zAVog/kTtlvbBJtjz1jJBISHe&#10;MwbwZmUQxj8eNTNom3x7PqYfPwyMTO3at+cvLuYTDtWbY+XAukG84czuSgZhAUnScjEk9Fuhca1s&#10;nmjmcOTv7H3gVv8AbWzTiVtjZI9MLjqe+gOzeRkp6Q7y/tWNPdm13HgVkk8w+0OSDgI607mdUD0F&#10;PkbdyzGc0YCkakLb9xXacV42mUgnkhjY3AkalEMn8q1qg27KSOZrJ3+oBwK7qeNcr7QJx2JUc1lr&#10;AG8Rkacv3FO4uPLWsKHewT47YIC4yFXeHq50XOmEufNmYN4jJpPfcT0wl4206lTyBiUmkK4QXHBB&#10;30SbzAYajfdgnKzZOPi8Cc51qidCammwVA8I2G+ZszibmZtbo1yWTaBNYHL5hGARIHher3I10tK5&#10;O5NKTwczfOWRYPtUpccqIxbNjicG6lvuKNKR7nGYjl+Pr/DIuotm+7SpkCOxcjH/ADrAZfTcxMQA&#10;Y9Tq/ItO+1nZst3AOpH/AMyLjxpyRA9UErcz6bHvadzUWS7QBtmD07YIM5PKTxHD0JMcZyk+Ig9Q&#10;OORj1IydRWbxE4epecTpz/VoXxRh8tXAg5cwlJwm+9E/nVVZs3MtbY4OMmkO2tmp+h201lL548fW&#10;3o7Q2w7Wc8aWWpOdZW39mO5jBnRIf/lgaxNJa0TZu9lRAQPNPeBaiGjpPcBnecyP4S+O3QM3l8wc&#10;wNnzPlwE5hCrTqTqTBflstYi1BcxDXFLuYLEEAM7j+RKR03MY5iBnLQZyFtXODGoqCgGuJPMZa51&#10;tOPmpTgb2a53PTXSE0psgXrGWvLRHIy6lrwRqt1RR5JPPrMYMhBCLbRRafEFDpOVtnIzhMe31Rq4&#10;TBmylu4mCC5b5hO5GjEvpPtV7kAVuG1d5fgWzbI9kc2qQbELzTl5HXM8cC/I0w2k9k8+rN7jZsSk&#10;uCu+5Au3qH9T962sOX88agdWrVu3fW2Vu8ZSqUglsnfCbtm4uYPIsxpucDmTl8Y08KS2LUck/wAK&#10;ouUrtiaHGAV36nlRS6fAjbHFMAc0lsmdUQlLvabmwJ3OwZGYvuy7Mb1xOoHN5nqaX3kheNVurKgZ&#10;VhJXzacMRN5gMWmnufafo8r9qleOakmJ3Njd9W2MYlW5HTZJq9Ytgn81XZ5QY2dT9lRnLjIXmCR6&#10;eTB7TExvQAFeZ6Y7X+JRUAEqPk5J25YyRtdHGP7yQfcWkOKPc0ZYjeHuNbtv30Y2N7aJK8evoJlu&#10;rM1rmcGNGKk7Oq1zuzPephGQt1tb7id/TJykzglHsJiAzYG+XBe03fGjFUSNtWcpA2bAtxt9K57n&#10;w1v2yf1MxhHvlVTW2H/lh/612jJ5fIZUy3aQ06KyPqEVqAP58CbA3M4nT6W2LZh8sgxY4F6D+rJ6&#10;p/2YcXplTonjrmc3JBAuha4HNmxDxwAt3C9MX8y0jZ/NHsqlJ37k9xra/bUUx1u38ppwndN20e8W&#10;qebE5c/Jv7Zi1buvi51gNQbIyS16AxpqIhiF5fn/AA8C6Kl9STaZMr2k3ak8rjTO5yGCdANGf2og&#10;up0IE/aqMy5tu4ZiTZvKXg95fyNqSPlk0sEapNN0/IZVNrzA5cdrTGXuLoqXt2UZDuTTURAj6axm&#10;sJG2jc3g6hyFujGJIdU0thTXKLfUuxj7R/1k2eysEztaZCCyY1lVSbJNrQR4L7V5b1LjIlv92NTh&#10;1BPmZM753p9NEnE8qeasueVv8MfH+Io5mMiTtuRH9I0oeflxu3I9wzeRy+qwtjtplKhXhtS29XHn&#10;Vv8AV02fORPHE6c3b3lk/mX64k72O+Zn0+YRdIbOxvY5djj0/qrLhYBSnF03mZrUn1tHoN5VchfM&#10;Gz0Q4ycu4vNGm9m82oyYzwM+mtuAfT7i9dByfcBnjvrK9rGy/wC20l3OM4hmu6ZF0L8MpqqyHFcy&#10;0t9/4Dg+Vkphy53mVHFeb2xDuiVD2wbSGzMm5wWiG6hLXfWmTjYttNpJ6AzCnQvNIg94bZ4cCwP/&#10;AIF1HVs2O2bAKMxPvpCZAwLkf3flq7nwnd6ZqJVYvU682A/ZKbUy3bPgb48uku3RY861CqKUFKHs&#10;kKEGS7aH7iM7NKSktASDBGe5G3FbKTxxrmTaRt7qeasjwMGIm7IhSW3o/cUb8Y1adwytMxvbep1W&#10;9mDyL2duyFe6ixnabTUk/otPqcE40uYP31ypsvqSq7j6dzWauhsiFtfPg7q2CV+sPTrya7tHdHAT&#10;T1OBcJknNjtr8DrcZw612ePo6A2m9ldKBl2Ntp7vqEtr0CoNm9bS5jA5tY7QrY/Asqp+Vy4ORsC4&#10;EhRuSK4zzaIOTtrxjix+WvQOWE+Yw43mybbtrJlabWGVNvQMLBXj21dtiUyX7RBm+8g3f99YC4qh&#10;y/Ic0tO1HG8tXLisjeT7y2Y7y++78y0uuc76ZxiEq8wGbYNtcxlbjAxNkGL58a5qkcwrSrZj2rAx&#10;Ljujt+DBAum6of0fJJdeeMRfDuca5ecesA2jcnDBwdO1kgXMOxjpLbGHWuycSMquOdaTB5Ublzec&#10;vhDCPp3Vg+0Da5U8hHZgOLBd5iyuebSHs1Jgv7uHy1Q5xbmUufBNqGH/ALyrToOfvN+pfaJU+5Y4&#10;J5rE5Y+OD8yh1BWDnkzv+0eXx/MuOZ4OdSdsCDfik0hFGP8A1KHMNoE+c534LlvTUVDlD71HqbIN&#10;hFET2UyuNgYoDEFcuE/0rVCbMZqZsD20Q3LQum486BcGUnt8n1PSmVPzWiatr38C9Cmc+qWeMZU5&#10;Z7qO+LU1MmdKhJS1u5H98v1mP07cn3P8znh/K3gZjPDGlRXDnl76NUqoNs4pY9kbZ4fITmEJzvlW&#10;gVnstrNnNzzR/PLjD/yXOXIO0hvLX9eyOMLG4FmIpHO8lzxqHmBFTjo8XramxZ1btIpOkZrJgbsA&#10;o3hLRREFwwLW6Xl7anmQMB7YRiEuRW+1hy2mOOORi3UgrQxsi3o1VNoe1faDUc1+yrOnOz43AuYU&#10;uez4lEnJttHuhKq753RVUvoCp7BpoYLiO1bHq9xcmeskzkTaQMZI0ujDp8ofcgUWuKX2pSeSyoMh&#10;pxp/5lwLPHkWTTz1jJjvrGTsGJSOrVp7pY8/uqLJpyDWx2SPhGwY6Yy5Gq5OoRldYUpKiSrscAhm&#10;btd2+c0HUVVJtsm0D3eY32TzPGtUmlAT7ct8jkcqxuBaZBDzrMZf6vcugzzKeXI/LbZAroMK60wc&#10;ylqw9S9WVHNd+M23p4YhSi9m/wBSJEqSuGbk+Ni6s2rekobjawKjCHZtgbu1Z8sfj+ZYPPPWonxp&#10;je0h9O2tO76cc593/wBsFwqza42uHgj04x2vcjP9RaRMNnbY0uYzsz4o2rwWm262NYns/k5Np021&#10;gXDDKK3b4MC7FrrZSxoqWyqN8+L5VwZOBJci3tm/y++rufCc+bWJoNtKQSGnpU6JcFdI5tLorYPM&#10;HrOh9zYSorh635Y7XfjT2yPs6sJ8fG+d7qzFpjurvCXjZM22BsATeD4aMLjKh/M3MCm9s5Rp+n68&#10;nAgNjSMreDqkLkxq51vs6rM7I8DM8rbxkF5i6BG3JH18iyXaJsnlNQsrLm6P6RVtuxiWHLw+YHLO&#10;IaXmjmnr7Oa7oR1zLgi41rVSbYKDkjKVRv2O8OSanKggMsTqjYn9g3t6CauyXOWT/Uq2PZ3JXIwO&#10;ZqxdPHXN5uT9lc96s6aVIOodmupSbvBBKdo7I8ykm9MzfEJkWKU5swmM0mIG789ww7tzeScau08b&#10;spIyBHTG9t4OoMn+FUntifsNHmLnptt22dphkKYrc+IZqDZm2ls6Bv75o3CPV9m4/wBlb9T9eUxH&#10;LscD7OMVu4Tj+Zc0vNjc/fuQGeVG1sk5Y3LnPBBGulaUoekIM7kAnDJvabD1OOPzFb65VCVuHMZP&#10;DNY2Qs58qjaQMJDtpUC3G4/trn/LWDzT1e+1XJ38yrERIyXSktixr0YqPYZIXLljG0Yl3MfMH4FN&#10;qHY4xeS7A2ZFHAPqDT/XNvbeZaMPV3PeOUdhex+h2ExBNW087QjZ9Pgjxru+V1e2eCPiOIkHUGvL&#10;epLVNkfBCDl9RXzZO8mM1ZHM/wC0PKGMYs8a5iZjXNldR15sw8lp2OgLU8oumGFTnnDl9vAbpRDH&#10;/Ku49lA6dDLcbAPM8wn+JcRSei3phnCaR2zD5l0ufOk8rCfUSSywAXUFp3C48C6DRyvr+lxcJJQ3&#10;6Ho8JtfrB7FqZqQWCC0OYONQg7uT5oIfGuQNh+yeU03XG7GuuHo7pB+CD3ltmxusCR1PvkyuuDE6&#10;hFuVQPKdZTE81bSoTcxOYVXJnKbts+E+aaN7nzHNMw2b1pMqnPHvwm4SadwQu4qfNGZGxDySVAuR&#10;k5nyLvxnKO2GQI2YCjuf2gheNcNzuhKrldcHfzVjYgIXTteBOdMitS+sfC1lXbge9WzY5On9Rvpl&#10;NZGJmyGIghjVKrer6dpKbPmEe9TAzcum34M/xFps89auUs2R2EnAUkd1XXZRs0HPu3KqqeVCvvC6&#10;dwfcg8C4vS2Texkc0/Gpta5BxrUOx+dVU2POH74RJg41Bt+5B7q4VqiVuWD04TacYy21/QOQdNSp&#10;uc14Q4OZbXmJXFHyVzPprNZqa22IX2ca/XK/NjVukImf/J+iRcy8qKaqyP8AF8xzpQ9PjC27SeMb&#10;kA/31dp5VjncsgBe2fnwJVZUDL7swAUbIdq2TvoazG5nz0DBgC5G4tCHaXpiJtp5w+qNtlJpPZG5&#10;rCYgZydiUjonT/xL1i2d0fQ+xOXAjjAJxNiCukclF+6Jadsr2NstktKby8tdoONUhPf8tcu7UK4l&#10;1STqy24B8wa2u6YDi7bTPW8cv5ScMnYlHc6i806kqyYziY7y81I1qlYVIQLay2BzCrK5o3bQMscA&#10;M6EpSoC+Se2/JjjQieSu8Q8djl9RMU3MBhGc0ayutKwcx32wT5EI7w120oU4qwjMlmDUQEbMk1Jj&#10;MlQ9HuZ89wL0gpP1e6clUpBHNT+1dTwQKxzkrIk2tOe9k+xdtcA5eH6umNdLVRKxwMt2lr7l8xc6&#10;7YNokplTndpUe5b+Kub3m1yfGHggfFwLNda0upUvuG5Twbm5jePhDgWeuKopxmTJ7RGsfcTCYzIm&#10;c9xMjpt6vjoX1DLc5RqpK3HGTA2YiHArSznDmajAGA+dY/2GSAeOPjXRWxOg5tMnILIPhrN1hAg7&#10;A2T7D2XZwHLw9wxNRaQ82btoHOR8UcHTtLTh0mOWymzG+5YhLDakISVZIH3LX53jUvqLVNKHkIWW&#10;CMAiQeYVcrziXtoHOCC0ODpoxNK0JB17n1VkswqwcA0qhxl9baGHjhtwR8n99Dd8HbPHHax/EVPc&#10;Twhs/l/CR6VtyOc9i51E5KD9D1LsyOXuM3APmLWqgl8ujICNsC3AP4vfWbt5pud/AC3GRPTipPZj&#10;+NIdbcfm5RW3nMyaf00y48Eare+EcucEHGRXBnIya8BgFJGPmD8CuMvonMA7j2mxj0/poO8bsuCD&#10;j8xEppK3Nz2bg+EqG4HNteONiUcHU0lOWuxjlBjs/B5SmThw9gkIJaHTgIXUQeXzAi0gbOy2BG54&#10;B/vopcEJFZnsr2bstyOZye55Yxf4lQ5xJxwFyLTphMBm0WwP01aqX2dzZyTeXLG3ATzVd1tW4w1E&#10;4xsnbWgyug9m7l+53mMGj1F0g8GyYNsEHT5itU0mg2EuBePb3fTt2uNYPPKwG8Jg/hpCZtu4Zea5&#10;Zato9NKks54OBZW42mOYyHggPb6Sp9SVJvhDhg04FT29sPzq2izuCYX2E1Sj2/aUxwG81b9VEnG2&#10;ZHggAsH2XuP6xxroSpHF4f8AvOk3VOMuY60zeTyskcl3mD+zoP2gO2jEvmH35tB1NVZu4edxHdCa&#10;kuDhxvI8+os3nkrxkxq+ScmMaZmjNOSR3GM7uSAi0Km5hgICBByDGk3yKgd3ToSXzAcY8mpAiRG9&#10;6wsZlc0wcC1SXkx2MfAmpcROTUGJfJxwEx2FanBMY8EfAgLfOkR4OAmTgIVJeIcGJo3sssgFnsjt&#10;xuT3gXAk6hVdpo49mwdxZWzcE3lReUIHp5s3wZwrGaguM8lhddOB3m2DvrJZxI2zzj/iov8AqGoi&#10;b9Q5pHnLjUxwRz3OBXCYSfdsiAtyE3nAnJfYXXg2VzSy5BjQKsxkbOVtbyn2VsEcGpHa6SerCi+2&#10;JSxeB4+VbWrH1VpqbNNqjnFhPrC0Cn5xeKqh9l7LnAtBpOm7xMiMnSsxqay7DqDdsnMgQF5VD14T&#10;JdWhfYQiX2XG2z2Fh9aryyfrEmVt5e9ckznyJ6YUWUw7wQctaoRvZzx6aMSsZDDP/eJPrNx9TNcY&#10;PTcw3YmAy1S29c/ET1SbMyGbb424/LWeyOpHLAlmM9tWuTZuLOthTVNL5K5eRm9Bj47tq2r48ZjM&#10;yTMnkbJ+MEd/P1EeeTBlASzfWYl4ZnDNaqxZhtSSNsEd6DTUNvKyOR4wo9VDclv6iZk8w3Btgj4+&#10;atPuqMVKW9IUOYU+S5yFW3FFkgz31s3bjJ5+J+dAaoGWMeCxkT0PaJS5xQ2crIHrow4HvLbAqVvh&#10;GxEYlk31M6U7hcHXAY8rJAXIprRoSAa03s+8PHABAW7cka+dRq3TwDt7hEkZSM3ONaPMKo3wnuKt&#10;t5GTuIk3k5LmNRapt1E9Y0pM0uQEycCDs5fgJej4FsDylxGZXu+sxcMyR5IFpoNNAu0HJsgdMCQ2&#10;ZI3KMStmO3gj00epOTkcucaQ5w8JSui3r+xyhweYRXBvUFH0xkbMe1HvmF5KodYEcwE3aA6rcrkZ&#10;I0mj6gOdUXyoK8nVQ849sI+WMWSBVtnL8ZM6MM5eOBPDJ7SkmK6a5huWzt5ZHgQfbATGXOrJs/bj&#10;Nn7g+YqHtQIMz3BAiF3TTu+yHMbwhAkvQI/I5vvI8HfVjHT+PJ3EYl9JjbEycae56Tnh6TsxwZ4+&#10;BXCVzDATID4aZ3OzkVqp9m2757kHTWU81EhghCRjBAnmbdz3NRPbw2M5wcz4iuzcmnnBy1mmoZXM&#10;JfgJeMBUOYPHMZMmnAtsmDe9kg9n8xZ7OB2SYA8C0kCLihzCXkM2wcxAZHL7LnAtIHJyGHjQdwMc&#10;tWpCcWp3S+TiXkC2BHGDIjEjeDjyWOX1FW3FUDmUuwQHuGVVkc81c+n00iam1Ra46Eb0+2eDwKqz&#10;TZuRzng/TGjFP1AOAeS6T4isnbmMeDVHcLzO+uRvlqMx26Ya4pckqzwakf8AIk3lZN5PHGtgcM9Q&#10;8cf6irZJeS5eXQpfaZbnJUB29zQ8CqswZ43ODzFpDdn3IOMiqtUS8ja/HYKNO2RKXWmYzCX4M8Z+&#10;Wqe8JvOTvo9MJgWPrp5nbgJjjQW3lbk9JuXOfuLQnlNy4La9Hxj81WokwZBZZD/TWbzhwRyTOk7z&#10;QTNGXEnlJh476z3ssbZzjg1FoTOVijFnQ2aSccF9aiXuC8tVJzTGQEHLW/ScjZyMEcfGRcuyeXkg&#10;zxntrQu0CMx44zqJyd4hd3TWnEwHc/FtKHOB4x44+n01hpKss63Mj8tWQdabyOzGhw+ksjO25Idt&#10;AAQ41T55J3rAlk1pwHzEHmFWNpU2waWp+dZjUm0x68sBgBbCPlohIc1v6DoEJVVuGqt6XlxnN5zp&#10;th/voPtEqGneyt0Zsc4/7SqdI54SDO84EBrB4R/8OD4aeiHqyXpYaiZtaq1lXlFXgZkyLprZOBzU&#10;7n2k649l9OvHJsUAMi7g2XyMjBtejPbWpPSpfb+MhQ9zDCNr+7Sedvm0HtEYykEsVJPHbmPP6cqu&#10;m0R4NzOn0d+5cKRA2NOAdwf/ABPhD+otZlSvj0DW5rQVMJgOMeRWql54PgjBcVJmUpjbuLF4ZPpr&#10;QqYp8Yigxr8v0VooTpq601qVyts5bXjWhow3qSXS3JAcRLaG1JMG0DYDZUmXyO9fwAUFI+40Ic83&#10;kmd9bgJ5SuA6fZQS69HNSjjurnWZt3LboJkk0mNvq4EUhcdLU3tMl0qegD0R/wA666pvawyeZGx7&#10;a8i/ad5xrTqTqSYhsQQHKP6S5jNcv2bhtYzNNUe0lP1YSMmc4iK+E2j7s3PrrzBofaI5Dk37PzdR&#10;KtNsBIxnDAfIvMv3MayWegp5mrSdLVRtc+0M6Az7VFZHqkWA7RHg4xnjDaJBqKq7F2fas6fOXgLk&#10;AxctdIE2JvX/ALTuJcBOmvTcLjFQds4WZk2zjlfZGSpzPTwS0FwxP3F2ZTexfaDNc7kDVvATmEcr&#10;qjYvQ8gpVlnAIcZOYRaRVFUS7gDNWv8AOuhS5LTF7RyLNPVvmLAZ3jmatSXLWmiUrI5lrY7N+AQw&#10;j5hG3HGj1abZJSz0Q2iR/SWDs6gl01c4DA1rvm4Mf7K+jjDdrhJKZ6eOABfprnX7PjnBLLOa24//&#10;ADK37axTcxgcvtz1ILXS7i51ZyN6YmOPTVju1YR+cVuqNidRs88bEpIPMHnVDJJ3rAeCxnWzS+pJ&#10;1JOS+KO2jDfbQ5c538jl7y31CtklM36iD45KTGZW3KGxHq47quFUU/vL0DmDUgcaq2BnVDJy23l5&#10;Tkvs/CyLSJhXFKTtsxwUdu8bfSHuzlQ+s1WmmlNSTnUbPGy3aAHL6iMSsm4NrJtSD4a3ghKLN/8A&#10;fVv5mljyIPOKbotz9zqrd/huRRoS5IlyTARzRsFzj5n1E8S5NXOBtqRrSB7N6cjJjjrFrg+lGjA6&#10;PpiTkPgrgQ7nlto0+1ImgzGXzByw0bFy2iVtsZkeO/n8sq0IdF0XHn+3Fz/7WjRhxK6LYcmeOsZO&#10;Z7Mvm0fkwdx4I9S4k3lbltngYlx9Na0RnQ4SYIO1Xkdr6KmfaSmGbbdoKOuR+ZvySUGVuCTFsTG8&#10;+rqolT9SFN2q2sdK4NXxxPKPNYjNRxSaX/PRp5nMKHgJg+zjpvc/8yjZAxOYS/UvRgzpU/K2zkp4&#10;3gLcA10s8b7PoG28mlUwcQWtO45gVDmlaUwwGCNhRwtTlkcuYzpN1omgDzDZ3Pn7bAwkbolzlktc&#10;aqsv2R1XLb8bmnHRIx+bwKyVBtUqeBkd4aauh+WMZbEH5Vy1M9sVVmP6fT246/VjV0Hhc5R8fSo1&#10;0myetI3N6ORu/wBJEnmzOo2wwR9huv0lgrHadUUTj/4pu6g/EWxN9rlTsx6M8dfqokR3aN0BD06g&#10;FxT8yCTWAUf1UCHdCTWBcWnM/WzrRnoxzW5B8UUEf+Ffc99YuJyNwF9TkpeRn6u7/wBBfzQpKI/F&#10;46enHLbkmdPJfjFejfC+mjAnsuK9AFzqQWhC0lfaUi2b1HYvvTS+P4ueBFqg2d7g5vS04poEguY2&#10;7n7KTqjg4ta/bproHW29syVxQ7Zg53mB9cguoxXluWj3OA9yAmqT50Yk9NuHj3G5ut2rfVJdWZbT&#10;p+Q8yycA+WMaam1rg8qwu1F7KxP5ceZRzUQ7fTUP0SSXMC6wd8c+X3IECpOu27EeBzpwE/OtBb1e&#10;zjbXm264ydQvOWc7SZpq/Xj01/yLUdIGZfI3LkYILAm4eYQhOBS3MwZML8bBjc/8w5/wL8ZjeuR7&#10;ya6Ty/Asyq+qxhJn9oN5Y+CBc/Chuc3w8DTc5KlA14Nw8e745PkGiMw2oOYGQAh4Fk7mZzV+TPdR&#10;dwzbhl2fj6a7Pp6qLPjOScm0tMjqTA93zSwE5g0p+/HA5vB4OmsylDgsBMcCtMrINyU8HcTno8NS&#10;KkkRgHNNbv8AURYkjl1uzBqGVRE4cNnFkXUWmgZkYMscfGRS8dqmae32fw0CaZVOBkYEsopT80cG&#10;Hu17J5a+Xkr3kmONTG7ds24FU3VTEkTnVB5xMMAzwG4FmbyWDMTE2PcjIiM8m7e3g75FUJW5cBcZ&#10;FdGQ2qzxC46D2ONHMqmN6M9u3011PT9UdpWGcEqESAYvaSFway5k2eU/MZ62O5g1IG/MW+ytnyGz&#10;AG8RjXCZaY7Rz/Q+M7TCwvM+QpNedkyeY42Eqt/U4EYpMe8+2PDtW4fpLbHFJtt2BHOH2f8A5b/U&#10;uadplQMmbk8Da64t9PuQLRxc3rlbnxGpNQ1X9pcKw2iCgHggPbCPljGgNJTSnXJN8qE5cHTbC76w&#10;GTjczV7jjOIf1eBWSYSdtA5wQPt4jWpMQmqtfunPJc7uHVxK02dM88DGaj8u25Vkle1iXQC0WLqy&#10;45hCOcf7q4VqDdmzbBzI/MGpsjcTGBvj1bK5iZhPFWjLzoYWaaa1tbo94F72rLnwnDUnL1M8C6F9&#10;WSXS1s3POpvPGrOD/wAyue5Vs5m1SS7eQ2sDfmait43NKbnKmDk8wcWxctt5yxMyrjy0Lo2P/jua&#10;8P3+BswvGNL6yg71JtQpirXvZUqmoiOuWMjnIFcf+spsvm0nJgmtVCcGJ92G2Fo4FzHL6TnUc6ss&#10;AOr13TGLjXVDyVzGSdlTKsJr935bIhdZbWFxicB298Vk8y3JX2RzN6T9VefPGwHJrowk+Etal9Lt&#10;qSbH+9N2vUI5XY+yzbnQ9RjAFnNOzzWvu5VuFebP6ZrmnDy2ZcBNQbltxwRrNTzWvjl1zdPQIXcp&#10;pkq+zyDx6lY5VUMxPGH2eDpobJ3BKScnMEGS71eCNWqvNkb3Zu9xvLpA3fZiC760LZ+3m1T5wguB&#10;IK2MYxfvEXTTXKZ+pXEYzoVf2dkfdA7etJK/ZY22npag0YnlDylzJQOXh3Q7nLbcECzHbJT7Klar&#10;AFgC3bEK4PjzrqgjdtW2zo7mwXHL2tz544Fz+Zm9E2BX2mmnyxy+q162fEc31YzI2pQ8qkIC+0ar&#10;kncWG0GSq6eJj3G58Mi1rZuOp525wNgFJAzRIlQYyPmxmJcfL+RbKXVqetnvGn0Vm58IOoebzGra&#10;iAzjY27hdRektP0A2kjLAHT6hCLiHZ2N7J3PbDABR6XLIu+tku06VTMQY5izF6CdTUyLxLn/AA2Q&#10;zeQjrW/0IfCdny09WMTIY/unm3tXqx7tCqs4QsSkgH7M2GJdFS/Z222e7PnzxyAXaDgS2Wq5fR8h&#10;qsxoDtRtnBdXdvfWWVhtQkNQzHc2ftkvZ+b316n+GUiOvsKMZyVNlPkMf73EcEgHNqwnQGDMGjdt&#10;L0mpOaUfRMuBA2pxqOYD6nfj/bVPp+Xy6m2R3IQbnGTVHuwsZsCqs82kMp8XcH4BNzdMhci6dP2n&#10;c+U5JyamvOnJXt4e2sc1OIcHT3ZXZnL5TXLI+8guR9PwR/MuP5Hsremlx5kaeMHkDcRbbJtxxrMW&#10;/rEdiMjwR70N0T7tb4P2lai3uRyKlqtwmVJK3tBz48ctYtWYeUS651sECMs6jnz8l4IXRAk/tFxc&#10;9f8AB+dVV7ezmonhnHMGQuf95b1RdEPdmgjTGqppzxWxtxlvxrgf2ku0kq1Zwe+3w7f5zuuWX7v4&#10;fa/MZvUc9cxPQBmRy4B9NabLNk7Kq5dgbHF+muda52xvHk6O8Cx3MJOWO3nQ2RVTPn7g+Cdum8BO&#10;YNsVc1+77lJju9Kj0Dp3czqU2vummjnFMUSTdo2LWaPW/LH3Fn21T1hK4jHZcn3cJNQbceTItUpi&#10;UUpTw98eAuGWA7WK0kpp1vnYlz8RdjhqZLux6ZyU3s/iKv0gimizqY+3vgFI2H5hci0ycbeJ1T1g&#10;LY7UcHltuBYTVu3aZTuXMWFgTcDfljGqdS8vmtQvcAQFcXFuPwC3eL5CPDw/gcj6zq21nRTTbhP5&#10;25x6V/8A5kvcVVkcbmZT4EF+5AQvMtrVKL2GDgGCOZabIeoS3xq9zTaRIZa5Ys5DRwme7l+8lzxx&#10;/tKfo2e3p44/dar7RIOxHOxmS/Yh6ygAJnAVqMhC2tWNYJRdKUrIb80lskE8CPmbyXHgWS1X6xFT&#10;VC37KafiWkC2aTFyR92U5ukuadv315k3GZrSG/gl8Xhw/kO50zOL2FoR/uNqqjaA5nHQ3dkh0kqD&#10;dB4GB8isdSeq3Vc+bAjgnjW9a+7eD9pZjL5XMqYJ2bMgFbuh9MnfULeWldJ6cT5fLFTXSrdz/kad&#10;9rJjbxmfFIuV68nFRvHoA33WAiu1aVwRsOzy47SxlxtEc292j013HKWM2rGRzkszM8vqBNyDbFBA&#10;5ukXZmxfaRIaSzwMWt4n9pu/urhWVs5jNRnjCxKSDqETRKQnQW14ICk6i1cxhUydvgkeiZWMyfTN&#10;sPbWYesQ23bHYa/qrnXaht8ZPJTZYbre+H3F5Dzx7URnGCMxVoVLtHsn9pc6huncWcnlDjgpsZKt&#10;4/ym07nSzbXHNkmBJjPnIG0ACkMTpiFjjjWwUf6ucxjsPHh9zg/8ysJpPaHUUkmIHknPbdE0/HjX&#10;U00HtSqSXXpwATcPmF4/3VoqY5ngv4eEzEPU1th5yzyl3rBzgj/D99UqZsyCXoDUGxt6zegC2njS&#10;aMua2IMuPHAsf2iM2TaY2TAEO2JdMjJ2GK7GVnIK+ba6QcN5DG2BjAIaHVJKKHKyxsHxRm8sqv4c&#10;np49jUj6L+uYw3HjUzdxwc4CmtxbmS82OIltXwk87bbAgmr4X6WdV9YI6IxhxbgJkSZTxy2Jjg41&#10;d5xJ6dg+7TQqzcg9TJqKlLbBPaNyl+3ifBb2THESD4g1EDtWlZMj6nGrjH1OBYweXuLiadSwg0jS&#10;FF8dBus1wYqJ7LjObrMNuDy1WvS4TUDYkStbOiZq8bHchbkJAPmK/aXpp48RDS1v+HKwprOYECop&#10;W5wx4IlHjTfAUF3E1IZCYy+L0JJm2RfeFemhPqN/0+lFms3IEeD0IbZ9KIN5WSNM18D9J0aHm8wx&#10;8ambwONTJXRb1yPGEBSfSUz7FzEI71gtnzFDqadLihzDOhMK6yp7ZRISyU7x/NRbz023fXPkwlbM&#10;Ljnr6iYrtiJsKoZkErcvy2Q8a6Jl+w96EoIJ2fc4CCu3CZ1h0rq8cq+7gVlf7V3MyIGNyYuMXLUb&#10;9ZWuvitBah0VXc+I0GebI5cH7nPBE+rkRfZPJ3radYNIltZw5qtzNM+/XOmup9g9FzG5v9j6arwy&#10;XL3GF20zcWbZVEvIEu52MnNuIa3pN6Yej+KRac8Hjc59OP4ivkvleBsCODp+UvhlmPs6fJBwe0Rj&#10;5imbm5uHg/hrVCS/Hn75E8OVkt44+NRuKDMWdPjjzx3RpmrJwOT2IAntmV2qCcMmbLGY/wBNcZ1h&#10;UhHkx5+RQ3WuPnaOlpXtg09Y9xJxWkuNnCARI/pLieeTzBwdNQ29YEg4z50+kfed+VhTbKpGW8sz&#10;tW5iCtkbEForiGrKHeyQllyx3ePpk7imSfapMQ5I1sDfaQ2msu3Nz7RB5ZElMKod1thqsrnEhf7M&#10;WIattOI7RLbnvwQdxeSVWQDhengDybumujtp8nIzbHjlpyja9RsTuLmSOWOS541+MfDqc9niImzX&#10;SWhKj6n7HegMZiJxAPpF4I11dT9abOp8TGGVFkcw6Vst9t+1iXJTNmMxMhxJPB7gTIdVzYSpHiWo&#10;mNjK/QdmVI3riB6x7SBvDXp98OBVCpNrj1gyPJGB93a3f7Nkxqq0H6y8/krLs03tDImnbItgHL6Q&#10;qeSneSqnHTgw+Zuxc/5Fz0uF02u5H906GFNTJMfpO6UZ3kdokA1af+InY+eMAnDUiqDydyZhLjxh&#10;PbMPT3cnGhsj+yk4ZYHj503N8MWOBXRGOZ3NNfQMuYlVv2cDVJUDKMnsfARUkjckyIrLWFJspaPG&#10;zfbxB9LAhtF1e2k7kBnILlsq2U6HPuTvbhb5xR5JOyx/2lZKSeTEJF0jMNpf2pvmMAX1FmEwHvOS&#10;MChS/d3I4OT9MzMlTzC5jj9Kdgqx7Hxou8l44E83pu9wAWren8pDumt7P68lzYl4zHfI/LJwLd5f&#10;WExmTazAxEzD0xjEuXZPR7lsQBoF0UzeOYGQIIFlOSk1EuLhL27mC/g41ZPtAQI7LliIjUhbpPfV&#10;k2Ts2U+e+3nEzas9Qnx0S2iSscyn27SfdSaXTyL5/THmA1hPJdOHINzlQmYR6dvxrMZhLxwE5Fxa&#10;FMKbcs3ONyC3B1LSGjZk3k4Q3XEHwlckjKqOnxmHgQHsNlA5wG01pDyaWR8j+Es9eE38mOPgQTjw&#10;6b3kmCD2j4ghI9I6LlzmYgbR8bjl2lapO8IwbYAntwKHVkncx2DNucPUuDRcABrzZHMaVcggf2tT&#10;lqkt5e2jHgj01cCOJs5IA043olzlkKmZ4RsFz7MsrrXAZ64lZICqG3HqK4bwQwzwRgzqhvHBA8ao&#10;S60CyPJe2eD5+caoY2+PgTzycezIC3eXiZ1alLgNIpOTsn5MBrv4aeeMyNsgUzK6klzBtjsayZcV&#10;o2MRABiXkJHnsLQibtuQI4LuAfMGsxHWjYI8nGj0rqwcF+O+LATmDIpyg1RnMGTYgDB4CC1Bqh1Y&#10;zbRud8DwETw64lJh7tGDd4/MVbqCcDCPAYH4g0APEng2YwRh6aTyoGzkd6PqdNY+4mhI0yMZI1RS&#10;T3GhTCYNjD0emjEvcYB5z/hrPWcvJATHfRIjwYeNAFkmDwZnONVueTiyRBzzxvBxmVVcPN54FQLL&#10;VMJwTQjCdDXk8IYfvqt8HOUF9MceUf8A4I4Y/jqTPeSplO3EY7MavtFVtMotxlsZsYLvLWPq50R6&#10;P61a/OtNURXhpofITm3aHV/rhuxkn7H4bAS52pPalN5ILd4DaHlrVPWqHMYKn9sOIhrI+WuWf6f/&#10;AIvQsfFI06Th8Q1fra87Dkm29u4GCByC3b8svGjE822EbEBGF9+GuIseFS988SY3GaeI/rTswfrO&#10;EjHgeA3j8VZs42wCDMd5YSoTf4a52vL93r0r76mSJvNaq/aXMp84xmP+GqQ4f41Vr3pUu/iGnph6&#10;K8PQ0C8ZdH/pURfka/VomYJJJJACSSTrcBDenDAgCyMDlcDycY1o9Ft5tvIIw3cfTVz2RbCZtPzB&#10;PZwBXo7ReyeSyGxHAC4Yfl9xJdVG7h0CIX1DH6Dl9RThscPYZRxt+Z861r7Pz5s2+49LpLeB1Q2D&#10;YC5Bbg8sSTioGXHY5equeeWHKM0odzPiAMZ8JuH9/GudZ5sflzZyfBUYsa9DnErl01ZHwcn/AMtx&#10;rhvbBs7m1PPbxvaAk5fjXMTLVN75uJmxKtyOUkdBzZs53aD2j6SPE2X9vNn0DZj7S3VbkdYEZtgB&#10;C+KPzBkXS251XIZKCcS19LyXBXCEbFT/AFm1fcLOiit7Zxm3pdyEhwmBy9JDZpSdlbl2gSfPXzx4&#10;+ajjcfzrPZ44GwycyDzFpws+pm38xz8zCtVufKZW4keDOgJJhjyQKHUE/wAZMHcTMvtxkyLoDHDD&#10;e3GXODINEme7RkycCeJL8A8ahs2eAmO/kSwOqNl9HyGZaLxjntXFD2kbGxsCnMwYls/nVVofagyk&#10;jnH+ErtVm3BtuVlm+yE5igmvdcMdSc6zC42yWLazOrp56CaIvxFNquvSvSYRf+CzGOP0xelayEas&#10;10Ywy3vPxJfmBfq0SMmHLigUT0elSh6uRPiAPBmSu2P0TYMBIRWaQ1VMZQ5vM3BBR/DTMkBZcegs&#10;bO5AjjuSEmLnG2BzOmpGuV4+00kJcaQy3iZSY81bHLvI+YMfgWSuBvZu5wQaka6c2XytzTxQRuQF&#10;wWijciIJB38iHIpsd42Bbuajb3FzGmTVHa/TTT+PunTuxjWqQYHUlAzqSDDG8YlHcVH9EC6cqF49&#10;mvtJj3IOoNVtlsnezXO207hdNbELM2L3DFm4Vtu2YmOBS8C36abA5+wsYwczy08z2duZOQDmZSre&#10;A9QadrOVqPRy/LMPlTEblxgjNbXQdMUZ6SDst2JXByC07Ysa1mX7L5BA2YzVmxakgJzGxSreKfqj&#10;7PMrMkYicauo28j9v/xXM5TLLb7F6nW4zF9MrcOOSbJ6nbFwPGLpvGTzRYE849X+bR8G63rV23dz&#10;rsdntgqJtfgmsrE8CPUGPjjg/aWS17VH2hmzF5TzF0NyPpiHwLmIWflsn+h5X5i6bhoi4tnzflOI&#10;HFJvQzHc4wa120mqzoea0853Z5pxruOqJP8AapsCOcMey5sPlkKKOCA6As9mcpmsuOGCRzCYOh8x&#10;yMujAvQE5RRxb8WcCYPGrHJybtng410jM/VQqgbc7mMAm4eZquYFk1Jy+Us3J4H4CuPpqh2SVqrX&#10;5iHom/2lNeN3r8mfjWkSPZ2VmyA/mXs7b99adTdNkflxy0DX6ZUTqRhMo2XZrl81IHm6ZdFYjczZ&#10;t8BqIwtSrGGPTxmSNkCNmx9mu6ZFW5Pu0BcZv01ocrrT7LZA+0BcCtkbl4FmBJgMzk5rFu501qQ7&#10;fgMybV3DWpeRtHnsC011RK/WIZUfLgBDTghxrg9vMHvcSmjxybnHuL8zcKqT3PhHws02N2zbdqfr&#10;SVFU7Y7aM9sPljXJbyYEMTHGnphzUz6AaaoxeGiQlaaIQZc3JtktsYQt8JAmbmNPRsyRpbutX2EV&#10;whkImSOE8NuSNDzDwelNpDV4iG9Mals3eD05lAh9CebYLmdGumngJS7dOhqfqBzHLsDbT0rRFjMw&#10;H7addCUvImTmVY4DiGho6bGGY6wBLkE5NSmyDupkJrVRzE24xx85VsjddCVRR7bjCAqp7im72SAB&#10;ca20ZOwxXYwA0nSbiZfIlPKXIzJgV8lbd6wHggAXTWkWxv2QN5AnOm1bgJxlm2c4NKccmLggAuot&#10;kexObRuQOX9OP3DL4XGtNpelxyoYDdlOt6b6ty0ru/8AW4esGR21gTiPpk4FxmT5nc7biI9M6aFy&#10;/EjbkiQWOcbXB0qMDaBi63Ufs1wuSOBcsV5tYcVCTdghtweZ4/mX5VG0htUkhPG5fe271y1j/odj&#10;lw9a0RRweX1L3GaeLT67Jtbt+UE6bYNu2QRPD24FsFUbZBsxbszmuTy7a5aqStY35MgrcCo5HBY1&#10;ufux1uqGSf4eWZUzNpjbcc6hmG3uY+wxtjlHG3+IsamFUEfzrfnOnGQupbVDxp1u3I5LggW1Cw0a&#10;L2+HwMZ+Za1xuVSVJ22MDNjwD0/nW47J/VvnUyHvL9ju7bzC/wCGFRNhGy1n6fb5g4FBA31FrM0r&#10;Sf68EE1L9P3Fk9QqFtoNtzvMYHqo2L0xTZJVjA6cQOC6jn/DhR6qPV7lLl6xc0wcrhk45oyi9pB/&#10;2rnvtSYv7EBjlxj1Rq+S/ahU7Yb6CA5RmILmcH8qalzfMMt272wDtA2Zuae3GPSwE5ZFW5HOG0tc&#10;4IzixrSHFQSBzKTwTK6QxOWS7ngXMc0pd7HfME9yD99I7olLnHUUvqynd5PBG+3eC1d1eCONZ7PJ&#10;5vmtAAQw+WJc3750Y0eHONNP6IfcXZ4QYSY4F05sb26TakpccLMDUm8FEK4XOuOe2N5sQd8au0vb&#10;jgsR6o/LIJOpA9GpP63hICHbPJGLHa07XBe95ZjtM28Dq2XbtuOclq4Qq5RHbDrXykATmXeOBWSX&#10;vBxtrPfSakk9Jp0nqybU32VGHUudMedZ7tArh7O3uMz65GPzUNeSMcDa9vxW5llby5A9PGZ9n8xf&#10;PNCk6EpNw2C2x78IcfK+dQ5oTc3PS/1wLByVATQ0Mg1ZHFUY22O/nInAWpwzI/c4IwczlrfpWS9T&#10;gJa5Bcjb8u74FhtHvLznBfuXNRXCpJpNmDkF4Ah3OWQijc/yy6EnzBUXUFORzE/bYN4g+IsfrSYS&#10;k0xfNm3s4SO9Qg+DB7q0KnySVnNnzOavhOIyC/s2eDP7651qCYD7WPux7gR8v5FFTu2Gzfaqs1Sl&#10;29DypzrTV08g8sQsGNdjU/Ug2chfTthSpW8v5Q7f82JcB0fS7Z5MZUZye21cOrVwa7kb7SGUkbdj&#10;wTwXZ4y/chomOq/UPQn6nunHO0x4Q0xO8bf2jlrARyskDnWPbXp9tIb0FWbKVOZO+E3et7VwdrBk&#10;XDdYU89ms+PZBzC2h2kYzJqYr8nERZPGVt2/eMymEwZNuSqo4mePgV2mlFuWxMFjW8tUQkkcxubM&#10;fGujRpoc864ek8reTVyELYFyMiu002ST6Ve0v25RwI9R7wdMFvQc7zEdqzaZMZ8OzHwKJ86Vbt/A&#10;aaERel3O6Yy8l4zOTmj4BpSceNzjgTMwedxXDZ3T+/31pa9ozKRPPGrJSdDzGpCHC26YriZmkv3M&#10;tmNb84qCS03TgJVLT6zwQiPXvueUoPJKDjSYNCNiKtPHBIyK11pNLz08AeBUQBLRMy1oavZpxmU9&#10;5b5Yz8fUQ12MYcid3zGoh86Xp95SQt4Xy3mZBRps7LAh8Ss4Vq49NSBzmlj7Txpb/qKuw+n/AONH&#10;ZYLGTOvy1C1jkusLRK3g4CLZpW3ZGHegPn8tc4vNMmRWSRzUsCwsnAZIT7nEWoedBjmnZpM606nq&#10;4ZvyBgc6erpk8EaweRzAboZ4I+oJDHAys3P/AE1wb8CmRr6HH3ToYTq22HTvpnZJqUzaanubuW2S&#10;4qFNNn5Jk9PuAC2RqrDnrl5NQPIwZOpbV1mE8mIWXs2mDp6ufAtLGw2xlGpMcqT3DPXlFt+CNiUc&#10;fTWnSvY3Lt2BHGfORWql60ZblKmYQbwYbq45IXvwd6FdUTSvKcpgrF+aR74ycC/IocnNlr2+A6DG&#10;YzHtU9jDzHqCm3snmx2Zv7OW0pzNwyMOy5Brf8wNdK7WJhQ9ZvTmYH3MxP8AedcuU/Tb3toDODUj&#10;u6dpasfVsxXv+5xnPUqjNr+LgOtNm9JsprLgPGE87POPSIMueCNEqX2AV5UlT7tLXwnEfNG5HkCq&#10;fOJeOQj7NeH3N71LX+JdK+qjtaq+h3r5sFiKcS9x1LvJ97Gp0ZNUbuGm9Nu305San2EbRaEqI5jS&#10;q4a1duNs8C53rc82mxLznqdQY+Nem22/1pmVQMt2lRzNzctx4I4PCvPmeTDTx2Li5OZzK1kvY09h&#10;z8zbKJS20p7S01vGAIlxru1y1we+t82L1/LpDNu246jE4ajLbcjKLPHjXO8wE2clDA4tEgJ1Bqq1&#10;LQ5P7DwLeiZZLdNFv9mrPv8A5EKMo3/idNbTNm7efVWd/KrQwPCi3bduvAthb+pvJWDbfH9RlHGQ&#10;XT8a4EojaXPaGe57uDlrTpptdqKp3DGNgco4+nqfzLJzUbNschcTi04Yvh3DtcXNxVNjI/pN/KbI&#10;OoPsY5PvgLm73d2clLjWJ1Jtom01c7zGco4B8sfcVQmcvnUBQGeA3iAnTuJ2YM5dobmArePqDLnW&#10;ihClfq4iJ01rVflL7Re2eQy2dMXm4lGZuXmd9blU/rdy4RPY5UUmrcIQpcC4InAyM3OcGRAftBey&#10;Rq5uGTJ1s8DLTmnK21nY20D1kCTWZMXkhAWVm6lovGojz1lKrM2wPwCcQcrlccC51pST9tvQNvi8&#10;xXvaRJ5dIWQNzPc1eYka4WJpQvpx/rOXU9nUFEmEkbGIdy26nTWbOJGS5jbH+oNWqT1ASNzgg6is&#10;lWbN5/JCAeOWJRgcdTuLrYSnL+/4Tn3bu4s7A9XfbYT7OfZV+ApN80mxPBj8SJE2F05TetUM8auO&#10;bbbNi637S5FouT45iAMc1Kz3gumT50Y2uUHVdMPbMy1A3dMg++ue7jZC1yPRtOnub0ljI/pVD1Py&#10;OlDTE7lycrdqMvLFxq7TjbRLg32EqlQm7L9+P5olzSOaFZ5O+gIyEjIugpOSvOlvth2lYjcntwWl&#10;dqXp9tMmxzB0931Li5dle8mJg7g13t6sezN7UhHwYD24Bi1BlT6AS60x8krewOQGgPcucz511RsX&#10;9YiYyRyBnU7HfJZyuVnAgO1DZPOqDJesXGrgumQS57k9WEC9xx/iDUAX1Ho1WGy/ZjXjZ9ux2DM1&#10;q6NyLJx+JeV9WbP5TJ5jNZa5BnGX7yNbk4rCUv5dyLcfLVPnDds5lJ7OoZnzLvgSkOapu4HdK2P1&#10;c6PmtOdpNq4YDdD5jJzoGVKqD1VHwRgNLX7V4G1qkGWDIvwbckfBwIC4eOWbnBqj6q1NHy2BtF22&#10;J0Pu06OweHE3gJ1CrsaebM6PDKQBDNRXiaYycEa4JZ1A5uH1+Yuuth+0yi3LbseuZHvALvsz0Rc8&#10;EfxMK5LJ4DWS6xkg63C8wKjKr6cEVrSjmmGW7GPvDZ5a5gv4kKD1hsIHBId/bTX4o/fXSu2TaRR4&#10;WUqDJH28MhitEGQWPJ+0sHmjep46UPBLbUwlJClIMfWAok47VfYNpGaiMvsjnFEwrudM/ZozlJBy&#10;1fJWNzUntLma8sVrV40R+ybKpyACFju8Y9MhPH+ymR7H6nlRDh3F1pl0yWo7Ma6dSk6+FenvnMO6&#10;rueUVtvK3ske44DpdnjeZzHKSPmairlQVO9lrnA5AUZ+pcUJvXmDoIdHcZlyTYCM5cZt7iPU/TZd&#10;yfRwWnEA+mX/AArJmdcC3fBGDOiUj2mEYXw37gSdNY3oy1+OwO61IwSoCS16+gbAKQPT9xXBttAn&#10;wZU+CE9veBahOtg8KGs5gSAh3LO19Px/MmZhJ2zxsdyY5b3li4E3akeFkctQ5q+2Hthe0Achm2Nz&#10;yXGmQnuL0acVRLuxTzJtNREajFd0irx5mkreyfPGDITlk7kaZ+2DmAeCA62nIbVtnPu/qFkrypHL&#10;mYn1+YVZK4GSMimEIVyTOrIS2EeAwE9W14EKSHJ5GV4QGBdLUHKyUxNpU5c6cBFz3K5wNsTJ1FoU&#10;0qhy8GCO/wAsSQ+1hqQqVHSG2CXjjbSp5KrQ43GrbbKn0G8n8yIeDuDLqEKs9pPag5k7kEe4ieQe&#10;WTuIlMJPU7AfaWqzazQv7CRjLVdxHum06qTuLNyeSvsRlNZxfajPatDbLkun5xgmJzQHtx/CVcrO&#10;t5ibRMe4bzEBpiVuXNiODjJp21d4ey1hmOf5ay6zitHrYZ4AnLe5RCD78C0LZPUkxmTkDNnpxkFq&#10;fHggVDngxyF7uZtSNHpFXBJa2xsJUK8P+0pEyEqTE2446FN6Zu5IO0h1hWG8sY75dPSIMZceRbVR&#10;PrjSmRPQSR4xKRgIW73e/AvNuR7SJ0zZPoLGs4/tJOOCD3UzTcvJA5395pwc3V76xf3ZsVuGzrzK&#10;zX4Dt6m60lLaYzyOTyopJe4uCJd7kB+6iTPY3SjyXAj3G5B8IvAub3m0h7NZcBg2Bbg+FkV22Xzi&#10;YmnQIHN2w3/sy2oSXRlbZmum9SWScerW2M9lRmcjESWE0iObqzHaJ6p7ZnMTwM327hJy95Xb0nqC&#10;Vf8AyKgOUhru8j3ngWY7cCNjMjszPt3daTm33I8Cs9ZNIaDzlqT1c6rYDxwMd8D5gs6wh/TBW17e&#10;QFbxr0lo+vNzcsYHmpAMVsZPGFdLTzYvIatcgCYAtycC+89aD9pJdzOqN3y2Hyw2d2zwOdgwKIIB&#10;I+H0L0A9Z/1ZJVR7kEchngpg1JcJp8YfnXCJGDhmRdHCnrkp9NZyOTxjYzq2A2wRfMQY4VPHMiQ/&#10;+Kl3N79OTJGrNWa6EVKgCnoI/Evkg8KkM2ZHJMECBQ8Td0SkDxu2cawbkCGkaR3MCIN2Y++lePsL&#10;O047l2cbF6HqosqMGeCZ3CjuDLnTvrObF6cpKYsY6ePvDUjXUJ8ZcvU3UJZQUDlmfl9NdFbRdqdO&#10;1BIWLxt7PMB6bgfcXFPblY8tHBpup4tTtEPx8nHv+VpgzOtCM5iBy2Pb3O1bXWG2/bzIdoOzuVBs&#10;bvNm7rV8EeTurzrmbokbjGmYJkX0Dwdxa0vlmNLdFk+G6r26amLC5mbHTIj/ACMHSHs/OhxiY/mT&#10;rtzdUb0ehdIlRzDmnykkkmiRJJJIAUEeFKOPEkkgBJ0Z8CaSQAWbuFZJfkIqLBHhRxm8wKJ6C1Li&#10;+TQhLXuK+UfWDlhwLJu2yGHZ7ils3CSlB8OipgNlNW2+B4x8xGJfNPYt2NwLN6HnhIL4Y+BXB5ok&#10;sx8BFWLNIouebg9wQakF1dsUnOLw8cHmrzrpdx7bg7n+BdjbP3hIB449NUJJ3HbFPkHcW2SMY4xr&#10;nuk3HIxroqR8sCsIzTpergyVPl6sjciADxCKhzxxg/DVwcE01mNSOBwDOvrwMfqhxgv4P4q5jqia&#10;YL8d/l6q2atJgO2dcu1I8x38fldJYzjSQU+cPMeeNZ7MHnc76MTB5/sqobx4oy4ZcPOfH5iAuHnP&#10;gUN48x5OYg5CY0wAlj7/AC7aJN0BbqyMx9xAExuPx/qI83b+NMs2/cVwl7PB/mJ6UiLhN25IPiRq&#10;1S+Xk/bUxnK+R8NXaXy8YVbSKGWcvHB+GjDdvqAUwY8fxFMt4PkVhOQxs/yJ4fuaie6nITw/BfQA&#10;zqcHctJ4hMZFDI4TJP3EAIjj86XvxqGRxz/AnrmD9K6lgTOTwaiQ/BzNXUUMZPAfJd5aeHy8aCgT&#10;wmD/AKiGuB6fIRLjz8tQ3BMeT8K4gAC8HqYO5d1EBce+fONWog/4nLQd43wD+ogChzBxpY1SXhCG&#10;J5au00GPgv8AVVPJcjsRqcAa3HjyJ4luAf8AvAnnBBtskaz2eTznxx9NTgTJxUFnPftrH6grzATB&#10;AgM8qQkeRZ7bJHnQBfB1A9f8Z7cCecTDAM+M6p7dwSBDZg8JHwJZYWQc4GEmCDjUyVt5tNXOCC6S&#10;Py0Hk8vJxr0+9TOj5LISdvTiatW5nGk2bFwfmXPZnJ9DEs+Y2cLD66VX8pyL/wAJ59LSse0pU6b7&#10;xy9JaFT9NzZsymuPTtiEUYxlXaPrBVG5icMWcYDQQOC225Rix5+6uNWG0R7IZk+lrynGpDDuC3ls&#10;vOIWZz87yPdPTm8v4uF4b50rsfrR65koHm/e1XSjt+Nejez+f9uS/G4BYMDTINeKlLt3tMVOxcvJ&#10;U6ZwE1SNiZONeocv2aVO2sTKOqpUOXvBcvPezq2Xym1kqxZAvPJ1i6LZ95TfWFm/pns1lUtkTIpX&#10;TfqCQTd2VMUocLw/9bPP3Ftk4njam/ZpaxuWxahPHH4lw3WjwnawDOTlI6IW1pLp8ZjOmUczkcl6&#10;bfA6o9XNxKY201ePziJAz1R3FxPt0mkxqGrJq8bAKQLjp9/AgLisCMLEF/l9QfvoaTaA5bPTmZ/2&#10;f8/vLY3jAcZ6zl4wvQbsDW/PkVkZycbPPAe2by0pGzezKY4An3eBwW6QnAtUZ0mJzNgNuZBa5iS6&#10;aCUnNO2RuPefZuoJAaPJMXLLc7FyNadUFNjmtRnZttQ921bXTmyfYuOWkPG5P7UMWmMfcxoTuqPp&#10;zTUFLzFsMEbNiXeicxZ7XBJ9ANjHMgbwHy16ZTBvLpaQDkx89ovM8C5120EkrNlKmDYAh3NQiE0g&#10;45Lp8jaWsjmjYiJvHL9xdCM5g27FA8gBucZOn/Kg8neSCBk+chAIZiF3YY0SqjZu5eSU78L4QwDF&#10;qESXDqCtyOtHrybMZa5P7E3LdWnbK60F28+ggP7KMtr864tl7d7vJ4ID3HV20ulqPotzJ77mA4sB&#10;BC/YT6KhCTvatG43MuwQakfTJ31yXPJW9lr1jMjAKSAZd2Jd8C6K2X02R5vxgnK4Da3kfz95U+vL&#10;Zhvpa5BkJq7ykOLUmSjp8jB6fdj3AkEVz+xGsHmjd6GYnM2Pb+kuutkdHlqFz2b2ru5m4ij/AGFo&#10;VQervLpO2fRuTivPBXW31kQv6g55g+xuvHvaLHf9SXsxalzgVJrx4yms2fGZgyEdXRjWVzwjmQkO&#10;2c3Rm5RFsGzvZ+5jpw8+0iWxJ/aIu6UMk0mIXPZUB7dxdFbN9mcugmzFtNX1uC1c0lSZfsjeuW2+&#10;QH9qcavv4Ee7He9o7m86grjYg/O8tfT4TNoFJ05A5msDYGQfLJd41m7zY+2jkIHjOeCJq6g/fWtT&#10;STknAwS2ZAEzM3FcI98cHhWY0nScxjc4IAcwumQQk1znH6oDEn2NzZ/uJg+Vy1fJhQ8xlTY++Mbb&#10;obUu7E/34VcKbpeo3MxwBPbDa5iMbTKXbBcnj351ebiFpk/eRSOMxpOk3MybbzOJrrjFd1ePAjFJ&#10;yfnuTfdrWoQvczqktyPZrOgNr/lDGTz1vE8Z4224XxdLTEJFIXGV1RR5Jlv0cG6jgu29LwQeFPEo&#10;9kEcjCHTj5hCf4UYpuVvXJHzO+Ie7lKIZPGrhUGz+Y9kncvACHBaujIXuKLJzVQVbhbjITpzdsz2&#10;R1I2YOTuXl0n1VqjzaBKn5APzAEPdxaYy8a5LZ0PVc+cg7SmttqPUuLoSl6bJMhH0N4tltXPGufh&#10;cwWNrOnyfKTY0Ww0gbcj9l2l933jljJx/MrtTcnmPYpwtj5G4lVZO3cvHoGcYLelpkWhOJWKVNj9&#10;qzW3vAi2xi9xbV5z5zHtAcPZkLc4HxRxj5n+lWRxKxQNgMIz2zEELUWetK4lwXNl5Ki6nl99aFIx&#10;tjEBBq6aSB1DQ84oyCnWLOD7+MWojEw2ESWa/wBas52UcdolwfHAsCmlBkDSk1qFge25Zl0/HH8y&#10;wGrPWcriVSn2YAm8bz2Ynf8A2lZc1ZC7RRntYEG2ZPnITi32Xlt++uM+3Hr9z1SXCrQpX2iznxwv&#10;z3IHF0RP216ferH6qdMU3uM4moBP5gTUEMn3YCIVXmCXHNOwP1LKirMjF/MgFZy/qELxxr1mltEU&#10;zQLYEuk7EQzdQnfWlVJVHY7LHAC5Hyx2+BZjJ6fJG5fPHh9YnUItRzvpiEEMjxyaxBYuBGVWRxMN&#10;2GCP+Gg7jITA24BrJao2qSltkv3Ix6Q/nWW51RclFhMripJdBNrMYLkelc8ECJOJGyNKcAdMJC3b&#10;fjXPbMg3LnBHqOnHMJdWnPJwOWyUAYNTdxXSLMuNOgJU3XjZsOzYKOAnLtrJdsFaam8tgW7en9dW&#10;Slxtn7YBo9MJNVKuJGMzLkXIx6icncEdo45qirKwfzqVNnPscHlr0O2dyezLpU/NqObX7i51ofZH&#10;9pBgms7fFv3d2GMfGu8JPT8pk8uswHKMI+onwkbxHNcAR3Hm/RxgFqcv/UrJI5WyYMjhD5RdRMyd&#10;xLn/ANzPc1UqkZ2Wz6Mz63B8LjWneozDH5xI8A+ypae5HzXJFZKLqx7GTc4wZGYrXuJ6kySlnfCG&#10;7eJzCFTPbkpYOdwgujj5lwvfUVJY41RxUDl+QDaAG7wEVkuaZ8GpbWJ0vMJ0/ZH38G7wcxsRWola&#10;NpU5Ytplp7wL7z3FqGW40IbglvHAe3/jWb1ZWjJsTc4NR6TT/wDcr5OJpKWcu3wxxDajFcXLo9qk&#10;lrCo9wgAIcHL5udIdNSPhJaHp5QY6hku59uCbxuNPT76qsr2BjlV9tqkauBWiDLwY/kW2bxIZOMG&#10;O04MMvs1rjVVrDa4yYDPA2PcdE6aid0jVbhbCmtU3bOIXkwlNEyV9KpwC5ASYFI2bd9DKf8AV8JU&#10;g+14N1l7IhRFt3M8cEC7ZqyXyWp2TGOcMROILV3ebWD99YzK5O2bNjmlpyjZXfu13IuZmcvqtsWd&#10;1C5m2q2H4/r97KpUGV6TeBn1POgWWTAkxmrm85u4FDnlQXnuA1okf+hZLVE8m0yGeODk/C/dVkNN&#10;ZizHWbhtlNzBs8c4G1rAPqeNQ642mTaTvTs2xxWfMGsleTzs2Xbg207fMJ341mM4qB6b+7GrqTMu&#10;CVWVRNp25Pvl3GTp+4ocrbjtADBaH8RU+ePCOXIPbrhvMH/KpkvmG7eVjVlIi8u1QOB3AYESl43s&#10;A95j6n51Q5hNG1yzAfORaFQc8JHMQRx6kDfpkU4Xl8lez9y5H2lOz3A8y2rVS+z9k8ZTVyGR24Om&#10;taZyttVRGNn2eBv01tkvpd62bHgZsRbqTzUqm0tuPNmaVINzOgBmQN3Zcq3awYFuOxSv59T9TAlh&#10;jl7I5gyE8C2erKHHU73BGxE43fUGTgwKzupUzkUubvH0s3tyQVsY+kFczmdpsetHum/h0qYmxj/E&#10;1Ws3sc9b7uF6VuEZfzrzD2iUfUQa9fQOZUWYQOPu27L0Q2O0NMYG+8TowiwE1G4/cUjaPXcvodwA&#10;zKVXN45hLf8AiWpcpo2PIYra4dDhEGyeo3k+pyM0q7L/AOZJcwaK6UNMJE0nwJQ31JtZ03BdZHqv&#10;raU19JQhMfc34Cjt2i50WoGj5dLHhn7sIncwGK2NyRcJzNMiLlR19RUdPjXu6S3p/wD4FQo8lfuZ&#10;1NBzRjbl+pcITJ+SNUyV7L6ckMxnkyZgt74XTJ38Hw1uE2lbg19yZ8UgY9S3dwBWB7VNpEupKS7y&#10;8PvEfTH31bjHqkq2/hI8jMaoJVJUkubNt5eH3cLcVrU4FxntM28D3kEFN8A/vJLWRYDWG0idVaQ+&#10;+PrYfLFwKhuKosy47ODgIW5ysC6BCfLONdNsJk8qR7MpiAzw5SRkQcjeXNibyY9yNVV5NCOSKyUv&#10;s3qOpHoG0tlRSRkW1RV3DM3W9v3jpz1U64csKj0QZyLtfaHWXor5u4ls1kZez2hfvLbuftrnz1c9&#10;kdR0wOamMC2YmnbtX41oVYTCfUfLn0DCVOrLjp2o1iud9rrjnZ4yC1cXcN+2dyOXUrNgNpIcTgLg&#10;QrnwQ/MutJfMG0bmzBqR9RcK7B2lVtmwHk7lXZ4Sfdxk4zRxqyONpD1m9wB83UToTmxm1s+IzczC&#10;t3DvzgGCOBYPXG0xtJ3p2xtS5q/Ipk02qMpbIQGg1HpBaY1x+SaPXL05nh941bgyD8a2nTbVbZzy&#10;IVXcLJVlaEnY7zw4iQD5Y1nswJ379tMvCEcuc4LcH++6g45gNyQ4Q2lIXiHUAwkwaRLfxcCTypN8&#10;3HAAQ9XTufvIbKxyly5OzeHFgIXT9xVWeEZML7aDUU3RKaMTk3KFUG2yXM58ffKVE4l/Tcl5yuxJ&#10;W2f7jO2Z5gSXk5Y22cwDLH5eRkaxA8BcD5a7Foiv5TKJDuzEG5h1LhFjZOEpSjp8Zk3MbuB2lK/e&#10;SbcW049jucpuTjwe+s9Jt+qJ/NnoWzEQ2122P5Fp9J0fKZ9UXbBrrzcxCIIbkmPHGrCz20yqb1Ky&#10;ln2eGMP0+/AuT9WdMnc1N3XJWO24pyQXYC9mpccB2u7OC3HOpjwY/wDGulJHJZVQNOzQzh9pjFkI&#10;VXaq9qtKS0m5w+kTSMheXwKq1LTkurKTHZxzPMTVHANc9M6pmQ/pGymtqtPGPSckSfb2ykUufOTA&#10;K4gI6+8+NU+f+tXLnhcTCSXIPird5hs4cSSXHgqFiLs+6saJK2UqIeOmNnNy5/aSFxhwL7py1DY1&#10;7NYzm8bP6nuDOslLVtyOD0S1vZE2rIcjfsDll8f9p6P4i0eR0/IJUTfHNcFeMh8sZe4qPTuzbajW&#10;MuBB6WQWbb/mCZMCwnbBK3tDT6VM3k1E4gGW6Qbbx+8uz5TS2Mqjj0/tOfzD9G++vX+47YJtolMD&#10;YAZIB08euC6d3gWlyWgYqmlp21R1DdM46bbTsrgZx60E2fyk8Dbs9nbFbGMQtZansP2GT5nYnz+q&#10;he0atts5JjWnMT5nwk6tG9vx8B7a3sUlOy9kxmTYBZpHe+7Ln2l/WE2nVnOgNmcqES3y21rJgXVu&#10;0ym5tNRnxzX7wW22IMvBB31k0+2eTijSb5JLQLgrRCEyLAyGf9BXhRpo06FOAbIToxkgdnlN7RYy&#10;bzuLBuH+0W8+BcT15tIK8nR3MftFvSHd/wBK7Bc7a5zGQ8nK9ak0t2uLNnmzeh5Oy3l/vUwdELqD&#10;bZEcqadZrZIR75zPM1vbjvOIfaZkQ8cfAvW71L9ibKm5T9rZ2C26J9yGXweJcx7O9n8pgmx58/Y7&#10;vL2+q2ZFLjVkrT1hJ9A9vMPaAD/IvTEJt7Z5W5FXcNy2wbZO1Xp22/aPLGTuLkuoHjJsyPBAfWcc&#10;xZ7UG0CbThzjcgFqKG8IOMdmPTudT3F0CUVGY51pVZW8I5cnjN5WmgMwISNkeD4txXCV24HOAPB0&#10;yIwzo9y5cneOQeytxXSdxD9odCTaZv8AcGWtxkF/Os9Z025ckvWMivjjfZ25O86Iy6fgR6VtyQDw&#10;QfiESUuCaXyiyU4wbXoz+29P3FSdqG2SamKcIX2QipM8I2YDOa/n8tYnMHhDExo0TYF1ShmYTAjk&#10;mONXai6X7SJn4Fm8AixrTqfqjsofvqh+munbInm8M6bl0tGmXA95yBAVWTYfQcx2hT4DaM+7tua5&#10;J7i6620U/IaMIxlstBbg5tzvxrKeRIhN7jDnXZHsDc1I5A5c/dfL8a9LKXo8chbAbS0DVvAPyk9s&#10;bHKZ9SgAtgCbxj5lvxqnzScTqknuB5ds8rVWWlzWqsNpNS1AfaAznWhHAe3cXOs4kcxc39cvlXF2&#10;ZUG7TKU7zAf4qp8jtthngjBbufnWmntWA5NpwfUFPuYCHgc3Vks4l5A9D/AvSCcUmyf60eppLlHa&#10;BK20HxPicCf3SLoqjm9mMka3im3G7Mvf1VSZW3bQEx2LmqtUZysRh4w6cHxUlyRyUGezBxqHjg+E&#10;kSVjjyR9TV1EN3cj96c0AC7q3LqEWnVRJ2wWwI4PKEkU7xFSZ6OpCyrI2lVxyPTbObXAj1H9tb7j&#10;f8lxzLpUhkvDs98fMuKhzAb1s5A5gPc1eYn90thTay1VBScxk5Hz+DUgb6o7hc6z2l6kmNTzFiw1&#10;SAIXUW5ONn/2wGxwHtutIZPBgWhS9vTGytseyDeHvKuFSKVN/uOhQ7/gXDaI8pSlZAxjDRzVm6Hy&#10;yd9cNuKkmNbT7duXcL+wq3tQ2mTGpHt54+VRoedkbPcDEFw3mJbI2seJrX8QfiW/pPRKX7B5TKmT&#10;GNscTx11FsEwuS2SngMDWGL9hZ7sn2+UW2ZWX4N3ddRTNuk8l1VSm9J5qUcA9LdmwufHH5kS8vcj&#10;ISZUdch56ri3xY0SyOc1TTbI2gbPpPuIiRk5j0i4+nhBmcn3Y+RWqsGbls5PBGDd47vLVQv2cnfX&#10;pGMhKjHkfMGTazbYU4hCQZE9cHAnn4hhQIjjGRdDppaefOcdB7J5WWMm837cC2aaEHbx31ztRdRy&#10;5oPAZWmaVgR+TAHTgXP66O6p/sNTo0tVZ8w9L55/WJ/iaSpLgZYHOCNJv7M9xrQppK8ZAOY+Ai0u&#10;0Dk7QBleTJH1EYITGPGnuzx28iAzCYWci/Jz9G8VWYDJcVb3jUR5w3cvCHwcCZ3McHzrVQbSUlko&#10;8e8uc/TW5buMPGsNkdxsTH3yIxUFSPY8ncWXdvGXk07pp32gbdxDXFQDg+dYmSoN2HnOhreeEc5I&#10;OBXiEQjopvUA3+Sxbt+UgLwg2znBH5qytnWhGF/Bxoa4njlyS9GoaApOwJeS82Bg6iAzxngvxwAV&#10;b2f1Y2cjAzjPnV2qCYDbMjmMcSR/TYRU7xzrOJgOMuBVtwMUbkHTQ0bwZnKZnhMHAlaIrbWdClJc&#10;CTBzG2swPhYFMpepBwOTtoOAnmLDXDgsHArg3HuzYBu+RdLTsm0lxDqSTvWz08CslB1YOTudYFxa&#10;QRuOdyXfI+ePmKn0vS43Mxxx8CTNqkxdwRNQk2xpWHaV/Axt3OWRPdPGbjUyXsxtmwMGmq3PHl4l&#10;mDjXMJSck7+mMk/rInl+WtakcjbQD8yAfU41VabkZI7Bo1oRCDbWIFcZk1wNnDgbZseMy5XqSTim&#10;RDuQ6Zub8607aRWAwjswLH5HUA4ONWJ2lGnCc5SR6m6scsCAgjPy1cJXUg5k9Pe6ixmcDvExhQeX&#10;zMgXGCNDoSm7iz0GFk7VG8TBuNs5vQH0VT5w4HHfjg1EBbzx65yGPct8taFK5ON+yxwXSOvLQlFS&#10;gdu9sG0W4GHWMBEqkrBzwbiLApkrk5G2SNDakl+PoZ0i7eOYvbbWZK4l5HOdPM5OrhL5XeUxxJyB&#10;J/01+ut1YJoNapuTigkJ/GgMvpckZPLgGjFHzAgW1mNJu8JAQ+BQpB4YZ0vgHnRgkjHBnQcc8JAP&#10;/wBVDXFUEgHk0/pp5CPTBnp4FSnEnHBngRFxUKsjOXkcy48adeakEysjcf7CvlHs7I8aAs24zE1v&#10;4a04kv3NkCCDqKJxppM9mDdtG5T27jCPJqI8SV9+/kQ0hPH5qekzJu6VV44JHwJSOX43utpq4bu2&#10;jRiVyuyPHzFYOhJNCl7wbZlZ741T5hT7lzfjjR6RzAcDbOf8QnfgSJMGz/knSe0PmpIben8YwYwZ&#10;Bow4by6WtsZkYlZHLnI2BzOos32qS/cx44z5+okJRaWphKUqwodSVwO5ogT1FzRy/c4I1ibiYYyq&#10;+0A/JdyacfmIcgSlNjjptuzskP4CLQm7MkfGfmLDZhOLJOfcjWhUvnbXo/01mPQWzEqWEngxwdAq&#10;yupG+BXyaTQUHB5qzccw3wh476tSg57zhU+4xj+mgO0BnjHegBbjTxHG7EweYphCDM2PBH1Fanaa&#10;PuqM3oeeDC5wGXQknpdl980tTV1VyWP2CbYI11pT7ftKSngv20jJ7Rp3WpJlSVQyYDwBOUkfwlVW&#10;80mP3kwLYSdNEpfS7ILnGbU5WmrhUhG0A8fcIX9hZlKTn7x6XuLzYEfLjTxCY+PqIPJ3A92weWjz&#10;ecNmw05KKjLePDeEbDxwAuR+YVZXVlSOXnw7nwvArtOJoSMmAILaxmeXDZI/4qehCu4WwrjMXjjA&#10;TBB+ohpHjmMmBaE3lbaPPY/iqYSRsu4n3D3OKrJ5W5jzm4ESeM8F/wCGrI4cWR4A/wARBxkvZEwR&#10;cTGcw08CZeOP4iecZOBQ+P50ukEO3glJx47EcenANKeDxj/ip5u358HLTJHhHLnHHwdNBaUmYS/T&#10;VbIRy2yQLrqX0/KTMgY/K5ix+pKbIF6eAP4acl1pbjH2NrMIfsHr/PY5aZHNHMYwQRguW1aZhK3s&#10;BLMd36aMScjI2iYFu2n+JtO2jMRvCGc4I1aiMxwDBGYGTpjWzUfs7lz97vMYLjUeoRZ7UjfHMT4A&#10;W4P8CdepvbIvKsIcrHvmT+GNdRfZ8gZCfHqaSxnZvKxme4O4u8CU+LsXAEGci552T+11kfW1NPJG&#10;rGdlydVZvBgHjjMuodoFBue0d2CC5GlS/q5uTExzg/Z4fiLr2yFGnC3Tl6USsj9zk4FsreRvQtsc&#10;YC4F0t/84VEjwMAdoG8wvAsf2ibVJjPh2bFuDyxpF9rf0FjkVGeuHDaPOrhK5oygHjN+mNYPNBuY&#10;M6Gy9w5gJjVlBmXnRU8ZsjDxwb1gQF5MJLAPBABZWSpJtbwQHLgT0rcPYx4+Yk0jrgxu7Yzn3Eeb&#10;uGwR5FVW883YmsxuLQmbiXTXoCHH5YkOC4tVN1oyZ8YBEj+IJEnkwJMiY7DUaAy+TtmZMEYLiPE7&#10;Ocj9mujjUNKVFtrjfth8ves5ic18ROVctrvCebaKck8u3aA/tXwl5X0fR9TuXNlmco4CLbB0vNpb&#10;kczzOTpiKo+i3rB6XCrTbpUbkh92fFHAhtN1ZNn8uOZzvRI7un4FMnGzeYmsQRvrkZBdPOocr2Tz&#10;+AgIAvi6nLHa41bTaROtNOZs7JAB++HJyxrpak9jc2f+0ud1H5nwFhsj2d1PJ3J3kD5q3N1LhcEa&#10;eqzaBWjOXbsGeCJAPljbJu8fSt7SJ4Rg5fNjHEzak0uVnjXB84nDlm9wX+WtgrSrJ1Oy3nnGNU+r&#10;Oxd2BHAxzkFqK7+mfLjE6kqDfHOCA+RWpvSeOXAj+Fd01mO57y9wQcC1pnNCMyYID/hqKYivthCf&#10;b3Cq7m5gyQaYfiq4UnUAwiPBHqIPMJw2fk9pOnpeNtb0TqKn6ha530zWpfPHL9seAOnc/kVJnFu7&#10;gMcuMflcCp7d4SC/B5isknl5HLnWP9QiKahF1oyQZAixwakCJM5heHjjYpTCYY9GAAifEVJIQrMm&#10;A3U5ioPhfJPOCMyPsZxanLGNHpHPG0tIeavz7w5/sw/f95VWYOJS5zsAFGocjpskZMd/8QqADzie&#10;OZrMd5c6kZC3Ey8mktjJk041T6gG9CQ+DgRin3khDJX0bkBSPemvlAq4ZmEwsjBr241ZJXVA4G28&#10;mtEgHpjH341lbghDEvR6imOG44+BDkqBJcG8039zjsZCFRKYDxucH3eAemMarcncOYLGDjV8bt98&#10;JrcYxXVANM4rt+WGXYIj5BrngzeAmaBbHtjml59ZDwDWEQmjg9OX0rqYKK1kU548MWAiujd5pqu7&#10;5vY8MQc/mIkCQTCDPADKv27TTX4xKP6ZDnTbD6cSHEHHEMUStDqWFcDSAzGJufH0180fp4BQWCh6&#10;cgecemtXG8nVPEAaA9vyyCUiRV5JW0qDBYLe+GiLQhJ8POC22H1FwUnJy+pcxiNeFWn8whJaS5ht&#10;Em01Ze3vrm8FtqlbZ6H7BKAzM9wDgXMWS1fOHG8+iCDlj5a6Q2aTcdX0y+kLnjHqNyLok6dFohvl&#10;fMXOm2urOKIvQiLd+QPCitQykkuemDGL+jB6UH/oDEuoYYlTVtNWHWD1zLrJn2QfSUZvN+Tu7LHH&#10;5ipMoaDjchxmyrrKk6wbSew2lEkEOMn9oc541ymSqjabaPS8TpoW73DH3kwnLmxBuNv8JN1rTpBD&#10;YwwG1LWoNdA1ZtPJMnNmPkt9QhFgs2qNm5cGLvvMWZBlO4mK1XH9DTTQ1HpT/wBwZr6Ze4Z8SsdJ&#10;7xHMQQQJqp5x2oQOsPANHaQlxIBncwdPTW+92z4s+IxtE722W+cDkLAWMz6498sXAhE3qBzOGd4O&#10;nu6qhG4478BucNGaLf7m4OEwMhNMinampWjBPdafg3BI295AiDJHfVkmDNxA5shB+GoTiaPWA84L&#10;aQj+mZjoRXpPQMxmjjFHpweYp7yTiCTc23tEfmDTI6kmL9zgMfIuutk9Nsm39avAW4OmrpEhy/Cw&#10;04SFeWAdklLz6BvubYBR3OYRb9p02L2DUN1HPcRJ5UD1yM8AQbuy8zIlVkjczuQ7swtDt6q49+qt&#10;XWfnO0hI2qzOKgqeXWrLw9xy48pZvUZpLA2PH2XvBiCtDJ3IFSJhTD1m9znuRo83I9kj0Eby0SAn&#10;TIv1pjZN2jFuEOm1+QU+VyMkY71jRGqSPWnWDlwLqJxJ20yICMOmFxp210tQewvZjHTBzTsBRmJy&#10;3oy54P2FoIyavM+YzEQnNPPLaPI2zYYAs9SMgrtxLZRvDZzjd8gf5F0rWmyd7MmQI5UxK4gb3RDJ&#10;344PEsHb0nMYyAYauO6tV1XSV/EDtKnWG/Uu4l07mN6/ucvH95GPJfXQlB0vTFSTrfGcjE3gZi5f&#10;fjN7y4tZ0HNmDnAzfXIPMXV1BziU09Lt2jfaxOZaLgXFZPb7ZbC5gT5h0VtEk7lm53OSAE3evBaj&#10;nJ/MuRdonq1vTS4781VCeTD/AJb/ALlappWjl+5struMnzx/vp77L4/vJyktohObGIpnNipLex7p&#10;zrRewebQDO8fnEzgH5pcGNbxL9qlKUYyBAwO730fMILHH+niyq7ScbJhfgZyq4cnUc66G1RNG04Z&#10;Hlr+nGBIOm5YiwRwfMlOcqbL3DUxmTiKVt+7xGTU1X7KfTE5pkxKSX/2kjksZ441sFS+tPSlIyHc&#10;6blTVuYgtO3/AIlxxXEvmMA7LAFsI1z44kDkxNY6vRy1xyZOshr9a/plnrqpVa/e4vqG7t6oJWc6&#10;BG/PbjIXUc8a6KqyRvaSZWZDVRdycC1LqzHYPuzN6DAxES31C+BdvdoMqqIB+zlTUbUemP8AY6im&#10;mzVLbudrhNTl9HmM+LiORdjdphNrL+albtnBeku2CUvR8h1vtGwHc5g3OdEphQ8lfsgWZGVw66g2&#10;3GsNmnqmVpXM7AUMkLJ2Y+Y4cl4/2FzDoSsk2y+o63/2Yr8xoc4f0HNfY4Kqa4P3FQpx6NkFGNgG&#10;cn7QjJ5Rc/5Vqkk9VKnWDjdDSu4MendIXPGs42s7Adn9PsjuYZU7JH0xjLHGsPGtXGyCF9TI/wAl&#10;+gaUyG6dF3EJOdZxtTp2p3u5hus2pNMbYS3fZO3o+mJids/tN4+qRz0FxpRdIMmE139z0y8pANsk&#10;8mtQzo7zl3OmvXZuMlTfCP1HoqPOcY7pr2M+I9OKw2+UxTzkAZbPBTC4X+zdz9pUnbBXGzqcNgOX&#10;Jy9oDtfdhY41xd6vZZUwmN6aguaWncXTlUU+9uMTNjiG28u3njXJzZmmJdXx6/8A4ZbCtm3s/wDS&#10;HdknrVspCQDYNOMP/pkmRW/bfQ0lq+SPp1LWTAEzJqEbsuAnv/Mrk02Z0fOKdwdlNd5tc3vwRria&#10;aVRMaDcvoGdry7njUPJvNnrF0jjj+mvj4fiXxmnMwrcarc3eE57l9YTGTvbMB+Xy9VdpbM5pKpky&#10;Y3gFmBvMJwLDaf2YSGqv6yfzzd3RC/dt2yfmXQlQbO6UpUkqCaoxN4CCujcti5Dfsrp+bEJndvaM&#10;zljblWfITNqGzttMvvlocA/K7i4tcStkzmJwszlIEfUXpxVOy8b6hz9lvikuCubwXyVx3SVJz5w3&#10;3OUPchC2yEE2x4FxuK5ki6wPxHj8muup3XMCup6f7Oct1RUDgJMEayGcT4hhYO4ukKk9Wuswznc3&#10;IC/U7iyDaJsim1NuMBg44PMXp+EdjtNULW/TXiPKspClrU/7OUOlpOSazEDeDUjIvXLYps7lUnsN&#10;gnuTC17R7i869nBB0wTfI2PtPTudxdKyvbgOAYIGB/bSfeSWlFzCtsqTppp2uAzMW1UZW53TsDah&#10;L3Mkbe0sbbLp2lyXMJWOcPQRswCJq9Qq2Bm4e1hLtzmVVbuG7qEKrUz2TyXs7/53jlcQM9Ry9KLv&#10;+6v0jmZSotfzGp0TZJkrik2wR+0nEOPqDbCWhbE9oFHyEj6NyARHvTIQSGzjfTD3aDkt9MltMt6b&#10;JHLj2ac3eAnLuca8/wAzN6nbYakJNbbFm2t/Wfp2B6eMIN3trJNsG2htUIwWWIrw/wC09/Asfley&#10;eZP3N42mFEp5T7bggBk6ijhQkqbtvHOyctitw52mDxk5vhNx+Yqo8kb1+yPoFvD5ZPHArVWhCML+&#10;AH8JDqHeVFOHoGzYBcfTtr02FbG3DhZv0xmi6fq+BseBndwdRbiwo+auR2X9R6wxabZQ6k2Z1gzJ&#10;ZjfFJG4FdIMZcmD3lMoCh3rb2/7w56d0uRKmxNddL9sQmE3th77PyGVEBG5/+SZOX3wwKtzSm3Lz&#10;PHKhOPiC0Epw8ey2fHmU4fC09T/4Nc1V5trnU6mJ4Gh7TYmnbGtlEG0S99R0HI6gbSqbAj3EUwN8&#10;MeQHyrpd3Xb2a2IHgCk0tMY1xRsbpeau3O8wacY/MXYzCZspWMwY9SPqEXjnPOQqlVo9uv8ALhHY&#10;x551Sf7RS0gHgT5Bl81W+aVAScFPvPs9z+dZZNJfMYPiQeYNDJXau+03V7ipXiZl3llwb0mQ1/G+&#10;FgH8VUl5S81gJk1F0VT8rody21jlbx2uqs3nlHuQ3zMLrhr0yDTet3QmwqjK3HaLbjB/DQ+OoC9z&#10;IjpJ5MGxMEZ0SbzCXOPvbERPpZFTt6fGkiu+m8oZG93OpZGZG2eBaSCl2Tz/AORz4X0yp1vLxypz&#10;ZmsqLgXzWYORCLts3HLplJXzN/x/2YnvrJZ4QjYp1s7Z3KZOXeWwCuGREM3OVTWZXoNRsTmD76xU&#10;N16p+vyHQuhWqRX8RisnnQ2z0JrFz4a9E/V4qOmXcumrPSHGcVy2RcW1fQrNq59MbMJRh6dxbNs4&#10;pyVNpK+jcuBX+mp+ZUpkxPcNnli5V9hLrGX0hMnD4O47uYZeYLgjQH/gG2mUlPMmD65b5g0Bnkjc&#10;hvx2Ppk8aM0fXn2YHjjYl33zO5HB4YoV9hOctRjOqY3cMrZ0xJW33y7j+Gjryh5K/wA7De8H0l0t&#10;9pKLra/v8qay+MnUF41RHGyOfSot6Tn7QZE5ZBkVvWtDoknMc4o/cy4ID3Fr+zfdpI5BHO5VvDIn&#10;wk8Sj3LObAgmXs9xd4TDZ3TEqpxjMu3BTRra1Gxe58qnm5psZSPm9IthYXzDkt5NJCGbHcyR8WXh&#10;J07SZmFcMo74XgN4gJ1B5P3Uenjxkb2aVacBOmTuLGpgPAWybpqK5rSJ21tgapJGygl2+QPuZ01z&#10;8X0RxxrogdOMrmON9okRhnsjZm1mc8YEj+KXAtaFk0xvH0zLdjOp7ZzaGTuidL0q+SvZNPpm2O4a&#10;AuegXMWkzSg5swHecgtweYhsrqAjMmCA5RhJ5as9aNZ2xHqtKu4UakpK4aTpuFyDq8texNPjZQS4&#10;EbY5RwcoY/BAvOUjPfG2+Qae78vv41vFN7SHO5ACE9yDy/fVfrPqVVj/AMMqs7AZy/GQEbkFwPmD&#10;V2uMgjBBB5S4nb7SHoeDT+kVEnm1SYxkwcxR3tIjrpxNG0A+kONZjVm0AbYZ+Uue5pWkxcts57ca&#10;oZJxeJgjPcSO6UFkqSrN866xOeE9pwK1TAguOD8RUmYPMa+AVsjhM3MHxFMI31FDIz8CoJyZd0/c&#10;RJnON2GqqQhIB4FVXjwnAqAN+HWA347MfUFaWP1ROHtzs3uD5aAyuYEgItgYbN3s+sGDzhqdzlRm&#10;7nwmpjMY2d2zSNkfq1tpqy3+ZH3dqPmEVc2qUxs6GM4Zacrc7fzOutHcV5UdNy6y89ouCtW+5AuJ&#10;6k7RmUxPHH1FIh7prrPHbNPM1L+zrjlJcQDgVmovaBNaZebywOUcaUFETXj3cuBaZSfq91PUJMEt&#10;lRXH01vuUqrc+E5hKJdu2V6e1ISsX28PLIDE5hOBbHs72buQvQGYHl7yMfTJ31cKf9W8cZex5qdr&#10;K3o+oUqeHsPZS1yezWLDAPqDKuZkSEr21v8ADhOuRtbjPjNOnErc1hIZq2mXZUvetxcsYtaOBeat&#10;RMPSzdGF3F2JWHZMnHvjaqt8dD8sS5dm8wlzkp4w/wAVGEU1Tn/kMXNOVJ/uKtIpvuhM/Atfl9t+&#10;K9AsOdg/o9KMyCpHMrJk9OVdA+Ho3wZoYqH1bbDdpXTe8kzrpal9lbZsyvOQZ1nuxfaBKdeOOVa3&#10;TWzErgcBL248zqKF20am0POKfHByQW0BeScdvHGAQ0HmG1AjlzgCBB55XD23gNdvpFTgvLhL5g2b&#10;ZzcA/KVVmlUWXuCDUgSkdL1XOOTTjokZOoISJVpsHr2WjvP5Hu4SfFgR0dbdw+OuKr9pBmyPLo7i&#10;Djqgkte42fGNWqR7K95ICBzPGrOP4q0ImxtkFt/92LUkfl2lbSoVvGVzTaRMZ22OEzEWpzFVW8vJ&#10;BnXbGzv1S3M+bAefapqNr+cyodebIiUxOjy3txq45Qrnzo2ba/mPjkOOaW8wZaAY7o1dmc4Gz0V2&#10;Ns/9Rvtj2yazUQwk1dLjjgWS7QKb2a03Njy2ABXEYylGQgi8CQ50Rba7/eCiow37YNngztowXIOn&#10;7ix8kwG2IfGC4vQKT+r3Sk4lLGcSo5Xn/MtvIR6aeqns+cyneQzV0O2K6QhOBJc6LGVYwKTy7mlU&#10;OXPw0HHL3LzPGtUJT9MM50eCM5SBGXT99eh1J+r3s+c0exqGA+cgru5bz/iTkuiVWAmFbuHl39l/&#10;ZlQ3krIEmCBeq0rpelOzt5c0cJuG7aG5KWPBjWS15MKPkjmy2lUvceZaF/iQ6apYhyDz9JJO/wAx&#10;IcnHAuriOKcNk+yov/xlUOcSOS3D4AFb/vqNOaV2xNBj42Y4FDmBBBzwLSHFDtnI8DZ9bj+Iq432&#10;N1E8GeMNolv4sCeiapv+ICkzDfCXFNI8IbroTN5ZMZe4suQEHGNA/SaKL/6K2qLCfri174ODOiTe&#10;eDgWfpI6LQV1prBJ42uIPOJoMxMipAoY4/8AwTkbYn/ykvp+Hx+IdeFrA+KNDXEcAiZFC9MMX/yk&#10;2q1J/wAxDnn6QkcXEvxJJNIxKz0oXBMWsXvoYCXFJ6cgcautHU48PMmMFguoVJ1cbEKG27Q1z1o5&#10;52lUAI79y21GNcuen/6C6U2/tCln58YLcY/LWCjkriOP0QWfSs7FuVwReHTxEvhttf7AGkr/AC2g&#10;5q+LgbNiFj+GjEx2TVCwF6TGl5cEHw1odak++rHGUpeiCJaPLqY7UgwQZIxq6/ZSXMBhDHaJH5iz&#10;3ZhKv7i1GAcz+0wJfq16Z0Q2jzhOq5OaFcsf/FOTkkN/iIdhpaiiwi9Pp9Kd3Yn/AMpWVk2GMmb0&#10;Y4l0xRey/tVtvhgbu1Hq7yXgX5fk6v7S2PgNWHIcQiQJr+n+j0rdNoc2lwimbBYtMnUbLFhy85eE&#10;XpVKJdunp/cYz4lbfcCVOSUsxcW4F2Ts02KDPZOcFy30/wDUsx2MSwcL4MMbHeDE0xr0ZbycctbM&#10;dfR6hCr8Tcn0yjTQmtJaqLG2YDA2Z2hmIJQ6griS02PHOHxfhjbcaw3bhtEl0tlO7Nj/ANYE5hBr&#10;lGl6fn1YTHJdcRkXMJ6vJbi/gC5zWnflN7eKYqEZ98PucY9Md3wKHVlYSmWkss54IcZLVsnGH8RG&#10;Nn+weQSdl7eATiYdTwQf965F9YScNpPOjy1hpgb2tNJm92tY9zqjpapKwIzlO/y2uGA3TcWo2FwG&#10;XJlf7cJtUbPc5laJGPlktYI1zqSryXEHcze9xpemE1Y3xZoIv0LS4nhFM+2ExtgDfLgGqUM+PjTJ&#10;I/AtLSEr+Q+42xptI9nsuACJ8RSJGOVVM93eOd7n5e8rC/SXGkSD0wZ1Dw4JOmute3xG0nPt8zd4&#10;Dbag2IuN4wBmrU/l6qzCcUJP5PzmJRwDV82eV45lWjH7QEn+8q1OoKkG2bbmY7rzBjtZ4I/ieNft&#10;ciXG1rZug5ESTuL90zGn5GRyyxx3fw1W68kT2SNgXtO5010LRdP1PUjk8DY4m9sWp0ES2p7IPZwR&#10;uX1xza6fAodM/ouXotuo52Aa2JYs4UJNFAPMSk9GDuLQpps6dM3GAwba16iPVondRN77NiUkC6zX&#10;JxNNw55PL8tu2cpwhjjRlrK/T6fRiiXakj2DvQzoDB5I7dzqFLkVwqzYAKMZwsDtSGH5aQ3NKLlc&#10;v9P+s5em8olQ5VhBaIRCqB2XemdufRvjjc23o5hSLY2dMUoFzZNvWMfMVvnm7R7i2lrG5GPTtrAf&#10;lJKtK1/fxfMbKcWlu4z/AIlYi2VUa1LghDMHkHmDQqqNmcpgsRswOhwf+ZW5S8nYI701lQm+lpj4&#10;DLGqkquXTRtZDpmHy/f+ZYukvIat7/GajoUQJSiTy6Vy7AY7UdvVt+NAKflcleTaz2ru4Sam8k7i&#10;xaaQTGBxgMcsa3vZPsbmVVOcbAAnEbfVIMpcC1eLh0i+DGSfHxBELqe3HOuh0/RbCS439cdoR8pt&#10;bFwLPZWRzOyHwSoTxszKLUt9xKi9l8hbT7c6hfOmcfTGIWjj8ONdLbC2fZU2msbAHsRNMl3gWF9l&#10;Y76ptJ/qHN9YStlTZDtnkq3yO1dbE6McC0Kh6DpypJcA0cqdS/pbz3F1RWFDjeOWMbm1pi0yLK6g&#10;rSQ08TBGfeDf8t4E5ENSv7jMmzSGz9X+lIG28vKqdTCMf/LaGRQ5hsnpiZNjhgfPx/UwKqzj1gBx&#10;39zYiHARZXUm1xzG9BHfzjW1usMXrDoSn/V7lMA/aZ4L+RUkkrc089fNm1pvBa5hRQZ/lUOj9rnb&#10;DLA/1IG+qMfjUyRbTJLOHL5s5lTUZv7ONzyfzLheZuqX/h/S4DrcK6K3z/fKe4lbKm7+A7pxA46a&#10;2DeCyFkxjkns8ZOo5wWcHhWcTnaoQrkDmADVvu+mQdrreJAq4n8mnsuxxzu4YHM3cX+FcqiU/Wiy&#10;P8X38RteKlKfWaw420PWzn2zs9xByiNv9CD1ZOHschmppV/VbUmrbELJnXELN5KWExvQTUtj6WdG&#10;K422Mo9GWsd3Dy9QvGvUfUDVJj0fEcK7NK8wPOKHJO3rFt2rbgILUI54FZB0PTFN5w1UJ4Yf/LMc&#10;cf54ly7K68LA5wX/ANRXbaZWA2zkEEtfC+6iubtkzr76ryHYY8i9ZxFbi45vL2eS6ZPd5loLbluL&#10;UuDs44PlTrfYXUdTtmM4lp2pAvClt3CwQLiNhPJi7e44Dlxq0zPafMWwwNhOCkG35dzIqcdhGwtd&#10;NF+8fHZpUnuILftc2Lz6jye3sbcBOoMuOBYmz5mdWWYbWHrxtZcguQfUjWfPZ+IvAywLsYXC7zDi&#10;5tPlmmU+zbQEznEnpwRtb99Y+3mhIFM7QvDVpHToEnBGyhkcD7iDuCIdjX3TQKdC0t3A1DI4bIDc&#10;TONM8D4WRnMBwEzoa8eauOBDUl99ED4i/piShgRtuMaWnbS7/wDId0JZqcrAjDJFwLoin9rlF2gR&#10;vJHcMNcdYUv6VM/GpaWoyblHfc09YinLeAMq0fLXPk82p3nN5gDd7fLWHAgxxoluGpggUvDi0LH9&#10;a5poUG0eYvnON4e4uiJHtQ2fM7EZqcKSPzLq4oJlTUbgis1hfJwCetqOnJv6wc2M9PAF+6G2+oqr&#10;9qJEZmeKNjn+osF/o9KcgijUXqCLw+FenojfXbfMNvpv7O7scxjl3q7pj7iBVvPJU8sBZsd3wczU&#10;WYwOSQJn0x41QrG7tnjrqKdk7VVkpu3xr6NL3EH/AIhX4OPAtOpB5OXhLMB8irc2vx1IqSjSOmXs&#10;xJ6IRh9OFdG0pRDJjYj76t8jk/Rbaly10u+uxqD9Xslu9PjibwdNt31lOe1v9pqIhVHK7dmQI70A&#10;Mn7iUwcOTEx2LfxLS9RKTk9MMGQJU2YiJAT/AJnv/Mma42dyFzIcgBN42fLtCWXSktPLVm8KHPzI&#10;P31cG7cjyxBBwE83xr0gnnq/7Po9mu/wHFvo2u877d7/AJa82Ry/n/D6iNq2snDzej5dAM8bw/3f&#10;Vt+NZ7UjiVQPTwMAFGEisjx5gyR8H51Dk9Pspk9wQH/iopAweqJOOMl6DjVb7PJATAu2HGzts/ZA&#10;M21Ld24NYPUknG26GcekQatS4jcgrdJ7lbwRguIlNJg5CQEAdSAaUvGQI8cAFpFPzCUxtj75x8u4&#10;hzi5BT280vWIHOnc6imb4NgPBAe5q9RXCaN6c7OPBHaIbpkVVp9u2eEA2c6fxEm8/JDHWBOA2pAq&#10;3UA8diOAFyBXypJPKZbomPzENpOi59Ph/wBW3bI0XeYPpazbMf8AaYyYIAFV2+yY2DYDyZPhD/8A&#10;LXdb8q7foKhqDlo3zCpDbm9bi9puucH6ayXaZs/2dRuQRyc7pwEmnp5865JPOKpMqhcd/wDqHQu5&#10;TauL1HUJ/tOdJhtEZQDAGTyrd7fULnMqrMJpP5lnMd2SD4itbKVik7M7mANww3QrfyLWne2S9Tp2&#10;EAGo4ycy4tSZLr8K0elxGYmF9SR6Jy48nl4YIAgtmHzCKoNH5LmsBXVvPCSp7jbbqT6o8aRKkJxx&#10;sWpLnwl06XGJ2jsbZXQ9DzWmLxp4UZuoP31VakoeXU9MQOWb7tAJP3Fz4ObjiZY2x7cZOmgzeaTH&#10;g34o4CKdzrC67eO5Nn42Uq/rVs+EQxP3FEmrx6wIdy20zPLmn864nb1BMZa59mfFwdRb7MNrlmQs&#10;Y21oj3qOSLgHcsO6+/qPS8TrU8wJ6Sv4Q9tAk8lk7IBr/wDWZBalpYDUE8ZRssEANbqE76q/asxn&#10;ExvRn5iYmjfdiYDLtE6VeC+P2nJTZtgAGTrRqGScEjyIk4AO3ggVPJBgWojwZ4mW948PPkXS2zdn&#10;ubK9pY+ZbXMgLlwEEa6npOTkmRGLaD8RNkDoRDcUe9mu/PNXAPqIC4k+BtrfqK4bSKg3MgGbbTD5&#10;d1Z7LxvZq5AGDgIoU7h+jMZpK8ZMirbiWWS4I12NUGx/cG16B8IkFrmLmWfyhxEX3xrUQ8hdCK+N&#10;v4EfZsMeRP05IyR53GnAu4qP2ZyFnKd/bA7YMTpk0IIFj5TKKi/HqaeLxjZJws7k+MuCNW2cbMog&#10;ykExbOBng6vigiXQ8zpeXOXp97O1Z/iY1S5t2ewG9ZhmgiBILmLE4OZGs40UeJpa4VS1PsOVuz8S&#10;mDk7yMfJyK372yZk8xLt68TPwLqusd/DhMChRWhyvAPOnm4yBV33ccY8aAkPqZ1N1mrfEKdC1Uo/&#10;HATBGDmKXUnsxMl0aqHag2xMaLvKjbvOM6zdUNu0Zppr6Jbdsjw3mDPAtCGRyZsDxrN5eNua/gOr&#10;IzeElpc/1F+Zun0x6S7UvNG0tmwIHjH9XItarjaYSatmNkHsTfSt3VjMvZtp3fD1uaO6tmoOn20q&#10;GdtMgbvvArQyKfa7jPjNqE5vb+QwHd3MDneWB866E2djcsCSqfR2r10oiXVrWz/1e588mIMbG5LO&#10;YNzkwR/vKt7YNj8/o+dPnlgpJTdtjc9xPybq1WLkAnaK24l72pJsdzYKSMheYVDZW3mzMc1lvapW&#10;cBOYPomXY3qwdgub78z5r7PduN++hHrJV1syI2O2sXHXT3buftLzlmXW5+itI2vidP6s+y9ReccN&#10;3D1mPAHgQ6YVWRs4srM6jqqzZwGyeWhZKsG8z6WMarTy+zj00YxPj4nmznF9JOG7zkg1vLQ4k3cG&#10;HgjDy/zoLLIxx575cfTV29AnMY8cYS4Php7VKTr4eiKKtPADjleEup/gQCSFHKysTwHuQcsg1apf&#10;TnbA31k9uMepb8alyOn6UgsRvHzokZBcsQu/+0t6HwarT9/s8fEsShqhdqNpbMdE5XDUguWphBjf&#10;tjmC+Ljb8sZONaozI2cy59vkqat2o9NtcF7Tj+dY/NLYXOCwUdsvV7iW41RmoHDaOXZOdaEsmmAB&#10;xttEGfqLWZW8Ize8gTgPllWqbP8AY22qesJG2gPu7KYF1CeR7sSuhTVaN3BHRNb2y+eqnsb7ekM1&#10;fm9ngb2rZf5lifrGTCQ76BhLbpI2+kRdaesptMbUMy+x9Kg3dq36g+PP7y4Jp+lxxzaVOZ8co2zg&#10;uoT3E7aa7qPh4flLXdrp1/7uIibNKDm0yKdy25LfVIQncXeG3D1hJU/krGj2DEW5N7dxz44/dWSb&#10;QHEhgIdtJwbuyHpDtdeDxERiebDyPKYlUyZnuXBan+lYs3NaNXue7wGnCxlSZC1/7ioVZR+8llXZ&#10;2ppKXt4rhtNZdSrmA9w262nI/jAWNy/ahNKbvs7GfUHcJxwLHnM0I5KpcPhJWjdOo10rX2/1hmcp&#10;FqrX83xDpCY+NPN2eBByExkRJu4x8a7w4Y6Wpen5caQnfmBrDXop6p7gkEpPZ43BV5gyOrBxyHc/&#10;LW8bK9rE/p77ge3BzbaVNHQj0y2sNyzKj6jbGBrDEUoye/B4V5Cj1r8EfPXoQ49bAc1kv/yD/rC1&#10;aJcXnvVlztG9AC3AsWE7eCaIfs1gPMgV2bkbB+JBatEt++s9bzgkGSwrhL25Z220dOPlW1ppTYJK&#10;3UFNklT3Bf0XmqMih1YRs5bMY4/vLfSJ+wtyZyOXP5KBs8fbuYZdNB5PQ43jZ8wjALem5fz/AE0e&#10;cO7pyuPmY4ONXCV5B5P010hRfq5/aGbSpmE5R7xpbz763ipPUbey1leNUbVu66gy9xWzU7VgIOIS&#10;dnGHrHzjV2kc4nUcuYs4AF3UZdQjYWfAqHXFLvZC9OE2p0rg12l6mbxt/wDPG2NqXBctYqS4mbQN&#10;nbmmJLKnJjiIF5a3Z6PQz/GUyk9tDmB6CSVCe2EdoQyLoquKXe1DKZrJH74RGRLQ2znyDLkWV+r3&#10;PoyTVhNXwm5m4rrIhc8EcaHYxLCyFmm9syfansOHUlVvowvRDgearL3/ANpco7SNlzykCYHAcnTI&#10;NdE1PVk6psZ4IwfxOCP3VzhtA2mTafN9zdvbkF24P51yOITnlz9NGP4OOMV5R2KZE20bpkhJgOMf&#10;vqquJoSAmNNPG7hugJLkXpzL1mJCV/M8/a6o0eW1u4CNGB7R3Kxr0R+mFO3CRo4sQjXXX3Q0yjTp&#10;yabTBzSmASowBEjGW4MnfgWPEIO4hMhJgLmRcYxx8fGouKPorXX2+wta9zQi3Vrqdzpgg+Es3I3I&#10;FSxtyGX5p0/mCRb5gVqZzjkYFSj+jATBGtBo+l3M4cggCC4nFBaqXISWvWLyMAiQDLyy8C9UKw/+&#10;e2mJVUjNiJxLCC3aYth9DwF/YXH5KTksdKbyY5Rmb6ZG1rj+Va16q+0xywegk8Z/Ynmlq8C5aa86&#10;3GJq2/zHK9PbOBuZ1jeAKRqP+RZZtAmgpPNv6t04B8te9cjmkheTFjKngGozDLbIMov7qNeNvrKb&#10;KySraDPJazBo70W38keZR4Wd1M+tg7NQumi2LOaRzBzMnt5ye5GRdaS+XjcyViFsAWMnwlksv2fu&#10;WGdyC3At4pdw5bNueIcAxafj/ZXXO/pnIpT9Qskvpck4l1kzG2ZuLT99TJxS8xM2YsDacBNS4IXA&#10;rVScwwDO5McumXmC4PliVwk80bQNjuYz5LXUzrLc41EpKrT+z+SyoYIzXSaq1pnMKYYEPAzlQhxj&#10;FzLuDH+0uXageTF+TeYLo4BlEMfcVwkdLvTNjuXmnHd5aic5w9P+gXyoNojmWzEDmwJvc/cSeN5L&#10;ULIBp3PC3rumqHL6f7bc88RDaums9nkvZNmWBzPParv3ZIQOedFN6Tod/Ltz+0ecZdO7gvfmWb1R&#10;tInTBydmwqO4yGITYhB8a5X7Q3YuPuEQ0k8x54D21b6rs7nvGX65bG7Z1FRc4pxnv2+PiuILV25a&#10;441m9cUnSk1bHeM5qLGPVtkFgWet5o5t6J+ZzBoDNCYM8F0cC1EpqEum2mWVJTYwjvQAyLMvSSDy&#10;VuzxwL6kBBLPagkeDWCttDznnFRGSDhiVjlHpbtyY76q9nB6MUaaK4jj/wDFUaqPl5cpoNvxhVWI&#10;+9P9GFSG0f8AQD0oNF6F8SkS/X2aBhq6JFkTjy4EmBQWB4BH9EcfoX0R5e406kNHkPGm1+YEsCaR&#10;n6klbj/+UkgBJJJIASSUEGJHGEsuIABwQYk7upP/AJS02X0vjR4dLqgDFN1J/wDKS3ci3clHqG4o&#10;cnkL5QBh6cGRXyYUmQKpThoQJEgA7LxjVkZt1T2ZFdpW4wKcoLhT+R6DBxq4PJhvmTvjVVl+dzjg&#10;V2k9P3s8aopJwxT4ybyCNdaUPzALGZHS5AjBGuhKTleCx4xq2kDqihyE0NddOU+PuLm+h2+AYIO5&#10;qiXSEjH408jNIZo83Iq23RgZNNTgEnjjSWS1Q4wDPHAr48caaxmsHmAZ8GpcQBgNaPFy7PJgSMn4&#10;q2ytHnPwLm+oCEj/AA1juNJBVZg8VDmEw5HUjUyYPCR3/GqqQmNTlxDJc76eb+NIYyR50Yl7cnGg&#10;CYzZk4FcJfLxx5EzK5Xj6C0KVy/46uSkRcKVysn+xK7SyV4/kT0rlfg01cG7McA8cYFalJEMs2Y+&#10;+jwx40iZE9yc/LtpoCHnTJCfkQ1wTBkUPeO53/hoAPDJ4+NQ94x/EudNDd4+Ag5Hg40AWQjzGg5H&#10;mPPH00HI4wcfGkMhDE9/4n+FLKAwRwnrl4eBMtx/79xLeMfxPLQAYGTHxnEniPMHxLirZJhj/EL+&#10;+me0OepwLURx8dQ3DgcAwRx6fw1WyTAcGRMuHGn5nxFQAeI8HBn7iqrx5g/E0kySYEj4FW3jdy5y&#10;QcBOmpwAM4mGMnSx+YNQxjwDx98i0KV0O9c57H+/Cpk4pNswHrIpGHOs4eYOO6sNnjzGRbBWk0GH&#10;RDxrAZo8GG/HfSXiwO4tQaxk83cDNnj04FVWbjtImfpq4DZ3iYIOBJLAPp8CmDl4+NdFN9h8xDRZ&#10;6neA3dly23x41m8rp8jyxBADONQ+skljsY1XcIdNvJS2vxv9S3yx+NWqi272fToBnN0kF3liUyR7&#10;KyRubzk9sPMXYGzfZXNpq2PBKmOjdtjIuYm5NTG1r3eM1ISWrO+6L2btqtkNKhsW2cr1CE486mzD&#10;ZPs+gnTEwacFplubyQvHgQei9ojmhqd7HmtpnAMpbbkhVidcetQy3YDaVAK4e3dRz3MCfjHV7a0e&#10;8W5Ka2T3JHum8bcNhY9p0xpyZS04mcbPTc/R7q1qR7KxsJcAJnxXEbcVpsPwfEXmnNPWUqyBto1G&#10;JmH4Ylzf/wDNGVXHNt5DUboZh9S6tNzm/QMY91JPs7kLAe/vD75HduWycEEa4b9biYOancgeS0As&#10;EvEXUGuXaP8AWQqt+y3Az64G7cJ3FcKPG5qFyds/fW2pOZ4I0j7WO2jmOXt5i5IDm4Ccz51D2mU2&#10;9Zud8DwdQfuLsaudkb2VEYwNj5HBdMfgXK84p+ddvHlsyAXTLcuJLnNCgJUPOBvHL5zGxthbi07q&#10;uA60e02yBj1DPCl/YCgLepJSGUvm0Z8hNIZEe/8Amf6jnzaRhlr7fDOC/kSUwupcHaOrvVb2JyWr&#10;Xp59Afl9RegVWbL6cZ04fdgCbxtxXBue+uddkezP/g/LmLaZTzmapBi4Fz36zHroOXl+TyT2eAfM&#10;IXvroL+mVWZfcMf24VYSWvT2TtSR2i3Lv7o4VyiStHLmXYDe0RkLzO/AqG8rh6/mO/vNT4a3LY/I&#10;6Uj3GZTh8LG4Lpj99Zf+oODGx+h3r++EwLcAy3LnvrfqsbtpPKTyeAFw7xr1fH3okYHPHLmfbgzA&#10;JuEgi3HI1gO2Ru5ZzpiY01KQzgVv9jhVz0H1FwzsA2Z9pPXzmxcgHdERb9UFJylnOgMIwbv7LdGQ&#10;XAt+9WfYu5ZsjvIwW4yMC/tp7/h2WcPcBgZ7tr50hL7QpqD2y+XkDKd/bWiQN9IdsWRc67QJo2eT&#10;aeRh07Yrox/G6g16BU/snc0fTD6CM9zeBag1wTtAk7Z5MXwTAtmbluk7iTNSWwnGP03XG7TaVThs&#10;C3Gz+8jEuitrE4c1nQQJlJDlJbdbyTx/s/KuUZxK21w79h7Pu5faR+OBdLbG55uA9zjBcl7y7p+D&#10;HxKAuOM3jP7TuQY/vrfmfHgVwl84c9ivpU29jjIXUul5/uqqvCMpPWj40qAUkA7tvwK+PKbHPnuM&#10;PBpF/bX6u8s+UD1JzCYsG2CA5dQWoT3FZKsePTS6nHLO6Pd+oobyi3rYmCC75dzuLfm9FtmcpY3j&#10;7xG36ZOBW9oR3SkvKTcmbXnhykekF+SBaRR7xlKtGPUtitDtobUFWDjbAbf21TKbGRmTHHa1OWNI&#10;uHUG5Um43+XAc+ZzPkgVJrCmyGmL55v2QjXmeBXCRzgbZsBt5fTUx5uU7lz5s2Bk8xaiXmY605vk&#10;9H9gzZjH94gIK7cF4FoRGZGY8HMgJ1CK1UuSUmIeM39n0hj+RAaoqyUs3OtqatsY/nRckKStk7Bb&#10;E9pujgu3BuffVJrh+SvBgYBnm7smemX38CZ22UmOAjFnBNfYua5J7/hXMdYbRGzAgJbJwCGEfU99&#10;cXk8L10uz5eE7SFmVQolZ2BMHDJnKWMtCcpI3GncJ30ek7fcGW82OZyxrJaDng6nl0qcx6kY9K53&#10;1vDOX7t7Y/PbZDLatohYxSmhNzLZKtwJU243Mm/vD5xi1B99UmtJo9nftkdqy36YuMECVSVBu02P&#10;uenBd0/kVJcM3rCY6LHWILll761DMM9cDHG9vQafw1am80mLMgIINOMiUvZ7tNmPbABDO4Ld9xXa&#10;qCECQBoNT4lpIuHUD0rqR6aXHZxn0SFuOR+NVupNl5Kz7VnbO03gZ2hbt4/iKq1QR7A9wB04CC5n&#10;fWVzCtJ1ISYGD7IQtsg/GhzqhNJhs8Z7hOgBNdJHd/fXsl6uc43+QADGfWZ6ZB/yrzfqSm5LUJAO&#10;ZV96JzG3+lb96t7io6J7cbGlRSbxqj+dIdNSvcBMJrW1nqgRm2NYgj/s5bpBqqvN5eEPH3CFXJdL&#10;7ZHMtmL4Jjixj+8+NZ7OPWYquNyeWy1iLGQumS1jVqc1Yr8OIdhWxmnSG2jaRJaVkp2YTi31xpjG&#10;NeZu0Bw9M9BA2fXLYrn+tbk82Rz6qqjBBBdJHzXJC+NdFbP/AFb5VKnoDP8A2i3qp9Fu4wO3tlV2&#10;F7D3rxkxnE4OVuEgtNsuoZpsnkMY2MF4pPMH40/OHDmByCCD8NMy+cECQ8ZtROTtCHucZvSdHkje&#10;nePD+xXdNt8i3IZJdGTBAARLnMVDeEHHrG4PhIlTbgXfT0bQp1rTMXEjHA9fbt/V7VuVU+YTSYwD&#10;3PfikCjFQVITebJtSC7pj9xPEot7OBsTBOVvBd/cWX3TTGZPPCU8MAQ84iD1BPJjvIOor5NKDJHk&#10;bAuW9MZFQ+x9zJ7SApI0UhslkoOcEM5O8fgzokPaBTkyqMDaDUM36hfB7qh1RL2waUO5gOUcZOZ4&#10;4/dXAbxnMY78Ybrh0zLzBIub5ZE5J6cVRt8ouVOd2czXl8wdrgWA7SNsjauZcdhIZU6JGPVG5K2y&#10;LMdkewtzOHPaUyOUkBC3dRdsEcS6SWAwAtwDErUW+Y8y+0eZtYN9o0ykoIzHdOIBl5fB+6j2zuRl&#10;lsufP3gCt5sS7zfAurqwG2bEBOL4hhHdc2/fgUzfB1hJZU8CD2LmufOyJLqVbZaZvTc0ZU97ZGcu&#10;oK4S7xwYFmNUVw2N2q8DdHA45Y/8xaQ4k/2h7Vc/cwjLqEL3Fy76xDxlTbbc5a+3iO1dIS6oe52y&#10;w6uJ6wFOQUFrHFeG1KIjZcc0PtkwS6as3OpB09XJxriecVYSZDBBBphGq2ScEgKCCA9uBHRNarcI&#10;7qj0Ul/ZM1ZMX8B7ZrpbYx/4k9T7ybdk5wexDKW4T31wqzrwjNzjbHyKyf8AHSdbkdhAfI4LqE76&#10;iSly3DusSdRTgbaOXPnkZ7kZOWs9nFQXpT2bAC5H/wAyqe3nD2Me+QcBFqmztw2gcnM8ALGQV25/&#10;pW3efe6UNvJyQDx8zS1EmbcjkmS1gHqrSCSfGN9Z53++FB28vbQDPAYFuAglZcloimox+n5WR5Pr&#10;18pAjLzF0VL27ZgQ7ly+twdNUlmRlLR5DiwDu3BrJakrTeR7s21LfU7iS5wHfmyOrG1s7yA5SRk/&#10;IrhOPWgbSrRgfXD3bRO/gXnLT88esxgbGnlsJOmJByTQjByeOxcgJqfseKJRjrz0OebcGUAz7ndI&#10;bzBLRqH2/b5KjNHIN8e3dMa8q3G0BzG23NndcXOYMSMUXWhGd+8C3GP+RImYzqVFsPJNjtO9Np/r&#10;U1tIXIAtpQ0wcsmpjVdmm0SsHMxYmmVpvGT9xcNyvaxucxPAYAiBcFul+RdISvbZRcc+kcbyVOiG&#10;IUQ7jksFnBH3lz03GKhbi4/vnT4uXpM+P3Dq5vS7JgTtKVWnEwcCuk1dGD9lYDLNqG0WazE7PSbh&#10;blKMjm0tr2mUo5jl2802e3H5YuCP5V5zVRVkxlRANmwHQ3Q/vJCY864XFpi5ttjN063Mvbjkx6/d&#10;PQKrNuEpp5lZjfFmEY+YvM3bptcJU73HBp/ST0wI9ftrN/eDeWLuIwPYG9ctsYT7wbqWs+fyofEv&#10;R4UOLCPOZjpc45vZzR7ANdLbK9l8lnbY7mcTUQ4ycsd1bLQHqSTqbtgOZkcUvCT9b8qrjj1eJ9Ts&#10;+Azk5xTAxC2xjtp+s1Xlv94ajASu4xHulk2b7J6cbEPHAdhMHV3T3nHZg/YXpRsXpqRyIh752p3v&#10;li4IP2F5u7ULmzqY9m3+0HTwQikH5EauHq5zB7HPjhmV0hnBdTVXMNTLku6i/wB06fVsRCem+Y9I&#10;doHrE0rKAGbwvxEc8u0NYYz2/sZa4395PPZSFWkTCTykzY8AWIvqFFBx+JcB7QNnZJlPgBgukaj5&#10;hO5+zhVvq3dsvMrhyCUq1WuOdo1HtopCrbAWdq/09RZ9QcjZPG01eTt8wxjKUQ/OWA7O9j71hNnz&#10;yPTC3EXdid9AdleztzOL8ymU8LgulKNt8it6KzcvJPWdW305vFSOB3N2ZnyETMnGRs2xx3SGImd4&#10;bM88YLkZOmr4zqQTCXY9xFjIJbKUVGY51pQ27NzA5PHGfli1FQ6opNzOG2BndvDL5uBXCoKoG5Ge&#10;CC0OAeqS2pkjcYGwNzu43HmcCBJm9J0PMTX43nsdvmIbtAk45a5wfxFsDdmTfTmcn5nMt8GRB9oE&#10;0bPGQAhBzPN40AYa3G2Nx8CskjmjkJMEHB01Dby8cY+eLHatW0hy8gSYI7uMeqlgbBI6smMhvvG1&#10;145JyxD7iusn2cVe5kL40yPu4dV6MYhYDQLMm80G2sGvix9NbZS+0Rs/vhn1VW+n4Fy+ZT5h2eGm&#10;eWZ72fOmEpYvw0cV49ld0YyOc+OCNO0xtTqdvMO0fscIf0s67VHMKfgl3oNA9Dgtezk8a4lZyMc1&#10;qc8byall8ZHWnuxcnvrFyaFSenOlg6p4tJHs1OpWe0KS13LTs5vKsnUEUfg8Kq1ZyP0OWcrlQfTu&#10;Emj5drJjweKNGaj7OkMuBHC+EMI/+Z4zKkO9p0kmg92m5rlvVGO3gT4SWq22PIW6RVeFX3B6oK+j&#10;lsqBKKeAJw6GK2MY+AHvRxLh3a5s3cvyHjjOJw9JzCC4II1uU32mNjOdzlrETcPltv8AFEsx2iVI&#10;2M20WJRmH8XItPGYx1thnTMzE0VWvQ4nJRc2lQ8fZQsA+YS7jXSGyclV/wBVBCC41mH7kECp5Jo2&#10;bDxuWNyC7qeDAu3tmcrI/kAHjOVZCfdhl7ih5mmt7fTj+X0qbudQaMzb0ZQhA7y+vuSalvjzrnD1&#10;m/WCZTGS7nLQXIL1shP9K6I2dUO0k5JpNZuBpZ3Ump/qXnpVm0imDPZ5ZlW8Nh3d2u8GNPxkJUnc&#10;Z7xXMd02pmWz6WN5xPmLY3JGUXV769eI9n1KGpns1gEWNvzCcZl5JbF2bZ/UbEO/bvGQuovbCXjl&#10;NPSkEAeMgrdxaacarWVoco/M1K/UeUe3yn5i8n2CWgKNraFuw1ldLsxtmz4M7Pu8Df8AfjXoFtE2&#10;fzF5MTzINoYSC1F51+shVDYzliwbWsDcVrSXdpT9M4ua63cM3nE8bQZG34ZENk7ObT57ZDqKqs5e&#10;5trVKXrhtSrLID2oitcZZfG9BuWbLfI9OMelq+NDdolSPewQMID3PMtobSc8mNQuThj1Ajul1Vld&#10;Ub7G5OHzPL8Cy3O3TURtKsGaHIOMm7OT6PlrYJpOJTJ5dZgAUhup8ix/ZWRs2n15yx3gI+YMq36v&#10;9oFOTWUnYMJGKX3PLWNNydUuugthJU1VjHnKNUE7YJjD+mqSzptyZzgsLpZnTcpZy7eWz65H1PGu&#10;otidSU5Q1hzOKcuGJq3LWOPAtn1mqrbIvVlrTg+n9k8+mpLLaVFJ1OUrhQ+xvtWbAbRrsytNtE+q&#10;efHZyRjuYXBbQx+54lp1B0e2k7bHHqR2tQnjjSGzLf0mn0SlGVt6oLQBJVLZOxER0ma8buZrLjzW&#10;an/rMnT8C2bZvR7LtF9ULkHM5fuLmmtJ5vkxfeAd1RzX1K2zGyXZOuvVHmkxZjOGxbgJ1PAurqok&#10;cpncuPA5AVxGsr9WuVto6LAbSIYhdQi3JnMHMF/GC5GTSUWF/wAQw+Qu0YzIyMpUyOE2nAMXML3E&#10;Hty5+5xh4ydTvrVJ5L5c5c2XgM5BXLiA03I92cnedzprYLzN6go+yMDaPg1fnWP1JszcvOM+7hGL&#10;qrbK4qxywJjsZCdRYbtMrRsZl9+yWtP31+rz5Qc0zSm2UkzxnuR3S6ap7yaOeyT+3W7mnbQGeVBe&#10;J7nlqG8mDaDnalvlj99W0EBZHk03CSsW0FocBNS4mf8AiJeIDHaweWRZjUlUEeWIIACHbEsfI4c7&#10;zk6idSR3HTk4ng3mtBpnVqo+XlmRMEfU83vrMdn9FvXlhybTAPqLVKwnjJmMG7Hz9RRUiei8wvjy&#10;aDlpMDM+f4SxOaM51PnOCPT+qg46sHcxmu/iK+N3DJ45Yx38hOmk9oeh31BkeweXew3nwiOidMXc&#10;gTNeSukKJHZZn3h6PS0/8S6uk7NlHkZ3cf7iVabE5dPrBjMWreDqXePGn6Ybqe486aFn4i/IONdm&#10;e1mXSVsdxuTVw/IXT3kWNdE+naWSfSHOdq3MQWoMY8C5c2mbK5bTxDxyp9nH0yrPpXtI3BlgCxtv&#10;f+YGX/CuTzXJHoMvR+c6GFzNtVs+Adqy3A9PjPcjWbuHA4EOcTchnChOCdxdZQeVZl9o1MXmNBsH&#10;fR8UvI5Ik8ZWciqU5a/cOe6JvcIbAWMmRbXI5f7NgVVpiR8mONacNu53nB5a/Gu7qbcJNYBJK8HG&#10;tCJbc0xjv6wy209MJe2C2BBfuHJ5ahyeVk3k7Y3ARTl5SW8408EaGkzkyLSPsWS576MM6HJxxg/D&#10;UTpqVEHRFDGRzuWCwqfu7m2cxl1FK6THBYjjBkGg9UUmODIEGTmpKeYFHQIxjajm+VvBhJjMfmJm&#10;oKoZW8nGj1QUmS3jgBbWSzCRkgLnWmiprbDGm4zdIZPbCKyDGNsPBBxoO4cYB4IActCAPyFLnWqF&#10;JbyS8cedB3E0HBkgQ6aPyXMCA4MedJSj+ZDTUEm88cBcXoDq1TOuJi8b2THuQKnM2eMqmOB4Mic5&#10;SvHT2ESu8PsCE40nDkkWSNO7vgGoZBpVenj4j3BiTs95zqyTxwOAnuIDK3GDJAg80I5MRVJNNPZN&#10;goeebsTBBqXBctbkzpeyPeYOAhVzfQ7NyEgHMYNEa36X1oXXDywrFmpbcP7u2M1BUA2A/MSpMbJ+&#10;TPx3eWslqBm9jmOfg8xTKfmjZnMce/XIBl1CKJ0La2zLdjKlHYzNuII/fWY1xPBs23PUxvtIZRjw&#10;BPy1mNWScj+/GnwjmEwt3cMNeTAkyenjjSHIyXMieHKyNnK06Vy/GNOe6ppc7aMxcS/Aqe8k5DLe&#10;JhJ8ZPcGqq8ldkmRCJo5Lgds4psjl6CCwtrpsZWbnBHwELqKn0nMOzSYwntx+YrU3eEcuTmj6mqk&#10;zXnTpdsmkTyVj4+XB1FntQN8Y8fc5q1Rmz3z51Q6sl5AjwWOqsVLzLcm1thksjeDbOccepB5a0h4&#10;3E8Hk/DIsfmjckBMaMSupCQZI+BPp3bA8ou0vl44MkALi0IlH+zXr9yBZ6OoG0FiO/nWzUHUmMlm&#10;PgInOdURJRaUMkjx2P0xoOSlyfTWtV4z7NJk5BNW4JZX9oB3OQniXIcsD/ZPGPIdapS8vJBkj1IC&#10;Kqyuad9aRL7canDrWqKGSi7L33FMnn7i0J437/8AdLPXje85wdxP/qD0utKSPJ8iebt7xLNhEpo3&#10;HBkgUNndgL5caQXGkU/I2XOMATj9xKoLbYZ7IBDgJ009K3A92x3/AMRPEZiea3fH5qSlxsI7RgNU&#10;EcwDBHHpwKky+qCNiYFqlWNxmLrXSLMfs+MznRAunQmxRG7dOrtk80ev78djR6i5722VQMz2zGe5&#10;bXRTgZKMosEEANZ4uG6glbkzk8ZuNIhJ8w0+2qspLhxe5K37ZXS+oCMywF5L92zwLVNn9WOY3III&#10;+BUTU7O2I3jq55I2VsEf6imEcbnLgQQfhp6Vtxxixm/TVbqi3A2yLKSi0e5Jj9aVhZHgD+IlSc0H&#10;A2xx8ayupCEcvVdpeQYW2RWzU1GLN2iZUkwwKtyvaRuZMBgXENnDy8srnDbAvqUKbtsIkusNIqio&#10;GTxyCNst42VzAjnJGco1xC3JgIuhNmdQWXIPAn5OFtG1jS7TCqHradHxnRj7WOZq59ware0xuKOY&#10;gMHqK7Um3bNmyy3JT3DLyaKmlwp9wS3nPk6aMOHA48kf/YgI6kbRuf8AeRQ5g4wX44OMn7izSJKQ&#10;8Tl5NOBUOaTBtyYNREpeMjnWv/TupkknHATOmHwrbcg4CY49NWQYxuciZeSckA+kjFPy8dvHGgU4&#10;AvJX40BGPAtImjgaqswz8GpcVggDuMl/xoaz0USITGof+yfIqASIcw1AB5isjOT4x/3az2cVQ2YD&#10;shAJGJHWDl4MECQ646FKTWm8vcsBgjjP8JQ6gmBLnsx86ZeTRzGyBHBqQEVVHWA4LGAFyPqJSS2E&#10;lVonjxzBnj1I1T5pJ3Ll6BzBaxqyOKoJHnjYq1SdwNsMDx4xFjcfdhphpucWVnOByqUnbQAtuieX&#10;3Ew8osj8d6AFyAmqqq4eSlyTHHdGrgSqGTNtZCldvtiXboqPpty2e8jINdjM5g2bNsZj3IFxP9rG&#10;TbWgu+bqKGTaQV+TA2By1mOxlrbCLozcq42qNgvT9msRDj6eksBqieVHUhPaTlwIb245ckwQAzrQ&#10;pPJ3LnPAfONaaHJUPuqM3HR7mPjOL8RKaUmNm2xxnuRrYHEnZMMhjrPZxNGxrAYNTpLUS60Rec91&#10;BKyGGs9bvBNiYDAWtTCaYL8EYFlbwY951gLZEicPG0fABPN3BAjwQKyDl8hMMFk+dMvJXZ5ILkCT&#10;cUFbG3I5JjjW2UPT7ZyQEcZ7cHUVJp+XjMTGYGRa1TcrlMb0EBpqJvAonOPzQTKgZjCPR4Omqq3m&#10;hAkx+Yuomez+UzL7ndJB+4qTPNn7KSXzGAInVGjaYXGzUnvMylwLJxMw2uZ76yueEIwc4ze0R+Yt&#10;goP1kGUtbAZmo4Ty3pjW2PJhNqzGC9SomYSaY7os6zITvLYgc6qo4JHtQnQZj7NdbwLqin9sDmNl&#10;KoIwbw91V0sT1Zxy1kA32cYEjtahOBVX7DymMe4M5Vu8fw1tdEruEJzrUkrr2fExwMbgebq5IFWx&#10;kcypl7ZxkXYDjZnMQtsDyeCJB/ywlidYUO2gc+0nueWMaNkfScNzj297Zg6hVMnlDtoG2R9ctrqi&#10;T7J9/e74YAhh6Y0tog6YkmjBzrWonX7wik4Dl8nJA9yJkkvJcP1FszgbJy5OYIP0k9ubK3jjQ5xj&#10;OdUYC8k44+AGdXCTy/2JXzs8ZiYFapONlAMGuonOBM0wckrJcwfw1ZJfUDls5BBpN4PMtK+Vo8ZM&#10;G2BsDW6hCrGW7jBnc6kHlo7p0CXFknk8bOSYAgz+Yobccucjxvzlx/DWe1BUhI8gQW4FZKbnjKAg&#10;DPwXLfTSHIqH3mwU2OXNm2Pcbnw+BWSn3EucjPBHKi4LvTzqZ9oO1WV4O6juafKVJ7UnUnvxtj24&#10;/MGo+6OLg8ouUzLIH2f4ax+oKPwPdzDqeWjDOtJ08vxmmv3jmeNPU3J51A5PGG78Qi07hPdM3+y7&#10;3kxnVkldPigZZ/1EYmDh7A53mx1VZG88ev2QLwGuAmlc76S8KaiYSn2UtbAjbc4fMVVbzQjztVzG&#10;AWAYloVSS96ZseOAFsJBcwvuLB2bxy2ZPoPMSKdqwQ5xSask5HgzuYOmsqYyVw7xW+4tEl9TvQvT&#10;hg1ICcwZERmkrJAPG2tLbS6nwWIoS0zMbEnDCbBArKKZElkAIonpY/pqseho6durPeXzPPT6LuCD&#10;gFpqqqzw8Sfxr8Sw/bpzHHyUdbzTHx2tTprIoVL30mPGv22Fpr8ApM36hZY5m4jcYbK1iOqyyiXA&#10;g/5jmLFe1fTcx/0I5HORuG+sHGs2ZC0b6NiCxDzYR0uzqBljCDWWb0vUHpp6cgjg07ZVo+zScNwj&#10;1tNDZhQrOZX3AT6y5uJI0U6THka61fKJRCcwuG3+WN5uNjPmANFwLU+dcjrsTZoMkyZPqefntwE1&#10;R/OueJ3RblnNXDUnowWyf0R//YXYYx/grVfH5QmYlrdwo4DEH6cqtUsm7gpPRAq87ajgJhEa56FL&#10;9ISAHgh9PH6M6ofwqZ9+h8h6uXqaWz9sG+DB5Syh+AgSYY1YafmBGOsiVSNx3L0AMhFCnTpm1lzv&#10;tKiosGhTEwQcS0ab+iaypkBnGEo+oRftETUUoJvkfGPlrQZhtX7b0TMREjJ1FJNmO1d2PFfCWQkq&#10;Un8R7xgTR/7RjVpIRxARP1XTw5cXFH1PLUqXzQbxtZsZx9RNc5bVaM4PgI6Ku4dF0pdBKgTWMHw/&#10;24Fnjeh51Wb08YQXFueyimHs+p182Mfdwj1bhVrLOeSmj5dZD7OHzOsZcxjrPGT4fFYbeiLVGJyz&#10;Y/KaSbXpkfeHXl+BUmrKkcwcGpbS2kbXO1SH17flobS8wHHLvMjW+7b7hlzJildsz6OvJ1oQGOXB&#10;5a0Knto86YZ4P0yINVAxx/2HlqrP6tbbvZsXI1my4ejfCuOWwpn1Dd6LmgplMbzk+chbq6KqTZuy&#10;nbIDwJxY24umvPGXzwjCwbvrsaj9tDk0pBBAx3iMmlbU7tGxtw04TlMbuFJb1JKZbNmMergGVdIU&#10;/wCshIWAsEEqdODeXbWV0PsTcz6bHM5AIcF1aRtUo9lRIwNo7Q47V0lrwLnpk2JJl1r+I1Ewpa0y&#10;JHyik9WVPW0+PvgNzZWuW2yYFqhKXlLMeAIBfEIuOSbTHsqHek7G3ATqFzrK6krSsJqTGZ8VxB+4&#10;tPSE1v8AacLNukt3JB3UzoNtMnJ9zAKz1CJTjZuNsO9HpgHqkIrXsImhHNIMsHHqo7tIpuYmkJ4I&#10;AXA2tQizMbLs110ke6YkKHLkyq1nOv8Ax0lQWW5hBkH0x/6llcseT6fPbwd63bl6SZbydtb3DsoV&#10;7qEJkXTnq8M5d2U+bR2sYylt/Ik5KalXYO1yaWxopkrO5JM5rowrYKXqhtGIEGrytO0j21CV45Ke&#10;AIM+kgNF7M9wGBzA+LeJ+ROdCVVZ8xwjnWK3DQnkwkrweAzEpIPpLPW+z/Z0/cnZuaVdYHAro3rY&#10;vB+zwo9NJ5NgucDxiL4drvoxUFSS6VMgRx2sfTRfL7fUcZ0/LLumbZ8XAUOYeqPNgkOGTzwRGRNT&#10;m62D3l1dsn2fyGjJK+bRzxrMHVrT9yPwrE6TqimJOPth/wD1h/5ZiXgQfaxtMpirWUqNR4Cy+YN+&#10;YMfg/wBSiSlrPxDz05M1Vtkf3eI2zYvPHM7mM1gmoNzM3KXUFkxwLqGaVuJsyyPhN2w+Y5J3F5kS&#10;faJOpIyBgYlePSfeUNrSYPawZAjnc1K3CPlsm3c+osVyW9W9nwcB0CXWq3Pe4zvCV7ZJDO5idtJD&#10;7xAPmOUztgmjKCSgggfCbwatwnuLGtilESWSUo+fyd92g9ILTbELgwG95S+z6HmrY/2qOJ4YhdS2&#10;XBY93TRDpgu6jjH3Oao85aoqSS9rWWc1KSMheYTgRKn6bmM7mwGEDErwxOXaXaNd+qPs/nEq3ylZ&#10;oJvH1N5LjCs52N1I3om/A2fCHGPmOF1zucoq4t8f/ic9+7Mprf0G77O/UDZGbAjn1R2HX/LNhfzR&#10;IxtE2V/8PZbvMc1avIB6Y7oskH7yyYm19zMptozR2SMnTGTjWyyetHJtxbfZwWAnMG5z44P2lmfv&#10;Kubtsj2FqMZ6t3GSPdMrmm1Ch5ayxwTUV61qW8eCNcusxvdpc+3NgDJzCEJkggXWlQ7J6PmU23lt&#10;IxN4HHTu44P+1Xal/VzIEZ4GYNzCTUueNQQsZj8b237vEYzuZmzm1r97h/SeUe1Ck59T02fS3V0y&#10;9LgjX7S2x+dTIW8zKabmEfmr0xqz1f58EePSeQfVXK9WUnOmBOrp9NdQ3N2KrX8RluS22xkf3TMy&#10;AqeBt2bTxpy8ZE0yW8eCP9hHaPmNWUUXG2A6Gf8A5fuRrpXYXWg6eGfGxK4euP7SNAZ48nxp0+eB&#10;fCJByyDGXHGsHWNGaqQuQjg/+/OnR2o7FyOP/wC9DVHetkMhDwVGxKM3Ttj/AMKxL1hdschm+SWy&#10;u3cFqXBrJJo8e9tHNBqOSOtO7xwLbGdFyWd2HlTzy46Hp7sMWDB80SzIfKmOx0/SWvh4/D8g71/L&#10;Yp8f/wBRxOzZzqpHu7NgI99l3MtyB04B8xz410LtA2j0pTYzs6etDjJpktf6lys8mD2akx6pIF6l&#10;d1Cvy8Jws2pf6mm2bOyOZxNgNgguR9Qi9FNpm0SSySg+wZa+EOPSETdl5y7N3k2k431n2e4K2RXC&#10;Xs3M1egZwA3gzjSHqrhMmn7XHZ8qh8LJ9MqR+biLUMjlySVG1dT4qh1JtkmIXJ2wX1sIy2kebytt&#10;IXJ5VOPvQ9TS7ix+tNmbaNzeDUbVvB/5kut+VdAjDRZP4gR1rVHS1J7Y6cgyTV9c+GJXZptc2dQX&#10;7MqKS2uBG1J0WwHeeVUVxH5bYX+Iit8v+xceeA81GEfUyLAdyklTbFvLU5lvbOnJ5UFD1O9wPGNu&#10;AaPDoscqbHcwHayeXj5bknHHB/qXJf8AxMpySE/qqR7wb/mXpcf7izepNpE2mpd5ePik+Gt/Fwmq&#10;/tEucqT3Dsba5XG/04xgC+3dr023WP7xFxnUm0Sq34wNgnyeWJApXtIc3TwOep5itP2s9iPG2tDj&#10;JzCWs66FP02RyKa5VRmJJeQwzxv31v6qp5CDDyUSmA9/IeOM9xAeSTAr9Dl3HS+zOqHEDazB1Fts&#10;v9LfrHuQLnukJeQDPHft3FqUmeNoB9XGvGuYIa+N0jjX/MthbaTh6S1I8YFxjMtSllRy6aOfamH4&#10;g1hUPoVjlEx9LEl2Dj9C9zlo010/zMuE/wCodwy+R07PpcBs26fl8aw2sBkp5ycLN8XB5apX/Ehz&#10;AW8EAm8fwlZHm1Qc1bWZkxESPzO+sNMJyjVmzVMMafuHDkhsagjGRacSRyl/nZvrcflkSHTbeWkx&#10;vwFwLbvrMtEIalErJoRx8HmLr9uzo9tJQYJqVwa192JngVKoyo9koR43IH5Ix9Mi070zumKgHZk8&#10;qE3gH/aFyOUyWqvazTjO0hQk1VrMkf0vv7fGzAVnGTp3cixv0SuYS2Yhwg5ZeWug6vd9nDOGOa7w&#10;86dtcyxvZxvJ7RiqbEtdIv118P8ALxHP2moO1qc2XuJ9Lsc1mu5wE1BjUIewey5PZqMRGrfV9/8A&#10;Kua2G1CfQC3Mz0pIPLWjTipHMyZMW0tAUhiczxrPiwsop2tkhfofKdDMmxW9uP7xp20AjmWtgbm+&#10;KRqQWmuaZo8mMysQRnKQ13lrpam/V32guWW8vJUWzzNUqzGuJgKVexhlVuYD5hPAteFUrbXu8Ziz&#10;U1NskFJb7O502c4zadzzF0VJ6kkMqkPZrwD9m6J1BclYPR9PzGpJiBtfuR/FXXVcUnNtmjkEtj3W&#10;aNSCFcG5Fjgxq3Jparp7Bzqatv3eE5XeS8cZAOQzUTyAfTJ3FZGc4ZM74XgHXmDtlyIlOJHR8ye3&#10;oAFl8fNINsS+FYzVk41MDO7gGkp+0nPu+zKD082gDjc3rAlVe2Jc/Jk01npG5DJDGQPAtlMJJz9z&#10;jVCS+829mPcgVbcSMlvy7nLUNm4JATHYKNXBmMjzoFUbobVdseUpuSdB0THLZVv+ybbcrwZqIkfM&#10;to92GTvgVwlexObVJKTv2docbfp8GNJc/wD2FiU2GYyd5MQtj4AFIFKRzSyTnp7s+dR+xwALgGXl&#10;j76JM6fJATWlRR2+YtmFUoichxpzdx39IkCeb3IOBVVwPrS05fpkErtQdP1XNXOCCjizCDyxijUU&#10;x7fLLYUK1w88GTdsaqrhveXSEr9XfaVMrEDaRvxhJ03OCDB+0tOeepnU8t51RsG+ldIPjWYmb9T3&#10;TUdhajgp5vPB/EUuV0vvj0DYx93jJ5vAuonmz+XThkcMdcCcOh6dsTbAFU+m6HZRz4AXNVNZeZv1&#10;Ca4Y0/rhCYRzTOJWRgQ4Y+n5ffUP313JtgpOS7tvkAGu9dQjL7t+VcryeoKYYTEG/g3gPUGJOhTU&#10;tEOhVNMxeM9NU95T8xckyAXqUSoNgLNkxcwSMpIydQpY/wCXEkz9YjZq2vwM6cas9IuoIUF5HrNS&#10;vI4xPRK+ueY7eh5tLXLGN4AreAmqO6u9tj+zfaK5bdpSpiJw16jkpYIIP3lzTXG3DtK+FyC5H0yF&#10;44Fn0u9YOp5Qy3NtPHQw+WImRPb9qV+HLcZmuh7Z6M1xsPxj3ycVU0bxk1SNmwsf7yyXaBOKHlpJ&#10;VAwkbUcY+pxrh1ztmn80vhM+LgIoT9w2MPPO85FFpBlL2/H3P8hDs01rbDr8frWOZU2mstsNSNSd&#10;O1B/MgT/ANbsu7YAgt/SJgXBcxbOBZo+FCIIlq+pUs08dTLfmnXHQFf7ZJtPnO8xnzrOftHOXHB6&#10;SqqelwtQk+0oktZHbM5W1guD1CEzxp2kFSV6Vx9BN9n+IMyO/d943pUEfMR7sxw/cY/MWs0lsVmU&#10;1IHwLTX/AAIkwnNaZJu5Y1ZpDs5nU5LgZMTHi+GNdrD2DyGSDBvh94dc22NXBnMBsGWCTgdS+D/m&#10;WxM/7Sh61Xlmp0X1DJtiGxifim26PP6rjJ1HOTAus6soOi5aMEZqqLMPhthcf7Sw14zZPB7yYEwx&#10;/wDM3cedd1erHScpqcbHtL2yNuUVu7nwfsodbJ3PgLUlJovY/Rb9sB5BQE1JATqFLkWwONkez4Iz&#10;wdlCb/8AmbuONdFbRHj2nmW/mOIjK7btiyYFyjtA+zE7esZq2qPd4xltEH3PyrF61tw+1J0VS9Nj&#10;YS4AWD7R+F31W55OGTC+2eALqfCxhWDs6obBe/1bUZW7Un9mVkk9SS6WvQPIJ5cuFtEGUuP9RfQ7&#10;pzftwpenDTED+SXR/wDMjWVyftEzkGMBSQfSxr0CqRmyfzE+CRtHgSC6WSCONKm9n71yyP2bTjBm&#10;6JpDtudaBaUJOyRUHK5JG5bDYxySeXIHHMbcCmE2X1gF6B5HacQf74l2l/wrHTclvP5HcmY9UbkQ&#10;uD5lgNQTiYxynHHavDult3cEcCS7vbZ+SYzbz6Bs+lTCeTAcdrU3Zcr1BsPstjv3M1db1d6gsC7k&#10;2Zysctp0Dx+e46cCuXLqpM0rwjx6cP2c3hqPmDKoaVWlDjjmlxvaPc3oKjK33j/li5P2l1dOG86q&#10;SlDsI541bhcCEMbkXf8AmWP1RS9Dzh6xjgOVmEnM0skCe7Yc7N9Gnp4J41calsmfB72FJmpsUBxb&#10;VlNklr18wc2rzcupaRKTuOzRgjjOUkHlrfqfpsm0usAQTIAhmcF9pIMWDIntomw+UyGpzyqOalHB&#10;aujGVJpq6ewT2jPZg3m07bAbSqaungf+S8EfyoDWA3oZcBhMpVu7pvqjJaW8bK6XHKp0xcwVHu8f&#10;/LC5yu1ebSKcjl08jjfNXEGqMbYvOvJ02pf9whxxbL5o5mowS2CVNRuiF03Pf+VbA39VOo4NxczU&#10;7VmFxqDIUuNDdg7emDPX0ynZy4GYro2w+OOPGvSCn9tFBTUWN5aHAPljciwQY0OqjKsX8Q/+oecs&#10;8o+SxsnzaA7Ub1ny7RVjMrb6mc9uMfLIty2gTyUsKjmr/S9oLpjbCyLH5wSXOWz55AC3GuY7u5+Y&#10;R3QaOYNo3pwzK04gJzLgseBVd3sZp2YkPuc1sR9PwKU3nAw84FxPTRw2tgjDwLroWvShQlpiNcbJ&#10;p3THp9HpcguBJyyizwrOxtcHGupiTAhm2PmQdQayyp6bFGPeWfB1Bq5GT8ddOBhD0Rm3oIOBNFeq&#10;JENaTSdFyqben07zNtz+oNXt4lK09Pj1BCWt12zOt4U0ZRx8anzanDtnB4INSAfUQeFof/6HoTPF&#10;fH92oUtWXuVwyN2Pdyhtk81bNIPVmmcwEB4J+1I1J1BkWYN6FKGSdqG9IrZC2x+NaBQ7h6GXPtd1&#10;gJpWxLN43sXrt6nQQkWdyOdCTjYHLqYGxcvKqat7YumLGqHOKkkP2jlXZRy6ZRXCWsH5VT2dHzp4&#10;PHYKSBa1T+ysbxkcwbRHTPVtjzrDc5ttkg6JCW+X7pD2ibMyTudTVywukju8tMs6bHKpcCNzTlyA&#10;fMIq3vE+c1PjgujM4Lp2yrbHhMDnBW083fd+WybZ4z/ppNLV7bHgmqqwyCp68nUh3GOWshM2pNQe&#10;7IbPNuBJ3LjtpkxdDc+YIv8AhW7uB0O8nQDS19u8DfltnIkB2iU/KWz3eQ7q8M41CdxK8U+G5oJo&#10;a3/EGKUnskqOZSk81YMSkaj5hEwPY/WD8ZzQSopIF2NJ68ZSSS7mzmpW9sV3cii76zFvtMqOW33I&#10;ZqXB0xkWJ61dq5/oINl0KIrbOaSbN5jJLDl4DRImWe7bzrakF3qLVR7R8d8zmd7xcLdIytZI1W5p&#10;UhJ8y3NhSufpkELOtRLXN7gUxKrFyN36Yh0JIXj3ROK8Tl3MkC00lBz6ZCAw35qNqPmWirGqf2T1&#10;F2sxgmt1mBx/aXI44IF3lLNn2y6nJdejqIr+MfT/AO1YHMvNSsVR4a8b+Pi+HRfD6YYzDNk9zaOc&#10;px6qbIza82fXLfMclyQLCK5k8qkROzZafeLfMIvRWnzSquR/ZyVMSytsTVI5KuINuOzstDzo8r34&#10;TiAmoMiOWc1PnStdJeuq/ppMzP4yLGVZH/8Aqho+wOTylgyO8fntxuNNtc/eIsm24bTyRzU7Bg+K&#10;Rk30hq3yel5jNaYBvJ9zC3u2/HGuOagHgcngv3F3+iOplbny/KcLNG3s7cGJjjOumti/rKFoxsdt&#10;2UIlzqcEa5GuDTFzAtviiaar9DwIUOqO5Ko9aiYvL8bAG5+XbXLNU1Y5nDk7lye5GTmKnDOmijUa&#10;MYlTPHwBw6Q6avqF6ICRr84FqaJ0EXh4bjAnhvFW8afgOvxSPvLe3b4yZFMeM3LPIYFuNVxo7JAT&#10;GjriaOXnOPcUmungUhKVk1ALt6V7NyVO2BGwmrVwYjUVwZOOCNcQt5e5jbY4AZF0JsL2gNqYenM/&#10;AUgSCt6XcXOcwXNi7Hx8J2XKVXV1yPh4iRXbjaBs7moLL4o47XTQaWVpUUycgfvuP4vfXYu0TaHT&#10;E0ZAfxnE4gcFFpd9XCqNkf2hpSVTuVA3yXjFdtsi54I/kXN46Tq3HR+ORF0tOgmwqnSK5HuGDjeO&#10;XNMHZuWLWYBJy3N3WZfMntk80rSWudwYTVq8ajFdJdLogWHVJK5qGXHjlRy4P7SPwfMsnkjOrgix&#10;7iYjbzFXCxdqX+1ZluydTvnOyagl86DNt5NPBPIOoQbnHYxrjWs3k1ZvX27vikgu/uK9UHI3M4mw&#10;G1+3GQtq2rttEpeXMJ0dsG6S31PfW1Bh9LRY/wBMzJrrU2GNbNHDKN7gnR3Q2vw11a32uSWnh/1J&#10;KhD+IXPGsrk9BzGcD9mALH5aGzSm5tJybs/Bbj8svGnP1U11d/8A8mfUOlKVZR/uLgOuHNW3wzK0&#10;R0TlkKrUzoOQyptu01AIhnGoNy2KsNGPB0LaTchLmCNIdjLO37gIydXc941W3Q7h7Z7DdDgH1Lq1&#10;mj69l0kc4JJ7P0yDLx/mXPdL0/Np29AzZguRkXclF7F6YpUgHj/2h6Pzfu2NY03Aq8NONkjj/tNm&#10;FmWh5uzm1ZkA8eSrd2QxdQWeP3holONqEhp5tZZgKQ3KHpKh7QPWg7KcnZhtEt9RcizjaYR45x2L&#10;n/emphfTj+6Zk3JnTlQesYN42A2MC2uV6gmBJlNjxwcZC/zoPbHHrRnyE8tEmcvemzhB9NaiYSVG&#10;Y5zWhJmzehyRgL8NPN6fJMiYzAtq1OJg5M2xxsbkY1DcTglv+7Tj6XCm5WNz7HpDj6d1XDfG0tv3&#10;jiJLyCtEui76xMjh6Ztj8svSR4naLaj32M+e6IoxrMyeM6lVZXjMn0zh4knkph53whtvMbF1v2oV&#10;ns02Hz4zm9KgFmDInLciEs37YZQEPvmnH07S0jZ/twn1NsjtmD4tknT7ixoWNlRu37x0LnRJKtwe&#10;p/Ye5fuTwP3wmcYxXdRB6o9XscbZi8ls1E4auOp4I1vFHyOXVOy7Vnz4pLhfuzHBj/EQfaZR4pbN&#10;gSpnNd3lJBXOb/vMtl2aat1ZiuximnDZNmc6genbQAuRj8tQ5pQc/bDxmYlHB9JdUzGp5dSowQS0&#10;zVwYfMIi9J7WJC5vx1D7Qa7dHcFkV+NzL5GtmsfbIpmLiRtu/wB45SpeUTWWvQGgBnGurn9AyqdS&#10;XtL7KzUcZOoPk41stH+shR5r4ZxKmrfdy3W1ptAqHUnrsOQkfQNmP07pY40ZLg4JDtNVJdpxkScl&#10;0yq/jOFqgowrZzggDkQEck7kYFs20T1jJ1U5QRmAIdvpiFgQen64lxskYLZidRbWr3rV2NTLTSxp&#10;VZFSsvcOAwOXFsfmLbCbBJcb7hPBPNLpj76sdPkl0yyGlTrGPmbsLjVsPtjoSTy57Lhyp1jJ5vGu&#10;My2YyXF4aRo7NeI7TGYyIpP2iRwHJZdkFRRuDwQMCktqyS/1eZ/GPGa03+oWBUSf125jemjbHLgQ&#10;AlXzGPrlXaK4chxr0+44pzoloSrOi+wXNmN8JxH8NUPCpDiYHLx+lQsXpWqlbNNPf1MxrVa/wHcS&#10;UJEykqBN4RAdOkQlO30mkfpM1H1821+wHTV70r54ahcoegj9MCe3704/6UO9JPSnQgJH6ci/VR8v&#10;18sLxwXUOjHHAjEErewjx2CpiPHGk6a+Bp02gSJOQRxopHKHHk+laps92fN5rv29ntWxaePxofNU&#10;tfjqIRjGtaY0QEfo9GL+jKvwICG9OGFdk0xREuPTE1ZmY+1DLp+NVbZZsdcvZ17YC21EXUIRTpyi&#10;tSh2G1tM9oXZa9nJbxvZ2o+YQi3yVyOXS0fs3Ata2gdnM2wGDDTgGsxbjI8c2YAXPpLl5mTbJb+g&#10;toSo7M9XOj2TNkeoX9oelabXeCD3vmW5SPbRIXM2AHcXRILtojkiwf1a9n4529O2nB/ZRiKUba7n&#10;jW8VA8pij7+4SreDE81Pc6oeXaaSuU295YPsnMuCUNvUjJ4y3Zyf7wIolyjNNoExmV/+z/DFkWS1&#10;ZtEIwZHgDqGUTrWib6jSKo22TKSSGeUTGcTxrzGzkXHAuRZfWlklmxk8tZLNJw9eEPHGfmJmXuLO&#10;tHxrUTjPqfGRXGwTSpMGewUcZPMQFnWmp7iqryeEfjwJmVy9zBnj/iK2kLjWm9YTEOsE/M+Kobx4&#10;9fuc/GT99DZOz3lsfBaHGPVQ15OBtiAj76RSPDDxm5ZjB07i06Vysb+mJrBAAW9EdCWA/ai8T3yL&#10;ftl5JtHJXzlscWNmURbZVz+Ztq2/iNnDU27happsX3anN8jfW3XxO/7qp9Hk7NvheMSjj+KJaR/8&#10;9dYE5FyAfwsAQJVBOHNDZJlPGpHWn7Fa/wASzIXrCMrf9/iNqajHtbt+6ZiOnyVI9AzloLkd0Qri&#10;9JpVIqZ2NUGaKO04mZBXC6nWXGku20T4L07+QyppyrmkKDHggWcVXBMp2ME1fnK4C41ObjjWBnWy&#10;ZPgjXaT8xtYxKoytv3mma1ZUD2qnM1ncfTFqLJaXHNnLkEYTlHGuoibJ20qGxcv7vZLgtsnjwRoD&#10;OKHmNMVG+Zwfdmd1y2+jH1F1mFykRaq1/wC05jJ4yVbYwGv9qg53KWMq7DEQwxWiEELAs9mjOUsJ&#10;dZMD21VE86HLpieOwg0w9rl+8wXcd1ayYy9PDXg08NNTLe9oNG3wEU28O3yVX28wwZI0TPMBwDBg&#10;TmJZ4/d4mLcF5OTcHoHNi5b1LZFNmBCv77mDTueWqqOYOI+BXah25Jk9AH4q+Ot+8tTu7ZTiNywO&#10;cHmK7PJxLoJduYQZx9RCKwpuYy2Yvgx9MqDS+3ATHGna9oT2g+zbDjHjg40+5blfN8BQ5B9RRxzd&#10;vGXy0ebzQcbY4YAW7nMIsfS3Rn3Akz5uwwfIg80yZLC0Em7Ns8B86vskjkFSaLmVbu58wX+laaH6&#10;2+PgHRWmGU/S71+5BgBcuLsyYMx0ZTBwvACG9cC0ye4tymBKPoah2O5nakmFrUJaz/KuA9oFWTGf&#10;X3MZykD5fgVTn9Ttr+Ec5PTf3lJIRzOHOOA9y2tUp+aNg2DR6cY+mua5dN3DEuOBdK7GKOm20Gbb&#10;sE/LEQpLnggVz4/h/aJhPt7fxl7mm1hsEYA2FSagqSSubG4At6WoqJtTmm7TLdoA52+ks2l5Hrwm&#10;CBI0heYHW+WbYznDYOd5weWJH2dduXjkDCVHLjcaXNValdDtjZ3k1tx/nQ37P7m9xwHtxj5ZFmOh&#10;pZ3C25yyZUFH1O2cn3liVusycDcGHjg1LfMWwVJVlVzJtZM+uWxW1j4JI8jzq+P93j46ETglIpYM&#10;o/fRM0vHGOzH+oqo3aPQuFfBuPZ8BuNSTVuUzTj8fHQCHA3GLJfyIDMPQiVskfBwKbHL28bf30nh&#10;dovXTx1ApA5WRyNByMyNyKxs3g4CYFZG7NsYestjqdVfeIo0B0sGWMeMKO9lkM2vX8/lrVJHQbbc&#10;ga4sBOorK3pqVByRnuQczT7i5eZn4y2+gaiUmegoudSQgDPwFbwE5ZLS1mV/13kePikt/drffVrc&#10;VxMWcuOzgnjokvIK3bIPGaBZhTc0es7+7A/+2e+sv1lq1Vhp7KjeJftjmMkF2O5u+xl0yDL+4RUq&#10;rNoE6mTbdo54Vw25tvwKtPxjeZI+P/GsyckcBLgj01jI06kJs2wAv5pMZaTGE5Rx+YNUkk0evyYI&#10;tSMi2YdNvZ9YZtgXDEWwSv1R6rlsu7Vf2mcY+WMvHGtvTN4+En05Gq+DiCFjMhO7fwnE42cxM4so&#10;k/oqfS1wG8xKO58Nd7UPJ5VO3IHMFOCJu4rb3x/MuiqnkYqkHKmcuBvEY+oIn86zMl+0ZULXTTWP&#10;/cdPC5AtiWdR/aeY8jcOWY9bTjH01fJXMf6B62pb/cXQ1abG9zc2ncrzk6jdYNWtAvZQ2O5gMUjY&#10;enqLIh57H5bt8Xhqz7jl8lhmwj83hvAQzkPU8vInWbaXGv4wCxuP4Kxm29DwH5aPyecdFz1Ooui1&#10;xrVr25BGlxoTaoyschtSAhVaXDhlU48f9qtaixSoHo2bk8F/eICctF6DLLnMxzvt3QrGcfhoz+I9&#10;Dt2s34dDkpgcqnHss0bELqDH3I/CultkcrlNVVhvjP2eBwK7b7kBgd2JYPTeyusHI33ZQC2ebbcr&#10;SNke3B7SraahNSrUkbf7yQWQ0agpb/uOuhbfcj+6dftNiey2rb7mdyN03eE5tssdlcdVR6nbkNRn&#10;3N8Ukib6oyF7nurswdcPZlKWL+Wyoo4CWi6v+FaMwroTGVYxMSjju2yDIPv+FJ/eertm/rhVdxh5&#10;P1ZsjmMDLeWZykaty8y13PdV22b1BPjUXWIXILjJu1tD+ddOVhVG5z7tKA5Rh/5IQscEC5RnnrGD&#10;YOZ4zsF3WYcu1kjAmocqcqsxnJ6ZpyLOJG5mTJ85cgzt+osaBLymLggXqrsnpuXP5UeCN81mDKac&#10;wZMhsH/YuKNqFBjpWfPmweT0yF8C6PGZRXU9Ocxk8K1SuoMSGzsucEahkyETxLkZMamS9vvLkEC6&#10;Q5EsjO5bxwLqjYvNGwZtKu0gXArN6gp9tJyypnB5V0iuErcNgzGVYNS3pftpTt0uTtHoE42b7Nan&#10;HebAK3Pd5YlmO0D1X5s8vuWD4TyDyxZI0eperGzZseN4Ddzf2a731fJXPJq5lz55LXwiQDEUpB9/&#10;IszeHOpPOWaUPU8qenZxgtmH0yp6k545ZkwGBkJ8Lvrt6V+s5JXI8E4lQnkY+XcFwJ6X1RsxnZMc&#10;cqLZJzGwu58qsQ76gmlXlnE88nkxjICMx7cY/hK7M5W9My7VCe4ZmLUH8FepVQ+rXs6qSXMcYCjg&#10;cCEVs5GXP+0uD9rnq91Xs6cnfs/6wlI/7SLyfiKwSdvUfNHtMU5I6hlVrs941ES4Pzo/MWM7cJxU&#10;+1FseBmxKzcsxXSW+/gS9VOsJdNd+oaa6cvnHtLL3DeWrVOJXP8AZjVdkx94akLbufBVDoVh8uPJ&#10;FxMHsZN2N07qtWy+uJtTc6YvJafWGXl+OBdmbcNif2bmP2klrHeJYQonIyWlmLdnKZxU7GcMJUJv&#10;HpOSD+MD3ffUXqysEuPQJvUg5rIQRvAFb9oanyKZQdB/aEj5m8PcgIW7c761TZ23bVO23mMAnEBO&#10;Za7ielbMdHvTxwcBPL7iclIOceZvrsbN9wJKpk2BbC4FaIP3wf615vzCi3rke8tgFJAPmEGJf0vb&#10;YNm8hryj3xjAuWxbzpceReG49n86nFcPmEtAWXtiXOV5KimJq7ZbCd1JxbMBjM50QLSZfs0lzyWn&#10;c8s3loDMJGVtPuQXTKtlp8bZ5YgjujgX69LXT7tQ2mmM/wDC/f2x44AZxoHKNmM2buDxblcgHzF2&#10;hI5O2jbHME+t5apM4lbndr0GnHa1E5sh2iRCUJtOe6o2b2R7yzP+GqhSkj3yYgbG07hbavc9cEk+&#10;eM5SRkEq3L5xvNhz5ZUlOsrRO57w51VpXaxp+Y09MnzN4AozNy21WmFQECTIu7fWFajrGkaWqmAH&#10;ttrcnpPGaDgiXA/ZJYI8UCby9kV5CLrx66eHHw66r4/8tdD5mcY2E2v5CxM5W4mr0EAQZyLtik6b&#10;bbLhgNNf/kg4Fy/IWM7AKgkMhm2/zIBSRt+WP3/ErhUk97eevnjk4iGu3LZPf8tZmamNa3p/K+Y1&#10;sYlKlWeaXaT+sA9bEAzjlQphAS7cGXvpbM5G9nFRnctmNsN0umPoLTnHqnzGOXAmTA9y4LebYhZ8&#10;6hy/YvNpO9BHOO1ZfvH3IghccfvLnvWcSSl/TvOg9WSozftBqkw21y4Mu3OcAKQ/KJpZ4P2lD2uT&#10;CUyenWLlnusw7Q5bnn5P8Ea1Si9h46kGB4/A13luK17Tn/UhVVqjYeOVSWowv96G2biujIIWisxE&#10;LpvtCzoHJsU9bDj+aVANzYCHgtahOPGrVJ3jJ+U7bSHAMXsxBf4lzT24OVTHJqLbKLIN4ymrywLm&#10;6g16B5J5ldvGwS+aMmzLWOUkBPLFkjQdxI2zkeOA+7xkKsxqwkxbWDcuDmj8GD3VVXG0RtuWBzdx&#10;9MglE5Dh16jszZnK5CZzgnE8ETS0x++sf2qbUByGYnYMD3AjLpjXH7jaA5uHggP9NAXjx65HjjTk&#10;4xvmCXZP6ZsBNqj2CbHf98iyueVQRyTGqTvmpgjQ2PlrbRCUsxXTWsLg3mBI1DcPCNiIbL848/Go&#10;bx5pqwiLI3nhAp6aTgZs8HAs9uEMmdQK+0gXDtDAjzN42crMYHeNPN5hZIigC4zuXt4B44ODqKst&#10;aYdPL0TYXpjwKR6X5I8ka739WmhStJSeaxsbkDjSHcWHnc0zGRNX8Onp8f8AI3+X8MrJOr4zzscS&#10;xy39OGMKibgfy/Svaiu6P2bOZcGN2xas4/hf9q5LqGaUGw0WjERIB/nXI4b9qPXcO3iX+l4nT5P9&#10;n6o2u5kOD0DgKMcUC+YIv6FqVYelnMXmJmytqpt5AQxMC9TiS7Fenqk83dC1W33CuA4/Qrq3lA42&#10;+TjUsdKF44ALTqLbyGCxA8OUca/MzXXQohIBEs2UTbso81jB7MPTWZTSS4C5F6GVpWlOPKYssziH&#10;GPprktw4bdzjXP42RL1bYw6CaiJVtmHehh/RliU0ch9Mf/0VoBJONyTGrtL6fbcFhdIczsmTsaVN&#10;EXDCFaxI6LWtUfJxhegjjBkGt4mknl3GFjzPKVBOYC3puzkRIcjFwWM60IjMnB/ETw5fgsQRqgjc&#10;Zv2H+dGB0+ONXzs/xp5vLx9zUjGmE5j8wotsbofiLH6k2fk7i7AJK9X+LpKG4kYnPB5qD72jz9JT&#10;ZAqYOVkXYDyhxxk+okz2Vjjzr7SPMroejyPCg0F1dS+yskY8mpcV22f7M8FjwLsyj6HHoQRq1KKh&#10;N5zHL9m5O5+mtIk9D2eMC7AldBto89gStQ6HH5Cdcfkwem5GQK2yTtxwI8Ok8HABTOz8CjFib5ES&#10;uIbgT1xTgDZo8wDzrE6smHcvrTpw4WA1ZMMYz6+dfXgc91g4LAPAub54478H8RbNXDjVP/DXPc8J&#10;jWM40kFJee+oZB4yKY4HjsQKYzZ+MCnLhlmzvEV8lcnx2EpfL9MCvkvl/gB9NXIIxS+X4CZwdVaF&#10;L5WTggUOXy8cA/cV8Zs/7pWpSTiZt/GiX8S4kTIPGmSW4PN/EVpOPXPAhpHg4MiZcPEBcOMfGpwH&#10;iE7iZ3gYR4OXGNDd48f6aGuHmBLKAk8eYyfUUO5gyIaNxyI083Hj6CCgmNxkj/zLiPDHgGBQ7eDO&#10;md4Hbz8CAJhHGDJ3ENJMPq40NcPO4hu8Y+BAwMbxjIlcx31Dbs+4rIzZkjsdRAEPd7yJN5PjJj76&#10;sg24mw8camdoNg38drAO0gCG3pchuNWqX02ybZ4+NAe3MChuKkwZIOmvl4s0iYTRk2H0lzHtAqjG&#10;Q8EH6amVBUncv3ILq5drirHMF+CPg5qic4alJT6wnjYI8cC5pnk8vEyK4TyabyQ8caoY24486y7y&#10;2gmSN4RsTGuhNkcvHO59KmZtMBHQhEIhuy/ZWWfazk9tqPqLurY3srZOZ0Bm2lVwN3UIsWbk7dtf&#10;xGnCheYw652rs5DVtKMaYk+mGX2tTggyLAqf9WufbzZbAtwWtMhSr1ipPZXR8tbAsyoRI7Qubnwf&#10;KlPNm9Hxj+47vGP/AJYuDGkp5ZUuLuPLZmfsb2DyRZ0e2kjZ8zjY9qTPVGTwQLsui9tmzrZps+Yu&#10;X/3+19y62Nc7bdNqEpoOvWIZPaIG17bazri3bhVhKtnR5wYFuAgtMY/AiFCq7YmbNt2xnbRtomO0&#10;Wpzv4z2w9Nt4IEekcnIa+5j5LcQlgJOzu0WMYQZNK7862ztBzcB/aGpFppRUZbit7VG82ncxBZBu&#10;4eUs9mFHvZUQAX+pAuwKonnY8u3YIBEjJ/vCsZmDcb/O5u/4AI60EoJlDyNt2TnBc+IuotnbyUtm&#10;T6O+LHauDurm+Xzhszlx2YT8zppntgktZY4z50OcPpOrpH6wEpN7G8By/uxPAsZ2kTySzhyeNy+L&#10;qai57l88cs3O+NgXPahFJdXbFD7F5LXMxAZtPGrczi1cbWu+suneH+UcijlY5qQDNgxyD/Pn7y94&#10;Ngez+XSSj6Vj3H2obXmFUOh/VXoelXIH+47w6H1CLeBz2Wx59+FgGuhSlMYy3OtPNP1gJ5MX+0oE&#10;Brrhq3u6Y+Bee+3CsBvHu4NpUIcbcuoTvxxr0O9ZSqCOaiY9lMcnTtC58aweV7Bxz56edzUBcZC3&#10;bfcUV28OOG5pTbKZD9jBbNut0ngVPlYyGsNuXqr10ldJyGSMn33AYSXSkIVUkezeh3jli8bbqPdy&#10;/wBm8adstArcjk7aTyliGC6OMYtRyT/CsTlYx1hXAHhjlI1l5eX7kC0Lb5POxGxwtuO1p/JGofqj&#10;zAktbTXeZGJxvH3YhO5GkvHo7x69UPOG0cp3Nt1Bft51fKT2XtpaQDmM5SOR6ix/YXNG0b3cDMc4&#10;+WRdFVXUHZrY8cACkWZC2x2T7tawlNJX2qPdo+Aa8/dumz9ywqc7lsDI3YFJ9eBd90/UO8y7fDAt&#10;3BXFy9tUmBa2l2+Sc+7xsxF/bgVtyu2ZiEtW08xx022NPt/v3AkFbIPxq+fZ+bScjGBsAvtGo2Vb&#10;eTBswIAPfbltEIPwRrtj1e54yrOmDsHP/wAk5WW6PxpFJ0N1RwHOJW5C5PHHzmbrU9/GmZXWA2E6&#10;BAz5JOn766o2+U+2bPQTJgAWN5pOR++uLZwzHJ/aYNS4XUt+NYr9tpZ3UnTjOrG0D3AY+QiZcOCG&#10;36Bse2Fx+4ub6gqQc4sYGPtXKJbVw2VkbQFP2qcupyxrUR9QTd5ZaqXkY3MxzguQXbhCd9bY3qSS&#10;tp0cIQXIxitjH76AsySGWy49maibx3dNVWn6wbS16+eRsela3ki/J8Ns3xtcvcvpEIjw64lzDRC+&#10;a4B+UuOZ5Wj2ZOThg1AkFbGslmlUNmd8xj9LpLQIzqLaptgHKntlnax2hDue+sNbuHNWzbf3J7bI&#10;ZRXCfIudXlWTGpHtkJ7YfirQu3By2XMWYbtkfMH48a+UCbw9tY2mdsezBmtuC701z2zp/thzkfZy&#10;FtLVJpXFMRtsHYYiRj8pXbZvT7KOYgNHI93jb+03P5UdoO6dabG6HewbjKmenbFqEWzTR4SavTwG&#10;0+nb+RUPZ3XhJVMQB0m7WYaRHvgTNSVI2k823lycpOnbUV5ZQQ5ozZRkfOYwZ2+kMfB+0qrK55U5&#10;idpPAXICWhjIgNaN5tMhg3m63C4Lct8GOBXxvUj1tLgQRsbgbV0dsSy7941hVBSZZ9YeGBnbrPdr&#10;FcTqW7jLZaxuWxaml31uVN1A9gGCNyC3HaVJnjx68IcwbWMZdQi/QFbZzwYaUOacAa3m9rlcedZj&#10;Vk0kE4lIOymOcfwlVXkvevHu5vz243BbhPkWqSvsmVPQMGzERLfLuqByRlxW9k9JzYM6xxsbhh/F&#10;yQLsB5UD2C+2Me3cFbuD7izEbMkqHKn8Z93MQt0i6KeTSSzWS4zWiQfDVqUqE3NW0o9P7BZLK5Mc&#10;r58UhnHLKrNSdP7PqbegjjfCI9HqXClVb7Ycv78qvlJAMVxta6/wlhsjlZJ3fg5cbcvLXJZqbKxu&#10;4vtHc4zGRcl/H3zvCT7QGT8ZzNgCGHpk8ahy+pBXL0Z8nTXn64cTaVTEDaC7jHyye53kB/4uPXj0&#10;4Y9OAfMIL/eVO5f5mbO7hJzByyqCeojcjI1jGfOTloPPHA2xAQd8mqP5F5+yPboyDNmMEb7fDDLa&#10;Gt4mG0BzPpiA0ALkA9LTXaJmnCUm2EnDZyPcwnuPbqepsZGF+OPpiWey+n+wXoDOT6zgWoTyPlWk&#10;Eb/1cdsE5cbjlkT07ooA0/R7KpJieamOUYR3dNXyaVBgIBtBphGVVWTzgcnlIGEAPxPGgJKwlOvj&#10;Pb1U7tKPndNmkcwI5H9NY/VBN2mxw3xE6nyKY3rBtu1lm+t2+YTxqiVIz3xyCy+t/wCei4O0MTir&#10;CGkL6CPjHpDXOuwtvMZxPn0kgPu7bVI5IQS6K3iSmlJ2F+2bzB+NVXZm4l0henZvwZCatzvmQIuN&#10;+JK21NyU7ZtPCkN0yLnXZ/UkxnE2OGfHLg/8stOmBO0snLakKgMwmklk492Zg1icwngT3iUDO1Ci&#10;yQSl8aBjcuC0x3c8Coez8Y3NHvsB9zMPp3UN2gbWJTKh2X74uO10+uuIa8rhzOJieNmco2pBfduB&#10;Qu3e2O7Rp08rh65bTyOCalHAPlri3aJtE7VsQX89q0VGKgeTa2eDlxk5ixNxTbkxOQVPhYwHTRne&#10;B8ECAzB4SMmODgV8JQ82gHg3EuP6SDvKbIFtn41d0bjLK3vBA508zmGAgE8STkj4EBGzskzr5SB0&#10;tsz2iCZuWO8guBGXlk4F6ENySGfSVjMgsSuILv5F5IycmNdder/tU7EcgZvD+xELqDXF5/GNYrbO&#10;05Yyaoza2HVzzZ22M5O/jfFl7W1zM8f7q4hrgj1nOjtpUd08D8QX+FewzdvKZw239zuu5ctyO5kR&#10;Cmtlkqle/P5bNBTNkTmNi66OWHKXtskHQczQ7NxZ4ryfZfWFSXzNqcfkjJ5Yo8Coe0Cn6jpv2Zyx&#10;K3t+bjX9GlJ1hubayEH3jSbaWRZL6wGwuU1bLjv5kxEOYD8rvrurojDzilvmH89MjrwbNyCNyDON&#10;WSYbSO0nOMxxWfLWhbQPVrehmx20AN3j+JkXOxdmb2WzrdnmnbKo6Ilo9yZalfpNNl9aDCP2a6OD&#10;qW0NnlQTF5wALgXthsf9S/Z0zp2VOTMSvDEEIm89yPGtgJ6oeznggYlH9PArYXSM3Cc/ndp+TuXj&#10;0EEenAQq9Q6H2N0hXjLs14cTd6zEITZ6278fdxLtkfqX0PGM+AAiQWrftLb/AErH5p6tZNnu/P4J&#10;4JvLOn144I/3Fl5mFtdQuR8J0XL8xS21/mPumNgs1pB4yx1TvDYenaGT/CrXUVPSmeuQRzKVi9j5&#10;ZPGud9vm3AskZUc8p59cuC9pH348Hmq97KK/HVE1C/DKt3ZNwj3kd3Jej4V4JzBhpTW9QvYVxfMe&#10;wQskqrRDff4+Afnmwds/lz5mwA1ZwOOpaxm/OqrQDinKMegYbiVuZv8A2m5nOvS4E4lWMMZwCgDa&#10;uXPAub9ttPUzUklfxtDtW8dq4R6Mfc+ZdD6rqif+17TJhT1Nl6aertVmXVXtckppad524IYR3Lnm&#10;rN9hm0ilJ3fNA+sTa7bGRyvOyaThs8mO7Rg3cIy2tIvGpm5vWbYEcqYl+9XBkF7i00YBtPf3T9zM&#10;zu7cf3D1nFsYcNnr5/GxYTQ8wLccvS544Pp+6gUwmkhDWEqlstYivMxF3lyJYbs3mlRx05NX9SVU&#10;/k+lbt7tHHHHAr5s7b0pHMWPY53U0ucwg8+dadzaq5Bz8xHmLN47PvDOY12yPlpmYNx28cdoYR8w&#10;ncgVU231q42etmO/2h7xqD9/3VwJtM9YBtUI8Dmo7Yf+SbCwQK1KDn3PrOqNoG0BkaQzzs190iiI&#10;QXuLhWi9vjmmGT6CDUMQv7ix+sNsDeOXdmyQBRhILV99YPvhI8i6FMKxO4c86aeolP8ArESVy23l&#10;5998tMk2gdsOefk/kXma3mjlmRa1TdWDjGC8flo6KoT1x6NM7U1HZg1Li06n5W93LPpxj5a4Jp/a&#10;w5Zuch8i6Kp/bZeKDXFjIkjrzoQlPvYxAbQcfUIVU+pGY2bnBA+9q+JwQIxK603+/GqfMGZJqTHB&#10;pwDQPuKeSVvWw980tNQ29QFgJgg8paczlY399tqj3fmKhzSmyR5ILvmIPhMbyN684ACxkLdRKYUv&#10;Lo3oIH+pq3baDt5gRnxnt2+ZaTxHF4e837kHMUY+46irhm2/4azUzMH3cQnNwXj7+FZLR84kMykN&#10;OTWO033MVy2XrqhzRw5ncgOzMcrdl1B3eNAZXMJcbcZVY0Rlt21wfM1q2o6eP524ekYWapqn2fkL&#10;tWFWT5y5AYNpw6J+3uvyrGZoOp4Jtvk1OUZicu4JdsOJpLguWJmFofTIP9hYDVlcdtvcbngGW0Nd&#10;1CpqPPsna1v4gzeYOJjMnuiC45+GJb9ReydzNRgjmRyt2X9pbFVDl9JvYG0qeMD7u6IXTGVegVDt&#10;xtmQDTK1etalrgSPWae2OhYWWrcZ7x5+7ZJxR5h9my21gb9Naps3rxkGi8D+eCbhZ6Wl3P2lgO3i&#10;k5dPqrP2UxKzCMvtJLnPWe0WzG536VQAKOAZdMfHj8SjzNUlJ0OMtjNJlcbaJ1O201gls1LuV21u&#10;3nwKt03TdMTtkc0yPu+79PgWnf8AD+Q23wbBW8bfqLlevHjaWjswcCRjISqq4/ujprm9xnvFPnlW&#10;MqbnX9SadsvMXV1P+vQQLIEEylQnBx8wl1cNyfZvOqnGdzLWJXEA+ahs42X1GEediUa7TTCqknn7&#10;nN7h6KVB68FMOZSfGxK4N5fcXAdS14yqebHeG9nudNU+R0W9t4zAyeYVIlFkcufY7vNT0QlRvPIX&#10;XNLhL3AwjvG6fLGgJGbmZOfqKydhtpOPG8PcVw2d1QM0+YwS1ijrfpiei+obM8k7akqUBLYz7u6e&#10;arm7x4FzfPKgbbzjZg/ERjbBVjl/On0Bj3LZVj7eYdyBZfReYwtc7y1hgcwI2Jk6iZJMCR9dASPM&#10;aRHBIBp/RGWXan5gQLkEffGvVDZnsUbVnLgT6s5r2eyGLTbd+OBeP7NwQJMa72pOoJjWDaVS1++K&#10;MwxafggDB3ll5NzY3bOh5fTbtsN+byuXRzZ9HIQXJYMtq5344PFCq3WlcD3bs1sApHrjSGjFBzgk&#10;qG+YBPvEDfqCQetCMo2wIzA9q6acl1qR7nbxcJfTdVyqmH0Zt1wEFy/cXKO5kM5BBBqRkXYDPaYR&#10;nTgGb9jcj5RCJnZfs/ZGegfmY3ICaoxqN3ZMvJotOitjdHkltMAxgLjWwVBWDZgywRgt/wCtVWYb&#10;VBthWYAW4xi5a5LryYPaqc4zTW3AMvLToW2qsTfUbx/xAlIfvhxY/hZFDmFeDctscttEXFteU2Ry&#10;MBgnthHaET3FapP/APOxKQNt+EQxBftwK6n/AN4BLrSq7bKsmNwEAT7xGO7y1zTNKw75tONLaBXg&#10;wuefvEaw15MCOb5lppSDnF21HLnHGlNHBAjBoXIyIPL3llsCMytUvI5mTkGACtITJbb0znBYXTmx&#10;/YeScTa8/BbC3tFIvQj1f/UzZRsgTufcZBXRjWM+s5UnYk6fBloBDgILmD9xIc6ztmoiF5jDPdsG&#10;1inJC27Kk4OXpktLz9nlSEcuTxpmoJo5eOT3j51TyZE5KaiKbNtL5L5oO3gjWnUfPMD2zH1Fzfvh&#10;IFoVJvN5cgjSXJJDtim9oA2xN2C+t/EtZ1fJptolLZtgM+z/AA1yXXDzcGTFzH1BaawffHMyJzyk&#10;jTkpqPzQdUbQNrEufjPA26grS5FqRwSDJArJT9LvXkxAHvkXb20DZ/SjaUyphGBq3OMWo5UbsmpT&#10;a2GpTak8wxkcXMcatDcZDLWq8l8lYZGYFVqPcMmbnG5BvEHlr9ukaN029DnqbXD1OA3bOYCdIzG5&#10;e5OBWSsKsJOycgTeAfLGPuKk/aTcxYIAZ1CmJrq6w1HISo0in5fgKDp+WtUk9Nj479xcrjqxzcV8&#10;ldYOeC+mOuMV7mnSzOlxxkx8xEnlP4OTaxjWGs64cwddHm+0jBkUbhCXONUeNyBJejPzFqlPy8Tl&#10;tjj4P51ldHzhk/Hn47qtU0rSXM/Zgnz8vTXL5rdOhhPNO3dlGTB30eZyeXOdEwBY0N2ftxmHeMD/&#10;AN6MTwg4HOS7/vxLi/VjfLOtRzApatwz2tKDl27XggufVXMdQUOO5kBbj8tdjTSaDc6MepcXMdcD&#10;mMtJegPcg5QyLp8L1fbEuycSScx1ZTe7LKxyssZMfcW2VBMNXPqRrN5hPLw92XpEJzajnnVGbzhx&#10;jJkUyVjxjQ14PATBAmm0ZIMi2/DxUZbi3t7cBMEHGobwZYCZ0Nl7iyTGjw3G854+mkiUpBA3BLiO&#10;7np40NGQdxEm5/GvzSDkj0nyX40NcOMBc6tQ2eDPHp3EBcM98mPuDQgelBs1HvBblkUOuJoVtLgQ&#10;QacZOYNYe6qJy3vwBOhEU7euCYTG9JF+kxtfAbeaW4I9jlQDRnyIPJ7huDqLQpe33mQgDB1Cq7U3&#10;Q7Jm2xuT51DNdUoim9ozdu3etiY4ALSJPNJtwdxGHFSSGW5AgERU/wC2hHJMmn9NZX/yBGlJoRKP&#10;vDvRgtx/DUMltm2+mtgkdWNmchwOQXI1yXVFWE329AC3Ao4SGyTam4yJUXaVuHJiHN5iemDchugq&#10;5LKobQDBGH+ItHldQS43Hpx/74U+jdsORmprbtmSt25IHORWSVjIzc+YpkwcDjm2CDgVkmEjJbxx&#10;/hpzt06G+pRfJPNMY8HM/wBCU8cEeMv4o1kpKgsubIdPSWqSucNo22OxcWJ0VQ5JkrxuO3gjB+Iq&#10;32PjItCqiX2SXg8CqpCDgGtSkzXWqA/Z5IM8HGtIlc8e6EcZ7kY1T7mpjVqlbMhh+XAhv9Q+Jc43&#10;in6kHMhnbOQW7ix+eSNszc4ILqZ3gjMgI/LVqnjffGwDQcfK/wBSIW0W3NbtlPZjEHjWhSuYYB51&#10;lY3A48iPS+YEgsQR8ae8zHQmsNsb2jZO/atLPXAyBKdHqfmGpjgAplSM92KfADITmJF3llsKFUZW&#10;83m5gjUzcx3McaPM5eMJMahzgYzWII/xF9NOgDvJoPv6kCQ6gemz/h3EuyxmLk04Bi5hUNcPLOjB&#10;qQIpLaK+4Xz74ysmY/DIRM7P6XGadAg8vVIg7eaFMOz+otU2Vy+ySazIx7YW4lZ5JEhNrSq7ZKkI&#10;8m1nuD0ra4/qCYEufTWzVY8I/cnj5dxY/PJOSDOtRKB7vqFVITGPOrVQ8vJvII4EBHL7w1qmztuR&#10;s5BBHqQXUibtKEXnS0vl7mNtjNp/DVPrSVkCyxwfhjWkTAjmMePudRZ7VDxyZtjUUJxa5yTm+aN9&#10;RDXEwsjwK1TgeDgWYzQitc605ia4Z3y8lNJXjbY1Dl58BM6te+Djb4OWpdWaqaRJeY8RvqLSKPcF&#10;C5AobiX+SrJS8jcwFBGtF7rUnQocblUDO8yYuU8Si3LxtegPu4LXMKVadS9P75KcBrWny1j9eM3r&#10;kmCM/L6axbzTc5XmFPk5LMxxhOUkA1qjNwyc38d3UWMkcDgJZDweYtapuVktY/hLLyXdMWa6ouG+&#10;exaKpI3ll6c0a0Jw4ZNm2DSGqSQgzEPH/ESUmZeTBvN86GQamS8hODl/DTLeaMm2jH5quDdm2jzw&#10;aaejvCHOKq8Z4M8f6ip7dxqYO4rhPJoO5Z7ip9wfGtE+jMwGOAePvqhzR5ZHjR6oJ4JsPAsZeTAr&#10;8mCDgWqlJZCT5gzcI8cq1N3mAeCBMs2eDIjw5WMLnPqL4W90tX2sIwZAD31W5W49oxx6dxM1Rkcg&#10;so9Jx422DvrNmprSW0GwUnJxmJvMfJGj1QOGRiYzfh+5As9nlQdgst2Cdc9zjaA9jJn1I1FjITWn&#10;6OirkpM2PHAfOqr9sCRks2BEWDt6gmJuBa1SY9PeXOotl0KoYndFPJwS5g/hqZJ5oJg2ydTmLLJ4&#10;/I5mOCBa/T9J742BjukUc3RSvALh6R1YLfcca2ZvWhI22S03g6a57nFLkYZ4FWx1QRsVI6KzcWJv&#10;tNsqyqCQNrKx/tRzc6t4iGvK4JAP6apP20LvN6PjWrCj61DqFF8eSt7HrIC4YOXJMEAETllflLkj&#10;AIi0duS85x+yj+IrNW66CdoxNvT71sTHYWhS9u5fj1nwm/w1dppWDaAeiARFQ2+0AjZzesCx/SQP&#10;RSPDpMgSZJqIiQ6fJAQEd9XCV7QGT/I5YiJGTyxI8zl+OxgY3PqpFw6pJ0hQ9WMpayA2DNRD0tTv&#10;xrN9qFSOXJMYQXIFT3jiXMx57Q4/hcaDt9pAw5IOMiSlNQ/tFq2R1xLpPOgGmQC4B6lsa7SnHrkS&#10;4NjdqVLZHyyF41xDS8wbMHIHjm0T4Yldp5tQlz+w2DKrcH76R0arbDMci0722d+sh9vye0yMo4G/&#10;LtFyftLVJxtMpiVZ9Ikfli4Fw3s/IQ0pPZPbgJyx+BGHjMVzJ7RH5ncToSRyXVFk2ibaBzVzjlUq&#10;KSP4qoez9mMz08ynZyt4E8SVy5tngmrUhubbuqqyeTzqqp8xYS3Uj+FwQJ7x1x0tNKsbaAZbp6Wm&#10;uV5hR7afPXxpq+3cOqXxrvwmxNlJ5DZg1Hv9pck9/upnZvSdDxuX0tf2tPV1fAhDq1D+6eVM0k8l&#10;lTnG2Pc+qqS8mmp7nTXXXrKbL6UkhL0nmrUkHwlwq4eEDfjjVrvqHPTYRaiTjAPAjzOYNmeiY6yV&#10;ncck+orVOJe5bCvWMnTIsx4iEkenji8TzIOmRUmaNyQNscauw27KNsCDfhDjVVHL3rwuC/y06420&#10;lJeMyRkBoFSIP2nAtCqCVklvOPnIJAabpdzMiL4HaL5I5eSBtrcHNGRHm88mJh4I3wsHllVq7Lcs&#10;GQIINO2LmJmR0WScDvMwCJb5l1KoHJKS3IN+5zntwEV8kbgcZABNyemrI8o9lLRngsbw66fg/ZUN&#10;mRy8IALyVCHAPljEigfeUOpHG+PT3tODlDGJPUvQ7ma8ngHzFfGcv3a/AYAhwEu83jSkdWOaeGdm&#10;Hju3U539MSXDaYzbS2nN2jfXHQxCEP8AbXIs8l70LbW04CctbZUjx7Ug95CDl8xZLVEw3nIbgb8v&#10;wIR2qycxkkvcNs8ALitUwcdqtr3WGsjmc5clP/TCb0q0Ui4PA+DdN9T5Fe+P5ghDt2s1iXyjeZSf&#10;dgW3tr88Cx/styEmAzEqsszqOY9q423B07at9WU+9NKWL+AGdxzCJCdrwX+cu7plpZDB6c8IfTAq&#10;o4YFDmjCiczI4aenOfHGgXpfnj4jelaadGmW5yhjiJlU2AB8GFWOQRs43Ib2SJHHAx76eMPAlOme&#10;GunB4AhBS4CPG+RWRpOJoz6KGvCkC8xxpqbTxw5J7qWxNuvZ0Le0alTdYTFtNmJjdMq0LbvICb0B&#10;zBa9sFd01yi3eEgJjXaMrG5qqh9G1jl5dTx4I1n8aeilR2eHu8XugibacvSSQEgLjMDGjryXkjvw&#10;d9GJ5MNzbbtzDKlyCYPI3PmJzdGt3ByNoGz4EAC2fR00YlDftFnZ740MmEBHLnHGG2pjOaDacALa&#10;e3xr08PvB33lYmz0hCYO7AhgPQTHkVnnDMcZMcHUX1KJC6euPQEIbkcflqxLlVGZRa4+oXr9/Bu/&#10;p1F1Lsk2ON29iZTjTbeX341o+zfY2yp5tv8ANbRHXNG2/wBSqtaVo9M5wR6h/hcECx9ePVungv4D&#10;a0R5jDfpfUjKAmf2dkMWm24FyjtQrzeXJzG4+mPuQKyEqAfYp35gXIyaS582hOCPxgeQ9RTwu6Pe&#10;7ZMumUwjcnijVipeqvTLskfAqVgjSw+ldM5CmKrOLfufGXWo6zcTIuXTgUSRf0f044lXgNCGjwwD&#10;/wDjWnyCWDFlMcQ7ajmVLV6BpwrRPXgoG+CPUjIup9nk0ouQyUBo96cTAn6K58l8qlUye6z0Q4F0&#10;ezkdHwSnIe5GPy/GuTnPXsL8OM04U2ptiyy09t4cySdTV4H2gzj7uNZ7tJmE6mpd8nB9ZwqRNKPm&#10;LbWsW4OmS6okmnDMMxxzq64gH07qy2YtMd18fQ6H1o2Srp2AwhHOhAHUg8tbkOm9/GDGAozdQaBQ&#10;bvOHOOVMSjg+EJS6s7aC3BG2Yuhxj6irS50kicmIv/EGwU3Vjmj2R21jIPVQGj9vBGE2BHMnxZgy&#10;u6jZc9y+cPXhPbHxSW+mRDawcNt59mBb8xI9WKk3rZ8wmFNUtvURz0/e1nslr5tgglVtyQXM5MYV&#10;iUrmEloCf4Avt8gJpEITwLF4Y57JKdYuWJxDbOBDuEFx4/eWAV92pHMsbE5TwE1FyOCwTeNr0Lk7&#10;X8uL2/cd/mZ3UxNyPunojtc2sDkjIEDM4sbgvU8CPbK6/bzuXAxvhEMPmW15SzFxUT+zG4u6fmIj&#10;SdUTqWvAWT211U3l2UyKjRcnS1R5a6HtV9OetswqBlHMcGkoe0iVtprLsnOGK0Mn7C45ZkHMnoHL&#10;aeF339z5VuUrl9VzXW+76XV4ExCamx2XiMZy/Kt/ScuuKbes3uOB9u8HmEVknlBvYGXaUtfZLXM4&#10;Ma6EldJyWTvQGnD7tB18PgWb7WNojaQuQQSo9w38ic7J9TK2D0dGMUpVjAPRezOvZ3Yx+zweY5Lg&#10;Vk2sUn9nhsQwVGJ4b+0jbZIFz3PKs2gzUd4z51gTNHs3rxyBs5BvG8dPvq7t7nuCYTt0RJ49bEyP&#10;rf0lqjeoJc2ZYGZykO4FqEKg8wlbZnYCYAsd3U8a3LaxI5KwkrGZS0DUn01yWZeq2OtkfunWwsLZ&#10;ezqDCY6zesR9UkfTuEyJ1hMCO2d5+xyE+7amCBUpxXjwN+CMAh3PhquDrCXQEBZYlcG+IkoxTNdP&#10;w/t/mDtrtyDo2kxzqT6zMAsZP7T4PlXclJt3MqkoDTJ9ceuNUhP8K8sIJ5MTZCvit/hjWmy+vCSR&#10;lgYHKSMnUITHGjXFt49fTWcXzN1UlVfUejwHoFMKsZSpseZPD5G/T8a07ZZ6z9KTiU3n80ay+Nnp&#10;2yE7i8SdoG0SfTjRMfIPpqlvKog9AwBv8vy1+shyg2dR4v14Wf5GLgHerT+h+cbX6YcS7eWc8auI&#10;HBbQyCIssldUbPgtrxj7xHd5hRLy82SSws1Hj1SeWtfputJ88c7sYAm8A+n1lhyOWGqXr9o+E9Og&#10;5lsn/DnTm0SpJLA5YwM7TNrzblpZKz2F1XMnp53KpqLHzNRAZ48nTkgI3J7nljItak9UTGcDAzjm&#10;u5wdQYllTJrYytv/AHHQphKb3DnyaSOfwODuY6PK4mY/7QPg/Kuetok4mL/O8AVn5nzr1WcVY2k7&#10;KzA+txjLbuEXLvrEU+ymo2LxzNd4jtaY2wuPGuh5MzapMrSyP6Ji5/GKq25Bw3K9mb2cWDRnEMJP&#10;NKtPcUvJW1gPkeWvyRyvAU8BgFbwWvyI83HTrMZ4374rcPT8a6jMPczbWefQoQB9peZGwC4PhK+b&#10;L2b2W1XKjRgKO26EXxx/7iWDyeuHLabH3B9kXYGzfaI5f1FI4I9OC7qDHnUD4Ve2z4BGy0x/bpNH&#10;Ia4mrmC6PV/wLnucTR7Pnt43By1v21SXuZxV88NMnxd2G6KX88eVA5pHJoBgbM2IsA/MXR5LJLjq&#10;Qv5vQE02N/SUgkrHG2BBAC3Aqe8ZuY9GA9uBXZy5JBx2kNpuX9tzGy5fbuHzFgw3N8dWcevsLXO8&#10;tZnjhvZHjgOn6ak72oXoGDNjcM40xjXaNSbI5DAyYhZgKOO1pk8az15R8+oYbGahYlZ3C6blaOmU&#10;0Yrb08WcXwh6scsm7SfVUJRNIMZlOD23rgtvdhriZw3cwEwQcC9Mv+MFR1a2szWnN8bWrVy1H3Fz&#10;rtYldOtiYGenH1PcWlhso7VVEhG6WzMYpqrI5y8N+Np86hXLxccCvjyXtoG2OxcQ3cxtmWOPjJ01&#10;q3aeH3HMOhBIcw3Nt5ifZ1KTz1SJhctqdS4iGeAhWc2CrVWrOMh/plSjljPdAlGf+mPqDVaJ6PQp&#10;bTBczq/U1sxnM99Bo2TP0khgXUteqNprxNdp4f5kKITZvYQZt6CpRE/pWnTXZu5YN/QYpfR/8RbZ&#10;B9+BSzbNijbXoHoSfTIv11quP3/ENMXK+DwMxbOCjzQoy4nzx2O1H6VqMr2QTp43wgBjuK1TDYoW&#10;nJVvs1AUcfTGkNkKLvVctfc+AzehGwt9BA8Y3ICLX6spttTwwPGb63ATlrH3k8x2LPGNCBlevtFy&#10;co4FE5LZOu4PuqVWsZm089Bs8J86bYVcUJccedB4mvpZFMFyFRG0pcOY9EXpjV+kRPh4eBCmbLV2&#10;ww6qIjk+NavTNRuX0AQQ6Z+mQap8o2fuboN507i6JovY2R+5BuYCkUz1RddNDocXpLZ3DpbY37S5&#10;Ys5xWL/4jbeci2DahsLpyoXvZrCnH7d7/Znoy420cHxUHovZvSlNjAZ4+9tHq2y5IPzd5acOuHL8&#10;e7Njl83TWW7pGtsWXTZv/u5jNF+qXU8kcgcx1Gwl9st0ZCZ1dp5sXezWY7zMq/YODXfK40Yb1ASM&#10;eCZALgu2hkLkVbqST1G8ICNhyRpznWmY6a5oS/4F05A2wR6cfUtd9U8nq70PBnjA6IrUMb2BlrHd&#10;XviiyJ4Y51B5WAnmITtiHOtM3Js32fNtGCR3PiFKnv8Ag3RZs8Eq/irTux3sfOY3IFMldNsjEwOf&#10;Z/L1U8nM3Z7M6Pg50qt/DV8Zjo+W2IAyO3H0yWsaJVBT7JmPGGa3IB+YJASM8A8AT3OpcupDnFA8&#10;8mDKMmAIBaYvcxqhzSaTqC/udon01Vawl86bExmYlIH99UMc03Ml5g+db6PljKsWa60tQAZ52tA9&#10;3mO6OPp2+NHpeOYv88dRiGFx5glapxtQ+1rYDaa0OJu5/wDvi241SZfL5swc4HgNFZjri1O0GG9P&#10;zGSPe0pa+l7j/wClv9C1R5twmMqZA3CeOiRk6YxWMCAy94y+EP4dpPTSXspkPA2OIkf5MCKGj3O+&#10;mTHnrGVo5HggnjrB8USyWebVJ9MiYHk1LjH1BK+ONnbYw8bzTj6eqsxqyXtpUSy2BnH1O+kU/TEX&#10;fUKq8l43JMk8txqkuKfnTZzjC+ESAfUGjxJhMYB4O4lLxuTX44E9L2rEUpKhVDipwjAaA9yAnlLN&#10;vs+9j9pcgLg6i6KZzx7J3OONadL60ks+GcL+0zuCt6Ysn5Vpwsmoi6I5jouRsqhegYb9bucu6tCq&#10;jYn2Df3/AHtvH/ZtLJH+2tgnnq3ylnTgJ3LZ4KYGu6gx5MCuFFzivZbKbNhrNGRBakuclx5ETMmr&#10;y5BtIhbW5H948+HkvcvPvPT6nfUSdUjA9sblqW+YuuKgJQ81J7NKnUve3dRlxwKy1GzoJnSh2zMB&#10;e0+aMnf+VKl5psfWP6COP0gVhUt7h58nolyCC5BnRamKXIYuNxwDW/UYOamegjsFJb6Yx58C3eXs&#10;5cZ7nlW7wf8AmRYE9fMzVOrenx/UW/uzE7i/+Jzh6Nkkqmg8ZqjaN4OkPOqeWgJC0Hlf3I13SzHK&#10;XLZ82g7KZhJzB8ca57mmyuYzV77AC4G7zF+f3g3fy8BF6l+nH9IBbN9hkmqd6EMD8Q4/iLTag9X+&#10;gmAztm08KSYD+FggWP1RRc2khWOvn+GtacEGaXMY+1RDdWhXLnOyLU9c20VkbsZ/QMrZ7M8DnzPL&#10;HaXS0nHMWzmVS1yxt7wUWoLyUY2R1Q5ptyCpH8j7QC307he570Kp+1Dar9s607SCDdw6QxjF4E65&#10;t0dZl9o7krCm5DTzYDmBiIjVvpapceNcfzhmNy5fGCx3e50+4rtNNoDmatrMyBvEA7VvuftK7UmS&#10;Szse7QAtmtcwncT0p8wS8yWk5e9nElmrBtI94Nd83BggWkbL5XUdPPQOQnK3jGkzo+SsJsDeZqXB&#10;1CNi5DhQGoJORtMcDN8XciF9mIUuNUBeb9WlUTaoWR43lRicNem26y5dqCrC2jttxak8sheNXwdP&#10;jj++A+JpK+SvZfIZw2wQPhYyao9WwZTUpUJK3sjoOQ1IyPG8qrs9za5ZcGA8aqriVvZDOjsIN1JH&#10;dtXO4kPZ+9DOjsGftkY9K2QWT8yZqyh5jKvvjEozXfuwk/zRh2NsTpeXMHN6pACHbFvI7pceP/sX&#10;SEvqBsznW8y2VNXEBOoPjXmDS7iYsHONycozDFpjfeBaF/xEmza/AHT+kh1x+nnfk4rzeXoII2PL&#10;/fXPe0yn5LU82YxwA3eAYtS2sNcbUJs5GCCA9v8A1q4PKgnTYYDPwCIAeqRyLj/aUVIkqs8ovsdl&#10;7G+3hrdtDul5CZkcvIw9sbHdEgcfeR9wCtRKkpjfcmoEnLH3FldWVBMZa53AN1u1u6Y08B6sGcgY&#10;EwRn3gLjptu5Gq3K5fLu0bxmOdAXk0G/IDGAQ4PMEJWqV3I75r9tOSkC4SdxKZVOgT7cSt4+WS1w&#10;LAfWI2oMqqqP2AGQYvvJe+uhHjwYZSxgeAEQOl/uJZ7tcnEulsuYxhBL7JPu1sSy5qd2OBxC4mj2&#10;OYg3Y5RvR6Vy6r5SdBjgcgcz4DvBduEIJPUONkFyd48Y3ICaY1tjOsJcwbADKj3LnMHx4E9O2BMe&#10;bO6Yn3tMhYumcfw1g+0x5LmBNwgu3+WT51vDzbo5p56CDSwDELpcawfaJNB1VOgTiOR7mAnM99RO&#10;3f7QMrHL3ofvJ8nmJM6f3y/gOj1SOMBABZ6ltVWX76zenDGnQkgIkvGEmcFuNMuB7n0MhPMRghN/&#10;JjscsSDvHDmMYII9Ty1cBVd43AmODg8tDWZN5JZD1FcJpTdkePv+WodHyuzMb0fANIcksxiVNlVs&#10;+EszL1XZ08mtmA4sBBXbvcXSzDYQWTyXcDSTeI7um9GNdiU9W8lgpWRhc2gGtXOYpEl2iSELm9vo&#10;jwWv7NnX8xcy/tB5hZN1R0+0o96hcv4WMrbOAqs2fjpgtmABbLgWoQouSs+AaTSbIFuwmFzzWy9B&#10;p43n1TzE7+WsZe4D5b7Ipm+UxJM8+oeVM/M3YUEa9Egzpy0ot018eL7zmXwou+ecu0ik20yZMXLA&#10;5R+Y27kH00S2byubBmMqbMwFJb8oXfXdU42qbNZkQDOm6O3iPqDELAsfmH/EXtY8EtlTocBOWPIu&#10;/hZOtO5/6zmKfte3/wCg6cqh5LpPKex47Q3Li0IjlsLJj7yMbH6Xpxg2fdm7qRy3LbIT/UuandD7&#10;RX8u3CwJnGTmEIVYzswnH/D2p3zOfe0B5ZRiKuGycxs7SQtGQ986eF9hdvx/d/Md37RByWa32byV&#10;CJH0yCFwfLEvOXaBs3mL+bAbSenHQ4+V48a7kovaxQT96c3Yc1cQD5ffW+yDbRIBPbzC0S4LTGTj&#10;gWljJroX4j3hM2FFk7h5GTj1c9p0hesWzmRuhmccu0LH/ItsHsPr2QsmM4mtHXIG+p95ggj/ABIF&#10;sG0jbxtKczrGzYiZwDLpjyH/AHln1L7YJjOJi+DO3zob279y4AmWpMzLWq7HvGKjGKu2zPdqFaUh&#10;VrYBgg7PmbfzFVaT+w7xlgmrF0Q/UIMuf8qL7XNj86jmIN5lXZ7onLGUnP8A21qlJ7F8EuAwnEjt&#10;x9NyJzBjWbqpS06faByEymtkHH7Om2zao95lsqK8ZXeWX/EvSGVTD/53bNPyphL5h1WwsH86weYb&#10;K5dSU1BB9o8hC6g+Nb9M6KpBoMBmc1fjg3Xmf7hXPc15rFtXGXL0drwnQ8vwpalSK/QMTeUvtSqq&#10;+GM7XBa5d2BYy0ph7BOmMhMATeYDLbuceNHntTy4E2stp4UdvT3lAJfUBJbPgP8AfiuHTct0ZC+4&#10;trGw16duP4K+QidV3Gf7j0rk2wir5dIT3p4w321p6XJXjftsk8+klTvoJr7QcZeZ416kyvbw5qEW&#10;Mz63ATUIue9tlHy6p5c+nDYFzd9Ujnxp2F1bGlasZ8BiZ9CpKfc+U88pptcnzlzjgPb0rVsXAsxc&#10;ekhiY410JVFKN5luLlhI93aj0ik486vZNjcubWAmmrXAvQtJ0VX3HGJwrW7hxcduRRrMa9FpxsH2&#10;fPB/1VVRSG8sjZZ642JyFnnNPBEgTf3gikXqRpyAwaeknRRdxIyLsym5HsxgbHbPDu27ofU44EmY&#10;6dgIeCDdXEHTJwJOucUGmF/94OM28je3MgET+xE2c60DEuD6a6bmk4s5AsRYPhpS/aYyCPAZiUcY&#10;+oJHrN30A6JX1zmyT7Opk/c7tADOTl3ESqPY7U8nLgdSow/w10C82sMnNiAzH8REqgqyUvJdkmrr&#10;4YyF4EetXfQHdCk4u7DewEwRgVqb0vMYBY42JcHmLU2dUECTHYET6q2z7asp82szieFJbtWxiFBB&#10;Ak5PKuX8CC3GYyKzuPKfs3pNkZyBnHUYhwOOZd5K0jaJsPJTw7IajlTgJNS2MudXzZ5sDHUjI8yl&#10;r5rgb9MvHH+ymR0mycvbMFOOhvbvv8fyrik5S2X+I/vWd26EpSY+x/bxGDzyj582kuONiKx0yKbs&#10;02l1XLGR5a2flZwE1Li6JrjZXXE4GALylXWMYrYyNhdxZvK6DriQuQRwUc/cQD81tGn6PYxP3cHG&#10;RUbvz+gVGd7Qps9c3ngLjm1a5eDGrVKdlW1GrJcBsGSOhhGLTITRgwfiLoPZ3Q9WVPOgThzTm79n&#10;l095ErhtL2iT6TzVljqK3YFcJb4I1yGXzeSjMjqRFX6fza8fyG/DxkCqyRI4zlzZ/sml1Hzr/wCf&#10;N87l8fT3ZegTiqPV5msuAFzuBIxi+8kFgMuJ3m1D7ZzHA5kbV4cmmMl1c07UKDcyQgDMJ41eBJ/y&#10;xceBdQmHkJ1HUPq4/wBJjOdFX+HRbwne1F7YNmMqenZs5G/vELbGTjQfbhXEhqrsqMNrG3LbuF/l&#10;IuUabqBlbkbyMBW8wZ8zS567YlbfY3OCAnc1ngiXBe0si6Ed5H7pRFS+ov47R/rpvSdOz0PRMZ2q&#10;UvR7ClGLxsx3d6TVuDLfD8qxOi+zt5A5eMSka3bS07awTZ9PiYKPYv73/JcYVg8rk8+lr3A5AVmC&#10;7y+BaeMtUmtkgxZlTW2Lj+6dvUm8ZSR6eOVMWrcJOYQvgWJ7dNtDmN6dmzfZPh+NEiVoyeUwcMZx&#10;Dcs9MdrjXN7OnxuXus+EOAi1EptbuHPTXfTKGQjl4TPqLWqXoscyZXoNONGG8vkshc63tAR9NXyV&#10;7ZJKwc5JUIYSK276Ymn6hVW9LlYOcEZxEgIrUMbZsPR6nTGrVL55TFTkstvZ4ycvwKZNKb7Bz8u3&#10;1CpDigyWaVASWjPGEAiQfvwIlSfYtQtjwOT23Q+X76JTjsU1+C+UkY+Z3FVe1Kdbe07jnu9JBOWq&#10;cM21PNscFrGqTPNqF6XWW2mYaqtUTDfyYw3SNfiqhjmDbed2jPbgJzCIpC40Kk6H+2DkBn74X8mN&#10;apI9mcpYEPBGDcwk0nO86+D5FkE4n8qlkpwS2a3IxlVCHtcnTwms+KSBJTcxvp8Hwmm6b0yazpx5&#10;K9nMhc2YJ46cQOFfJPs3o94O8zfFJ8MpYF51zieEf5IONTJHtEcy3Rj4Fp0uMVE36h0VtE2Fj142&#10;b4pI+aMayWV0HMY5iBs5YlGG6K4RGfRtr7NGfB7R5aqr/bfMjWcBrcHlr9J0cfPFNp0ftg9VeYyH&#10;2mT+2AtXffXC03clu4DAzrt3ZHtoJBMgGePikCTmXEYrjYmyqSYvplJ2LUbXm81QoylWvoSDVdhe&#10;p3I//E853kN4mRJuIkGddfUnQZe2jwS2VNXEfluVpzzZPU7b/wCSsqas2pNLeSCBg/dWg/N8KvlJ&#10;08sO7hwyzrKcy37s+KL6ZFWHr07sl0pMcca9IKg9UQs7bAcS19K+VzBFyRrnue+rhNpO93Z4a38T&#10;jgUWO5nxTu3rppxhN5XyC/7Dln0gjTFv0rqeUUAORPbMyY3ICaaW0zYQ5p4oLWpAQVz5MfiWwnNJ&#10;11Mx3L7qrDlhfX/xrSBUE9uCxgyelbTT+whvNrEDM5XBidMY19fmoqfj4gRyzLacpWI1++hsT/5S&#10;70kewxvK5sxhcyopLmnu7lb689WOnYBncwSori502xeBYkvnSIr9RqI5Lcw8nW8ocG4RelXCZbN5&#10;/LmwXLiWGEAvASMa9Dnmysctl16T04UcY+o5/wBKG7O5w5qFyeVT6aiGEnL3kWOBSRub+s111Vpp&#10;6PD9/iaf7pRV7bNffPO4NGzI3AyKjEo2czV/MAMhh1iltwL0v/4d0XSt+auZ4KYQDL92FkwKZu9O&#10;Vy9BKpPI2rM3N7RKXgVevMWuvwB+78BZxXVnquVJIW4I3NnGT0Y7dzOjeyR5KZOPdpxSonnxO+uo&#10;SbOyS16cM13qaeWQRcieldQTaSX9wpXRu8xyLGsT94G1b5qIwqbtv3CG82oUPAMDMNHCJBa6g1VZ&#10;h6vZJr7YzpUreAgro7pU/VlQVFOx6zEQ4/LGKBWWkNs9XwC3aO6QI/hrgc9nchTZj9eD9XpsOghY&#10;aJb9o/2mSONlbyAsrcttTpk3lPVhsjeyqS9pXxYFs0xJMQ/1lLZG6HytMioVaEIaXADYKOAnMGMu&#10;jjgWljX5CSuOy/7u4RzekjdQugzfZ24cuSAM5Y3GrfmLQppWBAtrIfZ4On8iqo5oNgyBAEGdVuYE&#10;HxmXSpta44tztoe7Dcub5r+dMy+qPs2THGC5Gg80qzGyswacfwlQ+z3LkufUW0iFb3DFc76Zszza&#10;g9YbjMmE1tmHpDGPuKtuNvFRvB4Iz3PiFWet6fJG5wWFp0v2VvTDBGEFy4tPokiN4z0e0SbRkwXy&#10;q7SuqGzyw2NqRj8xAZpR/ZRMbn9T31mLi42JjXzZA3ioKb3nJAC3b8pVXd2zb2Z4DIP99Xal6wJO&#10;GQGEHO5dxWomztlAO8/fW/pJTpqV9wtTCaztmSs5Oyjzwfhow3cMoGx4Iz51oVD03JX5DtnL7d4P&#10;+Z7iz2tKD7NenMF81cQD09IuPGhGTUwe7GNWUln999xaFWFLymVMgBjfCI96lvuLqjYfsrlNSNpU&#10;8fgE3bD07nfjjQf1kNl8hk71iaVAuAJp3BF7/wAqHd2sd0VSjK9j+wMtYMgGZnajjGXU3leh2y/Z&#10;HTmzol5+DfDadwlrG2g+VUMdWUPs6oJi2CC49tXCE89zHB4ly9Te3uYzidYNXA3uEHqLgMxksih0&#10;hkdHpK4DrsZDx/2dbPdadB+sZtwl0hcvgyR87JA4F7lleW1X1BNanmO8uT3I16TORUXWuRyxK3j8&#10;wWCBYAPZHTDao92gnlwP5Pw195Tz+uQ13I/HwuEZnllsdv4j0lGKU/OJswb7tBdsk/P+ytl2eVAN&#10;nvzMwLjYnT44/ppmqKHlwc7Df28HxRY4F2Nsj2bttnsuBO37HtSB4K6MghY42vzKrNVRlWMNrCwm&#10;2/iDPqrc79TsqZv5U/IEhR2yjVJ2oU22nHYjAL0o42Yt2tlHnWy1Rt8ZMx3gyO3vAi3LnB+yuaqf&#10;7aczZ9LXJvaXnLIRcQxTmNvibWivlNNzldtm76Rns09XOcv3uCP+Gmao2LuZVJTtjAzt9TTW8UpW&#10;NeSqZYHDcR939muE7/8AqW11JUEujlz40Fq/MBW3IydxdKublYy0X6iXYvFNS+v4zyAnlHzFg41g&#10;L9ZjblICCDUjIvTbaYzkMnZSpnAATwJGtpyQevgxwcxcCOKUc09NQPOYEZdMncXYQMrpNUecZPC9&#10;M01PZnsrbTWbAbOQXPMHwLQm+yuZbOqjYzhzKi7ldKS2Mt6OCBcpPNp82gmJ3MD4uPpkX68231WZ&#10;sdtHNTYCafMVbY0xqqxCZsRW4bJtc2uSlySawS0H3zmLkeN/jIvx44vZo1CcZFqwYeiVacBizXdS&#10;2wmDuQEVrjm5AjswKtywHfj6a/Ll4ia5OjNQSaps3otzUk2A2g6hV1dsb2Jy5/tFPLb/ALKzulIT&#10;x2FzrszeTFtfgZsSkOTlkHxwL0a9V+T9myWo5qYFybEui1e4Fc7NnNjXs+X0DqMZCUzpzg/aw8JJ&#10;Ji+CHUgu+zE+Csro+VuXjnBHpwE6a9S5hsHlNTy3HHd31uItvwRrzwril6ip6fg3xiVv5f8A2Ln+&#10;U+c4mX0euP8AGr4h2ZwDYXTsZ8HEYHWVL7gXFBwLpz1SpGV46nkcN3AOXuCaaoVT0vMZ0PRAta2O&#10;QTGg5VPXMZ93cuBbsP8AxLv+t16X9RiIhVOsOV6kYFNOj7z1C8xATx9lucbY9yBdT1QwpicDyXb4&#10;+YW1oxrJag2dtpbYxnuXPLX6TOVUR9EAqIm43EyBAbzV6ht9g9F1bLgWZ5bmC8nnIG7AmMKuNL7Z&#10;ptLSAhgNy+WoZiHN3I5Yh6lbbDoirNl/2Jmx2c4OIkHTtZ8ae7LetqPmrlnupGpOZ50GNZKPaB28&#10;T2w5SLrrZfT4w7Op45fguBJ0/kWXuq7g9NTe2cu0XQ71+O9fFuo+YQqtUwod6FycMDFqTS5i2yqN&#10;j8lbSGVTVm+twPOYyu51ze4I5bTYF45W8A+WnOd/7wFKVA2YUPNgjvRyoo4PMtKlAkZIy62nB1F2&#10;K82yTZgy9jfCcNXArRB2s4Flbh4OZD3ZyBqODm3BcaxkzXFs2EryzmSaS8YXuMPArGORjgsfET7+&#10;Vj3nn5Fane8xtgBgY5BrbdN+4xqQRI6oeSQlmDg+ItIldQ7/AJ4AiHAqFL5cN7fgjMIcY/MR5gyI&#10;2z2M65bJqjM9vhuk7rVmtsHeJv0ifD8aGlmA4BnDuVsP78ahsJw3jHggALH5hFDnbNxAzBBGC5H5&#10;g1yiY+74cfs8dQuBvaHtHs/6aAzxwN4MOtnH++oRJoNtkjBbjRKn37Z/MQdpaba7qEXSKh6r8GeB&#10;bC3Dq71aOzqenUqms0fNSQWijGMfHBGuodp1bsqgZGjbdPTtk7//AGLOHlPMo5CxeMGLBxImf/JF&#10;1o/qd7GrTNG9FwSVjux3TOAmrbKKOO+Hy153msOrJTESGP4/7T2/GN6KLWv0DiRttE9FAznGxOJx&#10;j+8eCNdibLNs0h9LnA0ZezONTT4wmVa/4Z0E5ZPnMcqEOAmoMbkut+Gq3sXcUfTY32AG8Gu6d3Jk&#10;X75hwuLycN+jI7reH7/8xEKZKjbd/BUdyshs5w2vWf4a5A9ZPZXUcwlx3IfuzTUVOqX1lysHL542&#10;fFbx8sba0uXphtyrSa77H226JAfTIPuYPlXGcn/szzUHIaTEyU6K4PhsOe5gyWPbtsKd2fZsOTcB&#10;NNVV44bb6eDloDPJg9bZP4apMbkkdmNf0/CxbfjZqeZOcaCQhHhQBgBnW2SfZfUdwDlnI3QzfSXP&#10;crmjlmUBoNOMa36V7eK0bEAEM8dKpyW+WXQqfMOkKX2kbSpVfgjA6JB1PZuBWpuSozS484mtD7xA&#10;S0XfRaGRa/szYbVn9F/amz7MPVHc5zqCDiwqiPPWsl04ZdmuZUIcY+XdXMORW3se8dbf9SQZW3nl&#10;Tzh6ByzrETcLctxsNyXArJXm3ytHjbc3M8E3ju2ibt31T/s2R+Q7mO04a9MYtCBZl2wylsx7Nfgt&#10;gJ1Lij6KLb+HD1k2qvqB2XknTlk+NGcpDELpju58/EocvaXr++MRODD5YyZ/zRLTtjY6CMWatp3N&#10;RDg5oxlx/uxjWzM9uGzWnrG4SMpI+XpC7n7atc9X0BCUV7jJBkuzshJk50aVa3unq4FatrGzefVU&#10;yvPGLVmZuqTXFeUeaY7/ACpjMJea7cuCL3/lWfV/6y9TvG4MHTFqe+kYVKtW6M6f3v1H3J5ParMq&#10;eUnKW0l3mB8LfRltEbLJZfkc5FXZvUL144O5N1Co7TDzHnjXbKjtVppZqcI56mmm3HrwgI4z3Olq&#10;rSKLlbYNRgbPD5OosxbvB7sCC/nup4jwnO8xfD6dvbnMjOcG/XGt3T1VrUjGSSNjvzXcFrmD4P2l&#10;xzR9WT6OSnDGARAj5d3uLVKL22DYUe+k8yYlJcLpkU7nVBcUPaRUjJ49PuwBDgIW5ylVaPqjsqbM&#10;Y49QN0Vz5O8hs8mDZy5xhB7LdQ2aN21sEYeNGyOQe5FJziXdnMY2d0jK1dHqq7OKwl1o+/2iMiaZ&#10;LvBgjXhvQ+2io6SJ7M+Luo+n3Fp1Yes5Np9LjsAsRNwuOZaUTurU0ttSellcerPKYJLv9Kn3d0zL&#10;v0u+tBmQegvWcmNZuWNPVDQ/9bEEMrYjkViA8HcN8i5p9Xv1vHNK7jLZ8criX2royeCNQybRJSw2&#10;ryqsJPPCvJeO1cGUv3UPDZH8ODuodk939IhKLDvCsKwl1VSV9IYJVbdDuiI28Ea51o/YGSSOQGeA&#10;zjKIpCe4tUJs8HXjk87k9VCZ3C3LfHBGtUrCaDkjJiGPjGLU8Ea1EZNTFWdQDsY2M4zGTzD7GEmr&#10;xnybRXPwUBHt0I/nUqmRgZHAt2IPufMr5OHD2Q+0hAJxKZhLyFGP95ectSbQJK5cvo2B93gbiubs&#10;Xvx+GFROcRnpNUG0RlTH9WuZqJnA8FcHd99ecu1DbJU8knx2DbdSBJ9yJagzwLnuebQHM+nTGN4+&#10;KQIxdXP+ytC22UO5lslkc7ZgLu1oQye5GoaGsVYwsglJcUHU9VOQThmDeIyF9pt9yNDXErmNBz4E&#10;EyBcg5ulwRobQe2RzTBDmgu2buoMRcC1p5tglNQkwQHK8uf2YoljdbLU3cj7R13RRGq/ql2HUGzW&#10;cEAa/wBnuvMFwY/lUwmzuXTsZwtp41eR8zwRrkutJg2YX20dOW3I1kripJ1uwMBy/DXTbrVbZzzq&#10;lt/DnUVabO5DG2fR9h3Ix8wg3PAuZKg2HzHdnz+SXnDZv950+BbLsf2qPZa9YwRsROIyFtEGXv41&#10;vEnrwcnn01mrA4hy94W05lxP8KT1rYxbChRZPc905z2HvHk7kFUUs543At5b/WD/AKlzlBTz2OZY&#10;LHVXpLMJHTDMZ6hloN3dN/abbbIls7k0lf2JqHdXkwcF3l6yKLg+RcvEzqoEme/0fRU7+H6zpnYX&#10;rVR1/FxK/wDoSt7O/VDezWQgftuMlrTKltM9Xt7RO44ztXDomoO1zl1dN9s8ukUxxwG3fpltcEa1&#10;6CnJDO3IJrPdQJBXGbgf3dYM3mzVjdNV/AbScCpSv1HlxTHrETGW32E1fO7PLHuxMC3HZ/Xj2fU5&#10;ebVGUZmd22Mpb63ac+qJQFZyvEwqHc3Iykuad+Bec+2DZvPtmM+PKgnKQPMG5Fkvrp8bCgSVbHxc&#10;Zz0x8+P3PeNaeesJWFPVOBy/04yfefJPB3V0JKhVPUshmtSTWa3GRBEIJsPk4Fxbsf2b1HtCqNjL&#10;THKMPUIXuL1goX1baio6lJtJJidq8bELcbkGRHMuF+wVof6PEPwEjS6yR8/wn8+M4mA4JifwXVdq&#10;T2kbhoudQPlrorbx6tZJVKTz5hqNRltuR98Ea4QjljmLgXaYtyZUX3DzjJw2wZe4dE7SNsDKasmI&#10;WwLe7itLm9xOCGImSN0NPkWyiFUZbnWGh0O2lzmZBgeadxd0144pSQ0fKpO2lTXtNwX2khM+T5l5&#10;tM3+AmOBWqpKzezggDRm5Yhj/Io5sJrW6e33S6Fk1KU8dqiXjZzE4b4kBuDQgrwhs8XGmN8wLTSg&#10;xXODwyDg66ZIQcaBW8edM8K+0nwO75g4EyRxjQ6wTjX5qptJ9vHiD76ebt8edMjGRWRnuwSZ+Bfk&#10;+Aj0XI3AcC7Mk+3NzS1MMZbBpxrlaX+2OcgEIqchI3Kzsnh1TfBbNPcNXGZlsG+v4i7VBtUmM1cH&#10;jjNzEGkYyPyZzrO/6EblE0I2LjVCcamPpto0J/WbWdw6Dk9LjNfD3/MV2l9Jy7eQQeXpEWP0/Wlm&#10;/Bf5iuzeoMfHaHc8pVp2iNzjpDZ3SbYxHzaO03Da1LqG1BsjkLkeNtzvLWV0/VBG2fmR3eWtOke0&#10;BtAQ+BjrdNadxFc4xOabNyQNrzY9yBZ6STuQ5410JNJhvLnHy9X9hDex72ewkUD7zH27cnxcCvkr&#10;uK7N6XHx2OXqW0h0+OAmTjRQfSySMd7J3FpErzjBg+mNUmVy/APBzFp0rb4+BFAC7P8AB01Mbyf+&#10;J/OrVJ5PesQLQm9Pj+mn0meZW3kfg4B+V3FMJI+fHY+GtgZ03gyf7gTJJHg+JH1E8DDSSvUwavw0&#10;z2fj6C0h5K9NBySsnxSKcWVscrxlwcu4rhI5PgKDHpx+YiTOV9+PgWkU/I+R/E78CBhZKXleCx41&#10;0VS7cfc+ms9kcnHAQC2CTtyBGDH00CzTpXbtq4NxjVJlfjVqbkQAYI3HGhrxmpg3CejQBT3DPUQF&#10;wPAPArs4Gq28Hp40AZLUBMA/cXN9aPOfBBxrpapGeBcu1g3Jr4F9eBzTUjjH+r+dYnMM/wARbZVD&#10;fucv/AsrIz1eQsx5pIKe3Z4/h3FapfL7xOQnmcvwExxq4S+VoSkcPS+XjuY/7pXyXt8ZM/B5aht2&#10;Y/2PMVkZ24x89XEYYZtyIlweV5VtQxk/9NLePydMiYA84Jz8epcKg7x5/u6mXDjBwaaAuCD4O5dQ&#10;Tjzh5jIeD4qGkcDg41DIT+Gobgncg4LqCgeI4/h9RMjHeyJDb8jGiTdnjyfFQAy3b4xZEYG3/wDh&#10;O+pjdngv9NPEJ+T99AA0hOfoIO4JqIw46EEHTQdwNBQDbePzUSZsxxk9xTG7fUx30ebjHbwcxACl&#10;8vHAMEcCJOHAwjUOYTQYVSXjwkY8HcSwLI8nnc+Eg5Jpjz38/lqtkJ30NI47nmKcYWQkwwWPAgLy&#10;cD4ID/CJ86rbyYd/uIDMJhZH5aS8APVE8c28i57nkw3kiu1SVBj64hrE3jwcZVlucaiSG8ZkNwKy&#10;UfRZHjnBfyKuNiOIy4IV1DI6f7HlwMfOccxc/k8lV7halJdmcws2AttMI+mu0vV/cOW2jAfq3dJc&#10;l7P5WybTYAZkfdwuCiFc8C9UKH2X0WFsD7PTyXkg5hCXM6xcYlS2/iDUc46oZk7Nl28h1IBi1Li8&#10;3/WA9bSYtt+DKn1yPzB8ECh+spt8mJr8kkj72Uek5IPgjwLz9qiaXmXlx3dRdO7c/sMVKahmk5h2&#10;xUZzPz3I3l24QvvoxUFUSkzJ9LWbEWNuW2Miz2l92ckO2sZyF+8+BQ6sGNtMThbWifSSPOEEMdts&#10;5BHy1oVH1Bv4zs4D5Pi+NY+8k5DPWLa/5SPEnA6emIAttSC1dINDgN4GPG5PePct+Yk8mBNdnAC5&#10;As3o+YOah7VwAt3BcwvAt+kdPjbS4AdLGTqXeNA9Jlcjbkjevsepb5hF1psT2Dstorl9BBpwDtXC&#10;eBB5Xsv3mXTU0HAPmEW5bE9vFKbOpKeWmYlGdxdLcGJCHVNsHP7Rxn6xGz/7Kz8EnlpxOAsxahPH&#10;GqHRdST6TzEE4Z6Zh/kVqcf19NjzJ4cpLd0pLvvpbuN5fgZgthGK0nOepoqk7kpv1uGVSSk7B5PL&#10;bq1+/wC6sxHtQmJiHgjfCI66Yx85ee9SUnMpVYM2OXGQqslJzSo2znAHnEtCIRJSkEvqO8J5UFRx&#10;tmJm2o6HzBkL3EHqgdezWwzYHEMJOZq8C57mjyp4Hr6ZQPsgxWlD2T1hOn+/QObuAmkqAJg6Tmzy&#10;dTxhqvNW0TwLeKHotlTcuxvHxR9W2jDN4NsU7DSbrkvbxWDmfT6yzPojEvl1vbAmVoSbV5Xp2Et1&#10;A3dP5F63bC/Vz3CQAC8Pb8tedfqpvGzN6BzGD23puV6oS/aZU7yxZAJxGMV22voGm0fsseSp7jv6&#10;Iy/nRjaBtMp2Qy57BOHwm8HLVEJtMqNnJXxtx3h0MVy2vLXbA8qedkB2xaHHduWxZ1DNc3y/dGJR&#10;47jC7Vx6zlRTWbPpVTz4u5E8tWSk60eyeXPmBro7mncKntjcvkMqIxeOTtR6tsnyd5XauGbKp3M1&#10;eMAWwuOWQihhVGq5PmGM1BS++EO5bA3gxBF5SodN1BMaYmLGayd9bMP+P7sS06X1A2lQ5qGA/tLM&#10;XS/eWbzSk3uvMmGnKboiW3Pcgj409zgo0NU2wbRJLUhJHO5VznArTlt8Zc0s5G5gGBm54HBfyIlV&#10;DMsFiNtwE1R+BdUbM9l7afNjvHICkNpafcUSE2tHdpJj9D+rPU9T33jA7Vu2H1HOTPArVVHq31hr&#10;vGABTCAfMIIq9FNkezcjBk+bOQZCFu21vDgbaVNsEABDg6i6dO2cy6bvH87swlc+kj3BMpU6HAPl&#10;jILIgPbjkwz6/LLp+Be51UOJTMpcdgGVCJATl3Fj7jYvIZwPdjSMQ4B6mqraVB1p4/uKsKHR7nM0&#10;v9SxOpJ42gzx6lxet1aeovTFy82fFbxk6a5L24eovPpC2A5lp98g8vvp/RK8uQfLjj+h3DJyOawG&#10;6iMbuOOxBAe5B1Faqf8AV3r1myPH2G61Ci1BLcierG5CyYwXy711LYsgEiioDB5XNMbkDbSwXdPS&#10;XV1FyckDY5o7pILtz50e2f8AqpvW1h5G+auIx/2bgV8by+fSQgIJlabwE5dvoJM1A9Li+M2++SmV&#10;BeWhhb3SDH7/AJiXYY35N8cg3g31eNXzZmSQzIgIJl09K4VbwOh6YYTFiZs+EOMeqO4oaB3WnE9e&#10;PKrnY5U2NI/u+n78cCht2dWNmwGGqNkO7bHaXqJPHjKBtjsCJB9JYbUE0kEnJeNaHGRD4SgRNccc&#10;7P5PPprfMY9sLcvLQ1nUg+2prBzIBi1FpFNt2TydTXsE+gMXUVbrCeSVg2fM42PZ71x1Pf8AdWK6&#10;F9M2+uSZ6zmkljICCO0QI7pVibjaJ2lOgRxgKRs3LppkdBzYxAWfaPpF7iVYbO5swGAwWLofmEWY&#10;6E0debZL68+1T3c42Oj/ACLVGdPuYB+xnESDlafAuUaLmD2SPQOQ6geX766c2TuHs4enME9u595G&#10;kQnOUOduhiaEJTcuYvzPuYUVta80p+nqtZ7yzBYmTcVwZB5L3zqi1pI5TOGR5aa7jGURfkQ3eHMk&#10;1mdocdq0P51qOqZ3B0NrVt2zDas2sSWDfpVMgFZzNuuaZwznzOXPm0tnlwLzVc6WCNdK1Rssrynh&#10;/alyxavLhbr1t34/+1ZNMJwKoZdvkEq3MI9K2JckjGRYP4P4DqMnNlSVWMOCXk4m0hmwI4OmVepX&#10;qt1xOqnzwMbe76twvBnXPbfZPKYGz6cT4/8AV4y8sXOP8qtTj1sG0ncsW1PSMTOXt9K344F6OlKm&#10;q/UeVuc1TTeNtFcToMxAbVHbLbH86G036wDaBseCN97b0/fWb1htAJX8pxtpUUZhlES3ax4/lWe0&#10;nsnnzYmMwN3MTlkc5P5kOHHplJ9okpNKWMBj57Vq2slmm5GcnjjBbgIVcruJHVkhKB/HUbUnw7sc&#10;avhNsDKSNrLl86GZxqaWD+VAXGzSuTzbXjg5PMGQXAgO0TapIZI2Awmt0hiamlxwKtk2iMn9OZ6j&#10;txk6ZFT9n8jZTWbHms1AIYendz5FHsltw9J9pkujGAzMDqYR3erkwQK7TTaJje7zHI3Tfdxad3Hx&#10;q1PKwoKnnJ7O4Dj8wYlntSbSKPeX4IHxXG+cxBFcM1B29O2QHkD50PqkILgQ1vvrbsrHKikj5hHJ&#10;O4qr9vJizvtmc1th8sqz2qKwqN4M8HapSB8vxr5Q0Lkl8mhKLfud5NdcRjL5uRapvFDyqUgnEdON&#10;RwOBWh3BLi2XyvTxwHuat33EYqSsJ/OCMZa21At+WT31bSRXHQjzaAOWtgGjpxrgJdHctKn0/XDm&#10;NyeCC0S3qWyCgWSvJxOoGXtgMl3T8a2aj6DbRyU8ymV1vcFdVAXHS0jqSlJlYZuQCIYYrpCCwYP9&#10;SPTTZnQU+GeyBoODqEXnKzrAjByeCC1prqKk60bTVluz8+7mJ1B5Pw18TNbGCm0D1p6u9HxsrzC6&#10;OPmXBFxwLEx+p29nDJ85YPhE3fmDJ/2ruQkvZBpzWujCMtsYx8edDRvOwR2b4m9wvUSHTW2/pCk8&#10;5Zp6r9cSr/6hlJATUuCzwfmWY/ZOYs3IAuQFHHd5ZF7YUftIchJgMxEOMnUHwftK7ThnKZ3ozWVM&#10;Hgf/ADIs6t61LR6DmjZvskksto8DML7eHTxrvLi4Tg+SBNUHJ60o8j4zM++BJ/ZhLZh7J6Pjc7yE&#10;78f/AJbedH/86zeoJVV9KzHHKpUJwy/8sX2mNeYu5ZyFr5C5Fv6T1SFzNAYpC2I9EmbO6wm04qvA&#10;/AVnu92424PzLTqo2mS5gM7mavijg6Y1jMjryq4JsczmRiJBNNK05/lR3/5kyp6vJvjx8JvB0x3O&#10;R8q6GF1fbZ7pz2TTE7nB7wfmkr+2cpYztnaH5ZP8tcf7VGZJrKbLxiIlvlveCxGvWKitihKYkrGW&#10;s7Ti3zLpONc67QNh8xfz7eeyhbrd1G13RTsnjG1WfPwhhconfQz4SyervtUZGpSRy0xxDdM2ohkX&#10;QjOtJdHwHFp8xYM32RsmDIMAd1GZx1LWdDZVLKipCYnC4Y74F5btkEszGZmWrbZHLZmAidxcg3+c&#10;bQBth49Iix+tK0bVDKXzByATgLzSGPxo9P56Om5S+czI7DBdJ1MioNAymXVq1/qp8Vu2GW4TTVuS&#10;mO8uQRY3GpVpuDcspLZ1JxbmaSNT3OYNyK+qTXmz+nHjY7OQviyc1q7bbcH7UCY21z0dAkAaP290&#10;4Lp6WSBZZS8nczi/O2D4o3rgWoNz765jJ5OX22HXQoSfLD1Ny+vY7AZldcNenqq27X4a7PSD5gBl&#10;dC4FbIRsPGb8iwTbBtQqumByqAPGNKT7XNoppc+DMmJW7klq2Tk5I1zGkKfC+0dBwVfpNhU2K3wj&#10;/MY/s32TzqoZtgNTjpu1Zi5hRYIze6u5Nn7OXUBfeOTlJ/5YYs4FzfONslV083O2jYlIdwIQybzk&#10;VD/4qToLkAYD7nGQohOfHGtpOTlSVWdP6JG6Epe3ed0ziUSXaLLjuXLF03l9oty4SzeMoWwU9O0H&#10;6J5GMAmYeoO7eNkRjaFIBmp2Vms3AsxDKQlzjVFpucUfMtxYM5VvBnHM/wC5Jdk5Wio9fpjfVkTX&#10;TWw/Nr9LSnbdJQRhfFbnYXRtyE8PvrzQrr1WyNhn3SaicRjLb8C9Ha7lNQy6+3Gy3Bla6WTgXJk0&#10;2mOXMpOwsFcGu6f/ALkqPI5g4eLTVbxMvGYnw99Bh9CUOxpuVH7Up1q88whC637GFaNs32V0fU8x&#10;msbaVbvB0xlLjW/7M6fkPYJ+2ACIZwItwfgV1o8cp7J7NZ2pfATSITrHVuO5obHdIbLf4cRmzOWF&#10;NVHo+E8hdskrlrCfPgsOSMqxkc0I2Iu8NpmzscnengMx3yAl22uL6+oqYyhzjIyKOAnLXsEHJKlH&#10;mOTwrYwQZ1QS5jjV8ldWYFzgB4SDiVjZzTAnPhGLcehFD7XCaEDk/L5a7e2Z1ZKX48cZxfDXifK6&#10;gKFa1I68eth4AnKsV0L6Y9Lj1uHUEuZuTs4Dixk8pJ5LxvCbzAC2AfMXBOzvaYNs5PG5ujddMnuL&#10;qJnOJjU9iBse21IK4QiiRbbuFqXWD1SS8dy9GDJ/rWbt5f8A1iCOM5Rsh6pPOW5OGbmDJGe5AkOX&#10;jt8i5Hy9LjT3FhT5gQjNtvkbEthx92ucGD3lm+0AjK4ALa0M3UINa1VErezVsBm8OUdvl+57qw14&#10;3nzAhw7jvEZNIZFidFu2G36zVVWaczoedQSXfAzwTiAguWMusg9NuCMHtkICvNK4QY+4j1L7K64c&#10;sgRsz7m6Jqe4rts7buYG01DNTiHM7tq58ZYsxzVq/MbWMSpjfylb2Z7XO0ptuEcq0btxtd41qe3+&#10;p60ZS7edJvLxlHy+ONYpVEjbUr7Y5fCG6u6e7Z1ZG8rn1bSHf2c1FMDDLd3Jzx4IFmIhta39B0Fy&#10;qq7wFS+19tUkx3NhKrZhiuanX91dN7NGDacSl8YzETeYXfabfHB4V5pzSuCUZNn2CVFl8zIXUIT+&#10;y/Kj+zjbvMTON2bHKOMhbhCE6yx8zg8hCbqxSPc0HQpqu2yR7xoO2CVzqlZi+Df5hbo/fXCtWEI8&#10;enXoFtI3KVX381fb5vnLJx/srkWXyPttyfdmJV6XhXq6WOw4zNJ3qzTvVXJOm0x9mYiI1/tNxWr1&#10;pCNoJ0AMqfb5pXCDbcAI1Sa42fz6gGzGA2pvAiltj/xLlGpK8emvwR6cHw1qQrWNsX8JizH9Mqsv&#10;hHjK5gfvrnwxqZUDi829jOIYR6VsS51tuXPBxoxL5fMQkBjurUoOfvIc8l8xjLn1Li7M2B7P20ko&#10;uo6qeacYxFE2+sqr/VLYbGCMBXkZOpawZ/CrtVgyP2TGSNj7uEepbReOQmppxPUDgjxyePmIEO5A&#10;vUPZf6u9BbtvMynm8R2uW27iD1R6r8umU2syT2iC7zO5AkOzUT65anDS2nK+yOg5S/c75O96HLx8&#10;wghfurZp5sjoucTEEEknhfaP7MRtHeAu5KLoObUGOVNgzW42GL7tagwLoSXzSU7seOBi1G9JzCDF&#10;ACBcw/NSvtDF/wC06eFhYqtuQeacv9X+lJaQ8bma3AtxC1ODWj8KmPKfZSdyeCWgFjIK2MgseNdd&#10;VRS+z4LZ9vhxOHXMuLAXjxlvJ9zYiHAMWmnwrmq3DMzU2JG7ASkbNlKpTg/F/bVV+0gzTYF61gH5&#10;qMTAhIGy51qR4WBz76tpPN+ta1x6cUu4ZVDJTtjAEMJBKn7N9oEhp7fpI/OIlvlk9yNY/sXo8k+G&#10;CN5NSkD5Y1sG0Ch6UlTbAGVZxiKUhFDCTYqs6fuqKftIqAcd8wdO4slk9SEMQAY7o+V86h9n4x3m&#10;epATloDNLjMd43/etWk55z22m8V5UEpjpTdoAC823415115VAzOb0By/DHd4Fp08eDc2MZyrAZ5K&#10;xwEwQKzGD0uKG4I5NnsJ5mQkZAQRq4OJW3gl334WMnTUyVyPTBHB9Nag6kZbsyOXIIAr1u9Uf1c2&#10;TYYJ3NQdIVoa5Loei5LTDYDl+cW9E1Brfqg9agjCU2ZVax2llucbaEV9w6i9Yj1jGVJMt2ZnFeHd&#10;GMY15Us5g9rn7RmcnuGGK6s9qgk6qRyd4/fCxk80qu2yv+pyPrz4Q94FaGh20r9QIda79JzHVEnG&#10;HPAe5cWekGuhJgOQwEOExykN5g+BUN5RZHI8bbUWol5luSY+8eDgyK40xN2Y2Wfj8xVub0RNm2cz&#10;cqHSJiSFzhNCT0QK2jaJDfHE4LUkuAw8vlkWeycY2D08EfGNaoOV42wLIBN7fU8aG0/J+1Z0BtBa&#10;H8QixW9rU2Em5bNyS5s3O/NqRj1CaX7v7SNFmw6mnIITAEOPmOPBgVTmlJzGkhnwXSNXHVtZFSW8&#10;9cs2z7mjgcebxrgWw5EhmrL/AHf4HaUKjKK3tMmg3k2PyhwD0hjHwYFnsjb749yKHUDgpie4tD2e&#10;SvAO9YuLsu0k8qyc3dGJwzGw+8nyEUOV/ZiMese5Gg+1h5jsQQdNYgGMno9K2UQmsVZeJvaxR0+4&#10;ZyWPkqGOXtoFikvmjgJFY/tATgjUT0N0EUGqDGNTCScZs6yVvNHMZMEC0iXvCQDzrLmWrE9ou1Lz&#10;DdnOCDgIiUvl5HM+wczVVDk7/A9B8RdXSOm2zN6B5H1BCWZSWudtG/UuOy2BBy1VageWXO8+YjzN&#10;5gHggP8A9iz2rB4xnj7nNVsJKji0TXEMbwjnPzIBqHUBLzLdo7WNUmi68ZGcnDGe30kYnhBxufcU&#10;W1dWW3tUcW1ZLyNnJ4I+NZA/O5gJnW47QBjgmx4PiqnzyVjMPHYXXR3nQesjMeNPN25DcCZeDwFy&#10;IxS7chi4O4tPw9hcRGbDHkVpk8vskPjRJm3bBIfqKG4JppXiUFbmGs5yK1DtwDQcjP2nBAjDi22H&#10;eTADDgY92BBBxqnzh5uY8EHGRGG84IEd6PprPt4I8c4419SA63Yd/vqbL5QSNxkTFwkCJyeYYCIb&#10;rqTm7zAnZshY6GdZu8nj158i2aoXDma0xKoIGOQfMIq3S9PtuM3AsW5SlWBN2ihy+m5i85OotUpe&#10;hyQExxrYJfuQR4AgyfSRK5jHnUXW2nMOyZT5ozwNsEF1Y+4pMbkp/iLcpwPecncJ/OsZebyze5Ef&#10;6YQprihuKfcyomNDSTD8NdCDZjftsEf0lmM0puzn7icl1hajJ/UA8jmBLi2BnWg41z2QlkmBPy9/&#10;gIh2g6buqNHqgY4ybyHT8xGKbqjdh4LFzS5ipPag4B4I+ohrd4SMmijujsXtdw6QcPBuZcf4gljM&#10;0GRgTP8Aho9S84IFzjj6auE8l45w2ycfTQl3lm1QpqjN5eS98itTOcEgbACHgH1FDk8vI2JnRjs9&#10;sHJfFjUbhPRVDJHjnXjj41cKTqQVw7aPgJyyIC4leAeidDWcrJATIgi7TS+VpRbmVWHMAPZXCAyu&#10;XvTDPH0RreKfefaGQ7g5+9DFpqquJeNhKdbjIrEus7nxGp3NwrcjeDbK+TCYDMPBAfP01m4+WjEr&#10;ccjQ/ESXJBJD3juR8A9IiG7xjyWEzVgyMyYI9RPUmzG5zxpDtpVhppHiN3NvBBxkSeUu5gJZgAUk&#10;ZFtlPytsbI2/UUOoJoRtfbScFvpEcqKFNsaPmoTUZuzk7KW55qfPzbY0YnFYDeNgNoPZwj5Y1SXl&#10;FzE2s5PnIhriRkuWeXbW1tNMtLh54zZG4LX01VZhJxQE1gJOJW5Z8Z0NcXIyc/IrUA4DvJHZJjbf&#10;iLVKLkdkmMwM6pMnmBGxM61SRzjHfjg1I1HOInUmkPHlkYIO+RZvVDjAPGjBJgSMmPvjKqTUDy9k&#10;7iiSROcY/MCY1m80GtUmDfv99VVxKyGJkVlxmPMyGDUV8kEjcui4IFaZHQ7kznBYXRVL7NyNh5wJ&#10;ciT4mX2zMaf2fkc54wK4M6LK2bH0PqLTtzIwzwf+xDZhUBNcPcJ01+UuNpM0GycmDR5ekuY9olSO&#10;QudzDdwDL+3Gt4bvMBM4OYqfVFLtpq598idCcrzDTuVUYnTdx+XOuipO8HAys9xQ29HjYWLIBDtq&#10;7Ebtg51izXWuMWY60yV4Qm8nR4luAX8RIhBxvcgEeINtGP3PhJNx9eZ7L+Zn1Fs0rl7kzbPpwLMR&#10;zAdzBYuQI84qwkGj+mtNHeEOTaQ5oPUPHzFWyOCNmxzR6dtGJwQe7MebeJzFj9aTQkAwNlandcad&#10;BSZ5NCP3uCBGJfJyBGqqMeAePvowN4OMfvraeXF8k7ciJElZDfqrN27hzHkgOtmo8llsc0Z7kfTU&#10;XaHQqitvJXgzxqZR43rl6fByR8wiU0mBIyZwXFanDxzBJbIWO575/Ih5cZvOHm+OcapLiXjgJjVq&#10;I3sqtuHAzJyU1EZMk8rI/c+XANPVBPNzHZg4EYkZBhGfGdUOfy8rm+aDkD6i+91w3tA+TOLrjGu3&#10;Nl5BmbAD3FwUwgwFXVuy+oLNiDy1g8xJ+7j8TEebZVlPjMPH3yLlGtKbskPGu3hzC8P6iyWtJOOM&#10;eNfjGTRKXHB8wISAmBMt2Yu+dWqoJP7SdU9uzxkwLr9NfYahp1PyfH8RHnDcnAocvcDYMsATixoa&#10;R4SPrqFX3lAib7Bkg4BqGRuO3n40uMn35aQ4k8ubWP61ERUAZuzbvYM4QK+Scj1yTBH/ABSpTCab&#10;sPBAe5GRVWXvCRuc90n01+aLQNUmgyW8AWIv50zI5W9Zud8jlVy35qp/2oewaLYCJDeVPGTBHdHA&#10;k0jLjZvtg5mRdYEvHH0xp6XzxlAQEEbH9JUOm6fIb2mxvHw7q1obdzu3IE3gU4JeWSX7WHMtbbsz&#10;BbgJ5olv0j+3FSSViELFruvM0hcaw2Rs5CYgG0Z7kfmFKvQjZfPHMtkAGcqA1cGH07qje6pw/tHF&#10;s4o/cHp9/wBOMfMHawLTtl+1jsR77HIxYCCtDJ30S24PKnmV8zmVCJB1LSw3ZXWjaVPbO4iIZwW3&#10;vJOCBOmdoadyVJtQnz9lnA1xk5bYSqsnlclbNsb8DojpxquSDTNUbH59NZcd4wnjXeuaMYu+rhs7&#10;k9cMx2Xj5rp9Mo8aT5VizQOG9slPynondEuf8yuJ3g8BF6KespVjmOYnZmAIe72hcpee7yXuY3P/&#10;AElqO7JiZNIYpcYzEzgWhOJGR5nNdcQD6aqtLt8HGtab7kbIbTD8Jc9dvGWgwGcScQRgjg/TVVlZ&#10;LL3WBkWzTSXjNMcDbk9O6lMJXJYGx445qIcf0lsmmZ64uPHIIINSNblTdPuZbkgAIfmaqzeRysgX&#10;II23GTlrQnEwK2mJ2z98LTSxLnWlqcN5i/HgsCwD/YSlbdyEm7MAZ/hd9GB1xLnjL7iJxAP+0lyK&#10;kt5xLg2LJ7cHw0Dkj08Zz6NzjjYlbwD8xM03L3rmYngv7nB5nGtOnlYNplKdzZgL8Qhc8eBU+aDG&#10;2bbs2BbudTxqxO6BQ3m7OXOBtdeRoa4pudNhncuQW4yaWotI2bzSUyeY+2Pit+bc0u+rhPKkZVO9&#10;BAwu2W/9pKkXbwm857mlQEZstwgBbuLDa4ITcsEGnAuuq0kcuYDwM9Q3N3kq5RqSce2+02nCf/UH&#10;JOeRCjxratntFuJrfLGe3B8RFpe3lxnIPYRK+EcTFt7BLQfFtpcyfZp4aaDoUFQ8NnIZIyxvNR0P&#10;lqt0/WgzX2Dw+i8/cjWPzycOd5PAYGdAm8wJvGNfNIB9m5Ooeq+XEZvTQRqoLd64b9qS9jMoOMgr&#10;RfngWHRDWzDfYoxZn32DzRoQ5cMK2WSSjdx6ym7GWcu33G8lW+QfUwLQJxJyNnp4IwW4OmsGfk/T&#10;lVflCF9Qw6pLd3HABACS8sY71i2FXZ5Kyv3tlD6umhN3AzCbRbrRQaRnkceBdFbFK07NKdsYFyBw&#10;K0udRjx5o1cKbmG5vQG+Kv1kk2J10I/6ho88p8jMh44/NSZy9kzW2bXRsnlOMZwHjccwa5kdz0ky&#10;Hgh04xi01Ah3Uq9M2k7RaSN2Tm+a/wDTGqHPKbcwZ19U+R5vGCxcXaFJ7HyuWwH849nZc23340ni&#10;a2K4u/FKOatn+zCY1UPdoAW7fU9xdW0/I6coZsCBt7Q66jkvc+VHpxOBy0QGwQbmEfLbD441j8vn&#10;g2069sAX4VtIfO8SLoqiHUlUPZlotgF1Ooqr9l3LMesf2ki6K3MkftkF3APl3FmNcby8sOb4iR8s&#10;iR1tpZtGQVYOas2wG0Z9G0lTcq7aZHZhBvEY9VAJxVDl+M4fLU2iKwcsyWQhEO51F+26SqdfQ+Mi&#10;vSWoexvB98fCH8MWdDZ5sgGzZGeQHFg+JkVDqusJ9A5PBvxVnRp7MT8bkka0YUKezc6jgMVzmrbu&#10;F/kjTcCHcxnFp9NVadud8LjgVccnPHxptrcjjww/+K1tInhrZ4jut8vwLvTbfATGbgW8M6klwR5H&#10;1uDyxCxrnB4QgckBkYpzeHLkEHMUD0WbniXJfUdEj3J59zA6cR+Y5/0qn1BJ8A8ZtRXxnRZAixuQ&#10;bvB5hSqn1RK7OeO7gWIhO8W9alpN2ebRGUkLrAyLZf8AiJJX+iE5SRkXK7ynybteDqQET0nk8x7h&#10;7a/XFjU8Gtpz8yFYa1WA21wBggtxrQqfG2jkr5+Zi1JAP+zFQKj6DFAO889o/FV1mkn3lk+CG0OA&#10;er86ynzVMV+INnlhLba2FxpraXShpKCVxgt/DItBoetKCkJDuX81uRk+F/hXPuzulZdA4O4mLLeI&#10;x8saLVJ2Ka/HBKhN4B8y0JcnFxiJMp3hqz0f4no8zJujK+T3TVKpr/ZbUN+BtQ+fzPuv8qp8v2X0&#10;W59pc2mcA+mIuONcxvG7mdvcDMBebbuF4FuVL7G3sA8cc8EM3lrfd9i2+v8ARMD1zZ3I5DnlYU5S&#10;r3/5FXLf3Yf/AFFWyesQ9nzkEEemEflreKb2HyV45PHUIJhMIP8Ayyw3aB6u8xkjneZaApAk5Yyi&#10;1oIPfhToT8fJbWz4yyiXVZH+EvjOsHMDLfN+YN4CczV1lm7ieS5/Or0emEfMccazeX0e97RBA5AX&#10;ATpoltIoOp5OSyZjbD01ajl+pvfEumy2q7B6NUm42USSSgfwHa6gtQhS60f7CPSeg6PgnUqqGVMS&#10;2XnLGX/DCvJin2e7OQbycvN1F6cUvtHGYTGyApIB9QfcXJczZJ2JVX77fSNTl/7T3PdOz5hsM2dT&#10;h92k5pwRHPU1OP8AZXJnrD7MJJs4p30vGwCkZOy8u5wLp2hNocueMgWbriNZ562zF7UdD7tBaHbd&#10;CJqEXF8p8zNky0R5j/dPRaNVa6MX9x45T6ayJ9KgwDuwOdRUyj3I2z3GYOdaRUmzRzSdgzkInEBP&#10;LV42cbFppUzM83CcTeAfLH416fMmwMfCdZJ8E8fza6/zPOMnk23frHGmzubVV7S2lRRth/EzxrNq&#10;wmk6p4p2wWO5wdTvx/mW2yitNpsqEcIZHcCP/wAsqRtA2iTqatt2eSPd/iJ+CdKXr6DEcFX6OI4a&#10;bk2yWnNJJxMZqSyEBSIRP5W9YaJgW4xrtfZvsblU1bbyGalGb4fcWe7VNnc2ptyc0ftEBOoulxmT&#10;iyW1r+QiTumU7Ptp9TyPJLXxR4OmrROK8rOZPd5g04yeUoNJyNyYm+QAyD5i055WDaTjss5UIhnH&#10;UIoH8Pi7XXgi6HTQW1J/EejwkamK0qps3xuJoJvB1CF407NNtg2xbMo1Ix8x6TjjjWR1hL3Js7k+&#10;dGtjmyB7VE1wC4B6hFE/E4/gXrIkaaaFvrOX+HWdpbEaHmFbOQTWdPt4gIXll76+dsBJdSs6fQNt&#10;SP7syZD6C06YOJjs9koI4NRzatNh9z5lxDPHD1y5PMjXSOrtwhFyuH4vS1kN8NPR17ZtTPs0Stnd&#10;NPp/ZnU819pcn3MPMIQnGue9rlUb493ZhyG+mMisbjaA9csjs75SRk5hEBk9NsnJMcd0kHmLoMbb&#10;G3HnMzHK7cczikJA9cuM66totwOmyAmUB7bry+5g95RHFSDlUu3OWyoQ/MJxmjWMzRwSMeMx7ikk&#10;PdPb49rhIaOmNfqB45mUxOYz4TiMhdS1wKLJ2LMxcbwFwI1nlH1YNhkExEQ3xFv8km5IGYHLYOcn&#10;M4IIFg51spTPu/t9vgCZqh6bVwMIrLGj5fBAPqOR3FjANoZTOMEbEQ7flCyLYJ29FOB9If01UANp&#10;UEeA3/4wPIosbMTwp14GR/aP61rCpvKgquaubza6SMflquVJtsrR+MDOcPikC35YyrcnFVsmcust&#10;n1uD4Ys/6ipLbsmajwbiIkfmLpEZiLVYzH/CW7rO3ID2zj1m3sqZHYatki652Yf8LanltmegYEdO&#10;C/RN+dcTt9lbl45BAzY8xbzLvV4l1NNgOatnm5xk5bJtzlz2YRDk7kSSyOz+mdPhnZBe2yPbw/qN&#10;Trz1O6UjbHfySalwc3dilgz/ALa4KrTZ2QI8fZXZ4R+YXHjXo1LJHTsEuvBYuhth+aWNcxbeJfOp&#10;8S8EBW8v/sw7XH+yrOXuYMpId07JHp/1Daz+Mi9JZR736Tg+eEHcshWubG9klRTKYAeQSp1uwy6h&#10;beRaDsjpemJJNgGn0qK4Nd+7L1DpPaQSZNn0EnlQmcvb6Q95FYggXbZLK+CtY+n8dPD0jzGHhbW2&#10;f+k/n5mVOnl7jB6fQtj2fsHphnggfFbxovMHBJ22BBBKhaflCROkJvNaec44GNuP4glZMyWrU68D&#10;Ee8OxkGr+0/Psu9NrOT3IB9RXZxs7bP2wI5axKO55RUS7YHMvvNqX2xXVZKP2X/bNzZYHE3e9TVy&#10;Kb1mpStz3R/qxrW7ZmPYdT0eMEyDqNvLVVrDaAOp22s+K3j/AOW7i9Amew9zKpKeN++FMGtq0Tdi&#10;8HvLl6abN6U33+rXwrJBal3jWNjOYMfJb/b8xbNwste2z/iZXskpSmYZiA0yf24P3Fsu1yn6Hjc7&#10;zTepH1B9xQ6L2Pyl/NtwjfF1OXbXTleerWWiZLjsb5cFdGQfcXTZPJt2GCXYWpW57pwgSWS6cC3Z&#10;yxEMw+WRWOiNl70z3dmx2rOPzClwQLSKfqCUwTGzOLQ2w+oqttcr+hzMjhk+9Ej6ZCrmtJcxra/a&#10;DukjKsHZ5QbmSCOF4+avPLIIuPOg9P15Ue8gbGmpW4R8tYCz2gPYMncUwc4cv3OONdKlDfMOY636&#10;Z3VOKscuWwA9q7xAMotQvGrhs7zkfOdW8TTXMezuVvXLkEEB+Yu2JHT7KVNrPMjJ+5GreiqSOv8A&#10;qFVqBu9M5vQPrjXle+rJTcrc7tjgmpfxSp5vJ8ZDx6uNZ7NJg9lr3RfZPLKJfBJtg54RsIEF+4q3&#10;VlUbtncgyeYsrmlYPd2vQakaz0lWEmRLMYOZ01G5zfLCkslQV4542b65AmWe0SfQC5GT6qqv/Dsh&#10;uScX00NnlFzaVDvB9oConWjk0mtf8QCRjBoW/Mupn/iZLpbybo7mppLm9xPJjBkNdwJ7tAZi4zaa&#10;jvcONgmm2gTzoFH9Pvqt/bCUvCcjP8VAWcrZGFjN/dIDPBtmBPqJF1pR2i7DmBONscWn5qe/4mbm&#10;2Pv+pAPpkKnqTZ0xNcjx9bj+LkVVrik6UeOdwbTwo4x8sZBZPzK3TGWB1tRodN1PQ87vxtpruZh8&#10;sbkqAEqSU76BhHqRk6glkrjZH2aMBoHwiQeYNIbftIllyC3GPlkGhSU3ex453+gdaTCh50YQDNjl&#10;eB8vkKG3l5I23tlOOhxj5ZLUcf76z2T1ZZl1kNcFHBatEbFTVP7dK4pUmBhUYsA+mTAb+8SZnVr/&#10;AA/vDk9JbuGjzSRjjsR7jy/8ap9QN9/KALbjJzF03SnrfEeNsFQUS1cW+YRsUf8Adq7/APELYZU7&#10;c2+Mdwj+lZ/kXGTeZJcbXwfA49TZ9TxWduceY9SU2RtkMco41Q94csP/AFV6H1fTOwhsK80ql2OP&#10;y+d/hXCteTCXPJj7NqNh6QyLUw2XXN+CMzT+7hMbJYzov8RwEuT7TN2HgjBcT0w2mOd5A5bWmcY/&#10;K76xlwz1Ml3AobzeWw10vqxTDG9ZuUd7bF9sFHyR6eZTgG8PfMIKDRXRU4mDLaRKb0kOJw6GXyoA&#10;Lx5bzAkeTlrQqbbzFm5YmYTUreMnLSX8v7tnUHTQuZms26D2eZ7J6rlVOYGz5q3ek1O5GuLaw/4i&#10;tnL4zyVNCW/vPAs3qiaVoFkAz+eFJAPSc2i54EBcU2SasvZqxuR+YUsfAsREJSm2M9Aum5Nsnb98&#10;uH/zsVOM7yA7pmbqNrWiukHjymKSphjAEG8RkFctl50eNcE0vszn1w5mD7fAN+Zuxe58q3NzUc2m&#10;LYDZ++EOC1aHpZ4ErmVsVtCLyzGOavco98/JhXEu7RA/jo7OPp3e4ocroN7OJt2rBSpRhu3fHAr5&#10;T+zubVhNmJoHxXAeVctYMfw4V3s3pt7T1OdjuQCbwNxXbncOu5w2MVCVZ8xz+ZmlVHNJtHJWLBtT&#10;jB5LHArRGX+pciuNh8xNU+SnOywkLqNrt/At+JvMY9EGTqWuNXZnNJs8sRwHESMfTLxrUR3bDkrr&#10;Nww2abK5cFtZC+3d0PzO+g8rp+Ytskf8JdFTR5Tk1yOQW3Xme/7ypLwe5jswAuR9MncVhFcDZXs7&#10;kLllvLmoxDdf8sXjR7Z3R9OTV6+7bfZG5dP31SXDNzcvGBn/AN8KuEjmBGbY8DYH3jmXBoHiqQcp&#10;C5fBZnuWyqtuJe5c2DQdMWmPxqZMBkZiPAZiVvGQX86mSuV7zrBuj+GRFIi4PUvWkukLI7mNiUhu&#10;p8BXxvtMks+bY3JyjD5lrOsrnAyQNsff+lkQek2bIw8dguMfL+dLH3HSxKw2dQS6ybUg8wucy5Rn&#10;DhlBOn0bPTBduDGUSDzh5gmOByDd4yczwKZNG7YIwRsH2+QfvwL8/wBQCZNCDmpL2kzjtcwSzFxV&#10;FV64TALuvmXVdhk1ANowcz9tWqsKDcyR7u1+5A4Fy3P+FROcpfcGphOYZXI5hMZbnfgtwWtNWpxU&#10;HaViN+xESD/mfGrVQ80pQLJ82NNS3h8sZcGNQ/8AhW2mo8cqmu8dS3dQjJq+uPdjG/QF2eyj3GOA&#10;9u5a5X+JGKw7OZtsbN9cjJzBoDbchHuEEq3eMf76Q6HqeWsvtI8Bkb6u7XeNE3NJqBOMc0As9oEl&#10;eWJI8OVn0rlpPVRsjHNZ0xD2r7KPSIqf/wAdHrl6DBI5Vj6d0XAtsbuKrn0lO536S4LWnuxc6i9Z&#10;+ZQW+pfplVqQcuD/AFVuImYW+kMg++sHqig92I+fyr2c7PVt+NbBR+yutJwR9A/OJnATlkfd9Umv&#10;JXWlHuTwTI8vcW+mIvcSZmTV2+o94TphpXcOS6grgkycgjv242/mqySuqGUbbA5PvEHUGsaqx42j&#10;cnjDp3PMQCXvCNm2ONPh7qTL7R2Bu45OO8FiIkDjlkuoPMGe+Dx2LcfmLPaHrDAUBo9QPKWwbwNt&#10;rRg0SeWtPtB3TMbj0IzhjAXUSZ0/ezx3dNXyaDbGzwHLgJ1FW2Y5iG/AHjRcFJDnEwwWAxgFykUj&#10;ovZ85kJ35qp3SYD/ALMqnOG5XJMZucsan8o9JXuCO6NZE9WkjXRfBI1V/wCDThur/wAP6QCf1A9K&#10;TC2elJGNNt9pFTMB2oH7ocH1FtVHsJVSZO1IbrhyPlj6X7adns/ktQ+0/ZwTdz5guD8iUqbFYzTg&#10;0g+nwfmLHQmr/wAR75j7bbJUzYmOCausf1FqdAVm5q+ZAZzuqtzg6ZC54FW3Gz9zNc9gQ4PhqaTY&#10;45bNr1gvl3BjyLQux6/I4PSFJRkDa60nFH0e9B2PVTqaR9QgtD95ars3rumKhnQDBqN3JzWtQhS4&#10;4I1wQPZvMXhMEC06h9ic6fubLA+t+Rc9k4USSrVfX+jxm1hXZBTbOn9LgPTlxX9MML+/19vH0++s&#10;e7cbTK+5lT6XkjH1CC4/mxLN6T9XedTJ6AJpqLB1LWfAukJxsLpSSNwBczV/j5RLZcEC4RPLOPxv&#10;cn2tO663ISU2MR6PCZAfbBU0qJuxpI1Jc5e7EwKqPJpVc7e7/wDZxrp/CRhxsvm0qencsH28Nunv&#10;Odapsvb0xMr8c+rhrL4x8wYi/wB1CtuHjYjPBi3rBM1NX2z0zDZp2s5cgcmYupfpWiWxZFQ5xszr&#10;RnMQRs2LokfNbE767Sqx5skeNgM201mswdD1RkGXHwfurnV5XE+qSp70kuj3f7sMvuKz8M0xvsrW&#10;7fplwZknVTjlUtrYDrebvsxP9SGzjZPWEtnwAtgeyk0xjKXHkXXWyuV1Zu3bFSTxq3gHy2VqC9Gs&#10;B2wesBLnLl827DuW/wBxWuepm3HETao24wpNSUOSjJ9KnNSTW5LPLbJPK0m0yeg+yT528ZeWUXI+&#10;Zcr1JtEcv22CA9yMf7f8yiNtsM5YM9zY+x3BWyW++ky8XKbG0VRwM4jMRzAq38vCapPaXkDCbPoJ&#10;xPGu+ELcJu2eBDJhS5IJju0nOJwHm3O4uXoAb+5xmPnWjzSV9mtgGDPBEN5bbuLcx+NZGWj05Hpm&#10;XMzPU/4c6QZyuS08MDycTy5AT+zNlW6w9YjTOwZ2iSz/AJa0uNJhMHpiZzoA4uRkVfquzuGZ66b5&#10;ZvEw2kbyQ+7AEzgJzLSp5KwcwcB1lftMCmDbkjVnqxJlumtaaQOsHsHAdQyVI9jJjjOqfuZI0SHL&#10;yd9HRJEXODHahDcahjcOYFMG4HAPkKGSYYyZ08CZ2oSNK5e41DGpjdvjRSBDcZyJ7H3FcJXS71/k&#10;gAUka36l/VfquZDx7ju4fMc5E6n6hamE5hyiMmpgsIw3GvQKV+pWS2Azmai/CEtOpv1S6UgHec3S&#10;R/kSbkj/AFW088aXqyfSF6AzB8VvH8NaRTe2CtG0+POAvi711LnAu6h+q/ToSAg7DKS5yybyrs39&#10;WelOCOVNR/EuxxrFdDgMbZR7xppc1XnnN7j1lNpzawaA7Anwxowz9ZTaKF6DtU4m7Un/AJZddU/s&#10;TkMkv7hKhfU41oX/AA/GZt7SC5pcy0ofVcX6Bc6a365517XNqk+mV+NnPCt2pBcu1YjXOsjoskyJ&#10;vM4ngmbUnUKXWjXqtUmxelJx95Y5x8shci5v2yUmylTJj2rTm8MmfLctv5YkJqjf4cHPt3DzZrBm&#10;OVTp82YPt4bD5ZPGls/2qFpWY3owCeQdRs5zwLoSsJhs1eMgWacdNzeY2Lk/eXGdYM2QXPsx7kCv&#10;RTJ2zLubCbYuQemdMet/LnzcAYKOFjGLpCWGbRGc2qGY9pBkZRxuBcsbaNcc0/Xk+k+Rm+K3+mtg&#10;pOvKwfvQNo6jdN4CdQpY8ECzE8sxMdrYrQ2nZ+XkttnvETtibU89PZOVua7qdxb7ONqE6nclB2la&#10;+Hpf3iLSfYjSrlzvM3rxqSMnMtk/xxKqbVaWoeRs/wCpaiKdyuX9f4yTPRwLjs4mfnq18DSdjZ8b&#10;Hvsfwej+WwFbP6H+0jl8aM9sLfmLbHFLy5hLrwZU1Jb0lz3sX2mMpVvwXh7cZF1dI6ol0yGDXESM&#10;Yi8pegzjjE0nIryn3JiHjsZPLRiXyuUhsQPAFxk+Ers4buY51yLlwvVWqN6Lo+PO/PreXdyQJ1yl&#10;JITPR0eOVD38J7YR6q5jqTbBMo3J/bi4CeYtC26Vwyt9msH1xq3XEjtz6Tk/pRi4+srcYZzplZrv&#10;2/c3OfcUyV14MJD4+AiwnH/9lfv9K2/VfCTdcbJM9oXp9N+BqbBARU/0zcbgefjVL/pUoZPTCTIm&#10;6QVLPqZp0tQ3q91PU0uO/bWrI/NLgVQf01OpK9s7lbjWs7KxzqajvBqNq36dspcC2CeEnMnbbmY8&#10;rJHatjtlxxricvmmqdXwI4OM9AxmMVVYcgSgb1s4vRsrnmKybR6YlTkYH0tDb0tQfvrQftgQLnA/&#10;YicBWnM5pRZiYzWhgILl58a/PrRytdGUGp6riTU13+iefrSWODEwL0r2V+pmyqSQgmT992f/AB4z&#10;qHR49kFt9A/lU1caumRst4p+YUPT18LPtUYbWpvJeQm5rmZy1bHu8YnDcvxFN3N0skj2X7Nablx2&#10;zYDVw6b8xy+/0Kkyul6jgbTzscGRwW424IIPe4lz5XG2gbNyeOWg+HcQHZ/tcG8mP9fTV/uw+mPg&#10;/KuMoyLb5DPeNp2TiW1mzV/T8pjvuTH7PetxC3i2PHjWcTP1gKik8u7HaHE8Zf8AmRXlrLys9nU+&#10;FubNi7G56ZClWy0fTezrv04Ij0YtQaxkZRejdOCRGd/p6lvRW/h5HAcdSuvO1ZKf2Hc3o/8AlsgY&#10;/wBlTJRP3rtl7YApILuoS5jXU9ebL5c5egnckYibwf2lsL/SsrnlWSUxDttxFL4x/wBotJrpv2rb&#10;je7xfx/ICU19yR/+GaF/wPbQNu0g3SRuBCKMZCwZFm/24qKVDO2nDHeNW1vORZjUhJt0ajK8CTmK&#10;n0vT9RzKYnYNuSTVJd4FswkNZ/iCJz93bQHpvPBxvcDk4nkA/KT842kTFg3wSqaiHpWyDZDsp2cS&#10;OdSQZ2ZpU1Hc0yORKHMKDZSdkxeQTwRI3ArtsSobjo2ngxglNvbK5I5XPp253kJyuDD1SXC512LS&#10;88m0qlIGZp4VvcFb0v8AuU2nNm1Mjku8sZq73ojX51iVN0m3fsqxC5fXI2/3YYy9ZcirJry2shaH&#10;+hwq/SdA6F6t6f5uLiL7OGc+lrnfA1SUkZC3NREe3CTUZwmtEj6dtt31fPV7JLqblM1lsyBcdONW&#10;2XOqrtMqgdzHIQFHAz+8tvAotVN1l9Oh/wDuH3qUqxn/AAM3cbG508ZY47QwkFzHORZ7L9n8xgbA&#10;glT65Hd1B+CNap9vBhZMZq5Pcj+J4/lQ2h5XNqkcnglr4Td6TVtl4D410ztchGVuSDF+yMbWuODa&#10;gpeuGchwRnyc0hBlR/ZfXlXyoe7bj2hB/wCZEtMHsZrNtLzgmskdWbvTKOOBVHaZJ3tGN2LmAFyD&#10;p3HOdcy5/U/Z2I4PfNPRPTfaPf4SZVb0ZXG8zLdRmH07eBY/MNqDmNvjCe3bFyxjyKnErBk8IeMz&#10;HOTzc8aVNycb97n1LnTV0LlVSvCz2+Bz83ma3tmnN9olRzhl5YbXyKySuRvZrTj6Nyfc5Y3ukueO&#10;PuKky8bIMxvPwF3Jv++ltM2yDqEbFgEG7sm/TGu/xmMStVazkpmTa3uGV25tPnIGHMju2xjEk8oc&#10;jabHZvD2/LIQWCBd1N5xQVPbPgPJU+FvoxCIR71r3eXn7Wm0yZVDfDfuB3q5cKtpNXbWYrtop9YS&#10;vsqYnDGcRLflcCvkrmAzNsizFvKyOeM6u3akpZ2MHT8paQhJanDMkfAC3b6iMdqOWbkBjPrYbWos&#10;3qTaeMN/AcS58qqv30wyXsi/WiGt8KxD5tRcarrh7OMkZ8g+WNUKByqswIUpFqcnpNw8zwL8PUmF&#10;pppx6mZ3QxS9SvZETeWenHaRMe1eemc59eO6q0RsODjMoksO9lrnfG3ptxrN4Uxm+OrOHx8f5mnD&#10;ybVf4g7XpCcjnbljAwp0o5na1G4xaJ/2UMleyty5vvHJ2rNqMvUyLLKf9YefwPQRxn3eMfLIjrfa&#10;Y9qp72O/mohwOC3B2xdZYWuLdG4tg9BRk1Se58R1RtIrhszkMqZyE9vd+mLvrH55UD1+ylTyZajq&#10;7bGqU/2XFYPf/kp7SPpkRerJPOn8uvbjbC31Pfx+YkQ89F08ODqPeNN0OVvsZHKTWFaTqcOdwgAU&#10;kA+mqe8bzKSOMBgW3XUGnpPtAbS17vLmVbw9GW4Mn+papTdPzGvJ92q5tMwkKK4QvAus0hxWdz4T&#10;Au3jTth+yufVzMQOZkco2t0Qrd3BHGvW6m9g9JyEYLMjER0MXLELH+aKLjVDpvaBstkMpYheHa70&#10;MQuULweFWpx6wkptn3N8VvAP88as62LG24/wEM10tvbNOk9JymfDO2NIxDgHp6q4b28bF6rpuY3q&#10;Ynjrduo2u48HvLbG+0yo53Md5loCjgtcwuRYPt8mm5kkcyjqMreZk5g7vGH5Fi5Nym7bI4mF1anf&#10;iDlHaRs3nTwYJk5ngpgyu2iWslj9hVVvWHZsxpyOAAnjmXlt3BdeBEq42yEjcvtztEN1B2sAf2hr&#10;m+oNqE2jc4/u8fwsixsYj+h7p0E11W4s2atKgmJq4BHLX1w127b8Bo0Y2gS+tJlOgMOw3QzE1LYx&#10;cawfZfWBJPPgP47WnqjuL0amHrOS6cElRpP7Q6cCtDZeAy2ZrlRun2PSPsLcV3zmme1BXtPDPKjS&#10;MrfSF0lj9L7N3tSOTwOT7vBd1Ln+leq1MbVHscxYsJ8xFL5uMvLJnCeBdGTZvRLUb6aRgl44yC1C&#10;24M65nTmaJCb2PiNHXA9QvSx5/NvtM2TzGSTLdrFyDpk8cCyZwzs5I1/RbXkw2dVbSk1gcga4CCK&#10;Mbm1wG7q8AnlLkNOrMHBdXU8vcw+stNfl9E43NYbom7fvekUIbckBFZN3I5JgXXWyfYGOqnp2YQF&#10;JGMWmQXBjW8PPVDcyFl2k8O1bx9Pvx41vTX1kSMYcBjkd4e7QAKT6a1ql9j7IIwRzK63jJqjHa44&#10;FsxJwSC/BLQCbxk5hBd/9papsnHKqzvtpqAt5uLmKLeb+kdsrd+Yvkro+XSGnThZgFL4yCETebWM&#10;0eNZLK6oFSQ32MFw13qrpytKbbTKmNwDdIZvyyF41z23pNzUNHnDGf8ArZm607vfgXPepe/+o2/W&#10;dv8AtP1n62G7PQBDKtEhdQhONbXtEqSUzJsDfAbxBa03NrWgXmbtAp+Yy2bbs8Bu8aA/aCp5VYxv&#10;ijgJy9VJw3KePxqq4/u+kIdzBLZ3DeNrFcPYybhHNRbr/wCWFg/MsHqycNmzLdusTVuKnt54Ry9B&#10;vKu08Gyf7jBGDXGW3c7kYV06MYpRlumtklWpusMDZ82j07nMIVO7wN+SzG+WtbXPV7ZS2XAmsqnj&#10;XAQQ7jYpdYEfhXKctYRimNlwa18RUUpk9uQRPtjbbD8nmQhoO+qqUC1+cUO5tnME+8QD5hBrNyM8&#10;C0061mLNCVHuN2egjj4F6rVptkpQOzEEqlr4QzEai0/5l5OjJgJjXUdPUV2rs7nky77cwlz+f0Vr&#10;rHYz850OAtap61/kKE42sTEwwBv5G/LX6SvJi/JnPcjVPoSiHs1I9sguW0GnBCNnOCDpp78Ynj1M&#10;u5xsQ5xgHjs5+omIH97JABZswqApS4I+otUl9PuWxARueAnLWA/G9N7/AIFqHAIjfBzgJ5w8em/D&#10;V2fsia4YLQ1LZydxBowcFpZfrJWmmgOBMnptwVudz5flqxysgteN2dCJWMsAzhC9twIaYJYS6vB5&#10;igdpq7V2nG7/AMeH3iQnbcw+0QclW+n54za3oHICkgJ01XJdUAmI7PM/EVvmY2ZhgNHqQE8vxrMm&#10;ePjpwMRr6P8ADXT/ACPlJDqGmxmHigPcD09POmJXszc28cf8TIj0wqVw2ZhgjtY25RkHcVWr/bpP&#10;p1LtxjAJvB1LXfTMaie5dfBr4aeP3nQ4t0WN3C7NNrA5KyBKDTTeGTcumNtk/OqnJ9sjJzOgM5ke&#10;5LLumTPoLARy/HxnUSYM27YmBdhjsbFju8fi4wmcwNZtnX+0CaUozlxzMHxd9u3WxLuPGFZWTbAT&#10;QsyNrpit+NYOQbLzypDmlngWw6EpvkESMm1RcZjUnapDxmZCb/TRen27kI70HAqG8cOTcHUTzCoH&#10;LMdlfdU7VaxN27uA6pN4czHOutNj/qxvZrLmM1f2m7LzCLDWnoG+esXNj6i9Da32o9vSH7Ny1iWV&#10;h3C7cL7i5PmDJy9Fx40T2el8XF+Q6fl+FE+0SJHy/DwnC1SN5LHUT6CD7ldtj/1K37P2clZ1XKo3&#10;IP6vI6Fcud+BZA8eEjc4DcHmInFMO5AbINX2Sl6I4P5HLum71h6ebU/XKes3s1pyW2tytbsMosmB&#10;cHkosj8hzdz99USTF3kmOPj8wi3JvUjOAnI5nM8C5HJtkxmadP4+mPbk3SQPfHJ5duwWJSG6hCFy&#10;fsq60X6s9R7QmwJrGcTNkTqF/wBKEzCUbzYM3NzEMJtzqeiZSeTs9MJC3FZgcw1jdPDXdBH9Qvc0&#10;2L7MaMIcMyrErh0PpthYP9aPTij5TNaHYuZID7mUpCELzl5vz+sJrMnJzGPcjIW4uhdje3B7JGT5&#10;sYBSQEXWZmDLps8fSNTGTVN22e6Bpo5Ju+OA+QemhBJPvLbB+mrBV9EEHLu2Gc7aEgccxsMut+RZ&#10;2wqgsGSPjGs9UdmidNY+plzUuX3Aa8pt7A2wRhyKH2IWXDx9xGXFSYPxNS2gEznl4fuLaS2Wzw0Z&#10;92py/XFbmc4JHwIvL6gcmHgjOqfGnpe4wEXR0+wqPQ71W5gWd1PKpJHpwPC2ie+ty9YTZGypKdTV&#10;mwY3GpBbyMfgXmzR+0h7JHrF42PbM3LcGQa60qD1nJtXhDxvLQ491trKmdorSUmn5e2jbPo+55ar&#10;bxvjcnjD1NS2ho5w5YEswcBEiOCRkxwJI0eZ7tAM8GrqJlu3wZ4D8tPEHeHnUNxcbcYLaBZfB624&#10;tvMEqeTfQuT4OnzEzI5w2bOcZuBEphOBuXO8h6glE5Iw37Y/t8quiuD2hl5ZVsFees/OpwQzyWg9&#10;icCtW/Jj7y4bmm0B7A2YwBPy1MoPa52VNsjETiBx95bdw6iThVKd1HTmr65a1VDJHunexNsA3NOf&#10;ZtzdeGJqjJ5H/tXnvVDwjNy+DfuR3dRbM/eFmQwfZsAsA+n/AGmD4ax+YU3Om2s5AXU+EiElzNwM&#10;nV9nrA8jmjkzk+v0ra6ck+0Dt6nDy1y+KTStW/BAuUSSNzATRVq2bzRy2mwIIwbxcLqD8atm9rbE&#10;4zvVsNypPYvLprJZq8gfCI6b3bgy8GOBVClqWk0rKCcR6GrvLZvdz5Fsu1B/SjCnLMklTpnMLvtI&#10;7nAuOp44mzZsczkFuC7p/OuU4XyskrT0H1nZuQqC3sekdRVDtLpSp6j3zlxuBWvcWbVJK6YkkxlR&#10;gn3wPlrDtncjJOCPjRh0W4ilItOmrukIGWAO9DN8QqeqN0TaNHv4h7ZqmqsZH4DfdpGw8kykLGpK&#10;blRR2xXSDFzvmwrkUlUTGN6CAPOGVaRQfrCVXJHONg+6Q22p4IF0LWlD0w8ZAqcwBD7Qt3GzboGj&#10;Wu3JKhK0Wwxei65tkf8A3GHUVXbdsN62nR3WAnM9/wB1bbSVcyqVswOZWyKBmTScF7/zKBPNhZJ8&#10;ylUDBiUYfMXHO0CVzqkps+lUb77v5fAud05Wi5bi1dez26+Oq/H2HQO5mbjVVrj/APyh2ZXk9lU4&#10;c44z7xGMVu4Lknx8JFnEj2u1fJB9ib9/VpP7PxwLlBvOHtvnokOqHIc8fAtfTk+LTUxHpHMP5slW&#10;2HoTs3qCfSpyeOVVE0bwOP7O9W1s3jl42/8AnqlW+QM9RtaFfgXkuTaA58+4tIpfbI9lrkBm01KO&#10;38VQO5TcvsGpC5tV5h1RVm2CXSdtuzO6zc3bn3bAtr2b+tnMY5cxp+ZAuQOBexOSf41yBtI20Sms&#10;JCAMyYi7Qb8t62Hx/MsTZ1wR5LmLByD7uXTIrsNCbTuI4/SEZPJJt23+6dmbdNoDZsSeSFme52gU&#10;RSWuD5Vw3UjOXMJSeNt1OYts2ZydlOHL5s8fWzWrtwi5V2vP7U5NBB6cnw++qcFwNRkNY69fu0Dm&#10;dKmY+PIM5cPBwX8CrhH3pj9GFEW9s2SBRHkrIFelaHkwOjy+nKvyCNNJJ4Bzcx28ffQiMH9CnNiZ&#10;PTCnAHHcSPHXQZToCs0K/PRH/QpR+YmEzxE0BRvMvT/RhjTsDsfGgSS/Pon6DDuZY+FQbhFFRaVy&#10;8jwmBNpPzebBs/l4zNjmj409OKPGYitUjZ7mysowNUH6MBeUWWBDfsm5gXUQ5f8A+ojzOl20fGm0&#10;k5yi3p9zB0FZBs3NvAutGdFtuCx/jRj/AIZto86OiC45Xk43MFj4asjgmMl7v9RdIN9j5I8kGp5n&#10;/tTzjY+5gzwAKSBO6InMBlc47kfB1FcKfeYyZP4vgVwJsjJB5uBPS/Z25D0MiKQFx/8App5vzPf8&#10;xWQdNuYMkCJDpdzx6uMnmopKCGzu3Md+3bWkSOX47EfmIbL6Tc9/+GtakdNkgHnRSJvD1PyskFjH&#10;0+mtOl8n5/gTMnkeDJqrTpfK9PIBUiStt5OP/wCFScSfTWhDl5LaecS/xqcDm+aSfBwXSXEBb0+S&#10;PoLoRxJ/Ag45GO5jsfiEQBnrOmxrTpPI8Hw0eZyvArI3Hg+RIuAel7fATIrgzHgQFvkyIw3ShhcG&#10;ZMCPDcYMkap7cmBEgOO4gC4DcY1MG4GqqN4pg3hEAGI0NcDxp7GmXHgTBZns4Guaa0lY7eBdRTge&#10;NYnVjfGM8cfUQMOJ6kl5bmD+IsxJL/yLpyqJPjv9O4srcS8l08CjpKCkt2f51ZG7fnp4bccH4fMU&#10;wdvyEFBMbjwWESG48fAg4P8AdxLH31QThLfMA/4ihvHHOTO+YONDXDjH10wBOHHPg5ah28eRLg+H&#10;bTwx4ycj9JAEPnJ4bPGTP9VEmcvvZNLUVqZyskY8AbXw19pAAt2engj4EYbs8Y8CuDenyR+ajw6X&#10;J/sWNW0AZ6TP8iGuP3FrX2Hc2/p+Yobikyd8GciTSBkrhvgyf7gTMDfuLQnFJueCxn5qAvJOUI/7&#10;xFJQAbihuHH/AMGnnjMkHw1W3jMkHH00E4nDzBwdNDXjjB8TqIa8yZIOBAZpMPqqGgoHiTTSVbcT&#10;AcA0HeEKZDXhNQ+BJGEwk0Hxx6aodSTgkA8ceppcxQ5o4L+wNZ7MG7mMijcPSAZg8vEzoOS33FcG&#10;dDuXOfuLSKP2bjfuQQQAzrnZr1RlWM+E1E7gN2V0GNyTf3nB0/nW2TQhIx4A6jofMJ4Fd8cuk7Ld&#10;oDcv8ipA3m834A8C8gVmXZWW9nh7nynQUqUoA9oFMPHGe5GuwPVz2fkgbPpq8ukjHy1xONmQL08E&#10;Gob4XcXpxsLmhJbTll5zhltEGT313+MhVJMxzji2oJXMd5fQRgyELprK6ok7aMeCPTtitLqjag4I&#10;5n01jsZOn4FyLPJwycuXzZyAo4x8tdcRg2Ty/G2x2LkF3UGnv6ugcvun5YypU/PBsB+Z9JB28jJP&#10;p9jgPbg8wncgUVNoExxI3P8A8mHOmEZRWxqq7uOZTY7n4q6K2mSeY7zKmzMFtqMXMVDo+hyOXoMH&#10;Jblu3F9A2Cn6TG/kuDcd3uFuE+RbZRdFtp9U9OMLFyAboXLQ0ZN2bWY/7QK3cWkUftIktMMnzwPt&#10;E9+7MvBgU9w6g6o28UP2DKe0mBxDajFaIP315I1JXhI50cLbjJpXFs21jbBWlTzb289xraF7M25M&#10;EaxOYUuNm2vB4yF5hEOdaCBU3vsYzwao2vU/9NPSNxMQvXxjeztW+pqrSNkZBv5cczw4h9nlurPd&#10;vFcS42Rgf7wLUtcCAeEtom3SUmbWZJKs/mFVVpeYVHNZdeDaHGP8657kcwIwc/U5a3hnUhJCyBgY&#10;ixkLqETuiUv+4hHtqk4nTCYggv24HAhEtqk0/tInUncgj5kHlqh1BVjl+9vOTlJ9VEpO3bPG3Pz/&#10;ABE+ja3AOlpft4lxr8b8Bb3L009KyS5y9BgBc3zlrAZpK5bGQEDY5dTmEtJ6RuJ1JyXmB7kDdRer&#10;Ppj7j0y2Z0uMI7MbHd7mqMlrOukKfng6YvvID7xc6fzrkvYntcez6XHjgY+0t7Q3JBfzLVP+JAgk&#10;A2gu6hUXKX3B9FpsA60mz9kdhAAQ4CF+Rco1oRzJKifb4DeICaQ12BT80bbsBy/1IyF6SyXbgSnJ&#10;9YvPvu5eWLJjSHUliDj+YTiYhm2CAFzpW/Atsk7Op2EhwOT5+Z8ip8wk7KWtn0+jujatxXBjbcC0&#10;L1T6wHW1Vvu1QXGo2t0d3xqNKB79oslPyfBLgP3NObxHOC2h7sLPGqHWGyOo3Mx3OOVP2bZxauNh&#10;r1KcEZM5cDdgCGFvy7XcWbzisHM1mIJVLbupzCLaclRF60aYNs49XuXPyMe19ALO2W0Ndjtx0pTz&#10;bAzALGqrL5g5lrns0zEQ93FqETM8o/HYcmPbjIUVsaR2jLc600KTzjeSHjCf8NYzOKkemmx4L9yA&#10;ZeX3FrTxnpggZ2hwDFqOFSR03Lmbk7nuOBWkXBT5hpFJs5K5ZXjAFe6ihzCn5TrvI327weZcVJmh&#10;JdTDkEZgFIEgtMnvrlevNpkymTncA3bLfU5qe8Qg7qlbeShHej1LfUIuP/WY20SGAe5tji3ofL+e&#10;Nc9zSqJ9GQAYHxRtuouV9qDiYxud8D5vMGkXOLqfMNyk+1ybM50CWxsROGoxbyT/ALVMqjahMdeN&#10;hab3NIerj/KuS5XVm82I357kDfSJb/kTM0qghpi+bQAyOBafuIEHTY9vj1mywMz7wb6SolUVhNnh&#10;AGcviuIxiuf+1PUHJ5dJJKDHqRuNS4rU4HKZk9O5jOVuEYuWk7QOeaF6v+0hk/JuDwHL83j/AGl0&#10;tvEubOacNvwiQPHVoY++vP2R1pKWG/OWzHmF9mtccfiWnUnOGz+dSp42BrDdCFuzkv7y+WuBKD0a&#10;nk4EzH1cHTWD1pszc1aX2n2e4LTIJHnkrcvJsB+5fexD1N2VkcTCYv3oDXxbkPTtiT0usLXQqjPd&#10;l9HsqS35sY9y5zCd+NAdoGw+XVg5lRnM1KM2rbt8H7S04lHyl5vzaA5SGIW5vPgVwpek+xxgjC+K&#10;TV6itQfDht5sDe0xMb0tA/cRk02xB/7yqyTCn6jYMsE4tEMQtsnyLurTgvm1SR+WuXdoFWDeTE8t&#10;CxuOm/xeBDnpWfpNxnuzuXyFhMZVG8lQuVb8f7Su1YU/LoN+eU8e49J/ZhlyKqzyXtmxccGpvAtQ&#10;iG7P5GMM2Bvj4o+n7+PurkZn1FnTwt3bKGRnU7ZtjmV0cfme+mbdRvJKCOMFz6a6spOQkcy987c6&#10;jO7ptiEx54FqFH0uyeSV9etD3jp+BJhVSdsbMS2NuHl2zeVpVpDy3tUo4Ltol3wKHL9i72m3M1cv&#10;DlcMh/duPGeNd1TCX9jkA27KE4g5YyNuNWST7JyzLccD6YM7l3m66MLhumlyPylGTzSmxI5421QS&#10;bGvhjOUcBC6bbwQIbR8j3YcqcxgETeC9XwQL1Q2iep+P25zHUbUlsRS3CiwGXjnNK8csJjZg+6ty&#10;6Y12jk/TOL/qHcjhu9YEfRtprbgtae7ccCzeoHE+mrLf3j504NdtDufyobsL2uDgqNi5csSuI+Xu&#10;3zr0CrSaSGasgOYGP3cWoO0koIbjiGXke9nf1rNRDgJa3YYuOCNVV5IyOZi+1xDN5hRfyq7VZL9w&#10;esZkzlTobK7qDKL+VWScPJDU70EbA9y4LTHdwYE6moDm+rKkmLkl7ojtCIRHqPqiYxkz6gfLWnVx&#10;szemLzxYHHLGsNrRv2O5Az77fykmlTSg3L2KfWGcZ7cYxLJR03MWD04XILcA7tsnyKk/agjMeOC7&#10;e6ZFsDPaQScS4DZ+C5GTqJ3aJwPI3kugGePfrnljKniEHG2x6v1Ee+ybJ423kLF1eb8waht7kBAB&#10;cgtwJLygW0Sh+zZLI3kBxEjcCu21W6Hl8xcsn2AH1CK1TRuKMYGxjlcRj5Y0qfcWWx2ZtPmluCRe&#10;TmSzCpHrMlk3miINbBL9tjkLIDZ/qeWO1/OsxmHtOjGx3g3KGRUmaNyG0YwaxC8zvoptCk3iaU/J&#10;XMl3xscW+uLtu0mZezethgbX7lwqoY9nc2jkJ37M5dMorf7avlB03UcnyWLkZBan7aRS3/uAuOlq&#10;XrRkG/G8ut4CebwZFZJgzZVPuLmxk/cWVzwkpbS1jgujdD5gyiWMuK0qOWzH+rTlGHmjuZElyWq7&#10;Y9LjrRxvrC/+nykNmlQTqVEYxwHuXNJU/Z/tYl07yGujdWtQfGGP3lp04kZH7m9Af2UYtS0k+SW3&#10;FwHWDlnLr0YBDMoY6oeuXIDNjiJGTpqtsyb+O8HUD1Ce4qG4rBsF6dm2AXT5ZBqfeA05nUjKoXpw&#10;xgESNndFcJx41p1N1Q5psjFs5fFcSUmmQnfgWGjcEk4wGsCGdxzFapXVjZ4QEEGmEfTVFxQekFN1&#10;RTv9gfCcXBXOajzxwyjH9ReZreh6jpu/UMnfaJNUgylyftLq7ZnVj2qm14x9zjH0/GrN1fc+EmpS&#10;bMzZ3uhn6ekhlWS565kr4La0N0QVsdxfrN45lTnBYKS4jEwnhIyAD3yJ9SQTMas805P6o9VwOd8n&#10;D7OMtzzwrpujGU+aS4DMJ2o4B/8AllsM4qSYtieze0QfuLB9pE8qNtYfycFy50/BGsvJwlMNuHk2&#10;lvqKhSVAIED47UkAy6mmqhMNgGN6xcsz9nth8331zHNPWQmzMh20eoZuW0TV76zGrPWwqeMgIwnK&#10;OAi5/o/6Bp6Zhun3POwKk2fyVtYczWVb4FuW6Pxg/wCxUiuNqlOVDOpHLZU+1m/U/wAuJcXVptcq&#10;OZWHL+alJB1LZcCmUPWFMP6wkZowCwXd2ufOopsJvSyDUhZO1x1Btv2ITWbS48yg3VwduLTGMi5T&#10;2V+rnUc4m2+TuRzBu1H8KPOty2kUPOpbU8qDJN/cXNUjYWeDGu6qLnFTxsrL8BW8flkTsNNVVX8o&#10;7P3Nb+sLk2d068lUrkJgFJA3FctkJwIQOn5TTfs0qlQh/EtQZ0HrCsJ1J74WEq3xzy/HGsek06qq&#10;XEx1MErQJNQfgVuTm7VccRhYTGe/I1AO0yX15N9+jCALiBoK2QY/Aqts7puQ03Sm/wA4kYu1nBdN&#10;sX9xdKUxUjENMTt/LQlcQNxFLb764KoOm602nPH0e/W2oy9RclutVYdNf96zVJBNGbyYnNVTEUv0&#10;ren3/wAqzjaHR5Xj08dJgKOBmLVIQv8ADVv2n7NOxSXmc8Fj3W2RuXuRrCaXeVWw9j3F+8geF9pI&#10;MUeCOBZiYTmNsX7xQ6ZWr0GFjabO60rBtKg/ZUo7fVKiW1j1c3s7ZSNhfa76MWoMpcGBdKyjbW9b&#10;ync20idN47VsRFhziX1hOyMYNxEQ137yUuDAuzxc2pu5Hq9E5jJ9rb970jijaH6ob2DJKgFJu9sR&#10;CeMy5iqjYnUchcngMxKO3zF63TSXz6m2z6BtPGF5xzLhb9iPxQrmOcSshuOqt8MTmXV0/r+Vb8no&#10;nMOxcT/eecxN5bEwRo7L5wTgXUTf1e5jU5H0bNjyy8y7kWJ1psnmtPFPBYuW1tpelpzDoTlhKXuC&#10;GsYDrrTZfVD2VMsEZ7mr928a8/ZPPCM3Ofprpyg60HAUGBImpEpceijOqO1SAjj04+p86uEvbtnI&#10;zmvlI6HpeD9pcojuTId4J7cY1fKfmjmWjwapPMXIzMnV2wdNNsIP2nHGdQ5hLxmHgNaVVJWg4/73&#10;50Bb7RPabMYFElzWietL5K55Oqbc4ID6Pl8auzfbBs+p4m+dhlcTAmrqeD3Vg5KsvMs/4iyuYVhK&#10;uByxKRafReYbMLNeWaRtcqwu0Vzv9PSPd4G/MIrJsnnExeMscByt9307Y1Q6T2kEloztmB2up/Zi&#10;i409I3E6C5B7Du8BOXb4F962o6FH2k0LaBs7ZVaTG8Bcc8u5dVbov1P5cZ6AMdR7nc8pbBUn2rYN&#10;rzCnBPPMci/0rH64nD0zI7mazUUnMO1uzK7rRodmVNi7ZaiFLU3cOgdtOwaUyCgtzczMbuBv9287&#10;GuEqTlblhMcEF1uYfLGt+oRnU+1OYgM6Pblkv07g+sulafpATCe2owNRmJpsiEFjXCzs+pmvTr+I&#10;7GPjPTTY3XxOXq4pudGJKpq8PvFwtrUFgXKO2jYW5f1GCCTsd4jedNtnzr1aqbYzPpnnqOqmuAZd&#10;MbbTxrovZ7JKWpNoELUAhlJ1O/H+0tTF5LoqLJBiZWMmRo6uP48Ov8jzg9W/1Y5DTbLeanpzeJgT&#10;pueSD/WtCqD1f6CrCY/1ax7Lj6lpdb7V6/p4MuOFy4tx9O1zV5oN9oFVyGdbmwAX2zVITv4FpJ5g&#10;bJ7Zn6YBS02M09A0iqPVPlNJf1kaeb5bF7M2tYM6Z2sbO5TIaPYmbMSt5m4tCJ8fHxKtzjbhNpa5&#10;lTMP9aTYhdO7wQRrpD/gHPqk7KmteVGUhh8tk2FkAtO6W0T9ltMDPHLpFQ3Y7OVXJm8a6dsXj95W&#10;jYPsrrBzIdweMSt2pC3NQuf8y2WuKTlVBtgPGZyuHTz2YRHJeBZxWnrITrZ7LmLNhukweuC6hO4u&#10;H5awE9bXrfpZw+nYdNmcnFWpDF/F6B1RJ9hcpbEA8mr4ryMfLH0YE9WhJKFkfAxFj5Q/AuXdk/rM&#10;TapHOCcHajj6YxIltE2qDZ34Gx84+nx8fiXf3V7fwnmV1u4ww3aIQbNzggALGO7+37qrdLs3MyJ5&#10;cfKuLMagrQkye44zrqjZfT7YMtA57/M+RJdNOfm7o8TZe9M2Pr5xrifaZJyS17ZjXe1UespRchlz&#10;4MByuHvKtrhWoKsc1U9O8j4yfuJznbW4fOiUo1rY3XnY4877d1aq02mNtcLma+y2v11yLMHHY7Y8&#10;YdM9rTtLH28wK5c43J0/Cw/MH37VZ0UTaI5mRLLO63CPTHb8CD1hOLNjA+3h0sT7YJGTBAC3Byke&#10;7U3YgLwLf4S3xFIYJON81jcA0pw3ZR+0mPk6Y1Q55NCR6MHANXCj6Pc1I5YsG3U/nX3tBSAaXpd7&#10;UkxA2Zg5hV2lS9Bymm6iBG/BcDJxXXPvmWzU/sDZbNKUPOzH/rAYri4VrzaY9edqhg/tBfaSKK60&#10;1Kem7nxGkbcNtjKrXOBsxtwDXH80cEjJkSuE449RLd3MZMnGtRKCJz7Qa4cOQiwLpbYPUkllQ5q5&#10;mrHeIN1tfIsflez+bPM9jIt4k9NyGnpSeCcTUWMguWJIchLAS5q9w5LqRwQz09lPU3I6jfufYwFI&#10;r5UlcUez0WzG58RZ+82zPgstzYezwE8tU6cOuv3aCDfJXu0hbbzPpqLH/wAtxxqkvNpEhM59gkbU&#10;fxCiXMgwTWakvf0FIrXTbMbZwCN5ybqTM4K1feWwtw6gkdUSFyPG8AVxH0x9xDZhK5dBLgRhOIbq&#10;7qDVdHPJKZyyC2ZFBANdW0vQclcy6VPOZAN0K4vPspzV0HcRx++dpi8B13beHdme0CXQSXcJ2e4G&#10;1y7SwdxI2Rp++eQMZgRkMvswyi/mWkbaKTHLRnfsLW7D8pYbT8wqszbG2OXAT4q0cYlTFWL80iyc&#10;1sZtbPlA+1hnv8xYxwAEO5yxjRgcvHJJTgNpo9I3hGz3eZlqRj0hq1TyVkee2Ryq41InPdU1C/lO&#10;YmYzrm2HAtXvHD96g7WWEh9OddxDpujzDPBHKnQ4/MQdxsvkLngmpR/VEuoTk/uX4B6sUpRyWzZ6&#10;i0Kk9m82nz0AWwF0VTeyOnGz0G8zwRAjW2PKgbMx2ZUAQ4B8sac6aR9EZK32NyWQj1vbHXU8mBZv&#10;OG7aB7Z5cC2yYEnTyXYzPhYx8sYlhryj50YmOAHMWW5HUg6ETHEvlzNtebahlp1NzCbTKxe4PhLH&#10;29FzqAusxKP8JdmbL9lYwyk5nj7OTljSHbW2Ipt2wbI5hgydy6gO0SqGQZSeC/nILUGg9SU/MZaT&#10;BYtwdNc91oQpieZGk7qzkvVlTiqy8hN5vQLYJXVhIG2OP/3xrPZPJyGHnVqcW4LDZCE2uCbumPzQ&#10;hHj05jdQqPPGY42wEBqQmCY2Uek5CGHgWz5wiaZi8lY409LxkZ51cJpKyR54EHHTbmMmRaBtYyb5&#10;YNcOMA8ECGjIODjOj0wl423Ge5GgI5eXjjBkQbgYZjHHngBcTLyVkMQEHfInhvMFgMCmTR5ubb3y&#10;IAq1WTAdvcw8A1UJaSCBOv8AOPKnpQ076b5JMF93I5z9xMt2+7Exo9vG7caQ5m3jJgsXEi4fQb9Q&#10;dYb5KTyqMFy5y1cKXosoSa2msloMZN9BZBbjXWjdvgbYPL/kXPOdu1mXmpu1WU+aEGwzx3Rqn/aj&#10;Hk5kaVcTDwcCx8bgkZEP7RzKUWmzEmAzE8yPSVJqQmDPYUxuTvx6ih1JbgHgWZcOSioZpueD4Pip&#10;6eTAZhZPpLDTzQgSZFMHUGNalDgcndGZgTVPBAh4IEwRxjIrHL2apbr4aFtw+OWY0RZyskCPM2Y+&#10;BEht8GSNSFtxMZy/vxq7SdxZ4+BB5fkyR9REnA8HAfIs149M0MOBjjzqquGeMiMN/BHwfFRLdx99&#10;JSWdaUlwPBngSbvHNxXAkvwJkcvJHwLaS4jtSHqPnDmBzkP0lqk0pdy8ZAeQalvSGNUmj6f1FvFP&#10;kslwG4Ccv9hJHJmqUkxkcnI2Jraihj3YJM+nBzVpFQMyBzx8Fr+dZi4z5I0wQibuh5wz7VbADHx2&#10;rqzeXs3oXO7aquErcOWfJ4+XqqydoYB44+nqjWa53lm0l4H7cGzHZg6guYk3eOQ5I7qqrO48Jjj4&#10;OaiU0l5I/nUTu6Jc4tQ5gSPPBx2lW5hNMbn3xqZLxkgHn/ETLwbmAmfUjT0vEJK3NG++DxxnyIC8&#10;p/APHzFqjOVjjzxnEOMnUR4dD3iY74v0lp+s6y05XeNydwCuFDy9yZzgj1FvBNnY9DGf+ErVS9D7&#10;mTHy/pKJ2aUZjzKySMkA1Q3Ejc7zg+LprrR5K20F+CM9xVvsNlHx2hx/V40hOTDunLpKbJcwRgLj&#10;J5quEn2XkcjxxgyLoQcnlMH6vTSeTRkzJkukuJPWiHQgbS+ztkHP5enqLQng5czHn6f86xOcbSHL&#10;bkrJZhXD14PBfXzeMamo1SpKsZQcGosTmE8xkP4FW3kwcxoC8cEgHjj4FqpHU2lkJMMfXR55NCBb&#10;XggFjWJt6gvEydNb9R42zxkfedS3q207tGolNRTxzybR+b9S0nu0HLy/AZaFcbGGfpwLH5pNBhcn&#10;sodCt7Y0skr0eP6aJTRxZ4OD4SpJKkHGPOmXG8xjx31mIS20jptJk0mg23Bx+Wg7chHJAdSMiZIM&#10;kef9RXCi7YXt6Pp6i2qaklvRB6oB7tkj093EJcxzBxvj1bZtAqBtAM+DqaqxOm5e9eExhBcjWnCT&#10;UktcmouDORjjGmSUfj5KmTBu5ludyfP5aGkrxzBwaafvBtB4dJjYNsZj8zpoxJ54ODJYtwD5ayWY&#10;VY9MmWdQEg+RFI69RvEnl++OcEfU1CJ6rCe24I+AekNAaXnDmBkd53OWNEnDgb9tjv5xqMsM9nE4&#10;HGPAqrL2ZDExwAWkS+myP3tmDUjItgrCj5dJ5cALa0Q1rUIq7vLI6TmmaTCy2QEk83ltZsJmeXIy&#10;IxK3kuglx4HICkOvvaEvAU3Z2XODl21daXmYwkwLOLhDOM6sbMg22eNSzUWaViKTqiR1ZqYID5PM&#10;VkeVYygGeMwLlxcos6wJGTIDIrhNHBHjbHAdc36rdaJ6IG144ksH3a6SMix/eBwEzq+N6bemJesZ&#10;LqDzinyGc5AW11KPDtltAy3djNkVqHRZI216+LUVDby8kBFqkjnD2BkcMAMnxE3tCTPXlLvWxMap&#10;8wcOIMl9a04blM5z6imTSg3sY8cEqtq29QGPsyEj41oUnlbl592BnTLiVuQ5LCDjePW3Bpr4BZJh&#10;MHLYmcFuNM/aCYmzxnKq2OaFjJraiMEcE7nAgA9L6kcwZIDl1FtkrnBI7ATH5nmlWAsyDj6CuDMg&#10;4CY4wZFG9Bak1SeSOXQDvdqiJH8Mq2b1b6gnUD08EnBce+YTwLl4k03/ACNmOddf+rvJ3MhJjjlR&#10;XkZOWNZk3tB3TvCk9kcxnYt5qE/sv/LDWhTTZPJfYYAgEMI/hLMSbRHsqsdpH3cIxcvjQGpPWIHM&#10;m27M2LrATTuf6UhBtIOlqfk9ONvY2YLnVJqp6pJwOAl6A4m7VuL86wGk5HMXMpPHfKzg5twqzeVt&#10;xzWdAgeTx0SAheX418RtKPpmPrATgYb8ZmO8RvOp7kC836gqT2nGEFuBe4W2yg6PZ0xejukM3L+5&#10;GvEmvJOygmJ4Gd2yTVGuhQmyIQTS1SuuCWwRx2lamdQFMW9GxyfDWGytmWOxBy1ape8LA5x9xc/0&#10;REblI55LoL8cYN4uC5f/AHLN29JzGdzE8cABDg5ttEnk0evG2jpwE5ngQ0kvctic8rc3w1poDZCV&#10;QDmIR7tADO36iqsjk5H7k97n+YtIlbx7u2A1onxCeBTHjxloBgfCHH8IWOBFw+kDyuTkC5AGAAnE&#10;HwlpDgY+TuIh/hJ5vvMDL2YAiGJ1LSAzCcPYygbR874XfTxBDcEIzGeAJ7ZvMVbqCsJtBYNGcTiA&#10;fUtYFoU8p8jYYDPJVbj8vjyKt1pUkhMM4QgKSO0hI9xT5fUBanc6IBN4+oQmdapSbgjZt2VYzkWY&#10;0uQgWx9wY51ZJHMOwRnjjYlcGJ8VTmY61oztIqBtoNmx7dvSJ8ixSfuKZgHZeHFjH5XGndpEwcmG&#10;ePcRN4Fye4JHFHnVPDC6j736nx+0b1Tc7bxzHA21PLVRq+o5q3mx4r6plNP9yeQm8CYj9BXZ8RVQ&#10;mDop2vgO1m6sUfFwjkmOPjRgcrwKxvKbGzlwDR8ZEHaPMGSyvjX2dsjmJq7hocg9sZHYX7dzUGsx&#10;mkjcNntkyu1PnwPARqyEjbuSYHnGPlkWQmZrGbr7Pv8AafEOsVWCJZONxGBvB+IiDycXiA5pFUHj&#10;MkBM6ltx4FPxJVrrowj7W2TJg8GEmPvkX7TdCOahcZOAahOG95WqX1IRgPAE9uBNbIdorb+M6DGV&#10;eYUqeU5AwJn9IsA1Q949G8ZOFWqo/SM2eA3MTMspgpB3oFtJdWnc1Cb3dv4TqGjJW9qSmHzCPpiu&#10;tlgVN7N5zMpjgCC4tT2TvJ1BMQBgAUkZNK2urpfJ21GXzGtOHpP4Cyob6uoWPQhTVEzZvs3kNMMs&#10;b9iJ49JqDH4FD2mbRHrMgI2epbWe1ZWBI3ONmcWMnMWb1JVBHjbBY/1rLchx08KalQ03q9zMnp43&#10;gLkfTWg03K27l7v7kFu30ye4ue6fmDmCY44wdJaoN4R/LsFjWH1FnSMa232A6b9M6EcTAb8Z4IDi&#10;wfyLE6gk7LXjgOUnxEYpfdjDBBAApPM8CJTB5Lo8kAP1VWnaOYm2yf8AEHN/2XvPfZtOPy11VQnq&#10;YPH8l7YcTQQ+oNuPjQzZlJpdO597Tphb8xdVQ7VHEhbGlTCV6N3TuLyvnDnLN6PVEx/d9lnj+UbD&#10;qV4dR8B5lbVKX3YmODg/0LDpGcjZ5oguRr0NnFDsprnc6lz4qp49jcllpDuYOMeoNet4rNadJuGa&#10;7JxWy9s5wmjNtOPvDETM3w8kCzItKuREW4bRJgN+5BjBbgGK2sb9E/cMyYAnyLcgOdqv2GnNQk3y&#10;k9n7Z/KtYAhx+YjzeoKYpgdlgC5H1HKyyR3HMuOYz4vK5aq0koeezs5rLEpIV88FVa2PEdHaa84r&#10;RzMnuBnxk6hV0Vs3o+Sziw2mt28QvSKshofZ5LqZvuJ09E3jH0+ONPQbY5VT013lma+uHnSWyJXo&#10;Q0ePBwfN4HT4zGqjKsYdKVxsnlNDS47mVA3yNxp23PcXDbjtGN7n4FsDfa5ManJuzk9sJOoTjWe1&#10;ZUg4CHDLfxCLo4VrFVs+MjmvV5fwF9bdnM24DObpLfTGmapqt4ZsA0AdzbcrmZ41z0Rw9j66BOJw&#10;5uYDdNZCOWtz07vTHOzLauwdE0OeXOXON5PHbeD4a6opOsJdJJcdg23AjVxzLuvHGuCqcqMcDc+A&#10;AvxEdldYNtffAXPLtr8zoLma6mL1stW4blWhBBsRs5ryy8seRXyX7YJKzesQuT27moT3FyvMKwlN&#10;vAEBfqIFKzyp5McdjP8AEKiXhVStyRoffxJ7C0ntwkMn3FtfEQLjlkHnW41nT7KasgTVtzm+pp/y&#10;rwhFVDiVTLA2PkGURLa9YaA2oPX8lY7/AKEBBXLYl5lzBAdhGR2r+DjPVOUpvUqfHYPPPWQlzNlu&#10;04kYhx+YRssrcVpKa2ktRszA3eNm1uDcjXUTNnIJlLrJmIiNSeauadpGxOXSRs+cy05W4XHMHdxq&#10;vGcwKmtr99XH8p08zDNUqxfvHlHPHBN5PAG6SNdDbFJfvIn0DydlZ/D8ajzB5KQvX0EFocY+WS0t&#10;j2Z1ns/KyM0Maw56hCd9dpzpknLia6Lx/Hx/zr08fA89hwlesNyRwG10BXkqkTfdAn1iFt6ffWb7&#10;W9tZI77FmHfIHH3ghFb6bp+nZq23bScOSfdnrbJ+otCpzYhJRDxx6kY/3F45D1x0XI2t0Zrx/l1O&#10;7cmW2JWv0PQPP4TIb8eALF0SMnxOBdK7MHA6bZggcntwE5lxaFXE3lpnoJbLQCwNy6hPfWfTuQby&#10;3s2bn+NamfzOk70YzPcV4nmOThKtr6gL1h6zkhZtrIbryP4ehAuRT7Q2VRTHHNfZwkL/AGZbxMNg&#10;5XLLPKtzg8y7nWY7P9lcuNPjy1zzh6g16Vi+jg4uxdnhwmK+F024s6i2SM6dmQ8EtP8Ah3cEaL7Z&#10;NnbmBsd+29ogILlk48cCz6oNjHY8u3+VHKzM35g7qzeXbeKneWGYXzpwYZdNY2GRKju6+NrajX+Y&#10;nFpUxthmEvnE2bdq+wlwEEqTK5XNn7nHy4x8shOBekcsp5wYjJ/Vk7YYLX3f/wBit0O1fZLISYIG&#10;TUX/ANrLNk/tU14W1w8Q6R/mn7j1P9x9qyRPq4f1nldUFHuQj3lye5Gts2D7RJdRhDuXmppctH/W&#10;k2x0ROiA7HY6w+rwQflXno7eOHJ8puNepQo/rvF+EhFXpfKcXmtVY2V9nfb6J2ptg26FrNyA0emE&#10;fTurMqgqwUbOy2Y7vcF1Ee2R7PBvLDl+C4EfTV724Dl0e4hZsRD0umnQsYnt/LwGa6a2TuMMfpOT&#10;jc6zk4sA+mrJMJgWMeR9cgHyxjVWlcnmtuy2B9QncW+7ONi72cDO5McRIB/74lmTNN3c190ivUpR&#10;hxxvTaITl+mqo8302SNdCVZKySEh4ILWDy1g5JgNtfN3yLThRPZYIc60q0rcYCGVslkwIZxrPSjg&#10;8xZG8eObiu1LzAfJMD9VMmY/3dWEPgdF0nO5fLW5sd3B1PfQKYbQWhXPpjgD9NDJLVjeaDCxdg/T&#10;VpeUQ9jHjbSO2HpkXA+rk8Ml2r0cWjNf8/Z4G1i0Nb2yZI5PNZ3LjuYACsj5g7mBVsZXskc42d34&#10;i3OjJbSlLSne5laePycsV3gUesNqDl42wBYtbPU0ktWu89fEjaOuRjGqVYx5vOwSpJA8b43IBEcj&#10;6f8ApQbaZ2TKpid48+8k1R3c658kEzslBNJUAo47uoPuKx7QHk6qd6D+qitzWhXLov3lLjeX2ql6&#10;sXptcR1COZk9LWz4iZUlcVgYYHN+2Dp+BVsjPaLOyvo75dPqDyZPcVWmeytzL216ZTwQ4OnqK603&#10;tgpSQtwM78wcbvq3LuCCBbfqxqtPs6PSOYm5PqW7nujzCjySFs+eGqMpHQ9VTJhUlYTWQgbM5UXd&#10;XGlc89YbtM2yNpkTAwYlG18u5xq47MvWnHTDm8ZjvnTG2LwQLS0gy+BV/T28ZFelTa+o9wl03RY5&#10;aTBGCYE1eYLJB+8uhKs2F9tyVi5lt3Ha5bkudYns/tvCAbTI8w31uXlrfp4zJA2wRnLqC0x3Y1z2&#10;TycpTa/mOhhIUxRT6X9VfHrTio5e38wd3HGg80kY6GnTEzCef/bPRVDHVk2lTndjAFgJ1CiUNxQc&#10;+qq+5bTVq8jH/Zt5zq37W38Q/wB0Rcr/AA8f3jpZvtwZPyggC+aszD8rgOqrVlQU6axB2U1+paXK&#10;7zZe9bD9sPu5vL76p8wkblgTBGcozfFR+78Xy5Aes5fmHY1Fy+SsJ8B/J6/E3dfFbZPlWhbRPWEr&#10;A0ufS2CeNZhc0rg2ODAuLpPRc2ftt/g4B/FW77N3k6bNt2bSMpHpP7S54F9oav45FvojnJs2/hMB&#10;Z0eSZObL8DocZOWs+2obOx085wQPrnw11FtAruZG0Zk+Fvrfl7suP67njlyW8Y9yP4i28XknSXaH&#10;JZOGpStspDNnjWqUnK8BMcap9LjG5KtsZjbNrGPgXSvccwlJuVD0fj9pjfCHb1V1F2hLpO2x6RPh&#10;rglvXDZn5uPlK1SOvN8GeCMFyAnmoutH3nZjxuycjAZsfRIXTG2UOpKfGZsCMP8AFXK7ioHLbWbH&#10;tx+X3EnG1SfGHnfFJBaXw/JuQ5ey4DdTqCUyYUPLjWDQMfxLudcujqh6z1tJWpntMewD5/M5lpAH&#10;RTOkxxjyH5fLupfZ9tGI+MFyD/fCuaZftQI2zhfFweWVPE20PWxMcD78MnAvtwG2fYuSvNGNj+Iq&#10;rPNk8lgyQAz/AAlQ3nrEWR44wCx/C76hj9YRtOPZnIBN7nUUTnH6vCTej6jZkwNjiJB8VAf+E86j&#10;v6Ahxk+Kocj2iDDNsEf6l1b83ryXOR3r4sY0ihJZec3zTYvNjDyALj8wSDj2Ttg5H74uP6S60JtU&#10;bQDPHHumD6SAyupJLOPvhxYPM4E+76YkxlvsnHMmwAwVVcCPljKqHPNjY5O5B/8APHzOWuunFJyV&#10;yPOcWPp2hLMagodsb2kL4rfzLokXFBkv/BtzuwHIX28XPKKtOb+r/LmclAaa1GwGYn3ZsX/MQf7B&#10;2XIME8ET8JbMTYvLpq2BvL4o4/MGn3WpG+z6BgLik502bHMzBcCPT0y41m9xyEmcH6i66Z7I3Mn1&#10;mc80firMawo9tc3l4fmcy0Vc/MSpncC7Qz2m2Y35NY4h/VXS1P7G5c8ZY4zix+Wsrk9DyVy2xtnx&#10;cflrYJG4lMtsRxvijjHy05EIdd9QyWpKLZU85PG2OLH5ZFzrUjPeSnNpfhLsCrKXl04JjNNRY/MX&#10;EO0gZJI9swHuW/LQlG7X85mTXDMrbtoyawMnwl0hQdD0pGPf3NVCbwD/ALMUWAy45k9eOWbnHAtb&#10;rTbkzqGWsQmlIhuQadwa6FyHVVhCelRoM8ZjmUxPAwfFI1H1C9/6isEewx5A23ySzxq8gtXSN7ud&#10;YXI683YeBmC3GTSJc4I/2V0JQ9J1hKmQJlGApJS85jltnsY1zMrHS9O37p1uMqb3I/8Au/KDZGOd&#10;SoZzBPu9zTt+NbNMJPSkkIxjczXeICfeW3fAtgk+z+U0rKe0mx2tWQE/O1XHO0irGU4qN8YIBDgu&#10;8sayaVMl2L8ouyeT6ZVaz1i9XvaJKX+/MJVKvaW4rQyFFkwR93Eub9pm2isH86+z0ykYtMuna/1e&#10;BcW03WFWMyezPis/iDyLctndUbnOgGf3Zg6cdS7j412iXKkt3DhHJ6ltjDpCX0HOjMgPDPijdeXc&#10;wQJOBvTWIAg9p/3wq+VhNHL9tvMD4V7SEQYvAg8reE4+Zc0vkW2ndMtwHeDqM33yVNSQD/WTO7uY&#10;M8B93+opk0qQgSAgM+6qrcwrBzMiWb5SeWS1gRcLDzhwSZWIIwcvqDzxqGz3Jm5wQALjH1FDcDnU&#10;kc49+ESPp2y9xKaTQk1IBzBaHGQWpqouGBhnOGzkgI3J94t9P/3Iw47AcucAdSPqDu51yXtAqB7B&#10;NmLaC03gJ95GJa1szrCmG3szm63dXeqLP+ZIRN+oPpNgeM2xhnsnLgGXpLl2qNtDannr6WvGJRmb&#10;ltDciWqVB2TMpt7BPCjjHq3LXH+yq3UGztlUJDhNqGtaZB4M6imOV5kgfCS23bK3R+1B7UkuOGM5&#10;SBGXqiwZPmV8mlPk3I8bOVfeBaZFfNm+yNlTdMTVzHNRE+l0Fnsj2wMoCbs5YlcW+Xb765ibzB+I&#10;XH8o7pPL6rY9nu+kB3jOYv5cCzdG9bi9pINZXtM2uVO/lIGb9i6cRs/7TaWnTieU5NZsCODtVmb4&#10;uQKwGrNoFVy2dPmzOeFJATlrn0TZUltkhBbNhRIyq1yPiMxHNJswGCZNrQ7n9mWtbO/WUrSNzubO&#10;VNbxOmIXGgMjotyF7vjk9yPmEHxrWhuBhKCNsBqz+IxFg/eXT9Fj2bjI5z3WtVt3gFxT+1ep5iB/&#10;MrrP4jnR/cXYDyTkcylizbVHbCO0Jza14441x/OKwmMExvGmpSQdMl1bBsrZ1XPiHZy3TDa1CF4I&#10;E7RKmprX6Ho8IlLh4exeQhm2Nt2gQ5Ltu6LGrUz9WeYvCHNBNXTfSu8rgWqM9lc6kMxBNW08LMHT&#10;P+xciCPxQ4kecf8A1xCnJPfYTKh3TeMfTFg41b1sSr83GRTZtRzePYnU4Xu8wVU/JAPqXVDeerW3&#10;c3zP546eRk5ZCcf7SemHr0DfzF8aClbcBC6eqs92mesxMZq2AGWsdzj6nfWY53/u4dbtFbqD1R3L&#10;wd5s+Fp+b31jMw9XutGbI8EcjKSD4WddObJ5htFqR6xDYKRqQuo5tZIF283lbZm2OEz4RIx8zdlp&#10;o2u4OdS08c/+F72VS7WAUfmXRYEN3h62FrXcC9qrkleNgBjfCIb4iz2oNl9MT77/ACpqTS83BGn9&#10;arzCLovpnlqzqwcDbBGC5AmWe0hs2v4D2/8AGvQhx6n9Hvx3mZyt/h3Vns89ReXPCYGZ3Q/iFEnb&#10;TBNLjiFnVA373RBcMTpjVkmFPuTaJmIhvWfMbE74V2BI/U7bS0gI21Ribuh+aJbZtY2dtqhZMbMj&#10;akdDEIW+iLrZFi5OEruLOnS9VVZ5v7O6kpxsR82msjuBcaVvwJ4krl0qqMBggERqPVGPvrcqk2Dz&#10;5m5vdhzCYcrUGiUjp+r5JLjzU1OXAj5e8i1oFz/XO+gaaYX/AKTqLZXOKYq2Uvo2zEX9Xi5bnnY0&#10;YebK207ZXoJ4UYSdNtgyLg+cbQKwpttvLORtWcDzU3lt/LEssPtLl27Z9/ZvbuoRsXIotIW9Yajs&#10;ydOVZ6m8yZkO/kL64YeqMb4sGONQqP2Z1w5cnDOKVthH8WBrn+GuXWc4rioXO+BfTWYbvyyZzrq6&#10;h5HtOq1z2q/fOpeFuLmE/wAMCe6aqN+IpEQk29uPxlDeV5VdBzay8ke7weWTnRwfP31mO1TbY5cv&#10;QQNj2wk1BkJnjW/1PT3aTbdnM1dODD/tJCfyrkXaRSsvZDxmnYnBvLWbi8vjJ0r0PDcEZNM+NE/S&#10;fn2wssslYlJc0iDtRrN5gQcZMhy/UWeuLkHJ4Eemgyxy5jGHg5ZPnXovqxXlnDes2tNPpuuPs8XR&#10;9oucxWWabeyOckDLc/8A6WyLmfdyQJEl7lZzeVIkltjOH3xyeZZa01r+E6KcbZBzK/HMjv3Gly7u&#10;RYa8qR65Jj5aAjZkg40YlbPeSAW9Cxil9sy3TWyW7g8zlb1+TA2ukjIjA6HmwXOAzEo/qr0s2Ly+&#10;Q0BSj6asN1eVB0xl8HuIlsv2mSWsKjfTWoQMGfZ4ro23jN/2qJ2Tqa/7PtcPzHQ+poi+nX1G6cT1&#10;Z6s9V03LgPzSotlwK7p58HzLE3EvI2Jn017bVptQl0chfOZbPGBI7V0bYhePAvHPahtAJU82O8jA&#10;Jv8ADEJRYzJuktMvJwokbtj9WOKUfyVjuDHd3rfSc3ev7yzAYxhHyENI41M6Q3A10KU1GK51oYG3&#10;xlxwIwOXto8/fQEbjwaaMM3hOCBABIcvbQDxoaTm5OBWr7SNgtjh3EXK01VW7wkZMiE3NKCG4Zjg&#10;HnTzNuOMmCxcWqUnsfnU+ICyAuBd4bO/U7bMBgczs4h/Du8adSpfcHJhHn7S+y+bT4gAtmJSR/CX&#10;YFF+qeRtnnGnGPprt6VyeXUwy3ZsATOD4fH+ZTHDd6YeOAAiKJ2T+maaUJUUOR7P5LTbYEDBiLH1&#10;CI8SYTqPPYF9Tvol2gRmPHGDIPmKG8qyXS1tvkBxDgJq3FiucPCTPtaCxgOIYScy5xrQmbcjyxBA&#10;D8NcEj9awgZjgbSq4G7+3GulqHmlYTVz2q/tM2Tj+zORayf2txgi434ZGQWx8ZxY+oPgUOYVI2ba&#10;JtO31Fx/UG3gv2n3CN81btRltEc2ska1SXyeQzVyAwaquW/kggTvJsIrrQ9UHrCUfJP7dcj+ELgR&#10;6T7SJdPnPsF0gSdQa5120bUNn1Kj9mO0nD3yy54IFxPI9vE+gmJzS0Am9zmDHkxqKFa3tiOtPYZ5&#10;MCByR6lsvT8lZvtUqylGcuPA5fCIFwLlkXmPUHrQT55fbBPuYScy2sNnlaOXmSA5cH1UOhNk/pH9&#10;cTNog3rNy+7K/wDkeQpbZFg5G+Amtxrt7ZnT4jS68Z8LA45gyrFNt+zdtJC75LT7w1J+5GtRG3ti&#10;HJMMeOB9xbPsz2kSphLnzN/Kmri51Cdxc6XcaWorpkPqVVsCFNbGbYs9IKTmmxuAeOZHKSMnTFjw&#10;QLnza2WmH5cciA6bweWRc9SshLi1RmMcY8CxUYBSXaMv4zUm59slVfT8BhbrehEx+lTmFYTVmSGO&#10;ByTItmcEksBcHf6i3+RepZNqhl3aTU7UYScu4umvVVuGJ0Lmds5FZ7X5+2JjgfFxoHMNos6eF9Mc&#10;Z80at+0jZDMaScmbOThJH8ImNYzGCOBfYfSM3FmZM6pfcPtw8Of04iF/pUZfmBLAtIzD6/pS/pUj&#10;d0/gStWlukRpAUpuNO4FOl/oHjzr45viWQ4e7obLswZjcuQBNpwLR6wcSUN+AJ3V4fmqlUnO3rNl&#10;gbA5nUVVqCZzKNyeOM+fqLjJiFyZffOoQ6tXYNZo+oBGKBnHab3OoTPgXV042T7NZa2Ym7cLMHpB&#10;XbbYWif5V5tSufkYOQRx6lteidGf/XC59KpcxbQU5KvZxWm3s3AkzcX4dv0zThZpVO4aoSRy6m2Q&#10;IDSPs+NwK4MhRa2Nc1zjZ/PoZi+MY+8eYTxqFtY9bCr9oVjfACHAPyhYE1T3rCT1nLtzjlQj+WQg&#10;lwM/C5pW4hGnv/LxHQKzWPk7cgDlplmVvgM9twDTrPZeOZZGDF+SP6XGoc52mTmZZ4pUIfxBiWs0&#10;X6zm0psTdmz65c0hjtQLSx8PKV+/p/t9Iic7H2mZTTYhVjPOGRuv0o1bJKYspkXaMAX++j6g+D9u&#10;JavONrm1sJAGnDF+3a9Qg22BZDL9qjiUTk4QviuGZy6jm3/hUuVTP1Xp6MfgZ4e3XTx8PEfD6RTf&#10;yFkoz1hnsvc4HjEpICFXRNb05s+rNsBzLQFbmGK4QjnHBjXHc72hvIZiEzO046ZLgoM/7K2NvWE2&#10;ZyVjG8YiJATlk47EHlrEysdvHF4eJX2dmv3eGptQnJ7bN3hMypeRSaOY7m5fFGYjq37nzLstnsno&#10;+QvQG+0ZW7q1pjILR/eVDpepKYk49/NuBDeYQSq1f7f2TkrEzBi19n6hM6mRmJbnaL0jMq+Y03pi&#10;qi/J6RtZJhNjX4DAl5GpC8zJBjQesKgks1lIGcy3XTLptpaLuLGZ560Hao7MEjEmaPbkn2iajt4j&#10;JqjciLGCCBa6YTavpGb1trfqnTlDk2fPyAZ6UvMPSHvOTH+0r43pOmDPQBbTySjMPmDbCgjXNM8o&#10;ur487N8wl8Fq3bUzZ3UDaWsj9qglQ3oy27nAs1yFLT+bjNlLmtbue7wEOrJHNmz07kM1FZul3boX&#10;4EqsZyl4yAaA7UcwGLmCLj1viK7Vo8pSoR4I3wt5b8u2VM7M6bkMqG+eOQbwYnMu8CnhZOpX5QdC&#10;UxpzHOJHPn7I+ORl30mnc9xPyOuHNHzEDOdyorcI/K48iMbVKgmsc5wBqMu7dPTwQfuoZ2hKTDvG&#10;P2o6Hy7vJAuoTp1KvtBxbnKjN2zpCpPWXn0cqA8ZschLo7blcN1BMJ9UhDvHhykuK+ahrEd+5B8V&#10;WomzOdNpUd/Hpy+1cuE4E7GYzHwtxZizMy2d3DAey3LMgI4/K6q6c2D0/Nnkx7VYWhwM9UhCrKx1&#10;ZTjNu+3wHaEdrTJwQQLGnm2ObDbHZsz7u2JzBj7629OHVuniv4jn3PqN926bRCVCR8YNpuHlE9/A&#10;uM5hVmDIhtQVISPIs9IQka6DF4qsy3OtLU4qR7GLBfyK1SupJdu1mMGfzFkoxkjIr43puyO8ZbVK&#10;liw9PKgwfdtOBZk4n5biVQOCXMEHAhLRhc9OZOQhVWjGEDpo77Q8IiLen/GjDe2GxBAjx3g4x4FI&#10;+Y3x09DQUUqCH0hJkRg9aPIB2YNOBJ4Vuqy8cDjX6UtcjXTVifEAy3qMnArSzIO3jjWWY8BMik+i&#10;bOP/AJaY/GWeFYeJqLwrMw//ABEgzduQzkGDTjVFhfk9HEtl2OUs9qadgZttSMnmJPR9Pp95o4y1&#10;jay7U3tcmoXJ4H4N80rdzvwfLGt4Z1TMZxLjxs/xLg+BdKj9WugqGZAmU4A6nEdq5bEXAFVtxtIl&#10;0+sM5JI2svZdTuQQLz3NKxTNdGdP/uPT8Z1a9u84tpek3FSVGAMFocZC9TgWrbSZFUVMOP6xPbMP&#10;UbkHyY/lWhTeLZ1Rz0ETPen7kepvNzJjWibbKzpWrKPYxhe+0jtktri8hzTP4Mpj6ozNYbdvXXw+&#10;42E4aJ0D7JH2rhOEZftInzCbAcubpLfmL0a2L7UJDU7J8GcMRN7fKcrH5XL6Pq2SyqWxntum4uYT&#10;JnRii60HTAzwPJGIjJuXdnpBLunzFSVbfutMFELpv8R6SuI6QJtolMtZHs71ZHpb6LOFeae2jaY9&#10;nFR7+E/L5ZPkXpAST0PO6LmppU+EOYN2pSW/Pgg91eYJKbZTKbWYz7nA45dzx+8kYtymN/UoRmoV&#10;fT1lJk84mL+a3oz51uRKPZTWY4+Xc5g1hFSU3OaYmO7OQZ1dZHXk2ZjBvIN4t+Yuiez7mLOm5Mm4&#10;9apEefHKTXFLvWcx3aABcA0SkbNyzIAwbo3TfUHaXTE4m7J5JpVOmZ/6wu2yN7aIUnL5i5mx5rNa&#10;cFgteVkjUUTPavU/xj/AY0zGKXL23+4UP/jBNoxncv8AenEwJp7yVMt5xUe7b48O6cB6ZLuNdaS+&#10;ebLXNOTVsa03ju6bZyLgN8JYn/w7JUPtkqPbakKIQx54II1BCqktrXHqBya1d+0eePJsaXSo0B3b&#10;xq45Yxl1gRq1VZsHHSX2cfzgAnG+CukbNuh80feV82mSNtQEuYyQJy70MVy4Lvxx8S5FqCrJtwOX&#10;xcBOWtpFUbtnF5PJnVFH7XOxGwAyo4mYbpbra1/Ms92obVKjnz0G8nEODlDG25OfqLl2X1JgJrcf&#10;wlapfUG8vQQQcF3qq2hTdwiTNtL5MJXMYB6LFbNs/l72VNt8gPu8fxVoWyN5Ln7I7Z4xydNAaolb&#10;lg9msd+5Bq21an6Y931C4TSqJ1oRswXI/MKsN/4qTa5uDkFuMjr7za7iMUXcgmJ20B9AmpbKiVUT&#10;iWsCY7Ah/VEkUpUOuFtoodzOJDvJuc3FpkGvM2cDmzkmA10ltd4bRNtG4MrMB94WDj22Slsy9mo6&#10;VX+oQor6+od5nThtfXM3pumxuckYC4+mmXkvesMjm6OMfTWqU36yk2bOQQNgS9vb8ttBBjVErueT&#10;Wdzo7wLG39JRtbL1dufCW7VW38YxIx/aQm7X7cfNuFVJmknJA5PBBqK4yKqHMkLvJmInEaqs4cOZ&#10;qU7yAFu4XliQnTc2/gMub9Mhyuo3MnL/AHg0BmjgTkp4w6dxIkrcx5zcaGvJHMQjx2Mi1kp0/hqY&#10;rkuYVq2S5gWl0/XM5k8ufS0J9F5zBrKm8WIqtzxmSAYFbMUvj9HgZpoGMtVuLNy2X7TGVNy2ahMD&#10;WcC0yLDZg83xwc0fUQ/0s3Pkpzd3Ic8YMi/KkeGuvGWj7MhIHC2CX1A4tgNH01nsvl/s95WluPA2&#10;WJk/BoJ2jSh1g3j+8acfTX5MKsJG39k01mTn0DKPHGjEiZTV+TdmwS4yctcx6qjL9/7vD+Gv3Dk2&#10;sCMvnA7ntPB5iPvxuIG57JxOGxPKUx7RbiRezTEwtcWoMfcVObleyFz7Me5ATmD8aanSK/Xb1LXI&#10;6buH76JfgICOxoqyeibkgzt+DqKvuJwSP7tp/DSbzgbbPzICcwa+NisZ4eOniRpLYR+zdkCGC6SD&#10;4i0am9g8/q0Z42bHl8vuY1lcnHLoGT5yY5bwyi3b/EuqKL9axtJHOBhI7lzmXC48a/PFjmx+173E&#10;bWLREY37Qc4VpsPqym3OB/Ki6f5Fic4kkyjJjjYlGvSXax6zE+mTbHBI7YSdMguD5YlzSPahMZqy&#10;OwMBrZ+LxqyDPd3GIHZPFxFt23nKY4xh0XPTRZu3bdy6jNRygYyngjQHsd7A3xh1IFuKdwt0OfDr&#10;MmCxoI9MGe82Dcy3zFmLeaWckYFd2w8bfHAe2ppaK9dGD7yyCmA23ABdRSt42qGi3wTPt3etxezf&#10;HwdNclkbk3fHH/DT1PznBoueBc1NhdRucHxcGps4zJ17fy8RVZpOMZLMfGq28IQJMnAtT/4eDmt8&#10;wT5/iKoTCh5yFzu0YM411qNUmK+E0ZlcwccC1qUb5cNe4FkrMllvn07aPSypNTPqLHycPVumtfDo&#10;CTT/AEzshr0Bj27aTuacgxgXw9QZFVXjhuYeMOn8MiZI8cubEEYLltYKoWmmumvgWI2zWqTp7ZbM&#10;i4Jk+ftLnL4I12XL9g+zppTD6axsS7ra03Ay4zRrzgYS+XPnOTTj8tdi0hsomLeVdthOV5Jm5fbW&#10;1yNYebhSWao0Xlnp9v3cZ3fL7lVP+wJ4jDKollBthnjZzV0SMfLGQS47evybwddlbeJPLqbm2Nmx&#10;uS941ERt8BcpO3DJ3Y8a9Fwiq1enr7xxeadY0ADcXkCmfoIIivkj3ILnOC5AoRCMoy63AugS7e+4&#10;5lySiQR4l+Y0Zmkr3QuXgJy1C3daYkbv4Edlc8I2cgjgVcJCnR3EriXpqfLjqFvPGzlleg1LiVzk&#10;YOAixSl6g3MuCPUgItHHNBwZ1k6oqLQw3mDkLnJ00SmE8I5bAgsCHb5irbeeYPkVVmk4JGT3F8ot&#10;C4tXaAzZI9NB3kws5IFW3jzAoY3hDZ0UiyyTD7ljv51SWcwIEmTjTMwmBHORPN2+njVyUAa1TdWO&#10;WzgBoD5xr1Kov1uKUqGnPs9VQLhiWhXCiyLxtG8wLVG7ff2QIw8Y+YsqbtGlCcdLbQJfTkE6PBJz&#10;l3Vx0y9yP5kB2NjZSqvZHHMtRqR0JZ7Tbwjmw2gPnGW186u08k5G24hsW3Qy+b3FjO3dv8x0EJ27&#10;HYet002d06/mp4+yhN+WUnjPgXGfrQbIyW+0gg3hld6X9lXRW0yeTpgSnHkt9oMzatrg/HBH4lda&#10;Yl5XkwD9pt1HvH9mFyf2l5W7q40uOzyj1pyYshMhfzHlJsznDKVSWo2ZmJbLy1cci4wQQLK6ocSl&#10;/osGJcA+oTjXs5t32WMpDJjvqYlTVvAfTejGPJgXkbUg5c2JZCAumvQcA+1r2HmOfTWlCxmh5GNs&#10;QDzSwdQZVvBNrkuDIX1MOZVkcabYi5vJVjKBscNi3HaVk2d0m9rl7kPnbiuEJ7iszENTFWM+QzML&#10;NbbWv5i1yvbHOqJcHkLl86IyJ5Rc8HyLnWrJPNpi5O8guuICF5njXeu1jYfKpOMDx++tmtCt3PH4&#10;VgP24etif1Ufd4FkYzJs9nTx/S+odDmcKpW3Ikf2nIE0l71hzgFGq2/nenggXce0SsJdUklAzNTj&#10;Ub21qORceNcsvNmUXccCXoGLm6NVuo9E89ycKpu3I9IzJvO3AvlXzHMyccKtU3oB6zHj5kCopBRw&#10;8S36UmJvFtl9SOQrVJXXDIw9bj8xc7Y19jJHDw+lJdCtP2iZWdSSvaY5lpAGbcY1lr96WYlNCXPC&#10;qq1l8wib3vQHTWvU3S+8jwaWosVyVRdw6aE5snbMGOAgjelfEbxxF/4lXUzjZvLoyYzHFqeWsunG&#10;zqAJDWj/APgqImciuIZnL7VGPpf0K3lpFyLjQZxKyQcC2lu0Z92viYLYbV/foCoSen0JY4lK3A//&#10;AMpPDlLmP/6CYfncB+OJODN6YUWHIHMaJgpgvpQG4VaAEcamjlZY1f5fS5FamdNk7i+eB98DJm8g&#10;LGtBp+V7twK4N6bIrJL5HgVJ9HpWNWpvK+/fRKXt8A8caPXMfm6fmIJwOzb4FcJfk+GmRtyXESbs&#10;yR38fGmAWqXuORHGrtK5g2g4wXIxrNxjwIw3cOQ8B0Ab8z3Lg5lv/eJXxmzZGJgsLnWVzAkGS/8A&#10;CWqSeaEuAx/iDX24S5JsDej2xrGMGf4qJN9nbY2eAAsaVPvMYwQfhLbJWTHY6iel4kxlxsjHGiTP&#10;Y/8AifVXSDMY1ZBjGndYBzqz2Xjg6CMD2ZigJyMg10IMY1MG3H+wjrAMTZ0fgsfDRJvT/cjWtdnj&#10;j+RLs/8ADSbgMx7GSJL1p25jUNxLx8aAMfcSvvob2fgJjWnPJeNU943wfDU4AcY8BMCeuD7iZIQk&#10;CZGoxgYb8r6aJDJ4EBGRTLmDJ+ogCyDcfhp7eO/3FW8ae3hUAWobj/4NTBvFSRzBTBvEAaENwNPE&#10;cKkjefkRjfO4mAMzDOsrnA1oTxx+RUmcDQLMTnjPnrGZpL8HGt+qAY1ks4GSC/8ASSywzFwPTxwc&#10;CGk8EHUVkeM8BAQeWg5Bj11OBDIRM3O/y/308Qen/v8AeSGzx5IOD4aoKCHvGPJBd00t3JGPP1Oo&#10;jzeVkj4EeZ0uQ3QTaQKq3ZkjVkl8nIbofD8C06T0WSMmPvrbKb2b+MCtoJzE5HQ5IyYIALYKf2Xk&#10;jsYwfTXRUjocYbGgtOl9Pjg4EX1E5gMr2VjgV2Z7P20FjQWzDZjgSJbgSLgMl+wbfyENcbP20fzr&#10;WnDgaDuJpgRcfq8x9xsvbeQgJNk7aMi2BxUDaDP3EBJWDKDPfR1p+THybE2UfQQeYbB20fAtscV4&#10;yDxnEq282sSkPXR1oHOs09XscfzrN5h6u44L8ca6Enm3iXBEeOBc31h6ynk2vhpLsmUJuKTPNi7J&#10;mLHy1htUSdkw6/VUOsNsE2fkPgOXAsNmk0emzmP8JZjppqJQGJ48bR5PL/fVJcPMZMgLnlokRuOB&#10;sc0fANAZftkl0qIezKmriPpkJ3Fz0yY7y/eNNKUl2Z0vMTDxm9ngWqyYYmDayHTuahFzGTbxMY3H&#10;IF9NEZx6wE6mrIDM1ocA/LEvOcnhMrkfDgZ7vCafWxFds6LeuRs9F5d1C3Bk8arRCDePcAeT1CfI&#10;sZHtAczhsCBycpIx8si0Ijh7LZcCCPnEErcPyprjt1olzrDQtm8wl0nm2/ufaNXqreHm0iXP5jUZ&#10;oziGHdbox9/GuS6PbkcvQbzwWrquDiVtoHoDR6f+BdnQRhKoKoewNs4LkZNQgy9xYzUDxlMnPlxk&#10;EtUmhO2HucBRwEFzFVZ5J2TbcYILWDqeNNAh0XTY/wC2acBNJd1bP9icujsRxsdEn3lco0u3ZPHO&#10;c/L1F0t9vJs2lO4BfWwWrdwfvr65wJBteEHNZj2PKjiI1bltDIqe4k46bGANjP1CC8auFLy/dmWO&#10;C1p8siZnEjcmbYO/q6iipLCkvHD2fOcDbTjH5mTAjxNylrYAX+n07i0iXyOXMKcYvI7W9ELbbNic&#10;6P3iID9m2T/75qdRHkk5W6o7OYNgGcn0SaWmsfrCYPdystgbu1GLT99aptAb3rEekSD/AJZUmeM3&#10;LmYnDBqNd1ukurLTulBmMno8kylOOB9u9str3EN2kUXgZAsnuQDFqe+tglbcccpYwQWhxqG3ce0n&#10;bGOLH8JHWtU0TQcut6XvNmMZlrVxl92MtaleyebT4gDBBu7LzCo99m5DTbY7+ABZg9H/AMz41q9c&#10;JpKH/wAByPGQH8DHmebkQ2R7H9Tf3LHdwjLat3c8a60oNxMZlLmJpkC2dxd3YY1qjfYvvIzxubuM&#10;l22MfHjTUXNDZOUago+Uy0gAwA3iD4SuGy+j3NWvXzNtKt3jtWx6X7ymdhvZDUYPtDNRDg5TZsLv&#10;/UxLWpXtobSebAbScG7tbWo57iSlzldwdRaAZxsPe7KGx8c8FjmHM3buYFjMwmD145OYJ7Yd71Cc&#10;CuG1DaBNqnmO7M7riDzP+5DZfLx03LrzwBSGtaY+/wDiLLybrGmnCTUk06YS+YuZcDA+3druvSKs&#10;fqC5JJd2lMgOiBu6fvoxs/2gOZ9MdwseyjFqEJ40HriqHrkgGzy04ZNylFbSXO8th9/0zH/t5MZq&#10;2fQQAttiXbg7vHAu3vU/o9y2lL4zkFu5a3bSz4PMXB9LkezKdbmEAt1JpWy9yDxL2M2f03ucuBBK&#10;uPS1CrThQiFzto2wcjchlNkz63bEsBpvagKTz59AY4sHwv5VfJxTcxfsjxmfW4yfeRj76z0dPto3&#10;LFtHa0xLUdCtIkuJkw2wEmU2A5gYiwD6aD15tMnU4IxNGATcDcuoMffSqiT4L8DYFuP/AAICORzJ&#10;sK9Hacaorg0noj7snSFLt6jftt5sCG2cfdvcRiR0vMe1jhjfaIxagx9+NVWk9tjaMh2zn2e2K2Mf&#10;gV1lb37PU6+mUD4TiNx7SsTZPl7jnzb4SbQPQBg4Bi0x/wCpYDsrcSVtMXzmdnuBblLcJ40ztYrs&#10;lTEO5gfaxC6gvkXENebRHsYzsJafIP7y5T7m9sdTsnZjORkmtRzUNgu5ELqWu4tI2yU+ykNMY2zG&#10;4Fvpaqzf1I9pDmZS6ay1/aHA31Rk78a37aZXEhfsnzC+LAPmeBWompIjyFnEvJLeTaHcLdudxWTZ&#10;3RcynxJrA21Ln3khOCCBGNrFSS6CYnbMwWwq+UnPCyqSnbNgW45pzCe53Em8sMrkfbQXp4OYFvp6&#10;ipLyuHIRngj1IPhLWpxNBhG+g0sBNLVWDjk+O+aO1gccsat7osvlFzDGPfHPA31La0in3BX86vM/&#10;NujVD2dyvtWbbhGC2EYtT38C6WpMklpWYvsZxECMQrern+VIdUo+ITvGzS/bQ5bD3aMDV4EfT7+R&#10;dIbN5x/87jG8xLgJduXffXFtL0OyqF7jk+mAZd5IT5+kuxm803NkAJj/AA7g1mQXeYbeTNCG8HBY&#10;gDwfDVJqzaRJZO2PGZ8X2fy+4uLfWA22PWD1iGSHtwM7uoLvxrE5fNHryU3pwfO41BjTnTW+WZdB&#10;6KD9YSSv5cCBn09UhC+D3Vg9QVAyqSpwTKVXfiLMaPo962H2rO/Z4CctsXrqq1Jt87NevmDaVCHA&#10;8FqE/lSd1n6i3tHVE4mkplUxB7dncdMfBAjtabWKYnbbdmwBN3LMt0hBca8yKgrQgfaXL4pIyag0&#10;Bl+2AktmwLOpA45hC8aKXDutPWvZDtDkUDN7T8U1uG5o3BODOn9oU5LSYmMEtb34BiuONTjXOOzS&#10;aifkYsGwBby8u+5Y+VaOfZhNY3mCOaiJAMQxkHcXC5N3RSq1nouLg6TY33mWPNsE6mTkEcDG35Y+&#10;BdLbNNvcxkjnc6hBcuC0yXVm7OnJS/mr6VRg3d6MvNWe1Rs7JKnuAJ94g+GRWes6txhju5Zadjet&#10;JWApDs6nkcFoZnjXTJx5I1/PrWEnbGIeNse58T516fVhbf0xPII96J/V5RjuLyvbzgYdEy7rC5NU&#10;5VhxeZxbYPcLhsznn2Vm282Lhm+r7mBdvSPbBKZ82AEM13czjVINcfy+hyTIm/sHwiQcoiyWrJW5&#10;kL3GE+dalNvbOf7Z6rSvaJKXLLdpqC2HVGMnjWG1RsrZSptvjaaiIYmqO2s3ovbY2nEllUqfsRDg&#10;Hp76tyIzGzkp5qEAnAepa8HuoQ7y2CTH2+1yY+wy1+e5b/tIucgLcZJxfc3+YW178ahzRu2jcgcx&#10;gtxuOWjEnoObNmR3hruoXT/1J9P0ywDzhw2lVhnGxESPSJvKDjZ7mLOfO4KUq077N1HPhgjjlRSQ&#10;D6gxIPPNnb0wwWbo+r+2gAxR9SOZIM5nJy3vz4EeeTiXTUgI9+z9Qax+YUvUbAZ4DMXRIPMtIPUk&#10;rchbXg8BFE5I9J0hJ5e2ge44z6zjlpVJIyNnpwttSMmrc9xcos6wmLMmPVRiX7VJ1A5Obful1FE6&#10;E0dek6iJR+AYN5AW98Pxoa4o+XPL97TNa5ffWSt9oE6eNrzk5RtR+VkR6l9og2zY7mO0SNFLlCjo&#10;Sj2Y3lMPpa5Pu8ZOX76wGg3BG1RggfzXdw6tzV8CtUvqgk7zwHtmu6Y/gxqqzyTkM9PeAIcHU/YT&#10;oT/LYIpGa4ri85O2ZnuBu3BkLnRKm5G2mrbniIYZbRBue4sTqx57bvLYGTppmV1RMQjvRgyEVrk/&#10;TEds6ioOXy5g5fGviJAPmf8AajE0eMjU4+fy2eOh27QrZVQ9k7hzPnJ2YQCxk5ngwK4TjZ32UQ5r&#10;5cA+Z7/uqIcadQ+1CXQNmLCO1yrStUjpfc208c+ykgJ92HxrjOpJPMQvWLkPG4/OulpfR700hfRh&#10;mpW8ZBWiDSKd4fcDakpNzMnJ5l9o7bXlEGtC2R02ML188cn9iHa01jNDydtJJLg+8OiXUYk+0wgZ&#10;dgg04yF1Lv8AhX2Z/THJcerlDkkrwZ2zAAiBJzB8cCAVTs+eyJ4Cb02DOz5jIXB+VcFUvtgIwc2Z&#10;bdvdS0ukKg9ZifS2XAsyMTg5BK1E3y2Efm7Z+bQ/WvJJiMcdKu95/tLb/Sh0n9bCi5qO8/OVn8Mq&#10;57qAdRzV6d5O7XtHlceBVUlD0e/GczY4m/wy8Cif/wDbBp9w7kl+0xlO2RzSf7lyrhESo8d6VbzH&#10;x3ba5j2d0+5cuQSdhNWA2vMtiLkxrfphS9V09vxmABTAJNUlpCbgPIv1iJPMZDXE8gDdwOHRSD+S&#10;NY+OR1XMh4G0jdOLerpCjXr1MHBIJS+f7jbmFq6MbkWOPHB3UX2cVjPqwZPoTPhN7en7N41i8zZn&#10;odzpzpsBhlTf8QeOkvoOfT6XPnkB7m76RB99dReqh6tk1mM67YnDEo5ez1LZOvH3V3nMJdSNN+kE&#10;t/pa75zNXv8AzLOqgqR6ZyCWs54Ju2J953IWONcL6/nzVPrRtcR1vqCBHoZf7x0/IZm1eC3tubPB&#10;1FmNR11Vs8mp2FMegLvd/vBC5IIP2lJpOh5czZHZwPnQ4CeaqHVlB1PJGR4JVUYm4XBdS6LOk4XA&#10;S/M+AsyeQiL18b9PTNZBV7zZ8x3+d2iXOaQXHBGuaNtXrKvJ5Id2agEPeBdUfcU7aA8ctqPAwf8A&#10;9Ye1by5ILnHwK80zM6IlWzuZz53JMY91095z5+6KFaczDNa1C2e5wEUSZE7vo+PGc+7Fdr05lEqe&#10;tj6kfLEO3xp+abYPsffmTk9ty4tf1ayyQQQfEi8aseyWoZjN56HdKd3aMghlKMncV12/SjZ/Tkuf&#10;TKasN7eOBWhNh8ONZmMqXKkIYjaNqarRi0ca3nKcw9bSXNibzHTgsBOWP/VGobf/AOuCT6AmCBi1&#10;G2H01yXVlLz6dtt53ErdldLbVJZ7Hqijbbz2UWyTqLukR8epVnUeicC5OVY3b946QrT1pJtVU23w&#10;z4o7YrQxiyKqkribPxnwTUuDyylXPc4o+YsM5mJR/UEulvVU2PkrydH3x9u8vl4t5ek9xOeiIpV5&#10;lpVKY2v5joTZvPG0Eu3aagEQPUuKk1RVFOydyeOWn+oMqybbw8kLB7u0kOXmlt6uSCDurEpfQ9Rz&#10;hzgg6nxUJhKYqy/3QdattZ29I9uEplsuPHAC3G41NNYbtI20Nn7Lc45Vy1W5Ps7mLbRjfCvD5ZBF&#10;xo/S9Htgz48FQsd8gtcwaEJUpoUtao4hnjcjlzjgAtZ2d5CAvLsyg/V7c1/MTxy0ArI+pwK+Vp6k&#10;ExkNOPprBPGrg7MVwgxrUm8wRG/Z7/eIv3ZldxZj8rnhGFiMJ8605nUg3gscenb6i5FZ9rBJnAXA&#10;NWqR1YQOQ11Q+pDF6I2yoNoGMgLILcfKQcbgcBN5gP8ATTzOl5tNW15hKiuI/MtK+SPYfUZmwL0q&#10;L8RbSISlhSDW7wZhgj7n+8qrc4lbLeQY7o7nLXQkv2PzpsOzuNuAnxVVZhsrm0F8NgWn1E7aDonB&#10;6g9h+82JkY9yAnLGPjXXUjle5tgNoGIsA1xnT+zOsAvQGYTwTO35pci7voSKa7sftUwieW4FwL+d&#10;/wBoHLOfktsXP2vy8J7dynk4Ck19P6LRobdy2HjCuP68o+Qzhy+nbM+8Oh6RN9Fo/lXoMSZypszP&#10;GH2g3lrmWqKDn1SCO8CBoSMfLZNh50csYXKxlfmabTs1Fa3WwA+rvUpGFOf1joQXepkV/wBqG2Wm&#10;pIyuxvgkc8wepmgXmNtrm1WOCgbOGLpmEZeXawZ1krihX0zl2+M72n0y8catxv7Ici2V1kifrHtZ&#10;6VRnzeaol3oR939R0ftM9Ysc9esYGAC4B/2hyXjjWpyPbY9Zssk1z2vKWG7J6He1JITyqBiIhyC9&#10;m+f4i3LZ/sLmMkmLEM7lTVvATqXca6mdhoa1V8fxKPxi3Nk7n5jJZxt4ezWY4+X8S0rg4qio59Lj&#10;vGbEo2oxfeV1/I9i+z+pHhzRsROGbfTGQeTOj1TvJCzJKpDKGIhtv7TpcAQJqXK2OnQZcyH37HmW&#10;ep36v9kn2wnYLhyfcrnc+Iu8Jo4GwHecvl577UPXolMkl3ZVPMc49K5wLhuqPWMqOobG8n0bty3d&#10;4/miXd7x5W91Tj3s+1Eu3K9GcTiDm2yLx524VY2ndcPuxLQ9LUt8nH3lzfUG3Sow3whmtveOZa7i&#10;zih6omLxy+gCe3c5hE5FtOtgOco32h5oOTuXxuXB0yFQ2oKkeuc8D4uAmppqnuHFktmPUg8xHtzF&#10;bxhOIiRNSRg2XzzcCANYuW+Wtspv1kCW9wMxuRk6glg7irLMpOzgY5ydRZv2G9jc4LBf8aTCwqmb&#10;jAL5Uk0JA9fGDaJvCDy+pN2JjvoC4ZuYL8Bro4Bqt9nuY10D0Wk5rUwnA3nGdAZ5uzYeCDqLMSDe&#10;syY0iTQkfGkpTUPS4PDcYCZESePL1+M3TQGVkGYmdWp5L98Imn0qsvYOZlNgNu+Ren3q50PKZIPe&#10;b4r/AJi4JkdPuWZAR99bxK5o9bNgQQakA1mzLm9sbjNtthpG2jaROng5qEz62AZbVu6uIe1LxM/G&#10;tOnA7zk8b8+T/WqG8eMmznAEFxWpTUDnWuCUjkZH5MZuAa0LtCnKbHjsbwb4nAqfS7NzPpsBh3PL&#10;Epm1ik2QXu7But4Bi1LitSfaCh1htwnTwZwttOAnlqiUQyc1NMrLk5dREZHI95JgsXIF1HQ7OmLZ&#10;7IBS9zy9QixslmlRtPuLIWFbJMArjYuyYDxhmoiR+X31kEjpX0xufaQ6I16M0vSchkJDmnEq7UCT&#10;qCz4EHrDaBQ8AzwSGnBDj+IJZenN2rNtaPS/UWu5fUvcY/0f0nOEgnvZzLcwyoQ4CcxE6PoZnUzj&#10;BGfP5aGVhWDI2Tcc/wANB6TKVmQBmx7ZlLLVKkJ114H6q49fu1EJmqU76pr812FjlT3IcpIB9RH5&#10;XQ82gvm362yIX+RF5PXk2eezOfxEYqyuHph7gHTCPlkX4Sl1SFyN3jNXrVXWL90ZmFWEmUpPJGx9&#10;Ynm8EawGcTCY0kSzGcRPprSB1IyYXwswZ/341nryTy1y5BG8ujju/dlZChV/2kOTd1Ktz4i1bO5O&#10;5n0+lRnl3ciF1F2BMNslKS0Z5awpzeAj0xkJ41yK8k86M2PBAcTNs3+KsxljydbyeNtqBb8wijmw&#10;lSW2Xj0zWwVVrNmb1RNp3OjhjlQhwE6fgWtEpNsHPGARIyLmNnPLxcDM5Rxp6oK4qNm2swHKOBaS&#10;XO8s4tzrW7h0VMJOyt6wBKq9hyG4fHqfzrl1vtAmNzPdIjDOrHrkVmN8XAtWlx9ocbBUFaUfKiYA&#10;sbkf1UNHt8ZNvu0qEsZmEjZBHecnuR9NUOYPG0GQOmrHQkliXuOnHnrMTYw8FgSDs9vDmAeCP+Gu&#10;XRuNTGpjwnjSOjSF7Tt6R7fGT8YG0yBc+qrIPZvTlVazN9u8a81Hc+9IuBaRRFbzEecJyjjGkvgu&#10;UqxYjrU+Ydu1JsXnUhHjsbwHmkINc01A8I2e610dv4a0iV7bJ8zsRmOXAtImG0yi6hbYH7G5H5nB&#10;Gkod9RAdFFk9s4bmlyNzeVqpuYYNFblONmdOTUmOWvrdzpkQEmwubQEBAztOI/hFVtqTGm4VvllP&#10;cN+/zFQ3k4JBkW8EouYs74XICjj6mksrmlJkgJegAVWmWmE1Tiks5e5ePQXtNEqgeDckwB4BpTDt&#10;Fs21gZCKtkeKg6kPSuTtjX3JuAarc4eEfub3cRJ5UAzNgNoOAarbi5H8OBTpGENxbgyJ4ZMA8YUH&#10;IPURIhCRtsECsFicW422PvpmTjJvKUvGSNHm7PBnQTnS2y8Y43OfproSYEsts/TXE9L1QSWkVwJt&#10;YJcPjPzFz7kNuMV2Maxoq8nmAmBU+n7hiY++q3UhCOXONXyk7dvP00jJ7ShzoVW2XAjfA2x2FQ5x&#10;NNNac8cDjbHg/UWbzCVto1mQhKDIJwLvoPfwLQZwz7izhxBqLqoTtG6ETkBJmTGVbLT7fSWTSdnq&#10;LR9zJBkU03daOSnZHiOCQEVqb++hsvlZI/NVkHLyRpFJ9CUvz50eGPn4D509K5fpp7k5PLUTkhvD&#10;Ix6mOPUUwY9XIBJuzJHY+JqKyN5OTuLMGFbcXIL/AMTSVkp+V48/lqyN6XvD5H/YjzOTkCnXkk0s&#10;lPy8YR5P+9GHDfBnvp6V27ec+dAakmA4BngT0kVInjjfx4PLEsHmjgjZxgjBy0SJWG4TEEfloltM&#10;l4zf1q2PcC48tO/pmnChWjxJgI2eC0S4obh4OBs+N3BiQ2j5h7Mf+7RKRuB3DsDf2jzUmk6FKCny&#10;+tBh4ActPTCtLw8apM4k9klmPppSuVkc/E+mopsJStwy3d4eb1Y97nmolJ3j1yTIflrQqX2djckB&#10;HHwEXSFN7I5dbBHGAQ41luyalh60MlldDzaMePzFqlPyNy2H9Quotyk9P4GyRJWNtwaaxXZOwd6z&#10;MlJIyQa2rykmbPA2PHy41oThuNyTBHqQEVbJaC2PBY5nlIvE3GVvHBDX8H4arYx4+C78RXyaD0+Q&#10;q23I2jzxnuK6407kg0kvJAPB3B+Uk4b7zkj0+kpjyYD4P4Yky3qBlcvRo3h95VXFJjjz8uD99AXl&#10;F6nI/DW8SupG1zBuPMVwG4bRjwWOX+4momuOfeclkodzxxg/DEJASbN3r8Z4I7Q412ZbG84LX+tV&#10;uaN9MGNaiZojrWqOUWextkzzmOj0vl42Azh5au1QEwZ4Flc0mmMmBbV9oXNaPOG47R4IOAirbil5&#10;dHnjPbgQeeON2Hjj01T+0CPx5Dq26ocm1Qy8by4JD4D3IEy3nAwqoDcEgc509Nz4B419c7eNR00t&#10;7ghDclXCVs/YrLbUjJzFktNzAhhq7Stx7SfB09RZbmutrBDm2lb2gS8jYmc/SQ2TzwjNkeAKA1JN&#10;CP3udTGY8Y8C6bytw0wCRw5MXHGobMZDEyAuJTAnc7iJU3kJz7atIw8SVibMsBgZ1VSF3kmCACsk&#10;8nm8trNj8RTNncr3ybAjj04G+qku7RQHtoM4GzZSqVB093FqfOq3Q7wkZMEfUVbqRwR/MTx+YVdX&#10;bG9jeBkedzLTbDUbttNY1G64slJydtTzLf3KzGcVY2mrk8cemrJtMqTtL2YJxDbeYsZZyccAz+3C&#10;SEpLHO8tY9MG4zOciZ7DHGNB3Dxk2J9+uK+U/VkljsbyC4rbtSIrbfZ25cjvQAyDQ3/hnNoycgo4&#10;F103nEpjZWWYBD6lwSZkcvIZzjjukg6ZCJCXBQo5XJSZWFjABMjnDlmM4eXcXTjyhybyePV1C8tZ&#10;vVFPsgkPBYt+WnhSVVxtMZQUoCTwMda7c3lUNu438Z+nGhswkZLmREpWOzkjSKVL7Z9c5zBMyWfk&#10;QeYOCQcC0KYbsZsCAKpM0lZeNWoEOSARuCQExrZqXmA422NzNbfw1jPuI83k7ndryHJEmkTRmyCT&#10;n3IFVXjMbkmiBVUjiyTOrJT9SDCQEeqv0Bp1L7FyP+O1jTNWbPxyrJpfhK1f8XG0DbBYLjH1FVXj&#10;h7UhMbYH8VflLvqCE3GeyOn3sbnAEC06aOHLZtgMAQ/LTP8Aw3mMtHeM+5nTGVZXOJe9jJgguoot&#10;Le2dperW33kk10GpLgrQ7q60mlUSFg2BZYlHGPSuDXGfqlsGUD192qe3ANp1Vs1aVBTjYeNtNRE1&#10;eWuZ/wAVINOE7ZIcwcDmsxA2Z71MDE81ehGyfZfLqeZAeTg4iOv5F5syvaYylrk7wIM9q2O0kPaB&#10;WlYOQM201KPyxp261v6T4ezBG8pnDayFiJwEnxVktcSsdKtgGZsRDti6vgXK9J7P64lrI7mZViVv&#10;B5ffUNu3ezIm8uT7wFuW1qF405Dm+YUGnN5xOqwc4HIBWemPxqybSPVHo80hPMoJVu7kf3kYu+rV&#10;s7k7ZmO9Gxz9O33FatolUbQWcps09KhTC4LU8cECITnW7Y5B4k7QKfZSEj4Ni5cLpqkyuXtjDz3R&#10;xkXRW0im6jmXtjxiIcZC/sLK3A3MnyPLRIycu13FpzSOajdAM4cTGW2A3xYFM+3jkzayZiLAq3PH&#10;Awj6RPxcap/aBOCPTuJNJFSXycTAcbY8G/Cx9MYxKyUPRe8tr0b63GTprK5eMbmYgDzPiLSJg3l0&#10;qmOML7IPyl8BzyYSVzbfcAbreP4hcCuEjqyYySYgvAE4MPlkWbzyqHsyGDmuN36hFoWzccpC5vTV&#10;j2hGTpi7iU8Li1VBtAmM4sQOX27/AFRKty/Zuyc3zNprvkfl8C37aBL5TOGzFyGRlG2H1FW3lJkN&#10;LsctYiHc5bm7gwQK1PZDrbTJRsySq/BG+at4/Lu41W60btpU2xuX28GJy0t4es5ifeWO8R9RHp59&#10;nJ2NjGY9u300dpw85ArueFM356w9bJtQGILk8AT3ILqyIAI44/8AwWnB0rUYk0LSWHCXGi7e3vGO&#10;PgGvxm3wDwJooCQEUrXWM19oK1rWGKkqDfCAgg4BqEMeNQ3oyQDzoQ3cEgXxKtrwWO/E9w02Tysk&#10;ZMiuzyTj8/OqHI5wMI/fVgmcwx51zEzhddoZnaBZBkCTBGlb76i72SP4iIM86bxaa6EVxDI8JAn7&#10;AzCxp2oLYc8CziYTx4YmNXx4erP8jYLJPSM4ckHGrVTQ5rOLDBn1EzR9DuahsWQXIyLtem6bpykp&#10;bgC+ER7a1CeBD+KpVf8AH/M1YSLRmn2bKiZdZgOLtAnMJ4FSdplSDeDwNj5ycwnvrN6wqjfHuBty&#10;VcJG4bGl1mxnGpvwwOfXtmYy+VuYycgqsg6fcwEx99GO2GzMnmKZ9pBm4AZEnrGmb1jgDT9Plgen&#10;NGC5bW2UHQ5ICb4/BcucsamSeXsnIwY+MnMVkeTAkA7MHAPprLmzbR02bUqs0IbNtux8ALayWeUe&#10;N+THBqR3dO0g9SVJOt2wM/xCKt0/MJiFzecvnQ/LH76iuqUZcK3uCmDBlSsxPGY9x71B9xaRK5p2&#10;wIBo31y2mZhS7mdjwG5xOoqr9k3NJf8AmLnMGszo1SW2eaPyc3qdtZrThnZHo6kaDvHA48nMjQFn&#10;UF5VueTzcynjj04F0CUnMUNa0z3aJTcuC23l4cQ1zXJ5A3fTG6HUCi9bzEc6enwPi/ioiCi5izlw&#10;Ddwi6nTWlPoePtO6hJOhack7LdsYQCbhtXCDH/qVDrSuHsZTwMD2wcvTVbmlSzGCXAlQQbv5hPGh&#10;rCmJiId6ABXHxLa59OMb3WanaOm7VayY8peYubBjH5n50GmFDuWbnOxKO4uqNmdLuZ2Ni20m+rzC&#10;rq6X7F/6xPHADeGrcX3kueP9lIhz3cDqx1CmKPLuT0vPoyngZsSkjWcVA3m0tLgNpr2dlc0pgLZ9&#10;GGa3IB8wbleVe3J6R/Uelqf/ABDXZYzc6iwzHQlVWFClEveR5zacCHTwbNuTIcpI1MmEwI0b4L2d&#10;VyRsCzqYBCokJZ48TGe7wf5HybNVGV+shN5kUfpxCW50pPJVMbAXMrtx+YJXNnszLHohYqyUfs/3&#10;B77eC3B01lZLIIkI9PTh9v8APxOFdklA1xRbIw8HR6ZFk00pArOY2YwZCLq2qKbbU22O8vix/wA6&#10;zemyDnes84x8sakgyNdFWcevulsKb/xM4n9JspOMEd/2ny10Uz24T6mKZlUelgJ1CCVCnmyMpnP3&#10;64cnTV2rSjyPKPYsNxdb035Y1j5OJEksjLkbvD6Z6PhZjftDF7Q/J/XHcsyawBOEzPfWUnNTjwPH&#10;wmDLqDF31yu32QT9s4BG8Ylbg8wg0Sf7MN7mNkJi4PhixrURyniIzdONeh9dn8qHZ52TO75md3AP&#10;mEVJZ0mSPWZnyI/UlNvaWl24WS4yahBq07MKXcvygM5BzFsvdUrVmnwGXusbuR/fL7S9eVFQD0G8&#10;sROIOmuime397VQtzsCl4ep4zJhvsPmIXLGMx7jUfTR+tNnkqYEA/D7Pb8xeV8yw8c3xZwRt38x0&#10;KXZBSnrXI90ZlcqE5JgDphHqXEffTWXSpkdw5MXTUOl67pSSkBC+e5yeWPJAoW2mrKdeMv6ntPDk&#10;6g15RDxkzIZNEdkZ9OvmEMJG09jCtyCr/ts4M2jPucvZ/njXN20yeDkM+vNj2935ZO+odN1A5lRD&#10;weZqrnyu55MZ3Nnxvir+isBhmrdIRx6eEc5JzjrX/wCbLJGyO2csc5Gtq4NcUOamcOJiYwvTbuEV&#10;kdbMnjOTeiZOzW7nLF31QGzIgyeiKPJCuuxmGhwlO6fh90n3lmuManeM85bpI0Nn1XzGYenFZLHb&#10;WmbK9m8xrYmBmx9mHzHK6ErTYvIW0lsyo5XDpvzB5PzKKKqJwO3NPDjNtDnSe2edDj0O3ZOSrFJJ&#10;A5ugTNQN3rNycMZ1C7UcQWIF0DddfDTRZit0qduHZlJzgcnlOc9uDqEFnyJmebQJLAPGwAIkfmPs&#10;8f7KAjqxk2piybnEajtrH6fl+/uc58i55OilKsYXOfWkemlaTJ4TBGcuDy+4ur9j9fzV+2A2N92b&#10;itjtZFzdUlPsmbYFnUjWhbI9oD2VezBOIcHUJaWLmU9TE2zMd9p2zqLaRQ45xKTm/wCXFdXDf2Dn&#10;T8Z42EqKSAfUGu0qkrxtBTj6C+UhiaXKVw2D7K5/UMhO/jmu7hu2xjtZI02FmVQoG+HL+Flsb055&#10;bN2Dlm9zgzjWqSvZ3NZ843mAGiPmE4IF1xtn2G/YEgH8yfCeQE8vjWZk2lyGCXXrBbwxaY+4qZmU&#10;W2hkc9ARyzpH23j1B0BTEt/rWfTUrdqPliHgvRropntLpgMq/qqnH423LG5JgxrzUPOJrUkxz8C6&#10;KparG0kZgtPbhrumPjXHcywG8Ho8fBut/KOhJVbt7XCbgPZO2mo957KK3C41N5IX/Apkv9X+VOfZ&#10;g1GIZvLVcmE4riNsCM01EzCTljItN2f7JxtnrGcP328MuYTdvGsiHpK7j5Bquq7a0A2i6b+x86Yw&#10;Od1cNW5dRsTPg95djTSrKcrltZNVTVuYfLGLjAuD9uDOnOcznhRxk5bIX+YuS5pK59JBgeBujucs&#10;i9ARjLOnet/vnIu2jtLbxszoumx3n9YlnkwccvdsH8q51kcv2UNmW8zI7p5MP+WFkgWAvJw5j1nj&#10;5VyXuHM1mIAtgW4CaS6F1rYtfwiPXVf+HOy68rzZj2KDc6OturWmuBpvGdy4xiZ213zMNn9KUlIW&#10;Lx4Arx6QV22RYm4mhJ9kYSoQ/MUOGmVq2/h/WW5q5qtz0OH9KzsyXzignO4hgYzAbof9pu4IzrVB&#10;7L3JpiB5Kjv3DUgtTeeNEpHto2aypsc0qpy2Yf8A5bHGg9WesQ5ncusyeee1E6dqxg/aXnHWWduP&#10;/wAzu9r/APVOXdolPkkk6PBMj74EheXd4FoQ9mez4MuA8NUbpnAQWnbzxoO3mmO/Aa1NHXl2uekz&#10;eDctrMqoC4b4vBAutR2q2HPPKGSl5K8IeCOeFeR9PjUx5RZLeN/KnTyNaQ42oDjZAlX2cFK5h/zL&#10;YsEEH7SAzCm6ngHvjOqms0j6g2zngWY5GQ8v4QuiGMjHP4HONmxK3t+UJHppQ9cuWQDOZ4IdzUGM&#10;rnBH+VB5gOtJI53lyco4PMWhTieEnDLBA+ER11Lov3VqQ0qqR+YQ7smeyPZ3OjX95kZXGlzBLl6s&#10;JY4DNThjBbt9NdrydxU8tbY5aDs/zLpch1yvVjxzNZ8czm1eu6ltasHXwaczmv8ADkyj5Xuw8djI&#10;np5VjLdsEAM6TyaDZtrPwljMwcY1WlNrjFc7yw924SMmNGCVpgHk01lhCJnGtTSORXmvs9oDmMeC&#10;PgVk+3BIxg+Gue7mBTBvF8dCHXGzOKsvE55UpfWG7EWSjcKZqRpNIGzEqRk5HyLcaqriYY8izIjx&#10;yJM9rF7iOhE3mjvG7mAeNUreCCJmReX1RjyRqZMLbka/WifD79Bwy3nmDOrg32mOQtrPMgWPzCXk&#10;ChEDwib6rUwT1tRtrzaG9MPn5FDHXbjgWUjcJbxgUumGR+U+XHQkn2yTpmTHA+KtU/8AmjJ08bYD&#10;HEuKCPvSpbeYL9uxhR1p1FMNojl4THHqRj6i0in9uk+ZjsxnuQeWRcWiqAsCskvqBZj8WOTNOqKo&#10;26TZ+M4Y7Sx9xWhIM6pNts54z20iSdtGTRPcR0SRFxrUj2sEYEBGE9uP4iMTyuHs+sRmmom9vy1g&#10;7ykyhHjVbG3c3MECeqFoFx28z2L1O8pwD+Oo2o2pOXdKuKNoe+tpkcLk9yMencWm03Wk6pgR2EyA&#10;UbZwLlk/mWDz11G9emj9MWNWwkt6rXx+EJr7O2V+KL0+lPhPgjzJ30sY0Rl8gO54FtekshRDlW7e&#10;ntNYpSds4m+5wyoRIydTvwLu/YXWFcUM2yMe1JS4+8tlyDQdATqXekEyEAQ4OmRwuv5W/LJ2QI3b&#10;0VknUtZP2V5ZzXzIuOzTgXu/pPYuX8Y2qxnujG1QkuYEPNZDPCs4HAilI2GuG2889txxq47UK6ZF&#10;cHCwujCsSl7zG5Wzh4z+OL6bdDhsy/7XtnQkvrTHY5Q0Sl9SOWb0Dxs+tx+YJZXcJbwcuBHm7MkY&#10;8fcTej3rCK866HtsI5ku5uXwiGJ/ae/ArtSdUWbF6oxEjJat21wG8bkbEUyVzh6zcgjgVqXuUfk9&#10;mKwG9nEhYwNpHbuWiXOOM+BZjT8rJPnp2G/CG9H/AGYuQy57k/rcVY2ZYI2IiR2rYyLAZ5tMm0+m&#10;3aTk/tQ+oNHWtu/D+6K7TT0CebP5tKm28vACwcq4MuCNZW32gUxJHM1bWHRLn3kbnj/ZXNNYbaJt&#10;O2TFnG+K4gbqqjqB6/c4wguR8vUzqG5vmD0HaUvqjZ85bAM2Owx80g5kL/FCrVUm2jZjUNMHC/tN&#10;3oxadoWfH8ONcBt6LmL96fHxok3kchZucDw5dPqWkO3NvqB1LWGhUXVj1y9PgfcvljJ4FtjOoHsZ&#10;OrjGJYzu9HmZHgZvrcaZmHbUtZAcwPi4x8vxx/sqKa5TVVm1jEtUaTK9r7L26VTh8/ZmcXRF1fZo&#10;1zozqyfM5jucqu4/h9+BAa0qSXTtsc0ALb3qEKrh6r7h7HU+PSJbal5nyJWMxiYynyP/AEmmh7Wy&#10;6/8A1HQlQScc+2fSqawXRmb3RuR++sHl8wbNs8ZxEN5hEe/44OZaSa085+6kui5S57I8IHPfuQdN&#10;HquwxpuU3TpCV1I5Dx8H50zOK4bRjwX7lzylyu4qh73zokzqAkGfvrT9WGX60LhMKscwEz8C6c2L&#10;+tAypJkdtGAupzLRVw3NLbkmOBB93wZ1b0WyJ61yj1QmnrqYxn3BjbN0yFKuUZxXg5rMTxvDiHvG&#10;oQlpcu7wRPDmHcjUWmGUvcEdab84lePJAcVkiDkuMy4An5azdnMLOeB9+qnnlSWc8B86OjaPvPQj&#10;YP6zBGBOzZ3Nf6vtaa6cnlcS6Ml6WnESDzBrw+7cIrrT+0ydMGz5sE5RwONMic+E4OtPT6sKokME&#10;pfOY31uMfUFzoI15yzTapOo3J/bik+IUqpJJo9eZL/MTLiVuYM6SnGVNsYRXN7h1RQfrSVHJGwIG&#10;wBEj8xzjjXY1L+t4R/LsDyVCHMB+X3/lhXkuzk5Iy4+WrVI6gcsHIIw3cY9QZFZ0aS3rGntgSuN8&#10;ZYGx7bogtO541lcj2+SU19tOPZ5gzLaJpYL64heespg9pgB7V5i57JtAezJyeODUM4KUpFEiE1rR&#10;3XHt5K9qDIzYEZpru8Djl6uCNEqgrxtGysmtOICdMvAvFWcVRU8qcse1QF0xad3wI9/80BZ6GS1a&#10;VHQh60PQirJPs5nDayE/Zcd27b6OP5FjNN+q/MTTbfDTySuGQy6g/wDsXAc02mPXLnHBpr9k+3N6&#10;2JuLk5dyJzLaQ7Ftarb+IdCzVTdw9GpptQl1PFPKJbNWo7f/ACQ8AYFIY7axzFvu32hv+YQo15Wx&#10;zT0xvTmgPcD8Rfrmu3wR4G57cHw15lkf2WJlceu9rrx+OntO6TzzUo672y7Qbj3cZRpttPU41R6P&#10;2N1HO3OP7OPyQE6lpcmFnj27jvrWCesPWnZwGf2jdWB8sdxdxiuWX4qMhcT0PH+PFxHMNzKpLXse&#10;aRtIpNtJ3O7G9nMPpqh0+PHfbR8BOmhFJbR5URyc0+YleXPirWmm2+nWpMYacEO3yyLXdKmRtPQ6&#10;a3U+wk49m4yR6JdZHsLm0yECyx3f/wCmRK+TjYe2jkoII5UVnMB9S7kOqi49dJwzbYGLK2bl3ONA&#10;WHriTV/knUrFNA+WXJ/KuF9LmuQ2zVGilHWu15aWqtcj0imzDZXOt5zsRafloxTdFjbEBGYGjd1B&#10;3c6tX/zVjYLY8DOh5KOPzCCxrmSsNqjyavd5sCb/AAxCwQLuYLch9D0DjJr8ert+8du15VnZRGLZ&#10;nIxdmae7E4zLkuvHg458+jYHtwXdMarjDbJOgsjs4z3Ak6ZEAI8bBHeMfORWw47tNdwy5j1N7YSI&#10;R654zlSI3Hb99JnOBwC5GRGG7yXW+ethKUmK5xSSNyRqHbxqyON2jJjvolJyS6C/vP4ao2RO8Ukg&#10;0Yl7MhvnWnSeTylyTBBdJcXYFD+q/Lt2YvHhy4Cf2a1nU7nKX3DThYxzTi2j9nc2nbkEEHUXodsz&#10;9VNlLRgczvT+H1l0JR9Jymnm39WyoQ47Wp3zLQpXL3JrEbm7g/kUbsn9M2koSoqsvb05J9FsDd4B&#10;+Xzk88qR7AQFmVXAk6hFoTiTy6VDO8gtDgGK45IqS3qymJkO8E4iAJy/f+msW60ReJnTb14MG+HF&#10;uvNtiVkZklxr+B9ct8zVWY148GGXHjbTx03ti0xkXJdUbTJS2HI2zaals817aKkJda2sOtOnK42g&#10;Slg53N4e5BynNvuY09TdN0pWF9mzfNXEsbluktc5c61I82Y1bLsEtmvZbrqELwRrJa4cS6lWzGOT&#10;1UVxH1BiKn0f8hNx0hXg5Bs6rABoGLUbLp9+OCPxKh7WNvg3JANm01uBtagxccca45nFcEnZABMc&#10;uDzOPOk3pd7+wNO9WNq3CK4MErB7GSya6RrduW+BQ5xWExfjs3xNwj6YlDqDslmPO+zj6ayVxOBu&#10;SfUVqUiLiyTSqBvJcBn1hluXEYpOvJdKr++SreICC5az14Nt3FVd8slVtAsu1UTQblyc0DHd4CeU&#10;q3K3ntOONVVxMCGTzMmBfoDfme0By2bbtpYEHqCrCTJkdt3LvLWejINWqlyYCHjsXPLU9Iy60pLe&#10;R41ZG8nHazq7DZpbuO2i4KTGXltsTIj0nmmomaglZONAZfkIqALtVkv095Coso2v1fLWe5tZ47GH&#10;yxljV6l9t42wICOnxwcanvV5g+hxnLj0zF4TGa6l9lXMa1hxJ8Y8gEBbkctkpU9WvbDp2mcuKZfB&#10;zRhTApQQxMAeNbjJ3m+EsvOBbZSeyeShcgeQViwGe7pjTvWil9wthYvqTi77JzHyUySSOYOMK9r2&#10;84lzYe5tqcYPDWtN7ayRmXPdSUW9bTF9MpxI5fZILltu4ovXev0C12FUvzzzhb045N0M6tLTZZPz&#10;Zwyp0T6Y11aPaQOT5IJVL9PlkK2gT80rDaLO7+7TUpIBiu6egkuyrtfgSOTi0nNX2wesx7gZkLT6&#10;aYHvsyJkB/DRiXsyTWY7y/1I7v511zTdJudywNmImYeZcStYql7lAjdacuyvZG9MQEbzTgIuhKL2&#10;Dtoyfcd4tiuauSBaRI6TbS0oHLkG8R9P31dpfVjZ4Tdo7pIOUO0mXOHpSlQyz2TsoBf/ACKENMko&#10;vdm2OMAhwdNIleMnJDhsOr49O4RUOoPtXwRn0emst26PvHhy8YfZoz3Pqi4092HJXLljHAAWnzLW&#10;Tg/xLMW84m0DneY9SMfMGjE4rCXblvNgo4+pb7irE3HV1WM59BJTmk9VFskFyy5wrz3qAc6lr3fD&#10;cZC6nkxpD2wVHKsjN8UcCqrfa493n2m04gIXlk4FJpBcsPWimuOiz7NB1bJWLxtKuyzELbI5u6Jl&#10;nr/YxPqenTFs5morJP7QMncXV0m9bOj4JCAMFLFHGMVsgx8C5FrirSVZOrzYAm4emPwLgsXNyzZT&#10;0Ng0K/Mw7LJ+qlKjsW+1oSrii5awmoAs6iK4gILqDwRwfMgw9nY4GW+OX1sP50NHKyRk9vqMTeMY&#10;uXxrur1d9lcpjkvbzy1OA3dNkPJ+ZdXEht4FaWSPSI01Sf8ADmJy+j5TKhyo0nYlmhifkgUStGc2&#10;kI2L9zWNx1dGUkuEXkflXqdV80lP2LOwlVObnvAt2tthQf5a8sawHTtMEsmAJ4bqf7iWU2ZW7b98&#10;1H9n8nCdTzRvIa5ksqNKjum70lq45GLjj+VEqk2RspPJZVry951CEKLBGuUR1pTEAwGC+tmHyxiW&#10;8TDaqSZMmIXPtkBBcwX+pJ6Lqe4HW1FwJTdF082xvAFHH5glyvtYrCQ7zelT4pPMbE4E9tAcPZkM&#10;4YHxW7Xyy+4uV3DNzcPjOkQsNvWXmXk+YGsVXQaE3qAcyGCBy+twDEh3onm4cFpxATqDWeXBwcYE&#10;BbnLcyLc0xiWq9DwOFmzTQ/+IGPS5aeJtUm0EuOzjOUjYhbgx3MiyWd5C/UQ0jwjZvkVycBE9mx9&#10;5i3uCNSTgUGSA6z51Mx+nPeQJ4/LGTHEhUA4ol2sLFLSvQidNDW/jjyqY8gHAPn50B3YkCmNJW4c&#10;kwLR0WrQ+WuJsttmg59uNJ3N3htFNFkrhu4wKS4blgJnStdVeP8AMLtkiAzcaIjyL9BbtqETmJGu&#10;vp66mM4JXPAn94HBxoNvmBRCOCRr5pHLUjr9/cQLGnoIF+YFqK8F/cAZlErI8Jgg410lQ/qxT+oW&#10;e+6Ldt5jkltZ9sjpB9MpmEog5BahPkXp03k7aZbibftzZDFqXS5Ma4rmzOOgq8Vno/LGFTK7h5V1&#10;Rs9cymYnZ3xOLZOYNXun6Hqenm3aoWLpvATlubWRem9J7M6Uc1gCNtKhEakFpkLybyAziXkYEmsn&#10;mT5qOAZfuROSf3lz/wC/VqkL+b5ja/curcOHKt9YiuJrIQSR4ctgfUWcUvUs1C2OGB7bgJzFuO0C&#10;Xy5yyfRwHEONu60xjWVUfI8bnGbgWoiRFZE/D6aHPuQ1cr8QX2RyeZP22CxkHqroOm9m8uNThzGP&#10;r/uZFEpt4ONtuDa1ZHqEIVW8c4I2ZYL9xsT+zNhKClReUOm5P2aM8Bj3Ak+EgNSUWQwzxhfW94tX&#10;LpVfJfL5dNXOBsd03dWkYGTGyOGZAzj0tP8AxI7R+e4cZ7vPpO5s38/KV8Z025nbIGA9zd9Ug+tA&#10;tgqSVsnI8/U6hRKkjovGTGGebvbFzEdb/t4gQn/iWSnhtqhesWEbEs0jbitNh9/9qJXfZ2OUz6fP&#10;WD+VNWbZn95uceTuLHpPI64owgJqw9og6ZECpMEumU6BHODuhxvC6hBkwKOXjVSfgedBCyblNj/Z&#10;z1Z2E7FaTmJXtQBY22fKEPuR++tEeUXJZO9BZYicMhl1N5z8a5j2Z7RHtGNj09LXwnjIgilZXOP3&#10;kemFSVhJGR3kb5qMJBcspVxT5rY0uv5TptN1VgA9Z/ZvsleCfOZU+FK5s3/s9zROvL2ebR6rZk3b&#10;fi7q3Lyx8C9GZf8A8NatlL7f54IczH/zPj933V5/bS94CV9A3AJw1GXmCHkXe4NrV8WmnxHC5lKv&#10;LNaqT1kHNZyWR74D+s5fp7z44Fj9VzdzMM9hYDL3JIHOO9bWkN60LB7NGcRIFtS4LVa6V6eJwrhi&#10;5gzxrSKHcDM9vaWn01jU3mDiNQ2E9eM88B1bD4W+GmviRIedut60GF6AN8o7eppl4F0JK5o2ftjw&#10;BOK8TzV5gyuvLOePyrSmfbB6bOE6qclxqId9Q66rSpGVPOT4z6w1zTWm0yYzLjOqtM5Y9fjvOTl+&#10;H76zFpL3EbnBGv1C00bpuaj3l7dt5jO2+iApI1a6P2TzWat7MHH5a1mk9m72npL2w/0wuBezDIXB&#10;fXV2w8lmSzV/uIm8fKbDHxrnc/lJSk/Yzs+X+X8ez8QebVSbO3Ehcngc84fMGtxocgo5dvgT7vGP&#10;SIRbwT1b5jPnOOazwTMxC3CD4410JRfqdyGQsjxx1jvEDgX3Yraxn/On66tbF33++YtKlS9v4Dzh&#10;JtDlJiHYzpjcgJ/aBZI0FpupGwXNltuuAfUKLnrpCpPVfbBm1ntwWAnmC4FsE09QBzLZKCawVG1J&#10;B8IUaoh45K1beglzmt7g9/wnbVDsxA8CxakdELdGRsLgg70KHVXsjZD2UnYNgbvM2/tLnS58C1+l&#10;/V72ryGXYGD5g4ZXfuw3OBVvaZQe0pgMDxyDOP4t/j7qmdDcWomppPHR5TllwurdhdN0POJixZzs&#10;BcZOXq5I/dXQlN+rf2kQDlycRN8La3bgwY1Q9pmwf7JT87CB8107Vsl3OtSbuKr6j3xMKqNufEdL&#10;f8M9mMYzhc0ruYR/F1lmO3jZvQTOg2MEklQm8ZC3SEKXGaPJwrbNj9B0XMm2Az51OJh9XBgSqCj5&#10;TLZseVTujnW6j1BkbZ41lpS5X+I4yzJuU3tnlHK2baAdk2mn5oWXNrEYT3F03tQl7Jy9PudOFbhH&#10;5glz3MKbbR57FtfXKtbZ75zDklWZzzdicm5AtIl9YD3bCxOVubqW1adlewslYOdzZvhDMPV9pLgW&#10;kVZ6ndaSHO2AJx/9LJUzEJYEK1fbMC7PFGTHfzqyM6flz9kfBNRN3I+YMqxmrGc+kjk7ZyAreNAZ&#10;JA93nHAfOpNMMzwsZIEvdaXXdyOSYEYJTblm5sm04yfkT55m5gHjgALATmDUwcznUbIMF+4FMbKU&#10;vTbHJpHZWNy21rGTlcpdRer3RdFvHJ3kbF0R03LcbD99cyAnBWA8AT27nTXfeyeTjjoI8yZ2se/i&#10;KQngWJlMnKYr7/RO05SQrqtz5Qxtc2dzap5KdzAfdwjKL2ZcTs9lbmB7ZgfCvDL1V1RVEwbS16+g&#10;eHmBJsz1XI+jH8qyWqNrEpmRAGYSPd9K2QfHGnYVMuMqtnvG3mXY+S2wqtSbH3MysNmbG466i5je&#10;Us9YPThju6a9RNl+1ilAyk4d+EzmbjqE6C1/Y5VtObTnp2c+kcvJOZf8KCPeg+Jfclk5UHtx/TUZ&#10;WuGiTe3I9HiPFxxRbIueN8rKKXMm7YAe/dXd3rb+rnKZFMe0pOcTcLz+xeT/ANq4LjbluYOZB5i+&#10;6TWSV6eLzhczjGx21j7hgz3cMHLjVPmEsbwZ4D3Fqg2ba3afA6XmKG82czHsk7+DTbL5Ck+Hz6/e&#10;RJhNCGyeYEeMp5Lb/LYFK2+eBUOR7RJjLXt5t+INWTZnSc6MR9BLTl3oYvzwK7VBT8pptsBn2VvE&#10;zILUudxdM/pToUJlVWHKVZzQjyYnNHpxkLcIMaGs4CNiAjjXR+zPYuSp6nsv/Z4Ooui/WM9W+XUq&#10;ylXY4CuIHHU8C+uzcWNQocnliUxXUHAcc1ulVpZzDTx9waq1UU+STkwR8arUvmBIE/o1SU6MWYvb&#10;dWw0k4yccC6boPa5MaekPZu/bwycapB/J4Vx0OeEgydxDZxP7w/RBB01Hrhep0rZp7DThZPpu2dK&#10;7aNvbKcEOGWsbYScy531yAzLjJiTJSd5NtgHx5V00LGqiqr0OfmzWyW7gWvx9xfnHkUUcDi576vb&#10;Om3tveYwF0+YvvF4LFlOeDJcweWhBCEgIrS8zquEbk76ahxOMDIpg1FsKJ6Tx/8Ay0/XT0/4nzxq&#10;DqLjqDTwR9NUmNwSNNL50YnrS6EniJDeXh5z51nONOwOCQI6LQ+9ZqXUnLRhmQcA86znfCpb+VI6&#10;Fv8AMf1qv5Gjbuyg40NeTRvBkVKjdkUf0xxRJ3RE1+gfJMMaMyuo3LYmMKqI2h4//oKzs2eDPGlO&#10;Soeh5pzdw5cj3yDTjT0wqiYwEAaM5SRjUyh55LgiOF5wEFbUN4RtA5OGDUCspyErNuFa07Apv1v2&#10;xhggeMSkjG1ELm+BZ7tM2+TF+9xhmronlrj8bLAQ/wANb9sr2f8Aat+ZPAexM+Ysz938f42G166l&#10;N2zQoPW/q8zYDN++KQP86wGcbQO0pidz5iaf1JLiVWHGxFuQy27fuLvsnqz7PqtlJ3NMPi3m4hE5&#10;uOBKf6vwqrGaVHxCZWW/xHpHnWSYEfkwBW/bAKkc03NnxoAFJcakErtOKLktEvbMcqKMxGBRamfW&#10;jUOkyDltgMFrGTzE1M1WSVt9oTS3Gt/WadUFSPat1pw+uW9K33IFj9eEHKiHgD+GRadPBjbNgRhP&#10;+IsTnBGzlyCCPUgToUJS9tZFNmtbuMMZmE41EzvBDcnjVwqyn5dBMQbnwEEqSSYdlOTwQWiLaQYr&#10;wkSYPQkwRnVRqKQjd67b8RfLiaXkt4HAPAn6a+AkEkpGDd8cB8/lqXJKQJ6c7nT+oqsaZnETL6VE&#10;POHZuM3pVibRDqTXZhUA9Bs25I1uUrnElglIMema0uQGDuwNWOVkmL8mCBZk2FabUKa2Mao4eY3O&#10;MKMDo+YuR449PqolK5X9nhgjeALeIoc0rRkZzggBb+IigHOA5Kb7iGuKPHBwHuLQpPOGRskC1pnK&#10;5S/ZY9IcZBaat7RIcr/Z/uIkOnxrSJpJxwcGp8RByMyNrCLgALenxowOl/gJDcDgHj5aMDefiIuJ&#10;xN5WOBHmcvbW86ht3n8RGBzQfc4E+8nDDOVij6CJDk44/hpmXzQfkZOmjw3g4/KJ0064WQ28jwfP&#10;5amDk6PDcNoOMCPS94OMmRUAAWcrJAnmbMkGSBaFLxj7lrB01ZG9PjjyIJzN9zwcfORLsscedaR9&#10;myRj6Q4ESb0mQJOQVMAobOn9PHH5qvknldnPY+ErIzpskH+/5lcJXTfIj+ElgGJHkFnWnSt5gVPZ&#10;y8kCuDNvZyKcC+M3hFZG7hUlnbgVkg9xBOXAcw76MDcKkjIiUDjvoAuA3mNTN4VVGRPbwqALIRwo&#10;bhwhu+KGRx3EAMzAip7whOOBHnhMfyIC4QBW3g9T3FDITx9RTHhENIRTgPDIlc/hobcSuEjzoAMb&#10;wmSTDkYONB7mnjg4ENcPPxEAWQbxTG7zGRU/eP71PN3mp9RUAaEzmHfRgcwWet3BY+NHm5CJgB5w&#10;8+kgLzOPApnHwJbnj+Ty0CzMZ43xk+osrmjfGuhHkjvZI1SZhS/+xJ9IwwF5Lya+DqdNASS8nf4/&#10;31vDil9T30yOl/gfU8aKSgx8dPkjLz+ZzFapfSeO/oFwLWpfS/wMiu0vpsUGRPoC4yWX0XjJnAIi&#10;06R0P8DmLQpfI8HQt/EWhS+T99fonKrI6TwZ1rUrkY4B5FMl8vwKyNxqa4BN2eBEsCZuJXEgBEIg&#10;7hwiUfvoO8QBSZ5OLN+PlrnurNpA2fGf9Ja1WA9M64V2oN3JiHwJNADNUbeCQX4IFlbzbJOnJPvy&#10;yV5JyQE9/wCKhvBkgSaTQNOJWj2POZ9n+EgLiqCGv4NT9zGqeQhIOM/1EBeTQYR4O+g+UFqeTQlz&#10;GqfMHA48/fIq24njmPJBdJ+Eg7jeTcZ7f86TQWkxw3ZWvLVPmG7B+fzFZG8vIbJAC5H5hFntUTxu&#10;zGeC+IkZOZ7iy5u2WJeZLVlQOYyHbQcCzLUuK6zSYNnJMaAj5iECXOBtvUzo9cx5IEyQY1Mk8vcv&#10;HIAhBnX6P0blsbpcb9yAzn7qPmLfq4mnaT2yEAsF21p+BUORyPc5du0enb/nR5nKyc6P6lxc65zb&#10;TSSnZE8GMIgRs+NvpJ6XzDdhnCa6SMiMDGNyTB3+ZzU8Ru5jGc0DH7uout3ayygsknlZHLI+AHm6&#10;l1YzNGZTE3k2nbW8bO5e9YX3jzkuOXaVPqQkuNMcbMFtq31CXO/GtO4hHqPZjjbY7+cZVv0nI5No&#10;xg+ms3ocjLcjwaRIyeUVaRL27ly23YPH8XgT3gWpuPTPg1P5Ey4l8xbNsZud5ng+VWRuQjYZw2M+&#10;lyknhCR344P4ncWW51RQZ7VE0bQOQQX93MTlkKqS4qTsQll+e45ef7hR6cUmSduWOhkGXUJ444Fc&#10;Nl8jpSZbQZUGfPrkYy2xjSbrW1j6atw07Zf6vbmsPb3J7YR8waw3aoNtIXNRsAnuR8selxr2e7Hl&#10;MtbbmE4mcFrTXh76zE4lzatAM5UcriNnzCeMy2nJUvbMtLrSkt/VvrCZMgPDPhM23TG5LnW8bO9n&#10;cgoNyB+5/rB1a1Lmvg+mntmY51MpDKsb4tlwUunx4/dVknlxs5OzMfyhE85Ic4tSk1ST7RBvL+AF&#10;z8iDy+j5Tvp37zUuFup6Ts20DZ8awLATl+M6yWsJw5qRyCWs2JRhtczuJN4+guA68lMtmJ4IACIY&#10;f3YYlvFF7RJjJ5c+eRnajjtXNXuLnuT7P5dT0l3xy+uTAYtMnz/MqTS9P1PMmR2bk4t1JzCJCHVO&#10;BybVFJ2qVQ2rabAcy05Xkw/cgRii9l71m2wVDPC/+WZLpCh9i9OU3LjvGb62YnUL/hVDqjapRdKk&#10;B/bHvmEzxrUeRICUjZtpOM7mxkGW3cciWejlZKzeng+7tbvM7i0Kn2c+2iifGMDd5fpbsQvfUOsK&#10;ol0hbPmcDHd4G9oQ/n91YrtvcLb7QlUkvksnpyzLQWw3RdLAbIsx2d7UJCzczyOcSoWPltu/rLH9&#10;om0xtuzFszBrfVxrVNjewBtUNiZPLu8kLctiyYEjouu3Ge6OTN6bcNU2d03uzbfzSrWeOrpB2sca&#10;6cb0WOB729B2h7P/APU7uIlI5hKZDYgDwDF+fAsxqD7T1PMTuZbUfZ4XBdO534F06dvbWYrndS02&#10;wlaDmpDhCxK3jGLqoa3twEAY3HpctU+TyvdtEL4rx0PmE/33FsErp9lHJc4C3iXbfue8n6f1CJ4y&#10;8lbZy938NqyP4vGsrrTRsOb9uAheWJXCh5xLmBD7yx3i3pDIVQ5PK2U7n28wALut26O3wKJ26PhA&#10;Fns7l0ElAYzErh0TVtl8arc4oudbsDAcvthRDI2uaIF1RNPY9YIOYs3qRw57OPBBpx3eWinZHdae&#10;cu0CT/Zip3zBscpN3FaI5J4/dWYs6Hl3Aa6QPNck8ca9FJxTcunEpmsDxiLG81XLnvrg+V0XMahm&#10;IJPKjlJbKUr273Fl9E64tAMjlb2Tzo8ct04x6hLWfJ8i3Kg5g2nD07B/watwnjg95Xyn/Vvm0q9s&#10;bTzP/abiVN7N6cms+fM2D7ltdS0Xv+YnU7wnunFtSUOQ02mscHtARluj+RGG+7QMjm363u+ppfyr&#10;WtrFLvZbNuymZ8gxe0k+dYDOJeN4QEEZ7e79MXAlP7o4GjJJZrffuenzLaqo5ON4M8d/q6Y1rVH0&#10;3LpqTc7BRmJdES3wK+SfZ3JZOPnimBiabYisuJyt7P8AZ25mUpO2jOVvAO6UjlZ6Sj5iEmQ9yMi6&#10;0lc0JJJS+6gSfzrAXlYXnOS6OAYv51mTXtUUJOltj9SS6mCAYb9vASdS1nvLJdrG3BzO5seWsAbv&#10;u5eoiVD1RJYHp5qHUPKxfdvHH3cKAy9nLjOftVUgBDjcF023cye6kI/qD+6Htmex9zULY7x5pwD1&#10;HLlz38CzesKol0q1oLTh70x9HB8NTNsG3z7VNpVLZUArNqPmD4Ma5dbvN5vmju820NanRWkV50hM&#10;NpBJxIWJnj62ZuUo/HkXPdaTDfJsCOB8IlwQhaaJVozIwbADq6mqqTJ3jKDPHxpyU1n5CU0k7l/N&#10;mIY+DSGP5FvG0j1e20klIDQHuQWuYsT7QmLydANAurqHnj2d2Gz/ANog5X11QBntH1BuBAB34vsY&#10;hF0+cvR6VVnInQWUQAlGEdslvj4/EuC6ooNy2nW/tgW/MH410f6slUPXjHczB5ZbVu34FwfNmM2r&#10;D0Lk3JVsrYdHVvccM8TT07vBALpjz51ypI5x2a97VfgdOA6ol0pOJ88gc+htB7QY5dJWLa/s8pol&#10;EuO1Tbv6BiuEKPuLzmhs7b8rhPRHTlRFR1eHvceoIeOaenVGzuIJhABAEtzxcC/n4mkvbOSHD37u&#10;mvRR52K5bPgyeautyG1t6heNeeO2yXtpPPz7ge4Hm3F6PyMlq71sPM+cmq/mWSi60cydt2UYHV0y&#10;LSCS9tU7k8FgRI7Vq576yWh6kl0yzvAXIx8xdabM3EhDPmIWALkbjqeBegXVHljiGz2JvWclPBYu&#10;BWVkZ1HTzb2OalJB5Y+BekDhxp4INSDVGRZjVtJtm0u3yBjnGLlq3uEaXHmzONokyNfgNpx3btxd&#10;XbF9rjadtgS2cPrflk/6i5LnluN6eONj1VQyOCNnN4OnAkuhWGneew1STyzLgBZnyELauD4FcG42&#10;z9keM2o2b9NeS9N1pMZk5AzjfFGEnTXe0vmjYzay2nhbHLJ4IFDuheTJ483mwaMBRsm5UHeN5dOH&#10;oIwgLYu+03RLN60HPmbkBnL641JyycCu1J1AQIzxwHFjJ+RFBbcVWoGZYCHC2lTUcHT0ljJNn+4E&#10;3l5pwE5a7YZy8ZtZyC5ATljtIOOlx1I5Yhj1Aju3BoQIOIbjmD2CDUgurSB0vLpbMWLB4ApIyapP&#10;+1bMTZXLjOT2fZwt+Z48ayWabK505mO8xnLZ6hCf4UX2gZiQn9Y42Zy4Bl/ItO+0A5rLjwOedzfn&#10;wJn7Dtpa5PAE5XEZEeo+kyBmOM3T1Um5I9JDkcjbPLDaMFsNrqolMKDIYZ4G1rAPlrYKbkY3Mx3m&#10;Dg6mn31appJ7LI4W1ocA+Zaz51agHGG7GyNpC9wRnt3OotyryVtpU2383G8LdHd4LKxlwMTMe8mP&#10;8W4JDaoJPqkbHbR3SQcz9hRecIcQ5xWkujnWODp6g7a6WpOcS6cMt5Z3SQD5i4Dk9DzG5e1cA+Z7&#10;i7q2djctpcALMBd1SXbQl5W55L5dvrGAN0e8cy6LIgNuUhc2Y5VcNd0yXcn5V1ESXlckPA83XARc&#10;9vB9lT6zAC5b81Od2T7C7oz/AMQCXDx9lCHGPmIbK60e6Bt+uR9O0qqSVuXl8xj24yF/OtOeEkrM&#10;Z92tDNa0/nWXsmklINntSTF/uJjHuf8AlhqhzSoBuXtmDU8y34FapOTGPHHpx80hFDmknlzPRjBc&#10;M41NJA+momM7knbXr5Rxj1RrrrYPtYeuRngeH0emQq5FqCYbzLgOQ3R+W2Ig7iqHIW14J7cHKG2V&#10;AHpZVleSDcjxxgavLfUXLsjqCnWD08cDF0zjeavsJO4udZhMHPZzFtvxbxC/uIxS8reuZ1vJj6I/&#10;MUMzd7hbCc1fbOzJXTez55nD7Q66m/F1lpDOm2wWQIIACl4buoRtgXFuoYk1jj4LVu4qrJ9oE2gb&#10;HggmtuBvdt3fAhLtkde06KmG3SmJPOn0DmalJu90QxlFxxrm/aB63jl+23aAHLLdGT3EpPJ6cnBP&#10;64kZbzjV3kRUY2sbA6YbNmLmVSreI7WoO7xq2ElTSJ01xyLXHrGPXg8AdOMiD03tEmJuyoJkcrgL&#10;coiNhl4II1oX/BOnbe8vLrMxOn3FcJfs3phtzjl9n6ZO+h8JQJmtOiqHlcxbNjzsNVCbzCYCu8rJ&#10;g8KDt6brSoZ8x7YOJ42blu6evkXSFH1pQTmUsQxgt2xcsquFH1xTHt0ZrTcIy2m3jjgWLNxkSrcO&#10;uhZmX5Zl8p2l0Y335s4ZC5umO1/hWZVvtylphnZsKdM4mHLG2t/6V0XPNldKVa5BOOyrZ7v3m7nw&#10;e8tVhkFN0yH0xtG4vQ4JzCW864bM8sY9e4z0+LgO2x3MDNNdK9NdW6nCTzYFVVfyq7UNqVhtaYiY&#10;May7ZnsMqumG1Us2emBxpfOvQSp2D1zLzu25ik/8uj1OHH2fhMC3GPzBrn2vb0vTr2kF1a7eoZut&#10;8TzXoT1P5KbfjVC+KQ3TGNBnmwOSyqxjOUkZOX4F3RtTqlnLW2NubXJpLk2aTCbTttgMx/q9uW6R&#10;yLrrueWso7pbJEj0jm8zhk2x1rj+gYy3ouXSpyczm7gHyx2l0JsjGOa5A0cIcHmccCuFNjvMt2jp&#10;x1g8y0uiKLrscnl+7mp3c4PMt4Mf7Ky3c2W32e7+ocnAVbi/f/SB5RspjZDNBJwNZXATUJaz51Qw&#10;bBa0m8wcN5rVQtyOXVtcZIPeXSk3rUUtl4Y4zCJHd8tZFVm2P0SeYgDH7RAQvMEs19n2dndsNHT0&#10;9fFfsV6JdZvSlOUzKQMQyNqeC1aHdFBHj/MuL6o2d0EF72lMpG1b2y2hsmxeP5ke2sbcCThzuzYF&#10;u35XcWD02PfJtvMyuuNUtsa7PGJavcOOyUxTE1ndWzuYNo2WMLETdqPSGO13ESrDaQ2k47JgCJc5&#10;dpYnNNrFMUrTr6Az649taY1xO82iTZ+93yMGfyxLac5pz+0dgTTbBLudfLj8tB5fWEuf344z7v8A&#10;vrkV5UDmZcenB5aJDeElrYHTjJ5qR1ok78pecSmP7yDIPlkWzNyUoZljeVHu8dr8i5R2L7M5tW0p&#10;O/bPhNwjVPqieEZjvRvhON3Latj9xWod5gG5TiqJC2Ifc5qV5b09VbBsf2+S4zbc4AZx8v8A9y83&#10;6krQbwd7lx/DKmaPqwja+5gPnH0/8S/QPceim1japVkBAQSqVNSQD1XN1c9zjapNpl7M/pyVEgce&#10;X3EHlfrQSGAf9ZH9qGLpcEaobf1gNnUc+O83HOTV/bX56xp8vSoeqzZ+SST4HZr4QwuBC07uCP8A&#10;OulnH2Yk8hlRnk1ERyP4q4PrTbQ9nc2BuwBDjJpDGsBrSh6rDPtwMxdDjIXl8azJvL/XNsOnhcwd&#10;MrbPSzY3tElL9zPAsAe2/wBmGTx97KtCnErHTchnjl4e3GRqXeXJOP6aquw/ZnLtkslvPLTioHgt&#10;T/ysHhXLvrMbeBvG3YjM9zzCLahQkr21nPzcm1u4w4zrycNn73AwY7uH99ZXcJGTOfIrJUE0HA2s&#10;h6nMVJcOLI106TkXDNQTTAPAhNCVPHLZkGOLg6irUwIRyRQxtsCp0jqp9AxXTT0BJMGTxljYA3jS&#10;1PnjTzPZu5NYgNpx2rhPBgXI1N1fMZdo3yjgW4y/axMTNgNoHwsHxVh66OVtmombaa1K6flr9yfA&#10;C5A3tftrWqblY4KnA5ef1fAMVpc60PtAl0t0Y31tapMNqlKQCPHGe4bzE8uNg2obM6YbMjvwntx+&#10;WL31yXWkrHLZSCAOnAQt330S/wCInaT28HUt+b3FDqBmSfEO5j6a/Kf6gh1JjMweYxgwXUBZ5x4O&#10;+rhOJOhsrmg2eTcREueav0IQTKfkeMmtppVJOCMCYAq1S957MePzFlc8JvLnGgHl2k9SPTDznyLZ&#10;qD3mauc58hFzG3eWci2zZXNCRzEGvbgHqqHtCUvDG0yTjlr3OsHJNGwSZ+Aa6irxw2qHgXLtSUO5&#10;C9A28xad6h3cN42T1xKWExAa+IcHUIRDdqFQDqSbPjMAFwELpq+0Bsfp2mxgczv2h0QVzcu5B9VD&#10;NqFcS6Mm5yFiJv5hBrk05+2XXH9/9R2nqyuLZI90zim5o2py+FzaJvHMJxoDMKkZO8jYFvV+8FVV&#10;eSN7cz6a0el9kc2mQ70FpW+rdO4wxfXXlrIbOqCMx7sE5XFzmeBVtw4IEmdXxxSbmSEwRgtx/EVJ&#10;mg8BF86OsHutUUOYOMblaFS5HMFjAe2s3IPG5WnSMmAfPVr07RFC7psA3GAl6PTg+H31oVL1xIYy&#10;njmoN4MMVtsMQtFYnR8veuS2WYM5PyK7VQ8bSFlggOJw9J95IouiOhdN8weqCcNpVfwAFvrjpi7i&#10;zdxL3LNlv7nnONIfyJmRsyvPaTHKMP8AzKqtSTQe84AnuBHy7iHOb2znpltVhoUvrBs2lL5nGARI&#10;CCVWcVY5jlPZrS03gJzbffWbOCYyInK3A7ij0h1GZ6zbUbZQ8ol0nkp5k5PcNd0xrNqwrTtImNad&#10;J2e+NsHMjWY1JR9kmOD6q04b1aiITrRlnIx7lvMfUQcbiyTIdB3g3MAgBv5OYk3buQjxxrYNsUwu&#10;Rk1uNVvs8kasjcbl+SyEBSRrWqboeSsP/uhOVvGTljVF1ROYPudltjjVFfz4vpyL0AebB5dO22CT&#10;1GwJc6ZC4FybtC2FT+mnGA1kn0yY0+C9LPPInmEkjxq00xOxy4uOJOR0PPYIMfplZ/6PkUGOl5pB&#10;/wCLIq03LU1evBqR6xG/yL882j+lyK1B6La/G9QDjHggBn8xUkFHTg/AwLGr8x2V1EFveiYrMdCS&#10;ssQlx8t6getiYIDrSJHtUnTPgPbjWet6TnVz7iXURhvSc6ge4I2Jcfl2lC5CS3eOipP6ykxbfeQC&#10;cRj6hVpEn9YyUx53NOMCXOZpLldvszqN5wSp1+kobzZXUYSf/Ioo4B+akdGkfe06WqTaZRdQvccc&#10;jEOD8n8qeHL9j79sCAwHTeMnMIIv+pc3jo+dQNv/AJFFx+ZaVV+y9RQcbF1+kqOjb9cf1v8A7udL&#10;TDZvstjHeZzyYD+qKBB3myuh7ejVRf0lho6bqOMePcXX6SZcSufByRgKP8JFMr658vV9A2z/AIN0&#10;ebgqPOT4SeJsnovQgDUZcHUIQWRYCQc2D5qDvJpMQoplfXE3K/7c6WJsXo+DI2rEX6SZb7G5VGWy&#10;GqmpI/pLmP7UTEPXzo9L6smMGe+VH2oLlf8AbnRX/wAzXP4yaJ5eT8VUl56udR77gsCH+LAqr/xM&#10;mzbgOhv28nUZMcZykXy2WfPshs0r2FzFz7NG+ajj+KVHv+D/AGbfgjqOX/qrH2c4nTwmTjWnS+i5&#10;9Hnv51E63zD650QmE2Hzp4LGGatSQfVVbebH6jbc4BfqDR6cM6j75xEQdxXE+DYgju4BpO9+gT9l&#10;KTNKLctuMBRxrN/s2SMmNdFErQjkeBzqIbNJpJTDyMf00hD3Hx0JTTN5fT44B5+NaFI5W2cjwcyN&#10;VV5NBGHgg07nMVkk4yBzwHVonozSPsmMIwXtNPN+zm3AC59RZjNKgcxubIbpFDJ21H8PS6qoEOpU&#10;ao8ngwqnt5hjJ5izF4R73zpM5xZ+dTuSJ7pv0reNoOM+ca0KXkZW/p9T51y7L6kJGRa1T8vcuScg&#10;q5KakRQdOSdxjbYILXNRJwMWvHHwKqyeTzFs2z6kBE9PGbmBtnAVRINRMJLStzSeYB5D3PqLGakq&#10;wlzAFaFNKfJuVmBZu4o9zG5wG04Brp0UhNSpRm8weY7EEB1tmy+oBzVk+kjzqcv3FQ5ps7JGQ8EA&#10;C4PpJmR0+9lsxYmg4xlVjqmKMxDlKaTJezcyGfnbOeojA3jLtbH3xrQtsEjI57KnEH9oFb/bWDyd&#10;u9NNs/Uur7damw6HZLVUDchvbLBdRGKPp/GVaRTcjvS47OMH3fqfOtCl8rbNlz019qjl8mneD1Lt&#10;7IwQR6ekJbMzcD18Hwlg7iYNmeeM+taUP/iBu1+OBck6FYZlJ1c3eDNwdRAZxNBa8ca5dcbZMBMF&#10;9B5htIIa/AE9u5y/AhOMcWphG8TSoBhJz/1VQ3E8x5INS2sNeVQSMh9dWqTvCbtegVvRVB0QYqB4&#10;OBtjv21lbieYCY/LTNSVIQxMECzdwRy5yQca00Q/qDkpNObzQjnRgtfhow3GMPJBcWJs542gcgbQ&#10;LZpPOBpzkVFrk1GhN3jZtYwfiE8hXzUjbWeXqrN2ZLOcP8VEh1AOP/LSaTFc4tQx4Ml9AZxMO/Ge&#10;2obyoBmHgVPmDi8P3OVcVsJJE5xQ6snmPPAsT7ULc/6q06qB/nWGzSYWXK6GgthJNIrSXtn8lAa/&#10;y+YsTk84bNr+DprcpO3HOJceCDytRYP9myQEPArE7iq2HQuTskSYORR6wT51DbzDeR2YwJ0crJAT&#10;OhpHmDIqekUGyGf6ezW2TqJgc4JbvctJvMLzazGgJG+MmBNqUUCHcjJeUxm8GEeCPjWwSOk2xpcc&#10;MfU6nvrDZ7J3LB7gNppyd0B5xu0aG6kZcmnAmXDwcBEySYEtp/gTh4k0LHYgjWkMyEYU6+c995pD&#10;WZSOX7+5BB5i2WqG++PZVLW3AMQxKN7t0cgZ2V0O5nbm9HwD8xbxtY2qbhLdwbacHlow8mDKkpCB&#10;s2YivEFqEXF1ZzzfePjUKPtTrGFv4ZX6gvJ3hJxkjT04p97JB43PU6apVLzcjNyCODpq31gNy/1o&#10;9S4rfDd0WRXmVvCFjIpkncYHOdEuxywDzgWwbN9j/bzY7y+LT6ae96lK98SaFsrng2wz+wleRk5Y&#10;1qkncEmrnG5O60+mLuQKZRbyUyEgAhB8K4taZuHJmx4I2NtqQvSFgWJ2gSZjOGc2CTR04CdS7/Ks&#10;9riXylmPBGcpHPmK+TioHMD3q4Bl6ou4sTry2/e7ywAUkHUIVaiSy4pMvbjjIeCA6GzCTkuIC8mD&#10;kJMFi2rJK3BAjvRoAebjbNuNadL5XKY5djNaJG483uLGXk4ZRudbgR5nWElgyBAVIcPSKeSuUwOd&#10;HpoPNGdltz/w1DnFcaeALEQ4FQyTAj9WoInlkZyPfB44DqG83ZmXBGoYxuW3XTzcjY3OThI9Lxje&#10;EwB4yLeKX2bzG2eNzdbwfF76rex+X7zU8qgbAFjuiXoRtMp8shG+3zUjJyyLGv8AtfTjkHLtuSsB&#10;/wDMG+qg7h5vmRsBqNUOrGeAmQ4lT5XMBwOcBv71OckuuNIJT8xDwHz/AAke/wCHc2gbAcudODy1&#10;Dk9ebmOywAIkfmcaPTivJs5H7SxFjtdJI3Q2TcqHpOQuZTjjA10/i99GB7SG1Ek/q1i1JH8TjXKM&#10;nqxkwl1m+UcZOYqH245cvfv2TzEdEfEuPSAe1xzUjbG8lRR/i8aeZ7QHr96BhGxENr5Y+NcuydvM&#10;X4wbm+KT6imPKPn0nICZQPhEN5d3OkphW9sLj16pMmCXMY7G7hHzLi06T1Z2b7fADeIPLEvG3Z/t&#10;ArCdz4DB/UZW4R8zeSr2SosdKBpwGCeNcYxXCaqy9PszenYOS4yuuJpRe0u+zj/qeZ+YUXH80PeX&#10;lTtg2Hz6j5ieCMAiBIXTcjLjgwLrrbxSdTzty+cyQHaDYerprzlqxxWEtc+3ndD+GUq6FNv93CWz&#10;O0VucU/qACE4iRpklPuWY9ZjzOWobiaTYJN5jB8W4of2gmMyJgMcq+GaGKTbtoHJ3NjINWpvS737&#10;zADmcwg1npJf2bnc6au1N7QHrBueMJxYPLKvu75ZGMjp+Yx5wgLg8wqPNxtoBAgM+KMw/wBxByVI&#10;5mViBnxuPLKgMwkcxgJ7SC38RHdGG5OJ5MYJSALaalJATmD8C0KX1YyjlzEIQaxLQyOffWeyvZ22&#10;cy4Dl5PMnwxX1am42UtZAgCxuR9MnfjSiNyah6eN2TMhwuT3DdTuQLmOpJ6Ry9PHBpwD0xrqKtG4&#10;3LYF49sxPNXGdSTTUPgVnkliXmY1A4HMiYI+NCR0yVsvzd8bjGrfLCbyUAY0u7XTwXpqI7ohydk2&#10;l16PjJpjVbmFyAi35nR5JwM5oAezN+osZmgxwFOoETVNHuxjailzUjiMedAQNSekitzhveTTJuRu&#10;Mxo+BayX+gv7iLw8seaDtcaPHjvDBgQCV+2OMEAM6vvY9nncCzJmtevjqROSARsyQZ40+MmBSneT&#10;J31EGPTxqLTWz2kXRDEwm5IMli4rJQ9H/ad6BtAxt+YRapsX2XtqtevoDdMV0a6ueU3KaMZbnLQX&#10;IycxytBL/LWdPCTtFPZ03IaMlJ2zB9cddRzwfhrl2sJ49cuTwWMism0ScEmTkAQ8Cp7dm5bWI07t&#10;BMf5axmXtxxjVkk80I2JgsIPc7nL+Int3IHOE9xROMcMTSn3JiZAI9T8jsk1tPzEekZN/ZZOcNWQ&#10;crcthg6cZFF3SxKVNLhcGzbHwalxVt5OBhyQakZLXSUzfBhLjv8ALUNmN68JgCxKT6QlmPQROSPS&#10;veXhL0fAnnkjemIAwTq7U/QdVzIns1OOnC05vsjqe3jcgE3j6gylWW+E4Ru+WZjT5HNvAbjH5qMV&#10;gTHLsEYFqkv2LvTZzTyXt/MT1QbI3IR5Kqa/iiVuMhbxEnCy7TkWRy97u2CAH6qZnEjG59mcnudX&#10;TXSH2DpyD/5JPnRI+pqwQQJ5nT+zFnfgcgdPI/MKVdCilR0CcN5hxO32bst5xhBvEd3lrVJhVBJO&#10;2BgALGPp2ltk0qDZ9rwBO6HB5YhWFjM0HQ8fBNXTeC786sc+06FO0YzNHDmZOTzILEWMfMtobMKs&#10;nUDYBt+yfEXTlP0nstMPJUb8cfUUOcbI9n01c6NY24PiqNLleYWu/pmJ7P68l129O54XT5bYXf8A&#10;2l05/wDNIEZtt5Z3bPl+57yp4/VfpiP/APCoQ/wlcJPsDo8LI7M1VOtTy8kEaQ7pe5eCUuANUVxI&#10;anZHjCAQ3RBcwa5dnEjbBcnjMxuLvBnQezqQyU8AXzr4jkipI6Po/ggfFcdXVLgT0ZNv1/dHuqX3&#10;Dz9qSTyHgjujjT1H0uML0EbN9+rkXdVUUHRb8mPsO3APmWiqHK6f2WwDwBfW/qra61LFVnPTamtN&#10;OkZJSzkrG8cXK1PAslnleSly9AzYA3gxNNDZpT8lj0ZVUe8QeX3Fp2zfZ/TktegeGfCI6H8Vcu6G&#10;qMr8Qcw7DKUKabF95sRmAUkapM4pdtJJiDQEMw9T/wBy7AJOGUA9F8LH00nFP04ZluDwDUhubcFx&#10;qJLqu57xtcv4VrO4cik2ydjzE8bYDUjq1zLSJU3tUnQXt6ayPeICeV3Eqk2ByVyQ7yB8VvAodPs5&#10;LJPZjTUvw19yeGVJ3Drk5NsbbWaRUnrGSU0ufM4KV3iD/wA9wQK4bG68o8MuvMwCGbqaSyWaEpx4&#10;ystjiJH8QqwclSOZC9xhtEjJ0xLLmcvq6Stcg6CFzA22xh11tceUXOG28x6kf0lwe423jp5zZbMf&#10;ZR8sffRKo9oj2AeCMBcflrl+oxvHPpxxsldyxi2/BI+AOYMpZ2/iO1qf9atyYmPuD6astQbWJ1X5&#10;AS1hIy4P/LCxxxrljYBRBJlPmMDkBSNbvtHyL1OHtEZSEfZtKsRN/MIIXAsfmFEOLLrWj0+Ih5fu&#10;kqskP905XmmxOo2wzv52Dc/LGXjj/ZhWSzCoCyq+zbH+otbq8lVzWZXo3zpw5cF0/fW40L6tPoa2&#10;Hk4zufL8CxclzjFwCvGRI/tWdAnlpuRbWhH+45ep886fttwlVOXIyf2kolrdD+pwcxd7nb231CDH&#10;xrrKZzejaEbY3z0Q4+mPqxrLT7dppUAj9mywTRt5pCZ15jL585myyfHGReljfW1OzTypioX4vfb+&#10;Q5E2sS6XQPTttxf2R6QyE4FzJW9CNmVgzaaicXNS2LjgXptXFaS5zKQNnILkFq5cILJAuP6fpJlP&#10;Z+eNs+EOAfMIXgXt/KWblsio1dp6Ho6f8jk+YMXEXfXH+IxuT7RKzZyrs1g+K3beWPIg39fWzx3i&#10;/EIum68b0pKr7aWvhPDD/wCWF/iWETMb15rWLbby113p+OvuaLOLoUozeOUOHJAQR8a1OR7MyPGR&#10;3MYMg/hIxK5P2ay7VMC3G40mw10JsvZ742wTI7rdSahLXcUGUyjl+FYnoleYcr15Q5AjBGG6TS8p&#10;Z/LKTqu5osXWp8NesFJs5CzmIIGD5/NHTgvL8EH4i0LaYSYwSGyG7LwkLzBizrntOe2qaiP0Hx/M&#10;wQ/Ctk9s8sGGz+ojD9vYlbwfFyLWabpdy2bMYGzHeDD1NVdRS+h2zD29+B04D0yPXPf+VZXUA6U3&#10;185gmrreicsfc+VdBrk0tUUYvDVtM9qRw5eExuTlHA36dpbPT/rGVHJ6TBJJJThcf/O/9q5EqCcO&#10;Qvc594trqjYJ628+kQgMDAE8g6ennWZnkeMVDOnt4eE2cY+qf3/RKJMKTqys3p5lU7503CPqORR5&#10;/pqnVYzJSo+q4CTl6WivSqv/AFno3EltPpUL2jprkeiyOa5cvpOGRlcNnH8D5VFDzSqfTo9w6fSE&#10;pXn7vEefswrBxvOMILaB/ah7AW7Ae39NdxTD1E6n30+8zySs4B+Y5Wf1R6oM6k2eOatCA/5kZNFd&#10;0h8Bn5DnnollaoOuJDMiB+0L5+SMfL1Ma1l5tUbNinYSeauiS8nTLkWHTHZRKpELH9q2Dhz5bbP+&#10;8s8cOCRuc77Is3XGJa2xfwnPumtUdUN5ON+9waQ/iFWzbP6DbTIc8ZvziwDaFLbu99cry+rG0hbA&#10;jjPvnl2siGzzbA5jbHCzAJvc5hBcarQlrFViUzVLbYwEVBLxuXIA2Ml20tInDymJUMDZgx3c2kS4&#10;XOuaCVA5ba0D7Oq56Z+5cuedcVDsY1rfv9wzHzd2w7APHLpzYNNZ4XT07Yx41vEn9X+mPs52124X&#10;BauW1mWyuOnOzgxzcFiDqIttA2sSowwSeSfdR/C768z4tJcyVUuc5HCpnvanoCXxY0WyRH4G+4a0&#10;SvKUp5z7SxK4g8xtkCgMw26bPn/sfYZW9zqCwLIKsr9tA2AwbAE8g+nHkWJTzZnWEbLf+yijD5i0&#10;E8sQLbGP9Hi/uCZzBP7a/e4TvDZvONjdGOTvH88K8jcdPjgg/KqHtA26UWGdbzSrF0ODqDLyY/2V&#10;zTsr2VtpwM7mavrbUfMtZ4/yrZpGz2LyEl43aswj+JkgXT5NEVfcfxt4/wAvCRp6pv5FFPnlcMqt&#10;nXt/sYfhrVKb9XsZm2/wTUow9O4XAhz2f7Mnbm9LQW3P/meBOuG82nDYG81G19n5ZBFWZrkVpV7m&#10;lRZTX/V4i+PKXbdnAYOZU6cBILUc3ceCNYCz2Zzp/McATlwD6hcmRAaomk6k5MbOqt8uf8sVbZsv&#10;HUdSMnzCPet6taZP9S0kw2rV1CxKXWt3C77Vz7Nqfp2VM4N6mDoYtQl3vrzTfzsYXJ44OBb7tLZz&#10;qVX2EyBnH5i47m5yekmFVcvQ2Musd4nL8zv3bFheZ1PeVVO8IZRf6UvR6F3CEKWcNq5rD8xL9/p9&#10;KIQyw0cGKEXp9PoQ/wBP/wASb4gxTFixxJY4ksKVuJB83B3eI1LHMyQIf6YPSl/SvzXpr/ANHNX/&#10;ABCJ32OD+hD/AP4083aELw+hfEYYx+nN6F809DT2H1tuvv6jUBP6PSrrKJvjyRqlL6GSOHh9K+OT&#10;aCXVl+nmcaoPp/8AFW2SNizFzg5iFT1sITnCJIRpXtjn/UAqSSSsIhJwZMKSWBKKD6velSgOMHAo&#10;eBfvpgwr57D96eIX7QUwc8soPbxqKYUcCTohWp9f9xaSVY4TMFTuQlAYOnGNVf0QouSRuYG96LgX&#10;3RCV+AXOLK9qqZVA5Dvhri6Vp7YhLTMmL9vPGpIycwZMmBYRsxFTsb7+uH+6D+ljXoYfa/sckNKd&#10;lBAWaXBXSEtYI73+FYHMt2ivs7uPhZ+jQ63DOiLTZI94wHapJ6ZZy4EcG4Dcj5g2xFmFFzinZU5A&#10;8jPvHwyLC6imO9PTRC9ORG6Qo+aztyELIFyNGOw3HGi6WSNePiDTNNku245t207bkOoWwGLaVbuN&#10;vy9RUSU1LUNrNqBHyxkW0U/6p9WThzZj3Vua1ctlcwf4VsDP1N6j3Y+8na4x8vVWDkslhIOlXG5J&#10;tQoOQbue+cF1ZNCPHGMwbcaGSc7YOcy0Pahsun1NvDwPwFWHGyenCusxtMmLpQ73P8ji5j3KbuGm&#10;nrYdzBYyI5L55p6J1iH9KfA7ILh9Kr4sXw/wIuuN07YvZEeZs3PHHpwLDpXURQkzrZZfVjZyPBHw&#10;KB6Ki5L7TYByttG2wR6axl4z9pPBf5aZmEwJ3DqnkcOUJQDnh65ZJ5iAzx45gJz0SHUg4B4DATLd&#10;x2q5AGACchFrQSKn3k/jcg3Y5ca3iT7I69qpkdyFjctiueBbxsjkclkm4wRg3h08LaHb8a7qp/ZH&#10;MZxLpqF+cTe5zLXGn5PpYyv1HQphHjFLqPq+WuQGgBn+qpk0qyfTVyBs/PbjHprqevPVfqds9PAz&#10;P2gEfLci4Fzq42fuabmwI5rqQfDKuf8AFVtjNOAtT9MJEpslrAZjb6Q/fXWnq50vKZC9fOZlab3G&#10;pRjcl4MayCcbSpEaXAgZ+gRI+oMqobfbo5bf1VGxEQJFz81jpqnr4NDoETYkFpVNtjNkaonxoNOM&#10;ZdT/ALVj80mg7dmA62fahs7e3APG13A4FdXL05ZuGZMBeNdFheFTUo4PH7jz7J2qa8ObxjUzeCBG&#10;qUN/6YEabVDDCLBF6FvUGb4lnbzgcY8CmN5oODjWfPJk3j4PQhEL8kHD6V90jny81Jw8bRoO8cDg&#10;4Fn2/kTcTqP0/wD0U3ohHXFt7UUztQdtZ/jSuR//AC196IV1mpde2m8BEdb1O3gFZ5iy1JHRaHzr&#10;Tr7ZO3kLmYggnB7bUnU99dpfZOh38uOwbHE4jHyydb9peQkE5ewDt+g3pwos0rKbNeS+LAo5kFre&#10;3rpoaacmo9HaHl9MOZTPJa/tXrum5tZ4Fz3VkjHKpjZDNREt9QS5tZ1pMg4oIHBMEa+z1O6NxmU/&#10;Qut8Q620us0HjJjjOLURKRvOwXLF/f5ZbixtxNfSZIZ3BYMEKu0Q3+Yi/wCmdQbSNuH2kl1kwM92&#10;7cXMh5v/AEoQe53k36PSmohKWRumtJRHxI1GzRL6ALGre3lY4B440/V1Z8Si0At3BIEYl7dy5JgC&#10;C4nmcjIbgVql8rI2Jj5ajdqXJAXZbnvgQaYMyB41qg95N18imPJO2NLscfGp0vHGPy9njRIY8Cvl&#10;Lsx3M4EeJTY43uCBPuFmbt5PeVqZ0mtOk8jG240eG4bBvwIuAytxIxhGsUn/AKLTnAt9qCeCDngW&#10;Bzcg3Dk0aEO3SahpXbkScjPHGpZG4+4lAzV1qv5E9TT5azA7f04hk/oX25duHJMcaIglBScIVptJ&#10;7L5jNXIIIAFX511LkQXMM4lA3kZMi6J2f7H6nqQnszEpPMXZmy/1U5SwGB5OHwiXOW2F/mLpaVuG&#10;zMlmWgFZ8tisabk1L7fvcR0KMWpXcMx2T7E5DTwwGmX30f5IF1czbkc+zBtDt6Vwqp8nl8xNf3m0&#10;SP8AuFamY3LkgNfOsWa7zGFtwSbtxy3nHF/JjVPnG1yUs74XM1l+Mepuw1zTt02yMt2fSQOpbLqE&#10;KuM3lSS5sM5uZGsvrXSe38JmOceihKwmNcyU7ZtaGF5puSE8CweeTCXUBv0ctmtyMfLGTPnXFv24&#10;nVvIcowk/IlMJo9eDxvD3PqrU6NpE5xZK02yTqoXu8vH1z4apMveEMQ8fcVVtjCTB3Fp0jnklk47&#10;wT3DeWVaaUqjK2yQmTBnLmbYGvbjJ5SyskwbBc2TaiZqyrN/JkBb+ks3I4T0gddUnVFHsGR8bHeD&#10;E8zuKhzivGzYeBtwLnsbwvAlvhE6gY54emE4cuc8aD9oECRIhMaEEzp4suvbgzDwIC4zkQdvzVam&#10;bdGuhOKXyu8TOk4ZjCTIniEwZEmbcjxzZDqRpRQPS8d4mBa0zZ2R4IEYpfZu5gJu0doZvirrmh/V&#10;FqKat97eOAt2xBaZPGsPM5+LCVYx/unV4zlmVJ7aDkDdyK+Uvsvn9Q3+ymJXFvmLoQnqp1pATIdh&#10;g8wjldO0HKtn2ziXWZlNWpJh/adTHBj91c+3nKB0tkd9ptQuTG2/aNo8rppRb0JLLliXHyuUh0n2&#10;NzadvcDMGQnmL0+qyk6UnAzmlvarM7zVGMecP5IljEnpOq2Gjft3NPl/4lzH79dR+H1/5m1+5il9&#10;z3iht/VLquVMgG36VE+HvOeNWVls3odzJcE1OWVzAfMuI9tCPP6Npl9vk89t5jfzlxzKPWfnUb3+&#10;tfbA+WRfuDx5bLIfxLf7OHX4uAJj8fjXVsj/APM6WntKUzAyA2kjHfHJNO5nxxp6tPVvm0nkO/mk&#10;ZSNdLm/e4Maxlh607mWvd8lTFq3jtW7nfXaGxP11+3hglVTMd8gJ/af9S+Kw+Rgqs1s4vzcQhOTx&#10;83bOWKX9W97MpS+f6o4B8u6q2TZPU8hbHMF810+mPXjjXpltT2vjlTYHYlHieB6n/tXm5MNoE9gm&#10;r40nY9nwOC/d19x+dyDm9nTRX+YTcbFVt/MV4lN7SnJAGCxmo4CdS1HBAtyovZ/tFjHjnx9zl4xX&#10;SOXP+FWSi6wquoZS+YVPNS2LWmNU+X7UJ0zlJ5JuInly6IdzHHGt1+fazqFrRwEaMMpW4z0zmmsB&#10;tplOjs2x9EZbQyeNaRJ9jdThsBgfW4PLuoxS9HspIS9NQf1m4+7NvI+IRbZJ5e5bEAaB8VxGTmfs&#10;f4FtXV9szKfqDNF7B5Szbby8OUhlZJhK8ZABg04G/LH38CVSbVHsnbAx2iRrDZptcmL96eCDjJ1F&#10;F1rWtPjqlHVDduOBlrH3iAmnbGqe8mEugc+xgEMw9MhCqhuKgLLZSCNyfdzEXJdcV5MYHp8D79JC&#10;bmCXTUrOoqoqwbMb6OOVCJHd5n+lcxzjapMX5DwRvi6mnqrN55Vk2mQwRuX1yAekNUneFqJxn1DF&#10;fkzqKk5gQzkEEZ+ZpXFZKwqhtLSbhMmNz4gu+sHoevOzSYHILjXy0zVlcPZqTAbUgHy1b0W8HW7Q&#10;NmluNzo8BOWnpxQ8xZtgOTMSjCQVwRFVWbjVXYFH7RP/AJ1Oypqx3hkT7s574PcSMk5sZVi4/pBj&#10;Eqk9z3TmSiyOIJiD2IriAfMGukAUtJZ62O5loM937v1oP+1Z4MbmSPd/kj5XfZ9tklVLEfPnMq3x&#10;y4Fb8C5vPdS734+nt/gdby+mKrbkSAbL9khZ2M+D2OBvzCOSLWdjdcVXIZS+kkktEgeFt7yTgxq1&#10;bK9tlMS1k+bBpURHrzqOc8CM7ParlMO/Pn8juXNQbJloBg+ZYjczrDW/SXH8eH5ToUYxTGookf3A&#10;zZ3UFVzWsLJnxSbv95bCLg/J/wDQWf7ZKXZS2osDwJSR8zUJ/pQbabXbN8R6a+JvufKbNhYFzp6a&#10;0JNXIN/OUkHUJ31+kQXz9USODTVXD4f+PvMt2TVH2Ge8b+wc0zu2NtKmt+7y88asY6oHBnDaHAP/&#10;AHlWDyOeDje7mwPbCTqFSrCYDZkstj27fM+da6sM7UxXZk0Ic4HMnJ3Lx8XAPVVPmlQNnN+AIBDg&#10;6ayV5PCR5IES7DJuV6PTjWyjC+Yw592UtBsznBDEwKGOZtoONVyZ2xFPHf5aGOJpeV/qz7jLDMwm&#10;AzZ+XAgBHGMirgzkMTCr5SFDzadubLYC1dIWitBCAR2ZAUmdESSNuGx8RE5o37LcnDfERQhuOTBG&#10;o9Xt/n7A7pCJKxwKJaskRg8BCkzpocbcXGC4vvC/XX/Mip0PwbneSY0pwTGT6YkBjmeMmRGI5O9f&#10;jOZuC5b5idRW3Tx9g9KSHaF0dRDo5U9Jns5Fvmw+m6Ynzk8tnD7s8/8AZnP+FdLb5IZVJX1POZU1&#10;vD5bm3xqfJTmQVWcGlptQsKqT3PdPNQ9yD0rRIdnE6dycEybtyuG3UIPuK6v9nG/FMYJhDgXSHq6&#10;U7Wkoc4JOC+Fx94GTgSZnMydE2L109P+Rp4zlJze58B5/GlbuAmCIPpWjyemW8bfA4AW8vUjaJsD&#10;ph57TMrTNz0xseusZrjZ/KZOOR7sDmF5aym83rkqRWaiOUumvYHtj9HuWdMHZy1jvD1wK6UYxZ4I&#10;FoX/AAnrSZSncAyrOPU1C4I1qXqYtmTCY1U8M+ESBuITa6RD5XPJ1WG0qeNme9ElmqQe7ZOD3lx+&#10;Tmypsp61/L752iIalqR+o58ne0ObUyNiwmR7cbctsg+/Ak3nkufzEAYzNXAXGo3u5486x/bvKG7i&#10;bPrAHY4xl5ZM6G7JKAxuQP8AtVqTd9UjbrZEuHy0hqNH3+jxkXrp11fyGv7VNk8pk7IDm/7Td5fu&#10;LnvUDwA5i1SsK4HUkxPHHdHbLprPW7NyZyfBqLpYUNq1VsOYyblSW2LNCoeX7y5BBHp+WuqJxQfY&#10;Ml7VePhDgIXTucZ8ap+yOnyB0dxEQxBXR3e4rtXmy8htaoajF/8AS13PB+ynUtb2yO6o57bzgVwB&#10;oGJRxj6gi/yrQmdWSV491j24+WMhc8GP4iZ7HkMqbHZubryMmqMngWYzSl3MAzvG3AP8iTTUFxuV&#10;UM3rZsC8xakg5oyC4FW5f2c5GAJgfpqh0vtEey1tuby0RqTmDKrgSoKcZ2HjM/1FbSloXVEyvJfM&#10;ZOyA2ZvhECPzceBYzSdPtp3PgNp9NStwuC/eRCyLVJfXAzeaQJOmX/Uj1QElJhn3Njcg6iRT03bj&#10;lvW2m5f/ADM9FsCMY+3Jrj6ZLsC4o2+bGK0pv2++UjIhbYyXca02k9rk2p4gNArhkO77MVDdoHrC&#10;VPMvuzG2y/5YmdRIf4O3PeLHOS1JzePZ3OpbLgTWcALZcfFVwpoeNlUbBndJAQV0ffyd5Epptce1&#10;PuLZ4xEMI9K33MCtVL0G5Zzpi8ph8LATplL+7EtqY9Tdtm0RQkNt2/eOKKsbyoLjAG7jVVfsxB5K&#10;7d2merWSZOZrMpadrplL7Fd1licj2VzGWkAZyxuB5vNWtCkJq03zn5uMbbuIMxk8vJAO9YRl56fS&#10;54GOdbXMK0ZOXu5uZUJuHp2hLqLYvs/pyoZsCTxypq4gJqb7wGgWI6dro2xiC1HL6pPbeeWzym3o&#10;SY7Ct8spvDJd8g4xlt2169beNm9MSGU7mwo4RI3HUF7i5RHs3kE1bHbBP2fGTp8eBO15hV22B+7D&#10;VHHTDaIRnLn0tMARAk/c+RMU2QbmYgj+Kr7tc2ATqlXuD7wEmoMg+CNZNTcie9oADe3eP4mRaqXR&#10;eJVinENLbq2HVlcTCtJ8UBnLEowtxWhj8EEC66ofeZVSgN/BbM81PyLMaLmG5yVjLXgC3nHxPBw/&#10;sLSJfOBTKUvmb/dWboZSkGMvfCuWRmVW1nXzcY1SrFl2cTiXaBoJqIlz/eZTCTRzH7HGcuAeqMgu&#10;+uVyOJcYh4208F9O6rhS84IEeOCeC09TmroNk4u8uxJhUbx6+gcsbcDfl3cmRd7U+4G5pxi2gfXI&#10;CC5fz95eRdcbZKrfvbIX1uAap8n9YisGHswZqUcF1DktarbH9ak7eqz11JtTD08n7DakNLy2rl1K&#10;T+sgOd79Mn57YXhfuQuhgXmzUk4I/IcxuPzPfRKT1ARg2x6RLerbQmEIvO9q0ngprLsctfbuZvq3&#10;BLm+tK4ev3IIH9pxGT+0rnt5tQm2+479uBWqTzhtOHrHm41alIXWns96vfq90Wzl0qmT8/trgQnN&#10;y7n/AA10JXFPympGV5nPBN3o+Xd/lXLtWSskqksjjbTUrfd2DYbb38iu1HvJdOBneOX1uMgrZPrI&#10;c60/Jzrt4rCp5U9O2cyPd/ZbRPJP70Kw2i6klM7ZHk8ypxrjtabnvr0mmFF75IWLad+2MnBbTYnf&#10;ax91cQ7aBsqY9mgYiHu/LJaURQM7nQTOlNzCAUvmzf7tMR8aqsw2oV7LRgCwmu+QE8zPgWPkrSSv&#10;5djjYiI68vuL0+o/YPRZqUlTk11m93ATknggjUTkKqsYWp3O2eV+2Sezqd2A1CxFjHy3IhLl9+zJ&#10;Lm+T9RelW2DZ25nEuvMJq1eS8fMILPnXDc8pttG2OzviJG35ZO4sePru6LInYx3cMalk0cG4kSHM&#10;BxkwRn/EVcZvxhcbvH5qmboPeDYOBa7469Pv08P46ERpEvl7d4QON6L8Ra1RdXvaWIGCO7uZOZqZ&#10;Fz3L4fZ8KskseuOTeyeWTgXNTYfHr83ujUZN0Zp1nXG3MjabHZs7RAvLXtvHGgDzYPXBm2+S0Ank&#10;F3pFzrLZLT0uG3P1I1aZXWlRyD/5ETsre4LprIXkKuLwR7PD77PmOnRzCqT+INN2L7J2VWvd2eMb&#10;bkZfaSXV1YP1dBUY+BUdPzsozM9Qg/g95cSyTadNJa5A8csijdXbm+tud+1B310pTfrIVPNXoGzZ&#10;iKaNiabkdqxHg7yxMrx8wS3fZPCr5vDXxO6xj8VV+o2r1oqPHX9OyR9Kn3m3PyLyrl9PlMM8EB7Z&#10;x6tsvXXq4PZeM0uO/p6eFsOLvsTng/MuLXFLjDUbEMyBu8F3l+4t7CvrVXIMzMYXqGemsxPZfIxv&#10;J17SDl9RdIbQPsxc7KczzczEtXB2lZKP2PspvWk1lu/Cb6Qythi76e9azZnIWY2Nk4u0G+qS7xnC&#10;rUvU1qCP1Y2FFMfZy+dSoh4JUBrgtaZMl5KYUvPqq3ExmOQfU7/5lapGzZTJ7SrzsPcwjKIZCdE+&#10;NUna4zrSgKrfNgvnRGQ3Vxv4MEat6L7XWv4xKZtSrGdo6uoPZ/IDPTvLFuNuL2n3EztseMpbTBzN&#10;j7w15lsuf8qpMn9ZhzUMlfNnJ2DMxGtrlYMf7Sog5fTFQ0W+efaNq3O3+8srv+8SxZmFbdoxjzoP&#10;3gVVWs81NrFVjmUxwBBbgGsn34i6o2hbHXMwehNJ7TiBwEZB2lhMOzyd75uu4lvYsFrvr1fAy4HS&#10;I4F66e6eSZmHP6rXjALdx30fl8jHMnOQ9tV+oJG9k7rd3IbZIEbonVc4L9tXP08FasXqZiHbtbDo&#10;miNllD7yDtWqrfmWhRxrrr0UtsKlchO5C+3w49TV44/2FxxK3jaSOTtn7G5AT86zifzUd09nTXEz&#10;IUmdrp6E9x2kLmBUZP4BJfHj2SzuojlCy3cHTt9xDakqDB7Gz+6rH5fOHIiG+Ii5LkC29YVXgs5F&#10;zrdwfjcDgJjjAhkwINzwacC+pwMfob3YOoqmOYECr4iLPf8A4mUTCS9AztfTAi5Jv6Y8qGEcLVTa&#10;fXg7Av1S/wCjGmoxKnRgmgZSSSTBIl+YEofThTxD40ANKfLR43Aof/sqBjV4o6Sel6+B/T6cnozk&#10;Xwcn7y5VY3bS0gGwemL99Ukk0xoJN3hI3htVDIHPp9Cko1HX6F0G4xkyIw40Sc/mKrMPRd5XGjrh&#10;wTjj6aick1IT62lwl9NuZk2OYIOWtsp9n/8AO6AzB8UfSejKgOxesJSzmwIJrqNV1E3p/Z1voDb9&#10;7E8La0y4MC5h2ZbGldOyP7p2qcYqSqxcg5FmknpRg2yXXjon7Ck7N9r85oo54A3RhPpkXQPrMSil&#10;G24tpO+FeZit2x8H5lxczcOJk4A2NwL9ceqctE1sj7XgTp/6bL2/jOyxsyTVsxmrmeZHBdO6pjeR&#10;jC5AE1okYy9LgXTexf1YHBqUszJ8VvA4FcGO2qVMNi8xoyfdm78JxvArjYnB/uNYeM5mx6vs/wCU&#10;2slyzK7hh1WSNs2HgsbvGTlrJHErchsBg1F05tApd7LRsY3gLlzVG5H7niWMj3aPjBbju6Y7q62E&#10;5TVWLOGmQmqbWwwecbyEeDVWMuHhLmddaTiT43OMwMi5YquVkZvTwLUQZbwARwlvCh40yOPGRW0k&#10;JIfNSej0+gnjSZtfTGuxNh+wNzXjY8H3cLfUI5LwQLK55s/Gwnz5g2OJ5A3LzB8CR1vlmr6sr3AF&#10;R+zt7O3OTgHzCLr+h6Tl0ncggZgESO1zHIlZKP2b4GQGbYBSR80lrxrpYnqlzp+2keCail4XAvaS&#10;E4FizcmpfcebMLGNZ2zktxKx1a5mpplPGrMzPpl7/wAq5ptto3udd97f9hFF0TTgHktrDf5hd1B5&#10;FwgNve+dOxk1UlVi/hIsnDbGbWwuEjcS4LkF61gItU7PbbtZDqbxy7XcWPjpskZNHqLSKHI2YTqV&#10;GecDcot5bF8HeWo/tEaU2uJkvlbmW/fAZBo9UEnlJm2CDTXSHrCPNlBqYA5kJyt5gT+zC7/zLz9k&#10;8wJG5z3bPlrLxk3qf0lmShdM2u/0hmeN92Fk5Ku2y/Z+9q0Z2wTiGYYrg7nfVVqBwMxcEemgMnmh&#10;Ja9BHAcpILqtcm3tkcJyldwu1QUfNpI5wPGJW9tBxuPj/UXTjepHM4bADHNRPAdQbnuftLPa02d7&#10;sPeZaDJ1NVCXN8wdMQryzPW7gkGeBGG7zn/3ap7e7wd/y0ebvFcZhpEvcY/98a0iTs8edZLJ5oOD&#10;8RapK5oT9vqJ14ik1SVyssGTvrSJXK/xFSZG81PcW2SdwO3jTiIeZyvGPkKyM5OPjgRhu3HwRo8N&#10;v4/xE68Ctt5f37HS5iPN2Y4OP9NTBjxokNv+GkgQ27cehAjzdvjUMbfATP8AwkSb5FOBMG3RIY9R&#10;Q7mnjjRIbhADw/1FOUe5+dK4PuKgnCilDQ3fE9cQUEy540uPIoYyJ7GgnE4Gg7hvj4FZBjT2741Q&#10;Bnrhn+Gg5Gfg01pxJemSSPGgDJd3TJGa04lNqGSn8HABfKAMrI3JcQci1olPlgyIOSmyIoAzcY/B&#10;p3ESbty8Ef8ACVw+z5PIRJvT/wADInUgAWbfH+IrU3l+NGGdPq+S+Rr4BSWcrJGrUOn8avjOTjgV&#10;kbyvAgDMfs33EySjxxrbBy8cCe7PEvtwHN7yix+QgJKP1ca6iJKxoC8kY4064DAfs/gz8tEm8rGt&#10;UcSNM9l4EXAVuXy/kK4M2+BIbPAiQxkSBY8PIpm8KHbStoGEy4lcTIxpEyIFjxHCAvHCecEwKqzR&#10;4OAaAAM8tx5Fg9UU22jFnWhTyoBwX9cS57qzaBZ4Dr7cBmNWU2ygv4ODqLB5wzbQEPgWhTCoHrwm&#10;RUmYN8ZM/H1EosMxmAyRj6vlqtuGYlpDyVkjzoC4k5OODqL5QFxSd3J+x5imdl+cDJdRIjPB/wCm&#10;s32kTzsqU4L+s4SHbSh6N0z3aBWgmeiwPc8wi5jcTRyYmONPPJwSMmNB3GdY1P1DVGSPEhuFDIPA&#10;nmYyJ3gTlwt4xrsDYvTcpDJTvHIBb0T7sQqw3ZnQ7moSYOWEeqQi67ldNigHgZ2sFq1cLnXn3NfM&#10;qoW38xswkgyXtyNr8EGobmpDIRtLnzZz1NVXwbMbMln2QlwXMu8Cqrgb24dzzIB8vwfsrFhczKa3&#10;cLaBmR+zNsGlj8zv/TRjeG0cuzntx70q3bJG51gW4yeUiTdmNsLBAC5cXPOye7tlyUEycTx6aXbm&#10;E4sHT8azecEI2ZYA6nV1e+rVMJG2gJrHzj1FW28w7SmLGA3m8v3IF12Fc1ncEOTUaRsjZkgLecsc&#10;7gv5FvEr3kL19ysDfVuIPL3DZg2YxsACJHdVw3wYedqRuC6g/wDUunc4iSEiTQnHB1OmqTL6Hmzx&#10;6dy5mpW8vGXl+NaEzcMoxnssRE3dKcPG0diMzEo4OmO7kUSf6g6ge7PlzyXAC2ujC3VVpeh5TJ6j&#10;BOGx7hm5bo7vjRieTj2LBAcQ4G/MtJ6g2bZ57Yb7qPzfnSEzfpj3JD1WbTJ1Ug7LzerxPL8C5vri&#10;k2zBkd+Y4iG5pCf6V0JXlQMmbIEYbQ4CcwiwfaA3G2pw8EepA4LpkGjtNsIglSdcPYJcCVMzlGZu&#10;K6PucatRCOWbneZkfeDeZxqnyN42k7IEAbRDcvV41j84rhy8mx4GZ7kfUInueUHRUrqAhnIAm04B&#10;3dO73PeQeqNtG5+zS0DXGQtsdovAslHI59O8ktujZdRyVbxS+zOmKbl14wN4e+YkJ3O4A9S9Nzac&#10;DPMp2+yfFWhM5hTkte7yY+7xjFprGSThzG2OzgmtzV1CE4FZJHs/ehGB48OJxG45eqvu7aWA2pNt&#10;lkmDcSk+n3Ee2H7H21VEfTKagLqFu3C8cYfdgW8bN9kba3rMREj/ALSQvHgUxxL9zIeBn7PA4LaG&#10;tmEioxXj1cVJLqe7KCY5cHKGNsXJgXEO0SYEms27NeAdD3zVuLVNsFWEeDAGWgKSBu6t6YsZo4/l&#10;QGmxtnjk7yZMXQ3QxFuDKLB/MonJbbZ8pansnNI5XJZbUYI4AZPLXaWyvahLpPLnwb9s3MWPyelx&#10;xkO8YXSBIW1yv3RreJhsPnTCXHmpgCbwE81WpTYRPCTjaZ2rnDujO5+stsp942fy4EcDHX8tcu0/&#10;s/bRsrza6QzfmLeNlY3oSbtq71yldC7xlTO0b84p/wDq48bM+77uK4ub9rm2SfUrKWLCC7vTgunc&#10;9/hXZkrlZGGi5Pc6ttZjtUpeQRjBPnjG4ZnpDH78adk6qh+MOJ6kk9RyQbGZP5qXA8tbyPPgxrpz&#10;1f3hI5dNTRvrkBC+zLi3a5Wj15kv27ZeWXgWwbA9sjKTy5jLXLEpHTwuoRcX1u7YanknaVQOJtHL&#10;sHMjHpXEm8wexym884x+UlUk4ZSqXHePH27tbWoRZXsT2sMq/wDtG2sCHAzd2xj79nxLp0TUmXSa&#10;cSn201ZTUIdOBwLpLMaD2Xy6kmz6OA9x08+8kItyb02QIzhbacY9UfvrPRysjxyeM10f8kCc/aBJ&#10;MI33xk+bRnLyiiIue9lezeXSqfPpkwOVwG1auIxWm3SQs3J5OwPvBhitEcj7izf1f9qDJzMX0ngB&#10;nulJ9dYvWlyUmzD2Jyl5NjzJ+criMnxVxDt82d/ZifAgg1AuNW5/MvTLeCXMdj/2LgPaxPG1c1p2&#10;bLdSMZd2H88HH+RPc4EFJ2RkHAQEc+Pu8AxFt+PB3lMJUDLt7fGwNEerb8hMzykyMJ92bfuRt+pd&#10;9xU+uGbZs9AEN0cA+YTxrFTcOD1cVY2fjPA2Pbaj1bixOXy+bT4lltpweYVWSVjJU867NbAt/wDM&#10;/ItIqCYMqVmMqlQbRLlpahOVUcnHTzI+7AuRjFqE6yyutKo3axGa7qC5d1d1VhLx9nbm2Y7xvGlp&#10;rhvaRS7JgOzADeHRC6ZPBBArEpSRom2lVlZGzlseDVGYnL9yBGKXldklkNokY9W4TuLMZgRyawEI&#10;C4x6ZFpw5O9bPWIQgKSNwK7pd9UATNqDzfCMYw9Tqd9Y/wBn7h8SNTJpUhGxDwRg1kBZzBzGS9H9&#10;JMKDeKH3Jm5BjP8A2XU+ddFUvUjYLI7lmAV4doS4zlZB7tjD1P3FoUjnj1tMQQaXlkIgQ552lL6w&#10;lMyG+Z/d4+bqcH7Ke2LyMgXs8gjfbu63rT8Bw/Ms9byts2GCAwBEg8xZvK9pk/pWYnCY+8NXBfKS&#10;pibVDoU2tth6VSGViCQJm5xTB+3Dq2yrjnbaw2o164AWJjbl7ctvdxlwQZFpOzzaGLfWL6D2eAn8&#10;f3fmXZdNnbTVnjCcRMfMGPuRryvMwvVsrbPWImSVNjeLNDy3Z+rnOnIpq8mT4Ungb6o7udcf7SNk&#10;+CSnfwHuRj5gyr2cr2JnLIzem8KMINVzdz/KvF3bxXkxgmz4MB/YnBenyVbyxmchJd2DOz2GicCd&#10;NTleRvNze+4vQ7YO4K/KDdgCxjFp/OvNMmci1rZvXk2kL0EYTlGvTZqLFbZ5i5HlntI8qBlLSAvA&#10;5fMuca1qVydlUklydQXVXKMncPawkvtNq8QQrZPH8yslBt6nDU7EN+2EYrZCC4FElzjMck5v24bK&#10;3MhcvoGwMhC6fjXHM0leAmDlr3UryTylyyvG1LfL99eTu1SRtpVPs4C+0auquhuU0SlxzeNv7SCz&#10;x+Ytmp+uHtPfeQbw1u3SfOrU42ftmbYDwOpGTzFDeSfdmWMxxEgGkO3TVLt/xkktTuQM374o2Qxa&#10;elnxqYMY2bkGA+iS0QZFx/PabJH7SzAUcF1adR+2QcqZbhNZUIkY9MbnvwLMdCr7Y1LzupnUjnct&#10;27hBanuJUXUBHhcj4o7ax+RyPtsYDSd8JxAQX3YXH8yp43hJa5wQHt+Z86hp2Q7p1du+o+gCAWAY&#10;rpNXvq4U3Jymku+PDi1Bafg91Zvs7IJg2PG/1N8Lb1O/ArVtA2iS4LbspsC3Byx/Oo+0OSZ68k7m&#10;O+5sZB8wiPStm2g36Oxbjtaf7CJSNuN5fYOdSAeoP31cCTxlBfbRnFgtDHb8CMZulrtoxmTt502G&#10;Cz1PyIDPNoExZ+xwXfqe4tOqicSWVSXdoD+1EEXdv991cTuKs3Z6fHqRk5i0yJx0hR+zN6/1nns9&#10;wV1QyTBtT027NCAuMZRXPAg8j2gVG/bAZ393bD+ErIOVjjIBya6SNGm73BFLh7thy/7VDBxjL0uC&#10;NXaX1YyZjY7zNSt/hiWSzSYDjmJ92PbgHpEtoO8kcxbNmMFgRLgvyJLkhSdOVBtcbR7izk4N4gHz&#10;CFWe1RUDZy2xswe29MnGsxk7fHkgujjH8JXZxLyQC3aC6SDzBeNQ7w/ogPL3hH9jHp2+YQivlSUn&#10;LnjIDwJ+X1Lqp8wkbZmyPHGcpIyaun/KqTOG82ctvYz24OmMS+0/TLUmzSPdjEs2LkF1EnEj3OYg&#10;x2hwE/cgWMyOabn95OW9a6S36lyDmvtMyBbuaXvpLn1DqCG8kbJ+Q8EGnbFzFzS4p8nazEMByuIB&#10;urhF2MOVjDv0EHA4/wACz2YSdsboW/8AQnJeFABJLxvJsCA1qy3Fpj760jcxme4zPtEgtNsqeOl2&#10;5nONtdx/dk8OVkC9BBqkjH/gT7hNJDqSaNmfse/axBF0xLB280JGQ7axb3jS1V0JRdHz55UR37OV&#10;b5AO7zENqylxuZj7SATcxNL5FOlFQ++0tVHy8nYoLOnq2yKZVk4I/egbQPtFvzPcjUyn6T7HZbnq&#10;kgcapCFVPqCYMjDO2bAKTV6SzLt4KB5wN7rmgtOAjL1fB4kYIzpiZDwGujMTmEHwKyUvIxvJcCOw&#10;Ufw/8MS1qh9m5H7beZlawDLy/cW1CfYDzASbC5tMh45O+E4Dau6fGg9PyeZU9Ogb5d09Ilxd7SuX&#10;vZP0BDD07SzGsKwkO+7hMgXLmr8i03VN7hEl7jbCThlBJQWQXIOasTcSObTJyeM08L8MaslFy9s8&#10;Gdm2Pk8vwK4OKXmLMefUuLMdjFSe4dBC5gbGOYnm2uW03MQScxnQ4yFtkIVFx+tFJGzk7AzEuMen&#10;cIWDOrBtU2TyGqm28zUFt6z5bkXf+og+0hnQdPUwxmQacFMHLcVsRCePxLhczynFZ0/xnZw+ZdJX&#10;8DHdq3rK0vMxbgUBbIyiI4VepeuPt519zljP+zfBXIm0hnU7km/v7RN4WnerfTb2p6rY7z9yb6hB&#10;j4I8HTSZuAVCi2LkDo+ZbIlaL0OriVQ5lQ3zyOalZy8YvZhjzxnWZUXX7aoJrZmh37h/qadzJ+Gu&#10;jtolEi7OO7glXVt2lyk3osVHuTz5/wDervsTb5FyUfAKyO2w6iZNZCVYs2baRWDZg2AG+Ih7um2E&#10;XH+osBrSrJiZ6BzfuTAnLH3AI9SdBz6pCPpkbTj8wvcV2pfZ+2bX3N8Tg1q3vP8A016bCxkWEmtZ&#10;5lNycqS3cMll9PkjegjMfORa1I6TmLltvMtY3IxitfIj0np8W8njMxthu9VM7QNok2gZHkMkfCZ3&#10;Be0ueBWkJyLtIocdPPcD+aicTAmoQY89j9pUmXzxyzc+zWr1pMzxu5ZvTxxnz+Z441SZg3cwDvdy&#10;6nUWmZcXC4O4eO/c/wBarbypHPfPcjQ3eNPHAdB3kvxkzo6NQi83Kn9v9TyemH0nYTXd2xOZaWeu&#10;K0bQE6pP9ayueOCcnl+WhrdmSP51tJxdRmXF8mE83wv1ENJUj0LY7aA9tPN2Y23HpqGRxLrmsBW0&#10;KEGezCaOdfXTMrmBIEYcS8evGtO2J0+M0/BG5kZZp5bYXfT6QOivVb2duX8xBNXgC6f3Yncg95dv&#10;OKbbUM2mtVTua9oGbiuNrvHejWhUPs3exykEBqAYSuDy95zpmsPVjZT4dm+IcHV1Y8i5f1LKZKsv&#10;2vynapzOPVEr6fd/MedcwridTVtNZq5fFvvC/kXGc8uGc+ZGvYyuPUzmMcl3aSHESP4i4b2kbA6n&#10;2ejxv5UX6nc/MuhTCOedunOrNmygbawLirc4psjy/ZBbgVqmlQTqDIGVCHB9JfsveTV42wGAIYSL&#10;NmOlr7Y5KVGVDp8YU/2OOD/LVv7P1MCmM6fI54ActfNHuYcy9BVm8nG5zxqHNKQLAPSujW4yum9J&#10;KaSvATOvqOJ1o5FJyHMQzBkXP6SehQhzpxB/9Fdk1hSbacMtEAr3w1zsWjMF+CMNtdEiSlv8ND45&#10;DlAeUVW5gIt9puoCGbax7ltc1AlmBzl4Fb+3CtsiRORprr7NCLeNaqCeDVDbuCRkyKlHmbgxFb6b&#10;l5I88agoqHQjQhzAlsECrbyXkjH76tW5kgyWEYlUjmz8fszG5AsV001XQmt7ZQ2dP4B6yu0jk5Ix&#10;vowntwD5imTCg6jgHjjlRcCtQ5O5lshwRg1nCdfaZfqxqm7hnsrqDdnvPyK+SsbaN6CavNOC7y/G&#10;jFJ7M2Twe8xnzj6azGoHjntbOC2EfLGonOs6hazp0QumVYw0KaTx7UMxPAHTg6hPcUOeTSXScZ2z&#10;bj8xTJPcYS4FnTjIsZqAZI3KtxmMUrticnNawMS/+snq7M2fkbSQYLx/haq4Vkc87N+daE32qWc8&#10;epH8VWuSYqDvbaQOXVC2PHY1m4rdwvAvLutJh2a9OG/ctlR6rNtk2eD3aA5cCxS24fkxxqhCNrdH&#10;OdaF+1CuSLQpGIkfyJUvQ+Me8m04Bok8mDYJMECnuV5Y6EXb/iR9npcdsw4ydRYzcez6YgDfzkKn&#10;hsyTJyCBWRxLxyrg4/MRo5Sv7ih5oU0cPZbKeyt+0epaWJzAmMmTgVqePLxOfkV8o/ZOSp5tKmDP&#10;TjccwngWZo9Su4ROhtnbazDRjLGpjAeAi6E2qbM5dR7ncG114YnUIqHS8rbNnuNyrkaqYqw+aYXp&#10;m1sLVT7dzA28tTJxMLI8EepHaXRUnp+XNpKB+5PubUf541k09r+mDb8GVSMRIB8xy5WVo5Vu2W/u&#10;/wCYwxIY5cYgAmu47q06pNm9OS1leczwt6192tIa3lbkIwTgMjt6vMJwY0Hl7e9NjmfnuW9QhFqO&#10;t7izUSmvbKqOtHsnySoAm/xO+qHNHE2fubzw5SRk8xaVDWTKXOjxs2IiGIXTuix4F2LReysk4k28&#10;vn2cgtO2PgWFn+cF4Th0bI+fXwNPGctNyTtsySl6Hot4yBHHNSjN5Yi99YztMpdtKr+7TUuPy1qt&#10;cSOXUaXdt9LvQ/7QsAnE8I/z2LkfmLdw2Z6lVnyGNk8Z0za/nA9P7QKnZ5I5qUcA1oU42yTIzLBA&#10;+LgXPj8jiN7ZjW1j7RZy4ATSoVnpkciV81tXgQwktAcO32fsR2QPciqrva6+denEU5VUKmKApf8A&#10;4gi9H01RSwemFakSElmmnH6PtIZr3KNnb7YHoeBHme2R7cvXykMsBA1K4Jgg9GOL0pyFqSGNft2M&#10;ikaXuOtpPt4nUBMd8pLaqs02yTZ49x3yjg8u6qLKKg7NZbsH+0feVVJgQcZMgLcCz1RleJa57Tcf&#10;+Lkygyb8XAhp9pj23nOX9VZWMZI0/wBlkX58NP5kPXONBb7YJ9BkgfFRgm2yo4CY43xVjI2eAieJ&#10;4E6lJR1jTopn6yE24HIGjiD4goFMJtUks4sbzSrXH/5YVhcrjGS4utNkdHtpVKT1C8B935aQ5CVl&#10;qXNYU9xs/em9vjlRW7UiZHR44CHggtEg8xDa426TqakOG/orN3FcPTIplg5yTbG9LiMNjgtDg6hC&#10;IwOoJSwmOCBi1IEelyllcvrB68bAbdxbZR9By5zrGu6iR/qkTsmlQ83ryShJjgYp6cbYHMeiE4hh&#10;+GJXAmz+mIOhc8zVVJnlP0w25ILkaNozPXSmik+0AcHHqQeWq3MKkG5Jjg00BcN2UBNHTVqpun2T&#10;njAo9pQ/1mB3E8vcaD7m5c8AMnTWtEpOXQEx2EzMHDYPAAWNfEO+mfOtM3JSb1sPHGpjMbmAfPWk&#10;SuaDc6KZmEjwawQZE+4T1rhkbMlvH+p86ebkGYedGKfIKMefg6iTiTkZuQRwcBFHcRTEWbhDmFNj&#10;c5woOPZe5NwLZqfZ+MHxFp0rG2CPpc3qpDptRlpe1RmNF7F21z8Xqrqil9mculQ8+pHy0Hlc8bBz&#10;/wB6lUG0RtAPIfOuYdbJNS5zS7OOzg8HByripLgjaPRWbuKsIbJGf6iGt6gHvuCDg5qi6Ko2IRpA&#10;5GMznHGBWr7FtnmeO1jQeVuMGSA9u4rISaEg/wDS8CQmaKmPsK24o8YR5wXFT6k3JtfggAIdxaE8&#10;qAhhng/UWJ1pJ5jHfj6NpdPC3TMoK28nDaZU4dmHjbluj+Rc9y+YE33HBd0+orVL5fMQzHGG6iQ9&#10;m71s9W1tK2zp4TlVG8bN3ntM1Zx6cZGtxZvONpFklmM/L8xWSRt3rO/HpagrRPHnWJ1xIyyeYnjj&#10;BvFzVUSUqaIchTQbPNpmPOsfm+0R7GQ+A+QnTTNSThzATkLPXEwvdC4tRGMSRUKLszrxzGTn51cG&#10;dSFNwLJWcrbNtZz+mnnFSE4A6cCt6JXlj6TchzQcZQQX1rXahIB4ILvmrlGkyXnoF2AOVkgbYI+C&#10;0st0KtoUmYuJhg4/xEHeTAkDY8cH0lMmBNRU944HATOf4izH90MYm1pVSE3Z7k41s1Pj3bPfuR9Q&#10;axNwP+sQRmPbuLpBvLxmHgZ/VGQqJrvw51qIam3l8lc0HGPHAdTHjghrH0liZHj1g9wX8l1WRxUH&#10;c79pHaOEyeLrbtlw3wgeD9RTO0G1vBGsfeVB37+RQx1ITuK1KDGpLhUA8bbJ+IsBnjghskHJGrVN&#10;J4SPR5iz2YOLxLK2kGynaUXah55ueRWqYEbOc/mKhyeXkWhM5WQzbAoU94zHTWtKHPLcYzwQAtqk&#10;jpvHnXRQ6Pxox2OyZjzgWpcWpccxuKTcwDxxpmT02SNzjjXSE4mjKAeBQxvJDG2swHtx/CRcWpcM&#10;y+R7sMEBgZydRZLtTl+8l3zmdMiuA6wetnpwwe0RqhvKgZa4XJ7kZOZ7itRtDkmEO0OtEjVimG7R&#10;kyJ5uTdh++RU6O8ApJknl7kJARrqig6b7KH2rMj27nLVK2MUm2c338yAXANS9pFaEeXwhtDgGsOR&#10;9odWaiE1qsKrXFeXpkfBqQLGZg4vExqyDkYzNjmjOqfvGBaiSJziQ1HqrpSjGe/y7R593qLnAAyR&#10;lXS1FyNywGCOPjJy24+NZ2Q+JP8A5ER+6Fx0mR+5PGY7Ue78wheBXCVyuUy0Z44NSMnTbFVVmlsz&#10;kEEACj8xbxsroMjb2+xn6d3OpXD3l2p+l21sDmCR7u6H+2pk87Wc/dnyuzgZGzI5jHtueoNZjUFa&#10;EZtsDkHM5dpCRJnswlbKAp43J94jb8zVWSzypJdGP2NjbtrQt8lMYjxxgL9MpUBqAcljHgbWsH+N&#10;ahYk57eD397jNxoDMHm7EswHR6pJPqY4EzK6fH1lQBQya2ePjQfd3PcWnOJGMJMekhrgjYI8HfQL&#10;KTb8aZl7iyXIBWokrIEeODUQEjgsBM4EwnCTieXh4EBIQkGdEiPG0HAhrh5jQB1R6rc4ZM6nA5ef&#10;2fVXY3rIbQGU7EfdjiwXdMi8tabqAjDPArs42gOXjazGfIsbo2ryHUDkuA7wntOCM6mTCRjZ543w&#10;iR/CUOX0u9nBcYdT6aPM6bchJgjYlJH8VbThJW5PUjlg5xhAr4SoJ0/z2LaJDpN7H/8AUoQ4Fv0n&#10;ke/tgBMAXKUTnJHJS05jcEIbjAJTG8nIHWgBcW2PGclk5DwQSMriPzCobL5G9nbnBAC3B8LgRcOp&#10;OkNixBmo99G5lQhwD0xkVJrSj5i/mO8tgFwE5avkjpOdSSnMDk5d1bluW/fSpvbYQzkDCZbqMPmW&#10;lFCtjXhSUNvJ5dTxMdgrg1rUuCXeHqr0XSjxsecTgFu5yxlLkWJ7UB0p2TjYTUW+8xTPVnZ1G8en&#10;CH7kPmXfB7qiye4qxY+io7M2kEG8bHjpg4t5JzG3cjgXmPtVpudThyftIBRmH1F3JtIcVXJ2QHMk&#10;Y24NUdz/AFLgl59uKnmNmxrELa5q0/KsNTaqOV55L3MBNzj6aeZjmNyzGAX1CLoTaJsLrSQssbli&#10;L4ZBLnWRkmTMmOPqdNFO1YZbgaSmxmengjfFx9NDfs2SAh9C5AtIl7dlA5xvD24/hLQpxT8uYNgG&#10;3G3B9Xnp9wgw2VvCS3OEBcY1du0HMysQOd6cQdRVucVgO7ZgAIcCMM6gmIWWTgSHJBJ05RcvZbse&#10;yAu6j6ffjj95EnEresC75Afd4OoPvqt7P5w9mTLOfd4x6Qx8GNXytKolLYYPbtZJQDqmnMdeTh65&#10;Jej0/hj7iwecDx/iLbK02uOXJMlrAPzBcazJxXY4yazERE6a4T2wZT9NtnJMBtOMiMTikySoZ4w6&#10;kZNJWqm5xITcfs5lZCPCa8EBxOICdTuLMS4000t7ZT6bqQjCUnbGPkILl99YFUbwl3JwLtGj9g8u&#10;nzY+OeCvfDzrH682Pz6Qud2cscnTJ40QXxdHPNR0KX0v6TnCVekrgmBXYgxudHy1e5XsXm3Zx3kD&#10;EuD6SZpfZu9czEAfMVz+JbdPTWc87Ct7gNkbPse+aAAiRk5ZE0R5e4+otNrCl20qcngg4BrNyZ+N&#10;RTEtE/0yrOHF4nuK4UfS72dvQBD+ImGdP7y9BzV1dT8nJTDIEAQCHGTmEKku1LU4y0vkvk7Kj5dg&#10;bWh+YRZXNKsG8cn194+qgNcVheJZCe4qfK2c2fjwNmNxfPJNTtB543lPHf8AwxIC4IybcAM5FcB7&#10;J505sRwXSGJ0xiR6T7GxtiY58+3f4Ys6YZbkOMTcEKbJAr5Q+zefThyDc5UX6heBa03nlF03nbSo&#10;Tgw+oXOgNSbaHL8mTT/wKgy6fqHS0j9WskqsPHNRsMdrUGLuKY8b7OpP9/nnaDry+4uDyVZNnOSN&#10;8XB9VDWcwHGTAY6i7RciYpR2B/xAoKVFxtpUJxH8RQyesYSAYAyqRib+XaXPcnl+8k9waPPG42ZA&#10;R6uPpjSXOtMt2Tb5Zv0j9YjaCzc3gsREgJ00HqT1hJjOyYDSrd3SytxWDZm2ycaoZKk3xyc0aQin&#10;uD0zZZdnjio3LbeTTUuDyxqqvCOescv6qJPK0HAywQH+ms9cTQkeeM6L2sEXuaEpe8J2iAO/F1Pi&#10;qZPHExZjPHvxdMqGy9mNmQD94e3B5ffUyYTj7QkwB0wj81O84i61qmkOYVY9YS4DkL65ATpoC324&#10;DMPA5YtSfUEnqkpMfsLNsf7wLlrnF/I3u++ltAAuO6txCFO7h0CdW1WHR328px5xsSt/pFVk7Ppi&#10;3egO6HATlrl0dNzpm5wGBbjJq6itbNnPoLBowFIFImR6+3INRLm+ZHOy6LJqAxzwTiAfLGVXCuJW&#10;RnJTzKAGt5YuBcyFPVc4FebSQtnzBCjwLR6HHPg5Hhys936ZRLn1aeHvs/4m1eZiTaxNoxnZmBok&#10;XVFLzCXTtkAzb/cazF5TclnBMkqKOP8A5kQtFXyj/V7wEA57ct9TS41ZNTE7i/dOSz9rVfiAxUDx&#10;tLR44wZCeauRdqjjfJiCNnxkXo1/w3pwxMbm64ti5hS8C4/2oEkrCZWZUARFbDdWc9jEt7jCh0HS&#10;+7NwOXh85Omts3NyZsfcwW9JM0uzHu2ONjbjWhS8ZHLY4Q9TylipfbuA7J7xyu4mkxlUxvOTlwLq&#10;LZXtMkL8m7But7nmFWVzjZmyDNmMD85d2JzHK7Al/qlyGOQ7/Kp5vEFq5ysaM/0jOnXf6PHxHoOG&#10;hNmq2zN9rFcMpU2AzgtY3HM1Vj80pOSzhljCfOsB2qSOYsJieA3TL/IjNH1g5CyznyJ7kS4PT1nP&#10;TYTYzaz8/wCG7mDW363Aux9j8jpCTtrz8AiRj1N5crj5nOJs/cnNG+3eBWogx7sCON8W8PpkWJzZ&#10;9tVWx/o/6Z2nL/2bcoOzZo0p2oyXuwxbt03BB4MfyLEtqjdk8ExZ/Zy5b5bn/UgcbPe5cBzHNM9r&#10;zOD3VClB97GCPtwo4B8wY1wWBjuVJ9x+vs9nh/I7rJzUtVufMfk4rCS03LuzWALcZOZb/wBSoY9o&#10;BLZ4ID8zqLSCbG2TxtegfFvk1NVZi42XuWb0AX74Qwk6i75PS1fiPfOGd1av7TSSbQJ1KnMqjlp9&#10;4MQWmPjwLVa4LtvZyUD+OZiHc6Y8F5UenxyGlRgM2BvBum5J3FZJxWBXJN5ePikj6d0v92uHy8WL&#10;o2OzTHob/qcHidnhpjlq3JHHwf2nHZKMqKdifP3JnRDN+ZcXYuwCpJLKpceCpLUvgb8shO+mJfXh&#10;JPfjgP7MQWoPIlS9F7Na8mJ4DMZqzN8Iv+vGum1iqy+P8JmxwfLX8hmdb00vb97iIe3/ANYSh59I&#10;DyeTgdY/MXHNN7O5jNeS+yE6a7qnnqr0o2E+7NOXG36jkq5pJs3qc19tKvaI/LGt+ElUaLXHf/zL&#10;ckiVJ3JH/oJkjkbKSNtzNKtYhfvt1dFE2T7NWzJjHNZq6x83mrhuYVpUckGeVGBy/MFrQIRJ3JZk&#10;5Dvhy4yImQpfc6j0eExUPUryC37aKkZTufA7KBu7JvpjGodN1hPpUTcGBy4HBeX4105K9icllUh7&#10;Vmr659L/ABKG4ZkftsFPSMriO1bIS1yII/f7id6zVVHWuP6QTcY1u4z3eIJ0fX8xjEaSBMIZh8xy&#10;MeOP6eNa/tM2sNm1OAk7Y4nDq0L8BEqT2GT+QyEEyjA1bxtyiLuTbA6cx4+qWJGK0oOj6kGAzyVb&#10;u5/8sXBGfB5i85mph9Xe/wCDhOtwsKX0j1r+M4np+qJi8c2YzlcGu2h3M/5V1RRfq1uKjcgeT47o&#10;YLX3Jtzv2vAj9LO6MpmXHgsdj/Ebe1O/zRIZ/wASxNpK+lVPTR0R0/L7Q9Lx2UJzGshumsTTXwMV&#10;PLKozbH+9+k4/wBqDySwVG+Z08Dd2TfTbXc6u1B+q/WD9kB+2O1bx80YyFzrB6gnjanpsczbUgGX&#10;qLbaX9bydXARxsREtr03J9WtSOnR7pz90Tq39QaO82T7UgjxvJU1+oTBGqfUFaVHTdhs/fbnH/5b&#10;JGrVXnrqN45cBtJwW3JOYQncXItQVgOakzn3x6TmOSFUUKFq38RH9Etm5OItW3IN5pPbHTstcnfw&#10;abr/AJl77VH+HAsT2sbUJtWc2vRvnTgPTuZP3VVCSNzBo2LkZC8xaRSeyMs1cggcvtzuFtaiejpI&#10;25ec96zbJ21mD2yRkshu40Zl+yifPHIIHPs8BOo5yQL1bp/1b5BQcl7bCfeDN9UblyLJH8g1yLXD&#10;yuK5J2lMjlIAfL0sECtRlbO38JqJ5SbVYz/iPyf1UJizEBzMjicQE5e7FWe1xss7HJnkZRweYug6&#10;LriYsGVltI37yDl3LWSBdT7KNoE2gJuc4o92eXuOZcFjXnzsrm1OsYjaOzTCxSola/iPIdvs4HMt&#10;ZycTNsNU+aSCVMCewXXFvqL3vrH1PNmVdi3xgYsojJ/y3K/TiXFldf8A1uqppdfils7lbsP1LEf5&#10;V6FjM3Gan8R6P95yzsFws18F/GcY0wzemlx3jn7s307hFVCE9pxh4FtlcU/9m5KCQuefduEtZ4Fj&#10;NPyt6Z6CCwUkHwlEpXj1DDIyaWqVWellebUNlE4+4SNqOMfUtQAXK9WVI2cucDY/M81zjgVPqiRj&#10;ZjOaDUCTlrH4LrlzgD1FlIwu6absm3th+aUvOWBL0D4Q092w5tgvWiaVtDHDObRuQQGurvyg5Hs6&#10;jksqgfyPeJg4Fa1NC+tuaqqKhj/eCFCs7cio88iPdTIDIpgxvTDzmtrqetNm7eVOd5goeYM4B9Tj&#10;gVkpOh2VYS59vkjK3jb8tyJRdQuqygt6L/kc90Ps/cvGx5xHPJeMLPmDIXOuzJX65FDyGQglTaRl&#10;vf2kmTXWJ1ZsblLyXYAzVg3et+mLr/MuQZ/sxmLUmKwUf1Bq2PmUTtvWT6H6RLky1K/SdfVZXlH7&#10;S/ZoDil5vMe/61z9VXqq1HdxsLbyDzBLGGdOPWzgERro4F0TR9Wz6VDwMH28BH0yL7kmyoO5Dkaf&#10;/KESIcWTtvjnPU42L1FLfvAPQP8AbX1SlGNhTIHaJvZeoQa6QnlP1XUzi9BK7lzy1QXmyudNs7wG&#10;7p+P5lktVpe9enF/kT6cvqU2xaCyVRPKcc2GcqlQmbIfUKLWP9SJYrN6ek5f6I4PTbj6g12JRexO&#10;lJwyA5eVGJvB1LhcH7qPsNlWzKcX2DCqhN3XL9pFkjU+mTWpvskcZc7Ctb+Q4EYUAMzjBeUxmNzI&#10;nv3G4HyyL0Al/qvylm5s/apq4j8sa1VvskoeQssDmRlmFzqELn/ZWZk+e0x216+m/wDSWwuUm9xf&#10;oKPL0k2k75zkp4Y/hog22QFnWdmC3H5ZCL0Nmnq5y5+yvSSlSjjJ/wAyVY/MNg8xkL3Gbdf/AMZW&#10;nE5iu7euqv7iJvL6vP3TjtvsgqJsQ0cILcA+ohkzlTlt95DcXd8rI2nz0DN//V4Ri5ghX8auFWU/&#10;SgZcBmE7CYGJzB8iOBWOzbfHSwT6lUpO2ebcvpmXvm//AI240ZlezqVlLgcTa1+Gu7dmcrpgJMlO&#10;cz/mcB4EBrim6cCTAzAIjm7yxoVzDvV++Ody8larPcOdaX2btgtpq5bPrlsSEy7Yj6XBPTvbgreP&#10;mag16PbK6LZQDBG/tDgcC0xlEgO3SlxPMkZyjt/dhjRMze7WuQJfhVL3KDzzqHYszaN7gZsLHH00&#10;IpLYk+m7wAd4GO4a3cJwLsOm9l+0oLbHuIrPmOcEaeZ+q+SZX3P2qEOMnwo8GNZv70ax1+g3IHxP&#10;LFrbF48zL/5jRzBxzxqODzFk1W+rlMpUXAGaNHn0iLoJvsrehcnDMqjLZb9QeeBZjMaHKZ7gZvsn&#10;xSYEQZ+W0ZZx5DgZwf6YTYMRu2uB6JljPZA5gHjeHEOD4hFrUr2KUQ/l2OOqhM3Q9Mgyoiz2ZuXL&#10;fA56fUFjjSl9PtmDn2xiUgR+WJWTMo5n+Ir/APAQsKpfcjgeUUBRcumQIXj4swD5bIf+tLansrZT&#10;hzjpWnHYw/Ezq4ONqg5UT+rZGKX/ABLeONKR7aJ1G5+/fq8CsRlHf3EfqxLds42mez2fS4mAjEsC&#10;rh2sw4Y4Sr1Y3eXTjO8fWzfCEkTY/Lo+SdqSAnmizo/fNKu4fHcit8s8mdxKrFL5GRyNdvV56t5Z&#10;O23+Cai1OmgOzuh6dgICN++/DH31tQs0qaqxZmJ5ZbHdWww6i9kEyqF6BszDcjItIBskn0ncnbNj&#10;2/iXF1DUlUTqSWIJPThZW18wouP9tXbZ/sbnVbXzOTtR2xdInAuZyc/I67i9eDh4DoYWLiM2zhd/&#10;SdTS1yCOE5cfw11dR8gexiwTKqXRIx6lu7oqxTD1Q9oIXJzNnwnHxBFWz0v6rD0LIDmZPrjq192u&#10;5Fx3MnC6RE00vX6X6dDZxkKtv4cwnaVN5XBKjwO7TsJBaY+OOBeXU7lBI3x7QV6xbWJLL2e/S15R&#10;+7xjFcGQZVy39iyP2V6Bi6GYfL08i/X7PJPDjUO04vH3v5kWfwqpzbDjc9IzUPoxRsiqHBI3cceC&#10;16V6abL5ftBeDO2lUjazALfmbyKDB+Yi1QezulI/61ndOCbvR8xkyLor1t2ZUruHJfuyr+Z5GvaQ&#10;mTNuAxmJRwE6iBBAeDhXprtk2iS6fDAzYMRDZD6YhYPyrMSScYWQI2dHC+oXXWajmLVi/fQI/d7d&#10;2zjuUM3jxwGCBdZbK5hKaSI+gqGRieXBaYy9yPxK7TCh5dIZdKnlgV555mTAg5Nic2mr05oAFwc2&#10;4sXXmZUn4NtX5jrkcv8ATbfmnOFXyglQTo5mDCxAQumIa2DZ3sbqNhYfxyr2XqOSDx4F6JbENj9I&#10;SSU7+/8AbHXNtl7n7C1DavX8ql1MmKF81HpaYyLkcl+1LVDtI0NFp06OQIkZVjH+8cWTitNnVJTo&#10;G4Sp24jZ6m8lLxm8WBVuV7XJtMpsdzHPJgzZELd9mLxrmSrKkHOHB49XH5iHUVVEiZuf60AUgfLF&#10;kXRtjy5UXTjZpracxCmq6qv5T02l9WDrCQPoGDEpN36d1cl1Yzl01sMw2m7q6UpN5Lggg91FPT6y&#10;bZqy7NpuVbvB5nfWXuKbm1WzG85Pu9wuoRQ4Hglp1kccjT0Ff1C3M1Smx+n97iHppsrlzCXHeGqp&#10;he6YxZ1kwqDeGbHf78IdsvUWm1RsXcsCexzwUw+GLjWnUv6t+0GdtgY5VbCTqOS2FvtzUSqxcjg4&#10;TFRjJbG/hw9Se2iQdisZbNWJd6HpXMmBVbaXs7ktSN70q1I+Zc7i02qPVDqdsLHHNWBIBi5hS4Et&#10;ndJ0PTEufOanmu+buW0NkxLxrnsXOx8jV7Yc/wB81JuMav8AGRzzurfZ0aSCAXzFlvogiXtWTZvs&#10;trke+BO6l7IfMIUuSD9RcW7bKHoemyAgk77tCNdrjM37NFM95hxWTwqrbF+7wHNUo2Zzuay8z5oI&#10;ZBi5mdUBw2KEuCPiXQEvlY3liANRiHc5g+DAtIJ6v5I228wTyXkj8u6tN2aUpm4R+oLU2IOMEsK1&#10;2oKHcydyeAwOWqeQY7i00utMRyKysWY1MDKXBP8A6Cs42Y486mDHeyR6aPS1FKSVHs34yeHKMfXX&#10;emyP1T3NVSntVycTcPKH76mVx6pbmSS479mffIB8wa5NvOuLVL6dkj3js3ci5BarOnODHNPQQ8MX&#10;pUMlPOoPRi/oWsTeg3jlkd+wNot+YPvwLIYiuBenBEUvoXTpmW9vU5h8KsZ7Jc//ACk6OSuY0Ylk&#10;yZwXt5u4005qL0en06Qv6E3x1E0qLi22fswM96dzUP0xx51tOy+v9m0lZYJlIyuHXmca5HcPjm4/&#10;SmYPQSNRthMavdf/APMWQ8n03bQa1tSqaUzx9elspE0H8NZSMKJy6WOHnB6E85lDkLjB31+karVp&#10;X4g7d3CXJGY4/TnR3eBxqICWECNMuG6h1du+PiPpNBlc8ZNhobMJwOPgVD4EhpwGhM5hpqZccxjV&#10;Pl5FZBk8age4uoCUjGSAi0huPBnsXFm7fIrgznn4caT1oUB6aTQcHQ6Soc0nhIE84mD1VV4QjlIu&#10;HUlWeO73Gqq4gHHwK1ElBTEwQAXROyv1Z59U/tNi216jkuSBbitdFe/x+JDRZ2zmSUU45eEwQAXV&#10;uzf1V6jn2fcbcHmF4F2ZTeyvZ1R4wYz9qOrWpbyQKyTyeTaa7i8gut2TcumMWSNTvzSl9s1UwkqK&#10;fT/q50fTA70y9sj/ACB//PEpkwryUsx7hKmIsHUtCQesB1HUkxBZOUbbzBclQ6X2L1hvJ42DG22J&#10;zHLlYn2qTuMkDrqu2EiVQ5bDA2Zyoo7lq2Pvxrftn/8AUN95MrTfS+7D7mPzFldSVJLtnrIEYWO+&#10;TMguY5XItYesJUdVOcEdpvB5YklH9P8A5ETpp6iTivJA5H7G+aaa452sbeGwWx2bY/tRNIhB/wCF&#10;cW/ai8Q8HLjIpg6HmLlsd/H09W2VP9WW9x5FfaTCOGRnON++L5txZvNJw2gcnggBcg6auzeRjfjx&#10;uX1vyyIDNJHLmwzwQHuR+YtNKEqEFPHMCR5AqZvBDDwRokS2EYMCqryYeSnizbJPK6cjlJ4zPhXr&#10;XLWDvCYC50OcTAnnpi2Qw06gCI/fj7iGDIniN/Gm04By5jTNxTLmmmSEQAzcTUca/I03Gv1w6AOM&#10;yaqslzTQFm3R5u3IYmCBfHH5Si0ebsyOSAggXS2y/YmSZEvGmrVnGPUtuS4DI9sr2V7+SVM2zG5M&#10;yF5ZC4MnurtjaP6vdHy1yx7SrEo3RBCuD58a5HNcwKjbfUHoOF5Z2rGGS0vtQlNHtrMdHCcRjLqP&#10;Sixrpyl/WMG/GDGDdw9TvwLAak2JyWZNmLaVVG/G1IXlvWy3jZPSdOUfMbLB9MJxA3FqDI2yAXn2&#10;ZdEkqs+LiO0xiZam7nwmJ1xUlV1O9mrmWgKNq38rJkVPp8kpDLn0bxjvEwJzCOc8C7MqSqNmJiHj&#10;M+t/DEJclzSaPWz0+5nENqS0IY3ODHgScA7qdtaKgmJUttjH2FbkbifPCHbQWh7v1ClwYIPdiW5V&#10;BL6cYDYsDV/Ne0LXLELHAsfHs/m1WzE+7XSQD6guSt+qyVyWQ0XgjfC0xctsXPjWzmcZWqPXH94E&#10;zbb7JHunMdWUe5qRyeB5UYiG5ftJca5ZmmwAcDw8HbjAdv4qt00mj0OszY7vc5ff/eRKV7N59OCX&#10;nOnc81auFh5CL/iK+A4vJzYkn/D+lxHPk12XuWDnAF8JxB5gl2jsbGVnLgQOZVu4RiL7T76uGz/Z&#10;eNg5xxg3iPpkWzfZ9tGy3NycQ+pqZF0E6Rar0GEWM+zNsWYnWDOqzNgGYfch6pBiLnWnbO9m9MV+&#10;S9vxWb0epb8aTyXsmf3bT8shUHo+eOabnQJlBa/FXPdFWqs2kZPd3DXyerxU7+YgjglQpfbLbI9u&#10;5DwfKt4ndByakqYOGSehqSYE+8ObeOP3kzVHrR0nLaD++lI9tWhjF5y4op/1sKLbSXdp9I3Th1/z&#10;LYvGo0Yy3+0smZ9a1fqMZrxxKZDNgRs5qWYGcfeXJRKyD2qNmGjfESMi5d2ibQPtPNjmCC21u3Rj&#10;8Cobd5gJjXZpxlijz/1odjVgRs2bXoz5CavzwLmN5NBhJjD+GjErqQkHGfpWtVVWYEZR8CcjGViH&#10;TbR55Vj15nMe4qTMHgzcC1qTytlGPG55JPKWYziTkC9PAEH01alKSJ1wNl4yR/IlNG44OBDSEIHI&#10;lcIZPoE3jNwkC0Kk6Pm1SObLMBXEfwlSRyskfAu8PU7l86lVRb42YiJAMRbhClwWEOcqMqxhqYyF&#10;1LazN5p6udRy0m7OWNs1rqLrT1PySV5LqqoycMWpDuC3W28+5x/9q055I207IecTWeCHHqiJq58a&#10;xSpKDpiBkdy2r9qN7q6ghYMfuxLz+Zn+pU9bD0BOFVC3Fh31kNjdH0xJWM1loBN4xl1G4y47y4nn&#10;FUS6ZX4w0qIkfTIQseRNTCaPZkQ8Dx8Vxb6hC9xdK7M+xZPLvbzicBILT0uRGjGeMVVbH28Qmanr&#10;W2L2uEwih5H28SzMpqKXsm/UGJdFSem6PgLuEnfP5odx0xZP31puzuoKLmUyfM6qmsvJLxi9mGIV&#10;jHH72FNV/PKU2fSoDySMSs3rwRNyH3x+9FiXNZibq2VV7/6eE2YSVKVZf/dxHH22Sh5TBLjxy26O&#10;NmW25GXuLktuTBkXV007OmUuBG5OUczmF25+33olyXMB7s5PBH016XjEVqrPMs13rC4St4SDgT0w&#10;mhHNjGs3HMCQEVkHMCGHkW1QYt5aqbbso3J43KeqCsCP9EOnANZ6OTzVyTAEBcZFcGFBzZgQ8Dxi&#10;UcfM1Mi+uq8welLjLJg8JczodAQit5JOOAmfjJ01u9B7D3LwXbE19jlg+YQnf90SfelStGcfwjkw&#10;nNM52W7NHs/e4/u7UWo4ck4AwLWNoG0CUwDBJKeBu7IfMJ33UfmRKJtE2hst27Hp4G5y+7y+/H9R&#10;YOAeByDGsxrep3NfhDtbawbM3mMihgc4CY0dZyPfJjZ75Cr0Up/1AJ1O6Y7SYHEQ9r7sTJj+RW+K&#10;lp04whYxrdxZ51vZoTuH5iq2/lgyRq+V3Sb2n5idg8BbM3LbINDZXSbl5n8tfIdVRE5O6U62SAi6&#10;a9WmeDbVmwgc6YXBbRLnBnW9bN/VfpyoZdKplBNbcH9pGXxq5Vhsv2XU9ngPMBmGW3p4I/xFx2c5&#10;ux9vFD9vG3XQ7rDcsy1eEz5DKvWw2CPaPnQJkzBYgeXNMfcWJyIjmZWN8mghx/EXpZtE2hyWd7Pg&#10;QPP6wjZi9mc2uP6i803cwl0ymJ8dpvAsvCZSVNi9OzTteYWZOFFjS7F/N8pAndZdnPfS3balovMW&#10;0SvbBNg52z4reMnlLP8A/hDBMRgcsPTcgJ5i1ih6Hkoedzh9Nb/FgcfKUj8wluTlxglT9QTGpJiC&#10;N4co4+nd4I1v1SU2ynzaVMH593e2i6gs+D5lSWcwJAN8GM9sw+WMS3iT0nNqzl1kz4TczcWo5GLj&#10;WTMxlTY9fwl2MyamqkWCk/q/kk9Fvt2rETfeNUnv4FtWwjbPQ9JyUEtM+9pILUce+uR5GRzLZ8eT&#10;zKals2i7tdLonj8K51rypCGmwGfZQmcY9LSX3SG3/kD8ynXtnodWlHzHaLMXwWYGrNqT7zMcmBY/&#10;UGxuXSdsAMqfZ2ek5cjyGj95ci1ZtIqumP6tDNS7ra0/BGsZeVhOnj3HGcuMn+NWwoTVK2/hIpuT&#10;sNOGz3N7NcHm2ltlH0myCy3lz96JyxrE6LZuTWAxgzrvaj9j+NsCZOT8wXL76tdumKnbFs7eTaSO&#10;QbtKrkA9Ql3jj/7FfNpBJcaS7y8YibmJy7Rcef3kSl9LuW0pxs3xRmIXUJxrkueTSfMHJ8Z98gu9&#10;RId9mUHdEOeS6CYgjjBvDUfMtrSKkpOSzUd6mLo2rjmbyXvrAZo4l0ba9ADd0pXVDln7MEGTqaq5&#10;9GZ3R1Japxsfm0A8ZmNz6SZpvZ/KQ345kco7nLuo8zrSbQDBgu7qMuppZFrUrcDqGXAcmO1JGTpk&#10;7/urp0u2SKgx8ZG0qe7m2Y24CC5iJTSeDkgwGviwOPK409NKXI2Jk5JOYPvwe6jw5GOatgMzAuQD&#10;+EigfcZvT42z9zjCe5cu6ae+y96/eujgH5osiU0oMbCY7zBvWn+dWqVzzdiXozlJ8Mqn6NIXHPdU&#10;UvKTOccen9LOgMjl86lQ7zO6QJF2AOcUpPidlRyoW8k5bltkz+9Ag8w2buZaM8DM7V4YYvu13WVD&#10;k7QJdvGe0HXDl/UYI3m9DgHpudXPgWtbXPV7ZPGwJ3IZrcgIXUGqS42ZvZxuLmVPhDuC9pulzgwe&#10;JEqomg6JIxcwHK45W8truAJ8HeUUKalR0M1LWq3Dm+pNm72QzFjG8BvASCuW+CPAvQ7Z+4kLamJV&#10;HJ5Vu5rRbZOtHkWJ1ptYkNbOWO4Md3M3FqXe58NWSeD7KkrGZSe6MI/i49ZYuZ5gq6eP+Y2sZjGr&#10;U9nymtS9w9nYwXnzoYW4rTm6L94a5j2kN21Ny59uE1uQD6ROPxYsS6ErSsJ9IdmoH5n1wzhqLpeP&#10;wrkXZftQkNSSl9SVSez7wX2Z6Ljgj95JQhrdwimvVbX85jMw2gPakGCCMBXBm5f3FcJxsn+07YE7&#10;YAtxk5gye4maboufUBVb5hGx3g3NH78HiGtUHtIc08R9AaRlHATV+TH+6tmb9mV9nIeX6mNrmGe0&#10;nRc2kLkEyMcpIGfLH30frSrd/kLF5MpVbgIUjYhOA0fvKFWG2jfJTuba6OMnUVDo+Xz6s3LGSGPk&#10;u3bhO4s1GNVkftD0ehx8HzG1k5vTfZ0fCZ/tBpRs3ECZSp9vDMn7kfhVNl5HMfAdapWEv7BJNZO2&#10;fCcQE0yfseFUqcbN6jlUh7VsaHwy8C6jHa+gqu88+yad2xccYZzyyRQ55NNMH+UsgcTssHAZM+mf&#10;uYx4Fv0HP3l1mE0cwWNe4iUjqQsejzIFnHahDZI0Xbk3bWgXyg/RoRHBIxngsCJARb9szoccEuYv&#10;wn9tIUtsfuLl1nUGPItyb1oNyRj4xiELTSRiTvam9vhHku7BmQBOIxlEJtd/lhVw2gM3NMOQGsFZ&#10;x2ro213/ABLlccwlzMcqf2BEjb2ij8eNXbaJt0e1tYjeMRN42/U8aRSPuOkJXt4mzmSnlsZ+qIg/&#10;cWP+sB6xAqklz6WuZULHpe0/GgS2BuKcn1TgYPD8wWn86z31xNnbanpiczM+i41Bj8HiUTkqtLfJ&#10;MN2T0+ymtTsQxntwXbhF29tgHOplJT7hPHXsYrW7eevKmm6wcsHoHIT24xlXWlP7dJjMmQAvzlcW&#10;y9JPmJaJQ5VRm+z+qJtLZtgjmpWcBPyKyVgSUzUZ4HJxDe+Y24I/mTNWN5A5mx+zeSTlkIqGOV4C&#10;YI9NFSRFze2Y1VlETJm9vNgXICcsgkCEV7ATHGuvpPUBGbY4fLVkp+m6cqHfguZVbMTqeBfqXx66&#10;L7AJRacpSzxx8CMN2Y+Nbi89Xuo4L8bC08gH5fH+VVWYbIKwbZHMjmGn/wCWjXMPUzXX+QerHNKS&#10;N4MPw1cW9SDt62nB8NVt5Sjm5rAKP4ZFvtN7H5c/pw8yjfXIB8xt1oPCoXY1TFWMBMJxz2SYOX7n&#10;A2OXT5a6EodnWEtlx9cQ4Hn5zqh0e4e0w5P2V7Q6Jpkui5CPTSaVWZ6AwXwsbj2a2Ljg+aFaTkqW&#10;qtZ0+MS1R0JJ/WocUkM8njlVtt0x3OSsC2gbQ5jWbkEbNiX2fqW/GtZl+x+YzuXY3/s7ofMuixol&#10;S43NAa0YJe4gJpEH31zMxKVfaODdaegwrW7cj3eEh7A3kxlVVyOcP9SAboTbU7n/ALEY9aDaQ2ms&#10;2wNgCvD0iE9xMs9uEubEO2+yohxvBWx7t341j9xsze3nLErgwyrTxbup6djI/omLzA5XbWdsM6Xl&#10;LbYCcwZrbmbcW8kHd4P2VzrUnrEDmsppyatn1ubS/wBmejL/AGqBGCbH6jr8YHMtPucvtWtQq5F2&#10;sbA6nownt4MhOW5HwJ10STK/Ebpzzk5BarKNovm0SrKUrmp2MbaR9nxuBW3I23neJYFWlHzGnpid&#10;tfuQXUMpskxZzFi5j83TItz2gPBvJsc0F0gSauotXIyOloMxKOpMIp5zOWBAOQmKOAZdMi9Btle0&#10;SlHl+az5iIj20IQ7QvB3l036tmxzZjWezrWlVw/LcOOtAb3V5wbXKP8AsZXj6Sdq3Gt20Nz7kazN&#10;ZC3StPZpwN0NlOsqErX8vEUXa3QEyqyp5s/bMdHeuYtC2OeqFM55NdJw1cAb299IMvIhXRDfYPOn&#10;7KVGbTXeJfa0yD4P2lrWw+l3NGOajZ79neC0yCXybz0rExHsY/3eE1MZyl1Lux8R5Ybb27KT1G+Z&#10;y05SNW5bY7nuLKm+7ObEcen5i9wpxsBoeaX95ldwxOYRcj7Q/UexjxyR71eWT/UuQ5Y/bHhMkzRG&#10;tkdv6huZ/ZdPjq9Ne6edM4bjbE0bRPiDUVmRwXo3IFqjnZBOpdNXzAwLm76ZSDzqPT9NkgJj8tes&#10;vyaeFf3+J5ZMhOWY24dDbkNBEgbs8BfTl9C0xtRfpmVRbn5hbavG0LYBM6Z9Nzmh8yBaS8pAU2Ot&#10;j/Dj49BCcZLamz5Tm7+hL+hF3UjOH/xUuX0u8ecC2b1fzM2hwKbNnEWaAX9KYMT0xLtDYJTEqcyW&#10;qxOQe2ja6a4+nbXd3ZR//ZSUSFsd6BW+FUrRgJSSSVZmiX36PT6V8YFfaEoCZVPMQM2YbkZEatHo&#10;SxnwHzRNIGnrrD6IrcA/RjIQnB/QtaB6aZp+XTUjebbwcgt2GO3/ABEH2hs29LN+ymxxEN/aSD8a&#10;w/H/AEwYolm+HU6ePyml+G2xg5ccfpiTK/f/ABT8QCeWtEzSSwebsTH3kamtQ+l4THZwRqtQN44l&#10;faVo1xMii/oSn1ae+WQkubt6F/2d7O5tUOdsDR6hC8C3hxsblwW3/wB2LXebXLtR4Pzq1DpesKbk&#10;oIzMbcv5oxlErVL6wZQSE4dIhnmr74I/+5cJNybWt2/hO7RCUtW58ZyjUkjnUqvhcgt3OWRU9uTd&#10;h44+MZV2A3qzBwWnAR2vZnIsn7MKyXa4zkEYwTJgx3fzG3c/DWol3lmK76iz0U2Qet1KHlGYJldJ&#10;M5e15Y/7V8q4c23+tXMatmrFxGyE3gZ/dxjXHJ505aPbwTW1+OJpvnO41zkLkGAmX1Ho+l4/D+k3&#10;5nOUqTFrOx9m+1xzPnO7OT3NLTuLQZhL5CEmscWNxqrz3kcw3CYgjg4Fvw6gxiBj1LnTXVdF03bO&#10;Z0m2dwu1SPG0BMHcGLpLl2vHg3JMcC1SaTAUHXyLn+fPbh/TDAnQdPFpHNK3/wDRReQ+gUT0N7gQ&#10;j/6KmN2pI/Tl4luN/iYqe6ehVUbROyqYY0rTx7kBNVyQXXUyi6HZS0e8udR11PAsr2T0+VmyO8c8&#10;YxaY1p0nmDmZfRHqrln7R1t1m4w6iouebg2vMz27nlobXlUTp+2xmPMMZPyLPZXXA2A8EHH0/Art&#10;9uGwWx4Jkfd4+n38azKVW2GndtVnPdWdkxtgRhO6vdQZOBZvuY47EfLWwTxvJXLnG2fW+rbJwKhz&#10;B5uxL3l6WkughVHPzRNxkg5P1UNIMdzzLgkYlc4bR8epH5ahzBxezh8pWEhT5hMMBMEZ8/KSl88I&#10;EeBsfmeaoc0bj40HuEt5ONLGDzyaE440BG8wEx8tEh3LmAyuw6T3keQ+QiakTQQ6XqTATBH+ItaZ&#10;zB7APAE/1PAqHK6DJBwcY1dnEr3MYIOZzVbQJGXDPGMEEYLiTil7I70HAk3JgzwALjtIk3mDngTi&#10;cGt85MdhXyT6PAqrp3cauErzkyJNAGqSNxqYI+DqLeJHMMawen7kZMi2aRt9MGBfkWa0zcYBq4M3&#10;A/qLN5fkyK7StwgC1NyYB40eHbVbb8xWQfuIJyZbwJDTKeHkzxoAe4B/TUzgQ3gSG47iWAYIlcwW&#10;PpIaNx3ErmmgAxvCeG4wZ0Huc/AnhkQAY3hTBuEBuJ654EwA8NxgRhu4HGqeNwjA3CoAuA7caJDt&#10;qnt3HgRhu4wIJyyDZjjT3ZeNDW7xHm7jGnXgQ+wxxpklNj41cG5ESGNPuAzElN+NIdNrVN3SIzRc&#10;BQ28rR5vLxwIxu6+l8A+W7dEoENuJ7GlgEriVxQ7iVxAEwiZjTO8JbwgBEbqGRuPuJ7eEyRwgBnd&#10;0t3TJJgOBQyTQaACWBLTVVcVAOBVt5WDaDrr5eBoRHg4EBeThsHjWGzzaIMOSA+dY/UG1AnBBwJF&#10;wHSE4rhsFYDVG0zBkv51gM8rx68Hk/DWVzR49N8NG8fqg0KqNphDdfq6iytxMHLwmdMjlbkxQRxo&#10;xL5Pg+dUH5Hm8rHbznScM8HGtOlcn7lhUOvJO9M2wNuAiAM3eTyXBJgjOLH8JB3E8bR9C5GsfqTZ&#10;3No3OPVJGNUkcnqNgTBfL8NfKHFB1RL28ucttaaibx2uWuA9ulWDfzo8DY+iPSXVEvqSdMJS+jc6&#10;kA2peaJedkwISZTE8EHUWZMLUFa6qJS/OnppJ3LDJGobPIpx488Hqp+XS4rkgIIFCI3JcXRmyOmB&#10;t7E0eAyf2f341lZbJaQourBqU2tNmouT9iyo7aIOdwL2hanL272NlZbaHmE9xVuTzftJ7jj4Cf4F&#10;a3E3IwLgg1AkFqXO5gX85ZOW5src08ePx9M65KQ59l7I92g47WoT/wByHTUhGzPdgnzj01T37ya8&#10;cZ7kZPzrTqbk4yb7HHqQEFzFn5J1TL2a+5+UtQnywDLBEHZ0blzmEUIm+wOfZj3IBiLbV3ckHGTd&#10;g/TJbR0dNkt3u4P9jHgVmC1s1s49PiNREIw2YDm1wEdjeIyCWhbI9jbncp5UL/UgbiL+dWqeOG0Z&#10;GNm1e6lvuQLSNolaCbUoxk7DTgJpktd+NepYVxlzUqMZl7MbN6ANgt7+zeBbY82XzqZMv6tBzBah&#10;FktLt3scxkbaMBXj27pr102L0G97FBBOwCHq3LdvnYP8C7XGI6nc+Q5lz6jz3mlF/wDDplKnL8BX&#10;Dpxqju99VuaThzUNiA2nq6gxeBdjesY8ZTKdWYLVlmLdvkXEMjmhI6jOawIgR/2YfBg95Tzdpu2O&#10;R2rAkSkxudGx7Fyra0iT0uygHZDdI1Zi1EerjaRLo2zGSSeVZyarnuZ/dWM1JNHst0YH2S1qNheB&#10;JuSvth3S4EcSk1jdgXIOmMizfaxLxwSE8EenbLqDXZmwOg+1W2/v5VbCPljW5PNm9Hx34DSoWAnm&#10;/wCWrUwrQur2zwHeTSdPBnDBphJzFZNkdBkeEOaAFxqQtr517DV56uezoMlO2gYiHATV1C8HvLmO&#10;h9nbLeTwBfbuyHpavf8AlSXJq21gn6hj9QM5s2bAZy32dl+4tCcM23Z2f2cIxfeSd9bxPHEhYDYs&#10;4GIvxVie1CoGT9luAQC1OWihSh15g7duN493CVMbkfNITxruTY/szGZsAzzjHzP9Kxmk6fZMBHsg&#10;z2tQiuzPaI9puUvoIHwiQOC6ZE5KRLnFw2gVg2bTp82lr7d4G4uYLgjWMy+qGzzReXSOrpStrSG1&#10;JUDJ42OaA9yD/GsTeTyy5AaN8XAMt39hDgSegWzOTyClWx5k8lVx6TlkLnjRKpJ42qQmCNiLB1NL&#10;Oub6L2qDNLn2AG+GHatjLngUwlQTrfTxmtN4OaTwK1LvLInHY2y+g2zwh5lGBruo+W2tdbxKh+sR&#10;tMlMElPJI9QxP3FmNL7aHMnmL4N8u6/C7+Ncr1Y3e1PVZ3MACjlg7uoorg7u4bls3rBsFyeNse5G&#10;Nrcti5ORGNne3RtTb19HMgXI3BeZ4I1zqR42lRPYwbvB0/kSeVAPdvbNQPmLM9Z7oOSdvPNpjntF&#10;jMgvhED5fuLnvbxtEqN/fgjPojFdGNt3FzS4qAkFgMB8hOX7iZqDaAQMufM210kfKITuL45zZI9O&#10;0MyPaQ2MTHMgFceXpK4PK4l0EhfRswCb2+p4FyLNHBQtjmNx3dNbZK2445CxCY4iXOYMX+JROheY&#10;OuNyZ1ZU9T0ExlUe9PN4dXN5JwZEY9V8jmjJ8+NzI3HsxB/Isfl88cs2WBg+uQD5gxFwLqjY3TYz&#10;TFjjPrPNUlsXBAtSFu7YHbEj28SkzKavDMd3NLy2iNutgXnXtY22T6p3L4MqPu7UhdTuLoTbx6v8&#10;2gbPplJ5r8QgyZF5syMkxjmO7Gu77d6vAkzbV9wEpD1NyebQDPBY3eAnUWkbL5oNnWEq3DTD1HPu&#10;d9Daglc6f7izCe5vDoY7n++6tUpv1c59OyTVtA+at93KIRLXgR3R7zZtpG2xsaUnDJHwsZOY5/0r&#10;l2kxjp6Y44Hwu1ngilGP3D95KeSMcnIeWwAuNWZbdzxqtzi5BNu2G1oZhiFbueTB4UJ/qH00KcVR&#10;LpOPeXh94dE5fjjXNLyoJtU8x3YINYnL9yBEiStzU8yO8cn3eAenpK7SOcSWmBvmwWNx6Quo58EC&#10;eTO7IBcTxzRIzhYAE4euNRy58CxOX1RMZxUbGNye5HvQl1dUknlzamH0Zn33i6UhC/ujWG03I5d/&#10;VTyVahm5bpPcjWzCSozHPO3tsE8IwlO8trozWhaguhjXB84p+bPHN6AFwI/i8a6WrSpJjOJdgcg3&#10;dl1B2kzI28uC2sxzX4iTdUJSnZKfK9n4wy7eYPZ9LTGVKYf1bLnxoH2sMVohBCV2nlUSWCw2j1Iy&#10;aekhs47OnDY7MILYbWp40jujjjPssj9y+j7nMIQvfVJcMyBIcIdSBXypHg4JieWsLow3dS6hs0kY&#10;mbl8aDUgtaa1ADEjbkjlJ4+/pangRKV2o22PVJGNPUuRsaUsQtucQpbiJS9uylTl9BH01OBvzOeE&#10;ftpU2gBcMMWn/pQdnK+1Xu7RntudX8BQ6PqSXS16BzyzEtDJdz4IFdpXUg3L2as21qy8u6iVeFw8&#10;SVtt2x79930rYlpEwrRzKvaZU+KM1rUGXr/s+JU+X7OyM75m01uGtdUSqren5jHv2vcekSJsNUnu&#10;GpCmNjdsyvaBtArAM6OGZALjJa0/H73vqG32HkmrY7yfPt3at/uw+/nXUUvmBHL1izmQBOJgMWmR&#10;yLgXPe0yYVg5nT4MABEg5elwR+8uYmQ2q24funaQpqm7kj3jkWuNkc1knthgWwk+7E8axmXvMDn3&#10;12lMKwmJpd2bOwF3Zvy/gRrjWoIxhmp4YOBdTi2u1VW/4jkcylXcWdcbL9ojmAe7XyjuaVzwLtKh&#10;9oEpZveygzURLgtMi8l5PMCBIrtK6oskz8fTIJMdC+mc+5J7JVRUgpJYfmOVw2bi1LS57ldL05Vs&#10;+O8cnKS4LTbE6CzH7aOanosAYLpHLMWr/hWJ0fMJ+GYgggOUcZC/nSUpbURJSbBUjgjOYnbQA3hq&#10;Pl2/8SThvv7LGYFuPlroqm6DlzmmDmc866XUH3MaxOcD3YjFtYuBtXVtJ3R1xj80IJs2wcy35ax+&#10;eSNs/bXoFrUwZkMOzBxkVVbtytmWCxo3U4pMfp+rJtTz0DlmcreMfLWtN9qBJxNgRmtDjJzPfWez&#10;CkyRkzpN6TIGxHGkuSoDtjZ/S9R1OQG7acBClFcu+BHtqmz+bU22AZzqR9Nzd78C5RovaBU9Kjxs&#10;HxRwXeWtOmHrCPahGAM4OUgRrFdatvY90Al9tJiFsDmkt9RIdcPY2x4IOMnM9+NQ3k8G/ZAC2BkJ&#10;y/HjXSFD0PLpVThwzViIbq1duF5yShNW4V3HLs4mhDEPBHxkEK2T+ZKT0eR/rS0BXFvzRZFqjyj2&#10;U1e7zqja8oY10VQbyQsGQGwQW/qJ/WpEHNMr2fzphLjzKOaiwERLd505bffhE+ItmqSXy5syPZOI&#10;m8dPvplvJ+0mQGzbpl6S+OLkFJpfZfevxxnyDFdWhM3BWElPgBn5o1MmDzspscIdQ3l9xVW5MX5N&#10;2g4Fi7ttY4epdwNnf3+1jean7a0ghJTu1lz7Hu4rgyKq15J5SGUgMY9uMYrY1SftIN5Lt2NqQWlq&#10;UADW4xzsh7L4umphKbey0uMLH2UnM/1JUm8bNpd7AAo4+oTuI84qAjMZ4HL65APlj/mSX90AlI6X&#10;ZPBvsGpH5a0JxT7aDcXOljJpLAZgQhiHs3Rx3dMglau1HIadO5M+uPWYroxlWWlO8OvNgkdPuY3t&#10;6MHLKrgOl5bA5z3cd27bLnwLH6DrCfRtt5fsS4LQrfjzq+SNwN5fjZzUWPqaq6CFtkTnWj08btjP&#10;c593CPl2vHAlL9m/2hcggj04LvVyY1Mb03ZGc2/CwdP38auGz+48cgDGe5qpO1buDndk06k6HlLA&#10;e7Nro4LWpbWPzTZmOakmrxtwM+W5XY04ocbYgII7vK1CLN5gQjNsfBawE0xj9xdBSo5lDm2nMY5X&#10;P5wPczHEO35Sz1nTbltwAyXbVwS7Abt3Lwl6PT+kLJGiThuyZkBBzI/31mepjZ9ZnK8rHMZa5wQa&#10;i1qm6k3aY4Jwe3ATy1ZJ44I2Zbs2Yix80bkvGsrmDjdiHcv9Q3lrFmwlKbYaqXWmzVBUD00hOaW2&#10;nBuW2uLzr2iEn7mdAjfn3gwy2h2u5Gtsb7QGTm+GMFswy6g7vcVVbs2wXp4N+Ljb6mpx505L3BQT&#10;NhdWS6Q5Hj7227qEXezzeXlOgeRn3dq4/WXl28GMMxvGPnHy/fXXVBzD2YDyA5XkDj7sNPhPappF&#10;NSZ7tMmFTs2W5mOIbYZboyeP5lxPXFSTp4PczHKSDm2+4vZJ5S9KVDIdwMxtx83ee/BGvKnbhs7J&#10;IZscMB94gH1BK2ahNQ7F2mGjng3JANnh7lvSJ7i7qpvbRIaYlsqZy1jbat+YS3xrzrlbMZpiCCwU&#10;mqvX7Z5O+yKZYhfUt7MIWncGvJM07drYeqYDz2LP0W1eXVPKgQh094LyicdlYdPGbZ/PjmmQN4gH&#10;92H3PCvzaPNG7+8/kvsEbfSG3GLuLIG9QTGaubMb7dzfyQLn8NDyHrWxcjY/9RtZmZE9X1+abNMK&#10;8JHYlTDjHpEtcCZnAx0w2A/mVrdRi0x+ONUmTkl0ksYz6I/51wHt32yTWoZkeOM5cA+WNewohWnk&#10;jptRs1ces4S4+3bqcv3Fg/8AxIcuSXt+z9RcyPJgQpMcahDeFgW2nC6GK6a5h0JMK0cxucd+5bUx&#10;xXg5kPBAC2uexzQkamN5gQJMcC+a4wiuN4cDcx54/KTI5oVt8SNU8daPXI9Y6PU+43xyAPfIVOpq&#10;C4MSOXkfvcZuBa04keAYIAgt3OojDOYSmnvKvKZJ2dT1tMdzkkqKSMhekL+ZHdC4X2TbdnPo2YN4&#10;3cXtLkqxOn6TmNQzEDNhKiuDE6Yl6lU/6o5G1OAls7qMTe4XeXo22f8AfVwk45LRI9wp6VW4Oo54&#10;zRp6QcYDs79SsYSAjqR8IcfN3IX+KNd1U32Ds9ZbtJ6Vaj+J/qIue5hPJk8eggv63wlT60rSYhZb&#10;mG6SAf78aHAk7M/4mEM2PGY7UZvhdxGJHVDmatsBj3Ph8C8qftpMTazm6OAfmqkk9Yio5OS8zPbg&#10;H5nfWXS4fcexm1TaJ9mJSxjgtb045Y1yjXm1StIBngZgERl1Lvj+HCvLuuNvFV1VMQPJk+KSMfL8&#10;EC6Q2V7XO2NxlsyPb9qRNtVuAmbWeh0n2PyWsKPB9pANSOSCujcjFBBGBcl1h6qY5IyOFm+avLhb&#10;tzgjgXTk42iDYMjhZ8A+WNc0zSpJtKnO/vJ5cuf2ZRXWRKzTTNqOe55sv7HHZ9lGYguqqT9myNh2&#10;Y/xFvFQVA2qdyeMwM4+n3ENHsvqdz92lRfNtpUIiyf2ntmVjtts8dr9VZ7UEwG5JggBkGrtWEjnQ&#10;Xp2ccqKNy36fvq1bO9Z7uE4lQsA9UncVjnVCcZhfqGe0HOBmmwA8uAiG7bKXwEBG24Ccy0r5XEvl&#10;0b0DlhaZx+WLuI925vgwQP2NzzBqLdVL6hZtbVXTnJY9nfsV6ABfqKHT+yt7OHNmBekFyUzVkCWt&#10;pV+GsZqDZu5g+5n3eNvzFajmBXbZ8Qh2Ab3FmMzjYO2p5tefvhY/LGqfL27aAmCAGRXyYbzBfgmR&#10;ykj+Is3GTUyJz3WqMyio662XUPJXg7zkFyPqDurdKnbNqeHjlbIRzWrm7jyQYFwbI55NWZMYT29V&#10;a5IvTPpw53YT3WIXUXhHMWGnMyPUaz9r6ep61yzNi9JX0/vGeTjaJPqkmoIA+zwXdMY0XnlLz5+O&#10;9AAu7cq4VaczoMVMOcbw+tq8tZ7VHrCTaW2JU2Bu4W+lyl6jhtdrYjnM5NNbftBDpel6iC5wNrre&#10;AaMVZJyuXII5wC2bzODGq3J9sk6jmIHlguAa2DahWEtqdyxftuo16fcjXyandEQu0Y+8t7lkWezR&#10;vjHggAtOkdaNpbPgQPJUIkGkLVXVFUSegp2y9jY61rmCVuF+zdwjmpsPKmYXICHVVJvJl05WFJtg&#10;zE4YNSAflKtt6HHBxrrrlHFOdUZLJ6XIZbZTdFjgzmBkGr5J6bGEeOMCmTR5jHgD01lzXkSHWtK3&#10;OJoOBtggWVjk7l5ngBcWkbuQxMcYLka1qm5GMNhzYt+YRc8l9fbOohJ+oZXR9LkZzEEbzTgR6YUO&#10;9qeYncswaPTGt4nlPjmRAQQH+Khsnl/YLm9BxjKo+tb3PmNl3Sf7SZTexuXBHZfsbcFq6TVV82Ly&#10;+Uy2bTWZdFvpDIXuBVVnFQOZk2PePbg8vvoCzZjgGAJj3IFE6G2SrcefU5qJG7YztIcDqqonz9sC&#10;4HlDVVZ0uNgQEcYLhvirSGZBsyAwamkg5HAzOc/UWnCfVt/KZbsnY2ww3a5UFRPBnlsB9EfTWcbL&#10;9mc+nzn2NiVxb1CeBabWkwIGY447RIx9NZxUe2Cqo/Y277dw+W20IFucOjddpCNNC1NTNyRIPTfZ&#10;3L6Umsp7EqF81G66YxF4Fx/tIouXNqnnjOVHuNW/L9/As9oOT1OZsczY9yNxpk8ca1qpGc6oZ6xN&#10;Ge46eMNQhVBCmVfZ+oNp26mzpzlc9PkDfNABdnUHtolNM06CBwe45GJEKPnFIPHLGVOTlI6caVwX&#10;QXPe1ii2Unqc8qbPrgRl5hPfWRmMPFz+lUj7l++WJmNxu5Hke+VapZ44rOfHcmtDgIXl+4r5N6rl&#10;NMNrLBiJ4bqEtaK0GX7Dx1D2V2ae2yGL2lyqjtkl1OyojGTs3ohtR8wvG4jj95HC5OvTx16bX5Q6&#10;JqlPkM+L8xgMqnhO1d/hlbXG48weRXqsJeR+2OZzNd4jGK5bH3PdU2k2lIMNYxy4xi0yE76l1gMY&#10;WzFmzPcuFuk0sC1OLitlaM8DL8k5GPKCREyeguBCIJaR2TAEK6sqxuylTLc4+da1FhDiYECOy204&#10;Ccwi62Pk7e2c+9CvMDNM04NvKnzmMOfloA8lA4PhrTpTORfZn0hv611MS+i5i8zx9RRcT3acXFx8&#10;ev8AEfT5ayhyum95LggPbg8xHpxS7YJQQNj3ESHJ8DmyHjUNwzcwcaZ1Bz8wD9l4CYFMcSskA8aJ&#10;N240SGkXGaZ6RnjyJEk5IFqkroty8J5cHmJ6aUe5Zjx8yBO60agyuRycjl6ANjmLtjbYzc09Skjk&#10;8HUEs92N03/888q0NYhVfPXErBzBOuzY+gL+dCHdTK/tNqFtqew4JnAxhJgVVgR64OMmdIluBdGZ&#10;bglJ3hIM8a2yV7QCQNgQLAd8VklYyR5FlTUkbkm2DrBybjOhryaEj66At8g0zvGosMgDzMZDEWzS&#10;MdkeOws9p+V6nlrVJeOyP8LprNc4CYRuS2eDuKkzwZIM8a0hvL9LIDIg9QM8d/GnpeUJ7xlcrI5u&#10;ZFvFNzATlt5ixMg92J5au0jnHI18nKQ41OitDEwkZGZLzbkrSKbbtnmjHpmVP7Ux5OZAq3K5g5YP&#10;ccHUSHIa0sRCNUeN3MqJg5dzqIa4rAYbECMTSaNpxKThj0zD1RkWAvHDlsTBGdPSm0TNxhrRKoem&#10;zxnQ2YVASPJB1FT5e4Gb51uVD7L3MysaBUTXKjKIqFKKHK27lzkg6nmLZqTodzBYNGDIPUXRVP7K&#10;20tHnB9QiMTSXjgHgg415xNybW9sReYPvFn9VEhuMeSDj0rah1I4G2IeP8VZj2oNyTJ5WokJQ0Hl&#10;wcTRzAT37quEvmF4dk3B8NUOTkJc1uAa06Xyu8PJpwKzrR9wy5oeUwDxtrWmqTMJwyufwhrSCSty&#10;EeMOp/vwrB68bkge3oNONXQnNaPSguEveNuOxbjVD2sblHJd5sZxqkzicTaWj1gczzUBkZCT56Bs&#10;a6QJOYugxkJq22FiUHJdSOLxNFVsbxswHk1DeYr5tIk5JC9fMLHV5ixNwMkC9BoE0VBJw8xkTzPO&#10;gOojEvGSBfoSbxsjlYzTHPwLpzaBUA2DbA2tLDdjcrLBrRoxVjzfJjgg4Fyzu7IYaaU7JSnjvHn7&#10;6APCamONXfdBwZPLSeU3vLY8F/INcymbpbp6YhO0ZYdgSZOL0ANEa6CoerGQWWN+e4YYtP5FiY2Z&#10;GZMcBxfTR6cNxy1lvPf6a6F8TVvgs2kuq3BmcDczhzeDwXbSDzSYEC9swdPSWfSerHLB6c3mJ1vU&#10;A43pzG6i09YJmTd0vm+EjR5u4xjxhQKUegbv5FoLOVjgGePmRqJTVaa+GpzzkmevHFkeCA+ciekc&#10;nxowORuXJMcYFpEvl7ZmPHGrHOEuuIcnp/BwK1D0VSZxXDYPJ4PMVJZ1p7Tk1LaKR6cYa08qTdh4&#10;OX5azeeVx31MrzeY5cB5BpwcpYC8cEfkwQK1KR3RVB55UBHOdQ3kwIEamSenyI88p+9kT7gvqIdF&#10;7s8IeB5+GqTVkvGwengWnU/J2zMmONZ7XBN8c40I7pah6mqKe3l5HIzmg6auVD0o5nUxA2gQun3m&#10;7OcEHATmLsCi5eypuXHchB7UQXML3IEuZI8Pc0HJRaWSvJPKaSpQDaB9r9Ma4KmD8pnOOM60HaJW&#10;BZq9wRnuW1krsuJVoTtBNeGHFyPk8CrltS2jwkA8CQ25I+BP+4zHllp4o95BHHwDXWdPvHM1IA0Y&#10;LcYxcwX+JcZt7jYmdbxs7nBIPiR/uLFnJ3dGAg6QpNvLt9zguavML3104CabmyPHG+F8O0ue5fkb&#10;AjMxydO1/iRJ48sjwczy7QlP3S3uEOaPGza/A53r2gt3m441VakmhDZ4Lo7gruopkvbvZw5PHGcT&#10;OD99PVpK5SwbMbL4pI+orbt4cUluRsEZ8YLhun7izGcTjAQ+DjVkmlQDgGeCBZuSYD408AlbHbxm&#10;40BJMMfXVbmFSDjJgg4E0wIQxMaHOrE3hFxvJiI83k97jAv1mTBxo7vhYB44FiummX1toNmkvHwc&#10;tZXNB2SK+TSYEMTHGobccuNxnW0k1jJo40XlY20fOPbVwmlLt484dRAfsm9VoD0wGy4Ap6V2wjzg&#10;Sl7cbYmsmZpNBR8CUBqlHzibMxnjYH3f6S1qi5fMake2Y3wh2+oVcis5wQJMl1aFS+0BywJjgBcj&#10;ULkN8sYdsN28lk4+lMI+UiTN42mpMjG3+LggXKMrqSdThzZ5f0l2Zs32ZykLbfJq+KS2VQu2ii41&#10;Sl9lY5kQEcdr4i6iovYvTgRnj3EpI/MKslZ7bKUkOizAVxGP8iZqD1rHLz2OVAzoTcB11ONmcpmU&#10;pOzc+zhtcwq869pFL0fTzk8DA4r3UHcxqHXlUbRZqyxvH0wsk6a57HQ702tGDPauku8a2ku2QuLh&#10;L5eygcncvHwtPp99DXG0So5C5vMLreAmpbF34FQ29UNpI5zsbkY/MUyqKoezhte5f++6oqfqAegV&#10;H+sxIZlJWIXN3eSCtkGJPSd5KXLnRkYubzF5XyOoJtLXOTTjXbGxfaA2j0XN0j1wLTWW5Lo39g27&#10;ZOotpGzefVDJT7gcRI29r2b3F5m1BLySR6ds5Bbt6ty0u6vtZU5pjZC+K3g6l1YPtklY49+fvD3I&#10;+UtRL9qsecZziYNn7myE+Tm3OBAbjmP2aA5SQK4N5WyCM8ZgXDE5arfZ7ls5xxgRcZbgO8l6slLv&#10;HLZyCPSJbT253s/LuK4N6fmzlkBs2taflcaLiMMD2iTFy5OGM4hwDVknjcctlx/biuLiocwpsbaw&#10;EJxEMTy1DqDtGNtecgEOMelpJ6UBSYnMOZ9NAnGsTIi5Lhr+goje3A5wRqOY3xaIeF5W3IEd5aFR&#10;9PtprzpqIf1EemlFjZy1iaB9nIK5bVJpen3s1cnjCcQ7fmLK+9VhqQkHS1DzQkqbezPmuAZeZ3Eq&#10;wrB7MptnngnkHTbC/wASweoGcxlr3czPrkHliXWlJ+rvSnYIJ28nhWcZBXRjRSpn+46BLmq2zcqP&#10;2kDYSXA5Owb6WoNUN5PJcFseZGYixk0xkGLvrlGoJPje2Qvri2yn3DJyNiwcntthi1CKJGF6I2nZ&#10;nqdsyWvKDwD3lnNREudNYC4ZibZINSNdsTCk5dJyb4E9yDyy8ahy+XymcE0QS/H5bkWf9nCuhRNU&#10;1RzzoVRW9l9Jtpa27SMC4YnLGjE0peYzVyeAz5q38y4VXxnMKnDf/qoTNqPqe4srnFYMmbnRY7wb&#10;zC586RSF5apHsblzNkeNy+t3OoTIrUzrTZrIZduZpHrdQgs8ca51qCpJq/HeMfJ8VB6bcS6DW+8G&#10;GonVKEzZtZrU42gTa5glQCswrMZwSdP/ALycpLi2DdxsyHbOWNswy2iDIk4tmHg0tNCZtpzDs1b3&#10;DmN5KyQcfGho9yDkMdb9NKPEYeD+Is3HszZQOcb99k+GrabRyXJaZvMJ5LoOSBDW7eZOdYICrYJ4&#10;8ouTjwBlW+RjWY1RtYembbtAAQ4PhL7pb5aDoXJV5jwlL6sctmx8HOQEdYEeEPePbjWQMJ49gcGj&#10;RckvcuR7zAneq1KMVFSzSO0HO8gjv5Fdm7htATHHwLDZY8IH2YyPEmD2AWTgUT4Q5ybS1TyoCQPT&#10;wB0wrPphXDmMmREZ5cjHej4yLJXhCRkWnChJYJeXwlSTGZc466K2Py8b8lnmeYNcpMBkgzrctlk8&#10;cyd6ByHTtrOzadrWsy5ibDpupKLbM5sxf8uAZRc1Wqj6HlVbVe+mTMFtq3LdI5WGzCqHNQkfRmPo&#10;qZQe2R7STY8DY4hhIXUH31BS1qv1HXYV1Sq2fCVvaJMJc8qOamYH5hdO6g5KobM7GvcMPy1TyE7V&#10;cnj5cBCo9I5NLoyHgM+3eMadMqH9a1rjeJf64FcNpTuAQNRhtf8ALLmuoNpc+mUxvOTlJGRaMNnL&#10;gucEb4WDzLWRXCn9kb2oXu+BB7KPl6XGs1GuPg7nhWOmulSdtkgPbO9pg5U2AF+Ao4E9UG1yXbz7&#10;BdH9NXauKKbU9TvthxDNat21wU8mHtJ4A6iixeiZW5HMvJ4yrbOy3G2zf2W4P+BxzCC41dqP2Zym&#10;AnaofaLgrur3FwUzFeHjgPnHzBr0B2Zzj/53WOPTjtfnVr9Ktv8AMJd9mVuFPqSYEC9zgt6qeldW&#10;WR5z/h2lW6wqgjkpwwALgVPI3JHnj3snw1pOSk5h6UsaEqgrz204dVxB5aslF1xPpO5AFtNXQ2pN&#10;QjYRcCweoJoVtf3b2fzLnGsyjqCawE0Tr62Dao63GTemOrdoA+2Ce0g3f4hM8axSoHEtlo7MtAVx&#10;H5hF+0g8nMFh5E9zj5YyZ1bqkl7kw95v24/h++o9ZlOtbNdNToXWztxfxGTDcPTExvDlHArS4l4z&#10;DvNj3PqKkzAhIMl/lqZT84IHJHwJzvusWcw59Tq2GqU2Qjxsdt3+YpksmA2zI+hnJy0BHd4w8BOZ&#10;bVKn84esNGA+RZaEWu9NZtdbtFqle0ObSch4OZARXyDauVxn3HePLu9xYlK54yDnjBcj+ItPpOt2&#10;YckbFqS58NLySPQ09PSN46joe5/iB15UE2ua2p8PuLdNjGzOc1mR68mPs7Mf8/yojS8tpmfDwGNb&#10;jWtMJcOnvZpPUYsZC6fuLhZmfjv01j+hU/X+Ouh2kLCtXufEo/HGwufMGW8x7hZHzN5LgyLE6Pri&#10;lJVPj69uO7zLuRLaxTdaPBXo6j7Qg8u6uTG2zSdPHp9ApIx8y2urxULRsXdkGZk3qU37PHPQ2pNr&#10;A4xncm3UYbumMnXVk2R1RLqnmoAwSoreMfLtDwBXJmzPZQ9MRi/fmERty7blej+yeXkbDA2Z7qML&#10;cXU5y57mCmMr/wCyLcZNlyW1g3aJszZT4eN5Tgnj0YtMgha37S4/oegJdKhvn7kDXfbv9pz2f2V6&#10;vsanl7GVvMZxENy7g1yROPV3l01sPwzzc/8AmRlzohZlTIlfUHTNxvmMj+8VvZvK2TxlPIDcBOZ4&#10;FntUesJIZbTk8phmxtwE0rjb+bEtaJsfmLz2OABW8sbi1HLktjH8RcT1ZR8pknapg/1hAPTGS1oq&#10;zl9KrZFnvflI5qWqVtl22T7YKjpgV6A+gPzB89VDaf6y82nznfAsRS/pXBLmkQqiqR6CWhuk6Q/A&#10;uwpJ6kDyJkHe6iFj6gxjVnMc/l/EttyElfA1p+cMnKyNtHwFPoysZBPigjnU7t6upbbY8EC3ytXd&#10;KBkv/wA6rF3MPMc58irTL1LDNyXmE1ICP4iiV5QFVSdnuLudiGytcwY8F6NcdGyWNdLRrjJWn3/D&#10;x6eB0HDh5S1PvQcoTipCBHjcsWriC7yyiWQVHWj157M2Yibh8tsLAuxaT2LspxLjxv6jFL4P/MiW&#10;SvKPbU3Nj9mnazjpXLUdlezwcnF7fzHkDsZLZufKcokGSD50fkbgkBOQumwbF8AwPHgC+0alzgDA&#10;tgo/1dyTIYOzQCcNScx6XufTQ/mCIxREnl9pilLkmz8YG0ABDuFHbXons7ZUXRIgR6s4m3Ut8mBR&#10;JH6t7JmMG4A3iPqEu8C06n9nHY9i9aJH0xjXjHM2TnN8enj+6eqcs8sxY24z4ij7S39aVrLta1K5&#10;ePUt/wCpZZR9aS6nrED+o3WDV0xCyLsaXy+XMCYKhfCb3NQba7AsH2qTQe0KYsWbOnBNwMy8wpcF&#10;78q2MM5vS/bPhNPJ7m2ssjfaoOp2R2ctPkGL5I4I/mXPZNsk6DkZnK4t8y0XIusJT6rpoZM+gb+n&#10;s6NwLltiY/8Aca4T/wCG5JVPj7sB2Td+mPnR/MuoxkxUhT2HLsiydVa+GunsOnKP20WWW8z44mYb&#10;XULrflXPdWVJTlVTF85ZzWdOA83dnPJgWzM6PHMpSeaz6nGuBuLTGXnRxqZQ9JylnJX0cbG3G46d&#10;rIkJmpL4WFaw4ir/AGmSF4THY1m4rQ7XBkV42b+sTOgxgbs5HKjxk/8ALZ1HqjYvIXkxwQPrZyF5&#10;avlB7IGUtJgbHEQxC27ngUHNEjERYuvo6WcXh7DoH8vy+4ccTitHr9lu0YEBp+TvYHoI7C1R5tkH&#10;MtGNi1bwfDEj0rb0pMuM5XBvh5IF2yZrVf4c8eTCtb+INakcrksylLGOOaibuhlUzbJWDZ/LrLx8&#10;LfW/L3bgR7ZvI9mskHv787oker7MXuKt1RI6Hqd7jk59zg8xyuem935/dOn3aq/c945rYesHtFYe&#10;xhmrokA/Nz/zLXqP2wbV3g8GqQBPNFkWkf8ABsbZlek75q4jHzCWlzrWlQVXKnOCN8XB8JXqemVt&#10;rjiHI6HuSOMuE4ldRhJvLx8Jvc6YltlDvCP239cMSuAj5d0SpOzfaxP92ss6OE4j6ZCCxrZnG1za&#10;lGP/AORQmf4WBZM18pe3Rwf3ekaiaVf4jjKrPJg5clAF5KmpGQy6be3gjWnyxpJWY88qYS9kTmXc&#10;CzDfKnMTtKcMWuAfmF/0qo1l6wbZ0Pdo6VYafLIMiwZcLWV7NBycn0xslSVJKXjI4ZCBgOP/AOmc&#10;Ea45rypJiZzgfgEMw0NHPJ1NXoHLYAkNqxw5Nneacf0l02MwyoPbMzJ5NsncYB3F2AntjHd/8aZl&#10;8vLvONhdJbRIdWNoBggjAJxb5l1Pysk1nDmzLWP07Y1p/avoCE0m70m8nTCw5f6cBOoIWP8Au1rT&#10;OsKcYEvOZ5cjJ+4qHSdH1gFyBm/3qz9LgVkrSi5DIeTKivDfEXPZPu//AMM6Ghq1f/fgGcTiYzIm&#10;7MK4ERqQvLu4I4Epp6u9TvBgjgqMTi5y+OONZvS9J1O/nwI20jKzDd5lrJAuitpFUVO2ZWQ1U6s3&#10;bRBj0MCtc5qunrkGXQpqrGRzmOYUHU9NtjhjfNW9zmaudUlnK2QRnjfvrkfTt+NdFSen5dux3k1O&#10;LGQX9pKgLORyWaiPA2AIkY/2EQn9Tf8A/RCXJqMTHPJ8HkvrYRq1DqAdvee1dYfwkNeTRywcnbPJ&#10;VbgJy1W6b3l5NgNjaYLq6jGQzFc6xsdazpzZ/XDmsx9jv7pI/wCzOfAma8nD2mCWX74ryPzC510J&#10;K55SlJSEG4HER1a1LfGuUakmk+ryYnZs2JcfTEuXmOVdto2joHJ8tfvNNaoCYSGZNt5Z1jub0nTc&#10;/wDcma4lb0Izx/bERIx9NYo59VevJaPeTSq3B9TGq0PZnOplkZsXRIx8xZusGJIdeuQOulKVWxBf&#10;GdYVG/8AYGwBEg+EPjVqceq/WDYYJrGAWpqWylWfFoOfUlYc6V7yxk4FaW+0StH70EbnenAfLEtm&#10;G5VX2cjcn6np+kdCUHPK9lTbAZiKza09KBUPaZtIZR5HhyuI+oO1gR6ebQK4mrKywo50MNpYy32L&#10;1pU5N5eSp23APmEKst3Ss3GegWudL7a/TKS8rSXTjJ2UwHAPTGQimSun20diPcWpI/hFwQKG8peU&#10;ydydmFi6cGHzEpPTcpjIDee0G5icsYhqiEm3bj+n6AXfU9A0hvT8xk9gzkAiXOXaWtSeeT9gMEDa&#10;RlcfhY8C0LZ/sbcy0m8zWeZBi023f/aVw/4mUwzJuzmo2jcw/wDlk3TlmLJ7nvETuYem7Zz3VhJ0&#10;85MqE4df+ZEj2yuj5dJ3u81PRzUcfMHaL/hWkVhtUpyVNgTWC1MNW0QYi4I8CZcbYNnU1HZZzUre&#10;AnTc5MEfzK1GF6JVcP3TL/eCxtjB7b5VA59Jd2DKnVn8mBcW0XtImNDOT9lc4nMu9+BdFTSk3syH&#10;vMqqrfGvUbCLjWcbQ28xZy4AYJGIdvmE60a5NuSlQndOzdtNtKVSftC/dNxk+1h7UjIEFPVG6G9I&#10;LUbEFwRrIK12+VpLXvZryoxY/hi4EBorbWykrYLaCR2zE5hBrFNq8gZzCY79AbJzCJfHxqbkK2x9&#10;VK109hZNTtWR5HpcZCfzyYmc7y8mpSBu3SauNdBzjbxIXMuwMJ46b6XLtLnGZzPZswlR2bYD94Yg&#10;vvPBn/0rnN5WG7DOEIBYF1quXlTWaeOjPdOSdmmwuoWdLTT1gKrjbbnBPLgf0P5UNldUS7nPKxLe&#10;8sQo/wCZcauaicxoZHM3C75OF8FHCOzTbTtGYbZJK2vwNpGIkfmFLjWb1Btom0yyaQ4PLFkXO0D8&#10;iIs9ZfE4VSj67MtZ55pEwryYueccpPqomz2mT4I9F86/VVap+lyTW/HfEOAfMIUqenEnEwcgC2fb&#10;5B8JP6JXbEdY06Q2f7eJi2ICB+cpGvUtl7i0Pavtgod/Kt3k4LkZPMHngXHDftFt/YbcCuEvoNzM&#10;h3oz2/qrAl8pwON2jfhOnTn8h0nTmZPHhLmTjRJuQbketpx+YtHJQ5IMl8REeb7P8A8fMjWzUozL&#10;zH27x6HgAr5J60nQcmqrhJ2blsTBuIsauzeVtoB5wCx/FQ6Epg7rWqMUHPJ9LXu+Nrq6El/rcbRN&#10;2s3xafw0GeDHu1nvkVDldNkC9BHAdY0zluBN/ER18ZbCz8pfbkeiE5pXs1qe/vL4uPy1z3NJo9CU&#10;4b5V1bNKPczJzesbuZYbOKLJHMfadNPg41Ubto9EimzWsM4JVk1t2d+Lg8tVR48cm4zq7VRR7lgT&#10;3CctVAkvcLbTVwfyMt26RGrg7YmP0J+KfTGH+0ERUdPkjHjUMcrImXqPng4+S1fOCC9IonxY4I1X&#10;b5EfeS/Av0Eu8S/erlcGn3CaGs/xAMA/c+jgT4Zz6fQXHF6EQuEbcCB7oQsabo7Rn3iaXeWdX7OP&#10;W2qelZV2UI4iNbty2QaJzn1taimorV4Y8a4+3CP/AOUmoIcMa5t3J2FkOv44vDrx/wAzf15hytWi&#10;2P8AcOjJXTb2dk3mDqK1TjZO23LH3+osZputHLDgXQlL7WGRvvi1fCrti9lpzXNtnr0BcgC4PMTA&#10;KHLbxrtEm0CSmZYNxFqdNZjNBsjNrLa0S5+dI61xP0STmQkowZFC7LJHngWtfZdyYmRaEzoey2xx&#10;g+oqNZGq/v1E0aGESBw9YFxh01adzcx+0mR6abkzc6ILkCrbx4QxM6y3PtLBOHGPjQg6mr5+dJ01&#10;AqrhQ8aPu240HsLVS7TwFhFmQiuLRuSNU5ncgVraXIOssycWJJbgZA8a/W7zuJ22SPjUxvK73Aod&#10;FWFYzqGV8pPZnPqhJgYAuQdQncgW2UfsPbSpsxmtQnE3Dzd260cCu1WbSHL/APq2SMRN5ePpj76/&#10;PWqXtr97iP1T9QVF0HTFJDvOWPbEw8vowf61DqTbJMn7nAG6NqMuoNDZPSdVvx+wMS4CdQXgVqpf&#10;YfvNjtJ9u9wv3YQsZkOQ2TuMkBu+WZjNKsezVyCBgx3eMfl58a3ii5Hvjlj29NS3ictt/qV2mkvk&#10;NK2NztN4B8y7xxriGrKgnTyfPnMqAXq8pCE/TEudUeln2opyQy7eTTUQwj/3wLDZp68AguThlsqu&#10;W+WQhV5tVBVk21wvLuP4izBxMCXMcCejF29wy3TXHWm0yuJjOHvaTl9cMTy1hreeEjIfBxqnt6oc&#10;wDzpkhBuc8GmtpMKrbIrw9L5g5je41p0wHOpUMDlyfITl6qyaVkcthnwcBExMJo5t4L5cCc5AJcX&#10;yYTxy/ImSTjA2wR8az1nNCR5FMeEGig/QSJOMY0BITGmSKGROJx4hMCQ5h3ENuEgUOOPAvumniAS&#10;ITGlgUSCNS9NBQNr5ITGvpQ8CNAHEzcTJMijp9RNrqXqnJO4mrkDYPUXcVF7F5DJJS+czV8Ijq1p&#10;jbZ1wXJ3Uxben07t6S5/LXZewSvG0DKeM57dsEa6dvjgWBm9ZXArWt/hwndcvaxPMRulvb1Y9jIx&#10;ctvvrPSHayLcpHtE3lkd/PnwpfBy/u0e8xxrkCoHkpYTEBpO+dafmDXWdFzB7tFbAbNgF0+YO1Au&#10;CmoUxVnTnXwnNb/cZvPJ5JY2WMNcFwXdNsXGt+2bzRz2ixN/xGFZbi/tPfg+VZ7Unq5spOTeXNoc&#10;fN3ZyXBBGsrrAlF9ksTSe6zdDL7S2u34EIhRZKvs8gQ6a2N3DsDaBJ6Hgc9pOTuiH6g2IsATqHK6&#10;L2fG35y5AJw6/wCWba/7y5L+1k6qcgIIzuiNhitfsK4N9oj2ntEOmHy/+5CMK1XceRO5gUztoNOl&#10;ey+sGw7LaeCl7UhfuwirbKgpsjmSglQWMqbwWvaSXc51y7T+2SYuXIAhY3ICftrpYc8c2wbyAWBd&#10;C5FncMVDvplPHs/Fu2d9LxwD5el/Kqe8IyluQNpxGQvV4FdqkrwbMZ8DH8RcQ1pXBI3OODTRTaIc&#10;6o7M2T1pLmc6wOWIhhJzLi2bahI6UM2O8lVRtcY9IjYhcca8tZXXGPJAe5Aq24rBzBfwcaTQ4T1p&#10;2YTaJIYPY49PpEuolI3kp3nWPvEBOmXgXHMjnjaazEEb/qaVxblUFLjkhN2juj0hlH8isp+oFx1p&#10;t09X+StpCeaycH9lERy2L4PhrzTrjZfLmzID9tNRECTp9aBbxOPWcempx9JDH5grQye4iWz/AGD7&#10;+2A/mU8YDgtXSNuONIv6a9jB6IXWtrWcHzBuNn8iPSOn3M1JgZguRrbKooOUzKo9wDxuC6ZBcC9A&#10;tlfqby6QyF9v77eJg8a29Pga40/1+pcSxnxFn7pWds8l2cvx/Og80le7c5ehG0j1b6PpKXHjc1jc&#10;mA/7MMSzHZfsrkNYTrdnL4rdra+8lWojMxWqs+UxfUEq2v5jkWT1QRmOzzIEeeVYKMmOAH0111Wn&#10;qpyULmzJKj3wxC6YyCsJql/V3pSTuQQVVUe5xuOW2FnjR6ygdzqATy/LtrOYpHsnnVQsnz9mC5AN&#10;UlxSblgSy5AUca9btmbOS7N3M1Ztrs0l7wVwelngT00peh6536cTJiJnGz5njjR+8ERnb+E1Hcs/&#10;8vmPH9nMJlLXvs2p+EjzNxUTl6DdrozE0l2YQmzoM/B2UxuBJpbyTjB+wlUkvkMqc4IDledUbnrQ&#10;KKbk1f8Abj4WGq88MR7H64puUgfzi7g5mkXGufJ4OU2zm34pLnTWv1RtDrSpJcdmaeFHAPzS9zwq&#10;h0HTbaWjfdpWnBictsTj/ZXCoS217GSP9nAdBMq7a/h/NxnNTCRzqazGyzukuF016D7D6PlNB339&#10;ZnE4jH92lNrHfN3Yv2USofaxR8kHgk9KiZvScx6+7mDy10hMHEhrmXMYJqxl7iMn9pbaEa6d75cr&#10;bWipQhPSxlbb7WnAe1ysKUmVRgcsGIrHUG2FgRLfPtbNmMbN8XA3a2vbhY11042P0pJ3P9WypqSD&#10;qb9njjRiT1ZKQvdwglTSXhtF+7CTeji0/qMzrd3cOOdleyeSzuqzs374pObbbZ4FjNYbA5izcvnI&#10;QXN3Ly++vW6XuJc51txEOPzB8f5kHHsrl04cneQA9p5qf1rlKEUxJLdw8J5/QM2a6xmJR/hLfPVv&#10;2Xy6oZtjmR93at/51627R9pey2Qt+zZrK94j6gt2x/tLgTaZL6PmU6B9j96btXH3nuBx/DWOrm97&#10;UuXqivi/gwt05fiQm2LfZ+k60k9P0xJ8knYy9u65W8l5yqs8otzOL7Z+dq8ueVxrleRjnVNvccc1&#10;ETzBlKutJftkHAyYx9lbxMCaoxiL3IPEuWdCl22X+kdR1sRqq/hOISbE5TJJ0eZT45W8vbl5fWde&#10;6NbzWbNtX8hYTVjpgG1IMbIXA1sqqTSl6n2hTrBNfZ4LvLJyYFtjP1d6cpuw/NPBYx/2JsWx/Fii&#10;XX5LGypkWP8Ab6+PgORhTVRmvsRtHlJPaImME6MGxbjuq3yPZHUb8mALErj6a9hpO4ouC+5c05L2&#10;7rzCYI1DqDahIW0uO57V3f4YhYF1qp6+BVbDkZlVpwrR/qp1O8mLFyaVW4OpqwQL0mp+eEomUsWc&#10;D65pcspeDAuP556yg3I8bMHV6nGuda02uPX7kEd/lqHJ2ydv5TUhZOse2yUOSs5tPJ22Pn3r2kZM&#10;mD3lk1WbG6npVkxM5AXA8WvyOpCVPYDvxd6JpEH3Mi3J5PHstkLFtO6VduIGf9p3lczpmpUZvT/+&#10;k2kYWJJiWf8AqPOxnUtTS3IExRwLWtnEve1PMbJrriPmEW7s9n82rC/HT1DuiBu8zuLeKH2AVEz7&#10;DnEkBuc6blLvrIvgVE2cpqdtFTy3GYVt257yjGR0POpO2PAYBSMphpfn7yyWebA20DY7lnNRPI/L&#10;Fx416Nesg3m0qpjeTbruuncHa7/w15sy+rGwZsCPVHATmW1+OTOrq+0fEZnM1Vtcc07ZfT7aSS47&#10;mfXRtR6e7d+NdgONh7JzSgKkMfs+MghFZNvB9RY/RcwewTYGMG8S/m2y9+BdITytGTlsBtMn1tq3&#10;/s38kKfn3Nujrjj8W5TYm+cxs9m5YGx3j99n5txdRUPOJdKpDuzD+0f2ki5jqSsHL8Zwxn+n7iep&#10;upHMFgN/eIBlu8padzW9wytpXbIe2il3sybHMEHxVyvR7gkBD74x3iMZRWyF7i9epfOJTO5DuzkD&#10;UkDjmEH41zeeVsqVmL5zBuG6uNIm88lJdk1Ru4PhQmtacQ7aHEufzFiaxbgtcsSzeTy8jxzuzYGT&#10;4q6WqxxJWz182ZvhEuOt5GQQsn01ZKDpuXSq+8cguOiF5aIT7VBNTU0MUPSbKVSnfH+nHa0xrYKH&#10;2yMmbbA5AVwblrN5xOPGe5c5g1nswGSByfcwOifhd9Jc9qmiTpyebdMA7JgbnAQvMEsll+0iQxve&#10;QUYepdzrm9xNHrlycJj2/MTwxtoyWYz21lzZu8CTfphT8hnz08AT7ubp+BUOqNn8xlRMBup1BIPL&#10;5x2OTHpOLa06cbVG0yZWdxETzLiRtFlJW5HPJ1KmR20YLdzzfAuhKXkcuftt/N7PHpFt9xc6vKkv&#10;DwdxvyxlQEdYTGCwHfijg6aembUFJ1RPHja4eC+K8MXTWMzB4RgQ5mD65AqS3qR7AQBo7RI7qvkw&#10;Gyftt8CC3GTmNu4tpM20zHJLVT7iYzJtZeHtwE5ZES7LZQXw39bp3Vz2PtqTk1tQP/LdxUlxtUnU&#10;qcnwcm6numiKDoSpNmb1yPIxueWQRUHZ0HOmwwPAvi3h9Nys9H6wBH4wQGOVvbWhU/tUchsGeWnF&#10;tIdNHpSHtl7cjx7PGbkAm8wtXG3x41ZdpFBsprSm+PAFG6b6ax6aVQymUxxszlbmGW6MfBGtb2ie&#10;s9Ip7JWLRtKit5zyiEJkgXAZ7hl6tR0+h6BhpsXpHrkHntMCTWninxgKOPzPArJRm2Cp7YGzM9sI&#10;+YtypfaRTDkh5bPqOER6QtshPGrVsX2J0nVsxmrZsB+3MP4XIXdUxWKskR/SOZ3bfs7zbNnc8e1V&#10;R/Y78Fy3a3Ynjg95cu7WNgc2YTbf5aC5AQV0lruLpbaI4lOytlKmbD/5INxEuPVg8vZ1FVrKazJt&#10;UfM6e8rKS6u9i/gHuSpu2zulwpNnWE4GxZzLTesxexOSdaDy8aVWN6jp6UsQv5GIkd3lkz41fNld&#10;ST6Qy7A23Bwblk3kuNblUG0itG0lPjpWXzC2Lliz4P2FyU3JS2u7HpKOzTjIqlWfMco0HsTpisCz&#10;V+Z8WVwMxXHLIgs/7PurTpPJ5LTdKPnjMAhtXAi2ydbB3VyjMK0quqp8dnHKit43Gm5G2FHBkXQm&#10;2S5TdMHlukQAxCE2JdXXJtqQtn/E5mY6y9hxz9i3sA+24zi3YhbSJ1mWQR07/Vs8KN71W3cWbD2g&#10;ODEAzj+7DT8zpqy339s+E4g+qttvj46Waeicv5O2c7O5O8gzxhyp2Xs72RX2tK3czFsBjpYAeWqt&#10;T1OO3XpzaY/MXTqc1ifTZ7hzDk722fDiT2eBAXDwiMTglkmCA9xVYp8asTpqwidtFjpsntGdXxvN&#10;NTHAdZdJSYHHoV/mEnI2zwcChmJ3R6OydsbL5P8AaSXaJ9ZuW4T5EeqSm3pt+CEFyMYrlxcT03Wj&#10;2Wk0TlGurtme0CbOSHjjP0tQiTvFxcNm8rZR2IzXW8Y7pd5FkMsx9ZCaE9hj7cK8jILUuLWphPBw&#10;DshALBdKUZFxztgnm8zHJwKLuuEXGV3CRkxwI9J54Rs5VbG4wcCmdoDjyLVFHRUvmA3g8d/OjBKo&#10;6LwFz4nfWJydu544OorJMHDnQx6cY1BSV3F2HOBh1m2n9RbBS84px+2wR+xnGLTJd565veE3ltvP&#10;LRKV522APORSFx0tL6seyd6Bs5AVwHzO/gXoRsz2qUxX9iQs5q6lZhi0yOe+vHn7WTaPRjOUdvpr&#10;vz1O9m8pnzaav3h7hh2rY/B7yidCU3uFsKa5fbOhK09X97r/AGhfbxBzGz1sLP8AtLQtj+wCnJbL&#10;t5g9oMTl7z3FrUnJuEuPLXl0gRi0yE7iyul6sJAM5pacRPiKJyVVVrOgTN3bGGY7QNlcgbEOaOVb&#10;ncFqbsuV6fldHypyd4z3p5GPzBcC7vHXhKgI+bTKR7mZuLT8mNef7yl6np5y+eOZ4Jm2IUpB215W&#10;jqo0uQtkg9HuUxMdi452rJNms2rWkXj6Cabg5u+xDJwRqokZsjSmVMH9OCGYZd2ck8EawGm9pk2l&#10;pGLmM+8Mm5dTVXRU42gSV+LHvxR7wK7vI+4une9VX4cy9HOY7Uw1x6v8peOcfaomcbe7bJ/2rH/W&#10;ol8hk7anOyn28OiNfaSeOPxKq15UHaU+O2ls1uGbi5nBjwf4lntYPKnbDYhnbG5c1B7yLuLp8Ncx&#10;Uc5rJeed9+ojX8um1OPpMY/trctwYyd8K6urOn5dPpdNafeWiQOGpLfjXmF9ix0xTEjrOQsfvHM1&#10;Y/ZTK4U/tweycgJw5lRSR+Zd4FyWZ5aslvYuQbMLP6LVQw4/mknqOmCHC8lRdy3rTui78Hlqn1Jt&#10;QcxuTwBBbCTpr282b1Iy2kSnfNxESMZdS6LIvNP1wPVzc0xPn01ZsfYnBbg7fcXTomqk7b0HPzcM&#10;2MqyPIK3sz9ZifUrJZqwlQLcbwt0hFQ37Cf15Mn0ygY3Ix6hFfPVroeXTt77YDIzKIhB/B7672mF&#10;FuaVmx46VpW41cWrlosEcBwozOM6Hcjx/SbxH3GI6n8RI90w3ZHtEm1JUW+YTIDrBduNrglaz15L&#10;mzaVGcntheFu8rOBWnapOKcMy3l/Kn8rmA7VsZBaKyWYM5TNRsTMD2+0BWvac8EC8xmY3rVP6hHo&#10;2HoCZnTUdPI9Ko7NljBs5ZhMF9cgJ1Lizfa9OBSWTZwF9oHpuPBEsOlexyXCHudPV+Uj3mEHc0VT&#10;6woCvAj3Ny+5nT3leSo5BRjsghnHl9OPg8fHh8fc1OrdzLLkxX7BQR1Ayjph9LYP/km41B++q3s/&#10;2fzGazoEheA3eN5pDJ7/AHE/RezOYxvTy1ycTd10954PwyLcZHsfrSQzYAX8qfkbXdMgs+D4i/pS&#10;HC2tuR8R5M77S1Fkf4TlKpNmlV7PanBG8Y23Lct0fgjVr2m7a3NTS4DaCV7ua1bcL13mFJfbaQ9g&#10;1DK7cwb/AHJ6UXfg4Y1yNPNmdRyon9a0rrNy6c2bCgWPMkaMokSI3ptUORha7463+gpp5VTFxbZ2&#10;Y2OdAaflEyfucDYFyP4a9N6skcpj/wDuhpURIP8AnWJcBvyIPs3k9KUlMQT6TgdPIB/2Zzg762k8&#10;0KXE9Oj3jn/3M+1fiPdMr2V+rvXrZyd52UUdwXV76wLaRsEqOSOTxP5UVv8AE7n5l60f/Nb0ozFr&#10;MSj+GgFSetpR7mXHgjlVwJOYO2sSDznkeNtnQa+02pvLGPWqvqDxdj2amGPHE4EP6iqIKbNGXD3f&#10;/lrrCuCSU023+VAuNialsqzepCPbfItwL1SHknMV6Z586ClYOh2UghZ3yPxanLtoxIG7mTszwMLu&#10;ppkcK67O64bM5cds8YieQeWXuK+Doeav5SeayG04a9Rt5CRk5rTp4WFUzcWYRV9MN3De51LSwV1L&#10;PS3j/oiN6Fc5xNJqzeHx99UiZXI/Tj9K1cYhqlaaM1OSzGqme2g+guQN/wD4/wCi5GjjSox+joKu&#10;yllvLkIvH6VdXFAvWceKPgWk3wMtFvcLFScr7YmIAx2hwE6hV2ZRbynKY0WwN4e/D/1Llei5eOMR&#10;4DPhYFs0vnBJUP2MDX9Vc9N3ToYT6zoSaOJjNZSeOdvrcH/LXVzSOtJTJJtjN7Rb6Y1n1QbQ75Pa&#10;HyxSpKjG7JpJUfFeIiblDrJntckPaJ442JSQE+KntoFSNqhkJ20qYiHAMt234Fw4M5Li6n2R1YNs&#10;Tdoz6LjSJcTZkLptwTCd1O2Y0zo968Lg5i3Gm9h++MgG8xdRUPsLbRjfGcnydO2tmpugx2wM2ACk&#10;gb8wn+Jcwn9oECT1C1v7R0+nJkpW4yP8R5YV5sve0851uBMM5hgHnOvT71mKDbPKY3lsAWMeovJd&#10;xI3Ji4L66iFNVJUc/NhNjNIlQVDvOSDgVJIRXclEuv6MSrZJQSBbSalGI5LmEZgH0ncCh/8Alrba&#10;fov+2dzpqiS+lHsY95gBkGt9bvCBlwII+BuJRTX669sthJrVqMyuaOYyHggPk5SvkvnG4aNguPpr&#10;DZXMMCuFPk3yY44zrLckelxcCOCbzec8F3UtK4SvaZLpOTH2UJx9RB6gZ7nJb3mLKxuG27Xjfpop&#10;tH31G5TCuCVCPHGBq3j6ekgM0I9eOfbACHH8LvrH3E4I5sYNOAa05uQjaSgeR8ZCrTSkhc8rbghI&#10;B+/5aZZzggRfTTMvcEfuTxm5KGzxm5ZkBj6iHiUEx44x2I+YodwcHBxoCQmPOpjOYdzvr9DgwTdo&#10;860KlyWevk5Srbdm2N86sjcdn50AbY3eMrfSxjQd48x8H4ap7eaYxgjg047qh75ez8yD4iYLJlwX&#10;HB+IkMg4M6ZuE4FMZj/EVFxNSTBjx5FcJOzQdm31AYNRWqXtyQcGomBSapTZBwLVJeTuLGZOQkDn&#10;31p0reYBgjgAqBNJpzNx3+ZbVwZuMfH9RZuzISP4auDNxj+IpxRoTNxgR4bj6qpO8Y+BGG7jBwIJ&#10;yy3PpJ0jgfn5FWxuPzqYMn0kAGN4S3hB94/iJbwllAYxp7ePGgO8dxPbx4OogAxvCmbwq2NxqfTU&#10;wbjAgA8Nwnhk00HHy09vCCcPDcfhqYMiAjIpg3CALU3cKYNwq3c76mbx4EwC4DcfkRhm4VJG4wIw&#10;zeY7CANIbuO4jzdws3ZvFZGbxUE5dhuFMxqqt3iMDcKgB6NQ41IUEmdADONLGoaZuIAMbwlcQe4n&#10;rngU4EzeEyR4oZCJkhO4gB4jxDXE0UNwQiAuCIAJOJgqq8mmBJxnQF4NAA2YTgipMweEVqJL8Crb&#10;weBAFDeNyRkwKqvJXyMCu0wIOBVWYTTv8vqoKCtuKbHHxqGOk2UGSwpjicWS50BcVQPj5iLgpLIO&#10;n2UHlIw3ZsoCYFkrysCa+BVUlaEgzxouCk6QI4bBHggVDnEwZR5FhrysCG69xVtxPHJh89OvCk06&#10;cOGUY8izFxbu5/8Af5kNcPCd/wDhoDvBI/NReFIH2uTgbOj5rg4yLzTl7yy9vLtL1gHhAy4DbzFw&#10;2TIs1xag06YTTf23I+KqS8mF4YILHLUOXzQjYeBDd4xpHgPNEpORlmL0EC32buW9wAQmyDFy+BU+&#10;i7sqlV7lxuCq3kcDeEBjBntLgc1xWO9/5DZhJ0pNJkRMba9B1OYjMoeY7wYzXI/LtrKhTB7A2smu&#10;jCrJT7jkGb8fUXnM3G+x/H4m0k06V3Y3IILGe1p3PAr4BpNp9MpVJGZ85HQhE7mSNIluVS4BoNR6&#10;4/kRHZnNHLCdb/AAt5uXTIudh6rZJ0exHuKNRCPLNsqvZAKgSAbb9vhh6rgg/H5aqo5gRy53YLEv&#10;lK+DI9n0xwB9oevClIRdFUHs/HTbbG5tEmHmeBdxCR1zbPkNN32ZNZwf/wAPyMyTx5Gco42+nq+O&#10;NB5wRtAOR2T+yt/zxmXUW0x5emL5zGC2ybiuku9eNcW1RUFl6CCAH3i0IdvuQLoO0o595oWz+rGz&#10;Cq2Lkx+qIpPcgxrtjaf63BX7k7OSHtsv+Zt60f8ApXmOzl7lhNgR/eA3eYtg7UZP/u2n0yKL102N&#10;trMxybS1TDaBMXN9sa6SMhSiHc99bMPY/MZVKWLyC0OBwK6RyQuQCxlvuzP2MIOZzCJ6YVpPtyBL&#10;TH0B8tt41p4zJtZ/hxzklbeVIJtfNfuRkLbGRM0XJ3s7mzGAIN4ju9NDZPJxzLfjPAFHH+SBdFer&#10;/tMkNDPbz8FtratDJ4Fb2u4fD0ybysjaXMQhBb0hXBqk1BNJdIbEbw9wxNQbZc3zT1uHJm01MzY7&#10;uHpk765XqDbQRy5PG/fFJGRajsntbZGiF5jDTvWU9YhyZluzYG7mJ0/9axOl9sk6jZXngBYxi9m0&#10;lT3kjnVQudFiVwYmkPSVPqCTvW1gLwDpvGNZe6WGtVJWBJwyYwOXxRvR6ums3k7iYzJkdnYuRj5Z&#10;PnVJHL5jGSzqkuaur4F10NvLoHMjCzY22o2vV4zmVsLdEvNOkdBspbLgM+3PaiCFcu9+P4cSwGtG&#10;5GZTto9MPTuq+TysHsdjtt81HA35YxLB6s2iDck3BsDITmEWmghLsQkubNjvHJ/at1tjbDWAyupG&#10;zBycM4Y3GTi7bt9xWSXzBy5sQOTlH0kNcScjkeCMFyAfm/zI/wBQCHSdQPZOMEAdS35XfgWnE2iO&#10;Xg7N8X+BZvT9J7gPGE4hxk5n/apkrp9zG9xtgZBiuEupKXKtFOtDA3hIyYIzox9oN2ZWQnKOAhbd&#10;vvqkzCoC3DtnNrGNUmeVAMwwBDd1ETgSXarHGNsBsE+S7qD8aDyuuBhZbnGe59XuIOSoJdyYwdLm&#10;FQecU2SPccYLe8CuXFiuhWdwtuL5IxjnA5rBGcQ4xiuDIUvH8NXycE7YkLEMANzDLxe03e+ZZjT7&#10;dkzsbyfOMWn4ESl495GcIT5yFu3C9xI63yxNBQ6gl8unFhnKgZxlXSEjpMcnpw7aMFx0Tme+oeze&#10;m+xN+NGxuXOotCl+iU7l4fIT7svt/lrHUi2d7Jytib45AIcdq7b7kC662Fy9sGbAgj041T94HKpK&#10;AzPU3jTIQqAuK0JIWwH+/WzDLpjL76007abB6d1tZ05tkB22RjJwvrcd265+Recu0il2VHzpjG8P&#10;n6fjXblG05OXwwTomu6c6hNXIue3uzD7X7SDt6jBb3fVIMRe53FyTpjZLbGfCeiIxCVRdVr13TIS&#10;TzTY7tqW3Qra7qk8ne09SlnfhDdTQv3kncvri3aPI+xJ1UbaVAFZbltj8f5lm8w2gVxNZcxC/mpb&#10;132YfkQLoIRwGTTW036eSuU9rHYS0+8QS/mXe+5j41qlF7E5dO2W+TIFzpDJ/vurkWVydy5m27ML&#10;rh6TmW+DAurp5tMmMch7NDIytzEFbGTwK4Wc37VHDKVEPLZCxtwDLzCl1oze6sTZsyNnON5p3C3b&#10;iu0wp97bO5mVpvu4ur140NGMm5MTGBcg5VwicghdulJrBngGcMD7RHqjGtI2VuJSFkcNi3pahO+s&#10;3Zy/tguCA9uAfm+4tsZ0WPsndoz3DE6gk5zhFISeVA2mpAS0ILkCA7TCMpJLscYLbq1pj8amU23l&#10;1Ky58aPT1bZLvuLnupO2qte7/fyNxdTwQITuiDVKPpcc4ZPp3y935bZZXUFSEgl27NtOPqE8aJUH&#10;tgm0nHNfYbkDgVoelkgWb1Iz/rEEEZ/vGqn0AQ6fZ2Xp3MfAPqJXHJiYI+NwXylcKDlcuMR9G8fa&#10;Lf8AfTP9XdrexnKOD4iLwBrOnySRtvPL1basjxuybMgGsOsbjlkL31p0nmkl3IG+WnEZOmqrVm0C&#10;QbyxDGAvs/LH4EX2g41TZvVkpZy7duwxX/7SQvuLJZhvJnr6ZQWtQpS2xKtt5o5eD5BcBOorg4pP&#10;f5SCMPOu3NJFAs2ag68wNvfG10yF8CPTBmyCMD+O7j+86Ze4qrs7kb2dyU8tbakwblES38GBKoJf&#10;MTMmMEB2reMZbdsokJTUMDE8lY5k9lTlgfO4/nXRW1jZuOZUwxMzB/WDMVzT64e9CuY5POHLDWsC&#10;wS/SJa85XCg68m0ymJ4wvi47t233Ebto9L6jiGuJ49cspqzg5PU0864cqZnGEuOFe4PrObK8cuBU&#10;LNjbgcCuzEY/H4vkXi3VgyRlPAroKvDUtzTlN3FgeVzjHxq+DIOPOsOGSyRaDI5xjHgjVj0HPXHV&#10;2xvah2I5OHuE0l29NKXl0+ZMZ2zALGMVzTXkvL5puz0EcC9VtkdYSV5TF5npmH95GsXtOEvLtS7g&#10;hvYGwPZXGqRGNtjiUwS7dm0q3eO0IQ3PuLPSVB2UTfwnESAmkQfggVJrytGU+G+jvlJGQQhDGrUi&#10;EGP1LL8ZDm1SR+Ys3cDx5Iz3IFfJhvMY7IT6PT8CDjlbl45AGAAsZLS1BwNbytzGMGMH0xok8Zi3&#10;LHpD6vyK7Thu5g36CPUjbiWY1A4HBYg8tTlBD+zZZk2yHyE6iUj2d2SYHIM66K2fs5TMiPmbYFuD&#10;dRXFfJPR4zX9AqjuC451oORzoM29gY3IydNbxUk4mLkoN/51rlrMdojdzLR7ywOVvGMv50BpuqCz&#10;4ef70MXMWLk7VDkGqM55ZZHCY5fw1WxzhzcAaDgH0/AlMBtgy7y4yapNVVWcVBjZPgwady1ykiEk&#10;uL5VleEeNmMAQZCdRXem68I2bHbcsFpc3Sf2YeOM+QavhKg39zogEONWuSOQaFLyY5tn1A8xXCRz&#10;wkDY8cenGTlkVJk5Bs3IHLk/LFy/fUNxUDkznkFHAPylElG7YfkZqDtGauTxxnuW09J6bJBLjmjf&#10;W47SDy+qBwcd1uG71VcG+0C9f0BOGq1QKTT9QOWxOze5qiueBWSlxkYEPvmpHyxkWekmBHM2Oaxz&#10;EeZuHrZy+c8yDdfyKGgDTpo4xkwX7dsSp84IRzYMa0QPKIPgyJSOYEC2AaMBSXBahCeNTKkeNoLE&#10;AdTyxrLmJqdYUd00gc4GZsDdjlwc39v/AErQqfJLpUN9GZjbt6tz51xnOHBG1iOC6OAeoQa2aT7U&#10;BtmTHeT7x1dXuIS5pmOQEpHVE6ckmrmD2cPTu+NaRsz20SGQ320yu4xl5glgLyoBzVydzfKS2XTu&#10;JVA8bGkoDBBncatz5FqOSqSFzj0+ovaIyqfIGeaJOYtOcU2yZvWMbY4nEHlrw9b1g5lrkDwJykgt&#10;Wx9xadT/AKxkxNMf6yAUkA9LwfupDuqjdv3gptPVxw8K5G+DpY7vT7iqs8p9k2l2e6R0Pl+BcZzz&#10;1hHL/cY2c1t7vzGXBHAtyp/aoyncuB2k+3eNO9dfUD1Z9MtU0yWDGPcjXFtcPHrmfby8ujgH0+/g&#10;Xb04mlMRy7/5KiJb/s1pcuzC1Pt+CEFy51PAo5s1TdxZswkmPyepGU4GfGxt7uW7b760IfZMDYBn&#10;4HQ3Tgun8dTKDodkadHZmYlvDFp6vjXYEv2HtjOQRmlW8R2tMhe4rYSWyRLnJUefsrl7aaz7dnLE&#10;pAjLdH78HhXaQ3DK5KmzZiVvHpDbDt51uTjY3NpO5vS0AnEFrUu/4UBby97vIHPLcj/cWy6FURX2&#10;l2HsrnUcps3xM7nM75l5X+sZSdTyebWYwbwEnLcdxe0lNzx6YftK4z9cCcS6BljCDWJ8JPdVSOhP&#10;daeWuwvZ+9nFRY4ONvq3F1dXlcbRZrLtwkjF17OK65J4IFhux+TzrtF9G2OIYScxdpUnS7mcMpqz&#10;cvi7q4Fati4MC4Wby+qS2w6fGZrpts8wWe2iYsHJ2zx9cuF1FcJXPJdHfsvrmlcIQvGr5XnqH1pG&#10;S9KpUJ4EnllWYj9XfaDSoj75IyjD5mSNO/d/ptxZc7J2KrLJUFQD7FAGM+s4Fp/IuLawpscGeDUj&#10;Vw2mVJMWz3PpwdNUOX1ReHgj1IF0ELaScVMda0xl4zIgRALqccjlLxtj7/xVT55R7YPAtXSR4GZQ&#10;YHBjUqBa0Oixxo8Sg227Y+Wv1rJ01/gOpMmZjx8a0em5e9cubMtAUkZNL31qmyv1c5jVT3Hy2vUI&#10;RemVFs9n2zeXAbSoAnEwJ1OtH/oX4c9ShNBhuxP1O3MyGxf1O+3cJOW260f+lek1N0fKabZAZy0A&#10;mbX4XfXK9cesB2JLjwNrW9fDWVt/WImMFiB+e4sVzmlqUneEwqiQsJcc0d2YOiaTZsNYCMlkgHL/&#10;AE4yC5Y+guXak9ZgYRYGwBDj8zvqkvNvBHmt30nrR+0dFVJVDaVb9BBa1NW4uaZxtkHHfggPn/fQ&#10;HaBtYbVDLgM2YBN4OoTvxrB/6uDydQy2k7pDMdX2y7TyvHLnJBwLMXjxy5JgTLhwOAie+0A2Y+Rn&#10;VBGK2MI8CTeaEYEBGE+dVXtTGoZJhjQB05Q+2B7LS+0+0QK4EqglQud5eHuR9MfgXIrOYEgWkUfN&#10;MbnWOVc7MhVdssOqKfG2bE0dSNbAStJswZPo9+KM3KH44FzTI6oHLXoI7FyMf78C7kpeebOq5ZYz&#10;HEM3UHwR/srntNpu4beMccctyOXj29HdG66ivknGOa3wmAIgRi3knufMiW2Sj5LJLEDA9u2W6QhM&#10;8ccazGRzwktegjgBba7qW4P5/MWn/pmn/qAfc20cxOzbAKSC7aWtSfZm9ckxwMfZUSpPZ+R4MD80&#10;8K3CTmWhYFs0nqyUs21mOa2wD5ZPGqDMp+mc61ZRc6khb0qOUlzpqqs9oE6CQDByC2blkIVdCVBN&#10;N8esW0B+rc5XHkXPdUSck7vx7iVw6H5XgWJN6W3cNmFbVtlD2iDlMA9aa3DeWNc6t3A4CYIFs1UU&#10;W5CyBHGDd4OV76x9xTblm5zrUhJ2jGydpdhzQsA8n1V1d6udFiqR7emU13cLfy+dGub6fpskZPqL&#10;0O9WfZHuzI87c6cHTuLFmo2h3LLmsaGHlNyVnWHsYCkti1CEzrDdoGyuXTidPpxAAV7mkGXkrcqg&#10;lb1zMTuWb4TcJOZc48C5drjaBLoBnZsLpIycwfcSIXd23nT5N1adwx+cEZMyAjbHtx9QY+BU8naI&#10;XO8wadxXaVydyEZ3kdrGTzUyRmSMh8Z7f010NJyPWjNJyeSuWx4Hl3fScsiZI3mzYhwtnxcBFoUn&#10;l7YJMcB/01dpO3bTJ7Zg4B8xHaCa+0wFvKyR9DlqYR4MOTmLTq0k7mWucFi5ATVuLGZo8bQeb9NW&#10;pccy7GNJjieYL/jUMbgZv8xUN44vZ4PNVkbkwDBH3FFNPiIVRvFH0+yea3f8taoORtgkwQcFr51z&#10;fL60JAOyEAhwfEW/ScZIJcAzk9uNwsSFCbbuH181tRDnFyAmiqfMCOY+vcg+qrhNG+ljg1I1m88c&#10;OYCZP4XAuhqSRQrZIiOCd/jVqZvMY8nH5izcZJjH0C41am+8th49LGNINL1M0shBl4L/APvxIOMm&#10;meC/bgImRzAjYetawE5irZKsbQaMGoikU6E1QqkptlG5xtgFcXPM8axmcUmPXNfEO3++tsHOGzxz&#10;5cFpXYmyuQzhlZls13yYOPyQJ+k1UbuHQYyE1hj+xuuCQTVizg4BlFqCF3FuXrCVIynzJi5D/Zy2&#10;v2FzfNG72gHM1YRgEMxBczj/ACp6i6gpRzLjhnYCkdE5bkZf8K5/1Yrq+sWdb1tSunYGHkwbRyUA&#10;WEqEzjbluEckL7TGodF03MX9+axvhDgHzHLlUl4RtA2x79cj/kWezyrHpvZr+QfTXQoT9M5903d3&#10;DpB5tsbM/ue9OHXK1eT+msBnEvvObxv00zJ2+mCPvpmeTBs2+JGnJTX2yJ01rB55UDYPJQKeVZpA&#10;gCfP1FT3D3GmW8vIYmQCvSjTzBO6WqXzgkyGeAx86hkk7nyFOkVJzAzkEDcBSRr0AoDZMyDId5fA&#10;EM3Uu9xcrzBzJFxGmmvjp7+vwnS4XANnHK9ATyVSqXHvSMThz0yEV7pOXlfuTmNpwKoVZJ5UGosD&#10;Y4t1u6lvOrTNLc1Fu0qYlGEfUKv2vd1s/OKdtbf5Sn1IzGzcnjg09XTQeYTBy8HZDpwIlK5OOMmM&#10;2pbRJ42x/wDpLYc45HKFJHL9RHmbMcCmbn3IFMbs9RQnJOcQ98I2Ipg5h7NvJvw0NI3UNwQjxyBt&#10;5aKTThGnbF5w5gqtiYIMg7v76h+uo3cwVgc3mCbF/gQpmj5gKVOQQXy4BlWtesQ37YZSp/YuaVu4&#10;tTGbUs6hP4WQeXEeNMemL0roj7JtnhbO451QKkoorMkWHJg6a6lL9NTnXIKE3JnWjM3G5rNCAjF6&#10;c3oVuYON4Z4PLSJqPHQUW/tghskCsknZkjIqVIGlwi3en5XjXMTnaK1IC1SNvp4FfGecmOPg5iqr&#10;cau0il5I+cBcu5xdQXBmzHAPAg8wZ48lhHmY9PJ00yQePg04yIvLkwjGXknHATn3EN3gbZaROGZT&#10;fD8xUNxL8F+BdMjdUWFkl7gbkeOBPTAfcg1FQ28w3YnPR5nNN5yJNFQ+4PM3hIMl9PTSm9/zhBcu&#10;IaMg4CYINSO6t+2fydtcBHGo5s3ptwLhbN9l4++u2KTlbaWtsCzdmRlLW16NUOqNsjaAZ4Arg5s1&#10;slpi0nRVQVQ2bDznFp8tYPVm0AYWx4+501hpK4JOOM+e0lVlsMlz9TqJ+MxnUtrLUwjPasri8TBG&#10;s3+2mBzz8/7ipNSNyQZ4FmJHjmMi9ITy+qoipO6qPrgbzytNbZI9oDYOjHqLzTl9UEZ6N/OtCpes&#10;CXOeuRm8vnw9CPtBj/D6aRGd5zrAEsroeoBRjBrlJGt+k80Fu2O+sXtn1Dkmb1ZQ43gwYwXIPq9x&#10;UNnQcuYX4wn1hl5l1dCTTWHe0lmM8IPgg6fMINdDBye0WpmnPe0zZuOfMjmDaI6GXprlGYbO8HO0&#10;16QS9uTnQakC5XrjZ+9NNnwQnuB5txdbjMnaotdUzcMBb0eygHnfCxo9K6TZXOeJB55Q8xgenC21&#10;Ixq1UHQc6cvQQR9QtvVX2bklf9wIOnKTkcllspxxg1/M9xZ64bymBzj763LaRKxy2QbtADORciye&#10;5A9wGWJNd9ksNN3ZD8bclzIDzEMcuLLf3LSuxJfp4zeVqKtzCXl7i5OGrdMxxksjle+Pc/T5iG15&#10;PCvCYIOBaQ89jbZOMmqs9cM95LjjXo0F3mEVxmJG44BY++g5BkWnOJeOMmdAXEjI5Joq5Lx91oSo&#10;smp7i66pcbIzYGNcxyOmyNh44+BWpxPHLYeC+uYykNsl22PhbRrVSVAylpMcHH5a57qSuCR5IOBT&#10;HAyTLInh7M73XVkKpXc+IQ5yjMSTBy8Jgg1FrVF03ZIAzwGRWqX7LyMM8CtThuSDJHd01pufb2zL&#10;9ZgGvHA5wUAWYCjCMXVVbZ0mNsPOrtpwcaGvCYB/USbm9szJs1rQaMYg8CDzB4KPgTLiYY1T5g8J&#10;xp6UglDmhh5OBwDyLK5pMLyemkwx5FNp+k3sycgCEHMV2mlZtJhF72P0WOZOd5c6YRq+bRKwJG2O&#10;2CC2lPG46bHuwT8vmfOs97YLwR6m8eYofHdsOgRtKMZeE1D41D40YmDPA5PBGg/ARbRjCHzMi0mn&#10;4GTfPGC5Gs8bjxkyLpCh6fH2djMDmKOdr7Ccp80pMhnII/MWwU/R5GY8EAMg+YrJJ295zjsCJb81&#10;Wp48ZBzx8fwyqFzjQIZJg5t4AnyeWnnlQPTDwdz9xVtw4bcGrgScEwZO4kOAGuJxg66D1hXF4eQF&#10;u3+dTHjfv9xZjUA8aj84guK24qsrZseCDjIs49LgkaPTNpqJjd8diCBbiPDThHilkvvZ41duBMs2&#10;lkaRBqB77TEc60Z3jApnaiZ3NIkvxkSKR6Ug2YDvcCGy9ngzow4bjgJj7imN5wPgsLa8k2kC+0Aw&#10;8YLiGzisCGyQacCTxnvJMiAuJG4TkJP0DSTcffAk3b3ip8dKOY+grTT8wLJCY4AC/Ezp+vgTicSt&#10;sFtjQ2VzjduhcWkEnn2h51ocfw0SZ0WMw89ocCRcqrcAA0XWjZtOmJjacF3UXaQ/WUlzYh+zWIh/&#10;EKLGuM3lJylmTRPcRJuRkHyhqJ0JTG2FiXOUb9VG3B7Ox4NL8ISysdQTaWzEDmxnHy7qslNuG0BA&#10;QObVknTGoe0Akh/sZykjH5qemrtgdgbO9sEhfy4/bb4pHRBWh2sip9eEZR345bUZcFrlkWA7O3kl&#10;gbe0gLeWhEpOfTtzgYAEMP1VEjaLvKAMnkY4Cby8Bcgu3biMPKwlLkmBt0+WNQ6k2fzGWsv6yngt&#10;PSGMS5pcONzc6PGim3cC+o6EmjyXa8Zgaw/KWYvKwmLNzeZ6cY+WRB+1Hph4Eel7x65HZXxP9QHb&#10;oepvb5U++gvPrn1VfKw2iTF+2P1I+YsBJIyQExwKyfaQkAzhjBzElyN2xYhIBJMHJiHjNxqYN4Qx&#10;PqJlmzbPOPTgRJm3HASzBxpLnGY94Yb0+5N7SY+RPe2y3PzAkRKaTDA2shQ1u4Hu2By+yc22kJuA&#10;1SVjG5lIHMALcY/LWG1JOHMbk+A9uAi0KXzCQ7scMD4rePzFnswl+MZ7J7ka04T9kEoM9IMkHGh0&#10;vb7y9yKxzhm5CPBYKh2zvJOmMcZ7cF3qJcvtasPlJtdUM3Jh2QgzjEISvmwOm20BPb+MZeqniEZQ&#10;DO534Wpy1z3PKwesCYIDlX56KyJWbafszbD0OnDPZqZ6CZPNM4+n41Q6o2iEqFzuza1gHpDtdxcZ&#10;yOeTaZDznyLqLZ23krCwZzacOkinpix2TtNao+h5LLWR3k41HROWNYDUEjxubwT3IP5FrU4mG834&#10;zHufvqnvHDmPIHzdNJ60zHZNXlmJ1Z2iGwaPTWtUfOJCGUgNf9q6Yx+4s32gVAOAe7QakfUIqrRd&#10;JuTEvG+qnu2lWB1tW4w6oZ7VJib2aZSoUwa8ofcjQeYSunJkQ8Db2ePyyf6kh7s2Hjv9LmLN6keD&#10;cuc/ARITNa0iRk7WlkcUHjHnY5PhKtt6fbS0eCAFv6qeG8cs3JwhfFH+KrgOaTFzYxvikg+LnSXC&#10;Zs2sqoyDCPAEHL6iZbzQkHAtUb1Y9YNjhcypq4D8USobyYDeExtpHu/8icmky0o6ntkyXzzHxnR4&#10;jgZh5+oslcVQygJg0iaqPEmBLmTj6YxI7QerGqJk02dsn/J4/LWbzjZOygJ7MAuP4q2Bm3qMJMdj&#10;8NXyXzh7c9pYiT/WY69yjlecbI3MtbXjAEOBPU/UEgbNrPZQl0VXk0I8ZbtGAQ7izGX0nuH9hFjT&#10;u6rcLbktKe8oOUzvWZ6cfw0zL6bcyfJGDJ5ivgydmjyA1vLSeTzHkc2lmOmtV3PhHwnNU2wz2qKb&#10;lO5Xnh7cZOXaXMk7ke4asC6DrCrBs2xw6RAkWKHnA3jPAr8e9ui9PyG056WlQZuCGyR6cCvUvmG7&#10;D9xZ71EZ9ACW1dMTprrp/A5e7dNfk7gbzRgWkPNi7aCXHeGfC5V1c4yJ44bZ4Fsv/EP+qjs9xzkX&#10;Pu4HKlaa6a+PCbacopqtwDSNnjbHDAmXhHLPJABXzZXJyzV7gg4yLupvsTl0bLAFiJw6cdMiz3Zq&#10;LGa/qB8K1p54yeTzZ5fMEAsY9W2tyofbxMWDbdngMjf9ha08kb2g78HYf4ix+sPspMs7ORlG6JzB&#10;jULn4/JdyPary+I6Dotrv++ZNtX2mEqpzkBbg6mosIm8ueS4YHITZCdRdEVJQ4wsslofw+ONc+z6&#10;lJiBvc/oLgXYYSIr2Lj6e6Zb3bu4S6QBvhMcZ863el6gcwOXzAL4QwtxF5i5Tkjpy2JkyK3SNw9l&#10;Uxx8y4nTsb436/8AEy8k6xJ1Q3p/G9OEx2riMfUbOccH7qshKTHAPBBKhYPqrPdn7zAS9Ha/SW2f&#10;8TJS2bHDGARDfSXO3NtOZhIcc3zhmON6fQF9O6qg/mbgI8AWVtHas3ZzMbzY+Qn7iat+z8+4qJjq&#10;nHT01mTO55MQuMd9XyXV49Kz3a/kIgDym3rwmiAqPM6Hcs7G+AKO55ipmcURiuH0/Dx0NPGObbtl&#10;ImGQihjItDqikyM88AMnTIs83PAqoblMVoc/n01tNEklX2R4IwXFVJw/3wh40NBcDnV1k7PfOMCk&#10;41Jj66s8BEJzW7Znwm7i5kWnSiSObgIIwZ1pEjoRkEgDRmKSPy1qbPZ+yNLjv5xNdzjH01lzc2pn&#10;s0O0xmMcWbY5RMqMTHNHxfpjXa9OSSkJUX7iXByxtuc5jXn5svqByaY4GYCjgH1ONenGy/aRTFDS&#10;UBn5xb75fHGuLkYng4p+7qdpCzNUTbOe9vm0RlKtxYMJVucf+8sSyvZ3WjZy91mIhxj5lvvoxtvq&#10;tzU1RHcsJVcM4LcbNilyQfEXJjMFRBmx9zfa/NJaXS5LCxelrjmLmZrWtsWdQ1BWg4Bvo49OBVui&#10;9r8lj9jeacBOYQWNZZNaemM41jMX4I/3FoWxOjKPkJATKd3Zo5J92ZCFk/EWBM0hsi6+OvvhjHS7&#10;Y52XSlFymZMt5ls8dNw9TeRaKMEqCQ7PeSxmE0dE5ZCf4FzTt42gVWF6x3n+r2TcQijbNuSrrsN9&#10;ZtlK75aitEef2dxb4FhowspfTs7vCd0/JqXt/OXaeVHtJrawGOjZq3l/UGLQx/txKyV5NJrT1IYP&#10;sO1ZwEtituSwH/MtyePJjX8pBgnhWYOYRw241yNtL2iSGBt2DT01txjLqEekxmOZbXqyI3p2L+UI&#10;U1vmGp7LNmlKlYgf7k130gtW0PBg93CtqjpwQfRpLiugikl7Y8cyqPc3RNQmotHke1CYvHODtxqQ&#10;I9S3a7i8SynLOQk5RzJGtvD8vGdZDyWq0o+0f7TpSXSz+mPGuXfWurSXU9LQM4wCI5cXP2FobPbf&#10;vk23CVSq5q2iPScH7EK4u9ZSp3ExezzeWIsY3Wk4XrXI3Keim2PMbJZ7Xf8AQMroNvLqkcgbTLtD&#10;Ba/s3/crVUlNyGD+qjezxt9QZPH8ywJlL588GDdrumukKTkc5mQwNqkBoj5ZHPGuozLVKk+PUaHG&#10;YzW1XY/3F12R15JZDozgG+NencFkV22qVIWZCA8kh+zw/wDLtsi5F2qVJLpVPuzeY1b8u0jUonTO&#10;aS72R7b+H34PeWLkYGsLRElensZ95al/+HYdZUPXFTmbMYGZxOAj83JGsf8AWT9ZebTUgJCzY9n7&#10;mXUIPnXlhNN1zNZE93hmct74i6KoCt5VUExA5msqavJn5pRY/wAyk6psJmrXou4P4FqXpaqvtcZx&#10;XOKkqJsUDxzdJGTqEXSOw/bGyksxBMpoC5By07tw2Zy5/OjzJ/PBWScts2Fn+VNUlsfZDsRzViVm&#10;yJyxuS60a2cwqHJge3/d6JFS5UrbPZWkNsdKzSV74znbUkH1FlVe7ctmZojdo+kW+D5ZLWt+ZUHZ&#10;LsVo2Sj3lszE4ck6hCcCN7UKOoh23OaagawRjFzO+vOMRzBxq11jps408Pzam5Dwirtzxt8TD2Y2&#10;01GBnBNSkjeF5d3o+8tscUuK2CCDprhbZ3troOkJ0+bR70TV03HcgRfbR6z5JIMAZO+akjJqEJxr&#10;q+nyrJVHT+j+U3oT4sa9jJHvcIY24SOUydtvLk+7+Xb41Q6DqxlG5BHBdJHzB/8AcuEdoe26f1O4&#10;9vfFPbW+7F5+3gsxmPbjtLb5rwjl4rc094xsnzomdLjrjmGTiVykJAQQHufEWh0v7G3xhPbgXLhH&#10;jmMmOA6sjaaTaMeCPgXdZLCtkK7547jMpX5B2BL6opw1+B4e3H8NXyi5PR5nu8x1G1ZweWXOuEWc&#10;kG5zxntxj6aIEeOQjwQHRDxjI3hVILfXVjfw57bUfR0pjHZZ1U1G1JzLWCBAdonq/wCzqBsd5G+d&#10;uDD+KvOXZGQgSb48AXAPV5q6WqD1hGwWW7B6fwsaw5vVLdtyPSOh2qtwzGcbWCUk5O2kgCjg5Wqs&#10;lnm0SsJ3ncvik+HdWtfahzNc8AOZ5YlVezyMC4zMSjdXbnuftK5CPqR/eMt1v1zN28vqeZZGcjdE&#10;g/bjQeYbP6r/ALTKij+oJd+bO6kezX7sAQ7fMuZFZKgnDaBtZmTH+KsWbzN0LduObaMApirOoMH2&#10;J7N2zAe8v3wsFrl99U/ahUElNMcBpVcg+FkUyqJhJYL8DMBRx9S2VYDVE0JA5xwALjH5qdCc6bL6&#10;giyb6lVl8l8nphyTHAxmA4PpLSG8uwEAGTgmBDeXwLDaP26VHJHOTUg8sosi7eof1gK0mrb2OlRf&#10;UG2W1NRkFbnThCqb25B1FsbcDjZAgmUjmA3VrUIUStVebJ5dPmXswCjj+Iub+2K4mWdy+mA4OoO1&#10;YRJ5J5sEeseak6v3lcLNhNtsOgS61JmVR7C6vlRD4K3sQfVWJzGRzqVfeapavPzxro9nMJdAPHAx&#10;dODeY5Khs02Vz6sMgTtcA+YMSUmS5bPBj9PQ/wDA7ok1bfxHCs8kZHhMj7IT8i0jZvJ3LYZ4AnKQ&#10;xF11TfqtklWs5lTAn1SxrZmcvl0qbYDHas4B9MYlpO5tiR01o94Snl+3ue6efs4oOo3hMbZi/eR/&#10;uKySOi3sY/67py2EfUEXPAr7tP2nilRcEufOyR/UXKU12uVU/JgUmEy+VncPitGnBwfqIXJx8Z35&#10;+M64Zs9nUnsRxgKSPzFcP+JEujHZlU8Ezg6fs2NYnsr2b9ttjv5xNbcHl+NadNNnbZnklRy8rTu5&#10;0ybCU3uSLR6JrfLj+iU+cbUJ/G9z1U6mH/lrVgKfqvbBUcDKzAe4by2wsn5kAcNxyQf9ayPeICf2&#10;kfGrVJ9oFKNh4IwP3AfLtYIFHM1qVtx/TBO53JHomEj2xPm2V5Krhlo2z/b42CM7aOR/iKt7RNol&#10;OTImBsxEzCqTJ5XQ8ZMb+sS4PLbNlt4eGySqzjjVETsnU3bkHeEv9YyXNmWCAAhx/EWA1x60j2Ny&#10;DBaI16gx99cW15NJCFzglU1KQI/NWMkqQsBMi0sZyLFtvYYs3nOX2z1KpOaVPXOs2YtZWy6j3voD&#10;MHBKbmwI5aDfHrfmOX2f9NcIUxt3qOTtt2C+LY8taPRe0yYuSHjcnFZ5pLq7ROL1V8HwnMOzLZJ0&#10;VWFQPahJvLy63t8wY+CNDnFWUFJM7ORleaWoRz3Fj1YbcBQDwNtSPzFzfMKocvOunIhW/pMx2TOx&#10;p56ykl7O3ZtTjVuf/mRrMf8AiZ9ofZnh2o4+mQolyu8eDtoH6JkWBP0xS9RPrRp0pK9qExpuY3mB&#10;93j5RF0VI9rA62bHDMnxd6Jy9TAHGvOD0vyG412j6sdLjnbk4Y5H2h1bd3AsXmDFxVK6hnxcJ1vK&#10;T2yW9Ov4S7U3OJ0GbbmGVWw+WX/WtUmGyfUxzJ9u8sIK6TzvlWt1/sLmrmXAcyQG5xj5jchf8S4t&#10;mlQVG5J2bMnxcDfpkXn8LMKnaWr930Tusn9i22IKrVEppR/OrLMBW7Ienc8ap9WbOJLLXoLL64Em&#10;ota7bbiH5cHlrJqtqfeSZNSPzF0mMy8trfQ04ddOA4SalP8AuNB/4aUHBTvarbe3EY+YMuCBc47R&#10;H1KuCA9MnlRmfmDIXGjjifzEw8F/ITpqq9l9+NdbBczRuvG1xz+T0VJ7cf0CgA9Efo9OVWFhJHhO&#10;BWqX+hm2JnBcWyyuqKcDwSpa3rFWn8NSFEIzGT0HMY88YC4FuVJ0e2ZkvGUz7aMnliC/bgT0wnG7&#10;DxwWieWjrT7TUWSYMxmyRguQJDl+DJzIBqny+vGVvBYKOMaTipMZMnAvgFwHuwSchPEeD758iqrd&#10;4SPjPbTI5heJn1EAWqYDJxxnF+GgJCDj+RB25CRkyH5ishKbmO7XowFweYgB5mMYdaO1p6S1SX0e&#10;2cjvBOJc6vJW949VHqfcTVsP2Y/M+Ko3XFyavMOopPs7bG4zlwK7ONg8ucstHUj5uouaW9YTpmPH&#10;2qiX/GidS3W7VufDWW7q1f4g00ui/QNscer/ACmNtZc8H76w2pPVLcxk/q19c+GVIfrMPY3OOPUj&#10;Qd56wjlzkg9n+lkWX1ksdTEOY602dzqm3JwuQZPMWZEbkg410HUlWb/xnKSP4qyV43GboLcS8xXJ&#10;KVwKYN6iP2fJGTIrJL9nbl5wait8VME0NKqPdjcaf9EYg8lbZK9gkyjHjjBbg+Ipcw2Ty5hzn2dR&#10;tkJ08806HHMrj0EjJjUP+hdHElFOhHg5ipMwp9vHyQKhE/Rn8CJ0IzFvc7iMDlb2BadJ6fZB+8gL&#10;+Erhpx8DH6a/bpqj70bTCHDiYtuNWORkemVqmjNy54wKySOTkMPAEGciT1qlnxEJtxaqT0ePjGnq&#10;wqzGP3CdNTJXI3IdEwCjj+kgNebP582IDeWJRwE1B6Sy3OU01KW1GSuHA4yY0PVub7P50YmALEpN&#10;K7ykBJI3MHGvhFS4EYFDIRaRIqbevy2YAFWwTTY2OTtwRvNeMnTFxrPmZqJHbovXX3jZTgJbFWfK&#10;ciOHiERu1ss82bvYBnNAxLZH1Laof2TJGRdLCelvbMZ0JynFbbvFZGbjGtJpfYRUc2GEzeVmJATT&#10;HbHjXSD/ANSOtJbITv3LG3GMV3drmsjJ0xu4PTClnJUvuGKCBdXU/Sbmm2wHJgC3onLITuLDaHcM&#10;pPNgGMC5G3Ly1M2qbaHM1Lg7g+WsWYlrdtB8uqVYbN2xKXjk5p9PC/pZ1qmx+sKPgG+MYArLfV9p&#10;Xl48qcrkmcymeiqHoWW7QHyEVqMK1atPzEfrM9K609dCXM77aVSq3+L/AIVzsz9aubRzY7yO1jJ8&#10;PgXE5HZMaixR+n0q5HLyVkPrRp6dzza5TE+cypzMprcjGLl9xVaPbnTtNjfdm+0Rk5fwF54+lwRN&#10;RnJGjh5f0/i/US7JmpVhVnbbk5o+NUMbckfAoLb0R+j0/wDxK/M3DYI8Ea0qdI3gsQgGyuV3iax7&#10;auzfsln8RZvMHBIy44EJidEhRTYfTRnkwGYmTTQdwMkY8arzVziIrnqRjz8CNdPAoA7flpkhCK1D&#10;bjjHyENIMa+AVshCKY3GTvokQY4FDG8HwL8AMkGhpGamPHGBQ9/H30zTTX+BOK2lbS3zHwKBHf8A&#10;JX60Xr/M+XElw4wIfEb+lfMTY/fFGp45I9jHjsEwKzRInxa34CEAnojjz8KshySq3ku41CHTjiNT&#10;IKcc99Jb4FiLllklFZuWY8DbTVxpCrHm849L4lxUFvLyNuhcUwcrmzwmALEqzHY1TfH2G0nJuUb8&#10;SuG0tmONsBqSAnM99Eqb9YCZSd6fsRjudzy1Saf2JzGOwZz7PB8VbZJ9nbYNiAO6jUHqaJ5hd6zl&#10;hKeV5OqnZAC/OXH8UuNQ5HR+pggBcP5lrItIl8nlMtJjNqRjR6YVpIWDa9HpqGlMbtiHOa3cYASM&#10;yMG1kxxDucsY8ixmYTBlA53Yz4Sz7aXtT3x77Ge3B8NYC4mpIyY7y/SIzm/5EXWnVsv2mS6STYFk&#10;FyAa2AnrEMjDswaa82u0fjI7L5pqY1ZriwTlDvaYVQ5jZYzXSQE/Iuda8eDckvB04+otao+sJK/l&#10;IGZj5xoPXmzdz95Z6gLV1Q7MYupdJ7ZmNLyMn3nmQIlVFN7trQcBFs1F7P3scuYv2wCka8p6O1jw&#10;R+Jad9l98Jue48zplFGn3DnYxyzhtncCTIuuq3r/ALZ2fyOM33qX+zXPGFUOvKHbU2SzGcTj6XQQ&#10;iRV5KnEheyV/dHq3REEs7ItbquPR72np+0dCT31sOXXk/vPc63igq8qtgN92UApLYtTSx4IPEhDP&#10;ZAyczHAF9cg8zuLtzZfK2VKkfSRsDd43jUoiOXPfVuT8GRdK4/pluFhVN3H+icONKoevL7ly+KMw&#10;9Qa6/o/aZMXNHvr08mBHrf7k2IXjWVk2Rspa5vTU5RwE1RjH4FsNabK2xqQPNZJVRXgW4vuxeOBc&#10;7mXxODVCzoYSWsSc6SsdRzh7Zc70QLwuounJPsjewDO8ZgLjbl0x/wCJcQ+maTpm5x78Uf4q9Dtj&#10;frKENLgMGAGjeYdQjngjwLT1tqMxNSv7jftnc8mz8jHtg7AZm5Si3YosBsCpO3f1cxOXoJ9JLV7m&#10;FGXgjUycbXJ0zIxjfyOSvDdQnfOgI/Wol0BDwP5HuYG4uX/vuLi8ynIWx+jOmhTMe1WnWFJmEn20&#10;OZcAzZjo+WIoOBZvVjysJUPA/kYsbgVogxlVVmnrQTp/fZwHENqQt0bb/uRKX7ZMBAbyAun0xrrc&#10;ZhWr7kfg/wBpyWT5gU3tyOM6E9X9nQ7AmCd0ru5rV3eXvJx+HUXRU0p9zPpseCW05KsHTc5LMHvL&#10;zHnlYSmcTG8beiXPNLwLftl/rAPZVLtwCC3A35g+PHArZuMt3GCE8wNOhHnq5zFyN9G8riVXif2c&#10;Tb/EuUdvmxuo6SbMZrAe5pcy1yF1RTe3yQzIeNzzrVq5wY1fCesRJZ3JTy1/KhDZMxWiDLnxwJPR&#10;K+gDsm1h4SuKgexuTxmPcjWhUPtUmLMtmA+cheouhPWQ9X9luwJ9TwLbZ50152PCTGVOdbTjXQo0&#10;U3tnJOtU7cPTH/jxvjKy55zfSuJlnUjkznH+mvP6R1gWMmc66PkdQby25/LUPRVGn1tp3hRdUYx4&#10;4ziHH/viWwSerCQOQWTl1F5+0/UhAuQQcuBa0OtHLMe8tj29XU7/AAJLklyXgf1lN9eaz8FwzfUG&#10;QXgXMbOvG0nlx4IPvpOp4F0htA22Skzay8Y7x8Mq4zJRcxmsxBZYlsvC+zKJOMVVufCI61vll2oO&#10;RzGsJjZgukj5hCca2CXyd7LZsALORuiRjLzHIo/5FtrCaNdhVM7gzOJxUUwtkJazwNYERpj106iZ&#10;2O2KWEeDzB6Ma41+dysnqGQ8Vo1Hy/rOm9WwI23In+i35jE9om1SdRk3Py9MlrJ+Zc61RXExMTBv&#10;xSLtisNoFF1+TeX9OFZx8rfWxcEf7Q++ue55s3kMBMbOa3A+ZaXccvzbVbkeriOTzMLdsW+0xmV7&#10;RHrNPTitN/5xykV8cbE2RiY4J4In4SGzzYW5jHjbHa4/qrodkxKXGAzCYeBVsk0J301P271g9OzM&#10;HONVWMhI+FPTHFmwUXWBJVMQGg4xlXbE824TpyIEZgCs6ZLZO+vNVhBHGYOJdi0fUno7KYhjZNT9&#10;P31wPOOKTq2PIot4+E77lic6l67/AEeE9L9mfrbyCayrd5lak9gWna4Ffab2/wBHxzUDOWzW4YnM&#10;JawQRrzglkilLYb5y5BbDaLb8GOBYaPbk3k7YwWcjDvX/M9/9lZWFgRpzdWL04/YbU3Myo3cPTH1&#10;uNpDY0uY4H1sLj2a2UXB8XCvMEZJcFyCCD2i2XUJ7ipT2r5lWRfb5rn6dxTNndLkhmoI3PJHzF06&#10;YHQq142yPDU59E3qW9g7Ft3nIHLY9tr07vc8SMTieb/YjCfeAj5i51rTaITs7s0LHdw3f3Fm9P7S&#10;JjJ78bY6qhQms3DMmzVKbWv4D0CldPjmrkBg6cA+YlNGfZs2YxtgW4FwHL9qE6329vxdTmLYGe0x&#10;y5ZPtct8ie6E1YlM1LTqKX1o2mUxO2jY5+mRsVZjtAnDZ49A2YHLvoy6gycmCCD3FT6HqDsoc1fv&#10;JUW/a0yLMaXHMZ9UZ3nLgHqE+RZekK1tny8JtIfWqv5+I2Cl6PI8e74EHxfcV8mk43Btu0f3kmqQ&#10;nggQ1nXG7DOFtdsj5izGoJ4SZOeRrERd5ayI0JwQbNsCON9bMTljW2SusJLKpDuwX27mILmcca57&#10;HSb1s2YmNziCujGVGJHS5H/BxjSaLQ7RSaoG2jJegPcjVbZvN24wXFsE02TzaDOHpqhkkbkJM4Lc&#10;Y/NWLMxjQSDRjI5enN+ncR4Y8AsZtSAd1TB02Qwt5gOLmp5xK3IdZyAo4CeUjomqLEg22Tg5lvzF&#10;M+z7k2cP+4E8OX4+DU1VfKbG5bTbc49OBx5njVsJG6Dnib0e2C2vcxHqfkbkzYBmwBEg/kV2b0uT&#10;eTxwPtHy/GiVPsxtnL5tAf2X+RdOhKVGM5xQ548GYeCMFy2VZvUErGb2ncV0h9j5CFyeCM5SXNTU&#10;TLyiyBbbsHgu3biHJS0EvacT/ZNk5JnALGrIzlcubDwGurZpps/JAM8EHGTVGTxrN3jNyzyGBnXP&#10;uS5ZpoKe8Z4x7yE9y2s+qiBtNWwI+W5H1PGtTGTBxnWqTD1X3s4pjt6QvhTCAfMbd+BYGmtTrOP3&#10;B1DW9s4vmtVuWzmVbxaIZvbtuP8ADGu4tm/rEU7KnB3kHse+CuPRj8a5jmGz8sA7xuNuXTuCT08m&#10;jZyQEDmRtWcY/K4DLb1fo5SEeAIdUB9uG0yY15PjwQXbPTGh042dzaj5LKnkFR//ACQ5jYRM8ECG&#10;fY9ywmIDObowuNUfvrVKgpOXTWUsQhmusPltvnXS+KlJjrWJ6JrL2fMZ9QbebM5id4wOVw2b6pCC&#10;FjXVtF+tBeJu0yke7h5W8stA0CZ2T7N59T1H1iYIC43DUTYZPGq3sfqhzR707+NiJ4G0UT2XOePB&#10;5glz3WqtkWfL8J0FLVqjnVGy+m6Ycz478NRzBwYnL7mT5kH22bO6PmQ30bk5Rx3dQgi5IIPFEg8j&#10;9YilHjI4WEq3eNuX2Zla48azGvJOKpJid5NZ52eyJy2XWXPOd9r+kajqmxK17pwVUFRy6npidswt&#10;PAeYUSxSZVG4cmPFD1F1pXeymTOSH7NOX8TAuVJjTDxg/wDS2MH0/wBMHpXpmAmQ5Ons+M8qzUOW&#10;r+0qub+n/wCNXJnUbgLfApk/bso7G7BzWlTrmBb3skmWj7MXem5Pv5Dxx8A0UpemZW+mPogeHtti&#10;Ft3B9xV+STQsAzs4eAiMNGe5kxx3VnO4teHXXw110LU0mrVD6vpZI4A4gmrU7InLcCKo25422NUO&#10;YVA9NkVqo8hLZ2zngJy1nw9ZdX2h5bMSry45VXDey5XS1PzSW9ksY2wC3uWRYy8l/Wj6amPKsK2s&#10;QM9OAa1DMNOcTh6a/By/iLDasGR+9z8ZF2ZszZ0pPqYnjmanKN635YxLieeEwOTqfzgcmop7iXkC&#10;RLc8aPDcXiYENmA8BLKoFhim54RgTBGr5MJoR4s3Zj5GNWobyzkjU4wtRHgzNt2jBnQGVzgktJnB&#10;cSI4xplxrZ0AaE8rBs5bA0LZke2f7RJ9IXu8yd8UZuXpLK7bY2eNHmdxnnbaaRSUHaUn9biq7e5v&#10;zicQcsnjV82V7tPnL4MhO6G6tXd2IXRjXm+8eEMS9BxrpD1e9rH2eqeVPDebbJ+2hMJI6609UJPT&#10;72OmN5jmtt03La3Yn8qzetKfI5lIHL+VZNUVy1jgAuuqgmDYMhmryVMROICNbtwaJbP60krmjwBe&#10;WiBtXHI3PGsyZCiNLYWZlqPJen5OR+yfMAsREtuumXo/KtCebZJTTcx7KNKslq1qisWI1r+1jYu2&#10;qGxPtmL5qTc+Y2bF1vyrijapPKjqce4VCAXaDcttsS1gjj91cXmcMmS47rF5Nq1bYYqCj5DUMx3l&#10;m+K3md0XN5J12ZUkn3+i2Mnmu6t5g30tXBHjgXCtD7L69C9AzMxLuulyu4uqKk9W9zPrBn81d4B6&#10;QyCLj/dW07GNXEjrXIDrlf8AbmnUe8ctqYYsLDVxL+VbKJci7cOwZI5YmltObnGP7yO7jDGus9le&#10;z6p6S9jDVQnAfLcjWqVe2ltQS7dprI2pLmnct41z0KFkFy9z3uE05r4DFfl4jjrY/tYksnIBs29j&#10;jmHTFngxrWq8pvaVWwwM4Oz27Llku5/2kBlfq70fTb0D8J3RDty3B3eCBa1UG0hsFsDeQC/kXT9H&#10;EVufEc+7JtbtlDpf1V5jR4+1ZbPBdp2rVu3oxrl2uK4rAM6PG8uyeYM9IdoujGurph6wA7YGeqSC&#10;7puRLJaslclmvbnar4rjeOXb7it620zKR6h/WUZT6XAk9YMblzSIT/UtgmHq70FOKdfRyE9uPmDt&#10;FxwY/wDAudaPodlMpSeVGlQrxBW2TkZeOMC7W9VWvJVHLfs88YiZzOX6ZG9vPH7y5/JuUtpvpTs2&#10;fGecOzvYPVbap30ekMLMupvJcka602yEe0xId/cgazDy/BAu1tpezenZw3xOWVuMnUHkXCtf+rC9&#10;glW8SSqd75hd3KT+7WZNdFktR1Efg90thcTVxNKDjWn/AFlKjM5wOZU0cBH0yiXb2zv1iJKYWOa2&#10;pfG36ZCxrhWXyOtJw9stpGJw6Zl1CC/zFoU4I2cuTxzunOz5huuoPz/e+Zdn6sif4f3Tn+tleZ/6&#10;jvarPWcouAV6WzwTyP8AfVDJtsZTgYI+3BM4ydMheNcB0Ps/czWYnMzY3Aj83jgVkqTYX2xNjwM6&#10;juRju3Bl7kazJuM6buSC2FMbJbWtBpE0rBlUhOzTMRWSF++j0eDzFs0w2T//ADsH3A4rJBLnul6b&#10;HJ7EBgW7doZNXIddUUPsXJMhgmXarobIn9mKXjXFOdbtr93gO7TC6ZO58R5v1hsHn1z2MDpwYnlC&#10;WM1RRdV0qTBMmJW9zzBL3IlezObS0T6OWzzJ/wAsXuLzf9YSqO1XJ2dh04jHpXC9yNd3hZtu2ecc&#10;wQlK/Scu0+zI5esQ2MnTXV0rodtXgzy1zuvaDcRRNiC9xc6s2bmQjsmBbjcdQi6E9XtxKe2gRuXx&#10;W7n+zEELJj8uJajznkHJf2DesHL6AwLdstonuRrZmVH1fQbYEyYPhe0C5YiLbfWHZigezWMIBDjc&#10;WiF9wy5empKmMMBnOoEekseXkrWeh46HQYz7Mr9Rz/tEmjmZTY5nPGqSzZljyWLkC7kk+xdlOB74&#10;/Pb8siPbM9m4mExfGjtECPlk8a6v1mqMoxfUrZLTjQFIDEMJoLuODprQZXK3sy++AKOAnUXoE3kc&#10;umrkDNmAQ4CfebgoMAIF2dTvq80A7k3Y8xmYnJvhYIFzMznNSzZVyppwp9p4gk2ZjjJovrdvVIqq&#10;8oMhmz6ML7Wb6ttddbcNlbahqrfMAzy4ytXBuLXB8OJcuzSaEgvh6y2cZk+t3FnNTMZ03cOfp6wK&#10;29PoxKPJ2G+FwLpZtsQm1Us95Z2sf/LXM6yuc7OJ/Ii6zEo/qLo08euqjEdC3rCQ62UvY2XpcNtS&#10;ODpqVQFLzEznIAuAfMVvoNvUcyJZbXcC9FNm8rlVJU5gjutzE+8kGLvwf4Vy2fzTYya/jOn5fwvU&#10;ts+AgVVWAqTlTGVNAlPvFspBj8EfdXQOx0m/U4GMWnA7Ly++sZnDhlVTJ9Awu7031d5c5Fp2zzZv&#10;tFYPacftgOnEvIK4UZCg0fd4l4DO5D6/HO0Q6qR4+lxa/wAz2GHmdVyvf95QX2ubIB1tJXoZa93N&#10;+Dp9Ey8jXFJzWnpieB5Ki6ZdReue0iXvWc/BLWBy708tFIPyFWwbH5i/IeB/a5up3L/zRr8csczT&#10;8Ano5m7wiMzyzFyzeoR7vEcIidtm0qmsUt1IHghC3co/5VaaQ9VOpqjlJzR07u8fTKTQx/sL0Lo3&#10;ZJs/ljjA7lLVg9JqDJvONbZNZ/KZL6AQHfCH5dxXzee5y+Hwx/DZ6Wv3sIk8qRfPPG/aBQcpoyUg&#10;YX7hycwdrvrE3DfGyOuzPXA3hy9A8g3UkBNUZBca5FIP+rscHUXsvL+T6mJHYz4jzPMwumlPWZWQ&#10;m7DxolRbzG5TzyV3mx440qLleoBdOcuaRXE0cmZMYDckfLGsZePB8EC0LahbbDYh76zem5GV+5ya&#10;iQkHBJvMCXMi04bN68JZNwLfqL2fyFhJXzyMFww2l0n/AGrjmaVY9ZvTxhOUcatS4S5NRqjeR7n+&#10;GlOLjkmCPUuaiw15tEmTkdkx7ltQx1g50IIz5E4RcXyYNyNie4hoxqYOpGzwetx+YmSZM4UsfeWS&#10;XvCQZ76uEvmDkw8EaobNx3O/dVqZkwWPAmH6Lg3H+HAnh6I8/AmW+TgPy1Mb5/k+EqCcZITH/wBR&#10;TGZBmsKGTl+4nhk7kCALhK3HcjOtCZkbG+cizFmP8iu0nJ+TqIAuzIncg+qtIldy3j5fmLMZfywf&#10;5i0hm4wDwWEwnNIZkHB1+X1Fape47kf4azeVvCXARwKyN3GPgQLNIG47/mIxvH4aobd4Tgvo83cE&#10;g4NNBOWreMf4imXFW25NTAphHCCgJDJ3EzvA4ONDcaZGRLAtQydxL5EBG4wWNBPDcIAsgyD/APTT&#10;1xAd4UyBABgZMaeufxEHG4UzeP8AqoAMDcfkUwZEHGRTB/uIAMXMCeG81PMQe4OP4iQ3CCcsjdxq&#10;ZEYGRU8bhEm7zvwJgGhM3GDjR5u8Wbt3Csjd4gnL43edxHm7xZ63cI83eKgC7XEiIa3cKZcxqgBk&#10;ihkRJM20AQ7a+k5gSt41OAzcUMg1MINMkGgAaQeNB3APAjxMihkGqAKqRug7hvgVwcDVbmBMBEAU&#10;9xnyKnzQnfVqmDzwLN548JcU4FVnEwH9Ty1j88nhOCxk8tWqeXe4srmDMlz3+mpzQAMwefVJ1UBc&#10;TQhvhxok8ZkgvwIaRmljAaRwT9tMuHHP8aJOGZIy/T/kUMbPvx9MqABox4yYL9v4ieIPx8CPDl6J&#10;DlZYCJgspJGZNCBIcvwEwQAuLQuw8HyKY3k4t2xx/UVAHnj6zkwwTYDaDpiXIByY1uO2ScDms+fG&#10;7l1YdHkGszQZqMDT4B4yIYQistOMyOXIVQ7Q+p3DoOVzjBKQBj6f+NEpe8HBnMqrcbQcamDcDt5z&#10;21wc1Np06XF9cT1uRnZgAUlwtwislGMnDlxjDwfuLNpWNtG9BBftwLc6XIQLnAzPbD07i4jMr6dW&#10;q+A0oRpNSStzKrBjALqabduiErmhGdgLC0QxOZ7kap/bjl49wGOVxGPTIQiUneN2b07ncS4/h8H7&#10;S5aJDatW58ZuX1HWmw+pG0hqJ8aavrZiC0yEWzTTaI2mo5qaPTat/K8fvRLjMjwZnO+G4/5ETqit&#10;HNNyl9AFiUly1c1f5k1GZavp48cLleYMVZWDmazbAY5fYxag/HGudZ5PJi/mx5lY+76Vsa3il5gN&#10;zffwSq5Ha3kg7vcT32LIGSvnkBxY5g60xlXoKUtUqxhid0xOj3D3eXzaPT3hdFUfLyNhgjc2iQEL&#10;poDSdHkZud5eAyWlpA5e5j9ssW2rcvM/xLnr+plx1rCmo2yi5OylshfOXIN8mZLu7XeSAK5LmFSP&#10;TPTwaQ4+UQnfx/DXV1WVhKmDIFk+8QEF0v8AEuSx1RKZI5wGAJwb+4XpG0oi3QaMnZTk7BycpIyC&#10;1CIbOKwbNibhY5loQ/BAhs4qTHrQHuRkL+fGs3cPLLnHf3gxC8tI7p97RvE0cbsQEEF1wYmkMYvf&#10;91b9Q/q7ud5A8qHTgIK5uXfwfEWS7M6fZU8QEymp7kwJqjul4FcNom0R7BrOZqUf+hWp2hBvw6sp&#10;yWzYAXN2X29Ns5bd9U+pK4HNSApsIGDyNwW7vJOP8RcB1xtovDsy07rH1LqA0fWE6lTY5md3G46n&#10;fRS4TeehEroNswcnjeHE3j8wiyvaBUFl7uzA+hatLmNnUlRx33MZyuI/M76uA6gJNXLHGC4bqLMc&#10;6odcU+adrPCHjjukjRim5G90IzXf8a6EZy9s2GDebWC0W2sfrCsCvyWQgE3gH1Fpp3ScMN6bbW8E&#10;Z7kf1c6uDwblsyBG2/ulmI9qG8y0DZsxE38xzxxpklcTGMgNe5pJ81G0fUuNCmBN8bAgbAtxt9In&#10;yKG3bvQ34L+TmEH7iZmBHsFiM2pATmWhIPL5X2q9wR3cHNGPv51gD3OM3qRm5+8wHtxk1RqnyORz&#10;GaucH4txbZPJeyYPQNvvBiFtW/nWwThnLpbTHswBDgu2yLSc6oQlFpzq3p9tLWR38yu4x6RB+Nap&#10;S8nHPpdvjkGT+SBKYUe27J3lycuAepbEXjQ2X7QGzZk+3MGd4K3b9xDnbR8M9qhnLmD0EEb65ATl&#10;jEj1NuGUtbANYuH5vNWMzBuOZTE5gnyLorZvKxypsxjjBvHmDWXNqWooSXan6gxjsmBn+EtUlcrG&#10;/cgM/tYOUMfgR6n6LZT4YLINZxq3PBB7ytUro8cye7szP935jn5E/GJ2rAca1PJfLoG0qZ2LekLT&#10;WD+sB2KGU7yF8LAO0MjbvrTqkl7ZzLnwQ3SbvaFvvj+VJx6vcugkN7cSzCAmqMhedgW05NqhMN1Z&#10;lHq0+siSYEBTEcqLgHctvfcWq1nW0tpIVRT1z98cFtN/8MKyGj9i/wBlZ0AzOeCbwc0g3IuTAsZ2&#10;0O3NSVWxjjfC3UZbjYfBjg8zCvPnY37VX5R6knI6KgW+G6XZnK3Lltvj89wzz2lyMXvqqzCgyGm2&#10;+Qexhbi/XjjRL7Qbm2xwPrcBC/uIxI3kunb2VNt+uRkLaIu08o86f3TbNm80lwZCcMZ93NyiOVnu&#10;0CrMA8DN8IkY/u37CskwIWVEqNhpb0Npb5WjBAsfnEjZS2S3owbw6J92UIgw152tVr0BnJ87fpqZ&#10;UBJiZkCWwadvmfOrtvDZsMATWiR/D6CeqAcxZtpUZsx5hdRyVaiScA0HL23BGfIMSeZ7YJDBOtwj&#10;OUYR6RHKtVP0ONyI7wx7kEw0iEHkgggQeX7E5B2scLY/0k+lTRY88p9zO228x/drt0Yy9/4iwGpJ&#10;g2knaoWd32i0Jd4N9nZGElxtnxSRju8rvrl2tKHIFteMxKMLf+0+/GtPoqlEN9jTEx14yZ7jLTMb&#10;YeoRadVlFtoGV5h7RcFcuFWJzSkyOXoMYMl3meCBXCoJ4SQsgM++QWmT3Flu/pl1IzS42UbnHYua&#10;vMuox2eyfz59/D8ECG03J+1bDBsApHJOX7i0gmyubUw93Z4e2YgrqKABs42Nz5nIe223ATp9+z4l&#10;m9J0+SOo2MZgbxHzbZF2BUG1wYaUBJGwParVshCeBZLUlUTE0xpyDsq29G11CJ6X2kZaqDbstymr&#10;lyATgLfp+/4YVSftIUz0DAIN3D/gjVwpvslnLn0BjlxkEUfK8aytvUHZTI7Y0qzku6he+lH5QWSX&#10;1ZNpJU5zMNO3pDJ86U4qgc4mz6OAFzdxXB2v3lT6TrRy5GcLYAiGJqaqmSuYWS4IAcwVwhBcCnLj&#10;Wtm7wcyI+vHt3LRHKmUu4JJ5idzBpmHdKMfwfEqHTdSDNLnzZmATfyyd86p9P1ISTzF8bmRjFbGM&#10;ioJzq6sNqExqSxJGZ93a8ohPPgXGe2jZHLpa2fM5OARI/vJCE52BTJpUk+eOQYPZ7mlcQd5dls2A&#10;zczURI9LUFwJu8oelx52zpgQBUKan9I4/R6V0Xtko9yGYncwAEMDjl2uBZPL6NK5Ec0enANbnC7S&#10;v2mW5DbtscZuN5WtbP68e089BHzIOqNc5NXHpbn/AKYVqLNwONTvQJvO9pPUjaZX3N/2a1y1VRkc&#10;x38Bxez3VzrR9SOWZPcIunJHT95tvLYFyMgrm7eDB1UhG1tnweI4lzOS4IwbxGTl/wCpDaPbvX9/&#10;XzjtafuKtkHNm2jHpwE6fzqZT+8uXoAtuMfU9xXAaFK2Y3JHwYz5Blt3BIDPBykM61gZBi6SAvJG&#10;RgR9G2ffd/L99VuX1ARsM8HMjU59uNOoueNmxH2M+76Voa6W2P1JMX5H2M/LtF1fB4l5+uM+eBaF&#10;R+1SdSRs+gCD7xzEmak+HXVYU2OfNt8bXSbxdF+2uM+x3NJVGds5/EW/bB6snT97u18uAhdQa2za&#10;psbZTiUzWcOfvrfmW++ou7tsHp2jAXknZTixB2rbjHaIsxJJydo479yDmKty9m5gJev6KTd45bay&#10;EoqNUuEvk44JcfeT5yFVqZs2wc4dP4iD0+McftMZ+Xp3PcT0vcMoyAgju2emsWZN3QO0vV32JvZ8&#10;9YzUwLjJdjVhsHo95KTswsSjjILpF76Mer3NN5oeVY7Q47XSV8ryaEk8pmrltzhiu6i2sZ2rCG/e&#10;PGHbRs/JTcx3O+Ihh+V4FntNsx7y+Zm9njIr5UlQTqoanPMn+m6J+5Ag7xu5jmOPcfu6S80iY8p+&#10;bS0Z4LGcguYqSzG5bNn0Eepc5lpEp5UkxjcvoOZctcpWqRy+YvG9kOnGRRUttP1tFDJUjmNtZ7hB&#10;KHNB+zc+5A3Fpq7VJQY5ORiGN9cCPyvGqTUDwjAgIG2oAgk4/IyR52kQEd/ITSINWR5J2WhuwOZy&#10;9VVtuRyEgHJuDpjUxmMjywaA+79VZjgFMG7lsyPBf1tW54EBpecOZqPWukgHpWx8CMTxwO5u18up&#10;5f8ANEj0jl7aVSXBYtwELqftq2ELLVOGY5rKWLzcRDgbi1B3ePAsxnE4G5cgME9tzat21rU0JTkk&#10;kuAPtEbgVq5d/wAK57I8GYhzczpDR5QhIeIN7bPHfzk0yEVwk+2wkbIEtmV0kA+W5Fx/+1VWn27l&#10;5fD/AHnfQGpKTIzHjj0zeWndEpitwde07MperKcMy9smtwPxBca1pvtM2dS1tgbH5moQYsn7y5X2&#10;Ry8bmXbm8OK8QXsw/As9mA2zao3zNnqW+p76zEwkjutPUqn642QNnrGcR1UIbof+8K0icevRs1lQ&#10;/Yzupga15WD+ZeP7whI5KeByxFgu6iek5KYZsgQWLjrqbz/hWml1ZE7dPSZv66Euqdzg9qwELaG2&#10;bD4/2ltlN7TBwS4Dk0qKzCTl3ecvPfY3RdMQD38z626JqjGunN3cmbPoL5SRjFcGNPTu+eHW1eQd&#10;FPK8b29F8LAuD9tG0AdTuT4DiwN+WqH9n5S5mM1fzialHByhjFjzqhyfZ/PnMu39tdI1IUtseTGh&#10;6WlyZqTtL1V6XlJpcffGNyMhdMZPArhNOxaYrAEbZ9kcCtEH3IFgND7VJ1TbIDaC0PzCLK3jOdR9&#10;uTUM1L7Y60yJCO1WHdcdsPNqDI06PJwvhE3cV253P/cuA/W4rCdS2ZAgbHyOBanx41cJxs7nUy3H&#10;c2JSGIIRXLlHav2SSk7kDacb1gJbIMvfg93EuSm8wdM2uR8J6BD5T6mLYv4zzUcSOY1bYgNdIblD&#10;WkbTPU3nVHyED+M4iR2tRsPjBj/wr24ldLU3T0nA4bUSw3ZoIZN4Hb4FzltX9c/Z9EQ7aCnTPHRB&#10;W7nJ/fXUYbJKVufIc7LxHj8Z4HOJxNpbkjUMlQTFznXplVmxunK5c3g/1fANqUnj+XEoeyfZHTkt&#10;ZHgqHcHAR6g7XOSMnzNj424v3hcLlKW1p5qEn8yjJgW+7F6Tcz4h3kyu7kz6YuOP3V6BU/SexwO/&#10;Pwypq4ekFptnPJAs3rDZ2SmGx3jY4m7LmDbNi48ccay1c2Jbt6R/RLXcpNUqzqPSOhJxJ5dJKPYs&#10;GFob2YC6fQgXHNWbQGVK3wxnuPf5FjM82yT6C+wvlwfDWAzzeXJL0d3GutQmxRyLto06abUCGcnj&#10;vlVJmm0B6bgPkWVuLkCTcnjTuiEXBh5OHJs8Z0gTgnfUMesj0vpdy84AFT6RYebzzTS7TWnUv6vd&#10;TzjkyouD6S6Kpf1J6nMPG8Y7v9UsCf2j89FacNuCEjzwIC4ceNerk49TOYxy4DYJ5U3t8wl3OsTm&#10;HqN1Pc0TsCR/VSEuHOhVnBO8EjSuEXYE09TeuGY/uP8AFgWYzz1e6nYc5inCqHGPjceNXCTvO4Hj&#10;UQmzOdQdBXum6LIw1nKxpsxJ83TcqTk7ZnKb0YLjpx/IrJJ9jdRubEylvtHVJa7izEk4cwZP/eu3&#10;vVrmm8ymamg04NXU76551yzThd2s6l2a0fQkclYxxBE/Na1CuVS6/wBldMuXG+Xs4/M4Fxc82oVP&#10;TE2O2YHtsrupbzrbCVRSlSsgGNPCjOMXLIvMcnDysKVZftHsOLlxJK/QoMxcVJ23Njy0ILbK10u/&#10;gUOk6LG2nR3Lw4rN3lq7TCeSFtJXz+A9uMekO2s3pOcNoyHc99x5i7vGZO1JyWTxlTjTm84l01qv&#10;GE9vStDRgcrey0h3JrriO70vB4lzqOYNgzo7yDTjHy/nW/SOtCRyEBnPHdLcIJRZmFa2w+4ybVtm&#10;V7SJgyftsZj3HulbGsZI3bQc5iUkZFpE8mm+Pd8ju6fL0lW27Mj8l6MBVs4z7Mmsxcn9paHqbk8u&#10;gHeg4FpEw2yVHMmwJbKrrOWN+YS1xqhs2/IZhBzFoQ2baVMgNm33onMT+4IhfZiq1I8n5h3oD2wr&#10;MWbcbx7rAEOPzFszyl51OHODSJB+5AiTfZnZGeOC0OPqEKn0qUImuc0pLymxmbYID/USpsZJOU8b&#10;wG8QE8ruKHNHAwkPBAC58RByPHLltk81Rf0zFhOqbYM1I49tssD+yuFoVLy9lJ3ONscpNLUIVZiM&#10;mp793pK4SeoGRnoAzW6Nld1CC8Hlpr+0dDCda40LaB7Myxx6cDjlkXK9UUuRgQBr+8QLqLbJNKYe&#10;SVi5kkj0btsZPkXIsvl82ePQM4AFJGQumNYEKa3uHT5NKgbMCexHjsCGg8vnD3QxgESD4i6KPsjm&#10;zNlef2sBOZazrMX8rGwcnjjALT6a1NMkpajnn4xrQbL3g4yY4OmtUk84cm4+ppLMW7NtHrQfpq4S&#10;veY+NOQ7zDksnjGqNgZzAcdjx3VpEncUw5mIIHNrGTmD7iw1g8xjyHzkT0wk70xARh4+arZiepV+&#10;I9ERhsn0zjqjaRI9mrCxA/043Av7MXAuOdoA6cYEAaTzXfIB+YXvoPNHj1g9OacWnEdrTGUuPAsB&#10;qCYbyQ8cALf01z2F5TbGbYyfxtO7yfNqmqrXH4CyPKgm0yc8/wDDV27HHLRACbUMTUIslpuRzZ5f&#10;jbSoriMfLIIePAr5TbckcxO8qG7uoxXSf4V0MzSvbWRQk27jCySN5Lpa9szUFz4Yv8SrZ+2n82fR&#10;08Ao/hiL3FdpHVA3O/QU9R2+HJ/aXI7+BZlUlF1XIXIDPLTczjpiJBj/AHVG3RXj3/8AkbSU7XYN&#10;Bkfq51xU7kG/nEOAnUcuVsG1z1X5DR9OAjbH3h0MV0hLqq2zwk1lpb0e6uHjgVpsR8XIFMbUKw3A&#10;e7Gnjp49JzNXJB8qMbmWyHa6L+EdNhKWmxhy6zl5DObMfUVVqinySpzjNprrTZHT8lctjzJ+cWBv&#10;qkuLm/bpWjacTH2MFsI9NdMh1rTknJrVYZuOqCQZ1T3k0IZDoyYRodiW2iHpoYr3mtbO6TcVC9td&#10;zqEXZkuouTScd2C0MI+oTv8AyrhCQ1O9lsGie2tUlG1MtoLeAG8Oenc4IFwnNWFyM5u27wV/Hh0O&#10;yws6JGTufGdOTSqJUHVbPijti8v91Z7Xm1iczcYWYdBsTmDF405LKAbMB7/O328OSF+5DLwfUVa2&#10;mO6dgc3mZ/wx8C5/G8uxEuR4aXcX8NdToXZmVU/5QGCeOJbngYtdPqEzo7I6weztzu0b4up0xrAv&#10;T6XjzrZFoFPtOzevzF1fHhtKv4en/kcY7Jm2S8mN6cMHlI8ORjjFej4/8aA0e33m/GEGiO1cWhbv&#10;ecgCHU/C4FmmNN3Sn9j6mODUQ1wMl3B3/irWiSdtB17iDvN2gIfH01al5z1JmLiV2Wx/HdtW1Q3D&#10;NyEl6DTW5EJvJPp/yKtvBsrlnvq1A9L6zK7jmAgMa9FKTl7apNkk1bR85uK5c+RcBvG4zPQY7uDy&#10;++u2KDnjlns+msATiHBy/wBhfHd2OdNjHHH7yRklT3HB1FVZ5I7w8d+55itTyqG0A9E5SG8zwLMZ&#10;g8IbJBxrozFcAn8gGVvmCJUlg03NytZGMlxAXknvEU9+ogeldtmTAtgkcwHHYwLMex3JmWPvjVqp&#10;+Vuf8xYuTTaLNmZj1PcR5vMLI1VZe4JGPBGphCd/uLmKCtJoUveYM8aU0nGAd6DT8tVtu4wNsffQ&#10;GaTgmvBGfInJTvFpDmE89pz6karY5hp/w0HeOB8d/OgJJp411yUgEpg49p/uxpduWfhqkzSoPAs3&#10;mE8IrabQOrpHUjYI8a06V7WGwbEEHlLzxJVBFIYTskZFgTOXdW+1hFcemA68czUh4L/MWGzhw9gc&#10;nCY+caqGzupyts8B861+oP67He5cY+XpLivDpmvWaiN1RSWc03YmOA62avCOXNMMXPcGsNHLCufk&#10;+IukKPnjaZUPPJa54x8sg07GbUuOwEnH7yaENxolMKfctm2OAGdU/tQbaY4DeatgmDz2LeYNSAi9&#10;HdNqbWRXnMdQN3MF+OPjUyl6gskArVNCMn/Gsxmjfdi6Ke5KpKRL0HY1D1ZjsLoqm60HH1/9a82a&#10;fqgkFhbZI64JbBjPnXFzcKZbknew6wx/iIC4njZ+TBfzjXN7etBWzmj4BrK6s2iEjyBPnGoYWLHp&#10;SdLTjaB2aPHAfPy9LgVVkdWEftn2uIcZNQd1ccjqh65c4Iz3FrVHvCQEBj/3Auh9WVmzCqLs8oes&#10;AuTvDSopIydRXDY+3cwVGAJvvXl/sLQq0I9bSHfJVNS7ra1Bqh+ruzcx1heNqR8zUUbsYpirDapS&#10;otW2x453ndnJ7fVtiXNMjZjC9PvJ8637bw4bOannl7Ut8si5pG4xkwX840ZNOyRTdppvw7nHBqLN&#10;55PCM217y9IaPUnMCTLRjPy1D2kUG9MT3FzuMSrq62CXOSYOOoN5c5zoC8nlnJBxo8ORjZkwR8as&#10;knkcujzxguLu7krMW9QHkYxGHjc8a0iV0+K3jsZPLR6VydkEYI7CuFwYfhqczHOK24k4wtgQR6iy&#10;WpG+Ai2ztAceSP6Src4ke+DyAUjnVFkJxg7eebsTIjzfaA5DnQ2eUu5g4AZ1W29NuYM7nTgWmiEp&#10;u4XU2nSFH1xv5MEYLi1QjNlHnjtY1xO3qDcCWWen8RdCUfUA4GWMx/ppLk9MZboVXbLU8pccZMih&#10;vKbIZtggtY+mg464bR8CsjOqBx/DuK4i3VmGzyXvW1+CPjWbkJMYMncXYDwjZ4TW1I7Sp8wo9sa/&#10;BArE0lqZpy6zkZH7kEC72pvYmOSUX2w8fbuYnLH7ip+z+ixyqY7y54BiUyrJ5Nngztr+jqpL9bWn&#10;QwnKOY6sqQkb3BBqQDWevJw4cvccaskwlZIHKpLhmSMmNWUiLy1VY3bR2DB4yC1FRIwY1dWbO8yz&#10;9NLsskGewlX6g8qrdmSDOtUk84mMA+eXANDZgzbNm2CAFyPzEpWS9Ygj4FO/dEl2HUDmNzgMe39J&#10;WqXzBtAPOfP5ayueE3PPAdPUu4IYmONDyg2zc++pjdvz8ep9NU/tByEmRKYTjAPHH/DSXJAuDggo&#10;x5FmM4Zjj+dHh1QOP50yRuNyNYrtogeY04aFuchHZezJHnj07a1qX0fjUz7J7nfjjTutUKMxIzJb&#10;QcgyRkwQLQnjfeRnwASp+l3NzOC3Ai4nSkp7OXkg40nErwEwQLfh0WSAeOPpoa8pchnOBFxYZ7I6&#10;PI/4+BKpKLbM+A4vwkYqRu5YDwX7cCzEbwcZMh86thW9wuQTHlPkbDxxnFqIC8uW+ehs4I5MXOme&#10;zyW8i3D9EPthzATB3EnjccY8d9Dex3JvnR5nI5kzzxgTAJtKSsl3OApPpq3vKfmLYmOwUaDs68cy&#10;fI201pH2gczsYIzHuKN+2flAHkdLzGZcn8RWSYUm5gH9xL9RHpXK7w8AePqLVKP2N1xPnIL10bXp&#10;3SpFw/tHMcwoty2HegfC1PKKqfMKfIHPv1yNehE09WNy5mwJawfCIYnmKk1h6s7mmHOtPGv1C8C1&#10;EkRy7Re+xuQQQA3hd1M3jmm5decsRXiC1PcQGm6PmUkZb/BPGDiDpjWe1RUExfkPBH/FWXTa4007&#10;Zm9cVI9mpOQXAqTI6LJNXtltdIuinFNvQy69YyI9sn7JZzHW1HRPK4EXbW2Jm7RVZPsPcx5zWhwe&#10;Yoc0oNkzH9+Lju9PgXbDepJDAM+8nEMN21b7iwetKolJnJ4Gd1xbLpktIS4Ql9phsvp9zGSzGfRV&#10;JqRvLg6MHAtUcTRz9OAnMIRYPXFSMnJDwB4EjzTTf2h6XzQYSaPGn3kwHxwLPBzAfcV23wcZOqTz&#10;FG5Jz7yyOHD1+2BBHwfCEplN0/jc2YGO8G5qDyPeTE55fprSG/s1+MJ7cekIiiub2wc4eZt2TNzg&#10;jAIflj76oc8Ztrh3MHm/kR6pJO9j1oz8z88aqrz7lgv5FagckpM0eTG2fXLg+KqHT5Cdogx+arhU&#10;Dgm7Kq0uzvTEC0vJLXFwqicEjzwHQ2n25JqQEDlGZxT+PJArrS9L7mPHHxrNyc2tW38QONsp+X05&#10;uW7QMbcfUIj3ZbJmTG241W5e40+QjAx7yuXTNdUZjnNaWRnL3Ly/gVPqieNpPkgPcdfyRp6ebRCS&#10;Rtuza0OPzBLMZOR7Pnu8ueDpq5ELzGFtClKsZ8QNldPkckvOeNaEzZ7sPIrgOV2ckH8JJw3s8fGk&#10;Om2GZfaUNw4JbOGPTjWPzwhDEydNapUE8bW8+mudagqAkGSBdBjEglxtkjbtn7IGM5b3K/7VcJO8&#10;3ZzZNx8pYzsXmm/782j4LVxapOBlbcfT6ie5FnULHOT1KjbJeMZh508SVjgHZsfEVPpecXh44OMi&#10;uE0mm5sjmg8pcwn6YnGIatxhtabO2UqegvH3cJNTxxrSdjcqpw0xxhAXAMXMIsqJTcyqp7eeTXQG&#10;ibut5DRreyzPcj6hFm8yolSYvTx37p3SXKt7BuO0SsBsCHbM9Q38iw2X1o5M5z6lvy1lk02kMpwy&#10;OaM+ty1aaDeNoJSc1i5GrMNhWxosezu/MYuThKnO2zWu1Gxs9/OPpobMKgHAM+A/L6i5dmFQPXj0&#10;+urgNwSBt7i6ByKjF9Wb1YemDzt5znOVuEfUVVHMBtskGpcKrs8b7nKd85nSGNTNndFvZ2THGC3q&#10;3VmXWf2nd9EpSo6zK5xS7Z+M8cZ7ZvLWVvJHu19a1tYbuW06fRsz5LtrSWERkmznzV1EFDajEm7T&#10;Qb6bkHpVkbtiRjWk0fsfms3Z7zYyIjNKL7KGcMfGNQPz8TjdRwP014+HU57om9wpMn5mAx8iuPoa&#10;t4s8Cpw2BbmDvoxAwmIfkUMpevHr46cXgPhbfcNUouaPZO59jOJvGTqEXV2zzaRNZa5PH24WaRk6&#10;bYf+JcZ0fLBvHv8AWT7dw8xdckrSUyqUggkPs9vmEWE/DqktredAnJqX2wxtI2+Tq4BnMpUJvH5n&#10;GqrL6wHMh/cc/LGsTmjgk+e7y/WhUvI2Riggjuqd2Mx8L8P8pqwprWNCRGdOB4z3IyLJa4p8bzIz&#10;OIi9Gtn9L0pA2swSNpjJa1CCvKt7SKXpym5cf2Fr7QXmWs608ZzYq2taC13LLarLzzNk+zeXRksv&#10;H1uPp6S2CVyuXS1yALY4nBviivqydoU5bOaMDVx1LiG03OJKZzjbA6vTyL7msm2l7DmOtUrb6cPE&#10;p+fOda/+kKDGjErkbaCxvIHXN5hf9S05w4HNRggg0/M08CZcSsTYmCC6RrzCDKuYhZ9Un+8txiVN&#10;ac915s/bGGd4w5PUXPZBkCu0qw2kEeNjy2CVWwj5ZCrjOeExuT2eBdBCdb3B3MFXlllkFcTFgOzz&#10;Aq1SuXuancgbX7kY9W4RYa3cYCZ1dmc8cwDwBAv29LV9vQ5FM1xstaUuNmyP1FyjMCDWhvG7lyTO&#10;cuDprPHjTAXBGrMZpp/MtyaWtUVzVjyQLVKTqBuw5wFTtz5GDjVlHIyBb3jaityVTV1sHYyFXuHS&#10;7DaYNnLrzcDUkZPzqgsxuKwe43Ps4fM7iA0nIxmGA0amS+rGUqmx8ABEgu9RcxjsOqP1FHxnXOyd&#10;nT2fCdaU2RyzkPY9KyO5c+8vbWdVuYUHje4IDlI9GLl3e+phPWMHGyYyqQsdzjGXUci76tTim8Fi&#10;awHzk5g/Gq0uq/vH7LS4SdwyjHZmtObnHatbzvOMywGoNn8ljmNmVb1eIVU+cbO6jmU+O2YAdOIF&#10;0JTezuY09Tl5sDd3pC6lwueCCBZcyE1bdt/c+UcnJqk7bEfD8xdphsrlzOmLO/F+J341zrGzm0D3&#10;cGG9t/LIXjVwmFQPZqyfS1gxmEwckFpjbfzRLH6XrCY029O2nYLcd3q8aEYCWqK/5jUS5TWnYsHq&#10;2tZ7LgGmU8mhzEFzLuRYrVeyqS0bzQaJC6hCa8avjP1iXDexBDvJAx6en/hW/SOqJdPmwQvmTU9z&#10;pkXjmR5wzeJbw2x/SinpicbAmq1Wvuh2kfWgohhKWTaXW8Y9O3aVJrig6L2liPMjA3N7/wAy2KjM&#10;zoaSsc4adak+HbXnvtlqBvFMTxyc5R/DGTJAtTkTP8eWdquDYrT/ADIsvjPVqbWehxemdKzQdOUx&#10;ITyrce1HRNLeSccCVNuKcZy6yGVFb+y+0uXPGuQaInlVbu+DA3KSMmoMlvHnVJr/AGmbQG2Q29N4&#10;Pp4F6Z6jnyden9LQ5NOTUrc6c6gqGrNwn3sx5hZZ2i6pcECD7TKkZTWXMX4dSMhbRPf7y4plridT&#10;FzvL45SfUzrUnFyBsxbGfW4PiLY4sW1TkfaPgMX1nbf9nO6qPcPTU4xssRD0unzo0/Vm3z7MMtzg&#10;kdxzyhkL/iXMX/FSmKVZYJI+KR6QWoQv+FVuX15MdeazIAnlzl7z/pXL/uw1kt7JEf3PlNtPMCo0&#10;WOtcj3gzMKQZzcZ5xOwTUm8am8NsCpA9oFOU8U8EtY/iOS4412nL/WT2bVJR4Ken10cdq1cbdxY8&#10;39VeXVJNgRyGaicSkn9pLzoP2VrJfGpcvIWK0/L8oh27uQ32NOR5nW85nExvC/hroml9l86g3KZO&#10;Zr2fAPmE7/7K9JaP2B0HR8hOYMqavHTcX3kvHjWA9lzqcVOeZB3UkH/LORaOBJflolWlWmiuDgPi&#10;OX5bdxkj0uL8oHJXmy2SMjuQndTSZkFzHLbg+Vc6y+aDqGbb/Naj3cJP1l2ZXm1BkaU7nB2U3esx&#10;ag8kEEHurz3mkrI8IeMJ2pICF5gl0cKFEbj+/wCjxkc17VHrnsgo+leyQPwTx04D9VX6c+rRQL6T&#10;TTcQE3xwIhBuCOCR51xLsJ9XHaKybMZqznjDAQVwQyOFts82gTqhmx+1TlI55dvuY1yeMS2K3b3e&#10;A14bWu1j+9UeRm2DZ4SVPX0cOnGMtsg1zkGIjg/oFGZd5Vps8m1WzHeTTUTffLumRc4yOgCsKisx&#10;2nFstv516qzmGLIVqzzOEx+Z0b2jFoHqZoBnG5BGEBXnmDtrUqTpt6/cngZgufuLvacTSmKboI7Z&#10;gxEzmDhrb0hY44/FmXBI6XcwNn0yMe5b5lpc8qQqdAs6j3jGQlqm/hyks9l7ZzLt/gPbtq1SucUf&#10;KmVlyApDjSnlYCCPAHTg+Esrmknlz/PBNbfwyCWnT1PcMW7pu2DaonkuckPGFAZXNCQEx8yBMuJf&#10;gJgg1I1ZJG8GwJjMC4rVJ0Ur2CITt2w1oe0Tc2wIG0qTzOaNpwT2/wBj/CWSuK4chc4wgtweWtgo&#10;OpJ8/JjgpwTyD6Si6JvcXHOhTk7O5IN4ldaUfJJduwQOnEfmKkvNqgzOcAZVcj/fW5SOR742xzjs&#10;pnATljbCzokOeUFT33YArw+paxxpCMZZ+IB2TUpv4gzen3FVvCYAyrd7mnq6CMOKX2nOXoAmA1wf&#10;FLBgWnU/tkksHGxuQE6heNGWdaU5PibmY9uDpuS9xHqWJ3OnIv3gawoU8pMkqHgmXZQ+lct486hv&#10;NjclnYwQdqtSR/CV2cPKPbOQM35xPDdPVxwLQme0ilJC5Az7KEzjJyyD8CelCVCHTbTE5P6m73ec&#10;YZru/wCFjXQjfZm5o+XY4KjdOI2/MciFBBArUSuGzkeNtNd3gQesJg5nzLc2YLkBBcwpU5z2t2xK&#10;ZrVdshuJhLnjLeTVxkJzLRYFSXGw9lNR4w1jNR3C6ffT1F0nIaYH7fTgiQdR7z1uUnqCXGbf1aAo&#10;wj80uCBI6JI7rXHH889Xckqc3o6/zj5d0Ucavjeh69bMgRyqsROIydO1gXTknnBHl/2G3bLaJ76m&#10;OJXqANuItPlkSXYxTe4genJtX2zi2cUvtfNkjmtuP4Zc6x+eUXXDYmMxyzDzLTm/+4vQiYbz2jj7&#10;VFYIL7sUShjZymNtgebgRr8PQQnGRFf4fgEumtb/AIg8tXlNvY796VP8f0lQ5gQjPRjY2/xV7DfZ&#10;uS3AbgxLqadznwKn1Azpw19m5AJ4bpjciwfvL50aRFrjyFb7RJjLSYIDlHB5d1WRvtsewNrMZy4P&#10;hLt6oNg9Dz4mCOVFl5vhFgwLmmuPVbcy1sdzLXwngf30roonmDutcZvL9rBTOcBpqWz+dadMNoGz&#10;rcrNiYY/MEXjXN84cdjtjs45UK8PqLE5pOCXFbCxamiXZpqjoSqK0pzX3CR2/qFxrDXE0LcyKoRz&#10;P+lIb9dCiDqs5h020tJCY+NDbZO4ova8CcHNB3E+gRcLdyW0Sl80IEeBPDcNo1oWz/Z25qeYgbNr&#10;Woq0otHpS2S2tZm+oYiZmFwI8C9XKf8AUrZSpsBy/mosf/LCFjN+VGNpHq77Pn4gPN+7Hgbi1GxO&#10;vgWZMycSN55a7CtWo8YiXFEWk1s7E0mT0LMAhh/Os39C1kssVpxnPPFBHh9K1bZ5tSqGmD/0y1+V&#10;vj8tZTAPF6UXlrOOMiTLUpi9eBmhbjHOU3TjWddF9ZWuzN8Ec7dLKnNUvTExmPnIqeQhFDtFjXGx&#10;MFBR41x1q/8AGngdO3Jym9yR6QeJPPjKGSaeBDN3Ipg2a0KUrI90iEdkjSgGSPjTtsaJMyNuCNM1&#10;4v5aH48BqBuNS7eBTd3H3E7u41n6vKQcONHW+8x8CaGJvB11MbzNuHgSdWa/w0HUDttxGTH31cB1&#10;IMLbAYFuNNU/2c/c43j4TeDzESrD0S65gbHE4tr86ZHVe34B0QAJUngTI5wS5jgVbGTATIrIwmDa&#10;3gj4052ScJTCE3nhAub0C0gm1B65Hg0lmJBto+BByN8fAjrXNCmo0JxWGpn4ENJWBIOBU8cvIn+y&#10;CKO3T+ZbSHXlYOXKre8EMRTBsyBJnVwpuVjcueQUnwxJ11nbBMK0J0fsfn0+5IMnmLWZp6tb2SOW&#10;O/vrYSF1CDFjwfs99bZS9aSGmJTuYZU/vE5hCi4Fv1NyNs8Zf19PCjuao7ou4uLfOzS22cenoIPR&#10;4XL+KYqu/dOD2dH05MnrGVRsSt4yFtDcl0IE/tg9X9ts93EzmeNXkDgvLFxrvUmyunXLb2l8J4Ef&#10;LIPjXHm3eR0QGaZJo6+IPjWQvnC7IJj8F/3e94aeI7J8pqjRLPcMdptnTjz2ZsxK4ddP31tdD1BJ&#10;ZPMQNplKtzj+IL/EgOzuRyGAYJlBPOz4G5ekLGZTdok9ks4Hg7VdPDdPwLXmTWeNe4RohKXue4Xv&#10;aY8ph4TA2qMuD4WdAZH6q7moW14NRtSfzqJs0nrmkP8A8HLlwXVWykeTF+23k1OTBvb1bjISRDmt&#10;gq1Xp931BzsYqTuUf7Sqt/VTphsPA5fOr3mcECrki9XoctnQHhro2Ay8wmCNbLUc1LMZVuz+Rum8&#10;BOW9KVRKYr2nZFJrW/CcQXeYRcpmM1nrbIEj/abWMxkD/ER/RLU92TbP5u9DHHaxk5YxisY1psgo&#10;Oh6bvxhoBqSP/wAzn/nQ5vIKRqCVBdtKpEM3MGTgwRqtOG8tcsjwTiqrkf8A5Zc9iM/nma+/I1/V&#10;4my3G4/XtoMfqSeS5/MXzA0jkEnauC27lrGssmdLSrZ9UYHjk7RwyJy9yLjRGuOyYCbhLbpGROmU&#10;X70Maq3/AAUez5l/VrF1p+aXIvR+GxitLX18HEcb0X00elx8JvDOo6vqcYH9MsWrhnyuVnB+ZESb&#10;aJ9JJiBhULEuAfLc21E2TyObUlSj6AwGnNuWxudZYzUFYbRbeSVFmDX/AMy2xxwLMho0a569Pe4O&#10;D5jTmOqTHZ7/AKXEB9oFUVW2mM1nbB8VvBdt2+CDAr3sz2iPanHuDmnGG+2ikG53ZVWRzwk4pA7Z&#10;4xESMhdTVwRgV82V0vUdMD0ZGLA4F7M5urfT2Xx5Hydsy+i3bF/BxDM42Rz6Ns+edqypuYfTuwAM&#10;nqArSp6VegeQWppGTSIPjyfMocvkdKGbTx/OJ4LtMekNs5yR3v8AGgNNyudTJsCNmAUvj6lsvP8A&#10;2Uh2MtaCZtXbNm2wbaGUylz5nGB1ut32ltkBk+ZYzs3qSi5OPtU1Ob415Qx8a5q2jyyqwTGy/ujg&#10;ItU2cVzIacp19LX7HeI3BblwfQWrQyEnb+/9JFCydrpFnum+bLPWrJSFTzWNtIxDljjpkHnB+1Ct&#10;Jrja49q1sd5KnxSaWoMYrK5FpevGzmbADGAVnVFvJONPVhtEZUq9ss9TzLXBGm5NEtvTibk1WMOO&#10;dpE4I2mz6CDTjWQv5mVzxq01xOO0pi+c+YW4qHAvSsXH0WlJ5VNda0ZgU30OvTCpQ26jFYOPR0fS&#10;rvHTXUh1TUQSOPTEmrnpUzsxz5XpX72Yf/5Sb4r0/iR7hExxJY4k6RqSBNYUwNwkwOyJX86iJJdX&#10;+QXlpbzcfDGoTgg4yZEDShX5pHXh6Br6Yc8KON5gSDIgI5h400SZ+BJ1VrqPuNHI8wDQcjwcZFTO&#10;1CqJG6jj/wDH0opPl5bHE0GgTh9B3PQhCSdSR3j3pjIVWSX04U2aNFqPk43OeNbM3l7a3gg40l79&#10;FjkIKfK6bwdBXBvKx+R9NXaX0+TucCMDk44Bgx6ihvNSkz3ssbkeCO1+kjEvl7ZnkgW5UvsDrCoc&#10;7OVFbhJ1C5IFpzj1N6vZjvX2pNLpFSXTVK881E4xxzGMY4MlgSMS+TjeE+4iwfSWwTzYvNqelwHk&#10;epHd1PHAs9cTB7KmW+QSotnqEEoutU3tjuiavuF2ldDykI8jERI/LVql8nl0HGxt2/2FldN1wSMe&#10;/wDLgGW2P3FsFSbP+25Kxfh38kbjyuShz6u4UdG4ebyts8HjbaltJvS44CbsE+53LtshOBYzNK0l&#10;1GNmPZr4pHXUG5WnbE6sZVhPjzWcHajZS9qW2yu4L8aic7a2x0KFumP7WKXr2TiPA5lRd1/5kYsn&#10;51yBM6lex6MZy4F6n1hXk2mrns1mcTNryh3HPc8K4i2kUGRy9PA2AIkA/wDlhJMGb93UICbjP+3O&#10;aW43LwmCBHhUHOY+BiX9JXBhTbmSfeZUXH07i6nJtUn0dMSqNzqatodoXgWq6d4L2PAhRhfqHC/o&#10;2fTm5g3EuP6agkpt6wLgjAvXTZ+3HU8uOzmT4svdOBXWRODGudZhs7nRpk+C5fNSGb3bhC9+CD3l&#10;lxOaGtlPjs00NSbykpSo7FnJdJyN6/egC2BnXpDTTOSy2mOzjVi1I9ILliz4FgFWVAylraVNpado&#10;SYE0nJGIkBqQrJgLeQ6cfUGQuOPGsXPJlZFVfw8Jp8vuVC/VxHfmzutJLQ1OAlrw7pu6cFK5I5EK&#10;+GNdH0v6wdKOZdnqOVXh8shdBeTFN+sRLmbJi2jkfakbfqOS/wCFaQMbmsLD+CnBStra+8kWJ6ll&#10;eZ6fD+o6f1mpvb941TbntopybiNAzkbBwYnMc7tgCf5Vw3L6bJNZljlQGo47umyKXj/Mr4OsCUM9&#10;fB7KFMICaYyORKh1htQcv2QIIGLVvbL0xYMC7PGYbpk7Z59ksnY3cOhHG0TaLKshqHajDyvuOTJ7&#10;y2yl/WUpyfDYyqoact3C2nOlwe8vP1nt8qxs2sxvikD8TOtOoPa5IXhP67YiJH5hRIdDbV/96PRk&#10;1W//AH535tY2buaYbHnzCaieMiWrl0WM0AVzfI55KWA3147VwF4LUTw64vOQWXxRtSXRWy67aP8A&#10;ZWS1psvLLRnmTA4nDUnTFnwLFxnV9uYamTcruRyyVIzoKdtgBD7Gcf5FnDeh5rLibzAx9gu6bkax&#10;5wzm1zJwLpb1X9qBGE+BLX57bVxp6vBjV2YxrVRLF6COX8mpsqthrc8mDKTsmLmqmO+NSCGNuMTn&#10;2v54lyJWFQDn06sy26MJOXdLjXpBt39XClJxJTzjfuz3I+Zb1m8a85ZxQ5KY36AJxPI/MHnyLF5M&#10;mxFq3H+lxlvOSZVvY9wyWcS97LfKxj8tEm9YEeZIwZxoC4qAkDnHHxqiupr6WjyKMffXpvdPMzZB&#10;uLJMcCJSuuHstc4/MWYjng3PAj28Mox4zcaHjEm5EnA42wDQdTUuLctlcj7bbTU0dVNWdvVGNznj&#10;jXH9HuBuXIGfcItUlbNy2c+zXVmOTaaiHVdw6opOcToI8Dma3Jfqi0s4Vxpt0ZtnjnfA2iXF0rL6&#10;slMtph8zMxuRk5g/cXnjVk4cuXJwh4LqQiF9r2wmu2qy1yPZWOZSXeQn1/LV7oPZXWjYd6AAhh+K&#10;WBB9mc8ZS0eB5dJc6fBAu8KDqCmJwMDYNKy/APzU+Y9pbCTEaclzh45YEz2iGH/vKiQ9phGcuPBH&#10;1F1pONn+zVy9vOWJRxkLpjbF0UemGyvY3OJcCDcXTOO1zBF/1oTVVuCXJb5Z4/1BVDmZPV3VR9ST&#10;9nQTGMJ94CMpbjb3EYqj1N5TH/WVKzwU0CPmNiaDn8qA7P5XOpC539/KnW5DLa3nyEZRyulrHYyE&#10;64yuT7VHoXp8YBanUJnjW2Sva45csgNpkAvwyDR6abM5BU7Y7+VAF2gPVti7/iWPk2oNpa2PLTSr&#10;IPpl/wBSy0TVeXHLXQmr7jzVLjJ5+J8VU+YN9wc7sF8s3lbyYx+2QXRsiFtrTiUXSjkh4I+1XDry&#10;2yaRVOKq8rRsw49T6SrcwqyYzXIzYlwD5avmz/Y/OnJD7zRz95AP9jIurpPs/rBgNiam6VdNwj/s&#10;zkUH7yodtD0Yz6h5szDY/U8yJvhmJR3OoRVWYUW5lo8BgL0mrDZfWkY3xjSrITV9mcwZP2FyjVlY&#10;ElTbcGzEo4x8y6nwprW9wy5sJS+2c1yKgKhmp7zNgUkI/LGtepeRzHfQRudP9xUlxXk6gJ9+Lg8u&#10;6rhT+0h6G/04CK2bD6lRFCm1BnaBVDxmN9A2OIgbq5waTHBfjs3IyLRqsqgb8vI+oq2zbsoxnjj0&#10;1LBxKoqPBeg6bmWtaZ839GAmONaFLKgJoB5aly+m+1XOBsiTig5iFzu0YCkjJ5armJ0Z3NAQ76Y9&#10;Wjxk5bAjbHKQ3UVPl7MhuPTXWmz/ANUesKhJkAJv5lwsGT5lcKo9V97TD0ED+eMN2/5kRciR1sSE&#10;rckD3YyU1tnTmM7E9mbKfVPKmDw/szgupbXrDQfq+bMmDM7lmDeHjMpR23Jcf7i5IlVJsZIzBHS0&#10;1E8mZNPS6K6ClBJswlW/vDibuRiFcXkua5kbNkvQuRpwq4/d8D1Tl/C9NA3Ee98XpHN/rCVRjZbm&#10;2BbgcOtPS7kCyuX3JbLt2j4ycxadtQI5f1G+0LjUYrg/21jM8ePd5wWMi6yEnpokdZxmTdZKewPD&#10;lZY2xzQWrN3loxSZGQSHvAuXOosrI8s6IeAiu0jmmAYMd3T5atpIjZpfPHrx6ePmQDtCXWmzvZuR&#10;5Ljvwg3e4XT99c07O3A2zYEZgXIyFuDGuuv+Ig3kuOFtpum/T8CdelQFVqym5iFlgeagRl07XcWb&#10;zDZ3JX7LHBdvD6iwGrKwrQzl9GaalJ5g0BldWTqDPvxVmOydXcCkeqST2Xtk2nGq3L5w5ZjOGA9y&#10;DlEuq1EnjaZOQQPwXPid9TB03KXOSCa27fTUSN0t7RfNn/YLzRmR93N0yCWwbQB4JDgCDeLfLJaX&#10;H7yVjbOfZj3PiLZtndaOZURi2M+FZJ5vArETU9sKbTHyVRNgkwauMnLUwlcToJLxj/pL0OebP2Tw&#10;e/vJHoEtaglg+0jYuyckOaVHF8QYk+iztiHJq7hgMvmkxftjuYH2iMvLR6T1hMWZOfvEHlrPSU25&#10;ZzbczAK3jJyyLTpPQZJl1yjjH1CL70UsTck0KX142cjPG8B+GVU+qJW2mrnRfC+n34FaiUWSCXWT&#10;HES3y7f+pYa8pcQSezHtxk0uarHbXcDT+mPTCgyMx6xxaau1D7QKro8n9TzVoSAnMHxrNyS965sa&#10;9y3/ALzLWqTpd7oRwSrPzNXwLM6JUnbZ8JbfV2zJa4qyfxuXzlzKhDuFuEt8lYzMHBHg8cHULy16&#10;TPJWyCyPvIBaYtQfH+yuG64pNsEh7Ps5v3I0mZjKu2ZbnNa2wojmqJ88bMWBj7w1b8sfgXeh9gjg&#10;VF0fPgsRDdRsNX8fqrijZOOUzKo2LOdvhS+C7zCcC37b56zk2fkfSSVPv6sbiEIZPHgSHpdUhazo&#10;MZMUtVjD002FRRSulfQ0m7O1Bd9nITrrgH1qKfl0qqu8wYum7J5pkIIWS8uXZHtwnQZcdgaePyMi&#10;C0xlc49ZHqbqwj++Z4+dPILXLc54P+1JmpVbYw0tGNka61/xBE02f/Z5vjbTUrcxPLXPswe1UFxk&#10;Nc6uovS+n3mygMlAap55vD3y22PIqHUFL0FX9iVUxKn5Ht3TJcyYEuNkF6a7kfTj/wDOniUTcZb2&#10;5H+047LVlZSSXMX5gCI1J8OBY9UFYlmTk5jAEOMi9JJ/sQ+wMt3CoZ41cAcCL7M21rCwKoPVvJPp&#10;T2xIdRk3/WXQY3iga62Lj+H6tDl8lCldv/0nGkrkm/kyK7y/YjP5q5ss2NyMhemu1thdJ04wcgZv&#10;2PtV25qrpDZ/K3rnaKA0qpy41bluktCWl61ddWtGp9hcvxKrGPPJKq9m062fTrc5qxK3ONGPsmNz&#10;LgOQvhanTuZ4F6BeuJs7qOoZ0Awacdk0uZazrmKT7H6nlv3mnJgO51N2jSncUlqdGeHvnPuSpTq1&#10;gHY3T8hfzYDCagKS5y7eSNPbTG7YJPYwFb7uW1bKmZpTc2kkxA5sFHGPl6S1rZ3Qf/EWbPjPDlZ3&#10;NXSFjxpibe4z4S1G4rp/nOdbe8/5iuzjY+2COVOXJyjC4Fd0xY8C7Ycep3JYHIHJqj3eAhRaZRZ4&#10;1sE0p+mKbsB1SW2u7aufIh2TtVtjk4Wt24cBt6fHJJLNY5VNRTBq4a6ncNAuUXjwZr8C9CNpknZO&#10;e1dwYy9uEguY2yR/kXnW8bkgc407GbvcMzJ7XbK2MlkihzSYXiIw/l/fgVV3Mlxbuhjhhu4IrUzJ&#10;e5ypOo2IjDd4TjXwC1DJqZEYHbjyKkjnHcUztAkGSNTgad2PeyB4084bkC2sm01SZfNCQZFtnbjJ&#10;5LrLk+fzO+kPLCk9l3h4/MQcbwbMmDvpmYTCySy2Os3eOCXM6E7hPcdmU362FYU9KTyps+9iJ0yK&#10;1M/W0mO7YIwCcR2rRCF41wT2hj40ek7Ny/LZCC5H07ST6rUwLjoSg9sk6pubb/KpqVmb4Xg95dIN&#10;9qhNoT0G8gF2n0ydyNcHkp+YsHOByAo4x9NbZR7Ps2xMoD27fxc6Q6Ek1IU1qz0mk9QTaSSnHOAa&#10;2kIY2y055tMnzMjGPsPc2pBdXnHXnW49YByzmwHN+4ukB+sJKatZMTGOVu9HpORl/wAKidao00uS&#10;07AHtIZP22M1odwXLup6n5Oyck3ltpwfVXni820Etvm3ZRRvRi07vfV82R7ZJtMr5ozibxj/ACJP&#10;dLTsZxsjlO8njg3oe8fFXN+1zYPWkYz9iH7Qg5lvrK4OPWEbBJrPhYEel/rGSUNjG+yE5ZO4nJcJ&#10;dSc00nsrr2Qyk/aVKusZC3Rk76VYUHXvYIJlf3drql1RZ/2l29I9sApkQAQnESNx5Zc6mVI4ZVCy&#10;OweafwyJE17W9sdCqV3DzBl84n0qZMXLk9s13mD410VK6obTufU5MoDll70YrRHJRYIMfdxKk7VN&#10;iY2A3z8L50QNrTGLuLml5OOzZdvIZqXm8shc6590Jtth0Kc10yqz20217Tm0pp2/BaJyx6fjXMtU&#10;VxQU1kN7tUTN6MV3SyZ154s9rhHPGfeIOYQZSq+SOeS6cSl9HuIiR9NJm4zqdxnukMHM1bayZR9U&#10;EgmJ45U+3cLj7z44MHeXQk8oulJJJftO2nhZxq3SXBZ4Fw2zmjZgTWlVuP8AwLbKLqSYzL2CmAbx&#10;pagyroIVqttZmumqb3DZpXtUpQ06AZnNWuO0P3Miz2qKLev58ecUxNRYyF1RkLgx/KiRPUnnTkgH&#10;7PTNzXIylg/wqn7UHBKVGBmYBd6l5dPSwX4O8trNbaq/iDDO3rGGtTCV0x2UBy8u9pjLaI2u6II1&#10;p042sCp6QsY4OAmppLhtx62jJzfC8pwQw/C41ksw26dvVOx5vZgy/dvcXCwsLLY7cj+jwnW5PmBX&#10;lyPfPQKm5hMdoQ3zkM87P3gWo2HzlMmnq/y2OXY3J3RIxi/bjQ2YN5LMpcA0nBu7kgtNy2L3/Ctl&#10;lVA15K6UPAZ8IkwtXBrnuZnZCNR0fuluGTEk39R7x5zbVGcueDOGC7vQxWxj8CzHZG8HBOgM3nAQ&#10;oh/trcpxS70zk7+a6cwG6tORkEmago8bZyxcy3jHqkur0fCutVufEefZlNbds2ytG8u+0YGzk4iB&#10;uiFc99P1xQkqlzNjgCJwEnMGsqcTjG5xubV8ZRXBl78C2CrJx9s5sCnpJaHpdPwLybnLAuZPjvjy&#10;fh7nCeg8szfsr1sj/wBpW5HsjczWXAeQTUo5fdtWxdFbU89WWS7mAraaGcRjFct5II44EY9Xqj5t&#10;Q85fSGbnE7ZvxXR/6VM9YmSTKh5JNJrTk13dsT7y2Lnggx+UnpbKZ25BoP4lR9fBkf8AzOI9qlBv&#10;e3mIZbd1P7NnyLTtlcvc0w9moaqY6LgXsznjUzZGz2pVUy3mwJwyGX7yUthM1w4JJ8li3u/MtZ4F&#10;2XqyIxXTyPjOV61q23rQMzCh9/mM83wBZo1ILmFLgjjWJjo9tTE2A8DSpSRty6Y3wseP/wDItUmm&#10;3wjBlgZgt/EERDZptkJNRsd5AIcfmCz4108L7MqtZzE3Jta00Kg6XlLxzI52wYtZfGMpd5bF4I8f&#10;urqHbA4oeClD9pbqSAgrXK78a4iovaxKYybsbehx3be8j5PzLpyXkpyoSADHacW+WMvBGsx8KXb3&#10;zTRk4lVdB5L0nUhaenW+NumXUH7i6ok8nbQTZjO2b4W7ONXcnP8ALCqHts2dzH7RvnLliKVwE5ds&#10;Xs0f5VW5fK5+2lOOAG+NR9QfcW06pqtz4jMhOcvtnckg2Hz6azHtUPscbwV22MuSP9ldD0Z9qaUZ&#10;ABMj+j09Mf8AuFYT6tEvqydy1i/mr4o5SO6P6/y+BZxto2kT6g6w9juuAj6Zc+T5l5Xn7WN6eP3T&#10;0zGtUtXps+A0/alW9V0/UW/lYi3b/mBixoDK9tdMv5ieCamNgJyyD7iZg2ryqbuZHA/OIcD+37Pc&#10;4L3iWj+mk6LkU23ZyBqOAnUKPgjXmkTqWeyTjmeP5jqHIUrtyCrdmCqBxjlFpxHp/JgTtQSeUudx&#10;k84PcD0yDL91jT+0qYSlmXs2lpVvk2tCuOWxMGBEaYcSk0m3moX1tyT+z99QJgy8azTVevpKHXqk&#10;qOTNtFHzZhYZuXxSBJptrnJj/aWSONjc+lVMdpOWNxqT4sC1XavXk1jlx2DFi63UZfuzltwe8uHd&#10;pdQ1dGQAXj0pIOmvceSo0rVWi/S00PK+Z3xbXsLC8GI2eDUgInpOz3Md6BDaTZuYJUxNH1Cp6oHB&#10;AyU8a9PPMzH6onBJlMTxrWtncne3GMAQZyFWMytvjzrvDY/S43L2VYNNUOEJ3TvDZvT8pkkhmppr&#10;KhEgI1LcJ414t1Yzlpps+ggPbgursDbhUkxk9Vvm0Zy7qTp3cnAuIZwQcbk6RBhN7gZN9u2U+cSO&#10;yTHAe4q3u5AkzrYJXSbl5Yx6cBEphR5A5L9yAa3zGMxI4wDxwK4U3VFnIYCmfZMcDnAbTWnE2dyW&#10;Btgv69pfqk+XVA1uRu8ICMKtQyEDksKtyekySogI4+AnUVkcVo5C2AzMxESAercSaRyXFkl5Bx2P&#10;7tGOp7/TUOV23La8H9O6rI3G5t2Y9NA8GuBj4++nhjTzhmS5g8xMjyIAMS+2rhLyD/b6iqvBwIk3&#10;J49S4gDQm5NPPwK4DJgH0vLWbt3Gp7iuDMmCxHGmCKTSGbzvwI8zcLN27wehHGrgzcd+DU8u4gUa&#10;QzcY+DUVkbkHHn76zGXuCfqdNWpm4xjxwHzoAu1zGPH5imEIqeNwS2DAjFzkIAmEJ30hk/Ihu8fk&#10;SHkL9PmIAJDcDuf3imNyY0BuYB/hKYMmmljC1DcYM8ae3hBxuNVPDJ/vwIFh5uTHwdRPD8caDjJg&#10;+H5imQOO+gA83J/1FMGTTyIOPJxgUwZEwCZcTO8Jn3++mbmp5aCcMXMCeG4/EQEZE8NwgC4AcaeB&#10;Hm7jHxqhjcI83eaiAL43efGR5u401nrd4jzdwqANIZvEebuMaz1u88asjd4gnLUMieQ1uRTBkVAD&#10;ySQyKQgCDbTJBqYmSKcAaQaGkRgiDuEAAXhFT5irg4VVeDQBns0GT9NZ7NB9z4S1SYDx51nswb48&#10;6Cgx+YDx5+4qTMB4CYIAW1sEwl/51Q3jfwJNBQZ64Z4yeYg5bX7CuDxn4EHcS/rIoGAG2O3n/UTw&#10;24/P5imbmOD5+ombeC/H/uBfkCYNuPvokMg4ONDdTucHmJN0Cwlb+l9NDawnnYlOTx5Hxja6aVwc&#10;f4iwH1kKk3OlN2v3I3Bf5F+ngeadWTDeXpzR9RZ7HHgR6YOMZVXI40lOh8ePth3SYVuEjk/Zo/fI&#10;sVlh7bkMa6ClYyGGCPvqLJ66+Bp40mbmPjgUMg7xMnAphCfiIlbJHnWIbRMZyvkaFuO1y1fHE43M&#10;dmDUjJauKtyuYbsS9YuR6qTcZDEPGb9RcxMTbuMLU7Zp0rI5uADpcq6RaczbtpIQ966RyTlrMabr&#10;BtLc8YN4jJy1fBzRzNXO/wDLtltLmJqdo00vLVNJpMQtsEFrGTqWlMldLlMyvTI4vhjKrU4bjlTK&#10;9HdI6JqqGzmg3LbG5tY+mueRttrXHLXJIdPvHsnE+eOWNwLjTto9T7Pefb3nHd6nBB7qmS949cjx&#10;7jk8z/Snrcu4zHt7uLUXauydhEiFUVuYTR7OHL6DSGFurhT8wl04bHjMctluXUHdyHQGm6Dn21F7&#10;2VTDG21H95c/9y6ElezdlT0uPLZkAQ7elbHxraxnL7V/aGe6ZjpqrazlGeTB7OJieBtyRitW/BAq&#10;TOOzmZD4NQ3Ktl8a7YcSOQyqnJrA2Bu5icu5njOuY3GzNy8Jv7kBW8BLmmJabtoUcx1JK3Mb3Ppw&#10;dO2tgl7eXSeSgc7j/WBNIdz+ZaoPZOPdgGj8oup3FSXDyXSds+fvD7xu+mMaendJ3JqGSVARmy3m&#10;ZAKOAfm9/wCVcx15tMezgh4Oj5aA15tEmNQucZj5B6YxrMSE1FtJQZbnlqG4IHj410hS/tMhyc5v&#10;q/sLE6Tl/aRABNp/EW/DeS6D2DlhH/HSHgkuFHuOzWR47FyMnlJlvvrAu8wWiRkLqWlVZG43Am8h&#10;ujCiVUVgOBte7hC6dv8AxLFeneLkAeoakmMye4IDlwI9I5e5YMjmgBvASeaiUrbjgZAM5tD3gqUw&#10;3mCxBAfll00JcODFPy9swHvNjOT8kCG9qDje3oGNvqDV2qyaMmbIDPSIYgtQizdvMGzZt7nKWm56&#10;mkSds3KTkJG2wRguQE09LxolSdySTYD+MFu4K1bLnzrDZXUhGxLMByjuC5ZVVag2yTowzwQXfZ9L&#10;9hZjktt2xpqlcU/MXkxmscHHdujtKkkbvWf9SOT7xBpEIRadSdcDmVOY2DG2Yn3nx41lbyTuTEOb&#10;lx6umQqzHOb5hQGKsrBszbexg9qJpfsLE3DN6Ym+X7dzpq1MyMjDwOQaw+Z41MqT2ZzrcZBJyHVb&#10;Yl5VW7MbOYsYP+Y5i60Z23k2swaYbWpaWA0nS5JrMd5Mfli012NRezty/mO+QacdoQx+DAianqVb&#10;Y5O0Xai5fNrZ5UwBu8cw5jn3FtkvZkpWUnYQAufER6XvCSf2MNokFq576zGuKgmLNsd5Yt2+mtqE&#10;itRlum2FqoeYDbOThf8A3V5qjGtyd7RJTNXIJawmomcbcS4Jpt45msxByh7wLU9xDZXT70M+BZPo&#10;t3dy4nucCXJOzNuFL7zTll57RGPVGQXOXmzXE8lzlk+C2kduZ3be8zIut+zCvThnWjZyyOGMAtMX&#10;M8a5d2ybDx7Qh3gzUQ3Q+WMqhdCs3DbhZParPPFxPBPNxZvLumUQnJODAuzNk7iSyGUncwe0RjLd&#10;9/Aub6k9X+fSptjcnuQN9JbBs3rSQ7t2VB7PGPVe/wChJdtCCyVhUE1fzo8ygYlGF4Ll/J4lMcM5&#10;iFtvhgaI7RLnyeWtOo+eS6ZOQS03s7Xm3P8ACltMG2C2OwYPrkA7XLSH9J/uJzl2eEZb77ZdvD8r&#10;vrcmbNy8bY3/AN1GLT8GBZuSm207esQmOUcHLIT311dUGzNsGVMYGb7litW/Gnwt0VdUc3yNw5Z3&#10;2YdSAhdNbZT8vbOfaXILcYy8tWSaSOU0S2Yv3jG490rY+4tyHtQpydtgM7Am5uaQlrvraRtOEPeZ&#10;XL5eK2DB/wC9ZvtQZuZ9JZrTzPdSGui+dXasKsbNnu4B0zE5ZO4odH7swkoHkbEThy45hLqtmzaj&#10;MQZKPYvKpbQU1eP7u9NxXCEGvNOrCNp9UYI4NMN38i7k2ybSJ9Ujd9JG3sbId0twffXE9J0PNnhJ&#10;rg0424rhLqQndNO47e2X0HR79yCCW712h5hS5I105Vmwcb8YIHN1w6tcsffjXOvqXyOXBI+fuZr7&#10;U30xjL3F6ZN7kBLzzUgtIT/UIzxD2yUHMaVn1kwLfKKUg+TH8q6Wk84kpiSqDScR7rd33gyQIxts&#10;mg6he7sbk6ornfyd1cc1ZOGQZSfczlGYmmRt3IEmZu9sDSNpG1SUzsm4MACsjKMm8/Isx2gDezWw&#10;8bMSkbWtMnvxrJZeQjYeS0SMn8i377SOY9xcsDi3W1qDSaKgKG3osbBkd4E/S1Bl44ENG4mzDRbA&#10;ufyLQiOBv3L6MINAnMIg7fdmxDhv8wWmQS+liQbI5e9ls2Y4wazi7bHd78a2bZ/S7acTY8b8GdmI&#10;umJYC8cbnuOvc1bttdLbP60cuZ+xchlW7wEa2yWlPcJmmqV5J2XYPswOZzPcXEMjoe8OeP8AVs6o&#10;x6S7wqCeNo5ceAwLkdotwa4tnFYOWbY7CVaksefC4FqJIkuKHVDds/lN6MHL5fuLm+aEbGbWWx7f&#10;w12w3k42zLAbjtctc07WNmZILD9np7x0/AraTUhTfqHLE3pzc3GAx0RbkwCyIFM5e5bFwR8aeZuM&#10;BLPmL7r466aCHVW7ZdZe8766WofapMWcuOEJy4+mRclt3llzgV8puoNzIf4inckhOtKfGSMYJk8P&#10;bgJ5vHGqfVDwcD19GwAVvpCWVs6gnRh5D3Aj6askvmApk5wR6cZOonAXCm5xLnJLL+6OC10kzuba&#10;CbANBqIDOJeyC9YhCfITSue+tOk9HuQkfOe1WunpD7+NF6h9ItpA228geNtMLwWp88CocvZsjPQb&#10;ye2BdRV43kDaXSp48Y7xAQWpa8a51b9ixyWamju3hl9mRdaIHqHrT7PT4DnuXV6lScg4x7zYL7QK&#10;7b8a8eSXHnJBb3fVIS6vTLYvXG/yljBG++Hu1v3FizdpthQ7snN+2Sj5izegMFjouC3RjGLkLE3B&#10;HLYm5m07nMGvXqaM5VNWWN4AuMa839uGzv7NzEDmA+8QPNUael6WglzinyuRkgcg3bUgWkN5XLmb&#10;07Y10n1e4huzce8jO2Cf4txWSoCDZjzgzkWLMRYbB11sn26MqMlNlzwXfZu+jG1D1sO25KeWyoFu&#10;MmmRyXJkXB8vZ9t61gpIOmpk8puYy0lmABR+YRJTtCqklwGzJuR3jZ8LT+EjFNzRyZtjMC4H4v8A&#10;MsxGObNhng1cA1oVJ1YyjbYDH+Lq+BOutaNJn2klL+bPvYRbkP8AnVqbyeUwMgP4z27lotsSrZBy&#10;l5f3MAsHmCWYvJ4VsTs2xo+XdRe1QFwqScS6fEPg47Vr5FQ5xS43jK9ftwDFp3UYk5BhsQRgyf7y&#10;qHUE0lxmx4234g/9KaUA14zZP9xDft2xadvgR6cSdy2IAJrWC1cGNZjUFSECMEDbjHzPcSI8GZkC&#10;OPjtaZO/HGluJyyTyVkCMDk10cBCpScjKMZ2EF0kBC27hPB4kzK6klzyXYLFyMZeokSR43IDBfCH&#10;BauDTk7QBhxS7Ls45r5XHtVoZCiwZPk7qz0m5MGwA6o4/pZ1anlSOXLI7aA+TljQcjNsZz9+LjtW&#10;uUkOcLJkrlcxfjvBY/TulVJnlUby9O2j4yadwquA5xub2yF9ktaaqs0o8jxzz7jonMH4Fansk5dp&#10;ezHBLgOYz5Bl0yJUvu2+neOQb5cLqJSORuY2wGYemLUIjxKDeth4w3fZxdNDnBcTJpOG1pjZY5CF&#10;1BqyPJfTgR42wN3uC6ncN4k9sreNgzbAYFyBxpEIt4/4D9qkfPILQ4Biuju+4okd2sTec90ORzKi&#10;3oJqIcd3mORY4Pw10UPbASByBs8fCeMhl1CCFkxoDK3ElNfDO7Xmo84paUsG16VA3e4LqZ1ak/Ra&#10;toEnlz+QnmUHT5a45JWk/lv9uKOAfTF31vEjISW/1bOz22Tj+0oC8+zlST4Ekk4C7ryiOSCyRxra&#10;7qdwg7TTJdm9J1HO5ieZGu4CFtXCFXoRR8rkLkbGWszi9n1Jjq6PyrJXmyeYs2RwsLrMI+pdXOrd&#10;nOqeks1YNprkeFtk0uBI6Jw5LrT0qoGbNvS3mjdtawR6vjRiY0yJ5nMDOuHPV9q8lLMXBTAK4gGX&#10;l9/B4l0fWe0qYlo+aTiWnE3t3LYy8a/mvn/DSm5XT7R/p8J7xy03XpkVF5aVJVooHsplYBEJa0ik&#10;4IF5IVhQbKVVOc07PrELcIO7wLsvYhtqms5lT2Th9DrtbVK4L5cCpU02P0pNZ8d/OHzqaOicwYtC&#10;C9867TG6y4WP06gVLjJmO4q9NPaU+i9qGzqWj3bcSkj6Y2wuONdCN6flNQsgP4KOthJ03OgqRO9g&#10;opKVk8kwRS8n6/8AMidYVJPpaMDY1OFeGIK2NyLPAsT1+pja4/xfqNVGHbHTY/4P0lD20TSh9nTY&#10;EAZGIjlx0xf6lhtH7ZJDMpixjf057E36Yi8C6mpT1WC1kLfKqeiYGJyxcccCEbQPUw3MT00ifCdx&#10;2uqPPH8q6jaZE0+0bpzzlSur2/h/KVakNh9J1fP+2KckYjtuoNzyfyrDdoGwds/JNY/s4WXuh/2Y&#10;eeBdCbH6DquQksvzupPA45nx10qyaOabmIIGl1wEnMIRQp5tn41tbNw1PUCpqrPhPAKqNmbltfjC&#10;e5ANZMSTuQlwRgXuZt7n9OtnAII6OYY3hfkjj97TXKVcEpyZNjzj7ObmZmXTILkx/MvSMXzaub5B&#10;59meUum+B/vFP9XP1T3tTkA8mvs7L9+NepVB7K6PkLkDOT04IjofMJaxrxnk/rCVOwenj7VLqL1K&#10;9XP1iKdmUl3ZzNRN3I9Ql3vomZN0Zv6DASlR05Uk8HTY9YGuTl2lzTWm2hswGfHdx/CKq3tM2iVH&#10;Vrk7aQsSuAty2t5EuP6k2Z1o2bHeOZUUcH507daO2lGwTT1mHrAmBtKt3+IUt+NU9xt4qN5rBfF5&#10;t3wLmNxJ3sBMbnTUOYEcsyYL+QiT0Qm87qZ7fO1WwAwdPmEuoDUG2AcDbOC5AuY6LlZXPAfmcxGJ&#10;4zJHk+LaRQIuAM4qzfHN7l/DTI6kGHPAf8NDXlPvYyWbGdEmdDvW3OBzFF0VohNrS4N60lzlsCBy&#10;AWPqEtLTqH2wMpI23BsC3BzfnjXOs4k+5tvfVPbzDUTfVhqJdWeq1JzyQxy4+8nauI3GqQZcHfWP&#10;zzZWyje7yE7pvGTy1xyOcE44OmtIle1SdMB4wnKo+jaXdY46EJReAYG0b4pIOoO1xqHPKD0vYwFH&#10;bWevNqFTmHejPy1WybaJ08HZMdPTCq8ghdk2kz7PuYHOM3mrWpxVjJhIWMZrWO6IW7D/AHsSwEkw&#10;mLzPqkR6T0m9fkxm0/LuIdC6kMZk6zq77YNplLZUzbAakCT4WRGB7LxwNjxhY22ROoPjVDo9wylr&#10;kEBj3IG4tPwLfnG1DBKf/nYpws0mBOp0YFyTvsLaz0hH25VhidYU+2kMpxwMd3gJyyE41Safbkfv&#10;Qf2eAfMVkmFF7Tqkc7zUJ93CPp9xaRS9Ntt2OYOpHdW/jHWnMZpFfbALy5bswA3eAen4ENcM3phn&#10;ggBbgWtEp+z0C6fLGg5Kb1M57eqrnHMPORZoz9pPA5/96GyuYD+E3W2TzZ/gcn0Liz0lL2SY+XAo&#10;nHOkyn5GyeOc/wBRaFOKDkLyXbtAe2ZZK3eOWZDudUcHlqtziuHMY7MFocaci424TqgOzlc+DMQS&#10;1s+9icOupwQLvwexejw2DQTURHTfqCKvM15WDmMt6A/L/cVwl+2iZQNrMYLkBOYRYuaxkpjbI/un&#10;aYXNKVtsPQ5vMJDLWz6BycRIOp31w3WkvpSfTE+5/qdxTJptMH2dubY+8RuP3IFMpei5jMnN6Bjk&#10;8y0ooSatxhbNyfU7azPZfI5U2JnukjH0ypp57gOr0lrNQSMktH7TKi6nMVJGPkQQcdpWp+ocxk+1&#10;WVUc4wDzp7ty910zOJeSDg/Etqh6kBMC2kHmT+6EpwPeRY4Dqns6fFcxm4FoUrHvliCxcjJ01rQ9&#10;kbZzYcv3wpeElrTFx/8AYretqNLCosbuFPoutJizc2WzEW62rf7Cp9USvtKbbg2Pok1Sd9dpM9kd&#10;Oy0dmC6SAnUu/wC8az1nXEuoNydtHSuQZbe8j537yOiU3cWegozO1WZizmDmVbi2YALL2Q+Z5x1M&#10;k+x8lTjPUMymom7W71S60fuK7VhtQl1WsgBbHtn6l0XBB8651qSpCf8AyNlWpH1CCLjxrMdhvp+7&#10;xlyMz9T3uAuE8qySyqYg7KAUkYxWxjL3Fm7yl3ry+8cvmuMnTu50NGzGEePcXRHPlrSJfTcucjAG&#10;dvijjGLTbNhZ4IPeTqei7Yi7re4EqT2V9pS588czUWMf9mbFz/8Aaub9ojOXBc2YGJRwdP31vLit&#10;HsHsckBucvbi6vHH8yp+0Qc+qSw/fgE36Yx2u4pIUxqnb+ppuhKq245xdNxYCYVFGwLxWluE/otn&#10;KhBM4PcMTljUuXyN7G2BGY4rJOndXbqzGlXDqs5B2FrbuGFbmaLh9CsdOUpMH7nADjWozBu5t4Gb&#10;EX6SBN5O9YEvR8fwk10ltWvsFUJtJjiWTFmTA8MUcA+YoZB7+TJwdNTJo4ezGw2CC2EfTRdnT+7Z&#10;DLKq9mjB7neWsJM5e2gHo9PmIwzkeMmPuKZS9LuZq5A2g/DIXgXXVJ7G2UtbAcuT74a1d0+TAoHT&#10;azLMBlbd6ZtkYlJB+4tCl9QdmjwWLlzqd9adPKklMqHgMfP02wlgM0nhH5D2QW9VZj0AWRxPCP8A&#10;kgEOBZ7MCEj40eeEHAMECD9n6h4zITtA4Z3i9k5cHmKtzSeYMgf1EScNyGvqkvJfjItpBmPCUvmh&#10;LnvrsCTyscGzV8Zye3cEuRZOzc7yCCDqLpyvJo2Z0exYNruO0K4vju7HLcZtHHLeX4CHjT2ncwGW&#10;kdhjt4INOO0gLiT7trLUuInlVbt8A8aMM244yY0yNn40Yb3IOM6S8iDDMYw/E0khkGoZOhgApji5&#10;Bn8xQAWQbjB8NIk8bXFQ3EwxiQEjzUwQKToh6XGtEqAcF/H1FSXkwvcCAjGTjjOntPjXxKKiy4Dv&#10;HBOCBU+YTDArI8ILuKnvG5I10KAuK28eEVQdZ1e9zSHJ8eRXcMjw1E3aGZWyqyU/BgJnR0kjTPZe&#10;BPc+xREa2ybDaWDdxa1TlXkLomOsBklQ4B2TJAnhGzjDAuCfi+NrNdGfw/iacKabjtEmj2W6zbgt&#10;JbD6sczJ6dtGfO48xTKLmDacDOzcnyEEqe4p97RlR5OC7pkV3Rq6SvzeEu82wqu3Oj3tPT99B3Lu&#10;mq3S+0Sy23Y3Au6tqBJbU8uA5jBn3VeYlUyrcX5hrVhapySfBnxEWSRW6w6BJT7KfDO5lR7Zv+WW&#10;VvJW5DkNxqkSqePGZMYy+n0LpGT1AyqptZf6b3puVp62Rvj18eAdcqT/AHHPjwhGyKSisnLb0hVz&#10;qik3LMlkwFRZPThTTEMHcuqhiU1+0iek0GpK7KKXAZ98moRZO9mTiIuL+lXapaZePnRjC1FHbUe9&#10;9DfHGDJ1FGiiMrQsShzQdTrt7EW7B01skrqRzcA5c+as/JN5exbbuH0Z1CaT8sbPB3FPxbmtnTj9&#10;E1Hpjs7qBlNZKdg8BcZEEr56u+zMbCYzV45AXA3EW2TxrgnZfWjlh1/hr0Uk+0SXSeh3zMJyvHrx&#10;qUVz51hu29s2oTre4cuzgbaauTvL9y4W7qqh1ps3IzIB5BphJ1FMlYyWzxmPbjH0/Gt+kZG04ku7&#10;OeAmkNPe7eH0qacryeeNpCQ+A6mTjaoSNlg8zlqt7UJeOVPTh5kY1y/NpmeNxl9KEcvqa2w56ck2&#10;oc0HGTW4yLQpe4bBGCPl6S5ZYOSCz8ca0GQTx6b51RIgeBE1KlKOp5O4xjPoJTRxgz/FVbk7gjZt&#10;rHVbqCoBqUxu6PbwS4tOl5N5HjjWVs3AzLTpGQcYwfDUjk2kTnjM4yWMH8RZjNHDaPJH0/NWzTSX&#10;7yNYbUEncwEWmlIJeUmablxwIO4mhIB4IFDmgyQIFqKwstcSyTBzBnV8kdWEg41mLgZLefgSbkGE&#10;uC+v3RZoWp3TpZvPCuW2jxp6Xzxzcs2FQ2bxsEYIwnzrVKHI2f37wFAXdFaXZnUA4B6yGzSqGRh4&#10;ID3Fg+0Cebm5shOsr+1Dm5gvq3ohHRVHRUwlbYwzuYOn/jWMziVjCrsSaEbUoDxuC/yLJRzghiZ0&#10;9LdodTUaRNLbCXSoMYOYK6q3NJ4Q2SDTgRjaRMMG4h8toIazEbjGhPaHvLIR5pZ1EHOyhyQIM4cY&#10;0OjuQL7ogSHSPCGycxaFJybsNZZLD6i00c0bcffSZGnh7ALUPORJwzvDOobOeNoG2OPpobNKg08h&#10;8i/NwXCbyvv3+WpknnhAkzoPTcvezUgAwLpCm9m8pgyOdSNc/k5ildwQ56gbS88vc4+RacOR9pDB&#10;gBbg8xDZxK9zH7AxEP4izGYTibMOM5SR/FXPJtk9st6K1RuUvouUts8Z7nwxK1Dbsg8kH+v95crt&#10;9ojkJNY6tUr2iDcp/ROIuiNUnk0I2GflKt02NyYZ44wXLn+8Kqswng3mitgkbxs2ZAj/ALpWpeId&#10;apRg9aUm9eOTxwLGSUu5bcYF1RVFWby2yWh21yvUk8cwOdFdBCfafYTnNBrxngJnTPBwHUNm4cuS&#10;ayuBKPI8H7MAv4i1DVL5s3oOXTIZ3Ll8IdtXarJhIZayOFse5GuUZwOYsNHloO3nr1tx6iEoatow&#10;sjiT9sPcEZxN/qK+uKLGwZY208auPhiWMOHhHhMmmj0jlY4yYHL63AnPEp2glI68m0hcnjbPl1fs&#10;n9bOay0mB5qeWuXJpJ5S2HkPcjVVG3xkyAtqOZjEyT9Hoo49YCsGD079nuo4yC5lrGsTqzaZVdWj&#10;wGOIkCxOX9rR8D65bRhvI5sHW76+JRUMuNgpeRuYLEDw5Rxj1bauzxwyCPIC3H5hVgNLzAkD08bn&#10;Uj6ask0njmMmTjXwEmkDcTaZDyXSfDVwkcvFJBHgc6ZiCVbo+VzpzYgvlHG48vjXTjf1Y60nAzxx&#10;gKS51CFSf6Y926ZjT8jFNb4Qzy2EencKr5L5XLqeJejqNq4ueUJYPUjOdUNfbOWJW+r1Vp0rcS6c&#10;MgOQga4CfCzr65NfcEJQUnapVEuM29mYri2aS9lcyfiLora48GEmAPAue3G7RjP4yctNLnlbbysl&#10;zJwKyS9nMbZ4+4PqIOOXue4tOk7wkA9zjALATqE9xKmmKQ5O4I2ICO/bgWnDmDmPk9RASUm2gsQQ&#10;PrkfUt8CskrptzB92P8AprFdSIeTKgnm+NgbyDOqG8l5ONtweYrt9nyQE1gF1ESZ0+QxLPf5pBo6&#10;2oE7Zg88lZDZAgRKk6XsuccfGtseU+2CPJaHB8VAZO4I2IeMPTTuttNMp8wl5ICAx9RaFJ2eDIg7&#10;hm5MTGZXCVs2xh5z/pLGyYmaWpmNlcz8ap9cTQcqHgbH/wCxKeTQcn4ActZWzlbidub3cWnCRXuM&#10;+ERTUMyen3s7c3nPAtgZtxy1tggRiT0+9ZjBZtDg+Ihs9l7mNsfAAvKXxzupcZn4loh1AIOs5PbD&#10;++qrPJ4V+2vNj22o+osZqBmSAmBUqOcTEI7MB8i+6YuvtnTwkxFdwI1ZPHISY76xSYPymJn4FaXF&#10;xyTWWnTiV0p9mAbmAu+3dQhF06HaRhHRWt2yi7JKmJLJr7hNNaltAcTYJM5y4CKiUfLyM3uNtKrn&#10;1FvtcXX8uYmMf6iUtyWSzUhYz6hnGzfaWWSPdb2iBdT0uPtKw8NwE5a4PZS8gZlg7i9DmbyXU/TD&#10;GNye2EnLIuE5s06aVp0/xtOnwGMUzqLPlKHtckbZm2BGHqdNcd1BJXzxxaCApI13S4r+kGxWL+xv&#10;lzT1e4n5htzpCX527EW89QgxrC4OZMhCpWjDsfxeB0D8Nj2NsZI4FHEbDYnVUA95dMSgD8TIut6X&#10;kbKSSYEERxENauEWZbR/WNFOGW7BY57vMTWyCpROd9gefeSC0yL95R2el4/qJiNI/o69tZClGKjS&#10;64+7+or0w7ONMdFjb1dRaRI5GymTY8EHUWEVSByzmP01suzfeYx4102tvSx2eJ5/mburJjim3IR2&#10;Q6kBE9TdeTGnr4bGQgrdxaQNmTuA/EVJnjMevgTkuU3uEScnLWXDtynAyX+sgXN4F0xLE5gzlzNt&#10;vLAHM81VueDc3OfcVblbchiYILpFb2lGp1vUnS9JW2DFjHGcpPh3MiyqtJgI0xPg4OWq6eYzFmOz&#10;DdHAmHkw3xsCCPjGuOx2MauU5/j42BMd5YMGRtcx2LkA1oQ+zjWIIP4qobMlkeDzEmcwchc5NRbx&#10;i3l2JT+Ame1Z6aTxvp6P0kyzeMn+jG+3f6irbh+PtHdo3wsHmKgemFYaFJ5W5MOyHzVrVPs21PEB&#10;HOD24Cauksyb1fIZJngmrt45H5eSBHpptQHULfBHKrcHTJxxrmJvC9n36e4dni4USN/ed07N5oyf&#10;tt8YckZeYVYz6yFQEeMnwW2pb8tZjQdUDtnlsD4reBxzCEyQQKyN3o6ee45bupOo9ITPAuXg2wZf&#10;/wBCdd3YhxnRbjA5O2cg+8aXyLVB0mOSNt/CcRIBl1NX+VDaonBH7l8/gAJnBd6QsGNRKKcTmMb6&#10;NmcWC1y3PGvSJcvxVZ8vzcJ59CSq3b98uDKo25igc78XBd5a7dHOKYmUhBuH3rzONc37O9lb2cMj&#10;hjYibwDFcIQuRWohBsBvm0qY5B6Vy6uFfhtGt0Yt/oVHWo21dj4jN9oHYsBAY7pHV3qrnupCNoyW&#10;QgtrTp5I3rm/e/EWTPJeU3yLpkHF5kocxYEhIrVSzduYvtJ7YVDgYD3jBGe4icnp3eXFm+tFz/Ff&#10;oa8RzyU7poE0JKWA9HUgtaaz4co3kZ3MenAum6A2JkmvtMyfNRwD6apO0Sl7Lk4YDiwdO1wLPTOV&#10;dWd26E1irDAgS4kQzxwdNOvKg3AdkJ7kZOYrIQb0zbOC4EaobyTj33JwLahq0bruaGLMdUrbLLTb&#10;iYx54D27i0FnszmM4IfcAbwYfMtobK5W2YMt5MfPa0xrQtmc0J7cG+Wy40yWuNTv1r3FiUVf4gPb&#10;O9i5HJAOQvhDt8xdvScjKWjwNmP6udcZuNqE2p4h2zA+T4q2zZvtcbTUeCavhN4x9RZeTS3uM+Ey&#10;8lNa3bjnRTOcDuAwHt9NEpgzI5ZZ9T+eBZKOvKPcubMD4RI/pKZUlUTGWjxh1ILXL4FElLbdsjhW&#10;lqb1x9lSWWx7f0xQRm+ZZjtQ/wCHTkh5lHThZpOupxwX/wBlYDVG2D+rnxngLb3laSPbH9pk2qTj&#10;OIcA+Z41tTUtjKsZ/uO6xmZarbOg9kdAFYSl9WU7lVuMYidnS4Y8C47ebUJyGfXoOMheXbXR+1za&#10;gTsF82eAdEjtWxjGXIuY9mY21zeTAK4MPljEJc1pgVMU9kiP6dh3PrlWwtcg7ZpTbXH2fjnoWw4/&#10;L76DQbfJdJS3pRQIh+Y5G2zrz4rgs2cTXeY2LoYfLS/4gVXbsyo7pu1Hpc1ZGI/ZQnHue9fst8v+&#10;Gg7Jc5Wbf5fmPRc/rA7TZ2zORhI93g+nBj/LGuTasb1XO3uelXTgxPMEsxpZvVdTubMB35DeZdyQ&#10;ftL0B2Y+qbLoGQH86rZ/ytQbYuD95a9CYTa/H3xKJrZidvQ52lexOr2w8b84mcDgXLbYI1ku1yk2&#10;wZsBgz1LYrRO4u2KoqSj5DfDKjlnlvp+D9tee9cVA9fzp9HAAo43HT4+NdLy/bbYSZ9Ko0UqFFbF&#10;HtQz7c4OPqeCCBM7T5GSWvjM5acriDl3FvEj2uEoaQ9mwSoo3rjUJd41e9h9cMu3gGc1UKn4Catw&#10;raB1/NwLqPWnTbjEekcilKv9x5huJZMGZM/oKNapszryoZPMQRs3xRxjKvTD1iNm9KVa5Aam3zUk&#10;ZPvJCZM/mit+NY/Rew+UyfnHE8OQX9mFjspWXy0B+Ps8NNfS0+HUb6rqbtyDbNl+0wlWk/ruo93C&#10;MuoMvW+VdXTCYSEzKywY24P+YKLjXHLdvs+pVtkukej5l3xo9I9qjbeQb5ThezHHMIIuPGvFZsJq&#10;22R0bR6FCyal7bH+8cT7QKXmNQ1hNQswFJ7WVdRU/wCp/ZpzfI6jajekFpti8H7S3KpNsey2Wj3a&#10;QsRanUGJcgVBtMqOp3Jwy263a9QnuLp05/ITaK49S+D8xivhxF7jN0659XecVwEh5PAx9lZ8sncX&#10;QW1KnKchpw7msnu7wXdQjYmfGvL6TesZXknGCVSSaC8u4JtB/iWb1w8rSdTEBp7NHTgxC9QmNS6Y&#10;qf1T2N4lo4f0licmtatv0+I1SpGUmqmogNqTujZf+ZJnTz3Y+8bOT4PaDdMbZa7QexMkFOsnIg+2&#10;H1LngVzoSQCpaowPJq9vxj/tHgXHSedtJcrVEeVptbfofnOhRjNqyRH7v/pMGp+jKrpCY7zOJUXz&#10;N3clyYF1pNKs2WzKh30EYJUzcka6bYfHjVP22UW52u2DU2B04M30iOS6DbAvPesKDm1HucG/NXkd&#10;peuY3lrrlR5C5FXF83Ccw6YqM3Y94vg9je7DAbtUTMxOm+Fg/eQ3/gX2qN9u08l5Ho/7M2KrttA2&#10;wS5zfYTViUcBP98S5AmEwesHl5gcuDzFtIa604x1TfILHOKLeyomt00HI4x9ARFpFF1QyckvTUBS&#10;Rk8tUmrJPZe42z7eICLTRb22GW5FXbBrMbJzxgtxrWpPtMJLW27RnyD8pPU3Tb1gMDmcSoo2rgWm&#10;TuIDPJXITPT6FuDyxJEybXtlqcY3yy1ONqDaMh44AW4CID9pL2Sx+msZcDKF7gg4BroqRziXGZMY&#10;DSMTeO6L2kXgWomqqwi6L6hZJfs3ezWUvn8D4TeMf9mKsl3wgSYOYtyHI3LwvsB94a9Qglm9QSdk&#10;20W3tEf1VEmbaE3GOUUOYVBNmY95gu6aZHVj2cazl8UcY0SZ0fUbnOzYlJB5ZVfGewOtJxYgDIyt&#10;4E6pw9MJIpXWExbNgXnxXEfNH4FdpHtQmNy9BdJ+KrtTfqTzowwb5PBM/hlzpVR6vcxokm+QPu1G&#10;trU3bQjRtK7gOSbNszmlV1OQ/twm7UYrhNLJAplSVo2bPQM4J4J5b6gxLjmabcJ0wZHlstfbuEnM&#10;HwKhyuuCOXuB4fd/if8AtQ7daJTu9s9JpfWGDIF9ct8y6VXCV1o9jJ7N7HH8Uv8AhXm+82kDkk2w&#10;NvbIB8tyMq1Sl9sA37ljG5Bu4W6cn6gik9MqTmhH5P6yA0JHau3FMnFJy6fDOG+JxB5a5XpfapLn&#10;70AYDiHANac82yS6nhgjjtfDbIdSJ7QekdNvabZPoAsd3g8sRciw2vKsbRkBBHd3r4olrVP+shKZ&#10;25O2fsdz+IIqVUNyOXrFyF8J4EZergyflSeitC60896gqCYy3fmb+7e6ZF0tS8jkNZ0fKguZ4JnM&#10;CC1O5wLrQm5TseSVFvN+mVtjD+ZY/VGzemJ25wP2O5uh8sg8iHQtqsEuOLa82TtpbfC//rCDpvW2&#10;vg+Zci1Psvb7yeEJ7kC9mP8AhG5ZjBG2fbxAMSoc42JspwTA8mohwXdT2bBH+ZRIS5Q51TTw+mGz&#10;mZC4Qqpnp58HiCvbdxsDo9g5s9uFGb8iVWbB6YnEpAwgYlvD5b0Yv71W+umqIvVamHhvupPT6eWi&#10;4aYmJh3RMyxwLvdvQbmlZi+ZuaVE8jH5ivkjbtmDY8ctB2fGTmauOBJbzP4fcg04fLMVq/xJ5ni9&#10;D9n0USklXzWTuAuWTgrcw+oNekhJg2cks1DSsqmASC+8tvZXP5lmNSbG6CmTn+pJq6HH5bkS00Tb&#10;O4gidCq7cg51/wCMlaR63arrH9VDZ5tMqecDwPHxXH1F1E32BtoG3s01FeH0yrK55szqMN+OBjcg&#10;+FnSdr/tyNyDl14MkZMcah7mSNao8l5A5DAWhUfs/JNc9i3ArXTlKBMK0w2VyMlzOBaGzkeAfIXc&#10;dD+r/IeOZTW3AtamGyPZ0wbY4D3I/qrz7M83KOthcsNqPMgkrHATkqE8Z4+hbXWtWHotsSyFis2G&#10;4ksZPuK/UPJ6s8BDoVRh0DAi/HDckC6EmFFtnja9LQFIs9/4fz4wjmgYlwDWkqR4iaDLCgGmBwDg&#10;WtN9lc2jbbzY0UBcU2ODr50/rl/B4ieicAh5xqZu633Y3sAn1ePd2YAyD5jkvBBAurmnqNj33dvt&#10;iwHB5ixpuVixm1sebKMNKaqyg8ztzxp0cnx5F69Sv1E6PCT2yuN4+G2FB/qjWS1p6t9KSSYgCGeF&#10;HB5jnB/Ip/3gi21rkDv3facKyeg3Lzk6n0s62yR+qvXE1bXgyMow+YXIvTLYfs7kNMNu0nMqEOAf&#10;LIQWdazUfrD0fKec+uRk8sa+Oyf0/eNR2Giq7jzyAmHql162JgglRXEf/ls6z2oNi9YST7/I3TeD&#10;4ol60TT1uJSER7LEt7y+BZLUHrUTaZMjwNpUUcZNL2nOnoe1nkGLMRj/ACzzHl9FzFyQEEACkXS2&#10;zf1T6rqS/GFjbt/8yKOBdFUntAqt+2O5eSoTeNv5Yl0Vsn9aiY9rdmv5VvDIfVbC/mXQbNRGlylG&#10;b7O/UrwD/rWRtSR/VWhD9VNsEmjSsqwfEKuxnG2CkN23zlx+X31m882sUe5ECMM8FjJ8XOuSmQ1M&#10;b85pp5mb26OA4trD1O5sb7nSrD4loqyuh6P/AOGlR3nkjKMJP+ZbY8C9MppVDmnpaecb9cajFc8e&#10;RZXTfrSUXWbnAY+7xj0yDc99FO09a/TCFmWrllCd7V6PfiAa/vBh8sZW3f8AlXPk422TadvQS1+B&#10;rL7ZdPeRca7M2mbL2VSSU8cnYtXH0i634a8i9oHbwSnZvONvy955yy4UJqr1nQTM1Y2w7AqCj3M4&#10;l28tpq1HpalvgXDc02Xz55Nt2D/WEf8A5bOrhsb7WqGbAkhpqVuyJ5S2arKgqejN+bMAFZx9Qlru&#10;fMiElsGX8hc6qSmxhSZfszmNDNjmfnakgcC+5dZWqh68lLyVAZho4Q3oy6mlkwLGtpcgcxykE4jn&#10;giRkFdHaL31zfS9UVnA9shfFxk0uar9MX6y0kMZqZfrPpm1nXO0itN2IB+zYi9nLaGTwR+FadsX2&#10;4T5tnfsZg4geF5lrRgXJf2Hr1t7TAApIOb44F2lsvebZGEpBGwkbUbXmEGXAm+rMeqJXI9A04TpT&#10;L2LuCXrCTC89AF++K3ZD/wCWEsIebS5DGyBLZIxLj+lnWy7XK4czVsDtti1GYfU6ypNISyj93Y3n&#10;1tzp8oWsuf0m6Rttce3h/SFNl7GSKjld5Uk6bOTwR71zdQa6P2Obe5tTJABDKmryAnMGTj/Oic8k&#10;86k8xfRyTdXDUnMuIx6v9Bso6jfTKcTyXtzdNsX/AArZoVJiPsQRQ5lba1yDvqZz+Su2TGMzIRHP&#10;NGMY0Ck9fyp+53A0r3eMfTTU8mG4Sn2aayVvbFzPGuCXG0yvHk6PuYN4gccu0JecTMA6dtx/dOzR&#10;mEq7h1zXcvwODvGDFqzgHzbvfWZjqSq6tbngkW66fU9xZhUm0Cp2Y2IZwe5c5loXIWzbH6b/AKxB&#10;MpOxfk3j7zbyQKjF4DKqVXIf6X0+I+udEY3b/wBxzrUGw+dQDPMr/tXNIqrL6omPsLaZPijjH1Lv&#10;AvUSoNl44CdpBfFcGH0yD41xPtE2dtqhenjjYlbuupaLnW/CdXtyPeMWYm38OZW4Z05VXasbz7yP&#10;luRf4lZKHeSGQuWMc+AWaQcodvRVwovZ/PqYZTUMAJfjtae8l1oIFjTgY5a9A+mU03iDmDGTgVzc&#10;+pba44lMOrcZ/uNT20U/s6nD0EDB9MJXG46bnggj+XiUzZ+OixyXsp/uDyMenvJBdz9pZNtH9aCQ&#10;hGDsSRtWb0fMc878qwapPWsrSatt2M+0fpwL7DhZXJJ0sj1GXMzWPhNete6bltEpei2A7zOoxez8&#10;sfuLnurKopyajPeAUZhittrf+JYDNKocvCY4z3LiA7+Vd/Cwrlq3Hnn03NWduOH21KNykxmPkRhx&#10;LJDbyXcaoRJ4SBDSTgka3KXs/iYt2hrcjmMpl3GARPqJ2cVYNyTHYEOD4Y1ifaC/e1CL5rjPET1h&#10;oJJoPvqtzRwOPPAgW940iHT0RqwvPwjhRD+kcS+ooI4+H0J+CTPY/wCzkWjoQvBv/wAaX/xp3do0&#10;XlEkI8J7iZq3T+YqloFECMnpwworBT7+Po+lbTS9Ny6ByCCPj8xHpxK7IzwQacY1la5TS6s0dMXs&#10;2HNxZa4Dxi9PoTEYSD9Ob0K2PBkMRNR049iHyFbo4VpC9NRUEoB+mJXuW0LNXpMA2scS6coj1YHL&#10;1vjfnEz+qmNmqWORhnNOfGFOy563DCG6Q/pTrjZpMo+ABSLt2X7B6cp7O5nhfwuBVueU/ge4JVPL&#10;kZOn7iwHTm27Zt9EnzDjRgB7Ki4O+r3KyTE2Rac4oNsznQG0fthiFXpZsz9W+nJayYzJ+xtmtXd2&#10;KrHTVLVYwthYXzDnXYv6uc6nbZi5M+ENqTzV2xT+x+j6VbXgsbjofMI5z/pq4M3A4BgbBBbg5mko&#10;bx45gJzyrmHTWtNqlSu2THk4G8IDAcuDqDIhrNxZensnLgHzLiGuG5AkP/vIocrcD3nHY/SUg0h7&#10;RHBY2U1g3EWAjXmCXmbWFeTGC+wcn5hbRF6EV5Ujl4yO2gO1Hc0hj8a5FrzZvNnMgYmcnER1vXs1&#10;r+VTQqrtw+ut7izpbYHsXoJ/TjF+zngpo9HqEbF6H4a1QgxtiHZs2InAeo2bcH5Fxz6q+z97HU++&#10;P7tlvzLS9FGc8bBc4AgF7R1LSuyfdBG5uHkvtkodlNZ8+gZg3M3/ACxf8Kp9Dy9lJxgjNzhurVsv&#10;AvVDaBWlHs9+ggkbWYGtaloWONcZkouXTIc1fx05MGdwXszYYo8CthO2v0mZ2nEyYXJJTn9cSNq8&#10;auC3WzltzgftIPsXk9MTibHgD203jcaVwWfOsrZuJswegbWJhgHyxkz5129srovasaS4+1WEnZE8&#10;0UF5YmTmtjK3DoMNCsbYc07WPVvrSSEPG/O1cS+7pvSFWp7FJ5s/k9ObtNaW7Ucj5ZCCxwKl+sBP&#10;KrgcgYTK68gHy3I84TrAP+IFVypsCBscuD6SzYf2mJXf/wAAdM6Jr/s//I6crD2xyCZbi6wf2a1x&#10;gVDeU3Onj08y3Eo3Vr86qrf1lJi2ZYDA1h6VxU8m2yYmJj363ATmLT9VmM/NKCRNk+Md54B0N15f&#10;BAiTCm5jMiAlUcjENqQWp41W2+1wpuO6T4itRNshGzLGzfCHGPzeNam8ITNSdF7MPVU+zj079zKx&#10;TRkQJCNt25173lj0w9sI+Zv+1ZfMLumMpfyqn7J9pD2d1gALmo3cvC8L/Zi4F2ZXFLyVs9YtggE3&#10;ju3d5clx/vxJGTmfU+I2oSOp3F9owFvsjrBnYnE1AJ5KR9NVWcVJs+mpDto6H1uXcEXB/KvSycN5&#10;c82fAbMH1uB4K0QglxP6v9LkpKvZqF5awD5d3vrLhTepvs8r8ppuxilt/Qc07YNlfZowBYU5bZWr&#10;ly1HeWDzjZe5bS7fwnuQeX316xbYNrDaSEfdpSMU0ljwun8BefpHjKZEmsYZUUcv6fuLbhTW1HMT&#10;ISmtMIo+r3LBxgjOUa6cl8/cx2IIAXPLtk4/2UB+wGz4MpAbfn7yZuP7OIWCCD5lNpeib/tMrfCb&#10;uh/2JyXP+wsjJO427iNePg1OgxkJSlVvC04nEp3k7aZSPdwk8rjQGT7O5c8Ic0hmu8R9MZMkaou2&#10;Cs9MIY7u+D+8XPGsSbbT3ouNaOBjy5EXRjPiOYzL4kaVt+9wnozL9oE+k8pBJ5x2gzj6d0WisIqW&#10;nJlJ2x5w2moiR3eWP30S2f8ArZDjkp5VUIO0A2vZ7vHj+ZVSX7ZG0HOkbUgSeXkjUXqxamv+wF3r&#10;O1UffMnmdKspqyfP45qIbm792WMx0w8uYP6F2JOJHR9Ty47ls+7PdeWXvoFsX2Ztp9Njyo01EOMm&#10;mMhPGuiRlVxlP3/uMR2FbJb+HM52RUJLXUycRzd5aatxXSe+jlbbNBQN98lz24D9+Bay89Xup2E+&#10;PLXgN3t9QnAqrtIpf7N7iEPUFqKZ06x1i3j+i6ZW4j0TCKYnbiVOeTnGXmLr+R1xKZ9xntm5i5pJ&#10;MGxm2CNiL6iDysZGbnG2BcW13TFc460qh4SOUvrPTXOsjpty5JeCC5Gg7iaTG1jv5CKyUXUj2STE&#10;DltqQdQZeBI7Q+ElTG7hfKT2D1hWBP6tkbolvmE7i6sb+qDtJpKkH09viGdvqEZDJjNZ8SHyfb4Q&#10;LLc5PusnakLdck78a6Vnnrt0nBLtwDvTiMgrZCLjJmfyFta4B3KcZAWr8QcdbM9ojbfbL85RroSY&#10;bH5saXHnDA5bNrTul41zG8rCh3L3H9lS2SF83OtmpPbpIZVfbNu2htf7MMpYI4FsutYqxccwE1K2&#10;2SCk0WObR1OBs2OUcfUINdCVQ4e025A5NaszgVpy2L/iVPnm1CY1CQG4PmsvD5YhYDfmVJHVkxYT&#10;pjMp9dmjVn0y/wAyQ7d22Fqaldv/AJGGzT/526nxwHK4ajLqDHkjXVFD7G2212dbzGArNqPVckei&#10;1sHw1zT/AMVJc5r084MArcN26NaFWG1yvZ85YzWWgKzgZ6QyC8CS6Fsx6/j/ADDkzVLNa9aSg5dQ&#10;bKnJbJwbuyHqE8Z4/Eub5ptIcyF7vIT3I9ItwXcXTjicOazl0qeTh8JxButog+/AbvrE3mxuQGG+&#10;gYTwpHROWMosn7StwuMatW4/3jMyeTsl7Z3VsD2kTraRJT8ocbddIDkbkNjeXxcfwuSvMHZHtInW&#10;zffmDaVFI6JzB9H5l6HU/tIeuZSxeP5UVua1y+NajxHdGagpcbYm+BtDgXJe3zZ3Lp9Ke0o2Ihuh&#10;8wnjXRVUVg2mTY4eWbprzT9ZzbYSAgJU2fZB8y0svzdv4iJzqlbhxzXEnbS2Y2YFSSPO5AjDx4SZ&#10;Ex37kaGzBngsYOouuScw4DkIP9tQyE00e7LLbxqGSX6llPEBKl7kbnIe2tgHUHY/A+Lf5WksrmEv&#10;cyclmDjVbcTBzcxxqF26aqdo3Kl68qeTvTv2z52M3TIJXyV1g5qFtZeTXq3bZFj9HkZPx2THt3Ff&#10;Kf2VuZqU7aWnE4NzLfBH+yopsJVW4bMJ1rT049WSQSr7OdpNgCvXbZLfGtqrZs3jlT+AloelzCLl&#10;PYfK59TdBXoJUV5Hv9wg7tiODBlWt7Z2FRVVTN6T+xwEFdIMuSONfy9zZynblrEZD0d4/oHGZj7B&#10;6FHknnsOeFjGeCN9cg1f3FT5pNCXTq7M5P2UyPBH966g1VXEvwNsZvNX9Ao7R4Y4G03K95cAgNpr&#10;eBs5cZ6xwAuQDWD7wWD5EYbzy851uD/AngdFSd42ePQQQXR3C2hk8HvLoScUPMZIQ7ztVq4ak5do&#10;q8zZptMctnuNme2pkr2qTG4CCM5fppFLhHWpOxtplYDnGSCVCH8QXjWPuJW53bH3OoRXCm6gZdk3&#10;nIM5P3EBcTwjnRDa3UnT99c9NSbZWySN6HzSW1am5HrMYIDMd4g8v/uUOVuHMH3Y9uP4q2yV0nUc&#10;7l2+BAIkdr9hEJDvLCk5vcDbGIc0Gn8NPS/2kgAx9Quouiv+Ecxmt/eWJW5vMtZDrMZpS72Qvfb2&#10;Nv8Axp7oTe4wQk7Yk+0iq9nUuAwndOdqS+1puW2fBAmftBJahIdzKj223NIPvwLK6X2sS7snc3j4&#10;reDlD76slL7P5SEYH7N86JA45is5fTUWZp1oztMk7Zy2BgP7UPVbfOlL+1oGwHJmNvSFcGnqwkbm&#10;Nt7NaeKt0nWD2OUnCbgGW3c9xdackHq02gSVnJcbYFt0Rcr1JtMG/wBFnI7Zh8y1nWqV5I20yGAI&#10;TiHcWVzCj5jKtawXBat7z7ixpqXdwtS42yRuJK2l0qfmO1IYnMGPjgRKebWJSHJy4CdRcx/bgYeN&#10;jnGg8wqgbknSwcxJ60eb8324TaVOX0BgCJB07ouNMkrCS1VfvMWrcw+WqTT7gc4bHxgzjUyeSOXQ&#10;NsGqOP8AIkPAzecM5DOHJ2b8G7x/2Zy2/wASA0fSdMGZTWVTg7ob3+xEFwY0NmhN2Jo6kBOWrhI9&#10;m82qfcX8ntODXeWPjgwIhOb/ALQSgwFxScxbTrc4wF0y2uUu/Nn7MshlPYkdpu9J7TqC5/7Sz2l6&#10;WqeCfHM8Pu8zZ6hGxOCMPw0Y26VBMQvZU87K3d04FcbEWLk/t32c7TGfYVWFJ2qVBLpk2PvjFqNy&#10;zLb0sho1vGwPt6ZMpUzkLEQ+aUjkpcFhcfvJe9gc7489ojJzCERKl6onTO+Fme3vC1IeMVVWc87m&#10;Bqm2HZlYVpJQuTyeqgFJbLqEFkv/ADReBbZsP2ker7JPZg3WbknUfa4V5j7QJW5gGB+aebw50hEu&#10;lWMzieDbDPBfzk6i1ISemVWsxZuTa3cYet1SVBSleVXuFPAa2W7q7vvBjWwScjKlXJ2ervRLXtIy&#10;5F4n0XtImMqGfdj2zE6itRNvFYS1yCN4e5B07qtpcRdce1TjaBvLK8E/L0yXc/76p9UVp2a2AZ4x&#10;dkCTlkba64b2f7eJtULI7ZscQ4+bbLwHwLqKm9pD2MeOMAh+YMfGkUFtxdme0Cgp8y3Z5aIa1/aR&#10;Z1oOzTYhTkxZb5IQCGYZemX/AAoRMHFFzuU5JGJm98wQs+NZjI9tn2PcnZxg3OMnUtJ3aPhqm0T1&#10;d59NSb5Gd0Mw+Xb5KyupNmdRvJTucdpxGPl3Mn78K1qm/XfbQF3aayoRLnLIJGNpFcEmUpA/p5iI&#10;joguWLJGh1Xln1D2+YeVNeUfUcncnC8AVvBzNX/CuRakk+4TE8EYMhNUfyL3ml9QSWuZSBm/YlG9&#10;b8xs9F/KuddqHqt05U4sctOVu6GLlk4EJdWJcm08l93ZQEwGBkIq37M2c+4ulqw9W+o5ITOxLg8w&#10;vJ/Mub6gpuYypz7SxKNPRNU0y3IcsZmhGzlVsjMcGS+rsz3KBtg8zqKqkl5LmBWiAbueAmNJxMBx&#10;qY4bubap4+ZnVAs0IdSDt4IwZ0SHPB21ntwaeG408CnpAsjzPngOg5M40zL55Z4+BKYTC8THAC2q&#10;AFu+DPAr5RdQOZJMWL8PG3LcGs9uaeNPDJpoA9Dtpm1CQ7QqYO/MATOZs+Za664hcTQkeSDgVbG8&#10;JBkRiVyty8JggUCUVDXOtDEvGQ2e+tgb1QyZtsEepGQXMGslJI3MtJrLoSi/VzquracPOJOx3wIy&#10;2rfW/ZhT+6NTcEqP2oObgIHILkA+WTrQQI83o+YvHu8y18UbV4XmfP5i51qyk5/TDk7OZMStzD6Z&#10;RYFqmyPbxMaP0fvDUnMGVRU/TLkTPqF82gbO6npWdAZz4BRwEFpkGs9HMCNhnZxn0eYP3F6KTCcU&#10;ptpo9iaOqhN5mz/sTnBj/CjXmPUhOzZi+Zufp6ixd202vsjDVNme0wktc4I9SPzOsvQih9pA5xJb&#10;0yOIhh6VzvrxzeDmMh9sg4CdRb9sjrCYs3LHBqR+WTgjgWnoiztmZdVtnpBPKkI2lJ4PvgScz5Fy&#10;LtY2Hy6cX5lTBy+aRkX/AC11E4IMMuvBOXA4Fyy/yo8RnLjNgGgtDt6ukss0+73DxDmg3rBznBbt&#10;qYOpHsDbGE69Jq82LtqqbPoIGNx6PUbOfPg+IuLW+xOq9eAMjdEg6mktRNTTFclyjH+3Js8yGOUk&#10;C3jZfUD2m3rF42OUb27poDONn86YNgGcsbdv4SMdobgNjMgg1m5bVtFwJSe5GyOqBzWUsXPfJzPn&#10;WY+s5RdHzhtKnM1mopeYZdMhO/B5ax/YPtAbG7KMH2cBBFuDL/zPmQrYNtmy/wC39OHNAfl6rZJ6&#10;1XbNPom/iPlPJ2oG8hfzo8tZyreAkLaG5HxrTpf6m8ygJ9+E3N0x8aVF7K+yptIzOT/fHWmMfHBH&#10;BwrpwhHsE+wOZ4Jvudrm99WpepStstd/9rm2bJ/Vne0xMZVMjPmpI24tRtc766WcTAbxseDlxrnU&#10;e2ActsOTH+osTqD14JTLSH3ZjvEZP2Fzzkqa2ygf6zapRvFYbO9/c7+2tEdN9XVFg3qDwkWPzih6&#10;YnzI/Yk1FL5h/aZSUvfXK9Wev/UZiezMWo1zHMNpj2pJt2q85xC6lrIibClt3F7QhGaUvbZunoFt&#10;A2RykJKcM/fbvqiE5tcfvLqSh6c2Vyf+iMJguDN+W4Lxrzjk+0BtHneAK4ajFp3S40pXWEpmQ7MZ&#10;yt9XT1VjOw09iu+b6s/F121oO+/t/TjyYgcXxDjZui7vbTW1jfKzo8GBiWy4L1PcXK9LuJtJJjv8&#10;nlW8R9Mb4Wjj8SD1/wCsxWkZDs58AreMflZIFiepVRlbcj0mm36/UzuR/dOkKLHMY2R2F8Q2TfUI&#10;Nsuqm/2eNJrJmLWxa5a8fqQqidRDfdlTUuN4Ilwg1lf28qKfTaVS1/PC2SWm1z9tY/qXIZFutD6v&#10;zHydmIq1abH9pp20SsKUpWp6jlraRtZpL7ttsS7gjB8sS5uqB5uDYBgvs7jp9+CD3kztwpubUxUZ&#10;2xjiJ8QXBHAsHHNNRep4bDVpj7/pfmPLMnk7W1mnM6ke3McB/wANbZs726TGSNtzgAIgSF6i5v8A&#10;tBvgwYwCGmd41L0C6ekxbj1EoPbRLq2egkM1AIcZNNtd5Ma9BtmcnoRmzBAzA0G8bitOBrwJ2Pzi&#10;XR1PKoJk+3NrdFcJ4F2BtM2+b5XG+Sq0Nqz0h2+uuSycKyVWs7rD5OuJYw2av5+3kNTdiUOxde2O&#10;rhW4iaMHyrPdqFeTajHrFy8kbrfXArRN5LAcMa6Kp+aU5JKjvMACHHPJKIpPcN8OL31ie1ii3M7p&#10;R9G/PbDL7pBvS575vLWJNxkCM7c/3G2jJypKtKyt1BSZZrKZVNQyMTcLgX3kXAD/AEK1D2gMpk2Y&#10;yeZH3x6MQhbza41xPTe0ibSFlZbTx1jJpbtd0cHvQLQth9UUpJKjAapNRlzdLPgjQjDNVf8Al+UP&#10;3gUyj/1Eyn9l9aGmM1Mz7Q0+o276sk4l9e0l7eYD8dv+0kx99WXbX63g43oIKPfOpe1b/JnWJ156&#10;6FX1VJWMqePhafMJb5/zqhCJTf8AA+6YrpsRfn8YGmleVG5c4HNRlIHzLq0Ie0Si5bIQSeNiKcPf&#10;+ZciyQY/d7y4teTwcefvqlDn7kLi9AfONdA3l+39JiwuYGrOv5pL5SGbADLX1xqQV2334I/CqHtU&#10;b7syswdNDdm9UEms2z8ZFZNplyBseDmRkWylNW2Zc3d3DDaTZ7zYg+KvQjYe8l0D0EDw+7wdQngX&#10;DdDy8lwC6Wp8hO0WPw9TV9xWvIkhLaw8pxzPjhNdJbLauDWj7LPVNY7TZTNH8rPu8bTzfGuatrDi&#10;bdrXo7X4S659UD1ghUmQ8tcg9icapPHj8xYuZdKXj7EfEaeHTFZK3zAqwpMlJX5a5Bbes/NXN8wm&#10;F5zej416BetBtApSs6iYmlr65pWiEt4FwHUEjcs3J44NQKfyxk5U2BHZIj1N/KR8zQlRpVa/hKrO&#10;JoRyTHAjEjeEg49RVu5qZAJkg3MC6UwDSJ5OCQDBgPcgVVbuBmGmWdyMmfgTxG9kuj/EQTiJNHLY&#10;gI4OmtmpvaQSNtgcgET8JZvK6XcmJgcg5nLWhPNnZGdiMIOYqOhC42Zu8lznknTw5fj5IMixOVsy&#10;BJgv241pzeeOWbmzHxopHpcGNz5CJDb4OhnRhu8G84ONQ7Y4PxEmgdcPDGSDP31ZG7fGNQ27fxo8&#10;3ta+NfkeTGeTj41ZGZBqtjJp+55imN3Hf7nN00E5oTd5yI4z21am7jUxrPWbge840eZvBoFl8GTH&#10;86mDyfpICN53FMuY86ADw3GAedIZPB+Gg43ieuDjGgAonBk8aG3O5zFM+T+KljAwMmp76e3gnf8A&#10;4SAtydzSRIZECwwzJjHjRgZMBPfVVbuMBP4Q0YbuEAHsamDIgIyf9JTBkTCcMXCeemd4xqGMg/pp&#10;7eNRAD1zARLeFDx9xIhPGgAkNx+dGG7zuQfiKqjIT9tTBkJGgC+N3HgR5u4VDbvBwZ0eZuPH/vGg&#10;C+N3CsjN531Q27juKyMyYFQTmhN3GmjAyKntyfnRgZEAWQZE8hrcimXEAPJJm4lcQBDJbQdwjBP7&#10;xByZ0AAXg1W3CuDzOgLgaAKHMG+P51SZg3WnPBqqzBugDMXjdUN4zx9BbBMJeqe4leNBQZiRn3+Y&#10;gLhnp89ac4b8/Gqq8boKDPXA9M+BQ7eD5P51ZCN0ySXkg4PKQABHkyf+xIbckGTmfDRLdxwfIoZB&#10;6fPuaqnAAvMhP8xcZ+to805VB8K6uzJgPBng4F5y+s5OCOZ8cP8Ay4hCQByKQiHRp2NNqgnD0hZb&#10;y6DAugpeMm7YLCziiJYWEoNDmL382QbI6MZ0FZntOCGbdfaSOR5/zri+ZuYFQu4dpy1gGzTxQHL3&#10;MCuzOj3MDID8wPZSFtXPfV8qDZ+R5NjhlV1wG7prpz7JsqVpSVPKkBvkDPTZMh5MccfiT+6mwO22&#10;s4tmA2wSezcA7Vz30zNJhvJAQQAth8tEqg31sQEdjd4HAi2x2u54lWxkHGPHGe2sSagoJjMhTEPA&#10;FaFK3hIBggbHuR/yKnyNv3AgKS4t+oOk227Axg5hdMaxqbXDUuNClcjmMylzGB4e58T3PeV8k8nl&#10;0BL0y1ICC0xrWibIyQMmLlyfc4OmPz1VXkvbQZ+ZAPy+BRaYZ0Z1jDUS9LAPcHGTPawdNVWX7N5r&#10;tInQJPKgFI1GW2Qnc95aRS+zefVs9BKmbErcPUcr0+2R7I5TQEp3ZnqG/tJPHGu0w2F3bGGXk8nV&#10;tlJcSuQ7GdnJ4GHGMXM75zLieVvG01bHfv8An3SuebxrcvWQrxlPpsxlTY+i30yfOuP6gI5bE3OM&#10;FsI9VOyeTqcRQoVqg9VlYbsUDmN8XlezDHxx/MmWe0RzAM+/yreIHHT8EHzLJW4xvyb4Y4m/SuFL&#10;wLJdoG0gjAZ2EtfbxBaLqDWYi1jS1+0dRVJtcphhKcF8Wny2wy48EC88dolcCmo7IQbuEfLH86pO&#10;8OTOQJTin3O84I+PmWxLoEwqjFc+0pIx6mRTGcnJGTGZXBvRbmNtvPcVwZ0/yIAg5fMQ6bUIpGZX&#10;Lxth2e+TqK7M6fcwEAaPUgJpjR4jdlBKccepGRMt2dkeNyfmattPT2QCVPvCXDto9SAYvyJ6VjZG&#10;35mZiInxCqnytw5NyeDqEKocreOQkOaMGQf765Ga5q27Zcg0JuTATWukCNM75p4Iz8vqICznhH7Y&#10;8ffH0/cVbeVBeHogtoSl0kddUXB5NGxh5Pw/fjUOYOBwNjwWP/eqqOoNSzADmaStQx2SHjbAuLUT&#10;CqIr7SnjmjmNseCM9yAfLRiVyNy5kr6O+LGRKXy8cDnHYyONK376MN5O5bObMHUult/Irbt4+mb0&#10;uObS1y+ME9u2JXaVzibTiwG/b1eZ30nEnI8bAj7hNJMyeRlgegxn3OMaiydXcCktRKPetvZtxuc0&#10;urxoxK6bHA9AF+AWMYtRWTtybGIfA+ESMYrVxHpHUDKWvQPH4LkY2twhFy/W2tr+YspLtQ9HjeOb&#10;3LCPTIutCVRKqVlIIwg+8dQpeBeZrjaxMXj07OWg3dkQpbaeptvU9TjOzv3DWi8wvBAuohQnKIpr&#10;j0Ib7QHMBGLmAG8GedQhcmBVV5UD2auTwBBc1bRB9xYbL6bn+7SNtA+1h8vS7i06R1Ayo8YN8OJw&#10;YnMGNW9ozC7DlY21+MOoa6K376TfaBuz37iLG45g09TdUEtn3O0Qzgv3YWeCBQ5pI9zcg384tTmD&#10;tJ1FoFqI8l01HjjPbgGVEpWNkEZ4IH28Rj6fgWYvJe2jIDB91J1BdxBxzhlQ0xOGWsd4dEFp3ODG&#10;lDqCk1pXk6fjPLYOTdLzFidJuMdTncuWP1CCSqxxNjOThfnt3C6n7fhR6n2blgQ4YD6zgVrV78Ch&#10;m/TNpJsFPuBuWx4AgyXeqiUnbvTOcZrtnVGMY09J9k/aTZi5jfWw9QYi51tmw+g2zydHgCfeGrf9&#10;xcx6saoLkmnbI9kZJkM7wwPYumMnfXS0rpOXBZAgcsRY2+qrJJ2fZowNggttW4rSDvKsl0ybPgwH&#10;5emRdP2ts5/uuMZrzZHKakmIHJn2iPpjzq4E2fyWOmLwQbvu4tMhPc8SPUPa5wdQJPKWnOJO2jZW&#10;YwXAk6atS4HHk7UFNjckwWHTh04u2ydxZK32T1xA5xuX1uXt9TSLkXrpUGyNvMpKeWxvt3g6ZBDX&#10;nLt/oOdUHLt2Ce5A4LzLv+BF9o5CTK29Nz6rWx5bAxtxj5b34PiV2p+j3NEy47bcROHTi6TefH8y&#10;mN9rj0NDyp+/AK88KUZO5YDBlQeYbcGVs8qkh98CQWo5tchOS4ieYzRcjqM02Yx3ytzOC2xj8a7w&#10;qypKwklMAbGtEM35jkSzHZfI2T+bSrHdIZv7SMa0ja5Wg3kuPBBwb0LlId3Ryd0x+YTCXPB9pR6c&#10;fUGVcuzil5TUg3zlmco7hekt4ttmDm85feyk6ixmpG8hcuTmk58/KJxwJKXD6DleYNyORnDy936a&#10;JDqgdsDCAFuAer88a34lDjC2fQGPrELqWvAue6op/diA3Zjct6pLqs2Wn6ERw5jGeNndHBdtW7qv&#10;lL0+OfS45o327xsxanvrK2dSXhnDHpwELct++rtsnbkcvT2T24BiKUn+lIPz2w8z2dso3t6wXBup&#10;eb5y6W2HzRtJ2T6B4AuMZRanuIDOJe9fuWMAbQ4Bi1PnR6XydzLeSfeIPLSu6I7paq0qhk2lL4zk&#10;Gs8u27Xvrl2X/wDyJwcsBC3LZfGtIeXICXjH3iBuL7t40NeScYWW8mBbA45d3wJ1wlO2U+eTAZnJ&#10;8Z8loWmXjQ1xuzmXHCYGQloVxMvGcueZO4MV24ocjqRtBnCcpLmkrUuB5x/tMpdy2enCEFyDpkWE&#10;xkcNi++vTx4Oy2fbs+1iC/nXnvXFHvZa9PeVyR1xnd+P+nEjYJuq76Uv6E/VXiRmx0tWjmWubwf4&#10;itRJoyNrNj24/LXPgD+JWOXk1FC9A6/Q1TsuYzUhzB6aZlc8mIckCekds2jBxkV2ldJtjS48e/CG&#10;a7y0oebNT84m04lNk2oEYlm7ecMt9BBYthu6iqsnnhGfHdH9JaQ3qBlONEwLcFq0NT9onDG0Cn2U&#10;A9/k/wByJpK4bA9okxZzZiG/oty3UNo8g4Gz6SR6gXhREGT34FmMwI5p6bH3M9tE1Nqig9UG9YNq&#10;klx4GD720f8AIsx9YiTuXjKVf2g3+NQ/V7rDHJT3mIsZC3Rk8ca6KqBuymQwQG83UWLDdWTnmzS8&#10;8JKpjkB0ls0rk45qQBnhyk8xEtrFL0wGUnfhfZ/7MMf92sf2f7SHrOxAYBbI+oiZubizbQ76hpwy&#10;PY3PszHOPTGT3FaqgmjkI7xtTqEQ2l27J493kz65ATVtiKpk0b9pPfZj3IB6fKXPd0tA80mBDNgB&#10;g1A2unxoO4lbK5kBkGj2nLRnvA3jVtXOBJu3Ea/gPkH+4k9ooBsvJMWxDto9OAnLSl7eQXD49N0P&#10;zFcJGz3m/GEFyMf50zOKfbMCAjMAQ4+URbV1oFbIMblyeM3Byh2+4nhyOU28+pHat3O58yPNxjbC&#10;xx6mkhrduyjJv98uMYvK40i8DMakoty2sQMwaxNUg1DbzQcZNz3ERNLmCRiYEm0DZ8aM9u4LqFVD&#10;lY9Q8cGnbFaIQicZ4zL6XGzJjjPkJ/ItCeOJLG2wGPbg+kmafb74Pn3IBit27XcQd48bbzgsW+lp&#10;q1CbdwWPOHElZ522pAO7bH86p7O4GbbzAfeICearIMbK37BzyaRLvcVJ3N7A9zgyD1Bp7kgao4k8&#10;uc+0wakY+YQfjWSt3jkL05jfxVdpo4IwGDAC2YhbiDt5pLox4I2Of4STNAtVNzxzKmx4zAyE6l1a&#10;dT9eDNKcDkGcYri51mDwbnO5u4G6TMhGxMcB7cBOmVZbkiKTcn5OxxgjbPrkZNT86PSOtJtON+gc&#10;vi2OUTVwZFz2OpOfgBvEfLV8kc0wSk94+f8AnX6Ck0KX0P22PHA+KPcy9UvcXUVP1gyftmO7c67a&#10;t99cT03vrkWML4o945iu3/EB6wIA0Hs+59RaW6Ick37apOBxzZi2c3cHlrSNl8nl07ZZAbvbLpjt&#10;Lj95WD2rc+kOC7zO/wDsrZqb2kTGMjHs0BR3NIn7Cf60aI6I7eqgbJgyvPD2wj5a4D2yW95wS3gJ&#10;auE/0obtE2qT9hNvv1yAfTtZIFjM4mjmasu1Y7o4Pz4407rXNBKajpalx75NmMqYe0bwW2QZf3sS&#10;6gnPqUS6aCss6hM0CQvKIO/AuNdgdcDk9TsTTXTC35hCL0Orj1nKUbSU7ySPu0HLi6IY23HjWLSp&#10;jbJEf3js4eZlrVXHOXKzoxls7a/ZynvQ1O9cC9te/Oj0koSdOG0q3aVMHFvlk3nHAuHK42d7Tpq5&#10;fTJyxmAwk1bngWqbH9l+0qWuQY5qWXgIXmXf5Vl5rC27izaxnM1Wm4fm3eiNvsZd/fALuQy6Y2JY&#10;MEH7K1TYYyrQnt84o51p/wBpK5s4/wBhb+4qxzJx7y/1IJf1HJeP9lZjs79axlOHM8M/OUlv7s2S&#10;fUECrfj/APEe7mWUrtvNHHVkuczHGF+1bwdRuUnH+0tjpI8vCO60eCOH+RecbyXy6dvTx6rOMnm8&#10;C2Cg6XqudzEEteTW2ytae7FyRrmdMY1UqxfwmyrMKkq04Ga+BWfXefz8fZU1p87qzyijEsn2B+s+&#10;Oaj7FqHpi+8+D5lVPWb2oT6WkfUyZ86bwM+mLJc+ZcOStwOAZ8By4yfF41szcAqcrcj+i35eI+6Z&#10;LoW6VyD1crAmw9+QBn813yNuLpOViXrYbSKDluzqVU3TdrUKJyS1nyfOucdilAPalmT5sG0Q1rTu&#10;LR9ofqh1xBKmLaCVNSQcwpBl/nT8alMbVC3yO0Ja5s1T2LR8R5pkIOPOiciqtzKnoIwnVwrzY/NZ&#10;C53aD2iMflZ1hB4yBJhiXpMeiYr3PboeVzUtjdw9ctn/AKzjJ5KWLAPse7i5Yu+tgke2BlGP2m7q&#10;Lw+lk8cNiY4FpLfbDMwjwQGz+YsviwjVa7YJyh3dt0eU5GRiZgDWcFuOVlY6bZPCHjNaHGQWmPwL&#10;k0m0Z0Yh44zZyIszr9zHYxnVnTuWF6WnbFHy/cCAgg1ESnFLkZjOYx7kZOX+2uV5XtImMHAe2jH/&#10;ABAmMeeM+dZTrh+0bkS42zx6lzqI8SsJS5bMWzYGcYtQnvrl15tIe28EZ0H/AOJhYPn8xFLj4l9R&#10;0VtEcDgbYO+sBI8HcyAVcntflf2MZ7ihN5w2V2qNo+3mhM3GngRJxNB28AVVZXNBx8C1SRycbzWv&#10;5F9PyXCj7jmXHx8atVP7KyGIcxrQ4Omg7ecSmTjwQanxPfVVmG1wkfAfloA354SSy2xAG0SPzCrK&#10;6srwrMmCA4lz3OK4I5JnPcVPmlWNreDvr5QRm5M9oG+OT4z24CLWxVbPpVLpUzkL5033jVIQZc8a&#10;4Ub1BjJggXV2zdm97OO5M+KOAawMxhr9dNTp8Lk6z0mHVDlzTEqYR8ZBDGS6VXzZ/JxwMrMenGNe&#10;eOzOaf1j2lOH1xs35Y1qlQesQ2ZvTmZ6kCnxmM6LbH5PNKmnbDzdtfAf9PuLJaorBkzcgC5Pk6hF&#10;zHPPWAGaU4AgKOMnL9/5lzq4rBybjOUnmaqtdc0509UOwxvx42Z9Emrc441Vakottbz9TprnXYft&#10;kctmTGVNrpHRC9XgggXbE0cezMYDe2bwXU/7Vlwu7WwVScW1RL2UZDy1ndvdPvqnk2PlbExvD8td&#10;vEbyUJTudIaz15UElcjPG5OIcHxVtpCk899oFJylgPGwOUkd20S6qHIx+0ggj81bBtgHIIJsCNsf&#10;ITVIslnDOznCe4HzE126ocnvG8PKPlMbbeQ3b3N0vcVro/ahMZC2suWNvy958C5plW0ybMBgbMD2&#10;7gra6VHsjctpKCa1I+LvTz7s278a86chsXSuQ87tD1SdyOgMTTbh2wM+CVNRtfML/hUyoKbJLZLv&#10;8YN3jIURbYvfWPy+h5tHNgQQSq2FuUWmty2wVpvLIEtCBqTSEW4LuKvaujrWRTUWKexhhswz344w&#10;czp+BU+cSvU/3kV2ccu93LupcVPmE0G5JkW0g8rdCGZPOCMCZAW/MRhxOCc6M5f1VSZWzevyezcf&#10;mIx2O5t/9VXglJapftgn0nJggPcudMq2Bxt8kNQtgNplKrcfUcj9zvLkskr1MBj24PMTM4mDKAdk&#10;PH5glWmFvHQJ2w8Nm5qSYnZyfTD8XIpkvottLZixgc6dzmE8CxmeVA5bMgNmZ/qIc2qh6aw2hu3v&#10;519yKHaq0rNqFV5h2vUGxdtuwHMtO6HB0yF5Max/Z/PHskqsEBj8stohOPItt2MN6vqdyBnOAOm8&#10;sbi1O4q16xlNy6QkAGTvhDuapG11Y2HmSuPWqRIWdPMhRe5H906EqCqJLGT2Ni0mBrV0Y2wsl73l&#10;ylNZo4mT2eGmQBEjHzLfBBBB0x+8oez/AGuSqj5K+bP7TjeBcsXGqRT88ez56DdgbuEfLGL/ABJH&#10;qWxtg71ztf8A2Im+zvfN+nE14Om2EjEvZtnJMjEQ4B/kWwTxwOVSU7Y26jjJ5ncWAzCuGzAe7Mz5&#10;Brs1dk4VzrGmhS+n3LnOFjbD9JVWeSOzkMC2rVJ9rkxjbAx6cA0ek+8z4gH7k9zm20Xk5jO59aAG&#10;TzEH3gfB+mukG9LtnJAXgbw6JpNmwirpCn/V/kNJNt/mTHtB75fcAvopxxbRey+p6k4Abu15lwmS&#10;Bb8z2Zlk49asbkBOYMa06oHk6eZDaYfLFwIDJ6bI8yRgyfEWW4ieY/OKDbGJjZ3SXPirN9zIzJnB&#10;zOmuiqomEukgzs2ZxOHROYue6gebsP6mokOP0AZpNBxucaeb3IyYIFW3kvwWOmrVJ2eNtjg1DKJ6&#10;Cd7xbmONWST0HvNiM3s4R9QitUnpdlIRgeTj2g3TbIDPKgcvyHx8HlpyHfTJy1b5TkkHglQLhv8A&#10;mSobvBJqTW1FSdSC/HGAStUneOQkx8vpL9H24GvGeAmfU8xVWaU3j69vyxrTqgGOAgI+XATUVDeT&#10;AcHGf8NVpcKKGOX7sTJqJdT8ZPEmA4B476Zlc0vDPHArScW+YyYAgUOYPMDbB8JBxzQvHzPMTI25&#10;HIzm7ielI6gp5JgQxMECMNyDg+IqqQeByfGjw542bCwBVr0CQw4eYONDXkwHbVJmEw1Em5HJsiRS&#10;ASI8JGRTG48amSemyG6C0iX0vgzr4ROmme9njj49NMkl+Ba08k9lt9NZW8mA7mRB9uGd3TJJeONT&#10;Bkx8HUT1zARAEP7LkjHjgQdnJ7xMHfWwSdwOMefpoCzcDDMcffUdwXAeX7zJHoMGmulpXuVTy7s1&#10;ycQzdMhfGslqCTkmVjABWSVs20tGxjCAu9dQhUnu7nzmzjMn9Q06R025glM1lrzTej0hjXEVV0o9&#10;ePT6Gca9W5Hu04GB4YFt63F+dUOoNn8ujmJ3MAPvBUQZ3gW5qaqnbPOyT7J3PHGBXVnQ+4DxwLqi&#10;eN2TMefp8tc61xVjYN/BxravtORS5rCYSpJc/Zdmv/wyeBZ7L5WRhOgQRguLE5xUBTOccC0+gK7G&#10;MgAvwXIB8siHIctJ1sJ1vcDrORuXL3A241v0joNyGXPjG07grQ/fVJk7ce+3gvsiMVBWExc+zR6f&#10;mWlizXNb2zoYVS+4c+TSSSps5PA54/hLPXji0TDBpweWtTnkn1MffWcwSQkBMceotZGv1NRDi0Uv&#10;ncgg8xdvajZsxbBBbueZxrkug5GSCYsca6WryqHLBzKo/wC9WTNRun2CPVxTb2T2H4eAnM9xB3FY&#10;EbS7fILWDy1oVaTRk5bAjjfaLgQikXJdQD3Z7ucB7gbumviN1Ra/aNm2d0myqftVy/P7U4+7XfGu&#10;V6soOYsJidtGC3Hdtr0U2TU/JZw2Y/DFqW1fNuGx8k1lwHjY4iGb8wnjg8SfCye9WIdjGtVYeSX2&#10;Lmrbj4FqdLy9s2HjjV8cPLIt2c8Y1m8wmFnIvr3tk7bDhd3th6eVJ3O4s9JOBmJkQeYTzGRDRuCQ&#10;aysTC2h6U1G5SdwS3jgWkSOYf78a5plc8wca1Sm5xqLLcmoy5qTpDz+pAgM0le8jUyXvMY0ScD1E&#10;8xe0cx1pSeAh44Fj+72SYI129MJfvI8CwGqKPskycCtS+02oT7DN5g3xtscCobzRWkPCbsLBGscf&#10;GuEWohB0DzZKUnbczKy54B+WtroecDbcAP8AsgXJshgJGYMEC6mk8nmMqsOTMSjg+IsyajdrHwn7&#10;pgNfnJ2s+j+KRU9n95W8bXJWOByBzAD7wK5+2smp+XkeTEEEHmq7R2yfX901naATBJZG279q4sTb&#10;kwEAty2yezTbdvLEMWmsC3dxcSIOm0fJndLTXDy8959xVUZMCmEb4yZ1FVgklN85ES3S7njQ5oLG&#10;TIjrduo3u8D44hjaYEiDIrg3l+AefjSIzHAouoMxzittxo9L5XeKlu6tTPRQJvNCp9uOAfuLfqfc&#10;DgHj5cHxVg8jJ31fCVBuDbHf6q4rJoBO6aQ4cDjJnOg7iVtnIzwR8CyZ5PHJh44OojMgmpI88epA&#10;uUdwyleLODU9A5fqVtsM1qyk92KfwdNZuNwRtwLtKoaP7SbZzrnxxR7eAmT9RdBhuZlSU7nxD8zj&#10;Ku2DKTnGoDGtO7cexjBg4LSp7elyB4AK7UvNCBc4IwCwKtzlN3FmK5JQ6g3mDJABZjMJe5MQ8cYF&#10;6HU/I5K/HgsZ0BqSk6YpJtecg3gxFbhcyrt/MYt+7Wci0HVg5ITPKhOI/MWzDrjfx6wLdz9hZXPK&#10;wlzkp92lQm/xFns4nhY8kD5dbSWoNCqiYS0zk+MAlm8wl7YxMhxIC3pt6/z30SJJ92Tx1xMldP6n&#10;SIrt2eyj6AlT28rmMA8YQZFDJUDlnx8Y0bws6KpPZHv7I7kwNHpoDUFFy5gTBqoPI/WYqNg23OAA&#10;sH0kHebTHs14wJCbvMPygmdljCT2Za1S8vexssZuSTlrDW7x6bOrtT9YTFsTBBpwIckHmwSuk2wX&#10;oP6qF8TVVqG3pQL3BADd47XL41gNSVY5nDnPpq1U28l0k1jXSR/SQ8LzbCM/aQGbHK3gHy1DmnrW&#10;VhTBLLCoyk8y731npNsD15owAKsZmlLzaoZifdgXIyaqKVM7g9LnHVFcbeG1YMgRzKVFcGHy/wD3&#10;KqyesHsqbYOw93gT1H0PMQy7AYAhxjF+2tIeUvMezgRmYl1BcxRf0zT/AKhyLXDx7OHuNzp+WqfL&#10;5O5bOcgBPFrTiXk3nBGxuQIxK6XIzJj1R3PL8CHOqMtzzJRy9zG51gZ1oVN0fjc5wZ0e7D1Md/8A&#10;VWkSduRyTHGdYs1xjOcEpXTb1tyd1JHaTJJfjc636auA3BA8Crbx5+HqrNIutAJBlMQ8cF0kH++J&#10;Em8vGEef9MamM2/jRJ48HBkViUEVxldYOCQDxxqq0+zcxtuRkVkqBvvJcHc8xXyRs9zbZE5zqu2d&#10;Mkx+aXI3J4FdpHbbDxm0+qNKYN21w5jcA9XVXOtUTAk4mNlshCepB25uF2qQj2dzHIDIQvMWtUnI&#10;9zHgVPoORkYDx3y41dphNLJMlrTRNdbtmLNm2mtEJjvxwdNGLgzMj6+S0slHUns3loxL5xp4I1F2&#10;iNJm8roeXThyeNz+modebB7OeWgufD48ivkvpNy5JvIdOO6rVUDx62HgvlcRkFzBq1OTrlnQItZu&#10;HLsn2NuTObMYBEN5a0gnq1zaBljMcTP4askrG9Zvd5bb3vo+n3FT9rG2yqw35VYEOMemQg0OdKkt&#10;rX8J6di+kUqxhjNSUXuD3djTW3GjBG42chO2jfXI7qxNmOazKY51vEnk5HLY7aPqLoU7VBE51pQ2&#10;ZJdvoNDRHqEIRDphXA59OQBjPbZD0x+4pdSUngJZgP8ApLsHZ56vkhpyQgmb07Vw9IIpRj6MCTMT&#10;Et/VxETpre2cTvKTnxiYG12yTlqG8od62H7YC38RazUEwezgh3jl9y+WMSw2pJg5NxnLpq1MPUic&#10;4uE4ptzLWQIzAEO5y0SlcrH2cd+aaibmHpjbDWbgnl5lgj6amSOVuX5Mh0mYmxQhLi1DI5qFyDH0&#10;9JbZL5eylrbO+5aysc8bU8PBGDORaFJ5pLnhARhAUkfxS99Yk3a/TwGohyfM+I0hmMhh49UdxUOc&#10;TggSHbfeFsA6DmMybAjgmrXG4FpqqzCh3shbHMYFyMahS5I52MMfHLyvCADYtq1M27ZsOy26fMt9&#10;9Klx2XpzR+V1FfJWQYSANYFqLGyT2sbX8oQqoybChzCi/YjuTXcaof2bcxjOuiiVAQ2Sx8IhCIDc&#10;G2JjsW4Fpp2lHP5Obac9t5e5jJgjBy0elcjcwExq7OCDgc44wZPhLQpeNsaU4+X5Y097zMhbrTJW&#10;+z9yYnSJARQ5hszxkBg9ng+L31uUrGRsMEcYLcCmPLUZMZtSNfOtcafW1GMs9jdnWcnyfDSJbbEO&#10;2baYbvMWwE32O/empW4UBeTRk2HZbXcfmFEk9zuG16zieWU/swo2x95OIkA/KQ15Wj1yyBLYAaKu&#10;zecDgbWYwCJATmEL3FTx7K59MiXggthJyyKPo1MbYwd6zbJVWsZJQc2cjAaAAhwIPI2Y5a9svDlG&#10;G7pkF3Fa6kHV9GFAwjPcgIK6PTUuebP3IWW/zLTM41NMq+p29tnz/AGFw0u3+02YbxzKrD8z4riB&#10;xy/GqTOKsexvcba03g8tZN9qJ1Km9kwLkHLGTuLQRs5iZkxM5AJvA40h++svVDVdw9BdNitVWsJP&#10;CTaatscZxYFnswGLdsG42/iIDPCbs5OFscuBaE3kbkwwBvi+ot+EmpJ5/k3WuMHeN92Jjg1Fa6Xn&#10;m7PQYAW/qrR5xTchZjwXyvHXli4EN3ckt1nLHIPlr65KmENFRv00qxk5kNmAArwxfeeCCBZvS88p&#10;gIzmmT4TyPy1ldebSJc5ZbszAUawEjgnGneprVV/CWuzVX6joqvK8bTUh4NJuHptmwsizeV29fH+&#10;oqG3cEV2ZkIYYAp1NSqzmZuTtaWpuzHAS9HqK1dqDMOzAC38QaAs2dnjPcgV8kbNlbwRgzr9HPOd&#10;a0qrhveHjj1I1apOzl0ZAQObpPpKySOXjgv6Cskjp8cF9+89nCPze+vy5xpwktFJ/wD52yXoPZ4C&#10;ao7udZXXG1SbOXONhdx+YplaTTf3p4G2pAqqMg5Vf/5on7it7f8AedClJQyVRv7k8c4BcjURxUBJ&#10;VNQbse3H5g0Mm8eNzjjWc1lNhkKCIJl9QjqW+gWUqUk9c9kFdyWqZVrAakdDFqXRLX5OwkrMZzWG&#10;o/L1cC8lPV52zDpR9ieHwNrWpprcB7cJ1X823MNpuyGW4uaXi5UF0hfH+H4fmOfg2tlHcbzY/Kdo&#10;spPB24WXzBuXTGQuMK4yrf1UJ9JamYyuYvhDjcF03PRweJarTe3wlGDPAGVb4e75WAKpFf7a6v2j&#10;kYv5oxttZf1G2iq8LmZS2vs7Xlno7kwK9F/Ma3I9n9e0MywBfNXkvJ8JXyn9sklCyPJ6k3puEnUt&#10;R/4Vg9N7ZHLCXHZs2JXH/mSFx4IPdR6T7TBz5zuctlQhmte078XjWI76kiOfUTWq245aqwqjZBLZ&#10;KeCW9qvIycvSsf6F54vKkI2e7y2Bbjur0gJIxmHucEqKOO7088C5F+zY5rUR2xgZyFKO4uhwufUx&#10;UiwRmky2Kjj2yPZXP9oUx9gYlmD0nMcueSBXzaZ6q7miXu8v33aEAy+27tkwcMS6Q2P1J9jGx6Yc&#10;ndN4yaoyCFo/Koe2Si3tWl3lyC3HaEO4Jz3PkTsZzBEU3f8Ah+UzHbe3IOJ6g2qSWCU9lSFiVnq/&#10;eSF1o0NZ1xOmcl/+StuC7y0YqCjxs2x4IKcFpl1HN1c31QQkZMEDG2reiiSe38JF1p0VL6sbTIZ4&#10;G3tEY/8AmVZJHPJjGRjZA6HbLpkEXBY8SHerHs8ZOXB3M4AVu1taZF1nT+yd6/HvLZ81sj+L3Fxk&#10;5yVOkR9Dagw5bVWFPmFBsuyclOFHpfeXKMbL6HkrBkdtMnwhwPNJzaTO0yR7W9yBBKjlmDK10s+B&#10;Y1s7eTWST4D+pz/TGXx/Kk6aVxNWL19I2qW2x2MOuaoleySkmwGwact7wK4NyPHGb88S5XrCcUxR&#10;70D9mxK88veV0Jt4cS6qqUAYJ7cwb6g/k8K865pS4347Mb4pHPlrfws1U1VjP9w/Jo6btnWzH1qi&#10;Pad3FuxENzyx2l80247YH7ZNRNzXRDG244zxrljZ3T70LmzADJd1CL0x2Z7N5CEgJxNfZ4xrzuRg&#10;cdiZztI8b4uOzxLIU2XNVuFJmDip2D08EdRiZwEFqauCBVVvVmymSe0uZGKYPR8zv5/5U9WlHyWs&#10;KrPHBPC7kTlrsrZDs0oij22OD0ML/wDzBM5l2MzPqWqOvqP9ohOMpbt/8jyZrzZvJX9jcJro+WQv&#10;IVJpug5dA53Zy+uB8zwL2MH6tew+lWR3JjunEfTJMi5Mf4OBZjs/2obLanbTWVTKnJLK425bQyC0&#10;NHxY113WqVfX73onGImpX/eccuPV7G8ID7PH7Q+H30eJ6n+0V5Y7No503+IX/uTMj28MtmlcTUzZ&#10;8J4FvpDILrwLpaP/AOuPy1xKT4JG/I6taepo41Z6zqVYuPYDnxW7iyFJ/VY22Gk26vzyrcuXuzkm&#10;r/DXIO1D1a6wkN8xgCsD6gyrfaX9dibPGT6B/NX94l3lCgjgXN802gVPOHP/AN0ZSBJdHzVz+StY&#10;7b9DhLETTJaXpeXRkOaZPrdvprpbZHNHL96+ZtmIiMiCKO2VYOz2dvXjk958JuYfTL31vGzPZ2Sk&#10;ptvjyatSGHqjbDLxrah6qWrxY8u62z/Dl2pvZW5p4h3MD7RcXREH3IEm9Fy6QkYuZrKmo2V3TmLE&#10;uNWStHjl5LtaVTBnAT/ls6x+i2c6ZkwSFi/mgSF1GzltjD8yQl27Z1BD3dug6i/4iSGWlwM2OT4Y&#10;kBnm3hkFzucBy4/hi4FVa42HvXLZi/lRyys3UHwQQLDWbdtAR82nFcNW5hltfdr6T1tvbkCejap2&#10;4bltArgnZx4GzF04MQWnqrH6HmG1uNtgjlUweS//AALDagbkDMcDCeNXnxBZMa6o2V1JWEqZY5k+&#10;LL2o+X76chLVqsH0xGt+crcr2By5+N9MnN3AMuo2tY1hs0penDTbcGb7d47vLcrsAe1wblycNgTi&#10;AhdQiw2uNkcpnxDuWF0bonLtcCTCmy7dz4QclSlfZzTqDeUxKibnGBreHzCWuNb8zldF1CWzHI2p&#10;LeoS0LAvM2l6LqMM2BHMrrdqMuo5KKOMIPyrsaoKsoulSgeSp8J5pdIudaeTydX6uMSmFbuMN4qS&#10;Ttgtt2kjGXjgH07WdcK7SJHU4XoIzA+naKrJL9tjmZOf/k4JvGTzRK+M6LnVVTHGGatSeYQZU/Ga&#10;Wbhl5PGNac0t28xuWXl3ATzV0tsb2mElQ9wjuuIF0JNPV7kLOXHeTia7xAzEQpLXAuFdn+2z7K1W&#10;eMMqE4ZELyyeBacKaprZCzMQnePVDZ3tMl04G+gbH3cw+YMn+tGKwcPZlLjwQWhx2vZnIs6VP1pT&#10;EypyVPIDibhIIpSXRYI1VXFeUW5+4TUWMfLt99JmOs7Yh6d4w2m9pExC2PA5AVmbqEtaMaMVJPGU&#10;AwOTVVbgJqLMdrlD042pyazhs+dN3vlic9+NeeJJo9CTc3Jykg8vwKK+0tpOxp5tc3+YnCwPcB0/&#10;fTLeYTqC+aPem8H7eBYbQ9WDk70EZgCeBGXUbF78C6iqh5Ub8YLMj3dqTVHdXL5nJy4zY646PS4e&#10;LzDp8Zy+pityQc31ZMJ0EgHkE1KTV6pVZKLqwRnuM1rGTplS2kUOJtLt/Md0QxOmUViCBco749CQ&#10;8AdRdDjJtqjn5qembWdvVhVj1g2xvwFs8q4PAq3T+0CQuWXIESPzO+uUftI5Nkc3cBEN3Ozf3Y6o&#10;EHSFQVZKQkwNro4/L44EepeaOY3IHMq47WoMZVicvkcxCMDzcd4gUyVzSYxzZjG2lRfZ+ZaTUuDo&#10;Tcp5tEph57NPqcuR+ZawGgWMzSYSVgT+p3zpvB5ZV05WlF/bDcXgT7nHau+2+Ncf1IMkkm2Bydq8&#10;t+XngUW1J2x9PTF9GOdbsCOOa+zEVVnO+BJZgmm+Iu4rRsZkALbpiVbGNy5bHeGPbt8slrjjWO3D&#10;+HvmncKXysb8mBycTdarT+zefR55VKhPIPMJg/lXKDyYOYHOdapQ9UTEJcED4o4/MEXAvkzGSqtg&#10;RCmKt3DoSR7N9ozx7vPZRcbcv7C3JuzmwW281DNRSsHliFjjjWZUJtMqOnrDk013gJC8si6PmG1y&#10;mKnGBg23UZidN6LRXFTZuaU3cRweh+g9BhQsU1O3I3f1GSk24UozJuwacKRr5njTzOX7LZx7S5lR&#10;W8HxC4P3UB2gbJ59J2xzQHlWpqjtlzq7bE2dMSqXY5qBq4dE1dVFLWK0Yv4gSlVu56H+46W2Zs2z&#10;Nlgltoci6hLq8/dtjPtKsJrBJH1xtdtj1Vp1cSvtKYvjS2albhJ/ZhaECPbK9i82rAu839zaj5jk&#10;ouNbeF5Zax3UMOfyeZVJ2zm+n29aSrRZzx0O55ZV0JR/q31xMnIHkbEpDc3eXJcH8y7wp/Z2ykg8&#10;EqlTW8MX3kvHGr59mxuW2N/NSjNa07a7P1ZEVudOcx6z8s5ReerftBefeajESD/6ZyQLDdpnq31Z&#10;IRnfhfCcBGLUGLjXYE4mE2YE3Zse5b6iqrycOQkxzK63N+vjSXf0xPdPMclNuXPJOUn1OOBXZnKy&#10;Sp7uxn28R/C7i6Eryj5i5nR37YAhhJ1Lqw14MrBzkPvEY9VOSI7Rv1P0/U8hl2/xnFMIyau7Xeis&#10;9mG3Ake/Rs5Hu5h80YlT3lUTGBsDmj+IXwfKntn9USltNjxwHFeIL9hFI68pLiqHs4mwI2013eMm&#10;lbKtCqTZ/VbZ6B+wOIdvp3VT6kHJe2uR1RF/1LpYcwezKnGIQguBJaK2ci44PFiWnSqoxXPM9+1E&#10;+NKTs388ttf7T44FjNDy9k8qMDCPU9qtXB+DzF1RMJhTkyZHgNacGGL2m0LPjWV0fT/Zs6O5k/tE&#10;BBFuNi8cCjprvHodvHbFHy8lGZG01K4Dd6ih7cGZHkp7YbSNq8uC1Lgs8Cz2j6kn0D3c3LEQ1aqT&#10;nD1+R82nYC7rdt+DGuYeg6BDt3bOAyVpVbAfZsDETeAheYIWdbOznE6qGQnlU7fFHBat3PHAtx2i&#10;bE5cwsP5OAswa9QfHG1VDl+7SGdbs5fCeQWrox/OsWYlX0PfPQsY5NW5IOLXkj7KenZhYlJBzBkc&#10;qyN9k8uf+2OX28GILTbNucutHFDuatmOAzErdk40rghKZK9j7agybzB1NPeSF1gfspH7wN7a+6I0&#10;xiu4ztGV0fblTIDB+B/L3vTuJ6abUJsFk+svn5IOUMg9CBaRQc0G8n81jMftCBuLmORY88au21SV&#10;knFMPmwQCH5YxdxWp5ZVbZI+LiMyZzM2muOeWs4rh65enMbU8y6q23qR7A5vQHKNdjOPVfvDBHHN&#10;RYCapPcjXLu0jZvMaSmJwmBcg6ZB8C63SErtrOLc5vmEMdYTHXvPi4CczVRiX1hOjZIPaIBqnyuR&#10;7yPPweYrtT9HuTEBAHjIqOhEXGwbFxjqSo2MnfnKNs8L+SNdFVhsPn0qGeOnp5vEHll0DLnvY+Rz&#10;T1YSoxgZ2ZdQZV6idjtnJLzOaiwE1R6qRMhK+z1m0l2yeYNH1ISSVOAM7AVvGMupdFjXozNNsXoD&#10;LgEYXRh+GJVbaRsLZVa2vR8/puVzHJ5hNqAm3Yk+04OU2c+4uE5mht7i/wDiddyzk0r+zyP+R3dS&#10;VSu56P2aZuv4ayeqK8LQ063mp5UJwyIXTejFng+oocvqhzTYzuWz64yIK6S2KONci+s56zg5qy7K&#10;YWiBJzCKLGJVJbHrQWZ+ZpF3LzctsHrAbPmFh+zA1mDogtMf+teYe1TbRNaqce02hhHyxjyQQLKW&#10;c039yAMfUKu0qg9Tsr+nATKSTxrMDWvaWwuOBdtH5Ux8Bt7NNLThZuayGSVt9o8+HcxxkQxxMCRr&#10;Q3myyfQTHc9wLj+mq9UtDTaRlwPGRhRfEGu2TT7Paci5Lio7wnt400NSxrRpMy4eIRRU4kjTQ/Ou&#10;hKaNSF9P/wASlOJd6YE6zG444Aq105I3E1eAD5ike/0PHXxNSFjGydtZUZTKyvjWoVus42AT+VEl&#10;UBgZ3grlvvwfMu6tk+wOjKNsTufVG1JGPUG2tZMax/ajtYLBU53LY7V5ATl2+4ucTzWqTKrh6W6H&#10;UTOUWwVb/wAYApP1fxsBgcvAbxH5Y1rVJkZNiHgjYtG8BNMg7SyUm1R72dkOUZvyKqs9rk2bXwuQ&#10;CcXE5zmtI9pQH2mUmyYTU7mAFsBE/Sex8c+ZHcyp9cjHzBqFMBzGfMn0AQFJBzFnFOVhNaSegctj&#10;24x9NSN0a1PoR5G6OhVK/ER/dLe8oOYs3O7G04/iK1tx4/YH74WnyyIwTbfKZwzDekdyYeZ3FDbz&#10;OaxkOYMkEP6gliubL/xG0bKISfL94Gf8F5sH2wIN4Dzbgs67epOi5TLaYYvJqxE3gtXCaWdcgOa3&#10;nTZvZ3635Yxq3t9qk/mVO9mv7pG3LuKfJtlzFx/QeUQqY1/2cpNcVg57SPBJz+y3dNMyutJ8/Jux&#10;rriNdF7I9g453LjueX8T/SkfZ3WdBuMbOlij8txavpLOZYq/s6/e4uE+fuzK7jPh4jMHEvemHgc3&#10;RmtdXgWPuJ4RgTBADONbPVO1ydTJsdnNbROlqjwRwLKpw8G2ZMX8YBONK0RdBjZjZCtxBz8yGpTd&#10;t50VsvmEpnA2JowXHTd1cuFXpNL68bPLDOPyl4w0HUmAd7SH5a7G2f142Cy3lyfl8tWTUmombtHf&#10;jOnyMybzYFgUOpCS4JDmbdPy/GuXSbVNoM+ZHC2tNw9PSzo9S8jJAyPG5P7V1Lpf3li0t8wdcaoQ&#10;l74kaPSfdoBnjcntwf41j/8AxAkrYYNcpDfDQHaBWjaNkdyF8IbIiS4feZXtwJ2PLsEBxEC4Ldcj&#10;WeyvtaSbOpq5sXN8Lp/Agg7y5vryvN/e7tAe5Bd6i7Y2b/YeoaLfdsTUrfcy22wx8GONbSUqXEsZ&#10;8Rl3231mS7O9vD2VMgNmcqdYx6hLXXj95KpPWweuSAZwA3eMmkS4htYVgSWst2j09LTtcC4nnk9G&#10;5Ke91E6lTW9gxfWblbZ69bJ9vFKSce7B1Iycx738a6KJPJs5Hels8Lg/8zngjX87EvqxzLi44D3I&#10;Fv1KesfNmA8EByqh0Fyx6colh7gs55MYHoN/lTB5APqWuD9pbM3qSSmbXoODlW+4vEqT+uA5tgge&#10;HKS31LuBazL/AFsG0A9E+QiypsLqVVsjmnCydfbedRV5OJLSrk84gke8QXS+0iLjCD9nuLzy2sTS&#10;SzJydzJ7pHPMI34wq07QPWYHGyfQNjiJA45g1Sdj/Ys1e7+wfW3QxFuNnPAf5VzMLlPpmvmL+U2n&#10;cwdb9nYc4TSrHJuhy0qfkc+qS/uYLlsVzwLWXFDtjVGdyE4hhIW4QZcmCCNadMPs7TchOzYPmrwz&#10;jmEF3F116VK/Ucj6s+ocit5XOgubNguNWqV7O6wmX/1KLg8wuRdFSMc+jlwIJVNRYPLLgg/mUycU&#10;HtKlUu7VmWo1tdRzk/diXx2Z/sHpwvme/wCic3/YudS0W+fprqLZ/wCsZvMu7KqGVb5095J4Fy9T&#10;G0B721efg3yAZeWUuBdH03UGxuZTH2yVTWXwfCLBGkvR/wBwg2sW5Su3I/5HdOyz1fJtNRsZq2qq&#10;xJuYNlcjwRqibWNj+0WZToBpUx+7l5giwQYFsFLzwcdKdpU8+ddmS8VocuKXPGsfH62DK6eN+Dd4&#10;OWQfv+Jcx1u7tx/hOgmoV2/hPP3aROKnpWfHZzW0SMZblvjgQ2n9tlTs3PszEVkheXayLeKolcur&#10;CfPplMrpIHBbQ3ovu3Bw4ltkn2fymnpCdszA0I9mAi2xkz2IPEug61S1R1sj7pz6ITbXsv8AdMNo&#10;+oJa/c442O5x9MZS9/5lpDih6deS7HqkNzbguNVWT7N6jckYhcyq41IW1vJeNdCM/V7qOVOd5bTx&#10;qSAYrdsq03QtqwtRN8tnvHPc02XyXaWVjKpbpzoZbZLnfD/2LMq39RGfyBzgczWVDgJy7rnAug9l&#10;+zutJlXh38tBu+5utRyXIH3l0J62ezT7WiYuZbNCkmDcVoTYff8AEuTdzarGyo8fqODcHOwHWxXs&#10;6fdPHeVbHIvRUfY71xgjJ6cAyDz/ACrtqj/UzmMkmwAziasBwcwg+fkVVb7O6noxsCcGYlbvRl9i&#10;Jkj1kBrDaBtOeX3Jro43ArRLYl0szP27a3p/uMVEHpe5H941pxQ+z6oRnklPPtYZeY54/wAP3Fm8&#10;w2Zy6j3OMz4o3oy3R7sudqX7eYTYBoLrc93mLpVnPGwSHeGOWYTO1zPAsCh2ja1yPS4TaRNVTYxH&#10;vHXUvlc+2nS5iZ++FL3LMXM4/wBxY/OKHHIanPHOzimgW4i9LIf3fciWb7I64qeWzp8534o4JgIo&#10;iK+TCqOx5s+C8PvBiCu7t3MfxFp0qjbazMdNbJbYYa82HkeX3IWO5wE1B7zkx/T8aG03svmzYb4M&#10;YC4/LELOtO2wesJMa8cyOCMAm+5+Unh7XCOWW7PNMwxcwSc57VKIkOVaXB5sHpRhIWL/ALDdOP8A&#10;mdXWg/ZXN+2SRymQuQWQbuG1ptk9/wAVKjk4zwBfFwE5hONZLVDxzOHoI3L7eFFhUta3cke4W5Ny&#10;u2tHokzZvsvqevHp4JUxKRegWxf1PxsybzUmp8Pufmh4lpGxN5JaGphjuYLjpwK6T3F1RJ9pBDS4&#10;Bo9TzCD6C7T1mpW2tBi01Fwp/YPQ8qbYPsqInxLUCuBNgezGajAF5SrXH9LAqrJ9oExM9AGMBfh/&#10;ItCmkwIzzhBcMkdaRutaYbVHqV7NY78bPf5f9IuOD95cB7TNn7mg6j3N4d03ZOPuz0mvkXrczqjt&#10;JtyLZ/LVbrCl2VQyk7CcMROG1rlkWZNTbuFkJ9Z451hQcumXtME1l7wwxcwZcEaxOcVQ5gGxgbHK&#10;SNv07q2b1oPVXmNGDPOJIcriWE/OH5l5qnqOYtHGdKRjGt7eoh+UqO6KHnExkj08yMxLYcLTqD2y&#10;MmD1929dIDp6WdcCSTau5jHuzk+ireSrBubEcB7lsXUTtUS1H3rYjT1E2Z7bJS5ezV42Y5x/druS&#10;NB6w9aAdw8BpUVn9Uq863lWPXjYEHLj6ZBZEBbjmzznPs5OmRIos7gOf5azfq89ahzux4GdocZOo&#10;JcOTGYPZq5vG4yLo8ewudPx7zY5ip80oNzKiWTAzq2E+Ipu38ZC6FL7jCk02TcCYzAuQJ5w4GZzj&#10;gAunNnewv7SS45oJq0H8MvGtIb+q+RgyO/mr5q3aj6nPTnZlSu4HqVzTjP2mMeTTTJKXc2t5jW2E&#10;nEhbX4IACJHylQ6gnjaNseBtp3FbfaR0qUWqi2bkzIBjSPfAjLzF0jM9l9MVbShzMJVu8zbi0xi7&#10;64y2X7YJlRkxxwageoPuRrvyn/WY2Yv2WB/ThRmJzN2XJZ/Gy9PBkf4jrcLk4tVcg4np/ZPOjPbI&#10;ZG6JGPpiFGrszoOtAvQQNpHMLwy/8tHjxrt7Z/tb3Zz/APO2+dPGX/LlwXk/Xm3OdXMAWTpvq9Im&#10;CPH+yuSdz/L6/pGQDp4XJmP6XrLzfaPJUUdKSqCcMbcwtalsWf8AFWG7YK4Iz3GVNj5CLN6X9ZCd&#10;OZ0BhuPtpC7tcu4/3V1DtL9VidVIyBMoJ4LtPmW3I8EC5FPKTV5rr5D9ri8s62ZmrMVWv4jzyeD3&#10;MZ3JrRLfmLmqeVYR49xwacC3HbpJ5tSr19LZwAQ3vwirkVw8GEi9oxm7uHiM11bazZmc4bORnvXc&#10;Y+WlNKgHGMEEAM6wjt8oSJnt8sZFb6rE9aXuaN8eeBWSl2+8uQQRrK5fNCRkzrcqLINsPHGh+0CN&#10;07AkdFuXjI9nkt+YMfgWbjHu1+zqaq0jY2SbTW/BA+3dkTmLuTZ/6sdOOWQH84Yv/aC22wxcZ1i+&#10;rOpcbV1SjzTI8HAPIf4S1qi9plTyQdlmfJ5ZF29tE2D7PqYlOtIyt4CcshS4zLjOcUnLg5w6cY/M&#10;78Cy3QumHJfaa1I9qFRttYwC4HHTVkqisJdO2x2D8GcgtNGG9eUXBIQM3k1FjGLUu8f7KrcweS64&#10;xsvhOIydPvq1M1Ldsc+FVuHN9QbP3Mtc4zMSkD5i1SixtoxgCzfFbm6g7i2xuzJMmWQBcA+mmZfR&#10;7ZsS9uIsfwu4tP1Z5hmdaTJPK7zbBy4/8azd5I3NPNjxx6mrzPnWzSvcnJABj6nloPVEvJAM8EfJ&#10;6i1O0RHK8wk7aCY3uXAPUIQa1RntIpyCS9ldEguYUXfWbs6fHA9Pu019lJzBlzrZqPouj5w27HjP&#10;bgIW6PxwfKkupaoE3HJc02ZzYxMbMFyBZ68bzGQuT7zKrf1F6WezUxNgMI+Nn+3jCgO0CXsngu1Y&#10;GLXdXBdRYk1KjTTunnLI6o7KegchBk6g10hKxvawZY4LTyDy+COBAdpGxdzbO/YSoo/hjFjgWD03&#10;VE6k5Lwbo4xl1FEibake5LVdwh1ZL9wcnwadvlrWvVz28SmjHL6B/Krm8ctyJZvUk0HO77mM4sfl&#10;99VWk6o7Ke2YGLVwFxpkG5X1IlLmqaerjdxRe0L+tWb4rN11PAtTnGyuQvBgZzvdezx6mmReW32D&#10;etpcedy05W+8Wt2bD76u1QSfa2anMbwDrAMXMu/4UhGF6ncX8p0Dsy2MqtiPiLVtY2NsoJ8dnTE8&#10;3xqQohWyF4P21z3tk2dvaPesWEb4Th0Pyu5HGtU2JyuYuRvjP2Lpvu/LIMUePGqHVDjtKfPjT586&#10;HATlkKLBHAiE6WuVWztcIOhRGRI7PNac01BVD14Oy56az0cnevOAC7qpvZfQ81e2ZlPBMw8ztHz4&#10;F6J7NKO2QUO1A8Z+mVu7f9tckvx/9i1JmfiRjLTym1nnng0ORzFmPHGBa1IyS6cSU7Z+e3GPlk7i&#10;7q9ZCsKLrOfWZUdrpi1CDFgxrzTqxmOWvThCe4tSFk+pVZ8Jz+ThdM2v4iYNwSQkPuz76ZBq4U3t&#10;snUtc8+5BdWD9oamCNPPCDt5ONWUmXcevUj9ciUzumAMI6cEOYN7Xto/cWqSuaSGqs+427n5F4k0&#10;vVjlgTB5i3JvtQmz9kxZ78Kw35Y/AopqTUS42zaJJ5tIZscLyVaJC3RkF311d6u8wembYIH31Bl7&#10;ixmg9tEpeSkAZ2e3GMVu4UWPGtmpeYDeWHLO1/5YnApxyDpCeOHLmXY77Xev7M5F3PqLjmtPWEnz&#10;Yh5a5tDdNy8zuRrZnk0ZBbYDMSjdE8zkxxrMawkchk7btV5IyvDcpyMn+WpHILbinyuvGVWsjsJl&#10;PCy970yf2Y/7K5vriV2XJ2bw4iQD/R/ZUMcwbNpsczC7u3/mRY8nvJ6cEc8BgZCeZwfhrFcl2gm6&#10;05wqCl3LMd6DkqkDeF766u7Hl3Jj83TRjaR6p9Rs5KCpJaDfJe4Fd3ltnwfUXTYyb9QzHQjle4Mw&#10;1SZpL7JMnAjxG7ltkj040NeOMfGttJCBxy8hlDIMkCskveYE8Tdo86oFjMvpdyZtesZEz2OSAmBX&#10;yV1QRm2swcCUvrgcGeMAiR/FGp72jKFFDcN7I0zL2d4ienjzeSY4OBAWbyyqBZcHDcYeupjd5gHj&#10;gWfEmhIyJ0bxfmgC4OJ45j4z3FtmzP1hKrpKxBLZqVvAMt22uY988aMDIOMaS5B+Uvao6K2sbfJ9&#10;XjkBpqe5G3WPkmgzfOqS8ISBB98JARCIX0wvOkJezesxsTGujgJyyLWnE4ktSS4DN5puh8tyuRW9&#10;UTEzcDaM5bI+WNXan2bkxMiQ5P1C1DvphKeU3Omz3c3P1R++rtRe+mHZgu3h/wAi1Sn6fe1ONiGO&#10;1jZ9RXz7HsmHO4/hrM9Z19s0+itNCpOuN5bAbPz2wjFa5q7Apel5SFsCP7RieQDF+2uLZPsvZPGw&#10;N2AUjrpju99adSdN1hLdGDTt+aokpc0tuNmJUkxuf1acWDl+4g/2smMtJrHKO5q27uRMyOj3Lknt&#10;IC4PhJTTZeMOdsfJ5ZM+BW0BcZ7UAx1aTBAArg3NWGvNl5GbkEBrQ7Zequ0vs/KbYIwgzrB6wIML&#10;3HGxLjHzBrLf9m7Y9O6aFJ5PKTSVjBBa3puJbBRe0AbaQ2Tcbe6K2UuBcNt6g3Zz7nM1PGqfWk0n&#10;U1JeDdWY5Npppm1HV1SSelJVYnDaVFG63oRRku4w41D9aDZGWvGUqrCnj3ILQhPWw+5764/p+vKn&#10;lozs49QJOmXOu0tldYPWEgstgdn7xpku8EaRChS4TbL/AEi10yJNVX0/oio/ZHQ8FMAls+fOt6J/&#10;aRlwILtE/wDrbxHjPe6bqkR7nTc5P34EPI4qeZTE7aMAhteaMgs8AP2l3Nse2hyxtIWLN7cGYfL9&#10;9fW59q2n548AtidPCOeJtP8Aqt1EwqcDCZSMpNW0Qf8AiRLbZ6u72iZs+3D2hk3EItzwY17LVfRU&#10;1rGM7sMkKzOL7uW7gxrOKBpyVDeTaQ1a9a77NBFbEFdx5I1sozMtvcI3YeJT6CzwyJWG7NjtoOoi&#10;ezOv2UlnzF5MgFcQNy3dNXX1qNh73ZvVb6W6pG3NbOPGFc4DftxCwRrVahTVfd4+kcZe2M3+07R2&#10;qetxUVVNtzgtN23wuNc9jriYvCY3j4rj6udZKSaDjGhDeaWSYEiFy+paa1oHuzMuS2xh3Hsf2qEp&#10;7foLAiBJ0yiQGeDkrCdAmsqPvASF1GxffXO1J1u5k7m8G15dsi0Gm5w2mT3BHaHcQnCqjNezg+Yt&#10;9dNaqOtnylwmmz8lSOQdmn3i50y8cCxTahsrnVHvbL9iUca7jkez+XORsXknqrWJpEGTJHAs99Yg&#10;lYTvcWD8FyNnpDILvp6NZamx1/IE3pGqs808+DvyQJ0c4JAtDPsnn7nPYTI9kE68hdZUk5GhpWu2&#10;MA8i3LYvUGN6fedTSLzE9S+zNlA2PA/AUZumRU8cvcy0j6Ox8NJclI9L2qPQLZftw397I5bGx3js&#10;8Rbah7bNsjl4yOwbAEPpkGLgg91eftPVS9k73eQntx6q3jYnPJDNZ1udQyorwLy0LSJgjBH4lwk3&#10;l9rMheztcPynZwuYPsnTr+LiGqbo/fGT6cGfCZhb8whf8Kx54Ry8cngbXSeWukNrFJyCmN+ZwVVv&#10;ARluDbD4/wARYzK643axuAN3j8xdCgwJv0yn/Z+bOSADYKpk42RzaWtgOXhxDg+rAmawnk2bXwuT&#10;8zUWbuKsex5L609LTNNmlez+UuXIN5njUYeoRbwPYvstcy7HBXFs3xBLhtvMHMeSBGBkewcaTQ36&#10;5Whyl+QbZS+z97Kp8eMOoEZeYLgVwqRwyjm2Bye3B5lrGhuzuoJ0zZAbGPbl7jqLFKnqtz20fqat&#10;tJ0u1aP2jcfs+OWvTwMDiJBd0/kWkUXL2z96AJgLB6beDgbfUW8U28GwlL5zHp/EThPnGG7VHgwz&#10;Y8DY9yAfLQ2k607NJjsZ0N2iD9pAbzFVZe408FjP5itSZbnbxs1QDHcAaDgIL99VvthzGM7YwLiT&#10;ecOWzYDY2p/gV8l9N7y2vRp9JOZiNvv+jABacPZ/vkuBGHjRJvTZGZL0YLcZEyzI9DMdE9wPUTD7&#10;SVsmz8XJv50BcUW9DnjBkXTlH0nMTOd8bAuW+mVXyvKLsy7HfESMgtQYu5jWgIoOe6TmG8jA2MC5&#10;GPTWkbxuYzxx6kHlrm+VzRzKnJ8Cuw6kIbP+oNBCGHjjfHu8wWh/DR6Vy8bwmt5XSVPl/jj/AIis&#10;kvmhGxPc6iYBpzxn2UQBm3ANEqbpftsmAOnGTl3VcKbmEufsjhc9Tlp6m5WOWuQOWx8/TSz9XlJm&#10;FPzFg9smY50yR4QOSO6O2u9qf7JeMt5cgFj+IuRdsEnHHMbwdO4p3Fl5SRzQUfGf6aJDmA4LCz32&#10;lsnm8wwZNXH01OPuNaZzAkfHd+orUzeYxLH2cwHbx/7/AGVcJe8wZ9L4aD4aoOYYCZEYG8x5/wBN&#10;ZuzmGMedHmcw8B0sC4b5gJn4PMUzeFVRvx9w+TlKYN53O+RAFk3jBwdREhkH3P8AWqeN549P6SJD&#10;efA5n7iAD1zxqYP39NARk8CeuEgQLD1wVxEhk0/7tVsbjAPqolvHcQBZBkwD9xEhk/DVbG4HAT6i&#10;mXfz/UTADwyd/wD96VzGg4ydxPDJjsIAJY0uooe8aeCDppEJz40E49c/OiTciDjJjTzcn90gC1N/&#10;HAjDcnj/AE1Txkxow3Jg+dAF8bk7isjNwqSzJjVkZuFQBfGZEebx+BU9m4wD99Hm5EE5am5ESGRA&#10;W5ESGRABLGmbiZxpm4gB75ENcJ6NQyExoAGktoa8H3EYcEwIOQaAA7gfgQFx7iPOBoO4HqIAqrxu&#10;q28Grg899VuYD/OgoKHOLceflqquBq+PG+Mirbhv3/4iAKSRuNDXGRXB438CqrweBAFPeExlP4xq&#10;tuHmng8xHpg3x5FW3A8d/XQUFbmkwH31547cGZDTp9Gu8Jo3wf3i5F2mS+8Q8anA4teM8CGQQ5lp&#10;M0leAiqvZ+ovump8Nao+aEZuQGDxt7RV2NVnrB1ptEsMDHuR8sbZtkXHNPyvANdObA6kZU3OjzVy&#10;C5GNqXdvn4VxnMyVLVfRa1XbOz5fdu9PfUri7hs2zueTHZRNnzx+ARHThpaG2u/zLpDZvJ/+Irbt&#10;6qj5BuvYh9yBcfjqjeZsd+/BcM4F+wuuqDo+dOew3l8TeXsy7yQfcgWLCdK6Tc7p1HRRLdvtA3a5&#10;sbrjaRfnFgTNqz02zImQ2CDy15vzim3LOYnZubozD0yD8C9Q9t/rp/Zr2CUg3x10yE4IP9a8zqlr&#10;CY1DMjziZH9teFukSYTpbO58JDmel+T4gxK5puxN2Dph/wAa9XNiezenKbl0qqGrbTcNr2ZsvJGi&#10;25H70EFguC7zPAu0tpFcDNJQNnhyvHrNqIfNyAWnCTU0xXnTm2z1jKcqFtZbH0R8v9hZjsTp8lcz&#10;Y5n+mybl5fgg8Sxn1d9ic62hT4D95/8AIxuX2knyd1ejVYTiSypt2JKgCl8vJa0xC4/mVrqu5IkA&#10;l1fbN3o+qBwTEEnp6VCG1b9Txq77SKwHLWRwtvvpBdLufMuUZXVA6eIB/Gf2Ll3OsdU+uNvj1nfe&#10;NgCGG7ptvP8AiRK31ypaiL1Y1rQPWDf7PEO8f6cbgVwfzrgmvNphAuTxmPcj8sSvm0DahMahe75N&#10;T7xBd6S5Xqxnv708cfU5a5GbNVJbufCan4ZX6iHNK0mM+IeAx7YCFu/IhpHjZsOyHU8wip5GblsS&#10;zGiU0l7ndsHLgXXJqq2zFdaIYxPPY2YM/mK1M5f2UUF7j5RFVZGMjNzjj04Ccsi05m3bGepE2bWO&#10;Si0JTAhH9iCDTRiXy/TznFgSZsxm47Xs/mKycA9EHwxjXMXuaalNQm9NsjWIDHt29QiuDiVyUIz7&#10;nqGtWvkg8xKj5P2kTeTfdW5dQY8+P3Utqg5s2bAjDKis2pP34F1EG6oy3UmA3Bs+C7gHy0I3xzGM&#10;Edi4nXjzG5x2M/xU8TdjDwRgz/DSHQkigO4eDgvmgAJUlxOHJnJzQHzowRnqYOZAmSSvAXBBxjQn&#10;aBxcJOTALGb6o/kRh44IFsAwX2QhdO176Ayce8ttbgILTJ/hR6T0mSMYPAQuonOEJLgOTl3bfI9S&#10;3pavjT0wqRszyGPzBC6S2B5J3LYYGYdQIxFKT5FT29Bto9xjsfFt8f7S5/Ju3ayxKRU3JxuSeYEf&#10;T4Fapps7ezK/Mmfs8A/N8C0il5wybPcBtTSEK4j1YVxjbbmwAUYeoROS76hecokp96/IxCG6MI+Y&#10;RGJPKxVPNjhgPo3bXzoDXG0B7vJ5bJ/ZwjF+dTNncvbU85Yv3L7WcNSlVsKFVuEM1xZP+FblyR8G&#10;PT3MWn/1EBlc4eyGUg0Llzqe54VoVWbTBvNFsxLjIK1vN1Y+8rDsdlrH3yBxzBrURumaXaT145cy&#10;Xc9+3c90pUeoucdtud2cgEQxLRfnWJ1pOMZJUZnptbVu2htDziYs3pzB6mkO0kOdUMpPRQcnbSQY&#10;JlHpwE1SDRKT1ZvjbfzMSvLhSj1e4uXW7ebTUeON8UbYf6K662ZkmLBkffDiJATVGPInXbVgmgrc&#10;4qhzKhvnLmRist9QY7vfWDvNphJ8TAZju5yF9mJ86MbeKsHTFYSqBzaeQWhOd2F7/Cq3S88ZTgl4&#10;IBDtuil+SDwqO8tSke2iDl0qo87yx7a4La1E9sveS55MQGnDG5GTqLWtpHYNSSEGB8Jw6H+RUnZH&#10;Rc2fvXwYACHb5hFC5PU9st7R05T/AGKGXHjlV3GTmaXPjXS3q/0OOW0wA2leeFKUiyul6XZNmWNg&#10;e3H1P+xPbC54OOqzy008K4tiujt8GPvJ7kVGW7dUdjDl94R4DHueYg7ym5dGQBowWwj6aPDmgo7+&#10;BZ7Xm0CUycgGZj9LUH7idekjNOkY5dAP2O1g+EodUVA2lTa854Fm9J7WKdnbb+rX1vdxagy5MC5L&#10;9aTb4ybSE8tbTwRHRPLUTsn5a/iHQk2t3A76xfreS6kmQAyoG8Hccsn+JcFSv1kO250A0+YleaRR&#10;/wDcsTcVw9qR7emp7lwVsZPAniZ7/Y4Ckti9pIXvrUhYy3cZ8Ra11XbGXG1h7u01kIQC3IhbmqmZ&#10;GzlIWzF+zOUZv7TdWYyeTkeTE4TafV1f5V2NSexeo522vBYiZtXArQyOVqdoy6TVNle2xlJG01MZ&#10;iUhnAvZvn+ZDdm5HMyl01eRn3g3T9xZjVGz97KnLGTxsdEZRCIRdOU/T5KVbA0NGYeVnyLMT3i2k&#10;5vmjjtJzgcnEO2LlolK5HLoyHZ38nNH38i0LaJRYzDfQNgCl8ZC3LnfWey+TkZz6VMAnuQeYLJnS&#10;HJLC1DoscZDmYSori3pkGTwLDa02dzKMj5zAx0bvsy36YOK0pKdAgMe5GO776slYVoScWHjyVC3W&#10;10/H7ydCdU2thG5B5U1o3bNpiAzbgILl+BadsrbuZayO/wB+ttRltk/ItUrSk5c8ZPo23HzSD/xQ&#10;rDZO8mzNs+bR8A9K5/KtR26Jebwz2oS5yRi25kFrUu48ePxK7dnifjOZs+0W/LHdXMe5tgsgR6u+&#10;835MC66kdQSF/TmNydryhFITrRrLpqEjzPZ+ScDAZscQ4B6qemFLtjDAwv3INXmiVVpPaZOnM6Ys&#10;A2t1IXTHa7i6KcM9M8cYN4t8z/2ocTnBNUSMknI+NftwN/31ntPvBufaY+O7y11dWlHzYzkBm33Z&#10;xqkuLnupJeSTz4AbHlW7fvrUSUBKaUnjsPw6cFrlrMSU2OcPcDkFyC1bW5OBud2fQOQW4Cfzoazb&#10;jbMt/jPbgtIS8DijbHsUHIIN9YOL4SLmRehlaTxs/bPoIAFJATS9xceVlQj2Vf0ObOiRdBdaQ0Gb&#10;J2BwSBNL8wIElpl80JATHBxrTpHVD1g5vR9TzViGcSJemdOI/RhjiyKNqPEr8Tskc0l01bXtxFjJ&#10;01MpuTjmQ7Jn301gVJ1PLrgIHPBd1F0f/V0EuxyoBcH1VlvPpaqTnDaSPd2eAuQfF7kaz3ao4c76&#10;d/Y0SJmYVA9c2LwBYxi0yIPMKgZTKw2edMX7CCg3j1c9ojIJGLZ4e3AMundXXRKk7SZPsb4pOl7/&#10;AP7F5d0O3vPThCfP01tlF7QHMq34IT5Cf3yy3pqbtgWrbBUA92BAG0S5q2xdwyh03NJjMqYBKmcq&#10;5ZbtxVXZ2z7YnR3jw4rDPVIurqX2kUxNRzVgGVbvG45ZPfQBy7I2cxCTHfthGXUW/SMjYNhy2u47&#10;XMR5nRZG2jGcWO6UXvrK6bl42c2nkncnt80g7qiclVVizTSbA8mg3LLdnILcBP31VWcjI85IBYB8&#10;zVyKHbIYeifO36nuLWqbby6OXAx6lwV0lr/EsxKGsLXCb7lHfc79u9vy8mBZvOJwOMej7Rq3RkL4&#10;1MrhwQw8cB/ZSWrY/GjDOm3JmwIIAW4+mtpCVVE5m7Mbm2BtGcre4W6rVvjaAeCA9uMepbKmZxLx&#10;hIcN/W5ShvKXcm+83Rh1SavfwKHzj9UBKcS/GQEZgXI9IQx9yNDZfS7aBlPN/BbgIUWmnm88cxuQ&#10;Rm4G+kNWpw4JA2vR2iRk6nufKrk7p+TK5G3bNnLGCwWyjFaM2XGzujgu8tapL6TbTVzvMALkA+Yq&#10;rtEkcpYEAG/cg+ErUpFuMxHT8xbNuRcudNUOYTBy8JNcALcYy2hq1TiqCRjBBAe59JVshCQezWLc&#10;HUtIeAzL/OcnuRjFy09cbQEYuQguRk5iz2aOOfA24Lt1WSXzB7GyBBy4OmRZjgNOqSXtjMscdrmr&#10;JWcv3x6CCM9sPme4rg4p8cEpfR79nVVl7hzyYNSMmkkdonNCJR8lCyAaB9b1dS3nVwl+y/fCY432&#10;ha0yLMSS965IC9aGHy1pAyTp4Sy204PMu/yq1AF2lcj3MjGVSp9ouHVohLedEq0oN6zc9m3946ty&#10;0ta+y9OMKcxx2m5uo57+NDSTR62lO/hmosA7lu4LPGnXEZj9J0O5k70DB5p3NIZPAtUk+z+Yyq/u&#10;x/aicu6XuLm+tKwn1QkvPDlJGMvM4MEC0jZXXAwlBHMn1yMfMIUqS7b3CwA7QG9T7yDtI9yAfMtq&#10;nvHjls2BA5AIerpj+RXzaRVEpjcggbHudT/uWbyuYS5tOjv5qftCO1y/fTrtkWWp4SY9nPo+W1IL&#10;md9dXbE5POpPR4H8b5rI4CagyWsbk8C4bldUTaOdMY4AC3VuW7b9zGu/HnrAUw8mLFtvwibvyyWv&#10;ZmqS82EuOqHFeSl5TjEMyPcM4FqD4Fz2z7RZ78ZycTcN3Tul6Kw3aJ9tKzcnC2OIjUZbrZ7dsZEp&#10;fR+4SU7aa1UJw6ccvvwQI3R/aM32sbSJs8GCVBPvARlu7z31TxzBtQw2Llnzngrtwvc91XyqNmdH&#10;xjOZnUZSRj+83RLAZ5J+RgPcC3u2xrLeNO2Nmc8bBGeZWBPIHnMGVdCdhjctgPJUcTc1277i8i5f&#10;tUnVN2LINHpjW2bN9qnbAztoJqXGTpiLgzqKlqtwoS8vnrQP51ULljHUIBPAM7oybtkNB/2LmOee&#10;rHv8pYzWnp4KYNnBdQZNCMHzLQp5PJtvvth7nSGT/CslGRzJyHgZvijuatvuIfNb5ZpoclncNIo9&#10;mSgx9mv9N6TqK1N6w2wTsb5s23qYNW+ncbIbtomFOPJTSrb7RimjoYvabXHB+2oewfapMaDcHloQ&#10;XDOOXdIsyYlTVWMj+lxHQwnVNr6j3SyDqCYydtNZa5Y25s4FuxLguRjXN9aerOylTn2maiJc1PAv&#10;QKTy8k4H2q5PvD1x+4uIdrEresJs+3k5cfKHdUPKXMyly3x1hzZhnMiWHOtS7O5Cz0Wx7iyGoKFK&#10;2zi/TWvEbubimNxkuL1VOUPI3wjk8kEcHF6EVlkC1OtKLIEe8h4CKkyuVkuYFtXWqIujqaWRmphC&#10;YFcJfs/mMA70YMihvKfcxjyAuLELaTPSEIZUyY44C4PSt1Z0HNud2UWz5lpB/sXg1nKuS5KhD0tM&#10;SxR//LRlpcV8nlLtoBYwqHI5PeInumqqE6IqCUnbvY+BaQ8mj2WsvfV8pOm2wdaPpqt15L7zbGHq&#10;LLTU0upapRgc3rd6YmFVklQOI1CmDeMJywRf+P8ASoOCNdDohJlNe0K9sES9ocodAP8ApV2lHoIb&#10;JABKbUr2n1NrR6mKYezB6EMGddQzAkxCNjIWfGRM7J5OSVe0uQK+Ep+fQVOCZMGJSQXdIncWG59r&#10;TaSmow2YOJjKiHZmOUcY+YNHqbpuo5wUEDZiUlwq7Mpv1Y2xhnnFQzUQ4yatv/Upk8nklCMDaVHt&#10;h5YxpG0SFVb+rnPt2BefNSaSGzjYHPmba9BacQfDXQmx+vJcweggmoN4Dd6i9INn/wBmJw5O2ZnE&#10;4D5ngSUPV22DLjyd2JyNzR7k5nkqz+YXjVV2wbaKn3k+5n3cPwl7hTzZvJY+MAidJc07RPVno9+M&#10;8cYBDjJy7St6JXcHpceM9L7UKnjcsW0D4o4B8whUqsqidTsgA+X1Cl41v20zZ/LqJIdzYufD4FyL&#10;PNqG+fdmNuMflIprbthSUOpJXOoHOtdxjSl8wmNuzHwI8wcVO8Gd/YuQD5iskrldTzUeMLG5B9JJ&#10;fNUHROA8nk7kLm9Yz81dU0HUL2azkE4nc0yN9O33IFzRbchenbTK6OMfTVwbzxtHYCbTZD8vjXGZ&#10;iGqR8Z0GMmtjHbFSVxJZq2fBgPcgJ1G2TH8yyWabTJdLW1kMqESD4ueNcyPHk+nExPHKmJbPTV8B&#10;s7nz+XAC504x/wCNISiLBTHWajnS5rSFONog4xnjjtan7ioZK4ZcFi58RUmsKXmste2XPTRKV0e9&#10;N0Fv7KlHJTUbpdm9cOYOSAQ7iD9uTE39uL+qnphs/nzNsdzGC3ANPU/R86fubLZjcjIn0qVuEVLm&#10;gEjdyYi0Jvsz3aXAeOX2chRezC7kEa6Wk+w+QyRlvNQzUV/6uRVWsJWyt+zPhOAj0tNZicypja1n&#10;QJwDYyrGGPs5XTDCbMYIwbx1SXU84oOXdrHeS1iUkAy3fkR5nsnmNQ6zBiUkahs5hNZI5fMDMS70&#10;TTtq1zv/AHgthJb9D3Six7Z500enZs37okHmFJwK6kp61Ku2J0+z9IZM+NdH7J9h7aVSnf3lKleO&#10;ieb3EB2qPd/cgkMcqYN4CF6Rb5oMC5N05DZWi4nD7vzHWoxjlqskf7TzmHKCPJqd2bUDd/Ouy6PI&#10;VsMEDNjcMTpj8CwioJHMXhAOQsbbIem2Xfewuk2VMMrxtR64EIpPge6u01fb4WHCzNrtnH84outK&#10;wcnjDKiuIB6XKWV1Bs3m0kJgeMSjjH5ol7JEqyXQCyezobOGcurySvmxgW4P7MQou+thDkmNSeOc&#10;vISPj6a05vtAJu1ltpwctUmqG7Zg5OEPAMpVVW8fgQ5IG5SOrNwegcwHKOMZeYuoph6zExftgNmw&#10;GrePqEKuFd8wIbNKgwDAGBJckDrQlWT+oXtmOalJc/YVV2gVpMddhvxcDfS0lg7epJtux3IdOAae&#10;k80ezhyeCM6RSQvLhK3hAj3mM/M6iDuJpvhP8tM1I83MdnudNUPUt49VFIl20apJ2ZI/idRbNs7l&#10;+NyCODgH1CLnug5oSN6BtBxkLaXTlWE+zEuAwbHzk5ixZv0yMVUE396eOP6Sht6X/DVJb1B5x1ap&#10;fNCR8flKEheEiSMcHz2uYgPZ7mMh4/L5g1aiTBlA2zn/AA1W3k4xk+mqD8hKeDIaXA+GsTnAxm4P&#10;xFszN4QzY4VT3Ejx6P6iEvNAxmYNx28EF1Q2Y3IckAMi2B5KxwKGOTjNnj0wraS4sSgyscvwEOlM&#10;KgGzbYIONaQ8keAZ49LATqe4sTnkvI5JkAtNDkjqCq1AQmgbzEHZs3LkmCBdCUPsfmNSDwR8A12N&#10;Qfq7ymSDAZzqGT3ZNSzn8nNqOG6X2NzGZZ49OBblK9jY2eSAGddvEZy5sOzBwD6apMwcS6C/rrF6&#10;205501zTAWdD2RYNJPPJWNmLHYtolUG0BkwH0tNci7TNtBXl8IT5FahDmglLmi2iVo2gJgCdYb25&#10;jJjjVMeTIrkmONMQEjXQdEbdGprDeeDRLtAcYsiytmMkavsrk7w3As2ZolY6gtLOoLORPStwRy5w&#10;QcaMyig3BiZ1r9P0ONnnjB+IuYkZiJpr4LHeqzTtndP7yMF7gWwdhy7nQAEs9lc0JBkCg9WTx7Bn&#10;v51AibaJ9WVGtEnkuZ8HH9VIc4HNb7Nse2b6q4bqCoHvHGcpI+olI6wcweatSho5EP6hD2mbQJi2&#10;cnbR8Yy8xc6zCaOXhM66Q2mU2ScMu0ggzj5nv/EXLjeVPnji1AH0411MfhVqv0zS6OoaIMcCKU+2&#10;I5eAgDxqfOKMcs4xei96CRelRxRuZK5wC9OdPbroxWtZbTu/hzoGcUm5lrIDxy+Fj8saDs64HHkg&#10;ukj+KsubTyYPCYDHuQK/vJfgb3oPZ4B9Ma5ni4KfBbNfHx/kammv0zYKfIVzxgF5SJfY8cZMbMGd&#10;YPTbty5c4GwLka66ovdtyYwRguR9Rfi6oo7pjMnpsjOfMd581aRt8cE31jHBqQDFaWnTyRyUzneW&#10;2pb0iKt7SKb3lkB5BqbvpETrlW2BRUc3uJ45eNtbpqqy+V745xrQnlL4Bncsz3IPL8CDsxkbEvBV&#10;BAbBsrqBzIXuDzOYu6vtAyc0weOPUuctebNUTAgRsXMGnGrhI9pD1423aM5dRYjoW7YbkKbVtg3a&#10;ZJ8d9yHTjHzFyvOHBIyLsBuMrMmOxkWG7WKT3NzvLYGiT+dbMJ3lmLNh+YYEMGpjj4E80uOye4iT&#10;+Xk3fHAhrTRGtjx9hiBL0AIrTI5xuxVW25PGk3HjIs7US860pOeDtgWnEIOMeRcxyOaDC2AHvrYG&#10;dQDgZAWZ2jFdjPpl24MiDziT74P+Gg/bg41ZJfNLxMcHGk3GZS5ZzrVlP2b+gufZlJvSMi9BpxJ2&#10;Txtk1I1y7WlN7sQ8cGmtqDO1YdBDmWmZU287Negj7413fQbgk1Hnukg+KuCZgMfHAts2d7TCy1tZ&#10;v8tE1PjuFrkm2V5L207G+YQacbcumsIkdLuYHoGzYFyO7zFptL1IygJjfn5ivlFt2TN6c0YOZ92+&#10;RQzZrlKNN3asM3mFJlfzo7ya2hwXVoTil6QgbYIANVVdsFQDDotly79qHsDnnqJ2MlydxcgzO6aR&#10;WFHiCQ8YVjT+3AreSrHMfGqVMCXSY1uQbvgYPGG5MBFcJeRUngVkZuE6aky3F83hB3DzUQ4p/Avy&#10;BZfgZjgw3GrIMfjQ2XjUwhMC+AkJDeEg4FNZ3DEz/wARBpfcjyRrbaH2ZzGcE8uBc/mHqUaadop7&#10;Nu4ckwQAWy0fsvmrzkgyLrSg/V/ZNh5wXI105J6LZS0f/SXmWT5h+makKacgM9n7lgyzguR2uoVY&#10;NVHsznkL0CrAjZm2P8PmLz9r9wMzk+AHLWJhtbWvOt61rUmfTBy340GmjgfHAjDeT4x4/wCGlMJG&#10;Pd8i7CI9S9vx8TLc4JUvVjkJP8sSu1WM51UjbHHIy4PMIsTZksucflreJHMN8GCAz4uDy7q6WE5U&#10;Zthz/bdYc3zSj2Ut++HtqhzAkhg5ICkjWhbWG7ZmQ8AQZFj8rmA++AS9GTuqsNMZl7Ny5c+zKyEc&#10;OZaTWB+opkvmDaB6CPSWwVRL6PnDLGzO63oiLt4WEqL7JeDx78Imly/AqHVFBtpk5PuZ7fw1j80l&#10;b2TkvQcCuErrBy5seMaEpctwFVnFHuZaXB3/AISTeVuYBgjviVweTibPM9gWBDZXTZJkTBAcQ4ye&#10;YnucBZKfqRzAPBAARLfmiTMwcTGMmPSH1PArgOh5jKm2OMAsH1Uy3ZsnOSPUMoRg9I5o5MRjAYAl&#10;fJhNCblogF+LxoPJ6bZM3usB03+Irh9lxvP7D+Ilj6RUPszn0+GeNtKrnxClwKyN5PVdMPckj5Zf&#10;nVwl9QPZC2wNprbCPpjTw9qj1+53YM13eC7zCqG8tSk2Cn9ohDNsb+VNRwD8pLbAR7uQIwntwEFy&#10;1VXGz9tNR+01jcjJ5SslcbD5swkoHMD7eILX+4kmF3Syb2jl2n7sZMcfH01cHErvZDeUqfLyEbDw&#10;f3quzdm9NxnyDWVk31NOMc4D9lsoCYAgudXU8CMS8A2w8cZ7lzmI8SXjgHkAq24J9VR32mY8Th4S&#10;PJB1FDGMkfw409bHGT6iZ3gcHH01alBlvDDfoYOC6obhxjJn00BcTwYevnTLeYEeEBgAXB01a7aH&#10;wkB6RyfeXOfT1bSPVx9nJO29mmpR/U8aeHbbMr0Z1xntQqgjxzgg4OUNIxibHWHTpQAaorB6/c2Y&#10;D3IFoVD03ZHejB9RUmi6P6xuNb9Lx2R4I+Aatmus21mXMm+WEt4HBx9Ty1W5g858auHY+njviVDm&#10;g+5Ae4swiSkhjeanPyLWpO3HuQHMZ1j8vle8kBBAe3GTzUeJMGzbR1cazJxtQoSmG8U+4ba+DTgR&#10;J5Lxxkxx/qeBc6y+oCQEAYIPpow82qbtfC5PcuadtQ0Nt2zaoqNykc4krMj6OM9uDlXC99c37cCS&#10;6B7gg6nL8eBVUm0Blc1vxFm9SVpvMxPG2PzOp310+LhVSrDp/WdUSsA1BOCwEA2bMdzjH+dE5GOZ&#10;XAGcvij1Vs2w/ZN9sHJ3LyaibwD6heONbPUGz7Z3IXHtM0M8N5dzApJnO8BcvWGvT0m8A5GAlTk9&#10;Qz3eE5/JvrB7vLZiJx1R3VSakqCbNiXnj7WJ01vFUTSUvGQOxwWw8onjWKTyRFgb7yYFyAnUW+iY&#10;qrTjYYrsY3yzMO2HLkeONPPJfvlgMHGRB5pL3odZsAtlQ5e4m0eexbgH1F0F2ztmKbA32Pjgbaxy&#10;k+nwKySukxtibs2PbMTTWS9uTZ4PBfLgUam6kI0mGOPUXKyuDIcStftH3aAm5R0P/wAH2TYnt/tE&#10;f1UYk+zdk2cgjCcreDyyq+yybyp5JefnILloZJ5g9bDwRguW1x78m5itx5FN7oBcTRzAQDMLHd4L&#10;v3lXyYM3L8eN+cpNL9hPTQg3I8cALhvLVbnE4ZS0YL2pGP4qRpNt7Za7JtYQ28rHATHAjAx4CYI1&#10;SZfPHM4IeODTgH1ESl92Bzgj1IPiK1KD662ovnvqtvHg2znHHqQK4Dl5N23mxbCqe83Ljg1DXdNa&#10;aDLSlwnDdsZsA0DH8NAftg2jJu0APxEenhCQDwcuD/GqG3l5DDvB/TQlJ0NNRrTioCbkCCAFsIxK&#10;njuR54Fdmcvcz6SgvAEMI+og80cOZU53aA4iW+mh20oHQtrcE3b3snMgVJqAbJsPBBp/EKiU4mj1&#10;+TGGVFJ5YxcCyWcDmTl7ZcgzohJ8wRRUMs5wO5e5lvlqyvNrkx+7MAXDfnRGoKDbSqXMXkepvHl/&#10;yrMSPMBANg6cBOYQfGrkQ0ydw1Eza1bZZR1iV/OgOZ2cuNv01vs4nElq16xCzuuI/L4Fks8pOdQS&#10;5jglXZ7Jx/aXPXXTvq/u6dpZzenE1lTOO19fGsvM1LVev4+H5Ts+X5rVbf1fm4iXI/Vre2zudxLg&#10;H5pUzOGdMS2Sngmr4rh03L7MMZVuNb7aNjFTt9zczx+T6QyBEsCeTTZQaXPg2C3xi0yDLjXPTZjq&#10;o7Ond/xNrRMTy3pEzp+nZ9LgPIwCxt+mNU+vJPOgy4DmBju7LlDWbyeaPbeBme3q8tEphUE6nFiW&#10;6pIOoNamMtW7cOSybrFEOn5gybDAaNjcdeYiUwZuaqGcMF3GNVtxL20kJ7TqR/DKrJT+1B7Kh4An&#10;6qtdbbYs5ind3DJf+HZN9sm047XMKgM8pdtBosz7wa70xLZpx2tNS75GC2hpBzZ4XdoAW7fUVvrQ&#10;t6Iw37P2Sa3GNEmbezxq7OKfG2cng365GPqJ4crxkx99IdNOYmJqGZeO9xnWqU2zIFDZHIxxk/zF&#10;sEnk4++kumnPJ7xaqfo8bltvPaomfmKY4ot7OJcdnLQFJB/zKmSt4NmTJqfhLpaR1JLn7LHfE3+G&#10;sV2Tapp3eFcrtsPMGoKDqdmQ7YzHd4+aRQ6L2FzqdzazGcWAfMIu8KkouSzVyc0By3vM8CzF5VEu&#10;phsdtKgbxGTmPSLoHZqxW38R0CcZu7nwnK+2jY25p4YN2u4CC1FxTBTjiNxq+jIvUKcbeB9kvgml&#10;QiXBcwhccC5ReVZSk10Y5UVuYnUbf6Ft8vTnaK99AZqFE8swckrZBHkAX6i/ZHUA5c5xwAKT4fAu&#10;j2+xNy8HvLOatXkFrTbE0DfkWP1hs7n7POaVFbwfFEuh01VJOYcio0Jxt8rAMpAzDaGEfTtoPJ9q&#10;E6mo9wMfITmLLJ/6N0lQNfOTmKiy2N4X06Iv6VFpy/FWrbRwcInrWqadAzwb2Q5wzURICf8ALEQi&#10;R1o530BgnLeGs4l7QhnOCM3MXpV6vnq30pO2QXMymtuDzB8cfyrBz8yJATvnQYxLpzdsojPa3OrW&#10;DtUo4PhojsneSmCfbzMgOnBrtz3F6Rsdl+xqimW8dltI4xi5rnUjXmU82kSWW1yd+EHsQ3V0drwL&#10;g8alMlM7pzucipy1IZIfr8Z1pXFaEZ2DdlaP5FldQbQKUYMt5jO6vE1N2uq4/wDFtztFbHlsnpy3&#10;B1Ji57kC5L24TzcB7hBaH5hLWc6RjYC5DkKbp6Lfymbn8MqSrqF/CbXSdYUpU7kBnMql7OP6qyuv&#10;KkouQzbRlQnHw+4ub5HNGzbPBqQfFVqeS+Qv7Dn7vpag/f8AdXcwsL0zrL+Or8pwqU1m/S95Pq5s&#10;BbMRS+XjF0siMVhS9RyRkDAcTNr07Rc8aquzuqCSpljbdns4PMfF4/2VuVeVJKZ3RbGydq4mA3V0&#10;m7cCclKlu3PhOgRu9w51k+0jacwbHlsqfOrHljWTPKPrR493kwHRI7updXVtB7E59VTa82AUcBOp&#10;wQLpGj/VklzYmOcTx1MLfTFkgXNS81pFbIrQk6FOMdJV8/onnNVE8rx+MAY5U6HAP4SYpu1JG2/z&#10;K7vvTGvZ2R0OKNsdnJGLVv8AEuY15U7W9ldaBqKaszSp04c3ebbyJ+AkqnJrXG0UWTMLVudRbxlK&#10;otw9cvWIXk1tsrtwfcXUNYbUGUDIDCCeb5BpW7a5pl+xOr4214x2rOAf/MlwKtuGb2TuThjfNSR/&#10;DzqubhupbYZiXNjK7B2BvkplTYD9/Udx0TlthK7UWzkNWjOaDtAn/lhcC8+JHK588muCMFyAnU7i&#10;9B6brAdHyUAWB2t4fMt+Nc/k8K1XTrX8RtYV3Ut3I/unDdWbcK0q1lgeHKMI+YuXptO5jC5xRnKv&#10;QGpK4ZaDZnKpUSD/AJa1kWe1JL6UnbYF6Ril8ZP7S2z/ALi9UhaxFHlb4W6cvSQ+/wCQ3GRaC9oC&#10;ZSdsBzf0XHlLeKf2V0FBuMctmu+H/wDPaIVs00HJY3IAsJG1+I2K5vh/CUUzKKt2zoEQlKSc07P7&#10;kq1vMSqSeVG5enjDKhDgu9JstU2gbYG0AzyptTkvHGPlk8CyuYV5WEyZWYH3L8vjSO7uMQRuqt2w&#10;9J54ybDPBO3zpma0hrPao5jcgbbiKYBtWtUSytnXk2lT0+8gE8jJpk30V9WSoBvQyUDkJxWScwYu&#10;5Gnw4Slbh8dNceilDkoecUwd5A+fy963FqDu6K58JXc2k705mGmEZbQ3H+JcWt9tFRM2XZpn28Mv&#10;LVqpivOjCDRcLGzOFlM+D4TaxmTUz9J2jJ/WkqOWvdznftgbVsdpYntYnFMTt6A0ACt7nMtK+M6T&#10;bGZAj+wG8fE3lVupKbpyBsfeZHNW5vzhViISl7gmbNazbYM7O5HJZVNgPGF2YW/+ZFgwLWppK51U&#10;LmyYFzqju5FhrjdpaRiZnvTfzF0hOHlJzuUyqBsArh7yibzjgXQdF1O4RTZqlAfZ/sfczhydtLZr&#10;L+0Bl+7FLnWwTCR1PJ74ZrTgmcH/ADN3HB8yqtPy9lJCAjCxK3MPlkbcavjjaxOoG2Bye4H4iHYw&#10;zPXKik03L5+8mx2EG9TCXzAXSzxwKq7TPVnqNm5PglQm4CfJ/Kr5Te0DsR6dzLXzuX3P2wq7TDaw&#10;5n1iB4cUw8vuRxpPqzesHes7UnKMv9XOYvG2+QMRPIB9RsWx/uNDW+0z7EkstqOKM3TIXHjXV0vI&#10;2p6+zbSosvjearkd2P8AxLK6kleMllzKhPI/MKWNWoT/AMBLpoSp9xU+0VtempxM2ROYMWPHGsrq&#10;yV7PqVmPsz64YZeXaxrVKXHJQjO2jYlb/SLGg7ih9nwSXn7F0OMmpqF/lULoTgQ5NxSZpt0lzyS9&#10;mtgXPLJwYEYHI5tJJKB4a0SBwK6MjbHkUypJXSlPWH7CRiGyJ1OetZ2A7SKMnc6PKppvQ4CC9mIM&#10;hMC5/rGr7fp/qOs1xipG5f7xyk3rBs/HuBrozdNyPP8AuxLQpX6v7IMu7SqGo2srgu2x6WtGuitv&#10;jemKYkr7sEAnDohdS0KDH+0uFSesY9cstwmrETi3yyETkTeuV9nMxFUZtbPiNsJsPkoXvsz7fJeT&#10;+2rTqb2ySmntxlsZxOGo+YRyXPAuY6LbuZwyPjqMTOXkLyxLTpHQdBxvbLmalIbpkclwQRpPqyW3&#10;bZI901PWdXbjhL1gKgl1YdlGgfbu1H+RclvKPlzOY3pbPBEg+Iu0pxtQmLZtuEFHCIG7aGQotFTC&#10;bB6jfiA/c05Kh7wLl8CIWMbGV+I90imuVJdZQcE1JSZTExs/aIPhdxGKL2Xkfj3lzdGAflca7Gb+&#10;quV5x1GJn8MWdDao2L1XSrI7aTzXeICcxW3t+uRUqVuUGJyuYDYSX+tWIiBb6Tb/ANRUmn9qkukM&#10;/OZs+KNr5fcQeYUe5cjPG2fFcRj5g++sx7PwE1gXE+ElQh01v2c6oJt4nU7IdnfEzgJyyD/xRKhu&#10;B05U5MD/APq+YdQguTGhtB0/LjMnxnOnANdLUPs/piVSXtuZWnALWmMolZSlQ+lrO4cuyegyb7ZZ&#10;yory2Vb9WlBzF/IQQP2JZXG3F+CrJJ9pkuM53OkpVuZnHMIP/uVwqhxUdBkYuZkcTiN5zBuS38CS&#10;5LWfpHXqUo893lDkjzwakA0epOn9/egbauBd7VRVG8057BTkqcRk5m7Fg/lXK9BzRlOJ92PNez5f&#10;c0rhNDB+0rcZNtIkwt2tZvBKD2WsJTjmU1fuHoxfdhlgyLmmoKfbb7/U5ykCTpl7i9YKL9UjZbHJ&#10;uf2256jls5wC/hrk3bpK6GombdmhlTqXm5pNXGGNc/NzKmSq/mNPTGNXuGY023wMmIZke5b/AHFa&#10;iEJvNlsDmF5Yhca07ZXUlDvJDvlhq3NdLc3kq3jZPONnxnp37A4nkwH+4nIqV3CN1zDN6D9Xuo5w&#10;THMmPZ8v8xyXWj+VdmSuXymTsuymGmFv/vEsHrDaw53nBAf9TgVJHWjkzkG8zUTeDl+4retsIqnH&#10;Y0vnGMeTgGgM40R7zH+msBb1RNpO2PvILcHTJ3I1gLz1mHLN6dtO2IrJOXa8CS6bZtrEORUdOSPa&#10;Y2mTkGCVOnGraIS1wIPtIlY42x44NT/AuLao9Yhy8mNmSHE3Zcy4PJH+0t4cbRCQS4Ed/fAuBaiR&#10;u9w+3bJMkbxszbfA5dsqp+0SaNgy4+ADUcfL0vAsTcbTBxzY7O/oqYQjZ+I8EepAQVq4rXJIu6cx&#10;1BPHMY7MB7kCGyt5MQsse/CsXeWj1UbO5i2vmgBcCNZ64mlkdlWoEm5S+rJLGMEBj2/MXWmxepJL&#10;BKdzbTW5GMv3bv515ajeY8lhHpXVD2WuQGCe3GNXiHHeG0Qb2m6jvPGJW8DjUHuyPUmRzU/t8kYi&#10;ZmH1N541yXMNtlRz7cQv328QN+XcV2p+cDmo8bYAhuR8z5F+UdrcEJSa04rio6YqMBnL7eDN+YNy&#10;X+GuuqT2kbNahcgMZ86buScwZOT+yuCZHI5LUj0DOOa7m5JzLnAuiqb2dymQj3ML5q4mDjlk8CS7&#10;GJYotS+o9Dtl9SSWOYvgsDtXAeoqTtQ2X0pHPr3fILTIPPgXnjtIJU9KzZjv4BDjIK0Tdu+lRe2i&#10;YySYgfmOVxAMupd8C5ebjGtVYs08Zk939J11OHH2PlJ3kc19mZi6mSNcEy/boR4Samvixk6ZEtum&#10;2wtbPQM/u7X6q4hmlxm5PBAs3l/DNW2yR8fEamZ5gt219o9Ptl80kppdvkb4o43BbttbNI5o2jJ9&#10;+uQONMYxca8c5HXk2lvAcuDy1qlB7WCMJsB4Y5f9C61yTFTNPSyYU2Rs9PHAcRIEYmFDtqhlNl+D&#10;eAk/cXOsr20Nn7a9GcWMfLJ/2q7SfaYNnwHuXOooCwMN9hdFsyAgjYlHB5i1QeyemHg/ZucQWm58&#10;Cz0e0Rk5J5nw1ah1QUI8YT7vATzBKi5wGYzj1S50Yh3LCoxPDE5lzIt42L7MyUkyO2f6kwJq3OjA&#10;rhTcwbNm2O/vEf1US7UHGXG5Bcg6dpF3ln1O2TJO4czV6cMD5qQPw1MrjZ3JakbbnOPwyd9VX7US&#10;GVX4GDEQ3Tgt0nvpn7cNn48BvwyeBIdSKOIdpFF7QdnpMbCeF7M5QyC5P4ysmzvZvSlcynf6kO13&#10;oZbVy7YVk2sbTJ1JBgYOWInEseFtkIsTqSl20qIB/J9SDqMu4sZ0JtW37v6jThZOpu5u8JmPrIbF&#10;6LkLbf6bficR3dQYy41yNTdYVUwJ7Mco4OpbXWbxmKNk+NGe3B02ypMroNy/sGjO1bh/33V9xb2r&#10;TXI0t/VxFnRKa6xfuj7PahU8tcsZlA+zjFpp+e7X3tdjMxqE4iQD5ZLa6CldF0PKpLejYuphGP7y&#10;QgsFj9hZ7XA9ls+lx4Ja+KzejFp222Q6zo602/d/vNObtq/Ef/JnHZ9lsucToAYJrbak6pO4nZ7s&#10;ImTDPB7QHzBZ0H+z8xjJjD01rMjqGbM3IIwnK35Vwi7hWUr8PtBzGmMiVfhzLo9i0ziZegwAlJH6&#10;OYNO03sm9LwZ4zHt2+n31tVWbZJ08c7s5fXAj6lrAobPbBgvhglTXAvkzJuYraI4UFNxP2dzKTSV&#10;s+bipbtB0UVu6Xgg/ZRCm6b7KcgNuNyPy+/Aug6HlbZ/LgRtp40Z3BWtUUGRapPJX9gJSxM5PJSP&#10;dItu1n+ZedT5E6x3hw+7/wCfjPU4SIsbp2MM+Z7C51U7I7kzEUvbWuY5Lfj/AGYVg89pui6MIdua&#10;7MHv5F0HtD9YMhpcBnGf2r6eAK4nqB5/WvaTw4nEBNUg7ih5STPbK3NhH0xPMGTgK/D+9x/nDFWP&#10;CTgm+WLcZBal0SyUgxhc44wXFp082oSEzKzBdVJkdUSGN6DeWOj1LfGvYEQlHlbsnu7ZoWy/aY3Y&#10;EfMzMd4bPBWiD7/7KrlS7LJ09c3gyN0NqTlktrWSVRsblowGbSOauI/iuYIP5EZqj10pe/Ygl3YX&#10;sQxWt33kixnQ9VNsho946D1mlqq5Ej4Q9s89T/2di/mRxDuf2fvrqCn6D2d0w3NAYDp45JpjGXkr&#10;zwd+ttUkQ92aG3MPw/8AUuktle1ynKkGxZziav713TtC/wBK8lnYXm9rfGXJ4KuPX4OA9AxeUwvb&#10;jo/5m/y/ZRTMyIDBJGt4hf2IEqw2fyFnPmLZ/KrkvtdLIum6Lovsds+bNgFx2ro7n+pUOtNmcprB&#10;6xgfvit936giZ07J4jWrRfBJr4vqF/rLd244AoTanTEocgYQMhN23T7kECyDblt3FOXB2DadiGAf&#10;lrSK82R7IKVlJ98fXDdO45xm/LCvPGebP3Mye4w+ztemQqhwvLSmdyRx8f6jKzWflBPa3XkpmshY&#10;sGdLCGZv/betGuXR0PU0yHgCApIFqbig5jG93aDUgu29VdCU/K5tIZcdhA+uQE6a9WxeOdBibGmn&#10;GcLNmKktskHIMspeehHgjBkGt82d7UJDTzLdprI+0NXzcC04cnHAM5oLQ4x2v21WySdk/JZMBr+k&#10;tJWsrXXcMx1Su2aF/wDNaSFsMEDOVbvB5aGk26SGZX3Mb4o3XTHayLJZps/kLkhw7iUcfw+BQ6X2&#10;V0w2c/1qd0Rr8PjAvnRKaITNaHv+LDaVDPAE9yMn5FhFb7Y3r2/BGe58NaFtn9W97Tw98ls8avGR&#10;NUZLufB7y5CbyFwY+CL0L7BhxGeDL/EQ/q+2W2mIyzFzijBcXVuw+nyVg9fSdnPBM4LovZnPXjjj&#10;wqrSDZPP5PITxhlRb0w0hKFTezOq6PegmUYLcYy3fkVkOZEk3/B6Pymp0TY22xH9wY9ZSh3tB1H2&#10;U5PvGlcufOue29FzacZwsSr0O9ZSRvawksjqSMGuNracj/zFz3SdaVPKvY2HJILU0seBGMm7W58R&#10;merN3cKLT3qq1bNMgWWfy++lXvq0zKjR/wBcHsHtXLa9ANme0xk2ZY2D4W9MxdXnRrJdvm3B7WbI&#10;EtjtDD1LgtbGiZmvb6Cy1+LSpR5fnBHAT0wC4VbZRIJi/H6d29BSRj1SK6y+hxGc2Wx7kasg5W5k&#10;j3HGDOtXXiMRCEmct9nk5MP0x/0ctb5SbglPU4B+GVFx3SiIRbNs32bua/vwS1iVwYYtS7kgWkUf&#10;RbJhIZ5T07fbu6bluWyLncnlK9azqMXi7DiesJ5Nuxd8NpwOC6Y1iEsfvN8BHHdwr1B2sbH5KHZq&#10;xmTx8UZh2hsh9zOuWKS9VutKkZb5KmInAPqwf6knF5rHtS9nwCJuFyC21901qlKkouWy4DaM9y4K&#10;5cILGjFSbd6LnTLs1zKnTODl3GxcmT4cSxj/AILzqm3J20+AVuEer/7FfKokey00uYs5Oxmu9dR6&#10;5wfyQrATy1Et1Z1zm+mdD6zl1V0J4f0gKT0+2cjOaCnN8jHqj0uMK03Z/s/pSpyHgbH3N0PVINyt&#10;I2F7M6jlspPNXj7d5ezEXUJxxwLPZHTX2nmXarA9uMbr7sPnfsr5NzO7IQt/wfMWwof4f7P8Xymn&#10;SeeDoMc1ZhlRSRj6nGuM9plePZxMQGNKhDjGXliHx/MvVCRydzNXvZs4A11BdPjgXN/rAbL5TrwS&#10;20R63LqNil1sHurFxk1vrCP1Ef4vMNrM4Xa23/7TkX7WVPMmT6SS2VW2Tgu87kMWPP7qapet3MnI&#10;eOcb0Ry302wyf4l1D6udYMqYqLeXMjKSC1aJpY1p3rB1ps+mT29BSrV46IK2QnAuhblOml18Ec5h&#10;2MsVZf7xzTSfrQOYCHNGe2YfT7kasjP1nJi5m28x2rN3UGIq5dqSg5TcOZndHHd5fGnpHQ+8kAFt&#10;dJcLa0l032Rqjkkpl2noE89YeasGYLNobNxqaXcjW3UZQ7yqm0qnzyd2wk1RjZF/xLCmXq+UnSxG&#10;LCo6jmoI3jXebYsGT5lpNUSOh6bpizIdpjpn8P8A7V4ZnuVIDG3w37v5j2DF5OVH9yWa/tM2f0q5&#10;p08b+63t8slzg95c7Sv1a59GTeW1VCmAW9opBti51W6T28TV5Ln0tmsqK4dNxabgXf8AmWJzjapP&#10;jEsyc5WYepq4Fpcs4XIKvWwTmclFZuFq2obO28tmwJaHTMS17N3/AMyVL7O6rlRLzOVXI+pcROV7&#10;bKz3nB2HKnB7X3m1n/MhNQbT6unDnW9Ot5fB+6v2yTkMe2vTXT/46iE64+Sr5y5/8J5iH+uDVHL2&#10;9wRdO1wLj8m+hmL7Ge5AQum5WoTYk+mLYEDvQD5f+JXpnsqlzZkxczWqmo4CcsdrGZaWNzDdNfTk&#10;SF68ZmTMZb24/o8Bzrc9pxhBkRJ4Rs/0dX6lpX2s/RTEtc2ZU+3yPlkcpkdWS6m50xgM+LupObu2&#10;C8ugTkdWN0X4GL6sUruAZnQdmS44wWzf+ZWGzSm5i2JjgB1V6lU3sfbVJJd/DVTCYQPNQYy5DYPL&#10;QecUHeegkjBjLxxjFqDfF/6anhPdHc8fNxipJyjJ9tG8yVi2c6blvp3FsFD7YHMqbPo4H2sPVtqt&#10;1hsrpxhMQBePrbonTbCwQK7TzaAyltgLCRy8cAxWh3BY4108JyZKjn5qau4GJP6wFT7yB+aoxNw3&#10;fuxVs3/zXlOGc2Xhykj6bkS5FmjmmJ229vlW7mJ1G2T91Zu32Py55MQbhVQsBPNyRwK2pJl3OPWi&#10;R+sIyua1rdSctzdWkE2mMn4wYHwtPp3V4n1pT8+lXszDesA+X38apMvJtFZjA53F3Z8zOkIS5o55&#10;7bVJtYpyBs+C8tECQWpdXgJtmpVl6KnmsbABRtiFuN/kW6zij60mrbtWWnK8a9Txg90izesJPUe7&#10;MWz8FuAfLIlcKmqlasv+/QKPqIOZ4qdPcy+haps32KVLWDkzaVN7hhiuW1eacoRkf74+trZaPp9z&#10;KiY5PNSjc/DyLTmunsjfZ/Q1afIUeItu4j3TlqoaOqqknlp8yKOMfmIX6J49jzruOtJXWk+H7Tvb&#10;jzCWlgI6fbS0vtLEpIOoMuRSRJErWLp1fCvRv9M+zEKt+z/D+o2DYvt4nUEuOwNKt8gHqXO/BArJ&#10;tIcUXMmQHjA7oZuo2KJGfV/20UfRLk8BpHbgccxzxq+TRlLpo9O8p6atRy9wW7bbccEa5B0tSp/j&#10;0/Gr/wCyOtRD6mBWuRwN/wDsTj5vXExbNt2CC3B8JWSm6Tr2px4GbF0QJOX4F0hMJ4SQy4EcdHNX&#10;H/nbXH80KzFxtsmzCYncwMd3CQX3YQsAV1nW29uOYHqxUZu5IA//AMy3Pmw704O1ZwdUZC635IVg&#10;+0yl5TJHu7NjlJbFzFsFSbcJtOGT6B5qR/2YnfXN8nmAjTE8c4ukgIvqOq8wid0nbWUMjO9wARKX&#10;tyNlsE8eUpu3sDEo4/ilWSuHg4+gtJLrTLcio1XZltHcU3NmLwIOWVbdtZ20yqoZgCNoHd+XcIuN&#10;4JhgTpJ4uQyXKsSZkEz+NG7w6eB00PmyXGgdH5R6Eequ3lryvccZxEtiKX9td4Vht8e03fgcgueW&#10;vDGi54Ng5vb8VvH8NXCpK8mMeRtPCuICealzeX2sb+kuRzPsg/bptMnVVT47yZHuR/4Fhbgd7Onp&#10;xcjJjNxplmMlv3F22OidOnhWvQ4SY61tgBINM8CmTDIRDRrU00MsJsyYCY1srecbtLgR+YsZGNWo&#10;jjTBAoJqTUQ46oo/aI9lowWT24OavQhn67E6CylW5guRtxWiEL/hXki3Jjbe+t42dzRk2ZHjj5w+&#10;XcWI5JqJcdsbRPWQc1U2A2MATh0Qv3jyPprYG9N1P9izhf041cBIK6NwTIaBcx7A5XTDlyecVO+t&#10;sm/TF341ZNtG1xs5c9m0xNX/AGf8VZk3aTWaafqGM1BTd4mByC3APy1ZKf2fzpsQDlgcTiAdrUEV&#10;UNxUExeDwG6f76UrnBGD1iYJ7cY+msVL6y09LKDnA4B2Xj7WJ5qvhCMo+Tx+X41yvs/njKcZ4H3t&#10;ROY2L/hiXS0rl5G3/U8C7qFNtUc/NRuiby9k21ggz/VVVrD+smR4A2sZFpzxwMw9EFxZLVjjGPBB&#10;px/CRN7QlBwfPJhOqemOOO0ODpkQeeTx68JvjY5Rx/DT20iYPYHu7R6kHlkVVl8wbRjwOep5S84d&#10;k6zaSTJfVk6bOQG34uMfm/4loTPbReIffAW/LteNYC8J7T7ihuG4zWMGn8NHrO0Lqj1l2NetDIYZ&#10;SBgUOO30++mq+qrYHWbY8Dw7Vg8J1bVmNeT5G+7DA5Dp3PLKq5N3JXPHxqNuNbJb7j/RNf1tpX4s&#10;QaPtMocckmNls+E8D0yNu+tI9XfZHQ9YOT9tzUrcw+nwftYlz3T43Jh59SAau0wlbJg2A8gP7VdF&#10;cGt/opdVfUe99QlTMTbZ0/u/lNO2iUvMaDm16Co98l7fSZEGudSbQJi2JjDNS83zca6onE8mM1pg&#10;FPPKOEOBxqtnrYvfXCrij5tvpwwAuLUw1vbZ8ojNJ3ds7AofbpXBnIDMwFJb8oWNblUkw2t1P/8A&#10;gA6cBIL+0sUx6pk/n1CUu/dt7WMjrlOe4u16b9dGn37I+/3W52/MHbxqKbmoim10fCbKsM+qOzw+&#10;I4RofZGRz24Ga046kZrV0e8ijsn+W4sZrjZfWjBk+MEDrdep7NHB/wD4Wqbb/Wvquoaiss2JRsh8&#10;tsQXH7y7Q2P+tsKa0R2dMpHcdNxWtTkngWmlyWKsYgieny1nm3S+wup3NHzWcG0zDFcH78C5Fnkr&#10;ch1jcC9Y9odHzGtingpueFwE6Qy4IIIPDF4lxZUmzOY08V8zmVogVjcv5myU9bNf9onP4apSGLj/&#10;AO45FcScZiYwoO4GRsTBGrgMfY82wG5KPThuJ4M8YQZLq7o4cz1u3H56PMyOW2dB9zIHJHwJkc0w&#10;ZEAblQ5CTt7ZjfCb3PNXdWx+pB0qPsqavmowuHV25768u5WTGXBBxroSm6Lmz9s+jv242/TUTkml&#10;Cceok8p8cY7zb2yAmqO0XuRrYKDo8VVUpNccj3gLctofnQLjnYHVkyeSU8tj+9S/l+PBGutKDqCo&#10;pI5PGF9u5icwZeA/7CE7XcLXbvbOXZhsbku+ngZ6er5qmEpunJqP7NubTeYNxezEF341tlSDG2c7&#10;+HUM4L7T+2qq8kdOTtseByxtuuaMnAaD9pZbk2jTz9qSTvZa5suWNsze7zMi6K9WN5Np29PIW1Y9&#10;lxuPuzYmdsf9lbBMJpTD+xJJ2Au9csZHIuP9tUmX7E5Kze3u3LdstwfQNAkpQpXcPv8ApmY7dPVz&#10;n1MEPHO5GIkBP7S24FgMn9XdlO9+jgfbvAPUuE4F7kEmHatF9mzUBZpHupRXLXHAvIurKbcyp6dt&#10;Ge4EmkMiHP6Zu2CdzuRzmnaBsL+z0pYv4Jq1eQOOXbWVyei5i8HjgBcgXZjegyM3oGEyOUbUl0o7&#10;okHr/YvNpbKgTKTguAcC1CNvH8qNM/5Y/wBSq7hx/OJO2Z9fP5aqswp8sDa931s8nb7sQ7acSopI&#10;Ccsg+NdB0v6u8xrls+glUjKMIxXbheD8y20zfAR6ltPPe5gGmW47xFdq0pN7T0xOwecYyqttxrVO&#10;aA7huokdyBWndxpEld7OmaOArgPfREbjAjLOXj4I0RJT440vXXxAp9whktzxrSGdHljbXoAXIOoh&#10;pJWQJOQvzeMpFR9LlfucEC7GpOkyGsB5YfpKh7O3klk7bG5AIhlrTzaQMw8DMGTmri8nNa1xtYxF&#10;R0hJ9nchbDYwb9vH0laqgods5GxMwBvEY9MgyrlGn6wZXLznj6a2ak64lz8gA37cfTSEO+oand7Z&#10;rUrlb2VTYEcYN3g+H4FvHZZJlYjbHLp+XwLkuaVRu0xxwTUuMn5Eek/rCTqQvQRtrRI/5052aqVt&#10;gmFu7h1c4o+dRtsAWJf0lnrym5jKiY3M1KSDyyKuvPXgmkFjBIhY+pcVBnHrAVXU8pmuNi1I1+Fz&#10;oFi/vBKb5BpaYyN/F5fCVIRtYgCDdzjVVqCrL0uOZ+xE4/nWes6wmNQjBAHTesxafvwKhuGc/ue3&#10;sd3jJ1M/fVtzW9wV2+2MzyVjmTb2MDrGTVHpZDrPWcvmzaYgZvwFsuC6nc/KutJG/ksElBBLTtb7&#10;MuoMq06l9m7mv5Sczl8Ibrmbt7kHvLUSIcgG0HsXkLnWcyoo3VrTuF/kVwl45cEu59lW935ZP9SM&#10;SvZXJYBggjqp0N635erjgW7y/ZvJXLcGCalG55pLg9GNW02pE31OOQG+ztt2id45O6l8BOYMfAj0&#10;8lfZstA8kk8tvR6jbwR/srcpxL5szHvLZ8Ilwtq2UWTAq39m2QSHc2LdzU0vGst2MU0005NqzEX+&#10;32royMY3MzdN4x/8sLHAdUXaxPJLUj1jMmE8EzmYyiuE3aOBbw3pNsYmPcSkju9MXAqfMJXKbhwz&#10;KVCGYfm5I41G/DeYuQWozGmnxxzmP1sG7mqmUjMZ8J5u4uYP315azynyNnJ4I+mvfIeyei58yPBG&#10;xydO0XgjXNNcbF5d2S+glrETiNvqk3lW4W2N59pjZlKpO4uP6J4/uGYw9dV2MkdzDCtNr+hJjLy3&#10;o2JRwE5ah0ZIG0BLzzgXeaeGmnicJRvB2i9n72a2I49MPmLfpHs7krDj1IxolI5wyM2wNtQPKtow&#10;TdtDXtx81ZLnGpQpRZGY20FgMGmnmZMfX5iDy8bkOePgRLtRkGxzdRWphCHTQ9bbQZL4nEH5FDmA&#10;ycAQCb3OWnmc8bOeSqrVBNTHfKrqSK8AuHkuCTPqQI84k8umrbGG0S2sanDfAPHAjsrbzGAeOD+E&#10;ikTcUOtKLskPGH6qpMvnjmTtsmnGRapPBueM3TWJ1QTHngSHIBLwPUE0cvyY4z3EzLHDlsUEcHTQ&#10;EF2MeOBTmNRWyAxh5a+0nwOVBPHLwudU8Yx8ca3KV0uOfD3mBAZpS+5lwRr52gSUSV3LmOwrrMGb&#10;14MBrGQemmZfL8BAeBWok0sjwLMe81EjVMbQJjJGz5hGAThq45gyrPJgQcBD4+oj0wcDjKqBPXfo&#10;IXKqI6PHUQ95qOz+YOXJLK2CqHBGEhBBf5hVgWyx5ge4I+orrtAqAhnoA9waY5O6JS7ZKTVE0JHo&#10;37kCh0/MCBIoc4Zk3nH5iPU+3suQYwLUSkiebxQ9N7y2PG8AUkBBcxbZS4xxsrMAMgy/kSouaDZj&#10;wQAuBHpE/bRiYTgckICyAQ/ie5GrKCK4z2oGZLmB4fJ5n7yAy+eDge6NpGNpg3JpdvIdS4XpLAaf&#10;HMYHuNR0FqXHVw9qkxbEY7twD6auA6gkJmwHhgW3V20QfjWYt6bbRtgGjBkJ1PAjzOm2VvIfPdQl&#10;NQ5xT9pDOXGmN4ILYVW28nG2yLeCS+U9i7s547qw23u2jHqWyrTQYzx5m3skz6cGkrURw2jHjsct&#10;VW5j4LpPpokRm58/Ivh+S4N5xgFjg/1o9I6oIEizFuQkA/fTI3n5EAdXSfagRgPAH9NY/WFSb45x&#10;qh9oEjH9RDXEwx9DIo6QLV9oMY8EaG9oDjVb3hPS8ZHJMECnKC4N5h/DVwl80wLNyNyB5wLaeG8J&#10;ARLLe0bY3ml7JGf9QvGrI3mmMmP+6WJs5pgVqbzDTxoPhrTeYEj4NREm8wwfxVlbeYDjyR8CMM5o&#10;Pz7anA0gcwwDyHRLtDuQLPW7zucv4iJN5h+RAGkN5hqHjviT2+fh+WqSzec/9RHhvMFj/fGqALU3&#10;eIlvH5FSW7zHxn/TRJu4x8CALgNwTucamN3A+Dy1VRuMHXzow3cYB50Cy1DJj40up740BG4UwjjA&#10;TzEwAwMhIE8QhEHG4/uk8Nx30AErg40h8v8AFUPeO/3E9/loJw8Nxj40ebqntydxWpnct5FQBZGZ&#10;Cfpq4MyKks/c/UVkZIJy4N3Csjcip7NwTvo+35QEAWluTGiWNVsZFMGTGgA8MiVxDd4wJY0AEiEw&#10;KGQnjTONQyOMCAETINQyET1xDXBEFBDIRB3GREiEQ1xbQTgdwPuKtuB/nR5wTAgLgncQUFbee4f9&#10;RVtxkydxWpxc41W3n4SAKq8t9/TgVbcOO4rg8b9+wg5G+BAFPeD7/fVJeD0zwR2lpDgmpnVJmgx2&#10;0AZXNG95YDWkrvf9RdFPB8+P8P3FmNQMMfmqcoOM6gkeBZ72XqZFvFaPBsCWeZGs3p9nvj3HHa01&#10;JcWJQGBs9wyeWjHkR2LcFpIbfUPHH1FvFN7J6rfy5i5ZyorgN3TcrLmzVK7htQobW9sZ2Ty+StnI&#10;Hk+AUjL/AHhXckv24U5GylTAMqK8M45Y+CDP3YlQqM9VCqpo2O038Q47Vy2tmpr1aKcp4YHJt63p&#10;vp3CFyQGXJTMmpW4dzCxsrt/8ioVJ6qdHtmwI5q+3d641CE4919yEffiXH+2jZnKaV3FtvxSOnBb&#10;tsgrFht73vxr10ouTyWBtu0tfCcGu7zcc6+OP5l5g+sYz/rqa74+K8et3Wo57mDuW1ambtGNk07p&#10;nsrmgwyE4ZIx+o5KVAWcn3x6xggOUlwuomaPINnf5vtAtMa1ql2dnPGxudIg0jrajMptNgpMhJCQ&#10;DbfijC46YlpHaDJ5PwOX5yjC3Fpj4/2Ylnv2bmzZlv7y1gGXll/wolT9eSCAZ7wC/wCtZbkuY0s7&#10;QeqieNng7ITlG6IW6MfgVVmmz+YzLso2/XLn8ihkbtnkx9m4CLeJH7HLgMzHuQaQhk99dRChKqMx&#10;81xyXtAptk2bHbQc61zPAuexs8BNbU0l1FtIpt62enDHawPCrJezxmbADHxjLy1z2TSrtmolFpmM&#10;wpsmhjBy0SqBuyc7jHBdHBa1Bq7PBuYM/MgH1FT9zvEz3UlL6xDkgckvGFsCCwXm3USlYyNiH5Q4&#10;EYbt8Dk+PgGg7dxgz2BDWz3VCPNNClcrcmseAfU7i6W2X7M51Nb8ygBcZdQfyLmmTzx6EeOMAiQE&#10;81ez3qrziXTWlN2g+9D5g1bhYSVt3BOTm1K2zJdhew+QvxzWZOQCHvBeX34Fs1UUPTFN0FPAuQXG&#10;VovN41rUrpdlJxvo4NMJC3PkXmD63nrGdq36blR94bD5hPHGuhdNVG21nPJtk7h54ziX3iHj7l1A&#10;SS/APHAe4pnaDmPJAcpPiIlubmVNjwP2O7m/nWabIB9i3bGY5Rm6g7ShtxtuPmQJ5vKxmc44wFJB&#10;1LSuwyS4I8EGnHaUM1yliqQPKx7y5wBBku8v31v0jb6eAwLcA7SzcZBtiAssbm8auqnnE8cmIeCA&#10;9wxC8v3FFdaNOhGbxtbA2viwELy1sDOnxhHzxDgtczvxrm+R1INzkYAEOAfUJnzq+S9m9ckvPz3L&#10;fLGhyfMKEj04l72BtubMAvaPaffyKhzipOypcAJtR15fkQIlPKsGwGc1gpI7XLKslJKyTiwYICk3&#10;jmE4MCyvOHucZi8tzt7ggBbjV2tzaCSgDGDd42/LIX+7W8UvQ7aTtt5gBrcpGJxJ95GA0YMnU8GN&#10;dRCfYoy3JMT2Z0/29LproFIYYuX76oe0ynxsHMq187hrcIPwe6tspeoByGYn8kn86mTSl5TVU2mu&#10;gVxHau6fcT0v3iJ+205jqCaNjSAEFi26b8v34FvHq502SdjwObTds31XJPH8OFYbI5G2eTZ8wec5&#10;uIoxp6l6geyHfpbHdxkQ5I47YpuoJdNZjPGbBiVmyHpNmws+fxLGdqkwnVNynBGco94+7Du9zzEY&#10;pN42pseif7w11CLnuvJxMZk9A5fvrgbVtsT3IEO+mCRU2RzO3IH8yuvLdoVsvgXThJ5KW0uAzloC&#10;s9Xq8C5XpO5u28hPbtl07ffjXUVBvG33xzaHHa1Fz2Tt/wBpclwNbty68bNjrE8xdpbN5HNmDJ82&#10;c+zxkaiIQnjXCv8AxMkstcn3Y5bxPNEiTz1iJtG2wQTUTi4K1ykmE5t36A7p0VtUnD0MxlUqCfJ8&#10;LgzrbJPTchoYTF+bj+EvPeT149jcsY42O+Wy3ebgXe0vqgk4lNlyDW5o/B8q6C+3bYIdtdsrdUVZ&#10;OnjnfAvnWoX2ZKVuJjvO+P31w2rcuFQ0lNzGoXuAz7c2o9W3wY1fJfNJKzbbtYFgZiLcJ7/vopSS&#10;HFu2SrNzm25sN6bwWrnNXKNQTgrwh4Iz8vVItC2sVIR/Oj4Lunp6vggWYyu5cz6cBPNQiFu2FgpG&#10;8chZHZxg5nLIuhKLmDn7KHjsCH2eW1cu+esxpeTykzY8ZruAf9pF3FoWyt4V42fSqPTlg3V0jnx+&#10;6tR20RjOyun9wm3ary0SAZdMZe+vSwlQTZ5LgB3EQ/8AzN3/AALmOoNyc2I2wNzCMXSFjjWqSd4S&#10;WykD+ZacfK1VDcq0/LrjcqfpOXTIYDP9S3/vMt+mDyUhbAbOZGKwTSWJjqRwaXSPdmO7mJ5ngRip&#10;J4RyyPBBqaohXP8ASj/TP0aE82X0fOLHNHb6ZFQ5psrZSR6d/uIiGJ1PAg7eqHrByCAxy47up31p&#10;1UEczKXdpQHFZbiufXT7rSfeMlmlDy6ZEO/eahrVoa5XmjedBlx4LFuMheWtsk+1Qj/fguQbv5ay&#10;Vu8E5I+3x8IgR8snfUW00sSc9zTtFs5s2LkDfmLnuaTzdp9NYDA3iD/ll11J5GWZTo5mE13eAl0d&#10;wnAuUaskZJVUb7HqG3q1c8cHiVqB7iHK5e9ckfRhlXsXUILoIO3lbmZTHs1np8oaGkqibSFy+bQH&#10;LuzguoPuRo83qhlLXLF4207i+EhqjeeTqkhnZhY3N31d5HzsEC1qT7cGWhg9nj5pCeNQ5ezZTVsD&#10;eQW4LWmMXXWS1BSem+csPZwty2rfuJVKmgddTSeMpkyAZs+yOLVsYv3lzrtImFMM3oAwTW25Z/t4&#10;EqDrBkwku7RvhMzN7u7OSd9c3jeDmpDwGBvDlwX7wnJSTmzTCcNjSneQ6nTuE441Dmcr7SsNowW7&#10;YrhB3VM2Z7MyTVyCCxcC3KK5d/lhXY1WbN225HMYG522toZE7ZUIuPPem3DmArFm8fW2X086h7TJ&#10;WygJegY+xE5Yy9xWqaSuXS2o7Lk4t10ikIX/AArVK4lctqGmDxhPcM31UlLt4e7aPOGZ7LYJoycO&#10;ZUHODUKud3II25MEfoXczORkZzE+7HueYO7xrkjaHb7dfYFuR2+JO8CXBxjwQIUYOBPsIxwuBemP&#10;h/pVgtjckyJn3CgOzbkt44FrVJzh6z4zlwKty+X4CKyE5eCBKcOQao3mEujbHNHdcKn1AMblzjZg&#10;+oq23uBJgv5CLWqbeDYPQOYwbxB5anHmbyuYPZO5vQcY0NeTwjx7e5dxXarJeNy9PG2Bbg5ttUkc&#10;vwESXgb9svnjZg2fXgXIydNdXUfQY38pwb8IYebbXGdPjI8ZZOc3EuhNndSYKc3MP3rqEJ3FiuBx&#10;1QzlbZ+QDBndJb1bi5722UnMWE6A/CC3bFqLQtl9szI5n764ZvpDt9/9pZ76xE0I2HjvlxuOWNJQ&#10;neBLwxQ9USmcExm04x6pEeG3ZORzVzYLgu6ZFwezqAm8gjcgtx/DXY2zvag2NYYPLTeAnLJa0U7o&#10;umNO40KT0WOMd6+Ukd22MaPEmhGY7MHU07iu04eMmcuBuGpc5ZPGs9qAhIxgj1RwctROmpVtltJm&#10;Lgb1m9sxguW9X/uVkp94SCYn3+6S5pWx99MjG9eTbGYFy2LT1e57yeIOdQTE+AGQhRfk+ZCScp8w&#10;bzHjju4961Brcm7iUvLDaA9yPmEu+4s9eUu9jcnbM/7H1Lv+8SAziXzGSbjeOIh+b+2n9o/VBpw3&#10;g95OGC6P/Qg7we8vTs47TiDm3LWDOgMjqAcymO8uQFIYhf2Ma05w3HG5fBcsS4ydQSclzhJicvpt&#10;swnQHLw4sBLpEzVEvpx/fNKtQxBag/ArJNJHjZWXNolvS+T5kHZ0u2ZtjmDx/FT/ADbCcxNxJxmb&#10;WbAhxjLqWlfJ5T7Zs2BG2AUdvTScTBkFzjCDIrhszqAf2jYuX/3YZeX76Q4Bn/g3UcdMb5ADJdu2&#10;+/8AlWJzCVuQuTmg0zD5i9PhzQjl6DwfC8C5R24bP+zZsd5BwELp+CDGhO6BmLei5i/GCPfrhnGq&#10;QfuK+UnR7mOXHjcnuR3dMaPbN6klMn9mMx125bhCcaVYbRBxzYEbY4htR+WpxYNZyedM794FyAgu&#10;WXggT1L0u9nAzwOT3I2+oMd1Q6020OZqTc2zEQ4CcwglVd8qOQy7HBdb7x5XgQBntUOJ8Ztu1i2G&#10;7p++iVN7O50/JegtDjQeaVARyPHBxjLctp6X1JNoPaYz7uvrnDCHPKfHASya6SPqEUNmQYR5P0+/&#10;gR6aEbOXOOCalJ5hFMlcrJvp44ziIHqE+dKuKCG8HvPszDTgJzLauDcdMOWwGz84mYW/U78aJS8b&#10;KVXzPAW/LGuJ9olYEbTp9uenqlWmjdA9ApHtMoelfZmb504ucwheSmXm2iUzVyeOO1gGLTtLyqcV&#10;BMS8Zip1hUj0KS+A1n8RqZtR6NU/tM7VICWhY6PNJ4zq+SOoKH33BMpG6wdS0vPek6kc9zj8xao3&#10;qhy2HjgPrJDoTR6XHUW1AdORtgBZyoWoXU+BAuJ3k0c0xOjxsD8vlkV8b1g9mWQz5DZhT43JABj0&#10;7nU8CL6ttgO3O2WqT7WCTvRc6cdpWSaPBuRggg8pcjTBuRg5wQfqLQZHUBI7F465+bhd2xfwhCmf&#10;UNJpNvu06vBY7x8P3Pd99LaYzbR1Hek53Wnb5o8+NabQYyNptI3kDG5BdEUdteoNWbIZTWsqDAcO&#10;5mtcwfj7uJcxNynRS62fMejYeHpIiPOZ/V8eVFHLjwTeVFHb1N5Ks824SeY1JMcbORls2uZ3441r&#10;Wzt5tapKY9mvJUV5LxltkJx5PdV824PCBsdiA3h680hjH/pXPxEqXkLF+GnEdQ61sWtnp+icBuPV&#10;TrQLK9YuaV0mrwLKx0eRmTA8BbXrPIpZPqflNl5TrokYxXOauNNoFYMn7k+/yPd/p8cC6yFzBL8y&#10;OcxM5ZiLVYswGT0WRy9Az3EpN46apNYbLySSYnggYlwD5a6QotwSB6fQKNtauD8avhJPWEyc7/2G&#10;XcunpdxdDjOYLW1nPzeX1VHFs4nD1yyswaYeWjGzeiyT6dMWGqS55a1raJQ5GznHB7PB1B8C2z1c&#10;yMqebHmraVFcPeVbELHgVrsylSiJHL7WuNCebC59RMpBGGeF3In3kZeCBc67dNj7YI5VMmGoFwtm&#10;24bTHtYSkEqjujMQt3T4IP2Utk+zeo4ygYVO+ty+1dGMvGuSdn93qFnT+ptrpzg+uKLstmIQg+oT&#10;xqh0vR72BzkBn8te+Nb7N6UPSgWBpVc3cXsxB8edcRSPZ+2gvmgOIcbPqOV00LM9So57JYCtpSf+&#10;GbaVSEDaMFt041CE8iBZXVGzeddrACFjcCTVuC4MC7GHt8lMtbdmzWVdoaVreRCUNnS86ctsbNi6&#10;wPOpawYIEbqk/qLkwojds8nqg2UTGOdYI2JR3OnazrpAvqqTpvKgOjyoTMNoWq5/0L09p9mWTkB/&#10;VQnDrlb657n7auzxm5mrI8D+04c6vKFwJKc1lZLa6PRPjsNio251B5Cj9TeYmlPaQXzUgbtrmrSN&#10;lfqvzGWzH+spULdf+YKu0ppPG0qZAZy2VFcGH8LgWA1ZXE2uYHl3+RdBc2rcOZc9Vu2WolP0WwmQ&#10;IPvlvlj6ONM15tI3xyDdgbnA3Fyx8Cx9vPLOeAAtTqKkziYEj4EJMWa+wsk8qwrzPfuXOmq23z54&#10;+DzEHHcjv4OBAZhOMBDwcy3y1QZRrTOYYyAwHtrctkc4mzOfYGz4o47VwhFzHS84s5zAuGWqUvPH&#10;rOYncx6cBPyfmWVN3FD0nsBSdcMplLgNnk1EN15hUNrirJLKmxzNnwnDrlW7q80x1RNpl92ffxci&#10;mbSKomMqkJ3JjtNMWnb8adi3t7Zaco7cKwezuo3xnL65AQq6Eo+h9kkqod9NWE1E4nRGtu25wccf&#10;lwrz9eEI8IeOPUVkpOh6rnetLWJbN3mK6alre2amFyfTN3Dpb7aSmSSEEqlsjF5rm6WDPGqTI9oE&#10;2lsufObAhwWrWqX+7hUNvsbqO3gM+EODmaWdDSbL2UY//uxESP4q5H1ApvcOgdzB9MqtPzxzGQ7k&#10;zETgPMJvPfXVNBvNlFVDAzjY7m98zgCskH6v9RuWWMM8YED8Mqhyf1a9oLYfsYBYCfFgT3YC3tv9&#10;EihZOvyPSOkNqG1BlR5GMEkkf3fqFForGZptknU+yWLcfM08n7Kp9QSevY3oIHMqubva00eHUlTw&#10;DPv9KlJGTSIS13FlzOUlM7iPSb+Y2/3g+nI9HhFWFNuYHIAuQNRxkFdtiQEcvZQDx6v+NTCTR6Yl&#10;55xk0/BgQd7OMA/cUVLlbZxeZydssDkmkxmWS/vFzpox2oRgyB7cVnAMuoMeRDab2kOZC5PAEAiX&#10;BWxpmuG7aaiYwNj2zOBCKQfcxrp0Jaz+w2UOVVt/EWojftUgI3M8E3CTUtlLnWzUmSmIJDPDBOJw&#10;ZuK1b7i5Xkexeo3hc9pu1Hp7yXgRicdi02Tc2b4rh11CdxJdCUzbWWomt7jDoqh9v9T0233BnKmr&#10;gA/NRppSU+q+pwVO8tM4Lot5GL3Fy5M5Rgl28wPtYfTGVaps724zphYZm1Aj0yDIuHz+NyejLIGi&#10;/HzDp8Lk4tVcz0zQa8rgc1mJ5UzfTAbJv/yxfc6ixOn6fqOWzbf5bKnTiAZdQi78b7TKYNKTtoJU&#10;1vE1R6WRYnMJo9bNsbYDXGTltmPg+IukS+v/AA59mIUz/EHH7iYPX9R3jXW9t1dG2tLrScTgknZM&#10;Y4+CYdTxrl2YOBdtbzMnxWYepuy1RvWjmassDC6PVEJkQuf5lqOf5hz1NpuUjtxjxhAIkHNufOr5&#10;2oRsyBj+LprmOcTSp6Sl2N4AVjm3G2eBBx7aHrmQvjQA0B6S2oTrTnpqemcc0zQm8ueRc+mqGS5B&#10;x6atTerCQOb0GmqrUk4Ia/g4Fp3bxi3qBricEgGiTeaNpayxxguRkWNO5uS4iTioCvshlR0+osOj&#10;nDl44swcC3Kh2Y2DY7k2mqTsjp8pnu8waYR8whVcK0njK4dtBp6qnfubZ+aa9wqs4qQZpjjjBcgG&#10;rJNK8ZOW2AIFjLxw5jJ7imSOXuXJMEHGhySJzrTctk8j3+dAj7g9Uivm0yqBzWYnNq6emkzk/wBm&#10;KYvOdONws3bzBsa+2CBYtO7YOpqGW84J31cJXMCd9ZW3cNt51kScVB3IAIdCMyk1qYTxs2yQakah&#10;t6gFBwdRZKSaEto8P3P00nohNBv1PzC9k/iJTBw2CQ+hk8tZjJ5puzkAUSqiYE33BYUVJbTslwcX&#10;LoNBWSVyNy/saGT4SZoum3LzPGulpXK2zMYMCic6vtiOtrMNmGz/ABjwWLf1EBb0nJWFiMwLka3i&#10;eN3MeSBZjOKXskxxnLjIousaWpm2kyV1oNtYs/p8CZnG0iYxkPg/UWSziViueZAmeAfmRjWnCcYr&#10;kh6cV5NvPWD1htEm0eSM5VrTycNrZ8YFhtaPGRh5ONdPCqBKTAp/VbohMF5Z+WOOPNErDPB6irmB&#10;dektHUelcvxkTcslBHJFvtH0Bj41j5nMJiq9uojXUh0nR97NYXSFMbOC8di5c8tXui6HbQDBHy4x&#10;rpCRyMYfnXiGUzcua3Wr4C26ox+X0O2C2zp5xS44FvDyXjt59S4sTqSaNmY8F/8AD76/cJLTUTcw&#10;rY29m/j4BqHMBjcjyA5aqswnBI+A/MRiTuNM62ToEYz6hks4pclzRAXT8tAXkrEwbYDAKM3862Zx&#10;MCRuT7twD5hFVXEj3wl6MFyNdQl9pjTUqU0ZpeuCbkCWuQXIP95VSdsmzN7TzYD9gC2Fx5XjVqJI&#10;3Iehcj+GtUZ1A5cy48qc6gSaauS+tv6AS7yzzhhcPA+nG7OmG00bwXixhuRroOtNnDKWvfaeDmDX&#10;PlTtGQ3OFtwLotNVMHbwN3xzHqqdHP3EEeGL05Ey3d+hpBijzx+Whjl+R2THGv1Rpx667Pun5u/5&#10;Gp0xvrnWDpwK6uJxMYBaOmv3ZRs8nU4sbsC3B5heBeg+zf1f2Tm/AE7V5MOYQjnkgXOSH6KdqaqE&#10;WqOe6PeOWchxmujuF5hVfKgnGOU44ODlo9tkk9D08yPA5rHtCddNs2+7QLH+1HMdOHcwdTVU9PmD&#10;3fTMxnDO8M9k5dPp+NPSNwTdgBCDPyiEVb7cbGHeg53UGrhK5g2bWPGtUygx9lyPL7OM/M5axMg3&#10;MnenbG04xrfqfGSazYGDguqZtsptlMhgftvvI/Zie/g7y+I+mwopKHL5gSNtegOtUeU+M0l3Y10k&#10;bgVxcu0/MLLmyuuqHmm8tgBjPvEfUH4FE7aHQt05LmFPkk7k7N51OWs9nlPkbZ4OBek002N/aSUv&#10;gxgEN631Bku/w1xCQe5uTs34C2R/uLaQ6xVhFNhVGSt25IxpcC1ScUPZzs3wiQE8oudZ6SXuQucF&#10;hHdMWkPSeXkt44+BPTSoCwfIpjfeQss/UVDnBNRIpHuTtB5vWBICZ1dpXtAwZ1gTg+NM7wSAa/Ts&#10;UppF0STt2X7QG0djGfmLJa8nA4+BYe0mxfRkvL5ePyGJnSEYutoIhVhNmO8T3ERZ2zPQNm2n8RVD&#10;fCJ3eCQExwLToLzcpGzGGY2XnTW5VQTG9lRmZ8hPZiLkWVzhy5LjjPnXWlNj3ySgZh1IydRYk3aa&#10;VwnWqrMH2kEcwPT3uNZizZkcuMi2baZbM5x99VWl7YXuM3TWr47JE9FTShvG+AiDuBq7TBveJjQc&#10;bNNvInOALeV40UF6RwZIFK1Aoc3AWMi/HHxWfxFBgfpxqxy9njSk8rxkWwU3RZDZ+4Nc5NnKWQ9G&#10;0qsvk5NDQVkZ0W9eF5BR3FtlP0HeIDQuQLsDZ3s7bNiXowfqLLm5pSlEW6ppztsv9XNy5ICNyDIu&#10;+6L2XsmA8gLdvlq+SOT2R5P4auA3GAS8dzWTdJabKUW9wGt5W2YD5Cp9QVJg/DRKpJ4NsPOuUdoF&#10;QEjJj/TIsVGMbJNRNSxbTJ4Ny2swHXIszZ3i4I1pEwnhDZIz/FuIDu7aPJB+ou7xmAdGVWdD6zU1&#10;QCl0rJB8SBWR5Jx7upbOX4x4IONXYkrxtvcXJ5nVsaTpoc9Nda05RmEvsuciskjIS2DBxkVqqiny&#10;d9VWXuBwEzr0yFuqsITK9oDcUBPaTlWVt5eNzyVsFaTyUv78bkBRxrEyEbQF0Tr06F2jQHpgzJAq&#10;r9pHrMmREphvpkHGMkHGrwJhKkev8kau1Ps8GeM6qoyNoB8hJnMNTPwIJzpaXzCUs5aeCBiIkZOp&#10;4FmI5g2C5OaMChvJ4WBsCCDgVP3hyYmc6nSgoNyp+vCGJg3ERPqI8SrCbzjgAL8MSyug3jKWvd5c&#10;9MvLXZlL1xJakcgZsKVajgJ1FludW3se6MCUv2Nz6djAaW708uCu8rAq3ONn82k48Eyfbv8ADu48&#10;a9GqgGRnIQBgOVv7Jp7svNOrCNnhD3gOnBuWnQt1JYZvOKglzYh4Gd1XCVj7Y4ACbwWv2FQ29Py5&#10;s5xubrdapScvc1PMWMtYHuRkL0xIdtCri1S8e52OnpdJblPPto5kIIGz50QIxcu1jXSFL+rfJaMl&#10;wDPNQxBahColJ6fnRnJ4+1Sy9ta5lruKP+oNPN/7PkCTGYBcfxFMJOHIcn4i662iSOlGxD7tPHTy&#10;MfmrmmcNxm5OpAuYyXdOZmpqaVVxUg/9lQEjzeXONTHkjc8cen00Slcv/P00hLlKI6CY35fl/EVV&#10;njwcF/Ge3b1FoQxtvItoDMJHvg//AEs61IUxKw6Ix/7y4swcA+Ytak42zZtvLk+jd/OkOn5dLW2N&#10;4cTeDqe+sNrypGT8m7S275Qxq2nqf7TaSgmbRNrg/uzYFuP6qodN0+5fud8c8avlF7E3MftjzjWn&#10;PJHuA8EH/sQ+artxyGbk/LWU9m3G2Hk/ukeZvPBqRqtvG5LqJMxk4I0igwQkRw5jGdDZhL3MA8d+&#10;3cR7c/O01DJ7Hrczy1+jShGVzRvgJjM+zj5Y0BHWHcN1Fam7N6/enC2BcM48zuKHMNjc+gI+jMcQ&#10;93FzO4rOiUzbYdolOyZ7PNpFke7MAfid9U8TjfB44zlxoxNJXJZVkgfb45+FwInQbfeZqC9phu2y&#10;ET5iFQotiz4lNjawCzpdzOCY47owj5hFu7fY2yYSoDlsAryMmqrZtBoBxK7EDM5SMPL8CPUfI6rl&#10;vtlPmE4PauW/GuJ15qZKo41cengz7uA9ARyyqN3NDmGaSObBGdyGVFHAqSRw9NkjAVdsD2yDjmJ4&#10;J8C26HdES2LgVJ/4kUxLfubG5cLqEciXX3t8yB7xjzYSvLkFJotvMZrJXzBsDl6o1Ml80ZSe/HOJ&#10;rcNy92Vqke2Rs5mJ2bAAmYSCLyhZ8a5kquWMxvj7w+uKxELqVPs90QmapW33TZ5pXNCW8noduDE8&#10;vJAskev283c2Q3W8BC8tUsc9l4MomSLMJxjKGOyIaTxR+NWns4eL/wA66mVMeppb6kp8jOXADAfI&#10;RCKOpxu4Jz86tU53Z/Kd+cvrZrtsbf3FVdnzOYvJqGBmC4pdGu44D/b75jPS1qjqGk6XGEgI41fK&#10;gINgM+gtOp/ZHv7LG/fFb/SLwLAaoo/cJidsaaunjX4XfXHw4apxb+78pSrGGfHrByZzZbALqeWr&#10;3K/V/n07bby5AVvB8QSuFJtxyQgNzkYh3OYQpb8cC6Wqz1gKclUh3aA9xzy92EnOS2NK06eOdDjM&#10;BE7kiQeb80lc2kLndr+RbBR9NvZk5BBA+E4j8xDawH2q239nNbgR8xs5yRwKbsq2n0xSzI752e46&#10;8tdDM014FemuORJhptrZ8JvpKb3kZ43L65B0ycECz3eKckhDxwH3g3wuBcxlqSdVzNn0YXwm4bpC&#10;6hcAYFrVDuKPk8xYhnx+1PM3bggUT0OUr/7Efcry0f7iHVE8JMi47FuDqDVbcPHLO+YJxYPhr0gb&#10;7P6HeSU8ypuh+0I+mRzwfvLz32kOCQTE+/sRN3Iy6bZt3E6Fk1NUOmwmqVYwQ6gmMDbHAD2W7zCo&#10;FPK/1MDMFvzCE441lcwqdzATWOXB5aUvnY3LgAm2nGRfh0XVm56PiQ3+WWr7SYB6z4rf4YyJik60&#10;mMtIc0HJJ/zKu22TZeykjKRvGx7kbwWp88Cwe25790nljVUOGlsX9DRU1LY22elmxNxSjyxMp2D2&#10;Uf8A5nHx+4tgHsH2UNvudRyq8Qt1s5I51oP2F5DS9xNQubIT7utHodvNjOTmgAJxb8xOTo2Cp9fw&#10;liZqleQd+VZI7JAQdq9qW/2wrE6w2bjMO9Hpxj1dLgVbk+0h7ASyYFuDl2xLVKsmku7O3Yz4RIya&#10;tsmSNc850vquwJ9ZtOP/ALPjge4/vFsvL8a6oZzij4xg7VocQ4N1tE3bJHj8SZp+k6cgFeMAuMnl&#10;Fxq1PKLGZseNscri3y2xP9StdmYjWhCyalmPs28pDNgYNMN39xEqoriXMHJwtgF3IfUFxxolVAxs&#10;2wLwBM/51gNQTAZiWQ6kHw05CFSW2Fs11XbLVNBjqSxHKpUXByrnGjEn2VzGPOYFuAeooezepCUw&#10;5vWC/EXS0w2gMjS7eYAW/hr7du1mKju7hibxuSMeDVHAPze+g7xm5eaLbgR5u4G5e3oz3ILvLR54&#10;Qlw+PTj/AMC56btNNSbNrSUP7L2ckFokflp5nJ9Py7isg2ePOiRGZIB47CQl9pwkx9g9K2Y1p0vZ&#10;4M/c5qxMk0chKrJJ6sI2ICOPUgH00+hpEk2Bu4bQE9xaQ4mDIMuAYIBLnuYVQ2jzwAtwID9rHLYe&#10;C/bgIk6Yxrdw6GE+suE0nD03s0Z8hCqtuLkDY8EZxWf30HZzx65GD6qh1Azcm1oFa5LTusLNtVYc&#10;67QN2jc5NPzFEosEmZzUBb9yNF6gleDJGC3GTzS51T2Y2UtJvPMjXToh2KrIpuT3ToSvJpKTNrLa&#10;VCbm0rjkpf8ACqGTbQ9k8u3NhNd88wbkV8KwGtHDmcTE5rBR3Omt42NzimKVvmncjK8jH0y8C03J&#10;6aJH+YzHO6mVtmeuJpTFQuf61pzd4/MY5P3FZJHsTlL+Y7tKp4JxATzdBdFN682UVC9wQbORNzOC&#10;6dpzHBB+X/wW8PNiezqVMmLmM9sxPKc41E7NeX745OMt/UcZzTYmOj3oI3ICkg8y1kXY1L1BJYKd&#10;AzbVVJZfGMXs93ue9Es9rhwOD7nNd3t6Vu7fWGkeEeZDMZe8g8zkLmclD9ZdPZ8XCdBCyfq1u2Xe&#10;sNm0hc3zP9tDBxc1CWxEMuYxyeW9vAZtj74G7auFFgV8mc0pBsWzAAreP/mefg/MgDCiyvCHNKpr&#10;vlv8D+ZXJtUrcf8A/Yicnk1SfI4D0m2eU3IZJTB4HM1ESAnll0QLz99ZhuyczHHLbRLnlkxqoO5X&#10;tAp5zjbALqeVnTI9qNkn9fUsIn4diNYGF5XnQpfWcGvUnQO5nitidH09RzU8cOWxMCt1Nt3M4ICA&#10;J7kfKt2l0w5peS12y/qGlZreH5Q7kCOer3MKcpKbbzOLTeAfU637K7XjzbegexcDju4PvWcXphbJ&#10;SN/a4vmGSerPOmbYDmantmcfdm3WjXYGx/ZXLqJl2+TjnWurwQLij1kPWLc1DU538qfFG2b6TbuZ&#10;FkEo9ZOrIG25xvikgWQ7C5WdEQz/AJHQum4qDL2z2nlG2yg2bIEBp4WYR/8ALshR4FRNtm0yYm7D&#10;lUqBucbjVJ7kHzLFPV82oPWzMMb/AHXAQWmO1+9ErftA3KfEfGZzUriNwLUHbsQLkYcHwl1M+E6d&#10;GT+y2LNm2ebRJBT5AM388EMw/iKHtD2tsqgZTWBke5G35fvwLzfcScsne4w2sfxUzK3lR089A/eA&#10;KRq46guTnW1C5T6Jti5Blu5lb8HTmP1JPHrmdHgcvi4LvUR+d1PIWMqtwAuHtcxY5tRmUZJ04jh9&#10;KzcDg7ggoONenaYy2hhwk3KVyzY6a2xz6Tubzf044Eqk2zzqZFvX7cfw1V5kCc7pu0LHAMfw0zTF&#10;EuJkXAU4xfUX3VUTvs0EX5Dt++dkzSpHoXtkLGX4PhC0UBnlSEjJuzNiIZvMbZ4EYrzYfWkk49SD&#10;zGxccCekdP7nKb0dVbvb5g7ShSlVVhQ5zfMA+z+g6jqp7gglW8Rj+LYXRU09WPac2baNKibwD+LB&#10;HGqTs/qDZ02/rKZTx+4ety9LQxrqicesJQ9VNgBbTWat3XwkibV5aDTvTUcE1Js7krYeOZPnTeYD&#10;5gyi/lWJvHDmByeNhdHB01qlUVASZT59GY+8QXeorhSZB77u0EquBJyx+CNCavMI4SOp/ScvOJJN&#10;ja0YC/UQAZHMBLJruBexhHFMUlLgNn+4OI7WoMglxntUJR81LjZgas4ydMQkpOUV5aD5NxlXnnIs&#10;wkbaAd6A9z4aJU88bBc610f0kYmEn3a/GE4iWy2tMq0KT9tRst2bU41eQeYIWONb6LWqMztBL7UT&#10;ZmTH2qXdemRVuebaHPBG+K4g6itTPZ/Wk7GBhuJR+WPgVJrj1b6rlWeNjc+kk9F9QQ5zink2hzJ+&#10;9Abfi4B8tddUPtgpww/bNM3TXArSSTFu93SMFsnxEceU/MZO5z/wlYna21h3T0+Z7QKcjHjjtDgH&#10;1LsfGslqDbRLgucAbRICeWsxoeVvanZHgj+6txXSWhZ1ko5OMM2PAYBbKjdavuD6VW1nTknnj2rZ&#10;iBs2fCZwE83JAvTjZnRTaSSljHMpU0cOh6hCf4l577O60othKWLCcAdt4LoiXLWPgXQm0zahJatZ&#10;MQ03UYhmHzOhgg/aXMTM01m2uOdolMWNFNa2wVJTj/O2PrD6ffXOvbhY3IOUT6Zc6x/7WSm5uc4O&#10;6bxj5jltn/axLPZoTHMQQSGaimEBPNHYNAtqFNrUcXNhbtizrSX1JIY9HfhN4x9Mou+jDiYSF4M4&#10;Xk1EQ3T8lcZ1JNN20YDunjknMtFyLK55K64gGePcXTcH5FZ1tpF0Tj0aJMN/ZHlu4tRwdPwRrSNh&#10;+zdtR7KamMxFvrzTGTwQLzl2V7aCU8yOzcsd4jJ5i6oof1jGU4HuAacKNz07RccH5Ylz+TT319Od&#10;pjHVduR7xle0zZ/Vchqs7+Bi6IG7dHaTNSM6crbcTOZUKXm/tJBf6VcNoG2ifGLZMB1KzD6drjgU&#10;wleTaZSWzGxl7y4K0Tzv3VmdrpxyP8Qsz3Z/6v7KfTE8EtfbwyHzCC7i66ovYfRcBN2jYleQD5hC&#10;ljXN+xOj60lU63yTgfs4P7Td5MfurrqoPVvr3eQTJg+LZJqkbCLg/Kunmvlr7YlyVK7num2b5Lmz&#10;YEDO03CPSGsNrypKjbExh1G3w1yLtkovaLT19y/ujg6a51ldW1hyWx3WouRR1TW7nwhtdtfp+kdX&#10;VZtQcydsB+G7qF5drvrnWabUKjfzYDly+dDDdQecN6vDLjxvAOiQD6ncWYt9oDneQBjBb+J310ML&#10;u7fvEVNrq2HXVWVBs+YOQTK+/eTAghE0sgby5vrzao2c2I46VE3N/wAyPvrsCT7G6ceSED+CeZyC&#10;1BkWS7RNnb0LKyYAiS8fLILBHYSETVW1sLZuGcspP28lLyQsY4GIm7rqEEqGOuJs/cgbBOXAtIlc&#10;jpSQ04eN5qOnHLXPbOsJjJHt5mDR8wolqQnKa39JE7u7h6BbE/V7m01IxM2+9c3TLwLsCqNneCWv&#10;gzLsreuWLtLufMuIdjfrUS5hTk8lrmVFGZ5a9pbFz5E9VHrEDnFiWvAFHb0huX2f86Mm9rW1rjlr&#10;qvL+AodUbA6ngcgMEAnAXBbYyS1zkTNSeqvNqeGBzMp4wHGTp3Y4zflW/f8ADepzS5i8Z7ruvNG5&#10;bFyKyUO3qd5tBlTmfez7uLq+BYvrNqvyFsLGKtr+YMer3WgpPLux2b4Tg1q4NsMuDOuUdtlYTE1V&#10;46wAVxB07WTIvUPafsnpipG2/wAttSuZt/uz1toLzs2qUGOZEBBMqquOm/miyQftDWKnJ49kuz5i&#10;3Jwpf+0A7Nx0W/eg7KBNfiDILIu0qX9Vtk5c9sSR8WXx/VgPAuCZgSYxsuygzURGQ+pLVsGx/Z/t&#10;OlTkDmnpqXATpuccEEf7MS03bu5eIS5XboCVebO6sYTZ8GN9cj5mqXBj+ms3kdcMpOPf5qDtSBuW&#10;1u12wvSyRt51O5ccNc04KX2+W5Fr4/kwrnuabH9lsyenjj2miJ8Ny2g41FC2vPB39MqtebfGVSUW&#10;c0tlRZe55YxjLfXmOz7eqGbHg1XEa7erDZe9k705pC+E8atxfdiZFj+y9nPmdT74zlXtWqXlY4IF&#10;p4t0VV7DM6Jslu4PM9h82bWO1Tib3PzqyVBQdRhbAwHKRqMXTV2qzbw5mXsdSMfah8tyPQjV8oua&#10;b+y9mfbxB8XjWoma1qrOnMV2MVbWsyWX+ru5NLgTgJ8/UbKh1Q47KvwBPb1ekt+nG1CY085AHsq2&#10;y6njjRin6f2UV+5A2vzVuYnllgWY7J2lqcMee8w2gTEzk+uXATp3VDkcr3lz7TyOouitsGyeU0HO&#10;vYzunjUf/Mi/3iWezTaB2qQFli1ZwD/5YS08ZMtVtiZuMV/uDEwl8hjbAbMAZ+VcKqrWEnbMCAbQ&#10;AFjHzCLpCV0vJX8pA2C+zuOZd+fpo9OG5GcuA2c041eNm922S1nW1C3UnPZOF0xxa3JZHkBzFDIQ&#10;kBMcB7ca6Kb7N5dPmV6VH3d1/wAsTg/ZiWJ1ZTcxlT04XjG3GrqTLuBrecEuc/P5i2Cj9okxlTkD&#10;n7xAPzViZJW20MF1Hm7coR4ILuAinKTctrm2wlZuWLmPTjGK3bVJl843wZ4I+Miz0kvcmcgwWloU&#10;vl70I8cbHJ1CCUfRVJGJA8v2djmT2zHPGrOD/wAylXmz+nJIQDbtztByTqC4IFdiU3uD1i5fgKQJ&#10;NUZFmNQUmSCdHcxnuQELdtj8Cy7m2m1SqoJSPZnJYCHYTU5W5icsnRWG1xTU2puYnbGu4B9RdFM6&#10;wpx4Wy/YlsjFzOONZjVlYNp2yPLQnLp/drqfo5txmTU19sxNnVBA8B1dpXtMmLbgfFWQHlZAjxqH&#10;AMnGtvVCmEd7jrOT7aHvHGdblK/WEJG23O/cgJ5q85gHJ6EdbzBzBkULoRZe09FJPtcIGxB2rkH5&#10;Svg9tBNCAL4pPxV5js5w5gVwZ1ASAeTTUToQ7rTuqoNpkxgbAMbUg8wSZb+so2ZtsEGouMx7RHrB&#10;tZv3LiofahDExoTCE9ad+VJtsl1W5H9oYRi/fVDpeeTGcE3ML7RGuXZXMG1vAZapszqzsp6eOB9b&#10;uaSOiUtQ5LjeKPp9k/mx5a503I+oRd1UPs/l0AwYOz/p2s68u3laOZrOr0b7ll0yDXRTfbhOmzLd&#10;oD+1E5ZLS57NIbTtnUcv5NStth2BtI2bknZNzDaJA4FqW8mBZVNPVjoeSNwdpTwQ3pPL4FxrVla1&#10;fG5xxzwv6uCBVuTz3tIh9/1I3HLJdXAaQszT/wC0PR4f6Z1vrOBb+A/5nphLNiEu9EustgNQf+YF&#10;xxpkmwWUubzdw9ydTxriSm9uFTUU33NvNOXqWyZ4EOqv106mMOzBuozeYMS4KZyfzLOl+nGlaff8&#10;R0uvNuKWrcQZ56xEvZUlOjy6Bk1JA35ZB9/H4lzfR83ZNpiCNzybuomaoqR7P3p3jw5SRk5iqEbT&#10;+j0r+kMDh+nx6I73+LfQ8OPj/wAzxibmbJVi/hO7gPKUmU2YhYVG6GFwUQ7hM+Bd6/aTZbSTIHas&#10;17UejF95c6/6UK8Jml1sTHAdHnE7mLnjOUiVrha11rf7pc7ma3/Dmzbf9pEuqGfHeM7uD4i5vcVA&#10;UvGiXplbgyBP5QUK3MZDipXovTXx8Dl5rnM3CC4cY02IscKehaI43kbnyFsatXoR0OBxJgSMeCND&#10;cC0FvQ8xN/YSrSWGwCfkb745DubbzXOjAkaSV6DqDHaeYely9DAvTmrKfp3Z1IKVfy05ftGMQnIy&#10;DFkWWUB6uEhtgfx1/Kh2/wBtdK0/2SEe+QVGKpHTMWm2K2wYFyPMyWyXIrf7i+5w/mO6wuSixoj1&#10;/M3zPyjNL7dNtFSS7GYAt1Jp76QWBZ6zmFOTKbTVtO54733pvRlyKt7YPWgqd+2fSoPs4CC1BkFw&#10;LONi+0gbydMZbO6cauAuC7tcta2f3lmdFLap7KKi5MyJJlx13+l/ebvL6LpwMlBODXSWy2yWy40n&#10;lYSWcMsYT22rfqeBAdvEjHQE+/qcBRhtcsueDGuaaHeDje3jH3fVU+FxnU7jH/2hk8n0zenWj+46&#10;KpeVvXj08e45B8z5FfJ4OXM214J7kZOWMaoY9oDZmM4YD2+p86Zl7h7O2RzB6fLHaXaUnFucVv8A&#10;4gEgbHbGBc8snfgVVnk0mIbEcHATqf6kzMJG5bEzgKO5y7qp80ng2HB+mvhGXAlQObYIL5SRk1VD&#10;cVYOPJH+oq39sJdGLAzBbjJ5qzGYTAkBDwRq6gRcdmbP6f8AttLjtr++Rs+W2EXPgQiaOZDISWYK&#10;VtmH1CrBtmdcTam50B/J7rcw13JL/WoqN42szKnJU4j8wglxmShy7ex6Sj0DGOiMiR/KacukqSq4&#10;Jcd4G6RldtXO5jVPJWE6eE1j5/MXcg9rG+Sl9BLackuPy/8AsXN7yqHpiby5lQiGu8u0kQukV5A+&#10;ajzOo9IPSOg9oM1lO7MwFcNiaoydz8yqrPYfXEF80tAVxb0iW+BTHHrGTGWk3YLG2EnMbdxblR3r&#10;eNpPIQM2dOFxj+KoslMyq/BkeP6RZCTimdyR6Jy63oeqwzE8cbEozD5ncXY1N1xs2g2fSphVUqE8&#10;davtDYXtMEHzLMZht8JGTtJ5IxYHHMINc9zytHL9y+Mz9nakLy0I6+T3I/oj3OiRlfZ/eJlWSelI&#10;Jtjp586GEn/O5P5VrWzfZvSk+bbzOKxas7ZeX341icveDc8f0lZJfT7K4CAx7a2rp9Vd9X6jmEpi&#10;qdZR6R6iUXtU2a0ZIWMnbVG1IFvyyCFrftW0MYSSj9qExnhmYN4dD5jknB7q84JgOUxkA2lp7hiL&#10;eKD2/stlzbAzO1eRuPvOlnXI5LCtZuLe7iaddDzMX50cHoh7bZI69mRAU3uNts3tW/Bk70KxOR7O&#10;ySdyeP7VFGbzB44M61r/AObIlz9zeeMbnme4qrPNukpnZDwBlWfp+4uhhIVGiVsR/ccxNm9TLsWQ&#10;6kmDk24tprNd81dQl3W/ZxJ6pKXphnMZVGGa3A+WMWdYbVE0s2DOWNtZiTaQNm50bumrYSLU/Z3k&#10;TsnV+IQdszMlRT572PBUYuz/AC95yQQQe4swqyqJ1SpDtmen5ZB5McC5Y9FU7+TGHTjGrjQG0eUy&#10;2Y3pxKu0IPLIRZ0Ll2uT48fw/wAeE0/3gU1X5eL6h3RsL2dzqs7D+OoytzeYLjXeEr2L0w2Ixjfg&#10;LMIx/wDM5864h2f+uJRYSADBIxSuD/yy1qeetpIWf3D2z8VdI53/ALuZnWtb23naRKXkrweCOVCH&#10;APpi0PzLPZxsj2dPHO8uacakj8wpVzGP1vN5ba0qdfhrAao9cjcMktlX6qiu+mFzfMOxtpmzegmA&#10;rP2Oaja/8yPuLkWVs6YYVOANPHF5m8k6GBZA428VPWZM4PZbupb4F33TY6QqqhwM5xPGreMfMGyb&#10;e1wftLMe7y2GnCS3uLOS9pFWTapJteMcryYD8rkwQLAqwl7mAeNzdGb99do0vsHqcM6fR02B04ak&#10;5ZHIrGT5ldqo9WusH9hs/msqG6Jy2xC5/wAyIWMiq8FrHutZ3DiHY/tI7NnTE0y1ICaZPkXVFebM&#10;5TOJtv8AJwC5WoPxpmeeqG2puXHczKebw6taY23+pXbZXsbbdggmVW1U6ZtSctt44Fa/l/dsjz6h&#10;ycyqquRH9Ip9DyNtJ5sxC5fNR7wIunkyGQIlOdlVfdc+0QOC22xF6P0vTeyhzKQRtpG1cBHqjI5z&#10;rN5pVFFuXJ5a8pVgMI/uxBrAyXJ2shuvpyPS9NfgPTzNEXtrj/CcpbY6HvMjxh6fT7647BScwmsx&#10;3Pfc4xfkXoL6wErl0chPNaefFZxt+Y2u5I15JTh7OqhqLE2u3iLOwfJ7YulS3+4GU5mVJb2DsaqK&#10;MkLBkyc/fDA09LJAbH5i5Q2qbM3Mqesde5G4EIvyY11fs02BuY5decvt4jJ/ZxlWmzBuNm2Az+8b&#10;uK1uzkWf8y18ap2J/jfxCcknqf6Ryi32XzaTyWVP2c8KQxNW22FHk/aXpNsbrSi6Y2fe01G17W5j&#10;m795+VcBzTb5NqVcnZh5JOYNYPPNqg3Lk7mMFyNb7rckr8pipyaYTX1mnbaNo+/1Hej6ZfZvfChs&#10;vedpDxxnt6S5jqCePZk9vG/DWqUfWBIB4LFxbSYXTKOXc9slppDghLfIydNMydn7SDHp3FDbuKjt&#10;nNAxKQP0lqdEbGK8qawZtKi4CdUuSBRTcnEjK3JHolsLDSpLa1xyuOHE6lrm8wfF0+Ytgpf1qKrl&#10;rLdnNpxb8wXcW10/6qE1bM/bJ4Jv9JZZtH9Vt62GZywmu/wD5lsWdcX+/wDhbq2T+A6f9zcotVi0&#10;F2kfrISGZMjtprIxN4HHMcsVVZpR8hfy44YHxXEp5twecwI0S9Wem6LMR8zmvJGK6TeeP5YV2Y8e&#10;bJJa2stpG1Hc/Ouh+yN3D6i2Mr8x5m1ZsvksbIBqeBNXkY+YQosn7q3LZXUFFtpSBnMnwm5up3P3&#10;13VsvrCgqYIdhKgNR7x8XGsl2uVhSktc46h2ZS+YNbtzfWWQy0+tV2yGn6Zz3UG0Qja/AzPvkA+X&#10;aXFs8lcxcvTmjPnJzFv1afYeZVH/APOZNXXtH9ici4PhrYKX2TvQtnzmoZ5L5W2taZCi3qNJhTVE&#10;UyE1p51zxuNtkNx/DVVlc8eypzebHtxjXo082Fy54Tf3lcSVxLx9QQv9KrdQbD9lsZNGuGA4+oPj&#10;gW0hKm9wxu123lDpv1iHMbJjBOGNwLfUGQaqu1DaoOqnOOC0OAmlbFkwIltM2X0pIZKA0qrEUwNd&#10;1B8C5FcPMGSBYvqyJbYs0/XTWprL4RwODJfuQIbvDaPjVVuaieeTBsax01p3GUTCEHHxoO8kY4+A&#10;+dfu+DTo5glAU9xJ3oUIjbl7y0ftNPEtuePUT9JAqkobMZOBXZnuwR50hy9smd3HcX5vPoBmg73A&#10;gNty2+RaESXj7iDuBjgT0PEOQUSYPL3GmfSMdvHCdWNxKBmVedSn0jVyHqIadQUNwicb3Gg5Q+mF&#10;PehuTArWqWJS9prNJkvDwLcqXkZICZ9SBc60O/1MC7So8Y4JTgMcQ/iLEm7ZtQt06Q9X/ZXNqwbP&#10;gy0DUm7luapVvzz1dxuckylQmbofLJd/3lQfZX6xmz6iZLuEGnGTUc2xZ8apO2z1wG0+GAMnBu8D&#10;fUuE5y5jJ5NS27cc2QxWnq7kuAgDpwdTv4/lWD1ZsjmMqJjCC5ByuUnqb9bCbQPfbPaP3Ftkn2gN&#10;qwcgCwfZ+oMpVDtMHpOaZP2tKnoHMAM4yrvCg6k7VZbybjJ01W2dJyVyQ966OPqDUyTjHLXtmPUD&#10;5gltwk1CZrjQiVBuzbefu9tYntA2oCjbHgbfev3Fqk0cElozmgY741tcsS4D2mVY9bTG8Fju8BOX&#10;4EjNOaITSAZxVhZ256QzeWq48INsTWu40AG8buXJ7wBDMRH279uZtgg04x+ZnXnWR4a2lwMcDHBn&#10;g4EOPbcDyHt+Yjpz7sPODIg8vZt4y5D/AFEmP7/tJ3lbIPHkj/USG4vZI+PpkU2aM92cn8HTUPdx&#10;tye+tlEus+HQey+RzoLZ88DIxTBq3tbyMqysk4ZQVG+38HZeqUtvuY1sGw9nLp3v0tNNSs4HAhE0&#10;yd8C6E2qerJJa7p00yZvd3njQWqMmS/g8fvo05lSuXW33DtYeGb0keQv3jl6k9o7edy7c4J52e9H&#10;1CcB13RsE2WM3EmO/cvWpHpC80Q15V0Bs0mTadH0CkM3KK4Lvxrsaj5G9C5fbnVT+RtiFEK2Tv40&#10;nNJk9V9nkdw2sZV0ljEe+bvtEptkaYvgwWh22umQZdFc+UvR86jG+NKrW88pw2yZ1Tq0HMdns2ms&#10;qnD7eN8YabkXvrl6eVgLeQQMDuh2/wCdQ8PL7mif3gUryDq1xXA5VMWLN+xEOMfMtccHurQpxXg5&#10;VMbO425e4Fpk4zZ1lmxjYgyqaY4JlOy3iatvvroLa3JJDQ7aVEjfbxHdGO2XjRjcxj1ZCPD+PiNN&#10;2NldK/jZ7ph00oubXQR0ed/eILU1VVas2oOX9OHk84Y7vM5f1C+53V2k4rDsGQyqCTsWrh0S0RyS&#10;6uLdvFcUfOKrA/eMSk0vabfXjXcuhRbbFxzz903y+o9E5pmkvHO2wI4OPqIls/nG535O/BcgcaXv&#10;wIkNxLgkO5loLcA+mRVuYaz3HBxjL0ltXbJxbk1NLU8pMdyzBqeYsrqyh9z1oFsDOrHoRn6cZOYR&#10;VuqKsczixe6flpCbVtIqDE5WTBkj4xrqKR1JNpbLmLmA+QmmT5FzSSVljv4FoVJvHMFgJtQPlrbd&#10;ujknpl6qdH/bZ6+cwPtz3fmE8fhXfjin59PidmmO1J2fa9pFkvryR2V7TJtRLmasGZ7bV5bLq8a2&#10;bZftoesKjxuX0wbtSaZCCWXcah1RWkjHAN9AY5cbcv76zEc0cy1yCDvjLzC/3a7epuk5DO5SAzma&#10;74G7d5WCNY/tA2P05BkbTUQ4yF0xuUO2h15le0SeMqnZANHIxDjH1BdyNcc7RKsnUyIx7SBcjZ6Q&#10;3I8kcfwyrpAbclHvd2eMRPAk0iEbFWY15S++Z5afR6d1RjjPaX26VPKrDML4o4x6o/AhtcV45n2/&#10;Gj3TGTmDHwY/EKJZu8ZjC2vOTlG6u6elxqYz/rIWTnfzqGakoS8MTSoJ0ZkCDfi4G+q2uLqjZHt7&#10;kraVAlVTsd3MMt1s96P7XhXKJG421iz+n34EzNJoTcgB0nDa7c5WdcnksZo34DoIc2s72rCn5DVQ&#10;wTWADVwe1/Zs+RY/K5POmcumsc+PMG8sJ7MO2XBGuR5RMp1Tjjf5W9KODy+4u0GY3tT0W+qQM1KS&#10;Yf2Yd3/AsZbcpBdp6cnxUdOh8Wcr9ZxDtA9XOYmcvjM/aA8wZPGuP5hS71mU8EYLa9vKLo9ztIGx&#10;mRjv5PMGdq4Mg9E/yqt7QKXvEfNn8jFZ/wCZ3bBHAvU8LmrFbnxHC5nAVNsX8J45yemyOXOCMGRb&#10;xVGxsknbMXIfaGTzlk99dgVxsXJBIWL+mwMCR/20bYuM3zfIuWG88n1wEEd0kYy/sJznNa3b+ERC&#10;hJVtsLTS/qf1PUMu3xgARFmO1DYPU9AEBA/B945ZBr222HuGUEllWM4hnIIWmgPrMUGOp5KxCEFw&#10;wy8zwLLdzNU3cNp3KSmds8r9m9LtgykDl+e3A4LaIO7+8tsJTchZyGedqypgQ4xezEtYP2sS0KoN&#10;jY3M2Y75UYvZ7RN2ELH+8qttTpcccqmjZge3BzbZB51zMvMpk66M4JHvFqcK2Mp/2c86phMMBFM+&#10;0l4eRUmcXLmCNNS8hGxMYV3WiNo84vNZl9QE4I1oVPzwlzRPbtrB5Xzcca06TvLxARxguf78SidC&#10;LUuNO7ccwEx38l1PErSzfggPkJ1EBcZ+AFv6edBxy8ps8ay6TTvNCk9UDjyOdT8XgXRWzdxKYHuP&#10;frcHKIPuLj8ZMCMS8jmPOHjT0oC89LKg9Wck1GCcSE4sHTIxL/gWM1JVlcSEgJPPgXGvUIUXc+ZB&#10;9h+0SbU9NgXnxd1IXUGvUn7OOJ2yOayGaNiC6o8ac5Nv+HHJf/XPJiT7QKUDNjxuac3gI+oIv+Fd&#10;+UmSUzuSgf0q+yEu6f8AhIsfrT1V5DGR9MmAN3t6pG3AFc6zCvHNEzHdpbdlYSaRB9HGsylqm1r9&#10;M6FDlVbnoHoRTdWUw2egbTViJu5u/sLWdo+1CmZUPAbyrtzuLximm1B6/n2OPTt6v7ap+0isK0nb&#10;kHaQHQwkLauWuNW/9Q7ZmUxe4e3m+faGXSpyzP7MTUue4rr6JJKYG92wLAPqLwg2f7fNpVKvQSSV&#10;HdEDdtCbORLtGeg9YqdyEDyALSzauWmRYMaQ61RWmpitvU3l5Xkl7amrZgcpDNxahB9xZjUEn+04&#10;zzLtwQ3t20MZMiwHYfT82c1ZNZrOJrubofMG578Hyp7a5UE2Zzq8zfNXAR6VwXfT0O8v5yR0LzCy&#10;VpI69p4WjawWtMjYuOD8q3fYeOmJxIWLl5PCuH+qMjciw6pKT2nGGxNLXwnkDwVwYxLhuuJfWFMT&#10;bBAB1L3t25b/ANKQh1vb9Aspr/OehG2j1a5DVRMcc13PdxaY15m7TPV/mNNlvR+0NicsglpDPbBt&#10;FMMEDkDonTGRUOebVKngHuzliWz8VbULq1mNk0xP+3A9Pytk2beXH5iuzcbaCxBpEjH1ES2Xs2U+&#10;G+jeAa4xi5ZeOP5VptT7BKvlEuC++xD8bOMVy4L2rJ/hVvW7u4QOxrarFmTPJwRnoxsblxJu4lzm&#10;xoXPhpEby5yPeYz247XLUwbOUwEvQHtxrroRxk3ujLyeMpOPBBaHHyv+5VUlSDf8fANGHEjZPCYD&#10;Aufiq1S+n5czHjgBcgH1FcSFVl9Ptnl+MwLiMTBnLmBOfb0kHqCrGweScQ7ZVgNaVhjvwBOoXOGF&#10;w2ibQGzkdkOmuY5g8vX0OfvyE40OCb+lK8CghQXEsGorqz3KAedK22jIi8no0NI2T1YOTk1uSTmI&#10;9VEwG5WYy9mOAi05vKyTIgLIOWJfmm0fcUNuQkZMCMdnk760KYUm5lXtLliXARAXDgbzJAk9EPvM&#10;lmjPHwKuOJQ5410G3k44OPUjUOaS/HfggAniTE5YMrMl6DppmaTC8TGtCJIy2zxrN3jfUQThJm4I&#10;YgMa36k6bI/IDAsNp9uPec67woekxs2QHMFogVpIFlwpeT/Z5lntEjGXU+RPTCR3nJzR3SXOX4Ee&#10;G3vcHB1E9J5fZbWTH6t1F4GbsyNmbnAYFuMn766EoN5R4R7m8pVq4jGLUJ341nriTy6ZEBGbnIwz&#10;twa3cT0uAVQDZPHOiDd2o9MdtUOqKbGzGDc32Qa0hw4ZRiwQHVbcU25cjyakHlpR8vMltubdmP8A&#10;DGmXErJAPBHawLcpXQ7kLnWBbgVqJR+POYHwkwQc90/TYzDBHYyER6YSMYeDpreG8v3NtgCBAZpI&#10;yR/hoKDnVxKxx/EQ0krwZ4FszynyfTj+EgLiRkt4zIJzMdzQ15L+/BwDVwIzwZOXGmdw+AlhSZ7b&#10;8aPUvMCM3oI0YJK8ef8ATTJJHgIp3JtHo2mm2ThxLpwyAaDTMTyliZG+BTBt9TJ+mnnAyW8/TWWi&#10;FUac2b1JDHkJk00SZzDUxwacaG2/4aQxk4IwKwzS4N5hg4+BHm8w1M6z1v8A7GiQ3ncj1LiWfLzS&#10;N8wZFMbzDnqh74OAf0+Z7iJbwTg76AvNObvNTBAjDN4PggWYt3ng4Oajzd53I0DS+DeanvokNxgH&#10;9PmKhjeD7n6aJN3Gr9NTizQhvNT/ADEYbvB8ff8AMVDbuP4aJDcdzmKgYXwbxTBvFVW7zGiTN5jy&#10;eYgWHrieGTAg43GNPbx4+NMAPDeYCY1MGT8T4are8Cj4OopgyY0E5ahkwddHm5BwE/u7Sp43HfjR&#10;5uTx8HlqgC+Nyf78CsjNwqSzJj/DVkZkxoAuDciPNyKqs/8A4RHm5MY0E5ahkwJ64g41MufkQAYu&#10;JDIg9xPDcIAJXPyJkhFD3j86VzTQA9cQ1wTvp65p50NITuRoAZIRDSOE8QiGkIgoIbgiAk6CJOCd&#10;xB/kQANeZEHcDxo8Rv8AkUMjfHwIAqrhv30BcDwf9RXBw3/iKtuB/wDpoAp7zRJj1SRqhzTJx6ka&#10;u0z6/wDEVPcDJbycaAKe8Z488B8ix/aBMOxJS+eR8fKGt+mDfvx8H1VwrtsrQs7JuweSMqjcOQc3&#10;uCOZk5Pj41sFJt6cbMjxvLu9DKLdvJ/aVPlcj0sf6hESI8vDBBBwD6axHotNuFtG5Dk8umtT04z5&#10;m8FEQn+hekE42305SW40xLbWNuK2TwA/1RryLpe5voIINSMnLt/uL0r2Z+rRKZbLvtDXh7cZC6ba&#10;7x/NbiXC8zYa3cfI9FXCegcs5Py1x/e4jWpGwmr9nNZ7LXxW8Ay2/wD6agWk1gNk8ZAC5mu8GG13&#10;ndruCDBBxEWbbQ9tbKmGzFm2YicTBxpspcMnB7xVz4P1b64qp6Caz597bNC2yW+5B4cqxcLjJU39&#10;KjoMzk1Qv1NBlL+uI2o+SzxgwlQnD1xdtvSf6VijyeS6dy4Dl4fW5rnS4zIlts2FsqerhjJGE13w&#10;1oRXtoXIUOV0m9nD1jJJVKnTiMZeYIXPXoPqzy1nnOk1rG2MLJI6XH2KefbjbgIUQmxPfVqI8l0q&#10;4AW3XmL0s2fervucukfasqakgb/2K7yP+9Un1nNndKMGwII7rd04Lc3nwe4iZy/tWMEIye7Wecre&#10;pCTJz/WT4tn+zDJ41dpHT7Yza9945ox6XAgMvoOYztyALNjvBiFtjtLsycbG20hkrGCM4iRjF7T8&#10;BIxiR7nGD0vQ7aMYI47o7ZeYLxoPVk8ehsNg3cF37yXxq7duTFm2AzZ2iBJ00ekdHtgsrxj9K6Ra&#10;iUkLnGA1pMHMbYAX57hhi6vf8OFZu3kbmAh3kHB5hFp20hw5jbYOiTl/OjFHk3Bkdm5BcakFzLvA&#10;uYd9pabXaSY+Nx7MAxkNmjfeb9kHMV8by9k/mIAxgtx3emqrWEnbSQlmM9uNxy7eRISioHFDmkvs&#10;6LbU6pLimSeVkecABYyanNVqbsxmbH+IK7pe53U92W9uHNBxj5nvq2FuCXlq2f0/Lt5BG51Iyatv&#10;5P8AGnphtQmNGVFvknmpRxt7QrncVJk8vJOHJ8D72q1y/As3riV2XJwm1DdNajt0iOiq09ayuKnE&#10;cLmalHATpiyY1zfPN5uXoP8AcaG0uMm8gg5YVsFWSN7G2vMwZB6RPGnJhCbgDszo9lNSnx8Y7RNJ&#10;bxVmzMs1cgjNqQcq4X/SuaabqCYyFyfdj212Ns/rDt6XXjakY9IhO+kudUXGG15s/wCymzFy29ng&#10;JdGQYirH+w20A8cGpcXUW0SpGz+XbsEHV01ibjI5AzCC5GTmKJP2lu2Tu2gOzb4CA3ngT08eNuOD&#10;j6fyJ6qJfZGBtBa1OYq2Qlke7QanmE8a00QlLInODEnnDbggOUdvmLWpHUD2ZNrLbUD+SBZ7J6Lb&#10;G9pc2h824tIpuVkctrIdMLcvMWLn3VJ2y2CHpgzcudx9h5YvKRik6behmNkwLkbgRbYxeP8AwrQp&#10;fJxth7+804Bi/OsT2ibeHuvBJwbvB++svGbirGfEOebM8Z9guQdpTUTiMYrRLXRWDzCcOY5idtvz&#10;UlspSDJ4FgLicVHOx2TXSQdNDZ5K5jKr5oz+UW4rt1m2shOhCPBPJdudjOQvlK1UntMHJJdZeSq4&#10;6b8sglgNH14W3ubzk3VcJhVkujGxbQALqcwisSlvmEbt0AjlZYO1Z9Ge2ZwW2Nta48ap84tuZjjg&#10;PcjHquUqkqgdwEEGpANDR24HJ7JxDjI1uavg8KthOa1w+kU0nD2atgRwAtgblVbmjd6axHY0SF5f&#10;cR6hyE3Y+A4iBJduDL3PiKqzyeY3Nmx9RajkiAlUEvcsLAQn5eqO0tgpsZJlJThjfW47XVWb/aBt&#10;G5AEzHlq+M5pq4NxERc9Ne3tlBVey8BDwM9SPl209I6bJG9xwdPprcpfK5cFkCNtaG9I7KO54Fan&#10;FBuQtn2DUNdEQZBi/MqEgYb2f/W3PLprt5ncp4bHcwFcQDa6hCdxcr028HLZ17SC4G77T8i7wkf2&#10;YC2vM31wLgXLIkQnbwOK2zzuQRuXxb1rTWb7YJ5KW1OTWBmAo7lr2kvHj8SmDrB7G9msAZVvEH3Y&#10;dtYbtcqwjNyCSTIFvlan7y2kEZgJCN3Lm8bUgT0veNrh4Iz3NLTuoa4I5jenj6I+X40Sbkl0D28b&#10;UauPK48atAMTCYNoCZwCbwEFatjWhSOk3LCmDuQzwWDm7sQWDHH/AI1mJBtnJL1jq6d3wLfhvBuZ&#10;cxjZsRYB8whf9KimuGJQGNkdQMp89lUqgut3pC6ngXXVSU3vL3dnmpBvQrZOisN9UvZ25nFYPn7Z&#10;iIkDPmXffW/euo3qKW0xKo2dqXtRuhD0+csX/FD3B7ahWElpglKszPsm9ahESG33weNg+LZtdXxx&#10;95eYPaD1yO859ot8whFrVP8ArSTZsQDN5KhbqPmEEXufTWnS5ZId4S8nZTndnNrU0yELnvqh7XKw&#10;nVKyV92bNWg7ZRFIMvgj7q5R2oetQSducEhtN2o/7S5Fnx+4ue6kqSbTt6xjnE13iAZdMnuIA6cH&#10;tIZVa9Azcn3ONx5osmRKrJpLqeJuYbTiMix+tB7+5lQQntwEFdudyBUMdQbmTc3gN4CPlkR0VXbK&#10;77TrrZ3UDb7Obm/lVyO7/OuP9qk43afvoGwNYbr8i6EoOtG0tevmcemFwK62J/lqq1ZQ0pnbaauW&#10;330eqPV8CITiJ5x+8l5TDO5cnuRku9JAZWzbRjBvJ+Z+4rtTYyP5icPc3UpSfsIbOGcujsRhBbg6&#10;g1qPefo1TZuQgZ1uzaalwczS9xapMJHNjMjwTgBW7YmoMfBAub6L3mCY4G1pvHatXCrpCrNoDly2&#10;3B57QEYtMg/cSEAYa4l7l4KzBqNhl0yI8Ru2DYDBp2xe0kQ0cwJATHBp2+WNPTSaOZk5BBBqRkLy&#10;+CNXk511sj2iUpBKbLM5R7v1CiWG7SNok6eOZqaCalG1u6Y0Spul5LSo98mT63G4F9y44PcxKHtM&#10;mHbEhBu266YrpNVYfnBSZ72OynBHz9yfRGLU8a2Ciybgy7KbHEQxBF1O5BAslo+aMo2WByxtmGLp&#10;d+D5VrVJ0fuDJ9rlHA4Fpq14OOY5xJxy1k+j5jod3U+RefM4ISN4eKNenlWOJi/G+g3G3balH+wv&#10;MOdgsvTQLahETwai8oeEgKhCltOaGJWiDZWbccY8cauFPkku7HjcgLj6Y0Cl/wB2Ai5LajcUAFwM&#10;ZpjkWqSdveJZ5ltUmRsxmc51s1PytsHfjd8ekkOGFJmjey5QGcMyQDvRgyeYtgmEvJA2Pj6ml76o&#10;byRlgl27Gu6moNKKAPJ5g2bDycZPKWqbP3DaCbAM8P7L1Fz24ZkZuefcXYFJt5A/odjetDMMpeVx&#10;41lTUlB35TcnkMylMjjZ6kHUIs9mGzv7SVZNQmALs9uL2a4L86pOxOaT6Q0xyBOGRC3PkWqUvtEG&#10;8JvMf3UhbRBi7iiTtGecx7SPVjmMcxAZgARGxC8xZvVGzebU2PG50/h+4vUoc8kppdvJrVhvy1wT&#10;t4nDl/Ot8jOUcvbitj99ad1opDm2mYy+oJi2lwNwfFJB1GxVrVJ7UJdMh2ZldGa1p3eDIuXd8cxj&#10;OZsfIQvSTzyeNtCNyApI7VsizJuM6k2UTTqggyOZj7BqXOZ7ivjxnuY/v1w2kL3Fzfs7cCYX42z4&#10;uoIWmP8AxK7PNpkpmo9wjujjH1CKH8MWpcadbctmwIA6cDjV+f4iDzSl/tC9BG5PbtitEupmVt3L&#10;NsBy8Pk5bb3IEhvBhsOTPrgSF5nAszrW2l5pErl8uYOTxhY3N3FaRh5UBO/qQeWISUrZuX7Y7yAH&#10;spC3E9MHA4ygDGe3B8LxraQ6pRnlDmhCOXucHLWVzS4wmOBzwD6d3ggWtzi2Yh3Mb63GsArB5p4I&#10;PaI/MQmbvCnAeoJg2lRLzYHM6ZVdqbeFgbY42Oja1CCWMzScOY22AwLlzlok4nD1my3bVxuBdLgV&#10;twg6up/ahNg32bb2iAfLJaWbzAk6ms+B2l7RH5fufEVk2ZzyzTh4AvhYyaayusJo5lU+vBujMMXL&#10;/mUaRZvFWSeXM5SczY5R2xadrxrjmYOBhJe5hviLcpfWj23jjkdyMnL8CxOeM/afabpP9aYMDFHv&#10;JbATWAXB1CC44Fp1cVg9mRGLCW3XAemS0sxl8wkoWR8DEt4nUQEk8I5mIII/hW7fcQFxdpfsvn7n&#10;IzY3Dc3S7iA1JI3oSbs5BnGtakdWEZz5i5Cf2Ufs1vgxqk15MCTKfngbAEOAnT7i/X+oFxW6bp8Z&#10;h+0g5i2CRytsEfsxxYCC5nyIOSmxxy7Hfz2rtzwIbI7bMd4z7RH0+DGou6UFk7Hm1TzYDbmRkLpr&#10;i3bRR5JDU81C5Bbtl5a9IKP2gSFnNmMygXnN6x9YDndYTx/AC3vBbltdDBarVRGZ43mEhCTODIg8&#10;wmkpj5IFm5CJq+rKD83l7Z1YRnngBnRKX1gRzkMsyHHjTtzAvtIXnQg2ZYB3oP4a0iRyOdTKxjP7&#10;L1CLlGV1A5bcB1p3/FCdQcB/0llvQ0tS40iuKTwDxhPcgGs3lc0HATOho9pb0xD3uolI5W5fzGz5&#10;hUmj6gOd9M9bvV7nEuney04bHtsvLpk7/iW31D61tM04zZNoLr+ZDEO6IXAFcJV5OJds6pgFNyF9&#10;vEzcakxIIuSD3VQ6H2R1PWwzv4Lowj+8uXPAuLzGHiSVWMf6J3OByMrg2uCP6Z2lT2197VtRA3ya&#10;7nA45bZtxxrtyj6LpSjS9pRnuPCf2lyTHgXAFH7H5c8egjlT4Tw0vFpju58cCYk+wPbhVUxfRmuy&#10;8N3UI5c5Fi8s4auU+v4f1HUZmZ9k0sO+ttVVNvRJQOYJ5bB/aN244/kXCO0BvTFv+oT3ICWik65l&#10;pEr9VtlJxngn1VOppGP+zNuBaEOVyGm2W7SeRibxktDITvrrcngLTFg8y6J2zN6XoyVTiUsXgTib&#10;m5RBlFzo119T0lnsrlQYpoEQ4PRy7XgWE7O6betqrYvI3xSNRl5Ze4u2pvUFOzr0OJV2mIhrWpb6&#10;K4yFyWqNetkj+02JHM9nT1x/7jh71g2Y3ktA2My9mcFES4IefAqfRlcCeD+zlISPd7f3ghfB4o1r&#10;VYdjPN9bOXrrm7s308AVkw6PmstI+3aalb3y9MWC9Auem/TOuhJt0sIc0+ylN+zMwb49GXUc2ses&#10;qT9n6rnBTuQzy3AT7yQX8sK6WpOi5KzZdIkY+YMWeNaFI6TlLwlkNOCwdQl3AtOFCUwx8nNqOXZH&#10;PKwCMEklp+0DdVyXwLpBvsPZTKXANUL65u/9mFkD/wB6hzSvKcYTEDBhKhaZdQg0SnFSOZwMEZj2&#10;w9MYir0fCpVGPOM/Na3tj0ro+QtiYJbKhafmiV8ldHvZ9fwHE3gH1P8ASqfL2b02QN0YSLVJHMHs&#10;t0YJUUkA11xyN7SG82Zy5g2wQAKSPqE76z1xXEukJDh3G3b/ADolWG0idRkwBAIf01SXBJLBLt/m&#10;r63GTljFxpDnDk3eYY/XG0QpnJ4GDG3GTqWv5lyLUA3MymJ951PpLsCpJG2c6weDzC58Czd43lzm&#10;xBA+a6nU8aicfDm9u4ZM3Nncd4+Gpk4btnI8gLcau1YU/LpaTAHUMTpoC3lbmBtesF8pZYqkyWcM&#10;+zW3+8iodPyffCXo+Aer761qeSveb8ZtRQ5XI23xVd1u0YryHL/6tegNAC5Hd6quFaVw5nDljeYi&#10;GFvpWxZI0NmjhlBngBbt6apM0ng9CyDP5i/Ii80j7aMpDnjBcCP8/wCyub682gOakmPVGHp99B55&#10;MCR5DHuRqks3g4HONXpSWpDzwengSb7QJ1LWW5tpqUYfLGVDSOO/GdIcjI/1oOBWlqQ8OoHr9tgN&#10;NS4Pqqnt5w53lXCT7M3r8mCDUj6YxLQpXsPmzkmQFv4ncSKQKSOoJjBYjgffiLSKfqStI21ls+dY&#10;OWrJT9Jy6TvccYBPDD5Y7q1pnKyOSHfmOIYfL7kCicPSkobOR1xAPHAApPLVql9SVhAM+/guQE5a&#10;GvNpm7DO2bHtwD6iz2YVg9jbYzHFg5epxqJz7Qc4qtYVQQz08cdpUNxOMaDzRxec44E9L2ZI+PjU&#10;TknJOcHpfRb2akBG207nmq+E2X1PHfNBaJHzdJGKTqDcyYI9ODqLqiV1RKezjmM+FgHy7nGnpm1d&#10;w2cY45dmA9pzCXYLDrdfpY1ze8HOoHt5yDP9Jehzz1iJVATHuPwraA/8dKUMM++SMRPyca0/si/I&#10;OhuazuSDlFuzcvBgMHTjHzBrtj1b9lc2nbY7mwJm1u8wgsaxORzCi4HJ452AuAhdP3F27so9ZvZl&#10;KpaGVRHKzCz5elxrkuZprYyvs8c38NUxu486RpfY/SkqHggkYnBviCXGfrSVhKYJ0CTye0MzcXtO&#10;7C7632vPWXlrNtZlr4Q43AtNzx5PdXAkv2bzGs3r5+2OVxGQuo5tf7xJHL8JrdxhqZOapW2s1Sl9&#10;j8l7BPHOz7wYmqNU/Zfs3ksY5rG/OUZrpRDGL+y/MobiV1hJ2x2zOaiwD6hRZ1krPtphfj7V5l25&#10;76tTjGrvYx5G7NRVKRsGtPJpTEklM1knaonm8C07S5dHL3MDY8EHJVwHL2wdaxnTxCENngAL8Jai&#10;UV9s5GbmupMf+z+BZvXDwbMWDvrop4QsDbkZ1zrVkjI8JjsFWzCTa2xhz9Jgjg3pjjVopCRuZxMQ&#10;Ng8ZFMgpxv6S4F2jsn2fsqbZAfx/enAtO73FuTZuiklsKE1rQRUm70TIQNrGuuRXFVlM5vR510Ht&#10;IlDmfPc81yD01SpPskbuSYN/FjUSNUrV7S11ze2VR5XG+DAHcRDt+Wt42F0e2mT3fH+m1HqEUxv6&#10;tbeCxHHNWo4CKybXJxJaPpwEqlT65GTmEUTqW7axKIVW4wzHbptMHOJscLP7q30xrIKfqgrNzegP&#10;nWcuJkQxcSlS+5GRamsHwV4amXNm2tNrrAmMgHIeAiAs5x41fKXZkmsq3Dv8wap5KXcwdBZV4hz7&#10;R7twkaJDmmDP31DHT5LeNPdjkg40jZElqlc8HAQC3LcxuXLGO/zBLDZHJyRkBHHwDXSLKPGJlB5a&#10;4bP5npu2WpNlpe2EYIOYtabuFhsneED/AJashKgJcyLKhGM406YTBtbyKnzBvvN/wION4R4TP1Ff&#10;JPIyxts4MitcI7Rg88pvATHBwfuKqjp8kHBwc0i6ocU3jyeWoY6TbQWPGi9qh9xyLPKXemIeCBYz&#10;PKDJBx2vwl6ETSTjt4Iz5P51ks8pPHfg5fw1tQs0WJPPecUf+dVtvSZbmdd+EocZr8BgXP51mMwo&#10;MgSYAnESMi6hGUsNPZaZZS9ODbWOnAuiaLZtuCD/AHGslZt9ze+08kf5FpzetJc2HkBnGLT1Vy+T&#10;hOlD/Vh1RSbPGPOtIJOGUqHnPzBaZCLgmT7ZB2zhgPbN01m9aVpMTDPG5fFIooXLLg6M66qja4yu&#10;HDBdXPdUVwMxOf8AqLm//iI9jycyBNM5wWZOcEfB5a29MJWaaalds2WX1pjJkAJXxnVA3jLBGDIN&#10;ftMSKSuWQIIwW4yaSlzCm20tJjC+ET4a57Wpmuuiy11tIhuHMA8EB8ishHD23gg/96qreXjcjPHA&#10;e2tCuS5syBgOLT5atvMborQlMCNgsgNo/wBNUkm7Qf8AqK1OJ4ONscITlx/EWAzx49ge4zHyK2Fu&#10;jnQjTqkGynbLdrGcmncWBR0gzBfZuQ23I/NW47N9m9TzsYHMfs7W7d3ki1qtHlFwFBHMgb49bitX&#10;O5+0tTRXhrWbWM29xh57t9nb2avbLYFz4ncWwUvsfkrAnth94deWtCmm0CSzJzZjOVuG10kB7QlL&#10;8mAIHRNK1cEtO93bEOquLtNNpkukjI7Nt7PB5bZYDMNolTvy+zHKMPK01s0roeSv3II+yijg6l0q&#10;6Wpem6CDYDYE3MP4uNRXKUJc5p5pzCl508JesFXVFB03MZrTm7QALjtW11dWE8kNHstaVXLnLWJy&#10;vb4MzmywBu/4Sc51irCJHd3Cn036oc6jIdy/OJmH4qJTyh6PkI7Pau8GGgM422PZqM7aOalHbWVk&#10;qhk21ozlJGRJ0m/UMt02ptZpFNkbXNH2dKrJW2DfxnLqfzrH5PVm+PQQQHt3OWtyHu0Y3zN/qR8w&#10;ae7vG0lxy7WFJuJO5Aa/cgcaumrJS9SbsS9BpxkW8f8ADP7SMrLPg6ZCLmOoKXe089OzcgtxjTvx&#10;Kh/aO9qH2iMjDBe0/iJnbBsbl1SS4E1k/wD8kP7SPz/eXGdLzxy2z+WuopPtoZM5dg1cY+WRRbsZ&#10;u2Woepiq2HEMwp+YsHJ8YCjjGr5J60kLkZ4Jwx9q6ZGy0iqO2qwbTV4wYiGEfNH31yvMB7nx8a0+&#10;6YrtoJTioN5IeCDgVDf3IE9vA4EzcJwdxUaGXcVshMaR4O4rISRkjzwAT46TmJugrdHaH0qgIESG&#10;NHnFNuWw8cfTT8kAkOcfLgOOWKYzkBTDxx6cCt8vIyDnj1I/LRJmz3wmNyfIkX6j0FJIzbNiAsrY&#10;Nn9SWXIIIzlwfCWYzgZIyZFMkZCXPfSZqbVB2nGhV4QcbkBvMQeRtxub8cfTEtCbkZTKVPgmBcjt&#10;XBk99Zi3IVsyfRpCXWqB31AaS3GnhjGqeScF4E12vgT6DFLqSVjjSHI8HAqqOcEVkbzAkZFPugWR&#10;uzI2ItOp+rMBMEaoY3BDZFdqfk4zEXP5OFancLUuOzNl5CPyZwW4P312lS8rEEYPAuRdm4xy0QI4&#10;wW11FL6sHAPWtYOovGJtq3CHbpqlzAPH+ogM4ng23z+YslqDbBLmYz4D8tcx1Rt4HrxwdT4qbCxj&#10;ZI/tG2VZVhOOA/8A3rnWcTgjm/jtLK5htUIYhzR/7gQcdaDc/DXoWMxnTHwu04Jp5EBbuCaEChvJ&#10;gQ2f/caTd4MJMnT5i6dHaIzZqfJesf3i1qXy/GPAHgVDo9uOMeNstyk8nHbB4Brx3mxNrguMNqyT&#10;8+Dl/VXOs0ZkbOTx+Wu9qsp+8PHzFyvWEvsk9zlLoeUpu1WWoOM681iY4ALMezyXF0tXBJTwBAUc&#10;f1VhrhxuxMFhe0Qe0Xgcm8W8EB083l4wjxmTzggzZ+WjEnpt6/yBPcVhOUl48bR8ChktxkyLSHFD&#10;zEJDwWPqK1UfsHn1QufYwXPxcCS56lAYm3cEg40SbjexkyLtIfqrspa2OacVG1bxj6Ys62Cj/VrG&#10;5pzeWxxECS6X38iLlFBxzR8rlxmXtJ7ZlsEj2iDpVtu0qAInmEWY1ZT/AGa9weWg/wBoGzD/AOpV&#10;y38VROhDD102d1w5rOlAR780Ga17SMvGuV6ooOYhenj7cajgu6a5jkc8bGbY4H27xk8sq3Kh6LJN&#10;SYwn3wxBcsiihJbGKLgDWlFkj501E4jtcsSqtL7SJ9R7m9LT210g3ocgRnDMpUUcfT3Zc91JQ7mB&#10;zkPbgIrdpqtwDfqHrytKqKxeP6xFgu/dilx/uLvwbyShZbtGcu9dQa82aHp9lTc2YuW3tEY7Vy4J&#10;djTTaRMQtgOY2LXAQt1Yr07w5BQ6ooOYuZic0bEVhwW6MiAkptszyR2viLYP+Jg5k2znEPpW+4sl&#10;nE4Za+Bcxk3WtMTM1W7ZSZozx9BVtwNsFTJg4Jbxx9NUOYTglvBfyLmJu0JhJCRJgS5Zg01McTRs&#10;zHjMcuny1SgOMYz61yAYvMWDVZUhZk5shWpyyhs1258JpuSGK8qwk1c4A6i1TZHQbYPtLkFyPmqh&#10;0PR5GxbxuMnmreO0BhHgg04xrrZrrFVrOfmzbNs2xmNtHYwfpoPMJHvORYm4rDc+vkSl+0zGTnqJ&#10;MJqjn3oNOJR7aMh4+X8PgTzfZ+PQggSldYNjDxxq+M54Myfe0h3TMZpSZIBgs2vw1mM0k5LmDvrq&#10;ghGxrEF9UmcU+OPPADOMumrUm3Ceci/1/TznfNxth+J31aqsHUdQyE8bA/spNUg7v8y6WHQc2qEY&#10;IG0qKTzLvB+0gM02Tz7sWas5wdhK23TG2LAtNKVfZ2fMej4x21+k8r5ozK2c4L9yNXCm5PNYBgNG&#10;Aupy10UOj9lskIAzyeFmEfUGMWBacTbpsogZAbBYzAcA/kyLUm7ohXeBsr2mdmy4Dadg3eC1899Z&#10;9KatZvKjYhkR93gu6ihTirNlD8mOM86J9TAmZOPZQEt4L6dDj/YXGacqxVN141/EdO7mZrFVmzbV&#10;GdKSojGZNgXIyC1FxnVjzeSHgg6i7GpupKL/ALTVW8B/5Z62RKsKX2dVU9BGzmrWXtRi5Y23HGrE&#10;zGrbWz/6oRTXKk9v/iedknJ2O5A5sa3TVv2gS8TkYJkE/wB4FqfOuqJpsTpQJDmc1iIn4WDAk32T&#10;048kJ20FYsCRjLdGQq6CFNVcYroTlnnM4KWAmdNCnbgS64nHq9srmSqpV+qgU09Wh9bxtptKnH0n&#10;MC1vSjETkOMzmu0BnNZMxY9libmB/aPGrps0qGYyV6CNscX4iiE9XmqAjyAETH5bmBaDTfq31w2I&#10;A0cqKSD4RYI1jToEbVOq+D4CxFqjrOYV5MZrKQby+E3uaWkrI4/qqUsY5a+YY/MJn/dWSj2f1w20&#10;Y6cdEg+ljTzzYXWkBAOYKcmDeDzFkJxil7azVdk3MK3WlaTGVDPvO6EMTqNhYFzG3eEMQ5l11NKP&#10;cwOf61kZcfmEFHgVJnFFuYOSAuDy7Sic5v0PeInZNpzfMBlj5J7iq32bJvOsa5Aujx0m9442JSQf&#10;SVrldF9q86Rlbx9MlpSaZpsbyDLdNsHZHT9ISejzxzJ8Vm9Jy29pTNhdP0xMqnvOTiJL2YrrkrnJ&#10;Ahzei2TPJPgXI+XcLjxwKts9nblyXcGd3AQvM4Mic5LWqev3/e+Y65G1056S1x61FHwSk8qkJykj&#10;GK0MgxYA/srzP9FbkYTo5nNokDgupvI8cajziRlkg7ITlIs4mABmIeNycpI1jwMBopeqPKEZnMtk&#10;mn7SZdSs+csQ0yB0Q5Bal3g/DWaj2X1PJ3IDRyoqapuoN2egjgByy8xbjMK4evOcd0T+RbK9ZMJd&#10;GmmvFwf5iW1SdwtVSbRHM+krFgZjbjb+YJVul6Xl1rf5qcTO3qDH5y3ih6LbQSXtV5I7kfmOS4MH&#10;vLB6sHJZx2qZsfO3U2MSpe2v4S2a7zGGAzzaRNjTF9A2PbCTT0hdxaRQ9WNpO2BGa6SPy+4sr3Ml&#10;zIC5GRbZR+xubGcg7S9ngIunydVRlwrWt2zQiVgONzZZsc7jpiRjaRRcpZy5i5cvi9oOBfdkHnBG&#10;UqG+MzY5xittid9cxkqR65c+0vikjXP4yE1u58htzKo3c946uofaA2gGBnMtO31LXcWhM9rEhbPc&#10;EF36l3IuURsxuR5D3IPhca1pvTY5PLgXpV945d1QzcZAt/uMVOMtD0wkY585O5cnKSC7+wl2XIWY&#10;t2lrG5H1HJeBPDePQsmMBgCIEnTFnjRhn20/IDBI3Vn6WRPu/wCJbTV/cUl4zKHJHqXEHmBCB47p&#10;FpxKfmJiY4GOcapLiV7ySy/fZ7vSEoiLonDNPk1M9paoQeMeTjIqGzpMctJjgPcCtIG3IHr5PL76&#10;xpndIpiGkMbPTxxpOJWO3n0083eNoM8enbT0wqBkYeC+VORcRdEZ68k+AmCA+dHuz2TZto6kfmIl&#10;L3DaMh4GwN4jILqcaDjmExmt/BKvu5V0CavMHQsLaU+XzQYXpwudTy1MmDgbkePlok8oOYvBnjjl&#10;Wt0xiT2zvY3Ubx77SAQ2vUIVHrrH+XINT935a/8ADg0bxt98NqQD1Rjuqt1hXBH47IfZ4+mNt/qX&#10;VE02Z0FTDK88AWYG6epkWA1JS+Nl2lAATeAnTEnwnKY2w2XQmxlVnN7iTuQ6zn+KnpeQdzIBXacU&#10;G9bDYxm043HLH310Uz9TytIpDv8AKrUwMTUIyHxwQLp7VfXOf6JtpzfOKfeyeXAeQTWXkgJ1FjJJ&#10;ppnM84/ircq02P1XTbY7lzI3ZLfUKLkfsrld43nTlzjcgTvUrarGGpNfV20BmTvHpnuNtp2+Wuxd&#10;kcnqOcTEDbsoswdE6aA+r3SdR1U5YyeSSpqOPqPbWeCD5l7Uf8JG9JbNprL2E0tuSNPvNvWjj7y5&#10;ma5TW0HzGqsOWZf6rfs2Oa1G1x80jJkLHg/bWY7VBymlZSCNgxF5WqJdmbK6XksnpzB2rb0rjkjk&#10;ufHgzryv9YjbxKZrNjwMNQIy6Y/Gmwk2f7R+TTWqwpNSDbTIeOOVC8y4Nc7TRm9lrnHAcrf4aDOK&#10;0cwObzbTW27O27aqpiDfwOsBC6g23HGlOtg7jPeUcxCS2S2soVNzio5q5wBfFHB1CXVMnHbzxydt&#10;A+K4APzc69OJfsvpRg2BA2pW3ATplLrftIlR+yuXPHr4xqVaswsxFLcGXjWInnOLbtoPTk8mVK3J&#10;Bifqx15PqVp0+5gEMF0pbhfHgXL1R1AOWzo7mdse0I3mqTecnGpe0CuHrAhwhfFHbLpjFkWJ0/OG&#10;Rp1vM7AV55mquuRhqlPZ9QxZruhV05a68oCXPhgeS04sDjpd+BWrZX6sD6ce0ubTcA+oRdB0Xtgo&#10;JsMEDaRtRn8y1jwLszY3J5dVs6A5csdEfmiwJCJzVKr4yJ1M11h546dMDfNm1pxBd5iu1H7bLOjG&#10;BqOAhdQhUB9aCkxy2fHCEG7wav8AP3VyXK2eAmNamawqmRLB9zYTds7kryYSGfZwyopDE6njWGjZ&#10;1pKr7YJ9EnT44PyrVNlcrnU7HuzC6ODqEtZIP21uThvSlEtjtnh+3Jt5YuTBj8xciibV9n+It6Lq&#10;dz4TzTqSXt35M9relW6WcMpPMQGcgyLpbbJ2DLWWPcRN5g41NPoe6uUXlt4PHGddqhNkX9HEYs2q&#10;M0uNeVXLo3N6WnKNZN6Jw7j4UHftSj+RPSSbuGxNHjVqYWi1fmIJvMDmt/Id9TyXklTYDySVjvjX&#10;y7utB+wjxKgm0cpBjnkqeB8tzxrm+X0u5jJgbXSfEUOX9osJj7SC58MqxKfLP05wYeVI2bTEGORt&#10;Rx3dTwLoSj9lbKZNu0mc8ajj8ttzljJCMpxncsbf0xK+U3K5czJeYHL7OK6n31KHINgnGxeXP5S+&#10;gjfC3ofLJa1v2lyiR5MaVm2BnNbkY+ouhGe1QjAhzXxOPq8azGpCSWp3u+RzW26J5oskay+639Ba&#10;lyldssk02b17O2XbBjtSBJ1N5gXN8wkcxMQ4YOMa7A2d7Jp1MmR4IHzXAP2ltaLjxpklDsn7n2x9&#10;2e9u2h2+BPQ6pwOSprSq7I9icheS47+pDum4R+ULHGt4pOk6Yk73/wCd6sXRA8y25Y5Fkrx/9jMj&#10;+1MICaem5xq4UPMKYn1+CVHLK3pOmXO2WXk5uVbuLke6dCnpDQpx6xjKSE9sAwJGP/llks49byQv&#10;yHgNIyjgJ8VYzXEncwTY7Z+ARLZeY2WbjpeXGIfGDIPylqQkbP2iQcjNm7u3HL5Vk4pCfX39/P5Y&#10;/wDuVJkbds5JZ1cHT0kYpun6P4Hm9DueUts7L2ay1lj36ajddMjYWRO2lfn4hyHWK+QysdYMqec/&#10;1U+mGpzO5B+VTJW8bP2R3+/FvdQazdnS8xnExPAzAUkF3mLqiR+qvUccl3yCaiZx+W5LYWpSlqiJ&#10;FrdwyVvWDaBsdszfW/hlFjgjSZ0u5qFyDAATOAmlcFyV0Js/9V+WxlxzWa2/M0seNdsf8O9nTlkA&#10;MBxYB6WksSYnpu37xtwqm/iDkX/5kefSSXb4/njUbUYrty7jWYyOrKHp4mCBiIhv+ZL/AKF2BVmy&#10;sjOXHgpuv94B/wDe58XIvPecUG2lrl82nbF0zN0yCzhUWL6q1/USPdHTXqX+HjnYFLzigt2vSp9u&#10;cZPvO8ixwR/tKt1hT8umV8Jp5ca2rgxti41gOxem6rmU1A2lQN41fLyLvv8A+Y7n02JvLk8qZxj8&#10;oUafkoVTe+PSltVlBleyDYps/nYjhLUW6Oh9Ig4I/wCdX2qNnGy2ib+CebuYguYPj/ZVVrT1N5sE&#10;hzNqjajNa5dqOBc3k9WesHhDwB9ot/FwLF9TSpzdvLe78xY7Mqjf4A04lYPTOdwgqqXvGXTI+Fng&#10;gQ0lD0m/vxxvhM3Qy3LjHHgjgRKn9g9YS1keA01E3jGLTHkOub5xUjl5owA1h8wi6BOMq21nPuye&#10;6bNR+2Cp6SqM7BnPN4ZDLp7znXsNRe1BlNZTKozHEN7a1BrwrpOpKwkkxAb7OCeeWS1/iXZkj2yV&#10;XPrEAaHLjHzCK5zpalV9P/uLXJVOV3z0seVI2jGeOO0SAfMXkvt49bSSyqdHZyGRsLI+YQguNbNt&#10;IpfaDUMpPBJwTBua1qNilz/hrz3nnqt7Qbl41OOiLmOj9ZN+0fD9Mi+1wW7Bp8r9ZeXT5yBs2pwT&#10;eMhfu13RjVIrSYbhMTwQUq1b3C+VjjQ2m/Vzn0BPbKcmo/pCWnTjYPXsBAbhI5hg8xzxq5OASt22&#10;afrNtVjPiL5s722NqJZbtPpGJ5A4FdGPJkgTO0CeUXWDbeZa+FK7nMbKhvPVz2tzvPHTlyMfyJln&#10;6ue0qSMj3qHufE4/8Sa7l+ttnUe8Jdmms22fAPTz1f8AfJTKuxN7mhiau88AVp0noNkwkIG01o4u&#10;+t9O3kO2jg/wrlGcf8SqYHg9qbh8vPAsxmm0ytDc58Un4qe6FLbtkScopX+HPQIeyOnKJIxqFhKu&#10;0NW5uxC8hAaoIPbTPmLOVU4Ju5HqEc+57y4JkdSVEZzejOX4i7wk9aVpNacsyd8IcHUI2FgjWX6s&#10;bBch7N1vym0nJ2q/R9M66rAbKiZTTkqDTjqYQN2omxCC6/iyqq1psrkIbDxtNSs4yCuDbOS8j3V5&#10;yzTaJWkqenC8mr8lvzSx5Fqk82qTp5IQRhqNrMN3FqDLzlb6rtSYrs15hsE4mExlr0G51VvkfKIy&#10;eiyKk1o3HGQ8ZqOKP4jZyuFZxUE6fvccF0a0ik6oqPkuTurHU1Un901dxYI5ma3bYGJOQckmIH7Z&#10;8UerdtlXq5sX9ZiUz4fZT9i7vWtPSXmPR80o8MxvP7pLfTEurpX6ylBsG27M6cKMPL9/8ytdhlNV&#10;Wz0/SLfWbV9s37aJ6xEpkOcL4pP/ACw+5868wtsG1j7STHfN+KOPy7a6nrhvs+qplebPuz3pP3/q&#10;QrjmqKb7HmIN5AJxATqC4Drn8XyymM3viJuTbJNCk+2Cq5rJQNo32+Bb6VsuSNUOV7UJ9AR82lrE&#10;Q43HMtoRVdLuHIwPJaAtn4YuBfmz9u9je2Y/xFtw4MS1+tA902WbBR9NyVy2/wDnn9njJyyDKj1S&#10;fY+TkYhZvijMMXMbFQ2rJhJZa2PAa1etaY++srkeyefVUTHB7PATVGQvAtJztqz4VGLuyW1rLVMN&#10;rhI3J4L4iBJpaos8Cp8vmF6Y+wXcZPyKuVRsbqeSEwGYl+p3EXounyGGeBtNWrd6Pmbzk/Zh95RQ&#10;nQGbkeR6RbTkO2wvn2obGGdm/uzQw/MLkB8q1Sl5hs+bMgQPJHcekLqeCBZLT+zt7AyO8bcY+ZbV&#10;wk5KUt/1qeYb11CCwZE7RFnbHX19wMbWKErSidxmRpGJuyPqN3LbPArhTe0RtMpDeMApDeW2WzDe&#10;TGpNnXYknqqXzANq1bfaDmD8y5FleyOuJC5PB2UXATqCzwK3C9XU9cgxcylTG7fwm5U/UkucvQYw&#10;Cb27Wn3/AJlM2gEZOXuCNjvkvILqeNYazk82C9xwA1h8y4tmlbxzNRZwC5S23HP0FVkdF04Em/s5&#10;G6Jb/sz1Xym5xs+jcnDMqV3f4f8A2ob2W9ckwRg3f8VVWoNnb2a342b4pHI/NEoXlqX1GhVZ6ucl&#10;mX9ZUlNRXuoyJ/hXN7xvP5C93NzKis4/id9B5ftAnUke7m/u4xl1PGurpXtElLxluzkBXkBBcsmd&#10;RXNX3C2lTe2M7O5o2cy48qmoBOIyctMyvZ/s6lTaavJwB+Qw/uwyl0VVZhR8pmV/7NzUrd1/yznv&#10;/KsfmlQTZg9BLZ2Ao/MupLt3tj0vrMr2sVBJXk2xy0Am/wBNM0XQ8lqeYgg37d4ycwlrIq3VlN7g&#10;9PBBqBJyyLqLYHQ8lNMQBmV1vBaukJ0UdpIQk9S7cMrnmwuXNptuzl9vDW7qORKhvNiY4KjOwZnu&#10;NuYMhcmRetE0oumHLbAzAIcY+ouP9qkjbOSACE9s3KGNc+nNuW06B2FSXCj/AFN9n3ZzE0yrEV5x&#10;y92/7lz3tk9WMlMFPGwfCeNfyRqZI5fqbnMp5bgH0xF/lUzagOlOyQQMzzAj3zClQ7Jyro+/8QOh&#10;Kaqzp/RK3s72Z0XNaUmppxNez3rcunbFjWA1ozkLZzglr4pIFD7cJvNk12yuzKX9VeQ1JId8YTUu&#10;9EFdGMi6C5qtxjzFdC6lX2dHwnn6RuQxMaVvARWXaPRU2pOZHZvwW4xqhDI5c8C1Vaas001Wc0Xw&#10;bdtGPOpjMY0Hk7eYwdBXYcrJHngQMLJJ3G58HH5ZFMmE4cxkYx37aqs4eYB5D24/LRii6LJU5LN+&#10;3H8VQUWj0uLW4bvH/OBzOoPgVbmsjIzIeCM/L6a1OabE6ik8pOYJ7kY/KXLE4evXJfaTlJGNcqjG&#10;st25GmijoHTVVfqLi5uRjwRnLgVInkjFBnCe5AgLgpYOumG5C3F0MSGxXtvMt020Q7kCVskaJXMC&#10;hkJqLQJAk3l6JbuODgQGB2kRwRS+jqfsPbwOBCXxBxqDqJY184U+GumoFZM5IImX0ouCupqDgOvl&#10;wAZkBIw9MK21apZ3NDNdo3x29TR2G1ydBHgvq4zD1g53MpduDw1wKweCWF9KKM6bdueAC/LkRQT1&#10;bAsOs3MBMi2DZpX+6zIBt+K38wiyFtQsxLwgVnZ7O5s2zx6aQ58Xy3mojGS17jI5sE0ryXBmL42k&#10;8udQglXCV+yjIDAxtx3fMWSOJY5uchXGVyCVWsZjlx/DGszouE1YfePQh48l1bUwCOd1G1bvbWnd&#10;7/zrj6oKHmLNzjsaPK3kWcKMyugJs5ECMP4Y7mddRbE9lbapGz5s8nmQf3mXEyG+ZcWl2mE6hnHI&#10;938p2cyF6y/w/vnIlPy96YuDmW+WNdUUmRkwloIL4viLE64cNqem01ZyfUDy7heNU+TyebPyYGYC&#10;413KXWKsPPnJbbWs0jahVjaMfsx865XmFw2dbk82Z1G2JjfsSjgRKR7E3syegjcg3NkQv3knAnof&#10;EV55F6slt8g5pJcW2bN5e2qQgJOYArxOWRXyeer2QJDxy0/aDUfU4P3V0Jsb9TudRuWL+a+xsian&#10;N1kmbzNj40Sxkg2sLyzkGN/Dlq2V+rvJYL7adntx+YLPY+aFbVM//mcaDHZdMXU3e/E/08K6QlFG&#10;04DO3bivE5i8vvWZ2MTWSVEd+2PcbPC3PkXkuL/aK2dP1jskego7/M4DSPF20GVVxNJC/qI7mlWL&#10;tmG7ptiZ1T55L6nC5OaMBRmIur9lVV0PMmQJJNZG1l73/neD95Z7t02CT6Qk3xtUXaASeUXPgXQe&#10;vldV0/wf6hj+pmqi2X28P6Tlz7HzaMm8x8a7k2ZyvZ1VVF9mvJVuc9Z3SjIMud0uM5HuzYgI5qAt&#10;ki6WoOpNjbZ6CNzKpqMw+oIq6Zztqv8A+gEQqv8A9Yz3aBc/+RvZRW4R9NdCSfYXUc4phi2YU41Z&#10;siatwvOj95dON9vmwtyMEDwFyMfUKKNHn/rkbKI2xw+1EgHyx2ll+ua1V0cZbSpfnmAt9h9D0BTD&#10;41TnE4mZBXW1v+XCuFSTCXXMd919PorWtuHrEUxWd+ANOWzDL7M5u9z3oVgI6wm1Q7iwMfRu2rYh&#10;q2FCazcYc/NmKa2tYHZzxtLZtvNgpLfLtKq1AMb96eMN0cBPNXZkv9XeXP5SDA+K3mHLtk5OP5lh&#10;tQbO5jJJtuDy0ONWofFY2vqPfInwpcbuR/dMOl+5Sp4CMwLkC6Xo9tTs7GDdgbuYhfnWd/YshnoG&#10;xgXNVeqGyPZ/R9E04B/HI7j1xyxkFjjgXN8zRGtTt3WnZ8pOUrcZ6HDwmcN9jdH9nbtUNY247WoP&#10;341yLtY9VzGW9TYCka+Y5wY416A1ZJ5dU7ljBAAQzD1SezKHWlFzqWsscqOwcR9MbnwYFBy/jpcF&#10;VnUe9+UOYJuPmtrPFv7EPZU93Z4AreNJxT47mRdvbTJHUb8jFtOJGVm5HyyCFjgjxrB/sO5YTEED&#10;m1jGXqLur29xhwtO7WsWx/1d5tX7k4WZxN7YrlwvJ/Mps42ZjpsZ4DVH7UMtu2Jelezcc2k9Obg2&#10;mtNswvC8wXfjWV1h6tAjPTzid1U1JATU0++uFmc8pbLr7XCego5SqVYuOc7SeeSWmJdKn/8A8lHR&#10;NMja5owInHSkx2jud5YSpq3CTTJawQYFqOxXZns3mVXvmE33ojYbUhBDGVbnM/V8p0xDfZZ9NGcH&#10;xB44Fj5jKKV4b+6WQsa1v+H9JX5Tl+rPV4qKkhYGE0ESDqWsi7g9USn6MmUq3ywUk2b/AHkZOHGs&#10;PlbTads3enjbU4WoAOBcxy2jPgjW5VJXleyShwTV+BozjcaZBthWMC08bxa6xNx9rWeYPe3p760V&#10;cP8A9CbjtLq+bRkYy2VPhDdf2nuZFw5tALLu0cE1mr9wYZS2xiJwY1nryvN/l334uPlbyqeRxZyR&#10;+0LehQqjhZmTsNypucSBnnMd0SAf9mcuY44EeqDbpLteOOVCcaXLXMbMg+CM9yMgtNZu4cEbPcHM&#10;t6qtptIutOnG+2wjAR4GABMwuOmNB3m2gsZARxyoWMfU/wC1Ya8uGGeOC7g5Wmnmey+sIyANHKnQ&#10;4CdQuRP6I+mqVJtsHMmW4PJUIcBOZqrN2dWU5KibyzlQsdrUuLqKT+q2yncpAZ/NSt4x6Vy1kXNO&#10;2TYHPqJcg3nUZE5bkQsidSROtW0MS/bpNWf3BiJvARaRI9vDlmMAfZXEZC3bhRcC4/bkGEeO/c+q&#10;g8wqwcGRIdCS0d6zao60qgdMVU9O/cyMV7qWyrlHbBTchDYjloCjjUyRzSbP9FhdIYnl51apfs7m&#10;zkgAvGL8cZOmQSff039odF1JyvL5OSNdserO3FIZid+8o7tgNr8itUv9XtzA2BHGdo3gJ+eD6i6E&#10;p+g6UkMpxtqxmG9fCFgbXvlXP5nMqkxHrW86HC4Xom2MBu0/1q5t92ltObnBa/tI1aPU6n0/rWpZ&#10;s0mM79jbi3m176wmcSsc1sbyd045twhRfyqh028JST28wfOm727pkurmUYaIpT/s/vG/rmXWenpJ&#10;8D2ZrijmgGWARyj/AH0KldObnKrxvTfgGK5cGuImW3usy7lGZ6UkA/MT9P8ArLzVgV8GZHE8l7y7&#10;p98PyLz5/wCzlM50hjI5vcPNWqkaK1k+JgW1UDKrqnOamAFGbqDH40Reerntbjbc+5B9XOqfL3Ep&#10;kNRnmrB8Kzd02xV2BQ/rqOZO9A2csf6v/PGvbuWdVQosdFHp8PCed5P7TueacK7QPV32i03Lu2I9&#10;SDzBFxrMf+MlYWwNn5ykAPpr2eceuJQ81GDfAFwfEEqS8nGxOfExmlTXU6ZRYF0F2Pb3DmKW+WeV&#10;9PzSQ9o9quTlb/DHxoCSuCQTE5pbdGH4muvWgnqz7F6kGfdrrOP4ZEBH6i7ZgM8ctqMWDy3IuP8A&#10;aSE4yLbZ1BqXWbbPdOA6ToObVm5A2bTwQ9480uCD8q2sHqCbRTOdE7Qgf+Y3nIjO1T1b59IWQHLO&#10;VbxH1CNiqqbOPWD2pbO8kAHThr/yzkUccCTNc3uIkHyH0vb40f7gdtE9RetJO2vb81ceZax/6VxR&#10;VlDvZC5wRnET6a9av/0hp3bM2OgM/wAMuT+RcPbYNvE1rxwcMdOMG9zyhZ1zOLmZpsqtiPcLMinF&#10;0+5p75x+4eOeBAXDgi3ImyskbbHvzUcfllKsTmDfdiYF3fB95yhE3hPb4h+FSgAxqjXTQAjAfGik&#10;AiLoTZf6t9RVaz3xmDJdtXCLr+rvU9lsupnGE5SPRiuFJ3FwGe5+xOOchTJHv66+B3EPkefJVYeV&#10;+8Eg4EXYDJxxrYas2RzWQiA5MxyE5ZFSPsnNt23ncS2fMtZF0cPJxZKbFvOZm4yVGdWxAh2jD5Gd&#10;QxysdzOmRtyQE5C2CR0+yNTk1Mb70O3bH/Mmum1CUpsKSSXsu+dUmeSttxwHuK1sxN3hMF8Q0RJS&#10;5I3ODuE/IlJmL0bosOhMCeMPT3FCGRyEeBdX1RRkhlUuYxwPt4ck5hBkyQIDTdNsqqe7nAxtuSaY&#10;/wDuVKs346e1OvojvUv9f3jH6Jp56V0EsAS4F0fNJwQJDwWMhBWxrW6fqyQ0GyfS14xE4dcvS7mD&#10;xeNY9tErQdQzbeQgtwE+EvwnJ9d5A+ZjFQe3IM93hzczqI/nmDg/ETE8yEwX1nsweYCZ0aQ7DFuq&#10;LgSaDg1oEZpyv5iwe3gntrHyF8CQ3hIFR6s08CLrGnrbsPrybTttgZ2pgbmkGQuA0a6EZzRs/cnC&#10;a0zMPmNi8a8Ytl+0CdSSdMXMtfFbmu6ZF6V/8SKjqptZqSVMJhpW95HoOYP2oVA62MdPCqkqNCZ7&#10;eKYls63Az63c0rncgXEO3SqJdMp8eCVHERqPlo9UGw9s59sk74pI7v3JzkN+ZYFOK7JLSbgaVCb7&#10;uXUHbzqNulvb9/jB6VK7gOaTC6TGbUtowKdkZ8GmswmE8xub0GnB5ahfaAkbnOvxrhtWHLumVds3&#10;QlSuTaMZsnlqEMmEmBURvMe/eWmy+att31up1FgSIfT6aegkfCm2A15MCR5Y+NDSTDUwRo+4E3Lk&#10;j/DIqQ50SWY1+4aVM/gPuNI2f1wSnp8xcx8AyjXe7/aCKpHDKoJC+1m5faW5eBeZbC2YuBemXq50&#10;vTEnGdy5fCHvDXllLkwKLJ8t4+Zra73Gr0907rl/My1qr+U1qpKUmL+dSqcR05bC31SOG3fWD7TN&#10;qk6pio3z9mcWDS0yixwHRJx6532HmJ5VAw3gLcxB8zuLm/aRtgHX8+fOQyrdwkEK2PwLKhYV1unB&#10;0/ufmOtmZpTe3IOhHG0ynNtgwMJ3Tm5zAYvZnrbgWDyvZ3LmZJq2ePpeTc3QrhS875R+NUOcbSJ1&#10;JNxxsRDjH1Bd/AtapvaZRdTyV9BON1l70Yrm82tbH8NdamE2N/Ycz1qmt/UdCTSV0w/lMjcwTwUv&#10;jGLTI2yRgwd0i5RmEnbTKp+0nL7fGV24QpPcVVJOHLwd6/vgbtwjkSGvNpE2qr+oWcqEMJPLRCwC&#10;lNsX8QTeYLR7bptUkryx2Vpxj8rJAub29cFfjsvNRdRE9WMcbbGaeCx2uX31ztOKPlMhc/8AyV3h&#10;dbCSqMqv4jksm5rW2ML3I5G2jICAL77wnppL+zXOC/c+IrtKKkpia05uYQCbvW4tMnnLDe3CGIeC&#10;NRW6svETU1lwl5MbnAYCqs8bkbOffVwlYxwNscHU81J5K7xAYD3I0hLiOkrY2ZIxqyU/KyfgjVqZ&#10;k7NHgjBbjHzBpS+eNo/ZoAW9W5cWqBqlF0nMawnQAs9SMf8AgXWlH7P23t0Dk9szgvV9xcx0HVjm&#10;QzFjGw04ycxdUU3MCGICO+Ikd32lBYk2ytKslMtovs0LEo3TflkEVeeNabdK0ePd5ePijjIK0PS6&#10;K9ApPS/2henggBrka3fHBHGs3k+wNlU8xP2qC3b1SD5EagdCs7g68xnZPXEleSA8DyalG6u8sq2a&#10;hyOd5vPGPspOp3I1zfXGwtsznU17HfF3K7pq1bK60mTCbdlR6kH/ACxPH8NKHGzVx6vYqhnQOx9S&#10;AnTu8ECp7ii6Pk5N2M+tupeW05GLvwLsyg3jJs2vXxDju8y7narif1lJhKXM+3ltd3q1bJa76Q53&#10;llBjNeN5LA9OGW6lzlkF38fdWbt6fc7yALn2e4XmF4ESmE4c28EYPi++rhMKwJMpSBg8AL2fqLLe&#10;WpKrMKfmMtbWXINEnUVVGNyzJjCcreMfUEVWpvOHu7WYDlJB8VDXFqPJy1EPPQDYztikkNOYG9bh&#10;YTAZbe7TInGrTOtvPo9My9Mkq+VNW8Fq63ej1G0a8sppTYn+i59nddMnjXTuxPZ/Mahouo5VNbrg&#10;zO1uVz962o8mmKpNnwm7jJTJL/Q8PaUiuKkmLOfHjlp2o9W5cbF0Y4F0JsQpd7PhPn8ylTVu6ui1&#10;LWicK0LYPSdKdinkO4icG1bhCCxx/KrtJ5eOnnoGctngt1bl+7FFGjrJfS1r/wDqhqphRVNsZ/xF&#10;XFLsprYjgP2e5b8sgh5I1ks8qCp2DKzAxK8MQVveRlwYP2Yl38GYSNuDEU9wqpU0kEmqMhxClhCR&#10;ri3QZTPPt4zYRkFe37Nqr9Z5Ws5XUTZzubO68mfMJcc4LEEamVvR9ZzimTBeA3MzMV3m/eoP2UX2&#10;90ZPqWn14rEpN45ZPcgW5U+Ns82fAmUF0kA2pd5GTjWtCxzVRtGs03TOc5Lb1/IeJMwk5LmdTGcn&#10;xkyLeHFNjmsxPgAWyQv5FpFL7LyB51r4ZBr1hL9k8k6LeMHp+lyGJnBbgHzFpDekyBHo6cHxecuh&#10;JPTcpgHec6lvpp77FzqfObIWIm4f+ZSO6WpTUZKzptzuxzQALgV2pPZPNprngPbj+It+mlFvYKcA&#10;wDaJ0rg0S2bs5dJB+03cY9LVQiq0e8JSf1Z5cGXY357hvhJN9lchbNt2bMfxC99bYOrNMGAFxVWo&#10;Kkemv7mAWNWucISc91xsrbM7DkOnHd0xiVqpjb/WlGkwQPrm79MvArIzZzZ/YNG+Fp9PjVbrQcxg&#10;zmke8QeYUX+JZlzi2hR3TRe3iU1nJd8gBu5h/fdLHBH+0ssrzY/Rb8b6ZXy4OVpe/wB1ci7F9pE6&#10;o+fbsE9uXuC+0tuNektIV/SAb4YPbAuOZcErUuV5hFuq7ZyZWnqby6CnN8p4G8G+8j1f4UMSweg9&#10;okypWbAkNYSp0RkTSJvwuRH4oY16ZbRHku7F9gfbvA80h28mBcot542gH2VVp+1IP7M59xYuayaT&#10;ocLClt3DR6g2f0hG3A57LEPpNpi250EBvHF4FldM7emWz4nZUzuuGt222ej4MHvInNGY2bbc2cqm&#10;vZ9rl3I8EECtEt2eU7VNOmgcsBAuLzh021v6Tv8AWFpSXuoKIo+vbExs3Ln9obE/mVKlvqyifPDw&#10;wnENr5avknoeX0fIrNP+griMeru5C8azKgPW1kzuenks6B2e5u2tTIqI7deB24/0+EyneNOtX/qG&#10;Kk2LV3IXoGctZP37IeqMgy5Mf+BDZ3shq6cFO7qyVhJbEMY9UeRdkvK2jlbY2F4OCDzCLkjaPXc6&#10;gHvMFUiO2J0x/wCpbLuZsT21x90Ri4eS9Kxnh6BVtpeyzs6mP6qYNXj1v/Zv9K88qfnk6cuTsDAE&#10;N0P/AJleijfaJLoNxlTA/wDWBBXXrnwY0RlmwAdRkvTu0zjHy3AsGdaWGm/UF5lNjTkCX7Nxh9pj&#10;AUZubb5H5V1h6fXgPJ5eAEdN34RiGO3cQV43pyVEfOft+VvA3ui1c8GOBZ7R80oes5s+p5ycTgxB&#10;XGT0WhHjT9MpZ3DMkYrTX4Hmebd6f2Y1b/8APDJH3Zbon32XFyR/NDCuWKsoN7J5SCasJqKaNepb&#10;44P2FatrlJzaj50ds/8AaIP7M57kcCzFvUm7Zwn5fmrahOlK3Fv9w5mZUy9bI/vGQONq5WxMgLdt&#10;DZ5trmz8eC9kXX+z/ZXQVTyWeRzgDpu9tXGzltngxri6e7H582bPpiJgX0s25P6Iyrp0ZiK3wVxv&#10;OXfhnK3CnuKscx8Z0MJPMaq6S2qDAvHzGxqS3GowgRx/+CsLeVkRqGhDHnyQK1SeRlckyKZL5GRd&#10;LbO5GylsuO8Nx9O4im0tBtL7IxbtvL84m8CtU02iS6Q3wyRiIfxONUOpKkevy4ILo4EBldLkclz9&#10;ROpEXDM8riYzLIY5SXENlcvJHk5i2aT7KyG4wLZqb2V4M9jInphCLzmlnK3MBMBtSBaEOgyG4AZP&#10;MXUTPZGPuLTqf2XjCPBYVqYQXnDY9meMZ9BZLNNkbmDoL10Hs7HAM+goZNk7KPjBzF8pSJuPHP8A&#10;4fuQ57BVapP21KiaN0a9RJpsbGbgBbVJebEx8fc8xHRBcccjrCo4/wAT4STeoKjc5IzlwLrQmyMY&#10;egVPN9mepgsXEnoguMBlcrmznJGcq0iT0OQ1jHd1FtknoMYeBadL6fwfIikLjGZHs/79gpNK7qLT&#10;pfReAYI47S0JnL23/qK1N2fwEXE5nreh9PkZBowOix99aENmrI3H+RFwGS/Y/ARDXGz8ZskHGt+G&#10;zHwKZuaLgOP5xszJbxwA/EWSzygya+hk+kvRrscZuMHMQeYUO2c347Hwk/ZP1eeV80o9zBwAtwc1&#10;VsdLk47C9LJpsrx8AM/mKhuNj+pyLflopC84hb02TyE8OkyGz8yNdpM9k+D4asjPZXe4wIpPycE/&#10;Yvv+Yk4osncAX6hV6EONkeOxHYQ1xsr+BcRSfq8863FJ4CZAIC8kZIMka9CJpsnWbzzZf34AJDoQ&#10;XnFpG+DgAmbeBbxPKDK24wLN3kjwdC4onJPyARk1ORzE8MhIM/mJ7s8kHQ/DSI38CnKAw3cEgsfD&#10;RhuTB+Gq2PIjDcaWUFkbuMYwa6mN3GDgVbbk08Cmbx30AXAbxEhvFVR5Ohy0YbkJGgC1N3iPN3Hc&#10;5ipLMmDgP+kjDdwRMAtW8YL6mN3GBVtu4UzeMA0AWQjwn01MbvBKtjJ8BTB5B/8ASQBdm7jUwIkz&#10;Jg49OAip43GBHm5MCCc0KXkVqZkVDl5MfxFZG5FQBfGZFZBkVJZuFZG5EE5am5FMuY8/fQEZFMx9&#10;xABK4lcxobjT1xAD28aaeud9Q7hEzjQASI4Q1wTvpbxjTaCggkIoZPoXE8TPxpkY8aCcDuM9iBMj&#10;GjxJekNv4FQUAcg0BcZMnfVkeZBqqvP/AEkE4BcOFW3njRh48VVeEx/IpygqrzP+Ig7gZP01ang8&#10;HxFW3hMCAOddvFcDkkpOw6zgQv2F5+zSoG0Az4D3I1pHrIVJv9TvoAnyD01zSzGSNyCDzFllhfGb&#10;xy5bHj/TVkbkIHPB5ShzhmNhYDzNJAXDgkA0D0nS2y+YUfJN+nE7OUhm/wBybNu/H76Uw2uT6s3s&#10;qC8mpRhbl0yOS8C5pZtyGIiRCE4OWsZ8NTG7htoybVqrWdRTirJczqtjBLZ4V5L27oRd5Jxxx96J&#10;dsbTPXgZdknYUwxKMxNLfS9z3h+8vKmVy8kY8nGultjdFsnjk8c44BiLp9+NZczb/wBpYlLZLToT&#10;YW83Yh3M4OVuaYcx7xmggj8v4ka9btiexiW0ey3yAFx0TqeCCNeWsjnkhc04d4b/AOp/7EePuron&#10;Zn6/YjToAZ2x3OXjFbuDz4I/eT8ZmVKbuDsnC2ts9OSZ865j22bE5rXk2lW8vhDl7fppSP1qKcnc&#10;2O2lrF08gH/aRLqgesMEcYLca65LlSTkqWxjm95s4lMtp07OQ2m8DfmORrg+eVJjvh613mC4412N&#10;6xjhlTdOPoGem9mBba85ZO3exkBHHzifngXPOda2s2kJ2rDeKHovG9AZycQ4CcwfHGma02TvYyYN&#10;+9lIXllVDl7edRzE8EB7Zm4rQ7S1pnVE2ZtsE74B9QnGnIt8wS457rSTtpOM7BmC5bFcJdWb9oEN&#10;Lr0D4pIx9Rb9tU30zLeQ6mlvIyeOBcxkk8x758hPKXF8wWqdtnTwt1IBmlSFjIfAcv4Q0OZuJdMh&#10;g7SPcN5idmkoskPvIM93TIPvqI0ARh8S5/OvOvWclWgUbwdJNGQSbtHp3E83eaYAtrv+tRANyGJe&#10;jB8QiurO05Idy21PLHaWzyzn/DbEOSM0u4lNPTH2wFuDm3O5+0s9qyoJdOJs+MzPo9MZENrRw5mT&#10;mzfLgH00Hp+TjjsecQvL9xdyjJ27bDMpqDEnpccExvR2hh6i2yaM/YtF9bgJzLedZv2g2lt9tADP&#10;paiZbzRzAMAYDpP7zRFbYdFYASSNtvpwm4BlES541cJXbbEBr24Ccy0JVuX235MBtO4j0vcYL4eZ&#10;8RIdNsLaQkSVy5sUD/fvN/YTLOoBPCPjB42+lb8/GlNCEeMsHR8xQxs5dG2O2gOXGPmWkYvJpU4i&#10;ckrc0cEeEOaDTjGLUTMnHNoNaxcg6Y1qknp9tcO2ZnuaXlcC6ioPZG2je7//AMv5pV0P4kTTUYPS&#10;9BuZ8OzBpx9S4LAtmJK2VMNsDm0S3pXCi76slabUKUo8mCA4iPepaXH9SbSO2ye3nKSAfLHdSJtK&#10;lBeHq42sdpEstv7GW3+x8qyucPGTmU5GJceqhvZ8pjHvMHAMt3T78CPTB5LoJcB4EFuMheWVcw7+&#10;mfkD0mRkz36ByApDEEq3MJp2wR9eBbg+Gq3MJhMYyaN0fUuIDbI5cgjjfbuDzF0+MhbVgsRHkuZt&#10;sd8RLn58aX2kZRst2sZ+orttEo+XM5Cxc6QzWul11iY2blsyxwcBBcxW02iElqb1ZpnbQAyEQF5L&#10;yxvQQGPokKodLuBheg3n6RFMqieDbEfBj1IOmrUoqHlwbt5dJJ8dmF9vAeUocrZtm06AaMBSBHzF&#10;jI3g4yAjv51p0nqRyHOE4viJ5OaFUE8G2Hjbf60Skcw3xsc0bG5H/OhrMbJ/KTvDA+76YxiVDcVw&#10;5DfYWLcBOn4FlzUWlBvDitGTOUgxsRb0Mt0f/crU82mT5gQEcD621IuRWdQOQuQeMZVoU8mg+ybJ&#10;gCIZwW7c8ECOi2twnNyeTgYW16O0SDV1P5US+1A3MpPAEBRmcaW8+/B3Rrm+nyFcj3bfshC/uLbG&#10;bfsRkCCPkkLpohQkrHuA9BzSo5DMTvL5W4eonpoOY1DNjmnGpGQV27d8CJVJNHMy9msaIxXFVZHK&#10;2zkb6CMFuO1zBrUSgieMyeYMoyPo4waJPyKt7uTs4BoOmVQxyuyQ+M5f8GNWqh2ZHk6Ab7xAPVIO&#10;6qD9GhSunyGsRvNOMf76tTOaElUuOGMGsTSGP50Hnk0I5n25y27eIXliWnE2ZzaSPWMby04M4tbt&#10;b4Ma52akrS41/wBXTa+LZjLp2EzG4Z3atXFrdcTj/iLRc1czU4nBmYrox+R+0uUdslHkpubAYPNS&#10;C1cuC/lWeknE6NfZszlsk5g+5gSISfMEFPk8rewDPj02vUJ4ENl8jcvHJw79bD5ieeOHrBk+9ut3&#10;On8iQ5g2jlx7J7kZBdXuQLZKCqziRuQjxwH0W/L99GJW8cxsrMGpATmeNJnNCOWR4DHyWlQ6fnE2&#10;g5POcXV97pOaoSaY9xDqjM3EW4qGNwV45PB3xlt6XvqhknhGbk8bnUW2UHTbmcX5xpYBl5fjR2hZ&#10;SXjd7J22OB9c8wY/5VtlJ1g2mra82ujM3EW4NUOYUXNp3NgS3SbwXbul4EYnmyd7Sr08ctfFIC1a&#10;ITvwJLkk1xzfNHBGD05gntmTMrmjl+QEBuPzCpTRxv7nka5NJaFI9kbmOYgCY4sfU8Hyp3dKQlK5&#10;P2a2xm4yJEqjAQ7ZzdwcpWSqG72TzE7CDUg6hPcWS1A8vOQRq8C1S9u5mT0EEHtEH8i1qV0+2Zza&#10;VRwHET/mfcWb0uNzBrX9En3kiu1QS8YW28hOWzatj+RZ4D1YS+nLj55fuaun86xNwRy5Je5cHUtK&#10;7dly4NjcwZ+oRGKXk8uckBG5PbgGX9iBUJ2gD1NjHLZ1I7Jykg3XUu+NWqn3jmObPgm4CXbd3oIb&#10;NJpJd5OFgx3iMnLc3VZKTrRywZbs/tXrWm5IkPIHh6cDZG4AbuFu1tfXXjRW0H9dP/qr2RpOm2U7&#10;mJ5kaeeyt9Ug+5wLyM2gMxhqN9B5ZVp4wUUhw3wDRKVt8aZeD1FapW3wDVhOa1J2492BjRJ43ZQZ&#10;4+DzEHl5PZgfESqi4YeOA/VSygmSsja5gg4CLWqXIQw8/T81c6k0WwI4FcJHUFlDgNscExk/F1EB&#10;mjxkYmAN3T/cjQF5ON8HkTI2b1sQ/wARTjCk1IPc88Ch0/PHuvg4Bo9OGY4x44+ogNN7lvOA3Ao3&#10;GgdOUXtUwSns2A5fhrtKj6okLyXANHaJu4rpLS8x5HMOx3uOMGdaFT88cs5trezwOPKKstySc66r&#10;irJLLbGA5RhIW7b89c07ZJ49qcl5sDRHaENXarJfKXklfGjnntTPprGaT2oOZUPc7ArN3mK1P1BF&#10;JMpOXuZIMG+AKMLj+dXZxJ5C5vubBcBCq+SeXuakbHNBacQN9VUOrHBJbMd2j04/L7iO6fBS+m3J&#10;hncttMN0WoQqA1Q3lMBARx6Zh8wYhdxU8dUE7ePBAcu6k5Y1tg5WOZDxv7Q7iS7aKAwRxNp82Yxy&#10;e6Pd/wBxMzx5U+7AlppUIgW+mQn+pPPHHZTbeZVdHATSIMfcSl9STGZDO2fvt3jtezXUilIXtNCl&#10;/rKTpzTjGlWFOCGFuW1cFx44FDb7VB3H16VZx+UqfTY20qmOQ5cBBe0kHwfsp7aBu0Y3258gjW57&#10;8eBROxirR3WNDH2wI8Jj0hxkLdt3e4gMwIN49vR2hweWudZGO89BBv2TqXFdpeOdPL7mDkjL1O+k&#10;OxdW4W3F2cU22MTG8Pyy6YxqG4G2CQ4YNSMhbg0BZ03NpwM8cF0kDcupbSJvLAR20ALlvl3U9KHN&#10;EFqlZBs2QDQHt6vTRim3DmcPTy0wOYIvtJPAslk7dy8Jzy4LuoPuLSKPcEbPbLYGcZV9FjM8cOae&#10;JZgOXT0vcVJmk8vObMZ7cBOYRXzaZOHO7e3sRb18MSwd4MkBNY5caYflBs0vkcpM2AG/yxXFkvsw&#10;Wx3Mb4o4/wCzDF/iQ2VzCYmZYLFuBuJWQe8m0bGiPSIS0qEn6HmbeYwNgQOdS5y7qsjzfbW83y6Y&#10;rSZePBxkBj4B6aJTS3HLvY31zS1FOVpIcnmg4BnbGu4/hKyW2UZANg6mlzFlhG+NyAMfldNbjsnp&#10;dlUk/Yy1ye3vH3YnvpVFQ0AzCRjCTBBxjFy1wTtcd4J8++qvYzaZsvoKmBnNHVW8TBuL7t/g91eN&#10;22c4zVG+jg4Lq6HGJI53aMmI7JGmMa/Ul0Bz9morkf8A8tK5H/8ALSX6MccXCgB6B3HB/wCHpUvt&#10;Yi1/ZZsLn9czIDBgDORCNoeyiY0rMTsz8Yy20naYWUuM1bvCXFsFJy96YoI79v4iKbK9hM/q14Ab&#10;Zl+IvTzZ/wCp+ybNvb3xSRj6Y8iy5rlF0JLTifZPL5safXm0qLMIx9O1j/MvTKl9m+0qdykH2hqr&#10;seX/APLNuctgofZeyYMgM5ax3fzCD534i2b7N05TbbeXhykt+bnXPuxiWNsOnhZNsZVazK9m9P0X&#10;SX/yKYunDonMelFjj/MtsmlSDlrLHA+z+XdVJmDObVC5BGwmpZW18sQs8amSPZfIZIQ7+avivI+p&#10;vpf8KsTCqInTbTK6bpup5lMX04cnK3gcF0xk444FpHZ421i9qW1W9pm2xswFgYPrdzlkIuXas2yN&#10;jDPBHNd4jtWrfvoc5SgSlxcK89YCSyRy+3M5XBh+VwRrDdn+3ibGmL5+zAIboYvz+6slqitGza/A&#10;EFwxNXlLPaf2iEjnUqgjtDjGXUIsbJo6lRtYx1TTsyT+s4SdkOafSouoW02GMeitUpDt6a2IG019&#10;lcf8z0Vj9WbD51ULJi5Cfs9sMVwe8+OP3VzfMJxOqemO5xzUpDD8oq5F2G6ncWdp656bufCepJ9l&#10;bJgyOYM75fMIuam9QVGa/B2q67PGW0Mgy/zLN6HqSo5kMDPtXI4Ly7udXauJWNg5AGB9bCMXmp+M&#10;wrV9wxMlmVM7Y83mDZsS9YKQI/34/eWqUnNO23N5tp2yrnV5PN2HkOtm2b9rQMrMALkHmF7i2jn+&#10;6k9FKTmBNyxuT57SPTBm5M2yHzk6YlyXJ9pj1gy3CPTj/wB95a1R+1AkbkDYwBEudTwK2FN+oZnQ&#10;lqmGzezLjmjfWzE8pcWzyTtt5wRvhDtl6q7Xq/aY3gJ2bLTiIYnMcF4FwttEbj3k8cB94NyrguBa&#10;bnK8schP1Ck15VhIHIAs9MHL0uuudXk4JA9xh07d22rVPCXiH1+qVUkhBwX8drlcxTg83LZ3srmL&#10;wYJk5PbuC/bWhTil9zlucGtzdXPjT2zeebtKQQRvhEg+qtCp+YdsOTmjtWR8shFJcJpqOUZ5Te7N&#10;r0dolwvTKsxfuCaEFi5/J8q7qmmy+XTi/H93j6hFzTtYoP7JPch94akT9kxXJMlGMcDkEbkFyDy/&#10;cWb1A4bGmx42emEfLWnPJxgZeWYnLGslcS8lvn5E5BmmP1QMm8nwcd1VVuzJcwLZppIyOcnfGs9J&#10;JyB4ALTS4sGZfI3M1esWbbUjIVek1N+rfLmDJjA51I7XlLlHYvJ2zCdb+8093FcH9ZdOTTbQ50I4&#10;AFJH0yCT0vA06YSOUySXewAE35vMWbt2ZDMjtm11x5ngWSzysJ1PiYDcY+ojEvrx7Km27NtOMfM7&#10;6Q5xp0geaOOwS4HPOJzPcVVnFeNjMsAbVkd3TVbqRw9cuTx/irPRtyR5P1FmTQc4emEwcuSY++hr&#10;xw57/UTxLcGTloO4ISDJGs0y3DI86PDb2UBcStyEd5EpOMlzPwIMykuzNnz8HUKqfVjhyHgWnNyD&#10;41ldWE3lzggTIPdLYRnrd4S5nVwlbcZiY++qr2eQxMi2al5GNhLt5j6nLW2807inziYEjyeWqeQj&#10;m5jgWwOG44x8hDRyPGT7isvrVLE9YorcjI9gHvMZ8i6Wo/1qKnp5l2aztWepdEub5433MeONVVm8&#10;FBn76Nppppcd1TjaY2nbYFkG79QltZvNKkZByRnEue2c4euSc9MzCTvY8/mJCEturYZk3dNUeVY2&#10;gzx2kBebVBwZOX9NYPNG7mDJGq24HgW2nGESUmzPNojlznjOqsSeEjJkPzFlRCERiV3IyYFbTUXm&#10;8bK9nY5xNt8c/dR6qJbcNohDexsOAa0IcwZMKP3lmAumK2T51xy83mZESEbm4V9pRR98fmj53pWr&#10;Um3cMx7ybpolJ6fZS0d5/wDpqoVfW/pdZAejBAr+LW7Wvw8CHtBirNo71y4swHyKo1hjjA3j9J7i&#10;pICYiYo1q80l+8ykEa+a+EZscS51pkTYN2NavTdPj0I41DkcoHAtgk7dtAkzpxjOLtR8vI2cgwac&#10;a0ioKLsuccHATVuKnyfdoFtjdw2fynJdxsxLkHO3SEyslJjjGCCBJvRZXPyKyDmg7n01cJORtHk7&#10;iimvaoEgKX0GODg4xq0t6bLbwR6fwy5FsFPycZrEektOb0/39LB/jXCuh6sb6bC3rDAZfTZLd78N&#10;Hh0n349P6q1R43GH5PLVVcOCXT4Lo/qp3aLUDzeVtpaPHGBXaXuBxkwLN27xzc1uMiuEreY+NPSR&#10;zUlktjgH/eKk1BPLPAcQ4Fapg8IEZ8drHaWG1w8Jb+oJbKUWiISbQa8rAcd/Hx/VUyXzAbkh44/1&#10;LS5vcTiyTP8AhqyU3WGMlmM4kTcY1ZtdEdCPGYzD6o/iKhzSm8AzxhB0v31M+1DZsO9GfJ1O/gUM&#10;e1wbMmiApLnwlFC6vyy2FCbacx1JJ3MY84OWs3eM3IR5+BdXbQKwG5GAMcq1rvLH/iVJqCaS55IT&#10;h5b211SrvEnTpScaOHDgL32bjSmDh65JZfntoizl+N7gMe3bR/7KS5+5x79bg+ItrTUyQxTcxl0q&#10;lx4DSreLnmIZMGYw2HgQW4CdNadOPswzpzc2Z94dcy4syk8/3n2ZzwLN18eBerPvL6bC7UxUbkee&#10;+tTcTgcyZY4OeptL0XJY216PqKxzSm5SGwYPB5d1cUt6Wu18NDUdjHKUDaXkbkJcD9jcC4Emagp9&#10;tATRujuctWqm5w5cuQQeWuipPsz3ltemWmHy07dU0xU/TOM6Xk8+ncxwNgFJAPSuF5MC6ipvZfKW&#10;bkBnIN8dD5hC8mD5VoTyj2UAgBD7G1H0xd9THEnx/wDySmu7h8sa2aDTSlKjmnaxXjkIzsJO+K4t&#10;8y0uaWezusKnJyLcHxV2lOKoounsjCVbxH9XjXN9ceso9jHZYA3f6S6GF/TIpn9QmS/Y/JZDnnb4&#10;RI/LQeebTJSwv9iSrIMSxMkwmM+bHfvDlJq21D3wkk9pgBkIhtpGmkZnG1yfGJz7f01V5ftHmoXN&#10;6+VOygTeevc9pvAPUVVgEON6bADINU6IUzxX4CH7Z6G7O/WAZTtkCT1CARAEFa1UNnmy9tJHt6Wv&#10;hOGpC+bnXDbyaFCO8jFP1RNnJMh7cag9WNjdv4Pygib9Q0icbP51HMTxhBcgIXzUBf7P6jgHnlRV&#10;W3k4mwXpwhPnR5nXlTsx4IHxUPt/QRO6QAy+n51A5wWC81b9L6bnwS44wXICeYVc9vK4nTkmc5VM&#10;HUkxD/bikTqHNHbJ3JKyTFgMHsJcHwkB2gUm9qTWsfiFWJ0ntMnTPjOUkHlrpCV1w5nDb/LSO0XX&#10;nMbiTjk/O4/LQ2XuMbi856a36sKPbP2W8ttM3UGuY3BLJDwRgT+6JOlpHtEJLW25tmInDonUWD15&#10;SbmO+/sfUGobd5Z4ONbZS8vbPGXI3yMgrRB3VEj7M0s/E7Zw24yEVkp+nyOSLZq42TkYDA/gtWSF&#10;t2x9xQ5WzG2yQAuRq2a/a2znpqaiySOn20AwRxqHNHA2ZMnTVqbjJANZ7VDjTx/hrnkOtac/e1jT&#10;N6knA3N9VZumJo81MiaGQkY8C6nhTtaG0ksY7cfApjhxgIobMeMamOGY+5qL83DyZ2g2441W3DzG&#10;50eBRN0KYmdGG8gwDvR8CPYBe5W8ErVPJWMMhO58x1btqhyuTk7OO/jPkH+dGCDI8lJ9flqLziwx&#10;+NQxt8aJuxailt2avu8NDHAX9GAivcjIg5JOTjRKXsyQJD/BuhnmtSfPngWnSse7WI41icrIQOeD&#10;jWnS94Tds4LdxYjj9UGtDrwjYYMHGk4rx6YeCA5f5FicwcE40HZzwdzBGsv1Kpu4W07JfKhmD0w8&#10;mosxeAemHjW2SeYDfjz/AIaPOKbbOeDj5S2oSFGX6zrOaZfJ3MZEnjNy2JkW8fZeyTzEHeU+Q2eD&#10;6afQO61JVZO4JHkjUNxNHLZzjgRgcn1MaeeU2Q3Aigo61Jv2x+oLwwQeWu3qXGJzYwdReadBuCMH&#10;oMa9AqLqhtGPnrx3nPGNW2wcjdNInkvxts/+41wftcePYCHC2Bcj5q7qnk8bQMscZxN7fUKuJ9oF&#10;eSCMmCA6OTHttLUoOOagePQ2N5tY1Sbd7OtIrgbY2eBYy8eDbL3WF2hzy7M6HI/HjD1EYl7N7JyH&#10;DAfOsT7Ucx54DlRKXzAUHOOUkatoITTnlQEbEPG5u41W/t45gc6JyqtknhI8kfApjdneHjDqL9FB&#10;au0HpiAjv8xdaM9unZtKMZawPnGLUIuFRkcwEwaqJN8nGp3QhyXHVGy+RlrObHjeTW3APzVVdtkr&#10;bSomBtaJB8NYmRw5t6J1VRzBzcz6icm22w/RdqPZ9pE99dObL2c6je4GxyjgH1FzfQ5LznAHT0uk&#10;tgk9QPZUTAY6im7ow7AI4nUZAbye4H4RUzS+z+nJ3NgGnE1EzB5ZFicvrRybPB7OFXCR7eJKzc4H&#10;MqK8Ny7ngWZulB2ZWlcbNael27MwXLYrQ7QlW5Hs7e1PLgPAyopGpOWuRagqzfyY9xKO5+xAvRSl&#10;/WAbSqlJUGVHYYB6fNzqKa5sZsc00fTOXagk7mlSbnMgFHB8RZLMKgHHfwacHMRLbJtwm1QvTxvD&#10;isjLyxrmNxWGNImQre2YjkGnTSeEjJggPkVDmA3JnKhjmkuNY8aU8nG4MjwBBkJzCKL1ZYCUGbzy&#10;eOeDudNWqj5GKDPHxrPZWMjxzejWzytxgsQQH5fTUeZl9NsRxM0uox4CZP8A2IPMJoSD4iPNx3h+&#10;Ynnmz965GdzHaZweYRWYw5nzjAZ5OCXFDp8c2fucDYBXEZPKzrVHkjpyWk1rrg37iZb149YDssLT&#10;eD4a6cspNsp/YfUcDa85fNR/Du8CsjdnKZV9/rFr8QY864nmlUTF4Q8bl8Uihs3BIyYI0dCPdSeg&#10;Q9olHsG2O+6efwEyP1hN2yS2nGo4PMIVcQ7w9j+Gnx3LmdHqsR2jrmYbaJ/OB55qUcHliWGzSqHs&#10;e/RxndTAxBWhjWeknBA54DqyOJ49lTIEcFocfM99PSmo1IU05LrBm9C5PAYBRxqlDbvIyYF0HVkw&#10;HOJjvLk9yMnMV2pej5SYe+GOIkY+WNbTnjvNOTYJHMIM8QMiInmjgOTlrrmqG7ZyyOGwIkfTtLmm&#10;cUe9clycCU3VLNdBoClc4xFxx6i2FhtkmDMeAIRD/DVUpPZg9ctjubGiPqJ0dHkuZFgzIuPms10Z&#10;p6foj4Vq9wuLyfvZ83zPrhicxaPs7oubNifcSkgcCtXCrdPVL2WyYLw76cAuRj+7jJwL0GqhxLty&#10;PHAAQ7YukvL8rzzxwchpAjQPFf8AFhto+09w8Q6ooefwPT4wF5qqsrkcxclswcZC27a9CNsg5T2c&#10;eO/cMMvLL4Fy7T9SS6B7ggtDj6a9M9ZtbE6jpxHRKW2su0o2X04wl2OZPnRDdS3kggWMzyqJjJ3p&#10;wy186HAP4quG0SvLI8EB9Zc69odaO7jIkYBLarJHvD8m5S9tZsFL7YK03nB246H+LGutKf2qTqBs&#10;COCsX5DeXdXAdNzAcbkF7gW2TScS5s2xs3wsf76iycJrG7fumWhNu4dgf8UKn3bHG+uR/FVbkfrI&#10;PQubLw4sfK5WRc+UtW+9WIDafxFQq41pjo8CxYWmrGvQwiuaemTeedvDBgngsfTHaVJnlWVhJ3OC&#10;CaicQdPSXB8rqx7LRgggPn8taEz2uPQ5Dfhj8CE4zIKb9XhLk7RpzjaxWkb08ED4TiO7a1RQYFuU&#10;jnFYBbXnh2BICCu3N2/lXK9HzBtOJ0CBzwDLdtiXY32wmOg5ZgE4gHatj7i2nOd2zoMYm3cOM9rF&#10;WTZy5OGNj+JawLmNwN7cPBHprvbaoSfS2Y9pP5U1G1J0++sleN5dNWQI20qK4jJ1BccC1L6hDsZa&#10;45pGQcBMAbq6coOi3L9tvjl8Ifl7zwLGWcvbSp7jMDO3Lyy8H7S1qX7YKnmTnAztN4yaemLJg+VI&#10;mOs7YmEmvuFV2uDHKiWYJqVwbqD7iw1nK5i/eggsW7i6WpPYfWG0ibPo4DiJAPmOS5IFQ5hT/wBn&#10;pscME1ak3PqdxWpmq7a+6DsY5m/RtB6n9ncxYPQYPaI+YPwJ6YVJOoJ0ezdGYelbUyT7aMbljoW4&#10;2+lc9xbM8mDaqnJ20n6mqQhNAP7UXEst02v8QWwoX0zAXlHzqcOd2CApDE8xH5fsXl0u/wDkk+EQ&#10;3UILggWgvKslNKyU7O+WYPSaWnkg/OufKvryY2zwBkdu50ydxY7U5Wbto2uD8xtJTj425I97jL3U&#10;DdlKnINzAUkA+p/pWzN55Sk7lOMO9Eet+ZvJVwGzmk6gJjc3VuVNy9y/+7XSR2rpLSsdhmxlbkj3&#10;/qGZ6ztbtx/9ppBJpLmbbG2OXeR9S6rts7qCp6hmwLz4pGo+YhtP7B5+5IeNyB23gGK6PS41aqXr&#10;CXUqyfMDMSkddMgliTU7W37xalP1PdOlqfGyjGdcuzy4aYngCC3B5iht549neRycow+WJapS8vbQ&#10;Mul/jUX4YhmzbdsqtP0uR49BB5hV0gOi21NjO5gfCJBa8rOsf7QJKpiA0DG5APUtiV2qTaIOfNrM&#10;qY3DONMY0+EndsZ8JF3TJW7dzUL3dmbG5b6iuA9mbmW86RiJB8Uq0ig9j82pse/zKaibxk/swkzU&#10;g51OyHglrHQGXmLkc/mW2vo7R6FhsApSrJEf3injncl0IPsq1HH5gyrSJXTbmajAaORiZwKn0m4m&#10;xpjZZyppvQy8wq07aJUBJDKe1X4N4M3tWxj/ANKwIWGyuXbXfVwm11sCFuGhSugywWI4wXIEzUm7&#10;Nm3tMqEODzFw2T1vKnjc475d1HzLXGpk49agk4bAgjAJu1HzCOeP9ldMn9nPq1W38Zlp55VJbuGh&#10;TRm2mV95Ytsm/mqht61lMy1jPmEvbN+WMgs6xOrPWg3ltuEqY8zqF/0rJZpNKjYEA8eMfvHL3ld1&#10;Cwraq2HIzc0q3bO3qfcSE1TyozndXEbgund4/wDshW2bVPW0pzZ7NgS2VWnkdr2kgy8iPwrxtqTa&#10;BNnMxvQHtx/CRmj5NMZlkMDITzOONavQqxv2h7yJGTbJ21xz1/cesRIatpx9GzmonEwGLeR3Ba2M&#10;PdXlHPGc6rOfHj0hhu3fBxreZRJ5DStMzyamBbe/dmQ1g9BSOYz57nOUbK7qL7jOa/CBI41/Aak2&#10;E2mOth6A7N9ucl2X06CWySRtSG/tsxJkvm/0rnys/W/qd/OgOXj64EZdNuPJAt9Hs7bOZdZ7KyEF&#10;auFXMdYeqvU5hneNmO8QD+KuLwr4jdX2v+I6B2LapW2RJxtPmNWkfRsJU6JGQWnbLHH+6sTleyuZ&#10;TVyeN4Arf8KNVGTVVMaSm1kT0oIxl1La76lm3StHklYhgBc+Jb1o1r5WVk8ZppwKVtN+f+Jz2iYs&#10;n8Q/3zl+pA08zbAZ9l5x8wnBjXWPqr7I98mLGahOIgR8v3Fz3t8nDmcWHkFObnb5hPHGukfU8qDe&#10;ZC+bRnKOMdxZWVW9GJjs14tdbOP3wxaE+sK1/wC07P2qery3n39Zfa80njGLUtcCy2qKf+yWyioz&#10;S18WYRk095u/xFwTtg9YiY1I5AzgPbat+n40Crj1h59UkgY082DucvbiHpC63zLXRi3LbAsj/wBx&#10;tOyalN3NTmKcS+YzV6c0d0nxFn0ulBXb2zGdd30/sfmL+VAMFju8BOoUqGzTYPTDYYI2c8dOJh5b&#10;ZtHHB+Zdc3m2Lx6vOSm8vtk7iz0D9Wn1eKUpCXyR6/lQnkwI1G5IQmexjUvaxtk2gtqrfRy1iLsk&#10;elqiyWVTtjmynaa8lzFs5C6G2/5hyXBk/mXU9UbLRNKZtzGeWwjFzCZIFxmOyq+LXXgbu+Ovib+M&#10;w+ivBfj6JzXONuFOTJtZqGRyqaQWtPgjs/m4FzfUG2jZiw1mezkWPqXOD9lTKs2kbLabZHs04KaT&#10;AnLIXkwLj+tNoDmoWWRiIdsvSyQQLRxmMU1vnVF+TmdMr8RwembbV/rjjhZ2ZUDd/hjHbXLE029T&#10;5yUxoD24/hqgkpsseeMKJUvRe+PcF8X1C8C69OGx8b+B57NycthEKSc1CS85PcS9Ms3DJ/eLQeyy&#10;NiHgbHF9RMy9nLoyaz7INGs7xMxyCnt6bezImPzFn03YDC4wQLTqnqh7vPsenB0xjVVlBG0Zccyu&#10;kWyltZFQo7XJTY5PLt5v6LjluWxVjNQVRgGdsb2y51O+ptJ7b8YjsJrKhEak8oSsbxvQ5mx3IZq6&#10;vdMdpYqbVdw6GYlXllbpuR1Hu28hu7qtIZ7UGzZ6xbQWsA+Z86weYVo9ZttzbPika+XwKhjnF5xg&#10;MC4nU2CE/wBM7MqSV0xPskttDjJzFks0lbaVE3OwUnxBIDI2ZJaUDyA+Ty1aphWkxc54wCwDWZdV&#10;2wmOq/uAMvqSYy2xBBdbx+YLIurqDnjkwt5qFiJ4yJ/aRc6BcN1ZWhDEwQXcCPUfUm/kAEx93t9R&#10;aaU2K/DkcJx0htE2f/apyd5TftEHLIMWT9xZizrBzRLZ8zgY3DE0yELkwLoSk5W5mpWMYajEzjH1&#10;GyslaTilJ2TserWO7zAekOdNhc/6sKi/pmm5NfbPOWoK4evHoDWN3+mtIlc0Hu28mBnItOnGxttG&#10;Q/twnFvlkF4FZG+xMblkCMz7d4PhpOTcnVRz+TuUYnK7cbkBuZAPprf29SbOpO2x9lb4YnTLngWV&#10;fYeYs5jZCC5As4mkvKEh4I+NYuky3bvIUTW1bZaXlYDjmO8hBu+r0si6o2d7XJqGxj9oa/E7i8/n&#10;BCQkyKyS6p3rceCA9tXq4K1+wIWar7h6P15WDJ+2xs6jz+X1lj7erJs2bANA+F8RcojnExeEyaka&#10;tX2gqNy5wRgtxj6i0YSLDoetsOoqTqybNiXmwLgSF1LqvlSV5LjNtwmTERAk/cWGy+i5+/ZAcuZq&#10;IcHmCXPe0Ac2k8xAEz4rgPTInvTuj7qjrqi6fqulXL55T08YYHgrWoWxGtIovahtsp6/jB2oEnxY&#10;D4P01w4N3KhNwR9qlJ8NXUG0/wCzVg0tALUF76zHy4rGeh03pHQITKXudQekEn9Yh6/l2CpKVdM3&#10;Q9UZLWRciuPWUm0b18GABXAbunpZ1ns02gT6pJSB5AxKPV5gi5PyKkyOVzFs5BGwmpRxk+FgUOMq&#10;VLf8o+ZCbJUadNNrlTzJs+CF8Icfll0DIxsrmhZC2O8eSPeI7q3LZ/sjlM1HvNVH3iPpjELBH+ZL&#10;aBS8lpVlvMhmu7h6gyix4FqTMn0XbMuFi93cNgke3xkaxBfE38wdpaRL9qhX5D2bpLflca80/tBP&#10;oN+fhYtZ41b9S1/hWhUXtcnVQ2PYWrOAfUHzsCEWye2PdCVG7h3tK9vjKWveQXGPmDIt8OORVa3B&#10;MpXNbBrXLXFI6okoRgjcgEQ1rmWkeHWDmNtjg9nj8xJmYxvlkKckrtl2nG0SUycm7OZqXm8zuIO4&#10;rB68bHeSQ4poEfMtFz/lWAj26Dp5ydhOJUVxGTqF4I1mM82kSELneaeA6lb27yx8Ef7KQhMsuviG&#10;2OPWcesyYHLEo7aAyv1yG0b2zuOS7zLuBZWSsNq9Q5+wxEg8y1BjWhVBsnkM7pgDmBi1ZzMdq5b7&#10;6spapsewdCTE7jHnaUvkf2klO8uQCsuOnxrz39ZTY/Jaebb+wALm/dhrpAe1CdR0wCVSSVCbxtxW&#10;7jkq4hqjY3XtQufb3wtTqEKhMKUxu37vCZeTfF7azPdjbdkafHgcsRDCQReauipXT420umrZsDWc&#10;F07fBAs3kexeq6bJjjtTRl/aWwy58C2CuJXR8tpR8/o+a3Lmk5ZFLrA/MsbPulrl/p4jp8Y+I3H/&#10;AKuE512sVARsystjieRjFbekEJY/srZymak3aMBRmIXTImW7hzNb7CW3SXOYty2F7I2zybHxzXs9&#10;031LZF0GMT0SXsYYtPUtKrtIoctKzHAaVFwESpPZ/Opq5A2vil8ZP+ZKtCrSsKwjmJw7iUkd20Qg&#10;hY8eBKi6wLKnt6OnN8D/AGkZBY8CenJ7X6iNGM3SZ/8AM1zFmTfIJqJ5AP8A5HOtm2V7G6UcjAaZ&#10;SOakjIW0TwY/5lcJftw2fNnMqcyealZ/8yyIKNaQLahKnjmzJHwhunGpbckXIo5tyEZtbIHu/mO6&#10;/d+IyLYt/vD1QbF6CM2BLY5Vu8bfluWxdZc07TNm5KMbb/Krrxl/5kXArJUm1yY03PwM53NWrwJN&#10;UZG3Q+ZZvtQ2iVXG2PLWwBEl7wWmQWfRXXXKkqj1nmP/AFCM0p80cXqYBNZa+aszEuiesruDJ4oY&#10;FzrK5HMX7n+rQficCshKDnUZABcgajj6Y95gxrYKf2JjjbA3x9u/w95gVqISl7g5zmtOb6opdywm&#10;wMb7ePMIuutl84ZRy48tbHK4MQtwY7SmM6DpySOWPKcBJpEITOtsl8v7Ec2YAWwuBfeRCg0Pypzq&#10;mKrEptXuLMNqj7exkwMGNwJPMFjwIbTewOYwF3x+dg3gJzBkW5PJHOo78YZ41cQD8tzgxoaOj5jH&#10;yd1HHau82+sWFjMfB7Efg4fSLfXWQZ3BmV0/IJU9OZzNSuILVq3wKHMKg2fNiHwSMRIycwnGnh0u&#10;4mRDxuQFsN9MhLWRZ7VlYUxJyAbBfCx/DEtRDldszJlvcYIbxk8cn7EpwQ4OoQvAtUpOrJ1Kh+0n&#10;EOAnT44FzrNNuBQj9mtOICC8pZuz2kPbmtds/VVqXmad1TDbASAmDcREgILUuCXNM42qSmCdHwMd&#10;3t6dxsVU+eV4MzL7jb0ukuXo6/ZRlPvKR4boy46/o+YTqpJiBhLXxbJC9Rd+EnEuk8uAwCe5AzFq&#10;e/8AExLzN2V7UJDT0ufOYzl3omkO14Fs1J7YG04vtgnth6hCpE0uQWTbhSclqGXHmQTibvW4tP4+&#10;Bci0vXBIB4OuNblVlJjcvd8gmophGTpicwQKqjoeQwZHkjmDc3TI2LAdRpcfKnB6T1wNyXGYFs3T&#10;WtOJpJanl25v9SMfU76yuT7JxzUlmVPnQzeW5UyebP6wpIuB5Iy2CdRtngXzaLt1XcA9WbMyyRkd&#10;z98l5BXBqh7J9tkxo97jgBca9RsTPBgW8U/UjJ423aPU+ouXZxIyGevoAgtwXfyLM7TRHm7Z6HDm&#10;Ep2iy4BpUcsrmHNGO7onWG1x/wAQZITdn4BDgJ1Gwv8AEsHoOtCUY9BHA+ueYNdOSfaB9qhnYGmo&#10;vNH4MCzJmMUz+02k5k5dbvNzmIDPACGYZbntIsmRb9OGez6sHoJqwmom70n3ll0f2VVSSchicjtS&#10;X3bVsvHB8qzl3Km1NzbfGbG5Bd+7uVmy5auDa0fu/KdPjPtKtyPtFuqz1b6nftnzlmx0R6tv3ENo&#10;+YVhs6sbyAowrSKX9ZRzLb7NsfIQVu2VPVptMlNQvWMneSq3BdtkJ4PeX5hzcqzbZH90tdhoi9yO&#10;8D7ePs5XkpYv4JqLehi5ffVP9X/1b20+e+2HE38u6t+H6j++S7tJhUYiQeWub6gnkxp6bWdVvG30&#10;h9zgXaYyb0yq1vOSmpql2MjnpBL9h9MUk2PAaVNZpAPUuORKqy+tNkEeePZy18olv/SqrsT9ZBlM&#10;hvmE1ALlcwvHGqHtcHTDaYgmUnPb3jSctkXNt3DLmnSzPZfsOrwmSnCs/iNi4P3U9NPUno+VExyq&#10;av28fxcEcC4V7Ue029A5bHtwE8tdXUP6wE6csgNn4LkA/wC0i8HvIc5tQISkodYSuf0NNgM5ryXH&#10;Lc9E/uriL1j6EbS2db4ztbs81NPx95esO0iqG04pw7NyAU0ak5drjCuP9rFJyV/Tu5s9OMYrjYfy&#10;LM0f5gTYR5g7uO5nTJG44OA6sj+VkgIonZjiMi29H/5mUACDIm1dHFHzEI70YMiAkZ4E24XSB7ae&#10;1ES3NPDZ4EXaAD1BIrUNnjTRJAXjgAvujtB1BVfQkSBF+yyQLTqP2PzaofuzEpF9bJWrT0+P4R0K&#10;E2TtrMrYHHBYx6i6Kke1yUsGwA/ZxrZHzPHH+0iUs9W+dGc2bAhx/FKtypv1Y6PbOd2qGqhS8y57&#10;KZnHtV7/AP8AWOnxeGyEbt+6cyz7a5LjOfZ5XYg8taBsfrSQxkfBnFOCeBJ8XBHAuliepPSkZN8b&#10;ViJw1HqcrPgRijJPsGpuYnjMxfzDd/N4MajwWUxPAvxj+mbVGQ/xD+A6z2b+rBsxc0z2owbsHEcw&#10;Fy3Jb9mD/Wsyof1a6P7RfQTKlS2WfUux51Do/bBKdcMtAJnL96ujHazrVJHtgZOZiBzMp52e1bit&#10;an9q/aX5dzBvAiF5gN2iU1sgbSHAGVbvGPSFaJHnXmpWH9VT45mE8KSAgvMwR/Kurdtm0xlOBvm0&#10;tAIcBC/ef9K4ol8jlTkmN/Nda7y7XcWNpa3cY8dssAFPzgUcxA2eakBCrtOn9i453rSSqt3t6ZLq&#10;57kezySuXt5scpDDLptrXH+34V6GbPJhRj9tu3Ye7uR8wdrHj/ahXMc25Nsbp2L9P9R1uGxqmJ3P&#10;QOUtrGy+fSrcYzPizBl1CCzoxswLUU6J9m2jJ08ak+7jt6y78l1WSqVE3ZuxLjJ0924/dWb7Sdt5&#10;KNJ2wzkbpm/IK2O6KzAeBb/LOaUyLHsjmNmYXTNkVB2X+pr2bKjzGa1GYcY9Ugx57KPzCoKcfync&#10;A1HcjbiFqWlwfUHriV7VozszPhM2pNK2NTNmdH/ap7vjmoxPNz+8silsZIE/Mw0tV9o+Eh5edL+Q&#10;u87kdcPG+CUWh3P7Tdzrn2tqUnu7/wBezspDcvVIt72uThlJ+ynIbsrgJpjtlXM1YUw8mxN+aTss&#10;z8y5nXn0SJ0/Gjh8dI/D+bVXt/8AnOgym5/V4jNT7OnsFiO+VxATl286aG9m0qJnA6gjH5ivjSaT&#10;6k2eANom8cvxwKx0xtEnLxz/AFjwfTXW6TMkzTiZwR+CQo5noovmPq4jnuYnclHjsFJBzLaO0WOU&#10;hvmM+3eP4osa7Tb1BLiN8EEqEQI/hLPKg2wUewks1lsFHNSOnGlqi4PeV+H5gnN1rfiGK0EzMYpW&#10;4uf6RhrxvSEBAGjfOnEHwxIbUA2RiAeM2O5tSaXNQ2i9ndR1U9PBJ5UVxGPVtiWhTzZXtBlQwRv5&#10;HMG7UfmiyLsrlfXOfpaxXYMNZ0/2k9stgZ7vLXWmzfYvLnk2kcDm63uFFc/9ywFuPA5x3xN/LILj&#10;V8p+rKnjJuzN8UgeZqq2ZMbVtjsZVGbuHrDU+zuXM5KdtKwFJ5lwq5AZ7A5jVT19Ga6zdN3VoZHP&#10;BZRKl6gmJhsQvKjdODeWTuftLpCk6wmLkgAwMbkFq1cXF4bl9q5T5DPmNrM5lTE1rQM7M9i9KU9Y&#10;g3EUwddRyT/CtCnA6YctsctO6xty9ToJmcThtLXINAo4LVy4uOa0ryYy2bTzsE4m4XBbbkZeBdp3&#10;Ns4R006uoueEnDIAeXG3uiIQX8yxOtKXnUnenjMxLOJK40ibtzgfN8qrezPaJNnJN5CdqzdOPZiD&#10;L4F2BUkvcxyHeYAXADa3LYi/uocmoLzE5PT8pYS4DMx3cwZPBXGwyl/dWY7VNgcumrbfJb7Hpcsu&#10;fOnq49YSUsJKxDJ5V/WF3qdzxLMdpFePYLE1C+0bXtrLgwG8wajH3qMHqDZXPpJLjxvzlbx3fZu+&#10;GPH/ACIRTdCV7Oygk8D4owk8wuiuxdjdaEqGSnjcg3j2u1b48i6ocDkrOnAMHMquBH0ydz9pIqUp&#10;vpsj+8aaXHMezOh9nWyUZ5lNajK8mFq1pi0YFplKetVIXTk4WdLGeW+WRsPue9iQOoNl8unzbfJC&#10;C5GPmNnOeBTKD2Z1g5ZHlUZ5VK2RC3bg+csXJYbrdxndOgh5mvb+QsW0PbdOqjlx2FPA3OMgrdwu&#10;Redu0jahUYWQJDNXxXG7l1CFKvVxxS8pgICB57QYfU5C4/8AWI2PyWqr5md1vMB/twRowGG6Lue9&#10;+ozM/krPw5xPJ64lwZccMZ7Zv3I0HebTG0YufbN8JZXVGyusJVzpUUcHmLJnDOYwEwRru9IJwvWm&#10;7vNoHWg41v2wfZuStib48P7KPmeNeeR94gJgWy0ftAnUqGCNmco7flp9FQIm/UPbyn9ndMU8UH9R&#10;6IxcwhY/5VpDhm2mrfHBp29O33F4/wBN+tRUbByDfHxXEC6i2d7ZBzW+ZnNbcZOY2Ln/ACqDdLbr&#10;T0Ibs2wWQG0fJ+Es9qQjZ5vzN4DeGRBWiDXN8vrx7rwNp4LGNHpXtImMtc3nhxOIBi/3mSXOJziH&#10;1lPV3mNJf1kwukl5OX8D3SLgVxOnMBMMa9hJx63EpnbmaypzKiuJe8FaGMvHAvI/aHLQM56/CDgu&#10;aapwjWNbxLagxn7RvWx/bASjxnM2BrEFaueBb8326TGfExuZqXT81ef1ONyOfT6QwLfaP2N1hNSA&#10;3NiUkDjSGRNm4VTNw6eDNlrTt/Cb84rSXBGfG+3iPqe+jErrTfBnxn5ax/apsbnVBkBA8O1cRk8o&#10;uNUmRzRy2sWQXI/irl3YxNRcia1Tdw7eJPCxjBG5PbgtctZLPKkksBNFjcN8XvrN3E0nTwescQ4F&#10;T3EwHLSYID3I/MWYmEOdNNa+2jkw7MAC4yKt7xMXJMcf009TdWDj+7Azp6oKscxjwR2hrToqEXBI&#10;hJdA2B/EIkOeNo8kAFibioB3Oek3rDATH30np3CetOkKPl5JrMQBCulnGzOXBbHcv325wD8oS8/W&#10;e0B62JeDpx+Ytgb7bHr8YIHOpu4vNRQ0tTNSdvU+NlJ5LvLCa5LV24576DzT10CBbHZxgESMf9pE&#10;uJ3G1QjyUnbRnyEWP9sNox5+NOTCa3uCZsz6Z0hNNoE+nbk7ntV1+qq3MKgm3HHNSkg+qsTHVG7Z&#10;A8ChvKsvLTTizL642BxUA4OSe39JPS+pHIbBoOPzFho5oSPgUy5uxMDlI9WD+tNaqB42c34DAaku&#10;dS1gjSb7I6Ymrb78Vu9Jyx8YUpfTcuMy3mPgJyyIC3Zvd5shPnH8VP7fnn0hv/VvcuWx42D4Tgw+&#10;Y2LoG/Z8SwgtMOJU9svAFHGPmDIuoZxPJ05GCAxxYx/nx/MsrrScTaauQRv9SMelc76pvcT7Kj0n&#10;2I+sNQbSkJVJzexxtxWyXB5I4/EulKb2p0xOB2oD7wH4Y76/n3eby24FtmxPbW+pWYgjgfFHAvJp&#10;P7M4nBLkZBTmM4+P5T0aFz82qhn/ACPUjbpVmz6ZSHsqD2h7dtDuCsRg95cmUnWklowm4PzlmDIn&#10;MGNU/bR6yjKrRgggYivD5jkXfXJbirMa6rC8stYrc2uH8pj5Pmatti/f4/zHbFYVxQZpj7BTjXdi&#10;aly1n/Is37DqOajP9npGUYHHMtCXOsvqTdibzBxjWzf/ADRlYGZbmF9bD5bYVj+VbTsM6Mr7P739&#10;5i+ulSe57v8AYGJX6s9TuRgjNaHB5Ze4plQer/UcqbAj0iRk6YirPj7UawLxzQuD6uBTB7TJjvLF&#10;zfK4M3/5kmOBZqUZ+zc1T6JDfEaZVPBuGxMEd0f1FDZzAjYmRXyqJ4OavTv4wW43Hlqh7njXceVu&#10;GZ5u2dCbI6AlNfzE8EyfOsYxXNLnK7U/6t5JkSa9mvhaf3YZC4DZPcXJjJy5ljkEcBijjHyyDXTd&#10;F7TGT9yA0+u4x/21tzvxVzL+qjN0r12jp4ToklVbO6c91pT72VTI7aZAtmGW2RY/NG+AmTUXs9tM&#10;2ZttpFHsTS18IjofLu9f8T/xXlfXGz+YydycLkFsw+muhhPsMXJ4xsYpVH0m5nz0DNtxkVWqCVOW&#10;DkwY+mtr2DzVxJ6vlbmxyyqybXKMLO5jNZkwBcgu3Ce5jUvrRicrQzt68A52FsgXr+I5kaOyBJjg&#10;XcWweYSWoS7tMjibxj1d5cubC45ldLuXLmzADOuwKa9S+vH9KPp8EG7wD5Yy5DH+SFaWUela/ff6&#10;BFjIUvy4/pHRVWTyh5DLsYXzVwb4ePGvPipZh23MTvDHtxkVQnAJizc7s5u6acbzAkA8Cy0watbP&#10;EJs20ThmNDRtxwLbNk+x+Y1/NgMGZxYydQvcg8Sm7bNgc22ezXc3OvATlORcEaNMklben6j3yJ2F&#10;lVdR0+0ZXLHNoeOBWqVzAkHJ01SG9yDIrhL7ZskaimqMxKS5b68ct9Y2RB37hvB94VaI8IzJgjRk&#10;84G/bBDGAWMfUWTpD1Xxaa/J/kWXAaVuPaV0VT1Fzqs5dZbzTWl4tNt7i5vG7HATBGD8Raps/qxz&#10;IZ8B5Bd0y/uJmSQ7jX4o7vynT8vuVbXI+ADN6Tm3aO4R84nTKtOkdPkZzY8Dxju8ZGpbY/fXXVN7&#10;I5LXM6POHM13MLcWpa44/CqHt8eSlnNpUFsxK4dM+YQnfX4h5q1Uf83mHQzML039pw3XFQPY3Nlz&#10;xj0lTxy965JjgW5TSjyVC5BGzYlJb5g+ssx2iM3Mn9jjBu8flroIU1TNtfxHMOhNXuMNIbs7NBb+&#10;2fCHbdWiDu541hsrqBzLXIHIX1uMazmObuOC9kXzqcca2+iMt0603mpNrEympL0Zy/hrH3DgsxLn&#10;PnVjphmONs+NH0xaapRJe4M4yAX1CdBLnNIzebOW8eH0FVyl7whh4++rJS+ydy81jcCmTCRtmBDw&#10;QcadIUrUSi3zCZJ5hyII1pEjmm7TFi5g6Zeqsfb27askrnGBtZj1FiOhFqXFwqSrN5evo4+oVQ2b&#10;xs5cg/s6pJGbnjRJwPeW16xbjGnJRUIuNmePBNh7zfzjWqUvtIvDAGDT8si4zbzgkeQ3Atmk7O8y&#10;xh6aHJHpceunq71QyeOcDOa23Q7ty74411RPKT3B7Kp3GC4H+0jFnXgm3nj2BkeOC6Myu1F+tRWk&#10;ql3ZsE1KQPllUW8W3HodtwmEhCTfG2nGTSGMS5pHs/cvyActrrd0Pl6n8qz2h9qBJwSy/wBS55i0&#10;ioG72nmwJkF9vASFtjH34EU1DrzbJfJ50z3EMDHWJzLnfVb2qU/PtyxuZUKyPzRZ1atnfrCS6akA&#10;2fgFjHy7pVdtok8mNT5HJxYB8v31E4cefriV7nkMDeG2lbtIPUjdlbxtj5CC/bWwTSi95e7tBdH1&#10;B6XAqfUGz9yzIBtf3iDpkGh0JLT71pksrGSByDQuat1GJgzcsHJ8YC/iC8auEvpchnOByC3Hy7g/&#10;GrVOKbnU4JrHuGHp6iy3YwtTNMrb6w8BuBdFbDKwHJ51uzw5RsiC6q5vmDdy2JZjY241MHrZIOAe&#10;osbJ4zqVVmzjMn0zbFnX+2cDOm3AHMle7lMCaoyD4I1gU022T+TkYvJ8xKQLj/Ag9HtyOXII5ldc&#10;QDLqDJx4PhrZqkbjqoZ6SmrHI3KIsuc8GBt3sRFl4XDNxqq5Ei825mTVN3F7fGapTfrYU5Mm4IGB&#10;7cfUG5FGuhKA9YiUzi+2DaeW+Y5FyYFzFSexeU7NKdmrl+cThk807g8+D3Vz5Tc4JTxHzAOnA4mG&#10;p78C6GFCUpsjpyHJubSiw722gVpLgud8eAauAjFpjJ/hXGdQVRKZxMTxszumcvJ/ZilyXlmM4l86&#10;mT05oD22V3l9xGGdLjC5A237P0yeNI6JSm2EfWtYqv5SkzyaSlm90bpPholK5o9nD0AYAFHBpcpd&#10;LUX6v43PtMyBu4f31ambOh6SmJ43J7kA+WMXGn+tEqD1K3zPdA8roMsZN5CC35YyqZWlP1hT0u3k&#10;MqFg8wpbCeqz1tBy0lmQyNrgH/zPGuV6k2wVHULk/bD7eIOZu3cUXrOWztx/dHOTFWWSm95mRLxj&#10;lHH5Yy5F0JK3DJsM4THFqaWqVcls6wIEgN2YiHAPV5qemjN7PrEAQCJGRbSXmK5B1pK5O2M9AYJ7&#10;kHwuBWqaUu5Nn34o7fTEuaaD2V7UqbIczZ8IcHlk14F1FR8wriWjPG/BL3FwvlR48C1BNApHK3LN&#10;sCAzG3GREpgMcEuPeYlbxj5a2CaEI2bAcxga6nllzrkucV4yZvX0Dx8/I1J5nGD9lIc5XbBKTH55&#10;Q86jmPsABEt+bx/KoY60qeSEBv8AIxWen/70qo2yMmc6vSr2i31C8aU49YBy/GeOOVMNQXMtY1F/&#10;+Ljv/wAYOxaQ9ZOkHMlYwPGQm8Y9IjYnHAtkd0JTU+csZu3MLTtltkXj48IOZD3zcbfK5ahuK0nz&#10;a+wZzV0MNq3zVmTMY1nbNlWYr/ie3r2qpMBnjvit8u4Neb20yuJi/qfdpI+KQ3TbD8cCpOzvZuSo&#10;WQIA1i6G55pGRC5I1uTfZ/PoHII239Vhb6fKxm/MsX1BW3RjN02oGR04/cX7pQ55tP2nPxsW0bEr&#10;N0Pqf6kBq/1Uqrncu9NRzh80k8w8shOd8y7coWTSKS35q73pw5biHqlzrEtpvrEhezoLZ3Tkw7MB&#10;1LfGo+FVPtjo98sfW12iuN/uHN3ppDajHuLOb1gJuyHp/eceReklObMKBDS9lmAL8YxXLhCXM6wG&#10;RM6deOO2JUxE4ZOC/oxojWe1SnZO97EC+EONwLUtkWNrlddddVrjaGnxYrXX0ftPgc1EqCUyebTx&#10;yzlQtTTIPjgyLWqTeDq1kdyzqMUvmAxXNyJ/pTFGOKDeTE8qmr3mcsg+/wDMr3UfqWyLee1JLOyt&#10;vhkVfgqTuLf6Ip/F020w8/5xPHsyIcN8UwjIW4MfAEEcChzSlxmZHfhY7uYfM3YvAt+qgdBSTfpb&#10;U5yje3dN7LcH70KZpeoNnXYu7TKalcNR8sghay9bw1NJ5zmUOtOM6grh6/GxC8PvEbcVoZCrK5g8&#10;bG+HGtIqSVsnL19AzPkJdKO54FjLi4EmBaSEK8s5Jzm+YdIbD9pkxpVzjbbqTzBuV07tA210pXFI&#10;TVg5DuDof9n8cfurz2kdPzZ+PeWYLlvmWluVL+r5WdTSGaTiWsSuIJf948f5Vx2Y5UiSZXWX1N4D&#10;rMZzNKVE6ej0uE5Yney1y49pZgKSBZ4SmHLYuAwV7Ieqz6wUpoGnZpJ53LDYI3V3eLeNc++uXWFB&#10;1U9Yv6bBbNa9p0rGNdAnmd3VaR6f95iTMBF6XV63e9/I4JZyNXyVyMdvOqfL5pgJnVqbzQnHAuyS&#10;45Q0KRyeXB53B8JaR2fv47MfB5axlnOCLSJHNMatuIqDSJPs7bGyWPw1s1L7Mx2/p6ipNNzgcAwa&#10;C36n6oFbydPSVqXH0uEnoNsEecAvhrQpXTbYOeACAs543jH76JdsDgz+WnXE5ahs2weDUg8tPNyD&#10;CTHpLN3FSDg40HcVQPgvpLnAbAOaNuPvoaSeDuLDSVJjsa6DuKs1Mh8iR1oUnS3aH0khvBmGuYx1&#10;g54OYjEvrjkeD+RHWhSdFbmONLsMdxZjK603ng01oUvqgRrECfcJoCRJPg+dLs/86mDqBtGTPweY&#10;sB2iesJLqec7g2Y7466nwElzgoN+bj7ncRJuT4C5pp/1iJS/GCMwCj8y33Fs0nrCXP8AWbPhE0vy&#10;JFw5yWmkN0ebkVJl80bGHjVwbkxkwKgnLI3zkRhuNAWZEebkwKcAk3b4+BEhsxqGNx40YG4VACHK&#10;8ae+z441MGREm7hNuADjpscCeb0+JHhkRIZEXABx0+PvpEpccatQyDU5Fwsyl5R44/kVDnGz8cd/&#10;QXSFtDXEvHHxouA4VqjZmPyFzTVGzfAQ+AGRepU4psZh8hYnUlFjNwATwPMeaUfZ6HLVJcSckBMi&#10;78nlH4x47CxmeUWO5kBkUTkjrzmPs8kA8HLUwbckf4i2ZxReD5FD+z+Pj6iRSOMxGzJbUzc8fxLi&#10;0IdNkg6HMUz7Nl74P0u4ikDPRsy99Et31OR+Gr59n9Pkcz4qXYerjRSFxTxjJH86JNx+DqK4Ep8n&#10;cUxvIyf+mikCt2ycHcTwx4OBWocjJbyfhpDkZLeOxnRSAHGnh/8Awl1GBysn00uxyQIpAZl5MeT8&#10;VWRuTuWENGzJxxqyM2ffQAYl+TIrU3J4/wDeBVtuP+Ijw7n7fmIAtTMmorU3IqezGrI3JgyIJy1D&#10;InsaDwKYMioAmDcKQgrcimXFOBMuJdPImU91UAIaZ41MG3xokNvjVAAe2SDjTOBGLeBQyZPw0AMk&#10;Ig7gngTzgiDvCfw1OANeOMeRU+YPLyJOHHjuqtuLn1EFANee+hrgg+BPOMnAgLx5z4EADXjwcH+/&#10;8KocwmGn9NEnjjH8NZvPHllkc0HTFy1OB5m7QHG+Tqam8wpVSWbfdvae+Plq1VBcM9PH5hVVZpbg&#10;bYFGWEOXzDGTWPnVkk88ZR34I/w1m+76eNTJO31MiCg1SXvBwFxxrQqPkbaazEEEfB8RZvL5eMJN&#10;Y9zSTw5gRsS9Afd4xqOYlrVbZbCcpTdw7A3yi6bmLELC68jJaE59/wDMu8Jxs3pSv5SxggOKTxtx&#10;E5Ql4tyd45NNmLmPUgu6i7wZ7UHM1lz42qMOrqC8fdXPdE2MdB1vUnPc0mkxp57NZVy47tsiuxKf&#10;cwMmJr+iTmE76z2eTjtv+snnOHp3PGtgePJLBIWMAT7xGNra1PGiakSlx0J6n9aMqergAXh93ZDu&#10;6nBB+IvTGuPWwouWy48DCa74blaXBAv58GY3Jm2MPmrTm9UXmTFtB09P9tCOrqrWfH1N3GHUU82k&#10;PahencxzXeDfETNF1RvLn2z+zlLbJwLB5e4lzbI54/MWhSeYS6AePl7v5nfgSYW0Dtw6ipOYE13M&#10;fB++g9WVJLoJsBmE5SQONIlzgWJ03tUHJyYw6gXHLGrUOaSmpHvsYBDNa1CFyYIE52aU0j6LzDYJ&#10;gzJO2wGBjisjF7N41zrUkjJLXNkJy4Lv5Fdqong4HMqgZnEQ1oVwglm9UTh65Ie8+uR2v2Fi8wZO&#10;I1VZp4xLlFPbs3LwmBge5GRMuKfmMDa85YlIiUrmA2HtMB7lvmW1ZJoN7MrFk5SQaXNXFphRGK/U&#10;bZVafpvf5ixDAcuPlD7mNaFON2khD4AdIX7eBVUcwHIXOOxcNd5hO4phJgynz0G86nmJ8KqMIptM&#10;rePCtiHM5PvBnGpbtdxVt4MlwBtUdz9j9pXaoG5N95BcHT0seRXauNolOVDKWIY5Vu70fLJ3MiJu&#10;7uCHJqMs3Nxc1j/TueNWlnK2RiHjMcWMeoqXBPd2vhNacfDVulcvG8GDBqc3UXNREN019Ng5Ieb0&#10;uVyQEcBxYLvMteBEnkjZbteNdwXeXa76vlJ025MQAbGj5ZU88Z6hw/eICcsfAulolU2LHuqMfmlu&#10;O/u13zPnj8KqsjZvZa5Yxv8A2eAmpcXRTxu2bDBePb+H4FVdoFNuZ3KThgPvBrV0fjW1CxjlkTqQ&#10;D/xgpyj2WOW+2OnHm5Fks028VPOL4e1SswkFyxFwLnWeDJASzyzJSt42lpMDwBXEBPKXdJRUk5hz&#10;jWqTl71+5wBPcuI88ptzGQ4fvBv7MqHK54OAYI2Z93ju9VbZMK4bSQjGANokHUQ5J9AMnpfAMEEy&#10;OXHdTNaM2wXoGwT8u6X86G1htMczIZzS09uDqaSwGeTSdTImNye5c6iiTCcB0hK542ZjOEwBEjIJ&#10;UOpHElgbAj37c47XLFnxxwLJSSudQDPBzIBqqkcEM9znuW1tUk5appUBH/s0Zy7qPl3EyQZA+zX8&#10;iZeDHG2BHAiVPkHbPj6aeAHbjHcQeeW4yc8RI1MnmsQ9nTCqfyeNUCyHqdxWpm4086rdscBc+nAn&#10;iTCyTAvy8/KC+SeoNzJZNwdRHpgzG8c7yE6z1u3vDvcy3009uY4x44D57tpRUji1TCTvQkA5j4Cc&#10;siJVJNG2hu3BaS7DcsyAZv327wD6fHx+FU944vOci+Abls3p/fB7yY4hwNy6Y/Pj8ta1VG0CU/dn&#10;7G5bFp2y5Ma5FcThyEeDlxj1basjNmVzYjgPcVAHS1yYzWQnjlr4RAt+YPrZ0HJMHvZwGzYHM0yE&#10;76oY5O9YNgOW10ZunbWwUvVExmpQBj6ZRXCJyBLt0enlN2ZBg1SGVPl88lzNyCCxbjGK1862DaI3&#10;cuZS+ggOXervLXOtNkIFyfeQW4x8xRZN1fbHJQdOUHIxs3J5q/AUcDgtsZB8C07ahtIZOWUqgYXR&#10;um5fZifIuXSbUCPJTucZ9EZdMapMvqSbRzG9fuR/uYFyW7JaXbSjor7Lkqp7v7meazjmDLx+8qTN&#10;JfLm02AFhNSkt8u541Q5hWkxlW4toPZ4BltOScfGpkw7Ojmx+yro4LWpc8a6whNgmkjHPm2+MPaH&#10;Nq2QZVzeMg2w7xumW0RdIU/XEuoyU3oDieOnAtS141hpBspq2fR8uO7dIPuJSamgZvOLkA8EZ/0l&#10;DmE0wDAEJ7a0KVyuXOXuAN3m/trpZvsD3yYgbdlCsuBXCEErUoInOqPOt4zcmJgg1FvGy/aYOm7+&#10;P4WmuwKb9U+jzEngXL52QwxezD4FxztEpdlTD3drBSGb6Tn5/dQ6pqgutNgp+YEeVhKpqH2OB4LT&#10;H48Hi8C2y49nbk8Dw4h80g/fggXFtJzB68bZD7nAPmE+fxRIlNG7mWsgP4J5rDLpjKXjUYmkQ6Hx&#10;zaawBAXGN1p2haNn5/Gulh02ygHZjfcvl3O/gXMbOrJ+GdAxvrkZOYMS2x5S7mWj3x/dZgcF9mGm&#10;Dy4VI4lwZTejAJw6IK25J44Fx/NOzt5yXRx81bBVBGzBkdmF8VxvArhCe+sxbjbQMrznUjH+dUJK&#10;BN3Da3gMcreDmjQ2T1I9M5OFycpAk/f8KeI3cuR449OD4qUrk5N5AYOmikYXCTvGzZk+fudTpjGg&#10;7eXkeNjhgPzBXf2E9L5e5M93OA+fVLqcCZp+YbnMT3jiwD6n+FAsmbO2d56eO/b+IrVUk0mL8b6C&#10;+1HAPSHpZ4/lV8HS7I02BBAAVknle/3lpDMbaT79J491caSnJzJdm9JzGcS7c2xyj3j8mRcB7cKT&#10;cyGo3zYwLcYyr042b9o085fRuQFwf5PdXBPrXjex1g+M5Bbuan7Cuxbu+RnKNzGRaFLxrPRjwEWh&#10;S+3GtInNakY2xrEFjWSmluAhw/hpmVuBhGCPl20nBBmJj0tTzUsoKru4zZID5EhuB3LPcRJuzFcP&#10;jPbjQ0kvGEiYBpzhuyCQAWZ94g5pCDRKYTwgRg0LkA1VZW8GwHZgPkcIbvl6+HueYoxgYcON8Jej&#10;4CKq7uSBzgDqKySMgzEsmP8ATVwlYxs79kFw3USzQKrMJWSDI5PrKHL27n4uNTCM5tO3oGdjOhri&#10;RzGWvd2MAuNTgdU7O9icxrCXPoL9uNmW1bF31uMj9VuUxjAF5I3Q4x9S6ofqz14Om2T4z8FtrpXC&#10;LZtsm2xlHLgGZndDNzBjtYEhLvLIN20quz/YnMZJOgBjP/V9oorZeumZxQZDVWeByxERra5fud1E&#10;tjdQPah9snc8z2rYx8Ea6KqSTykJN/Mfd4LWqT5Em7eIjz9rjYv2PP8Af2wLcF3TGub6oldlyeOM&#10;5cHNGNekDgZKncvmAQbxAPUG5uriHbRI+x5i+bQcZBJydwtQZjQdeOW02AFtyOoMi6QmFPtqqvmM&#10;fd7YtO0uXaXk42dh5H+muxqLI5ZtuQLA85l3gyJLtpoPBsnk82lQwR2N8jtFG20lSZxMHMtG+jee&#10;0Rk81bNJ5o5c34IzibxjLbuf4lMnlNympJK+g5j0d3UHwJA84bIQlw8cbG35a2bscjySgNHNbbUY&#10;hlI2RKRkZBbHlr8AvZxaaPEkcpcynBv1yC6LUtZE94F2puYDYS4DZsC3BMNS4MWRVsm8zIZ7wBEg&#10;Hy/+5YztQ2gTIL3cJafdws9LTWMjqB7bPHqjg/tJEJhAb9L54SWz4EAWIiQdQYu4rtNJo2YPbzC6&#10;OBwXU/1LkWT1YRsQ5r67GqjaRR87odjZBu8zbitEHaRTvDqA9WFF9sSHf+1bkdq7qrlcc0ZOSYDX&#10;cdrUWwU3WkuDJZrLTHKOAguqsB3cZr8cGnARIR2qz9FwbkJG2sttOBaRT7ebM5Sc0FogbVsg/fWV&#10;s3nj04CdRa0MbbcmLMPHa6pVH5wwp7e4G/BB1P5EYmEvGwbYLGcnUEl7SF7ZsZP5EHnjzeXOCA+S&#10;1y/GnJSUFbmjxtBnDdH5hO+j1LtyGIdzGfd4x8snvqky94TeQQRguLVPsvMWDYBowaJNMac5O0AN&#10;nk4GEuCPUj6g/fXJ212lZkKZelzExKOAuoNdht6TvPQQOdOC75qsjLZ+ymT2awGmu+Nm4tMedRTM&#10;yrCRb2GljcK3JNrWeWHpkrvy4lAI1JB/9BeoJJlRAXHZpt1ZwXSDJpeBZLtD2RyqNzjZ6gSf2kfA&#10;tCFzYt6tOPiRrwCJnLFfbOIGTCNyT0Q+hemewj1BJ3WkhBNoZq1b3OWMuNcryiiOxHJzRg3i3y12&#10;vTnrgTGQ0P2CwBu5iCt7ykZXmB1qOnT48Bp4vl9SlWMOltncj2dbIiHkLyeCcTP+0/6UN9YjYeym&#10;sxke7bqRqQVzeet8q8tZhMHrlz2k8fFvE1dTjVw/44TaMdkz4rj4hUzwl9xYp01XbPYbZfQcplUp&#10;BBy4CeWLBjW2PJhJZb/9VZezt8wjksC8JZh6wlVvBggNPHWAYtPVwKkkqhy8c6xykSEQnGY5yj3m&#10;Ht0pSMp5bLZqIhicsguBWRnK20djeTixk5Y14Vt9uBKeGAMkBn6hCZ48amU/61FYMJjvO/XI+Xq8&#10;CKZZ8vSe9k8nDKnpcfGcQ4+oQuRcZ1xtslM10QzwQwj5hP8AprhucbeJjUlgzy64+H0UBJQdcTgl&#10;6ClXVknwo4IE9CXNH7JZNpm0AbkZ9wO6IHljIUqzHZ/L3tQzpi2jPu4eoRaRJ9gdaT5zZ3G3B9XB&#10;ArtT+w+fU89xwHESMfTbFvpLktq2/iLUVW7nwmnVJT8uYU4eSSdj945jknOPGs92N7Jy0xPu0prK&#10;t4M31G4+5eVPrCi9orZzvhgOiQeYq3MHlVhGC8d1++uYdjMhVX1HxHTpycW2yj4Tq7aJtYqdy5sw&#10;PnQ4PLEJcx9lvZ3MTx8uP4qrdJ1ZMW06AaM5cHxV3IMkubS7fwsd4OTl++kQrYTa2fMPm1TU2LKf&#10;T8nlMnl27QaZnBbQyEyK+SvYeR+2OaA7pxGTqFVq2d7D5jOHoKkqeai9n1Rsu5AuophOG0eiHUg5&#10;emu0OKoOD3lD7tMbMAM/mCXV2z+n5jGywbjbgGL9tXCn9kZJkTfNUcA1pEvod6wbbzBph8spVioh&#10;NtNS9SzGXFFzGZOb0ALcDfl/9yenGzudM9aMFz/furfqLtuSHgj4/LVwqBw5glx4AnEODlLaRCSY&#10;rprbThtxPJdJ22CwUhv94lzHXFaDcudFaFtcby5g5PA2fFcG5fNXLvOJn6n51HSOvLVu44x7zAf6&#10;Y0N7L3ngPy+YRGJO3cwcfJ6ZFZJxLxth3tIkA+naQOM3tzGBto3cfwltmyd49bSl85mRyjgH0+BY&#10;bI6gewOd5jY3Li0h5UA42V5+Dd4Bi0xrLvt2zNmuLs82mOZbfsnyLkXaJtgmM4JZjPkT08mD2akw&#10;Qcny1mNfjGzcgD37S00pOedaB/tAT6imDqgkHAs93gcee+nphNGwR+Yn0CKC+faTB+JzFMk80bRl&#10;wOVgLypCXD4EpfUBFalDS1KajoqYZHuie5B8NWSVkLGPR4/MLwLntnOCRkydNaRL6ss6MemrSk0L&#10;d3IR5zi1OWrU3H0YNOMizeV7s5JjjPnV8p+cSlsT2ngtKJ5WkvkwbykLYGhnGL9iBZ6SmyGGeyC5&#10;B8MWNEiVxITc66RHh7eBy2U9msGItTqd9IcPpU05XebyEhw99TG8rJcBBGDmfnVqbzSUxkvG40Bl&#10;9QDC9x/xElyfpkNJtg6bkPZOByfOP8+NZX2XZc44AZOmREiTjeSY4ONKXjJGTBAsS7arEvHt4Jby&#10;AyIC3kZHJPfWtM6bHoXj50S3eXMx5AZPiL6maI7Rm8rofGS9Hpq1TS3HYg5cCZmk4LcwRqtzicEC&#10;PGtPumK65pM3ccdjQt3FW55UDJgPBfzjVJnFWEgyQLE6keOXJElOMsbuD0pJtSVOR44TA7kA70ap&#10;7NgWMmdXx439mXQ6wtF+CzaQGKXmllzz11FK9ycjzgXCo3BAkxrTpHXDmBZc3GN7ixE06EeUW2c5&#10;/MVDnGzccF/QVqp+sBmyRnWwS/dng8aQma5RmbqjiGaUWTuK4Seg3LCXb5GDmeauxmezsbkl42nA&#10;hu0B5LmAwNoGO8R8pW+s7ds2oW4Ybs7kZJrLnzB4fd2pNUZO5jQ2pCSWjxnbNgXHQ+omXjeq5q23&#10;lsxLurfT0lDeSctVMgMIwW5gPzeunJek1KDmSo6ocPCKi/04vSt1cbH5i2LgeA3f6iMD2fyVmPOe&#10;4t3SQpRiOQ5hzy3BGSPIuhpfI3JpDjQ0Y2XAEC06Vy/HKT49OBQzZ25oCEGMjZkCiTecWUnjiyTB&#10;BqKG8buYx449OBfHbomktQ6oJANXyi9oAwvQQGPkJpLAdzcx9BNM2FlxjjPbUToSQ6I6VqiaFYTY&#10;4Y/NWkUW8vEB+ms9ZsxziXMX8Z7hm5bZPfgWzSNmyeMgRh0zj5gxLEm1CXYyw6uot42gbdJXx48x&#10;jwf3q5jldUNgtgQBu4x8zwLSJfVHfjOuFmOSsi6NpoXZY+PueWqrNBtm2fy088qjHkgPb8tUl5MC&#10;RkB1NJRJ3AvqGXk0FHnjR6RzgcA8cems9nGcd5VVnOBtiY4z5yLUpDunSxCby26vmrMagIOMePvq&#10;tt647nfGqrUFYDjyQJ0G60shJMlriXjbZw6kCxlnMPaccZ7fxFoVUOCPyZFks8l+DgPnXoMJNqja&#10;SbBK9oGP/wAxbVbqCuL1jBzh8u2sZk7gjZ7nXQk4psZpKCZM2Nu5paqS6ElRqQn2gKltp8ymUxA0&#10;MfI4LbItbqx3LgkDAzYiHB5hB4441yJHJ3Mte3r+sTlreKQmj2Zb8GN7cNa5i53M4xkiTH1U73fD&#10;4ToMZN6ZT1s+M5wrKnJg1dGjP6MBiKXTdBzpyO9fEOD4pFY64ouo23tkYLkHmcaZZ1BNuyQM4AL0&#10;PdUpBzDu8dCbG/Vve1a2ObtVrp9O6s3rDZXMqVmxwuQcsq/dlG2iY0Hv11jcjcLoP/5pD7SMrMyk&#10;YiRk5dtYurmq6ixHumoiqr9RXKApebTVvjbSopICczwLTfsHUffYlwLfqHqhs/ZAbS09uC1zLWCC&#10;BXCYSN6EeOM+5h6jkq4RKWtaddtLT+Yx+h6Xl0h9pMe498sfQV8nm0hkwHjfnE3g/PGsZrDaBKWY&#10;zy2nrTyPqEL4/mXHNaOJi8c2e1SvHRPK4F0CEHPO2+2daTz1pKclrY/sJXBun4Fx1UvrFz+aEPAE&#10;9uD4aqra5MntlyxKSDqW1rT/AGXyUUu3mV65vL76pbLiQtNFyPv1E9G6T2zGBzx7MiggM+VkmlN7&#10;g2vBPc+osgcSeYs3Bo++rVI385nDzBGfINabeGvxYuR7mhl0+Wz4hhnUj1mM7aA+QnMVqHPCPx2Y&#10;9SBUqrHg+0TwBBkUun8+SPgVj9LFWEXaaNTiWM2PXt3ESox5u2SA9yBXaaUGSZMt5g4EYoDZ5KiN&#10;95ePhN4PLUbn1p+/XxLUIscY9NBtjTHBAC2BKRt92e4Fp08p+Ss84ZrcueUq283KBz7MAuD4vGmd&#10;baIdCqNg2Z7OxzWYnMbUgGtUmlB0ww5z4X6q5jcTifQDshPbg+GolNzTc5jgmoLkCj82y85+alLD&#10;8rSRymNyeNs+FZ6ayW/u3yLW9o8wbRzHHLQCHB5YlWmbPfM5gLUu0LUbqh6m6wwca6EoOoB/eY+B&#10;cozCR7s5x9xEqbqjcyYO4h8K0dcejU4l7aBtvgeSTme4sBrSRjc6wfKVq2R14R5/VseoEnMWtOKb&#10;koRnbOT3LnLWXCdVtsH904VINGGdQEZjyHzolVknK2enwcCzGeThtBotgW4/MVtAXVGhTCtHs1HZ&#10;jPkRiVt++sxp9vjzreJHJyRjBGsSbtbZzGTmtYDZg8GEeCP/AL1ks4mDc1/Xtq1bQBuWBLMawJ28&#10;x+lUQIPjrowISKgccBLiIjgTLB+QatLd4yj5wP0luu4tdPDQrFL/AH08QiPgbyqPkn/EKgEwb2SZ&#10;z5Fn9w/VOgyzRIk0GHJGq28mA+APAh3Ozp9A8LkZuYM8B8iu1JuCQXwx9RU8jckAwR38iPS+0EuT&#10;UTX9ooGSSvA5zo8NmOBPTS5AMBo1W3E0JGonGVNSGCW08ztxkVb3jGj0nIWMnuKcy3GkStnezowR&#10;vg4EzJx4BqY4eL70QJcVue3IMizGYPCBc5FdpoQcZDwQcCp7yX99JhIrOguLJTc8JvK2aX1gKDJG&#10;e3GRc9y/RvxwKZK3l4mONWuTXuEU2Emo66lc4bPP8xHhytsaxgXPcvcED18iu0vqRzoQIS45lyaj&#10;QuwxwZ4NT4ieeSse7H+GnpfMG0Y95c6cFpUmeVpvhANmwNFUFqITWg148lweM9uMau1P15u2SB8J&#10;ZLXErbBbAch/EWJjnBIOBQzcYqco6ZKaknck8rhy8HZ1cHllWGzycNo8lgQ0HpueYx4OYrI4osbz&#10;WjmrVv8AVKuXxmMVGbWIMxqCcOXI7IVj84lbkJD3gLYHlyTk0TicW1T55PCGHjjAvQoW0XeUZuNu&#10;5CphHA4OgjzN4JyPB30BcPCXMEasEkwc4G5HgsI9J6gIwyRsUNk+7QExm00eI8G5Io7h1BMHUDK7&#10;jjYlxp6aVI2NyQLpDY3sLlNQkBeP9MfjUzahsTZU25+4l3ZwK7cF4EJepu2sKDj/AJxMaGvPcAtO&#10;JTcujJzy4/pIkORtm2SO6T6YkD6Q9s7cEgZYPZRweYVWSaM5dvN7ty5H5dpQ2ZJLAPBuLrH5fApk&#10;vrCXQOQNgyoQ7nUKXGox5fKfZyByPOxKOAfMJdTzem5DvoLOmC6kTZfOpqTGY4hsvhFVJnm8yQYI&#10;G38VfEDDftqG0xs2kO7M328QcrUEue9lZBvCHjv51MePCOZTgeMbcBBdPjQHZPWEpkL19elW+XEh&#10;yaoh9c4MVxPGTbJYKSNYyOYDclzntwLYK0qCUzIm8tmNtZu8IPcsekNAOSGGZGzNtjgOLU81Z7MJ&#10;xMXj3BAfIoZJoQxMECtUnGyZ5zH/AAxcaoIgxI6fcx2IAgKQy1QdP7n9/Pu9zpi441VZftAesxYG&#10;YBN/MJaz/mQGYVA5eEznuLl3Ya1tjCK5JtkrrAbDIwYix9MnWRJ48ezIeMz4v4qwGVzDwaflrbKf&#10;ebzn5nxF8p6Y5+a4oc4k44CZP941nrhvz/hrpCaSe9nj4+n76zGaSMkBMdj/ABrahTbRKXmS7njJ&#10;n40SlbMm85EScN7KZl5MeT9RaZWXBmPGLBfQd5cTxLcY+eq3NJpg4FQkoIbhxjIobx4Rzx6ih9qY&#10;yZ092hyIFQaaQO4l5I8/mJ5uMvnowznjaAnISeTRtBnsIKQ8zng4B4HIOZ1ENeN7w7LYFyDzFVXk&#10;0GbkoaOpHLYeQ6npGXHRUjriXSemDy2MGciqsrqBk5Hg0hx9Nc6/aAkd+ONJvUgoCYLGdYqcAqPf&#10;X5vHYWpmnRTjaw9lTmyE9wI16B7EKzl1WyU4TA1uovHLd3Lke8x6cC6S9XPaJ2bObJj24LWmuH/a&#10;Jy6yVjuJkT3Hq0BLqm2HR22SkyM5jgMe3ATSXGcweSmSPcBgXIPM76662obdJLPmz5nzIx3ba895&#10;ozczImPvrq+UuqZj465Hu8Y/JuV3FlkqhxIXI7zY5fxFVZXOHseizBk8xU2dT6MtkO5iFCPy1HYT&#10;d7F6bIu/5a65MKtRi9aFqgePYHOA3Gpsrjcx8aPS+jyR+0uVauz2QSY7FxY8zJo7a9AS8tdJOBxW&#10;IIw3F0FOKf3mXYAgFeGXTVRoN3TO+g3MBW5viZ10czbjZjvQcZF49zFlNYsrTj4NNfSNNELesORW&#10;dFi33G/9ngHq2/GiVSzBkZyxZxsblvqD48C6KcSts/0bFzzCEVPnFHjp4u+NrW+j1PGukxnNvU9z&#10;uj3TU9sD7nLpJLjwMAFvE0vHGt4o/aQ2DKQS0wN30tS731yKStJ9OCHvHas4B8wgxLPZpMCQDwBf&#10;XI10CYTWdz4i2FNqUddbbNqDKoWTGTsGO8Rt9LfSqlUXRc2Zst5jAWyPV0yrEtn42QZiDtLTudQn&#10;JggW/wBUba3phnlsqfWwcsYxi8HvqTJZFy9henuHQYxKpO5IK03o97UL3A/AJnBdJqWsEca0NhsT&#10;3/2CSMhDOP8AtDkmDGrvs02UPZ3Kv6xfF3lxqDJx4FSJ7VLalpsCBnPHRHrN17SMnB+GuA1mZSZK&#10;10jyfdV8p1vRRY0SyRH+ItLyqKi2byE9Ns5UUb14LVck9/y1pOxf1W2U1piax1CD294L2YfWCvzb&#10;RtUHbkc4Cx3w26+zeCBTNne0yYmGxnFgvafUH0Twf61vJtWmO9fu29wj2ra/i4eH4TjOi9nclNUZ&#10;wvAFJA30ifOrttgo8khGxMwY6JOm25Kp+0SsJ1J51NTGAJnvBd5trDq49YedzgYG3LseWu60RLky&#10;7/KOYmuiRr1l7cVg5mWSCVFbm8wa6Q2LzCnJU5vOZUKYH6hHOuuO5N6wlTMyMY4zicQD6ZBro5x6&#10;0DKaykDYLFrLzdQghdxK14ZdunAxHo8Gv0zkfWbrjrqrKP2a1hkg3Bu6/wCWFoZ/diXJf/DufyR6&#10;+gZyorOX3eYVYzL6wmz97Zk4LhvMWwU2TacwvmMffICCt23JceBMzMyVTQvXg4v7zroT1M7n/LhP&#10;Qin5pNmDanG0Z7m8NbZPfVJriXtpbIcbyVCG5J0xiWGkqyfSdlKnLya6w+WPwLQh1YOZDlWA+8Ru&#10;C3SEKuLxfL9fcNObzN5aytyPZ3MZrrWCt2XmKYSXvd5PGwAIlvSuKHVFWEmr0EtbHKT4Yi5EYcM5&#10;1J5cBnBIxEe8u4XgXQOxhxd1rik7mWazEDaZTzczD6YhLqig28lpJyDlf/TJVwfUFJ1OzJvjm1e+&#10;qqrONpExgbHbRvhYyCt+zLn8/hWt7cjaOuwrlRu5HPSurPWGpFy97FlrLtB+TqdGBcs1IznzN6eN&#10;m+L7QXlrnzZrWLeRX8DHeHJ/7QTuLd5HUD1453mN9k8v/SvPMtppF19728BpaZmxRTpPXFaS1yfd&#10;runzBjF/iWM1ptcmzlzjc3SfDKu0tz1McByjudMSx/aZSb2MeP7K74HzBrd5Y5gx7XV/DxGNN7X4&#10;g4tHVhDOdHTuLbKHoulJwQ5qhmpZe1H5XHGqU32Zz6auQBZyPd4CdS0rHWGweo2AwQRvhOI/hr05&#10;zrNtcj0Tn0uqb+Y1ql9k+yhzNsbCsS6fL3lsrh6yGzt7OCSp4zmrV57Ja3YfueFc3t9mcxptljfz&#10;XczOOWNbZsvk9KT6/HOHzq8z5bYZMF9ZdzYzeovt4eE6eE5VVfT1WnK9J7K5tOJtZCxKSMfMGu+J&#10;RsVHT0t3x+e5Hzf+xUh3tkcUrkkoJLK4B/2Yms5j+eNfsHrfEeMsAaWE4ddQhCZMfyLieatM5kpK&#10;PBOlH8ToMB6kg9yRumSVvNZVBMb01AUgR9NapsrqRuJmczCRlJB0xjHwLBq0GWdzHf6klT9vc5Yx&#10;CwfzqbT84cyIe/yG6zC35hHLnj/YWlkcB/0+PpwfF/L5B6Zv2qzyi41ZONrU6cncwMX7RqTlj4Fs&#10;FObT9pMEq3aCSFI5GK3cJwRq47JPWmklQjCxnRxDc9MncjWo7TNoDKm2W8swCJHa/YXHsycvjloj&#10;Nw2imcOvs1N9EOI37QvIcZ4n143mTmfHjfgtuSF1B2sC2CaVxNpOylUtbTXd9LpLTtn8ve7QqrO/&#10;csWvsd1yS7k+WFTJxQ7KduXzk1pwYnLG26GBe3Pyaat/yjwzMurlyGLec1S+Xzp+99sukg+IvQ3Y&#10;fPW0qGBnYE3jcFWMjpObTKS6IC2WfmCVbldF1Gwe3mwCuLfLL3FxmT11yX6fRNnATatxZW9snq7z&#10;qSTV8/gBbZELpk9xZxJ6sFJ/YI/bA3eWNdlkcTaZUpUcdTnduDELbbNvBHAuV5e3bS1zjgY513UH&#10;7TA+0d3gNqa5Te37ptEi2yTGSS4EAZI1IAepbJnV8B68swlo8AaWl4Lfl5FQawb9sDYhloBN9K1p&#10;dc3w1Vak9XtlIZTvk7fe2kFd3Ya4+DyhjprPTYvTXj/+Jb6/bHVWuQafM/X/AKzj5JmA/pixrMat&#10;9Y+tKybHbTJ8UjXmW+4s92ebNCunJ420q3j+5B9RabL6Tpg02AFzNS4LuoQQuBVPw+OxrduN8JF6&#10;ylyTAm8wbhe4HLG59TuLvugPVz2dVCy3w1fZydIWDIuRduE8lLOp/wCqtS3p3FPpKkJ1PZUaYy49&#10;sw+Z3F+M5ws4Ex38Enp/S/ifMaj7V09F51vW/qr7MbYN22i7nB/5keP+XAsfkeyPZbKnOBztNuQE&#10;0ybs2/8AcuQJw0qIxDhvFIqSRnMm5M51rojz2prZmD7knRVf4A9W5P6u+xufNgBltYv7xPNwfyrK&#10;6g9R96zegszxg4CTqC48HyrFdgDXfJ0Ezk9tq31bhfcXd0w2sUpLW2Bs+ETzLS55czKRZfT6SLeA&#10;5+ZNiyVVrge8ZKz9V+h5aPAa68Msr2sbD6Yk5N/jPu7X/lutGiVabaCzIllmAv8A9MiyRrmmOedo&#10;THHO3ztwEfxV1kF0te4x5z3qxp2NUHqt0xHLgQBfCvdNw2zhj+ZZiPZXIWF9g8ngt9Hy7mRbxs/2&#10;yDCSaySM7UbUeq2u8a4hriqCP50+3wFyO7zBr5S1ra7/AHTp3TVdxcc6El+wOU7teeSopIPMEVVv&#10;aJsvlUhbAjbUc6J/5m7/AKVldP1BUbaxAzfOiQeWuxqP2yOeyQMJwDePLIrpjqlF13U9tHo8RxDM&#10;JW5MyvBYlb21TxvHMbc8flrqKsJxOoyPo2EjFu3U765vcMy7meOO0O4o0Ps7Zy+TS60G02OQzhzg&#10;f+z/ABBoxOKTcyFzjDqQdMglkA6XnVzRAUn01uNB1Y5YezTUFyAfTKune6rc8RMJNv6ToSg9sFMQ&#10;DszKRibx2uYIuBGKwk8hq1tvLA5XBumO7BGqq3Js+qewF4Asvj8xsjDj1b51LbEypKeCmgebplwG&#10;/KsPrVW2fCbTkuZ+oGvKXbM5DTjwwCtzaonK2CRzhtuWjqaXTWJ1JMJtHLn0E4lWsP8A3cWP0ftE&#10;eyoh4LBbJNNJdC6lRlvqt3DpyaTip9eyxaYPq51ze8psblyeOZAdNzELzB509K6kmzx7ZbAFjVwZ&#10;yMkD0Ebw4sZPipNPTGM7b7ccqswouXBHo6kY1Sp5TZIM9i3cXYsross1+4WsfTI5yBTMw2D7RYCX&#10;m24E+kWD/EotH7u5IHQsM2T3I5yLSdYOZC55AifVXV0j9YCnAykEZpU0I66gyiVVqSR06YnZVQyP&#10;sOZj/tLbkx/NB/pWBVBs7cyFzre0NictyImOBbV6ToEIarbOuSesxTEbY7aCnGmBco1pVjmp5jjg&#10;YibwdMY+BXCk9jbKZD3kM1ERr1CXc4PmhWzbF6HbQT48tjnjUgbXMXy6KrqGD0Yxslu4YzTdJtgt&#10;gPHNoZh9NzwRrVCTSlJqyAaORivD5jYRbC1qrJpJaYmO4T6RicQE5ZBroSk9k+z6dy4EfYYrLgV0&#10;ZM+OD8qTtSdw06WxlHJc824S6m5SxZ09IxNw9TeRd9PbO29OVsTBuNt75gi4M/yLpyeer3sxbZI5&#10;UXH8JyuY602Z0fJPb6enhRum+puxU6FDiL2/n/MReupXmG5VA3n9MMt5CcUwCMVojYmQ0C4/rzaR&#10;Kah0Q3WZ/L41qn2TriZSU9SMDlHLOoIpc/v24VyXPJo9DNt8ZsSjMPqFR0VrayK9oYoOtOwXp4L5&#10;RwE6g12NR7OnOye1TMZq8gu8wQsmNcr0W8nz97v7OnBEOPmaWiuxtl+0isGZHwXgBM7nLHkwJ822&#10;Mrb/ANxqQnqk7cgDt9qA5lMd2YSrR8xzxreJW3JAPOC38NQ/+IkxeEwGkYnEH7CA1ZtIZMx4zSN0&#10;ROTk7VfhznpmMq7YH2kVAyCM95iIkFrllWY0vNJTG5BB2G1ceWRB6o28SG4Bs5lRSB6njgWYj2yU&#10;WzIeNmB03j/cVyXmZ2jtJxUllseOBiIcHTte4q3NNqklZtr0b4Te5+2uLah2+CMOyzPb+IsZmlSD&#10;c59+ufUTt5pFed4TDbZR7weealHH9JUN5twlLDOznjpcKuHmPgQdwMiKAvO8B+to5gc4IAXPiF40&#10;9UFSMtorkAWzFo3dE6l3BjXBLNu5Vqlc0esyAME+dIdCUwshTav7DpxnsDrCWuT2d1H8TeYFW54z&#10;n0te43M8a4x9S7jQGn3japyYHL7s+PqE7ka0L/5msj/OzqqXuLnxVE6G3zHnRXfTJknnlVwEA8eT&#10;wRIB8u3nXQkvrSfVb7HuMvIZv5mhjXMbjY3WlNjvMziJH07RccCzclaVHJHoO1WNyMZfkjUfq1Ra&#10;nM+WdmV5s7LTzkBn8qKzgeae8ti5Lywdx/UJH2gVw6u6ZO4obzaZNqtlz6zNd3t/2IhOP5VW6DqS&#10;YwOTxmPcg6YylSOib5gJcpray4UfI+3r4ZkxdYyatzwLYCTCUtqcBIZk+K3t6rZ7a/dWY1JPK4Zs&#10;t57DKzCTlktZPzK4bD9nb2sHuOa3SR9Mac61irOn90sTCtbWs4/2mU/MW0x0T3A9MiVPs5jbwXyk&#10;+GvUqcep3UcyvhgOwbh6aVL+pHuBP61fbx/9LFyfmiWpCc1idwxXYxSnHnu3qRk2JZcyopIx/FXW&#10;mzPaRKZa23mCVOsDfmDI5yLvCn/VXodmy3xzKhEt9Pn/AM62CR0Ps5eNtzeUrLyQE80UECe5KmKr&#10;+YTcpRwHI/Woo9+9OzeUqIcHmWoFmNebaKclsxvM5V7L0/cjXoRUHq37E3LnB9nN3j+E5jg/dXIu&#10;3/1e21MNjv21ONXkp8wePGD6ixXIUsdcYzUHraPZlKTs5bKhDuCt3B85cE1B2s8cnNYK4XYFHs6L&#10;lU6lRozlZh/tJG2uu0ac2WbHJ2J9uE7FBc6hC2I/yKJ2TiY3cNT1M3Jf4g8aJXOCRksx6ca06kyO&#10;d5wRguRr0+mfqf7LX7nAGaunBif8kWCNYnUHqpzqnnu8yp8J4Hp7zkjXQYzMxJKrDnsnhmwv1HNM&#10;0k7b6fwyLjSuGDPfcTPgXdM8o+bThscJjtWcY/MyY1SZfsLJGyPA8AJufpkucaU3KJjbhEnCtknG&#10;m5k3fHAZXahJdMX5bLPUjV1qzZu9luTS1On31v8ASXq9kbUH9pGE1/rMZbg24i9yBfZeaTrF9Nby&#10;2FhXXbkf4TBmbOa9w+QfMuJfbRyEmR8XGqjWNSTV5NTmMC3H1BqPKxkt3jAtwJMWO3RWjGa6CW/0&#10;zcqX2qOWxMZjlJGP4q6uo/1gHO7AgjfFcXOmVeb8rbuTE5Cu1zAPGHppjkglzjvCtG9MVCM7lhaZ&#10;zMYrunwRrlGaTQhiH17Zuoq3L6gcwfEWtU/RbaqpsxjcntwOC2yWuNCYQ/ulq2fy+mGbI5nm6zDe&#10;P+Z7kamSPZO5M539gf2Le7VzwLTqw2AT6hmx38qO1Iybi6nGdVWV+s5TkhpxiwgodgR1q7yQpeNI&#10;c6ztjtrzC1TzZvOqSmJ3LzUauNW22z51Sqvaypk5Y78H2Jx5XH8yoVSetYU7nGzY7m1Jp27uOBAW&#10;FYDnzI4Y3wiQcy25yGg+nEuOyOB4nu0bx666HQYzMqjKrWWqqNjDneQPJadq4a80b0hcH5lsFL+r&#10;vOqkZe0gajuctyIsCw3tDfGQGEAP4qtUrp+tGYwGlu9DD5d1bENKlqjrZIBuSbbIrjnTlH0PtB2Y&#10;79AYBXkFr2bdi4/3FzftwqxzVpJVgkZe0BiLvI7XAtgZ7YJ9Khg7YO6wE0iE8C0glPkeOZVUknmu&#10;8Gbi1PjwJGT2vtAQndc2tnwnmC3dklT3eWwCjD8RdgUvWkhftgQTUFxq46g+gts24U3s6r+SnfsJ&#10;q1ZzkfMHycfzQry7ZzxzIZicMepBdRgMz6yV+XiUJzMP1a39PEeiknp+QsL8d8Txl0xuVm+0CYMg&#10;3+zWPZ8DjmDu/wAqw2X7QHJhY4OAnTV2bvJTMmQAmPu5v541tOS3zDFuAMnqidUw9BHBdweXcyLc&#10;pwMlZy5jMpVaG9b8wax8hGz+XHbcs7fqKZsnqx7IZseCMFyBxpkHd/LEimz+8R/TOY6seYJi+jMC&#10;2a7qDVJI8cx8C6c24OG1VVGDcJVu73luR++ntmezuXMJiCCfAzkFpjF/mpyalqsYCUtktOdWcwmM&#10;ejAtCmGxeq4JcxmUcqKQLzl2lsE0rQkhnWOCjpVp9O1jgWtPPWwHO2W5zKlWuAYtPdixtcCxpmTd&#10;sdPHOhTjIlW5I9445pej8D0HaTEtkhba67H6r9OGZHfmngmcFq7bJ3FSJ5tAoJ5Lt2bdvt7nTIWA&#10;4VpFJyumH7ZjHLZ46mBruo2clsQLMmulyFe4+g6HCpiLVXRwPMgkfq5zF5MbwbW4f8w5yY12cypT&#10;Z1JGwIWdOCO8IK2W7rBj/VWUt6AnUqmJ3jP2Nr/Zm5S4866s2MlHPWRwztg1A6H1Mi8u5lymdZ4c&#10;HBO8VcH5fYdXhsZj1J7HvHEVSbH6UYVWxNNT9lyxxzCWscEEfurbNpdQbKKeZbnIZrcgtae7Djxw&#10;e9jVD9bqQTpvGxhaTQTtmPl2/GsBo+X1G5sNngGre5y3JRQZ412+AlysjhI3WSPe4TmZia5T1x0H&#10;VOzvZBSFTMgTKOqX7gxP7NcwGgjWPbXNjZaYenjePi4OYK4XHHGjzhnPgvWLCa2h+W5bC1v3UeqS&#10;Xz542Bv57m58tyTj/aWLqqXCl2dT6fBxfKajkRJKux7/AAmV7O6oZNmx9zkfL5jlyWNdLUGzbVOS&#10;9MpG1ZsiCt7yXvrDaLotywJec+0MuYQYu/8AlXX+zTanTs5cdmmo8TNsMVsY3OfH+yumydrVbA+F&#10;9Nn/ABBFZyeXClppVJWInel/Zv8AfAq5T8qqKOUglr+gQuN31BkLkXUDSR4Hp9xlbpnBzLm7aK4d&#10;9ZvaJU0kmIZa2euhhIK4QZV5bwws+uX069NN3zGGlNfAUrqGf8eA/NrFJzZ5Lsb9iJvAPysCD0n6&#10;vYp9JTvGz5q3N095Wb7L9pk6kl9zHKizSMlrm4z4IFdqg2X1PU9iZM2LobJwW4PfS2Ag+nmXqULG&#10;SoUWtkj/AHHMucpu4uOWSi6gpygJ1udQzUriMYtMjbk/Kustm20+VTstmTyTBBzLg1hFL+qJKd3A&#10;8eTYrz/6WXRcnpuQUfkZ+xxkFzCkzxrzjNZOKxti7n8X/pOzxiJS1Vs9Dh4TaRvJGMYDO3hW8Xll&#10;GqptdrqkHEgfNoztHcdrTuLKPtJVVQCcNgyMr8F235cH5lW3HqoCeFO5ePhM4OZbEkpe1adza4DP&#10;mx7NdNdZPpHI3Z9KBlO+RvhEjH0xYONY+3bzaqiWQgE3gu2yOeCBdCbTNhDdgyPHJ2JXEY9IhBrn&#10;WaTTseUnYGtEdL03lmamSqz/APSHH5JLYza2HV1D0Gyjl3Y7+1PHQ/i/dQ/DWbzRmykM2OwlT4sr&#10;CT7yPjQHZuMcqpwE19q30hdPyYFQ27Op3Par81oervOp31tZPGbsgi606poSv6Ymu/SoIOz7YvvP&#10;fdYPMR1vVlFwPQRv2LWaW/hYI15/UfXk+lVR7+wALefLJwK9zTah7acxpGKXveZp8n8q5J/L8q3b&#10;ebSOYFNVuHq3/wAS6H7KBAzZSocHlFwZF5/TinqPq2dTWDtVq3dXfZrfAqHJ3lOdtMTQH5grhLnj&#10;USYFpTfX0YQOm8fmDHkxo0hNhN1Z7/EOuUzuegaFMJ2XZ023bfvarumRjkMpdL+vHUTBudnMgdoB&#10;/wDMqkyKpaQeZJ3KnUwMPlkVQ2gVhR7YZwyeR7vH1LhFdCRp7PTj+lxmNk5te4t/o8P5TpSoPWco&#10;uayXHHssYD+Jag41x1NNqkxnbkDaC0MPTGPJkWKzmp3L6wGM+QaLUeTA9xxguLrsdhFcPv6nFTM0&#10;2Seh3q5t3r97vLkFwPKGu9hyNlKm2Q+fm2xrm/YPTbLeZU2j07YrpLXjV8ryaNqbJvMZ3RAE6ngW&#10;lOAh7TJ5Uc4cnlrM4hhILTGXxrE6XoOZMGz548A6GYgi3Bl78a2aX0u5mpATKDUaju6gi586MScm&#10;PfgmmpSQDKIRBkEnJfWZs1DfLMN2T7P5dUM+O5eHthZ2ik8ePwrq6sKgpiQyE5nk1twEFp2vGq3I&#10;6bkstmM8fwHtxjFbI2H/ADLz39aCvBzt6BswPoj6fgUWTf1LY8dY7tKKrPJoOdvQOWGpMCFLp+NY&#10;/Vk4nzx7ZmV3G36fgXQnqv0WOdzoEbzksxFck/Y4ba9Av+C9Hzh6Cauac3iO0Iv/ALlp0KUFJ5L0&#10;nUk+p5zelRyjjJpaS6cJUFev23/zw3cFq4PxrvCabD6LcjYvIJGJmZuX+zZFoTzZ3KZlKT4wCJGT&#10;+0jUTqSg839hdUVXOJ1ucqfbvbFyyrsCeb6zJjMe49tdJcW1pS9T7H512qz9ol7gv+xxLorZXWkx&#10;qpyCZRgueX7iNEWds+JcQ6o2gDCRiF+e2ZwW1bRKRyeYs3JzOWLp5BautrfH9NXCqNmclnzk+/yo&#10;V4nUu60H009Q8wJJxyphMj24x3R6vf8ADmSe0OQEm80lMDYBnIBMzE5bZ7gxrleuNh9J15fNLQdl&#10;zAfMH3F0hts+zEcu3mdsREgHy/GuOaHqCQy2p/Zp4XcifdieDH5qRCmiX1N2zl3aR6tc+k4sdi5b&#10;XOzZ25lRDtjaa9Pa424DbPX0b84nm76Y924F5Y1rU8E3mz5z5hVrQJbZPjwa6ezQxH7TSO8cY88C&#10;PUXXDiSTEDnmQDKs+PMNPAk0OOJbNBFcejJNqFH1JKTxm9nPa6eSOD/WuZZdtyn0ivswnuNiadsn&#10;AsLcXIOBNtz4CYzakCzeDFp/l4j3vL1I643ObAeWOWW4h+0qctZ3Ojv2gLcDjUt+8q1MfQziLjb8&#10;CJS9nvI8nGNWbadzw8A7puOwuRtt5xuWO8L1EpOoGUhZe2HE3t8tsJeQtN1o9p4mMPGRdjbL272o&#10;Wx3789y4p5u7/adPCc2qtYN9Yza52w9zyMQ4B/drS5RZ1wMPAu2K82dyly29sfbvc8xcGT/Z69az&#10;bdg6kBC6ZBqOOhPb8SGbbaWd5WBHOe+gJKgHb99VKo6fmsic7s8AUa+Rkb28afrj1eGmpHeXWT1w&#10;5lueDqKJM603kiAjOz76DTBu2j5Kd0SmCLnBgjwceeA6JMyEVck9NzF44BBABdo7J9jdmdMWzkG8&#10;Oum28ar9VgndMrpPZvUdQkBAzYlJc5a60p/1M6nDnnZxS8P1cf8AKvQKk6LqemGUqZxnlTPePvJB&#10;izwe4hu0yg5tJ5L2lIajK4j6jZz31mOmqV245tJQoxMHqL0XAyvOa/ufEELBAqrUn/1vdsYmCSVi&#10;1cR+WX/tVVrCqHMA7My3pvvAuYPxqybH9sEhphseCO64N5l3AoetcfakmbuP/ree0G2eMJ2BIB+W&#10;5XPe0T1W64o8oN8lRcBOWQWdd+Tj1tBsHIDNgXAuPvLYZVg9QV5Oqqcvnkq3rm6ba7jwQJXrNv0B&#10;PRJOCXErmIeMBcY0y3bvbmdeqGycc2ndhtNaVavA/wDmRd9aFtA9UunJlMQRs2JZXGQWoMWvB+Va&#10;aX2iOiPK+Xziy2sx/pp4c4wFyLrTa56ndR0e2A5bPmkwC48rj/agXGbxu5ZuThjBbjRSIuNaHVBG&#10;zLpEjJ5qGt54yeD9sY3ICeX/ADKh9nud2x/w0ScS9yEd6A+fmqKlI61xZJhs/bTJtvMt/TKsrJQd&#10;4pwxnE3jH5imSurHstc5Do9MKoG/52ok6Jcofclhis8k7xhkv3IFTvSQi2ub03vg8YdRZu8ptyEn&#10;IW5E4/HQy3AH0RuW48XcVxllSDt++iMvpcjweBZjOJeRg5wLSpMy81oc4IYefgT2+YB51mQ5/wCx&#10;YO/AoYJ+TvpPTjrzWXDwUY+enmbjTPoXFkvbhI0eZ1RZXykLjThs2znnacfTQfeNzc5D5FTyVgSP&#10;JGmRzC9wJD0D0uPXn1NCkfCzn3gIy8vwe8ukdsmyOj6tmoHm/NZe9HpkGX+1QfLihXjHsa2mVDT9&#10;RMiyh7YMTS1OD9pdK1pt6HVs1BA/AwG5HpEc58C81m8WWhZTTXT31HrSJsCbi0L+FpY602N0nTEx&#10;vM3zshm+qQZRQQfpolQ88bTglkLEt4nT7ixmsNocljcsWzaa3Aj6nWNGpjz1hBs7EDY9v6S1/B03&#10;cZH94zUTVQtvqPdN+pfYG5Z1P2kzAJvHzbZOCCP9pbXNPWLn1Nuey5wAUwt9URBwBXl5Um0RzOyX&#10;o5qXH9VUP7WE32yE/wCInOwrZu3IIf3g6b8OdI+tPMadqCYgNLWNsxPvK5cnFBzaWsgPDMSjC45Z&#10;Cd9dvUvR8lfykEFgpHoxXd5Jng/Kj0jrBzUk2lVMVbaJLxl0yEyRg+W2rsatcfTSNwamZMR1P2hh&#10;52SOpJjIXN5m+K3j8wask02m1FO2QGb58VwEZbg7mddLetZsPkMkLvlNnuNbWoPjwLhtpNLOSNXt&#10;iKZpZRp6Zida1e2XZ3KybvegQeDeONJpOSE4DIxLD6ii3Vaa+mZp+4Bm5yLy9u3ETHHwdRJ4zG5H&#10;k6ap7ecDbE1dSBJp1av3CgvfZY3L3R4F6cbK/VLHO6CBOHJ2t9wL2a6JeW0sqNsB6CPuL3l9V+uG&#10;U7ouVMI33LTNfFUX2nS8v1b5xDVkjm1JDPLd+LZH1OD9NNTWs6dqySsZUzYl9j5hCZ3McfzLU9vF&#10;QOZbUZ5I5pwTwLfUGS7gyRrhBuWYuXp+yro7heWJcKjqpLNV/wATunVKOoW8vpymx7yzOUm8cwnf&#10;BH4Vz3tEoNtWb3eWB7lvmXeNdIbE9jbls9O8qHemcvHqjbE68afmdPDb1XNXgLQ2HMIQSzJeRXit&#10;XvU/dH9E2aqOtkf3Tz8qDZ2ylt+CxnJy1Q3FJl7+nGTprruravlxSTSzqBGW6MiAS/aRLtd5HTgt&#10;66ZO4vQMDnpb1enIjnCZnGRFt2zE5Xsrm27Yzezh5uqr5ScrZNiYAg3iPzCpmeVg9nBMbk+j5ahy&#10;eqGzBzegBkGtnrXNMDZNaeOCsx4zH6XLXLtWTTHMTxwLYJxVg5ln5cfUWD1BbjIcy00CHAftTAiU&#10;vmmDOqfvHPUUD70+hPoEXnR0jqQcFjBx/FWwTyj5KGmATVhNbhnBdRt4Fxa3mhO4rtI6wwDwG1IF&#10;E9A64uziRj3K8rJSc0s6PMgJzFTxuBm4OBJvPCS0nIU4GqTiYbhMcerqaZLqz0kvvPcDbU8u2k3c&#10;TGfEwJSPtGSPb1jllX1KSgu1P1I5p57n04x+au9tmdYUfXjbc5k+3eYOBWrncXB+0ioBzhsBzGC2&#10;by/cVPouqCSeYgc+Wk02jr6juqoNnb2mJ1gg9sgGX866WI8bP2QAhAVmbp3MixnZn6xEhNPmJngL&#10;cBBWrngXXVabTKc7JOaM8vcRj1WxLv7qic400HN5JXNmBNa6PqtldpfLyOR7/BawDFbIPwI8z2wS&#10;WajA5bHKTzGxVj9QVQ9cvfY+oVO3hG0WTdyb7eCDONHnjPfJ1Kgvwbm66bn/AKix+cTybUxNsBgF&#10;3rm2yC40Snm0R7U495cg3eNuJDrg2jVNsGxdywGCNzacbxqbyJUmoPV3ZNqY7ek813iNuL21sXnQ&#10;K+Un2jPpdZgA6cRtxXLd3gUMbjV99ROSXHNMrqQhhgbRsc/K+dPVxMJ1BYYRnLuoyi9mJzoPprbG&#10;8nl1wEBgCHcXN+3DtZtrQebzO+hKLQ62o6opeXuX4+x5xPC2W+qRt7/dWDvG7KN6+fh0wjKUVsvG&#10;sTmlYVHMpCBz2qUkbfmW+OBDe3HsDYG+XSRkFdSeiastdNsNUnE0cwNjwQXcCPU/VlMS2SnbPGLt&#10;xM+aMgv9S5vcTxzGQECJEJuxM4P1FiuTaCJtR0gOtKnnA+fk6Y7qrbeh3M1mOCM5cZOYmab2kOWD&#10;Y8DBjn/5213EYp/bA5YPcd8TiAepbKrUJUryAdNsNOk/ql1W/HvLMAhwfETMr2Dsrb7tuqmsrdN+&#10;m54/2fGsrnnrSVG5IdsE5RwdO2XJ+VZjVG0iq6/mLGOZH3iMekMlruK2m0huNm3OnLgIGYCzA13T&#10;1f8ACuopPQdKBlJ38+mu5m6bbgwLgORyubSFzv4T3LZdQaJbQNqkxnbneXILfTtpDoTe2PTNNaJt&#10;ocsHr4LA7ojYZdMgiq1M9slV1bLjsGd0kA/KXBLiYe05Low+YJHpHWjmW342D4re4jow6w6oqCcE&#10;eNt2c1iXfR6VvkLB3jzA5wRvrnw/GsrnFYPTPTvL5SGJzEH7Ucx/OnphOEumm2OKkZM21mOVCvXU&#10;epvaBJYBgDuIh+Ysllc0HbPA8AIkZOWT31SZpcgJz/0+BHRBcddVYOnGEu55bxNW3dWezCTy6atj&#10;vIH27x9Maz2XuO0hsWza6QzjSt/6Vp21zZWShmTGMxxDM4FdI2upHa27/eLKGtVZ0/u8Ie2V1o9Z&#10;uWMtbakZCiuEXqVL5fu0uBHf3iD/AJnuL+fsdQEZvcbO7jWtSvbJWDAYI43zrAP4seBPdCb5YlOT&#10;PYycStzMvuZ93g6iqo6LHH2rBGcryMYuWPjXmmP1qKrbNsF9r9QfHgUMnrSVO2mPaTa03N8NZbky&#10;y1GTi27h2YzeSVnMezf/AJHzNwXmEyfmReqNllTVC5AF5REvJY5heCNc70v65kumrkAatpxq8g/5&#10;kYtZWOeetuST2Ps9PCuG3/LvteP865mZjHW2dPunWw+YItX4j3TVJpQdMS2XAwUrMGcw0vuxccH5&#10;v/BSwP6qbaUBppuBOZ7Tj+ZDaE9YtzJ+y5u89sl7zmXM9tbXXQqdmspPUNOPhAJaudnOdP8AKnQk&#10;KZ34/vnybk2+W/3Dl/bJsPotyyAaTnmo5mT+zOc8C5jqycDk7IDBsx3eMf8AviV8qzawymspOYN1&#10;nMOpbKuS6kmD02tfKSNegwoTlHn+TzVnbJn24IFyeOAAhxqn1ZPBv3N4IBD+kqe4eEgIpkrmjbrA&#10;uLapOZutNa2N1wOnp/Kn5ruBu6EUlpf0BbOPWs2Qv7EDaaiaGecy6K3+dfzdjI27n8VM9oOW3AsX&#10;J4bqdxb/AEeI0oeSrVWz4T2W9bqvKDYMZpTco3UZJhbclctvH4CLyHqil3rDWviIHzBFxqtuJw5N&#10;xnQd5MCR5L6MZhum/wAQEvJdTpoMktm40pe4sk9xQxt3MedHhy8e7Z+NdB2zG7ham7cZs4dRWRmQ&#10;oeNZi3ebsTIdXyTzwZsjlPuCg0hnUFlXyT1gSPJAfl/yLJey8A8fcUwbckfz81PEnTkjrQsGfv8A&#10;TWtN6wHHnvri2XzCzYV2l9QYB+WnXhSdFTSaEgsdOAiqryeE4O5dWbjqDwJOHhDddfkRSHnE8Qdx&#10;VHjVVeOCRqnkeEueZAljzWm9QEj65cauEvnA4yA8HxVzeOYYEYbzzB+GnIJzpxnPBQZzH5atTesB&#10;wfEXIo6sJcyfVTLiqMCdcJedaTTagNgM8cfT1Fxz2o5ePX0yj1IyFuobPJ45ctjwdzy0SbzAbBsC&#10;C/0kJElbqB4OBle791Q6P2iTqWuQRhfctUmaOCPCe4pkvl+BOoC49GqH2+MnJABcntm/cXVFP1oM&#10;1jHqLxzk4xxrfqLqyYsMkB8iTSB6xS+oBx8B0eHOBriGj9qG8jBj041sEvrjH17iAOkG84HB8NTB&#10;1ANc9kqwnn2/qIaSpL3+WgDpD7UDgUwdaD/bXK5J53L6eHOCdw6fQTnXTerB8aJDqAa5dl84Jxq4&#10;S+cE440UAdLN5wrIzmi57l888B1dpfOF9A2wbwcamY1m7OcY0ebzBAB5w3xqqzSV40e3zGkRxjQB&#10;ic4pPH8izGaUPjyWF1QRuONDSSccabcBx+8oPUxoaSg12MSmxx9BL7LNl8A4z+wBPISHQZYL+gu0&#10;vseNPDo9t5CAOLR7OyQdBPE2fkg6C7YHS4/IT32TbeQgDicdB/ARJvQZPIKuxh0mNfv2TGgDj77D&#10;6f4qZJQZI+guxvskPyF+/ZMaAOOB0OTjsKG4ovB0Li7MJR4+4oZKPx5EAcW/Y+znUxvTZI+guunF&#10;FjQ0lFjg4AIA5d7HIHgTw5Xg6GRdFEpNDSUng40qgDH28vJbzow3bq+fZckHzpdhkgRQBVRjT1v8&#10;RWQkrImSSf4C+gARjIiVv+GiQ5enhs0ADRjRIbdEhy8n7amW8HAgAaNvgS0+BTI1DcEIgCGQiDuC&#10;KZGg7ghLinAhuCDg/wB8arbgmNGCZ8iG7uTjQUFbcN8aDkZ4/nVqcD7kCGuB+NAFJeD8CqrxnjyL&#10;SHDccY/8tAXgxoAzGYSvuctZjXjfBJX0EHAQS3KYaI1j9eazY+MCCc82akke7OTrK6kHgbYF1dVE&#10;nx38HAuRaobubh4I1E5JdeBx521mBDW48GdPMxkUxwPA2Ovo4ek7whnJ0YmDwlwEEap9P/fcCZnj&#10;gkBEFB0U3qwjCS9lWBeZc7+dGKfrCY2tHT0ra5dl9QE763LZ/NB68ZvKWW6EWImnZmzei6PlVHnf&#10;1OcuN4Uomw/Apnqv0XTFTz6as5kApIBiutiD7i5pqisHs1bAC5Pot7QhjGtC2F15MaGqdi8/DIMv&#10;vqFKWqvYw1LlN6dZ05tY2buQuX0bNjbD2gXU8C5veS/cJidn1h8u4u8KT2qDnEpnjyZAFj3rpd+N&#10;Yy42HzqvHvsFpvAPmOfcUaXWlroX0zm948Ezc2eZH1ESG8bXPZuoLURicU2STzbs14+1m7q3p9/3&#10;lZCM5TBMWIWDErgxOmMWeNIcm0T2gxR9L3iHjju3vhDXQjfZu5lUuvWLkZOWT3F0V6n8nkrkc1Df&#10;FvV3lrrmtdlchmTbOYTOAeoO1wK31MrpXk/rPdrPCypCOWbnBBxqH7NyTHKSO6W4tUrCl9wn01wH&#10;E4gultkKqfK25IHOcGfy147MhfTOpBtNyffHO5tumW6Mi2bZvWkupJ6eCZAK8jILmftpSeXjlTa9&#10;Gxzku27qqry25zuQZ+WQnuL6n7MOptSXCX0m9rasAOZqAQ2RC6lrgwLv5tRFAU9KsEEqCNqQXMIP&#10;nftrhOk549bNj42OjdLqfyrQag2lzVzSjGRQcF3mE48HlrrnY1rFWLJokxS/BfibG69YPZFLXHpZ&#10;wz1oC3zB28izJzsppzarMZpOG77dAjtib2sH51xJNKPsuTvHLHJd5lrOj1P1hUTYlmQ703gcaZLf&#10;uKJ2Navt/EaSMupnx6+6dBVd6sNIU/Kb01qkwzebaWN0vL2zAZ7LG2AZbY3PjWqDld4gO1TleGJ/&#10;zPBAtap9myeD3B5aJbFyxcC08ZhW+YZ+SyavLQYPJ55gmIIL5RwDukuI84btnMu3yDTgultqyVps&#10;zbaEbB9bCS6s9JK5tHKTs+iPlkW06E1Zlom2lDcEnUd/Gfl8v30epN5NguQRhOLUFb1MiAt5oRgy&#10;fXtSMmlqZFnrOsG0BAQQH3gzfU+RISm3tn17zE9pkjc/aN9vNrGQvS8azdxT5Akxx6ltXzapPHvb&#10;WfUuao1T5pUGAeBdQm4551Q9uYwucEB8/NUNxMN/Jn0/idxDSDvWMZ/ppmYMxQNsnGMun76cIL44&#10;le4MsYdQPmCSk7xs/bYI9O2XlrMXFUOQtrN8o/hqZK55Zcgcm/hoA2wdcDp4b4MbHePiLASWzOTx&#10;wA5iJEuzK+5DphV2o+iyRj3yPkjFcGgCht87mzAr5OJXubbBGAo1DrAe7EYubG7mIL99Vt5VExc2&#10;IzaihcltpQBxy8lzB5ih1RI924FMcTTHwcfmKZMG+/j98a1EEZkrwmmho2+AiuE4leDIq3wDwRpx&#10;OXCVkHbOgLghIC40NbvMBM6euY0sC1DmD2Ntec3SfEUPtQcGeBMuKoJuQGfcHy1WxjvEyL80Dry7&#10;NyEeEz9Rbwz2fvZbKZVNb5RxuLtsdrJkWGyPfY7Hgur1WmlLzGraLkYYANbLMV23+wonvqP0cZyu&#10;vJs53G8xuNW93lC/dTMnrhk2mN6MFsLjmDF3FZGdHzphNtzgPu4XF0uqk82bkDLgP7Hst3UTyc06&#10;TvG01bPvbt4gHy9XOsxriXjZvQRhPcgIsHcOHLP7scuomRvJs/IAN8pLfTUXRONS42AdLkjJ7Tpw&#10;IxJ/6ten1/u/LuoxccuacsmAUbpv01m5Kgm0cxPHGe3HyyJCQLhVEwHMrBrFu4W6hsr2mPZON8wD&#10;aJA85hCplw3wMgNg6kAy3EBkdvfTheALj+H31bSThiV7kYhzdEeqRHm/9akwMwW7mqj0wkbaVMn0&#10;cDEre5yxk8arcnGOWuQQObo4yF6SKQuOzPVr2Ltjb9NXgLhhl0yE/mXe0rZj3bfI7Q4xi1LfucS5&#10;Rp+pOwZSBhHvRAkF7NbQ3bBWk6g2anDAxK33h0IVwfg+InJdac+7dcGKw2qSGVS59OAnK81bTb63&#10;/YvMeeEcvHJ3hrpIyFLzESZzByGwE13AP+dGHErJuWOC0S2K0T5E9KTTpqMfG8ctr4eiTmD8aZ3f&#10;BYeG5JC8tTJhNPbQR/hDUOaOCOSAwaaSUmkTB5JWb1i8k/1dRbw4rSo6hlzGTxgE8uFujJ34FjNP&#10;0vuYz750yiuLpZ5I21Ny5i/gfbxM3jXT8kECCcqtJ7O2VQuXzCM4hmb3bZCoDK9l5JlOuzQ2h6to&#10;hCJUuOzMc763B1CfPxKySvsDfdE7rchlL7T1v2U68oKrUGyudNpieWxnFZHyyFyY0BlezMsA2L8z&#10;4TcO9WiEF0FcK4qRtMnOAJy4OWP30SpOeMqebPo3jErgLi0Ig/kSbgKHXlNtpPOjtmxykg+IhsjG&#10;ybOdYAtTSHc7kauG0ycMpq9PMoDlHG8tWx/4VnrccubWMZ9b4qd3ANOqScbs5YtoDlHc5hBJ6TvC&#10;Nr7mxvBiCtEu8ap5Hm834DHtwI9RdUbtNsDngGK7qj76S5NROdOU3I5s8GByYHLFyy9xeY/rYPBm&#10;rR9g+F/IvTiVzR6EmPfik3gS8r/WgcDc1hNY4OoVOxpGc9s7cZMCmOHFngQFmPUVkby8ZuNaROks&#10;krnpI8kZ1oVPtxmyRrJWcvI2Jjg4FpzOcYNYOmllgy8Z9zlxqt7u5jJnVkITec8Z7ahvB2UwWDW7&#10;ggSYI+BGHgyRjxh04EzvAzCyIaSXubeNLGEwZCBzwHzpS+pCQZI1VSXAp5vb4++kOKDvbYm8lNQy&#10;k7M1rfbt0hC8eDwwrH9sHs0x0dOMaw2n6wJIXoHLbjGtIqiuGU+bZ2IhuiFuEIou0UEym5pMXmiF&#10;8Xm3LfcWnVBtIJMpix7VBc3PS0u+iWxOi5TOx2Wz72rqDVq2sbHxSSU7/vwsd3pJG0wDSNpG0SQh&#10;kMqNJLQ3pLSxmcbSJ/NZTuDyeFcNR6ttUmk5fJZlJX0Dk5RzC77MRAXErbMGwI3j4uPm20ISknOr&#10;th9YSWj5iDfzlIGYC0yLQvWcoeUmbSqay0FyPqWy8cHurGZfWjY0hYxs5HvDUemS73PlQ2R7QCs3&#10;NmZMSkCTSGRITbbYBSZHL5c2Kdy51I7RRD9yPwq+S+VzpyQDkOoy5vye6lUFLy5tOgQMzlIEmpcI&#10;q242uTGWtjy0IPZvMT3gDZXON8I+gjPbCQq662Nzwc1kp2wWIhwNxWl5+3CbzjgBk6a6Q2F15NoH&#10;L5mE4hwE6hf8tRzgNalcnlLYdk0q3g126RB3kvbVDMZrLWx7cFrli7kaeJWDlmR8zbA3i5zCF440&#10;SZyNszvmYH3eMlq4S740i8EnGcwotz7c5cgdDgHp/trK3ErcthnDGfq8td7VhUmCdSptHdI2HzNL&#10;nxrE9rFLy6Bkd+w6her3FambaOS45XcSscBABg1NJGKXeDuWY/4qht5W55PmKZS8jxzbn27fmpo4&#10;MXCXMfcSGPTBj4FapgzIzcnbOfvSeby/2nGa1gHqpV4Exw3xk3OAFzlFVwG8ZBJrAuGVblY+tf5i&#10;MEl5I8m/CxpAA37SYBnjsZyF0yeNQ3kwG/3GMx+X5SuzOh3PYoDG1IyFtDH41ibghY3ufTtltJ6U&#10;gXCn24oJjk+quunlLzGZSkD8wCjl+l0sEEa5Lptu5mU6BBBaJqiXpBtQ2mPaqH2PKgXGsvtDcuRC&#10;yY/dRTa4WYa4GylpDuY2O8R/dmw/f7i7olfq61M5k0qigfStuYjX232bWg+muHagcCk8uPNXnGMo&#10;t2GQvAZdBVJ6/wBIWbOVtJaEpDf2gnlrFydNtbI/pcJ2+HuUrRin+iec+3/ZQKVVO+Ztj3DDdWyf&#10;WWtUvT7Km9mp5k5ukj3q0Mfvq1TibyqsJ128z1DvC9PuR++umqBogbiSHZzqdsGkBHV20K3HH+2u&#10;Ym59V0dXynXJxtjbDz/2d0myne/TWcPit9W0MlpXytPV3lMcpfOZDNRTBzdFpj9/urfdr1MTGXTC&#10;VS6B7jlJNXeB9xdK7DfVrkT979oSndDZ/wBibcH4kSihOlyZdi/hNObITBh+gw8paX9Tup5rfjfn&#10;ay+3zN5LwflVP2ierWSmKY7egmonAbtsdpe3W2f1WB1M9O/ks8dSt0QWoPokXF9X+rg2pCmDtqyr&#10;gu5b1vO7thax4/2l6D656buHn2mNTK7Z4/0/Sc2nb3AEBSXPKEukGfq51Pu2N5ujOAfMulz/AJVM&#10;ebTCSq/LaeBubIhdPzv2o0qDk9R1JMsDa68dfnW1ccm5IHb7IxML7kJxPILXlLQtjfqvzGs3t7cb&#10;bXzCcn8y9INjfqhsmA+2KhOV5HzN2FwY/eXcnZ8gYSkEG4iHBa0xjFgRdaCds4J2f+q3JZVMQWWP&#10;ajofUKL2YHyQLsB5QbKBsC8+Lj/cRin2/ZTYG7WiRuC6lzuJ6aTwcYzwQAz/AONI7Q/umJkp+Ssy&#10;HNGD8NVum7jl6ezutnp+NbA4l7KPWNqaWp4IFz3NHg2Dk+5gt6vMuqJxYgvjxnJZPfjfnK4jJy2y&#10;5vqzZ/JXjnfGbEupzBi4IFtkwpvf2WON8V465pNLJ8qqrOl51bOaD2eDzCqccZjK6H3lzuzalbkH&#10;mEwI882fjkJAQRyrc4+nq/7hV2Z1I9ZuefkVwHMBxjA8N7QYf7aWUbxnsv2d1gaw51XAOoO7gjjg&#10;V8puvG1PTrdnlOFbwcsYyLWqDqR7Ms8AMi2yaUfLp8ysuWNzyyd9NSi0ic6oJM5g2bS7HHpxk6fz&#10;rN6glc2eNjuTHEOAYtMYv9KyuuJXtBoZtjlX9aS/qbznMBAWe3hzOGQIILUvMMtq33441a7a7ghC&#10;LO2Kj5o5k8xfGjfFsqZVm1wphnxschOWmaoebmIEZucTmWlzHtIcTELa8Y9yAnTWbcOoMx2gVAR4&#10;5wQA0bvVWVt5G5eEshBbg8xEiOBmc+ZGtIl80bMx4zfTGkXD6LQb2WyCQATHKPpaaJVg3krCUgg1&#10;cf1Vm9SVQ2gvxwAuRj/YVJmFQOX5cZuny0lz6hMx1ZMbzgjMn/S4FDqCeb49BHf5lpMuG5IB4IFl&#10;dSOCNs/fUMJFrjnrzZm7fdnOOA9yNcu7VBzEM2PvgLcavlH1JuZMZj8vlkKsx2mVoWfTE5vL0xrt&#10;YQ4z0bjUSePMaDjzkwLfqP2bto5cdy547WmnCzAd3xpDIMORHppbCTAqe4J3++nIPy8vkrnAw50B&#10;cVBjcqiOJmWDIoY3fgX3pxJu8vqgjbjV8b7TG27YDAFqcxcu9sYFEJNCRpHQlt1R028nklc54D24&#10;1VXjhzGL2ZYm3eEjV8lbh6awEKQ5FR8uLI3cOeBWqRjJBf8AYblzzVdqfk5JI23mag/D76eb7RCX&#10;PZmIhqJwFkpei3LkeM2nB1LvgV8HuUtFZCs3cVY5MPn5EyzeamPV01zD0Wkb3mqEmGPj4FDcTC8P&#10;6iqoyY7/AFEsfx//AHoSkQ5wpg4xl5H4aD1QzJHYggP0kY0/2yIPUk01PwltQiIzdxK/4aGuKfx5&#10;I1cCTzU6SGkmA1shcVVvT2opk4leMaMDeDjJ5aU4njZt11Qk00mYkpMimM6fwIdMK/wEQEu0IvcT&#10;9NHD9o2WTs92JjjPy1pzPaI2ZkyakCxXZTOmcwm/pLNj6IhXLXjRyoKg3x7ubNiJvATpjUL4Smdw&#10;/R11T9cMo215zweWqHtArzkRtgXIyctYnPKg3NtZCdQ/txPpwNizgAIcA+XpLFTCUvcYV9o1Sl9t&#10;k6pi+zglTXH1LudZ7PK0czKYnf37johblzwfKj04pNzLRgjcnEOMmoqHL5O5jIeyARIPMLkR0SlN&#10;sWabprWKrNglbglVSk7Z5qOm4rg1z24l5ICYI1vFNkl1Kvd8eTURDdMbbOhu1yT6YH7bkvNTST0f&#10;TI+6ZWSXjZ54z/pq7U23G8lz6BZWR4S3g5fVVqoOYY3J4IE5ySEPSem5SzLjePs/TGNKpJOygHeg&#10;PnIq24mFkh1UJnUZTEwRnyJ+jtdSJzqi3y+XsgjvOeAazepJ42jJogtoFMJmSPJBwIDbx51eng/j&#10;qJ61JtezepCbzu3/ADGktOZ1g9piY2TdPmDXLMomRWbkEcHGulJg8ZThkB+Y+tyyLFysZfD9+nxG&#10;pCNKl8wG/c7zB1NS2tMbzgkBceksPoR2ODrLZW7xtA4x6RI/iLxjKo8Jfh4GnMqqNNlcwJG2zqYQ&#10;mngQFu8vNvL+miTNwt2EecO7wiNxxlwRrPakbtm3w/hrSHF0I8iodQNyP7DMPGuhSk04W4ZvMJo2&#10;bcD65GqHNN5jyQHLgV8qChyMG2ON8K95YkNpdu5ckO2jBc/FW0lKo24dPCxjmmekl5ICZzqG4lbm&#10;PPpERKpJWVtMcDbgRim5g2uYDcHUW11qqh/ReWAZfQ72Owbcd4gHqokRuSZOfZtO3qbsXuLpCh6k&#10;kJr5g8Y+mXvpN6okrCbHjjlQhx9RZc3J7X4c04WMV9c5jPswn7xseZWC6aAy/eZU9ydTyl6HTDaR&#10;TEEuPjY3DWrVtc6vKwlLYeNgAQzfnjWZgJ0tt/URzbzWMiqVtyAON5No5dejkbon4SxOaTCY8lsx&#10;tx9Qi6KHPJ85GAzY/M/cWSzyvHO8njjPvhvhLrbupOXpqKTL6Pcv8jzT+ouitn9DyEOcPtEY+os3&#10;o+n5jO3O+PwF3Xp3eBdXbG5E2jcnmTkFtkz+7fOsyaWwjqik6bZUfTh6kn1puEYtNsvNnbB6xDmp&#10;HL6Ax3TcJOWMfArht02mTasGx4AvrjJuXljWA0/s77VbY47WDp3S4FmXKV3Daps7Zz8JzNHjw9kx&#10;cC2OVsyM5tKgq7S/YnPgucDO1g6urwfMmasody2mLFtvwsaokZSK3w+4h9WNNUJK20tlz5zBabwE&#10;5njWcSOaT6PJKJX+IRXZ5J50aXWY/aN38tZkR5V74h20ByjgH0x5FyfBLTN8e3xeH5joaWxitvaD&#10;mDx6e8cQzE+IiLCj/s8O9AfeI+otcpJtKqfzuf6zfk5Yx9xVraAGdMR7w7AJoEheX30xWW4nN0j8&#10;bvc1+79ZC3G7VnznNDiiJi/cbxH7PATzF+EZjYEBBAe4tblB5C+IDWK4j6g1SXjxtHNThCxEOAnU&#10;Iu8VkeJmuqvDw8DmZkIscrqxzG23booPMLkY7wVT3nsDnBfVwlc0wDyHTTM7QIl55qYmBsxzkRFx&#10;K3stmOB5qRrYNmdUS6QuTuY2O8G6fuIbPJP29MX0ygOLGQvLU9yt8N1hlraqyNpieCPgV0qAkumQ&#10;wRh41mU/pgrZyhsR3AeBQawk8TeB6vvMubCqbuDz9m4jJonR1mRzAPOdCPTGRxnQF+R4bJAtJTNW&#10;a+GvgPQ8urhw2ckAGM9xPVBSY+c2By+mqIzcEbEwR6fxFeyVZgbYGf4hO+tE/QeoeeNpbYjgP7UM&#10;q6omDdzNWQHkB7ka4D1IyXoF3h6qdSMpk97Kf6kBBLFyf2b7QMSVWYS9zMmx4DAzjFcXK84lZN9w&#10;L0m2ibP/ALPTE9nUak1RrmmpNn+Ml4PH5a071D3QnFDo+TjgJjWqEcbm2Bylks4bzFhwcCp7icPX&#10;OS+VYvRWmZ6rOhHBJLUj0DB4AQ7mnvN3g+Zc07RNnb2m5idsYHM5ZPHAtIpOVzEzkGAFxdIM6PJP&#10;pcds8Y3Ix8tz4FciaqNt/Kae01R5+s6fJGPHYTLiVuYMkC9SpPsTlzaS5wcxZLUGy/U0QW0hOaU0&#10;zNk4iaM7PGhk0ISPIuwCbLx28FhUOYbLyQZLGdWomqEdak5YjyJ4Z/AtNnlH2VmLxvZV+mujASE3&#10;jwlsCtMnqTcx4A8apI/aW2BKWOLOSNfKfYXm5M25JqP3yKquJGQJMEavmz9wODPH5SskwIyMTHHx&#10;jWI5xNN3VGS9n4FcJHK8CGvHAwkyJ5nPMCcc+601pnL9LOe2obyRso+OeZ1Q3E0I5HkQdnvJiZzo&#10;c6oEJ+oWR5I2wc8B7kCGs243LmzHaHcVkby8ltVucS/AXIstE0tS4enlBuYM8b5qOAnxUNl8vlzA&#10;md9vH0kNIMdzWOk3pty5c4IALb7qja7hsEvG2ckBBBqRkSqBwylQsEZxXv5FnryoByRtgZ87qEWV&#10;zCaOXhD4+NCYQiksk82gOXJMECPU/Vlltgg5xFmO5kDnjRIcwchzp1CQTtHTjNu5mshPe4B+UuY3&#10;hLLnAuitm883mXHgjOIdwVpc31IOy5OiHptGo7tGkUW4JHkWwdljcjz8a57o+cWfnXRUveXhgUbu&#10;8c876hjM8qAjO+FVVvPCGHZjBkVw2iDbXEzI9ncxnEp3kPAtnaLbtkyWYSvA50Tp5vL9LHGfOrIS&#10;mxNiYI0HcS/UwQJ7gSMt2+NXAduAarbdvu3GjA+ZjjURSehHq/149kkuwM5VvEfmWlpG2SvJs5lL&#10;Fs/tdXpLE9mfrYSWj5CBgGR3DjFzCrK682+TGqnp44wCHBdWJjE1tkM6c0ku2Q9JxzF/nZ2vqKY4&#10;p+Yv3IAvH1vVt2xJ6k6scsGWixak+H30Bmm0TGT/AJeAnMt51eJLITZO2Dx3SfEQ0my8e7XmzH4X&#10;jQdw4G5bY45q/JGhvblVxj3ZtvVkfTtJtxOVXtAjNzZNNSjg+GrtI5W2eEPHHNSkg+kgI6bnUb28&#10;/BbgJ1FdpwRyzHuzaalHc6fAvgGe1A3bXLLY5bKGy9wyluSM9yPzO4qrVEwcmJjMfOqeMhDZ+4qH&#10;boJ2i7TAhI3ONs+uQfSUOcTQkY+QgPaGAeCA6ZlcvcvCY4z5BpFIOeJvL3MZMcCJW8CuA2eBDXjM&#10;fcuouMxzhN3BLaJc5DWY0YGNfDMeMtx4FrVJvBwfEWVq1SvITBHxqObCsUQnSDO3Hk5ihzSR47+A&#10;FxVuRvCQZIFszMd4XVx/yLkXO6ZpH2jleoJGQPAqS3b4B5/NXV1UUvjGeOBc3ziV7s5z8C67GTep&#10;UWpeDSEx8arc0GKAfI5auA27KAnmfDRJxI5c8bAgv24+otRLy1Bzq4njaDj00HJOCR5+4tsnmy+U&#10;mHgCcWNYbOJGSWkwRqw2khJu8HxxqG4qhtAOynhjvNrLbUjIq3NKXchzxgQhAD56rbwDwWFDHPxu&#10;XGFVRwSzkjUJvB6I4v6YyW4f/lqnRJ8uNVnDiXNm2CDUjVbkZCOXuRBHc2FatBD+InZT6Rt4L17O&#10;kv4doEvNAt3nOCA+jdVLnc0PA89MYtNPSifQBvY9RBZg/wAZMaQlHg77i171VEhvMnDQoY4uNXSV&#10;zQgb+PgIsoMWMsfpi/oV5lEwHG2wR9NPkI9mhl3inkox61+4rBRbiXy4mtxou/d07uTGyYo3XU8C&#10;q0vfy/0TDPwQLOk6atTqvw18PD+BbSn+Z04zds3DO7GHIsxeTccAzQCBnu8xa1SdyaCwNwCs9Qiy&#10;+uG7Jm9PAHgGvOsOrTilPX4fx8fDxEoSV2n548bTGyE2ci7iousMDKzAe55i4Jbt955IC41sEjrT&#10;s1yxgZnKOD+0q/mHltU/w9nwD7mqOkHErmzwm+BfW4EHqCYS6TtgBcn3i4ta9mmUhvQAK3gtftrm&#10;8dNtoHvthy7r0yFWFjISmbn5SJL7W2MDzeoNmsbJi2bMZg4mBC6l0uSBUN5TbI1+Bge5H9LAj1Ub&#10;P3NN2JxJz3IOmTjQdu8mMybHeP3wh2/2F3Wm2qxfwnToda0ZkeyOsKhmIGzCnH5Pwv8AEu0pX6rl&#10;R9osbMjYSO3b9pclv441jVLkr2VMgTKT1i/wDFd+CiNSet5tfjZbtGxE3t6e8jbZ1zTkS5rdv0Kj&#10;rYUzHxu4dIVhtAl2ygfZr8++TMmqMjYWT9pYDPJPLgy4E+Cf+unhbu7EzwYFyi4qiY1DNgOZrNSk&#10;N5hPAtgl+0umTTZizZgKSMenvpS54/8AtSHYvoqFx4/+oan7wKk9zteWGHG2htJ3oGdT05vkfU1f&#10;8K1qsKoZT6nAOaYY7vH8MuDBAsBJSclnc6PBfdTQ3UWV1AzcyRyeCBiVvHd5eddMjCq2GLMX103/&#10;AGlb2oVJNpqXBMjicGH1FpPq/er5JawGc01fFbwfDWPdlvYycjmeautNn9USGlZLjeXRxk5d0X5l&#10;9z72qi+hD/8ASRYz7TLskfCB6o2X0XJO1W0tAWaNW5bVwuSP9nCuOqzpcTYuNi3dD+oNd31Jtco+&#10;AeBgfO4/cVD2fzidOSTUIaVLPICCtcqM6IU1ylWMLZqYjdtZxdK6onTNxjv212Xs32yNmclfGeAE&#10;4ek0x3e4qr2fTktmJ+2KOKM3llLHAhs0qxtwQSqVNw/vp83VTW6fZzL6JsbzzWpxVnbElPr29W7c&#10;Jx/srTtgc0ZQD7NfnEQN1cc1ZMO1XoOypVu8HK0u/GtIpOX1HJx44AC1PMKp21VETkta3bO/NsnY&#10;MklLGasDik5hi07Xfj+RcWs9olaVPNgBYHK8cuOWMQlSagb1HVsxBA8fZB6dwpdGBenHq90BR9By&#10;kEyNUYiOif2kaM/mVRosdfxNLcZjGyW7YHpf1O3tSSnBUlRlbvSC5Yu5GqHS/qXspVNn32hOVw1H&#10;/wAsL+ZdID250g2muSo+0I3HTEJWpxtkZRvbwX2Tl21ySc+pmx8x2nqatVjDjPbJsXkNMCA/lWpL&#10;yF/Gx+8qJs7nrKZezGBudvqFXoC4qSXPBvuV8RcxuJfSk4IdnAcWPqDXM85KgaY+xiOP3fM4TFm9&#10;2w/ZXPJLG5shmgiGGtUllzgg8pYTMNgAwNzRy45RxqxbOKQn0tL7dNcg1/PkmBjpmmvHEyH3fIzT&#10;w1Mtqd4utWSMkyJZ34re55a5RqCXuZI5mu7HuW+Y9clzwfTXWleEZNmwLL4reMnliXGdebL6rn2c&#10;JxECPl2l/QXLKXLShfUG3tVfqO96MkVHzqh5WZ4x3iNwLVclzx41zpMNh9Fy17NX8ZykDzPBABYF&#10;s4rmuJFLjyQMqdOI7vs47WRS6srybRkPLahOVwa6LT5EECTjcBmYzpC9J/uemYrrm/2mSzSXto59&#10;ZjlVuAnLIutNg9QUXT02AZ5TgiG5QiE7ka5XqTao5nfsYZGLAPTHbVqbyOo7YHLxiUf1F2mTds1s&#10;9w2kpr7fvHrx9rpDWbM7d5K2ryAfw8cUC8z/AFiPVjrBg9O/YAESX8wdvufNCrtQ+0QdJE3mO7j8&#10;sef91aFVm3jtWXHgjAXGQVq2XIsvC8wOjN/PwnQI00Yqth4xzNnNWbnHD/DW57Odu8xbD7NmQCvG&#10;vlkXQMvZ0FGM5n/GPUtoCMlFyEnaoaVdYB8veS8a3ZeViZHxXrj/APTOeycHplWQ5HvGqUHQcp+z&#10;k1jjOVvHNPK6EHdxJ7Z3QY5I90fbI7um54IFmTP1u20HswaVa4/qLYKbryr4xgc9lMG7XmavBnWH&#10;NbLUquR5pwvqyVNNZZkmzbfnli2EmluxO+r5R8nlzYYIIwC5Vy2PgXGdeVpXk1c5N63YfL0sH6a7&#10;j2I0gxPIGLwk1K8M4FcJqcC5fPu6JUdn1TtOU8A1TSyuKLZbtvJmInDr+zLjnaxs/pgzZ88mrErd&#10;z07ZeOP3l6Dv/SSXNsZjiHAPqFXF20SeS6avbzx81JAPpsdf8yt5fzLbTtMzjK1bZxPs/G9khN8C&#10;x/8AtknBAuhJOOnK8qNjA5YzB5HpaYy4IP2olcKHZyHaFMWNPfaopIyF0x7sth20+rOTZ9K2UxpZ&#10;86EG0UcwcEz2Yu5i8MMS7Tq3ZKVQh9TTlocVCddNGa/eUja5PJK2GCkpVusrbD+8jEuV6omA5O2x&#10;waYR8sYuNXCh/V7qudj7VeHFL2pOZMZkXBB+GrVUEw2dUe27NZvvtAb+06WjH+0rUYap1bN0/eTz&#10;VSvw/onm+4eTGZTLGzY5yF+eNdC9u1FHJQM5lNBS8I+Y24DIuztzKYnfwWqfZeW2441Q55s/mM1e&#10;neBA63XzHPHGuhyUSLI/+SORhZOpu3ICeyrYw9rOYnjZzQrcI+qtIqj1cySS/BBPN4j8sglb9j4/&#10;sq27VmRy7ra02w1ZKo2/yGpHOBzI3TeBv/abq4V87IdU/wCkd1CTj+lskd05FeTgkqbbtvxW8A+Y&#10;NbDsfmez9+SzO3xf5IFQx0HJatn17tX2Yherxqn7WCUhTxNzk4LkfmXVc2EnJbC3s4WnJOyfQt/D&#10;+4d+Vhsj2QVDYZ02+tzAnL3Yl+D9pc3esRQdMbPZSxlrO64mbgV1y5L3PpqJsI2uyqkJK+eWLj0i&#10;5v237XJjXk23mP6atwMeV1lbvapRpzcnFZEs80u04m8qgEANj2nqE8a1Oh3+zp+M/aXs7ofLucCw&#10;dvRcxMM7yPkj6ivh9mZAyXf2D5q4+H1k2nRatPTeRXfTQdpbJ9rFHz6xLXMja4x6QyLSJpsbksyc&#10;7zIZ5ub3yyiyfvLxnuTaWud5guj1V3Vsv2oVxVrIEtbAazAwxaZOAyRk8K2qyPIH4ya2Tt/MUnah&#10;9vZDOjs5rpwDLzB8mP5FMqin5TBSDGcX94OQtodtdOVhsnqd42x1PUbBuy0tMevg/aWQAk2xwBAN&#10;gzuYOD3fkCs1GSVscC3+8r4qjT6Ju/Z835zm5vWlaPG2BmfQH5Q0y3H2q5wTg5SR+Z316ESOg6Hp&#10;4e8wVUwJA4+KsBqQlD9rPoILTwFq7zcGf5lpeuVSWmY7C9McWzCTvWDk+7HyDKtI2f7WJtJ3oI4L&#10;pIB8y0iRJfJXl9yzujtl5ZSqZRcnosz3+su0LJBdLuRroNppiottLJtE2kTF+PeYNSAmmsxk9FvT&#10;NjuY3zWyTzS51fJh6vY5k5/qSeXA+W5FHArU49VutJDLgP4N1eB/8sXGjaUrvg5Le505gMwpcstJ&#10;ebPt4gH1BLZt8euaPPNXO6uLZbQycBoFnsjIUMxx2BEt9MnfWhS+pJcFlPG0DEQ2rzTt3cdhIduK&#10;/URIdUoyuR7VCNiYL7of/wBLFW5UntEmL8lls+K4jJzLov8AEsHb0+STvcdgRICeatIbysky4PZ/&#10;pJLoUVvbBOaaoslSbUBwb8zcgz9RyLPjVPoOpJTMinkJrpAvOXd7kaGzjZGQN+OOa6yZ2b0//WwI&#10;4DivNy3LZU+FjFKUWoyfU9whs6fe7yds2AXTLbIQXB+0tImlBzF+yAZnaIZv/wAsgNaSeooJtNX8&#10;nujg6loqqEipPaLATf2gHePmr61DdVWeJqYzc2+n4+I2Uexeq9yYvJk+EMI9S25KrJK/WQmOzd77&#10;McTxtzCNiZ4FitcbSdoE7b7hNWNw3mWsBlR5XT71+Pdo7XxLuRZmGjz2fi9eD/5MsyU1S9uH6Z3h&#10;NPXQoKqm3tlObub84Vz3ONqkunc2YwQSMTeAnU41j7PZnLgubLk+7xo84oeXBJebPrcA/wBtdKmE&#10;pfbOfub5hvFabXJ9GTdmE13NqPSGPuKny+YNo87k+8H+LwLK5wzmLkfaUfATS/bVVeEnUHAxKSBC&#10;UJUZj5rbjtIc8ZPG2CA4m9sWpa4FT+x984zl/VXNLecTaMeCMBRwctbxT7hlKpTvlgryMnM9xPpq&#10;Dulqk80cs3O7BOXBd1FqjiYEgsYzrkV5Vkp305r5R3FcJfVhHhMhxEVBDc4sm2SaElsuA8jAIm8a&#10;ZBlEuUZoRlPhg3OVW3o/L/0q7VZWD2ak3N/dcBHyx+BDW8rbNrDyTnKMw/MUydpI9CWt7gHoeiyT&#10;72OM7VnH8XjXSFP+q2yD9/nghx+WsHmlaTGZExubV7zLWCNWRnMCRkvPwOiQeYn+uWq/w5ajGJa0&#10;6icbB6HbNscZyk0uYNYO42V05BPjh7VENlauDI5yLrTYXtIkE+JKpIZjbNyrncwLQtsFF7Opw2fM&#10;GbEpHTe77SLjxrnvXMrq66DoXcvqjKsv9I4Vo/Z/Q7+ZWY55k1VW6s9X+Yyp6eM2nL+m5FnQd5sf&#10;qeTud5gYunAepaFGrh9qJBA23Y3auDyxlXQ/1DmH/wD2uQ6Lo+StnuNycrhsPmEEtgebRJTTb0Ec&#10;qlW+NbSocjrClJaPG2kZXH/0yRWqg68lxp1/9yohxk8vGkzXlqNzbLUPb5QT/wC/yMreP4SUwqjZ&#10;9Ph4Iz3P/pkWNAdsmwsk49sZyoTeMmrplwLlGi9ke0GZOThlrEpLay4TlNVZ1AOTKtroOwJpsXpi&#10;AYH7A4hhJ5RccCzeaUWVhOgQS0BXgSWtMWfOs3b0/tOkj3dtxdDj+Eu9vVvkYzNjvHM8E3mAy6g7&#10;Wt+8tRO1udR6Q5Pd/KbxMCSVnLqcYOQFJvAtRkVbBQ9NuXjkEDCRtZe1H8JZi4p+mHJO0nj7PyrZ&#10;S4EYb1oRg9AGA+j5Yy41lpcpRqTZrmHTnZbIPAAWAfMIgLiaS5mM8er9RYnWG1jsSxjYicBJ8XgX&#10;K9cbcGRiYG29Etl5ZeBF9nbMTtdw9CB7VJS20eXATzRKYPaBSm8gDfakj6lteb8n26Npr7G8lVyD&#10;4eSOBU+rJ4SBzjk750QP/LFFngjVm8JdSeok0nFOP74XL65HzB+coZHA4Gx8b65B1BlKvJ2YVRPp&#10;VMd5eHuG/wDMqn15twqNzKdzcntxk6gi8cCS6E4+9ak6E2kerPSk7nx3NMViwl4SahGxS8iP3Vyv&#10;tI2TzGhnrEzOeNZxAT/lv8Sxl5VDkLLJx+Yr5sz2kSGVEvTJiVxH8UuRP6Jqz4h3+06ipvbhXstk&#10;O+fZUQwt+YQQsCZk/rwOXLkDOasRDD5ngUOT+s42bPTwQSoRGRNO2ub9slJy64Cay21ZcF1LXcWY&#10;iEpra6PRNR01vc6j0j0Ommzuh6zl2/8A2xuB5vcyRxrm9n6uc/nBDzJm+tsm5dPfi4I1SaLqhlTF&#10;O74w03TjS1FamfrIVg/Zbg/YtSQE/tNrPB+VWpwtd6/iHTMmprdtBqmzfZvMZrMTtnPZRPqix/vI&#10;lNPU7n2+gMwmrBvB8LGr56ve1BzJGx20YBTC5qD0tZdFUvUk+rOfA3ZiVnAzLcIQnJj+EoUYxS3b&#10;Y+bk7Dkt56vclbX4J3TnaDogtNy2yLnutPVbcx2Ozd6wdNu5F/iXsNOJ5LoHNl5I93N5guBZiSXv&#10;Qud5Z+0Bu+avu6pu2IuU3uRziHZ3L6PpVl2VNacFetajkmf9KJcW7XKTbSqdHjlv3Jxy172PKTlM&#10;+ZWX8qavAk6lrAaBc07SPU/kE+zhfOh7uLppCbVyrGBk39So8f2e7Nh5wXF0JS4xMCMTGPu8fMHb&#10;WnTj1I6ngGCNg+E4gJ0y5I0yPYftKpgeM1KlIHlXB662rjFTtGnVZPO3mR3LY+fy7q4brDZeRzLu&#10;0jPta7b3bvrbCTiYypyeBzp/ufzJlxPG07Hu0YBDj6ZO+uecnpm2LNr8Sqs5vlex8jltnfCH8MqD&#10;1JszJKh49+zrrR5Q7aVMr0ympSWxfdh8ax+abyYl5zKrbJZqMpLkt2/hMWbhmxjJZO4esCAjC+uR&#10;jVrnG0ufRst2gfFs+WtBZ0fLnLYEZgOhhJy7ZIESqTY/PuzslOOhtR/2m0iXN0u0sHJTkPLMCYV4&#10;8gEds55K3Gi9uDmWyk7Bse3ATlk78CzKYbE6ngbAc7iXdicshMkCtNGernUb+xGG0ODqEuwYIFdx&#10;PiNV3x6ESvoGzUfQcxrm/GYGQfMc+BadL/Vn7No+o445UKcRkL7N3DQYOL9tAdk84c0lOjydzdcS&#10;whbRCD4MfmK4TjaZOpDOjsI31tk8+7E7mf8AxqCY5sLtx9riOnT0klVbO6cT0m3JT06YxmBkGUW8&#10;3RLpDbxs/kLN6Cd09acSxwK6Tds9iNcx1xNJjHMX16a7wblXBd9AdmdebnNt2eXSBJpkGIuBdOlz&#10;Z24c9tfhzSByebPC42DEpI+pbFjUOVuJjLZkCB+xKO3yxrfv+JcxoBu+bM5UVmEnMbFLj/aWPyeo&#10;O1ZsA04BcCMt0mrz/wBpRes1WgmEKtKsZQPQPAsbjnSLvN3gWwPK4czttKn4WInEwIK0S0XP+RXY&#10;dH7LawHZZgLL3vxS/wCpYDMGY6YmJ92AVvGMpRDcpNKWmol3TDP/AArmz96c0b4UvuF095LnWnUX&#10;sHl2u8eTUTw4/wCzcH7yGkrSSvBgNy4Bi9p1c6JS/aBLgufYJrkJb5guBfLmtVWPuVG3CyVZsLG8&#10;3ELCR24PMHrxqHL9hcuZuWMcc8E3j6gy5DIPMNulTyR7ggPk+FngjTz/ANYDfGz4zyRieRuBdUXA&#10;uZmJyEbtnQQs1Fb3DYKg7BckA2lRxbzyt9clyInKNklZtZhvME7a2SCuEGLJjXltBXLhtMDRmZFJ&#10;Bd8xdlbB9tj15OmIXl2zyhtlzmb5SyHBFexfhr46f5anQYXmCLJbWxB1T6Nl7i5ijneQnTt5lSaj&#10;2DyVvfcxTt+ODy10FU9bSlqJ9vIDDgH1BjVXBtP2fvmQA3yuIx8sZRZ14jC15lXK8et4/DT2a+w7&#10;Nvqr6Bz19n3Lkm89qlbwNxadsWM0aBOH5HgnwYwzUlzzC5F0ePZ/QRmT6COoxM5g41RjE55H7Kyy&#10;qyTmWjBLZRPGE0MTp7twL1LhTPX7FyLDk74n0APs42vuaa9mc04VwHl3La3CmPWDl0nmOOClRN43&#10;HUIPGsDLsj2izIe8uHzXT1Btm3AiOz+oO0nO7TV8wG6Hp21vqc2qzSR73zViE1N22f8ArPR2SbXz&#10;1MyxtJq1vD5gxjWWVvO6PmI/69AJwYgreo2zrMtnkyYygs7CF8IjqN2PeO/HZgQPaPPCTUgPYX7e&#10;Af7C8/z/ADLL1lR1r9P0PzGvBxURS9vQL0/I6Dlst3OPepeG7dt8a1KnKf2bTVtZCAswt9NyU64O&#10;rGpByEW+SuoS3rVsgyZ1l9EetvOmDkAZqcrgF1djgpGVyCrF6mPNdEW2th6wS+l5LKpiB5KtMPKI&#10;3GTImKjndARjsztkEf1SYyrkH/j5Sk4csTSqR3DOOYP/AHlVPqDZ3WDlz2k5YiG1ItXGYDIW/aNo&#10;Rk5cRatK/eNyle1CSyoj5nIXz/ATUH31nswrR6aYnjDNSkj8spckCzeYSuy5wdqtRtfhiVPqgdOs&#10;3IN23pxHq3O5+VWdEpTdz3jO63a2x6X7ZJ1SVRns+0QEde0oPtIIOcOZ5PmYGow3bm7PRYDJU3tQ&#10;7BbHM2YiIYnUc66wHbBtJm1Q8ZxWfhiwLVgptdto9D9RizHVq7/pGnUnWk2mowNgn9lIW3uQlpFW&#10;M5dJG1man3d0MXLFnNHB8Twrjmg9oExlsxlRm1ocbflrcm84I/cvn811N8LqJ2ZhNt/Ko+Yxymq/&#10;UadTfq9vanpg84YWieWMYljJNm86lujOAFbwDL1eNdObO9oFVv8AsqkpPNWDMN3TITJ+8tTr/wBX&#10;MYhheVDX2/uRi5YxITk+i3Geh6BbNxiWdtBjWzPYvJWcpfVDNQFmDYfLbNln1ebT20ybbhJJGUYe&#10;pbVwo/a39nr7aBjn+IXJ+VZ9tT2kTmb5xehq0D/5YeDGsJmXbOl+1Gn6fEsciqJtvKQ/rMkDIDMM&#10;qtmJzPGsT2pt2TYoI2x7lwWp7kauDieOQ+2GOUkY1gc4K5mLg5e4uwwUZmrfHX2aaHF8wP2gKBxq&#10;Z1u+ydn2lNmIbFyC6JYCP311dsAmDaWvQOTaa7XXbObhd09OKXqBzLXuBsxtwDFzPGtIcVQ2qRlZ&#10;cgF8RY/S+1CSzgdnfhD1bS35mOQGZHwHE3e2ri555okOh6PbSRs+gk57bZwXedUvAqHUk8bSFyd/&#10;GcRDNxFIQffP7qtTd5MmY9E/VtLi2oKXn1Z16ffDiGa7aIkOtY0WZjWG1x7Pp9NXjABcDgQhaXHA&#10;jEn2RvZxJTzhzdG6JqkHa7i6K2T7B51IajfR2BEZcohLXf8AhrpZuOVQWGbk4t6cadtW7Ubtk6Ug&#10;HZX9mKekMqjbMREdOBCG5ci/kWqVRWg6YlxzQMXTi30+4ue6D9XuddtPjGqMrdk3LdbWvGutJW3c&#10;xsgb+xESO7a+dDt0c8x+X7RJjVtOHfyqR6w9O3dVJk/rESVgQ4X4Cs7YtQZPHB3VVdoG0Rlsx2i2&#10;WYN3lkwFccj9/wAxAdtlQUpU8uA/bbqTzPGsW6ztjvJNIb7UJVtIZHZ9lXICf2bz0Bkbz/hQPBGx&#10;KSSvC3bnfax+Ei4/pesJjST1i8Z2hwMy8v3I16NOKopysJLjjOKzNGuoMqtuqPtJMnhGT8e8szi1&#10;BXR+CNefu3DbJ2a9AGMBR/DLnVD3ibUlMZq5Zzwu6ty2/HjCuRtrdfln8xO5Np9MY0IQ5rv0mY51&#10;RMrDahNZxfggOUYfLuLJRVxMZdegCdVA8zJ3UHjj9MS6mFi1K0+4xHTfplkcVG5NxmQG3jTkLM0X&#10;/gL0rbtk9PS6ZTHdn4C6mmO340+W5UNOrPAdBhtmtrML4V9g413tX3qoONyO7lYHeMArhRuR4Pye&#10;JcKzCVkalwRqDC8yQMtwt1Q/TXi4fi4R2TwEvGt8GIHLvcX5bxoxT1KTWdFsM25Dx+D0L6PTzxsT&#10;BGAuNaOrVcGv3iOjb3OnBbQeMuRXan270JMYVRSDcC4VLbzBzH1l+HpsWfpHeNmHT7mducHMjGuo&#10;afrBlJ5aBgEBcfUIJAvVAbtn82OzcguXGuncXXM02TypgXeXgBDgblue4vMc1zB6td07PgPYcLgL&#10;InUfVMxnlDlnFKMX9guNcxuNn9R3N8bXcY+WvYPZxtKpGoZWBu2llwbMXtBOCAKFVR9lGxLMFAP3&#10;DIn9pYixqeFzY1W3R6Z8yXLUXuLeeKG0eoZ/UDYDaZAzt+pbWQT2mHMoGGP08BF6wbWJwNg2PHJK&#10;VERr1CFYx3gfUXELykyVC2mrnSHGPU5q67DZvXw8KKuA4zJ4Xd25FvGc3yuTuZkTAHUjXQlIbCyu&#10;R+0vhN47vLKts2F+rPNp8Pf4D7u2GK7c8fuQol2W9ZzHBY0Rluaq6Zz621mLTV3DpzZnsTktJEsz&#10;vcPZxXCXONGK4JU9Ek+0ktOJuFxpNiXcZsEfuqHXE4ksybAeQSq5MHFrmobT+xPaDUL1jvgBbqTV&#10;9pLkBB7qxrmsaXlVZ7XJ1Pp8xfv9SAmlpd/3l3tL5pShmwIHj65B1N5LwfKs9k/q9yGknO+OTieQ&#10;Nxcu14+8lMKDkramO2G2nM9Uo2zkuMKKD5eXCebC6cqf2ySPhYLWoPnwLE5h6q9ONmQAvGJRuv8A&#10;mWxdFdXbH9lbmQ0w+nEqnm+GeCuEbcYY8HFhXMdQ+soSrZidmzA6lZxl3bduPPAh202tfxCLt45X&#10;rjY2yp56DB7YFwUQx6vGtsk+z9zTz2yEDWXxjFdJvPgVJ20bL6rpiYgePwCcNXGqK0XgXK9STSfP&#10;ye2Hdkj+JjULrh6No9AqT24DpWdbs/O1eBeCtNidwHvLqJ5UDadkYwGmosBBXRkEvJGj9m71/uJj&#10;PmrcLgtvV7i9RPtRLqVphjLWbEpGrcQhbzx4/eT+0O7pfCbYJDJyAkjwAnEA9LfS8C8/fWYpOQ14&#10;53+QsdzmDfmdyA8HmQrpCtNqFFySfMQuZUUkvmAuYVtwR/DXn7XG1iQtqjmsEqOUjLlNvkSL7WkT&#10;qu2cuvCPZUQ7Z5pxjTLysG1vzI12A4p+Q1JTD6NyDPa03PfxrjmV0GQz07Y2nGNaiKmiKW9sqs0c&#10;DNrQAKNUpxUFpevOxvZvR5pLuE1pzeLn9p76re1D1BxzpzvlMWhhJqkbELwI6yJbWXTeX2q3Fnlh&#10;K68etiZDrU5fWjaZD9vBc+J31VdpmyeY0NNjsHgM41lgpmWBW6IU3cWYm6rbYdKzWVj3YDmWnuXO&#10;n31htSNyGJn40pZPywddXyXuHNQucG47wb4Sf2hLk2mCRjwpej0f0q9z6QWCmhs24/LX7T1FOpoa&#10;1AAqfpNVV6fiRcMJrNdvQoXoj9PoX7djVveUZMWxcHpAmW1Kvi9FUaPVxh0bivt3GBE28zggV3Hs&#10;pnxh4wsSkg+mq39lHIS2XICjjX49g6lywD2kS5jX7E5Nx+gqvLfZ3MTcAFcZXs7GwHvMy9ng+L31&#10;+qv8g8HGRAl80c54AlIo28OIFqbypCQEwM9MKGvJe2jHe76T4/5B4FEHvkZFoNLt95egDAC5HdVr&#10;HPJa8k25xyr2npuRo7s3o+Y76ByE+7xj1bhO4oojmt17Hom0hKvr+kehBHA9nVMSqW2N4mby0Vz8&#10;Bcr7RJhMZ9Njv2bG39P+ZdLU3R9MRtjuZqeYTg3NIRtkWBba9tktjH2VTzATNratkJ341yDILY8v&#10;Ri9bGnTumpamv4VEKn6oe1PflprrjeBW9JcsVpswmUqenDGDlo7L55MWGds+KOMnlLbNnmzSr9oL&#10;wEImJXFwtu6uh0frG3GfCc+nF9btr+I479Ddwz+RON3hICr1n2x+rDTdCUEcz4+8TMhRbv4PeXmo&#10;STsrh0rG5WLktHcayfJYZkJvocYH3wnB3CIQ4blbE1gcxdB0XQcuckvOT22rfVIRUOrG5JrNjxwa&#10;gR8v5FXomozaDMnbfAPGup/Vz2wOabesXMB/u5dQfuRrnB5I3sfAAuBHdndNzGN7ZgYlJvGkvrk2&#10;peWYxzVO2z0z2wespSFQjP8A81a5ghca5uoN5On9TgcypjrdMYkm+w+bNnIHNQgKzaj6hBZ1dwV5&#10;SFKPWLynjuyPW/ULwRrzfZjN+z7vEenpe1n4j3eE3ibzibMJKdtWz4o4HGqPdu58NcLV5tCJd7Ll&#10;t0bO71OM3zL07m9YSXa7Sl5sx9tb6jkfcXBU02duYyHchkcwcW+p0Vncr45b5T2PR8Gvw/KO5mtW&#10;qPW/3TPXA5C5Gx3N9bgJa3kZe5Gk4bylsOyHUVknmz+XTJkd/LTiHGMVwjIhcEf7Kw0bxzBkvrvk&#10;wvpnn01wHrBxu2SBURnPCQEUuoCEjJnVK9BMC24KNk595uLMn9XXvwlW5hLyORofDVQ/RLgM4G+e&#10;DmETjeYFjFnVGungDitt5fgIqw6gwR+lavKx3nIII+BVCq5Rur00CqS7dEuTtFXgP6YUV7RQa1H/&#10;APKS9ECp4laCFPboXGXzwgeBWT7QbyPBGstxJ0Z8Cm6IdedH7P5wOWzYF4+itarSoBxtgGbWsZNM&#10;i41YTb0q3/acpR2Y+BZr4+tpbfsmsuJh2lk8tUl4PdiYI0zJ5xuxMcCeeTTfy5+NfAL5TbfUBHB5&#10;q06rO0ZVMQQao4FldF3I3IIIOot42ob6zIxMbqC/fUTnFqOyXzY3tA7Bn14wBEg6gycC6iqzbBTj&#10;zcXLYAt9blujJwRrzHcVAO7egPnSb1oSMgNdO7om6o9IK826PazICNyBqONuK1cFx51krd5vPswd&#10;SP8A0LnWn5oQz3GFdFStxKY3N6AHtXM5qS7aHpdaXan6km1NvQGbPijj+L/Krgzrgc4e3jAzk1SL&#10;JakmHapMd/d4yCWY1ZUjmWucEB7mkJILjsycEbNhnj5kHM/1RLDf+LEglU+A/eMRTBk3L92Ksfeb&#10;dCQSXcIDiJq3bhe4sZlc4czibbsEFyAhUlKHHy866qytKdnE2qN+zlVuB5qDHwBWDuHDl+M4Q6gf&#10;MLxrSKokY5w5YsGDETeDSEQY+TjV2Jsf7EbYI7RDWrvuKKk03nNMnkbnecEHU1VfG9Dkctj4wFJ8&#10;QfjWzUHT8uDfjmV2907ixmuNpjaQtnzZmfOn0kT9oA1Q8cyRsBtHaHGTmDEsfcTjHkbAzkWezCpH&#10;syc5z3I1oVLzRsw5wM6sRCq7hmdbaU+YPHISY4+NaRsvrhswmII3PJVVqSaNplwacayshCNiK2kR&#10;dUeik42iUw5bHjgALHa1NVcczjaA23k+DgJ5iyWcVI5MPB3FSSOElGMB007Gk9cS7sU4YwZ7Vq4s&#10;3bzAd3Hf5aw5pOCBVjl84x5I191g+A7rTYHFQDckzgUOYPNPHADJdVVlZCXM/Ar5UFUEmQmIYAWw&#10;t18oPt5T3E8c8CJDG9c2IIAF1PNVbmA7JFp1D1RMXjI8ngtYCeamn5NO2X7RB7OnvaTmRimEdq22&#10;uF5Eazfa5tUnVeTbtJ/9LT4FW3FLzGMhzWLltASNyQZO4o+iVb1HzFDsm2rp/lA9wkCMEqx6ZsBs&#10;Y+QfLT0vk7l+53ZsxKSPyxoC8ZuWxMEYLaoIzVJXQbaZS47kM1EOPyyIC4pN7AyxwalvmIPS5Mbn&#10;djHtwEXRVWbCqjk9MHqGB8LswnL1eNTudX3HliUtZ2zl24QOSwkMmPPf/DTMw3mMmfjTLduTjvoM&#10;u42aj9oBGYwMHJ7jK7qD/wBK7enlSUxWEuAGTnLfbitXCFXmCR4SAmTgGtUoueEDnCco40U+YWom&#10;t7Zdp5T9kmM3Hd1Lap84ZjbNscB94gJ+dXAm0SSxjzgKM/UGiTdxTD9keC+IhifsYFqCjB+z2zn4&#10;aqs0le7EwQfwlvzil9M8Fj6aAzSVstyOGMGfStkGnUE5g43CeI4JGjBJGSAmfgTJG4+CBJAG8fGo&#10;ZEY3fuKG4Gi4TQJm8JAiTeYDjyGAgIxkgUy3jVB+iZu4+OA6mNydzuJmVkIFHht20ZFOMHpXOHsq&#10;+RbBK5xLpkPy4/L7izEjf4CZ1GxccHGNOS4HIN4by/H+rbT3Z5IPnGs9kdaCjsQOVpDOYDNnDaIr&#10;iMeGP6qmD5mdMuB6ePzErnfg+mmAPEb41W3Evx5+4rJpdzjSIT6SWBm7huSPIg7wZLa0J4MaDkl/&#10;c8xMJyk3CKZqRo8STjTw5f3FQLBu7+zZONASSssZMC04cnvKYOV4Ohc/cVAGS9how3k+DjWnDlY4&#10;89hPDk5I+D9NMJyqy9mMP4avkvbkCPnp4dN4EYHL9POgAlLybtngOtOl9QOYMn4az1uzH31ZGY7O&#10;eDjQBpDOeauTU1UYHPMeeC7ylm7f6/4iJezIA0JvMB/+mjzcg4Fno7nB5iJNxkj4D5EE5pzdwOPj&#10;OrIzeY7GNZvL7n/witUvGSNAGkM5pgGrhL54Tg76ocvl+MauEvlZLiWBfGc4x8CuDOYEVJl8vIrg&#10;zZ4BIAtTN4jA3CrY0Sx9xTgWQZE8NBxuEhvMGdAFkGRPDIgI3ieG8xoKCyY08MirY3CmDcY0E5ZB&#10;p4dtARuFM3hAB7ANLAho3CeG4QAStp7d1DGRPXEAPbuluY0saeuKgAaSXjUMkrVgSQBUyScaZJIx&#10;q5L5tr5eBSSSMaGkp9aRbS3dF4GV/Z5QyU+ta3dMkZpoGPkkaZ7LwdBa0SXjQckvGgDNyS9DY2/c&#10;WhOGaDuGaWBQyN0HINXB43VbcDwZEAAY0HJzPfRJwhpCYFOANI3UNwTT5CmOHGD/AKiAuHCCgZc9&#10;fwIC8yKY8cfkQEjgcCAE8Jp5FW5gTUPj/UTzyYE1/GqrMHmP/fgU4EOaTAayWeN73Gr48cYCfT5i&#10;oc05f1FQTmD1RJyRjPoLlGsKfxuT4Omu5JozHGPOsZqSRjVBQcWklZAkz8CJTgYgyXBB1Fp1QSfA&#10;slqQZLeBQvHXmbysmB6plQDxkUNmPA5RicZxr8jiqt2eotgoseMmDuEWVtyYEZZvCQDyHS3H1Bsr&#10;hxyAx8CJSerBsJiAzkG+QeWVUmm54PdjtjI8zZigcg6kBFC5Jalxv0nrTcLDZme4F5zB+RGvRrYX&#10;tEJJJDNWceo95o7uSDAvIUgxsyAgsLrTs+SzWlJG5YTx12t1Bk4MCxZsI2oU0tU8pOY1nUb6cQPh&#10;N4LvtJEBl9Uf8OtpUjeR2pgFuX9yPKtUZzgdKyHs2ZH3eAmoMdrPHAuLSTwcc6fOXPtEGrb/AMKE&#10;jnnWlJ7YHst2t9qy3QgcP9Nt9dd3+sJtHcvJ0xlsc8EMI2lwgx+cvFAk81L18pDD6ngUOabVHrlz&#10;gM+KSMnMIXPGsXJpls21glyfMPUSaOJSwcgvWiGccu2qeQbkz3eYAcsumQipPq3+sPs+p5zjncqd&#10;P3X9mLxwJ7bv60Eun1RY2EjsNR823xrM5fw3TKrZ73EWveWSqJgyjHjjP8LdvfV8Z7K3JqcBNW08&#10;ES5zBk52BcKzjbgSOxA2Yib2/NUyX+s5Ngk1gC8pWerN2wT6z8s7YnE4bScYIGzEpDdS0j0r/rht&#10;gsbm9Hy7a5F/+aUl0ZGOgUlvpiXYHq97bNmIXO+TXehuvi510NyVmW5xW6sk8+jGCBtKrnNuK7bL&#10;6XK2GCNyxE3g1dMvGuuT1BstqRtvktnjRm6teZg/dWHUvtA2YySot8qSuBOHQ+Vb4IEf9PtsXIDr&#10;W1AeqHkhjGds/fZHHTEJDaLp/sebHggPvEBOWsN9YvaBQ81qLtWSTzJ0x2smOBc0s/WIbSR6+cwH&#10;dOHPT8ECR1u7tj/JPSYjiXRtprA/OIcY+muV9qG3hlKpKBnKmNyPqEKXIuP682yPahbY4/xCXVic&#10;wqjeR4DcA09020zO0adPNoDmcWAuT27nlIPL5gJmS8F91dRZj9pBxkPgV2k8j3we8xnEMKSlI7rb&#10;QbtEmBDOQRx9PS/YQccwZGbANHxrSJx2Du1kwOWLTWAuCMoL8EC2iQsg6kwEwdxQ5pUg4ODgGqq4&#10;eDgUNw401Qfm8PDmm+Z4+mg7h5eLgTLecNoC5NPSTO+amNMEmtSeYNtyP41fKbrxwFk+DGcQ4Cat&#10;sX+FYPK5h0e4RGHDzATBB+Ik/wBMoCVeVISPRv3IB8tVuVvMY/c8tKqGfjQ1nbbaMGp1dJFB+by7&#10;DZjfj0Upe81MEaZptwNtfjjPnUNw8FvJzQJJ+hThuNzyeNUN43wEV8ZvCRucfLgQdw3HGQ/jVB+X&#10;lKJzUdZy/wAHUQeYDwKySN5Zz+WmuEgFwzwESb3IFcCOBPM8fGhpG+AiReBoVP23jbJpnGtg2V7U&#10;JjSr3eTXXASaZB3VzfL3G530SbzQhhng76Q5NpQdObcNpBKkmIH8tuja2rSxMdUTYI9234pAk6d1&#10;XZnL23Yt4Jy47tog1Q28rJG5wWMiEpqAecEHHnsfhoxJ5xuHtLbTj1VM7PGFyAMenb5iDzRuS2fB&#10;wdNfQLU3rjeXIDRnuGIK0RXAbyU3Dmj6hdQi51eUvMZaQG86dzVGrtJ3BH71i2MfIQoriioGXHQl&#10;Ls2z9keBsC453q6MfuJEqAgR9ms2Im7on3kieHTdOSeY+wVG6wE+7ObX8yhyOTtmBJqZ/dcW/uxB&#10;d8yaJvJm8Fc345kfeA+Zd76x+eTD23IcuAZbSZcSd6Ftv8b7Jd5ffVqlcjctiHbQAE4jcfuY1Qfo&#10;7Y2F1Q2qpkAM1OJuZnaG2/YWhbfKkZQS5jId+ubwXU+SBc07P5G9nE2YhMxKzMPSuC5OgjHrCTDB&#10;OgM42Nu2LTITxpCdsgoTac9jGONy+j7nxFqlF0e9nb3BAxKQJOYT3FSWdHzbs7fI7reAnUKLJGrJ&#10;Te3SYyRt2VY5Zbe8+OBWu2i8pO3zZ2ykM/YhbHuXBagxLJZGMXawG0d0ja7qDFx5Fp21h4yqGbXp&#10;OAowt2upd9ziwrPZXPPsxPgOWGpHa6vcxpLt0DfqweS6cOQGk4Cj0vaRlF4EBJON8c2Y/urcXz2F&#10;rVB0XMQyF9UM4PcjcNS7sPx4/Eslkc8pxhITh1d5cOrTn6Pw0i4nGXkvcx+0h05eQorZCobOBuWw&#10;9a04j6dpaFtAnkpmrJi2k4Ct2VoWmsTcE3mYyqBtpx6QxkInlBs0jptywZbyYBd5tXCD8AVQ55NJ&#10;jAPA56hboxrrSqG82Zyk4WG6kMOX6hC9zAuP280IZteecd3md9Cd0CG4GR4THYLjGJGJXJ21zeTA&#10;yczxxxq4N3DI0hPAY9sxC6drwKkkuGyR+ztR8wglYThIlQS40ufQWBDt6lvxrTvVzJTk+e7hUns4&#10;fvO8rMafZsn7nBADfDuBaY+/AtIqyh5SGXMY2wBMzEFaJcSXlBtm2yTtqMm0qNJ32+MngrYyeAy8&#10;/fWko8bZyB5HaHGQQtNbBL5wN5MWLbtzI3Fp9/5ljPrAb7Mm2Nye5uelc8cEfChLt4zzjmX5CK+M&#10;8jn3FSRjwZ1fGftI1pEZZG8rHGTBfSJL9I/w1Dtkg66Q3mDjSygZbuCQEwR8CMOCECPHHqJkjcZu&#10;BTCNyRjz/hpgFV3jATHArUzmgwjQ0YyQX4I0B5KWMGZgPGXH3EN1AkR4jwZuDTQ3GkOKBOBjMpjd&#10;n8fONB94I2+RIjjvwJRQdIbM6Lm0y9pZntweZdwYEeqim6jZixxnuXLord1ZjQdcdlMn0F+3vHTV&#10;wk88n78nP3iAfU8CnJwDQZCvJjuxrupp3PAtIqDZW9eTHA2PcgGK541DZuGUqmOOAFs3U8C1SaVx&#10;2PKQPA6ZiadvxpF1TgOaWe0SdSG+zgP7L5fcVkmm1h7MmQG0ALYBqZUlBzGZf1lAAQ94Lyx9zGqT&#10;OJX2aTcIwaw+ZaVtKgOhJGP7Qjx37e5i6azeYSvGSzAfmFtoO8mDKCS2YD25gMtu2LvwJ6m7kDa9&#10;3/LUIFqb0fMTOQNoD8xbBszoskqm2OA4sbcuoMpcCqtN9oxks2Cs43BRWyWlvFYbO3LlsDAf23S1&#10;O4lPAuzyVyDeTmjBcuCFy+4qrNCXnIGwT7xAPVIMf94RLZ+Pdpi+lr8FwxBCFc4FszOn5dLSHDAD&#10;WJy//esVzqgM9cUmR/IQRh+9D1Li51nlDzExL0yOIcAy3La60nk0/r7c47Q49IQ7S5v24SeYsJie&#10;AJy7qTV1VdC7oHKNWW45jk4B8tPU/K8cxBBAfPdRiqCDckOE3TRKm5ey3bfINSNvzLXGrHlAphL9&#10;2c43/wDaPzwJ4bPAMEe45P8AfErgOTyWavce/ZObbKmZpJxs78YbtkflJFIAEbfTAzc6cZFZPs+y&#10;ZjxuemW0MY+NVUgxub8YQaPxFfBy9lAP2x8UkAxXNJAykrcw2iED7GEFuC7zLqysY3PkXILtxbBI&#10;5hITPQaGfVLcLxwIOSsJdLXp8DG5cLpoQ/6Y+kuGyel2Xb7F/OAF3IfMGLIvZ5vtI2USSnWLODcG&#10;5nAvuTbPH+KvG37SOYCggj5JNUdpXyTkEFkdy2OK8TSSUubbYFKSZ6wjxkai7wbRPb7ekvP2Vy8j&#10;l6CCwUlzy11ptEnGDZjZj4xzW7+4sm2N1XKpbMWMfMMctsg7STmZjo8Wzp/TNPDJsbWwd7Lcwb8G&#10;AG7wN+Za41S5lMJ0/cvnLD0FgZt/icC9a9uFEM5rsyPMaeAIhm9vlDzxh76w+jqbpCQ0gx7SOLen&#10;Go4GLPkXmcnmdSYOkjp7eLi8s9OTgLW9P1H+4vmxSi5tU9DsjTialvEL7EN731nU59amu9mFRvpa&#10;cwXMDcuoPuLovZhJJLtHeBIxMYbZlpjFcwWVjHrA7BRDmD1p3yardwTvrMw8zV+urGxvQX4/8DRm&#10;xOHVVK5GnHx+Hj4F2p3/AOuM1FPHvs9KNCQWuXvOBcyesO/2g13Ne0XgRWTh02TIt+AMCruxzYJP&#10;3vaoWcj3hzdtbyTkweJelex/1e2VEy7G5PvjrqELyYF6ZjobbvT0+D9R5zMalSvQPNnY36odT1g9&#10;BG8AWVy/qOXP+BetGyvYvRdGNtzlUqz9R65yGjVk474b4hxk5aht5O5gcgx3SR8shCZ10rn2mAlJ&#10;vFJjJux4NIfltiowMe8/fGIiRjXN/wBpHsE2xwHdOIx+WtIke0SfTKY7nYaj8whF9S+sQ6EVurK4&#10;EFycPYecemO0qrL6gm04e7s/9jgGutHEjbRjzgESPzLSzdnL2UtcvjGtEdEu6ac5IlLjPZg3cv77&#10;YILhictZjONhc288RI/ilW/duXnoPH5Y1oXZ5DEwWM40mgffUYDSez+bSoZ43M1/DEslrBw9YEfR&#10;mPbD/OuzHEvJbwR8awHaRszJOGT6NzaIEerbTuiBM04Pnlabt7TzICcv31cJHVhJwy3Ntax+WJYb&#10;tAl/toLJ7kA9IY+4u/PVjkbLsk7l4xE3jJa01i0VFl5aqXp97IZKCN5d6WmukKTnBH7bHAC3AiQ5&#10;O2eDBHGC5bTw2f5PhraTCqMxz7QPPLkAz2QbxcXB+2yj2Utbby2ut3Q9XS/xLsbaBMG1PS7tWN9b&#10;guiFbWP7TJxLjSU8bm0SO1pomuV22BCOA5htUm0ksQP97JB5hVMeTQc1bY7/ADFM2mSdtUklA877&#10;cX8ixmkyElujHqQD6a4XJuVG3Fmm6aMzRnuznJ9NTBt9PBy7iPTBne1oEBcTByzHo8fmLE9Z2heZ&#10;7Xk0bBsNgg5ap8vcXnKA1A8JvJ44+O6r5ScrGzbAjj1Li6DyRM19gSGPB8iz2oGYzZFdpo8HcwQf&#10;hrN5pNBwEx9wnTVELaOYp3jPZ4zstsCzcgxh41dqgqTGTIqG4Jj4106DTSEqLp/tWbAD3OaRdCbR&#10;KsbSeU7m204yCXMcrqQkqLeDxql1LUTl16ccZs8aclNjQI80nAzOUyR42VSACMseRSXA7JFu66EW&#10;h+uIMZMaY3ci/QXE7qoAZ3NTfQ0xZERZy8hiLSKfpMkfO4FM54UFWkdMFc9BdH024lNMNt5jAJw5&#10;6fuKtvJpLmY9zbcayucTwkbjOszXXVpd2i7VRWD2cOccZ1DlZFTxzDGNGJe48CQ5JEaQN5p/UUwc&#10;0wKtt7kaeIMiioJyyDnBEeZvMfz8pZvvmBEpfMEUEbjVJe4HHYwdRB54PGQ+NKTkJHngVbmE01D4&#10;+BOSkjAMwbkg4FT3k4s8aJTSYKkvJeSMeNaiRyBPKoJ3EhuCPx51mTwhLivlNkJGPBBqK2mo00FJ&#10;m4rLjChPoWiziRlclV/2ebNgEIFy81PLEntmpUod0TWtKRIaQmB2fpMNalR9P7hfM8410tS9F9sE&#10;xtrTgw9IYy8mBGKf2Z9q1G+gnD4RNzF0+D5VzDs0prqzofUrVKsOXZ5OGzboXI1Eo+v3LB7jZsRE&#10;P0yF7iO7RNnk6cvXz9sD2W70y9xZLK3j2WkyJ7YWnh+YR/qGt1n9uKksOYwFcQdPdlmziRz7eQM4&#10;+cTpowzrCdRjPA2OVvc8tM0W4es50B5AxK4jGW5bQm3w3AclR04z9WuYs5cxNMpq1bmJy2xEek9Q&#10;MpaMEhfsd8t3bfwI/mWe1pPKrqQgDdlOh/D7iD0+4qvef/kUXHat3LXcSHWtNRPSKK3tAZy4L3OA&#10;t7qJbO5Hgc3u4ukHjeXTuUgfmYi3puK0TvrK5GRsFyd5Ax5fTEod1glyVHPdcEwTF9BB5qzglxaD&#10;UBBmcnj+Kg5BDjWtwur/AIHFTd1xVt0Tw5YTyFapfJCGJkXQdN0W2gbAjMxE4+HdwI1nf5iYSLDk&#10;w8gcwExRhW2bN34oCWXgNEi6VmDds8l27dhtRhH5vcUOg6LphzMcb8FuD8ihzM7ZOthQt3vlDlcr&#10;3B6cK05nn+RapVGzNkwGBzJ9SDyyLMSTDcNGxkXmGTT1LbFj8njGqLs3cYx4ESI8wWOVgIsZ+2Ao&#10;C4O58JaESeENLgYAW7nLIrcZCacx6ssNOGQbmxuwLkfxUphS7Zzzn1uP4WdYyOpNzJZ7VEO5zEz2&#10;xMYHO7QHtrTc6o6fGYUZcUvKe0dwjOUmqrLPPs5Q0u3bcd4dWikuOVVGc8ehnTE24iJG3LcGRaFU&#10;kjkr9yeazvyvuySlzZLdPyHZpSqMr9ZxySsLzk8di3cSl8vczVzggBk+GrJUFSSmZVGALCVCG1Hp&#10;21sEnl8xp4gI2bFrgJq3O+trJO6bt/EZsJPU/wBpnrNuylrY7ZzKnQ5gQXsxFmJKgmMbmy54x6a3&#10;LaBPN5JKnN+2Yek58aG9j0W8cgjYHLvJC8sudWod9k3D46Fu7ZnrdxNnmi2AUlxaQOl92lJw7jcd&#10;E1eUtglY588mIGEqA1l8Yxe0k8Cre0R5OpayA5+0e+avSEokzVNbWP0h1qsD2yvYnKXjI++TV1vR&#10;BfQCs3HsnbSHfnk4fCGEZdMYuug7OvKjc9cpFZGdD1PW1+O/7K35hClWym7zDMc5XlxwPL6ge1bM&#10;WMqYALZIW1+wunNplUSmkpKxkhjlHAMWpa76MbH9m7KkpLNZ85AIe7iLbIXwf61x/VlcOawJPMbH&#10;eIycshOgku7tny8I5P8AU+LiLVSdBymrW01eMwCvD1Rthl6P+tQ55I5LJBewajr6uNc+UZNHFPTZ&#10;jjfFHq6tvwLfasrSUyqowPGbG4G1d/bj8S+6os1EXVFDrSeVHTwwQareNwK4QnjVQkHas7ZPnMZ7&#10;m79NS55Uk2qp7eeH0f3IEy3rAdPDPAwBnJpkcpLYngnwXp7wJye9ufCaVS1WTGTizntxk6ffTFcT&#10;ypn5PuJW7ZLZ/UklC9Ymcg3iMnMJ4FadoDia7zejfCcS8hdO1/vjXKJxvhKexcY6frbVVskGRS/a&#10;/NaQJgglbXU8wSyDaJtTnFVExvPStobzSQv/AGCBiVxGrJMKLkE1IAMqBvDq1qD8C6HGxokdukhm&#10;O9Fv8WEM2Y5qenXI9z8pxZLoH4yYhXIFYpn6ZnBBjMbMtMrOmO+Y9uMfLHbVjpPYmSd2IGc1auIy&#10;dPvrp35BPhozj00OeRBarbObACdxk6qv7C4EuA3GuqNomyuXU8ORs74r/UVQqDYvNYG3aQbTiAfM&#10;IMiyW8zRbUaM930vhPruX5fllCZkGbJBxq+fYOfNrBuXAqT242C5B7Dbt8xdUUPtIkr9sCB/01W5&#10;xmJScOHmrmOa4DI+djp51slaUvLnkxOaWgyeYqfNKPes22Mx/wANLl8C+NulRFNhWmYt7ls+vojR&#10;KXuBwa3fUxvJ3MDbH5iG7mQJOem02hSU+aOLxESZkstvMuIC/HqqyyCXk441c5tWnj4iyWMemfAr&#10;JszqB7KpjjbHtxq+09szezgmQFuBdo7K/VbbBsOXn8VchmeZoilPWwmuL5K54WuadBBHa3r4ix95&#10;T5INGMFu2uwCUuyk7bAHT+JwLDawnktNkDpmXF4bmBrdv5DoUTbTAXknlzn2aP8AUGjFP7K5LATP&#10;1FT3jdzJ3JzQcCuEnrRtbz/prrZqZSu38JmTbWnS1J7N5Cz4ALYByOXQZIACwfSXN9P1pjsQX7a1&#10;SXzQkdjB5S5/d8w4t1xoTxm2jHZgtaayueSdlATBHx+YrU3nGpn4PLEmagZjmTY8AT6ytQWJRaYn&#10;OBsoB/T/AG1idWThlAPHABPVxPHMtIdsbTjGuV6wrAkZci62FCcP6Eh1pUgzEwQLB5o4GYqmTB4S&#10;MiA28a6hCKi1KSbL3GAiIvG+AmODgQj0AIrI3cYx4I+mlO18NfEekvdHtyvCYO4tsbt2zCUnvA1i&#10;LFKHnhWxMDbjXccrby6NsB+/A11GumO1nWT5wHAc4eEgcngTLd4PvqZVlw02PH5hVXLCplp0/iIe&#10;ksna5bnuK9yO3GRZXbIiUrnhGBMihkYxjVewdSdgM5X7N76odQScUBM/4aepOrCPB47FyDqLWpXJ&#10;98Jjc6cA1y6UuU4T0Rg8n2bvZw5BgBbgHzCFT1aVhKZU2Owlv0yEV22ibQB2zyqW8HUJ41yW8zkz&#10;rrUJ+obXaE4JvKZ3dyFWqT0/jHjjOiU0b6mjwKwkKSR4ODjUMhCGIiUwbtoOA6ZHuzP51QTl2oeq&#10;CSEvIufUVJqycb+9OblxkRKVjI8Jk1FUJpzUJSO8odl7gkBFtlL1RgHZjWGy9mU3AtCkcvI240h6&#10;LQoJlUEG8e5DrQqfkcxgl2jPN3g8tZK4mGAmBXCXzAr9tZ7ieJIc8cDCTWPvH01nrycDuaPGr44Z&#10;tmd/24WPy+NUNwzcxueQrASPMxlNnMrJbZQNgQR8aDjl5O+pkwG2CPIC5GllAYcSMbaw5jPvECvl&#10;N1JKbYAxgtxqhyupHMY92eaYfhCWzSd5TkbbA2lRSR+YVZLv6hWkuDenxvG2NmAup+wg8wo9zATW&#10;Ylx/sIxS/ZJiYN+K3ufFWwPKLZQS7HfE4g8wZVHeadBSWbOp+ztHdbI+pwKk0vtUmMqenDfES5+2&#10;pjyRyVtfjcgdDgWJt3jJtNgOe4Mqtp2TMcbZXm1CYzhsePcbcHTJaWAzirHrnI5Pc+GrhWFQNng/&#10;YDl+Is9lbMUZcblWp7IghkbuX4tFUOYN3rMmCNbk4nEplo/YwF+oRYbPHhH7nHy7icgS8Zk7crki&#10;3iTjsjVDp+R2eM60IbccA1E51pmOcTCOEnDgVvHY5aAkISBPDuRqIQPj5qIjImW7PvokMeDJAnpc&#10;JeMjuKYNwOBPOG+DOg9vUyaitIS+SueanP8AxF0JSdQY7GM65XlcrJx8xaFJ5wRhox+auezOMt7Y&#10;pyLTrRxbjHj5i51riRjt59ODSV2l9UYxqt1A4G5be4sXCpbGaITtHOpHDYN+9x9RTGc0ZNhci4iR&#10;GYt5yfU1ENmBCR5IGOcn8i7vum0gDzipGVvR4xrN3Fx+5xm6auE4eS5sPA8tDj8xc+P6rchIeBsf&#10;IRWo08TZ7Ru9PjZB1r4hxqHWlfyoLayHUj/cXP1yaO/Tlu+lfjenHpiclUeAeLgbMX5XxccaQ5Q4&#10;jHj/AKFbwU2WDjREY92+Ii8RRoZrG1jg/wDH0KQMZY9GBXxwMZuBDRt8C+XD6CoEB6RIwzkbh5wK&#10;WzZ7y5yLbJGzGzyB53UUcydUJdtGfA2YvYR4zJ0lNlDksLpaTytzGPBHx9RHh0W2jyGu4+VcXO+u&#10;m+YIvOInckHd9xNCbj9OUQc66grTZm2bNsYeBYmSV7sTItvSdYr3C1JpMknrmXSoIQnt+YgBJo2e&#10;FwR8fmEVV9tc5FoUr2VzaBkB48AUcBOX8dZascrg11b85p90zEk0csHOODT+ktso+qBxjxuWInC6&#10;EqD1O5s5ZSpywY6LwQiWy8YFlcv2TzajHuNyC5B1PgKfrIk5W38Q/J4WVG7kcuzjaJMQssAWLpvp&#10;eUmRuHL+XXn77q6YyobOJe2MTGGaleQD5Y+CBHpPMCRtjxtrQ3VrllSeiUrtmLTUVX/iRPqbJZsC&#10;JATzRY1hE4qQk7mt5yfdw+WNaDVFQTq2eB+C3c5eksTb3I3PIW0hKS1J2lsjot7VUlfR/bFrJ5ZL&#10;/wDmS5/2USI3cxzpjLTHFNGpBcsbmDX/ACrMablY3IwM+1RN941SWu4lI6f3afACwfbxHd5g1mQv&#10;PNunajmqbZNi+8uQfZulX8vDuuoMhcedccythMaemxzQcbfmL0g26bUL0hpyWtgFJMGbXUciXFs0&#10;p/fGW7BAUjomqQi2kPUyJuFkz/DkSl60qecPdwlV0cbgvLbCzr0Tof1O+0mQHlZ1G6x/8sIvB80U&#10;S8/tn21gWyhzeCx3iYfE7iZ2geufXFTjs7xu8Hwsi5KbBysmVXH2kfUNOFNx8ZX2j3uL6Z2XtUrz&#10;ZbsuKBhT1KtZg66hHOvgXCu0zahMazJeMC3b5Y1hw68nMb3eYz3I1bJttaqEg8EIgtrnliggXQws&#10;V03935jMyfNHU7a9pRr2ydpQ7b2mp96JGPltm3+KJdct/XgbU2LcKepxqzaj5Y7q8mX8wmJY85ip&#10;9nJJg5gvdzzCJMvl9TdbGyCKFmmxttcc632x7VKnr6Y7yY4iRk5YxdxZAz2Vz4xLxtOAapUbkjBv&#10;6I2nH5iKUrtSnkjLFmujj5gyK5CGrVt6iJuUbJbZIL8TtpmTJdwN+oRZw8nhDOc74pI10tLOxa2l&#10;R92/q975d32ZYBNKHey2YnC507fMX5hJWy8VumtSPaASCXbnYEMHU99aHs+2uPZbfgsXGpC8vwLm&#10;ggx28EC3jZfT7KBsBy/Bo3eX41zGfhRFRXmnjJrbds692QSuUvpy9gjDc3jUbkXQNcSdlT0pvX8n&#10;UGuah+spMZIyAzYUq1bth/nUIm2ybP2x3IZrn/5YoscC8ajcqt4shpMY/j8PDTT0T1RHM0XpOnKT&#10;VG0DAPdt+uRj5doqMbAz9q1OAMAC3icv5/eRKX0W9rDWDI2rhyT/AJYSsrYc6kLnc6ZY7m8JpuXp&#10;Oj8q6vMTNJ0V8NaP7uLiOY9WV7jPgOv55Vrem5sCVTI4sZNQdr/ErWUDZyPHBqXOWuSqgl7KPcXM&#10;4O1mD0fMIyLnXQsr2p0wSXMYILTfS5dzOv5+5m5MjatQ6Nt/UEOcmS0JHkV77zqfDWbVLRZWDbeW&#10;HH5XcWny+r5M8cAbNj3I1ZJxots/AuYw8zKwZ+i+B2uvCJ0S5Z5+SutG0hqfeTcldgTik6cryXMX&#10;LmR7xpcy7g/lXPe0DZnMXLk7xhaGG7dVk2V7SHMn9jNI94g8xsVf0m6bsomL/wBx0OFydW2z4R6q&#10;Ns+zXZ1LjsGckER6PyhZPzrDpX608pmUx3x5TpSQDFy+Na/Vmz+h5w9O8c0O6H1dNyqezrTZjSQ3&#10;wW1KumcZBWrnHH+8tXTG4rJJ+53GabszLV238FRUJzt7lM4egj7EFLLfLt8ayCpJsN+8PuxykD5i&#10;rNWSuh3j3eQ1VMMf/mW2Nfr3ap2ayA2bHE4D8NtZVLsBwwqeCBpxs/y4zL9Z9T35A7u5Atseq4MT&#10;ljGk5pKp67GxDAAumLqZIFp+zetJLNSh3yquz4CdMYsarW1zbBIZO9OzpsBXEfUclLx/TtqvG6ZV&#10;jfBcfg4eP83ER04//uDLJn6udTyQoI3LAo4PMHgjXVGy/bfQ8hEBtOJG6eHb9QnBB+yuGz7TJ9Mh&#10;Zz5OpbVkpuoKZgsRzIBXBvL/AO5U5fFypytOs08eLh+iQpmRYzfs/wD6z0I227S5NVkpA2kk8uGt&#10;XN2GJcpUNtNqqQkPuk0KzucxBqtnI5UUDmS2htiCHctqhDeDjbHMY9vqqJGB044PocWlv/nTxNOZ&#10;mbJVnzG9Eq1xOCBNOp2/eXPi5EMmlSS6AZ2bB8JnATmE765ejfzGdvN3bXSXF1bs32GTJmQDyM4r&#10;3llFjgX1eA6f26v9v8F6HP5nmxSiqbP5oSmJ9vknfFcOhiLbIIWBeyHqu7ZyVFJLL89x0303FzPj&#10;XC8wp97GMGgIbnlaSJU3NCUe2fbtNWrd6QvtJLsCoycKzp5C+/8AmOYw3MtramdovHribJZvJXHb&#10;UrO6JLbo3I++Fl8OMfgXBsj9Yjdr8EylQnhun3IIF6AyyWVftEkJ8NYlIEgtRt/qWHN/UzIFzjcg&#10;KRPfzZEaquRH3VfkPQJfL7ZqY/GvXxMyp+b07PpiCyxK8mDjyxYAgXSrzZfUcEu39/KhYPil/wAK&#10;vlD7O6c2aNjvDAz2uYrGz2mTaqpkxZtj+xE1CDtdxZis0zuadokRyWqN3O6ZlTdYSWg2X9ZAEOMn&#10;L0smBeeO3CuG1YTY5pVKrcHUIu2PWMIynExfMIJrL2+7ltEu9xcly/aB9g2x20qOKYRk5mlorfxf&#10;/cL7vEPc5q/sflGBFlbhnLse/ZyLPR0+5MTHGcWNXZ+4nVVTHGbTgIX5IF1dsI2eMpRMbzwAphBa&#10;6go7P7y15uT0gp118fS4znfVipLq1mPyPYuSZSHeQ7+4NauWxNsip0j2PzIxTxx+zhHzN5yL3C2b&#10;zxzOHIIIPuv7i4b28U/Tnbz7fDzDU1bgsGBfjDZTqVyLC392DGaf2dyGfMjvAzXdw9Qffg/ZR6k9&#10;2k5D9lSoUw+quY9nc8e7zebPrcfl+NblI7bZ72xBNSt4BluObQk7J4y2+yR7pHCm1dsqu0ipKjmv&#10;sxgWw+WMSuGx+RuaVH225OVvB0x+NXyaVxIahvwNtR10xqh1JOHMqbYzAESDqMiLG0S3penXtF19&#10;TbGP9Iz/AGwbTKvnbjGa7Z6Y+5gXNw5fNYyY/MXZdH7VJS5sM5luu69O6LHZVqpuqKCls6OZ4xET&#10;yyC5P7UC1YfErHJ0WuNoI6LqW2MkGe7E9k7md3zTI9tq3FcIqTWErG2evmzM9yAa0LaRWj2P7g+a&#10;kCQvMZZI/lRKh3DKWyk78wBEjJpDurSp6n7Qz/iZc36fynN9Ps5s5c7sz1IydNXag5XMe3gNnIM4&#10;+mVAageDjmx3LYFv6SslJsHM1mwIGB7ZicvVTdoihP3jthnS70LLeWGnH5Yyq4SutBydkfGcRI7W&#10;o24I/wAq5vJNK0o9yDts+7h6ZCF/0oDUG2SSvHNmZbq4g6bkQljTMZb2zoUZqvuFkZ0/9oSTWBnS&#10;pSdUmrgMqrs/2fkYToHaoPZXF3TL38CtUv8AWAktPSEDZmcRPwlVR1R7b9qnhykZXSjGO7nT4XV7&#10;9nwkMzpPL+P5jE94bGmz4IbuAZS21Mke0SdU2TGHUg+Ks3ZzAnbR3gfNurWpx2dOx3mwN3N1BrZ7&#10;Rz6eydFVBXklqGlGLkzHWJzPnXOo+zoCY2z4uMfUV2pul3sbIEDPj+J31ldYSN7J3Ot1Flp7xa6a&#10;k36R1pjbY+ZGPy1dpPtgkLYeQ8wx+WQUGBco03Ug95BgY241pzMlOPye0nK3N5gkmYj6hp4XNNjd&#10;s6op/dqwbbzAxuQD5g+NXxxsLpifMjmMxLLzD0rl3vrlih9o9IUTUYHMe9TC3zLZci6tJ6zmz6as&#10;vY7reMnMbORf4lwuTbkdG7Hp+genQpuPbE+0eh6Ry7PNn82CR8wc2iNW/wDbS+D3UHqDaQ2kjIDO&#10;VSNrZb/2njxoPtU2iNmF/sealcXOZ4FZNj9UU5Mhngf04IkBOYS7/hXoEJzeksYecOT1LXrWZ632&#10;oNqhGdhHTnM/5bIphNj9ll2lA+d2SeXxwfMtsH6v8pDMd/bH9iJ07tj9lTG+1SU0eQ8qcyPc4CdQ&#10;Zb+P4iu9ZqV+H+IT0X/cFbpOebNZUy9sAVw6+LwLpzZntEpycSl9G2kYm8DfUJdz5F5d144wTF9H&#10;Ae4EmoMglfdh9cUxKnJ+1TuhwOBFHcGnXWq3AhItOs9rmztttCbA7BlTAlv+2ti5/lihWY0X6q5L&#10;h4H77cwj/tJC/wCBPUOzlMtcvo2FVbxATUt54Eeo9w5jvxmA6JbL1C5Ejra1VrEerN0ecbI6Dpu+&#10;5Md1NLf7GNGKD9YSh2BASqOlWkvZEujckLr40z9sBm/qoJxXiF0+/wAazGebL3rmbANGxKO4XUIU&#10;UEECj/GtrZ8Jppd03bL5PG+z6fTH+qqVuQD5nQV2leyeh42R3O4zokf/ACxOgmaP2Z05KrDyM4nj&#10;ofMbCKtslEbl4PG204BitjGXuLzHmznn1I3p1+9+o67C8v8AWqsYcl0ftUZUfMTxhkbWyS6IZLWd&#10;aFR9aTGdkP2PIyjM46l3/UtUqTZ/KXL0HaVocarjOXUzAQ8EE03Mw/KInI5yxbYvX+DPT4h3qaUp&#10;tDA7L9pkxp572O8YlHMydNyXIhs8/wCHwZ9vM7lW5vepcbaMfyLlesPtXMp0eCC643ct0bn3IEzP&#10;NpA3kuOGZAK4OMXLJj41110+qOz8xi0xG3/mMf2mUnu0xO/lRxEljgpbdr/SrtRcnqdmyOaVPhag&#10;uYhrxwyeSkG+U4Vnc5b0XBGlTbxtISAg37eGRC8y1ngWmma1qq2GYnGJWU8kjqt5MQQTI7pvATTu&#10;FxrbRvJ1QcuO2bVHnIK6MVpbjOB0o8lLGZSSeFIZnaLbLnwfNAjE8JJazlN5mBqSbMxcsffUTnqY&#10;rsejwfMWohVK237pyXs7cVHWE6Ys5rPCswkL95KltsoebU3Mb0qnnakH/Mj48fvJVJL59HKcZn1u&#10;C7atp7ZO4IEj4zkG8MrXML405zvMX8PD5ZF0Vu2z/wCqGJvK8n07yPDuiOhrYKfo/dpdvMymrpnG&#10;QXsyETyv5Szm2PsMRIPMWbVw8G59sbPshOndzwLbTk/L6f0TFdCV3Oo9I6o2f1I9mUhmsDx8V5Az&#10;6f8ApQ2eVhKYxggCAo4PMKJYPs72gNpCTBHwE5i782Fj2fVO5sxsSvIyf2ZzwQKKbN6bcNqFjFTe&#10;3IM9oOn51NZceZM5UKzy95JkWJ1ptIcsJjgDdb2/Kzr0CrjZ3V7+bAYBqMUrlJNO2MXBAs3cernT&#10;DNy+gYVU1eGHpEG+zhWJCzVrtz/iPyfL+1tnDlUesu3eNgew3Dj0yXc8CoTPaA2nzkG+MRNw/DXW&#10;leeq+5Ztt/cyprYJ1GWP+Vc6uNm8qZ8matcflrovWcRajkfVku06KoMeyQI8b+aunHwyiW5OKH2J&#10;zWXYGzG5c6gskcC4Jk9LtjObMB7caek88eyd7gbPsl3UGrEu6lQORVtlE2x7M5jSrneWB94l5OWR&#10;VChNqXpZEMJ57QAvMGVd9DbtpxKjtowXAuOYMvcjXnDX+zl7I5ycHcu6aoha6N0rZoYm9Gca92wy&#10;jmIIwnuA/kW5UvVG5lA5Na0/hLl2k6bIHOY+RapcbM3oME1E8gJzPcU7nVbZtwkOPSDZHtwl3a3t&#10;IGreBwK0Ny2EulphVkpZ54KxEOAfU3ng/ZXkjMGclbMrzOoxDg8u5gjWb0vVkpcvTtpk+uNSdTvq&#10;L8T2x7rlHvBT+1ij5qPBBUcveGHp6pc6qo9ulBQPd2jfFZmu27a8bZxJ9wJvMnfOtPzUyNxU8+e+&#10;2PvxCq3orSG1x75EbyWDcZlA+t29X3DqG8nnat8zMBSfDGvLuj5PtOePZVLW08LZH92IXgXodTcn&#10;n0tbXo3wnlvTI5GkuhV9wuvKSNvPt9PGHeh9S3d4ESb1ZVbDOF9cg+KJGHFSEMQ8BgcvqI8zk8lf&#10;j3ztUreMnMSD6Mknjapx+2UcKYQDFqXBQY1VR7A9ltVE9jlW5uh6mnkTzeV4Hp4N+yWuYqfUDxyE&#10;Z3LZ8L6l1J2hgSqj1d2TCw5vlIEfUWM7RPVzbVC2Azlr7s+5zB8+CNL/AImTHXC5qq4AnMtq7bI2&#10;72uXp5U2u42+pcu4MiiTht2xZquzTWKrYcZzDYfVdJEAGD+sAj8ruLoRu82ivKYxtrUvDyyDcl1l&#10;2NOPV/n0ZAf2e5zCXcayusPVnqtyO82O1mEFrzc6HQlN7kf0hCc103bkHCtYTisJrLgU8aatBhGL&#10;UH/3rAakJVcnZHloTl3Ifl8Ea7AmGxuYyRz/AF8B0zuaWqJZvVDNzKm2CM4nAf8AAhGMir8gS7Jt&#10;Z/iDE5ftQqOTy4Ed8t4fLHa7ierDapMqqkoAvJHrN+W5Er5K5pLtDtIG+Nbv3YvH+dbBPKspi2CC&#10;mzv2fmMiix4PlWnSn6BluR5h54uJw9cj3YwOr5S0/Zfsr7YnVn7vMOYIZcl79pdK74NznbPhEjJz&#10;BuRQY0NHMGUZAOew9ZuXUtdz5Udvtmoh1TdwvjicU65GdhU7EreYN+Y5WTTGWSq7gZnakgJy7asd&#10;cE+2zbBAct8YrdwmCBcozCn6jptyfAApIB8si4D91Gtk2dR735TrUcwK7f8A6jvDaBQZJ9SlHTuW&#10;g3fd/ZnpBdCODqLAa4qwjZs+kk4monG7/dnIkBofbpPqeeggmR3RGRNUjYSsm0AdD7QnJ37Call8&#10;fMcjcigWxChNjN3O0RZN0SSqxfdMHl8wJAS8EAiQIbNK03MmBsxtwdQZRID2OM0x3Bg+uR3dNfsd&#10;fzaUFOF+ATy3p23I7y7TTRWpyN5qcj2kMgstZiInw0Yl+1SnHhMEYN3g/PAsO9O0OnZiX2mmxDg6&#10;m7EwIuRts6f/AHOeOmf/ANMivf3aOhUR9a0mVZXDYLk8ATiJB5lpVWX7VCy16A0B7lvlkRM+xBzO&#10;B3pVUUvefC3nAb8sazGebLKnlWRzKjD/AA1RpBT/ADBE2WrcWdHyf1kJtATHGcuAnMHd40Tp/aKR&#10;+9OZtpxkL5i4+HTc2g6BVpFJj3YgN8ujg6i5+Zypj2eLDZTn8h22G8OAOZk96t4i0Oh9oZZa5BLY&#10;6c3iMhbepkMjsjrjZTJ2wI4GM1eOiWrjkpcGD8q6LpcWz6sJVvm/CGcbq3ctQQLz7J/ZtvWN6ajt&#10;MZCs3FyN0YqiYTVnLrLlj2Pb1N2G+gxx/lXOtPyui6hI+cmus9zEK4Ma6YrfYZsym48cFROm7kfM&#10;tkvrAf8A5nxxLRnc09O+0P8AyxBYMcH7SzuX+asdTotevocf8tdDTyeGltbZ8XAXqT7XKUpiXHZy&#10;oBfhkKL/ADEH/wCPExck3aCR3Ak/bjQf7HzaT04eZTWRlHGPS5UCrlLzir6zICWtrRA+XbgAqXQo&#10;snqGUWfm4j6l8v7OvqP9paZfs7HUj08BgW7nTurnWvNlZJJOt2sZ7vmr0ammxOahkoGzOo2rOO1q&#10;DINKj9lbZgyPHU7FrMLfLcE8CjhZ9sbcX8P5S13L9v8A/EMA2EUhXlQNt2krLGMfMclwQYF3HLvV&#10;1n3plx+2qjuH6dssdlCNnlTtpcPsuTnFKwnLcEMuv+VYF6z9QVwzZAjNUZXDUhbdttoQLTmZ+VK8&#10;Fr930yCbCWvWz4tOE5q2gRsqbmz5nGfeIG5bRCCLorK2e1yy9wbiV4H4hVSZw8vc4BcHlrWtm3oo&#10;tm33+asd81eXcwYFehCo6tON+nG3Ux0vsbX7ijPBy8k1cn3MDrATpizq+U/sDnU1JrSp038u4Jdj&#10;U/6z9DsG24y1iKXx9MhRY/5VllQetxV8ZDwNgMMF37wmws/kGbcfEf8A1QdNxmKX3J/pf2GSTjYG&#10;OTtt5Mco+nysH7qG7RJXPmY5VBYuBGLTci/xK4faSva5bHjjmu8W/wCzWv8ASmpPI6vbPcBn3S+7&#10;uVbmMlWqyRX6ZFCRu1r9P0TH3jOauZ1KoIzibwOOWTuQLuluzots2AGa1j2hMBi5gi/w1hFQUHNX&#10;LkMYWLUelqW++ugqX9WBlHKgTEz4V8eqO2uMnczYtio9k/RR1sLGylX1x/S/1CzTjYwyrCVMI5UB&#10;rLwk1HBOM0a6FpyktnFOUqyl06ljQ4G4tRw57685G9VtpbUcj7SqorNrvXtI22PJAta9aaqdn86Z&#10;ADJ3zpw6IK43IIuj+2s3hhS/GNTJ2m/0xsiXE1S/Y19L+4Y2tSbYG5eGjY70PzBtuD99cyUnsvl0&#10;7qcEhYAKNq41SbzzrKyuUUBVlrfI9OAZeouufV37enFT3oPvQxFHctZIF2a4cnGxXs0n6tMBCFTW&#10;x9j0Ti/1gKOp2mamPLpOcpAt9IhCeNZS4mgwtgQBXQvrL7DJ1SVTYHJ98jce03BLmicS/drC7zBP&#10;4WxI3g+32e08xzKGqlyNj0QkzqxyHgOuxtgdWPZlMTxuX2QYtRcEjJ4FfaPrh7IXN4K1no2iNDqm&#10;nr/ONtkllUhxueda9mVV2N1A5nBH1Qx2iOuWvPeqNsDmfMt2sCHB1Fv3q37SGUtG+YPAffCi1PBH&#10;AstMKpUiz4i3rbWnoo4mk2lowTKVPikg5jlkTv8A01y6zriXB2gsX4bti6Jy5udDxq7TCuHsqqNi&#10;GM4t1J0xrfpXVFKbsczZiwJGQVolvjUV9e4W0m2DmEumo9/lT4RGpOZaT00qRlLW2O/cgtXV5szz&#10;aQ5pKoz9g+zy8mq5ZdzGg8w9ZydM2xzR2nFwvLIJJu+mfNk2CvKTqPaiN9OAnauGrcumMfGqTsj2&#10;JuQzrf3gC7q3L5WOC95ZFz3TfrETqQvX0bO0OB4W5b7i0KV+sRVcqId4wOL2gVt6PjgTu0rbQLLJ&#10;t8rii5q2AFsATeZtylGQjbgPAub5XUD2T+2QHKOAfLGhu0CcDC5A8fnEMzjVtiWN1vtIcTJvuYQC&#10;/CGs6BAdrrofm+r+4W0/bEWZiAzC3E3t3LlrvrnEzghfTiiRN9KXo8xQEQ0TWKL/AOgvQocdKV+H&#10;Acu+1rfuIyfGCONGwSsiuNKUe5fvQBgDnImPmKWPh4trW1gBmNz3FqmzOaOZbNgGj81dIf8AzM43&#10;M6BJGD4XaA2u8kG5yZ/CNPM/V3qMN8JrQzD6fHH+6ue61U5W35h2sLl/IRpR6cTT/wCeqi8AXwiG&#10;G1u+zFz8C8bnmxyduZiePsopILvlr1N9XP1XazknpC+mu6N2BxdQuddnTTYvgGBy2fCcRj5lwX8i&#10;8/RhpmHbIZH9Blp1mSfEnNRf7vEeM9H7C3NKjYzh+xtwDFd5q1qrNndDzWQ9qtmJW5h+UXI6+TEv&#10;SAezeQv21mcMd48wZOBY/XmyvZ0FkBmZ9MG4Rl9mG2LAm9FLk7jJHvCnOiRttfwHl4PYY5rZtgkl&#10;KzBwbzBjwQJ+R+orWISf1kyEz+qXN+4upnm1ydUSR9LZaeYOJT07vHAuaaw9YSp5k5O57VKPy7RV&#10;0MN8te3wHPOmRLbDoSg/VLlzAZzBnj8Zh8y02jgV8qjZ2ylpMc4ngiNR/nj/AGFwGT1hKnbf/Vx1&#10;j+qqTNNqExmRLzl8UkZFlzOWWyW2MkGp+9qlKrXHPRpxtwpiQstwk7FqSAZblwqrcw9bSbBHgZvh&#10;Nwj6Yv8ASvN9vOHLxyAMB85FrU82L1W2lwH8YBYCeWXGtpHL6VmK7NS5O4bBWnrWVHNRnbQHuQE+&#10;Els/lcheNn04nALcH/3ubcbpYzQdPjlt948AJxGPljJ/MtOZ242R44z27nMtq2lUZW2ZfWtZ3DbK&#10;P22SmmGT6AMqdahfZhiLkgQ2kx9vTr2w4sbh3dIP51yvWk8cs7EAeBbNsXqCXGmLF5Oz2wt9K4hP&#10;1D9HXRNm9kb6ZTWaiGyH5v8AKg+0j1pJSGUsWFNgKM47Vy74Fzft82iDNNjs5PPCuJfa09X+Vcxy&#10;9xq6xy/96iQ9zf7QPRpvtsnVQ0e+DGcu9DKK3a448CMONpn2qlLE04fFIyZ8xsMWA2NM7G602Lyq&#10;mGPbx/arpSkJ3/4S5j2sesYyc1Gc0klTUbJuUomw7XHB8RPdM3a1k/a7h1RNPXAFTAzs6eY9K029&#10;yDvLmPZ3tQn1N1HPKqlsqavI9W5vIuDGsNldWD3k5nIC6mqNHp5VA42TGBtpxkF7Tb78Ci6Jqm2f&#10;NxBcdUE9eRs8l24TilWsw5twhSrm+oNpA39+AIBEg6Y+5AsTnEnFATH3FZKXI2YEPGbUgILlrTTS&#10;ItcIlaTGZE3aM9uAfTEvQjZfsjrQ1KMZlHUZWYSajJsXPfweYvM0cwbQOccGmu3qT2sbV3lMPt21&#10;GTMXMIPPAH4aJnZ2x6f6gtqnrCEn0hfS2ZA3eYM3V0ZBC8C4Vmm5GbXu+rs8I5ms2wQahnF24qq8&#10;l42w3wXILcaEprEOdaKl9qBGDY7aA+Qi36n29MVtIT4wFZzZvyyD7/zLiGYMxtiq7UXMHsb0EEBy&#10;t+lprU6K3tiUO+odXbO29aNnO7MJ4Vu6Hy2xC8a9CKTryYwSkAZ9PJeOYE0rd2D/AArPdm/q70e8&#10;off6h9oetxXCWi5wQLhusKbphm5xhmrobUhdO5xrLzOM8s6CFmats6E9biXymZSXIdq4dD5fjXGe&#10;zP1RJ1XLI5pa+aX2+oRsUmCPAjDOXsu0fZprvAScu7/iV2lezup5U9BGE5Wdwtq5ngT4V0ZVYOSq&#10;S2xkc58abEN3enbP5qJvGO6Px54O6rfTez+XMCAcwTzd4x/CzwRrsyoKDpjfQQBOWeOhiEUm7NsH&#10;6mFEpHI6cmVRyphNacEOBwUQh7si6U3uAnpFHLtWUfvOeZe2Rk5b1tx/tQ99dObG9i7mVU5NX8qY&#10;lePXGkO13IF2ZONi8lfj3BsDd2rfl2smBcoy9vWFJb9HKjuiMhlKInjUU2GqSmsenJ9M3sHNM82Z&#10;1GzmO7PJVbMTpo9Sfq51o8IAzanMhPNwQLsaeVBKaqeyqCA5SOumQWRyBbxszoefRzay5fFeNRit&#10;XLqsS7pkmY51u4co/wDzMe1s0uOzgYiZ/Eu5I1ibz1R69YOcDmR3Dcy4IsC9sKsbzFsywMzlJGuD&#10;9qEvrAznHv1z4YyrGTn2qbWISnqTiGV0HPmZLJgbv9USrbz1d6jqEe/uXzWzdtc3P+VdjEpN7Mpd&#10;rb1vXUt8C2zZfs7HJ216BiUkDzqFWn6/H+plHle89U9zAQGCeMP1Y1qkj9ROdORgjjmrDB5l2P8A&#10;0rqin5O5kNYTWOZMRECN3+xnXY20Cn5jLacnk+YAFgZsCuRj7h8it9ZtqsIqFKPPGX//AFvMYR3g&#10;1U1JH8NsuipH6l9KUrJd/nFYlG2GL2kYxQYEY9XP1mKcmslfQTW1L3o+Z8f5FgPrcesoSdjPJJOf&#10;+rLWoS1gvJE3JtVtr+I/JpzPZvJZ3R5+wXxZfA4L95JnvwLkuoPUXmMedtVUqcRk5ergjV89VecM&#10;o5c+Zv33LLcG2urqiaDlLOXTVzNXzRmyILTIX+X50l02rcKNpp5pzD1M6wk9hy8O13K6IRCCcwR/&#10;ur2C2BU9JqMkzeVsrWO1cueNeQdQbXCRy582bckZdO134PEpjf1lJ823GBtNblv4XAuf5mxuVm9P&#10;Q86XA5jHx0yFM1+Isnr17RHsyq88qCctln/OuOaDp9zOJiCAwMnUJ4IF2xNKPpyp3p53NXxSGcF1&#10;Gw8hvwuJDakHIZaMEtloHUvucwhS4DH+ZafL6VY2JHj/ADmPk/tMuwoe1yaSBtKeyqbBcZD5hPPj&#10;XN8vZuXhDxtj2413tT/q31hUgwRszi3UgtNUmsPVL2i0k2fTKNjot+YRtn/dW0makidjGrMx2X0/&#10;Vcye4DH0R8y6uzNnbeUtqn38O6t93FpkXKNJzwcbbA/Bcj+rnXWkncU4FkAwZULpfnSZrh0LaD20&#10;CTy6fPQRtnzpw6HyyDLowfUgQGg/VXpTtYE1cvt8D1GVqxn/ANCJS+uGW84Nx3OPyxCWtU/MMZD2&#10;dOP/AALFcmtO2dDCm7thzTWHaOzqfvnMqY22TwXL6K05xXH/AM5eOO6P2XpLoR5L98ZYDalzzM6w&#10;HaJsjcv2R9wfW4CCtEt8lRJSlRbNe1h5duJwN+Q7x4+F7P01hriaXnuRda1B6sblsI5nk1at4+mP&#10;P/uBU6m9hY2zkBpk+atw+YUq6GElK72XnJOS1u2cyTwmnjjVPGApuBdObSKTkrx7gYPhYFteweh6&#10;PlRT9tgE8gILT1VtokLqsIfVjmurOBG8vIi8wcEgHgg413hL9mdMPyPjMwOnEF3THa4FSaspumHj&#10;2zuJW8bfTJbwQLETzApsqstdyw1arDkyn5oQJc6JVoPAQEfmLWZxSclbExs7uAfmKrVm47+43IBr&#10;bvV47ZjUOUZgzbiMNAngBwEyK+N2bmajxhAIdtB53TUxYwbwYORW6ERRI4Ek6Q+NNKsyz7xqQN4S&#10;BREl88Btxbmc4wI8OYDjWZ4vSpgHhIFG6EXpmm1SOoN2ICNapUFYdsNgQX+Xprlcb9Em88JAonQi&#10;y46K+ybmAQIzckimTij20DLGE+dZuz2gOTDwGPy1ZPtoIw851FvKKNkmUvNHsqIfwcpacOaY7BoD&#10;lHGsN+1gm3Apn20HbxwcaS65p8Q5KjVJ5WG5kBHAe5GPqLK6o2gOXl8xvpIDNKsbGJnWcVHO9/Lk&#10;4FciOIe8Ot6gI5c4IF3hszoNzT0lYziPjefuBXnxSgBwPQLrPaBtsmJpKCVQaYW4rSbN+msITvMY&#10;dRf8dJKwGCCDp8xDR+tQML37iIgfiLzZJPHMfGoY5w5gIsv1YXeszsDa56wBJ8T2b2fV6a57cNyv&#10;x44D/UVDH7SRbZI5W2gbY4ONPpqIrrTPXDPcM/fUwc4bOeBQ60IOMmAKyYjhwEitSi0R2za9zI5c&#10;gwJmYNx68HcVDkdUOW3XVqcTQjwf1F+9dPAcVV5L8CqrgmortMHGDJGs+LnJ6ExGhE4IjJ41MbuM&#10;BMmmgONLGn0hcXDtwkCMN6sJrwR8BFnoyY1MbuMBEikfeXbtDeSZ+NWSVuBhKs9J40SbzyyPBHxp&#10;DkCLjfmc4skvNv00zNBvX+ewIkZPKWYyOeePqIwSrLN+ysygTfoaRs72gTqiZsCay20N0O6PlY+N&#10;TajqWXVnMnz+ZWmbpxqEtd8yw2aVoV4TBBpwIMR534El0LXjLesLhuZAkyLTqg2kVG8pyVSFyf2J&#10;mW4MfvxrGZfOHLZzeg4+atblc7HPnIL1ocf00iYjXYsLUTWr7Znm5lc50tzF+wtIqih5jLSHssS4&#10;FnrhvjyctO7pE8D8BMEHAtOl7xk2Gxgg6fUWYkGQPQTJM6tpC8PVY8bP3pzB6iuGzunxzgm7X7br&#10;prPZPb3kGPUg6i66kbej342MDb2c11aidoSWT/hnMQtgQOdT4ipMwot7cBBBp/DXVEnnm7Dsm1La&#10;U4ZjcixtuNaaRDzl1nRbmMecAtPqJ55snGYeMxxN4x8wi2Z5MCtiYNXGrISaNpkPAZjbjGXpp9SQ&#10;uOLXGyts5Jkmovxcioc42duWHAcTiD4ZV3VOKHZQOcEBykCT9v8AdRKX7C201lx3LPp8zuLLdCLU&#10;uPMdxLyBJgjUMgyQZ4ALt6YbKxzh7ucB8/TJaxx5FQ6o2BzaWix8y55SR0LhxzfK3AoCYzAuQKyN&#10;7kBccHAmXEjcs9EwESZctZj9oek0KRtxubHKHAj002duDX8Gp5ZFSW80HAPArU3mj1mTHqjj6aek&#10;HFDJT5IOO6iUruhWwDnjJ4P2kHM8pAXErFBngWokieTJe408EfGjFwnGg8vbktYFZG7PHYVhCJu4&#10;Gbj1I/MUwbPHnCntzx5P00SHL+fjQBWyS/Bxpns/4H6qvm5k40tzJBfwKgWUPsclsHUtp5vK8Y8i&#10;uw25ILEffUwbPHk7n0kAUlvK8H/qowOXjjVkG3wKYPOPAmE4B7DHr/SUxvKxwEz8asgx4Pw083H+&#10;GgAbu+D8T86Q2+NGOz//AEyJ4crJGgAPu+MeP8JHm8v+BzC8xGGcnJHnVqbyfAPH+ogCqt5eSDPG&#10;Ao0Ybs8BOQjzeUfAR5vJ9TGgCts5fe/EVwZyNWSXyfkRq4M5P40E5VZfT4+4r5L6fwf9RWRnJ++r&#10;gzZjgsRoAGy+TjgVkby8cA1MbjwIlbUdwCbjwIxwIPcHAmSTAaCgsm8YEu0MCpJKgHAq28qQfnpN&#10;4GqEnA/PS7Y/DWM/aj8NPN6kHHxpNwGzDmg40SHMMax9vOCwIw3niYBpw3hP20SbvBrPW8wL30YG&#10;8xoAvg3GNTBkVPbvEYG4VAFqGRTBuFWxuESGRABgbhTBuEBuKYMiAD2NIZENGRPDIgAlcT2NDbiV&#10;xABLGljUPGmbiCcJY09cQcZE9vCACVxK4g+8Jb4gAlGhpEt4TJHCoAhkGg7gaJXENcEQBVZgNU+Y&#10;DwK7PCKqvUAUl4NVVwQncV2eDVbcN/H01OUFVcIO4IrI8b4PxFW3g1OBW3jhByPPABEng8fH5qAu&#10;Ovj6iWUAchO4gMwJj409MLiGzBxjz9y0gAO4GOPJYVPmHLzn5iPOCEMqq8Jp50wnK28Jj49Ppqkz&#10;RvjVqeE78CqrgnP6cCoAzGpJOOPoLm+tJPgIutJpbMP/AHkWJ1QzxjQByi4Z7sTGhrx5jyK+Txms&#10;sfjwelTlA+iDMirkEalgOvuugFqbkskxrVGdUEfjYtoNOAaw3eESZvCBJkShqDbHG+mc4I9SMnLW&#10;5U3KyUwMEbw4ubqDurmOV1YMNiOPUjGtOl9QDmViM2pHdukIstxqQnnYG3jaZIZxJZVH/wDVMZf/&#10;AOGWe7C6kocJJ48qQAibu1Luwy98yocwG2f2IIAfFuCWS1QMYSZNO301EiFtVlrpu7YTJhvsy35y&#10;2Y6I+Zb4IFSRjwOccfAts2N7YB0wOas3LHeGTwWoNZjUEwE/mJzQAEOAnlJvnCHVVWD0jnG4TEBo&#10;Ee7Ycxub0B/1VQ5W4wOVZJe8HcP4yeYvtIi4MOGZDDx99AXjhs2JjNxpEmA4yZwW7YkNtjfkBGn0&#10;hcPDyPcnUEtamkveycbHXLjcCukVJo+Vtt9PA54Bi01pFUEI5IfGe5pIpEoCVH1ASNyfeX2S1d00&#10;p5PBsGzGOM4t6JduKqysbIJL0Z+XzBiVPqiaNn70GAFtQuRUDnD1QVY5mQwBj4FVSZM8ChzQmMeN&#10;VtuTBnvqNKNkRcWSYTAkeSMH6SZeN8A8/GnpW4HAnt8HcPAY6/IgDt2f8RXYbxyzbHCE+RWTZfTT&#10;KfT6VMHL4TMDguo5KtO9ZCl20hnwGba0RqMWmQXf+ZL1yardI/zEd1Rze8mhIBYI9RUPeMDlXbjy&#10;cz6SJSPZHOp2THAC38Qi00OUruFtxlc8JZJkQEjwhuNGKoZFYPTtjcYy20Hb2++tpIX6DJBkgzok&#10;OYEt4EHI4SbvLJMcCefCySt4TvnVk+0Aw/OqGN530yRwS4gC4EnBXJM6h9obsTHAoYyEg4FMHuzk&#10;WdAFqZvBxjvd9MuB4CaPUVJI83bJBwKYznBI/kSKR9xqjMg421n+IqeMllznTzcePgP9RQ3Ax9zg&#10;SikUw8fcIg7j2ax8RHt4HG2weWqq8uXMaYThgZMGdPN3BbnmIazzrVByttoYP4SWA83Z9pDvBtD0&#10;tRPSuVuWfQyEQfUbWMHAjDOeOQkznuQIKDTm7jcGx4AqGSpBuXLEzkAhgHpWxLMZhUm8ufLgWhSO&#10;Rto7Dwx7kHlqcYGLbbfT4NQJOWnqoZ45degRJ5PJSZyCCDTj+GiRKXczuXTWNnNbdsWoMioE31GY&#10;1ZMN5bSoLY9yBuK38kaUrkdl6xwHES5q6SzeTzAkD2zGtOkc4ewPQNrAiRjKpxx2ZTdF/acbFgE7&#10;VmZuK1qdfGjG1QhJDIWNPQHF2h1CNuDBB/iWDvJgQzkF47puYf4ChjqRzBMcEftEbj9uNTiaDN55&#10;cgc449Ra1Q+8uZsBswAUZieUjE0lY5ay3+PUjJzBk7i37Z+N6GU/aF+fc7drdhthZzwd9UOB5fJW&#10;8m1HymatplNRDM49pbEKLHHj+GqHR+0Cgpq9AGrTlJ2eW6N6LPj+EqHtE2sdtzY4dxKMA+Xc4wLn&#10;WYTjSs/h+BQpuE0nV22T1iB1VKX0qk7Fq3ZDdXRkta2BcEuJxe36PVx81dRTD1b58zlJ3LY9zSuW&#10;1idF0fJXk2Oznc17Pt8xXBcaRsz2dvZ3TD5/AfJdtD99YnUEj3abHgMcWNurtQ8w7NmxzX3XZLcu&#10;paL+VGB1BRbmo724v9ytFuedGZIuA0h5WlV/YfcHgBbkO0Js5tZ/lWG/Zt7G2vQAESAn51pAyVPV&#10;sxAGMG7srvs13IGBXwdN477PV3kYiiH7+BCdsspMlpsjbs4GPTj5RENcS8f9auWYLgR8snf+ors3&#10;pts2e+2HE4akEW4QReCNUmrCWR+wajXlJ4EyV1A9mpN2NNSjgcdO6jDym+zSWY7re4UVu73ESbt6&#10;UlspA5vl7T8xZj9sCP3uB4feLmlcIVCQL5OG42b08ED65AMWmRVuYPMY9a6SBvy7nfRJxL5cZycN&#10;/IPqNuCNKeN+QYOpBy/2FYLGZfUhGZHzlsATeMgrQ/Gocnmj2P7zdI11bg1diUm2jbY4NPqD1UzT&#10;8nG8HjeH3cN3dh2vGkuSAHkcwbB0bBd1/nj+ZDa4mDKdyl8GwK98NHpxcMRjBBaJAN1/vKnm9L4C&#10;Xo+B5duXMn7qh84nPPcnMPApknmG7EVq2mU2OSTp82gPcgu8xZ7L+ZjW44hoNmHMB7vrKHK5O5eZ&#10;4AZFSWbwlz3BrQpftAI2sQbiL4anuH0jLe5csxrQmcvG8GAMeobprPRzxsYmcGdaFK6gHB8RFw6k&#10;pM4lZIHOjxqquG5YOM606qN3NwHuRrN3lyPIgQQ3EvJGLHAnhysnB30yMZIB4760KTvGTyXYIwe1&#10;dNLKChkG2gyGu4xoCRv4EYmA/acBj27nUUMbcYeA/MQUGkbI5HLp3PgMH57cBNJbZXGzMlHsrzZ9&#10;kIW2Qa5plcnemIDdgFxrSO1J1AQDad3bPxF+d0C4Ue4czUmNzaJGPTGNAZ5T867RwRgKOC7+xArI&#10;zHLmbZjGEFuMZbpHIs8GBdCTxxTlSe0xnLpi1LXBAor6j8vA8rrRtHKQQT4Fvdy/eR9dZvUEwpxt&#10;PgPI7W6vBF5oseBXCcbH2UyZewTwpILWn7i5XmFHve0dw5kYy2hp6EfTEg2cEH2ieMPIJy/kWzU+&#10;3bMBsXIX1w3l++sfcSsrbRj6amS9uSAnvocB3tSe1h65l3ZUbETcxOWQauE0bzpnMQNjTUrhqMot&#10;QguCNY/I2bI0pkbyWnLeH7MQdpbZUFeNpI2AzsFeGJaERt/3LDApM8eDgmz5/HaI6b8v4HzK1Eqg&#10;cqbXplNSkjGLebf+pQx0WylT18aM5bzwQi/QxqkzxmNy9OZ+ArwOlbcpTqmjkEyT149gHNZwZjbC&#10;TS1ffWAzjaZNnjkF59cgbl07q6QnjN6/kPZUDHOPmEtfyrB9rmzskhGxx6cZOonwkqHFbrCpG0yc&#10;47FuP4XjQeT0u5NYjC+1+ZbUyR02SBtvkfB/OrJT8rI8m2CC6MJOoJOFhhuzwOQGMcunpI9OJ4ON&#10;keD8UncTMrb7tMQQBfC9nLcJ762DahTbYzIDzl3LuoP5EDUnLs0ubyCNhwdNQ5g8cwNjxxn5mlbV&#10;keTRlG2A2jAXT5ipMwcDD92Bct9RTjxN244+A4sdpQxyPtJ6AMB1DbzQcD3HAC58NXaVzAcBL0Fo&#10;cYy/nX6pqAZcS9ywegbX8g7XV8a3JuRlvIGED65u4tQguDOsHce0uccfGPme4plJy9yaY9LBzbnj&#10;VrkgkuG1AY46YfS2DUj3oRR20O9WvZpJW1+eziaibxt7u7jJ41b93G/vtmfs5iCuEIXwd9Pv5fQb&#10;ydSOW/cw2vaXrkvGuZz011XTnWcvwt3qC37P/WTFSUxOxjfFeSyO70skcah0vtIkv2jOYzETgLgp&#10;S2xfdoPAtbH6oGz6ZTFiaW1HvDXmObZYFaW+w9zUL2atmcq7Pkuk2G9tZ8EHlrkoeGhyfCr5jrXT&#10;ZUZW4/gKH/x0ZU25kbCnmO5xuC3HpGwr8cfujgXVsuo6p6+ZMXlVH7HljctwYuB2b51Zdkew+lKA&#10;9pZyreHJP7S5zx/srVJoz3/WM+5ZdMYl3MLlmKv+44ybzNKYB+1GTZt2bJGJcA9PT/1K7N5X/V2O&#10;MFyBVum5heIds2lRRwD5hCiwQLTnFWNmAwSpnaJcFqEXQJ2znnOtMTnDxs2sBbfervMUz7QTFm2s&#10;tn1uMnMIjFQdkthnjgPcMNUMkvsuc4Ln4qzHlyDSJHNCyGUneRnajjJqEurMRyuXTUZ5rG+uGIK6&#10;odWElMDY/wB6Ia1ptuNM0fT5beCABSGJ/u2vyfTVNncwmxnNkL4riDqXMmBapL6HJAV88f6kZOWM&#10;RFj7gc2Z2GxrTfVu2+/+Ityptw4eWL11x5hOir0E7h5nK2zNzegAL4aPDnBDEwB6nMIiTyXjjGCD&#10;lrH67eDkIjmjPct8u2ndoh7pqjgYzX4+51FzTtVrzGyOzloMhNMhFM+2jmdtgBNvWMnLGNQ3krbB&#10;bHjmtpvL2/5zpLpo9KTiGpJw2ZkY9P8AC4FfNlfrASlnOt2jXLvrIbYJc5m24Sq1uQ+oJc30PVj1&#10;zU4IA8bh0LmqJ5ef0dUnVhJ8O82BbD1CK+DeDj6682SbaGWyWXSpsZ8J5MHBbrkbbPBAFUPbR67B&#10;KklJ5bTbErMJBe0vSZI/lGnQsnskLoW6Zv63G3uY1PPzyds+/q9mUoxjF344FSdme0ArlkdnOJqX&#10;dRi07i5LI4e9o44+MheqtClZBwNscfUXP5pwONaeVA5c32zZ9o3dNKTkGYiAy9wODJGk3mA4Mi4u&#10;a60iuNUG4FAPHGqfVjdvA2xwJl5OMHAfOs9nFSaeCM4ljQu6FxmLx4OCYgNGAWC6tmcVALs4EbbT&#10;8tYbUFuMiGkI5t4O5016AlI8uDyaDuY7/wCosxqQl7JBwDR5xct4OWq24lZOCNWdvcPiUmbzTJkV&#10;VcOMGRXaaN8F/Gs9eDxkXTwgcQzk76qzhuWPPErTcJGTBAr7L5OKCxG8Bk8tUtmaRgSi0B0cNtBB&#10;hsa3mEUeeUoSMho1e+wyTjO2YibwdNWWn9lc5M5ycHxFkPnaLdxMv8P8jZRCsTosz2WbP3IZdvMY&#10;OZyyIPI6Aeu3tmAFyPy1263pN7LWwGbm1g6aslJtxwCOFmATcw+oslPMTvGRYXO5fUzp6zm8lDtq&#10;bHjmVocfl99Y/VFeXiezaa7wcern9pHONzPLkZPhLjXaBsbmsqnT5mEBSWy8wY1ZheZYEptd/vCM&#10;nyzLjKs6f3THmDwkbnHGpc8twOcatjnZnUTMd4zEo4ELnEnJGMC6hcxOmv36HMOhOWAWbhdObG9m&#10;/bxMcfBqrnuXyMkC9Dtgc4ZSSUnxg+osPPzKlbZqYWFa3cA49mcuuYILWNTHmyuUmyQHzpVBWjaZ&#10;TH2PTuLbJPRe7MgOYNQy5h02WtR06IURrds4/qjYfOmba82BvAVhpBuWbmzHxr0+nFaOZU2suQXI&#10;1xbtQl7Zy53yDTW1hcm2T3DFz+Giq7YNlbjBLvfIqG8b+NHu2BNmwIIActQxy+YzL2+PTgH5S2rq&#10;jkk4xzSGOk8Y8gHRI/hLPZxI3MeSDTXoFs/20SGj5Lu0dOFeOicwhFZKXpOmNpDKahYU4WXm+8kJ&#10;dyKH10pW4z3eE2Ucv27a/iPLynqQG5eggc8C9YdgGwClKYZdvVDaZwDFdtvvAhtJyvZrs3enjmTF&#10;08mDcXlY4MaD1hR9V1zTj6ZQHLgcOt5G2IXjgWbN5htbp8qvzHTwuX+mV+ZpldcN9kjybPuyu0MH&#10;T8CzdvL2UAz6BW8HxS48a0KT03JaJbf1wC5MCdMfcgRih9m7aqiHedq24Bl6gtZWOyf1A6Jv+4p8&#10;rpubGGAO/CZwE/fVwZ22DY8tgPcjJ1Ftk82Zy6mJdv5prvEZNJZjR8rJMnu82BaaEvUzcWRzUtVt&#10;sLJI9idOMGV5+fWJ5pciZcUfR7Md5tKhYOUMhO/+otInkwl1Pazz2gw+W2XNNQTSdVC9xm0w9Mfc&#10;W0lxzzjSJO3pTX3li1IbyxiScS/nmDaZtRi6WDGg7OhyNpdejOIcfmICRmNzngPcg6iTeNLVL6kI&#10;Ftg5kA/NSnE8xtjwNn1s1rUGJZXPJpuBMDMGQgukrJT7y8OyFjbdE81I64jA9HvCwMp5AbgRKoG/&#10;2epQ5o9MzxGKXbtpOQ8Dw4iRk1Vhu2zaQSdkswcA0ecPdtKOdXDjGREpe3xlUNmwvEWnU/TZH5AB&#10;CDOTlpT3HMB6n2Y4LC0J5NG0AwQQAz+Z76ZebO51Ks8bG3+KofZ5IB4F8SktS6oPXG0A8Ed0n+tW&#10;qVt2zznAL9NUOVjJHYjWqSNwNtfjMx3hJcFwSHNNzbYGD658MokHZ0+OcEO2jmohwc3lY0NmA98c&#10;nsgE3g+EVUmpBkZkBHA+3iPyxLLpOghTfqfCaFVlL05TbJjNbBXEBNK376zeR1w9mrLBAC21b8y0&#10;rVK5523KTySMGfmjGRUm22k7Y7BmAu8uC6g/AkQneWz4joXfUX8Jns0I4jcnx3SfTWtU+N7GNjBB&#10;px+WmaocTZhLgBg1AuOWTwK7Uvs/LA5lX9a75G480UeCCBE10VvcLYUJvllqcUnuDYDkJ7jrlI9T&#10;ew+q6kIDA+LMAE5mkqfXlaVPLb8qYAa7sTlkGuhNl+3Co5DIQS2M4rxNMe7C1vzq3ap2xPm7hj9a&#10;UfIZJMTsHlHdnxj6he/g8OFAakrSUySQsQy0AnEBC6l3jWwbWO2nNgzwBSRuOXvPHAub3FPsoLDl&#10;zx+XaSfUypO5eOdmWxv8OXCj5pJaqlPZpqcat93Lpk76mf8ACulJI9YhMD4hCXcGBY/PKg3MmjKt&#10;3j6ZCJnfCOWWNzNS4/LSXYdq+3I9wEZpXmIDxJe2lVRzWCB9u7bqXO+FVuePGUyenC2fFI10rY1S&#10;Zx2tGTeQ2iQD01qmx9xvMxxvACH8P/EvnRNVuMD1mpm2suDOj+zWW8x8kYuYVEtndYE7aBLWepG4&#10;LaIMSsm0yoJjPnLGSSH2i3zBthd9a1s72d0psll3bdTzW3OiCuDGLoe7861L9kicn6YY2yOHPZwJ&#10;CY4m8BBai4zJ6v8AOoL8bB8LUVc2kesO2nc2fPLBR3C/PkQek9qg4y447o/L1MiJjZa/b4DqFExx&#10;sAK2ZPjTU5Ruh8sfGiM4kcubUfKo9K9d5nfwI83mj2NtemT7/wBieeU+2fkvQe0eWMfcg+VEN/1C&#10;JyFeWc9kI5c2AwAthVkHsvnTwZ8DG4H6qsk0uMCYDSouBaqyrgdJUxvLkArzwt1s2/xJ8xtatKhM&#10;JNrdw57mOyRzKL8BrozWrltZtUE3mzNlgMcpAkW/TyYNp3/WvapRmJzBqhvKXezK+Yx7jJEOcvg7&#10;upbMhWdszin6kby1udyG6M6JbM9oD2VT4DyDUj6g/GkOXy+0dpy/50HlcnbtpjjbPeX5iqfLVIVI&#10;WzTUhTDcvcOy60mkhqQZwuQWzNxcxZxQdWEp4Z4JaC3c5jgiZnLaXFbgnEZhEjH95GPvq7SPaAKd&#10;jAF/Kmrdl07QlxLuHXSLXwaWcB1Cd1u57vEU+qanHOL+MG8OicsarcmcOWxMEc7Ew+HdRieOLMxx&#10;sQCbth/DzqrtqUZxzALl3d1C6Y1VwNQuNWz+X8vEhelzGnxPJePXjNqG8u0s3kc0chLg5f1V1hWd&#10;RuZE2ZWWIrNq3bXM88btnj3fIwW4CLd5ayK5kTQzM/D6Zp1RsbJLpkM7OO0Q3xFaq4l8pNKTmjtE&#10;jH+4uM6fnBGznGE9u2u0pPJyVVTh2xjl3ol22T/WmOTU0zEOt2zi0k41DwJDl4nI8iemlLuWb04Y&#10;9OMemRU9vOCMHORabk/TInbQeeU37bgXQmzfZnesXgKk0nu0yc3jfw12xs/eMmFi8f4WquG5gybq&#10;jFmuOhNneztkwHjjAtsIQbYaxNxtYlMtbc8XK81YzVG3wbnI2XlVLmCIUJrS7bUK4GEZ4O4vOuoN&#10;ojk0xycA9NWraBWj14M+vnJ01zTNCE416dylC2TapqO3qLmA6kbbsa7eJ1FT5xJ20he7m/AXAPy1&#10;m+y+tCNrEEH4i7YqSTsqwkO8sz/1g3/kXW31NrYakLcOe5fNCMCaJ7gScu6unKLno3IweNZLR9Fj&#10;ftsc4ujaj6Y1tkjZyFs2wSrUt+auSyaVW/qEzeWWtVYaQNuOMeP+6VVeEcwEBBB009K6gHBkjOLm&#10;ok4tmzwWvw1l+s0qORSlsZpmNaUOOpL4XOnGTlk/1LgOvNncxp6YnbOQfiL10peVyk33k5RoPtM2&#10;Htpw2xmfCcB6ZBca67C8zKbtnXJ+0q/UeJ5JG2MRIlLtoCY4Fv20DZPMaec+0gyeZ3FlbhuMOSDU&#10;XaXGW5NQNcUuyctscHGqqSkx9w+dadvDbdsFjmKt7xz4E68/QNp9u2YPQRx8C3IdPvZrf3Z9bCPz&#10;Vko2YrespjfaBuA7MB7mlaUTu7tn5oFPKb1M/GgJJOyCPn50hzhy/Ioe73iAgvp44e3McamDosce&#10;dXCm6TJGrJMHjZhkgBcjSLgpKrI5OSWjvX8ivhK0IZtZj04PhLPZxOHMY8cfAqrvBDZ4EnZ7gXF8&#10;mg5cHPfQF5MGUGSAH4iAtyEjyRq1StmO3jj4064LgaRw53bH+mqGRw4eEzq+Th53O+s3cDJAvgse&#10;cNxhzxnQdw4vJlw41ESZy8Zh441QTlkpeYYODTVPmkvJG59xXaTj3C/Gq3MKgbBJyLiElh6BbB6P&#10;pinpcxePANXjpwK7bUPbw8kMY7LBiJv5ekuUpPtnbNm1kMqtm8xXVvOBvP6yeHKQI/3zLGVo5Tt0&#10;6FD1VVrMHmknJA9wfw1MqAdltg5au25keOd5g6nmpVBcMOzHaW+lxzDkmV023vExxq7TAhA5wo9S&#10;8vl0qHeecahzyoGRk7ziJBnswcOXJM50NJc7h0YHbMTIiQ5W2uY4wfpoHkynyFMPHfz/ABV0hs3q&#10;Rk2IALkAsH0ly68l+Afs11Xai6wehJu0Z8hFFNTtDkuOlp48bM3O8y04ifDtK+Uvto3MeB/TgiR/&#10;SXPbepJjKiYwgET6imPNqjmcaPZVs3/llHQW3tNO2gTSSztkd5GATOPyxY1yXNJG24wnVqeU/Pnl&#10;+OO6OAf/ADJcCZl8nxuQB34WNafbEOK23GQw7MAM/wAJapR8vIzbbzuLUkfxeNaFL9jbLdr32ja4&#10;7XLGJVsdDkbObzM9yAaiutBIBqFm5nDYEZmIm8HTtLK5Ps/IZyfQuW1v1SVw5eNrLliIkfmDEjEr&#10;2N1GGXb+EGQiLvLBxhu57tk/ukY4xHwaiUwZkCTAbjupnGkORUc/OBrgaTcY+4nnhMCGjcfnSXAk&#10;PDcIw3ITvoO3ucdhTCEIpw7pZN3x3+Unhy8fwvLQdm8HcR4ZCRq9LjMcM6lv3EyQeDPH+GjA5eSP&#10;Jy/5FMJKxth5zpoi8Zl8wJB8O2jDycEt9LTVVcN7ORTGdsNg0epB1FG5HmD0ptALhwSMiAzxxOmw&#10;scABYCLSKgJKXjYG4Atn8vuLE55L5tbPgu4Bp0I6aEhRzxU7iYP3h4zL5lFJvHnArSSaTGC/BYEm&#10;467ctG9mAFtbjXO8ssShPcYB38z3EdkPH5iEBmxS8Zy41Mkku7cfWb1vGtMmuzQclHjMcSNatPZr&#10;8Yd1238BClbeXdknjc3d66ardskau0wbt93xhOLTWe9sDgJkAoYTrf4FE1JMcDHbQFw81MCmzOdj&#10;IPIBB7+Ed2LjVumhmBdvMBy4eTjIr7s3dkmU1Azg6iw/HiJmWy7KQORTILwIMgOYQiVkU6U6+PxH&#10;xP2k3yeVJ9nnJ43IMg+WodP7aCxuccYBYFnu2SYdsTbRfXAj5azGXy9zB8igdjFNUPdCVadXPKsJ&#10;NeD8MazckjmMDnedx/DQ2l3jaAnVW/M+yY2wHLx8UcA1l3dNth2wxsv2bzGNsecdlNSeW3c8GNaQ&#10;SsNozB6ByaRtSQD1eVjSmm3hlOG3Y8klTXB1HL4uCDIhtJksiszKqt48tkxzh/P4U+5VW4dPC7W2&#10;Wp5t8qcxAPPtGJvGP+zWsCzGtNrE6rB77ecRIPLbIx9g3s+GczkAhwXbbbxrJXFJ9mzo4d+tm5S5&#10;6FCx8Zti/iHZPJy6tz4RDJMWDkBngC7ryrYkBqBwOO+8Z2sHl99XaTzSy97Nfn+mQqodSdlQObIb&#10;Q7ZeZc41qaO+ocxCfaGByOo5rKd8MC2Hp3Ov8qyWYUfMQkxuQFb/AFVqlUbbJsaxBLdO2q3L5hOp&#10;2S8/Pc+IRWpfWqw1KbSHR9L7+93YL4Te5zCFyLWqg2fvaYbb42nm8BcC5jZaRLySGtmQJbLQCl5m&#10;/wB5c2ufB86zcjeq3jk9PS192gEencXPoz9jdz3fR7i2G1ChVeQUmmyOXhMG/F5vLXUUjkf/AM4V&#10;RzWA4me5lE2bDFxnj+IgNJ7F5LJ3IIHM13iZ2tQbbgB80S06tKT3PZQxlTA9x1MJhvzkncjgg00n&#10;1mpktFcj3fTNpOMavcYee56D7be3uZq8v/VEqtWmx+fSTOaVWwE5ZO5+Zb8yo/7PPQNn815mpp41&#10;0vS8wnIm27Qbq4YE6b3wKXMc+thSvv8ASQELllUnufEeSzen5jA4wQAVpmEnmMAsEbEuMi9kqbpO&#10;nGG/Th5Ssql7Vv8At3/p4lwJtIldR1tMnz+WsS2ScsY/At3F85KyTex6JFM5M6ZNnUf28JhtN02I&#10;xQhcA3gxOmNbXNNiZDCvOZqJm1H0yf5aJ7Ptl9Vyce+dh3LfUIt9YUfMXjLfDSPeI7WoQpe4szJ8&#10;yylT9OBfwmXCwzbdyOAtntP+rjTzYEc7mr+eOicwbYW6hg/MqdtI2d7Pmc2OGSAazRq4FcbORuc4&#10;PqwLmqqJJvMxfGDpwXeX4Fd6Kpsoib3Hdst9Qi0G5JmPXZpI9ppoR5fTnzOJW2p5kxgg047t1apV&#10;knc1tLmM4bMeWK1p+4uRqtqh7NZiaOPUuFVvpuvJ1LSAbb8VuDqDVcOPLUpDGP3TGmPVbt/AXYdB&#10;uQ/ebTeP4vGodUM50EYI3ICjD010tL6fo+fEAYL6266mrxr0fpCi9l0cgYyqbgaPDkF1SY48fuxL&#10;KyeZUpsewsxuN6ntnjFJxzF+2wRnz/EXY3qz7HxPHIH841GX9mH4/mReu/VbbyedH3eef1STVbW+&#10;d8i3mhxymmGQAwHt2xW9RYs18Vm3H+YuRhmxm7h3zSsiZMZTjYMhYBiJbtjXlltMmDJhOprBU8qd&#10;N4HBbty0utNm+2Abwb4Ll8WyMtse7JbUNok+p5tvjk4phLOoQglqQkqarpzTRMarX8xxbs3BTr8b&#10;4MqYuyQXeZaT1ebIyXN5CAt74q5Yrv1v6rl0/PHLTiGC7pjGKDAqVOfXQricX4I3whwE8sSwJnJW&#10;VXK8Ua6VfqD1nivM+I7woSiJtGyvObTdyTV3jgW+N6/p2VMgNqhqNrjH1Lq8V/8AiJMZl98qJ1+o&#10;q09A5eE0TlIsJf7OdNZVjZXo/wDjgD94Iqlbcf0j0xrDa5Q79y+bM3xXEBOXxwQKks9okxp5l2kz&#10;Y3GXKJdXGlLRz6TkAYzItkfw1s1QbZJ88lJ5a20wuOZpQLdm4OKzwjs8GoEom9TuM2jdx+sx2w5A&#10;FsDd4/MW8SuiyTsgO0gW4CLl71fdnz30entKNkL/AO2f9K6PrDaBuD1i237eIyaWkuKkNixXaxoH&#10;yHW4XCt6TqJAztM9XeXPBg7ElTRvH5he/wDsriHaJsjrBtYC8Y3AD5YxCyL0C+1D1s2xm4ydW6rg&#10;32iSF+ysv7Q/MWzheZ8hG6eyPbwkc3GKb/SPH+T0mOAhwvPZ1oUj2d0o2vmNPMnUJazrZtpDOnAu&#10;Txyo4iGcF0/cWb7UJPKZayYvGYLkYxe06uNeqQndb+n0jivwzdwx95S8lZzE+4PrkBOWg88pdlLX&#10;IIzHEOPy0Yk+0AdvB2Vb+IodUU2N+23kJxfhp/jW6thampqts0KTs5LGyvRnFgH+RZjOJx2qTIAQ&#10;4PLGqeOsCM2R2cYEPlG0Jy2JhCAP6a+oguX4mK951ZsTpeUs3O+OQFHq27i66JWFOSp6BnG+txk8&#10;1cT7O6ovMrLk5cF1M7QK0krwdmO7vQ+WQSyko6lr7DhcnC6mUddbSNqD2j2wI3gBOAk5ZBZI157z&#10;zaRJXk+O5CxLuvl3VMI8ez5sBs5fFIEekO4g7jYnMYB7y21ArbQhMZVbPiNPC4xvlnfmwPbXNYZd&#10;ZbvRNA9QlrGuxnlZz5zKQRsLTz4n/avIzZfJKqp5wCzaGFxp+08C6QqTaJOpUUDBtVVu3zCWoI4/&#10;2YF4zO5SarKuYvXa4z27CZn7LWz4zrN5PJtAyPvgCkMTzMGBLYe33CYvnLw9uNcN/wDEyq2wt8Me&#10;4En9pmRMH5BrSJP62jJnKc7HeHQ/341ozcXLp0WtB9Rk1W7nuh6tNl8hn1cTx48qNqNsQpSkHdwR&#10;rOJ3J/RJ3J46cPJhtm/MI5KOOONcxVptQnU+cnjN7PATpjXO9QTxzATIcq7CNhZUnX0GPMSdzBEV&#10;eyj/AHHp5RfrMClXHTkqeGH1MgUI2ies3Nq53GUBY7vq/wBmXlZDO3XdiWm7OK0JLph6DRhuR9NU&#10;cfIukP0pCznk86W7Z7E03OG0kl0qlpp5u/4udB55sXl0yHgguvAuNVsS7wLhsbOo597THzicsaz5&#10;5t0rynnO7Bnrpvb8silxmLl+XI/uOidNrVYxG0fkr2bzpgPeYAXIOZzVfG9YNnJAQR3RwE0nI1ko&#10;68ewDsx6kY+WqfMKoexub0ALca63wc1u4eYpe5Rtn2Te03PgOYLtghfZiL1El8noep6cAadyMRHV&#10;r7zwLy1p+oHL+Xe08kfL9yNHibdJ1KmXZRuT5iRMS6SqtfxHToyalKrYGNoGyuQmcn7BmoiR/wDL&#10;F41DpvYHVb9kfBaJb5g++q3NKbbRy4E1bVGIlzplyGgWqU/tQ2gxsmLNg+0fh/4kdpVfzEVCjPag&#10;pclDOQBmUq3iNbMz2mEnEuAH7HCIYYrQ/ZlntcTCq5xuIZqxKOMf9pKrhJ/WYmVJMgNo91cOfM8C&#10;xslc1X3em0djHVdx+0c7VDM8Dg8BmO7xrKzzdxATGHTtra68qVzXjk79zaH9ISxNuPcyHg5i24KW&#10;V6Wae8Zjnbu2fc5raczqxA5cFLb8xCmcrvEwRnX6/jK2JnBbjR2m7cZb0eotVeql6ePo+GgjTcca&#10;FR+yvf3IN/fWwq7bVKX7KbMYJUAu6jFzCeNPTjaJgbMYA6YR9P30e/4sOZk2wQMcnUuZ4I1kumta&#10;39JtuSqqtZzezlc251gqmEeEgJn04/MXTjytJT2TuxpGIfxLq57nk8xkwaWBOusb2DEclSy1U3Xk&#10;2lTnGwfXPholtEqj7Wj3mNju7oYv2FQyS8ccp38PTLqJSecFeaN+2ZDUq7glybQPI55ZJgMtgmDN&#10;lHLt57iwKpATGB7rcY096Kxcxs9zjUkuCxuvCxepEjvA2cTgkLnBBwLR6PJPn7Y7ZgxK4j+GLHGs&#10;+bkcOckDERI1puzusKjpiY7yzujjWmtO1XQdbjKmdwhzSRzZh7HNQFbx/FSZ7ywz38hF3tL5P/xs&#10;bA3yVCHMB6W8iLgx/soxUHqbko+Xb5MpVMHAR6vsxYI8CgurVue7xA7GNV2zmPZ3tckstcg7SO6c&#10;B8tdCTR5s62hDPAE+5m/Iue5PsTHPpseNmxLuXmEyLeKf9WehwjPHMqqt3OXu2D/ABJE1Ku51HvF&#10;yHNYrcjmP1hsXkLZtjDXDUkflrm+aU/gyBOJdmVJ6re7Z21VNHEHTu5FhtcbGySFlvJpq1x9Ntdx&#10;xp6Xf1zLdb9ApNB7RJrISAggPcCPzV11tYqSmKhkoH8qqMQ3rcQt5bFyQR+K2uCn8rmO84ESeyBw&#10;KXXozXEpzUtZH18TU3elNfo/aR2O5vBALeiaVxPVZWk+efeTlH8O6uXZW3JA5xxruqrKflzmi5VM&#10;oz23oxC0/GtJyFK6f9RCndSB9ne1SXU25BG8lRSXBcwS7G2Z1Js+lU6+0hqjdECQWm28Eca5pl+0&#10;CWySlGLk1HNHhnF0W82vAuXZPWkxZzE5m3s8HllXPP5fidU9i/i+E1IWZcvYPQjax62lOSqbAgbM&#10;RTRt1LmRZvK/WH2STIb4zmhyt3PT3ZzjWS03s7e7TrG82m9vqLQmfqby6ByAIaqa4/prN9WY+Mmt&#10;numon1qx1hQ/+NhP/qbdbxkLzPcXWk0nkhlVHgftpG1mk6IK6R6QWOCCP3flRKn/AFQ6cYMgGnD6&#10;5b8pdCUe8ovs7s2WnFp8wZRqfJ8wRaq4/wApsw+WW1bkj3uI8ux+sZU81c7hMjis/SgXZkj2Zy6a&#10;0p2lLeyiPR/2a0j1ceqvRdQj3wNqVx/+W5P5VxzNNplT7HyHlrZiJw2J1CCx40+E6LOT9n2mmZNt&#10;gqrke9/UHp5tInUnbHYGo4TMzgum5ELAsflc8mMqmJ3jYBW8fUVqqD1vJtUgwM3Mqa6fUtLWqT22&#10;SGnmQDTIHaBiFuaeD95dPS1atyP8RzKdxtl5W5PXjaoWR2E1lQhwE6gi4MCp8r2fud53ZhUdtqTm&#10;XFp1cM9n1bN+2/apHGQtvU14DrnuVkehmO5y18J5APlktcf5llwodTdv/iaTpv1PeNynFH7MZIPB&#10;MjunBvhd9VVnQ9BVOPBJzlG6/wCWIj1LzilH+/S2pwFGbpkWM159nJI5xyTerw+pdVycn5fzGY6H&#10;5nyl8mHqnvQkAZn7ZB1B8Bky3puoqAmN6Wvit4HHUKKODAnthfrCTanqjYuZwcrhld1BkXTnrAUn&#10;Pqn3Gds54IclcWt2ulwQQfMkTLWNQtnwFqUKWqyODaL9aisJCRiGd7q8ZD6g+cslnG0xyaq3z+np&#10;qIe+F0x/+5bxK5XSk1lIGFW9njMPlvZaWBU+qPVTlzkYHlPTzfFFDxkRbbC2Y6Uzb+LhHqs22VxT&#10;bI7afAtuiWreks3HS8uq3+tWEqLjJd3lsIX8QatVUbI9pTxzvjyRicW+XcLj4EeovahUbNyeVOQF&#10;lbnp2hYFqIhf8yK5XmEzZn6v9OPxgf8A2jdDM35jIgtZTNsFNymazHAzo50Mze17axF/OnpXVk6m&#10;U27NbSprvWrcIXvrZtne1SYmcnbGB7UPSti/0p26oic9Ukz2m9h8xk8uAaOeNRncCu7s5XMe0DZv&#10;Opk93N4xFeJ92ILgjXoFWE0JNSbs5lQt9tezE4FyXUG2jsS+EwLcwGW0QZe4sVzpdtg+iIUNvsnb&#10;SeQvo5wfeJhatjZCWY7O6klNMEOZ/SonkY+XcROX7T24SHM50zOC8xDJpPJ1NWz419hut39tZuMm&#10;ZCTKetkfa/MabukWqxfxGTbQxzqdzHJIxM4CF5Yhq9yj1Z3MEuA8cvis4ycveRLSKTl7KVS68Z8J&#10;5G46fg/aROt9pG0CVU7u3MljgVoenjwftrayU1q/BUT4iKEmIrcfH9IsdJ9m09LjhndRyp41H92t&#10;ZzIlszeNqtnx4NxuBHyx2u4vOYEwmJnB8a2Wk5pWDNtv8qfFwN+n4FapEpWtjJA66K1X4c9IB7QG&#10;TZzu0D7PyrfgXQmzOtCdnPoGdolwt0g15IuNtk+nxQQTJiLGPmEbDwRx/Mtgo+aDM5PHG+LL4x6g&#10;yXe4rPJ3DmKDvCqJo2M23yM/Z7m7y/8ADhWGzDaoylr0+5zUpNLllLkWA15tMZcDOa75GQWo5Jxq&#10;njnDZnLmO8seZyyJAm46ErDbZP3hAQNj7vAPU0u+gLxxNp223mM+TyxLGZONy8H0sH5FoUjZvZa2&#10;PGzPnJ0/gopqDujNLs5c2enjc/p3V1Fs72wfY9t/UgCt43BfaSWseNci1RI5jO7BmwBDjH/ZhJ6h&#10;5HVbwlls+E4j8u6n90EnrdK/WrcREA2c7q4jJ/aeBXB5K2zl7vPaus45ZGxV5js5wRgQDZ+AWPqX&#10;O4rg32oUxA2ss5rbety6d3JAoB9KTvxxNHJh9mzUApgEf/M541jO0jY3Tj+/GzBucfljzwLK6kmj&#10;mdklTnty3GP/AJYvGpkr2oOW18L+08BytLIZLHUnMcwpt6zyGYiJAs9eSMjNyB4E5Rhu3SXV6KDq&#10;DZ9ULbdprdbmIXTIuUaopvcCTVszPvDIfLXxLhNBVZPK5LMiWYwXAk6ngVkcbC3sDK8zuuGpENZj&#10;ZByGPb8slrIrJJ9qj1mTAwtDj/PAdW3H0x8crcsJjZc6e7+YtCl5CMxnxn3xqTT1VqhKkJWbI7Y0&#10;jaDejF958apLdmyk43zN+Aozk5elooAzGXyeUtptegY7vH8XXg/Ksr2mS9y5Ic0FKtW8Y+o2xwY4&#10;PkW8dhzHQcsziJB1LieePCQEswMStzfrhUTk2NsG3bVZ5yvJW9M5BGzY7ub4SJSuj51O5juzzjJp&#10;XCLvx5ScuckYhcsWrO5zLfAgM82TzFyM4WB2pLnLuZI1al45NJyjtQ9XubUYMEek4gceUshDsRqs&#10;jfeRyl0QfmDHkXokOn5tAyBKnhyjZdQdrHHGuuvVvmD2knOBsB28lNq2QfHYx+GFaiH1K3Pe4wfC&#10;iNvZ8J4BdjzqWk5BVvtJ7dJ0wlO4RguR+YvZ7ahsPkNbe0sANZW9cfedKDHGub6f9V+gpJNsE4O6&#10;cW+YMYsCjTOTJ7+glCOm7cg4nl+3Co4PvjFo4gJ03LaCNQ5hXDZ45OY1KtSXPLxwL2Yl/qv7JH4w&#10;Ry0DUdzpuccf+JU+oNjclpsn/wByrAcHTIISnpx4da3tnlHJ6De1I5AGW0q61OmLGdb9L/Vb2lQM&#10;mIYACZhu3R3ckeNd1UvtkJRjkDPsoTdkTyxLrSl6gktSNjxwAESDyyJM2ry0D+tqOA9n+webU2Pf&#10;JrUbUjofTF/jWnT0dYWvZjy//wC1hZ12M3penHhARmkYvqLPao2Ztg3zSd9/9rLF6LHt7kct/eeU&#10;rbXIOM3mzebTsf8A88J3Thr1BiwIlQew/ZrJHO8wHmrfy3JVZK4nD1m2PjOUdsuoqHR8wbXQWZrc&#10;DdTvVilba/d4T4nMtbuM+I6zlewMcyegfhrgpNLT9mgWcbWNj8+ftuyu1d3jIX7yQWirUznjmSOQ&#10;OW13AQuoMfvrpyXzMjxlZfnERsTzUl2Mi+ZHD1zkFK/EHlTUmy/sQfI3yYN+XuznIuS68qCfTIgA&#10;ubpIB9MXc+Zexm0yh5SzIdy2Yut6b6gyC14I1j9F1JJX7k4XjETcxOYS13/iqF2Mr3F+8PhZpU7b&#10;Y+o8zW9Uf1cBg5kYieXcEoY9gc2jbAc2CjauOWQYl6QVztkkFJPTs4wMBmH/AGZy2VHq71ph+hkF&#10;s2kkmcxkFpkbOdH8qk0e1abFo943/sHjuP8ASPPOebJ3rB7ZbA3i3q8rBGtCoMcplrkBprSpZgEe&#10;oQfIRKpNum/vc/3r4Rciz2sKsbT6XHbRnKzNzR3eBbKHubF3Pd4jG2lO2zsZv628hYSV8zk9Dil8&#10;YxF0xCggXBb3beWdPME4BvEY+W54DQLGXkgqJsO8E9yAnUEVQWDhxA5BBNQFwJieX9NNNWM3RDsz&#10;a3Q6ol8vHNR4w1Hb+GRMkqR7J74YJ4UkHwixqQz2b0hNxgjktb247XLcizqqTXYnUUhcgeRnE8a+&#10;Y2LjWUmPj2NrZr6BqO6ruL+H9JWpo4K8e60qyE6iJdjzqVMrzY+j5a0ieVRZZAgcyq3GPl2kNZzi&#10;YuW2Rjo/VXcIhKpOSc5tpy8OcTFzNvaTlXqhN542o+mJGaTvvYiNRbxb52PAuIKk2d47DkILcBOp&#10;ayY0ep+QT6fNn0nDdeRtxdMuSBcnzZgNMkuOv5FfEdPy/mWwVP8AznRc09beauZKeVmp1hMPLcOc&#10;6839oE4HNXp3NgTe50xou3cPZJOjhj425bRE1W9L7zYcsNS5zB+BafL/AC0nHeFZz2ZybZvcMaUq&#10;4ONTJhT71gPG5AUdzloa3ZuY+hkXZ+BzBapWzFHxnRgc03PJAgLhvuY70B7iG7wSPOkUizYHm1Cd&#10;GsYzlxj0xoCzribMyXgnKNUNm8wK7DbtjDxxnSKUqGXOLU4rDtIt5ycuMnUR6XzQcyFZMe3H5nuL&#10;H3EwZBFgUP7Q6iT0Q+43IkvbMCHjviJbTNQTyVMGwDMzlx9QazeRzRzMnoGbb2iNwr5MNj86M93C&#10;AFw/lr76sHXt8s5+qOqXMwcY4/StZ2QTCVAvuHgLkY+WgVVbJn0pL6AmAUZ+oNfFNsyS1zZjBzE/&#10;JRFMi6o09gYu5cs7Uxy+rZduwZJnJy/+1Vpp6otYT57gl1Kum/xC8CvexOm5jOBvmctmomZm/tIy&#10;LurZ/UlVy2SgjeVHvhiFt2xigXk3FL4MDprpwcWvh+XxPVE4X1l3DgiUeoptAKTBDI7n4sC0Nv6l&#10;e0WQ+3wAas42+pc3nHGvQeb1BWcDYETBlrj5mnkjTzOCrp2OzPpWXdidMRcimdzz1Kqx37pqjO9z&#10;XQ8hqteEDP5VHMprvDm7bIQf+tdpVRWGz6CbMX7aqhDMNoLedKOOB0pe3f1cL9iOQypgz8y65XCz&#10;y5So5qwmUqazCMnLJd4PlXQYbJqkxULX5Zm5LVsbuf8AI7j2oeue27F7KlQOlbGURcmBaFsU9cgk&#10;AwSqd+0R2vZ3I15ASPaJNpa9P7C1cQE6ZRY4FamcnmM4vv4PZ7fTGJabktX/APfGKl1jbPi/Sek2&#10;2T1oPs2I+5nKQzguoJznyLm+rPW4lxhgNAxLetai5LrCcNgtgQX94jGLmFWV0vTc2qqbAZsAFIZw&#10;W2MY1bjMWlarDFmzWyW1rL5Xm2yYzt6c3LgJ01SZO4mM7c2WwLkZFfa12LzGmJcftEG7xjLbJcR3&#10;YHL20bk5r+7hGLUItzDy4shXpx9fT4DLmQ2xm1sDFN+q/U9SNjmZnESBvzLZeBZLtA2Z1HR7kED9&#10;iUcBOX7672ovagyoOYvo2BxON40iIltgqRlVrYEcemyIK6579gya51f9h9pU05R2V0fKXLYBnjF0&#10;SMnL8C6Wk9Due0T3jlG1bi5Y+BM7O9pDaCxJJIe4yH5otb8y0KcVYNgPdoOcRZbprWt3DZoVVtlw&#10;nDyj4JDuzmVCHpezOffXKLxnZLgecHTtKHNJw5cvcEZykCMvV8a0L7yPHGfmJNAg5vqxmTgj4yaq&#10;u1P7RBs2R5JBa9oFaIS0q3tAGMJDxwahlj43GAeNfEotI3GkTiVjgvwX8l3mKGzmElZ3wxvikg8z&#10;31kriafHVJmk4JcWolNpFcaoR5ec5DpOG4w541hw5uSDgRcc4IYmc6/WuP10EXmnPKgvDBB5aTOa&#10;Ej6/LWekmA4PiJntQibSFxthKkHGyz3SW+mqTMKgvExqkkceM6hkcYEJQFxdu0Cx54zrq7ZH6zE2&#10;pVkdg5AKYNSCt2yLhwT5WmWTQcHzr6+OtmnoeAIe1ZszyqCRzbf2fs8d24O0gNQVhMZw5O5eakaA&#10;j9pJk040Yb0/No7/ALCXAp6FKKN4qrggzc5WqlxuY3oDNmJSQD5ltTHlPyVmPG/fFIby23+taRR+&#10;1hlKibhLWIm4fM60f7SffV2/e4xqYdjdw7GovaA9NJZ5LX4Oz43jX2YhcmRc0kkcheE9vfFcQD6b&#10;YXcXUVF0PNp9LgTKZMdzak5ZHJccZ4PhwrWh7I6UrlyALY5WbJuLliFz1loc1jtw1HQlK7ZyvsrH&#10;s1p6Y9pQAK8jGXTZOUYrTbROprU++Rg3cIy6YyiXb08k9OUZYDIZVKhx/wDmRa2P5lT64rCj6nl2&#10;51DThWbof9pYixpznqaI3TJXnrcT6CXHbM5HKm++CtEIIWdPer3L/tDUbGB5dwWi8vjg+JCslebH&#10;6rYe3y04nEvIW42u4Mf7Q1dqDrTaVISHCGlSkjtcwYsCT1tYUGqbVNn72QvTxwVG6IYYhF5vRVb2&#10;b7SHLksqlstPku6l3vhVJnFeVO5vmmUquG5pLuQyhy/aZJYJdu0cqESO7cIPgjgSEvqCg7McUWM0&#10;6fR32uoK4NyItg0HiVPJMJjLd+jls1uXLWoIq51+0kgn2cM1msrjHyxlFfCnhzRzG2PLYJ4LH1Bl&#10;0Pyp91p+jqih6kriP2l5PCvJf1B+OD3VanDij3719AwAUZ2+oS5wZFy7K3A5bLsAZ4VvAMXm/uq7&#10;UnUjadkOFsxtwDFqEL11E6EpvbPnaN+cbRKclRAQRyopICC1LX8yDy+aMqzbHCzmvZ7luX2a4mZf&#10;Tcpk4gTWPUgJpEVJmnZ0ymIOxAW42/L7iS7GKHXGJ1pS9V03PjhnE1E4jJ7Tp9eBdLU3NPtDITsH&#10;9RzAcdrlj7kCyXahMBtmwJxNdR7yxj76pNPzx7Ktxmry03Na+7cGT3U5DtncPgN/+Z/LJ3O8s5U6&#10;cBu3LnfggWS+tJNJC53GBmAo3Q/95l0U49eSQsCHYGlRXEHmCKuFdtm0D7QvTv5axdWScy6hzmtb&#10;HI3J2jE29QTGT2I4Lo+oMaVWbYKnqQYAv5qUkA+WNUN4Ny5J9NJvT7mNbSEq8widaHpGNzGTIfIR&#10;Xaj5GRzNgQNtQxC6Y0zI27lhYNYzt+WpknqApp0dzf3c93pK28Qeq2yPYu2pIR5lNXwiTBwLqi5H&#10;yrmP1hJ5Lo59uwZVcDa5hONVWT7cK0eOWMEc1L7Py1anlJz6tpsB45OLG4/cwLFdaxtjDUQ/6Ye2&#10;J7VKwkLIEtbSrthqTVHqx44IPeXoDTfrBso2/Zs1pV0zc+UXPAuZKLb/AGGZbgE9w3NITds6JPKo&#10;czvPA+EzMP4WNcxN9YdXt/Cdol0TpNyR7xzf65FPyUz0E7kjETe5pORi/nVD2F14NyXc3J7cHlkX&#10;oE3puS1zSh5VNZGIb2195FxrypqDZ+9pWfHDAfdzDLp+BbcJ3ls+I5iandsX8J05WFuByB/LT3Go&#10;7VwfjWzUPtAlz9yA0GpGP865FpdxMbZ2Dzj5tvv/ALKPS+m5i8IczM5W71v1PHB73vrTckSl9Z3J&#10;PK83MeMIOWK6TVVDJtIcwNsYQW4/Mu/4VD2V1IynzLc35xEmDfmDJxrWiSOXf8iLB9JYjkHQX2mA&#10;/wDEhyYmcAnASdMokBrjZvTFc52Zyyt0TmD4wrpyVyOSwDshlQv0lDeSOXXARxgzjQI/1DgOrNiY&#10;6YGDdqcK4jtajkvJWbs245qN9GZ8JnG30hsrS9UOPJzIPLWY1JsbpiauTm3ETc3mC/0qPJ2tUXQq&#10;luOL9nlXypg5AEx7erzLmPGu1h7L9lrmS9pQMdzuC5n+lc91Z6u8xbNt5YWnH08GNQ6bqyYs5cdm&#10;8OXGPStlXM64CVrrZHf7x0CMmpW2yP7ozPNj9OPJtgZzwRIOmNYzXGxt65v2XzVxA30yDHxwLcpH&#10;T8/MTtLSsj5nBjgTNUUvOpPfnbP2iBxqEbFTUTcrGbuET4USSrsHBUxovsUmC/bMg9fknTNkBm5B&#10;kIJbK4qgcymwMYLcY9Ql1b9/85dTy7A/YiGYfLILwLtoWVapfi05GbhUt7Z5MxwYUlvu1uiJdLJk&#10;eBme5B01lstpWYvfThC3JGuzRNU1XpnFvxjlNrK3D6IPR6UvQH+n0rcZHsVnUZMZmJcH007O6elz&#10;PgBnGkOySl6lqcK2rxYYFHB6YUlaphJfSH0eiLxqumFhj9KtU/RhlvhNUMeiL+hOwG9PoTKSaKCO&#10;9xp0T/AhKcxpdI24MuJnjQ+Ax4vTlUJENNFNf8D7daPD99LcyJneBwcCZI8JGl6cOoX6Blm73ZwB&#10;aP2pvOSPgWKq6Stxppb0glxfPs+RzkCC4qrMJG5bcYFqlLvMHJOj00GSMeA38VRX1GnSYCNwSAiu&#10;DOaOQjvBOhs0G2bEPAofaBOAKO4J7ZDeTQkZMcaGzMY4x40pgPvobvGmn6CRofpRdvMCQKt3E9jT&#10;9VBcEnEwvcaG40zcStr9ej/MnFxpW0riVxfsWIg08MmAaVzTTJCIAMNyY0iEHAgV1N/0pdAFh7QS&#10;I8J3EHuJXF8pGB8Bx99ERuBx8Z1Vd4TNxK6c+3FlG/1EXZzRyHPAqHcwKZvBEaxwv0Nyle1CawaM&#10;b4tknMGtO+3EhM9AaBjcgXKMrJqZ1pEnI24I1NQlQ9Lzqj+oX7a8EDVubyylVDnFPtox4w/iWlib&#10;yYFgJgR6l60csCZD8tJ7RQWpnI5dATWOXGtCp+TyWCxHvyslHuKYnzay/Pu7ohdNyNdIOPUvmLlk&#10;B5J32+QEFzB8CPXSl9w0k4ZslViyt0/MGTklmC6TSVqmA2wR44H2t01lbigy0lf7YA7H8O0odWVJ&#10;TDbcQszlJAQV25d4FYnJ2dsy3Qq+4aQQmMh4INREm7ce7a2n9Jc6jrxs2Jn1IOmQRVtlN7eKLeDP&#10;BMmJRmJ1G3cjVyZol6CyTCX2RggZnudS4NTBzwbNtovi4+UQfjxqhs6wlwXONtNREjIrU3l+8vTu&#10;Y9ODm+OBOuUwRSGBjlxnINcozdPuRobUlN6h479zqauNQ5pK3r/2xs+akgb6ZNLOrhT9US40p7Nf&#10;8ZOoXj/3AqD4ZLMNk8leDBBHxkFzGyyucernOoM8tOJ58MfGvQKYUnTnYuOWvhbyPVGTvrGao7eZ&#10;ucbkG7x6VsnfU7kqKEvOA5hScxlpcDkBRx3dS4nhuHMA8EfAu3p5UA3hN2nbETy31BrMao2JsjNj&#10;v5O+yf8ALEWZ0RZcYmzcYx4O4rVKyDgFkVPmEjmMtJrAKOMnmoxL3mpjTxZoQ26JNx/74FVWbzAN&#10;GBkxkwJhNSXZmPHkRgcvHGPB5ircvcEj+f4iskvceA9tUCCY3b4+hkUwjPT8yBTG420HXT1vAPIq&#10;BYHIzHHwXUyQff8A4asgx6edTBt8fB1EwCnjGSPg/EUwbPHxq1dnjueZ8RPDZjjJyPxEE4HbsxwZ&#10;++iTdv8Ah9UaJDlZI8n8NHm8n1ORy/NQAB7PwfhokOVq7N5eTgv/AKSMM5Xj/wDSQBVRy/BYwAyD&#10;8xGGcn8YOWr4zp/UP/mqyN5HgzxgQTmet5P41amcnwEwRg5itQ2eBEm8vQANZyfAMCtTOXjTzceB&#10;EoEsB4Y8GdEhjJwKGMnfTwyKcoDAyJEcIaRxgQF487kCnAJPJgqHOKoGHroDUlQbsI/w1yLtA2sD&#10;bE5+fy1JcFJv082kDbcZ1nrzaoM3BaXDc42iEeEx38nTRiTzwhuNFJQdpM60vZIzl/wK+S+pMfXy&#10;LieTzggeBaFJ55g4+PmaatoA7Glc878CuDOaYMi5pkdQanVHGRapJ5wSMedJA2xnMMeRWRnMFksv&#10;eaiu0reIJzTmbxGG7hUluQisjdx4EwC1N3CMXFVRuESG48CADwyKYMiAjcKYMioAPDIpmNARkUy4&#10;gAljT1xB94T2NBOEriRCIbvCZuIAJbwmSOENxpkhEAEt4TO8IOR4mSOEAHt8SI4Vb3hLfEAGCPEN&#10;cOMaGkeJkjgiAHnBEBeeBPEcIa4cY1QAHeKqvPAjzxAXGRTlABcE+OgLwfjVkce59RAXGRTgVtw3&#10;7iqrxngHgV8cNxx/EVbeN8aCgz14PTPHAqe4GKBac8Z6gMCqryVkt4LFxLAz0mf5FW3A8fX6q0Jw&#10;z/IgPZ+mmAZu8l+Pg4CKtvJWSDPYtrVHjPnwRg/TVVeN8BEE7jK5g3wX476zGoJWSPj09JbY8H4F&#10;T5gzHr/qqgDkWpJPgKsTnEv1F2ZUknHH8Nc91BI8CAMHIPCkrg8leBVtw3wJOmpQRII0XZuMCCf+&#10;CkjIji0PiC4XMA8i2bZu3JOCdmhYlcGIXTtLDmnovfOuifVzrR7TdTgchtD5vN8CzJ2ngqwsR3Ts&#10;CqJHIQyH+rZGVu9Zi1LvucS4JnE0K5cnx8a2yvNvj2N7NQtuSQvUXN7cZHJMahxlvmFs15McOMHA&#10;rJTbhkYet01m88bkCTAjFNtyLTIzeHkjlNvGE+fy/cW2bL9jclq2lJq5v7u9ZlKuY5e43MR/iLVN&#10;k9cDlrl82jfW4HgrSzZl1O2acKq7cMTmjcgS4O4qrcIz4+BWqqCah8B+WVZXMHhHLnOtNJluN4kd&#10;SNoCY7+dWQlYFcjwQfSWAtxkCNB2c8cwOcECKQuN4IPA53m/o3bap84GSMp8Chy9xvOSO7gRIjjB&#10;kgWXN2gcVz2i3nTBBkj+Gpjhx7Rn40zMHmNRqJBkcwcwDwQdRK4PjjPnSb8vGg5B486spAtRHhIO&#10;A/MQJ5Ukxj0YzlJAmCTAYUNG4vFyJ6ISgOhNi/ZwXJ3k1A7IEfleNdUbYNvA62kvZVPMRS9rLxXS&#10;E4I8i4DZ1ZNpVLjs2x7YXHMQGXvHuvgP9RY0zl+yV1H5fhJ3J3Qc/YEckVVcNyBJgWjvyEDwaaqD&#10;9uQo1twn/cUAa5ppnAmbWpgTy1NfYMFAniEwJm5gTJM6/QBhvNE8R4O5kQGCDAkRAEwhMZEYl5O4&#10;gLdxgSGRAGtW8A8YUNcS/TxwKtyuYeNPPJgSBLAsjPOmZhb4IEBbvCccCMEb4x3lOUBiRyveW2OD&#10;polvG7cCrcnmm55O4REngx28YUAXxv7S2xwcY0uy7xfLVbpuYDjbYPiq1PJoPXjg/DIllBVZpKyB&#10;zhSp+rHLMoII+mjDxwQxAR+Yq3MG/gU4G5DG2eD3mAAsZPyKG8mhGA8HLg6nvrN6XrTs3JYuQK4M&#10;ydvEs6Q4EH57hm88GON7jCrJSc03ZyBzHxjKJDa0p/s0gMB7kA/LVPZzCyTGnPP0dpVJUA5q53xt&#10;dJHa1LvBAqHL3hIJ8A0FrGNB9l843xydhGcQ4CdQi0IlJtjPX0cYC47RStrSTSBrQ5wKqtx3y1ZH&#10;0x5M/hXVFD1RLt2YySwLGz5hCLhukyEkk2YxufaGo/afn95dLSclMRsj1I2PbgtF0+te/wBCieMc&#10;DfWIJJY3rEzY4sbgRblpcWvGZICXoz5Ftk0k7mpGU8nEfs9sord3r31hpNEgNDmaVxNA7Gees49j&#10;pxiwglRe0BtbQ3N3J9TAuJ9NzMTuYz5xlukVkl7N7OHrFtByW/MIrtVknph5IXxmF1uZn++vqUVC&#10;ykvHA3MufOQnE38z30H2fuBs51vn3iBvqavfVJmDh7u2fg6ahy+YECT3ycxPA7kqCpHtfjYvwgE3&#10;1d2G2beP3Vs1SSvG2yez22u7Wx8cHjXKOzOcFlspmpoz24yao1pxNrDKajAzeHKMxLVxyISQnbAp&#10;80pNlTFhzGe5A4FaGMvjRiabM6jNSgHjZiJwFwXTGPPGqftYqBs5IBmw+680ffjOpjjbhPpVR/YI&#10;XxcfK0vJT7gMZ7DnUybbzGDRblt6SZnEjGz5xxKZTdePWA3zOA5bJOn76U0IOZXzQakfloAPSuYN&#10;gsgQB4ycwiPSMbZy9BBGcXN5azGXjI2ICMwOXzBq1EnDKCdHNAC3BaEgYblUDfdm2OA4hwWuWJZ6&#10;zqBlbsxg+76Tb/VEoc8qxsZlZgBbuWlQ3je9kCgDTqbyPQPDHEOMheZ7nyrYKgk5HM6Y+eTljL3F&#10;xn2g5bPQQRnKO35q36g5oQ0xPHAe4bpkL4PEoppE4xP1lJG2ls6Bg8oS5Xce4t+9YisO2KnfRx9P&#10;S/IufBvBx5Fs+SJQEW5CQcaPOHDbdtEBcahyuVkMTIrs8pvASzzI+oll5Q24yXMca0Ibzcx3g8Ch&#10;y9mOB7ZNwJVRbgJo6dtAF2INkZsCMJ86DzAbZtrQanmXVSR1IONtu2khryrMbazHqR+YgnDEwINz&#10;ngSlbckZMmpB8NZ7vhFd6Tqx7Lb8EAOZ1EAEaol7aAYI4D3PhkVbk7iy5BGYGgMuotUZ9nTJz/XF&#10;36g0SnFJyE2/NmD4uMeqO731+bwNyk+0SWuWQIJUDd7YrShzyT9vS4GA+cepbWJ7J27IM+YheHyL&#10;0mJSchclswMRYxi0yKK6pwHm+4l71m53Z4fd4B6o0YkdSMoHoMfm6hFpG1STjgJeD7RBdLqf5a57&#10;GOyTBYzq8oOuqX2sMpJNjwR6jJwIrYhPn7yyurJhKbmNhd0+Xd76ysbgkZMFjmK7TCVvZbYC5Bb0&#10;uqoE7YAFuzJMr8fl6pCKZI5gy9hC5Y3NXUJ7iGjmFkZ4A9TmDUwduMfPzp4HWlFzBlA9lTOSPijN&#10;dtkGXyfdWtbSJWyCM7mWgtuh6RO5jXEPZe4NpU5bTUV4heWLnQRrTnA6jndhs8PvEDMVy5dUVBOT&#10;KkrybPygCF9vDq7aIMaMV5OJjLXLHwWhDti/1JbK2dMfac8DnTDa1CF4FatrFLjk8ulTlmfIO6UZ&#10;PPSHIU1tZQXaX1gVy2vBtS+O11VVZhS8xqdlud8RIx9QhccaxOk2f2tmwG0D63GTpq4VI4HQE/3a&#10;WvrkFrU7+BJ6KvtgB6goOdSSXADGcuAheX3FdqTmEucttwg9ndEFauFR6X1hLqwJgNqaX5PmWJzQ&#10;cxYTY8AbvKu//Bp3dAtUjlbZnOjs3h7YCF0ye+rJtEI9k5AMN+E4CQV0Y/n7yzek25KhmwIIwFJA&#10;MXm4FZK0ldlzgMe4YYv9woGJMxcTQZhnCa79RIlNvWDYEZtOBwpkvZjeOccYLcA+Wnm5N536DVJG&#10;P7sO7kQABk9LkgzwAE4udP3E8Rm5bDx7j+Inpo3cs3OCM+QghXLi9StjdF0EwoKnI52+akjJdK2I&#10;Xxx8SfteYKc+o8r5PTb1+Q+BiUkA+YrVXDwu8gYNgW4G4tS0vXqX7J6cncumrZscRGvKGQS4nrik&#10;3MkenYNpG0HGPqOc5jwLToV3CdLrTB6Tmkulsxpx/NQXJf8A2kfGvQ2pNkdIbSKUPHTYGA43H9tX&#10;n9UFJkjsNo913oeqQfcRjZv6wkxoCXbhMmIiS8hbe7C53/tXn+ZxjWykMXI+E9Iw2SUuI9bDtig6&#10;HpOiWzG8feDNxWrl3Rx+JbZMNoDYMpwMwXINIekvPeeeshs6mQwQRnK3CPVtiEqTOPXYbM2R4JVK&#10;rcZBW9XggXTI2+2cw5zmtPT5xtQlMnGBm8mohuiWrY7WdXaT7TKY3bdjTVqOMheXdzr+dFxtsmLx&#10;7ecnuR+Ypg603l7vgTl00bqg2mn9EU4rh7GOyGVCJB0/GkR45bNrxgLzB2R+sgSMgO3nxRwD5ZOP&#10;GvQik559p2QHIdOAmoO730db9QKSyE3K2A36hEH7QbXPY7uAf76AzTta5j0sA/KTzMbly2Oa/bQU&#10;ExnL95IeDl9S45QFx205mIGYZru7VuK5cGLjUyXycTkR4HJy6iDyNuOVEO/eTVpgcaVv3IEAbNL5&#10;f9npT2k5uzSPmXCJmh9rk2n0x3YMqtweYLgBAme3BTWQnNB916bZVWT9tMKcBHLTibhIXUJ1lOfK&#10;dk60cOBsyb48Pbg8xci1pWEtms6wcyPV1Lqp9aOJ88ZMXPattk3+KuRa0qyUs7/9alcRkFzBFyKh&#10;zhCU1l2ebXJizqIEDY5XDVvzLSzHaJtkmNSTE+gVmy5Y2y5jmlUOeAJyjgIX9xKTzRyYmtwfFUY+&#10;8qtcPNTB5flLK5e8cQOci2atJOPdt8gOLAQqxmT5HONOefTWpO4JGTGtIpsY7h8fB5apNPjH1uPy&#10;1Mk7h7HMQa/VtJKQHqwlbnfb1i3ARQ5fMCQZIOMatW0CYDgHgjBbt6aobeeNoLGDTSJqbSF5dnDx&#10;zAMGPgUztgRh5OMfTVDnlSDt4INSMnl99Vtv2tA538wLYVl+pbTLeaFMJ4SDnaazepJ4SMmNMvKk&#10;3kmOC1jIs3mkwxrMRjN0KC1M6kJHkj1FfJO8bOfKWEyYmMmdaMwIQOflrW10qbpwDkmhdl4EN3Pw&#10;KHL5w540YHOG0GQwFo02moZLUEvJdydRZjNJeRsutHBJSZte75Fks8ZsoCZNRbMLaEOSZ7s/k43L&#10;32ng5hFqlWD39yCycWAenpdxUNmMkDnBBp3ESIzI266S5NrbB6X1KrNOp+RjNYxntwDWzS+aSmWt&#10;scZyk3dc3y8cxmQ8mmAfLWkinDzQbQAEOMnMHbXJ5nRq/IOnxm4aD24yrObMWEYCsw+YtyJsjkMk&#10;ZHeMHxSW/wBvGsbd7JHMtZdsTQ9yMeoQfz+8tgpwdl6xeU++akDa5bki4ednWKZH1XrtHaQsZ9T4&#10;iqbO2+0GVTXHAxK4ZdQZEYrx5Vcb3c2cq3cLwtrVV3qep6jg0YKwat7gvaG7YeOCD8VVuWE2iMxg&#10;3M7V/ATluLnI+Zc+7IWz+oXQbVNSun3j8mGySXU2IE4eHK4uafjwRrl2pG9MOZifGxLzfkwLulxM&#10;JazZAZvJqJ49ILUtZ88a4t2qU/NpO9O8jtEgccvSW9y/q1ja+o98xeYEKUr8P7oDrCcUzLmwQtmQ&#10;iR+YsvZ1o9gGeAOpcXRUv2Bso6c7bn1RiZxj1SMrWfBHw/nVwpOk6Lcyk5pUD+sBl0x8a9Bw+Oix&#10;1bki04WY5rG7funNNLkchc3vLW/N/Wg7HbWY2O8K+U3s/wBwZHms+Pu5umMmD+REpP6r8prNzvLO&#10;sWuPm292/wC5aM12P8wMZCyCu2c60329tOqI7wx93+GlWEjetptucYLkA+WvTeT7FPslKjmjfMG8&#10;AxczkwLzg26Txkwm2NsfeI/MFwfsrk8bNc3IVr7XlnQS8YlePsZ3fmBo6LwSl9gY/wBYDF865pmk&#10;wesHOCPpq2Ndr70Q7IecTqLa2mxuo6kkoZruIiQD1Lg1f6wlxWaazPQ9DX4SJ2NVJVXH+MocnrNl&#10;MnoMEjEOAfM78GNdTkJNpVSj5+zBuYemQZe5Gub27MY/ZmbHXJpuF0tMKgZVDJWMtNacR+W27nzL&#10;DyadJMqOzyjTxiar/wAxwI/2rzGW1EcwT3PMucEa9Aqc2luakp1i8gOJu6bi1Bj4Fi9J+q5MawnR&#10;3MqYiJL2ZfaCFL+aFWupCN2dVglVMMRE/sxGzbxrbyfSSWR1x9Pf4BEJLY17Gdore1Db5PzNskjl&#10;44OXc3bWgj+ZB9l9cUxJyAnEyfOiPf8AlhqybWNk8xkjliGagttXBblzjxoCSl6Pgc3pV7Rpabbj&#10;jxrS6JNVfw+kZrprbbDQqk2ifbYZzbiVu1b8saA0HPCypsdyHj5Y/wDuWbjcTKWtjtoD53CvlH02&#10;WBt7Y+EMP8604UNSlVnPTZrZLbBPN9nBDuXL4RI/qo9NKTn0qZA3l8LU6Ys6u1Ht5cwc75AxFj1b&#10;ZCIbUjhtG5x385Op78a1SIobjdoGwI357kHMWYzCuG1zRBbWhVYzc9k4zafS1Vyi8mHtODy1BN7R&#10;mTXVGkTjaBgHyBY1SW+0R7GTBAe2qrMHGlgQeTy9y5cgggBcjIlIQZdzjcpfOHpr7yM/LWVvHG+F&#10;P8RXyeMySpsBn1uoocjk+POkOfUoe57aiHJ5PqeWtyptm5YDAYJ7caqsvb6v92tCbzAdsAb/AOGh&#10;O6ZfaDEwcTFzncnuKHcbB8rGobgmnjgVJmkwIHIqxPdLg3eDCRWQhCQNjxh/UWJjI5jJ7isn2kZB&#10;GCMxy3uVbEl3G1ChAck4cwOT83GhpJwSMl6PUuIxNJ42c9C3AqrcH/6axJpb2iY8mjkxAG74+WRa&#10;FI9qhWH3mRicGGK3vpBZ1nsrmG7E0eP4iMPJo5eDz/pr6mEqSrcNnGTWqL5K3BJqNiaNjvAR3SEV&#10;ll9RzGCXdmhOVg5IXTuD7kaySV76wKxjbXSWy3dPjwLeKs22Dkku0faDk/tNvgXP5eG21FenpndY&#10;abarc90Zb7N5izmLFg2uzDeNV658Eca2DZ+3l1HzE9liJ5MB9QpdEECz2R7YHMyp2amC+FLzNxfn&#10;XPpNr42MmO2vlIZwW44Wa3gyMtVfh7fmNS/Hxtw6m2kbUKnraagYNrRAt/7Q27iqttyF6COMGjyh&#10;rkCnK8mLkm7NnxRwEL5q6PZkbSSS6x/i3F2WGxcuN/aclk8mqT/cZLtInDZzMcEB7kY+Yq3LyYFW&#10;5o8GZ6c0ACjgIiTMmn9RPyTm27Zwj3hiXydy8JZbA5i6K2b0G9gc7sG0R040vkRjZfRe7S7f3JxD&#10;ueaqrWG2BtJ77OTgtm6jnvqGE5zDURUruG8TyoG2yhseWydiJ5M3Arrlz3/w1yiOeS6qsk4u7zd1&#10;CEKsJd1pMTTHfDPS3rvMVveVI2mowGN7PH1PfV6mOU3T8v8AM071NUQqs2NzaCYngloBOIB9QXAo&#10;belx0223l4e45H0x/wCJXBxtQ3bcWAT7uyHzFZK02qUp9neypVI7hiFu7ytJrnN7g/ZaZL2g5eD3&#10;mPjuo9KKkI2c3uWhFJgLOCngjBcMTlrbaQFKpwM2+SR04jBpjG248C5uZkOnZ7/wmmnG2GmUvL/t&#10;+TAbk+ZaS2qere5C5BGwfbwH4ncVQb7c20qJ2bKpUVv0+atrHtMmMybHwHF7OmJzOqvCyP6IerLf&#10;1Ge0fsnlwRgjnz4Q9XTbXcCyfbntHlMucnYSEAhwcu4NXSoG45qMDk01uR+WuV6wZjckshB1U6ND&#10;sdoxugl+TrVWsxsjR4ZxjvZ0NJMHEBFZJpJ3kDjkW4EXlEjbQDxudNdn1CtNNPHw1OR3QPIpu9jJ&#10;gslJARem+ziRyFzTmCpN1ZhtaYx4MnvfMvN8hLOTlqYznBI8l8uBZk1Nu4vT0C6FNqOnNsEnpiTk&#10;AaSVGVxB0x+BYEznD148xwXSeYvx4Ny5bY4AZBrQtl8jlzm/Hf8AavLUfCpXH3Bz5rbg88Hvku9m&#10;4xqksJGScDwPJ40b2y9QudbNVmyNyaQbyzPnIXlrjSoJHNpU5wG41bjMMparFjps1vmGg1RR7mnn&#10;PPuBJ1BLZtle0QcqHrHtxjLdGudWjwhmWBzx/FSl5CQJr0WdwxXfUWdsbZJfKaqbAn0tOIZrXtI1&#10;xPOJWMK1Sn5o5jH1SIbVkjJG23wINEn86dC2tsHbu4UmR1YSW5FcGdePYyffv1FjLgZICJDJqJMz&#10;GKYZxv7efuX/AF1oMrbktgx8ayakh4yreGDccAwx2F5dzA2tnoFcJJQqkbrJZpJyGWzVI4s31jM0&#10;qAcHBxrquWe0JmjMvHuZF29sPnBGY/v3MXBLycDt++r5s72mbmQDaPgXTzUWKCE+pp6fPKwkOuFz&#10;wdRYDXG0iXMCWZP7PATmK+UnK5TU49bTMTVuLnvapQfZT04eZBzFzHRbp3XrS1QSo+sCGJgj6ZeY&#10;urqbmg7YI4z7xHa6a8zWbdyHPAco4Fqmz/aASVPQYz21zGf5fa3cWcXk0eYehA6obcEen9VWoe0B&#10;zux4I7RIFjMrqyXT5sCM1rH5ihvHDZsPIC5B9VRQsYc91tQSrTdpk2O2fnFgXB+0jZ+5lTnHB91J&#10;yyLq5xOBueO7+qq3NJe2ctt26F3lr0HGTWxtthb6zs7hxCS2HjQffCdFdUPNl7KMuODqIa42VkDf&#10;jgOtvrUietScozRvMYOPqJSOmHLlzn6fmroSeUGRUNxQb0zkGC7jTkuDrUjMrbtjOT4wZ+nbV8ld&#10;Fjlo98eIw8lY6YbAMYFyNZu8qRzPr+Pg8tH/ANAaiKS7PK4GYZws/Z4Fm9zBnUN4Pdhe+obiYEto&#10;vC4mEIRyTB3EnDgcGRB27gkBEHmDzBkSCJ7wwOYDgIniTQnnqkjISNGMa+66EN5M7QLHxpmYDvDQ&#10;chE8Nx3E68tuIbiX4+BWSXsyRtvpo9J5eM3HwK7M5GOAfuETrgSUOaEssjwQLJSStyZzg8xdOdny&#10;7cj7ye3H00zKyUWw9pNdcR+Wn3VF1No/RGxhk2b75OjiGMitLxnKXg9zlQMg+p3FSawqhzOG2CTs&#10;S4CJ/Z3R8xgvvJrdbtm+oS53/cXMyNXcCrWP946ZFTNtcf3QNPCdmj0XwifTVJl84cmJn1IFEryo&#10;BzWcn3MFsPljUuXytyHOtuJo3ROlmpi5NKrdstUweb4P7jb+kgJJOOBtnAXGkRmSMnPuI8MbmAeA&#10;xxYFooMYx8bjc3K662XuKcmTLWtY/wCRcizwY4CI9S5MZMl38JJmoHIOuqspvsTcbJ7gSK7Tz1V5&#10;jHKQTVsx3gJBXbY+NclzCtHLnRvl0/NXp96q+0jt6lOxzHFeZ8sZFlzZrY1DPl+YftWnm/PKHKzI&#10;cNguNVuXyedBc+zb0Nd7esBRY5O9vB4CCujtfyrntv2086+TzO+tRz/MHUgel9mc2mpPbz5PMKVd&#10;mbO9i9FhzxzWXkjWY0nsjevBnNGArjzLnArJT+5SGYnNGcTeBv5uusRzrO2O6I6WnFN0wwlx7LET&#10;yPzFhsr2JzaoRnNAfc4Pi8B/2kBnm0x7OL7Ns+/DEs3JL6iD9/nkwG18u7GnpcPcQ6w2Pjkj0EZq&#10;jl7yO7qDGVek1H0Oy+yjFzLQCJAMWo2IXjXlrMHEpMTGY+Qfm99TKb26PaeegbM3xbBOYMSJqG2x&#10;2L+Uy3GwbdKXpyAh420qKzN5ZS41yiOX4x4/MWwVhWnbA7xjlWeycjaPJBwJ75tqhM1JVXkvQdvK&#10;8ZFpzyV9/vob2ORIOdA+79+BIjdWTc8FiNMuB4OBBQkAjb4OM6PN5gODykBI308ffGnm4yXPfQJm&#10;pLgOYEgUMjwkZMfcGk3b/wAMSJDyfDtq1BikMbfxp5wP2bBHwJ65g6HlJm53LCeOS4qpB6mOA6PD&#10;mj1hxnFZUOYN7xch1Q5oMkHAkUWm0maUPaJOMY/ZmIm8BOp31zyeKOKPN/4roCeXOOPUWbzjcox/&#10;cbcfw1tpLLrSpM3B2JRGg41b6jr57NrGPpqoWIPTwpg+BfvXRfEzT2B2gmxnZx+jB/TkU8bhvGRV&#10;xuDGmj+hfKV66j721BcmsT3EKdFhiJ6cPCpUJ9PBAmhtvTFmiX1engIduDTQEZieiGBb1OKkZS2Q&#10;glTMFuMn3knjWTy8e5Dud8nLUOAjh44U7tNWs/y4R8PWvU0yRt92bXnPARGJhMHO7aNocBPLVbGM&#10;kZPpol7NB186QWlqo9ngJjj1F0sNnITDzyoRPqFXHMvePY3IIO4uhJXMN2bgNY/EXLZlO7YfUuqL&#10;4QklCQDZhRwiGJ8WNWrsskDa9HI93N5Y+BYbK3AjFO5gngm+rqD7605vNJdGyOFtNbkfUIQsaxXJ&#10;badMibslkHUExZtgRwaZm5eXaWb1ROHLwm8wSoXlktoOOaD7RBA8fOiQdMg1apXVlOBengcsSvIy&#10;dS7gT0Jqb2DM63qVVlVcThkaXH3m6NyPl++sN3dy8c44z213g82dyma0p2w8A1l4SFtDtca4zqxm&#10;2YOcDB8UltbKHK8stRy+1SrCZI6Tx8e9Eg+GLIrgzHTDC/vJyk+HdWNEJOplk34qtVH0HMTTGzYd&#10;OIyeULGlubtbkgchNXbjmv0p/Xz3dqekZR+YQmfJ7y7k2V0vTjmnJ5A5mrp49Z6ttsPAH/uVl2WU&#10;3KZJTG4GAUcBPvLYQvaY/niWy1A4esJKxglVObuEmmMf9pj/AO1cHrk9Juu0g7uFjOm3GPMZmFPy&#10;6rZKCVU9/V5upa4PxEN2uMxUr9jpbAxdPI27Aen3I0qgkdR0lVbHc2JR75qE0seCBXZv6z9FzIr6&#10;SVIARAjLauEGjSE2NuMj+kosvUz+44V2qbQGzwYI3jETcze7bG2LjVX2VzipnMwA53EpG3xf+5dH&#10;VB6vVGT6fAc0tNL7AmoX4CPDo+gmcxPKnNVTBublEG2UmSymLerWOiP6X8P7A6KVq2z5P/oxmT7N&#10;Kn2qToDON8Vu1H1LXs+BWl8WvNlM5e04ylTWaD5YnNrPgt/lXTlATSiKVloIJVvUw6nM/mXGm2fb&#10;+57VmrwIN33jSIO73Fv8vpiNVWuP6Qj23WSDH60JOpI5O5n08Fjcau5Cc/6V0JsYcSHaJIH0naXW&#10;5m/Lul8a452f7K2VZuTvHk1KMN3UH311dsPHKaPqvcGYCj6VwvfWZzZSpNi+6o+4y5jbPI4jAR0e&#10;9DOn0hNKrhhlKO4IXfW2zzYwWZU72VKvbDk6bYlkMEfxY++uztqOxNvUc1Yzdo+3c0f3gfnrmyvK&#10;bevCdjszlbhHp2mxcGOP5llzNdZsuPIXI/WaXCpXAl5z5M/Vgp3Z7Ke0p8+3yYE5bZjnCGP4sa5L&#10;JRA4HJ3Lw+cmoMa7pl9Pz6m7AZ3KhPGRC6d0uNdLUvsb2ZQPQTt+AWnyhj4PyroYXMWsZv2j3uLi&#10;+c5mZy/1KtuPV6JwHsT9VStK2IAzYBWbL/mS/wCFb9OPVjHRM6YwTKuLkHM0seNbvtU9abc/6rko&#10;Cs2fm8EcfyLPm8jLOJSeoZ2+LL5Y3FdI5LnNHjWm51vc+YTBw0WMDakrRk2bAbQPhM7fUIVYPUm2&#10;RlA93OA++QE5hO4q3tIp/ZrPpiD7K1VNXBnBfuz4X+YsTJsze7ydtGAt4fTUMPl+Ipvf/wBoZnJt&#10;btrPRTZnNJcGXbm2fCHG4R7bptAkLCQnkjl9bjJzCca4E2YTlzRj3eTWvplR3ahSY6nH29BNfvHT&#10;T8ZC6GXvyP7Tn0Tak/rOb6s+zjlzo3SfEIsndyckbnAFalNKLmUeiwBcg8wauEvoOp6bbAmUGnH+&#10;ddqydUvv+8YtDpLfw5nFP7JJk/Hjj01sFH7N6rlV/c3wm/mXFDb7XKmjc4LFyP6Suw6omoXoI52x&#10;K3gJ8JcblJuW9vilfFw/kLUwkq3Fgz7L1O5Juzk6eZ7PytuM+7/ELwLcqkqySsJLebPmpI/LXGby&#10;qSTKY4Hj4pAqbF2zYtlFQdad/bOyz1m2yTRq3bD6hO+pe0d5ITNgPGZ94et9S4MWBcWuNsHZGi2P&#10;cCPlqoTzbbMZjkjMUYfLGuQh8jT+KZ1HAnTg/wAz02DzMqLErYdZVhVcurCXMYGz7d5g36fcVbb0&#10;+y3beZxPCkgbi5nc+VcftKkL3OotJoqrBmmsrDNQlcMhl1BrvdMW2HF9nynJOzSpLdw0F5X8lf8A&#10;sbBiIcHmd9YzUkvcwEs2C6i7r207LqMbSFjOKZtDucwXzrK6TkVKMBsXMynhXj26L2a1Hgg+ZJxv&#10;MkDpb1aa/wCmGT5flW1+5/cYbXmyN5T1KSN+bTjeXbY1gcuqaZS8mD0GXqD64op1UMqpVy2tOGVo&#10;uo24Fxy4ouj20p9v3ocz8sWeBdLgMkubAQxnvWCM1jFQWx1rOd5nOyPCZArR6cKyIPWlYsY/LyK7&#10;U3s83nobuFVStGY5a5OGDgGtTx6naWY1De4wJVJtQmLZzuzC0OAenprOXdRzkznHAHOT4at2zuTy&#10;5+U8Dy7jJy7S78HszpiiaY394cQ5gQWmLwLNl5SJBdovw94IWMbO3PlOJKTofaZMrEYWLsYfMt4F&#10;2JQ+yNlJx3p9PBEN/wDTODAsSnm1R6YeMM1KSPyxY4P+1Y+4FPp84wBAVZs/V0vuO0SbUJCo39U6&#10;i2iSOjzE9mngtPpjKq5QcjmL9zuctOIf/mbWM37y6o9X31YWUEuC8msqdEeE8zJBAuoHnq8UmH2m&#10;MAh/iYFx78ynTWvTXx/UdajGtk7naPKvbBI5LSDf2x8WaTNwLqdNYnRG1dzLMkYBEgJ5g13r6wGx&#10;+nYybyF9KmcA/MzxrgQdPSU0xPGaa6I+oIWeP9lddC6VsDc94zOYITYztv3SxvJW5nZDvGcqyD5n&#10;gVQjoh9OyAgjY5/MXTdP+iozU6cMkA1bsicwnWWBVfWBJO3OzYn3gxOa5ToUtzdfBBzzoaabGGt0&#10;BsFpmopc+lzd+Ic3Hy7vBGsjeUHMtns6PBNWNtyPpkWc0NXk1p6YgfB4xrU9om1yfbQnLEzkAiRt&#10;xWh2hKlSJapTuB+tqOMQmbEYr8Pu8JCcbRJtxhPbueWs4OzLNXoII+oiJJfNoMkYLdxAzztvLvRa&#10;63mjWghNf4c+umtq3PhLTX8jGzJz1koBuY88B867SqGr6DnsufOTMSt5h+5GudXDdk8c3m2nApcP&#10;ktdNPBsfUhmYbe75puweXtprNuynnA8EUer40SmlPjkL07Z+ATwN3lp7Z/MGUtIAzljnJyyJl5VD&#10;bt48DwG8MiFLpqqY61tiyhKVfZ1kOqG7IzYEDAFtr++q3T8nmzNyCOA5RwfCWqVhNKHYD9j3rGs3&#10;l9YOQkvS06ihOa3yAdCirbuP/wCJdiVhOpaQ7AxyvGpNPUVbqTYfPnLbf2HtDXm++t4mDiYv5CCa&#10;xyNreH1B+D5UBk+2CYhbYGzG3H+dCZv0/iB0NXmHOo54OVS6z1/prPpnMykc7zGC2uoagmA58Q/b&#10;Ej1rWmQYsEazF+3lThvu1hXaTtGGX0Jz5N5oR4THGmmkwcBItDdbOSOYDRtDi9NtStnlBuJrNgM4&#10;wXLi0+si6J/tIUwnNdWU5xvsetGrJL549YDwQcBFv1YUHudiCNjb+mqGTZfMTNt56HxVlpycSSmw&#10;1XQmqHh1Y2NLrMfGqG8IOMZ441cG9NsoCggjBbVqb7P20ZOQUkCLlKMt1pQ6Dcby53CPgcLQpxsH&#10;n0tHv7O08CPmbt3Fdmez+UwNrza7eGuqNk+1imGEuYheacd32khRK101VVix/dSefFaVIU0uBBHz&#10;h6ZFmLSDAPW6i6h9Yx5Tj+Yncyq1gu9Jc4MmxPqLNQ9VPpiE7gxK5oRs50dNd1bG/sO5bY5q+KQx&#10;OmPIuFbftORadTc0mMnegcxgyDXx7to6HCvqPXqj60pyQtsctkYm/wAQhVDnnrYEbDPAGay8kH+N&#10;eWG1TagSZWIGd3APmLnUk4mMee+sxGLbO3Galk3NNPVWoNvkxMM8cDGX4Ccy2sZ+1j2fDO2bU5vH&#10;l7tnjAuY6T2kTqSaxrTgHLtlzwLp3Z9tTk0iL20wus3rgVvS5IES4+uOX6emnp6j4VU3uSDPHE0c&#10;wOQNnL74WpxwLoQdB0o8pg8bl9cMPqC50HzIe5h2d1I5A8eVFbeuOZbFxx+8qDtAo8dMEOaW1GX6&#10;fjRjs6uYqvWNrwcYiZhmxv1FclVTSqRlO3fMt/Zk6nWgVdrOrKcey8EAuMfLHbXSdJ7A21SUx9p5&#10;lydX2YWTHgWPuJ5QUqKcP2OE4t+a5WC2BA6rTj4NXas4NfHi04PuNr1nLXEoZ6BzeQeAd6ABR+WR&#10;XCj+2plMQbzqBJ5pVcW87piZOTwOQdnhJy7XBAtB+w9MQDA5bVUIa3lZlSu5HE+rPMX7xv2xucTG&#10;mygls7YsJhIpoW0Rtx4F03tH9SuiH7YLmn/YzeWQuMK85nlYTGCXHgf2nEA9JsTgWzUvtwquTy4A&#10;TVGJ4Ef9mLx4FlZOFK7kcsTMit22FWqim68oCbf/ACKFp/kjWeTDb5Npr92kdx0PqDXY2yfapKat&#10;qPseZHERq8FabXfOVVb7L+xPtizYA3eZ3eYXgsp+Mh2fjPiMzJuar8PI904/Z+tRVbYlnfijg8sm&#10;dWonrWVHBybSzeYbG3ryfHC8fCxk8rOnm+z+SyqbAC53ocF3qiWo7AY8jhZPIf8AcDzj1gK0nb2y&#10;F86xk8tdIUP6u9e1tLjuTdP/AJlYzOPV3rCZTHfJOxuBHqjILItOoD1hNotB2Ja/AVwy8sv+pfP+&#10;nxlVx4/BaWJtb3/TET1J6wbPTxxga6aJTj1c6nlus/pURAjLcuNirtiV+tJQ7yXYJkcuoK5bKJcj&#10;Vjt0lTydHbSrem7Jxp3Buf8ACsx+fa3bWP8AViVGS1ZXFKP/AGA1K7nGPluBFwYPw1r+z/YfKXjI&#10;Eyp6uGAzeW55ywLavS0qbe379vBiaix+m38xmrnBAcQ7fLGRR4fR0nTTWO/+70yxyam1yEe8ej7f&#10;1c3tZ398njAbonUtYFku0TYOOknu4OZq1eR80ZLWdM7O9pFT0ffgMxzkLdGRbxPNqG+bjOH9OZya&#10;QyEEt9yHLI3UnCtWbF51BLn0ybA0R8wffWJy+vKigZHlUb50RkT+zXcmNepU09X+dVCTthnNRYHH&#10;M1MizGcep/OnMxwB9jB/zJcgU+Fudw56aipu2eeMvbvYy5z2411ds32+VPRLI4TMROAk83jXRVL+&#10;qmONz7ZXEqeQD6YhZ/3k9NPVTksBPb6jLZ+GWCNabqm7YneV2zJW/rgOTMsDxjbN0yCWSj2qPZrM&#10;d8jAVwYfLXVFP+q/RcD3AbenEA/ircqb2Z7NZIS82pW4bzCOf8KKVK7YXNb3JBxDJ6w2ihmwH/2c&#10;uXOWS1/iVwqCaDf+0x3ZPPW+oPwHXTlUSOQzi/AFi/H8Pfo4FgM42Fy55f3mausfT1b6Sl7m9wQ7&#10;+mGCbdBvxglU7PrdRyLJnWP7fJeVmyYv2xxOLel7+D4iZebD7JMHatyMfwlfKDk/YI5r2wDtCC1b&#10;tts6RMQruAi5p58QVGN/kjBbV1Z03No+SC5Bau/sLTqg2f0pNZ17G+7Lgu6g3y662byvZRIZSdzN&#10;QFxsxagyFzuv0+4rodPS2f8ApNTo1VbhwIOl6ibPQaBRm8smRelfqybQJBVktPR8+lbXeR3LY/O+&#10;Vcu7VPWwJPnoG0tkbUcAy2x3RYzLJXE4m0nmzGfM7Td63LdIMfcXGZmGyS37vR+maeGmqjf2+Yd+&#10;bTNl+znZ6TfIKH3yMn3bVjjCuD55WjaazbdoJU1lcHltskH7S9CKb9ZSh9oVMHYTg+7mILUGTx+I&#10;Ua4tqDZu2YTE5t+akCPVGTuHCoMLNlM2Jnp+kofk6lNsX2gb9m3rNtvNgQ4NIvzqHVji8NjBA+ES&#10;C10+4qfUFQEtbtAe5ATU0+4g+pAOzYXaJS2rcORmzbWjI5hqZNP4iuBHD2d2IIwFxj6azHeNQHj+&#10;KukKH3bs45r4t61dMnGrXbe4Rp3S7ThmOSSliGO0O3zFlcjry9Md2vlGG1aGPwJ4lWPXj3G8uuIB&#10;9PjQGTytsGfb4Y+7hu3RpCf6h+TWqkcPW0usswC5Wpb76smweRklr19OH57dsVoYy9/GqHMNoDZm&#10;5AFsfmcwhVfB7RGRvZowFs2tMncjwJPklHnD32oks7nU1YOdPeC6ZBqtzzYu5C9xs5rcgtcwiobO&#10;cMo5seOPqFurfpftMbGHggBzBal3/Cn9oO6Z7Q9FkgvwRvrdsumQZVoXZ9Rx2A32pArVGdUSWNke&#10;OOnGuDqaudB5pVkhbD/q0AiBHqkGQSQ5w9KSkzSTzbdsYWNyP4amU+SdPMj/AI+ncEj0v2qDfuch&#10;xY/MKPBgWzSOl6YqQZzXykj5RCKcaZ7K6LwTE4ZkD2UnUVVmlLsgkPG2AXGMtq57i3ieS9lTbLc2&#10;11xGQXV8Cz2k2+58d0fwy8EakuKCHTdFvWbm9Ax3jq+4nqkbzaMb7Ge3B5ZVp0irBszc4I7ow/EF&#10;kQ2vJwOZMsDMFw9rmCT7gpOexs9wGxeXy2Sablap9k2zlsc0qmosBOmqSSTjeD3w10cYy+0jGoY3&#10;llyeCWgtwD1OagAC40XNlyC5GPqDVkbs3ptZndJAPmbsg80qhsZsf+zxj8tWqXuGz9lelr4rc1q2&#10;S33/AJkwnNyosbJ+2wGPvkfUHaVbnG7Sq+5bTx0SAf8AZuR/71jMvcT6TvQOYAFxj6l1dITicNqk&#10;lIHkDH4RLouD5VQLOY55tYkoc7YD8cwu9XuI9L9sMuqFyBtNdN0TTG5Hx/tKt15Sb1+5wWBY+mTx&#10;/Mue3ErmLN7uxgFGcnT/AOmrUptId09FKHeOQkYmM+LuvmLpCsCDg7Kg0nEDjqdyNcW+r+8cyF72&#10;JUjEo4HH3Yjn+RdjVYOU09uJoGLqzd1O+GNZeThJaWJm1NOb9qFN2XufT8sZOD8yhy95NpaQBmD4&#10;v6q60eUvLqtlOOWzXIPzO5GuV3Ej1DhgPnH5XfSYXZrYPc5TWnUWzuqBxsrwfxB++r48IyjIBzGc&#10;WP4S4VJMJiwzwHtx9MncQ2R15UbaYvnJgNSeYPuKKbC+mFKmdw7AqyVyWatj4LTeMnT7ka5RqDZ/&#10;g1mDEQ4x6mkrtK60ZGv75awE1RktcH7KhziqJiYllg+ucq3cFkSMY91tbI5a7GKWqxcgZ2dkqOOo&#10;5GzcnthcFEQlvkx+NdFTCpBy2dWW2oEnMH3FyX9tJdvoN5/q+YN/K4I/prWp5vrkYI4OdzBkXXTY&#10;VqjF63dOinG2SnG2ia7e+ljXPe0ycU4Z6xmTM4sbzSJ76ekcwezVtNTBY23rcVpys3mGz97U7kEE&#10;BxN3X7ixYSamg6F5iwPtAl9OVnLjsJkC5H03IucCNebNYervWEqmJwsAFeB8wa9Mqkod7TBMbkGt&#10;5Yud8w1VW9NuZ2yvQHuRj1RkFxrTTSRnnvK/VfqeMe8zUBZfB8UWf8qw2rJO5lUxO2bb1Z+KLAvS&#10;D7ePQuTsJkcuO6kQbJ+PGZiJx9Tvpw7/AEzz3l9QTaWttzv6JNVUMk0vOdY9uBegVQbM6YnA8jHc&#10;4/hLmOqPV7ewXzMDicQeXwRr6mkQ60yWV1IRtnCDl9RbZL/WAIHnSpqT6glm9J0eQLn2m0O30yrP&#10;qolZN9PA2BkUczCxJPcQWwsnKjds7RpvbJTE1sNp8AW6k/5ZaRIybCnN/HNZq3+GvLsjd6FMjmjm&#10;BWerG1bbx/rlvmH9HUv9YjYvBTAJVvzUjVuK3uzkS4hk5JDO5jNWEhnjCn2TguoRyXPgXlr2+589&#10;PM549WZC5fbGa9nUfEOdzNZ/hz1WeUHscoAhzPzlqh0QV1tu2QP7Szf/AOakmLNydtKqVksvg6dt&#10;tngXH9H7RJ8wv7mfpJ9vtP8AbXxp1KhPIyC8yzgTvVjbdzdD1z9PaLTtwnkxnzm9NdQ/TtcGBYP9&#10;oCNmVmAC1qVzBy/baOp8NIbdk5bHj3G3GNaiKlKrMveaYZIqffPz+j0Q8Ma2igASqSTo8E1Y7wG1&#10;aRKRbSJrIRHYNpU1skL1BY1qcnGyjLvLli1IbSJbFwQJLprrex7pbHQpXb+IslL+rfJa5KeNgB0z&#10;g8zuIk39TcbNzZeVGIcH0ltlN1Q5bS7AzukgIW1prWphVhJxLgGcgE3dN/K76hdNaot6JTTnv/5i&#10;OnTDyVH0vKWQVh6kE6De3B81cQfkjXTbirBhc3oLv0xLZqXrxk/ZYHLG3qpPWtVuB6rU04K2Gerh&#10;OpFUYHM1Bu9vUGQi3GtKgHJ5juccj0R/diF44I/FjXWjzdnOQL65B0yKkzil95H7eC55iQ7MypJq&#10;IQpXbMlrTahIZ3Ifb6cauJg3EIe82oFxPXFUOZ29AZ4xEMzcVq4IWBdpTTYWyeZG013OP4qxOrNg&#10;dRh4LTiDzGyjub9cfQAaD2udjuQbtaHGTSuI9NKgqeWz4BoDlxk1RjbeNY+42fzptMQNgyopDcy3&#10;aXXWzf1T64mr0D9y+3OMeqMY8eRH7s9TuMNr1nWrcNNozbdtJl2d/Sj9w2JzNLgXYsEtqZ1ITzKV&#10;VEJxBa0x7trQRo1S+z8knsR1JUZXHSG24PzKn1htA1DsGDG3BytNI/caB26OAypvOOnlvOG5xsP2&#10;r1bMf/nhmtuAf9pcuYMEH4amD9T+mGzn2+uN4N5bYX/crhOKoemmOBzdJByritUvkfaQ95Z3SGHy&#10;7q6aHjOmVtx/ROMdlLTGaw9X+jzOd5bTwrMxPhQfyrTtm+z8f2UPLftG0Z3C6ZBix4/mxJl5Kyth&#10;njjtEMMupd7ih1RvrBkczY7VvbFqD48aS6Epiq2Fqcm5ZzHtE9T9y5cvjSqeCmEYy6g+RH+yrXsL&#10;o+S0G5fTuZezxysXLLx441TtoG0ybGICCPTj8wSPS/aRIawlIJVUIHV7/nW3GosljGzYHT9R8Rbj&#10;MmqNKsOLPWC2wzCr5yfWLA2u6Y1UaMAQzPAE9uPy1tdeeru9tvn8qfCmDZv5fH+VYbKJWRg5BHHd&#10;wLWxOPixIsaIjTTg4ODTTT2GU2Y1kuyR8xsFD0/MZk5yAuBGXUVw2gVINmPcGD4WDlEGrtR88kLa&#10;Uvo4NN1yiEXHM8ee0nj+KmO3NsU5yjpzYfUjKTtpq5MC55fzrQpxUBJk53k1oela/wC5cr0nNCOS&#10;gbB4B6hFrU8eMmFgxj3IyKJyd0d1uyXyXzBtG5PjOIkZBaaZqSoCRsjxhOIYRi6qrcrmkh3I/aRx&#10;Y3HL+dYFtHO2bFwM328QEX3RHjqJfN2T8bkezhyeCA9yPy1DnErHLWx95PrD6ayYU/csyY4D50Om&#10;E7cPCY4/StrSCYl448mBDEQ45F+DcJ/0Ox28Ku04deD7tBOrgZAiY48A86Gxf0d1FQyh2UV30ByJ&#10;zRCSLvi+t/8ASkCVkLwL6PJzh4xelJ8EjqZR9wOvSVHmEncvyYOWi1EyBy7e4xM94tahBr012cbG&#10;6UqmXby5YumEY/KXG8184xcJw+LfuPR+WORpeXVYeWkdPvQubMYC41+kbuWznDGC3Gu+ybPyMKwB&#10;KmHtDkZfZrgs5vhrZyerxLpg8NMXkqKSPqD4FzOR/abEhUcchO0zg9nEfU8jNbfX8XCed9Lyty/I&#10;CDl/EWn1RMytmwGcByj/AM9WqoKbbSGdHgbWt1IW4MaYI33lyDHaeRuBWrY+gtb1n1tDF/ARph9M&#10;qtgy32Zzqp5DvgTiwDFyxrTtk+wttKhgfzVjvBrttsMvB+0gMrtUwPBAfPa/YUwm3B6FzjCdWJc1&#10;fbB01X+47eeEmJpcCN/NRDgH0xdxWSk9pDaVMjwBPbXn6Pag5eMj3j5CKh/ah65sc1FJE6aellQb&#10;YJDMpixjfzwVkYrRBkFnVqp+sNmsy9mYPrcfllFkXlHNHG+EBBf1vioC3nBGBccD5PSkiuO9qgmF&#10;KGevmYXzocYyltufB/2LPak+1YWX9W1wWYBb6ox7zgjVw9XdnJa2GcM7AIm7i83A5WqV56q4gk3+&#10;Qzy5AMWm2fFzp1IXHENYbVNoLkYIJqcpPiFEpmyt5KZ9OgNp2+3OPpuS/wCYu0pHsHqs3tO/Solw&#10;VsjJyXOmdoHq3ttyPG8pwUvMPlvWXB+1AilSwKTWEje02MEAZHcZE/tLYu9QLN6wZymp2QDGPu7p&#10;v1CZI44FoWx9xU9DTEEbCaieMnH3lsT/AEruSeN6Hq2U4HlOZHHL0oEJHPPKmR0nNnI7LZ8IkH1V&#10;1ds//wCIIZSBn7K4g6erBkgQ0my+Us3J2fZTpu1u3WzkgseD/tVVrTY/Oty3yTzVrj5u7DxwflSH&#10;W+WCDeB1YNhfbRzyXkjH/ZilwZ1z3tEnkxeFfGDWImZiaYxti5Fz282dzaAbGMzF03jJ1HIsn509&#10;OKTm0qFgjAJx9NJoaPutKHUE0r2NznmpXFvlku41MHs72gzhsBy/3okBOoUqPDlbbdgOW01tuh8x&#10;smRzSbByBfFJAQuoO6kzJte304JSVVvsves3oIHl0kHwu4tIpug5tWz0Eqlvscvb8whVDbzTGPBf&#10;t3FpFP0/NnLLtJm+FZHzB3c8C4t2Zlf7jaTV/tOkKX9WfZjJyANO32+fEu4Axxq61Xsf2QRzE8q7&#10;KE3ttCvhkbF7i4inE4bTJkC8+a4PLu6yD+zBbngYTwuNwK2UhPAotMnP8yRxmm7J4/y0GM1Bb3k8&#10;AQFGyJyx99MyNuy0MYBN/iLSKbJ2a9vOT7xB1FcBuJLG93kMjFgJdtj7i9IhZlVRwrklJmFUSmDg&#10;tEt+WtC2d7dHNNvQGcyreGpNInj/AGVgNSElIXO8tgfUGq23I9eOcmnGtPukV1R2NtM9awjN7ebA&#10;YPGTjUGMnOyeas3H66k+ge4wsWAw+XaXFFX03NWzn2nTudNQmlPzGBvvMYCkCNHRJ/mPvc09IJf6&#10;7D2NyD+o2DeAnMtKn7TJ45mQwPHOo1cdTvrgnfFp1L1o5gHuZjls+WkOxie4HW27Z1dS9USkLIDZ&#10;ycpI+m974P8AsVwb7RCU3MjhMATi51Bd/wB5clsyDeZAnt+WrW3mBJlLnzB5zm+q2IgLzsWTvKc7&#10;eYzLVZxk6g8+NdRM55LnJMAT3LflCzryYoPag2ubs8u4xro9vtIbPxgszXd7fU8fzJLzThOO3hvB&#10;x8f8X/CphN2gJnPzF571BtomwWwA79bt8snjT0j9Yh6Ymsxtxj6g8i+VOH9ck9FJfTY41zHt02iP&#10;aSJu1i3GQVxYm89aSbSclmMHL6nfWY7UNuDmuZdjc2iQN+WRJ0hNt3PhEOye1tjI/WEqttyZqXAT&#10;pq7U3tAe1U5AGMAu0OmRcWzCqGwfiLrT1e6kpxg2fTJ596HyxrUdUpVnTiMY9rG987M7Ln0tkJ44&#10;D61rTGsHl9cVGzengnAN8CTltkOrTb4Jy59jOUbUf8aNO0nUDKsHrGDft3MS6O54Ma8qmTMhJlVs&#10;R6KPzHpCYSqrFv3SuVJBIY9+NGyE3jILS08ceONYM0mExNJXzCPgbluj0seBdvTT1S6rjc42E1E8&#10;uatwpeNB55snrynh43m6t2RNUm7fyrbxiosftyBE1EpncjnELeTuZ3fgNdwD5mktmodmOSDAEIOZ&#10;zLqu00HZ0fLF0k9RdP7/ADYAbC6e459Cd46El7eXPJcCCMFuAgv2/mXGfrAbFyBbPn4eNvzP9a7q&#10;nlNuZbwHtx6WoJZvtAb45TNW0b65pdVIQ+rcEzU2njdM2bhuPBxoP6WZIB44w8xdBzyTjgmO7RgK&#10;OC71BIbXFPi7OBGHprokTjnXI+oYDGviCCCL0e8kcEcEafCxP6eD0LZIv/gCo2ijWkbIQgckaHjg&#10;9JSYIE5TdTLelRCST8YI4ETBJDxenNkTSOgCpIk8YwB9H9H9OZQ27QhuFfRIyjst9GKD0oESHB6c&#10;KtUla+mH8RKcOQHJHMN2cq1VJUGMeCA5VT3DfARKYDJG2xqFyC1LyuEfYyZ1LISzngVbjX7Gf+lU&#10;U/cJv0C7iYXkPUNOY06kLxY08NMr9gjRroKJfAmbiVtM4F+T5ePETKbSX600PpKGRNmJj9KZSR4A&#10;JODGm0k0nHMC+P6Ev6V+L594/wC8/fSvxJOwQIA/E9cSImY0r7z6TWhMCt45h4Fn0CMMyE4IEl6f&#10;EalwXmDwkahtyEg40t47kah7wk6aa/yHl2lc4ctic9duerL6201oSah3o5XEv6ra5/IvO0rwkask&#10;rcYB41DNxapCtwsxmTbHbtn9Adf+s/scqynHxnJyje2iCG3I21v9K8sGezeq5w5OaVSN04g5mm2j&#10;jyLDXD0pmwHN/OPTXZeyv189oFDUyCRMzNCNh8q4LHHAufxuMZCv802ZmTVN7nunPjyVuQuTtn4C&#10;jjH0+BVtxLycYVqm2Tb5MdpcxBMpqAQ3oxWvZhYIMCyum6gbMHJ72ot+Fa3uGM6pXbIYyEDnjVwl&#10;e0CYs+S+KP8AFQ2YN2TkeNscWDy1D+xbm3eCe5B8JPoC41RntYnQevb+ktIofbYylt/eZGJ5A45l&#10;1c3kpubNuMFxDRzAkGSMCN5QbJ2Mz26Nmw30DYGQnmZ8C0gfrCDqFkAL8HStrgMjj/00YZvMCfc4&#10;TQddbxLrXP8Aw7iZuMgubN/+KudW8wwcB0SbkcpyXA82aYTAcY8EftEBPNVJmFPso88GncVV3xzx&#10;9+6jDchI00SMt2ZA8GpANWRmMlrGpjfOPOBWpnL8ZPcQAzL5WWMYMCuDNmSPg/TRKTyvUVwbyfvq&#10;gnALduTufpo8NmS2DHaT274PhowMeD/MVAq8hjbj14++mRsx/qeajzeX4yYP71Hm8nFGg+lPby8c&#10;ZAYEYl8nHAT/AC1fGcn8HGjA5eO5k838iCcqrOV8iPVJGrJL5GP9j99WpnK1ZG8rwIAqreTjj4wc&#10;tHhyfv8AfVqHK0Sby8caYTgFvLx28nApm5o8Nn/DT25+NAFb3NPW8HX5aPEZpkjdLAHpwZEreBLq&#10;4FOBMx9xPbwg9xL5FOUDxCKqzSYYEYJnVDqR5gbIAwHaZVA2zY+A+dectaVIR45Ots22VY5jenbQ&#10;Lld4RKSkoCW8DgH76u0jmhIB5ONZL2h+RadTbO8mgbBL3hFfJe4wfqrN5e8HBkR5vMCQKgDeJG4w&#10;fEWwSNxqgXNMjmg1tkjcYOBTk5v0reeNXZm4WSy9x3Pw1oUvcIA0hu4/DVkbuMCobMiPN3mn76AL&#10;sMiMNyKnsyI8NwgCyDIpgyICMiJDcIJwwMmBTBkQEZFMuIKAljS3gaG3Et4VBOEsaW8IPvHjSI4Q&#10;UBIjhQyOFDI4UMjhADxHCZIRB3BFDI4QTh7eEt4VbI4SI8xoKAwRx+RMkcIbvCh7x+GgnCRHHf5a&#10;GuHChkcKG4cIAeIRB3BMaRCYFDcE/OgoIbhByfuKY4JjzoO4ILyEAMktxoa499THGfjQ0hCRiwRq&#10;cAaQfg/UQFwzx8HAjBCY/ktXUNJrZIONAFVcM1W3A72fvj6i0h43J+oqq8Z4+BBQU8jPwA/EVbmE&#10;rs/IRaETIg7jOL30E5j7yTkj49NUmYS8cH4a3iYS/uKkvJeWD5FQBz3OJXp2Vic8k44yZF11PJHj&#10;GfQWYzim8fBqQIKDj+aSPHkWezCT4F1dNKf8CzGcSPGpwOcHbDAhC16cSPAs+dyzAvumoERg79Iy&#10;K6EISDPAdZ96YMKscvcYxo1ATx4SPjR6V1BuyAx+4oYxpQwMTB4RznVqp94RsPAqSzt99Hpe8sky&#10;IAsk8eaeNVuR1JuznPqQIbNHhDKtt8i+gbZMJg2t3oD3FkDh/jcY0wRwRDca/KUH282AlSNo5cAM&#10;HH1CLNyOMBMaZbuBwKG4JjIv3pwnw0iV1J7NgS3wkaAycdnPGjzcg48nfUDwHhtycHMRIYxwWMHA&#10;me1CNhnD30NI4xjzrNFhgm7R5ILqh3BwEwRgVb7QJBwKY3cEjzxqtKawGXA8amN2+BTBkxjxpbwP&#10;gTrwE4Je40z7MEmRPEbjjQ14zJAjuAEiOO53FDcEHBngTw25LedDd3xo6MCGSX3s8CBEg8aure4E&#10;nuIbOJfqY4FcBVRjxptOJtMA+eqmo41LGNMkGvoDKWNfvojwppfoCUA+BGBkxkVdRBuvmp8QHm+R&#10;PEmBIFDbjJGocwGSDIkjQw3eY1apW8wDx31mI8isje3GikC1M8hDxwcCtUrtwEBHGqST2YeBPb5Z&#10;zqcouNImgxwNsaz0jy9+GrJ2hvLLPprMXmRzgQlAPeWobcnGtCpMhYHOTj6aobNwMI/MRJm8wOcf&#10;LSXJHINCqxuQzLHGC2sHIMgSLbJhMLzJYy4bkT0iHB6VvNTIuxqP2gNpPId8M+3h6PTG2L4Fw2zJ&#10;gW8UG3JMrF4FyBRTUAk1ql6gZTgmN4+3c3MGiQ55gnV7fuZzCD5Krbhm2Zud2DKs4yrTpHI2TySn&#10;g3Hc4yOrREiktM9rCpGxuM5dQv5FQ5w4c7tgsFwELpkWkVBs3bM228xnuaupq8Cqs4eSkLJ8zNd3&#10;26LdvAniXkzZvtQe0q5PoCcQE5l1HtrG2SXVI2A2lUqFLw3bhLXjWPy+X3iY4OP6SZcSuyTPxopP&#10;0MzDO2Yx37lvTIlJxjM9AaAH4amTxu2C2Bg4+oocnZ6d6A+fy0AapVm7NmQIINMzj+RDabcS6WvQ&#10;b4cpIP7TbVkoel3M+c57VlnzCOUHng2zOYnjZ2ubb0+BABKvKk7bcgMwY7m1HpDWeuLZpcePmGGV&#10;XaVycbb74criDmjGNTJ5J5TGMEbA5SRk5gyCwQIAytu3skBGYBRwI83nBLmQ/L5ZEzPJw2MOzY5f&#10;MRKTytyZtZgAImrzBcaBhM7QevOO1qaXK40iSscGePUti6qsjeTvWdiONjkH/Opk8cDMTWBzLVsd&#10;rvoFkNmzlrwrEN+35aeJT5Aj+pyyf6VM2dvBwTrBGxuRk5l1XyoCS5hMTwBOUcfUGVOQTmM0uRs2&#10;m28zUG8QD6auEv2mEgI+ssRDbNxFJpLN248cxx2LlzSVVrD2CUvrJ85NMgxqJyLSgzchBTV6+jMf&#10;ORUl5JyM3OCNQxkcwExq+DcOXI7K0zPBsvIQOeDgRJxPMDlXCXy9tb99UmaMx3MiWaASmE0bW8cH&#10;GqfvBDERIY8A+RkIpkvkb3jgYlwL8oAobxngInm8vxq1dhvYyY4wIlL29nPGC5AnAVtvIyOeT01M&#10;bs3IR4+4t4oOgyTUd4N0fmLSCbMyMKLOZyx5hfZiJN5Oc6jJvhQWQZx8waJTBxeGCOBju/xBJ77P&#10;uWbnHYR54PfB4I1+igpO77tnCfOtgJtQn3ZwG18Q4LXT41W5HS4423vqYSl3MA8gFA5IGzTycNoK&#10;ckctgtONLeSE+furDSS/eb8fMj8tEpfK3sA8EZ7fxFam8nwDvBPc6SQm4YUlnMBwWLINYeoQnuIx&#10;Wk8G5ICO+Vwb/AiUvp8bYntNrGTUt8Crcwk7neTuQg0B9RXAMzSYMjMgBCxtm6hEqflb2MYI4GJS&#10;XNJHpHS5ZkQGD+0Ft/tqySeYOaMmx95u4/hcCAK2SnyNntl4AreMfmLQqPqjc5seNsxK8gtWyIxt&#10;M3J5YeXyj3y1c+Asrlbyy2stj27heZwI7osmTx5MY5ieONiUcF3TbK7VRVlVzKSgZvz3A8zVTI7j&#10;ynDxwHKSNmXmF4P2VaqXoskybAcud6IHlWxi4EbJOYmzb7nrBPbj5ZBj76GzSYDuAsgLj6l1dCTw&#10;g6YmOALERI3ArTcZOOD3lg9YSvc7GuJxG41NNDigJM5gSWuch7dzylaqbmBH5D7ycpIBitDJ4FmN&#10;P2zEBBAxuRrTpPJxNnoIG2nzbl1IeMD32oHKnoDMwXHQ/wAh4Eq0qwb9sxjCDd41Dl807NcncuZV&#10;vEBNMa1odPyWZWDRsd3CTp8diPxKIDH5PL51BYx6YSdQqGkqAjN7yBDMNdabL6gl1Sf1a8YicQS/&#10;SGTxrTpp6m45l7fAfO4Lctp8Lc2xN5yLL9lfaUp38z64bVLbKXoo9sfp9sZ6AMyfFsc1ld5K7wmn&#10;q/jmsh3M01E3jbltj0sGRcN15s7qOm2RwwHKSMjq6MjYv7uFafROaoS956ZS+pPsxLmLaC1uoxdN&#10;ci7XNtFKOZtgMco4yCtkJaXKNJ7RNoLByCW78UfV9pEtU2mbO5tVUuYvIwa4+baFx+8kIQ3tsBJg&#10;NeTgk4mx+ygFcGIK1cGuV9oE0mMb3A84x6a6KmFNzGmyACY5Rx3btxWqj/V/lO0WbHbM55u8dq5c&#10;c99J02m7hp9xW2efrhwS4nhkJbXaVaepfXEnJklRXAfMbZ4Fic82TzqT5HjEo/qq2n6Z9MTG4JcR&#10;4cwwcCMfZvuLQqP2PzKauc/s4fMRSTlbk9UOYCZ9SBdUUn6zlRy1lZgfF0/uw+4BUmabL6cYNtF8&#10;W9/OslcSMjZyfGonQktH3HaWzv1lJ9MqilUEymtsN0QyeDAvW5vMJK5ZXpVaeXOWS7kX82bOaWXu&#10;OPgGuhKH2iTZs9B2a+3O55RciTTV2wuPZJw32gzifgZmfMG8ptcwQv3U9WknbRjA2DaIFv1FwTJ/&#10;Wgn0blizbWhwD5hB578a2yqNtDIw8bljbMPVINISP3TpDZu8HNZS+lUZ7cDctoaTysJTRIzwTh8L&#10;9ReadYbcJ08cnjZn3O55ax8kwezJ7jcvikjIW4QhUmgdcdsbSPWMlz+XPuxJGWyTzP7xcEzh5vjk&#10;8H3eNdFbK9n8xq2dMZJAe3vHU8EC1rbB6oZKP1gviuA2rm8+/wDKjRPlhdacNs6b3kuOM9u2tap+&#10;g3LwZ+pGQXL8C3LZXQdFmlz5zNX1uNuLT8Z41mM0GWWkOGC7ZJq++vyUGA1o4GFtgsZBrntvNMBV&#10;tm0B5ev9P/sXN7gmovqUk7nG5U3NCXM/UVwbuHMqJvPLj5X7CxOk6s7KcgNHqW+mr48rRzPnJ4+4&#10;RXUCbxmoJw5mr3GY9yMisjiXjlTIEcfOQ2Xs2zbOY+v0xoDUE0I8mzFmY4h+YmiHG2bN6XJMiAcm&#10;BzOWnq8cOXOjAcQ4G/lq7S/aZSkql27at4mlpdyBMziXsnLLGz1A83mqO4fQcczCTlCXHGDImuyG&#10;zlxz1r9fsx7tgDdJ8RWTY/s/emZPpkzkZXkbfqdwC5pE2zSxmvomm/GeWsoY9mZdA0EqdN2351v1&#10;H0XSjmwFycv1F0hScrZGZMW0drebWpaL31s0v2RtoyANAAV74Q1XTaFNXcQcN1BsjZRkwSS6T4ao&#10;dUbC6nZjO53G5APmWs67YqCn5tJ58COMFuPqEHwYEqknhYCb/Knwm7ofM8BoPeXP5PNZCC38P7p1&#10;2M5fx85R5+0vsfn04v4wFHB+RHnGw8jAmB/x/C4F1ET1jHMy9jj3Xm9Nt+8tCqCV9qsgG35q3gtc&#10;xZbubJVu5HqNNHLMSnb3TgN5s/chbYGb74fKVDbuCM77PSHH1CLq7/h+9ePXzNg+3jeOY5HwLH9o&#10;GycdMDB/WonkZPLXT4zNWbfUHPTcN5i45Mkc0l0qkoNDWIXTJaVbqB5uE6YvJbzubqobT9cDbaLw&#10;GjpLqin6koepNxbbiXGPzBq2bk6ttkf0hMKFb54Ykc8e1+yAwMcvSES3yY41VW9Nvdm863yOVCcR&#10;kuiG2u8CJM64e0TOjhlW6jgH0+4uxaPriXVPKbNQyoo//MFHwfL7i59EKJ25HaadOlzbY/5uH5ji&#10;ivJHZkJ5wG0zjIIlwXgXMmzyWTGZEOZzNdzZdQl3BjXQe0Sm5dNZ+BmGo+0Gw9PdhCjg/wBwrMXG&#10;zuXBbHZxsSt3t24O7wYPdUkKJFhadP8APxBk3NkusX8J+1xWLfduxaSlWiP7w575/wBpU4dcTF/L&#10;pVIWwLcd3Uc9+ONbNR9cOaMlPY/2VYE3guo5Lnx412xsf2b7PtyPBHI2vaBBahCFx4PpLZh6xYXc&#10;R/8AKGXQ2T5/+08kZHvMymJ2D98UcZOoXxwLoQlL1HKpDvlMPrkGlvJG33mCP/Su0nnqj0E5/riO&#10;a27f3kdzjVDrfaPSFGSljMqbYtRx3StiDFkTclNrdoyOPhYxXmHB45HXE19pMB04+IQUca0ih29Y&#10;SFyAwQWzEXSNIesdIZTITmDacPXBblsq3fZ3tApyfMrxgCbvSczS4IFzMjPOft64/wAOE00YaIvt&#10;yPeOJ9rDPaLOGwI52+K4CPyy6MCp9H7I+1W1kx7cfmE7i3jbxtYkJnIJbKgfVJawK4UPQ7bdgRue&#10;pq3BpzpvQxI+xUJRCVJlfVKbTn/1v7e2e9/a9qM3THaX19m9qWz0nYMBxEC40h2+/wDKuxNmNAz4&#10;F+Ptuw16YyCgRuv57R1FA3yZPd7mVr2cZf8ASsbTMub+I3DW6RSddvxWcn036vk+bSo5vZZeG1c8&#10;9yZcXbUO3mD0GMG5hJd1B5MfzL0ymG1iUs5cA0b7eHTgVzdm2f8ADXNNUU/Opk5PNTSPd4/MtX8H&#10;6iswuatbYw/GTxiqq1mqbMNpku+w4GxmJZfKRi3YfnOo++sTb0n9hiHqdsB0zaj+5Dc8ZkeosbLe&#10;bwX3trfU9p14MfujWqbQNl9R1+yBeqMWAZepoQQJ8OG1cvb+HjInTFMi7nxcPwiHtUZVbKbNSMSk&#10;D5nBAD5Vx+8JJWD18GT6gRl+8lXUX/BeYypsAPbjVxAMWoMQoFg8wlbJsQ7OC1e6n+lb8J0u2uR8&#10;Jz+Tqqj1gfZvS8xqedWQguc3U6MC6WqjY+2kkp3l/NeXyxrDZXVElkgv/kq6Zx2ukKPPGrsOrG1T&#10;zFiaM5SbuLU7+NPmZrof7SKFhepV+svmz/Y3MakcgMz02Q+Y5L/loPUmztkGYnjmRyy9kMtoZLWe&#10;P9ldUbN9uFMMJduYecPp2sC5X26V45nFRgjNyf5FqQs1EkqMt2Fcs5p9YScMo2TEMtu4PMXKMnkb&#10;kxMdgpF0tXFYNmz0+7AEQ3xM6z5/Xc2gbY79uP4WRDZqvExXYyzuFC+w82ck+4lHB8XIjzeRtqbs&#10;G7VER15bZZ7OKomLzIZ8Un4qhyu5GXOrDF2lN2w84G9ckvGWtUvL95HjTw6X3xl9NaRszod65IeA&#10;x93gHq3CpLvtKi5KbTMZoz3MmOPg6aZbvCefkVwrQeO/BAe5bQGTtxxjweWh20Ys3uhJu88aecDG&#10;bPzESbyMfnqYOn3PHAfl/wAiivMwrbgZYMmqTy7SeJs7HGyxwXbyuA5HvOeDj8sauEvcTHdt2jPy&#10;+mnpOzxfaOe3lN7mPBYKgJJX4F11K9n43LneYwFIH6q0KR7L5LPinNGcTOAfTInOSpoOSefo2fPg&#10;RiVs9TBHp/UXpxI/VflMyZY22pH5hMkCD1J6sbYzbAG033fmET0wkqHoOCbeAePv+ZwJMysnjc7C&#10;a8knLc+RGtUHs3mLwh2zY4sAy2rnjUMmx+bBJ7TweWopiVMNNOZ6Y5SqCjJrLXB9zNcD5gkXl+yc&#10;jmU7/Hdx/SXaVD7N6cDovAFJGTqdxdFDpeShlL5tuPspBcv3F9TIInZNTe2eYNLs2UnJjjBcN00z&#10;VE8mMyJZNxrrpvsrlwZ0AzM/spPNEjFSbG5TcA8nB+z2o+n1jpvW7oITao4toPY/U9TufYwaI+YQ&#10;mSBb8z2d0xTBLL992hMPLbcCvlQV42csgSSm2ImYR6VzxqyfZdlQdKHfm1HTgXMIku3R6ISTl3aB&#10;Vj0xLMZ8nljWSjkZHhM6MPJgQzk5owcwty4q283gw1C5NTa1mI4Txm2bEwQWnEY1T5hcMogz7sTO&#10;rfT8v7Yc5D24/MWqnQendOivV32J05WbY5pxNSt4G/THxreK89Rdkw/rWTzUpJeMV0g3POgWM7G6&#10;gFT0+A2mV0bXVL7D412k828OXlH1VB2UVw1tFHq6EccCy+tlLl1/JxHaYyFFYo4irOcSWmLAZVKh&#10;XrXM78CmU3S8xCy+00E03ePmfOseldQMoGz4xuMmmMa+hVfPTMtzEyuB8tZGcgt1b4L8NPqa66mz&#10;Cmq8z/aaNVg5tPptv/sDgxPL441gVRv6rFMTtg3b3LtjWwbJNl1T1UQ7Zsfd7fmZFfqW2UVNSE13&#10;ty9akju8vvxqTjzESEt/jqhnGr5dQ6OXJ3On4/R4vmOc2EvnzPO5OVvH1Lqp7efuY3h4AguLpzbY&#10;B7UntkAN33cXtPvrj+TSuYxvcDa7eW/hXaToushnh7fl/kczmk9M2tZrLdxj49T4ZO4rhJ6XFMiY&#10;IwCGq3MJGOnmQLx7jknT8CtQ6PeuaPPMmxyjMPmD8cCqSghD042Hy63jC+Eg8r2JtjEwdqiweYsx&#10;lbCq3g8Abuol6ZPV7P8AsLvB8Nadze2Kp/8AdzrRvsbkraXPgwTURDEFaVDpvY2QL3AGeCHGQuoq&#10;fTY58YZ4DAdENa0xoPcqczkH9ngu/k+dRIySrZHB1HvGm6E2qOyg78nGyOYuZSCBhNWreO11PAsH&#10;cbByXAQPJrvEY7vKLkgWYzCvJ02bWQzUpLflLN2dUTE1+A01KOMiclzagdSadPPV7nRr8bY7XB8I&#10;qp8w2N1GFtnYl0/LEobOsKjZ/wBuKS301ZG+3+p22SM4sH0k/raxDkpYDZHTc6lueOVFxj6lpWpx&#10;PJjuR2cbEu6k5g7SPSP1oHrMeAwBE+INWT/5pSSv8jmRiwIvs8gior884zqikyMHPVwLPXDOyRei&#10;k82wUpMmVmCRi/nWYyeT0E/Jjeezq3rdrcI3QvpmNUXBjHnWtQThtD18itJJXs1CPJNUB3ih+CB8&#10;VcnNwK5LfT8RyUVmS15PBmIezwLGbZI+NdRTT7BXD43xSfSWezBxR9zJdwLpYSUxlVrInJMxbycZ&#10;uujErkbKAmONaczcUPbz3UYG8ofuMXRE+8KQxQ+1htTw8EAFap5tgHU48DkAuVprAa8qiSxjwMGN&#10;tU+h9ZzrcCR0Su4O61qts3gcres9aMFwJFSZxb4/4Y1diScjzknyKqzC42HjsZ1mO2nF5cKDnjkI&#10;zwGPbg8tbk3nF4eOM+dcx03XlkZ4DMbitQ9oA7eTTSKK2nIZOEryzfiN95sfStKHK3BJOTGFZvJ6&#10;4GYfvkV2ZzwZv8tXHP7yg9NKsZQDAY2ncTzeaMjD59tASNxub/8AuCBUkknIEdmPgIXpIpNNDktL&#10;5NCOQ87gUyXtxble0kpO8bBHuccqufEJnRJvSbad+wfc7erctINpPL6m9sxPaBPJc5ZHgv5/LXMc&#10;ncEbPcYVp21DZnMZPfc37jW7buLH9408e/Z10CE7X6Q6N0YPTycOXjlMkeDgHZSmmsyBH31Dlcoc&#10;vy2QguRkWY7aP0Q3DzGNASEV8nlBzZgLGYCz2NCSCYlyiY3RLjQ1ujDclkmONGpEkhkbljJkAj0v&#10;k5Y88amN3GPJADmI83bj449RfB15Ml9ttwAKSNTCPHseS/bTwyWR++gLxx4FagEDI244yYDHVbeS&#10;f2mz3PiqHNBkbExq+S9mOZMrwdQw+Ynu2jaSXbZHbkTY7k3m6aD7VNqkxqEYGwdMI+mNVskw3Am7&#10;cxQ98HH0Fmaw1XWG11rVqrWKi2cugyP2NyPzF0JTdLsoB75GC51Rjurmlm8cmJyMiuxJ5Npa20VZ&#10;SYrg9WFUEckwBAIcCzeYStzGPPpobMJwR45vG41fJe439tZg4+mtTtEZgM8l4w9daRsjkZJkR9BG&#10;e3AMVxKeUeRsO8YCp7OqOyiYApDt1O2OQGK0ts3tkOomaXqyYypyCMJyj+mqe8mBDOccaJN8+eBD&#10;k2qP0dpW3s7koH+/OyXPi99M0nNGUqz3yjj/ADqk7O6gmzYe5x8knTVqJR5HhMeqO55oli+VWw0U&#10;pNgnu2yY7tgC+KO3+wsr+1jl/YM5PzNXSVJeUG9bEPHGApIFaqLnEplTmy/BbgtJNFatsfcEm84G&#10;YgIGdoZidTkLWpfI5jAM8b+aicQfVyQJbP6XpioXr6A086V0Yyi410JK9ldHyQeO/vB7XL7kC+Xb&#10;xQcQ7SKLezixGzY24FiY9nb1mTOfOPpr0UJT7mcTY+DgGLqrE6kZtpVNTwOQXNLpLau2TKcY+zG5&#10;jHjjUyXt92IiU4cNoxgjg/EVVI8WY4zHvLg4eCQ3Tj4P1EH3zBwJ4bzH8RTmI5ISJcDn5iZI3x54&#10;OnzE9vGPj8rTT2+NrmCPTWgfCGMeAiZtjgSITGpn+Yg+ucPDeeTdxpD5qQ+hj4/hJY0wziYPPkTN&#10;z8RQyPBwEwR6fmJkbwcGTmaSoJw9u44xggVJmlyMa1ql5GN+2ObuDWS1I8GFzgg6ZUJNOnZMxnA8&#10;ayWaN1uUwIMw/wDMWYvJWSMmRag9Bm+7oe+af0elbIzodyYaMf8ADckHGkaP8CzrEmHQNBwjTPoY&#10;XV0G32b40zMKH3MeOwi8+pdaZZKKQKQe8m02w+omHDffHOTTCNXZmzmM1JZgukgGpjyR7towakaT&#10;1Bs0mTOLkbg8CskslhG9nHprpWg9ke5yk87mrHJ/ZhlWBVXO8Lk0SPGwfT5h+PNHRg1I0epem3M1&#10;cgDAApFT6Leb5MQQRrvCm5e9lUuxhkZb3mWsiimzKvBfzhCSpoHcernOox74EAsHTQdnL20n+/gK&#10;SO1yxLpxnVE2gbPt/Y7vAQV24PgXPbipBhengNqeWQqxLmsTuGpMhK8szeqB3m3sEj3eDqEIqTvE&#10;xbDvdEnUW2dqEjbf1qx0bvMKVUmYTiXTubAZttMA+Wi7aMt1qhmm6g3OxAZjcD1EenEvlzb+u2Z7&#10;kAy8svjUOrCbh7N2Vu9sov21MnEwetpSAzliVnAQWn76SlO7Yv5i2FCUadS8wm1VMgP58Dd5Yz1B&#10;k4IFanm2zZq/GCWy2gGA4x8t6X/EuCXE0nTnR9qIHpjRKk6bn0D0BoGJf0lbMxm1Zf8A2mpCybV9&#10;s9MaQ9VUW0q/Nd+K3N8UXs0f08PdWS7R9iE52cPMJbt7pOWxY11RRnrbtZRTEqbGlVhyPSIMYvAs&#10;Kmm2KopxPzziZSR+QP8AYmwxrgIOXdweyWdx0cVmv6iC8nk6oxtKprMnxcDwVvT44EBpf1gOwZse&#10;cOXxZo6JyyFLwfsKoVr9p62GeCMBcYy3d2IPAsVp/YzXlQTDcQsiggJp3LeCBXR5GL1VxMY9KuLT&#10;TcFTVSu2uPxnprsv9Yz7Tz5i2fvhEC46YhLmna56v45rWE1M2qNgzakdFI21c8eNLZf6q9aUrVbE&#10;z4+i3KIlwReOBXzaYz2fUTUZ5kGaunkwu7zb8BlVDyW9I6eRbw+gJSltX2iP6P8AeYpMKIm2yvcX&#10;kdUlxk5Y22POrTL9skpqR7u01lX3i1cJ1lie0jaJNq5e7+8AXA30vcgVV7Q7HbAcwHzkEkzsOpu5&#10;rH3/AMw5E1Xbj9o9aKD2ByFs5BNZVUbrdXAuWTPkQyrPVj2ZBJNJrNZ46xj1dXJAvNCTesHV9oLA&#10;M1K3D8NdHbSJoyMypU07O6JBa1LnfWZDj5GK3RbZH3lvW4+T2zPas2uDk7k7Cnji3UfwlMkVeEbP&#10;ZHOHIC7zd5fjTNLycky36ayShxOAjLp3M+D9lWvZHK5rO6nA8NKvZmerbtJOSalipGx/cDrbf/oT&#10;o/bhtImsqpTthyDWIUW7D8C4EovaHVc7nQMB7hnBV6MVLL6Y2ozHseaviswt+Vb/AO5c9136uDmh&#10;J1gk913LyCuDcd8aysJ0qsfR4fav1GpmbZPT6L+HhNPrCXzZ+yA2+8G+EiUnk72mx7/PvZwt+WPv&#10;xobJ68pjZ6yAGw6eTBx1CKhziqKnrZ6cLl8Kz5Y1Em2rc7QOepW55pMqirKPmsx7Vk8qdOJgPl3e&#10;C98ipM0mm1KvP6tnAHTeX83chtrC0KYM5LRO4vGZ7ZuoPxqHXHrQTE0u3kIBXh6Y/Gu0xfa2/wDa&#10;c9Nm2u+0P/4ENnsPoeW7j2lv7ePqWuD9qJaENvskkg7zx9c8u6XGuHJptUqeqiWXJxDg5uoqfuzO&#10;H73OxahUpsd2vxv49RPrNP8Ah0cH+4I7ZJxTDl6+jk+9YOmssousJ9KHGCAFyBx5i7BoDZ9Sk1ZH&#10;b/aKVxm5ntKpzen27+bHZhY7wFuXTILgT1Z+K9ciOyP2/qCJvLDpPTs9z3vylIJQ/tO8zU9sJBXb&#10;bYnAtgofZns1eExzKqnTeDyy8aJTRnIWY8b9iL/WsH2oXIyby2BbgVcK2d/iPRHuxioX6jvCoNge&#10;y0MuYzKSPi+z6vNx41gO0za42jc2WzFq4M3FaGQvcXE7KuKnbFstnxRrT3tHzphLgTKZcbjlj76u&#10;6fpmeMiRo3i8sR6z6lVa4/o/mGJXSc1rByc0Z0qk2RuZOO8tF2J1mNiQ7Q3GcvMXW9SElUcqPGa1&#10;qC01w8/mvIRM1pHYjZ1OEp3jzNb0GV/nc3RweYkSk5V2iBnA+EODlkcLqKYUm5nAwNmx7cfl9xbZ&#10;QfqxyFtLt8nzG5GPpiKuxdzbFjK3P+J1ELASpO2v/keb9eUPLpO5sy2edoQfDVbZzAbPJHdHGunK&#10;4pd6abPmctAJuG7pjbceBZ6PYu5uY3mn9RdPCm2q3Dnsmnpm1nfGwCVy5xTrKOAN8x/MHjW1zvYc&#10;znbfRC1HH9PAuOaDr37Ht5UwjByy8shV1NO9u7zcscqnkrGcfMbFbE/nX8w5nlbN+u5DFa66K49f&#10;d4j23AZ+B6q0X8xzvtllk12fMjyrty4GYam5CHwLHmbeSy2Q75HdI6JzLoscC6Ert5IKhegfvH28&#10;TO1qDFyVy7tIng3hLLbTgJ017vynDrix+Bnx+Yczn3Ka2xfwj1HyeQmmN5zPBE+oqrtcl8ujmPsZ&#10;xEgIsrmFJzZgTHy7iq8zp+oXjjqkXoCU1NsvOMe5vb6c3GXuJLTclfGgmoiTMnLGIeSBYtBWbxy8&#10;xuz3PqEQv00/ULYfIKvqm6AntRvLLZl6f6e+svhhxdNHsY7h18fmIHvb2+nOpKDnjKMgP61ETzB7&#10;tAvQih68krNtZp5jIL9q3cL7KbGvJIskJRrmzG9xueoJbXS9USmcNrMyAIcfmC41w+awu9Zp2jqc&#10;Xk2r2/nO9trG3zaDSTbHBSohh5pHN3HAuOXnrWEnw30E13rU5e7FwYP2USk+xeuKqcnYSc7pwy8w&#10;nJWvzj/63huEmM7NVQr4+YO1/iXxCMUvbZ3f0G098+T2DgraJUhJq2AYJ3WD4hUHpekyGGDBxkWh&#10;VhQ8lYPQM2013iPl6a7S2d0nR8hkoA6UwmzjVH7i6DJu6aLWs5GlsmVWwwKm5XWlDNt/CARGzjpr&#10;mipJOR/NjmsbvBd5a9Ptpm0SgpVJd2NdcPSC5Ylw2zbuZkQ5mzEVkZeWszlmc7fYyP6Jbn4SldPH&#10;XI/2mMz1u2bDsxgtwdPxqHQ5B77gjfbvB5i0KvKTmMbm9Hd1FcKP2HuXgwOXmn8Nda9yukOZ6Jqn&#10;FwYbN21Qyk8ckngiGHzLuSOP5VVab9WebQPTxzW0zgH1HK1quJpKaAZAgYAEN6QXSLjWMyurB1D/&#10;APJWo9EepbIVZierXF/QbLqu2w5dG3I5RNm73MgII+NW+VkZXDwQAVJnluBzij01qaa6NbWYrnBO&#10;cVA9gJucB+qpcrGSZZN+tuh+YlTY2z9zec8A1aqgpOXMx7zLZqJxH1B2sCs2lbYnd7gppNO0hgge&#10;ALvTfTR5v2TKmQDNjl3rqDKJUNnUg2b285BnGn5jWjebuc+nAs12jvgXp7hppen/AHnXND7XJi2G&#10;czynGBJeTmjV8JNJC5lz6ayeVNW7bqaWOMC5dp+eSFm2OzN7RGQWmRXDZ3Uj1myqMLC1jILlrnXQ&#10;u+w276ga82uOZVfCwfCcQdO4LOhsvng6hIeMzEQ4+ppLmqeTBz2iaOAFuNWOmqvLLiY4+Mi6FGLU&#10;tWjPnOe0ylncOzKHp+i4Jc+mTxi7eRty2iDEXg95VWqK4lMte7zJJUJvB++sf2f7bJ1R823ltaJA&#10;45gy8Ea2DaZL5bUMpBUMhY7uFxpuW3kGWVMhNU2z5eM1OtU1W2Z7UG2AbkmCDU8y4lK60ZRl9vu4&#10;OnbXPkwp97A9wQAuRrtHYXK204ZHlr8AiR+WVavqVPS7Zl+s3Mac9zycNjTGzBqQdNWRxOJ0w9mb&#10;HzkVwrTZ3LpbOtEG7weWRVuYUW2ck3kz5ITCVsDqGg2X7UJ0Elny/hK1UXWkubFOGaguBcfC4EzJ&#10;6DZP3oGzM9x0QvUVwrz1f6nk7kED8FsJP7SPPAiY6Kvb+EEQpXc+IyvaRTbbfbzPUa+Yj+zvZfOn&#10;jkEctO1/EVOnEncsCWd+E4g+GtU2b+spPqJHucABEa/TSdKmRa1+8JhVRpdjPdAVebP6ik+s5Ytf&#10;/tbAsrHOHMGSAGddZ1ht4l1WsjheSoTeMnLIJVui9j/2kyS0Bd6+JyY1mOeqMr7R8I5PVyW7ZhFN&#10;0hUcyc6MjK4/CWmk2B1OYmPsPd4F6BUf6sZJa2Bv9Ruhx8y22KqftkpubUxLjue1XThryhjIXgWL&#10;D/aDFkuriIOnmcvylxN84tebL2TZscM4fCZmGXl8aP0/SFOsGxw78J5c+GqESk51OHOPVs/EyJl5&#10;OJjIb7BtybvM8a7TSJrITuanM+s+m/w5SaopN7LXp4IDiJB8Iq3jYnSdYT72AIBEak6jnggVPpuc&#10;Npr7AGRi30hdPVV2nlYTKlbDB+B0zdM/yKebq5e3R7xpwqu5f7p6iUnTcppunASR5deQDFbJa4Fx&#10;Ptc2d7Oqe3542O6cGJy23HgWJs/WsnUbLdjHuQfUWzSerKYqqXHc2Lb21qXVyTocuM2xhqbU7tnC&#10;s0cFcj3blwdMaM0RQc2nDnAHgVk2sPGzP7naJGgOzDaxMZO9BG5BcCu8R4tTZQYmMqVLrY86tp/1&#10;Q65f2Iw7o4a/FLgV2mnqr1E2JjmVVSVnpaeqtCeetAWcSljBJzixjFqNiZI/+5PSuvJTUNKTVnU+&#10;671d0x3cBsCyvWcthqTYURRzTL9hY5VMd5NWMv09UZGxc+NaFVEw2i1CQDlzNRN4BitEcjLxwfFh&#10;hXOs4o8kc63Ngcry5y7fjV2k+xevQucBmLpn9XItpMJrdxjznnTfLoNCk80nUhJo9lEj6jm0iUrr&#10;yXRubNZ0rcCQt0blstmp/ZW5C2YhmR7fmW1pEnoeQycmNsxuXOZvOdJdhlM7gJzTYxzT7MwesZrR&#10;9R3N3L/8jiljz+5hQ2oNqnbDnG8ocrd7d6fjXVFQD3bJLWMqHB8IUEEaqv2DnTn2lzdWJpyypvc9&#10;41P3m+mcit6Pc1IQ8by63Dd07QlvFP8Aq17KAj9vrF04N5Yx4EY+z7lmTGY+QfLITjVPqB4PXg3E&#10;rj/6W41anGVbaxDuYP6BMqDYnstgc7sEE6Jc6m8wKnyv1e6cZvcYZ4UcBOmUWdXylyDcjvOd6/FV&#10;2ZjZTLI2OIf1S541poR0xG6a1oekcnlMkbbtLXwiOumRznj/AA1ntQVhWEqJjeMe0IPLtYEYmFNz&#10;GB6A0ZxWR8vSR6qKkvZL4nEZNO4NfXJIutcZj/8ANITqTjAGOnC7qTmDKJa1I/WkkMdiCNjbgJ/v&#10;NiWSs2bLecDkEw1FcHlFyGMeOM5RwdQeRFAXuCVWVY2nzk8ctYiJ8QTnH+0qG8mA5VYg7VE4gILU&#10;GVXwmx+Q6D9nPGuMfxc6oc02ZyF+9PvJ3Q4xoQIca1I6wkLYYIL9veOYP30ScOJTBfvAt+WQXAub&#10;ybH6UjzsJ4/HH5d1Y/PKbnzAmCA8wwIc4DsaaOKcCQGOebnG45ZLuRB94HG5wRvmpPiCLjgXE45w&#10;OAh983q8g/ajbuPnTdIA7Smly3/Vtpx5g7udVWXt5jrxmAJvB9Vc9yeqJ1LXPs085nmreG7io3jI&#10;GO04MQV0ZO5gVBQQ5pJ5K8vwOWJSRk0iE76TfYfJTNslRuh+Xd4E83eDbNt5czXfLekRsPBkV22f&#10;7bJKEe7QMRDZXdS7rxqfrfLWVwsZb3DE5h6r5G3tMD4RLfwlj9SUeRg9Pv4Cjucu3wHXe1WVZs+n&#10;bI7OSTx1J3v0tGNcT/8Az1wPd2cyoswaty6mlGnpdaJcirbKHT9HjeVPZNphHqEV82iblGMEbPkj&#10;0ravlQTCSyfWDKrgXAuWXnQftrB5pOHJsli2EfLR3SJz/LEzeEbWAmYiwELzLS0iRs5cadMYILVm&#10;1qXE9SY2UclfRx+0attUm4JsTIAtlNJzQtolHyG4COW3SOieUsxqgZWZARwaaPM552UPeWx941er&#10;4Ey8cMpw9vBYl1P3EsBluOY2wOYNPePK7mBTBtx7tjfgK4jJyyIk3k8ubEwQH1vL48aAuKgHG2fQ&#10;R8Y+WPwIAhyuk2zmY/ftH4q1QbdtuR2YdS3y7ayWm3g45ceyC4bzENpNxgmOCM9u3zCL53QDHYbY&#10;LnBGfOTl2v8AErI4nA2cus8y2VKeN5dOCHjYH1lj8wmhAj3aPp8xCN0/XaN4I8GFkBy2OUkHLImZ&#10;fXExZuQQQafTtl78Cz2myCgGeCN9kJ01MlbMbyY2XM1yD0v2E6kLzcqXHLnOR4AQ4xlukINdgUvU&#10;DlgQF47UgR6Vxt3/AApD2Z0PNZLKnkqmohwNxcvvxpU3JxsHL6MIBDgHpafjUTjTQWqYStzG5BMm&#10;wLgbV3S7iG7u2mT28YFsP+NXDeMbk5ggKNqQWoMXuKqknDKBsdtAcXw95WWXmnSOXtgjOGMAiQKZ&#10;OKHZG1g+zx8q4sBJOBwOcbaeFJGMXL+RPSvaR2kSzA+K3dWuWLvqgnDziXjk708Edq8TmeCNVUdL&#10;y6NzegY2/MucEaJEI9cjBG/AUcYy6nfyK7U3T97PYKz6oyF66nKDN3FHyEJAR6QzeWXkxqnuLgXJ&#10;4JbaHH/abS6EeUe2jH7ecXN03IucqHVlNyl423Zt7OYf9pF30XH5ckxmeTifcBvaA+YLuJmn68mM&#10;tIeAN0gbWo2KVHhyMktvtpqApAuBfeW3fVVeUPLmBAGC+t3PN41qJpMx1wel7Mk4GcMBxEDzESoO&#10;tCUxMQOQnE4jb8sbkf8AiWY3CBIeMOpb5g0yRxv9gzA+5mJ/Zu4qBB6fPNqEtryQggf0r+Jks/mR&#10;6VzBszlO5/fAkFpjKvMGT9rSoeCB86HATpiLkWzU3t/mLOwwnGpByt5Fx/MspyQpNmqBv2I9PuBy&#10;jak1CD99VV5RcxMTfGBy2SdRacRuymu4v2B7kdr9g8Cz23ebHxnK33cvLSd3yy1NXmFPHLyQOThN&#10;pxoOSTlbEvBOLAr48l8tqFzgCcTebDFpj7h/lQ15J3rbI5Y2zD5icl9ncLXJ+mVWTsxuchtSD4a2&#10;ycbJ9zlwJrJD7w16g7ucEazGRzQhsgQXPh2kYmFQPWw7MF1vH1BppE8ZJTbZ+T+sgCIYfLIjDcb2&#10;DPGf/vTLOcY2QN5/DIqfOJ5ezwH+mtXrTMoNOHNHLYl5me3Ba1fjqtzysN5Hu0Eq3cxC8xsVYPJ9&#10;okxt+YC6rU8qRtHrBPzBctIduji4OJ5Nn7kBn81K4jb6Q/Gqq4nD2Wud5gtWSaty1wflUym5hKWw&#10;7zzeiA+ELOr5PNl7l5Lu0pbPLbZ58L/CjaE9ox+rJfKakbb+zu3/AKSwGoJxZJuxtOMf761ScEnU&#10;nlz6AOpbLqe58TCjFcS8dT7OscALjpnqNnPfSXOqEnOritJtAPRtY+mobfaIPXgmQN3P+4sZeV5O&#10;mEuwBY3Pid9c7VJtHnT/AEY3BcCuRpafH7R2jMKko+oR4DH1rvM76Gs6XlMhZPn8H9YGJpNrWfB7&#10;0S8/hzRxATHeWp0vXkxZ8D4q+TYLah8Kao1Sk5xKZbOj3tQPUHax3vEtIrCl9jc+ZHcyeeOpe96b&#10;YosYfzLnAlMFnb28zWyyf1Y6nM23yAFzSu2xceBJfNqVuSC3omye3HOXZpJys3Jwx8Y1fKHlbZ4M&#10;4TcfTVwcbOyGc4INP6qMU3Tc6kMxBA5YlHA4+EnQsmloj1Y1QzJ9m82uYwsVns8p/wBpwG04xrrR&#10;nPGUBMG/CGqSSh59Vsx9glTp4G7zBi/xK3rBPRWtMlkdNkt42wCjMPqCWhySVvJaPGUBSGJqEXoP&#10;s72By5hLsFQvhN9Lzc6MPNm8uZvWJoJrbajtc0XRXGTNWsZuP909AhIiQu38RwrXBJizkLEz/dB7&#10;xy21rWweJUOk3hNCOPgJ01pHrgVwyms+BAzPcgbit6S5RldUOW2eBaeMTbEsOMyc37UejVFzQjlt&#10;ZDwK1DouYuZjgC+z+YuOaHryYxkBBAe5B1F2ZSe0htGOyG7ju2/kSJlqy2FS00iR02MIzx7iIkA+&#10;oXIlMJ5KWetYEOMZer31mNUVAW1jg47t1Zi4JMX498v/AIaSlLmmm51fbOrm9eSmaucgLdzyloUr&#10;nA48l/R0ra5Lp9wPds+n1dNaF2o9CQDmDTudNFIXHQk0puUv8kFocaDt6Dch1gvhEQeT1hjHgj07&#10;nUVqHMCB4HyUNAPY81lrm8EBRx+ZazrSKe2oVXKh2Y7RIPpK4M5h7Nec6nxFDcVRLnOjAC2Ya/N9&#10;QpybSnzioHs1bYOXq+aqeRwQN9zHd0/KWtS/dnI7LmVbvc6imEeEZ8dokHmEV2mTr7hmOwqm9sw1&#10;nvLkl5zI/ZVmNebRHsn9jkgBN4B8wgloU8qRs/mPZrnTuF83RVDqSk8BDtgnEOMerc8cC2UzepUc&#10;86E1Rj8jrhy8cvjOTiJGTqFVVmBHsZM/B1PkWkTiXklTY++dnjudTvrnuoHD3drN/ITqJ59HqgIy&#10;eEYszHFg5QyCSrSjx08RizlR7hrV0jkvAsxnhCNnIAwan0vGrJNBzrcgP7H3cvTWLmbVqsWbOFqZ&#10;tsHppMKwlWdzdJA31CDFwIO8qimJrY3yRlZ7x1Gxf3lboJy4rCX+lj6JI/OYfUH/AI1y3tfPMGDn&#10;0Mz6cbcVq2sPlvLSpDq3p0W02c/jVQu373Cem2zvZ3sbZsmJjTUs4dPC2hth5MEfvrAfWw9V9lRn&#10;t7CaiJAT+zeBcM7PNosykM2Yub2OAZF6mNNiE62lU729JaxEQLzT3Jz0PhY1rZnJNxrUMfI9wQiJ&#10;pl1baPe4TyYl08cS2/gUt5WhDca6o2qeppWlMNjvzMRED1CNiY1xe/kBAFNBeW3jcnEnbi3+kcnk&#10;8ZKhbbEH4SblMTnq1yOh51OB4wguQKq0+0HA9BvHAu0mlZSGXy4BmILfmDWfzJl3QtE8EeN6fFxf&#10;xLMLjFSdyRI9A4hmcncti4I+NA/6F1OR5IagIfeWRQR+YNYPMKVcQOMEHoW1iMv1GlbE+i3+RFk8&#10;NXuL+ApydHnyq7wUS9t3IgFwfTVvo7Ze9nb0DZtxrQdNUtXp+JmIxjmtrKGOSem1jWqbM5uVmQ7M&#10;wLjVxzFvrCi6dkhNzcg3x1y/21pFLyeYypzvktYtRuR9Mgu4uMm80WqfQjxO0xnL/TN3HkTZ3syp&#10;Rm3PNXk7ajgJy23f/EVwe7O6QqRleZ7r8TuQQRqk7UIJ1Mib92VuZupb4I1iZ5BWDkfs0qdaYumK&#10;NcL0WTyO/wAcjVHH+X8h6qjmDHxldP0HA1RZZhJXNDvTs2h8hOZb762CT7MKzfy7tJm+3iAep7M5&#10;1lhEkp8kwb45vNCt+mO4rfQknnUhmUqfmMXswhfkxwL8vRrx+P2ler/m4vD4xqJv/u+xxf8A5M7m&#10;9V5v29W7KZTHU7LCXUItu9YuWDC3OZnNLe8aZBD41hu1irKdkNKBNJJ21JA86bbnLi0dQT6D2kxy&#10;k/8ALXVzHqDXLax7PdUjtkWZzHRO/Nxeh7xZB0PJQsn3aU19qGUVoncwLK55WjKWkssPxCeNUmoK&#10;wevHPPVbby96Yd6MGS6vYIWMrVuHj8zJ29stQ5w5mWeNPN/adGx+Iqq4ebtkgRKTkJHkWpQRXFw3&#10;MbNtZMe51NJVsk43P5FcCM2wW2OA+cioc0IO5gjSEj3hjfCR37IOZzFSZg4JBnj40ek8wchyQA+m&#10;k8eEcjPeAL9JWEIqXqh7LXIHLY9uMa35v6yFTzIlly+uQE6a4/I83Yh08zqgkA8FgSopC49ApPtw&#10;cttE013eMfmZ/wB5bBL/AFmJ1G2Oz7cF+LnXlGSaPXNiOM6ZeTRzATnqJ0K0Lj0CHKxTJy+jNVTW&#10;Xuh+0+0lwZ1atl+3AlPDOEz7tALjmD8HvDXnKzmDl51y408zcOQuc5yo6Jq/8QW9ae/GzuoKcrBl&#10;gbTUt4YuWVM9lvZU9OzZnaNzD1B79yXX014/yva45lTIAb9w126MgskcCMTjbxMpkysuXzpxAMt0&#10;d0vAkbwXpPdSi60J2CANWypq3Dd0yZIwxq+PNm9FzJtjZyppgJqjI2XgzJ9vk67FBLXM1KQN26O5&#10;nsfKta2R15WD+bHlrCsd3jtXRkK5wByIdNaofSlh6HVh6lcpnzY+DdWbrpkGLAvNnbBsXnWzebAZ&#10;zXU6oyCXTkn9bzadIb7Yx2rzd9P2n/CrU39aymK2IANbUq1wcsbkWfAsybNVJHJS5RwSOi3L8e8h&#10;u4PMtfxEBJvLYh4L9uO1aJ4I111t02btqVZAndJVHcljzTtiLj41SW8jbOZLv8ftkfKc+OBcu5DW&#10;dv3i245XcU2R4PGHU8xDW9PuW3yfVXSEno/f7/Zr4WMeru3fjgWP1JK2TMlnl29S54EaObG22CCq&#10;uHhW2SD9RTJfXA2zmybgTLiXtoyWYH1zqaqrZKXxkxwITCisVuCd00Nw2l0yc44LXw1TpfI5s/nQ&#10;IGANa7aH86myLfd5AGDUjJyxrWqEn82pKo70YLcbcuoMnj76/eFyOsKTQx/pcHyhTaflUbE9pwXL&#10;F5Nac7Qa/Cz/AN0g9SVA9cy59JJVTgpeEgtQZOP95eqFF7YG1QsmMbZ8Ibryyq1VJT8lqFtgmsqE&#10;T4guNdk6bEYaiUtUrbP5rpxQk2Zkx2CoAPeQ8a97Kg9XNsYnsYBOICdMmTAsNqz1O5S/GeCAG5uv&#10;hLUVOVqc87GNPK+TzwjbgV2cV45MMAXPT6nfW2Tz1S59KnOc4sHmJ7/5mObP7AWz5o4j+qnOpE0N&#10;OL6zgcBmO8wm5mog7etZkLrLcdp+x+q6bHgmUqKODpk7n5lzi8b4IldD1U3TTgIXoao2CSbaHzX0&#10;YTaivRdubNyPODX8xcpJJ2uMSJ9ZuNxntdjmpMcZs6DMyPXhcAeAizlqOCNaZIyEDyQJGqdFD+4G&#10;B7P5jBnMC5AtOpdx2bYDy9VZ6ScTqAiDzipJrwRqJ1rR91R1c8nkuM2PjtE8xad6u/2YjnR20b63&#10;G4FbHd4F57s6ocwNs50/KqwwEyca5jM8vtkxXr4PcOt5f5g6aVHZ8R7yTen51JCA3M5cBPLIqVXG&#10;0AjCU45q+3hqTT9+D5VyZs09aiooJcCWv2JXEA+WTvrsWrJgyZ0eCZP2InD14LT9zH7q8e1xcqA5&#10;C5B7DpNVOU9izjOXkbORneBfZLpRLfth8r1DvDWtMumsTkdNzELKzYt3CrYJPS+5ynA5OIcfliXr&#10;XlHnCe8bBUlUCM5wBPn8tUOeDvD6WMYuqqGOeMoL4Qgt/uIC8rRtBncguR/DKkpS4e5yjkXa5MHL&#10;abHg7l3qJ6XzCQzKU44z23XUGrVtskbaMYJqEFwJOYub2ZBB4OBdAjGWK2/dOKdk627htBKAlzlw&#10;D2IX4acJT8uk5M/ULy/kWS/bSbM+ScuAaZ+3BHLm85Pbtr7gcPLjt+0SPSE5PJxGK244J21SwbV8&#10;3jg6glisBIxR4lru0uoRzt6AwdOAYhqh03J+0piAPmLs06eWcmWlvNGUY8cYM6qT+demMmku7W/q&#10;5so5LnAUZrS5eqPZS5ZFfaBdND4VbdwZdq0w8hI4uJajQ8v3lsfBxrPySR5ATBZ9KnAcP2OT0f8A&#10;xJThKCDNGZGzk0EacbuMCMNHG834zKrEIvncPvbLeRxj4ESZzDAM8CAycmPjRjAkjSkvOYmwAJHw&#10;K9dmDckV2l9HtreOA6+3hRoYySXkgQ9alNJGSAnuJqOlLrbHAjRx9oMyX7/SjDqSOADx+n0IMqhI&#10;l+Y1+jhx+nCi55QUY19EAhJJJACSSSQAkkkkAJJJJACSSSQAkkkkAJPN3RAkxwcSZSQA76Y8SX9M&#10;H/yk0pDduQ5MEH/xxelKHjcaeG4wJ16xcNDekJw+mCODuelREH0sDebFCNERzvHxqqDIpg7aTqkb&#10;cGO1CccCMM5wOPJGqSMfgTw3C+Unw0hvNMGRGKXngwvcDw5bJOZaWejmmngUPfCXMECKQOwHlxhK&#10;e0pa+Lgu27ZVQ/txg+8sREuLPZfXD3sk7A3B01VRzDHxpCE/ULpr1eWdUSOcSWcWIDAE31VpxNjb&#10;m2AzZ8JxBa01xDL5oSAmRdIbO9sEykljB/FVqUkXWl8Hs/ewX+pbTPZ9keCNa1I9qEunZARxsRY+&#10;oT31cCU+NyPHY/ERQO60wHcx3M/GRTGZCRl6uNWqYSttAP6iGsx4CA/hr8hcGJWPH0OWtCl7Ntby&#10;cCp7Nvp5/wANXBm4wE/hoBxcJfojwBBkGjwxkjyfCQGXuFZB5xqgkJjf9xHmY0y3Z/8AwaMDHp/3&#10;ioAeGMfHzI0Ybt+/GhrfPk/ylZGYy/sKcnJjMasjOX8hMtxj0FZGY9PBAgCYzZ/kR5uzSZt8aPNx&#10;j41QAhs8aJN2amN7fAjAxjjQTgccv08ae7PVqbt08NngQBSSS/BwKH2fjWndniS7HxpgGSkl5FDJ&#10;KyR5FsBJOoZJGNLAxkjPwcCh7utaJJ8CAvJf3I18oAz1xc44/wBRYbXjwgW2PyxFW/TQeBYPXkvI&#10;ZsfQUTklCXHkvtAeEM9PHH9IfyLH3hCR5O4uqJxR95yeDmW1ldUUeQPtMAE6kLjH7motsoeYDgHn&#10;WPuG5IM6tVNvCBJj8tBQdCacGe+k3cYydJARvBOR8jJaRhuPTxwfUQTmkSNxjWwU+4/ulg8nItmp&#10;vJYgg09VTgblJ3mMef4S0iXuMfxFksjcfh9VaFK3GCxAgDSGbhWRu4xqht3isjNwgC+M3A/8xGG7&#10;jAqSzcI83cd9AFwGRTBkVbGQimDIgC1DInt4QG4nt4QAY3hLGg4yJneEAGCOEzvHcgQ3eEyR4gnJ&#10;hHihuHCG7wSNQyOMfGgoHnDjB8NQyPENcOENI4/DuIAPbwRMkeeNB94TJJgNUAHt476Z3jAgO8Y/&#10;KSI8/wBkQAYI4UMhENI4+Aoe+D+mgCZcTONQ3DjBxoaRxgU4BJ4TTQFwRJw4HHxoaRx3EATLn5Bo&#10;ORwNIjjwIa4cYOD6iCgecf78aAuCfnUzePxIFDITvwIAh75p+ZAkS3Hx8ahkcYMih3CcaAE4HjQE&#10;g/q4yKY4eY+v+Ik4cDjzwf3SAALxuPv/AFUHeN+foK1EJ4LRENcNxoAzd5K+/wCXyyKnziX/AJ1r&#10;Thn/AAxKnzCX4MljpKgnMHmknwcAOks9mFP6Z/Guinkr7nL+GqfMJHgyQacA0AcuzSRig41m84pv&#10;wLq6aScmv4FnswkZEAcizCTkgQ1uOyRdFT2m+4slmEjskRSUAcbfHnUNwPHwIw2H3I0yQeD51OAH&#10;GPTTNskCmWyXMCQ7keSBAwZIPTQ0jdWrgyRqGRn30sCtxpuzjUokGMiZIPCvumosZtpqONSyDJAo&#10;sIfTEm6AWmWTfGOzGvxxcgzoECAkKOkcY+NK1SBD3gkamDmBbeCPgTwxjUxwzwZ18pAhjHjUxvk4&#10;0yO5AkQmNFIB7tAcYwBSI3JxxgQcY9TIrsNwMw8Fi5GkUgVVw47iZHMLxNbUT00J7TjsZEHIPHng&#10;T6QLUN4K37iGkcDMRBxk008NAFwGO8NM4ENl5FanDMcY8mn5iYBlczlZIM8Cra2YY+fBGqfMKc78&#10;C+6agVUZNNIhEnDcgeNROFHgB+2fSnCN8Cfg1RqH6Y8S++0+DMaUEeFOxpqNOEBdvMMCmOCXlXoV&#10;JGRJ4uHwHXkzgR6XjxoDcUyVu8H4aSOLsMd4eBIjMcfGdDST8cfBpxoPvhDEU4FkZzTdi4FDnDck&#10;ZL0CZHy8aRHGMSoAGt3hIMiPDcEjVbGPGRWSVkIEqAJg5oUPGmXE0JGpjgeNQ3gxqcoIdvArhSdW&#10;PZOTHBwKnkHgHjQ0bzuL73Q7R1FL64bGc7zY1vq5Fv3bjLdmO8nKOO1qe+vPdnMMC3Kh60cuR7sY&#10;9y2onoLEvNOmjx68yQan+hZ79k3r8gI4NODzCK7EIODP3OmtOkcj3BtgMcXtH7eNIuH02mb0vTbm&#10;Que0m01ESD4Wf80KuEwGyn1+MILdvqERiYU3LmEuPBA+twE6Ys6uEjo+XOZSDeT7u1IXT8afcIpO&#10;Y6kG2YNt25kZOoqfI3AoCXo1v22ihyMHO86RGukMZFgLeXkgHk6aBZpEnl44Ht5ye3pXbaU0eNt9&#10;xwAFgHy/BjUyTjezv2lyfl6RPfRKqKP3MYN2PcgIJFwykJSuqMAzuTAEQxC2hjVPJvL8b40b62Zu&#10;lJ5fZc62n9VXCTydlcPG84yF5fcSLgpMf3dsF6DGD6i2ZwOXNmwAsP1Lqp8wod6GYnDHx81srVT7&#10;eyM4X5xDjG7/AG18AJVpOHrllKmYTi839tZjI3G+PQQPD/iD7iPTxw2M9yAtwXemg/Z42xb0CU5w&#10;GtDcDklg0B8/mFFnWY1RUAzX8Z9a7qJfaSbM22O/c3hZ6Qm8uc/BdReCUENv95xhW5f8P201bSrG&#10;xKMJClLb7+RZvL5PuxAR3xY7um2VwqisJtLZiCCA9uMYtROS4DleeEvTE+hbgVkkbMkaVSMyhenN&#10;zLitUrbtjMgRwacY+YrXkbh5u33YZ44/xENJL9/c47FuBGN3cxjwX7i6KpuRjeDlQY2IiBGK4TuJ&#10;PdAweg6bZPJidsYGRbZJ5Puw7MB93t+ak8p9swe9qtuDlkTNQOBXAfxCK1IXEOeM2wSYI9Ty7ffW&#10;bzin2zknswLca3jd2zkYA6qx+oBsmDnBBx3eqlFBoWyeaMpVov7RLZeWj1eV45nG/MGZ7jK7d/Io&#10;cn2fjgGxcmmot6cC5Y86AzyTjkjk4Y+MflqdKd4DN93wNtbqID2fjJgjRiYPBvC+Xq6aeIMcBAYA&#10;XFqUk1wYpOnyQEx3+ldWhEG2jHZg6ap7N4yt4GxykjHyx99EnDjUz8A9MnyKF4JFNLcbkEd+3b81&#10;Q5ezcmbHgbHLju/uIkS25Jjv5PipnTbX4+X/ACIoKStuGY22QwCkjJ5q6oryl2Uq2asYDAFvVq7c&#10;H31xy8nA488D64rgOrJk8kO4RviuN31Rju8HypLgHqfIKVFYzKCVFIEl254F0tVmzeXVtIWLmSPh&#10;PHQxag+COBccs6kmLaUnZxn0HHTWzeruQkb07ls+tum4tMfnxqJ31AAM0pOYwSnG5Pc1bW7D409K&#10;9lbltJQTXVcc3T8Cvk8p8kFRzVm59jgmAroyfG+GlKyTphSj6W3xezluk/bVtx+bzDZWSdPBggCx&#10;dEgbl/YxreNmdST5t98OVvL9UvK41dmfZ0qZMWzkGQgrpPBGZZjXk0m0keyp+E5SNXH9mSLrT9GV&#10;1BPG07mxzGujju6ZFW6glYwudZ8UkaU0JvkxO5g0+qlNHjYw71i25H1PGnjC1bL2cuNMThjPu8Hm&#10;F4EY3PcHp9e4YYrgyF4I1lcrmDY3Gco4Brfp5NGT+Qg8bcvM+CofNAh0WOY1hOgS02pG4L0+4taq&#10;DZHVdHkO2cnFZeaRHPuLcvVjrzZ0EUqZ/d5m31SPf9ambaKol1Tzo8EZxECPSbDGXj95PRVUJeYn&#10;T46Yp6o6cfsAFcMrXtNrvr0CpvbhRb+YgloTlHByhjKXAuA6X7RbDzgF7OXTbF760h5szZVgTttg&#10;+3eMdrefnSUCT0UHuTYlmBiIkHMVDqiYUxA5PA5PL8ZOmub5XNKjM2fM4GJW9sWmQpef+yvOupKX&#10;m0DmaxmfFvDL+dae6FKT0yHTbaVEfTILFqSAmqT5IFns82qS5yOyzkZcbjzF5yk2uVwzl3ZpjurP&#10;+hXCV7fJ1MhgDHaGYfMckUTrlBSXza5NN8lz40fGMohaipNL7SHMkEDdjiHGPl+NAagnD2ZS496a&#10;3A3bttYO3mDmByfAh+6Wp2j282D7RCT6XWXhxXloU0pOmH7J9KnjHeA+WXjg+WJeafq7zCYhIdzf&#10;ttboikXpZJ6klM+3GAOnH5hFmaOrbWaaXWHlf6xnq1uaVJv8tPvDIi5dl9YOWGQ10lvl6q/ocqCX&#10;y6ZMjszAESAnMXkXts9VudS17NXjBjvDUfldxbV1nc+IS5P0zl15XBJk5vG0/LH4EiDJMh3oz8tB&#10;ySMTYmDuKyN5g2Cyz6nw1QQlPnE0s8kCGycjkxM51McDG5LkWnUHI2RuMGRAs0ih6HnVzfGwCk8t&#10;PThw9jKcPMjHzCLqiXjeyrZ8+MzBbC407i5XbzTcyHwdTzFBNclZWncDEjlZIxa2mrg4pfc2wDXx&#10;DgccvVzwfMqqOrBmbHgj40NlZHMfmkgu6ij64fQHhzSbSR6B42fbvHzB21vzzbBWG0VluE4fZG4v&#10;7MLPGg7iV0e8lLFnKpUUcwGK45clKntndWPaMvzVmATh0TSHpcEHiTf6gJ2jH54ObS1yfGArfy/9&#10;Sp80mD2Mh7x8i2CuK4e1IPGYG8R+YsxnFPjZyHf3L65HdEK3a60fvKN5cYnUEwvDPHHxrK3kjIEg&#10;MYOYr48uOXuOBGCSMjnP3OorUELt0x/s8lzJ+otUo+XsoOM9vqIC4b4HNmAFxd4erxsEkNYNt5eP&#10;rbJuXlf6okjJ5NWNVYwdjMY2a2tZz3K+wYCAgeAKSDzBq1Tz1dxztyB5Jz6BBXF1RUlJstdtTcjE&#10;Rty95tcapM8qwlKklQXN0kAxW3Ixd9cWnnPrZdcc7v8AdKpX2g85XEnctnp20enGMq0ig5oRs5sx&#10;ntwE5i3isCUxcvQAa704Ly3OeNEtldN0eadMYH9OFeXPiZPyroXZmpVnTnPfu/u19QYbMJPNox+z&#10;AuNR8wi9o/V4kkuYbO5GFsHni1fn7yDThxs/lUiPHAwaDiZi+7pjYPtSlzyW+kPLEMlwa8sz+fVJ&#10;6dh32NwPTafd6XGctbb9l9R0TOjzVgApJf5g/wDMW8bD9qjZyPA5PcjIt12vVnKhyU7aMBXEbwVs&#10;Yhd/GuPKP9VusAtgGjqPc4ydO1jMBdZhnNkmBl4demjP/SddVZJ2TlseBtdJA45lpZhTPq89uRn9&#10;J5qUYCdMfGtnofY25kLbPVTp4a1qXRKUeYzClHhynNvACdTIunyUJrYuhi4eatTNV6SPaZg69Rqj&#10;gFBHAB1ZH07qKVJ6uFOzKXbhAB03g+H31ozr1p6QCTBEcpPMti4EXmVduZ+yA5kr5rBc7hRrjJjk&#10;t/P6R1ULWZprpprH4P8Aycnv9m9F0TJX0t0mcZBfeSkzxrzrrCRjcvXxgzXfIBl5ncwL1EnFD045&#10;cnfz4Hbj0f7AQKkzDZfKYyY4KO3e507uRbOMxm1Zf7xBmcn5dHunAdD0XLqkcngjkZcY+oLk/tLf&#10;m7eU7NNxeGAUdwVvTFjXSFP03Pmei2lTQcCtVcbN21SMrMylWS70ypDsZLZL/pFsKbj1q/qmAyPb&#10;xShpTNTdlC1OXpYI40NpepBuRnNAxyN9Nz8i0Jv6odORiBgAVv8Aixp6rPVrm0tbb5TZ2pP/AC3A&#10;tSZhWs7YmFk1LMBIRtKp8eZdlZHF22TxwJ6rJWyfyXAZjbt8vdsGMEHhVJnFWTaB6dhNZUVuYflF&#10;gyR/6FrWzuXsnLKy8OIkfUITgXMTYTlNsZ8RqImW7a/hK3sjZ0O2c43jEriMZeY9LwK4V5svo+fO&#10;Tv5PUe5m5pB8cChvNnY2ZN5C+ESAfmCyIb9qKUp4l4x7hiC1B9xdDCOem7RQ3FeVHLf6qfnESDlE&#10;ILrrnWtNndTzWYnNGx9l6YxcC9LKXqiUzuXYIGIhwEWe1RQ/2eL2k2nghth8y6nbSu2JTccT0Ps7&#10;LvoIGbErw3UH3IPmXdVJyOSsGX9azxgO3zB/5arezPb/ACVs5wR0q1x3dRzaRieSsm0udPjGO1b6&#10;XsxB4NCD6ay5u7+k08ac37RJhSE+n2AJ/ZuVcF4/d9xbk82iNmez7eZIDRlZbVu73PeWb1RsTkMh&#10;JeeSp04D/wAy24Mfy9xEtldJ1XOGU8ZtqOdWZo1t3OAOPzMREl2M6lUf5vRHdb0zX2fMU9n6186n&#10;DncQzV0O50xrmraR28zmwDXykjJqLrl56l8uo9t2rPqxEP8A8sy1zK4UPs7JUOSSSMWn/bZlnN+V&#10;XQsBEjNsX8PEZbsy1qq2fEVv1f2chCME1nD64b/zPcjXRVSTiQ1DY3+eFIy/5KWtuP5o1cKL9X+n&#10;Wed4Aswe9QheD9ldIU3K2TMlkLFrg+GLArPUsTuEf7wS1qrOXZHuUtbYKeoAo4P+ZLxn/MslriT7&#10;QZwTBLaOdN/iDL/pXpkQjbQ0Lf0kY+1DZsIAYHwhrTSlKjMdNa08hXGxvaDKpcdy/mpWcAxXba5X&#10;kdQTo02stgXLZeYVew3raTz/AOcs8cBxYxl5i839k9QSGVNn0ccq3g11W7VW2Rdooc4ZvZkTG5lV&#10;uO7pkWkbK3BKVc7tGAvtBbuoJTKs2mTapJT2UzBzC8saz1vUkypgYAubpPhk50C5/NYVUmJWw08Z&#10;mWxm2LOnKkcSWauQPAsS3unpLDa4bjbe0vD2+mQffVbrTbpP5q2AGW2mYbXS5y51qCsJjGS85OX4&#10;iy8ZgFRlVrNTJ8zWt3A+/bt5lMsmnAqrtHfy64Bsz4B8wiz15VA4/Nx+ZcVVeTXGtGNi23aM1OXy&#10;eZVUEoG+POjsrHgIqI3eEV1kjjGtJ+jVe3xPP7zoqj5o55PmLeB7NyOWXaTyal3XyxLmORvMBAfh&#10;EXbFN1xLjSEDZmxtxj6hV+YW0404U3yyyTjZXTEykIHLMFuMYtO4X/CuG5g3JJ5tZj4F2NI2701j&#10;dgFIEYlQ6w2T745OYIM5F0DnKaqtg5ybNwx/fG1sG7PriPS+4YfuI9K6HGEh73TWkS9mOAmcGdck&#10;7aMAobNn3IwctWpuzJHxgV2cS8dvIkSYNoB2TLLc4shWhKRs8ZDwctEnE4l0kc44wb4by1m80qwc&#10;BD4LWBU/7WEckwcu2sx3MFe2dOh31Dfnm2yYuW27NgFH/oWb9uTFtfvTx1qdO6gLcjnQgRKXt++b&#10;ytNO9ZtqEuyZcJW3G2GCMP4aJEmmMmCP9RVXtwnJg4PhdxAXDzATJdx2kjrnGK7dNCJMB8aAzCqJ&#10;i2yBtEVbb3HOQN0lzproqm/sXSUuOaa+0PSC5fgT0uHJSVWk7jNkeZTW038u5xrjPb5VE+nExOZt&#10;dIHzFsFWVI9qR7NY7GTmthoxQ5CThlZ3G2H4XuLThO6Zv5jtISVVd8p/qx7NxwX6hqTgbi0xl76p&#10;PrMbUHM7mIGbbTbdMaJesBtELu3YjPTCPmLkXeHMf3nUt8tdCn6jBDpqlKrWGJ48JA2wLMftRgJZ&#10;jRKeZx5D3I+oqg7l95nk5w19jx1a9wzH7oXeN954OBTJOOYsyaKziVzhzLSrYGG0sfkCHB8Nar42&#10;qxCTTWc8JJHLGa2LhhrrSi9vH2kZHbOWP3jSJaF3FyvT9LzGp2x42x8iMStvMaGc5OSTSIucyToj&#10;G/1TrsZ1Ubc8oVSbMySqdbtBNRYCaoxrSpZOJdIpc9g1Tm8witDelxThyCamnjWXhIIXM50a0hnK&#10;9n0qHgmV2YbxyruT91cnnluyLUaMOnxjlRtw5rb1bMY2/wDVb7dI+pbKnZRXmDWmj7eI+Xzc/wAy&#10;6PrST7NY5S+NGATPdxaY22SOONcN7nLpVMcb8FwJNUbYa/SOVlSU+Hhp4eI52Zao3mXyf7VODhZz&#10;Xd2w9Ug1mDyl3NPX3JgXDE5Y1vGzt5uchPNYGO5hH1PGq3PPWAZNhnjZsd4mHmFFkggW7jMZ0X6l&#10;HPzZqpP9wC2N0e3ck3yagER64L7ONytrqSk3symx20Z7YSNSiGMWSBVbZnLJjOxvpxMjlcPR6jcY&#10;8iDSvaxMYJsdy/u+ziKO2sBXVtnvZ4+4adMVcWOv8xT6olbKVUwdmzPrD1FW9n9YTGZDOzgA6cPe&#10;U28ECG1xPHrlseBhKi4CFuXLWdZ7R+0BzJHOCAG7xjXZpTsnPudunpls3p+yywPNR11FinrMU25Y&#10;S4Dlp926gxoC39aOUsJcCBsArhz1O5jVJrD1iHFTSp9KjMbG8adzwLw2Pyxm1cy9fwR/CPZ7x6p+&#10;8GK9VdOyR73oHOtPy+azvJB7OFa+42X3mQGzY+sPzckCG0HI5TBNgM2xyzAxOWPkQLcp5Rc+bMjx&#10;vKcLg+EXGvctdd48lOe5pTb2VDsmOL8JUOb5LDZsC4YnmLYCDctmR98AX4ZCrCHlSDDMb0B84/MT&#10;0IC4p7neGzk8BgW40wNxZJ7i+qgn/ajk5lBbt7w8C1lcOun36eBiuN42dzAhnIGzbjJ1FoW1zZO9&#10;lrYDwJ7lwWouaqGmjhnOWWDT1V6J7SHkxmWz7eYGIrLMotT3FBbVK0X+ccndUeXbxw5gJgvpnfCR&#10;9dXGsJHZ1oOAioTdbRivH43BE+2jUHjRNv4Y0pv3CQ7Kxj441rVLzQYRnwAESC1qXFijd/gyLQaf&#10;cWRnjgUD9CxDyH2OSavcEHmrsapNi8poyhwP3P39x0yqh7E5WNtMe2HgLgW+r+2hu2zbI5rCbYI9&#10;MI+WNIubb/S4B/8AUMNHVj1mXJwI99qBvx4EB3MaDzSRkbZ4EXpa0Ql5qlJs2284HJxYFVak0Xp4&#10;A8CD0fMBBL7SrtPJeyNnCjtA51qiqyuaYCK+fbDAsZIMkCJS85O+kOT5hi3nVDOePd23kIBED8Lj&#10;Uwm0SUwZHIN3jWD/AGoetm1mC7g5ioc0qQjkmfUVqU2Gp0cRh0tVFeNrfsZ7dzylqmyurHMEpPHA&#10;e5GPzVxDL25H5AQcu4ukKLZkYSl8GM4saHp2i3GbRv1YbQG1SUw+lU1tDNzBkFwY15azAe7PTwLq&#10;IbzA2xubuC0ue64lYwkvBPkItOFtbY/JusUEqbnA4yYDcCvlWVwPeQBbAEzg+EJYnIxkMRaozZy5&#10;42PvgC3umRJclVwhLtkX2w3kZ4H5yk8u2s9I3xk9xWQcrHrwRnyDVkkez+YzVteCDINJdUoQ7dKH&#10;wDT0vZkNnjVkeU29bZIwW0elcj3YeNRXmK5FQzL5WSDjUwlttnj/AE08QmDJBxoaQbl5YgsJyRKU&#10;gdxUGPgTzN4QytTPZvMedHpq7M6LwEz6afdUaeyoxOYSNy5JjVkpul3rMmOMBcC6QbydlAPIDP1E&#10;SeM2QWx18620T1pyLVEvJLSHxgVJZzDARdUVgzbP2R8GpG3XIs83aDg4+ork7pbfaa1S+8uSaIFZ&#10;KkkZGZAYwFJGRZ7Rb+XBsRmW8S/s5+2vMD+1fESEu3hz+0Yy4mDKAfIzqZS5LLnHAe3ArhMKPcuS&#10;YzTUV7y1SXlPkbE9p/hLU7plh6qJwMxORcWAzxmOAi1RnJyPxn3M+dVV5QcxjJjjAkJcXUFJbt/j&#10;q+SNveICDSxqGRmMOSxnT28EbdC2h4INOk7zc3IL36g10hK3lF7trVG/J8Ncu03bc8fAtaHI5TBn&#10;jurn3m0k1SqKoo+CXAgZ3SRkWS9sNnLbAGVC+orI3kbaMeix3iD4pU99sByq/BBKmo4/hZ1agS8M&#10;bK5GSOYgecuAa7AoeqCGmNkz4WAeoMYhca5FpPaZTE1IBm/Bu/mEEunNk7+nKeqM79h7ZHa0xqJ3&#10;/qBBsxJWMwzvGbG5Hq8oWBcK1ZL3pqjOGwXHqjtiXdVabYGzkeSVFZx2umXjWb0vOJdKmx3LZjcd&#10;ONUhCcay+YOYPVsWwJqbSn0nsLkMA7011DE1Ny8HzKh7SJHTlMfdrWPpjW/wOybvvJtODmXCZFzd&#10;Xm0SlAucgN4MPy14XhuZcrksh6e83h/KI6Ko51cN5s/JjCxKS55YknEnmzAntICj+qJaGfbRMW2R&#10;mxEOD4mdEiesZNXMuOwfypg4CQXl5162mZlbfwHu/wBxFSoyTfGxslj8NPDHjsYOBDR6xMcYMiMD&#10;cDgsaGTqLukGK4mbvg4/01MbjwZEN3z46mbwSDOrTFeInLyIO4J3P01MIQUGSNQ3Dclv3EAghkcE&#10;gyJ5uTHk75OWMarbx5ZSo+YYJsAxuAZUO7JqJSdOOCDp6nNY+cnM/bXH80mmMmNdUbRKbnVSSkBm&#10;HtFsVwg++uOez3MbnBGvmL7R0GThVqD0vuPMncWnU/S97IYFuNPUXTZLeOBbA3ldkfIzpLppyTng&#10;dvK2wR+4RQ3DdtBxq1EZkuc+2ofZ7bvqK4iAIyMmwz6CpNSN3M7JuwdO2tIcS9tHwHUxnS7aDj8p&#10;I61vllkJ1TbC4bM9lbJhLvbNOAfUFxqkzyl5LHMTxsGOQfUcp7+sWetfLgHy1Q3FWPeN/wABOmsa&#10;EmWptjHnUO5gtVtxyn7SKkmzkmCOa7xAPp8EEC5dqRuSNzej4F0tMBjnxLLY4m+l1EBJsLmJiYID&#10;iJATqdyBdamapQes7O4VDZu4kslcgcuWO8R/uL0lpepJLBKQWT24LX5FxzTeyMja+GZWnFvl2y50&#10;SmjfAPO+E3CPSXM5NKZMqy8E1NadIVRXlHth7tBPLlzmLPSfZx+5O5ZnESAfmrmOeUfjlz5/A+KT&#10;V0/fVJke+wdDlp3RbW2806KjZqspOYvM/atwI/2FcNlfq/krBljgmom7ohbQxlEslnFQPXgwBju6&#10;YrS6u2L14SkmwI4OPqDXP82ZPIQolkfunT8vwlSZe58I7WnqQ7TZa3Ylg/rSD/yxceD86uDn1UNo&#10;FQbibcRaYtTfi4FsLj1npzNS7jLQFI66YxcCES7bXVcuqcMqmQN8dE0yNm2Nc1pzvldYtnq/4TuU&#10;8swFf4ggy71eJ9Tgjmnb5g3g6bZlngWpyjZKyipmaTSCalvgEXdh9HItDndQNjC/rJk6afDINDo5&#10;vKXLLdxHEODy15Tkv2pSrvwDjuYXKcbXTT7QcdUdQ758UE1mgbmrpjJ/Muo2jLG3BdBbjTxQsmY9&#10;V61wD6iiDqKVwjx9tMBwfUXn+fzk3Ntu9Di19p0WMxkTGqJ9i9kj4EOmEepk4PMQF1U7OIZ4hGEe&#10;AfMINVpxXAn8ufRtjiJu4rmlnjWpgeS5czVPHrp6K+IxsnzbEjXlcrCevZw5YydnOys9W4S0XPgX&#10;PWz+RjeVXNXMZykCzLpjKXPeVk2PzgkynR3Lk4iRjEW3+2lT84bMKnmodx3e4X88eZf0pyzgPUsR&#10;8P5z+febOZm5Jtixmj5P23TlYxxgFju3baxPZfsnJVRHwXJyjC3XXVPt20qGfcAFHG41SeNDaPbv&#10;ZU9moYN1HB+RdN1u0+v/AGnJOyblGM7C9mg3NVnNGC4CX6Wr41dtolSSmazp8F++a2W5dMdrH/Kr&#10;tT/ZUhG+eOX1tqTqDVPpuYMu0Z5O4GIiQDKVIcm1r5H+3hLcZmmrb1HxC2d1RLrdlsxdN3XTbCLk&#10;jQHahVlRSp7jbPnbeBx/yxVyXX+2ebGn53MB7dsuna7ikSj1in28e2AC4ucy4NXfux0+5RadOnmG&#10;zue6dKVxWHZUukbmVPikdOBXXJLufGtacbRCG2SHc3y76Qtodwq58cVvRFSNs5iszfSyIbL6gex2&#10;GcB94CPlrmpsBalR+PXTw41cfvHTpm1bnUD1Fgqty9vb8XU8zOug2dUOZUPGa1j8wguNV2m98c54&#10;A9L8i2WUEqKDJ2GUlzyxY1wk7MayJXY0LISdkySV1YSZPc7FoSC6ukKD2VymauQOXLFqO38JZjVm&#10;x+YzUW+NpGVnH1CcCh0+4qOkie0vuXa07qrmYyX3I/u/0yPo627gH24N5LTD08AWIiR+XaXn7OK4&#10;succYBE+qJdReshPCGmN6/ovBDKMi4v+zbiZOPZrpI16fhEJqQxhl5pO9tlvb1x2hk7Laj+nkXU9&#10;CVg4kkhOEx+Zy1x/L6fcypzgsFJGuhKHoOrKtJuzCVOnEf7iTm8cpvb02jMhTZcZ36hTysHpnGPc&#10;ROI/MIqJUFWVFMsli3AvU/Y36gDY1hzVU1yf8s2/1rrh56u+wyQsvaaWCT6pCY0YtMQsfOlsP55p&#10;FMJ1JHIHO4iJGPzBLWqt29uKqlQGbxiIZhit3BrsTbP6nZI5ixc0x/8AIxxcJqccHuoLR2ymQSs5&#10;wzWgiuLf9oH/AKVhc35fDQGoczTRrdNPH3NfA6fDYCeztyPd4jkNnT5AtwGCxKM3MIQnBAuutglP&#10;y6cXzPNSBuW2PvrLKwE8ms1mgYD7uzaXS2yIvsr9Z6nafZbm/b7oYHLcNhfzLnpsZ+Wi6ca9PHX/&#10;ACHohqgytz4TvVxTcpYX3jy0zC36hcEEC4V2ybdGU1mu5yGeOhth81zb41Sq8jm20VzvjasRPG3x&#10;dCx+wjsj2DspVLt8jmophHzLYloYblhUbcY+1v5R+T5ga1VcdHufmA9P03LZOy7VjmtyMnLT1N03&#10;NqnnQHO46PmKh1hOCwTEGAAsA10U4ePZDTjHdro4+pbXWOtXt+a08kmo3S7VJsTI5IA3ZQiQDWYz&#10;SgyM3uCA4sHxFdpHWkxgZADGd24dOOXdKg7i22egfzt9n6bZZiUtVtsD8MrbMH2iTAshmII4AXIx&#10;6qGzSYOWcp7VjlQhxkKtmrCm3M+nTE0DG21HzCF8ECVSU25nxASqWsSuLdq4QYuBdAmanY//AChF&#10;6zcYbScvqOtiezMWun5q3Jx6vcxCy3kz4QzN/K4ENnGzeYs9xZyo+5xk+8kuq7S/Z+NsMEBpq6eR&#10;j80uCD9lZmTc23bke5+U6eFzBEWrcj+lxmJ7TG5JJLgM2bG46ccwlpc4Hp+qwjxmfbnB5d3/AErv&#10;txsvl0bk5jXSR/EKkTYnTkGtqtzdPVxp8GcpKqyKbzMqScgbN/V4qerXt6BiUkBP7S50IF6a7LPV&#10;FoyR2TTUwpo88vgbwLnd5s3JbxsKqmA4/LIVY/Uk42i0w93YL50SMnlrMmxMhkuxI4P9M08Nn8Ur&#10;uI989rW7FvL2wAA9AmjYfTGuBPXW2wSqTyX7PSh9ceuC3XvfwQLh2eesJtFbDOzcvijjS2Ts2zl6&#10;efTg5XkDcV3x4zJ3L/LLYTbHm/M5yi1bGvvHOrepNwJejY3DfFWhvPWEqvgYWmYfhCUJ5Rc+qGYn&#10;Mwkbpx9MSGzTZfVbBtjcyp0OD4gl6DkkxGO/OeZ+s227cgstMM8DbtU01akOTljWy0fQdWBH2qHd&#10;Xm8dMRVyvu5WwwQaQ4xrbKT2nkYNgQP3xSeWO7ggg/KueyiZS1bYda3yzQpw8mLZtu07lW7xj1Bk&#10;VbcbeHrNscLBiJvH1CFWzUvtMczLJADtCDyxttGD5ook9VGz+nJqPAzA1I9JqkIUuAIPyrLhZOJb&#10;XIQH7wSzidm4HULk8cymu73OZdWV1oSXBc2WHAuhNpGzdkzGBszmonhv/LCyLPZHSbJg2vPAXLml&#10;qdxd2h6u4F1p0VUknpR5JQOZaxtunFpAdpnq7kk8pYv3h+YLljQjYHWEugnzFtNT24Ond4F6A7YG&#10;faUlsmBbj6bm7jDGuLz+TdBlR1r+E9BRhVSYsiQeNA3jmTvfZruBb7IyS6qmwAuZUIZvMbaCZl8v&#10;ksG/BeAz3VW5wz3AZ42AHQ/iCXXX2nCIfX3DSXmyeXMNaN8J4HqDLkjWtVJ6plMzKVMZlIX3PDct&#10;++vPdzVc2i43xVu+zDbYSVDOzfgK4D07ZOBRTYUvRXprkHQ4yZj2JrZHIc02fvZC5OE0qLjGj1Ju&#10;Gwb8cE1E3j6g3ORaRONvDKp225vAbx5ZOCNVWeUnLprJWO7abr/zJf5U5O4r7Qj0SJzqu373CYy4&#10;l7KObYIz5CdRCdoVCdklBG2fBcBJ5ZFtVPbO5Czl2Odn1ycu0VTG9DyFy2PAEDp4bp2hJLeYFK9z&#10;8p89StOTQs3ODHZLHAt92YbViymUzVhH1LZB3OBQ6kk85p6/BAxKzCTpkWbyemJlNSHjDKyuPMtq&#10;5M3SSrXx7YO+zbazrOi55Ts4IeOBiIZlfCTRlIXvaQQW7fMH41wrOKbnVKkAaMBW61Wm9rbeajAw&#10;mWn07ihmob3I/wAJjJTvG47UHjapxyp4zPcjIsTcdoypxgmTF03g+kukNmdPy6QzZi5MATyC7pjK&#10;VbZtcrSSzhkds8Y5OmuY9dN6tEdcf0uE9BdgPstnUejxflOG6bqCzOgOW3TLpr1uHPHLyh+0oz59&#10;1XJdN0PKZbLgOZIDeHPmd+BZZVdUbQJDKprBDqMnGl8n7KOZYPVeC1hjJvRKrYY/VG0tlKptvMqB&#10;zPvLYo8YY1CmlcSGdjB/UbVubzBZFz293l4VTW9JveOO6OBdEnGJUqPY/wADketc07R2b7J5dOye&#10;02vp3f8AEukKf2by6lXJzNqj3eMf5Fw3s/mjZgMEZgFJ9Mq7Y9GzSbVTSgDMJU69oLpkKuD5shSv&#10;+42j0jlmpUSxcfdNUldQDfsj2Xwnjq7aJ7Tn/KsT2sTip4L8D99vEDflj7iweYUZPtl02Yv3h8gy&#10;6lpapWm3ynKtZdmmfbvA4F94tL5jOX1RlR2R90Mnk+pVubTfynGbypCTJ6feTlWZzaopi0cnggiL&#10;gXcUn9UedTL2yVPms0beY2Ln/Knqg2Dy4I9zfg3N0PqORYMa9JgzYnyPPN8nClr7iDhyWTyYxuQG&#10;bBKO2vSXZvVkp2tU72DUjH+sGYvZnvfWAvNmZJOM+A7UkH1c6yUlQTqSPT2brf6aRNf1O3/x4i2E&#10;6pO4atUewylKa36CazUo3XTGMS5wmdVzGH2aM+QfLGry8qCdTsuNzdcIOTZ25f8AJ41JCius8JHv&#10;mnbX20FlpSu9+bgYRyMLg/TJbzrfafrBzG2sx0BKiRt+YQjZZNRGyQoCgdOnFiAflroOm6kG5Kdn&#10;BdJAPqcGNa/RfTDSapZpEwpOgqhpxi8bSPd3pNIg2xbGBZvJ9kbZm53mM/aFvpkWwUnK7wzwbjnu&#10;6drvox9i3stcgjf3R6vV76E/ZjGmzWsbYadT9eOZOy3NhTjWXhtf2bjx+9GsxZ7YBub4XM11hlT0&#10;8qTeXIG3tXs4umLIgP2DHOHO7NqcLjcdTgQlO8J7p0hT8wbM5TvIajE43jmDKr5S8j7eGcwbpI/p&#10;YIFntF7J/sZYcvwCcB+EXGuinm3CXBsNm0jKOAfTT3vEUmSzjY/PjEBg3UcAy6lxQ5fL3MtcnZmP&#10;ct6nNyJVhtYmM1c2YKcLg8xPTQcl7OwNjl3q1y1OHaL5I5xTjn2AwGA+rq99YbtM2X0wF7vkt3Vv&#10;GT/kS40Sl9L4x3o3wh3OZc8CMDo8oRns7qS5/afAgnMZHQ7JyTRmpR6Wos9mGyep2ZLwZqJwHmj8&#10;a7Yp+i5KzsOTTwRHXl9xHppSdMP898QzfC4EFB5yuKwn0hJZfyp0T9+CNbZSc4ZGbXo5UJn5i3ia&#10;UvLox7sY7Un4qpM4pOXGGdnuOiTy0AZXWEwHLSAcwXSBJ5Qsaz2YVA9MTBHKiuA9O1xwLcqbp9tT&#10;xN2lsqLqeaXGtCb7M5jMibzAx/ELkjQFJj7MjJ4y3aAAhm8tAZ5S8+gJjgfXICC5drOtsmFFvZaS&#10;9GC39TOrhL6gJb3aMAnEFrUtIBxxPMO1guQBc2sBPKEtgcDFLW2CM+7wOOWQvjWkVhI20YwOWwFk&#10;s4pebOW2CDk/FzqhybFCEvqCVJ7N5TVQ/aXwsflkFBnTNSbC3LZyfdpU1eQfFFgXK9cPK0k5ARsz&#10;usA/KFwJ6T+sxtKlQwGfzW4HyyCgxx/4l5vk05qM2yPI4OLh+md3jHYqSquRH9Hi/MapUlulR4Jl&#10;RzXAT4WNVWpKocmlzHsH2dstTrjafIKjpwFQRb1yrVsgseBcUN5g5raYgk7A4mYSF0xlyZ0nlrM5&#10;DIq+0QKOPh+IdMw0VcqtD7PS+4JVpRcxC2YztyAW5ONMhGxe+j2z/ZeN+yBODTUo2W9WiWshl0JL&#10;6Tc7KGW5z4HbjJ4L2lkMX3WPzMS5XrSsCSpyeCW3ezLt1sMi61Dre2YsxPQtO2KDo+UycZ42b5qQ&#10;zjmEcl9pTxJg5ZtjwRvmrwJBF9xee49rjkxMca0il60IYgAwamrcINOqcRdbaAa4kY2z0+vk5tsS&#10;ecXJk20d1HBa5njQ3aBXDJ/kZsd3g1fnjWPzCYDCTzFcg5/tFwI87N0d+uQfCSeTxy8Hgj4PLEqr&#10;LyY9aDU+or43pt6YgI9Idzlq0+mnbL5XIY5iA0yPbbNxF5vXjVVnhN5nT40qBu4bt0fyJmX0+9bE&#10;wRgydS6VWqcby8cgbQAt6VshPcU4wpNPuBwX3LwFz4ip7gjaCY4zAyfDVweM92ZHggtEguqkjcEC&#10;5BZ6fmIFh4hCQOTmZg3cJBctMydmNyN9GHgGj00k8xc57GfzEekbcjCXYGx7m8IADyunyNpScwT5&#10;yCWSs5gPfcDzUgIVbMzcD7JPBHxt+YNZWz7OjenvA0V9T3gcbN9n5LA23xm+5ix+k3g206xxn5Zb&#10;uqj0vnjmAZ42bEW5D6ZVQyS968e7yHTj5ltCAcdvUnVEx32zuIhx/uLWpXNJsZlrezxj6g865Rot&#10;5jlwN55y0hnVBIB7yzfF9n5nvpLkliXHRUwrRy23HGDeI/hfzKZOGZH8u9p04CF1PgLAWbh7PiAN&#10;Gco7fMItgcTBs8pj2Y5SOh3bgy99QFhapG4l0tlz40Fp5ATTuLMXk0ZOXJ37Nju71uXTtqyU/T82&#10;NLscGnA4EK4NVWey8ckHnBc8siWUGhUntYlz8gGby7vRP310hKyE7J3CA4iQD5dxedc0qQjlscOl&#10;jHyyD40ekbyfS2XAeGfbxB8QqdQI607SHRbZ5rBPcj6g0BmFDzHeTxh9nCTprH5HtQqN+29jtaer&#10;bEXjVwmG0Co2zI7x+x3OAYuZxwRpNI+41SR2zMgSrV/+mRiVDrzZ3ZIffDlJAPlo9K9oGNsxcwac&#10;ZNS4Lkxo842kObeB4ARICF5g0AUmT0PLjExh4LXVKg802XsmzkBoLRIPhq+DbvQjOZscTgPNt+Qo&#10;c89sHvjD8S0VFwUgGeUO2ZyU8bYGTm6XHAsxpeVy5zfjcgdE8whRd9dFSuRso2334o4yFUOYSsjb&#10;OY+TqWkXBSZ7Tfa1MX9wPvAbt0jYv+FXaYPGU4sOdW91ENnDOXGsOZUcozdQZRIO4cS5trBus3Td&#10;I7QU2imEvesHOCM5bw+WQa6KpetJLMmwJVPn2cfLckEqTRdQSmrR6wNZuLUH3/qQrMdqEnvMjy0J&#10;y4HHLIRO7m2ROdUEtqE8koXJ45O+ES3zLZVko9om+ff+MYrdy7kWPyPY25jcggNPCtzXdMdrj+WN&#10;XapNj8lfuTxwHdE0v309EKrbC9wSbzTeR5DiJBd5ncUxnNNzc4LH6az2n6fbSTJYLg8zjxq4SeVz&#10;9/KTzJmx3hqMtohBc78iuEGkbN5ONnPu0gsREC4LaIMq0jbhs/pwM6lUyC+FLwuBWnN3kwLnV44c&#10;tmR4HM10Sattc01BtIbGGdmbeppBd07pY8ihclrG7Yma42wlcS4Lk7aCatSWy/eRd9GJPtkmzZke&#10;VSd8JxA881cNvG443ONndIFdLbK2ctuYDH3OPpkc/vK3otrcEX2hiYVI5bEwTJ8UZuXyuNXCn9oh&#10;Kblz5mb2hkQV0dvuLK/WAmDZmQDaM9y5qaa5pqPapuAwBZ3cA+Z76R3VAktUvqyUsJ++Zm9obELd&#10;Gq5OKZpA1VgcufZ2RPvFpYMTtEznf4AZCaq6E7Pl04pw5t+KR0MXL76oarXRX3+Bsp7W58pzLtDl&#10;MvBNTxS303Gt3TVfk8rcxkVyYUxvTjHGf8NbszkZI2WNtKit2tq0Qlrj/aT5M3povv6iUYy1thVa&#10;DmH2begfwPhXh9O1jXYGzvb5MXL3JdvDEW2PuLmNxs/nQW2Psoo23mWsn5ltmxun5DGR9G8Yl5Rb&#10;ZBccEa5aY5UlT2HXQky1bfwg3/iS2gcnj7DajckLc3hyiX2wm0E+YzhzuswCPptuiplSer+TfQRm&#10;fFG1u6jkvcQesKDqOMgJIwAKXsm+pcKWDG6+LF/pUcKGryBDnNX3AC8cMnM2fTg0juNSF+RXZ5tc&#10;mMAgBkL4rMIxfdhZES2ZyslE3zGfNZhAQRd5ZE4PmQGrNic2jlwKhCdqOWTS6VtbLwfCXWJQr/Yc&#10;/Me3yzWqf2ufaplucyfNRmb9RyiW0SqJs/pg++HakgHa9pEVcW/Yuo4GR92Y3Pp51UIwToI92c3R&#10;wfEWPmEWqrLcZtbhXdtL2X+mY+yHESD4ay6VzAcY8EasFVyEo4Liy6AkUEa6PBRFcMFC+Di9P0f5&#10;nO5l/hLsNhp+oNzcgwHW5SOvCQExwLktm4GrIzeWSY1+3oFJm1npBL54ynDIEd8uPqfOr5ScvbRj&#10;vX8nUXDdN15OmzIEDbkrfqX2sDgbYHjH8QaxHJqOgS5LTqIdqMoIIOAauw294Z44NS301zqzqxk8&#10;JeZvvirSJXVA3I8EfGPy0otLszGSBzk4PLScTgkZMEHU008zGI3BwI8Nu21/H5inAmSuoCMxggc8&#10;BOZcVwHJ2TxtvIZrbgJ0xKhuHA7eA3UVbmFcSWW6MAEmgfcdUSMg+zrPMjGsH2kTCYmbH3k9uDp2&#10;1T2dcEjHvO/ZycvwQLAa42kPXLk8EYLcA/ipNNoOdUZjNKgchmJ49+LgGW0unKPqxs/ZYI3wr1rm&#10;LjN4TTPH30Nl9WEYEPj4B9NaadsxX7p2BOJhvLY8cbERI/hrmmeW4HOAx7cA+WrtK9pjaZMgRtge&#10;1D5g/PUOoJHMY/aXgBDuaq2TFcYyS3J3pzRguQfyJ5ntk7KmN6P2iAnMHwQLJqvrMstIdt31lWob&#10;WX2bCVJTWz4B0Ka2M2xZ6Q0n64G4EwNpG1bh6ltcW7X5y2qedPn8By43BSFVDAfBwJ0edc3jcBFx&#10;rrI+ngbWT5glZL8QVAckJGXBAuqdi+3iqtmrd62YnuAcdMmeBU2T0W5eS588g4G/50qXpt7O5iBm&#10;wYlJGTljV2RkRcip6JGmnHwfMGNRKjNjsj+7x8RolcesxXdX6LiaFGHyxZIFmzbZXv471/mLa3Gy&#10;fcHJ4H5xDjHzEY7Dku7MTS0BSbuUW8j8a5+LxqQrReP00V/adB6rbJbZMkelxGNS/ZAzjsQQHuOS&#10;F5Y11qy2SSWktn87czJi1fnJaJbu2YxrPK/rCfbkcMtpwUrajL95tWHH6i52aQz+a5Hj0pA/EKlI&#10;iZDJeGusr3fH7g6yJB7Uf3j9LU9MvHBm4WRWYSfFxq/k2byVzLrzOqmpIxi5ZMiyVxL5dcwB40zL&#10;5gVnMQQG6a6uLiPS18Vv4+A5huZUzuRw/L5PPvuwX2Ty0docc6pufAeQakd1bBT80ZM5sBy5YlIy&#10;JpEt5I/w105T9HsnM6YzVmcTeXty3CdpF41zmZysqNKrZptcR0+FhKYqxfxGbkeVG5lz6OVSMswm&#10;xOYRs2x7rAsZp+V17J77NyxdN4yavtIsH8y9AibeBSqYvjSTTbE5nk/hQrPXFUbNanvvH88db6Tm&#10;DLk/KsSFn6+5ANSZhlM88pPq77J3NYTY7+pHxSMm+kMfjjgXUW1/bfKaYl3ZQZXucY9MbceDPAqT&#10;sLnA3MlmtPS0/wDailue5H4UBr71aXk1l5zOT3Ht24N6QvcWPzXzZEXLrbIqUbMLGN6XSj4jkCb+&#10;n7UzY4XLETOMhbn51pMvkFO0xKnraazXtghBexMm2P2X3k9MZFJqYl2N4Zq/jacy2XAZc81ptoZO&#10;b4Zax3cP76/eHTxZD2R/HpxOTyaYStzukOpN2Zvb0Z7nljWezSpHLngPk6aDuHjlznj6ih6cdjAv&#10;T4UKo8lmzbCY3Zlckxxn5itQyDjHZsFQfUCPBGkzmA7lnl3OoryMZeSMsZAdSNHm8rI2GeP9RTJW&#10;8HG9xxnyD6i2HaHtPkP2dOwZgFjIIVwg/GkOb4qPn9Q5cnFQF4L6qpJ5jJnVPmDzGXHAho3BFsph&#10;EV5qg6sEH50ySrCRqky8Y4yZ0nGQmCDURQF4Smkw3nOgIyYCJmNfpAJ+h+ix6tvInmbNzGTGgLch&#10;AkR5vPCB4EsDTh0v7NjbHz+Wg80ZvWxMBuNMs6gLHnjUzthy8yR9NTDCG3zkzp4jfGTBAgJJpZJg&#10;MphKgHByVQLD0vftmZDhc8aMDmGMt5mfIg7ej20ylJ5l2qIZh9MvGs339y2yQJHgfm86WZ7THrCx&#10;vJxEgH01s0nqyUzIl4JxN946f+FeeJJg5j40YbzByEeO+sTJ8sqk/p4i1M2s7qmhHISbtA+0fhly&#10;LeNj7wcF8Mb7RJ+deVMvrB6EmO/nW8UXtgG2yGu4PhLF0wsqD2/eH9badjVQzc03UZ3LDjGXeRkI&#10;g9aUuOa2KhgtEC85gxecqTMNsn2hbe0nFp6dzvrDZpVk2+5s3xd1IW7bVroXWqr+cR2i1OKfI2c4&#10;4DlHAocvl5N5Pe04x8siGkqh62sXro41ZGY2TwePvk5ZO4sWlsZW4bW0wJM3hI3u7GAL6g0/A4ew&#10;DwdwahSu2zcnDAD6l3On2bwkBMDwFzy1zWRVu6sWfk0Gn5oSTkBHAcpLgrmrwLvDZftUHNbGv9S4&#10;vNP7QPYL8EeoC6ocvnm7FvQHK3ju8taMLqoza2fD+YvhZOo9zm5B3L3LTzjdo88eouJ9k/rAS6a7&#10;jLXPOtWrhO/GuzJPNG0DYF4AtTyl1qX2jnAd5Tcujc5NSBxzB9xcl7XNjc+k7ntKmNSDmkbXc/4a&#10;7GmjccDa9BacB+F3Fj80mm4OQGC+uW+p4PdV3aIu6cr0/Xkufyl8wnwCuLmkQZRLi7an6vDJxMsE&#10;hfbxc5Y/+5esNQU/IahGeOBiJvMyC5gu+vNmqNpEpYTE8tMC2EZSiJpLFa+Wp32c2kwojVfaDhmf&#10;7LKik7iy5YEHGvqQbM59NXFlswMQngGNez1N1ZJZrTjFswfb4YeoTSgdQQQfKhtN15Qc4J2JMrUr&#10;jGX/AOporAXXzRQq7Hc3SnNrZGEZLkuJG3FyDzalOxFmxvhmz6296bcWddf7E9jbY1hyaVW4B9RH&#10;qb2btgzF92axKSAZdMhfAuhJGzmwRHDYubv07q0nZNpjdEkpNSbP5THMQG7Ka2R9Qgs8capNUbB6&#10;cq1zjjtS91/5bgW5DlbadkfXj7uYfmuUek9By54P2OeCwD5if1oig80689Teowuf6q9sCTqDTUs9&#10;UWf0+QBpqG3AT9/3V3HVDwbYj6BnX4mf4WNU+R1YRgI8D+vxOGvllbJDprqtsfCSlbdw2yR0XIY6&#10;CYtoAfd/KFAfGsCr+V1xO+ygtGJSAZ8vSwK60PUkllr0GB9cgcF/sxckCuG0zaQWmyAjj9suagx3&#10;dbAvOOZYUpSrIke1/wAvpHoOMyapO3If6KjIJVV/2ec46hBbjtW9QSdmFcS2cOQQNji/CWcz31oG&#10;MybHbOACsk5gyDxrz/nlexDmJ42RfTBBd01XybxZWb+LgUcfAYnMD4kbsSLOA9KCUm5MQ8cD7mKG&#10;z2bk447Q/MXnOz23z9twPTfqI4z20ToxMEb4v6q9D6GWcn6ziHTm2xu5YSV9BfufhLjSlDty344z&#10;5xovUleTGZNt2vlJB9VY03A4uZVt4yE3wOeyc21poLyaDjJZgTI7YbEcaqzCXvDXo1+El7mDjWlS&#10;Zd4SeOMeRarsrlYmz1i8c2hwD1VgmsKP/wCyiEE/ef8Ay0abY3xPZaR7XJDu2c4lhtaTgT9ydywO&#10;KyvPKCr3o0eme0AjlvggBbjWPk9Jcj4C/GVL7h0rPKkkMHBKmunzCCWH1vPI6hchtBF+EsZ9Mycx&#10;dZKF6f0ITBdw/e8sTk4tu4j3S4O6QcwN7wuDzFRDtiC9OZHfTNHlvAq8QkcX/irkaN/jqZc2ocbu&#10;IxR44FZ27zHnVS9PoTzd1GL/AME1yfEjS7wLnvGBEpfOHMCz6B+RGATQaRRqPv0NN7cGYZ9DOocr&#10;mhI8ip5Jg240CFNyCJjgSdEeI68vc4yZI1RXQRxcCZeTYrnjUEZE9KNeERfofXoJhJiTxnxC8fpU&#10;NJVChJJJ0B8C+iBpJfka/UAJfvo9CXo9Ceh9CBylHxgSwKQpQx6aVq4fSCMC/UQ3dNRt0Xf5iaCI&#10;knMCbTRAkk5gSwIAbU1k9I0cBMLjGoSSADc6nTqaOiuXJbhiccaEwRppOcKV4Dx731+wRjTCRB4V&#10;88D6Hng21sFnj6iEQQYEgH/oUu3jzwL4BMGRIiG6ietkXwAkMmPOpgx40Nb50Yb5CKgnHm+T51ZG&#10;bwkCGtyYyIx1UFBoUjmBGY9E63KR7UJi2bYL65jZk7itUveED8iCc60l+0BlMhggMDP1CIk3cMo8&#10;8BxLDZHnz9/qLSOwyxjAYP6adQUF2ZjHBwfwkYbk/iLNxvHLbJHpxo83mmPPH+Ik0jbjVJWT861S&#10;T8tYnK3mMgFqkreD4+4gUXAZBwJ4efjVbHMMfXUxuTGgC7N85P4qPM7fc6ip7dxjHggVqbkx2MCC&#10;cuEvyWFamSp7JWQbjGPOgC1NyI8NwqqNx40Sbk/OgC1QI8z8CrbcisjMiCcPN0eb5FW25EebkVAB&#10;iBTIENGRTN4QBMINQyW0iPEHcTBACeDVPmA8aMOHirbhxz0AUmcDWG1YPGPIt4mhFj9SN8aBZxzN&#10;JHq5FVZpS4zNgNuZc5n7C36eSf8A6Sz2YM+fH3BpgHDe0Cn7MxPAEGT4SpLOX4F1pOKfGZyeONZL&#10;OKfwFxr65I68hyPJkjWhN2ePJGgMvl+pgsLQpfLyaH+UohwzKx+DgGtak+QeD6SobdngJjV2ldzQ&#10;SXga1L3HfV2k7gloCzGXk78fm6ivkvIvyBpDcisjchFnrdwrhLyY+vnSwLs3cIwNxgVVZuCRowMi&#10;YBcBuFMbuFW27jvqZvCALIMn50iEx8aDjcfkS3hAB7eEzvCG7z8dM7x+dABjePAhu8KGR53ENI47&#10;/cQASI4xoa4eYFDI81cCAkeYEAGHDznoa4eDgJz8iDkcDUMjzBkQAeI87ncUPeEH3wkCh75j6H1E&#10;AWTfPGlvH8RVvfMHAdPDcYPNQAY3zwJneEBI80/cTO8IAshHHjQcjjTzqGR53/w1DI47kaCgl7yX&#10;z1EI4QcjzGTpKGR5gycxAEwjgfH/ALjUPeMCZI41MCG3NP37SAJhHnf/AIaZ3gUedDiEx/DtqE4e&#10;D0OagCYRwhpCd+NM75pYPL6ahkcY8/fGJLAeuEuIaR5gJgj6nUQ148J30ySYDjQMCQ3mP/LS3zGP&#10;Jx+YgJHGMSQ3GMePmfyJgsMXBwcB/pqG4bjt5D5EyRx4/wBRPbxj49SNUE5VZgzxkVbcMx8Ea0Jx&#10;rcCAuGY7aAMrmEvx9AuPlKkzCV+PprZnjPAPzLircwb+DguqgDDXknJwaupy1ldSU3j1oF0g8Z4P&#10;h3FT5hKx2/8AMQBxnMGZAkweWiTdm2fj8uNadWEj76z1ncbOb0CheWwu7uFJmkrIHOnmbfT99Hpw&#10;4GgMvmGDJGkg5NbSG4yETLhxjScExkUwYxqc+A3d8ah7urINn31M7P0+QqBYB7PHGNMkldnOrh2f&#10;pnVPmFzgQMBrgngUxm3JGobdujzdxgHgTBYhjJAnmetfxp54401DbvBxjwIAPN7cY0BJk40SbkTz&#10;xuOPP30AQ25O+lvBLihuCKYzb3uBADLhxjTIyEgR4jPARQxksoADkzqYzSGPGTInhjJAlgTHBMHA&#10;rVL3mAapJEeHojxpgB5wPGTH5iZt4CJ4ZBwDBHBxpm3ezoAZmEnG8Hg76yuYScgVtkrt8HmctB3g&#10;xxkwGQBiGcMa/Dlxx+mJaM8k+AiAzCR4M8C/XifCopKWdmSBRE4QJfkC/UkASt4TUEaaSX4rAON7&#10;cY86et4BoDAjzd5p4I0ji08CwPN7ZsimOJeODgVbZuBwIk3eYyL8gHm7dl3+NGMA1W3AywEx9xMu&#10;JpgJkU4FwG3xjVbcN9TOme0CW1Mbs3MY70aCgZcPB28EarZBpEeYCJkhMaoJxnVVkk7wgSAjvoCp&#10;g8hMcCAO6qL3J+MEF8o2tpHpg8JA5strpLfL9wK512dvN5bbnGfItsbvCNrEGlZ8wixHJNtLjSJO&#10;8l0edye2YfT8C0hwzbVJKWIWD7O3ukctvHAsHmkrxtgOWx7kfmFQeR76ZyfBdx8z9tfAcbNtEnDI&#10;LLs2C77PzFmPZcljkIIGYN4Nd1CF7iA7wR49z6kHUGrs4lY2esE9vS5Y0H0rbhmRtYZwH5hRE+RW&#10;QbzHfgZ2sGrcIX/CodPzCS7zjeadzzfGiTxm5DrBOIYXC+vApMwpckD0EATlcRkFd5WBQyN20Dmz&#10;qkNd5aPThuNyUAY+cTlrTqD2HuXhN5cnKMw+Wk90CZUA5dJCypy5BrOBWvGs3rim2TNyxM21ICap&#10;PkWnbZGbJm2Br7w6HpkWej9s3GA2mHqL6Bns0Juz3BAAWMiZmjd7u2CMFzqe+jE8kY2xDhCcWDzC&#10;q+U3UDILIG8nuRkuj0v8S+UAYO4bvXIwQQAyfvoOQZG1jQt/zrTpg3LH92faI1VbbmCYgx2iQXfz&#10;pAwelbeYzJ6xc2LfSUzaQzwT4EEfHaEtmtjlowWQCx3f2FVabkZKqrgDODj6l33FqU1Edxj9aU/g&#10;bY7GcaepuRto7EDnTgIts2wDkNKvTy2ZHudXTWM0nOJdMskfJb8vxo8kWPTi5J5jgj1LZVv1NkZR&#10;tjmg4FktSTBsZsdyEBfiEKqfL5o9MyAG/bgGVOSkndunQnZ/cv24OmNUNw8c3MEGpBdQd5WBIyAb&#10;XxE8u4mZXKyGba3s/l3EXhSaRK3A9ywQXcfmLGa4kd4d6BapScvx8Z8/lp6oJG20N2AIkflq1KQe&#10;8xOj9pnY5ARwA1hroraRNPtbIQTVtKrbrmk+Rcu1ZI92IA0HH1Fp1N7UBho88tMcWMmmP5FE5NTb&#10;ByXbJT5e3HHnj01Mng98ZHgbcY/zqt9sEj+JAiVJzge88hW2pIQPI95uXg3bw1fN8cuR5z6w0BqS&#10;XjYOQOQvshE99qGUY/uOt5iieXIGSTz2bAbp9NB3jy82BBAco4LqZmkncv77kKekY9KzBaxk09RJ&#10;uP0Ad3es3IIIAXLlq2lOHD0LnWBu5lqkwk8xph6xfxguWxaaz2qJwSZPTmsW4yeagAC4HebLTtgZ&#10;CQTq9HqbuK7bWJuJoQI7KtWzusOxJsA0fByifIh3ZA9ONoBBmksqftgCvWuZ86yuT5L8ZgXILVq4&#10;RKT0e2qEbGcNqj3cLct0l3gwI92pQRm01Zxvikdau7Oe4ssnMrmlUNmbI+C1gGXluegsNqTaA9nA&#10;9wMf7uXTTNePBx52z65ATS1eNU/7PjC5BA809JWpSOQWqRvBwffLvKVkHuxm2AwLcHTWejmAoyWY&#10;AXI/MRicb6GxgAUcdrUTxwzL/YJjjgtE+Gr5L5oMzkDYPUSoOg3NSTaVS1tqGcctdUUv6odTwEmp&#10;oACJGzLaGP30JRaKc+oWwNxJZDWh2bxiIgZp7NqdxbNt42Z05KpcCZU3abvW5dNsPOuda0pudUlP&#10;pV23Ki4PMF31ZHEnGYe+MJqXTSN2M3cEd0G0nXDmrZ8xlTljbdELaueBekEn2ZtpCy3OWyoWMnMJ&#10;d7/iXmP9g5tA5A/lr4Q3o+YNddbK9ujZtJdwnc1tm1dQnQSUOUpv6RDwxtYrwdKuWIXL5qTS1CcE&#10;cCytntwot+M+PdR3C6Y7XH7y579ZDbBLpl7GH2yDV9ptZ1gNBuGW7YPvBiLTc4ck6E2iTCQmqJ9B&#10;LfaGtrpdzGsZl8vc2zs+wxEj8xa1sz2XjqF6+MZ9bj5Q7Sp+0yn51IXpwm/3Ak90pKTWlPtpJJQY&#10;DivE6d1Ym8mg4MkHGmaoqQZnNmBVXfMbnHHwJ1AGnSeePWDY8AXxfaOZaXe3q/1oOZD3aN9u+7i5&#10;ZPGvOuTvO+t4mFWNjOWLyVXRurWoopqbRiXntVT+7GHZj9ojtcwask0k+NlonFvQ15X0P6wE2ZkP&#10;vL63G4/wLpyh9tgjS7W4/iLMvco1EmM7cPVnJNXL54wAJu65hG3cP8ix+l/U3nU1lO+Bnkqx/wDL&#10;FKvVCn6skNVMsF8TiAaVQbG5TA2OZhx8y2rEZOwHQjypeepfWkBAewicQf8AliqkzTZvNqYenC/l&#10;Tpvb+EvQKeVo5kjY8DMBW5m/MtlV2ofbRMX8uOGZWpeEYuYQV+/8NXdb9QipPP2T7aGz9seSP2JS&#10;BHy/nWYjG5ge5wXPhr0sHs/2dTVt2xMpGJvcLzGWgaD9lZ7UHq31GFkd/JPbAk6d2DecChdVJ2y1&#10;O0cc03T4o3N6MAiQN+YNbBNHjl+M7nSZ+WNVWi6bnUynx5a2BrD5gy5IMi1SqKbnVPDOaasRDucv&#10;UyJKE1NHu3VGe03L2zkmN+crdr07XGiU0mjII9HgHy1VZ5UDZ+2BBft2+WNZ7OBuY+cC38NW3qIk&#10;ocGHlWNoxngvqhzyadqjA2ZgLjIXU8Ecaz2eTjBwKZsznBIJkCOAFzy1EODDem3OgHlq1PGenZv3&#10;Lekj1YEHcOaPjJ01vGwOgJS5H228tE1dO7kCBYvMHMCsaqxhtYXCtmtrWM0X6sY4G3as4u2SCukG&#10;Ja0TZHTkZGLYL4svZc1yMZcmBHq42sDNNpHLZa+ESAZdRz3FXK/n4z069NfF+H315LL5llyl6cb/&#10;AHfT+E9UhYCJF20fKbUwrGnmbMEukgLlvTGuafWnoScsXsqCyOXXalcop6um0SXTggGz5lbjZ6u8&#10;rb9pdRS3aY7YySVTsQzNy6hLePBAsjk5jcZlZHHLK8z9pix1xzyTJI3JnOCA9uMnUKukNn9UNmbY&#10;7BsARDs9Tee4u76A2H7KTPd2dgLNJg3FbuOeTGZcr7aPVcqaSNn01sNJe1HdJbF3179QrLqPM0pb&#10;Gd+stezeaVhWxDxhYy8jIekQhMC6DcTCUydtuBrQ4B6jlwL+Ua462XvJjTchfTK+IhnmmNsNXyj6&#10;PnTwl6ZHtmJ01yX7sxGNNT95pSzq6l54SdzGVOdxt3PM6AV057OEeTgH1FzHS8ncwDwB4yaQ7SuE&#10;wePQttwg4ycxdPhcZ0xzGZyfXG2M54Ny2BA24CcxM1Q3ZRy7A501T6fnD2WsuRbAPlqh1ZtAHGTB&#10;/eLoHPqUc+hO8YPWlSNqDbAZmALsxxd5nj8Kz2X+s5TEkIBnKmIh3OYQQo1oVUdnVhJTy14ApA8y&#10;5wcC5jkcrlM7mL6VQSpqz3cVu4Ljjg+ZecTIUVjbOo/uPTYUyVVHWadNNsBJlYg7cty+7cJb4PfX&#10;QmzOvx1IyfPIH1wHKGNeZs4k/wBlXu5vwb5ATl2y410VsXkcxcud5YezsuoNWwtvtmZk/wCodvN5&#10;45ZucYWNyPzClTzOtHsGSNiUitVFydlbxuUemEwZNslgS6fyjnu6Z68mE6mWQOnAi4pBNWba88fF&#10;+mrRIZ+OBt7GEZIycwhMkECATUcc4cY3BixwALy+4vPuZuclY5Nizscby3Z3DmCpdmNTTSfnMzZB&#10;sk/tDkaEOJGSMj5t2GLfRl5nBAurwToHpcelvAfH6R8xZTtC2n0xI2r0zl8IcZC2tPjjXnGA5slZ&#10;uVuIOtZjlx1/cc+VBtgmJpixYS2R/wBSy/77bFxqZtocbIHklAYLEo5mTlWhxwZ/iIw8qSdTVljk&#10;NKumYXH9tcigg/aso9I9k8xfkPvk8akjJzLor/7q9URhZfcX7pyr8zE7bDMWdQbhJWLaZWh3PyQQ&#10;fsqhzBw5nDmzKmM1mDUfM8Ea7ek+w9kzIcxmJXEZBWiEc/y5V1Fs3oeXM5cCMwBMwj5YxisQKyFy&#10;y1nceZkzmZSu2cl7M9gBJrKsZqVFK4CC5hP9K1Nx6qFOhl2NnNNze/8AM28n5Vca42uPYHu4SqVX&#10;Fam9caYAmBrWtRdFCxkSC056ZmZckwGX+r3OmbnRrG5/9rZEemmwufv5dgmVcOv/AKWbaC6QZtxu&#10;bEcGp8RB6gqBswHggBcMTljWnUkj61xwSP1b2wZ1gMcryAfLuLoqR7P20qHogtwfVyLVN8bNh6wB&#10;Xuos3qCaDnDkEEB7cA+mkUny8Tfs6NyeOwUlvl2keby8hiezezx9O7/pXNO0j1iJdRns0tBvDr+R&#10;ecu0D1lKrjmwJlBNSjN09X/Ck3g89sK4mgqYkp3k1Pk5dzgjXOsw2qSGBsB/MnzVu15QyXeNeTtU&#10;eshWFTjszWeOiQfFXN84qRzGQ+ukOhNaHWpUelm3T1hKTmUufS2Wn3iMheZ3FVdndaS5hShwmYtb&#10;Iy6hCeNeeMjeYyY41dnlQEjHu1+2Hy0U1bZmOydprU02oDDNjmZ6cBCp6j9oBJlUe+TU+8QE83gg&#10;XPbgiuEjlbmAe8hBcg6iimJsVWGMm1tsNI2gN20Dk7kOnB07a58nc/JwRrWp5Tcx7OvR8BFze8GT&#10;vqjFJ0qr1HcwO8wGOHBE1cJGiYJWSNFiSOzYwLcvVwnF0NaQ5W3JGtOlEvwJqQSfTxrTW8vwC8tc&#10;5NnWN8B9OyQ2YydzzV0ts7bjNYgc3cF3TH76w2Vs9QHUgWwUu8xuccepANNBKTvam923b78JvGPy&#10;uCNM1JTbbkwHuQE5iyui6gemHgDaJH5i0gbccBN5cvhDgX1P0zp0bqTMZxSZGY7wbqzFxNLJLMf8&#10;L310VVFaNgk3YIC2SWrhCrm+rKfH2ieCO6OMZdMfuI6K0zJmMLgznDa3jMe3GNZvWhN2sGgOLATp&#10;iVVZvLN/pwXer31SagqDtLJ3PLEjoi2EgaeTQkeflqxyjOUEHl8xZ7cxjyacA9JbBTdPkgbY415j&#10;NhbgTS7S8ZNBTHDOYxjPuwLcA092W5t4L+dAXFL4B4+1XWD4S6fGJUZadwTMcxCSzHpx+XxrQpfT&#10;cxmpcFi2ZB6fpMktGB48nhRhH5vfRiebZBxk3Nnp/EVrsZ9Mtckvjccupsej7QZZLOPbye085PDm&#10;hXI70B8hOYobx42CPkXI+msykhFK2ZN5year44J2VLsEFoZnCz0c4bNmx7x7Zh+Wsxmk8czUh7J9&#10;EeokOTXuFyLg9OJGycjvRnESMnMWJzyRto7/AE9VaQ8p+YmHgv3OophKLJGPW/UWWnM/1z9HNMwk&#10;+D2aAHV/bT0nkZIL4ew94ucxdIM6PxkwQcfUWtUXSY4CWbHL5nyLa/eDaNJLlKOS5F6u7aqSn5rO&#10;PyyK1OPU7GEgAs5rvBuoMgsC9JqfZ4BgDGAQ1ahy9lx99RfvnLB2Ti/QORaT2LzaTtgNo3zVuEYr&#10;Rd250aPE2PsnLk5nIN4gtdVdObmOPgtfhJmaOGwR5zi8r9jxLn/XLbrDTxmTbJ21nnLUGzeYhc4J&#10;axK4uF01W6koOq5PuL+cALZ6hB512B/xso+SFO2jfCHb1bghY8a5220bexz6Qvm0u3olzqW8EGBd&#10;QjMS2tjr6f3PzHXJw0RSrGSPe/KVSTjbTVkeODUjGXluc6smyvY2yn02A/mVojVuXlrlLZfUc+fz&#10;YDNsC4chba9N6gG22V0OCN/qTB5pDH/iXTKQ5TqyK9TSHtImklqqXPpJLbTOBn5fuLjSX7F59HNg&#10;GYHE4ueYg1N7RJ1A5fGk763GTmXc+NWqXziozEO2lXTFdIQfcxpOS1b2446FV5h2Bszo/HLsG/XD&#10;D0yW+5HwoxWFJy67u0YJeO35uCCNcuy+X1WzlJzM6jLvo+muVxyeuHMx3yADpxcLzLWPHGosZC/9&#10;4LZrtr8OdsbYJwOiRsWbNi6IZwK4Mlr2aNYdR9MDn0xO/nEqEPePMyQK61RPK02nNpVKo5Vu5peI&#10;upwLDaooevaYbAgmTEtm7p3VtIV1MWv4WmZ5ti/e4T92mNJC5nWOWsd3CPTucEEfvKxkJJQtpUF5&#10;2ezgILU0r6AvK0FO2QG0ylQhmb8sjbv+6srqhvPpq5BeYl0/hK2HD/Dr/KQzHt+0MLhOHDJnMQGZ&#10;n5fUFwK1D2yPXJPaZ4609IfuKq7L9n453Md2eezhHqkJ4FvBNgclmRDsGD72oYru8Wu57yc6q39Z&#10;ElLjMdoG0gkbKy2fbxvAtS6ucJVRD2oJjZDxk/Itf2kbH3NK60c1ET4ardB1g2YCfRxgzp6EtUrb&#10;CZ3twzOeU4SVOTh5ltR2DzAnqknG/vcfmIDcV/Evx+859/dN42P7N3NVVEAMHBzCEXbG2StJdTFO&#10;HknM3gWmPwe8sl9XeoJLIZKczx9bM46Y+NY/6wEwcuZ8c0F3dv7N8iw4evU5B9nlfCW9tVhm7x4N&#10;+OzAsycMyNiYEdZzDAiTzdnLbkay6ExylRx4E6M+NIg1EgQARwLSdnciez6YgYNgXLizaD313J6q&#10;7Nk23545/DWXk3VJGJRa4PbZHDaiZKCSNj6xBalv/EuM27zGTOtO2oVA2ms6fGjukuFKslZ+0kya&#10;aHIrVWfZpfGbcjkmDmKZUjPAP3E8zl5ILEcCtU4ld5sDGstKRyU7JiY+XyEO9E8IEnuLTh0e5uYI&#10;FCqCgywZ41bo9IhwCl5RueBSySvAhsrp8gVahkwcfGs1+uq27epz7glI2YzE1uBKqZPLg8ljbudR&#10;Wun5ORxng4LqurikyGbZwXLay8dkvCX4CEuqMHZ0vgHjMfOtmotmSCUnjWJzyaEZvTh5kF1b9Rbj&#10;+oTx38i7NzjoYTjH55J3rbjfZCIC4pvAM8ZtQNrTJ76MTScNjDs6Q47qDydxZc4HmpAtULzMRsyB&#10;JgV8lc0xst2MtImEjxzHBY9lJqfsKyONn8ujIDdgW4PiqBz1CbqjAbZHJMgC4BrtLZXUDJnLsBrX&#10;00HG3lMtbfccnLIRY/Um8s5j5a57Jp9ZKrNOE7zDqirKHHOPb2YBEg8tYOSXsoCHgcnt/DGrJR9e&#10;PTDAEx7fSuCVwcSNlcvRguRqOElqttgZNyu4Zu3HIQ8epH8REhzyShHo8H0ldvs3LnhMcYBIw3pO&#10;QmbYLAvqLYORvSQx6wwRwH+8CVDbjemcnggBcgGtsHS8pgECCDgGqfUknc/gpaTUc5VRQ5hNNz4L&#10;RPiLH6kqhzHfNHqRq4Thu5jJg5kd1U+cU+SBsfQViTMS4p9Hzhy5mO7X+Ys9riTkZzZ828sqeeXW&#10;D3HBproqh6TFO3rFy8tYLX7CtdN6HcOtwsLqdswinKbmLyxBABbLSdNuWZP/AFVfNoE4krMZ2DBi&#10;IkHmDWe03NGzC/GYGdRw3tlalufhKjbay7dsDlsxxuWItT4qoe0Tcn5LwXwifDQGpKkbGc4+ZAk8&#10;mjJ420ZV/FXQdo5hBTxjEHgOVGOz3O7Y75R3OogM0btoC5Dq7S+uJi2ku59q5PLSHF5T27iy959x&#10;aROJfLt2vRguRrGZXONze3oACJH8RXaabRJjNchuDyxL6/un5QXCkxymMWA2mtIp9vLoHIA9q9Xp&#10;iVP2X0O9qeYgDAtaqzZ+SmHOOO1gIuXdNV1fT/MdbCwrWRb/AJTfpHsDn07ZbzHdIH9gCw2sNl/Y&#10;5DszPhD+rnjVDnG1ydMG25y2o3RICfOq2Ru9eMrxjlWpCQ3zDMc5RMkdLtoHp7NpxGNXaR1g5ZzY&#10;EDbTj5Sx+TzyYyoh9z4/iq1Ue8mM4m2CMAr3xU5yfqGXcdIVxtInzBkBzHaIHl20Yp/a5Lp3KQbs&#10;Bg3cj6ZCqk1pI51HKTs74iLAaT2fzptOs/s/1Vi5rGRJsTc+Ufe02asB1POL8bya5B+VwLH3knes&#10;+dp/EXRRN5jLu0ZxE8xMvJePvgFgIk4xKlprXH9Ee5Npz23l+ng7nUUOYE3bgBcXSEwoNs5lx3Mq&#10;OLHa1BrAZg3c3DwGBnu2lppTYYk1NQN7Q78emiQ3mDJB/FQ3d8Az4FT3DwkGSNWpSZndNIG8xok3&#10;H/1VmLOedxXCXzgdzOnmY5BZMA0y4HZHz1Ml7zGPIdEhj8CBCCkkHjHrAufDVbmHZO7YIAFbmWkO&#10;JOTgVPnkjcwZLCoNpLiZQ+0SdU85x6pA/uLZqbZymqnJ3hmIhx/CXN8vl7kJMF/J8JbBScwI2Jk4&#10;x/41y2TdVuLNT1m3t/KaERmOWuThg+omXE8EEmMyGzR45c2I1SXknevyHggPb/xqJL7TLdC3RTza&#10;BgyQHVbb1JMX5AWUHnlH7hnjPcT0vng23QF8RXOEOpDw6gewZPMVwb1Q5t51Q5PUG+THAa0OC6lN&#10;Hjlm9OzjPc8sinH9EppdnG0BtBoxplmRtMs4QC/FWJuKsc/drAtNEm8wmMY8AQZ0CaaiHPKfmzZ7&#10;jgB+ktU2Zyd6/JZczXd/hrQtm7ffB439okY1qk0bymAfln6aTNdbtkLnWNFMJPMZa2xsGInEfTIV&#10;B6X2fjmT07ycSoRIyC5fcRIY58bPHwD83wLWpOMkA89ocazPKrLoU1sZpiZNnZHI30DYArI+mL+V&#10;ZKSgxuXtkwN3t6pBiXezMY+OO0OMnUVDqCVjczHIAQ4+ohOTqOg9ctk9w4DnBPbcAQaI9IQ1SXjN&#10;65c5Lq7webD2zwl6N8IcHw1DqDZ/JabbA1/Zep441pumqZ2zUhTVGfUJVM2puSnglsjz9R6s3ofa&#10;pMpPVYJrHaI5u8xyurWbwb+XWWABYOUPwLmOrKXZMBvoDTVqR6TmWhZ1jJw8BqpFnzmyjmZvb/Ke&#10;mLjbXNZxKgBbMWry51eMK4Y2nyzaCUhzapYLvLbcmD9hZLR7epqYJv8AqjYN9QgyF41vlSbdBziU&#10;ngkj4rN0Tp2lzULGL4XacHitqvqHW/vMlqfyGWU3tEmzNyBhNQNW/wBQWNapUckZOZUeZNjlvk5T&#10;YQsGNcoVBtArAz0DwwPbR9S0jMv26Vw5Gds5fFwEF0xwK7Jcp1ttjpTov5x8LmaJ5kjj4vyms0u4&#10;HJ3L5m/fW4HArVshOBKg5W5ZzY7ZndJA4L95KLJkQiUUNLo2TGcOTlJG4tkt3UR2ibex0q5fBgBr&#10;WrQvcWvDhat1rR8x5JmprWSq1l2pei5d9o5rHA+t2+Za7ihyMkpmVYHcs3wiQNxftrhyQbW50BvN&#10;YGx/vnMJ30BZVpOZa5OYOncFaXQ6Yt2+CIR3SPbRJY6nfbye3AMVsZPkQHaZtIZNhsY2xxODPP3I&#10;Fwq8qAdzHBpxqlduOY3F6My00YXd1ZwaiZsJR6qyucDnDZjHMmPsoxaYyKn7SKgpSnqdO2YPhe0F&#10;5Yirmug9rTOEdmbvS4B8tYPVM0356eOE1yC6sjGYh+krd+7hOgc+IuLWsZqp+2clxhCh0lljg5Qx&#10;2LkClSdhvLgMC6Kpc8hC4A3jAumm5LplV6aeJDjIXUu3Pd4CyURS5HJLzzdZeG11VoUrqVmxsBk8&#10;kuBHzHpONQppR5DDxswFwD81U+Rzx7Hvza+XBataa8+dFVNVqxnvcGvynauxnTHclHuG0+c4IHwh&#10;hH1C5F39QTim5U2s+matD2/LIvCMbifbtuwT6PTGRWvZwWp2ExxswXI/iLkdOUui3Ea/CbETMeOl&#10;TEanspV1GNHQnz+SzS+Empu/+hcGVxMPZn0cACkgHpIxJ3lcM/b3Ps7XqDGRYbtQ26byR8GCVFHA&#10;TqLfxrmydtkcumOUpO5qYzXleOa2IBtAxE3gl4rY1uXqv0Puz07xyC2C1zLS5ApZnNX81PuYMnMJ&#10;cXd+zurG0EpA2gOIcfKt3VbmtpOiPkMBD7HWHdVP0PR8qlwJlHSrV46Jq3CtsazeabUJ1vp4A2mY&#10;R9MYsChk2kTKBsBtA+EOBVGeVbS0F8zydNRm6movOsjz5xI+zpisdx/5aHTpwFm51BvlP7YJTbwO&#10;TunCPE2qezezMRDjJ1CZ1wuDalTrlxaYAKeNWgc0mM10Q70O31Fy8jLZfi8F66dOOhJiL/qnRVVb&#10;bm4SMm00nYhxk0xpTPeDMrzOaCweZ3Fh0i9XdvOyb5MrriP6qtNWOKjp6UglsnlQhth6eqoncgMy&#10;TIzNJ/G1nmWHQQs/0yn/AGf0VfL6JzV6xE0G2kIAsLRHLi7vLka85ndD1EbWglRSQE6lteiVQUfJ&#10;WBDzWpAF+GNsXGH9pYbMKwe1POgMJae5q2h2hWF/QXK8X1ZErXpp6PCeccwZPqW2MMyo+RzWSOQQ&#10;GBcj/wCWXfdD7M3rmQ3vapfG4WwbL9nclolkd+8tb6TmOUB2gbUHDwT5nKtNqT+0kX5S9s7cX/8A&#10;OZl0WF3P+JxbVlPuW0xOGM4ibuXp99daSPaQR5KQMGbHd47Vr2lZvTcnlzYhzG1I/MLnWnM542bE&#10;BG2BbjVs2pv+05j1opjbC+E2DtmcuBMjVV7VzBtrWTOsxJL2Tbfo3NrGP9tKoJo5mWjGfINUlxS9&#10;7OH9Mqiu+p8RpoyavoGet6gnUynwG18o2Q9X9hdUf8XB7t2OztDgJ0xZFhrel3MBL0ABDj5QxiTN&#10;L7N3LOYncuT3IyctDoSpO5+U4vNTVKdtinEnnTybXjHthu3dNGB1pZcgD93a8sjlEm9Djge75Gfm&#10;cu4jxGbY18MABY/5EORb3CJOaqbYwGyPtGavbMtmpXEHmKHNKbemn3ZTZ8V4bqEL3Plwq7MyfZuX&#10;PrPO6ZCqHR7wbD2yABXhyFUVNR2kLJ4+Sr+4vjegySpkA1gvxCXVSSDEYl6DUt8v/wB6mbRNok2m&#10;TI4YLUrD1O+uIXFcVPT0xPAE++A+KrYUNrVbfxEeZhRP8ObNWmyOUzh75cZC+0kIt42Z0vTlNtt2&#10;ZvhagrpLosaw2T1hMY2QDTWR8zl/+1VWrHE2c+2Bu2R8snBBAh01rNtjyKFhpTNz5T0apueMox4G&#10;ZxEj6lrBApk0eY794FyD4q8nW45tGUGN8VmH/mXJVpLfbeWlXOBhOyzSDqXcn5VyUyBLW3bf6Zpp&#10;5ZUz/EGg1x6rbaoaj3ltabsuYQfgVE2ierB2GQ5mF2cQWtO1kwf61s8n9Y2kJwy1QOgOfL8a0Dtx&#10;6EeOM4iXOWMZMeCBUr5wm8LtOCTprp+hhiO6qE3sHmFL5XPmExOHcS2eo3GXBjW8Amm4Nt2NusoD&#10;1G9q85jVvryT048egfmOXGTmWlSphUkuci7NbAK4jHy3LkftMH7S05j1SWIZ4e4dQnGKnKs+cLzC&#10;pHJm2CCeNZO1+I2wOY1zHXk8kMtH7HVTuYGJ8LBAtOmFBzGZDBA57Q+oTOsf2gbI20qJgvur3llb&#10;WF0vL7k/XMz1ZLUAvRSbmPPfFeH++ug6P9YibSqQnkM19obWrY7ncVPl+z+YvCWYAF0/MRKebO3J&#10;h2TSoWPzLqL4s7bYdNTLjbizDagnjKAhzB1IyKrOKzmJh4AnLgXU9J+q3OnhMZvZw/8AmV2Bsv8A&#10;Vbo+niXpl/WEfTH0U+XzDjoKva70xMPlOXJ/SeNo2ZXLn31uUwp8bZkDGxKN0NdpbWNg8hk8x7SZ&#10;sRDDduE1NFDqpmez9+PHfFetdNRfvkqVpH6eP6Y792a1PskejxnB0rbkNMQRhBbjWhVA4ehbHbOX&#10;301dqwoNkFl2rJ328Nup44I1W6bk7KrWW4QHE3mA+Xd666VM3qTF6Jq9sA0mMjy/BG+Fp6g7iamm&#10;1ypoCWYD2/pZEAnkvnVHkOEwNZWSl55Nqk0YJU1IbzLWdUaY2LI3PjBM1vbWDZW4n1YOcDl9y/NK&#10;rV9pHtNjOwYWiXOoJdabO/VjmzNlv8ylQsZOn7ivjin6ckjYEBpHL7zgvszm1/vOoXTYtvTrj+6b&#10;XqxtVjH+icBzTZ/Pn8p7ScgKMJOoRUWV7OWcEwYj7WE49BPLHGu6K4k5DS4+5zwpIOoMvJWJ0+3k&#10;rAZ3JrQzDVsObWZiUJtOiqf9XunGEpYmfndODE6Yi4ENJVlMU293MMqyD/5nPGiVN7XKYfykDN5d&#10;bmHy7nAuV6opuf1tVZwycBXEd3TtrGuax258JtOd/wBuetFHzwbNkxNBuo2rzl286xPbw8ZPGz4J&#10;vZ/iCzrGdm9F1FSTY7OZH+KPwQIDWDPTPudRlJ1SXf8ACuXm5NTJe3ItNN6doxlns7ZQOcZjiwE5&#10;ZFT64ptyEllt+mphJo5ePQNuZHy10VtAk45bR7EMYPatItxani1TUMYZlKqjnWm6TrAIwGDTjonx&#10;LUa9CHfrGVWwouRsGFOOxvbVohCCXDdL7RKnDflT+sXTNsT541dpfVGP+p+3CvGrgvML3Fbk8Y2b&#10;tsQWwpnTKrW/4iqzhvVe0V6cLk+cfMudxU8mzvs1zZNNWpLfmLpyabI3tMDvSd8WYQOBXSDbFWAu&#10;Nnc6ms23bsMrcxP+ZxrThfTX7vCc+5O7+svlL1I2Z2DSSeFlZuUQd3jQ3aRtQrScexvJqV4HzMiT&#10;f1a9zvmmVRtW8A/i41aibN2U1bA3B81Jb5Yx86NRTYcSM2z4iy5rVVmMs3j2Wst5CcRLnTLxqtzC&#10;sG04H7ZzhqyTDZe5M5PBA+FjGW1bVwp/Y+Mw/LjHzFtQqm7hgOtUUOj244CHgZnLgJ0111Q8n3Zl&#10;jDKhaglT5Xs7etiezAESAnlLbG9LueCM+7wfEVu0fLnDLek3sc2YwTW0zZE5lrjW5TDZ/IGAwRyq&#10;VCwD/P8AMg8n7F43L4Tg3TIVKebQJ0ZscLADXATmeOBRPAvknI2CTAG68j8sXBArI3l72fTGyZiV&#10;uEYtMhFzrRexvaVMvaZa+3eDqXci60HQe5yUAX81dEddTdi40U1AB3A5DLfZnn4fcWV1BPLLnBLX&#10;28QERKoNm7lt7SY7qz8XjVPbkGEmBmDmcxJoAGzx5PmDI5t+KSMnLGsZJUk+jGeM11v8O6utGew+&#10;rJlrQAEPS0yOSoPMNj82p4ZzTWasCfDEnU1AZvQ8jJOJdvMAJhplFqCLj/dWhTCTjj1n81KOPpjF&#10;k/ModDziYy1ydtLT7uEnM/bUyaSMgfaYz3I+pdT6RDnB7c5dHLsbOa3Ix+al9n8bY5r5R+ZcIgMj&#10;mhG3Hpxk6itRCYx4DHtxkLd0hIpFFJZysbnRgOXHd5i0J5T7J42BZ4x6tzvpkY3LYV4ILkHwlMZv&#10;HMZAbsx/EQBks0k7K57TdcQD6ffTw5HLpqMG4AmDeMfmF41dq8qBywbHctpUJwYeqQau2yNmWcNu&#10;2Hl1u6bltDbW9H3l88qwCnyfZ3UUA7N8ow+Z31Db0HU8qc446qdWfLKrI82iVHMp1ubPTDd6eSPB&#10;B1EYqSl5jG23kL50TzNVIG3pA5Bj0IDPrhrvUTw5ORtyT5yIO32bz54LAwfF1C/n/bQdxI5jSsx3&#10;B4+E3MTqIDumkN6gkrNtgfnzj8pVVxVlHuRnMznghx9MbnJnWP7bBvdyOG/c1REuCWSy9mV+PODe&#10;I+p/7VcndInGwPJpMjEvNpU1JB5ZeNc67UKfGYl55KrbonxVtlHzzsQmDuE6ZVpDeuKLnbkEtqGV&#10;fEuW+BRTKlmpCTbtnnLR9Lzp/Mex3M87PZE1NUuiuxpXszoKOdSp42fW+z7WoQWR1YWezwdF0xtK&#10;wGujlgxagya+PGiU8cVGz35/SrETiWOOmXuLmJmTtVH8o7WElS9z4vROotpG1iXOR4Gb630iEELj&#10;XnltUkfaTI7zVIFuW4Qg/f4cqYp/aBPqnnwGZgbuEZfafBgS2yTOXGnWQ9tkMWmMXfXJQcW6FL3H&#10;/Eac2aqTEMlp+h5tULmyzY3DE5doStW0Ci/sHuN49t0QXtI/AodP7UG0d+Bnvcv0rY92J3/iLnuc&#10;VY5mT08D98VxH013kJDbf0nI5p0SqtfxGkSeaMpq9s8u5yyFUyvJWNmTPwWuZ41m9J3N9AZyDIrh&#10;XA3L/I2OUkA1sO7pyPkgFnVkuZjPoa3TSbzyfTsmAJyqZRezss1cgvAyEKuqPs+OQsrzMAsF3l2s&#10;/wC0nbKj6lLih0vSZJO2O5f6kaJOJw5mQz4DibwD5g1anBHLmxGbqdNAXDckbjAFjy+YTjSCshzi&#10;Ty5m2AaA/M6ffWVzR4yjJgDpx+Yr5OHhAkyXRx9S6q2Onxv22AL7OvqBbgxK6kc7tuF8WD4iJNxk&#10;Z858IkBOYMayW2Rs5PAZGHk0HALAEGf4qHgXycTRlA2wNgXILXMLxqk0+3ZQCPGbj6aTge7MrwT3&#10;LnT8CqrNm5MQ6EAa037ODLt2gOLGTl++srb/APyRBBHdwI83b2WWsC55fuIxQ+7Ge4zWifDXwC+S&#10;/eWbkEBgaPmK7M3A7eS1j8tVucM3MZAGbHFg6iMDlbl4M8AfpXEDC+DngzOQBj/hoxT7wgWT5s8P&#10;bgcF5guNc6zglTyoeO/ct6lxM7M68em34L8+iTmXUqg+pcd7SueDkkuznLgGJYbVG0AUye+zAKSA&#10;mmS6pmz+YdsX5a5Pbj5Y/fVqqjZeRyXRfCb2xadxROSal7mnMbhw5DMTmDqQfFWwSueDeS0DaCRl&#10;Jb83gVwo/Z3LpUI8b84nhv3I0NqBwJyTJdG6GLltuSnXEVIzI6wbM3Jw9ldn6Wnpca2Ck6wHO5Sc&#10;Ly0Q/LbDIXJGuS5g8mLltuzmaiIbpjVVlc8m1NvQQX7cY9W2XgRSOvO8CVBKWbIDNmDd4x9P+aFP&#10;OCNn7IG+AuQdO33Fxy32sDfvQXjiwE/cT0wrBszG+1y4CC5aickelx2A4mjaVEvNn2ta0x9FUP7W&#10;FmWc2nq6n/tXIrfbI5gICDVwD0iKG8qwmgZs+zuC6g0/o2h1qTrpvtMJJ3uCZacZOWQeeBXZ5VDK&#10;cS7ROUdzmWl5+zCqHrz7ye5bFpq7bO6wctr8EH96h0IEzbTpCcPJjKib4aals8sncWY1Ztk3n2aD&#10;UjHzCIbVlYNpkyOGB90tQZO4uS6onA4CHsnQmFaIdNqOqKH2wPZPNgPw8bcornvwL0Up+oG20UYI&#10;4zibhcCuD8a8Safbud5Y2T3I3HTXe0n/AKkZSqBs+KMw+oLuLTdC2rPmEod9Q6QnErm0hHubkG8M&#10;rt0dzuICSX7nfctjleBJ0/Aqq42yMpI5A2fzXtAJNQhCp6j64ks1evoGc1EO5y9XBgSUAGJXUmBs&#10;dz2VvBh6oxolsbl9R1PMZruD4TMLj7za/wAKDs6XG8m2879cjb6ml310tsXZylnMX0ATiHGS0S2o&#10;B3lHGe3z1fyU89sxzV2SAYrtzxrmmm60ktMOcEGpATmbyLGu6vWwqy9UfZpruAgtMgvGvKmv3DaS&#10;OThcgyE5dzjX6hOc1W4YqXmnVZtQE/v7sATMJP8Alhf4llbfbA2uAgcsRPIG/wCdc+PKkezIlltp&#10;hWm7O6PsvWJnlrAQvVW0mF9QE947epek5dWcuBMpJKikjHpE7Szh/CVrouiKHrPtxhPmIpe6l/8A&#10;abdhUiTzCnGEumoQzV0zjGW6O2VY/UFaOTNjuY3xSGcaRLolzEzGWO2ztIWaUvyDtJnsnlNNyl88&#10;YAl5GQ+ZvoufAsZ2mbP6Hc04xnEnYiGYf3kbYqw0dST+dilTN4+dOJePTtiWqf8AD9k2Ix3aebxA&#10;QupayG/ZTkwmq7jwc7qe3HMHodmybVHeeMbmr924F6bv9vdF9nSqWuadERlat223QjWHbaNm8lk4&#10;5VGzfFcaQvvLbBH+oukKD+xb/Z0xls7A1xkL5ut+zEk5PGKmqsZ8pbCzPRKrWN0V63GzKnJd2KUR&#10;sA/h48aOTjbpR7mXAcsJVcZE/wDLcEa809pFLkoasJqGAApg15tsvfgV2kfrAUpBTgGccjdD/wDL&#10;DL7Nj/mXMOwCm7i/T4jZg5fTTXXVnu+ItqlYPWzma2TieSx5qaX+lcr1BtsewNgNg6dtd1TCj5BX&#10;9HnmstAJm58teeNWbG50znW5mAUdwumQnAunwkyJ22fFwnJ8wQpfc+XiKTNNoj15xnXZnq17WG0y&#10;ZPqPneoymGq2u9Bz3SLkaebJJiw0Y+d1E9s7ePabnzFy5Y3LZRktkXXbVZiwktW2th3SOXyWWzE7&#10;b2rHdtWxIxMCN4yYGxyuIB8wff8A3l1pRfrGUe5lwHPZTUZviiXLvrUbVJDVQwOZIxtzNvzCNh4M&#10;i4rTM2uroOhdjKk2LeYDVlHyl5oxgK3+osBnGxsts+7HES2q3MKwmO8n3k5caMS+uMA+RcXTpQ5X&#10;bORc6zuGfPaMK0HjjQdmTBxrTZhUm/8AHxrMpuIcJOeruFurfj0JDQZXNBts8B8i36m6wZNmWDmQ&#10;dNcdAIWAeOA6tUvqscArJkh8Kw0UzajsWn5gycubwdPV5a3KT9kvM4dMw+mvP2T1GOMmMJ7ca34d&#10;LzGMYH9+5AQV331lvQaiXHeDOYDC2Bub7ITpowzmnjOuCZHtQey0m7G4PirbKf2wNnIwQQMS4xqK&#10;iotvS06ibt98Hjj4CCWSzCn5L2jgcnt21Db7ZCS1l7TKulprmkm0TfHuO/1bqSkHUnYFUM5S2bAg&#10;Z8lc6zS2/Jn07fMVqZ14y3ay5B0tNYC3nGO/Hy9W6hKAc4ZnhB2/cWVzxx3++r5OHmMuBZW8eDjv&#10;wRp6TLeXDZXPGzOY43PAty+w+06vGR38hAV42H5WDJ7q572VyMc7qNizsXLheXdXsNS7eQ0qy7KZ&#10;yOYSsxPKLjx+9lSMzn4sHbZ8R0OF5YbOVYeGVQbLKiC8Pvjcoz3dQZONfg6TmwR4IwL3OZziVSQr&#10;5+8fdoGJ09xzqHWG1ynY2QI77Ue8ctu5bLjP/pmOa2hcf0joP/pcqWqxj/RPBpyArYmCNHZfNGwW&#10;3IuG8xdUbWJHLnk63mOR7vATy+SuhNnfqx0POGwHgaqavILVwjYeQ0H5l2uubV0tjEeicijl9tta&#10;znDZtVchhpyatn8jdEmZPuTkaG0htnndGX4mYBDjJ1La9KtnFL0G2F2VLWNzqkJa/wASxr1hNk9R&#10;1C53OTyO2yHqXLffXmWnMKJOUfHZj9hvmM4z0F3L8uNAQyPI3f0HFv8Ax8mJnJzRgESMmqTS41dp&#10;ftcmLZud4wpVqODzLWNWRn6sc6p4YHk4ke8BJ0xF1loTyaEkJANnNHOm7YfmcH5l0rslE7cSPaZi&#10;cNK/xkio4zqiqJtUjm9MjlJ5Y+4g7MdknPKOBenDOR0xMhn3ynGuAguYLjwLN649XeSmlxzSqa24&#10;/L7i6bGczxGbbNo5/M8pNXuLfacQzSm5dALHAfmdS6qS4pdy2JeCe4HzFvEj2LzaZPTswnEQwy2y&#10;Dur0Z2GeqPTEhZb5VtqYXOW2GSOzB8y2puaiRld8xsZgJcnyDjTYns/pip2WtUZZe9b6gxlwYFqj&#10;yVkYNrLOeS9xGPmEI2yfmXok32HbKoCXg0eEaLuKDpKBvZbSr0A+mvHszzNbLsXI/wBp6xDxyqq+&#10;m14eL8x5NUW8qufTE7CVSpre5ZCCFkgXT9K+qFLiud/qaZ7y6JzG7bRgVtqWqKM2ZPHzRtK3TfeB&#10;XCWuKNctAq6r53UTEMkev7Lh1cGMhMa5bL8xZrNskcEHXolfwdr84Q8NFh6b+tzf5HYk8n0p2eEB&#10;LZVS27jIL7wP/UhEzra1KjTeZvbjYepbX5tj2lSaSyXs12+akckEvKbaZtPcwNOy4HxSQELcJqaP&#10;7K4rlz9n8nNt4dXeOjPHS131dP466GzlM+rEK/N+UrW2TaXHUM4O5gDbD01hRHhIyIyJ3vTbdowZ&#10;+mqeTIVf19iMaqGrhQvh8K9PDQ/njJTWyW2M+Y1lu8JG2AGP6iQxk7iqsjmhDEwRrVBycnZ2/mtW&#10;SFtfOnv2hXdBriaEgHg8xB3g7JFN3wd3AmJgMehHAe4vggebzyyM8EYFm80eE14FcJg38CqswHpq&#10;hIOKeRNWyQKWQiVzTWqRjII1MuYOBQxp7AkcX3gK5jSgTalDGjUB4dxQ43BIEYb508SXjXzQCGB4&#10;SNWRufxqt6cBE9jGllASmhBmzx8aq3oISDgREmdRLA4EzQD87UcpbwSNNNyDUsjhfdf/AATkMY8Z&#10;EeGO8PAho3A08N5Z4F81AQx2U9vCQ3A41MwDXwoGmc/IFHftIOPgVPeIevxRw6n5vNYcTjeRgxnL&#10;jR6VzjcyY79yBYyMhI0YG40/fX4ckLzqKRzzeSAwHuRj5d1aQ8zst23H4vgXH8rqTcCgj8tdCU/t&#10;wbOcjxcXmsM3uLjnT4yarzCY4ePQuThbacZOn3I1DHUmMmDcc/lkV27YkM4HegOL9XAgJJfKTFx9&#10;wfUHnWYnc22IHuh/TBsnIKMmOM+7xjXodsP2mEeMgS2ZdPlkXnj2G2uHMzfXLa0KR7SJTJGwMGma&#10;6n/6ZYja7h63Su42HeviIG0sf+1kpjIeOCVXDdQffXBM424VXMhggZvi4LvMEplH1hUYZje364bm&#10;kXTJhNarcMx02tu2d1TQhJkyvM/ZzD6a8ta0puXTKbTV4/u83peNdXV5t4l0ybeXGPl2y99ZvTcj&#10;lzNlv98Tx6TzeSiFC8wJuZSsquyfZO5mRDxsJ5ubUgrVy7n/ACoxT9USWjJseAMqFNDD095LwLE6&#10;snkykNRnctj5HHMtKZJ5gyckOblx+WhMJt1jPhB2atVtnVH/AB0quMl5sATcP0lT6srifTLPHNbd&#10;zmbtkVD7QcvG3lxt/wCRQ5XNCM3tl+DRJ+danQpOf61rC1S94SBtu0f/ANrEEtI2b1IRtMQQP3xW&#10;5h9TxrN5eRlHMbLA5fhjKrs4k5Jk9Bobv9JD0Al5nteNxxvXz8J8hC2hjWYvJO9jHjv5yKZWE0Lc&#10;OGM9yAZVm5N5jHz0hKRznBJvNJ1LXOOC6NXZnWE2cjOZy+3i35meP9lZKOqOiZVycVRg4Dp7kBcb&#10;jUFLyly2xvDivE6gyrmCu6Oby0gI2z3eICL5+15eCM6hb5vnXX1CnKZ6YOclqqzP0XaPBhz2U7MG&#10;GpkQPB/8eZbXsYc92jWZBG3flxx2hwK3y+n20bnniWGs5gUOSBHmcwcqxL6xLjq6n6Ll1zOpk4oe&#10;XQCXPcvqyYhJz1cCVY5jbZzovE0AeoKLHxwLN3krwK7PJw5Mq2S6ZIHFbGzQ1wzwK4EHgQ0mdBQV&#10;W2nhjR7s9TByvGpwA4yJOGg4kSJL7Kh8CABD1rALh9KHIs8zoV/Qnnw/Ekkl9ECSSSQAkkkrcf8A&#10;8pACSStx/wDyk7bKgBpJfka/UAJfUMWFfUCbXweSiJDSGiTdukjSGnm6mEGkMaUUH0vm2kPmJ5wg&#10;BndxqG4HgSuETJM6YTjI0+f06eBfgxpOF9Fg9JOYE9bTwIqIDIO2mRjT2BI11ARBpkZE8k3GgBkY&#10;0YZt1M3fTTzdfAIbgZEyNmRWRvbNxq1bmONtjg41QBnu54MimbuSBHiZHKhkeYEAEqfb41ZCDGq3&#10;K3BIM8HURjjIgA9J5WRyTAHUjVqHKyQEwG04xoPT7wktcgch4xlWkTyqCT57vMYBDj6lpG9aN2qv&#10;1hiV5MkfATqLoSiyY8/4i51lfk31v1DuNQEasMx5qkroNtOCXjH+KodYbNxhbXmF0i0KlyDDkjWh&#10;SNuN4MHUuXV9efk4zldwJM/GtCZvCW/wl0U82ZtjZ4AZ0HmlBjgHggURQlxlbN5e/EVkZvNXnqHM&#10;Kbcs+NDW9yCxBHqKcoNCl7gkZFape45Eazdm47n4Su0vJgydwmqgDQm5NNHhuMA8ipLdxgHjjR5u&#10;4JBx+UgnLg3caisjdx3PiqksyfkVkl5OQqALs3J+RHm5O4qq3IjzMiALgzJqow3JgVbZowMiCcMb&#10;wkR4gJHCGuHiADDiYIaSYY0BcPMfAmd4xoAJEcIa4SuKG8eDCqABrwY7apM0t3c6enlWDDkWVuKk&#10;bRkzpgEx5KxmVJmFP3loUveNnKtTeV4xJ6RZyXPKXJrxwLMXFJ+04I13s8pcZugJUmYUWLuAVJOc&#10;N/Z8kDk/g+GrhL5X8D/vW5TCh8BccCZHS5QkwWFA5JQZKSVow3HgyK4PJXgz9xB+z7OSC0ohg8zJ&#10;p9JXBmTB+H5qp48nH+GrJLyYBg11OUF8Zk8auEvIs9l7juR8CuEvIlgXBu45GBGBuBqqtyfiQIwM&#10;hOBMAtTdxjUwbhVtu4wfIiWNAB7eEt4QHH8BIbhLAPbwmSOMCD3PGmSPCIAMEcfkGhpHiDuHmPg6&#10;iGuHg48/cQAYI4VbeTBMvHmnnVbI8H/8EgA9vihkeKqkmCZcTDHxoKA8SYYM6Z7Qx51WyTDB/mKG&#10;R54+BAF23zUxwJEeKnjmGDjTxHiADxHmBMkeY/iKq9oYONQyTAcFj6SALV2gW2CPvpdoc9UnthMk&#10;mmPIgC1OHmPIhpHg/P8AiqqkmBI1DJMMCALhvhLf0y20yR4NU8k08B7ie7U1cF/mIAMOHg7n+Yg7&#10;h5p4FDcPMY0HI8JxpgBgkw08h+YhpHnc0v8AvVVcTAnc4ENcPMGeD6qWBcHEwJ+pzBqG4eE/YVV7&#10;RSbzD8TzEwA92hjz308NxqZOmqeRxg/+FT2+Y0AXDfMfGpg3GpjgVJG8FHkgRJvMMfXQBcCOBx5+&#10;ZcUNwTHfwH+Kg7dwOMeD+IphHBI8ml+EqCcZcDvZI1VXg8GdWQhCQIC8Jp6PGgCnzhvjz8zq21Ty&#10;DJGrs8z5IFnry3H/ANNAFJnkv3kePmfEWJzyX2b8Ea6EeW/qLN54zGYeNBQc6kHjJgQcg9RXCeNy&#10;Bzqqk8aS8B5wPvpkfuJN85MCuA5G2uA11mjB6Ry8jnjVwmjNtLR4I0B7UG2+7dNUOoJ4UxM6/KAJ&#10;k0ml7gQcjfGhoyE409vCcBM3dMkb4M6eHkHnT28Yx5FQLIYyJ4Y/AofAnt4TACRBjg4ENI8JcUxn&#10;MBwcahuCYyZEATGcvI5/DVqldttkVbl5LIscfURi5j4EsAw4GNzngVbeDxkVkcD3YYFW27chiZEA&#10;Ibeyplvvp7dyd9MkHp44EwBkmfOnt8wZO4hu8Eg4Em48edAFqlbgcd+CPqIxK3DYJMEaz0lwPApj&#10;dxqY40sYXyYNxtnII4OAiGzTmY1MI8G8GBQ2+ceNAsecbtuQIIAZ/MQEY8eRGCEwOcEahvLcBAIA&#10;AzCX9ywqU8lHgWgkJgUNw3vJgGWbqT/5SaWgPJfjVbeS/AqCcBpJwg02gBQR4V+Y1+pIAcgRiXvL&#10;PGgacxpeqvEC+M5gmXDwffVLGb0wqXAe8TOp6Sgt7e2rgzzssEazeBWqVzjTwG4FONQVVwz1M6hq&#10;4WxmJjTM0leDOqLj4AW+cXvp4ah3CXEYGgCyUvONzcgjXSEnmg3g7JgLlEY8a6EoMY422ON9nGVQ&#10;vLkHQhKgcs2wG3MMNGJhMCBv3vZ/M8CrdHk3ZzjMDOO7bIRPTCTuX980B85FFcXUkMm7S17k5xNX&#10;9hHhzQcBPf6mkqHL5xubnOC50iK7Nyb/AGAx2m8BNVfAK3PJWM3tMfHpaf8AhV2kdFzGoXIG1+3B&#10;5aPOBjc2GF/eLYrgyCWqN55LpC2AaO7qC09Lv+8gAO4ossnbYzWrw9IY1pFP1gSVSU+C1gGLpLN5&#10;xMHLltebPvZXgtQngWJvCOWBN2Me5cLduDSrvpiO6U+qCOTTZ9AY9yO701oUjp9lG29pPu/sumtI&#10;bjlL/cXNi5G40yW+NPVxJ5K5ZYIH1uAemnU+YFxzfNJ42Z6MALlu6nqTnjJgQ7kwMlrTGVWRxJ5S&#10;zbAgMDPq2yd9Q5xK2zBtejALHaFb8Ea+DynzSoGzlzesW4CdPwJmaElMbkG7Prnw/fQd43HbwaSJ&#10;DGTcsEdrm27fgSxhpA99mV8MenbFp/OsBqioJ1Q02A5YHtmILTIP31oU0nlltgC+uRkWA7THBHj1&#10;jBzLYk1DrNskcmoocwmD2auTmMe55i2bZ+3GHPBqW9RZK39mHjWhSOabsNPcRHUUwmkujGeMxxY7&#10;XLXPe+Dgcnj7hESJMHLlljgBkHzFDk8ncmHvNjIMv7CtSBMk5GxnoMepB0/Gt4b0febXgnLg8u6s&#10;xkdLuYCAjj0/iLbKbG2lt8Md0kbgv8iR5oeSGOz7xMEenG3F0lW3jdyEYMdoaPTSqBhGeAOoYn7i&#10;ZbuBh++A1v8AmU+4CtzSVjctj4wZLX7eBcZ1oz3B6eCxbXbEwnDII8mpc8vjWS15QbaZNjuW3TEn&#10;WpCk51GQZm2O/nT0rnhIMkHGqeNwRg5PBHwK+S+aMrYI7GdSFBMcTAkY8/TTMvz8enGlNHBI88HA&#10;gIxk4I1O4YaENwRsPIqq4I5jJvMemkN49bNsEHUEgJN5jLnSKRZ0tI9qA38pAwmoLlu1bJ8ipNYT&#10;RsZ6+MEBRwXdNUNwzcsLEd/ITlkWwU23ZTtkcLk+sP8AfSe0MMTt9+MGREmcvbv+SC2r5NKX7Nvx&#10;xguQdNVtnI3MZcYdOBaoF2kdQTGQsjs+44/kT0nmmOxj5Iypm4QLY7YwBIbI/fAp6RZsE8pOSx2H&#10;jMG8aVwlruLE5xK3r/W8taEN4ODPAfmI/QbhsZyfGC4G0ikDNqf3ZsQDk2nb/fWqEZ9pNjxhBk+K&#10;nhydlA5+4iJGMv3a7kVJmFSdm320bHJ5anGHS3q102SCp5G/C+EOMZSiXrcOeOYCHx6nwxrwl2P7&#10;SJjT1RsZlAcWBuW6QZfAvVCR+sZs+nE2AaM+7x+XnSUuqbuEb0FJ9bRwNzJWLkIPam5el3F57t6w&#10;JNZiDeQbnu4vMXV23ysKUczpi2lT7eDau87tyVyXMNmbZ4M8fbjTzRrUmuU0CquNpD0L3q6ZdRMu&#10;Nsgnjl9G8B9O0s3mkv3bIZU+VyvfyYL9tJpSUFqcVYR45vG4PLR4kwstt8/howz2ZvTNtbTgH/Ij&#10;DfZGR/nbajbmEQBm9L7QJizIfAco4ycsishKws3zPzlIYnUItsHQcujsMwgtwKk7bKXlNPMsEf3k&#10;nLQmlrT83nFryaXnuNWSVkx8arbhmOPOpkruB41YQmqMx4xA11fJOSzo98nUVDlbjvqyXBx5O+ge&#10;kvjMeBtkP+GhresJsFzgbHKOBQ5eMlvn/pKHMG47fvjUdJbcdLbP9sDaQsjx3yjj/PjV2pv1sKjC&#10;9OFzaJARcTs2956CDlwJTxwQL0EEB1mdEk1OuPSCaVB9oWXarAFwJOYP31kv2smMbkAb/LLp+BYb&#10;sn2kTGm5sB42Po9QZO/AvQJuSlNoUhPG5O0lczH920sH6iy5s3pu58P5jThQup7fxDMnqwTlsBzG&#10;e46IK1u3nrYKT2iOZDMTuXIPZbVvm8C806X2kE2e1gd+/Y75G3u2xlLwLQpXtEm20idPjBtDj5u7&#10;DyY08i/pne1cSOmK/e2ZVdbz3SI5I2yaKxmcerfR7n2btyYN3o/+eLfzqk7G6gmLapwNpOATd7q7&#10;yQpcmTwrftoFSS6pHIMD4W+3Rby29/xKHJ9VJVWuR6JtYxyl9yP6XACqH9XmQU2zO4mXth7v7EEC&#10;zOeTig6hJ9m42JWYSfdnNrkx+YutNlkjcz2+0fzQWnp7ta7ixzaX6j73tI76XTptGz/5Zzkig/aX&#10;nKOX8q2VIkcbz0VOVxOiun4dfjPNHax6t9RSGbYIwbwAmo2ILgNAs3p+lySpyeMx8g+ZbXe1SVwO&#10;TyU8kf3cDO6IerjjXMcrpttPpt2a2uuLmp7F3/zL0DGcwbVcj4uE47M8s1N2PnMgdzRy/Le7hC/u&#10;L0Zp/ZPKqtp0DNnWBSORiHcbtuSq2PYOWdyp8FyxLL427W22bWuNdq+rdLqepmRdl9l7uaP7xd44&#10;1w3Nk1LZMDjZIqN/D410VL2aRreE8s9q8s3mdHlQZo1aNWdsf5FFedoPW0rlDMJSBJp3PGtt2+7A&#10;ZlLqhmj9mAR2Dh1dbkIXzumsKeUBUdKsu0nICszXbfv2Y1NxxtJGiNOB2nHV4+ibTvcS9tHxmkPN&#10;mE2bMzy2VHESYWvabfJaweHF5qwH01TU9LNzsGb7d4LupayRn/bWmt9rg6MJZYMSjZPBe07zzo40&#10;HqBu9rzspsZiJmG1due4ujxmO1W2tiPT4PzHJ5OZtWL93iNO2d7eHsEpBG5Pbay/mEu8+NdQi9cK&#10;gZrId3mr11MMGpue7R51z5SewemDNgXgOnDYfTKXBAuhKH2T042c3mzEUvgtf7zLq3YxTFbcjj4T&#10;nk5Jq/1hKi9on2tbbswpXs/zCZFfGcjZSd6COO6SMYtMnfjSHWlKUqM+D2iMf8/zqZIxuatZHmRn&#10;3Z7Unl+D5ldDSpW2Zk2a1u4w2aXzhkwlwN2AIcZP95lQ5PTb2oajO5jfFHA35Y+4plLyuSvCbswn&#10;gsHl9ZbM4mDKTss9oYVp3qMXd8sD1ANszHucHAMWoReWu1irJjNZ9ZlRyt2uqK4PvrWtvleVg/en&#10;DJz25YMWpaKqHI3lOU8ylW+AuGJzO/gWZNcbUJJnuzutHsZH0ksbxH/ZtXIslrzZfU7Yp37Y+7wX&#10;Sj5q0LaRVjmZVHKvs8xKOZkdWhjF3/8A3Ltys9ikimdKyotWt/653X7uyL31yTYXTNs+HhZ8R2eN&#10;kJkK0Wz5Tybpxxub0DAH9YPCFFy/H4F25J60m0nc9jvJGUboeqQY8/H8q5vpf1d6jgmO8mYupfbL&#10;p3RLoSoNtkuoCSnlstOWYTZxzHNrgUfFOodWvfH6YyzcZtF8JWFTti2fbx3NW3ayLE2frKTZzUe4&#10;XxEDdtEu/wCpcvPNqFcTiY4+1SkjcXR2x++i7fYnWjlzZMx3feP5PeXQQ0dQqthiuf03bOj9t/rX&#10;TkowMZVNBM4B83diY8au+zz1hJTBs+fQTKauiTYhdQlrjg8MKp+z/wBUelI7Ec4fOnBidMQrEH5o&#10;l1EP1c9kktzwSoun5pb/AO4mp5ZgVViHczSrbDmOabUHvZJ2zA4m8BC9Pj/EWM0nNGUtmwHlh1MD&#10;jL/u2vQiqKfpQzI7aDdRhGLpCgxrldw4HAQDANpvbul0kQuWYkLticnzA2T3DbJHtAHGMBjALeJy&#10;x541dm/rCOZOyOFgxE3dWuYUWONc9y+qGUh8okZNXVQGrNrBOca03CPyxY8auMc7A2T1xUc7mJ38&#10;7fey8r511c42sU4HgA6cfD8C4V9TsZa5czWB4+KNqzKMoxr0ImlLj3azftwdO2JOhf4isndSVUbh&#10;zVTk8bMAm9vqcCmSOX74Q8DwHV6SGjqgUq9j5YSdMfH+0qSOoJ05e3mx7bUZeX405w5BvE4mjKVM&#10;s/B0xrMWbifTImOD2Nr+/GjDOm3s1GAz+0OP4qJDkZDOcG/aI0+m0jvKG4lbYzk4THKMI+Zd41gO&#10;2isCSeS/1UC2G7auFXYE07Jlo8ZuDzCrB9plYUP2S+NOzist+WO1/hQ8ck8c60rAkGSMGcnUWGzR&#10;uT7yY4tTVWwbQNpklnZDwWLfl21zTNJ4OMeDuJAOcJxvJr8cAMg+ogI5W5mTnIBEu3HMDbdoNMN3&#10;URKTzxyw4FYZbgaSVuZa5sx8aJTQmopkvZuXjm8bj+KjE8kZILEakd3jMeVuTt98egD5i6QoeVk3&#10;0GDk3f2FzfL5e5gc5F6KbE5PLgssDkFw1rU99Ysx1Q2EZjtEZtoJKcIdOD4XfXETiTE3lej+0Aku&#10;c3wwcF3pLl15IyMyH0BIbNqVtmrNQZLL6fsk9pVkI3HwQAyIlu+pg76sjOn73w1De5pmO3e2B5Wz&#10;wEV2GPGPHAC5pctTGcrGZkeNtqQKZR8wGGU3owZxlVqcZ5gIhVdweG3stj+NHmZCBHyM5P5EyN4R&#10;+5BHYEPSW5UfR7JyPG8fXD9T5FtJpHbQzs7HuYwOTTXd/wDGtaeN+0hnNqjCMSA1JOGUt47Q2Q9V&#10;Z7tM22S6ZSFjJ5bvTNl/abvGdPoNRAzUm1SSyRtuEt9ojH/aS8lYOTaA5flznuRqGSlx1CTHAfc2&#10;vLHdTI6b3NzZbHuW/wC0k4EjZB5MbjZR2DTI5SeWNDXk83knsABDD8VJwQbO/HGe5H5ipLMl7g/T&#10;Q4hNCkbjHn5ka3Km+Xg1dT86zGi6PmM1ztgXIOaRbA3H2bo3+rbXF5NBHNtLsNx+dU+aVYylVjqR&#10;pmYTjA2yaiyWeZ88Z8hEYVJDCc0emFWPZq5PGY+dMzBwONt76AjbkgHjg1FMHK5jB0LcFpddQXUt&#10;YHqLqgbn2bzOn31ZBkK5mOM2oAaw0cjewTYEYT8xbMSeECTc2YLhiaVvxqGbCUtpswoQNqi2/c7s&#10;2Py+YRXCj6T3ZlgN1C3VlZN9pt7/AFkxLjJqreKf2oSUMuPgYlvE83ggXJZlMqTtr+Ef0VhapfKx&#10;8fL8sZUiMxwZ++RVVnNHLwh4w8C0iVy/vxrhZsLpm7htYzl+zuFVHKx3MH6aPS+YDCTB3+Uoc4uN&#10;nuTTVV3hzATy7f8AItNCbVGLzBC6bbNyZzwfR4FZCVBprntnNCRkwQf+9POJ49ZkznyD8pP6I5FM&#10;K02x5VmDj47SyWoHEhmRMbl9MBwEUzfN8sObH07qAvGbJzkNxkToUKtx2mMd0JhtcUHIXjneZVPL&#10;kflkFnUxwSQhcsfYSkjcCtE8CvhNm5DObzMFy35iZeU+OW53lokfTHc/wrrUwrTUTmS+bK9hcppV&#10;z29AffNL2YfBHjVD9ZzZPXtYNu3rAuz24hWx9+D3cKp84JWFSZ9Vu1GUW7dz+VbM8rCvWDLc4JU1&#10;eRkFa1S3441cmb0Tdz3jahVSTzylcjm0iKAMcqLjIt+BUbccuA2gPue8XN5tC1lrNP0+ScX2c7kZ&#10;Wb27zM+PP4UCH6ukxjLg7bEzM45dzPHGuImZpEqfr6GtWq9fv/MdMnGVRNv3jJCXJO5stnxSNXBR&#10;XCd+PGrXUG09kwbAlU4Ylb7uW4MjLJkWbVhRdT0NOv67ukD5njW/0W8o+vCbgaRlcaXM8C2JkLSN&#10;rHkN9/8AVwmZC3NjtmeD9YCmI3OcDtuybitDGMvH8yskw9aCXThlu0dHCcQD5d0uSBTNqHqdsoB7&#10;zJDlHAPp8a51ebF5jJHOBz7R5dpbKZsSSqxcgS7GZCM06ukFJ04/pA7xyBpK5g49p9+AMCp+yurC&#10;MyHfvAFcSxuW1vpeOD9hZuQg6nmLFmYDtnGS02W5VpsXn0nbAYU8+ESAnTuoh/TY/wB4im7v+0VW&#10;U3Q9bDfP5Ocsraj5hCigxnjV2peg21GS481DPBTiC1dJ41kuz/1b69j0YJqwbwELqXS48C06qPVH&#10;nTOUncwViJxGMVy2MUfcXTdZb55i0tt/DnCu0RxOp9MTv7BbI9MY/cWSs5e2MPBYKMxC8xdRTCj3&#10;stZAM5tYydO7rR41DpfZmyM2O/jPu5hl+7FFkUXrRShzkOacyTzZHUbBtvkbEtgnUtZFnrOXvI3G&#10;Bensj2dzV+TfJqATxqTljK5jgWS15R8pYVOBywALAPVti9xfpHMSmNrMybha1WGHVBTZGDIGM9uO&#10;11ERk84HUku7HNx/2YiPbYKo3/JAC2ucWbwjYmKFW6aeKtvX3jFftBCeU29k704TA5ahs3hFZZpV&#10;e/j9p4/MVIuamRW2as+/QxXP3gk8H34FDHnVwk9szazGqs8aEbOF+S1JLGzxr0C9UuXy4w5rA84x&#10;i0xrgmXuMZF05sLnG7TGzftwEFbIsXJ21FqO8ZjtMpsjCfPgx9MpUNk8jGHWjXSFcU2yDNscZ94u&#10;KnzyXvWbmzBweWPgVrn9SPoKezmlkmfUgHy1DZkcv3OOPTUyYM2QSeZHzEz2oRt8SNTn5NIlbgbY&#10;mC/n8xXCYU/ebY4NRZjT8vcmHej81bxT8vLAL9Vc1N7tizmcnNM3cUuMKhk2LzaZNt5bAFgtXFp0&#10;8INsiVF1Z/Ur7B/Zy3dVOvcoTjEWt3DkVnUD2nntkwCjjH01s0rrQc4bHCHjWY1BLyzuYncx9QqP&#10;SejysyY4Fb0cW2xfxDnOUppidWU/MQzHWBbXV1Jy8YaPPH8IqGuBimtgJtSPzFsE4lfZVMAZhOtN&#10;z7WxzUhOV3FnBLyTkcueQtIpvZ25NxnyI9MCMmA1SZhtAcwEyaa+uc1rtsidc06Wk8rl0tbe02tP&#10;zCqtzzahKW2RsDeLfUXIs8rCYvy6x0Slc007JuBO6L6gdEao42wPX+iYArKodQTy8PBBqQKqjmHt&#10;uit4l9HjfynfI9ONDqoJppMZlc0ctiY766QpOebyMEEaw2YSdyFzg8tXyRy8gc8HGh1IGtVIzesB&#10;gM21IPhdxUNntEcwEwR3VuVFvHLYe7OQbxc+Eq3XmyNk8JvLC1j5hBqJD1N7gl0JTVbYpHtEbRq1&#10;PKoGZtg0sC51cSvsrrolT8wcxk8tF6VHMOhNUaQOXjuHNGoc8ZjtnwK4S9njGCPmKq1JkHgj8pCX&#10;GYl28cXVwP20+BW+n5497FwBPbtrQnFLyl+TOdHpfQbYLJ9AE6tdOU07SFNrKTPKgZGGCyAWMgtR&#10;KXzxtA2wQAtxqnzhvgLgj07avjOl2W5Aj365GTpiT0pSo05s10kxmpJwSMmQCUnqhyFtu1jItgZ0&#10;HeJgcnE3gJq3CqHUlDkbZIHzUkC2u6YhVZfMG1vBYEO4qrUDe8XIcSsg6XIYlmDUjJ5apNUD7NJZ&#10;gQkuoKq8GRtkR6QNsY70Z0CZXXJMEa07sdsFvz1m5KZovTRZs4WFa3cGpdtMntPOcbF7bWsyz1g5&#10;9Ph7tODicQfFGuWJu6Hcwq1UQNu5JgjWfNxcWm/WPp6X5joEZNt3Trke6aZUEvJc3ltaJ9NB5XOJ&#10;s5LZMcpFtEsbvJa3yAEQJOmROShu5gc4wsd3gJ+dZ+Oz3UbfiR5nAV7hT3Ewex8atVDyMcye44z2&#10;7dpAasnhGHGARP51dtjc4lMymzEL85W4SF1CeBb811SjknnQkvkZIB4HJxWbqpM4mA2BMAeAa9Pq&#10;boOg20p/q18JxvDXmFXnLtUk42D3BfufS+dZdymRLDaSkyt5UBYCHNy4+ohswrRyYmCO1gQ2aNyQ&#10;ZO4TqKqkbk+nAiEnZMzJvqabNI6kHBkjOL4amEZyV4TPx9TVWAjJZRhnNLPBqJyTL636h0V9n6Ym&#10;WTcc/wAMqx/ahsrZS0d5hdJB1Bq+Ue8wZ4+Na0NvLpkMEEyBo/vp6ZtTR6XJknmyQZAlz6aJN3ng&#10;4F1Rtc2Ltm3tkqAUgSdPwLjmaN3ISYFtUWbixDoRrUnnDaPJ31dhzAf07a5XZzwgXOdac3nmPPfz&#10;kUTtozOiNmHMHJuBMuBuY85jqnyuYEWnS8ePJGkXCHIcVUcrIbJB01pFJycYc99MjI2Dwfho9I5g&#10;NyM8EflLnsnuluMTuimEwZQZ++slnFQDC5xh4PMUOtKwe085OGDUg+IsTHUjlyTGbUSkwqjp3wlG&#10;qPKk38dmP+EqS4k72MiuNPydk8sGD7OtlldL49b4vLUXW+2s551UYx+m6Dmzy/4Bq4TChyGeggNd&#10;0xLfmbeyTBBwKYMbbeccB8/76sSR9acWzCm3LBzgjBbWhN3EhlrazfK4XS08l8pc8YBEjtLPW9Hs&#10;oHuix6X7Ce6ksu6lRm7hm5DYeMwW4LSuEjmA4HIMb64a1pkRIjctyzBpwE5Y7qp+0zcpJfbMDiI6&#10;ILUtpHd2zqE8v7Vhqn/FCXM3Nkz638RXyT1RKdAN/meaXjXnuScb+PW3XHytRPSueDlU2BBv1yAf&#10;UEkzcLs7ZD6sSo9UJe43b2m/cti5aA9sCjJvMeosTpvah2qOz3EzUlSbmPHAuehQrHGY7aLVUG1R&#10;7KnOM2oFcr7bNsDmd2IAnLg6g1T6o2kFePQNoNSC6sPG/wB/nIW8enBdXewMUtHizT+GniWoSlSj&#10;0S9Xx4ScSqyz5w+ZcSrzY/u0x3lse5AQvUW7bIGdCUcIELN6U7mMWoQWdD9sg5iGY2ZbaJBdujur&#10;xrl/mnq8tPRpHZwp1+DVmngdNpDV0lnznNVYNBmb7sF8IlsWoQmSNcvOJ29I4wX7i3yvKbm04Jgj&#10;3UcfUtIPswpuS3HwY/aDDXoqMaqCr3Pac/cE66p8lPUrK5k4fFIZ4K4IawfZ+3JO5jrHthuqFtEq&#10;CfP7DZyfRb6Yx+BCKKqgkhJj0iXBdRaumNlIxfFwfE3U08Z3Y9nwm/VJW7dpTJwhfCuNDaXyLjqr&#10;6we1A93lzxofOnJnLg0fpQD+n0wrq8Ni1RlnP5J+77hstNyMmAGDqIztR9AmLpu2F0xfvK7bAJP2&#10;1NmUBeAeoRZ5tne7xUT+OAFvV5a5uM/Vuar4/L4fE7lKK8VeYw4cYkhjUxkAcZM66QovZPKn7LfD&#10;Txhj/wCWITBGumm5JUPT3zjEIbJccx2k6O4uyJ7ReyoElO5gnjvfYOW2td/51yiRtecaIciIeRVJ&#10;X6fh/wDOPdjKhmXDcGJghXU1P7PyQDYmNxrm8lPzEOeABVs9KSurzNt5cH3dkP8AtBVl5pLXabb9&#10;NDoeX3KjN3EekbjPK0mza+zMcWBUSOZyFhfjjfOsZOmNZjU9bt+AOp8QnfWbgd+lz1s6ykYXa/Kd&#10;Pk+YFN7Z3rs3HKZqM5oAFJ8MhV05K5pTjxlu1gTd0MXMtYM68paW2lzWmHGTg+IuytmFcOa5G+DG&#10;C4YYuX31z07FNjNs4+1+YRCyam9vulVrCrKnlT04Y5qUkAy+ag8v24VOEln75c6ZRLZh1xOpOQ8t&#10;NKmuMnTKLPGs92gU3MjOc4GozEFd0lZSprdyOW93tyPfM3qiuJsbfghYtW8DjmDbCVLodvNTPL3R&#10;HzFuEvkdOSSUn389x64Fy/AhDKRTGNl7HIy4CF5i/XDIiqTrZ4cPCYs1MprR2cVQ5jHucb65b5am&#10;yKRyZzrTSaW1by+r3MQyEE4eHtxk6ZFnErl5QubLkP6i5jIzYshf2SR7mn5TUhJcpv2iOddbJGdI&#10;QOd2aAuR+Yt3buGwZ0dsztafMGQq5wpSnPZspy2fhK3yOhxwTG9GC5ATzONeb8GqWukMZrqd1pMr&#10;THX05vH24csBnNYtwfVXnvt42+TqOZY2b4rf4Yl0VXjyXM5c+gglTu90ydxcE1JQ82D7e5AWyTqF&#10;4F6ZyxCUrcYcxn5rWKrWZA4qidTtxZM+LgIup9l8rZUw23yDUe+Z4IFjMvbyW3jgAUkaJ/azAQAd&#10;xLZ6lpdtN1t2/lOFSk6tcbUHrltgv3IPMQ0dSDckxxntrMaPnDKObMTNgZBl1Gzn/MXq5J9rmz40&#10;usmlTDeiC6Qlk9apW304j932yW7kg88ZhVAg8F1MjqwYc8B7kflq1bQKoIze4HkqETV5lpbZT9F0&#10;xO2Uqc2BXidNZk3mBUbuINRHJlrduQZLR9Qdt3wvLTf9xaR2ORtYx8nqKZtg2TyWVDBBKqcdPHJO&#10;oPuRqtjoObU8yYwP5r/WDgX3YheBRJd1LbF/D+U2pnL9Sq/i/UTCTQfcOlL55gvxuemsTqii5iEm&#10;+OZ41ZwE6ZC4I00Ts6aj9jA6cG8wYo41a5yldt5xbuUmtbuGy9oEMPID9JTGZCM8ljP+dB6ToOYy&#10;qw5mU1EOAerbFwQfMtgHUlDs/u1RtCGJ5SLhLuUjMZ5cc5I1Dbk3Bse8e3ArJNJoycucEE1Fp/FW&#10;P1Y8bbzg34Q4Fal1u2cvNxnTF2J2c5be06n1EyRxLoPudr8ISpMwb7+2BZPbgUOYTTsRtgYA3gxE&#10;d0IT6zYCEbbzvLk4sfxeBAZhXEhbaJj7xH/Zh2tH9qFYmzlc2c+0zKaiH8NZjbcvJieBs+EzgGkd&#10;ErzPlO0hcwNUrbLJXkvmM7cnMEBfwhYAqqyPZG2MTH2ry+ZpY1s0rcSWWsjtn7504M4Fqd9DR0ve&#10;JjZ3W4dW4QpcC+9btV/CXYy1rbGFkpPZ/KZUN9vM15n7GTxLP6l2oy+jXJ28lPcgJzCKOSVuQ34I&#10;HxXH76ok8oZvMOcbP++uV4FQWyteOQ/Xj4Nf4HczYTWRK1xy7VR6wchctpVBLQFbxj5mnxrMR7TJ&#10;c8enNGx1umRQ3mzfcLBrHs3UJ3ENJR7mZZ2EjyD07g11sJGKq9BXwHGJTLjbZ1DTe3idS0YLNpxB&#10;9LOtQnld07tIlp207lQmbq17M9F4/fXMXpkbmm5LrMbhiadtZg8rWbNr4YwCHB9JYjeWWSNbIm3x&#10;fmOzhZlsZW//AMTTh7dHL9yA0BxM4yczwIPWFaTEMxYxxvmry5qaZci5AuEj5x1am8sGYeifOvRt&#10;MKlfwHmTsnLZ556A0/6xDKNtZmRyszfC4I0BqT1iCwZG01uQfDyLihxA5gHZccCZ+zZTDxtnwifi&#10;LA/deG1ljDZTzPLqrOnKpqhzO5cCOCalJGTUt+Bc9zOePZVk3ERPiIDLJ5NZb7NFwEW1yem98bAj&#10;viJc6ZVpphJxi/58AlznTtxZUaF2xTaTOsQeAnMGTgWyPCU5NW3bEt9jmHUGIWTGs3mEjGwyGY24&#10;BrOJ3UjhnnYacHmJujet/D+6F/Tdw6cczdtVrLdqgZFgMPTG9F/iRfZnT9OSR77Zxj6l1cjOa3eT&#10;qxjDbjHzCD76vdLzQbZz7S+KqFwpSl7j/AfCmqtsWe0lN1ZvjbHHaHB0/kVV2kU2yn0lPA2AIjof&#10;3Zc67K6obGHg37IRbZRY6nbTZ8FyfeGXT+dcs5LVNOn7pwTVFcVHAQ7Zyxtxj/YjXPcvkcxnc6sh&#10;u6hV6BeshI20ba9HdG9GLmLiHZntcHTc+AZ+DeIB9Ndpy/MU1Vhxc2pUuth1082ZylnTjGVTU4pe&#10;6GW4RyXOuwNlb/Zts3pSy2mrVw6IK45cC415C7UNsD2p3JzQAth6Y1lEorOasz44PTlWDmcJLySf&#10;Q6io08ZzCqM7sf7j0G2sbeyTLfoJbKykgu8wi44Z1JNo3OOABR6qvkj9YR62Hg3ERPqqH/xAbP3N&#10;6AG7xpGAw2mN29I3+4Js3qW2MkHXWxPZGOp23bbm7eb8y7wRqt+spMBvCbg207a0iT+sw9bUXuED&#10;EQzWrW8tljMj2wSkL192xKhTQLjpkX5dCa2VZ+X4S6bMis21nHTh29gIDHqW103s32qNgvWIX8qE&#10;8g+lnR+eTDZ9uV5tKrbohfu3HkVDmEElM53mWgEzjGqE5lllfTlkKFWqxcg9Z64k9HvKUYmNdl5i&#10;CEQe7ZDAWJ0Ps/ZRuTuZxWPaEv5Q7nv+JcH0/Xkxn0x3Z+d0SDlW2y6ck+y+p6z9jlp93ZdTS4Pq&#10;LZRhZdW4/wCIxXZNS9xaDctpGwfZ9u15me215mkVc0knkgpsZ2FN3SOicwhBLYP/AJmd7TzazHPH&#10;TiAmoS2LRWtbN6HpxmTHHI7nxCpHqz6kj0uEi636funItD0PMXjnfHPtDry1tjim3MFgMG6t4/8A&#10;zK7G7DG2HeDKrdwXMGJUl4zbR3zTIFwLfp2s6tuInmPjpuSwDAFzNRDjHzCCVbnlP05Hox1Hk+EL&#10;GiW0AkumTkAZPKiszD5n+lKm3DZnJT7yBqOYDL1PAvhCEqL2dyVy5Buz7eIB9Qq3geyeYsL7lhuu&#10;P/zK5dpOYMjTHGbT1bumtaqSrGwc8D50SMfTbL68o8k6EpNvWjAlmM7WyTmeCBKYVZPmbmy2lW+e&#10;Za4FyjI/WEmLYeAJxN/qizq1S/1hN2IeNyDeDfkSXgPVRtYm0D32xiXB5ZeCBM0/MPtJvxoAFbwN&#10;xahFT9pm1BzVQ2LaMAmcAy3LgkS2F0fMY3L40c1ty8d3eSeNOR2QSmwhvNoj0JMED518NapTexeo&#10;6hbXpx7HBzRkIXHjWhSd5s6bTYFkAnDrzSKt7TPWIpimyHxvhODD/szYuONJ61Stv5gKrNNlZJa9&#10;BBGe5B5glcKs2Z9mjxs7pICcy4ub3nraNpk5AZtIyt7fMurTh+sR28QEF8Q4CK3eIu6VuoBkbEBg&#10;1IOUphPadaMHL6YuNHmdcSmNyeDSJBdRKcTyXPyWQgLqeWVOvEFJIR62bXmF1vH1BlFjUOl3FcPy&#10;HgDKhEtiu6ZcimOHBLlmMBf51fKTcEkg9YHspE4CqyvZvU7kZzOZqIYSapNLGrg3cPWAwNmZ09UE&#10;0ZNhAggAXULp6qweYTyYs7+CRlwDLpkEVR3D6bS+DqAbN7ZsXHV23cuq4TCn3u7H9uK3g5m7DWMk&#10;rhtNRggYSq265pN58cHhWD1J6zFTySfADvzV5q6g/wDCueyc23bj902sLC3bJHwnYzfaBMZP7AED&#10;ogR/FgxwIDPKwev2x35gb50yIxOKooefDBgPu5vLWYt9ykkxO8jPok6fuLFws2W124dPmcZEjK2y&#10;n1JXg5lYbQSorf4ffVDlbj+sbIT2/LGXjVqJtAkMnevn7N8IlzTGMedYbNHBDE7ScvrlwvMFzl2i&#10;Dgzfm8rbPG2A01tm+HxwKGzovcyXmdRzBvHatXCCWV0nWBN5xxnXQkrqBk/HgMAv1BIdCL0Ta+2Y&#10;PNNhdRPJid/BUYnBupcUyqNmdVzhsALmaiHG3FbHaxwLpb7Fy6ZZPu5rXMuxwRob/wAB6rYe0wTz&#10;tAJOXqqKlI/rHHE//wAznWEH3aaixk/s28541Vag9XPaCw1nMjdEg/OvSag3jmVTay8kYibuLUbO&#10;eP8AZiXSBKopiaj1pHbuf8sXInuSo+JceD8n2P1HATeYGJRwD5lxUSsKDLIXN5z1NQdte2tWS9sw&#10;1g70MJC8smuuRa8kdOTj7/Ki4x8wghZ0lurgvUcE0fUhGfGC4FTJpVE2fvbMt4CdMa6Wk+zelH7a&#10;yznlsw+mQXGqS8p+j5CPJNX7OYeZayKy9RmOTaU+T0nOgy69BNSjjHq21fKLmj2atrLnUgGslmGQ&#10;l5tVQiRk5lzHAobMkxf2IN+FzeWJJS60d0VZ05OJwKOXWYDlwD5ah0HUD2Ve0hOLU8xTG9PsmEu1&#10;ucPqIDL2bb/6Y/cX0nHtok8l04sbsATc39pQeTzhlJxngj9oj5Y/Ahs0uOSWYNQ3wv8AWgMvpsUb&#10;I7m/nGXlpqOyLGXErHOHuPV1E84pMbYhwxnt6XMTzeaOWz0F4Ahxt/LUyqKs38nIuQDXwDPZoMod&#10;GPU+mrtI5eWAejxk6aJU+Rs8ZWYwW7ZVZOz9LAE+cYl9uArdSSN7G2A2gOIlxQ6XpMbZz7Tx+X/h&#10;RKRkmLyYggfguB1RLWvs3LoL+A6TdUOoIf2f3keMILfmDTLNu9cjxxgtwD5dpQ3FQMoOB9n+qiUj&#10;qhsZlgMcQ4yL6fkDzBnebHgCAuO0sTl9LuXJLMZ93g6i36YVBZvwRnyWlyXMKoHG5Pg513mL4jvC&#10;nHRVJj3MuBnPLkfKtrqhmQjlljcntx9NebMnmll7vJtRb9MKkcuWQHMD631BjQ5I5LjTtolcbnLt&#10;wgfCJGT86wcdSEDwPs5Bcy6s9nlx/wC2QHKTzFDJL9wsXji1EJTUJuD3bE2bEBHfEOPzO+htQVBO&#10;pqTWPvFvqKqvLkYzx8y2npfvMY1bSICVty2Hgj40zL3GnjjWkSeixvG2OM9syz2aM9zenbR6ltAC&#10;3wcGePURJnMNPHYUNw4xtrMYLcY+oiUv7OMPOe2bp+BUAWRvuTweOM/L6ahzCaS5sPG204xrPZ5N&#10;G0BNE/LWezSeKcDTqorQcdizpxrMRzghiYzIOzbkc51oTemxmZYw8aclFQGtUfMJdA2AZme465vy&#10;LoSn9pjaAYIHgM/mLhVvT72TkvcuAisjyrCGsQQL9Ad7ElcleDvBBnu6ngRJnQ8lZsjmjY3DN3Wo&#10;T3PlXNOzPaY5ZuWMEepAu2G5CBIczZ8L2gWoMvgjUDoRal9QSmG7ScoHIfupOWT3Fm7yeNoHN5s+&#10;3eMercGVWqoK8kMqpQ7Z4DOz+7d/GuCqj2hy4TM5g+zxkUSQc46D2l+s45Z2A3xOHNrUIuIZw8m1&#10;Zza856iz0bhzMnONdIbP6f8AO4OmtRMKrc+YjSm0Zp/Z+II84C/EtrYKbo+97NAe4EerqZFfJW3G&#10;FtggtOPpIkzmjLXg5cflpHWltBDb7O9/cg3Z9bN5Ze+rs32DtoB6x940uWhsvqTATBH1NIZBLeKH&#10;314PHGC5APSuIuHUmGyekySQb5s2AUcZBaffWneq/OLJJ4zeWiRjLctuRY4IPeXWlH7N5LUkpmsD&#10;kG7xty6er+8uaZfSbmm64wQHE31bW8l4DpLx8J1TjpauKbZVI2vQPuYK3bJyVwfONnb2VOWLYzF0&#10;S5y7Qsa7enFxh9/04Op4ESlcvbThleZvrboYtMiy7q+2adNrdw4JnGx8b+Y7/PnxW+laG2ta0cEC&#10;GzzZPRbmXACzqMsv8wj1tj/eW8TCeVG5cgCHtAkzu2t2Hg/xKZXkwrhtITsG1OOnhx/eRucGDAno&#10;dUoHfTWYDS9HkpiYsXJp4KYSlvauDbcEa6EqerKdrN7uEk9sZS8W8k+f3VxO3pOdTVs+YR1Uwk4S&#10;au5OS4Fm7OT1PTb0DOnqjK8M45m441z+mGslWMkf6Z0HrOqLXQapI6TlNYTp8aOaiHGPV3YmTHGs&#10;TrxxLpbMTwMzlvNy9XPgwLQqX2d1HPnNRmmp93dS8V0hFzrPKLnTyY2YNSMi2U1W19Qc+636BsDy&#10;qHs1csTBAJvcEK5b4PmW/DpNswlwI3h+Zq3BccC5Ak43sqZY+Zu5VtdF1w4nF/tI+iP4qwJun0/g&#10;4Tp4Sdrc+IrZPVbm1T788lT4TyAfM7iyBxsXmMkmO7TIBRhJpXO4pld1ZOZDMccnfOm4ScvuLR9m&#10;dWVHUJANpkB1MIOb41tw9MronRnUaaq1Oepx7W19P7xkDjYnNnLl9A21LfU7iqVU7CKykzfeXUpL&#10;Y8weeBegjieTamJjufYYrLjzfAqezePahGdhJGLocY7twYy6McCtj5WVp8GmmoO5fiNPNxrAYGWM&#10;CIEaYl6cSLZRIZiyszulSjjH1BZI1g+1j1cHsn9plrEo2vM1eOBUI5g4WN04ONGvBqZczlhsZVi3&#10;+kDdiHquTqvBgMwOLm8shF1PWGxOuNmMlBG5OJw1+HnwLm/YHtYnVAPcl3ATmDXZk09aR6Zke8xE&#10;Rk40iDJnxr8ZSbZ2/hNTSFEq/LxHGdQbVJc5yOZUInmLKyVwRs5xsDlGHy1XNo7hs8mr5y2tNwkL&#10;pjWb+h44gT0R/FRzDnNOj3G1Aj+xA84BqG8ryUxkPBBx9Mg1zr2oSPJGhB7lzGnoxQnrXHTf203k&#10;efjRgbzTxrmqSTTAUONbXvg7eOBTvhVFqXWkwkwJHnVDmjzTPjVkcTAbYefjVPmdNzV433wLEtjz&#10;LaEIBwqXmExbPbzPTj8xd70vNNpLCUgnD878kvH5i5i2L0PUc1esdzlW8Wy8vxr0sqDbRMZk57Ej&#10;YtRwNxWyDFwZFz/NkOzb6f0juuX3dMrckcfCUWWesOSZDAwgZe08u4TgRiY7DK7mV4zsDB4EnL7i&#10;wvtgjabAmTDcG8Dfmd9dfH9YWe9jMW4TCJcte0jFkggjXl37lJxvjxw+HTg4uM7lOf1kq0v970Sr&#10;yPZuN/KQSR4xLL7ZfnDH+0hsvqygpDNjsHkqa7tatXLWtBGujqMlFOz5zK20y2ii3ohdNs2yfsrc&#10;Z5sX2Zypm9cmpxoeO1zCLdRo1cWyRI90zJshV1a4/vnndNKgc09Njxy2o7cDwt0bZsLHkT1PbUKn&#10;fzrJUYm9zmDfKuV5XdIMJixFJwW3Iy6Yyk7ka5o2qdnM5i+gMcvaHUJ3E/DYqLN8GdP8fzEmTybY&#10;X+I/2npZvFOS1uCZTio3UwNzdLgQ15tAJUL0EEcquMif2bv4PeXAewOXspxOmO8zXll0x+Neh08k&#10;72SX4GdOFIbpk7i+TOX+ibt+8OTmetTue6ZXONmbaZTYEyYf1O2bluOdXuLZXPq2UpVLID+Q1EZv&#10;cF1Cca58cbTGUtZbtMrriMjou8jGLggVkpeX0xNXNmTzUri5y7WPGBIcmXGUOTVJ7ZzrNKbc7K6n&#10;3x5acQM/L7/7K1qcet5KfsodnLQOhunBdT3IEqv9UR4QR3JqjE8dczdi/wCtc3yPaJLqSG+YfZUV&#10;4en7Trq7Cox+S7ki1vAYsx8qFt0VK4i7zj1mKrC9AaSTV0Rta+7OR48CmH9ZzaTMmW+NmIhwN+YR&#10;sLg+dHZHtcK2lO8x0OLdv/LCyKkt/WAphsN8FnKiy+NxzLafM5axUjwrx9pEnMyl9yfx8PpBke0C&#10;fVnJb0cjE8eNy295urKiVw5puw2DNSjM403NrJgVPgmA5lvzmVHdDMTpkKmaPZy4NT//ADzgKRr1&#10;LadCwERfbj//ACYes3SWx9//AOUNCeUvLprYs70ONx1HOdYztE2JzaSNgPHgLcBC2x6sH8i78oul&#10;6nnExYhklrsXmjIXuB+JEr5VGyelIHN6pDunhh9PkQJ2M6uM2z4VF2TTiuk/M08/vR6sj15TAJww&#10;fNXEdrljLnXJlTy1yIpsYLccHMXpVtEriU0lflsnlVsPNGS7fXK84I2nZL243DELcKuiRPatvp66&#10;ePAcU+FFb2/cOZJHHgItfqR45DYZ+X/OrXR+zAc+egCwYuiPbvL7i65nvqIVpNXJzMN0cQE6d3Bg&#10;/MrZuTTb74fu/Lq2zzl99DiTe0TOddZ7Z/VDrOiWwDOQCJATqNi41xJUEimErc2XgbcatxcxM3Tx&#10;XIOeycNsbuRw24qzwIGSd+mJA/6Uv6VvdEkwetaSvQ69PeUq6NCUl+tUn5vC28YEhkxoSkvlI+8L&#10;DGpyGtW0Zv8AwWjU/TZDE1tOBK1VqPKfqKKRw4767o2Z7G287bHsgES2LqrQpxsDbM2xzOZUKz5g&#10;lC6QpQ7ojzCjIpnoPAuqKn2GS70FxtX4sCVP7OJCdscLliW8PqNl9bOSOTCccr3xpneF0jP9kMiH&#10;nazz8Mg1iU9pjs5zZv3F9TMQ37tRLoTlgAbhLjVlb0pjsa2ciU4pOYyrnAyJ2jlePs1E7xVvT6PS&#10;nRk8atNPyPtJyAMHGRdF7XPVXn1DSGRzh5awTAVwY++hztF+HpjaG9w5cZ20St4OBAiN3EBFLguW&#10;86/Oun+YoeeExqHcHBwKZbJGmdzIvgBKXzAcHGBTCOBx8CDjb4ErmBAExwg5HGBIhMaZJnX3QCYO&#10;oHIeA6MN60ewddUkg0oIMCfSo+XtNgZ1o9g66AzCcEjJnVKhden0cPoRffBmHnSOhUPdNaapSdWP&#10;WbkGvkVqnm0hyYt5tpxkEucR3448/CtYkbdtGPAikLyZT8wI5IeMy6WkdWbs2Pr3A2lzrue55IwZ&#10;+apkvmhOCPTgTxLi4VZbnBLwToPJ25IM8eoj0nl7aMZ47BfqKZI25I+Pj6ZEUgXaTzxkEfIKpkwq&#10;gcysew3LYrekofY++a0Zy47WoNPNyEC2wQcHTtf4lOAHZjehc3uZ8Ma3iV1IyNLgXj24x9PvwLBy&#10;TjBwAL8S0qTXG0RkEdlgAt7qELxpLgSEqkJLm02PBAe5ATqKhzx42CPRPcjWbvKsJHxqivJ0WMmV&#10;fUIHPeW55MLN+PvqjOnvpKoZncZeL0pj0enEr1R/AhvHhDJFwqaO+GNW6WMBsW4XRlCITfCY7Ca4&#10;EgcZCRonHJCxDuWciOs5GRa08IQMlAzRSUHO0Eswo6zHqKyDlZESbyvv9xNIyG3l5I09uZIFdpWP&#10;Twd9THjfGikDPd3GoZFcHErQckrQBWyDx8aeHL1ZBs0YHKx20UgVVvL0iM8CuA5eniStAGYvG+ND&#10;SS9aE4lY1DHL9T30AZ6SVpnsxaoOV40iSLwIpAyXsvGl2OtUHT5E/wDZ8qKQMg7Bi/8Alr57DKtm&#10;HTamDp/H0FQBho6fJGnhyckC3JvS+PgAnh0n418oJzExy8iMN5fj41sw6X+AiTek8eROpAw37Ntj&#10;J4dFjjW8Do/4CMN6O8aKRN5zr/w/JHwJf8P3MAl1Q3o/8iPM6X/OikLziclFuYOgkOm3sHQXeDek&#10;xx8aJfYdlGTkCR0Q7rjzxJKyJkjMkHQXfjzZOyNwKtuNi40joh3WnFrcaZeN8Y11o82L4BqnzDZW&#10;5gyWEnoR9xy7u+olgW5PNn7kPGBAfsmSBFIoz0bfSUNw3WhEkZIENcScqTSMM93NPDGrI4leBM7u&#10;vyLBu56XPTO7oovkg0ADRjTwxok3bp7d0AQx5EiJ7AmRj8aAHm7zAiQ3hIFD7Px54E9u5FQA8R4T&#10;jQF4THnRK2RMkGgAlL3mAaPN3GNB27fTTzcaCcvjdxqYIFZJW41M6pMrzkzq7Mx6ioA0iVkwCBjW&#10;8UuQcA8CwGT3OPzFuVLuNPH30wnOhJW49m8tapR7j/Y1jMrJgyd9bBR9zQgjQLNyb+DvqZ2eOPgU&#10;OV50YuY+BRjCnzSRjNf5RI1hs4p8bYmOBdIPHA4ONY/UBB3MHfUZQkzduPAQ+BWRmTBk/wBxobqX&#10;PfUwZMBEwoLUMiPS9x3ILqp7LmK1S8ZO/pxoJy1N+WrgzyExqnsx8jArgzb9+BUAWRmTH+IrgzH/&#10;ANRAZezVqbjVABIeT8NJw4TagkIgnE8eYEHcOE8QfgUO3j+RADa+d8wcahvCYBrK6gqwgciANOeV&#10;AMI+esHrDaY2gvwX1ldUVw9MM+BY+3ZvXhMcaAL5MK4evyZOBWSTyshh440Nk9P6ePvrbKbp8vAr&#10;EoAhyOVkgIBbZI2ZI8kf4amSem9NaRL6fVAsDt5PjTLin8a0hvK8Cmdl/iKcDAXlLjVPmlN9+Dj8&#10;xdROJXjVJmlP/AU4HIs0kdkmPvqkzBngyLpyoKbxjWVzSV4EsYY+RmSBTBk08CPPGZICZwfUQ3dy&#10;QZFngHmeRWRm4wKqs8isjcnc75EFBZG5PGiTdxqICMmAgESbkwcCALI3j8CJDIq2MnfUy5gGlgGN&#10;4wZEzjUMjhQ94HAgAxvChkeKGRwT9tQ3DgcCAEQmP8RDSOMahuHCGuHCnKB5xMB28caAuJgRQ3Dz&#10;Bf8AhiQF48JGTBBpoAJEeYENJMMfB+Ihrh5j4EHI81MiBgeI85ChjmGD8RAXDhDe0MedAF2HMMGS&#10;A9v8JMkmn4iqvaGnnSJMP/g0Cw8SaamP8JDSPMAzx/C6SAkeY+BB3Ew8flIGFwJNMGSNMkmGP/0l&#10;Se0CIb2oqBV5cCTDkeC7a+RByTzBn5aqriYfnQEk41EUn00jtjHwdRIc0H56yXtjU/CUxnOPji1E&#10;wYbY3cDjHggu81AZoQkF+NAWdQfHSmjxsYeTjQANcTS918nLQcjwdxDXlyC+oZFRSRhIjzUUwbzB&#10;Yxn6qrZLnBy0huMBMiALi3efVQzeMGSD9NBxuB9+6lvmAmfpoC4tW+EuH8aeG4wD9zqKkkcWcimD&#10;mHP6anAvg3g4+BTBvMaoY5hj4ESG8wf3ioAu2+Yx/wAJB3DzucuBQxvCQdfIkQngQAHITGqTMHHw&#10;MnUVqeeDl21T5gQmugCtuM9+P8NVWYZ/1UecE78arbiPxoKDMaol/fWJvCECTAukJ43xj5HLWA1I&#10;zwExqcCGzcamdXycPGWhBB0xaizduTBnUyYTDeSY0ukYTCTDBwIO4uR8ahjJgInnDwpiY0jRXgAS&#10;bs9PGlu4+NMt5gRPbxeIvgsJDcY8ihjGO4phB4FDGqAHnGQmdPN5e2jGlMHA92wRpSNvj+RMADuG&#10;+BDrhVe5gz8apJB4CIAPN0YITBngTLPONPXMeSBLAMNyby2QHUgJkRK5pgxoCRwS4pwDxHmMdnuJ&#10;EuW8Cht8mdPdoEjzqhIEMkvJ309LxkgInnjzGQEaZbuPacaYAnlyDjUwbgdtXCaS8bmXZFmLMY4C&#10;Z0AXBuTBn7hFMeMxtuA9xDRt8Beej2pG2AGPgJyyJYDMnyDvRplxK71+OACZ7QIH2OPgUwe8hIDA&#10;e5AmAVWaD08HfUOVtyW1ard4h4Dcaht7YciD5eQ93x5EBmA8A1aiDJHwIDMG+MaBBQyDIh0cCsZB&#10;oevumvgAGwL9ThBpcaeA2nCExptJACShj/oR6VSve/Tzv6FEmbLdz+mBLv8AkHUEluTTTO+EgHgQ&#10;+5HgwJWyL8eB9CLR2QatLicXm2CNUuDKnEvU+kyBHhjHbVbHkU0B8a+AHWZB3Fp1HvCBcgjj4BrC&#10;PRGSAi1+j7kBPcIkOK0nThKsZQS6zAC26IIQk8N5MWzLHpEgGXmLKySshh3oOmVXyl5g5gycyC1a&#10;INRUltxZG7Mky9sMcQ4LqPD3JmPfIz7xGPSGq3MJgNmQ4Y/7R1FSW8w3klmPgu6aHbQG8ScmNsdz&#10;BwDF+2jE0qQcchsxnuRkFprMWdYbtfbQacA+p41T5xPCPCY4AFwcpZc2btbYJLh249eMjs+ZAPVR&#10;hu3lJhAMZ8Ubm7y1lbcjmMeTTtrSJGNzHnsXI7Vz8izEObaWFweVY2C5OFhwWv31m5Jo5fuccC0i&#10;nxtn7kBoGIsY+Z76mXG0Dk5txzuC2ra6FNxGDWYyP2Rw2Ckgb6lvvobPJXJTSneYD63/AC3gVqHT&#10;7bs48DY9uP4pe/7qocwl8uZtrzm68jJzO5gTgMfIQjYh4+YiTcjaMYI4z24ycy2hs8IOMmOC7Z+K&#10;g9Ptx7yDX+Konj0l8Zy9lvpzG8q4NYPWFsL0+Dg6a36X+0jxtgZ+p8iw2vCXnJzQadvSRC7oTUbR&#10;VZW3IbOrszcNo3uTgVDG4IGxg6itUreY3IMYOYrXEhvEvlba2c0Z7YbWn76slNuGRmWtwdMY1Q5h&#10;MMA92gPcgGL8iDye5rxhSO0N7prUveECQBoOAnLWnVhJ5s2lLFzBqbx5aw0cwesGwI4wXPLSqCvK&#10;jjGBsZ8XB8NPuEUAckvmO82Vp1xyEdkx946Wmqr2pKWDLeTTXOsIrfbe5fj3ZgDdx/vxpOlvln6L&#10;3VFWMqe64njq1+RZPMNuUyjbGbQgEsfcOSOSY4zIYcauRC08wmu1CXaBDExxouzmheC+qqNTBkTn&#10;JBLzWm7y82z8CrbiYYCZEHZzDBk7imOCKGkpLtK55vOSPjV23McY8gM/lrCJe/3Zzj8tbuw2uDbM&#10;jwM2IhnJ1El/DqMJn2fmLmxBHwD6ZVZJHs7cxuccb7d/51nriuJi/sQXyjgQchHLBzjjffiL8gdI&#10;DkY9eMx7lvzUHmEwkstyRnEOMmkTxrPZhtY3ltkBr8tYbNJmWMmMx1ehws6omFUSVzYgM+FjtcxI&#10;e7QfED5glxfHMoPO9KOs6/mLMdkJ8iKHH5vSdWzAnPsnuQE8xa1SbyUtpKeA3s5idT5FwLK66LA8&#10;DGbgW1f8S5VAPHAe59VJfo4dfoa1WE0HGQEbY+QfMWPzScFeEwG5KRKwl07cgDBabwdRWScblbPG&#10;zOLT6ZV8AJDeNo2WMMqydQi1Sk2bIIwa/wB4KIv7C5vbzzAM+DgJzBqGzrByz+7HUVAG5TycNmc6&#10;OZsAWDlDGqTOKg3wmOPTgH5azFxPCQExqG3mjkxMekrRYYcTAkZABc6kA+mtgp+Tjp5yCOZHEOO1&#10;dGPjWSy9mN4TW41aq8GOVOd237eNJDgNykc4czWXPoNXAQouUiTytPskM7mA4iGJyxrmOk6wGwcg&#10;ME9uNXBw3ZRkOZ/Nc5NTxxqM/NBoVP7dGzZydy8Y7wYi1qX7H5jtj/rL7uHqEJ3FyvJ+wWznfHN0&#10;gemNXDZ3torCT78wYHKMLgqaja3Fn6JlabF6UpibHYOXzohhl8pWomweh42QIw1UW9a5ZWyhkp9y&#10;ZyeZTI9x0TV1SrrTYvsvHNWzF+/fCs3box+/ArnPqAw156n8+YSXtJs+ESC1dGPgjWYuNh9TtrHs&#10;Isbjljur1Emk8JNaj7HCAowjFqEJwKn1RQ+BzKmEc1ubu6uEtqfrRtJ51k2L1ozsBjpx1jJy7Qsa&#10;qs4o+fyoh4HjF03+qJevX2w7NJZYahvMKiRBsp859vAUdzTIPuR/ER1oUniSMZIOC6plQe2PQYAZ&#10;yaS7e9YzYPLqbsTKSfcHGkTV4I1yKz87yxaiS8eZvMBlYOefnXS2z+uJTANiF/dmEHUGudaomA3J&#10;MEAENl9QElpAGgRNhWqPkKbU407ag87SqM8YQbnAPljH4EzMNonZrZiFndvD/tIsiZJOJdMpdvMZ&#10;7cwVJl9WWb/sIiXElKVdsfNf5n5jszZHtUpx5Ljxvz25mPSuE68C60oOYU4/GCcRsRDgZ8wZC/ev&#10;+9eMNQDLG5vB00epvbZUcqZbhA+LuV25u3cXx0Jvlgmaf0UEqhtvLF5AATd1a5ZePAqdtL2lzlky&#10;xxvQ7qTSITv5++vFyV+sZPm0xA/YPitzcomrjXVA68+2FKPjTKalcGGIWmL8y5+alvmHQYyZvBij&#10;5PKazczW9acPWZeX3HXvK+U3Q8hk5N5lVrHzXIx86CCDylw5smr8dPz7BEfdwuNO5/qXVD88xeDY&#10;v5Ke3AO3qeNeT5/IuhStFs7WvmHrWMSmcr9Z1xUE/ks1p1jG/qIo3Iy3RkEKPH8qqwwOJX/S4mvs&#10;8A9QZPOVDnHrRzGnpUxgfyPeLnMIMeRa5INu/oqGX320rGeDyiDzrEz6IuRgIZI12jRxrpkVr1q0&#10;8SgzPapKKmJ6ZZHK3RG3p5ZLffWS+nYvV7/fnPbhXDpn92lznPBZ+eJbt9sqvePARbi1ljK7qW+N&#10;NTOu3EDzAzYOnlzS990sbluJpCvq04+Lh4tPm98ulIsTuaegc11ZT8umTLs2rZUVu5b/ANtbdxaN&#10;sY9XCcy+Vb3ZCeD/AAd3Aj7il5jNZjKnMyYumcDctwjYvf8A9S3Ef2jNfM8mgsH9nZCyfvLuIWTl&#10;Y7b+X8pyc3GKm7hljinyM2xzRnuGtabbuIlS9JzGoRgjfsStw9QhC5PyqZRdJjczZ855kHUJxwRq&#10;4bUKwcsJd7Z7O26bYXG6/wC1et4VzpKrDzLMpVGbWsyutJpQ9EkwQMe1HXNt9FZ7XHrsSVtJTtpO&#10;ApHRBW9UWiBco7WKwmL9zeN7Pc/swvAsxlezOdTsZ3jaVOt1HzCWskCt7pmh7/i5No3u/wAZ7cZP&#10;KTNQbXKwnbLdjTx0Rr9VUMjMe82YLWC6hrxvZ1u4k0k5uVF7bHrCUglrk9xqQt330ecTh7OJiCBm&#10;ApHXMt+CBYy8nDJg2AaNiLHa0xj/AMSu2xOsGTmp98cn5fL9/wB1Q5l3TRHvWaeFT1MuOthodB7T&#10;/sHPjzXsneH/ACrbnofKgG0TbfMahnQDRnuPXHLGPgarpiu2FK1D7W7CJvbFqEIvPCaUeOcTZ92b&#10;dG2u+z6eeNcFynmdM/o/Xjj68PF8x6Dn4XqhW2eiUg9Zqc0gyCznBmrw3T1cccH5UZmG0er5k4Y2&#10;ZGIgXn9ocigXH+y/YOy++VC+6X3a7nXVGzuTuZV/8jQXPLGTHHYg8S0X8m19t5EjnL6kcyWtKTn0&#10;tc7yEG7uiF0xsW3c/ZXSHqzt5jNZieOfPhYLV0gy/wCYtak9SOWYjuXL7P8A40YbziXP75jSoVgn&#10;MtD413OMxlaTksnk7G2AeuKLZTi+amKjLg6YxFgswYO6sTo+oJcz34M1fCG9H1HJf3VcKw2Zzp45&#10;vUkcTeX2rZG1rAH9pcQ7RNldVtnPaTljvEBOYRsLJBGk5NDW9s1MZUpVh0VVG0Qbkm5h3UkA+oNY&#10;yMlmbHc37cCsmyvZuN423lye55bYZff6iD1JUA3NRbmwYiwcq2LgVqOyc/M7pVZhbMQ+C6T4hVW5&#10;xI3prEAQC5VzeSrpypBklspswWsd3U/wqk7O9mc6q17ec+zy+6IVzjWW5x+Tpb1M6TmMnlz40Zyt&#10;4HhbTb38HeXopNCFbMsYT/TTNL0vKaeZMWzYGcYrWqrJ2OMxda6T4Y1tYtO1Z+YzHOMBl9PuX7nn&#10;3I/MV8l5Bs3oGwbTiPzBdxXyeS+UhHraf0uNU5xJ5c5JgZyp0OD8kcatoUoL2sJo6g3x7u0HH5iM&#10;TScMpa2wQA3gxOWJZjWEvJLWwIwnFL4OoReYO2TbhUcFRnbS197K30yESXOqHpR5h6EVZWEujIcz&#10;n2h0Plth8C8tfW8rB6ZyBtftwcy2lUnrOElsu3aWg9tILUIRcN1hVkxmT07ly+K4MTmIS4HbRm80&#10;eE3nOho3mPjUx4MnfRmmpBv/AM/TQ12i1WESdwGDeePgWwbN6HJUhD2eNZ8wo8kb3AbgGtlkcwes&#10;/Y2Hs4SfvrNnZLa29feLYUP6gYmlDzaTkwOWJRwD6irc4GO35dtbY8qyo2cp3Z++uQES2fyOj5qy&#10;fGn01FLwj5fnRqdDtqxgibjFW7ZzqzkZI9aC1gGtUk+1B6wGCCAH1FdnGycc7IeOm7o5f0yPckca&#10;AzDYnPoB8i59IqQ50Vn+IPqMM1XbDDicDnA8cBxY0Nnkn0j47pIB/vrN29PzGTuccYCj8tXAdaOY&#10;x4DHzpL0EUx1W2wVJytlG91tP6q06qHDZhLjm5dzSHaWPytwQxDq1PCb4ysx6kC00pMuFk6y4SOl&#10;3MchyHyWlTyMyS1kCCM+RXBncMy3aA+TqLK9pEwbNnIGwTlJGNWpNSa9TFbZfKTcMo3Oc+TlrVHl&#10;QMmDbAF8UkfNtj8a5j2Zy/f3t5+e215i3iaTgbwZ2zMAhh/fSfNMtKRTyrHsybAgcg5fl8arcvl7&#10;ZsS9uOt5hO4jErpt6Yd6Dp8xMjnAwkOFz004fdUGJHSd4m+PNS3+4qrWFWMrdln+Ipk4qAcbLIfR&#10;6awecOCBc8i4py3rQbMGbmMmBWrZvcbTYEd/mFtKq9qOXI8EfArVTbgjNyA0YNHqKObuqLcY5S22&#10;HV1QTDATAzuuDEF0xZFmM4eOWBPb9MxC8vwKZ9uJjBMWMcGmHqW+P8y1qV15vj0EEEjFjJ1HIuBR&#10;phbNZpzKpLbGCk+y+p6hbewSO5B5hMiD/wDAup95wPNMPmE4F0tMG9e9nHgYViIcAxag2zb92Fc6&#10;1hQ+05tKTv388dkgIW3u13/SrYSWqUFOPUYO4l5ZJMcEBxEgHduDu5Eel8839sfBaIYnTKiUwk8h&#10;lpWLN5dvEF7SRtwNY1dmezeUzVt/Vp/u4uYJORk1N2x7sY5RQ2bNzLWR3MeppaixmX1ASObdpeWV&#10;XyePJi5vyqM+sPTuecq3NNm82k/tjkFtqQtv3051XmEVLfLLhbexzG9BdeQOOWMmddLPGcl+zDF/&#10;GxE3j5RBjEhuyenyR2IIzibhHqDIQXcUPbBQ9TwTr2M/9Xktal3nrjJu52/lOzhJqVuBim+znJAQ&#10;NgdUS1QY8DbHGD6ioez+n92HgWnTgenyOYvKpr2tl7h1CU7JidSTQcD2ysxeTwZi+X8P5FMqxx7a&#10;eD/fzKkjmA2xcEZxDgXdwoW0eSczbso06Xk5Efwrq05nUkujbXnIBE6f7a577YLHwTUSDvJwW5gg&#10;1N4XQQsZaZads2D7UDje44LuC6jxKslPfBcuC07a57tjjJj1fw0nEw5967/v3lterUiHPN4ebUGw&#10;b+7A6XMIqqSeObe8mkbpwbzLSocrnDJhrcyMnLSebSJtGOyz4yaaeiF9MthOUvuFbrzbBOoCYIPZ&#10;7fT76forbg2psoH7+VbxGQWmMZc/zKtEZ8iCZakfTHxqyMyU4HOZjvBtLmi/1JOThJYrcNuFk227&#10;YTrHbPOtoQzuYAdnhZ8sYudHjWPOKon1PNgRzJ9NRuea2uFyL0+p+cU7O5DKjTilRSu2L2YluDAv&#10;IvapNCTKfPsZ94tltDXP4B6ZOshekf0Kzps/bGTeyR6XpFkqTb/Np8QG/gE4+qNXGl/WMmMkbYAg&#10;a4OnpLlwjMcBM+mnyvx8FjIuhmQVSfDg10OLRmpStxZ28P196wZsrMbFqSPzLaxlntUrCvJ1jjPc&#10;N8MWSCD8NYAQg3OSBdI7DKh+zznJKi6mmQiQnGRI2m3HNRGflN7kg0GcbK22vG8njp496Y2wv5lm&#10;7yn5s2Gc0c1KOMfTIXOu9pWz3yXHNBKtzjcf2lyVcuvKDcxuZq/qE5WZiF0xi760kbqS1v8AUOkN&#10;he2yXdigCZ8Ju65eqr5XG2SlJPJX0Eb7WIItsYy415yjp8cZD4GLqyPVIMuQ0cHiQgcjl0ZL18re&#10;O7y3KxnO6b+0EuDvZb145Aa/bgIXqq1TDaHvj3dnh+WIouXkUOaNymZezTVqSPyxlxocCUS6SMt5&#10;cn3h646ZFlu+07g7tBEdUPWbI8HbhSNR6VtZ72heJg5kZOWgLh4SO/G5OLHzEBkdSCZzHee501qQ&#10;oXTnM5PNWbZcJpR70OdyASxqetG8BD6NtWmeVI9jvxhfcxZlMHBI+PjItaMnW309NSF2T2gBMCJ6&#10;R24yYI1EenJGmpOTA4Cuh04NnU4t790tOozIrS4G2mViDvqnzxyO5kQ9nM8BFPpo3XcNTrajWGdH&#10;4CY+ZHaXS1D0GybNgOYNMyyChI9/lz6CDTjHqq3t545CM8BnxcA+YMSytfFh06Ku4dITyi2zxsBy&#10;Y9y2sNqiqGTbJAfJ5fvq1UPON5Kc0Zy7qMXVXOtSE3+bHjDyRlToSR816agkMg7e8xnt+WgLPWcp&#10;kjchuNTB+zWIIETTnnONspsjkw2IY+AektabkwDx9+0udafqAkHGf6i1RvOBGbZD/hrkbt4xXQmt&#10;ANUPMfGmaXGTsWa4D51DnAyccfUTLyrGTBlu0B7a2u6kEfZhStvu2ePqdNWrfBR/5iyX7WDjJZCr&#10;I4uBHjN/DT6SLomyTQm7hkHPGqfWFaDjGCCPgGsrJUhHLlM1YzJGywf7xq1Cd4thYxw8ST/aEnsb&#10;7P5ZVT6oot7JPvPGqfbmMtJj5aPDnDmZEBePkuq2io6BKCy0Hs/39yCN5dG1+GL+VadXkrl0El3B&#10;hKt3ju3B3OdGtlotwVs2OEIBDgb2/aS/6UebyNtGyfTLVvONInyLk4SsrNn2M21cPwnafYI0Wtfd&#10;4jgOgxsgzb2wFyBddU3u0bbBAC3B07qx+YS/sGf4wgFqaq6KptmQw73mLY5g22nmWTfUZvUFPk3n&#10;HADITloOOpGTAec9yPyxrbKol7kI8cB84+muIalePd9P040+FC6lW4GMfak34e2AYckH4aPUftMH&#10;HMQRuQXGvKIsNpel3JrDmMHMWtN6fwDBZBbt8xfKEnQJLJtw2bso/wCtZCfeGtq6Tx41z3R+87zg&#10;jXY1P1INhYZx6kBBKk1Rs7GzmwH7YGiTmI7qq2D8nCtVYsvkrb2WWP4Sx+oJoOByeCNbMS4zl2CO&#10;1jXMc8JvJMcFpZl1ajz6FC3bB7s8Zs8GmjEn3lmqg3eOGZM6usnmAzfDWZrMsKyh1IzG5J1capJB&#10;lYEyHyLeJ5S8pt3jHLqdS6s3mlNig4H1yBdpCclpuJ7JT5pVDl5wanxFSXk4emJ7SfItglbNlbPB&#10;GcWPzFQ6hpsdvHfW0kBmV1Z2O2OZsf2onUWTTdw9mRb0eooTxngJgVqbzAQW2CxnR2h11pRmjiNs&#10;fMtSbOd+b8+2s3I3GYmJTB5MkCXMUtmun89AQ5qtshzBmTeMCscrGRsrVJ6PcuR3rFyBapS9DyU3&#10;3malHb6dpfh79oEd4VGVI5gHgj1IFfJOznTwmNmAuD4SskjoccD0EbNjk+IVdRU+MckbXnNocHN9&#10;m4Fz/wBlW3bQdCh8tiq+oOM6k2ZvXgzmc3byWz+X/Z4m+OZVc3fl3eBdITitKUnc2BA8O6IG70hL&#10;oSYU3Rc1kuBgDR+LkjTnTbdthCmFa4G7I9qjKZS7pDjHzB2lz3tInA3MxPg4Lq6QlcjbSFkdszYi&#10;5WnpZ8a4D2mVQ5genxgtx3dQay+ibVIrNTtKIc0nDYJDto0m9pzfwHEO2ub5xVDkznH30epeYEc5&#10;FtJTUrcOec6xpp0wcDDkgPcjQFu41AQdxQ5xR8+Z+0mYlHAgLd4SDjQmryzn5qTZpPOCtv8ALWtU&#10;/VD0OtHqeYuaZO8wf5i0JvMMGfmIoIk7Zs1QbaJsEmNt0+msB2gVgOfNsbliIbr4YsCPEIO2sxqC&#10;3ARWwjaTNa0wd5bgc+4rsN4OAeAP6iqs4bjuKuRuCXMivZw+I5Ju8rnFnPB01ZP+IBFntMD08bwB&#10;SXBadtIlNzZyO9AC3B8VQ0KYPck04dWEN108OtCNiYwntrASOHrPJGBWSk/6yegDH1CpDoSlq3CJ&#10;Kd46KqSnxzuS7+Y4sY+X8iz6npRLitzwGPbW11pIxy0bFgHUgGISysjcbllgglWfzVxmk7qF6cGm&#10;p2k3GBPc5c2ZezHzjWv7K5wJ+TBMuAYlgM0ptywbAjNp3OWtap+qBtpTeMAWBuLT0uONN6IxXYW1&#10;psDicOXJLLZjbCMumQv+FQ94GFzgjPnJzFT2bio3klA5MxLuv/Mk4IFW5hUhLlkNpxH5gxIc5Kx7&#10;uX2/9ua08k7makAHtUTP4hFDpel3sc6PAaa7wyb3Sbzd0Y/lUORuGRm3th7kHljVkt4B4GYMnlrF&#10;mzWtVWv3f1HT4XGRI3TsZHMHriaSmdvcbY5W9vTt/wCJB5XL6cczpiGA5Rh/tLl6rsOaSXtGyaRv&#10;3Ef/ACwi4IEztI20EeNgSpnTjWTtupaFrK6Fb21+n/cWOcruFP2mfZiniHZy07SYQWvvIhd9VzY3&#10;RbKoXJzPD24Bqk1hK5cFkA0c13hyT+zC6PzLQdkdtsSzHxk1SfJ4Vt5K31dtvOYm7rjbJx2dLR2W&#10;epAPqLnWtNpmBsdtYV32p7Wyyop2wQCGuLprPnL70+mKPvqzl7F+KrGGLNTU0ly+eYHt6ND3G8Be&#10;Xo+PmIVgVgdDcPBgw9MS6vj00XqKPQ/1N9tlOyQ+5zVlrHKO248C6Z2/1Yyls2AYIN4gtXSEEvFW&#10;Vkcsy44ONdV0bt4wMjy6ca4SCJqd/OvIMryL0me9aw9y3Twcs0YU1qovTsL+32mS54WeOdJvpaap&#10;VCVXTMkZHeBfFcTMmlu/cwLmOrH7eN6fcz5FXJQUu8ZF3zcJYnXxfr6Jmo22nQdXzAc1cgDAD6dx&#10;Z7V9JuJP6QYziJH8POtyouT0pbvTt8XH0xjQyqJe2mViAP3bprKTk6m6fkO6TjLVWHO0gmjcLj2k&#10;FxNHkO9uPY9SBXapaIHKhgc8yAit+z6j2U4JgeTTcICLc1zCVrvXr7piepW21sG9mG0EtA79jBcM&#10;QWmsZnE39M1emNHxEXYc82PyGBtgcnE3gH/aROYI8aw4mzt7KiAf7jvDbpk7kaihSYGrnyODutCa&#10;iWtVHlDNH7LHU1bXYAFJGTTHbVjqjY3OpD95OJvpeau2di9Jjq1sB4wmopW5b8wYhLpSqNg9MGpR&#10;88qR8IdvluVzmvOXhLrYdDC5S6lW2eN+8S5zKgMAyou+3dRzc/wrorY36s82nI98csS7qPqIbsyq&#10;SmJJVYMDETgN23cc8EEC9Sa4qRyGXMTM2O+BJzBiLggSeYc06M3RC/d9P5ijljl9TL2M8r5Ti0lW&#10;dj//ADvP6Vl8waj0huSCzwfLGodB02PajWgJPHpyxuK6QY/BApm1SixmsGDPBEdc0jYXQW5bB9j8&#10;2pKi6qqo2m67KLu3+GJfmFMVVsP9/iLcnCb1VfynK/rR+qIOjJseCWXSNuYO54I1xF2ANgTW0410&#10;fUFUVXMnL4Mb508j6lwscaxl5S86ck1rq9Ia+pVb/lORyaVN7ccq03eb+3AGAGdXGk9os6pNudmw&#10;Pu8ZOYQfGvSHYT6j8kilTKY1GcpIz6g27bwe9EvvbhsU2SUrYjgPbdXbe7DLjwQeYvKV/tMwmTly&#10;ISNeORTqWQsLKqs+E4ikMc6cN301c3SG5gyEWyyeoN5bA7SOJub/AAK1VozpjdgOYD25YMWmPvnV&#10;Pl9Ly6rXoMd0ZieV3IFeuclq9Ws08DbhJ6ZoNcbH5jVs+wS3TDzSE7kC0mabDK0pjOzelmH58C31&#10;uNlQZABDdJAMWpdLxrWqP28SF+2xvHwmcHTGVZmRnukfGj0lHTwoUS3c7pxR/wAdKrgZAlUyO1bw&#10;D6hR444FCnk8G8GxjCAu5D5ZC8Z41VfWEqiQzufPnMqOIdvy+CNcdTOpJrAQAYDlGrYXKauJex4K&#10;/SYmTyfTNr7p7L7O2cpnEhO/M+E3gGLzfAiVJ1pSZr7Zs+1h/CXnNRDwgWQGwQFcOSajgnggWp0/&#10;NJ1G5ssPYwj1SEXIv5eUpUj7QXOzTZPT7B1dUhBuc5v/AMW8aodQbP6r2ljBHuNuXt9MbIX8yrdJ&#10;14RzfczI5cHmDGtCZ+sZKabsbgcpLfT99T4bqlN7HwmK6bu/pM92ZzxlQe/BCxEPzCFzrAq4rttP&#10;p0+3aVczlkbDwRrWtoe2sc1I+gMBqONxqaQv51kst9P2Wlx38GpG4FpkXR8LdOp111+JvwmndtVr&#10;+H5iqtyTYLnc42O7wE8wWdamTb5LqYZbt9nBEe2vvN3/AArJZHWE6msxO8cguc3UtI882fjmud++&#10;aN7i6VKVLbuHPXW9t5h1cbVJ9UMxvOT3F1nsL20ClTLc3h7flk78Cw1vSclbEwB9sj+kiUjody/c&#10;gj3EuBGZhxJya/ymZCybYzbOo947wnG1TadA2B2OxK4ZE/tJRayodUVoynbLBU9OFI9b/wBpFoI8&#10;32qTGVS4DZgDdwjEIftOdZvOKwI8JjMcriP/AH3Vz2MhfUR6P9p0OZ5tiqVtyPS4jK2/aL+YgMwY&#10;24B8vec8Cuw9qlYQex9qibh+EKCBB5hMHMfGfmKkzQmp9PqLoOiU3yDzh3NkryyHMJ49mRDhczUp&#10;IOmhsveMoGz5nY1idQqZcN3NvHYtxqnvBuQkx99XUmX6zlsJophMWbndmx7cZC8xWmqJwSBkBhG+&#10;z9QizGYOHJs/fTM0cEuAx6kY0U7tgXFqkc8eyd7gv7xAtmqCuGUqsY5qJ5GQXT7i57nlTj3YAYAK&#10;iEGSZOcmnAk6QrW2M90clKTpWa1AOcNr0b63b6Y1XG9QMguNFiVxb6hFsOzXYA2eyrf5k+3eAmo2&#10;H3yK6U3s/wBnRhngnd1ma7pju9xSLRpIXr4e3gLYWMc0wGaVg9jc8gWMivEjcTV/YgePik8sfgVB&#10;2iDl0kmxwyo9wPmJSKrJrvOCAAhwfuLLzuGbTsaaHdYV0WM2th0wyo+S67hy9KPzLadnFHSWMZo2&#10;7658NY+KtMeRye3B5ffwK1jrNw5HZbAE3bD/ALQ5Xl7cNlOBmm/x+J7CnNQKiqTNnuF/HaJB1Bk7&#10;6UkqBwzHgYsi4x+YTIhtQVIVgTG2lW+A6ji3kWPv6kmpnN5tdHc6YuBd/BwMpqdOJhyWazMXyzcq&#10;k2tsplkmQBNzD0yWlj88qOmDezNjlJATmEtZ11Hss9W9lWsq7Vns1Ezg6Y23GtSqT1Y5KzZMYJIc&#10;TO5+25/MtKHmMcjxVwffpqZjsZkJyrDxWOQkCslOTfATBGgDjRQ0bjAvX6bVHi91ZoU8eOYONVD0&#10;v8au3pm45vLrJuePlrNyQYUlKdPAc8LjmBI8kau8nrCYsB2YD5BrN/6B2/fSHGSPIvromjB6ZrVn&#10;clAVZLqsZdmxgFvPl+P5ffWeVpQ5ZUQ+hk8tc8tTHl5AlEbBGtLHWExeZzPikjtLlF4RkaVoyPxb&#10;X5DoG5RUlW53SY0pyXB9pCf6g1TphJ3MBMcC1qj2khMTG/P+GtycEkJmx20qYiGEnM8a3HPrI6Tl&#10;Gj9okxkj0Gvy129/81Q9bS5iYIBODLgqv6PLLXOTUuKFR80mrBzjCh0KJN8GMPiczLVtnaU024Vh&#10;WbI7Z4xakCTqFFgwLlKrKUl0Dn2Y9yNbXK5HWlTtjhbMSkg6gxiQcdDuZUTHBdvdQZBL4lKo3b90&#10;U62S2xhik8oR6wsc3ATUXQexuk5BvLGCag3i501cHFWEjZAbRnFvQ/hIDI5xuBTzJ5xjWZMyTajZ&#10;hISpp05VHqLyF/7TJ55buf2Ygv8AEsfpfZHIaVqfsqdsd8jJy9XBAhpPWgn0BMATlWZVfUcymzft&#10;V++z3VzKG5btsft6m052PVuR45e9rFNspO9PgOVvH0xlF/LhVDptvLpkP2ya7vH5lpZkLaHfc+2H&#10;KSAfLuZ1fJZP6QmOQ11vH1HPc/TXQJRLWqtn/Ixdpu4HZfSY3L2ywfFcR/SV2nGzOSmcgZtp5nte&#10;03VMpvaRSkkbHCw9oMTmOSolsvmFMTidY5qcX0yZII/2lagf1vlm/bG9mdMSHOZ9vGl0si7Yp+pG&#10;0DLdggE3D8LIuV3Ejch+5sRDgHqaSZqTa42kliByArM3MuDSHTWsEu2jsYc43AftL4RA83VKtap+&#10;VyVzKWLmA4hxk6l1eUc89Zwc1ZHYRyMTi5p7yXjVPoOqJ0F7jZsbkA/NLGnItUoy7rWnqhOJpMQz&#10;EEbCatbPUWb1ZNCOXN6A+8QD5gxLnVntQ7SHkOIZhl1BrTqfriQv3NmPnD5g1CUGS1o860b63Hyr&#10;iDjqBt5+8GIL99dCVBL5C/GeCNiIn+BYnUlDymWkYv8AfrcYy3dPufUV6HK7bCekp46HczIe/mut&#10;w9MglcKP7WpsusATyBwLTH7i36qNpFFwSkAYJqJxuYhezCF+ZYDtM2uUxMpLgloBXvMTriMeb0+9&#10;nb08bb2eMnMbFz/lVVqCjySTRcnz9O2rJsjJIZw5A5c1HbM35YxFXSE8btoNZsxE4jtXPGkudUWJ&#10;hHLsjp+dGbXnIPZf31pEnrRyzH2Ow0wuC6g++g7eqBme3o7rPzPAqrPNqkhZzGyzBbek+EvlzWbY&#10;/aUXavG44225ttOMgrW8j4/2lxzL9jbmNyeN5NbkfljLxrfhzAcDY7l4Avm6qDyPcn705paAWMYt&#10;MZeD9lWwkVmLMcphhtQUm5CQ4YLuMfTVwpuh5jBLscByjuLVKwbuZxNmIWYBaghafgjV2ZkbU223&#10;Y10hicwiHTax0JNpz2zbz4xDwBPc1bQxjyKY4Z1pLSYIH27x/VzrqiR1I5eaLAAm9wWmS0s9cUm9&#10;NNr0y04yF/YT0PU0S5NRmNFzSuHkxvNprvEY+mulqPqBz2sxDOLreC7qXO4sTmhByebezHEO4LmC&#10;7iuFFzghptgmU1E4gILTIVXXCEuNO2gVBLmxAQMDieQczTVVcEe7lvMEj3wPl99TG8rbS2bHbGtW&#10;Sf2lVWrHjmVEOZzPGvZ/wi4I1luHp2jE9pHaMyzsD7nAPp9+Bc0t6DG5E+MZ9bej6Ze+t+ebRKcj&#10;mJ4210kZNNWobdlA2O8eAESPpjFxqJ0JRpwppQ6DqRtLZsCZTU9vdxWhj40YrytCTgh9wBkcebkj&#10;WY1g3G5IDHdbwWtS6qrT7zHNmO8nLgboSkHTWsLVS9NsnM+Ytm2p5gyq+VhT7kLmybk80drgVVnr&#10;gbAmOVAt9S531M+3DKCS2Yz3DdQaaTlq2XjlLYc1M8AIkbfl3VoVD0vPqn/rUM1EMLd1bIMXcWV7&#10;HyMjTrBOD7uytafjjXV0rZy6WjOzlQCt4Ltwg+PH+0rniu0XYc0xjPr3DD5ZCqkzScTaOxBHdbxj&#10;5blsXRS7Q3AZzObQ4On4FZJXOJcFlvMbEWAnMGXPAoR/W2lDmG0QkBDwPJq11BWiEQem9pG5ttwb&#10;HuB5fvrQiUPKZ8TeQyprqf8ALKkuJG3k7k4Wx7ZkBeKYOGW82YJqUlz9yNQySuo2wz7scTyDqeco&#10;Y5oyjc4DHa710yF/1KyS8nY43zx++akgtag7udLHHIs0qyYyqbYzAFg+KLOtaJNJDVsuAzmsjuGJ&#10;y3IuOBWqcTSQ1JKXzZ5qRk1W1oWeCNY/T8weycmCNjc8sisSRnOu0jZ+OQkOE2p/yxBIbsfeSFtN&#10;t5fvrcDfljXV20yRsqqpjRAVvMx9PuR4F5wO6fcQDOaA+cfMQjdvIUzajumqKslzkgI79yAnTEs9&#10;cVY2nxNzv7vGNccsKwmTbgOpwKm9MRLkfGn6QdVh1th1w3eTGSZ4GOQiAy+qHIXJ4wgFqLnCOt3t&#10;qzfLgQmCpXUHAckCn6Fw/rjslm8lOhG8fbvGhtcVhJYx4AnufuLjdzOnhuM3pQ4jskSp0xjP5k7p&#10;x0jT+0RtKiHvakCh1BtYvD0dONc5440v/jTtMXoK9Z6mli2nzoJMcD8qiPNoc2cjwRvirPUk7o1f&#10;yE9Y4PfaN7xXlLBWExCTHAdV4LUxuAf9KeJLnI/RiiD6U+hIi9ptzfao9mTLc3J8imM3Eu757cC5&#10;34VOHMXUP/gX0pHRfTH6TNfnOtqf+zhnIIIzq1Vh2cGU44Pw1xcOfvfOR0lUPTDwRnyKF0JpZfaa&#10;c3mBLZ7J0yO45IBUNnNO5y1dmc0bQD5+dfocWQY7I8askncNoB5+oqe3cDc8Z7ae3hs2LgvqcDQm&#10;84ZM7+PjGqr24OMZ44D3I1Q5xVDa3ZgVKbzuyTGvunDrr/ADZZhPMGc2pGssnFSEjyQIY8mm8oEc&#10;44fnQhACI8J30NI7xqKc2NMQrWUgy+t1LrIG5DFwLtdvsAmLOQsZrvwsBBXSNu+uIqceEC5BGuv5&#10;pVjmdtgWTl8q2XuLCzWrtVVrOuxfS1bhW6omktC5BBGxyDtXNVWqcbG20yH2xJz+xE8zJYSofZG5&#10;qeY2THyeYutJ5Qf2DbHbB9slhBWnIyeP4ahTCbBVH/MPc5Te4cWs5eSVE3aMFuNdRU24mM1sQB0z&#10;fF5Mau1N0vIZq2wWGriOXtbg7peODy4k8SsJS/ZAbQSoTcI/ZtIuQC1LjM7RjO1Si58ZsCOM4uzy&#10;F5gyqk1B6o7l/LgP5PNe0NK5btYF1FLyEq179nn74tkYtPSg44FoVNzCXU3/APO9BvTczcv3kokd&#10;oRTaeVMnotywJnAtyp+V4OPpl0xrsDbZQ8xk8xBMnO6bkQQiuW1rBjXOs8kYzOQRsAbuBxyyXdFF&#10;1oUVEztgdvAg8nk/aT29AxLg6i2xv6t9VtvbHh2o49K2MpV0tT/qt1G5lN401YXrWnuynLTkuRys&#10;bYmAOnH8VbZS9aEZtjhMC5u6tTP1S6rf38c8lXw7uSNB5h6q+0GQjOZsxE8g+GX/AAr7SFwy32gP&#10;ddzA+KOAnMJ7iPVBI5dO2wI9+txj1bnfWAuKsbS0m5zUDpu5GXUGRTKTqBtvrGye3c0x/IlAd7M6&#10;k3yXAbTUFyO1aIT/AFLMZhMJLLRnNKpqJvGPmDu5FmNUbXGzYYIG3tEdq0Rcx7RKPnTxyd4HT3gV&#10;zdhF7iynJtLbXEPaB6wD1tPt8g9n1eYLnZEphtYmNQj7SNUe77wK2TVWD15Rd5tI7L4RIyLfqD2B&#10;yWm5L29UM1aEgIL2ZsPPjSHQlLiFsJ0trTDZf9nHM2xzh8UjXzG3GtmpeuNmshe4wyqa4x/dnt3P&#10;+JCuitjeyvZBU4jv5wxK3gu292GWOCBTNt/qx7KYLDmVzUsnCTl3Cb0HH/MvqXRO31BpuTLV/hzP&#10;W9SErYj6CQ0cUcDwot5e8a6KldJ0FTDY7DsMpHrgWoTPeve54UA2EbJK8lMpstpq13XU3ZyJyu0a&#10;T2gMtzBLp2yESbDLbcaXg6iHIi9tEg2r2qV2DxdqScFlrmay1zKhDl7wuoNyLWjwdTF41aqLnFMU&#10;ZLjy1zKhEjeam89+Beh3rMUfQ9SDYtoKcuTZwXT3bIbGvOva5Q8xo+xLZlI93c2ru8iLfUVMVW2R&#10;JmtqKq42Jtnj0E7mR7csIW5p516WUXL6UlVB2abPL95ecz5PCvOvY/PJi8czySTI/srhqXdieCOD&#10;hVq2d1hPpJMTy2VSoUwjcaRP99xbTrelrWJuqb+U1ST1xJZDVfY8yA1cQONPxhgxqZb7En01k7M7&#10;XcuYO3k40Bp/1f6nnc69skfZ7VwW4NzdgjsLWa69VCbTya3nL5qSC1zGX+lc/S2M2P8A+o03Pb0o&#10;Ike0CUyEmea7xcVk2mPG0EhfTWA/aAfLH4FxPtAkf2SIeTubpIG/UVJpvbBOpa53ZndI18si6Dou&#10;pVtnJdbU0zGqHG+PcEkujjJq7sTjgV82ZuJS8kM1k8+Pu8bgvsxPAZdUUXsDJU7kE+gB9n3Q9X2n&#10;gjWtTyn9mNKsjv5xTnbDkn3lzdyflhUUyaqMqv5jahQmt3PlPKVtsUexkfODH0W/U8fyrMHDMkb0&#10;EEYdG6vZ2k6s2OVOyOz+zm52xFGPjyLMZ5sPl0nbMWzaVCmDVxqke8f5VJh8s5rd0JuFiKVtnnlP&#10;NgkxMS8wAUjUnLIPPAsfnFBzWWud2MDOvZ2V7I9pwWwH8qYtW8sGK0NtvMGOBc3vJPOgzpiEOpcL&#10;aIQgoFvonS7azL9SxJLts4XojZxMpm5wQMbi7E2ierPMaelMqmUt/rBk8EIv0I+8u3qs9XtyzZAg&#10;lsq3hrut0m7eNclzghJCPcH/AG+3gJy2xMgVE/Jy2uRX8pd0USMmtnxfmM9p/YOOqpSB4zmohmHz&#10;Buci6i2J7J51R7J9GGatZpLyC9tbCzrGZWR7SsxAacSPfAkFpj7i7MpfbY2+x+BtKpe37LFcGMmS&#10;PAnZmb9k2AwtSm7iCxbDdlcilV6ZO91GHmNx8H5lRdsGzeo6tn2+SSVCIFwLUtqhj9bgdSTZizjp&#10;xq31eZz8H7C1R4zr2VOd/bTwRGRPwONcijq1NskG/NdFkqrWZKT1U6njcse2JVu4SF1CNl0ts72N&#10;0xSUxfNoN6JBa5bnP+RVWn64qeZTpiZ+DeGTfTITedFPOKsey2ozxsKx9mcau7ca1JqOuVWwxoU3&#10;ou2YPt8oOi2E6BMmc1KzdELyxe53lMqyvGVbMt2+1TpxHa+7DFxqt14R65mJzOT74Enl8cHhVJoO&#10;pHtNvTmZsbkZPNEkJxiaq2e96Ih2Zbbt+7w8RhtQbP8AdnN4z7dzf8sQUf8AMrtVlJsq5ZMX+/CG&#10;9GIQ3IxZ78fmK7VJUllzvLljncahB3ciqrfaAygc/wDyDas4OnbLgWohJmOmmS0/svrCTvQPGbF1&#10;pluDJa8C9JphtMqep6CAwbXWb0YrTknjwKkyfbZLt2BBGDeNJDZXtQcs8jNiJuEhdTvrTmuU3bYI&#10;S5qv7DB5XQ4o5ixbP55k6gyC/wAS7eoeuJDIfY5UAWC1qEELBwe8sl7cHG5xvJHcj6d1EpfVD1+Q&#10;DPcSjg5VsaQ6Eqd3AhZNsHtmzTyoBzK+Fz7P5ZFidP7H5S5c3jPivA823k/xK4OJW2jJZ37lluk1&#10;ciht+wW1+zNRD1eXxpMLCxY3bQfXZqW3uF2ldJ0o2ZHbP2JW7W1p7sXGsxmnqv7IJqPHJzzoh/Ly&#10;f6UYmDzdh7zBPBED5YhKZK9rlHsCY/ahmtfOhMLpnWLHOyfU9wPbNPU72df2w81G66Y8i0iYepnI&#10;DTHGaa24+m2c4FgNeesoyk7LfJaAt67qDclyLMZf66hJk5B2lKhfU8Cf3SLrats7G2iUfXtJS4Aa&#10;SYy8kFrUGIudebO1SuNpzbJOwOh/VEurmfrWSlsy3yM4iGu2hjF3FfJXtEpyqhvoI5qL2j+zWr8C&#10;ciH9QQ59p4wzyoHrnjVq2d9ov3oAhXqJPPV/o+cX98BKhx9PcdBYa49UNzA5vSGoxDj6Yy5P3k50&#10;K1W2JhOrbYw7X2Emoun3LFnKgtd9eNbrkhM5l1MAbdsM0IeAmovMSV7F64p4Z5rGAW+t9LSLjgOs&#10;H2ibbNpTZzg1ZXb07Y8kEa8/dgMgxtaz0yRnYi9xh3V6z9cTGmKdOaPdXgSF5Ze4vC7bNtELV8y3&#10;kwBDj5emNdA15twqOp5KCWzXU3flk/1LkuYSdyYmOwtzkvlpkHckabpw3M2Z67bX2jO4YfSi7VqD&#10;0c30oi7khIB41e6Qo9y/LgCC5GvQXTNPDx8Ti0QrNazJo2hEgNsZMK6zr/ZmKm5Kx6hnn7i503MY&#10;SZ0iHk1ydPcLZuM6Z1bB/wBNMDhb41Dgknph6K02n5W2t3nJ7gPL7635nUmz6OnTsIJGUb3pObud&#10;N60T0RzTS9PjcucEenGtUp9vjc4IwZOos3mjiYy1zjMC2r5RcwLuRzRouBB6TbN6soKmJcDG+aj0&#10;tQaD7ZPWIo+OnJq2lT4W8kFp6S4hmjeSml16M5b3w1gMwl7kxPZrpFzzoXUt3JBa5xah7RLOfvrS&#10;KT2kS4w/adOPzBLnwdGTUzmzYLjWwU3sbcx53J93VE1sRWm5qOQlrO2W+YEx6zbUCQvVWe1BJxmz&#10;xgXSFP7J21vBB/EV8/4V+0aIBYx8y0uXdzOpXbQanqxpwg3pKYuSezMSrX5fI5s5l24P2Oj+/jXQ&#10;jyh51ATGFiX4fufMg5O0aeegjeMXWMfM+RR/vDPb/h/dBOLUvuHPdD7M50znQDQALgGXmCFjXpNt&#10;QqyXbQm1ONjSqYEZS/SIS1g4ILazeV7SJdc3ltdZ6v10SmHrCOTaNgWMnUErJvMFqv7S2FCq2/lM&#10;BrjY3TmhHJ2Mw80m8i4FVZH6tbmZOQY7o4ydO0tanu1x7HkgAIcZP2EHke1yfS2YgNAdRIzUs+dF&#10;ELJL/VjpyVZ5qB0T6Sz2qNl9MNnuBnKi4PqrpxvtYcztsAznT0ukiUrlcpfk3mwIkHUGtPrZfmCe&#10;iV5ZxOTZfTjwZ4ILo41j9WbG3rMeNn7RAvSbsenJxNgNrG7hH5n+Woc8puXMJidtBaJB5nfT/WbV&#10;B6sU08eXEvKHJGgTj04OBehtf7GxzK/GG1j6ZBLiGe02STuThcgzjXRYvKKknMTcY2MUO4RK2iRC&#10;DjTJMg863PSMsh20ek48ZMCrxDYuFbHSdPjCy3mPjIv1qfUBiX0uNzYwIk3ot6EmRapS8rHG2BHY&#10;WnDk42w+kM3T99R3F5g7iTuXgsEANZUnUbOc/GNdIEbjbaxtSAnMIsBrh42genjDwIS8/LknRWz+&#10;qJdHLjs3gLlzykH9iZkfQRn5fLXLrepN2JjgV8Z1gyec45R+YniS7fay9yUYb1oTuWm8Y+ZpLK2c&#10;wbBzwHQ2eTgYR5NRTgWSoK0J/Zj5yeWsZnkwHcznzoP2gS5jQh2W6TGvuidAuBTo92PEo6mwsSRJ&#10;0bHxrSIgdBB6YkclkoIYmZSx7tBwIk3mllKuG0aB6YM9MEHlp6Vy9De1CRokzmhOCwi8DQhj08iM&#10;W719VWXzjUwI84mhG3OY5EXn2pw9ufcTw2Y0m9QNu+DmKyN3Euc8B064TQBx24ErYo/+mpjhuOAe&#10;Q6hk6+BB9Fu+Pj4E92eOP5E83bk/i/vo83b4BqgCt9h6ieHIxwK4Nxkt8j9JHm7fHx9NAFDbyvnx&#10;6SJfZ8hvhrQm8v8AgZ+UjA5X3/iphOYm4pMkfBp/yYE83o8cHGBbkOVjj/6aQ5GODj6nLT6QMfb0&#10;v4AKZ9l8f/qrbG8nHATHBa/SRLs/Tz/iIpC457+yfjtJ4dN9+wt+7D8ae7DHx2EUibzBx0vj6GdT&#10;B0uP9j4a3gdPjRIdPk8gqfQF5ho6fHwR2kSb0+2+mtm7HwJ7sfGT3F+j8mPt6X78AFMHS+Pg/wCx&#10;bMOV9/mIluaAMZb0uOPgtfhok3pfrRg/SzrZhyfTx9/zLSeHI21zpaiBZlbelxx8ALiMDpNac3le&#10;n/1U8OXj+p8RMAzcdNj7n91jUwdP+AGca04bccCZtj+LgQTlDHI092Hg6CtVwXc4EzpwfOgAD2GO&#10;Mn4vuIa8pMceRXy2NLTjsIAxOYbO20Y8EABfiqqvNlbaNdRbuT6nw0z2Xj6H6qWUHFsw2Tj7nGs3&#10;nGzPBwAXoc4p/HxqqzCk8eTv/FEvzQFx5mzCg3MHQ5ipLimyQdBemUwoMcfQVDebMxx8YP8AAkdE&#10;O6089/s2TuAT32fJ5C7q/wCFY4OhnSHsrweVp/tpPRDuuOFewypfZ9yu6h7JxwdC4pg9kbaPoI6I&#10;OuOA/s+RL7Nk74F3t/wnH3AKH/wr8ALf1EdEOvOM2crJATkKYSl12MPZX4AJf8LydwBcCOiE3HFp&#10;KbJAg7inyca7kJsv7kALaAzTZfp3oAFR0QXHGY2ZIEt3XRU02buYCZwZ1W3FHkt8hJoKDN2Y8FhW&#10;qX3EYHTZIOgjErk5ICL6ThiTj1FtlLj1MCz2m5GS4typunyfU6qYBfJHcN/6fuLcqPGTuHVJpeR4&#10;B47HLWtSsYw5PLQTl8ZkwDUxw8JARARuBp62Q3B+oowAMwmBLaobhuQ3QWtDpu8THYR5vSfjAjoS&#10;gwHs8kamN5GT/wCEXRQ6LHGjA6LHAnUAYOzkZO4BWpnT5IFszelx+Qjzen8CfSBmMvp8iuzOR4Fc&#10;G8rHAiQ2+DjXwnA7eX4EYG301MgTwyDQANI3/Iobhuj1waZ3cdxAFVI376ZIzwK4buhrhmgDK55y&#10;jrnupBkNfg5fw105NJXe4FQ3FJ4yY0+kWcouKfIYmDuKySOi8HGC39JdIN6LHc/3kVkb0uPjVIGV&#10;0/S47nItrZpHT+DoIwzkY4OgrtL2a/N4D0rlY+4rU3ZplmNHm41CBD3NPbuiWBLAgYByN0NcS/Gr&#10;IQahkGgDN5pIxxjWPzyn8d/xrpZw3HGqrMJXjQBxzOKfJB0FT3EnwEXVE4psazeZ02kvAx8bMsGR&#10;Em+T50eeSfnqGRngSQGRk7iJN8ihjHgTzfJng4FOUBgfL+pzE9vHjUPppEIlk5M3hMkJg+RQ7iRC&#10;YEFA8QmP9JDXDhMkJgJ+EhrxwOD+6U5QIjhB3jzv/CTJHCDuHHfQTicOMHGqq4cYyc/IniOMHyIC&#10;4cF/TQUC3jvoaR53O4oZHHP6iGkISPPy0APEcKGR5j/6aGuHGBQ98+PcQfLyyb5gz/qKGR4g+8Eg&#10;40NI4VB9DDiYaZ1DI8JBwIORwg5HFn8NABLfCKGR53PqoOQmDj0/LQ0jjBwcHxUwAkSYY+v/ANir&#10;biafh2/LScOP/UVVcPCcaCcMb4pg3mngVPI4JAjEvbuXhMAQXI1QUFqHPOfgRJvNCd/ylTyNyM+c&#10;C2j0rZuXP3YFy35SoAuDcgzKY8l5ONZi4mhGf6ttGB1IWDjQAYcN8HGg8aPDnDZyniS+9wainAqu&#10;8YPkSI88B088Zlg4ONVuNABhw48ah75g+Gg+8YOD8NQ94QBcG7zT99GG8wxrN27zAjzd4pwNCbvM&#10;amEJ+RU9u4x/E8tGG5MY8ioJx54TueZ1BqnzDPxqyOHGnj7/AJaAuM/HxoApLgnf5ltAXFyPIrU8&#10;HpoOQeMmcCAKq8H/AHSx+rGeotsI38H8VZ7UDPGPHGgLjAbeBTB241MeN0NtkgU5QMkyJ7j41EOc&#10;nAoiWBKuYEYZj08aGt86MDzjwd9ADJHBLiJDz8CG7uRWRuz08idQAHcDx8amS+YbsPAnt3TzwY7e&#10;BfkB4k4vDzqtk3YxE9bxjyIa3HgJnQA8RwSDgRJm4JazqGniOCQJYB64OP4aZeMx8cHAgI3GMamD&#10;ISMaACTNwPgj4FahjbW8cCobdmWPOjEn3lz7MgYKYEHGobcmAmNd7bJ/VbZTWXAeTh8Udy7bGP3F&#10;mO2zZfKaVcgbNrt4grpLngWWjMxGtrWdC7l+UqL1DDGabnjZsTG5u4CKtuBtjPccHBdSeZx47FtA&#10;RzSyX3FsHNB5wzIH4lzlp6XzDATBHwJEng3PQUNwMkF+OBACmBB7zjgUztRzBnVbI4JGTWRKYZBg&#10;8CAJg5peJjTO7kt47CZbkbIw3mgw5I0AIYycfcQ2eDx8amOPcQe4M3GqCcrZG6DuG+BWpwPBwJkj&#10;fTUdw6greBQyDwK7SuX4x4FMJLx8CYFBlscCSOTBuKBA1QJJDVxGGP0RQf8AipDx4RyTHGoaSV4D&#10;9BYFNgtxDUS96V+W8mJfAFwp0air9/pX68PEQTyXIEhkJAmbimW8aWUD1vGtIkcwskBGqHwK7Scb&#10;YwwKRw1BszN4MI/qI8OYEbDA5Ce3Gs9ZkJoQQfhq7Dk8xjcgg741EaZZJe87bvxvD5x8u4pjimyy&#10;ojGNz1EHmkjehGAxj24/yI9TY2TwgN5ukg+L40hyQSEm9DkmWeA5cHTVw+ybLs4EdjW8sa2ZnNGx&#10;pCCAMqtx6VtUlxUDZ5Mj4/Zwj5iOiSoLrTPSU2MI953G3bFctlVkkbd7Mm2BsDIQtr3/AJVap48k&#10;syZYDXW5iC0/fUOVkcySxH3B2tPxo6ILjTm9HymWy7HAco3I9RYDNK0es3J4wgESC75S2aoNqDZs&#10;QEcYCjuC5ZFzTUlQDeTE79npwD6ateABnE8IZ6ePlxj6atU4cMm0pAHrESo/dnj3GY4iR83wLSJH&#10;S7mcS4DncblwpUm4DAW+7QNgBj1IBqqzAjYJLMGot4qiTy6npjeMC3GQXL99ZK43a2eOPUjWLeXU&#10;EyRzzs0WCNUOsJeQxH0fMR4dt5nsIxMCWckFomkkXVDqbTBySskGfuDErVTcnG5Gc3lrTpoz+0O4&#10;swgFvXmD66z14RtLZieBgApIB+YtS+0idCqGagmgoGwGwfxCI9J27l4QDZnxkWekeDjvmcpS+pNz&#10;sGgPbtpzhBtjiVzGBu+jcn5ZbRFldQVZLmGSA+8GVWqzavMprowaYPLWSxk78auTHs8LBN4dmlQP&#10;X5M6DocR34EzvBFdRqQ36BIjvCokTr0qGknaJE3j0Dj0+hLefSvqBoSL/wAB+lffpYEh4l91rPu4&#10;NXvT/wDKREB8fGZCsMf/AMpfn9HpRqrx/gF7SzjHjUQlwXGhHoMSFfBCRxcXpSdEDut1DI54QPAm&#10;zztxGg+H0r9/pTdEJ/kJvaSt/cecopCRxcS/Ek0QJJJJACSSSQA+BzGKPHAiH2ge+chWFLCvxqpW&#10;v3hYFxz9xApUFRlVd/pS/pX4oSPvaWkVVFgTg6wcjJjgVSi9HpS/pR06QvaW+Ksnvp9OJRD1K5N6&#10;cRM6rWBOjGihI25xa5bMsRMHLV0buB3Mh7izduPUV2l7ccAsaiek0DTiDvNgYONblS8rbNm3Vx9R&#10;ZLS88xlxxgFpiR5vXExlV+yC5B8TgSiZxqlUUmOZOfZjlIYn7aJSevK02eudzNdwD6ardL7dCBIC&#10;M2mYfLIMWSCBadOG8prkmOOqt4dWuYTQwKZzks7g9BoVB1wU1Wb+/fWw2vNRLaptopyB6ALPenEH&#10;9pILJ+Gq3VHq5zqW04CZBfNXkAxe021xm4G9ZucfMgGpC249RKH2wDnDIEbmVcwtofcwLQv+IkuM&#10;5sxnKOMfMJayLnuh9vDKCQsYAgYNzNxal0v8qVebdGU7ZHlrbTjcczSU6RpT9qG0ws7kr6AILbIb&#10;q2Ml3jwLAZXLxvxnCbTuKn1AQjZzufMt6qMDmGCUnwAuRqwWVWqKbJLR3oNQPLuLJW4yvCHj766c&#10;p+eNpxJTy15p6WmRY+4l/YI3zY1odwquvEUgeaS8jCXMXkCobicD3nH5isk8qjf2zFmHkjVPeM8G&#10;fmIoEXlkldSDuYI+BWSaUWOMd5se5cWey+TuX5AQBAUkasjeVvQl+nzEl7x6U2gchNzJgjXVGzOr&#10;HLyUnlTAGs4taYlze4buesC4urvVrk7ltMgP4GJcF23c99c9n5tUR7DoOX02y6zqLYv6ob2MnaVT&#10;nEOAgtNtxxrM9uc/mLyffZWngXAM9Ibcf8670eVCykMlO/mr7I3Fc9/H4YV5wU3tsmNPT59O2FOC&#10;svC27hfzYcS8mjPn5JciRwRuo4+Ht8PynrTkRcaqvqKvS+IsslpuuJVTLK7KrgBlu7uTj/ZSl/rA&#10;vJXMN0jBuYY+YPvr0cpSayqo6Z9E0mj1gC4Ll3YI7GNea3rCUPucxYziVPmswCQtzebWCPGvx6oT&#10;O4OLgm8PB7fE0kTenV4R38fsNIrv1npDTzKywAV48ILmOVj+yj1j6zJOQFC+3iAZeWXgCsamGxys&#10;6qcdpRguQE6lyBZ9U1FzmnZr6WAuAfMIJa2K5dxK4vTLkcPE3XTx1111E5rNSmbnv1HuHL/WKktT&#10;OWUrM+auIOqPg/fWQbYtolEU29BJ6fmu8OnH3gl3Huv7a4wc7N5bNZNJI5LNRDdEF7SNyXvqsyvZ&#10;+9DfMbUjGW0S4v1j2RONXhIke7wa+Yc/ktJSu1H/APqZ6ubG6klzOUsTGmui4L7Mr5tUqwbOnJrB&#10;LWO+TBwL2bSxx/sriLZP61lHsydjzWVbmAemPSvwQLZdrm3RlcpyBmApIOaMnwfdXbpm1K2zhujt&#10;buHMewfYvKanrTdqhukgGK4Qfvrt7a5VEu2aUPu0tYiHAQRWzZsX31Q3lcU5Q3/zyWN43zzRZ73h&#10;Xmbt02yPa5qN9MjXRwdMZe4nYyb1O4EyF0LSky+cNgzY8bljvFzp8CGzSm3odZ/abh5ox3VSXk8x&#10;5IEBqCpHMyJZgukjWolFrjn7wbVFUYyZEJk1eTVmPA3UodHud5wP9OP4i7w2T0OMMlBeoAUwuFtb&#10;yvuSnRIqtzT0yzGQpbW7ZgdDkq6avWLkJ893T7+D9ldE7THm0GlR7+83Udz2a42Gu6dm+yOS03LT&#10;3gCZwOOp4FifrDyMlSOWLOWzVq4l4y9MuOPGvM1ZVUqfHo0X6B6Q7GdNj33+nacH03tgey1zeMx3&#10;iNdXUHtkc1C2xzJ8JnBd0xj8CzEmyMTYmCO0Q3li7ieoPZm5c1OxgCx3i3q2+4u+b/TPN9078pcj&#10;142vRyoQ2oxaZHJf8KG/aSYv3O7M9MI9UjkvjR77Hz6CXe3nE8g5ukXJAlR43PaLG9aJAQv5E520&#10;o+wt1wBeOKwYf24o7nLGnnFYT5427NMe5AQtu2T/AFLoSpNnZIPbI3xSXC2/+waGVvs/ZuWQI5aA&#10;Q93FqDJ31z8zJqVLjnWQobWxTgqsJ4Rs53ODUj5Q2zbk/mWPuBkjmN5mDczD5hF1EOn5TLXp43Mq&#10;ufE7iwGaM+3psfdj7vB5a3zmXJL5srosleTYDNsApLf3kjnkgXocSiySSU9myQ4m9v8Atpe58sK5&#10;FoOh6jpJsALZ9u7WaC1HKA1hPKwo8Rw9uCeNSeYVKdtCjt3YRUEqls2mrOd1j2g90rZHJV1q3mg3&#10;PA+ES35a8B5PTc6mTnfGzF0Rrd5gsi37ZnT9VuZieNtNd3CP4qzIU2Wpv6T8uQph6fTieEZ79HHp&#10;teYRyVcrVLt/nzpm+gptgUjYfMelyQfhr9eTQfZJ2D87pxH1CF4Fhsnqwk+cvpawBu7Jnyxq2bNL&#10;YaKziHaptgrSpHp4HM1dWRl5d1ZuSaTGcDswacHUWqbRJH2U5OaC0SMl0ZBi8aodPyubTLRZgK4e&#10;uOWNsLGre0kTutaZXOJfZsa4iXOn31Fl2y2p5mQJoJI6IEnliXqbsY9VRtJBBf1AxuPSalonAFdV&#10;wSiXsx5bQ4F5BzJ+01kV1aI3j+th32H5ISxenHIf/wDDhPAyrNj06YNjuXLHdwj8xDKTl71m2vQW&#10;sflrp71oNqzeoJr2bLvuQC8wffjXKo7fAE5V2uIyMuZAj8cnTw14zlM/jYkKfouP8pcJW4bGJ7Ty&#10;SeUrVJ5fgc4wguW+ortQ/q7zaZMgTicH7Pl/8aP5YVfK0JKZOIEnkMqt3LVwheNUpqY2v4iLom1W&#10;MMreN3Lkm8mPkHy1m885gAmBbj5q6cmGyOp5DKWL81okZC8sSzFxI3LlzgNKikmBOnaRMydW38pd&#10;6s2rPmKGOqJjuwGwTlG1H5a6Q2PyslSNrJnzobJvzPjxoPR+wObVC2PefCb6uoMgo1qjxnNtmlhm&#10;wkZZhpcwWeD8sKzHPUzsfEW4yE5TbH9op+2CTtpa9YhgXOs8l47d6/bWhVhVExms63l4C3GQWmNV&#10;WYN7w8cC2oPaPPebHWy9sytvOCNiZ+mtIl88G580aytwMeuocvmGAmCBalJi9EdFS+5MrAQ/iJ6e&#10;bI3sbY7ltyR9RVuRzgjNsA1jOtOb7VHMbI7aMGgTmecnJuHphGb0XIyOXNmA9y2taptmRySy2Bcg&#10;GXU0vAq283ZgXHLbo985l0q2BvtQlMqlwGzbdBxjFb8aLlKNSmo/ZxXjmBkeWx7o3CTUJ41z1PKk&#10;l13IC5GodQVhvhDxx3dRZ7j8APqJzjLmuLV2o5MQ+PTgTzOTjmT3BBqR8pDZXI3rwePSwcsdwuBW&#10;Sm5g9CSyG0ODlEIP/Usx1vlmpjE2qsYHm9FjCU/UjTM0ld4mAOnAPy1cG8wEYgGzb2iNEpoPsogI&#10;DcflqLeETXbu2dLbG5HTjllgfgERz8VWqqKLJBnbAuRk5drgXGbyYPWbbfA3R6vT8CvlH+tJMWDk&#10;EDwG8QD5acm1X6h/W2l2mjysKbyGY24CatvuJN68nU1lxwhlQnEYxaerwLTnG1yU1VuJmdrHdtEG&#10;VGJps/I/bHeMPZzeZ3FalyWjkW+Wcl03tMHJyHDNac9qIXmWlrU82qSCm5du0ALZnnMtrGXA2Uc6&#10;PGY9y2W0MnvrZqk9VufP6cBOINR1au7taz2UOhKtNpOTbTWUNvScpfvcEF1vc1Sd/Gs3qioCdpHk&#10;jwDrBd9m/wAKz2cVBOpI9BgfFxjWnUXts3CY75NZU1cR2re8qJ1qv1D+tV2/hLJK286bSHBGe5G3&#10;u2/Hg8Krcrmj25ZgPcbE/s13gVPrCtCTiYneMAbnAQvSVbl801M//ek9FtHx2arbtnflLzRk2ZYz&#10;HVJrzaYOAfs3H1Fm9LzSXORnjeH6S60oOi6LDKT64vMuXdb5RrkU8sqtsOhhcwWqrOD5w3qcwwTI&#10;wJhZtXSEG2x5EH2T0nLqnmJ3kyPu7IfMu+4u0qknk2k9+WtqqdN5YTTIRyLGaCD3VxztY2fvaPe7&#10;m2nlxk8EJzc7604VrVPX2i12MV3O6dOVBL9lrBsxgZvt4M45ba7+9EqTWFFy6WtjubArJNXSzrJZ&#10;POGTCQneR0qUgXGkOYuS58furoql55NgtgMI6cK8akFpkba8C6HGmLk02nKLOaOXl+C+JvAPlj76&#10;JS+l5s51jA3cI+oVd1SuTuX7288lTAcY+nagvQKq1Jsz7YcvjTWa6LfpiyZEZnMqgmXjOWOtOM9z&#10;HcPr8vy0rYw8nj+KurphszkJpTvgZUVmEfmCWG03K2U1cnDAB0SAfLIX+VIhczKYqxnp8I93Izba&#10;1mYuB2c8d3USp8b149BBY3iAZbpCE9xa1NKbktyy5Pu/1eBVCp6npSXTHc5ldeS8nL3YlhKl55bt&#10;tRbC5ZbG3GGSbZNrE+nD0DY01ESAenuzbkwLARkcwExwakfUXajXY7s/qBuc0lrcTeMnTfCzwIA8&#10;2F1FJJUcLM7B4EhekXPGvsTIweFdXBp4a6fw1ETMZKbuMOUHlNzHdt87iEN2biMmCx+Ir3tA31s5&#10;AEwN3jHzBobIyDgbY4+Pp++tvx2jn6d2suFL0nuw7zkFyAnU8C722RyeXM22BmxES4XmOe+vNp/V&#10;FV02y3kJ7bZ4tgoT1v5jJpcBn2W0Jb5dway5sHIeFq902YT4i+57p68t6DbPHJ9w4xiu/t+8uJ6w&#10;qidTifdmxnK3jG63blayzGV+uZOmxDx37dzyxKHTe3jfJseZPGIiPSL8oc1XcjlzqvLkD20B5U9J&#10;TE7aN9vFsVzT9/zFMoNvIdpG/NpkDd5ha0yCWtUXs/lLwb6p6ku43hbo2SwGcDesKn7SZgE3tu9M&#10;d2DgTnfaVbfutIk/ZnWM7RDmFJjomYnZv/7Ry3PuKqjnm8jOFsxESD6Wf5lapgTti/HMprvByF5f&#10;HAhs4GRyPc5UxtwNxahEnovriHO/7coZJORznj04B+as9JLxwEznufSV2JIyRkwGPn8taQzbyFsP&#10;2m0O3009zqzMTDt7nunMjweDgAVQphJ3NvHBwLpAY5LUL19e04B/dhCRitKPkMnku8wcfTGrYbyJ&#10;2MORvTSj0ze9zEwzkhbnI5a2aTy9zMiaJ9FWSpJG5gbWYAfUIqNZ+vjWZboSTliZkJGRMy9uSMi0&#10;j7IFjJyEdldF/wANW6zdKjmPOLXs4KRn6fLgtLX5PS7aZOccfAqrT9PjZ8a0j7UDg0YFy87Vy9dd&#10;Vm0jJ7VYemknHAy3BsDRWPvKXJHohB+IJadNK0I2bY/MQ1nVEugZANfuR9Rc7fkFFybmlV/4dvbf&#10;szG4qfNKfJA51gFHGPzFvHbA42W8xntwKn/aQcyJu0H4atTk5TVbh0DoSqjPZXJ3MfyDV9lHZwc9&#10;+4YfTtKFMHBG2SPTRKTuN54P4qwJj29wiTNVG7gBqScXsnf8tZLNKfcm4F0h/wAOyRkx+YnphRe7&#10;NsgF02MzSe2c/NfY2wxOh6bIEl6MFy2rtVs4bNpdu0GpGjzdnZGeCNU+eUW5t3g6lwq6dFLTaxna&#10;2zMaTkZHMxBj4Lq7G2ibP3Mqphi/NKrcHTIPxrksbN7LZsCOPUtlXoQ4qSdVJR7Fm2BcMS1ze4kO&#10;dU06DCwvqHnBVFJvX5fY2LpwbqEQyi9m7lzMd2cn3eP4q9AqwfsqJkIJUE/tROY599ef1eVWNs9B&#10;GzPc+IlYvMOlNr8C3mDCqUqz5ja5fI3rZ7ubl97EPUJaLxolUm1AbmYggv7myH0xrmRhV70ueM60&#10;3ZvQcxqebXnIPYv7STuQLoNXVa2HMI3NstUweS6fTEEEtuk6hCEXV1HyMkDYHw7Sx+rNoFD0qPs2&#10;mJVbMPmPS8cca0jZ3tAZPB4zHzk5i57J7vTsMXmCE0u08l/sx4F5+15cYTY94HVXoRWFYNmbLHpE&#10;0tT/ALVzHMJOyq2XHgjP7aPVbE/wrTxm0rcEYVOyZvSe1wjDJuK1pntIl0yHyLa5dl9JvY3tnvjW&#10;nS+h3Lbju6aimw0qabd1R0JI6gZQf2EWp+dWqVzy85sm4CF01jLMY4Bg5Q1ZG9cNgtt2jtYx9RIu&#10;NOE+0MbUJfMYGWNtqQD5iyaXShvFuPjIt9ldYNnLYDZ/qXOXa7iuDjZnLgj3kPATUWBmX2K9ARk4&#10;SqrFnOEwpDeR44AF/wCxZs4lblgTPwD8tdpDl7aDgP8ATTLyVtvIzrMw3Fqv79Ti7t445qSpGXZO&#10;7RgKQ3mLJafmHaT0DbzOotO2mSN7A5PBADJd6Sz2T0+NmM5o3whxr02EmtO2dDRshivKPbS3kzXe&#10;I/hqkknlllZMxufEWwUfWEpNov2IiQDQGtOwHOdnaHH5a00/TITnt4zvZ+Wl2WSDPBqK7PG+PIq2&#10;SRuYCYAnTigGkZ4+BQxy+yTHGrV2e5bD1gFTO53s/LQBqlP7SHIWW5xgyfCV8p9xLn+eMG7/ABFz&#10;3K2+Bz5kC0jtzdnILPAonJ+mUGwDmFlz7McRLfmLpan6fbT5sA0ynmj5YlidPvJDOGQIHLG4b4S6&#10;io+n9zGA0tAJvB8TOufmuNiCDXmydl/Y2JRweZ31T6gnnZr0DOM+8BGVXaqK4IEZwmPn8sqz2n2Z&#10;HhN5CApI/pI/1Cw1Sj6sbGcgNGf2Ua4P2sOGxps+N3CFLbXoQ3ZkYMrLaVC3q0XeR2l5m7VHF5ye&#10;DVHcWpjEn1ztoxTdt/e4IOBdRbG6Sk0cxBBGflrmhncZ8Cs0kLNmxN5Ce3GsnPQ5ElOq+CR6HsOK&#10;mpc3tno9NKbl0DY+8nE3CuFdpDiXOZieBgDIPqKtvK4mPA5fFJAiTgjJ42xr94XGNjdweiFslPZz&#10;DArtK5ws3cOBQEyIxJ5gLeQLfcYzkm5DcY2yp9UDxjBoZFMl8wHwR6nw0eHKxvCa3s8HlrF9Z17g&#10;Qjm+aSskfABVtnJyXF3iSTUo2zuTCGsZmjaQuZiAMqPcuFVELPrk6eK9DZS8oTiYEYDY/qjRKpGb&#10;mcMt/Dp+YNXDbxsnnVMOWMby0OAghFGlsTeSEL0Hbd0jXqDGtJ20qPIWam72zN5GznX3aNjvEH51&#10;1FsXlchlrk84mW647VsbbvwR/Kt+mBNnUylJ8D4tP2y6ZBNuf82FUOR0nLjE/qoG+dIjlczmZvUx&#10;JC/hOnxmMqbH+Yz3aBWBDPTuTAt3OWqG3GSOXPv61EzgJ0yd9EtoEnesHp43PTXNVUVg5cuM/Gk4&#10;vC7Q/J2qbYw6npPaYMzYDCZWnDYfUJ3FoVcbR6HgZA7NAUhh/wBmtaKwijaaG+p45oGO8eY5J3Fc&#10;KD2Z74TAY4m4CcwhcmT3VJIjp43a8fB8nymlCc1av7gPWm3SfVPLmLM2nA30htx5ArQthdMDqSYg&#10;gcnKOMn9mH31vtQbH9kDaQWW1RiJNh+aXJGplLzyj5UyA5CArOZjFb0v9KQ6JFUnw6cf9qkt75m+&#10;0yX9iPdzglRWe7i1Cdw6p/2gl1vWfFb/AAxc5LbRts7ec7tGxuQNy6hLueNZvR8vZGmO+BA6sj81&#10;bDkROksWclmUy7dsPVZWk2jHZbAK3D5hONYm3k7mZPcZjlJGTqca6ceM5S/GeNzqW+WMayuabXJt&#10;Tw92loGrOD6WdWQu1toIt1nckGPuKbLKnuN4Aun5nGj1LuHLO/OHPB0/nQdu4e1bOscymoh3OoVW&#10;SvHEujlzELN9cgb9P/GqHVN2xyPqLMJruedqzE5lVtwLgFoq6MqbvOdbTgIr43kbJsPBzFU7KJja&#10;cK+D2mI51rSl03SRZiTBy19vCEYObN+5bWoAcN4G2CAGf4a/JHRe+Ob0YM5PMWBx5rvsfp4cGn3a&#10;CUOA5ZeymsuvWLbof8ZYO4HgJnXoTJNjhI7Dx89a2PLurMK42V07BfjYHdkt/wDlsiZh+ZkM1rLb&#10;up7Zx/bxjVqp+m3JtblweYthl2zDT6pPh21sswoAgWTFtGAWP4afO5sT4Vr1NrGcv+Yw5qIOCNyD&#10;Bd01pzeJzGLBGfIPlq6vJY3bPd2jlQiW1dW9JyWMeea7vB9JYDpXUNjr4kanQ3KX2zlKr6oHwRgV&#10;CgrJ16Ccn0YMOBdXbTJHQ8bIAQvrkY+oISxS3Smg2gP+LaXawkxVxewcw66S38QZaV+8cEyekuFb&#10;NQG0uq2bfs0ISuAk6ZB41qNB0/Tkye4IAbxb6Y++uwG8jouj2W81CARDE1Rsm2hH+LGsfJZWLx/Z&#10;9Y3ibSMK7udSY1sHnj2Tz47yMG53GpdPgVa2wV5MatenbGfFG1b8sfc+ZdjSvapQc7sMw0c1GHzC&#10;9z5olle1Sh6PmU2OGnnwiG5tsZccC5eFDVrkOo+Y6FG1ErXIOHJxsPnzZsB+29sbE6jbP+ZWqhpm&#10;SVDPA5OXH5dxemOwOg+x6cnkE4tDa2i81efpBzFzPjsJVaJBdLqDF3PErWvbklPjs+QQmEqEqPI+&#10;b8oTkc4msDh6axcuCXRFAesn2bTE7p6anKQJ2BWwv21x08eT5+5OwbHFYGXmcC6E2b0/JZOTA5tO&#10;HpBanfsLMfjvV25/9COhObJbtgGixy4JAQB1HLzzF0JtAoeVSqXAjgYib3BahCrH+z5TJ3J42wBE&#10;MTqEVD28VJPpq2YwRg0Rprsm3JS6/lLvVnTKexhYW21mspjLgSf7bCZs2+mPx4P2P/jWdzyh5tBM&#10;QM2Z+0HJPKzq30PScueUeed7iXfZfzB9w67M9U+i3MZH01c8bzp+4sLKcK8Ul7ER1/H29NNNPeIc&#10;Kjqe4eZ1Y0nUUExsvLunp/kW70XtElNMNmO8gEOPS5XGu4Nve06RCqbcBMxAjbjtuHPvLzF2s03M&#10;Xk1ObSs/CW/D16lSFs9002YDp9NJC3a6HQs49YenXj07kwN4j6aIyfa7Q87lJw1DTjXHq2yCyRri&#10;ijKYZEmoIH5yjBd1CDHjXa5Nj8peMt5k7F1MIPikggQ/GIVt6a6mBpk5flnMbOm204nVmVSopLhf&#10;NWkVxsfbScYLwPbR8zyVfKLp97T02OGM4m5iC07WdJ5OJi/36Wv/AP5IDu7tcWjNe3uLDCpU1tcj&#10;4iy7PPV/IZmxjeHt7xqaf+YtNryg2Ukl24Rg3eMn9pu9xVzYpVk5nZQyeaBdbra5fBjj+ZWnbD6u&#10;b2p58BtJJqK9uumyKVcDiMZLmzNeokHXOfj1J245zfWjgskbACHTg8wWdUOT0XPqnJ7HKik+JwJ+&#10;v2lRUyM8unEqdAMPT/ItNo/bQRtTgGcABEN+/Aush4yfG76P9xxWZqt/KY/ONjb1gSy5mot68sWd&#10;dObG9h7mT2HkyO1cBIL7kXv/ADKks6kEGw5NaGYfmrQpftcvWIw6kY/yJ2TS1m2sxoU1Vo9tMk42&#10;1+CVSoUvak5gxcCw2X0GybEvX7lzzFuVQbXBv5cdtGxz9Ql3AsfptxvjYBo+DV6qcl7VK3CHP/UW&#10;EpfS7ZsS9BaHHyiW1MmDgfn/AKShzRwSDr9JAR0+9f34wna2B9QpcCf3O4cwiE2STHhBxucmoq24&#10;mA4CfTQGoJwSW85iX6ncVPnFSY22PlpyYQepW+YWrtzBfx8arc0nFnj6iuGyNxKnhH2/6kfTS22E&#10;ku5AgZ3SRj6hVamq2sSjC+YYm8qwcHAdByVASMeNZWQjmByrXHJ3tv3/AC1c1Ff8QTCsJbyqLI+Q&#10;IkafkUinVSOQNmwCkjJyxjR+gKcHBMQdpAyLvSk6k7EsGYMZUzMPqWlzWb5g4YG2uP48X5jrcZhl&#10;dxj/AEOAxmX+pXWEbJiaO1jJ0ylzwKh1xsLe0e9wPHzUcY/KLfXbxPWQ3Zk+C5qoRIyf8s2/xLlJ&#10;5Xclge3gsSuDE1CELnxrLhZmY332FuTdilK+z/EU5uOsJkQEGr8Ii2Bvs7cv2wIHL7WVKmG3BwzH&#10;ggZCbxoaTb29jHg3LOj1hlm+Rpw8Jxc18s03/hu2CPBHKhEj8xU9xS71tfC2YiJBd0x3eBZm/wBs&#10;cxc8b4uBQh7QHFs8AeMnUX2zLaeBEjKNNBqyTy6MYAhYiI9J0xFjx40Tpuj5dLRg7Y0zE6ZO4ucO&#10;z50V7vfpe21udKbRG1PE3xyx7Tcj5hHK/WT4pVKFrk2a/wAuA6eFOt22POgZxsjnX2cPMoGLpwEm&#10;k2ZCFg/cXMjjZPV7abAC8BbjJ016V7L/AFvJDULbc3MjdXrXLbDXPdcS+UxzZ8/kNVCHvGl7TxwK&#10;/DesJCpC2HoNOKq23mqMNtFD0DSm7PLUwmDMVvdvfXPj31t5DOnOSVbnGTyirm7aRsvesB3u1ROI&#10;CLFJcwlVzBH6c6oRyPDhq1ZxePFqIm8zS+2v4TK3kXpNnUImdbPSFADe53N0YfhjxrWyeqq9ftt5&#10;lU7aOIPL4I12umZir1r14jz7935bFWHIzF1ZJiRGZMcUHocQcC1RzsFqNs4OCMAsY/iwKnEkb2Tu&#10;TtnIFZerXc4NSKj6hRQt7vpVqpCVel1MQQIQ8lRBR4ofRlV/oSnJidzeCC5b1E7qV+jpx+PsHQUb&#10;xs1X7KGdy9F6RDgtLEpo2HLXG7Qca0OuNoY37nHHd0+msJA7JG7xwLMRo1vj4lD+6XlncCTOBaFL&#10;3g21g0B7aP0eOndCN++EP4aMTGTUpGTAzmoiRrKmTNe34HQQsZ/7wU6qKsbTUYILFyPzFDp8bZm5&#10;BG5Bcgu8ta1/w7ZRy47kILcY+n41n0dLuXPm4FEjJ/TLuiqad07P9vFKSenOx2cjdM94LqORFxxx&#10;q4TBw2ZuWJoz3GpOmUWNcZyNmOSNrzzg/fWkbxMakcgMzu4LV0dtTuf5g6an6Zg+0B4y+0b4zYFs&#10;Iylt2hdxZvVFQOTawQZPLXS1WUfuDkEF/eI3H3m73FhteSNkzZAjDdx9RXQnKZ05zzktjFJldUDg&#10;HyEBcTRy8c4O55aTMjI3OtDT8wPKm33Z7cjW0hClt+4iS83Kk/V0LO7DmNwJuAmpqLWQbCKQlcqf&#10;GMffCD09PggXOtN7XCwDwGOXTErVMNuD1zLjsA8C05m5trBzkj1H7G5dMptgczwUvak6hVsFSbF6&#10;Yo8jF5HNe0GXmNi99cxychJq5wRntq7M5OMJLJvaFHQ4jdNLhXG1QbYYIJI+KODqaqyv/ihMXI/a&#10;X1z6ivhKDkMZAYH2Qnmi4Epxs3lMtJgvicXOXbU6ISlCHTXEOR7VJcEoI42NyPqXV05L9vkp3YAQ&#10;gaj+GuVybMyQX442JcHw1SZhQc/gJjCApIFQ5FoJm1HTlQDks4cneNnwt6J0xFW2bH2bmAb4Lljc&#10;ucsnfXmO4G9bLSKHqSYwOQRxvit9XmDKkdFtDkTT0O2gTio5OyPG24PMWSyuYdvEwTW6OAnM1cCD&#10;zTaBUcAgYz74G1dGT5EBb1hPp3fxgET9xISke928apL6kothfDGB0OMf3ZyXgVJqyqJS2bH7NBnI&#10;hrik3r+XbyzAIfTtlKs9riXvZC5Y7yC3paloqeRXlV5PXLjIu9qXnD1nSkjM2OUcdq0QZPB4lxCO&#10;pJc5esY358i6imG1iUuWzFmzlRXASCtjIRIm9qObUJ2yHqgqibObEHM+kqeSn3MZAOXgLkY9Ueku&#10;kKboNkEmO/r2vyJTSaMqbI+C5OV5c6aEuqEOSU9nMBvJccxj+yjtXLiPbP8AZ/JZ25fRs3xW9sX7&#10;EcEazEc8E/c44JUUdvV0uSurqDJLo2R42zHd47XLT3zW1CUpUco1ZNKr2e1GeCBj7La5lrjg+ZdC&#10;SeTinzIDwJxEgIK776h7YKk7Vlx2YXwh/wDmVgMjqh6GxLWEqyNxfee5GokosV+oembVtnTkjkbZ&#10;gT7jbjH8VY/VjybRzb2a7qXfkQHtyYmzuZ4UfStiVVcVBOpk5OzbMSuI+XvPArEpqInOtDErk7mC&#10;/GaVbwg7dxLoBHgmQCt4/h8aemjefNmx4JbNRb0PmXVibyuJi2bY3/tDoiLhCDSKs2kSFm2OFnNX&#10;TePyy54FyXWm1hzNfZgnth/nR4jiXdrY6hAUYSalsfGsxey9s5enjZsdG7pqNDlWmp0bTctl9J4L&#10;D9yC5H01s1UPCRy59vN3GPlqZQdJ3pDKo4NOPmq4S9myePTwGBvBiFtD8CdN3R39M5Rp+TzqcPcc&#10;d0kHUXSFSMxxjBAEAh6WoP8AwrZnFJtmdiyDP0xiyfurK68GRn7YaVZG+l7iS5wntGS1AzvNjhgY&#10;lvj07iw14z3OYnDpLZpptAlLaXAM2BcMue5hUg3JL1i2YmpcTkXWiHGzSOaEMQEATiJG35a60pPa&#10;Y9C2BA8AIkZPzri3ZHS5JlNjvOiPUXUU0mjJmTOC5cFzPAnu+mFOyM1BtY3xzubwG7teVcGLOlUE&#10;0cvGQI5a+F2f1FW6ok7ZzKd5sFcQE6gy54Fyi8qCYsBnDActkiQgkO2JPtI3OSng7Vt9MY1mM4nk&#10;2bDA/gOUkBOYRcljmj3jvlRgdcOY225mOXAPpopGF8qCoCGHggBn8xU9u4nQeA5SQfCTLOaYONTC&#10;VIODJy0XFAel84chICOA5Rx9Rb9S9eNnjbA8BrD8rvrkt5MBm66Zlc0I2HkOvgHbFvUOZhvZINQq&#10;4o2tt2xr79npx/2ga2Vvtsey1lgvtcBOYNYO8qBlNXJ4zdTmL7p3iFyLTnGNJWCbS3A5Na4EHIHB&#10;xcS6NbtP4GXSR0l+YF+24/8A5SYJEknxto4uFHQUpMTf+AUDtEtK36UlsEs2QzI47xtMHmLR5BQF&#10;Ot+M9yP9xRazE/zHphNOd5ZTL55ywq9ynZ0X089dTEl7aBtg3EWAfLIJU+YNxsNaA/4aidky3oqz&#10;N/s2NnkQ15Ixxq1OG5DZ4NRQ7eDjSbgoKhOKAwMt5WZnkxRre3jhzG2wR8Cz1wPANPS5oigzSMcY&#10;/SnBvI4FY3gBlVYI2igWno7Rgnt67Y52gRLtAii/0pf0r9VKE3NDg5+6g6yZJOCR8aFf0pf0r5Qo&#10;+9a0nEeY0yQ6j4UsKKtBl7R30ni/+WmvRDFEpLceNXun5GN5f6dsVxfNX1hojVhUmUq9JeL0rRWE&#10;jbNhgvA5ihyeV4yfTWkPG4+/x+YonPLkILJTc0kLMl6OVCJpctWqm5hjmW+QAt7vq2+4sfG3GFyt&#10;Cl7xs8sNg8fxciQ8tS49Gtie0BtNWQAv5U1x3dPxq+bVCDfy7AEGRwXl/wAy835XMMb2VQBAUZro&#10;uWXuLcpxVExC5Pv4HRLZdQZSpPdCZawPSsm7TayGVcvzESmFBzGWtn0bZ81HA4Lyy/4YlMHUFJ1C&#10;2BuHs8drUGVUOcTAkAwMIwXAty3NJDhCXmzbL5XJZJMd/n11w9GL2LyYPnW2EbknYzzWA4h7xq+5&#10;kXEMrmg5J/WRjlcBI607pV11s/2gdlS6a7ydqQLe6W2USQ59arB7jWpfXFOVOTs2dvmDjdxWrZBZ&#10;4I1xPtIo8cqevmcqu7rdujuFyfhxK1bE5O2rypwQWBWSOhFcj7+vHi/lWtbXBjp6bPpVJKc7Qlgx&#10;XLnvpE3a6dg+gG7A9oE6n06Y03NeMgvZiLsyR0eSWvTmc2hhJzBjKvKmn6g7KmIJwzfFbum+qO6J&#10;bxMNrlRzVyANVextSCuNnIsn7WJJc5ppbJ6TN6wbBIBm8YicNvMV8nkvbBsOZbaHGvH+V+sRMaJc&#10;2Xj7thq41WzkfH8pFcHnr4XhngbSoo4/MuqJzpflmZMQryy+esA3ktWvTyp/KrczGK7vPue5EuG5&#10;xs3qunrBtxK4ZE5ZGyA15tsn07nwJkZ97Va07fBg8KJU/VE6jpx9ZmvtQ9Xm50l3VqVtm1jOk8wz&#10;1xVhGZD65dTp2kB/40TEJNa7p6VweRdvUfVlKPJDTk7msqkswjHpzHefvP1EHrDZfKazm3ashpVp&#10;K5eO1zS4AnTut3a2IHuxn03nK8vpOU1hYMao+z4/iiyfieFb9s3puWsBzVhNZGWpGtr2ZyxLHkUy&#10;aeq2yjvxtqjEPzGzYWOD+ZdIUmSXS2nASG+VvHa+8iwQX0nJubVsGnjEqV3DiGT7THLYh5bKgNWY&#10;bpbZHOeNZ7Wm0CsN9BBOACID6UC7ScbE6Ulo3zzScOubbGXuIPI6f2fOXu5ubo4CfufmSE9Irc6c&#10;S7qm/wCIMrovaJUcbYEtpieOhwD1d2EKDBB+ZWpxtQmUtmz6ZVDdcPSWhkcsi4LCpNUUPTjMj5mw&#10;nhWcG9WiaSqrPZHUcF+C+1cNXH9pKkuTFbudoeia3t/FxHd9K+sHIKfsTLt0zyBxpkG95wIPcVK2&#10;0bbJDtC3FhLbuC7954Eqf2H7LZk2AZyco424uWMv3qP9pZjtM2XspbOjwSea7nAMX9pz/lXP9HFZ&#10;Lj/aOPiNLJzGqV+H4DbNn/q/tmz1jMnJxbt5drBe+aJbvUjeQy2UzVtSrETN7a6XGb9teczj1lKr&#10;lslBIXJ7hmZbY3vuIbS9D7SawegcsDlHc/tI+D8TCutcltW5tKIkzep21o9I9Atn9SVGYjELmnBS&#10;+31N+xxrbJhJ/tCOyzmrQZh9QRcca8wZvsT2t0rLTxwTVqSAmmQg3OeBY/snZ17J6r3mVPhDM36h&#10;S8aiT0sntyPS4Q+1r22R/RPSaeeqfOnPasEc8YPN85mlgjWJ9jyXYy9A2eUdvDp4W0NyTAf95dgU&#10;Pt8HOJdjfyN0zNdt6nAf6axP1gNolF1zIX0t7V3eYN9QYydyOBW9ape2Zjkt7hjO1Cl2VbOcHarq&#10;Vm8shcbZaDsMo4mztk+C53WcNnn3n/cS522Z3Jw2wP31uNvpjcuS8a2Zvs/qtyTHLTicBJ5TmBOc&#10;lrFVgmb024aFK6k2dTiYvghpxrL4yaTluUVi/AtNmdQM6bExgksksMh/eRizrhba5SdeMJcfHThc&#10;A+W5bFxx4/2VT6H9YCowyHseNi6JMxl9mcizx/TJCuYRy/kFNsW86f1zj2K0Ww7erTbQ2jlNmxue&#10;ryxrmmoJWSdzEBmfOIXTGNb9I549qSnDy2OlRMzEFqbzzvmRKh6DltEj3lscW9OOY5c58nuwLp4V&#10;q+58RiufFX2zcqTqR7JKYYwTK63M3FbI5L31jO1gZKkl27PKqYOA83lQQK7TiVzF4MG+TUry5qaW&#10;QKzeaUu24+wxE/FUXRNa3cEuyavLOXWbOQmc7nOwb5b+7EbFxwJVpJ6Y3Jju0qLp+Yt+JT8plrbA&#10;a0O500ekbeUxkAaP7rzSEtfuq31Z/XIn5ptJhuyuoCMCHNKqVajt/wBp3bP+ci1p5tEezK+acH7P&#10;g8satVUDpwwzxhfCveWLv/Ms3ISYv/ZjAETqjIVXdEky/WTR6XydlNWx8ALYbvz41m9aMxy2xGzY&#10;lcB8wXcWnUmMjMm7GnjUkH/LNucnnk0Ize7s2BzC6gyJ1AXnGcw2kTEJD45U6HH5ip7d49mRDx9l&#10;OifTXpYMbKaiPgAIkYy6mlwIPNKHemGd+zmoiQN9W2IWDIkUqVuCbjgl5s3qudj3kMqth8y7wK4S&#10;fYGygHjmU1EOP4WdQ6k20Pbh2zM9zpW+4gMrcTaNse9dZwE6drjTv9MfTaWqm6PkrZ7kmoiBHzPH&#10;+ytsbzSSy1ljjlXM5ZHOfGuV5g4csCAC2AUhnHwlQ3hJ9BfNHdsjKo6B3aOwJpUjm4czPdb3TIUv&#10;AqfTe0htKmz6N4+E4dE5nufKuXXlQOX/ABvi4PpJUvSbaakPefbvb5fvpyU1kXdNUqTaoycucYT3&#10;IB/7zKkzTag9fjPgtD0ukiX/AA/sjOGNiUcfmFyQK4UXs7nQR42cjFMLheYJaiaSKhpnsjrCpzNn&#10;zBmcuBxzBp6X7N6rckxx6cC35vs/2iml01c9h7vueqS6KCDGqTJ6TrSDnaYXAurwIdtBSVWYbNxu&#10;cjyeW4x8y4obzZXIYG2OCoxY/LJxrpCX7H5c8sdsVwIkfwyqty8mzWSOTmjAV5u/MIUqQhyR9Bzr&#10;T+z+dTV6ALOVFJb8oS9CNlfqzzaTsgTWdvmrOAnLbDzxo9I9vEpMywS1iwG1ILUuZFqmyz1qKUNu&#10;MtbSoRz3dRJdN+mWJSaQ3o9k/GDdtTd/hIPUHsA/uIhweWVayTawylX3MDVvc/s/vrMqkrT7VOd5&#10;MxEOMYi2/wBhCXNaJcmsqrh5vjLfGwLcfllVVmDxs8HZjA1cQfsRq7M6gHHuMEbEQ7en+dU+uGb0&#10;MxvMGIh9PldxOeCUmezii6Cnz0HaUjFg6hBCsY/2lktQbB6YC9O2lT4TePpkc4D6K6cle5TVtZec&#10;d3llUOaUuOOU7y2lW8BGXUGNJtSFLjiGaeq/NoCHsypg8g8wRcH5Vns0pf7KjsmpwreMnUKu3iTC&#10;Um9mCcrM3N1e4tCp+Vtpq2AGZMWpICFtbz0fyxKLJwlMUW4xzVnB9H7EybQrBo6jEO3pDHaxp6qP&#10;U/lUBDhDVTS8PplyLt6abE+ynp46bOVnG4FqbtwLE6sp+o6Sc3oJG6eH6jlcw5MtSvs506XY9n4g&#10;8+K42RzGkuMAiQE6ncVa/wCG72OXb5AB1+lkXV08JOqnc45l7PHyt2HxrsbYnT8lgkJ2zbehwdTv&#10;4MCOunxlaWd003cpRWqs8ri+E8MpwyfW8EfTSZzCbNm1mAGRexdYbPKceTE7yNiIbVuUVwj0ef8A&#10;KsfrSqKUlROypbSrVwbpuSCyQR/KrofNrG6aL445zEzlNSlWdQeeNNyN7MnIN59ngJ1CrrSX03TD&#10;NkxgloCkdN9Uj0uT8g1apXScutgcuTiJHzbfgjT0wb7zYCHpiVmSzNvgtZHCxlRMp+mxv3IDPLpL&#10;nlC1loRKLZBsQBlRfxfAs3ZuHrOxG26a36g9qkxk7J8aw1I5/wDMix/lXMUWmzekuziXyWTyE+Bi&#10;Jw66ZClWVy8moCMz7Ja/PH4VSZpUFR1zMfuNwxNL2bJ+6oc8pPsqw2fgKzck6adSJuOlpGPAM7m/&#10;bj6lpZvUm0CSub8DaatcY+naRKj6TmwW15mcTzS5hSq4SulxwNnz+fUq1HpW7jYUC6FEJTVbhmOd&#10;vGDjk7J4yO5jYiGHzGxVT5hScpMT2M+e7qDW2E2d9lDO5lU1K3ZOBag3OA6JS/ZHTgZcdy2ri4Yn&#10;9mtLmJvL/wBOQOvOY3GdzgNavD5aAuBuY7EFjll6S6cmkrpiOU7nOGLobpvyyDLxrPZPT7YwwWZU&#10;7J5ZFEnGVtLgxQ8jIEe7X/vGr4099l5ize5NSMnlpmaN2zAntLF03+n/ADK4U3MJ1APG2AIkFr+0&#10;511qXfUIXJIZKblIXII3L50N1dUz/h+9mvszBiVxcLdGT5Eqo2oTFy2YheUqwHH5gxZ0Sb7UHMqG&#10;B4GnCj+IMqNlodsyuoKbqOSE3MzEo1yxtgpNy/bnc2LcY+YvQeYbcJLOHIDPNOMfMtrMdpg6cnw8&#10;EtujjcC/YSUaqiu8RM1HVKPHR/7OTAhMcfpiW4bV6BdSlzjiCsRgHjjwr0iE9TVaMOFmJYptepY6&#10;Vkppk+EOAONdhN5PLgtmLbvjFqfOqfsPp9s29vc9PlreJhOJcEZ44wCxqea8sSmtRSZXUDZgTkZ+&#10;VbR6cVAJznN7P1FlcwnGNyeyC5cVkZ7L6rqHWsW4Pip6YTmg56lFDnleamAKoY5W9nDnBADmLpaV&#10;7ByBeg3kFyDqLpaT7M6YbMsgBLUhYX6hlumnAbjYnUYckbFIexefR8AF6uDmEujbADGxuRj6iJSt&#10;uygbYIGNv8JbXRJMzrXHkuTY3PgkwRgKt42d+q+9mUuO5eaflr0abyNlbySoWAirdUOJsEeMILfS&#10;GvnRKUP6xpx+T1X5K2be0nz/ABVyvtMpeSydzgbLrqsHE6c6Or9Nc9zjZnMXmcwM6zH7oJuOV3jw&#10;fcVbcXF0hNNkblsPHYVDeUmQOSwonGkZaAJPTnViZs72SNWTseyNPStuOAik1VrqPuDErkY21jHa&#10;IrgSk3Mdg0bEWAiDs25OP+IjAyPQ518pC4slPyfdnP3EQ/iFXfdEep5Wm0SnAOYJ4w3Lp3F55N95&#10;7+ncXdHq2etlU2zj+qrG+Swhfu5OOCP4ac5G0Ww3K+cE7SPU7rCjJdjg1IBi1O+FcfvNmb23vIXw&#10;sfl3c69aNrnroSWoZSeWxyMo4HgtTxrzHmjhs5e4w/pqKE6zuCXbfbMlI3mLbIbUgRiXtyGJn41c&#10;LnPwanVUMY9RViSZL2eP5FfJfJxx549T4ahy9uSMefTWnS9uOC/Hy7glelIh4Hb0/jHj5iMDpfB0&#10;Ppo9bJcRhuMn7fUVpEDfs3qYNVTB0mPQVwbk8Z7aJEcCgydzzEAU9vTZLn0/5FMHI8HBwK1DcDRK&#10;4P8A6aoJyqjk+PjUzsfufiq1DtQcaXBwIArfYePofiJ7sfUVkT28EjHn4EAVsbDBx/7jUzs/xqyD&#10;8caewIFgHc/AnuzlZOz8eRLsskGSNAFb7P1Pf6aQ26uHZ5O+mXDfBk5aAKqMeBPEb+BGNzcx/ImR&#10;sydy6gCGTJn76eHnJjUwbcieHL8fH+GgAOQffgUMbfATBGrtuePoJ5vK8eSBAFJby8kaJdn6auw5&#10;P3I/w092OXvg/DQBSRs09uZONXzsMf6nLT3Y44EAUmBv3E8Nn/0lfOw8Hmpkcj76AKfufcTJGeP8&#10;RXAkn/ETJJWTg8xBOZ6SXjj6Ch9jj4IFpHYye+z+BBQZW3k44/xPzp77PjjHnAtab08jDem+5Hxo&#10;Ax8dJ4/hokzo/BYg7i2xvI/GjDen/wANfm8DE29F4+PUUwdBtuD/AClvzeRowOVjgReBz2PZ22gs&#10;QQARIezdtH0Fvw5eNPWxwfhpFwGAk2ZjjyRgQ15snbR9D/fvLfnDwYRqkzioLPAjrQpOe55sfZRj&#10;5GS701j842Rsv2Fv1QVQTuH6SzEjwhs8B8ij60dQY+42ZtoCZ1DHs/bQZ/4i2YcrHHx/xUSHLxwZ&#10;4+NfRxmMrpNsGxgAXH9JXaXysYeBHt3HAPJp21M0oEAfjfeO+rKzQHfBwZ9JPN5hZz30AaRKx6eP&#10;vq4S/doOPgWJ/aQcHBwKYOrO5AdAHRTN42g+dHhzBtwLmNnWGMf/AKqPN6owL5eB0g3eDRLeB9xc&#10;9t6sRJnWGPgOi8DoQbxTBvBrDR1Z/vuIwOrEXk5sHaA40yR5j4Fm46kx/Opg54OPgTQL5vhEt4VJ&#10;7cHHxokOceNAFyTjdAW7xEm7zGgAxAnt3TLdwnriAIZJXjQ0knVkueBLGgCq9jk8hM7mrhxpndxo&#10;ADtxo83yJbmpgxoAmN8iMQIaMaJQIAJDT2BMjU5LAgkGhsaMRoO4QBDjQ1wiRBoaRAFbeM8fQVJm&#10;ErGtCcIO8GgDGZhJ1VXkv1FsEwb4+BUl43x8CAM3IzwfETIxq1OBoDbU4EVfJCJ4nv8AGhrgnjU4&#10;CIRMkJ9VIhNTJqIbc1EsoEQnfv8AMQ1w41PcTzjIgJCdxTgQ3BPq+Wg7gmMQPhqY4ef78aAuCeBA&#10;A1w4wZ1W5g4/IjDhwgLwn4aABrzmYI7XmoaRwk4JpnQ144wD+mVBQJwQkGeBAd48amPCIPcwEVBO&#10;TLmAfmeWmSOB8EahkcYM6hkcdz4SYA8Qmn/vAhpCdxIhENITTQAiOMCGkIniExkwRoPc8aAE4JjG&#10;htvUwIlb8fGnpezvZ1QAYpukxvyAgsLtLZXsfGzc7zHxrGdn8jJA5yLuSmx8hOQJec37ZNn+8udE&#10;GQYlcNhezvspkczkGdxy/kXTn2fbOSY40pg3GzIDArj8nnjto2ZjZ1OCMINFwW7bUPaZsz/qkBmA&#10;Ldtd+VRSYpwMEcYLlvVQcknbBvhjAgWeb+zfZm9mQzuY+n00NnDdzKnJ4ILq7SnErHKnp4w6cBBa&#10;iweYS8ZnuCPgIkUjrzDftB3DJl4Ns5GplWU2Vm5PBzIFnu8EDkSKC28mOG5IOug5bv7asjNxezqY&#10;SV4+DT+kkn0p4/3Em7gcGeNGOyyXMHfTLyXuYP1UE5MbuLPB5qsjdxgIqGO5Bx6fVR5u4x5I0AXD&#10;/LQ1wPGNTG5MdjqXBaahk5iAALzrxx/SQcg/xLekrIQaGuLkZMcZ1QBW3Dcap80l+PItIt/k+GgM&#10;wb/hoJzmmcM8BFVXmjkWwVQzJrxrJZ4PUwKFxQVtwPvwKKiA26ThvgX5KCGPIiQ3A4EIPcTEC++A&#10;F2uDj/ER5uQjbJfVPGQkGSNEm+sRfADDwl4nvp63e41DmAxwDBg40mZCRjwIAZcDs8CGkHj40eGT&#10;uKG4IOMefjQANGQUGRGN3HG299VshBp4cwwIAJEbjtqG35gIFMuD40m9uPjQBMcXFcNm420E1BG5&#10;4LqobhuTuJkbhy2JnSpqbVVjYTqm2HqIP1gGVPS7HYz9MfgXFtebUHtTvTv3J85NL9hZ63IRy2Pr&#10;qq6gSLLxmFVG3PmNrJ8wNk7fyh6YEJGPBAqeMmC/jR5485EaAuLZs62TAJjMnjRIc0JwdxVvfNNP&#10;DIgCyTQg4+SoY3BOTGhu8KZ0saAERuSBIdxTBzgRh4LCTcnjQTkwjclvOhpLUHApkwcDj4FVSOCQ&#10;EQBdpeQXHH1E9MCCtnwKnjmGmjDcg4x440uktvqA7d4SAimdqEUwbNtGT3FMeS8cA8ic8QgqpGd4&#10;ihvJejBBpEzqK8fSUb/wUkikTIFsiYBGrtfu01IiIv3+lfcaWBffEB4Y8aZRJumSDX401KCJBAiI&#10;0NUwYyL7qASuK7ScmAgI1nttXyTjIYeNJcNQbBIxjj/vSLpyhxjC2vRntmHy/GsBkcvIGxgOLpI8&#10;OaWXuPv3eWuemzajoEpNmmEvcz4b6M1okF3mWkBcU+OCY4HOnbFy0So+qB3D4OMfLVqqBvvMuA5m&#10;QCjMTyuOBOS+0TSPEnj2PcQtji3UYtS6s9qyeCuHNGDOO0K2mbjkI327akHmLN5oR7GS9GC3ATqL&#10;4IpNIJOO0iMY3OmHlk+RHnk07EJeC+K4D0x+BZi3ePQtjxx2vxVSX80emHracA+WqANmZ1QOZEPv&#10;PBd5ZUq0eSmCUg3ZjbjGsxpuoGQWxwm6mrcRirK4xssEfATlqJzh6QPR7dtNZsCAx93CQup8i7e7&#10;UbS1kBsz4LXSXmbJ5wRsTH3yLSP+JkxDfg7VKS4K3+wst1o+EWSuKg7VmJ44+AekqSMnfj6hdO4h&#10;pJhvhMd+3GmZhMLI8Bl9HFkbjJG5yaau1FkGZzjNaJq8xYazeY88Z1oVD9nPJ1KmDx9u4HDoVwng&#10;Xxydkcl+8elmz+g6HpJk+qp5psnnszYZf3rfzLhuaS+Qz57PAhB2e9GUu7D8a9DttDdtULKR03T1&#10;ojKV2rhBcEGTKsfb+rfSgZtvL+auiGcammufTN3e/wC8ehOwrWq20e6eT1XtiyhyYLkJRmH01kzy&#10;ZEMvXL1hNi9Fy2S7y2fFI9GXUGUudebczoVu4vRtj4I/KXoOMmpYeU5OE5Zj2NfqfctCtyYI/RmT&#10;C6A5kSSSSADEtlBHOfuK9MKbHAjNEsxuW4YFo7cjIJD+NY8ib7ddDUTCM9JJxwfOobymyQZ+4Rbx&#10;T9Psn5Dxx9Ppqt1gT2k4YOAfLUHWlvRGAzCUWc6rZG61p5L3Jskah9jj4Fcl4igzHc08OXkj4FpB&#10;KTwcaGkl5AjyJ14ikqrdngyRqIeWYuBHergjTxGZIM6LwpKVG0To2asm5p63gT79RNGhWyN0JVom&#10;Kr5ReniTkg9JHSSSTiISSeG0JGmYh+mDiQAkkkkATEgtCF9OGBSxjUtuSyTGpLjTpH2jDBkjVvb0&#10;ngGCOPqI9J5eyj1jHz9NTJo3vExwHt29JT3H0pLilyQcnUUyVkHAPOiQ3DkN+CA6el7PHxpRQHpG&#10;4JATJ1FoRJ5KTDPBGAt/pqkyueEZ5IAIwNxMTX3MZ7dtTgAW7chnPIuXFapW3cypz0iRj5g083qA&#10;jAeDceZ1FVe0HIXN5AHqJRe0iYmpgEqvtR7w0tDurml5SbmVTY7N4AWO75uTOtm2Bjc7S7DPcRDg&#10;bi1HI+Na16xlJ05TDZjLWYC70QRS+/GkQqmbYw82akpskne4OZq6dtWRvLxxjBAzAXehi1NXOtmn&#10;kjbGZAjNNRN93FcJ/pT2zvZvNp22POGz4Q2t20Mfn/Mos1k1QVWG3hcZ1razj+ePHO84zcaTyoJi&#10;2lJ92u4OoTuLpDaRsXbQEBGE4m8ZOZcLjgxrqjYvsUkFW0mxk7ljkH7SQnBnXP8A72Rfs5tfum22&#10;Qs8nW9YT4I7wQFwDWkbINj9V7X6iswadvUIQnAGBeik09UeUvJ0+Dy2o/uw23AtIoMlB7Om25wAL&#10;fcaRN252TzIUnJc2fZJHR90sh8p7u/2jkqs/UUe0kMDntxq4a9QnBgWKV5K6HlowM2YHTgxOpwL2&#10;oYemS1xLtG64ATzR5Fzv/wDM4UvO51u8+YlG9/s27ZIMHvLl8NzY2T+I9M6CZy1EWrYORdieyttH&#10;Sk1fhOIZnGnqeD/uSpMdOSFs+khgXHrh0LUtdxeo77Z/QAZL9lZix3cI7ZB7uTAbJ7y5f9YLZHL6&#10;hmrE1FHl7MkvajFbITOddDtMvYyQfMXr02qNOmOcJfsTl0ymx4zA0R9MXfWwN6Pl0nZHbS192ebp&#10;j476mU/S+0ltLsDynJhvXTI2wWY4/EuptkfqpjbuQT6rz9oTDpt+4BZf2qdts+A6ibOwsZNi4+7x&#10;HLO1TtFtTEqk7aVFJMCapCF/0rJSD2jR0oeN/aeMuUQZcHssC9BtrxJXLaqYwOmJcO66ZCLLNobO&#10;kKhkr2VGmohwEFp7t41gOzLcBkI8ej0lcQh2NVk06SL/AHjz+PtEmLaYgjgpVqQLi2NsPjg/98Si&#10;VZsk2o1bMA2acth6bceSCBb7J9g8xp5l2lKnxdTTG9JwfkW+7N29RUy2Ymn013gMwLpkItTMcXSq&#10;6yHH4GtMXGpbJ+zv9Ph4TLqI9XmspJToQlfbmYlwhBDzqfRnqxtpzKt5qBhbNqe0Ec2f3V6S0yKX&#10;EbHcf0iPGPzFhs/k0qrFrO3E9OVm1ukEMYy5IMCwcbinaq1mskd3Xx9hses1/h+n7RwuOX7Ldl8+&#10;OFyftw9rlth5B/NEq5O5lLqsmoHkspUuTp9xbXR+xunIB9sPD25eMvMKLOdaa59bOWydmZowpwQ2&#10;XKEtiPiFzNfHj1ZpqZzsz0237h52sPVwe1DOjxmqNg3ekLctrt1xLySenJHJ3jFqN1LxWxueP9oa&#10;rc4rxlPmW+MwCZnu3dJZvMNolRvJTPJbG+Fg6ZCCzwfTiXWJmq7fy8JzNKrbF/FxBLb5MHLmh9z0&#10;sbcvMEvK+aDc3Mi9INn8vn1YUXUbCAG+GJ+dQ6U9SNy8ICGpJr2eZxyxceNOhZOLCU+z84ZPGypr&#10;Y9Z5m7m5MPRAUi2HZ3sPqucOcbaVOsfTXrXTHqtU/SozhFK3T+AnU+RabSP2SbPbMQHLM923aKRY&#10;GT/aB5a0f7jRh8hadxj/AB/TocGSv1Q6jmTLBMpqJvb5Y+NB5O3r3Z7PgU8F9bjccu5nwL0p2rSm&#10;bwSXfKTMU70fT8yBZbs82CTGuJyGeVJKiy+MYrYx9/H44lDCdLmqf1HocRqNiRIWiNV+nwcX5jl7&#10;axQe0GPcY5rNXTxq4taguD8qzGT1Q2k73dnhxDgb8sjbvr1mr6Tzl1KZoxa6ZoNNcXvNh8xcvQNg&#10;04wIEeqQnWOjlmZXtzI9XEKz+Nt0sjile5TKUgmodS5yxkR6l5o53k4ZaxuPXH3lz8HwwowOkxBc&#10;gYPD3I7XLHkgAtOouXy5hfjgfZB/ebX8uNd0jd7Zwrk1dwqsnnDlm2fM4wXLeoQhVDke1Actegcw&#10;Aubvq2ylS2ibzUIwMJCDs8JNInjOsTrDZPTFMSk81ZvnTh0PmD7/ALydMfWGMhJYdfv9v7GrXIWh&#10;mIhywepdu99ED7YKFZtz7ocjyMYuUJefWz+aSGpJiCWxn3eD4eSNWSvOxaPm2CVPnUwdEFaG2HwL&#10;z6Ym2VufEejQ+GuLpX8ASmFcXnJ4I31tr/yw86qtP239RsQhtc3UIkOh60mQwOX8q7DZOOo5yRxw&#10;LQvsHTEqsNmc8Lj/ALS578eNd2l1iTzmandOxphtEouCUglrk4nDq1b3YXcWMydxSktmII5wBrOD&#10;E+7NhlyAj+Kub60osYSgDJLpIyF5i6Q2d+r/AClgyA5mpyuHpNS2jd7ZmOcb9OBj3LBGATe4L7s2&#10;7i1TY3L5cwpg8ZpHbjHd1CLnVuSdU3fjDNRPGvL8ZoPlVqJtYJMmQJaH2eC1yy8a1E94hckzHaQ3&#10;ezgmAL7d2vUILjwLZth9H0wZkcwQC09IhCccfvIDMNnc+eWII2PxbaGs6blMtvtnN1vHytJQuhbt&#10;hddtVmJ7UNndBS2fnjmt2YNh6jndvH+yhjj1j6PpWXWaSpwTeDzLX+JP7XKbbS0gIG10nV/9yD0f&#10;Xkpp6UngcyqXkgb6m7Fbd9ZmZwvW7nUG/hsmqNt9OU6X7faunDjEFg/cGJ0hCTdR7YJjN/T6Kff+&#10;gskMfTIQvGvQWlNr0wnLaVBY05ucBxcwg8EEECpE/wDVlpGZz/0z6OZmvH1CDJngIvM5XI+A43aN&#10;096Rwa+J30LmCcpXgzQ86Kg9VvTBuc1ak6lwpf8AAhFB7P5dJ50fHKnTwzfmEKLJ9SFdxVXL6Mpi&#10;a4BXSHJy2yyDaJK5tUlhswOWXuv+WL4FWibkPw7P+QyZCidz5iyTCoKYqRlZczy3b0rYi51yvR9J&#10;zapK0AzlVocAy8wvg8S0KabK5DSspO/nE1EOYdMTYvP+dHdiGwRtVIu23M89iJzGwiYI10EKb00W&#10;QcxNhdTKjrOnZpK5C5bAlTma3I25dQg+TjgWblpN7HPrLO1YecsjbPkW6N5RszlTPs1hNGBIvLI5&#10;xxoIXsozI+4VEwllzqi48C8/ymSazbOygxE6ps8NSq1fUkhodsBm/mhd8tcsSpYPWE7SmLGCQsd4&#10;jtahLWSNZjtbpCnWw95bHdTh6T/zP8yxJ5Uj0LIDmPdWcfljyK7AYyT4bdgrJTVK7noAf1iJhMXN&#10;TneOZVu8ZOZb4FhrOYENwLWpxPBz5lucb65GNYbNJOQz3dmYPhL1mEna3Dx7NQlMbYMzAjY1/Ae3&#10;GRQ+w5cYmR8If1EeebN3stL7Ye5H07ayx7I3m85FejJKa3Va9RDsZWrcOoZO8bSpleD/AFhb0rnc&#10;UPths81oGJRm6lpVWkxuTSk7OPgHq21apXK3obGPgTXOUZnWicSMkY8cf6ZUNIzJGTHB9NXBwRtb&#10;BGjzOV4x41l3fUMuZcwyvsfxqYOV6mf8RaQOT3iYO4utKH9U+XTuXb5G+/io9ZqtrIkwmnCsvqCU&#10;sC4zMd4gtadzgxpntx7UL3AEHM5YxLWtqGwP7PEObfsnl99UOl5ORmQ8d/c4LXMWo5NSrDU3e2bl&#10;S7OU09fgv75MydTog91Y/Vk4HGQ8d+4bqJ5nXFOM5iANh1NI+Vbu2II1ZJ5S5Jq5AaNiwk4fLEXO&#10;stH9QJu4ordNzhtGQAXnJ5SmVhT9ONrEDN8InVuEQeYUmMI8hyk+JwLbNmdLyl/fbPLRICafvp99&#10;W4ZkLu1sOUXHa0tvuW12yPqLSG/rAVPHKTy3fi2CdTvroqtKPkshZPoAgz/8suJ5oOXQOThg04xq&#10;2hTdw2uiq7ZfKPnD2NyCMILgW5REINewFD7YGU4lLE2/csXS/wAS8r6PeSGTtjwRnKOMgtNPS+cE&#10;ZkfdiTV2zgccwfcjUTkuY2wEXB71iKLbS2qz7tawOC3R2/fWAuJf7Njv/hq1EnDlyPWukj8xVvdy&#10;W8a0yGY7e2yqkeFbEzqY3mgzE9zzFp1B7G59WExBBBptSatxdE136rE5kUu3xmdo4APmaWssV2ai&#10;29PfunTwuWZVV9HunKUvl7necd+3H5ZO+tI+y7k1+O+Udu1c1eBB6Ll/b02AwmR8l218nhWnbRKH&#10;n1EjBHf3xl03o+P5SIRN3a/mCnasWZXMKwmMGTfikg5ZLnuLpCj9olMRy6yZi1cGtahHIr6xNxS5&#10;KhZHeMNTeOmLjxrMey3rOanYQc4flJzkq8sifNyC/wC07AmjynJlouWIiW7tu7jwQfhrfqDmlF9g&#10;gZxgKOP/AMsXJB8q4JGR6zJgMDmCVkb7SGUtEAJgFHB/zIlQkSjNW9w6Erin6rmT3fJI+ajCMVr2&#10;nQNGsNcE2nSEmCNiUjXS0xOd6/8A8qZK9ulONiHDG+KS51C51apXtIpSN7eM+t2+p56Rk4UWT+Ij&#10;nXQsm1XbkGqTSTzqqpAA07qMUnbEF1RZ/p+6uLXkwm1KjfBgfC3IZbvN+9fTW/bQKwbNmwHnapSB&#10;efdu/gXPc42iSGa+zOZGIkDfqcEaQmEqqtnvcBZ+8DVf3AGaVJIahGCOB8UZvLWkVhsD+2Eukban&#10;pq1eRj+Lgjz+JYbI6bpxy9AZzNRN2V3Uti1sC7G2Xt5C/mx5PJDunDYYrpHvB+yuZyf2Jtkf5Toc&#10;Zk+tvWz0N0yaY+rQyoeQzUz99vkzbiu7sPkwQLAGdUY8m4urN3zV6iTCn3sAztpPaeOicy5nwKhy&#10;+i6rlUufP3k1atwj5bYTaCAMCfh82rXXxkfGImcsN/w/unAZKTZTVzrAK3ucshe+q28l8hbObMfB&#10;y7nH+VdFVQSY1DPgYzi3Zn95JkwKk1JOJLJ3PtIGs0Na0yDFggXTda1rds5l+MUozeYUuSpGTGWs&#10;z6Iy6d1VuabExy3nHEOAfMJ3/wAq1T7WTafNvZgWwj/swu4jEjkc63Y8t3G25IW45ek7jZGmU6bu&#10;e6I6Lqe2YnL6XlIeBiVxGTqFyI+/nE+lQ8bYAmfT0hrR7jYzbcHL72VuX7yL/CtIZ7P6YM9Y7tPC&#10;uOVcG58azMlmlFsLGOaZ/KaWmrune2Jq+dc21bIXx95VmqJpLrYG0FokY7X7a7krBvTjCmLLl8Kz&#10;/vhXFrOn2UF9zY5l23c8CxeVMo2VrIZx6eBp8zYxUFMev4vmHnk43xt9xEzgGIVsY0epOoJczbbt&#10;GxLqcwgiqGzo9zOB5wWw80eqgP2LctskH96u5dS3bPP+tarthKeTTeSaIFnrxmPvgzq1bnMWw8Fi&#10;3Aq2QeMh44FG4y72sGRuBtuC0NKYf18TA5Pn/cTLiXubaJStngIeDSIorqh1zgxScjLLb8cYM4xI&#10;kRve41ape8bQMjwfqJS+Xk44EJeY01xWxyMffAiQ5W2DnVk7HIGxoFUNwz0+RnWmlxz3mlJmA8eR&#10;AZhKx2718WBEppL3MF+O/b6o1mM0k72MuBWnQwoRrUvp9zUI8EB+X1EzNKLlLAYGYTlcPSatsaze&#10;kyPWbkGvkVkrDeZO9BNWx+Yoqd47NFVRp0voMsFiN/ybXLuq4bTJfJZVIWMbNjbucsnfWA/8QCT4&#10;YAh09LUGtUrBw5q1kDGAo4G4tNYrk1y9wf1qqqzE3lQENk7imU/NCBcgjjQFxKyBIjEvZ48kH8NR&#10;OScLMtYdIUvtAFbwGPn8tbMPs6ZeUPSXFsrlb2Mnl/VW2S+k5jAMGBZn7vq7iwSkA7RHDYLmzBwK&#10;hyORjckBGaa24OmltAl44HOc9yNZXcI2Jn0106bqq1nWoqUo6clez9tvONs+t/VzrWpG87EcgZwH&#10;uQWv31z3szrjG5wRrrpnSY53YNAAX6S5h02qXWwtTmemOV9rGzOY76d4/PcakLpofHs1owcuBv7L&#10;mC+8iL/gXSm0ik5jAyBBYK4a+WuFdoE8esx7nBds/EXRcK3zKKpPgafrmJ3GGKVAzHJ5scLY9wN3&#10;mLfaT2qOZVKQNtIkA+muV55OHLwmfpq10WPtJyBmY+QnUXTzYVqdLDkoU2qXtm5142k0+sPJbpuS&#10;cxunPsdVdMSljNXgCt4CFtju9/8AZXSPq3gpCnCvjTV81GYZbYiEWy7cJpJQjY1C8OKcMm+kyZdH&#10;H4lxkXJyer6Ph8fQPQXYxUmLez4jzxmlYTF4P2m7gtLQqfmEpjZSqCA5d6+EmdpG1QdWjBudONZf&#10;bFa0++srpOvG0kGe8xuR9Ndl3FbZ586F0zds6QnFts27SCC55ixMlcPX7nAEC1rYnUA53OrJj2wk&#10;6avk42VtpPNjmgY6JC6dpIuVbX8xmTaarDmOYPJju2e7jVD7QcwcC6oqyXtrdnvrnscvwOfpq3aU&#10;oMZNtCUncPXIsZn1uAfLW5UntIwNgMHJ8/TIqfL5PKXLbR5xOYqTMKbetnIDX7kA1z1MSTtsNpzv&#10;LO0mbckA+eLB0xkUwZBh4+D/AHwrmNvUlnJGe5ATzUnDitAst5Z6gB/trLRjHGW7CqZuLLJtQmmB&#10;seCB9nJzFxy8HjKeC+tIqSoHsybe36hlkpLcBMi7uFatW4FFRDZjcs3OODUV2Zj39znBbSpeqGzP&#10;jlW8fVVqnFYOXP3ZjbgV5E8rcwZjbcBxETPan+xJkjPfB40NJojwQHTD4TJhOHMeSNU95cMTy1ZB&#10;0+Ry2vX1WyN8BMBjoKDQqfrCUsGW5uZVcj8xXZ43bP8AWbWiQLGRyO9ngPcR6Ryd6EmidR0jkG5U&#10;PNKjYEwM9OD4q6cZ1xVfZ3tMqET4jZcr0u4mMZLMB7fmLWpPPHrDjmpSRk6YlluSq01E3GkSesKY&#10;bOcb+RlIb4uda032oOY8ktlQm4VktFjcwPQQTIG5wE1LhM60icPBxkssziceYQWRIdSWJuN+byeY&#10;y2Svow2iGI1KTT8eBeP+0Bw9bPTxvAFx/EXs9Q9YbtLgOXloel5q8kdtE8mU7mx43JyuILpbdrgV&#10;2FdYp4TO0c9t3BH5PcVkIQduzAfl9QqPSNuMJLJgCH8QpcCeqxxJTEwNgZB9TxppimHTeYDgv49S&#10;NMSMb1zkD1FDqDdt50eBbnsDeS5vMcbm1jHy7njX4zEzookiQtHpCyqH2T1PGO9BKi4FRCN3Eqc4&#10;HILca9Gag2uS5gy9mBvjn9xefFePJrOJidy54yLE5fyc+dpr1kerhJqGkIdWOeC+mZhUDmMec6EO&#10;Kf3NtjNzidNAY48HGut0hKCkbeTdzHHzlMkM8cM3ITXuWhZAQF4FE9Howq+peq9eDwJ/NOoaw2kO&#10;ankLHeT3DN+Zc8CzCl5gQLnnrOL5I8iPyNxZcKFsetOvAat9h3QPahLnkl3NyxuR9MYlT5XNJ1Jy&#10;gchYlHAtIoukm0clYuWZxTA5P7EUf+JMzCeDjG+YGB2WcfLG5FfgXLJQpnbO1RN2twqtSVpNn7bP&#10;KvxFmTbZgObj3k3s66VoevJ8wvsIJUJwb+eBapUmyuYyGi31VTJ8Jm9cfdmQ+DOk9bVsL9zjNNKG&#10;yf1mNbPJxLqKlV5n/Wj27y8+D8i6Vk/rGU6/ZHczLZXvEY+Y5tY4IP8AQvP0bwkZN8jOUj0nTHkX&#10;V1B+sZU8kpjc2YGGDqd+NZmTTrH1sCE6xtZ2BsjqCgtoRLxqVYN9zL5UCIesFszpCatgzJodq3jb&#10;i1LZO4vL5/tcqOfDfRxvt3gHzLWisfmO0P0tiWYD3FmugZFsnbebKcmqMrRjDrOabN5dNSggZzVr&#10;j1bfjj+Zb9Qfq5uY9a+IcY9XlZIF5/DrXsqayp+2+ERehtN+sxKQyk8Dy6OAjXpqfop6mx1s7R9R&#10;k8fJvZ8xzftocS6nnr4wX2+dLlZIFwtUE83pzjc8C6trhxLplJQGgAXAQpSai5xricSo2k2lYm8A&#10;xW16DHlq1bWvQ5HMw1VWB1pOJNuXscjKSPzClVCqCcEckx6Q/pIaTI3Bgu4ESeSccba9y09SVL1O&#10;T3i8U3Npc/b7u46fLTLw44SYQqvyen22hGE+daqeVyZsMEcZy4+Yucm8CkO9zXXUgdCJmzuXt+0Q&#10;xx3XBrumMffXWdWE7KGeB+Dli5a5TpiaSLfLwX27m6fzohUE8cx39ffDD/tPcWHx4zWTL0Yzx+7+&#10;I/RIfnk4ksA8e/FIYnTGRaRSfrFspbTD6TxsSuDOLngwQLleh5e5nE5BBuJSavLEPjXomD1VJcYh&#10;5k/mrWTxkF7M2cl/vEnJ6REt0W3+R2nLMOX3I5xdJ5g9fzXI+3eMi6Jlcjcuda+VxbFzCZIFZJPs&#10;AHTBLwXwpg5JyyWtHAqrVEwmUA3zN/abwE6jYv8AhX4SnqW7YnJ+sFdw5j20V49lr3doLWn5awmn&#10;KsnT57ZE9t7xpq91OeVTNydteyXfvFpWSi9hcugcgNOJrubInLcWseNd5o2BFT6DPiOeua11az8m&#10;lDkZj/rIFuO0qG3puSxuc57f1V2BWmzdlKpcxjbHLNGX/MjLjWMvKPpyNkdyE9y3zLq0oU1UiLtm&#10;10XTdwVDs5S2nQN2fFwD1dNbMOaU68cvn7yalGZvzLvfXIsr2h9lPcLC0OAaoFRziaTKYHjj/wDE&#10;iibhPF24CcpUdz7O5hJatnX9avhM5YMvL4Ma7qrzZnTjyj98ondd6l5btsXGdeZuw+n5T2ix7Suk&#10;CPUIMfGvSym/WMoKSSk7aPtCVx2tO4LHjXFumVZDb+HhOhhdrc+Y4/Z029ncxPMqh3qXtR6bnxx/&#10;mVJ2obcJCzH2JRLErNryiOSc46PVBtkJVsxwTXUa3eWLJkWV3KYkjl8/CARIyF0xue5AumRk1W9j&#10;3hD01K23kyTvN5krFg2fXDdQaziqJfPqemWM11v5a7S2AS+Q1g5O8cyO5udrTFowY1TtvlJkq2dT&#10;Vy20930xj+RJhZNUiW+Oz4fmBML7JZf/AGmMyesN5GA1/q6i36abWKYlsu3aAHtRBcwuvYXn83l7&#10;1gQ+upj1w4DkjNzFnO5YSuV94I5glqOrqan71y2fQNqiFgILUGQeRdZ7KPWOpylpaFhNQOt5Hy3A&#10;+SuHdnbhnLWJjcyO0tI2S1rIZVfMZiLeumRzngXHTUcciS/ucXCrj902YUzp0oZ8wcq3afIZk5Oa&#10;O6SMhSLnutK4I8IALYG7hGu0nlabOqwLZqGRiZueU2esci5j2qUm5pslmBjcauPuznxwLu8NNT22&#10;e60+5O2SqzqPdL5J9oEuNTkqlTbdRveo5LxrnWrNoFVsJqdtGcre35RcivuzuUUXO3IGzk7pubzB&#10;rX68o+ggj3PcS4xi+8lLxoTNSptbEGKlLmxPxByuTaBMW1gwePzFpDetHtYWDR+zumYvvKzeX0/e&#10;enCHUgGn39JvZU93yO6MN3mDVzXJ7a/iI4SWq3GG4yPa5NpOPfDTW5u/LGt42Z+thLY6j7SfgtwN&#10;xdNc+SPZGTaWyDu08YM4G/TelwR/MjGz/wBVySmnW5uaxD9Rtngj/aWBbjlJf46+/wDMWO6prY9f&#10;wFi9Y/bfKa4nL1xLQOhtT2iEGTx4MC5SHMJjLfaWzEo4CdQq9LNpGxfZ1RMhA5jmpSR8sftMGuok&#10;r257MY6Y7KfyoTiAYuXa/kXxHMvipHpx+Nqi2Zy+2R4XyODgOStmdPzGvHNm/u8A+YQngXfdL7E6&#10;dZ0xO20t1JnupbbkvnLA6a2h0h9wCDseAmmPv48fvrR5HWn2YqMEEemFx1CFXCZrM5Bk/Sv3VfLw&#10;HQYXGY+Mqz3G8f5jz9cMxtnuCavij1dRaE42gSWVMgBloLn1VvG3DYe2fvTziTvhEC41SDu8C4Vm&#10;FNjlpM57kHw16al0TJKQz/0nJ5rl+p36TrrZ/VkpnA9YH4aJTym6Pj4D2/LXJkrl86CQD+W8C0Ga&#10;bQHoW2CNjbcrMoatu3I904t0KUtv6TWnE4mJm25xzW4Hpj3aBZu42fymZX44zusfwlj7jaJPg/eQ&#10;F/EV2le1zGyAGMFs3mJ3RZBXb+EHWs7jz9JsrcNiezPijR2XyOy2wR+0eYmaoHOmbID+Ca7xA4Kl&#10;J6gZNmV6cXSRk5e7caTMhy5PhvkLsNLGnlOSaMnJtxq0t3kuZuQR7iIlvzVmM0rSmIx+xgmAzdPV&#10;yLJZ/VhTZ4Lun8RffUDm+GnUAjCtXuXnVE0qAVzkC+H31n8zqgbsvtH6Y1zpLJhMXJcF8pLiuGMg&#10;shgFX5Zy9qni99/p6nzeDE0OOMnPTLdvMYOC6NVsc1GFxij4FpzbaYyjyGZXFU9ElS9K0Wn2FCU3&#10;uP8ARKqQTiPOZB3kGDj41fYJmzckyAtqE/ZN4R44zix+Wlql8Xpe/wAOugiYmvbMlP6PTcwKYBu5&#10;D8NaG0mMulY7xmQiG6Y1SXE1eTdxjjW2lrG/cnw4f56nP0hEEwJdwRLQ6bptzPnIG0FrGTzMiy9x&#10;blViOO6utdmG0+kC05uBpU1I5u3SEc/4FBNiNZTqrh+L5zThQvqHUWyjZxMqKlxwmAw9oLzGxb8a&#10;5X9YzZsOkpcxNH7O9JzBXf3l+bN68eyqbHM2OJmHqKk7fKsmVZz88eqQPT/JCP8AwLquWla450jg&#10;b7/D+Y7XGbiazmRxtDnW7bnA/LZVelscZnnoun/EW0SfZG5tXnIEH+x+meMIE9s1TL6x3qx3mFko&#10;+cS5n9/5PljWtN9sEgbfc5V/FXK7N4RzkjAtOp+g9/sQcuMheop+iSJT1bO2aoPaYyck/wDkGL9R&#10;KeUX9oRgjDKnTeAnUHnTxNlc+ol7Kn+4icdQdvPBGujHHrZtpaQEE1o9qMw+ZbJ/hXD8yZfIR9f+&#10;not4jpsZhsez8Y+o5ik+xMbYZ4Jqe39MSpTzZ5MWxDtmL7J012yTbnsyqrjutI/prGK72j0Wzvt2&#10;10kC4nF808xPbXIxzuFv5dV+w2puAxS1WLkcHonIhaDnzeY4I2JSR/nXStJ+q3U9VEYxtpUIcZOZ&#10;q4LHzL9oSoW9SzIDNgC3GT4q9PKPpuq6NpwLkO6XuYW2JdtP5olQ1ovRVxCYXLMVirPi4TnZ56j+&#10;7MgRmA1mhrWpuxLCwGabB2TAueVFZ2/NLBgXYE82+T6atnzNyfczD0tMWRc91pKxtm/asynhXn0l&#10;lQpuQtsZI9we6FEqs6crbyhyUkNi/Zn3iAn9mc8nAsanlePZlMcEqlWfqDHn/KoVWesA9fsjyqDk&#10;+Z7iAyPaQ2k7LR0zE5hF06MY3uM+I592TV5faLIQb2Wtt5msq0fLIqU/2oPGA8ctZbmEnxFTq32o&#10;TGZDwG1IFRGc8l1vA5urbj4azuaHLzcn9M0L/iI9eExuX1xUOq6kevCc/J8NTCN5UaXHME+cazKC&#10;PUzrUhYxS2+Jlvm2B12cZmeOPjVX9GP/AOgi54x8Po4Ey0CP0kz8C00kT0hGWSu9nj4FaZPPGzAu&#10;CAFyBD5/G2CMLZse5B1CKnRx2iJK9LAcdE0/WklbOQQOZV7L1PGtsnFaSWZWOx+n+dcMDmpYB4O4&#10;nmE9csyYw+nAneB+vHQ7JZs3rwmBy+twEWzTjZfJWcl39scryP4ZVzVRe2uVDb2ZkxuR/wDMLR3G&#10;0ClH7ayzfOpf/jUL3eBO5P0zpCgyFNLgf1Vbaj5lwWPGrU82f4LEDM9yAi4Pb1xPmF8IZq6s3fNX&#10;TlD1QJ+2BA5qMo43C+O+oJckZqzZO2tvo3lpuYnLGsBnFN9jjPGEAiQeWtUrhw9M91tS38XGs9eb&#10;zGM4YwFWWm4u2qgPTe0AkhHgjBcgJ5qDuNrj3XbOQCIG7+3Ak4kfRf8AB5ip7iix3Mj7Irtk+Xmk&#10;E2mS5sywMAFxkFqXFicwnj03GfItCb0W2MP2Z9nVCmkre3LJtNCalCSJK3F5bZR9WS2WkA5MApIx&#10;rBx+x3wx8avlLkHG9AE3ATmK3ujkHYEj24OYCYI2JcBFtlP7QJTNXNmagEP4l1YPUlFyXsm8GalH&#10;bEuM5hNCQOcG/FJANYu01u2W9bV3D1QrytGVPFYmCATgI+WQRVqlH1Y2fy5i/YXcDjmDKJeLbOoJ&#10;j55SQLqKX+soRtTgGDMG7mGLpJ1FSR16Tt6aVo2bX4H8jLgH1BCWJuK4pxt7MF8VvBzbn/YuVx+s&#10;ZUcA9F9+pxpmV7RGVSOfb5qJuYnUIJPTcRHSE420U4w0YJVvlwX3kZcEf7SUj2wEbC9mY3GpNUl3&#10;jWbjmGzVg2AF/wC0R/8AMiWe1ptoZbtucqlQmcFq1c9xF30xZ0I82wS542wcuDzBKk7QHm5yXtUJ&#10;5eSC1aH41zHT84ZRtz3upyyLOagG8CfAF7cgJ01js4bW1/AbyYdSrAi5mDmauTmcnuR+YtBoucDY&#10;Es2LlzSWcgYEgHn41u2w+m201nzHeeAZdRPjJ0br7Pg4TTuOxu0C7sBs2Bb3dqIf7islNkewD1mO&#10;fqEEnnkr3l7ZsFJGPqdxEhzAcnbWTAyD1PfyJpnBhw43Me/mPbt3eV31yLtk2kOXLbcwnuXOYrtX&#10;G1hlMvY2H6a57nDO8PA80/LXxKfqGU5xWyTQbkeOAGf4nArtScjlM1mO7GtDgHzFjLgYgvTwX7kA&#10;+oj0vl44x3vL6ffWqJSb9OJ43lTnc5afd2oy9JMzSsGzkYN5Pcj+FxrJW9QS5tncnLeGhpJ5MW1+&#10;NscTiBx5qnBzrTZpg8bBZHMzmv3gVog1z3NJe547Cp5Hkxgc44zq1faDGPOfloFEwcvJbwIb2eNt&#10;fvKtuK0wEyKizeq3JiL9cPBrxa+Ggwuk0qAYckCq32gGqGd+QnGol5VpheAjrTTftG3791AjVF6R&#10;cCp1xfXoLBFxL96QuER1oWLMyFzqW3eEgJjWobHNjj6uZluzbg6i6UcbG5dJ/Zo5GUkY+YQv+HCp&#10;ps5MbbNWFCc0wfZ3Q72fb8axyxXfnQiqJIN+4xhle7216J7A/wCqnOOan7PljcRRDuC78atU42fy&#10;GAfsACzhqT9jAuRm82qjStw7SFyz1Kjg+j/VrqOcS7fGwLkBOWPvxpVZsP7BbYHh7bn/AJa1nXWh&#10;NrDaiR7nLac+nvJVks42kVPU8xYmf2h+Xa41teuep3I/wkU3GKtrWYPs/wBm7aB7jfguQD6a7Spf&#10;Y25qFkc0ACy8I+XvP+Fa1JySmlZKCa1JaI5JqjHazrDas2sTqsL/AGUfd2rf+zXc/wAyy3ZNrO2H&#10;qxUbuf8AEz3aRS5ZCM8AX28BH1Cf4VQ5HJ8Y70ALkZOms9qDtqMl4xykDd5i1rZ/XDbcrMYM4xLT&#10;hdk553dIfaEx308cYOX01T3EnI5LgjBnItabvBxuf+mpn2kHvIMdocfTT6RRm7iTjlujGC2ZVtwR&#10;tH866QnFPjncuxwferWmuaZpJ5iwJgcgSgEPO2swWiXPzoD9lyOb+O0NDRvHLBzontxq1SueY3Oc&#10;HMViSMobyi/Aq24pNzAu8G9DinDLfzWm9v8AkVbJScpeCPHB0/K4E68npOFSUuWDjQiOQOe4u45f&#10;SbJyPROK9d5ZENeUGOO/gBb+Gn9bUHR2HChQxj9OGL0L4XStX7OBjHjWEu5PEFPTN0aI6LUFt2ZD&#10;cCfGxIjkruM86mEcamNDnjkoIkslBCcautHsyQOUNZuBwK1Sd42+nGotXj6Akzk9l6eBac3p9sax&#10;AY+f4qw1xPN2JjCdXZnVA3LLOfOkOuHJCTyV4Hr7B01SRuCBe4I+AiMErDATHGBUOZzwcZDoA3hw&#10;8IwZXg9RWodeD7JxwPrjonme4uVyVg5M2AG/kGhpJ4SDgRRqPuOrqP2mMmDk94GcnNuo9TdUENNj&#10;mMDRIIq4zJPMZFpFP1/uDLAE/wBRDkCEmtOJoQw9zgu4xl0yCWkS+eT4LY4THE8gIL9tc0y+tBtn&#10;u8wanw1fG9eEfvccfJ8tTlyDftndYTalXvarDdcfL1ffXdUw2iDZjBAE9x64+8tu4uIaXrSStmxz&#10;dhi30fLul4F0JQbhyYfaTMAnBrVwngUbt000GD9sNmE+OZ5Ku0LbrUbZ8C7AryYS6v6HPBADc9zE&#10;LTILggg8tPU/T7Z+9x2BM7ZbhLn+pB9og5s8KeVBAUjpx923bgQ7tVnw865hL3Mqc88RILV0dpUO&#10;rJoy3YBg3Rm6g1uVeUHUcnL/AFrKijj8wap842XzZ5KTmCARILV24JCSNyTnUlWOYOBEpHVjkLm9&#10;H/DVPcN7OSMGdPM25IyY4FqUkSO8emWzdnIewWL/AHHWcahLec2TwqyD9YTsqxHADeAj5g3OSNUm&#10;n55TDPZ8xvPhM5taKMeosZZzemJxPmMZrpAk/wDkj7kfw1wsyZrbI9nuHo6YdnTrWd1ONplFzhkd&#10;+zBubrSLbbF/wqhzzbPRc7GeAz635dwWCP8ADWMyT1bx1G9fRyiqmpGoy6fjTNeerxVbOUgbR2nk&#10;Y+WRtxrFTkorHV8E/wB86B2AlVWdAQybVHMycgYS2643ddjVAzpiCg5VUkytM3RBcsQufGuRNgGy&#10;Cp30xOxFKrZuoUuSxAu2dp9R0qwlwKeqGj3TiAYvvA/8CfmcxFjq0X8wmFhto866gmDacZ2fOJpW&#10;yfzKySesK0pglkzETgI9O0UsGP8AZXSNJ7G6UZuTvA3ZgDmNhkFwLMNoGw8lVX5xTAHRI7uoMXBB&#10;GsuFk0t22dr9Ql2FbG3F90yvaRts9tYmlV1n5g0Yle3B7O5iCZTJ81cGHp7sQWCBY1MNldRBcnC/&#10;utzWtPeRxwY07sn2Zz55PgBglW8WyrrsbjEs7fynMTZstrdz5j0CpepBzWsGME1Yy9mEYrvKgPor&#10;vKQzyjo2f/zvnaD+GLJ+4vPXZ/VjannM1ZuZHucBOYS1jNAl9n59UL05m1Yl9nFcGTcYII8C53J2&#10;yPs/wnWQ+FS1aM8fSOoqkqgs4ZHlUAGu8uPN4FxP9h3NK78/ePtznQylK2uC0Y1apfMKscjBuzHe&#10;Ixl1HpS+BHnlJ/bMh5lUlcC09K2LP/Kn8v4Z0a+wVmsnEb07FnNMr2wVpKnParm7g1bfgWb1JVjm&#10;oXOOCVbvc1XJB58a7YnlB0xJLEAWO8NSaoyOS4P3YUzNKgkIfvLEQ4yf8s2zroE4ZVtjDmHZrarM&#10;lkdB1xBIcAZU1eS/m3MitUjp+mJVLgPAgfkmBNK2LHgWqSeqBy2wYLEpGo/i4I1W55tkZVC5OwDT&#10;hRwcolzjj/0rUpr7ZmOm2dweoeYTGVObzmauh/8A0y5gOrIOrCOZiAza0SP/AMsJci15NKLkJDhg&#10;lRSOvqxoxsnrxzvJ+xKcKM1rmCLHGtPumXcdOVxUm5kYx7jcM45loueBU+T7TJ9J2x3kyAKz0+/g&#10;VVrhvVbxkeB4ATe3+2sr+wcxmWjvztwEguX76TQFx04822SGZDOaA+5mJzNX+VZ682oS5s2O5C+L&#10;j8snGmaT2N7tKsHZVwxOX8f5V0UPYvVnZzGBhQDUhrWoRyWBDkgk4tb7RB3DxtgXLmqTeSrSJPUj&#10;2ZExuajFgcf2ZjwQfMmaspuQ0w9wTWld3e3dQfRVkJUFMM2V6A7BuEguWIWBfNoCHI5pTEnnV54d&#10;1jH/AGknArhUE0l04ICawHK3Da5fRj+IuaZHNNn0D3eXh3RIB8wZe+tymG0DttkdtTbFqSMgrQyF&#10;LBBgg8KcRiebzT0pms7kIGriBv8AeSCLwLN2/raEgGAz+RicG+JwLleqJXU9K35a5fbvA85gxlVJ&#10;l9QMgsjhjBcN0yeBfaQuO9tk+2iXU9Nu2HM1zkEW4MYsmfuqybcNrFKTuXAfy2albuiF1Bi0McHy&#10;rzlp9w5tng7hFqjeT0xA2AYx3WPqf+mkuhOaWJck0Kl54OnhgnDMDVxHd0xlFjWwE9aybPCAgeU4&#10;1efD7iodN7QKUYPWMEtpXePqL0sofY/TkypwEyNSom8bjp2sf7yhclXcYbUKa1fYkHFtSbXK4nbI&#10;HZVHNWdvluRCx/zLB3FB7QZ3MbzkGfzO4vSyvNkc6307OVXRy9wLUucAPpqkzDYnOqJH2k2mpZhG&#10;4FqMi5Pyp6aRM1zW7jDj8ex+fdnANpEg6lsSwepKg7HmJ4IPaI/M4MHyr0+pNm5mUusxgK3jHduN&#10;uBZi82N7/MTmjkbUkHl2v8St6K0xLXHAbf1gKngc3r4sY+WQolpEv9cisGDYAW26jgH0xNsGOPzF&#10;tn/zE7mMhzBmoh+WO1jWezD1L6jgcnxnajg+qnUpUFrgO49citH8lfNpl7RGT7s54LCw1xtgqcw8&#10;81KSDy1vEv8AVLqcxDwRnajgH8VGCep3PwiyPhEudNfehSfd05FeVxMX48EALcCp7ypJjrwLt4nq&#10;3z6T5HO6kgIoZPV/lO7Z32cfMtCxwQISlIh1rThtnNJj3DlR6R1ZOpC5vNjlHH5i7Mb+r/TDnRZz&#10;UpDdMdrjT009VMQZSc0c1Fj8u0jZClqjMaP2wVhNXvtM8KOAi7Mo+oKsML+rXwiRj5hHPfgWD0H6&#10;sbm3vLw4hwc3SLnR6cThkzmwIJU+LgHp7tdwZ0bI06iZvJjLSAM5fbxH5ghZIFpxNqBA2IHmpGQV&#10;rS6+Bcx/8RJsFsAJpUUZiW7d3JAqHPJ5OnJDwQAt9IlpRmgelkj+ztZyHAEHtLfmW8kedVum5HMa&#10;MI+gc3ZhL3BdO6Xg+ZebOz/bZU9KvTmYHycsl3v4F3JSfrISmp2W7OQbu6tag+5H7w1O5I1L7QxV&#10;kvpyZTY7mO03MTTtl4I0BJI+zWWPuE/3Cs3ngySqfawC2SF0xl4MC6WbzSSmZWbG5x2uqXHAsZz6&#10;i1KLQDS9YNpaTdpqxKQJBXPfXSFNzSSztluxgFI18xzzliY5W5mTZi5bPmo3Tflj8aU8p96EnaWq&#10;38xsLxpqX2iXoL442LjYE3kMqFNA+YUWssBrxxPgiOFhak7K7zLXB+wrUz24VPSrkBjALNA+X3/2&#10;UNnHrSbNZrMbJjumblx95uC0cfxEl0K0+Qs02Nt/IcT1BXEgbEfQPJ5MJo9tczgCub5O3ezibbyE&#10;FyMheWuxttnq7y6dsu2Ke0zELqNh5w/MNc60eN7LRnbdlbvG3L+3HGk+rKh7ptncN4b0eJhJcbw+&#10;e1c+Rc0uKscsJiCMIBEjGX9hb84nl6U7hfzuOZpY8ayWaN21zc2wBfieNIchR+h77UOZrnMAQ9Xm&#10;W1fHkrctpL2lAcRICdO7nVVp+nxNh/1ldx/DRi42jGcNguPppN4whyvbJPmFiNgBqzjtcwYs/wCZ&#10;VV5XE2nz3eZk+3jy7imTSl8Yzx2PqWlVWbcYePT0i27iQ4WdIbO/tG/ZHjYWiNRpmrKwnQfZnkqu&#10;fEWVyOsHMnGAwT3IB9O7gxp5vtwJafBjA1JA483uJ97hmyXCj5e9jJjfvrkBBadwvAtmnBKYDLr2&#10;k3jH/gXJcrrCUwNjwGOW900y4rDfGxwwfwkhzmhsm8Sv1jJcH2B/TjBwytcwglfKX22UEwJvMDEr&#10;fy7RV51vJpqHxqHvmpe0sHw1QJvPVBx6zFBRjAHsPeIBi5drgj+Zcu7VNvA5qOzKpVubW75q5X7Q&#10;I5HjCfl8vxqGSYXiY4z50wS95v0nrx65l3tPJu27nfWkU3VhIxggNqQE6fjgXK8jmhA2L2pB5a1S&#10;m64lLweDfrcY+X76+0DkuNgqCj2UyZXm1pvGNZ7I3hGZN2vlGblagtGNHu3Hpmx4ID3Ix6qxOeVh&#10;2a5wRg/iISm0HOUXavJXLn8uO2fseZqjIJcgONhE7gbb/AyNu13TJbyLd3FaY2R9Ao7nT7ismzfb&#10;ZU8qlL4La0RkPmDILGtRD3Rk7ZDQqS3cM92fyuo3I9wZyq4t4b+q3U8yIDeTiHATmLVNne2Cgt9A&#10;8jY9nuupa5Mfve6unJfVj2pGW808cTz/AMsMsF6D9ldpjM1j1qskfEY03GS2t+z+8ZXR/q305Tw8&#10;ZgCcR/FVqmBJcEeAPB/jWV1pUFTwPdzeXRuvL4EBZs5iYme7+KumTk+p7fwnMTYTV9wuzyRjeEx3&#10;+Yj0ro9lcUOn5G5j47q05nI7I86tIxS+lxQcHArs3k9n4kCAt3gw5O4rgOaNoB5zouCkJMxsrZ/A&#10;mZhT7aMeTpoDNKgbNs6yWoNtDJtwJLpp8ptDE4oOXQZLHxVlbxnJQkwRg5fMVPnm2Qhsl9ZLUFcE&#10;MJYvXGomEaFPCSWNtyM5OoudakZy6C/Z1EHmk4cuc99U9wNyYmdIc60dSVWYS8YSKtjGOAh1diM8&#10;CZHJ9RKuH0lV9pj4EeZvHoeuifYZP2063k5LmdFwUkxncuY7FxWQbxzyeWmWdwI8HcSGMkadeFIS&#10;GQjnnHTO59xTGcnx51ambcYeACKAK3L5fj4wI8zl+Pg4Fam48fBp3EYG3TqRFwBZy/xq4N5eSDIn&#10;m9uCxBBwWlMbuNTIrBDwkNvg+H5aJDHgJ+LpoO3cE5Pf6iJb4PX0FQJHtTgg009vA4Ovkupkbwdz&#10;kIwzGNACbkRJu47kHAnt31MamDb4yc9BOPNyY+vbgup4ZBwJDl+njg4FMby/Ux99AC4/8xEm/Lxx&#10;pDl+BTN3QBMHkyQIwMeP50HG3IjA25ONAsmDt/sJ7Tt4IEmbdTLeNADO5jgHyESHL1Mbt/4glMGP&#10;HwIADkk440z2GO37isg26mDHgQBW+w1MHIx8H+Uj2BTONAAEcnT3Y+Pj1FZBt/GpjduONFwFbbyv&#10;AnhyscCuDdnj40Yby/uKcChjk/8AvuKY3k+DItCHLxqYOV419uGGejk/ITJJWtU7L8YEiSdfBZkp&#10;JOTyEz2H+Hc1VrRJOoZJfg4EAZiOTp4crHwK+EZqGQa+3AAW8r/IpjdmplzwJkjjnx9xFwEwYxqY&#10;P3EHI4TxCERcAYGRLeENGQkae6aReBMI8/hoO4cEj408S3As9qSpBNh4O/aSXOGD04nAw8Z7cCwG&#10;qK4bBv4ONVWuK0cmIfBqLnWcTgnfUZelJp0wrAcZM6ZHVGrn/wBCwFxOMH/UTP2gx8CdeOpOih1Q&#10;TXg/UTxKk8F3B8Jc6jqAsd/XuIk3nhLec6cJoOhCVIRL7SYPhrBxzTV+n1FM7UJx8tAUGwfaCzwK&#10;GSpMfAfmdRZL2gT6iW+Ej+QaD6aQOeE44Af7+ZIdSanPWY7wPXjjT28Eg/DQBrQ6k78ByowOqMGS&#10;A9xYmOaYEhzAnH5aAN4b1YSP/qKyN6oJBnv/AE1zq3mnc7/xUYbzAn7CnG0nRQ6oJcz3cHwkY+1h&#10;LeOBc9s5p4EYbzDAPPp+YqBR0U3qzv8AcVkb1Zp5/wDQuaRzTARGBzwn7Y0AdLN54PjVkZzz865j&#10;l88JB5vK5isjOpMfH5qoJzpBvOMHXR4c8XPbeoPzjRhvUH50AdFDnBESHNB3FgLeoMZM6sjecFgT&#10;Cc2ZvNESHMBxrEx1B+dGBzzuJYGwDeKYNwsrbzxWpnMBxpgF8GRTB241T28wR5u4xpYB6BEhjQcZ&#10;EYGgCYNPJkaeQAkyQaeSjQAHINB3DdHiKGQanAqrgaDvBq7EboC8bqgChzAap7wa0KYN9X6ap7xv&#10;gU4FJcDVbcDVweDJxqtuBoAAuBoa4GjBP/TQcnggQAHIQceT9O0oZCKYTIhpCY1OAyQmDgVbcE7k&#10;B0YcEJb+oq28J3FGUENwTB5Xw0BcE8HlKYT9NB3HLxoAGuCf+mgLgmNGHHgj/wCxB3FyDj1PMQUA&#10;FwQkGfloOQg7fPENEiZOug7gmAf/AKSoAhuMnB1EHIQn+8iJOCDgQ0lyNAH0oJPB5aQyd/uKKmE5&#10;HJ7/AFFDIT8RPEUMefIgD6Qu2SDjOplvxp4Y/B1EAMjb47H1VcKblYzEQeVt8ZFsFPsycCoJzctn&#10;cjFHYjj1F1RK5XZGsN2fkwExroRuTTTkH6eWpvbtqk1YTTVqbuNNUmtHGmnCQxI3l4edZ7VjgkHA&#10;lI5pgJ/CUyoJfvmSBfbj4lJktQExts/TXPc0eYHOPmLcpozctshgLDZw3wEPBHwXUJfaOpqJjOXj&#10;f87j8tYPtApPcCZPNXRUrmAwjVPrhwN/ksF5Sc4+GP7K6PHUM6AzjPbudRegU89VdkaXf1bpuh8x&#10;efsnG5YTEEbbTjXr1s3rBzNZSxcm5w+YhJ+nnJf/AMzXMgttbjVPnGxclvBYXqsRm2ft8ayWoKXH&#10;30l4XnjzVFBkZ57Cz22QPGvUquKDG8bH0Fw3XFFklrnIBRDjPWbj8/URIn7irYLgckaMdPq6iAIZ&#10;OvBAmSN/4aeceC/+ql8nmoAG28ahuG+D8NErenj76eI3x/hqgnMfqCX42yw2pJf311RNGd4eOBYn&#10;UEv0/fU7j9IMN+RTOPjTLgZICKYPPnjU44ecMG5h5OBVUjey5wK4N3GBMvB3iY0AJmzvDSb24CZ1&#10;Ml+RQ7ePIgoLsRu2ctvMjHy0Hl7cl3Ig7e4HPArVKx4M5tO5yyKgnBu54yHx6dtVUmsRGJw4IYmC&#10;/cVVGQgSZFOUCtkuJnqJ4jzGTHGobgiWThi+OAedPM3g1XM6dGRBQXwjhtGNAXjjGoe+aaeGgCyM&#10;3lkf1EiNxx54EHuYxowzcDjbWY0wAOQg40yRuSO+nhj1MCe4ONAAcY7PGmSD76JOG+NMjHjQAzwJ&#10;4jjAPAoZMiZ40APN3GBTN4x5EyNukMeBACI4JAgNwkaJEuRpnc9TAgB5uQkaJEyJkY7KmN0AHpG4&#10;wEzgyERIluNVUeRPEcL9PPiCYRvgImXjckGeDgUxnrc7gRh43HAPJwJCYQ64obhvjH76qvUWhEla&#10;q0wk5AkyK0iA0CJcA0JUpwgBDJgIphB40PBx+hHLaRqUAk4dRSm5EnCZHkQA9cR6n3hLmBVvAjEr&#10;0XII4EsYeltJt5d9iwQGlTWYGILUtlwRtVjE0ZkCMGh+ImZXUg37YFljbjGLUtreKTotlUkuPAa6&#10;3mFopR+DIudclXmHRJdaUmg6fbGHvhjivfVwYFqg5WR+I+8nz3eoXue6uY3kwGwcnx/iD4FSRzhz&#10;MpiAN+3AQvMKnIEOOlq0nDKWkwcuAYljNWVoOaj3YPm6aA1xUG5+wGfCJb6glUqP2gU/LXoI3kHp&#10;JAPy0/RGuoi/QnjG5uZ7uAamTR4Q1iyBSJjthpYrbBBKDDNduXBkVkm222kTjlO7yk2Nn8Rfen1/&#10;kHiUeX2zOcDnTUOcS9624+BTSbUqdjegNHKTEgu3C6vGpcw2nspkQ+4SPITTt+4kaxgK2OR47EaR&#10;Bjg49NVbfJ82c6ICjuK+UPsXrStnNlnKnTiP4aHVK3GSB6Etb20FJjqBk2+ImXD97OCZAL0Io/1A&#10;Bsx7zU9RtWfUtjzxpmpJVRdwFN0fThXGrqTFzzo/9K5pvNePsrj+LTpkcpy6tzaOPpHQblyPHGda&#10;FJ6DI/c2Qg5fUXflJ7D5S8kp4DSq3Ba1LS52l1BElD05mwCuLd0g/orKl85KWr0zUhcp7u4dB0f/&#10;AMPpbJZGaSVHbe/2kZc8d75FsE0JMTEBH2rb0tMm7ZMa5pl+z9lJJDNahNPBS97/AMlu2PBj4VmU&#10;02/1Mzkp5Ua04jJp7xcXJNZ17rF+8ekQnqgqrYZVtMl9VmmL6OZAKSPzFzjN6rbtPiRrtJttPrup&#10;2TGWtg3N3EQen34FgVferrOmrffPMLy122G5jiqboiY9a+LX/M83ynLLmpkSI/p8XCctOp7vBDek&#10;o8cMary0yq9mE7p8tp009Po/+LGqESXOYOl6V6ahqmabep5jMhyl9xGoPSX5gX6qjMD0pn5GfpWg&#10;U/UgzFzrJwNyGjwQL6KMrcuGLJHAo3wlNLUzWqOsJHUhIL5u5ytJDakJj1vMWK0/U5W+WMy0cFXj&#10;t4IFz742qm+PgbSX2qCI7Zm2QGdHpfK3MbbBAC2g8vqRszsR99bNT88pyNtrakZOYvl1Q+i0wF44&#10;wOQXuAaTNuSZaMHURivBtnL3GzB+kgMrI9DyQXI00RSPTilyNuPjGhrdvjbH0Lih1BUExuYHKrgq&#10;nw/DVyLhDh0lyBMk8aEOJ2ONDu1i+jhVGkcivJUwJqIeYkEUChk9JI80S/QR4CZlZokRf/kIYPTE&#10;ndwKi+8Yh4I8iajeE7vAlXNKOjV/MjjcL9fEHHB6P6FMaM8fGn21Olcf+HAjRx8dCaVfEnYPRn/o&#10;RZxJCBz9xCfQL+hP0ZoT0t0C0ECl4F+tG+MaI28GRQamiXCk7kZM6sjy2YtmP9RVWnyDg40YcEGY&#10;iiGDLhv3IOBWSVy/TwWOYnmbMcHHwK1OCWdYPB00AVtuOy5wWNZTN4wNsFjmIP2oSBzeg4099rHN&#10;vPqKcoGXDjwHLgGobyaNox44FZKPkbmpJjZNwE5i7knHql0nNZdjk74o3Ixam88GNYE3PxILa2Gz&#10;jOX5c5Vizmn1e9tj2g59eZ6kDjTINekG0wnb0hY1I8tDN0/kjXmbQ9PyCW1GeCdgLZbltEt+NdOU&#10;vL51tFqvdpOAvZjcovowQK1z1Rt/4SJMJrdsz2pNl9e1JKd8glRRhJ1O/GtI2X0HMaMc2XgC7q4F&#10;aIQnBGuzNoFeDo8TGWmBcgIW3ysC2+maNk09p1iV2C4EguWuSz+ZVJoWs9Aw2H0i9z4jzEl+z8YS&#10;Ppw2fNXEvbl5bkvB8qutIUhtjqy/HTLIsvlJOWQuhB+9mXcTXY1PZM53hjJJK7bD5XcMqhWVfbQG&#10;Tn2ZhbgGL7muec5tv4A2a1ar2pGhk8rqWdbMd+bVBNWEwM3a7zp+PuixLB5HKyOWwH84Yll5nhS2&#10;95x6+NdN0fRlaVlOgP6tke7hZ6gmwxZCR/FXR9fy37Wyo8oeMRDjHqDVqfsyuwPQ+xsf8pyPsHrB&#10;tIXp5VHNcgylJze+us6wrcktloCwGtuSctcFE9XupzTaywlQhtv+Z/xZl0VT+wCfRsvaaj3x630x&#10;jWLMhy2K+zx/e4i5OkRbtx/uDpCS2siBbRyMu89RyMsd5ftP0nQVPVXvJgFI6GLlk+7wR/61Dp+i&#10;9pTMb6CAG5htFuOckZo8HlwLDaLqBzO6jPJzHK3j1RDIXR/EWnhYeQjRd/3iKY6K1u2d7S9xKZUQ&#10;8ybHLZJ07uRZ5OPWrphtMQNm01uRkLbtjF/NFEgWzduOTsprLZ8+LNHoy8sXuKq7SKPZVbJTxyfZ&#10;yUbr6tgy7WFCtUck6aaFXbhttCkr7so9xy31G3vrGaA2SdpMj7zIyys4+Y4IPIqf6s9B1HTFTnNP&#10;t6lbUYi81dCbVNsjKO/LZJ7RvAijIQfBAst2Mba9bI/pGmnJpYQ6HqiUsBvmZjleS/8As2kqdt7q&#10;iVTHsOW7i6GEYro9LkxwJ/Z+zbSSS7+a1vrcRf8AeBfjar3FfTFiwfWmelzPGuL61q710HT7XsYX&#10;zZ6wcvxAC7qMRGdrUG2JgxxrQaurilaYZAaem1gb+YsDpeg5BIarO2eXSQdO7wJbbG8ugbAssRE8&#10;tWwobba2fCYk2WquxfxHNO1Tag5qd7gbeztem2HkggWD7SKkZM9xCz1IxitEIrtWGRtj0hwfD8C5&#10;dnDjeSY+YutQcA6baaRI6gcwDvBu4x9RHp5XExglJ42Z7cHKIPxrMabmDIJMDm7gWkPGcueNsmnH&#10;aUSEbu4CJrV9sMbG/WAJT0xvfZwTiNdvUXVkhqqYgjnE1dDekL7EPuAxrgOl28xp57vjC1jHyu+u&#10;qKLqB7tCegC2kYmb0nMcj4E6bjIh0GGzTWnpo9fx07LrxHm8f0C5g1zU12n7O6nmuCZytzvoy/to&#10;nSlKStg8PLZjVLp4Qdvl8Hyq0ymnZS4evXYZW1stC6jjx4O4uTdVdtnapRpTr+f8/wBw7UrOQSGU&#10;+lyyC5H5jj0E1lF2e7SiNHIGDY+8QE6r0q87poSoq5quazKN8Vmy3rTbXcGOCBEa4nD2Bljlt3GP&#10;maUeSP5l91e3q49fxmhpASyG/jZ7T0xnhCTJ7PIvhWvzwLhacVJNqYmL6Vao3XTIQq37ZP2iwpBi&#10;5fzW4YgrhCOS9+NWmuKgphs3YtjStrOJm4LpkL3FWn7S3cQY813TRNKznyi6fJxx+0Rk5lznZ+8u&#10;qKXp9lHJbJuSP7yTuKZS9PsmzbebAiOv3IEzMJPPpk2wXxDD/BXo6EVKPK3OsaYzOKPZNnL5yGal&#10;bhHyxi41gNUS9yYh2zYAsfmE50GNdjPKLpxm2svKqEPV/s3GsxJsX7Yenjlp7bIZfvLkuc6LrR1L&#10;lnFtH7K5swqMDkNp58MpV6P0BK5DvF6CnBMzfEX7TexNkw5x7kfmXVuUrkcuC2waWAizJmFVObYw&#10;fCzTYSStVnCKo2wWelk5ZFztPNmcpZj3k2pH01104mkhZsrMHGMttYDtQ2gMoJccMDEV/wAxbSUq&#10;jKrWZbnNZuMOaR1g2lrnBY1hq+SerJjux4+t++uJ5pUBDTbR4ycxddUHJyaEDnnE8sqjcCDWpPT8&#10;+NLrxpUUcaZeSdtHYx2sfmK7PCVOFsBnA+uBtdL/AFIO8Zspay3l++3cI/NTD9FPmDep4LBmdRui&#10;fDTI545lo8c7lTokZNXTVDlfrIUxHUZ2YQFcB5Xzxq+bRNoBGza9AC3vHLu9yBfpDldsnKfUlQDc&#10;smLl+cTdqO7cWP0u8l1SPTwB1Go+oXrrN64riUthvguXwnkBOZ8BYOPaoybDP2CcQzfE4/2U7uh2&#10;juSeesYSCY9iRnKMAyiEQnfwLoOm9pcqcyp92OcuMYvvD3gXkls3pOY1PMTv5xNdzg6hCd/5V11T&#10;9B7Pt2OzjrGdanlOYMC4uZynZK23noGM5sStX2hBapW3o+BzNZxHUYpga0UVy71vhrDZXL9oL+bH&#10;nYWMwI1H1CcGD5k9VGzuj5C5/q0++QdTV4ESrj1lCMJL2PLT6Nq2unhYxSlVs945/J8wNa2xe0Y/&#10;VEwc1C9O2gBufw7uPP8AMnpfTbanmR2waxmGMnMG2yBQ2i542CM5o2O8GJ5vBAlMHhDOcAQC+GRW&#10;9GqqsxetdbYGKbeS6myb42lRZg68xzyUBcbQChcnNHKmuMhbvKWwUPT7KZNta1jHp3LuRZLtUlcp&#10;ZuQBYalvqKLTGRGtLetapXfOqNje0inZwQDZyC3MCFtDGIS7emlL0EaXbtOKVakg6mlgj/ZiXifI&#10;xvaemIH9+2YZbo10VUm3ydTttZcnyKKhsZu38JE7JtZ3C7Vxs/2asCPo5Cd0z+oW+uaXhJdBMWIY&#10;OnzCd9DZhVhI78cB8ix8kwcmenNB0+on9a1hmOybfLN+nBJab/6qlVDJ2dB924/MWbknBY8iJN5O&#10;9cjOaDp6SQmE4zHTZbDTqXlcxfucEtlRXEfw1vFJ7F6wqRz2bGAUv8wjnuLnWi68rSmyYGz7d4HG&#10;lc/7l2Zs/wBqlmXHDMj75H/zN3/EraWr7hpphWAHbB6tf/DqnAP3NRimBiF5YxZFgLeqBwaMenc5&#10;Y0e2qVZNpwQBnJy7ld07iyt4zEbOE9xPmpUwim7Rpw6k08YeO1ppSPbBtFkLk8Etnm73P21m8rl7&#10;mNycMenpLQiSfs0m8ueAfLUSYSVDsZujNSVpMWzbHMnxXjomrcurDd4mMyJejPbgWnVpI2zyUnms&#10;YHQ/wlzS3mBOC/kW1Tsj3HQmzumyGmwHMDHeIB/kXSBJ5NnL1iEzEQ7mqQdpcZ7O9pjmQkPAEFyN&#10;wt+l+0C9fM/BMCXBahOBIpC1JrVQSO9YwWiQE5hPAqG4ZvWHXt/40NHUhDOd8ZsbYR8wfHArVJ3h&#10;KkI+MYFuC15WRIcmozHoMZmFcVPG93a/vFzTt8f5V0Vs79Vsk+lIH4TtSOuYQffVDpumxwTHeYD8&#10;vqEXRVH1YSSTEDxtdcR9QY/AjtdstS5xg882ZzZnOjsHgGrcw+X4I1fP+D86kjI5qklTpuEgroyN&#10;hXw/mXoc8ouj59LpUZ4xt9RXD7LkM27NbHK4a/FLjyK5LktHnhi80XJw6pIEBmk03Yej+JcXopt8&#10;9V8ct/rKVacFr2ka4DnkvchJjj4OWPxxpE3aPiYR2N6t8wmJpcB5AARLekMZMka6urTaRZpx8GOR&#10;um8ZBdRcK7J6HqNtKWM1+2LVv1RsrWeNblPNok+kjLHVTEpG3ljyGXjGTS1eQvXunt2M3YkdbPdO&#10;A5hUBGE63xtd0+Wu/KD9aCj5xKQS2oQZyCtE08cC5F2kVgOsB45VTm5tfhC/mWV0W37NmLEzm0OA&#10;hV2bk9SqPIZHqbwnnHRV5DbkelwHSziRjpidTWCSPt8avBXWzltxwe6sfpOl6w7a3yBiUkd0vMzx&#10;rTpxUGz6mKj/AKtukjILTtZw50Hl9UPWdWHZv3zpvAQumQReDGroUyxVhbMxiu2HnFUTbebM7pXI&#10;MVoZBi4FldQM3LkmPsN03CTlkKLB+0tgqypJSwICOCsZgSC7a8cEHzJVxL3sy+yrZnVRXjp5zB+R&#10;7ysRk1K3PhMV3LO7tnIswouYxkwQMS4yai1TZ/6tdT1DNt234TODSIQjkq9DKc9R0bhsCOcVu7J1&#10;CDEPArJS/q6SGm6qfN3ACuGxBezEKRZk3mxTVWRzSxmB0u3DnGeepeylsux/bhg8cj6Zcn+JcczD&#10;Z25308Hso7d0XNXrzXlF0owF/wDIMS8/tvFHy62xjZsd31Vl4zmCxvTnRZLAVxLFnK5Nmcx89qO3&#10;8Va1snnlR0ffbNnzVwEl0hBj1/5Fkryn3L8tlmAun8LgWnbJ+0ZU5fM46j7LgJ1LS7WbCsVue8cl&#10;jHVy9s7F2d7f5tULbc5PI2o424vaXLnJnWT7UJ/Vc1moJO8ngiAJpE3LggXNMmk5JVMX0YaiuQEL&#10;/ZusuiqbcMmdgxgF+ovH8/L9Wytg9Txls2J9oBlP0XR8qenbPAOppMLvL6Kp9aDbPJ8AM4px1LwD&#10;5bb3F0s8qxkZ6xDBKvaiWrZBC/mVJebL64DOmMc7fb5KSavj/CXS8v5OzcY/3jNyeMUrbWEq4cS6&#10;VbLWMEqkfZfaD8WoPjOufNodJz6ZSEE7lR9HdbTkd38y6J2kEbVsOnJbBdb7vpWxiRglDk2bypjH&#10;NbryXk0yDIn5HKeC41enpt/KEKErfs+H0DyMcemdQPQRubuDpruSjJe4ndKYHMk3S3y3vjWjzTZu&#10;OfTHfKbYi3Igt5I2/wCVVEebTJ82/qSN8IfTGNyLBAqMnI6rRHGuPptmJChdM19nw8Rg1SD3Z7Ze&#10;HKS3y9VTGdWDuAjgALTV2qim3vZzGAwCkdOC2/cwfDWM1AMct4AF+It6FuKsOZye006Qle0RlGMD&#10;MIBENa5iJDqhsYYAm093/PGuP288bRuccF1v9JdLU3tEpSVMv6y9sNa/bX6Muksk4nEpfkshBraQ&#10;hj7iyWYU+9unxn5asn2kkLl7vktYlb/V4EBnFQNnhMcF291LqYJdtC04G2A2oobcmMmRQ243LkfP&#10;FpolcL+wsx5iOm2lkb5+DT+qrIzJgsQQcCz0c8HBkjBc8wimEqAcDbHB/FSaCNKToSTuBubCPDZs&#10;uDvk+EsBpeeEfjwBtK4faBy2yX+X5XjSN1Qh0J3cL5OKfZPLEEHAqfOKH08gBfiIb9tCR5Iz5E9J&#10;6k3lzgjfW+rqLURNqEpcB29BsoOTpxj0iXRKtuKbGZyCB+DItI2iVpJWDYEbY9x0TmWxLH5PUBHh&#10;LxgaN1W3bVh1qblB6YbE2zPWYXbJOZ7iZb0+9gvxuTlwWv3FvEjrxkZkBnAcQ4OUs3nFPkjJZC+u&#10;QEL0lzzptoTUq7izH2+7RvTwRgtwEVwk9N3nO8h4CdNaFL9nd6xjBnW8U3RYmY8EfGrUOSc86bUU&#10;+m6HZQZ+ZcUypN5gHZCC3AtCeVRLmGjGcQ/q99ZjVm1SSh4DixoQZiOqa0wGoJGQI8bkGdc4VQRz&#10;u2APTLbVv2mbXCvHJ7J7nxFzUeoCGcZzrbjwXdw65LumVuGwUfRdYG9sbAyD+Ku9dg+0R62sNnn8&#10;VcZ03tccydkxDLQC+Ir5I9ojbfd8cn3fzLffUWTxipqtyP7wOQpvbeetzgjKass4FwTt42TjNfjC&#10;BXzZ3tcZOR2YD3PLWzTQg5k2/hrl8LbjWnIuye6eG9SUW5bFPBYQ2n25Akx8u2vQ7aBsrxuTx79b&#10;XKM8pOQs3ODfrka9ITNtSbUJ1qTSKbqyjwyU7CZSouNxqDei7kapUzO9gGBtfK8ZDLdH76TdhLo2&#10;xwhOrtTcocisNm1pwHqXe4sDJWK+A7vGPtVuHUOxwezqZWHj88vZhGLUGTIuQPWQZ0eaoz/Zg9xq&#10;Tpj4Ma08VKSEo/aXwhx+XczoYXZxJYHN4J8g/wDfeXJ4abpFlP13/H+WppZ932CvZMw2Xyt7B8P4&#10;i7YeVhvjKzHxj5dtYa8mA5O2wcv6axMlYOe0dE+RdilLZP2g8yotNmnE03m/zcH76yueDHAtgHT4&#10;5lLt8jPbNzVmM0l7m5Zj4xoutEU9M2wAyOcEbEPg4FpDOaEN1xEjWSjl5LmCPTV2b3W3+Wopu0XO&#10;3S7U+3bNnuOMAiQfE4FrUj32W785YPhN47Sxlu47nf8A9C0KVvMHlESEvtMtOTbGac37QG71+9fG&#10;NqfE4FmLiRtm3GfOunNrEv8AZgGgPn6g1yi4G5jIu6TupNq63cLg3pd7bvQAyK4Sen3L9sfGe38M&#10;iA028cwEsuX1uBQ5pcgKcLM9wPmL6ROSMzBm2Z3+bjQ1nVjJtkMxuRoO8ZuQ9dKXs2xvvJ1YPLs8&#10;eMn7bGEFuNUlnJ7xFfJXRfaV/cOnzEppVg2wwNtxajjHzLSWOoBvY+7EBGHUtrQpOzHMnIMDEWPy&#10;yqqysjJ5Yjg04/qreJHRY3MpvRvrhiF0xjUDnDkoCTOh8A72424/q5EpXoucbk+7wXfKVwpOi50G&#10;xGaRlJB8Uv8AgV2cbP508c43gBN4PLEsz/UOhSkzGaTwgXoI4H1yAa3L7eUoGnD65W5ifCT0n2Xj&#10;ck3mN8IlvmXUzPKXpx+PdrBcfKUOyOTtGA0fNN8m2PfikgIVZ7toqgYXO7Bujg+EJdXTjY2ykkpP&#10;MmB93jGLUuLg/ahVDl451gCx8q4tSEnzCOY6pRj7yaOY88Z/1ECO/eucl9Ol5eOPUVxocg2b0Dnc&#10;eX5nAqWuqVqwxE7oGldHzFyTIBdOU3s/ksqlW+OT3DeWRU+abVHMfBabwWrWks4mlQOXIz43xSLn&#10;pjZc7+kbSXRY39U30dYS4MuOYNocfTGub6knF56c3MjIqgRzjInRy+9wLZhwqiKZk+pBE3d3M8ar&#10;jRn6XZEXeS9xGTBABGY6VnUoGFy5YEHATzF0SfZoZfdLTTGzEZ9d6+3dtB1VSp9KG39Jo2xsg1uN&#10;F7Q5cFtuxgZCcxQqoldIQExwHLgJ07qgTN1u3C7olVbZzi2H/wDGnbmAiu7mYydp93As8cOMZMS1&#10;eHcIXbR1psUmE23kG7TwTe3qapF0qOnxVUQ944t6+qvPKm5oMJQdNdQyerCxtvYD6xOYuMyFsZ2u&#10;umh1GMdtGqS9u5piY2YLriPyxeP5lfJ5PKr2istzgYuiRty6Y7vB+ysxk9FzZm339+Dd4CctyX31&#10;apPUBGDY/ZpyjmfmF76z3fUX8RtI+n8PCZLWmzOfBZXnm6DgJpDJawZ/CsVkdH1EF5yN4D1LRFtd&#10;SbXKn3J9J42OgTmDc+PzFm8vlbK3nfF3knl8Cv0mt0TXIPk1CvLDFUUoUzfBAxK3j/8ApnIsDmtH&#10;TJpHij9Ho/UWr1BK9zegZuXxR3LWp4FoRNm8uC2BHHVQnkHljErIUhcZJizNGt2zASDevxgwA5Yr&#10;a7e2V0fMXNBPt8tbqQoiD8eRbZIyUFIaYAHsrORrduF78fvLnWV1AN5LnwQsS4xlujtcEC5ibObJ&#10;Vto9H0eM24UJUbcZI9L0uA1pnMKPZ398tTA1q02bccEHzLg/aJI70yfGCAQw3f2Fv00ng5a2xuWN&#10;u5qe/HGuTK8qhy/e4zH/AA10HLyKyLNZParGSPx3OfcWvyeVtnjbGYFyC1+wuZQOyRkwwro+USvc&#10;5cAxpr+GNUZOPVR7TFxjy0ysg5C2vNgCJH1LqaqyoO0m+QFyP4aoTypNPPwInKpmzhHe5mqsaVH1&#10;4NdGeHiOc8zJgJxA8z6a3yk6/bM8jkHL0kOqiVtnIwTjl7xyxrGZxAQJMcB7iu9kr/IEpqOtKe2l&#10;yqkmz5zJHxe0Ccu2LgWY1Lt7qNz98PvEZOoUedYR6anggHhsZ0Zp6csoIDRvmQjwEStMHovXVzEW&#10;Gn608tfunZ9D+uRUctGxgCe5pWrZEq4rSdVmM7yZAajj5dwYsC48ZzeRDehNHdHB5Y11Ns4qCXT5&#10;scMZ7cHxVBxxlQPBi4+vBwmLmcnKq3JHpGVy6WSqXuThNacXP3FpDerZCGUnbOWJXBh/d1aZxs7l&#10;0BccH4ltaRRcjksbKyEGe0vzMXFkt04/E5NGZUrcOQGdUVezIeNgAo2xOn0VWqwk42w95cvhYycw&#10;Yl0VXlDz5g2fbgcpGv764zmhHMBDwOQLrYUOvwZ4e6dbpk1NV+Ym7PqMJVk+CzDaHcL1F2vUHq3y&#10;6jxgxzUUwM4Fyx5MC5AouvGdMF3yAFw1rTR2j9oExnFVsXj98Uke9CKvs27fZ8gYxyVN3DqKaAl1&#10;N7Pjxsz/ANYOC6nuQLkATybTp7nOUkHUXSu0huyjIeBnPBEgcCKUgydz3Vhsjmg6ec75zILv7Cyo&#10;OqtIvY9/iOhzX+HLIzpOYzgb7cAfcxai5+mEUweTD2g1wi6ImG3tzA9OZnaHcFbtjFkjVUo+kyTW&#10;+8jX6uXAS9jNP7SGjqttZ1HsdqQdMUHPXhgfT+dcfzPa5OjEPBvxRwLU6sqhyzpTs3o3Vy/jI8yQ&#10;BUfL8JfEuS1mnx8Zbk3Npjx1h1m9I5cY409Uk8HGQEEAMg0Hdm9LQdn+jBGqW4NHGRdKmHa2w56Z&#10;N6ZR0FIKzHBIX0FnOq5BWW8Mtz5fxF+yyUDFTJzR8Zy6Y1daF2c3B7zHaxj1CXeBYfF0cbqWeHmG&#10;nvSVR1lu2XjGYlmAFw3xF+7UNolTuZcCSP8AkMykt6a6JqDZO9n0hYv5Puoztxam7ZI1ylNJG47R&#10;OGavs/1cax8ZVJb1H/8AvCbk2E6DE/8AshjZnJ5Tc3mZPijg8sXGrtMKsZPJtjjAXdvi8eBXGjtj&#10;jl/uMEtPncanyKFUuzdzLZ1uEB94jHpkSdcmmTKfweJ8RjGri2FVmFQDgvwMDiwE/YwJuh5XMahm&#10;p95fFIFvqEVi2gbF3MnsOXICjgcCuDQel2/ZrZ8aD+InS+L08fr0/wAf5jMeltu57pMqgcult+ye&#10;4Zc5PqymLdx6YQnWuzxwM33YBR3PMWWTCQDjJdgCrsIpSl7gh9w/BMJ6/ZHNFdweYgEmnjhg5xx6&#10;kC9AvVw2fSmsqZnkkmR9zt6rZz5MarRPVb3MZ9/nkqb2+XdLkP8AtL9KzUDj4pEfXTT+000YyU1U&#10;dizmotXuZkM8cALdtahs422PbjGWzEAngRl0xue4pI9lZGzk8BrQ4B9QWeBc+VZL+zZrkPcj+Ghm&#10;OhzVcS/R/tCiXG8GHXO0vbW9N/VscqEzCPpiWTVpI200ZsXLD2MNrUulz41T3tWCfMwQG1DD6iK/&#10;8ZSt5T2WNiKCDzO+syFj3Rqao/t0+It67qW7nwFt2dyRlHomnduAfmLrRvsQkprDnfrlzUuCKvM7&#10;0TXE5xwaa6j2cbZJa2bAYzpkUgfMuLG5lxWQ4GdQri42fzWacJ8Re2z/AJGi7dNylUuAzgO1eeZa&#10;/wBS5YEenSDxuXxW5x/twLYdrszoyAd6TvchOkVcazJ+Ipcq3uWY2siKn3WK8CPmB6rfkOgprV0D&#10;tuFtC9vhHy7YlVSP5q5JgjD9O4qfTNWbnyWWfzFdvtXNXmSP9MY1oNjMj66+Gn/z6nPXqafjeR6Z&#10;4INSP4asjDZW8M33lzabwdO6VUSo3cxldjeGNhUqZVRNXw//AIzlwDTocJ7NPTu9muv3iHvSbJv8&#10;lkOQPtDnzPAgLhwRznvrExTP0wcaJgqo3oIr3YZpgPm/TNHcNxweUofpe2fKVUeVDe4+NCO1yRpS&#10;ca3w98clxqg3hIM8Cd3glu8bjQOT24+MylTgncgWZqncr8DmJrgQ8JvJPLUQ9V9l6LfUX4/nbZu3&#10;wWccazA0fpijxLooUHRvc090hSnzAi7nbxxH/SQ3pSZzY7aP+mD0oZ/QpjVmQ3pyLd1UrwNNNptN&#10;EMpjOihgv24FuLin/s2Sy8u6mpcWH7K6jJLpiGGNesFPkZTWnPaWInFwWndz515lnMk2NLrZ2tT1&#10;DliEpn95xa42gSVtLt2gO6+oJUlvNN/yNmJR/TKt+rig2UkzvACvEFpjEuZB1ZubzRPbgX50d4q+&#10;zmzk7fMBkjeSGBzjviHATzOOBCKkqidSp7vLaeXIOmQae2n7H5rSr04TAKOPp++sEN6Y4OP0Lr8Z&#10;oqR4MW88+mvcrbZp6J3ZR/rCT5/Y7SfbxAqTtspckcx3xse4Fxq3Fy/KI3NzAH0lXUEnkdRwSUBn&#10;LEpGpOWRTzYNTr1mpBf1KtwzgFHzGVEA5j1IFvE3Z0PWrLAzA6l8wtdXkxxrWaTk8lnEl1tOMfMG&#10;qrL5pLpC2fQM5VcgJy3JVz8ydr9/m8JtOhV7bPgOaaXp+fS2dbnBdGYZemu0phto2rsJduHbm8Bt&#10;WtXBjXGcv2mE7fvRrZpxUjJzJdG15mmXOumm4xU1UfqI/pHMpzTY22uQZNPNpE63l9jmpR3OYs9m&#10;FUPYx4IHxSeWiIxjMQ8blTJPT7KPPAcRIEpENShFzmGbtxuDFxx8a3ih9l5J22xm04B9S0mZWzZN&#10;nuAwN4gH8XAtaebdGTOXHk7CnBN4Pq402bN2tsclKvMMrqCl2W7HbBPvBhrnx5SjmAi6zpOk3rxz&#10;vNgo4LS0Kl/V7czidACY+7tebcKJRoynTdx5a7l/qenOJJVRLz0+nN6FoA6BlQSB3l+Ia9YXnqr0&#10;E2kp4Gz4o3Vr7zd/wrzZrig5czeng7cuQDLbJpJON5iXPb7moZPC+rSJVGzSi+ygOZbPLhuoPxod&#10;/wACd8pjtgL7l9MiGSd/JpKW9pOPhOVv04qwc6pDGzMIcDfmNhpWXycxVFX5/AIcJLVSLDh2KmJi&#10;3JnARI9NF9GeJXSd1vcHZCFUN4/cmXQodLZ4a8fhwGI5ERX6ivuwekUfphUZOkhi/wDoppbmhzDj&#10;8xqcOYOB8JvSoSS+i7NS4tK6mrfhOjoNpTq7jjWZ/wBKX9KTQkf1jf5nRDTbEzGLBuH+pEB7ZMZO&#10;eX8RcypJHRKG9adcEqhk/sRwTUQ/hlVkbuKcbDxuXwifTKuJcXpSxxf/AC0voNP5n3rNTuz/AIiU&#10;waxAE9v8NWScU+ynDIFng6ZF54XI0YaVFMWvJelgU7cX49vUd1qvymkzRnub08EfTVwkbgdvHfzr&#10;n9xN3hiY4zenEmO0nPm+lW9O0Reo6rePJiYeC/c/FWVk0SYDcazUdRTAfCf0pGnrwvpxRRKfoW/z&#10;Pl+hpTh4MI86uLehyTKS9qs/NtkGueHD45eP0o1KqtmMv5BvTAlyoLdV7euhdDmRfM0LhMKPm0HQ&#10;KNUQ7hwEmBbdTu2HGUMD4P8AT6FYpnIJTOpfjZg1rvMWZpkWxtdNJKP/AImz6sU3cjyDB5JM3JnA&#10;BRmXSNVbDCdhAfsZqJxHa1Rrnt/SLlt6PTF34EJlr+YX/RDfKrmL6jXTWO/ThMV0Nq9sucjlcx3Y&#10;4Udk47L3GYGTqLt7ZHPGQZKBy5pwTeAYrZHJRc+NbZSezui6nZHeNjyAjrpti5I1weT5i6eU9bI/&#10;ufmPVcZjLYket/vHCtYSuSzXWkhy6fMbeBdFbG9mb0Mp3+A7UYbRbhCLK9oE0+zD19LTSMTM3w1c&#10;KX2kOY5SCB/aHL/L8a6zG/hNv4Tk5jt151RL5gMMl3+wUmlc9+Ncx7TNsG+S58Hl6umiVcbfGTmX&#10;HYMNPSt3P9K5dbzRzHYgc2sBOoVGkK3uGI51u2JuR6ZtegBbjJyyKtzCcTFyQBnhy4/MRKYOJczv&#10;2X2TprPnlV+M9xWkgX3ghnOBHhzTc+PgWQPKnx8CGkn5TZE/p9T83mmvHGPPfuIO3nBGZOeqSOYE&#10;UQ7wka/WnDqfot8wqQhlVSTgqHOCITEnIRoTOdWECO1Ajj9MS/P6UoIfSruFemhHq5jD8SV1b0oU&#10;zO/wKAzp05o/Ri9GVfi9Q7o3A1nKHbr06QPTGpXop2Y+j/waE/8A3K1U/LJqJ57Bdx/CXTVF15Vc&#10;nsQGlQnEBOmUWeNZsjJVHQQcAti/FmupgdCuKip4u8szlbxrapXOK9rybADA+KR70x8C3Jx6yDKM&#10;dmORiwfSQdvtUG/JeloBS+Mf9pEKCAy52ZNazc6c6GFCidvqPcP3aJI9tEtZgZzXerPw8/8AdqXR&#10;9F7TprLsbZ8JvG3FpjI5wGj/AGVoWz+n6rrCdAgjqOYbqPVIQpV1FtYmmzoMp7NgtEdeYLIbH9Rc&#10;XMykVXTrZH4Gt4vynWoxjansv9HhPJ2cCqM02/rg5cd1dy0HUGzGTy5i5bMf6wH5hMceNcxVRMHr&#10;Zudt2U1HAQumTnmgWcSwpIHIIN+zkV0xEqSn0F61cP8ATIsY9Sm7nvHqeOnx7S5cd+EDVxG3/sxO&#10;/wDKuaaopMdJEO5DKt38xsUXArJS80HR4wGms83fqjIxLnWe7QPWgn0+IcIQNN16ZHItZT4xLW9j&#10;4R+ZdFX3PiMNmFaPWd/cDtRhccwYlT6fp9zNZjZCfczE/IrhVjiUuWQIwyr23qEbcn8qslLyeYuW&#10;2OWgLvvTbf4l10K2N5BzFKpPcGZpszrBgPHB7ZB8NZ68qBywJ7YxKOMfmiXYG71p9mH0Dxi/ZvR6&#10;oyFFHgjXItSTiY27z89yDyyqyFNt22GXk8YpXbJkv2uMoB4ILo0HqCuBzImO+q3NJOynbbGwA1Gb&#10;yxlWbvJHNmBNYBRrUpUc+64u0wJeIk3cfHVP3wkY083cE76cJNaZ1oQOQz4qsjPaAOAmiDIsZZy+&#10;8M8cB/w0HcT/AHbIo/BTS3dUdIfbhsGwaDpoa42gOXhMAbQ4/MXKTydlN1lDgmZU7oj5fodB1BUj&#10;aDJAe4qq4lbZ+y0T51le8EjVkk7gkCKQB0EoewEyARHsssY860KVkIYd6MHLU2OedyOV3Fmumy+D&#10;XsGp0SvrmVOJO5g+RDXDggci0l5NBXMmnH5aqjxuQ2ewtNOpl0lJ3wimDcEWns6AcvxAjCyXQdD7&#10;B8DJ88nAN3C3Fd1e+vnWpLfVjTi/G8NkVwpOiHs1cggj9BMC3EVZ0pTcxPG2lQphcFbHdRPY96w/&#10;2QnL40bERAuBWyjtrKyWRmcCndNG9I08ZjIlv2iQabNPVopSWtgY55cjJ1BcCwyabB3sDk4YNPy/&#10;fROpduHas1PZYibhccxam3qBkwcypy5PvgR8u2shPrFSvTZI97iNRyce1u3H9041n9ETGVEwGAqd&#10;u7levP2HJVshfTKZMbYXhbja10FzJHQ0qYEOF4DeDDLpk7i/TebVx/YzT0uIi/dNtv5eE4uZhfQK&#10;3St4QJQRmAuqY4JLHotmLUf1EXcbM3tctmLCWyoQ425ben/iRE5s4ZLffj6qB3LLl9uRaYn9tBms&#10;aH1F2Ns726S6Wy4Daxk6g1yXVmx9zSs63Az4TiMZbRLS6cqf1VK0pVmB48tbkQQvaBF8aqm5OLGV&#10;Yx/un2FjJX0Dooe1SSm3GOC7gJy23jXS1H7XCbseNscV4fTKLWXn9s/p6bSSxHG+a6ZdPvrpWT7W&#10;JDJJixczjnD6Yxd9YuN5lgSG1of6XGabsBKjKsYj0ToTbASXVDKdzgYuu0CWtS0uXdn9NjYOTtuw&#10;y3iOtRapXG2SdVO50QCl8vtWyEKXAbAqHI9uEppVs+fx2nEd3qFzn+VbV9REj+oVvbR6rdKTJl2l&#10;J2JW8drUGP8A0Lj8ezej3Mx7Ngmu7mHzPBjXfk824MqqlL6NnaHpae7ccGPxLzlnlNzF5Ngbse49&#10;JqWx8eNRImttrB0JXlhOqNi7IMuPNW1RsHDbqNruA0H7KA7HJpJZDPgbyATwJCit6iodYUfVfaJ4&#10;HOo6HzBk4/yqkSsk2ZkwRg/hJbsa1mj9/wD2mnjMmqN/hz3rlGxzZ1U0uxswNcend3Iusuaq4+zl&#10;B79AzfTq9/yznPBg8S5j2KV3V9MzUD6UAKS50h9f4a7vY1fTG18Rw1hSxpYZnyyjx/zLifUsq3c+&#10;E63rV9xbzK2HrT77Lp5HKwBlboYhDEPzlcdn9WSWtpKc01Yunkf9pGT/AC1WybF9n0nn15hdIyHq&#10;e3FyKYOeMmfapgvshNK2MWDAugRyzFac+7mxqjeCM5dMpKeVMDlHH/ZiCwQGVDpOqCUeyBLYHxW8&#10;e9FK5IUXPj95Z7I3EuC9A59qcbvy9XArU32uMp3OgS2P2PqanAtNHL8VW2YruZmt3AlWknbVyOzO&#10;AFwD5dvBnVVovZ3KaPmONtdsk6l1Hp5tYoeVOWMEtOWcTAmnp8kCrdeVA9uY5UxYM7YrrkjkuP8A&#10;h91bUJKoyq1/CYzsm2TuFqcTCXSpyd+F9kJ0yi0fzqkyucSFzMTvG1OOxwdQjb/QmZGzeuSXp8+a&#10;vICC0x/2aBDag22SWVMrITi+JcSaIiv7h3Wyv9ozMJg9M5O5nb4o2t0u7Mhc7B72FMs64phs2xwM&#10;d3CP/eaFZvL9sklmWjGcTeMfwsmBZLtQrSXTLI2lQhh6ZB99Wf6ZEaFWFcMn707lg+5fM1cizGX7&#10;YGQfv751zeWJc97m9MTAiRKDm0bbH2UX9JPTjBN5dqw2uOX7nA20wXVqlJ7UJjOxsWEBxN4CaZCW&#10;sa5vk+zubOXoAxsSrsyg6He08M5vs4VxBa07vGnUKUoEAGeUfIZaPG/fdqGIW5cbdxa1s7Zz6fDA&#10;wpViVvByiEELGrtT+3CQycm7M6Ha771Ccf7qJTD1hJ05v9iTx0zNytyGKAECLj8na7f1c5iGi9we&#10;TxrvI7ura7nvLz4nE4rDfTsJU+a3mZSiJ5MaMSfa5UYWR3M1rHtA3/LOS5IFntSVJIZ3fj7V7PMT&#10;mbso390oCU0/4gydsB4aaicbvq223cWVuPWs2gs3J4wzx0OMnMQduQcnmIDR3SQEF5vP+ZbxL9lc&#10;pci39t7HHzd23bGkOSCbjEybeJi8bXjSO466jkufH8yp5N5nDY8EABDj8tdaEpOj5O2O/bMRODWu&#10;W5yLlHaZtMmLYmBmxE30tMjZHc7YO2u4ZvMKDnQWR3JtOAel86z0jObNiYw3VaphVlRzsfVJbTzO&#10;rJs/0TH5as3iLZaXCn6DJOLBp8creDl3OM0a0Jvsjksn9peU46cBJyyEyY4P2UBl9WTGCwzgYicG&#10;Hy++vX/1a6cn1YUoxczhlbjHp3Cj4/2FfdWod0ZwVSeydzOCHDLaVEMPxeNb9OPVjbP5KxDMp4KX&#10;wD8vOvRRxR8plTbG/wBSAfT4IPyqt1JK201bexnFZIL8iypuaUstTCtOV9nexuh5Doxsd4jbiuje&#10;9z8q6ikdSS2SMscb4tkmoMfcXMdUexkBG2mvwyDLwLMawrAmhAaoxPIPLEufdk2yTaShKztH/jBT&#10;lvdjf2gvMWWVZWm/zFiGM+cfUKuV5PUj2B7zy43F0YyF8a3iVvBxsrzmVCcGJpE8a2oVKjMm7p0V&#10;S7OmJ2yyTW29HzPBGgLzZe5Df/rxrg5o+4htLy+U7tjcsdzN0xq+DrhlG2PvgBWR6Q9PjUTsnun3&#10;1YUNnT/ZRN5gPc+nnUNwRs5mxwuQcz+RGJhKyBGdyz02pNX3/wBlKVy/dib5v28QEFa+RJe5rdws&#10;SlRW6o2f0xAMEce9XrvVLgVPoeuCSdzjDKhDAMtshC54zo9MGcxqrRZsS4GZfN41oVN7FxOWR4Iw&#10;FG5JqpyHfUCanzBEk8hr9yAMDETOMgvabffQvaX6uMhksm36VPTN7fM7+NZnWkjqKg50x/tG8F/s&#10;3uLVJftAemIBm8tYHgrty5/hSXTWqVtkKUW+B5y1pVDJm29jO1HHzLngWGs9qjaZC3N+d04N09Xv&#10;rtL1lNkdJmZHnEqfa3UH5/yrzBmlNk3kGABRx/zq2E7qVEc1DVkypK0mLDRbTUuDqaqoZKgeuSeZ&#10;bT04ZuYBgjjPzOmrVK3EptgDY3eMfMItpKCM06R7WHsclY7+Arjcy6ZP+5dRer3tYlz+dWX9rA8E&#10;URLgu+sl2gbN6U/4fAncnqPOQtpy28cePwrmml3E2k73eW2oonf4gch28a1tQZspDU74LPT/AOt5&#10;avmxOjxzKfg7VOVnAQXsxO5j7qG7VJ5Kako/tuxbmzcohOfjox6te0Qc1vyd/wBMV1sTwYEhDmtU&#10;WIqtO/KkIOOXA3z2yBuK0O331lZCOX7ncA+zwDFcHcW2UPPJc8ZHC5Bkbi0yWu5GqfUhKYckA2Cf&#10;d3o+WTxwLn/6Z0LjYGdPtuxWMZrV4YuYhsrrRk8IcN/eOkTVyYFzHVlWTqkvZoD3GTjplFwLiGoJ&#10;pMYHO+S18UdwvSx99acLF7pmTZp7eS+VyGNkAJpUJwEhdRB9pHqx0pNZdjglW8R823/ojTPq5vHJ&#10;qLkZplaJHupektyZzDUwB1PhrtHI8s5Fz6mnAeyeiyU8Q8cnfFcBJzJc5LngVwrik21VS7J7O6Jy&#10;+4YBlsG2DZ3KQsjzWVexuR6pLawFvMBv2QJkE+8R3dQYs8a5hybTaTNOA6g7Rpt6dma6Mwyols/o&#10;97VT33B8shOBdyVxsb+2bLfAnzt+p34Fj+zMf2YmJ5bNbTdqPqFyLn5sPptxhtQn2gGeUOSmyYHh&#10;7kZBWhktZEYkdDy7eWLPVIZwLUIUXArJPdrFOPL8tbA3jV9mIVadS+8tnLGONjkGLUUWMcpjgm/0&#10;zB9omzMkknwI2F0gbuoP31M2kUvSkylLGNs+tuh6jkY1pG1CoGQXO8tpqIcdq2QfcyLAafZtpxfg&#10;Z87qDIXjTps1SgTunMc4p+Yy0e8x8kiDy9mJ5njBb/CXQm0ik7JNzgBn/wBCweYMyWzxxnLp8sZU&#10;m+0KKgwSTymNsc0Z9b+dUkbxzLXN5nqQD8xPEmncj/UKqTMJwQP4idU4S94HqCYby9PHBp3NS2gP&#10;aDmPg1PiKY4eNo+NBx2wrUSZZDbzBy2co88ng489hQ3DgcY8iDt2b2PoXIE/0VMJwwScPfP5iUrn&#10;BGznHYX7L5GNy5wQacflrTZ5RYwy4HTjJqoVUUbw84rghm+OA9uBU+aPCuR44NTzFSu1HLMmDmfD&#10;ReX1A5jyctR0NVuLC60sjeYFglx4I+BLZXtYe0rMTuWzFq4gIK0QbkeOCNMvBsrf+Wsmx7sQ+DgV&#10;sdKpKtwLmrbYs1+oagl01eneM2ImcBP7OjFP1ZMZP7ezfFGYfllWNdrsoBqFBOCR8HAnawtr0PAO&#10;t3bD1c2b+sgyrAQJbU4BXh/dnvgN7y607Ll0Y70FrATlrwNbzgjYeQ66Q2d7fJjKrEBjlIHl21v4&#10;V3Q7fyiMy7rlfqPVz2Jtng1FDcTwcHXtwfkXHI9sAng8bY9yP88arbjaoS7z866frbTkuhOxiTwf&#10;HAs9nlUYB5DiHGNYCTbA2t4Iz5Fns42iDc8CidNHpSadUlcOY8l9YbOJ45MQ8cZ0BeVARz/mKquH&#10;hI+NRjkpLJ2pg66MN3A7eC+s9bjRhu8wIpLww8GPjj4EN9+P+GnnDwcChkcEjRSThJm3HGTzESHL&#10;xwIOMaMN7kHAcqdQFw9u4u+nm9vuIk3zjx9xPEZ8iOPjTqQuA7gep0hp5u31f4VtGBy8cGewiQxj&#10;QIuBo2+kiTcZIP8ApqY3thHk4FM4M6D4Mt8isg+YDAgIyYMimDcD4IOog+0h4bjAnt3xjQ0bznwJ&#10;7tDH86oEPCQ26JDbjt441W+0MamdoamRMElqGQcCmN3g4OA9zV6qpO+IkNxj66ALs3mA/wBhHm80&#10;x8fAPmLPd4/E+GiTdwOD+6QBpDdxjTw3njWejeD76JdofwxKgnL4N4Lgv/URJu8H3zqkjcfHRgfv&#10;8CALsNwNEhvBxqkt8nxNJGG7j8iD9UFwG856JDINVUZPGiTchNdB+S1NyIlAq23uRo83/cU4BKBT&#10;N3xpkamDJ3EAPDb8hTBt/wD4RIef8REm40AIbfSUwbPuJ5vB4EYbt0sBluzR5uzTzdv+dGG40AMt&#10;5eiTdmpjduiQ26AIe5pbmjGBPbugCqkZqG4l6uxG6huJfjQBm5GaAuG60hxL0BeS9AsoZB4FDt9x&#10;Wpwz78aGkZoGAe3408Nv+dTMCmDGgBlu3xpE0Rp65poC8cdyBTgAZ5MOfAsZnDcjnPGfmLYHDMih&#10;klfgApyg5LqSn3PHYyD5a5vqhmRsReh1QSscF9cT7SGYwkydPppY5BzHOCbsqe3mF4iMVxMBwFwK&#10;q03nIguNOl+8x/Orgzb4/nJ5arcveDgseBWQbzArKRDnBIY9T3E98iAkng+DvqH24PvoEXlwG3HH&#10;k76mDHgzxqk/aTx3U8OpNTOfIqBJdiN++hpBj/U+IgPbA0yOaDj66CgMEJZGoZJgSDr/AE0NI8HG&#10;P6aqrycYBoJy7Dnn1VMHOB3McCxMk8wEOkOeDj66nA6EbzxHm88HHn/UWMyuVzZyy3mABSB6lpEm&#10;++xuQQWC6nLT6B95sw558DOpg553O4srmEvcsOcBKV7y5JgCApLi+hebY3mmP4kaPN6gwddZK4lc&#10;2ZkwGBbj5mqofaBA/iKc+nRTeeaf00Yb1AOAf92udW84x5ILv4asjecYMkf6aoJzopnUvI1/hKyN&#10;55jsLmmXziz1841cGc4/2NAG/EnHjuolL5xg8pYy3nBY/KwERIc88dpMA3hnOMGRXaXzjvrntvNO&#10;5ArVL5oOD5PMSwOimc0VqZvFhsvmn8RXyVzDGgnNmZuMaPNyY1nsveK4MyeNAFkGRTEHGRTEAPXE&#10;zjSjUMhEAPXEzGoe8JneEAPRqG4GpmNQ41OBW3DNVV5Lx8cHAtCINB3A8aAMleS/wKnzBvqLZnkv&#10;HGqe8lY47+BAGSuB/kQFx41oTyXjVVcM/gZ1OBVSDH/FQdwjzgfgQFwPuIAAuFW3hMH4asjwmAf9&#10;4qq8GS5/ESygGkJ4ENcE/wBkUx4TTvRoa468ECnAGuP1EBcDRhwhpB4EFABJ7lrGg7gfc/ulZCDJ&#10;B8Ty0HcN8eTvqgnALjJwHQcg9XzFZHg++gJB+DUQAN41DJ18CME/fQ0g/wD4NMAGktpnjHgUwnM8&#10;v6aQx40AQ40m7fUUy3/DVkl8vJGT6ioAUrZkgJk8399bNT8v/wApVuVyezYwAWkSNmPg/UtIJzYK&#10;DZ6nl/SW5DJg+GqHSbfAMEauDgmASoFh5m876odYEwDOjzdwqTWBNPHBppgFJkc0HcwX1vzMg42W&#10;OC0Rcls5hZcrVB1IRsyyeVyyqOamxRZjHqU0h7THg9yBGuY6keamOBWqrJw5eE6vmKnkZkeIxiak&#10;jsnNU1pVRzAnnrQqXpcc1yKht5fgL/1FtlBvBhsLUM0tVH7H2TabXjalz9xdFN2Y5UQEfcIhtP2z&#10;NvfVqmgxmZfTVBOXym55Zc2Y1dpnLxGGuaZXOMA/prfqXqAbxsDxqcoM9nki8fAuadpFDjeDObmL&#10;uSaS/GslnknxiwRqF4HkLVlNkZueRbVVHkXdW1Sg71/wLi2aSeyTAkliQO45eOBMj5iexpm34+BA&#10;Ctp4f7ieG35/TS+f9RUADZo3xjzrH6kl/P5WDlLbNKPJHp+aqfNGZDZ4EAk5LnEvIEiA9JbxOKbv&#10;Z1ks0k5AkwWFOBW8ae4092fjRIcn08CnKAOQiQydxTHEvIFPM2eMaCcDkuQE9xa1Q+7TVyBs54LW&#10;mqG4k5Ix3lDlbxywc4w6cY1QASnDPdnJ4PLVPJzMauE4nBHJTmjPnJzFVbinAZIPTQ3gRJ4Qaht2&#10;+NLKCJ86Isxjj40nDfGNJu3QASby/GoZGZLmRPMkSHn40AQ29zgjSuYESI3wZI0HIPvwIAJDceNM&#10;uLcah2yJ7dxxjTAEQmAeRJuMkaZH9BEmbfGgAO8GNQxj1EScNyXE8MY0AM3CW8CZ4M8aMN26Vtsq&#10;CcD28aZG3JArUz3aDnJW2UZD66AA42ZO+jziRkDYj7hEhzAcBMEau+8D7OBHHaJ/OgCkDb3hqG8l&#10;5ONGBzQcDnkJ7tge5YIEFApe3wCwdxPOHA4CAgg4BpmXkHHxn5iemjgbbJABBOTBjJGOygMw8ECe&#10;7UbbzjjPbRIYxub+A+RAGVzSXkgImSNyW1qk4kZIGWP+Gs3cEwDQ4AOMeoj0CGjt99RPQfCkFBLc&#10;JcCHkN6Y0r3pR4HzxLES3GNRAZCIbA7TG8EX2kLzoqj55Zbc+2tCJtMbxjBAaalbwD8pcb74fhu+&#10;lSWjchklyByXnS1QbR6UZ3wtgFeXOoRYfM61Kf0/0BDbgQocnxoyCmB28a+JqUDnNYUszghuMv8A&#10;SmFdXdMWx41WiM1RcIoIHp9K1rZlTQ5s9sm/+L0R99ZTg1F2Z6qjtuOdgaxgzvNIZFFk3eCTUwqf&#10;FxgNSUb6WD04YPTctlW17J6fIwesXJgXA9RbZ6wmx9tTFRsY9+ub57Tb8C6V9XH1fSVHnjOVuC1z&#10;Fy+azSo6tw6ZOAbxyjOKomm5zG9HI2Dxq3tbsTjDB8y22ntvLn0jAEs7as2w+nLWylV7sZkEsls7&#10;lcT52NyMV0dsnO8KwvYq/wDslBeitEck6ZBrxXmPLxJydW8HtarXTT0ND1rC4aVDbov5OP5jU6h2&#10;gs6jq/d2Ji7q4a2vafGtqpeh6dpuXHnDy036Wqn5zT0umBZVN2jEWBuW45t9z/fpXR1D7OGVSU7e&#10;nbG4FwLTETwf96i5EbpleD01cOqfD79NTazL+i03DgVvtzIGXTwMnYimDUZS7xdJgjDBH5aqlH14&#10;SBlecyrI35ffjWcTOb07S1Xn3PQjZuitiNu5HAuv2bMlQ2GchlW8R2rn7C0cpi/tWiOm9L9RxnrN&#10;qnfiDnZvJ632okOZyATeWXdW3oqh0t6vDaB6+NO6j3OXt+pajxxrt0mz9zSUpBMnJxdk/wBtbXc4&#10;FvDOYUXU7LcwzxhuRLWmIufH/gXW4bEOqevscI/JzIlKGM32nNOzvZPRbn2ZhdZuSCKO4MueMK5H&#10;qGjW8hnU1lrzen+7ltczBg8K7Q2oer3V8dTyqa0YAQ9z5ZB4MCyv1g2EtI4A8qCRlYTkYt2Ja5J/&#10;/akt5bfFbqzj1s9IcnJpkq2/d9EojKq6VYNjyqayq5GQQxOW5M5v2UMrjYHShqPPBKmLtnMLu8+0&#10;8GDycayyRsx76+3ADuaGH/aR+NazQbjaDtFcgk81fOhy9vqudLBwJGNhyozdKn+6fclopqtyP6Rw&#10;TUHq/wBRy1tvJmJcCzKOgHtzBYX9CriaUxTcu7NNKhDjtad3nRxrDYNi7KqpK+wUOIc5b6rYgy5D&#10;L03TNVK3Dz792VN7Z5PSPY+9jcMdAuNxy1ZX3q7VtPJ8dt6JKa99NevGyigxyqWg+3lpmdu69i4I&#10;zfuro6cbQKMp6THnbxi6HHatjIXr+FZcLmBtu4WPwCajwvcepNPGY8LmbStm6tXd2cuoMeFYADZZ&#10;Nd5fBg1IG/UHngXfbdxITTp9OJ8xdPAkLqXMeTGtUpP1faUqwm/y2aOpRL3mnaJ10rL82tjeP/1u&#10;IfD5TSzt/wDE8yaE2dOJlOmLN+fdwk6iCzin3rZ6eAILkAy27i/pTBsNo+nqaA2cw+h4NuLTujgx&#10;rjL/AIZyGByCdhA1GYbq1uRfn/mWBx89NXr4vjeBXwcnJlK16d+p5Ryui59AMBo2JcC789TOl6Tb&#10;X38y3Ukzu2hjc9z3127SFKTFxOTkfyMTdry7ZCZFgHrPbIKQpx4CfCA6b3CjJ7Mpv3s9ZbfaLk8t&#10;Jxuvp90ovrMeq/KZrv07YHE3j5pB2l46zeQ23poIOBe3Uj2mTad0oeAMq7QuCtW+t+0uP5X6s9Rz&#10;iYnM5Yil7Yjq0S70Ma63l/mDw22fKY3M2FU3p2Lj/EcAMqVfOTgggDzF2K59RXaE3l9OOYJUUkc0&#10;FcGMfGP6vgXaE82N7NaVmIA9q3DM2orhCdeP3fClUHrCVXKnLEIX28Sxv0+tgTn82O6utcf3RH7l&#10;pjRbGPPKWstkM7p16Zm7YlGcfMGqq1pUvp41/Q1s7penNp0h3l/SpSB/JH+dZtVHqKU6/wDbJbO2&#10;rO3/AGIgv5y4lqP5miVd/wBEzP3Z+meI32HIbk6ilvKEKwbXjL1bcervVja+2Z041IEenvLYsGBc&#10;c7UNldTtpjZfyore2sKFnJcl1fylszCqjKs+Y5LA3I5vxwacA0ZpeRvTPAQdwi9Gdm/qX9vSnfHk&#10;8FL4PLJnzrVJX6iZJaQ8f2jakgbiuD7mONa7sor2rIk4VzDzrebPxmLg34RPMQGpKHZNm15tqB/x&#10;rvaT+reyNv0c+mopea7pjFnVbpPYvTktmL6CoZqXswZdO1/alCh8u0e6Ek8+JPScxeEwBYlItNnG&#10;xep5Oy3x/I3TcJPNGvVbZ+PZ920BnIQFbh8wvcXUTil6YcjwGmu8fDEK/jT+ulW9j3RHqzH1bkj3&#10;j+ad5K3MBMgFDHK3sZMa95qo9WPZ85m16CVOh3P7NwQKyN/Vv2athY/s41HGPpkcxxrptk5lyfpn&#10;g+zI9gHgjArI3ePY21ncV7eS/wBXuh3g8cEja/DtJmabL6PbaLanBDucy0JRupHJQ48VZfJ3L8gI&#10;AgLjVwb7L6jM9shlRSR/DEvXqXy+XUqT2CVW4yf+WV2HWj3ecBmJcZOnasKcdQk869jfq/142mO+&#10;fZwun5mRdjTSn6jbOQBZyq3AT7zc85dLPJw4C2wGA6+n/wByuFJ0G2rApzXy2W+lqeNczN5fVJl2&#10;MOohZnolVrPJeeeqnWkBDuYNwxuC3dJyvQXYFTraRSQEnvNYDD5hLvHGuz2eyeQwNgBMARIBokzo&#10;+mGHJYsB/vp+ZwCsiqOtnyE8TPdGz0+AxyrNllIz5uDtUwiRt9QZB8anyJvKpCTAE7ogfprSJpUE&#10;llrbG23W/wBNYnPKkmxnOCM9y5009OGiRttYhuYlyP4l8eV5KQ5ILo4Op40NmFcS433OVXPiEIsl&#10;cSsblzgcgFe+GphHjJg2s9y7qKykjvDDypJjGPJdHATpjKq24lY4CXowFxpDmAwkxxvshNW2JEiT&#10;BtGPHG++mNFI+1wH9mjyRgyeXnjVklcjlwdYIMnT1UNb1Iytgwfw1M7UbccDG4n0CLzTu0JLcxhB&#10;rfCQecPGT9zeeSpr9S1nWYzCpCQCwNgCHAmZXVk6MM8Ee63vLKi8TvB7eKYZud8DTgr3mKWWRyGo&#10;SAcy2sHUrc/EHkQ4k8bG0XIBbz8JWTsttNdEJxXv50VJC5wzSdLzZgTBMjtZgH/mbvf+VXZwSmJb&#10;fxypqPzLTbAq2OhyM2R43mnH0xrN68mExeNga9uMerc76+hdaHpxs3o+d60DG3GT4sawepNg7lsQ&#10;EctfcvzEHcbSHrMllzdIEfUVqHXjYw/v1uP4nAsub/UQHWtV25BjNcEnzZ6AzkBSRt9JYbMK0czI&#10;h2zx9ucHNtlXXUvnhTX3Mb4ROkgO0B4yfyl9HHKmpIx8wlpITCSO61zTz9rycDDfCE9zpLH6Tt7y&#10;eAy0gkrbP3vIyXdMah1BQblgPfAg0fMWLcq2v5gS/eK23k4uP+IgNQOCMHoMF38RaRI295lvMb4W&#10;Bv01mNSPHMymOOM9y2rU7ri6d2tDWqPnkxeDBAEFxbxRcnmMBDvAn3c3KJbXH9Lzwctc4+58Jeim&#10;xOpJdNXIIAg9pGLUXPZN7Y3+H9008LCS0JPHFTs5KeNtKi70PlktdxbFSG1E9Qyf7PMwWDxh9scE&#10;yYPEtdphmUJMbh6KAN3UWO1jtn2TFqIDY/pdQHGW2Rw2F/OuZbjHSe37nEeiLmp4FaaM4fHg+8qt&#10;aeq1OXk0BDK6iGJqNrp3fGrNs+oyoqKbbg4PbCTmOSZ8caOV16wslHLj+lh7Y2gFpuBc0PzwLMtl&#10;frbtZ857JmgOZpjL40rM8MpatfDTX0PzHyPN4PZ9wU2gSeozXzSTsXdfMI54FW9j9DzZ5NjzKazU&#10;RN35ZBcEfyK0esEKnZS1BHDToi7xqDt99VfZuPaDMh+0nay+Uj/szYWf5fcXV8pIaxVnynOczTlL&#10;0rOnB1JLmAwBjB/3rH6krh68JuzZ8Ierb0+BU+sBzExAWTlwE0lVaomDKSDxvNOO1c0l3fdOF7RD&#10;rCqG1NjO8MdqQ3TH31xPWHrMVW8m15tPHY4OmMRUtoEwcv8AfpkbgJpjXPdJ025nE6A2g1IyFtJ1&#10;KqiJ81x7neqnUlT1JR53hvaHX/meBdUU/TdRxucbw7Uf0lj+wf7OUlTjGWmfCJHa1LZVqlWbWJDJ&#10;xgjczW3ATljtKLGVVBvAfahsTn04IBzLTlJH8Mthco7RKXcyTPOHwiPeXuwuhAvQim9oA39jAe5A&#10;QVwdpZj6xH2LNLscyB7aPlE761Nlu4Cbe2ePJHll7uzbUMTqLZqTcTaB7uwT3HrjS5uSBUOoP/ki&#10;CNgxEQP76rbcj0MxOGDTj6loqieB0tUG0CdU89AzNNd8+GJYztg2gTaajBBHpg/5ZGJw4ZaD9zqG&#10;HzCj4FhteVASZOTwNuDlXEbQOdUXbYvK5S2vz6an3fd/uyA7bPWUZPGx2DAFyDzFg88HMXI8EZy4&#10;Bqkt6HezVyBs2BcjIhKVK3GCets21mV1BVBHPXQil5gPecZv1Fp20rYXP6bZ7y/tDg+osxkEkHDz&#10;luaOS1PuCHpap24bL/xEcs8gQXA/nXRVB7VJLNcjxjbgGLpLlFmNtBkWkSOVjjHe5cCz9oaaFVG0&#10;BsZycMqAJvATqJmR03j1nNokH51T5fS7ZyQ5o/N01McM3LYmC+UcCfSBs3Y47eCwUcCA/Z8kZMEA&#10;P4qzcg50HgPn8tXCR1ZVbP8AsJSW/hL4LNCZs5jKtEILn01VZxJ5i8e745tN40zMNqlTmGCCPTt9&#10;MQsCqtQV5PprY3kGTyxCwJVDht6TTmez+bOW16O0QI+oQizeoHA5bfDGxyfCQ1xUjlzYgj0/hqt1&#10;RPHLkdny0OSrzBPdAMwqRy54Pw0SpdnPprotgZFSSMyQca2DZ3NHIb8AT5/ipCEpUFJW5pJyS0mA&#10;xxYxoxI643NyBzBKhEgb9Po/tLWmdJ7/AMZ2pIyF6nGgMw2djlpN50sHllWpSkRSWSabXKYqoeCa&#10;05u73zGWT80KAuKolzMllsC5BdWevBjjcnsg5nUKphJWRs2xmPcjtXVFQaiXHUTzY/8AaSSgMGeX&#10;DELpjKXJAj1F+qHURshqjYM4/LKuIZHtMmzaYgsvrcfmeBdmbI9rhYHp3k4nm+Oh8sfjSNNruCXb&#10;o9XGx8lDOQQRzUTiP4SxOaPCP3oGzbU8xaRUlWPatnR37y033e6MYxcAIFlZKwHJ3uCPg5Vzvq13&#10;9M/Jdqkp968ku7P3xcZOW2ELvrkuYbM5jG9wBAXTW/ONv7ls5smY3IP31DpfbJLt5PGYFuMnMc99&#10;CHOqFOANN7OyMyAwMd4NauK7Tgg4y4LBb3mdxQ3lWSV5fc78XB8VVsleSFySzBdx2uZdyL4IL4Pd&#10;mwwBjfNSR2vNyKyN6g3OU4I+DlaWRc31BUjLfQRhtPIB8zSwLTqXJJZ8PkFZx/VX14GzbO5hvLn2&#10;k+T4vc95bZNKfbRuQRs33SL7mBcryNvuD3OcpIx8v/Uta7Ln1Qsj8odzqXcEGBI80ek37YfUE+Zz&#10;ay5mrVwyH07uPB8q7wl88lwWx4AnyEFcuLzBpum2VJZ3k8akDd02w1sw9rDkxLLa6QNrp8CzPN2x&#10;9BZK8HWEqn2+RvizAJOYO7jggXK9WUH9oZidy8AKX+W2EJb8NxMZlfgbA+IQiyuqKkp2VEfBcnK4&#10;mH7mNPeXFq2V0WNgT+qgOnhh9QufAsx2gbdCRuX25se0Ix6RHpc67wo+YDgpiVOWDHs8Nr2kffXH&#10;7zZfR8ymL54YDobIhbm7XcEGNIhQorU2DfXLe2cWzTaBNplfx3dTStiyBwIw4p9lMqdPBf3czfmE&#10;8cfhRKrG8lltRnCzPcgGX9hadMByl5LsDADVuEnMIXuImpqDGTbJZy7J5PNqecyo0Fom8F8vGutK&#10;o2V1fUJABlTERIHlq4UvcjS2MUISoKmtffJe3F95t/yL0epiXN27azAHONePczc/9DetCLW8J6bD&#10;wCmbnlnn/J9k5Kec9j1sxEQDgWm5F/rW1s/V8FJLHZr7d2WkQbkhNZbvtOpxnVctPLb2tzBE8Ea5&#10;HJtQqNg2PR81lW8HHyyd/wDZWXjOZvXaq1/F5iy3SGqHpp6aPcOpdmu260V6wmXA3/tJO+px9p8q&#10;rsb5tJzl3+Xl03HcXF9dyOYtpKxmobpGv9ptqXsb2qDlV9tYE3gcFGXefkX6wqGqZojyj5mY6Vrt&#10;Xp7528zp9yFyCN+cTiNv+/Gsr217LvtaIGN8Vnq3LYxLTqbrCQvM4XwiRk+Ktm/q6NlnfC5S9nxm&#10;Gx6m2LPOZmalVVsOP9ncjl1Ey7c5UDd4ycxy5FrRrH/WMot7WDJiaVMZeR7/AGlyPBAu2JpT437Y&#10;5liZKfbNhn0Mg+mRdB+G3DMS485Wex+vWAwGjAIkA/Lz4PyrSN4FJ5dvjya7xBy92E2767Ybk3Zy&#10;c2kOAnlKHtUocdT0oePSbmtaZBrnpuFx85tjI5tQsnKVt9QHNkJ5M3kgKhsi9EDxqIhB+BaPLdqd&#10;NTX0GM3Fo+aTgXnFsvlbJzLjhjnjobVmIpSDu5P2Vle1DZPPg+0yeedqNXHllzrz9GGVGnvWyQdk&#10;6Uxsa1aD2Dp3aHTUbbeYjhJG3KQemPgXNfrj1PTE9pcATzWwduXeW64F2R7I6rgJNDPHzpnAMWmQ&#10;ZcGdZVtMqy893Y01K8t6dxamNhfb31yPc4Tn8lkao1rEe9xG5bD60cme7hA+zk0hjuq1bQNlbKOY&#10;7+/P2g6Jp27thcUU24cRuQRsD24/31vFLzyXSpt/WRykMTUJc7idMQ1Uqxev+0jxmTTJiVsIU87e&#10;pUmscQ4Ccsd3HgRhnNJdBs1nho2PtTgvMWA15VhJw9Pg4OmqS4HMWzbBHdJAut6KxUf5Tn/WdbXk&#10;QlQDjvm5cahS+aNjFxxoE7k72PkgKmYKbmsA8djItVMFPh95zzprWmys6gc27IQZ+mtIZ7P6nM2O&#10;5NKijD8TIsHouYOZU53m/bjHy10I42mVHNWWOZb0QPKuLKfapu38JqQkqancCRBy5m3BBY1k8Nnj&#10;4NNZX9oG2888uD4isjOoBx8B1FNQcxNSXBxIymHj0sCz2oN9C2wQAWnS+aY7CshJW2mSy+tq7hEl&#10;1ZhtH1ARm9BH311RMGbmcNt57lrpCVbk+yffM8AF1RSdD7m2AGDgWLk+Z1K7Z0Lpv2Q5Fb7P3sas&#10;g9k8xj83HzF3JL6LHx8tXBnS7IIwfw1iu5tb5ZyRwqz2L+0610kHl8auA/V7GbPfLg6ekuzCbtAP&#10;IoqT6zltNlOTrOVZHsHsjs2PqEKjzih20qbYzH5fL+RbZUlYNpa2PH5a8/dpm1wj9yeCA/4a08Ym&#10;XJHIm2mqTCsGzbJBxjKoc0rzeZccITlHGTqLDaXeDc2I4z3I1rTenxuR5AZ1tXdMFyTkvaA4n28n&#10;wHLZ8xUNvS82c5GZyuPMIu3nlJ2R5NS5y1SSXJVwAydS131tfvBtbccuhTYrO4cZ1ZQ8xlrbG5As&#10;ajb6i7XriYMnOQwC4FhrwdOXMGqNdRi51ihGTQpvbAVJ22xccYLisc8eNjDx8uNEpWSnI8l8o1ZH&#10;EvpiNt9+T1P9olEIpNLV4WVPQa+Reh2zfaw2mTYEBjrzZcSOUwOce/LW6Pf07LR4454Ucfwlz2Zx&#10;am+DFmJNwtrTvWvG4pkyOvOWvKfIzenXSH/HSnGzbBBdJpLE5xXjaakPHBKrkCdjLlF2MxjVdwz2&#10;m3DmByCBblI270LnIfIQtxZWzcby9yAtrbJONyFtesfTXzKGm61XbL44mAo89gWNUmcVBueeO7jG&#10;jEjl5JwN9BBzh/kVbl+z+fRvd5jtYG5eqXIufpSPhYyW3cYAZpLyT5kcxjlbxjFpjtZPzLm9uTBM&#10;cEC7w2gbQGTaQ7hA+ESMnMt9xcH1A3bGc42d0a7TCutUaeThKUdOUm8chGCNycowkErIRmQz3W1I&#10;CcsiwGk6gcx2AvH1sI+XdXRVNuG0Y8AT7xB01l5NNRiv3FFwk9FtnPQ/37qA1pJ2TAfIyLSJW4wN&#10;v4axPaRMyOXOD9RRp3TnoSWqcUNnPPac61STzxtGucLhFaWbwkBMiiSjdNt8LqS1bSKoJHohBc/C&#10;XNPGTWXSEncOY3vmQfFVJqSVkgmJ9AWPzBruoXarLeiqSU8cnG5HjgVqoMbKN6ALz9RJuRyYe7aT&#10;dASNyNiY7Fz4ie7skLjSKsouyTHYyeZdWPzCVjg4AFxrTnnbUYwbyf8ADSbt3MGSNiXGnX7IntEO&#10;l6oJKpducYLfmEQeYSOUvB7zA+z+WtCmkrwMr0YBEVVl7NtvOMIM/wBJJSOuM9JJyB4F0hsr2qVP&#10;Kh7mFi1wcrVEgLyR4x49JvH9VEpPT7lnneHE3uctRTE2qLUnb1J03MZw23l4cTc3wlappuzAeOM9&#10;yP4q5Rl80mMA8lRibwD+KnqgcNnLI/8A88ZZgb4axeiOnRN2RTCpJsao2MYT5Bl6XAvQKT0m2MMD&#10;nSxkXlHSbOYme/2okZPKEu8KXmj1myBA8ut4P30OTvCUuLhtwk7aOmH0EHwhLxbrBmSOYnCHU1V7&#10;YEpeXOZK+jmpykakEVeY9SSccbk4ZIxKS58LOughO+yCZibDApVTZbeOMJSR+Wk5eEt4IOBbLNKb&#10;rSBtgDIyt4OpaVJHsrqd5wSopFg+g1jPTYYjkfTM+I4vZI+PzEGeD3b4lxbxJ6Hctibm/lVwyenG&#10;zfduMH4YlYrWs+phOOY4y40Yl7yz11s32PZQD+4iH8QhUHqil2QdxgDxk8pWJepodFUAW+0Ts3kg&#10;Fe8wgs6ympqwms4cemN09KVdAzD1e5lG2vQcCI0xsXl0qLenwCkD8JWpmJXpZ8Q3opbds5ZYs3Fv&#10;H/TggUMpyY8y7WH9mNyfNm1K7w9IX2cY8eSBYdWdGTIY7xpVuf7itTNU0PVjaTPmFMuZhyc8Svks&#10;2PvSSp8/Nkgbq+bIabelbncwAudNH67hmDVnu++iGEnlrkpeek8c3pU66ae326nQQsKqnqHnMDNv&#10;jW/bNwE5zY5cbfUWMkYNmee/cuLcqLmjmMYGxj7mHpktca1M1uJMyF3TZqoqifVJLpU2g6ZdMYuC&#10;BUkj+dMHNmZHdYx8u2rDSu0YXpeMpP7K3bb1qOBCzrr55WezaVC3aO04gGXl2sa80flXwZPCjWN9&#10;+nid2jGpnKs6g4aqTaBMZwOy5ALB5lrOq32eO4COW3cfxF1rWcOy2eOcbJ6WUfhY4PyrGKhkzmXl&#10;vM7UwbdNwMX+Fb0LMRmaeh4aq4v5cRFMxjV7nUW8IImAG1QsgRmY3Hlq3cGsemhJ9JyYPam/7i6c&#10;2Z7ROxC4HOmEn9ptZ8a5724TibTWY3o328QdMg1pYZW7X8pmTHKZEs80Zb1ZOnjL2k+QemtCJPJT&#10;AyYwBmrscfwuDGufJINxbDAbp9Nab/xMLLW2CADUkHxRLUfp4a1rQYqXFkcM2z9sc0e9EjH1Crke&#10;oCY3plp1X7VnM2b+gPLweWsVij9Pp9P9K2cMhylbhiTp1pOlvp/oP6PStoJP59UNhmEGQflDWMNC&#10;DgWhSGr5iwbnC2PbuJmQTrr4cfh4jsY6o0irKX7KlwI388FeJ/ZhrH2BCGJk04FEcAcPCYymzqYy&#10;b2VHpw6LX8XviZmUVbtlpcZB5z3LfLVcbCeOb1pStSNXGRzAbBvyBaina+pe3p46j4TrWmQOG9rj&#10;41EO/JHlVpn/ALSTHAqLHD6YfStuH4N08dfvETG19s+VZZBUryVOLoTKtQf+KePb7isYlbNNeDj0&#10;MY7eoHaEWc+nP5WouuKDb2W34S84tj5fTCb0/wBPpwQLoetNuA5Uy3BnzvMXm0jGfbNY69PDgMzo&#10;msNI2sbRBSpscN+5GRee84nG+OTm8xTJvUjl+XG5PcVWePx9zTXZoRXtnTJTUkLt2YzZ40foubtm&#10;ExDHGqSzuOVoGzLZROa2nIJbLucTzMimn8akRn8b5FauHT26/wAjTU83+qJWyM2A/bAuBHq/Ouca&#10;vnm+EwQafwxrt1z6ue0nZ1ov5VvjUnl6yx6qNmcukL0DmantwE1NyEXWWTy/MTIXYt9vB5bOE2pv&#10;aOZ6fpKazIui2IRb4y2pjpxmBmYDVxb8tVOtNpjiZNtzlsqFL2o/K44/niVJl9N4GR3LnqctamSx&#10;6pvhpJ+7+RmQpjY3bL/9vpfUMxwGY2wkRh5RTmVk/pbh5nLX3sz2TzaZe0tpU7cW/KHjXYNEUfPj&#10;Njtn9OOxwfFFg/mXAZ2fwwW6cETh8VafFw66ndYXR0n8QcIzTZY87OM/KbAsDID0wEwxLvLaRKxN&#10;ptu0b63B5a52+zEm30945cHT011uAzTNVa6tOe5nxartKyZs4/peOQBsbxb5Y11Y82iFk7LcIGMv&#10;b+YQXGs42T7PGUyegCGaiZm+LwIjXg2Uqevmfsrh0PqD4Fhz1aSpns8fA+wrlKFS9QOW1/dp4IYS&#10;C1BlWbuJw2NMTxmAIkBECI4ewOT+xW4Oooczf7sPBYzqxKP/AFCet2qz0r9USn3MxvvI3tttpCW2&#10;V5srnTypzvJCxajgbi/tPXXknJ/WHq+TtgsZa4K3CPy1e5H6yG0UI30EE1LjJ5mdczryvPXLfI9z&#10;dOthczxFRY8f3zq2uNuE6p4oAzWRtd9b8sfHAsT/AOM46hc4HkjaD1emNcxziYTqZOTuXl0nxCK4&#10;SutJdLR49xuGWxLwyulr4Pi/SRuzLWN/T+o2yeklzlyCDlhH07a3JxNJd2SAIaVl5PL0s8a58JXZ&#10;JqzBHGARPLGt3oeYDjJjmoCs9LTJaxrjFIdsL+kafWq/5GV1o4mMkIxczuRibsrv3IehBH+VXytK&#10;02W1PSgI4HxZeZny23Gr5VGzNlXjLc4KjEOMfLurzo2o7Mfs0+M2gfbxGPmL0DGYBUmhi5FbVHy+&#10;rt++U15VbkN8LZ8WyRRKeG8K5xiYicfDIoLNxCw9OqAR4VHfVGP0ExtA2MC39EcfbWkxHcSlqsZI&#10;/wBpHmbN7vJsYLabG43v0hEXTj8xbtsprdkYtmaWhwE6hB41uM02fUhMr5pbNWpI/wDlrWBZUjPd&#10;K3VciP6Ph82glEK1Ni5H+05GmlGllrcBoNeAnUQYY5jMsnlrqKaSuXGbWd+Lg8u0qQzpN6w1o9MP&#10;mFXxOcjM00+oJ6KV5Zzu+ljwZLMa/PTICw+nCtsmG5TVzgjP+JbR7dpCzbYGx7nmEVjszqv+An1X&#10;aYrTc47IcazK/Atkm8/ERuBzLmW7m8vjVPJIyzUllsC4tTp+l5jTw95eSO4H4qkncSm66M4OH3wR&#10;pVtmHzOaVM/GfeWRTwfFFwKibu/D0cC9F6PrSlI/ZjAKzufkQHbRs7chZb+G64ak6gu4p4XMStHU&#10;MjVFr8LaqzqPSPPOZDJB6c/GoQPQPiR6f/eUHG0x5YeNdwnXxUcXNTvA+MmdWJg3G4J7ijTaQEZ+&#10;nMnJA+suMMa/LuKxOvGsy3Wx9dw02UN9NGLYw6sauEklzdw3PHAgMxbtoB2b+defdbe7Vft0MyEl&#10;slpjdQTNu+eZOBU80fo7qOT8G7OTQQquQQemJejRE6LXp4fcabtNVbZ9f0IuwfQiHgQ7dif04Udl&#10;8kLGTDGJD2L8NfT1PsNLbdDZNmEnlU0e+3nK3bdQi77leyOh6Ybdqv8AaMXdrV0bZsLA5j/eXEVN&#10;7m3sS5yexATmEEtZb0G2CTJdef78K89ysxNu59x6DjIRs1ebZKdmUp3ClZHbMTSIQudz+Zc3yrZW&#10;3fkwOectgl8jZM3oA9lFGYnl4I4/3V1dR9HuaSH2kGRlcOiC6Qsa51vMKoqvQUd0mE2b3PlOLp7t&#10;/l04phjKpkx3wwxfeesGNcuvJmzLkjY3FoMr2fk3Y7mP+Iq4SYNjex2LfxBrqoKUx268CNPSOEmO&#10;azckFv2Ls5KabAgMxLqFXS20TaASMe5s9OAfTXMdPs+wR75HNbflqtzStCTUmtx+YtCb9pb+nhPu&#10;k2pNZ0hS84HG2PzRm8tZLXlSN4BngCAozEL1VW6fqSbNiXoD5Brc6eqfZS/yVIxf70T+0tuBZrdF&#10;8DrPDXjLH/aVfiPQ/uOPuwyGzo9K6XxkwRvra6FrHZ1KgD3+m5p2g26gutAswp+XuXj2yFiXH5a6&#10;CHklSFenwaHJuxjVtrYDZps/ex5AnK4ucpVA+zyYs88ZrEa9N2fqty40hlTz7YtWcwIK4RsXIk39&#10;VebTggMdRsCQeZazrE05nT9c2v3Yl/8AbnlJucxaOcEeouoaPHKZIyA/mUjESP4hf3l05XHqxzam&#10;GW+MJ4weGH07WCP+IuRaso+fTVkdzG+uRt+YMi/WuUTk9tD/AHfmHdE3G9z4iyzD1hy7yfc327gH&#10;yx2oFY9ne3ybRzYGB9buF5fcXETyWEgSljhw2JjGtJWGiVAnJyrbGHsXtQrwcnl15yD2oguYvOWq&#10;KsbTVye9aH9NAZxWFT1JYC8fFJbFbHdWhbM9g82qd6DAAuDqELwKLG4XplWMCa9s5vY9wxCGjplM&#10;HOMYCkg8xbU02ePZRKr7Q+v1RrtepNkchlrIAWF1mZuLmeesNb7P95JjbVHbc+Wkvydqv0h0NW2c&#10;OzDI49oZW0cbytlG2xr0tpP1f5TPpdjnb4W8jL08n5lUKt2B0pThMcb0uDy1yrv2mYrgldHuWmz+&#10;6Uuqz5DzSfssBMEAF+tqZM44g211FtFYyWKXY2ILZhltjXMbufzDk2V6Dh8trNV6fBp6H/k4XJw+&#10;mbWwqr9jA3JgvJlo3gKTCvs1wpOXmREMieen0YvRCuj8f8znaSd9mxx8B1AfU8UOaD04/QrDLxk7&#10;6MXMBMHMgSb9T7RoZOkrfPJIUZMcAciD+iUOY0+7/MTQCEkaNIXkArvpD6cC+WjceD040XBQB1Zp&#10;XSz19B6Y4PRhg/8AsoZu+CPEtGldTt4G1mPTSXO107YUFRf0sVt1vQqtF6PTCr9OKkGbJAqWQBI4&#10;18QxmvcEJ0aRcPpTsDaONXCnpG0dlwuHFta+woAbHPGcTiAnLtqPI5lMY6CFhdWnOEYCQf8AimsK&#10;6re0g2jb4DAEPy1XZXsidGEZzGyNZ+mlQs/wsVqyke/llyznuD3VZ5LN5mwJdD6SKwsKetTSxZuK&#10;/wBcM9wGAMYM9pE3J6cfEheiPT9MdCxeq1WdQWWjK/l0xLZmoeYtBnGzNtcYzJmxuNRl1FkuzvZ/&#10;vntjz2dqPqE7636sKwpwMlAwk5y6fTUqYaozbFnROyezufEdaU3KxzKh9wMC4Efle+vKytpueVTt&#10;82YnyDKuh9ne1ip5a2fS1se4F5p6iu0v9XtlAQDl/wC0Rk5i5mXOiQZb2SPh4i1KG5Kis5vl45jO&#10;Bgcvz/iEV8cPJTAMGO7p9MfAtO2ybP20tZMY2YN3+GuP5pNCBJz1s4zJqnK2znszDbGbWw1p5Uku&#10;Z2NAWDqaSA1ZWjaa2I2zEQ4BrH3E03kmOPjUNu4JHwLaoMEJTR5e41UDh8C1mm9nc+qEmBsxKRdI&#10;Uf6pb0w95mR7Yfh65vyqjTVSu4flMJzTg/sskfAjzOj5i54AFXodR9F7Omzk7awUhh+aukKbldDw&#10;ZGzF1j6lrBkR1yh/RHj+z2bzoxMjEqvkr9X+q3meCRuiQfSjXs9L6Xph+2x7ju9vqEwQIC4ZimpO&#10;zabmuf4Zckan6wd0R5Us/VbqNzksW4/LX6/9UysAEwdlFJGvR9vK64puY2TSMpDE/b/eVq7cnTkm&#10;B4B0zgHzPAn9aIp0PKMnqsVZBxsSqTLfVaqQ/CFerLii2zD2n7VNSG6bYqA75KYx+3nEM3T3YWRf&#10;PWg7oqzjmm/VTnRsk19ng6a0in/VPZb7gNd3Uf51s1Ps3sbndgnuGIXT+RbAQhLYGz/dWdvyhZ1j&#10;TUNb/iPRNtOTUv8Aw5yXMNiZWZNzZyO3c/toxY4/2kN/4f8A2VGDt6eOmcHT3YWsuzKfoMhnp4A1&#10;GUfUto9ONm8xDxvt4g8y4hMNSu4Dsm3yzzNnFPtoL7xhKrjLzHPHGsfmk0ZNuSC39Net3YbJzYC8&#10;A1I1cdS1gWPzjYXQ5nJ4DSMo4yeUVOchRFc480/tw5bZwvit/wAVZzN57NTE0n1yBej009UemHJM&#10;YZq6HAPzRcCek/qryBtnviJb+Kv0iHF03ByXOb3Dz9psc2jHnu6i1TZ/Q7kzkEbyRunDX/yy9CJP&#10;s/l0tsOYJGKz9JWpxXDJnkglQm8fUIP/AEr8bJbdX2zE2+wf7SS4AYJUWVhH5hb8aJM/VrpSVWN5&#10;fb4a7btlyLbGdQDeEvNmLp4Yf5EzUFSSF423Z5Tm7m+rgUaNvtiXOtLgzoegpC2BuwGriPqDFgjj&#10;/MqrNJxRYSXpaAUrcj/5nIsx3PeR42b7c4PLu8fyqk22zl7jM+uR/FT6bRF5vzPaI9gJozXfICcy&#10;0XGqTWFP0pVtiCcSq2b6VhVWTvJSwe2Y+Ppk9/3VvGpNW1ntUWmLUGTnASKQvOG556t5JDfmUk9s&#10;D0x99YbcmMGi/YlwfFXpx2gSVaJnwiA6blAZgzkM7Hgc7qS3qjuZFbd9Qjcn6Z5juKTks1+7ezxr&#10;H6kk7mTubMa9FK42JyVyTHKnwmbry/Gub6k2L1hB7TGx3gI+oLOn3EVG8cyyOO88zntpirGdl6fB&#10;wEWnOKIwExRh3ePyyjUyb02SZMsgNYam6jRbtOP+Hh4G+5FkQ50INLArU4peYh4wFUNnLyR9Bbtx&#10;zNAyzb41cGduDJ31DcS9yzHnBbTLN4SPPYSHAlJqkrI2jyRnzqoTsmrk01apc0HNWwNC3GPqKI5o&#10;wkfW6S5puTTb6DNToE4xxWZHK3L/ACQAuaq3L7LyVmMAX+mYfT76G7Dxsmc+9p04x8tB6ouGnT41&#10;/Jd5ire7yx9O1HNalc8ZSoefTCTzFktb15U8Y92gmpXDLy7iuFQEksdMAC2mu+Ort0mktI2N7M5D&#10;NZc+ePJqLdRi5ZfGsyElSr5DDUchsnb6g4zHK981uXbX63pgkbkGDUuLrMlHykL0+7HENl5ZEtl+&#10;yttOHr54G04gbl1G13OtNuUUQw8K1rjnYlKMzEAHVb/EKrTsvpqYvJidnBqB6i60oOh5dOKjxzIG&#10;5y9vqEGVTdrFEUoGY9pSF7uYOpb7iwMjmq1V8GvvcRpwsZu2M+EA1BtkLTYwSoJ7jJuLdiDWPy+p&#10;JVNSYNUcHmeBVavaAm0cu7VZn3xl5gs/5lmtHzCbMJiBy2BnGXlkWdD5T0ZFs013TU9c/aq5Hwnb&#10;Mj2VUhA3A7ePnTi55aeouv5DRNRsY5VNXQw3faRlEmCbUKjgbAjNRzVvA40t5tRrE6gk7mNz/wDI&#10;MozE/bUGGw2Zb1HV/APzOZgRmx+jO2Nom1ii6tm1mORl7P5pHIxa2NdQx1/LajkLKQuzezFaibNy&#10;+YvLCk6TqN/7MGVOhm/cXRWzf7eyRyBg/tEl90Vy7nsYFsacs7XTs+Ay08zbu4VvaBSk/lrl8zZ7&#10;q3gGW2MhSwXj/KuY+3JrKpjjvlJGNen20RnJanJjfg3cxBWrnGsNl+yOi43N5++dPDXdMdpPw2GV&#10;G/w/okc3J2eeUP7cOZ9uLMMqzuBdIWeONaFUGz+UyqSgjeafwyq+N+zpIIEcEqE3t8u34FcJXUEl&#10;mRLMYBOIyebnwJ03GdTtrkeiIRNUrc6c5FpffWExAaSakHMc3OBdOUPScp7alVZvAbmaXl+7efHA&#10;iQ7YXuPcWo47V3TEhtUVw5Ztuk8udMfcWnChdMqsidk3MFNKDpirajPPnl1xvhbhBkyQKG82dyVg&#10;Q/8A85zVwEfLJnPGlR7ObTtsd4ZiJuEYv7SXBg+VXCn6opyWjA2NPCzQ3TH3EO2hKXAfZ/2jG53Z&#10;hSpW7UeqRyUXArtvEpYTE/3qYGJ07qz2rNvExYOcBnzSXwONMbYedVz/AIwNgkPA8fNdTqD50aO6&#10;DppLqiXzGZb9GzBueqLmcCzF5I3LPfgxzwTeMhdPV/wqZUjxzOBg7K+5OBajkpeQsl3ilI3J4IAP&#10;yG8wnjVqITiK8vjioGTZtuzmoyuI+mNkJWSn9n8pMTtKAFyNx/zJUe2R+rHMZ2ME4gpwpGQy6l0u&#10;A0feXVDMlOMCACaVCbhILTGIWONOclq9sdsnDdP0HU7abHchA10+XaR6ePGzAgHkykfaD0ZdS0XI&#10;ulpw37V/+RTF1eGXq5LCPUHQ7mT33M1fNbxOWMYv5lHR9QO0cf1ZNKwrOXA/+c4rdqPl2hYFhv8A&#10;wLrSfEx9hlbweYXJAvVYlcbsTPwfEEqrVm1RtKr/ALdvEZP7Mjt+QDt04PmHqbz5tJd5gmrUjr/l&#10;v9MaslL0u5YMgSqqgNG7UfL8cf5VuTOYT6obEEBxDjGXlkFyIEzPJPR8ysSqcTwt7zFbvCdopP2f&#10;ot+LG2qMTcLfpshZ1fNn88GwvmgYtCQD5ZCd8KqtUbL6ckMhPBTd2aOSanxlj8r2RknBARwdoDg/&#10;tN0WDAqBFx0JUG2CnGDneYz3DE5jZiLH+aNU+X1w9qFydy2OXcrvm4P3UphLySEm4NjiGYgrgyCF&#10;fxwKnzjaQNsTcwsf6w5WloKcLjTqP2dyEz07wIN3jILzVyjt02+ON93OWsWreNndFcELGma82mVg&#10;/bHZhAVuEZbZLXj+ZAaT9X+bTgYHj/TCT88aKbdxgndb2zJe1KjqQl4z4uO1zFpFJ0m9g++aYSdT&#10;xoOSmyMCnvA0W/TT1L15MX82AzgmopeAhbVwok7/AEz4HpwMbYllgD2m7pku41dpXVlaM215+cuA&#10;fmlzqH/UtMTHc3gN8uau8jLggjVPqicXnp7wCjgIK6O1n+VZjy5BT9oFaTF5o3y4FSZHVDlgTIdK&#10;aS9yZyD4iJDpMTYe8x8flp0LaEmwSKqHJpSdtAARN40iLQqD2J1G/c+xyoQ/qrDZPPJ1KhY2ZxDg&#10;H5S7e9WecTZ/Pn2/vt4gILUIXgSHXK3DShVNOhKX2TyWVOb18Q3ulcHa/lXckruS1kxjjfW4LWmM&#10;S5XZzBswsRtgXICcxyRKcbTJjNWwI22nHdtDtY41H6z2tw1HQnGwVRVj1zoxn5ayUdQUXbO27VKz&#10;jJzBqYSaY5c+jmRxbq3FqDJkjWb7L5wyfymay1geXkjHqjclWW5Nu4PS6rbKrtAcNoBngg5JLVv5&#10;/wDQs9puuN2vszWm/lk41W5hOGUD0++HubuW1bbddU9vbjcn3AFyNx5hcCfC2iJzrTYLgw/1kY+T&#10;p2+ONbNRc0ezIgIHjHc9K6MnfXLtxkFzZmU13O2K1p+NAZXts+zBOfvFvTH4/wBpPmJt7YQptfcP&#10;UQknvMsekSMYuoq3Vkrbdi3mACkMz1R2y99eftP+tI2bTHG5lRSRk0tQqmTz1hCGZPoN+KMJOYMa&#10;y/Vkq0sdk4tR05s320dpTrcJrPN3uaWr766bptmyk7gAQn3yXuNW55K8Pu3GTmXHeBAUkY+YS7+V&#10;Q6f2oVWwHuzOeFGFx07uRbTsY1nbMVOZUvuHvLVcwo9m2O/bVEIdwVom7FXEVQetpPpO53OnnwnA&#10;Rl0yF6686+3CQEznK4gu6g7uREm7jfNFndG1/kToXL/1DMdkzWttG1CfTWdby5qMpLn/AC3cVqke&#10;1CpzSE7OBjvFzSbE7+NVWV0mNm27VjY74HlORl4wLpCk5PTjCSnMzO1cR3SlHq8CHISpVY+Fccoz&#10;yvJ9LfYJ2xzk6heNZu4ZtoCXt+tx+WtO2uTBzUjLtJ++a70PTZDbfvKHs72HzquZcc0Z93gHyydy&#10;NWwoW1YIdN+oYzUlQYybyG0S4K1ylmJNZbN/w/es50eVPOMZbVsXfTM42bzGSFsuWOQn3YnyK1KS&#10;K+0ytvvIdG/kV2p9xMW1iODUVbcS/dnODmKYzcEt7tqkgX1yLRyS4TyYbs2vR/2gVsg0NoOvJdTZ&#10;TwGY6Ljqd/8AZRiRtxwWAvNSAnmK1OKD3yUnC2lW8dUfjgWXRUWHV2x/bYNyPdmDHITSc3C8a2Bm&#10;OUxzHA/tb6PlrzBpdxMWZMDP2eMmkvRTZXK3MYwdq84grXz+AkKy5qajchPsLVOJGN4MEDm0TStk&#10;IUvB4VSas2byls2YxwMbcG66hBKyVA3JJ5jgj1AkKW4TjTI6sG2eyps8OXAQXsxCCyIS5q9xYOq7&#10;Z0JsHmg3lKMYIH28Rt7onPuR+FdIPB4GQI231Vxns/nhJPUeRjbgmBbTm3wY+4VdvOHjYwjwBOLG&#10;Ndd1tirDmJqd05X2wTxzA5YwGu2XgiiINYCOl+wXJ5xJNQP9pbeD3hq+V5PHM7e7tHawNyltjQd5&#10;MBS2xuZ7cZBLmOt3TahQtk0Km9oAzNt8YHFjtWv+1ZXtQJLqnZHbPACbvR8tMvHmBseMIBN3RLVz&#10;wRqhuJw533dnILhh6Y0fiQdtHN8nlcxgenlu42zD0ltknHMaeGc01mpcZOW2urJdtDh6z7KmsB7e&#10;qVsQfyLGZxtMmLyxr24B8si5h2MqbtlkKbtHb3/FiSuckEj3iYE0tUWRZjUBJdLXO8xgdY/LXMdP&#10;7SHraYgcxnzjKtsrCuBztsB/8LliTkwh94BqjaheIeBsC3ByiXM/7SxOaVISMmOM6eqxuTXc8uNY&#10;+R4SMit6MzHONIHWDYzI7CMAtTqd9ZM85uCA9xO6oSYI0Tbs929pg5w9RPTopQhzrSqvxuPIzpgD&#10;cnHGrvVFWOZ29O5eWsZOZayKttHlkmCA6pu18PuIx3eCBsYEScPHLmxHY/SRhvUjaDjYi/SRIm7O&#10;fhqBz/6AwpJLnf07auHbD14MATHuW0HJcgzpcf8A00XgMzRm2Mq5MGZJaXHfuIjMHBIOhkQ1w8G5&#10;HgvrUj9oWP8Apm95t9NUhxMMedEnA8Cobh5qLThwid7wxcvJlu3JBnQ0Zxp5u4wEWnULLszcD4I1&#10;+9rjgJggVUI4IompARR6IGXGsyucEgzhPnWkM6gbRl9s1PpLnVpMCQI83mhIxo1uFnSw3EljHnA6&#10;x/VRIbOlDdd+P6uCNc3yOoCQE6q0Jm8GYeRV3AapK5PJXJM81t/hIk4ottHkgnjUix/Ug+RPDIS3&#10;1fiIJy+PNncxgzhOJxB8IqAuKbeh4wW0NG8cwcB0YG8ex2NcqsJxkcrcwdAo4FMHK/gIkNw5uY4+&#10;NPXCXP8AeBUAMs2ZO4jG8YOPgUPtCzk/u1D7UwIAMXMHzpbwgJJoP9hIkwH+2gA92hgzp7tDBx/i&#10;Kt759XAnhvBQZ4ECy4N5he66PEnHf5izckw8Z0u1MGfy1ONuNUZtyOSYIAXE92G5tY4wXFDouqGz&#10;PPH01cHlcDjHyBLNc5txtISqoDs5GTvoO8GRtk5nlqYStNRU+aTzf1qJe4y3UhgbzApnamC/Hf8A&#10;9wKnjzokPOPPwK4kLIOYeBEhzAnBBxoCNv3/AIokYbjx/qoJw8OYEjRJu476DgH9XlIwMZY/0kAH&#10;m/g/CGiTfPwdRB24xwIk3J/DTADzcmDOiQ/Aobe7B17aMMyd/wAxADzMl7jVkZkx54Lqhtxo83+g&#10;gAk3Hz1ZG4/w0NZjHGjzdng6CCcewfHyIkzHppNx4EYbjH3ONACbj8fAjwx40m4/Ajw2+D5EsBkY&#10;0SGNTG7cncOjA26AIY26PNx+NJu3wKYNupwJjceBEoFDGPB8iJNx99BQTBokP9xQ240SbjQA8Mam&#10;DHjSGNEht0AQ93S3NGBt09u6oJyqkl+NB3ErxrSNzUMkvQBkryT4EBeStbM4l6rbyX40AZWRmhpM&#10;iuzxmRU9wPAgAC4IoY26JbuTvqZu6nKAONv31DcDR5xbQGYOMA86nAzGrCYB4P4i4D2oTzGQ8flr&#10;szaROBhbHggXnXVlx+9swJYJMHmDdzOHuAIM5Fp002dkpuXMXJuMi3ii6HZS2xHHxpbRKDmNQ2HM&#10;HByhj9xaaUg5xze3mGPrp7eMaMTTZvNmHAArgPmLN3jwkHmppOGHEwQdxNO/Ahrx4T6aqrx5jSwL&#10;J2hjWhM6fexst5g4FmNNjvOc66cZuB7lZg/TXxAGJknBIONaRQdLln1/HpgSl+z8jybYLHVEt+pt&#10;mOWkAEOmnJSfXOMfleztyZ6+gc6cDfqLB6wuS1yeBehFaOBtmW7B4+aRcZ7TJfeHe740PEpcc9km&#10;BIy41dqLZkfucHxVmNvUwLftn7PANIQWncmyt4ybex2NFa04ouXXN/sCxt/hLlek3FlyDAfyl1p2&#10;xjbH+IJXEZku1Cm+0m28hBnGq3sXk44CXjdNa1S7wb8h4PhIDL2fZt+C/wBVTjrzoQcjlM7zmALG&#10;Plqq1Bsfkr9sc0GnH8JU+h6sJA9wRrooZNTB3CCQJOG6k2TuZUPGHUgRj/h/jkt4PHa5a60bjG8G&#10;dsYFxZ7NG+5kOFLHXnGdyyTBqqyM5pjIdEqkpNzA9PHBwXVVdzch5wEDjSGcwxjz/iXUebvNNU+n&#10;pO5ckyAWkS+h3vfQTjzd4rVL5hj4FQ3EvctiYI/NVqk4ycdjloA1qVvPB+ItUk7jGsrp+V3lszOT&#10;l0EAXyTk8Cu0vIqTL2+BXCXIAtTdEoENbokMaAFGhpEewIa4GgCtk9xQyOMCJOB+BDSIAeG4UzGq&#10;3cwKYNx40ATEyRPRpkinAGuB41W3jNXAg0HcDU4GezCX99ZvNG+DJYWzTBus3mjcfGllBmLxv3FV&#10;XivkwHgVPeDJbQBT3Hgg01T3H6au0wH8dU9xk/330AByIa45mdTHBP7pQ7eDPHaU4AdxnHn6ihky&#10;ERL3I/7pDbePg/UQAHcN9TkcxQyD7kaPEbkUMg8Hw1QABIPAgLgfPjVwcN+f1EHIPUyIArZCfkQ3&#10;gyfp3UYJcgv4/wBNDbeDjTABsfLSGMfBGnrfIjTzcaoJxkY9T6avkjH/AJqAtx4/nV8lbcn6nmoK&#10;C1M249D6SvknHyI1W2bPHn7nTVql9yDJ30E5vFPk08iMPHGDPy1VZG88Gp5iJPHHIg/71QLHm7jA&#10;TBfVJrBx7N/eIwNx4LXxFVaocaeNMJzGd4JATArgPWbe4sxcE9p99XyXk9m/CVCSgoc0HqY4zoxJ&#10;2eAee1jSnHjSk5OfgQTgGYNxwOccCslNuMH6qDzTxqZJyYOM+RAHS1JzTkfSWkDcY74Y1zrI5hqL&#10;WmbzkR+XzFQBW3jjdnOf9NXyk6osuQQX+YqHUg++qrL5gSDj41OB3szebyNB5wzxrPaHqC9Ygj41&#10;rRM41OUGD1ZIxmGeCMC4V2mUeQJD/V016ZTSX476wHaJSe8jSxyXHl28HgJktEQ3Ug+GtUrSmyNr&#10;8EfBdWYkGpy4eH44P1E978YM6ZHn+dGBj8GmqCdwHcDJ/vOhrgePjVqcN++hvZeNNpJynuJeOPoX&#10;PwlQ6kochh44Fvzen3MY+QtUp+i7w+RkQlJ9c489/sO5jJgSb0uQPzr0OcbLxwdDl6Q7vGs9nlDj&#10;g6H6SdSKuOD5pL/GgIx4F1FPNn/PjWVkpMgSe4oqB15mLgZLarepBxrYHlN2c+rqKqzCRkSaR1xm&#10;71Mtx40eJJyJ7stTgU+5qZ0huEYcSciQ5OQK/VAA1vnUzgTw2ZIE8QZIONJAG8asjcg4x4I0BIiT&#10;cgoB50woJhCYx4E8SX4BgjTJHA0HcTQXAgAkRuNTHEv3MePuEVJJNCwJos3LGvvgBY3BBJkc0HAq&#10;iZxHGmV9oJy3vKgH3AICSbFjQ5JOAmkmR4+8o98n9ONNJIA/b0f/AMtflyP/AOWkkgBXI/8A5afg&#10;dFHwl9KYSQBIgenhjxegvp/pSjeHi/8AEvpUdJAD28E81fW+n830qOkgB6NwSL/xKpbabuAjwQel&#10;DkkAWQdXzKAeC+q3HHiSSQAkkkkAJJJJACSSSQAlaJOcaq6kgPGL/wAEtuniOQaezZ7yTIjw/Zlk&#10;befOwkxwxKVBUbmMih1Q4tS9RoE4mmng7izL0XOBWQdPzFzrG04FsFPtKUZ7jvl3T5ltJdMqV+ce&#10;iFa38oH2f7F5tUIzuQsXRLfTGPjXS3aEmpgQIAyoTeYD5lvPgRFn6zj2Wy47CTsRMw8vSWBSDaES&#10;WzoEyjYicRjLdJcz41wLXZSc3iYxHocHD8PCd0j1VCVtyPS4vm4jo9xMPt/UcqjjA6G25RCEL4F6&#10;Syut2VM06AMtAV4a1buDF/OvM+g9s8lc1wCauacE3DyxtmOSDGu9agqSdPJcc0FONRtrWpbJnjXm&#10;nPPs6dbH1flPQeU6mpexfvnNZB1FUM9emM9Le1Ldzvow4ks7bOcbCne1DE+8DIPGjrTaG8fk3PsR&#10;qwuCKMdwmdZ4Qk6kP/4f9jzC7d3a73O7mEoeW8E/IO30cC1cGnh7NTZyeSiRk7cj3jQ5X6zg6Zbn&#10;lsyo4Td11O5+ddJ7O/W9FMhhbRgEz6Y15b15tgm04IdtMjinFvlkKKCD95Y/LyOXJMcHBd5Y16Cn&#10;k1ULcj7R5+/mvRvd0tPVbbJS+ySC/Mtx3ybELdJuxY/5VaJJ66WymjZcdhJ5I7bxDFpuBi7/AOZe&#10;VZKomzMed8Uf00Bl9yZOcgPqEWpCxrlbjJHpEU3MJb8Ec1Taf60dV1aSato9QDx0InK8HCidB1/M&#10;Wes/pwTiMf3ciDSKm3MDa9GC2G7qOe4tmpN5sxbDfQTV9NSRj+7bsJPma26Vr0IkObdYw6u2J+sf&#10;OnmjOHwmba7pjL/gWe+sZVEpms+lRnM17UCPpsRfvLE5Ozl04mLFmwkZSQcy2QutGiVSStzIb9li&#10;WX3NK2XjjUNDjU602al9tjKgG1mWsd4lhOWS1rKZUHrcSFzf3aVFG6/5ngXNNP0nMXgzx/Fto88p&#10;8sncnbTLp6o++oaa9wf1raSnzTaoycuTv5kB1vvSIIq6c9Xij3M+vzuDaa6l8ZNK2MWM34lxc6uJ&#10;GQxLNgRA8wdxTJO8JTd9tqjjJ5XArnZOwhTtN3Dq6rKse0rv0BgCqyAZbu8kFgwftrkutPWwn0+H&#10;2aEDBuyH/ZrWNaFTc4ev2T5mZ8VmEmlcu8aqsv2Jy6ByczaVFceWS7xoQnHs3On94e6bK8t/ujNH&#10;+spPpVJezQglTgJBam+ixrpCV7dJdPmUqZsGLXp7yQnHj71tc3y/Y/R8ZDwGPbjGLU1ciTOg6Ukk&#10;xYmDdcWy3bfcj/7EjJoiSVD4WTlKOwHFYNo2W+BnjocA+YyLnyQKrziiKun1Qsp9JXrUbMlotsiC&#10;zTbZ2qRiEzG3B07YkzI5oRgN8GWndDbPC3bfH+mvOsjgXcO5D+Lw8w7OHn0t22B7adtErenyAvbq&#10;45fs4+ONZjMPXVHMf6uf0qHT6ZM+f9pWpxPHMD3fID6w+o541T5hswpSpHvaU1BbcvC9Pv8AvLV5&#10;Y5bZ4arkcP8A4YQ5nmVXsYj/AIj0v2wMo3LGNs+Ezg6gxrSKg26S6SS7tIICvIxi0xlzhx+8qrON&#10;hdHyTRD7QZBx0uODRCARAj6ZVu+rFKl7bzN/eBrVbhm+y+YVPVrmauQsRODOC3SbyLRWqVBsn3By&#10;d4F8KYPXhRXB9EECtVN7RNwGcLaVC3Uf7GdTJ5Wj2a6zNiJn0iEVs16m/oMVDnKLVPK8I2bSpgGa&#10;lbhHpDGyFgTNP7N6nef1k/qoo2RC3BjFkx/MsTHVjKVZ2zErx11CF8aJTiaTqcEAaM5cHwuCBRQk&#10;q7g52Taw7qpeRkqRz2O2mvZ8DfVIQWDGdWSpNl+zGmyAjmr4Th78Ut6OP9lcNyevCUlLjwMD75MC&#10;eahsnmjZs9O8ms13yYWro23cXQ4ybEjK/DmLM6uS38Qein242bS1t/VUjEQ3wm3fWA7UOzpk5AE0&#10;8tunAuX4Fz2TbBMXMuOzbAK3j/8ALC7ipNQbWCGZZ2JRxt/uxPH4lspyaWGZTUTG9JuWc+/q0Fw1&#10;3Tu99dFTT1b3r/cXM4tN4HGkMYirhuTzidVDUfsd3G4tW7S7v9UxhPplXj6CcTUrjc2umMhceCNW&#10;9ZWRGqs/VvGFkxjkkqFjHzN5yRxrfqToeXU3LgRxgFvXUWtPHDJh95fCHc8wqGkZso8/96twyyqz&#10;iaMnI9zeA3iAnliWG7RNhYuyQRy0BdQupdLnXSDchAucAQfiLnX1iNpj2W7iwZnFgILUX5c8elO8&#10;c903sbeuXoI2z4ozDLqDu5ESqRw9bOQBcgt7uXTti41aqc2gUPMrDCZTzd4B9QZeNdN0nVGz8znc&#10;Jadq4jHy9TGsVDktNNyWqMmpeuHMnbb5NZGUkBOXpYPyrTm9eS6cZ2dOe2/F7i2txNGUA8Dk7XAP&#10;prFJxK2Vw7mQ3RuicwghY1b2u2RJ3e4WkY5jOGwIHL5qMI+ZbHnVKl9PyqWvX0ck39w9JzO4FU+m&#10;5e9gmJwzi68g6fj/ACrpan7cbbAGVbuH4iE7gO2jB5hQdTwD3nVcRk6d3JAoc02iTFtLgM4PYzk0&#10;iEWy7RJo27JO2bTzdzELzB51w5WEwG2e6L4rgxOWNDk/TBL7e4HnlsN8zm7jH1Co9S8vbOb5o2Lo&#10;kBFW5WzIb75dHBzbhOBXCT7SMdiBm+FZ6lpROqUW7zDopvsrZPGwHN/dzWumqzWmzEUqkx30D77u&#10;K5bJgwRrl+pfXHcU9MezZaxK8jWJ7f8Ab5PqtlO5wAdDgJzLmSBUeuUiE4x1x0rswntMVk9fNm00&#10;aj3cWoS7/Ig9TznZtT8+A0mtb34Opb4P3Fw5sXHTkqmO+P7rO4L9hQ9qEvouBy+MwfXDOOX4IFD1&#10;uyW0f5ndUinlMT6dPo5IcXZLcX3kn+FUmYbfJK5G+3A4mcEvLa3kpeNeZsnIQ3se/W2pOn8iZcS8&#10;m++YH4qy3ZNo+lJ6KS+aS6oWx42c1E4dEL5qMUvsz7EcnmX3w127qFXn7K6omMt1mdpv0tJadI9r&#10;FThlxzOXxSQD+7avGnoyf1BPRHdUrJLjPbzya7uYnlICMf8AWJ4Gd0cHmLi2X7YHLmYgjf2hh6hO&#10;CBa1/wDNCSkLY8EtAIkdq0O54071nYHRHbFPzSdQDzvi4x+apn2gG/vwPAbxH09JecrPbBNpa2Y7&#10;zNd4jIXUWzN/WUlwckACp/rMOiNmqylxmJ1W9tZL/wANyTu/AzmoiXPKRJvtgZVmyPBGcTfpjHdW&#10;PuJPMZVMTxwHtx2rtwZUOmpaI6I1oeyeqwucDYFwI+oqrtUp+tJVID42JRwD81B6A9ZSp6MmOsDf&#10;GpC6m8lzrQtpHrIPa2bYIGImbby+PGovWaldwS5NRxnS9LlDfvAzq+VgRt9mDhMDP01qmzOXy549&#10;vOXwsAy9XIunNoEnos1OPo/6qcR2tO341xeF+05CxglO6eIcrmBA320YMiMOKbJAO9+ot+rjZP2V&#10;MZU5sF3VwXpI9NKDZGmOAJ7fwyru3DnXHFsvk71y9A2bAKSMi9VfVc2cMpTKHBHOo5IX8i5qZ0O5&#10;ZjO5ZguW0e2b7XJtTz2ybkXequX5mhSpKvs51vLM2LGbvmzbUHl6ozsDAdDajtXCC66z2aSuQs2x&#10;wySRlwcwhHPjWtPHkxfjmr/mRk5elwe6sHqCn3Ns8Zpq1JcFy+BCXNUrcLprrXbY9I5oyeEwGOK9&#10;zbYkeb7CyVI53l4Ds83TteD5ViZJ4NmPHy4+mS14F1R6te2z7QzY8qeWnEY9QZODInoIut8thQ6k&#10;20MpayBKpwArzs8t1sTvng+ZUmcesZOp3KQNpbalYeUQY+P9pbZt02P9pEfGbabJuLUGReS9YTgk&#10;kenDAf8ATXTYzl9UZX2cy8zMazcYeh1P1pNmzkG/vhOICfvp7ahMJcYYI9+E4j8u6vN+V1pvI8Eb&#10;4qvjeoGzxscN9XUVGLdaLaBWm/kAzDyR6Qxo83I2pKUgs/8AyQeC/IFYa8G5k8xA5sXLamTCpCTV&#10;7vJtT/AhyRN56EbP6gmLOUgNB7RHa6qJTysJjNXLF45OIm78tt3Fz3R9SE7JPB+mof2sHcPHfuLk&#10;XJcIc9x6NUH6zjbgmTETc1rTIJcu7QK8ezidPnkc1KT4ncXPbiuMBMAeP86oc8rS8RIhJlrBDvqG&#10;8VBVA21iBm++os9+0D0Ot8VKhxkcjxxgR6eSscA8EYBYOon+s92sHTQaOsHM1bHDfuW9W2qS8rgg&#10;SZ+Mekl2e5lrkDkOnbRKuKT7eZb+wAW91BrahUtInfaQR9uG0Y8/UXR+w+aSly9AaA4rw15wTOXz&#10;UJcFgqtdEVjPaec7yEC/eSwbGp2+Iswr1RnWMOg/WPqRzNZjrAtwcsfyLAJXS5I899E5pNZtUkx3&#10;x+fOtHo+TkfuQNm34hEyGnpk6LLpjupbYQ6To8j9yAMHAtUnjgctGBmzAIka1RvIxypsBs24ycwh&#10;VW2dN+27zf8A4StQBj4yVPGQGAAifDTzieVGEWCCVf41vzyj8Da8G6lbJAPOAozfuK0j3jnuV1oy&#10;uf1ldHH+4tCZ1INzn7Vak/FwJ6tKLG8l16MAiGJ1OBcizSn3LZzgsFQfN1Z2xL3g35M74RLf50Bn&#10;knJHkZnXHPZb1txnKNTGdaT6WkwQHuQeWk6f0wuOinFLzGAe8tgFJb6iyv2kJL0YCkT8v27uYMjk&#10;BRwfCVpHtQksyHgNdwDR4a+YfTPSXIy44AFWkUvJ3sGeABSfTRIk8ZRstF8LU/OnqfrBsEefpr5S&#10;BdpfVg5bkbMbhh+annlcOXms8BcQdnMJc5Heg41VaouW7Ol9NfBhoUvmkunfOAIbUfM8axnaJWnt&#10;JwswWw8tAR7yHJAcuohpJfg40pAGbjISMmOAFxHm84m3Jg04FfKfpNsZznAXUWzOKHksqGAzk/M5&#10;Y069QqkVFvBsJCdy5PrLAaknD2ZPTmjtLYKsI2ZymzAsTHk+GnpQDgC4buWxLyebzDBn5iuDOVuX&#10;I89ocHxE9K5WOD8ND3iKR5m4cuW2RimewyQf2HOuhNm+z+fVUWyzBbZD5hPAu6qXoOh6YbY4Ab5M&#10;PMcpFw+k896D2L1XPiYwyPR8wmSBdFf8A5czcggczUQ3Xly3/FGuwLbly2wQWiXOmISrcr2Tknb3&#10;GY+5wD+EonzXFqISTMZPT8pCUDDsoXs/U40enmyOo5qT+pwF3by+AK60p/1f5K2H7TvTj4d3IrJU&#10;n2cp5t7TNbcDfzC8ECTujto88Z5s7m0tcggmv/8ADdxbZs/pOSvxggDNSkjH07WdTKw2yUOzZHNv&#10;wieX3441wrtD9YRzOJixDJLrOAf76KBLnVHpBOJHLmDbs0M1K3ek/cXnXWlNzGnp9jmupHdu/Ouw&#10;NlcvbVPLmL8M8uOh/eR8edPbfJHjkJ43lpwZuK5ctKFL+p2x/dUHibXJjNaHA5jYibx2rZBriepN&#10;pjmAh4Iz/hrnUm0ibSch4ID5CdMqGyeadqvb1/PzE9KemVWYk15pxJeScX3IdPSuavfR7ZnL5jOH&#10;J5bGcQ7nmpUnUkuZ3w7iVxGTlkEuitm8vlJpjKp9MnzVnA35gy99JmTdo1OX4VjTonZRQU+pCzAZ&#10;8wHLyaml3I0I2kbZBM5c+7NfZCFtbyP/AAoPtk2kUpO2QGbCoxN4B8xco7UJOyNTDFsGa5B6twYv&#10;GvMUcpxZMrqGe7b8R61656ZVa/eNWl3rbspW5svw34B/8tnjxrm3bBtUnVSVOCfM9O2IVu13IPeW&#10;Myej2W8+zb04j8u0tgk7htJHIDPJG6H/AK1rYH9neKxMl0uHH9/U5/J8yypu2z4Tctge1idOf6qc&#10;2uzCXbn7atVUbG6CtvnMdYlHu/8AZrsH5RrmmVzxlJGU1fwcbjpl78CGyvaBLp2PBBR1y2XUJdjx&#10;4Fr/ALv1N6hZ9RzBarp2e8dUbN6Tbb7gCe2yH5WeOBb9K5hUYZidszAWyPmOSix5Fz3s32oUWzHu&#10;YQFZxk5l1dCEripwy4Ecq3SYBJzNXOuf63IRm2Gz0WPkqN4HtAlzZvZcvsip9cOGzyXAcwPhfh++&#10;uV6wk8xePWL+ZMSy+38XjRJxtMZR2GEkY75GMXUL311uM5gtVuHPzOX627Z0fs3Zy6dsjxwAK33c&#10;tv3I/lSq2jJjNN9YNDis7rc+SNcXOJHtBk7bf3NRlbhu3CNhl4FpEj2zkp5lvhn28BILUc2uNcLM&#10;yc+NK2N1XEdmnCrp99HonJbORuZb24zgA6cPdURB2o9FM0n2jTzhi/jPcgJ/OtIrTbBWFeTZ8zo9&#10;ju7W1dJbwQRn+piWPvJpOgi7NeHEOMekQffXT5KH1sXc+YwLlLbt/KaTtwqidPJSA0nOXcv7SMfj&#10;XnXM7kHpz8a6KnlYTVgQ7OD7kTmDLnWDVI4GYuOAGRavL0PplaLOE5zmdTuDVPv3LZxeCtxnG3hy&#10;5ku4GYix2rdzwLB5HbuZ0zUluDJAtrWEmQ7cOexk1sZW2De3CbzjTz2tHseS/kQOV+hvG5BvPB1F&#10;u1USunH9jsoFsP761deFWjdPHQEWtMl+3k6t4IDqI3JNXmSO6u3dmfq9yWZS48ygOJxGNrdI2Isr&#10;mk0lIb4YGNuDp+NQNnaeG3HNRGMbVYyQUqQUGQw9Y9v4i1qm5fOpbKb0B7kGrcbOeDJ4VQpW4IEd&#10;7Vsqq1htEmJtGA+QaQ+H1O2PRN6bcA88nm8vTx2Lfw0yzeE7iokE3ukWy0HK3L9yCAILkfxe4nyE&#10;aqV9xifiWlkk7yYwf2EpIOYtgk+8xuQBjujudMqu2z/sWm3v9dnKTy92WhTCuKHmojxuQdnwN/u1&#10;rjjXBzXttr6f/cdd+6cVsSzqPeL5s/eWR57pI1rRKoGHj6a5dpvaQyM2OblwJl5XF5znOUYbq5F2&#10;G3dw4V2MadaN60bcF/OiTetLxMEFrGuRSVQybezQPrkZOWiTDaBZ8rzU+FhTLmQmqUddEmA9eOM9&#10;tUmqNojKWjPjOLleauP6w28OQjPAHUuLlGpNok6mpD4zl1F2kLl8iSm3uG8bVNtjl+Sy2XNLyYEM&#10;5xx6kaMSuh51Mm28wAuQIC4b7sTPxrp0JUtVazoKakm5bP5gW4CCDgXclN0/ZHvJj3Or+deddJzg&#10;cBM67So/aQ2gbYIz3I1xeThNtIk0mtOJWPzxEueUs3qSl8fAAStQ60H8LATqIw8IN42xwWiLM7Qn&#10;oThuuKTJHxrm+cUmSAmOwvRSpJXvl/Bx+Wudaootz/8ABLusXN8sLnHK45eOAmfgQeoHg4+Staeb&#10;P5tGTBAAuNHpfsDnRs8YBDXQpcae75ZykMZEdbtyd9daE9XcjNtecvhN/qIP9i5Kzv8A9otr6+R/&#10;kPRjG+Yc37mQxcAV1Rszpuyy9pY3Liek/ZUqzxyMRE9PNqE2eDshtMw+WNTu3TUTVG7gHryRyoNi&#10;NgAo409Sc8euXOcFyBB5ORyYmOM5SLqLZ/sz7SGA3LUU1ylK3DLm5NN1hT6gmj1s2wMAbvvHM0lS&#10;STSfR5O4P/eZegTeh2zZkAMYPxFhtQ7NxhIfB/3rnutS0HcwN8s4/cNyORn3n/Qq23oN6Fkc0doY&#10;fica6WcUOMJMnGhtQSMm5WYDlwDWombUCMnb3Didw3JGTItsotx7Fjj4E9NKPHAPGE9s3lobT8n3&#10;Zzgg83UVrsmpqh3nG5M5wSMeCBAZhJ95vx/qI92ePoqGPfQkwQLmHO+mPmmevKPc3Ml0n4aZHR7n&#10;9i6taZzzBk8tXYc4bGzx8H5FmJmtU3cIr6jm/dxy0YI7/wD2Kq/ahs2v42K6crQcp7JPHf5i4/eN&#10;xmc4Anzr03GOtVYOuDHZbl57SEBcHmJlw4IEYMZ+X00eIR6wlJw6pLn5FjMw7RgvrU7hGl50U8rR&#10;s/ZAgDp+YRXCm5gN4PAYG8LhsbxzARdFUXXmNkBny/iKJyagduiqB4RmTIcuDy1dpHNJc5H7HzlD&#10;mjOQmHkOUlxVskjJLSby2AXTT3OtCkMTiTud5PjAUfxEeHJ2TkeTenBvLQGX3HPtIXxSR9Qau1Nj&#10;bOXN6+Vn9JIc400pLhS9HuYBnwSoWD4ip7yV7sQ+A9s3liXQkvlcpM2PGaeP/wCRZvWFPyVsMBmz&#10;4t74iiS403p2jSNi8jL2c+xvtzNd0yW+NbY3l4wzEEDm64ju8xZ7sLpN7MpLvLM4iR3f7SVdRDk8&#10;6kja8ZiIkZPMWZduvHpSEqs3KWyE5tIkAxanyRrkt5tcoeCUnZyQ+7vXHM9mWnbXKobM5BNQtvvp&#10;BdMS8l3G+hmJ449PVVrk2Rdv4i1G007SZvJ+zGBtHdJGQVzlK4VYzbSqS3nJ3WMnT4FyjSdSV7Mi&#10;bnLTuiQK1NyTFzNsFQvi4+ncWKnqldwfteWPSOh5tOHO/wB8TMPTuFwKHMJfubk4YLpIx6ZCF4Ee&#10;qCm5tWE2AzgfbuBuLUWBVhIux3p2cb4pIxlto0ySmtrv978o71Y1SrKP9xuLOVst2xmtOIydRZKN&#10;uOOsAaFwI/NT9NV+RmyOwCx3sxOWrVS8nqaaucEcrz+YTJApUz+KLo/VgOxlvbNr7QZS0YI4z3Ix&#10;8zwLN9oFUUw/HogzjFpoPXBHtMS4AYDiJHd1FljKb0yZtefGLe8sS14MzXVVgimptYxT+0Asqv7s&#10;e3GTqLN5hVkxncx9pPcWz0/P6QHfgbU4V5H8UqY7Hl2uaxu8flp+uSXpf46egJ6P/wB4KI3mO5/d&#10;DlB/jVJqipHLywHy/LVwmkrbQfedNVV43GInszK5B5i/UJSuBtgiY5pT/RS89mWcTEpIEo3kxlpL&#10;JruDy0S3ecx+bgQmcSyYNvQFwY3MXQ6NUz3PYYtIRlUyGEh+pH5a1ORtJ9oP7BSQfEHkQ3Zewkva&#10;wDTg4sHMWtV7tjbxk3OWg0B6emsWbuMr00NOF9Rg9OKoph+PA8lTpnH/AOWVVl83lzAuR86I26Y1&#10;VdzePM9i3cVEn79yxgwRLFRjdGbHAaj5v1DuOR15IZwyswMRafMGubq8mg2xDwWFkNN7R3Mn5PUQ&#10;CoKzczVxjMtLEcvSozn+HaOQ61IOfz8tzIobdxdGbGghPSiEZ4IR2oF2uqtPAzL90GJ6xH/8pfMC&#10;eb5yJuupITQA7satLcA4OBCIPQjDTVyLIkN1J3PqH+FEm7Jw54Aq0SOk8edzwLSBt2TYeRYrpP5N&#10;PEjuMlbs2QckaEP563DkgCr3UEvHxhWSzBngVcda2a7hqgJ+/IRA/T6PTEiUbb0xRphzBBD6cMK6&#10;ZFYx5+tfQP08aiE4kVBa9Lf0w99CScSF/EDu2GpRNzMif0wF9MC+HkwI5JjjMhCdAihfj6Ym8ODH&#10;jHz1Nl8nK5JggDcjQxmNSG08cMSaXpUbNG69stu2i9S+TuWDmy5Bbj+IvqVz5zJHm8Nj24xqZIK+&#10;x+n074De44+XdUeYEZRk0QLGdrxcXit6C1O6o699HrmVU8pXsp2e5H0nHWXLbx/2w5BHfKSMhdRV&#10;VgUV3Pa00SeVY4jJZlwBDg+Gs7H4JMDh4uCJH0Vw66+Ps9mha51ncOiaH9X968c5wFx9O7kgXdTP&#10;1Z6HfsmIXj50OMelpFgzxrzgo/bRUcnZHbGPcD8RXbZ/t/by2dAcubpIBl5dxYGTg5vudR8P0zoc&#10;LNx6u5HO19zquiXp2FMA3hsPStl4FhtYbQJ/A5Pv537OMfTKXRV8qD1gO225zS2RlsjF/ae5+0uD&#10;64rCbT5yeM2mEahw2GdJ3Gx/RNrJ5RSlfZ5BpEw7Onbk5r+fzCeNUOYS9kzJecnuGWcS8j2MmQ1t&#10;MzB44jJrLqUwatvxORdNtNHJPHrMYIIOSpjeYDc5zHEOPprLO2HMY8mpGtC2d0HUVZvdzlupGnOj&#10;qWqxnuiUva1taytvKwmLa+2gPooM4eOZq5x99TawlfZUxfNjakbctshFoWzya0hLWx3j85XD0f3Z&#10;t3E/tp20A5O7WwpxCDlX/wAkmNvyxr9ldfSZs2NjAW8qpW9WFnb07lye5GRZ2OIPfWz0KmCNZ1Xb&#10;Ok6cnbKcOcZgaI+YjDiliP8APGxK3D07Y1hFHVMBiXV9GRdCO9qc1m+5GEf7v01yGYjS1O8V6eGn&#10;89ToMLOU1W4aPssHLqbc7y/YuhwD5ZCDW7vNrjKNtvja1jHzBl8CygnrZSp1LuzagpUTmAf7C5Wr&#10;+tpK5KfsLehgJ0yLLxGPmNfY+Px8HEbUx8RStuQdoE2qUxHrRnt9W2uadrG0ySzK/ZlWcnUIuZiT&#10;N5F1vSk4mDx5Bgjzr0OCjpjkXTmgxzMsaijdR/8AylZ29KFjHjiQkkjcY8ofSrdHqYZb0ZDuGsbL&#10;JJJZnMgimU13eDzF3HNNmdKSqnd5ls1E8NdFbIMq8y5dKXBnIhwca9KtiFE06xEDtW64MTzOBea8&#10;8t0hMS3WTr4/R8DteWNzbZH/ANxaZdPaZppkA0x/1mXPm1zbvKahbWW0rt2+WS4jnrGVBTEDk7OV&#10;Mfu+nzFwadxFjWZytyRFa3Sc23Vv+ep0HMHMDYytI/ueiW7tosZMnGjrQenjdrOAEjV2bMCOx44z&#10;ixr0CWnhXpp/A5JD7TR5NtLbyUnswLn1VsMn29Tp4T2Nlct9O2uUN3bBLrHuLoqg93jGCAOnGTUu&#10;DXPZlKFJs9HxPsJzrazT3m3psawGcUe0cfuRqXI9tclGM7ALF0RkTpk7ihdljj+/8HmKHPKf7NbX&#10;mDG4YfwlyNUNu36Ph/vOn3lbnUHMu0eh9zmN4P3YmoNC6bkY478d/ONP1Z2tGQ8b+7j+IsiM7Pcy&#10;+lemw0yZKdF3nCTXKU2yg12cMHMY89r6ayB2xwEyqwSSVTCZOMAYSRrdB7PxtmWCO0QxFbF+xfxI&#10;XUyioUnVhW0uOFZvO3j3eca7LoPYW2c2N5u4CeUt4cbD6LYMjmMxuWxeauY0zePjTH68Ht9I1IfK&#10;TWK2/cPKBzcL6cZUWlEvK45K3KqH9OtifcRfDGgLOvJVATJKhD+mum1mt1V7I5mOhVN3ANJ6Xehc&#10;4I7WMi2YdLjlo8bw4iG6Yx8aDsJnKZkXGY5bP08EaPjnElYE0ZHkJ1CkXM5KW7XU1IVSwAKmMT3e&#10;XP1FeG1RjcuLVgv4fGq08m+/38ALcChj9mH7O9/TXNy/tPd+LQsRk0q7Z0VS88LR43zmAAm8ZOoX&#10;PH+ZZ0SuazfOfZq2dDgJ8UgVlA6wexksitI/2O5uHjgfNSQKTgx1LOJjPQ9Pi/np4iX59rVVrLoO&#10;rO1RaJxDucwdpB6beSWm3O+QHKR15duCytC2obOyRy7tWVMd3ti5YlyuOYOYHOB5xruUQq+2HrNr&#10;W/qOoqgrzZ9Vo7JqVFK3RP7S24P01m80ouQypteCcTxARyvAO9YyJPKgl27HwfpkSXbe2st/1PiK&#10;4Qcuc6LO6PzEwOXy55YbGu3k8OeSkLY95jrdMg1T280bbzjju/UV0NJG7aOxqXoeQ082BMnM1KT4&#10;YkBrjaoSZPbLZ8JnAPqZFg43E+nZcDO6S4mf+F86jJ7Tpx+WvnRKXuSAdNa3tm5UnWgwk9sngnHl&#10;j44Fs0r9YCdSHIwAJxAQXyLg+T0+9bTYAXILerzCr1cnmxuQVVTEjbMDsN5GLUIMudY2fhY9So/6&#10;joMYmU1Vi5B52VZt0qefPDwGmv6iI7K9mdV1g9PBKj3NLUJdwIPtI2LzKmJscJgFJb6lpaFQ9cDk&#10;Muwdhlx9S3kgjVqkpXF06P0DET3vthsEw9U+UySUnczuqmozeW211zfNKXZBzyeVFJb5hC5/3FrT&#10;ytBzsgNzYlH8MvAt+2Z7H5jHfeThj7La02w+BQ+LY249/wDtNSnqfw8f0eExOTzyQdigNHIxDdcr&#10;diCyRx/DjWzbDybyynkyjus93Lp2uPGsr2oS9zTD3AE9wLjVGPjwfKtO2d1RPgssbwAiBJpkH38C&#10;zHPqiPZ+Y1Ebjf1GP15twc9rbz0R6RBi765pqTaZv73eYwW/prsCuKXoOMb5ya63jJyxjz51xzOJ&#10;fIXj2yEFuAa1MLVJV2Dkcnap3fJott5bVkwLlvlkuYI1caXrCoqtcWYD3IB+YqO32dsnhABDx+Yt&#10;yovZ+2ph6ByZ8LB1O4vuYx0TRW3H3fD3TTxlvmfCWacyJlLZfed2sa5Wqmdj17IF2iOkx1bfCHTa&#10;j6nj+VGJpsnouQyrfDAFp8y5nXJ4bXTHfiHWcfj8OhdksY6b2/d4Dzfk4yOXOsDIRXacUcyuaK6W&#10;HUFBPHNmOR/iDEodeUO2ZtwOWZ7jUmr8i9E62zc+E5joqlfmOQJxQkyYObMYC4yKWPZvPoNaBiXA&#10;ulpHR8xMIDkPtDUeqS2XGaBbmSQyKNleltfCJb/s7nJGpclzBwQ/jHJ5fsOUJHSYzMsEyuj+Inqs&#10;2HvWzbfGBxPA/C41+1Yd65Jj365+IrJR9RlDLjs3k8E3j6ZONRJyLmbnA8f0ae2w5WcDe8laRTez&#10;PebEbzTgIt4/4byWZNt8gqqXkN5fAty2RzinJPkNKhTCZj5ZCZwwLpE5pS1frIoWAtbuGY0X6r7m&#10;p2V5nIyjD03LnJBGrU39R97cvOTtfpruobOfzhkeOB9u8ZOn/pTL+VvW0pPBA+K8MMXmrn5vMDja&#10;/d9SjyM2j+rZOpNMcEYAjgJy7ZEMJsTGwZXo3wiRk6YlfNoG0iYmnV7mGHpWyqtvK8qMxMHZW7wE&#10;+EtNDsg1Rz1MS0zdxQ7IxcED7Oq67pippUTL6C/DXSkrpds8sGNpxkXfj+i9mJqUlW4Adbzau2xF&#10;7/iUbuYVRe/7x0H7pW7i5B5tbOKQnwnQZlNG5Y4B+Z311/VHrKMoJcxlsqY7vAPTIPIsxqil3Md+&#10;AL50QPl99Zu3p+QyomMz7P8AERNyapKq/l/KPRCarbK3NJWSObHeGBu+rdVbJNBvJsd+8BvARl1B&#10;rpai9m7KuSYIJ4Vv0h2hY1sE49X+XUZLgQdldsXC6jkpbDaD9lOT9m7gl0I5jcVBMdoRQS2T04Jm&#10;1Hyxj7n7SmPKXktNjAFyDeHXU8CtVUbXGUhbHlrYAm8A/wDllz3NKoczsZ7OnbSLmt7fuqEuqX+p&#10;o9MKsZQPcYQCbwfCXWlJ1ZJakZACzqMW9DFyyi/xLgR3S5XLfHfWnUPszqeAYHkqAUn00TcMmSnc&#10;HYzJtWdczTao5kLLs2ZSprMIOn44FxztABLpwQ5m0r3cxC8oa6ck+xubbljmoBM4/ML/AKVoTOk5&#10;LTAwOWDHfHXN3lzyf2YVm4XDdC30x+Zmqkq3DjmT+rXPplLgPAyotknUJkXRVJ+rVIWclO/gnkqe&#10;TAf9mIXgR6ebRJ1HrOX2QYvkg/Ks9kdeOTPfYGIiRk5hLS7lLnNOLdV5ZfJ5S72MYGcEjuGJy7Zb&#10;EAP2FaiM6rltMAlTb2O395ci/wBS36gyDlQ2L+ZA9pJzBjF3FcNsjxlOKY7Nlp93jJ5fJwLMyetm&#10;2I7fbPHOsJHMWBN5gPcudRPUvtMnUnJnukD5a6unEnlzMeByxE4tltXFm84ouXTJyBzYLqF1LSsh&#10;BRUEqLrhlO3Nnfit4/ilXV2x+g51Mp1jZnubvaIQnBkWMj2d05AOVQS2VF+J3zLTm7iq6AvwNrrM&#10;LjzRK520OS47knknFA5x9qlJBa5ZCLH64riSy0e53ykuaRB3eBUmm6DHtCHjeVUL8JVuvPV/n0nH&#10;gYPhOGpOYQqxh5ZGbjZ851u1beryy5FT3m1hk2mJ92lTXAPlk8axlnsvrByM8bORlcQN+YTooaOR&#10;zF45AzjBbj+ErKRN5qk42oMjPWLx/StuMerc7i2xx6wnaQgYJG1JpaZO+sBbydywl28vGO8Wy2lp&#10;DyuG0ch7K+znStDIJIeOS4Zp/bJOmz05jWifUF/pWqD2wY5dvJmNzVtaRVicrmjZmMEDljy/K408&#10;4eNoBHMFj+qlATJhVk2fkvMwNdTplKhsvmk2gc4zWmf4f+JDW80bRkwQAa6nxMeBPTjtHgbMSk0u&#10;lnQBrRK4I2Jn9ogJ5ahzSYNnjY8bNiIcZOoUudZjL5hMd5sxn3daQOi3sDLWYusfmWsi+UAKk3A5&#10;bfM5OJxc6ZCobPBtprfj3Frj+GqfMJHOmw8jEuAfld9TNndNzKdzazBKpqOPm3BCyR+8nUWhcTCD&#10;qJmyBBuJWbX6Sz14zch1ngMn1V0tNJPWDZzZjujjHyxlVVqjtaAl55I7YeoRt30oChydxJXjLBAC&#10;5H8XuKZI+xZaTG5AJx/vvIxS8npxy9AaMGTmXLvB+yrVOB0pGOybdR2/LTAM3qRvJXJN5Dure4JD&#10;W8vlJrEYdQw+ZqqZ2fTjllZN5vT8CJU/s/phtrX3WMfl8CUgDSG8nkEbIDyORlwE6l1ASN5dzg2n&#10;kd3UG5FnXRWx+eS6OUnk7nU+oLAFUOrNjZAzZ88gPu4emP8A700HGezSaSUzljHHTgvqNuNB2+5R&#10;kPBq2Scvxp6oG7aQjPAF9cMTmXFm8wrjAPBYtx2tMgkCbwx/V2u2cyoRI+nd4DqnkpeQxjBgkbUe&#10;rqaSAj2kPYOPUQGcV5j5Jykt9MqU8clxpzjY/R8bbOxKSPqDEVUN56s7JmPtKnj7xHzR3RIPL9on&#10;WcsblzqDyLZpftEZQS48cZ9EaO0P7p577XJXOoCAM/OIkY9Ldu+BZxJ38qfjwcs3TGuj9sG0SXVb&#10;MWOPTj+7EJ7iqzz1YHJiAcyp+KYNSdRsk6O2tz3SyEmzcMklbN6zcgxguQXeWtPbSiXOSZwP5f5m&#10;ljWv0P6s86bEwOZ41b3Ondxxrrqm9mbaWjBefOphb+FggUUxUXj1+81KKzzZcUGNs53yWzwTy30+&#10;AyZJMBTK+FyxLjIXljXpwPZHQRvaTSO3GTU5saJDlchlWdtQDUlvqCFBeTUTVK7nvEToR5vzCi3s&#10;npw8YQW7nMXOsvZzYLnBBdXrFPK8l0ejHTgsY+YMquFJ/YJyQ8bmVSpvGTzBZE9M3/3cRTvHnu8l&#10;7l5Lgb4C3H5hVSZHvsnm2NscreD4Rc69UKseUPLchgSokY/hLAasouh52TBLWPtVr+xFUaU2D3Ta&#10;in0XtkouBz2O/kbocBP7bd1sapNaN3syenYSo9xqTlkWkSPZvKWzkEDalZhMHQ+ZdW8VBMNwlwN2&#10;Y7uby7asdhovcEO5gaci7K9n9Vyd6cJvZ2v9pGXrrfqTk8llsxsxsf7V5XAqe82kOYHN6d2hwD5f&#10;nIl9tJCZkdyGRzW90ydFaiUEbsm1p048JLjcnU8y6LGq24nhJa5YwQMWpICaukLAqGOtCMGzEzM+&#10;RwL2kdpPDeNgtgRhBn8xz/pQ7aMvdYEnFSOYHJ3kALkd37tdzq7S8ZJq2A5eXWely/5VyLUm1RzJ&#10;3OS0SP4ffVP/APmkJ8Ytmxbg8vuKc+nZk8k7K5gMAQzE5ZFQ5pNG1Nks9qiIEnUu5wLldxtArSoX&#10;INAo4CaWmJEv+BdTuc5rWp5hV9qcAzOKscuZ8eOB8VxBd5l3jWwUe8mO8ng34o7nL8CUv2RvYOyg&#10;mAIe56hCeNa1tA2bknclBAztN4yWtQuhBg7yOiqPjnVGbzTaBKZC5Bv9R7wbqWs6GvNpk+nBL1PS&#10;ou6j5l0WPGnqL9XeSsHPt77tCPyx48GP51sxG72TtgQRnl8vg6er/hTqUqC4G/ZNzHKe0qhnhRwE&#10;FqDbC5C512gUuygmzFtTF0gSf2m731aqoeS4Lk7mcVHNXjUnTHkgT2zeuGVyyFju7blD0r5jr6lA&#10;XGPjot65egZmtEe3dQhS5I4F0JK9jdRz7+rWzFq31dMYhY8H4i1rZ3RbKfT68z9nMTmbz0IIOJen&#10;FLydlTzIDOC1/jj+ZbSUKUmxgdo4bp/1D3scuA2eVw/G16gxCXS2y/1U9n1GD3xsx3x0P+0uddaR&#10;MNrEpZ3218V9vzLXc+oqqTbhTochqja3vLuQI9Zq8si3TWmbccBPZgf4IEpfQ9OMPaY2It56hLSz&#10;ce0TtgR92fXLflqGOaPQkPeSbhJthJhLox6LERLa452qVIR5NmIYKc3eMf766cZ9mvLEAT/UTM0k&#10;bKZOQQaRDD5d1RORaOS6o8tasnFVtp1ZCx3iMheWMWOMCG0u8l0h35zUjF1vrgumQraP8y9bm9Ps&#10;mxMcB7fmaSzf1hJxTAaPfdtn0SCtjtizpE2qMof1p5g0/NGUyqcBu3LbW0W4qHVlNy6CdHmUb4RA&#10;ty+zD4Map7x5KYGx4JUDP5nfXNNUVA9cvcG/FJAMvVFnQk+HTg2e0XtbtXfiytk46g88GBbBONuE&#10;lgkp2D+edqRjFpjEKx+Zcrs9oFcVDLgMGd3APqWldpHQbl5LrIWInEZPvJC+NOmJ2vygZ7UG0xyz&#10;bH3N9rOC3RkHx/LEqTS9aOTTLOx3iMhdQhV05QewOVRsjvN+EQwy27ZC4LH5lpEj2PyVhNt/j9od&#10;XUlKUqAGt6gbUk5Azj9oC4FvNv31T6wrDt5zvjP2ONv07qz3bZUgwzo4WwHWNvdEQiJbC6DHWbl9&#10;AaoxSuBmK5vNrHj+WBRdzcLkBiVziQzhlZmt0ZvLtcePwrN6w2FuZOQBnMjdM4CagyFz5F6fSeh6&#10;YomnDmmU1FNAvCibXN21o/mTtL15ToZqftKVlmgSCt23Iv3xweBHWbu2O6Ow8yJPR8hnz2VNoD7n&#10;c07fHGr5PPVz3NzZgfXNXUH7nzL0yptvR8+I+gNTjVnLx6W7Cba2f3lW9pmx+nOznzlnUe5hGLUu&#10;i1snvodNUoicio8zZps3kMD0EEF0cBNIZC8eNB3FDyr7sZ8W8q3WFYPZbMThZnKQPTu+BAZPUmPJ&#10;y4PML41ak+nRWzPYfTEbneZrPBEgH0+5+0u8KLpNsFtZlU83MHUG2Fz4PFcXnXI6sl1vA50zeZ4F&#10;2lQfraSGVMgQP2IsA9IZO/8AtLFyl3lm/CcrzDrSYUuybSXspse4YnLud/3lgMrlc2phtgCDPdLb&#10;G5KqrWnrgNmba82YicH6fwFyLtU9ZidVg2AF+xEO3yyNsiy4WMc0fNyalEyeV5U87ZPm04mtxkN2&#10;XUEJZvL5o9kI98ls15fUGqeOoCcmPgGXqowSeEcts4MhPLXXJQck54q02wTaakBG5A1HH5ghLGXF&#10;QTG5gv5Omrh2HvJMEGmYn5EHJSb2D7yDJd5i+UpUF7mkyVs3s4cggM+txk6iZcD7Kc2XOpGPlrcq&#10;XGRm9lUBgNXDUfli8aoe3xxKWb2y2Y24+akom7tYO2jPYJ4PnPPaFW3E8IYeCBAZeN6/c2YOorgO&#10;X9m3wueNbdJl3DMrJe0Q3cCuFzdm1mBjbj6iGjqQYbEEABDuIkOaXiWYD7xc6iD4GJHvsY87HJzU&#10;ebjIGxHADR6lpMkebtybpLZdQiuw3hIJdvNjI4LbtkTBTyqkcTp+M8EF0cBOYQqp88ZuZDMbMD79&#10;NbZUlQdmstHUuC1CLm+eOMZMEGpH1CeNKckEvaHpfNG0DkBoNTS1Lq6Wo/aY9kLYG7A3iC1y+DBG&#10;uXZHJ2zxyCC/bgtXFs0jmkxYS59oZCeainZHXFwodm2fzo79+cQzOC3F0htccMjNmIYLW880ZO5g&#10;XEI3Dls2PgtEj8vwLTpXWEuNR52zwBXD3p20h/aEuSVWpZ5TAZseMMqE4jJy/nWJzBuybEPvILbo&#10;nLGLggxqn9oPe1jx8tHhuBmIeNyC5/jQWJLg4bsnjZiHfrdvmE8Cept5NpORi8ZvtG6s3GTBk7i1&#10;Sk5fMZk5YtoAJZqJOxtslPyVy5lTxsAQzDaickGLgdY1oUn20SGmxyOax6jUYtQYs8bXH3VjM0HM&#10;ZU9znESNuIQtXwK1VBsbkNSS4Dxm+3OB4LpcC510K02rqu2adPNplBT6dMY2c1FuTwX5DKZMNm73&#10;eQNnILjIhdNyIuNc6yf1d5Lu27R3cd37z3F2M8nA5bIQSpn7PAzEIVwiEVRu2F1oHkcjHLeDg3q0&#10;TefB7qJPK0ehvhbHFp8wapPbhJq23MJ7cd3U99IkvvOd2v24+mi8+AecOHLl6AwdOO7qXEe3ck13&#10;6NtaxtxangWe1RdZ6xj27ZdRQ25CQDxhPovNIiTSfbiyU+zJcOF++uNSCutiF7ihuLbkhzBOLem+&#10;rqd9Z7T883kb6WwHKOAZUrb1nfgeadz8isSkic4yX1gJoQzk4Y9SDSKuM5w43n5PLXUVSUvMY+3H&#10;MZ7jUercIuRZxMBhcnwJL07whLh4bgkHBqQfvq4UvWG7EwR6kHUGsrG4J3Do8zuGJjgUTtofcdaT&#10;SXtplLsh7kFrTXK9QS8kte4Fp1F1puw92NwfEQ7aeRs8ztziJH8NZvDL9B2ixE11m4Zg/mA4x5+N&#10;CCTcdvnqGQWPj40IIzJ3ArWRHV9xmXuHSnvfOvwbMkamgZkg4wIju44M6r1fos/REGCzng41N3x5&#10;3FBI4HBwIc3fj4I0rROrP4f/ADjC1emaaeOPjTDmYN4x4++qU4eEuZFDPAUudNTjNAuLeO45JgSJ&#10;JxwcCES+aFZ51ZCTy8PHYXxujVfABWppMBwDwd9Zcct0npiVjqN3jLlVXh9C6fGR61emZkx3ifno&#10;i/oUpvHgImgkwelOEJjVvEJSGN4FAoe+Id6ICRppfKRt/wDkHd/H31+N5gga/IEUiby6kmGAmRGJ&#10;fUBAlVDbjR5m3J+wk0j7jeJPOBuRq4N297oLH5WMsHAtUlbzTTqAuLJu+DoJD9z+KmSOBR5++odw&#10;nfRQFwYITBxqHc7/ADPxVDGTwJneF+QuJhCfw1DJkTO8d9MkcfnVAoXHwJ5vkTNxJvbQA9vGDgS3&#10;hM28amDboAhjuR8CJDyJ5vL/AAIkNngzoAZb3IESGMimM2+p/dow3GTyEUjbgO3bkt/TRIYyd+0R&#10;GG40Sby/wAzkQKA42ZONHhsyR5++iTeX6nI/ER5vL8djQVAAcbPUUxvL8fBpo8OV9yx+GrIzkZOB&#10;BOVUbMkaMN2ZO+rg3kZOtdwI83pcfcB9NMApLeX+PT/fVkbyvTz8H+NWT7Pi+KP8LjRhvI9PH+nq&#10;oAAs5WOCx+orI3l44P8ALRgcr8fGjw5OOAvudNAAFnLx2/pow3Z4MkHAjw5Xqf3asjOT+PUuIArb&#10;dmODgAjzdvjR4cnwZOWiQ5WlgB27fxow3bow3l+DgRgcvJ8JAA1m3wKyNxp4cvR4bNTgQ27fGjDd&#10;v3FMHL8aJDZ4EAQxt1MGzRgbfGiQ2aAA42/fRJu3RgbNEm7NAAcbNEm7NGBt1MG3QBDGzUwbNEhj&#10;T2BAEMbdPbupltPKgnBu7pbuiWBM20AByN0BeM1cMChuG6AMlnEvVDeS9bk8l+NU95K8CAMr3PAo&#10;ZPGr48l6qrxvgyKcCqvCYFVZw4wDR54RZjUjzTPBBpqcDnXaxNCWzwLB6DpvfHN6P6i06uPbHOCB&#10;EhtxyeU5+oJUJKAD98mO7B/E+RXyYDG2GDADOQXT8CA7N5feKd5HxkLaRIkwG5m2O/oj/wAC1CJx&#10;MnlsMuAzg6i45qSk2Tl7kBbgGt+nFUY5ic36axmcPMDY8fmIcIM9qSRtoJUeOwuV3Fy4uupo4JG2&#10;wdxc0zSX+2qF5cgPUePUxrpynx488awGm2+BbxI3GAfvp6D8mzUuQbNkd5HxkFaGmWbjA5Bj47qD&#10;uJhZZADf5hdRMt3A4LGD9RPIxVxOMZMEF3lLnWtJh7Ng+EtIrCaEjJjjWD1I8vDyJDwSY+P7wt4p&#10;txZbAWMs2ftK1pu4HA2wRpRqG5Um8xkBj/DXVFPvMbb8LUXFtLvPGunKXmmng+ErCNwepN4QMxwf&#10;FRisHGoePmXFksvmlmYnweb0lcKomGnjU4EOn5pgegjv5CLq6XzTG2BH5YuYuD2bzA5XUVJzTGyw&#10;IA0JvMLL1DasGOMmPuKnvJpqZOmjzh4Mzb8JADIxjNYj8tWSaUuycjwWMhNRU+n3nc5i05u8HAPO&#10;sfJ2+WdBjHq8wzeXyfcHJw8uNXxnMBhc+4TTIg805mTqJm2SNWJfakiendLhNKbbOR++mafl+DJH&#10;/CVqbkvNscHlJNx6mT6qAvLVT8j8C06XjHAqrJyaWBXZuTGNAgPN26sjdug7NWRuqCcJDGiUChwI&#10;ogBKOQeNTEkAVtw3QcjdXAjdDSDQBSXjfBnQ3gV2cN1VXjPBwIAebkT1tDW6JDU4CINQyDRJMkGp&#10;wKrMG6z2aDWnPBqhzQemlgZLMG+nk6ipLxaRNG4o/kVDeNyIAocwH/EVPcDWhPGfjVPcN8aAKe45&#10;eOP8NDepg76PEb6mBM7vj+flIKACTPxobqR51aiN8A8cfT/3woORvgJ9RAAe3gS4M+kjw2+DOmd3&#10;wIAqrgeP5PhoORv8BXZw38Gohrhnp4I7qYBntvn/AMNDSDV8cN9PHGg5GeAmNBOU/d/9kTzfPnjR&#10;7c9Tkp4bPv2FQAzL2fj4FpFNtxwcflKqsx6mPv8AmK+ScfgtIA0KBIf92oZCY/735ESlY/8A4RAs&#10;0KVj5GNTHhPAlKx4x508QZI1YAB1LiA1J92PjVw7PJ/vjQGaSsttUE5zq8uRk+mrVK+UiTin8ZMc&#10;Cu0vpsgRoAyWZoPL8hM/AtamlL/iICOnyQEVAFVcDx2Epe3LArV2OSP5ESbyvTQANlZORg1I1sEn&#10;JjH7hFm8vleotakcvIgB6YN7zb6aobeV6mTUW8M5XjSb0vqZ+DlKcCt0eMgV0VJ3GMedUmV0vg/6&#10;a1SXysgVOUA2YN8fxFns8ld7JGtmIzxqqzSV4PkSwPPHaxSffgBnXGc0l5ICchetFcU3vIzrhutK&#10;LwOeQVAw57Zs1ZG8vJH/APBLQpPR5VrVP0H8BWJQKuMHHT+NWSX0WQ1jGBdLSvZ/8C4r5L6HHB0F&#10;QFxz3I9n+PjAtOZ02OAeBbAOR2UBmDfBngQIKS8ZtuONYzVjMcHADP8ACWwThx/0llc8GSMmTUgU&#10;1wUnNNQDHcz2sCobhuOP8NbZPJPjycyAapJJPgSCgysknHx8uNVuaUveGtsJJ8GeACZ+z5IyIGGD&#10;vKTxjBBYtoaSh8Y8djIuih0+OPzcCmDk/I0BL7SByuOgyQcCmONn5LYII9NdaN5G2gzo83p8fBy4&#10;E6kXccK/8O3MfQuIaTZu50NDJ5i9Gm9Lso8kaX2bZeQL+dPpUIuPM0mzdzBwdRM/8O3Ma9Jvsm2M&#10;TIBDSUWy4+/8MXcSehSPuPN8mz8nGg7ig3K9FJhSbbyOX8JZ68pMdzJqJHRBccHuKLIhpKXJAuxp&#10;hS/fjBbVPnFPjgGBFI685XJIyKGSV4FuUwk/cjVPeS9RDjLCAwJpW55L0HcMEACUlK3Mia3ciAGk&#10;krcf/wApfmBAH6kkkgBJJJIASSSSAEkkkgBJJJIASSSSAEkkkgBJJJDhx+nCgD79H9PpSiFEtUY0&#10;D6W7feH2nATlpt6dvwNgW4Fla5ZXGzWvT0zY9WVr8Wa+iZ+0kjxxyw+lWliyA05gc6IXCW8ahkcE&#10;X7vtFUVBjtAkfyJneCQfIhvGniOFPQUhgbjGpm7ktoCNwrJL5hgJjjSXAHpfKyaGNXb7WTEI8AXx&#10;cA+WO6mZO3JGQEcYLYeZqpTSqGRm2AMqEOPlXBLFdDVI7kf0jSS5q+2IlaTU2jfyfERJu3vDvOT3&#10;Iycu6gLNu2NzlZPYoOBjcSKVRu2OuazuEMkrvfW8vuIxJ6fehbZAZOopjNu5DY3k5Rwf4FZHDhla&#10;O2bPit7nMGkO3QKe4ZjgsBeALZ5ShyOXjbEyanl/Ir5J9n8+nzY8bYBSQN1DHJ9zbH17ZuVb76C1&#10;KRmoJo5gbbnGcpIOb7iJbP3FmYgjfsd4D5aAs7blyeNzdHpLTqXnDZgQ8ZmO8RkFbGQiT5Q/zi7S&#10;vaA5kkxwSS03+ITj/ZQGaPHr9zvMyOVx5YyFVVqSaby9BAHT8u1wIwOVvdy3mPUuXeaVJLLg8zrh&#10;tBo2Lcbf4qA/ajfx9X9VVWaPGTnksbdsWmj1Hy9zG5wR6dwX5EhyR6XuCRHhGbbnl1Fp1HyOXQZ3&#10;928Tl2v8USqo5W2ZuQdSP4quxJhZcngDdcAHpLMeWpSaFK6LkrNyxjmQLgSfFxolVE8JvJ2Ek9na&#10;2rY7aobeYOXMxxhu/UVklcjcmbANGe3bLqI60f0RVZfQY5UMDl5acXC3SXUYnEv7SIDBurfV6fgV&#10;kmEnl3ROXH1LimM9HW0iQfEEkTZoJSAWdPymTjxxsREMTl3ENb1w2p4YI4AXDOPN6AfdVbmjwb+b&#10;b/Mj24P7MMSA1gQr97vMAMnKHa7iTcILIOoG3HuNy55mdGJO8e76DdmJSRkLqE8Hyqh0mzGFtjMD&#10;eI+Yrs3JMW1+ycreDSToU2q8icm0sk8mkuYMj4LWNwXUITnY/hqkt6sbGGf24pIyadvwfKof3lzg&#10;jtEMQuoRMziTklpcbYHV0xi8CSiba0c5IHePCR60Gnb0kzLyby5YwGfCHq/kUyX9kmvxx3dMVy2q&#10;JG4eOXGiDJ1FjZLRSxL3mvjeS6kivoG1pxGQXMJ4/hqH/wAQGxh6OmbqLPSEZbzgg9ojHyyIw4Zj&#10;gZfxdLjjjWlCS2oQQ3ltsTeYNQ124iQ5gRyQDmMGdDRs8Y8F/JzbnvqYQllljj6eqin6hQEnDwkA&#10;8cB+ZzFVXhHph2Yzi3UmqMaR5w2cssd/ONQ2cwI8ZbmEHxN5Ki5qpVayF26dXbP9pklpunL0qYib&#10;mJdGS5zo1zTI9pFVyqfHcsHxW8bgvMFwQQJ6X7zu3IyD5fjxqyDZkbdfJyieNabnNZtsCguEr2mV&#10;P2sD2504dXblwq3eb7b68GSVRzKaiJATylzhLxy4IwGZnKM47u8kImSVIR5YbfeIG+p7mPxJ6ZtQ&#10;6nQ6KJtwqucPTx79bCTTtrN6smDkzkAXJyuIPM8ahuCY5jecgESBuIdsbbkoD9oL0xvQMcg/yLaT&#10;NE0GtUvI5czZb/MpGIkZOX3EN3NkF7e0m5ycsbZDXE4mLwgHMEq0R+bwJkk4ZBHv78BXBvMFyYE9&#10;Ihxam80mL8hwwPit/LtY44412Bs/l9RUxJccc13ODmW3PGuRSbRCQMt2p5j7UTU3m1wLGaw2qVHO&#10;Jcds5OUkY+ondoT3T0Up/b+2kN/BamEZC6jlbY8eVXO2WBzurcBNS42LwQLxblc8cxtgRxscgxan&#10;vq7TTbxOpDTG4M54W840yDu9xORNcIfCUdmTCrKClV+MNRlcGu2iNrvGuV9om1xl20ALCVbvB1HI&#10;i6y4tp+oBxuTxx/hokSqJTG9BvJy6nMJ31G6a0tSlJvFYbcHrmXHZs3zocHKJcWYyuXvWeftV1gJ&#10;y92Kg8rHvMxyHEMN3TuLVKgcDbNgQBOIkCivaUkyYSttJxsXMD7WtXSedjVVnFWby23a+UkfUuFQ&#10;2YThy55wMmkmXknIFtjMcWMnmqgBlxOHLlsxYB4/MUyeNydnAgj3XTF0uP8AaVbISyTHB1NNAXjz&#10;Uwf7xoJwk3GMLkEEf8LuIDUEwJHYsrSKPbsmwzvHgLkFq1bVVqhm2uY4ACHGTpj7i/NAD0juOWQN&#10;5Pbt/wAiD1IQcBMDPUg8vwIwSYYGQNcROkTxqkvLcDnJpooC4eZkJAPWAXUQEjwkBMAdODzEY3wm&#10;hAY/SRgc4Ez9mCxES35vjT6RFxDIzewNr0f1UhzQkbLBftwDT04nD15zuAiqtvBkjRSfC4U3NCdr&#10;AwH/AEl0sStBwNrJjiH5lxcis3G4Z+XbVqlc4IaxHGf6iRQfb6jciDZGJo6kBPNTzdx3P4Y1Dkbg&#10;dvArszbj7/UWK7dOYyc0TMY4Bggj+ks9rCTuY3JzBAUYbvLWtbn8e2hswl448hk6EnpiJM2opM0q&#10;ghpSxggu4x8vVVk2f1AyczrG54CC1LqDvBj4I1Q3E47Nc3gguQeYrnOaWpm2nUVWNxsx42D4Vn4S&#10;51qyn3txi5gBc6lwaZmG1Ak1HgjBy/LWwbO5WOa8k9yAfmq276h0RdtncvJLWwDRnKS4Ll9FHqwp&#10;8kYj+wi9o5loXAulpHIxQS7BGDeNLmDzqk1Y3cy0gIA3d1J/aRf5qclCmqPyiZW3bPOvaBSc2jl2&#10;COVaF37yMv8AhXMcZJ9QM2PHBz7X7i9gJwzIzICB5I7cBBczxrMZps3bvHr6ZTK08lNq25bCF7T+&#10;yo2p6btnQpqndyR6PGci7K/WYnxmx5VNbrwJBFFq9yBcgV4zbuWV6xcOQpS/sL0Bmmy+i99fBlR3&#10;8vg8xyqG82Hz65jkgCuI7X8FIRzNEjN3Nr+4HYWU3bX7x5ivGD1pAGMgSjg6acYT9yMnOXY22vZ2&#10;9uSOV2LjobXUGPxx5lRGXqxTsw85xAj5lsi6VXM2PYnRjHaaeJzruX5d1aymSOoBvNFypkwpcjPW&#10;DqQJqabI5jJ78cZxafxE7T9UElpMDnUgX7VMS3tP9IjdCcvuGnU/J3L+U3oAF00BeEcsyHDYzqyS&#10;+pHLYm8yo+T/AJZDe0HJiHcmALGRTnwrbhuRmyvX7cZFnrcl5znWhThu9eD5Cqo6bcwEzg5ad5RG&#10;46R2e24GeBWOpHg4BZ7X4qyum3hAjz6fxEqgqBt59z/GvP1Y12szxEuRYXCnyb5/e8rItCeSPcBn&#10;jbHzrm+R1Q5uezXdPy1uUnqxzbBjBcuCT3Ilxm7YUVGS1B20EmdiIaz2aVo5bDwR2lvFWNxzIeT8&#10;QawGcUvjKutxc2xW4OuM3eVQ5ckW2bL28xgHvl8o4Bqqy/Z+SAmM3AutKP2Hz6p5LjYabbl6afk8&#10;nEjK3C7GYxslu2ZWTbQRs5PHHqK7SvapR7+xG8O6bx+Yq3VHqd1wFz7GAryDzBrmmpKHqOnnu5vA&#10;FHH5ZU6FU3cXILXQpa+5HO8HFaSmPOzmu8QfFLnXaPqinZT55Nn7xkJ42b6WoK/jjXmFQGwep5wM&#10;EcAOZ1Crvb1c6sl2zF7NWdQ1Hu4R9MefGZc/n5rats38Nha9xh3R6weyCUz2mDlktINe0LvLGNeO&#10;tSbD6jjcngjYiHGPmXF67h9Zmn3ejK5oGCPyyk41Xqg3adsjuTAzk6iy5vMFaqzfxXLC5O2w8Dag&#10;k7kJbJj5OUqe3la6o24M2VMOd2gB5txcu/aQdzBHwLp4LrVemcPmcZ0MusZcSccfQ5atVH7H5tUh&#10;LMnYlcG+Goe+DjKCzdJAurth9L1OFyCcBuy9qP8AtPjj8tJyeTdGVYsRjMZ1Layq/wDzJe0WVDA5&#10;eUq6wJPKfIwHu0YBDj+kvVyi9qE+fuWLB/7RB/zPfjV/2mVfszg9O7zsIRufPtZ1zELnP6h1r+VP&#10;Dwr0PCKaS+dGc+wAKSBAZg3n1vGZiUYRr22p7ahKmfsctfNHEFr2f2azH7uJYazcPXk2msFQsd83&#10;wtvduj+yrE82KZ/hz67kytVnUHl3K6oHyYwCx+YpjiabyTH3/hr01lH/ANbvhq99vza7J2BOk953&#10;7K5arjYW2p6sH0qCAtluW1qd+NdClyquo+U5bTHM1dX4nLpCPY8kByjRKVt3BnIMZyuNVd4U/wCr&#10;myeNtY7Udvyi441T55svnUqIeONiJu1GLTIXjXPYznrFTm1of73Ca0zkzIRlWMj+4c91QzcubGO1&#10;+Ks9mEj3PPGcRI/hLpCV0G5n19y8Pu7Uflcaocw2ZkjmIAttS51PB9Rbf7wKtrMv9321WGPsxuXO&#10;jBqXOWMS7S2H+rOSauQPKkPubLmW+/GjGzPYeykhL0yfW3RP+W8C36h5PgmNmB8UjVvquSOf3U50&#10;23tifVlXcOwKH2f0pGy3aVMRWW+ncT1WTjZ9QzbHO3zVv8P/ALVg+1TaA9oaQncyo4hunmkO73P2&#10;V5F1gR7OyHePJqVw6IXmFQndDtHrcT1yNklwEAbpI7vMtZESpf1gGU1IeOMG7tdW2QQuOBeM9B7L&#10;51NZsDphu3CEJwQQLtL7WS5m9AwjmorN38kECQ5NTQvO5JhtMlz9seNg+ufEu8a572wE7VlJ2xn3&#10;M8pUOaTiVOXoDUxTk10+Zc+7RrE6onk+mV+MwGsvCPTWogieYPPJg5CQ7aDUgHyyIPJ3DbefaeBX&#10;xnR435Mbya/pIb9l7Mx9mYlcQfnSHOtM06c2B7YCUxfgltOFeGcK7bTNsFYTVkds8pXd4HAv3Fdt&#10;kcnl1MSk7l+D2pxqDbcEECG7SBkqT2mC0TS5Y+4sXGOVbINdPZPMGoG7ly9PHY5itVN0O5NyT/pL&#10;pzaJsbesJcxf8wPUtLIKWeTmWzUDOVGyELpDX3mVsrWLZD1LsLDV1X2gJUvs2m1QzUDOB8VvA31H&#10;BCcAF0rRdDsoJ0CVMwNXFv8Atr3krYKZ2COJrLgPDTwo4yalu3g/MrGT1bLw9aqneAfTGvLInMrZ&#10;q7OOR6PoHqiMAqN20FcrT1a2zmY9pQPmpAcwg23jWAt+35rNnzZhI7jYZdQhe4t4k+yds2mJ4+1Z&#10;qMI+Xa441W6Xkb2NlXGOa7vLGeoTeRa37S3kzW5LbX73EJdC6HcZ7oY2bs2Xa25y2VNRmHauE/mw&#10;qk+s5vM7nwGchAIbVnpXPGbvLPZf6wkhkIztgyoV5vdE2ej/AMSyWcVxMpw53nVxkLzBrrsXCbC7&#10;hzGTyam7awbVmz+p6hZPnLYGSVi1LS57ourCSp7u0en0l1G8peoqS9vc1GUcbj+ztuOP51zptY2d&#10;zGTkYzXcd3C85Y1qQszEkq6dmv8ApnPTcM1W4v5D1i2ZyemHNBHN2G03UgtQl3Wj8WbxrnWrKgJs&#10;6mIDSp9cakLd1fAuUaL2oT5hITtoHxRtSFtkGg9SSPG5AaN8VwFToheWwf6ztVt/GejRNrE22kUo&#10;eWhO130nmeBc0zyaS6kiAZypjMCOh8wjnx+6s+mEnqNhYmrORupe1GLmLU6X2gOZ9LgNpqC41u8z&#10;v41mJSpnb+E03ZOUrufEDZftAmMybHZvN/cB6gyFRKYVBLtyBAwBbt3dMhcf7qG7eJO2kjaRmYac&#10;DgWoQS5pk9w3XKnOwvmL+Ejdn5fbNmk7dlKnJzBfFHGTmaqGzCoGQSY/vkZOoqG4k7nj5kCvmz+k&#10;yPyPjBY7xAMS+uRVuMIUOa3bMrqieFN0LcF3lrLJkTHnXULej201cvoHJ933e77MTjWD1Q3FvJ4A&#10;8A1qIT4HMZpJRG7wYSIv2eR5waiqrhvg4zrpHYfJ2c1cWY7W8kFbHd4F+snL0hJ1kfyEYWFY2s57&#10;FLLLnAYGdXxnMHNvAFjbjGuy5x6r8uYOQOXlYtRxk+FjVqpvZvQbb7RsJrUYm9u0QZLWBZTuYVN0&#10;sX752qOXm9tnunNOz/bJNpJfDzA6ums9qgjl+Q7mAHMWzN6Lo+CbH/rz2a7zF0hL642fUrLv6tY9&#10;oR9TeeBTzczU3Yj2ekPhYy3bkSPR4ThCm63HLWRwuQcxYPOH+/uTxwdRaDtQqRk/mz6NsC3AQtxD&#10;qDpckye4O4uqR4RlayGHI5l1m2sMUHRA3hQxueBb7J6k7Ec4GEqE3D8TjV8p+Xy5myA2jBy/MVbr&#10;Bwy144D5OnaU+utuu4RQvs3bLJMJg5mo95sCx+WqG8qhzb3M0qa4PpIPTdcbto31pE0Zsp3YME/1&#10;FDQot9ZuKTK3mDg01McTgkeT/f7KGzBnub08HcGnpf4zAuQLnpsIQ5zhpvO3sDjD+GrqNw5j6GTz&#10;LWNVxwDeXt6wIcF3lrX6bqHds5tPp6Qsax9XsW3TwCm0yWcSfHng/UVJcSsgc66QqSaMn49E5cfM&#10;UOl6HezsZ44D8vS1F2SJu1uEacY1ra1mAjqSYsGxwhPkIqG8uGJnXXTzYmRyTBAfONTJx6tb1nLg&#10;P4zlJAj1zj1f4j4ja/dnINUcft25ILCuEvqTdh8/Ihs4bkZkwR6azecPCdxbVKWHLuhNW00N5tMJ&#10;dyXR2/irX6H2oMoxnjfvnQ4+na/xLi6+SMimN3hOBY8zCKaaiD0BZ7TJdGTBvyuDyvBmyNmNyMn5&#10;1xTQ9OEfkx3uXqL0Y2J0vJY2T6amBvG5i07q5ji4YiZei/E6CFhrdw5FrjaROpU5smAIcarbPaBU&#10;bzPAdWSqKTezXfpqYG+BI66ReBTJxs/eyRsxg3EQ4HnLulxxx/srub09sPVrQCSaTaNtecna/iFx&#10;xq+bJ9j86rZyfc3zBvAPmEXPc03ZsTAbjVrk+0SdSptZYPt3g+Gosl1dX2f4ghTYqm7/AMJoO2zZ&#10;XU9EucEZ98g6bltwLnWRzQjlzgf3RwfCEr5NKgn04+8viuLnmFQeXyd68e+06kA/LQl0pSvtHxCc&#10;m7Htb9nLhL5pKQkBgfXPqrrqj60G2ZANAcWBcct6bJcPZY3IPMKtUp+i3rOXHcxnuR6VsZeCBc/N&#10;dacxNSpjTqj/AIuMjDx/qaudDWdWNpqTBYzk5ZFze3l82jc3o9SD6S06TyMgSAcwacC+JqUCYSmj&#10;1aTQktJZjBk8xYnPJw9eE6o+lcGuln5N/sNnIMn5EBmFPsm3QyfD7iHTVLOhTjFKOaR0u5NwAK48&#10;wncRiRyMgSYOyrnxFsDwjZtfj7ieb1I2jJyLn1ElLrTEmO+mTJfS7m2C9pxj/IrJK6D9pOg7faIy&#10;gyXxYOUtOk9WNo/940UGXfLKe4oMZiZAZOmqrMKLFATHy/MW8DnAzcFpU+cVI2gHnPk6iKBSJrmn&#10;LteU+2jvxh3rT6hMkCytvK5c5yGAUhunbW8VpOGzlseCA4uaqHMJWNnLt8jO1x6tu0vQcX2joPKM&#10;xHvsfsG/CH9UqDzig582HgjBcuJlw33/AD2PxE8MkxDkgfFItkhKf2PjFZMC3Gg45fuxOetInErH&#10;Hnj4ydNWRnsf3Nkd+/Pu8HTSXOLkpCUvnD2WssDCVCJHa5lpBxyuq537TBdcfDT0n2kOYB9lNmP4&#10;nfWwU+4bB9pgmpW8Y+ZaUXaB5ksrbzGBzggtNzLVJHTZWz0Dl4+yD6Y0Sl+0Qe82X8qauIPMtLSJ&#10;fTbZ+M7ltI3WAnlJLy1JcByulJw2AYJ7fmXVSa8pOUwMsYTlJc8xapScvpyW2DGYzC8Py1W9okrc&#10;zInscqEOAfmFUSDT3Tl2i5xUbBzZYTXdw3V3tTcrnz9kDfJ47cQE5equJ2cjcy0hwxyou+k8pddb&#10;G6wqNhLuypkxth6d0SRNTu2LBASqjWZPm0tB0tS731x+8JIJO59vkZXEf/Mi4F05WErmM4mJ4GBx&#10;Nw2tTVXN9UbK6jlV+DtxqOX/APM+NPm7qu+akJ28UScbaHtwEEqmpW4bvLt4MCPnrRw8sRzILVwb&#10;/mHORU3aJs3krNkx7NfFcGJzNLPHjWBHlnpbEsuTlHGPzFyvHh0TF6eg/wBHQ6DXJ9N3PeO+ab27&#10;kaNj3XssJb5dsceNYvtRekqB6eauHzBxBzN3bF4FC2ZjkrbnSrfNLU76yvaR2i/mN4MqFL4P+XEs&#10;LDcrY+HkHsVppwcZp5PPymY/c+D8oUk9ZyEMe5xyQQ7nUu50BqCtCSuYYG01KRt9RG5Zs7G8lIHM&#10;YM/UtcaiTjYmSMYDNrpLnTXcogQ7rLv4eGpyV0tpVphXg5q4xx3SfiJx5szexsgTKDgJ00Zp+mGb&#10;CYggeAKOPqDtrfqe24djvdaVNXja7yyizwKZ83o/ZGQFFn4h5ksoGOSN84M/xEGmFcDjyWBLtipd&#10;r9OVJKrMtYypnHa1N5EuLndFspi9fB34WMfliUKEK1X1Ektcny1vNOoPZ3JZw2A/f1HKh/8AliFz&#10;ph5I2z8llgApPh9z86orTZdA2Hkmn6iC1ZUjmSTGyzPbgb/FRF4VzHeCJGvEDdemVuINgmGz+bSF&#10;l7fKuZyyLDakpsblzZ8tGHm2ibT6wFydPkeMmbnG5OIlz8i2ZiGxu38QlM2IwrbfZu2g61xXxnJ2&#10;UnZY47RDIu42gUoZlkujj5dtTJPtQpyVNsfYYnBumQpceBZilZCT3PTDR0RXbKT2WQOs5fCb/DWQ&#10;T+STGevcLNjc+mrTMGbmavd534XtHTRKVzQlPDPZOIhieX3F0CE9M2xfxETnKaqv5TCZrSr6UObL&#10;wFsnloZOwDCTItOmjzthzgNxql1i2jge+mDy9NdMl9jTkHo2dspCS/I09A3JGtMwD9EAkfCpgGhE&#10;/LiEF6Ub0486jc/wI3OGRjWiU3IdTHGoMjl4oyZ1pw7cDbBAualydePb0Ed1o98iQ27nX+GgO+YM&#10;kCtUvcWZTNXkYOXy1IOQm1xSZpNN2Isxmk4vFT83mm8kQG3qLdRHUs00pBrmPTQ68ic19HogLghU&#10;IYMmNaqvgGvIuOL/AOWvviTfpX4qdBeh+/0Jf0J0YfTEnfRHhX49I+U6jIIyejhT5v6e8mOMivje&#10;SN4G15wf6aS92ixyPu1Kg39ODhRf0kxj5yhEtwcCkM2DiPOkt9vvj+0Mt2hDOMi195K27BkCzpmJ&#10;zExSdNvbm8wA5aMSeVuZlNsiyXTbG/2lqSk1Q3csGwII+ouhfV82FtqhsTJ8+EMflqqVJTZJq9xu&#10;bWAencV3k8mouVc6sCkg6g2wsCjyOS2dVr+I1E4zd/SbLtgriQMG3ZUkBcjHpEcrjkdx45PvOnAN&#10;djyyOi5o2PBLZGUcFq1vDlzxrmiYbs2GcMYM4yqFOY9NVXAdBMhbRShxsw8GncTDzdzExxgzq7MH&#10;DJzwA/VQd4zFvOOAFuBKU/e/j4mLQUqYCHBYggXafq6y8snp2opxBNN3jGJcfTR2MPXWiA2sS9hR&#10;55W3AW8ctwhFNl0S5SErXpr8enpFmFeqNLsYUCqG5HL08cepcQ7d6dhGCFzp/TVwmG0RtNZSxYQS&#10;oQ4x8xz341m7yWN488C6JDm+b7pHNcpjbFgGZgGUmMIMiAuJfg41qksl442Z8HTQBw3HGTHGrkzT&#10;Fcm0zgo8CtVNz3dSYI+BEnkrGQuBbdK/VenUyloHzMwSXBXLdxEvJRKvQfr4ekEPGS7dgAziV9ry&#10;7fIGXL5hFj8xh9LH04fSuuaM2YVPKGU1ZvwFGEgiWydzGsNDscqedTL0NmzEuMnm5Fj4iQlfE/g4&#10;36VcH3HWzNG9Ltx90xWJ8WJFpZNDwExraJ/6tVayAW8P5IYYPMVdb0Pe4NNb2s2K1fueHHwnMphT&#10;1t98bazobgqujOeNw5IziWWkpksBOfbQyYSB6zHjjUHqxLe286D11r/25v0ieCbPd8jYiJAvQHZX&#10;VY6kl2BmxakjH+dePkrl81fkshCUi6n2SbOdpLB6By2YPxwfkXFc28ocM7hs6ne4fhNPC8z1u/D+&#10;4dQbVNje+X3O47vGQq8+a22eOZaY2AOOBd9bRNtm4Njs5kfWH07q5RHWkpmo328vi6i/XLHrWMrc&#10;jmpzA7HsOZRwYOJfpH0cca0ur5fKYG+Nn+oqjS8wZtyG3nqL0PTX2en4HBudX4VlWIeOONbVQ8wH&#10;oXjrG5t6Rbx6bPArTR7N48chgCkZeIpsX7xMF+9qd3SPcnhdzbA0Rrcme8h9mDawfEWQbKJO4E3z&#10;8ZP8Cl1h7NOrJrpAk6a8W13Har8fhPVoW0qwu042b05Mm2ByAriPpkFwLl/aJsFlckbb/A4yeXbX&#10;UEvH2ayA8bPrYR+bnVPnm0RlU49wgAVx5mktnl+bLV5+0E1ERvc+I4KHWnpleRtoQfCTUFXOXz0G&#10;tjRSutm0xZPDxelsWCD4qzuXngYuMMa9Q0par3PaeYTIboztz4Dt2X7VBMJcALY9yPqIDPNvZXIj&#10;s4ziwE01ysS6b5FXnf8AS19OcKxIXLKTVdmnKUauSl98JeviUSWSAbMmOM/8NAqYcbyTk5FYyEJG&#10;4wBBkX7fo7h8VeJiOcpu4EnL0fc4/MTzI5N3wQBKS4mnErelHjgP/ESk88mLMlnvrN002tvw1Mt5&#10;b4JO43c+P2c3lkVKYytwYuCLju20SeN3Lkh4zXf50GcN3LYmfTuJMT+OluntP0PziSDZkznz/DVU&#10;cPC8AbqshJQUuePTQF4QjbzVpxNfHw08fT1J7jsWn9rg399m5OIbUgvK76z2Xy+Uhm1magydMiwf&#10;sNzbvR6i06l28ueNgNn53WPpk44IFqOqOuhIdaE9pE0bM/ZpU+3gP01j8vkc6flyMS6i6/pun5CE&#10;eBtI3Uwj8wah1hNJczH/APIp0zMNYqJqlbfxGo5PmMMrkexuYv3IGxrQzdMZcitU02TTaVezTiRl&#10;sj/tIxKhy+tCBmIIwnKO2W6vcLYvXkuqqmGMd8RI7WoPjRk3ujKsNPGYxUlVh5I0fJxye+ZtacB6&#10;l3uKtzyqHoXvsZykMvVzbBsfkMybXpbSoiPbv9myLkWtPVHqeAe/yr2j/wAsTIaBZaczb+IEOxjV&#10;dsodLzCp6tGCCZUq1eWxWt5yANgVkJsrcsJieOSTV1L3Q+msfbzR6zc7g8OVmYfM7keNM1hSdaQD&#10;3mB8VwHpk3lfXQ1M7e0DpvmdP6Rdqg24ToJN2nFp5G36g0eoP1kP7A8kYiBJyyCEuKCUZUTkmPcH&#10;RPMWj0nR9RsyY4JGUdvzcioVhUqUCM01rdw9JpfPJk/IBmzkYsZOWO1gjVkjkc+pmWnjeMX/ADfu&#10;/HBB+Vcc0/to3ByxgsFbuW/LJdxwLvmgfXGpioiAYTEBWbwmnc4wxxrncn1UbtoOmS+LJ10rf7xx&#10;5UO0CXGcnjgYtSOf/MrK5xXg2Azm37WJ5Zcn5V6wbWtj9D1PKTmeyoTcwxfeRaMcC8t6P9T+dVa9&#10;PG2fCbsrtoZCd9OwEyJJ7nu+ic/kcbKW30FmP0XMG07nR4357YdUqqs4peXOSHjDPBb0PzRLuStN&#10;nch2S0o+DAcRJgT+09/9leakwq+U7xyC4+ouuxblSW2R/hOZyaatthe6PqBtJ3OCZXfwloRPsXNR&#10;Y3k8mA4/LKsfl84lz/jYuiRq4SPcp2QEtjY24yF5i03uCElsnbLhMKwZSpsAMqnkwJ8NEpxVkumU&#10;pBZPbjJzLq1ST7A7LbIxFjHzLn8w09MKXG2bYJlurxt5jbBjgXJOmxDtHcvtUopUvnDKRD1gNXFz&#10;qDHgjgRiczftGlXzhtdHBpezrE6okDJy9AGVPnRPhkHwI7UDeYyonZpprbgtcwawfVrFMjsv9/xD&#10;rNqtgB2fs3M4m1lsfc7hfNXooP1UKLM2YmeTV1vLgVy50VxnTdHtgjvP3wibvqjI2LnjXbFF7aJr&#10;2LucylQiNbVsd3jX5z81zPw5p4yFFVE+0R/eMr2sepwOSSE79tPBODdMdrjXniSmxwE1j2/hrpba&#10;ZtscmvtmByjCMumuY3k0ezt7eMe5GRbWAhy1q3Dksk5TG/Z44ySYDDkbWkepOtBMHPtjEtnqWi4E&#10;BmFPkZkyJS/RJnXWJpIkOapp6obF6spSajvS2eOsY+Y2c8aPbWCDmTYAZJNRb6QuoS73F5UzSeOZ&#10;VYM204/honTdRjmT3I+K3MsB0HW2z5Da9Z9TtnaMj2NymWuQP374Th1d5fcWnTiXyF45xx2hxk6f&#10;+lc3yvbBMaYbHg34Uw+qLHYVJ2gesI5mowbsC3H1NPAnTZktu2siQmIpu4bxXn2cYDzyMWn8XAqS&#10;Ta5LWwwBbAyDWGklc+n0u3+CVOhh81TKPribSSwGORy9xBd+8uW2NYsPGWfiJHpcRtdbu7e0aQ8p&#10;udVmTeZIxdN7f3lyQuRc67RBkbFO2M+ESNuW3c8a7AqTbBWFcy1jIZVKrcflsRKtk9UedM23aVVP&#10;hS8PUulxmWnC1VG7nu8PymLNtb2/+RnuxP1hJ1TEuPLWDG4YnLJaWtOJhPp9MQGqrenkBOYyFkg9&#10;1ZL9pJLJHO503KrkfL3knGuxtkbN65ZYJ2fJzbffWo61u4uOCHKb3HnLu0jY3SkGszfFJGTlthZ8&#10;Hu4ldtn/AKn82nDK88P2e1+Iu5JfNJLJyf1bKhM/MIXjwJl5PJdAQ8cc1KS5q+4rYWvTKMyZNV5c&#10;c57k/qz0xTznBGcryMfM0si3KV029CPBLZUKXh6Yy99HqfrSSv78E1Ylb+WRVXaJtcJHLtzYHES3&#10;pDILjggTnOs2zLc6ozGuJpPpIM7ML5qMzj7zdzxrH6wrxywbSpma68MMXM7iuzOj20A98fgKPeP3&#10;0YJOJdKnOicWC1qePGikTc5pzfI9m8+rmbWYAFHB5jldFUXsbe0kM+8nEMw/haKAjqSzMTmsF/74&#10;+9Cj1UVo9NLgBeHLg6erjVt7e2sNoVQbSJ0HgBcjJy1VSbQJjHkcnKO4Llq1S8kxfsgRwAuXC3Ln&#10;jVbqymyc410cBPhZwKKkLyhvCEctrwWOtd5f/artSdWMn9/fD7nA3FpjHxxqq7vOmbZ8ZtwE6i3i&#10;g6b3NsxnHYYieZqq1KdkQjvGqbD6gbP51eeSoQ4P7EQouNXzaxvM1GeTm/thdP3Fs1JyulJk2BuE&#10;qFjHzCeBaFONyZ2I3gLhvMtY1E9FpqOccx7I9jbKlRnwH3iMi3hvS4wk1gXIPLItCZjZRj3nv9NU&#10;OrJe2fkzvrYfLuoeF5gNQVZNpbMX0tgOLdSfdhjWMyuYEMTOAQ3RC29UuBHqwnHZpHzaSHL8Qhc6&#10;xlnPG0d8Ly7j6hB+NJQQG/TCV0pLdacTXfDE5bZssxnFSSGOxA2Yu7I/i50HbuGzYgP6qth6hONH&#10;mdDz6a55PThd1u8xyvpQUlxVEuNYjbMd3gu6gylzolPB7mMGC7YJqjWzSPYu9C2fOZ2ApIx6oxth&#10;QY4FpDN5KY2W7dlXA+Xaxx4EDqDl2myby9BA2A1GYnMclzwI9UErnUtvwR1GKz/5YSslaUfKZIRi&#10;8Zn3Ns45n/TQ0m7GbHM2fXAD+LjXzuiXGM0/VjmP2YzETiPzFuRNoE6gZMWxro4Opq51VZpKxzLO&#10;Fjy+Y9tcChyeR9pEBvM8F9T3E0nNaG8cvCa2nGTqXVoUwryp5JKQNr4m/TuEFkVbl8nkrDReXXEZ&#10;OWQXAqe8qRk5vsIGLrU6Zc8H5kp5QkD1ZOJi5ZXnNcNXHwy5I/w1mLOvJizJu0b4TwI+mLOplQUO&#10;RgTGZ9+GqSSXtoB3oJUVCANykcrHPnOBhKta1p7yXAtCp/1Y505cnmTx81Z/D41jOx+h/tm5A2M+&#10;K3jGX2YfueYu6h0WypXOwmrokBOZdLjVrtoHHHNaUW9oxzgcsd4ak6lrIhsrmEpDfgMAt4YuX/qX&#10;SE02gS6cDOzMATgIyrjOqJe9nE/mraVakF3TH8iivA0KYTxyFsBywPk8u7wKtzDbpNmDbczanxLq&#10;zF5clspmoXmm9H01lfahI22taJH8JHdE3lwmFWby9PG5fFJ8NVuoKk7n8NUNxNBwZEnE03ZljCe5&#10;c/cVtJCaRK5pLtyxx2iR+YkO3b9y11FzeScOWzm9HqXOmjDisHtsEcBxD/wRoegLjTvtBuYzsAnU&#10;xxI5jMhgbXxN4CLH2e0BtLdZyxEQ3TVbqDbA9ckycCh/0y686ul+zPZ1IW28vz746+pkRh5tglMq&#10;bA7NOLAPpjEuDx1Q5cplw4JBnUboTWdwt9Z1ds7GHtcIYmOwjBPWUnTBsCAOpbXELOrHsGRXCRs5&#10;jOCYAgKnJwp89ZnSw/WcnUbnA5AKz5a1qg6kn1SEOaWnKOAfMJcWGyf1d6wjICzKrkZOoutKX2Rs&#10;pCSVM357bnmktI9WRFH3rXFD2gVpMWZANprKhOIx8wip8jeTGdk/q2lXRI/MXY0r2Hinc6xvAC7M&#10;b3bjlyXnroRvXGzWjGW7BtOLYtMbYS1EJiLUZbprjgOV+rvPpk2vVU+KOAf9mEtapeT0pRMuvM2N&#10;uMn9pKXHGiVWVZKZ8TeQgdWR9Pkf+5TKfpMjweNyAow/nzoBLiG32mEM5ssLV4irc0J2rf3l9bj6&#10;l1aFVE4lNHtgQTIAhwE+7eNZjVFPy6vGQIINOAfL3b/MXxG72z6YnUFL0M8cgjfzwrj6nJ/MtOod&#10;nKWBAQBmtxl8Qqh/8E6Ulrbc3+9YEeHTez6TtgNm3O8wueNUgkmVRWlKU2Pc5kC5GT/lhcECrcje&#10;U5OL7kLEvw7vHgSmBKUYTEEbm7NHROW2V2JtQkrAYI77VnH5drHGvztAGKX2Byl+PfDU4Xq6blMz&#10;TZG2lRLzCjmGP4qGzjbBtBqewGnj7xBd5gv8S51qjahXv2j7KmU1Kzjbl1PAjdtPlqTpZnsvn07I&#10;feTll4bWnbwYEYkWyOYyFzecn7QjJzCdyD5YU9Te1SbPP6qeWh2xf/JHuY1Q6g2sPaezwPt8gJ1P&#10;Gi+oQ6k2B43I5cgDMgbvAtUmH2c7AvBBy+Z4151uNsk6nD0BjHyDL5SX/HCUs3uQFy4XUuo3Q2Te&#10;KgI530DyB86Gy5W7CF/iXK+0zdpU9PHAcriPptiLbJxtslLxt7GfWtcsvAodDuJDASauWZxOJgTV&#10;Jd4IPdEigDnuk9nc6nY8c1OWz0x3e+uqJfI5VLR3m2m6Hy3Kp80njnXMYAhwN/KT0vmjly23wx/Y&#10;uUO6L+ZXCzeKDeNg1PIzPz5yFt/6Fs1aTCYub8cFobUZdTVznXOrglOQNt8YPhNzD83nRolJ9ulK&#10;S0m5zgDreiWi3Ci41lTSuFulD2+S+fUrQ81mTA+7wPHVpzq58C88dl+0zcJ8xMZiIkF3UuL0a9aB&#10;5IakpgDBtNSjM3LvIx/61xzMNn8ppKnAPDHl/aHMGQWfGszGf4hjPzh2mnqts/qSUwTY7AM11hi0&#10;x8F+CP3l0IScNnI8HMj6l1eG9J+tJuzZiGNiK8zLdGTxr0Cof1mJDVTbGFi/G6GLUbDHj/ItpG0o&#10;Hbp11J5xKWxMZrvlW1apfNGTMu+Rnth8wq5Lbs6wnE6A8bH3dqMXLJ30YrB5PgvcDwHS07fAonTa&#10;gTCOkKkrSmAtt5cvrcHTITgXE/rSbUJc5koIJIcTgPKIS1/KsH2mDm0ymII3L64Hp/P4VlcnrBtN&#10;anYy2P2O37N8HGk/ie4fOjSWTYHT9OTudPt51IyXeZx8Cqu0igCUxWB9zYicBeFuD9yDwruSsCUx&#10;QcuY7mxFvRLTa4IXW8xY+8qRk8c75NbXl3OBW3Wn1ySqt27ZmIEBpG1xjFdGMfO/dQGeVxSkqbbt&#10;BIy3rt0hLuBU/eP/AJ6+1ZUArhqTmXS5FdnDdkZ6d5Mup02wsaLgpM9nEwo9yymr/fijc9NsUWjH&#10;+0sZpOcTaN6dyGaum8ZC+zDu/wCJbk4qCUydk+bP2JXkDi7pjF+8qGRxLgyljMo5rbgG7tDbZL0C&#10;BAYl9FknDaamfvhNzt9K2TjPjVwoORy6AYAycBWcw6hC8CMbG9qEu7RxhpztB0Tpl4IPiQq4TiuJ&#10;88r2VM5kxEzkrx0JsS2Lxx/zIpqaPuNInEncyRlu0Z3Uwj0itrvJz8StWzf1a51MnLGZG+6k1bl3&#10;Oj1cN8bk4WwN4as+Xb7i06R15/8AOfKjMH25uWZbRB3eNRNd5hak6E2X022khXwYGIm/+f8AERjb&#10;B2SGnJrG5Y7wHdS3E9I5g2C23lye4G1d8eBcT+uR6wjKWyHs2T6h3mmRz3MCxcm61Va/iMzJ908t&#10;ZozZBm15yApGV27+wplaVJIYB7ywkdtqMXL7izGYTyYuckYCjjGk3JebHbQcBOmXxrTSlw8pMvqi&#10;YuR/cRYPMR5u4Ju17mQcq2rVL9n81M5PB2UXB+4g88ot6z5Op9LvraoJxM6wIz0YNSDzEHnBN81o&#10;0eb7M50EYIzSoo7nLIj0wpcgckbG5H5ncX6AzcZMd/H+GpjN4QLY6ZJI3Mb0AY9P+SBEnFPsuT2r&#10;vBvh8CsIwxJ6kFvOB/phu9JXapKslzMm7b8JwEmpc4MCzElFuWxMDnT1VW6ok42z08AdSAaici0c&#10;maaoTaZ2U59mBcti5iwGpJw5mr05jHuRkUMjxybIiUnlZICci4viEKUDnWhiRkGHPBx/CScOMZME&#10;B891DZgQnBBpqHqQD+oriEMDthv4wXI08PlgjgtICPl5ONHpXvsA8CANCk9SEZsjwGBrERJuQjwd&#10;mwUlxDRt3Nu9pYB2vzpM6omzB6easz5x9RABipCPTD3Z/wCzxs+Zc8CobfO2PgBy9VKpKseztydy&#10;8PcjJzEYkcrJG259uPy0JAmU2MkGePqK7OHjZyPBqj1eWqfJ5fjc/wALVKrtKyEgICDv3VYRgcbM&#10;lzBy/LVwbzQbNkeA2nGPlkGJB6oeECQGMFu4LpIPLyDfucBro/8AGk90oIbeXzFyTRYicQOPMVVJ&#10;K3MtmOAwC4xl5a1pn2iwbPg78Idzp2sn7MSwecTyYuXpzGOkjbjYJxT5ICYwsRDCQVzVV2p+oJcZ&#10;6xvez2+WTgWP/wDFAccus/CtIlK5oyMPAYFyBIcm0tS+o6QcPG1Qz4DbfrhuVvK6KlfYsqZMWDY9&#10;yMfMXBNF1YOTzEBoAXOaK37i60k843nPYuXFluRVtmol1puTiV4LGDkk8pGHEjvMj4NSMnmrH29U&#10;EbEBr24x+artOKsFGyBBf5nLIsygsvA8rG5308cenb5itXbG5tjm0iKht5oM3OPbMPqeOBZjWlWM&#10;nL0DMJ9HmjJ440UBeXaoCDnbY8GkN1a5fjWnbJ5fLY5DPLwBWRlETV+TMuV5g8I2mIDb9cg6ZFMl&#10;e1htKmT5hAfORadNRHeMkeEDPn0cGmHVUyYEezJtjviJAPVtlQGVvCVPNgPA6cHU/YVqrCl+xGx3&#10;l+4EnLT6aiG4wfbhVjaCXACzP94+8jEuM5hT5I228xrYNtm8hJg75BLAabnBHhN2NwKJKBKCGzGP&#10;gj4Fao3Da3ggQesJOOWucAT3ICKijckERSthW/ME36ZoBJw276H9vuLmCDTVa1ONO7uS4vmkNOgJ&#10;dWWYFwpc50QbkskwWE/J93jHgjPbjTzhw3gyQalzzFFq3Xt+A0/HGRB98wcaeHOBR5FMHKyTIqbS&#10;frulWeAHGg0auEwb2dGNB9zHArlcVYoZG3JH8RDZwzso8Mfg01XJufGTOrEN8QAJHOFM9pkuKG7I&#10;hHpjWulGmuhM95KfkxkUVJJXmYJJJJAH5jX6kkgBL6hhxKWFkSP0YlYZXI8ZF8HilcvV8lcn8CMS&#10;en8CuzeX4Pw1SIA8vl+mrI3GSAmONLgT1wlvOgCZqpkhNNQyEGmSExkU4CITGvpfI2+kpltBQM28&#10;aRG5ONTBj76eGPUQAH3PuRokNmREht+/3EYbt8ZPfQAHGzJHx/wkTbt/xFY2bP8A9NGG7MnHAdAF&#10;bbyskasjeRiRjc/BweYiTduSC+gAaOTjt89WRnT5IyYIONEm7fAjzdnjyR6kaoAAt5OO2jA5OKPJ&#10;GBWpvL3MZORy/NVkbyMsZcFj8RBOVVvI8H4fwkYHI8fADOr5L5GT9tWRnI/GBMKDPWcvHBYxqyN5&#10;eSD4ivjOn8eeMGdHmdP9yPTQTlDbyskHQt9NTBy/4H8Jao3pZGB03qZEAZK3lZIyf7xow3kZIL+A&#10;C2Acj8aMN5OgDJW9PkR5nI/AtIHK8CJbulXgUlvI+4jA5GPv9NWobfuKYNmvpOARyfuIkOVo83Zo&#10;wNn3FOUFbHK0SHL0eHL0SGzQABHJ0YHL0SG3RIbdAA0cvRIcvRIY1MGNAEMbNTBt08MamQIAQ26m&#10;DGkMieuIAeGNSFBuJ7GgCYnriG7wlvCACVxPY0H3hPbwgAljSQ3eEt4QBOUdM3ErioJxkg0HcM0Y&#10;xpkiAKe4l6p8wleNaoRug7hnjQBzrPJOTuLB6sZ4L+gu2JhI8aw2sKX5+gp6QOJ28jI5e44wXLar&#10;e0ToM4F0sSn9zGeNc6zSTlczrHH009KT9Xj28djyHJzrVpZL2xucuPH3yK+VoMkdgPcWJ1Zc5MF3&#10;GmiQONxqH185FW5xnsQQIwzbk4IwIbNBkuZ7qAM3nhMH4ioYx3s6vk0ZkuYENZytLLBStvg+JAtC&#10;k7juR9TlqHJ5PqA0FcBy/AmE5DmE49pApjd4TgQcbfGTHHwKZu5O5wKgWUmpHBIyY1SZgNaROGZI&#10;yIa8k5LeQCnAyWXsx3MaslvB8imN5OSBGOyya6WMJlP210JTbwlvOsTkcnJ3FuVPy8isFuA5HGCY&#10;44Fdpg8vNgdRAZhJybzk1Fauz8bJAGSjyEXQlFzTTWPkk5IHK06j5eSD8NTgWp5zORkR6VvCRj9y&#10;0mXEvJoRqZK5eWAnuKgBS/Rc41oRG+MeDvqq9nkuY1oTNvjGkUhcUnd8GfuKyDZ+zKYOXkufUR6X&#10;y8kbdFI68ep8mMefjVq3fvoDK2eBXwbPBwJR+SZLFcJeTvqqy9vgVqZjQBcGfgVqbqqslZG6AD0C&#10;JDIhsCmQIAmJJtOIAbUcg1MTaABZB40BeN1ZCIa4QBSRjRKDlpEHqJ5uNTgfSjxqZGocanAAvVSZ&#10;oPuK7PUBeDQBlcwb99U94zx8a055L8edVtxL0AZK8b9xVV5LyccC2Z5J/wA6AvJHeX6oAxkjP/4N&#10;M9n/AN0tUcU+ofYydSBlZGeBBySvGRbASnyRoaSnyccGoikDK+zyQJdn+DjWkdhkjH1Uvs+SAnIz&#10;opAzFwz+qobiX41qnYnwENJIyft/vopAyXs/SwdxM9mfkWqDkZOCMFxQ3EjHxp1B+rzH3DMf+UmR&#10;y9ao4pvGT3Em9P4MlhFAm4z0bMkFjBp9JXCXsyQI8Onx3MdhWRvI9P6iKAAIx4CI9Lxku/TRIcrI&#10;boctWqX0/wB9FABKTt8auw5XjGlI5H41qkvkacBno5GTyENcU2Pg0luX2fx8YE92F41QBzq3ovUV&#10;qb0eOAeQC2xvIxwKX2WNFxOc7PKT+Aqe4pPB0F1cSV40BcSP8iLgOV3FN6nIFjGk3pv+H5q6QcU2&#10;hv2bwKgDE29P4y5/7pXaTyPANaQ3ptWRnT+D51OABl8n8asjeT6itTOT4EYby9TlABZyvBxqyN5f&#10;8BTG7PAjA26AAO5oO8leNXzAmSN0AYbOKfxjPBzFzTWFD4yLup5L8az2cU2MyAOP5PQ2AmOwtak9&#10;F2c9haozpscBFcG8rwJ9xOZi3p8cCRJXgWqEl6GuJWSNFxQYzMGf90qHMJeSNdCOJHjQF5S+NIA5&#10;dmEj8Cp7ym+5YyLrolJ40BcUePyEAcZvKTJGTOq24o8n7a7ScUf+dASUOgDi0lJkgv6H4gkNcU//&#10;AOou0nFD9ywgLijx8cYFQBx+STlgz2EuyyQcAM66ieUf+RVt5SeD4cCAMHGMmulvGD/4JbA4pPBk&#10;QclLkg4OBAUmb75qZPqkGlvhIPxFcHFP/nQ0lP4B4IP9aApK32wS376eJPCXMimEkemmex+/AgAC&#10;8nBTfhqkzQl4mPzFpziR4+NB3FPk40AYzMP93VQ5o31MC3h5T5FVXlP/AB8/MU4w5veSfvqtuJGu&#10;kHlN6nmIDMabSwOb3EjQFxJ10U4pv/1EBcUuP/4VTlBgJJOoZJOt4JTY7eP+IgLiRkgQUGMkkahk&#10;leBbASVkQ0knU4GV9lqJHKFqfZaRJWgDJo5Z6fQocbQi0dxL+4g7iXr74gUuMEcCZVoIzxoaRmvv&#10;pHygEpKXG0TO7pwmrUaSX5gSwIPh+pJJIASSSSAPuAeKP0Qo5bgbQeiJR2jfBnjUM5cSU3cLE7ZZ&#10;fTNHDnjOnCEQdmnznUeqvQ1+4fdYSxuCJ65poPBy0Sb200+hKD31M48iZGTvp4ZNNTlAyQmBMs3G&#10;qkkMfgSwNOJOHJmQMZ8g1DZ6xAfDVPcEJBkgVqk7iyPH5igckZcbZS8wHA9PgAIcZBaY0zUjgYXO&#10;Nt9IhFT5fMCRkx+X5SMDtvCADGfIPUXPzNouvLg3edpMsFjOPqIw3o9yYYAwc/St/tpkltg2wWPw&#10;1ZJO8HG5AE2pcSEuHJNUldP1HKpKeAL7dzN9UntK5jqBu5c3zRvrkfmeONaROJG5mViCN9cj8xB6&#10;opOYtmVl4cWny7ffT07pYUOm6o3YmOwIlvl3eBaQznk2qqdHjgAIkbzStiEqTL6XZQMgGsFJGTpi&#10;4FfG8vn1PTZjG2OIZ+YMY8+BOqSG8Xwg5TTDk4ZrKta0q2R52kPA2BnGXTWhE2L1pUk23yZSN0MB&#10;NW4VaRONl45CyxhY5P341lucr/uPeNtEJrfI905jZyt6G+GMHV5iuEvZ7myxxguavmK7SeTzF+PH&#10;y4PiK1M6fwEshBcdXfyKO+0fQUPs/fOM/wDrWkSej3NsAYGJSQdMnBjXfWy/1VpRKJeGYzK68IfV&#10;tj7iuW0va00lTMLGlJL2m/JpjtDyB+ortMWparGSPdP0qVY3RatPE895xT7aVEBjAVv5Y++iTwjI&#10;zZjBAco41ox9iW0ibX5pUDkNzme4GBYrPG7ZgTJqHHy9Vct5xr6a6LCTiaCck9m47XVT1zA2OFyf&#10;zdNAZw4I5JesCbwaXL444EHqSoGQWx4431sJP31G5NnbC4DzRuygIDADl8xKTt9UBoOnqkVVlbib&#10;PyY4GO7tebzc62al5Hevh5kHTHxxxpzoTiK8Ajb49xNADzVDmk4mNyzB+or44twZIwcvzf8AEqfM&#10;HBHk6xuQFs9QgvAnIhCXAdvuTZtgQ1vUjmNzZCAvKVwryXykP3B8UkHTGLuIbI2ZGw95jALHd6qT&#10;NBKQbPJG55MYOWK6S17izhhchHjgu4CF5i1OoJPVZiXmYHRIOoQXQg95Q5hLxsLEG/XIyeZ31m+r&#10;bG+mwS9O8UOVyf44h2+WNTCSscZMZjlwD1bavn9XRjwWFVZo4skswAKRdN1tu2IoqBre2Ftn5KGz&#10;hwyNkj0083lbl+TkW4B8saJM5HjIcxgW4x9T31mn0Ds6PcmGePmBVq3ckYwBDp7uLTHwI9K5xuZL&#10;IQFJ/r+Iobwjl45vfxBCU0JLQpDDgbYMuwNrV4lq57nupOJO93bGzAUkfUu+NVUjfBxntxkVqpdu&#10;5nExwb9u8HUJdW2lIwrZKf3bI8ffpolJ2ZDDwaTe3y/HGrhVFNtpa9stjlJBzbnjVPmG8tnOfTSH&#10;bQGhS+nyQNjhjBktalpTJXNO1R7hKgNWbLqELzo1jJJw9bEOYJyjucwiJM54O4CCxk8tWwn2inbR&#10;2kSrGznsqBsAVluLUITkrH9oFaSU1iMJ7cBBcu1kQ2qHDnskAWxxbqPUIQaAzRxLpxLpUaCVbvH/&#10;AGn3/probiQZcVINtKch9YgtQYvAgLOaS5+2YwWLcZC6hPcRh48l0d9mzkdtqP8AbjT04l+8y48y&#10;DabhGLli/wAxWoM8DziVym4eO/baj8pYPMBto3uCABSBH5nHgWtDqRsbocsX541ZHlP8iPsO3vHM&#10;0kmkDl1wzsubLMFyBGCN2zmU7t2V7VzSOe+tCeSccD04WYC4EHIQjMejdxkLaULnNLqCHTcv3Mef&#10;jJy1ZJfJ20eR5p29O340Yl8jmMtsPDAKMPxU9PHG8vTuYNQxOYQvB+ynJP0UmcNyWwQcy4VWQbN6&#10;Fkdy5tYLvU40B3gmhHf+ETxq4Th4y3IEEYLkdr+MgDH5o45/TVbIMhiY49TzFZHA3MA8bkGQnLT0&#10;rebg5AYNrB1FQZ4Hl7x7+xykzNBkMTOe31FqjiVuXLkEbYFuMgrltVucS8bYgIzanmfOmAZvu+ng&#10;0kz7MEee7jVkcN8d/ADJzR+BKV029NkgBkJ5gl+qBZT25P4gkel803AgMYBfEu50YmlL7towHuRj&#10;tcpB+yxNtbcSkju/sIeASqCeNnmeAAh/yKnt3G7fEudNTJpnyR6aD7uSMee7gSRhDmk0G8c449SB&#10;GJfb+KPzEBmDPBn76mN3DmPJzIB9NDhZv1NzDGMEHl+atUl80/J8Jcot5gUI8d/OtOpeoHLn51lO&#10;heYYc2EdCDeaYINJVV5OMY/ctW1WyTjGPnoDNJwODPGC3b81IMbonEyaTTAPGHpi5azcjghm2M1o&#10;ltPOJwR/fgg4CIORmO3yP1VdQdBChVEztBs50bHS5YlaqTqxzJOA9uBVuTsyR53ILkHTVkcM2wSA&#10;gjBn6f8A3JLvpj3O8s7AoPb45kmQ33VdIM9pBKhbAM2ALBa1F5d9qDg49OD4Sel9cTaTkAZscv07&#10;qcnaId49bmc0lLySngfyreLfLGslmkvwX4GALfl6mNY/sv8AWEcmbY3kjESAmkS4uqJhVElnbIFn&#10;Tj6ZBZFtXWm2jaOUdoEvbTV6xbct630rheDAq5HUEpkn9Ws5qVw5JqDbjJ3/AJlaascPQuc4Lhh9&#10;TvwJSdnJd9lUbyVWzfEEvOecuTk5FX9h3XL/ADBXtsMbmGzidSGY/aBtJHUweE++txi8fhwKttNq&#10;badzXso1O7uH+0byP2nH4Yol6CzSMktbADJ3wiBcctyQvIgXMc39XYUdXMoQzQzgJNSYk/7l5q2Q&#10;yJFkesfj4fhadlVZ+E+D5uEmzz1YKLeSXeZaxuOuZzY8C8vPWEowshchgjYibwE5a9+vRJwM2e7t&#10;NOAa86fWw2FsnUmPNWxykMPmD9xZf7Nv2sRpWRjR368f8vSEZ/lpUqJIYj4zx5Z1I9ZkyGU37ZvY&#10;+urJKtnExmjkwWwLiBzygpjLSenGDHB5i/r3hlRG6+h46ekeCvhy1lmle0x6249RWRxtUcuR4IAC&#10;H9NYaNuiTMeMiW6EkzL2mkduPXhMcCeIze98BUSpOVzWDWbAKT8NbMOaVW5sQRsS6nwllPtV20Gp&#10;CSpvcKrs7ZvWxb0DG4tUnDxtA53mNiVvGPp+NGByfv3ytzD5jYmTAk4rB6w49SPpuf8AUuLmul9W&#10;doiEqmthlbecEgvmg09XyldtN4y3lycRP/pYX8y06T1RLpqyxziRtbI/7Ta76oZG8uckx3xM2Xlq&#10;3rfM6czPUqlEyg9k82qFyCyC2HzCLsyl6bHQBARyqeFIbqNnJfZv2VldH1hKZOy3ntUreBvp2/H+&#10;wjBNuklfjOGa6kDgXMELBgXCzMnlZMqtkf0kHdYzGY+Mqy/dPRrZvUDJyyvGtDMTmLmjb3srpnaL&#10;MQTKRHaEet+Zc9z3VzVs3JU5pi+bNp5bl5BbsO7r4G3ctrq6Tt/sey3Zt7RGTmEIXAnO5n9W7a/i&#10;OghYXrtz5Shkkcukkl3mavi3hi5Y8i4zeTSUvCTV45Y24OndS2qUHtFnc2fGg3pxBd07Sh7P3m0r&#10;Z0Q7mOlSkg6hHzGOOBddjMmpivxHBx8Rz+ZtW3scfoEyaUvTk7pxjMpCcrOZtyiG5ZFL/EEu9ZfR&#10;8xltIMWYZ46cObVxwQheP5VztVG1ybVsNjLZJSsqeTNwLUIJtyFrWyOrJ0zlL6T1D7HMGemMZB51&#10;i8z9mPWbXKbkrac915svbVhPgQG04+pq8ah7QPVQkLCXSqBmxfkjte0uBay6unmyMdQjAHtwQ4x8&#10;wlr/ABLJdpFeTqm3sqphgATMxOpvN/GkJfkGdP08j4flDJpitc9kiOc+TCkyUq2lTMLFrMN3LcHp&#10;fzrdx7RG1VS7fzALL93tCI2FwHN8NGJ5svewMgdpViJ45I1ublawR/LiQfZXsjq+qpsCCwJvL5eX&#10;T8lDnfUf7xmU9N2/hKq8nExlTIDm+UfU8EcCux6omNfy5izjpx2R0Mum5ci44F3FtA2MMp1KZXLh&#10;aZh9W2sml1Hzqn5rZ+1N/S1LbZY3M0yLGx9i0e8aWFU1re+XHZb6vdPSse/Tm44fk5nggW2klNJM&#10;XgH0LIIzA5ZFitRwzmCXuCtnxRmtaa4GrTbhOmd+DtV0Qwy6lpczynm/WKa14/j4OL+oX5HE+h4t&#10;bK114T29pzaBJ3bcMcD4UH1CLyt9YqePZ3tRmhqbY9qR2RC0v3limzNm22luTmMxdY24uYMv7y6/&#10;ozYbIJeLeW+9t3v/ADInOddnk+bemi9PMOag4OmXajUHUBKHsY7Nh0OPqDcisx41m23u5awOQFxj&#10;1La0Pd6vpuavgx1iVw1IIhRb7njvLDZ48quatj4/bIyOuZ41l8p8p4tbvWCDWz+flNi0MjnE88qC&#10;fTV7u0HsYR9NaRTc8mMqGCCxn8wvvolXlFzFm93lzaZ+YMRcap8vmD1459mBzP8AAvSOjU04Zzqj&#10;q6k3jmZWN/OIf1OPAt+qDbBs+phkCCM++GHq2x+NYPI9mcpNLt/qqqhDa2tO2Vc9zRxKZkN8wlrE&#10;pNX2JyXyVpJSkxZs2sZrDbYync+O8jYlmBund4IIPlVkpvZftBrkd5hTm5sif2kmSBLZ+zpikiby&#10;YG+TC1pkJyYF0tT/AKyj2PRNwcrS4E903d2zl/WiTmMmzd6wn8qlUE13h0Qtolrgxroqm/VfG2mI&#10;Hjl9nGW4S2odeS8ZiAnbD2dyPlj+MulqbqCzLgQPDiIYnMSXO/4mondHiU22eNrNgreD/AuRdtGx&#10;+XSSXHMwOXHzSXO+utHE4vEx6Q4B9NZLtwmg4JKc0athOBydo85aDk72fTrBv27wdQi9FKTpenJD&#10;Ljtm2ppfeSLiGTtxyrOE5SdX86tUvrSdOSAbQakBOYsua7d/SRQk7ppE8ZzGZOT2dS3+2rJQbcjZ&#10;seOZAL5QxiVkperJdLW27TJiLAPy+OOP5lie1Ta5ebWZUDd47t0lrwQLFTk+pbWtB3TsYqMqxjzp&#10;yYW2cuPeBvgXjUox3eCBcBzBuRnMd5vibmbl0/GjzjahPn4/bDl0+WPuKqzCaNn+ePnLoUJ+ocxM&#10;yavLO0tmfrCbs2svH1yP9xXuaetfIDF3e9o/zrzOceCD8RQ2beyTIDOsX904vlmmnnKUeqrfa59s&#10;CsW0k/q8A9Vy9L/hUyuNteySCmZpTzl8WYRvNIm7Czxmg72JcCUXTfbDljBGco2vUGIq66qj7H0x&#10;R+CSUrbeuNO4553vJ2Fwyozds1HZ9sk896gHTEc2wM5UVuHpjKX+ZdUbN9m7ltLscE1a6nTILGht&#10;F7J51XhNzZsd3ufeXK7Aov1d3tKyXcw/1g6+IXBAtp26YqHbthg+0CgyP5KBtJJUIkwu+0kKX95V&#10;WsJO5jpADCqpHb6QyiLBxrYKg2d7RQkySMTf4l1PfYup52yPJJkeVDgJ8XHGsx2NUzp7PKNpOTas&#10;8W9olHzam3uDVsk1R++rJsnqRzBNpUY3TKLmL2LeepBTs+lwAzXaLrDFpjtaK4Q2ueqHUezp7vlj&#10;fJfd+8tuBdPR1MSv5jmHbUuxZ3U8kZDSU8fsEwZOGumMhVz2zby6QjfQTiVbvA45Y2xcgFz3L9rF&#10;RycWAN0YSfk/ZUNxtEm0ec11x5gycC4vGcstheedDk+ZlSfINgcTBlG23ByfeJeTlkJ3EzTeyuUh&#10;e7zGcRGo2twfvxrEyV42cjs7iXB1FoVJ1I512wQFcB6nuLapcc91v/u5apxPGQW1k0qat7nlKhyO&#10;sCSfO2OIcfwu+rJUFHzGZNt5bPrjb+RUmoNnbmQy7tW+JwG7bRSpQ/7W3cKrNK0mLYc1jgYlJG8u&#10;6lruLPqToObVU5OGABSR+WIS02n6gemJnmoh/hZFsFP1JUcq0Wc1EOAerylFk5stSq4/xlsKFEa3&#10;c+E5qrn1b5rTDbeXxxanLtlWYyNo9Zkxtj213TtA2sTGZSU7B4BqQ13mWlz3I5GMxMcYLkHw1+sN&#10;x5BsX7f73ERZrSIqV9jKrJyVO8c4w3SR+YiVcSudM3ON+e4Yi36nxtnJN2bAt/EKXgWV+sA3Kwcg&#10;DB+p41sQkqY3sET3Nq75jO8Eg+dB5hMJjGLBfyKZIyFjJn6iuw2d7PYTtlbTMdkzDm0kKVznW+0v&#10;TdoeOxkQ0cvHBngVkk8w3Yn09S2s3KauaQ3G2TR4yZyXPdJGTmD8C5pqBwSMh4IFfJo4mLwfmdRQ&#10;5fIyGIeA3GvidpVY/uGM9nubmNbNS80ctmwL3T8pbvsY9WSY124fRxnE3APqJrav6r9V0OI7mAHa&#10;DUmnvDb/AEpHrOKxtd/vG0nlqVVf8oH7PHPpdvMB+XpIO4kYwtsnlKh0vL59Hf5o4P8AGiTfeTOT&#10;wRn5acImwqh7cyOSHgD5XLQHtR6zJ9NEiOHIXOPvjRhxT8xeDvQWiQLMdCSZl5MZ1IMw84BE8xaR&#10;S9UPWd8LZ8Ie+ctYDu9n/wBRHpHUgwkzgz81RdCWwsnU07Gk9J1XH7TGC5q8sWeNPbQNuA20lOwj&#10;YumZm/LGQXGs3pfaRNoPuz4o/pd9B9rFUOahsXj3IBoThYslu4dd+9tats5vrCYMpr7ZfLvROmsT&#10;GzIYq6EIRlwGlQvhqts5WOPPy4106NpJyLpqmtsM9eUeMLYBr/MURnKB3M61OeSNzcBgBkVVby8g&#10;UrxcwimOqNDo+UEYPAGgu+WRb7VDclMUwCCN9/8AJTUINYPIxjgHjgOXBd1BrVKwqQjl7Ko4Ab5B&#10;atbsue6PVcrqGHaYyamSqsx+RzQZpiCCZPijZc22JaRWm0SShZbtTdK7vH/zJS3zIxUGwefQS7ts&#10;0qKzgJ07mNYDvBGBLPL+qumhVM3FmLk0yoztwobyRzaMhzG4ycxMtyYFpzioN8HZj4CKHK6fG8c5&#10;OorXP+ocjNHqbk5HmSwuoqT2TleDBjujg5qWz+jxsLEZgLopvUEuDY8H7i5KZlGsbtmLvAGT7K5c&#10;Gxj1PwuNXZvRcpbCwRgESDy0NJtAbQDx9zlLN6k2sDgHZCf4axaXNHpuLtUk0krMee19Ma5vqXao&#10;2bOThZ/wlldQVQ5eTbBv1uBxyyF7iuBKLpSTkBGaeCmjpxyxsv8AGnerK+4dbjITu4adQ7iZTseO&#10;xcgHzFtg5OPdsBrpIOmplF1QQMuYwM2Im+kjxCEckx+ZzLS4vrbGlsztbZjM4otszbYwguLPaXpN&#10;tMp0CCZXRtepb/lW/TR4ODR5cazF5bjJk4108KaZiX1AfbBR9MM3rFzJNOC1aI2Ks9ZzgkFjx8tE&#10;p4Mkd+CNVsbMi7S/ZMvJzepaaFK6gJATPwD6are2B5jIxeMz247WoMahkHg4/wBRVuoKkHuWCMBX&#10;FvT+RWwk7oY0pLfeXI8cB7kHUTM0nEugbWTMfxEBk9YMpVfNGxESPp3VT6oqzec8B7lzp2uBdClB&#10;tFkIMkF/drQ4BiUMbdyEd7lqk03MPaccZ7f1UYeTTtJyfGe4qCMJOBjckAZtx9RXCcVQ9eMt2c3S&#10;RrMafIQL3Ar48mjY3w4x9RT+cfLjVNn5KUp6U3je0PXAuWISp84btnM23mMBRhIqHJ5eQ195fLp+&#10;Uuitn8nbTUZ44DuiGGLqZ0doOtKS3HTkBM936lpapK3hAy4+7Tx0NZvOCDZkPAYFsyp46gm0he4z&#10;b0ODpodCLUvOoqDqCSvB2ZlNXQ7fTtK+UvWFMGqdiwloMhC2iOSri2oNqAn7bBvxRx/CEs9p+sHM&#10;tenNBdJGRROxmyW9ae4W2Cm3LOS9pSdiIhh2v0Vw2OsJ0Z6Bg5OXG481YPI/WQqOAW5vHzpwDy7q&#10;sg6ocz5yAwQcv88CQlLVKrYP62w6EnjN6wlJ4234i5RqiYVHVTkAWACk3cXLXbFP0PMZlJT7y+uR&#10;kFaGMqDyv1e6wlXJfNR3OWTwKM2oW4cZ0fMJlNZsDAdg3etxWvaSrVByOnJlMdzqFjbmHmCLxrmn&#10;aZsrn8qnz4MB94MMuoQaG0HPKnYTbGEG8R8rlY18dhVL3FltzY22yOd7UPQ8hkM2+4urPmCLkQf1&#10;hJHTkqcyp/HdeMnGlbu4I4Fy63lc+3l9A2O6822JMuK4mL/2Z+xK8t6QxlWL6ssldQW+ua1Vmh7N&#10;5O3nbl82YWmbYnUcl4ERrj1f5jTzYDmVVVvEZPKFGD95VWl3D1nYNuLWXweYTPGpm1zao5qRkBtf&#10;Lgb3f21dDqW6vx9PhIu53I5ilQSOYsG15zUYsZOmMudAft6ybS7c47RFlb/tEvGYuBVvs8kZMEHG&#10;un9WRWfGc86a3yzpuT7RKcC2/wDkVn+KtCpvapTAckcqFqcy0udpHsjqtyO8GVFJb8tAHkvmLO/A&#10;YFuNHRK7axNze4dgVBK6UnDbeZO+dXuZu3H+8uXZ5K/bcEF0kA+YlR7e8TBGdb8TZnUbN7vkqkbs&#10;gSC5nGokuUptZp7slW4c4VA8kISAhlW9crUI58arRCOXg851s7jZA9jc4I2JbxOmmJ5S72TsgBcg&#10;t6vLILAtNM1Il2McYy3ZvU07flhXR9NjktvWOIcaA1hI5S5+7akasvURdCYVLnzwxLQeMi3wuwuu&#10;NyAY0qKOAglmI2jmQucdi2bmDRR1tYqYn/jNnUf4ihmdTqzTRWmmnCWQkqV+INFoPYvVc1mNlsxL&#10;9QiBbbtnH2amRhGfCJH5Y0SpDbnVckHkmpRwE5nfWP1vVBZuW8Y1yPzFLjtJfVbnwj5roi4n6jNS&#10;enMp43mngUyVyB6/zBBcQp20I2JgiXT+K+PXTgPPmpZ8YUbExo8z9OBVZo+9I0cbu8azpatTMf8A&#10;eXBmRWQbzAPIqINxpqWzedxYnEj26+wclIYcTDxqG4nDlyOzfyKtzAZICJM3HjWjSbaUA14OyRRG&#10;5dTGi80b4OuhrdwODP31dp92o6gGOfRHFH6Yl8Y8itU7mg5jACCAGCNUwsEUP/j6FarUndtHwkkk&#10;mmaOgLgX1FB/QmETYGwEwxJbNfAckG54VYxQEjs40emdOf0CCaBCyDI2IBRtfZ4D6ay4SenxuVv1&#10;L7N72fmLGaXnFki6dpus28A8C8v5smZBfaBLit1RS+7NsECqlN22Yz6+fpjV8rCrBxjswcHTWEOy&#10;OA60B0cvtdVuG0l4erdxMQ2Ah4x8xZu4ZzWPj1FZKYeXnJt5ukWjy+rG0tv7sxEOPzCZ11F9Xs8N&#10;PSLO6ZM0qx5KshgXIEphVhJr0LaPVA/LOyYDHEhn2TchHe7i+66xfy+HGPvcTG7cjZtjgPzE84Zu&#10;TDznyKHK+Zgj/TSmjwkejAfIp/OElJmbcaqxkYPHayIbAPHnjXRIIwwzmG6DxwcaiNH+8OM6FkJ+&#10;RNQaKdonTw19ntJ7jZpPu8Dc+A6rczcEjJogT1KEHHfDH1BKES4G+aPgWXR4a/zH3BqkaEnU0mII&#10;IAXI118OV1pLWwG24lHAPy+BcON6sesyXgnLj8xXKDbtV5skc1Ng+os3J4yZKZpx+54aGzjJsSN3&#10;PTOz5XtEGzZHgmRyuI/LtLPXlYfap7gbAFL4G/L1VpPq8VvLakbHYPGLUcY9QjgpONXWqKO2Wm35&#10;zG+akjH5Zf8ACuJiMVpLkR2R+PhbwF03NNaqtZljf1hHtLN3zCZTXfNK2PrrjlnUApjOr0Z7YbqI&#10;1hSbaCbHwXbN3TH31+zOh3LZnejBu8HT99drHhY+Gvb80h63ITdv8h0rK2dHzVlgZntvfiiQcmyM&#10;cBAP6kmom4SF07uc35VzxTT+aiJgsl+GRalWGzep927Scn3iC15nAkq4+lbovqPvLXa9Srse8d00&#10;WTZzTDIEEktPHpOoUWdYnto9ZSbBcnYS19kHp6S40pqr/bQNjPdzg8xbvK6g2dSQeOP2x0PlkJwf&#10;lWimPqpu5p6Rmdb5fwnNczk9V1M5M6jA6c/ETBqAmsub43BrUfld9blVnrHuYxnbS0G7gJ0xrE5H&#10;V8x33HADeLnTW1a6oipTcWGiNkdQ1efNoN/NLwJ3aFsabSNyFsxmm+R9TTWgOBVfMm2jK3+D9vBA&#10;hkwqifSEf/yKtxk6iwF5OWx229f+mbPqtNW4j/cYoWjHLeDW0411Fs7ogYadO5j1IydNYO92hzF5&#10;95CotPbWpzJL+6enmJ2ShS5qqxKekjNsOt6frOQy3WczXc4x8u5n/dQGqNrDafT72YAnEHmLiWbz&#10;xxMXBjRq0UNMm7R6GNwbBAo28rqjqdx6aePGP/eGzbX8B6SUvUjZ/JTsIwW/95Vik29YJzThTBgY&#10;iJH/AIFmFF7RNwmJ449SAmn7iVUS+UzUh9C3HzdJYcLFqU2uR8Bteutrb+MfmO1iY1I3PG5lYiQf&#10;DyYFz28kjl+4xBAUi6PZ7G3MnbAeTs+5sicu7zo/lGtIZ1ZSjn+rW0q7HZEF95u6x/qxLp4j0wtd&#10;vT3DmJtsnuHETlg5bDUULZ4+yegS6fZ7K6inYzxs2IiNR9QeBVuebN3NPDxuTi1PLWp1yte2ROhV&#10;GfSIbeDRMe3ArtfHBwHFgVd9EoZwZ4D3I0McwamDlwLnXcPDJZ8Wpl3ljJAMl/HwfDRNnOLI9IOf&#10;zCIvRdHuZw5Azl2pGRbjXGyRzs9lwHLkAiOnnL9xQekpjaPvLYWMbJ3PkMIk81GEl6MIiR+WNNOJ&#10;w3cuDmMD9QizeZlcmmOOPTR32eD/ANRUuxq1s8fH26mY7b2y4zGYM3Iw7mApIx/kVPmrBw5bY/1E&#10;SpuQOJlMQNm2pAQq1qoKPHKCBbG41mOmJhNSvTXx4vvOgwuGbJVZ8paKDZkZvb0FokBOmVbZPKPp&#10;w1h/JGLAZruo2I5gXEMr2gEC51j8zylsA6gZBFegngifDILOuzcn6ht+s9rbO3pxtQeyGnGLY1OC&#10;l+lqe/8AtQriHaZtAczgeBsATOAepbGhtQbQHMyZWb7okHll4Fie7kCTHzFmJhJUJdNbJ7hpLyBm&#10;8l14rEV4fUGXArrs/qSq6SHv8tfW4B8zVyLMnU0bxy4GAAr3UIq2MhLeCN9kIshKW+DuDXU2b6u2&#10;dvE9feZQX4DSoWPzBFjVPJ67leB9pvtSBJyx2lg1J0BKqhc7tBxk6i6ckfqhyUxcDx8UkFq7bFgT&#10;XY3HK7g//qrNzqDmmpNtFT1nMd5MARDfSgXTmzvbINmyA2qRjKpg1/5bgNArhL9iezqSOQQTKVOh&#10;h/5krnJ/DVV2gSvZ9TGswYicBJ/zJcf5U27H1VrjkX2pW51BdqsqDZA5lu8ySeOpOb/lh444Mfyr&#10;CKkriuKbbY9+7QljjlubWOBYkOaUfNcmqzdXfwVsDdwSSSHdjTwRJeTpjLnR6sq/V/cRXW/p/sKe&#10;z24Dfvcb+VNSfhK4TCk5U8Hv7D2ePmrK5pS8peOf6hukjJ0yjXTlL+r+9ZyHf52fJ02yc7GbVi9o&#10;fCt8wD//ADQlTzVkCVTWalI1H1BCzxweFXx5tMrR5LtzpunHQ2QxaZLUeNM0e8pOnnN5yxKTSSqj&#10;bxNgi9mfXG3wi60CzJkJStuOg2uts7jzkbahK60eEvP+0Cf/AEzjWAuKUc86M3MXa9QbaJ1Ox2TH&#10;ufDXNI3BDTYAYwfCW1hXt7fwnLzUKtLJQ+zesJq2vMAFcQN/KV8c0nUbkt54Arcw+nwG/IukNpn/&#10;AM58ulRpVaZmGX+zIPMPWAqOfSnA8kbVxH/zNrWXMuzWVa3bRwcSjoUQsfV+I47TkyaT2p7lntV1&#10;g+qg8FHz4xMhy6nTIurdnbNlUk2O2fyq5b/tI+5B7yPVwSnJC5OFg+E8+GXue6ugQ+r/AA/vGY6F&#10;5l5huz+YSmVZJlzuog+0SYb+5x3y4/yIbPK0E/c4DAtxj8rjV2l+z+q6zsGbAthH/aS5FZtdxgjd&#10;b2yk0PUjJg5wTIBSB+FxqZtE2sDc5GZyjCPl3eNWSqNjY5UPG/mtw3wlkE/2WYmW+BPcgUnD0jXW&#10;BNdLprM4PUDh31si2SjKobMCg9huQLnxw03YeHVUUc3cwZL5MC1n43R2mlepDjMn0p6j/YuS1JLg&#10;PAvsnUWJ1RsnbQfdjiWJ0PWk2Z6LY/M5aeqhxNmbnG5fXDfVxrA6KUp34g23zYjdzpxmoJGRs2PB&#10;GcRFjQ3YwuOctmoeh5jW013a/bjJc5iYcbL2QXJ4DHt21uwvBW2zX3jFfavcWDpftPcyhucLM9y5&#10;8NQ5XPe1MkYLZunbW/UvsrkMcpxhtPI/31WhyOnZDrGOIkf/ACw+NJqi/wAI465vmSBqn5HVZvZj&#10;TUrNr8QuRdu7P5pQ9JMv6yqorww+nbyLl3Z2OQ1VOt2eAdNwk5eqsr2qUeSVTY7Zm+KQPTuqCbjO&#10;pb0/wmojJtgqsWd4TD1yByebWabkbX/6ZKLWj/Ktsnk0e7RaC3Z++3N04LdIO1kXnLQ+yvGyA5Mf&#10;PzV6BbO3jk0uY4z6IxWx3ePIrE4aJGV/aE3JtYrc+ID0HsDlNPDvWN8e/FWhVBOG1Ktt/cnFj8tQ&#10;55VhIyAwezweZdWA7RJxKX5LMt1P+Zc8f5U+5rTmHOqNgcbXKYeSnAY+fqXOP9lXal6onTmUgjlT&#10;FoQN3qiXHJNn94oI4JqIf1Vv0nqifUlTh92YicQXdMhfGrKakkVwNrypJ1HfvWhxk5g1iZKXeuR4&#10;4OD8ivhJxMZ25PHGe3Hd1LvcVPqCqCS1yeWhfb5H1HPcgT07RF3DTqP2XzqcD3Zs+KQw+mUv7qGv&#10;PV32jTibbm5kYpeFv1CeD5l05sbqxtJJL2kE7XHd1N5L/EWP7ZPWsJMt+YMAW47v3m7/ACoc/d2y&#10;1yKjm+rKbGznx2bZ8Ukbf2a5dx8C1Sm2bKQue0p8DtC3/ZruRM0ezG8bXo5Vbg0i3CeNPOKHmMyJ&#10;jNphH0yeBOE9oMOK0e1DMb0kBc8tkMSGzR5PoCADO5GVwHyy5Fp1Bs21PEvSH70Pp8amTgc+n3/y&#10;SP8ATu5El1I8zd5MJ1NW1mwJmyH0xeBWqXkksFgMd1uEfMJdx3v2VoVH0u5efcwCs8veS8H7K3KR&#10;7J6Tk4zvNx3x15hP8KSOoKrJ9rFllu0hpUthv1CJ55NK4nwwRx2mYSdQfGtIbkcmybjbD01Mmkn3&#10;9lZgnm7wfCSHjjMafpds5G+geVGUb3p6uT8izGpJHuZAQQTwuMf/ADJciuDzZeyZzE5nM1LZH8VY&#10;btMmkulWdnNSkN1COc6UABqB493l9riJc5lrggVbeThs2IDeQa351nrOqHL9yAPLgcczxrbJfJ5T&#10;IRHMwnhXjogrQ2xR99MJzQqTqR6FteMxKSD6WBb8z2gSV+QEAajK3MQtrdlz3RZGz96CBhI3TiYW&#10;rhBlLog95ao4pdzU7nHNac3czfqDLgSnmgapWFLvXgwYJ4VuH6ueNUOTyMbZzgk74ozXdQb7gjUw&#10;ez/sogDOaqtth/2YpVT68rxk2e3m29OOn4Ar6BW9rlF1WYeBy+E4akLqNmwsCJbC9iZI5jvkD4o4&#10;Bl1B3e58iw15tDmLadXuZpcsuf8AKhsv24VWF7gYezwE8pNTtk928enFQUPTrlkcJn25wdS2sNmm&#10;zelJaJ88ZvhOILVy3d441jM42yNjNsDw5SOiC5dpUNmSQz7cQtgbnH5gi5440jdE0BKcVA9ePd2b&#10;Src7mnqERiV0POpaQBnJ7cZOXaLjVDnlFz4I8AT3IBl5ZciUveT6MeAIJg4gu6gxpw5JZJpOOzXO&#10;B+Arg13pZ1dm7OSzsZ4I2LpvGPmEVJcM3skvwG4yC5ZUpPVDmAllhxk5jb/EvqANgZzwVMS7c2Ej&#10;yE/tIshoFT55UExeS4+CeFcQD5gyqZK6gHLXPt4CkN5g+BU+qM5APGDERICcxDycqoyTYN+AOnAR&#10;AW9QTakiHMEAhxk6lrGiU0GSAmO/+p3PdRjsu829pBcgtJQGA15UD2cOTmcg+8cxVtu3GFlyM5Fp&#10;DxlZcn3M5SeWjFYUXMWzLeTAt2xaltNSioU5xyjOGZI7+vzEHIO9o2Miu0wGS57/AJap5HhGxMav&#10;JCHbJLckfGqTOLcBPMVqnk8cwDxxrKyOCXD/ABEAMvG436zl+IgSYFrw5W96ILip88l9kmcFuNI0&#10;18AKezeECRapLyOX7b31W5HTe+L0C2N7A5c2bAfzW6SPptv9Sa6rzBiUGP7O/V3m1Qtt/c2mbIf9&#10;pL3/AJV2NQdFtpCyBBfER0PTbEEJao4ef2M2pGMXsw23ABWql6XEYgI4AZCavv8A7Sy3ZM1EpGZW&#10;4mMtsGfvt8gtfdmyPTSoJc/HgD1PvOlwftJ6tG7ls2xxvrdsvSEmZHK5cwbYIwZycsnczqKE6zcB&#10;26DWfZzNt7Ycow3eXd41ktebQG0qHelUq9lu27hV3hs/Zy542Pv8jl+Bvp3Ci40N9YBxKZDR77dq&#10;VE4jIL2YYm3f8SfNmmLNm1HkvMJxOp29PGZ8UYemNdUSvaxTkhZSNhHNSjjtamkvNmoKTrTtq9q4&#10;+ZcW2S+j51ANi8MDeLfMWn0VqRyXbIH2mV49rap3zlscuAfLGRads/qh7TzYBnJ85OYNZ7NBjckv&#10;NmIm7omkS13FVZhPHrZ6AMdpvAMVu4hO2qtYJOoqo26XpCdtLeMnMIsNouXzarZj2azukti1CLGa&#10;kJu2iF8XU/IuwPVLqBtJ5dPIzHtmeW2w0ntKewthIscdmEp+nDSVjLXMjFgGIWp38cCzdxSchDv0&#10;Ecq7QjeFQGeTyUy0us+LMDE6Y8606V0m20HNgreC1d5qy029w1HVGSzSsG1JMjtowOmbUZRWyDF3&#10;1m9QVZIXn9d7iUlwotQmSOOwltEedq1yeCABZgyGK02GXk3k9UhHtT04ds/A1Zxy90IWlkxroUdq&#10;w5Fxz3tYrCYzh6Ds263aj1d2IjzORzZ5Jb01Pu8A7W7D8ardYS/cCMQwAdDdeX/vuJ4jifGbMTRv&#10;t8aj6fHHB4lalOyINCmlD7tKQOYJ4LGTprH5pQe8vQRwHFg5pEScVIP7RsYAsSuIB9Pg/ZWzTxu5&#10;p56xC53UhnArpB2uQvpQZvL5OQzkAZUD6g1dpps/m1HjxmPbjeCuWy8cCG0XPCQT47xtqG8sXBGu&#10;ltrG0SXTuxHH7PGNrauFQ7/Dg45RcTCZXGO+HKQJF0tNJeyk9F4w2iQEtXP2+HCsHZ1BKQvTwPLu&#10;pyx/G91KabUN/KCWhY3LfUSHO8sdRaa1R80lNKsjvJkx3x1MC6YxLTqb2T0pU8/A5gOUhuYTyQQe&#10;Fc3vBuTOQOXLEtkZdRXCT03MW2/QS2VTAgXArly7YggUTppbCSdjesBsvHU8pYtoHzWXwEL7S5tc&#10;cHhXm/tA2TyWN72bIXxXkbfmOSlyfspbSJhXDAgGcc1KRkQWnqrH6b2iEkJJrA8BcjJyyeCNRJSD&#10;i1SPZ3IZI5vObrx0PptuBdvbH9skuC2OzjkYpPBzB2v82JedcvqQgdaD/wBi6Qockhn0pB7du82I&#10;W1cLyYFa7sgl9R6EONsD2Ty5jHHKhOIHmkMl1c91R60ExDNjs42OsPy865X2iTwkhcnbQTXfAj5h&#10;Pf8AdWYuK0bbtevl1OXpLLptH3m/VJtMbRjvQAKQzgv7CqtNvN5m2+QSMTg/NWeyOaMnJAb/AHbP&#10;UXQmzeoKYM5PLZIAozPC2xkJ3Fag/ISHMJtVQ70Z7kDfTQ2YW7ZwvLRIPpLqKV7F5dAMDa+UcHUt&#10;9dXyYS+lIGVk0qESD+RJdNUooRCcedf9XMPud0du7p3UBZ7SLLk4eWFdXVJszpydy47ZtKhS+Mhb&#10;oyCKub9pmxN7JJTv8BxOIB6RPGsvrahDk1F8bzSj3LazBPBE3gXMKLgMq3XGwvfGQHjC0OAYvaXJ&#10;SwLhun2cxjcnwcA+YNdvUOzc1PKQQTia22Uvul0uP9pdCRFb2fy+Y08Q7kM1LjIIotLJkW/bN9lc&#10;6qQYJlBNWtnmc3OA3+pAZPszZPxneMHwiMuVctRwG/ZWzSeoGVGE7KDKrhnGrcu8+NHWqWr9Q9KT&#10;eHDcjOXHcmfCbxkFqWvGsB3iUsyHc99GKorgbkn/AMihDj8xY/VDeyy3+/o+WISxe6anaNUJVA4J&#10;SeDfi4CeWWNZjMNsEhrYkjkMdOaLMvm9+BZ7I54R/wBf6fvq1U/TbaSDxwA3fq++rU7XcMt2602a&#10;V0/IYBgMaVZBl8rOs32ibG6Yf+2S0AhuuaTwflTM8nE2DyQczSWe1BUk2CTkXIB8y2VfE3H00JvU&#10;A2bYDA10cDfSSmE09mBGEAsZOoRYCOrGznWMe26u+V+6k4nj25eMfl/8yigLi+TyeOTX4Nxz/FKs&#10;lnk8evybtzADRglSNnJLIbpI+ZcVPeMymyQHLgJzCDVyUEM1xQ6sqCXQX4GYLdzzVQ5Wzx2IwnuR&#10;jVkqCnyGc3gguB6aqvYfZrmzH+ItRJCbBMKg/q6yw1Ln3kipLyVvYGXaRgaJE83eMm2SA9wJFDnk&#10;wlxrFl9cg8vwIcfUpA42bLjVwJPJL2SAMHGqSSeYNFna1Ez9n3LwmOPj+Gpx4SbkbR/EjSeW4x+W&#10;mWbMjbneUk43lmM+MGQioADtxkNkR5mzGHPHwKtuJhe4DqZqRjAaP6SCc2btxtAMEZgcsWn86zcj&#10;hya/AobN5gHn1PLGpjghI9bl9VBQTGbNtBzumtgbvGRmwOnc5g++srl7O8M8cfH1ESles5PGHj8t&#10;OQQvLJNGZI3J4A6cCPU+Nswc5LuoK0ocvZ7znDa1OZa9xGKkG5gcgwHuQdROEkyaOCBvtvvEDhB6&#10;fl73ecBrpIPhI9NJOJsTquIB6hO5nVqpuoHLZ7jgYiHcQkBmqGcu3I8DMBbNrqrGagnDJtLt2jAI&#10;lxddN5PLn7Y+/wDU/nXN7zZ22mr08Zj7vA3/AN5UlyQMTZ0OR/rB81GOy5i26+QelcXdVH03TnYJ&#10;4IPbP3Mi572iNxhJZDqQDLy0ksM3HNBtrGC6Q11dFUvOCQE0dO4sHZ0fPg/1lYuQEWwS9uPcgc0c&#10;aQ4uTtGzDbuYCYzfqIwO05egvAKODV+T9lVuk5g5ck3N/qQDFduK4Tgg3PsYTiHGPlkUVJbcB3Fs&#10;LYBmx94tlVDriRjMQD8JxYLVwg1McOHMqGcJnwtTmLE6gnAgkxhP8VIp3guJk0mm4Nj4D5ydMixM&#10;k4xkxmP+klOKo3kp4Iz5EHuDjvmg53MGrUpInONyl9QOZOyPB/ZicsnfVJnG1iazUm7b8WyPljQE&#10;e0TBLjhcsbkfTIs9l7zATHHqQJwnulq24VIOZWPHaEuUt73bOtBrSYCcuccCpTOVuXhNEFxZ0fTR&#10;YDJakI5HgjUOB4nuyMBMEaIt5OOAmdP11SHdHwFJANK+O3jUIg/AkMfjU9OgE1pq51dZez3kedUm&#10;3g4FapY8bQN891RvHISNElBQkxwLU5OMUDbzI1mJCD44Do9J6gGHjX5LUm2bK6TbVDNjxvAaLcSz&#10;faZL2TObYA/iW+BTJXtEJLW2Bse3H5g1ldQTgjxze75OYk6Jaxo9zlUg14401n0wdqyPHA+8qK7j&#10;xkW7jI5zznEeP04l+pJLdIhJJJIASSSeG0JGgBlEG7PGjDOT41cG8nQUAGTy8sY/cV8lbPApknZj&#10;gHgjVkGP+IgAw3Z6aJbuhoyYMiRHA40AEiW/21D9HXUPGnriLgJn/RTIx9xM3E1cKk3nygO3BxkT&#10;wyDjsICMimDyL8hQGBjUwbcdtDRjRhuzKg+jwxj/AG0YGMkfAmWbcf7aPN7cHBa+GqAHm48GdHht&#10;yaGNKXkwfIrI3yWEAJvKyccasjeTjg4wCGlLx47HTVkbks/DVADzeVj8i2rUzkePIkzJgz99Hm7z&#10;uauD4qAJjOTtv4qtTOXtoODqIC3JqZ+NHm5MGSP6ttBOHhjHH0FZG5BwfE0lW249T6aPN/wvqIAP&#10;DHgVkbj5CrbPJn/TR5vbgQAYbjIiQyIOO3oIxAgCYMmBTIEm+TgRIY8HyKcBm3341MG3TwxkRIYy&#10;f9RADLdv4EYG3TIxokNACGMcCJD/AH1DGRTB24EATIFMgUMZE9cQASHkUyBDRk76e3jvoAMY08Mi&#10;AjcJDeIAsmNPbwq3vieG4QAe3hPbwqrvCeG8QBZN4TO8IDviZI8QBZN4S3hVUjxLtFAFq3hPbwqf&#10;2int8QBcN4S3hVUbhTBuFQTlk3hLeEBG4T28IAMY09cQcZFMGRAEy2lu6QyKcgAKSX41VZpTd4Z1&#10;qCjkboA5vmlD3ugsfebK7N+Owu5HEvHGgLyRjjTBZ57zjZneIc1jP5iyWebE7xORnXqI4pcfkIOS&#10;ix+Qn3AeV49h7kPAAqDzTYe5j6C9YvsW2g6Akz9g2/kIuSB42j9XtyYuQFuBEnGwAgR5OMa9gB0O&#10;2g6CZJQbbyE+5QHkjL9ib0OeAH4ieJsfcx8nj+EvWL7BtuOwkTZ+2j6CLlAeQo9jbmAmOMCPD2Pu&#10;eDvr1Q/4bsoOACGk2dtoOgJFygPLUmxckZM/AkTY2SMQPiL0+Js/GmvsWPyEXKA8qCbEyBUP/g2T&#10;yMi9ViUW28hDSUO27gEnZA85ZHsjKHjAtOl+z+z0F2N9ixwcAEiUmONFwHGbyg/acdhEmdFkt+58&#10;JdZ/YsXkKaOjxouA4zJs/JHx6iPSeh926GRda/YsfkKWOjx8dhFwHN/2X/Ej5qel9N6mTTXSH2TU&#10;xvSaAMH+y+POj0rkeBbwOl1MHS44FOBhv2eUxnIyQcGmtx+zYvIU0dNoAxlvT+pyEYHJ9Na0On1M&#10;7H7iAMxHL8CJN2avnY6eHK0sYAW7PAjzcamDZqYNugBkY0SGkNupgxqcBlJPW09gQBDTJFMtpnAg&#10;CHGhpEYINQyDQBW3A0hjRIjdIbdAA22mSDR7d0yRugCquG6AuGZVfCS9QyS9AGbkl+NDSSdap2Mn&#10;ux0AYySRkjUMlPrcuwkuwFQBgP2fwJklN4/hroTsBMjp8cfGgDm/7J40vsmukPs8NIlPpgs5j+ya&#10;X2TwLpD7PKH9m0Ac0uKXJ3AKGSj/AIBV04Smxx9BMkpccaAOUSUng6FxMlpPwAXV32UH5CZ+x40A&#10;clkpMimN6PJr6H4a6i+yg/IUwdJj8hUAcxjpP4CJDpfuQAXR/wBlxKaOlxoA51Z0fjHgjVqZ0n41&#10;tg6bGiTeRjgU4Gby+mx8CvjOT4FZBytEhs0BSVscvT25qybumbaAAO5pEb6aPW1DtoAAkZpkjNHs&#10;CWBAFb7OTPY41cLaeG3QBVW8nRgcrwI8NunraABrdngUwbdTMCkIGEG2vpOJm4lgfS+SJnGljQLE&#10;QaGuGeNEsaZIRMAre54FMG3RIg0oEAM7uluePOiUCkIAr5JeoZJWNWxR0AVUknxoaSTjjV2ImSW0&#10;AZ6SRjQ1xT+NaQS2mbY0AZWSmxoO4pZbBbGoZG440AYa8pfH0FW3FJrpAkvHGhpJGNAHMbijxx8a&#10;AvKTxrqJxIxd8CAuJGgDldxR4+ONB3FJ6i6ocSNB3EjQByu4pckCGuKfwD8tdLOKeQElN+BUAc3v&#10;KfJBnVbeSskfHqQLpZxTeD4arbym0Ac9kk+PjVbmFNkj410I5pvxoa4kel5anA5pcU/qdX4iAvJH&#10;jzwLpZ5T5LnmKtuKX56AOY3kjH5H1FW3EjJx9/prpxxTeDPy/wAJU9xT/jSxhz24kfjtfpIC4p/U&#10;z6nl3V0I4k448/8AEQF5K/gfpKcouOeySMkHw0NcS9bw4kY/IVbeSPxqcoMNJL/gZ0HIz8emtUeS&#10;fx/VQF5L9TJwJYGbuJf4FW3EvWqEZoCRuRMAzckvQ0jNaQSXkQckrIgDPdzUPs5Xwkr8aXZyBhnp&#10;GZFDIzWhEl6h9niQBn5wf0KJ/Qrm4l6GuJevump88Cup2CBPxtfT6E43GvuuoqgeITHkTLgeBMj5&#10;iTgmMi/GmntHExvy0iDTzdIduMmdfgB5uPTTyVvGmSOEATLhE8R4SNQx5yJW8ZMiCgJXFMl6hjyJ&#10;DIRIcAYcESG4wZEzvnIgjTJCKIoLtK6gsjswdTqLVJO4bXMcGpcXOo1cJXMCBc4IFi5OFaMS82ya&#10;TglwEd/OPmEWhUfUFl6BtuIiQE5lxc6jnDkJARx6ivlJzj20Efl8tZfRVGok6o1IB5AW4yadsSeH&#10;QY3mdy+txj0myDyucYyHNf1ifkgVqtufvnLgUV9RtUWkOg242Dk7MxxWSeajxKbbM5jjbHETV/3h&#10;UNmzlzb2yN8JxH5fvx9RadSdPsjOWLx4fmF07mSBFw6k0Ki6orDeQS2wWz1N5/1IxVFYNjNjs+3B&#10;ENd/s3BAiVYU29mrLA2faJNMlsuRZvPKDbSRyALZ9cg5v7aimYZTW9QdCjMtXEoBs0mhAsjxhtEN&#10;pXCKn/aydSS/MmdrffpKyTy5cA55nTGNVWcDcv3uDSbqgiOjNmO07bFU9MmPM6hl8klg9LeSi1jf&#10;KqZOfWKqan3oGFOMWrxsPmPXPXjXO08qRzJ2R8ByvIB8vee572FZWzmExM5Buz4o7n5FE6G6T+I+&#10;D5RnrBEZWq16ff8AEdq1Nt0raqGW7Tf0BbwdRu276o0rGO3o6n1UBotm5CyBG5+qTxrTpFI95sR7&#10;9zLqh6NUYfHbpx6eGmhVW7gcAzuTakdrlrMZfOCTV6+cmY29XTHayAW2TwjaW/dtSAZeZ40Yk7gZ&#10;m16AHxLiE7R+qLQPOKfZS2Ugc394MTqJM5g9ZkvM7TeO1aH44ESmkvJHyQcvV9xIkrlzaXby5Pn5&#10;tsXcT7hHRA15Sc6eDvGY3Ak1biG9lkbMgBjPbuaiZHtAc/8APfT/AO5TGfaMycgxnFjH+5jViXCX&#10;JKf2WygcnNq2ebcRJu8G5c2Yz5LWn8itX2DnTkm5tgCJGTmELwKqkot62yR2iGGW3bH7iimpHINO&#10;k43sbLdgzW2yJ9599YzXkrZbzkPk8xXZvnGeCA5fpjQGYN7JDwRsRamqO54Fip+oPm/TMx3dzHY3&#10;a6S3zBok3cOYCYwgyD/nVwcEchGCBtpwc330Bt4y4w84fLGnpm2tIqRlvvJnvlxj6i0iXydk2G+c&#10;uemK6S1/viWY7mUJM7626JzFZKglb1syYvDTXI8Ld+T9lbVFpOM0nIyVJOgWfZ2ur0k9VE8HA5OF&#10;gD4SBSuaOWYzwQXcHw+/8qOuJe2gZAxgdEM35hO4tIWZ795Jreb/ACLTpHK+2CAj0m7UfMIX/Cj0&#10;wk8u7O3mVakFr2khcmfwwpM9ndTvyAg3HWcaox+54lmedtgDZHUDZg5PGYBXkAy2hjL/ADRIxT+z&#10;eXXHxp3NRS+DVKQZf5VfJp6vdRyoYDb8JxpampyI1ldUbO5i2zzg7rGTlve5+ynvhOPiXKM3HMGz&#10;wj4ITlGEhbV1WSXtyS2+8gtOA6Q7jnuI9Q+y97GM/ZQHRDXbVy1kWqS/YXUbkh2z8BW7Xl2xd9W4&#10;zGNEOdsnPZKon1TkOzbPmu5DLqDLoQe7mUytKPmJpdjgBbt9QZcmNdaSv1X5iwZHZwTUTeMmqNQ5&#10;hsDnT8gI46qESAfMGXv4F0LsY0zOtSc90vsbn0qZPnkylTogbVztEZdFWqTvJS8lwJU5AX2jyv8A&#10;Eu0pgQjOU9j7iIbInMHdXH+1il2wdxgloBN7Zenx/mQ6E2oEzUmVkHKWc6fRtmJSMh6Q/fjR6V1R&#10;MYGxzWCvIyaVvwJTRwyZtjsAsSkt8wfHGkMjkLLA207nMSUj3F2HRbaZMprHuPZ5m4rg9XGsllbM&#10;ctbAeR2iaund40Sb1ZNmG/YD3NLUGqe43mMgI4z2/hoAtVcDcuRneX7kHMt+BY+3mExmQ8+nu60h&#10;mMcDbdnM16t1KaVANy2A2D+Jc4FPSBSRjJGTkZCcy6pjOTuX5DwB1Pqo84G2DY3a0T4l1Vsc8IZz&#10;kukj6dpAAesGZA+xwdPze+g8nle8kswAuaqtUwebzkcgKQ3UJdyJmRjcwEAGwXGPylQThhuzHLXP&#10;tJyk+GolaPG01e+xg3eAemRHSSty8cgDGAuO7c01cHlH422MLHIP4XGnbR9qcZuSnyRjB5IxKtuJ&#10;hgIeCDTN1FsLiXzqNtu245Ccv5FgFSS96FzradwvSTgpNy2N0lQdYEOF/UZd9Hy2RMAMa6WcerXR&#10;9oAYDvx/iryGq+WOWrnGE+stQ2f+tBX8hsNje3hH03OdeX8yYPmPVvUY/I+Gn0dT5eo7nqT1Q5c8&#10;bY5bUbocfT3kWNclzjY3Oqb/APkqAtnpkH11tFL+u9KbuCYsnTOP/wAtngWhVbtyoispSdhDO9Yn&#10;L0o1zGN5n5ogykIn453oaebpw+Og9Cbe2cJvGY4yWbBfhpM5W5jvwRgKSD4S6i2f7H+1ankYTMS2&#10;btwl3v8AxF6mtvV82fvGeSlmg47XMH3F6V6zU1tazT1xtStGMPARxL3LbPYyeWVEpe4JAPBqjXWe&#10;2fYg9pyavhR8H9mJ5ywhnS7n+0gtxjXQJdtGM6HW0GjcE7+p8S6qq8uaysjxmSByeCPTt3bY0H3M&#10;hrFkBSW+okCOiIcrb6mPy+orU4b7zwdRDRy/Hkj0/pI8MmAoI4AFSx3kl8kcnstgQRg/96ZnkvGF&#10;tjsLQpGPT8uNVurGenn1IyaZFld1xzSO8YmNxgzmQf7SEjJ5fljWnM5WyMPBGC3GMXM8fyoaShyW&#10;waFu5q2+My2TfoN42D1I3jvto2Isfxc+NdgPKksy73PhZ1wTS8jmLZkCCD2eMmrcEtCkdYVG2c3m&#10;wCkgHzNJPSlqy7ZHqw7amT0E+lR7kBPvrbxwQLpzZfUlMVU23Zh7YAYtQbnjAs3oPdjTYDl+xfjj&#10;cdQWSBdCE9X+XM5j2xTd0cDzmDbF56endInbRT6k2b4M7Z8L/GqzSNZTmROTS17InTiAnKINdPD2&#10;XzqBljjY2zDWMzBw5k73HHpm+KJRZnlmJNVWxBpY3Ptjt75jtb+sFNZbPmMtFS1hsQorjkmfjX1t&#10;VZTWbSV6NmDM7FzLncQfaxPKju7+2Y3LgvaR2sf7UKwGYTR7NfaW29Dj/tLa7k/IvE8v+ymKmXGk&#10;Q49FR6bi+atKn8Hh6XpEOh9k45VTD4z84hxuOZ52Bc1V5K3rwh5U2Bc8vxwfMvYjZKaRTCUggLS7&#10;Bs2GLq83H+2sinnqvsqhmL6ZdqzBnLCFu2xCzrssYmV1dhmTNYvS6+w8Z/8Ag29DnjPnRih9i9Tz&#10;t7gYSMrzd+ZaEvRTaR6v8ulQwbmxLuX/ADpCqq0XUD2hnNmm3wnjlwXUc9xegZTKNjK/WcKnllTN&#10;z5TGdzqOT2GDmVFbmHyx2kY7QeyR6B5MgFb3BXBj8a6okdys3u+TWa/1g36Y8i2ZvS9OSRkc0DET&#10;h1a5jnjWKnmA1f3YPPecVZLqkHgCx3d1atIPI6DmNveXgLYSF/OtIqyaOZlNjxhlQhwD0yDEJTJG&#10;QjxtZcntxj5dxE120IQneK3OG7IzayEFuD9zIqTR/ZMExP2kDQ5vK762yaUu2lsuO8eHK3+H3I1m&#10;8nJj1gnEn4zdURZPbaB6wqCUvxgZy2Vbu16hLWM35lvFD0HSlYMmO/8As8A9Ldm3HGslePCMCHjj&#10;1ILSVL1g9bMnzlscW9csZPAjJobTt+6PxjlXbhpFSbM2VGExhmrp4HmjbCL/ADKbRHrVPG0xAzc0&#10;6V5q2/jflXLkrmE6NNgGjfXDdNeilL7N5jTcuBVTkDUkwtadzoLhsxDSxuq5mnp/qOzxkxtWxtF0&#10;2r7WhSCUgmRpXcC4/s5dE0Eaxqnqz2k1kTfGZyt5f1LgoIIP3uNb+PZ/Maz3Ga1PNWpIxiuNmwhZ&#10;P2lVR0G9k8xO5jqpq4D05dwQQKeFhsVG+0L97iNNsyfI2/h4S+bN3FMSR6eB5PGnaHMIQeAEEfuo&#10;hW206lHBMcAREecsbjdriuFL0HSDxwymUEjakjJzCEz51ptS0VK516AQNxCg3Mt3TT0VTu2TX9M/&#10;SzQ8s9rFL7Tp9MZGEM83hq86bbQCD5lvu0T1d5c/pSRmjAUbqTi9pc3efArJNJWKW1OfeT5G5bts&#10;WRHqo2sS40umrN4cRLgrQxiLnXaYX7Mc5k3WSzyj2iTidTKdAeGOXdeUPx4F6YeqttBE7lp2UMqd&#10;Mxt+XdVdcUXTEDJi2jlWi8EL2jjsRxq9yN43puw2Me+EfLIMXGuE5lzSpLa1o+E6zG4RvBprxtf8&#10;Z0fOJuRiTeb2S1qLhDaj644qfcngYU7cju/eHPB+yjO0z1hJq5vsJbSronTuLy72qVZOprNvb2Nu&#10;Af8AZh9xW4vDdb3PhIZmRTGV7nxnYBNue0Cpmx+pATU3dt4FVRjZBZe3nmDOYdMZRc/Gqh6uFUTF&#10;m5OaNj7EPmOfIXd80qiQ1hKTsI2P4gu4tSJCVG1ro9EjRk2yU2XnBMw24TqTy7s2WgFK4Lv9m444&#10;/fiXWHqs1/2qN9HNZ3cek5d0vcXM9UbG+zZ1ZjP+p4PEjH2kmNGMnwWZxEC45lsf+JR818qKy0PV&#10;UfT/AHEcPJtjS7JHwHoRWe0ymG1jfAbxHdtjXN9YbTHsycgZycG7wEXDcwmk2fk3yO6SMmkNbls3&#10;b4xneTs5W8HTH31pYbln1bFr+Iy8nzN1Lfy8BT9pEjm0tJeNNREdc0gxIbS9UOWbkDlzKi4PhLYK&#10;knEhug3YAhh/jIPPNqEtlUuxswCI95Q9Lg95dP8A0zmXTbW7ZT9pG0iUvCAM5uswjFaGP/tWJ/8A&#10;Ggcb0AWwLYeWs3rhxMp29O5NqRk5ircrZsmZPaVb0SqjLmutO3pfKxzVtebPhaerbVqptmyYEBGY&#10;9yPm+4uUpPtDlzMdmA+RanTe0CUvNGPTjIufe138Y5z7knWjjaw218YBEt9NVse0gcbnG5Bk8vgV&#10;Jl42Rh4Iz7uqfUltsQ8F/wDVXxKbR/WONgHtkbRucDk9sI1Vdpm0AdSMt2bMS4P51iZG+PPH5VxX&#10;ZvUEuYNgaBcdoXKWmlFR0EJ7mKDFH0myfts5y3vLV8eUmOQtt8jP1eWqTJ6kJLbDmDUgItCmk0cz&#10;WxGa7gtf7iWZdu7nwlnRVGYziePZw2BvIN36qDjl+PJAC51ffjWhdljjsY7q1Si6LlsyJZbahh8z&#10;wK1NSlbZmO6ua2thxzUDcjMfueYqezk71+T2YBV6uTDYXShrAXIBODE5bca2an9i9HyFtjMAW9Wu&#10;WPuLUS60f6sUo8hZXQc6c5HgLau0joNy2z2LnmLuqrJ5RbAeOM4iRk0hshZ441Q5hRYzEO8nBys4&#10;CWrbIX+JO2RDsYUOnyNpU2vcuDpkVJqSpCzVzvN/QulHcQitK4IYm5wMbcA+Wqc3nF4dnmQNxFJb&#10;99JpqE7yjvzZnWEpo+nLMZ85NUi0ge2Bk5bY+1RE+GJeLbjaY9k70+A4sBOnxwLVKX28S4NjAfc4&#10;xi8rHnSKWqHJceukrrgbyxvJ+Yq3VlSSWQud8glQiGJ1B/4lzHJ6sl04bWQzwRDfkRgez+bce/C/&#10;VSOtU000GwS/aAN/nsCHAPUJ31m+1zaA9bUxNXN/R8v31mNSbUGVGTEEtMARAktEIQS5X2ubTHNV&#10;PQNmZ7jIauQPc4of/FR7A55DXBzLdrItI/4oSWcS7c3jEo4OZ7MsTcbP3MYzmvi0xXCIazlZd2Oa&#10;BImp8xZElzjbJPsrx35lLZrcD+/gWevO2pa5O21RwOOmIvGrVsTcTENRSqO/o3dT5F1Rtoo+QvJs&#10;COWnuPd1uW/Asv7XbuHaQtMfJi/l4jGZHtIHRjbdjffScwfcSqBxLpw2vNn1veNUg1ic4b9pPTwW&#10;CkN1FcJPJ9zHZjT+1/ecxk8mqNtr+Ah1I8bMxaOos9l9UOYy4IzlJH9VaRUDcdrHzFze8cYHKtRu&#10;pMXrbToQbNsZkd5H/wB8aMUnJ+1RngDdxj+Ks+kFRt3DLdjcY+oNS5XPCS3PAfOo1S9ePXw1LXOS&#10;s6Qk88kMtlJ20AM/UJ76wGsN2mt+Mx7kY/yKHL2ZJk5xxnt6t1UmqHDkLk+DzU5Dt3bMVzrQxK5W&#10;2CNGCW4BrK2c8c99TO3CRp9JmOcWpwTwcCGtx6mdMt3F7JAmSTDU99AguDN5ZJjg4FdpW4xjwX+Z&#10;yyLH284wZ0elc8I5c7sEFwxPyfMg1IVp0VSdUTam5jvMtqMrP/mR2tFd00/tLJPpdu8c8EOMeoQg&#10;20a8jHG0RtIXGCP2gw1faX27zF49BA5OUYSF/YXMZ/C2/aF/Eem8s5lsbbYdu7QKs3mXPrLETyMf&#10;UELAuTKtjlUbLeZOct4nMbWuBadtL2wOJJLpG5YSpqSBxd3a4L95ZvINulTT4e7AYysfmEtLmcLH&#10;yC9ENo906fmB8VnceZI3ed+PUWhSMjJzkNawXdNB6obkbOfaXzUkfUt8ECrbceDJ3137kWngkx/T&#10;NLJPJWygJonWSzQlnrq+dnkNkg6ip9QSMkHGdCUhdaQ5XWhAjwcz6q0iV1IN4PBHprlGYXGxVZJP&#10;UBFc6CROuOtN3G54ENJLx/CVbpuoMdjHqK4bwI3/AFEJMbdtBrgeMeCO7pqquJeUOexzFrUnmEtZ&#10;kBG5P/CVVqxwOZa0H1Ei/eOm6K2JYUNmTA5xrVJXVjaWza9y7dotxYCSYeNHu2MfQuXBImpsUW8v&#10;uqaenDfbhLqhkrGWs7RIOpvORcQ7YNm+7TE8e/XDE6YhY4FnDarHsbKzAtU2aNJ9NpsCCO6Rt1Pc&#10;XJQtJ8Jm3rtHqmT6WaqtnxHNBBkDkj41fKTmAwkxwaavm3Chyydzjg6i5vbuMC9A7qjx7JwqmnVz&#10;faJZHk00NebRHJiYINRYzK3F7jWnDZtuMNrH8VZj4SlBC3R7tSdG49OD4iZcDIZtjjPcg8xQ29SN&#10;njk8Dw9uAflZFs1F15QTMf8A9xxZoYfUfF0Uhzq/IOhhYZVpzq3pOdPxnjCxKQPTJaV92b7M502e&#10;7y5YusA9TlrrOYbeKjftt2ZgYSsNq0MbbBHgQ2XjemyGmpXEfUuLmczk29JuGnk+lWrbDA5oRs2U&#10;Mk8bNrEbl9bR5vLxwcALiodUS/eSH9h5YuYuEwtTW1mXjE9a0h1o8kscuPGwfOnDr4YsiqtD1Jz4&#10;HgLZkNnAyM3IGcb4vxCWu+iU0kZOscWDzLXGvR4SVNUdRmsKqohuHA4yHwcd3UQ15c41lbieElsx&#10;3Y3TWkEnG+DweYVWuTW08xmwqgDMJhgHg8xZLOG71/kgOIa1Rw33keCACx+cSskBPLW1jHCIJSXE&#10;jmMA8HMgQ2XyPATWW5U/T7lyyfOYz24B9Qqw2oHhICYOYugS602qB5m4ZQOc/ANPTR4N4S82AJuh&#10;tN7lrxuT240YlcnI/wA/cVIkmSse56xrRFDG3HG5vG1PhrSJfSY22SM+dGG8jbRkwWBY1+byceou&#10;cS4I8HZWflq+U24mzB7evlbhJ1BLNySdsG/jut41cKbnm55HJykD8NJFkPaJNJiF7vkABfUWAvJ4&#10;5mT3n5yLq6cVJSj9sds59nj6ZLSxOX7L98c42Z7gfMVu1UNuAMwkbYI8Edokau2yei2zx7rMSkWw&#10;Suh5KwbAjsXDD6iu1NkmUyc2WzETeAf9pUTuyDnGezjY2NyQ+7H3OMYuX40Y2J0vJQkPG81Ixl5i&#10;6WcS9tLZTecnFqLm9vK+yiHjZ6lwvMGnd1IJfadFErSZSdsB5G+FuV3+0i7i6QpfbhTj+XADHaIY&#10;fTXmbtI2gOXI5VLb4iW9RdmbB5XTAWQHLw4iGcCtkXMZnaVH+U7vl/ccVvbpMJLISAeSo+uT+zcc&#10;H4ix+k/WIpxtosNnLXtMmndEsl24U2ybT58ZnPLkv6g7meD4azKR7bJDTYsDCnLjrpuSFWY3GNqR&#10;XvnZum7v0uE9JaD2ZyVnLgTJzNRSt041HPkwLE9uk4oeZT4DZgcWO1acuWwuNcXS+u68rx7ubben&#10;FzpiXU9F+qXUcEuO/qE/Zfljc8caNdHK7j/fIkuV5aC4bL9k7maubwWNyXj5jlyqHtEcUXrxuQNR&#10;tW/3Zs2+8x/MrsSRvYB9lduPyB6Y22eBUmuJWypiwF4xER1au2yiUULGbtjH+8Jdmtqug5ScNiVP&#10;MbMtpzJ0xCWmyz1a5jBLu0pkHssIxXNVHqb9YCYhe7tLQMGfmezQQY12BRfrOU45ZHltVMWuppaY&#10;scEa1HvlLb93umWnpZPcPKmYVA5kjnGzfFHH8JHv+Njl+Pc5wxE8g8zrfnXodPPV72dbS2x3NPPu&#10;yzeWUWjGvOXahs/HR707aM9yMekRdAjpJPb+IS6E1W4v4SyMJO3NYglQBEgIXmFFnV3b03WgRYA1&#10;GUYbtog7uDAs32cVY3ajwb8UcHw12XTdFyF4LfI5qWYQcwbbggx/FXJ5SbrF1LYULqTpzYXTcllU&#10;lwR1i1eOiatzwe6ntqHq9tq8Hz2rd0PqXb+NYbSdJyl/Ose475APmEGWyFXDaRPHNMWHMkO6lbUf&#10;UFrwftLkMYme2XYt/vHdXKUqtnwnE9YerW9k7k7ZzaHGPqCWDjbuZDMbMZ7ltdvVJ6wDmZNjwP2M&#10;vnFsX3m1GAy5LIzbVVNr0AN3udMa9ORk29K/qEHJTYURjdsZmEY6hegvH3eDlrcppsnouQyliGB8&#10;1cPXnU8CJ0lI6Uk7L+tZG6mkd3TtFwK+E2dyCfDwS2iJ03jJy7bmCP8AdIuHdn7GaeEjj4VcJanC&#10;tX3PQ4uI5XrTZ3JZOPBHPBODf8u2F/MuXphKTBef0WV6JSfYHOjTb2+nJqMAy9Rt/mKybSNndMSE&#10;YHIZUIhh8y4VdNi83U2vuGW7l5slX0/ROUaDl420pOaMFtY1X1MOWRccYeYuiZhUBJw93ZtKtzgJ&#10;zBjTO0CRkjbcjIPl++tKHk+nlbnzGK6Fams4o4UTA+g9CkTaVmATOG2guCOBdp4ras4RyamhI730&#10;pM5uQXEhx4l9NQXY/wChFKqg87bLk0dt3BcZuBWns9tHyTqz0Xs8pmass9UibuvLciyfnRardm8x&#10;lTYFm04CP+0tiY4FznHLTo2vTxOhQl1VhSJhIy7seMILkHmKluwDCPHZzrZqcrtkxlz5i79GdZBO&#10;ZnAYpooPRkRCbL43cS+NP3fx/mablROks+cqTgii+k5I+JEXgxxDxQIT6F0iTjJndPxfmBLAv1NI&#10;hJJJD4/QgDpWWScUdMHNGsqmDjHY+Gt+lDMZqQPZ1I9Nc9kZkjvwLFids6BydqOa3REnbTJyAK6o&#10;b7HG7kWiflrjnZw4ctnoI4ONeg8jnjkLIEbnyl43zs+XGmJrf7hEhDbTlGrKLesCYFjNQE3bJGe4&#10;uuq8qCXWrMepH5i4tnhLzk8a7jl7XqVWMLqaiIN45LyQIyNo9uZzZ06CaNoGeDlxrSdlksF6XF5y&#10;C4H4i0Zr6k8XHT9w1O6R5Hs7e84yeqTeQkAt+mFUSVhxguR/DWP1pVkufjPZBnWOlzWt3DoaVKUV&#10;a4PnRseYs+nj8Zr2DTUt7N8A85uYq24m7dyTIBa0KFr3NdDLc4rdtTJhNCbuBtCC3bR4krJb+oof&#10;ZY7fmRrb0mKMx4OlsIyjxx9NQhwamONGfS43cZoFVXTuOP05U9XizXXw9mglzqjQaIf/ANa5Faag&#10;b7+9sh4BrOKYHgLe5i00byXXLzw5W8fTtKV+24fC3T9g2ZkEyvPHwm8HTuccazl5J4Qx4rXp/oWl&#10;vHkpNn34pFcJXRcufjA5CcriMnLbd9ITN1X3DSo+6sxqUemYwZ4NOBW+Rzx6Fzk413tsv9UObVaP&#10;eZqfc2vTGNc37SNl7KmKwPKoLpLZbZFEqdFlavXwGp6llKVZ8hfdmcgkw787nAN4CPUH8eNZVtgr&#10;j7YTY5gg3eAfT9xWSuJo5jGxYNj7uFuLprE5pbjyQHydQiixuGtb1bPiLnZOpXTrP2kqhcM3GDnh&#10;8sisu0L1giTOVdlM2Im8HUJ341kvorIzG+2a+gUEBOoqG7hgITFeW4nAxdXaPZp75zuualKTWsmM&#10;5YV3/TErQzpcZiYL+dWqn6jbtmWCAFyMihs6XcvL5oDiGq9XkdASkdDt3N+Ax7dtaGwpCQy0gIzP&#10;nWP4YlTpeQbD7z+HaVkI8emHjgPy+mRYsxbmfxOnhITV+s7qoyQTXsEEYZUXdbWmRy5wY/2Vx1tH&#10;2jkbvjhjkYsY/wBtHaTriYhJ7e+3eAYtMZM8CxOu5+ymb07nvkKsXl/DLjufYbU3J/ZD9GBvU5MF&#10;kTP4ipcw2fOQubMBxE99fYxkc/dld6W2rlkWSJiIkfmEXQ70fse9+k5DXTRvcKLDQRYXPpum/oGP&#10;mERF5TYyuQBCe5Anqj2iTGdvcMABDueUNabNWA5LTrGHruF+GulacaLNfbxfwHop36zH6op95ISZ&#10;DrTtmG1DsRtZDKmu+3dN6XjAsweEmL9zgg41vezLYp263Ne0zKfO5KJDienJ18NBOMhNky9suAmT&#10;2pHt6euCuIydRObSNn44BhgCe5b0xrrXZrsUnstbbi5O1IHmtyD4lSNqrNxJB4HIN4jJctjGvCF8&#10;5smZrRUaTb6H8tfZqetI5ZrgWMQc90I8m0nbnssSkjtW+as2ryqCvCWYwKiVhVkxcvfLg8saEipC&#10;cv2R38ACkCPmEXuUCNQuxnFpp6Z5Xk32NrX8paJXNRsOO1gIm4G/a5OTbgWdg3i7gs51fZHM5hA8&#10;AGzcj6aVKhaq9LjX4en4fzOS3bT0l9VjZe3bWXMfU6nuKketZXElNNjy1s+ubvp/kSmHrAOaeo/s&#10;oNrerVv5F52zeb9oPccaweWILuLikPf8eup6R1iYOP6dfxGh0lSwpq5vOZoJoHzCZ0Gq2TtgudF6&#10;UgemRdU0Jsn9M4lQXbG0e2K2s2qPYtV7mY4OxHRPpiUcPmuK3ISOHjnacGqvl18NBruWW9JZ0/pe&#10;kab6rFAFmTzeIziwN/NW+1Z6t8yqGpwR9qtRtnArtwefAj+zSRjpmQhbGlRcFr2i4LAs82mbXJjH&#10;PpUEJ7YW4rQxtll4J6slkZD/ABNXovVuPrYcijoOizNjuQzUo/8AyxeNYnOPZnOBnwL0amFJ045G&#10;fHIxD/cjWbvNl9OxuTwB/TXs55VcclyupJjGPdjMbkCTeVjecl9n8sq6o/4TjZkxy2ebvcFyyqny&#10;/Zm5kk2BMnh2rgIy6lvP+6p3Gol1hzHu5YC4I0Y04x4IONdFVBSdDz6+5bPuy47umPjVVldPlkJD&#10;xm3V55azOtSadLllk2H0eSOdAjMC3APmXV1FUm2enZJfgbPhOLfTtY//APC4ijnk6fubMD0o4PLG&#10;t4pvZx22MDAzEX8hvnXJZ6ZpboxuvunW4y6SmtZTqo2iDnZDwM2JSXPi/wCFc9uG72NzZMulqP2X&#10;tpbWHZrw5RhJpjJ862zaB6l9VhvuZUcTwJOX3DKxOTiRmo/LxEbsM6qz4jkXZnsrkNSTHdnNRtZX&#10;8RyJblPNgcukLnc3M1avA9N62xxx/kWJzTYvV8hHv+4lHAMuortRfrCVPJ3LG8xE8gb+YJdO59vY&#10;Oe2lN3I/onZlD0PIZDJQOZbUbVvGTmbzgx/kWG7QK8p3fT//AD4zC9/5bkqY42+UpNXp4zUcIhic&#10;v/cSyXbJIxwMgOQsRWXAhEuWs8GNYvqyVbYx5qTc0qrbFUjgjltebTXtAP5I1ibhw5C9VqpeXsnM&#10;p0ZqIZuoMpbCtUvk437bOfINOT9mafTbK4oslW0fKqkk9q8zFaejbdyODvLlGTkLHMbzz+zrYNk9&#10;YT6nqjAGVPrcBC2iDJyY/mXclQbN6HYOTv42LUhnGoQfcVu1G/t4vhPjk2tsOe9pDftKlJU50sBN&#10;W4XJgXNLyuBS1tuzMAvqLt6sKolM1l24OQC3K1b3YfuLzNqwg5DNjwWBEg8tZcKFa2sic6rtm5bN&#10;9og5aR9HfLjceUulqLnFIOWT69KmpIycxyQWdcT0vWD0xcDOVCJH9JaFMKX2gzux/VRbPl2sCMmh&#10;TNtj6i2E5v8A2/pGwUXs3oeoajsy3eiQD1XJC8C60qz7MSdkcMt5zcX3Zcx0HXhKPZAZwSpqSMgt&#10;Qnvow3qyXOXJ4Hh7e8Ln8mhrNu/3eE6FLlLVWZ7VG1DHfC5kdv4nGsHJMGVv2B861OnaW5Vg8pwL&#10;2zA+3yMmlbF/qWcS8k1kMx3mCVCIFPQ6tRlvTa0oVF7L3tTvTwGBkGK6RZ9Bs5Zup0Fgxukju27a&#10;1OpNrj1y9BuwOz9K1pKZs3mDmQz5i5fgFZu8xddCyfh779fR/lwmK7GJa7b/AORDnlDikg3zaBiW&#10;8PqIDS45cwsPHMjK8jGX9hapXkwZdonjlU8K4CTUuFQGk64bBGdtGDITqLL61vcWOQmpp2B6vdQU&#10;FNZieNsAUvdEFbtl7/yrPdrknlzCbHC5Bo+YuS55L7L3G2PzPKRKYV5UZmwAvz75APSHdSOi+1dQ&#10;stmzbVV0F3l+1SVSf2NsxuXOr31puzeR0W/I+mU+AJuHpjL341jPY9KM5cxmTya7w9J/ZhdxUOcb&#10;QCOckGnB8JPpbbpX/wAiPrVRu58R1o4bsplNtwpgAsfKH4ENpPY2R4OeOakA6HGz5d3vx+6qTQ+0&#10;iUsJTKn4bQ5g3dagxd8PiWt7d6/cupUxn0qmvsxBWnLbv41Fo10d2ivz/OOc5XS9R835TEnFYbg5&#10;Oz5cavkr2sPYKcPKo7Vm1zO/AuG5hVDmZTE5u+Rb9s7kcxf5IF2lO1uHFpcbBK6gembAZwPrbIfM&#10;Vwk84I/e7swkdz/mbaqpJe2gIBtAC4YfTWzUvs3nxmx45a+7PgcczeckEf7SdepYgtU8k44JKBnL&#10;QCJG45l1Z6z2F17O5d2luIhtRi5ZS+BU95OHNKuXzA083j4g+T+ZEibfJ92d2Uzfey2rRCCRo76Y&#10;naM9mE8chcns6cfLUyRyveZdjgfC1C6l1Z724yCQF7jIr5Qe1htTz05uwxPLelqJwID00l8uYD/+&#10;SutaQ2V03MXgzmj1IPKEmWbglVPT7nKrcZC3FvDeixSoYI47t7qW197Q6kJU/NHMnktlyx6t3U7i&#10;AvNok6mX/wAipHc+ItIldJkc5zHET6q0ii5PTjO+/mU13iO7ptmyiuV5hYLYO3mxnL6CMAiOiC9p&#10;9xbY32P0w5cnjfnK8j8spdFQ/wDiRTja/GwYlHATmdyONMjrRlOHNk01FL4On40i61pQ40gbOXMG&#10;2DSGEfLbC7iZINsYmicqG9n05TYzzU083iC1zC8CwGoPWwZGvhlrG30huSL4Fx0V2oSAlnS8vmrj&#10;moKgHBU81snK8Dd5glm8vcXt+eTV8V5AQvMGVAW7jcJi+glupAQV3VX3oiJzi1OK4c76eCCVOh2+&#10;WS6htJtxTUk1mVQsS3umMXH+0gJLnGbT8y0r5I5o57O9m0425dS331bQIS8rdBjvTYG5yprvQy3N&#10;5c8GBdXN9n/ao8ccquGJ/aWxYMC5FZyck7mIMdodzTXVFJyN7TwwQS2VFcXBWvaXOdJNRPZLhRex&#10;9lIRvjNp4VvMHmlc48iGyug58aZYPtVvEY+nwY1qjOTvTNgPINMxOYPyENmlJuXNiDfis4+bvKn8&#10;4DPa02FzZ/7YGaiIYfTKsxnEjmMnbA7VmoiBJpWy9xd7SOm9zbZ5rc0uos3rjYvLp3feOTlHHaX1&#10;+0JvOYx/8OnMuBH7UN0PmOWyz3tiSwEshY3PLIXIkOvG1KlwMGLV5GMtsulwI9K5XIatZHmU4mvY&#10;8ZNIa+H5KG8tuXuBzaHc6YlcGbOXS3WgYlIYeqMgu4slp/Z2OazF9ub51p6u8lFj/EVk+y86gGD2&#10;4swNd1CcH7qoP1ea1OK8HKpSd45AJwYnMtixxrMaX24NpUTf2z4RILv3YpcH7qeuTGVFvBYlGYgt&#10;S0qfUGzuQzUh5ka0OC7qeP8AJCkUhea1VG2CS1425Am70fLG2Ljxqn0G4czWYvmzZjbMMXM+RZWT&#10;Y3TjP2kz4TeAhdMgy5F05sXl8uZvcG/FcR7oX8nzK1CVVH5Mrqgj3fcDm6SC70lqlF0WSayk5gnK&#10;O2Xl3ESrikyWrzZ9c+Gq3TdUOZa2PBYK3jILT8CzEFApozl1oEBgfCt++j0reYB6PG35ax+XuCRk&#10;9pPcgIVWQc43/Jy9JNE3lVqhxuzk8fWGXl++gM8rxy/GeC+IcBOmrtUErvNvMjGue5o4JaPB8VfU&#10;CHFJmDe8TBGfPd5iz2eNyBv4ziJGr5MHGAeOM/LVPuDckxx8CvJCh1BcMNAZHJ8bkEcfArU8ZkeE&#10;BA21IyKH7TJ78EenHd1F+bwL5Uk8Gzl1kILcBPzrJZg3G8bf5iZeTQjwnvq4Sum3JmxzQaaipK+6&#10;aR6tdDymZPXxpkcVlnaLq8C66l9efaGq92k7G4yZ6Q/9S5RldLjkNOe0854XUHd7i7q2B7J3stZH&#10;3kAhxvNQfjAFRTHeYweg1pvT45P/AFk50zOOn/pVkZ1BgzwHydO141hu1CpCOXJ2cYCjdNy2myeo&#10;tmM0x1n3M1fcXP8Ac3GH5Namm+6G+fcuZpKG8J2kQBoGLomlatjW5SeXsoB2Y7Q4PMKVapbkshZa&#10;1pxGTl2vfTkO6ZJ+ryq0O4phgyA2nE1FvVq7bKoe1SuCbkdnJzsLzgXsxHJckC5j22bXG1PMjtmA&#10;Grx640vPsLDWdF1xoP3k1E8jIK4NstSFCbJ3GfCZbk9SYPWGzPaM8mJ8ftEY+YRsXIunNlezefM6&#10;UPA5OJmbp3O/GnpHTc2YDOaZHat4yam7XUYpOm9oMymzGzaeSnmjH38C6Dyq1lqUnMbek6jbEfM3&#10;hxDPMOonqb2FuZqTdo3xd1GLmEEu0qs2Nzreb0cqLg6dpHv+FcxbS4G4dPV1F+hNJ5+zzZm2owm/&#10;vDiedJus9lbh6Zzovrdzp/4V2lXFDsngwBM+KSO7qNrXAsx+z7mBz/VsjFjGW1cKXAp0jy7UHK3L&#10;ByB5OwCHb5YxC1j/APYtImG1SUvL++XW4Rl6XAqHL5GSCf2ZlWIiRjFdJvPAtmb7M6YqpkB4EDVx&#10;AT/lk6i0Q51RzTUG0wb96eBgATdqMvM8C5pnDglPOXzztW5cLdIPjgjXe042byVsOawQAzj0tL3+&#10;8uLdoGwebNiA17kvGX5I0IMu4pI6sn1Qkxtn1u58Lgg+ZadR8wZUA2O5g9ombgXV4FcOy5LSv2cZ&#10;x/UJ38i1raBR8uq1kxeSc4iMm/3nSwZ1qOq8sO0VXZ/J5LHTk1q2ZAER0Pqe/wC6sll9SS6ZDO5c&#10;zVqR0QuoNyX+HCrI3qCWzsf2egYut1Hpkc9xZ6PZPJYKnshPcgb9NIQnePh1Rsr2Z/aS/HHabhHz&#10;LYkH2oEksD0EqgY3Oy/7T340pPMOxxnNA+KzCQWmoY5pLnMxvMLpIG4uYXrxocPp3gD9hxP7Ebli&#10;JvGQV0aZmlH7gO97LeH+xgWtTSTzGcMu2DA3e3yxiS2d7LyzWYnMZ9ct2rgy+BYs120bcJG8DaDZ&#10;kqGlDxzjU3fV9w+BdCUmRtBLmLN/NfYrQiDucceNWRvQculrbsqNjcgJy/kSqyh5L2C+NBIy42Yt&#10;Md3jXJPedBfUYDt0HKYLGAG+bwX7t4Pprz9qii3s1mz7+qtztrVHm0QktGd598jeXbY/+VQGg28+&#10;fkOaM4nBif8AMlXTwkVJOed9pcZjTeyedXX0ZrVgfM8f7K6WpOebOqepSo2z9iV45eCtMh/4kSZ3&#10;ZaPRA6Hq+0k40NrSj5Cwvv8AVcXNQYxC8aHPtVuCXbRyX9kxvyAjvl9oLqDH3FZJh9mN9YypgB04&#10;1dS1x4/dVVqSeOY3uBt7Hq9PuK1bJ6LmLN72rv1uP4isTupEJDzjdmd+9aHH/wAt31tmzOqCS0fs&#10;EqFZJpkIUWdB5HRdMVhOv/kqWXuifx412NTexNtbsxvhYEl+0aiU+YHm5Ji/ZAwPs5BXUYbsyMxn&#10;C5PvEBOZ40Nmkj3Nzu0B9EfLUOcVBuzkEEepGMXM7ixjTuCTzsGAgIDAK3j5aqu1iRuZlJTsGB2o&#10;wk5lzjWb1ZWj1tncnajgJ8VU+VzyY1C2PguuAk0iW8mBI6K0S5yW7ZxDOJX2O9fNoNM3KGNblsfq&#10;gktc7nHKt43gVpyPjWV7VKTbS2bA5pLmrqJ6gyTFhMb0qOXGugTuqOeSegUvriUydl7NKijgWY1h&#10;tE9iO8Z6Z7txVWVknUDmy5BcgJqc3/Ama4ptzzoAXIx8sf8AqSaB7prhSfaY5fubMcq5gtQg+/8A&#10;sox/xAlLPJHx9QaxMdNzq3evlZwE6YuONXCl5HLm1/ADOTmELxq2lIm5xoUnrhk5HgbbqOAfTtoP&#10;NKssuTwGfCH9JB3kjkob8BuMnLGLJ/Kpk0k9OTJyCOOVCJGPp3VOFwyTaZLoG3365H5fGqeRm9cz&#10;E5txKOAgro1dpe3l0tIA24tR/hIw82gNtfQFpr72h5mMwl86Nkv5EB+y5IBnjMcpPhq7OK0ZOSHw&#10;AyfDQFxMBxj9wfmr4AN7HHATBBx/uKtuHkxCTBpDt6aPdqY+PgGnmZBmJg7nmEVBOZ6NmOAmO/bj&#10;IqrUFLvbZ44NSMhdQi2CpG44B9L6iqo3GAeCPj+knXiaDMZfI3IckYBKGSX4CZwXPpLQnhMd+CC1&#10;gIqGN4QJE4SVu253nHuORapL54SNtu0YMnTT1PkbRkx2Mg+omXDzUPHzPLIgoKfMJxemOCDTgT0w&#10;cDMPHHqXEYcMxhbXo+MiDt24zEBHy0E5W+w9T30SZyMkfGcWBWSYN20HJ4/iqnuM+SD8S0qCcet4&#10;CYL6TNnec4L+RBx0+QxMF9WqRsyQEwR/xUFASI33YfPyJSuVuYx7yH9RKaE9myH3hM0fOCBeggv5&#10;PiJyBDy4U/2i2Jjg04x9RaQzqQhm2A2ob4ffVDeTRyzmONtx/C4FZKfmDa2+M5BvEYxXdPxpxETH&#10;FUTFtfgcnubxpkRjZfbje4IwXIOmqq37JNfvHuXBaa37Z3K5S5GBm2Pc6pP20JAJTSYSlsQGA7oc&#10;BPKVVmFSMrRzGPbgJp21pFQN2UBN2gtfUXK9cDl0c+fBjOUYfhd9JeTl8pOrMDI+N8LAMWmNUOVs&#10;+25tjMe5c5ncwIlJxtoxgggBy9IY/wDUq24GRm9vQHSTVQbw3G9gLz8g+WhtQVB7SBs5ujt/7yrA&#10;XlWOTNsF+2obOYPW2tHdJB8TwJFI646KpeaDDf3Oa3LnLuK+dqNoBggNdxj5hFzrL6o3awaAAhwW&#10;ukrUSvCGFk6fT9xDh94N2iVAPebMB+WsBmFUDNkg4EHrCoHrmYnVDHzM6Qg/Rdh+08fTUyYZxoO4&#10;eYB5EH7QJGPBfyL9APdoaeCDUUN48JANB3hMHAj0jl435NY9vSX5eflABkdNkmr33F0ISVy6m5CC&#10;CAAnBicxQ6bpvAy3mA9vy1cG7iXTiSzWCBj7U31CavGsVzjaSk5LnGsT31ViOyQZFaZgccZMCrcw&#10;b+BURzFeCd6wJ2NwSNK3gzp4duDj41d7P5CEjrOXuXJMECPEkb1mPHGj1D1IOVPccYLkC6EIRtVo&#10;3wbFuMmqMime4uSm04/cPyBUTeSG+dXWoKX3Mh4DKqt2+7EVGmqRDyJu5A8alkeYFMePNPGqU/f4&#10;/TlX1SdXETnD82eY8iApJLaUqvTTQiEkknYG5I0wBpOwNyRou3liMN5fgQAHby9WRnL0Sbsxow3b&#10;oAUvbo8MahjJgUy5jyIAmN7amEJgQcjjuQJkhCIKA8NwNPbwNV1ShqcYGCOBp4bgcfAgIxqYP+7S&#10;wCQ3GNPaqhjJgUy4gB7AiTcZI+DjUMZMCmD8ECACTNujzceBVsY+RrowP/ZEwCyDJgGiTfJkgVbb&#10;uMGSPpoxvGAeCBAFqbuMfyI9L5h4FT27jHn8xHmbzuL9XgXxu87isjN5+dZ63eDgycxHm8wF37WN&#10;F59pL4PP0LcatTfPxnyLK284/DVkZvO55acJoNUbkHBn/wA1HmbxtB8hNP31lbd53O+iTdxjz2EX&#10;BQbA3mA7eP8AFRIc4bQDwQHWYt7kA890fxFZG4+fj/DQfTSG805EFjmIwzcE/iqnt7evgVqZ2/8A&#10;4RAFqb+NGG41W27gffRhu4QTlqGjA0BbuCKZvmNAFkxqYNwq3vA9dTLnjQAeuKYMiAjeJ4bzwIAP&#10;bwpg8nAq3vCe3hAFq3hLeFW98SJMO+gCyb4lvire8Jb4gC1bwkR4Pvqq758ZM758dAFwI8wJdoKk&#10;9oY0u0UAXDtFM9oKn9oETPaKALv2oRMEmBFSe0PxEzvn4iALhvg092gqGSYaaXaaANC7RTw5gs37&#10;TTw5ogDSBzRTO0VmPbnj4EvtCqCc1rtRPdprHxzzGjDecY0AacN540SbvFm7ecCRgc4GpwNIG4Rg&#10;bxZuOaIk3mnx1QBfN4T2+Khjmie7UQBdt4TO8Kn9sJntBAFwIRQyEGqqScJkk4QBasY0sY1T+1Eh&#10;zRAFwxjSxjVV7TTPainuAuCWMap5JxgUPt1UAXAhBqGQip5JxgUMk48aALK4cD76GOHA1VXE48CA&#10;uJoNAF2I8Goe8DWeuJwOBMkng/qKcDSMY0t4Hc99Zv8AaD+Gpg558fl+Wi4DSBkH+2nrg1QxzhEh&#10;zhFwF2Ha4FMHbVPHNEYbzBFwFktjRIYxqtt3GNTN8Gi4CyDbjTw240HbvNNEhvEAEhtxqZu6GjcK&#10;YMiAJm7jS3dLeE9cQAzu6W5qZjTw0ADdzT27okkgCHu6W7olbStoAG4EsCJW0raABuBM7ujFtK2g&#10;ADu6ZI3Vk3dLd0AVXc0tzVq3dLd0AVvc0uz1at3S3dAFV7PS7PVq3dO2UAVbstPdnqyW0raf4gAR&#10;ytLs5HraVtHiAB7OS7OR62lbR4gVvs9Ls9WS2mcCAK32cmez1asCZtr6BVezkuzlaraZwIAqvZ4k&#10;uzFasCZtoArfZ6e7OR62mUAB+zxJbmjCSAA+5p7d1OUdADNtfS+SETJCIASZImd4TJHCAHsahxpk&#10;jhQyOEAPRpY1D3hM7wgAwMimDIgI3CmDIgA8NPKGMieGRAE5R0saZIRACIRQyESIRDXDhMAe3jAl&#10;vCDkcfkQ0jzAgWWTfEzvipLicIaSoBwIA0jtASXaAljLirMHzqtvK4wdfOgDoTtQSXbg1yW82kEg&#10;Iqe82qEgQMO2CVI2gUNxVg4OuuD3G1hzH/1FVXG1RzHwcaD9UHoQStG3noaSuGy863m1BzH10HJt&#10;McwddB+T0mJWg/PS+1g4+Beco9qjmAnPRJntYc8ff+qgD0OHUg41MHUA/PXB7PbASPr2/qq4S/ao&#10;OProFnaQ5oONEhkxrmmR7RBmyLYJXOLyAL5bGmSM0m7jGiQ86AKqSXjQ1xK1fN3UMjdLAzdxKPgI&#10;C4kfwFrRGaGkl6AMlcSP4CAuKbHGtsJL0NJL0AYaSm/ABVtxT/wF0I4laAuJPjQBz24k+BVt5J8H&#10;QW/PJGqS8k6AMTmEvxqhzSTreJhJycGqqq8lePOgYYO8lfc8xVV43HbwQcC3h5J+fgVVmEn7kHTU&#10;5+kGJvJX+S0qq8l+Dj41sDyVlgzx/iKtvWeD5+Yg/Jj7yV4B4LHLKgLiT6nuLYHDMfH8JAXErH+w&#10;goMZeSPGTHAhrynycEHAtmcSu8NQ3EnHB0EAYOSR4CHxoa8keBb84k4/IQFxI2xuACAuMHJKyRpn&#10;sPUWzOKbEkOR48iKQuMTcSfHY/u0NJI1vxKfxoa4k4/qJ1AHOriT6mCBDSSfH0F0I4kfjVbmEnH5&#10;CTSUHOryXoPueBblMKf08apLyR4ONFIGbkHgTNvArg4k6GkZ+NTjbtAPcSGNTCN8CVxLPhMGTANB&#10;2+ciecOE8yQASxjUPeEy4ImcaAJgyeNTGZNVDRk8amcA0APOHHjTw3A0BJcgTO8JFBQWpu8UwdyA&#10;mOBVUZMCJNyY8iRQBdm7hWqXzAYc/MQGXysYR63lJN3Au5prMeahrUrqh7A2OGPgIVbxQ9cEgZAb&#10;OfwyLkUbiyQEcfANXyTvHsbkEYVzz0GnCmnRUwnA45ieyAWMivlN7UOzXIN5AJ41/wCW/wC5YC4I&#10;Nn0LlvmIlI2+AgI+4Qt0izHmned7S/aYyeDBBAx3cPM0lntSTxzNXJzb9buF6Sz3tghh7sEAvp3c&#10;H5VahuG1PSEF4DXzdUufGhM20uNCp9uSPIFjcjtcxKrJOKVS45nPOIXzcaZ2b7QJLa3a+Ue8F6fc&#10;VwqQklfvTtgnK3jH1CcCHOLEpOV5pTb2ZX3kfAQVoatWz+j5KzcgC84CCuXFappOMBLN/fA3dO2L&#10;voCQcxjydlaPTIXuKG1wUpLVNCMo3p+zTlwD5ZCplvNOyieXHzSeSg7iXuWY84PqXUYk9yBzesbx&#10;0rncSabS3tCbvGTy/BH5unq51ape3JGLdgvhY290uqjErGyctj45G1Ga0UYyXc8CmSeh5jGyO/Nu&#10;owtxXebnjVqISSJ00rbeee0+2Az71d+Cg9SSN7NZsBy84LWm2FwYPMQ2YTRtByTunH+tWqh2b1+5&#10;PGbqdMuTGtr1ZtGZ6z3RfZ8bAZ49xESBMyuV9sPTs9+3fSKXmq7VQzIFzgbfdXBVrNMer4V2y3mZ&#10;TQUsDa6gtZJdCavtlms5LCiSsns25wHt2+oMqDvJxLmA/MjIXUJ441SdsEvl1MTVjLZJNSzSMn3n&#10;5FmNshuddbhHq6q56ZjJZqJmpNIJWkuYOTmsXAk5fuRqhkmDl+9PGbjIhsnkcufkP7dyxXB2u+r5&#10;s3o+YzWY7swAK9a1CF7izPVjVK3AutESnyM228uT5+mqqz301+CAAiGGW5cXVjiiaQpD2+sqpFgH&#10;y29zj/ZWJ1/t/l8+EeT0JR4oAk0t9ci/kRCguZ2xszVK/j0MtcSd7HrR2vZ+p76JOJxvl8zx9cdE&#10;LyxcGD3UpfS7lmNjvL4pDONXT/wo9NJGMOjBupDc24u0TCrVuHNXfTAMvJZGCCxzNMaJPJwOAgAx&#10;vnRIycwY/Gg7MY+PmR2tMngVwlcnZSexG8AIkZNW334FDst7Y8JVBOJjHJWJtx3dld0/jmW/bO6w&#10;mznI8BufKFc9yBYzJ6gkM1nzGCa/cumO7wLvCTvGRhgjloBYBq7CotIcm41RvJxxy4BrAr137yQS&#10;emA5TrmMxE4uaVwglVZhVExc5++NUkc8mJi2dIkHNIusOZJkwod7cA5YHE3tlu81XCRj3PPfE4+r&#10;nzoP2wRzkgBc+l4FQ3m0SXRk7NCxtvXhbQyOeDIvvaHd01obN7Ms8DEWmmZhSd4Z3ht1H8NZ6z7W&#10;CM/w+YMX+FPErCSuWx2zma7ub4uTGi4KB4knHOybsztERiabN2xiawLcY+oqHs02kN20+xxMbbO1&#10;+2urnFeSXdr0E8aj+oVORNU0hclyjhWebE2zN6d4z/rAzjzVxDVlL1HLXr5m/ujCQv7Ea9UNrnrA&#10;UxJJacwbpI/MEJc9zSi6Q2i072kGeF33VtjKXR/KosnUztmpCt8w4zoepB0qU8bliJwEnm8f7Ksk&#10;0nEhmrnBLdOMgrvK40HcM9/bHDYuGZltbyISGtyOWc6YubBSbvqrGRcbhVZ5MG0qc2Y2Ny31ESJS&#10;YzNrzbUj5hBolVDN7Pnp35mO529W3a41Mlc0vD3NtKs/TtJ6Sd6DPbg4Mjm0OAa0JvTcljkJ3jb/&#10;AOSBC6Yx5FVZwzetr+NiXU1LhBIw3HMWbYAY2NuAheYUSdQTlbkYyP3oAwA5fMtqyOKXmMdiMJ9Y&#10;nTELPAtskfZNK0o+nBmNuN4Xdh3edZ78St7zbfR9E2Ay2ViGAgrlxkK+4/G8K56bk2rbWv3jp4eG&#10;UxWlhVnbMdJyXtWoz2I9MTJkTnR+9Etx2aOZDPZaDGxzk5ZFg8n2l0NPZidywkc1nkwJ/wAyK+tB&#10;JJKnMNi8mk1FIGw9MbJsP2iNef5KbKa2y+o7mHDi01mg7QtiTZozC4k70scfMIMpci5CqCRy6MuS&#10;04MPmDGug3MtquaezQvt3ZD5hCZzEXKe0rZTOJXNDGkk1KOMmnu/jSo/P2mrunZrosG8qbXp+N2v&#10;zGYOKHmJp17BKu0I/LEtIpM+z7ZcM81qcAppPSaQ5S2Jyfq91aRK9mdVwUOfeZ4wpveNQhCk9pPB&#10;g4F5vzCYNmExAE0q3hqMuqTvn/0rv8No2aqxhymTTEjN2zQq8p+nKzcnfyenOy4LV0g7uOCD5V1R&#10;6rWxKVG9DJ/HaJbL1EBp9xQ7aXY2zGdY3ArhGRSQYP2Vp+yCbt5o4msrg04yNSjbD78HhXEc45Xj&#10;YjVWkjXw/ib+GwqbbDvqrms4iAy3ZoPIXUt8S0WkJ5GdvjXl00JUzOSzVzN6qdjjHctjuxq9bNPW&#10;L3duCTwty76TmLKwD2dXZ+UpyWO1prZ4eJ1ptYljyoG9mBkIgR9TjXKU0kY2EuO5CxLjcaXKyAVw&#10;mFaEYOQBYb04ju+02y5PxMSZqTaHTskEFnHNbjl5/Ym2f9lbEzMuXuLPyjGKqrYcZ1o4Ib/ldT4S&#10;p8r32Wjx8tej9GbDJdGPf5rdIZx/Z/AsI29yOnZI43aXacYxcu5wLTw3OcTJNrWclk8BXey85dmD&#10;xtcxm4/pKns3m+PfYwFx3dMf+pJw8exkxwfqIkOVzEw9E9v/ABrtjknmwSuadxycV/4XAnpxuUdi&#10;CM5SQfCKsZZjcs7EF+5GTzUYIQcFjXE4MRfmgy6d4uzeYSlhYjgu3ho8OcObm8hBk6jn/ChtJ0+R&#10;yM5ngLYR/wBm8auzd49mTncw+zsh8vuZ1dSW3kyRzAcybWb+fqaXAtUpeaECOy2A1wXfvKTyl+x7&#10;AY5UIYSCtaRcd9GJfLyGbA/qoUvgHpjITXWmgSPOBspkTJNbb0fMG24FfNn9QTqjHOPVeMicwfgW&#10;Vy+nyQObzA9z6nfUyeSudOWx7M1txj8pFAHYw/WEkrlseDcX5I2/lCzrmmi9vDaoXr7tiR2zDLp3&#10;RZFfPV3nhHLJ82c2vN1ecrhWmy+XOXJ38dokBNS2i61IdomS8dKTttu0YNzjWb1ZsXbBc3mBxDju&#10;8wX+JEqfuS0gGxgXGvTItCHbjJjbHLgHzBpHcVWwcl1fbOb9olSWSAC8OJvAO0PSFgVPqBxPmbbf&#10;JDUe+Qf8sUq66qym6YmUuOF4C3c80S88dqGyt7JCHjk77J1NX8qxXYVq9xZ0PrlTVbhVZptcmLmX&#10;PpbOAZCcz3PehWe9qEbEkdm1urfyxZ/mWV1JPJtHouQa3TJ408N4SAYAmOnOR9QxXZrpu2dRM9qF&#10;MMCHx3cZC3bnvo9K5pU9YX4JaARILq5dp/dte8ARAj81bZTdeMqbZAcsz5yczVzx/srn3Yzpvw/x&#10;G1jM02d3PhK3VGxvaUzId4GRl5vSLjVbp/Y3WD8Z381OVm2biuEIVdgM9v8AOpxLgdmyMo7fUuKk&#10;15UFTz6Q9mwdQuoQSi9ZttrYbTsZFqsW/jOb5xXExncuYy1mC5G30rhe/AuhNl/qz4Jdv84ngmcd&#10;rTbFVbo/YuSWiA5c6kfMHbyQK+M27aVEvP5qKz5fGun6Jqu37vCck51u4wyWtNm5GfsxnwnAScsg&#10;u4ue5hszehIfBNbbbqEXY1WbQJc5bY9xaED8PjgXKLyqCOXpwwMbkH7kC+O6vyx32Qsmy/sWVTHG&#10;2O6eGH07S07a56wb22xYQMSjCPUtlXPberHLAuOTsda7bI5WqDo+vahH2k/fCwcvVEsByYqm2SDa&#10;hOlVVxzoSj/WUI8px8Ft96teVwLjntCvaqmJ/B+RQ3Evc0ZNsZj3LnM+RdvbI6gkNT7jBBSrVuG1&#10;/GSHVRlWLj+7xFsJzZLa2B31XZHOpa1fxzedlsj6RS5ArqCgNtlCGcmC3qIN74mRVd7JxzFkdtAc&#10;TNt1CCXC1SbO92vvGcqK4C3LaG5FkDGufxibZdi/jOlmx64tfj7h19tylzl+E03YHauAj5g15kzi&#10;k5jNZsfseVFJGQumNbxL9pn2bIBs8uuICcxsLjXS2yvYvV9TEPNZaAUrZE1BbyLOu0xiWr/w/vnM&#10;5HJRNNNDGdmdWDpuU9m1JTjretX2katOxioXs4nU1YMzleMhlujL1gL59YXZdVVCyg5HFVCcD5gx&#10;lF/LGjHqnv8AcQhbOWI2cbi4QdzJjWNzNhehi2ax/iNLGZZreP0NPg8DoyaSpyEhjNpGJw55dxyu&#10;NNpjefTUj4Lmh2pIOoS1/jXdu0Sv5NKRYzvrawom0SQzVkcxgFIHlDbXc51lw3Kiu3PhNSWpspOn&#10;5zkXZ3R7ad78zgut2t0W8jF/qVDqyV1Hs9nR44NQJNUZONXCYbVKi33c5bIxSuUt3VwjbzvqRoOz&#10;b1ptLevpbLWO8Rj5ZOCAC6ZM2xu52jlHpqVX5pQ6oryYzuw8j53UWS1pVjltLgQG47q1PafsrnNC&#10;EOznz4W8kEIo1ltT7M3s4kJ5kKaiJGzFy1qaOUt0ez4TKcltL/zBGh9pEtCIGMFx1/IrJOHjl4QB&#10;o1zHQbMgZiCCNdLTxwJgMEcflLoKajz/ACbmsUB3kwbQc46huKfbP88tmtxYnWlYD14IFkDOs3rN&#10;xjCdPRBdqRQv6h0TOG7lmPA5Bb+IsNnDjVV99O2Z1MW4QP8AU+Igzgkqc576cmPqo2yhtxkjV8kY&#10;8HXQe2ONGGe7B66e4hotN4pusCM8nmLQm7xtbBHGC5cXLpHja3oqySeeEgHZNqeWsWmociEdRDnE&#10;hbMgXup5WdM1AzZTUdkM1a4Omsfk8rG5JzykjJ5a1S2ylo7MABDj8zjWK5zfLOh2oytw3LZXsz3y&#10;SnbTW0MIy+zeNadPJWOOXbmwO1bhH5Wc2Rcr9oPdywQTUo/hoa4qR62GAIXxSQcohFiIwtsuxkg2&#10;v3midJWuOXxnUg3L07ODgH5nfWkSOYTaQ392fCHGTqLmmaTDHLrxn1v4Y+ONZKTaA5tgDG+uQLqK&#10;bTknbp6EM9sA5CU5o3xXj27qW1m9UbXKnnd+CN8Vu1JzBj44/wBpcut6sFGPH5iskrrSXNh43ICu&#10;I7Wnq5EbyiL7UbNK6wbNm25yeVCG6J95cuc6eHUE2gvxzKqikgJ0++sNnG1Rl2duzYAhwE5njVDk&#10;8wJNXoA8xOSk07jpwc0bPHp35gZG4lhtQbVGWu2bA5nUKrhXA5tJJSfAe3c/kXH5HFlzj5i1Ep8w&#10;imjM8GSAh440NZuCRkyKZOJ5vhMcaGt3CtJDSG84cthY4DlGZWRvtQqNtngmpcZPirDiTPGTOdFx&#10;zQcHGdR0L/kWF2nk4m04c43JykN5hEel5HLPJGe2qTL6owcGorISpMfOAgYWpxUgzZI0yR4SNDaf&#10;G2fkwcta0OTsm3AC3pKFzkq2xTnGhbF6kbScb68AV4gtNDagnHasyBG5mpSW9PSVJG8GEeT+KmW7&#10;zGTOou0Yrsm01TfBxjshAIcCebjHBYjjVDbzgcGfS0xdVGO2NQAWdpxGTqCUQQktktGZ43bbtZCD&#10;mXba51nEvH2jggXS0vl72MmsAt8fMbOcix+rKPm0ExvRsSjgTkZNK1VnXfu/KqsK3udnPB00HcTQ&#10;gSYFrUnZkcj9zy1W55TeMl4KzIXd3Dl3AGV1QSPRj41at4ZPB51llV0pMZa4Dg1LnlKG3jetskem&#10;tXp6/BmmomnaNNJT7aPgtDVbmEjwcHAnhzRzBYxp7tS9nVaXGY5LStjbkXVGzPYO2raXXo54Jm6I&#10;Ittta48CweXs95WqSuRz5gTf5U+txj1OakzbfLOg5eqt3I/pcISpP1W6nncuPMoPZ2Q3VvVUMmw8&#10;bOdMW0ByuIyaRLYo8i772CbaKZmUpO2fMijej1SjGTJHH5sEC1KqNtMpk7bBJQtiOj8sdvAuSmcz&#10;Sra6D2DG8tQGKs8DymqzYmylTJ88cn9q3q2NsTvrVfVc2XsjOXzydSoRJe3Ly/fWtVRsEe1e9BO6&#10;nngpe1J07mdF6TkbKlZ1PJJTF2YNiC1LhO/8yzZmUZJh1rke+anqZUaXZRtf/RnPfrIVxTlfvQQS&#10;H2OCXiLplyB/ZXNNPjn0AzmbAtwD5hF0U42TyGOozs3L4u9DLqNmwsf5o1vFJ7D5SzJgeHLMA2rm&#10;7Xci7iFVVWcLk7bbGHDdN0/Ppw9xtgFcfE7i2aYUG9YNvaTix/CXSE8nhGHsbBi1G1Hy92EqfUDz&#10;2I+O1jWo5J59N3Tmlx7l3Aq3NHBLYIOZ8NXC2S5gj041SakHgzwanxEnzjFT3jE6gl7bfcECMOKP&#10;IzsR2MhEebycbYe/m1FanlSdvD5FtOmub/tOoSlLUlbl5Nz41oUvmAzE9zy1nrgepjVko+5A9+mJ&#10;Zbn1qsOeTCtbWacSXtoM5tT4aoZJe5NfwHt9RdaM6fZRy72kFyMgrqzeeU/uYzxx8BNRRQsmmSd2&#10;7l9sZRzHMJWWC+jEnle+WMZxDV2mDccaepcbZs9xm4B6hFt+ScwjalmnUvsTG8ICNm+ttR/eXJf8&#10;tddSN5KaYZbnLQCHAMWoTvnWMyfaBJW0pyTwTe2L8ZY/OKoezgl7tX6YxcahTCPQfWalF82oblUI&#10;zmv5+URcK1BJ7LnBAt+G4JB7NG+L+GnnGzsr9tjgYuiRj6i2k/TOXyf2k5vZkwLYKbqRk2HgMxue&#10;Whrii92yRgz/ABUNGMcBAYE9yTmN1TQlMG++EO5bMcl1XBvI59uwIIwIlT7xsEeTj+EtylbMTweO&#10;C0OPy++styfqG3CmuM3ouRvQts8qFqLpal5WOMeDuKt0231Dx6uAZeot4le7W8fll5hF5jzntnxy&#10;bQORvuw8axOsJpOmDk8bM4tRbxUk8GFt9Rcx1JMCGJjsKLkzCta2xgJyfRdsp9xzG53lycu9E6ie&#10;bkxucEB8hOYmdSPJGfImd4GEmONeqJRUaicm2T3AbWlFymNlgv8AtROosTlc0cs3O7GPct/yLQq0&#10;rRtGTRWPkcEeOccCe5NiqwyaVNNglc0Hxx6ah1Y3HA2BH5nMWMuKkIwJgj41ZG9WDmrbA5BkGkw4&#10;TVusOfhQqwD24SMe7QHKSDy+4qTUDhtB0M6mVBUjYxcAQFGhre5Mhrp07RY4AsyNjDwR8a2yR0/L&#10;mzLGF9nJ01m7eRtm2tGfItOcPKYjl2CA5byoMsZb7yYmCBXBvcbEwG1IFjLicWR4AqySOpHIeMAi&#10;QfFX5eBoU0nmnu0ep5aUreMreNsC5H1Bp6VtxzUv3HIRHnFBkYExhfCHH0xlKkgUOoGY4HIDbjc+&#10;GtCo+RjDMQGC+FL/AIZSqqvJG9eDOZyB1eH5aDy+Tk3kEftRIOpdEnO3T7Rad1M9217x2pA+YqG3&#10;njIN9s2Pcju9PIue94nVz2a1gIrtK+yZD7Y/P2hH5YypI9KDVBTRsa/gY7vvAuYTgVq2Ryck7372&#10;4Q4B9O1xqyUm4ZVtJb2424+UMfuLZqH2Tkkg8ba0zg8zvxqHrbe2acJJx/XGwtzMp8+jgBkHq6SG&#10;0vs3nVsEbk8wbwD5g23Gu3qgp9zJ5cd/fuRkXJdQbYLJMHt4/iNi4FzPNjpTFbZ6dyzCx9VjDPq4&#10;oanAksv5XP8AH03OTXTMn9XAjwgHMG9OIPLI2W77IyDmUy7Vn01mGBvqDG9WP1htImzmfTWPtwo4&#10;COiCHbyfKuTRrkGK7/u8JtUxGbhZIKPZU89A5sTWThb8woxWV1c32gUG5ZMY3L7eHpLVu4XGuCZx&#10;svqudjA5351MLnMHdxxrqJv6r9KM5CCcOZ4/JGMWm2c5Nby18dVseMgTu3baC1bVNsExkLYH2bA0&#10;cGcXOX0F457RK0nzmbPjP3xXByF1CXF05WlSYybmY4nFvlsmWRtB8xO+qfJ9lf2nLegkbpxGTltm&#10;Qsn7Ua63F0wVbhxeZmtnNrWcySMhIyANYKTzFr84qiQuSAwAKz+INdUbN/V/qdtNgBgpzd9XUGXw&#10;f410TtM9Q2YT5yxcU3K2jOC17TvJcmP99PTmokmXWfE4dqotjDzyk+1gknH7NNSjtpraHUFKVPJd&#10;/jnn9YdQdpdcPfUMnWsG/IHjofMbCekCb99YHtD9UObSSXHNuItPUJbc47C0/sim9/0eIdTKX5Hp&#10;nNVHM5VrxxzUTeAfUIreTbw9lTbcJc+0fMtrFHFKlgLggup0FOOW5c4ciqdiIjWWN114zF61yu37&#10;pd2dfzWMmAL4o4CF81elWwft6fU4dnMnwiSy0VcKy/Z+5jkoHhpVbCTSG5GtCp+rHNPSns2A+5tn&#10;HMIUWOM/7KyuLVOvb08C5FvcYTNpA5DKhHC2OUkfK9xQ9nY2UtesXMdrdScwd1bBRdN0FUj0BpxN&#10;Sk+HwLqj/hHs+jlx2zaVNSQE/wDMrnMzmordv3/1HaYyE2S2z3Djmr64lsEyBHKgbwZv0+4uo9jF&#10;PkZyoE4mU13d481PacmBO7L9j9FyeYvn7B8LT0yDKTHgWn1ZR9B1a2AwfvhY+mRsTOvLc/zPE6qP&#10;G4NOOrh+Jh2aYTW/aGf7VgZntQeySowRzKeCeBcdMTn/AArR9qGzOlNoUqM/j0HoBXRlH1sHiXl5&#10;tr2CTKj3t5hNRPA3dO2TWTWzjbhtSk/9WhYlcQf+ZEvQMXipS6JkOT6XCcXk8n07a5CABUFWSmTj&#10;xswW/h99WHZzJ5JU43rmaTUTNtd8zOvucerfU9SDfTKAAm5nBbu7XVyxVGzysKeIcLkFuAa6mXy2&#10;mbprxofVx6/Ocl1tbbOn9LhOzK0lewuWizzUrw36y5vc1PRblyeCVU41HB5jkmONYc0gFbPG7NcQ&#10;sAxQXzdxamOwtStV9S7jETM0pvbjp4CNPoQPXvp3bgVVeDGInphhVjmBG4hY4OdGqeuyifdocLk2&#10;7xJbOYwx5FeWE3LFwnLg6iz/ANEKv8gdj9DY/jGlzVaa6fcGNb4aimUpGUuQ6BO2PpDAn3M4KYn9&#10;PAp/G2S9LVmp7NQcwbkgGh0fpgJlR0jTuX8iqzwdoi/SdbNfHxIX7aiyT/0toGcrhFx2tRVO3jXz&#10;6fQvvH3VboqszdW2DSSSSYIOiNmc8GYdmM9tQ6gl+4TrPwLL6UfkavFt049vGCPy1gP4dVNdwfJr&#10;odBCdYof2diGadAggXckvaDjFn4FxnR8v3aasoIF2zJIybtnurwH9ort1Gun8jaxnd3DEtolMDtH&#10;jXHU/ZbsU6772gAHu2RcN1o5wca6b9n01rVacGo/JpV3Ckysd0mM2nAtgBVG8jYy1ppwLn0Twkbg&#10;MK0yYS+0QEYQlwWhr07Jw9LNLNTEhO+mXwm7OZ0Bs5Pu8HLITwK1bUaHlNPDAZhPBTCAnUEVEtkU&#10;dIbweOd8ZBadxVXaTI6YZlwMJqV5GuRTLsydG/w18H5fd4y5LjnueEu8ChS8BICqyzcQ4CYO+g5B&#10;kgGu5Sza04CJ/dDJH94gVLfzNnbwQcap43hApEcDLns240vSFp7P5aEL3DL2DHnURo0JGRWOnpO8&#10;fucAQ3IyLqeUU1KpqylUtZyq496nc/eX5nZhUPw4PvLYWLbJOWJefdiZFfOz9/sQBBcjXQbjZnIa&#10;SmIDP7U06lsRMn7US1ScTSj5xJQbmdhLzD5ja1nj/aWVrlEs3NDV6Nq9thzfSeysZtYx8nmLvbYm&#10;SStuOlRM4G4vvpVzHUHZMcpPGGeW3Qyi9m7iMDnm/wBHvsZy3tJYmTS2T550GFqU066J60ElgnR4&#10;IJrblLcXSyY1wftI9YRtOKwPOIJGInljL/iWeko8hs8Z8iTOh3M1egZy1iVxGTSGtPGYVMK9jJBb&#10;k8nKaqv4QxUHrATqatrNhgMPlibQLEyTRy8IeCPqLeKs9W+sKYHvM4lRWcHxFm7xmODI2Bc8wi2k&#10;OVVt/CcxMhSl9wzOZ0rbzouwoS/Z8C2WT0e9mtjGfITprqLZ/wCq/vJP6yfbvAPp+NZs3mFUbw3w&#10;ThWye3HOe6bouXGlx5a2ke8PSae8kJkgV2/4Bjp6UvnMyPr2roxiXaRNl7JmPdmDG2FvzCd+Nc07&#10;cK4lIf6tgPu+l0liJzUuS2tfwnaI5fVGVZIPOypJmSBwj9N7Rhsx4DMbiVYUhgJdbPd8gJ5Q1T2F&#10;OEua2nCu8b0jFHnrur6rb+E3gFVs5vkv6hOoVbVR+xOlIG28zialIcnLbCEqBsxbUZCP2yaCbxj6&#10;lpa7MJnSASewVi7cRk5ltsuGk5B2jq16M4eA65EK1VjB5xsj3Nk+eNmIrI/zrkWeUpv73HBpwfEX&#10;VMn2gNqec4/tHvkHlkV7k9cUhUgzwTVi1Hq8sfHgTU5l0buIHOSqSmv4Th2UUpaLgbA3iPzF0dQf&#10;q91pU4wRhY+yj6jkmBd4Uvsv2dQNgRtmLWXwcy45LjjWtVhJ5KGUggk81FvvmccEf+lIfOlyex/6&#10;xUHCqU3fPNmaeqfWDNzgDuun/wCZgVlp+RzagyXjAavLfMG2c4/zLTdqEvbS1tjfvtYnLtFWfUMe&#10;mHQwQRySaPDeW2H/AIlzOd0frFrl6emo304yIpux8RZ3O2Se1DMWTZtKxMA3bRBjJ/NErxtwqyUs&#10;JCxjDpx3eWLOs/rXZ9VUxsBlVEClkBOXcc3jJxn6t8+ZkAaavmpICcwfPWRhcDi16x3xNOHTh0/J&#10;7S2Zk5e+tnvHFFQO6dnc2xtgFZwdS5nW2UHVJKPvszWnDInTJ1lvs82V0XTEuO87DuR+Y5L/AIVx&#10;bV+0AZHN4wNf+RelPxvXK9/4DjKGqbZ85XNpcne7zeCAQwuNS224E9QdLkg1jHzo/T+0qXPB7s8Y&#10;3IFWaoeWSYLH0yL6pzmaaR2aegZboSbeoBtcTBzAQ4eZGsrJcj49Nae4kb1+3xhOhsjpdkF77Yfe&#10;LfMGJbKHJWkzJqbWm0bA6unzZzubGaFaQE5hO5+0u3ZJtEqGDRimkl0/7QVcAzycNpUP2MFuDqDW&#10;WTTaAWMmjprgs1yIvJyr9Y6//PgdnheZWwVV9Qej9QbTHrlsdtNWLXUL99GVcx1JtEZBe42fGPqL&#10;mZxXzm2GC+UnmXECcVLEXurpMZyv0uvuJ0MvJ8z6ST2m+z7IwzxxvrkfLIMgsEap/Y8ugJnBb/FV&#10;DHXDYxDxx8Y/iol2wyfiz8HUGX/UutOMLs4kY7eQ9yAmqgJJPjyQAFgVbbjGzIeNs+Lg+rkRIlUE&#10;jHgjPn+lgQBSag2XyGZcGmb4Zc/5VjNUbD6jgHgZvt4g/IukG7wvfOJPOKgJrh3EpIP/ACy/NAXH&#10;HNHyuY0rMcc1lRSQK41Ptob9wGcemMi3F5MCQdcpA+WTnftKkzBvR7zJHKhEN5dpc/MwESS6xh0K&#10;OZpalVrLh6r+0ClJlNn0dQn9qJ92IXxrvv8A+aPpyQj3Can5f3dyPPAvLD7P05vOAMqKPzLaeeUH&#10;ebHjZzX8Moll5nlPqXfo/KdND5sTV+o7AqStJjWFRgDJHzVuFx1MmusTb7TJts0n08C5AJ5c8wWR&#10;YDKyVHKnN4ICjjH1Gy6KoerCTuYg+1VqaS/luRkyGVvqzpola4/uiXTOplbbzYNncjlO1q/H9lZA&#10;OPm3Gwo2psfvW1g/rGUntBp4gGE1AIbLltrXJXbtMSmj6EmHalGnKTeBWysiF/1p/apUFKVnTh20&#10;yOUZuaPS5Ea4V3M3TStv06vy8R0E3l9UlW38R5F03RbKatnwTH3d6MXsyvlL7C6njbHc2BWB8wl1&#10;XZnSbJmS9HNd43dTKfqRzBOgMGx7gXBRC/Ou661sntnJoxdfcKG32NzaZDO5YA9l6bkhMC2DZ/Q8&#10;2mTLc/tHLxxj0ubjV82merHWBmx3LOaiJGTlthLE3Gw/alRLLtUzG2HqaqTCm27fUcA7omq8jj9A&#10;6KHsPkEkZHeTueXI/h6CxNnsnoKrZtglpy4Pica6E2f7D5tX8h7VnE1KQI+mLgWVzyV0PSUxO2jm&#10;pRmGXl/9yxMm6WuVWvu/oOgxkJNu56Ho/qOqKfoeh6PbMWbZi1G6H1C8ccaW1Ac6cy48cD5qMIxf&#10;2bvoCzkchmslYuYLo4CcwnGsNryh23A2qPJd6oo1zPqZsl32g25mTrVWs5vmEvn0ZDxhBbg8xzgW&#10;bzCXz54TBv28QD6YirvCn9idHs2QJlMqj7QOPy+T+1/9FB2ezeQ1bU+4S3jJdIS13F3Saldv5Tiu&#10;ia3uHI0vpskY7wZG6xj5motakcqbTFtg9ql5rXU5K9JaX2f0xSsu3Mz4Tj6os6p+0Ci6TqGUneSo&#10;+5wD6hcgci4fMTp7e3p7v1Dp0YyIv9X6Txj2iSYjaYngj1LfUGtk9XuqJDG97KqFjvEvcafvwLTt&#10;oFP0WwGALO68ucyY/wClZM4of7NzEBgnuQE1Bk+ddcmdo2Jotn/IxUadNLOlqs9VenInJ421Vbmy&#10;Jqjuix/vLKmnq9uWDn2Z8J5B5g+BdL0vtD7SlPY784iOemXuYFgVSzer5O8ss325wE5fcvLi8Xnn&#10;6zunY/8AzNqbjYitxccr802Pz5+QEEqlRSR/CVw2gervXFPU5KjOacz80hBixxwfMr5Q+2jcxsWD&#10;x8Vu6JzHIuOBen2zeYNnNKAM8nlyDVt7yXuL15yVKiWHJTEK8s/mtI3e77gcgyLcpPs3pxmO9Mjl&#10;cBJy7S7k9byh9mrzcX7OeNRzAek5G2764hl8wZNmwI4AZBl+dRwpvUmKiFV3DSKD2fyVg57YfgEN&#10;qPVbNi8Z1g+2icMn708bA5cDjVIPuQR+6j082iTGZPbNi2iTfZ+SZaxtP6q2uisdYwzJrrdsyXZv&#10;s3ezJyCPufEW8dsTGniHbNgZ/MGr5J5xKaSZbtGxuXOoJZjVG0BkzJelR05zrWiTWhzQYRgeR+V5&#10;WtjUO3P6kHvkymrrB/Zhqn0PtIev3rHfLWn5q2auKkm0qc7zYFgcaYyWv5UOSIcg5peN3Nw4Q6kF&#10;3UGVQxsyMB2YD3Li0JvIyOXN6AFwxPiq7U/Q71yQEZgW/qK6khSY/K5PpngMxESMhdMhFp1F0WKO&#10;xAZiLUV2eM2za/AE9yMaZbzQTMl4x93gGkdbUWpNgZjlMhbbtBavE5hO+nmdQbmPG5AUnl2lyu82&#10;qEuHjj9oVVebQJtMnNmAFuPyxqKlrB9x05PNohNeCM+7wfnVP/4kTYJN5YAFZJ1HIsix/sOfRvQN&#10;njEuMhRWx+NbxtA/qGQypm2lVuD+0j407oqiJ00Q6we1I9YxvLRIx6fsRc/5Vqkvo8bB6eB/7Zpc&#10;wXc+Zc3y+TvZxuMylUqK33fmEu5zrrSj6gphhJTmDNbb0gtTeUUqUoHTdoqrOVsqkc7g8mrrAPyy&#10;qq1Zs/7EsBCcXtHLuc5ZvOJgSW1HvkqOVxAQuoMS3KR0fXFbPWLl+xEMIxaZCY0dE1nbEpuacuyv&#10;fYJjgCfJ/ItybkZOWQI4AW3TfmE89dLVB6vbKQyU8y35qNyMXtOlkXMbOcMgkwWOYW0n3K7ZQTBz&#10;R7APdo2Nv8JXykyDmr0DBsDd4yCt3BixolKxtmD0EE4YlcXBadpa1S9aUxJyHC2lTpvc+EkXKK0p&#10;AMv2LsoyHD/avMz6EC3ii6DHIc+/FeeYRYy824Cge4AsbgUYmG1hy2c//IqYECTl6WdRX1Fp1EN4&#10;yZjxhtanlrB9rG0Akhl286Q7fL9/5VxzXm3ybTt6+lrB92WEfMu8caytxVDJ5keTzfI+mMiTvN3C&#10;K4722Z7YJDNbHaR89rlk8ambTNqmN6xk8kmoiRkLqOeP8NeUbP1gCSedHCFiKzd0xl7i07/5pDdp&#10;ccMqlQm5iapHJc6c60L0tOotplH0xKmT6ZBmu7mGK4QfnxrjNxVFRzttvJru5D09NUN48ezIZzPD&#10;3IyeUtIpOcDgpias9UnU0kITVuMEOeXCk6gmzB6dmwqPRILmf5aZmjyq+0cHaroYSfFwLnslUDDy&#10;dO2j1L7XGzN7jmV3ArwuO5JXtAlTaQgbOT+2txFuEWVkrQhs8DEQ4Lq5RqCtGU4e+zXSQXUSmFUW&#10;RgCHgGp3Al50s4puSzWYg3l9bgILUGNbx/xAkFEykDOWn+EQhc8Z15syeoHoXOS7gIrg8mD24x3n&#10;2iPpj9xT7xdedsEZzaaue1TA0enaKs3cb6GY6L4pIPLIX91PbDyDjbPvbsnNt3UenjchnuOAAhwW&#10;v3197TQeXAc0bNrBgsRYyCEq3MCMguccFr6aqs0mjaBlo8Y1SXlUDjzx6nxF8El8nFQDCP6nlLDZ&#10;xMCQX44+AaemFUdG+L4ixmYVwR4M8HmaaBDhVJvMA95DaIEiz15OCQZEnk4wDwRnyKhjmlmY441o&#10;Ci+UmSYwPbzZ9bVqmDe8TPaRKjxsgy58axzC6ZE9UhBsBgjC+3iAnM9xTlhQ28jJxwAWhTCRtuyc&#10;ED7l6hCLSNmdSUww9pmVocY+WP31VZ4zmNWvcDMDUYSFuaeRAhyC4erfs3JOJ0By81GzfV1M+OPw&#10;r2ek+zdy2ZAjeHuGJq3LXAsl9WvZXLqbpxjG5OInUITuY/Culq0JNoPuc8FZILl2s65fNPs21jnO&#10;r2znWrKXsuTmgBcgcapN5V2oui2wbEcDEQ7nT7iMTBwTdgQOQCcNeUPzlhu2Db5LqGbZD3HROWPu&#10;Ln029sS6aQ9sBJjIXJ5k8PvDLlW23QWP0fWg4xgeOTuh3OWNYPNNuD2auTuTPhe0cwfgg/8A5I9T&#10;dYNo5ixCw9ot2tTuZ13eMhVdwIX9Q78p9nLpDKfY6cyOPaSOXKobgk6N7ezA1x3el3FvEr2kUpMp&#10;DudjeN3FbIO0s93NkzG+ssbYScwYuPArS120cf1ZMGxp0feX2+OSC6a6c2b7VJszpgBmzFqPm3Lh&#10;e5As3ryX0PTxL1h0MzjplWJ1BuW+sd/Yll4eaTdvB8qLtrbIbjvzZntsJVTZ850m+5ltWy9/6ayX&#10;a56zDaniHlrYAnDonM1eBcivBtt939gB1uRNIfyKtjkclC5PAaVFJATljLxpFFo+4u1YbRJjO3oD&#10;BPokF0hIlPBymcS48kc+zmJaLcVDcVZZcgCGVW4BltDV2peTymZX72m9IX2YZFalKiJziHR+wN68&#10;ZHbM5qJxcFc1RrpDZnTb2mKPmuD2d6Mt354FW5PtQ+x+jYajN1G3j+VUnap60A3kuAzZg3M122Qh&#10;M8GBDn+WsSaROKsvPdwYHLvtopXLm1kxrnurJ45msgOGM9yNn95J58f+lZ7J5w5CR9u01uRk0+bk&#10;wRowzrQbZlNWDaVNSQOOY5KVfoRSAaPlc2gc7yY5WboYrTYZNZac3p+fQOefMBxkF7T3IP2VMk9W&#10;SmMbHtUHlDuD762CsCFgvtoD3IObvPgTXD6GmS742kMpPvnG45lpM0XT+8kfRwWiRuBczxh+ZPTy&#10;m2zZlubk5cf3kZEHuT55YZsz2w+Z3E+4DbHFNyF+yPAZi60xezW0NZt6cpXJGcRIyctsnqXbzphK&#10;T4Lrw3mCz5FT2887SmJ2z9iIcA+WQih7riw0ge0CU2zhmT4o4B6jYfcjW8UG8ouOxGw9o0tS3/mL&#10;Adk+xeS1gV92k+txj+7DEVdgbM/VzZUx7SGa3PMGPvrn5iVGol2yMjHLt5BHAxLeH07qDy/faknT&#10;5g5mu5sh9PxroST0+ybPb2l8NYPtQnklp6YnbS0FyYTDTITyFz1I5BwHtc2F04znU8fye64ZM/vI&#10;x/5a57pej20D0EyCd0Nrd0xlKu6hjJG2fBbezmcczwLnV5K2RnrFnuNuNv5Zcka66Fb2yPtHQlB7&#10;lNZS+jC+3iC7aH7iuE8mlMUxINzjAUjpwLmCz51j+zuYTqWvXzZgxajC45mlwIxNJpuDYEbm04jG&#10;nNT5Yh26cxy/Y+5nBDmgBb1dRHqwoPfLEAT7uEelzUHqTbZMXhDhgtDCTylz24rBzA5wb8Ulvpl4&#10;FagkOzKDp+XUSMBn8q7Qju6bnwLVHm1inLZ4IJqVv8Mi4DldWPQkPempdTzUBcTjf3uMx841E9Fp&#10;X1p2NUG2iy2swH3iAazf7YSmfNsEyfFHATpjWDkmGp7hESl801MFj8RHRB1oNriRkM93Zg+K8gHy&#10;1pFLysjBkxDHNSjj6g0SkdSWckZxXun76mOJgKMZ44LQ408QUmaSMb96czk5XEBBJmn6fZQcB7cd&#10;rmcGdPVRMBxuQRhOXGMuoNUl5NBwEBBYuWyqgWXyVvJ0wIf+tdH99XCYVgOMrGCA+8eYsH+0BI8l&#10;hEiXIx5NP6SAOkO2GUDI+Dj6fzpM6wIYYAxyoRIFz23nhLYI/LRJnVmD/wBJT0jCY8nDZnMX0DZj&#10;940kecTgckIxgluncFqf6lQyOMBL0Gma7qIPMJxMXhARx8Y+ogTQXZ5UBHmQ13lFVVIzJGQGDTuf&#10;FTI3BLoPGNDZo8cmIdzBpx/DQkcGN4KEmCO6ONGBkvfpcsqDuHHjBbgtdVEmeexH5ioFhIcvHGTO&#10;BGN407MGnH00z7Nb9xEpPS72akAFtaxk0tXIvz3AGXBBxjxmPnH8JB5hIxh6/wCl410I42Fz6Sc4&#10;BXFvy86yWcN5cEh7wCt4+WkgZjMJWLgjQH7PS4xMGq3jtK4ThuP/AH4EB3fH1893mIAAs5G2gcgg&#10;MfIPmI9Vg5dBnZnyf40HmlwJQRmP+moY247aoAG3MGc2pH07SAjmHncaMTCaOQ9DOq32gM2cyakm&#10;cGJhbjGA1/OkMbZsMGA9yMiA6UaPOBkMMEHMTxAm5MfBqIkRxjyOeNARt3IclhHiUu9gsGjBbufF&#10;QASZtxxtj4z27apLO22ICNWS2ODJzPpJS+V7yTpDgJ5qnKAazmD3eb2lqLQmdPvXliMP+hEqblYo&#10;+gIkY+mtI3dlByfZ4+XbEVUE5SR0OSDjBbgHzB3VsFH022gztj24+b/v5kHlbeYmIC9ybvU41qkn&#10;pcjbWbWiQERcLKHUEnJBf8fT99c01JcDMQGNxjXVFYTQYbEcZ94MQvLWD15LyGe3nILYfhKdIwPO&#10;Hk2jZbzYuRkFp21m88eToxMEYM5PhJM552aP2Y9zy7vQVPqCqHsyJjjOgoGWbd7G5OEyMPN5CMAb&#10;HV/IocjmBILATcBCrYG8wlrm/BGDP5glYRkOXkwSk8AbRIyfuRqhvHm52IL9vS5i0JxLyBsB8zqe&#10;5AsZqR5ec/wlI4aghkbtnJFW3DcatWnAyQ0jPTAbuJReVVxnzpnSgGrI4nAzZLFy2hpCXs6AGW5G&#10;0A84M/mLPp3P7LnIrHNHG7DWTTB2MxF8j7pM51ZoRNobrdgtr2ROs6wets4Tl1BLIlMG9LB6MKe3&#10;FqE9aW4bglzGiO8DgVP38caZHMNRJ1h+P8Av0Lko7zONDRzAimXManqrHJHpWQsBFvFH1BuAzxwH&#10;zk0lz4M5LiO9oECNJkIsLkuqDFSThy/enjjVJI8wJo8zwIOAl4iuRHIXvLI5cY26pJ49RE3zrD6c&#10;ECDqyGmsieJPDD6Y18wIw3IrD9CHL0YZsxpkZFMbkU4BIbdTB5FDuY1IQAQxqYMiDjInri/V58oJ&#10;m8C76W8KKnBjX5GkxvnUxMjUy2lgIdxK2RPQJ4YxqcoGYFMwJW+/GkMaAHhqZc/OhuBPcGdAEzeC&#10;RqYMmBQxolwIAeGQiMDIg4yeBPQIuHUB4bxGBuFT25MeRGBkH30CS4b4ONTBzD8NVUbjUyIw3IqA&#10;LIN5qYI+py0ebkIq2zmBIBnDAfI4tXNLjscKMDeD/Y/nQBdmZMHxI1ZGcw5HgWejmg7n8NEm8wxo&#10;JzVJe4FwX1ZGZO/fWYt5gOD5CaStTd5jIDXFqJgGhS9xZzx8CuAyYC5+mqHL3l6x/low3J+RAGkN&#10;3mAmdWobjuRrPWefPArI3eYOD6qBZfG5MBESbuO4qe3eY0S3xAFwG48fGiQ3n++4qe3eaeD+9Tw3&#10;ml5aALsN5/dKZvGNUkcwwcCeG88CWBdt8x5408SYaedU/ePGnt81Ew+UF23xLfPxFW98T2+EgQFB&#10;at8Gnt8086p++amdMkmH/poCgtW+eNLtDuKnkmiZI8Gln0tXaaXaHfVP3xLtD+GmAXDfCd9QyTTT&#10;xqq74ONMuJh379xAFkI47iZ7QwKquJh4P+9B+0NTPqIA0Ikw+OoZJpgVJ7QHGobicIAvhJpj66Z7&#10;U1Md9UMk008/AobyYYyYPMEgnpL52xg4DiTJKg/EWVknBIyY/wCGmSTTHfQOoNUJUA7nPUPtjHng&#10;4/MWVuJwKP8A6ih/aAevrr9XiaTZhzzAiQ6k5GNc6uKswZID/UTzepBwZL/MReOoOopdUiPN6k7k&#10;a5XZ1YK3kOjzOtEXhQdRN6kHH10S+0A/PXMY6sxo8zqgnBqovEnRQ6kT3bngWAt6oF37SeJVnjTr&#10;gN+7cTPb657JWjaDrpklaDj66LgN+cVCme3Fz2StB+eof2w78HAi4KTpft36SdHPMfAuYx1p/sSX&#10;2w7l9JvCk6cHUA/PTPbg/PXOv2wTP2wwD+mk3BSdCEng4Ovk+IhpKgHH11z39sCcCDvKsx9dFwUn&#10;QjiqMCGvKw+OuaXlUE18Z/hoCSrCR9dOvCk6QeVhgHz0HcVoNc0kqBzc5/6fGofahO+co/qovCk6&#10;QJWg4/NTP2oHH11z32gO3jUxvNB+fcReFJv32kUwdSEWDjmGBGG8wwZI1+Sg3hvPPjiVkbzxYbL3&#10;GlgVkbvMA8aWBszOcEVql80WMt3CsjNwSD/LQBsDeYIkOYdxZuzeDjsa6PN3g0wnNCG876JDeKkj&#10;cIk3cIAuw3iJDeKkjIjDdwgC1DcKYNwq2NwiQyIAPDcKYMiAjIpgyKgAxjT1xDcamDIgCZjUhQRk&#10;TyAJikKGnEASEkk4gD6s+lKz6V8pIA+rPpXynEkAJJJJACSSTaAEkkkgBJJJIASSSSAEkkm0AJJJ&#10;JAEdNpxNoJxKOpCjqgBtR1IUfGgBtfNxfSg3EAIhEyQiRCKHGgBEcIaR4mSEQ0iAJhHihkeKGRMk&#10;GRAEzeEzvCZ3dPbmRAEPeErimbmmd3wIAQyIkMih7uRTBt0AEhuFMxoaMaewIAJbwoZHCZUONMAe&#10;cOEHcPEnCDuCIFjLh4q28mieee4qrMLnAgBmYThUmYVBgUx43JGqfMGZI1QANmlQk8/Is3mFQEg6&#10;/wCmiUwb+NU94zJH8iAALyaOY8kGoocwl70I86PN5WT9tWQntLbB31QBzrNJgSDj/iIa4mGn1cav&#10;lSSPGTJ9O2s9JKywcfUU4EPtQnB5ihuJgTv/AN6phKfJ5HwkuxycHcQBVXEwJAT+FcRIc8J5+dIl&#10;Nk7momSSNzB0LiADA5wTuHRgdQEjVPHLyQcCJN5eSMiANaousHMBAQRnXbFB1ZjGDX5i88ZWzIEg&#10;Ma662fy8ltFIHb0nmGMauzcix+myaa06XkU4FkGnsChjIiQyJYwZ3dMkZokpCAKz2eoZJerUQaZI&#10;NAFPJL0HcS9aERuhrhugDMXkr/hqqzCR41sDhmhriXoAwGYU+qq4ka6KcSv4CrbyToA5veSfvqqv&#10;JPj410I8kaqswkffQBzfMJH41VXlP48nlrpZ5I9Py/iKqzCR/wCyoA5dcSMX7BEBJIydxdLTCn7O&#10;exbgVVeSPB5uBTgYCSTk7/Gq24l+C/ofFW8PJGTyFW3EjJoQRgQUGSkbk8jPaQ0g+/y41qhJP8DJ&#10;zfcQ1xK8fQzqgnMxIz/OntzHcxwK7OJfg49NDSDH8VAFVG3wEwf3iW54x+WjxLcA0zbJH/md9AFV&#10;cSMfH5arbyT8+Nadu/gTO740woMNeU+TyFT5hT66cJL8d/AqrMJPevwWEBccuuJPg4FT5hJ105MK&#10;f8HAqTMKf+Ak0Bcc3vJeSBASNyLeJhT5FSXkjxpNJQZmvm5gR55K8CAkbkgU4wZG4IkQiZImca++&#10;AsJDIkRxjQ1LGvvogTCOF+j9ONQsaWNfaT5eEiDxomzJZIBDG5MaJcajd/LUaWolSOXOj3E83IKB&#10;AWDPAUGNHnnjgUD0mgHm80LGNa1T7hy2HjjPbuC01zrL3mMi1Ru4cmz99YuTSVpcaESeYBnx2vaO&#10;YRWSRuLw1g7x4SDP5iu1HzDGSzH+n76xXwm1DkuNsJNJjGSzBqW/241cCTztVsCVQAuOhl1CKqvH&#10;hHL0EbPUMPy1fG8vmz+bAbBlQm7LSKQnBjRSdCg2Ck5GykLLf9+EONn1PfQ1nXjZy2O5sb4a7qEK&#10;sHripMcxO2jOXAPTt9xJnWA4Gz4MFoYSWul4F86It6005vUBA57HVKtCHbMyO5DdwDF5uTHH7qzE&#10;c0HGyBHpE8snGqq4nBAucAdOAn7nvJNI+83KTuHJmx7xxYFfG7ccAwQQXfiXVzfTdYEC5PGbg1bZ&#10;Cd9Hp5tQI5bAgjBoD1dLIsV0J1paiaqk2Bm3HvN6NjkHpc3BnjTzhuONtuEB8nMVDoOoGT9yALw5&#10;RtScwg+NXatByVnf3M7rdiWuaXOhL3KDaaB2dtm5fBMfJpDtrr+UbM9n5pUCM1blHHzdMsHGuCm8&#10;wG2lx3JgXGvTJ31MHUg4B6Opc6i04U1pluSo6uqhmONseCSVHvFzlkIJc3ziT7QZk2YwTKv7kF3T&#10;uK1S+eDlueC04dWkNb1A2gzmlVzy95yQfhLoUvV5hmOc3ywC3oudNigczWoyvANy3Rju8avlSTh7&#10;PiAjjlQhhGK0MYvAg9JzRzUM2AzZsd4dELbGuumfqt1W51jbqP4atRU3tkTptXcOS5PTdnP2Hy+Y&#10;MaU0JXsBDs5CdrJwvCi1Bc78y9Dqf2ATZsysmOLGTmE40emmyemKYZXn4LkfLHa440/TGWdwR66r&#10;7Z5syP1b2TOY75U9R9oGHq2ylxrWnDP2LeWcjEzD8IXGtarxmyltizI7cfNtkyRrJZoznzlyxDHq&#10;XP7M2LjwQJLkJUW3uaVuTzQgSHDYzk6hRcCA1Y3lzNljgPnJ0++tCeUOSQst5fvikMQtobK7n+ZY&#10;zPK0ZQOTheWsCxMnVUWoK2QjkPtMemEfLH4/dRilx749BvIC4yF5drP+0hriqCTJkBsEAvY/NEpl&#10;H1I2p5s+mRrpIyaVz/SuSuiRmmp3TTq0kQgjYmcgt6tsZBiwY4/eWqSva5TshZYI+Menb8a45rCt&#10;Hs1LrHuW+WMfcQEjhtAQEEYC47Vy57/dSP3sUpu2RU2ncg/WAHA23x4e21u9MWfB8yu1L7ZGVSDB&#10;udocd20QbnIuFZPs7quqrEcB7bInMclyBUOrKkHRj1izkk1E83cuoQfnd5dOnNOEdGo9RKgqzsen&#10;JqaCatRx+WTjXNLOeTaMYIJxqR9O0LWXPbiTuTSkDmZTwrh6Mty3cxhs/wCtdLbM6b+0M6A5loGu&#10;PddT2ng/YWoibaIpqNa2Vk7bG+gc70OBuX7z/hWb7YNh5Jw9xs3z/erWnvJci2ym6wlIZicParUk&#10;Yxcu7xxrQppvs1JKoIDibwEu6hOBdAiqoxnPapp5j0XsnqeiawfRzs5XDZuLmDx4I410VQdYS4zZ&#10;85mQLb3p3RLqJ5IxmICOazXRblujtL82n/ZSZNgG6w/LFzoPeX31YHrMwKYbM2VSD/rua7x5ergg&#10;WAklc+kI5r2b/ZxcseeBXDaBJ5iadH3OVF3UnxdGBHqPpdzGTnlZwD8rvpFA645RoOYT406BHG+1&#10;h3S2+DBjXSE4qhzR4wRvDtXgSC+7FFngxpmtKH3OY3oGNyAguZaz/Mj0r2TuQy7tg26zAzfUtlLj&#10;/dSOirLUzShyuRjqQYH8D5qS4X7sUSPVBI2UtbHsnESPqbsLOr5L3kucsjtoKVK3jIX7y20PyrH9&#10;oFHtpVMd2C+E3t8wZSx62NFIXFPYVY5jcnmUtYlebv8A8zwAUOtKsnU7bb5Habtm+rb7+D/QnnFs&#10;OTVvD5ZB+DwrN6gIybNgPGwLZ3Glu11JckckzGYbWBuWz5ma6O5qXHOeDJw21uOw/bHIfso+pnss&#10;RJhNCl9ttY7+P/QuXqop9tMr7k3s8Y9O38ircvmhJC9YuWGnGNZbsZUrb+I1E5Pd3PhPXfZqaQUR&#10;KezZRqGJ1CLnjao3n0dRgcvPaIB9MXgj8Kt+wSrZ1XfsktkbVvGO1vLgg8eCBabtupSS0hKb3HMC&#10;csnjjXnyEOW2xkc7i6Gxda/j1NH2asSFkIIzMiDWYbRQFaTRi/bsROLav1GDn00koBTh6IdwWmNt&#10;kjj+ZBmFMHnbZ9JzMn7ODl7wPvwLgMnyy2S3b/OdJjZtXFIYziOGB7f5jMtoPb32HLNIGYbTZtnw&#10;Bj8xPVQ82fV/NgRuZG6puZzAvMHycfvLsSXbPadoyWzqHtS3AC5qEyfsrztcSutKb7VqFscRJfzN&#10;TXgzr1rDZNv4dfu/lOQyWN/xHxfmOmpJ6s20CIgII6pkxGTcVsY/HAuj6C2QyKlz73Huoz2tS2vK&#10;2htvFTzybHbPqwLKwk6lrRXTks2SVu/Gd48qrfICfdyDLHgjXBc1tVjWWTNUq4v/AKM1sM3qvGjX&#10;jOjdq1P+mpmJoJED2onLc28ix/1eaGnVBTV8/qAIrw2pLhSF4FYKa2oTyixWZlKi+npjtrE9se2e&#10;omU+BEORFHc1Cbz1lZyrL1yu1weA/M6Kje+z7uHQg7VtuTarpg9a3xU+yjLcIW3jM6RbYrINmbCc&#10;AmLaqt8eeW9yZ1QSTCfVnMQGeSNqzajL92tZ41ku0DYxPw1Hu0kZOyQE1RjEPHg91dbl+XFZD0oc&#10;eTqrx094wUZFsbTR7I9h6L1/6xT2W32bSVWI+Xc41x5UE4czIesAuMmqRz341Dk8rqdtLtzmoCtz&#10;N+XvPGr5T9BknFiOM4mcHmOS8caqwHLKsIrc+I5/JZJs1tavhMZmFtyQFnj/ACIlyR4+/wCYjFSS&#10;vc5icNi3bKqrMCFgHgMC3GQq61P1DmX7RDmDdzcs9Yiu1L22xNbjH1FT5fvsGeAG8W+oPuJm5eyW&#10;Pw00UadVFeOd2Pux7f76rcnG5gsOQnK48zSVb3Mkf9htxq+UOMcGiaeCb6uoNAHSFN9tQDBOHJxW&#10;R/dhkL/Knq8mE6eS4DwPO6e7FyQQKhytxTjN6dtB7ZH5d3AjzeoGQXL6OORlcGeaTYd3JAr0AVuV&#10;7TCS0mN+crjzLXAtUl+1Ac10Y5GX4axkdN3piftI4iXCi0xLYGcwpyT2AwHFvX8iaZ5pGzOn2UD0&#10;BozlZh6lousu8JXJ5cYej7QFedbOpG0b2zHdwE5ZEYZ7bHNPObzaa8storZR3VFDk2neE4p+XRj0&#10;T5/L7iw2pKfbQD3lgcozD5g0zSe3yS1aPdmf/wAlif2ZXyaUf2k2A5jutzK25UntkXb7hicvridQ&#10;X95AJwEfMH31jO1CaNn4/YwbvbWwThuQJD4zlJGue6kb4HPIL5f7CUW3HH9UEbQEPelVuDqLDXGf&#10;WDpwLbK8ee02YFVZPIxuSZ9NQzTmZndKrI3HRjOUcfUuq+UnI2UExxxnE4+GiX2D3lzZgPn/AHEH&#10;mFNklWePj8xRO3FVmzjJtTjfpPNG0DZ88YA3czP+zCLkjjQ2V7bBwNvaTixk6Ylm9H0+9CyO86JF&#10;ntUUXMd9PubG5ARcx6sTad165bUd7SPbxTFZy7sSan3MwxezOeCBYDtIkcxlsuO2+8Nbv3nz1x/N&#10;BuZa5BA8YlHB8JdsbO9okqnDKVS001thHpjG5z51p6ZPolWM+EShKpra/mOV2dQOWZM91TKomF5k&#10;eycWpzLS9YCUvsqMzxuZU0eRdQlteYe2SR042nR+x7ow9O4osNzZEyTq1nzM8sthKsM3pOaYHIAw&#10;aka7epupHMEuwOQZF5+0+Ryzc44OmuhGdYTpyMGBiLAPprTdCU1u4g5OFzA2MdCN2cuftjxvJHvk&#10;fTGT/LQeX7TCSR6cMEjK3ZWrdu0gMncPY3rGOBi6vjtEJq5F2ZPJOOCVby5ALAMWoj1ZEa2th0EL&#10;mCX3DhurNpkxlrnA5mrojJxqDbXcmBbxs/8AWA+1Q2MnCx0R8z4C5d2gSOXTL2NhqRk1R/P5a6Q2&#10;J0mKmJSBsYAt6Jqk/wC5PbjIi+38Qn94G+YdgUnSdBBIA3ZW+PfMKt4k9diZ6IT/AIY1SaLods8b&#10;AM5utwE6a2yX0nLmY/Y2K6GFCtOem5Mw3aBOGVQttzmUqKSC7c1FT5O3bBvmDKmuP/mS5/yrsZvJ&#10;8fGBc67ZKHLKmR5wzOJvu4rhBjyY/mWnNwqpKgxmaatpSZxI2TnPOGIiB8zwLMW9PymSTY8DO04g&#10;J++sZcetA2Z52YBEg/8AMlVkouuB1hMfY7V4fMXmWa5fVUenYXP1O3CyVJK2TybSoLmVaLzy11lQ&#10;NHSWnG1thKxN4Phd9c7zTZ3udiammpRxsy3bfcye6sNm/rRVFKqiBGaRuiNfKt9zxLi23RmoX050&#10;sjTqk2Xma+vdIHDeswP3OoF4IW7/AIaw+n6XnTAnsABEN/BjXdNV1nTG1mXBM5Zbu1l+rcLxrzgq&#10;ivHLlsdtKj7u1blKX8662G7rVV/SMyWnpk2Fqb0nLnmRzurOYDLdIMaerzYuyDKTuY54Idvpl40B&#10;2d0e9MPtV+cup/vMtOrSXy6cNmLa+IZhlt3CF8a2utartv8Ad4Tk+iU3uIPM6r6XeNnOXUg6az92&#10;0IHLGFex+zv1e6L/APqxPBODEFaGMfQjWV7f/Vfksnl2/wAnfFJH1BueOP3hrWxfOsCQ2q/T0jMm&#10;clyqrPlOAKDpE04eADAG5GQqvm2vZA4op76AQnuDIIZF6F+ovsfGYk8mTxjoDFu1wnvrZvWY2PyW&#10;OnHxo7WNvdL88aSvmjxyDl/JoVwuWLMeeEDRwW5gVkbiLBxrtnZP6rg6qIczn2OAfM011N/8znso&#10;kjbeTHdTQ3THyApE3nrH218HyioXJmQaqw8tqfkcyefdmJSfTWs03Se8k1vZ7fUXV9abZGVMS7se&#10;SSprL7nMGMef8SJc0M5xeIeOPjIVfmHk2zlas6eoy81CVB/xHpcZZG4+zdEL64rUMY/Ptqhjl5TN&#10;t5jPojUyVzQfBGnUnPufaoPOHhIM99DSTAZskChzhwODgOJU9u8x8CfSYtLglNGe854/1Fns4k5I&#10;M4eBaoNwOPjSeMxmH/eEWmgOtaruHOo3DkJE88nBI8kavk4k+qeOACyWcDIFW0m0mbaEunjjOt42&#10;PjZBvuYz27a5H9DskZcC7o2YSNs2p0BowbxGT9xZ2U4PDh04Pzjkme7YNpD0zmzGfINc0uJpjVr2&#10;rHtTt9BB5qyaM3pWwiFoD3liHNBwJkk0xqr40sau6LQh64Ob4m+0fShH9KUKb06hXW6lzkE7K1Lj&#10;gWtEqwjnOZYGw5qujdxp5zrMmo3S1DzYJW4HAO8HjRj7aWR2YNNYyOaEgHkSGQnGsro1DjVHFSEj&#10;6+dPduEDkgWe75gz8xadRdPuZ2TfHP3VvzFG5IJTa4mSsjl57NYuRkXSFH7J6nfvQOZCxtmbiuE1&#10;ckazhm4lwXG5xgKN631LglszPbg5lQmMkk7EpLn3nzjxrhclMl21rPTsLjIi1bgYl+2gbl6BhNZH&#10;bmDfS5qp1YVgSAgGZuMZeZ7iz2oRz6fMnzlyx3d6zLzOCP5VzhNKgevNF4cuMatRhUt7Zbk801Sq&#10;zo+Xzxs5vwBtDgRK2OOx4+muaabnBAkwcyBdOSu7uwI4/Z4CC6i06amni+TS1jrAlJ25IHoIIACJ&#10;GMtwYyiyKq7RJWyfzFjHY3cxC2iDV2tjCQGA+RUnao8GZsxDBqH6hO+hMKxomE7yyn7XOxQkYhYH&#10;E4jbitktrGW8wJxrYKXk/wBniAfvGNyNx92IXgVDqzPMT6FuMi00wq1V/lNqanaD0rcYxrpDZ3sX&#10;qepy44325tfil/wrmmk3A2Zb0fT5a7e2d1Y9M2BBBabhtaYx8cfzRLLc9yi3CQlWlD2obFx0e2A5&#10;lU83h635gxf4cKyVvtcnTAoO1XxSQN+mNepVF0+QzKy2YiJG41SOV5++thsjlNMTo8bM4hwE6ffS&#10;tKZO2w65znRk2LKuPb9Jpx7TUOpGPTbNx/4kQBt/l0YwNgndDD5bbABcpuJfL4x59NMAkfknyL9r&#10;gwl6eOmmuhy7uZpZ33sv2gNo5jZloBM2pNMtzjjx++tycEetntmPgJ/viXlI3mExlTkEYTlXdOx/&#10;bg2eDA2nE16Vslz/AArQuq/sMxz7Tord8bbJawLGaw3aBtjc6cBOWT31qk0qwcY+kPyyDWA7TBlc&#10;y7HHp9Vaad0y3FJ7H3kmP6qAzCT+xHjsZ0zT9YNreA3OHpXFZHDxsYeCA+Rc++1TRNCjGZhK3sAz&#10;wdzVQem5WPecEZ7au00mA4CZ+mkz7OmRAR2Cp3cLUAGYS8kHH+opkjl8xjegjbMcl0VzwYFdm7ey&#10;TkW9JWSX1wygHZCC5GreitEdpthvw3A42wIO/a5fgWVzCnyXDmeHuav9pL/hVDeV5Oox4INODloO&#10;8qx6EZ4IONPhYVUbtnQzcy2T3C4Thw2COyY4m8fl2lVZGRk2c4ID3Ph2lW3hHsdi8dDW5NzegjjT&#10;nJOYe7eNOHPJdAQ/9VCJ+EmXjhtx+yjg8sSzeaOHMDk8CD7w5jyRnydRR3DutOhKPJLt9BefXI3A&#10;vuw8605xNNzv45q6HAMXlZFzTR47LnHAcQ7nUW5bxNjDAHfhEg+JxrTS60tS+0pLyYUo5sGcvijj&#10;/fjQ2cVBScGRtd+GO0lVjNswzx+0G5uque5pWExmrndmDEQ4yeUJNLnJ+oXZ5tActhbtAC3B5i0K&#10;k6wl0qbXozlJ5aG0/sLczKXbzOH27m6d1Ulxs/mMtvwNnwnAepaKlbTQTjKtw2we3zUwNgW4FsDP&#10;aYyjZaxy3l5yzwblgTBArVScjmz8efgXL5rCqk7gbp11OK83ngPzPi40pfLyP85tOAnLT1D7O59b&#10;9mYtMY+p31vEwk7mWsvaQZ7XMtIhVRttYJ5fa3cYUmX0febY/M/cWY7TKTmIWR4wnFgGhu0zbQRt&#10;7M2AXAPzVyLWm1SfTXIZ8UkC6FKXFuzGVWPN923nWVwI8ZWrIQfiLGab3dz95mu7q+PHkpZ/dnxX&#10;H4SVrp4NIBPJeM2eMCZbt3MA8HLuKGSrC8FhaFK271gy3+MFyAia51QszGaUm5bDPGs9G4JATBBx&#10;rWqkqyYuR9IcHliWS74OC/H31qI7W4TuLUN4M2iY6sg6TbNuM+S1cVJpOcMoHPtLHeFaqgI5jJjj&#10;Bbucu0qCMeZzAbBzjsCJAtOZzxk/HeMdq3g8u0sBtkjRiXydy5JZgQBdppVAw/dj/pKH9pBubEcZ&#10;y3lVXkjcsHOTU+ohpBtoC62nH8JAG/PKonTxtjNNRYPyRqZIxleCxxnufirJZfNG0GcIC41sFPkl&#10;M1cg9uFK1P2hyUlkJRcpt3o5qIfw7qodQElLZseAN0hvM7i06oKflwfuE8FMI/8A6WwLJZ44IbJG&#10;fl8xIuNSg3j1Y6on0c6YhCx3gIy2/kXtVOKgkph4A2h6WovE/YfWg4Gx2zY+5uiF5gy4F6NUuR7A&#10;yxvD24/hfzLmL6pdhbChWlV9ZCRuXMuvM3xR+Xq+NcKt5PUbB6DtKVF+GS6vQLaxK3M1krFgzfXD&#10;Ny3eUqHTdB04/ZHczueOhmtFEMfBYUfMzlSYtZ3XL7qtsyXbJtsbPKclUqbAEN11PkgXHQpw9mJD&#10;ijtEj/we6ulZf6q++Pdaqmu7ELzO+tCrfZps22bynf4H3akw6Y7n+Fcnw0xldIjdOn3We+z3eEpW&#10;wytJq2vXjibhbitj0uNd3DLJatku8zJ8wI1biuEuFz5PdXm2OaVPtFZHYSSnCjgJbt2skH7UaqlU&#10;bD9sEhZHCanH5A9QghX/AN8a0sPhrXd/w4vpmI7JtV2/e4fzEPb5tMot5MTtpVIxDgH1BZEe2N1A&#10;9kMu3w08th5gxiLrflXPdJ7K51U8xshY5/5F1pT/AKv9TyQZw2GGO1zCF8a7PJ4xUn7P8pgOyf2u&#10;zpy7M/WEl27PozAmrw3KGQRM8C5qmHrP17A5Oz7cnQw9Me84Fo//AA7n1Nk7N0nEbgoi6SenGxNz&#10;GVi8mt0kDgvMu48C5+Z6vxCqzoEolTlEWX1k6mgjmmVUi3knUtRxm/OuiNmE43zJBVW8Wxfdhqq1&#10;LSDKVU6+g7VYN43AtPTxxriei6brDtbHKjl0y6ZBLgYsPjzapDOJ+qvR/mbLv+m9P5p1RWlPzqOf&#10;vtBgzakLyxigvRwfMsBnmyt7G5PH7KODm2yuVv1cSvaK/lLGB/KhEj80eBYnTxKwp6YgbGlTVxG4&#10;Lp3cEa9LxltRyWa+p0/GdXeq/OGUY31PP91Jb5Y+OBcE7eNn82p6q5q2eHKSAZdMnjg7q7q2f+rf&#10;tBNNgTVhuDOC7dt3UY9ZzZ3NpqOVG7DdOHIxWnNsWPGk4bGthZCQxfvof/6R6HKm4/p2fEo8tpPK&#10;5jbxwHKOBaRIKMmMY7zmaW4CLd5PsfnTCU43lHTAhh8vSjVVqCk58FtvMYC4/LIKODArXSFMaYrk&#10;tUomDl8hlTbG2A7ceZq8amN68e7sCMNpm1b8sY1j7xwSAeAx/wANVtxMB3MEd3B8VO9WKaZfrNyj&#10;YJpXE2fuT2dODzFgNSVRMQzI/t3VVkmlYYB4A6aDyOTjnb3WOIatQlKlGZNe1hp0j20TU1iCO6PS&#10;5lzjUPaRL59OCAcmAIcDdr1SpTDZu2t+wHuavLWhU3sL7YHgjOVuYenq8CIT1Ru2G8ccvJPeHegt&#10;DQGTy8hr4eZb1FsG1yk/sY9Oz34TiMZekqrTbcgZKd4bgcFtXO+uhd2bCJyd2sziZtN74AIR6aVc&#10;wejFGuptn8nlzZyA1jmeatmqSk207HjsCx/SwLFdzOpTayGYiruHnY4AOAeBRJY83Zx6FuFYbP3L&#10;N7gsKu1pspeyEbGNzpxuBXLa2kzVN2/zAlDW7izPpq0EEulFjgTDV13Ikcgzt7MfGgspbXHUPoVG&#10;na18RrywDcDj40EmzxubKMKtswbsm2f+Gj0nkchec45R3Oop7lL3D9U+WYgktVqfZm6l474TicB+&#10;Gsrjh9MK1FO0Z92pjNQxf3nykkpTRsUvAmiCQ0F6bmJdWbI5pLnI9zf9RUSlNnGNuBy86nTVpmEr&#10;ZMx6OnGsCb4SDoIW1uGn1RI9zbYw6flq+UZWY9zDvL63Gs27Y3ymAXuNY+8qCzk5a84yWB9Y6VeB&#10;0LnHXlW1ZKnLPBGa58RcN10QV00MH6iDTCoS3MF/IqS/mZDLe5T5O9W6+x3joYk3JhilvSz3n2ld&#10;QyuTjqGS4w6kY+mPjXGrfjWjyKrZjLSY2mmulzOMa7w418XvBhZqldw05k2p2AmByco41Y3EjkNu&#10;8F9cWKHBNpiS9GDmdRbnSeygcMqO/mr4o4OkMfWjXPzUcMbTTjZJ18Tahbm2uOYlUBG7Zzk1EBJN&#10;HDzRgDkXSE42WSWVNgGeXd5JqW0MpuXjfvQM2Eq1iaQ7a0U5OJVYRNhOtKUz2MT5zLgPIAaBOorJ&#10;L9jb3Qx6n0l2XJ9jcxgbbm/fFbhGLT+dUnaYzkMhlO5s328XOZb8axU5t0p1azoU8vqWqxhh1SuZ&#10;dTLbdmNohuoUf8qe2OSua1JMTM22nATzFhs8A4ge4AmWnU1PJzJHII2Z9ZUS8a3gi6+h77df46jk&#10;1W/o4Dr+R7M2zZ6eOfTW2Fv5n+laRI/VXph+2PNY96JBzN24FXNi+ztzVpATioXxSRjL93Kuv9rm&#10;2iQ0ZJQSqCVFvOBWhk7kGBcFRkGS64+v9x1CfV7VWMjlbpf1ZKUcjwR05bg+KXjXUNN7NJbKpcBm&#10;2YtcAxcsgl5qzz15583ICWyWVCbx8u4XXXXDOqqzf0p7RVIRzBw18pRzUS1Mj8EgshOit/Dk3apT&#10;eyCVNr0+lTBvH5Y8kf7ix/YvUmz5zUb40nY7myHyyOSrlFxsvrCoZjZnD4TePzHJc+da3Q+xOiyz&#10;H7Pv546vfCyQKzMOVGi19fx+kG8xvY939RefW+nEqqRixDK541cRjLbIMZMa5f2f7P5LLSXp3NWo&#10;2o/510Vtg2aUXsvZAjlu9OHrjT1dbIuG5xT45wTH7UONbWMd1MCtcja/MIzGm5GYxHvfyPRSm6bp&#10;Tdu0nJ2rdkPUGQhcCqtcetZQUhGdszOV4Yfl8H5lxb9g5i/lxw9quiQN+mTuLKx7P5dBncvradCw&#10;qfPkemSOzLVK245sE09bCuJk5wMD7uHyxDWAzSoHLx6cxtQxOYtak9FuZw2AwkkqLg6hFqlJ+q/P&#10;m18xgCJH+dafWwI36TE/6hO/UYnKybmPJaHH5aEVez7YHgbMRDgu9Lvxra57szLyYLQzKtk2N1pH&#10;YcwSq4EfLIIkGBF8Ve51A/1ZLWcst6HcbwYMZsEY0Oc0i9gjyegi6hZbJKiYX3jmV34CdS4u4qAl&#10;dFsJKxs0OWYPSdMor6hnc3NjM9m4fE4XqdvtHj6yoGonZMAGBSR/DUqCkZ+xc4I25W8Y/MXvU4c7&#10;TQtgRyTZ1L28A+WO6OCNefFd9tM6jmryoaVKSYOOZ/uFVweb9ZKnemjgHO5Y0V/iOM5LpvaROZI9&#10;BHGfl+avQHZPton0+9gYSOX4ycxzdyflXBb+j3E0e8jd4PiIw3mg6QcA3M7rH5i+zWJb+H738tCN&#10;CWq3PkOxNoFLz6CowNpbamkd3zETmlF7SYCAx7gzg/5dsWwi+yvaxSEyH7TKta1qeP8AMukJWSXR&#10;jwGtEgJ1CYFwWfyvp/iNODb+od3jISpPbMZl7clMNgGmXtBnHMtFyYFaiVQ2mtg1go4B+UqVWb+l&#10;Jc5PAWaiJAQunaz4FMk9f0rJG96N7zBaZCCUTeauKOmPwR8drx+mOdgEqbuSCtbYBuZ3KQNmByjC&#10;TU1e+vNmqGG7OTwGXoF6wFWEfyljMmHs4eUS0JcCVJU8uMPBAxdXuoQq9nwlzYFjDhcm5Siqy+2E&#10;uNb9J5pKnjLdn4LnlkWbUHR0xqeY2YACH8Qi9MaF9UmQehkAz2a7xpdLgXG828wY+C1HUP8AfG4b&#10;Dysj2Dzs7HJr7npwELpj40BJScxYPdYBW/VtlyLq7a5s3pilZjjYTwo4/LW5bE5fKatl24Ts/aEH&#10;Tu8cEHzqp3NqlxESPiU0+zeTGrb07PiPMecby8+JGs4m7NwEuCznXo/tw9VdzT19/JzlI15lvrQL&#10;gOYXGxMEfGu7hTVSVWLOSzXL7YXcM69LA8XEnPTLyQcSurdm9NnsImKmyPCBggu409uSr13DETBS&#10;dxuGcheE0QCHGPy/9KJM2ePRgPcgVbk9HvXOizYzW99LJ+dTKwpOfU2MG/3dTyi4MCy05lLW1m3N&#10;5fctVhdhk7NyR6kZPMEg46kl0BcZtP4ix8dQOYMhjlcQfVxqyS9w2cjx7iIfl3VsnPGkN5pLnJcY&#10;T3ICfCUxv2dATA2BzPiqtjmAwjzyO38QX/cobeaSWNzjjOUcYy9RABiaScUbm8F8Vv8ADLngWbvJ&#10;HjJnukj/ACK4OHkljIeMx7iVvfMjY4idIdxAsqvZ70N+OA+TqaqmS9wQJMk1/wBGNXyV0/uecwLf&#10;0u+iQ5Hp4wg0fLtZ4EDB5nI5jbvWLkfwip5xvrbIZjn/AGE9L28ubWIPav3IIE9NJwRnYgsZCftp&#10;YA0kwctuAFz4d3+ZZvNNqExlozwOZHcgJzLRVpw5oMzbGYBSeWQaJf8AD+UzUeNyd0NYeTxkRncN&#10;qFNlr7ZyvR+2SUsJieCZU4Jw1IXll4/zL0Up+sNkjalO2JOxEzdWtTvmgjXOtQbC6CZjBHuMwcRk&#10;6l2CBAak2gUPTchfMJbIxDddS4XHGoprlNVXH+I6FM1qlb/oGhUn61kuZzreX4HTyAfLtLbKw27y&#10;WtpSCMM1LL2Q+ZcwfkXjESqyuXGCBdK0XsrZVJLvZp4Jm68tyVRv5YV3/gNOFk2ti1/EdXTDbhUY&#10;ZTu0hqNqQP8Ay3fXGZBvX863x5dJ5hFv1D0/JaDc4Jw+auDD5e7FxxpmtKsmU4mLH7Nnz8rSFgx/&#10;MnQnVN2/e/WJdCb3Pm/KblMNslHvKUBJGE13d6MXlYIMawei3m0oN8zaVOpo1H8K/Aj1J+rPtBcz&#10;YE4fypq3gu3faSwQQR/lXXX/ABMq+iRsd8lTVmy+Fng/dUOTcqN293iLUpsbY/a4zz3nE0quZObL&#10;anCtzE8oRFp2yfZntOpuYgnDylX9nmLvWWes3TroRzPDiwDQKpfWfp2Nkfsp7vHmLmXc2OqrXHNN&#10;OAUrcvOQK82wVXKiANHKit/qiVal+2yXVI23afTWYE8tsLBgWkEeTqv5sdhGDeGV3mELwLPdrGw+&#10;mKbGBzLZ57V/y1rGiFT23/HxCXJatVnyCrzY3OoxsY5bvTgPl+BUSlJ/Mt49FNvD7vByxDILgjW/&#10;U/tcmNPSEBpxKhaYtO34FhteVDTtZ/1iG63cj5gxrIgTMoyVxR5MDY/gxY6bCgL3I8j3vmWapI27&#10;alZsB5UzEQ4B8sY+BafX9YUxWEhP2KyEdyMWn50Hyrzkms0mzxyCB4d04CP4quFHzGVSdzjvu/w8&#10;ifkeQr9Y8xkjf4PhBPM3+H8omNKanzl7egAVxu/mDXaOwul6LeEP9qqjakdE/sxHMYIArLJHUAoy&#10;bzy4OZqLGqt2vSH0OThb041JGTTuFV2G5jyMrxi6RvZwfeD4cSMqw9PJhsn2FOW3PlWn5bn/ALli&#10;becbDqPengYWnhvM58H7y5w2d7Hpi/lzF45YiIGYcvVWPONl72W1Wdg8Bo3bVxdFjJipLpEfrzn8&#10;mlsZUdlHxGwbUK8ks1nxzGYtbI+WQWRYnUm1CXOSWWd34hFQ9qjMcqmJ2cB7kA1j/ag4F2iEbJ59&#10;Nda0u9UbRHMdiAJy6azwlUENxoC8cIcMmNaqUGXcapLNo7ltYwdNa+322FmtiCZHKQI+WNcjqUN4&#10;SBfdY+g+89GqTqiUvx+xsSkjGtCb7QHIb7Y01EOAYuWvN+R1ARmPHAe3Gnj1g5u41O7QdcdpPK8s&#10;uccGpGPlkVDnlSOXN+8fITmLE5HVBTE9pV2nDzG2xwcCRSAYpuYNgzIEbnguroSTyuXNp12lODi3&#10;YmqO2uP5e8JcW5SMhHLbAY4hwD1bZVppcLOlq0qifU92U8Cdq8ZE5Y7SQ6sc1gQ7mNjbgZi/YjWA&#10;uK8cml3ZtgWAfUKq23JNn5NwbHLgIoqGtIOiNO2f7aHMkevmxrVkl0er3Em8vLOHJ44z5CatxWpn&#10;6ucxbSntJ5a+mtg2T7OxPJjgjALdWeoT3/CrdlRppQWSRyuS0q2BvIBOHo+XayYFoVL+sY5ZucEc&#10;qE4gHpDtl4FktaSOYsHJzR2rLgvMKqHSbiXU9feTgBW9zlqJzh6XHS042sDqSY9lOWO7hIItwd1c&#10;E7WKsktPTF8GWvikju/kwIlXm0BlG5B2Uf2rlbyuM60ZvQzE+88azEJbdZ8ohzzbGfrMVG2csY49&#10;Td+XdW5UPtkZT4b7f3xW5iFuW+4uRdl8jkM1mOCanthWwVJs/ZNif1PdHB5isdSoem47AcbdGUks&#10;byAQ4CcsjZXYm0whh75A+uBJ+2vM2oCVGFlu0Z7kBFSZfUk6kOeA5cCi6K0OtOitpE0s1Od+2Pcu&#10;cxZjVEwG8HegBbVJebQBzVzeNxo83qRk5HgjtK1O0kiotA45fesGjBcWhNxtt2yHtqn9uNgkyHEO&#10;BIlYMox4IziT7xyS7Stu5gcWWB8jjmK41BSZGzbGwfFveWsSJXjYNiMJ+WiTPaQ5c543wh20l1wb&#10;JVagHNmBMEYLcZFVWYyGc6yslUbRCTUYAh6ap7en5s8zwAKROSLNUJMBM21kLEWNQ5O4cwZ++q23&#10;pOdNuMBRrVKHI5CXBGxE4TgCVP1A5YF1tSAnwlrUnI2M53+PTAPlkKqHNB7y5yMbcBFT5gzmIR4A&#10;3cBFG4YdCPKwl0DkHZp8/Ut8GdGPtBMYB4IwFx+YuV2803AeCA9uMiMduDCPWfKcoN+eTjeW1mMH&#10;6SzGqKo7NHe7nTVJeVhgGslnk4I/cngVFJOEqgrgjzJAfIqr2gVB3hBhHg76Gt3itpIy1TSaDt++&#10;qSR5jJjjUN5MMZFXTuvT6SIQgHvOiKbqSyL3FdphOGznoW1zfL5oSAeBXyVzAhhqJ6C1Ly+Db9qu&#10;QNoLQ/iLTmc0cSG+2CAV61buCWP0+8I2egjjPbgGjDioHIXOifIPlqceb9S+3So6bmLGB4cryAfL&#10;bEKu2Kf9bxtNRsYHjErOO7qE7n5l5d0+P23eTHz/ABf5lrTN45lXtLZ81cBtal0SS+EohdunoRtQ&#10;9bSmGbLcwgLMDj5fcgXGZ2b2tp12rOLQw+WPuQLJWdYMpk99sALdfLGtIl9WUwzmN6A5RtfLSYUL&#10;ptz5hFClbg8ORtgkPoCcNumS1wIw3ZyGVe33xY2/LVJrCpCNm15me5A48ruLPZHWjmDO5Yicf41b&#10;dshcddSvbo2MQ+MFuDp28i6c2d1g9NLga5SRuF42y+pL02xubtleq2xPeZqNiGWviy/SuDJav8af&#10;o6pRb3VEzaAOS1I9YmMAu8t+YtUmlP7NZxTgMFRiG9Hy7uQ3y4UBmFLjZ7923UbVvGMvSXPc0p97&#10;2jvMe6uA3fvIsmOBITu9sC1TxvgGdtBx2tO0qS3pv+pd5D/8kB9RacOi6jjbHctvuV3TITjVVcN3&#10;stJegu4OoTjWnskYBZydy8ZawCkjJa6WNWqpNndeyq/HKpVvALV0ZCC1vlUP7aTaVPWLmA4sfliX&#10;Y1AbYCVI23awIcwtaY0l39MsSeSM0eOZlMTxzJ8Vu6IW0QdrvqhziRvTTGzGDWcdTuL0U2wbB5tP&#10;pid+YDVvH1CC41jLPZ/9kr7+O64dD5dvgweJCXA7aOaZeN62bHbM+AemQgkBZvLJMcYMhPK8a2ya&#10;VRKZk9PGFiUcZNK3a/0q7Un6v72cXzTViVuytadrvxp9PmCyq7J2dKPJsCCazzIMunq8ca6W2wSu&#10;bNpdKo23TLduD/lXAc42fvZVXFlhdsty8wgl6ibK6wkNSUO+geHEOBuXq9z5YUh3asK0bqSh0PSf&#10;bdHgM8fFbzMhboyeCDy0h+r3KQjz1iVuYmrq5II1s1PzgTzO8tDat+WPxwKt15WlMQOdE9xqQWoo&#10;u6Dto57b1I9o8b5s2mpdTTuF4083cMnkl3aW+0OicwhE9OG8hqQfsepAMumTvqZSdPtm3QKQ4y9P&#10;JArUCAlS8nmMtHjg9nMMVzS8a6oofbRPgjsvGIhhHzLXfWevKHcxy7GY+7wc0fjVbHMHLzcQtj3I&#10;+oQYlE6ppcm43KqK47VcsTQHK3gH07v8yp9QTSUuRngc2sZOYQfGsl2kbTHNPDBA2tEN1CLmkc0c&#10;zV7jM+tmJzNXgxqJKQvOnJhJ3MDazAcriDpkuqquJPLo3LGMMqKR031B/wDciUvmhaVkJwhmonH+&#10;Bc31JtYHMntmA5W/SIQXXWmn+mQuuLtPNqExmpDsGYBN4yF5fvqtzCl3s1mIMd0fmKq9oMmznBHy&#10;W5bpLnGtgb1gSNsByEFyAnLQ4EnOu0DZ+yYEyHKP4ZVkswptzcvM+n5q6orAZDf1kbTuF5fGqHcG&#10;ZznAK9+/GnoFmMt2b2AmsBEm7NzHfjsZFZCNyBv65SavMUNm4wEz6a/ROMkGOPPYEP4ah3CBLjD0&#10;0YcOBwEx37kCQ5gODOYGdBYJu4ehLj793ykeuE18B85BKtuJpeH5flkT0vZ4HJ9fmKcBneCRjPrp&#10;7dxx2I0mbfn8pTBkbQDwX86ABre3Bx6lxPNxjMLAE6Tgg7mQFy2hrwhIyYEAEm8vwEwX8n1VMk7d&#10;tbwQHyfyRqtsx4M/LtlRKX8w8f6iAIcwmHwPK/YTMvuRjPBGDJdTLhwOBzkB9RPdqFuYIAZEAK5q&#10;ZLSmbwMI8H90gLhxeyX86eGTwKgWGN8JGPPwKYNuSDg4ENt2ePT/ANCMMyEgHooAe9pN8P4hVapW&#10;8JKiXt+6v8irbPl4L/L5lxTN8FG5zg5nLtoGHSBNrlVmbYAvuXpXO+slnE4G/cncvz3D8pMjmmnk&#10;4OohtzGM8cYM9rlqcWASSds8v433L+Eg9SU32a2vBmoiR2tMYy50NqSYTFtfj0m8HTtd9YmOcObn&#10;PKhO6MJkwnDh4S95aMSOaDt4DHzqG4cNuAPH1E9L8hM6oFhKpCEMPBBqQKnjH4wLVG8nvNs58g0B&#10;mEjHxwL8oPy5JSdODIjzNuS3kuqZL5GODWcgLgVq3jo3xYFdcJpIcvtwc49z6aemA3JskB7kCZ3c&#10;Ycn6aeHnc+XApwEzl5LmAx/w1oUvleAeAP8ADQEY8fJ/70YZy8lvIdAB4dPkbE0bRIOoiTdwTeQQ&#10;BtY0NHMCR5A8HU76eqAY9AwT/hoAuzi5BwPhafT99VsdaOTEO2v24PLUyXs20YwGjBn+IVDXlNjg&#10;IA0B8hOYgnKrMBkbPcZtSAnxVSaomhDE3mM9wPKV8qhuSC/HBqQLnWcTAhsncRcfaR55UmAdmDg8&#10;tUklyMiVzG5VqGNtHxoHlb3ckHX5atTOtHIW1mBDZgQcGSBASN/xEXBSXb7UOTD0TqnuJgSNAe1C&#10;ByQKGOYY0soLs3eafuJEnhDaMZ8ipJJh3EzvCALgN4ODgSbuLxPcVbG4xjRjeLLK9GpxhS66m94t&#10;mFZx6FJdlumLH/8AZUb0raQitRit1sPxJJJOEiX5Av1JAD/oMSFODeEgURJfiv8ASAY7Rh/+UmY5&#10;kRDUl+KFDrxRx4lMA4swe+oaScJEkkkgBKUNNQQKWMaU3UsQEm6MDIhoxqZAkATBkUhR4FMGNAEx&#10;uNPDbpkeTgUwZEFAsCmW8CQyJcanAQyJ4ZCRpDbp6BAEwY08MmAiir5JnQUEwZEt4Q3GnhjQAS3j&#10;wJ64hqQ/AgAlcTwyKHx51MwJYEwZMHyKZvCGjT3TQAYbkRJuTAgIyamRTB+DvpgFkG41FMG4JHkQ&#10;duTGPGplzvx9RABgZPj8xEhzAf8AFVVGQaJNyY+BUE5cG7waskvJqKkjcDgGiQ3mNBOaQzcYCf3a&#10;uEvyZL9tZizmmAeRWqVzTAQ5o9NAGwS8mAmOPjVkG88HT/cWVjmg7eDlxp4c478AMiANmHMPyI83&#10;mhNf4fUWPy+aXs6sjecDg+H5iANUbvMfXEP6SJdoYL+PgWV9sDTw554EXH2k2ZvOO5GfP9VPEmHI&#10;0Fj45xj6Ce7cU481pvMMGdEhvCfqLJWc4/ERLtQcfyICk0jtAcGSBEhzDwLMe2BwfP0083nA4+vc&#10;j/IgDVBzD+Gnu0CR2PAsx7Y/+DS7U+OVUE5oPbBE0Sadz+IqH2pj5KXag+BAFwJNCQde4pm+Du4F&#10;npJxqZEu0PpIAu3amPykx2oNUQk0wZ+WmXE4JGgDQiTTBkvpkkwxrMe2Uu3MHGgC+EmBIEBcPPpK&#10;qknmP8RAXk4IHgQBoRJwODyv8CGknGpj7/lrKyTTH8ihknGMaAL48qTBfwKG4ng7flqhuJoNAXEw&#10;wE9/poA0gk808caGuJ5j49RZj2wSAaZcTzT+mgDQiTgkA/7vxqG4qD/fGsx7U/DUNxONTWOgDSCV&#10;BjUP7SfSGsrJOPAdIbzHnvoA2D7UE41Ml9UE47/1FiY3hO4C4me2L3GgDpf7aDgvxwIi3rjTx3/4&#10;S5vbzQkfH0092pjz98iYLOkCVwS4fXUMlaY+BYD2wS3gjSJOMaWMNy+2BOO+phKp5+v+osB7Y086&#10;JdsDgzoFmwEqRzB18/mKH9qMeT4tzwLGSTgf04/MTJJ4Q3xLnxUAbYSqMHHqXE99qMFiD/3rnsk8&#10;J3FD7cKgDoodafH/AIqecVxj/DXN/bBP/g++nhzTGpxhvBK40+emftQSMmc6xlu8x2ESG876oA07&#10;7QENk7iRJgSMmdZ6Nxj40SG8x/DQAe3jBwfiJntDAodskaeG3JwIAJDmBI/+opjdw5TLNmTuHRhv&#10;Kyf+mgCYzJqe4rgzJp/TQeXycnf1FcJfK+/YQLCUvcF+nc8pWpmTBng/hIO3l+DIrU3l5LfmIGBh&#10;nMMaPN3BO4g7eXqyS9n+dAsPM8+dHmdyBQ2bfURhuPAgAw35X00ebkwIO3GjDcaYThiBEhoa3GiQ&#10;xoAJQIkNDYESGgAlAiQ0NgUyBUATIFMUOBTIEAPDUwZFDGpg0APKYocCkIAcUhR0saAJiSZuL6QA&#10;4km0kAOJJtJADiSbSQA4m0kkAJJJJACSSUdAEhJR0kASFHSxptAHzcX0o6bQTjiZIvpR8aAEm183&#10;ErioAZjTJE8lGgCGQahkGjCZtoAAkbpnc1ZlHwIArfZye7PR7ApCAK+OXp7s9Gk4gAP2cl2Wjw08&#10;gAD2YnuzkYSQAH3NM7mjyWBAAHc1DIzVqwJkiAKS4l6AuGa0IgxoO4GmCzN3EvQFxK1pzgY0HcDG&#10;gDK3krVbeSPTWtOB41W5hbgVAGJvKfGqe8p/x8a2yYW1T3BBwcHTRcTmVkk5LmDv/SUMknJ9RXZw&#10;RDSOB8aoApLyT3vkVbcUeO55cC0gkwGg7iYDuIKCkt6TH5CQ6XHAPPd/34keJNBwcGmobicaeBTX&#10;ADSU2Pg1UHJTeAiPEng+4me2BR8CLicrZKbH5CZHS6uHaA4M/wDETzeYDVJQQ5fR47gNBb9Rcr3b&#10;/wBRZjL5g241oUjnA47GBTXAdFSsiuzd5+RYDL6gwde4rszqAcfXSANgG8RLeFmLeafiI8OYJYwu&#10;w3CmDcKkjed9EhvFOBcBuEsaAjcKYNwgCco6Z3hPY0AMkGhpG6MKHGgACRmg5GfcVwINQyDxqgCh&#10;uJeq28k604jfwIO4ZoAx+YSMcarbyV99bM4l6AuJOgWYm4l6p7yV4+hnW/PJOqe8k5O4gDB5hIx9&#10;z+Iq24k/P0FuTiT48ncQF5J0DDAXEr+BnQF5Lx/qLeHknVPeSvBksIAw1xL8GTSVVcMx9z8O2tye&#10;SdVV5Ix2+RbQUGSkZ6iZ9yNaE4lZOC+gLxmSP5EAVVxMPgZ0rg+D8VEnAycHM8xDSD+AgB7eMZMc&#10;AENJnGniDHHkj4BpkgyW/c+qgnIe5judIaGzCRjjHn1EeGTHkj41M6aYBj8wpcnHY/wKhzCn8fAD&#10;8S0uoiMxxjx/FuqtzCR7zf8AwkAcfzSl1SZhT+BdaTSk+/zFnswpNKckoOXXknVbcM8C36aU+SBU&#10;l5K0iooMmwL9V0eSNVtxLyQIJwekl6YMKSAJgCYFK3zUQr+hOQ+8lap8SgvbQmOx01+v41Wm8wU3&#10;fMZFmMUzxG3BeXtxQExwK4S95Z4+BAWZBwDxolqGFkXxybS1LjQpfLxvBgjj4ENlY7LnHAjFPkJA&#10;M8HwkHGTdhn+IsSk0jpCl6sGbWsW4LVr9tbMzrBtHLjs7BfqFXB8nnBG2Ra0zngzcZ7ai6IvTNId&#10;Yb6Eh44NS4VQ28wJuwAwJmoKgs6Pc/nVVHNNP/MVtIi43in5pMpUy3mMFuDpkKJGG80baEbnUj5p&#10;LSocjqiYmHucGpANWRw4vOc4BeziteBFI68MEZuX5L0ALlzSGMXGqrOHjlgPdjALZGkOsCSolmA9&#10;uDzBKhz2qN5c5NSD4qOhDrS+S/aJuY/fHy1DHtEcuSADGe5cWYkZkNkV2ldJjjGeMx+lp/OovUyh&#10;/rNpcGe0RyG+Gxc8tPDqR7u2NsDITVINYa3eEbcHUVq7YwNrMHU81ROwtXbDrTTh7RJsH2kNocYy&#10;qY8rSfVVYjcvrkA+mJZKzHgICPmdW33FpzOuCS1lNQtgCb7xzCCSfVYXHpBsT2ZzalaP+1sqngm+&#10;+NdTeRY44PlW/bL/AFlMEuB2rPBTRy4Lb0uh/qXIvqz7fGTySgpud6bUYtMncj+ZYnVG2SXSQb5h&#10;JJG1IEhS23JRY4/2Ujzdv4uENpvcPbaT7aJS8JjsW2vK3khYMCu3ajaduQRtnwiQN+Zbzr+cWX7d&#10;J1GNizjfFHAPl+5GtsZ+sJWDOmOx2c1EzCTqWtaNan7wNjdwidjIvlnob619eSUQmLNtaO95ZCD7&#10;i4Qp/ao5pgb727O4/wB4fcWDt5w5gbHjeamrzO+lvEueZDHuaumsTNcwWtNqChSkhiebUMbnHHx9&#10;Qhc6AyuqMZDwdHp3VapPS7ZzzmJcZC8y1/KpjihyRvTswsSk6hCDXPzUtkqHFb3yyOyG1ylaqXI5&#10;mT0AWYLgRi/3ErJ9l5LAyO8eH3eAekNsXjxwKkyMhGzmyz04ycwnuKKFjK1bhQWsdJvQ2IIAF1C6&#10;fx0xUlLuZJY3m6SMnLteNHpfWBG0x3l4+3jd9Ns278cH/wDJWSsK4HUJAOYGO7wdMaE4xVwA2oNu&#10;k2cyA8kjA1bhbituRiFrLmmXs7zkEcHTL929xTKgIQJD8ocamN95YX3kHATlrof9MHAGePHu85Lr&#10;eDpjR6T1hOmAwQM3xW8Yy8y7nTJG7mZXzObuAfMQ1wMYdaDgtW7ahc9yiMJN64ewDmsAT75G4L95&#10;Ku9tme2yS25UFy++5i9mu8GNecpHAw34Ag5n54E84cEgbWYD27ekNXQs01R+f9Q9tdkm3CS1xOnx&#10;puYQ4BitthE5KvlbloNvkgeiO56TYZci8YqTIOfEYtmz7c4+oRXyoJoSmB7nBNSuI+qQXHGuuhZp&#10;pluxae4eijyoJS8HZbf+9WSRjZccYCjj/cgXN+zOtCVPId5N7Pu+kMlrOuiqXlZNywGPcjJ1Fvpd&#10;aZjkVBgjxyZ7ZgfNSQeX30mZCSrOzALyieBDew2UbnIxzj5itUvcElRPuIh+WQudPeISQ5w8bW8c&#10;yPu8Hl2uNUOpJHSk4HgeMSkg8zvwK+VgMT8V7fhOI/ieNB+2BhbY47pDE5YyKEsOCagpvA9fbhp2&#10;+XpZ8CxkkrG8bH17fw7XfXo08l7kzl9HGx1ifsY1zrPKXnzls+ch9nDdtW+/+yg0DjOsKb/q47+A&#10;5R6tq33FzrqQOV2ZtU7RZ04ALkAh2+X41wG4ISN7z+qo3J2j4g9p9h20Wj6Io9hri3lxzbXjWj7Q&#10;KarLaDTu9wSsUvbNxFcWnosbg2CDLhgXmXsnZ7m5BPg3SGZl023jXomw2zVVMB4G5hDjOLll4xrz&#10;mC9S2vs949KVHcyjVPhw6nCGxuqNosqqs8yCAswgulbEGXg+VewdCbRRTqVANpDj6lvuLytZPKvo&#10;Zw+bGfNdyeP7rgZOODxYVa2e0Z7ULjdGO9Dbf2gjbgXJ5jmR0efbHR4q8Dolcvqkxd/4wx65FQDq&#10;F36JVT7Ezw4/vJGWcUf7Kj0XVlOh2Y/Z6fSp12nytyJxxrqCj5JKm0qvS1ju7aDU+LGrzTMrlExj&#10;7Vdsd09PxeNbKOZm66o2CZ2OSjSy/XXw0PAyoJGyZzE8EGnGN1y12/s02P7YpiyY9lzsg2RBaZLv&#10;s8EC1OR7L6DnG0meP5w+E4DduiZcmBdnjn7hiT+qPQ1eMBi5YyclauW415D40Lb/AOdPEzVJ1jNf&#10;UcmzfYO8hZbzU01txtNTtEbn/BGgUv2mSGQ+x0wB1PJgTmOXI8a6Iqp3JasIcZj3I+Xu/k++htE0&#10;9T1NjzZzE6i891nernVoQdP0eshNjdB+SU/LiEC8ntOuh2xXCW+D8y6gkLKjYpcCZS4LVpAsTnUq&#10;l83a3X5ygZj5g7mBcSbYNl9TzIf9VPit5STlj3njXpvJmabJbWuOcXzLB8fDW/XTU7vruabNqtKG&#10;WwTto8ejLpbtgvBjVn/4ZylzuUcbBrjb6ly3wLwdp+5s9n28zUE1G6H92tZMf7S9EtlO0at67oY7&#10;cQSt47tveS9+BO5ye2M2yRptEWB8Waegvi8Gmc7X5RJXNaTWAL7IMpLu7eNYPMBsgkOGA/6i6Kf7&#10;N6clRDs353TNyQum5IXHBGqfONk7lgTGZ81IHmXLvcXzGcz49iq+oF5Pl+VbZQYa3mD1mTdmx7lx&#10;WqX0+S7vMDG3GPmeBQ5oQstc5D3ICcsi0KX1Q5Zy7eYwdLTurrkuOSckqtNzhsEj6ByC3cFaGQos&#10;+NWSpNj/ANnpcCauTixk5Y+sqGOrNzcgeWBEjbluD0lfKg2qDmo2MbxiUkYy9JO84UU+Xtyf/JJ5&#10;0y8sS2b7aMprJb0bH20d0Q7SzF5beNjx8tra5arbh5MQjxwMRM2vT8aHE5fB1QylrnHMj5/MQeoK&#10;4lMD0Bmx94ju3VzqTWc610kd3l9xXCV2wkBHAC5H5aLgOwKTrzf88doZuUMaZePCPHJ4DSMWD4Sw&#10;Gn542lU2PG/Y3IOmMZcH7y0Ic4mL++ZmDdwjEIRNXGorhN4SmFSMmExYxycG5vRl5i0LaR6zm0qV&#10;Muynk1FytQghQY1Q6fuM77mO0R04/IsZ2mdrTJzg5mr0+BFyQuO3vV72gMqqbbnMj23uqO4rttU2&#10;bkglx9zOXG3F1V5gy9vUbCxGHT+INXCe7XK9NLtzNUZbI0+E4LwxL5OSZOT75po8Sj9zHegBcgH5&#10;aG7M6wchbHbPAXLnLJ760KYVI2bEBeB/+LLnps3eIXIKTL95DfNAAo4FD7QJcxx6lz4auw6kx9cW&#10;AnTTM4lbbdsba7jQl9pGlAekdFvX8pfYLQwkFy/fWDuKgIwIcJmOsPyls2zeYPTPezQ3cBPNRLaR&#10;svJMnJzMzlbmZi5lrRT9pfcOzhJlMVtnHNUS8Zh9pBOUcY/yKlUO8nTmYgjCAWmXqK31BNJi5Gdm&#10;5u4x9O0qq4mBA8d3H00S9VSItYJtjNsOwme1ltIXAYnz3fDD5bcY9JZVtN2hsqwe7yZjb0rYxi7i&#10;qtLbRHLBlesCxk6hF0jIKupWb/c5UIZiCubuQXfXjr8ZGwUnqVxeP0tPm0PR05NuWVX1BxvT8n1P&#10;qLZpOMjbyhxq4bQJOKVNuRbMTV+RUMZL3BdXquMyfUqsPJeYML0Lay7M5g5Ya1+59REqkrh6/GcJ&#10;pru8BOn41WyEHA2wapIyKqvBjugwdPzVtXGWlze2WSX22zkEcHTXRWzeaOY3O+OQctcxyMhHj0Da&#10;D9RdRSMeAdmC7gHzEd0jmuadgN9omljMe3AMWoQiJUHt4JUkxOFmD2JuW3cXmbtknk2bOdzCctnm&#10;kWb0nVE2p7OwmpR3OorN1StsE1eYe1X/AM0pLo6jBIQguOuYQguCBc9+sR6whWbKayqORlJA4FaI&#10;5urz3pOsJtLZ92lBqGJzFs21yqGU+kt5y+tm6Yxq5OT3RyKrTiGpKgHcwBtYP9a7M9ROXvTVHNXh&#10;gFsDa2tRee7i3A5P9Veinqp7SJdKiPmbyaibwEtW7vfjWVkzaS6w9JhzRsZzuzkFyBUmqKbks1e2&#10;TWidQdtU+uJo5bMt/bHuRridvtw3Oo8cGmH4hF9clTFWGpCybY3nnds22XMnEpNLTNxAYE5gm3f+&#10;aJcC+snsw2fUlKQClTG3MCF8zHjXRdUbdBmlwAhPcMTqLiepKbqep3u/xg3gI9Ii5KFgJXVWX7X5&#10;Tq5mfisi+hTuFVo+pPZtzjAUcHlqyVpJ2QWwI4z5ydNKn9n71/NgNgsSkMP7z7kC2asKH7VZbswA&#10;Icdq0O55y6faVtnKbzTlhlK6mlpcYbpArqJtWDhs3lUAfbzOBW7ZFmEwnExkPs01lW5mGL9dB5PV&#10;j2TyUBoH27uSXbdvjXkGSw7ZzdLI2i+LT+XznWcv5lsbbYdvbKK4ZU89ZSF5puSanwb0auG1Ol5j&#10;UM1Y4DiHA31NTvrjOnyNt9lTl/PCjjJq6gs8cfzLtW+8mwvTG+9FsNoYxrls/k24lX9x6PhkqmlS&#10;cM3tMDO/NNWo2rcWppcfurkWtPWcHbmu7Mc7jSHd6CtXrNzAYWTHs26T4dz99cE1xS71gyAawUcf&#10;UXoPIGFizYseQz4+I5PnPmCVCbQsodQVIR+9OYx7kZFdqftmz8tc+HeEgKtfpN5eGvW5qNVHhMx1&#10;pcZg8JGM8EB8iY2b0XPqnnQGDMBXEZP3PmRJvKyPCADAvQLZ/R+5yFizlt1ncF7S9F341O51W2Jw&#10;qbXB6l/U3oeQym9U9R7w56g2xYIAwLl3bBsvlMnegeU8cu5dO7nVq2iU29k704XJ948tZXMJo2Dk&#10;v9Ll9xZnWtUdr0KTGXFQfVvdRTJfOMeRGHlPjNnjAVAR0Pz8D7ItRLlHMZPGWFq03ORZXVknHHfj&#10;7i2aX0/ZHrcZFDb0/LnhbLk+7weYrEzajERjHHJY5JjcggXoRT8ncyGlGJr9zSu21Q2+wdk8bHcs&#10;6jETd1MI3nUyvyoN0hrVoY1G6aqS3+w6eFCaruHDFevd5mTiP4ioa2qo9lE/azIzZyxKMyz6Z0i+&#10;ZOLEYc67RL1GLNS20q39KX9KOkpuYQR4Igen+lfTqmpi1FdM2IOBOuI6WlfSgjwpJIEBhqRSt8Qc&#10;ZEt4UmqvHU07iyN3CMN5h31QYDR//LUxtAcseCBTtheI5Mg0qRs+0nvwR8xdLU3OGU1nUqlsqu7q&#10;3t3LazGm5G5jlwJawBcM45i6i2P0PLqMegeRnFMJmQX3IZeD6ka5LPzEqi6/m+U6jCwmtb+kD7SN&#10;nc2psQJ2a17QUun1lktJzksEx3yA9u31F3JPB15XJOyoJU1bwE+JBGsf2uerfPqYkvaTx8wHBdt7&#10;s2JjXJYzJxWbcjundOht/wAPH90z15VDacDfBCfR+L10Cqin6dMylQWAPauoMqJU3J5VAyAExxNz&#10;3bhCeBGN8lT96Dc7Tgw+ohLW9V6C/EfNSpUTc9D0jMKTK5pidAMGVbxb6ZRLqgm0htVUu3Y1pu5H&#10;0yZF0tS9cUpAyAwmsqF5VwfGsl2geqvKaqc75Ss8ajgcdNyXBH/jXT+p1Sdz4eM4tM2q9ZkpO0dd&#10;tBKrlvlk44EHZs+0nII34BfE9xDag2V7Rdlb0BjagR+UXHAhsvryXbyeMx9Eia6FLX/98RUxe58x&#10;sDyXtqwmMjbP5rkZ8sZEH2sbG5dBMWLOQyp0SMgrpB2sdj5SLMXE8bPyex2iXC8zvwLrrZXtUesG&#10;2B+ArxqO0PeRCXIudLhN2/e4fynWoTEm7bP+Rwf2GyZzYAXN1vB5ZfGtOlc0etnu7BfXLgtMn+hb&#10;x6ylLyWqptTkEt03rwWoQuhB+IsBcM3NJPeynj4RLfLciLjW3Cmqk9P+b8pjTcY2E39H5jctk/rS&#10;S6SEszg5RweYNZL6ym1CmK2n28yd9vAbXlYI8aw6r9kkymJd5Ce5c1OYqHSdCTZvNsG4lJH5a1PV&#10;iV3sXqZfrNrfs7CyTij5rJ5dKnjwFsDz7v7+BU8e7kv69tdx7YJHV9Wy6nIHMqEOBm1tDGPjVDp7&#10;1a5lAyO/mQN3g6YylwY1mwdWNVZ8xi5nGVt2zmRpOHrPkqFL2b2MmOABfiLpb7HjCM5uyhYPhob2&#10;WSMfSHAPpqxSmr8dgRRV3DZtm+1CUy2U7tOOcPl99PVpWEhnzY8EACjg6d0qxMY2zbJHwfzqYSeN&#10;mbYFkGsrEwqg2SYzo8bkl5sxuR/FRJxJ9PBGcWNVse0RsFs+jjPcMRUP7aY3J44+BROQROA9UezE&#10;yIbK6wch4NP/ABpVQ83nPAs9buCQFyK1KR8I2yRzhy5IfQufE8CtUrZsm1/GC5H8VZ7T8wwDR7tg&#10;oSe+rUCXvL4QdnPABASZC40H7cIZQyEHoRx6aaIuLVvF7j41MHI8Yzx8yC0gLOqGzbg1I0e3ibTL&#10;PBpwKNw8ecSMbkeODykH7H7ivlN0+5fjwQPrcA+Z86mOKDmUH3Y6xXTUmLNKfL5Hp5Ep4OfBzhOX&#10;APylcG9PVG2zxgVwk8wIEll5Ki4CdRCZtQiFNatpyiOqHLYh/wC0GJ5mdIf2jZ/1lGx3f4lrAvQ4&#10;mzNk2l28yoDQbknU78Cxl5I5dLW2B+eYTCP4n3ZanWpaegwrWpsOUZhtMn0bY7Mz65ATmd9B5Gzn&#10;U4JZYAKRdgSOj9nTkYN5Bb+HnxxrpbZHTbKcDO2k9OCZy/lOXPfj/bWXk81EhKsNOFjGyW985p2d&#10;+q29MRi8nxxEg6bYX+JdsU/QclkgvZpG1GtsZyunZIKzAcWn8RUmpK8p1tkjOLGvHpvM+QnN24/u&#10;nquM5fiRlFPmk8IHgtfpLnvahtAmMEufBbALqCWwOKokLknPF+qsT2qVxJQsnzMJxagls8sub1W4&#10;RZmqnbkHDZJW5mTI7wx7lvpoC4od68Zb5YydMY0Yb7lbOZyfIPlj8arY6wewOT7se3cXrdzfLPJH&#10;VeYAR0PMbd7cS2fMR5mzwD9mBcjX7NNpbndwM3L4rgP7iDPK4JGPA201+laOZ4WCXVK7YBmkwcme&#10;63TW8U3OBhlwAmBk8tc+AGQznHGtTuezA8dpfH7jUGXfvCqzdnLbGEAlgO5kjJgWwDqxswyRguKt&#10;uKobQEvBBbW0kc4p+72fhq+S+VkjHjvlIiUncSF+PGbTjVkbvGzYejyUXCaAD2OMI70Z0NHUm5jy&#10;HVqI3lzm/ZAUkaz2aSd7BfwcCoP0PTyYbzrQHzoPL2e/kwd9MtyYB4LFuNPb5jbe+mE5oTPtFsOz&#10;AfOrtI5eRyTA8fCHH8RAdmYyP7+NjvEA+YRblJ6Xls7cnDvwtMWmNZjnFiRTSl5tLRg9uEQJP+W/&#10;0qtuNn+NtejPcjJ+wt4o+n3IR2e3BbqPmDELOqrWjeUsy4PvHxFEbgY2T7IyB9sgY7xGNdvM6sZU&#10;9LjmmoC4+WO0Vcr7A5gWVTa8Z9cl9rl++iW1TaAyeTrBAdq3gH5SzHwrWjYT6xbSNtm7D3lgd0OP&#10;qXciDs54OpJLvnaor3/LF40YmFBkn1MHeXxONLpdxc6s5g9ptlgg3XGTzONFCmq2xznNV3DQmcjn&#10;Uy64hweZdX1FNqdlA92qSne0ICXLb1k5zrnl5Uj0JMd/mcxE6K2gDkr329jvDInMH4/2lg5zGM9D&#10;RnBw+P8Alwm1hs0pp0BKKmp5tY+z07n49X7kQeOD8663l+3snZPsb7c5gMWoMeve/DXI7QU1nTI7&#10;yQ0eKyTl2iZ1pkomE+ZsgP5xTkqHufLti1v2lx0F0lTrNNNdOH/PXTXjOzoSVX/5pSo20+fGglQs&#10;DjSJdbZ8neXY1N9kxykDlyAt4mrcJkXkLXm1CdGnz5yw09XT0ln3/ESr3LgEDx87wfUjXqEyC3Xc&#10;WcY6aq3c949T5htIl1PPTmDuDjzLotaCBZW3JPq8mJ3kZxbkPmDu4MnuonQGzOg3MmBNZxPHTyPm&#10;WyLa5PUlBSeXPo2x7kHlrzedMbI12/iOuhf1PdUZvI/V3bBe9q/aMpA3dMYs63JnTbaMj7QLuVry&#10;sC4hZ7TJ9J3r6AIC9n3eXdwYF0ts7qio6nsBgfFcNfMtZ/xE6ZClxm2MCFk4rdtZW9okrmLmxu29&#10;YB9O6sN2gPJcFkxeQA1m5eZ34PmXes02MPN33jf7cAxeWuFtrmyuo2d9/f3gJOn3108Kapv6S2ZD&#10;tUAZX6yFT0xnbTwRLnT41vGzv1pMD0DmanmA3RBeZox/srz4b0XNpqQ5oJG/JAMuoQYo41pFL1oy&#10;p6wFyxLgHpkG5X2a3arWcihNTv0ntRS+1uWzIYINXGTqK0zGfyaZCOFx6ROA9Qa8b649ZyfaEEtO&#10;1Iy8wYsH7MSht6wriay7f2dRlHB1BiyLnkYV1Rv+uIlpp3rGbExU8TtWSfcnheX34Fy632R1PMie&#10;zSN08jJ5fcXaWyOqKCjIxNUlVP3j3/liCjswKZV9WPQ1W+mVNn3NkT/fCug9dNWqv5uEzf3fiZLc&#10;OA55sbriWjvPKOmGDzCNo1zjP38wZuLNjd17fy/bHV9s7Zt7ZG480mDAucJ5szo+B7v9bPnQ3RNX&#10;SFo/yrVxXMLeNVjI3/Ay8nykpe2uR736zzbaVXVbAYDQeko4OmrI129VgMn38sEa7WrDaJs6YEsy&#10;oBXASCtWyi0f3lyZVH2YMTHJ2JRx9S6tODk9JOmtmPqOZyeF6btz/SM+n7iaz0gXJtS5zCLTHjyX&#10;RymRsGd283u7z86p5Hj23jgQf7SPYCY9JafjbpoZd1RoXbhGAwePprbKD2kDeX8fGuRSVI9eddP0&#10;/MXLZ7jgPcWLkuX9JKf1keT+0nd7yRimTlj8QqwH1iJ4TfWMHfbitEWqUfUbJ+2wQHzjFqIDtMo/&#10;ttyAy5fDTOml/aCLGTWxlPWcOM4/aMcaurNngKAwV1hQWwyRGzuDix/EXSjf1f6PjbHwakarn/tM&#10;xy5WiNLCxDzySn5ykLijSlc3I24+BdN7VNn8llr04YOmudXjNsEmTUXewpqZKgdtBPtNzMiAbBW1&#10;yvYmy3bG/u4/hL92WUW2bD7RMAuMmk2WszD2Yefqc1R6zd3b+EehNvcOYK22ZN2udhd9MCzKmztp&#10;fMfRE9hywLtQjMbm/BHwdQi5NrqmStZkeD4q2Y79ZCq+MimwvMLXP9spXXp/oCDIPlqhONoU1Nxx&#10;LSaQ2LQTMgI434yD6ltbrI/VzkMYzwR3b3TUms2GrwWYr8mY1JJ24LTufzUzNxtnLLBHx+Ytrqin&#10;5awZdmswdXmKHVlFzGnmwDBAJw18waxNVb/jp7DoETdmOchOpA9cE0W5PSlBRT2DnaavU3qRyK/H&#10;y1VHE0mLwfPXTpe0S5KmGk0ps5lTpvjhcbwfyxqxuKfHIbDncf1RLJ6UK43jnW10dI3naXsDl8Wz&#10;8LPGuanzGpd7/F46GzChKakPDlcumUuA5cyrc7nUbf8ATVkpdvLplUbFhA+KRk3tk/bVVmkjZUwN&#10;9vJyjdWtMap9PvGwWxzR3cZPKWFM3Ff/AEJto+zHorU8x2dlbe2MhTA/UJdwLPZBXNISImNjQOcZ&#10;fvN1fmxvaRstgpg8FSSp+4mA/K78CzGpNtGzWDftzkb9xq6Y3peD8q42DyfxeEjTxfxafyOmdzNb&#10;ubPCdUTisKnraXby2PJWbK17Tb50EC4DqB5KYJids2PvAbumRTKX2mS6B77YAti7pth8GBdaEl9D&#10;7l23HRwm8Y9QZBueP8JdxhYXq3bMx2T645LnGxeYsx7+2tOGpOp31pFN+rvJXjJjMnlYy9u95u5F&#10;41Dnu1SU1C93OAG7wELbGMS1SqNj73snHuIvZ/7TdUWfybY3TrZI9FpdjISm9R5vCTW+2wdKstze&#10;UqV4EdzUG5yfurmKabbJjOHNk2o16Y3Oewu/dimwSnWDYEyDNbhrWp5PvLlbbJL6Djnz6OQ2sHUG&#10;24P2VgYHJ6Mc+pHH/qGnksY7pbL/APaHtldH0XOJjKjbjce8wg+4ty20VI5lTns2TyMo49L2kvj9&#10;1Xb1U/V7bORgmU7YlbmJ92GXIu79pmxqQ1lLmTB5pxs+WQRMC08ZD66VYwhhZNUHb/OeGTOl3s+G&#10;fGCYdp3eYXxrQmfq57W45djsCbwD1dQsF5dQ7Z9jDiUWGzOo+z4x/wBp8fuY1xFVjPaLJHoGfbjp&#10;5ATU9mLGdOmYCX5dPo/qNTSle57/ABf2nT0ko/aiwbAC+AwIDy+eaNc87WJW9pslmCVTDfeYQhRZ&#10;M6ZHtwcycYDNt/I9H1HJUH2gesRWlZjYhMcRIx8sghYI1RgcaqHr4s00InZPywO3lc6fud2mXlfe&#10;RZEnFDym3jgtN4B8y4XHGtOkbh7OGQGFT6e8C9mc++sZ2mbA69k4zxhAVw15txtngTUzVMbX1FRE&#10;5Le509papXVHYLY4aempSR9QgxK4Sv1iNoLNtZNNRfD3kWCNcXUO3qc0x3AN0dwq3HbJsjrCTyUD&#10;9yfeA/C7iS/FxWS+nZX6XGJhTZdW36funY1J7WJdMmwPtCeXzCD/AJYWBEa/nGwZzLsDfemZv/LE&#10;XlXQc4Izc438q3yD6uBb9J6bmrll2w2Owbhu6YycajdB9Wt/EFsLJtk/4f3zpuR1hskk/tMAJrNI&#10;2/UfcmP9lM1p65BI22CSSrsu3+RcQ1pUkxeZI328R/CEsP3iaQH1uH4qcjlJMnfZ8QP5gbG21non&#10;K/WzqLffadSPzLqG1nVkxeTHtiNi6wcy4NefLx4/cvMcBvSRdHUvtQcwNgM7Fxzy7hC/4VLO5RUn&#10;wYvw97ucJ8g8zt8w7rkvrTU5uYQzenWvKtk0kAmB9gVWExkYlZmJ/wAsSNDNl+webVhfczinLjYm&#10;rcGXBHAuadtmxt7Tz192Pdst+Z41Dh+SOHXx4Ic1yf8AxqbXr9rFbiOBpctp9P0XJ3oDUzUXL5mm&#10;sleVm9MXnldx/DT2yXY3Mp85BG8e2A+YRem1C7Etm7ZsGB37ecYtQgxWYFk5PNY/GyOGIx/VOHQ0&#10;um7i49HCeZIKbqadZAgsfUGq4Wi6ulsx1j3PiL2Zc0BsqZ+zb6RhGTyyqh1J6vuyqcN8ENelbx/E&#10;KNfIXNTbdV+ijhTqNyeHsVuWWnPtJ7RPYgSGdgE4auGotQiD1RsvlJsgaVE4gJqbyx/0KyVpsbpQ&#10;MuvfbgTcMvFaGS1jvLj9xXkxYObMtqouAZfkXXJRar7PIOOd9m/EFwmlLkloz81vA35fuLHZttoq&#10;Zjo9quiQfVXf2xenyVPLr04nhSR3fuzkV8MaD7b/AFMCvvb5McWAn9nt4EuBKxfG70Jemmv/AJ08&#10;SyHCltTZDPPNztPeTodl3+p31s2wyrByefA17kCD056plcOnOjKeX5hYFqUwof7MOWLaZA3d0Ppj&#10;4FqZRWPbprER4e3+BFp61tskfKbltE9Yzc5jgCe5AMVq2VcNzSeFqSdHeQSoRI+bbQeuCOd53mMF&#10;sJClQKV1o5j9mZ+z/EVcHC9ErbE5rMtk7bPhLVPNoFRB0dxEOD6S6b9XuTsjD7VmrERI/wCzj99c&#10;fkZvXhPaXzpaJIqkZUzfjCB0c3TucCkzyLolUf7yLGfi7GfAaZJ6s2iti/1ad0SMnliVVqRvWkyc&#10;458d03j/APMijXtqOjLWc0rK3j8y2pr+l5c8bWZlacB+KuBhc59M3/2R6J3UzlnqVfj/AEjx5p/e&#10;QjswWnGl0lcBy9sbj04+oNehDz1c6CeExwAEOP4RFj9Uerm9YExsHxXAemPgXdwv2gY9vc2jjJnJ&#10;ktW4v3jm95Q82gHeZ2nEFrzVktQeSZjbONa1VEjmMnc+03WdxZ7NGbk39uE4gXaQpqpO4s4uahq9&#10;syvfCBJg0lcG9SNgtgQcu3zBjT0wl7mAeCOVCweYNUns/HwLUJDTh7QO/wCZ01ZGc0mJhgj5axNu&#10;4Iw6GdWRnNHJmx49UkA0hyD8oNCJOCXMGl9MqDjeOYMkGnH8LgVbbsyGJnBc1fNV2G3bNicjd/qp&#10;Q4uFNuLwz7yfd47vUFkWb1RMHskc74wmv/ej3ag22TufVVDqRmyc6zM4h/8Alrqypri5AenG1CdV&#10;UMEAbTcw/i51j802RuX5LzmaixkRiTjF1gZ+mQXjW/U3s73mUnfmfWwj/wCZSOtVGVYafqyVJOOX&#10;uxuYsCY/xFvGzN5IZaP2k4sfxVSaoqwkqenbBOIkCslL0eM0u7VN7Q1JzLfQjT3TbYv6ToOX3dFf&#10;9n9I1SYVBSkfHI5e48xzdjwQIxQ882a0857Vjmu8GHy2wh4IIFzfPJW2tggsFG1IXmXVszf1ZJTM&#10;pKB4wmpXEZBXFz7kpjK/EfEanrOXJ3Fx+Au1eetA5mozwMHxSXBcu1yEB2b7TKwjZTUN8ThkTmDc&#10;8H7KyuT7ExwTrcH74Uv/APMl4F05OLVHsmIWz5q4C3Fd1BYIHXvLKyaVLVWv3vSCFb3JBjUv2F1F&#10;U981h03B0yFEqdWGwOq5CO9HKnQwj6hMkC0KceshVcbayGa7nB5bZZxWe3Sp59KgM5k+K4bD8xY8&#10;f1rbp6HoegOe7H1fOabsL2sNqPG+bR6kbgVog0Sb1g2mVTggNabtbvU7/wAy4DcTwgSY4EYl9aPY&#10;7EEC7P1Nu9R8xmeums22HY21yeMvudgWAf8AyxUHpOuKHptkByaR7xH5f+pGNlbemKkkp2EyY25h&#10;03KRNh70JPv0qcNR/FzwQJCelV9nZI9EHdWvcWQ2e2isKnmwG0nYtWYem2bNoFs21CRuZa2YvH7E&#10;Th7auEtCwQLE5XWEtomYgcyq0S3zCLt6m60pzapJTtoD23trUH/oT5sJVW38I9M21X4j3jhysCMp&#10;3KcYQbnGTy0xsz9U/wC07I7z7VNW8Y+mTjWkVBsfHKnO5vKjEMJOXd7kayu4Snpjgls13yDlXOQs&#10;WElsZVcd/wAQXKa2yRHOxthcnm3ZJ5OE++Bl5S2yC8aEbfH8uo9s+MY/trzljGqdsj2qT6npidtB&#10;IykgcapLRVifrIVx9uZlu0tY6/U8eRZkfllrchozUs5gz6lY+tfvcZxFUk0ev3B3PxUzR8vHN5iB&#10;nHp3Fp0w2L1PJCMWzwH3zlo9T+ycjR7ZcnE3N07i9JdNTGVWeYwoTWt/DmV1RssfS0npx8HTVx2T&#10;UJSj6Y4KhmpWYLXMELGuoXGzeauZEAMZ7kYxaa5r7CbMnp2766Ay5WNzVrOVITpI97g+n952cPll&#10;Km2Mj/8AMre1PZ8yk8x9MEqPvbYmoMizb0UXNYx44WRcC7XkkjlzaXXjPt4/5caodaVROpq2swH9&#10;mH0xq3G8xSfYr0dOLw8zX+JjZPl+Krc/9Jy8On3AXIby16V0fKYx4zHtrQ6P2MMp2yx9q+0rJ6xl&#10;U1pl5uj66TyyLZTnVS3ao0kaW6GW7DNipso9wucrHJYBnDAC5B5iPDo9lGO8F8Ufl99Y/I3BOdAt&#10;Uk88IHOH8QavMwPM5W5ZjxuWP4ieePCGGCyAquEvnDly21uSPprftm9HymZMjmjmohwXdRt31b2j&#10;7Tacxyuj3rkgI4wWwrtjYvS7Z49xmtY2/U8CrdcSNszIAIT22TjqEWhUvPCSqUgMzY3Ln78COtqV&#10;tjkpqOnJgzG/ZHbctqQVtcu1Js7eypkxM2nhezyFtEt5MCuDevMHOfCZ3NMe8iVDrCn6nfy4+CuB&#10;Ea8zlLFdNqHvGdoDMjaXYDPivLYlyLWk8mJm16ABbFrmdxKcVJOmDayaaiJBy7l3GqSOoHsbbdgn&#10;0f3I1akhcVskwcueM/LVJnDNyYmfUWkVA8I5IDGAQz/CyIa8eDt4OWqBZQ2cnJBx6aPN5pOmeRs+&#10;LgTJHDYKZZzR7GTAztIADkrydQddMzCvHrxtgMARLnwlfJXszKbO54yIw82JkjzhOvztHyhxzG4G&#10;5jImd8chV8mEjIzcnDH09JAXkrIniCtkmBI1D3hWRvTZDERhnTY4yZ08CkjcETwxuY8i2BnK2TYm&#10;daRS9N04/IeOO6kXaFBktFy8gSY42JSLcpf2jGPy4FdpXK924OBXCX5B3owCJ5g1E95WlJlbiaPQ&#10;tsj65HaT1Ls3u+3o+orJPJeN+Q8ATib83TUyRjIEec7XAPl2yqLrRyUl2mkrIZlebeVyy99UO5ub&#10;YEF8o4CdP30pptEbMHNmAFyDzFT3m0Ab9zkBbucy4nJtaJdUU+tJeQxN5g4PLVVZyshs8fArtNJe&#10;2cvbxn1yDzEy4Z+DkjTxBSZ5ojwQHWekcEDnV8Iz3x7g7irc0lY95ycCoFlJcEI5JnUR2e0NOzRx&#10;u2RVWM0cfF6VYlNhn6v0P0h8aaSSVhGHWfLWg0+TGNZu3IrhIyYFmPNpBdiPCBc41oQ2d4ZzBB9Q&#10;iytxnHjgVkpusN2GdsbgIogeWrcxsCYH4CjjtKG4pObRtt8gPcAT4qqrisCGIe8e4pg54Q2QJ8nT&#10;TqBIeldP3mxzRnt7ugLx45bE54iRqyU/UDKBz7SC5c5ioc8bjjenjDwdNOAmdsOQ5I1pFNzgYWx4&#10;74sZBaV1Y+3cEgTxHmDg4EAWRuMkBL1jmLqLZH6zE2o9yxbBPbCMvMJ4Fyi3mFkePmfDSJOG0bnG&#10;lORaOS+o9XKg2iEraw8jkbsjUnLILJ+8rJsnp9tNSHjfnuMm/ml/dXCuy/1nJ1R7Y7MIBPGxBcsq&#10;2zZP6xD0zY7Z4D2IhfuzYXjUKEtVtr+EdcdsTQklmViSSffxhGXl3cgPeQGuNncpokrH/wDWa1xk&#10;/s5VW642iTr7Of1aCXs491taQvaVxDVFQUw5lwMfaHaHUupCLbRZ6HSfZ2ymus2OJ5vHMIIuRHqg&#10;2R9msmJmD7d3rcvT78C8zaLnDm3uwZq6b/8A0sXIuhNk+1B7LSvmcyA/eNeZc7/4a1HjEoLJWm0h&#10;7vJ2xjuh+Zaz40Bnkwev5C+cy0Fy3auE/wCmj00mEhmV/c5HMCHu+zeCP6ixPahPJ1LWzFsYAm4S&#10;cy3k/ZSe0Djpb1f6Dlz96xcx85vduaXAuwJoz3yxZ9ng8vuLy1le1yfyEZ45J7PAQX7a1rYXtkbN&#10;iH7YfO3j1w60x9zAnXdSXINscbC5i/n2N4Dd2pNUjkXfTMv2FyFtMXzMOnATV99dXTyYYBg8HliX&#10;NO1DaYyp7JfLvtq42H4FlzZvlglJW5pT7anr/txXHxC9zAuOZ43ez5y+jZgKT4nAtUmG0T7ZzYG/&#10;gttRi1LXfUN5Wkpk7k4Q/ciC5Zecnwv6ghwYoOlyy2UgvHuQE5lruLeNmdDzG3v/APZbun765Lcb&#10;VCOWxwyoG7x824rJL/WwmMhbbnMtSAnL7ie94JO0q8qAnYr40e6kjGLTH4FyjJ64qOay5iwjOJnB&#10;vVrTFxqkzT1mGUylx71ocHTGLP8AvLj+uNtE+mrmyE+7tR8u0stKXA928dsVptYo+myPpa8Bc0un&#10;41zfUG1CSvxgfy1ju71vzPkXK84G9fkx3ykj6hFMbjHbwQcatRC+oIuNOmG0ibTJyc1jITpi4FWy&#10;PHLwfl2+WocrI5bEx2OYrsSYY8nf+KtRKBLnDLeVzqMYHl8pIHCvknrAktHgMco0Yl5G0EpPBGAR&#10;LmppccCtUrldOOZCCByAWpy/HjT6SK4eeTR7OGQHgQW4x+V31Dlc4czggMe6kM3LzODGsNJOHsqm&#10;O5hPokLbR4be9MTwNtMNrlkSEoHl8qxu5jvxhBbt8xUm3jzxn6q1qj5P/VJ3kyfCx/2ZVXeGzMhz&#10;GYix/CShyAOSTtoOM9xIjdtATJdJB07qZmE4bXNFPb4288umpxwNeSts5IDHp/4EYZjbRks98aee&#10;EwDxplnMNTBy4CeWgCYNmKAmD9NByNya/wAPqIwQmAmCPUjGgLxx8DOgBluPGPHHaxqG4HZyR6lx&#10;PEGSO/j6aZIPGPAgBm3j4AW/qpDbkMPH3EY7HJu2ON9n8sShytm5j+IqBYHIMkf+WiTgZILEfmKY&#10;4GSAefTg5STxuS35fKQABIPHnjRJm3Jczp54McY8ECeH95x98glOMJg25I8hkyzbkj66PS9u5Nkj&#10;PnItOkcrlwW1mPj8xUCyhs6TcvOBHm9JjZ866r4Mm7DPBGfIPqKt1BMCRjxx9TSUFwwz2oHA2fBp&#10;/EEtaodnLn7YEcB8g9IhC8ayWaSts85z4o4OmmWc87BHgZ2viET/ACQSEpxPBxzbc4AdXTXPdUSP&#10;c3J4PLVknjhy5e7zHqXENIzI5zhAnJSLK3K6fcxkycauzyRkYEwGOg7du5uXuXbV2G3evGx4zalv&#10;zV+gA9zHYg1SIwQbaBl8cfLQcc0s39BGG7PfxnNftx2tRAwqswnjmMfuJmXt3Js8H8RMvJfZe2eY&#10;niPCMyWYAIFhIjd7A2PHBaTzN5gJgj1I0N7Q3lzgsXLnTWkM6HG5Hn07ekmE5W5e4c8DY4tRHm7h&#10;6YgIO/yriPM6bbNm2fjHpjUzscQSAjjB/FQBDby+YtiHjD1OopjhuMIzm7/U8CtQ5WO2A0HmoPOC&#10;DgFjMfl/7wpN4A1vPHJm2OBj8VMkqhybRj4EHmE8ZBHjg6fTEsZqCuG0ZDweYVF4FwrCqHJuA+Ty&#10;1jLiaEjQ2YTxzHk5cCrZHGoklBZN8JcyJl5PNLBzFW3EwHANAXE0VHgMLsOcY1DeTTTwKqtyY1Mu&#10;D76BY83InkBI48CQyEQAeIQaGkJ4FD1O4jzNmS3jMgCZK3FnOhEzn8HJiUObTa1kgVRP6SRZ4k5E&#10;cme8LngZl4ONA4ocK+V++j0/0K3wI9T8SX5Gv1NECSSSQAkkkkAJJJJACSSSQAkkkkFBKGiUCDwI&#10;kNSO0K0h5upmBB25ESGRTFJMbjUweRMt1MwIAZuKYMaZGNTIEAPDH3E9AmW6mXMCAHoEsCbXyMiA&#10;HrmBTFDuYEyTPnSwHtNLGm18jTAJycGP8iZuJ6BLAmDJgz+YpmNDeBTPcQA91E8MngQ0hMCh7wgC&#10;yY09vCre8Y0t4QBau0UhvMarY3CQ3CYBcBvMGdEu0Bx/DVD3hPDeEQTl8G8xjyaiPM3g7iz1u8Vk&#10;G8GgDQm8wHbxx6kaPDnA++dZX2hgH5caQ3nx0AbZ2oO2CD/camN5x+RYyznH5EYbzjkaCoA2wc8J&#10;weWpg6gHwQcCyUc0wdfOiXbHg6iCc2xvOBwcByp77Qd+PjWJ9sJ4c4J/01OUG8Dng4x5083nA+CM&#10;6yWXzwdtTG885CANsHNPq4BpN55qfU81ZKOaf3qe7UwX+pAllBrQ6gJAiQ5x4+Aaxkc47kdrU8xI&#10;c47kB/poA34c47l/4qmduCWJjqAcHXFqJEqDuQJhObZ2wOPju/UUMk4wfD+ksl+0Gnjj00u3MHyW&#10;kAacSeEgTLeeF89ZWScYEz9oMGRBOacSean94l2x3FkvbhI0y4nmPPy0Aao4nGn5n0kN+0izEk8x&#10;5+4hu+Y+MFxBQaE4nhNfqXEySaOf/TVJbzTvoO4mBLioJy+EmmPjQ0k0J3+PzFnriaYPnQ4k0x57&#10;6ANH7U78CDkmHfjOqSOYEuf7zqYSaYPiIAPOHmPr5/hIa4cE8+4g/aHx/wANQyTDUydNABgjgkA8&#10;Ch74SPIg++DjSbuNRBQGLnf8xPXMH4aA74P4Se3wcaADA7nHAdPcH4irbecciCBIcwxoJyyDcKGR&#10;4SDr5ENG4xpkjjH8nTQAYG88HUTPaGNByE7kaVwcaALIR4l2hgVb3jHxpXMaACRJgT9NMkcY1DGp&#10;gx/+ogBakZPfUwYyRpDu2/cStoAmD99PXNPOkNvj4ESHLyRoAQyaamWyR34PL/nUxvL+/ABHmcvI&#10;pwIbNnjJ9NWpnK9QGMBdTpIlL5P8AqvsrkffguoArTOR4PnVkb03j4AK4M5WPg8tWRvK0AUNnTZL&#10;fIuKyN6fHxx/hq7M5fpo8zl/fQBSWcnwEwcz/ArU3k/0lamcrHATGjw2+DgQBVWcv7kH90rIOXj4&#10;++jA25NBHht1QAHby/B0PxBIwzlY9BEm8vGjDdvgQLBo5f340YG301MGPB8iJDb40AMtxok3HgSb&#10;t+4iQxphOIY8aJDGk3GpgxoAQxolAlgUhAHyNEoFDgUyBUATIFMgUOBSEAShqZcQ2BPDQASgT1xQ&#10;xpXEATklHGRPXEAPJY0zcSuIAexpY0zcX0gBxLGm0kAOJJtJADmNJNpIAcSTNxfSAHEk2vm4gD6S&#10;UdJAEhR8abSQAlHSSQAk2ko6CcSZuJXEyQiAHriVxQyETONUAEriZIRDbiZI4QASuJneENI4UPeE&#10;AHt4TO+IDvCZI4QBZN8Tw3iqu8J7fEAWrfE9vip43imDeIAtW+Jbwq2Nwpg3CAD28JbwgO8J7eEA&#10;EiPFDI4Q0jhQyExoAJEeIO4eKG4JjQcjgiAJjhwg7h4obhxpoORwmCx5w4VbmDxJ4gLgmogAPMHC&#10;pMwcc/4iuDhU+YDwIAp7xwSMiDkeKZNLkCrbgioAZeTT+Gq3MHn4iJPFVSZMkCAIbiYYMiDknBIL&#10;+umSDJ/8Gq288CBgY+0H4iZJUBIyc9U8jjUzqHcIpwNI7c1E8OoCLKxuNPzPLUzfCccCANgZ1Jg+&#10;GrVK6kJxrAW8wIrVL3H4iWB05K6kWhS+eYPnXLsnmGPjWqSuYY+vkU4HRUvnGPJGrg3mBe+sHlc0&#10;Jc560KVzDUyIA1pu8RgbxZ6zIjw3CALgNwiQ3ip43GqiQ3GBAFkG48amDcKtjJgUwbhAB64nsaDj&#10;JjTwyIAJJkg0zjSxoAZINQyN0SjTaoACkboa4ZqyRqGQaAKS4l6AvJetII3QcjdAsyt5JyKqvJPj&#10;4FszyXj76rbiV48iBhjLyTk4IAKqvJfjJkAtseStAXEnQLMBeSscBMgFVXkr+At4mEnxqqzCVkuY&#10;EDDAZgzwZ/i6aqswl/c8sS3J5J/gKnzCT9+x+qgDGXg/Gq24Hj/6i1p5K1VXkr8YEFBm5G5I8iG7&#10;wWMme1jV8cS/8O4LUQEjPxg6SAAO8YE8zmBILGDUTJG+pg7iGkboJw83mA9D4ZU9vGPPHwKn3MH6&#10;qmDeamT8RABIjzxnL/gQ1w3HHwJEJ341DIQnGmAVWaU+ONZ7NKf562ZwPHx9NVV43J8XB++goMHm&#10;EjJ5Cp7yT4FvzyXj11T3kv00soOfH8kVbIzJAt3mEvwKqzCV+NTgZOkjkwl+BA44MKCcSlggURPX&#10;vSla+IF0buNOytCl4yByQHuLIQPiejPB01YpfNCQExxqHXTXQ00m/aW7Hch+lbQeYS9sZtjv3DXe&#10;WmaTnA43IAx9TmJDce0nwdMqiLSGSX6YNDP1EYZ6LnWP1UNnjyyPJqJM92MPGgAxVje85xtlVbhI&#10;CWY+NaQSX3mV4J08ORtgtgXucRTlABp+eEgGfx+WtC+0l5lgMC58TvrK5g3GHk6iGt5o5DwIAPTA&#10;ZICYI0hs8A8djIrhK5hjbZ9RAZo4JvOCNUAMuHmBtgjTzfaANsy3PcRD+ImZg3IFtgj4CLPXjPAV&#10;FIi4mEmH5CIkzmBIyYI9NB2bPBxqY49jc6KoFB4jxz31DcTgkA/fRjeBuW2CMCp7iTuYxncwAyDQ&#10;MLhK6gs9dXBvMN8lJ73ANYm3uXMECtUveEt2e4oHQk2j0uLIzbjC5yHuQfFV2l9QDM5suTlxj6iy&#10;sbggfiIl2oSMmQH4ajm4y0clxs0nnBGYsmpB5aMMyNn9iO/u/UIMSwclQENxqZK3j2C/HAe55a5e&#10;by/u2LNRM06ub1gMLIDYJyk6i0iT7aGTxtuYQCG6HyyLgnthyYnPtpN5o9ZkR6saP9aHV20iuG0b&#10;0EHMCMXV78aqrOeMjDswXSfyQLAe3O0nIIDXVZHkwJLR2Q3cfNX31YfOtNOmEwbMBggguuPiK4S+&#10;cDbD3kJyuIBi5ZeguY+3HJr97qLSKfnj1tKTm3HJy7ncXx2MHpmmzPG8pmrkEfctFLctJdub/LgM&#10;9Iml0hLK5HVnRMxtwELqdxEnk0chcnwAthJpDINI3o22O7m4dLUHWklpulDhf0qKaRkLzHJcGBc9&#10;zB4MxMdi35iht3hIOcfeLfU99PSuaaftLG5c1RqOi0Bl5KyQZ4Lo4+bb8Ceb03MXgz4P4qtTiVuX&#10;IwWeAnmo9I27mNzn0w9QaPVgbJnpKbmIeT7HGPprpD1d9l7moZiCavwFcNW5fN76A1JTb1y5OZmx&#10;KSAnUVbl9cVPSRDhbH3eDqNiLZRCasS89kqbpeQmbHYbiIcBPKWSziRllTk4YHxXDXV/7V51t/W4&#10;qMxANjH3MPKIRtxoxI9tk2M9fY3xXAbWmTvrofWe1WZfRHo1I6wcy1lvL+1ZtW9TvqGTaJJd5Aaw&#10;UgSf2kXAvK9vtEn1t8zMcuC71c6mU/Xk2psfPK4j6mrkR1wdEexg3ElnHszC64jJq8rJAsfrAhJa&#10;5fQQHEMw9Mlxc67PPWcewOMDMG7xk+FjgXQkvbzarSPnMytaguYMeBWpfaJpqMxnlSdt6L84nG5i&#10;07eghsnqQjNljgY75B07pe+qS4o96Zy+C50zWtNXyR02Rm2A2sXDJQHBW3SaTF49PA/AUZuaP5Fy&#10;INn7T/lr0a9YTZXU8dhy5lRcHmC4Fx/T9FkjmPtICjgGvy56mKLanHoD6rlBuIKYfTiNiUZmZd5b&#10;NvHBg4l0ltY2aN9pNGANJTtRz5vaIIo8n4S5g9XHbcxkshqJsQ5d51N2beAKzjYb6y81lc5fM3IC&#10;kgcOrlsXcXnUxOkG+Qv4vMO3iaatUhekj7vgMs2uSzaVKpax+0gRYwOrY3JOd+0g8vke06OS9qtj&#10;uiNR6pCNuTgXaW3epJjULkHZrETjd2hHOoLHHn93xwLgOg9oFThIeVRzwo5e41HLYnAmphxZKrFo&#10;SUuc5W2yQ40llNNtm7sY5bNPZXAuYIsFn8RUiqNrFXtnIII546eOW5bhHHcx/DhXo9sp2r0H2Lmp&#10;a1A3F1OBWHa1Bs4renQb+JrLTWrjZwO3jH/2KSYmJG09OQhfCMhyHSNdFx2s/wDJjux+R0hVtKAm&#10;U4M1G8u6i6ipNxREnZbhfFg6bhsvPmjJtQdKkfMZabtgxPNJxrU/+MD1m2AYOzkTMI+pdwLLx0vX&#10;jdXwaeHCXzYW1ufF+k7Fl46LgeXmwLlzTWouz0UUef8Ao/DGvDCcesZNnlRneRvtzgHyxjXUFCev&#10;O5l1iCZMRTCD/mbeCP8AaXWIh1dyOc7IlW9uQz3DbPWfk7oMplTynDujvd60xk4PyLmrZX6yDYz0&#10;8hrOVe1ELaG54LEa1+VetO9rudAYNpUKyMuoQY1xd62FBjltVvnkB933zUGiHmcf1fRr9ziKJcJs&#10;nH3/ABeiGK4k82nE6O8mRxOGTfSbOfcSp+v68bkOaSTwu5N/yLJdmexOuKwHvO/buy8x8XB+Veku&#10;x/1RGzDO5nbWYBJzG9rBAjmDM49mwz0G8X5TMxkOUrc7XB9Q58rPa45qGnDxxvhDdN9MlsedHpfs&#10;XcmkIJ8wfb4EgrtspY8a6gr7YzQMpkpwzGnRM2X/ADIiZ4FyzR7MbN72VTdfleRkLbbDeij3az/r&#10;XF4xNXY930TrZb7dPf8AfK2zJvjI5txFp8sZOODAs3mjwbm/jPrE6Yl6Mf8AzJsumpd8mVQ5ydNs&#10;LIvub+qHRrCDe285d3gai7XTPqqsWcTridGN0Wc3Sf1Z2XYO+PJqUb0nLGXgXN9QUvPpC9fNnPAM&#10;vMtL1AezhnE0x3xwQA6hFZm7akdo8q3BzaI5tfeBrzflnniXJnvXIOuz/Lao0VDF6Hka3njlhMch&#10;7kf7iD1ZVBH7kEEfT8ruLo/bX6tkxodxvN+41IXTINcsE3aByeBsDIvZ4brDzOYmvQTNw2jJgCBG&#10;Je3bNh43J/haaZl42TNt5hieaoYyEMPBYuat3VWnQRhJu8+BokWwSecNnjLBftxj6ZOBZLL5eUN+&#10;M2nBq21dpPu0bbPdGsDJurIy1S8jJ5x3dPpjQ2aMxts8D63ATl3c6hzBuRgTR04FT5gQhsn8RQGW&#10;94YHVDk3sbk/so/KTLgbJ/x6kA+XcVbJn41Ml80ch4NS3pr6l1QjrRl5bZkyALp6aMN5xvmS/bj5&#10;Sqrwjn9tJu4x541mZNxppdsl8ZvCdzgWkDeEt2Yz5LSx9u4JAPzFpFNjJOB7tAcV4fLUUJ9TQS7e&#10;NI2bzx7J3pzNmNyAn9pWj7WNsHZrILl4DIQVsYxd9YF2xNoPZrFyBuW1p9xZ7tEmkxmt8wenp2/9&#10;Ke7GdTK3PhPToWT6aLtlwpv1gJCzGdtNacauICcsguOBYDUEwl1QzE5mwCt9XTGTOjzOuKcphs+3&#10;OVF7TcCtXHOeACJbI6kcziYngeMREgJ1ODBGnOhdEqxYlzuu6dbJBVZfQ81eNjmsZBlX6Sn51JyA&#10;MEFz4g1u8wnEhgcnlrm7p9QRVDpeoByR7gbHLuRC6mljWK3VsnyByUxI3+IBo7kyHeMAuMfm8Cob&#10;icECTBBwdNaRVFQEmrnAG7Z5XKWkbG9mclfk/rjgu8tOR9hVuf8AEzJlU5td5hsv7RmpN2bWvqID&#10;PGbam9ZyfeI/Lur1WcbK9nTYeNsxE3jXOs42VyF45PHGdrpl00J5gLUYBS1fqORZW4cvySp5A+uR&#10;3fuwu5+0urm7zBwA5flLmnaY4cs5tuYbQ7fLt5Mi0jZ/tEkvZJ+0n27xjXWwrao7Dis+m1tawPXE&#10;wbGsXuP99ZiPWJZCC5HytNVuuKsJO5sczbTCPSH8i2D1d5WOcEfY9S31FtO2lHM9EUN5K3MF+9p6&#10;WmqTNHmNzrHuWxfuLvaX0/29U7Gm4wbvcEX2kv8AhWP+sp6r7agBsTBOVxATmOfB+ynphWlvRnIt&#10;tlGTHpEV8nEnmLyw5gBkGLTtdxZW8l7mDWg1IBrVJO4n0tbANAC2Fxy1mdotSmo2zZHtImP/ANzz&#10;zgJy/gIDtc2ZzYLk79sDRu6ngAqrJ5w9pWo2MycguXF119rJbWEuPGE5RhJzB99CJlbf08Q0862c&#10;8mzAlmA9yC7y7q7qpuqGX2cA8jOIZiaRLS4tJT++T7drFuBXaeEcxuQMGAC/ETnp3i9L6zvaT7VJ&#10;SwkG4MJUUcbj7y5GLHgxp6nyUxA2BHYuOuZq8ca45kc4m1NuQGjPk5RLS0KeSeYzse8xzwpICao9&#10;LIuYdjGrbZ1B2mMyamqr+YG7TJPLnLntWcPhE5u5NruDHH7y5LmEwI5mIGzw4idPS4F0JWk4JJ5d&#10;uz9iJ4HlDc3Vz7K6DZT1xvLSaCHH5ZFjx2qjqska+4OyabG1r+I6U2bjbSogHkABDti1CFz4PlVq&#10;HVBJqM7Nz/Wkd3TmJS8iD5O+r7sM2mElv9VVDKhWG4rdy1kwIZXbOnYJtNH8iY3N4F7OP4yRNz2F&#10;ZFrZ6Hpmni4eQV2/hOZJ5LJiafHcxvuz21q2O7nxpjaYTBIbzAFyC1zC8azGaU3U8bnHG+FjukJb&#10;uqq9n1g5ICNyB24CPpl4F2eA6Vatv0DjMk5rW/h+M5qeMyxuT41b6TIWAuCNa3STuSy2a/8Azwyr&#10;eAk6Yyrd2dF0pO3O8ycFtqPUJ861X5nWzRfT/wC4xEYC1VnUf7QlszpMgW16+IZieb/hXbFPzQkk&#10;kIHJjlcQD5nvrmOVzhk2ZACbTjblKJbNT45bOBgbM31yAhdQaiHwkKjA2sJO9q1kAzYHV5fBH+8s&#10;BqjZn2a93aB8ImkvRSV0uRtLgYOPyyrJZpR8hqqbHNYKzdNy8zuJtI85FcbG502bY4DiJcFqDTNN&#10;0G2f5zHKOPy7S7Sb032I2wRg3z6ieZzhk2bHjZg3f4f+FOTCEPORXFJso78AZUUelzCFWe1BR7ln&#10;wHtwfv8A5V6NEeDMPHH9ImksTnEnlzl7geSr8Qf+JWkRxnL5XMYydXHa5fBjV2ZuHLP2nfhNzEFa&#10;1Vv1aDGGXbs2AK/aujXKJJe5MTBpY/qqJ20WoGZhQ72AZ3hn2T4n+pZZNKfZRkxwHufiq3k302jG&#10;cuAimOJGygHj/vUn94KhHRWlPp+j98JovhDjH03KskwlZHgzsJkxF8MgkNcSezngRIZHPBYFyk5G&#10;TtcFFRkE72QXW5t11CLJ49mc2BnM3IOBdhjeECQHg6d1GHFSEZ8n2iAi6HSc6oxeiUw59ovZTL3k&#10;pfOXJ84+WPvrLZrQhrvs3puQLsJuN6/cgMG0OMnM0knDzcyYI91b7x+2sz1o6Pew7REHHyYtZl9A&#10;erW+eN9/fhNZ8sY+Nb3Rew+SvMkYBN/h3cZlsEofzZ2yA2aTxqMPlkHgQCcer3Xst/rtsdq4j5ns&#10;xc68m4uZ5mSdIWyfwK/Jod0jl/HwlR+nj8bfqB6rZGMLZjKmEqEO2K6MvBjwKyU3TbmZPWME1ofI&#10;O1vLkQuNcyCcVw8nQAtjunhrumPwLpusJjtEoaSsp9MZqJvAQorje7xxr5NbLXpHQvVfE3iBKUsv&#10;ZRx+jwm5VBQdMS2xZlRZe5ccts2Lj/Os32qbH6rncpB2a+7Q3fUI2634ayWoPWQlvZx92Y3Jm8te&#10;03dGBadQ/rEPZOOVM3JxDDa1Btskcagw3L+V9YR5Ej4SjJ5+AtVazhuaUfU8b07BtI3W+k6drPAg&#10;TDZHXEkc43Npv9RzAvSXaZtcbTIm/sAFHvAvabv+XEuJ60bjfi3mA+8L2NCVKPMMnNbJcaFJ3DmA&#10;YGc1BzOo2LBGtg2LuJdBXEqgYcbe7cuLhWXzgjMuC/cg6g12N6vdPsmchqqrXJ87dqUYxi+RQudU&#10;JTuHUU4rSXTJs+bP3zVxBqicj/0rzT2uUvKWbJ9BJ9SD99ZjLyVPNZifAApA3dQn/ctCp9m2ZzG9&#10;ADeLfm8ldBe5Qm63bMr2Zt3L96BhBpmurswf2wpjIzOIkd3pcaxnaQzkAbE1lT4Td6P7yMfj8Q1t&#10;nq97QKYeEBHNeNuLUcuS/wCFRTUq7nxcIiE5q21reEtm+xetKwmz401BkJ95I5Lgg+VbBUmxPZRv&#10;vZQQFG9HzN2Lfg/iKhuPWgZNnp2ctAXcrv3n/tUMe3iQMC7zBd3onwlz/RNusOuTNVVX/wDRFJqT&#10;Z+2oOdAxn3yUktWyF/xLWmcwlxm28yq15tsaxOqPWIJOCHxsbkBBWiaS51cVQSVPTuZU+Lg8tdB3&#10;TnnVKOrm+3ydS2YnjZgESPqeNUmuNrD2dvbzzT/FWGk2gCctsjG3H1Liz2YVY9MRPSkzJrjoolQD&#10;jbWYDlGEf5M6z2aVQINiCAHL/fWVkqyYwKtkcPXhM6aYr3m2OJ45cjBGHTVPeOCXDxuT3PxVSdze&#10;+fbT46bcx54+BBYkYcPMfXSbkwJlw3slTIyYyYEsxn90tTyYS7dvfWbkmGpk4Fqk42djgl2+b9n8&#10;tZiSRufIQntGmhJdpPOBqyEeXr+us9puVkMXBHprpCX7J5TGyO5NUbUdtIS6t1YdFaY+RwSNTOy3&#10;pugjDyeSlhfC21PiKG3mkxMTJdWmRUlqkdJvbgII7Q/qlW8SuRuQjBjfNVzSTtaAmPvpDJPjDWW6&#10;E1p8OkKDmDJhMZrBGfItsZzSXR+URcBytw9gvwR8ZEppWE6gJuwX1z6SzHcv2NsEuhWnooSoJS2y&#10;Rnajg+Kq3MNrlKMx6z4XN/bwLl2k9nY423aVSPt3D0213PGqTUjySzhzuctlQm/xM6iTgFfXLkcv&#10;7VjDpaaetBIW1+BnKuYgJNrhanbHgNawdMa4/mlJjZkwOTlxqqjI4ZvbMD65B8NanqVS+2bSfsyq&#10;/lO5JW8G5JjD1FoVF1ZXsnegYQPhOGRP7M54F+7ANk29yo7hycupy1u8nods2e6zG59XuYF5XNz8&#10;CRrIjdz0CFDpS27YetyB4LA8lQm5icy1nUNxsXlz/gAIkC05nI2UGc2pcR4jyUsMkB+WuQdmmr/D&#10;ltzWeecrzzYONgQ5mZyjj/cXGe0ii3LMh4zHuLvbaptolzBseCA+deb+0SvO2yHjgPbg6a9B5Ydk&#10;G9z4S7ydwyV4z/Iq28nFltgCD8RDXEwc3PcIpkwpclvGE5fpkXqqEV9wzCoMyDjJrI7bs8k+RCOx&#10;HMfQR1mzwcaof9xC5xZGY8auErnBGZORcQeXsyRrVKC3KBzrAa6nUJ3FzhmI3WlDqSYS5/Yg3ETO&#10;3zNJAWdLy54TBG+EODzFZNqG5RzbRPcg+EqrJxzF57MEGRdd5RqhKYbO8Y/Yz3IBoC3ZuW2SMC0h&#10;wR7JGQIAntxkQdnJ5tOCHNBqQeYk7wzZKezuBJjv21dpePfNaxcD1E8zleAgLy3J5L5C5pz2Y+cf&#10;TEort4elJlZNnbJ4y38L5rp9MvGg5KLZPGWicV4aGsxjCQ4TAL8NHqfeOX99t2ULzSEVt1QgpNNz&#10;ibUw5Pu3U5i2DZ/MN/evnL8Bd66dtEpfs/bTjRZvrhhiu/Iqq3ZzFg9swPt3OPqDSH7o9KajbKXZ&#10;uXhMf4WqXAtIJTcueDO2eAt2/LFxxrAW84n7PWc71j8zgW8SevJ12djjPcgJ07ViNYrnuWbSEpLV&#10;R9BktnbQWh3P1lW6k2Vsgz72zTg8whVpFHzRkzHenb4TeC1/ZirK6keUxOKrBgO6GHp6vGkotbeO&#10;2lKNOl8jkO7WQvnQ+kTVyLierG7IM2PA2fbxBdKK4uzPt4yk82AzgkYrI/7SUWdcu15T8lNMTxs3&#10;wiQELy+BWwtsjye4ozEg8A8EaZuNt2xwPrcY+miRJHyIIONVucbP5+YmOABSQfCSHJVJMTCzamk5&#10;nWM5YOAOWc0KM3ltirfZBt/nTkW5zjerJNK530d9XfZnLje2TIAvxV10SabII77B5NZUTzB/964i&#10;cuLq2vpvg+Y9UxaJdVnUVGMyuvNi8nbA3mlSzR0TmXc8aPEcbAp82Pjpwsvj+ITAub9oFBtpa9fG&#10;lr4RGRC6YxlWet5WTgc3dNa6MN5i5/GY2S5g6bbZH4C+VQSXM3J2EqOUjIfLulxqGzcPQ2II0y3b&#10;jj4LWPp2kSHMG0GSPUtrToOY9Zta0MM5p3I+DyyroTZfXAzEA2sFb9K424FyvMBkf5wscg9LSXTn&#10;q31oWNyeVG07epcHnjXPczOUuIddy+ltp268rBnKpCaM11xGMVsYx99UMh5M/ZANOJX2eG1y7i5q&#10;9YDbRtBkLk8qbH9iJy3NrPgXJgh15NR4ITm1P+ZL/qWA2FbFj/aDufWXTNr+Y7irfaRRknlL4NPn&#10;dDdeZcXmHWFTuZ998OVw5IXy1sBNg+0mZCyAET4YywKEz2D14F6CB5I3Q4OoS1k/dV+FQmL/AIjg&#10;4+MxMzMlyU9jj4eE6i2B+rPTgaY7VnACuIyCuW+5gXKVaVI5kM6O5p72MF21bEXIvRnZu8c03Jd2&#10;fvtEYrQx99eeO2SYElU6fOY5UIdwv3YnAuxxaWyVPs9/iMfaUqsBwetHUUte3txlQ3RP7Ru0GNZH&#10;UG0ydOXJ3kE8zk5gx5IPyoQ7pR7Vl9y2AL8Mip7/AGRz4PCBa2NxsRf8PDjOem5qX5cj3S1SvaRU&#10;UcxBgOX/AALulvUExmtMHDUJ2riPmNuD8q8znsvn1PE1tNE220Z16R+i6bgVj8Y21DI5EjJ/9wEK&#10;kcXpieCDT1U88HuGSA9yNV2CrvS5cL5qCfjjIeHvq1+jmNItH+YfrjfY78HLVbeDs5L9xF2c0JA2&#10;Oq24cY05KiK4eG8Gm45mSPIIKYLCP0cCvlB02R+9X6c1SVas10Ed0nU2wnzIYHLS7qLq2jJ5MTN8&#10;D4CulJyckA92DaGts+w91v5ml014xzbnNG+zptPS8fiOh9S2mBN6DK5mOjdwE1F1FTFNPYG2jp+W&#10;hrCWOZcPBzI7q6Epec3hY9Ica8R5tzWU2fQR4/yE9Eo4O2ubF505G+fhBcD1PGuTJfsvehmOsxLg&#10;XuDPJeN/Ljh8xcf1pR46eJvMZ/ZeovUORf2gNkxOnkd0HJUYzL5eTdgbtastxctDZ5K++Y4h6SU8&#10;2sU62bHbbjcueUuaZpUD2ZOcAQFwfFXsWM3FflIutqNOeTRs269yBZ7UDyXOeNbBR+zdy5HjMC3c&#10;V8mGwuXPBHNfuRpycmq4i6w4ob1oWS/cz21fZH6yMzZi9AY+DqeNU/aVQG5OfZlijhg4D6c4Vt+r&#10;YjSKak7caV5KqhbHjMfd4+mNWNxMN/bMQ38hOY29yDvLi6nHLmAmDzFZJJVj2VPc4LkHlrN1gsW7&#10;Xw1Cm1Ru9aN2T+/eYiwDFp2smBYyNwybNrMDHPd5iu00qAlQ57G7weWlOBkglLFtGDOm3bVZpp2i&#10;niGJyXIDP8Nejfq4bG2Vvf39rTXK2yvZ+R5fcuQW4B9QvAtsnjezKXxowbxAPTGTeeBclmldSyq/&#10;0TrsLt7lBle2CYMn9TvgtgZN65l3uJ6l5WyNMbLkAhwEWMjnFkh3MD4TePy+NTKPmBAud8jnlu38&#10;PGrJmM2dsRNm7p0t9g5tA9xypjca+WQqwHaRI2Tb2lsC3q6g/BGtOebZNPAzfCHc+EqGzbtnLm9G&#10;+a4CcwedHL6ZUb8QZl1pz23cEuZDrorZ23I/Hu2q3j/53uQI9UGzOQMGwH4XwnFz+zcEauGzvZvL&#10;pk2OaazV0zl4+mNW5OapSrDThQm2hKh9m9F76eOa1iUcY/KEtgmm0iXSRyCWs7swZN/+ZLxrNx0/&#10;st3kAZaxmswj+rgVVnlcUFJ3p95pWYaelbK5XIzPtzfOadcj7Mr5OH9Rfa49Y8r+W/Z6Wsez4HGk&#10;5tlXOsmOOUTID8N3GMund8aZmFeSqoZj7BTjVvB5Y88a3iDZvNo6dYv3k1ajucsfWggS3N0gq0Rr&#10;pVZ8pC7J9T/VOp9mfrWVG8l2A0jKSMfUHkRKuPWsrRs2AZmxakgHzBkzxrm+Rt5c/bdmhmrohvMK&#10;XAFaTXFB/wDDunDT5sBq8gtcy731hodKXLrj/wD1M6HGQlTVbn/II1TtAZbRR75Vu9SeBuLlsc+9&#10;LX9hm0aj6ZkhysJU/cR3ScptHGZeNbzbNUUc53neLer0+Bdz7P8A1r51JxyqB4e3B5ghdz5V0WTg&#10;5BfT8D3mX1sRbdv5S97Y9v45pMTNY6PEwDd1BlFgcqoPNujk0p7Hk9KibmILmZFrVSes5KZwyO2c&#10;yoTyAfLc+NcrkmkhM57Sbez6pdNz31+eiiN7kf4TUbMbTtvO19jNCfa2nAhnoBaZblwa66YSunWD&#10;YzMIMlrlrl3ZXtopzcrLBjbMQXL8caMyP1gHLmouzY5GJvGT4q4bo2r6hhspaqpBxDUknmsdTzx/&#10;KqcKOX71qEGLOulqfngjSWy5tOGrgVog11PV7MkyZawBEjtftrywqSTzqVVOcMtujgIXqLf8fWW5&#10;8NR9mJ6bfNy2VuJKwn1mCjmu5dRwQWOOBdaOG9MPCHxyMRIPpQR415+/8I9q04sRs5U6HAPqXbEE&#10;f5l0rK6M2isKZMV5UTCTwM+WMTa9GsDM4zxl9QuR73EGGmt7dHGaFMPV02fPPaYJE1H+4ucJ56r+&#10;z6TkfOZxNS2ScsYuNWXZ+4LMhzXtuqiuILXMJkChEspOVPN+hgNvEZBezjc/4FzXDzLlMc2Qtk/3&#10;fzGn0UWT5BxxONichmUxOGnju3Grb1O58yG0pQEupWpzsJwfll5g+4uzNldOM6Sqv2y7vLhqW378&#10;axOv9m81f1HO3kPGR0Uttdqnm23V6nydrXg09Di1+Y5J2GsVYuP73p/CekuyfbZRb+XWZbNbjpuL&#10;ysCh7eJfKXLIDw1r2wRRkJkXkb2XOWbY8yk57Zm/3gYlWphtbrioXIDGukjb6a9G5bl+CtvX4TmL&#10;2wm2ML5VG1h7T3sDM4tPqW4I1SpRt9q/ebJTFwEWazh49nE2xmY2/hrYJXQd4gIIOMihz+Owqma8&#10;bMev0m/MdCnJy534f3RqoJrMX+tG9dOFSXEwej4AOvxF11SdBT5g4A5DKy2R6TghOD9NXueSeUv2&#10;14Mq3f8Ax+9hXGq5hg6N0WtGnFwf5FnqVvmHLzSn5rUNIWQgKMwy/rLE55R5aVsRzfTudMa9baT2&#10;dkeDYh5YRiuLmr1otnjKdEYN2c1avHTcVu22zx/urSwvNFszpPKETeWfslnzmJ0ht/lTVluzNiJv&#10;8TjjXXWyva5OqhlJpbG+E3t/njgXnlQ+wibPXujxjKu45VskmUQwBeHLjH5azOeHY2Ntrke8R8sQ&#10;8hb+kGz+i6rlr08ylW/jbD1NMqVV7R508lWN5K2k4C3/AATAV3dSWXUy2PeqK58O5jXNAJoSByfH&#10;KnXNuDcDyLB5bfImu9Pj8NeDg8zw8PE6bJI6ZW38fH8pT6xeCqrjpYre2LmXI1Sqb2awNxHmMYCj&#10;AMvMItZnG0tu8JuYZq6eObVr3E7PK4mzNkD+qt3g6ffgXqPi7RXTr8dDktnuMOkaE2n0pUMhPT07&#10;kYhgtaZGwtZU6T7J5jKnL6BhIyzBk4FzCsdZH9g+1ifSptjbUeJxGQvMGLGZbvPPWUmoXoIHgCs7&#10;guWUeBcIrJthayEdP7p0KftO5eb7S/rj0w9c7s/3pnH8USsdWbc9l27+3zZg4ueXnXmGOqJTMh5D&#10;lweXdQGaSMbwnwB8vVzr013Kdn+IPN/3k0X/AIc7RnFebC4ybyEDrH5ja/kWfVZ60g2GjJN6J8Rz&#10;gjXKMwHuw8ATlcQWuWgLMfs2diUiR+4GPb390NOc5Xl+6bNMPWAn04yPGMqcfUbKhzQbl5fNBKmj&#10;P6SAjGTjCC5AkSYDgJjgAUfw10MLCxY34eP6JjOycqT3B5vL7xMEAEiUu2CTA5Ylb/4Ey4HNuOA+&#10;RTNzJ/aTlJARbJjgFxTbIOfy0yRvuxPZrSsg5W2gJg3EqtVL7L3NVX4GwMg+YRDnVq3BqYTW9sxN&#10;wR7cB47vL7iJOHD2cTE7wwLcBNPS4F0U3l9H0ffYP3xXDoguYIXAs3JT8pjIeBnNXTeAnwsi5l+a&#10;SdMjCtM9eS+StiWXgHQ4yKnzCV050XxfxFcLc+bXzRsfZR8wn+lZC6oCqq2enNLmBXH0xqThyKnd&#10;zX0OH6hb6gb5fvlank7btyYN95flq1MNtkxgZbhfKRr5ZE1LNg9RQFwO5UbT+GqzK6XGF6cMenb8&#10;1OiaY6Tt32+iDerjfp9Iu1N0mSpL7yxbgGuqPV3qCXSGdHk81O1IyILmFLgWZUPXEllsuPLY+C1c&#10;ue+ueqgIQz28EBcChuayU9HlGoiaqMqOxf8AuPSbbJ6s7Z4yPNZDNREZc0gxlx/lWe7J2+wpmOzU&#10;k1mo3Q+nnwfwlyXs72mTam5jkO6G1JzBjLxpVxJyPJ1vMq9ogcalxOTjG9tkj3fzCH5NS9xaDvbb&#10;BtM2Sdk4JI+fvDD5dwceD+KsHZ+to9tsZVMpHL3kpb6e7FF/iWM0nK51O3O7PAXIOUPSUSu9n8xl&#10;Q9zjY/FuDzqJGFTCdubgetHMOxag2H0PWbYD+jz24Ccxs5c8j3Fz3ONjbZm5PjtEt8wYi41z7Tc8&#10;cSJxrcC3GR1pZbnjg1ICeYpdY8tMr0PHaNT7JVZ84Ap/ZG5n0/3OBju7bmkJ3IIE1W9NSWUOTs2Y&#10;Mg+ourdm9eSlzKTsH5xD+qg9aTijzD3Bz0+WUQsisl6yrdPQ+4y9qo5TpDbH9lxPg9licRk0xkKq&#10;ESaTaavccF0kZC6i32X7G5LNZiCMM1EQPNJcyLrSaVxs+kMq7ElVENSObP3jjN+dInSEQl2KjWP4&#10;i1CWyPxEj0eHhOLyUy27ODG5CUZvLGiGy+cPZDUbFzLQOtMvLX7tArhu/wDuDK3GPmW+4r36t9cT&#10;Gm5i+msGoFuK6TvowLp/SvY//wCph9lt2/8Aka16yknczIYHgZU6HH/zIxLkWRyedPHPt90bUfMc&#10;+4u5HnrOPawc7g2BbgGK6QhFyBtDqSop29P4OVpJsGY1aq2IMxyd2xZe55WDaAW7U9dGEYrZPfTO&#10;zOR4HJ39j6hOP91c6zAcxltjGfOuwNmeyedTiXAmr98Jm15ty7gMjdjKsZI902oULqfIIc8qQbDf&#10;mzwHaEDjl6q5YrioGbZzjgOXGt9rCYUe5cnDLXzohhl+8kWQs9inaRDvJlNRDCPys6kgI0t1ZI1I&#10;pqfLWZsPaI9MMFkxRxj6lxTJP6WTkm8zJ6UlvprSKp2aU7LmzGOTzzeN45gyCwRwKhSuiyGnXtOm&#10;1HzCFXRRIimeNSa9DKc5qy4Th4OcNrzPTtqh0+3c7zgMddjbE6Xl1QzY7aw1by8YuYr5XnqdkjZH&#10;NIZq1mHw+COBfhP2HbL5kLzPiOZK7mE1kJGLwM8EQxOm2Wb1GAtWWI3Jyjck81W+abK6jpt6DtKV&#10;FHBd5ncW2U/T8ugyGO1xk83uJ6MdFV4P+fQ55zmt2ziGaU/MaPc2XILgSLSKPqiSuRgDGAQ/iLqL&#10;aBS8hjbAjeXXASeUuWJ5sPmJr7ySagPLWmmalpiuS6Md30+OgmEpYx3xOI7QrhFs0jb0w/l3sDFo&#10;S2LmDyLxPJWFR0253Y10dvpkWn7O/WDn7NxZgPkJ01Z0TWAmam09Da4pvfGWAJy+z6gxl4FjM89Y&#10;BtTcuAzsXDNxWx+4iVQVJVZmQI9+ESAgro1zq8offL5nh85Fl027bPhB3d2zK6k2yTaak1jlJ5ap&#10;5NoE6MOzvxcHl3UYqSjyBcnwAtoCOm8a1EpSZdw9J2Exf+aRaRL5HNmw+rgT1BsyMCY4+Dy/GunJ&#10;WRsZlj3HmIftD07pz24bvY22NzwDWMzieOIyYA8C6K2kNyXAB7hNVZv2GOAeOACSjd3AeZuzZvX5&#10;c660p/ZPLmcpA5jukdEFdWMjbjg4Fv1F1wOBluzw/L0hp03tbY6FUUNuSYsHtkx+WtsGzHAy3kxx&#10;Y+Wg7hvLnJDud+Fp6qodYVxvLay2/E99ZndLu0ZvVhBvJic0Hmqq7ngJnT3aA4OuhrycfkWmgzQw&#10;4IMI8gEHeS9yEYDeZ00B+0BI+PUto83qQvcAnAQxjJGr5Tcvemc4INNQ5PI3Myvx8tMkJNpCTHBq&#10;IuA0gg5szHjgPcVVHUExjJgM+twKtuK8IYeQCp5HhHPGo6RlxpDipCRveeXH5l1DZhUkxgJkfW1Q&#10;2bgYSZ1Mmk4vcAEUhcGBuCGRhuNUMbgiskrmGAmtwKgWao3bso2WQGcap80mhGY8EHUVw+0DaBto&#10;ntwKiT+fy4WrFauDU5+XlUHMCNr8ark/qPAPR4yKrTefkdFxQZIFXCxxx5olqJQQuefkcfpj9OKJ&#10;JJJWEZ+/0L8X7/SpIIF80H6DYI8/oV0k4ym4FSOGJXGnyYCKSbp7CuCXBuPAPPxp7s8camOCDjHg&#10;Q0hLOe+stLy5wN7HLGXIpjcZGZMEaZbzzGTIlNJpeGrBYnEwGYiMN54S3Zj1IFSRuBqY38aCc0Jv&#10;bcjyJl5JyQWII9NU/tSyjzeoMY8EfAgCY3HZvwRp4cvGYfvqG4b4x5AJN3BIM6ADDNvuxMau1L1w&#10;5lRM4LgbuoqSPPybqRCE/bQUHV0nrTtIYI3k8Lpi0xlLwIw3pMc+HvIXwhx3f2Fxm3eamDvroTZ3&#10;OCMG2M3J5ZBoSgDbJfQclbcD5qQ3U1Vs0rnDlsy3NycQ4ycsdpc61A4HB7ZJ5qLBa1Bl7iMSfbZL&#10;nMpOzfsfaictyLBGku3RqXVG2S+eTYzmzGcTeAZfKzpbYJe9rOUgs7reb3f+1DaXI2mVMTyMLEt5&#10;uW6MhS9xc91htYwNjsIAFveZdUTU+WDnkPsPGM7aO1eHpftrePVjoPtKsABcsS4Bi+TBB3lidP0u&#10;Ny2A8McpOlcu99Hme0SY0xrMHztvGPmETkfZhyXHrpXE4ZMJdNXMYLgW4i6a8iyTQft0bn2h64u6&#10;hSqHONvE+qFzuzmalI2ui00ecU+2bTHf7FsJLWmo0Qt2xg+8qoyPQuQGsFHc/IdTHDcZi6wCkuF6&#10;XgVkmE0cvLAYz52+kP5FW3FWDYZ7AiXOotUzQ84l8lZ7i5glRebyyrB9sErezh6BzBp/DV8+1jKZ&#10;PdY+e1pk8CG7w2cjPHfyKendsYMcYC3ZvWdjQufDTLzWz2LcY1oVaSMe8Y2z65ATlqh7m9bZ7FxW&#10;CxlnL8ZM57aPM5O2t44+NM7m2M2xx6caGt7gSYIzoAMN3llzgjukgV83Mcba8EBfqEWbjcNoOBWo&#10;bwjnJfKgnLUOaOQuQOdIml+wj0rqgnc5PUGqSzZkjHg0vqJElcxbOdHUg5umqEg4vkwby5yMHKx+&#10;Yj1PuOx216MAiB+KsT3h6ZzzyjWnM6fevJbZcnydNMJwlUFWS4zbBAAQzKkkmhLeOO0qHOJXuz3d&#10;o7uNDR5OM6jHpLI4nhIye/8ADV2l5Mbbn3I+ms9buBm4wXI1ZGcrIHPB+mgpDzwhNfAfP1ESk5MY&#10;89okfmKG3H8D/vSZ8zBftqMYEnBCQX8YLf00NHbjJk4CeUpnGXJ1OYiUvGybOQXgcwv+8SABoxj0&#10;ND6hEnFuAYMFrHzFapgzlMDc9kFvVVP3htAgC1Se3oaFy2XmJODkuY4wICzmA9CBJw8IYh+ogWTJ&#10;g4HcUMgxxjwQH5aQ2+DJy7fmIa4uR8aBgyQePJB/DVbuTGDJft21ZHBLOt5ekgJJ4O5k1Lf50AaR&#10;ScwbNs7y7p8tbA3cDc8B/wARcft6k9tBHYyD6a1QdaTEOSBiKz5aoA1SYOMHXFgIqq8mA4BZAXI+&#10;WTVVDmkw3+xBYtwK7N5WMOi2Bbt/vqdKAuJlPjlz8h+0gW/hobVBJDGT2DTjRhm43YgDGBcg+Gq3&#10;OHDZ4Tdm2mHzCCVAsAjcMjOQBg4EzMGdlzkB+GjA5OTQs6kCTipGUtzhQMIbx4ybDyAuRjVJcTQj&#10;kn3FJm4G8c44wdVHt4vDwR9NAAdvvNrR/TQEjfBzv00eG4HczgLgH5SAzQmDJB8VTgByDwceonrj&#10;bggQ3fMBMiZcEcx/IqBZfJPMBwZLGRXxnUjaDJGf4Vtc9vHmDjOgJJ4Rfm8DrpnPJTGTGY9zzEBq&#10;CtJKbJfzj8tcuuHD2MfPyIOR4IK/QHTjzaoODJBprJZ5XDl4TGslGSYvCZAFImXG+sCYDAtr80AX&#10;B5OHLnjOg/s0BMcarfbCZ7Qxr9AHnjwkaD/OoZHiZ3hADzwiBHjwqWQmNNRgxpydAEAiduY01ADC&#10;lwo18AH0QgQ1uQffTw3mMi+eAwPNyYESl80bbzgecCu2zOjyTiYsQmPbgIW1c7ite2/Zw3avfY2N&#10;u2LUWZ1qer6ct9WNq6gwP00wSYzGyz6hdO4j9XbJKmpuAEMxlRRXOWTuxqzybZJMX7IDlm+E4j/5&#10;YZNb8i1+l9ptR0k27KnDHfGXLJLnvB/2KmZInq8K9Lf0hChRP8RtcRw8SDCktf2jSAcbk7xgytNS&#10;alu5jwLIsES2ENtXpxnMzEVN14D4SX5gX6miBJJJIASSSSAEkknBjQfahtLD6UQwJDGk3FdGhEgU&#10;vAnt3Uxu3StXD6SLDBhSRzd08OVpHpFIy3HjRIY1Mbs0YGzGvyANG3UxPWyQJ4Y8aAGbaZ3dEht0&#10;9AgCHgGnrfjT3GnraAIdvAmcCMbulb/IgAbu5IE8MfgRIY08NulgByZErZO4pkbfuJ7d0ADd3wKY&#10;PIlgS+dAD1xJw4TKVskfAgYM3EvcSt+NTkCwXjSUhfI0AMp4aZ40oEwCYPInhqGNTB3IEE4SHbgU&#10;zfMA8CD7woe8aaCgPDeKZvCqu8KYNxjQTlkbvMaPN5hgVDG4J3ESGRUAaF2pgS7Y5/j5Soe8ET28&#10;YB/TU4GqDmncT3aH4aytu87iPdoE8/pIA0hvNB9xPDnGAeS0sx7U5GBPDmGPg04EFBsA5xp/5ieJ&#10;NCXPLgWYt5oSBPdqeNAF87ULbB4FMHNO/As37UxpdoE40E5sA5hjLktJntjTWY9qY/iJDnCoA1rt&#10;TAme1Cd/UWbjmmngj07ie3wtxAF8JOEt8JHwdRUnfCR8f1E83cfw0AWojjuJdqY0BI4TJHA9fB/2&#10;IAPDmGP50iPNT3OUqrviRHGp7iALUSaafuDQ0ji9nj4EB3zvwcaRJh40E5MeOB3Mfc8tB94799Qy&#10;OCRlyJXBcECAJm8amdTCZ/kQcgyQfh6SQ3A0AErg++oZHHfjUO4T+KmRvMHGgB4hO4lc8fTQ3eBd&#10;xPN7kHGgoCRHBO4oZCd9IiQx40AIY8eREm5Mf+YlgUweTj4EE49xjzpknvgSJb4I+BLjJkQAhk7k&#10;CUCVskf/AKqetkQAhjUzc1DGPURJuMlsCAFg7iJN2/f8tIbPB/1ESG37nfQUDNtTBj78CJDleMiM&#10;Dl/51OAHbty9/T+Grgzlf4cZFMbyvHx6iuEvl+OxoXIEAAWcnwEx2FZGcn8YPqI9L5eODIrgzl40&#10;AB5fJ8HADOrUzl+pjscvmI8zlePocxWRvKyXEE4NZy/HkVkbs/BwIk3l+NWRuzwIArbeV40ebyvv&#10;xo83Z99Em7MaopAGs5Xz4ESbsyQCR5u3TxG440CwONuNHht083b89EsCAGRjRIY0hjUzAgBkY/w0&#10;SG3wJDGpg26YTiGNTBjTwxqYMaAGYFMgSGNTEAKBPDTIxqYMaAHranKPAkqAJieuKKnBjQBMgUhR&#10;4EkASE5jTacQA9cSuJlJAD1xPY02kgBzGkm0kAOJY02kgBzGkm0kAOJJtJADiSbSQA5jSxptJAHz&#10;cX0kkgBJJJIAjptTF820ARVHUzAmbaCchkUMiJYEyQaABsabRAg1DwIAGkTKmEGmSDVAA2NQ40SI&#10;NQyDQBDIRRVKtpkg0AM3EriewJtADlz86mY0N4E8MiACQyKZvCD3E8NwgAxjT1xDRkUxACjUONTO&#10;BQ40AQ3CGuBo8QahkGgCquG+mg7hurgRmhpJfjTAKSQaDuGavjiX99QyM8GdAsytwzIgLxn3FsxG&#10;fjQd5Kx/tjVAGAvJOX6ap7yX4ONdCPJWONUl5J/BxoAxNwz56rbxvp4I9NbY8p8nHy0BJS6AMBcS&#10;8vfBzEHJLyRrpD7Hj7iDko/H0M6AOdSU/j6CDuJGSBdREpP8/wAVQ/seL9vzEAc0kp8vHGnm8n8G&#10;ouhCU2ODoJkdPj8hTgYyORkjRhvT5IM/fWnDk+DPpfiIwzZ4CIGFJl8nL3FoUnl+Dg6ieby/ArI3&#10;b4EsAlL2eDgV2ZjwICzyDVkbuFOBambj8RHm7hUlu4VkZkQBasaJbx4FWxuBqYNwgC1DInhkwKtg&#10;cdxEhuEAHhkUwaAjcKYNwqADFzAnriG409cQBMuL6UfGkgBJtOJngQAzGmSDxqZbTNvAgAORug5G&#10;6tVtMkGgWUNwzQd5K1oRG6GuGaBhlbyX6arcwk/P0FsziXoC4lY/ioAwd5T6pLiRk8hdFOJPpqqv&#10;Kfx9BAHN7yT4OP8A3Gqe8kfgXSDyRk79pU95I/gFTAOdZhK/gZBqnuGeDJ5a6QmFPjjz/CtqkzSm&#10;0s/V5gLiX4PiICRnZ4wCWwTCn8H/AMEqq8kf+/Gg/Jm7hv3+55aDkGtCeSciAuJfj4wcxTlBVSEw&#10;JkZMGTy0eJLx/sIORmqAFc76GuLZs/fIkS5B86huCE/9NAENw3wEx6vw0HcMxm4ESI4GoZCd9AFP&#10;cSscap8wla04g9NDXkvx8CAMHeStVCZyj+hbu8lfcVPmEnU5QYoRmSBRFozyX41S3TG2gBhqTB6U&#10;XG4Vd4fSpTdJek+ILg3eECrVJ54O5jNqLN8aeG4JAovAtNUcOLznH3ESuYLEdjIs3HNCx2FqkjcE&#10;M2Pe1NLTSigu1PvCXDwQacBBKtzi4FtkfZBobvhG2tBpx8pDXDxzb8y4p6RhDl84JAPApjiYY0Sl&#10;ez+bGGc0ALcAxXUBcNyhLgjQG8aRTdSEgGcMALlxTB3DOcAQZ0NpP+rSXoOMi3KVjZPOhbj6hBqc&#10;oMrcMy28cZ7ltZu8ebytOqCXkgvh6w/34Fm5Jf4PqKhIhwYcEbRy4EcHH1EHl8vEbW7iMOGeBsDB&#10;1BJ6n8mSNFwUkN/ct5ESHTc2gbc/RcfkVwG3bRucEYLlxaRKyMjDOzgB+GhLwcg5dG3JBrJ5mO8T&#10;HzFs1eUG2bDA5bakHKVbkcnK2c4+4RUCihvBkuY+WmW+8hItImkrcwExmBkuqyPN2bS4BoNSMaBh&#10;kpGbmAmOwUaMN3DltwHt3OYpjyeEjegNHwD6amPBjfuQRtuos8oA7xvuxMfMUMkw1M6Zmjgkbk8E&#10;fGPSQ14Nz3+mlUDry7S8mMeCNPTC3GTB+mqfL5wQKuw5heZHgjBnHyyJFI64Uvb3iYI+AfLVkcTx&#10;zuXZpjl3Xpj99U8biyXGkRwQ3yIpAtUvnA7YIO+NGHk4IbRj04On8kCz1mQcHB1BJDnBICe4onQr&#10;B6Zps1PzTTswAuR3dNWSYDI5c/U01ntN1JubbdoNMzjmIlL54Jy23aPj8xYsyE400zUmkStw2M5Y&#10;wG6ektseS+YwbjjBnIK776w3Z/T82msxBA2BcgHq+58y1quKo3BkxYQe0PbpVbjEVg8vknmjmAh3&#10;PMgGLU8C5jryqBvHuQBXECvhHk6CyxxgLqLnWqHjm5rca0iJzhmaSsm+gj8zUWkUuRyzbXrGcfU7&#10;iAysjKNljNqGJ01ZJe8bGHnut4PL44FnORaCXAFw8ezVydzfuXPKV8k9NuQjvOfZ4FcKHqSUyF6e&#10;PsoRAkXQlYN6cmUpYwBB7bzSNi+BWJhBcZvsbotlOJ0eAL63APzF6QUuNtG2AHtW5+5BkXhuTapN&#10;qMnR3kn1Ixlte4rVL9rlT1ON9O5rNSt7emMbbJ+6ugSmoy3OtPZ6pCOW2/OYN10xLAXlWEeexh4y&#10;C1CCXnLT/rAVW5egbPDlcNSebxxrszZ/ScumTIDl/VRZXATVGPrJLx6TN9okrmJibsGeTAYW+rbc&#10;lTNFt6rjJgDuDiBvzN5FkjR6aUW2gc7+GoyvIG5ep4Fdm45tLXII2ZxECTmaXAsx0JJd1jjkXbpI&#10;3rN6CatgCZ/8y2bZENovahJWbkEbaVCZuSaQ7WfjXpk4oek53JTmmp89otwa4/cbC6Hbe3wH1rum&#10;2u5EjNcvxZ0WssxmZbGdYdibIJfL5PTrAzvUM46hc8eNYn6xfq8yQ1GPprJ5IJvMG/tJCXMGRCaT&#10;2yUPKpKeQzV86bwDKXUGOOOwqFtU259vUy+pyWvu0AuLe7F4I8EHmrhsXjJUKVWdw/JRWKsOKKT2&#10;8VPTBDtowCeNeWQZRKk1JNB1JMXxmd1mHmjbLc6T2Ttp89A2C+ajddS6VdE//M/toJT/AFlaJbFp&#10;2+Nem7TTzpD2qb+k4D2Zy/dqjY74+3OC7qEJ3F3J6xm2CQyqmASSnvaN4+8uVns82BtrjGCA5bPm&#10;K7f8F5TbA/jPcgGK0QhUjo1W2FvrpqkvWs4/lcvZP5LgjBrE1RkWVzCl5jA5z3cF1d1VJs/ZM3OC&#10;Wg1hi5ncWSzCk6j17zHfIOanpTUZbn2nRXq4OKZpwQYI5qJw6J0xkVj2zu/tlOpUF5JN3l7PqlLB&#10;nXHUvl86ptlvLkApfA45ZLWsj2z+tJdOJjuEyOUkbjTGQvjXnD+R9Y8uRM6g9Bhc16Mix0HSE8oe&#10;Uz4eCWzXc45eK5cu6McHurSGcnq/7DsY6PfOu0yfeSFLnN9KBee4yOaeqcDadgK4ZN3Qt5bCLgvB&#10;Xq3Sm1eVOpDNJxLQ23jzTZiKTBuwVE7DdN09nvFqc0qS1/2f0eI8n9om2DaTBNd2ms1dkOzLyyk7&#10;66Vov1xCOZcxZz6lWrh03FpuWwsBlfNpFUbKHLIDOdyMTd7aukesuOOP51jOytnIKbrRjNZb/WEv&#10;HqkIQWeBbb3xI8Sxccy6Wsl7cg9DNlNeVNWEovQsSy9/a0955Lpc+Vn65TiTENLZlThSORl1OjBk&#10;XRVX+sNLY2QexPaHvTtj4FgEv2IzCpt+nU1cOt6cXCanf/ZXm+mZxSm7nxcR2SYUpi/4f3HIO1P1&#10;n3NSPQOdxE3t8tuPv/MvrZT6005k7w5jdTTQytNmlBy1tvLme+1XS3GQhLnqrJxIYB2ZUAv1CLvo&#10;/LcKajwXG8f1nNTclLjdyQe48/rZxX1IMoQvWtkmp7646ryn5cwHggY24/MHxrmrYBtpmtPl3B59&#10;yceZ416J1RJ5jU5AOY5ULAMWnaLgvQeJVYdEqDM6d+vj+UzJbok2JYvT3vmOIWcrIaxBY6qvg6Ll&#10;MHG+uG5dtdCbu2YSk7PsMWPV1OssHmDMkfBpx/DXfHCkMlNjgbAsgzj6Zc6DjZuYyA/s8HlokNxM&#10;YOBIZHrnJ5nLWNNhWCXgd4NybJfuf4FcJPSZHgsHfTzhvZHgMARPLXQmyfZe5nBN8j04B6ttRUGI&#10;45pqSjysBg0CjWVzAf5F6KVps/ZQTHA5BbB5ncgXJe2DZ+5puY4+YyILmC4EOhD+itMflZN5IiU0&#10;b4P999Q2crsuccH6hVanjccY/qLkZ3d0Iqaitt3gzZLGdGG803ByAzbjGty2d7K6Yfy7eZlNbcfl&#10;i40BqDZvLoHNlnVQiQeXaxxr6l6WHQfu/Kaqwhj2kS4MufGc6dwuoP31ho55MTTYBoH2cnKGtUmm&#10;z8jAZ2zk+8QEF5WDAqTJ9n44CXnPs8fTuZF08Ko2ndWpRqk8oPtJljfgEQ3mDEqS8p9szZYGenyu&#10;VkR5nOHrDJGcow9TVVJqzaIOPknyD8pOSlvbOfmzWs7Y8zpe8TOD4qvjOXkDk1R/TXPcv2sPbejq&#10;RjWwUH6wG+E3CaguQE6glqdEZlEpnckGkPJfKWba9HNRYydPjjVbZ7UG0tvwQWsfwlQ64qymH7kD&#10;ZgxLpl1CcCzEkwlMFjAe3AkTcKlqtwsSio6Emm1R6YeC+X/Gs9+3k2uHjjOXB5iobOcMjCPgPbuF&#10;/cTzycEYcn2iNYqcKpXbHoybWeeXx4838ecGcirbyRjgZYOZ1LiDyuYOTX43OnH5atQ3A+CPgW0n&#10;bOfmuappmJJPgzwXcC7k9U9w2DLp42j5+l+RYO3l95WSh3BaemwHMByjg6iJqbVBCyh108HZquRv&#10;DacYylt/zK4VxtskLwr5hU52pGoxaYyix6yobN5Lqk1t+txj1Wy4hriXue3n0bk9y2XUVt21YbN6&#10;iZtIbyBzMb1PMSjCTVIMihzCqHL9kBmYGQfl9xDW9yAeCD9RJw3wX8f8JZjnWkbptozNG/I6lvl2&#10;k9JyPWxMAT2+lcFnUMc8ZfUjVwp94y5390sXrQFPJeSTtt5Me4cn50Nocm+OTxmP+H86h1ZOBvCY&#10;+ZBdt20zRZHMDn2b+ItNziw1qeSPTA5DqIPT88nTMm53y2eoNTG88JBfx6nmDQGYVBgegNBd0y8z&#10;jVu01Q+FNqbYs1qrCSqQ04cJqcfuN8tDITwe8sTmGw+Sv5d2xJJ4XT5gyiXRUn2wSmZSncDTURDE&#10;8wXc8uJIcjcvMjOebuHpjtQLn3Jq21naJmqk9ww/ZxMXrYvZZgb3HzNPuLU5zKHO73rFtdHyeR07&#10;JGWOC6SYE0yacHH86wfaXt4pxm53ZzamEY9MgxcC8hzfKGQ1lXojnqmLzMRUWtkg5lqjeAuAY9O3&#10;qXELmG+zhlg7c3f6iKSxpMXM19Bm33ZwW4MZFHqhmOAh4I2Isd3p8ldZh8bJX0/gcXkpqt9hhpKP&#10;I8IBnfFp6m89zAtIpuqBydtuzYFwI/4/xFcN4bRy7doAW/MInpPK2QWR73GTS+SBeip/qHCzZql9&#10;soZJ5vjn2kFy5qjH4ESk8wm0qmONg++n/wC5AZ43JByfNSkbMpiWe5zba1KDL606ipf1hJ1cPBMj&#10;lJb6ffXQlH7aKUNkg4ydMvjXMcw2dvTMr0DEQ4B9QpYMaz2qKLIwbbzGcWPmjtFgSG/0zUS49Aqk&#10;IRyPfL4rKrbN42cjx6Wn+f8AZXn7J60nzPRgfFweWRbNJ9tmmBs8AIcfmCQlxH1qTq5w83MmOAGf&#10;qKtzSeECM5oLTjqaqrdP1Qyf5wvhY/hFRh5MGVs5owXI/wCRWny45pnFaOZk5Pj47XSyZFmI2YzE&#10;wRntrZpWzl0Dl9GYFzeOXpYM6PONlbmBsBzGAuMnLGo3FqDmNwMYSY79zVTPs0fQKRadNNmY22dz&#10;phHzFnpJeMLkEAbpPiLnpuMb3Fg5wy3kcymWSC1jJpDV2b7E6r3bfDMcn1YFW93JHkvlx+WrVI55&#10;OmeSN9cCMv8AaVZC/qCUutKe4l4+CPp/FRiRuJbvOsfJ5aslSUG9mt9+2fNXkHNuNv8ASiRNg82j&#10;krGZNuSTme4nuyau2WpxjWf4cp8wbtgtjuY9OD4XcVVqiR0w5ZMcD50R11B2kBmlUTqnpsfQEQPK&#10;IMmcMa0iTt3M7GB/GC3/AMy56MHuwodNr7hZChGz/wDDinKYoeVTIz4o3swLbbLQab2oNqPGDtJ8&#10;J5GQWnuxf8KxPbRtclM4HKm0tBc3MVpsuY6koOuDMgTgwCjCTlrM/dOLJoZ85tev2xttZ627OJPT&#10;FSTbtVg+EOPmOWxOP9lYd62FNvaqmIMd0cvlYumLnR+6vP2n6krAJN21W8Y/N411dTeyva3OJKCc&#10;MHxZgDqNhuc8H7MSIXLNUqz5g/ea1VbI5xm3pN65m2BgxLZGXqroqX7I5i5bYzHEMw+XdLgVb2oS&#10;PaDSX39i6bwE8suT88Kw2XvJjNXOBy+LjXWuhNWck56jq6pKfewMgBc1HKsA+mIuNZWMkpZ5DTwp&#10;PM3ZB6b2T1HUJLLNi6JH8IWRddbM/UjKZyCOfPrdzpiQIvOY280kLlyDc6cK8j+L31oTypNoMYuy&#10;m0jKzCP+zDbYF6ZDoOlNlzIHYkqakek5ZCca6E2RyMZpD23NQCcTBwIpSEc8EGBCE29wT1tR4YvK&#10;TriCXY5kcrdqQV0fvrfqD9Qeq59JQTh5PGrNq4FcGPjNg+VaR6xE4HU9RzVm2tWZO1LcJ766upv1&#10;iJK82fMQhAUb0cqFzODHArXfZm1/KJclrTzNrD1W2TCXPo201K8jbltk7kEC5FmlPvZUTeQgLuRN&#10;MZPGvUqYV5No6PqoxgXGpGpRXPfP3lSZfsrpiZUxKn7/AFAktCti+RDpqRyIW0c67M5pLqhGCVbi&#10;Lev512ZTfq9splKX0EBxN4/pLzfmFPvZJUZ4GwCszDLdbLcnG3CbOZLud8rcw/vNoizHJcp36QS4&#10;tU8p8lHkOEx2rh0TSGMSx8kwcxucekOMmmTSWYzCtHO842YCkjJ5qz2YdtGJjM+tx+XdX5BzjZto&#10;krkpm17SHGuexzzBfgj1FZOx2UbbWukjIqS8ldkmRUJdYYs0MXN541cJe3ZBHnWbsyObiJOHFnIi&#10;kzS7DnEpC5xmBc/FT04rCQmHZCAo1m7MbZyTOk4k7a5kup6UjvWYHeOMZMiZZvMDkEcfmok4leBQ&#10;xs8aaQnSFL7WJK2GcJpG1JB8VUOrK4JMiHjCxEP6QkBoun98mzGCMGTy/GutJhQ7ZgPGGVCGYnT8&#10;hR0pU061DmtUcNtxzExMi0KV0XNjdfJ1Fpzelxme6J/qLSG9eNpa5A2eezwfFGhzqx8KFYEtm/ql&#10;z6ob5oACHbFcGQpeNZjMBsmE67K1bw7tzV76ecbTKvcvTuWdR2wj5douBY+SaY51v5j746Jq/toh&#10;TO/YabsYqo2CYS+XBJgcqnzT+snoAypiUlvpiQeVt5tUj3BAC5b6Y12ZJ27KkpdvhgCl5hiQ7J+X&#10;8xGnC2f2HK8woOdS1tef+z7x0++lL9ykN818RI0eJWH2knWQ9yPVKqTMKbGFyeN++EP4Y+NXf6hl&#10;01N2wkz/APnnc4HM1twLSJPsneyqw5jmrUflkHnWSyOeS6WjPHADOPzENmk4nU40Qvi4PLFwKG5S&#10;+4WpTYEtqjOStsgZqV466iyGk2bNtMMZgFJ5Y1tcjptlKrBjA3x7d5fgQ2pGm8zE79z7Hb+FgUvH&#10;P0kK1Wv+RY9Latw9VtnLhuzlbKzp6Q0G2mV4OT2HnmLPtnFQM5rKg2j5LVtUL1gLcDKVBj1Ixr+Y&#10;+UMa3XO8SGfUI9EimnrGeTaH++qGPa5MX4zmjPbgXLswHqYIEemjzc5cAPLjXtjuWYim7YdoG1hV&#10;hH5DrMXDghsislvHxp7s9tGNdolCVGK51pQxuCtiYwqGSqHpnOMx86sg2eAmRQyUuQxMdhaiaj9F&#10;qb1A5jGg/OJjRJvKxsx6yhuCamRIeMf2jSKPmEhbEPHNWJXEHljUNnWDcM2PuzEVknTKgMrb41Mc&#10;SskHAC3GoodRmINCng5BGyxxg1vLF3Fko549baIbQ4CKG430xLMfGjDOX+zY3IMg10CBzitzyaaY&#10;MZ86TPaA9bDwB4ENeSsjkmQGREpHRZXhMEGn9VPcCQx/xAex6MfARadKyE7JPGE6werKXJKiYL9x&#10;HqLqhsEVl4cuD4Sy3I+mWpea1PN5NLgGM+ESPy++pnaEpYMgMAnuGcfebSodQN5c8Hjk53WAfmob&#10;srISOfACbqJ3lWB5xs0vb9jy6avL+flLJWdQDM9xmu/hrorbBJ3MtZMQmBbuaukub5XMGwSHgjBk&#10;SUdqwe7aNsp/aQyZzZjvN0jb4q1TaQRlO5dvkkfXLfMHdwLku4yM9z6cCvgyS7dsAbpI/h99Jp3b&#10;ByXEOV7VHLMe7X7cZOpxp7tAhiAMZ8LH07Sht9nbmZcljk8zwLcpf6t5Oxd/v5BodSoE2tL5TdD1&#10;POJTog1iC07vfXMdUU29ZzY8BuO7qfsL0y2DytlLaYBG5fFcfD8C5X9YQbZtPn2A9y5qJGM3b1n3&#10;Jdk5vZuMFj/ca6o2ds+278DZ9u8dr99cZjnmMh4FMle0RzIXII2x0ibCb5Zi4V3TN3DpypJ49lRX&#10;zCfMbkHmDyLE5pRcuNrSea3Iyf2YvOWwTirG20iSgjgPu70fMGPrrJZPT7lhkjBn+Io09r9XzcJ0&#10;2Syf0/eGZfT5Gd/GfP5iMW8GTuKyM2blyTBzIE9NJGNtrRnK3Tzkt2S4Zlc4s5INSMnLGrI8k82t&#10;nsgEOAfMH/iWbt64lMkmwIzA/S4Fpw28+eMjziSTwTxsPmWxYzQfMJZk2ZWeg4XGJKS8cTFg2PBv&#10;zrAQXSFjD+0s9ke1CdSpwfdj24ydTvqyzfaxOZaS82ngiXOYO1gWbOJG5mrY7+DzeWstMKzw6hB0&#10;DnKV2zXNnU4n1bVXJGbl8UgSOhXPkXd+1Dafs+bPT0hMmJbAxD9tbf2WONYl6q+yOrzOe3txENq3&#10;EW3d8a0Ov9gg37k8yNziF1La4fmWcmFP042+4qv3azp+X4TZMWRX73H+s4/2sUvWlHlA8lU8LMJe&#10;4+7PWxY/3vCq3I/WQ2rSTJ2q6+m5z/3i6Lb7KKnlwn0DE/szjmDJ31mtcSMjxuxlUyYl31v5XfgW&#10;3gszjsr4L40Ikej5hl5nGS424u5RSW/rMVpNXtk1pwYheYMS66eUfKaqkIGE4fOr3NIMbaDHjWBU&#10;+OkKSHjjlU1Zn/5m1Bj/AOxXAnrR0ozFu0AH+DzMmNVZmXMa1Hq+N6PoCcZCSrcmSDKp56u8xk73&#10;HT01LgJ/zIowIP8A/M37SX5L0don/wBswLQ2+3OnJk5PGZjOvhkE5xx/vK3zCsKYjZYI+2hwfFFg&#10;xr7rn82r744aYzCt/wAQcvV36t9RMx+0vmA/qOYFzXUmzGYSrjMIn0101NJOSZOT7mAuDy+NEZ5s&#10;beyeXb5NXwm8BBXRjFnjXdYXKy/DwY/T0ji8pi0t7aDjWUyEkLkF7gV0mFD43OODgIpjwngBkWzb&#10;K2+/kBvh7kHlrSm5Ny9w5ihS1GAzCk3sA+RkVJcSdzcxr1EqCk2zlkeAIPw1xzVlLkYOTwWE7F5N&#10;slVhmXJaYpJwC3kF7gW40/NGUt+Gs97HJx2Ey8buQlzr6/dNRO0dIN9ogwk0dNHm+3h62c8+5AuU&#10;W5CR5IFZpRS7xyTHZXM5LFQNe4bKXtb2ztCT7TCP89+4tIl+0jdvhwLigDxlKMkD4t5aDT7ftj+3&#10;ctcu/CRWK/D+4Zc1LVbnUHdUv22S6Btz1VZhVkpqEZwx6kA/NWDt6XksA8BnxcaA9h7mQG7HyLLh&#10;cjKW2xZmuzW0Wr7J04GY/cRafmqyTCk20AwRwWtTylm80ZuXg95C+EQyp7ftZy5wOXxW8A16CiE1&#10;au+YvrNrGmzdluf7GfP5ZU8zrgjDReAtxjQf7QSWSDAFycpIyatwatUn2wUo2mzEz+RieW/NzqJ3&#10;/wBrnQQoTZPcCVL7H5tUhN/Z0q6mEBOoXgxq7TD1B60netHI2A4/ilwLvyj/AFjKLeMgRhfCZ6XL&#10;UOrPWMkstbYwzUTz4YyoxmTO0Ty/UeS9R+qHXlLPcZqcaD1eYIsGBc91Bszetp9gc2h9W2vQ7bht&#10;glNZsj7s+K3t3bg151knhGz29HqR2l0PW2KsCZCiqVWsQ3G7XzQcfLGRAZ43euW2CM9w38iG9oY3&#10;OOPUQ552jG4x6uBR6Ob/ADMVKTtjZHs3euadYs2b4RDPHVxz7gUY230H9jZSCStrpI5gW7+RZK92&#10;gOaJLSsbC6P2ARXI/GqrPdrFRVzU4HJj24x6Y/ACBcB6rysnIJax/wBn+M9HhTYEKJXRvmVzChyR&#10;vThCAuAa6upD1aJ0aQgMYAhhcag++t32Nzxk2IBm/tOGrj7yS1k/OuqJg3IEgNwBoj09PgwJuZys&#10;uxCji5uil7nT+mc00f6j8peEAZ/NbnwxrpWSerps6khMETFrBGPzB4/5kZp+qHLlyALAGfqE7iY2&#10;sVDOqYlwMcr3yB4W1vHlrK+1t7kjjO6w3SNVYtHoHI1f7HxziuNEG8B/s/cxwLqKV7C5KZkDfN6J&#10;GP8As7bIrfsspuVSdvvz59vBieb3Fpk82zUxJ2V474QIBrLRmWyW/iPhOgfDqdtxjh2ofU5ms4qI&#10;LyVA7LZD5e8kzrDtv+wBswlL548qNq4mwy292H31vu1P1/ZcwvBkmrH5peBecNSbZO3ps+mU1fbw&#10;cnl8C7XGMyFtngz3TLamMv8AEVmcU0dxLZkCDcd3jXcW0CuJKwkoMbG5bEJcR0+BxUM13mM4hwDT&#10;m0CuCTX2aAGiP99UT8N1uUjcfs2u4cnMqX1DI/w/Kag29YaUsR4GdKtb3mFzq01Dt3ms+ktk1LCI&#10;2GuXZZRbnsrtIwPZrtu4rS3qjsdsdhBqQE5ZLq2/UMOz018Pt/mRQuYJcb+wEMyEfufZpGLARdmU&#10;Hssl1SDYy1/7Ge1pj4P3lnlF03U8ylO8yQAngeoPvoxszrgcqriRwT4FsAy2iDKTHgUGT1VN21yP&#10;eQalzY2+yP3TZqg9S+p5a2AZm+auPh+BZLOPVv2gmHZjpwpIx8vdi417MUe4lM4ZYIH2j5Ylm5PW&#10;I2a09Mdw1Wera3no410sLpOlMV03+gcc7C9jdaSoZ/tCAUrl7cXMfYIFatolYMpb7fT0qK8MO0Ib&#10;kTbItg9ZTaZJahpMBpPNWkw5o+b++sr9Xv1jJTALcH9ocDcQuZk4Fz+TxkVf2hfven8p0ELJ10LN&#10;C2TzysHgt/nDFqzjJyyPS4P3VpczabN5IY8+mT1hvJOYW7/JCuYKorih6qquz9oykl49QYyFwB+V&#10;Una5svI8ZHNKmIiNemQReBefOSqNLrv9Hh4js4bepVpXrYdDvPW4p9y5C0kkqdTCPl+BZ1tHZ1pX&#10;7gEtgOJn5gxlwQYPeWK7KNoj+jG+7RAESBbTKfWKkMLn2unuZ5hI8a5WfkZaneEdLdeDg+Y0kI04&#10;0++73/yl9oeh20nkO4PDiJHdt207MNjM1iGfdwXIOnbSH629MtCWmdPXI/hos/8AWPqq1eb0sKAP&#10;uFzrGmrXI8NW+mrxHK4nr7UYwCrJRNYG52kZtYf8FUSd1RMWkrPGY+/uRit6fGuq6Pf+itL03fSM&#10;TMF3UIQmc37Kz2qPWA2fU25OzlUjuRj5hLSow2DdI1r4Y2nHwcHF4n6mTFL3PhPM6c1DOzOTOYAb&#10;vH8NLZPQdVPJ0ByE4h6vMclwQLu+YetRIZl7MahxPIPLKKBVt5R7mpGX9SbK3TOMmoNyIsccC9qh&#10;yXR1V8Eek84mwlSW/iLTYKT9WOUvx75O5r2g6Jy92yQA/wBaz1+8q/Z3Ot2eMRbl0yEHkj/bR/Y3&#10;ONp1PEsuZHvjIemQYuOBbdX/AKxVKS+VHhmUrdk6dq1wR/tLipiJUlsiHMRf6R1uN6WMrRitKCwb&#10;PJpTtbSYxjMdYfNGok42dspU2O/gtDaj8xcl7M9pbZzNn0FPMZrZJqkGTuLZttlST+cUwxlrAFy5&#10;95UUPCqgu6f5SjTJ9Sqz4zK64cVxWbk7OWvt3l/L9myY1Q6o2X1FRlKbzAe26u6hLuA2BdIbGJm9&#10;aCwP2O52+ouP/WPqOs6/qs8tlcqdjat/ZhjJk/aV3KU3INyr1MQtUVBDmkxel6j3+JpjNJ7dJ1TZ&#10;DxtrRI7vMLnjW8yuvNotcivNj7xB/wAu2HBAuGqg2f1PTD3BOJUUf1V1psfrwj9zKmwT9nhZ6pLe&#10;TGvR8/hoDPtnT8HH+o8/xeTyCm9P1HHwmzf8YG1PewTWlROIx/eSd9YPtY2gSGobH9aum4fLH3EH&#10;2mS+p5VNnzw0qKQLgpS6qwmQSNxOpjgchsB6ijgQIkfxkL104OA7Sbk5SlVlPe7nL5jdZnK4GPqE&#10;HgXVuzz1tnMtGBm/A1eAH5q52rO25c9nS4AhhRim9hBHLfeZjPGDAPxSLoZiMfJUhkj4vlOKc6Wp&#10;v2c6srjbxNnjljMqVfFbwNxcsYuCNGaX2wVFVQt2rZiVxLyf2i1gjBGuddn7eSy2bAC2OV5q/QgX&#10;rzT+yuQhlwHkyYixjFqLkJsOKx3T9P73ys+Y1IUyV9f/AOTPN9vON2IfADIj2+DfkxwWh3PM41yv&#10;J6oeuSYA8a0iXs3ps8d0i9ZPMTSOz3rAmOA4iQK1SMYzcb5qPzLhcCp8vbjC2xx8HlpneBwZI2Ih&#10;wdNLAvkwtQDOGAFyAfl51T5oTGTBADP1LvcTxJg2Zj8v4glDcPCzIeicvlkU5QDRvJcHnezx/CUx&#10;48Hbwb9cg8wRc6Teh2RvvO9E/wDpZapTew+StnoHj99ba+XawY0h01S+4WJhWkPZXsnm0+egjvlG&#10;y+J316HDpeUyqXADAfd7f7GNcK7QPWgZUw53aVAET6ZeBTNmdSMqhbdq1PPCuAjL5vAst1slVjPd&#10;UdPCepe2su1YbG+0t+nzaatcBNS2TjXAk82oVW2mOBsAQ4x6WkJeie0TbhRbySgDLT24B6dwS803&#10;lHzGZVHglp7m8F0yFUcKHY7c+ES+a1bY645cGdSTGZZ6kOUbX4Yl09T/AK21B0TKtzlUjdOI/MLg&#10;D/qXM46TrCWzoDN4xK8gH+itOqCk9zlwDOacas2TjTuCFfwLHyOHhyO7p48H5eE6aHmcgtW2GJh6&#10;6jad+zGkYhticwYlj842Xspr7fJDlGHm+0lgUOsPVnnUDbfGFogSagyC4FipGdZ0xkj4B/EWnhcX&#10;j46vsfuHJZObkGN+2DkwkZI78cAC4B8wg+BXCl6gcsB5wXIPpKnzCtHMybWTAE3jJzCeNaRs7k8x&#10;mrbc2YN4ueUtJ8PZ3B2Mdu7Z3Ts72j7LWDKzVtOyojrzBMccavk12KUVtBFvNIWW4B+XjgVVoP1J&#10;CP2YH87qoQ4ydNkK9GuopPQ9J0My3NhNbZh8xxdzx/srhJrum3ESN07lP2nbloOTJpsL2g0qQ5mF&#10;pxAPp+Nc97QNoD2Nsdm/Ylbxk+Eu/JpUFaTgZ7M1ERr0yZEHo/Zo9mrZ82qGVMHFzl3Cfy4U794G&#10;+fHM392bPw8g8tWdLyWajwdqlGb4gkHlcreypyfBacBH+RejVf7E5zTJDuZPTgiQcz2bP/MsNb1Z&#10;Mbj6CMAh7x95bFbYI/2VcnmBXlmW7DNX3DnsbyXXNE+5m8svApjMkxcvWLANpxHdFbVK2qUXNZUT&#10;GE7UgHHLtFx/mRHYeNy2nTGNz5ora7SHopqrDn4SftdbDrTapTZKMpgDYIBEevNVyT3/AAwrmlu8&#10;es5cdy8PbMTTbeNdUbZJ4SfTo+5guQD0rncVPl/q5zGqm2+OZU/b/E7ixUdrcLZtrG7Zw3PKgewN&#10;t2bcF3mKbs4b1nA5O5k13GPUJbWvjHTlGTrc5xKt8CMup3I10Mw2j7FGxcbAD+X3OoMaVMzzoeno&#10;Lx7G+l8xqYzFqbuMn8BiMrnE6ndhmG0MxPvtrjVbnlaEbOdwbAFp8si6key3YxNdaVVTMGcw821G&#10;sXebP20hmIHhgFmDW7zCCsY1FEy8F7t2Nrp/T4gdjJSv8R7v5jSNmfqcVXWbcE0eHFL2ZNXeCLT9&#10;qnq3z6SSUEEnrHtDzB3cH5YUxR88rSfDxyqsSsw9RsUvB+ys3riV1HTZDx9qleRkLqEGmzHuY6tn&#10;u/pHOqWrb9MobfY/U8hsOZlKijg8zjyKHVG2BzJxnbB1NK0uotndUVPBJTwTi0MJBezbyXPH+yqf&#10;VEjoeoWx3L9ju5m4ul30hM1XV7nvA6E1Stsqvqx0Oyqffnj8AnHljJ/iXbG0DYHSk1pizLXzBvAO&#10;1cIMvfg8S8kR7SOxCPpVLTlHL3hdQfjgXZmyOuJL92YSoQ4P+Zclx/uLtMnNa1W37vCc/syTK5pV&#10;DaknvZsEqubmXmD76uzD1pJcFtucdOFbweYMudadtEouUzj2+A9t7a5lrJ+VcZ1A3m0nc+39nvAj&#10;Ly/GuYvaw00Pr22HXUn9cCUypsdsGnN8D8UmOBc07RNtElnz3G2pVrJ4yahCCzqa3l8lbD3yTzXc&#10;7gtRs5zwLFNoezhywsP357YHnLINZ0fTha7VbNR+TS5SrFgt5UDJy53mOal+muhKPeOXkuYxwTUT&#10;e3zB2uNclydvJYCAgNdweYNdyUXTezp/LgB36YXv95V0r6oSjLo63c9wwHbASSzJt7ScRHXmCXGO&#10;L0sXeKD/AOguwtsmy8bCbewXSBJqLB5pJ2TbI5u4xraxjlLScW7GNW06R2eVf2izZQObpPL9xbKz&#10;b4/hrm/ZnVFKSSVHcubu+9NuNaFJ9rDJ/wA7Tj6aJrt3bNSk0KsJWJzKd2sW7i5j+y71txsS4PMW&#10;nVBVhI7EDY9uBMt9oExt4DWifDQnaMt3eKeRuODk8CRHD1mTGzOX6ivn2sZQZ4wCxk+GgLyoN5HZ&#10;Zgzk5aoAqpK8m0GQ2p9VXaVuKUcsrz+a65OYiRKXlLMeOZajonTTM4k8leS4+AAhxoAzF4RlG5Pu&#10;x9Hpp7gHjjPkQ37Bkgzp4krcth4Iz5EwWAXE0IHgUPeCOcimdn3lp1J0eMOs5BcgSe2MM3+y+POm&#10;ez20A1vw6kZQDsxsbcCobyl3pvaWzHRSbgpMZmDMcBciZZks51cJ5J3DPnAVVbs8aoFkwc8c3Mh0&#10;84mj02SM9xJ5IyQJDHgHgj00wBDZjD18iZ5P4iZ3NzGrUOVj3bHfzoAobhmSP5ESZsxokTxxnyKq&#10;vJoMKWBarg23GqrPJoO5kVVmFSY+BVeNwSNOQhpn36FjcVE6/ow3lXzuyF4vSoySu0V4fwEudYJI&#10;cGJJF5YMffTBSwdZ9KIDl+NWPssaaeDGFI8R5faPoBm8FdMiLyhxxjyAtqHQ8wJGTAuhJXR46hyR&#10;+zr68rpOTJnRgw576AsNImBdH1RsnehIfdrpIBrAp/I3sqcawFncL7fZ4gnaDu8JEbkeDwQairbS&#10;ZjjW2bN5oyYOd5csd4gUzto1E7phpJO9bOcimEuQca36sNpgzEwBlTUcA+XpLCJhMCPycjmL7CmN&#10;b3I4OhKV23gwjwUBFMHrcCtcs2cFMPGY/MTs0o9sw81aZluA45eOMfvqGQZAq4N5GK3onz/FUN4M&#10;gchgIEAFnOHLbgOrVL5xjJnVbI308iht7vfU5QaQ4J5J8iW5kjHyFSRuCQcau0rmHfgPbt9NAAdw&#10;Mgegj1P1BZJZj5PlpTh4Pv6iht9yt44ONBQa04k4pqMG7PrdwWoMihyuVy5n7G5OUcfmIDK5g2Dx&#10;6iTecNt59p1IPMQB0s8qCdUZLrIT3Gry0Imkq23mlMTIZ3jy6M3TWSuKwmMYwQRnETyyFVPqSqBx&#10;87+Eo6QOopPtAlMDI8AWPso/iqn1ZVA5wRjBGBcxy+cEuZ+Stgl9QNgjBHADWGh6BtxuVL0mygIC&#10;ycRDWlpw95cjPHHqBGW0RYC3rwfOgBbjtamktCp+aOZ9Lscc13eC7p+NTjx6tKkkIc7O6OPqXVif&#10;bBHhDmCDl8xPVo4ZNnuByfl9NVtm4lzxzgbacCfCIy7Um3HBfc6WC6kSYNoy5LQ/LtcChuN9CyO2&#10;DwWlQ5eMja+G/wDiK0nLJNCEgc4zHEg46sJwR8HURIm7Rtj47uNVVvL9THpfi8CCgemjxkbkgyEQ&#10;1uTAPJ1FZHDdtBYjgfczmW0H9mjKfXQTg2457/AjEjmA4MkYPpq+SemyThsDdtSO0rts3pNlvpzP&#10;AC0xF0yKikLin7u53YBrFuAnLWzU3T8peNgR8u3zEBbyubPyYAnET/y3kK4U2z3ZscMYBYxl6isS&#10;ROcTB0vLmbY9nUj8tPSOpG0AzwOQCJb0raDzCVuXmeB8LT6YkHpeXto3uc9y4LloduiDB6knDI0x&#10;PHADITlqhkeEuZOBa1UkjZdpHg0vhqtuJWyC2Br51mUmol4NkbchnOTTWhNxibfP5hVQ5eMYSY43&#10;2f4SecVZ3IAXPqpRQWrtgkeQxxeWplzHfgjVPk7ftVzZvib/ABCKyDp9swe5D3FPSMDzclnr/h++&#10;kR5eJggAg84mhGA8dgXlftoDI6kG5vwR6caCg0JnMBGcggcnFg/kVw+ybKPO2fW4OaQhOBYDNJoQ&#10;JMEBxE0uWNVv7STaAdmM5cA1QTnRU8eSULayzBnGX7z76yX7QNguTwRguaq07Z3Qc2qFlggBbgJ/&#10;gQ2oNjb2WuTmv5Bl5a/NG8AN3d6axHAApIOaMnuJ5uMZiADGDmLeJe3HMpdogLeH8NJvK9zHrAES&#10;MguYNOpE3lVb7OxmzwXXCz2YbO2xuSAt7yx99blT9UNoHp2ekO38XItIl7fUvGAIcd21piQfo4n+&#10;y7YL3BAcuPyyqyDl+DPBaHHyra2bahQfsR5kwBb3fme+ubx1IQI8di58NJvPyndLV2e5MTPpq+N3&#10;DYI7MepH0xrByVZMYPKHAiUrqxyYZ4I/1EXhQa1OJfeJeCfIT4qpO8WScjImRkx8d1Q3B8BORkTj&#10;9F8cTAlvBYz2lT5xL227XjAueaRGBkIbWj04+nbVbmjhybriH0yJLxqS4UuSlIJCeNyf20l22srb&#10;kJB+IgLe3vJwwfhqHMJgSDJBxj0lE8eGJhUgw/OqrvGpjjQFw4FczoaSYEg4+onpEOLJvg7nuKG4&#10;nGMeCA9tVsk8HAPAhrieYOBAoPPG5OONVskwHARVt5PHMaBkdKrTh11AukwqDGPnpmmyDmT3AZZ9&#10;G7Tbd2QMeOBV6IJeuOh5fMHMkmOOAGf4i6QZ0nIatph85fvt3et+n3Fy9IH7eZN8Rz64+WuiZWzc&#10;2wQGOIkHmC4PliWI83EHDlQSsjBxg7iBQG9PoXTe0yk20ZT2dNc+GkhPR6cq1IM3RqtPExHwmqaQ&#10;t7UtvcMopQEb8XoTg3mBUa6AEht/GnrY0Ijmfp9KhxuyL80heF94Ghpzof6YlNYsyOSYIE6kTq+w&#10;+RDJGtCp+j5i/JgCDOr3Tez9tu2OM+srVK64cSe+z3ERIxl0yE41jZKa1fbOgxkJXmBmg2E+f2Ja&#10;xP1Rl3bv3loO2SXzaBxuz/TjGJUSlNpDKVTIDyPnXblxehMjnlIbXJcdtYtntft/sryDmDPS8dLR&#10;I1ga9P8APqenYvGKmxK7908v6XnExo+fAeQdPzF6BbVG7LaXs6BNYGIhzpnzLeSOMPh99cO7YKSc&#10;UlUR2BvaAjLp/IgrOvCM5ixcszlb7vy7pV6nEyHWRY7FnCzU19RHYVuYdtMBnZmAUfwyqkt5WVy5&#10;wQAzruSoNtDZ5nmUjFjILmLDaPk7ad1WxgZg3e4Xlqv1n9QxfVlrdsyWYUW4DxgVEdyMq9T55s/x&#10;tsHMgWPzjZGPuAKP6qh/edQ53L7TgTsNyvrsVz4V1jMKHGHJABByUeXyFqJydpFri6zmuGSl9K+e&#10;y10USlxwcYEBJS+PgX3rj70JifZ6mDl60gdDvTEwBAUi3ih/Vrn07HejtN7f/MlwL51h+ehaci9n&#10;kUwcvXoFL/VHI5c2e3Jfj+qnqg9UN7Lckc1YE/FSetV9co6Jqzz93NMjbkXcg/VvJ3zsOVd+84EH&#10;HsDl0f8A+Ecq0+Z7SndYoR0LjkUbMiMDb4F1oT1c8A8k1ESAiuFJ+qeOfcmsWA//AKZ0EXKClxxm&#10;3bowMY11049VPdnNn7RtSR/DWkU/6k8xeNjmczxqzjHyxkEi5QUuPOvd8aQ2a78cepXNrgLM8YEg&#10;8y7gVDmHqv1O2cnbeyuI/hFSXZNSx6cY5pyLuZEt3XRU02H1GzJnY5/hFVVJsvn0BcEEqKvnrNQe&#10;rHGP7unh5FcHFJzIPGxKO2ho5W576feIpA9vAnt3FArhTdJzacOQNmbEriPyxCWwPPVn2ghHjjpV&#10;1qf74U+lwUnN/AlbXSEr9WfaC84KcdjjH5uhH/EVDqjZHU9PPd2fyN03N8UaUFJlq+SK+S+h50/L&#10;ZCxdEj+ELOrJ/wAD6v8A/wCnH/8A+LRoCkxPj4Et301qjjZnPgkwGlTocfllFgT3/DefWgY2JRwE&#10;UDpqVD+icZLu5IE8PItaHsvnUZLMALiTfZXMYHOCMFuP6qPWaR/RtMlJrKySei5tNSWWzEpI/LXo&#10;zsX9SBzUIwPJkew28wgtZdpVBTdH7JaHfQMGIhx/+Z5x4/mWLk+ZlRlbfxGzCwFncP5/JpT7lgTA&#10;YGfqICQi6KqwZJw98u5y7aof/D9ybJAAWPy0+FmlNVuGZNxm7tmTpxXYlFzGDoctIdHzGPgYlW11&#10;qvrmV0LinjUy531pzPZHPnI70EqTzjY/PoONikeuov1yn1XK+gYyoca0iabP5s2yRsSqtkp9zBxg&#10;KNPTNU3zxDoTVgeBSFK7PIlu5IE68UIZFMGTTTIxp4a/QEwZFDcOO4niEwIegAg3eaaJDeY1WxqY&#10;MnjTCcMbwS4pjd5p5EB3jkRwcamDcIAsg3BIB+/1Ey4cKG3P409cxpZQIbjuKYNxj4wIaQeBIZMC&#10;YAY3jHwJb5qIOTOnsaCcsjd5j/EUwkwHBxqkjcWc/fRjeMaALIN5z0u0Pj8xU+5gyKZcJAgC7DmG&#10;MeRLtDHwKqjJg/DT28Ej/wAtAB4hO4mSEQ3eBx/ESG8QBMGTAnt4wfpJnj+RIluP5EAK5jSudxMw&#10;JEGgCZ86ZGQf09JM6iRB/wB6gBcedLjzwHtpD/fup7p5EAMjJgUzjzqGP9y0pkCoAXvqY3Glbxk8&#10;tTBjxoAQx99PDb99PW9QCebj/wDTQTjNvnpm2PuKYQZI0t31M6AEPxp7TjyJDH3O+nm4xIKBDb/i&#10;IkNv49NPN2/cjRJuzJ+3y0E483b4L8aMDl+DjTzdngsaGdWRm37nMQUENmzVkbs8BUSZyscGSPgG&#10;rU3lepj/AIaAA7Nnj4Omrgzk5IyIkzZktq1N2eNBOQ5fK/zqyM5X4ESZy/Bn8tWpuzKgCGzZow3Z&#10;qY3bqyN2Y4EADW7PHnR5vLyXMcHGpg26MN2+AaBZDGzRIbfApjdvyFMtpgDI2amN2amDbqYNuRBO&#10;Mjb/AIimDbp4Y1MGNADO7p4Y08Nupg26AGRt08MeBEht9NTBt0ADRjIpgxqYNupg26oAGjbqZu6J&#10;Dbp4bdAA0Y09gRIbdPbugAaMaewIlbStoAhjGnsCmJIAZtr6TiSAG0k4kgBJJJIASkKPjSxoAkJK&#10;PjSxoAkJKDcSuIAnJKDcSuIAexpY1D3hLGgAlcSuIbvCW8IAKKOoeNLGgCZjT1xDcaW8IAJXF9IX&#10;vCeuIAnJKDvCVxBOTklB3hLeEATlHwJm4lcQAraZINPXErioAGkbpkjdEksCAK2RuoZG6smBQyN0&#10;AVvAoeBWQjdMkZoAA4EyQaPbumSN0AB7aQ26JbulgQBDwJDGpmBLAgBkaeGTAmba+kASriVzGoqS&#10;AJijpm4lcQAiKHbxp6NM3EAMkGhrgaMXEymAVsg/AhpG+NWog+4oe7oFlPcStByStXwjNQ3A0AZ6&#10;SXoaSVq+EH8BQyN9NAFDJK+/3EHcMx/UV8eM8fBxobuZI/kQMKSRuODJ/dKGSXj/AGFfCS/AoZGf&#10;jQLM3JK0NJJ9P3FpxGeP50zufgQMMxJJyR8ae7LxrQtz/wBjT27jSwKSOTk+opg5fZ66tRG+PjS3&#10;cdvGgAONv+RTB++dTCKHb00ATBkIjDd4TuKt6caJQKcC1N3BES3jAqqMimDJ4EAWobhTBvFVRk8C&#10;eG81EAXYbzvqYN4NUnfFMHMMBEAXYbjGpg3ipI5hjvp4cw1EAXYZFMGRU8cwT3aCALgMi+lWe0E8&#10;N4gCwJKvjmA+NPDmCoAMW0yQY1D3zGlvGNAD1tQyN09jT1xAAcjfGoZGfjR7GmdJAsp7hnjQdxKx&#10;x5FdiDUMg0wDN5hK8fABU95IxxkWzOG440HcS/HwIA57mEjJ/wCoqrMKfxrpB5I++qq8k+PjtYED&#10;DmN5T+DoZOUqe8k/cgBcXUTyn9NU95TY4+ggDmN5JxxqnuJP37C6QeU2qfNKfwX/ABr7SBzq4kY9&#10;fQQdxKy9xblMJPqKnzCRktnjsW0ooMfcS8kGRAXDMkHGtacSskHQ/UQd5K8aAMfcNxoPu606YSsn&#10;kFVVcSvGgCt2xx5IEyRv37CJEZkUMduBAAcjfH11W3jMfHzFfHgx3McfGg5GfcQBkswZkgVPeS/G&#10;tmmDNU95L1OBjT9gg2pAtaeS9UOaN8CCgD3MaWNM3MCexqXwGEwZFdpXNCR2PhrNxqyU+4HATOvm&#10;ugGnTCcE0MdpRJfUg99B4CcxDJo8wcapW8YCY4FC1Bded9t5xZ3GCP2iAYraD1JRY3ntLYGRcuyu&#10;vHrMeQ6skn2mTExM58iy6HKNO9Jqg5fufGD6ZFZJe8ZWwY+DzEeqjaxLpls+lUkNKv6wZluDci8m&#10;NYC3nBIMncX0O0apOG5DOQOYNS31PcTzikxzK+YJxD0uWlS4yxsjwdwgtNMt5oOByeCM+QaD4Dfs&#10;+97O5H4iG0+zwPQQGBnV2b15uzI7Do+YpknG2ub5G+5YtMZeNAEx5Jxtpjjj04CdNGJHaDxgQ2oC&#10;b+2YuWwNYfM+RHpe8HHYjjtanMH4F8Qfp4YcTBk5GcPcIgLxmPQg3G5HaQ2YTBtATG2PnGVQ5ORy&#10;YePuE1earRISeOG0bYF7gGqTUDccDY8bbTDd5iPTiaDgyGY8wVpZK8nhG2jBweWgnAJHmpn6a0Kj&#10;5PjsGNph5lwqocnl437nAtInA2zZlZ741OUFDqi1BNj7twXUy4mgzE5HSR4jchh8jOqeQnjVADO5&#10;kjIrUP2YfmRpSce8j98amTQY4CYIFE8YAd4HATPwK7SduN428u3zBqtjG23bn5/LRKXsyRkOGM9t&#10;CACXY+8kPAH8NVvsckDnBH+ImZgMjByDAfP01apOzHMrEF8WmnUiy+S+Ty6MnIz2tNTNn9Hkms2x&#10;hBk5hEpPL20BMcZ84/5PCtgoOcS5y5B04OUkvGG8SOhyM2xw393gJ/aeDB8yepfY/JXlRgNG+K4c&#10;s9S38iZp9wNyM+8nuNt60yLbJPUDK3nOIfmESDQHtrE4bNpKdtpb0PVINeY9aM95z7jb6v7C7G2s&#10;PJLG5O5gu8rT1ckawGqJwOa6MALfmIPjyn0vKxmlJzRrVKbpds8sBj07n7aZ2RyvfHoGdgRPhl8C&#10;7YpfZm5YOcDaVXIB9QfAhKRFxzHONl8ubS4DlmC5GQumQpVVXjNz2sxgmWnGTqfItIrSm6nNNscG&#10;nGQvyflUMlBtmzI945Xjrm81UFBntQUO5jGeMNojXyxLMWez8bnPAC3/AK1s0jbjZ5wgKT/Atmb0&#10;2NnKc9rG41NRNS4nck5pkdFkgGdy5By+og7ieOWZDxxn5fmrZt3mQXJ/YS4B8xVWoNmbma+2B4+o&#10;NJeCQCzrR65KCOP2eO101Mmm0SYy0eNmcpLYv28aDkpObNhneRgzj0xj7/1Fm7Nu9jczW9dx/SX0&#10;DWh7ZKreNr1/7wK386ZZzS8MEb8FxUMbcjlyCCwtUeUW5M2BriHB0ydzOgDQpHUkpctjx6TfS8rj&#10;wIbJ5XKZqM5nMjFeJyyCFgQFxsj7Nkp34ZrvhumMf7yh0HPJ8bgAUnSH41OUEOoNjcu3nqs4PMGt&#10;OHNGUnZMZUwOVw95Qye+tal/q/1O83F5O2NuAmpuwi/zI88lY5bMcHZVuMfLJ30+gnuOe3DOYhcg&#10;gmT4TiMfMbcGCNbBS9YNpJLnzZ/KhEgceagNUbJxzi+5jfFJAPpqGOj20fZUYQbnufUL30hyR6XE&#10;NvR5JrMThbHE3CTl/tqZONgc6YWI4z3IOoRsrI3mDnecbYAnEfw8i3KTuJtJGwHMZ2pLnTuouPlB&#10;x/tU2J05NRsW0tnhR+Zc8awf/wCZ7lNzdgvijejL95V29Ziae2neSfeieZa4IPlWM7N60quavWLY&#10;IHTj+f8AMrX21BtGqTDY/OnJLz+VCnG58tyIuDHg8SGzDZ3VdVNgRzKatZWyb6TZt7n7K9btm+zs&#10;ckkIIHJ7huYS7nVkmFBinH/1KYDjH5izEJV3B75re2eG9ebF5tHKQMJb7RAz1d5tceNU+i/+ItPe&#10;xhkZSR8sekvchnT9Ftuc+ajMPpi4Eq0nklcsmLaVHuQDLqEEL+7TnQojFVsEImtU2xZxxssqOayK&#10;nN8qGnBDc9PTgGb8q2ym9o72ZMvZpVbekuD1CZA/6kItvXhHz9/PBNwj6ZBQRxwKHL6kZOXPs3Z+&#10;Af8AabUcH5VxaORsUuXetB1v71yqvQYc3zz1MyGcnfvJ5vDp4UpbZRYMeNQ5H6n8lC5wOfqe5+Zd&#10;UPG5HI/Y5rcjJzP8K2yk3AwssDk/tS7RLjmXOs3GHHMn9UemHhM93APT8C0KT7OxydycMc13iAel&#10;bu8hadPKgc7ycLbUjJ1EYk8n9mx2CjufsIduiUvrMrHsj3lzjv5EHmmwsmv91+ndzrpaX0+9gsGN&#10;qQK7N7YR4HlocHTHaxq1Ahx5y1RsbmIR2Q2idS2PjQdv6t869hxgEOMnTu/zL0anmz/ttkeBnNSt&#10;4/MEslb7L5tJCXnk13yMfLuZEh39MQnc7hz3L/Vzm0tcgxgydQgtddsU/Qcpk8uA2Z8CrY6kZNtZ&#10;y+KOP+0ju51W6g9YSg2ZAM45qIcZOWPwR+8or0j3QiHXFSUxb3ByfmaRF5j7RJwykk6OzgfbwH4v&#10;AvQKaUH285O/DqBJqDIPvrhX1qNlY2DZi/D/APSyNmSHaM3G8HbyHuQKYRwWAeCBc903OCsNE3At&#10;yk5Hts8AdSBcXNhVND1Z1J0tsL2HtpwQ81eTUrcJOWMfGuhK0mFD7PZKczBiLebWoTvrjlntIm0t&#10;ZACzPn6izHaZWBJqPdu+RRphNY3c+E7TrVQYm38QpXtUezibHeG/DT1YSeYzV6DefK07Sx+TtyMy&#10;Hjj5K6ilcnHMpdo6kfNVrqoLbFmZi3eslVsMfkdQTZsQ8qc2vKuFWM7RJO9kj3BGDITlrsCaUHNp&#10;29YwMwXDM+YqT6wlH7tIQGMDWGuuwuTU0xZuMco4VJOCQLSKXcYG28385Fz24IS5gWzU+zsjBBGu&#10;gegxUvLtMJo9MPBy/pqn7vqZzq+M27aMeS1j8u6k4lZI76imuSoHPKeNxuw8a0Kk64lLZt7fwXbi&#10;yueDcwDwQLH6gmjmBzgj40Jh9SkEuqOhJptEbdrY2enATmK+M5oONyCCA9xcWjcEjItVpOrHMGjB&#10;xj5aHIIZu6d3yOXk3b6itRLcYzwfw1jNP1Y5M2BvIOXpq7DmhDDBHHwfkSDmXQqx548IEdkJ7dzm&#10;Khkl44CY4/4qtRHGn+Kq24IOPP3yKgLga8mmC/As9mEwevCHwdRHiOBxkz9NAXk4bQcCypqTTgiG&#10;zI25x7kflreNl9BvakIfBqQD6a5ePOCGJkXU+xeuCSQmTqcwa5LwbbobV4S2obGyU8238J7kH9ws&#10;9oeaEgGe9dwf611pto2iSqa07gZgKRy40/kxrlekyEZucZgZ9JdO/tIHF8I4Ga/g+FqJkdPjgcg/&#10;zE99rGUBMbzTgJ/vMg+0DaAycuQOWZ8loSePRCtVYGK8pNszZANAC3H0/nQ3Z3Vk+ZkyMd8bWvyL&#10;QqgriXPKcYxwMd8CPmKZScvm1VMrIf6nlN3l5M6RN7UfYNPGJV5h0JI6k/q7eTHyfDXPdcUXTDlz&#10;v4ZULert0gyF0VcJxWEulUu7ECcRN30iE4FnpGY5kPA2tc3qJydpW4DptRVXlYOTaMDETMPlpmaP&#10;Bx+zbiW9pXCKZUFLkZjx2C4+b+ws9ZvHtsBgn/E8Cimoq3Fj4VsnuPD00GRmPGYG7wE6iD3MA8cB&#10;/wARTGe0CyOy/BvEA/20NbyuY1OR8ZhKmre2hLvqEUzC/TKq8Z4+C6hrduQPB0+org3ZzEJfaQW7&#10;fmq7Suk98l2OC1qdQpVpGLQ1ZmMvqBy2+IEZdQfcWhEnkuqQeB+AQ93Fp2kBcM21w+O7/gVbJcDf&#10;gg1PidxUUhuhIdJuY75gnuQeYg7wbm2dWpwSYxjwQdNUOaThyGxgOk0CHBKTjcypyBz3Bl5a7Skb&#10;xzNWQI7BdQXM7i5X2ZsyVbPmLaMAsBCr0gqycSGnpcxlodO3pr5dvFuMA/2XbNpKxDMgCGa7+2pk&#10;wnDKWstE9z4ZVyjWFePW02BHHNd4+J4FlZKovOTvHl3U5Yxp6Umo6abZtEqDec8B8/UXPbxvgc4+&#10;ZARVWaVg9ePQY+BTJhPCR6wT5BpLzMc600gcrK5yNgFx9Nacz2Lz4zI8YQW7nTKsHk+0gkneyp5H&#10;qB6g16KULXUqqGXAcMXvS5fgXjH7RecctgNEax43pcGvzHo/JmAx83vyPfOFZxsXmzNznAVmbzF2&#10;lTdaNpVTB2bngbi5lr/Cr5OG7aatrJuBcQ7TNojaWzE7aD2iMfT7n7Sby/zO3mRUf7P6LeE6d2MV&#10;hG2fKEqkpuS1D/WsZxDgHq3CcEf7C5dryvHLxsxkjA9xq36ghYMa2CWbMNoG04h4wsbYRi6uSD9l&#10;B5Xsz7NmPY7mjnRJmMRS3CFyZO8u0hVKbuPt4uH/ANJizbWq20ejw/8A0R05sT2CMpDQ56knEqa3&#10;+aLfS8fyp4dSSGZUpPHME13c2qNtLhlvq7VBVFOOdmtOdpTzczN9MY7uePJbXK+yOgyMHJ34WO+a&#10;vMVuThVReov3QxjvLo9007Z/VjhzTh+0mJZgYekO0LWgXR9BtNoAR75LaVCzgtal0ucn7KrlJ0vO&#10;oJjvjYG53OZ/2rVHO0twwvhCfP5ixcWnINbYuOOyboC1VskAGaPCVCyOweUqLU8rJ+aJYzR/qhyG&#10;VPd/eH3w126NsLkwf61ZO1Knqp72VJwXICFukJwQLq4dL9lMgBMcQzDtai7T7V22POLmzVMVtlbl&#10;7PdtFsAQ4PhCVkeEkMqZXjHFftdTjjRim6klMb3djPhEjT1cS+U7zvkcqESPpkWmlCjFc4wFhK5t&#10;UL3eXICuLfL0siZ2sbRCUHId2NKi3pgK22H0QLbJ5OHoRggbHt/DFwLif1rJ5MZ29pWWh4xi/bxx&#10;q64EpMTl8wes6YqqZOZUWzMGpRjcl+Onth9QSmcU52VuJd9GX7z3MCp9SPK03YEhmpyjg5W7cECX&#10;qhkwVWeTuT24Lup/jXPTX7RqJ7x1FtQoOsJ9TgGEhpwpJY3/AGL8fmLJdn+2CXM2wGFSMd3DKxbt&#10;cH412Xt/9bCnaVlvYlMHE4ejFa+h3fzrywZj7YnQIHhxEue0kuJ0xKlxf1EUya60PbaK4l1T345I&#10;xLp6tzv4IFz3Kxkc5+t5a3i2WMp4IAC/kyLJZxL3LBzeg4CL71tu2OcnzADvDn7tB00HeDsucZuN&#10;WSYSMjkeT9RZ64IWDRNxjQ8xXBgYyObAYE83p/eXOCwj0rHgHvMfGTlrSO0JK2lNmM/tP86RCByD&#10;JXFNtgjPHy1icweY3K06pJhe4D5Fle76i2rjFmkxm4VkGTGgI2ZFapfJ3Jh4+4lEaBEGRzkgT252&#10;SLSG8vG2bAgg/UVbnA2wSZF8S4soL5s/cMmZGJjdMq6QldQS5+9BGZ8JnvAuYVcTs3hICe4tI2b7&#10;VJDT0xO8mUq3zyxqFyfMWdRhpu1Ww6W2mUeypuU9pGPvEBPuw7WCBcOVpXY3RbxuPl+4tT2uV5Ue&#10;0Ih5ka0zl4+WPuQQLmqX024ncxAzYAK8jVCEK1VYw6Bz/phKWCczUeQ9iAnTW17H9i8xfvbxgW2v&#10;mEW2Ufs/lNMSkDmqjiHAPlsv9SzfaJtsmM10WHsbIfLGJI3ZO2v4BO0vcYaFUm0Si9nrY7OTgE4e&#10;9RyuQKs2vvake43h7irVQS9ybPH1FEp+iyOXoA98hdMa1EQkxjLm5NrP7Tfdl4xy2UzV+YHS0yLN&#10;3E0I5c6ILkZF1FUlLkZtpVTbD2iPqDF41cJHsrpimxgNUk1Ez0tRsLnKe6v+7iBMK05FbsyG4wa3&#10;lo/K6X7NcXpqcrcPwiIxtc2xykRTsKbYhbhHpXBi1jfMuXHDyYvyax8i+6YyzuA6alXbOuqg28SW&#10;SNtzp6VCHB/zJRYzLmOaTiYzUuMxy6iqrgm7FwQAzrVNncj39yAzng+In0qjKIrmyds23ZHNZ1JG&#10;3P8AZuYnaoqx6/e4zPuYplWVA3YezNrROqsZmEw3nPHxrnk41V3UUe/xGnQlRcKPp9zNZjg5lvVI&#10;qHtEmA+0TwQcA11pSdP/AGb2YzWfR/eXnszZcHzR4Qzk8fcWnjEWuez/AGicmmqJH/UIc0JcUxxN&#10;HMZMcaAs3A4CZ1fKflY5k5B4Fa5NRyTnVB6n2d7PYVw7PmJh4A6a1STycctbAgg4084l65+4h9Zt&#10;Oe3FBvY88Z7iZJT7kJc63h43s8fAs9nFw3JBcTutcPTNa0DydmTeVrQ2bIzKybndNUmn5f4wFWqN&#10;249ePueYsu7eHI7xyXVg3MBP8wSsknl7YzIEZj5yealXDPduA6qvajmAYG0Z8g13pa42CXvJTKiA&#10;1xE0lm9UTxyF7jbHt/SVbnEwxkBr3IBoPMHA48kCATtDJHj14THGe4k4cCbEBjAJQ3FwJMiDzAhD&#10;ExxnTCk60pOvKP3b2mnLkY/LLgQEkwZM50B4wY7vBd07qpWzClyP8/fGtZqTdgy4DawXGPqWlmq+&#10;+sYkVYVZMZ85A2M+/Dup6R0GRy5shBvEfUWGkZkMTnq4N28xlpAWX36RV8cn6ZQdUSfYWR4PG/O1&#10;b+XdSHQc+k70AWdpxAMumQQsiocjrCbP2wGZt6cfTKrtUkrnTBkA0b4ow+XdjxqJNvmFmybxUGzt&#10;y2Hv7kAmdsV0lrJHGs3nlQOXjI7NgxdY+WQhV0Js/o9zVVMMXjN86cR2uWQqqtUTwlHuWMd9qQzf&#10;mMipKXWgEqHotyzlIO1TlcQWro+5ABcf+tBVjZzNvY/K1B++vSYlQOakouaxs2NveGt2331457VG&#10;b24CM3U+GtPC7m4Pd2jE5e4IYiMTCVuTDxxqZIxjV2cM20A/MSXu3TnkA2g5xuD0EEZ7a60l7gc1&#10;0YOd5i4tcOO/Atm2b1IM3scfUWXNTXuDklwqSePQyk8AQW4xl1LSzeRkmLwYGzw+j0/cW2S+cMoy&#10;HZmRJ5SbLufVto62oS59TTmOrKHcs78Bj5xoHQ+0SpqMeXmZyjXXzzZ/v9jAfOPmLPak2btmA8Eb&#10;4So04lSFVs98tTNapti/cBNYVfRlbMgOTMez5n1CNuA6sexd/TtNza88OJ4Af9n99c3PBvZOQ8ba&#10;0SMnUVFPNZyYmTp+Ws53L7OJVa5Hgo6ZPMCu4yP7x7gPPWYpR+yOFm+3M3TtC76tWzPau2nYv6yt&#10;N7fUuLwnlm0eatiWXByjgXR1D1BIYCAfmnhSGHq7t34/dWJleUNZCq3+38p0MHm2tv2c9R9q1VS6&#10;KQvgyQ+/uSf8t3PnWOUHNJdWbIBn9pvMJfzPfwLi2vNtE6nZc4BS9t0xthIlsTqhtKp8Azxjk1be&#10;qsn9xlY6BsfEdBL5rbIbH9M9N5z/AMOqhlW7RzWXj8v2mDjXGk89VBk8mP8AVp2rj6ZVnDejG9Q1&#10;O+cx/wBXy8hV3TTdQUXQclvGmrUe7i0xjLjNHH+yszo2wW1x5HxD3ZNU1VbEe7w/MWWjKApDZ9KW&#10;MbmVtRnGLUc29aNcTesBtIkDydY210kA+mXgVJ2gbRJ9Vr3HA+d2SF07vAsNriXtmxAR6up5q63G&#10;4bVbvFupzOZzSaa48f3SyMtu42z0Ee4iHB1LY+OBWSeV5JahzsJHu7ZvzCOS48a5pINlGTkIbMHB&#10;A6IT3Arp0YxNu2cj6zabPtEo+U9nAmUt6hbZB+BS9k5CQDwR2kO2TuN/G+lxuAgip2j3BJbOjs4/&#10;NWNxdqRHZ5Rl59FkXqFnUUrnBA2IINRUOtKbHMnIIwgzk0lam+fP/vGlUE4es2V5tx81acLa7Zwm&#10;FfXL3DNx7MxxvQB5hh8zS0YFZNtmx+bMxyo0DERICNeYIXAsNPUFVuZsc0Zyjucy0u99nDiY1JKp&#10;VA/u424rep31yXNvMvqTTqD2/DJVOvWcx7M9gBXHtL7gVx2rxS6m5VZbBFjIu2HkvFL2x+VgHqLz&#10;820VRJakcnZx+xuh6QydyNeUcpZybzPltGP12OD2+B1uTxkTE4/b+I4nJMN5e4+/dW10+3esLEcf&#10;A4WYt6TI2e63TW/EZkNLsflr+hcpqpfgs8Yc76gSZkc3MF9Xy3gZY4AXFlcvnl4fvp6oJ49gyNrt&#10;lflKTmHYy1wnkwche4w8BOmrU3uTgeNtxqqy9m5MMEffSeNysHt5tdH1B2k01E4UtQ6fmzDI8Y74&#10;1IXllVDnFDkc345acuAfTLzoFp0rrRzGPBHaIhs4mF7WsbvH07XcVGn9Q2oVqjnVx2izyGOVEmdS&#10;Pd2OGA66KZ7O6jqdlejlRXDUf9pFkj/7km9J0xTD0EcACvI+o2KLBnSnQ/pmn3T9oCv3oWVk0juA&#10;6hLSI1RL6DnGdmxfjek6fcWnUmRzU7ncDPuy2Q+mLjRKrPVvGwZPn7Co94tiuDXmM2bEj5Ctj+NT&#10;eI61CW1fVKfszldKSd6+gc0cKcRjFd5vAue60rCY1VUdncRMw3bY2QhYAgWhUH2i2HNTQXR6VshE&#10;NnlDy5hMqcMwmu8GcCuubvcjXQQn/anr+Y+uT9k2yn7cKolzmYsWzP8AsbUTYhPfgWq7ONldMTun&#10;APAnKR6P7x/7VmDyV0eafsQwHK4a81z48fhV8qSYNqVesXNN3We8C1B99bMyHsoWuR6PomWl1jbG&#10;fCaRI6obUZkD7QEmqT3Fcdme3ht29uwZGUjIhbhLfGsBp+pHsycnM5o4TiMnULwINtA2llCQ7aVW&#10;mdsWpuyxnQet2/mLLlK3PlPYWQbe6QeEssPSK8MWoPgwLKdtO33+iWnCxfsIPh3F4myepJs2LnAX&#10;GRdAsdjU7qWlH1QBPkb8wffWHLwcmFITq3I+go7/AAGex/jpr0FrS0ttsxbu5wVFnu8zuQLWn1HS&#10;Gr5UcMdXtTveYMTfnLjOiKeby6Y442O/x9MZOBdNbM9mkxcz4Dlzal4R+WlZPBoU++O/j4dVbn8P&#10;eFacza9ujg4v0nJkeySYuHpm2rjGXlkHnXZdB+rpRbqXMWD8D/tAnlL0Hk9ByHQfud1vNxdLrLK9&#10;pG0yXSQfs01as3XTbWr5le7OTJukfRevoGA7FqW2xhzTtE9XuU0lLmJmzHO4LatueNdCbO/Uz2dP&#10;JdenDEuO1c0yqk7AyFrao9/rCa9oQD+7NylXaG1vbDJaHlzFtBa9s9mt+SvyibKbKoW/3ldwn1iK&#10;q9OjaPMOrKLwUpPJbKgXGW9ezXecqTRfqfzp/Lrzx81bxkF7MMhc66iqTZG2nwwQUlWInkHMctuB&#10;TJPTb2Aj6Wz5iWXxtxWrgnPcjXaXSlK+zmNN6RrTl0ewOY0S2O5fzwX/ANLNi89VXs+mH5NaVOhm&#10;J/abvAuzKH2VyWB6xeBfduQD0rZFSdrHq71o5qM4ZDThRgJqj1fGst1rG/q/MJclVW3/AMTmOX0+&#10;9bazCoyka3bRCCxwLQpfT8qk43zmBj2oby3K6KoP1HNpTUWFyBq3gJzN9JBgWkTjYvs+pLPU+01r&#10;e/5ZtgUczGZWa3T6X/0RippOM5W8HMhnggkduDyxZFMJ6qdVzgQI5UxKSAnT5H8666b+s5sGoCXY&#10;JDTm+OvMKLv/ALS5Lqj17KrnxDto3wmbIheWyFYToXL7Y+4x/wD8mCbWlDqjYfP6be7nHIy3uoQR&#10;b+D9NTpN9ppJomMVu28u7/hXXWzvarRHZ2SorZ/MfEWI+sg8kMcuBMmFYtXEf/LNlKnTGZTXp28L&#10;NP8AzodnChNhb/UH0Dbw8oKXY2krYO//AKZGnKX9btlVhDs6npxgRs407gx4F5zT+rd/JgvW4FpN&#10;Pjl25btJ5G6mD3/mP9MK/eN5YVj0egz79WeJDM5llSXbb/RPSqV7I9nUZO1W01Fg5m7FLnWnU2zp&#10;h4M/ZsqdPIx+URcjbOB7bG0qxs5GJvBa+8uRQQfzKhiqCvW06PHMqw7Lt9Tgx/sQrNzOKx85fp+5&#10;ao6LGZOWruR/dO+ybzLSYzSN0ODmXCFyIDMKfkM1ZHfuZUwefufvLLKH27vZiPczTUrg3/MEyY1r&#10;NJ15JY3L6B/aHH9PIvJMpkm4zX01x3elwfkO0Q5MlVfynE9SbSJK5e4DMWrMIy8ttjj/AH11bsQ9&#10;cumJE4BLXns7LpuOPAtfn+zSiJ83vRyJgSC1pkEP/SvKXaxR45JPnzNgApGw+XpL0fl/mWBm9v31&#10;cXAcVmcNKhbnucXDxHqrt7psdbSX7WUrUZcAxam7Fj/PhXnM3rzadO78tjmvaDJvp3CigP8A4UB2&#10;d7QKnkjI+ADpwyHzG12OCBWSk9oDaMmTeh6umNejpcpsWuRH4Gej8LDn25JtO37oYZ0vOmw9Gqis&#10;4ycwY9CBWRvR86MPHHWJcf8AzO8/u4ENmjPfCY431sPxeBaRs/kcu3Y7aZU4J5c5bnPkWLNmqhKs&#10;EwoUuS2sDzym6jlsuA5YVwJ4byyYFic0qip3jay/YicG5oyXYFrW0DY2ODPAe3B0x99YDPKXwTEG&#10;8youAfMGLIooWfx7fIOhdhpcZQqo2+TaZSXseZMWriAfLIUvIVW2FzeXM6mBefNcBEdqzZHSjyXH&#10;cs5ru5v+WIsTp/Y3P45jgZsSuIycu0ttuuOmwJC+B9XpHPTU5CM2Oxm6epW1huN4yYtmepc5lrPk&#10;XGlWU2Uz3s0LEv8AItVo0E/o0u4TKVOiTNx92ZDwRx/iIgz9Xja/UlRb5GwFL7eoPeSwYIFwGGws&#10;+Lrr6evB6HB2+L853WTzSpsT8Pu/lONKw9XevGw987DLZ8wWf+VAaLpCYOSWXnoKP8NerZK0qOgy&#10;WawA1G1u2xuWJf8AArf6dsmy2cMsDg4ngSeboxrpncxZFUWt8f8A38Bz/wC78RjbL/R/TxnnDSdC&#10;ClT1kZye3APUIuj9rnrOS5/TnY8nO6IfqEQesdmchqeYngpueOyQE/sxc657nFHvaeenZvwFb21X&#10;jUqa2/qLOIHQqu3/AMhSfZvLoCb4E/soy6njRKcVo2MTAzlVu31LudDWdSCDLjyoN0cBCo9T+y/f&#10;CY22pH8Uq6101rf7TkuitEzmklfjPgkbokY/KKqeSsMZDtowbvcWtS/Y/MQzEEbaaibm8sWeNDdq&#10;mzskA7xprcN1LorCiurb3wdC2jN2daEZ8ABOIFcKbrClJkT2k/Z8Y+Z7/wC0uY/6xC5PZ1Laf3lu&#10;8+86cauclpElyj0TZ7aKUpsZ3MnlTonmXSrGdqHrASmp2x4G0qtx9Ml1cjPGD2Afsz0uBDGcrewE&#10;xx8aiTi9PMkFrnNbtrJjiTuXhMeqrJJ5XP4B4AnLg8tXal7kA8HfXYGzPZGL/wCSVQnayuXj1LZS&#10;4DHXTOcpStwzE4zdOUSStywl15zKtYmkNXak55Oo8nLjHy9JaptIrCQVC9PG29jgZ6bYfnpS/aZT&#10;D+Q7nHTjUcw8zxrn5mUqV+HNrGJ+m8uDOuJS8lxw1IcuO1p7sLOtOpOoKPc0x2OF8UnNuNnPHnXK&#10;LclVwNjwS3cNPVJwY4PzIDL55XrlzjgALT0+XAoqbS3rGhKX1hOqVcvoGE1th3oum5+7RwIkfbJT&#10;E+GdtO6cajj/AOZYjTNWTyUypsCCcMSuJh9LIsxnk4ZOWWNsAQ940rghYEn1Mlm4IRNcrbFOKbkM&#10;ybHgYdPzMkayaBzPpJfCzfFwfDLkV1pdwybPcbxjvFvp3cEEa2xxXkxqptuDPZkws9Pcm0eP80Kt&#10;SrVX6uAHIs7fxGb7M9pFaSdyBywmpRxj6d1d7OJhPn8lBMqho50OPqE4FY9iFBSHZ7IATicSoQ5y&#10;S7bGTPY/YXNXrCesJUU4IdsHehg+IuRm5NUmX08dH/yh0Dk9DF3H/wC0re0isJjuwGctOVvAPl6q&#10;G0XT+0U2s2mru95Yi51j9LzBy8vmcvijMNdabK68bSEW8uZqLH07mRbVNaqyKEi3cY8/ftBtwYOd&#10;23GYEj+IJZtXm0ipwkszK1vXU8cC9Gtne0hzUMuO2gfa3TJ/2rjPaAOi/tPu04Ylbmu+0uRl41lp&#10;xiuq/DlrnN7fUFJkcjqOZSnf21HNHgbV0hBc5TJHtAkMF9nMqAYXh+aXdTLurZnsnouCU9pSd8Vx&#10;+KqrUkjoLaFflWqN1a/5bPB8sS6Bz621mY5Lldsxmk9qGz6TkPGGnCs3PmOdeBb9R+1B7Xgz9mnt&#10;2/yRrg/aB6v9e0TnYHK8l/ws+D8NblsPoubBsOY6jFgIIpSNhizq3oupVIYuQJRN+oZj6xlFinHt&#10;L9iKXvRltEJ3I1yWeSUhbAGA7oZuoQnAutNtg2Ub3c4DzC+QumNzwLkWeUO9bExxvrcHU9xZsF+1&#10;Xx+4Zbk7ti/eOyNndcbJaKlIMD64/wCoS3mTjzbJTlZsprBBKsjfl+NcKs6XkJnJ4DPi4Fv2yeT0&#10;fKnoII54/HHdujIISwIvJ2OhynzGSHtkcX1Ds0czS5Kun6dKlG8UOSY08PfAyMTeNxy9+LBAnqo9&#10;Yz7PPd2eSOVODdTdkzXFQSWAm+BAWaG8wudVWi5WOs50DtunGrcPNI55Ea6WElU7cZHOfc5qttby&#10;1VQNzW0pBNWzETcxNK3d5CpMr9WuYzXgqMQ4ydNdXTSn9mNoATPnWDl6fcV2l49mMqGCye5u+pvN&#10;1Wpxilp2zMdlFNbuHnu32BzGnqnYs45H2oYgvfsrszd9n1EyW9MgNG721yxePwrSB7SJLByaxF9N&#10;yqfOJHSlQjPHNacFMI+ZvLYscH8qdNtaqsEzfpnCs09cSdQb8wjYtSBJy9LPAg9L0HNqt9vYHFML&#10;mpu3fXQg/Vr2UVPv1l86l7ofMbXYI1Mo/YPU9AOQTKmJ41mEH/LORYE+iKtW38QlLv8AuDjmcDbU&#10;w5OzmQLjonT7gFa64psgZSx17jJwLedTuK97eJhJX708c7lRWcwtdJY+zHOqhlwIH81ENq35fjWK&#10;6H1PTs+bhLUzdp6zN5H2BLbEbk+8QXeWt4/42EcjAFsxE3CPl2lnv/B9lGy9mfFmEwcFtDbNv8S1&#10;Sn/VPrTdvabTOMfLuFXQPRaYiLVbYYpuaOXj3eWcjdvNLUGXXUz7B05NRnDMpUVm66fcWnbP5Ptb&#10;pJyDc3zVxb+RXyqJPVdSEOZ5SohmH1LvfRNT9Mfeo4EnmySXM3J447owjVCHJ2TYuO+uwKso/aCz&#10;HgjlVsJPNzrGW+w+p3l+PcS/hrNSp2oOcryzK28wScTQcfw1uVL7J6wubtHIxOLfm4Mahzj1a64M&#10;TeQ05bg+rAtlDvqGW5P0zGW8wbRkwOeBbNS46cYD3yA+8G6Y/As9qDYnVbPJGxLjVP7DmzDnAKNO&#10;7hH2jbJxVG+OUNJMBwLJSTAkHGg5Jg5gIn0ijoRwRt2cc1/IsHmlSYOBIbghh4I0yOXjNnjAikAO&#10;zqBzcxreG8wczhkCOD8TVWVjk4w54+BPdqbtkCdIeflBsw92bNrznj/fRIlcNmY/Zj3Li513ghuv&#10;cjRJuQkCKB1xfK0qztUdmwJZ6Qe7WI/4aZJMBwESJMB8cfAjtiwxcx8YENcSdzbx9xB3E4HBngVd&#10;mdfltWYF+9NNdfuPzeWh5NB7ss5f1LFDkGZVV3NDuUP/AKFUmERNma6hw8+cx+jCg0ZYouJNJKnR&#10;Xh/AnuEkkkmChJJJIASUEeFJJAFrlM99I8kakvLZs6pam75Fbwf0JLUDry/0W8svV1pSe8vLFk5R&#10;xrhaUTMjNxjXUNL1hZGCMKcPS466eSdlA2xmPcN0yLDdpFD9qjwNgZ08PaR3O4jEvrCUwEBHfzrF&#10;pHOpacUTyjHsqzxhVjpN4Mwzh766ErgjZ+M8YVze3kb0LnGECO73B6HBKaS/GRGKHp+89zoC8mDm&#10;DnASl9QWSY4E9IeadsPKDkps8b7peagLyT0o5ZHgv3LYurkWMvKocvGwI++qeznBICYI9Ty0oSaF&#10;L9nblyPG2P8AxUeHsve7tjNqLEyVA5DnWkS/agTcvfGmAZXWlBuWZMba79NZYznZAl1VrM0qB6a+&#10;Y3UWIvosZ4olQgibpWXPtdvFnhRdm8HHngWTqW3fkCvtA2819w8HGNBxk78B1UBzzxoi3Jez31Pq&#10;gfcWpvNHMGS+kSYEVb1VMG8wZI18Poe7YxjStjc8aDjGOMmOBPPCWeDgQBMHcgWkN270zIGAGQnU&#10;WSt3hDcCvkvrRyzbWYOBDhyA84eECPBAfOhrd5MQ60B7arfahH5PfVqeVI2MysmY63mJNAXgd5NC&#10;POcfOjFPuLLnJqKhkmDaAePvqYzmHfTj9HSzOcEeEOGMFu4JDRzTdr8EDG5B8VY+3rR7ATnq1Seq&#10;HMbnIcWogC4OHG/jxhOIf/llVZhvMBM/AtCk8jpRzfjczwo4/pLK6oGNgTAE5SfEKgnDxG4422OB&#10;8Icflqn75jJZj/UVV7Usk8xPEnDmPgAgDcqH2kDpu/jPzNNHv+Jkpf2IP7V5ncwLlEm8vCYzJ4bc&#10;ncOqLgpPQiRzSXGvzKOeNRxqYOYNn/tN8V74S8/fbQkwK+SuoHrbrlHGnXiOiOtJhVBIL8DP6fvq&#10;n0u8che5AXIyLH3FWXmyZp+oLL3HGfIi8RQa1WA3rwnswBEjWYkIQxMDnTjGnp5VjmN6eOA5RwE8&#10;tVXtAj/JGf8AUUJbSKaOB3D2eBQ7ZEzweUnm7wkHyDQUlqlY8fGDJ1E88qBtLSezaiGuHjILYEYT&#10;5yC1FQ3jjUyJYF2mk8JMuMFtDZfbNfUOXuMeSO0nrlkmigYTG8rJcxwdNM8ZM6DjInu0EAdybL9r&#10;kulUpsmAXGPS01p32sG/1jPhEXnXL5wSPIrVK6wmLPJAdfm8KT0IldUNo2x8YLYbX7a45rTaA5DM&#10;TwM31xryxqhvK4mNvBGfIRBxjxjxx/USHbjbBKUVGhSdxLnNiNscpHPUGuuqbeOTNgY+Aml+2uG6&#10;fqxs2IeOAAhx/wAi2wm2wYW16AGe0n31DjeNrjxyGnHxoDiHcFatrz9GMlzBGdXyqNojmd8emEfL&#10;GsfeVJZsfDUSASioskwuOR4IEzT8wHdwR6nSVbbzwdtB+1G0BL0HGngdIM5gTgjPcg6nuK7f8OyP&#10;228waflrmNnWDJtf+IrJ/wAbHoWVkJ7adeFIYqRu5kjk8F+59JZu8qTHkvqnziuHLwWBUqOZlSuH&#10;TXX4wNH+1Fn8RQ/tBjIs3I4JGlvC+UhcXBxMBx/DQdw4IgMbzxoeeZen0p6UCbw4SaDgQI79B43B&#10;I00ruGHpoRazSWR4SNREl9wwqsR3D4SSTu7kQJJrCaFZ+nKtDkm018yH6YO5Gs7BLCRqxy+nvGpH&#10;KSwtS5qi4OKkczXj4FaiM5dG2BHfVbZyccA+QjzeV3uBT0lt5mU/gu5AgVOK3IPi9C6cb0eQ2fSR&#10;iabLyBZAcmAIkBOWnJ29BD9DkFJb4TZ2yN8NB5psneth3g6kCfeRUGWM5eRytaptgNnwAuKqM7jY&#10;mCNWV1VY2I/ZuNRtdrrr4aFqUF7G4ZMB44z240BnFQDmpMZtP4ixt7N3DsmONHJXMMHGkdF91hah&#10;5d2cAy3wx8HTIt9oxw5ZsmMDN8UboflLAW7gcY8YUekc4JA5xwHtqKbjVN0NSFk2rNargb1/rTI9&#10;w/xe+sBmnMzgXUUjZspwL2w+ta0yLH6wpfcHp4IzpEJKlbYibb3Ckt5g5MOyj1LzRzLZiB424x6q&#10;p++DbExwIbvmpn4Fa6FYRom1HoRJ9sEuN17n1ci2AdQNpq2Byvhrz9ptm2eS59HAfWbiujSkdaPZ&#10;aTBfKsX931eWdB6/b5h2lMJeygJntfEVVmDeXW9E6x9xUhH7bGE5VVXlWOd2wavxE51qlCbUmhDJ&#10;IYCe0gudVEvto2YWN2YiHAPzONc6s5gSNzn4FvFB0eOdkPeOJvAPpk8ai6K3uB1poVNzxs8bbzG+&#10;tmu8sqq1UVY5C5wOeBU6eSsfax4GZ8hOWmagk86ue2anlkEsybCa3t/AIuCX24JLXONmcozeWNbN&#10;T/aL8e/79k5tspca5Xl9JuY7+PTg8xbNR84JKvY4NSDp3VbCmpVts+IN1oSmgxxucDwFyMnLtqG4&#10;l44LGhb8sYv9SmfbhzvJ4NxTLioBhGD2Et76q2esSIqcWqn5W2ZtgRx6kd3lrSJHR5DWI7FvVu3C&#10;ZEzRcvcvBgM/AL6Y+NbZNKw7HcggMARIyC0yFLkX2Y6selNgYZy+XSdtvkABOI+pb8C06h9oDmoW&#10;2CMAm/wyZMa45ZzSbSEhwuX25wE6njVwJOGxmWNmfOPUuD4P2li3ONQ6irhvMZJYcmkdwLjS5uMK&#10;Ajp+UzWXHfsKVFp8wl1cK1BtAqOa2N8mrrAPl/8AargzZ1xHLr0c8dDZWuWIv+BRXOYWopOnHg6P&#10;eD3aNiXGPp9yD6caUnoOmHJAOQsbn/2zxrkug5wQIz3nxSeWtOoesN2cncuWP0x3VppSoie87AZ0&#10;fToR2YKOauDJ7/5nej5wL2+lRDj+EJYnK9rkxk7Y7ls+dan3m7n/AH+4lL9tE+eEO5loHQ2pBajY&#10;pcaaI/1DQh7O9n1HkPHLZrub0nMtF/6a6Qoecb4yO2YajrqObudeZs4rTHv0bkAsBPNQfY/6xDmm&#10;JseyArgJOmIuBUda3thQo9SpfKyRuZqGA5SPW/TIVYztsmlVs3IIGG6YLQrmlx+7jWSt6kZTWUvp&#10;wG7vXMtl44P2lZGe1iUvJbu01ut4x/drueBJutCmoxmabWKnmW4wBYsJfGPqNudBB8Vblsj2wCbM&#10;gRzV8133pkKXBAsBqSYSUN9zfuQOLVzuLm+YbKnNVEPMpO+ENsPSJvOhgj8KS4el1Z6nz+s5jNyM&#10;Y2zGSvICdPJjQ77Jjmt+CcUdLxhJzCDyR/mXKOyPYeyjHZjmpSOh/FXeEr3KlZTuzmR3LnUu48ah&#10;9WbtnUGnpN2vw5m7P1c6CnBDmYHft42/5Fg7yX/YyfYDU41cNeo5bNo8f7K3iqK0csGwOx2O5uiF&#10;tOSCLkjVDqh5VcdiNtNd8j8sooP3kOxlvbIkzagNUO3qpmd4Unb22xBaQy8cCwLaJtUnU+ZADNZG&#10;1Jb6he4uhJO4GYhwzWjhPNL6GBWpns3px+PBYtxk6l3IuSm4CX3DZ9ZnnLMJpLg2DdlCHH9PImRk&#10;lLy/HAApLnMtlXXRPV7lLydbm8qO2Fx/ywscCAuPVPlxiHgltYtSGGW4MYkhGAb9cjc45jbt2UBA&#10;YwOrPL0lpDOg6YMyPG2qp0NyPVtlbY/3oVanmwep2GSA4nHme4iTzZHPmFizKuYLUtZ/5U50KWst&#10;S5Jm8vlbmAejPM4+YTxp4knwEx9qtXEFrljL/gQ2pJXjJkAXeR8zwKtkk7lyTBYzqPomtC4JEl5D&#10;DxtnwsHTHdVbmFNvYOM4sf7H8yhzyXzFyOzGAo4+mobOl5i2HjMApIx+Zj/mQjGSv+4InOSPElY4&#10;MhmLUkHmEEmZpRchc/2Hd4/hZ4FcGbdy5GCyApPhthcCMPKHm0djeZGX2jqf9qtQnIL/ADhVEOdX&#10;mzMlz2Y4sZOmQqp80ouYsCYHILa6QqDZ+9bWA7iUcHmKkjk71s5yHz9S6ughZqWruGY7GKMBJL/z&#10;pns/AtseScbnPYt9K4LxqqzCTuWxM4OZy110LJqkmJNhVGekZ4E9ufgVk3fB/wBNIjdapEVUjNM7&#10;uTjVk3PuJkjNAsGt0SwJbmREht8CABo/00zu/jRLAkRugYQ8Ce9/uJ4g8CSABrhvgzp6BErePgS3&#10;cvfQLBo7ieGiQ2ePgSJL/wD4NAEO4TjjTwyKZu4/1Ehy/GgBN7hskHUUzd8CQ25O+jA26YANbkFA&#10;plv/AOEIkQennOmbaCcRCeDppadv/edK4SP4iThvz8CAGbgriVsn7fmJ4bfudxEht/xEAQ27fHwf&#10;hp5uz5EaJN2/cTzgn50AB+nkSGMf1FMI3x8CmNxjjz9xUAMjbqZqJ633I08MePIgBEyX08NvgzpD&#10;J340iEJH86CcRM+RJulbJHk8tEmbPHkj1EFBDGPGjDdn/wCopjdmVGJezwcCCcZbs8eSDgVkZyvT&#10;BGnmbPH/ANRWqXy8lzzEADW7PvxqyS9n+QfmqZL5eODP/eK1N2Y/2+mgCHL2fcj4/LVqZy/xqYzl&#10;+DJzPqq1S9njJgjQAyzl5LWe1gVwZsx28HLTzNnj4Fam7P8AiJgsht2fc76PDZp5uzwdDlow3b4E&#10;AJuzRIbdIY8BESG376AHm7fx8CmDSbt/AiQ26AFgRIbdPN2aJDb/AAEE5DG3UwbdTBt0S3dAA0Y0&#10;SG3RIbNTBt1QANGzRIbdTBjU5AEEbNTBt09ApCAI4xqYMabXzcQBMtr6UG4lcQBOXzcUO4md4QAS&#10;uJXEN3hLeEAEriVxDd4S3hAEzGnriG7wlvCACVxM40N3hLeEAEsaWNDd4TO+IAMY0t4QHfEzviAD&#10;28JbwgO+JnfEAHt4TO8IDviZ3xAFk3hM7wgO+JntFAFk3hLeFW+0Uz2ggC1bwmd4Vb7QTPaKALUN&#10;wnt4VV3zGlviALJvCe3hVXfEt8xoAtW8Jb4qrviW+IAtW+Jbwqrvie3xAFk3hPbwqrvie3xBOWTe&#10;Et4QHfE9vCCgMbwnt4Vb3hPbwgnD28J64q3vCe3hAFgUfGhu+J7eEATEzbTO8J64qAGcCZI3U5JA&#10;EHd1D3dGkkABd3S3dGLaVtAAHd0t3R62lu40AVvd0zu6sm5pbmgCt7uRM7urVu6Z3NAFbtpnArIR&#10;mluaAKru+BM4FatzUPd0AVsjciZwK1EbqHuaAK3bTJG6sm5pkjciAKqRvjQ0jdXDd0yRn30AU/c0&#10;N3fvq7EZ99DSM0AU8jPTwfCTJG6uG7qGRugCnkZjTJGeorURumdzQBTyM1D3dXYjfAlu6AKSNuRM&#10;kHqZ1fCN8aGkl40AUkg0ht1aiS9Q+zyQKcACRuRPW/yIxuengTJJegAPjTwyYFMJKyJbmgBnePzp&#10;b4TjTxG+BM7v3EFA9vncT2+Ibbxpnd8GdTgGN88fAiTd53FW9VLVQBcBvE9viqo3BO+nt4xoAtQ5&#10;p4FM7QVP3hPbxgIgnLgN4lvip7dxg4Ompm+KgC4dop4bxUnfEu0B99AF83xPDedxUMbz46mb4gC7&#10;b4lvCp43ie3hUAWrGobhB+0Ut8/DQAUUNR98S3jGgWIg+QgJG/fgR7GNQyZ0wCqkZ/AVbcS/vxg5&#10;fTWkEGg7hmOPoIAyWYStVV5IxxrbHErx9BAXEnVAGAvJHjVJmFP9xdIOJOqq8kfgQBzfNKbxk9xU&#10;OYU3g6C6ieSMn/wqp7yT4ODTgSKRhzS8k+ofQKgLyT4+guinkjHATB5iAzCRjuHgscxfCg5jeSPU&#10;z/w0BcStzB8RdIPKf7kB1VZpI+53EsDAXkvJ5HLUPdx+RbWwPJHjHj76qrynyQX40FBm5GeMeDzF&#10;W3kv5GgtIcS/6qGuGeDoIJzGXkvVPmEvx8a2Z5LxwZ+4qTMGeBTgYE/lhAob6I8K1maS/GPGsxcN&#10;8BEDxkdxPDJg4FEjjX6Dj9CT4ASiPCR8aeGRDzCw+lOgjRrp7AvCUBCKW3cYCJkZE1HGoixJo7ep&#10;MdiCPpq1bxeHyFibNXyRzjuRqJ6B95qjeoHIWx4L6qpJwS7nUxw3wE9xapNKDZRyneQnz/CUXaLU&#10;7hm+8XrBo0ebzhy5e5z5ycwioZCEZkwfqJ4bgcZMiaFxpzecOW2SA+S6rVL7m8gjDdJ5iz2TkxuQ&#10;YwLqgjN6zGxcxsSt4HGoMnnpY0zGV7yzc4I9S4XmKqzSeWXtmx8O2tIng2UF+M10cfN9xY/MB+0+&#10;YmAXyXzDeW2M2pBy7he4sTqgZN5ycA1aiPCwNsn4iZZ025mtiODju8xUJeKcZ6zI5ZuQR3+Ytalc&#10;4G5GeBys3ng3LBzgNpq1Ep8m5byE6HAk0JvJ/Ag/Zba4e8C5AMShy+YEbS5i5jPzC8tXztRs8cgM&#10;504yeUXIpxpW5fTZIGx44NPqoC4Z4yY1pFSTzdm2Poqq3Gzwf4V1AFJ6gPhpmcOO5y1oUwo+Ytpc&#10;CawWnASKhvHA3JMZgW419Qfp4HbzAlvAYFyMfLVwbtyM/hwOFDldNjcsjmv24xqtzy4EmCM/LTxJ&#10;sBJ4QMpzg5ZU9TdUbgyxwc/zFlcrmjlyPdo+BTLgw5DcCAOoqfqCdRuQRm+5DEtCJVDZy2wB3WyT&#10;Vcri2R1BMQkvNj5B6VtWSnyPYyHsguQE5iioHXmqTDaJvLY4YP7OXTQGn6gcuZi+wA+IsZeTQjbJ&#10;y1cKXqRtLR44AZydRIcOOlqDrxlIXoIwgESNdmUX6wEpMMAXhyjdWrZPAvJeVzhyaY4w6cfTXQlP&#10;s23ZJ3kZxDN9XjR2gSk9AqkIyncp382pA35ZBFWGzSuJS2kp2ZrpHLjlkGXJBAuV2dYPYxng3641&#10;Hy2w1ZG84G5HjcgEst01tpppSk0KRTQW5PgwHtwLQhuHrxsBs5fCHB5hO5AsB3gYfZoOAnl8aPEe&#10;OYx5AFcBb+arkuIqDpzZPVBHL19KoD3Gtr7z41VaklY4CZD6Or7ixm3MX9gzM+5xjFdGMXgUNxK3&#10;rkeOM7pw6Jy05Lh9JoTioG0yGBtAfITS99VuaN9zZHNYzj0vkXN8wl8+CQ8d+3GpnbkxCQHKbwEF&#10;bt3Y4/xNRFwig2Bm81Mdi58Mq2BxT9R0lTgH7ljvG8F5ZOAEC5jpOeNoJsAxro/LJ766K2sbVJjO&#10;JcxlsB98ajte+kXbwUEx5VHY7LtJ5uowk5ba7jT2zveate7y2Bu+kUoye+udRyts8c45lutkZRXB&#10;/wCFblMNpDaWstwlvsdv/ll9vHHesg9NVz2QYGLgp3LcVq5/3IxS9EVfKm2B5KmDyMnMJcxxri3Z&#10;vt7rxsPRMIcZNPdi8lWWpNv+0WTsr0ALnTuXb2dF4UGtVgzetpicMbHd7aMbN6HkM79mcnt2+n4/&#10;eXDZNpk23k7mZHKR6TmascaMUntQezubMWDl8UcBPwI/2U5zhNB3fWGyeQM22D7Rib+WudpPRcxM&#10;9wQTy2HqEtLTpxTbannLGB+AQ4HHLul1kpxUlKQMjwGYiHGTyi50XD6DmmtKfpiByds2OUkHMJd9&#10;xHqPnDaQvQPGYLcY/wAka3zZrTFIVeT2h61abuW3au43KnbQNndOBbHglsjft4G/U7kaO6I8agkP&#10;1lHJtG+1bx9MdvGs3qwdVz4nbbao+YLU3bHBgQHZ+3o9m5PBMpUVxGRdsSOVuXLLBAATdr/ywk9G&#10;5tg7aOD5OzethngZzy46J5gsCAkkc2mTndoJ5bg6hGy7SrinydGRiGHzOBPU/OJKzlJwsGIrwxE6&#10;SKBKXHJZK8lMtl3YJt1bxk5j0YuP5lMIQblkBsF819o5a5F2gSOq+0Xzw0jKS4X8izcc4mzmwzjA&#10;XGPl8ay3Ics07kno03mHZTIDOCa24/LGJHmZJtGQEEd0lzloPs7pfcJSB4a64jtal0S0iVjn0es5&#10;tDg6drOnoEvDxKX3NleeAKOP4SAs5w5ecYEYJWE2cudzDKnTiMfMc9xTCbtcsuXzUbrqDGrbyKkJ&#10;Seee0ggsCHAjE4qTAQ8DMAsY+omZezlzCXHfuT5B6ltZi42sUfPiHCwfXDD6fB+8i6oTRaXCn3j2&#10;5gv8xaQ8cdmy69fFg6gyrnWsNoFOSFsxjjmohxk+LyFQ64nFBVVKWJnNRlGe0W2TgvpHWqUOpMT9&#10;cStGRhsQhY7u6tXbnuLgNuNtGTWu/UXRW1CcSV4Ni2jnm8QN/wBv95DZfsbn81lwH8kOJ5ByiW8l&#10;lYrnWlrkne3qjt59OJDZjOUcsHy7v72Fb9tQ2XyWZSl8Gasd4gIuRfV7qisAk+zbz+r9z/PgXTkw&#10;eOZIS92qV5ATpkWnjNrbIqTx52sbFySebHgZgLgu6dzvrctm88ktDSXeZqcRJm4Fa3bjwLpatOzp&#10;kU8BmJR3NIZBdzGuCa42ZzaWzoAWwN4t6jYnjWNn8Z1KTaw0zpm2G5TCm5tUlh+wpwo7iG7VKflr&#10;BsBtAxER7at6Yscau1H+tAylspBLZxKnQz8q2Pvq4UfVGykzneY3xW70nmrz71k6F3I53XRxJPbk&#10;HE8rZiCOzMgbvGPze+jzPaA2lQwQMwbxH/Ius64kWx14TeXlYF3kguaLjXHVeUHTjP2+Q1U6cRjL&#10;y3IsGRW6ZJU5W4ZfqbptxZMke1QkE69pujCTmWyp7axOBzKw2j+6txfnXOpJp/WO8xnE4tl6aemF&#10;QOXmsunhJ6bcOZmzbdthSSUey3nGrU3ZtrfPEgLwhDExxpDISDPGugTNOYcXCV02SDj4CK4OJfgG&#10;fpoDI5h37+RXbUNwaka56a5rGkTzMZpKxR5LGQnUXN+0iX2ZkfAu3m9NljJnAsHrjZW9ePTxrtcL&#10;N2iLrUnKQ3hIFaabbuTOQYONaSPZQUXQV7pei2zMmM3ANar36fyIutNgpMZLlk3BpfyLSN3wDznW&#10;S/ahsz/3kUMm1Qff4/MWHSROtaadNHmC/BBpxrN5hNMY8ffQclUDeDyHRJmz3wmPlqgEwiqzhw5D&#10;n/vFSbhDZ1s1UMyOZdZ0tMqytuzJ5Cy8n2jaSiobYj1VrEjIUOeBZuztwEWnSf8AU0lz6tfHUimm&#10;wbwM0pvR/SGhpJW5gGCCA+Ty1SXBLNiPmf6FqknbsjMsYT8sXMW+lJpwt0x/aBNCQNsEHTWDt3mA&#10;nPXVFYSNkaSgcxn1hlXIswuNnOQFu4raTU7Rqk8qwsEpAzZnyfDTLPaJPmzazA+LgVbptuRyRaES&#10;kx9zUUTnV7bB94zJ6scxuQXj/UXS1P1Q2DY17kfU7ka5XeU+QI8aUveEu4I9NZjt0hcehDisGUy4&#10;NOPp3FQ3FJylg97VjY7xAT7yMvfgWQS8b3cgOYNPpJ0daOYx7tGcpIFYjtViYWaqaEtolJsmYwTK&#10;T6jUn7itWyOqJawlJ442O8QcwhFhs0ePWxNE9wJC3bfgRgc8bQSU8AQFG5Jq6ZeNR9FbtsOt9cq7&#10;izqKXzymK5KcMDEWBv1Ot9RVWoG5KVHjluoHzPGuY9nfaO8n3O7j5txdgU2NzMpiCCZAEOP/AJ0f&#10;f/YRQ2M3b7Q+5UlW58ZzGQhJq5xwXRxkLqDTI5HOrmMIMgy6hOiu3ppsbl01Hvkb4RIG/MJyFhsw&#10;qSUtmT5swAUn4WSBdP3Tn6DN5pMBvGT5nAcQ3X1VjLjeW18JtP4auE0l++EPHpDg5pBqnt3j2Alm&#10;xvAfLKkTUhtNOrvVPGygqM5jWh2xafzrcqonDKduXzNycWoLTXFtPuHMt1md1ucfmCVJmjiYuZtv&#10;Jn2cmqMiy0Jq6hgJTUdCVhTbLdmOA9yO0XlLK5o3JAP6itTOpHstZY49SC11VQ3g6nnwzxwMdHqE&#10;Wol2yFFo9J6TJNXu7RvmreMf/MrZnmwMkEu1qjlWBYO3oOYmKCOC7jV2cUXNmxAB1cCzHW27bx32&#10;WN3I4Yb7HxTttuwZqIkbdXyn/VzeyEZ38FVCbxj1dJUOTzhzJOAGsPqIlWm0CYz5sBmH2eDqe+oX&#10;Qrdv5R6M1EtKfXG1yfmvto5qUnT0siMerG4kLysAdsAETqDurfqX2B0X2cxM/OVwYgrjnU8azH/5&#10;lOpw1WfsR8IYR6rZyQqjpx7YkiPH2DoEdVbHkM3T13lE8lcY9A4ifTWKbd9mLmqpc9eSuaiZugC1&#10;C3O5AuHX9N1o/csZbHKnUvmAy2iTFt92PAuhG8jJTchmu81GV46HLy3LXyLF5fwGQU39JvTMxFV/&#10;E4Pp/YnXFT7jux7jW6UQyE6C9AtmexttSrbG5fFmh+p5KD7Gxufs4xjMfJd5fjWzM55KZPfM8Pc+&#10;GPOvTuiU3uHnTsm3ywwS4ER4zexhH/IvPfaxtom0cxO2kgN3a3fvPfOuhNtlcdpSmyE9szjpjKue&#10;6X2VvWw98moLnUGPwe8VOc7y1kW75h2l6se2SQ9igYGYl7T6hBC5+NdOVBuRs8eouCdncvHGT+rb&#10;o3vUIPJBAuqNmbifP3uMx94atxanzrLhJdGBLhmV0G2uPnkd0cA09s/k72ZOZrG5OUgW5bbYZFW9&#10;vlUT4zbcIAFl8Hwy89WrZW4exyljAwY3Atxajnxq55aTJxT8x3m9ADRH1C9yBee80rSUh2g74Y9w&#10;LMumPjxrrr1nNpjINKdmsJ4IjlwX2kYy9xeVMv3Jm93lzdJH0xod2hyDoraJtUHVr07xyxE3C35Z&#10;C8cC4DG8wVpZZzUo4HBbW8rop5s/rCsyXoGO7suZqrmOtJH2JMQRh6fUUUJO1WsJp1FWn2UbNmLC&#10;TgLeb/eXJeM8azFu8LBMTmgPbg5atTwgzWHMHAS0VUmaSsu7PoO/aWXfbtsOYf3S4N+1jDAaAFzy&#10;9XOrJJ6LczUe7R9QRbipOzPaQ2t9mvzibxt9IZF2lS+ztlbA/jfNcBNW4MvGkTJkWE3f907uFCbN&#10;VtnE80kZZI53Zz0+WsNnjgjl7jXeG3im5du2/sz3N30iLg+pG5Ll6DgXQpemSmxZz2ThNjbbAb2g&#10;RmQBuYmRkczVyc0fANASEJANEpW8Ju2DuKNKazMQ4mOG+PInhyMkA86mSsY7i0IluPg4FF1tTRDk&#10;2mYjZ4EeHMLPAiW7+BPTCaS5mywQAuOlpoI0pALx45ckyIaQguCPj+Eg7ieEeE1tODyxJN5pZJjC&#10;DItItDBCYBqhzQgzZINNXBwQhs8AM6MSOgx/eX+mFB8hCpenyP2Wc+ig7d49k73+rbo4x9Qa0Jw4&#10;3ywzZgthGiTeVtmw8FhfUp+oajnfTBo3E2nFgzw9z6qZJL7N+CPg6iuzOXuX+Rt/aNK2tIJsbGwb&#10;b5O5rbgGK7uw+PAn7StsQm1pz24IyeaMABYyaQ1fKPofsdyB+5fCHGPpqHtoqyh3LZi2ptjudvme&#10;OONDZoPseh98cnuOnmkMfuJDtLOnX+Yu2lGqTz1sG1PS47OSMRb0TmPSi1lxnUFaTqp3J3Ll8UkZ&#10;PNVJt3iHjjUxm4s8CtSlSu2ZbprmhhnLxwExmBcUx5bj4ENcOB9xMjGQ2ROEjLNnvjldLSMY2cuB&#10;gtDVDpOmy8EALkZP3FZG7ccF+OPgWLNfabUJNQzNCEgz3xKkuLlwEEGorJNG5IB7zBwLVNgdDkmT&#10;l9O3NqzLxFKvt9Sh3dbWAa82mEeUfTkng04G924Nc0uM48aslQOBmcn8aqq04Sa1VmZk3NYByEwL&#10;ftl5G1xYC8HjU6VT9wx4ErIx7leGhiuTYd6DmjYI858n8iDuKsZQEXLreoHrkec+RWSTy8rknuLD&#10;cmoy+iqNs7U7VJggtYEzUjcbZljZ6el01MkcvwfONTJg8bda7gWZ3XFELumGkldRs5d2rAe2HlrV&#10;Nj451OL5jAdECPmeBB/toynEx3bSGyZi0xl4FapHXhJa2PLZacRAkLqeCBbU1H/u/vHWISm0zHag&#10;NlBMcAdRZjL5G9fvbMGmtgryl20bkEbY9yMnMIqTMKfm1vHB0+otRD/phNSPzih2TYeOB8Jx9NU6&#10;XjbRvQQRgyIxTc0bBEcLw5fwkNnjOXQazY6oMwsk8Gyt2bFu2sxcN20ZMECsnbjZy2wRgz+YhvJz&#10;wATbgOuvVfmElYEfQTIGRQ9ohCTudPuyvupC8sSw2j60Gzc+0g0CcxGKfrDdp9gZ2tQtvVWKhFbX&#10;sNO7ZDzeRkuHDH/dJ5mMUHJAUdvqCW2VRR4zbjuz7Ja1CKn74RhLt2eHttfM8ad3T6ZW3qiYs5sB&#10;zAe3H1Fv042qTGcS7drAnEf0lz23by5zNgYz6K6WbzhtJ2wGzNiLHa5hc6Hp3guNU9XetKneS47N&#10;hpxt+ndsR51zftUmlRtqjfBnYParvVTzyXzaAh35n27xk8pVWqBzGa2INUkfKuESUpqbI/UNu2Tv&#10;DZPtknTCXSOVbiIcdrmFVD9YTY/vMuPNYDlcR9QYs8ECoexum3LAgDTvUDyrZVsG0ytHstZbhJAX&#10;AkFqXCqKE7pm6LLfKPMdvLxs3J4DARiVjI5z9xM1AMnaK0ij2Y4+hnRk3HMu2jN6gpdyHOHgIs3b&#10;kcsHq7YnEjHGPB/EWJ1ps/xjvBBbVkJ1qq2EKZtoSqzedylT+/nIK1+REpXtUcmZACbTjH1FVaPc&#10;DjZHlUy04OaP51Va4rRsZkxYNpGJnG35jkfGZKot22fKdC76hrQ64cub+vbgQ2YVYPz1ze3cED10&#10;el8wwEx38iR0VRIXCYThtxx8aoY5GQwzxwfhozu++ObMALlxa/8A8G6rlTYDlzI3Q4B+aKPAnpcM&#10;TunJs4lby5jjVvoBvNY3OBtx+Wt9b7M5jU9/dpUUhupa4Fm7imxycme63cjWpe1qqx6UVNsPQ7YX&#10;srks+ZPnlQgERzyx+ACuG0T1W6DoynQTt/WJSOSF092FkxrhXZ5XExjZPme/W9Lmd9Q6gryo37ID&#10;Z4+K4C35Y1y6HNjOrZ/xO0hVN3GGtTSTtn71jAaebw1Jy7eRbBRezenW06YwGY3PMulxwLmrYo/I&#10;Z6eCBiIhh8sjngXetF0GMLbf3j7WeC1CeBR5TIq4V+Hw8Y7GJ6mWTNrEj2cxssb99ucY+Xuxc/5F&#10;541RT7J45vM97I1u6ZHK3j1oHkhkj0DaAFw3NIQXfXH46gI5zmu2emNWYVLeksIuZtptYzPG7Znk&#10;CDIs9IMcfAtUGQb/AI9OAiAzCkxhHjCfItlLlHFueAZPNCMHoDctXyTzhsaY479zV5nuLJZgMvJ7&#10;i1XZHSZJk9BoZFJmKYytZDB8K6TtnXLfIMCuFJyts/egbOQZCFtfnSHTZGbIAY+MfLTNNvNzmzGP&#10;l6q5brepx76zmJuMbByG4ao82XspO2xtgdW0QZVrVJ7tA2BBADOsT2obVCNmR2wdOO6oewvaA5eE&#10;wOTrx6byZkMsrf8Azn9EQszEjdPX+Q07aZUD2VDsxgEOBxpXC9xeVO0yRuZbOtbUCTVGRejVUU2O&#10;s50cxnxRhb8sa5R2sbM3MExsxzUTgIxfkXtHKXKcXEKrjnP5rJtnGGy9w2M2wR8fTWwS9v7MCCPy&#10;llf2PIzHnujjXQkjl5I2wI/MEJOybjz7NbSihyv+qiZJU1JH5hUY/wCKkxgJ7YBrg8sYkSrSXkZy&#10;W9ADPdtDWDt5oQxM5+qrkJU1VgmEm1R1QOeDM2BHABqSC0s9nkrJbYmbALzVSSTR6z1gg3iBWp5t&#10;YEaXbtAAreMnMInJTUbSUh4ezN62bbzG+at4Cao9Vaps/wBlc2bDfOX+oFwLTGX+ZZ7svkc2n1gz&#10;b2wPUbWseBdmSNu5CyO2jAUcY+mVeY8285yoLaFo9M9H5Y5ZiydxhdmbeUxst2eHFL3Vq0PwYFzT&#10;tooOfTtzuzBjvEF3TI241qm1irByRkxYdqiG9tXSE48GRco7P/WQrCjHJ3Lb2iAnTc/zLtOWczkO&#10;ksEZrDRIzdsMDpufUSMEc4Pbg6gyc6BUOoNuDmoXO7BfbmyGK3bJ31nFWV+9q2anfzV9rONRZg8Z&#10;lbfIvroMWS3c7pmOd0ytg6Wk7yp4xvmwQb41tF5fApmzOTvZa9PMp8xtshiLplF4IFVdne0CmKbZ&#10;Y7Dpw9JzCCLgggVkqTaASsJLPDQacbcXL+CkJRu10ej+of1tqo9j/wDaZLRUrmMBX01loLkY+mtb&#10;2Yer/WdWvTzV4xdDDzN5Lo/zLEpEQcZbMtmtu5zLuRaS3nFVwC3aOdv8A+Y3uksqnMPlWa1+AiFV&#10;5hsu0zZ2Ns2YwNqqYb0TmNhqHsf9W9sYnas1fCcWy/ch99WSh5G2YOQPzMRaYt5IMngQil68lxqi&#10;fGeTssrauNS2PXXHtyctaq45bk8ZbuHVtSbL5K/kIH7alZeSBuK5bbcaAbLNobKVSndm0jt/+X/1&#10;Ky0+SlKYl3asqrDtCP8A5IpckamPJ42eSV9Po5G03oercEkOm9SqtnvcJ0+MTW2P+YyurGbKZOTz&#10;UzEQ3STej5LVrkEEbEo9LmCLgQ2cbZKUuHjeMfarXSz41ksr9YiXM3pzQSN0QDfljGrvCXVt/Gak&#10;2bFt3PQ/UWnaHsAFT7I7801fvLfTIVYFQ9QUXA5OGcMSjucsisk89ZCr59NrLYG+Mif2Igsa1qm9&#10;i9T1C33kOzJqO5zCFLYDB+ZbSXNUnRcju8ZyGS6BjbInymNHrzsJyAMenAP7laW17UKso+racYx8&#10;uYWrtwXj8K0J56kcplTIEyqSuGrdtzd2bZ/2YYlVXlaUOwsMKGoAry2X2l6+441anDKW3rPhMb10&#10;1u2tA96sewPavvoJw2Y9nsvMfFsX/wBldgbRNl9HvB75VtVMJe6GLUtF44FyXVG1ja3UMxYs433Z&#10;YHGmO1wKn7YNicyphtKpkYDqYRkEUrkjkuSPB/710GMqY3b+LiOY6JqnGnE9YTYnQejKmLqYR3dQ&#10;hMkEaoc09dSY1VWDE0kfCkcFq3q54P2l5a7QJwQ0xP7DbVWZ7zxwGKNbUzGVibqts9c9r+2DaCBy&#10;xZzKuCvAPOZayQLBxs6PnBPb5qWXuiaRB8cH1My5Mo+sJizmzFy5Pf3co+Z7i7v2ySdtW0hBWEql&#10;W7wDFae2vH7q5Ka5ypUdDPn8w6bFpTJU+v4vynLu0ih5LKnNlnPN8+IJYrHTTgxMi+WZJrG4wQAK&#10;SBadJ6gGFzgMC2r5espPwaeJF1iv7Azs/wBmjl+41row9RdZzzZuybUwBmzAL2guo5JxrldntQ7K&#10;JgZ71gJ5hVpFH1RPox7zH7R9QUf8ynSrVbbGgibZ2zAdomxt7Ki7zADIjOyqrHvbLFnHURZWHzVD&#10;2sV+5eFPgut/MHdxrl+OZEgJjXTy4isjF/UYk56ozbFnrXUhKrDLj9lVG/eS8YtRwTIqtI6PHO3L&#10;HtKa75AT9ZeecorifRZBTQo4PqLZqT2qvZKPBeKM3mLzTMcrT46vs/Fwemd3jOYYknufAeg0rp3Z&#10;LT8xOGoJVNW/1Cx4P4aI+jZ3TL+a3qT2itbJP7M941xTWO1yfPG4f603uAnmDgxrPpVUD6BwExgW&#10;1jw8dk+l9Jkjh9M2Zk2Arto9w9gyUW9bSli2jngiatsltDZhsrI29pbVHvEHTbbtjWHyXa+5k0iZ&#10;O2fJILUuCxqnC9bqr5W49ntDCT4S5aEqY3g14un9uhb6zi/XOlZfS8xqGYgDBKvqXBYArpSX+r7Q&#10;wR7y+pyXjjH5Y1zhR/rmEeNgbzTpSG6jhH9o+0+Yz2U45bNWo7nLuZP3k2JL14XVt90dTxSi21vt&#10;b2b0SywN5WwJGP4WNcnTj146imTndpJKmDeD4g1zVPNn9RvJiftK6QxOpdxwK1yjYw2bOQQGnYvp&#10;jXQS+jX7jfe4yNvC3/Dx/RNHmG3/AGiGbHM+eybAPplEsZgrefTSYneGZFJARbOOW0QxIdtvErHH&#10;5jnWjUElUbyPBButkf8AvgWQvi427emP8f8A4eA9tyu5PMy2mEcxyrHGxt/EtLPaK25zGiR42zEW&#10;PplW+1ZXDaasgQOT+y2rVu0udW+z/wC0L0DZtySFXSYuJEVF0XI+4Tk3W7i5HvHTsg9eefuW+SVN&#10;b3UJbWm03Xleztte35qzDzebjjROi/U8oeVy7eXh3TjS1NXAtYo3YTQ06lr5pLgFZwE07oi540h8&#10;yH47XwEUKHL8N05w2oVxR9QyUEtnFVCcGGW7pZFkNN+jZlLW57wN81bdwef91ZRtt9Wmc0nUT1pF&#10;dsdIvuIJ6dlpZXLQPG013iO7qD8C6PIYzh0iIXw5DXwEOfLW3T00HXNP1BIWzkDySVGwbx2vu27R&#10;wZFplUbNK02ibiZiCX2LWo5HwRrkqn6JlwXIDBmj+8QX9mbZ9bi/Mux6M2pzWk5cBsxkZbIxWyDK&#10;T/CuFZkONLtOm4vH+7Q003fP7v8AYeWE0b6gI4GJW8a0in9pDIIwNn4Ct7fl99bw32uU45ZAjZyM&#10;Q5ha5ZRY765A2lvJ9NXOOOVbvc+EvVoTmt26PQOAm/Zu3756A7D9sElfzFjKoJG1wE07nfR7bhsv&#10;l0DkDmavnTOXk5hLV+OBeUlOemppUW8ExRxro+l6krSfNn0bx8/eQDFqXC/6lbNxm7YsHZNUlVfT&#10;l8cU/JaYJek9VCmASf2Yg4+BGKH2TyWpJ8ByzkZZg1/tDbkYP2lktPziUsJkA0c1dDgHzBjEjG0z&#10;1lKj+4S07pu26fRj/dQ5ze2v4wQ6IrcZ/wATuqoNmezGVWAwUcVvH/5ksedc91hsz2cwX3LPf2cf&#10;l2sYfzrkWV15PpwUEEynkwwD+LHGtCpvaY2lRDsIPaIHHUck/wAKzKJav7i3Zb+k06pKglNNykBp&#10;IARN45nfzrmmaPKnqEmiAuBdpbH6koJs5OwqSnN3M45bkmcKuFUbbKYp6+2ZzVq4t8u2LgSPXNba&#10;+nt4hDsNaqxkg5F2b7E69qFseBme3BzNUqvkrodw2Zbg59oejL5SGsPWYqdtNjuWz4RP5Fqkj2+P&#10;Zq9PHfEzuC6QkZ9MuarbHYx2PUYCSYNt955WZh6XKR5vXFOSdtjZnK4N1Buf8Kh1JK+1Z1ZjfFcQ&#10;ELauWu+q5WFLS6lZjrHKQw9TUFkT0OUtUdfGRPt7iz8mG1CXVCQ8E1AUcHTtCWeyeaEC5O2bA3hq&#10;TpoPVlWdtvb0DFq3+kLAiVPSd6bPy1tJqUozEWsaXaT0W4mU2BAFiUYSF+deumwfZe5k8uBrl+nw&#10;RrmP1e6XewS45mxxOLZdQYi9xdOS+XsoBgglVpvcLdtlLrLLyeTT+HPQYTumV/cbiWiJU1bXoDbp&#10;1CEJnVKr+m29Wyrs15aIEguYJcvbc6g2gyTfn4ZqIjX/AJa7Bj/KuWSeuhX7ltuDZi1HH5gxZ15R&#10;l8Hlsmzxx6dNP1eJpQ81j1bcg3urPV/lVKyV85bHKSAepq8f5l5/VxtEevMkbETeDp2hrq+oNqFb&#10;1DTG7ToAhhJzCcBo154zONxG4OGPzV037OsXmdOoXk5Hpts90xczrFk/hPd4TqbY3t87Heg0M4/i&#10;rqLbxT8praUsaklr5qOPqavc/wCxcNs9m8uC2YuTTXd4HAuZxqZTbwshnwNzfCmEHT416K6EprbP&#10;h4+EwHOb2JBv2xurKjpidAbM5rokLqeBeq1D1hLpqO9BaIbzF5szDapU8ZGIY2MlI10vZiCgWnVZ&#10;tIIwlTE0FK7mbmezF0cf7KhyadqwtRN2qzqjahvLAZ3kHAMS86yTSo4yPnLCebvGPVIPgjWzE9YS&#10;p6hlJ4wyMRI2+nbGXjXGm0zapNnM63l5JN3jtWrawILnL21iMmlX+00eT1YOuXO4T44hmHy3q0hx&#10;Q8lmthm/nkvbtRlt3Bcca4zo+rJ05mNmC6OAml7MJbRUmz2bSq+Y0qfja9MjkWDOk55EldHjr6Bb&#10;jHKUr8P6Rb53sS2fsCYIKw3jyxibZ/zJ2abDyGZdpSQ7oe79Qq/dmFGPpnLjv2x2pLfM1eBb7TdS&#10;TGVSkEtcyq3ATmEu8fw1mY5GZky/ZI+A1Mn6qhRLGR/R4/lMBouk5tMm17mGHy3IyYDZEenFH1G/&#10;cgjjPnGLzeD5lpEvnBJaQ+4ezweWj0vrB65ICB+ATiAfwl7AmElR49NzVpj8n2L1OYh4454JvAQX&#10;TT0w2Z1HJG2COeCskW2TSYMjDxhPu9zmDVVmAxwDxx6hun8iHCEuMNmFJtn/AP8AhUw+mXJGt4pu&#10;YTKSSFjKm01a4PMu51T5fuwXOOOVNSfhKHPJoQN8wZUIcF3liWLMuOghPrLtXEwpyVMsfYZW70nM&#10;eiUOX1BOnMuA/lr6XvAkFaI2u4HP5IlzrNNtBAk3awLB8VUntiUzJzvPLN5Y1mbxbclp0IOoKUmQ&#10;zs5wC2byyFxwfmWbvJp9knIIGbERGRNS2QSzGRydy8nQOzT74byy8C7AoOg5dJxgcz72x15ZeTBA&#10;rEp2rGH0z2m55Pn82BNZVIy4ydMYsi2x5snripHoIzH3NqPUJvJc+NaQSrBQDBAz0+mMYlDmlaEY&#10;EwPAFHHa8pPvEPJg9nc+bWIIJ4LGPzP9aMDp+fOR4HJ2v1LiZpNnNpk2A534Q4HC04lJttfBPBDj&#10;teUvooobeTzEOjG+l+Pyyp5vT7kwzwQacfUtZEy4pd7ATPqR+ZwRqG8cDZjBAGalbxj5l3PAmE4Y&#10;ldPkDkjA1HH5nfTzynyR/P8ACRJvajHe37tD6X+JaRS5GUyHgcn7PN0yXckcCAMlJs7I/GCODj6l&#10;1UmsNiZHLnHfajg8u1jXcn2fHBLs75q4gWYjbuXL04WYLkA+ZaQHdOA6k9WeXOSZ2JRm+FyVzrUn&#10;q57sTAE5Rx/EFkXsA3kc2NksfUGlUmz9k29pjtY19uE0HgnUGzudSfPGxyeYLOqSSaEDkj017bOJ&#10;PIZlfxgtrMas9Xuj6kGeOBjn8wffTutEdEeNswqTwKqvJoQy7krj1P5jBfNKrpPhlXIFUbM59TxM&#10;DxiUaehyjLcDJfOBts6JfajHxrPXBCQcaHRn/pV1Im/Q0dxUGPgVdfzr0k6yq3pj9KfgDHH6MS/W&#10;iNA1fYfJHZI0ykn2bMjkmCBVEQwkrUKnfT3/AEpR076fQlXDqCqpKx9iL6+z8UfB6UXBQVpJEXcs&#10;cB40OggTRIklK3dNYEDqBpJfmBfqBI4MUcfD6EoxxQ8XoUhi4skxIi+mG8weiCAK/PgO8AErrJJ2&#10;QY8Cpf8A4L7gJ6YIsUK++J98Tcpe3cudaA6tUvkb2ZOQQBAUhlllLzcrglmDjXonsrlbaSCxxnFe&#10;ILUu9xJ7ZalNpDofY+2gH7fdIbpthIlNNn7ly2wBYibwD0/fWkN68bGIeMJ+X1LWdZLONsD1tNt2&#10;DwE0xkKsZ2601Nkx+cbE3picgo4/3FQ3GxObQNshxLuqn60c9knC8fCHGQvSEpm7soHoLz65vBUJ&#10;uUIpPP2X7I51AyvXxY/Lu51W+zxNsjwGdeojOj2UBDmj04yF5gxY4FVZxsv3zPAxEOP6X7yHOaFJ&#10;5jzBw2Dxoa3qTTwQA/EXYFYbGyXNaR2w+YslmmyOXPCYGb635ngQnJpEdGc4T+d3skCqX9C16oNk&#10;MxYR5C3IFnsdOvh8QVqocnw29TMaloBSTzhoQPEmVWIEnYHBIE0kgAk3mRYI1dJfNGUY84FnX9CU&#10;ESVqkclxq/agw8CZcTAUazgbwkCJQHGVIpLbw6QmDPAhu8Y+umR50iN0g+hJvMLJMd9Enk8GZU8j&#10;dIaeAeJMMaZG8UMY09gU5QWRm4HGpg3GDrqtwJ64lgWpvPCNuuphKoG552pGqGQahkGgDQhkZccB&#10;0iTxtwWFQxjStoA0hmNzGTy4FMI3bB+Isx3wkHXT2+E89AF8cTBM9oE+mqeScEt4ENI8xoA0LtTT&#10;56DuJ4SDgVPxp4bhAF2Z1JqYEeJMBmHkOsruJ4bhAGhXNPnqGzmBICc9Um4SNHmeToXEAWrfMY09&#10;2gOMeDvoazb3vhpkdsN9AwslzGPAiTMg4OMCzdxMLyJS/fYB44EAXB4QcedIYx/tqttyOY+NEnjc&#10;gR44DoAJbwKBDR1IPyFW3jglv30HGRzGgDWiTztJz76uFsdsGPylhsrIWAmPvq7dsPYx4FOUBjTu&#10;HgQ2YPBhH/01Q5hNHPcOg9xz30CLiyPKkJbwQICPeTcaeb24+NPdqNgjwKgUMjb+PgUMjgaUwnF4&#10;eBBxk8aAJhHGNK3ppkhMCHRv19008QCLgmBByOEOO/8ASRQMSqUjwJbwoR4okbsiiJKjRJHeKOPE&#10;kknRgxpokaTo8hE+Np6YlYm8vGlauHUFbEzKVHhyfAjw5WTjgTw2ZF8vPtBWxy/AjDeX40YG3Vwp&#10;tnjv4wXF+RoHkdNkNwK4M5XgyWM60Ki6HezgllmcWmunKH2Ny7gnz4Qw+YJLH0nIsrlbmPgB9RHp&#10;fTba2eO/cj8tdLTTZPLmz04Wc10XAtNU+rKTcyqXMYI2PV0yD76hvH0GV0vI23bTGCan3cPUXpBT&#10;+xugnjID9naeQeXdXH9B7I5jWzk4ZOxKQw+YQq0iYbC68olscz8BRtepbKrnOqUfoD7ZJPQ/a27S&#10;q1jtdPgxrH/s3ZJu1gWNaQzp8cedsAWNEppKxxtsYbrf4ahQBic82JjmWexu8fw1zVtD2JzqmCY3&#10;ILgfMGvQH7UDbD3bv9S2hs0mDJ+2OE13depdRpq0nPKqBphIi42a6E2kbGyNibzKvaAk/cWMjZuQ&#10;5IwK64AbJ3hAlwRq7S9xgJjQEkr78CebjJwKccg2yl5xqAwaa0icUuOdy45uY9b/AL651ZuMHBxr&#10;ZqHqBzvIPGNRuNpDrdsweoJeOC+g7OXkj4Fqm0yX2ZsfADmag0HoOVjeTFi2c8BCq1O6YtO7WQ6f&#10;IRm5PBH1NJGByMhiY12ZONi9HvJC+NKj23sv5g+PGsBkdsI8nGkXKH0uA7OXuWd+Dy1DeS8cHxI0&#10;emlQdm/idTvrH3laYL/UuLMdujw9NCEbD5CslF7QNzcngjtYyC6qxNw4euc6GuCEgJjTuisUT9bu&#10;naVNvN/c5NSAfM8a2ZvtAkMtbYzAE8t/F4FwfRe0QktIAMZy4OpbVkqSaS4znGzPbgJ0yrMchyu2&#10;anXG8VBWjJ/fNAAQ/LGrhQdFvaz9pYHEOMfTIuRW7zBkj1Ftmz9w9YEA5Zvij+mVRQoX1AuNyrDZ&#10;/KaPH/WT7eDdS1kwLm9vtIkrMmPcbkaPbRJ45mr3G8PcN1FQ3my9y5ZHeQWsH1U5Hd3CK9p0VTfr&#10;GMreBsx1vi8C0hxXklmTliGxzLe83Rf3a4DeUXNqecn3nTt6q0KR7UO5Hdwfvq1yS2FNOxq8uzIe&#10;4GY3Go9Vs5bZ1gNabQJiFkBmwOXcvLtJ6R7aG0tGeOC7yrep4EYpetJTVWR4AWMfTSaB15lZKknU&#10;yIxjglWca3iT7RHO7Alrw9uDl2x9xVsk8GwEdswtYPL7657eTBzAQ5oD5Lq+d3bWJuas6Knk4bMH&#10;uBge3BaUOTt2U4mIN5mu7hJ1P9K5vnEwextgOYLuAnM+dASOJjAO9AdXJTUJvO3pftMm1KvXzNm+&#10;uNSaXKyHD7yPVBtcssv6npwTOMlolwWNcfyfaw9C2O2jtEudQnGutNh80ZVC9AGN8JnGTpk/1Io+&#10;oOuJk42kTp/s+O2NTjDGMuq5KX2mPH7iweiyTaNyCBmdqOO7c1eNd4M9mcunEx0XwtP8/wAqrc82&#10;JspwQAXJ2sr3fy1FSq0dulJZ0XOnN/f6x3eMhdQbZaEzoOfBHgZzUTiAfUc8cCpM0ouUsB//ACcd&#10;Y2/UurN29UEkIzwBnlyD4S/I436X0253J8weHES51Ctv5IliY54RhflTkDskGrb3bk/MnpX6wj02&#10;iaa6I+X/ALiWbyt45czrfI7ry4W7p8CopE3m5U/XFT02P2B9u9sV0loX8yuFJ+sQ5fvcE+Pn5YyX&#10;cAYPiLnurJwN42B2q+zj0hthiwRrB3FQXnODcciSmFaHrM9aHFeNnNgMb5g4ajLzOMy0LtiUhHgb&#10;Pmo7gtNeJ8vqRzLSZD3ICctapTc8G81jHuG+qnUuDrTvyqKwlwdZzNbkHTtfyrB6k20SVsQ4Wx7n&#10;78eNY/tEZjNJQGbTUun/AGZVuj2cunbbdtxz2kJSJc43KV+sRJWw8ZmLojrqD6KMD22SqfOWLlmx&#10;7Lej6gu+sTHsLembXt+Fj6Y7qxmYMyMHu7G4+on1JE9Y09XKf2gOY5SCauX28OuVcGWD95B6b2q0&#10;52j7ZNdzej/to88Ea805PvpiYL/07i78ofZPTDmnAG5jpwK6Qhe5GouiLEzbTZv+LFOTt6COa3cf&#10;TethYMivjh5QTxsALM5Rx8tsQYoONcHzh4SlZtud+59Xg+VXwlYS6VNmMyjke7mJy/J+bKkUl1x0&#10;U8mDmOYgbRsWt5mXmWuNbkOpHMyyOWLVvB9JcNt/WEm0+egCGVCZ2y/eRCxoxNG9aTUZ3O/ZOnq4&#10;P5UdoO6dLN6bGwcnvXXAbunawAwflWqThm9gZAC5OJv/AMsQuvAvJ2oK8q8L0AY3xSRs/L/1LorZ&#10;ftgnTCxHADeADFqDKXHAvoHUTieMoBngmU1avIOXu1vIqTK9lezqoWR4LAmbofU4I1m7ycMqhenc&#10;hBu7ryxdxQx1gOSTYEdjeIxqF1JZvGG7ZNi42ZAdjvhPAkLqaWCOBcWzgcybOTtowaN3lr04rCtJ&#10;dO5sczMG7x2rVv31g+0zY+ScE3mW2huicwZRYMaiSmvtg7dOJ3jPHyTlVbuePjVkrin5jJHO7OWO&#10;7m6lxDZHLyP8nMN0/fXQwsp9Q5+bD+mQ8Ce+RMkHgyR6amNyfw10CDFeLUjyWFM3f86mNxijR5u3&#10;GnCLiqkleAmCNQ+z8GfuLQhy8ceRAXjPB0EUj7ynkbqHuZIP7xHiW0hj8CKQvBo2+DIiTdTBjH3F&#10;M0/2EUheMtx4EYGzQ0ZPBxokNxp5/qopC8ZHL/8AYkhy8fBBwIkMnjS9+DU+kikLwaNuOPoZE9bH&#10;bBGniOB//Coa4eaeDloP0IbhQ40v93E84J4EE4yT8VPW/wANMjJpqZjQA8MeD4kCeGMUGTvpnUg4&#10;AJ63/EQAiE8CQx408P8AT1VM3gkHyKgBkbcfnqZgTNwkfB/dJkZCcaAJlvkeAia07a/NODPBp/60&#10;8Mmp7lq4gB4hPpY08Nvpr9bt9QCLsx+BBOMjbjR5mzwD9xJuPx6kCPN2ffjtIATdvj+GrI3Z8+ON&#10;JvL8HGrU3Zk/6aYAy3b4PnVkHL8H4nTSZs8A1ZGbPvx6cHxECxluzJGTy41ZJfK+53FMZs8A8cCt&#10;UvZ8jXyIAZlcvwf3quzOV4Em7P8Aho83HgzoAebjwf8AURIYxpluP86MDZ/iIJx4dxEm4083bokN&#10;ugBN26MDGk3bo83ZoAGjbow3Z40Sbt0SG3VAEMbNEhs08NTkARxt1MGNLGpCAHMCeGNMwJ64gB6B&#10;SFB3hMkcIAMY0zcQ3eEyR4gAxvCZ3hB98TJHiAD28JneFW98xpbwpwD2+JbwgNxK4gAxvCW8IPvC&#10;W8KgAxvCW8IORxgTJHiAD28Jbwq3viZ3xAFk3xM74q2R4oe+eBTgWojzwHUPfFWyPEySYIAtW+Jn&#10;fPAqr2ioZJogC4b4md8xqnkmiZ7UxoAuxHihkmCpJJp8dM9qfhoAu2+Y0iTBUPtRM9qafPQBoXaK&#10;h9oqkjmiXaaALt2onhzDGs9JOEySeaaANI7Q8aW//HWYknnx0u3V+rwNO7TS7TWY9upEqBF4Gndq&#10;YEu0PAsr7cT32g/EReBqnaKXaKyz7SL5+0gvPReBrfaC/O1BrLB1APuJ77SDgReBqg5onhzQayX7&#10;SD4E99oMfXTgNU7QEnu0Vko6gUz7QeM6LgNUHMEu0FmI54NPfaD46ANO7RT2+LMRzz46mDnCANI3&#10;xPb4s3HOE92wgnNO3xPb4s3HOFMHNMaAL5vCeG4VJHNE8OYIAu2NPXFTxzRPDmGNUAWq4nlVRzBP&#10;dooAsiSA9oJ7fEAGEkN3xLeEAEk2oO8JbwgCZbTOBM7xjSuIAVsaZI3T1xfSAIO7pkjdTMaWNAA0&#10;jdQyN0YuL6QBX93TO7jRpR0AASM0x2eJHyJEGgCt9nqH2erIQaZwIAre5pns8SsltM4EAVvc0zua&#10;shBpnd0AVvcx99M7mrJbTJG6AAJGaZ3NHraZINAAEjNQyS9WS2mcCAKqSXjTJGY//TVqtqGRmgCt&#10;7uNM7ujxGeDIoZGanAA7v3EzbRgjPxpnd++ikAP8nmpe+phG40zu/f76CgZJc/YSuFSt4FDtl/8A&#10;UQBMueNLGoaZufkQThK5jSGQkCGjcY+PTSuIKAlvn/wie3wkCG/JaSjQThgcwUzfO4qqQmBK5gGD&#10;wIAuG+KZvmNUneMHAnt4/OgC4DcYEt4VV3wkCW+IAtW8Jbwq3vn8NPDeKgA9c00riDjed+PgSI8x&#10;/Ivl4BImf+9Q0g8ZEt4Hcx8u2mY19ADuGaAuJeS4rgRQ3Axx8aYBnrhnjVbcStac4Z40BcM19uAy&#10;V5KxwKqvJWtgcM++q24l/wAe2ngYy8lY+D4SrbiVj4P01szyXk+pGq28l44/h6SnAxlxLx9/j6ir&#10;byV4+NbNMGfg04PMVVcS/voKDGZhI/Aqe8k+DP3BrfiM+5BpwKnvJOOP9JAGAvJfg+dUmYS/x8a3&#10;h5K/w41Q5hL8HmpYGGzBmOAayuaSfGuiphL8AsECz2aS/BfU4GBnaECoa0ycSvGs/O0IFA8h48n9&#10;CSSSBBLgInYFB9Pp9PpX1Gk1eI8mXCXFfKTI2u51nIY/6EWGTBwJL1Dkfcbw4cXh4zHuW09L60HA&#10;2O2j6ixMcw01D3zAoaC3rDSLmMiQ7gSIPTbwZiYDcCtTwbaMmCBfo/QYl843YgI1uQ9ojl/KQBjf&#10;FwD5Y1zG8cYMncRiVuLPAoHJK0uOhJ5UD2dvWO+e0R8r54FT3kvZb7ZgPkuoaz2kEZjBg4xitXLq&#10;qu8PX5Dxhuk6q+H06E2dytlOPYG3ULqEWtbfG9KU29YsJDaJ7KLeRiz6y4tpuaEC5xwacY1ZO1Pb&#10;b3f+IvtO8Nu2QxtAHNqhZAMbTCz9mGslI4cy0WC/zFuU4eMgtuQIkZBeb31Va4qhk/bMQxyoQ4xi&#10;FcJ3409JE4eJWEumUplQTcbPTtiSmjNyz9pbH9l8tVvZ/T8unExYs4327xkLzFMryaE307ML7eAN&#10;y27nBjQASeVRvLKzHwKny+rCMBnDBaJcTO7lt62mg42ePWsZOonJSDnlqJXE23bc7/svNtp62Q3A&#10;fmLPVapON7Hkg1ElwJeaFT7jnhjP8UahuBjcudYH4iDtyDCTPxo8RwQ1iAPJIgoAJG9lzkScTC8M&#10;8EYFMcO8DbBADOobNxZJyLiAFLyEgHn4Lq1qTzSUwOb0F1v8NU+XyPfOA+cnTQGYN92c4I1OBapx&#10;Sfat80B1nrcjltoxrVJpMHIZSDBp3BaiysjjH86oAMSt45M5waqu1SOCMxgCE4iLN5XOCMyY4Eu0&#10;COSYI0hyT4lxcGbxzBn5cHw1pErqjGKz+ncWJyO5GPn5EeGRzax+X+dZjoRamab9I6gcwOcAdSAf&#10;mLSJHVm+NgM3OnAMty541yKzqAgcnfVqZ1wOCxBAfl8tZbktU000uSekFLyeXXGMcZxMwuBdMWMx&#10;0e2gN5TLZKBmFiLGMXVLrYFwrI9ogzEBHv2e7zO/AuqO1HNeNgBkjHeDtxe0kJxp6Xn0G03QcpeS&#10;l8/McWPmfsKnziVjM5BB2UIdzVbaWTAtUl9LzqnpSeOZU4JvByrn+ZhWPzScPWbm9AftBldu6n/a&#10;re0TlDcNyTVyeBgDIP8Acj8SeeW3NiBtxj0loTMk+eTq8Fi1ZwEFct2u57qxmYVJ2VOgRm1I+okg&#10;Pbnezx9P9/ArVSbyQxkOFzpxuNIZPBGslmG0Qj/foINSAl22PuJUfMJczvmMxuRjRcBapo3mME2O&#10;wgfbvBd5hCo9L9qk6pgW7QTW4Hy+4s9eTxzMnoI4z7vb5fgV2Z7Pxzts+fs3xXBh8zSgSLigMPNo&#10;D2akO5Mfdwk1blrP/wCxU+YVA9jGAzZi6I9GX7z7i1rZH6ve0GsCneM5UIjVvpapcGNbZUHqd7Sm&#10;clfPNIdsX3Zs5VqYTmEL5qjjn7QVo/c43j508j6hCl4MCD9oVG/e44DlcGRj/hnXr+/BAB0MPKIR&#10;B5pI/s3YZhukekQ5LlBeep3q3+qJLpDLmM+qp77a41Bt/I/aXSW0ykyzVsDdpq6IHy+4qRs72nke&#10;UGBtMp57UNrqORj/AHVodBzR7HJTudUgemMmTIiFNTV+oQ1Dik7N9i9KRuDmMDeLZeWtmnDNswIA&#10;LCVOnEfwiZEB2f24GR443whxuC3bd2BWqeVI5lrkEcFrdeoRaaHKqFOtuMTrxxWBr4X593ak8pUO&#10;R0POgtsGrgJ1Crcqs2yUwwGBzMnzVuH4ueM3ywrnueespJZ25wBmvxWzfgSXOUOSlxp0wpNswZHj&#10;fsfpku8Cqsno+XNnONmDOTmEKuV689axy2lx2DM4iRuOndzg+Vc6uPWQn0DazAcXK5nfQ+aqkEJq&#10;aeqDhwyYNj3rQwj5hLuRYCT1pKcYOTsDWiQN+WRtkyLzTqDapMX7azvxSfnWP3CG4z8xZbnFmyeq&#10;E49eQkFhtLZGIn1Vj9YetY9moz8q907S4PZzAlzHfzjT28YOuk0uafbjcqw2wTqdy7do3xRwconv&#10;rK5XUj2QvQOWx7ZkHJNCR8fGmd8HAPzPiWkUibyyTSaPZ25x/i2+NMuG5AjxxnuIa4twDx+YJM75&#10;j69xRBakMduOYG27biIkZOpa4F0V6ue0yS0fMb0yfFHAMvLFwLnt5cZtgRwfUIq3vmPnK1EK0y3T&#10;T2e2ubXNnzmUgmrOoxDe9MgxZ44PCs9outJdWFhgG63dWuYQuReV9zBxq1SuvCSRz7NqG6ZLq2ni&#10;etPZhxT5ZUy3aO0O3y/jrMaokbYzLHftuh8sncAsB2T7RJtVo9zcvi7701rU0ISWjsudSMfMJxqJ&#10;LixL6jkXao83ke7VDKhDNzBzFt31z5S7RlLZi+jNNbkdr2a0Ndi1ZOJc5bWTMbnw7q5XmlLsgvd5&#10;CDJ8NRTIamJH/vNU0z1w3nTOY3oD3PiWldng512ccLYFtq46nWR4bgkeSDjJ5SJDlbnnQAuLLclX&#10;0CJ3MDWq2zK5fs/wEx9/4i0MlINwjvR2satI25IB4OX9LuJ6Ya2SPUUboerO4c96zbaYzNJOPjD0&#10;1m7iV6i34krIYmODjGg7ym7xM4P0k5L6zoUptVYZvT8rx549Na1K3BA5I0H+z5A+b+krVL5OSAeN&#10;J7rTMmoDzOYaaeI4GbJ3LqG9nlg40NcTCzxnXTQknMOCTiXto88YFSagZ6Z0y8rQQfhrPZptEHb9&#10;9bJElBm9SPMHyLMXkwJcV8nBBvL8cB1SSSci0DoBS+cOICY4DrYKXrDuGWVs5ORWpu3wKd1IXVHS&#10;zfdn48mohswlbJmPRPc5qA0PLyBHvJj24BpmYVYytnCstybS24p80mGAnlqyU/UgzZFj8weYyZEN&#10;bvCNiZEnohLt06oIQZm2M3GlL6sbMx4L4sd1c6vK8e21SSTxy5InIhOHQk1HpNs/JKakvtnJ8lrT&#10;teNZBtU2fjDNsAQFH5dwWBYxs3qx7KpiByE9uMfLXY1QbQCVgMBnINa1bIQaRc1TS103aMBp9mRm&#10;MGhzNX8iuw3mAXudRQ3gxh4wW083Go3bpz1rjQqLo9lOye0nKrhUmyeQ76BzLZqLch2tMvHAgOze&#10;qHMqmIMABEuFXck8puSz5lvJmLVvcFqWuPGkQqra2HQwn2JOXSU2QzKyzAsfmFJ2SYI9OO7qLpap&#10;Je5pJydsHgcauosNcTAkbm8bqF01qU1EU2EVX7L4x4OYs9mFNvWD0GPTj8xdsUfKxzhtj/CJc7io&#10;e1ilxMxgggBrXdNCd0ipcYzI3BGdhzAtskdaMjEwR3W6weTzAcBMEfUR4jgcA70HARRUgnJuUdIO&#10;JwyeDBBYuQDFpju5FVZhWAwj3OMAm9wupaEsHHUG7cHAPqC7imD2kDZ5HIBE+orE2qLU5NpaphIx&#10;zVseMNq90xlyRrK3lPz6Tud5cseX5quH/GCXBJvPZWsPl6qzeqNtk+nBD4z8zpp9zWdw00nSxK8p&#10;yayU8Dw4huiC5Y1yKMhDTE8cHBd00Yoeh3s1JvLnTg5quBCDk7kHUg5RUn+mXaO8wPM28xC2wQAu&#10;QfFRim9oEhYezWN3N0yc+D8qek7zAPeYOBUmcNxwTEEdjPd0xpFKWqEJydRp1WTx68ZY2FokA+YR&#10;sXPGs9Z1Q93m85u/DuIa3o+bTidPoGwCjjHqEJ8ivjNnelJ3keoFvzBl4Emnyx8z7SAZhVmPjPnI&#10;tsoem5KzbAjfguGccsfuLm+k5pTE1nQIIAOhx3fuw9eBdON3jl45wM96I6/+lu4hyW9sy/VfmFql&#10;dHjbTHfIDls+WNblTdQMpPrdq7xH5ZRcCDyN4yjZYDSOavI+paFgQ0c4mMyc7nLaOtx3bY7pcECE&#10;4yzcYdBCybVqrNab14yjHeNa09UhC8CwHaBtQ7bIdsz3UcZBcy73FoU82BzqassFSVGKXteZuTH/&#10;ADFW5p6t446Umpggat4G/L8Z/mXTJ/pmZ3WlJptvglzFsZ80xjLct3U9MBjgIeycQ4ObplgWqbC/&#10;Vvkr+SsX8yALATVH8ivm1CT7NYJTubOVNRwD5hLWdKTcW7JyvJ9h8+fz7f390gXGrcHnVwG8qeSX&#10;2EYBOICLB6wrh6Zz2PR53TiMn/LFjyIlS+w+Yxjx1JWJRmJ/Zmxccf4kSQ6EFyTTidrGIeMz4TP/&#10;AOliow3rglMDwBqoX07q5v2kUPSlNkAG/MJg6cfdh3VDoeXzqVPQWWLW8MV3Vz4PmSHwnFqHJOhK&#10;k24OZq5B2rdeNhl0xkFYVkqj1sGzOQnk7DdG8BBWrbbPHAsNeStlMnu+TI5Xjkn5Pyp5wzZMyANB&#10;Tgv0k9MIR1iTE5pVDYw8jEpLfm5ESo+m5tMhnNA+3eD4WeP8yG7UJw9ckOHcRM4FMpcktZsgRxzU&#10;uoXUtFTqRLpppEnpt6wmIHLZ8/JbLaJqdxZX6yknHBuJtx3eC6VbZSdaSFnfjCxyXeYXOs99YCoJ&#10;S/Hgbe0R3dMiEbThF2yYDI3hYGVnuDtK1DbuTNj2eNUqT8tabJyWR5zi/FXJecczdvGD1hSb1g5B&#10;MnNokBPKWwSeoJczZAjbAt6V0f8A3IlUDySuZduzmeXIOnbEslouqJcwI+ZuQXIOmunclLdw6C9q&#10;jQqkqByZlgv6JOmsxmDcbkeCPjR6eTgbkmOAGRB3DMhtYIOXzP2EjT+mROtb3DH3g8BMEaMDZj3Y&#10;EEALa2YdJsn5GLmPTucwaVUUf2a5sx9TlqJzlW1hQYnc3YiPM5wRQ5pJyQZ+4obMmAiHJInh4g73&#10;HpwIbNCMmw8AbpI/MRIecap84GS4rUkVwNGTGRXCVye8qSzHgJjj4FdhzgkY7IeBUAkuzMbZtkg1&#10;I1D3d68JyMiPU2zmLYZzRnFqIxL25HOi21I/3P2k1Bqaf0wPL5O5t4INP6SMDk7KDO8PkH1Cp6eT&#10;yU09njPvBlz3UlaPZqT3E9IU19w0jaBtQbbkBhLdMI9XSWSzTaROn48BnxVVXDPTvIPAraR3WNLt&#10;QdNuZ3OgB+KtU20PHO+gYR6cDcVu3/MjOyhu4puVHn0f0hrDKwrQk4encm1IyKNO46wPKAO74OBM&#10;jGSPOmRzjTwJ4bwarIRluQkBFrVD02Ry5AaPgVVpOl3M4e2Q6i7MZyckqbAYaWD4qzMnN8tZt4yF&#10;buFDcOHMtHZCAupzCKnzScDMM+PjtdRXysKkbOR++ub6smHPUSU2GnN2h6YPHLlyAMB7kC6EnDxl&#10;T1Kbs2fOrzi1p8ECyXYXRZJ3Md5NyW+qRM7RKkG5mx4A8kfLuq3XcdX9IjRtqsM9Jc3k6hkHgIjD&#10;NuWMl6PTg6ihzQja4ezwK1BlvALxmhDNoQxFYyXI0zKyWSZ09uoku1NyfHkjW8StnZHn/DWPyMgz&#10;OcfcWwSvl4FyU7umK8uEvHjHj76oe0zRbYA/iKyTCcbgPHGfOPlrMZpL3s4lx39/InYxO6OhJOan&#10;hybzz1uVNyNtBIQTI08Feu2ty76hUHsLn1bEP2UARIx9O7BArs42D1xSv/ySlRRhW096W7d/wnQJ&#10;S4ZldUSlnzpUVx+KrJMK8px5JbO4lHH8JUOaSssaqreR4x5+mkppHutL5T88krBzjsXAk80SZnFP&#10;ymalOZm+EOAnTKodF0/vjk4Yz2/qoa4ZuZU9OGC04g8xXEgHIz3DJzLaZHNCXMnARWqaN5juV7cb&#10;YScxYy4IQJMi/NFoGqS8Y3OQx7aZnEibNiYwnuKny8jkw8flo8Nu9ec5foYHnlQTaNsCC+XAPloa&#10;SpJiYdnVJB8VGB0vMYB59OD4qe3MctJz7kfw0AVveHvHy1s1Bk7VvwGOUcY1nrPeYx47GT4qJUWN&#10;zBMTxwHtqdwHWmzOj5dUJX3aU8t7vyx3UHryrCSebHC2ALdR8u0s3p8cuM5Pvj4un5SmVBQ714Pe&#10;Wxykg+KkIKCHK3k2qSY44P4S6EmlLuQtmLNy+twWv2/2kzsXpOYxsr243PiF9xQ6oeOWzk8cYBDj&#10;u2lF3SzyQaz2HyUxMcb504+kj3/Dcct+56kA/wA6At6scwDswHEODlcpIc4mMBPvxcHUINcx1rfM&#10;MWbNTVWGN3x5O4g7yRjNn5lzzVZG+cfvolbHBxrUS84u8xOYUGLjDdH8RZvVmzvGS9zLi6u3Mf7C&#10;RGYzDwf3it60tRmats4JmlLkgycu2s9mEowExwL0OnFDtnnQ/hLK5pszbQEyJ6HqLU5q0weg6g7N&#10;mzExgcsq9jNk+2gU4ZWXLEupzF5RzChyNiXl0JR9UdlNgQRn3e5q3Cqdyd2xZ0GMmnZlWUeOZPTu&#10;ZCfd3XNti765prhuynF8M7pXWHpEI2yGQdxtEc9o42z50S5/aWyZ9ZDbRjZMW2kQ262yOR86P510&#10;MJ28dOndSco1xTY5DMTmlV2w381Z87q+8299AWc3K/IcO/W7iscDeQycVm/vjkn5IErJISx36jM6&#10;1q+2P05tBmsq+585XyVesJtFp4h9zmpR3OZczwfvKkSsjILa8Y4hxqGQY3+S+szo4vj49OIQ5sbc&#10;W/3hqpa8m1SOTvJkfeDkQZ4QkbK95aDkbkgJZgQh4NybJfWmlIl01rNxhMb1A4gsQRrTaTnG+Esx&#10;nWTfZt79RJu0csyY++h0JLe2ZdJtbyn2xuA607ZHNOxCY++Nc69uPW2tArKznm+cenGuez+M1kxK&#10;GfAamMm1OPRqabXJC5ZAgjOIcY+YNVQjhsEl7mQLh2bVGMTcGAOdaFTNZzF3JgBscsvMXKY3Ba42&#10;P6K/gLOZteu9/wCc3yqCMjEBGYBdRAZW87K1pVNd3j+IlJ60ZQEAzc6ka6EqDZvIZlJTmgtDMQXT&#10;W7fVtsLsKhrVAGj60bS2Un3l8J5MHheWJVXaRuwZSxg/trjVWMyei5jLZsCOO7ZW2VIRt2c+vakY&#10;+oXjQ6b0LvzHQwtwwf7SPZVLjs5kxK48sl3gWkbO5oSZMgBsctUlxT/aVjAe3c5lxadTbgcnHgCc&#10;Sxcnuq/Ucjk3Ktr+UMbRHBHMp3aMFuAYiluF764hIMkDldmbWKoHMm0qDB0xahFzTMCNm3ADOunx&#10;m1ErByfpkOV1RMWbnpEudNPVxUBJ2QAYwCb7uK3bGhrP2ZzvLnTt8tAW7ffHJ49UkZFb29wLnG2U&#10;XVE2k8uPHJ96ZmHq3BlXUUj9ZhtUlOgYTX/5J/8AMcGNZ7Tewyq5JKpU/n0q7PljgtsbhyWCDJH7&#10;quG3ijJLQY5U/pt81mDJx95GXAeyb/vXn82HFky0LYj3/kYeg4V8qMqxfwnMe0CbzpnU5+0jiefS&#10;zwKkzSTzFyTfG3B01tjzbJLprKTyp5TjAdzlkbCwLGZ48s5OXB0yLoUO/wBoma5TfPM9G4HATA50&#10;0OqaZihb4G3pLGpcwnDJzx85TZe3l2hG5Bcgu8sa2+Ha10ZrocU/daVeWVlZZbtEAWPzFq9Dzj+s&#10;d5jBcak0nP7aHzn0SFw2PudObv8AEuxxqs0W3ewOdFSSWpYp/GvT0NTU0Q46cpvZeyls1fQQSos0&#10;jHqafBBB7y37Z3R8xlU2YuXNOFGEmqTVxwWfeWWbRakqeSSGnDQXWe8NbhCD7+BZjs/2n1O8cHgN&#10;NX9knMtLlZsd0mBf1Hu8R0FyYzY66D0B2/v5TLZtSuBjouGpblpc1VJUMhmQzwM2Ir3LH3FuO2Bv&#10;Op22pWCVAE40tQl2BYOSh2Uqvmc/erupazrKxcOLJix7PjOnybm27ZhsrePZU9xvAFGu/PVjrSS1&#10;VIH0kf6f+iNcuydvMZ9o2Cka+YRWpxQf2AIxnDZ95WmLuJPMD8f2Fv3/AJSLDQpX4hfa+Y7Gmnq1&#10;2Rgjk88a4B/882xq1Uv6u8lMyPHUh37iPV9iZZAmXKMn20VW5bb5LT3ILuo276uFL+uv2UT29iUl&#10;vpiRCdLXudP6Q+bVJT+I9EyXa5WEpkjYDam6H7Dj6jnjN8uIi0LZ3OO3pCdt9o5heILTbXckCutb&#10;7U6Q23NjhYSt2zmDcX3gooMBvmVP2eeqhV7yY9pOaiaysJP+WJjNgXUcz5mAyLtvqbwkOLS1XTt7&#10;nCcvbUKfrCWzEGu6cR3dMhVDpsdRsxvn7yeFb2/310T6wezxzRJABgqN08gcfdhl41XP+G5OyQdv&#10;H3yNx92GIuBT+uVdJH6j5j7MxjWyvs/unPcw2kVhMnLFzGcuBmXTtL0T2d+tJTtTyEEkq9i6xk0h&#10;kGLv+OFc4S/1f6jctjwS07VvATplKqhOdkdeUkQD9+cTgLct22MqS7mXFWorkLU3yyJPL+QXuUcf&#10;EF9tnqjsrh5lKp4JwEn5/wAi4/nlD9iD9pAUkHmLfq024NnLZ8EMqFvROWS7wLPZHszc1DKd/fnL&#10;qaQxizrtP3ga1VkwimoieXH3Tl15OBwOdHTgXpn6tm0NvN6CqqmDH1iNCFbXFhrj1b20tbXprNRN&#10;7nLQ2l2khkLw8G/Z+kS5gwLBzE2JkuFK+DTX018YjGQpUJ3UMMkcTiYwOThCe3cV2k9Lsgtt5mXG&#10;RdUbO9j9KPxgchPvhiF8pdyUnsDZP5ceBzTjSz8QS6R2TU0iocxth5F02zkLmYgDBaHAPqFWhVI8&#10;bOfYG08KMJBcsXjWwbdNkezqSNjmZvt3jGLljzxrzi+3r1gQwQ8m6jJYRzV6PWadPTdwtDzZVPjO&#10;DhglZXHxBixok39XiZBct9/AUYTiurp3ZJP51N24Y2LEoLflcC6hcyjai5b5JWJ5pcwtvIvMZP7Q&#10;8hFl9MyvTXT2a+8acLlOJJ3Pf4jyCe0tA1e4G4S81dHURsLms4GAz4AhwE5dzjj/AGV03/8AMzz5&#10;yXeXjG3H8Nb/AElRjeScbF1jGuY5x/arWnwi67p0+F5Msb7+nuGbUH6tFOgGGN3K/wBQi0+D1bqd&#10;I4ut2QwfTWyMJn6O4FFgTwnp4Ar+aZnO2dkSdePjlO8Nf4acZ6N6nUpda4/AZNVcleUhSllkGX7s&#10;MupdGvODbQMblyxeMwNbxP8AkuBdE+tlt6ENsCTyd9cjH95IPg+Vc27Gtn9TbRHp20ZxAD/aCL+q&#10;OVuJsPF9fM4tOD/yeV57VfVUI+MASedilRAGcPbkfltl0rRbeXVk3OzjmpZfATmNh8aa2q0FR+zJ&#10;lZYe3zknLuZ7KwfZJTM/NPgRBPbck1F+JCeDJQOKfH4uNH02cegrehNjx2bv6Tca42ICoxt2k2rC&#10;3B0xkHnW/erBuTxleeA39yMtu4TOuadpErnxp0B5WADN5eMWmNtnWwbP/WzoeXEYyeVSnsdl/wAy&#10;TPHj95UKhPdj4/Hx7zfmZoPmvSqV9DgPQB5s7pSoP/klR7AnxLQ1Tp3sL2dM5ccIacaN7nU/7kTk&#10;m3ei3jcEMFVMMZPiwLQpXN5c8bHNfEQPUJ3FVe0amruHl5L/AFT6jmU6O2jqMQ2Qy3Bk441fKb9T&#10;+ayqdXnM8uBb6o3PAj1QbVJDHXDFnKp4Kzq3LXj7q2usJ3PuybLZ9cjJ+5An5qbKtrZ83AfroorG&#10;/wBoOqCqJLIZcdtqzCP4azGk68mMnegcwAttSdNAXnYsncg3yo2pDc0gyCQ2ebYJdAPHKmLWaBHz&#10;O4uK6KW1tfyG0+aqo6U2rjl1ZUodzGa5u4rpBrh2T7G5jVVOAcyfTet9Ldi9eBdObE6sc1UR9g3V&#10;my8u1+6typ+n6UlT08YZqUcYy8vgXd418qqv8pz0uYlio5wfSex/adKr4TU4Vue1p8GBcx1Y4qei&#10;Z1emU8uGJzBiLf8AzL1irDao9nbl8zYAthtcy73F5O7bKblxptucqA6cGu6hOPGunxmAxS+os9Dd&#10;+IzHWtif6RksnmE23YFljcjb9Rbls39YiYyGbAjmrFq8a8sg7S5YHtPmsd8LbTgItrofZ+Way45j&#10;HzkFp3e+tR6PMkIOehOavtnpxJ5xRdeMgOQ041cXPNbQQRwIa82FymMR45OAo4+o2XFuy+cbTqM1&#10;mwLbUf8AzIv5V2NQ/rQDnz3c3IN3cj+EuYmO6btv902koiSf7zj/AGyeruSTjO85cC45I3ewZ166&#10;bSNoja5jMDeGpOYO1kWAzzZ/QVVNr1PPhS971GxeBOxnM1irPi4TGyfLNbds4tHVD1tLjwRgKMJO&#10;oJY+8uOXGNtdxrWq8p+Yypzub+6P+RB6HpNs5cggjOVv+Eu6hVVWHMUua2sGjHPnjb2l8XAPzCod&#10;2e4jyQHufEXYrfYG9nDb2aatXEA+YMfOWe1ZsjIwHu3bjUcflkWM3NRbtFml6ll9wxmm5fZc44zr&#10;fqPHTjAmealx/SQfZnsrewPd5j3VwEfMXS23jZPIY5dKplIWO77xpE8CH8zY+3p+o94u9TS1qs6c&#10;oY6gkstcsTWLnxC8CPVJOJdMpLvOk4g1dMmdcukpOfBGcJj3Aj6d1Dey5sEeQChdCVJbtyC2EltV&#10;bPhLsNvRc1Jgj3pvH5YxY1uTyi6PNSgAyqa/1gPqe/8A4FjND0/NmzkDk3AqhXhHshe+zHK3gcC5&#10;a1JjrPs6xEyF024XWk5xWlEvTvGB7fSIO7xoDVG3yo3N8PLgIW7poxsfk8uqRycLyalbmJy12Az9&#10;U+h4B3jb+SP6sCd0VX4gzJlvl/CcK0u3c1m5PjnghuvLcl41fJXvuz16eCZMc/T8C6WmHq17Pmw7&#10;0D6YN/yLB9pFPyVgTcDVjMCB6d1tj/xK3rYrdtZFTLXuLJjNxOq8e4JaxK4dWljO0TY3Vctc43Mj&#10;KP6eddseqPNJSwmL5hA+zuBadzIuxnFHzW2eNgxKO5zCXby5/M5lWNlbcc7TGYZtVn5jyLoeXjYN&#10;t2fn3eAhdQhRcCtVcUfTE1ID7H704j6i6W2kUHOo3N6M4tTmbyLjXLvY8xlUx3mW3W+rqeBW4zmB&#10;U7cYZeTxm9uGwUf6oc6fyk81fvit4+mPjjjWM1BMHMqe9guZ4UYR6VxbxtM9ZSpzMmLPSZhtcwRe&#10;NUmh6bpipyAjsOiOnBeY54MadfaqxnwEaYXUy645jI5OSTk9jnhcBOoJbZsjo+Q1nMQBqeeFHb6g&#10;u+mdtmzMlHtgbnacNSaq57pPaARnNtZjbueYkYz7arb+Is/DN6eQd90pP2WzWonz9ns6ESWD0xuS&#10;c754YolStsFeNq59vc1Vu4ScuXD/AMxVX7Duatc+xvn5A9QYs8AFT6fp/c3p2AdPV0yFUULl+xtk&#10;ju8IjJ5lqlV/KM0HcbOTtoODqe+tm3jdhnvHLg+KmRs5c2GezqG6hEpfMCXMEZ13iTz+a5rB7tAt&#10;0FlGCTBzAMH0kHI4EbrqZbx/3SYZo8Qja1rXcZPLTM4GMLIBoAFJ5hPAhpG5LWTzUYk7htBztQJB&#10;ag1I4sS8Zlbi9xsU84HqY4ActAZxIxh1mHJJy/8AuSbzB7BYg/8AYlFgBnlHyWcD9pY5/MEqHMKP&#10;oem7Bnh3V61dt2ska2xw4Jxx/Stqt1A3ZPx2YwXIPiqB6LQMrb1RTEDnfJaxdM7nUWhU3u04HgDd&#10;J/jWM23LNy+YBY5ycsfcWnbO5gOSEBBMgFvXdO1wISio1E7p05QdFyVm2/rieOm7omq2ti4FcPtY&#10;2gJuzma3Aj5bkQlW28vkrlkAwX1yMgvu3g/aUwlYUxIeD2h6PmDJ92gSig2YdQU5PmwAwHdOIx8s&#10;ghYIENHOJiEZ7zEQ4x/Cx41j49oElmpN8loN3jJ5XfW8UXLyVaM8YZqJnGPpvkAYzMKonQSXrFuA&#10;flZ0HmFeTHQj7KuB6hCrZqopuo5UTGYAvhkbZ4FlcwJMnmeBjvFvmW0E5SR1Y5bX422pB1Bow4qC&#10;Yxj3kOn9LOjDyaU5uzHs1i63rlORlWVjeEgvxh/T4EAbwzqB6GxG/PcD5glp0vmjlmLfGzEtknUG&#10;X+ZciyvtpyQAWZyjN0xrqjZXs/mJmx+0u0G4R8y13402koBtQTibOXII21Ruhm5v+4VT3kwqeByB&#10;s/uzCAnUEtmmBBs3uBgcRN35e8/yoDJ5oOZX3MymvZ70emMfcSUAZuOaTFg5PeYuiQeXaVkl5Jcb&#10;2k11mHy0Y/42TKAm7P2O8B5QyEFgVVeTwjwnI3eAnLH3F9Asn3Yd5m+uNScsZFns8l7J+2PA5Yic&#10;QEWkN5fLjNsdgrOMfTtZEzL3EugHgjPcg+EJAHHNQernQ8yvxxgK3j+EuZK/9U0Yc8kfXPhlyL03&#10;mDNs5cHwALgHy7qrfYY3hDwG04x+YJO0e7QynQktPDx9REylzz0gctyCjg8abnbPcx4IF6/7RNj8&#10;uqFtj5bofLIvP2uNmZGDk4X+nGNGmU+6wT0RyeIXpi9K6Y2abPN5bXo09Tez+SmbHC5PbP8AEWkU&#10;nNG0qc7hAe4tqHk1N19A+OxdahTDZGOP/wBJUl5svIHgPcgXVzghDNscGpByiDQFu3bR38f6aDLO&#10;Ufsm5uYIAXEBmEvwZIwW412Y4l7aPofTIg5KfbOR+0gESNAHIreX4xoFNKUGXk6ca6hnGzOznbHz&#10;k6azd5KyByRgzpAHLzhu4ZkwRpAh9LgnohW1ziTjc5I7SpcUl9MvL/8AGHIqLj6lINm9GPWViOPg&#10;J1EAFGMWQwFqftrltZCe5Aqr2OWPJGkaTS3oivSuU+l2T3EWGAbEmPuLTZPQb2NtgbAzkVRaUu4g&#10;mFlz00pmRVr4+37h3qxpU5gMbkmOBByM8C3P0U2ydjP041n87plw1iwxJMPMKYz0PEe/DVBfZlL8&#10;czCaL04La6OqipCGJev8vprB6Lb2Wx1apg4FHkWg51pF2i1S+uHMBMF9EvtAONzg7/mLK5ezwExx&#10;6lxXYjMcYgRxgzpB+jQrb24eNndJARadQ/Z0bljA/fFsDF++s3ouaFbDycFpWrtTATHy4CC5g0lO&#10;0V3HoFR7Mk+lx2DPTjIVUmaS9lRN/f54Xehltbs5z/l91VvY/MJi/KxggPbg/wB5lfNpFFjeDO57&#10;KdTB6MX30ZOBRTS0qs4nApqy7SDThXHT0yrK5fQbaauTxswCHc5nuLorZnMGzAjGB+e3Hatk99bB&#10;UFLy5+P2M7WxzLazKah/dPMHaJIxsHNm/u5hi5ZVibeRsnJM/O8td+bdNk7mZe09wYlxzOKHIFsf&#10;dgXIPM8CshGW4oc02dtjc60NYrUGzEzYhrK6OeSeo20u3y+JwHqKhzCqHMA8h1fo/VRl0pOWnjA7&#10;f04Y/Qono9K3oYxzgeA3Gs4nlIOGecXAtlLyNyfApSS/OFfqcIPv+lFGlu2hCS+eA64OXMCe3xV3&#10;F6UsXpSqB3UaFiuDjS040HGRTBuBpNI+4eJkS3hPXGxuPjTzdu2jQFxDG4T1tzGrJL2Y4Ce4rUMj&#10;aDoIPpno27mPjRgcvIrVcbJlw4HBkgU4AHssihkl5IONWQjxM7wllBTyMyQIaNuSMiuxCJkluBN0&#10;1Jyt9lkX63kmNHRuBp4lvuI9LX+YDLeR6aGklZAk9xHhzCyNLtC8vhQByN8CmM5eNEnBMfQSbj00&#10;sB4bcfBAniXIE83ycaPbw2jQAHl4yx8YEeGzvDwR8CZ3caZcPEAQ3EvHB0FMl8rQcjgnGnm8wQBa&#10;nEvbQddVV44JBkgOmXDgih7wgBDbuY0YbyuyLHGDOobdx376mEISProAe3Mmh8RMvG5LWQ6GkcYO&#10;M6ZcTgfcQBDGPUzpmYTAcGSBQ3k0QcjzGvvgA8SYOY0OjgJGvwjjAosb7+lP4Va/w0JrgsMg4B50&#10;0R+gRDemJNf0puiBPWhEr70xIcSPEl6fQv0Y/TEn6cPoCOJ2rD8/pS/oUuACIDGvzq0+gqyROQAR&#10;cbdGGbMcHGi4AOzlFxGOyx9xGJeQcBMiJOCfASfEaVvsvAjA5WTyESZkJ3AXEY3gkeRAA3c8A/MR&#10;iVycblJm3c3MEC3Kj9m82nAwRhBbD5iChJhriV2ciPSuX4Bng5dxdvM9g71tLj6AnDonLuqhzjZX&#10;NpVov5HkH/aBoAyvZ/VBKbe3g8f7i2AlcPahvwX7dtKYbP6ccjA5YH1h6RG3jVbcN+yibsE+7+Zc&#10;76R3SgtQ552U23Yx7kdrylVXjhy/LZ1fMGPuKyM5O9fsgOQ+0W+Wg7eoMD328Fy5pJQwMU3UlT0M&#10;5OZhNdzjIK0QglcG88riuXO5xzV1MLnTIXIg8vcS6Mm7QPhEjJy7i6K2P1gOj6iA8MATiDlE0v5V&#10;O4fCSpjdwpLD1e6wbOQOZlaHLxi1LRUSp9vIZlfbTV9bgGW6Mf8AqXRW0ja5Lrh9w9ogcapBj7i4&#10;nmm7RuTmgAXU6fzpCX2j5iVRi+TCn5LNW28y27jZl1PkWe1hbgHjcgyWupkUyVzCYsyH3M+QgrRB&#10;+4q3tIIR4MBjHuRq1BlvMxb3I214J849RIdHy6sGx8fs8z/s3gOhswlblmTBB7R1fcR6XyfAO9Af&#10;d/xU+kRcc6zim3sncnZuQFGYekg42enjXV0wlbKdtgNnh/aicsiyWqNn8xp4msDITlkSh6DMd3/O&#10;rhI3BIM8HGhup3EyzmBAkxwINRB0sOkx1I2BHzDD/OtIo/YnJTNt/ZzUV4ZdO6sTo+aEC5BG2Pn6&#10;i0KtKswClUyZn3eC7btjXOuc1bqzaQhXcoNOkdLilTao3kb65GNoUu7dzIuV3lJ1FBLjziBj7LzL&#10;i0KV7bBs3J2ZgCcNXGmT309tMG5nzYAYHxRgIL2YXc/aSHZNUbufMI9WNk9s4Pnk8cvHOMx86DjH&#10;eIjVWU0SVPMHMVabOF0aWKYrRi/4nPOTV3C0uHlltg76qpJgSPjT7h/eJnQxwRNTpqLHhuNRHhvC&#10;RjVPuYEel7jxpzkAGBuCQK4SOrHIcipJCDt5Dp5nkJnSgN4JVA3Lb3/ipkdaOdyOGPjJ1FmIyYES&#10;ZvL2SNQUlhcB1Q57OPBHqQKhjcEgc44OBHht20HyJ5vbg4AW08nKq8mBDExrTtm9QEZzEGC1jVVb&#10;s20eeMCsjPcmxAQQJ1+yCe8XCqKscvCYzaZvMGqS8mBDD9/mIw4cNjDzqkzD3FmJSXPLtT9UMmzI&#10;4TA5ipNwkZD2eBLtAYR4IwXPiJdqEgHktJ1Im4mOJe2gsI9K6g7KICNtdxqn9oEMTHGdGNSNfAN+&#10;le2ydNtZsfOiTzbQ9mus5041gMvJuxcamTRxv+tAC2lUDrzTp5tIembAvPikWVkmD14T3LvTQ1wM&#10;jnJGdHpPOCS0dmBOSkQ59pZJONlLSAgmTEuBapL6sZSQeOWnuXOWMiw2eTx6/GC8rJs7mDaBzgNx&#10;kFppLkjkuHqsrRzNXONyC3GgI6kIYZ4LAlaqwI2j42PL6iz0bgcHJQgUWSn5e2mRTwOdPy1ZJPJ3&#10;rNzgj4CaXyKkyt4RsS9AjBKoeuXNk2mEnTTQNIqRuSCU6x7lwqWz95MZbfwcHxe+l9oJBA2A2sFJ&#10;H+4iQ5w2lpAc3lcsvAljDbB1g9jZAj3G5GTy/fWe7QKHevBgeQWh/V40mbwb8YIL+TmET04HMn7b&#10;dgvsnL1cmRAGPs6fI5cggviHGPzeBdODr9lSspAzgBcj6fgWGkpd7Kr8ZrTiAYlW6g6EeqSBB97R&#10;34znlMV4OVMDamlcGQXcjXPe0zY/WAZifdgOnjIfLWDyOvHskySd8XAQvL766ipv1iJ1J2WCasd4&#10;j8xT9of3S1bE7gZcds/ke8GH1LvIg+REppsnqdy5qN5ITlZsh+Z41gLzbg2YTE5pUAQ7mr8isjz1&#10;lJ1MhnZhmpW+8dMX+tA+1JW2c8c0fMQdsXXEbjVTMrqCYtnJ422mEhblv3E9XmzeYypkxmUymu8Q&#10;OOmNVukyXnOODg5ZEnaPm9bWdFbM9oA5C9A/j9oa9RXaoKgktQzo5mfs8BNQY+/Gue5pbjzh4OWh&#10;rd5vk2AaC17PaGoqbTUvNymm7S17vMHGTl21ZJptcmM4JKo3ILcbcVoZB9f5kyOab5fYRnuR6Vsi&#10;pNSTAUneggv27nU418HBjahSctrAYI3INe1puRf4l5+1hS82puY4OXGPqD767eZuHJtaDk3bfjSq&#10;ik5dPm25x87zB+d/oSe2Kci04nJUA5q2svLQzeZwIa3kWMeOB9cjQ2oKb7NmJ2zy7jGq23nm4OcA&#10;dQJFbCc1XbMpyLe4aE3b4MkZ86MM5hgyao/LVJ3zfODjQ0kwcwEPeXXQnJYcy5Llm5DeCcjznF/j&#10;QeaM8fBxrN29QK1S+eEjH5n1fGraCG8XZ5O4AqW5k74OWiQ3mn76MN/B306kLyq6kH4ahkItCIMd&#10;zB8JB3Ev8aKQvKqnhjJB+GrV2WKP50uw9TkZ0UheQ27dEvc5aJDZjgJ/1EiEs8CKQvKq4H3FD1Ue&#10;cDQchMHApxwzwZ1FThHGDImffQA9b8fApg/oFTIx4FMGMnAgB7V76ebjTw25Ix3oLWC7u3v4/p+B&#10;K5gyeYlgMkJ4PN5aVscBErhI0iE0wdO55aCgVzGlp8EaXH5uNPDHjJo6iCceGPH+Ipgxp5uPHnRJ&#10;uzQA83bj44+p++jDdn3I0hjwf776PM2+ngTAJkvZ9+PjJ1EYZtx/UTLfJwaaPNxoFkxuNWRmzxl5&#10;Gcahy8ePg+krUzH4EATJezwEArg3b4Pkuoazb6mPvq4S+Xi74EE9wmbPHnVqZt+530mbPB5qsgxo&#10;KBDbjgHn4ESbt8eeNPDHgzwIkzboJx5u37n+4EYG3xpM2+Drow3H3EAJuNGG7fvpDHjRJuPAqAE3&#10;H+H1UYbt0yMaJDGgB5TIFD99PDQBMGRPY1DgT1xAEy4noEN3gcHGmSPBoAMY0yRwgJHiZI4SbwDB&#10;HiZ3xASPEriLwDBHiZ3hB8aWNJKAlvCW8Ibc8CW8IAJbxgSuIbjSxoAMbwmd4Qe54+BLeEE4YI4T&#10;JHGBB94TO8IAJbwlvCAkcJkjxAB4jhQyPMCrZHg++oZHnx0wA8R5gTJJgqqSYdxDXE0wfOlgWok0&#10;xqGSaamBU9xNENJOEwC7EmCZJNB99Z6SeD4P4aGknH+xJYGkEmmn5ihuJoPvrNyTzxqGSoLJPMjQ&#10;UGnEmihuJwsxJPCQE/ic1QyVJ4D20Hyg1Qk4TI5wNZJ9pBpolSY+vbQfTWu3G3cTJKg/EWGkqjwH&#10;5aG/bDB1xY0XHyg3gk8H30ySoPjrASVp4OomR1R8dTjqTfvtANIk8/8Ag1z39rBwcB0h1IPz8nw0&#10;BSb99oNT/KTJKgGsNJUHjTP2g/2MuNAUm5faAnn3Eu3/AMiw37SaqeHUiD4bl25qc+4kSeDWG/aD&#10;BnS+1Gpz/wBNB9pN47cx2P7xIdQfkWD/AGoH55RxqYOeY8nMQFJthKg08ae+0nx+ksS+0gvPT454&#10;Tz0BSbZ9pBd86e+0GDgWG/aTAnvtIPvnQFJtn2owKYOqBefbWD/aQcA8cfTTxJ54+BAUm/DqBTB1&#10;BjXPf2gs9f8ADUz7QE76LgpOhB1ATvqYOcLnsdUCuYO/9VEh1QP/AGVFwig6EHPPB/eKYOeY8i57&#10;+0mNEh1IO2DXVFwUG/DnmmiQ553FhvbmDjRJvPMfXRcJpNs7dRIc4WJt554ESbzxOvA2Yc0UztBZ&#10;K3nCMN5wvyBpHaKmb4s9HMMaJb531QBdhvE8N4qTvhFM3xBOXDtBPb4qeN4nt8QBahvE9vCqu+Jb&#10;5gQBat8S3xVXfE9viALJvncS3hVXfPGnt8QBZLiZxoDviW+KgAwQiRHCD7wmd8QAYxpneENI88aR&#10;HiAJm8JXPAg+8JEcIAKKPjQ3eEzvCACVxM40N3hM7wgAxjGmbiDkcJneEAGCETJCIbvHcTO+D+og&#10;AkQiZITwKHvCZ3hAEzGmbihkcJm5/E8xAEzUTPGoZCDtpEcIAejUMg0t4TJCIARG+NQyN09vnjTO&#10;+ePgQBDIzwKGQaMbxj+GmcaAAJMiZwIxpdxMkGgAORulb8CmbuodvkIAhkGniE/9RL+RQ7mAedTg&#10;TMaW8KHcwJDJjJ7iAJgyDj4PxErmDImfc8xLj+RBQPY+4ljUO5g+RK5yPGgCZcwJY1Dud+BNoAIE&#10;eYM6e3jwdRDbhNDXTO8IJwxvHfT3aBOBAd4/IlvCALJvgriVwcfGdVvePyJ7eMGf8NUAGI/fUMg+&#10;4oe8fw0t4HGgCG8ZkVbeS8cHQErhcHb/AMxQ7f8A8ImAZ68ZkjyctVV4z/D6S1QjPH+Gg7yX4/8A&#10;MGgDJXEv1ffVbmEn/OtUeSvHwKtuG+DJpfiqgDH3kvJwQcf76rbyXk7/AE1sziX6eCNVV4zHb9xB&#10;+kGJzBnz/hqkzCV9/mLcphK/4fwlSZhK8F+BTn5MBmEr/wDVurN5pK/gLoSYMyWz4wfCVJmkv7/L&#10;Syg5peM8Cqs8lemt4nkjLBnWevGePIgDB3DfAoq0CaSvUVKOzJApwIiSSSAHrqdgP3VF/oS/oS9V&#10;H20lXkv6cah40saKh1xaZW4skRJ5MMBMnAqSMinEdDjU7UDkuLcOeDt508OcY1Sd5X1dSaB1xozd&#10;xvJFp1N1Q9k4z7se3cFaJpLCGD8nBGrSznBGxMcCheguS80KTjIZ6DGe3GTqESnGd6ePS/CVbZuN&#10;8Hz0huNTBGgeGJWS8TBGrI8kbI0pvb9rXbVu13PEs9JokxwcCu0vrCXQSE7ByxuOiFujc+BBOU+X&#10;s3ISXg9NPdnuXLkEHfUx5UmMmiDd+kj1P1ZuDkDmC0Qw+oVWCzSKkrymPsPKpI2lVuYDLdcuVlbO&#10;XijbYzHtwIPPHjaNyeMJ7nl6SAzCoHLmwHuD5aSlJ+XONCkY5KGY+2e0Nvhq1StwylvtLbj5RBrH&#10;280wDz8aPEqwjyxj04xitaaS9A9Ly+Th4N4S9AC3AnpfLx8EemhsjJvJABj6isjgemBTjwaRnqZL&#10;SD7sXyFZBuMGSDp6SecDIGxj1FQAYp+4EYI4+BMt5ORy9AZWTeBxjyXSQWuohv2gZRjwcuMfTU4B&#10;irBuY2XPuQLB5g3wZ1sDiYDt4I7pIx6nNVDJL2RpS+cxzXWGXlr6gHFJcEH3+NQxvMCGkISMmRXy&#10;aM2zZkAMbErdyPmXE8nLJT9WDZyk7aAGcnUQFnNOfBH1EHG408Fi2mZe4G2c440AXYcrI55IPi6q&#10;GkZudfQyDR5nUGmeAJy/TW8bH9skhk7aeMJ8xE4geNbQ3I+gonlBzTvjmBXCj68mshe7yzOVvH1C&#10;CKqfNHGMh4wnuQXS6iA6kAkhyRh29PPWsmz+UnlvcILmEWD/APER6bRjOXB+RYO8mBENIQnGk0H6&#10;606ok+1SYs8/apdMRRjIUuPIs3mFWbyS9Ge5GTmEWSjeE41MI8HxwcCTSHWmkDnjaAZ9DOmftI9b&#10;ObwdOBZuNxjIiTd5jyRpyYSQ60uxK4c28ECuEnrybR5+XATmDH31iZB4E9cwcHUQ6F9MOsaepOxz&#10;115tSe4wbjfZdRuvUrZ36wlF7QpdjZzUTc5Oa2u60C/mKbzgncVqldSOWfJPb+INCXtX2z46lh7D&#10;bYKoHRMxmoY3wnAXGoMYywfyLg+aVpR7x72w/AUhumy4P3ly68qBybWMe4g7iaXtGNPda0fdUdFT&#10;yvHM1HeYHKzCQv3YRU9I9plVxsjs4546GyHpW7uRc3t3hA8HAg8wnhI8kHAkerLQ646uk9QPQk3m&#10;OalwD+KtOJ62lTwMuzQzXd2o/wB9efo5wSDzUySaaaE4sPWhv1WbRHsyc4N+uQKh/aB6Fzj35Z6O&#10;YEgGmSTAkZFb0RF1pfHFQOYyZP4ahuHmPWgVDeTAkCXaA4PnSehC4vhJh4/w09L3F4nPVJZvCGJz&#10;0SHnJgg406gLjQmZBxkx37iJDl43JAQGtD6Sp7chO5/DR5vONT3x6VtIpGh55T5Atr0epcQ1uMls&#10;4b4sCmOKgmLkmPuDT2nGTH5nMWZNP08ZuDjHj5kA0yNwPjgTLgncj4E9MJe23a9Gf8NCUGK6aB3j&#10;wnAoYyEjsRwIa4JjSbvMGdaaSG8JOCOYONWQlDkgZAeRvhDuctWSi9n/ANpBnNHPBN7fmqkuJPuz&#10;04YD7xb/ACRp949BfKHrCdU293kJ84yroSebeO1WXILe8zjXK7gbkPGAumoe8YxYO+sV3eEucbY4&#10;qTfOO0RWSn6PczJsDc9RcruHmAnmLWtme2iY0qQ8EABEgIn7xE7dNUnGyedMx3uWgMrePWxLMy1I&#10;/wAiuE89ZzthtZMDd41kpKk3zr/405yFNHdbUkuxCNox3o+PzBoOR5jHgjQftTTx+X5SG74U3J1I&#10;1FSRIta0sjceAgI1p0rIN42wQAyeYs9p8jZzomut40YqiRjbDxs96IDqrLmptOthIdGDBJe2Z8Z/&#10;qKqzCoGzbk8aqpJ5vhN2v3LiyurN9CQ8EenbRCxjbR7u0aQ8rwYece2sBqDaIO5k1FT544cxjwcx&#10;ZW8buV2kKFUc+5Ki7TiqL2dZy7nxSEQw+8IcttKCKkPMJ0QZMy2qRzBs5HnXO0C1qiKfmrkuiAqV&#10;ORp4Dja2cnbOeBXBvQ5IB3nOmEaeldJvZUMBnPlIDVlePTdC3AudpcFIqommBtuzbkrB5pvNxWr7&#10;YDjJrAuIw37OeE8tO7RQZi3IRHhjHHxq7fZtt3DiS+zfgUTnHxBSXDcfBAgI5XgJkV8eStyHgAg7&#10;cZIFalxaXal2447GNb9K3g2zbpYFzrK5hZVq7YGYaRSQvLtMJwMxDwQH5atUryNukS3+2sfZuO+F&#10;aRLxkgGsyaJpDw5gRgTHAe3GPVUxxt8qNmTRfXFVZoNybJBqIO42fzZzn0sC+QkWdwthGqUftYe1&#10;DNmLacHuQdO4uuqgldHmkP34Td0Pyi/yrzNb0XMWzny1s1Ns92HjMfOMStoqabSN3uGwUHtAcs3u&#10;7GBk6dzjWhbRJpv45UaxnGXmfOuaZxUDmN6A0Gob4a1olSTKOU/1lKi4LSuT3bBFJj+0CnyS2fY+&#10;4TU/YTLMnj4CfuLYKguvGQDbjktCt/IsTeVwybckGdOei0xnp3SG8ptzG5weYgM4puXMx55r+Gpj&#10;jaAScDwQWhx9NY/NJoRyTOkpQ0sSlJfGY6Yg++Pik+klMK0krYn9WypY+8GPuJ6XjbBHeMnUlpcH&#10;m0ybGJgv2/pLTpWMbyXXo9SPmkXLpHg43K6W2ZzBsYZwx6kFpZmT2hLnExvMHLbkntwLQtl8nJNZ&#10;1vLnUtlVVmkrwEx2MiJUvOCML8AeMnUUTt1W2ZaO8dyTiYSWAR2EFpvG8FzBca8/duFaNoL8nk5y&#10;7r/PGrJNK4mMfHqPSaQ/cgQHY9szJWdaADGArgIy6lpWQtpJ0N2yXDYnsPqMw5UZsArczgt3efAF&#10;etFB7K21PZAviuDEFqOS+NWqn6Dcs2QIHNpm1bi1BjWb1BtIkMnc4Gz4swjH+RXIh/4hgnul2nlL&#10;z5+53Zs+KzZaVwghZ0YnGz+nKSbAeRyp08MPU5v7yUn2uPZluIZbThcfxVfKkpN7PpTuz99u8f8A&#10;5ZaaX2hTUcxjqyQuXp3jw7rUFp6q2Ck5xMZ2yfB7D3dlupbhC8fB3Vz3PNl71m5O2k4HTiNvpXC5&#10;IP3lpFP7bCSFkCCoZq19nFaIMWeNJdtNLaC+bE5xLm1DzXfLQ4JXvNz3IAQLzrrSYS7aLVb4Mkfd&#10;lyJn95ckLz/prK602sTaqp/PJbIXxW8seWrg7vHgVkpuj2TOwGMCLquoWsc7aN4cbQNmNHyns2mA&#10;aw+Y9LzjrnWpNrkulTY8bMBRxk6Ze/GuadpjjcJ0eAPm8xXak6Hm1Z7i8eHFgJpjGh20RXFq2TzC&#10;YzidPpk8ukjGIpbncAmZpVkxjGd+HUDqlIq3tEeOaYkr4MtOIYbtohBd+NcruNsE23Lcw6cHKIhC&#10;W9wc51SqzrSR7dJSYlmP2eMiMPKws+2BuuNXUtFyLm/Zm3px+yPA8P7UTlq7S/Z/Opa5PHGe2EYk&#10;bJGm1pMqipO1ZiCOBHhyObG3GNsxyeYVZi4njZg9xxguR8q2rIOoKjnxM77d4CJDrR+yXwhJTJCH&#10;3ya3Iyf2YXAq3XE4JGyA2CxLZH/afGgI6TsuT3gb5c5ZEe2iTRyzsNoD6Nrl9xRecWeSU+VkwZPw&#10;1apwzJMm1kOmsrl8456sjeoBhJeCcuNRITW059MIDziTjk5MBtRU+acu8HTtrSJo8I/vwRguW1VZ&#10;PK3rwmCxbaj5i6G4spHpHMN84zq+buVsyPB5ih0/J2wSe55auE0ZjgGDGDITUWK5wlziqyNw5gyd&#10;zpq1V5UA5xLmIYAZ26DytvyEenG7QEwRgthJ1LSiTCsl2CUvMBeN3IR+4g+Na1UDdtbBr5CLNySv&#10;Bnj04FtOSQvBu+EgTJCXiJPM48ielY9TGkEISl8jvEzq+M2bZnnsZ0NldyMeDlweYpkwmDZhydSN&#10;B+k7Qeb2487w9sKqtUbUNwHuctBbgH++qfPJ49eZ4zrN5gTvq1Bppm1DM0nDl4XHGho3BI8iiOHf&#10;cUMZ9RatgjrS3kbk4I0y3ld4gIPiplm4WnUWNkabMYDacF3UU7neChxuW0lg2k9DyNnBziCurhua&#10;cxd1baKkZTKYgC21AjEMa45qCX43J8CTjH/ZUFzii+i53VZJZJ3DsidZy/Bxq+S942ZjyL8zJ3hp&#10;4L0Mrrajcdl8v7KKA3wlcKkeNt20T3LnMu8ayWR1J3DdNXC3jz9xc0ndbuHXwptiSn1JOBwDBgOq&#10;rRey+ZVbMcEGmHqEJwQKyU/R5Khm2DltR8wimV5tAGzbdlSTTaj6g++ugR9NYP3dxnwHRVHyulJV&#10;LprJJbNd4e2i23Pv4Fw3MBk3k8EatWyuYY58xgjPkIW2RGNolP8AZs2fQB47qIe216xLnWxShkIS&#10;AeA3AgMvHeIeCBPPHhIyZwJ6XzAbNzjgBcg6g1eZot3e3MFhWodFzYw73ZRcHmWkNnE8JHn34qAj&#10;qybf88X9VB+aVGkSeRvYC/cS4/pLZpHK3NvBuLokfUXNLbaJNm39uKSBE/8AjhUYSZHxVz0zFua3&#10;bE9Ckse0yYPWxThjAUf1VSZHOJl2c+ggPkVrJtgczUeKcAE8g+IpcvmFKTW/A2Yu29zp3Ma006VK&#10;3CxKTMabmk1ge+zHKP6a6Eb7RKjjHuZprMHEBOYO7jWbyucS5nkCC3q8xGHlYYPZmfGTmE76ifut&#10;7BdTWrvh5wO9fjgBn6nfVDeEehLnArg3rSbU82O2sCJATmXRIDMJwTct5jY3LnLIrEpEOcWSj3jm&#10;2+chtcrqIDL60GEj68xuRk8tAZPVmBkdn5imS+tNzyRsRfUVtBFeTKgrzG2swXRweWsNmjjUxrfp&#10;X9nJwQ+8nKOPp21VZhTcuckswacaEvqDuGQSx4SAvPWs03NB76CBzwIOTZm9gIDBqXPLR4dJzGWk&#10;9pYlGh1TQocddOKwpRhLgBgBvGksBnA20bnGHUgTLOYDjbADADP8VQ27goSA3kGRITtJH0l8lcvb&#10;GbY9+ENU+eStlATRP+IrsMkumTbRfbvb5Y0B+z43jnWmotRJQPcHqTJuejAC4cnmLSKgZzHQgeac&#10;fwliZJh2O5xwXSW0YeVwymRN5Me3pctfAPT6n2chkkhYmju47WmQS5LqypHLlye8C3APTGTvqq03&#10;WkxeMgbse4EYlZJxMN8ZAvAFetdNYyNrbPk1+0ZK4mg95xx8avknmA3LYCxOrJgygyRsSjjVkpOp&#10;GUdiAP6ZONRZNHmHJOT5h0Uz5WDuIlcwZ1W5O8HbycHwuNWSBJhPMVxDcONT+7UMc0HBYg/h8ahz&#10;Qm7cflaixmpJ45CTJ01qUjkotOlm7jH1+WkQY+CPUVJpNw5fynHGrgO55ChQZjyG8kbZz0FdqD2b&#10;0pNXJ45wArgLcV0Y7uCBVUhP+qpjiaDbMj4z8wVr86dvGzhXt6s6Erzaps1klOfZuBi1GHyxf6ly&#10;7NNgdH7Qpcd5IXzocfT3nxrg/axVjl+9vcv4fyKdsc22TGnphgjPok0yL9ZjFZBadWQ5HvntGM5g&#10;idiRH2gjtE9W+p6Jbb4/Y2wkLbGRc9PGZLmNen84cTGsJK+lsdR3AuPaWW8/y41w04oN7G9OHvj0&#10;lZgM11KtzumZzNCVG3F/CZK8l5DZ4FdqXl+553ILkC6Ep/ZmyCLW1I/8atTin5dA2wWFqddaefeu&#10;d44nqggt5xhAUaGyd4QJMcC1TaA3lrYmCACyz0aP4iuZ7V+HgaaXWksk0JG5/wCmiUwp97GIBtxK&#10;OBAm7MhnGRa+Nw93LdnM1LZ8tIfMq8AvV5hkrhuSDIopwTCAmUy1gbiSs/iKuTStG0A8AQL4mZqz&#10;txwuJlOSua28cdrAt3lcwkMtZYDakZOYuZGFZluY++r5S7Mk7mAAx9RY+Vj6+OvG3Tw4TURNSpQd&#10;mm0yXNnOMLEWNPSvbQ9NoxvijgVE2j7PHsjenCZZkxbiNki5q0UYyIxVgetHHXxNoDm3jgmvMWwS&#10;OcEmUhPGbdf9a5AllHy5mO9NZrb+GPPGrgz21y6SC3SVSrmdRznjWNNwtqto2YWTUpu4XWYOJtG5&#10;9mBkHpKnzSYOW2dzPBfhFxqh1pVk6eE1jlwLP27d484ALUjwVLUZk16WNOuGe0SSmkPZpnxXEYy3&#10;BkGJZi8nA4y5H3L8wSz2R0/Md5yca38QZC0lwYJkx3iYE8svAopcuMj7vfLYcNsn9JQmbdk8GeMz&#10;4t76S6o9WfZmyqqp5VBBwM9Vz76apjY85jGD+q933j2ke8+Strosj3ZpTk1n0ABNzPNJsNYmuYVN&#10;VsG2jDNU2PYZ562+2MlTVWeWmfF7Mlhd2bjF7nGT8yyyhyOYJTNQh+6uLQib6sHqDeX7k5o+cQqV&#10;Nt6ieTEAYAFcW+mtrJQtpC169o+Oyf2sPVJVHYhDs42LUkfmLPZpOCuR4zMci0KtKbeuSbz2VbjH&#10;zFm7gjYwsBgZ0IpMya5pRHhW8BOR/ERKn52OBxn01W3rPVwQai2aT7PG/wBmDzKPjurXfqqr2+Pv&#10;GKi1rS69oU5AyvQHLjUSnCjj1oNOMhVz2RzgJgF1F13sH2UTWrSHbNumK4RcjnkJhRdWcfF4aHW4&#10;x7WtrNr29VBvNPUQ2gOIcG6lLbIuJxTyasxnbNj6JF1DttrySy5yeno5GJxHLxblvJPHAl6uc0oe&#10;OdWaklW8BJyie+vmGiKhYdHAyP8AxNTMzLJRkFHgmu+f/JT4lu7xrpyn/WIGwIBs/pwXN5g1L26b&#10;J5K2qfeaSAUjUlpzbELke6qHWEjnzkf9ZMRN4B8shMka+Tcapvgz8xbi5jY3bPSV+/k03kIX7QIh&#10;wbryx++uLvWYHMWw2McGnAMQirftidSSlzTp2d+4cYlY6i2QPNpRNxaH3fSHqFHjgXlWAhNhZHfP&#10;TXZRMjH/AOw82qD2oEbFAGxbj8wa2yrCCgbAcwH5grpCWloNZeqLOaHcAjcH3yDmXBNsiPzScMn8&#10;u7NbMWrjS/Iuzyn2ZyGdPtfMclyxDbrf9oMr2F7QBtnJw7iJvGT9jGr5WlcVPs9bAmUq9sbPOZdz&#10;2I1idcbE60lrbtWMDXdeZcbFzgVq2d7QKnlsuOZzKu2JeTSIo+iit+0I9B6uL4liXObGb07PTV+V&#10;hT2+0SZVPPmMympxEjHy2wu4t+k7yXVUT2w9uBv+xgVDcbD5TXMpO8p7epW9J/YicEawFx6v9cSE&#10;mN/7PB8Uv+lWOhRJKtuRVxcPliUOlL3Onv4eI9DqArOQyRlNXkeo2HyyXMf5VxRtn26TquHJ2YQb&#10;uw6Y1T6bYUzGTA/mpcYy/dxijwRr1h2bzyUypkx/qNqMNoReVAsfG4WJEl6N40at4xs3My2qrXtH&#10;kXsv2P1FUM6stpGV5q/sftL04b7G51J5SCBtThSR/wDLtvGj20D1tG0hmO5wMbcH/MjEiDD15aXb&#10;jwRn3gxPKGulyabXbnwGLD8Y33fGcmuPVD2v1O5PG5AKXwf+Zcwf4Vapx6gDaTyXfJlVQt96Y7S7&#10;McbWG01Jz7cBOndxrN6sk9OT7Oav3TeDqDu5E/8AeCJGH+pmyW2MORdncrrSnpsdtJJHcgH/AGkX&#10;BH+ou3KYLtej5h2jf99YT6GdD0lkg2p2/Mt4M6MyTbHTtyzKpo7mBvMKXBAvOcznsgyfauPVHOmT&#10;jIi013/7TEdqnq8bQKkmJ4+yy3iF5pCwZ1zvN/U4rQLkG80sUkHUI2LAvR6cVBtJcj3lmAVkfllV&#10;CJt02oGLuLCRCJHa5nGug4ebcgzt9sS/CxfMOaKD2rttk7Y8qmVLuiQXbmqRajI/X3pdy5CKORuR&#10;wfDKgMx9WfatXBN5mp2reAheW5J/oWVVf6gVZyUu+B3VwGMv9mIvieXMHOvY1vHq7i+/XTUmfMnR&#10;tdFxNdr9R35T22cs+J7Myasw8y45KqS82j1P2ie9KmrxkPl7s5gDGg+yv1dJrIRggmVR7wG1cG2F&#10;/rW7n9XihnIwR9llHGPqCLGsX938LVIjsRb+o1YT8p3GbZSXO0+VN2+OAOcnmEWQzjaw4eMnwY9S&#10;MmmMYhR8C6rf7OqZgbYMLElvlkIsiqSk3rMm8hY7wH9DIuZw3I2LhNs+Y6aXNktVtHE5KHlUEuO8&#10;NKrkY1rWyd5Q8ycgZm3odzmEbY4Eflc8kNSTbsqfSMsvATTH7T31qTD1dZdIXO/03NCjN/yzkmjG&#10;uudzBFjN6eZ7vEca/ANZuL/3HIHrEbEyUlOjxsJ4V5AS0UdznWY1zhSVfjkk2A534t8ZdRd31psn&#10;r2rSHgmoC3uWNyNzBgwLLKS9R+dsp8xNNWInDW7qaq9AbzBiZMCvX4vQOfyeMlqbHrjhLaDW72qZ&#10;D/Vc1EfS1VwQSjyNplgcntxr2g2k+pRTE5ld2Q/1Q98vmBMvN3aJsUryj7zaZSopAD6gs8H5lJyr&#10;olUWtT9fD8upXl1yZSvf1CWz/Z+9eEPBBKtEgtNzd4PeQGX1JWj+ddiOZq6IEZbdu7kQjZ1UlRUy&#10;9BgDcCTpr0rYbIKcqOXAmT+nBM3JNS4IseP91YnM/MsXCM9CZ4bvbYSYbDNm7a/d4uE809ulP/ZK&#10;fAgYacZBCL8ipUvrCrw60D0up1Lq9Maw9XymKweg3x86HbFbHuwlidWernLqe0Y+1SNSdRPwnN2K&#10;mpjoZ77S3Ncs5BbbF/CYsxqufU5LgTLSebwXU3nXgjRKUesHJoHONzRDUcf/AJbRViZ0fJZI9Bjl&#10;W+NviFWoPKpoxzMGMuYbO2o/+YcORrMn8UfgkVcGPZJ1Z7bF61+A5KHLVYyRV/6jNm+3Ki7uMMrm&#10;kv8AM3ZyjtNzOXVU5PHBNZqO5ptrmM2danK5HsXnDY4WYBDj6hC/74VntDzSXSGsN2DKt3aj5ZC8&#10;a1M1jeONipEiO13A3h4O34mZCmWytymoyuuJfU9HubLY7okBOoPGhGzOqN2enczKa24LvU416nvK&#10;bZThsCPuWlwhXHqdve2juWZxEZk5Y++vPeXv2jY7LQHw8g/pm/N+o6fJ8stjN6iHu8P5TiAezt6F&#10;6eCwXT5ltdabO6knUbIDZmx3iMekPSVqqAbKfMvZn1tyPl2v8Sx9xtAquTjA2MAtkfUGLBjXuaXO&#10;kqrYecXdN/YddS/Zm5mTI7mrZqVwbpsrujAufJ5sPqc0xP2CxKQHT1eBAGdcTp+TH2rbB5ZFs1L7&#10;ZJdKi43M8KS3y2yRMhNUr/7EEzVNbuFWlGwufOSAZzKoxan9mEW+ZbW39TiXSH+spxVW7hHqWx/6&#10;lz3Wm1xs8m39TyPsuPzB/eUzONrk+bMrMc13jzBkLjXJ6xMg33F7XpnT+s4H0PSIdeUHLjPb0hfO&#10;ngR9N730NnEwc1JLrIacEMzfy+NbZsXpttNf6ynFrB8XIGBd4El9OSqS+zAakgIK6QnjXTfglVsk&#10;W+iROhWfpPG2XvKrYD9mujj8wTlbBRdNvZ3LjmnEj7Qg6bkhbEcEfz99GNsGz+nDOTv5bPNzuF1G&#10;3HB+yqG3o+sJk2A2ZzXfIP8AlhFwRwfspE1yqvpEUJLe38RobOaVnSTLAzYtSSwZeXkjj/aW77KK&#10;lJX0lmoYKdyD5gx8CxNnsvqOWuQXprvHV3YguNP1h629Z0ePsVhSrCTwfDF+8uH0hRZ/4Otj+L5j&#10;rNcm6Cr7X6fo/lA22T1Y5jLm2/ypi6IDqNyDzwLlGaUnUUBQQRsSjj6Y1p7j1iK0mV+N/PJgOAn/&#10;ACxcCpFP1ROjTYDZse5cLp7yvQMBjMh22HM3Y+S3b9Ph4QPL5XXHHAcuAaEVhOJsYYIJkxuRjXrb&#10;S+zd7MqY7VglTUczGLl3dGNcc1hI5tMr8ZpGVvq8sosn507rZXVbkf4QycJSlVrkcfpHOuxeoGzC&#10;bAjjAIdvU1V3VK9okynAzwMwXI/irj+l6bbMJ8CB+C4EheWQS60ldLvQkBBAcQwk5YxiWzM+3dsz&#10;EJ+oZ7OJO5jcneTKoyjju/ds6x+rHkpmv3AFuMfmlXrRK9hdD9ggNPmO8OiahNWNYm82b7JN5O2b&#10;SMv1BljSUoq7ghLlW/pOddh/q/1o/cgmofZwj6nfXoLs12m9l3pO/cX7ZeaTJGq9Q9QDkI8DMEwc&#10;B5QxkEhteUPTlYa0Byy915i5/MwnSDptcwng08OA0Bp6x2zoUynbEwRYBdQgsdyNc17X9qlIVJKT&#10;wS2VsAHHy/fWS1B6u82lTk7lnanGr8iZJXD2khn3yhxM3VrmWuNITgFL/uMxuY0YclziX3iHg7nl&#10;rfqPpebUxJTzszF/gHyx8EHzLqKg9rA2cpA5eSOXt43nlCzrbJfVkujZY47RILXUWnk8ntV0FGMh&#10;VbnUe+eYLzbBUcymJ3MALkfxOCCBYPVjep6hmO+OdQw/LGu8NoHrIDlT07ZtKmEwl49LTEuOZxMC&#10;VPPnzlt7GHy0/l+22xceoimOsbuSLTtLYvtHqeW0o+YRgaja7qIXN1kBbt5cEZ3kep8Nc9y+pJdL&#10;SYIOTat21apfOGUy4Lt5dpTu2HFZOba0uDioCPCHjjB/CTO+aeCD8NDb97JBqRpdnvYCXo08xiyD&#10;cDjHkAjzdmS5g/hlVbk7xtASzHxkVkbkbQcB0wjHh+5aHGkz0S44z2/h2siZcOB3McB/xE9cxjyd&#10;RA1AeZzBtBYggBbgIVTJpLxwZI0NZ03Nn5MgC/DVkmDfsRkBs/YlIbzFI40ytk0bBg8A+mgLjdjE&#10;P04EeHMCQZOXpJkjMZh4IwZyaqUBT6slcpMO85OUcAxXRkWeyueDqeYgZszibtm/M846MVZJ3pmx&#10;20B7kA+Ys3ptn2bUejaHu4ln+cakJ9Y9tUqibSd6eWsAFbwE6ap9L0/Vc4cggjYuiQE+dXZvtclz&#10;CYzUxmInD0hdMhOCBaFJ9qnaui5nm7wDu6bHJGqE7Qi+1pvFL0/UdPaOqOAfTFgyJ6pHGMl4z4o4&#10;ycwnGs3k7gcFh+FiWYQE6e851tlF1xIaevxzuji70TljEXHBg95Tl19pVZPWjKD+rQvikg+GWNXC&#10;VzRszJjls13fzCXVcP8AiRs+fk0aVlTeMnmKt1ZI2U7IBtKuwHEZOWNjxpZ9GW9YS5nfM/1IyeUs&#10;3nG7TJyfs0+8Qc1aQPYXtKYE3yBi0H9POhsvpeq3MxAFyxas4Ltsjm1gQTlPk7yXMyY3LF1j8wRe&#10;BbxS+2iXBZHbPJ5MG8HTJaVPqj1f59AM5pbNWryD4Rc657b+xvThNdGYfTLxoKDsxxRc2eNgTKST&#10;xg8g5o7nOVPmG2ibRtjhcyqXkjb8y0LOuY2ZG0bnAzfFvfVsK4N9n9Ttnu+BtPIx6ukXH+ZfKPqA&#10;aoOrJtPmWOA4hxj6ZeujA6w3axv7F0OP6Witao+sJcwlJ4KzpwTf/lnIxKn15tspiBsCCQndTDp7&#10;s5FkQ7a7YDMv2iSkxMEb7d7nTRKVzCXQEPri0/KXLpLcbnebBW8ZC3LaskvlbaN6c0YC2bVr2buR&#10;pA1B1E8JJZkPHGDW+GlucujbH3N9cj6m886BYzJySWWstGoyje9RsQWRaps7rSmHLY7CZHE4jIXT&#10;IgKSt9nsjDOGNjb/AMa572qbC5jNZKeayo4nhm/T7+BddVI3bML7OC0SDmNtXOs3kdPkfucbOeC3&#10;rpjJkSe6FJ5guKY7YICMwC3uWRZ7NJWSST7Pp2yr0U2sUW5YPd8eWpe6H1Oi6XPcwGOrSHloZVb8&#10;tyXxohP6L+0HJ6n+4tVJzwblt7hEe+zbYOeMHLWD02zm1MOTs3OnAMuoRaRONqkpDkC+ES51F0HW&#10;qZ2zn3QmlwJJ95HjQGYU/wC04wnKPzFDl+0iXGcggbMS6nMJ3FqgxkctgRxnt/VVxDSVsknbRts+&#10;pAqTMKTGax4CLTpXMGzbJGDJ1EYIzIYeBIcUnH9QUG2bFyHWeuKfJBk7i6QqgY2xMEB8/mFWPzC3&#10;AT3yJF5+aDMR02Rm5xwAydQa0IbeXGlxwwAFjtcxLnDwKn1BL3O7Y2yQ5NpambWXai6k7KvwRsd4&#10;g/kQjaH2V95ZnEO4LUGsxlc8c3M4CjjGiTtgWY8465tmM8HWHQJm2qrHpOTdm97SJB1Lie7UHNRm&#10;gCDOnvTR+7S68Z9cD8NVWVuezXN5mf8ADR0iW+LODX3x3bDrgm5sgQRgtp6XkbPB4ENmE47SJgsK&#10;HL3G5rpYXa3DmZvdCQ29kn92r5vmNtj5aoZHF4mOBEm7gkY/pqwkLszcad6/b0kNbzB7GOzfyeWh&#10;twmv8RDSPMBEAek2wuYMgst5jfCwN2qe/wCMhXkxfBYAyeX7nzLlfZ3MCRsvMgJzP2FrTgcxk49/&#10;MDR6YxJT+6V3G8VJVkunch9jAIZrXVXH46smzZzZ34o4x8u0VdFDqBtOJTuZmOiTy1ldcNxy1tuw&#10;WIiRjL7NcWXTvDTcmdWPX7IDacPtFwLTurDRjHA5PBBybvLUyk68HPiWYwFJG31RjR6qKgJIXoHn&#10;ZVveOmUStTtEbglL6Hl040TPrcdryljNYbJ9wI+g5kv8wYs/7Su00qQjwgHjYFuO7yxrTh1A23K8&#10;ZjrEFa1EhyQ2Tzxk8nHJ5id5zGw/30eePKcnDY8f3eNbNVGzNy8GeOBju/V9xY/OKTetuOVZ+ong&#10;YpP6IG5zwfqLGJhKysyYI11FK5e5uYINP4ZFW6oo+9kj41cl9ZmOQc4pIlM5QdkTAT0IatIiEkno&#10;AeJMoASSSSAEv2A0cH/h6V+JIAnQPzQd5O9rOPEhiSKR14Y7bc//AC0u23P/AMtB0kurT+QXhPtZ&#10;x4ku1nXnelDEkVf5BeT+0j+JfG/FUX/40v8A40VaflPtzSRvhE/2mVQP/jS/+NFWn5QvcT+0yo8w&#10;mY/RwqoJQR4V81SfL9TUhzAaeHMBrPgTDxqWRwodUeBbcaF2gP4SGuD+BVsbzTTO+IPpZO0Cd9Mk&#10;mmBVskw8ChkcIoAPnn5OBMDf+NAsY0r0C+0afyPhY+0U9viq29jTXofemDgTqNQuSWgkwJAmu1CK&#10;tEeEUa5EvuiBF+hZ3EwQ4j/wIQkm0n3rSZvfpTV+NMJJ1Ii8SSSUEGJAkSUEPpiRiCUFVil9PkjQ&#10;OoKuFj6fSiw5fj4FdmdNk8hHm8jJB0FOOKG3kRO+iQ5ORWocrJcwK4StmKDj1EAZi3k+DOkSVkjW&#10;/M5PLo+A6Uvp9kZzg0sCWBg42ZIOACPDlZOMy2x5R44B7yHg+EmZfSe/lBBAdAGVs2ZO4DItCZ02&#10;yt4/vGktsmlJ05TbYBowZ0Bp+qGTO+2gYlJGTqJFxQDXErbM2QI4LWAnTFzlvGw+XvXJPYzis9QZ&#10;Vzr7a5cggsZ7tsYxrt6nxt5DLmN7+r7jXpC6yd2ig2CaOBsLGMFy5zCCzrE9oFYT5m93aCVXICC6&#10;askrrByGSnjeSr2pvyxkyQRwKGTbQ9bMjhmTFq43jl7songcos5W5328Y5R3CrVK42fyltJd5jPv&#10;j0hdPV4IPeWbziYOWd/Qt6umNWqn3DlyyBAbTg5hNLuL9DEkyj/6h37ebuoL2a141nrwhH7m9GAW&#10;O6tacSNy5HebHE4g+qsZnm+hengNp6XSX5QJeMjZ7sQ8f+4FsFNzD7jBvwtPU1VSaflb3cr0Z/8A&#10;Wrg3cNngzwQAEO31E+m0EvqOomc4ks7GCNsxF2gMtojbxrGdrkjm0qmwII5Vu7W1pkHwKqt5p9lR&#10;geao7nLIjE4mkynwwRubpIydMncWWmFU003TbUlDbzBtHfDft6qhvKfbVI53Zs+EOMahzCm92KBz&#10;3FT3EwbGJevlHH8JW3mZQXBxL2UnGdm8AXGMVoZG3JjVDI4xjvQH/DVPnFWOXhNY5caMSskucjwX&#10;8/xU4SXCVjGb2nSJAPpruTZPsf8At4yP9weA5ZWznjg+l764bHbYD1gaPmK7Uv6xjmlXIAtuAfLS&#10;plrFbZYmrzDN/WE2Fz6hqnOzCD2UnLIgLPZm9ctgYztcfUHdgyLrSTzx7VrnHOLRAvOZcLwKrVR6&#10;u/YLk7kxxbqPUHa765HJTZ8ZR1GFhRGAbZ3snpxtnczXeHvTt/dv2olfHlN0XUg3zN4ArM/MuNs4&#10;Vy7VlaTYw7IWO7hH0xrPSTSbMPbGxykj6ixcYl0mVZIedBNyalKrXHNmrD1d3MnsP4JqIjW71cka&#10;u0jotlPtxC2qpqSNuLlrGR7SCVmQDaZHtx2rQ9XBB+0pzKlJ9J5id+x0wj07io5kR4q+/wAPR+E+&#10;YV3/ABNqqD1e6Ufyk5u3N4mFrTGJecFcUc8k7g4Y2RR2+YuzZiCbbsd9vvSurNe3Hs40XOpHa6qk&#10;5HdP0buSPTWJ5shRattFTTjPeEiOMastdyPs2ZHgg4FTwL1rw9nieY3DoyIkNQxjRJu3J31+T6Mg&#10;Vk409J5GR+QAYFpE42VzGWtr0fAonvUssQhrNwp7fONEh/voO3ZkuYO+tIl9Bz7dt87KLuvmW8iQ&#10;4elFoNcM3rNsCMwOZy1D3zGNdvzygyVJskkb9mxuOZeUoiWvAuPqfotzMpjucBxDuebkWLhcyqbf&#10;wfMrjNrJ4Zsbp/1FbHMCW0Y3jA2BHYXQkr2DsmD0AX88auICf8sVbw42J7LYJC+DHVVuZ3fZv9K0&#10;5rkrIk4xzTz97QJBxoaQngXQlSU/TkEpOzglRRzBuXTIPvqn/wDDd62bbzHa+mVJtSCITjMZhK3L&#10;PnA5ieZt9P6i6KqihyGkO+QakY+X7i5vGN7cwQAVohyanEyX7tcRIgyRkyclKYSOYsCA3liUdzVU&#10;O4SDoZ1QRCHMHLMiZHNCx5I+BIly3nAoemHPzEAEmbhTO1Bx5FT9SMmQ6MDHgyR6a/NAm8MN5oPg&#10;jRgdsznHft/EVDJcgUwZCIoHXGhVI4chHkfbwG6qeSaCNngBbTP2swZI9S4mXBGUd+ODTjSQLhI3&#10;Fkl6DUtrVJgMdQjAYNocbdYaOYEgHgT0vqQjAmQ9tIckoNCqiqHIbDZyAWMfUEk8rAc1ZAx2huhq&#10;nvJ4WZOQRmQd4PATGHgRSFxp0rqzcCHjvlH8PjgR4m0xybJpfyLK94GYfvkS3PuQL4BsBK8emH/0&#10;kHmBJ12cdyHgJqEVD1IESeVZMYJSdnAfRQMKeRwQznGY604YySojEzw++Nemsf1O+rgzk71+2xwc&#10;A0CzZqkrCXTWXWWzFqP8LPAs3JMB3Ol+EjFP0mSO/BfufD4FT5g3Izcngj6aWMDFWbRJi8sBjfZB&#10;itq4bN6gGz0XPARZiMYzEx2BLVKTeEgHggU9JQl28XzaBPHLMYIA6dzUueCNVWkyPYxnjNweYiU0&#10;mjaa37wNYfTUMcw3DJGAo4Emgs842ah6gcs75o+Mn50BqyYEjbAjj1A3S/nVVk80I5c479uO1+dB&#10;55OHsBMEfU6Yy5I1CPu2QxT9QOW2iY+j1Bok4qB7JyHjC+uBIJUkg7LbJpm6iDkqDGyPBy0BcHpp&#10;bqFt7ScQ3PTIsBqSTuWb04TAtx+WrsSeD3nHy1pDN5LqkbHZzJ9bM3+7OUU1Ce6c90/S86mv3ABX&#10;FvylZKkpebSQYO0gW941USqSTzanh44Dlb3OWQZckayWYVA9cjBAY5SfUT4Tmt7fwj3dKtVfmlkb&#10;tx8fMVqZt1mMrqRyHylpzPOPJqQfCXaQ5thxc2H9MtTd5+RTGbj4CD2+5pf40SGTH5S1TLD28aie&#10;GTGhoxjgGjDfwWM6AJjeXjj/APTUwY8GdPDIk4twDxoAZcEx5OX0lW3DjUzow4JjH7nwlW3hBwZP&#10;xVOUA0jjHn5iAuCY1McOPGoe74+gVTjBDuRqZxj8tJuMfAjA2/0kADW/MwauNHm48A8Gr9RIbfuK&#10;YMff/wB40sCGQeMmQCZ1OBEt37kHGniN+fg4EFAHGPn4ESG3+Opg2/I0P1U8Nv34P1EAQ7ZONEmb&#10;PHn75NTSTwxj76JDZ6iCcZGPwfwkSbt8CeGMkfyIk3Z4PnJqJgDzceBGIEm49THy0Sbt8aAJjdv4&#10;z3I1ZJezJb9/qKHL2eMedXBuz0/7xAsmM2eMYMatUvZ6YMfAT9xMyuX4yeYrhK244FQASZt9PIrI&#10;3Zjue+obMZP20eZt/AgnJjcfc5lzqIwMahjRgY/GgCY3bo8MeDIobMaJD9xAEwfgUwY8ahtx+BGG&#10;48fyIAmNxowMah2xxqZ7iCcmDT3AoaWNBQEhkSuYENxpbwpwDG8JneMCG7woZHiADBHCGkeIPvCZ&#10;ueBLuH0BgjgiZ3hDcaWNTn0JXE8MiG3PzpXEAErngSxqHjSxoAmJY1Dxpm5gQASueNM7whuNQ8ao&#10;AJEcJkhB2/cUMhEyQmNAEwjhMkcIaQihkceBBOTCPPzjUMjjGhrh54ENcOOegAk4ed9DXEwwKG4c&#10;KtvHn50FAfcTAfnqtPJ5gz/7jQdxNNTBAqHNJ4SAWc6nAuDyoO5ftwdRVtxUH5BrN5pOCXcEH6iq&#10;rycc/Bqf40DDWiVJgyX/AIihkqjB1xLGSTzBnj1EBcVJqnwHQUG2EqjuX0N+1A+5aH0lhrioMHGf&#10;OhvbhPpx/CQFJvBKk7n6iGuKoHHkjWJ9uaf1CqGSoPj50AbMSqO5/EQ0lUEMXHBqW/KWP9sDj4D/&#10;AOhQ3E4HcwRnuKgnNa7cH9SBM9sEj/D5iysc8HHnv5092hvn4fLQUGhEnHx/w7Se7U/hqny/l476&#10;mDILzxD+qgA8OYfn6aJb58e35iGjG288XxEh7tATBHx9NOoEXBLtTGNPDmBIM/6ipLyaDCPHHp/E&#10;TO+DfsrwT3I0UBcaEOaD7n96pg3GPPAudZfVjmNzu1+5GNWqYDm0A8cF3Gk0hcbNvHx8/wC4lcH3&#10;+NcH1JWk2ZueeUaeb1wR4Nj7cUZicwl1T0j7jvwbccY+fy9RPN7cZOfkXCrisCBZYIJqXGq3K6kn&#10;UedtNeX8VAXJPRRu3wDT1vARefv28n0AzhM+KS58VIdYVHHYwPi4OUikLj0IuYB4zWsCQ2+PgOLG&#10;vP1vXExNMQS1yAuO7auZ0qg2gTamJidtfKSPpkuqikD0IcM8HGe3GoZN2g43wvxSry7JtEmz8mO+&#10;UkZPipEqhzBnNx8rUzpFLguSeompHngfCIkTeYF5a/biYwck5f1VZJHtsqOW9cuD4qKXBck9GiTA&#10;nnpDqAkHXz/SXK9P+sYRzkcsba2CV1w2fjBHAf8AD4EodtGqDqQn008OrMGe+JZu4njK3gjOJDXE&#10;8bR8HT81AbRuTOsBR2MHArUOpO5y+pqrlcc81Mh1fJPMHMdhB+jpAdUDjJ7iPN6gwcawFnMMBEYH&#10;OMfyL83k1J0Izng++cSPN5pg6657b1BZ69tWqXzgkfXzp9wmk3JvNPGjDOcaayVnNPGrI3mHwM/1&#10;U+4iNUHMFMHMNPHzFnvamNEm8wJ56deBfBuE8NwqeOYY1M3jTX5AtW8eNPbwqqNxgT2+eNAB7eEt&#10;4QEcw/iJbxjydxUAHt48CZ3xASTBM74gCyEeEgTPaKre8JkjwiALV2gJLtRUnfBpkkw+OgC+dp/n&#10;S7U7/wDdLPe1CfpqH2mgDSCTBLtBZ72oofbHfvoJzSO0MaXaAlmPbHj00iThAGkdoJntD/4Mazft&#10;hLtwaCg0IkwTPaiz3tjAme3NRAGhEmCZ3xZv2x+dM9sY1QTmkdoJEmGPJ31m/bKZ7Q/ORBQaQSaf&#10;SGme1MCzftTTxpEmA4+DqIJzQiTT46RJgs97Y8fB5ah9sCgyR6cCANI3z/ZVDJMB99UPtT6SQ55p&#10;5DoAvnaAkzvmPJ31npJwl2xjycxAF87Q/EjTPaFnjVJ7U7ih9oc/poA0LtFIc08Cz0k08fGmRzQk&#10;aANO7QElvg/qLKxzjTT3bHPx8aANIxjSIT8OBZuOcJ4dQaaALtpQKGQfcVbHPP8AY08OcDj4z5FO&#10;UB64SDgTO8EgQ3tgcaXaA/20AGN4x8aVwcaD7wOPjS3gcf8AeoAJXO+nrmmg9wfcS3gaADAyY+Pg&#10;S+RB8aeG4wZEAEo0z/JzUyMie3jwIAZxpJEJjJgTJMnGgB4bjHnSxqH/AD+WkQmDPB/EQBM48/8A&#10;uNMkISMefgUMiQ3Azf8AqKgB7fMGRM3BxqHxpkhNTImE4iDx8aDuG47X00S3jGmSEQBT3EvHATAg&#10;LiT/AMNXZwNDSXO5wKgDMXkrwZLFv+dU88vx9C5cW2PB41VZhKxx57GfzEAc9ziT4ODU/FWbzSV9&#10;xdLTSV4Fns0k44xnwA+okUlBzfMGeDIs3nEn766Qmkn8azeYSMnc/TXwDm95L1VZhKxxreJpK8Co&#10;cwleBLAxN5JyQcCERtyQLWXDPGgLhnjU4GfpKxOJWhBGBIEAREl+YF+oASSSSAHMaWNNpIAItyEg&#10;VvbjGaxj41n8EeFSxvCQKRyPEtS80ffBs8kCDjmhN5xqrEd40oDwKfoh15r7eeNjDwG40BeD1McH&#10;AqJA7xIw3nGDIjRFYOeWlnn40z2gS5gUNm8SGPUyL4fROHhYyIlI5pub0BjAuQKG8HqeWoZB4BoA&#10;PPHjYxDxwacF1VshCQJkhMaJN2ZO+qALtT80skBGYGRaE8qjfCZz3IFW5XRbl5KTvAnuQN+YPvqG&#10;3Z2eBZWy0t3lGnDtxixh/wCxHhy8Zs8ZxaiyuV6xMEfUV8GOy2X0fcEt4GFzu0Zyjg/fUOaSMbYg&#10;DB1LiQyEeZIAKGOYOYHOAxykQAy4cY2301nswH4D5PMVqnDwhvNwEWeoSDhlm4Izcgjg4xlWhVJV&#10;nbznfLFuO1qLMbhIyIkO5BkgQRhgZMeeNMkb4x5OBMt86MDlZIx40DBNyYB4ID/URJ5LyBHjj4yc&#10;tB29wJMEaPDcFjHgjAkPKAON4RDXDgsd+CNHnA20CqrjmL4ANcEwEQ0kwwExwKzIK4He6C+0k4hz&#10;AcfGkN5jJjgBnTLiTkgHjQ359NJoAMdoY+NGG73xqnjIOAiJN3BI+BfQLs3cDt51MI3HbVbZzBIj&#10;zGgCyN3A08MngVVG4Uxu8wZ18oH3CeEJczolLyDj40NcOO+kyTRAYeOCQZO4iVL0+Sdud2DqGIqq&#10;4JgTzNxu2e/nVABieU+RgQ8EfGNVsZCcHMR4c4HHkj1FDcDHxwHyKcAa8Jg+RMs294iJbuKP50y3&#10;uNs8CoAZmEvJ3NRDRjJwK4DJeH5caGuJf+IgBM2+PIphB4M8CGjJZzxpb5jyKcA8NxjTw3FnjUNm&#10;MZiJlwTuczy0AHmcwJcxq1N5xe+t5iz2XuB9/wApWqVk7/lpU1IsPEJjyR/hpTQeD5FMZkwX8fH8&#10;NPWxub+O6TpKKgyZpQ3jclzPxpluRlu2CMFwysjyX/hqHK5HvLnBAvyQg2VuCQExhuq+SeRvfvMG&#10;pbKrhL9j71yT2C64tqyU/Vj2Q32Zj9K2Qakdu9s1UpA7wkxmrbIx5fUWZOLlw6037QOTDA2Dp3C/&#10;nUOabP5i2HnBcjJ5edIQD0WmV2yf9RMkGSBtkR7s8nfuol2X/wDCK1LhDkVFJG3wIk3ebsRGHjez&#10;wAWezB4SMeDlrVEphWmqDmHs142pc6ffXQmycdKVOQDAxxS910yEXIuzueEC93OMFy5y/nV2rSmy&#10;Sf2yOaiIYnMH34Fzru7WddCxiarFnWm1jYGSWtjzJse507g0B2dkmMksXnwnDUn51j+z/bhPpU23&#10;aM+8Muo2KVa1J6spidzpjHGDs+PqEHkgT3O2dwcnvBjahsflxhnfy263Nau+4sfZs5LVUp3CZPhM&#10;5g3+7E8fzLsYc4lLwutNd4D0/fWD1JsvphyR8/jOUcBClt+BRd3+42nbRxnOKXcyp7ZeAtoOSlxm&#10;6C1qpCED7NAe4Hp3VSRjwEBB31ppmuPN8nUpu2ZLNKDJHngQ6TbIH00cYIArcSMyOckCDzhnMWei&#10;E5VqJmtEpHmeyulKb1prNREj8sSmTTb4yk7bdpJKhN/iLE5pKycbk6pJG+MnIWqWbJoX/EibTV7j&#10;McpLi05vL98bZ/1Fj8nb4OguhKbeaeCMHMUE0U6kzclFkjIiTek8C2AjcZkBcOMCiuMwqvZ+Dg1I&#10;08PeQkwfpp4jjSQd44J3NNRmmlxcG9uPnJkknlJh5+mqe3IRPPBlMnJSIuDw+yZbf0BE+GVVuaVI&#10;yuY4GIkBeXIBoO4zp1IXFwb1oPuAV2l9UCt8/IsHt+BTBjc9xJcm0DWphVhO4dQ/tQ9cjwXyrPRs&#10;yd9TG5CBInJqUakJBdhkc8cZ86XbjmDj1LiGjmAoxokNmM2dDnGylISkdUOYHoMGnBdXbE4qhy5p&#10;SyEAiRk/OuLW8nHAQGDqLSKbnhGdiCO6Tm6aiu3bFj3JO2Gcn7SkoN21NLUGuA9rGzt62mx4IOAm&#10;qNdybN6gwNgGgtYB/sK4VJS7KpGxzQAFqav7a1MZN8sxei3Tw3mEwcsHODvjVq3wkyHe7/UWnbWN&#10;mbZnNj/2fyxoDScrchICOMFy30/GrXvH9EVWTydy8zx8A1DqCYDgyB4Fp1QezX9zBkWJzi5GTOhO&#10;6DtoA7xqLWqHnhAuQLH7Y4CI9J5pgIkzU2qIXHbzhwN4yxx8aUvHZbHcudODpqq7N5oOZDsxpmvJ&#10;5u3s0Gnu65dFvbEpT5hpzykyNmx5q86gtO13FsHqr7aGVGSma7nSu+TAhdVyXwLhX/ipNtyO2Mcp&#10;A2rQ0Hpva45p4Z4G3U5l1bXRbRpnuFNKsqvaRId2NNWEnak5gx86NTKDpvZ1R4/b541eRjL1c68b&#10;Zf60EyCPkCx+YgJPWIn0Y8F8Wp1LSfRKLb0n9CDj1iKLbck5XHw2wlm9SetQSC/BLWIm/wARyXP+&#10;VeLcv24VX2dkPcg8zvqHS+0CbPJsALl9b3jqJ1TgvSegU42iTqduT7zNS4CahB3ci5d2gVw9ePex&#10;2x9EnlDzqk1pUk2YezQPuYrtsvpsbYgDPLRDE1PkXw+Cl8nJJHIHLYFuAYrRCE4MfvLfpPnbAMbU&#10;jJqXBqh7XNpkuNQXZsAN3MSdXCW/JggWJ0Htc3NtZc+0Wy6aT/UKHFk26Um2CQDyD+0cwismy/aY&#10;yZsjsGb4Te4LdiELzo/lWJ7WK8HUjY8d/d7f3ZsuVxjmNw8YemrnJtIrqjrrbpNJK2ZAZtj5+bpl&#10;XPdH0u2fufc6iUjpdzOCXnJ9EfMR6oK4bMGW4MwCHB1LXfQ53lrCnzGFwZs5DT2e/vDrppmYVhMZ&#10;w5wPD8tc4Ef7255602VsxhegDv1yAiTqjw3PAOt+mTJ4TB7TBx3VMpuuB7yDHdH5imbu5eTHs2C1&#10;g8wqpLym3LCYnxgViCJ505J6oHGQBgnzj/fgUOpJxvj2y8tDgHy1W6DlYoLBr+dXyaDbTUZ8enGP&#10;qKJ5po7JVfsu2t3o9SD4XAqrNJPZc4G1on01dpPT8xuWWYCuPM3bOj0rp8hnODlmH5iTakKnGbt6&#10;fm0es5AUa1Sm25G0pPGkPtE18Md3H+58yPOPYJSBtHxk1baRcpg+lxVRy9sbg/TT08yfDtiQ148b&#10;Nh4wnuRqt1BUBDZ7/wCkkU7xluQPN3GDJGdXwdSNn8u8uMawd5NMHAhrdw9eFwQdRPIkmkVBUkpZ&#10;8kFyNZvcI54+p5qTyVkYExuQFVbJON5JjgBbtp7x7yyDld5zggVqldJtmftLnTg8tVun5xuefmJV&#10;BUBX5MigMvaCVYVINzotgWw/CWYkeESI3c3PMUxm4HBxrQInOtIZCE76AzAasjyYKnvHg401Aoqr&#10;giH408dMrWXp4aaCAgzuXMitcrd2XgVVGfMV8lcrcueACgmGnjTTqseDgcgwcFpUNwS9nW2M6TZG&#10;bXnh/u4uWsgqydtruBsC3ANYujvLWacxFSrGFOeOcHAojYhIyJn+m8THGrJJ2A4yZ+BXt8FKOYTa&#10;1pb6fGSPIrg8uPHO7NgW+kmZW3GEeS0iRHBJU2PHpXiKBKfE7tG0kZrSqG1PSnsdhxk1XJFzG4eX&#10;s99XaaNyOSKqvJOSDgXTpTUZbptpZKDeDgmII4+muottkr9tYuYD53jUS5Lpv2ZzyF1dtAt/ZynH&#10;kHUEURP2FE/8XHLoXaesw2RytsaYgbGPku6hFuU0p+iwts74WD99c6kcYHII4DqY4b7znjPbgSJk&#10;KxtnUGXRaDakl7LefY9SDpqkkJu3zo9NHgw6MCq1vGTH3FoaF468cDjH5caAxp9xbuZEsY4lYAxH&#10;y/QrBSLwgXwcCreKCFTGZ7LgMcCGcPivUmNAqiTuQvTxx6cfMVWk+8RuOfbWm1o4IaXMXMHlLLJQ&#10;MkZFFp2tS1xrLh4R4P2w+dbwzJIZxRe5h++t+n41gMvl+MeCMBcfTTMnI9YEyHU3/wBiJeDSU+51&#10;44D8vppkjcnWWkN5PMTX44GPMS3dy2ZYDAuQJ94UB7Z23pi4CMz63H1BuRf4kztMby5tMccqPcCR&#10;Y+8eYCZAKY3nhI+hctop8wLw9L3jneQYOctmlZG01eg3k5SGGXqrnUjxyEmNdFernWkpk86A5mvJ&#10;JzLudRTdtVg646EqQbaWy47OZSMRICC0yjFwLkuYU+5jJkXrRtUb7PprsoO5k81auIxluk1c+deP&#10;LiYTHechykgGiFuRbFmm7sj0r7aYEOGAGfy7SeeEcxjx2LZvMRIdQTHo3R/UR5vJ3MyHjN7RGi4j&#10;pK24Jel2d9cjJ01Q28rGEmM13AtIJL9wJg76u32PJNZcCMIN38wifcFI9S9WMpUyBZukg6gyrbJP&#10;K3tSOWMbO7qaQ9XgWe0HI9wegZmA1cQE6ffgW8VQ4c02LAwlW5mIJc9N7ta/iEuTaovlSUXs1oyU&#10;75U5xTh6MWmMfjXmzUlYSmObHjk8q3ODy7uNaRUFNzqdtjvHL4pDD6axNxTb1t0FqIqUqsic5VVa&#10;zpCi6w3zj41rQ5pg664zk7iYhIuhJHOCGHgjBn6i4SZCbGbtnPOSkuE8mGMeNYnNBjjc4P4i0h4T&#10;GPBHx81Z7MBubmOP8RakKbtCe0b9TbjA2s+Xa/bV2/nIsHpOYECTBGj0w2iNpbYg5iIX0yJ0Kwu0&#10;wIT6a5prTaA9jGdty4F0hL3g5q2BGFYDtIpNzGQ5gg5i6CFUOxjqmnKNQPLyqA2eMmTjWy/8P5jx&#10;xgyI9I6LvOQQRgtqhs6o6a9Rd9idUTVmOyYG8NviLZRy9s2vxhAhtPyMbNtgsZ0YcOBhHjj+queU&#10;rxdIZ4fEZk3PypKun+UhkHZH/mLJa4rAbNtk40H2gbTN2vwNlynN6mcvyZ11sKF5glGMr3GDVQzo&#10;j1zjQaB16fQoaS6Ck07wm2mpRJ482cF/8TIMrPJ6bdP48glK6pfv8fgSNBQBOHHAtAlGzt6/HjsF&#10;W/UHsvZNs7xdINySls2BBBawLnZub+mTpmnHf/AkzAV556ba2vZnR45URi/bcG9WlC2qVwOBsBhB&#10;qQXU9S8jqcMu3xge4EnMGsTJ3MT9okfEdBRYqv5jpDa5s3ZVVTnarbnNxXCfIvKuesfSxmBvRDpx&#10;L1IpuqHppTu0d0ZuUQa88tr9PuWE2Pj6monclvbU9DP9o/t7fzGYj3hyTzFLlkjJG5R7Z/KyP3OC&#10;AFyNbNK5W26zG2uhfNrbWOQi1VhTxycjkefUjGJEqfl5DPQRuT7vB8NKYW2BNG6iUsbud2xxrMyb&#10;9o1MYndJwnkqYPfbgFJb8oqMNCs3jw7tmxLgGJZtN4N5Jz1Dl5XOvBBdwLD9X6M4fT0118ToHZOv&#10;bWes/qgVwQ3bhpwe5AO0IZCcEHurr3aDVezcslP2yeVFaj6ZMH7q8NKPqx7LfYwzUrcLjmW++h1U&#10;VBMWbc7ZtacBJyyEFrQLj0cstXkHsW/0PTOmh55K4ulh1a4r/Z1BOrMnkbBvB/zL0eT9mFDasqxl&#10;UL0+OqmEvgGL2YjbJ/KuEDyyYmHvMb4SuEoohvbvRvri7ROF0UyzqTNdmlM/w4pvPHsqn15hNSuL&#10;ZdMnjVkZ1zSk3e4J3JCt7nMI2yfuq6t5fJYJcAxgNB9MnjVJZuJK5mO7bjcgJpDWlWpm5QYrzWnm&#10;xPZ1HIX01Z1jy7XsxBZ86yun3hY2R5VAcpAk5Y7S2ypKXl0kbADGeX+0C5Yi51T5fOGzZycLPT6d&#10;xfEzVSYn5h7sYqN/cZ8z2OM2BN8fuLfUtd9dQ7A63JLZseCT+zmIL9xZu4I2NYjCfOPmaWONKXvB&#10;yd6Ca3y4B9S1gxrn+Zsa3JQHr1+L5T5hZiY0pB2NXnquU5Pinnpnzq+TVce/GudagpulJCyPHLT2&#10;zj5njXW2znblJpyzDAV7n5a/Ko2XU6836cQAE4jtE0+4vB+XOfZmMeiHl7/d18D2fJYCLOVfE9D0&#10;jzGJt8rCSOcDCalwLpDYfJ6n2lzYE1mpxDat+Z/2rApvP5U5mN6Bg1bwfS4F1dTm0ug2suBZfTAb&#10;rlkI2XvOTyK/DYje9xHj7rVN3JHunp5RDaUs9ELJqf8AC/xLT2ZNTRtAg6gxrzHk+3iQsxgDHPHQ&#10;zE5ZCiyfurWh7cHrZtvMD4RNLliWGh7foG0mYmSegjOcSt76Tt/RaPDyyd9eMfrovKUltQvWDRkU&#10;DofNtkyLFag24VpLZ1NXkqmrpuF4W6oc0qCbVPKXxp2DeDc0b3wLtcZq1bdz3uE/CMgqNxP4F66+&#10;9oc9jkcxmo/ZnxfN1VrezOv64bkBJ5Ucun/yw4I1m04cbySzBwcq4u6/U12c7sd7NTWiWxWxrj/2&#10;h5lOFxUmQ1HB/T4RWHhtkT0cH/Idnko2rS1l2q8O6cBILUtYIMH7K5dqSvJK8lJwmPMO0xl5l3If&#10;5l7UQFF6I8NnIuOtp3q2SFzOe25afc4+Zu/vrxvkb9q8WbfwTI9TeH4fQPQMly2yvwj/APrOYdks&#10;lLWTgH/zuBvt+Y94BYPfXc7OcU5TFjG+LPJnyxj7kC5xeEnLP2aO7+GOCBaPsMp8jZy+nDljcjb6&#10;bb541rs5mktdq1XoeHlr+8UjGKV3Pe4yx1pUFYS1tNZkanBTi4K6RkUWi1XlJtEryYzidbzBKmsv&#10;j8tsLBAveQ9GTGVM+13k8EODmkH/AIV52beJ5skeFPGEFt78LgXtPLMJXS2SPjMaZbJ21yPR4Tlj&#10;7SV5BKbMb621J5pFWvtBMaYsRvzlxuOX38iKP6upVoP/AORO8R9P2mNYBPHA3znHfyLQxsdbfcZG&#10;9w5HJQ2xv8QadXMzbuC4Jc+3iAmpcVkovZ3tBMPG2lTogVnuzQo2MyCexct8tdoyevJ1APAGalHG&#10;TylVMV4bdHuHP9ba06h2E7X6ipOSBZTWlSt2oy/eSf4k1X+0Qkqm3bcn+7OOZ4IFhsnrR6F6CN4+&#10;KQJNIgy+BYbtUcVHSrn2N8Ukvcfdri5j92bdtf8AxO6xfMFStw9PaM27TCYDxszCcQdRaQ42h7+y&#10;wGfNR+ZcyLxd2FuJs5mJ7NR9nxk8zgRfa5UFTy2Y7tMj/wCiP3lz6uWZXV1rk+4dAjmWI2LZ0+6e&#10;wBK4bMJS+eP541JA3FduCXBFUet3VZnp4AmaDbE5Y++qJsXlf2nbH38/sw9MY/fWbk2f7nMXwXIL&#10;dsvMLwLTxmMi79nx8JG7MymKsX7p6EbD55KZxffmnjreSattyjG0j1jJLTAztrPakw8sWRc97I9p&#10;kllTI8t7DESYantI1fJHR+B6+nEdohnheWRcw7pFy/tH+0P3m6ZKPznHVWbf6vmr096VCG28vdlU&#10;H86exEvS2aPwR/t/zLvqoNyMTHAATePzBl/1LGasmBZrk7VFp8vxro48mK/XTXSOcvN5stbIsf6R&#10;h9OSmuCZ/tEVv9RzHBGtlpvbhtjpseDfhOAj/wCZwRqqUuRtO3O5s33tROZd0PyqHXkvcsHIII55&#10;cj1dMSdrAW5tbY/ARIycpm4v4S+TL1yq4mOSK0zj8wQ0SnnrT1O5kvZVgRI3AtRwTP8AlhXLtLjc&#10;hmJ2zm0PzN5IuhKb2bvXkuvX2pIOnb141iTIaozduOdpBmNZ5/vGZeih6nlViZQA3xqQoycxdYSP&#10;1hndyzMpK1bhHzLbmDRWRk2VvYxYI5q6JAPpjFkVUmmwhy5ZHeBtafMGTGCNZWcwcTO+HrDh014/&#10;qe32GnDbKhbiD0Ikm1Js53LdgtRtnHUI5gz/AJVVtqu3lvTjbBHJN8jJ+kuQdkPqzOp6PeXD8rOD&#10;prpSlKPe097G5monkYy6dwWNcLryCuDK4dUP1kLV96vgNlGYaxW5Hq/qHOtZ7Q3FcNwNpRSwmkdr&#10;pcahT3ZPPqVot9O39VCG5IK1uV3PgjXUVeDktPNt5bWpe6ILmcH7sK5kpOu9n1TzUDOp2Lpx0xvd&#10;5jg/cXqHL/8A05V+kbY4f95gZL7T+Ikf2/KcfbO5g2DNgRvzlHBd1LfgXr/S/rB7OnMq3ZsyEOMY&#10;v7SKCBcjbaKTpyj3rGVMJHozAVxs5JnWb/8ACeYsJdv7M+fmDWjn6sl08y+q3tmLDQ3HNevu/mOu&#10;55tI+1TmyFj9Mg8cC1+l8kuBGaa3LYvcwLyrg2iVvJ7+8Tvd4BrJJptUcuXJ4zHK4jJzLi5yR+zb&#10;rPZxp01/8Gp+9vTf3HWcnl95yCAwJgzgJzCDEtacTiy2wBmpSQDF5WNWrY28oKdt7Lz2d0TS3nef&#10;8K2CcU2SQssctB2wHzLS9KdNUttZwqMXKUn9JyXMNrEpjGCB/Kmvs/LJyI/yLMdoG1yj7gNzpwWp&#10;1LeBdmE2By6vG28zIHZcH764trjYX9npseWtnzWYNfMHxgSU5OIxtfzCHQpay7UPVlOP7DZ/KrkD&#10;wvUFgUPbBszpiWjxsJG61OoMuRVyXSeaydsxeRyQUwCPy0eG8oufFxvwTVnB5e86KzU5JVvibTk2&#10;qKSyo+oplTAI21RtW4R9MpbCpFN7WJjTxAM3PtAG5ekXJGtCqyV0wa+zkjEpIB/2kpcap9Hy+mGD&#10;m9MgFedK2ulxiepU9nymY51TToSi9rEhmV9zHTgm73pku5IP1Fdzgl0ZN/DNSkck/wCSwcazCT0P&#10;TEE2AGBiX2jy88ECuzyT0fJ3JwhO6ZzAfUJoLz7MworJe5cd3CdXEs9wu3ZdT8b8BbA+XvJcazHb&#10;25lVZy5izbHF2gMqAs6wn8ymPZV8o4Phljxoa8p97KiHgf3Rthlu+/GjGYBUWXHZ/wASLJzWyVVs&#10;+ApMj2Fz5m2OHfslrljzqquNl86bcALkC2aabeBsGW5tuAfLu8aodJs3tSTHeTH0Rr0jGJlNbZ8p&#10;xU16lds1TY3UD2SWHParokY+Y2u4IFtm0jaY9nEuPAzA1eRj6dpZu8mDaQtgfEQGR1oQznn3PLtC&#10;WnNhdSY3rPdMHmG1xy29m7DEM3UIQWddCbP6kmNTkvGfFbmGLpcCxnaZS7Jy9A8v63UGtm2XkZSS&#10;XAeR2sF3l9+NWwkqUqwPWbWnbE03J5Y3mecu0K53FM+x5ZUQBmb4WMi5SqCpBuXOMIPqLTZHWDZg&#10;25+cnTu5EjovMIutco1SYVYRmTdnhxETzieNmbYBmYLlzmE44IFyvWG0gjxzu1+5b5ZCKH9sHrYm&#10;CM9yD6qTSOS6w6EebbJtLXJwuXwhhH8LGpn24pyoW27OdMxPhZENmGz9tNRsYzWm8bwV22gMnpNk&#10;zmwIGx7geWsxKTavCVQUHTE10XJ2o4x8sgy4I1mO0DZHOjS7BJDicR9TxrVKoo9k2vmgAJ5GQXMI&#10;XgWeyPap2O2wPGInAR8waOiEdappyLL9n86jenbGkbohuppYEyz2TkDNgGmp9zCQtr5F6cTyeS4z&#10;Zi8gOIbV4Lpca4z22bHyBZPnMqnlwJNUmqndbU4T+G3B7bZJ6LC2YwSRjKiQNxCEQgy541htPs5d&#10;A2PG2ukXLs4cTaVEsmW/bP54OAYIwgLjtangW1CRWkxZr+pbYXxvbgc423T/ADwI9vBIxgjj/UQd&#10;4Rs8GeMOnH1LSAs3Awjz3fxU9JE5JZHEv7l/IpkveNoCYIz+Uj1P0vNp2PBLZU6eQfC4Fp0j2HvY&#10;7++TVq3+GXPGnXVCUwmtMlJNGzbj00N/4wMpaPAwlVw3mEXVDPY/R4fvLHtCP4hcEC3il9ldKQC9&#10;mo5hg/OonTUlicY482ftJtFn2dtKnWD/AMsKNHpez2yQNskqdOAD5gyCvr0grxw9lowM21pu2+Es&#10;xb7YPs2N8GNiJxGMvMu4FF6zt7aDU9S19yQcQyfagQLk7OfMdzj+lgwLWmbhs5l16AFyDpkV22mf&#10;/rIZe2MRN+qMnWXnLMJxPqJmx2cZy4BlT0ut22e7xGW59bazrR4zbQX+aRYbK3jY02msEenpWhrQ&#10;qT2qSmfezOT7mb/mVkHrBxyVhrM9N18LgjSWor/3j+tqORaomdmavoPiqE3mhICY4DqsvPSc0d2P&#10;qJkMZPRwrbWjTRfgYiHnYVDzx6aXYwvrdvVINdCfbQgRgcsJU6JcFqOSZ1wfSDhzAUHTXodRdQSm&#10;ZUX2VMj24B3SjGLjjUE2ruG2kz1xVDKBsAzY5SOicwfBAiUn2mT6SOQTVn7PHd03IhKhvJe5YCOE&#10;OoAismz8ZDPWIXntEvGW4RsXwL9Alx3Vs/8AXgnW5YJqxE8+mLBGrhT/AKxEpraowBNI3beMeqMd&#10;3GGP6i4b2gS8b96B5LQCZhJy2wlnsrG9DMQf15uZhl01P3S27ePVasJoyjzs6OdDdf8AlsipNP7O&#10;51vO/wAypxrNHROWQjnPB+ysl2d7YJjLZiBgaoxOIycxyUX8NdjONhcpC5fPGE1dDmDhrcuCLopD&#10;kdNuMKDH543HMr8bzZXcjb6RCDR6n9ndKRj3lsd/K4x8wZFksn9aibUkR9LZkxFMI25dQl1VWoPW&#10;ApyrRnC5YllZunaKkf6Z8tSaFWFH1PA2fQBqNq4Zc225LnWD1BSe4MgGjlQm8fmCc41sGy+l5LXl&#10;OTVnA+EOZsy+zEKXoxqhj2duYJj2C5tODD5ZGy+9oHgeXzB62bAxvhECT9vAtaJSbbct5+0bVxAP&#10;pjLnVPkdPy7Z7Nt5mRyjdD6fc+ZEqw7OqonaUtkZRwdRyIWRNPoSZ7Ixzhtvkqmohxj6ZS50NJSc&#10;xlQ7z+nC4/MbFRKg6kbUrNgbyApI+VbF31fK82kOZqPGwlRWcA/N441G7+mMMrcVI9edC5pcsgke&#10;l++hyQHEO4qr9pCGHgCC2ZDW9SENoxgF8RFJ9uNanFSNprLuzZwxuQE5ZPAuS9pFNjk4wRtjlwD1&#10;LnfwLqiVy/GPBY+modabP2z9kdsYBcBPN4/2Uh/aPhxztAcS6p5CxNKj3HrfSc9zIsfpfZ/jcsTO&#10;eAnMuJ6sJW9pKbHbNjlH5l0XcQ2g5hje2XOpATzU/lmqNtn3J/adw6uHRclYWI2wLn+BQ7eDJAfm&#10;cu6s3nk0KHRgO6Zh6Yy/6lapfPGzll1SR9RbTpqTFTjHNESePW2RyApIx8sg+BaRT9WDMTAa6OMn&#10;TKsxHPGzZtjj1A9T51ambyXBsOYLpOr7icSD1aS/2bHADOP+SNcuzi4HRjBbgXWlSVAR5LscHAPm&#10;Lj+pHl4mNRjAOTJnCiUvmA9eCP8ATVbbzAiJDuQcaoFmkUnMJLLZ0Az8AiNSaRLglM2oVhTEBLLa&#10;RicRk6n/AMGsfmg95HZj4+msxcM5q2eggg4+moW6KtNGE9vbNmqSXuWEuBHGD7wsUcSgkZNE+Rb6&#10;4qyYxyWzNWO8QD6nfWHDgE5eHjCYtlZvD/HjXqbWvePxm8HA5wQKyPG+NBySccDkEcCPEJg41sQ3&#10;bRz81O6U/UbEVkl5MY/fQ0g9TGnhk3bOrDMLURxeHn40HJo51MZuBx51DmBBm/DQUGqUfPCMx51v&#10;FLkI5l3VJc5YyLlFu40wLSJPVkxlrYAWx+Yo3DEm2UnL3LNzuxrre2W6O74FaiDHOHJwxvrcYy+z&#10;EKsrl9SOXliNye58QvfW5UeMc4sBMARIyebkQWGMj7RkNT4GdocZFtjOeTqasgBf2iGH1FDqjZe5&#10;Zzbf2x7kHU8cCu1Js/tIQ8cBxDjtfsKc/VBnrd5v86Y64hxk0iDWzEo8jO/HGARPLQeV7F3LOp2L&#10;yxcgJzLfAtCrSoOxxnjjkZSRk6gi5FQ95+TE6wcT6MlmCVFwfSVJnlN/1cA0BxDt8wauzivJDNbE&#10;Bu0G5vhFQ2cOJDA5OzjOXUQLMfmlL422P7x8RYzVEnIz4AFwfFXZjOkxSfPAe5ATzVm9USMhhggC&#10;DI4/Ii4RScQ1BS5XI8cYFj8wle5kzgXZk0kb2T57GTqDWM1QzZTLgBbT0PInoOeyETZwf0Is8Z2S&#10;YI1DjONaWhFQCY4MKSdOXGmk8QJJJJACSSSQAkkkkAJJJJACSSSQAkkkkAJJJJACX7/SvxHWckKY&#10;V7uL4PAVyP8A+Wlcj/8Alq3N6cxpEk6XefKCpf0pf0q3RyiAfH6RKuvhjgJkRo3xPpCSSSTRAkkk&#10;kAJJfmBPbqT/AOUgBpJTQMSF/wDBFoJIgdQAwhuL63YmL+iH0I+OVq+Semxx540n09T7QZ+xp0p1&#10;bmdLuYCYIwLZpHKxts8CMdj3iY4z3I/5F+Rpm7ejyW1amdPkDk7iuzNmSDIHT/fScSd7zoNSBAAf&#10;sccFiOBHpfT44yZD50HIRy2ydxWpvNGzNtggPcQANnEnbQDxm4+mqHK5fec4OZbV8mE0ZOW2OO6S&#10;Py7qekbfTyA3dLAGvJhLoGx20AP1UHZ5/kVkeU2R+PHBzvhICSl3sBMEemgoLUzmg4B2Yz3OrcSl&#10;807N1oD9XUVVGzK2+flIa4GTecEGopwNaryeT54y5Ftqq3T8je2wPHLEu6k0rgkSZ1hMXLLc3NrA&#10;PTR5xXk2lUu3aD7r0xlEvvaA0iX0nIYNxjjOW8QumRb9I6k7Vmx5bLWInEbcWmQpeTg4lzG82wMp&#10;xKQBgY2zD/Ig8rmFl6B4z9nj+GvgG2bTG82bEYxxviuLhdQZVQ6XHvJHzm+IcfxUH2gVhOjTEEYT&#10;3IxitEWbt6sctrEfLSUDu2dLUvs/HUj32yeCGa1p+Nb9K9i45UyvM5qV4YYrVsi4/wBne1RlKp0B&#10;5GC5b+FnXXRNsjJyPfIAW7nLSXDjE5xL5tLSbmZjbucy0sZnhBuSHgj07n6y2CtJhvLkDlscpLgt&#10;S6VU+RjZPBnjMARLZf2405AsqtNkIZzZNdJ8MS6EkdHjZtgRwAETzLiZpduNs5A53G5Bau2xCzrQ&#10;p4z7Vl2NtdHvHTGL91PuqPzQUN4NlMiYDAuBGXl++q3Xjyp4M/fGUQvZvArhN6fmMtGByaVFH5Y+&#10;DOq3I6gnzb2x+ARLd3pJQ6kyV43c/wBax786x9TSWDuBuXLndggzj6hci7kp+eNplNgXpVcMTqca&#10;mTT1e3s1c3pbdJG4LcIO1gyJtIm8836gk8xZkxmP+kplPzAkA8Brv1FvG1zZ/wDZubbm/Yum/wCF&#10;xrMZpK20HBdHAkXn6DDjcjDAbfrkCelbiQmeggefdbvTQ2XjbBHgjY/TItaHsTnzyXdttpUIjLzF&#10;ckDrSaUfTkqkNOPJO+KRk8a9LnRxo9L5gyM5YtrDokBBWiDe+4uLZPtAm0qZbmZjcgHy7nAuitn9&#10;WEnF+B/I7joYtMYyrKmpt7g1Dqu2YzPNl/b06PBITiHcLqDL0Fge1H1aK7lBM+vc/wCWLjXWVBuJ&#10;SGpwRmPu5t6tXP8AqLQvWA7eYExypjcDau7yLgXneR4MhAnp44ei9eDX4vE9AxmmPk49/UfEedmw&#10;+h5KwrADasDlZtbuoRdK+sBtsZQTrc5CxERk3LaudyNcpVRNXFQzHP7GYfM99WpnR82glwIw704u&#10;cu0LHAt97up6fqEf7RKdtX2f4fzFvrCcS5nLvbAFHvntIxjXN5HDntrIf8RdUVB9lI2zHtgD/eW7&#10;W3uVrB+Zc3kbtjOTxttP4aby+hS1EWa3WlKq9oWYlx8xVCWUzAcuEnpwLWN8EF6CMPH1Liu8uFJn&#10;hMZrQ7f76vl5nWOoRD5Z6kw0lNlZlwQARckr7VJogtxjEu2aU2h0fKmVlzSrVxH0yFFxq37K6Hl0&#10;+nR3MbGX2bv3bv51Dhs+2S7cj+jw/mNSZykpfbkHGezul502mzE0DG5bKvWJ5TdOQDxv7Q4yCFcb&#10;fOtmriV0pKqc3NhTjXebXs1sWOPGsTl+zOq6nbMZlOP6rgb2hcrPk91Q5Pq50vb+EdC6SDFrYci1&#10;ZszpyQvQTIIN4gIW6NsTgjXZlD+sBIDSUEt7DFL4G4vu3HAtmpvYHIJ85Pv4CkC31CXe+nqwpOi6&#10;JegggYtW8ZOWO0ugdD2a2GMjM1NrWUmh5xTGuGVMSjjcatsfJWe1x6p70xDvAyMQ75bnNXUWwuaM&#10;p3OpqYzFrurf+02l1RVm7Ry49k4hwLGRyzFjSurX7rTTm82Narp+nPJ2R7BxyGdSqZTWVCG1H0xl&#10;v41rW0ik9nW5b/BTlzS+RdXPK4piQttzjAJwYgv3EBlcjph+O8a1gIL7sLOZbVFqjnnTXHnvTdSS&#10;mfEA2DQ7p5u/3Yhf5VsEv9Vsbwe/zinCt47t3VKuxpPK2VMNt5gtN4B8u2JYy8rxs5mJ4zPiuNVO&#10;oUoT1rWipfY3s1M2smlRSR/VWeuPV3oJs9PHBSosA+oUq1R4MUbIDkL4Q7erb60CeJ2iZleZsSkC&#10;MXlIc4TumbzSk5LBnbSOSuIB+bx/vLl3ag8piTjvGpWVOLnlCwRrbHkwbTt6eAzG21J1BIbWGx9s&#10;ZtZguuINK25IL91FwhxzfT8r2WzuXYHkjdM3pPL5KmN/VjoKfMt5YVUVn8NyLGrISmxs2Vm+Ui07&#10;YPWjamHtmOle2GTjqWsavEHPc09SsgR3mdVMHEHmZ1W3nqT1hbxszsHlzynK/oWpOXyFzKQOWcqE&#10;3C41bZBLAdulNtpDYmsttDudNT9b9QjPA2pPVrr2Vc6nHX4Yr/8AKsHmkrmLAlkwCjjGveyi6g+0&#10;7k7P7VCl8w/sza1xrN64p+SzV6+YVOxaEM3/ALSQWAyLig8N3A8edQxkHBxr0srj1PyGbHeSQ+f/&#10;AJYvH+GvP2sKPmMnenbOWJRxj5i+XJaBDt3h5FM3MhrEEAM6Ay+aOWZMa077YMn48ZtM3wlSBVey&#10;3oc8YCjgTNwlxWp5XBHg8FhQ5XJyPyHgg41OMGW7wlvOiQ3AzDyHz9RDZhJ3rNycMfGmWcveh4ON&#10;AF2ZvBth+0guQKG8eNjEyfpqqjmBOBM3NTGpygmOCDgV2oshDZAvhD+qqG4Jj40y3IOD50Aa1OKk&#10;ettGPjH1BKnuHm8k8xDZeN6/JZgukR6eU29k5AQOQW/LQMJkvkbl/kZgKTzBokzI5Z5IwW4xlQeX&#10;1A9lus2PbScThy5JjcnLjSwNUZvGTkl6xn6aenDcjwmQBSdUix8bwkBPqLYKS2iEkI31kG8OnArd&#10;zwQKdyS68qo3A+Dlob9oBxvbPxeWhvaAzX44+BQ5g3GZzk0/iKcSbMMbaPj47XMVDmAyOdHoqHK5&#10;wQI8EYCuIFMmhGxiY2wCjD++oywrZCDbZLGdDZo4ZBIAzM5fifOrVMJHZVVmjOytRPZIy1fbzfJd&#10;ubngWPzhmPjgBbTzyYIOOYDj0Y/w0lKa+2DnWgchO/AtCod5gIcMfUWbuMhDwJ5nNCQEB8NaaCM6&#10;cGzJwIwzl9n/ADEqbcDcsgG75BKyDb6mCwtu4y3oGRt8HQRJuzFANLT7gPhKYS2nXhSIhMBAfEUP&#10;ePw0nBB20NJzP4aLxFJDmBMedVtw4J+ojBM48djllQcjPGQ+DjupJ8BvATIpgxkjyJ4jfxpNx9xA&#10;D1vnokNumW7ckfyIwzyZ/wDeNBQIY8fB1FMuYOBLc8Y1Mt/3WmpwIY25IMkaeGPwcaJDbkgT256m&#10;cCABox48nLuCTw2+PPYUwbPkY1Mbj/PqqgBlnL8A/cRK2ODJ31Mbt8GdEh5EAQxt8CmDHp44+Aam&#10;N24+BTG4/qphOJuMn+/ArIzb9zloa3b6v01ZG4+5/v5kCyY3yK4N2/j81Q248f4iPS8aoAMNx+MH&#10;VVqZj7nloOzt9/8AUR5v76CcPM7cHzo83z/IhrO4jDcaACTceBHm40HgR4fMQASgUyBDW/MRKBAB&#10;JuNGBobApkCACXGnlDxpEcIAmY0iOO4htxM41OAS3hMkcYEHITHwJneMGSBLAMEcKGRx4ENjcd9M&#10;3FOUEwhMaexqGkgCZcxp4aG4xqbcKgB9OJtfNxAD3GmbmBK4mSOMCAHriZ3jvwKGRx3EzcxoAmXB&#10;99QyOMfAoZHGBMkcIJwkRx+RDSOPGoeNMkcdxUATCE/ImSEwKHAmSEQAiZyY0NcE7ieITuIa4Jg4&#10;0AQyE7nMVbcPMH/TUyYOPHwKnzB53IP4qASDZg8vZ0HbyMk1J7hEYl8r3kmCPprWpfblogY+NOoC&#10;4yWYbM8DbHGfOuaakl71hfgj6fUXdThxeHjj4Fg+0wjaNseCDjIigLjkVxNMY/7z51VXEwcxkyak&#10;Y1oTeR7yTkcwq2zZ3sjGZzvJgJLjUhbrTN9n+xedTse+GtNw+YVPbVKflMhbAbB1DdS6uqKsqDcG&#10;1kOnAMSweX02OpHJ3Lm7p/7wrESlrWm1NcmMo4/eOHsGTuE/fVVJNJibj6a9CJpR8uZtta18PxrE&#10;6kpdkEm+dwa6Gg5e85v7UIz+86aqs4rDUyf96JVw4I8JjDdwLH5gMm8++k0heXb7SOXPBxq+SueT&#10;F/YZtrpDLH5OMgc637Y/7M9A55lzmfIkOLoW600KoJHMaSGCCZH1nAro/cWes6sLG2PgBcUzbhtU&#10;ezudYDH+78tc6y+sHLYh8B8iEhN7p05RdaWXOByC5ARa0R4UxL0DG2FcWyevCGe4zAuLq6T1w2mQ&#10;wBgPb+otNLiJyQlMLbnIY4h3FT27fs0dkJyjgUOcSd62cnch1IPip6T1gyCPBMgW4+aMideIpIY6&#10;TIZyc0HGr4OeFZstYFyMYrerxpSuoBuRn3M4iQIw4ZkjHnAIfxLuPGi8DhusHhDOT49NZiOYEgJn&#10;4F11WGz/AHwmOxb+IsBrTZm5kmtfuQEUJQVUk0GYePlpS94S5nOq3vAwjwWESbt9O9AfIljC4N3D&#10;lgQDmDUgu9VaE32gNt5vRguJmV7lGyAZye3ATp99EiDkrzRZsbkfmKxKSO4JTzag2gmIHgWIsf76&#10;x+oJg5NMbzzUj/Or4SVkZvWLwwBYEHJJ20ZD69u4nUBcQxvGUDbB/wC9B6gIKAYI4NREh0W9bEvQ&#10;WtTlqk1AQlzzLekkuEoDDNwQxMCtTMeMe7LN5fcg49O2tOp9u5jGc0fBatoSkc4h9jkg1oOmtOpu&#10;YOWA8cB89pB2YyMx6wLkBP3FZJhVjLdsBtOD6SdQJvD04qwbmxg4+UtClbPHIfaf1FyKzmjLfdE9&#10;yAi36m6oI2yG6aSOHpe4cSpzn1IF2ZsnHLp82vBXKLyYNjD+ols/rh7TE2BGE9uDqDSXJHpcdpVJ&#10;T5GZDrNyTSzxroST1Ayqplj76weuJHuxD4OPm/sKKkdcTJfMNQGC0rhLyciO/cWAyshN5B/vgXUU&#10;jI2cjwd/SSKKguHpe8wK7S+aafSVbeSfvwKG3cWR+4nCjVG7jwIwN5gWYs5oPvo8OYDj6/MVCQL4&#10;3efHEiQ3mPPzIFQxvMHAiQ3hLiCcuA5gnt8VJ3wnn5FM3/46YBaiOMaZ3zGq3viZJMPGgCyEmGng&#10;TJHnc8xVUkw/IoZJggC1doEuKGSYKnkmChkmH/wiALsSaE7ih9qEudVUMk47kaGknA1QBoRJp/vv&#10;pkk41Mazck876GknmProA0jtj6qZJOMazEk8+OL8NDXE8/INAGqEqAcA0z24OPPGsr7c/iJkc8x/&#10;iIA1TtjBkTJJ5376zftjuJ7tjB8PS6aANC7dTJJ58dZ72h34Ez2ppn6cCANC7Y78CZJOMfHdWeke&#10;CgzxpdooA0LtjAme2MGRZ6R4OPJ3EySYdz+6QBfO2EiTgkGSM6oZJhqHxn/96Xaf51QBdhzxLtwn&#10;fVJJMNTHfyfkUPtAcHmoAvg5wTXUMk47kZ1TyPMedM74pwL4OcE44Oml2p+Is3I4wJb5+J9JUAaF&#10;2x+T4aXamngg1I1m+8Y7Gv8AES3zGpwNI7c1OekScEuYI9RZv2h3Ez2hqfUVAGkfaDHnv3PLIkOa&#10;D/TWYkmhEu1PGf8ADQBp3aA+PVTPahIMl9Zv2p9Xm9JIc47mqpwNIHNP4aXbBOOM6z3tgdvOe38N&#10;PdodxAGkduE/b8tTB1B8f9VZX2oTgg6hfyJdqYMn94gDWu2C28cfTTw54OPj/vVkvaA/2xl81Pdo&#10;E474vNQBsA6g/DjIpg5x3O+sT7YwfiKYOeamBAG2N5gOOxj/AISmN3g/prGW9QD7n96jDeeanv8A&#10;86ANU3zBxqZvH/VWet5x34EYbzQceS+gC4bxg/6Y08Nx8e3/AKEBG48H6ieG478Z8/NuIAJEz/Om&#10;SW/ppneL3/pJbxj/APVQAyQfgTPuKZcHGmSD5/UQAzvGpnTJCeNMx+4meNUE4iZ8keoofn4E8QhL&#10;eP8ATTP+X1EAQyctImf8TqJfzqHwcflIAhkHyI4ENjRhwPTwaqGkGSC/jTAK24GMw8/4iqswZ4CY&#10;4wK+OG/5EHcD5+DqcxUAZK8k44+PU+IsxmlP6mOxkW/PJeT6f/Yqq4Zjj66AOY5pT5PIVDnEjXUU&#10;0k+AfIWezCReT+opyg5dmEnVPcS/AulpxJ/Gs9mkj0+QlgYzu6ZJL8auzyT4EHI3wKcChvJGq4eW&#10;EgWs28aGvJeqAMnjgwpK6PJXjVWeM7KnAiJJJIASSSSAEkkkgBJJJIAlDeEgVqlZCGVLV0kZEl49&#10;BZHFy6hpM6JPHGAedVsjwkGeBJLQlu4oFMl7MhiAgQHtTec6uEjJesQQJDgSWobhyzyBPbuIa3nB&#10;Q/OuribF5cGjzv3h7b3m/n7q5FmjOyokuS0tclyyyU/MGwb97Ugtafzo9L3m/jwX86zceRapsvbj&#10;czYEcfTTniEFqeb7GPBq6aAzDI5yH5a6Qebtaxm1ILSxmYW422OAGdJLikzB4OAZ4IEN7PHbxp6c&#10;NyaEaGkcaeCBTgQ7ZPqKG4z50ScOB28CUvl5HJcioAmStvjHjg6fMVkcaI8mmobOXuWxM/UUwjzG&#10;PBGkPHIK2Qmpgg1E8SaEgHg7iGvCYCKGQmO+vgkTcZDZ4Ey4yJlwQkCmXB21QTil5MGeNEiDGYmd&#10;MyMja5rK+TAbKNyDAAQ4CC6SAKfNJXZHkOs3mjPBngWwPHA4x4O4q28ZjNnVAGYjtxjzowMg4OBE&#10;nEjFHwIa4Z2eBTvSAiONTIpkHLQNFm5MeRRgTBj8CmEbkgUwbjwaiZcXI0FAz7kamEt8cCDkHgyI&#10;w3t286YTgcjj8iZGQkZEYIzHAmbdnOqLhYSby/ATOrISXjgGqrcScTQkCBgSHb49JTLg4x4/4apL&#10;iYeBQxuCIpE3l8ePMfyKHqRjyKnjmBOPy0eZvMA8aHBeTCZxqG4yKY4eYyJDJgJnSLhxDuEgTwxu&#10;beONWT2aMYESITBkRcFJWxjxkx99WQZNPBAmRjJrxp4jgkaS5wsJN5pZyd9EhzDBwcCqtssZMffT&#10;zcZIPxEgmcXAkwxj9xPM5gSDg1P8Ch7v8C2kNuSBRuMw1qT7SJjKmx4GZ7fxO+g5CEckxm1Iyfvq&#10;njISOxBGBHm7cuhg6iy3bRalxrVLy+QucmkO51F05I92CyAFtaJAPmD764VGQkAwK4SeoJszzhfW&#10;4CKcL6gxtIkcuDMTmbcknMGXjgVPZs9PIdTJg8cvCYzHKSNLeMDY8HfWgHdM9mjhyEh4IPKVkpfZ&#10;n28yOYz4Q7eqMfjjS7Hc3M6PMxuWYz7td1PKVbnFsKpRldP1Q9oadHM2AK9ytVXyqNoDaZSm9GxE&#10;8jJ+xYVJnEnbRlvG1I0NHL0ibUaaMm1W2sz0ZHNzy1Mebz56uziVjUPsu9Ygj1Phr71qRNwNZ7SK&#10;jkhQbscumJdFUPtomLxkcLy1jILl2uNY+8pfAMEfMRJvK7PJ/TSHVN7Yl01oeqiT3inMzteaQap4&#10;5W5jHyP1FcJXvMfAfOPzFdpfUElMLA8Bbj8wSthO+oc85NpiY2ZAk6qslvHn76u08Zy41+Nme5Ba&#10;/bgWAzSpNzcngW1Tb2xLoTllqeUm2eE8xDf+HY+OBDZPtAHHk760JvVDaNI3TL3StjpMbbOkRwMI&#10;8nUEiU0niocwmg4PxEkSGCTQiZJMCd9U8k4TI5wonPcdAlKQwSYY/nVkZs95bfT5aqoyDNnWhStn&#10;jz+YkpB20Qxyfv8AfRIkjHGPJwERgdyDj6iPM3mMmcC00mLeZi4p/wAAEN+x5LmONbZbbRpneBwD&#10;VAXmV/ZMaX2fs38HGNXZ5NMGT+6QEhCm/SXyguSVvs8fcVPmjPBn8xaQ4Hp4IECeEx8Cy6WqNlLi&#10;hN8hFcJfMNPkIb2ePgg1Eel8v/D0kOcbSZtYebzDATB3CKYSaYCY4D8tBxsxhTwxjuA8akH+szpC&#10;h3m+Mjto7t7mjWwS+pByGxe+mub5fOHLMjFzHxrSHE47VbY/71NhbXcMt00sm0CXy5yTtuxvDq1+&#10;wuaakHgIdzYEPeFqhJw5ZjOGA+S11Vj7iXkgcgN5nMItpzh6cmKj9qDKm3OPsoTjzLiwevJe2M9O&#10;8bHyELy10hI6Pl07cngjtN4x/wAdEqw2fy63gYanmKJE1Kmm1Rao4DIzUNmMm84IF05MNmd7JBpm&#10;6g1d5HszksncsYzHEQzcVxyrXZpJlowrmgyRjHTElYxx/enmp+whu0Abnjj4HGqsa2j1+5ms+vcu&#10;AfLGuiaflbapKY0dSMaTR03cH0+Ws5p7PJux3MfANUN4O9nCtOrSaFgbbhBwDWNAeWXGNbSNPEhc&#10;fgyEgR7dyRixwK4M6Xbzsd6B81bx+WRASSMjMmA3Ai4TQEqPnDkJLPmLbJxI8Fhzy4xrGZXL/adH&#10;UWzSt4OaucDk+QYkh7xyUGhUvI98H2k81IyctbNJybmPOC46Iq3ScwbQNgM4AZB9RzkWhTSaS5gy&#10;O5NPJe4N5bYuNRl26UmcSuXRsrz8/m3Fg5JeN+5PuwN3CPpi441oUrnjL/5JTX2jVLuw0H+2kuYT&#10;F88gBc3j9xNuByShzyRuTEBA8Bu9zqIw42bklr0+A/strmeehtSVYN/uP1dRPVpXA422jyR6Xvov&#10;b2woT3Ch1pVjYI92bcfLWAvyEjJjjVk1H5DxwJ4jMjkmAwLcCuSmoy3OtK3K295XCj3GB7gjTI5X&#10;ZJg5cCGyc9mYp0jtCTSKwIRg5AaA6GvK4HMnDG9d0xIxtEHjZMY/hLD/AEXLiSntDnnVm7kMMBmG&#10;nAQShyOpHrYh2xj5+UQawFvUDmPr20Ylc8wExm1Eh6Noel1R3hSe2Ts1kBtvwmYbXLtJmebWJTBf&#10;3AAnEZOouXZXNGzwdmP9S6oY272B7ggPkXI/u/u2HW/vBsnbFH7RJ9O5cBg8OLdR9MQuNZ7Wjwk4&#10;m1lt09IngRin5G5Zy4GvnIqTPJ57NubbkjLqOfHGrYSVL7Ylzms7hmNQTDdvZmx7iDjcWR4zcaZn&#10;k4bM79nUN5ix+YVA9cuccC20IOecadL5o2332nk+Wt+p+eUpA9Y7mC3q6i5wcS8jxsB5B+ImJO43&#10;PPGstyLRyXKWek20CvNnU7lIAv2IhumYtMi82agcNo5ieNsDRu6ahzyoCuSY40Ibu8aejh1WozMz&#10;mkt2w7K3g4Fam5Bx8Goqq3Zq1N2+Aan1OYduj27ijyIO8Grszl94eNTPsvjbY4/1E9IJSYm4VceQ&#10;LWZhTZOOAChs6HmMyv7sxKT6Qlbpr4D+jaYpGNNQMyRrWB0nuxMDlTJw3ZMx4IFVpJ8BycW4pMrl&#10;dkmMy1qR1I2CTy4FmIyEckwQK1M5OyuYDPv0lBNV49w2oSemLJVFSDjZYA8HUWNEKQxFrLimyRts&#10;iqvYZAoj6q0MvJutKe3bkV8k7ciTeVrSKfp8lu93E14mEkel49MGMGcaoc8eOYyZ+mtsby8kY70A&#10;MixmoLe+ngg4E6EbTk7RVW7gsZUHmGTP30SGTAg7wmPOrTLQDWcwIEi6ocPHM12fA0MjMvM+dcr7&#10;mOPgXUVBzQhqPmsqj+oo5vdjsNrGGGy8jJg9vPAXIPLQerKo7Vc44AbvB0xiSnlveD+BUlxzMito&#10;3RN3liIQiZuESI3InumqBIzbUXDApXAmbmNGgEWLwwqYAPphzL9C1JCRS9SDjX1rfE+IQdHSccun&#10;FMADHaGYZVSnMgbyvhX7RriyzPrqszAjmNysRfs14tP8zUL4PfbWOBQ+z9S9fuKZT8vc7te1Uel7&#10;chsnf8tfgQaFI9rA4JT2UYAhhGK178azdwzI8yNjoDUEvJATGEBdNB284e3AYAW4/MT0bXbAhzSV&#10;uYCayJS8ZGGewultn9Pyms/YHJxDe+YntpFBuaSJuZrRIEnrbds+pheYZW3GyeNr0YFm7i22Jo8C&#10;2aXuBwDwbiVY/UjMm840IHOLtR84I8Ju1+3cV2l9N3iH5RIFktL0+53kBoP4S60puTyWMZ95lRb/&#10;AJl3AkvHoKG8G2lo8EDEpPqK1DpMm5AeQezwEF0iqh1QzGEmPfrlz4qtVDzBlGI8bw9uAfTFxpDt&#10;ocWSk6PJMiWWzErxz5d2CBaRUmz+Yy1sBtPrsrD5YhY/zRDXNNUbQGW+4JPdHH5iu1DzSsH7nHBN&#10;S4B6vtJY4wodcGyWp5R7JtNgQBOVvc5ZCiQ2sCTYL3djHK8jH8KNTJht8es6jYuY2InBpeXT8Cf9&#10;Yz1rJdVw5U/bU52XNACKIhBFyEgT0obbWwS5CmmJPNojYJMCJSupN/z8xcYTipXL95fMtkpKr28I&#10;gQQaaVmYGq1emvQ5dyjcSDHc6X4SskrZ+DgWfTSpoILEcBhEReUVmOPJH1FzGsrVn36EToRrTceP&#10;8RJ5Jxx9DOhreaDg5x7f0kSHOBx574h/vpqaTMdcsAt5XqYFam9HykxLzk+dM7wOMfPRgjMjm+gL&#10;y1Svs5sMEDY+RPPG7Ywzm741nriXkZlz3Uel84HrwX0XBRaTCblB/vIhpJW2MUBoAdLmWlhtYdrS&#10;1yCAJ8l1VuebWJi2bbsHjGrO52y31Y46WGMehBpIDPJO2cjwX+WuXW+1SZW8/URIm0SYufNxq6mo&#10;EwqmlP2mU+2CTHBwLnh1AP0Fwre6oI9mSzEVJuY10UaQrRehsGf+mH0p9v4UceSQrYmdS5G3Hczq&#10;5sjTRfiKoLZQlAOZu55ORdlU3Q7KVDwQAERCNnErwS69BpwK9zCYDgH5flrz6RlXSnGK4JDtwZ+X&#10;9JZXtEqgbAePvqHUleNmd/AcuNcu1pWBJkTOtHFwrR8JFZDnFSdpFxxrf6L2mPWEm3YP6i5LZ+jG&#10;tJo52VoTPwEVmegLanTTw7f3GymbU2w7K2fzh68KdybUjIsZ9YBmPfQfSWnyN23bFAYJ9EipFeM3&#10;NQzbG2Boj6i5/AO3rB+61thh1DygoXoI4D/prfZxvpnoHLY4hxpU2zpyWjwXyuHQ0eeU29mrY7kN&#10;1XSNdWusOnhI2TK6grAbkn9Ze0Rj8tUP7QeTpwIRMBYHJ4DIM8ZkgzwLToV7FmN1rrTSG8rcvB3g&#10;nFj8u7nRKXyskBAQPAFwdS0syZOyRkwQLqej6bnUqZAfwc7pjKkvbqrTRYI3XGJziTto3vsd2yps&#10;bcbMdk3UF1Fr7zaQyn02wRsZfLzDFauWsiDjG9eTbdnIO0I+nuyimanQQqTHJPs7nM1cWWd0kC9B&#10;dj/qr1GHJMpGXcnAuZdgye8odJ7O9qU1sM20qEzgu8wuCBb832f1hLXoGbaqnTdz1O/Bj/aXJ5XO&#10;Nd4Lv0OtxmFV3KOM5R2oerPWFKkObsreGvTIIqwKl9lZJkTf3J7cA16q7ZHkxltFgltSHKOMn9p8&#10;a806orzfLDBgC2ybrSRmpcmL/wDZGpk8ZEWqOz/0mcbQ5G8DMdEGS0rHT9QOezgM45VnGXmD76vu&#10;zeqBzWdMWZpru8F3TIQeNd91Js/bPGWMNRi3oYtMm7QWVdDf+HUzQ5F1TXPYs5XGOQSpkCN+csve&#10;k6drIrVsz2L0xWE2AZzWO+BHzBjFgXMe1Sg9oMZMby64gHyyccCrezvaBNqbJgv24+oq81ClKx/2&#10;eR7wQnKVL3PhO5Nu+wiTUgPtKVPnbcJBfdhrmum9us1lvsxjFIH4ix7aJtIqKcOAQGmpSQD5erwK&#10;tb5MpaO8YFz6q5tPKsabAQuYi3j1NqbzNXK+x7RJr+nJoZweYtAezOC9NQaUl86uAxgLgV72b7XB&#10;ycZ4DSoTiAnTKtI/4gU7NR4Ayrs/zCXci6hfA5CdFM009z5jmHOVJbYXwknlU7pwG83Rmb8u0rhs&#10;z9UObVI23w013dr8POuLd8n0tJeZvrkF1bxs39Yyq5Pox3cBP2Fn5Pq6vs8guhOi27h0VtE9WedS&#10;2wzk5+0Go/8AmRa0CJUfsreuWXYkyAXA45nuK4UX6xhKkcgZxyopI+nb4/zLpyT1Y9gIDBKhE+oW&#10;Bcw7mBsZtbDrUYyLJ3I55+j9TOfGnW5h+63fvJP+1d3bI9iUxoNjuG8CdhIS4QngjWyVFtUJI5Ka&#10;P0hatHMY7YhXVzLSHrQUw1jP6J7OijedTjWPzvXzBA0U/wAePh/yL8RC4oTOJnhpwGt7QoXjGXHj&#10;gXMMj2zylvfbTc9v4i6QD6zGzKa3m2/iPc6ZP+5c4VltX2ZTFtNYIaQwWxc0gv5V5bB/Zdj9Faq4&#10;dOP/AO6ddH5h1q8PD0f8yz0pWVIlvhNUTUgbundFjXSVEyWS8bF61cQcy2vGWaVzMX99nT0jajg+&#10;nnTUn2mbSaTJvMbErcP08i6xH7Pp0PcjSODi/wAmGC/Pqb/+Ad7etdRm2qaPXxZS4dPJGTltm3R+&#10;aBeYz/Y3U8yKaAwLZvilXoXs79eOKNuEL/0a3LVmqWV0pPhgmUALccwL95/7F2a+eMglVDIFDSaL&#10;i40nx49X6eB4x1RsrqWTlMF4x9I4xqqyyXvWzjOAq92JfsfHA5AaQ3SOSCtPd9HjgUOt9l+z6Vtg&#10;QT4EvbvScu02srZ4f2g7W5G/4mC7kXqW7cg85tm8nZBbAMYGci1NxJyGzhBnRmcTdzJHNmVHE4bd&#10;MlrGsxnDydPHJ4HmmEnU4MCMbn+p1sM12A6bbPyaTjs0mAwCkN5Y1ZKfrR7VViSRyMWDp3O4j2zP&#10;ZmONzegmonG8aQ7fGiW0iX1PRNiBgDd43HyHjWl6z6ltaPjHow211BsGzuh2zabAlsbGVXrXMHnV&#10;D9dhwyM5kctgALtBuLU3bwR8KquyfZHtFnBO25PqGGXmXc+NXx5MGTlzjnDEUwmA+Z5yy7pUKX1F&#10;F5bCpYqQv4TljZvUExkOeN8VuHm2/GtxlezMm0JyczMFy3quXJS4IFDmDynY5s+bQHuXGumQouBZ&#10;68nFcU9TD4LM5eyXBbVwffV2Mh2u6j4OLiMRzqtv4uAZeM5tQ0xOZg+auI2fUFgOibP1vJiH7yxE&#10;Q3UJwLlzfJs5yBfZ/LWlbO6akHaoG9Qyt0SC7qEEv1mMJitWaskR/T4tP+Rz/wCJ2zqGUbb6Dnow&#10;Bcyoqx7aI8ZPyYJCxK3gIXylsFUUvs6gKCOWyrRb8y2XOtCp+g5TPpcCWsJq6l8BNVt48ayca+JG&#10;7Ufj/wDlC31BU6s4JmEnqOmHLFy5AVvc5d3ItgqjaAynEqYxmO1bveoRsltg2R7SmeSa708CMVwZ&#10;Lt+DAsOpulCGJ7TphHzCEXUS9FaqRI/L/I2oSemLVK5c3qSYgbdq/DGQqslWSd7RL0EEc8ESP/yx&#10;eBRJ9PJDTIt3k7HeDWtRwT/CsdI4ezW/HAxKSNZ0WO2Rr6enjV+XUHPir/vPTLY/tIZRsmLMx94u&#10;dTvrQq4I2mrbPptbXM4F5k0XUMxugZt2NiP4ePHGutKFb1e/sbwxmjgLPVtkFkXn2UxDYM/VvpaH&#10;Wws19grM7qCl6wpsZ3LCqhEak/5Yv+FPSbbBNmLLA8OXevMXe1LyOnZ8LG/pwQ//AKW760Vn6vtB&#10;mznp0JFn5j9o2KjO6eRH3yGHgJTN/qPR4TzpriZvdp1F4Gd3tCV6pB+eH/UuMqPo+YxzLAbTt+Yv&#10;6DZbsfo2QjPGylW5/EGRcy7U6soCTkPA3lTRw9J1CLUw/P8Ao2LIQqP/AKZY3lvqVemx/wAPxHON&#10;a0e9rCSyM0ZxN9za2tQudU6T76w9jYMbhvzhVPrieTGZTEAWcqE3gJ5ffXaWyvZu9q2lDyfsoUjj&#10;cC/+SIi38cfvQrah/Zosdcj4P/oCSbUyXt/8jmNv6tb2rSHjNUbUcfxSq1k/+t5kt4w1iwItGFsx&#10;q/Y02fRziR74ycF+8NiQRij/AMSz4leT6djP2IC3APmKyb67jdt+0EGHElfGj3jhtnPHISXg6a6o&#10;2X+tBPpaQDaP2iDy1yvK5pLo8j8DrB5a6W2Zs6H3kDyB9u5h9NyXBBGvQXYyIzuHC4bNNU38Qddb&#10;SKfrSs5CxcsJU6bwOBXdJzBgjgXKLjY/WEkzvGM1ZwE6lrIu2CbRCOWQNwfCb2+pxrmmrNvFeypy&#10;dsGaleQfFzrnoULptuOPyb1SW2MGaLeNmF/eTi+n3P4i2Bns/oup2T7XFj/fXGbeV1XWDk7yORlJ&#10;GQvSVwl/aNJE9pYlb6up30TMZb2+6ELJ19ztGkVJQclkMlPeOUfTGsrk46HDKb0ylU1JGT+0tkzW&#10;dS9pMgYLryDqW+NYpBWj2T3+zTuhwdRZuM69elbCya6K3cOiW9WUw2ICOQnfuHX/AJ5bZItpkxmr&#10;kDCdypqS5/zIlyXRe1whibs8YiJc6lrOu6p4zl0FKMe1QXHVrTILj/dUOfw3mdOdDjMntd/3TMZ5&#10;UEpo+bb4EAiavLFkUPaANlUjLtU10YSC0xiWYzTtpm5OHVeNSeYLOtm7PZQU4Bs2lWcmoQedRdE1&#10;So/5x7pqpKn/AP0JyLJ9ncuqoj4MtA63oerbIWBXCl27KTucEE8K3MPmNnIsGdAfsXXDCdb5KpHM&#10;BxjLdHbFGr5tIeVPUkuYxzKjrb3qPbS9HTdsflPPXU1fqHpoNy8yGPn6aJDmg5UMGAFuO1zBKq0P&#10;svmL8etPCt4x8tPVBSc+lRDwaRIPMup/rPerMx2MqVYB5pVEucvcbkAiLWqbnklftsHW5Qxri2qK&#10;bnzlzosbcaslH0vXASAwSp0tNKCJJ2xPBtuC/bgtdPvplw8G2GDGfONVX7J1g2bbyanPxN5gjUOX&#10;1JLoMjli1buvq8aSDklqby/eXOOPqF8paoOjyRsgGCxEP6aocvIR/wBfdw/VyQfspOKgcyoe7QPi&#10;uA2ulk/eQ949Bam88mNy9qkt8vwLcqXnjYI7z9jzFzHS9eYCe0gE3aj6l2CNbYPbBRcBPZnwviWs&#10;iD8lqqCYNn9iAICkt9O1xwIPUlDyGMe8xgEO5zCeBUmsNrjbdjwSQFzeBaZCE4Fyi4b1FHnf1GJv&#10;B9XIkUinOLtONqExpu/LZUe41HyyF7izGebXJ88bH3l8L/6W7iDzCoGUY7JqqF+EJVW3Sgb96aun&#10;n0m2D+ZPpSIucUnaRPHMyGxgjAIcY/KVkoOaYJce9xjV8ptxQ7xzgjo5+T8XHGukKTo+Q7le+zgm&#10;cA/+e41Z2lCUpMNosbKcE3aN8Jvb8zgXTlF0fSlw5nJ98MPp9xUnc9nTy/BBPGrePlE0sCUrpuQs&#10;7DlnNZgT4iWWp2zpxvXkuZjwQTXd/piyKtt9pjLeeRvHmW1mMveMoL8YT9oWy6g7qeebVJKzyWHT&#10;Mw+nkUDklvXG5OKoHAPWkZcfTuKZL68bQMsEALbnzGy5vJtIZPM5qjF5aPfbC82swAET4jYuQ6T0&#10;Q71mGJ44cv3PthyqG4l8uMyPAY+T6qAjqgbYZ4zPuX01ldUV5R7kb40e9jNa07Qk6mvtmY5xvDip&#10;G0bIDOABR6VpZvVmz+U1C2A2c3RurWmQa4/l+1CXS1yeOPennl3Sp5n6yk6YE0QCwJ9Ii5Te4WQn&#10;q31PAX2YAnEHwirPa02TzpgTA8AUkHmLTv8A5rSbXce4tf0loVL+tBOnhMZpHL3DXqDKnbzR6UqO&#10;IppTA4Jd5dv86z8Mu9LcmLmL2PHMKPqdljNQ7X2jysizeYbB6HnBMAWJWcfwy5P3klL2rHUHFs82&#10;mNpxJZVLeymreNmK1vIhcfzJ4e+22JuXB5gl2BJ/VDpSMl7tUpIPhCXTlP7F6HYNtw7K3iP4vGkO&#10;q8sen6jDgOX15Lmcp3YJyuHRC6hHKuw95csgGgOLAuuqo9W+i4ygjZsSs4/iCxwIkz2LstBnH2fZ&#10;8wQk5NNQl26cHzQk6gGeOABSLH3E0em81etA9idH7tggmr/H5YirN5x6o8ufkP2bNSt//pnBGn7R&#10;DvHnvJ5oRtYjj1IFpDjaZUblluzaeO7PUHdWzTT1R6jbFPudpxGPzMi51qSn51ST2y8YlH9VI2Wh&#10;cBxzQkYz4wW4/MWkUfS82qF6BtLfaI/qrN5W8I8e44LX4iPfbxtSsxvMHxbw+oMqoR3h6f6h3tJ6&#10;be7IhnDU9KimDUnMctuh+2sN2iVBKZq53yngFk8FrUGUvGtIpPaRWG0WlDwOajajCPSIMgs8aysd&#10;HuZUTAa04gJy9VQ+buFrrinvKknz8YIJlNd4g/OuutmfrGSmWsmMhfnEzgIX2l6ISA0HSdMTWSvv&#10;/ncK3dN+YTjgXN9cEZS0lk3B9JOu8sTvKN+20TylN5BMpJNe0LnMtCwYPeWMyecEM5vQPikucxa1&#10;6ue0ij5a2mrOcbrZcC0xufGjG0SR7OXLY5mZ+z3RNUe5Z2yT+G2woKG8mklYNsZt6cXC9JKX7RP7&#10;BAxE3CRcxkmhAks9ql5uopkrHOjE9muuIE+m0LzrqV1I5ZvQGZzXeIx9Nb882oEnDIEZgC09JzpL&#10;m+h5XOoJCCzKhDj6hC8ccCmVBNJS8lx2xrrd10/+5RO+mWXmnTig6UqoYI3IN8j8snGsHqCRvZJM&#10;d2DI5UzZE6hRLMZXtYnTBznfXLauFUVp9p5C+gc9MSxJuM8w1IWarD32opyBsdnGATiMel7izGcE&#10;bM78bOaiwE/s3WXIo6km0Dg7YN1bNQdFzGZe0x/96epCldx469rO2gsjN5v7bcOsnpPVg2xLLl8V&#10;mcfU7kau1QU+RnYgeAKPyyWlQ6kZjMP2kAiW/wA66HrFMVtnJOhtW3cK3XFcTZy2swHESC7zBLK2&#10;c8cx+zGUxxK7JDxtn2RMt2+/vc+nGgRS4JEl+DOE6eZkxkzqZMG71gTdnIPp2lDbuPzoutHpTUac&#10;4kcpmTL2a6O31FSZWzHA5AGO1vI+WRRH80mrNvZCf2UiAbw5NYgj4xrzpMKVGY/gZI907q5TNxcf&#10;3g9MG5Gz3BHqQEFd5iaHT8q7h7cZFLeTjeXIHMYM49MiAycjmOf2WwBEgccsa3oWNczbE3q7ZD3N&#10;tA90dS2plWWw5++uxtqmxNswoeVThh963XeXNpcQvHG8tsHfWzCOYzW22sDj9pGmScvAoZJe5Z34&#10;+4nhvBxraOfGSDskwJ5n4EnjfGNDRks5EAXDeMA7PcV2lc00wdRZK3ISPjVkk7zGTAljrzbJO4G5&#10;JrHtxj5auErqhzu1m/kGslZ5CYID240SZzgkA7MALcZOopy46cZuHLxkCML63bLqEKj0nk7lyM5u&#10;1RMz3eZdyRrnum55MWxN2j4OUrJK6osvTwG0/LIVAw6oo+oNzbPsc1K41ffRh5VEumrbJvWnzCEK&#10;uLSVo9gcngjfXPprWqXqSzLr2/Fxk5iBZtkvl8ujzswfUuqGNw5bOc7ETi5zLmSNU+VzhyZyAN/I&#10;Ty1dqoZz6WjA/wBxE4CT86BhntWTRsYb6MICjjtF0/H8qx9mzeuRYDb036Y7S6opupGUybYI7QzD&#10;LqXPAoc43Z+U7Zs+Fp9TuKcDl2eUPOoB4431yAizeeUO9CM8dgRPpca6QmG7XNwczy2bl8pVWpJe&#10;5bZ7DokY+p41QRuOEKzpMhmZnIQctYKSH0w+ld7zRu2mr3AEBcfUurnLaTs97NJvDb04xqmC/wBD&#10;2amZMT5hiSSSS1yISSSSAEkkkgBJJJQQYkAJJEN3wJbugAekkkgBJKYCWOTcAUdb0o5j40AVZfmB&#10;XtvSeoiXZbZsgDPoGhF9DgPD6cMKvO8C7gE8OTuYyY49OBI8SgqACPLf/wARkowOI+sr39m73BwK&#10;YOm7PGgYZZGwImtxItMeSsUHQTI5X8BGnFqKoM5hYk9KIDk5I1fOzkeby9tANHifTJ+xYv8A5aIM&#10;6f8AGtIIzx5ESI3wDz8CPEYUMcnGpg5WO3jVqHLx9xIbfuGXwCk7uODgT1tTJhK7JUSkcrxkxx8C&#10;AJknp/HnsLSCNxsB57WmLlo9L5fuw8YdSNU8je8Q+DUjQAYl88bQZ4OO0nhzzAPBuKUnpsYc7kFt&#10;Wpw4GYeBtaHbSygGy9453ayG1qftq1EG9bNtY4iXFVXjgjMoILCuBJhyIIAfCQBMp+lyP78AQXIx&#10;iQfsdyEmDmfyK+SOqGUtHZ0iRobNHDI2fVbhIgACzlY4G2CMAtQV1KXt3MeSC1+EmSTyStiACbU+&#10;nwIa8qQYSAMztfE0kAXYjwjPRjBbudQqp84G9tgNG+uQfCRgc4cxst5j4+mNZ6SpHLYmcGRADMvZ&#10;74TBGcuBadS9BtnjY5gnL5QxrN27xtcA55cHUXQjysGVPPWPZoLbVwIRUhw5A9J6D3bg1LipNebO&#10;51cvGAXdvM9xbM3nkunGtLT+0+WRVWvNoA4JKdgZ8Ubry/Gk3uClRzT2W5Z3/ApjghINFXwbfHTp&#10;38drH9VZK3G5f8H9nTUiSyb45MPBHd5SvknmkuCRibsoTjpEGRAZGTBYC51IB/sIxVEwksbkBpaA&#10;rfzLvjQUHSDjZ3JZruJggEzjJzFDqSixyFyxMwfFcB6gyKt0vtk0/b2InEYxcwZcEardSVJ9pHID&#10;fd4LVsYxKPeGbJpHZ438uPg0zDLd9xU+l6LehIe9zh/kTMnqQkkZYHICuA+YqHNNqExNMbza6OAn&#10;MGhNwOpOqJfOGwXrEMYHQ4B9Qa7A2ZuG0Y30YbQ4/LLx/srzNp+sJ1MnJ7LG2AfMIt+2L1AynFTg&#10;C/Py/uw+DGrOit2wS86orzcn7J82jtEdeXdxri2tJfOmEu7KbWh3OYNek04oeize0m9jNa5girmm&#10;oJPKTEO2gOIcZPuxFF0VQdappgOzOTtqb9seTUQ4ydMguBb9S+1hk2mN5hNROIxi6pVzftIeTGSN&#10;rMZxOIOXylg9Dy8c1mOtdH8RXXOFnodts2iS6thsZU8YtSRk0hk765vHsDHbwQPt8bdQffQ37B7y&#10;5PgPvFvqDKtg2bt51Km1mNjcCPmESEUn5oOXZhsnJBNuzbFuAn9pc5MC355s3mNEsgbhUbV4ycaR&#10;LWM8H5V05S43LlsDfGIiQaumXvobtEpeXdkvgtmJWcZPL4E91ylCTAaDnkltvpPHKmpJg46hFxPt&#10;EqiYs58eBgcrOAZdPuLpCcU/tFk4zvGEqE4gtXN5ELHGuOZgSo5xNj7+C46JzLollu3WjqDQpHPN&#10;wbHcuQbxvHM86BbxSfrMEcjAzjlQvZ+XdzrhuYM3MBMcael7NzHwHKimzuFt7Tt6YernTFeDfTWm&#10;H1s3MIy/0LK3lUTajGR2cqfOm71vpEbFEs9o+oKnpKdAM2OUf8i7McTSnNq7YAXJxN5sP+0i40l0&#10;I1IU3y/hOV6TJOqtG+cv2Nw3UclUwdDy5zITx2LcwIW2MfuLSNpFL1PRjKyYBSMvMtZPzLGaoeDq&#10;FkxcsDibvR8wfjXF/a2t+lwnZo6X+7iMsqDZvMW2ePqeWsxmcoctcvHAu4xyN62lLGCZSqYDuC6g&#10;lmMw2LzqZPQBlsqKTeOWMfGrsY9rG1m32txfwnPkkZzF5ohAUkfTGvRPYXsrqOCw8fnEzgHq/GVw&#10;pv1V60oymH07gAwxt7RPHGg8vnk2g9sefw+TgXTaqr9w4qZk906orTaA2Ztn27AKOPlXO+rhsXnj&#10;mfMsDw5R2yrg/aPtExtr0D63GPljEqHI9ulRyplg363ATlpCdoxXPtPZ6qNpFMUeyPvJxYx6tvvn&#10;XnLK3jbaLUU1qSfHLuQ+WMRcC4bnFUPZq9OYz504j/fRh5MJj2TuYXxRhu3bfvo3WNsMzZUd+VB6&#10;1lF0rJTy2TgES3pDbD/mVPle3Sp68ZA3k+7th9Nt7i85ZhJy284OYXTIuwPVbpefP5juEtBcudTu&#10;QK3orRyXG2VQSyMEDA5SGJ1PcXRVH0uSTy4D+cPijNa0x+BTNukwpig5TKoLGt8LnHXNM0rybTUZ&#10;8ZytwjFpjSP9MfcXyrNqE2gJZC+3hldu81ByTQkdjAAQ+mqrT9PsjDBHGe3GtIeSeUwa1/2ofMIn&#10;E5VZoR6Eei+KP99blsf2uTalSAbTIBdyceb/AIVM2fyuQzKbdqxn3OXjaagh58a2Zxs7lJmQPvTw&#10;P9mHawL66o/W6blTcjpNs239nIxYHmrctY1z3t/qSQziUsWDM+5m3q15GRXbZ+zJT0pwOTlHGMvL&#10;urjj1yNontLGNsDmcwixrrW1nx2Mq3AdVmz+S09Lscb7eI7vLu411P6rEwpQ0l7K0t5GXeRrywk9&#10;UEMQDaCVFeR9QYi8fyq7VQ4n1HlA8gB2fG46ZeMHzLYItk9qtolYNpDKXzm/n8tclTXY5OdpdMdp&#10;QTwo3pNQQ7ujAuBJptYqN4PHG+KT6udWqT7ZKnlrbAzmtsJNLSyKPSE3uCEpUd+bO/Vjl0qZANPg&#10;bw9GW6Pdi4MC0iuNnbKfb8E0jakCQWm5ta0BlwSz9biuA2GcZxaelctY8a9JpHMHLmQgeb8IcZGt&#10;24TgSZtvmH7KfSdJjgICByxFeGK3cL4FzH6xnqlymp2T4wQCHGO6Udpb8SePY3IMD65H5guBHm8r&#10;esN+M5fFeQOC3LazSdx/KntApNzT02fMzacYy21T25MC9kvXQ2H05GPtJse26ccsa8bZg3I2c2e+&#10;NdLjJvUq/UBMHMMCmN54QJMcB7arZCE4EyNwtMDYJPPJdGM++ALe6ZFDJUBIOvcWejcIxc00mgsL&#10;I4I2tgjCfmdNTGcvG5bHNv1uMap+74M8CJStm5eEswcZEkoJnGjzOXjj49ODqaSGzSTuZaTAbjUw&#10;dWPd2O2v5EAadJ6Hc6DyTvt4t9QfcUOYN5s/I+gePrcbfpl76pMnriZS37se3panv/Mj0wqztgeQ&#10;Arw+oNTgAWbzBo9xPTQjaAejwICT3ONQ3jgltA68eHPBB5ymM64G2c44OBUOYDJGTOnm8rQIuLs3&#10;qBtG9vWLkHlo84z9fmLMWY9RXyVkHAT8VRuHoL5I5gQLazGDIRGJO4IF6CMwNEZeWRVtm8GEmCwr&#10;J2w2gHn1FF0W6WXhiaExuTwWLcZNS2qTT4xvHM1geHtxj5aPPKgbR8nj8xARs20bm9Bp+YnpSDzM&#10;aklbmDPGs3eEwEWzVw8HBxnES4sHePNRaaDMcPEeEjTzPORBxk1ESb3AkV4g7AoN5/VOCDUjuq4b&#10;4OD5FidDvPZj+BaE3eamfqJqRLy7bx4NSC6kNxqqt7x3++NK/wD/AAafSIuLJcxpm3jzwfpqH2hp&#10;441MGNOoE3A0g8BPMS3Px9NHht7PGiQ5XgH7idSfCq7mS5gUwcv/ADjVwHK8CMDk/csctJoApI5W&#10;QPGDpIkNnjHnV87HUzs/B+InUn24oY5fyPiJ7c9TzPhq4buO5nT27jjLn81FIi8qreXkgycuD4qe&#10;JL9M+DgR4gx8EaZcWvIRSF4H3PApjNuTuKZbHB8g9RIZPzopH3Ct9/8ATUwYxxkwWOqlcwfDSuY8&#10;8B0Hwetkjyd9TG49PkfTQ38DqowMg/4SBZMgVkbj+P8Aqqts7lv+GrU3Jg/D/nQBambcdz+7Rhvk&#10;+dARk1MCMDIPuIJyyN+ZjgVqZ51T2ZMeex1Vam5NPB5aALINHoFW25EeZ27mNAB5ujDcg0NBc0ES&#10;b+NABIeREoENbjRgaACQ8mSBPXFDGTTwJ4fLxoAmY0zcTJCYMncUNwTBxqcCZvChkcKHvCZI4SwJ&#10;m8dxQyPB99Q3Dj+6TJCKcoCVxPXPGho8iexpYExPDUO5jyJ65gyIAmcGRIZFDT2qmATLiVzxpkhE&#10;zcQBM3hDUrmPjTNz86AEQmNQyE76ZI4wKGQioJx4jhMkcDt51D3jwJkhMfGgnJjgmBM3C3ENuJXP&#10;GmAErgv/AE1DIRQyPFDI8IgCYQirZHCTx5p5OBVt5MMA8cHGgB5480z4OmhrduRyRB3EwxlVql9u&#10;AedUAHm4xsxob2gSOwhswmhLh8CAuHmBABiYTgYR5FhtSTC8TB5iPTScYOP8O6s9GS85BAgCyUfI&#10;xXN5j6a2CYVIOSS7Ifl8tU9m43YeS1gH5SyWtKgJGTn+aikoS4ZnFUOZq9wdwi2Cn7bOXADftx81&#10;c9yO7GTGY61RxOMDbBB8VFNQOdaQ6oqAhnONYztIqDTsp6aTjvwHWA1ZOCRkP4EAQ3jzAM8cHGsl&#10;cExuVMeTDHk76D7wpygPN8/BprTqbmBGZMYbV60sf3jAiRJgSBsdAEOrLhnJ44+PVWPkJqHgWhPJ&#10;oSNseNZuQePOgYWqm5hZItCZ1IS5jg0+qsll5BwZ1cG+7R5IEAdRSPax/UOtqGbqk1Q8vMr0fOtL&#10;Kx3LeDV1CrQpw4Jb3aPykCzN6fqB7BMQWdNdOS+aTF5njfFIZcryNvgmOOPgW5OKgLbBAE9uC1yx&#10;qhJO4tVQTgkdht8VYbWDxzAPdo/K/YV8ZuN5Lk6azGqCbyPn50l4JMreDJHxpmXkKEmCDgVqIzva&#10;JuNPU2NsFzjMDlpJYa0zp9k/IxbQHueZpcH7SvnaEplUuxhBkGW0P31npJ4WakxtgCbwDFqWlDZz&#10;RyaU2YLWAZeYtlBjuD1SVpgbZGJVlc4qQj9zkBu8ZOYtC7Qcx6L/AFIPhdxAXg2RrEEDG3GQqUAp&#10;fK3pmwI4JqLAPpqnkcMguc4MiuBHjKAZ8Z7cfl2lTyTDGM/jJ1C9xTuHIBvagjOcca1qn3AzNse/&#10;Cb2/M76xnsckY8h86uDOTuQ2MYLkZOWnIB5vEncSmMZ4ID/CueNc31RL3pnJ47+RaF2fKd2+/Fvf&#10;CFnUMdBvXJMcB/1U95+Sky+m5jAPGEFyP4SJDnE6lpAb5dJArsOeEZ37x7dvqCVP+1jZ5kMk1JP1&#10;ea1Q9WDmWjHaH9VaE8kZGw/f+KuVyPGzN7ebLpai6wG/ZAgjPn5SQOOltic8I20e5aXQk8GOZNlz&#10;Ts3btjOTwdbprYG7wjZzuxuBOoJx6X0uyjyQacaPDlblmRQxzDU99WocwGYeCMCSASl80vZI0ScN&#10;xmHjg6iocwJgzqZL55gJgSaCgMagSYPLUwbwnftfDS0zDAobgZIPkSQLgN4PjT2+DVDG8wcfAiQ5&#10;hjQBcN4T2+fhwKnjmBI+v+kmSPMHw0wC4DmGnk4EyR4qqSYE76Z7QH3P4SALIR53OYhrh5/dIC4e&#10;IO4mA4+A/wCGXjQAecTQkfxIENJNPH+Gqq4mHg4xqGSYDuZ1QBaiTDHwIO4mBILCGt3GD4aDzCcD&#10;g+QaTeOoCRJgTuHtqH2hj41TyTQcHHpoaSoG+vBzI04SXAkw/OoZJhgyX1SXlQDjz9zzEBeTTHwI&#10;pA0LtwfR6fMTPbn/AMGVZK8nBI+PTgQdxPHKKQNs+0hIM9/9VQ/tZgsYODqLByVAS576ZHPBx38a&#10;Cg377cD44OonvtZprnsjzvwKYzcEuc+2gDePtIOD4cae7YH/AOosxl+7XMED76isg5fj5JxfqoJy&#10;1dud/wClbInu2Pj/AA7ioZJe5CP/ADEzbJB+GqANC7Y08fMS7cwKh7wSBByTAkGRTgaoOcD4++l2&#10;5p44z8xZL2oS2Dmpkk4QBrTiaDg4ziGkSYf7Ksl7cJB17aXbH4kCANUHMP8AYkyOadyA6zftQnHG&#10;nu0MHyKgDQu0O/Bx9NLtDHkvrPe0NPBYTw5pjvwd9TlBfCTDGPniT3aGMf4vMVDHOE92hgGfm4EA&#10;XBw8HH186ZJMBqt9qYCY+XbSI4HbyIAMEmGD5PyJb54wKtkcYOvcUMjzAgC1dofHtpb5gJ/0sip+&#10;+YOPppneCQIAvg5xgyR8F1PdqeNZ72gRMjmBOBBOad2hj4D3Eu1Pz8pZv2pjz9xPdoYP98CANI3w&#10;nBHdS7Qx5I9NZ72hjHk4Bp4cw1EFBoQ5gODPBaHGpjecEg+T99ZuR53/ANRPdooA1pnPMZcCtTOo&#10;CRjwd9YON5+J8O6jDOaYCfTQTnQjOcY+C0jzeaDXPbOoMY/qcxXBnPCQf3iANyG87/cT1/46zdnP&#10;PHwKyM5p/sinAtWMaeHn+dARzBTN48GoqAJhBoaQf8RTN4HH8P4aZJnz9xBOQyD/AA1DIPAphCan&#10;v6qZ41QBDITudwahk5eP9REiW/4qhk9zU6aAIZLkGRQ94HB/dp4nL8tQyfhIAZcDHwR/qIO8bk44&#10;ESJ+5dTIyYEwoK24b4M8H0kBcNx68HL0ldiN9NAXDfvoAz15L+53+oqS8ZrWnjfHkg+oq3MG+Pg+&#10;kgDH5hL8fQ+KqTNJOO4dbM8H8BVt4zJHxpYHPcwk/P6iobyV4F0VMGeos9mkvxj5H4iYBjLhvgTJ&#10;B+NXaYS9Vtw3IlgVUjNAXkvxq+W1DcN0AZA7lltCI4MK1J5L1VX8vxoAq6SlbmRNbuRTgNJJJIAS&#10;SSSAEiDB5ZJ7iHpIAvTicDMPAobgeMaqcMWFWyXuMY0jXQr01GgMCiVjk8wI2c40zbSIo3bpSeh1&#10;SbWJLO9n2DSvaQifOuIbd7Iq2zcY8kaMS8mpjUUKF0xa6b1JDJcCTBAr5Qc4Ize44D21VSDvLQiU&#10;mNhLpU8C+ESNxduD8GBOeIQaFMKwcuSHCE5bPlqZK5wMI/c+Ks9pOXkczEGPkkLqLftohJC5IDse&#10;1pitkUTzUQZLOBtn+eC0ONU9vKydzpokQncgUOXzAcBMEaUfkDjJgc449RHpXu0ZAYONMvJO53nJ&#10;1NRWqV025cjyIP0gPDG2ftj4+PzFnrhwNmTkXPhlV8HI3Ns8Eeoq3NJWK4eCPTtoHFDnDzec8ALa&#10;As7lxGJoz3YarbchLmTjTUETiYQmNDd4s5I1MbkJARK2SPOniAw3ucau0rI2c846z1uTuctHmbgQ&#10;R5wXEFBanlQXiWY7X6SJM244x3jAuQLN+1B3M4M6MS+pCBSLgJk4INsQ+hbgWYuLcZMauFSVAVzx&#10;9NZ6RwPuL4AYGPHngRIYxwIC3cYBowNxjHkQTkzg/DTJErhIMiRLncVADNwffTzd4NB9SPjSGTAn&#10;UCbw84mGDOg/aBI0yTONQ+AaKAvDA5ghoyYyZ0yNwnsC/QkeIzSGPxqbqW0x86AGXFuDgSG4wfOo&#10;bh5qJDcXh5EFBMG4JcR5m3LGPHGBAW+Reinq57O5TMqc3mZSreNXTu8Cgc9KxiTnXZvsve1O5stg&#10;ZOoTwLq5n6r8gjbYO1bjq7qEEt+eU3LpOy3ZgBq3a9QnzqhjGSVPQQNvaAk6ngjWY530y7oto5Xn&#10;mw+fMHpws2NyAfUWYzim3MtcnC8BbjHpL1Etj3bH3+pcXCu1x5vk+PBAAX4aEutMtyajDRjRgefO&#10;nhj1MimNG/jAkmW8QyD7+pAniOCR8Z8nw0nA8eSNQxj1fLQQh5mzH30eJbjsIa3b2eMCmEGQOeNZ&#10;bt00AxbHGnh5M8fGhrcmDjtaaZcPMGeDjTkpMpxZLeMmdTBtxW8cazck41MCPM5xj+IrgSkuDgY7&#10;iD7uTgvokzISNze7iMEISDgtKJz6jahGbzCXkuKtuGePJAtOeS/eeAHL83/CkORijGkG2ZWMeAZ4&#10;O4niM8GtBp2xLZmeyuYxst5j+63USebIxGlN5sfl8y6hKLQpMTZjLGOzGr5Tbcbwessl3wbYh4Iz&#10;oxL64bS2/wBO4rXJcsynGtTSj2wRnj5lzl+4sTeXICZONEnm1TH8izF5Vm8uccfURSINUldvX6fT&#10;XLu0B4S4eNdFM542DLjrmmvHgzEW3hh7uyZ8wmhICLU5XUg4OusFLF6YSKaF4T0LafCMF3Dqb+4q&#10;AdzIhu8EMNUOV3I1dmbfBxrKefB5uPHkScM8BMCPNxigH5iTweNRBcTJOTGNapL3HjWPy8mBaRL3&#10;H4nlpNAOLhvHcj6iGkmg4PkQ3eMA8CqsweYM6ckRSWpxUg4Pn+GgLiqL3AfOs9cTAiebjJGRWpSP&#10;NCbuMefvqyD/AH+mqrK2/fVkG47ifSTieXI/iKtkbkjRIjwfAiTcY7mP4SRSPuIcvZjVk7L7nfTz&#10;cmAXPUzeBwfIoqQuBrhmO3nPcQ0bfATGrIRwODOg7gepz7n1UUh1rg84eOdCCwJHpe4s549SBUMb&#10;ghiA/u1cJHL5jMvZoNSAaQ5NRandCRHG8k6uBHm7MbwZwxoP2eRg53aP9REm91tx8HTtL4W0ip9w&#10;2bTEAXIC6mncW5N9jcxfkAaABXASF1NXuIDs/pOUzubb5NQW7fLH412XSE4cwEOGM4hhHyxjXmfN&#10;nM3Rdv5fiPZ+TMB1Kdw5qpfZngmL5nHKhDjJy95/wrWZJ6qkgiJPIIbpLjAhOatmqmSMpw3xwHtm&#10;HqDKNVXYaWdNaqft374pICCIMdxc/wAsczKnS7L/AIjp8ph1KibaDxFryi5caYnggY7vb8tazsft&#10;ydsdnYuRkEq3OG71/Pz7zp7uXUJ8iuFBkbGmwDQHyXba9om6utqPOJiE22LOddoFP7tMX2PT1Vz3&#10;MG+Ai7w9ZCn7L0BoOAglw4/t8C61Dto4yandHSOCWwYFfKTmDl/YZm9og+J3FXKbkZJlorQXDhtJ&#10;21kP4hFE5/ljkpLsTsWW2Gzbg6hENb1gRmQ8Et0/iLCJnUZDl9xTJXMxx5O+k9Dr4bg6/wCmdNjp&#10;udTJtv8AMnxRh5isjOixhZbya6QPTGg+z+YOX45UwNyR6q35n7M5wRguB5umvyJuJlH03JXkuBvI&#10;BaeqO4oc8kYg78FnIxamkMnj+VTHFUDC5AzsCwfvo837WckfbgDRblX1A6acr7TKbc9ogwcG6iWA&#10;zQemeA3Gu9p48ZQOQbzqRuNK2PIqHtYoOSyRteCDITmD/wAUKt80Ucl0vKxx5Iz24yctaEPsVhnM&#10;At4f86zcbdt2jon0VMnji8TOe5Gv0RjMwng382vWBKtzBvuz1Ms5o2YX7wLkZE8NwWZOQXtNMJzW&#10;pwMjyQg0OX1Fho5G5jvxwdNdaU+PfJKdh1hi6SxNwRywvhg/EGkwixxktvATBGiQxjjT0wl/fvpM&#10;7ltPcLLtJxkgsaC2zZ3Te+TEGh8RZLS4yRkBj4F1psrcDZkO8Na01z01xsQkh6uK0l0qbHbWM645&#10;qCtCGJgg0/LRiqKkI8enjNqapVntsbkmONCE1hNmg0jzxqZJ5eOMisjeTto+O6jHYbYOeA6ffac8&#10;9wy3uBHgg4CIPMB+NGHGQaAuCY0gzHTSiPLimS/moi4l+NPN5OSBUavVUYrt0u0nGONaF2GNUOTj&#10;KHgVqHNPyLDHpDAx7t8RGBuO5BqRk8pAW9u3jcntqG8rRszJ7GC3b6ielx0EJJqkrp9zGPeX+nc6&#10;avjjbg2kMu3BmxEODy22T9RciuK0mLwmC/buKybmNtn5kfmFVtFncNpE1Ku2B6kqAj9zvNi3cVDm&#10;Ev3n51anjMj8mCABcY1cOw2TNlg5hlbfUIuMlZt2weM6Q5wybExwAufVTxLe8ngj4EnFNicjxhSb&#10;leYRveWqn6s3kiuwxsn+TvrE5XKyBc4Fape8Iwe4wpDk/TIXlweU2SAmODUuLQqXkZHjkDboj5iZ&#10;b1IONl5ZkHZ1IRmyPAE9vV/fSbnNH4xyvMNIryYDYNjwWP8AAuS5g8I5JnV2qiaOXmS+UiobeXkj&#10;41pp2y3J5NTBDbto8kCqs0GVtkjV8cU+QOcKp8wl5IyZ1beZaXqKq3IS5kXQmzt5el08bG07jW4s&#10;Z7PwDyK+bP3DntbBy7gkl+6o24T94yuaD1EHsY1ap43wEOqhGTArdBDyWTl4IFEguQJq9jTmNffD&#10;U/REPnUS96VL3ckagkgwx4Vakz3hRm8JwJl2QiZBlTrgaV4bhR5Jp9NzxsGXHDHxrX6bpcbyXb5A&#10;+akj8vvrmqVtCRrWqXph7GPGExfw1izfBfj7TTQdB0W8c7kcMYGow+YsxqBm5bExwcF3mCTzhuST&#10;2G0bEozeYVWRxL5iZtvOlg6g+4pkbQ0oY3BLfIzobK6wbMHOCwL4lxa0SVvZk2BubHW+EsNnlBzF&#10;mTG5YlH+ErU1NI3BIc4I5mOMPs/0lvDhuNm2YzKdvt4g/wCWu51z3K2Y4CA/zVqjej/tC9A234Tc&#10;I+oRId3R6R5xVkuePTxtgWw+Wj1WUvLo2QI7BRmcattU95I5DJHJwxvt4jHy7XAjFJ1I9ge3oDlI&#10;EZbtvjgSXbXbGnV2xf1X58wHKpkYG8MnFopBjWkesx9k2DmRhZsd3dDF7T7/AOyq3Q/rMVo8mIGE&#10;qtECT+zWkSrzaQyM9/riVNXDohbeqLIooT222M+IuSlVRzTNKblM4HegOJuEnMIjFN7F9/ySr+tP&#10;xbK0KpJxIY5TgCCVfTEJB9k9SDlQz83AQt3SQ5zaj7TvDMn9Wskbk/aTHc4B/FxxrZpPI5TKm25t&#10;uSMWoTxok82gSWccZ3WPyxqH2gN5MQBj5JOmkXNZ3CylKjmOT0P2k9mr9taHBd01yLtknA3MyOEP&#10;APTXoptI2qSmQuX0hbAtwE0iEbceNcE7SKblTOY+zPhOICfuLoUaV7jDEm9o5vHLyRq1yeCytCqG&#10;im7KX7zBNGsf0yZ0BoOnyTJ77i/Dskt8XVnj4cOhzLts2CjKUczLPHwLq2X0PKWbK9YESNAaXlY2&#10;YwQQcA+oj1QTQbaXHjXHpVa4iRNsacx1ZMMExPBAfIgUdRvW6xOs6jcHmR4/ioc0qhwXJEuol4Vn&#10;yGm6pp1PTe0DeSWYzromRvCccZ152NiE44F0JQldkjsNnJ+X1Fz02BXp46EboR1mSYDtYPhIO4lZ&#10;I86ek5Gxh+Zc6iuDcjaAeQ/0x2l+UGM59RhtWMyQDzgzk5a5Xnm+3MdhdpVgNtdwcyPmrAaobjgW&#10;0hP0zThOMTZzBzBxgVkHUAw8YE8zqQbYmsDIj/bEhmVgMen8RJdt9yOWI7xSCVQMPAg5KswLoRvQ&#10;chcjx31W55szl0GSDjSE5OIDqmnN9SVIN+qY3eYD41t842Z4OBZc7pF6GP8Ao/oXVQZ0Vmns1FNO&#10;lJRtPbs5UGCA3SVDqDauU3AdYe5auA5I0MSYuFQvx9pOlBaX9QOHiEjbkKmAehWSWXO4rmeCtNfQ&#10;0FPcMNGBYVcGbdxA3yKW3H41sFD0+N/rOdMI9VYb5NpswkCpzfZbLrzng5oxkUOoKsn07HZjPkJ5&#10;WRXYk4kryYnjfnK4CPlj4FT6kqDGPBLbQwj6ahTrW7bQdB0VSbCHL5W2lTa9fuOl0gPaYNnR5wtg&#10;C1BfvrjNxMMfGDOpm+OQtsh8nlprkW7jATk6ga8/rUh9DOnpfT7m2k8b6e+M+PqKHL6we8EHGRUO&#10;0c0zEvVbuG8bB9i7msKj3a+IcA9QhFrW3x4OVOTtpa+yM/Zvnj7yuOwunySGQnnEb72lx/ZvcULa&#10;RK5LA2OYzEreZ2uX/mRKHGbsuxn+06dCdr+488mdx5NfaeoVep9B7O2UkZAeBPbjGK5qrzgZUfPp&#10;xMsDFiVwa7p2hLbPtpXktHuDw5QRj0yDc9xSczaWs04FyNP1cJbhU9M2Qxkc9YaXqSXPGRzBmoiG&#10;b9P/ALVsErHLn7IDw2pH0149bC545ltRb/HNGDgxNLd3JY4MeNdi7O60mM4mz4JpGVnH8LgXnsiP&#10;U6s9BhTbUnTm0CRjmrbdnIBOGvllXmnt02H4HrGCnmORxzCD4F6QU2Qpmxwx3XFsRdMv+Jci1ZtU&#10;mzNk+lUkB5o7hBcH011nL6Wr/sIsnNtVWcfs6PlNHkBBG+3yYdQYuguxti9SOH8pO2c8F3TXFs0l&#10;71mQEb8BRmJq+/GuwNlbxtGyAaB8Kz/yw1p5Oq04uitprU0cSVtneH+Hb7i4/rTZvKZ89P2PqR+W&#10;IXAtg2sTDdmT6OD7rd0/nTPqzzT/AO6OZXxDj0hjGrkbarBDnVHKNQbA6wgZXuwyjCNc91JQ9Tsy&#10;WXIHQ/Lur3gmlQNoyADHdJA45g1Q6s2bsoCAgcgEQBBFIMhO57q6CFUZjt08IZjSk5lpPaQFGuoN&#10;l7OUuR+3guXES22SsbaYn3AFtsTlqiUs3emcgYBP9401hc3RHcUb0L/Q/VoJhd07Yl+ziXXARtrR&#10;ILXMQyYbM5DMrG8vrcF23pLnc7mbSK/7cXG3LaINadKNsUqYNgOQmuHGW5qeNeMKwmRht8dH6u/U&#10;bKdpu58J1nS+y9tTbLHJ7up5nHGpcwoN7BIZq8cntwNxXbhMmdbbQFTyqpqdA+aHFj5hVlVeVGSp&#10;254H/wD8hm/THkxmWRjUOY7V8n/ce3p6RSo9fwnmDL9uj1tUV6a3XgfiFXbGySn5DtKvuQsRXuoR&#10;yRQ5X6tdBRy7fJldHGQvm4MCm1Bs0l1Ey7tKT3RwfV4wrrszk4eS0/6ZYppiQsLkFNsZ6HEr8ptU&#10;79USmHTY8YX1tyP/AJbgXNVQSclGNsHbjUjpwX+0509tA2+WWTHsGa7nBa9pH41h32rpioWRwuT7&#10;uYmotnColrV9r0I5jotta/jC/wDxcZSpznAwJH5gkppt8G85JxOA/wDLORf4ljM4ouUhsRhOUkBO&#10;mnvs/Km3JBcj8vwLUd0hi3S19uQXCePJC/ZAmQbTM37iEm9barGgws2z0UEAtMZLUCIOKXkLmUnj&#10;ju3h8sa5rm+zioyuMcEjdYCfDWnBxmPm/iP/AMoQzcnLjbizuqlPWSrNvJslfWMf9ntQY/zI64p6&#10;Y1OPtJ/VW+Rk80q4ip+WTFgOy8lYieXcJgWkgJW7MWMMq9Iwj+GuZymEk8LPQjydNDZxeZ+obhMH&#10;E2pIe7BYiwXdNzaxqhTiaMprkcvivHJOpwQQIQx2uVEEe7ODtVTpxUhZkTHHuo4yL7jsXqrXWz2c&#10;QqZk1N7f/Eel9QTGSToG7ezx3V6NN5PLprSj55NXxXkzcNREueD3RLyvJK3MZcd+5+Kui9ne2yfM&#10;GR2Zj3IBitDudxNzKGrokR/l+Ijxj92tnw8R2vS9eSnZpLgbmd1gJqktCx/+xVurKw2dV+9vPDup&#10;fGT+08C46nm2up9y3Az8tkn50Z2UMJdN201M5CIn86znSpak26nTIhptrWR9tGyeXSfWlVVCmEFq&#10;74I1pHq57ROzZc+k9QyoUwlLzmDXO1WObJLNi3ANNUHSdTT5xZlQCuArSQ2U2Lr6evvfmOYzKYsa&#10;XtmmbUNifYkx7VloN4lLgvsxPB9T3keebTKHk4gBgAUj21bIQXJXZlcTgdAUFI6ec2sc0tj+TBxF&#10;XCu0j1c50H+tZO+FOGpNUhG3HB9WDurpUJVklR2TPi+X9RHdV2/iFsjotzVs6P2b/WEY+mXQWhVp&#10;WE+pKdbm8Y242ZbVy7jzwLl2n9ok+oZ7vLaalHH8LjV3qz1nHNTzbfzSphvXLIS1njRpBrbuR/S4&#10;BEL+pI9HiO76P9ZyQRyl85mVocYxcsnfjXKLjapNqqcnjN2e3ZXfu1qCBZbPaqHMW96VA3dyQVpw&#10;3/6aoMvoObGHvLnTg+IsiJGXxqfpqWzMo2qj4jbaepMVSPXxpW93cw9Xd+4utNlGz9lIZceazsDA&#10;dstsZB99YPsO2WDZtu2n762Hp6mC8tZrCn6nraYsQtrreAf3ZtwZF5/lMp9vcrqNoswuFb+IYj+3&#10;hANeTii5xOgP6elQpe9bl1CCyQRrVG+2DfxsZCaauh3NMg22T99YntE2SUXQkt9vfOnE5J0+CCBY&#10;/R88ZS3fnN8riPy11WT06mBetHveWXIS2NK3PdOr39TvKWe/1XdJb5n+4lumyTa7FUgzwOKhl44/&#10;4y4Yb1ZQblseOcdoNzE6njXH9UbQG0D32BjbDd5nfXGwv2XKy2lz+/8AUNGdzVpH+DtflP6B38VK&#10;OBYHb70O/MERyqLO9i+zuP2lvKtzc/txrkb1X6oouZNgR6W+j5m8kVw9YzagSQjA2YAKSMgroyC4&#10;Fv43l+WtvTojl2Ly8Sb4MfINlHQD24APajUbYfUGLWWsyOnZU2yt5oXy7Y8kC8Xm/rKVwzLgjOVx&#10;APpkzrpekPXSksbYAX8kKAw+oIqkzHLuWjs118PT0/QW+ucM3+PoHp/OJmxbyozJ49JAEmmT0kXn&#10;x6w2yyVSVkymsqrBqIJC8sdvArLP/WNpeppN6WjiZ5CdPPjXO04k4w5JUdrMICdMmub83cWzgJlX&#10;c0/2MES5alK2PeMNke0Si4yAgmtOCJB5gyx41ZKgrymNy/qqVNbI+m5FBj/MuOXEwvDyIaOXvTcC&#10;9acfzxc47Ale3SQM2VmBiUZv3FT55tUm0yJ7GAQ4Fze8kcxbZ4wIcR+54IzpOkdWoOe06hpOvOzS&#10;HjczV0OP4RVqjOvGRh44JqUlzzVwVL3jhsTHAreSpCGIDBxptAdc460ldWNnL0EDAAsf6C2x5sTn&#10;UybXvYBmIIpdIudeco282be02C4PMWkSvaxP9yOE08dDgGK1zUmaja2/iBLtkZnFUTaSPThjPbjH&#10;paWBWqm9vExgJnPb0rVxYPMJg9mRMgEBcNyB4wW06n6gnrGnRVSbbJ0YmR8XH5gyqhk20VGFyByG&#10;auxnH1LqzEjwcfQS3htB0EUKPt7joqV+tptBbN7PbhcHxEzPPWIqufDwPJqUixNmOUxjPjPbQ4kz&#10;ZhHggBnX2hQXuNN/4oVPAPBA+LgTI68nznJvxVlY3hYyq1M6gbMBYIwXLi+UBe406XzSq4B3oHxR&#10;21rVH7UJjvIIH88yE5mkuUXlQbzybo1dqPrxtKhngcyoTi51Cpx8vqOhNolcS4P3OeFx9TTyKq7K&#10;9r9MSF6c01lQphc5dwXfWS1pWjacDBBHKhDj8wazduRtARRoTsglzjrSoPWk3l6eMMjYDD09JYbV&#10;G0ybTtyePlwE6Y+CBVtmzlxuM5Rp4g7PAdFKVDriGzqRyEmONTJhPHJtYOnAgLyYDj4AIbvCoFm8&#10;UXtYeypkcMDG5GTqFSmDyo6qKCNzdwfuJnZm4koSe0ntxrZqoqwdPNsAXwphA4F+gvy7b3ADBNkd&#10;KSeQ3nlVNSOiCu27X7qeo/coNGBiIcHmLiiaTyYme44+BWMdeTGDRQm4/N56KSupJTJyHggtYycw&#10;iAziYOZq2PH2rcNa0x+Nc60nUhDFBBHpx/FXYzORy6DsqBzavOBC5mtBB8qJsIc5557zh49ZvTwb&#10;ju5ldtn9WTYzkAYzlwEW/VJsnm1TuXxoztSWy/tq+Ufs3c0TuLx4+ESPpjt/4k+EhSlbhHcWT/hG&#10;yYTbRAXUFqOfIXK+1zZvud8zCoxTCMfM7ka6W2ibUHLmbAchY5Bit7sQuRU+YUnU8ybdtwMRWR6p&#10;N2z4PmSKbNwDjOk5GQznA8OUdxdLDI2Zy7AF8Inl2y50ep+myTJyBhG+FgIX/uRLaJTcxpuxA23X&#10;dfhJ7h15m8rryUyR6CcGB2gYf9mJkWqUPUlObWnvYjynBS+5y3LbufMsH+y7KdubMb7czE5d3gWe&#10;s68n+z2dPm0qfCJHyrgs6i2u2z4h1xfNsmwclHvbN8TjV0yD76p8joOQvx4DHKN15fjUyn64ezss&#10;1cv55bjIIv50HcS97KnrFyE/MLpqyEny2EYNHszLG9wWC4LqG7QKbmNHubITlwE1F1oSoHoWWN5u&#10;pHQxCtk7i452iVQ9nE2PG51I/hpN27WsDQtkdfvXL0DN4+LZureJhtEksDk7aA+7xjXEMnZkgGfH&#10;dGrVIyDjsQOdO4XmJ7t1xZcdUU/tIZRlPBAd1eu6ZBFW5PNrBJPLd5CfeLf50Nov1f6YcyXfwzwR&#10;Llq2S7gweLKr4Og6PkjYBnJ2uMZbdzPnQ6EkT1tRkrP1lJjMnINDOMvVKtIZ+tAybDAF4xuQfCWq&#10;VZQcpmTI4ZVR0qJG4a/feRBBGvM3aRS86ox7ZmoN3uao7Sh2rqw9Z7p2BWHrQNmYwRs6cE4+ImaT&#10;9dRsEdl/Sv4l1cf03VElckBAY4hweYrJUGi23kNolsum5EnpSodc09CB7YPtUywSoDpnGT/mUY7P&#10;nTltu07kcveQD6glz3sL2mSGZWAzuo2jeMd0VsosGPw4olqlUV5IZC51nxXG8F6fAkzYVXbHucpR&#10;g+0T1f2UyHjk4BM3V3zcC4/qTYHWjAh8bEri35ev/Kta2obJ69cjfT5sB0Rldu3LufAuXZPtIn0k&#10;JozUo40mEZdyWhhnMKnp4mTem8Y1ZKb2oTFs5xuTlJcV2ov1hCBGeCoQdoBILTGUSeHtA2dThzge&#10;UdudzqNnP+FXFv8A+MCHt4qeQuTmYTUo4CcwfcVbnG1SYz4mBza5txXaebD5LNRgcyeeXICcsZFl&#10;bjY3OgucDN81cR/CKpkpSfbnB6TzSXBJjMf9JXaebQGwR4JUcuAfmrB5xSdTsPvMqKP8JUlxNJiH&#10;JYtqhyLQ62o0LtxzHfj7iPU3tUmMhc42z5YaN49jVqb0nNjDvJ3aFHqJsj9YBlO2x2c1+EIaMVQ8&#10;ktw4YDtSfSXki3mj1gTBy1cPtRNreQ5cCimwrW2DETTt6g9kY6nJNTMJqLemeqMZVj+0CTuZVNjs&#10;4z5/hKt7M9tD2lSHjDqRkFaIhs8qjtJ6d5HdIYhbpEOTu/pH2pNuo6gJcaU7/G+txkKq2/uSdz7J&#10;dJGMWmQaumyfaRuDLcHLFqRqQvV7islSbO6LmpLzaoyjD1Bry7TlbIsyD7ParU9UTzNEVFj1lYLX&#10;9QuWQIJ7aIyJ1PAsunkvLG5PGznjVxB5l1dRSf1b6UnDbRmrscfllQGcepfgztqjyfFEunxOBlY/&#10;Xx9HTTh/LocxmczFmtOLf/kkTOxtxj8tByDGzz6o4+mukJx6udVyomOMG+NR/wDLFVbmlHyl4MAY&#10;zlbxj0ibyta7eEwqagbL6s7SbAeOQFI6b9Qf+JbBs/k9MVa9szV97U4F7MQfjRiR1Bs+omSnZtnx&#10;Xh3H3kghLnWYbRG0tmW/ypiIcYy3BrM0TuvrLXTVKNanEr7NmJ5JHacXNIdvj/8Acpsj9VeopqI7&#10;ltp+WMizyn9tntp5rNZUKYPXHLck6CPTT1iJtGysxzUv1BZMCzJkOX5YJdE8wJsNnc+o+dHDO5GX&#10;ATqIBMNm7bef6tP7VdujbE/1LK5xtsqupLDNzNXTiD4i0KoK0m0tlwAwHtxj5hFbDTkIzo9nxCHT&#10;YjE7Zv21ivG0qkrFg8fCJGNratiL7i4bGQe8+4RZ7PJw9mT3HGpkrebzfg8tdbCRUclNm2tNUJrD&#10;s6SpM4kblhn7hFZJO86Pf8xWqYS8j9lZj01QSGbjHjGg80Z4M8CeI4I2vhj6aTdxe4+BMJwbJ5gS&#10;AmdHnBBwExh4EHcS8fGkMeBAF2ZzQjn51sFHt20Yz3gXPqrnXfChyQLWqDqQe8g3nj8xLLElwmFy&#10;BzZg6aW8OXLn6ekRGHA7M6xxn5mqNMzAm+OQRh4yeUpwIcwlblsTBB/aE8N49bNrJj27mqlMJePn&#10;ao4PLQdwMjwlmx9NBQbNT9aEc2I4/wCz9TvrZnm1gcyZbsZ9b+kue6bkY4GWA1ocZOZdSINzBohA&#10;LAQumkPGF2+1DYz3A207imEIOAZ49IkY/wBhY/NLcneg1xEj6g1au3LzbAF9cgtXV8AMEqAbMe8w&#10;AuR/FWtPK4ZP2QI7+sTprm+cTxlHYgbXXEdrliSl9cMo3uCP2fy7q0BVxpFSbtMmWMwM4+WQeSNU&#10;nd6dftjs7+QmkQZOPH4lSZpOGTwZ4431swy2tLgWe1pK3Mb1jGHUgtcwSmos2xDnnO9fUx6ZPMTg&#10;8Coa33aeAcTdgSA9wlq2RYHEPD6VrQXekrQ58/EkklWAkkkkAJGJUPH6fShEI/TF6cqtEklhPSXN&#10;6EDkH5ueNPDZq4dn4E9u+AeCDqKc/RShSAcRM6sbOTjCkSXkDxolK2+P5BqgnFbGFTHDgdvIg84I&#10;S5gjQcbginKA9NJoOAeCBAZfK3LwmPuI8zk++EzrQhy9szHgv20sYVuXy/duAAkeG41MZtRHpe3b&#10;GHk41ankvwNgQaQ/hi76AM3mEw08apLhw9jJ9NWocr3kmirU3puyMBo+MiYBQ28nJHncnzolu+Ae&#10;CDjVqeKtt5XevxwcCWBVbmAmONQyXLmOBKYXAobcJGgC1N5oNTO1Mf8A6aqrNvpI8PRJk4EATN88&#10;CQxuXJcih2y/sKyN95CQCYBDb025Nn7iuEvl44NGAFxTBkJu2QGcivlPyvAO9YQBSW7hzcwQcfTV&#10;kldP2SYzARjfGUGtADl8wg1DcVRj65fhpYDMweb5YCFGJHTZIOdawLPW80GFzk6asjeoHrkeAILn&#10;ljEgoDFQEZRksx6cY0BeTBtu2iflolLxkt4HOpq9RTCSOXQOdY9sJOoVAFJ7cIbg0/hp7tx7u2sA&#10;pIEyQbIL32Y9z6qJN3m7a0AN4+GgDPXDzGXJpxpDeOQ/icxEnhBvHJ3Njd/hiUOYbtbyIAMM6gI2&#10;HggRJ43GYl7v+WqHcJGPIjDeYEgyRguIAmTRu5Z38HAgLeYOQkAbVJANXan5eR49s/3qmTSTlYOb&#10;JgZ0AVuVzh6zJeg07iZqSqHLxzeNqaVpGJg3JwQKt9n4CAjjSKQuIbeYTG2fGfIrs3k5Ixgj76qr&#10;i3GTBBpqYQj2AmCA9xPATiaObmA3GjDOYWSY+4RQxt3LkmsDP5imTCm5i21rGTm6XApwL43cDgsR&#10;hBcVwk7wcG/R6WPpjGsHl80cwOcHcVwmE0cx2I4ONUAbBMKfnRrEd8Q7nTIqqSlyMCYHJxebpeNG&#10;KX2idpD3ZycWmK3qf4VcJprbjgBcg8wqnHUBKn5o57Fs6WmW0RapLxylgMF5iIkfNRLYnsnl0+cn&#10;cmOUYRl+7DKtm24bO5dJ2QDNj27mlbSXJqHXAElWDc2Pbhaeluyp84mDl/YYQH0SF6XGkSRy7cmL&#10;lm+K4jtal3/Sg8veMmbk8ZjiZwD0+Vxq4i7oHqwkuC23NycpILXMVVqCm92lLEwZq1vPBagxdxPV&#10;BbmT0GMFz86PU+3nUhbPjP6VKRqMXMILIoXlqQlQbjsFtuz+aiwE1SDLxrYJhtEkMtbAjjOXB07X&#10;+hcT7XNqkufsgGZ7qSMfTtYI1z3K545c3zQH3eP4SSndBx2xXnrCEjmINwmttqTpolT+3x7GOy89&#10;oj8xz3151vBvTZ7/AMVXBnPG0EuwdquhxjVAs9CJft4cs74THa/Dt8cCskv2gS5/fM8YtdTqFFnj&#10;XnWRm2glO/tprbN5ZUNl+1ip5UU9l9cg6ngX5Qfm89Pnjeh6kGBs8kbUcZPh/wCJZjtY9TubSqQn&#10;nFPAE8a2rlsec2D3Fyu320VPuW+RvmtkiuEj9ditJVYbM3wsA+n3EPP0Q9mdQSEzndpwxKSPqXO4&#10;ukOw9mu8sY4D7nBd5gyrkXaRVkuncxBPtIb1wX21sP8AmXQn/CMgaLlU+34TwLgVy35CT/UGeSdL&#10;DeNnjLczAE8ZcrxxrmPapRZJOQDxmx9i6ZGwrBoPqpUH2tJHoDaq2acdvMB9pPACIycF1CF/0rLy&#10;cJTDUxmTas5jmlUTF+MHas1mG9NxezeCOD3V2ZsnpOdUx/WUYPaXAuYXPo/61zrMJHR8ycngZ3W8&#10;flti5MatVaM9rbCizsJOcTyX9TdvvMCfjEqV2/iNp+abSdFTT1sJcwcvpU/ke+QONIm7Z/3F5s7U&#10;JG5Zz59BLTuhsnGpuxMljH4lm9F7XKjolzNQuWOuQReYLOCPxJmV7XCPCH7SuuIHH3nxp0z+mYqa&#10;mlVmDh7cwXykUxmQlvHH+ouoqPJs1nHse4lxkFzCKySvYXLXLk8byeCbwD5Y2wseP9lYqZtvkFrs&#10;ZV/iDjlu4JHydSPzFdqfmDmAWCMFz6q7Ao/Y/s6gI+gcnLvQxdTItIp/ZnJXJLLClS4/MGLHGrUI&#10;s7ZFScu7P9i8/rObMYwgthu/eSrvZwzmOy5kBhJLQ7nMIXj+ZbMRw5oamJUzCBqQ1oqwF48bTi/G&#10;59sddTVVvb2xKDDZw3HOybzMjlcOvMRIkrHA2BAHUNzXJCd9ac8o8cd+OA9uMnTF/KocweOWwgQQ&#10;AF7OLTIXIlDjMSSubTUgGEb4TPyyKq1BK8FjGcRIx8zVx41ZJo3qNnMQPOwxadotwnBgRhvNBmLN&#10;XkbEWNxpEJa0Wv002+oTRaDXFJzqMbFyzuswuOnwQK1SOpK9jmIG3bhSatrVLyEBle1CbSSbdJwH&#10;pktY4F0I3rCQsx7+5fNW70YrvK40h81Q5KXHSEneMoGWtzrVog7q82dvlD1G/m15sxKQN0tsa7Sp&#10;uoB1CTfDWm8fTtF4/wBhXCcOBxssEbG3q6ZFz+6tth0DqmqrPE+n3k+pWbbyH2d6zLyy8a1ScbeJ&#10;jVRME43RxB5nBGBL1gG72OozhsCHb0hkXN8wpeYy0msxK3g+KuhQ+zcOScmrbPSDY/sLc1g2A/vi&#10;HGMuopm2DYeSj7EYZqKYRuOn7izH1X9tjaj2z5hOzl7MmAhWyD4wRox6xnrESCZOQfZvpitkcl76&#10;Lm9WROSY/NKbe3MFi3Bd1Br1WodxNp9sxwMHxRxjYW7lrvwLxhHtMemICOPjH+4vYb1O9qEuqSmA&#10;ML4hum/MH40ZlNqgo2Ti3YXtQquOtDypy+EOAheW58cC9CKk2oOWz0DMzHJ/zI+Bcl+uJsnehmP2&#10;nbbqza3eY2LnjjXJf24nzkdlzPCuLfMGUuNRdF1KtsL7Tsb1uJHJXMuYud+tzDmjH7i8hdomz8jl&#10;l2kEGfqW10U8qwk1ICCA5SRjRhuMbZseOMFuMnmK2FjOmBKTzBcOMHGBQ7mNdCbYNne4e3tuAnMX&#10;Ooxk762UiR4fNR5u8JAg+8IlLyNoyIAmbwSDgRhnNPzoa8t8Chs3GAiWUFquXs99Ig9PGg9zAkR4&#10;OPjU4wet486uEnnj2VDPu39oFbIq3JxiMREnmtkD0/KQA83I5eEyAuIa4IPgUxmR62HkOk3l5I78&#10;aCgDkGnphNHJh4O4iTcZICZwXEyzI2gLrKcAbL7iu0rbjgQGaW7mOBPM5hgQBfHjy8MGD9RQyTDG&#10;PB5aAjIMw8l1EmbccZMF9LGEPd3ISY7CmTypNwbYO+rU8eNmbb6iw2qJpvhM6+d0/Ttorc0nDk3G&#10;qq8ScOCRoaQ61UJ8DLe4mDJ40ebkx5FWAQY1f5XK9PGm8Wngfo0KiyYHOD4S1Ru876z2j5eSNyc3&#10;wlpAx/8AwaeknCQyDTxLiGjHgRIZP4isJyYzJqZFZGfj/EVbG356tbf7ygWHWYxx2ILFz4isjdvg&#10;4FW2dzvqyNyXvNGrCcMM89jBwJ4jgcHw0H3jBxqH2pgv/ESwLISYYMnwlDJOO55iobiYePgUPtgn&#10;cU5QaF2oOBMknGnn4FnvaGAiXaGD4cCAL4SYY+ukOYXs/cWe9oeNIcw7/LjQBfBzDvp4cwVJ7QwZ&#10;/wDMTw5hg+GgC7b4nt4xqqjcYL8HfTw3njQBcBkHH0LaJDIKP9JU9u4R5u47kHAgC4S/wKyN3GOx&#10;4yKkt3GMf8X30euE4EAXBuRHm7jGT6ipLNxqZ+MiuDcnIwIJy4M1ZBuOf41T25MA8cCPNyDgsR+Y&#10;gC4NyKyMyYyYFT2dy0rUPIXAgA8MngR6BAW+dGBkQAebkUweRQ2/7iJDQBMGkMiZxpkhEE49vChk&#10;cYEyQg0NITTU5QPEImSE/Oodz8NM/wAijKB7GkMg1DuY08P3EATBkx8CegQ331MuIAnJy4P9hQ8a&#10;UCACicgUPGkQiCcmY0z8iZx9xLjVADxCeBDSETxCIa4Jg40AIhMHyIbvBEiOENIRMATgg+OPgTLg&#10;mBMkJ/daiZIT86CceSI4wcH6aGkJz0y4eEgVADxHHgOhpHHwFDI88aDvHmmgBTCYeA6qswmGDkpm&#10;YTQkHxEBGTGTIgA8zHqeYjxJhgHkOqq3cYFDcTDuIAPdoCQF5MMA/poO4mH5FVZpMMHzoAhziYXi&#10;YP71EpGPATH/ALxqhkJjJn4+mrtL3GAfueWgAxOJoOBseCDyrSxOaOBuSHjj6moj1QTTHfxrPXjz&#10;GTeUAXaVvMHw9XmJmcTwfHBp/wCBU8k0wDVJnE8wcH4aCgmTCcEgv/xFhtUPCXM/GjDyeE11m8wc&#10;EMRRlqBl4THnTIyY+BDSE08CZuYEDyyNyE4IE88cYB4IEBG408iTl5jJgQTjLgnsWTgVPITuKyTR&#10;nZbe4qf1EATBkwI9K3HcQ23gzpDJgzwIA7Al9FkNKWLnvolNKL3lteg/D/7Vj+z+sCBegvHyEW/V&#10;hUA2w2Jg6lvpi4E5Ha3BLzmmeOOyr4TA1iIPL54Tgg01dqkG2nb3fIAczmJSOgxuXODuE5acJJjO&#10;YDgZHNB8ISyueOMBL3xVrVUSNzKsnc5RFj7y3GX3EOBI8OcXiAjg6f7ihzB5v7nRBkGj32fZaGM9&#10;uP8AcUwbfc23IFgJ1BIpBzityOXkckPHfyeXdWqSeeMox2dxEOO7pjWejld6/G2B+qj0wpN7LW2/&#10;vH2dPQRhgk87NGdsHUeuCoazlb2N7ZjOIhuaQiz0bgkHtN/OnppPHMHtN/OTy0XjqA88cNgkfGMf&#10;WVDbkvOfqIa4eEeExxgzkVkl4yMx5AZyL6fkPOJpuzbIC2lK64etnIMH0ky4puYvGwMYC+0F01dn&#10;lDjk7bGYGe11UCynkngwlvGQFxWjly955cCemkwI5ydxDR7sFtjsZ/MQOQTJxOGzkeAPAocvbvWw&#10;7wemobhwKAfIzo83cEctsEB/w1OOK3MN5jzxq4UvNHstc8+3B1EHmE4bXMEf8JAZpOBmc5ODpocB&#10;35svrQe+gNH+ouupgQb9tegtLyj2X1RqbtGC55a7k2Z7RG33Mx8/xUJcDjZm8wJbwKZ2p3+4qTNC&#10;DCTHBwE1EhzD4+f/AAKgjNCJMEyN4WAn+8iofaGoCCBXCTs95HjsIC41Sm3hLedXB43vDx98iocn&#10;bkgHn4CK1DeKcYVt5cgKfx+YhpHmDJ8VHpoPwKkvCYPwxKcAwOYJEmmMnPVJJMBwZI+ohpJxgz/7&#10;jQBdu0MGf/cCXag4P0uks9JNPAdMkmhOCP6aCguxJh3L5VDJNO5zFSSTTAhriaaeC/zFQBcHEw7k&#10;fUQ0kwJ9O2qq4mhP/glDcTQlxAFwJOBwDyKqvJoU3yIa4mBEBcPBx8aEpC4eI8x51DI4S3gVv3FD&#10;IqCcRHhEHcPMHAniEwcCAkJjyJgDxHHcQcjxQ3DjBk7ihjcY0soHiOOeg5CETzj30NeN/wAOBTgI&#10;lUECmXG0BzALRQF5L9PGq3u/cRSOvLs32oEuAvK7SesGzngPu5/3FzTMG+Aqel7wkHXRSF52ZJ68&#10;chJZc9PmK7DqgbnjXIrOqBcBtRXCXzgkHHqQIuEnRTy2a/HBwKquBkgIqrL5wS37iPN5hj4ONUAM&#10;kIRLeMGSO0RTN4HGlcH3DoAVuXeQjErk7ZyPJp6vLKhrduP9hadTbMcBM4LkC+UADSUeSDPADIqr&#10;NJWRsuqJXT7ZyPBGqHVFDubZ4Gx7kGrzU6kTec0keEDn8tQ+1MauEwo+YhJnBc+mhriTtnI/uJb3&#10;USKC4D9qDj41MHONTH31MeUf3w3caQ9n72AeMJ7nw0neAXaGrjTw3mBQyU29Dfgj/DRLssnGgBDe&#10;Y8iRHmDPfyJdnk4I0yRmSDP+mgBkhCcH+41DIQn7HmKZu5IM6ZIMkY+QgAbcwZNX/Wmd8L3+NPEI&#10;PuKG4HgQAiPMHAkSaDQ1w35/w0HcEL9PVU4Fq7U1MffTw5p3O4s93wnkJDmhNCOPjVAGnDmGD8NT&#10;O0FmPbGDjUwc0H+2pwNIHMORg/DuqYOYEgLk+rcWY9oY0S7Q0/Lg/wAaANUZzjBngVkbzzH+H01j&#10;I5h4PxEYHNCXMCoA3KXzjvq7M5wTz1zqznHguq1M5wOMfI5fMuKcnOkGc8HHYxowOYY7Eaw1nNO/&#10;BweWVXaXzDHk5kd1AGtN3mPr5/MTwyaeRUNvMMY/qdNHm8wwEyKgA9wDUMZO/BwJDef+oQiRCeDU&#10;QTjLclnIlbHHk5iRG/x8hBKH01QAy4Hp/TUMmTyke3gevBHaGoZGePPzOkRBQVsgx2/MtqGQf50Y&#10;cDJc+mhrjx99AAfp4EuMnv8A7imOB/8ApqG4yIAAuGY4/h6qAvB6eNWojjBkQF43wDP8NAFJmDfT&#10;yA5aqswZ+D/eBaE4Hj+RVVw3H9RAGbvG/g4P5FVXjfHk/UWhPB/w+Wq28b4PK6WomAZXMJeSPPYV&#10;JcM1sDhvjzxqtvGemdBOZW4Z+NQyN1oRJeNDSSvvpZRSZu8ZqtvJf4FqjiX/AJEHcSckfQU46gyU&#10;jNM7njWkOJGnh0uSNJvH1OM37Lxoc4kmBaz2GSBDXDPAi4KXGNHZkgURak8k+NU9/K8CcIoK6klH&#10;BhSQJEpIHUYv/BR/R6P6V9kHhXweXZndcjxokRuS2qVL5mRtlV7HNMY8cCl108ByAOz3mAmdac4p&#10;dyzZXjAKO5qj99U+VkHHxrYGdeEMylTB57QFuXq+BQPLUFPb6I8/URLfBwfho9tIk8pZvf6nfXGp&#10;BXfkT1L0/LjSU7w13ehlEIY+5nSLvMH0+WGKPmGodyFGJxu0HOBbV22Z7LyTWXTVzfEOBvzPGjzO&#10;g95bHcx6kDfTtpN6iypxz2Qg7eTj6hEN6mP+ItUqBu2gIeAOnBa01W6kmAzNgBgYibxj5lpKHlVc&#10;TC8QEca0KX1BuBDxtuBZWO3Aj0rcE4IEAb9J5gNy2fYwCGbprMakcanv9RPU/J3u84zacBESqxvZ&#10;Hgj41OBks0ZjgyIOOXjt5FcNzJGPHGBB7g4MitQROK24b4B/TSGRGHDdybP3BoCTJxp4gZ3gUGeN&#10;PDeY/nUNxnQfUg4EhwBh4QcHw0yN4WC+hpCEj41D3jAlFAYITGTBy0N3fUS1DZ00M+BFupOF2+Tj&#10;UwnuIa3uRoxcwZFYkBDIobgimEJ31DwDVAsZIoqlE8Ch3MCYTjJLiRBkjGpm8Y0iN0ADbeBPN09b&#10;TOoFABJu8UNxcjIphM6mN2ePjUZQBxycjlL7PuYCY4OBXZmMcA8CGvHGDIgbSQ7fj412xsD24DlT&#10;Lsd/yR6o7S4nGTHnRJu4wZ4EibCtBLqj0m2gbQJdMmz6WmAUkdq62I2Lk/ET2xOTzGZNj65SBILl&#10;/wCJcEyOpHMH+Yu0tl+3QcqbbtuPS6ffXPTblbY50206oeMyRtsBmJRwD81cB143bBnU1wAyXekV&#10;Hq02uTaoXOsco4OmMXAs304/w09O2ROdaTB62SO0pgx4x50y3J3+Z1E84cL6c/NA7wnc76ZZ58kH&#10;GmXHv/poOR4gSkuG+DD5uonhvBm4ONVUk0cxjPBY/ETMnmDYN/xpHRGzSXYhMGRAXhNTBfLg8xGB&#10;kIbj1I0SbyvTXwUVVnLyRrTpPJyRkycaZl8nGHg4FrUnZjgHkArk7pPcARsxByRqGQg4B+WrVMBi&#10;tn+Hy/8AtWevHHIVvRCUubaGGdqMmtqQET003aMd4J+WqGR5jIiVzHn5cfxFF0Rp3Fqk9Udm5zak&#10;A+WMip9cbUHsyvtm3s8BOYk4Zkj53Ag7ynxQdC3cQlCVDkzXGAzQeDPGqTMHDmBbNPGYwucECAuB&#10;t4x4I7Q7ateUmDk32MiskjbkuayvnZ7YOewk8Z6eMKLkjADNKgsjwLApvN75Fa6u3gPpNATjWZ+h&#10;bcJBmzHH56PR6YvSrTKZTc4kIlwsRFscjl/gX2bI10MWQ4elcnsowQmD51MIQcA8ECp8wmGrz1k9&#10;0nLU3cYBp4hMaqrN4jG8aaKRY9cwfhq4S95p51m5HmorJK5ghyRhdt4H+whrzOkNx4EzvGPjSgKr&#10;u+MiMM8iAuHmBB3E4wKwoNOHNBwDycahknnj1FlbioUNJPFQOoNgHOMH4asjOaY1g7eceBXCVvF+&#10;XiaTZhzBIcw5GPTVJG8x509vBFCRl2HNBwcH8VPbxeyKhjeEg66mbxp40DC4EcNoM/8AdLctkc8b&#10;QFPj4yLl0kw/ItU2VuG0b32ngGLqKSb2i+F3TqKaSdlOG2A1rm8wSyum3kuZzo4Zqe5b6iZnFUDt&#10;44NODyxrDSTBy5enjbHES5qKF01VVZ6BChO7h3JONoElk/tIQCIG6n5/WhKkbAeSGecvmNuCNcrU&#10;fVHRmQCkCTTGS1wKG4kbmQzUDxs+3eAhf3I1w2YwypKv1HpuFybY39htzea1u5Kf+tNYfMGTHgXS&#10;ezqtp61JKyvGGaB1a3gawLfKr3K8zYlcBJ8LBGts2fkezuSvo5kcozNxFLu1rBHHgXGq5d11bHeu&#10;Mv3Nf5HTeuPFMhd/GZ56xcilM1qKahZ2md/Uc9y5HGsI2b7B5izGd5Ge59JejWzRvRdeElUy3EV8&#10;YrRBuRceD+dbrV9NyOVSp8aAFvS6a7H1nLW2tZyT4cSQ3SzQ8XtpjMk1kpwm5ze6uLaW2Zvahm1m&#10;DTg6hC8EC9DphL5czmx2cb4TjeOYMRc/7S572oTCYydtubO03ak6YhfzL0eC9zFVrPOJsLd3DJao&#10;HJZJ7HLT3LfMc+ONZNvBJlfDYuRquTubuCOPTjUuVzTc3gHK1tEarMtzzQWGydy8bYwpf8J5jLrB&#10;jALgXS1NzRtMmQHIbWpzFZGRBvJiCMx9Ea/N+pGgzGk5G9YNgOYOd5ZVqjOtJdGQF663j5dsqPVA&#10;4ZRkwNuNZXtAld6XHcwA1x+UikdcaRUjxswmzF/HqQE0lp1L1oyjI+CuUR1QKOj7L89yMhbQ/wBh&#10;Xal5g2bMmJr+flKMueaFUEjlL+bMTRnttSFtLVNtmztswpR88g5O62h6uNU+aElzmUgjgPy+YRZL&#10;tYrh6amDtoPaILup7i0oXdsIXHCu8YHJ09MLkGePgUxvJ3rb2yNjcgT3bguAwPp+4nu7wsp8wZkN&#10;nCAo4EekesSzHwI88ePTMvZuSPqKhs5gRmRHdJqTrqj6kZS1yx1+ZpERjapJ2UnsTKW2iXP21zrJ&#10;9YeMJ8/lrpaVjl07koGzw9s41l9ppqJ3E1nMc8J2kPHYEOP4SMS+l8bYEZtP/GtOnEjZSTk+0R+Y&#10;gLdu5MTHGh00EpqIdxszHgCjDioCNpccMB7dzmIC4b/HyKHu44+M+RZQ+8A7njJnRhnL8HzokST+&#10;A6JN5eSDrr9d0y3ibkHBxqHMHGNTCMydzUSG3Hu2Ayd2hL0GezAhONQ2+f5FfOyxGzpluzbeQhzj&#10;L6EGyuX41ZHErHBx2saTdvgJjg0/hqG8mhI+NZjk7oU1DzhuODPHwJn3EBcOCd/qJ5u4IikS5Inl&#10;yD5ENGMkaME8aQyYCJ4IA45fjJjWnSshIB4I7WBAWbwcHGrU3Jjz/wARIc8uCW+DgyQaaDuB8+BT&#10;G4ycdjmfkSeD/wBjQknuMxcD1OQpjN4SDgUzc8ZMaeZy+85wQalxVlBMbkHHnsIkMY0SeScbOxBf&#10;uGJzEyzb6mDmdLVQZTkVDw244+hzFMJK0el4xwfiKY4GOAeOAAsA1QJSm0z15K8H/TQ0bPB5StTi&#10;YDt4+Wqf2g2gIqBDktDG59xVt5J9NHmc0HcwX8itTcY3mSAHLFqKHdBKWmJ9no9TYxy16B5YuQD1&#10;UYeDHcPHBqJSuXjjbZ+oraDaxltpm+0RmONzvjYGi41VijiDUXWdQMxwSk4fxBrmmaD1FtI1OgcA&#10;seH5UxcIphB41EjISBVaETh0ZCQJEzpDJ4EiXLq+CD9HBqLQqX2dzGoXNlmC5Gtb2G7EPtOXeXl0&#10;bK7+2uvpxUlBUBLjsJUxFvtq3c76xZ2U3a0fedDi8ZaqxnwHDcrosjB6dm8tDt8xXBnUBJa9wBPk&#10;WfTeqCEcnN5iJSCj3s4bXg3SKF6NbfFgf6ZrMjHv708cyPkVqqRvZ3Fm2fXIFj7iVvZIMDnS01fJ&#10;PtElz96xjfsRN7ZdRy2X5oarcPt5ZNpc0Iwl0qbWN3jGK5pKk0ft0nTAe4OfaA/+ZWqbZK8pifbi&#10;2k7H7vpbyRcrzBngyRnEnoTarcPj3VN2zVKslfaTYEbM4idXS7iyWVt5i8c7tfKjEjmG7DxwXSKZ&#10;T/tj3BBpxkTRQnFPuQvbMB7ka2yn6wl1PSU8Fj2oiyt5J3oSHjNpxplvuzmxjSnJtPidsMbP60nU&#10;hnQJw281bxOK4JUj3eY5ULATmf8AuWeyui+yvbILTiDy1tlLzSnDDBA5OJvAkOf5halJMkY2VvG/&#10;kbqz5bbvoDPG7aZPcEqlRWbUYuWQq36aU/KYJceO/ct8sY1DpNvSjYe8uXxb137sXgUdxp0mG0vs&#10;3mr9yDXLgXYGz+j9zc2Xj4Wpa3ZTG9cEZtvZgNSNR9MYsH7yMbM9vEu3Y7CZSO3vBeZ4II0i+xtg&#10;UpPM31wLYZ0cwbWMhSkuC+dcFnmjg3GZdretpR8ukk2PAznnaEHmLhP0r0llbFI8DmM1ttDcvG4c&#10;kwLt7ZhTA5cyBH31yNTJBi9Ica7Qp+aNtyBgXC8wv1Y1Cvk8TmJiTTm7gkA1mO1yoN2l2DzFcBuN&#10;PHHwLDaolcyqFzkAXANTQqlNsCEk5XeMyOSY1OZ008j4ArrKn9i4+t+ItaZ7P5c2HkBy+oqJfM+m&#10;nb0DrDjSV0W9V7ldJuYOPTXS3YbYI8cap80H7Tg5cFpZXXdUPuLJSbjA2z6lvTGtOG4wdf8AEWJt&#10;yYOM/LVqZzDUwRn5aekxXhieNyGF7MsxqDZm5f54D5ydNbAMg3I9HqIw30SLTS6sTccH1RRb2VDs&#10;xrH3AyQcC9MqgptlMtY3H1FyvXlFjC9sswXLi6FD0tUbMKbaYFKKseByX1avRtTctyYEAqCm3Mq4&#10;wW1nLsmMiX6uQ3Xx10NI1/8A4nlMTOnm9RjeE8tYcjUpJHf9CS3Co4NNazOcdMN6L7SbZONUmabJ&#10;3ISZ7Q/qEWtUINyZt7MApFcJhR5H+c2nGsJOTqPkJLmnLDmiCti4IDiJ9NbLs32fkMS9YuLVJHs7&#10;lLbPGe5GjDyR7nY3Y/MSH5TWT7izUTCGXFDsmxARx2iRkLy0Bqxw2MTsqVAENq31SeOONXyYbP3s&#10;DI5u3BEjtXPfXPbeaNtfHpmTu0qw62Eiwh1JRf8AV16A4sd3zVRAUhMW2eA60cf9ZDshBcMMSqpB&#10;vblmNKhzdSLJp+mU8jfxnRKXsywZ+WFaQ3p+8MEEenGPpq7Uf6v9aVhMQQM5G6IH6WRadyRNSTPX&#10;lP4GQDB4CcxB6bovfJsCAILnxF7JbJ/UT3C/29NWu6k/sy3L7P7JNmmdtI2pHv65o0hLtrbCk4b2&#10;d0fU87m0jYSelSjaty3SOSiyfmXQdaeqRU0yn55w/nghtrXL4/3VtrfbZU9SE3Cnqc3OAfMI50FT&#10;9tHrADokbFg8OJwb+2kUTktUqtB1uFT1LtwGy/ZpJZI5A5lTHd43AumPwKn1hsjodyN9O6qB9Qmf&#10;/LVabbc5jXLkEEktS8Iy27nHHgXQbSeU7JJSaCcPrkHU3kf+FeI3NjZXb+L5j2HaZEr+U4dl+xem&#10;KhnQHMnY/wBWD+FHnXoRsn2d7gLJphWbyf1iNnW+2ZOB3MHXltm0cEGBdAwup7Om92C1L2ZBam8c&#10;5eguda3cOL118O2c+7T5RXtSTGaSGn2PY0pu+2zUvXg9xUR5PKH2XSWzf7Qe9S541rU8rSQwX5PB&#10;NSkjGLTGPrLx528bTJjHNnzaC6O2UorZBcC1IX/Utv4eHhH6JVG32GY7fNsjmpJjjCDd4B9NUTZv&#10;tEmLB6DXyKqy+mpzMnOOAFyNTXsjmrOY4DMSt4/LXYN4YtOqF+B5xk3S5LeoO7qgcOZrIQe3XLnT&#10;VP2Z1A2p4k1eOT6AxKn0/PHMbbP5SrdYSvTxvDuh3OnayLOhfTYHdDBPW8qdhOrwT3A+WTgXQhPW&#10;4+2EhOzcsdzej1BkFwLgQkmlMbwEAQOiLTW42Uhc4Nx3iAivmy1aN0r+IiSlxs0v2wU592mUjE4C&#10;QVohOt9RXDZnQ9FzufA7Hmrpxb1bdrAub6kptzHffy1jca8wmlyFfPVnnm7VEeMz4TeO11e+sTMz&#10;GsiPYsthJqlx7DoStNiclDNnzmOa6LgupdLgwY1yxVnq8ToLjHKnwpo2u81suodtlL/bCbb5LZqL&#10;lCuNvBGh0FW/YSmex20q3iYE1HBB54MawY85qtEV62en8X6TazVTG7ccDbD60mOy4r5tPmOi4Et+&#10;2Vtx1CPeb+QfLbXcf4i5Rb14N5LsE1lRXBh6mqLJgXVGyeqJDBKQRyG0R0P+zciOD/sWHzBC/Ear&#10;09Hi4viNTCzWxlf2gHb4NzBNmO8nFuROWPuY1mNYTCzKQM+3JgMJOnaxrcq0mg2ZDx1J/WDUhbox&#10;jLyFvuzh3s2ncuBglbWOPynpM8CQiZFxKkWHTQ3tyV7PmPNuXnoNmyPvO/uDE5ZN24FkkwmlKNr8&#10;cDF0SPp9xe7LylKUmLbc3VOMNz6YyYFyLtT9Teg5w4xyia9n3OnzoFdC5nx7O48Q7ANPPKVzySzv&#10;RCDd4+p30BeVYOSPf6tAIkfmca6VqT1GKzYDvSrdZgEf/LE1vyrnacbM5tIXOB/Kit4/iiXZ4zXH&#10;ye3u8JyUxM+N5BNp+cVxU8xA2bcZC6doa71lewv7NykE1qHe5pHa1B3dEEa452fjqOBz/VRyt/iD&#10;WnDnE6mTnc6knkwbwE5drx+8ufzXdrX7vAamL+pI9406XzyQxzEBmFKypv8AEILHgWM7aNqkymT2&#10;yzBvAR9QeRblsz2DyWavfb6jyN9QlxdfkJs2olngg3QhvLyY41ySJvTT/rnQU2q+keGZ99ckvOZW&#10;UlzqJDnJZUT/AOQgvxRL09m+0iQziogR7ju8Ay6d0S469YCYVPU8+ySMo2wy2h+zLsIM/qW1sR6B&#10;izMYqMp7Fz/S4zleeTTfx4INOMnlo/J+1afZ4zALqLvTZv6u8peSkBpwxzj5g+QrhPPVLo94QBoH&#10;z9uHy+Nb6OJMhVfh7hz3a3PmPMOf7QyG5rERPqKybMfQyqCZBZxv+yPMKQuRdWVxsHpSMgGEklRd&#10;98wvfWS1B9j5O9BLXMjEMwxWyEHj41puxyVxK16ejxGNk8m1v+ICW0Sn2UkbWQ1U1mlzy1v/AKtm&#10;zeYtmXapp5u4XHLGPvri2qJOMO4xsztSQE6g16J7ExtjSFjjPntLzfnN7YsSCtb+7x7nEclk8y1R&#10;W/WA+0cDkDmZf1hLx3d2JawWPdWD0ntMcyp7jph8VuYnMH4/2F2xUFFtpl7MY/spOmudXHqhz5sT&#10;f5JNWryC70i2I1pYvNKqrkSPe4Tp+X5srJdv4iHVg5LXI70+pzc5g4/trEuT8YS5peer/MWD3HGc&#10;W5f8yLXXoFK9n72Ttr01lQsFrzdaBZvJ6glNJPbzA79uEn9icixwOlqI5ntVWs6Z2Fb5hj+z/Y/Z&#10;e3jA3yDmXBrSJf6uc6qSfbzHPBbld/bgg+RVUe2yYtqjP2axEzuF1B8C2yn3lTxvZU5NKhN4HBeZ&#10;dWLmdZalPrkejx8XAW4VCe2z3jYZX6vshkLwEAfSVw58wi1+m5eOWuAGeacHT01+V3JJkHsp+E9y&#10;3zLaok4qCYs5cdy8A6x8xsMq8fx2O1lujyG6+nxnqu0tNazzB9aiePX9cVHBGcpPatJVvZ/NJizs&#10;QGAJ5GPltu/+0uhKk2V1XX86fTWCVbnvFrUKmibEB0SQ8fau+OSaRBiF/iXvTsnEbFRHX8RwjsY2&#10;TKs8owDaJtAczslmayrd4B9MeRcy1Nu13AzCXB8RdEVxUjZ49smfC0/hLJvRJ3k1Ljg04PMXUQWp&#10;hK/Ic9moVra1v9Iz+nJ+8lTkMY13bQ/rGWRgbP2ItyJ0yZ1Utknq8t6negbGfCGYheWMa9IpB/8A&#10;W/KDCyvTeonY7fMJkggXNSecseyX069d0y08sy424eZ20Qclfvd8lRykg+kqtL5JLn5M90cfxBL2&#10;Tp71JdiMedtV7o/03QP9K3mR+qrsukjfeYIbkA+oUuNNyWT1kf3mlpx6eZ4//NqeO9GUB2dn+zhZ&#10;hGTUGO1H+8t9puj6nnBLLajuy7mkRzawL1ckdBU24bY2Lz8T0EWeTOWPWjwzcwOX/ae4uS4ob9d3&#10;XXxOhgcaNdpR/Phsf9X+dVg9wNgWw9QheCBemVB+pPSkk3F45mu+GH0yi0cavjeT9g0wANPMWo4L&#10;Qibtdz4/nXO1P+t+OmHr5tUDEo4PhExpszmXITmyFx/+ItOGx+N7nxfUOidpmyunaqbbg8kbBuYY&#10;rYyNhWI4F5hbUPVPn0lKeNoDfA8y6JdsTD1t6DmrfHHNSjj+IJZJOPWsp0PswbrwPTJwLOxb85Fb&#10;7kdngRZqFipO4yRwHmyOnyhc2TAKNdgU3snl0DJiZzKijbE/tKDzzapTE+JeeSr2of8Aaf8AVhVP&#10;qDbJpsW0YMjfyix4F7LjMm1qtyP6PEeVzYSlduR6R0JWlLkDIN2k5xOIHFoXvwLjmeUuRg93Nzpm&#10;VwnG3yZPG1ltab/EFkjWSzCpCPHON+cpE9HeMRCWm5UHsnZP2xzGPy+ZbTNeUnJdyOZnNeXpjGXj&#10;jWYyfaBuBPZro4PqpmpNphZrztRE21rS6kp7em3LnOHUQd5L3MBM6sjOsCB4Enk0evB3jcCaBSRj&#10;IjziRuYG16MGTzFM7QI5yWBD+Ik8eObdmN9k8tfddQBo5fjHkTzenyGJgviUPfCQZIDp5mNzGTOg&#10;C1SNmNnnjV2I8pjs7HBdI9uqtuHhIG2C+s+GQkBEh26A9MHF5zjg01+DcYONGJPJyPCLpCR7N6Qg&#10;lN6ZPi71yxthp/aHUtqOb284x6NhXyl6XbTsh4N+E3+qg84p8cqenD5aVPuBxks37cBEoEpAMwk4&#10;4HJ4Ez9n3C3hvsvlLkd7twWPqLsbY/sv2QNpS+czh9vhh8z3P2VkzcyqMqz3+I6GFyy1n+I4OE8x&#10;xt3LZXb7aOQy7dowC/TV22ySOQwTo8FPHuMictYDMJeQPGtSE7qVWHPORW2stTOYbzzgIOQeAmNB&#10;yOCQcCtUvuObEcfANPpEmkUfNBwDPjBcjW/SPaYSVNgQBYlJH+4sTk4yNnPsZ7cBFrUveEbS7BBq&#10;W/yJ5QXz7WXhnMEFuMn3nVwK4E2+SVhTB5V2VcNdFp3eP9pYbL5g5eEBvNrT5iPTAe7Ex2BOApDk&#10;27ZO9BDZ1A9mTk8fLuf2YiuzOuJ0Zt2UF8JmEmkT3/mWhbP9i7mdj3xhPBM4x9Nyg+1SiyU8O8/9&#10;sCTqNsmdIc9Sj5d5ZDl7xzTA/aTtW9wu8je3eNc67SNqkxqdyc0b72UfTHkWV1pUjZyQDMN0YR+a&#10;qq4kYzNgRtrpI0nubjApJk8rByYe7BBbgGgMrcEuAjMiUrk9nnAz+Wr44l7Zg2BHuIiXE65Rb0Lg&#10;9SdLyBzfeb8X2fUt2s8aMN5wyf79gBu6eoe4/vtmDHW+Gg7en5jKpsc0bEo4x9MqcfXJcsemFNkf&#10;ssj65bWbuKLmLMl4wC4PMWkTiVvX+s2fZycwYsiAs+1g6JnxRhQkQ8mXG27ZNS4LU0lj88k7mAhz&#10;cv4a36XvN2JuEYNcnUGr5MKPpxsRiwnBxDjcam8i7iopInmG7P8AaY5lTY7aMAieXcEuiqf20TY1&#10;gLxiLdrvUEqrVmy+XSpsCCD2iDpkELPgWSzQeAQI47vw0i4E7h6EbQNuA5PJQM2z4uMgrvKz/srg&#10;/axt0JWDJiwcg+7/ANpIXHGqe4mhDOQQPDlJAMXMQGV032k90dTy/fUSIVjbGBSVsdPkt3gnUyXz&#10;AgVtg6Lemv4JUVvAPmaSfrT7OS2VYIACIYnlK1zqh5klP3JlNgQNuMi9Dh1BIf8Ah8xkhgNe07vV&#10;44I/mXmzJ2bLnb9bjGobyqCBJkOXH5ic7dVWIduqNa2kVRVbZzucc8KQPTtFxwLJqfo+Yzt7ZCDW&#10;J5pFrOzscu3Y7z7466bYg8a0gcrHMnu8vACZ3BaYxpNNQ7tHK84k7mWksudOMaekcrcv3IIIFrUw&#10;pMsyenjNqWy6hFp0v2V05BIJqaM5d5H92GLvovqVYfTB5gzeycn363GNM0+4cvHoIw8fxEHG87Ne&#10;6wLkA+mRXZvWEuCM7kILboguWMWii7zAuOqJHt0eyFlub/2iMfm8GBYDtE2qMprv0Ecjl+MnLIMW&#10;CNYDMJo5ckznQfeMZM6RRaHdHt81MEau0vIQw8ED5Z64HqIw3cEtZ04C7M6bcvM/Mg8xHhytsHJA&#10;s9Zzh7GTAHTudMaPU/NBNnvtICkg6g0soCXY5AkwR6aMSNnj4+mtsp+k5dVRANpUcrcxNL2nk/nV&#10;wnnq717IW2DsMpIPMHroGUmV03UBGDnA2AL6a1Ru4mLxyAzkFv4apNP0HMW0xvP2JW8A/NEuoqfZ&#10;ym3nOIlxV7KgNa2ZtyWzx3xDjtCWkN5g2gHrHuKhy+aS6VDxx2hh+L41m9cbbJDAQAQ2iG6lvgUT&#10;nFBpE9njmDO2tOLnTWD1AzG5JjcsbkHMuJ55XmmfH7PHzRqhkrgcYztoz/EWaOQZXVEjkr+Y2WYP&#10;8Cvg9jY2AwQGlRdT4qoZHjmVOd/gtOIxl6qP+itCzZvvLl8UnmW1l5jMdGrTTp/TNnCwuuDo9m9D&#10;wEwGPnHzBj/1J4mzvZrGMEcAHWP4nAsscVG2CTIAuNPTerHIRgg0iW1mQuZXeyyOakzAfTkGvyvZ&#10;PJY215gBpqfF4FzrWlPvYL8EBxEgGVXGlttbJgT2yRiJc5hFfPtfsyee06rc6udl+K3cjcZl+ptr&#10;8RwHGTiV7sM5o+BUOl3HtJ4PMXTtYU9ISsjwMKpES5qaosEa5eYMN0e4Ly6fGZFUjTU5+bDatxpj&#10;foRrTpXOCRjBAs3Z5yK4SfIT6iqJDQvsfLnjaz3ycsixNxI3LB6dtGtmHNHLMeOwqrMJwM2Q2pHa&#10;Sz8vM93MkeSNIkvHbx30eeOCx54wW0y41m2RMElPIPAmWbiyTGmSEIlpxjycaANOJVjmMYMZ7kCu&#10;0vqgkY8EGnGsBZvNNXCVuCIKDfmbxs5bHgj+9fC8CG0/bgvxxn5ep76pLecEgGoZJo5lr3fIOBJo&#10;GXGzTioJdoQXykSbzRtA2OaM+Qen76xmYVgyfjz6carZKwHbsx6iTSPuNImDhkZyeCA/M6iMPG7J&#10;syBZu6mkiVDzinIJd/8AIq456lxEq8Zym4CCWgKOC1dJ386d2xABkbxyzIx+6kbcy4nq0rxtUhDw&#10;OQNW9vl2hIDuY2zYEd8X00Bmknxk3ltwdRfoHExwRlGMGMGiQShyOoByGYscGoG7qJluQluzzPhq&#10;7SfZXOqh1mDEvs6alAmgzLbvuTxyd4z4CdP31yZHEvQzbxsjnUqZe06mlzBrz+eAwFwIxmvsMU/W&#10;bArjgU4kicwf/QSlUx9LUnuq5b4OMeNXN4tdB1JnTgEYY8Ef/inWrOM3p/8AiVunG7PODjRKVy/B&#10;kXz0goA7RoMQ8qtUnb6eNMjG2uYEYI8G2GnCQk3ZjMM+NMkts+DUjQcbwkaPN2dkd6NTlAHce0ob&#10;vGDJAnnDzH8iTdmQ3yIAGzB4QyPU3Jxxkzp4cvwKyS/31+njUpCTceAmTTQdwQhnOdGCOMA1W3jj&#10;8izS8JDIODgukR4k4G2Hn41W5eQhiAggBkIrgSXtjZ49RWGeDZOMcA8cZ85EScTgdz+FcUO5yLKM&#10;DG2jH76ABpLbnJy1DmhBsx4EYcZ+v+khpKfHbxxnuIAz1w3GYh441DbsyeQtmZy8dvkIaOVjMTPp&#10;oAz0bckZM+mplsivgxyWD7yfOpkrk435MDMBUAU8Y8A8FhK2tgldJkCTW00S7HlLMmOABSR+YVIu&#10;H0gGj5X1jHzo9OHhGzbBftpEmDJtfwHz/CVDmk8IZlZjSLx9BDl84bBc610gep3FfJwzZP7EbY9t&#10;r5dpc9jnBN5zrQm80chHoq4SVuoJf7TggP8AiIxKxzHdjxwcCrcwmhHhFZJW4HBYggOgAwzmj1nx&#10;oa8mhHJMcfAiUwcEMPniQEZBhJz+WgCZK5eRyTOiTh4JtY+GmaknDaP7smZPK3LnPGApICIAemDx&#10;sbg01Dk7dtHf3k6JVJJxtrGBVUbPUycaALJMJeygzh6iUvJZLjjUMbcYePUR77NvTNr3RGgBl4Ny&#10;EmMKuEjk7lyPHGDOg4542tggMC5b01ZKbqgkYztrHMQkHEPscYckZ/8AGk8b2ckABEuCR55I9THG&#10;fP0/Ag7xx2VnjPcTCMrf2Tchzx6n0lDuNo2VnSRKeVp3A6dxVvs8lrWPzEsagG7w5uAgv5FsErqA&#10;cA8EYPhLJez92+REh6OSM6B5am8vxkwd/pp5w3cxj8uBVUjzBkv50SZzgdvBGBAA7s96iLd49gIC&#10;A2pbSG8GbnHKPST0wZkZjBHH1OWRTlB1FQ+0Ds0gI5Ue3HatkITjjV2b1YWoZl7ZVRXBvL8C4nJO&#10;CQFBHAfONWqVuCOXJzRvhDj8xCT8ucdjTBwyZjO2jBrD5ZLqskrpftJteePrkHlrmkc0lzZsDfH2&#10;8fSXfmwuuJdBTAAhfNSQXeWRPc4dChWGkbK9iclMy3wzEQ4OmtOrCj5c/ZHZwcBBW9VKXzgjlsCA&#10;LEQ4B8u0j3ajJsPniHGPmLMc+zuD2/0zwl2wbF3skqN8zsFsXfZvAsTHJ5tJHp4IAFXcnrYesQym&#10;T3sqWsRYGZfvK895hUD1yXHGe4kQrWiCyTAkxmQ8FjlqhvN5gH5imMxubZ44FDeDJxrTFj0vnmme&#10;BygLiYFgyQIlud7jRIbccA8cAOWgnKf2w5CTBHpwIlLxjckyfqJ4jccZM6hkuQDyASyg1SV0u2js&#10;RxzURFtg6snQWQGEByjajELTWG7P3g959pBcXp9sP2fuXkuO8Z05cgtcwpceP6eJQOS1ppJpMZpN&#10;42YMgQfeDE+7DIVa1VG3BtOJD2OaR25g3FzLqMTy65/qr7KtSfDILAbGs3cUPTm+4KkYumZh9RsV&#10;Hc7ghyUnHNQEetnpzfd/h8C0KT7ZJsFkBtBNS4B/FwLvz/h3Tk1koGxmInEFrTIXnYPmXJe1z1c2&#10;0hZdpS19opLto+mMzSuJdNXLGCZA3wPmWsBoP2lv1B7H6PqFkc24+yj1SORZIP8AsWD7I5PRbN6+&#10;NWZy2R8sYuvGukKbnEpnbYDaT/1fKSOrpG13WWZNe1ja1nTYVCu4wp8wouS0YPPacXPuzkZf5lql&#10;BydzPpKB42AUYbtu2MetGmZ43EEll+ARIOmTvrTtj7wcqLNWdjpczwJyUt8wJtXllPZ7N5jBMcF8&#10;pJmR1aIPjyRr0slcjc0rIQNmftD0ghD5S4nperJiGfPjS3dcZNIhHOf9NbM82gPZbJThDdJGQtsj&#10;kq0+tqUYrkmS1oSYv5scLw9yMZf2Eqfot7/Y5VcP5ncVDJtAlTZyCB+dqOO6L2nv4/lXV00rjsqS&#10;3m2pGMXMH34/eQipol20ZjL6TexvQNnPs8HUIr5VlNyWd2KYbHE3NaukIsZrTa4yjkLFzAct4mm5&#10;H4MfeVb2Ty+dTWpwGD7RA3LqORF44Em8clNhcJ5Q82YTFjLQvivGrfmXe/Ahu0CixS1keMM1EOC1&#10;qNid+CNbNtcpshiSozA9t6MvU8CodWS+ozSB9HGxE4ju3SeNc851pppOS7hHMu9jBbgHzG3+mNZi&#10;8rgkY92cnakgu6ZC879pXCabQJi2vttxEMzfmEL4PlTNUPJL2CxNBIxM3rjmaWCCNaiUkbnFwout&#10;OQaPTgbitDIPgW2N9qE+3bBBdeMictyQq88ZXJ5jNSHgbAdE8wbb/SrhK5pPmFgIZrbCQt233IMC&#10;c6ECcmdpVhsvHUNh42lRW/KuauTBHxRDXKO0ycOZIQ8n5gR6dzvrswe1T7MMmOM5SRuLW8trXj8t&#10;eftQVRvk+fGsFJq9X/Ekwrh0ykJUuMZr7aN8Jnpcz/Cs9qy3A5PAwtEgGuhKgl9MThsxcyq0ze8t&#10;yyEL95ZiPZf2xNgM2Z7cZOWNaaDFckz2X2w2DaSu1J1I9kj3fGD631bYl2NJ/UjctmwIHM8FvRPK&#10;FjDB86p9Uep3WEtGdywA0eW+YMXH+ynveIpMfrj1lKjrCUglU+tYB8sgskazGVkczgmBtzvMF3Ez&#10;NKTJG5OF5dZxty8sitXZ8pkIz4DlHpeaokbQ+kh0/T7ls5PjPvEfwkenk8cth7nHaG18tAZP2c/b&#10;HxnKMw+X/pR6n6fcuZtKjGAUjXS1CcC2kiDcth+z+i6qlz5nNXwiOnGlq9z3l5m7fNmbmianmstj&#10;1N3Lpk8cC/oob7L6UgGCNtIxDjtdPIvG31uKPcv5jNX8F32N1bJ8ndRNfW0yzzx3hPDcYENcXICJ&#10;DcY08oD2+Y1MG4QHeE8MmNTgWTfNNM3EHuJ5u4HAgoDzdxgRhuQhiY4NNVUZEYbuLOS+lgErhFah&#10;vCWwRwWidJVUhL3AmSTAkCnGF87PJAO9fFqdMSDs5XvL0AeXcLzFT3FSYCZFZGdWDM2zgz9NFIXG&#10;nVpszJTzYBjPhE+GJZKMmoiRJgR4PBHdxpneBBHjjAgAk3IQ3B008O6FPSutJcH+w29Lpd9Vsk0v&#10;Z7FtIpH3Exw8Jbz8az2YExkxwKyPHGNDd3xjQhIOKG4JjQlW55KyInJ6EmL8gNDIRaqHaEgGlErI&#10;5zwLSG8rHA2BjPnJ01qkrkcukkpPGa0SPV0yqn0+3bGc7yY/07qQl9p+XJqNCk7Pc2wMH4iMDINA&#10;XFYSkNjG+/SVwkYxzLWbHuLTQJIbdv8AAyIkNmL6kA/51ah0+S75iPN6fJczgtwJxOVVuMnHzEeb&#10;t+4rI3kfwP0kSJI7KoFlbbt8GRGB+/qR+Ypm7juJ4bf4H4aYTiuEj+dQ3DPGpg8n+8imWxm+GgDM&#10;ZpL9TH/dqnuHBICaPGtycScbkapM0pckA8nAgnM9HNMCXaA7vuJ6YSvAqe4GQKTQUXB7tTATGkOa&#10;DuKkkIRLeCW8CSPvNCHMB3EYbvBwf5izFu8RJu8/9NB9NUZvPjqaNxg+Gs8bvNTPxo8zmH4f+NAF&#10;wG4HHf5XNVkbuFQ27zTR5mTuIAvkvJ/sqPMyYM/6ip7NwP8A+FR5u4wZOWgnLszcD/YVqZ5Mkf6a&#10;obMmljjVwl5O+gC7N3HfR6X/AOyKntydzV+mrVL7iALszJjVqb5FT5eTxqyMyfnQBcG/uaiMN8iA&#10;t7tvHAjzcmMiADDfx9xGB8tB26nIJxwhCRplwmY0yQng6iAEQnfjQ0hE8QhENU5QIhMeRNqPc8ah&#10;41GUEy5jGkodzkJXMaACQ3GknoENGTGRPQIAJXO4nrmNDRk+PkTwyY8nMVBOGBk8CQyIbcxp7H30&#10;ATE9cUO5gSuJhOIhMHGhpCJEJjGoZCIARCEjQdGMChkb99UAQ8Ch3PGpjgmAeNB3jjARADLhx3EB&#10;cPB/9NQ5g8JGRVt44QAY3zBwKqzSYIa8eCg/DVbcPPw7dpADxHl7jSG4H30HITGQ8ECXaGDJ/lIA&#10;PEcciCNAXkw+OlvBLfvqnzR5gIqBZMePO+qq8mF4mTU6uqhswmA4/n8xVVw4vIGF2ZuMZffVkcPN&#10;PJ9IiocvcfxEnk08CnAhzBwSPg41SXEwRiaPMazeYOO/3FQfqgmPJx4NS2qTMJpjJnScOMapM4cY&#10;CYIFC8sQPTB5/E5ap7xx4E8R4SNB7Y+NJLhneO4lvCh8CZ1I0AHm5B28CDkuRucaTcZNeNQyEJcQ&#10;AenFwzYEaqoyK+StxeHu0arc0l+BBODSEwZIFMbs0Ht6iskvb3kFBcJGzItgZkHG2PeAqTI25IB+&#10;4TmK1TAggjPg1EwheAabcY5ju0fA40iLYKTbkgmO7fF01zHL55ucx3nmW9RadI9pDl5Mb0YM/wAN&#10;fpAlxv1cUv2kyyacYy8tcWzyXlbOcEfGu3h1gSNljsW9W0uV9pDwZnuMOnANOcJQZLNJw5u2TIOS&#10;oHMA7PcUOYEvOccaGvHHgU44PN5pjGmZvVkxM2A2jOUgB8sare+Yx4I0SeEHGMEFhAD0jcDj5yee&#10;DJc9xAW+TIiXHwcCALgzmDa3nArU3cS4IwRhAW+PmKnkcNgjsmTPbDZs2Pg4yKhLic1qYVxMZUMB&#10;o7TiMmrqdxUmeV49qR7jN+mqG332dvQBg40Y7HI26HL6ioAshNyg4AczzENmhBhIDAcRP5FSXjzG&#10;VM6sZFPcUFqbzBtGT2ng8tEpxOJdAPA2uqh7uSAmdQ93IbJAgCY4eDjTzceNQ+zyXE9bQAelcwG2&#10;W8UPUhI3PPXN7e4rJK5gRs5U5QellH1QN+MDZzxk5auxJeTXwHyLhui6swdf4a7GoeuGz8dkx9Ye&#10;l86vS4hckMDGNbxQ7dsYfv2ljIx4Cf5a2Cm3GAYMCaQmnOGY7ap7hxgJn6itW+Xv7pUOd9dfaSgR&#10;Jxp4IPxFT5wTnwJkjzGhrwmMaiAAuHiDkmmDr50ph4/L/cVPcPMCBhZCTBQyTDwKqkeDuKGRxgIg&#10;C1EmmBMuHhI8/fVP3zGmd8QAeJMPyJDeairZHiZI8wf776CgPb5yP7tM3MHH01W94JwKYN4qADAy&#10;YEzvF7JfUTjH76dHk66CchkJ4DoCRWQgxx57CGkbk7iYABI3H+2kzlZDEwIwNuSDIjEjZkjyQJYA&#10;HsPANB3EvH+2tseSvTwfqLPZgzwX9BfKAM3mEvwcH8VU+YN8C1Rw3wEx/wCUqrMJfpr6fq8x9431&#10;UN3PARXx5L9RQxyckaD8lb3fURKTzxywJgj1AowRng4EHmkv01O4uQbMzcSm2CML63c6ZUeHMLOS&#10;/wDiLlFvNHLAgMavlJ7RBsyWXgN4Ck3hQdLNxjj+Il2eOPg4FSZPUkpcucbZ9b+GVapJ3GMmOPgT&#10;rhINl7NXaXkJAP8AvBpkjgcGSDj6iQ3g4L+hnTrwpNOl9QFgH1UeHOHJv7saxNvUGAmCBEiVQS3n&#10;4E+4DQnHMz2viIO8GODjWbjrAcZOfcQeaVRZGfwESLwNCI8ZBHj75E83mhDZA/hrjmsK01OeXAlL&#10;9sA4G2tpx/DSd4dtHVEwqBy25wLdzzVQ3FWNrnS01zSTa49jcnNfzkFaWhUXWElnHs0y9nN0yCSb&#10;xxsA6sGYefU+ImftA2jJjj07iz0dHz4zLfJaDfGo/L/0Kqt54S5gN0/NRefaTbCThlHwPkySYMjc&#10;Z1j5JoM3AkR4SDgOi8+GzcedLs+8slbzxzBxok3qTTznuIvAvhJPjFnB8QaDvJPjUMdUY+ujDeeC&#10;jHg0k4WVV5I8HGgLiXkg/wAxa1vjaMme0oZGbIwkAYyQbmBQ7mBac8k4/wBv/Gq28k/gApwA43mN&#10;EhvMH6Wmg7iX4PnTIxkgQMLUN4S3j7lpGBvO/AqGMn5ESbuPgIFmhDmnfRhvNCQZI1m43HcRJvML&#10;KoA2BnOPw4+ortL5x41g7eYfHzo9L5wSDPf+oRBOdCM5p/v51fJfNCcH+4FzrJ55+J8NXBnOMefv&#10;jU4G/N5hj+dEm7jH/wCmsll84J3zq4M5oPjVAF2xqHx5EN3zTTxCEQA9wdD4aeGTBx/xVDcW0zcw&#10;Z41QBMIMff6iDuG+BErmn7/lpkl3v/8AsQBW7ZFD4L8aPOB+BDXA8fQQAHccvPxoOQY4B5OAnLGi&#10;TgmDP3OWg5CYPn8xAAd4MceRVtwT8g/LVqcZ9GO6RVtwPBYx8ZEAVV4P46qpG/51cHH+xoC8Hj+J&#10;5iYBSSN9JDSS/wAH4SuBG/jUPdvgJLwKeSVkjyKGSV4+DjV8bs8HQTJGeMePVUbnGolBmLiRkUPs&#10;PxgWnEbpndxpDhyCht6bGYnIuavSVwJT42zbHYERHpOzwEBGiUwHebA+GsCb3ToISNkyV4zIYZ9D&#10;l9NZvNJfg+GurpHTeMZ4zakCmTjZeyeMrwQLShQjMmTUnDZJeRAZhK9PBGuiphSe4OeRkUNxSY3I&#10;8cC1O0ZbkpORZhK1WPSEkK6NnlNrJZhK8CcSFJ4UsafeDwEUX+hKPh9ozLHmDJEgy+PQjXQDURjH&#10;b56eG8GbgWbjeE4EYlbwkBMcCRSOuNsp+VkmrY+M4m8A/NV8o/tGZWKegOIdx0sHl8we28isjN45&#10;bEvX7cay3oLUuPQ6YSOnKSm0jbQPtZuL20ncjV8nEvbPKY3ZgDd98LdXnuOsN/cscd1xGT7z763i&#10;n9rAmcu7NcgueWQheBc86E46dM1LTPZ4z9tP04B8xUmYStzBYjsdJXaoJfjJeCe5c1ENnDwhh7tf&#10;twE81apEU9mQe7HDYuRk6iJSNmSMnILppDld4itUjuRuQQX93tltKcDSJHOB7yDfNO2L8kaMVIQc&#10;yvwRseWK6MnjSlcjHG5vWOlb/bV2qyuBhpTsqBiLGMvM9xBQc6kmG7XwhtEWYuHA43OQCtU4GRmT&#10;BAD/AHGobfIPHHxq1BC8DkIQI7MHAqS8cEtrSJ48bRjwd9Yy8eDue4vgkVwgUh3EtQxAYNSNEnEv&#10;IHjQAzu/gQ0hBwcYESuE4FDI3x5EsAOQePgSBcgzp7dyQcCeb5MiaThhuMimEH40NG4IiQ86EAIl&#10;tMkGplvANQyOCJ4sh9NDXCJQJlw3ViSdxDbkRJu4UPd08MZIEAEiEQ1xnSGRJwRABJmSyPOpmNVs&#10;ZFMGTAikLgxAmSDvE99PEJpobvCTQOvEQmDInhkxpakaeb3OBfo/Qek5LK05vNMA8FhZWzGjxHHf&#10;gUD0WgaE3twWI41ZLazdnOBxkwdxXyVuNTH/AN6zHJJnBjgH5aZmDgceSBKYEJAM+M9yBVV481Pq&#10;JNJmUkwjxVtw4s5+XbRgDff8kF1Q5wzwCPBzIxlViUj0pBo3jkI8cHUVb3jAXWV2k9JvX7bGHj5V&#10;sSDzyi3Mq52pGtRJp0Fkk84EbJGDItgkZBRjx38hFzHK3HIjj4Fs0jeY+BZc1Jlzdo2xuSy2yA/V&#10;Uwc4sk/3+ZU8ZBQZ1DcTQkH4aelJjXF2nk8x5ID/ABVm7yYYyY49O4oZJpqIbMHAzfpdJOuNNKR4&#10;jzUxxrQpfnHnWMkISAeBXCXzzuf7gUTnDqDThkx+VjVbnBCQXwxqGOoMYwYD9K14FT5xOOfHAkpS&#10;JuqKTVDgdzHfWVvJoSBHqkeY1ntvG5WnTsh1xcJPceKyEl5Q54EYo+V4PkIiU8GODPYXP37wnrSh&#10;vJW2fjwGB+IssqDZgWDMz1FrJM48CZGQgSY4DraQ9yh3W2nM0DRyxJnCrO3qjBwLbJo3lz/Ibj8x&#10;ZZUezwvOZ6kC1VSFO7gdHaAHFSIEeb40CO3IGPBGmVpUiaS3sJn/AEenEjvbqzPF6UsXpSdYWgUl&#10;6JOEelc8wEWUXU8J3HB/4L50Qrp9TodnNFMeTDTyLGmE7Uw87WbrH18fDwPlJaZg8xqnvHmBCHE3&#10;9MaBmNjVqY43TQlHfkUPeCJpJadQ8Oy12T+labJ3GNZEx5i0uRuFjTtBGppzMiMDGhsnHj4ONaEz&#10;lY4B4zcHlrLI6Sqjl+Amfpoa4JqZEenDzBwKkk5inHJSTCOPzoxI5o5C5xwHzoC3k71z0ESldPuD&#10;EyHuR+WnvLUJdcdL0MBlO5ducZyjN1CdH8y32gfVZmo3jE8J2hLhfadTHHg91co0nWExpgm4OTis&#10;k5g1qdOesPMdmW/dnAE4gcamqKPJ8q84yWAl2v44/wA/yns+GycWlF528Oj2UreHZvqdKSBn1Riy&#10;LnarJhSDyYgNIX0vZumZeW9yQfvLmN/66dcPJi+NHNbe+cwfcg+VYbXlfjnD3f75XDonMRC5Yl27&#10;nunXTOc4vSV0ekejVL7XK4ZzoBjajUZdS0K+2wfOuldp+1+i6gkp42bgw5mMXMZcfyx+4vOHYp6x&#10;kplcu3OdAfuIB8u0XBgVqpysJLMZ++eS3f28Di7pk18CVqx0Vutkf0dOD+JlpclqrFyDR9ne1hlK&#10;uyoNUhm5S2xl5K1qrK4mM7egC/qP+rLVxy3bcYPmXIu0SaSWBsxbPHxRmHqDbDF3PmWGk2kOZU5P&#10;uF0bYmmQZONbyMYprbDGm5NsbbNsmmy8lPTYE4gmophLCF03I/8AM8ESuG0ii2U+lwDB04/MXN9D&#10;7QCNnO4Gu7k85g/8S7MeSscqkJ4HJxYxiW1e1bTn6VNVtnl3VFHlC5smBbVEmdPkC3xrvWuHlKVJ&#10;Ygbez2/2441mLORyW5ZeAdWfMXQ6TjEdCMB2eVw5lTnB3PLXYA3g3I2MfmdNY/XGzeQyp6BzKpqJ&#10;41Jq/J9RaoztmkrHQKSDyxCSHPVbtiUwnB55NG3W4B/nVVm7gbwZ2cB7cZOWmZo4lzMd4O9E8wdr&#10;/EnmdeDYfcJVL28ZOoTXjT7gpK3R+wuZPyHcvD7vLx9Qn+FWR43chc7nBuo23K1SwY8CzesJ5Pn/&#10;AN5OUimbK6Dn1VTGyEBSeYS1kg+okO2txgI3NtZrU4ouo3MlPBLQOnDUeoS3rwfurK5OSbTL2OMF&#10;yNdjM60ZUBLjyeQn3h7/AGkl3RjjXN882wVWFyeALETeP4TZJTNazyDUdCiK7kgZJQ9TvLDaBiXA&#10;q3PNgcxgH7SdqM3xXKZJtImzzI8fOvp3cCyucOJi583Gn/aiL7Io2Ci6HbSQh4HNVMLJNIg7uNQ5&#10;hs/2fNiHjjqMpPpiWSs5GQIwGcnt/DUyYPB29Fj+IkbtvfC5VXYL5vFKMMjZiUn1VZHDjf22OBjb&#10;8tZjTbckDkDnvj81bY3cbznsW0hzjL6wp7duSAmCNTHBNLpDRiYNx3MfLjIqrOHGPIssR1pVXFu6&#10;mRt8edGN3x/ImR5CIC4Q2+BPDcDgUwbi98RM7mOPPGqEibgk3JvI/wC7Q1wzxj+mjDPdg8fTTxHH&#10;cDpouC4qrNmSPIb9NGHDwbbgAk3bubmQHMQ1wNzATPqIDrUlVePCRp6Xt95JgR5xJ8etB+Inmcvw&#10;Z4EXGZeVtwzwE9xQ7eotCJL8fHppnsv4FtT3BeVVuNTNz1FZBs8HApCBNwFby/uQKyDb2RpNyd/+&#10;7UNw8HGTqoHXhkf+Ug0wcaeC+k3ISPgupl4zJH8nTQJuK3bJHnV8lYxyplej1HRBafuQIDI5Xec5&#10;9OAfUQ2YPNTBAdP7pYl9W4Et878eopkvmF4nvqhkeYMitVJ299BriT3iXbpoTcZPpqYQZDcGmtO7&#10;Hlxsgep1FSZhbDk5cCdC3BDobYxlcwlZAkx9wayueTTATAFblWjwe5ZOPmjXLs0GQxci2kpLU7pa&#10;pfMCx/OtI7c3CSnC2AW845hEtk9Hj15rMvuTMV39tUOqK83xyfAAQ4CFRRaadJMl7xz+2RWRw4cs&#10;5juwemqHR5CPJsD4aPN5gRzNjmj81J84elJZJpL8bLH31gM0cbtk7636qJ42bS4HjXMb95jLjT4+&#10;g5wzjUVwbGRR7+Nfo/TqYlfwq8DMvP0bYka1Sj9mE+npPZmJSLTtgFJsprNsb8FyAa6g2wbYGVHu&#10;ezZIAQ4Bi1LfjWPxTmyHdOrT2mlChbNhcZfboygz4/Z3TcVsY/fjXm9VFSOXjk8cfURKtNsEynA8&#10;EZ1nrQ+8Z1+ocPplFzpqm7aya2txkBBGuoaD2gMpI2AELG4uMjufTHH/AErYqQndtlkBcjX2bC9m&#10;hEh+8a/WFQOancg9hE3g+EhsnoNy/mLFt3CF5iGtyOY22Ox9RGJPUjkLlj8MvMULnN8soNC2gbM2&#10;VPPQNgn1ieasHqyVj4wnF9NdLbUKwZTiYgjsXLYrVtUOcbK8Ep7Sfn3e5yxpyXdga5JSqApftJkf&#10;Ge3H+4pfaEplrI4YziG9bl5izf7QOZaM4QnyEVPeS8hiXr9y4npT9QiuN+cbRJTMs7kFyPqIw3mE&#10;heNj6AhxrmmXjIEnuK4Th4OCxAzfXLiKRN50JJ9pE6ZtrITis8q3aVwl+zObTt6DAxKOMnLWD7Iy&#10;DgqNjBMgaN3UXeEvqQkqqd88lVpxBatDbXeBROdu1rLU7h1Ez2Vz5hTDHHureNmIVy2XOsTmjMb8&#10;gI2zEWMf9pUOj9shKb7Vjnd15A4Ly+NUNxVjmduTuaeY7mEheWXxrFpOhS7ZOtPsvKWcuAZyeXjN&#10;a5d3OsZqQjIMuO8csbcHTt8EaJUXQ8hcuQPHlVdoOv7S2tchEtuFt/KTwBPkbp0L6YJ3TyF22Tzf&#10;5ieODgXO62XafAMb40F+4saXdpOQzPdLT6IyEsQQLorZ4zmsYwBiWN0BKyOnOGEK7zpOgxM2wDR8&#10;a4HmfJqVx6R/YYznKYPSenyGHg5i06R022gbHwJS9vZvqyDycGp01xzprjMuBpJeODg4PLQGYEHb&#10;OjE0nDZmPHGcWBYbXFeDCQEHfIiFbJHJSEpo4Ka/01Vd3x576skrHebY0840eP8AEW/CEFVcEJBw&#10;cCp88qTsrP31ankwGHWj41zfWlUDjJZgWrCRaWpTabNS+0gkBOfbuLcpfVDY3H1OovODtMoSY4DK&#10;3t9oD0I1q9CfXYy09Gm5G0Y8eqqT2O5jc75YyLl6jtrdpzrHuQE6a6zl8wbTuXZLuAiR1esZvoN0&#10;IkQmnK9cN3s+mJwh1Fk862OzuXFBAUPMXdzeRtqeFjgY3I/MVJ7Hn1TufLgVrs19P4ToIaLDFZHs&#10;RZwMrzw9yPyxq0yfZhJWD3J7R8NdBj2F1WZkfG+EMI9UjkuQOBUlnWlH0Y5yf1oYfUHwLh3ceWk3&#10;/adf/HCdOjGJ/wBptjCiy09IQOTAEzCQvL76x+rN5NnDdJ8RU+oNujmfEshY2/iFLjV8pOXuXMuv&#10;TI5bJEyGnou58YdEpja44N2bt95JgjPnGtInkjxuQBg0/iIDI5WKWvdHgIta7QlzweCMC+Om1SzM&#10;m7RzfPBvXLk8G4lJHy7glSW+ztlHxntm8si6umkjbBbH5WoslHR82n1+NtI2reAfmFVrptivxHo8&#10;JZjN3tmbuJG9kljADP5i0LZXSchrmY9m78JnMOmQnfV2HOJSFkCTvPaIxi5guBVUmwOa3N/kntls&#10;umNtxrM0cqrckVN+XiLqZTP1HclF7ANkEnlJ4KqfFHMPMGXJB7yz3/5pilNmMu3Cnpq6mEH5P31y&#10;LVEnquNyeOd3W8fxCqhk2btp9NpUzZvsjjSuOS4AroEVKV9o94Ewq/I946El/rMbStoUxAzYPiju&#10;adwfcgXaWxOn5DTznHNXxZhMCcxy5z/kWP0X6m72mGWOCuGre5zLS2CV7C5THfbM64dN4CaZBiUX&#10;7wRW7i5Hummnl+W3uFJ2qeshScqcvnMqnhd9GUoxjFwLGao2wMo3LGcVJQ7VxA8F7MQqyWpPV3mP&#10;/EUEhgA6skLpkL34PMW/bZNie4S6RyRgB0SPm3ClyQQLoXZOKxtf6AobGbI/SZvNNvFOMxgNIacE&#10;ze/CW7yj1zqmbtgY6IvweZbWWUv6vbaVNjzIx94jGLl9yBU+YbeOzSAC2By15xkoamOsXH+H5joE&#10;5KUv8R7p0tMPWo2Y09KTzVnTliYEL9yt2c/vLj6fet1V+0p4dgXgJ92bttGBZ9tUqR7WzljeYiHb&#10;Fa0lSaSoccqnTEzl92fBdF7T4FqQkxFRf6oibmW26LWdaUGSYyRsCOdvt3gIW6MfWDGuoibJKLqw&#10;ZpxNZIJw6gFqOBFjsn99c4bUHlMglTHs2qmEzP1LvfWtbPNtjYNOyNmZjbuCt+CCOCDwLz/MuyPH&#10;QyP46asO7xnSr22fAHSFpCjKdO5bbqzjH07fGvNqsNpkxfzY5tL4ekvZCpNgg43LGdGBvEscWt5Z&#10;F6ONQ6f9UyiwuTv20qE4CPl7zyVs4bG9Fu++3jeOyeUTJVXHkcCuHhPJ7ZHI5jWE+Azj04Lt0i60&#10;2+Uu2eT6nJJpEat2HMW2N6flVKsqqmQQNd9u/dm2DB+yubqcoyoq4cdoQnKMxPN4FsuyfTN6hm1w&#10;8JzKcbZt8G5xMGqb2J0e2IB/HNbelbt2loUv9T+Uzsm+QTV23gJ/zI+P5VT5FR9aQVwwk87OUYBl&#10;0yCHkyLsCoHjmVMnwTPrkHTIRcxOzMvRu3I9I04WGV4biPhCs22Iy6Q7JqpkMiDvBisC6hOM8a8U&#10;qXlZJPPrzliUkBOmPjXsXswnD20cJnpRh6hPcXFDzaxJaPqKatmbFpOAkdXRuSLU5ZzTdYE9FHp8&#10;ZPmMWqpNkj0eAbldJVe8lJ42AOy5fd5j0tmNYxUc/k1LE0aiMR11N2JoqnbbNqtR1O9smPbCPlth&#10;8EC58GDdCXnmot2Dy/J13JD/AP5NZjPmwFduP6X6mG5yfaNJo3B95O6cbxzCLSJEzpjeb0lnZQGb&#10;6gyORfurPNkAqYnG+75p2xaY/H+0rZJ5AylTi9AbmdMiyMw5KWyFru4G6eH+fiZaMnFb3PQ9EI1p&#10;W82no92c2iR+YNUmXzCYhyBelHcWtEeSZnnMxz/E4FlU92py5g9vStiLAPzVFjLZnuKi/wDznQom&#10;Y+MqzqCo1LtJq6TuMEE0dkD9SNb5sE2oT6dzEAb5SRkWTM9rUurByBnMpG11C27g8mBemOxvZZQ9&#10;GjvQHuPSf2knAjm/WKiHpEbj9Oq49Pc8NPvDFubJl2LkbHzHRNPkJA2BG5/0Kt7TKkbQMgBcsd4C&#10;4F/aU84qSS6EcZxE/kVDrnaBKTS59GYAtMWndKsXC2q6dZ1z5qre+YnK6gkLAZwy20OPVtjRgFQT&#10;qsG27TijmBPLejJgXnLWFYb/ADHHHdbwdNdmbP7raXMXjOeFJBa5dpbWZxnQ0M+Zp5xmubfLX8IH&#10;mGxfc3J42E1dM4/LLng/MsfrjZ3MZI5zzUpI/pLqipKkHLWW+PD3Opq5Fig67ks1lL40E1FvXllJ&#10;/qWoiY5e5xx/SOS9ZtaVrZ3bbE9pOXU6i2aXuHMFjeaxttendKsgpeq2UyyNjsG5vLc99ZVtYZyU&#10;33Oal3rqDHn/AHk5MLrW/SNqHmmxlbh6QU3WlKGGBs5rgRI/hl41rUwo+YvBn7NO7cB6erAvFWX0&#10;nVchbb/GC3BzR3VpEj9ZivZPxvi4BqzTCy425Hf6XCO/eeJJ7iDvBwOfSFyff5HNXD3zOPR+GvP3&#10;bA3JNZsc0cjK3j+KtglHraTp/MQOb5SGH5n8q6KmG3RlPpcDthiIkHN5SemY6M6xkf4iL1ZFb25B&#10;5hP3jmWt7PMg+Gty2UbR3rZk+shtwDEtrqx5QU+ZHs04IhvMbaH7qwHZvuTYk8YR9TppcyGnJQ9f&#10;YYs3GKW4HPNtFTGmO7QTwv4it/2gn0tZY201yfvrmNuzvTY+Djuroqk5XLpkUDZ5UYmcfxRLf1wE&#10;SP4D8Z9mLJS+1xyZyCN/qW/NKtI2gV4SthsYGd0cbP8AIs3Z7L5LO5t2U2fFIa7pk4IFdq49XfaD&#10;RgwRwHE4A31PZuPAvjuWVW/Z/iOmhZNvbK3I9yf1GAM+mtuMZdQgxfzL0CcOJK5bAbPHxWbZv92e&#10;i4F5Rjlb2OdAM5AUcZC3PackC7MmFWPYCMccjdTRkPl28gV5xzBhZS2x6zrsLNVv2HekofS58yCG&#10;CaCeQDU+ppnIo5N6RP3wm7aDUuEXIsjH28yfRy2nSyN031LhXK8/Nrm0CYv3pwxzUpLfTHwY1yfL&#10;OAysiX9Lh4Tqp0qKuLo3xPWyc7eNm0tp6aRwVU0cGGLTGLj/AGV58036zbKZEfMJ37QFxpjciyGg&#10;XnbM3rzzkzIJ96WxPfXtKOV+miPX9/EeczObG6ds9GJp6m7aak3yWzy5c1bbkeCNZxt79Xv7GN5U&#10;2lxnTxzauOdPJB8q1r1eNqFVv2wIDHFuY+WQnGuv9olJudoUlxySeCZvRi5ZeA/7S52JzJL0yHTy&#10;JHaLsZ6vk7nzHmTsH2kTClZjgeMS2SaZOib9mJenUl9cGg2MuM2gZOzmtctwPGvHXafQ9YSF6cMy&#10;Yuxx/EWTwembC9OS7HGtGbycl0vrFvq14v5E78l0W0z39D2QputJdUj3BNaAE4gccsjYu6wYF1C7&#10;2fy9nJTmpsD9m85gx7zjg/aurwcpytKzYD57rANej3q77ZK0rMfZQdwJG3Fd3lyXBGl8WLal3pv1&#10;9PgJP3g8W7ZqbSt9vsuJZPTbQf5A/wCJXGV13tWf345rKmjNqP8AbjjWtNxzGBsDth8IkY/+WKqr&#10;UFPtnOs2BvASczVW/wDuzAk/pIv3llXHitUG3yuJrLuzX81LYWGzWUOXOeA9xabMHD1nfCaVZ/ii&#10;SkbOfPyYL9u2tuFEiq99aPROFmTZcnue8YE5YFbkwRhtq0yMcpt+03cavlWUm5bEBG5fCcRk8vOl&#10;K6DezLOEGQf7Cc6cpatwQhLmGbzAmMmCA+RQxysRh8/Ov2pG+5ucEB7idkZCdwCentWCwaOTkgKn&#10;iM3MZMEaJPN9ckwaquEjpvkXgFJH5aaTlVHI3NrHBwJN6XJx6S1RvTcxcud2CxWnTCRspbJQQTW0&#10;O35Qtb8yS6apZamFYYmz2TzZyO9AAX6sCsjjZPPgjwOTtW8HxSwKqt6kwOcgNEa06tNpjKoWUqbN&#10;pGJnu/l99DrhRj80pebMB4LAiQeYNVyXyRuYntJ93/CXR45w5mUpA27Dz9NyNUOqKDnQRgNGAQ4P&#10;qr9E5jJG4gkTxLjlHnDPcMkYLkaD3MZOQmAXyk5xLmd8LwFwJBWkzvklbEx2LkfxVT3hN2JjsJM2&#10;7I2cx7aByCyM6owExhBbV2l5KjqGxBAAuBHqbHTDBsA18RIydMncQGcVo5ubnLT27nlL75u2ana7&#10;hsxKDbOZLuzliIbr/mSlWYuNn8ulTI7k2pbTzyn3MqlO+PzlvOOWMqzGsJ4OAe7Njl+IkaXLEOck&#10;1qn9tDII9zgpxqSDqaWdXBxWElDYfydjbt/eWxS/7yrj+XkchJeDxqZcezImDvoci0PWbjTqkJLp&#10;q9AZmDd4OoO6qrOHDKAeCDUj+KtIoOl5czcg7e5JPi8C2aYbG6c7O3ltKnTzzHIu5+yh1UYzHHGf&#10;Y5Ix44OBWSkxsgvQb4C4HqIxPHA5CTGwfXIPLKJVt5OJjNdaMAvw09LgNseS+UtiYGZ94g6aZHMM&#10;GSC7jWJt6gehItCpuoN8KAPLjJ1EXFBtlP1RKWbJ8zMD2q7duKY3bkmoz7g+ES2K6QZMip88kf2b&#10;GB45fS9x/wCWEXGqHK60chencs/Y7nlpF1nbAeqCqJtATAE5W9vp3U8OuJiZlZcnKSAfxcatTyTj&#10;jlwHkb7IQXM9/wAKPbO6LcmbHeaWAZVmTcmqMqxhXCxjZLazPaToOXVJMgBjfbvG4LzCrsasNgZa&#10;YZMYGDETiAYtR62WDziXjDohfXPhiFgV42R7apdLnnYUyfFG1PyyXOQvOs9ncjLVZC093g9tZ6Py&#10;/jcf2JHxfUMequhnoXII7BSRk+Gpcv2bvXNiN4Aowr0DqehHEAz4NS5/aCd8SwIsuZ+gb5s0Nk6i&#10;4zDftKlNR6H5PvOgm8mqU7cOYpfU7mmJ1elunGNdcyfaxKah0anBbuC03IxYDQKPSFJ0bU+dvuu8&#10;j5gy5FeX+ztsEZgmALT+Gr5/7VVJdopkbXgbw/F46D4XJravxHpq+UzatNib0LbtKWn7YZdPduOB&#10;YDLyDcjO2eA/V7iMTytJ1s0n2Ng+KODyyoPXm2RtVTYDkMqE3ek5pG3fXrmFzLZKo7Pi4G/MeZZP&#10;DKtfX8X5QCSRuZU93ncbgUNqym5tMhgmXMgHpLSNncjbTVlZMC49IXT9pwaK2yqKPcs5SCWy0Aid&#10;UhBc79qL/wAFszMmqN/cYv7vy2mPkIT7KSqDtW3G3LqftrN548bPCA3Y9w3xRcasjek5q2mO5ud1&#10;1PMKjM/2Zdm5HhxfDILgWNksyqOqwsxnL7WNrYZVVFPjtgjCATfzLZVfNjbeXBHNb0q3g1r2Yngj&#10;VKnEjJLSAj5kC1Oh5eRyyPB93gUeufsVYddi+Uq2mzPKk3amHzaZTUumIQiD+dcczDZ2ynF+NnPB&#10;EgGK7q5FsE8HIZqyO2vlvD/tPcwLm+aU+9YTE4WZ7geUt+Fu7nzHnGThVyyns5WybEPvP4auGzvZ&#10;WSp5sBsE4tQq0KtKDcyRkxczJjkcctaFs3JR7aU4/ahzAer88C20PV3CFJoTj1Y59QY+2IHwhshi&#10;+83ceP3UBl+y+o6wbAMzlRbI+o2Etmpem5LX8ufMJa+K3dDFcG2cl410JSe0SnNnUhYsJk+LL4x3&#10;REtCvhPGkOd9T4vlEut8w8o6k2f1hJHp4AgfjD8VWSj6fr142OEJyjgtfnXezfaxKaqqfHLZqwbt&#10;emNz11W9qFQEmTJ92PPGHaDfSttsEHAonPqVuHzeOA6X2NzGdzrsqMBRvScu741qg/U72nML8YZG&#10;X9WD/UmaP2+TGkm08YP5UJwZxyyORawI1dqH2ibQbYJqw3rAPUITeeP54VqD6QDSfq3y6cS6awTU&#10;5ZfMGfwseONZZUHqn7QZaO9BThSA6ZBZ16byupKY2ryW9GxtzP8Ato2xbC4J2gVxVdJTHsf7RuiN&#10;m5bVu7Gstz92sR5xyjOKbesyWXLG3GPzUNJo5IF6BSvbRs+qSlHzCsGPtv8AZnrbjgXGdSU3KQiO&#10;YM8ETyxoudbWw0CnydwNs5AaPzemtIqDaJKX7kEYZGIdvqd9Z7J6fczImBsC5Gr5/wAG582HeMxy&#10;fVgVAF2lfrIPWH9hF+kuqKD9didB3ELZjcj5WrwLzlmFPkZubJtONWqn6Tm1wEcDEuBMpV5g1LnH&#10;t5/x8eziS74aRiHB5fGqr9tGxvvlOCGEnUELgXnLVFQVG5l0qbWOz2rfSt3Vdqbnj1423ZnUZSGI&#10;W0kpSOuO3h7P21QkxwXSB6g+4s9rTYPLrmAMqEMw/NLxqkyOtJjSTa9MqqdDgJ/ZrS6KoutJLWA8&#10;bA8wJb5hHKTT9MO6cN7SNm9YS3R7KdEgHyyCzrnVvMJ9G5s37cY/NXtUOk5TAM8Ec8KQxFksw9XO&#10;mHg8Zt01C/ebudRhSeaZJoSAZ4HJ7i58mk0cNpjkPy16e1x6mZIL5pO+uQeUT/UuS6k9WOsA+09l&#10;XIPMHnTdNUgi20CUvWMqfkAFzpxk0yK31RS7iTjzHERsTUG4WSE2YT5g9wRtyjjWzyKe7xLuyKgB&#10;ok5RFwGTx+kd2jEa668HmL+/w/8AB6NCmNYnc+MwWYPGxh5DiIqqMjdz7ME+dWWrNlBWb3AzPvEB&#10;OWQa/B7K5jKrF7jIu5h9IpXskHGTUy2N3I5nzt+5lr0MEfGNarUFHbzLmU6Z6gScy33I0An7Qc6e&#10;2Y7Q4x6Q1+0/VhaevsTajYmm4GvzPt1oYju8HxcP5tAh1faFyPg+UlN3lmwrVI3mMgMazmYmZ+hz&#10;6d3NjCTlohL5hgWtDbrxq8NTFdtm2TAjYI8moqfbx+VjTI5gQw8Cebjxj6WomiyG8cEcjwR8aDt3&#10;D1tkj4FcN3xts/TVPmg/aQQIAGzBvjzwICMeAiMESbtyGz9xBODSMyXE83mBIMkeorJbQeYN8CAL&#10;J2gONtk040NtvTDPH3BpSe25yQK4S+Tkgv8AUgQUFbZjZRj1gZ0yzp8cGeMCu0nl499wGV89mDfD&#10;uOj5iLj80EPd20EpAaAGe70/AmXDgjMdm/cD8JVsjjA5BBBpwJmYS9zAS8ljh65jvwd9TBkcRtrN&#10;/OhriaOXLnHpET0jmAmz29HwKcoENu5lrnH+ovQLYHWn9XPoI9OMZbpPkXGdSS/tLWDx9Na1snqD&#10;cJjZNySCtEWnCcOR9M6Q2sWp3Ln0Bj5LX514n1Q3GF6de0m1CeMmclvaX3UWn+wvFCr3l58dZkH8&#10;VIOeftNKgnSXIMkSZgWjuHDZ42Bg4xroCIiSNmKAefjVjtl7gFDZyvGPImbbkPyKcoHng3PH31DG&#10;3JGXOpje5HwK4SuVjDnj1I1QApXIxh1o+BKeE3nIHgRh5ML2SBByE3brqJzhqUgdnIyd9GLYwkwG&#10;UN5MBhH76h75eEvo8skv3aPjRgbcZuC0s9G4EH4iskreamRTgWRuzHBzlD3MhsnlqZOJgS3n8pVV&#10;vPLJEmgoNClbNs24+PzEeJLx7tjv9JZK8qTBnvoCSrHJhnDBwJwFqcTTA5Pg408RuSPr/pKkyf7z&#10;jWqS9njzxqgnCUrlfs2fjUzeGUYzwQcflp6YS8YWQI7+dZL2gMN/xoA0iYVQyCPBAqeSoHrwdkPA&#10;qrL2ZHhM606Vsxs+hnQAqfpMRie2HWwM5e2bMsnB8Mqx/tRtc1kSZ1oNtYgg4/MSHAku04eEZk6W&#10;NASTj2Y/jIqe8nGMmD+IiUvI23Y8cfT8tKKBM3BNeCPgQepCYB5ONQ3FSbsTBAf8RB3DzeSZOPzV&#10;+aD83lb3zxpdqObeBEnEr1MCZ7DJ+x1FcJBsvcY1fNSNkA3fVVlbP2nAtCJJ7I8EfBaQBD1HOsEC&#10;huGenjUNnPCS0h8CGkeEjHjjU5QXyXuGQSANYESMfTKrtJ6sxtjhcguB+Euex3IyYIFcJfbDnv8A&#10;4aoPzeTJpMB6/NSl4++FUkkwJGREmc0chH76nEmnSOcDC9BjALmreCXYCHwAuQOOn3FyuzuGvxq1&#10;StxOoOA/4iAGXje89PBByBoazeEYEx31pDOl8BMcBykuC6YlVSUeRs99p4EATGdWYx4I7umiUwnh&#10;DMsBgaPMUN5JxubG7WhpM5GVyM7axbjH1FQBW6fle8kvRnERaQ8kbI2jAC3GMSzd4RywJjg+krhK&#10;55ZHjjBcdIADzSm3raxHYyfDRLc2zYd6PUg6iPfax6ZkfGDIqeSqBxsjs+4RAA1wMcbn2bgVVeNy&#10;BJk04FoVBjksZDwTI5RwWtMglT5wRtvpwwakHmKcBEmA49GDUTzh5gbAjgu6aDkH5KJbw5jHgg1I&#10;EAPN3hI78H4iJSt4SDPY/EQdvJyGHjgRLsdy24DoKAwR5jHn1I0zJ6smMkmOMJyjjGg45gSMgI4D&#10;iHbWkStw2f8A3wFyPqEtdxLGHSFN+u5PmBAWWLVvAMVrTEoe0z1tJjW1gJvY2v8AaRi66h0vRdKT&#10;WxBBaH8MitUw2Hyk1iAM1Fj6Y7S/NAXHIs4eMpxMcDZjbD+dEpPszmL+Y4Jax3i4u6pPsHpxgPG8&#10;AXevMFkgg+ZaEOX07JCbz2rbucsacmlQs5Rb+qnU7zRjlQhmH5RcaU49UOdS0gLxxYCczvrsAe1C&#10;XSq+FtNXWAnMUOm5hOt5O5Z3XgScwhc6+ud9M/KUnFtYbM6cZtrIT+0rDXmzdzxwHuL0I2oUXMTM&#10;jv8Asot4mr+wuXXDckY71go4x6pLaRefo5dJT+AhwxnEO2nmcrbQfOtOJK2RhgjMfq6Y1qjPZuMz&#10;bRtED5heNOAxOXydywc44wcwWnbXrRsL2iFpXZ0B/wCyvIyctsLIZcQs6Dc6DYICuDdNa1MKbJJ2&#10;QDPDiZvW/MGJJc+pQxJrU8njafTH7SPD23X/AJbufMrV9rGXZIIze0QdQZeNcQ1ptgZRjOFscpIy&#10;F/J+VUP/AIwPd2swcZPNWLvGnck9Ytn+5TKSneMOBvzBl7i5dryqCy2U1GzczURIHHLXMcv24TZm&#10;M+4XW/8AJGqfVm0h7ULkG8gE3+kraLSNw92HLp9KcBuMfLIs3p+oByG+2vlvXdQf+lbBQbcZh4O+&#10;s32iPG0E6BBuIiOh9RJf3S1JrUjqSbMHMqnd/tCPlDG5LwfsrsyVyfeZKB4YFszjmDWA7F9m72Mf&#10;bzxjk6S7SpuRvTNt81b3lodtD77RmVy+SsGW8wAtmGLT0u/4lg+1TbI5kLlje3V5Bd1BiJkS2mVY&#10;STjPBHwEF+RcH1hVG/udHTg5urwLEmzbW7Yh20XDaJWkhqGYgmrBiVnH/aR3V2ZOJpKZ3TAH7aeW&#10;/ZRDIP5F5vkmjYJMEYBY/wDyyUrcE0Ne3c6a2oXZMt26dIVJWg3jLAE5SGtcxdsepXNJCaj5rBvx&#10;RvRutReRcwl44yY4DlJGutPVX2oS6kpi+bTg+7hcC0yeCNfZqNrbLYT63HoRPNqkhbTpi2cn1v8A&#10;mS8GBapVg5L9nDvN+thG1uXPGvMeaUmyeVG+g+1TVmFxdcjclLxrTpXsbqtyy/qqeFmkvJ07qi9S&#10;2pLvWdRyvUgxv5id5q2SFLbRJ4OdTJsxgczXRHpDurfqo2TzKmxsTPGIh3C9NYzMJe9uHjsW4B8t&#10;dAgxBU3PHtDTEDy/ok5njwLPawnnbFT45bwOC6ZLS0hnsvmM1sBgBc8vUXcmxvYnKZCyA5nYCkM3&#10;1Wwy8AElyVdwelxzfVGz/aVHKe0nMq3h7pE3kfHBg9xc0vJhMX707magtm5hCfJ4oV7Sb5vJP7xc&#10;B+shsvcycp522tbl5ffgUV1Q95y7MJpZ0W3GS1qLTti7gsdYSMMenHvSxOVuMbnB1vLWzUW4cwOd&#10;5bALe/fgVohJ6cOHjkLnn/iJN6scwa1gpPiLMaTqwbyUgcwXXEA9Ml1Y/tA2wOaem0qjCC41Jdua&#10;qivLaTVNuFDy2s5C+7NALtMerctZ415a1BSc2lTndpqxdN47WndFgXbFSbcJK2csX7Z9cjHzBjWV&#10;7aNsBK5ZYAsRDt2vfMkJS4HUnK43A2w891ac42mTKOXbnAf2UfL0s/5k9MCUpBTAIDMbczGXmLGZ&#10;g8GaxgWokiceumw+tO25SxcxzXtCPqeNYztopMkExmsDlj7LNBF5Sw31R54RtNnzOwUm8C/JgXop&#10;UhJTGyPHMuTa/IrMmm1VhluP5m68k5JbNnzbyyqkiJgXSPrLytk2qd8Zge41IXTIuY76/ULcVoIv&#10;0CNxTBoTCX0+lShuE/XTwKAwMg4ONK4huNfo3Y1P6Ov8gC+NDSONVIluNQyL7poAZHOCQKX2mqqn&#10;hjxo1ToBah2zcaPMyWeBUluMkCMXCB66/JQWoc8JATIdLfMY1Sd81cdhGHE8xjwJYFqbjbdwCeeO&#10;B28ip7eYaeRM9qai/NB+bwwTeTEx99PDISBVztscHXQN3PIo+BfdI2uoXm3ytvKWY95cvhEP5afn&#10;e1xvAOyEGQa5yI9PF/8ARUJP0g+PcE65LXTtl3nFcPXxcXp9OVV9xOnUfWQwH9FzMpDkfou5VbQp&#10;ZPe1gRlrqD0F1PRjXR2yetG0te+06gfLXOLFrB6c6tDNxZQr7x+h6fSuYS542AYOpAjwyNoPKxjX&#10;JeytxMoGRzR3d1H/ADrYG88L5+dWXiXJNgG8Hbz9RMkeD4OXH++s3HOPzpkcwX0TQXxwTkQeYg7h&#10;5jsa+RVXtDuctJxMMfXtr5efQ9vGPJ+InhzDBx3cCpLh4SPJGme0NRF5PSa03mA4+PUVk3cbmxjW&#10;Ms5oSAmO+tIlc4wWPAmhSKaUfevx+YsfnlL6mT8RdUSsg4xfipTCl20yHjsfhoJzg95I3IVVSN8C&#10;66qCg8d+OxkWPzik8BDx8tLKDHyDJApgyYFanEjwEwWEHcSskHQQAm7j/wBNHhuFW7eBPDJ3EAXZ&#10;u4/iaStTNxj+JAs9ZuP/AINWqXk+By1OBpDcmDjR5m4wf+r76obMnjVqZuNQH+88CoAvjNxg47uo&#10;rgzcaeNZvLyY+urgzJ3FOBoTMn5FamZNTzFSWZO53FamHNQBoTcmNWqXqnsyfk6atUv/AH0AXBvk&#10;4Eeb+BAW6PN+WgnDDdTCIbApiAGbiZITGniKGQn/AKaAIZLaGuCdzmIk4Jp4EHcE/iKcCGQiZIT/&#10;ANRIhOeofVxpZQPXBp7H31DueD/caeuIAJY0t401D/6qQyeDT+ogAlcUwZCIbAiQ+YmE49Anh/7G&#10;mYOgpgxoAXBkSJcjUhfNtAEO2kMfgRLAkTxqgAbwIO4R63/8Inhy/voApJG5I86AuJXjWqEb4EHc&#10;N0AZi4kZIyY1Q6kIMK1qeEEEeCBYDUEwxkPHABAFVmDjAq2Rxg+Gk4JqICRx+GgAlvncj+omSOPj&#10;oPvhLaZG4HBn7ioFhgjzwKkzSYf3X76mOHn4fw1SZg8x/J5iAGXEwQ0bjUx/+xB3kw78HGmRuNT/&#10;ANVAwuzd5g+dMuJgg7ceMahzC79SPy0AMzB5jGs9mk4HApjyYYBrMZhMCGIp3ATCTDuKqzBwSNTN&#10;4wDyKqvHBO+pzQERwkQmMaD3FMGRB8QM3MCeZ2jKGTwKY3yJZaPEJpoQ3cagEXmg8A/qKuD5qALT&#10;LyEuXoE9NPHpfhqHK3A4FMGzIZBOB5fL98JgWkSuTjbWPGg9Ps92cgjWkPHg3hb3LTqD7cWSX+zN&#10;tb6SzGcTTBfgVwmDxtAyx31j84JeIvyREMluDjRKl3mBzkQd43JbSkduAioSB1dJ5h7EdY/XjjGQ&#10;6uEnmHs31BKh1QTGPInPJzDXHNUMmQamTAeAiD3MChKBngTw3CXTUO5gQBMITUUy4S3kQcZEUQB8&#10;7wRGN3cuc6rZPcRhuTuX0AXyTs5cFtjv6yeeTDedHuKquBjgHkOkzH41oE5M+z4wvQXj5Oonp4Rt&#10;AT2YGTpp7fCRkwQHyKHNB3iZzqcoALf2kmDvqyTSVjltiDvqn7vjJjg4EScN3MHOQArg40ymffRg&#10;ecaAIYyYM6hkeY3KmOPBGg4xqcoLtJ55uy6EpOpBx8k+t/OuV249RWqTzAjMmRAHqtR80HO5deDz&#10;h8wa1SRuCRj9zlLgnZvtE3B6A3L6X7C9JqHl7KZMgP23A41VqoMpyRN3lnJf5aUwJj4DqZOJGRt8&#10;NVshMA08QVV431cEf96md3xow4H3OX9RDSEH/wCmpwKfOB/nWVzAmngWwTQfcWSzRuTgg6aVQUFP&#10;IQnf/ETO+JEHgQ25+JAvoweI8wfImSPMefy1DJcj+dQyOPyIKAkRxgzqHc/Ig++ET1zwaiADFzH8&#10;RTG+fIgNweujDLmIJzTqfkY3g0SeU/gyf5SZptwQOSwtOGQZh5z3P991MFmPklZLnITJJPjWqPJO&#10;ONDey/AgLjPRyf8AOtCkcjHcxxowzZjVklbMcBMioAZmknxjx/CWJziV+PgXRTzl4P1Flc8ZjjQB&#10;jLxvev4OO0qq4b/SWkOG6rbhv4NNTgZu8l47iDk0SLTiS/Hwafw1T5xLxwdBLGFPIPGq24cEuAgj&#10;By1cLepk+kq2RvqKdxcgZqBuymQ8cGmZYnNCEgJgWtPGZIPnVPnErIbPApx7ynjmhArSKf2kTZhk&#10;gfFHcWbuJeQJM6Qx4ECjqKV7VHvkLSJG8ez7IG1jJ5q5FlbjAultm84G2sIJ7jfqfoPGQG8vuWht&#10;US8bZseCDgR5xVA7YIL+dU+cOBGbYw8a0BN5SZeMevHBxpEtxj5Fz6qskrkZI85uDmok8k7YPBp3&#10;EwScl1xLx7zo8BFmJJW5jJgXYFSSNkHPHxqtvJXLu5/CSxhyKSVuU8zIRsRbBVEvsuQdNZjMCYCZ&#10;FC81UpOhNm+2hzTY8nUW2VBXlF1a5fbz7Ge17NaFkx+8vOtw8sq1SOYOYyAwcaioUPuNImEvJvJ9&#10;2Pct9RMt3kxDkMAuAauEjcby5x2LZh/vq4EZzaNzjjA1JH00/ZAz0c0x8k/6qe7YbfTjWkN6Hcv9&#10;EwP0kHrTZ32J921ICFtWyopAp45x41M7cHHwLK3DwjNyeCPTjGmW807kfAgDZh1AT6iPM6kL3LSw&#10;HfCdxEm8zwZ40XBSb83qAkaMXG0awFvUHgOjDOrHvc1EXCKTVHDMevg1PMVbeM0Nb1ZyMf8AdKY4&#10;qAblMPhDuYMieGTwcA0zcx8CG3PBwIAPEInhuPAgLd4plwffQLDzd5gJ/mIwzeDgVJxqYN4gDVGc&#10;wwfOrVL553Iz24FibOYaatTOYEuZOmqCc3iXzwfHGrhK5xgzweUue5fMCwEBgV2ZzjkQf96nA35n&#10;NMfX/SR4bzuRrGWc0JH8RWpnNMHBwKgDSBuO5+npJXNL3xqtt5hjsRwXfxUS3jH/AJioAMdNPDIO&#10;PPf6qDjJj4OBPXCQKcB4lyDJGhrzPY/hqZc8HU5iZIPnqgnK24b9yDjVbIPueYrU48EfBaVbeNyf&#10;p6iCgAuCYyYPwkHITuWEYcIO89/9RAAFx44Pw0BcDFALB/DR5wPTQ1wPHYQTgEg/70uokNuiVv8A&#10;DTIx47H1UGgDbZNDQS+T/camcA8nHdUMmcmBT0jbgaQeP50NJk/3gxqyM2d4mDS1NNXAlFljGCNJ&#10;oDrShsxjjzwcaMN2fjAjzOm3MBMEYMi0hnSeMecGdZbkm0ibtGbyMhA/5i0Kn3g4MkamTCjyNr/9&#10;2g7ceAmDS5StTtmK/dA9aUuNyO9B1PhLDexyNnOBdXEcbyPB8JZLPJXgJ7nTGVajt0UZvNJGOZNv&#10;f6i5jqikyQEwWLa7Ab/voPPKbbPCZEgnPPeaU+SBUk7cgV3tVGz/AHltegtafMXMdUUvuZD40VAY&#10;2kpbhpgTAxoAbRBu4wKHgTwxpOpQaFL3GMYOmjDhuS2sxbzAgVcG84vJNIBiXks50e7QcuSXlT98&#10;/IiTeYYOBIpK7jVGdQaeDvokN49jJrWrPmLJW5CccC0KVzz2bBGstyTUTNL5I2blzfNHwE5g0ep+&#10;TiZud5cn+oqezqTA2xxnTJKkcmbYNL6iTQW3HRUjqCXRkwNruDpqHWE0lxntmwUkZOZ7ka5vldQO&#10;Qk5/6SskrqxzvuOP+IigTeWqsCNg5w6kfNTNJzCU3ARzUArNrloDUEwbbteeXcHTWezCpGQSaJxY&#10;Bp1AXjNePJdHMT7nphJy1kri356eqCcbyTHAqfGqEIIXvLIzeYCrWpe8G5bZz5+pdWGt/fR5nMLK&#10;+PQJQ8tU4HZvqt74PgTzh5vJMcaG28ZEnROg4mbwTjUQZCRkyJ0hPGnm49PH3F8AJDHp+Wpg8iDj&#10;cXs6mDJ3I19Vp4eIBpQSDwJcCeGRXCyG4HgTI86MOCaahtyJhOJmPGiQ2/cjTJB8hEmbMkY+RcSy&#10;gA8CZt4+BGHDPHkUMbfBnTCcGkbkgTPAjw/acihkZ4CZ0APSfOTWTMwb4C41DuEuY0nBCRkR5wBK&#10;XkHczqybwPjsW1RB81HRuEl45AiPCBcq+DGMzbHfVPLb10HGQjYiSfotTMmBzkPkWtSucYFg7dxj&#10;ItClbwmhHBxpDkkDzWh3fI+KRZ7UjgcDnBAjDOpBtuM9uDmrPageb4THAokpHpQXCRkJu16C1gVw&#10;eThtBkvixk5iw2XzAgRngjPk8tXynxto+MFyMnmK1BYTCV52UOzLXzocCzeaVY9NfgjPzFpHYbY1&#10;/Qt9RUmpJWMOeAFtXiwbIyF3nOtgl7gcAwR31icvmGDj/DV8ZzDGp3GTNNgHOMYzx+WobyeY+gqf&#10;vGAaqs0qTwKMzS1PJxgJz0NJUGng8zmLJXE0LGRGGZFPNcaSC1DnhIyYIEYbzAkaqK+XE4HBwKK+&#10;0HmqDnGBAXkw8Gn8NZj9oCRkwQKZ2pj662kpMxwpoRQ5O3vOcChzB5j+GjFJuB3FbN21CDeJHK7L&#10;bzIP8aA1Rok/y1cGZMA8nTFd0v8ACqHWjjGNcYjvAZv2pjJgUwbgcax+YTCyRHpPUncXW0hSXZwN&#10;AZgR62JjgRgcwHHnj4EyRwPv6kCnHpe5RSXE4bPMjliv2OiJe+HjZP8AP5ZFbyN5TAPHGC4qrubI&#10;33Y9uNXoebSXfUKlN6CmzAeOMGn41S4oPTD/AOK3OV1BOmGT7xAjw29MThtgcsSszeYLgVnW/UH9&#10;Gpvb1Obf/jS/+Na9MtkjjjYvROIFnb+nZg0JgM3J6FRpIUz7tSKhoDX5jX6kmiCU3bkJ6cgvTGi4&#10;qYmcX9iKtS2W7RWVLFvwSpo4N/50V6BdoUn6zcqgbHcvLRDk/sW4ggaLCm5NqddfBBtQsalvceea&#10;8dPzH/lY1KFSczj/ALCVex+zfaRs1qT7zQ8qGbyxi410hPKg2fSdtjDQEqHBa5hRwY1n6czbtdHv&#10;G0nli1Vl54EyigH3pJrAKNbhT+yscFiNycQ4F6EV5tokMAztm0qa4CdO0uaW9cSVtMQPINSMZeWQ&#10;SS+c1ol2MiLIbORy6VDBgYlJB5hOBHvsm5mo8ekOD4S6cqj1kKdjlIAs6ctwWvaRlFBg/IuJ3m1B&#10;lAU+BiLHd1CDLxqFO4DsZEUXYey+zncseYrU3o+UyQe8x7qMw+nxhWb1ptsG/ZMYG3GPmEXPc8rB&#10;654zq1O6fKVK7Z11PNrEuZ8k7UcfUtCXMe0CtJKZzvLC63j6iyVwRybjOg7hmRaiEETnmzSPao2c&#10;2AzJjct9QXGrVtY2uEftmLaCVCG1b8u4LOue2cvHAQEd/OrU8kZJkO9Gf9VCUqW0OucNEJIXkuO7&#10;+7uR9Lxqy7K5XOahenbSsAvxFQvs+MPGdJlUExk5bzE5W8fw1LKiMat61/F/n92hppmKtRYdsUeS&#10;i6eLNYKtAJx0/ZuNa1sYrPZKznx42E1KzgcCt/1kOD+ZeZg6gev3ONzqXFrTORy6a2I2wN3gGLUJ&#10;dXL5LlnRitVsez3zqIWfq7aOD3TqKuNkbap3p3MqnjVxG3La+eDzFy7tEZtmDk7MJ7lvmEV2JUDK&#10;QsjtmwC3iaYyXcCweYdovyYILpIyLYxkJvmGXk5qmf3l8oeYY3rGCC6Q10XN4F0htcqBzBKd2v5y&#10;dRZXsP2fzFzNsDy6O2pnrGEI2egbQcAxJyU2SzMu2TnuXzByze3oH1uMZVv0rqB7Ph4A2h2+ZcXH&#10;LiYEgIt+2eVAIw70GmYfMH41c9GvcIkvNIZ0O2jKfebpI/hcCmTB49k7KyF8XT1R6vGjDd42jcnw&#10;fCVVry5cY2fwxr5RaPvqGW9ab4P2wAifEEg7zcoCAs2iQeXd4FmLyoCQOb0ALca0im27KZWHkZxN&#10;7fMQ5NQJdaa1S+zMjxlv78+5sh8wnfjSqja4VmPsengbmy5fvn+omZhtMcmIBtuO+Mm+lbIs9cTy&#10;Q7zjNIyj/FWYm1vcNPaV+HA7ieTFhMQRwcC1Rw3LNWwIw+UqSSvJKHWgpwRPqlUN5XExmowQRnEM&#10;PltsitvcZdCvrj1QDbQDsvD5x+UqqNuRy29mtDgH+dEpozHAO8FPS9mO2COD2eNDnETikt5GRyTH&#10;Gf8AVR4krJBk5n76shLkeeC0nhvBhH0iRpDnGY5wBlbOyRadJyaWBZ6SYYOBWSTvCQDvWFE5wlKQ&#10;xNCEt5Op/IqG4z/ItOoetGUD08DwGQn7ipNaU25lUxPB0Scv34FEh27Wwc5JDZj9mxoaRvjH/wBR&#10;EmZO5AjBGYwjwR8ZE4iALdmTjj+kphMmTSTxCEjJeCgI8jnA5VyUlAebtyR/IiQ2/jTLPl4OYpyK&#10;DLcfI8msnnjxsbJYUMhMCh74SAi/IhIYZy8fHABEiSMcHBp/41WxzizwLQhzAZm2OBKckeU9w3wZ&#10;/MQfqc/IjE0ec/H+GqeSYePUUXRiKXEx4TBfgg4EHb7y5Jgg409vg0pPMNzIc0ALitSkclISqBvu&#10;DIEEfGqGN5jJnUOpKgcvHJ7yZl5MatpqHzE/TNCl5BwDx/qI8QYzLPRzDArI3IQ2eDUtqNxFSPOC&#10;EgyQdRZ6RxgyLSHGfgPnVVnErHHrQfqJyXD0lPepmXzCyRMuHl4mBEiSckGdXFjkmzUnWmBtZj4E&#10;NqypCBc8hZvK8hFpA5eN4PzLaalIn1nVtsMfnlSEjsR8tKTuN5Jn/DSriVkbExpnZm8l0E2BG85I&#10;9QitdtqNNL7DYK8mBGElYyqMG7x8wlrvrnUkvJGTHArJXlWdpTY5oD5FUPQ8JbwQL7ppWrTQc5yr&#10;TU6AttO1Td8YtNIc4HBx2hoDJyEDJTx+YVUmeTAhuBJSnx1LrtkMVZUG85IOAazEhMa+CRx40x6I&#10;vSthCazLc8/I1+wRpKWwYEdEwQJ5EegPqqN22hj6hVzjt6cY6jmuDg3ov86659WeTjYMgRudPVuj&#10;IuJ9pwCOJsfCuZwHhfkGHW//AMuMi4vSrHH6N1Bg76PS2mSN9Y34aU2pOdFJjgYlJAtvV9rPAxEp&#10;1VpYZ8tYomQOTwXILqonpkL2EmCNuRdV0PL2zOU43PT1VHk3+74LPsJO8Q2e8sNFzdwE6aG1BJ7I&#10;wYLuNbZsrbyl5vzxzqRt+WNUOuKgI8cnN3Fko7xtP7Rhvbj1m5xwHzolMNoE6mtiA2oEfTUwkn3k&#10;Z4+4jFJy96ER44AZFbsmZulDJbjZHxsc/mKts25DEwQLsAlLy55Jc52mMf6yw0bcbYmOxy068KCk&#10;t5XeyJlvLyQOcgLkaPTBmONzjCe2rtQ9QNpVNgOTA3iD6SHPP0Q5fPCM+cC59Naps/2iDeTHc4JV&#10;b3jSuXV0tL3Gxt+5A/cnLytQdrBnWSzSTyGW337Bjku6d1RbLUldDTQnkvquiZdvjZ8IjX4QsaJM&#10;/WIl0ybbg8kYm8fmNkm+0iUuaYOzMco43Ardu3jWb0nSZAvd5YMd4g+Ko9qrc+Mt0/pm/UntA3bI&#10;wY7vGT+0l76JVZScxbUw+eX94jcdNEqbp9kYYI4+mLU9xWSqN9lUhfGloLkYxWkmF3TTSeJ9cNy9&#10;pHgjWcjHjJhW+bXJ52rMXzyMFuMhViEs9GJ4Fd004vKHd+wmixwM/S5IBdHPJgMI8Cw6m6wZS6Sh&#10;gv57Src82sN7nPXgy0S5U2Szj09nj7Dn+iOie1Bx8fAqTUG0hszHgvrmOabXywDwQHWNTys3Uycc&#10;5dZC5d1b3NASmo6PqDaASakwQHWYzhw5eTH6ah0OO85BjXSw2bLjjY/TXxzlQdstu2QlIyF7OY+M&#10;YlW6knllaRL3jKMeDloa8puXPx4O+suE5K+4RJOS6gqhzHfwLCpk4jKT0x+ld21RsfFu28h/TXIF&#10;V0w5ZOcEQF3eFmJb2zTS7ZM/9JIv/lq90wIT4oAuNMPUIgUiksb5xgu2119s4oOXQDPHGdqSMYuW&#10;qczk1J9z5y3GJtcZk5oWRMCXWE23yD6eCNb5s/I5eDss7ozNxfsZFQ5xReOYnMEFuC6u0tg8jZUk&#10;yO8nfs++csZOP8i4nNTWr/q8R3cLDKY39JntFzSY1ITdjAuRj6ghZFfJpL2VPExvHxSW9XdhLpCj&#10;6bn1T34JUDsOWf8AMkFrHXKO3R5KW0x3aSH3iNvpkc3eONTwptrawdykpW4srdcVZWlbMgMIDiby&#10;8fLbDyfmXK9QbL5rLSAvakBOoJddUHMJDNWwGDw5WZvM7i7q2d03s+k8uAHfmryPmjI5RN5sVCTW&#10;OxmAlze4/wBw8vKH2VzsIt8c04Wx/wAwQXcTs8qhyYlkJ/ZRl0xrvzbfXExjZTVtKmJbNr7z3F4+&#10;V5N3sDzVPnWFhJeuVd8htZnAeqVbZurOeOY3N4PAPmaq2aTzQkybA/iLzzZ1aSMlnlrd6f2mdmss&#10;AT3I1szsVLUecTHqadQzyXuWcuOYz4q57nEwx/24ow+WQqp49ok6mrmzGcup+RDnmz+onmeBi6wX&#10;eZ3FYhFe2wthbSiX9pG0d8MF1dIbK9sg6YIBm5fOhtScwY1yvT+zObPJjuzbUMPmW11rT/qcbRXj&#10;IDyM7UYScu7/AO1RZlETtskHQYxMu2xaD0Faz/Y7VMmwTI7AkBBcxyTWXk/tZp+QwVXZpueCIyIX&#10;T8AFrbf1bPSwJ/XE9a4/LbF41Sa0oeQyp7gCxKM3llLjUeBhccLb0kavOmyTrFdisx+aVpWcqcnl&#10;sc8dk3fT5seBJnVFXwZwzUo4/qrsWn/VbmNbOd87VajgJaXXVN+rnQVJS48ZgdoOh9RyrHzlL7cc&#10;xkQms/xBx/sDputHLntV4+dfUIVa1tE2oTaQvd2bHFNDE1SXe4qrUDhsZydhJPZ/M1ci57ryTkkg&#10;ztoDlvE1N58anhbsvc/4j0zYkbb+Y2wdUV7WxDtowFG2/wDLcC51qCi3LN6eCNat6v8At7bUsM7O&#10;dMS7s4/tHgV0r2q6ZePd8bPhYHH76wX5CYqU9DI3o8Hl6jpqYkmL1C5HvflOXuz3DPWg4EBmA3r9&#10;7gcnEOMnmrcZxK95Jo2sBPyL9+yFGScV6ZHLMDE8rgRBnV7mvxHPJhWGYstmExNZjgtE+IMiO1pW&#10;FXyp7KoHj4pNztbsO3gwK2R1e5fuAN2LETeBvyxjyRqkbTZPXE7e+3MSjjtKjGy3yJ2nA30Dp3JS&#10;uLIr9M9SNiHrZ4ZB2lVT5q3ti5d3nYPdXLG1T186inD3+rT7my1B7v3CQLieebB64bNmMZgF9o5e&#10;qqgPY/VcZMG4uiQfDHjXpaISoUT9BzKXNb/hzupvt/2fztsCAzF/vVrUtYONdW7J5Hjl2/M9OAhf&#10;LwLz42T+rw9g9vmoCs2o+WRdZ0B6xkpkUxPJH91xAMum4H4F4XzpCkyVVwvFqvMO55ShawvtEj3f&#10;ynXr9v6HdnHx2lzXtPllTy6UneGOJ42b6q6blhGU4HvDN8JwFcjetftjHIZV2EzB7U4+8e5Aud5T&#10;hNky0LPRpb4tXvnnztA9Yir53fZtjlGz8sWRU/ZHR85q2p2LOMHV1PkVab9o3DvJUcq2b1f9rBKY&#10;qM7mZf2gVu4Re/TccqFj39HG0PBn5NsnIfaJG0WT1rNm7amJ0xggPbuNRXLS4Mmxm8Jf6L5SL0F9&#10;YSTz7aRUe8y32i21FbGuOp5RZJa5szWVFbmWlyvNT0Eder/Fnoe8P5mTu/Z0e6XzYA3G5I98Y1vL&#10;cQ43gY4w8tYDsnaEbTUMbcGTy113ScY2zcxnIL8Ay6jdeY88NryD2ae309NNDncZjGtMX2oVIOPR&#10;DqW0C2dbFyVb7ZMT7mw8xanWLKXVU2mj8NpnY6fuLtn1VaPJLaMYmc7qRqe4S2VYeZ5r9R4ROqNK&#10;38TtEl02G22s4KrD1bJbKigc0/UTV55grmtAtrke38VGypiGa3Tx/vrU9rlCUpvpzfZwTe4W5c3n&#10;AuFa4kbaoZ8CWyT2yP6i2k49WcixtMg/jbor2+mHROV2zfwettLplMcf2WLgIVOV5tYot+yPAED9&#10;nH1B2kBLs72gy2Q2Wz7c424vuw8EGP8AaWGkribORgbTXUj6lxa8TlqH49RG049P/lAclqu5I4wF&#10;tYqOmXgwRy05SR9T3FSaHryfMPux7fxFoXbFMMyHbdhtbxOWS5kVVrSXyoJARs3wieZb/wAK67RK&#10;WRqOPh9P/UMt0I3701BMa/lwJa8PrN9UZB99DKX9W97Mr5mwLn1C4FUNj9US6UaznUN0/cXTc42k&#10;TpgQBmZytwuBaekuX16pWr4kfa4OH4RKU2mWTTYQSVDPHMpqwZ2/L441suzvZvIAyXeXLERI9TUz&#10;qq0HsvqfaXPsFgpILuo5JkgAvR6v6JlOz7ZdNcWpu4dPx41E+RrrLRHXIt4vMNmHy1pN8LPd4Tz5&#10;rCsJTJJceA26zA3Tu9xcE1hVj2ducdgQ/hiXQhGcxqG/BBSpXkHmCFHjVqo/1V6rmTI79sBqOAfT&#10;IXOu/TNTGVWYycZVtrKrsbou823kwGuMZdS7x4EeqCpGwXu7QMfZeVzVp0n2dtqebWaqlXS0ybz/&#10;AKVDmkn2dTUe7M96l7r/AJkuf91ZiYdrrGHUI2lVj1L7L5TOxnCwngrxOXdyRrDa02VzqkpsAz84&#10;iXOoIuNGak2Pzqnm3aQZq1eS8hbdwZc/5VsuzvawyCyAzeSpg4gH5o8ccC57Jun4jcX9pQaaYcWa&#10;qtm1xfmOM5PQc2nc6fQMAZNUhPcgV9ebF50zvuQzwRIB8wi9H5RNKYgIdyGasG4XgrbkY22tArVT&#10;+xPZRUJPY5U7mEfUIUscCIXNrZrbPCpQ53LKoyvzcR5XsyEk5AOe3CkMPlkGvQLZPtY+2clBLYwb&#10;49b6oxuS5/w12lT/AKoezGNtgeU5cuC8yPIsZrT1K6YptyCZSSav5fGPluR6+D513UKqT/iPeOfQ&#10;npnGSzD1gKcMTcKkpzd4x+aLHAmSD2fOSf1bPCs/hjc4IPyLJduHqt7Spr/WQZq1nEA/+WyG/TXB&#10;88l9YUq5sv2LpvGPplyIyfJnmR3nQu5g/wDd/SPSypKLqcwzhk9VNCBccwfAaNcl1xsLqOW5zSp0&#10;T4g86w2X7aJiw4DlHbWhyf1i5/8A/wBRO8H1FmIRLhELsmln5zGI9nZHj3dr9uP4q0lvsQlwZdjj&#10;mtxz5Vr/ABJ7/iXKn7k/bDEriPzLqPDnDMtiNgctkfTucClzWXmaae5p6GhFCSlhs2wfZfNjEBAw&#10;OIkfMtk4F3cz2QVWzs43zVvGTluRcAP2VynsIreVM3OOPTMNdqv9swRyreo5py/7OIS8o9ZWZCRb&#10;H987rGYZVWhgO1PYjVcLK9ONpjA8BPNFAshebB5DTbK88r9heJ0xCR+oNr9F7QntmcTV1J7fLtCW&#10;MVhS8ujqNizYVwJwyJy3JO4u6TMa3bZteiEzpf8AV/3jw9l86rZyeWsJqwwD5erYRKV+pvtSp5yA&#10;zB81+o2fQQI9VGyebUeyA/M+E4ZE5blsuaqw2uT62dsw3okHxEmDksrJbWv0KiObjItVkg2vaBVF&#10;T0eM7OdzURDWv+Zxxrm9n6wE63mzBPCtwfCWLOH84fuPaWVy4tGpPYQ5nZN4cnFL2vmOci9JS1UV&#10;VbdThJmtv4c6h2sbSHNWk3ZzKtzddNys3pvZ3WkZN8ZgE8D5gywYFgLyqKicyo8cACjARN0pUtXB&#10;bnZsjGtk5ltZaMI2MmuProHrRTXWMOoG7yk43oIJ2BqzMPmWy48f5VdtrDzZ9HJQQMzi+GRsuTJP&#10;sArCcX3jn2cP/MuSYIEdmGx8jCxvM8akg/8ALFTXYayj7QffXW1X04e2X0fSk1c/1x928y7gSmlB&#10;y5hOrMkPvkHTUMezcbOXb/A+ESAf9mu6yZ3ds8H/AFaArcw+pdTqd2zqPd/KQumKaqOvpzQpXszZ&#10;BJv8+fCb/D76ZeSds8c3mABDt8u0VAZXsjqeduQRvD6JP7SVblT+zOmJUPWO6mkf6C6G/ZMx26cl&#10;1BUkxZkfBCfOTmEVPk7edTXRjukB1F3U4kdBbzjgkdu35pcaJEpOi3jZ8aA5WdsV0g1l3JVuCHHL&#10;sn2dy6DI5OtIldH05APHHa/E4FjNWVpLgkOFmApLfLJdVDl84cv3IIIzlHAtRO6LO/KfkdMTge57&#10;9reXdsJ4lH05vO4NmO8R9S65xqh/8O2TNtKme/FcRuNQZG2fjUxnR7KVT8DaB8UZh6vKyJFA241Q&#10;ez/ZqzbYHlDuiOh8wgyx4FmNSbP6YmX/AMiqHK3t6Vy7GrJUjOfMJd2kF9u8Hliz5ENcbYHsFMHj&#10;34W9codrj+ZQg56WmM1BsTHBzmJWdzlk7ip49gb149AEJxYCdQpbCslPzRzNXJ45rUbrBd6Qsa0K&#10;YSezY3A5Zw1+EKPHAtRG13BH+oadS/8A9bvmM4ZXm1VSokfU1eCNcu7bPVnqLZvMd2eAES5yyNi4&#10;4Fs1F1ZZJgvlGHqDuxwY1vEjnlBQOQGjA6cR+W510l1tu2Oot7Z5guGc+eDwGukgGjzei5TBLrzz&#10;er3l2l60EeS5+O9KpHu+l7kC5Xqz1gOzSPpaaVCeGHp3EjrfLDZOFZgPByWJcCZlbizn3FbkSvJC&#10;5IeN+ArePpjQ0lQMnmTcZe3gH/5bjVF7hNBlfbBXNiCxcj+qtyZzCuIB4GzEre4LmD76p8nkY4yW&#10;eXATlkEJdCSeRud2wMwOpgYfUEmuTshQco1JQ9RmJjjlRVW3FLzZmPOxKNdmW5tHkgYlcRj6fgVw&#10;kbd6/wAnYZeVy++lhQcHy/RyGY3IEiS8fGHTXY1aUuOnnOOCnC4CC9pGUVjIuXak7JgcnjbaYSdN&#10;QO/pj0vKqPWJgj1FpErpeWwZ3h7cBOWQRVm43A+BTJW4GFyCOM9yBJvHmnTDdjS4Fk+Rv00OZ7QH&#10;stsBYAtweX40wNuMJDvAnFgIXllT2+Mn7kF7TD8NZbkqZ3PeNlLmm8Sej6wqGXb4GVCb3NPwLA6/&#10;2F1XT728YFy5qXB512JQe1yQs5LuDyoykgHy7gkHqDbJQTwm7RgdEg6jm7wfTXKR5M+K7WiPp6B1&#10;roWPamzqPeMopDbRVUiZMZJOj3Gflk4wwe6tGqyoZDbBuN0EDz+0FWPzitNn8kc7zLbswN095Wb1&#10;JPJrUgzv4z/9i/HHysuU7SR09Pj3P4aag7PtUqvqLTeaa2STEzkDyV1Ewx80ZCFsLuqlATpxKj9r&#10;7heGK3vA3MGCNeLUsqiasBnDHwK00vtUmMtegM5BvEAy3bZUczfs91y3D4M8Pc193Udheckxjuba&#10;hsc3x4eaPzsHDYYuXvOdcwjb06zc4DSp031USqTa45rOxG2AKXxt+WMQuNUmaS8UymLG9NbkZOYT&#10;wLX5awOQjp0jske5oZmTzMW2yOWScVJ2PfgZseZyyEEmR1RU8ybAbQPnWotCcOGTmXAYBAJ5A30y&#10;W+dGhrMblgPHJ5GUcBOoRaLrVbdHvESHW+eY/VHsBM+obzF2xsfqynJ3TgAzIFuNvp3BLidxJ98n&#10;WOant/Szrcq0k9MUfLgBk92cOXDURN5u4AwY/dTszhuux8dfzD8LzB6ta9jPgOwCer/LpkO82PvE&#10;HwldqP2Ry5s2OFyC3+KvI30VDtAckPG2M6HB8PGvyV1RVcBbO/Osf1Vw6v2b5Rmmi2ZHTU9AT+03&#10;FeXAPQHahs3oeSOd5C+3i502xVw3WE8lMBDwS0BcfmFVw+zdaTKS7z2UUbLqEGqHL9l7mPOZ8IcC&#10;77DYZsZVbH+l6J5LzBmVSW7aPRKe4+1b8YN5O6sj5dxaFS/YMEuPvM1LvvTtiyJ4mzuYwEwGmtvy&#10;9VDXFNklRMjERI/MGuoRcc9snplsPpvZa2pxjNZ3PBS+YdO0Xo+97y4h9YCaMp9U74Mhmrp4yu3B&#10;kcpmg6klzaXPgvH27x9PSx51ZPs37EdybdXkFr2Yg+5j7yy3Qm9X1DH/AO0fNepv+HOdZXT7lm5B&#10;AY9tMjk82C5PHAfIPqJ4ZHr96eye3GNXyVy+sGza9GxLgHq3FpmYZWRnOpw9OY11xGtsoeYVXAM4&#10;WfByyDEg7yuHLl6xbObRILt3wK4VgSXBcgcyS6zg6n/pr7fslBVSbTKwoOozmZnKzjVbrTaQOsHJ&#10;3LwBbxOYTxxobXDyUvy4wvnTg3UIRUPtQbCwZsDONRJ3dxnxAAXkv1OertQey9zU7k8AXwh2/NKg&#10;7x5LnLI5v7URB2cwctuBWE5cJhJyUxOrMD65u5eYNQ6wrSdTgmc5cHlplu3mM1yBAUkamPG863Ld&#10;nIC4PpIAh0XNGzOYgcvNS301qlQbTJtNR+3nuQdMYsiodN7P5i/Gc0ANAfMImey5jBfsguW0OHXg&#10;1xPBxjwRgL+qtg2R7TJtRjkD9hax+YVc9keDuZ9NEhvCuR7tBwITtBeeik82gU5tRmLF5OD2zDFu&#10;27NhLpyRs5BIZLjbPhN4+ovHOl6wmNNvcbY62x5UjmoZKd5AAo4x8wnRSXJ2tscl52M49YCnHLnc&#10;IJrku8y1xq7TjaQNsQDaw0b3Opdvxryd3N62HvO4lJB5iAvKgexkx3+Yk0giae7UnriSsJcAzmsc&#10;hOXpJl5XFKbseNhUZcf0l5I7N6sZdmnbGP7UTl3eCBTJezqMIzvwn3gAy2iDSHQi3rT1Kk7iQ1Pf&#10;vWnkA0eH6n+z6fNgGZzXc4/LFnXmPRdJvZkQ8byeClcHxSrrTZvMJdLXt5g+nU43fpsceD9pHqxJ&#10;qImuOhJx6m/ZTb2C08jH5q88trmxOvW0xO8mVOOhhH5WeD91ehrz1lJizFgjlTpnGTSGMqQ9qk6e&#10;EBA/u6nlLG9QKtsX8QOzTWKrYeM9UbO3MAzubBWf1FiDuXOI+cvcuoNldOTsh438qLjJ8Vc91R6q&#10;ZbZ+yjtSXOWMiv4OKUn+HpkO008yS04VoMJ4T5EWlY8a6WebG59JxH7VkZbPmLnWYSMrNytFL/qE&#10;c1BZJeSyTOdWRnb4I1QxkJAMEcCMdoEgHjVhIGHjgYSYEt3xjx9xVtnNCGJnR4ji9k7iAKq4l47i&#10;slNy/ANQ3mQiPSMbmDJ3EE5DcXIyKqzhvpq7Ti3BwcY1SXDjGgAbL8mdadT9QaeCPTWYtydxTG+T&#10;gQUF8eThsFyCOPjVkp+YDeZzXSat22sleE9mxwIlJ3hIM/MQBfKkcDCTGEFuBAd4JHxqyOBtnI2O&#10;hbjHzEBcSsl28ljCZKxkjHn009xkwQWh2/309MJfZICOM4iXBC5SZeZLBowIKC4S9wSBsAMBxDjR&#10;KYOP7Zf1h6SAt7TkgIOX8RMzAhGw92sIAZ2kV49nDbGY+e1bXFbqP0xFJ6Yl0lUDMkA1irqQlKT0&#10;xXs6bC2jLmpKejsogL3E0Vhu/vovKCEu4+WrrhCUlvl9yDjRLTjyJlvceEyARhuzwcaQfBSsg23Q&#10;uIk8nngBbVqb7k240pgzlzng040XH2kzHtAcHQQd4TUxq+DlYzcaZeUW5MPIAuBQu3TahOqMsdy9&#10;48Lpaih7nMQ9AumtZlbdzLSYLCMTR5eHg5af4iLjK2bi9YVqk/MwQID2HuxMcGorIOR4G288uNIc&#10;4WXBm4lxia2nbVVqyaSmPIzVEPNCFvN+XcRmT0g8dE0eDzCKTRlW4zU0abe2BdzJHngTzNv7SDGr&#10;B6KKmBnFmE4kHnNMTCVExR+hffWCWM9Dgk6Dk4yvcYXSRyPeXOOPTgV8bzRtLSZ/xLSD0mzcv22C&#10;/wBK4mZpTb1s5zguRkTPWau2Ruxje4Hp5NBuR+zAWY9j6msrUSXzZn0Ct7islP0u5mRDxwalsSsS&#10;5JE6E4hs27YI+RbQ2YTwbYeAKDvG70JMFi3GNByN3MeSNUCRkkwJHnSZvMDnHGiRGeAeDvp4bccH&#10;GBTgB3DgkfAhpHjnggR5wMkGSACeHKyRjxpLnqUOoa0ht25I+MHMVkZ0m5jz2FWyTAktc5wXIFuV&#10;H1g2eNgQQcflpwUFVbsyBzqkzAjkOfV1FrU8l5AkyAyLPZg3JHng1ECQDI3A4HIFp04ngwjPg1IC&#10;aSzfcxwJ5mzx9dUALdxmH76UvGLecZgZEYk421s+PjRLeB7tyMinKCtzSV4C4wgyIORwrUzJjydx&#10;EiStkZtjQTlDbjGZTLbaBWocjGbJy1W5o3GEmQ6AJjdw5Z60HU6a0ii5xeGeCPjJ01no3AzNgY+N&#10;EpWzJGTHB+IgDbG9eMmbbdoLo1Q55WDZzfgj040HHLyXcfxU9MG7Z5n6yCgep+cF0IPM5iuzOeNm&#10;BMBgFJAsxlbKyTHGcSuDdu5eZ4+mqCcA1A8G8enj7nMUxvK3JmXVHH/gUO3gv+NMvJhgbWYDl+Ip&#10;wBttzAM6GuBkuZ1DuYCZDq4N3DYzYEFhBQARuHJsnfTzeXkjzp4kvIEmO/nGjErmjY2iYHMSwALi&#10;VkjsYEH3wbYuBXxuRtA5wQHVbmEjJdPHB01+bz80Fkl7jBngAhrgd4h4FWxzh7ATBGjzNwMw8fmL&#10;9H6Gdzc270Chs6gesyc9GLhYNGDqIa4pdzcxpgFwp+qCNnOPl3Fp0r2sElr0Bo7RFzGRwQJMCsje&#10;YY/nQB6HSvbw5mpOQ1wEF0uNGKfo8VbPcfarWVtm/wDzK8/ZfON2sQQA+otab1Q2ctmLZyDIP4qj&#10;egrS5R0tMNicxgcvjMJqKYQDLaGQfGj2zuYVxIXpwxsbcHxFVdne0SXMGwN24x6WoVbBL9qkpckz&#10;g5fmlzpHaGm2SN5MXmi8AIkA9MdoqxmabH2zCYnmTaalHq6g/wDUnp5tol1PDOZse5B5YlntN+tp&#10;TD++2mrG2bzO5+0k3n1yTAdrlDtpC9xs9S5qW7WTGoYyf1KCN+fdzE5er/hXS1WTSj6nIdtA+zkF&#10;7EQfcXFvZ5JlMQM5kAozDLaTkuIkpao3Kk5wSmxHfuT8zlkQd52jWzl8Zy+yDEqHXn9VdlBbHuB6&#10;Y/Atgot5JXlFvoI54Jmcd3eRk44/DhT3O2QpOOXFPuWxL0YNFDZgOzkgtY0SmFSOYBngNqBJ1FmM&#10;wmhYyYEAWQbhzHwakavknZ7yQF4FxZXJ2+pg76662d0/2q5YhDaxk5iQ5yoybGFsKE2S2tZdqH2J&#10;z6oSAjgAVuyHzHJMiGzjZPJTVHucq1N3FqE48666nk4JKqcsuXwiQDFatiLgXN+zvdo3pwtgZLt0&#10;mr/LEvOIXM3Uyv08J6RN5Z6aLWv4jpak6bI5lzEMZyjM35Y/B+ytap+edpEPKjPi7raKIhOBAaHe&#10;S6a7jg04xlLcHd4FqhKTlzwh4wgat4B8y4u6TunCOT0x5s+sRL5LJHJ2zY7okY+XdLjxri7d8ee+&#10;LH5ZF7mzzZHRdSS44X7H2rpuVjLP1Q5c8I+jjfNXDUflCwGUXqzzBN1p5IjlZHJMEZ1oUjo8hnOO&#10;O0SBvzF1pUnq51E/mx4JbI9zAPlkL/iVVeUuJnMTtjA3e2K1cciyXlam1QnaM9JR5OxTvIwC+n/2&#10;qtvJWMJABjBbuCuXBK+TCaNg5wguXBWrnvq4TSn2UFKAmsYM43Vq4rBDgDTbeXR866SC1a/bWqbA&#10;6smNNjnjlzNS7q30xtvH8qwclSTG3Z5jblDJa4E8zbuWDbeYDicBGXU1VQRXnVFaesIOpGR5aEFv&#10;4hONXzZHS46nqNjBMrTdqPV+fAuY6XeUw2sP3O6jj/Pg+VWr/ixIWfJfFJBd5gy4E5O0XHb1WTSQ&#10;yStGLBsBq3jtczuLSJ4Qm7Lx5qja4yeTG8G6S3y/cXZmyf1lJTOJcCWvzibvW4uZ3DqJ45BvDOaP&#10;eBZjt0Jeo99BYKTVFc/YRhxVElM9zzVr9MpVmNeVI9qSYsZPKnwhwE6l1RO3Rx5yjce23oD21sDg&#10;jlnLgQBPb0unxqt1RR7mQz58EwLlspR3EmcvvE3kPByie4tQjNUofaJUbBl2U29o3jlk78HzLN9o&#10;lNzaTvcEyPvEZOXqrZqPcDC2OZmx1iaQxk41DnEveziXHcxsbkY+ZdUNyrSynZOYxtymHnujj/nR&#10;iTt3sBMauzyTjjZXg8Y9MiAy+V7y9s2Ck0uWriMG1Izcx5L+QepbVPZ0e9fjxsGJSRroSVyuUvOc&#10;AqtUjmjaT5GYLkHU9xFwHItL1RNqVe7yG6Mwy/7hiV22gespUdTy7cHIBDg8wSmbXJWSMm+eZpLn&#10;sgx3ccfGndwjKttTmjKOQsG1j2oZianuLmz/AOitj2jAKWD0G7ixz/6KuhfCZT+6fKSSSsEDw3ZI&#10;ExjX6kgCYJ7FB/8AQTUZ/TEmf6F+4Y//AJSX4aD9XNCAncHe9Clt5nAJArcf/wApftmP/wCUvlOh&#10;8v1LpHVXpJxNxIDHM/ShVqNfK/PTqC8JdoxJb/6UP/8AjS/+NfunT+R9vaSO0CJqNwSNNJJgizUS&#10;SSSAEkkkgBJJL8gQBIAYg48i2+hx3nII3ILgVRJZSjmYawQ4IFstHs9wLjj6aHJNOC6pp69bH6Tk&#10;s72fbg8OJnGMV0drvrievJWOTzp82Cctn/AuwNmdaU5UlHgYBfCbuhitWxriHaZNJjBMThfgtmb6&#10;ep4FzEJLVS/0nXcwOTURO0Cpgkw1FnpJgO3kTPbGAXlrpzi7jThzDHkj81POHGkeD+IslHMFMHOP&#10;GgReaERxj/y0t87nfWe9sEjUzthFI+4vg3GoCDuK7SucYOv9NYyOaXvnR6XzDU+mhIo6cp+aaeTg&#10;WwSuYXlyXJ5hjF9NbZT848Z/01YTm2dnjNx2lT5xRePjVkk80Gb9L8ivjcYzf5aoJzj+ebO9XIBZ&#10;XNKTKH4i9CHlNjjz2OksxnlD9+AAlOBw28k5AjVbJL/BprpaeUfgWVzSTkgIllBQxow3IPz0iMxw&#10;J4dzg7/lqcC1N3HjOrI3JyMapLcg/wDpq1Nyc/H1FQBdpeTkRq+M7kZD9RZjLyeNXyXkx/iKcDQp&#10;eRXBnn4LuDy1SWZB3FcJeTvoAvkvJjV2l/gVJl+T4dtXZl+4gC1N1ZG+RVtmPAPAjwyIJwxApCgj&#10;T2NAEhC40UQshMCAIZCeNB3HgRgmRASEwfDjU4A1wTUTJEiJEyIKBD8cfAnkyNK540E49x5FMb/u&#10;IaPPxow3GRAExvc4FMGNJuPAiTcaAEMePIiQxpDHg4ErioAVtPW+embi+kAfJP3ErZI+gnhj8fGj&#10;DNngzoAht5ennDfAjwx4EHmBEAVt4TVVbcOMCmPHCoc8mGP50AVWrHhI7/w1z3MHncg6n760KqJx&#10;p4PLWJzR5qHQLGXDjwfiIC4cfkTLh74EHI87nwlQMJjhxgQ15MCa6ZeE08EAFVXjzGVAsJOHmBU9&#10;w48aW+avITJCY0DAC4J49O5pqY3/ALxPDk7lznbIaMZECy4M3GAfl2+og80mGDjTI3mmDXEqfOJh&#10;34PwkAAakmGPJBqQKh/OjDxwobj3FOWA0hMBMCAuBkjzqY8J4ENuaaAIdvGpihsyaqPN92jzxqco&#10;KrGpgyY1MI3HcUMbchiZEsYQ3DwnAnm7fGNWpnTeMmOPjRhxK7OSwnUCrytyuT488auzdngHrdRE&#10;qfbtmxMcepq/nRKpKkI80bFuAfTGnH0qvARWSVuMY8d/OqqzIMwz3tNJm4/IgnLVNB4BHx8az0jM&#10;kasjhxjHgvpkYxoJwCRmO3nQ1m3wF8xGJo4wDPBBwKrSvmoKDU5eTANAZ5y0Sl/LwR/qIbOOWfBp&#10;qgnMZmhNRDSDwDRiYoOQnjWeUDOpAodzGnnjjwKGMiAJjfIREuPIhuNPNyYy5EAXDsMcA86GkZ2e&#10;NPDISDjUN48IbIqAIfARGG7wnAgONPDJgzwIAtTO3dzntqG41iIaMhIODjUwgyQNsfmIAJTB4OCx&#10;B5aDvJhjQ0gycaRHGMeCNABIc0HGPOnm8w1MiqtvHwJ5uTxoAPTB4Q3AgI3HjRIedByN8ZEAGBk7&#10;6PNyY1VWYycCsjfIgDSKfeEgzwL1E9WPaQN5Luyo9ONvdKNeTrMmAi7e9VchIKnyeUVOQIf2j1KJ&#10;uzxt/lrMZpKyBIrhL3hIPh6SJTQd4eOBaxnGJuGZIENcM1oRGY4yZ/qpkkv/AA/8aBhkswbktrPZ&#10;7J8a6QJI9PAgMwpPH8hFNSFxyW8larZJWSDPBwLpaYUmSPJYFgVVcUmRFI+4w0kvJb/u0HeS/Ux9&#10;9bwSnx2s/GqTMJPqHwcaQNMlI3wJm3jJggVwcSvAgJGfj/EQBDg99WSX++oY2epg7imN25IM8fH1&#10;EAaRKyc/x6S0iXuMA/cWYycmNaE3yfOPykCy4Nx48nMgtKHu+NMtyan/AKqMDzqgnGRj0z+BEtTg&#10;jTLf9RTCW4/8xACITx2sap8wHjyK4EyZ++g7xuRAGSzRvqY/LVVcN/AtUmDcdzHB+mqS8b4OggoK&#10;G85eCNVuaDxj/u1angyQFx9+0g+7kj6CnGGYzAZIBoCTJkjV2mDf+H5SpLy5AlOSUJcVt4THng4B&#10;qGSaCjJnTzzI59xDSNxx51AUDzwgpk2wd8aoe7kgc4I1cN83YmTqJm22MTP1FQABbrYKLcDWPkb4&#10;CLQqbJgyRoJ3G/doEjzxrVKLG2jc6wPK5iwGXvMdhbNSc0GEeOPTVBGa1UDhswECAOnGP4SzeYTj&#10;BfNB9K4htQVBz4O+qe4eDMMGM+RfHjkFPqSaEjGsxeTQgUenjgfc81UN4QaQ4ckAzh4Q3XyICMg+&#10;BTHEwHARAXDzGTIoywAzAmpnVwlZMGQKqpBjjJnVxp6ZjlDkBjAuQDLqKKZprwK000LoW409MfVP&#10;fypsQG+MWrhz/wCZFwQe6vRh7stoGeRgj9MkEP8A+lsi8R5FtJ3yZMuxwbuG7y16SUxtW9DX0Bgh&#10;Nn6ZF/L/ADnmM/ichpIX73A3yfyHvXLcLFzomq9Pj4fm/MbLPPVXo8z0BpVNZgzjHp83HBAsB2v+&#10;rRV7SU2Qvmswl4/LFrQLriS1Q5cst5MHmdMfErfT05I4vC44PiLRxf7Um9XHWzzflPzO5IVorX/I&#10;/nbqzZfNQkPHzPMtdz6izd5KyNskYM6/oPrT1WJbMhncwAtxuC6Y22Redm0z1f2Ub19A2mpbw+m5&#10;Fn/Mv6OxjupTYeNZKH0zTz93cZsgbuMnTTLhu5DfgjWhTSi5jKpju0AM40BmjOYtiHvAKOP4qcZx&#10;VW7gkHzqZ2oSNMkl7kJMffUMlyMeONBOWQc4Uwcw8az0ZMeRPDISDIgDVBzhEm7jGsrHNO4jw5hp&#10;gxqgDQvIwcaeHcgVVl7zHxq7bwOPjQTg0jjBwJkbzBxp4g8aGuBpgFkbzBHm73xrNxuCQIwzmGNA&#10;s05vMB8atUvmmPJB9K4srbzAnBy0YbzTn9Py0AbZL5gS3/lq7M5pjyRrDZfNBx5+X1Vdpe8x2NdU&#10;E5szOad/mKyN5hyPhlWPt5h/D6g1ZG8w7n4XzxoA064MymbwOP8AEL++qezmF4eBGBvMZMiALINx&#10;jHnTO8j/AN/yqGN537/4amXMeSM9zy1QTjLjmdLU8pAXgyQX44OojGnGPAmXFvjQBSXAx/8AwSrb&#10;gf8A6avjxv3P4iqrxv4PNTAKq4H/ABENJnseNWRxB40BcD8fT1UsADcs/ONMk68fmKY8HgHk00Hc&#10;e/aQUDLi5b8z6aZHnJk409px8AE8Nvq50AWSnx6mPvkW/S8bZzfXOsnJgJ5dtblI5oP9P+dQvA06&#10;X022t44NOO0pnZe7WMAFMp953I0eccvOkj7ynzRnvLY+NY/NJfZJk81bY4Hg+Is9qBv8C3cQfSh3&#10;PB/DQGcExjVkcD1Dwd+6qfNB/nItNBOVUmRGGYxR2II7RFWyExkRiVvORg6i+k5MeSv2bzPiLmna&#10;RS44xnjgtaa66b5+hn5az2tJPjv4+DzE1AHmPUEvI2cnVV3hdFbQKfwEPoLnZ4DARJckoGd4To3C&#10;ipJABDjRJuTAPAq9/SnYDen0JOvBqAW3hTBzAkHGgO8J4ZEUAaE3ng4x+XGrtLx3h4+YsNuIkzmh&#10;A8B0mkdebBOHGAmBDRuCW/cVDJPHJskaZ7ccwZEikfcbAzeDbWHMfTWzU+4ks1H5ca4/+0BLeBGJ&#10;XVhG3yJDkFqXGhbQKoJb3DuDWHOH6JVJPN8JjVOIqEIEveErimjgQiCNFxxr67TwAmD9I4ONO40N&#10;IRIeRT6q8QDBCY86VzBkUMbwsY8HcSI8XygoDzAY4yZFdtzFu2BZizcECTGrt2423bAk6pPzeVvg&#10;J1USuNoM8HGq47OSMmRO3NNffARcGBkHGiQyDj4EBZW0YG4GFPPo8kMeDPAlxo9L2eDjTABu8ER5&#10;m808EasryTymAYIw3cHUVUcDHcwQcCT3CgZIQdzAnsCGjyIlcJHnX6AWBPTgY4BgwcfUUwmj85EN&#10;mjjHYwKcYVvAlbwJ7UgTO+aisIxkfMUwZE8MY4+BEpXT8xckwBBcSXjkDWpxqFufjWhTCl3LMecC&#10;pLwgw8aSndHuTUQyDwcCJN5og4yD440Ybtx8asIh7eBx8aebkHbVbJzMimD0eNLKCYS3cx9xXBvU&#10;goxAgg07aocweDg4FWyPPAdfmg/N5sDipCcEB8nwlSZg4xlVDI8JAphJxpp9IkPDtcatTOYNoFiZ&#10;JwWMiMy+cYEhyBDzZXE0xqhzSYE10HJUGmgLyaY0lKCKkmEmmAiJM5+s4OdNeg5IVc3GaMA15xUG&#10;mqq8qDwKl3yRr8tkSkYpSgLI3nBO+jreeaaznF6UsXpWjSJpNGcTjGrhScw1Fh28EVlkEzIEijmR&#10;9dVCHJO0Je8vNgIDUhCGHn4yIPTc4vDAj0wJjHnXnt1ThFJyxVg8BVTBuY4FoNbcxZz/AEL0PG6W&#10;I4S7hLCCoijRElWFVKSVfTpPtJbnFUEjHgVYI6JHH/SmEl9ShSxoUBOHYuAvpRxvVzmDiVPSRqhW&#10;o681SW18MHQWsS/apKX48DwFz6i5TSU/RKH9adcu6MoiejxtX+7x/EVEmOwmZcbRwJxB8NYo0eOI&#10;CZCrp/ZnL50b2m+UYRqJ1sbzx1yWmQw7KZ1CXBu5FepfsXm1vHHpwLTqkrBy2Jgv3I1WyVZOnnBd&#10;Ub5rRPaNIo+RtqeHjMfOlPK8wZN+uQfEQ2R7K6snGsb2MPmOcitRNmdMS0eNzPCvI/8Aywv9SxfO&#10;LetlVGAzSeOXhOqg4xvYOBdFEk9MB5MqdE+qVMgJLg2MFOCJH9XGndaJ3jE2bibQEx6qUwl7mMmO&#10;MFtbkSpJtAPAFiJvAPyhKqzB45cj1rSTcWpeZiNmS2kSX4+gtalc8wDAHSJB8VWr7UYG2jax/SU6&#10;Jo85dcSskHAhu5kjXXRKgHGPWA1+naUPtCXd+VC+paWomaQ7RzHL5G9jJjsFW5U/T5I5S+C5Bb8t&#10;WR4QbzIE4saDzCTzKMeAP96n32j0UmPvJXZJgjVVeM7xMEAF0hL6TvD9sAjA5fIZUPHuIiRp3WiK&#10;LTJaXpfkNgg1icwi7AoPZnZc2TAFZGK65We03NB7yc0ABDgH/OltE2qEk8l3OB97U81CW/Asx2tr&#10;qzp4W2qxgzWlN0wzenNGfIQumNYy42iSGWufZgCx+YsPrqpnJy85ZXG4JEuhjwtNV6GLNnVOPSSg&#10;9qD2cTEEfLCTTUP1iJWMw98gPzFzts4I5bMwR/FXQdaU/MZ2yBA21Flp2pZb3UnAcwHgIidPzckt&#10;chNAtUebHJlGTIdqSP4ZYFEg2Wt2/wB8nbQf4mP+VazJqfAyuicalS88G51gn+orVOBkNYN5aq1K&#10;ApiTjwRndPI/hZIEdebRG3AwYiHb83OspTtPHXwNWkG1Bs7EwGB+8PbCTp99ZXPK8GH2ZgC2FWqY&#10;VY5f398Pc6dxYPPJeSByrEJt7hE51fbNsl7hy5GBy21ENqR4QxAY+NUSj6keSovmQK0uHhHN80YM&#10;5Ea6VCEj0wGPQwH6Woq2OYECTBAtapdmSasrMbHOPqWlVZxT+5vcBgFRckHJcMycd4h44zq4N5wM&#10;OSPUWeuHG7ZIENI88axnaWmK6bUaF2xj4EyR4RUkcwQh/PCcCR0TW6kXWmpjnja4DBqR/EWtS9m5&#10;jZAjNqRuFhFEQNjExmW1zSoGzMYIFFI03qy1DvMBriTj6P6ZUYmE4xy4DZzxt+WTvrPZhXA7eCAC&#10;ap+djeOMDwGREtGuu4wuC/ajY3zj/fRIY8aPTigxwNt8bAKMKh7uQLbOoUzLdxYikGjeWePTgQ15&#10;NN5J/mIbNHg+CPUSpfcnL3AbgXQoFF2ZuMfXRIbfHfwJ5xT47mTj/wACGvKg3YlnofEVtB+eitKr&#10;PCbs5QftTGgNUVBec4FW27xOpInJqNCHNPjq7N5wONtn/hLEyE76W+YEUiYRqhCEcjPgQ2eW4B4I&#10;EYpecS4LY8cd0humpjgjJ4LBHxoSk6ejZM9l+dHngyQDwJmR2wuTwRowTW4EUkXRGPzBvqY40eJM&#10;BhHggVqmkrbGH76z0cvwEwdxPptCkmDeK1N5hZbAgg4yJN6bcuWxzQA0W4tQiqoyLLckQ5FRfG7z&#10;86MEtmbH8fTWey95qZ1cB5B44OBRUVGL5xnrOX/1sunGdFkcykEcbHP01hsnITecgF1pK5hNjNva&#10;TiwJ73bx2uF3e4c9zyj3LAmOMFuAmmnpO4wcCvm1x453IAQgz81YCzcPW3O01poMTP4zd2y1bQG4&#10;zMvfWAs/YCnjV2qCpMeRZ87eXldo7xUZiX1EIluMiMM26Gg5iuEvbpOoJdaTBj9mswcCPS+n2wR5&#10;+NGGcvHGMEaJEZ6eCBNS42TK5hRbbjVLcUa5uf0QLfBy/TScSvHn76uuFnPAKRex8Xo/oWl03SZA&#10;9DOtapul5jNXNlsD8TuK1Tzsmnm1lgffJh5guCBIc6wrQg2agxkpiSnfzK03g6YyLj+qKgbGenMz&#10;BcjIhtQTyp5x95ukRiRs9wHgj4yKGEistdN2q1mHP6neGcZ/StHpN5PjE0T2088pNs5c3oFfJHL2&#10;zYeCMGRXOSkzHTWh5xVE+0GbkAnH4SmTSqG0DbdjSpqQ5OWTwJkhG1vRPbVPby8blyfHdIoXQklq&#10;ZriGSePZaM8DY9u4gNtyYeM01/DWhDpMbnW34Q/qqtuJXZJz7kCQXGet3DmBz7i04cwI2bAsqtjt&#10;hJe5kA0eJMHrnJBaJc/cVBOEm9eYMkbEWpzFDnErvWDQHFqCVJmHsxDhjfIP2gRyPHBxp1Am86Eo&#10;NvTDx7uc1AXGTSGQS1rahQ9KMJKxCw03V3qLl2i99lT1i/jBc3ct1bZONug5xfCaVCwE6izN1Tf0&#10;lqSq0XS957ZmU13dk3L+f5Ue2mOL0yBAzPcaj6fcVP8As3MZkS8G7g/wIlL5O5MQ4TXUXbw+g6K2&#10;Xydk8GByFjy/LW5N6fvNjxwMXTy38XAuV6Lkc6gIey+dDg+Eulm7OYuZdZgmpW8HUH3zrnnmzCNC&#10;cOCBlLELDdcZOmiUwoObP5LPGcB7Zt1K5H88GZU+l272TjPBHx9MnfzqyTiuHsnIAMGoYgro7Wf9&#10;lEJ28Pck8aNrkrctpkcMfGsskjTAS7H6cC6m2oON5cvo3jEozD5a5Om0yIQmDur0hrtWnI5NKu4H&#10;X9XuCKtnm540HSSkw0r/AIGK7cHIyxRf+PpXzDF/QpTViU/CmjtyBjwxqj2Ca/8AI1Gj5oOAoMC6&#10;0p942M2znz2rS4ipy5dyZ41v1Pv57APHAAWBcHn4Pi3xHOhbVhvpB4M8BxDgUNnUDlnztSD4ipPb&#10;D0w8Edr8NDXkv0+eX4a52m3uEJ0JK6oZOeM4sd3UGqTXlHjeC3ZsARIydT3FhrdwSAmdbBK6klP3&#10;Yz72Xy++nJhNjNsWXpScxzih9wcnjZn3i31BIns/bzUznA2BcN0xromaEkPRmu7tv+WtRqY3mkuZ&#10;tprHJJGXeiC+8jXQ9a1qdw6bGQt0GyusPs22O8jOIkwu27fgV32V7ayRvZrG53XerV0blznzrkrs&#10;NzG5PvJ7fmKK4lAwuNF7k+Is6XBQ3x8dTu4R1DWG3iuHl9t9qijCTmDFkx/lTWwCgptVkxx9Ef3i&#10;4slYUnMXNjAATiD4ZF3TsPmrelSGC/B2fvlu3c4FwPOUyTBxMnoY/i3i+7wN/GQlSZ8e/tFlrDZZ&#10;Kacl28y5lnHzLiwcG1JkBvjj1DD5YyCXW9dzts4Jucb5hgcC5i5A2gNKUkL2yzY75c5lzgxrkOR8&#10;FPnRdets4+Px+86fPzYsFulBQKs22T2ZaIT24Ph8C5aqhx34+NaTX9T07b9gYlbx9QfGucXrt28J&#10;jXt3LXLaoemlcfRXDoecczcwdSrv2g6BseM+T/xXVeyea06wlz7tJjcN0xkXO0smkxDpQA/ho7gc&#10;c6O7jXQ5lHUq0Xx6+H/g8+QlVth2LI54yqRyxlUqpURHrgvlLvzaBs/cyTZadnMpqJm6JaG2H4F4&#10;67J9q8xpuogPL9uMfLITuLqjaBtafVI3AZ/VO8Qcy2uQya3xpcf09PHg/wAjruX9U77A5sHmn2Pe&#10;vo3k13OPpaWNejtMbfWoShC/njV3ATyhrxHnm1Xf5jn1F0JsgoOfV49wS0BW4R8whO4uM5gxUpjO&#10;sZrRrxHWY3JJ4Ps/Bpaeo+05lQk6l16FwJg56RR/6Vyn/wAG5dMinnDmedqR/CFgg/aXQlL7D6ck&#10;jLBMvbDD0yEIXjR7aBVklpWmDwQAa4yaQ2w1VhnSu2yQXS0JYnsHLtSU3MZPLjziCedjtRitDGIv&#10;PXK809Yxy5HZjP8AUHd41le2TaI5ms+wXy4PLWZVBQ7hsTtIOo2Jqe+vSGwVL22a+9xfCcNNd9M7&#10;RuWWwHLA9yMgrgxkWJ1hXk2bPcbmR/hkWqbG5e9qqSnZx+zwN9QZFns82kDbPbO/NXEA9PVEuXRC&#10;3n/Z7TFm4zzAdUNX9usg4JGVvpdJZ6y2b1Xc3ncSjDzbhMi6Xb1sMzIEbd6wx+WLIq2OsHjx6ALl&#10;9kIXlk4FlJzrlLkLXG8P8tSdL09tgNgZTCWjDG+1Ak8tWKeVwylsu3aCVW4yC0yLVZJuc49j3HfI&#10;Bl1EMrSm9mrNzgcsXQ1By5bO13I50MFFStsxWnJ6IbjfnYRYNPTuaq9DNndaSWp+3I21pxBaEId1&#10;eftaUfIf7AAup1BcCtVD7J69pggJrAB12eTmEbf41pz8Crg1tW/wadBCmNXt9P6XD8x1pXlUSVs2&#10;fSedn7PjGK6MZc+P5Ylm+zPaJu0u3Nm+0RlLbIRY+8l86qd7eNdcQN+Zd7iG0eSiwtjxzIDpwa79&#10;ybFwLpJjrMfWwjhbbbFkzbRtsnUybbgwOUgf+Z/0rjp2ScydzvhtOPp3F0rVEnHvO+UwCat2Q9S2&#10;UWOx+0ufaqkEwm5bx5oUsfxRqjFKTVX8gZRzWmkUp6ydVSooXAZoWAw11EXatKdsTZiznUjKOZjF&#10;abPW3j8Ma88oaGtivdqB+mu1fVz2ofZJscJrTyBx5RYL0CwuYMEiPpq+BG06j+Hh7CvF5lt1bO0V&#10;tnTdV0fMbLalSjNd5jkWRM7TKHKFsCZTIDVm6IXUtFgwRrqiabYKHryU9gz6aupfGMvsz3wfUhXN&#10;Naer3ZbHgbVG1eaunayZFfhsz/3G1xC5kJX+H3eE3j1e3Euc342c1E4jH07WDBAty2kbHx14MAXL&#10;5qP4lrOvM2n9m8/kLn2Y5cd217Mu8PthMZbJWMb89vd7Vwd1cXNhNVkLIcj4jTwuaVV08iOKR7B3&#10;NDa0e6zD+Bk/aVcaOZNKxPnkbFq3jJc07uNZtXm0wdSMj7tTjsjVuXUelLGtLpig6VNJmO7Prl+3&#10;cIQS5XmPxhaJkTNWcXE3wNmFVJ24/wApzzXcgGMe9B3skbjpiFop8vrM1XKJSylbRkIDMArdu0vQ&#10;yl5PMZa23AL4Thq35ZCcaG7WHjafSXcHNKtXBvMtYI/2YlpR+Y+V5uiOGZITx6L/AIGY/lKfb+U8&#10;1J5tPmtctgM47Q4x/EwQKiF2eTSlZjKn5po19oL0y48CtNUUG5ZkwWLcfxFk25kaTUEcepBdHpkX&#10;f4p0Xw4lx36UeHwnPZPGNX3PiPRKvKk3OUsTb9cjGLmLzlnE0IZ6eOMC7GmlaS6OSnDGC2YguZ3I&#10;FwtN37dsTO+ufDGunwsL7IYuTfYGPTInExZnjDK1n24CYONY1yMfTT0zrOavB2RaYfLGhwaUmNve&#10;DAIOD4i10p1UvWx3gc85/wB1ZqdLTB6YuBoDOujmcwmsclO25jluW5b9yNcl0kRwzJjDxreaIqRz&#10;HNgYOppkITgwLjMpD8ZOlemnon1Dt46z9VzaxOpE9fS2C6TeC3Lfvrqf1j5lNZjQ543F0cYyi014&#10;9zeuHtNzt9uD4reMZSWyDWw05tIruqmWCN8V5B/5ngXOzOXXQ5/WL109HiPQMNn0rVQzT3zUtndY&#10;VFSTY5gsblvpobMPWwmzwj4NgTPeOZ3FSagrAn3Z4co4x9RtwLnyf7lG9xxnuLfxcvx7iDHm7XbN&#10;lk8jqes5iCC+UkF3mELkgWnM6oouiajYypzTjWYNRlEJ65JnNH47afpDb/Q7amDyptKuz3Qxabnj&#10;xxrmKYVBJXjk8bm6T4g10ynayFbunoGXtVfrPf2m6w2JvJCfscMqGEjXqC/6i4u+xdKVbWnarzs9&#10;nLG4hCGMZYIL8f7PdXmQJvUUeSF8VuAnLuIFN3E1Zl5+f4ax2s8Yr4ceTp7/AMxpwsyqL3I57l13&#10;s4kPZuOVsGp4PLXJjieNmxP6nmrqn3vUGMuQ6wTYDOJ1Mr8cdRWzDFcG3ckyRrsOmPWc2WwDOwrb&#10;Zy1G6Hp7yyFBnXmXBGlxH6qot4VfMs6CZzapqewYzK9rm0WlZsBy5nj+aNRl1Bkc6Ma7Gkfrv7OZ&#10;837NmrF/L49Mmp4/w1wHtor+i569/wDnSYum4fLc8H4a5YbnHOJgARtOPzF3KI+q/F92pz78n9M9&#10;VfWI9YhzTZABkj63A8aiKN6MWPJ/rXn9WnrIVhVUlBJ3lpxB/wAyUWtGu6qU2X7OplTsqgnFR3zD&#10;Fb0+BU6pNldMOZCeNgBqPs8vTFn/ANS34fOSmRUV/GXQktk9v3TzbqrZlOoR7zGAuBVVnSDexjIe&#10;3bXokSuGUZLMYBOILVq341xpXDfG9PuzLIQvLXOYnmefJa6O/T0NdPmNjJ4WJGVYAaToAc4egggf&#10;C/EW5SSg5i5bex2nEA+oPIrLsM2fkmLKdwP5I6+63B6Sp1H7UC0k9PgBcZELyyL5Jc+brI0X79By&#10;cy2FE6hcf4hdlz6QvccbErdbuTbROplKdwZyMV7ddRyXwKqvNu7J5YMF9b+HaSqyuGRnrHdgFJGQ&#10;WoMaz/UqpLo/G2P75DhebJVtZy/Ue1dnMpjjfSoQ7en7NoqCSpJd2iCNnds+WRaVHsQZz2Y4Ayqa&#10;t7moPSxrU6U9W+Syh6xDPjlwOOn1oF1PWY7w0r118TUd1bf7PzHWfq7jlNWyrdu4QWoMZVb6v2GT&#10;WmeScTiU9MQm2ssskfq7zGnnu/0NXDUlvV3YuQ2D+VbuTa+I0mPLZ3UYm8wHzB8a5ZNsZ31VcX/p&#10;OzxjrFaLZ7pzIOYSFhMcEEjakjIXUI5FwflWhVZsflJh9qzWaiIEYru5NhYIFz3Vk0bBcnjbPnQ4&#10;PM3bHfWwTCtJLUlDnNfdDcsxdTGnTZro0pFfwcR+qYklz1nHNDz1tTbJ9Ko91eQE+FjgWqSPY32q&#10;y3+STVqPzGyA+rnsnHU5AOTcAyr0anGy+h2cpOGB8KXxkFzOCBbWZzPRN/UYsLC9TEsYeS9SPHLB&#10;7ZM+LgH0ylUyYM5c5lO+b9u8flrQtpg6Ylu/NrDWYOh8sgi5Fg8nZjqF7uzOVOrxOmPOtpM3qVWH&#10;COxlbayHK/byYDHyeYNXbZPJ2UExPv8AqBQckn3Oa9mxvhS8w+ZvKuFJ7N3syJv7aqpVp9MpcCtS&#10;5zf7R3RVG/doCjHZZntwKqzAkxgIfAAWDzFMbtyNr8DwGcdr7tngjWhN55TEAwRwMSuIyeUi1JG6&#10;E0zFmSbOckbH6dtPTBvuzY/TjIJbY4eToxMDDZy6cMumQaobzZnXD8R4zUq/wdMZeP8AOsWbk/8A&#10;gJ9VyvoHB7in95mxwwacHUR54OSs3IGcFonmEGtaqDZ/U8he748px0OBY/MKTeuXu8wSouAnTVqM&#10;nZ55pphVK/D+8bxs/l421+A01KOAnLtFV2mDeYzj7tdJGPS/BWMkl8xglwMcqKSMYuYrtQ9UOXg8&#10;4LZm/leCDxLahOs3DLyaa2mkSOYDgZPmcb51jH07S5jeTQZnL4LOVZ3C6Emm0CU7sfG+3ePp6WPA&#10;slbvKYZvTmjnhXEZOoISQ59d7Dn920tVJ15LqbbHCaRiI6ILUGt+Z15LjU4COBju5iC/s3BgXENW&#10;TyXQNtG6SPzEBo/aBMZUPIfP0xpMJzZKtwd3Tfq4rRtNSbsFiIcHmDEg9BzSzNgGsFJAMoiaqAyO&#10;uGzm/wBsA3iAmrpZI8avlH1AyCR9jYlbhJpe+tpO0WpSdRSurMcxstmNy4XU76w3a7TcpZzp8aVA&#10;tx9T3MapNWVQ2YS4G5nKMymS+aTGrSMYGbEpIB6RLpeP5ll027gmm1xxbWDdy2mOCM4iR+YNadQc&#10;wIFsePSwWtS6VdIbSNgAzNmLlsx+pazxrH3mxN7rmZgKMIxf2lHrNVRamE4A0vMBv5sALbTg+KvW&#10;LZvPOx5cxDBaJcujttvcXk7L6bcxkBBY3eMfUXY1L1x2UylTaAAsY9MgxFx8fUT/AFmpqqy10LZH&#10;tpE8krmbHwMSs5gMtq42LggVJrB4WlSMdznjrHzPfgXXVUVhSjaSvt/kbVw6bi0/Zv5l5y1ZtAbP&#10;3r4wZU1bwE07fH+VRJm7tazL6KrbOim+2ydVOyAF+DfN383vrjOtBuXMxO5CxEO50xLTqD7etnjl&#10;Ry41nryl3oZtz7cd1Op3goKfTe7bzgfsRYCfsKyVJQbaVEAYL4ThqRdpUX6u8lqRkDfJqUkerqDE&#10;uS9rFJsqbn76WhfbxAMtoZFE5P2uu80+tVVWwz15L8dizdRin6behvxxyopILXL4EpG8mLn2NtqQ&#10;LbJfvpmXt/07fArXQhKXGAzCRvQjvdlFHAqS4lcxc/2Eq60pe5AQ4TMSuIG+rzeBXyTjezhzjlsq&#10;9pH8VWphVCXPOIZHR+oCB+x3f6q3iT/YeTj1gOphH5d2wFHp43GYr68D2oZU9J6Plz8ePcbhhq2m&#10;0OtKTVlDjftgTWWyMTNl1LZb/wDMjFD7O20y0YACwdS6tsZ0290P6qtwWtPjWzUPS7mZOcbm1ZGL&#10;+zFgyITCEJccrk2b05Kr+8sbmr0yq4ONlchlTYDxzTkwHBa6i9Ap5s/osLYBnJyvDDtWx3VmO2Ss&#10;J0GmABYMRM2t3UH96/mSHOqI/WZzrTbPZi2cgcuZU/bxj/bgQ3aJI6ccud5C+dEa/V5CzckvHwQH&#10;L8S4hpG7ltkg4PhIpVbYafWtqrN4o+i9lBiAYP3zpuYnLc2si06TyeUsKjmsngfNezxi07pe/wDD&#10;XOsvnBHLIF58Im7itDH34FW5o8lMZOQUhuZp8aoIXHoRbZSFsDth81ZwE0mxBjzqh1ZS8lgc3mEj&#10;YOIycxz/AKVktB1ZUcclPricNW//ADIr8a1Sh5HMd2fPI/Z4yalvuQL45NW4R9oemlaSBmy3ZtIy&#10;2bVrduCBc31xs7mzZtjjAUbJwW4Mlpb9VFJ9sNs819tHqD0sDZWrZ/tYZOWT5hVRxEDa1P8AtUX9&#10;T5y17zglvK3LZkdsbU+Iq3K3lkh4NWx5a3L7PyWdkfdmvnQ9Utu7kDg+ZZi4o8gZsdgb710yXU+4&#10;E7pVa4l8pf2I2bHdz+Zd40Yo+YOWBAQOX2iP4qodSS9y2enZuTixj1LiGjl5IJsDpwdQZSouBJaq&#10;kqinJPNt8bMbhuZb4MEaGvNsk6nAzhCDd4PLbCQeoKPlzyY45a+3iBXwlBzqMgHLaVCZwWrXN40i&#10;ja3Cg51mA3JnufTjWtEmkhbSXBGcrh1a0xkyQQI9OJoyuWdxE3MPmELxrH5w3s2Izalwqf8A0yce&#10;kcwkrYZ9/AUkZOXa7ielZJS8ZPoHj63b5Y/GhsrlbJ4XkFT1YUnZ9pDyPMQ4DMSE1Mivkjmm8sjs&#10;7Fw3TQeXyshiHg5kamSPtaTvbzbTMNfALtQ8jquB6czMBcY+Yj0nmDmObACY5cd3q8C2bZGStJ8N&#10;9gmpcBOZwY0Yl9NyXfTmf1Hbety6doXfgT+00CZNK0n0qlL6OVSoW6jF7SS141xzOKomL9yc3LgJ&#10;5a9Dqkrx7WcuPITH7Lg/5kmSA/w1yKSVsmbk8n0tPmE3njWZ50gDGW9PuX7Y5oAcvmEuqqt2ZICZ&#10;FsDN4y33A5AKyPpolUlLspaRi8C+akgJ5RceD5lYBjLdvjJgj01fJhVG7MgMGG9Dg6mrxqyVJuzk&#10;YDBtEjJzLXcVDINyEYIzcCAD1Hjm0+egbQAK4gH07vcVw2oUXuDZiYLHdwk+KqTT9aDlpH0YQW7g&#10;rShzCrN/JZM+KNqku/pgMyuaEk5MYecutNk9UPXMufM3L4v9YF5dqBcu0G3kPbwIJqcpGXmCXfje&#10;n6HpggO2JqXs9xqtt278HvK3aq3Cgw3b5s3HSr2VGDd3VwK7/qRLZ36xExpKXHlsn4HBdQhVoW1y&#10;vBzhkxjbbr2SP2ZtvOcy5dcUWM3tMD4WC7yxKLF2t22E6XnpZSZBzUYJlUNqcOiF07RcgIFku0Tb&#10;oKTzY7ZsAre2jBPs5TdHsQy0Dok2tczuY1xnWlPz6duTzJ+cv1Cd9Jd3f0g528XaYethU8cxPHAe&#10;59VdvbD60bVhLgGePhN3Qy8peVNF0G5n0x59uAfMIVelmxuX0XJJSA0b4TiYcsY7uBadKqixHaN+&#10;Zt2UAztjTUTiC7zCKk1hsvpSd+zPJVLyXP7S25yskvpscbk+Ca3GpBeV/drMa0l+BscNPPphvrfz&#10;RYIPzqJ4swerPVTlJsknmts3/LOVy7WGx+o6bJgeMS4PMFngXXUv2kPZaQ8dWyN1gH1OCPGjzjb5&#10;IY5TucEqK8gJ/aSF4P2UOcfmg8zW9xsTBGjDN5jXV1SbP6cnzbeWb7eIydQYsC5Rmkveyd6dsbpo&#10;vCgecZCY08znA/2xoO8cYxpkhB28cCcfoMTAhI0BJd40YlbgbkaZI31M6WAHwd9GG9vj76h7unh5&#10;CJgCmA9P+8QcbyyQGPgRiYXLaeZ29CAwEAWqTzgn1IPiK1dn3vkIs3GQfBB0+Wj0reEuAgv9VAwU&#10;wHuxPpqGNwRz/lqZVg9THYVw2ds2Ud9y5Bc6QxpYFPHMCMyYI0el80JHfjj1FDryT9lPcdgowkFc&#10;HdVbZkJHng00BcQ6omF4Z9BY1v5IyYFrNYE9mOsgl/NXxAsLs5XeV2b02O2ocruRjxo8N4SO/BGt&#10;EyXkNm3sjxwJ5xNB2tFDXFzdkYpukyvyAx8CB6BSdm9fkBBBqLbJfs/Lu3tJ7caJSNuylWSwIdvS&#10;uJ6aVxqWW2pGlOSOuIf2LHKtaPUgRiVvCP8A2ZtpwEKqqSpHsejBqG/kT0vcPWHtN/ORSD0GqPKP&#10;ZblrHtxqhkotlATAYCsjiX75YM5fFJc6iPSuRsnhQQB04B8whEH6MxmGzuXQZ/01W3FJsnmjv1uA&#10;fwl0JOJWyDYDBNS3h9RTJW3lzYee1jILUIgDmOT7Mx7zgZg7Qj+ErhN9kdTzLWMC3AP9hdLEpNsz&#10;bHeB1ICdMegq39sBxjwOQFGEZf8AeJQthqYaKXNUc+U/KJtKskcq3j4i05tTJZ2P2mncnmCKr2Ss&#10;BtrEEBxDCQumNXCXs2xhY4NSMnxVju5VjMdZ46+mW+v5S9swEmysjDOF8JuEn6yPU3s/xtjwGOXT&#10;/fXQkwZ7syPAwtb0S1zUSbuLNjtLU0uW2W/0KTMdk2mSy+TsnjbHGDl8u4rJK6LkIW28sLQ43HTW&#10;hdlsoGxwhlTp5vH8BDZPSblhY3Y4iRk6ZOgq0oqInTbSkt6fZG1nkjE4g8y0g84p+XGzhYtf0lp1&#10;WOJjAQ4bFsJOmqSzcSpt7SFi6+mi4RSAaf2VjuZ5UJx5l3uLQnGxOmOCNiIh/LEjFPjG8ZYwzUpI&#10;HBdMYu5GsfqSg6weOTzhmcpAty8y7gjQ4pL5ONldHy1sCB5Tme1qDGq289XOlJqM8bC6P6S07ZPV&#10;FRmbY5xqQdPeeM61pxUkulrLHBax/DEsxyTRS44VmHqntnJLLZ9n+KJUOaeq/WFKkA8CC55dsq9I&#10;PtYSOU75YE3g5Vy131W2+0CyPBGxuGJ1CcCelLhNqTi0bwoW1mcSorf4hO+slqyYSWBtosbZvhL0&#10;g7Um0DI7Z/I2rwJOWPuLB6s2b0e8Jj7KLL4yfkQHdPP0g3MY8cYCqHbwcC6QrjZnNteNm+3jyxrn&#10;UdNzZg9wTIBRpyXCKTVKHo8by+Z/phH1EYqSh2QWxzMz3LfMGqqzmDkLI7aPk3eYojxzeHgZnKuG&#10;d1/X2dR7v0ztEpi9LXR7xSLhAkyHR5vMCQNsChzim5szbb4YFsJOorVS7iXPGwIHmnH0yLrHZOtJ&#10;z6MZY2shyv2zRgtY088ptzBkjtK7TyRsmcuxhBc1dMglMoOn3sftJgFwdPvrFdk2sVYuOanqVS+4&#10;VWn9n714PHYLg+IjziRvWBMdi59LuLVB0/WD/I2Bk+qmXFFzFs59snghm+FnjSUvypE5MQ6Eo+m5&#10;SwkIDTKnBON4FzLa5FrxmylrnA26mr8i3Kn9pExlQ9zbVH+GRtjQF4z7SIcLk4sbjpjFnTsYmUtt&#10;jB2TfEYrbOaW7MdvHGnxzAkeiE+Ra+42ZjDk7V/VEjFF7KyRvfadQPwuNdQ59Rz6U2uMfZyeYvB4&#10;wsSkt9RVtxoks2OWt42yS+rDOdzlTEo2o+mNcvbnU8tc43LEv4ollodLbuMQaboURe2S3jdtc56h&#10;tyYCAXSErl9BVDKcDl92fMLXU4MawFxT7Jm5PAZ9cCPl2u+nQsnbtiZuMrGSEHc+mkR4PuKGzJj+&#10;RDXE4JATIDIrzNLJL3mAZ8CvkjJyDR6kA+Ysrb23OSA+dWqXzQbYeCwUhkDKS1VJL5cYe8hPzOms&#10;9bjbBJnP+GnppL5s5JjCxKOBASb6EgMYLcanA04cjcwa0YC4CJ55cCPBHwKZK5xjbA0C/ERJnuxi&#10;YIz/AIasFmbuGf50iMx8a0KaM8F80Foaoby3bx/w0AMt5hZ4wZ/MVwbzQTnP31QxkbBIDHqQJ4jM&#10;UGeA6WBcO3CMCY4NNWqX1wQLkEcHGs9btxx2AxnKTy1apPL9/IeCPgHy0DLgxUFcEftrPfu8xaFs&#10;zoemIxgczi6SDmkteBZK8k5Ajxm4PLR5nMBQNgQXxEU6aR931D0CJsXoecMgQM3xWYenbzrJak2R&#10;zZmM7NtPBPLeqMZeP8y57pvapMZJfbQHLqdO7kVqmG1SbGbYAnFgJzPGopqG+WPTSYySePaenXt7&#10;HOPTIMiA1pXApl92Bb8z31tk4k7KcMs9rGQVy5dzwLl2eN+ynoMGpbSEOt/uPjk1ENm3eucnMWwM&#10;9n8gf04+5rebN+mTrwLeNm+1SXBpw8balWDd6PS3kYlT6L2mMvtF/wDPCx3iAmksy6XNbWva9E6d&#10;OMiRlWX2+kYDJ5WOAetx+Ytalc4m0nH23LZqIdv99GNqFHjkjm8zBvEsmGo2IudpnJHLsu7M7pLa&#10;+y7G66L11EQtvc+c06qa8HUJL0YN3N1CIvQ+0ydMCHjCxES5prH6PoubTImCwUkYyruqj9lbYJGM&#10;EyOJu65lsadD5fiLVuFDs/LVuL+M1rY24chpx9NZldxuC2tPyYFoTOrCQZ2F0YSeagIyTFnYbbiK&#10;yTTH4EzK3m+Pd2gYiJH1B+BadBzznOaXyn9pjaNsczx9bC3/AH1p1B7RJDWF8Mnfa4/NWMzjZnKX&#10;MhfM7+73NS4tI2D7L5DTY98bXcf/ADJe/GnJ3BLzWnk4e03Yjc3SQONK2LgXN9cPJVA5mr+ZTUuM&#10;nTJ/KuivWAnjY1FzWCDjtXR2+4vEmcTSYuXv9avijj+IonO3qwQbBUlNtt9BGwmoiBcaqqu0SRzF&#10;sMBoJrct9NZjLxzEI8d/IQumrhT9SNoHNl+ARPqf6k+6oRTaVsg3rwbHBdJB5YldmbzcJSeCM9yC&#10;1atl4Mf/AGI9J5w2C5PAH2eDy+NQ6wmjY1gO/CGEmkS0JOfuiKTHyPCQDAFXAkvbGHejBn8tXypK&#10;DksqbAeNjlJAQWmT30BHPBwNscYBY/509I+kyskvJMhnjZsRDgHqKZJ5G5ZkAaB9bj8sfcVkJVEl&#10;cy47Z4xK3ddNy2/zIFQ5eTTwRnyEVAg0hxVD0xMZtSO1zBroSh/sxG2O8CcQ3rNqIuoXIeP/AFrl&#10;EnQgg4+mrUMhHLaybTj/AJ1O9A9LjVKs2ifaSfgcuQCHHpCGPxqZ9g3twF4BWcZPaR/H91ZvK6X3&#10;kjGMxxfUXclUbUKYgpyVMINQzcVq331E7aLU7py7MG9TsJsB+2BbgH1B/wCYtOrSqJi/Eez1PvNv&#10;xwLN5ptQZQNt2DdHc5mqs9+3FlyDGe5B9VISkHOCRB2W16A+e7cTzeqCSFyBzGe5HpfOqrUFUb4P&#10;Gz+KqfOJgR5LsHl6a1CM6umDN7UjZi8ZgEOAmrykHJS8+YEvOdODzLSzfZfXhQtgMIz5x8si6unD&#10;gkFMHjeHufDUTtoYU95T7ad04+xgFjtaZO+vPeYSfAM8d/WH012k4rQYZKcJrTeMgtO4uP5o3x5+&#10;XGnIFOMxmjMjkaxCfSUjMmP+jIupZGQu+8i5c6ZEO2h0YMd631BctfUTanCXQrFHIyXogxIhNJeR&#10;mXBGojePARdMc8TmMtI59P8A8StAqU8aIysemrhL5gO4DHwJLvYPKSSnxwcaQ5ONaRMG+Pg1EmdN&#10;kjz6SSNM97PbI8Omxm4FZHlLiDwKySduODJGgDMSUmSDjQ1xS+Ba08cD3nBHwIDUDxtbyH5aLj7S&#10;ZwSkMQ8aqEyl+7elF39SOY1VyHjj4vSnJFDFuP8A+Ukpe94B4IEzvRP/AJacTkgbL0x+jEosY/TD&#10;6Vc29Vjhl27RAz+Yqk5cekpP6UrTVtmviWupq09D4iMlBB6Y/ThhVwpqUs3Izkc+nINOS8bYL3B3&#10;E0iBxZARsPG4QZuPGTBAtmqDdt2PgB0tNZEwbxxn91AHQNJt9zlN6+LGnm8wGYh4IOp5SuxKfbfY&#10;9iZs+ETzB9bGqfK27aDP5fMVBQWSj5p2VNgGgOUdvUXVG3CuJDUklYuW1rtAekQi5XZuG3BBqRkU&#10;OoB7h8hOYNQuSV+s9qthT3E4wEzpDmHfQF5L3Js8AMiTPwJxIXAbjGlvCGt86ecZONUE5M3xTG5E&#10;BgRIdxAB4ZOfjVqZuNRU9uTAjDMhNBAGnSuYYONadJ5xZzwXVgLdxg4+BaFK3BNCD8RfEAdRU/PM&#10;A862yRzDGQHnrkun5gtypuaYCJoHSDMg4x/i9RKaSccd9Vun5gSPJB+GtCbkHGNBOYDUlNj18FpY&#10;DUlN4CHxgz8pdvThnp9XAsTqSn8fxF9eLOM5pK8Hw0B3fATItsnEn8CobyXk7nH8JRFhVW9zv/xU&#10;Sb+BM2xwJ6D30AWqX5CK+Su7ATPx9RZ7L7cBFfJP7iANCZkVwlZFQ2fQV2lfjgQBpEuV8l+RUNmP&#10;8iu0vJ34EAXBmTTR4ZEBbow3J+dBOEoFM/iKHwKYP9NAD38RQyePvp5MkQAHcIO8zowQfjQ0hMdi&#10;NTgB3HMzqH7nctKY49/jQ23+e6gB7/4W4km1K99ADzcf4iMNx4+gobcZI0Ybt/ABUAEm4/GiUChj&#10;yKZjQA9bSuYFDIvpADkCmDHppkaJN0ATG7dHhjUNuNTCZEAJwRUmaOPzow8eYFQ5o8QLK3OHmDOs&#10;fqScYL+A+RWSoJpgWG1RNP8A00AVucTQcfAs3cOPBp/ERKaTDHf+IqS8eKgB5w8/3dUMZNRDSOB8&#10;EaeZuMGeDzUwBTQglnsweePU+lkVqmjwmgs3mDjwJYEzeO4iUvz5FVRuNM+BWqTjvE/u0DDSBuGz&#10;NkeCPj5SzGYEHG55CMTghIMkf0lWyN9NMFjLhwSPgUOl6b7em27R6cHUTMwH3O+ta2Hy+9OgY7o7&#10;nLUczs7ZpwqrtwzetNlb1sQ5ggthHy1g8wGRsTBGvVDaxLxhZWYNPSXmPWmdz5fNQnsg926Zu4Jj&#10;UNwREuPOg5BoED0vHeIrVNG+5kwIRI7e8J2ePCGKgAONxqYI1fJXagJgQGRyveSK7MyYHODuDQlI&#10;OcXBuMcF+ODylW5hbuY/7xHhvBxiB+Ks9cPCRuU55OWRu8bXM/UQGYOMZUrmPPAg7wepk00koHm5&#10;MGdPN86ZuDt4FMbjIgnEQncSGTAk45iZQAHmjwnAhrDmqY8GlKxluY4wIA0Jvy8HcVcmnKRG5gQF&#10;4QWvHGgDMZoRVshFcJxnVbce4goBsCetqYzl5ONPdlk40AD1Kb5CJ7c8ahuLkCADBBkTI1MbvMfQ&#10;RIlu3jgAgCqkUwjckA8aMEGM2TvoaRugBDnBIBngTw3mPjUMkvJBxqY3l5EATBy/GPHGmXErwcCm&#10;OB7sPAoZJoRADLhvZGg5BkjRIk0xpkmdADIxokNv41DZj8aMe5zEAEm5GSRLfc00yzl44yY49NGG&#10;bfHwIAmSvONd7eqmzcxvXxuZpWlxbK5fgJgsZLq9ONgdPjlUpBj4yXSq1BG46cH7iPN/AmWY8Y8a&#10;snZenjWmRlVI3xqY3l/cgArUzkZLnSVkbyMltLApPY6XYC2BvIyfFRgdP40Ac6vKTx9C4qq8ovxg&#10;5fmi4F10Ol/gKGSl/wD4NAHDcwovxgz/AElns4osnkXP3F3tNKPxrN5xReDP5aBtxwTMKbs8ALao&#10;byT4F2xOKPJB0Fks8pMnf4PLX5oC45pcMyf78CZbj1FqjymyQdC4qq4leDzVCPGZPcCRaQ3IOMeR&#10;Z63bkgz2P0ldpXnyeYgA7c+kjLcmPPB0/KQ0bcf7CmDHjJraioJw8MmDg6imDJgsQIOMhPPzqYMm&#10;Dj00ATBjSIP+9Tzf30SIPGgChzBn4FSZg3xkyca054PHwaiocwtxj/hoAyuaDwfh8tVXqfUFaWkT&#10;huT4vw1Q3A8BP8tTlBW5o38FrGs9mDfkRrYHA+5YWezhmPXwAz/DQMMlmg8CDt3g4FcHnMwRqhzB&#10;vgJkSXlFwHmDjH8iVwlvImSDJGnhk08CSA8S5BnVwleTOq2NvjbKyScZIMn8RBOXZuT/AODWqSOY&#10;aeCC0sfGTATBBaVwbk9mx+YqD9PHpxMNRDXEw/uuYg8wIT9tDbmmgEA2aEvf3qp5G5Y/w0YcOMF9&#10;B98JGPBAoXlqCnuCY8nfQ22jxB99Q3A7w8a/J9BpG/gPnQ15y8EaJEbkgQ1wS9kjS3DUG27L5hL5&#10;U23sx7cfTV8JtAmU1e7sw1IyaY7f+GFYdLRt42eCDjXZmwB3TNITGVvHgN4fk5fggXlXMqIsdj5D&#10;Eatb8vD9/wBx6Py/bJ6eOva4fzHZmw5ttHl25BnXItdXj/aXQVVTOOnhel3C7FzeX6ScKq03mbeZ&#10;NsEZijuKtsaUlQibu+elJ8S4v5Czc6JPyGrtdPD/AC008D+i8dAbHVos602c7apY4k157xD5i4O2&#10;0W3k6PNWxyjavC3BkFnxq+TuVsg/1bGct4n3ZwPrfOuP9oEnnxiaL62Zndttujgg7vzr+kOQOZ3L&#10;bHXIf7vCeW848up0VIYtHvcYYbytk/esYGxxEdfvpmabI5sYh7PtFzmDJzoFntHzhtPnuAPsb3qa&#10;uSNa0zeVOFzZMfd7hbdy7g/fX9AdYk8F6JtxyXVmzOYhe2TWhx/uKk1BRb2W6MYBYCdReljzZveZ&#10;dpPKjaj1bdzjg/a8SxOvNm7Ljlp2DgPU3YuPJ5mDuL6mpm4se7a7h5yzRnuxMECDjuR/Ourqsoey&#10;yB7Dku2rlrAsfqSh3LMd7SwdO2ikSZ63Z6mtpqY8uB+JAmSTAkGQyMDIJzkSAE3eY1amcwVJeDwJ&#10;5uTB8RAGnS+aY8iJTAfcWby8hI1cN83kfIVBOImRM8CQxkjyJkmimAGG8w7ncRgbjkRqnjcYONEm&#10;7jAgWXxnNCQdfl/41dpXMB6/w+msfG48CskvmmD9VUE5vzOYdzufvqyN3Gpj8zT/AG1j8nmGNXyX&#10;zDGMEF9AGhN3n8Pqe+rI3eeO1/71m7d530YZzAgbEHL1dRBOacNxgJ76JDIPgg/EVDZzDTBAb/Xj&#10;R4bjHn1SfUVAFq3jHngSuD1+mgIyYPn5SMDcamT6X7aAGXFuDzVW3DfB+Grhc+AhpMmdMAz2YD1M&#10;+mgLhuOMa0Jwz/h/vqqvBk74LiWBT3g+4q28b2f/AFVcJgPHx/iKtuMhEFAHIQfnp4ZB8H8RQ3A+&#10;58JK4Tjj1IEAWSXjvE/6uRapJ27mD4ltZ7TYybyBbkzZ6YI/01C8nCVPzTBnWqN3GMeCBYyO4Eiv&#10;jN5jH9NJAJTD3OPmEVPeW48/mK1XCKqvOYCCx+GgoKS85nvqhzgeAX8JaRNM+eDjVPmjclv+7GtJ&#10;Al5j8wyfDTzNxqYI/wARTJw31D41XGZMFiODppwk1Nm48aemjPeW2Dl/DVVlbjT/AOorgNwS2CO/&#10;y/5EsDlfaBT+MZ1xzUkoslXpZWkn0z4P01xbXFP4L/w0walxzWkpb9vZIoijHiSSSQAl+Y1+pIA/&#10;Mae3hNJIAdgP/QnRuFFSQAQ3hLeEPSSqQJZCpXlDxpY19qH3DqmNyKB/Sl/SvmugeIWxp3GhEB/6&#10;FLGRI1SOv0JmNft9QiETJCIpC4J71AlfQZPDX3VOgXB8ZMalkIqrfwJ7fCJPTBfoHrg7aQyIPvBF&#10;MG8xr80hcHm8wwKyPJ4PdgYONUPfEt4Il+B8LszqAnfVqIS9ng6ixrfCK9yOcaWBfigfcWpuNPOB&#10;kD86Djeaie3wv7a/RSJw4JGoZHGDgUwjggUNeOBR540AXCTjG/0YwZyctMzzZ/NpUUG+Md3ueahs&#10;rnBJa5A5Ce3GrtWG0ybVI2AF5qbup960ZslJp8eBzgj81dLM7bNlyM/L1VzHK7cDnHHwLoSV1wyg&#10;bAvakCRNHwh6pJoOOXHgsf8AvXN84ITjWzThxvIzmgtDg+GsfnBCJ0IJpVSOCXESG800IJzVCjWq&#10;Zhp1PjlJr+8ntx+Yg7hmSNzgbakCp43CPS+pCM8inKCyfZPGPOdUOaM92RJ5VhI1n7yZnckx+n0r&#10;6i4B0jzAg5LhlZJRKCOSZloMvkbJsTWX27RR+eitMWhBGiDdmSNbi8k8ug4EN3NtBwJOk+z7tBvq&#10;ozccnJGkSRkWnOG+MeOBZvM5g4bFwL8oe5p9pUo/R0gWMeNM/Zj0wcahjqNxAmTzwkap8HiPshdp&#10;RIGcJNZaa3puQGH765x7TP8A/LUsdRvYOsvy6G3UOsUbjMNmbJzyTrOZ/s5fS+C53FBZ1w9CrtK9&#10;o+PI51IEbyj79kYYqRuQXF6F8wF9MMX9K6uYSqmJwPy40CnexxvHnZuLicmapghuM8Ck0pU9taO8&#10;qAe7ZFibyk3rAiEvnjwOT0rGdhVNdYszOiaodqeYbyVVZIkeJJdChVStOABJJJJoCSSSQAkkkkAJ&#10;PgbkLHghTjNmRyTBAtykMkZSKAJ3OpGpXv0VoPSmwG05Rg2Gs8W+7P5XOqzmLGTyQFy5y1zTUlWO&#10;X5LMHAukdilWVFQ0uO/DNNzgcaZNPPHAsObdVZ85tQkqOoZp6vdBUeTBUlRlmD3qNpb3PmjiWb1B&#10;tYpinr4aekbVv5ZOeb80S5Rrja45mTk9k5dTqd9ZuOYEc8a+JhfUCZNUvbWbxPNqk2mpNY5SIbL6&#10;oehz3yrN2ZFZG5ElyTnnzXGkduOXKJM3BIyY41T2bciPEcDbNueswEucHphNCRj3a/bj8xDWcrcx&#10;kwQHERZLPJ45ckyI9T9J1g/HebSp0SDzBiTuiNqEaQ8lbILY+M+t8NAZe4bd9Mko+bNs784m/wBQ&#10;qZ3eXQcB7iQ5ITLS1Dbjj4Pw0S7PJH1+Z5qrbNwPuHzq1MyY+PU/FX0xbgb2OQJOeiTffQkRjpqG&#10;S3c5+QaYUDLxxMYx4I7qpLckxCTRAXUWtS949g5L4Ssg68quW5w7q4j+lAv0g0saVWn245qy3OD2&#10;OMer86pMw9XusJq93kIN8g8wRVoTjbZXEBMHYbTH5m7IO426bQWxMhyjj8sQkbyu2ddcpqtwyybe&#10;qbtCdlMTsMqBST1WqxI9wGlduAfMuLWHHrObSn98Mb4upzNJQ5HUlVv2U1eRzUo2oxXCXS8fuq3r&#10;Z/wEPRY9jfnNIb7G5tJGwIIGO8R/V0VpDzZvVdQy6zBuo/plXFB9v0yaaUByrX9ne3R680dUkazK&#10;JavBhbfE7ZnFT7AK4ZvjhCApfiCzwKGw9XetONyxKP6i1mqK0nwSHcwPit4OZzVgcz27TshMEb4p&#10;Fp+MtnbIvshsjP1a6weZ47Q/qlR7/wCZfmTkYDRzVqOPqaq52Z7a51GTBAe35aY/4qTEznWOkUZA&#10;fdj/APtzpZnsDkrAnt9VCx/DFjRglB7LW1i8d04j/IuXagrCYwfdnxRhIs9+0Ex44zo6KU3/ABAl&#10;02Kvtxzt4hNkDAmeRuif/bKp7jaJQ4SezU4IdvzS41zezmBHI8HLQGaSskeeBORjPqPEOzX00cB0&#10;tONthDC9mAJvAP8A5bIsHnFYPXLjHGfOqfL3BA5I+Bfp48a/WkFS9TnsnmmsHXDwkaZ3hQ8ChkIr&#10;dEnMuHzvyIdcxxqEQmJTADV1Wi9AqD7R24gHkRHtdxGTWOngPGzZvkBnVWjPcIs6vRnj7ppu01jq&#10;NMZjvDBg41sFH7P3Ny95fLWJ0e8xucEfUW/UvT82jIfXtwDWc9Fm2acLdN+++SXWBbjbl5fuKquJ&#10;ePsU8EHHduI9T9SDCQ4bHS5ip7yYexHXCZN3TdOtf5zqKdk57nDgdzAg7NxgzwJmoHGByeBHqL3Y&#10;znAbgXaJOQNCkcwG5vxxntx2kHmlUDgZYIOd8VXBvK2wckdpVuaMyPHvl2+paW0kuQYO8ZuXJMeq&#10;SMiZGzIEmdao3JuDl9HpE6Sz2YOMblUEU1JMGPGhrzIjDJKYDHAP3FOYqO8DZe8JBkWqUmzcvCYI&#10;ODzFj4/Gr5I6oehHgCkPNqE/d3C4TwjZtMQIk4IyeZ4NOPV01SXhCGICPvox2W5NkgT0mm7dCTdm&#10;SDnakBFMl9Blfkxx6YR8wiu0jleCwZ/dsjL+dWqqKsJMhglstY5P+WF/mxKJ00fCheYwyusJwONt&#10;2bLdNqP+OsZI3srbJ5TYwjxvH1w/lj4IFSRycjkgAhBcSLtkjyabChkGSPOtJovZ/UVQkssGJSJ1&#10;5Rb1hnjW5bP9qFYUeO82YiIFY2Se2rY+IxEo3jeNnfqf7tYc1JNRNw8y2NXarJps6pUgOx6cFMHX&#10;KuFLkWD1Bt8qOtrATSMpIx+Uq2OoJUzJgeMZg3jGuexmGl22TH+99M7uElS+2Hqs2yVG5JuwXzVn&#10;B5YhQQLm+vKomxh43J94/CVqqSYUxGQ8YZ4UkZP+ZEufKwnZYyYIHwiB6dtd0iCpZz2TcZvNHhIy&#10;obBApZB4yI9K6cK84Fq6tOL8bWgICOsyOTEBgWty/Y290IzWm8HxSq6t6fpSSEBjA6eR2ulwKLik&#10;aG1CxjjnWeTB7cweWhA5hMYPNXRLyvKYbOPZqOF+IWONDZptIkr8mtSrUf0siNNdf+3LZsKxvfMs&#10;ldTzFt8RdH0fL2TyXb/MjibwfvxrMZhVEpMMEDORiHH+dGKbpedTLP0Uaqb/AC9ANqN/iPSNamk4&#10;evG27MAbmy8vvxrPex7OtGApIFpA25IMkfGPSRh5T7m3jvrZSgQ6bac3/aBlc1tOAfLVkZklLzr8&#10;xM1JTcp3nWOUaA/YcehGF9cCnOSJuDDiXibZID3EHZ3HjnBftwKyEZtoG2DmRob2OSPgBbgX0deP&#10;PMnxFZJfT8xMMEe4lIAnLIqGQe7cZ7cY1oUj2gTFtnjPcti0xl4Ehw9PeKfNN5Z38HATmDVJtuXJ&#10;MYQK4Txw5jJvMZ7lxAXFSaeDcbcfmDWUbYBnAyQDz/wk8zrjs1kcIQZydRDXDwUbI+vnVDcMyd/g&#10;V1BOGHlp5rRvs6MSOR49aDpqqjYDgyI8OYTZgOzAfIv0LO5KHb0eaXAjePivHv8AyyDytnRckmJ4&#10;35y3h8sdpYPsnnmoffACweYTuLQp5WlHxvce4lJH+4sOiq9ZWkuzeaS7tE5r5SB+GtOH2S5ICOWv&#10;rcflrkt5OBxuefu8BPKRiX1JMYMkD4uBJdCaWompO5KbpdzG23kPGTmLbKPk7mcaMZxM/qrAdj7x&#10;7uQMZ7lvVuFLgRKrK0n8bkEDY4h3Fi0tYdCh3mHVzzZnJTc6ebxAPmf9qwfaI3lzDIzBu5h8tMyd&#10;nOmzb2k4tTlqk7XHmCjzmsXHRC/ebqdC7tYd0xmXzQbl6eCpJrba9TSxriTa43p2CcPex/TjbdNa&#10;izrSbRjsuX2iPpkVKmdNy6dX9y0z+WRdbCdW3cOXeg5wSVjntPPJWXA4D6YFXV0JzDk1j7dzbiRV&#10;+8GZA/SpbRpGZKbpp8eoJcans8kxXBMi22T0vPQkvQHsQKh7I5oNi9wGBkIu9fsQ2eNgRx6cFrlr&#10;xbnTmZsCX6HHp7nH93ieqcv4VU6JtnMU0ZvYOccRP9+6hoG+8kwBPcjWzVhQbJsPG2PcjGsNbvHM&#10;DmzBwfCRhpvUqsWclzNjOmaHiU+ODJf5aAuJfgJk4x8tAZg4IEmie5H1PcV8k420ysBCfWJ1Cd9d&#10;B2twxoUJrGgH7UTG3u0ABE6StTOm3rAgHMb4TODmE1eBUqp5dMpKXBGxtqiTeb1e/b8gtknw1fw8&#10;C29t/AdnD1q7kc0F/tDLBMccHBy9UasnbdGTUuN+dqOP4Yif5ay2mtmk1qOTTR5ewFb2+YrlskoZ&#10;lK3e/wA3lW9wD/sxMmNZ+Skw1rdx3++v2VrNJKpcnt6fEX6WUFTM0+4TQQ4+ndx/6Vm1UVQ9kL3d&#10;o/aN30tQuNelEo9ZqkJLLsEloILcw+nbggXDW0CVzbaLMnz/ALDuOnBbpCNuBc9guYuoc/rI/ocH&#10;9Q25mArVtv8AS4yqE2sDeS7B2ULB+2s+gnbmYkwBlRSeXxrQ6UoxtJZiCCa6dvmN10RI55Q7YuOB&#10;jy9S4tnizCIrdVrj+JmerGye5I9E5pb7H6jeEBvMqE3ucsjngVPHs3nRpidtGC3AMvTXWk02sNp9&#10;flUGnBdutie+uhNiezdkZ7vlSMd8N0x9xVfvA1atwzHYVXbWUPZX6scuMMDkIOlzEHriRtgzF9La&#10;YpUU0dWtRyIV/B4l6n1rVEhoaj+1fst2gH7tuzZYdsn2gUpBKX0yk8jFLw83dh58/wAyE21WMLUJ&#10;UrbX8R4WVPQk2G9wO2RRx/EGunKD9VxvWFFneMz25m3Lyydda/Xk4n21eojsGABWbt0hLS7Y2d7N&#10;5LRMuAE3Ha/fTs/lKqFrke+OhYtTJf6Ty82berZJonJ4JrNd3jb8wZMi6bpOm2UhbY5PNSjjHp3B&#10;FXN+2x5MWFcTU0fU1La7Y9WeRsjS4Dx4xauDE6jkvH+yszNcWvhpxs19P0h6EKjOrWYDt/2qTaCQ&#10;glrw5XEZC3d57i4VHXExuc8pLfTXrR69k0l3ZMqZuQWzbqUoxjFo8a8epWMlzGEFxbUHGKjQI7C3&#10;JvsUHXDckyJvJj5yLYNmdQSWniH7bYimASdNdFerXsDl1VS59Mpxph5TYfvrlJ/snnU1qN9Km3Ob&#10;3dMnuJOmSVK1fZr4VnMOhNUmz8x1COvJC5pyeNpIDd4CCLp++vMmo3GN6fprogEjb08M8D+7e8u4&#10;sUme7vy4IGWdamKdXq/8hDNybWqrKxK3B4HGQy6I9DkZmwMALkYxcy4sTeStyxgtekK0ehJWR4M9&#10;nUMPpqfMrXI04WafwMvSDa0vcjqibNs4XxW8Y+mtOrDaJMZrIbLkAiOicsip80petDEAaZMSjg6Z&#10;LWRddbG6DpRzYvAE8dDFyy/6Vz7pio25/wDQnU4zGN7Z57yNxMQvQbzdwDXtd6uM1l1Q0nu8ffFb&#10;INc47WCSWNtuDw7WXmJy+5kgVV2D12ypKq9w7UFuTzlkuLnuZrpKuoXp7yjrcMj1bKrZI+IpM4mD&#10;2iawOwc6dy62J4M6qLHaPIpLOv63Y7u9buvvAsH8q699arZeynDztUP3pwIeoP3F5nbSClfkBeYl&#10;G6bitkJ8i3OBUTNRtPH7m8HveiOzN0Jtiz1nJ69dDyaVsowgdPyeXbwLJX/rK7KavviebO2sFzqD&#10;0Y/4a4Qg2eMplTG8hOW+35g1kVLSKcuZqBmzDcjIXTWTB5Shog6qVOdwV/z1IPXzWNsZH+I9DKy2&#10;R7Op03xyWdllBictu9zwLmyrPVireS2HLOWb4HzGWt/3LcZNswlUtl545jddvbWnx8axmc1LtapA&#10;ZzNDPwMh/kXPcu5TJSJNUTL8L/Di+GVp4en/AGa6HQ5mFFqsfA9H/SKdR86Kze/1xvV4ZdMZB5P2&#10;lss0fy55MdzNNblzqLmUnrBVNvt556ROI+pcFBGtALtMkM9lxzGBu7oYvZ13U/FTuqjt443+W3qe&#10;PzHqU3bkFvmk8mMnc+zb03uaf7C2ym5xThpSAM1u2bXUzol6ubP7Ty7f5k+FgbltWyixrmnbg8l3&#10;aJ3LM5cZCludxbcLCqnbfzcJqQpte4daf8QNkEqZbszfTAcDgt1627iBt9uVDzRsCVyqR9nuRl9n&#10;JdyLzLG4euSIzMJXU8tsOXLEreDpktrDn8jJkK1Wx5pp5savcWg9lKcrjTPA+tNDN1dZdPBvBgjg&#10;5JPMXkO329PXMqCxd6hhl03HWW47KPWFcB9nfHuBGK3c768D5h/Y/NjqkNWn39Nfh0/l/kemYzn+&#10;K1sdbDvqqqEZ1Mzyca87drOyOY0zMcO5ZOZvBM+Nd60RXDdw5Du5rgSLWa8pNtUEmeszAzkFpk8C&#10;4nlnm2fy1kVR29jj/hr/AAOnzOMi5ZX6jxa+w86qR6CWxzwQ/qlwQLSqX9SSfPHF6N8Lch8xzxwL&#10;pWsNm8ppiUsnM4Y3Hg9NtaLzvmVbjrGdP2wGBp2Jgyb/ANmbL+kdOc5ciL9j19DgPM3cpRIzftHv&#10;ESuaBoCnZCDczi3oArZLfOjN/gXE9VkczcvV011Pcbb6COA5SaundElWdUSqBseN+AW9D5el/hSs&#10;LkHR+L0NfFzPzEWaxfU9va4DlGR0oODWNphTM0mGAgYAgtwKJUFSEm7k+ABRq07MKUezaY4+YEfM&#10;+Rd3S32sbr7fynnDtrbWazK9n8lnbLtV+cTNq3FcL41VZxtIbmJ2VKgbvLx8sfj94isleV5Lp823&#10;BtKhMwsy3B2u+sxk7MbZzjgtf6FRM24u58Qaf0yyuG+Aee75aojlmzjchhvK+lyZ43t/4Y0QZy8c&#10;ye7vBa1P2FyKJdPjx+0c5xDl2y9k8GAwdONbDK9njKBtgcbrj6dzIrg8AylTO024xiHqKIyqBlMh&#10;hDHKynMPl2yLhZefyEr39OLjq8RGyfk4o8TKXgxgakudQZNJYnUED1oU+7shEj/Ot5nrZ5u5oDB3&#10;AJOpbWbgYDaZ4HoiB6hF+cNM8NNWM4rPb93t8NSx26c5uZm9GW7GG3H8PItZmFHuX8lBNYPaA9T3&#10;I1RKjeCeFPGukdgNWSF+ymtNvwffOWT4y9HfMZwJS3SP/H39DN80xiT0mM0pfTKM5WdvTH30Nkcg&#10;HGM5g2iGHzLi3d5twZUMQ8tmtHNXhm+nc4Mi5lr/AG7NprNd5ZyNrL4LVu2JWIh5JrJC+OD6HB8j&#10;PzAl6Vdw1nZ/O2zxxuHLN0yd9XuaVRPpU23Zy+uNiF/GXCMurN72kFwLj+GuzAHnM+bAmsxCJgy8&#10;zvx/TRNi645mmvHrp6HGdNhZ1vb+IgjoN7Mh7ywPcg6nufMtzp6q5dRsuA2MAV7qW+ONVB5tLeS0&#10;W5hkpRh6dvBGqeCXuZq4uuzsGFz/AJkmdcBM4peR/EorT/lroddeqNuLkek06DnO1+uHchwM/Zw/&#10;8x1lxNtkqBtOHpzMGNuMghXPn7y7xmlYUhOZexlsyBcgGIY94bZIE7UmzOlGchA2bMRODvNUernX&#10;45PyaYTkL443oa8WvsWc/n5suSqth5YbM5fenIN/AUja7qW11ntE2gSWPcYGACs7fMJaXSxNndKb&#10;LqcPOH5/6weCKIbIvj/0wrzBrCrN/mJ4+4RezJh9c3SR8pz6IXTKsZ8x2Cz9aCSwMgNnm/6YrRLS&#10;zGsdqdMzq/G2nkwGby3OdYZS/ZMZMEy5JPL41obPZRSsxKCBtNTanmDWAjF47Gt19C5QJS1vbJdP&#10;7XJizJZC+KOAnxVcHm1BsawY1rGNAv8A5nhvA2OaN9kGW3cWY/YBnHMdzZvt4N5ZFqWw27niW9FL&#10;Uk7FofbYNt/+EYm4eoO1jjW2EqCdThkdzJJ41mAScwZRQQLz/l0upVo43adSp0zN5gif6lu7TZFK&#10;pky3yjKx9qH/AGZzoG/ZWW/jjaM018NeHT+fEWwtZZ6M7F9mY6ekIAwA5nU8a1ScUeymrKy/YieB&#10;+IrI4edlNgQWNEa5d2uet5TlK32zY++OvLH/AIl55vTpdfxcR6DMcqMnc+AwHb56r9OQDvSc+5x+&#10;Xxrg948quiSvmbN8VvATTJbXb0j9YQk7lz6avOMZS6YvkXmntAryYzidPnMfUKvVcXjJavs7PePH&#10;ZuTV1W37oCmPaMyc3o9SPzFu+zuWb5LjtjHE3tlES4VUml3Dl+2wQSO5H5imTCX1OzsRmlRRh5nK&#10;yLUfbqqselylHpZQdSbOpORjJ5ldcbuLUILkxxr0GohpR5WQHMtBJhwE5e7YF/OySrJs5bWYPZwj&#10;6Y1fNne1AcnJnAUkZPiripuGb3PmOmh59XbYf0UEZy6DPHaVPmk0p2Aed8L8IuONeD9YbQG2+gj9&#10;qHcLqasfAurqT2sUEaUsYG01EzM36ZeOP9pELlNrFWMeJmcwK8s2zb5tkpyTyU7ZnTm8GeC5heSu&#10;A5fVEuZy48bOVOhvSfF0Vqm0Dbxs6ctrMyB2pGPl2yxrg+qKgZTibHjkgCy8Hl3ca6DC8vqg9Qv8&#10;3zHJOybmNN4k7ibOb8Dya27nmF41dqbpefS1zeYWnFzVtjzrlFpIyW/aX2ca2yg6wm0k4DlwcwZF&#10;bN2u2OSm1u4adWmwDadU/t8cq5fTyA/dXN/2TmMnc2TSouPqXRLvDZ/tYE5mzFzO5q6GAfmlyfur&#10;sx5tMkNTssDb2iAmlcILRXMTOZlQlbnwnQ/uz1PbPDF5J3vHADRWqS+h2z+XbzBNREMNaRWEjcM5&#10;0+vMROILvKHwJ5nsvnzZlvjNjvEDjpizq6FzMqSrbMV3L7VmhbD9n+zGcE/rWeOu0CdMeSD8y0ja&#10;5sHZU2ME1ZnmDhl5g88YIFyvOJgSCXWfsqVu6H1M60jZn6ylTyFtuzw+8MuVqrLmPyFvULkf/JnQ&#10;wugarp2R6uL6hkteSNzATfAnE4ZE5ZEBl+7cbZ9u9vmDKVdLVZT8lqce+SGa7nHzSNnK51eStyEl&#10;l5pmGtNPMFitv4jnfUvTN3DbKH2wdmj3A2pAtaZ1Jglx73J/OuUZHKyPCAgg+mMlpdLU/Ixv5dgc&#10;3cY+mJcxmsnUo6LGIsM3nEn397jg9ogIq4OTlluRsco4/LERbA7p9k280eqhHpB34/w1wKOa5S2e&#10;K9ToPUyig1BOKrnA92vlsjFyxZFksw2fvYNaPdcH1Vub1s5iLjDd/DVv+w4prLgRud1bmGLqrv8A&#10;AZ+zcOfyeFMHp+VuQzEAZafIRblPNkc2bDYmv3ICcwhc8CzEc8JTA30H3h1y7l3IodUbWKrbSHdr&#10;+S1buC7/AMOJempm7VizhJqajswlcSWm6YwQTVrvrPl2++uV543l1czbfDAtunFvTtZFx/8AbCYv&#10;3IIIwLswc83aXSrGe3HplIQXGrei/wAQz4jMd9Qrbyl2Uhe2X7Hl6vNwZPhrYBy9s/l3arald3CP&#10;T9p14FxztQmj2ak3wwCjjIVbB6u9cTqWvQMHNojVx03JeBOTupBO6dIUWOXBcnj7KakuC03LbgTw&#10;9jdRxuT7tNbYSapB8EC06YbK5TMmR3MttN+rcbF/wpml5PIZ9JXzaZPijM36gi4MaU59RFeYDtIo&#10;uXU8K93+oMqG7O2+OXPpr2U6vN+o2L3Fm9WVINyQ7btV04gbltNrucMcCDt6gZSdl7HPCtzE5g+i&#10;nJdsgnsndWwfbY5M5OweWiBJdJbL31T9plaMmFegjYSrQIK25GMXAuJ284m0cxfGk81uW9XS7/yq&#10;1N9pgoCMXJjzUjkYiiInO3G2BTu2GkUvtAnzmfHZwe0NSF/bWkVxtQkLaS7gztODEL/ae4uUaoqw&#10;b/OzlW5uuoQReNUOVt50/wB+cx6kA+ZqpPdHUmwM3DmcPbLNjcju8sSMVpRc2k4wbyC3pXRrK5HO&#10;KjlTkDxtdbwdO2tInFaOZrMd5MAozdTv440+keQ5fS96XbzzPqCUNvNGzN6CCMGTqE76uzeoCMx4&#10;4+p00nlPuZk2A/bMfZeWQiALtRdUSlgyA5lrEriO77SMosnzLsai3jKpCXozieQD5nQjg/Y7y4hl&#10;e1glBy4DMIN4jcaly1g/eWzbM/tXU73tJscTeMfTHxwf607uk51dVknkrmSvoIGIsFrUXItN7B+1&#10;Zsd+GaicMiF6vGuwCM6jlTY7md7qRta1HPAbB8q452sbWCUNPpU5k598a9QfcXPdpos512mOJtT0&#10;2mrBsxdEgZl/Y+ZZiQkpeNjvzVHbdWrox2o1s00qhzXj07yZPiy+AgtO1k/UWY/Ydyzc7nKjsHkb&#10;jluRcf7ycm3t/MNR2tw57qjaASfTbGYAh8oWklVlQEjEAIT3PiLSNoGwOfML7+Nju4RrARzyYwE3&#10;aA+Qaf3AS+0mN3DmNljgBbjGtCkZHr9tgcnKTqD1Vj7x4WDJ3/MUyRy965JgCDOnDzcnjxs2bAbO&#10;TiwE5hONUmTy8jyYgCG0SD4qAvBubmCPUWkbP5P7TjjtYx6ttCSg2bZfTcuZvcDm6z3gvM8EC77e&#10;eqnskryXewTsrOYD5hOMMf7C4QmEn38YDR6lsXT7iMUHtYmNEuXwYGJSBcfFWZMtZ2/iNjGOi9ti&#10;Axtg9U9tQdiNhPBTS4W0QYhYI/yrAZ5NCQc4HL+7WhYIF2NSfrEWXoDTWVFIEnUtfyqt7cKHpia/&#10;13J5qIYXHMbJEKbL7cgJsJXcj/8AE5pbzidQX3gT7vba8v3ESlc4ZGlx/wD6oOuaQlrg/bT04kY3&#10;gwM5Vp3NK540N2djeyqbHggngm8fKuFLgg/aXQp3DnwDUHa07sQWCjc/zrMZ5Qc+lrnAZiUca72Z&#10;7SJTBU7FzPpUIcFq2Qjbg+ZXbaROGVYNgTWVHakdMxWhj4Miidt9snPKl5MCR87jGmZfMMBPcWhV&#10;RTb1zNj3mO73C/Is37DJA9wQaicndKC4DrActe3mALfwyZ0YHUg52KzYEOMmqQhUv+D82cst5gtc&#10;q7b78azcbcgSYO+gC+N5xLpJfxsROLmnqrPSNyPCY4AZEYcS8jxteg6fTUOVvHIcnLgSwEOTvYCL&#10;YNm9Buake7sZ8If/ANMlwLPXkwG5yBu/TRiXyeYwfeT7vpXdVMuA2Yk0pxg2PJ3MqKR03dfeRFXS&#10;w6wos0gYsGwLZupdFn/ZXENB9imen7Suk+kukKHmEhNOgNm114ZuLTcl76PJCm0u0wnj2SPQSp4f&#10;q6Yyi6KA1xUG+EYsG017Qa+WUWBMvKLez6fPpxO5qVvbLcuD9zy0HnDyUwWOwZqVwYhf7SLW/Mkp&#10;3RDklP2kU+QzmVBbSPs/S5gu/wDMrhR9NyVgM8cyfXLflK7V5Tc2cjYv35ykdOBfsLnuvK8l0Fhn&#10;LWJR2+ZdRd5Y9LzqL/iJMWzK82mv9Xj5nufsrWqL24UE5GxYb86cOicwlrBBj+VeadN0fVdZubLM&#10;BSQeWuoth+xN7T0xPNZ3KnW6y/VJpeBP6La3B3WEzaJVFR149fM3mo1ZlLu1oWdZjI9ldV6/Zsqz&#10;9S6unNqHrEU5uT5tSsq3ONxzHJOuuIfthWDCbffnQ4yeUVZcL6fwiUvFPKXrylXOMwHTe51FSSV5&#10;OmxM+pc5l0S9CJH6zkpglwGDy64dWrTknjVP26bB51OKd+1TOnN3CPVck/7UO29xnw/mLXXKPPGY&#10;PN5cnj5ael4yJN2ftOCPTW2bO5HNnjnA2kYphANaiU2ijMZezJATIiTi3cXeDOm8Ep3mCgBDju6e&#10;qslnmwOrJ2M84YMRECQvLGXPAkPA5pGPGk4GPgWnTjZnU8nHjeSN0MHmFEs3eScmhGv0ANITTzpb&#10;vgsRo8RngICCxcuIk4Z4OPppgFVb6xORbRghMBAaGfzE83l+oDwIlMG5ICYO4NLGEOYEG/bZz24/&#10;LQeT1A9kj3HB00ebt20Ge/cgQ2oGbaAeQH4iYLLJPKsJU+Sxy+pdVJt7sJB2bjBn5aeI4vfIgYB6&#10;kcEtqqs2ennVwng8bbH30BZt8A8cZ0sWHpeQYRqGSYECQ+NQ5PL5i/JgDwLTpXs/HGPWPbjWgZ5S&#10;ZPKyP3OCDgXS1LydswbZzqhyeRsm2eA5fpq4POyY7GDj6l1AA2YbtAQ+M+ciDt3BIG2BsC3H5nfV&#10;qZyfBfNYufURiTjvDP4yaSXSfbiq03S7m2eM2nH5i1SXyds2GCCMAiB+IobO5B86TwZOO/n5ltOe&#10;FwYbzzBkDax3bdu0rs3njKAZ2xgC1BLDZe8bGenMbp8y0rhLxjgc3nIEmkel5ap5L2UFiCxbD8RA&#10;W7McBNZjvjXp2y50HqDtYN+MKA03K3rNyB4Z9nu8sijKDZhytzMh2e5d0xlVbnmzOo5wPBAfd/LG&#10;tUkbxtLbEZj3LgtQZFcJfVmNzgDqaRSDH/vvplJ+bzDaL2PuZa5vTJjvEFrzVcJgSYm0ZOAQ47Wo&#10;NGGc8cuXpwvAFwWuXdT003KTsr0Gnc/bMgLwbQdNzGNyDfz27l3m/wCJbZUDOUyrI24/hFWGzTah&#10;Lnjay2BvGlaIRVuVzBs/9pMxuGbl6Re4qBJ0tTc4bMx43J7fVJdVVmFSSV/Pj45qUcFrmC9xY/OJ&#10;49g3FtAe5AO6QYyCz5/EnpPRbmajfOX4OkW3byIA2yVjJO3u+PH28Mmek2IPvq1VxNJSaXYHLG4E&#10;erpcECG0GSQsJCxDf6SpNaVJZZPo4AFJcFyxdzwrKcm000vUpRVaXlbmWzF8aD7q4tctbYOYTY0u&#10;wbjbDa1BrldnXHZrIEEB7jW6K4MvHgXQg5hLmwwP2c1ENrdu2/AtXyTLcAa4k+7S5jMjHFgb9PgV&#10;JZ7RHs7sBZyoTcN26Qn+ladUBJDWBAdTc9Ung/KnpwzbMxgDBKhfDtcECh/1CkyWeVRMWA70B94g&#10;u3SNuDgUwm0AlsATSouNwK5cQdxJ51NXL6yAVm7y+shsrG5bOTwRnKMzfzVcTm5U/PMDa9HKikDa&#10;5d3gjWVzAjZ5Nj7zNblzVHd7itUwnG7DAYIN4CT7yqT9i7xN5jlQsBPNL3EikdeKoJfjbY4GJXEZ&#10;OXpcaepuXsnNhg8Y/C/bW8UvMHsAwQMDiZ7uLdh9eBMuHBGdR7y8OIkYxaml/dpH9MckyWoNndOM&#10;B55UVu6H+TGsfkexeUzh77McriO7qDGLgXY1cVxJZlLjs7++B5pN5Enqb2J2ZKxqGmJru8bwVy3d&#10;4Fz/AEXmHQpybTAZx6tfaVhs5OUdvl3SqHL9gEuZjOzgOXBd8rHg/bXY1LvKngenczJ81cBGLmDE&#10;oc0qhs536NgAWAfMWmlFRE6a1hjMr2P0eEgIA+0Oh9Nyma0I9YDOzjY7vHa0yCFkW2DlbZ42PHYu&#10;XOoPjgQGeStzAMEEe9DjQ8Sl7jieTvJ12tjeb1jH5Qsi1pnTbKfOTudXleUtC7PnTlseBnaJbLzO&#10;BQ3Fxgysxntx8veRZ0m8dSZ7/wAH2TzgAXTL8iJf8Mxx344NOMa0hvs/cmZYzTUt4nUF/mQqtvKX&#10;nUnv2ZqJxGTlkX0DJfs3NmxLLn2i31P9KJM5HMYCc8uny/nVwl46jbOcd8RIOoiRKbezVzjjfbvH&#10;d6pci1DLKTMHExCM+PneZdWbvKgmzb7ye5AtgqSk3MtsRtgCcKh/Z+Ymc2XIBN/xcinKChysgzOf&#10;aZG1JB9JHtzpSMZ4I6cto8OX4Ml8RI0yRmSNt/1UDCkyeTyGC/gBb8zSSeU3Lt2wQAuQfEVqIz+B&#10;bjUNvJ98c5AF0xIAp49n7Yw8bNiUn7i0L7JsmwwQRsRN4/hKyN5XZHjsW4xl0/fWqM3jJmyPG8Bc&#10;/wACBYBpemyGGC8+ET4YlT6spOQ9o5JUX/BjW/UeQkZfZgCsj1CeNaQ3l/bZGIYJUXHqlGMqBhzq&#10;TZnv8u9vtDgJy0HH6u7ZyyvBOIkHTtCzroSaUm9k5DwOWIiQE5mrwKHT8wey0h4GZ7bW7qXc8EHy&#10;xLkeYHz6vsfxHU8vpx9v2z4Ti2pPV3qJtfwA3gPwlg9QUGSBto8Y+YMvGvXSeVI2eDAFme5H5ixO&#10;qKHlLxzgfsS4yF6YknlibmmfjI/ojuZoWKV+DPJd5J3sGfuDUyV3I+DUXoROPVvbPC+xgKO301jM&#10;49X+dSEt6AGT4i7RJwjkHPYyPYB44wctXak3jaMeC/rkRiaM3PA5Y5yaWkhrek3Mbn/l4xqgWQ6k&#10;qTBox8aRNycy48dgo4xpmqKfbXAa+fqIxIyDgEdsb+Es8sM9bt3MBMcGpB8REiDJHYwI8N5g4+Ai&#10;rcwcYyezKgnDzOePW1iCPTg6i06VuBvGR/Yd4CTp/wCJYaTfYOcDIrhI542YDBG2fFx+WsRyfMWa&#10;if6gY2f1R9mJtuE1Y3Je4LqD8HyrqjaZsHksD2nJxLTicS94K5bu541zfMN2mQ/aXwk9LyVpOBsW&#10;eqRq3+7E7gFGlDW5CPIX/uOgTNUqJ07P/kz0ClcwksqkJ2zmR75LyC02znuLzl2gTiXSedH7EYlZ&#10;3PMzrsAjiq2FHnlraayWaAJzNXHGsNk+wtzPh7/BNd4aty23PuRrZmuVbuGZQ23bNI9Xul5cZ6eZ&#10;GPzNUY12xUlJylsyA5jPbN5izfZ/s/ZSqXbsw0zD1SbyplWS+bQDBeOKz8JF1vbB39QrcwnBDOeq&#10;OPpjGmRzRk8mODSG65pPAqrMGb02/YDlJBa0xqZTcnsubNgX1E4xg9UjgcZMh8/mK+U3tc3BsBtA&#10;xKQ41SW8rJG9OGMFs1rme4tC2ZydsYh72pq8wiAIdYV4RyyvRgESC1qDWAzSi5DU8pA8MAvaBC2i&#10;Wltm2yXymVNs+n5lpc90HtolzNycLkBezyeV7iT/AFB3dKTtAoMckZAjZ3fpkzrnVwMm862muxq8&#10;nFMTuSzWOW1HbgtXdyLkjxrleV0+Rznv8sttELdB20XCRt95IDQ6SuEwotkZtjjPu8Y+n41m88nH&#10;Zo8EHUTTjaAS3gMe3B5auEkuYVI9lTY7DmMieZ/hQ2aTghm25wAtwXRXFQ3n9aucEHJWkVARtHKc&#10;gMgxcxAFD2iM2zNsxjD1FT6fISMgDIDMHG89e4rVQ84sucBuAgrZPkTkEZoRG44OPg8xWpvK8bYE&#10;cBy4OmkOR3hg3A+Ty1fG8jmL8eMN3zSDX6GFVcTRyzGs3cThy5cnjgWhVY4IwHZeakfN0+4sHeTD&#10;ATJwf4EAWRu4vX4I9SBDRy9zATBHwcwaJS8bJ4QEAdOD99HpxKyBHjgfIAqs4cObmCAFu4mZO4Jc&#10;wRolvGBt7SDePLQ0kwskOFAB4bwbAl6AGdGJ5tMm0BAQNpqWz5apLi2YePvqG4thsQQcancBdppP&#10;O0hg3w9y2iVH0u2qQu7Rvt3gH5iz2aDwDB4CIa3GQIwR37cHTU5QEqsZjk82OGB9ctpN6gEYetqR&#10;2ky3kY3j3BGe4g5B7g5wJYwpNUUeV42vBAuezijFH6YYl6KPG8lZ7iZsfeNL2ka5T2v0oNg93gId&#10;Mitxc7drM3JpMxlM33fJHwLRm7xlGPHAsc/oT0Bo4Fs6pMw6HlbzHkV2p+cNuSbUuLl6WT9w2j/8&#10;ci0FnMMetAdK108Bp1Qzke8392BcjUMjNswcnvacYxaih7N6kIEmO/b+ohtaVB2lMTwR8A9O4pig&#10;qtUEbOc7bgGJc6ziaEuYFrdUTdu2HkP0lg8wPjX6j6eIh5CjTaSS0iISSSSAEkkkgB1u5ILgVqlv&#10;oceiD0uIg5FUERgmTj0A9ILun/8AKS26eI5Opr7OcNnn3ng+EqrOBjCTy1WJBMhs3Io4/Qtpqj+t&#10;ZTvkALcfUTD9GYyeoHIXODuLTpfVGDIsTb3IFZJe4JGTHGpwOnJHuzkgNDOPqELkTNUElxiHgg1F&#10;mMrnBDDsxntrQpPI5S/sQQTW35lxUAASTBsFlo6cZBW/nWb7xqK4OJOSB7gDwD5iemFP4CZ9OMaC&#10;cGtyY1MINLs8cCMDZ4xqgnAIx9yPgRJuNTN3wfiKZc00AMjGiUHuIepW8IKAw3JgVwlbzx6kazca&#10;JM3mBTgbZK5gSD51vFNzDGTOfONcxyd4SAfPWzU3MNTzI1QB1pTbzT562CXuNMEC51pt4O4BbNK3&#10;mmf4ZUwnLg4zjxwfUWe1BKx2/wCKr5cx5IEBmAx6GDgQLOdagleNZLNJfg+Qa6QnjP4Gfp+NZLNJ&#10;fg4OmkvHXmPvG+BDdy/+EV2eM8BPpoDbx540k/IzLlfJWPuKnt4PArhLx4MkCCguDNxgzwK7S8eA&#10;mdUmXk1McCu0rt/78aCc0iV5Phq+S8ncVDl9xXaXk7iALg3IjDf99AW+dGBk8aAD0CeGoY1MuIAl&#10;/PdUZORplwgAOTIhrjmokRDY0ADScvOhpBowTIg5P920AJTB5P8ApqGPIiTcfgQASbjRIaGjyKYM&#10;iACVzAnsaDjJg4ErnjQASueBPDINB941M6mDJjU4B5ujzdAWeQiPQKgAwMiGuHCeI4wDVbmDzTyI&#10;AhzB5jWYzyaYyIxOJpgIsfqScKgWVWoJpjH+KsTmkx7iPVBOMefSWe8fxEAMkb7yTkXI0NmkrchH&#10;jWqUvJ8ZM/ArJOJe2jyf3abSByWQZYMnlpOHGDOj1SN8BMf4qz2YPMHGvgDzxxpqnzAmonpg8GgO&#10;8fkSwSPDHgItIpvJYj791Zu3txkV2lbjkR30wYaRUEvGZtj5caz14zwX8CtW+YxqqzTITy0CyqvB&#10;4HOBblsj9megN+ncWGjJeJ9RblS7zc22fT8xAGhbWKgbGHZXDdSSe82O58xbBXFQEM5s31TyE3lt&#10;0ubqJNAHN5B2b6D/ADrSKopvc3OfqCuqnjZjuYI+BJLBNx4B44FDIMi0IdP6eRapTdBjcy7fHIBf&#10;DUUyaqMrcLcZjGye2ZLR7yyM+DjSI8wEPj41cJHS47j43cGK6NVV43xkz9RWpdYIdCqCTiYDjZe/&#10;aWetxkckxq+N5OWMZ4I+BEmcn3bgBzE+ghAO5jg+dB3BBhGfxq1TAlkiz2aOBr6A83GSPIrJLx4L&#10;EEap7N4Tgvo9LyEjQAecbtwfxErbKBtnPnQ14RDXBNNAAGYPMBDpmXuCRqG45iUvJgIpwL4MngQe&#10;YIk3GRB3iAKfNB6mNMjbjjJjjAiTjIRGJ5PN8GCCwIdvyhYEFAHmg924D/pIOzGQ2dPOBp5mPUx9&#10;xBOQxkxobMB+BEiDHbQ25jyKgCbI3A++txkeyudVDKZrMmbH2aXiuuSdyBYzL244OPjXcjzbxJWG&#10;yQFJScBRunBd5mxC9fBwDhWVMc1XbNuElTeosOM9zwX/AIaW5jg+dQyEx63xUy8cE44FaYhMIR7B&#10;Yx3fhpl5PHMfGoY6gchJjQFxNCRlzoKAwR4MyZcEFHkQduQjkiJbvgzoAhkb4yZEt3JAPGpg8nGl&#10;c/IgCGMmPOjxMlhB3DfAiTcZI0AWSXjIrI3uQDQdvMLK0iXuNO93EJJxlnc44F11sv2iPZIMEDnU&#10;Cuabl7JAtal8vJ2Kxcx6cY9L50/tH3unqhs/qSWz5sByzPcgW2S9mO3gXkjR80ey0gDBOUcfwl2N&#10;Re3R7BYgNqfVVqXiaTtJvJx8asjOTjj+cizGl9qEpeWMfs8a2CV1BLnPAdAgMN5WiQ5WpjPOjwxo&#10;KAD2YmSStWq2kRugDPXEnHwKnzSm8f4a2YjNDXDPGgDleeUnjWPzyl/gLt6YSfGsrqCl8fQVBOcH&#10;zylx9/UjWYzSR4PkXbE8pvBf6axmcU+OBAHMbiXkuIkzHZJjV8mknwEzoPueAmf+EpwHreDg4PMS&#10;JkyeWpgxpkngQA9cF+wiTcepjg00Bb8zJ+mrIzGPQ/SQA8PJkvoxx8CZG3/J01MbkJAgADMOaqG8&#10;HqY4FpDzP8ipLwYu5qW0AZ68b4xnjj6iqs0k5IB47HLKtCcDwcaZmH/yOPzcaQ5xalFpjNvkKkzA&#10;eNXyaDHATIqq8HqZF8Phm8wb+BU94PGtCcN9PAq24Z48/cSwM3cM0NINXaYMyR50BG3IpygmStwO&#10;DJGtIbsx8EGms3Gz1FcJfvMA8CACTNmjA3GAeCP9NBxj1MaJOHmnjVBOB3HXggOg4xkjHjg8pPTQ&#10;ZEzK3BICYIOBAFbnDwip7gmMitVQDJBfVP4ONTlBDuEgInhkxp544xp6RuGVz2+7g+GgAC4cEUNw&#10;3JGTHBwIlMG+NMt3GAnuJLy1BfNl8rbOXtl4e3B5i0qbydxA859yMfUGs2o8goJjj6K0GsKkbsLG&#10;7LzTMau48h6Cz0DCzUribht1ObZaqaWGd4p4xi07mstmJJNoBpV7eYTe5qkJbxmgVf2PyeU1tIJq&#10;5Zsd3dM7RCe+gO2Tbw5YSXspt95JauOfc8K4vXl2NrM9BePX6euvjxHoLsk31fYyR7nymNzjbxNZ&#10;LPrIZqVxA3L1C/yr0e2Vt5DW0p7SYAEQ1q2QfgjXhi8IVy5vR8a6p9W/bo4o2a2Yz22zjSKug5l5&#10;SVwRLIcf3+A5LAc2/aq5Hw8QN2kNnLadPmEYLcwZlt6XBGrrQ8zmzwQJa/AUkbflD766H2eUhL6m&#10;ns7fxgE8cuClKO5ngTr+fymVVv6aYmsryNyj3cnWgLH/AIFhq57kr1fpGgat4UcPiw2Xcpqk7jJF&#10;VvH7p1LNPV8JMqMlQWb4o3Xl3cmNcyEpOo5ITWBuZh8u2LOf5l3FTtYlbDtRZxfDWtyiaN3jhi+g&#10;DcjbluJPJn7WFTW1/wDpNLmX9nWqla+hoeZ1QVRMYJcAJpU1IYgtS6JYaz2duZkTGEFvzBuV7fbd&#10;Y6RqqmHDlodoR4z1REFgx44O6vKesKoqNhLmMDzdXAeaPSwR/nX9Aw2qknhkuH0+n3HJc82LuY3o&#10;G0AC70QumMYuNHtoHqn1pSsuYvDSopICcy1nsfMtsmFQTapGQJkwOVvMGfLt5MeBehWxj1lZdU8j&#10;9DSZekTebDtiKInX96BcLzZk5UJ0di+0dby1jYs1Oi/DxaeBbyn3ochmKrYxlg49Ne9PrZSSXR0G&#10;eb9liKRvbGP9teHTyTjMTIfOTlq3AZn1iqwi5kwGmO075W7hGyskvcYBqttx3iHCbjUzs9y2+Iun&#10;OSLtL3lkmNEngxueDjVPbuNNGG5MaYANcN8CVzAiWlGhrhvZ40CyY3eIw3mCpNzAnhuMBEAa1L5h&#10;qHjjurSJXOMeRYCzmGNXaXzDBn7ioJzoRm8HHwaiJDcfw/21lcrnGPj01cG8wx5+ZbVBOaEzmGDP&#10;fVkZvNPB3Oms3HMO/q/6EYZuEAac3JeHgRJuTATPpwdRUNnMNTzPhq1N3A4x+XAPVQLLI3cY8+lg&#10;IkTl40zcJGM+PT/xp4ZBx8aBgHI3xj9wiDuG+PjVkcctByDIgCkvGfc7nK1VT5gPGtOeN8efmKqz&#10;Bn/00AUNwPHwIaMY7f00eeN8edDfn+qgC1U/zAfEW5Sdx7MudWbjB5uotCk847izwNacDH+olL3m&#10;C/HAhrd4SO+nrmAmPv8AlpZQWq5+JpeUhsw8aTchICe4ntOPPy0E5W3GfPH+mgMwZ4ye+rVu6ZIz&#10;ViT9PMZnEv1MHMWekZkuY10hMJOQyz2cSPAVWEJnrMmqrs3/ANkQ0bOyT/f5UYZt/wA6CgZcMxmH&#10;gsczUXN9eU/jGfAuqLenjg81UOsJGNyM/UjQB5s1PI7ZTrOjB9MC6xrSmya+gsHmlPpLxumpn6SI&#10;ElZIFFI0JAkjxlJK3H/8pJACSSSQAkkkkAJJJJACSSSQAkkkkAJfmNfqSAHfQbxL8xptJACjjTib&#10;SQA4lAm0kAEBkwJ4duMmdCMadxpVQB/0wYErffQ0ZhpX1JXqUEvGiTMmBDRjJGnhjIvxqWGhNx6e&#10;NPD5ihy9wO1g76e1IM6UUEx4P86Dkud9PDeYyKG4JgTAJlzHkR5ny/qKntyYFM7Q7kCWBMIRIkw0&#10;8CqpJgNDvRNxwptB+bzTWc0JwJl4TuRrM/tEW5kV0bzDeR50U1Al9oNIQcCeb2zcCqzyPUwLR6Xp&#10;tyYd6AC+O2gpJkrkffsIbOJO5DnsIlMJ5uBPfUQld7yPBHaUe8OoUZ6duS4noJRgHjRiaTtvHng4&#10;1VnE6LH6MKpVczT7vANlQdHPBth4IECdz9wZBI44vSvn0elWJhr019pmOmfkDEM+deb6V+duOPEh&#10;H9KX9KdQr+QrrG/zLRL6jKGNaD2eOdtscHOWLehXyg5uVq/F4Uhya9xZWmZZtsKe+a+luXBEokS1&#10;zahI7LneYOAiyJOQ+xRJMTU0/Ekkk4nEkkkgAm1m7htwFV0l+0eZNh4L6zn+lL+lK1SrUfe01Edc&#10;Y+NMvJwyeLM0saR0Wg7SaXWNgzKoccg8BlWrsakDfFgX6obp92oXKChaecw//QUE8sch4wp+CeuY&#10;EcldR6mA3Avm9p/INrjKUktNm8gbPB3mf6apZJA9g6PpTkvVqDoTVAZFJXKHD4mAfoWjUhsxczIm&#10;M2nAt8ldNy6VDyWvqKJ+T0V2xycY5pk0gpzceDUMi7yg5i/vmcnthH1CI/NK0lTZzZCqrN9o5YL7&#10;NzqBIsrf11NSlKgMeoJLISYGYN4j8wqo1R1y+m3p/oiyQobNmOInpKHPAq36FuIQr4zLmPb2z5xo&#10;w0mGBCFYJJIXL9wIcAv/ABTm1+YZlNpZpW4xrYKXpshs8fArtQmyMTZvemWmtOcUvNnmjLWOiPqc&#10;C5F8yztm0jDeYwyWYEGEmCBMuJPjbA3k9sKuE4kbaQ54z7we1+wsZqhxOpkTH3PhL4mEI6I0Kn6k&#10;ouni7yZj2hH07vAlVnrST5+PdmHsbW1ati4Fj7fZ+5MM8ZtNWST7K8ZMcZxDg8xPpieYbSHS6q1m&#10;cOKkmrwmMx0dk7glxPVJS+7Pd2bHuQD6iGjJuw8FhWvSY01LTTmTjuK4S9xjIsfl7zGr4zISPgWX&#10;Sc+40gbglvGpkn3KNyeNz0+mJVVu8GHWN0+mqTMKkJcyHtxopNJBrU0HPp8QG4SPdw8u5aVkmFFy&#10;WTy4Bp9Ue7uuo2Frxrmkc8nRnO7b8WyT4qHbX3DjeQM4OmIatQndrNpPasL3NK8HA5wS19o9O6XO&#10;g49sE2CTcwn6qq9CbDarmth5uBRtfNJkhRfahJ5DTz3AzfCeR9Qg1+qE21+Jah7e4THW1J1KyekM&#10;RhOMfmIv/wAUJLMh7tMmNuDpjbZMC5+jBAH2s2p5aqr4npN6bqcqClgOyjlHT7ig6cnBPYJr/wDj&#10;KPUvsrqOVObza0SD4S4/FMHAuEn9Cv8ATW0KatXIfaCr7Igya/ZxeJF1kVn8DqXaBR82fsse4lXG&#10;00p160Ib0RgIu86f2kTFsyvQXVQ6g9YQbwhwv2LUkBPhKaFNb9AtehLfPOMZZFgcC9KlTcmB56V0&#10;p2vs6mRcfZRW8f8A5Yv+pRan2Syqb2TSaeCJH5Zci1etVo3cIuidTtlf2aStlUIzs4z23Vr2f3/d&#10;Wb1JKyMHpwx9NX6SbMKulT3GFjctl6atG0DZ3PnjYEyMAuMnM0lFcpTvv90folrFdj3zAZe8IEi0&#10;4es2VcZ0BOjEwQMS4/prd6P9X+pzDvPAbm18xzkQ9yRCITmmM9l3iZETbUo5MPHYyLomYSuj5COz&#10;fK8c+ZwQKnkeEeZO4stzyKbjKjH3FN4FV3kkJcW+buOPImexxx60fB5i+ok66fxMag52HT7hWP7L&#10;kgHgjBnWtf1dB8P6iGuJpgyQKzV7tRyEGPuJW5DkjSbyckavjhwNyRXan5GPjsKJ+Uasf0XUuA9F&#10;03ZIA0emtymFQMgjBBGe3bVVmjfTwB/EtrPXkremyL4nd7htIqjbZp0nqSUwOb0B7nmXVZZm5bll&#10;2OA+Qnlrlwg3rBzesLoqi6XJU7K82PnHzFgcy41XH07dCxOT8sw2eN95J9NUkjwjYmRaRVkncyd6&#10;eCP9RVvsvtXOHneWumhbSTMcWqRzQbmxGY5caPPKwJcx/wB0sZby8oS4I9NXYkjJB11akSl48R4N&#10;yQ5oONU8hB3FcOxxhJz0HeU2QLnBGqBzwOOaEgQFxPCRlwdxXDsMfAnvsuyjzphFSKRjGb51aiSv&#10;cG2NWTZnSbJy5xmPbCPmI9tQmDKCxAzPcgWZfu1mp0W1YZ6OeNjZFtlN7RJDJ2WcG8HXJZBkjJkW&#10;/bP6TZPxHeOeBuJE1KvMCEiwPPKomM74LTdr8RTG9SdmttzbdTmOfGs3IzcwEydNWqTyMkftJtOB&#10;JclXmDt1g8SVzGZDvBBzF29sD2B9mj3+ZA9qJ0/AqfsDke+Pd8jBkHpj9xbxVm3SU03fgDqR3V5v&#10;zNk5clvRxzTp8woe3Cg5cwbHjD1LS4b3hzcwQcA1pG2Dbg9q0mTTD5azek3A7mcGddPhYTY0T7R8&#10;RiuSprds3imx7s9BAHTuC6ah7VJhZZY4z/U/0oxK2bIMuxx3W8ZBcxc67aKsI5bAZx8d1Wo7x1Dn&#10;VqOb6gmjl+5xoaNmjwJeKAeMyQ9YuCBat9h5hN3WgduMdzBGj+9uZcXIhs7kbm7jgRgY3LxsAMYM&#10;40P009glJ05ssGynbLP7Q5H007UlsLk8EALfSGsUoxy9kT0Dlse3GMq6nqAkuqqVAfh0zD1HI1mR&#10;JjIzq+Ps8RpwnGet9m7KMZ95BnTzfZXJYOMBUeb1hZbAg8wSeb1pjHn4F1aaWkc220el9DylnnCx&#10;F+KiRG7aDPBdH8NVV5WBO4DIq28rjuQXRxq1KSEtU4nA5aQEarbzaZ3NUazeeTRtGPRPnWet5g5g&#10;Jjv8xfC6g1SoCDfj1j24FSXE0GHJAgJHAoyaz5TBvJSHj9oQfkMM5wSMeTT+omR1Q9jyX8iQ6glP&#10;/I/h3UppWkpCPIxENBQPDZuXnQtq1SNvLgjPA5BvkfTtFWEE2hem55f01e6XcEjHeCfIlO2hyE7w&#10;et4CZOT8VM7m2ckznFgRiYPGTwh4GwLdzmXVVe3HLPRgYiJ+EsQ6IVUM2TbJABUmYS/eR42x+Wnp&#10;w4cuc6hy+cEDwLQIXiHbDYvIkRxv9gLYHLSHJ98JjjOJHpGRtLdaMGRA4Gjo9zAO9fUxvJ3MY+Rn&#10;uq7bP6sZdtYI7Wp5i6uJQ7ZsPtKO0S4oes3ax6U2mA0vRfbz0DOOVbvHa5i06j9m43O/BgtEMzR6&#10;h5g5jnwIwn6RfyIw332VTbeWZ2ozD/3mULhyUlkZzinJCMBnJy6aVP7fJdHMTwQMWpP+Wu5IFQ3l&#10;SMjOX0bwG8R/SyLE55tQZMCexypre+lkUXRWmpfUd+SfaoSsGR2ccjEN15g+BYzUlLzHcjuXgBN4&#10;G/L765XpfaRUbNyCMJ+Yu8KDpMc1l15/xuEmnpm1jrrTkuoKfkM4bb4/mtuO1bHbFg/dXGcwmHZs&#10;y0T5BrYNthLMxPAG6OBcyuDkuZ118eDWc/NedTMKslNYMgMJrpn6blZHWOymbSf03oQ3AengINZm&#10;3eEgJjgWl07tRm0vyX7g/LIjSO2P2/hEXqk9wzlpLyGP6ILa7C2cbFxmZY3OnGRZ5J6opwzneYwW&#10;zfuI882iTYOSB9orn+YNchJ0rRtGY6F9M6uo/ZPKmBMcYBEj/cW5N5eMI/Y+Dl2y54PzLgmX7dJj&#10;BYDpafUVwb7TJ1G53mB9c+GvNpuAltbZIHYzJ5DG9s0jaBtAHG53OxucfLWGziT7sT2l9bCTyloU&#10;wrCnJk5AZ4xLe8xZvWFUNtcMZ7gemNdBhU1ba4/omo7JtyTdwp7xnJWGtBdJ8MqKUKSlHj08c7fO&#10;m8HT3YSCyej51NWx5q24Bqw01svcO3ON+Aow9RaWUmxVR38DJPof2/GdBjcbKZ245sNNT+ReidAY&#10;wHdHlJOYQY8Zv3l1ZP6spCTtzt5beeR2uWUcGT9lc4MJdLoRBaSunnQ3PTJ76eft5iwe453urNyM&#10;WmQnfXjuVhRZrtPDx08Pb6Hj73H/AJnqeMthKGNoNSyqV06eCELWCMnLGudZHtI34Z4HCpG0ypCz&#10;Rzjv3EBpOYNoGx4DL1TD8qqVi9zx4uPx8Tk5mf8Ate38B2/svBTMxc4Hz638Mi0yrfWFlVMjPKpI&#10;xEODzRrzmYV24bOMAQ24PMW7jGKdvWNl9nILUITgWXx8qLjytHyNdeLg+XTxLEczNaquP8Y+/pt7&#10;UP8AWUc1YDuamoVUns+Uy0p4zVEXH/5YSt+1Ci5cwZMXMnfFJHynKzKg9nExn0xxuTls9QhF00dS&#10;ekv6j3DGmubdX0/vlaeTBkFzegOUi7Y9Xvb/ADKWtsEHtEY/Nzqq7RNgbYPZXZQMhNInfQ2R7O3t&#10;JNjvIHwhmtcu1jX5dNiSVEXRSltPVYe3+j62pR9KjTVgze9MbnJBjXH8r2B1GwsMwvhY3hbvsxce&#10;RcWt5XMZxNgQQHuRkL016xbO6PcyeQgMbeiPW4tMhVPNybYyunX7xbCT1Pc+UvlJ7O5dRMp+N1Pn&#10;WD7TNpjKTtjv3h8/TGoe1Db4IMlPeP7bd5a8zZxVBKte4HN3U6glmYzGW7kg25mTVGVtlbqjagSa&#10;z7fHOou/NkfrAU4EbGBtQ5dMXTLj/mXnvONi86Z+02Ckaj6i0iRk3NsAMd0kY+nwQQLqMnCSyis4&#10;pE2VbYw9ONslJk2wU5Ko5VKhM5hLxFHuxS8YY/8AEvPcdLuaAIczyR3OlqeNKn9tkxp6bAs6cH1V&#10;6cU3J6U2kSAHapyzCAlrUtcCh61y1R48jtG16zUxVfzGJ0fWEpn1DgbBfdlm5Wl41W6kocdHvZHO&#10;JlUZcZOW5tZ10439S8bBzjlR2pA+W5XQhNk9MM5cCOcSMUwctxdXPBAufdjN2vyuItS7a3PiOCZf&#10;sPpSvN+mUZ3XtHlNv3lidQbKKdo8hwtpHMHjm1zCisL1ueVJLmEpAZgC21H0xdxZ7UlfuXjI+C04&#10;0tNsQSIUNylVske6Pc9TPI948pKD2eSHecdQsbcHTIRbuz2J7Pp253mVPis47XTwWVrRKkLWBANm&#10;1HNR2/vLlzkUyabF6cbS48+kN1u9Z6jlsIt+BE2HL8uR735QhdJ2+n9Ix9/s42i0NKt8Zv3U0D0x&#10;jFf/AJlko9tlTmvtn9Ki3r/mbViMC6nZes8Ts/cZkxKzP03DbXWI1Zt+q8bc8UumrV/B5ZG2tg8S&#10;5uBP4uJtcuNufzOlmYzasQ/0TjyqKLquoXJzMzlmEH1UC+wDlsMF4Dpu6u2tQuRdFzaf1W7kQags&#10;MHARl1N2Fgjg+phXK1T1ZMZlngAIdsvSXoUPIOmcHo8Gvh4e6cbNxql7jDsbZxS9RGegg7VdPAt+&#10;kIvc/aTHrEN3IWR2xpUJnGPqZMcaouxepXEyesoIz2zDL5mBa96xFPyma52Zy711O+vPcfkpUbmC&#10;PEkanTaIU3FPYs5S2LzsbyogNn803drd1F6xN6Q2W082BMoACvWumPBjXk4zJTFJOQOYPbHI9XV4&#10;F11S+3iUzhkCAwGrcI+ZcL3103M2Ha1t+njV/HhOf5Zm17bPiOipwNzMiY4GO7wdNbA32WNpxR76&#10;VGPbgeNbS5FeetXKpPYCE4phB9LgWS1h64k2jv7sC3AuWhYWXo2Oxcc652Zi+ZIOXtp+widyqYnC&#10;aVFHq8xTJHszGwlwMbEryMmqS33Fpw/WcmzwuN5aJ9REpft/cQc6VNXEDjy9GP8AMNd5ks9lmf4c&#10;4p2MxTW2XljouXzGjM8k3om8czSjyIPtkG2f6zmRlG9tXSaWDH7yJemqG0+vmZnnTOPqNhOb8H7K&#10;u0jbubntJyzDdxXLZC486+YzJOU6wS7GKWrbPP3+to8kDG3AP4S7A2Dk3x6CT1Ox3hk85Y3PBj+Z&#10;aE32qTFtMTtnjFqMPU0sEavlQVxTlWsmLZsxthl/UIkZ/JymNr6f0fS8z8p9hYxS9y//AGmV7WPU&#10;AnwXJ3khOJ41JqNx9b5VxDMKXm0hcnZvwFHGP869qtm9H17VrIAYKjLL5ePTt9aOBbY42b0pLZK+&#10;lTli1mD3/wA82z4/mW1hXZBu3M3SHJoiMbt+6eOmySvZTT9jXvm+Iu/z+sO17O/pZ+gRHXl9xca+&#10;sR6v45PNjzWQ2tyJq2/I+HhWc7L/AEuY22B4+KOAhemuB/aV+zOJq5GQ11+E7nlrPMh+EdmnuGm1&#10;RtDnNQVEBxNDCJAPp9xXxnS8xcst/gojIPUJbJ/hVkl+yt683G9aI1bl+T9pbXMNqlMUq2Ytnj65&#10;GQXSzrkNZrW9OuPHOoRCsa9kh/uHn/NK4l9w4exCs4/hlVWYU85nrj2cwo/qLueYU3JaqLeDKmBL&#10;mpcQ+XbMZewJgjCIlzylXLzqISrEo19P/wCcidi7G9/3Tm5hsMKQoGzwFv8A34kG2gSttSTLseWn&#10;tn/tJBlz/TXooOnKckUh7VmTG5c02wyd/IvJHaA8bM3r6CA+e7zF2HI75cpXUSNf7eA5LmyEmMnb&#10;A9D0u5eEmsfMti5aHRsyGLgsW1N2UOZ0aanMz8ogyINUdUOQuThv24+ou2ciUzid7dDzHaIYvQTe&#10;MEGpGtDbSaYBIGODUj6ltZU0nFkd6PjUxvVriAmMJrajlw5LNfc8ASdCzCZ74MAYTXDDVKmU2I0J&#10;zyjN8NUMlSjjz3y3vMRd3V7iBvo/qEGsKPhWK14fd8RFJcXlZzGAeAT0p/qKgzwj23eMe2lJH71z&#10;fwcChkbOX18MYFoRIao7fh4PZ8Q+4p5Jv4D51a6PmI5O8A+jmluMZbg7edUiaSMrMmAwFFZSwbx4&#10;EMBrdwvUXU8SEsVrp4+7roQ3HcO3B5Tu0tsxmstOJvMLXtLYuS98q8+ZtIHgXtn0+jOvTDZfs3ZM&#10;G27P5UJxB/zN1ZXtMk9DsJ0CNhdHbLqXVFy/zBtUL9/g4e3xCnTVTimbJPVtqx4UM17KLGAepqD4&#10;1YtolUT6CYgM8YlHu/LGUSmn2y1EGXACxqJ0MI9S3dWb1T6wdZzIe7OJpcg+IOBYiU5CfO0ZIUvi&#10;8PZ4fyPR4SYEaLWv0xj/AInvbpzfd7nMtI+2qCTOOABSR/vrBu1HjkmMx7lxWOXuHrkmAK0pmGTx&#10;fp/8akXWtX+o6AHUriBwGCNkUfxCf6VuzMklNYeGqMTiYXRWx8ixg+Vee9QTRyzJZ35P0fUeB6CP&#10;Vx3eYp9eVFI8Hr/hoIdn7Nth2vtYbzquZtrPmpIGYrQ7RcmBYPMKXZSrIa0SD4WeNXaX7MyVIS8G&#10;uGA4ydMuhGsUr+h/swTBHUbV5H/5YuNbsJym7d59mW1WdOW+uKPlLlkB/IQFs8snzq4bG6THNRnN&#10;MrowjEW2RZXSdUTptKTx33VkflZIFSnm1ufQXghfFHB9RPm4xslVf/qEQpqlbjC91JUk+cjOwbb1&#10;Y8tZ9J95YPcZgFIqyCupxEf0f1gbD9Rd87J5nSE+ku6OTTrtP/mBlgjg/LEs7Oy14mJ78fa/QOhP&#10;bkpVa3kKWN5LXchPvh90esxcwnko/Qb+k5C29pp1g85eoRzHBGi9abF3I5debVHcgtcrjjXJbmUO&#10;YCYL9uPl6mRedIUjJJ16edx0eP3HdUujbkiP735jX609ZzalULI8Ec1KNsTpth4IFgMrlb1+51ru&#10;NdLM5pLox2XOp8NWRnbDfg+1QmcHxGy9dh42LG7cf0Tx+bNbJ7kj0jkV5J5+Yh4GwC4PhqtvJGNg&#10;TA5YlHH8VdXVZtIsstwZzUryO795FoKtyfYvVdQj3+NjcudRyXArEO/4kXdcHtl9QU5JJTvL89yM&#10;mmNtaRhxMB1IM8EB93D07pU9K6P3Cx2qxE4g5VsXGrg8ldObtjZ7OX+py3N2NDt0tc4yseyOXR37&#10;x8/T1UHb0fTDa/A8OXT8tWoc0G2IcLkHLLy0HnErG8Hjgu4PLRQIuANSdgQS44WzHfPiZ8i57+z7&#10;1yTRBcg+EurmdPttywQAt2/30epOn3MbkGADVvGPl9xFFQnuHIo9n4zNscD7P5ZUYk+zedR59xyL&#10;sxw3cmyOQNRmH1BCUwlLvWdjAAo4CeUVI60tTCOGyUfNoyYAsSq1U28cypzgecA+YNdXTSi8BNG0&#10;T+dDZXT7KMh43jEWP6Sxsm6xRpwkVlWl80ksYwWQXPwl3Vs42h0Z9mN2jtDscxcTEce22TWm/wCG&#10;jPokAytsd9eD8y4zhk7bbFHp2FyfTdv3i7VJXrftE8bC1g5Y7udZWwqSq4HII2x93gIXT1MECOs6&#10;LvE0T/qZEvaZbfC5/wBasw/EqFtoIsnazcYPTDbQ93I7CoWPM5bka5pJUjbecmpArvUlR74LcYz6&#10;IxeWs8k8vZBJjNqL0aG2xO5oclvNNmpOuHoR6OnGtVcS9tVrcEYfZ3o9Mg/GsMl80l0BPLgX6/mr&#10;KMmNsco/3Fz+QxrGa7G1xHQJm19z3jTSS97ISAjgfczylpDOoJjB/brlzyu4udgTiXCGGGwW95iM&#10;SuuHAecC5AsadHlMi16a+nxCETVW7fwnQEE23vIENzzCKC49DjvB/TWTfbvUDAG0NEo6webv0sBF&#10;yHqSSvXTw4fDT/M6BGTUaMzI5D8RMvKHmz8ZzBOXATqEVJl9SEjHgv21cB1JMWY8ZjlcQdMnB+Zd&#10;bgITlmbk5qWmezzZu9k5L0YN4gSqSaMm0hwGke8XOpcR6sNqDmMe4QalzmW0zVDySuWTGMxyj3gV&#10;og7XgXrSeyefTjldvT+NyCOC7gItmpOpGVKuTwOWO+GH8XgQ2TyscyI+bSoBdQv7iqu0yi5jTDkD&#10;bfhOICCukGLuLoUu8sxXm2PHDaZTEH9VW2TgX14II4/eWnf8A2UA8cqOIZub41yvK6omxpTZgPba&#10;9RsNa1Se3CZS2S7m2Pcek0hufAH4asd2tsSadsn2kVHIXp5buIppvBbXNwKHtM2gVGzbHbBkfZcF&#10;20S2XHjVVo+vJBKqjA8cnLgHq2xijx411pUEnpjadJe0pUxuG5Y7mSPH7y+zEfh2ELzzT9tM5z9Q&#10;uolOKfx54LWAf7a1okr7Ec2ZlKikjbl5ZMmP9tWqaOG1VS47aW0Bubr/AJkRUXfTHHNJHAgsgYAW&#10;zdMgkzL7kd81+4b4iuA6LnUZDttxKSNvzLXcQF4Ns2Jon+ETxp5QWrZ+zks7m27TualZ3OW599aF&#10;NJPIKYqvdgn3xkPSIQme+ue55J3Pcu/i5E9K5O9CTeTHEOD4RUwDrQeyts8ZHfsAFGEl0o7X8qyV&#10;nrX4IzlHGPzBYM6pI55PgubwZq6H9IsaJEqyfTgdl/PMjfljtQZ1HvE5apfOBub4Xh3Q4+nbTLy5&#10;A50XxR3OmTgQ2XzAkba9AD8RHuw5k5bYwgtwWtS6VUFA9I5W9fz5jucqE4jJpWy8CodQVxtBoabP&#10;pVA+Kzju6ltbZQbjalJB7zKvaAj5dwUCx/aRNK4czp9vIGrh0QVwloUEeBQu/F1/KT+cB5pXFaVD&#10;Y7VqN0S5y7hY1dm9QTaSMtzgYieBcC1BlzoDT8wev228v9R031bfIjso9Rcwks1c3nJ93gGX+0lV&#10;tSSg2zZnI5i/bbzGBqOMek2HayA+ZHpxQe4EYvDdijM46jYvAsl2uVRKQzFjAwfFmDXS3ly27/up&#10;M3kheS72+VOm4SF9mJdSHP8AMIXh71iJ45lVOAgbPt4D1HN3HH+0vN+TuBwOc4N4gIrhtAmgzTZ8&#10;FndG1u6YykTLimxy0bEwXzVxGTpj44FmI2u58w/GQvMKG8zkycCPSdw9gc3g6caGuJeQPGBHhjLu&#10;3sd3U5i0x4YcOHsb3HzI08zqBzA95AhxjVV3cjbO5UMji8RBQdUSevJSwHjMe2YnTGiQ6skrwmOB&#10;9nJ1LWRc00/I201egDf6q6cZ0/TEnegZ9lFcGGK7cGXGk0AEnEjmxrEAfbICctL7BzacXzNmJSQN&#10;+oUuCBIhHsheyp+zujgedMvBBArhVjiYuXr6Wy2alIFw11BjIkt/pk73mV1BPCQDBJ3JxM7ZRalr&#10;HAsTqgkpgmPsBy/EIRWpxTcugcsYHJ7cZNJz7iqu5yUM2OGwVxByhpyCcuxKwnTllu0b7eGulcGu&#10;oqf7KnchBHJwWzS9qUrkYxZ/+5YnI6DlJmT6N4B0M3TILBk+og9H1xOqMmz5sZ9u4epcFzoE930x&#10;93lmY15NCOXp4I3xXHxEHp+cbg9BjBcgu6i2yuHFD1IPfGHs5iWrjYQlic8pey5yXcHxEQtoEnYE&#10;82sSFzLvZqV3eAYrba1wLjOpJfgJn+otCl8wes2WsxuQeYqTPCb+S9ADJ5aKd2wKQczeOd2wQWlL&#10;eU+9ZssZgczqKZS+8tnII+4uoq422Ue/pgEtDRzUcwb/ANtGh212z75JxO3Hg4AZ1ZJozcxjBG5P&#10;kV8ocbmZTYEDaVbwa7y11FXlP9sSljKuyhDjZiukt8eNDtoDkWR0G5MPeQvhWSadwpV0VJ5G2pKX&#10;b/B96Jy7XfWSt9mc2C23mMBbIy6i6E2bycc7sNnl3s8YuZ5Eaf5JQU+VzQj8mB4xdEgccwng+Vbl&#10;Q7ylJIyPHuLpvAMv3kgoDxq7Dp+Smkp9/mpRwNy2xj89YntAl82MM8bbUljfTGsua/arWT3FVrjb&#10;wOazE8bm6SAfLt5OBc0zioGzybXo7Q4PhrSKP2fjms6svD7v1Ee24bF5DSUpYxhmonDoheWIqRSq&#10;N04O2i4UvXFHy0eDfi2SC1CNshoI0HqCsJ+/9mbVU7mjInTz41mOzPYPOqhZHmXLZNxXSEXaWyfY&#10;+KWyneXLHeN45f0UZPJxcaqyRINOFhXTm1rQc3uNkZKnkp3MqfXHoy/diZI1zG8l82k704XOmYek&#10;Rew8eyKSuR3oAW7nTurH6h9XqXXDxhY3I15n/wDTkwPVehedp/8ASzytVhwpQ9DzGajO/v5G/MXq&#10;Js32qVG8pzsRzurhk4Fu1wvfDgtrzsrjY9U8qJegukD8PGuj9nezesJrRbFzfENsMpRiuZMeNemx&#10;MxFy0CxEj0lHIzITYO2/3TMdojiQ0rOt5YAl7yAnT8CPUX6ylMS1se9SorxPLKs3nknkEtJNWE4O&#10;Vu9GW0qSz2Lknz0HYhxPICfuKyEjyzGTNO9tm/rCSmp3oJU2pX7wW1pFXVDNwyYD3aP2OPm3O4sB&#10;9XvZOOg5S+fmtdoWtMngg7y6KbydzOGx3kyqNq3ak5drjT5n9MsCTOeMn492jPcj/cQGpPVrks+H&#10;j+zghwE6gskaPUvQ7J5Lt5cvhE3ctq4PJHgWkMyT6WjOEJ98aj5Y/cSO2F6jzrrT1QyBGCOWvvah&#10;9NzkxrnWsNkdWSEZ43kjKODzBa8C9Yp5tEHU4ztgguRjLqE78CpLOaPbm7X8hOmVRXD6TyRbtxwZ&#10;DJl5kvxwca9epxsfouockylVyO1pvW2guY609Udy2zySeCeXP7M5yGT7hFJ5yt2443v4q0ioJe27&#10;OY9OAfMGnppsvnUknW5zJiVvHdV8mlPjjl253+Z1LXgVgHKLwY4OBDbmAi0iYSPdnOfprN5gPUx9&#10;xLAZeE9mwIPK5WUxM6sjNmR5kgRhv7NkjBnTUiXl8k7NkwbANAdEmbgbkh49UirbNnvjLBB01cKb&#10;lengjVqXETkuDxCDbNgWeomXkvbQDAaDjTw2e7X8Z+Z+4pgyaZ4DalzlpwoDvJoOAgMae3wnOg5P&#10;8iqry2Z7n4EYJUAwsjhjUdw2kuDOYDMTAHU/0Jmabzrx/wAQapMjcFc2Iw9NbMOVuTNsDy0SBDh1&#10;JTxvLLnJqeYS0iUrbz5+9xswXA8q2iUvp8b/AEWwOX1FvEjZkgsNoDlb7v1PGpykyVxPCXLL8G72&#10;+WRDe2GT8YNARLZVrVUklLlkeCMG+W/NWD0/uWvBYKPy0JJrjZux8YwRwHtuuoNVtu3nUqc3m2nG&#10;Mt24pkrnBHj3BfEOMa06m2e+X4zHFZGUty77iCkhjqQsAjuY7RI3HUWVzycDmsyOaCa+1XeX3E9X&#10;DNyYeBtxkLcbWkyOnyM3N5yC2YdpUJJzTm7coZS+ZwMRe2Ct+/B7yxmk54RnMTtv+X6i0hxXGmCM&#10;wNYmlcbFWbzCmyBe5NOAmqjzgSbBOHBI2V6B8IZm/wDjQ2l6oJA2msDmaiGHS1C588ap7cjZ+y9p&#10;PbgWSzAhILDOwVuEhdT30i4DWhvBwEswHuGu6dpEh1ZMY78AbuPy1W5W3ZSdtvMd1xB/ZiC/xKGS&#10;sG0b32O6N1d1PkTwIby5Kmx4Nx1ifngSHK5i/wBa/cueV/pVweN98lz5zHacRqHL6fbSoeOA+sQX&#10;MQBcKfcdjykGMFww/wCdXx5MHLkYDQAt2y+bwLMZW4mM1JjDawDF1U9T7h72icwbpA2hXCKcBE2i&#10;MguTwR3SIDK3Hbz185MC4bpkTM0ZjgcnNBqXOWNM0m8l0qbHcudMxOmNAEyXzx7KhYNUmrqK1VRV&#10;naTazAe5GO1bGNUkcwcxuTmg07mqS73EYpuTjDNj4wbvyrZCoAvlP1QNtngY5xi6Se+0g2BH0bx9&#10;nJyye5Gpk4eMmYrLkGt8PJjgWM1BNG0ysWWNuMZepwWUl26O7Z1psTk8lqcZ4HkquRj5hF2ASh2U&#10;cu7NMAQw2rQ7eRee+xfbJTlPEvRsXQ4HGnbHngXXTiaDnza8zfczp9+BRTTUTunOs02N1hSu/OZJ&#10;PN4C3L92Jn/KplPzSbVC5OF4xE3tiuW7WDOt+qTaASnpTgMfWJy7peNcc1ZtAm01eggsZElM20Ka&#10;jpCl3jaVX47Fu5zCIkOtJKElmA7on7+BZiOpJjB2UZgxFZGLzeONDSbYJLBOjxzKRlGblEG2/wAS&#10;tcfk3Ju3HH7SEFyP9xQ6sl722CyBrgJy7XjUMe2ii4JSANgo4ydTuIkSeNtDcHwiBJ8VIpP1eU8h&#10;HLb7yxKOP4ffUx5S82eaxrRIPL78C0gjjf8ARgALT5hB8ahvKXmLPOEGQmrc76fSIvtM3HQcugIC&#10;OMGcnMuI8OXjbDwG3Un4SshJe53Y5rBSG+Kobeg3MeeA+QnmpFw+gz2Ybs8HuwQCJc5YxFwKtuNj&#10;86jbHNAAQ4B/FWwS+Xsrh4DA3eMfwlcJPJ+RgfC3W6rUELto4JeU+OAeOPUt6Sek8r3zPBwD5g7S&#10;72qSm5LGPA5BvFz/AJYSxlxQbZtkDKpgzgJ/aRFRQFxz2SVtoPhxkSl8wlzYllye3pWuUtab0Pvh&#10;D+3a3mcaJTig5TKmWQBXDr4vjSSwpLcjYLazAC4AguZ/pVb3ghiXg8HmF/mWkSNuQza9AAQzD07a&#10;Gzik6jjJjZvmriD4SnKAkzZsg9lQWHQzOCiW2TScDk70EEFpxH5d3gXOsjBPt9PAE5Rn8wucOT3l&#10;cJHsvmLyfY45ru9xrdJ4FQBaq8qCbOW2OQ7q4+Hx4EBk7x7G2B2l/V8fljFkXV1N0HpgCwngiRj+&#10;EqTVEnIwm15+xKSMnlCyQKKgLjH29LyXeTuXPH8LgRKYEZBsQNrv6v8AqV8nkjlwR+XGTl/Os9Zy&#10;PG59vOIlvmDtZ40gtQPEZtn8xwX3+MfU7iMDp8cA7Jjls+YVXaX9nGlJ20tPbjJ5qAs5Pv7Ldn/O&#10;GXpd+BAo5XrDcoHOAPtBuppIlPNmbkzYEccjuaX9mXUTzZvTDBlnAUf+NMyOm6jYX443wiNf7MMo&#10;sceD5kXVE9J5s1JsHcmJk3pvcLyyCWPzjY/U8qIfAApIPhL2AnhBtt+xgLg8tIlHsjS7G5tcq7bJ&#10;xp6ZodCeJO7kuYI9NGGdDzE0xAzjBb3jSbELkgXpNONgclmozxh1ICfuLAZxs/n0qICNhvRIBluD&#10;G5zx5PCkdba0eiF9Q0LYpSEhmjZ9RNZyrd5g3LdbEJkjwe5GsA277BHuzt6Cz7ZL3BfZ3H+XGrXt&#10;o2yDqR7KoID9nupfa1Cca6D2RV5L9ozXsKemE4M35ZB9/wB5eW5/Iy8TK6hfvq4u5wnouOxsTLK9&#10;Bnc4Pu1OBJe3kphg3xiVvc+Ks9qSvHsHsAXxRth9RemO1/1dWzdsd+zkm+RgF0y4F5hVxJybz9xK&#10;3udO0um5Mz6ss3bMbm3G9OlBdtl7ck+cgYM32s40rhV6cbG9j7mSSGqpa8PvDV4K4NyJcx+rvsbb&#10;Sd6eN/qXJUIo/cxrfpf6wFMU8M8kYHdONXUJaXZc2wrIla/iMbl+b00s06i9m8xgIxZwTUpLnULw&#10;QQQLZtpFHylnJbMB+ZyyEWMt9pkxgvxy0At13W1cRKl2b2cNsBrrh0Tlk7gEnCpb0kewi5gcrq9s&#10;GyeTilT0EAWNy5y7qmPG7kz37iIcatRKbmzzJy936hVfG7ckDLBGDJa5dpW0mLcYy4JeJZcn/wC9&#10;MuNyYDO5CcTO3zPkVkcSsjnOYAtMvTWA7bJw2ZtvcIW3b9xFIi4wHaRVkumrl9BHNSkg6ZFiZJ4O&#10;PJHqBH1FdqoGyeDvNmIm7XmW1g80qQbMmAIFbQJvD04eMu/d0+WMqD0/WDmVEPu3Aqq4cbyS8mZO&#10;MhnOBfocdCS+n2U4lJ5k5fayp46fbTVseOA4m+7+b/hVbnA3IWR8B1no3jm5gQBare7E9m6aMOKs&#10;K5Zbt5azHtAsHAjA3Da2DzkCyZS/Z3aIIH/J6ltaQ4HKXMx/qcBRwDKsfeEHBkClL5o5ZkBHBxpg&#10;HZlFt3L/ACNjiHb83vqt1ROJlJHL4IX1vpaaz2i64csyYzeVbQGpKkJOHJzWLdxR+cNv2RPJw53b&#10;HHx3eZ/hVVcW4x5FDnDwkY8F+4g7cjmAefgIqBRfKbeEMWzABaQSVkuAgDziaVtUmn2492xh41oT&#10;eeSmNkeBzd3of3YglOWA2YUm9khDtngLeldVbmhG5hgsgzow3JMZq5suX36ngSqiTsmxQbmfIQXS&#10;U4GYjuRuc6Jdn4yAjgRLfBs/nV2pduN+M5o+f01Q4nIc4IyglwGwQFvfFVPl8v6LngVwnhCRkQEb&#10;jHfCE9uPp3VGUAGYPGTPJAqqR5ec3v4aemDMlzHH00B5KspC40iVzDBwWsZEzPG4347JmPMVVk4y&#10;GJ5flq1PHjmD2aDjH01OBy3U9NElh/T6O4qmt8mhBuS4DLIZ3KNzL7i3UP8AEw3IAKOyibka/IgS&#10;SrIzrKiyY7Bo+TzCKk1pUDYz0+58CziSVO5A2M27ihDcamNR0lt+gnjgkaq8casXHfQI8H9CcgS8&#10;aSSSThAkkl+Y0AfqSSSAEkkkgBK90xOysuPkkVEReWZ8iByDa6kmkucssDZiIel01jI3hGxFoW8Y&#10;xWQ8CAuKfJGpz9DwyEc60CPN3jlsRQ5GPduM/wCGrI4tmzoAJN5w5jz8yMiJb57Nrcarcvl+meOB&#10;ByPHJskCoJy4M3g1dqfl5H7kAQgWPtyEg/EXo16qbeSzLnA1h+ano3Sgw2oNjdRsG16MFyBYy4GQ&#10;JMEa9jJpKxy1zuxtSXvOXdWV7QPV/lz9tebAEONfTPPLshE83eI9WlLuZI9OE3TVJuKe4AxvCJN3&#10;GDIgI3CQyYCKgDVJPMPyLVKfefhrB5e88a06n3mmBBQddUnNPBxreKfeY7HU8tco03MNTP1Fv0je&#10;DuZ+NWCXm2N3GmmXlzWQ2Xk5ECmOCYx5ONTiSnzgf5LSyucDHx/3vcWwTC2qHMBjt8hAGMzBngz8&#10;xASN/wAi0iYN+foXPpKnkb9xLGAEbdHmY8diBIbfGiTdvg/vVOUBhncg41fJX7ipMvGr5KxkQTl8&#10;l9vjVwZ/uKqy/PkgVqZ8v30AWodxGIEHbowP99AB4fvqYNDRkwIkNADxB89MuE9/DTJEADXCGkRg&#10;g0NJzUAByEQ0iJRoaTxoA+lK1bf92oq+RkQAYGTwJEIhu8JkjzvoAJEcf3qZ3juIORx4+BM7wSBA&#10;FkG4x/Oj0vJjJj7ipLdxj+GrVL1OBcGZPyIwMiAtyKZjVADzxxgVVmkwFAiTx5prPZw87iBZVZ5N&#10;MCw2pJxgJgvq1VJNOf8AilWD1BNMfAqAA8wmBIyZEyztxk9xASKyScZICf5aYBrUvthbY1SZ5UmD&#10;J3FZN47iyupBkt4/00E5T5o4G5Ic0Z1m8wb9/Sx9RWR4TBwcCGkzkQUGezRngHnVbGTAtOeSNybg&#10;VJeSMgSZwJYCl+f9VXaXuMA1SWYyxkVk4MncTBhahvMBPqJWxW8fc+KqeN5gsR9wae7Q5CBYSl7f&#10;G5/yyK7Th4JmywQafw1nsruQExx/xENqSeXskCAK3MCEckVqkdyPg6iz0bgnGrhJ5gWD5EsdQDdp&#10;GcoI/hLMWbfGRapNCEmTmypk4o/s0gIwnuQEU7nKtrNNMJtVgHldu4CCPgIr5WFYMmcuBLWZ7kdq&#10;0sxnGTg/hobScnLMpjnWZk8Z1Lo5bjMn0yn/AKi+StxgZYIOoJPSei8ZLzngWnS+kxyoYI4+AiMT&#10;TRZZ9ONbUKFUky8nNtMlmgx3LPctKqkcYyH+InppMMbk/gVPeTDTyJpmkN44bQX8Z/prN5hnJz0e&#10;eqqvCYFGMHh5Bq1SvOqe3IrVLyaedPQA88cYCJXBxjzqG8zpejrr6ABe8xPS/IRJ43JdT0vl+NTl&#10;BZCEGoZGZIyZEel8rx8fTXRWwDZW2q2q2LByfRJqkUWTmqjKsYW4yF1La1nK84kY2Y8/GqS4b4F6&#10;HeuRs3HIZ1KmzMGTdekvP2YNyQZEjGZNU5Vix+TxjYLa2AHeMaQ3HcjTJCDgKnuNahliIQahkb+B&#10;WqVy8bkmCNQ54z3YmCDgVBODdSDjRhm8IH5EHGQnApm+DgGpygeI4HbwRplw408EChtyDjyIkS2E&#10;XvoADkt28aW741Mbtxx344/w0SGz08mogBmTydk8LZgPbTLhnZc2b9yDzESHJyQXzKtuCEuHwIAe&#10;3fB8iZuWU9c8aZ3MhkAK4ONTBksjQchO4nm+dBOWpu8HbVkZzDvqks2asjdugDWpXOG0C3Kk5w2j&#10;ZbtGe51VyjLyOYyY7HLWhSsmDrqgoOqJW8HcPZ4Fs0nJjsdNcr0vNCQDx98f763KR1Jg0YwCJAq0&#10;k5v0vmA4CZLvxFsFNzwgeA/LXLrOqNQEcC1qm5w2jGDHp/DVIs7qo+sCR2IDai2xm8HGNcQ0vOF0&#10;VS885MCnA2wZFOVZZvMaMDIpwJygkGnkkAB3DdVWYSscau0ahkGgDB6gp/GNYnUlPjgvx2F2BNJe&#10;srnkjxrQJzi2eScsCz15L9TB5i6iqCn8Cx+YSvBxoAzEbfn/AErWmhpBrQnkv/iKtuGfcU4OK3b/&#10;ADk6lpEm/uJEb4Mihk8CALgN5gSITuR6kCDs3GDJ+mnhkx8H6aAJjzWzxqtvM48cCPDHjGfB+mg7&#10;wYoM8GmgChvB/kVbcEx8F3UV2cQeNDZfI3L9yBsH9RIftFyd0x+cdfGqS8GTvrrSvNlbmWtrza6S&#10;Bc3zRnZIeDuKJE1TO2WTYTVdwocwGS5nVVcLQpwzx5LCp9u9nj04FYQlPJcupl5LxwWPiI84Z41M&#10;3PGMEHfIlgVUcv8AGrIRuOAWBPN5fgIfGhrjmIKCyM2/fNwIDMB6fuJM5g54PMUx4MjwfPzoJyqu&#10;M48aAjJZLjVqJKyW8CqpB4xoKB6aDxjBr8xUMjdWohMA8F9DSDHoKcCkkbplwMkCsk0GOPgQd4Qk&#10;A8CnHUAcbzBkjUP5E9u4zETzhmgcJvMCB66tUveDctsDng8xZ6SXlgz9xIlzuKRyC5Lj049Szcnn&#10;2jlUb4Q43DXTHdwXlz36wmefbnAC2ZuK2Rc4S+oHstsGZnKOMflq1NKgm04c7y5uuDeYRcz6l6eX&#10;1J0/rrqcfHhgAcvcx8CZtkCRd4ervT9O1DPgNp2AWB5dbD+dZv6ymwclGTY4Q3SB6ZLS+Jz6my+n&#10;+YQ7l9q4l6zrX1FCtn99sZ9bOMoijH8Hvri31hKhcR7QajNA+uW35bZPkjWD09Xk2p4mNg+KOPl3&#10;BoZMJ4V4THGfOlQuWlR5khvytLXcwNZEjr+ZR6U7FNu7KZS/c5lO93cj5ZCcBoF2fKNq3ZshfTVt&#10;NGrgLPmW868GqcnJZa5A5gBct+YjwK0cwOccB7cF3l9xeeZD9kSGz+rjvq9vwHdQv2sN6SiRHtOl&#10;SbWJjHPnzy+VvA4Ld9mLHAtmofaJIX99tOLo94tW7vcjXGc4qhs/HjCxtx/DTMrqy85wOeDTuL3X&#10;GfZlbZ4xk39S2w9Am+yOfTV6+bU8AriDqOWxUqfl7KiXIDTgBd9b8wdrgwd5Yns79YybUS2fM5Ic&#10;WBwW7cLxwLt7ZW3m1eSV8/n01a2bRSkGUXGo8nubbPh4jTwrumbYv4jKtq/rTTD0Sk8t3AJ7jX+0&#10;8H5V5bTCeXnp4/MXZk4pMdvBfuBceaJco1RRblg5PAEFz4iRCwyoStsdmM+3I9wDzRmWMe88yDzF&#10;Ml7zGPBGg8vnjlhox8BOmiQ2+Ml6DTWoYASINDd4IEitW8No9HmRqtzBvj4ONBOTG7zH86MbuSMm&#10;dVtnbDxqyN3g+DzEwAC8Zkgv6CGjJjyK4EVbeM8BMcCBYy3JZIrtK3mMedVUZMaeHkVAGnM3mD/p&#10;q7S+aanvrH2cwIrUzcY0E5sDdx/0kYZvCfCwLPZWTUwcz4ivjMd7PBa0+n78aoAtTOYaf94rhL3g&#10;/wBhUNvLyR8aMM7sGT+9QTmqM3A47Eff5qPcf/UWey9x37HLV2ZuBxoAmEz9Dl8xDXDfBf6asm76&#10;f+WmSDx5/MTAKS4bkuZ+D/eZB3Ayx/Pqq7OGfc8zUVbeM8HHppYsz15L8HBx2lW3g8C0hwMlv6aq&#10;rxvp5/4inGFV4MiJN3GBQ3DcfAmbhICZzoA0iVzjBkj4FfJfNBxrAW7zHY8CskvnBIM8GnAk0FBv&#10;DMn+/GjwyLJZXPMY/fV2l80vZ0knD1v4GdTG7cfc4EHbzBGG7jUx/CTkAGOyxxjPAqrNKfHxwaa0&#10;hmTueWiThmOO/j/DWmgjOb3lN6eTg/IhreT4ODjW/TCT4/xFVXkr1Dx+WvgGY9n/AEkHmkr0+qRa&#10;puY4P/gky8l+ng7iAOM6wpvHf+Iudagpvv2F35UkjxrAZ5TePj40FBxy8kaAuJGulphS+NVUlNpV&#10;A68wEknQ0knXQhKXx8AEBeUuSBfT8mEElahEZ4FsDiRkQFxJ1OUGZxwYUlaHErQJw0wIAiJJJIAS&#10;SSSAEkkkgBJJJIASSSSAEkkkgBJJJIASSSSAEkkkgAw0mWDiT3pmsHo4fQgKSVSOvLH2/wCmDgX0&#10;4qp4YeD0+nIq3/Sl/SvmiEn29pN7ScebEviN8eL/AMSelREk6o/N2p+3o/8A5a/Lkf8A8tJJAo/M&#10;a/UkkAfv9KucnIS2gsklEb4uD0LYnEjHLR5wLInTVLZwr8feLYRkD+5AVaHSldbk2MGNMTeWN3Dc&#10;0cCyqOH0+iL+hMTVJUWNbrH1LHUkz3tx6fSqyvxJXqXXppoZjnWH7/T6V+//ABoixl/pcelNu5eV&#10;vF/RGvtunj959paQEkkl+xAkkkkAOnBgX20P6W5REhUdJAHRzMg6klNnvjWCTOXFZlwxo1SlRFlb&#10;oUfcW3TyRsqjZbyz5/UGs2zWMzTg8Da0V1KjmRJEXzEjYmCP0IctHTUymqrEkkkvooSSSSAEkkik&#10;okjiYkwB9CABanglrk3pwwC9K1BvK5VJfvOoby064rRy50WbG39NR9Z9M09IX1CghpGYR+nMH0wf&#10;/tVzk+zmA2Yz8Q1b6Xo+bTsvtJ93g+Itsb0PKZCPG5Pc+IoXTGlyYSSn0fs/ZfFJB+RHqkl8lYDw&#10;QcY1Sag2oWSYGyz1uSYzhznWZS3zDTuV5ZrUrrwbbJYyKoV/PHDweNtpwWumjreRtmedyfIq3VFU&#10;NrWAPAnITvBdsnPJPSTH/TF6cytE9lznc2DuPgINS37Eb7PBxonLJC+ey/d7P01uXaHO06lSkc23&#10;IueHHArm4lUmfx4m3ptr9BsudennORjWjURs8lx3ODVJGkO+6xZTDS3t8YSojYgzmw70LjgWp03S&#10;Y5UTAFjy+oRdUbP9n8ukkpOaPTjJ01nswnEubOTxvP0xrkXTnSdazrE4xUZVgz9tBS2wbsoTg921&#10;qcCA1JtEmM4cggc2m4fLEslqyvG285LQ4B8tYzOKwxrSRjKyKbkzoStG+8jwNvKVVlcrlzPO/OsN&#10;mFUOQjxwHKgU0ryYvx2THyKjo2kV6TsV5Ukljl2PmQWllf24GzHk4CLAftBgHgVccTssaE4sH5Q0&#10;2cVYMxFSnk7xkVQjOSNWWmKbeThxZCtXSMpeniwy+us2y803cc8C1RuMbbj1FSXkwl0iHuzPUN1C&#10;JmVzi8sSRoY2TTWaQQl4az2cMyQZ4FfG7jGPGobhnvJMHfXxLiNIBpOaDbPfbOBWqcbQJT2idy2l&#10;VxyTlkc50NmknZQMjmv3IxiWY86+5g6adpu7h2aLVKrL7U+1+dPLDYz4pPM1MiyCvv6IJjlVRI7j&#10;jPjV5ruAZRStxB1BLWVHqZwkLX2qeUx2+IUYoPTw+hfLXPBgUibtRt4gQwRY/wCkaDCi/o9Ks8PF&#10;ZFdui9KIyj70FQj+JGKcHjehQ7Xa1EeG4dTt5hu0pwLmSflGUq32Ybt2dgj047S5smw7R/SoYSTU&#10;e7aB2aBalI37xzLvZ+c3WYj/AKSZVolEwTCXTABv6LcPxE+X2hELu/pLDTG0echeggiOt4p/bhOt&#10;43aAFz4apw9kY5lPgBlT4TjeC6druLeJhS8h2UDxubTybfuAXMv1S3Xb0946iEmV/tLtMNrExpuU&#10;3rAm5iebxrlGpNsk6qFzZjfFwfVWfV/WExqD0meXi/EVKpB3qmxqtOLUpVgTcnvVlocTQm851cBz&#10;wlvB3FnzuXuTEyAVvby8TMftJxE+GNBiuTaEm8wJHnjPk8xB5pVhIx2YOAaemE4G8HZg04Omq32O&#10;TvpyUpI6SGSaOTKZL95ckwQIlL5HeItgpuRtm2dJmuqAh0ns/IawY36au1QbtKh4IONTHk8IzFk4&#10;1mNwjwmONc//AFGBdUIk8JBxp4c4GYedUmqM5FWxvCQddWpQQufaaQ8IONWSi6se08Q5mf0ijWSy&#10;9xeVkHMBwcaHQrFVj0pHqseEnD29H1EBbjIzJjDxjRgkwZQKGR42j+Gnf0y3uCeON/1o+cg7iYOY&#10;MkemrIzl43PJBnQeaEbXMBgW06EFAB7YwK4TxwR+yA8g4x6RFQ+zxm5PGjDMjkI7MenARawIALya&#10;ET0rnDmMmCM6BP5Y4jc4FoLOmxy1lrc4iHu08BCEimk8HwB04FDbzjuR6iZZyNzMnOTgWqSui2UA&#10;9ZT3VA6apZno3m8kwQAWwU+zeth//JUTMJFMZytkz5IBfUTziXsjcaQ/dEozSlBgdSSGW/dgdoG6&#10;lzgSl8wJOyY3J8nTtKk/Z9lArgMlkfs1odtROSO/edR0I82iMqYlO5hP0lx/VlYOZkS95iMOKbmM&#10;yc5z5Oos9rAbneeRbg6aTjMKqN/eXeuVNURO2MZFoNPzAcY8Zv01jIyEjItglcwbM2wMfAtOaEI3&#10;icPBhbZDi+mVc+VAzHG5OYx0dmFUEfjyAtwcq541nswaOXfGsDRO0WZObsgMjiVQE1jXFaZZPJDA&#10;TIqG8o9yhg6bchIr1xE66fiNThHON+7UksfGnu1JTAT3Fg+5vU8OXvVWRvNscTxkYaUnqQjNzjCf&#10;6iz2Xyd6bjV8k9P2SAjjU7kj0uUoPN3BLZ4/i3FT5pNHIfkWqDbtoMiz2tCNoB4/7tWwtod1tjTP&#10;XlSF7mmg/wBoHMfXVbeTQcZVD7QwDyLbLQ84ng++q28qAaqLq/GT/wCNRd1L5fpTfAeSiTIscf8A&#10;Sv3tZx4lEI2JB/4+hMf0L96acIgI9ruPEjkslbh/njQFvLyRkwLTpPK92SXa6ARPsBezwcC0Gm6H&#10;c3ABC+/DUMjjAPn20eo9wVy9AG/+IppGu0Wp7xcGbNs2cnDMtS30xIPVlQSndsDPTMNDasbjgmJ4&#10;ID3LfUVVGz3wmCDjUSTTcMy+YXi52NxEiSttbPoIxT8vIFycLm0ONEmbhlASy5fKgWUNnL20BM+m&#10;mZg8cmbAD3FMrQbYLn2M+QaAycZDDPg41+XgTJHTZDEvB6a3KoNqF6QgZwXcfmKHs3pftjJGxdON&#10;LpIbUlHjbOTwWC4B/tqLaa3+0Z5W2HthdcNmE6Pv763cEUQyLcp44l01ZPnMZ7brlaXAdcryuix7&#10;6C8+trrRnOG0DYDaWyoRN36hVG7ul0I5pmjObMy447uAieb0eSduQWQZOot+qSRzGcX443xcf/LC&#10;Ej0jpt7AyBBYKP4nuL46bUOptGaDoeSuZ0BtuIm4W4uYTrrsCVy+XS2XbswPbjcaQyeBZvS9By6W&#10;j39+fITp9+NKrKkGbcWcFpmDTtju51mI3XGnTUeam39u9Zvd2Me5GO7/ADrl0YMfpwrtf1kJG57a&#10;fR2LmrzBLkDs8kBF3ejto5jJ90fYSS4i3ppAkGdDpeRxcwQLeKXk7hzzgLBnznR/b6Ri3mGzSRkg&#10;JkQ07Nx3V2X9l2znoZ+mRZ7PKPLBkMoEcw/cCZph8slDy7mWmS+eMmeiZiX4i06m6XHHLjxhBcj6&#10;ZEHqSlxyQeMwLhiL7xT1StfQ1LUVMCbecSUba85lRSQdPVyKtPB05MhnME7oZv8AluP95GaDr+Ss&#10;BHZzWRiJB5iGN6wpxtOgOQsbkF37t3MCho1VfWjj9I6GFCV9c23ZhdmThjLmzG2EfMXoPJJZTskb&#10;Xn9ocCy2U7R6dcUqd9IZGIZxi1B2s64O2lzStJk5xzEBW4SF6i8UkYSXzPM142+MVStfDXh4j21E&#10;2JgMfZ3/AEjqHbB6yEugc4JIyESAfLKuTakpitKkegeP7pN85aOOKTpNtJTxhqrfJgPU3bdsn51f&#10;KD2yTaQssG/CwD5YyiXpcLAqw8X048c4yZn25du4/wB0okv9WifubEcbG2HqEc5ETf7H6QlfHPLn&#10;01Wqs2kTqpHpzOZqUn8irkolm8kBHGfPd5aZKdLZ98nVWn+QJTEUr8P6R19sz9WOS1hJTmCC2YfL&#10;ITvqq1RsLcyGbWYwZOoMXOW8bJ9vkllTYDB+x3e3pXBrqj7aU7VrYAWc1YOPLu5I1gQ81K8d/wCE&#10;1EYyKxW38RwTTdUUPIWxwvKVLe8tznWZVhtYZMM8q3XATpjFwLQdvmwetAzE5mzHeGRP+WzrONke&#10;yAoSHfzKR7xAPT3ZytpvSRldRrI9L9JE/q7aFx/9xmzf1jJ8EmCDUg8tbnQ5J1XnOY6PUtlwQK60&#10;v6rcln06OaP2OXj5lvOunKoqygtnspYy2VHF8RYuTykTYXDj7o6FCl/4iRtAHZ3RbKjHIIDSprjc&#10;dQau22zbQypuXbsztb64F+Rc7Vht4HGUDmWgE4jJpD1VzRtA2kE7Rsh3XtDqOfBH4Rp2AQ5u4we6&#10;apW2sJDp+Y1PMd8mt0YSF6vHGrhUA5LQw/Y2IhvScsbnPHgXJkznE+bOd8gmpbw+pcVbJPHJnN54&#10;+uG+Iui0xbZLPxG1+UxXTVRlfh938xu+2SqKjlsplRo54X2zVti4FyxL6znUbn2bjWqVPPZjWW4i&#10;eWm4WbW2ptETujJES1qkN5vcXToYuPEr0j+nxmI/7S78R7hj0wZz5y5vOQFXpv6qFYbg3A2gnls1&#10;q3uznkrrT1dNn2z+e06GYwSNg7ITmXBY1pdb+q3QFQy48DGVClb3pOG2TP8AIvOH85Rck3WNrpVq&#10;rU2VctVeDL/TJNabSCUxTDF4Y4hxjKIVsRcaw2R+uRZmJ20bETi51BFXnXt4Z7RaGcnkL98UgB6o&#10;7Rci5Sk+0Say1xjj1F2SMLbE2/eJJs3pm1n9Fsr20U5NRngCAQwk0nK512yDn9JOe3pa+E8l/wAN&#10;eQ59sc5MXq2fLW/Un60Tduy3B3KtH4hFnTYuRjaeK4+j/wBPiaeGykSTts2jqem9uc2f/wBZGY3I&#10;G/MbcECutUetfIZC2sy2lSt3LwXtO8qgbK9t2yo+QoN0jIXqDxwLRNo8uoyrCMYGh2pI/NGvM8fz&#10;HkeHKUScc9Sv1HZ6YeI2LYufwWnOGz/bRLguZqGasbYXAiW0L2RyZyR7jKDITT5a1yYbL5dA5wQA&#10;ESAf7CsmzuuadlTk8tmMjdEOQunbzp3N/FJ44sjjixtW8Tfi8Axu22PfIMn9NMTqnKifQSrUYOC2&#10;iD7mCNY+39W+s5lOjxy2R3ILvLuQcC7W2uOCM5Kd5LQbvcFy1huyeuHrZyxnEZy6ekQisxsrIR4H&#10;Ua6afd6PER5mFEtrM4+x8ujvwPzilb1v07WddT7I5PLoG27MztXkZBahCd+DvLtElNUhtLkwO25I&#10;IlzU3xsTAb91Y8/9Ump5NfNRtfCsk5bZ6LBH+oul5fcqTudR/wDJnFTcdKjN9w5N2kep+SZD3mWv&#10;mpDeWLJj+VcQzyh5tTzk7Zyx5fTKvWGbzHbZRsufGmlAicBtfeGxYD/iaeNcFV/tonVVDO2nbEV4&#10;fUELBGvWkuVJVuGb0fmMJ2xrZpRdWttaotwmAy6bdyTRjXZVWbD5TU+4hNKpUSNvp3GJcEa8dKje&#10;lAX2a6NNSDaTUcncgjgfFgXms3lPM8Elz4eZ935Vs0NmFzBAUqtkD/cd87QPV0n1Et3zyOnQuGfT&#10;ci6HzLk1w8JKh3gn1vLtLpyhPWwqtgyvFmoiB8tyXOodYbX9nVWtj75TghvSf2ltkU8OXM8dVy4H&#10;j+rhLXJx7dyPI9H+45AJtbe7z6I+CMfUXU2xesGU40YziHMHBdMhS5FynXFCykZPS4lU03gP0sCo&#10;juNzLtzggOuu9VRGq8I/uanIumy1N1s9469ryvBmmJ2bnnN9O4NdIervs7bTXcY3L4TeBxqW3K4W&#10;oNpJpuUO/wB3m8wa9K6D2PymZMmPZr65bF1VzmTcm3SP8JtwrZP2hh05Wm0gezpkBhTb4TiYE5pC&#10;CvrKx7SK4nZQGmU8ajD5gkSJs/nUbLdoztZfb6guNTKL2Jtt5xvHxXBunpZF00LaUJc5JpFF0/Ia&#10;zZHbTVj2gyJpEIXnfUXmntr2cOKHqZ7K2epYdEGIffwd0i9YpHI3shGCCPTgurS2sqk0yJvrmSND&#10;uT/2i1eUbprY6n2e9w8RpY7Wz2nibI5pU81Hu01A7I16e7D/AOmrTRdB3np3Lli6wdO4KOBb363s&#10;DOkydpU5UXZzonMbNl5oSjbRWDl7jjmrpxH8Qq5jXllsmLYj3eE2pb+i0jsf7x6WbwylTbJax9TS&#10;z/lV22d0mWcToBplyR6tzwLjmk9ok6qRyxbGnjVn+LBHGu9aMp8jynJ4wZzUrhy4akFvPB3FxTsY&#10;qM2tnxF0PJ9b2/gOKPWw2uPZlNTtpPqSxuHdm3+pebU3euYyYzLomrJO9bTE7A0j3d03LbJqrMtp&#10;kr3OxuzEo4LWpdXscbVStY6DhOYLWme0tU7mVzEDkOnbKrrtIJvMx3yDgcaixR5MCLcpPbnVIHg6&#10;7P8AuY1tvRW3Rnh8XuHn927WZWd5p4IERZvCW8ECq2AgSIw3ft2xMJtRfXI8dPDTQtuL40bjgbnj&#10;j1I0N7RxkQcc0GYZ4IOBDm7u0THzFm8MLXXx9MQ6b9M6LpSlyz0oYYA24B8xdQSSSS6RNgBFawE6&#10;hBay5Gkm3SYMG4G2lg+mvyaVu3mueN86x/Ezrh5OHmNbro9Oz/DQxHWtOoagp+QzsescS5p2gbP5&#10;TKtZs+tx+WTjWfOa33YZ92u41kc1nb16TGYxF2uGxTtPv9nCfU2q7ht9Pbf6ikWiF7cg+Ii46kmt&#10;cuee1Gb4iwNhKSenVjBjgV0paQFMQ5oAW7aqmY6JHuYjTRTR28vtmtyik5rLXp4HjH8RQppTnpjJ&#10;yOYjAJhU8+HZczXd2zcXMLkVamk8lsqHZlt0kfUc/wClZKsc5m5pr73+R1GLybVp3D9aU5LmJL0y&#10;Pbg8sfHGobyf47+5srYR+WqQeVzZ/rapLi3ig6Hmxm2D7KunkfT0o09y1L9ur/EsusOZHIzxkxm6&#10;i6b2V7N201He5cC2yj/Uzqup3J43lqX/AAy/6YV2ZsT9VdtTe/QTi04jHy7ayc3zCmqtb/DiLsZh&#10;ZbG2MR7p5I7WJO2lUxOFm+ueZaRPZvsMqOqiAMEBSBJ1LnAvWfaJsP2FOfaXh9zNd1LTlZ7QdFyF&#10;syngaeYl3UmncL14PdQ7mdXSIr+I1JvLFrv0nNJKXks13GSMz22TPVJb68fzLZ6f9W7ZLOG2B4B0&#10;zj8wRf8AUs2qDYnNpITfA+zh8wuTAn6X2mSpgT+tXxSQD/5bAvOeapmaa2yBP4/R/LwnZ4zGY+Mn&#10;fQDtovqJ+mBs9mNLTDtBq31CCKPAaD/WuaKOBNZC5OEL2xH1F7TbF/WB2fTMe4QTUrfS5b0cAONe&#10;a22Sj2Utqua7mcRAjLpkGunwuUmTID1z/j/zIG4yB46sj6FQBtImsbJ8zsCvE/tI1hm5kczHGa6R&#10;dFbO/V7n9Zvb0Hs7IfMc9xd7UHsDpiQjvf8AyQMPqORYIIE3Wdj8d7kf4uMx6Jc7ufCeYNQVhUbA&#10;h21jd7hfKWeuJxOnjm9GcrhblUDfTBA5OIdz9tUPscjZzgbf3q9NQeWlqb0fPqnZAjZ04X2fqCEr&#10;5Q9F1hMh4I6VdPIB9S7GCBHqH2oVzTbI8DaatRhcdMudXxx6yFcNm2Cw1cfEtId/TLNkoc4nExpv&#10;2Z5TjpmD4Rcf76mOPWIGzZbg2kbofxHKh1BtQqydsgQP3wrN3mDFgjUOg68l0E+xzgG+NeoO2hG6&#10;rcJ6QbL5xIXgzmeHtwE/PjRim/sfG5PA8OUkHTtFwJnaJNKcmUxvSeVNRh8wnfVJpuk23aO8wWnH&#10;w0J3QNOcN2QXOBgB1ZJyxk41rUvJLm0usv5HrfS41oUj7FC2A5Zyot611c/7qtUvqB7H98YiJB9J&#10;ROcXJTUY/TY5KG/7Du8BNS2Uv8qmPJpKW2RgxET/AOmf8tGKoby6ZEvR3fKGMorH7yzeaThs2EBn&#10;uNyC7zOONcw5LTaS7ZCXbgzExwMRaaZH2dG5Peu4yeWLvqh1RMHMqKCMJykAQVy3azwIPK64bPL8&#10;Eb4rc3TupEJLRznKNCcSOnDE9pBML3mZEBeDlwcgTlGnmdxzncg/SWSzicPYJkdtY5ZfvJeBajsZ&#10;btkScnWXYgxuckB7iz2cMxhJnOVaRMKPm0bYEYQCx/CLxqtjlbKNyAMbEo/MulxwLMRy+lQ52TKH&#10;blLnneVzFT5xKyNs8AC4FvE4p+Uycmc4hwdPvq1SfYfMZqMEybAK8ZE6giq3TGWCbjl1mzcxjyAu&#10;QJ4krJBxsSjXYE42LuabbHmrk7VmEfLul4/2VksrrhtMtF5defhZEjo/pkT8mDaepds/l2ODn/uI&#10;c8p+zxgtxqWSaDZuT9mnyE6drBApuPTvG041w2SS6M30za9Zpq/WARUe8NwaatMvb7sXc4z3ICCT&#10;RajbgH5kapDyYby53n+Gk4e6Q7wkabRF1pfKbp8naOeaiH9XvqHWDiYwPThMcTeAYun31SaoIMza&#10;8F8K8P8AOgIKgmz8W5vNS3yyC4138JKgutLtS8vcuSnbNtSP/wAyrI4oMoZdvjma8vTJbLjWwbC9&#10;i8lrZlkqp1K5gPplFkWhVZ6h82145bVQnBvLLkxrUdSrbEuxjTj9ntIcyEZwyrUgJyyFEq3J6fc1&#10;O5vPJrbucwhO4tCnGwetKee7s/px0SMmmMnRj/bUyaUXWEtbPoH8qdS+Pp+zaP51YialRF0Tmmek&#10;pcjYh2wTtXEA+orJRez+UvCXpk+t2+mIXGqSzHgyauMnT8a6c2Vy8jBlNX7yVFcbnqDGtryTFOdX&#10;k4bSqo8bABRtR9MolvH2gcypt/VVVClcZNQg/wDuVbqSi6rrN6B4GR24Ccsl2DgWJ1Zs/nUke2Zw&#10;Ao19v2kLYTnSDeeT6sx+3zVqSNuXTGLBjjUNvNJdIb8bw5Xjq792FjwZFj9BklIb8F8rd0QRd2c9&#10;xZuOVza4eOCausfljSPNrA3KpKgmMZDuWYCjgccy0XuLE6kbud5A5jPzEebt3rO/G5uj8wfAobOY&#10;NjDBBB5vV7itSBapezI8HvMZy4/ipexQZ4wa2rbtLZtmdFspwTdnL621tFuDH/qWbzyl+zZs+bQP&#10;tG7+wjzaygp46kJATG/AVvH0yeNGJOOUzV7jDpx+WJTHG+29wjtPA9O5xqtjmg2D3AGRiG5H1Lq+&#10;gJ57GQ8ZgbuYnL+RQ5pTbkzb2Y5VMcVZMTOcbzUjHpDGtUperBthgcvGNyDy+NAAGT0/tBlshsxn&#10;LuROXqqqs6TxkO8vlJb/ALTwJmsN5eTbGF9c3jmDGXgQdxT72SWDOdTV6RccCR/UJy4DG2fvQQTh&#10;86IEYtMgs8cH1FZJxR71nuJrEvcB5pGzbJk+Is9l42zwj5saebv1RkVDZ1Bub04b+8fESJs2o28Z&#10;jOpcbNSbMk4I+jCe2yG702V1ddPNnY2fs1VMRN5eMV3fXJYM/wC8vLWX1Y9bTbfPLLc00SqiqKnr&#10;OYncuTunEZEXNYqtZa7CqNO2kUnQTbfo5JPN8uF0x2u4sNI3ZBc5NSAa2CV7F6rgHjjpx0O2K5cK&#10;LJ+ZVsknbGJZviWZdu1lsLGVG/EkchmtD04Zy+zjdbs5IPuQd1ZLVlB9lObzA++NidQWddRer/6s&#10;72dsnzztxhptbg2RC476zEdDjC9fM3N1uYfMGJaiUqU2tZFn0tW0rbyR9tymVBCATfSt/GjWb1Bs&#10;nHJCHC8mosdq6O0LHjW/M6f3ZzktD8shO+qfPKfc2zwRyopIyF1CF4P2VacuUmj5G9YS7f23Z+O7&#10;yyc5XCR1I5YXwwAL2g8LzBK1S+XjbSnc3LFre6ZCFzpOG71yywSdj7aTTuCFjQ4oLJVEnqeOQgbG&#10;fCH/APTJYL2BUO3MaeGCCO1eGK6Mjbjz+Ys9ldNzaCbAgMDfDE6ZfGrJOHjmQudzfsSkgILUu/4V&#10;OA9L5X28MAXIGo4xl1POjx95UlxL2UhnWAJxEjbl1LvJW5M5fKX7Ji8N/U+lauFFz1ktaPJdGQDN&#10;ycW6jLzG3GkufU0nJkvmg45tvLzUjIXpJnbpOO1XONyATeO1p2vApkjeUfBJZrHA+KMwxabYouNY&#10;POJpMZq2weWk3WN/0igDy95ubnG201dm9QTqZDPBzIyLK+2HsA7PcRL7eTG3Zv5FYBqkjrhy2/qr&#10;cbkBOmXxqySdnZengbMREN1B+Bc3t6gKzLeg4/MWhUvUD0xOfzEFBoUwbuYyH3kBdTpiyI9S9Jy6&#10;N6xDMn1sJC8sQsZlm7icOQ5wnKONapQdN1OawZhqQE+LBjVCQNyrCn6PlT1iam7reNmLUIXJfRKk&#10;5oNhfeTg4h3OX76yV5RdTzJ7g1XGrat8aJVZR5ZVYls1AUekpz83mkVBtQks1JubC0OPqE44FsGz&#10;NxNmdOTWC/L+zyaVwnj9351huy/ZPRZmzFyao3Td6QvSbX4IE9XjNt7dIY6jdc26MlrBAf8AZSXb&#10;Sq1iXvF9rNnwZjNW01A/IYnUEXJAjzOpJK2lxwyo5bLwVq2UuQH/AHLAR022pt6xDMjimDJxqORt&#10;i/4l2Nsz2fyWp3u7SQFuXjFdIQuewrabVCEFDl+ztlJGzHfAXN4Lc8ca452kbP3sdTvmcB7cF3Tu&#10;FXsNOOztnU2AzePt4at2txz864h9ayaMqhesTM7Tfy2xedGsW/7XHB5kuy+eTqjxnDBqQE/bDGur&#10;tnHrTyULjcKnYtWfluWw8n7UC4/kbOfPyAj5dz2a22/0oDtg2ZvZJYxnz+XaWZzZylEzaq5HzHW4&#10;bmxuJbtntPLCyOdtt8lr4LwJOoMiFnk8cBOQvE6lwTKXWHMtmpRxj8vJGunO0Nos7ZWTVG/JAMWo&#10;PgwfUX85Zn/9ntqnfZ5/hwHrUH9q8WrcQdR7TNrlF0n7PHaeOfLH/jWJN/WseyQe7MwCeS+1yyig&#10;B+kuFZ5PG/aNl4AWAfMILvp4lQU5cxtrpPhr27kfkdWAgUdRxt9P4jzLmzmb1239IH2qVQSfTY7m&#10;xbuai6Q9VeYNpO93lyxLjH1Fj9J0W9qEh5lYttW/m8C7k2F1hLgzYBjMdzaj5ml4F6ZC+zKrOSSm&#10;pR05tU2qNmcl3n2Wy8F9yJx51zrS8wkLaXAcmfOx+Y2GKP8A3Gltk2kSWdzp8aSSMTwI+oXJgXMd&#10;YTyo3M2YxwHtxjEK3a4Fio3f9wlLzWv/AJohk2qcDaWyp0NqMouYXPHGvT6m3k1YMjvHJxbk4F1F&#10;4z1hPCNqjkb+Nj7a3tXNLJHgXoE39ZBl9nJHHBI94jcXS27q1P8AC/qDyTpCX0/KZqM7kLG30rgs&#10;iweuKXGEgDb9ct9QfuLPWfroOYHp2zyR7u1HpjH31Sab28UxLZtNYwgK43wpRD7+CCP5lFSCXOJk&#10;42gEDYx70MJNW4UqtTfaA9DuLls+3wJCi0/kWMzSqJDux43hy/D3lXCV1A2nEpAzltOXIG/LI2c9&#10;b3k5BZcdvSuaUFX7KzBKhXrXLKue9pHqnsjNj9jzXdzdMZOBM0nVDZm2suZUUZh8y33Ftg6obTJt&#10;g0ieWkj3JPIXaJsfqymCWX7EpA+YLPAudZxL7JMC9wpozJGPA5+69Ii5v2merGOfNt5k4ParV3S7&#10;6L6u4RXnmPK5fjJnQ2cTcpnNmDpq1El72WuThMC3GPmL6k0rbicAjch/EWbKyNHvm1ChdSQafl28&#10;jzntrTmdoLbeYLunpqzs5DL3YjdlmEcwxaiyNy4mLNzeiPoXbZLawcRnNXyn+Pjp/lr950EzG1qr&#10;NZZk3kePzEBmDwnJ5dxXaXzBlHJQGgBcju9XwJklPtplrcuPy120Kb1JxeTxnTNrKSzlYzDvQAzq&#10;ZL5G2+7OT240YJLyNiYAnz8tQ27PG5wG41cRlqp/s5mMGAAtMvMRitCEMy0QZOZ+wgMnZtgjxx8C&#10;eHNHsBABDqQELqXUAM0m4I2c2XILgR8sd3jWqTCsHM4lz5tGAo4/MEqH2PMQuT+w3IG/lI8zlbLe&#10;T3j294FdU5QB5fUE2cjs2BN4Bi1CJl5uzlsC8cv1PGtUkcnZPxvjOTi1NIYxd9AZhLxhcggjBku2&#10;rfHkQAY2dyttuz4xj5+ndUwcjJBKbxmOQhUB7YG2GeAzHWu8tacSeEcyljBGC5b+KgAbJ5huZGJu&#10;ZAPTIPgVJnm89tbzGApGpNNXxnMJjHk3EQ47uoPxwIk8rRswEdtAC3GPzM6TefmgxmcVo2YWII2I&#10;iQD8wWCNXxnVDaoWTEwQZG5dQnf+VVupJfv7nGa08g8zgjQ0hGTNsxNKrrc4+YP/AFJ91ojtFwrw&#10;hYybzLWJW4R/C76yuoCTHs5i53G4EheZ7606abQJc/lwIDXRmJq3FQyW9AO/XGtrUH/iSikp8nmj&#10;mMh2EAOZ+RWSabJ3MFg0D5rj8wiu1HyuXblebAuavL76tTjdpbMcbm1gIIVxMAweeUO9bD3mCeXI&#10;/LEtC2d032lfM8fW4LXU78fhGrJOJpTmvA2YusZPNUN5J3rNsA2/W/MGMSAGXm8y2dHgg9n8sfjg&#10;R6pJ45YMgRttPV5ZPAqfUlQMnjli8c6kf0kSqCYDjlN6xkIW1c8ECAL5IyMpl7YEGdY/WknbQTY8&#10;YbXxFWxkEZteC+K3gblLqeNPDqwcqc3oDieRuBdTuJNG8MD0vZsjNt874+Z76Zmm0RlA5BBYFgb8&#10;sirdQVgRyPBH5XSWPvJw2c5I9SNfoWaFVm2Akycggg6fMQEleTZ5wHWe7m2j1oODy1MbuMGTloA3&#10;Km60HHYj7KuGHzCcC6ib7ZJDGyO8v7uYYrW7eNcBkcOYC4INPpaStUnpebPHIDRg0SFtD7indCsK&#10;0vqLVUm0CYzVzjeHK4tlujGPoIO3rAgb967jWzM9k8xgc4Ge6t4x9S6odQfZiBseOcPizR707WgF&#10;ISioQ4wdxtcm3A2PkQdnVDl+9xuTlx+YrUNnIY3INzkdu55pca0ij6TG8JubkAmcZOWRXizGZxVk&#10;6jHZMcpA8sa0ik60m0kJZjfFbwWktqGyedSEYHMZxEakL01VXFH3rEbaeCJc5nfwIPzedLN/WYct&#10;mQGYZVcMMt24LjjWzU/64k2MyA2nEqEO5yyD41xa4p9lIRneRviuHo+mIWBPU/21UlhyEBcA+ZwL&#10;80AmaddVZ6zjZtYjbSq5ATlku4M6MSfbwyC2A8NwEFqLAZpsjn01ECMx2o2oxcwhcEHzIDL6DkAS&#10;Ax1wKzyre7Y1F0Rb1p35RdQNqkGdy2Py+XdyKZUA2TC+5cntxj8oncXCtQSt7TbI7mW1U1cW+XbL&#10;gjTNL+s5NmdiCagE8+IXnI6L6Y7rUnoRK5w2fjvM3xcFrykYp9vKTX4wnKTzFyXJ/WElM4bAZ+1N&#10;47v3kYsdhWSaEbP5TZlT4riZt+W5u4I0byj7tHSA5pLmDnBYak+GPJGq3Ug5iF6d5BKrgScsawEF&#10;WMmBARzi6SYD5hBC/vFMqTbB/V2NsfRGXTu/4UOtBNJdqXnEpmRDwRgE3c2uWrIzmk2bEAzjlXLL&#10;pufHAuA3E0mzOdPn7a6SAnULkW5U3tknRmXt+9OLfL3YX+JI3RtyTqKl27J5U4O2Dibh1S2+4dbA&#10;SYS6ZNpqZmx0B6Q3Il5a1ht0ex3wxg3fSLqFW5bI/WEbU9Re5uZ4IcBOWPrQRp6LahLqTrql28pN&#10;fxvt3MPqDRhnXj3dvYH1yAekS6LjXK9H7ZJLMnJ3Lb2w3UuaECPOK4ks1e474m9zpjKk3j6bS4Vg&#10;3quauccBy4CcwYhKtzQc6YE3yM4hxjFb3ZymftpNmw8bB8Jx9XjjVVqTaoSdjPLdx3cxNQl1FAJd&#10;WHmdWOZlYZ781H/j91XZ5PCwWI2ALjoYrXNXPbOoLJNaVNbHKuXc6tVN1Y2lt8LO0S5dINykOSOv&#10;NUHXExCTBO5UUkHUJ4EvtgS37BPBD+GXgXNJNpk6cuXzYx9EfmLPZXXkx1+0gZB8snuJNA+47AIR&#10;6F6eZRzUTg1rmdwCpM02oEmUpfOWx7j1uLUu8B/prH55XBGbZi5Z2mbImqQffOqG4nnbBDwQMROI&#10;OaPuJJ8E820Xif1kco/5FVf/AJoydMB7tA+E4D01z3Xm+thgDy7erb9xYm4mDkPXViU2EbptR1pO&#10;NskunBMb9iJxGPl3FcaHq1vA4PNAsdzt6g7eTOuAm8wxucC7eot4M1KHgeHuBbiWBzLy1GkK9/U6&#10;DlnMtW2xZ0rLvWnexsscyPvEYxabZsLj+eJYcTa4ync2BA5o5rjIXTuF8a5Rb7y8e2YLtn4ffW/U&#10;PsPrBg9YzsMjKS2URbfyLYwvL6oXbQJyWfbJ7h1RtEeVhsTmx98O0mgZo107fQwe6uP6fp+o53Nu&#10;0g9Quou5B7N5jWD08+qc5W7on3YYu5Atao+g5LJ3NlsfeDeX3/zLbT/U+I56+tu2Q9n9PvYJcxYR&#10;gKOAYltkvl82bZGwLcCJU3SbaWuce4uvN1eCBTCTzA9Pr2wj5atSgjc60JM5fjFZeAKT6fAqrOHD&#10;mAgIGZy4x6aJTSrHP1ILX3YXGslmlQTGMZ4G0qEOBxpbyUuPAkPEbpQ9oG2jsQh2b9jrD5dr/UuI&#10;aknj2cPTx3+rdt9xaFWjiXQTHdjTXfILvzrK3AxuZtZZgLZ/nSUjnFbnlQTFmPBfETStkHaWSs5W&#10;N+5yH/UW5VoMbNsfGAQ4ycwa51cbzyYAdJUCyHNHjZs5OG/cgH5Srbd5qYwqY4l6Q27YKYASHMHL&#10;wgIDHKOBJ4RsHk6iDkJ8BTLhDDByvLSwBrcmrn00YlY20ZMfc8xTPs+Pk37humoc0ZkluSPjJ00w&#10;BTRwOMmCDgVklcjEZkdyZ8IcY+WPvxqht+ajBG7mMeS6gC1Nxto22Mx86qswmmAuTgR4kvcxtgfE&#10;QfsZADzNuR4iTeTkmT0DZPS9uQOSABSJDbud9xwJYGwTSj+xBgszW5cEg7huRmQBoOolJyYCeZb6&#10;iVUVQ5mQ92gPcgH5SzywtVN2zEvP7RA/vrYJfJ6cmW/NoD27YuYuV2bMkYwR2BYLvVWkEnjaCS4I&#10;9N0PylG4sSYzUDPG9PBAfRH1PcWkUPL9zHvMZxYLXLIobNnLjMt5/CScZG27NlQRmzOJHSkyGCPV&#10;x2uWLzlyXMLgXJ8GnbWqU/UDZmN9GbjWYzBmSavdHj6a+I7w54ht3MY/qIDNJWWAmCP9NHm7cjBz&#10;gjBy+ZdWqVRI5j2SB+ZjkIXTInXCKbTHxjIGx00icu9fz/zqHOHGNtn40BG4JbwR8HTTxAHmlqAm&#10;NUp3MBmGeAyJVI81MCp7hwno0Flej9Gb+hPN2pDcPoVtoyUDmsxseYtHGzZSQh8YLka269TDM3HL&#10;9zHn41DG3xoxPHG+ExwJluMkClKCtuB4EJRaYIbjX60AbSSSTicSSSSAEklbj/8AlJIASSSSAEpT&#10;AmAiir9HHgjQBorMmAmOPgVkeON8IAIXyysjwkeSBR2j0jY8JIO4keBQdJfZuXMBWXh9b+RB3BBt&#10;nODmW1W3lUEmQwGj4+Unpo8FGyYxwcfKIom3WlnklqZuBxk8tAXgx3MnGq23eYCe4pm+aisIx4ZN&#10;TBGultkdWEk70DkPTXNI3mp5a0Km5hgIrkAe0jeaNqklOTqf4E9Tc4I5bHbR84fMurj/AGH7QCQe&#10;xmPk0hLopw8svQPIPxFc9BnnPe3jZnjGcweO7cGvPeaMyNiYF7bTBmOassfcIuP9pmxtlux4wgtr&#10;F7QrtHnvvCmNyJ6eSvc3OBDW/NVw0uzNwtIp9xqAWSsyK+SdxgIgDpak3nIxroSn3mn/AL41yvTb&#10;zkR+X1F0JT7zwfqJqAOhJeTTR4ZO4qTKydxWrGvgshvOV+Eqq8b/AFVang/BwIO8H/1UAZvMG+Mm&#10;TzVVXjfB860iYN1W3DdLGFPG3xkRJu3wZ/7pPbvqZPKRJu35CAEzbjjJg/iK7S/wIDL26tTNvqAU&#10;4FqZ5xq1M7fc6arbMeAatTfxoAsjdGG+fIg7NEm5Mfw0AHm8fgUwfjQ1v9BEoEAPcBEraXuJE9/q&#10;IAhkyIO4yDRgiGx+4gAa4zobH0FMjQdwT+IgBJnePyJlwTuIaRx/sSACW8KGRwoZHH50NI4QASI4&#10;8aUDjvoOR4mbiALg3IrtL3GNZvL3GMnv9NXyVoAuzcngTzhxpqHBy1DeOMCBYHmjwazeoJh7NnVk&#10;nDzBfWM1JNOfB3FQTme1RNLKxOYPMeTuKyVBNMfGs3cOdTIgoDzPOTArszZjDnVJkefPGtOeE0wY&#10;DiGmADXEwJwIDNHF4fuKG4INASOMfGgnKrOB6iDsx4/xEYmDcihy8ZLmNBQGG7ccA/MVVnkwGb/M&#10;VkecvBB1FSXGfIgB6Xsx9zykHmlu2rVK2engsKHNJXj4OogChkJ3++RPMyXic9B3hCwDOj1PjxuU&#10;Aa1L5OONlnXPdQE9pW/TCaECywQacawcjPG5xr68CHK2YzLrqj9iY45Dec8bgQraxNvJ7xAQQca6&#10;ob1IMMhBB3xtLX7a5jmBzVds6zl9Kmdwwej6PHBPgR38g7v7CmVwPGUEfW6lpWSlxjuPjRnt3BFt&#10;/Os9ePN5IfGf4ay8ZayVIYw2snVGgVrMZnDfG5wR/hq1UXKyBJjsIPMHGBytOpe3oRwfTXdoPP7z&#10;Qpw8xvWMHli5irdaXIG2fjRIZBxzb6ap9cPOeHmJ4kweaExkPjQFwPGjJOarHQ8vbuZsDeT24B6m&#10;qsWa6tVhZChWNrMxmEreth44wW4FSXg9TGuhNsFUDmr3BAAQ4G+lpLnwnNRCc1qrGFs1KltrWMN2&#10;6vkrHgGq2zHjV2l4xwCVxlAfdyRkyIwNmQPzp4Y+fGiRHGMeRAFPcEHb5GdPSseoDGiRJXjLjj4E&#10;83zoKLiyM25IB5F6ZeqfI5S5l2/wffW+mReY45gSDOuhNie2wtNzHAbTC4tXFwfP+MlzcfIXH+I7&#10;TkyaqNL3D1O2lSCnXMtfTKa/2dqXUJ3F/O/XjwccxPG24Lq789Zj1kC1I27KYfch8zxxrg+Xj38Z&#10;4LGdcl+zLl+VjVPZM+b5Ta54yaprK0FDZycj8mCDjTJGZAkwR9NWqaN9zGAweNU9xMCPCZ163eeb&#10;0BK4S5kOk4Jj4+NPSuTkMM5u4gJHGAicJJhG97PAhupBkjTJHhO4mRzDHxoAJNxkjJkRi2ONQ27y&#10;zkgTzghIONADO7kj4E9qNuM6ZITwJb5jQAeb5x4+YhtvwJlu4JwQcCZcEwCQBDuYCIk4eYBY4ENu&#10;Y0t3QAyQenjTIyJ73EhjIgA83R4ZMY1W2Y1ape3JAPH3FQTlkldy4rtKyDMTAgNJs2zyYgCY9uAn&#10;MIrs8btmz3A2Pcg8xfLt4op2S+SsY4CYP4i06Vt8Y/wrqyuV7tBn7i0iX9DGe3c5atInF8Z5P7xa&#10;RT7jGQEAVksvcEg4FdpO4wWP1VQIOoqbmFnjXQlNzf465Rp94tmp9x+GgDrqRzTGrs3eLAZHNFqk&#10;reY1OUF8GRPXEHG4xqYMinAnKOmbiVxADLgaqs0l+NXJC3A8aAMBqSTj/YWJzyVk4/irrqaS/GsZ&#10;qCT41oE5zS4bk4FVXDPx6a1qcS/8RUl4zwfOgDN3DciD2/w1dnjfv+Yqq4HgJ5anAGjJgJ0sCJXM&#10;fQydRQyW4/kTwyY/nQBMb3LfI6ShvBk7nHzESHbgTLweP8Ty0AU+3j/vVdtm7cccxBH+LcQFw3wc&#10;dpWTZ+83abAvfiLLynaNXF906ceSds8bYI+AnMXCu1yj20qm1mDqag/cXeDgg4M/6i4t2wTTf5je&#10;/wCX01yWGtuOzz/ZOY5ozwDz/qLNyN7JDrWphnydy6s9mDfVxrtTgwPu5I09ueDj4EeZs+/309u4&#10;7eDzEwCtkb6eTjVbJzFfHDccA1SXGcnv+YgBmXyveeDTjVw7PLBk1camUePBnj/9ivhPaSYIP9+8&#10;gDK+z3Nw4eZAs9mjhtBfgsW410s4Z2WR44OouXaoIOAh8HAkvAp7hDSEs2MCeG4x5FDcXFCaAiEJ&#10;HfTOAXB3Fs1L0H2lJZ4bSxjFdGsZI8s5I1IiaqS161/KaTsY2MqOxnzAF4MfcQG4TQVkebtHnVbt&#10;p5CTLns2dIdsyXAPB3E838CAGXA8C3jYfT7acTHAY4h2xafzrHxjvDwX1ZKHqAUkmOOPUgWVmUtZ&#10;EkLWamFepUqPYbZXDiY0fNrzY9vVuaa0KeeuBMZ7R55JOGLV5Hy95JzsCx/bhtMl1VbjuDG3u4rZ&#10;CeONc3zC5GLGsDF8tKkqjsejdOhyefbGbIWiRtD0w3aNzkUNmPG5wL9aZx4407L7m844F1P8zmj0&#10;h9X/ANXtk/lO/wA4Y3IHH3YZP5lyht4o+XUxU55awPcgGrJKPWMrhmy3CCalsjFbWYzBwR4539ye&#10;5GRcTh8blY2QkPkSNri+FZW5ymKrD2zuqOzS6wBEB1BlV8cTiXRvd8sCwf8ALWlibPOQ+A9vSWtU&#10;HNBv2x2EDETg124Jd1CMubtKBrwjZy9OYNoequ2NnbPfJKcMYLcG68y6uM55Rc2CQ5rFu301Mkby&#10;p2FgzY9yAgrSMnCa3tluMmqWdsTBvNmEpA2mQPYrRbbkXB+ZXDYP9h2ZX0FbMd4ZPNIZPIwLmnZ/&#10;twqdg27HMe21IX+0ix2F3hJ/VzZPGW+R1H7UTy+Ssv8AeBUbbme6an7v9TuR/ePN/wBYST0e5qd9&#10;BTAN3lg+Xd765dZvCMyYI+BegW1TZOSQ34zHuMhltXBC764/mDNk5c4L/wCItS5TNxZmTUtU3cKr&#10;u+AmPzEYIMsBMBuNQ5fMN2JZj1IESmDckdiCPg6ZE8iGXA72eBDW5CcEae3ckBDwd9IjdzBrRoJy&#10;YzeamCNTHA0H04y5EYG4xjTBYHI3UxmTHkjScDwKKqADhGZA5/4iMM3iUjcXh2TJPJeRsTIgnNOk&#10;bzU+mtyp+XtjDyAXK8nmHjW2UnUhAlQB043pO8PzEScUeTjVwoOaNng/fW5M6fGbgTkEZy79kyQW&#10;IFMby8mgunHFDjjQF5SfwE+kDJW4yQWI1MIz8fUV2+z+D8RMkleAaUMKG4l/8MVpVt5L8d/p/wCN&#10;ao8leDg1EBcSvHkgTBZjM0l/Ij1eaqrMG+ngjW2PJf4+BUmaSv8AIljDH3jcaDkGr48bkgyRqtuG&#10;+oeDmW+YpygrdzAnkiN8CZ9yNAB5nMMBFcJXNCcF9Z6NGG5B20E5rTeaYyY4AKyS+aEjHj/hrHxu&#10;MCPM5pgJj8tFIHQkreYB4I+Mauw3GOwsHkbwceTmW/NWtSuYE8+5cTkEbkFq3fHwAQd4zx8CMMyY&#10;/wAQSmbvjTgM3eS/Ag7hvg+RaQ8l41VXjfAgDK5o308CyWaSMa36aM8AvprMZozHB/lqgDGSSP8A&#10;ukBJTepnWzEb+NM9l40AYC4p8cHlYEBcU3jz2F0U4k/fVbcSMkfGC2gDm95SeAap8xptdRPJPj47&#10;WNVuYU+kUl15yXMJHgVPeSddRTCn9PkZ1nswp9IoPyc6vJWgRAYFtcwkZLip7yVpJQZ+kjjiX4EI&#10;IDAgBpJfmBKCDEgD9SX5gX6gBJJJIASSSSAEkkkgBJJJIASSSSAEkkkgBJJJIASSSSAEkkkgBJJJ&#10;IA3HZwwGQofArftIIOAYIIEC2at8A8cah7SHntOCPprzvi0sy2unj4+BZfoUOWTzATBHwJ+ZSYB8&#10;4/SqL6Sx+j/6Kljm54P/AKK7jRPodsdfp5hEO2jFFhiUdWhm43njWtSfZn2q2xwAzo62vuH3SFZ2&#10;zC2LqzH/AErUB7s8HyFOebJn7fNZRyT0m9ZjUciQrXUtRCcoyuaUmSAd4PAgI7fBYXWkro/fG3vr&#10;CKsoxyzeZAJqJtpE6FUUIjMaZgYXOBWpvK3vfAl2GXjgT7hNGhWxysigOAekRPTCr/u72DJGgZ5C&#10;+KTFZTrj5qjQrQx4ld6Xqcsrcc7Ig3pkLqHoqBuLiKPkpTdVt08Bydo6Am8olVQs95bc/wAtc8P2&#10;hG5cEa0CjCzFi5DHBwLWqo2adqM9/bfiDU6XdNtlzk9Sr9ZywktrabPG/pHgNpxqESj2UHGdO61R&#10;m9G4yFShsyRrYGcjlISZ9Ra3T7emI9GNjcR1p86I5qklFzGZFwDAtMHT7mWj3ZsDP5q1pxXEukN9&#10;s2AIkBFmMwqx7MnOiDmKJz2tNRKFLK39l8BLzw6uEnnkuYF0QKZT+yOq6nv7mxKSAfMWtUvsAbQO&#10;TwOZqIhh8y2o3TUlqITfoEOYTD2bee4sZnk4m01JZgu4F28PZ/KQtgQR6kHUuqn1pK5DJB6IM5Pz&#10;wJCXFjoRyvI9mb1yTHGtO7DHKh4ArpzYfsvHX+/e3bnA36iu20j1V+yh4JbPBOI7Vy25SPWara2D&#10;0YxtVizz3mkvx849y501WyDZM3PIufVVwqgbmSPTtnmnGPTVJcOBmzxrcMVweGRs5HggY8xQxjmL&#10;AmODgSk43JnNlsDmLVHlWS6lWxwx+0PVO53ljkpIdLzBk8v74DOtUk84bB0ZUC3c6nfXELysCOXt&#10;7lq+03VBYyYGz7OopiHD0TUnUNQVhNmBAQdxc67VK43x7jg00/WdbuRN9Xj+Iuan8yK5LjjVuMhe&#10;YIyeTCDyeEjQ8br0xx/0ofhUtqL08S2tdDn0u1Y3QmPn2PLD/wCCDpL6gH6Yv/Bfrh4fQEOdYfP9&#10;K/YR+mL0/wDxLW6E2N1HUxPRurHR6hSZIIP2lt7OntmVEekEb59269HzBNsjf9RJdM00HJhNaYLS&#10;myydTgZnXpBaZi5jknBArNUdVy6Sy7sqT8f9oceYrBtd2/vKmACWMWw5dLG/LbN+Bc1RxemL0pOi&#10;uJ3hxM/+Yt1cqN7i/iHt6jjJji9KuUkmarMrkrx+TCAPpj9K0VvJ5bKB43b24byxomV66eBmdGxm&#10;4XqV7yYeODgUxxOBhHk4/MWZOK4cvNGDTD5a02g6Lc1PNmMtZguGcFENYVFXcLYUIAzhw5bU5jj/&#10;ALQVUSnN5gbnN0eWtW9ZRs2k8/8ATJWZ7gZd7N+TiVAlkrcR0zeg81amia0/3Gm7u1/lMvmAbLgs&#10;CvRJYR5JpXHB5tpPhoGYzGzZ9GdalJKTJLZC+geabkeoNfXTVeCPe9viRIhNu/Sc7z0Nhx6Q+BCF&#10;an1MzWOP0l3EqgR07M4OJib0fhrUU1XgRPS23UFji9HoWi7PZbcmIMfAq/LKJnr7kSo0f4a662R7&#10;B59ATG5Y2/qKGY9fDp9/3jkIazyCh144bQMsnGuYI3RMf9K9Ha82NymAmN/PBN4PLWQRyvZTJc0d&#10;6YR/kSOGWpa9PnNTXGO/tOVZWzmDkuAAPTj+RdJUvsHnTwYHk4Pubb4v+lF3m3hk2bWZJKhM4PMG&#10;LOufqi2lTqauMcb0qVrrKk/dpUGmkWN8b/TO4f8AirTlDMtwp4AnDq1b3kq422pVFPnU2OZ/ET0R&#10;kVIJOyubN4y2CrmEbynZF/TxDES2vkOF0zfEe6a2SmtZmEkqNxcsxdRHXkvLLSHwacCzAcUYo1Zn&#10;E/JGPBHqK5yNbNNVmWh/1Bt9UTnhgN/8S+5fMMfGqw44/SkD04Y07VGlQi/eNXb6w8cHGj0vGQ2S&#10;NZM3f4Cc5bvTc4bbsDHaWJNtUfXPL5T9P4OhkR54Tdh+XBa5iqriqMDbB3BrPZxWDl4TBBwLLoc0&#10;iv8AqF2eThs5c4PiqyM2Y/4Sz2QS8keePjVwcPNzbKJ7hN1pQ6kGS5nVP3ci0Jw3G5Hn41W3DPAR&#10;W3ltIBZ6JEe1DDwKGRvgSbkJAROuHg0g8CZGRXB5L8Y8aqrhvgT7xDyyU/OCM3OOBaFWEjFPm2/s&#10;+MYtQaxkZMC06j6k3ByCNI7e4PQ7y2GS7vZ+dWSXkcwD6X4q2atKHbP2x37D8Qaz2TyezrOfw1bd&#10;aOoasZeN3MGtpDUO25eDOaM/LTM0nl4mBJuSy2BBH1F8EveEmbwYRokOqB28EGosxmFwJMChjeWV&#10;RSYrkmwEqDGl24P9NZX2oSMeNNSg7hyM/wARI8ATjLDZWc4x9e2j3bG5jvOT7vBa01kLuqmclbYY&#10;NR5/Isim9TTGakxuT+knpVKI7WfeObjFL+M6pcbWBsx44Abx8RZxP9t7l1k3ESxuWT5y2yccHlqx&#10;OJpLpjk3G3GrNIVfcHJQrTthqnKiczGYhggCIeNbq3osjwgMd3B5ixOh6XLvGODUXVEnG5bZL9vS&#10;XMZV+i3bWhtQv6hT6ol45Uy0dO2srlc8IYgIFs1YTRtHYbG6ircvpOXGzhPnXzytwTmnA1vnGpm5&#10;qyEleDgtKHuatSk4t4Nbs20fGiQxy7zxIDPJeS3kujWAzyYPWxMF9WohWglFp04SeMg9dDXlWNuC&#10;+uSe2XnnelLtVx3vSruhLehUdbSerBvCPoIz29JYnPKkI5JgjQOnJsX0EydNBnE3HGRJVH10110N&#10;RCVLUfjgZDcCmN26iN3Y41LG8Gmn0mDHgRJvMBwEwRgUNu4HGmcY08Aw/GNyPkCVP3iyTBABGN4w&#10;JneBoAZb8zGjxJpgzoaO2hry3GgCY4nCfpeoytpiCOBAG+fIordoTeMEa+s001VqB1lWDiXPGwDM&#10;LV4fMtKtyeV+zb4bjGnnAxsJSAMB7cfUGq2SePYx5D9JYaOybAYnjhs8cgNB7OgM4bigLjgfXPwk&#10;qTk++OTwGPb8tEpgzctiHbGOIltWpEvM9mDwjkmOM+dHqXZuTEswHTPYePgAgLcbkLnRPbtocJPT&#10;in5pIdntKb5BacGJzBrldnNHNbT585v7vATVJ4IFlZJpNngvaTlcQfERKTk08F/d7nMUSEVq/UWX&#10;GqM6TJvpwxnFj8y7kXTmzduOWksuXzUdwWmRc6ycd5ljbHzjF7T/ANqMSecYBHNBvROlcHwKJ26a&#10;iTqicSMcBDuTPhD0rm89xZ6Pa5TEkGc0EqKR10yELjgUyl5O5cyU8cZyvAuOm5VPqDZvIZUI8bw5&#10;Rxk5Y+5Akp6RpZvB6m9rE+q2+FycVkfL7ivlN0myj1p3IyuLfLGsZoduylQzxwA7QATSJ0MC782b&#10;zQc+krHs0FuBvp2xKFzq2/oKEotOXdpmzuXVaQEcqlRWdsVogyrlHaZs7pSkhggM+3x11Bj7i9Gv&#10;WYeT6TjkccnAUcdopXOlkxrzlqSg6rq2Y7y/BbuK7tdOxkjaEOdj1K3O6ZZI4KdM5Bu10a0ftBkz&#10;yBBnVxlnq6boO9fuIM8k4mZLN8X1FjSHqla7epwmTmqb2xlnOMYzwR9NB5pvL/JGj1PtyfsK+TAh&#10;IGwIGwBYyLLuqaJxibXAfZuzLwRvmo47vLLkjWqVJR+DO8AIkCx8lLzYzkAdxuQfDWqSOi3ob8d8&#10;WMflcah62tth0DsLXuLOUdolD7hMTxhBcgJyxjVck+zCYmIB48AJm1J5q65lez9zUM25+fpthf5i&#10;2yqNm7KQjlQZwfd/LGLOuobm/Db+c6HCwupORpptcmMqZAlshBu4R6RHPjWDzioJ88JgePiuIF6b&#10;1J6q7KOUnmraeFcaV0gycH/uWYzTZ22cjBGGldzNa9mG59xZmNysXyzoMnjMgzuHJcjp+bQNt2gY&#10;+0vNIY0aZbCK4gJ/9zj9xB9KNa9MNuExp6UnCzYibzDqOe/kWcyzbhtamozxhqN3Z8y6r5TpbPHX&#10;b4OAMZCiRu56fpB5vsx9LJtjm8rdM/8A6ZyKjyNwNtOgQMLTiO7p3PGvsjOv6tJ7ZNd4CMvMK5yf&#10;vqxS/YGSBzvJq4kDeP8A+mVk8CVru0bL8eL+Wmvj4GnMtZ24/wDuLfUtFz4LnHMpVufxBkxrN5pL&#10;3sBMcB7cA/7TwKr7UIJ7LXuedieW+W4EXGs2+2E1mViB5dJAtaHj21WceumpmXqVtsOp6Hrh6FyB&#10;mwmrpwa75scAV6qUbsZZO2TB5Mj5BiuE/wC5efXqYUOQ063yOnd4gH1CLu7bHtLJA9BTzYBcenct&#10;5/5V57m9OsyFa/hUdNhvHpLOP5w7Xe1yTSRt2XJQXyfCGvKvbRXm/vTwBYixkLcJq4411ptIo+sH&#10;khPAzlXZ7YnMcuS2Ma8/XFFvZI5O8c8A/wB9dLy/CiL/ALiPPtbTt/CXxm3bQSU8cq1JmMV0lzjB&#10;B8NcpMpHOprMbMHGQq1qn9o8llRD47pHJFu/q5zRlNanxubWDm6i65r3QIr9enOSTVJ6dYZoDYYS&#10;Tyl88nAOkuV6gpduRyeNsAuAa7720VY5clOwlT4Q4B/7wrnxm7c//VIGf4mRcP60dH8W/fxcRp5N&#10;Kfw6/lOaSUnNXI8gC4PMTLfZI9c8BhY11DBPZdBkDp21NE43yzZBcbE5g+DAvunNs9f3I9DQy/Vq&#10;gb6u+1Sa7OJrZeXRh6tvvr2PoPa/TtXy7eWb3N1BkXh3UE8krMh2m5bxAPlk76p0sqWbM3OCVPit&#10;4CfEWNO5Y0yUrrF7DeP7/wAvGdBjMx0W2z3uE9cvWnqCi42UrbP3zXeRlueOPAvKqvPsPHf3ABSG&#10;J1HOh+WCFVB7PJq8Ke97RH5heNQ3NPDjHjMxKNdlho/QqQtkgjzOT63txy67M6Xks4eg3zTjHp2/&#10;GrjtM9XxvAXHLdT4Y+NANk7iQtptZcvt3D5hF0JVjd62c7zJ54J4HpkGthL29WRwkqqOCvsg5lrn&#10;Hy7a2um9uE+lQ92bWnH4SmVZUj2d34HLFqN15gkHb7Px8ATlI5J0/AnZN8X2dR8QjdU37ObZS+3y&#10;XQDPHOwWz/SxrMqk9aNlG4PC2lX0yd9ZjOKPmrDfgx2iRj5mqqGKmZfETWCYkaIULH9wH5nIKVWd&#10;FTH1oplOpcBsEAsY+Z76G7M9rb0M1O27LETfNIgicCDznZhRbZsDcZ46I5ILU0uCNDB77JyA3liJ&#10;5APlkLjX61TDkxtVq09hEjJ5BjbGSDqKT1jXEqmNmW70z1eWIuRdpbP6v2rwDA535rNG3lk41wtQ&#10;e0dlPnoJbMgOmYSctwMvIjWg1RI6j2dEPGwfFcBeaoyC7687m6VNo9zhb/8ARHoOM3VWL9Pi4T1U&#10;ojbkOYexmkm5ufLJwLzs9bvZDU0lm32sgtEYRl6fQjXKUw9YCuI3OCM5cY/KV8P66cxmVO9g1Cx3&#10;xt5tzAZdRi/WEJvp9PaogdMiaXr+E51rieDqSxHHKhDddQg8mNEpfsHewDYuX52rcLjlkK5wLUJz&#10;XWztlLmLlg9uR9RkQWeD8Rc3V5X7d/ohPcCPl8eRdfjZXFMX4eGquH9RzU1Nf+I9I3f/AIT0xG2P&#10;HBNWrx1a5bYqw2X7PJ+El6CVFHBd5hRLHRzx0AkJBGzQLsrZT6xTeaEBKqwBvkv5dzvwflSJcd0f&#10;TXXT3+AnTxJ8z3Tn+eN3sbndr9yP4SzKeDcRvTYwW16D7XaflNPEA8kk1E4ak1W2lgwfU8S5Sm/a&#10;s+mOOEIjxk8pWR5akK9P5R78Y0otHzvcyWouovU3YfUEuZsr0E1tmH0ylwLylnlNuZU8suA2409K&#10;5w9bOA65cCws1hdJ2mj0P9DUtxbum7iD2K/+aYrBhMc+6vGXT8eBbxL9vFKVCyA2g3qXubv9pFk/&#10;dXmpIHcqfSa7q47XMUuk5o2MQ7YPH8Qqz8bLdx668eunt4DUmYxTT0O9YDax9mJdrWiQbqK2MZcG&#10;PGvLX/5rKvGAzMZbUTpuz8u5/iWhVhQc2eExh9o0upn/AGcywKZ7KHrlyCNyDd7nl8H7q6Zs2KyL&#10;WwN2Mnb901+n6TmNWy585gmpXEZBXSauPGuY3EjmLy/AHTgGVd+7FKMo+RExuaxuRkFbtiXKE82b&#10;zr7YHYMAFwEKW33MiwMPM08ZHhr/AG+kJyabYljPjGtl+zBzBfmT85RtW/UF416b7A60bNh7tG+u&#10;cr3F55bXHbmTy5jT0tukgZ6jn3zJbH9o7mWuQxmCXHd5axebIWsuJ1C/iEYX7C2s9H/Wo2btpky+&#10;08tYicPWeo9H7niXkDtD2qTlyTdowCbj8q2vbrZxtcl07lT5gFjbdEal/PgXittE2f1fNZicxpU6&#10;0/hKzkWbFkxfCR3VfCdBzNb0lkc5hdEijjxelaxsynBGD4QYtMbjTIhotnsygeBGYFtavNNlc+M2&#10;3xhKikbN+YS0u9mzEs00X4/eePIxjmNsMxqyV7nMTwR9NZ7EKM5C4PQtz2ly4kEulLnvkFq/PAuf&#10;i/8Ay1ox91ejD5O2z5gJHAprE8WP0QRenKm27Qjr05P/AI4lHwRwRp+unpmOakSXijGHArLJ2zYr&#10;czflxoNI2zmNnj7itTeRljz2Li4iY/0fFerv4mylBmNQNCNic8X4arYBFeOMEHGtPNR7l+TRVppO&#10;hMD3A2tPDfCWpw5JSY3p66iHIIlPsyS7PYE4N1LudXST0/Npxfjv7vAPzMkC6Kpul20qbbyZjrE/&#10;cXPlZs58zeneCAXATqLkIWU6tzi2EhXmH5L6f7YmLGVGmuQhbekthqj1e3snlwIHjHdw3fZnPcOs&#10;82LjIGbAcxntuunpI96wlSVXNXoI374pIB6Q1U50pmQ0QvtHUQkRekkMZ8R2Nsb2P0XT0p395NWr&#10;w1rl3ckC3ioK4o+jKY3zfpfjJyxjXh8OcPWY8AbriMiDtBz54TWu4En93bW2PkmmnmZUZO3HPSWe&#10;euRLpcywSd8UjrzLWBbNsY2+FqGSvjOQFIcfUu+NeYUjlY4CY4KcuI87mlRNiAM2YlH9IWCBZuTx&#10;aW6Vx/d/UWozTu4z4fym+zjZXP3829smoibwXljKtmqD1lJLsrlwKelQBTByz03JHPJx/wCJU+m3&#10;Fmi55ULyR7vOR2mzbSj78eGMi5pov1f6nrafAbRsSjgIXmEyZFsQ4SmKkTJ8j3VfKROm/Q+LiDNf&#10;7a59tLIBtHd+m24PyLpbZX6qjZtITzWprreC1cGPvrsrZhsBofZfLt5jtEewC1HJP8C5k22bbHtQ&#10;vbLA9tk36fjXDZPKNm7cbYRwnWwsY38RL979Jz442cS5zMTxhA6Zhu6d1Aaokb2AoGbMFzS5i1ue&#10;bU50wlQTTIG+NXGmPoxwLNW+1SbOXIJbTzEri503I86Vh+F8zcb9wmZqmN2/mL7s49ZmS0hLgSqa&#10;sXTiwum5P6zGxeoW2N/NXTM3U3kWPH+kvKOuJfvkxPA5Y7u5HzO/nQdvI5LBYgjfFx/SXY68swNd&#10;1fp8Jz/r+Wrb+U1qT0+SDrtb3xRZ1auw59bxhO0/DRh5Sblsyxwe0Rk6aJStmTgmUqKODpkGvQjz&#10;ekpJGc+j+8gET6aZJI58/JgbSp1jHp2xZ1tkvlcujsQNpqUkY/7MUXGt+ldN7SnMlwSHdWcHmFwQ&#10;G/N4VA5zVFyUq8w4hmFLvWei83pvH5ZeNZvvG7PfZjlJB9LOtmqgc6YTZ8GZA3yYD5hBFxrK5xI3&#10;tzGaVFbxk6hcmNCXEJM3i9ncgdY/pK+SdmMzbJdGg8jp8kbbWmtyAfT76uEnodsYmAJyj+Isybk6&#10;jUTCtHiOJs2yM5qUcCrbyqKrbOcEZ3Ti51PGtOJs/Gz1u3Lf76eJL5i2J7NNbgSfCWWnmZLC12Ma&#10;ZW8qyp348Ed3B9JBx1BOmZOQUfmWxLSHBJi2Iey+zpOJw9CO9HacR/yLaS5Te2RbqglK9tDm2AM1&#10;AVxAPVHpcaqteV5JZ85A5glW5mtWyXe+qS8qAds++ALg6ZBKh1BPGzxtgbXUJTvETnHQlF7SJtKp&#10;cdmG0QPTITjQ0ZJtGTJqXNVYnTcws845RolNJpgsWbo41Z5wXG2DIToviktqZI3BIHPtJ9Hy/Gsf&#10;l5G0et2qVuYiuBHjkzbA2Pc+IllpM2gU/v8AkZgENTJP29SUustqjthILUHcwQIazcTGWj+/FcQf&#10;FWY15PN//t2fy1+f6ZOWok8lM7FgjukjH8VaFQdQTqWtjsGdObwG70hZ1y7Tc03PJHdW/UXtsnUq&#10;JZbakHllT3JFJNyldUSl/wCxvKcK3dE/8tjzpmebH60ctj4ztcHTGPJGobf1hJ9zjAEQJOmISAuN&#10;ujlsLeYD27nm541yU3GWj9ooY5XMZbfDMqVKT4hccCAjleAZ43LEowq+D2sDmpd8eTV0q3NNolOP&#10;PY4AFHc5hCo9Vh2jJZwSXQX7M1ESD4okzS8ncvyby207fUVDryX7mQFk+8B8y0qrJ544ZkxwHKNb&#10;UKFtDkzVKPSzZntAo+Tk0acmEwe2rXNW8ONvD1g2BHBI38r/AJI/ljXmDSe1SbS16AzbUjW51f6w&#10;k6qGVbhGx3OMnUbLFmQp63dj0jrU5OKxX4j3zoOoPW8mzC+EILkZOm5zwKbIvW3l0zHgnzETOPyx&#10;CjjxrzlPTExNnvfEuJ4Y5yEYNC5bWdLg6NTovxNSE86trWp6UfzE7yWnaj+qL99aFsnqSXGFNYHl&#10;R24yWi3CeCDurztmEzeRkxuQW4FrNN1myZtt2gBvnlkuYFtQ8g6FFr49PTMuZhos7tnaNeV4M2dh&#10;I7lvluRFwQflUx48l1VSXBMnzVnHa/bXDYKkctnrF5zIP+WIXuLbJXOJdPhnbS32ONxpkGQuOBby&#10;cmpijkpvLLVBKi6HZPJicJuz3AR6VxtkxqZXmz8lJTrHLT8zUGPgwKkzDZfNpCQD+C08gGXzdFds&#10;Uu8c1PSgHk1py2ZnpD98K0/Wau4I9QSjE6PG2nzY5qtOJw1b6Vwugb/uWY1JQ7Jmy3xtabwDKUWo&#10;LAaNbBUn2cCQDyC0MLgWoy8GBVsleSFyRiwjuk5Vsng+GokZNTG7Y/1K2qxhzq4I90GbbTgJqEUx&#10;uzmLnRM+F8O1xxrrraA3o+fMnzOD2OZtxeVz1zHTey+fTVs+eS20SBmLU8at61XmGWmE1vkFDI39&#10;tBvJ/qXENnlNjMQ8ba0SAfUurQqHlcpYT5jHO2Pst3UurSNpErouoZ0xYUkC38S7xq1zqiJxjMv3&#10;aCUgjCxESO7qIa4qgsZMFi3B5aMfZ97J5idg8Y3Ix9Mqvn2TZPx3oLX4okgpM3pOcf18CNsxuRk0&#10;rdpdLTz1b5iGUvpw5ngpfA4FpsuNdCbG9hbKhhgncyOJw6cC07fACCNLbJVBGEuPG5A1IHptu+uF&#10;zPMFTa0HcQsAqqxh5Lzjs4I92Cxz/wDM+NUl5PBtsi0KoG7l49PGFjbg8vwKt/Zvcx3lRpMt3GGp&#10;CxlaiuFqsrhvZ3EX1FsuzvaJMabZAvA9lcLAZg4Jdz2ls0rk9MRjkfaU15gtQY11mO7RzGZydTds&#10;7Yl/rCdq0weVR+0XGpRj1f51w24k5GD3H3Faq4osfOk4PZW/UEXjVble0CdSpkdtYE8CTzRcCxfV&#10;jbXsWJTmlN7hDcOHrNzeCco/pLZqX22Pbdl/7RH5hP8AUsfk7ck1vxxnz/CUwbwe8gbaTiNdBCRU&#10;QzZtp2NONojKOXAvbqzgcC+dZvUlYTYzYDaWgE8ZEFqaSoY6HczJzjjtN/wlp002dzGVSU7lhUZS&#10;NbWoO1k+VPcmvuGM4rdP0O5ftgGgmrXU/sxeNXCi68mNJPTxs2NyMgrVwpeD5VjMnp97cxhOUjrm&#10;DGJHqfG5czHdnjEo7heZaQ4BlxRbmazY7yOa27hbtzvqn7SJhjIxbR+0buK3vPBjgWkUvtskEkmL&#10;6VP5U1eMrvMFoG+bEqfUm1Rs5cvg08fd2rjmXBQY1mP7on/TKe4mjl5Th71R3At9MbZAZGMcybHx&#10;nEOBuK6qrUDySwXwwXRx/wCNZ725ZyQKgcaROCS4I8bYBUt8l3Z2QBbyp8rnA3I7JtNHnhBhHo6i&#10;CgZlcrbGc2eZpfIqfNGY955FtWR4R7HYNAxtwIbNJxj/ABOYmE4HbyfHydSNaFRcnehmII9xuRj6&#10;aZpdmODWgfLbKfZzFy2OZhd0/KF/iT+0A9UDiS9nHg7Ktm+Gg9D1pNqecgcs/Z4+n4FdpfSbaduQ&#10;R3ykuF1LvOXRTPY3TBnp5I/nlt0MXswycf5kdoLgDI3D2dzFi835qM3M0smdadtQpMYZixDNTib7&#10;wLT+dcx7TJXOqMIBs2PrDFzBl7i51rDapPpkysubriPzC8aius7Yh+6djDJLpC9mrZnPHRIx8u1w&#10;QLQqTrSmAsjvJ2C45caQyCEvPGg5pMYye03bNq4ukKLqRkZk+C8lRXDUnLGPx/MrvJHkyaSsj+Yn&#10;jj0wk+7eDB4sS6E2L1JUdAOTuWdpxLLXV0YI1g45e9nEpxtj+ytylLbIXgSI4cuRgbXy2eYNsTPj&#10;+n7qR29sEm215tAquuZtgglTVvvBeWMuNZttw9Xep2bKVVI/PvEDi1cHwGgQGTknXaIIGB93MPU1&#10;S510tI9tEx7OfSp5UbXtAhbdtzrtvmxJDkpUrbEPOadkbeq5U5BO2EjK4DL+Z8i2ZxtclM+lz7tL&#10;s8YRl0xuc5lle0TbpUdPezMKxauIHGkTdm2DAsTp+nyPP61c2nDUhdTVwG/Kn3dSFNncNmHPKc+1&#10;eicQ2V0RLgxLZtok0lLySnbUfNbe8C9pbef8RZ7s/lclkjY7mZSMTyAnLGQmCP8AKrhT9F9qzHAE&#10;BcBNXSLjwJE1Nqv7R1PlnmPVknmzl6fGAuNM0vScxM9wbiUka7SryVy6WvT4wCwDLqJSccpnDm9L&#10;fY9Ll+4nwj6HqPJgpjA2fC3q7a3bxp6eSuYsxglr/piuDWwbP6gbSFsdtKgNRza7zC58a572kVpU&#10;faL5y8Bbe3dS0hzt4RdvFPmk0eyEl4J7fl++mafqR7OJtesCJGPzVjNQbSJjPiAgMAWn5a0jZ/J8&#10;YjxuT27nL99CR5s1adnORnMH711LXcT0nHMZa2YmloGpHLjlkGX/AAIxTezNk/mOBy+3MNpMvKLI&#10;wenjYPsg/hKFzqicanG1CojD7EnAGriMnLJa/wASrUwkcpef/IcBW7ofMbEF/iTMwp+YzggIzPmp&#10;Ix+aqTOKgm1JExtrWPlEIPvo/wDoh6TPa0zkwB3ocY+mRWTZnXExkLJ9AF8UcbjykBk45jNSbzGx&#10;KTzLaskwcbm5BuzG3GTzU/8Apj0HTlHzCbRst5ZzUpHRC6jbxwLoSk5hOrgLzG3Ha0xrhvZ/tIJK&#10;qrYmmWnBqjJb99djTCvJKHOz3p5GTUueRH8RF9RbSdXM3hIJceMwLlsWp7iAs3hIJS+7Ktaihyes&#10;KLqqizydz2gOYPBW3JOBcQ0OPaDs6nR4+w3Uwl/L3buRweJRdxr1kVNu2M1Jsn3N7Ne1ZrbgmBd5&#10;8f8A7VjNcbJ2Tl6+DIeTaEXV413UOqG07vxvKc3eB5y7ncXJc0IOWz47NyB0OAZSibdyx/2I0TZt&#10;sBLqzhabyOfSEmPVHcSptvvJQQGP9RektSU/TFTstZj7buumS7ggxrE2fq7kgGeON8IZh6o2ws6/&#10;WqvYacLJtt3CZScrlJmQGzbTMMvVVkqyT9iDBA5PcjcdRVUcrHTDnHMmJRmJ+RNM42U7IYxgFHBd&#10;5i4SZnnY5vs7R3b8ZEyXb7pnjypJSYmCA+f4qtUrGN/YcmOUkY/LVK2sUtLpU5AZndwEUuj6gZRt&#10;gc0fmLusBmFZGLfwHCZPDdE2stW8DmUxshujD5aeeDIwbHggfXI+oNPOJg2C53wNrGTp2kB+0jIx&#10;DvHJ933gvV762jGNCoMc2cyl8Ft7RvH3nVwK4S+RuWF/fGO73BWrl3GsBHXhYxngYWsDfU1UY2f7&#10;VJcZyBnMrpNVTlqU2nV1P0mN+yPjPb6oxrMZpMHJnr6AL63G30rhRca6cbs5S5GxctuMYtMfg+ZY&#10;zVDfcJq+NADeN41Ul4U1GMkeT64CC+IlzyuP9paRL3AnkuAExxDcj5lzvoCzbuYx7yE4m8avlLyt&#10;yZ6A3Mj/ACIvqCm0DzAg3Ngzy6OO7p7sJZW3mA953mwUkF0pSEEuzN3stjx7iUnU5S5jrgcubWDM&#10;wW7hfaR8CSmaDk1AeXzR6/IeODgHq83OgLeaYyHxyq5GgM0IN+5PZBu4R/nR6XkZMx/1kC41J1FY&#10;KIbeoG0AwBNaJB5iPTypGz9kxjviHGMtonv4FibiXy5zNj7scu63dMih1A8I5sBD7RH1Cd9AGnDq&#10;jcCbyzOL4nvq+N9onbExYxwMbZiaZCLleVkc28FjqrYKLcMu0QQNmNu3zCXVQBtjgZN5xuX1szPz&#10;O/8AUUNxOL0ux2C2SFUyYM3JiHjcg9lHzPjqqvCDgyXyjDa5fyKcnIdSVIR42BHHaHb0rardQVRM&#10;TMr0Z/wxKGNmR4QG56nUJcUwkjFuR4zAFj5Yxj8aCght3DaatsFgpPMt+NDZxJ3LDRCC5B1Bp7Zn&#10;L588nW7MAXNK6QZfAuim9JzFznjAIkfl3VE51Q1KbTi14Ry5JZ5fST32betrBrGRx1F0hXGxfdvb&#10;4H2cheWLuftIPL6DewDwGukCPl3O4hLktPlJjI6Lex54wF1FsFL0XId21gFJH5iPN6smMt36OAG8&#10;QD07jn/Qs9cbSHLm/AEAtT+zDVIGnSeYSVn7SZ8IbUenyscaqrjaQyC9PHA+3yAZfkWDvJoUw7MA&#10;BDt8wiqurGTH30AdLOK0G/vmCxKOMnUuqk1JUgnJABg4B/zqnyOXuYM8fB5auDhuygc4IODzECyy&#10;UuzcwOQOQgETd9W2VapWk0HOCMYHJxN7fMGJZK3mhDX4ILv1EzPJpLm1iCPUj6iANm7PnU+9jbPr&#10;bVuLUITOhs82RspVKd8gmohm8tYnMKomIbEbbTgJy7ZUekezefTtkd/q6fm99fl5+aAbMKgc6Eb9&#10;jk8zxoDT9YOWb08cB8lpTHjedBe7tMgZPLL3FMHK6cuZzlJAv0FA88rx68yOZrcg6Y0924Mw9G1j&#10;+lgTLj7MXAQQMS4OotOJVEukNhs2kYsdq7cL76D9FJ+2gwkPBAxzkFbJcWMvJgWNzg5i3gk8bGmJ&#10;44wCsk5g+P8AKtykez+i6nZYAyrd4x6lxsVfntgcWt5pNmYzwX7cCuFL15OgucF+5c81acSl5C2I&#10;+DGxmo/icaPSPZ3s+nDY9mo3QzD6ZciLwHpPUExmV9m5Pu4SczVW8UftAkstkD5hO2LV4EfLGIS4&#10;VeS8cBDswzy3bLatkT42ZWzY+8vrnlp/dJzpV5tAlzOXHC2AXATzc+BU8e0yYwDwM9Nr5ayuXzQc&#10;Y7IbRILvMKVXYhJTBYggPn6g7WRFJQB6sqSXTglmMBcZOoJHqDoeUwOQGcnydPeVmI5fjmJ7OpB0&#10;0YcEJbPAE+fzF8A6KqB5IQjs7jbN5g1SaTnDnfeRcgH5vfQGg5G9qSbAYPNO55ivlSbG3tPOT2T3&#10;Ak5ajpqLLjeJHVBJk5A2gYixjQfaBUDJmQDMILhvM8CxORuJswLgc6cd3T1e+tUmA92GeOZPvbSd&#10;TuIAslD0/IX7beX+ob4iwetKXn0tn2+MziI1u6douSBB/tw5cjOwMcuAZbo7XfVVnlYDYE/q3ju2&#10;yD7iRTvHy42ycOGTZlemr4rcxOWMWDOsrJWDaBlggukMPl3VlcwnBHN+9zldqLJLY22CPju/oIpC&#10;4qs0qBy8cgjvl/F/wo9PNuBGbay2Y7vH01Va4IMLk9k9xYPUDwkaOiDrRmeVZMZq9O5MfmIC8tvM&#10;6AuJhgWtUfTY5rYgbe0OiJznKjKsBKWyW1lDbyccBMZj241sFPkmLmQnbNruAhdRDpjs/ey2bHDM&#10;gXI7XTW77P8AZ25lo2L8z4Q2pPNUiXJk7hp9E2N3DWvVn2VibPQOXnGTl3e4vSCl5PLoHOs+ttR8&#10;zufvLhun6oJJHO8xyN0Nl0yJmeesRLt23bcX9n4q0nTSN53t9rJdG2fQMHwnAW+kO6qqzqAZiZDi&#10;Zm5Y7XGvN+X+sZPgkBGzAL4ektmpfbZU8E2BNZrIxafM7kCSIuOlh7dCSR6cLliWYB6ZFpDioO2N&#10;xeQf1fAQV23x5FyLMPWMksyensgLvPK0+T+8htQbTJtvIP6qydPxoTcDqjoTaZPJTKhngC+9q5tw&#10;S4Dmm1SbGIcMc13eDzFs1Hy8c1mOOantwEu3FjNaUG2bT59uz641H1CcCKfqCDK5XL3s7mNlndJ/&#10;5lXyn3k2lU2xvAcvTuDVVmFYMpIy3NnziIPPBzqW2DRnuAJ07uNUAEq0qQhiXoDivf4PeWVs3DmD&#10;WjBzEBqCcDeOTmsW7nTRKXytzMuvbgQRlbnhCQOU9L25ONDXDf2nBGdadL9oApbIDsIACIbp6SCg&#10;zd43FGRMkHgyQaiVzHn5kael7ckeePgQANePHoeP8NPDbuTZ49RPEbkMTOdGG7PTwJgCl8nHATGb&#10;TWkM5eRy5A2bfhkUOR0+Pdrznpq4MyNo9xgYHt6vML3ElzhlJW6opuYypzgcgKO51CqHLxy6D7zd&#10;JGMvMRiqK8exuTtpk+7QgGK1cQ2X1JLnI8ZgW4x+WkgPDmAoHIMF3m+bkWnDcU4aSnvXcd3TIqH2&#10;xITEPBuPS5glDqQbZhLgQBYlHHzbl3IkPKAk3l7Iz2zfLgtJ6YDkstc+zaiyuVkc/tpEeEuYO+vg&#10;GnVBUhXhD4ACGEghKHOJwN42BBBaHb5ZPGqq4GOBljg4xlSbsx7tj76+0jryZR+f2aABSRk5aeb7&#10;65cnggPn6iPUezHGTeW39nEUhLquEr2d45KCa3+ryyIc4EpM9eN3MF83LgXS3qzjlLmbbyYG8Om+&#10;qMfjWbs2bJ5KTxhBct8xXDYXUnYk6O5Da0xFShye8LbwNlNa0OaBju8A+Zpd9EpHUkpjkL6TvOcP&#10;l3P8K6WnFFyWay59NTVju8BBXSMhCgXE7hnLo5tn9oDaUP8ATLe0Y/tMZy4I2MbDjtaixMjgkeSB&#10;dObRKol0FOAloQa13UIuUSPNTRWnC7Rz07u6EOoJWSAd6PqLOHi2VxMMbbBHqLJp3GO5hgWrHInh&#10;ug5juc2bR/EV+2sTQbmYnch4CLIJYPvo7OCOXgwLU17ZmA70TO0NDBzAiHxwYUl+QLG8jHu+PzFX&#10;FOidYoMMSgRpStPAc4/Ukk4MaaJG0lLI3wJDEl2jqB8AIzcRkNjHhRweQaZJbX5uH9HqCUkWIPGo&#10;1qHGvujj50QfktHPZkxeuw8DbmKrRjwxemFdbUZUEhYUY/bQntunH8i5Tfx43BfTCvyp1oPRUXCg&#10;5exeOjwOz24LJEKmjPUyKHJ8hMatTgeMWBGoFbk7wgSYPMV2IPHLsfxVntsgSLTiTwZpLgsZ7qU4&#10;+oK2MmngTwx99Mtx488CZGTAmHwJDb41cJO4wEVbUyXuBhLnVAs6KpeeEZkAbl6vSXclL1QOZS7G&#10;vN+Vzgka6E2b1RuxLN/ItNJnneFFzgcHsfM6qA7TB42R4IPqKiS+eagDQHVvnkwHMpd/0lmOSLPM&#10;HaA3wPT/AFVm41uW2CT7s9OsNtoSMLIzIrtLyE7izdmRXCXkVAG8Um4wdBdCUu4xjXK9PvB3Mcf0&#10;10VTbzx+UmAdIU+45GD8RaEzGSAeCBZXT7jkdNa1Kx/hqgWJw3wDQ0jfB/6Suw2/fUNwz76nAzcj&#10;NASS/GPzIP8AAtIcMyoORn3EAZ72fjSG31MnUVqcS8ih4EsYDWbfArUzb6gMChtxj/UR5m3HH8in&#10;AMMx/AR5mg7cfcR5vy0AHm/KRIdxDW9tTIEAHm/jUwf6ahj8amDQA9xkzpE/vEhk76eGgCGRDXBM&#10;Y8caJEyKG4QABcIC4yf9RHnHv8aAuCY0AB3BPAhpHCece+g5HGDOgWPEJ+GhpCETJCdzy1DIQlv3&#10;0DCYQhILCW8d9ByE1M6mN7iBZcJfnJ5i0iV+NZiw5q0hmTBY6fw0AWohNNB3jjSUwhMGRVuaPP4f&#10;lKgnKTPHmAaw2oHmAf01p1QPNPBAsBqh4gDMZ48vE+ppqn3O4npg4JGTBzFDl5CR8CYBpEjHp++j&#10;zx4OBB5WRDXhNQ/NwKgCHMHHfQcZMZFDmDgcBMfxVDZ51OBcNzG54ENmjMcGTy1dqbb3v4RVDqiV&#10;kbDPHH+GqAMlI88YENHc76TzmHgSbk7/AOopygsg/B+Ioc0mFltjj6ihjJjzxoPPHGPgQBT5o3xk&#10;yakaMSOXkg+RB2YyGcgxrVG7McfADPaQBVZpvMfm/ERKR0mS4COMC2Cm6TGbOa1j/wB5Vdm8rGFP&#10;pEXFDldNjCTODOPUVJeEcwXwxnW2Eb2R/wAJZjWErJcxwalz/Ao8mi02sZNqKfUDzAPBAcuBAW5L&#10;I09PCENYxgzoC4Jpcj6aRCRUfJrrWlPeEJvPmLTqXcEt5OmsrJ95/irSKbJp/wDSVhCXZmTG5Obl&#10;rMascEjJg8taFcHBn5huoRY/PHGMp8fGgWVt4QcAwYONAXE0s5IFMmmSxAqq8uXMCjLBOJheHgjQ&#10;22IxM+moZCeBPDISNUAGGeQiuDcg4B5ONUOBWRu47iCcVzUzokRuOPgVcefeciLgcaeBMAZ3gYSY&#10;I9RTLY4x423Gg8xUNvMCBJjgQAeG8JAmXkwvDweWmiEvKE4bjt440l5QkJTgjIzIEcB8/UVblcwG&#10;2e+4g7jPkgQcdxR0FtxoVeS8kA2Mdi2sxbksrWpxPGzynJVjPnblLp+4srcW4CYPMU8Psn2Z3SZc&#10;JBkg4CIa8k5F+2yphxNCQDwK4hIYx4MkaeG3bccahtyEjIjzMeDjBcQUD27jjbZEHI8JAXPqIwRn&#10;p40BcEwIJxm5gScZEm4xx8aeITGNAEPtAncSIQkaet4FMbjxoAZGNPJ7d+4kQengjQBFRBumRj7i&#10;PN2+njQTjLfOTOrI3JZJ5iDuB6aJNxkjVAFwlY95IBbMMY4BgbQAFjH1FjMncdyPTVwlcwIFzk/D&#10;TANIbj7kCtUrITvqnt3GMefUtq1DJp41QLLsNwPgWhSd5gsQLN5e8HAOzGDmaquEncDjQBvEjcYx&#10;g+ktmkbjB/01z3I3A4CYPMWzSd5yI41QTm/Sd5gWzSd4uaZO8WwU/NFOBuTdwpmNU9m800Y3hTlA&#10;euJXEH3hPDIgAkMieJnSGNPW0AAXjdZ7PJfjEtUcDVbmDdUAc0zyVrK3jNdLTyVrGZpL9RBOZK8l&#10;+njVDmDfvrZpg3x8aocwl6AMxt48ncT0CMEZkuY4Em48AkADSZOPgTJMme/k+GiTgeAeBB7ffg09&#10;LUQAifQSb3ICAwfVTO8dzlpbxgJj76Q9Fo9LjWnlYWWWCPUj+EuXaoeby5P4ycxbBNHns2DvrE5w&#10;T2k6iRCUs03TbSnuGZI76z2Ycw8fMWnPLdvOs9mFy5k41YQil49PHGiW7/ifEUNmPvo8QeMePy0C&#10;ykuPB3FVZg3wZ1dpoSyRVVwQn1NVLLCySMmDWgtI8NxjJk4Omqezmgw8eonmcwH9RAFqqCcYG2Dv&#10;2tRcu1AS85OtaqR5jH7g1jMwcYyHU7nDkAHgSl+s5wJOOvgUOV/eQKNxak7qoeiyMKUAY39oulJ8&#10;ndXHNeScjZ6fHwE1bi7kldufUwxgjPbjtWx+5YXNNYSvf2zGDr3bdv515hhnSo097GfC09P5gSqT&#10;j461+Uc3kb2Se4obgeP51fKkpt7Knp2xgW4/iqk2yQZ16clymds8qclqgCQhOBTB3LaJW8edPWx2&#10;8nGmihluQnHBwKGTORJu4IEiMEJgGgCG3IW2eBJnLyOSYINRIY8fGu3vVD2btpxOjzJycQ2svFcJ&#10;cWbk8mqEqxhs4yG2c2tZyK4k+4aJgW4/LXYGxfYHKatlJ38enbKs922OJK8rSa9lagbq78pOXkpu&#10;g6cC8YlwPBfJxpMJ3UqjsHOhVtrOIdqGxdtJL8cGnGP99cfvJoQJMC9btqFF2ZLv9/eIyNC/sLnv&#10;Z36ldT1tJe2w2hhu6d3vq11IOT9M4nZs3Jh5AK4UvI5/LZiB4zu4x6ukvW6g9gEpoaU6zEUwdE5l&#10;0Swf1nK0HJGXZTYAm7pwLUteBCQdC+oZu3rBzW0l6W9M2up4zqh9hvQ2DB5OlqeNY/sv2iEpudXo&#10;wXICaZBrpCcPKYf2G0tO6JpdXufDVqXWnP0VHXWw/wBWulKwkJ3Lx8UbofMtFXfdH0I2lUqYtuZb&#10;Db3heSWyOvB0BNgRmmoiXF6G0v61GzqcEsvn3Z8fmFHorzHmbGSrfzcJ6nyzk4tP5eI1HalsvFVF&#10;IPmEYBHJd3luvC/aBS8llsxOzMxzjLaJaXslUG3OUy0gI2D7fG3mCIvIvbhPJDHVb40tOXA41SXE&#10;cszWr2xvNWLWxN+uphpJWPgCx/EUPc3sA8/AtUkcwHuVmDUj6f7ahvJXvJLMYNYflL0A80D2wuk5&#10;LPp0dm/uk0ikQ2uKPJJJ0+Zx6lsvM8cCpMrnBJI9vB04xr1y2MbV6drCXbo8lbV2YgrZSWs2BeWc&#10;2Z+XgJfWM95HF8X6T1PAY2LlsfR5/D/6jxvcSvdicjIobhvjHjgXb23jYGSmHIHjDUljjl+4uaZp&#10;s3mzZsd5YthH8WBegYXPxckqOxbzhc1gJUJtbDNxkSIPvwJcaTNwSBb5zQmbiyTHAtCbzDeR4I+B&#10;UkjfGpkvIQPAqCcMOG+DPAj0rmhICZ+NDbmNIY8fzoA6i2b14Vm5BHHd016KbO6sG8bA17i8Z5e8&#10;IEgI4Omuutke0AgbECBLz1WZtxGUwknHGs3oeqBuWwNdbYzcDjVgkzGYU3gzqquJOSBb8RnjVbmk&#10;rHGgDASSfUQFxK/zrbJhK1T3DLwIAx95L+/y4FT3krwca2x5L1VXkrxpYHPc0k5IPw1nswl/96uh&#10;JhK9POs3nknwIGGJvB4EHJd4FoU0l+DJ3P5FSXjf4CnKLhmBHpf/AOkqrcHH86PS8mP/ADEE5ZBj&#10;00huOQpgx/iQJlwP8ioAsknmHfjWqSOYamfprB2fMWhSOYYLGP8ADQLOipOTvq4N86yun3Hj/UWt&#10;MyY0wnIbgfIVVmDccHAtCIMiAuG+BUCzJZg31PfVDmjfAtUmDclvH5apMwboAzdwPB/d6qeGMlxG&#10;HDfB/wBRMjHqZ0DCGRmOO/jQdxJ/GrsMeNIkvxkQBkriV+BAXEvItgeS8caAuJWgDH3kr1P8xZ7N&#10;JHj4ALfnEvwIC8lePysaCg5XmlPrPZhJyLq6aSfH8PSWbzSn9TkXEikYcxzCTqquJXqLeJhI1Q5h&#10;LyeQkUFBkriXkQ6MH9C0F4zQEjfAkgVr0wxQqeQkBbPjXy4Gmd3SfEf4EVJHNwHGhzhpg4U4QREl&#10;+kHHDxL8QAkkkkAJJJJACSSU0Tb0xIHJTYFIDyuNvgjCSCPzELGAEXWTJm1tMItE1Vkp0IcHpyGx&#10;r5wQYOanAsyFRkdNGj/+ii0dohpWl+4I1dWNO+n0kWgDpMcDbGk6zB/RamNglLo3AFEm9OOY1pkv&#10;3JsTOjA5gygJkApGyddB6YRkv2Ucp9nTBYyLolnNJdwRgEiW7y6NzjgUDpzjS6NJ+0RTlpln6iz2&#10;s6YeuCHjjXULeYMmbYGACoc0rCXQOcdhcnC4tbrS/oUnF7ynXQSclfjSnCmXVtQEkL9seODTjWPu&#10;Jo2bcC7NM1zDLfjFLBEkp+0XOuv9n84lNuzBzhi0yFyfue4uLnlX+ngQ4VXOoCZDW0l8NzljoU1M&#10;Y7EqCuCS177iUr2iMnmSO1+KuTphXjp4PA51PiKkwzZxDHk9KFYrXjHNzVZ6R0/PGQXOO+LB1Fdp&#10;xRcunftIbS81JRV7q5gjMtfle2BywHggPkU/RNWHrNTTor/huNtn3HINQ5pJxsx55UsZcesRMo8k&#10;B0me2Ry8yG1EeDwvSaRK6X7VIfAxyDEg7yRjZlwRseWtaoPagyC2zgFj8xUmtKoczVyeMIBDg8xR&#10;Ic64fSqoAjptk8HyLaUvo+Sh+89NbBsz2V9pS7tWOa3IyXbYx/4kHrCn5czlxzR2hmGj1nu1lvqz&#10;ZsKGRnJYOSjzOqGzPJpYPpLHx1YMOSxnTI6gcmL0k6giuNIcS9lMuC6ONBx7H3r8uidQ5HPJjBnv&#10;8taQzqwkFjG+uRjRvLHUqaZ689X+bMxgNAcRPpK1SvZe5gZHjMDW6Y10Vszqwcycvg2OWK6pjyqG&#10;TYmMJxDuKN2TaXIxiu4crj2DuTOda1+qjA9mY2xDtoLQ/id+NXasNrAwjwBPzFhv/EgkDnGkfa2g&#10;7pFHoFTduSSkDPS3a1bWG1htAGze479w1oQxkL5MGWDh/wDsKHJ6oczKXXgnuf8AsXF20yoywzE8&#10;EfGk4bGWNNPJzfsh0HPNsD1sN9BAx5nLIudZxWD1+5xmOUkaojSs3I8nHApkzqRkTPADOuuRHrOR&#10;dNtOy/V/2sEp6/BBd1FsFQbUHrnWjukgJzNPgXmhSldOJTMW7mDuFXojJ9pD2sJcCAO6jg6g1xmb&#10;gVStG0fGbWFm2qr6g5L2sVg5ncxxmBnHpIPS9DvZwPeTHthH5q3KvNn7JsQ7x4+F9MRVzLV1fkwe&#10;hmz0wjW/C3VVrIpqam2SDRpxWkulTI7NhaJGPqLn80bubuMUX/xquQu4/THiWqyNuONleDzvLWrT&#10;pG0MvrepM/mcMDf+kX9GdRpQeOB2H0//AGUw/wAd6LGmGseAolpaK2tTFc7dOk6oeMjMgBmQOlpu&#10;O+svhobfi4JU+E8+HwRq2VZMBxy5jBH5SyptKnZI8QPQo43bNScRJrJnsvLadtyCj/8AlRq0Uaw9&#10;L70mbWMfpj5a2+nXDWBnu1TH3jS0hd+D9pOs9oEhkj0EEqBu/mESnzvT8dKQRjK9y8jU/wCq9OjC&#10;A8mj1pK2ZOq+JZ/d4lo8pkuxSkyhOeeu5yQfTGOyGONZ5V9T07MHuN9NJgs6dmoGAmh6JiT6mBT6&#10;Wt7npltKVdv0C07U/WBm9SE3Rj/V0rHymTbJBAsOl8hms0LotyFjWhfbKmmkH9DCnB3PMckuIHM9&#10;pU4dwW4T2BeWLJ6FenRnloMp1TO5IDMOys7ODHM5o1Z/DiJ/TH+6nHEFFSrg9JpjH+jAskI9OXjK&#10;mU6hrO48VpMUvtoLvN61cuBWgQjbg8sapRCRx8SbUlo0I4Jgg9CdopaiNrmM+8sVPS8kXp9Je4vS&#10;/wBXsbKhqPnlbObW9DFu0uH395P1P2FwVSdPvXj0DYIMi60231XSkll0jlUtB9za+0++aNc5N+0N&#10;rOmxaatw5YmVPPqimLh+49NoPpLzCLXikZMKPOFmATjcy6hPnXNc8rN7MiYOXB5a6soBmM1F1Gzj&#10;49w3kifk9ddjjYOxdLXbZyGarph6S44DemBWdhUjx4M94+cYlSpgOBuQ3jUimYcTzB4xq9yFaq+4&#10;xbnKdX4kz0VrMhEhwH4Fah7ZJ/AOGDeOBZU4HgIWFM+hO6RP5SLSa5ZtYNt1RQZIHFtbhSe1ybQM&#10;jxmfF1FxW1HjKKH/AOytub3AssCikQk/y8C1E1w1X9fuZg5znWTwzAHFGHHGmJvHjcelDvR6Vp6J&#10;I3TGkgzqOP5VGRiXywbjjNbRUstlY/TmeEj/AP2ehFy9NfDwPlLWFabwYiDXUk4GTsmnI+4NqsEt&#10;ycfp6q170v27inWMcOpbujWXO01a1Bpwk1mZVHKQDIeOD0qiww51fzsyORngg41QfTjFGrIeoib9&#10;5FjX6kkrTHP30elWKRvHF3BAgAxY4/6IVYHZBtW9kXH1Ep/5B6VfOF39QdGDgVkphtvJMazhqzxZ&#10;lqdMend1gZTwUnb+8hc6w2tnojQ4hN5QbtDGPAiUrt3D/EXEu2z7DKq4GRLfLKJTAhIMiqrgn8RW&#10;o3Sy8Jb4OMnIT7gDZzydOPy0AGiWpBnTtRNxDHM3LYmCNJw3vZ4ESI43nIZJuMjYmDmQEVqXDryn&#10;6kCsjMenjjUwjcfH3FMkcrK/J7g+YnOcPSk1TZ/VBGBAQGBcCTmXFW9sEn7Hc3m3Jcag0NqyaDZj&#10;sh1LaslP1A2qSXdlPz5OmTyEI2tw2kdqs5d3wZic+2iU8mmCxB3BqJWFJvJPMThjTDd4Iw8BuBdF&#10;4aewzAxUBCRjA58xVVmRy5JkWk7xJQyqzGfeI1VZRN3O8WmYbcCSntag6EHXDds2Ze0/poFN3Hse&#10;NsC3AhtRvMZcCskvbkNKjwWEeFWmmoGTkJHFxL8R0kowIZu+rgWpaZZFUho3IYmGFTtzGt52R0gM&#10;xd8MHIPl/OkS5uilDkpsNIpAHZEqBD3+orSN4OO/j4OamZoTGRASEHbxxrkVK8ddddQu3TN9pjje&#10;SAjDwDQGm6pcwFzpTSoG28ngjVPeeOBbNPlhkzpZnNN5EjDdv31gNL1ASAmdb9J3g3I8ih7W2w5l&#10;w84b6eBc61pJ8BF1cMYo+hn+EqrUlHjfjxrUS4EvqOF3gMBFDWyVJR5AkwWFk75pGEn/AMa1Va+P&#10;gdAE6e/o3nN5fpQdxDgjR2lDtxTEHpNwJ+o5KVq79Pog1IPTy0eaV+SVSCPCpY35IFESTSQLwTP0&#10;+hS+0Bxqvf0Jf0JVJ9tLD2gJIjgarqS+UDbw7HM8KhkcDiQ5JfaQvCPpe4eBXylKfcz5yCzzlmnp&#10;9COSGclYl/pgSXp1q19AEuOgqopdzJyAbG4+ogMvthJgjUOTuHr9zeNdJAjzwd5z7Mso2gbMBtoM&#10;/wCmMShy9vNoHoDQA+ndWkSuV+zby5fCJAMv3brLTqsnlMBkoOynxSf+WKLOD9pCXeWDkGA1g4n3&#10;A5VJl5NTOtg+3Ehjlx2xpUW90yXVjIyFM90U7ygL4OYbmPkXLiTecMoB5wFHGhpG7necHfRJxK3L&#10;YQLzH8RJA1Sl9ojJm2fBbacDjmXRIlI68Iw35s21GpOmsrp+XuYCby2OIcY/MWzSOX7yTG5mom9z&#10;pthY8aicktS46KpPa42bS4GMBcfUSqCuHNSDA27DaN4OmQhc6G7M6He1ITdmZykgHzCFXS0v9WN7&#10;APBAe5GQuoue2lNOhRa1RyK3k+4DwNrrw3wuBdaer2NzJ3L7ebpAvOYMfH9RaFMNndRhktlhKrcA&#10;/vL0mSNPU23HLbDNsAuAn9p8ac7dUIpqLJtgpN6/kOOVHuNm+pcclwLhslaMt5PBGcWMfmror1tK&#10;87Kksjk7Z9bgcarknjg8K4heUnJXLLf2dVZ/+WKJXTYamRY9hzOahWm/DmgnI8EGpcWV1ZL5KbJB&#10;qGJ01m8vrDcLDaO6rs3qyUwDPgOIfxCCjXIpS2M04voqiqyeR4CawLasjMjYJDwBtfUTLNvR7zI8&#10;O6IZxy3I0zNKfHJx423tkHxRIcm06eFC8wtTxvNoG2+NuT9VDR1Q2eDBetYB/wDmcCqswrwu7YNx&#10;/DWHS+oHLaYnxgtwE6hRY19Ri9rc+I2X21bZ27S+0QktJebcHTclLBk+VWq4yrkm7Oajthl9opP/&#10;AHLlHfCOWwHJt1cfEciwQKh1BUllzjNPGow+WyTYWMt7fxBhcnU3c+A9VpHtkpiTtrMD4rhk3+7O&#10;fGsGrPbW4qOfMd2tbry7a5rpCduSsjtpUffAuBanjgQ6RTNtLW72B4C255g7nGuVbj40J0jjXpY3&#10;8p73jHtnRfy8PF8x1xX+x+gnjIEyfgK3CT7yRtzv3lXKApjZjLivmbCeOpgycCL7OQXAuLYNqcyc&#10;CMzNNCkH5dxF6frxlLZjjj9oCPmWl0r8NMkRPDqNfSOfdk4kaX+HDE42Vsgzo4YJ5ba9MhRRqt1J&#10;s7HLb8EE8a6YruoVaRVG1wdQuTxtvY2VrUu99crzR4N49ye0LTxaZcncke6cxn5qVfhyoTdg5fuc&#10;Da6RdgerhsfFNpixbPwFcXC8u3kg+ZaDsX2FVFBuL81OCcQE5QylsLpCaVRU8qc9my0DUb0mmS2L&#10;/EpM1zEtiakf8hOFwrW/aJB1DM3khpWXAkktfNWZicy33FgRNtA5U5O2p6nPaScx65zxxqtj2Vz7&#10;djzKcAyDultsRX48f7SD0fR9aVgU/Yj4TNk36hOP8q4LTRUZVnUe783EegXN+gB6wnFVzVsd5Mj3&#10;LfTLwQLifaQNzNXIIGz4VkfTEuzNumxCa0/JTvI64K4MTmNil4/lWM0H6oe0GqpL2q2fNRwdMZS5&#10;10OAzOFhResZkODhs4/Q4fSOSz82V2KDH6f2P0fuW8vJ4IhvLEVQ5G3GzvxtgFHB0ycCu089Wuq5&#10;bkeHas/iFcwI9S+y+bSoX/3cSrB1B7zjXWuzMSrckekYyYTfoGes6km0eQPmq1vJe5ZtwOXh94jc&#10;cwd1IjJywe5DtXkHmDElMH7YxDwGPbcj6fcjXKTHrkN2x1LV9whvPS2CTG2ZCJ5lxWRnUBG1iCNi&#10;1HGTzCKht5eR+3wR2rw+WjDfZ4WCyZ+Av4ZM8akdET4aW6iEbnbNBmkrm0Y957DES31B4I1lY6k9&#10;pOGM+jd1LTaDGtUkbgcqbngjA6wDFqDWSkkZJqV9GzAqsbt32Frk/TGZx2cZ7yC4OmRHppTbkIwR&#10;2BOLgtO2VUl3I5rKh3m10cfKIplPyty5bHMGaiGby++tnwV4ERldQDG2mJ8Gmn6D2juZDMbP3hsT&#10;mDIiP2bcvHpw3xEtrWmez+XRkBjlRXGktx06IpVbDMSlrG2LGag3aZPd5kgLkHMJ7iMU/Sc6fuQG&#10;CDd7mpcW/bL9g8uqR6eBtUYmdv4WeBbNPPV/riSWIAn3iXt+WRtn/cXLev4snbv946ZOMb3GHKI6&#10;bZB1n4CuIOVpiVDHsn2gzgeOW047GH6S7Y+w7majBA8qpq3jGXzdaBY/tM22TqjHoGEkrh08t8zg&#10;PAnQXt7ay6bjIlNjPhKTQfqz7Tm02YuZlKnW7D5mrBwLtirCNjSFi8+zjVxAz0icEeD4mFcB1J6z&#10;leTtlZeTwuD4eT8y0LZnUD1tJX145SXBbzqJM7q2bjBEJ+PVtrNUl9JyGqhgM2mvMF7SMQrEGRbM&#10;3bjcsgM4P/qeL2a6LGs92Z1xTEtpgDl4cTfm3NJVCpNuchDMr0qfFeQOC6mlyIPEonJt7nlHQ4V0&#10;SMqzqA79i6nq2YvmwQCl8bf+02s65v2sernUUkE+jmoGrzy3IyYI16B05t9oSBkH/wCeIWMnTGKN&#10;czetFtCk1WNQMmkrfjety8wmnorB5a5wy78r0+sbVKP7SvmDGxWxXsv94zP1a/VMkNZSk7mZBdD6&#10;YyDWV7XPU0nVKzY4WwN8bdMg1116rlZ1pKG27OWJSSz+zkLkwLfqk2gSCAh/61ER7q6Vy/GuzxuU&#10;yy58+zX0+A5lGMgNgR/zHivMNhM/bDxmYlH9RblsM9WF6/nWOZaYW4t5JcXQVcbaG0hGcwZVnJ/z&#10;PGuP/wDjxVbmYnsnK33j+RdPM4MjJi68C9fR8TMcjHwmx7Pe/SP7f67G9nW5g02zPTGsIldTjZ5h&#10;GzoDV02cPnpzRqlBJHcXQRsKrpULOeyfMG9tm41g8JNLLmMBRojSWzeYz5yALPUMTpoOzq/eZcxZ&#10;vAFsj6i9AfVLldMBbdpTWatRwXeoXAsGRq2KrRemg9Ey1pzI5pedU8XdngLcfUuI7T7ckZPZjix/&#10;nW2bXGcufud25hnBSkudyzHHlWG9luabe4wn5ZeYtB8NS1bZtUt/2lqeDm0bnA8ffh3UIHtQLJPY&#10;w+z3OWgFWVw9gc3oD3LnUtYFlh6ksud5sCcRk8xRtR4qInTUqOi6bdOZw9ZRv6VFgIX7wLGFdWsq&#10;WlUnc7zA+LvJPMLeXI0g9ZCey1kygdsWrhs307ZRrapf62lDzJtgc0CLH5jYq8d5oxXMWQ18KK1f&#10;09fvOz5fymFjdx/vfrNimc0bORgj7Lakj8wg1+ys1AsBnimNPiH+Gs7Z7RNls4vx78/k/wAMmeBV&#10;Cqy7O3HBNS2dTUua2NcZF5Ml8fgpnFITp/kdo/mWJ3F0tNUpAdKRzV7MpLNbdv8AsRfAtebvNms7&#10;HgmtYtRwE1ObrftLzakZWcY3wQguQELaG5TQNgtRvXJ/bhDgHqcxeiY7AaQ3a2ZHX0fl9I4aZmrF&#10;bcc7umDj1bKe355A+LMHIy6Yya+Nc31J6zg5k53CVAFJ5ePljEL+ZbNsz2P7DoKcOadviuHVq0Qh&#10;C2LEfw1wTtkouUySYn7HOUgCF0/kXocKFEm/3frMu+UtW36BdqkbjqqSvoO1ROHQ/aR2hfmXEM1l&#10;bhk4wE9C7r2IerltKnDbtqVSMrhtyuZAjtUbC6Up4h+2zlI9/wCSHoRwfNiWri8zFTwPQvd9D6Zy&#10;L8W2f+k89JSQsDkMUAv6Vq7yWN5kTHAytxrqOiKHogk1xyp8VvGPqFFjgWsjo9wGY3pkdg8gJ5eC&#10;BY+Q55iLdX7eDi/zMzTGdN3HnBUnkb2BxegNu4fiLfqfcyEJMDk7rH5gl0rWGyeizOQRhujj8sSz&#10;hxs6Zyi/ZPkJ5nGuRyXNsGX4cYJclRTphL201HnPkH8LAlSdFkZvcbPjT7QAyOcEGnB+4u/NjdBy&#10;6TsgTVycTxyTl6fAsTV8pn2dWvc+UjptaZhK6Llwdaa8Y0zUjeUmbZ5GUgfhLTtrlYDp4gIzbqS5&#10;zLSJUXbmsuO8Zg3iD4edMfC9U0LZ8w71Y1TjJZGOU2wOW0jE3jHzLqu0w2V0xPh7y8Y7xcF0+4hr&#10;hw97RPB2GVv9VVuuKkm0tHgv7vAQWn38aTTK6vbedCmFL8yOB6w2RtqVkp5kzpwTgDfUI5tcC40P&#10;6wzdo9PjkYtRdK0ft/nUe/SScVGJu1tWxjei/wAS4PrSkxzKYvjMDiJBd8xehYTGKZdwTdPFn5zT&#10;dtxLI/8AxNbA/n+0dz/U8qdEt8wbbgW77J9hdTxzYAXl1vAPmNi44Fw3Q89nUhc+xvis4/hlwLqi&#10;mvWIr1mQGOqn+P4mf+8Vk2G1e2v0PQ+Uy0zVeZ8Z6rS/Z+RhLsDya7xL2eoRsXjggg99VWg68ZVD&#10;NprNWemFuLdhjLgx4IFzTTfrgbQWHselMLgtO62WhfayXMJDjNusvmGqW2LPx+JYrk2qrZ8R1EJ6&#10;rdsx/bxt8emenZwPhED5Y/8AEhuz9nKZ3LsEfO6ZP+5cT7TGf9dHM2fCJAQqE0dtInNNuMh8iVnu&#10;Ubov2OR75Z+8H2rc+E9H2dJsn5OwZ8fd2RC+zkF53zLTdmezenNm86fQGtEeka3WRC9+Bcdyva+y&#10;nDfAa6OMn5P2VrM9f/banAMwvv6wleqIg8ecK4CJwTFN6eRpqrg4viOgviN3F+9x8PbM2nm0hlSU&#10;+mscdOMHBiFu3Hwt6/TRlttkoOcWIJxQ8g1OYRjjarGO2Jc5Hu0+AUkfTcqiTBpKt4vBALB5gyr0&#10;VsJLFfPw8X5jmHzG27foej+U3dnLyNnOAz4uMfTuq4dkTG2fBPC//bOdc9s64mISYze0fUErVL68&#10;IYdmx+JwLuXOPMk7hv0rl5GdiM39YRt1qjPaRPtezKhYCaVtUOgxj7OwRg5nMJx/Kr5K5GQxAXru&#10;MZf3FwuZ5mVG7h10LC2nNNYU+TfTv2x9z1VT3BJs/wDvM13gw+XdKuxqo2dsn5L0AOkssmGyrBfj&#10;5a5JH7WIHbG/uY1ZkkrHMbmDcREj+EuhKTHPjDwRgF9NUNvSZWZNFXym549k7nW1PMUOT5tVO7Z0&#10;WMwtfcNCGzHGP2kCRBy6PRgY/hp6YTxsZlejAJZwScE8j9Nef+snWmy6EW9xTdORjPGYBcfmJlns&#10;nkrxsAzYDr/WqSSvBtia2p8NbZJ9oFOThtjbTwUvMPp3V7ryzaxVhwuTqMfnmyNyYZw9h3I/hZI/&#10;yrlGoKXIwI+DGC3HyiD4MC9RJXI+2xncwVjkH1BFXKO1Cg3ry+aW1U1nBhl1NWDHAut0dW2s4tyT&#10;jlm3HAPBYyE/cRgcncxkxx3SK7E2ZzaAd5yDd/p54FW28newDPGE9vV6qteJpA/ZZIHOta/VUwbM&#10;gc8B7f0ke7Hcmz+Yqq4G5jcngDdJbSB5DeN3sZNY/wDFQHs8cefmfERJxvpsn8RQ+xyQDwRnyeYq&#10;AHmY227ZAIkzcDgGeCDUVkpei8eSB9kJ5a04dHsmZAcocfxe+gspM97Yeth44OD4qpMwcDfuT7yt&#10;4JOGUt+/gESPzFldSVJJYyXgguKekS8AzAjaMYG0ALcCpNaMxycgN21LgtRJw4IbWCfl+ahrjeX4&#10;z/D8tPSmohCVLtyT5zuZpru8BNVUMnscxs8yAaJEJe52mrhQ8wkO82X4BEg8wuNaaD73S7S94y9h&#10;gZgz9TSRKcUnvI/7Uzj+LkgWzN5Xs1eMgGbXRmH5RUN7cpT7tA+KO5032dRXFtBy6SXz6WkPBHdw&#10;fnR6m9rD2VZDAFMIPLc/6lv0rcS7eThsF6tu3/MuadsDeXM3ONn1OZpWVE5KpO2yOHrOXC7cgr1X&#10;7apq9IZtAyC3H5dtHNncnczsuCDjtXNNUiVyNvOGx73OHyyLor1X6fcvKnAGA+72+YT3FuJwCmxX&#10;rXH98shZl124UuYEIxIcMeoq0zm+7DPBqrZdrjN7TdVvpPADeAj5d3jjWHTBo2N5vxFxkOI2P9/w&#10;mp6z61Viwiz2iTqAm7Bmuj9VdOUntIlLCUgZziqnWpqbs2FwftLidxTY+Nme59VWqk6Dezhzg8vz&#10;Vo5Omr8R6PAIw01ttZ0tWknZPyXpDNXRICavtIv8StWx+oKLZ3wz58Vu6/5m131cP6uo+nJHA2uu&#10;DcwiD15L5LMmXbwWNww+Y2IuRw03y1+8r8x10xNX/wBkPVY3bQOd5DUYpgAnLI24/wASFPU3XDml&#10;S7+zAIgXBSicjXOswnlOBZY4AF3ryxFXb3q3uJDMpLjDTjUkbcupcz/tZl2kLDNbuXmKiaryzWqf&#10;2sbMZ9IcdTsWGO7aH7NrfurN5HS9MBmO+U9KnTiC7dGQvJCr5Umw+mHN95LajLJ945g7UB1Q5xsD&#10;cySXb+GsSjj+E2T8n1albZzCcYq2xhktcSObbyd5Acrh04LqDH3EeqCi5sz2fb4Y+7mH0y8ZlgM0&#10;2mEphyeNnUboj0nM0oLKslB7TJtUO/OZrKivGQ+Y5/5VCHNqrD1Yryy1SP1qJ9J5KxZmlW+bvpXL&#10;q5k2sbaKiqd7eNoeWMXAtxZ03SDkh2zaeFwE6hFntWUfOmF8LwG+A6blYrYcTSXZ4e+bV0tsQ5Tj&#10;ms5j5L0uNByAmpucYq70BsHmz+nGM7lQBEdD0iDEqHUFDTaBlvL87UcA+ZcwQGWr61irBOLlN7kg&#10;qtD0PKY5TvjkBSRj5g1lc4peY77ggAUfl3PAu5Nm+3Ch5PTHZT+nN4ju9JU/a7V9MVnMQGlQCt4L&#10;Vsl1Q+udVyv0FuZwFqts4n3iYsyWTHWnUe8l0D0AZwApA/D41RJ5I3snmPmQLd6Ho96ZyBy5ALBa&#10;6i7SG6xVh589NTSZUkvkrOY2Zae2yJ1SoDMByVsMFliUZh8wl3J+ytsmFP2b/sNzy7glmLiVtnl/&#10;GxESPzBF4P2Ui4+0ONapuoGUyZAgcn3jd+X3F1cSuKUNQXZscqK8daumPJYjXBO57s2wB04xrVHA&#10;3rOSsXkb79UvjTnOU3bPjoVncLhS9B1WwbHnbZjudsWmRzwLkWvNpFTvHp9fIMvSyL0gmA59UNMM&#10;Y3L4Q5KNrqauPGuRW+wutJkQ81YU57KPV1cEEGD9pROdU3cEphNa2s5LJT7l+2O576z0jhyzJgsL&#10;tipNm9RsG3tkqE3uao3I0Nkew9tOGz5y5PbjGovXMXuGynl+WcruCNn5QRxgtpW5dGyP7Dn8xXyr&#10;Kf8As8PHGD6dxYy4IWPPArUP6kjmorHhjskzq4DqBsEeCACp5N5Nxplu3xkwRp1JEXb7UEDyWORV&#10;XfMfGBaE4k5Ak3YILkaGjpvBf3npoAGyOT4yA+It4JOJjKhnlse9M4Calvxqq0PPJKw0TMSkMTlk&#10;uqn1RVExmsxxxnKSMemn3btYHoRsTlcpNJXxr4iOrRd28eNUm32lMTxvJU6ePSczVz41iexf7Vy1&#10;72q2/s/MXbzfbYOm/bJqdg8jcdNjxom/UEPOaag2d1G5Jvj8BWbJxpjIUt/AhtUbIyMJTrHK4ucs&#10;guDAtOqja5MaqJggYibsiFuEGq3VDxyze7mwBcbOBaY7qkE0OOde0HMqc7hYuQE0l11s7l5ZkPsQ&#10;26s2pBcy7wLlGoJf/WJ447RLizGoHk6genwXVYNOotpG5UY93OVTzfIx8wguBU+YbfJjO2zFs5AL&#10;G35ZB8ax8cnnUbbfHJ8n1VZJPK3MbLfI2IrIy6hEhCau4fUGkSd4ynDk8Dk5W/VGRMs5e5NMd2Cf&#10;eP8AsUyR7WCMOSARDWrdxapRZLM6YmvtCRvC6hB5MGNVjzJdpGz8ckmILJ94gIIWpdxqt0+z3Zzv&#10;Ni5cLy10t6wk4ZSR6CVBlTXAPUIQWeNUOrK8picMmMbOlRM4x8zV56kgu8wQlx29I3FMTilAPIJU&#10;UblmLUIXuftLhVxtMnUnnT7s18VvcL/ZkNpPbpOmAzsGZ7jIhdRsXgVwqAlMQEA/bHuPXGruwxYA&#10;wId3rPlH/wBQmUfL/tVMTs3jEt8nmFz/ADRLTtpk0o9gyBJJOxE3dN/vL0XfXLvaDntYBjPis9Xm&#10;NlrU8eNmDJiZnKhOICF++kz/AKieDjQtncrvTFjuAC7l/aSCFwQJ7aBR9aTttPIKbOVxL+UQeSOO&#10;OBZK42iEbEwM6jK3ucwYsgVpw3hJVTgJkHaNu5iF+7CSHboh5xyTZfMWDndnLErcxOmQWBdOS+Vs&#10;pVLgNtxLj8xAZhtQmwSZ3xZhB1Cf9yG1JNJs8ZAjePhDCTU3YZc8aRujy+DnEuCPfAzxoSPqDKq2&#10;8rj2Y8EZxYCatwffjWGuJWMzkAQ6i2aj5HIZU9Bv4Ck8wZUh1Kh0JNjaxlw439keO+6x2uYMWCBU&#10;+V0e5mr3BHx3eWTIuqNsFBvaeICMOpKXgt5bOSKk0PVkpC5wQAtm8wueBEKapqrFjpkNsZtbDJWd&#10;SOYCHCbTM3LaG2FyVapgS85Y9qypq3g6hBf4k9tEnjbeWMBtSAfMI28fhWbvHDafPcYXxdPljIkp&#10;faJoD0weSELkEbYBXEa1Sl6on84c7gzPbgJzBl7iuGz+k9n32UO2nBy9sk+7LZtleyudSpycxgdn&#10;hIK65G5/cT6QvqOJ60l9VySYsWzB8Uhif8t4135sLputPs4+c1IcpI+a2H38CAkmnY827SbSrtCB&#10;v1LXfW5N9rE6bOWL8O6jgcWhEGLPx+JWIqq/UI61xZKHk8xncumrxgxFg5VtyLjwKh1xSbmtmR5a&#10;5Y7u9GLT0uCNb8zqCY7sBzLTiG5JqkHwQYFSZoOdTUnbAZU6cW+YMRf3klySPunmn9n59IZi+ls7&#10;BnGXTINPPBkmTndgntx+Za7/AM66uqxw2nb18F+x3OYf+ZWeyOm3LCbY201E38xs5bYwx/iLMm3V&#10;bfxHQYVCrftHwnOs0l86CSzNbpHVrTGX/Coc82Rtm0pBOJDUYr3UZE48fw/EuutsG+uZSCOOju0I&#10;x9Rs5XmbVlSOY77aMBRx3er3FloS2aqtiDUmfZm/Z5ACrR5MXJAbye5HyyDVvpOX7mywRg+8cxPD&#10;2dzZ/KQP2EqdOI/7STjgT0vHNpJfM5YiJAT9yNamNh9EqtZDNm9T3APUlWDYDyAEO4sTmhBvM9+5&#10;H5a2yoKLn9YazYDXTFyxlgx/kWSt5GRtfDGDOrbhKUgdm4sjOmWbfUxx8aUwlZIyYIAI9J5GT4qL&#10;i1J0Jsj2mTpg53aB9cg8sq1SXysc1enfwezwcoYy+Nc30vvMqmPtIC2XArVxdaScjJnYjNwDtaa5&#10;HmfNdMrbNqFjLHbhsGz+n2QW16MGfzFrQ6bZOWRzQc4eqPuLB5PXBY+SATeAnLIXvrTpHVkuZ53L&#10;78TxrzH11L6uw7pMKJVWDascFpgft77d7nm8C4/2wbWBv227MwCIYfUtJn1hNtn22mLELbTas9Mf&#10;vx+JZvScjksyGdzMjibwD8sueNet4W1qrJHxHmWSTa2tfwmPt6kewOTxxnt3EBeVQ9NxnKRGKkp9&#10;sGYvoAnuBHy1T9z8C6dBgF2oeYOTPc58nNWqDrCUhIfAxtx2lhrOaDYEP1NJMs3BHjnGnAa0RwKD&#10;WgBb1dNPU+Ns8egwcZCqkkmHIgg1Pqq1SeYS5sUGMH4iEjDoRmzcy2+zeHKTzEHqB4QLbBGfRJy1&#10;MpurLzbA5AJxc5hPcRiaSeUxj0TiHAPmD44ECzK5XPN21oGJcH586mS+qLz3IDOT9xQ5oTBotn1u&#10;3q6STeX4JTv7ZjbMPmEQA9R9UFkNTnjgBcj5S7Ml9UNgtsd/l9Neac0mDaNzeju3uorVTc4mL8gM&#10;Gpb80qicm0rS+o7erjaAWBsfAcWMnTWGyesJs2G+cxvijD5d1U9xMHLYZ8Z7nxFm8wmA3NiDVQlN&#10;QOfaHnk0czIh7N3B1PfSbuBS0YIA2hm5iskrGNsyxtv+9VvaQzl0BGMYeO1qKkkBpCPbt6DUudQQ&#10;kNJJ3LkmNsC2rJR9QE3YDDSbwcwZFsDd4NsQBnPTLqW+NAwwEbNzcwX840eGR6zsGcsd4gXQkwry&#10;j9eMMqLpl5lpZvWFYEn1gIWNuAflqe9oOK2OYPXnB+mJDZozGEd43GTplzoCSVzEMxwB4+bpKZNJ&#10;w50I++qBY9S9uN6xgsdVd7SecOQjBeBbg/wLgOXzBs2HejPreWJaFJ64exkPBGcWAnMJxqZybStL&#10;6i+bdKglM1esdw8rUJ/hWVyduQw8/T5d1Ht3I/HZg0wkLy+OP5sKhjlY4CHCG7p/FyftJKUVCBdl&#10;soG2djn8y6kQjIw8cYOlprPZo4ehcn5uD4aecTAkyEC8crcI1eLLJMCNoCbs2ALH5hU9K+1mY98g&#10;ut7l3lKtytuRmS9Ae5bVwl5Gz9sfXtx+X40DAxTdWTGQjvX87jqd9VurJ5eGc0doZuYO2mXDwbYm&#10;OMFy3y/Aq3WlaOZ2QEEYBN7YrWmpwHqbl7Z5nc6dzqLQnGzuXR2I4HxdT/fCsxpeRvY+StOcTTs1&#10;tZCxuOvMu41YLIc4ZsmejfyD+FgVPJKxvL5o32fyxKZNKfmz++5MDJ5ihs5e2DYgj43HUSwD0nl5&#10;IJdjj+orJL9qhJU2stmIhx+Z30iVJvgwNg8lvp3EH3NlwQfxUwAwz2qTFs9vQWsfmKyE2uTF5YCa&#10;7zeYgJJeyt4IH34dpQ93bNr8cYPp2iopPzeXCeEexkPHpaip8wqibQNge3XIPLQeaOJi8sRuT3Lf&#10;L+RDZ43wZIJqJLHExvcjHjju4yfvpPGd6xg0zKky945gLnfFwKZ9oLxMDk+RADxGbneTwRgzj8rI&#10;pkvl5IOTdwK+SeeNreNtzupd8CobioMZH2BAEyqCS5sJjBGe58MS5prCeDM5PAHgV8ql45jHejWP&#10;vGZHK/KBYqfpsk1c5z213tQbdlJJcBgEAt6eC5i4WkbckDkGPTgW4yuYTZ+99m6a5PmeE2d9nX8J&#10;1nLE1UbcYdOVRszmzZsCZaQwkFp/OtI2b7P+1eymdjOQX3knAsxoei6jqdsdy8uuIGfLbCL/AHcK&#10;377J1OwlN6N8WVxjF86nwGMbCVWwt5gyapLdv4TrqebL5c5lwGDaeFHba2rfcXl3tApNzJ3L5m5t&#10;EjHpWxK7M642gtr8f2jKSAnmrPXFSby5fb+e5c5mkuhp3jkXOMZHNHsnJo8HTui4ESb1IOPPG+uf&#10;DVweN2Rhng7nxe4s9qyV9mkBG21ILS00uJC4N5wMJARtpVb6pNXGtyl+1xs2HjeMREt8sdpcZyOe&#10;bmTROXH1FrX2oG8Hgc2tTqeBOA0iqNuA4yYJVI2rO3q6udc61JtMmM7cnjM+/DFwIDVE8xucnTVV&#10;G8Hcx2EsAwRwTjTMwnBYx4Iz3FDJMCW/pqt3CXEAGG+ci0iRzC9kjtY1lYx4Cc9WqXkwOccepAg/&#10;KAxNJeQ180AFSSDH3FuVYVwymslwQAtm8tVWl6DezggIIOBflA4DyOn3MeeC6r44ZlgGCPcbfmeN&#10;dvbM/VrZGbbzNTlG16drJjWwDofZrSrZ85f+2WxdIWNROmpUPTCPMFvT43hMHcJ8JXaRyeQyrfgu&#10;T8tddSPZHIa57Vfy32dkPl6vf+VcQ7XKTcySbHZ2C6fLIjrbdsfTUUmrKsbRuT2eAekqSOeEjyQH&#10;tqGSVkclswakaeldLuXLnIrzL3R4g8eeDgUxnLyBzx6cC0hnJxydtvLkGT4vGqrOKg3zIEFuBT3D&#10;qQ8N42C2x2M/TVbnFUTYI92jPk8tJxKy7ljv5/LQ1xvJrGMFyNAEMcw1Mf6iMDuccenB5iRJfjR5&#10;5Wm7S47CMFyBABKXyNyYe+R2rI+oRB3kwvDwQcfKTMjqzAyO2QG45je3uYgoN42f0uR+2OG/bjcc&#10;v9hdIEp9y2phiFycQ4x6vyLm+hyPXjljuGn0iaq36vXk6Zttwf8ATF+f3lFNLIJz3NJe9Z+zeYXU&#10;tFUOTuBh47Wn5ahvHja7Z+F++oZHD2OSnC2Byy3LiQBoTOcDjc44+AheWhteDbSoYI4OoVU+Ry9y&#10;2bY3L7OTUtqh7RKkxjswH5aKd4LtkodYTi85yHVDbjvETM0d486elZCXMi206GK8mPHlkazl24vE&#10;xKxz9+UmSNVaCD0x+nDCtRJmP+8LAcaeBTHmdsBDR5E845a/J9IY2+NFByb0xwf0/wBKjsxkjR4Y&#10;yR5E8CrOGBA8aiRwYVphKfHBkj41NPRhSj5CCcyaKJS4TemJPTCXkbEwRpgaVr9w5BMtp5uBTG7P&#10;GrVL2Y4ONQuealAHG3HbT7eUDj40X7Px8nUjRiX03No89hRuf4DkoAMvpccZESmErGzHyEfbzcrA&#10;m7GBnWzyLYlPqklRnkDEo2trmE76xslnVQvBkh/ocBtQsM2Ttx0e8ciu5vcHggCqyRuSDi9C9HpT&#10;sQpSnJcd48YlmZumMeiuPNpbly+nb2PcN3+EPuKrBc1Q8rxO6bXx04SLPctOxqUXmeyQfo1o4lY2&#10;7ggfxEy3bkbD9xDXDwkC6Y5otTel8ba8bgQ24MI7PcVkJOCORg+GJVWYD8aWME3tpm3gIhrdEtVM&#10;AJN5hgUwZMedDW4ycCJDb2eNUEZdpO4wWFrUjmmAgFgMvuQEWkStxyI4FagDtKn5xvLbOdaFK5hp&#10;ng7l1cx0m8wDBrrbBzDTyJziMx/bJK8eewuRSDXaVeEGZkf4ZVx/NB4HKzASDW+RXCVkVPR6Xkxq&#10;gYapI3C3il3i5vl5CLbKbmA4OP4SAOuqTcYyYO+t4kfvrmOj3nIx8C6cpsmnn+qrBZdmbfGNTCSs&#10;fkZ0Sl4/AjG7oJzPXEv/AIfTVbcS/U/3nWtEZ+PjVVmDMcHzqcDMXDcdtByN9Q+utCmDMncVbI38&#10;CWUAcY9TAiQx4L/NJGlb/wBjUwY/j/CU4wJNxo8zyfDQcfv8CMM8hARwIAKIg3Iho8nGiTdTgGB2&#10;4EUQW4iUHvqgCZ7iSZHnHgT3GNADagkUwhENJ4EAB3GQaqr1WQnuKtvMmdAFbcE8CAuEYeeBAXg/&#10;GgWQ941M6ZJcSIPTUMg+5zI0ALjRJvzFDGMkeRGGY8CALVKxiWhM8mRU+Vt8Hw1dmeRUATCE01VZ&#10;oTArUS4qHN+umE5j9UPMHAfONc61A4wFwLcqs9/zVzfUDzUQCSkuM5ESlY+/5fTQcmciskvyDyaa&#10;ALszIMOTlqqzAhIM6eI4x5FDmA+4qAKq45qeb/vp4je9/vjRiTs8bny9VAGzUPK8diCPjWkVZTY+&#10;zjxx+Umdn8vwCAr5WkvcmlJwhVAs893jPUOmSS/ANap9j3JiHjgAUfmJlnR7lz5qzxhlfTPj01VZ&#10;pk/y1uVUUW5lo8cYLkCxNwMu84O+gAlTdNkeE+p/ItsZ0m9CTBGlsnkepjsfwl0s4ZjgbY4wLQBz&#10;zK2bPA2xpEuR63wkYmhMAz83Aq3cLAQ/6SBYyRxjICCA6rcwcD3kEEf/AGJkjzGT8JU+cTAd191O&#10;l+wpxhns4JjIfH5qqrxx/dfkRh44JGRVV4Qehg4PLU5YDSE9pxrSKXJp8/IsrGTHx/iLTpW4sjvd&#10;8nTSwD00IKBtk/DtLGZprEz6fmLVKoJgbWb6w2Y9dAA2cEHGQ6rbghETtlQZwT8RBQB3DjAkN5jy&#10;KGQd4iQ26nAuDdmQIwG7hEYGPAPBAq23uW0Y6aoJxEbkjz6uBTBkIFPOJ5jbAbQA5aZ3hybIgAO8&#10;ITgTPvqY8IODoKH8iADDdxgzpmYPMaTfPn8tDXjdBQVUhMBMaZI48fGpjxvg40BINTgPbwobgiW+&#10;YOBDSEwIAJDeWeBDRkHcxxqGQmMmdPOBtoOBABIhBwcCeG4JHxoO3I2gTxHA4+BAExxPO5AhvZ5I&#10;86eZt9VWTfBwDwRoAA29NPDHgT0wtx51DbuMZEE4yMhIyIw3S3fHkTw2+BAExuNM28aW8KZbx5+W&#10;gCHb1ESG4wX1DtoxbxoADjJj40SlbgiZ3fGpg2+MmRUAWpuTALBGrVKyf5Wos9Z3IFfGfMzpgF8G&#10;4H3wfUVwl5NPJ9LUVQb8wHgR2X5/h6SoIy7Mxk7mmrtLyYPhqht5gOAnlq1M3nPjj40AbZIyYP71&#10;apJ5hg4OBYPI3GpgvrSJXMMZARwadxUCzeJXMFqlPzRc9y+YLTpHMEDDpCTzDGrUN5jWPyuYaauz&#10;d741OBfBuEeZqht3iskveKcoLg3UxB25ESGRACIg7weNGkLcDQBns0Z41j9QS/vrfpgNZjPGaoJz&#10;nuYDwDVVcQeNadNGeAh8HUVDmAxqgWZ64H30NcZONWR4RVtw4JBnQAHcePufCQfz8amOCCQdxzMf&#10;LQMGXDjARNXMfH+GmCONNM/gfDU4BjfMbb+8WbzgeAnvq+D5ap888F/9NAGezAmnkVJcDwE99XYh&#10;NNVuYDwIKB6XtxQcHH5isgx/hoPL0et4BoAz2cN9PBzI/LVP9ywtCmg+eqGQdlzg/iJDxhDcXIB4&#10;P7tDRvMBMfcH5amTBx8DIg7gg7nPuJQA2aOL2SNZiS5ARWp4QkaAkJjU7jQA7giZbjxkyJOCDuKY&#10;3INRjC7UntMmNPEycHlo99sGTx6xNB+IsTmmcmOBTKXmFl6CM3B1FlzcYpinmpCybVbZ1H6wzJu7&#10;ZyR4EFv2UYlyUMePIu2K0eS6qmR9w4N1uDXDbjITAuZ5BtXA1Qz4lm1zmlXVWL+YRB4FDHzMaW8Y&#10;EyNxjXfHGkwhBxokNvj4NNDdXvpDIRADz1apRdYTaVMjtgnKOBxzBjWP6kasg5pZZWVnZKF1KqzS&#10;xk3pm2GtU+4bdrAmrm0Rk3dCuD8a9Dqk9bih58TGYDscAxCG2H8i8eRkInhvCQL4mE5Y/wBZ7tnT&#10;no0TbIWd34N+l+5DKK2TvxrvBvtYl3YIGEqOJmybi3beS/6F4M03ON2egNHwXV116yG0Bs5HKgsz&#10;/wBlEUltIdCdaaacmk6iqj1pKUlW/BgA6mDrlkJdwBOvM3aRtImNSTHeXh7kfT+RUkcwx54zoDMB&#10;kt4++noMt02wMOPvOOBXyk64cyp7eg41mNwhhgjTwxkTiMvhKsJ2jvn/ALFcJXXGMe7GtEgWYyuY&#10;NoBYDakCGkmG7OccCHJtBL6jt6T7XJDT0pO2jO6JG4FqDFwfmXHNSVBvkxOYIOZ5qGvHl4mNJuPT&#10;UaISl7hZNzLZKq/lLtTdUECTOtab1Q5c/cwXPMGubyPNTP01fKbmhAkwdzzE5O0ZYYnjhzGQ+NiL&#10;8NE6D2gPZDMQPGByjjGVOzyTkjJjCe4srIMjYmDvqPM41U1T1s97h4jUxmTbGbYs9bzes2wndP6J&#10;2o7mk4ZuR+PwrlbbBS4g2Hkt+7WtT3M65Llc0skyHKrhL60mzB7jj6mn44MC80wX7PNMLK04483j&#10;0V49s9AyPOOmRiVvj+9+YhjZjjHjQ0jPGtsl+zOfT6UzWcSpiUjVvqE8EH01krh4Pg769XhZNTdt&#10;ZwE3GNVuA0bjBkMjG73h++oe7jSbkIHj4FtGI8JN3GDIphP30yNvjTzfPk7/AE0CQkMZY88CuFJz&#10;QjBzj8tTKLZsjOd2ecCMVBS5G3ydNFIHcmyuuB28EfGu0qbqS8MC8c9n9UEbZIz9VegVB1ZeGCC/&#10;kTkETjthu8xp4g8azGRzzGP6ivjd5jThANmEvxqnvJetCJbQF43/ADqgDMXjPvx8CqrxmtOcM8fy&#10;KquGf5CKcoMreS/GPkKhzSV/iQEWzPJf4+NU+YM8CWBzrOJPqY7CzGaSvBwaa6inEnx8f4ayWcSf&#10;v9/4aBhhrhv+JApkvJgJ0kYmEvwcGohox4CYFOBcJWT86MEb4+C0q2zJjJjVwb+CPgVAsAkbkuIx&#10;KyEg+e6nnDMfcB+kobceAmdAG/UmTH8NbZKx6WCBYDR5PyDtftroqR586agnCW7+C0gMwb/h3FfC&#10;NyW0HeN/4i+AZLMGePOqS8Z4+Ba08l4o89hVV5L++qAMrcM0NIz58fLWkOJfz8aGuGaAKfu/5Et3&#10;01ZN3wZ++lu/g4EAVu3jyIORnpq7EbqGRn4EAZu8Z4L6rbiX4/w1qjhvjzoC8leNBQYzMJfp5PqW&#10;7Sp80l+O/ocxbw8lePJ/eqqvJGONAHNM4kePJ+os3mEjXVE0kffj1Fns4p8lw+AH4inGHK8wleDo&#10;KquJeuhJpT5FnswlffSXgZKSXqHu60JxK0HJL8CSUFPcDJHnTw/jAR4jMiAuB4EAfruBmXOMKq1i&#10;P/5SLakHAk3HjHnSPEoBG7pDBjRfc8aPM6fJGPGnk5WWcpcPCYA+jHEojhqQMeGJaHJxuWznHBxo&#10;k4b7yTHGpdOJtnh4e4W0rq/UZHF6PSiLA2f0QxKzzxmMxMgLarjeWFuJrfD2+IJ8Vt0rLJ2Zj+RH&#10;W9Nt+OBWqj2bKP7zxrYHFPSUI+eL9RcXNzWsdtZ1qMZ1O4Ym3p/BnCBHhsxwDwRq1kkWAmBse5cQ&#10;15R7yAn00j18r64/1Y0rRJGSDgQiZxvRDwLSXbeabvkBkGtBlGxufTIeOPdR3LalRl26eGuuug31&#10;Mo4ncO3FxHZeRzHxrpyqNnY6e+8nakj8tZjOJfeJjgAJvB8JdInKJkmM7GVFP38lvnq70RG5K5xx&#10;9NUjs8lzGthogY94wR6cCxsxMqTrWFO0aDUDwgWR8HHy/wA65HqCbuICGXU1STT2bHy47S5TrJ8M&#10;5ffUfKW4zX3SHyQNBU7lCXL2MvpQxJejaIVoZvWOEkkvyBNIgmCWOI1M7Fi/+WrFK3mmiWnGk3ll&#10;GhS+xYv/AJadglI1byOBhQ0kwHARfPEAaOXjgV8k7NtBnVPJMBpkdQYElybShDjVCTjBwaarbiYO&#10;YyKn9uqbL5peJggSaax151bsbrgkq9mMfIQqmbYKkbGcnjbHtwdQaDs6XZRy4Br9uO0sZnjdzcPB&#10;HqfEWWhKrbDa61qlVg1xOMfAnmZCGIgLOXkRgk4GzF76vMs05nMBs22ONZ7MKsJcycCos2q4p0BY&#10;RkduM6Om18PEOt8s7K2d1QSWyCePPMFaWbzCuHvOMfpKov6rbtJTuATLJ385cOMmLKoU4yw1G5Pp&#10;1eBZphWBTExxoR9oCxkVX9KnS9tGU4vR/wDL9K2uiUs57rXMadCyOoJjLZceOA9tYJN35HTgscS6&#10;feU2T7KbzB9JcovIMJiej/7KRjKi3J2qVosY/p9PoRaWNPS5uwqIwYkeEwQLoGkNnD1vrWLlvmKi&#10;ZM0Xp/mZkNDWfcB6A2QTepXIGzRlcjIus5pT9MbNJLgMcTibeX3ArTh7dJDR9DgYU8x3eZuBe0ue&#10;+vPGrKocvyHvakZFlI+29z4Dp6FQdz4uIH1vtKeThx/45FlkRcXpUqNgSPgRNlTDxzw+haqVKVoc&#10;69rWtJkjkoHg/wDxzo7OG5ZWMECekksIwzmVbqOcFc+nB3EiprXf5FG0tJpDanJXMJdvkHpvk6g+&#10;+qZ2RI72R8UcXlkEqhLZu5YExhKtF7BLPvRvbMGfqCGv1Sxf8dfA+Jcpn95oMypWTOpe39MU9F9O&#10;3GhLKSyqTN78N0kfmEyQI3NPYJcxgbMfah8y4sdmkM0cR43xvThUKEuZp4ePsNO5Sv4CnlS7wTCD&#10;86FllBGg7zj0JdoswD0g50KmMxI7jzenL3FpqV/LQxXOIDg14n9KZSSVZmiSSSQAkkkkASAtiFJg&#10;hW4hoL00+yA8mXptxx6ltUWlJR/R7Ubh9HArnXc4eTsgA39FuLmEWQ99javH3f4nQQoVareP4jQd&#10;nlf7xMW7MQBDDd1Fie0KcFmM7fRx9QquGzDd2ExvN/aDD/IgUkkfatReiA3ptwXdQiQmpTn+Ba5z&#10;WxCJS1M+l1rWdMfMItvjflldITV/Hp757ML34O8oc0t1DMQSqSAtsm+mP/qRKp7aJ22g9LCTtPTj&#10;BLxWv6fHH34lPr9pcgcn7Ml7DnyMmKP0xIvTceB+D0//AGUG9Cu1ASEk4nLJtB/9H0roXdrU5NHd&#10;AVQMSNHZhx//AC0HiWg7SiAjnLiIPL7iz6JCNfFWh9md3UsVKst4fB9C2ScD3Zsqrs7k5Lt5GK4e&#10;WW2BRa7ritPaMbfvvQYnKQ1fka/VpGYSN8Pgw3fT/Qo6VvJiSQA6QmKBaJQr67fYR8Ljl/Os4hTz&#10;c8YiYoUp6bFD0u8G+JsTy5LSHj5caq1SS8bn2wPARPVRON5bgj75OYpFGum7kR2Lk9u5y1mI4dV7&#10;hs9zbK+KSb2yxh4xqoxwemFaXKxklsxyIfUUjgbuTEiNkViXkToRSQ+kgs/oTOPP/SnnDi6mVYZh&#10;Y2BFe5e4GsoCf0wKws5gsebC1YR6oNgbvO+rNIHGNyCDzFkjN4r5JM/GuNmwvDTU0oSQlVDge8nw&#10;aapwiKHNHmohwnCrjwteBWmgPLGNEo0BZuFZCE1F8cQn0pQLfB3ENSb3FOfpBMcNyQcHArIzIRs2&#10;yaaUjbkcueRcTNWPBhyQK5O6bUL6hQ5w4JGQ8caUruNibyFJwMZkHG4JAXBHwEWkBsE0nEuqSS2X&#10;n3pvyyf4VhG54B4FYxjI2UNwzJHngX1O2ImTbAC3Z48kHUVqHT5JUyvR8ZESpcbZmTeXILkY+mtO&#10;tiqrPBzh9P3E+7/iCHVKsYc3s5XvLnP1Fs0vkdkeBWqR0eMN80YMg1MGMdzzEO3TFc4wGpG4wkwd&#10;9ZxGYcJcS1/aA3wEz8axWODUW0ktSXWQMu0ShDB312izk45VJQBg41lfq/7PyOXO+G4Brfqsl9mw&#10;GD6mquRmzbJda/lOuhQqothlZM/6SGzj7keNXBwzwE/3+6s9rCaDCyOFPQcinvHL8/8ATjcemNF5&#10;QfHkjQwje8RHpWz1ALcfr7umgOJkwZkgzwIxT9SOWxMEauDeV4xoa8pckA8cCm2WmZcdCU/UA3nX&#10;zq4NyfSIuOZfNHMtLnW2U3tAGbjOoqHKInQvpmhVBT4njY8a5drCn7JM66ol9SDj41le0gY4+Bai&#10;XjsZb2zlEbcYSK+VYMltjBHp6SZl8vGZ6CCNEq8Z2Xpw+Xpo8d461PZMn7MKmjsiDVnGPAiQ25I1&#10;ZcR+BRRsSRr8IzJArqS5aQF4MlrGjxDwK5gX6i0vzlwRonuAy5V+tXeAgqySLzCTlbjx9xMtJUVw&#10;PFAmgDl+QJ5wAgfThjTSAOoKUcY5cBn5nmZEp5LyNskYLcaz2m55p5zq7SshJ9NgQGPbg8xc/qms&#10;2ku2SGQb0I+emWc83Yme0T4a6E2gbJ5jJGQHJtRsQWn765jnG7GIfAnJRaqwdcPTiaMnJTxhY21W&#10;5PccucECuDOR3m2OBTJHT72AZ47GijyhYSb76F6COO0Qw10hK6kI5HenbHfPpCgwQLAW9J74TRuk&#10;jV8oun5tHNgBCC5b1bbkWRZjytJdnFPyUw98gBbgIXpLoSk9k7KatgWX1uDp6awGuJXOpU5wObQ4&#10;ydO0rtSRGwW2d86b2/KULrjTQdaUfsvbSchzM5qXHa0yDL1vie4ma42ifY96B/uJZhb+LHAsNHtA&#10;rANiCMBSB/Qx/tKtvNrDbeccypUswjH5pVH0RqXqWd90X64b2fOQStzI2srgceZnyK4zSaS65vkD&#10;7RXnjsfoup62qM8+Z2mbJuXUI5Lj/ZXVDiuNwlxwm0zeZaxwI7baxF1hj+3jZXMak354w3XBau83&#10;GvNm3PpO5OGPgGvYan+zo6YmryDUjtF01wTNHEheEznE3N5i07rVHP5k57HPCd89uBEibSCM8gT5&#10;1ZHFPjje4DPhEgIjDjZPJTDwX/xFmO6TzDFvUUpltjchyRgESPpktcC6Jkc0ev2TE0flLhupKTLK&#10;nPPFg+qrXSe09yGwwMfQSslhfHcUaeM2tw7RIO8TBAxt+WRc07QJpMZVrQHt83TWb1BtUmzBzgbT&#10;UuBAh1Y5qogGznUjVkHF6r3GfAWum2mwbPKwmM7HZcnE4gJpkbl/wqqf8NyzWfHYBAXGMuoO54FJ&#10;2d7OXrOahK5A/HAMtwdsWONdMyel7M2fTV5dZ7wItsZC62NZEmbwwZb6tfd4tCJFSm7hOo+USJu3&#10;smkgpXb07mcyGVhK27sjKzrx8sZLWRfjgc+CQG8gth6hLuPHAjFabXJdJxgbNgXNLTIXjMuEfiZf&#10;rSxeurfSP6Cxefieqq7/AETB6g2Rilsu3mCaiGbqLLGdRy6SDPZBvhidQvAtskf2nrAr5yzYiJAP&#10;+zOeD95S3Gw+fTt6xbfZXdzELzB8lemaZNSttjzyt01TW7fxGJ0/K3M449OAi6L2P7ECzWdHbBYi&#10;3kYrg95LkXfWxD1OJBLBXp97Q56YrmQK3B36qtOQCOaTm3N10yEJjgXI5LmDWaqQuObEPA6K9+Rq&#10;Rdm+x2Yy2W2ZlNc/li4EZcUm2knADP5nfVOl+1RtQMx7BqmaCHGPlueOCNZ36xvrDStqxDHLGV3S&#10;0yE764uHhLdhnucR6BCkLja6fSL/AFRtM7BbgjeHthIW3p8axqabQ5DAM8Ya4EOAgtS4LOuJ6w9Z&#10;+o5rYgMxaaemMlpYa7qFzGTHuVyMnMuK9HKDfZ4vM7J85xPLjmkVhNBzWYnMZ8UnxLmOD95E6T26&#10;VFRgzwSKdlsk5g+OBUmWDHNbMG5CGb6iMO6CcBHpMr/xLi129LprU/w/s18PA83c6W1tiwBNNolR&#10;T6YneGukOTqf9qPy6fz1nzpI1PAT4StVGUeR4O9YKSMfTuKxb4yZkPAaVOsBNMg+P/8Ayvy6cnj1&#10;rXG01NRNvc6gLU5X8lb53NL7pc8vP/MqZWLmXP75oLQ7ZeWMSZZ1AJ44PAFjbD5hM8CmP6Ulz9tj&#10;jmue701j8GPSiXZ4cen/AMfEsmZNslVYAlFUS4JQQBAXAtIYPHrzJAARIBl01jbiiJdCSyGaW4/i&#10;I5K5w9oxzzxOICcxbnFHTI7WvvGMi5R0I3ZsgjPHNbumLlkzwLAd8cuZ9glQLcBC2rg/fWkSeePa&#10;2sBeAENr8MuBEppsnmLByA0kujgILUJxxquFjKlV/MdDS2T2/hHvsOSVDPA/BvkZNUhFnEwl9KGJ&#10;ZjOVvGTl2xKx74OTkwGnhXlzUJcx41MqCVjnY95bTW5bFy7SzaWxtdwe5HlnOw6abs3p43Jy2fMt&#10;8a1PtRlAMEbPeiQD5dvuIE4rRyzJZDa+InXkwctr7lmC3ByvcWoq2T4WaHPbS+2VaZ1A9bPd5YHK&#10;OMfxUfb+thtJlRMtRO9PzM6qk0nElZjxv/aDfDVKbwyadkPrbvGtHgxsbz4vjwafN4eIh2TavtyD&#10;rSSeum2nDfc6mkbVxc/tIh2TLZNl+1DY3MiHC/pWVDg6ZC9/5l5hwUuI1+C9bjGkClnMA7za7gSJ&#10;ODx+q9eBT+NAI5nleYi09qKkcer88Z2TSNgPqezaEf7q45qieSUwzyqVb1uXTu+D5lyYwmE1bDBB&#10;GcpIPiLW2TyXGECOCaWDD5gyD/lWU2M2Gvw9K3/Mtdk+p7cf0T5qyaToNhm54PL7iJibyaXS7eYG&#10;KrlSR3bEDkFzqDtkV8kZCQS7BHaIzH0ycakl5Dwix/EiTbaVtnUl7RYyoRLgtTSwKxj2qTqB6xM5&#10;YtR2/N7/AO0g7ieMnOi3Y/p5EUl9As3Lmy+Nk5hNRJ0ySUa2NRrwf/X1HXO8s6UZ+sXQfZ2N+crd&#10;za+72o4865ErTbgSO/2JKhS+Bx/aSc6NRtoezlvG49j1IB9PvoVMKXG8lzEMfs8bfljXS4LIwtE6&#10;M01198HZSWYH9n6mnr7GEBXEZP211O52X1pMqY3n7DlH2e19pLawZEMkY3LZsCA11nGPl2++t42Z&#10;7c6jp8b5saalIyeaZBlFj41bN5h8Wo4uPh7WpmJhKY3ckHm/NJGSAmCMGdNSeUMoCa38RerdB+r/&#10;AC6fOTuQ2ubd3lyXGq3t09Qyot57SkNp4EmqS2uqRzDFmtrWD+X2nFFJzSShvs5kARA9P/3JhxRb&#10;kxT9lXSaumMefIj/AKPVgrjdjmbAubvzB3YMcH7K1T1ZNoMtksy7NnzG4G7pk99Y81rI3C9sfW38&#10;3APhQvLkbX6jGZ/tXcsW7EMd283a7tbWDzSs5k/Ljv27i1Tb3JP6KrnlkOQjshR/JGsmkdO7yTLp&#10;xrrOFyVqs1MvJucpvTrDo5pNYx4zakHxFe6Y9EhfD1rrePzOOBZ84ZuAjz8CmTSpG0bIDZiC3b5n&#10;vrO14bTFvNNrhxMXjYAQnauAjFpjbFgQ/ZhXjiknJ4HlO74EnTKsY7TH3+NKN5NQkxtzmwfUTtMa&#10;p6enbw+4DnWm47QJwOfPd5bSrs+AnTVPeUO5C2vRn/iIHBVdVOxbs7cOrKOS+eMmfOu4xqd6HJ7e&#10;p0MJyWlRJNHkr9GCCaZPLVkle1eZNLFl86JbWZVI/gduMcCu+ypgRy+wdlich6lz/UtWXCTqmxiC&#10;HrXdXWstrHaHMZi55JSR/ESldQPQzHeTAE4g5ZB8atJOzgjOFscTe4XU8aHTN3IZaLdo29w3miIs&#10;N2qa61xzqIUJvmG0bOa5qeVkOaRVE6l7PmEHvMYFqMwpcm0geNy+KR6PluSdf3VzBJJwzjH7IcuA&#10;ZeWu6dje2eXTv0fZ9zSwr1rTcCLYXCOa+G/Vi4/3fz+82UQlM2+oMYjlE+o8eBuxak8zTxp4FUU5&#10;OCMd/mpW8fUHb4I1b9rFaOYHL4LngILTt99cWvJg2ge4Anzk/IqNOVVZJl/a4vqcBzPMGMStR2/V&#10;EwkIWQDM6qK4j6YxZ1nlQS+sN2BMnMjKNqTlkIq3sDrCXSF6+3kAnBicsngXRVebVCOZKBtYL9Me&#10;NV43lmJG2Ge9+o55EJVRk0juPBggMcVki6DldYT6nmwI2dojUfLuLnWj5XjEAzw5W/1RLqOl6PbT&#10;iXYw3SG6Y+OBeV8wTVYnIbfa9MfjNp1hxbtkridTJydy84yF1ECofapVVH2H8kmhfiD7n7cK6P8A&#10;sHLTTqzNZVkH5hUSqHZJRDxljYAK3j+Guk4+bofG1ENkfj/+bx4DT6zesBpfWYqKajYvJ3PJXgtX&#10;BjGLOq00ITapOj2QW2rcWnb8ayX/AIHzGavTwS0G8Bb8xyTJAuqPVzZjpsmCNiLATqXeNaU7WHjt&#10;xfxnXQnS5vc7R5e7Rm8xbTI4XN3GPTVDlY3kBccC9TvWM2NyWazp9Ow+xtSahB2u+sx2L7ExzKdA&#10;gjY3AeYQWCBeit5nidLYsxcnhW9XWs57k8wHof1UK8PqFUOpKocy2Y3mxxXvMGvfSVerjs2BKTQT&#10;enGBIYBahOBeWe0z1dyzifHNTdOOuzCF0+vgWZhczFk7jNrh/UNby21a5HGcsSvaHLo3N6avnTiP&#10;4a6iof1h6YDYbRyMW68shLWONZj/APMaVx2tZ7KyXeYXIvQLZZsA2fUyyAGNi1nEw6hHOdtAo+YM&#10;njY2n8W6/wCQnC4zIMb+X+44hnk0pQ06PA2lQnjInL0owGg/KlOKToKNtejOWX/D569JXlJtpb9w&#10;pxq3D/5bAslrCsNnwRnbT7dZgflbtu0F6D9tcjpmmyHaVx3f7DtfUtStx/AefzQsqugZy2a7xcLb&#10;tkFg/mXobsP2H1XJHJ3jyatGbIgtRsMsB44Fw2/2JkmUyM8kINAhdMdxehMwp97TdFyttGcpJgNr&#10;b9m76uys2BHlQEa6+n1GpyO71ZmG0yYbLZ3NjhgAUbkgrZHtvn+8uLZ5s3mNNkPMmZxOAp6pJ5tJ&#10;oZyeMwCjgceYLHBGn5XXE+rAgN/fNRwD/s5MkC6yY3plbfYH9bZts+Ix4g3oSZ7q0Kj6gesCYw2v&#10;xc6PVJSb0N/BwEWet5W9Dng0/qrShZNWSVtnnyX1HXVDvCGICMx7f0v8S6Lk0eAnV/FXFlF7TOxG&#10;VncbhvMXRdL7SG01Jjg0+XzV4N+0vCyqrOD4D1vlmbFYdEjHgFgVcmgx8UClt5gONDpu8x5IP4i/&#10;niOplp6C4zd+31PMtoMR4yjLn4FZZoPT+dYzUE/3Pyv5F6Fh4+snXTQ56Y+sPPJoy0Y7FuD4fAqT&#10;OKgbmbrNqk2oMjNrMHH5axmYV4vWMbyO44uZzAouFUVgSAmBVWX1xZc44wXFj80qAhlDZzBzczr2&#10;fC4bpk1nn83J2tOuibRBzId5+xL9QRUSpuX048JegOUcfllWe0mR68ZHggY7w18v31Dk7dzvOCO7&#10;9MS2qaiG46EmkjZXPZprufmWy41W3FDuXmSCa3Pwo/5lMo+l954wW7fLIVbkzbtpbzjlJBykUgZW&#10;OjxtmwAmOUlzy+BASUvMYHONsAo4OpqrcnlUSVsPGzfZCFVDmE0I/c4GdrGTzVOUB6m5O5Dx2sHU&#10;0lDqSV4B49xuQeYMWNZjPJhP5a5wXxEg/wDLFV2kcwmL9tkfFHB9VUUgUkkwlMeSB8Vub4glVZ44&#10;mNvBBdJGPqDWzEk7Zz0GpNXmERgbcbYh218RI/pd9DgOJ6gZvYOO7j6lxXyn9g9TzJkB5YthJ1Cl&#10;W/TSVuYyYzWiQfFQd5S7a3gjOUfwxFjwKJ1rFbZZCSpXc94wGabB6ju5PaPpp5ns/qKVEyAtx+Yt&#10;slcnesL8DOazBvB5aA1JQ+8//hG6xk81RI9YeZI4PRLZvQeWjj9IxNvJ2xnp4HILivknp+lGBMb9&#10;jn+GobfYuS4f+tf00zNNi8xgHeM+twfFW1cYxrTMlMOR2WD62bp9xZvtAptzGQGhvEHmCKqT9i6n&#10;lozuYAXA+YgLyaTqMWCM5dPy1FSq3vhcbZTdDsoB3t+K3N8MudGKgpeXPGwGcyAWz03PfWGy+acj&#10;24ozfF4FfKfZz6dubMZyuGo+ZuydSGyTJPsnlLByc0qqoQ4/+WfaCPUnUg9m82O8MxLvJBafkrMa&#10;kke7Pcl2z5ZecrJI3jJ/Lt2ePi4x8sZRY1qJmuJzeKgmn/FRsByHcG8wZ8sl2xHg+VU/ahszG5kL&#10;HGxE3nTcV1z8eBQ6To+SwZ4z3A/CXYE02B0fVrIDlhPCje2uZdxqHJzVLNSFi7e2c3+rPsTkNQyq&#10;eP52DRbitD1cGsnphRc6ls2AaVSq416doS6c2P0+OmCPpVPgFJcLcbEtLfqPZ7gQ8cDG3ARePZ/J&#10;/a3/AEj1uFjFNTHr+M8f68cvZlOjhgOUdwvUQ1nIqwp4WOO7ZJ+3AvV6qtjFIzWc9qdlW3P7kf7K&#10;hTij20cHIEvPH/tji45mkSPH+H2MNJHIDZN7GSDyQmErbTi+YIN3jH0/Gt+2Z1Q2kLIG5n6XtI1p&#10;21DY3ebbywu4x6hBi765Flbx7HNgQbjvEAy9MWde8cmc/wAXLRNv3fzHn+T5fbjW1naVUbVJiwZd&#10;pP8Aj/swxcECwGtPWI2g1U2AzDNXVjljGNdRUZsc+0ja9PtTS9mbEItOoPZvRdEk+423rjlkKXHY&#10;+VcxM/aBj2yno+L0ToYXJkqqxnunl3S9JvX72y5lRbxCiEMngjW/VQzr3Z7fkMyBbljjqCFkj/bX&#10;YFWSck7vm+7wDLpktKqt9sDKQzEEkqc/akpcaftPQ/biWnC5g67b+f8AKIm8v1KPLtm3nTafAZtj&#10;27hdNapVk0qcLY7aZXRweYLgXbG0D1O21SD7eoOatXASau7Xf5Ylze8mFTy0XYlVAtwN+oRdA5ym&#10;f3cJzGiWxtse9XeuKnlU2Ozk4BPAvBagyFyQe+s+9Yso3M6swHuG/tNsnfWPVHVj2B6cMkOVvATy&#10;siBSTZ5UT96DqGIXmL9NhKY23x9AOta3bWVBxKXAuSYpE03cTSDPAZdD1RsLqKWjxxnES3zFSSS8&#10;cqGDHx+WvrZ/s+7TjLUtaCJRNMY/abRI103R8vev9xM2OJwZuLUGXJ+ysHpOk5tU70/ZQBDM3Fd/&#10;IuhNnbedQD3k3tEYy2rfBnVc3KdFF3CL1Z1razSKfcdqvbO4lbxj/bQ2YbD5s5egctuSTmWlrVHv&#10;G1PTG9PmLUjVxq/trfpw4kEhZdpNnxXDUgrlsXRXLzJrfxC/hOuRjIqk1sOUa82Z7hLtEAhxj/P+&#10;yuIbb0z2zqkgurvCpNtlMThsfAxKSMmmMhci5XnEuHBfME5cHMUeFzPTN3zLzOM6nsHS2yfahMaM&#10;HecvrkvtWiNiixxpTzbBPqncnNv27tSF5fBkXN9L0vNqkJg1cHmLq6m9l7Jm2x3xPIx/74VpzXWt&#10;sYXYzGVJCVUVBLmFKb4/BcjZ8vuLz+mnrJ1OFweCW+zh+lAurdrEvbTLRcvhNwjEuLdoEvZM/Y23&#10;An4WGnzPfOe5gybfL90p9UVA5qf2x4+uOupdVDlZBhc44+BGB0m9jzqZ9m3LbOYBcC7O9SzhHJa3&#10;cIcwmF7gRil27KB6DtI9uD4Sp7huQI+QmbjmPInJIzeHkwlMbnIe5B0yIaSn981tXB8JUOnxuYCZ&#10;9OBXYhCGHgv5LSCgAvJGMJMBji/DKtC2by9kzmwIzMRPNX7sXvrN/ZguVtlDuJLBMbz9iUgbWmMa&#10;fdUflENrO2XCrKglzZyeOm96lcHUbFKq2NmRnLgOb4nG8aulxwI88lbKNsczBjcjHqaqocvng21+&#10;CPjJq+4okzVM7Y6bjGxu4THE8cuRgvaf01ZKfng4HOS7qctJxMHL8YHgZVbCTSuLN3ErIbzUkWKc&#10;M3MFRnwAt29VaFR9J/aEhw8vzCKnt5XgJZjfW4yKyUnVDmSMpqzbXRmcC0yCWp5JnkMdLkZuT47R&#10;IBl5d1VWsHjaNkdm2Pc6qMSffYx3jALeJyyJkbey9+4iJc0raRSABoeg3ppS+fwXfZ1116ucrbOX&#10;NlyxE43govnVPbvGzOQ9mmBbavC6jkefOiUnqCfUNuMYZVbjJd3ZyT3+8NW3j7hn1rLgawO2DKt3&#10;CO1b8ayui5XLjMjvHmpG35bZHtqm1CbVm5BG/BbMMQhW1fKDk8hkklfGcn/rMn3YYllwk1RNwSlJ&#10;lcjp968mN5gxtxt9S2plSU/NjE3xyD2W7qEGtOoORjls2vPN6IYl222H3/m9xPS/Z+2qFzNTQPij&#10;MPVtl4AfUTh9xWySuSyRteNamgbQrY7uCOD5lW29eDjbPmbZj7ETp3eCNXZ5S8ujvtnIBDgH1G3X&#10;VDeSNlJPu3tFzl3UAYy4/wCWc+bprSJPK5Cwl39cXbxNVsTuIDPCOTPcEDG5GPy0NmlWPTEBAZii&#10;4DWqLrxzAyOzZscnTIq3MJhMWZM9okf0lW3DxkGxgfFHH1BolUk4bBloA79cj6ZEsoLhQ7yY9ZiJ&#10;vB03NpXDd95c7zGe5GNYPT9SOXn9W9zmrSG9QDCUDNmC5cLpkLkzqB+6Vo29w9YZXM6D2kUGGSb9&#10;cctGtu3bzwRwLgSuKfHTEp+43DXbZLqz2l2c+k86O/ZzXd3Tfy861qsNsExq0d5zKhN7n3knRj/Y&#10;XPwsY2E3+lxHTZLJRJqrPNOUawebmM/Zr4uAnMGtO2H7L3s1JecnKO5yyLN2Y2TmfWQg3gN3TGNa&#10;pWleTaSPWMEqfOhxt9IhC+PvLrUdr9XEcZedUUWzpyST5jG/PvEDcum5tYM/dQHaBtwmMym01bNj&#10;lbhJdHcKXuLPabZz6dsgVPOJrbgGXUJb78HDlTLih5dW063ma1UKX3BcwokUttEudabxQbh6anAR&#10;hmu+RuNMmlkgWzUnWD2SEszgAnARtbQ92Fng+ZUOl9m7alZcxNBdcRkKITYgi6J/DprWqg2dzENO&#10;HnEGnMOoyKXJHB7qc7a3PlHbRZJO4kMY3zmBjMBtemTxoxI9oFOSRzZk88t3NQja6uYx7eHLamD0&#10;25Y7nHatD0lns0ZjmVhzLQOm8wZtfaSCwWY4End/2EVJ05XFWS77R3o2LV5cF7T44FZJe8l07ZXm&#10;BxEa+WUusuP6snFHhJvIXz8jojDp4MH4q6ioOVyltIWMDmatSOnArukno7Q5PZBs0ZkgGBzAAo2v&#10;7a57rCl204mIINxE4C4LzPHB/hiXSFuq3g70kOUgbpRkZOeBY/Rc4m0tnx5a/AJw1Z6m7FyJKO8U&#10;mnSOh5TSTYBgyPc4yC1LZY8H4iz2rGfbb32ZiIjonLINWquNskunZDhbMSs3X9pbF4I1oWyek5K8&#10;bPn8E1KOAfT8hO7m4BzTVnq747EbbTMPVIQYrEf5/wDwWQVJQbKatmIX4H8vet9Mb21kP9SNd0zi&#10;vHshmLFnMmItycF9meiL/eQIDXEwGFsc0t1IOoPjxpQHOtJ+q/Ub+QnjlU1a76PmDLgwRrm/aRR+&#10;1ulXJwuWJR9S4Jtk/NhXTkjnj2Wkx78VmH4WTOt+Z7SHsyl2scunpW7vHGvy6EryxnXOPMGh9plR&#10;ttF/IxTT/wCmRZ1rVSbeBv2wGZqOE3MPlrq6aUnJZ3ncsbZrv3kWSNZLPPVX7Sc3m08d2fMcri5v&#10;JimtsZHOuhczNWqvqCk0+4mLweN4xE3avOXbR6qJO2eS6yE7pxB8REqgp+dSqQgZmY3Aty9LOsll&#10;e0hswGdtGApDONK2NZnqZUb/AA50HWqb55W/+FclM9BG5PbudNM7UKHZU3KQQWBD3i37SrjONsg5&#10;U99vkZd6H+4sB2ybSy1lYgg9nCPpk8aeiY5rUfkEzUxFKfX8Ydb7N5KaUgMGeCJGQtog7qyuqKPc&#10;ych4OYDpk7iG03R/sx3Mb63btaa6K2qOBtqcYsAg8q2Tjx/tLa9Z1Nr+IxXYxTFWdPUcl7njJ5iT&#10;fRz8tWqXyty5JZsdJDZfJ95JgXTXnI0jzNw2t5wZyIk3twE8yNB3A9zyIlI25HmeNfoDYJHMG3AY&#10;9zy0ecOGTnPzDfuKqkl+CXACYGfzBION4ODjBkTBY9MJo2ZudEFzS6iZZ1I5jvhgu4PLTM0kb142&#10;xwAEMKZk4yMMkHGRAEwkjczVluwZV8UZFDp+TzGSOT4wcvmLZpHL5j2TZ363c6arcwIOVTYEYeQT&#10;qIAobicTF5fgsCHArUzbsmDazAf2pXzd5c8vub+f4qpLcjkwz40sCGz9gGe9qfDGg88cCeNsBgF0&#10;9QdpHpg4GYgA2PxFMbsx68BtQIyoAyWl7kD0AV0U3mhIB+zMeX1Cc5ZLVkr7KIB4ztfDIJUlxtMJ&#10;G59pAgYdCdsNnLbdnnGTqCFx/Mj0jIPcrNhqQJOXpLAZXPG0yc42x7au04lZGzLGGaiJB5fgQBfB&#10;y+UmGez7PGPl6qre0Cm2z+waA4m5hiVJZuBx8YOXq/OiXZZJ8MEBn1uMZeYRTiaDH+y7JDhj4/MU&#10;yXuHrPOEC1r/AIf9m53L4WoXT99B9z030f4VxUDhM60nQSbzHp/EUOaVgRzwAt+YNZjNN5gJgvlw&#10;JS/ffIX5oE3mtUmNk/JZePt3gVk7DG2cngv3IFhrcb2MgPGr5KyOQkzr9Di7N2ZIyZACHBd5hUSJ&#10;K3IegLUSl88FATfDA+mrszmGNljMcRICcsaAMBqRm9jJg1R6qZl9PjgzubpIyfkW2OLbZyAxupzC&#10;JmaOBwDsmBok5ZECxluOU9nZAW7aDyuqPs293mBjct8tEmcjwEPAY9v4aJOB4xnvHFjH1CeBTuGB&#10;5vWBJ223Zyx3cJC3Oas3qyn5LcOZm+5fmLK5xWGByeAILgUBbzB65HjgBy05As3KRuLwwaAsfxUp&#10;gNy8yctZLL5o9CrVI5gSZOcEB7dtOAuzd4O5g6w1MIMj/PBaHb5hFVez/acEfT6isjeYTFsy3aA+&#10;Tp6SAIcvJubY97Tg/wB91AZe4bcZuDy0849sJgg1IyC1CcChzSX2RggjAK91EAGJhMJLHyQW41Mn&#10;EvkraXYwguGIqeNm5uXoOn5ieePHLO/e1Ph9xLGFb3MjbWgPkJ5SmOHm5j1tP+dPN3hIOPgIhtWV&#10;B7Ng0ieWgAC4btjEBvPATURhu4kMDbHBp21g80njn9tKRs3LkmdMFmhEGN+TOC3H5i6uoOl2wZcA&#10;0dr6ioezPZ2NyS880wj8pb84bsoLGhkHyxiF/iSaBlxcJXWhJa2PAzYlx8q4phNsD0Izxtgaw+oR&#10;ZXOKoGHI204+n/7lldcVgII9HzdRJC4slQVhOqhe+2ahrvyfuoPMG42ZQe3CvE8pZLK64cwExwcY&#10;/KUx5VhHhM4OYikDTiE1Pf8AMUxxLxwDvaWAmmsZJOCBJZ/iCRhxUGBt1cCKRY9OKD/tjYHM6az1&#10;4MjPIbTSmFaPeTfyXeWNQ3k4cuR4I9SBUAVtxMCXNHgTI3mPjVql9LvXI8di2HzFW5hKxhJgg40A&#10;MkJ8dMjIhri5AiTe3GNAEwdzjgVklcrevM8aPUuOXQDznKtOl88GHIHTj+F30AZuzptyEmcC7M2D&#10;0eRy97VfgFuTcXLL11jMnqBkZ7Zj07nm9xbBI9qm4S48qgtOIyFukITuQKe4rSk6KnlaTpzfs9Pl&#10;/IgI6oewNjwOWNyMnmp6XjeuZSxMEFzSujHxpMxkbaxgW/hjz/mWW6ktTcPU+zlzAeNnp/T78fyr&#10;i3bhPL1R44/K6pc62baxtU3OXHCw9nj8wa4bnE8LNXp3Lx8UkfmJMJG7YOmv2qwxI3ku30Ebzg+G&#10;tglcrGzGecMz2w8v/wBywG42t4zXU92w9cj3NscuAnTurTei0zEuDDyYTacOccZ94tplmzHbPAbT&#10;j8tPDI5khLLnTjT0v3Z+5wd9fD6B3jgcGSBJuPH/AJiTweBznAg8wcDbEBgOqCctTgg7eNUNx7ST&#10;HArUzeEfkBBB1PMRKYUv2IQF4/MQANGMbYYMYM6Zl7Mbx7z7cBESnBBhbYID3LnURihxjjIePmRo&#10;A6W2b0GS2Bz7KMOpqF/3xKq7QKwemen399cMPSuC4Pw1atl5HrxycN+3AMWoPuLK9tE0IGbbgYAs&#10;Ay3dJRPLkGbuJgMxMd8t7qI83qBtAPn/APsVbnErI2GeC/8AhrH5hNPaccf6aclNohzqjoqcTzc5&#10;don1ictc3zyYbznj40Ybzwcd9VV6n01ETnWlbcDwKGN5ZT0wIgjsmL+hXI4fEQ8YdkxkUtoQUA/f&#10;Q5HGkvJG3vR8C0jMGRt9VTCEJGTAhEfow8SLtyY7EECCgMN2+MeODTS3dLsskGeA+RHhjHbwR8aC&#10;cel7gcA8cfT8ta1S9aMjNjhMAWMnLWPy8Y4x4P4iZ3wba/1E+6oDYNpFJy5y2A5CfOsUpynHsye7&#10;sEFwnLGNSyTxybJfyLsD1V5XMZbUYHIQCxk6hRY8HvLmOZsyrGxJEhnynT8sYzqWx1mNVJsLquQs&#10;gOX0q3OD4i/dn+x2ZVDMAN4F63VBIpdOoN5moSzCPp7ygM42n7O9nbbAZiIbm193bC1V/ODP2xz5&#10;ytY8DHMbI4vh0PZ0/s6iRvtEiRtFDpr1NqcZtwb8+dEj6lvJArg09V2h2d+NyZ1g+ITBgXK9cetr&#10;UUyGeNgDcG3w+P8AMuL6k2r1BMias0LH9QmNTYvkHnrJ+/Mzesb0v4aaeJ8m82ctwdtGPtOrdr+z&#10;ugwzkDeSzu55hCk0YFQ5p6xM6lMm7AbHE4C30xuBj7i5hYOXMwcg+ItZ/qWWtsEYLkfme+vbMdyM&#10;vpY6p0jrKdfHe/mecTOa917Imx6X5AcwrmdQX8fX5hFVJw4HG4yXdTmEIpm+amPzENeSshs8B7i7&#10;OJjosfXXXgQcnNybZPcK28cYB4IONASDJGtIbyvBnVkb0O5cjAbudT3Fs0mKZXcstkyQiPVRu0Bc&#10;AeAap9zAoygZuaiMN3mmg6iegmBAFv3zvowN4Mw1QxkRhu4wJgF2k7feb8HfV8ZvBwZFQ6fmG7PQ&#10;RwK1PBkC5OqEk5sFNzAkGeBbZJ3l4WCA/M81c002Qlz+7XQlLjxjyLUIxVITGPBH5S5XnjMlxdvT&#10;iR7yPJqLlesJPZc51E5IJMr3dEmY/wAimEb9xIbfVX0YWSVk5HjWwU2Qn7HlrJZWNa1S7cehoXLa&#10;AOkKPJqrqijyaeNcr0ePvwfCXV1L6NiDvqwDbJWPwK1N84/cVVl+TOrgPxoFg0gx21W5gzx5O+rg&#10;4GgLganAobxuqq8H4/w1oTwY7iqrgZIMn+4EsCqp4Y1MINM8CnGBJvzPfUwecaGwctEuP51OASbo&#10;k3QEZPBdRgfMwIKAwiTf3EHGREsaoJyYnuqodzBwJ7gQAieBQyE/InvnUMhO+gAO8t8Crb1WR59d&#10;AXnvoAp7weNAXGTJqq1PB9/mKtuB6fuIADxpDHz4O+pCjjHpoFibj/hq1S9uS3nQ0Y/yK4S9v3FQ&#10;AYl7cUCuDNvgHg/96Gs2/gVqbt0wnA7gfcgAqTOOWtIeDVDngyWz40Ac61hyzxrmmeDxkXTlWN++&#10;ue5431DoAzcY++rI35ahkb4Mnf8ALUwY/gCQUExvnIdMvOYfxo9Lx4xpTST6eNUE5nrciu1Pj1eR&#10;9RVVw3/9NXymx6iAOlqDb6YFp0wHebYO+s9pdxZbY0YJONXBf6qoFkyV0+MLY/jInpPTYwkx2BKy&#10;DcY22BEht9PkIAzGcUWN+Q+PUudRYDMNkbbfTx2LcC7McaI8az15bjc5AXLaAM3kdPtpaOzApk0c&#10;Yx4I0YeE1MCpM8cY/wC8QBSZw8x8YLcarbxxgbZz5E84J3L+QaAvHGAeTqIAGjee0nj/AIiz2aPC&#10;R/OrJcHGP8LlrN5w41MinGA0esM/N01W5gTG5RIfLx/pqtvCaufTU5YJu31FfJePAPBB+IqG3JjV&#10;2l5CIAVUPNMEayV4T8NaFUjjUwfCWYuCDSwBtwkCDkINEiZ0BeoAhuCJDH+dMkInm6nKCYMhICKy&#10;NyaeONAW+dEictUE492gK5jgTzciGt247iJbugBlwMnHGoe8Y1MmA8GdB2ZEFBam9r9hMvGep7iU&#10;HuKG4QAHeE08CohOarfMLltVVwpwBrhQyZ0UXzcHcyIAQ5X+dIkvGEeONTHg8A8cHGq2QjlAD2Aa&#10;VscA8cHGhpBkSGTAgA9L3mDjSePMaDowRvpoAD74iUvHgIoY2eMimW0AWQbjuJlw4Q1u4wIkS3Gq&#10;Cch74K5jRgbgZuBDSM/Ak3b6inAMXEYboPvCQ3BIEAGBkJGpjcn5EHbvNTOnt8xkyIAPDb9/uK4M&#10;xkg4NSNU9mTGrhK3GBWoFlqZ3Y7HTVql5MGTuKnt3g4yZPKVwl/ucZP8CeBcB24P0lamZMZPMVDG&#10;41MHmI8zeciONBOa1K3C0KXuNRZLJ3GDr9VXBu88CoA1pm8HAtIk7zUWJs3mD4mqr5K3mn7iAOip&#10;PMMHBxrQmcwH3FhsnmGMf4SuzOad9TgbAzeYy5FdpW4GsNHNO/5fUVkZzwnAgDeG7hEhuFksvqDG&#10;rszmF5TlBcBkTJFDG4x51OQBX3g1SZo3xrQng1VZg3x8aoJzE55L8ayuYNyLfpwzxrH5ozwEVAsy&#10;WYN8diDmXFT3mQn/AFVpD1v31T5o308floAz0g8CEPOWre4bqqzAaAK2T3+NK5jzx3UnA+/AhvUy&#10;KcYWpkqrUl1HmbjTx9xVuoOugDN3DjAXOgLjOjDjIRQ2+dBQTJX41aiNx2/cQGXtyQE5H4au1vTw&#10;cy5p20AZ7NB9/wCEs3eDWqTQf8RUmYDx8anAocwQFwrVNGeAoOmqq8yZ/i9VLGFVcEHcVVcEwOVZ&#10;Hg8fzqtuFOUFbmjglzAmW+fInpprZ40m+TrqcoEMeP50N3ckBM6mXMBE8Qd7jQfLyZK5w5CTRQdw&#10;TG5PHH1ENJcgTJLfGv1QpQXNaPOG/fUNvzFZJHJ3M1JuweMirZG9knvr8iAk4JjUNxylDG4TNzGg&#10;CZcxpDcY0yMmBIhMaCgPDH34EnCGjcJPHBNBADI5gQPGnmc8cmJgjTzcHjSGMfBBxpYwsjcY7eNM&#10;kHeUNmQkGRK4SAanKAkNmNDZg3Jcyaae7U08FhIZLyABpB4EYIzHBYTLgd4iW+dxUEZM3ccA86Td&#10;xjHnTIyYMkZ+YoZCYODgU4C9+NWQZMDYEHLjQGVuG1z2ngRKcEHvOBse5B5iWMNgG4mLBkxxguQE&#10;5ZEppLyPG17ueWqTJ60cwMtzjPo8xaFK6kbOfZoz223lphQZ7MGY2fxIESlZG3ZxzGfa3TGrhMKb&#10;HvuAILkFq7+dZXMJOQJMYeBJckclx1Fsf2/z6kh7s2tEZdRkXv41v1eer/LakkLGpKVAXG41CNhr&#10;zHbzQjYn013hsA9Z97Tbbs14DeGROV44F5/msNKgt6yB3fM/Ueg8v5mLNV0c/teX+k5XmknmMncn&#10;C5AUZh8zuRokz9pyd9ejW1Cm5LtFp3tiQ2iPW4rhG3ucXd7y82Xkrskxh47vLXTcp8zKyyvpNV3F&#10;nPc2cs+rW7fvK4u3xD2oEmCNTCD78F1TG4yPB4IOmmW7wjZzgj+lqLtDhS+SchHI8HLjGW4NbZL5&#10;gKassEfGNYDLxkbEAbuEWqDuBHvIf009Al4BeNyM3uPl/UXQmz+qMFiCPplWGkIJ+L30Spsm7OV9&#10;EnpNSdUY8l9bZL55jGuFaHmhIB+4NdISOeaYMaagnOhG8wxp4hMfGqHL5hjsY1am7hPAZcM0BcM8&#10;auHGkRvjU4GSvGeAqrbyX4ydXTWzOJXjVVcSvB0EFBicwlfc76z2cSfHk766KeSsioc4keMeDuJY&#10;HLs8k6z14zwZ+4unJxK8fAslmkn7kH92gYZ6zHqZ/wCErVLyE7+og7hmSAmCPj/kUxnkvoAuA8+S&#10;P/WmXDdJmTwcCJDIOPPBa/FTBYepsmAn4ol0tS7jHn5i5dl9z6fmLbKXmGDjQTnQjcePytRMuG6h&#10;ytxjyI9xqgCkvGeNVVxLyLSHDNB3Ev8AyIAzd5L0BcM8C054z56DuGeAiAM93MiGkb/kV8cS/H+G&#10;hpGeAinAqu79xQyN8HyK1bv4/wARQyNycfloKCnkZjUMjfHx/pq1OG6hkb//AAaAKS4l/j4EHcS8&#10;vfV8I3H9NAXAyR/OgDMZhJ+5YKqfMJH3IzrYHDfH+lbQF4z7lhAHPcwkeP51m80p9dOTCVk141T5&#10;hI+5H+mgYcrzCnydxUl5K/zrpx5I8HBqKhzSn8HGBLKEnPbhmSBVt4zWwTSTkVPeS/GNTgZXu+NX&#10;an5O2jHrHTJJOj0vI5bcGmgDYNndFymZEO2gYlcRk5ZFcKo2XtqbZb4/u4PLEsrouvHshJjbadxP&#10;VRUkxnxDmMcpICdQqtQTh6h6fpyakmrk2mEfLSmmz8lwHZV1xB5lrAs9eWmcu0T27nM1U9J9oE2M&#10;y3bfijCNIvKKRTSn2UZLMZ9b4SqreT2S4FcCTBtHwXcfmIw4G2MMEcZ7cY+oo3ONRKCqvJWVsO9A&#10;iVLtxvxngMe3Ghs8G94L9z6SAyucPZUTGHj/AJFizIfUq0rLUTanGwtqTeNi44NOMZVrhKlbMZMb&#10;GC+55hCLnJvtQm1sDaC19S1nV3duCwtt8j6n5F5tncE6yPpIPQMNklb9YSBXBZs93czK3B5a3iVy&#10;ecs214PpK3CQWmS5wLgR5PHDl5gaLbKI2yVNJybtGe2HqDJnRkuWJfBonWJ6K/0FqM1E/wAR/wAj&#10;XppsvmMybb5f3jzLvGsTqgjZm2O23G5H5nfWzE2kMplLjwQAKN15g+Bc01AN7d3zuE1NLP8Am8K2&#10;8BClr/EPMXMzYv8AhwDL85bPcW8yOR4G4MGnGNYzJ6/lQXuNzKRfqKW82iDbEwNuAivz+GlyPDpz&#10;MhTYnmB+sJwSDJGudp1FAQv9PoVinE8I/IeNDpPJ3Dxz5i1MNjeiUcu6prdsADkz0kGOBuT0wIbH&#10;ASDiXo1SdPstyYwQAEODqXRZ1y1thp0YJmYwQW4CKzGZnjlO1X05pzOXqk2LeYMvyBLAv1b5yZaG&#10;7gcA+emo344VXEkmgsvCBJgSNRonMcS/PSEkPoxf0JlOFauaOY18f0oq1d2IPTDEAcePxqOBv6Tk&#10;/ohShlP+ZCzq6UxLyRuQ4luOz+R05Mm+7TIAhx+Z31MnlBjlpPYz3IOnbWXrk1M1rNVGMarcCU0m&#10;hWEuyHuXFibypLJMi1R5Sc2cj/CuW1zvUTAjVz6YI1PCqbtls21W4XRvVmPk6catUrJJX/38BR/E&#10;EufkfYVE7b/+Hpxq50L6ZipmmmVBRsh4mb9Zi4PA0J6YQq9jrNk8HgeMf0kS+zElfF0T24PiJV+q&#10;u6W0W9szreAOh4Y+NNfZxyTk51sQ9mhejacW/KV7kexuo3LLfGbHIP4iTrOr7Y7SFb3DnZpSjnjj&#10;Vvbs2wR8jOuipfsrctm16ZPmo4Pq50Nnn2LYDyH3gygdNa0uRCqL5szcDnEhfMI/K01y/MtlMzdT&#10;X0hGH/xKtepOtNwJ7HwJkbOo589PuwC6eoQiEPaq8c9CWpJlN7J+x3u7PPZ/iK4VxtElMnZdiSfU&#10;D1HJe/GudawriYwezRviktrN28wLGTGndFbuMC6vbWXzfCOSZ1mNSEJA5WzUGz3lzjQjaHTY4ynj&#10;Dpxj5g1ah28Zj0NakxQb4kCsTOrHoeuqnHD6YUv/AI1raq0/kc/e0Nv6gcOUCSSTBNup+q7UbU7i&#10;TvQkGqQkltVZ4jUurOjp5tcmPfAIixGdT5xMi4zIIVwSPiSHHiyr8JRWWPm2jSSUcGFJPM0SSSSA&#10;PscEUfD6F8KzyWpncthNCOLKT/xQx0QLgmL0ei2l66jqQb/4KxU7Jd/Pn9OAMHMJ/wDKT8jkMDsn&#10;pijNkgSnczgh9Pobt/RgggSWv9PWtY9Ka/fYaN6ZnIYGx4A3SGg/IsgmL8jkmONNtHBII/nUP/6K&#10;/KIeih0ybarQ2bY2PHMz/RIrAMY4G2APOeFtLP8AZy4I2mOTviW+siNmFOvplY1h6Tf541jTfxWh&#10;tYzcUZ9V1RQU4PspgbP/AGknjjWKTSIhYvQf09RRZg7jcHLHEm4HGTBEtpETRRizJtm38hFWqUm8&#10;9Mjk75/33Hsw/wDEs5YMiO3AgwcUfpVprGDciBY+QvrtNGeCxMPa3CvzV3vEAYkOaivE9EKfL6MQ&#10;RQq80vI+/GvjX6KUGibWmmyOYDlrL31kVW1BvhvRgViqN4SAZ4IFmNjEkQtC19vlkRJPxt8K+LMS&#10;0jL1U0bSSX5AgSff/wAaX/xp2AHpiUoEsKYmCBfjVmn8x9LQ/Mwf1UyjVaZkwEV4nrEnoABvD6Mw&#10;1RG8fpHGp0+1WpY/uoNFfxjE3A5iNnIv2bSje5UB1Aq4+ekPLw/DKrHSk/biZnbOeBSehXpZ4e3x&#10;LL7NszFJaFU1OCgHvbT04wLPVoqbZoYzk1iSgjwpJJoksbB3jItlotxec2Vz0OPDEth2duCQTEEa&#10;wspC010LsZ3QPPNF6eBDRkU2fuMcxP8AVUJvzF+fA+TQ+wVpGRVtgREzzMcKx36a8Wv3GUHR20Yl&#10;4x8az1xN0SkbwjwoA+Ypuh1KEpsNslY2zNtjj6ix+pJhvLnGtaqz+rZLjj4yctYCMl5srISfMOhd&#10;tJrHt4wJ64M3zp5vL8bbOmdzs8CoMVziYQmBXah24zPQBj4CFVJbtyRjwRq4UnK3IZiCODgX5ena&#10;HQvqG2bcKbktNyFiFmDOQVy4uadk7wkdRMcfBdXQm3Rx2wylUEHGMVtVXZvT8uk82YhjtODOOZ4A&#10;f96e53/T/wBRtU2uL5tMmDaWuQM4OpqEH4Fnrcg48/cVP2oTgj+p3xoOC7po9K7lsGNCNpUc5jmC&#10;q3bMxrwmMipVNSMsymIAwAuLQakbiMT31v2wPZ+3CTf3IPpr9ZHKdLELcMi1tZ1Fs0owbOUsQwA5&#10;YtVVvaAzG2Jn4xlW2PKgbNm2jpxri3aZXF5yeye4uWwqbdw9ByjlKVWVuoKkG2yQLB5wQj8imPHB&#10;DFzpkbgcC67tHlbnfTBo6fR6XyccBMaZJOBhQclUDg4EEO8a0zbok8twDWVyuqL2SBaFLyEecfUS&#10;O0R9ow2rHGAp8CpTabuG/AtxrimxwDxrAngMBcC6Lh8GK0NpD7VF7ldcOYOM6JTSrCP1kKd9JyRr&#10;5QONHkZCGegwaieqiYEePTxxpqUD3CXHcx9TTGs/dnjjIkp3Gmn2klnGQimDcEgEhEluFVjtjDxo&#10;JADcIk4J3I1MI4Sb240wAEdmSAeOBPSxu4gzqxvG+mocrmCAIbtu9cjQlo/I09Ppgi9COTCadyBM&#10;yORlmr0AYNSMi+gNTOZicjygzquQNI412sz2BsoGQMZ86wecUuOWzGzzIBpV+1YflOlpVpBK5jbx&#10;wByLR6fqgjAgNDOtOqSpJKGSgCzYlHbF+ePxLnWYPCGzrLS/qi2mo9IJPto+3ku7KmTEWMYrQ7fO&#10;WDzzY+yjeng363c5ff8AzLH9nZHu8gMHzV04zqhzLXoIH4LkHw0QnVbZG65RjMwpubSFtyMg+oJU&#10;/tiYxjz8HlrsCeVZJZq2O2gfCbhJ8LOubyU+SAh4w6gVbQotS5xDpOYEM9wNj2zLbG9SVHJCAeM5&#10;5vEY+YTuLmNxK8DnGE/4a3Kj60ZBpjcI2NyMhbpLqy3JLEvNCHWjmdvQGeH3y4XqlwfurbKbpufv&#10;M7aVFxjLpktQR5Fy6QcueOQQS1ju/mbytOo+n58wvmYVUIcfljKonGok3iaSMcZDxvwW4yf8yWPJ&#10;+wsxrCV7nKT6+T6WDGg//ER6YlmZPrgR8wnGnvtJIY2xzBmrqYGH5oklKR9qSyerXtUZSe/JH4Cj&#10;3gu83B99a1tw2oUx2TuzPet9IUWmLggXE7eoCBmwHkABN47q0KYSudTt7vLaVFJB5ngQiFVLsEXb&#10;Jv3q97zBKZ5MjH0W4i223jjwLzTrSYOYHp8C9DnkjbQSEHZr64ZmK4RsuG68cSVyS8zujj6gyrUh&#10;eeE3tGb0/UG7cYLkfxEqsrSYmyRnyfDQh4zstgPIE9UbxlNG4NzAUfmKPh03tGCEwtqwzZw4cuSZ&#10;0N3ctxdI7MKMZOXPt4BYPiFwLoR5sQoO2dzHNSt/hp+uZ0U2ugEYxzVWHOuzz1c6nrZnvLMFyAa6&#10;ipD1WCyhteeU5Ohum/l4I4FpuwutJLTDncGF1x9RdRbSNoA45cCO+UcBOndUXUOk66r4y1GFSw8/&#10;aorCoqeJjgfFs/8ALFUMleECM5mzFq8N1CEzoPtgmjaZOTxuQFGbp6uOBYbKyOQ2ObzVhuxie4Zm&#10;a2jpBu8x35lOH28Oum2EsBcTCbTio70YOYXTXWlBklM+v9vAK3jGIVsnGtsJsHbTUd5hUcvcNeaP&#10;SwRwLEm8zRIKpFh0PLGFlze2YpSdQPZU5Yhcgtx9TuLptxXDaWssH91/vjVFqDYxNHTK0+fCwD5Z&#10;CZMHzI5THq7uZkRiGazVq4ATqCxrzXHZ7HzddWdTp6Xj7fA6zJcmSo0qxcctTOaPYx7+zmpSQcwl&#10;zItgpz1hZiJtZbysriP/AJgnArnSPq/UvTrbA0Bc+IXOjE7YM2g7RQ5Fz2Smz1NsRp6PD8rDvsbE&#10;Q5VTCoTeEk8ZGK+sxuYxaZCC4F467RJhNnkxPA/PnGW3b8C9nWPPw2MhFyj6x+zyUtCAf2BEjccy&#10;6of2Z85ta565G7xfmP1zjjNOOJpov3PQPPr00Pjb49+FjtXE7L6bctv/AKqtcBP21ZLsqgb4DMrk&#10;fT+RGpBL6ec54wW4x8wefGvYG5FvArXXj8f+B4x0Znn2FGH+3fiK1SSaTlmSzvu9h8y2jExmMmbE&#10;5Fz8TJ+ymPtgK5ZYAKkcUl0lWujEen4/z00LUISsMb48k/thjls3eW2/xIYStJc5Jjjuk/0KG8mD&#10;2ZDwRvit4/3FW9zcyoeCPTgVyYaav1j3P/4l2nG+v2R9zBbg+HkWK+gbxyQLO8UkF3Utq3y+t3LR&#10;yALk9yAheZ7i6Jpej9zJ7Me3ATU5XGltm64/w4GafH2yJ/2l1Zn5qfbxt2UbY9vS6nuLnSv5xuxb&#10;IQfprrPaY3JKnOC/zBXVyi4JLo3utyeotPlpXocGurPfETdrbJmxOqJ02m2MLHfIOoNdyVBt8mNK&#10;sj/1GIlwXyYFwT6NphKYzyEG7/8AmSc6NVCcbaJ9MiYzPi4yaRCLuUwbW2UCYWU6bzzU5ptEmM1m&#10;2+R+z3PKWkv6tlziXAYXyk+nkXN1Nj3wePmLoWX7N5jBLt5c2iXNQY7udcxn+l0d7/s10LYU2VJC&#10;NJysgR44Dtcfxc6odUTghnOCA5VqknpcgdZse3GPprAakm72CYng5mqsvF7rXj5u2oMx0BLpi3x3&#10;yjj/AHFFBs8E3HpTRrqeYrdSDdw/b4Dezxj5aPOKLewa0DLfP3IExuQmaN14WSfZ4mWmFaZ85pOc&#10;tm53JtSPzEIbTBkPJfsaSl33Pau7arfpWyobP9mD2NxdbXcCp8VePoSH6cHj7dBDnbu2aHS5WRh4&#10;3x74R6aPElUvYvcgCvLazCk6Wmsqce0MtEnmLZnM8HLSWtyESC0uaye1K2H2+l7fDTXTwHJ/qDrR&#10;wV4zPu9ocHTGMedTJTTbLdz3ZprdS4PAm2FWUrC3PBGxwRk6YyqS4GOCwYILgScu6TIsnju08fZq&#10;rTXX+OhtoJpKXp3dzQBfCGbqEHwL9aSias22d81HAPT8ceBOwSRkwIdw/A1Hc5dsuNfhBymMd5m+&#10;thGLUucaZqtzPu9//wAlvaCTim6YmQgRh7QcRj5lsSGzi3IXuBme5B5ZcGT6iobicEC5/qc7q95n&#10;BH+VPEn+8tgbyAuPqEJ/rXR9F0ytz3zMc5TSa7rS8TBuLUhlZZQ8l5r/AChx+XxqHKvsy5GeCYgE&#10;MyEvZ4ylrgAoJL+IQkeCNcnK4Op49VrQzTjIaajY9n88ZRvQM42LrGMumRtjXphTZJdG27VjfOvZ&#10;2pBW3OTHkXlWwrwjAYHMZ9zjHy7Yl0rTHrf0GzEDfGMwmh/pQfy4ltYaW7/tzahvV5hzePa4SVVG&#10;+mUemYjooiD8ahzDYuS2epw7rZcFujGX31n21CYMp9MprNZUArds4dXbZc+BZvUO1SfGbAbRzXeI&#10;B9O3gXZubbK+z6/6gn1orfs97h+Ud2kPGTl6eNzxjXL7+bNoCaN3H5i1KqHBDS7eYAcxYeQFkeOB&#10;dViEaVe05HKOtaHieneR84uBU8HpIJxkS3xwvmAnfW4lWqtNdDnwo7GUvEFMtQEEpZZu3KPkZ1LZ&#10;k9nX58W+H3FBcqfr+eycns2n9TP/ADK0TycTp423l5a9o+FnWZMmhHxMF7OtmllL9mst5nZy4P7M&#10;LxqHi8LNDSQ7yzGpfSjlyS9Hph8xaaKdt5c2AFtaHB1PjINMHg3jjJpwdMarkzaaiRM1tbovXU6D&#10;Co8w0+CR9qj3xoEo4B8wioc8pglzHvtxW+iHD1mWzBdJATmDXU9F7P2z/WgYlHc6l3/UuTk5tWJ1&#10;3H+58psub1JxvRlGTR05542cHmFyLavstTLAX/3RFI5+ELJ+eJdNsthcujegjc70SMfl9/8AaSnG&#10;ztlr47ow+W5LkXJzOfIk2Totb/8AiReFRyhMG71y2O2gfXIOoS7kWPuJXuz2y5P+IuophsXbc6M7&#10;r2gunuwsardSbOxsGwAuaVf4/M78a9CxmTi9u8wJu6ZvLxylgS92qUn0lapftIehLovv1eBIdP0E&#10;zGDeZVPxx9TgVPbtqcjmNlnvVkn/ADKuchTe4JuNUnG1wj9lZcgz+ZdUSXbZK4C23CWzx0MPljyK&#10;EzHKY5/uzk/Z4eXcGK+u9th49klNuc883wxOpuK5jJKiRVfgLToEwmt/xBztsvZ1wF7efyOYPIyc&#10;shRR4PzLWZxWEppgmOpHwnEf/wB7mJe/8WJelbTadKTS/c5UE2AmnvDkeRednrUbL6YkLZi/viPM&#10;HnTGooeMiTpe58XEbUHAKVuf/RHNO0T1kJ1UguzWABS+Wf8ALC/zIld6E/qpt2k/fCJb5Y7uOCBc&#10;3VRNJiaU7m2lQhwD5lsSw6VzGfMyYIDFHAtWXykqSnVa9fQ9EidzA1Tdz3j0xJUg37nfI5qIgfLW&#10;tSPaw2MyOEPH09JcH7P5O2f/AHx8Ikfl3V05T9NvZO9wGBu7Xp3S4Maw3QlK2y6FNc3cNgqCpK47&#10;JOG+WYB6e7c5cT/8SKnpudHgZzWYS+O7/vKu3h15R8nbY+1bZhi6edYdU9XUJWk2xvDOpfGPluRD&#10;xr7HyK0Lfo+N48P+XCbL4diduR7wApucVpW02PG5fFeRk80tj9xbZ/xQLQZNwjo504e9O7/lxq0t&#10;NiElqBlKplLjlJG3EO6QZdY2D3ETmleOWYzs2bGdTCYM+muX6zFZF3p8GnpcP0/h9AthQ58buf8A&#10;L4jDZh60Fetnu8uZHu4fLtYFmM09YyXTJyczyh2DzzCEFn/MuopH60EpqpseST5iWXmJp3B9xB6P&#10;9WN77cHtUQ2rwv3knOjgXQo0x6+5HqaRuTLZ232mHSjb5Ln7kAWcjKz6e7Nu+us5fR8+n0lA5nAO&#10;z2rfUuOS9xVuYE2SbHMgWJXkw8zj/wDauUdtHrOTqpGR22qza9MYsmNI1w2k2XHZpH9Hg/MRdFX+&#10;Mke8WT/iJIY6nAwMffJKMtu2TW410hVmzOVBlx5lJ5HL5fA3FcuDFjjjgXi5LpxMfQ9xwXV7Veqz&#10;tA+0NIHYu/aDNxcvv4EvnmPKxvHAavXY8a2aDeX5sWS58dn+051nkrJBk0sHTurEqwp+yPI+txro&#10;WeDcQEPHy1g1aOL2c2pGNYnIExtx5XNSZXL28xuYw6kA+YRXaX1oSWkzgLjWYvJhZc4AnKMJOmtO&#10;Z0WRy23x4+E3gILmE769tmwlSVbhFCybo3bOqNn9WNplLjuXL63bR6X1oyjJgv8A6i83xzgjYh4O&#10;4tCldaEt44On8VeSczfs6iydyOeg4zm1vmHcs4qTvxrnquKolxs8ep5g1QybQHNvBHdIsrnEw3/g&#10;WbyzyA2M7cLczzMpqit1g4bRkxtj/hqkjbkWwU/sXqOd2I2zEpICLeKT9XMgSYJkC2veocLplVnm&#10;Lt05FZ0+5MLHABXym9l8xmRMEACr0spOn6LpttjNacfvoxOKsoK3jloBNzDEUtz/ALVa5yVkXaMT&#10;oul5LSrbA5BcMS1zeBXaaTinIB7zHuv1BCgXMdUbWN8mOA1qzdVJmFUSG2eycpI7un4Fltd5habB&#10;Um1Bs2IeBtaxrK5xtImLkZ7x8iysjy8TGY9tAZg4c20d0TeXyR1ANy5smOUflrSJpK3Jhg3Y9xYP&#10;J3Aw54wZ1cG84ex8Z8nlk4E9yWjri1PJPNoB42xykt+WqHMHkxjc4zHKS2rtL5oybExmfFH8QSuD&#10;xvSkbbeY55vDon9mGJITaoCHR9aS5m2s79buWuYtCtjeWDSr2jV1NXOue25GUDm8ZiIkF3l3VdiT&#10;yXWwQNgFb/ULjTwNOb1w2t2XJ3WPqXBJ5xUjK5gN7RGTqCKs3Zt2UyLntY/MVwb03KQ2Obj6aQ8c&#10;m40iXzgZmWA0qF8MhS50NmEvZPM8YBN4P51cNl8jlxp1Zf7qSDle0rsZvScpubsaRtcBOoLOkudU&#10;OPPEkrwDvBtN4OmMqZHMBmF9+uQfSW5VpQcufzo8tlT4pN35hC8GNZ7K9n8xC5wRgt/zxo7opLjN&#10;ybtGMGuLH1LiTMjKC/G53Vx9IWdbA42fzoJD4GO8eWPJkVJJKyQOTxmYl0y6g7XgRQPvMlmBJCYm&#10;CCVZPMRIkjkrZyCOWzwo4CK+D3aNyCONiUdzpj4EqkkeDWgYiwfCEigLyh/ZvcyXjcHwkpezpwJM&#10;DwDrU8rjVwkbd6YeCMFyO1y/9Se+y5HJD42PLXzdDaJhJPKW1iOWvivLmrbKLB+ZAe2HMkJjDdb3&#10;OZaLkWkUvJ7L1iY1rAMupa48C2acOKPeFOEMqatwk6jltHrp7kjkurMrqjaBU5pCCNtPLgemPvoF&#10;sj24VfMqrkkteTzeAkL1BqqVpTcxlTk5pDqB6jbjWKM/TMZbNmUyD7PGMty2uNzGA0kxZHig63Dc&#10;wVyo57O7yQpMaBTR7qIPLKvZTGXAmInoiNiCuLnzaHtb08UuDjucxfwzi+VpsmXVRrpxaa+HF4/w&#10;P6OdlIsZVhE27bQ7Iuy2Zy4yF1CDXJLCvHrC/AF7vnwra772OSNzWElfNnNpnG45ZCCxxqY89S+n&#10;JU5O/cvn7iPm+zYIF/TXJ2JVjoeimRv/AMPU8yz7Wsl2LkfEcXfaTtiVHM8rHd3ROW2Hk/Mub5xO&#10;JrvF6B8UlvlkuLo/bZT9MNnJ2EkpV0zMMvMKWOPGtI2F7C7zI8c+AIYXAtNs5XfwVKUm9cf0f0nJ&#10;brXV9R/uAOwPbZMX7J82ms1yDFp3VT9uFFlglz6atrpINLU+dXaoNg72QzE7mWgakCTl6vAphJo9&#10;7F3Z57QH8mT5YlPSpcvqEf8AEtmu6mJ07PiOFtn+3iuaPcn7Hnbpvc5gx8H5V6GbAJJMdqwprOJ/&#10;7YZvaHbL31jQ5Ps+lrI8cDHfHvxP9K7Q9VXanJfTLn0qeBas4xl07Q8GNW855P7A9iEbv5iHlpK9&#10;Gb7/AE/0mdE9Xune1Xxgsbdv9yNYBUGz+YwTY7OW8BOp3F68Hots7ZHLB19RcebT9mjKXNpo57Vt&#10;wcq3a4PlXg3LPNmVh5DTq5HHx8J2mSw0Rqtj5THqb2Vjcy6zMqxER6PljGX/AFLlGoNn82Z1HZeA&#10;yXbaz2cVYRnMcEepAMvMXXWyOqJA/bf1q+3iPSt3V/RlLlK6g8/TVJ7fu+iYnL3Ex2S1OB5BqB5o&#10;yLeJhXFD1VNt/kL4rczjVI2KL+SJHqwpuXVg2mskg4x+0siXVxpT9HzGlZ0DfGJRwXeqNfZjvWUS&#10;tnd4RCbYzf6Ru9YSNsYd6OeF+mgNL7QJ8wbbtHdeMuUj1cbO3sqbAjMcVh5qtrfgjWBVRXg6eJu0&#10;nPrdRYuF0a37OvdLsntbjPdNrcStlOL7+VcY/vLJCPtnIWGtOwFHGPlthjWHTSYVuzZAeRvd3gee&#10;XkxrJXL1wT789KT4a6NHLu54s4tDK/eCvtnfTPao9qdsdtJwNWYbVvxmwIPK6sktPNj7m+9t6hCl&#10;jgXK9FsyRvWNnzVvFWUXKQj7ScvhOI/+WHxrQ6JK9sjmzZbNwzeoKsm1T38YMg+YRU+Ry/HMQQOT&#10;3IBq4TRnOo2QI7G7y8hbWlwLszZ36vdHzWSgM2fXDOBftwRra6LasWYqe7Yw1SX0vR8Euke5gE4D&#10;pczPn95aROJHIWw7M7odq8ZdNyIWCP8AdXE9USOsKDJjCe4yGURdL/SunJX65lHvGwGxqVfkNatE&#10;trx6bjMgrcXunqsLJ4+Sr6QSebE9hVTjwNgOpeb4Zf8ACVcZ7fNhdH0k5B2PNXTzzLguD9pdOTTa&#10;Bs1qdz7BNSyt70yOci5w2/1A9cyliwc2rzcumRtwRwK3CuyHVx1+/wD2nPcwQonSSGLj8H+w5QmD&#10;ckfBwDVkkcj3kZ8ACkSlbedQDx8xr5avlNjmwXOCBiXAReg5N1ajmOX4Vsvse6Zm4bFjcYIAW7fU&#10;WyUmzG/bADBaGbqEVwZ0u2mUxBoZB8xNTShByp6B42Pku8tcA/KaN22aeB7rC5fixtygGzhnMWFi&#10;ML65By7aqlQSccDbG/Bb+J/hVsn9f09J/v3tEdrljXOs5riYVI4wcsPTGqeWOLIeHjR4K+pqcjzy&#10;/H1V/G38pKI8mLzRgOUbXpj7i0im5o9ZiA2sXLnmK7bI9jc+qoYIG33UfUJwIltIoNzST2yZ8Ihh&#10;8sdruLov3sx7ch0a5G7+U8xdy/LXEv6faM9eM3L97e3G38NB2c8IzmJ4DAESAhepxq7SOoHrDfnk&#10;YCvILVq53IFT5WMbwh3JmNyAeqS2uuScyHm8wZQOcYT5B8u6rhIyb/k0sd3TIsrcN20etAcQ4PLT&#10;zetNwHggu4x6g0+4DpysG7Lsli235rjHzB3M6W2irKYmsulUcqmrojpu1EO3ayLm9vUBZ85OZ+cQ&#10;4yKYQg21iydTuTaFIepeoBsHu+PACeR2rVsoldphTcpZy585gOW9dEVt4Fm7dwMPGDli6iPTDaRL&#10;oxsW0DEpIG/M8EaALVSe0ybSFyCOA/StW/HB4hq7PK8pQLJ85DKpgOMgvN76yVvNJS5H9xKQxC9U&#10;mDBAhs4Hv/sDM9zV02w19dugMjI5g0Wx7kbjykphs7qeVDA8f8F3T1eBMyeoJ1RNhm8kdyMZbntI&#10;kSrCrCVm9vBY6xPLKhv9MRu+WUOuHA5UQEDCeFJHzLiqsvngzD9s6nU76uzyTsmA/aeNWqX7A59V&#10;rID+Wyq2y5VwpcCR3C1Bz28b+247+RXacS9k5GDdgFHBa5hVs0n9X+YwPezX75qOD6sCuxPVbnTk&#10;hwhmrQbVvyyEc89FB+jjmVuHMqJe8vqLQqbrRs5egjcguaup410JT/q7jD/90L4Q2vlts8apO0ih&#10;2UkJjk8qKNr0yF41+j83iG4IwIc0tukjIXqrJZxOJsZ7ZeLYNj9BzGdzazHxkLat/OtO2wer3U9P&#10;S7f47ThkP+0i/wAS/LtruH1z6gDsXnk2lUpmsEnkYiOict734PdzKqyusJtMp0cM7YiJvDq4QlrO&#10;qrQdST6ajBTcqYlJG4L0uONegXq/+re2lTbf6zBbuF02xf54laiFu2MEPeYPtck8pgcgbU2+K8g/&#10;5YvJB8qzGg5e9nc63B4cTOC7aI5ILvwL1u2gUXKX8uBJ+w7cvHzHNrgg91cf0nQ9BU9Wh2D9i6cR&#10;3RWyD4IPmSIPdMuE42Cl6Tkr/fmxn3trMV24IujkXSEnnA3LYAQgE8MNpaJ5Kx+sJHge3qb3Ubpu&#10;11Lfg+VUPZ/tAr2TzHc37EThrzbZRZwI7m2P7oH2ibJ6rmRH0ctYiHcLcGMheD5I0zRY5jTzLs1/&#10;I7dvqNs+P5ls21zaQ2csgGj02RPZiEKLBYxqZTcvGwbMYAn3hqQWnpZ8azd3pD4920eY8wnkpYVH&#10;PDNmInEd3TbLSNj+3yYyS+2cyoRAjuk8EcCx+pGbKntoL6OM5RwdoFuEWnUm4ksc+7SNdeBIW1qC&#10;41pI7RansnSE49byXP8ARgpx03jJaJvIudjWtDrCXVIyBMgn3c1r2neR4Mf7a4VeTiStptPA9htX&#10;Ebj7s5GX7r+ypk0rTtKXAZ6o2rcWmO7j/aQPotOwKs2V9sDBNZaffICCtku9BVuh5o9o+bMWE19j&#10;ZOOoXPf96JXD1b2dRTtk+ctt1wD0hkEXj93CrVtIpuq53Kd2cvhDM35bYvX/AGk932Yiuq2/lKH6&#10;whOzZ1KplLbRICFtXOOCBa1J5XTgZAA01PrOC9Lv/TWP7L6gpyQyk8qfvmrgzcupc4ARxrJfWM2b&#10;ymVS7tWCuHV7mtmXc/DUXa2w7e2dCTDZ/jZTyOO1uTwv3ZzwfnWP1Js/bb6xYM5rbj0itrv+GJZj&#10;R9J17MiAbT6o7cvcC3nUc9xddS/Z/Ln8uswH7QdMxWhuRl4I04f2jkW5NpU9wTJ8VuEZbS66kc8m&#10;0hlPaTl81mEstCKPx4I0NoucNp9LprSs+lQiOhitXCeNc97WNj8xoyQ7g/mtxrvVxsQhcn0sCLql&#10;A951oSqKUnznHAe266dpZvVGzej45iCZOWLUjoZbdwfcj+JCuM6X20S4LazHKhDjcFtDtZzAwd5d&#10;dbK3jl5vxg6gSC5j4Vj9n5kl0K1W4Ovr7ZidebN9zcncypiJxAQupc8C5XmmzMk4mJwtgCGby7WB&#10;dsVRVFRtiHZ7iJ5LP5PmQfs+QOZTjM+dEjH1GxeR+Zck7l+rcWdCnNbJxbUmy+YhIAO4l3UfUFgz&#10;rTtlcweyRvuD9iJwEnLbOcC1SoNm82gkIHjZ9vDL4osDlUNvR9RM20qchAIkd27qFggyLhZiMq37&#10;OxHulmMzTbTTq49WuXTjcXjP2ffP7MTgAue5h6uc2lU+3P7wEnlLuSuKgemoLG29nmDMV0er4F5h&#10;VBts2gGmoHkD50P6Sfy83NN2/H3OE7TNJxSm2fmHa89X+fU8M7wNp418wX+lVX+qQsgQNtSMgrpL&#10;uTOtsl+2hxG93ap2O7snAvabQs6x+Xt5LO50+YS0GTVI2I5Xc4x2QqrYclNhY9rfs5SW88cwExxn&#10;LgRLfHJh5GORXYlNvWAzwRyrmdS1k/ZXVFL1wyk8lkcDynGpA2rpCdZW+uv/AHcQnAWeecZjeEgH&#10;nOXApjdw5c52wLkA/KXSG0yaSGccEj3eAnLIMWCNapsv2btpVSk1mpgfeBFE2+RDs1WqxglHL7Wu&#10;2zmOl5wO4AMy1ILWmjFSDl25YzcY+WNZ7bbbzgcnESMZeXdRJw8vDPu1r6ff/ZWpdaYroVRDp/7s&#10;c0ZyjMMumNIdsOtv1uMnL99PU/u0YjxmfaxOmj0jmDZmQ4XLETi5y1QIIcjbkcj59tWpxI73s3L6&#10;tzxqHMHjK3jg04/LT0rI9eDyPrkY+X76AFMJW2cjO2v5On8657qin9POC3bW/S+cOYHNmBiIhuUQ&#10;iD1ZMBzLR0hx8oaBZx+zbvYCaKuDirJjbAGPgGtCZ0+MIzmjBy+ogMwcMo8m450wBmm6gcmc+Wjx&#10;JwVmTOC5cVVHJ8ecOnGphHBDWIDdNAF27cI5HraltGHFQOXliNtpg5eqqfc3nJHppnsuYxuQQQdT&#10;lpYw2bc5c5Jj3FqSP4S0JxQbKNtjjB0uYiWy/YuOBtv5n2sMvLEtIeSOfPL+/scjfylPcPpOdfsG&#10;NmTJ+Gpkwp9tHYvHtx/SWhDG9gcgvSrIj0wkb2a2HLMBSfhY4EXCKTmmYDHvOfUgH1EeZtyRkx2O&#10;Zy7S0h5KyMB5/Z/qqnt6bevCXg8HKVAspNSTBzG53Y2nB5Y1D7UvZIzlHAr5PNn7ZnYjZvt4jHzN&#10;XgQd5Q73ncuAnMQBW3hMZLwf4qUweEeDAGM+REphLyMG1mMAsaA6Zh2Q2saBhnswZ7tfg0saebt2&#10;wR4IOPqK4TyjyRuWIbFy51BFQGaUvuBDwGujj8wqAIe7j+FgUxuMnHBpwfDUPs8kY8HfVrptvZ65&#10;dTSQB+M5g9gJgg6nTVwl7ebRtscAOZ0xIxL6XmzkdlmC5A31CEVqHL3Lwe7X3Q7f76YLKezmBGxM&#10;gN4j6gyoPvA3jk4f7tbZUkjIwlPsxxDdDFzO/wDKsfp8e8tsDnnD1bguNAAeYN3piAg5cHmWky4H&#10;qYHJy6fUV8qCaDjsQB0wj5l1ZXWFSCbNtEHM8xLApM8qAcBMEB7lvlrMXk0vIbMHBDOUpfK3Lki/&#10;KUn5vGWcjcvCLpyh6HbMGR3j8FuDpp6R7P8Ac2wHkZ7el+2lNHD23nOUkHTThJMnG0QoR7s2tDgH&#10;5aht68cx5Iz3IPLVJJJyOeDjQFuzJBfg5cfw0FBpzeYb45OZzp+XdVPrQhLeCMFtPNx3hYI/1FW6&#10;gcOXI86WAHbjF59tEre7Ex37n0lDlcrJH8itTOVtgjx2P1EAQxzjU5FuAfTTNSTjf+TpqyDkY4G2&#10;OM/M5az2YNyBcoAUjk5DE99aEzlbaBzgNpwXekq3KxuY+A9v4iPN6gJu1kwBanU76ANal9SMmw3z&#10;Byf2IguWudZoPnwQearU8mAzEBBABB5gzwZ4EAVVxL3IbF4Ch7uNWR5OCG0YwXLaZbuGwWx4I0AH&#10;qfZjgHnB+orgNuSAeDfsnTt8azdnVjZtkgB+Ipn2sxk0VOMNIG8ZNrEHXH1FM7QbBegNAApI/L8a&#10;qrNuR4QAYLWPzFam8jGEuPS/VUZYbA49YCdRkBHADd7fwuBAZptUqOZS582/5jmE76rZCbsQEcfB&#10;00HePLJDxwAU9KSi5xldQbyFzZj1EB3Mgc9+2tUJS43mtv1uPqKqzinyQde4tRJluKTqR5EYlcvI&#10;GxHy40SbjbQeUNQ3lyAnlqgWPTh45cuc+omSTAjbJAC5/gQ0jgkBEYI4HB0OYgYPEmhHg85841T3&#10;gyRkVwIRtbAgLgm8kU4DMrHgV2qCpHJm2fpoPL5XqYL+dQ68IMIwQQHzqgWB3E8I5ICDuLZqbZjY&#10;bjeB9RYbTcvI5ICOwuxqHIQxMGlgb9QvgX5eMSGN83OXPnIT7vGQWpa/lXMdUDmLlzvmqSDzF0Jt&#10;EnBGzc8GkSMnUtYI1yLUFWOYx2YD5EnugWqpJ49jZAvHzqns6bI8HvLk/MQEc0cvCAvdNTXlQOQ3&#10;4IOBOoqE3js4G2bDwBPcVV3gaTgmNQ7g4F+hIOeW0GcERM+dDCDwKxIh58NwekpPRArP7TAOzHwD&#10;QKXgxkRJ5b4IDZ1XoJ0ITzOj0rbjjHn00HGNHm5Bh419PpuWxfZu9rCbdmh/UQGoKT7Kmz5tHqWy&#10;lEth9W6pGTCogOXJt3gtKq7ZZzKoajmppWD2YhdNcPDz0pnMj4lGxwp+I6yZjIi8LHkeb6ZiUwZ7&#10;twKt27xMCvhCNnI70enb6YkNlbcZnPvrsnnMQk2trHm8nHAQBoF6Cer9UjaVNrMGo8eFt8vkrlvd&#10;71KYO+N1cXUnq302S2Z84u6YvZx/4l4d+09ymYt9/wAP5T3TkaEqNL2zqh2/9ISXHPATqLyu9Yyp&#10;e1aifGCbR6a7y2w7ZJNLZA+lwTXHhNK34PeXmhVhHLzj1La5P9i3LDeFrp74+qvkX4j/ANqWfVV0&#10;a5H9xnswqByZsAMfANVu4O5kRJwMcCGjtwL+lzwMtUrmg4ONJw8LGTHAqeO5cVwp+330wWPNyEg1&#10;lDcVIQJMnGpjx42gzwKkuHGMiAN+ouoGRmz6N4xESO1poDOKkemHZgPk8sSz2TzQYcisjd4O2gYV&#10;t5cg40HtlRiYPLxEHxpYsWBQ8Ce1VMGNMAWnGnhjUxmzvIwzl6ADEiHgIDGtUcNxmJeg6arcnp/H&#10;nW5U/ReMedXpSTucDaPp/GQEca6Kk8jJ3EqXo8lzBYtroqR0mO30lp0GY4zduz08H6ayWvKPGb4i&#10;60cU2QOdU+eU/pnQ5Io893kjIFB+z11RVlJj4+4sfcSPBkWaWFPZt8C1qm2f/TVPZs8BFqlPt9T8&#10;JAw2aj266opfxrnui2ZIB/w10hT7fB/1FYBqkr8auDflqntyKyN+WpxZMIhrxEiEQ1xykAVtwNVV&#10;4PARWpxkVbcN/gJYFbjTPuKYS7BkUPgU4wQ/H5amD9zqKHwZ++nuDPfU4BIfgRJuRBx8v6iJDIgo&#10;DFz86JQctB25FMGRBOErncT2NM8aQ/cVAD3yKGQieuePpoaQnjQAy4JqeZGgMaPEQdxnQBW3gxoC&#10;4H4FcHA8aDuB89AFVINIY/Bxoxu+D5Et376AEzGP4qu0rb6eTUQdmPuRq+StmnIFh6Xsx2wKyDbp&#10;S9urUNunE5SXjNUOcN9PItmcS/TVDnEvxqgWcr1Yzx51g84l+DPYXWlQS9YPUEn7kf0kAYO4bkgT&#10;NtXCYS8vBHp3EHGPUyIGB6Xj7n1UzPHg48iTcmAYMHmqqvCEjQANHnIrtI2/fgVV7Ps2I4+Amqrh&#10;Jx4BoA1RnNBth4IP9aelcwvOcYVm5JhgGj1PzDxqgDopm8x8CuDdwPQxrK5O476u28fVQLHpxMB2&#10;8iz1w8HGTP8Awk9PJoXvqnjeIAmPHmMfuLMakeK1PHmAefgGs3njzvoArbh5qYPpIDNHmD+7T1wc&#10;f90gM4ITX/zFOMBrhwOAefqLN5g4x8YM6uzwmC/g/hcCz2YW/wBRTlAz7kaqrwmDgR4hNPGq24IJ&#10;AwebkwK7S/l+4NUNmRaFL+XkQfp5VagIS55eks9eZCK7VATGTP8ASGs9eXIEs/JDITAhrjPnUwhE&#10;yRwNTlAHIPBnUxuPuRnS3gnAmbmogAw3Hj/DRIly3gQ1uTAiRCDt50AQ25ESuYONB94F3FDI4LHw&#10;KgnJk0mF4eCBPMxoaNv30SGTvqcoDFvHnScDSbvBx51DITHwIAGuG/51SXhBBVqmDjBkVJcN8aAI&#10;eNPbunm7PAlH76AIlwqIjZ7yNDbmBJnMCQcCAIcwb4MkCD28CvjNw2cjwR8aDzCVkgzwcCoADt8+&#10;RGCEJAmW5B/tow4b41OTjJBpkduBPEJgTI86CgeGPHwJ4dyBTG8vJHwJ4Y0AM3CRp5ulqQIk3Ign&#10;BpBkTJG95WTTMoZGZIM6ABtzBkjT1skHAmbnc7iebkVABhmTuK7NxlgECPuKns+YrtL3hLeCBMAM&#10;MyEgHyFcJfat++qSMmMedHmfM5CoFl2bkIHPH00el5MZMHLVVZ27atUrH4+ognNOl+iPH3+p4EYZ&#10;k/E/0KtjcYxgRJmQcfyKgC+N3CvkrcfhrMWZCK4SsiANyl8w8au0veavVWVyO4axzVqknlZI+PjQ&#10;BZG7gtz30Yb3OPmKYzp/Bk8tXZvLxwdBAAeXkLcyK7S9xgyRqHL5WOAmdWrc9NTgHpXNMatQyY1m&#10;7NuSD8NWpm47kaADxEHeN0YGTGnt3xoKDMZxL8ayueSfvrpB5LxxqnzCR40E5yjNJf3FSZhLyftj&#10;XTk3pvnrMZnTaoFnOrxn+Iq3MGa2yYU2SDoKnvJHqIAxlw3JAT30BcDwEWkTCR+BVVxLyfFQMA49&#10;H5ENmg8eSwiWBMvB40AZW8b4/wDMUPjJ7nw+NWqYNyfpoaNnj41OUD0rGPgV2GPTyfqKts5f+dXB&#10;vy/fQTlJmDPH+Gs9eDJBfjWqTBvqf5aocwHgsePy0FBm8wt+fzFT5pa/UV8mA8HHwKnzwZYBqccg&#10;yt7zEBcExjRiaDwZ+Wg5Bjt51GOK24RIY8Y0y4HeyJclAA1wPAkQmDjSITGhpCeNAC3zGPAk3t3M&#10;6ZGPUyJEH4EAGBkwcCGuOaodwnAmXBFOArmMmBIY8BEhs3MY8cCZHk40APET0HvqGQmNPNyY8kaA&#10;Jg0nDdM409cx/OgoFcJBkSGTBxpOG6h3O4ljC1S+YY1DmDgkAkyzJgRIZMeSNTgARvCRjVkZjGEm&#10;OBQyWw509cxqgCG8caqTe4bIphBjj40yN4ODkgzqcC4SeTtrntOpAgM4b2XOCDTgRiXuHOhjPk8t&#10;GKkbynonuJN4sz1xy8aGjcE4FZOz8Y8cCZby/GhAENvcRKVvCQE+mrVJ5eONseCMCqpJe5bETqRt&#10;x05RbhtOBnjc8Yxcz3FT5ozJAS9BwXeYg9F1YOVX4HILm8Wltgxsnku9mAXATV1fcQCDnt5T+88A&#10;LcaGjl71srg8camfUUNwMZh44ONA8uFN149lthtGcrfy7WREppIyPyHf38nNIRY+41skfTWnUfUh&#10;Ldnv8q33ElMJS22FrprWqrYMjnBAjPgPc+qk4eNnmSDTN/OtOHRclc2I4wFHvHUWb1BSb2VObPMg&#10;6ZBLaOeCVLzDGQ4TLTpG8sks6SxMYyQExx6ca2CRvBvB44+cPqJyBLzQnEnwZ/wyJmVy/VxwcC0i&#10;n5ORy2ArJK6bwZIPqpwkmUvL8HHqaS36Tj5EEH+4EHpunlqkrkeDgQThiXjJofEV8lyhy+VkVqbs&#10;8CAHm4++iQ26ebs0SG30kADdzxoaSX+BXC2kRvjQBlbyR4+hkVJmkj8Gmt4cM8aAvJX4EAcuzST4&#10;x44FmM8p/TXYE0keP51mM4p/T8tBQcczSTkg4P01W9zslXSE8pv/AOEIsrmEn7kCAKqMZIMkaMN3&#10;A/hfT7ih7n+RJuQnH5l1AFkHnz/haiu0ncYCYL/LWbsyYCK1M3GBAHSFPzDHxrTmZMY8EfGub6bm&#10;HjPc8xbNJ5hp5z5EE5diDQ1w37imQKZgQBVSN8aGkZ4FcCN0NcN+egChkb40NIzwf3Wqr44b4/8A&#10;LQcjf86WUFJ3NQyM9LOrsRmhpGf50AUlwz+rgQdw3/DV8cM0NcM8aAKG4ZoC8b4/kV8eM0BIzQBQ&#10;3jfT6Wog7gff7nKV8cM/Hpx9O4gLhngH9TqIGFPeM1W3jP8A9P31fHDMf7CGkl/g4EAYzNJfgv4F&#10;T5pJ+531uTiXqquJX3LHVTAOe5hT/wCGqe8kePjXRUwleDj/ABFVZhJ/xP3EsoOdZhJxwdC2qSQZ&#10;AkXQk0lZIBrN5hI8aCczFw4wIO4eOeDuK4TCT4CIP2epzQKSQZDERhm3EHIiRJWhtsgSKcYaFbHA&#10;2zqHNK0c7lu3cQd5NHO5YI1mTt2RSJNRxdZPVhGDnHAdWRxUjaZNsFgQ4/M76xUpsaQ3xIOFXJ08&#10;DLdqakzeMgk9s1IB+WtOpupJLMm25mAX4YxlXLMZyRopLps4bR/0iNbUWQg3K/WW4Wd0zf0no/Qe&#10;yilICBmLs4mlvmDJ/wB6W2VvSA3Erdys7VxcFqCXEzSZTKZZ3D4sa0GUSz+nJHxrzFfIc7SeiW/M&#10;M4/4aL/h4Hp0znmB0vTx8f8A7jcZPuxmR44AW4B+V/pR4g5KGSvmzO0SNwK2S4JYaSYTGTjxtj5P&#10;LKs+9G098xLi5a7L1a05P1ooqs8oV7FMDwB1IEXlezQkBA7ycSqM3r6ZOynjhNbuKuln8xLxvSrq&#10;Uf1DkZjt3bNoJT7Jm5sxnESMiPSOXy5s5xhPn+Euad8P5vpRqSzZyNyHWQ7QSjvHZUvrwoR2YD/C&#10;GNQ6wl45kywGP9NYyMb0PtPcRglWDeDz87qLDor3FnWpyfyMBMzoYDZuCOKIeoqTMKJwCuwHXSmz&#10;ccumRANnIM93mI9tgpMcneg6YSLH0yrlSqzZ9VpmxbDgsgPTAp0pJBAeHGtLrOQNwZwanmLIo8sS&#10;61D+oUcXNhdE7Q2g4xv9GO0OBZ5UsoAxKL0hPcgj9CDwzBxB1UwSMhvTiiS4cJivm8dBUyapqvuD&#10;MomwhaTgVwStrGWtIs7c6zFXemZK9elwBARExXs14/HwG4x3trLm4eECPHGrVTdSENkjWqSP1c6j&#10;fst5eA3dr5hUy3Z0fT2T7wYa5vZqOoSlv9ozJ+1TPQGDqQctWvaPsQ7RL5ZyCuqkTTbA5CTAz9ng&#10;+EprzawSfNsBvvXKuXFgNTLW3SQs2kuiNTWwosv9XJ1ET2l+1HB9VXqSbAadbuQRnqRr9PjWYzN3&#10;NYHOAOpGRV6aU1VTP0bw4AUcC1+GS92mlmQ04PSMrooiv8OdeVh6vcgglx3MtnkveR9PdlzqTZuV&#10;gTG5fCHB9VZkSo5lLuvnVcnlXzF/6dQy0IcGX9czZk2J3KDaxV/JqfJ7MDeI/iIP6dr8ycFwCPbC&#10;Tprn7+n0xLS6MpNw/wA4+NajoKVaGWnJuZrXwGvuKgJGywGPcj6awNxG4M8WvS+k3LlzracA+YQi&#10;0Ptug2BLIQbwYfVIsvhd0/j7PTNqm39AA2f029fkyLQqwqibSSXPmDPTgJzCCSpuYFNf3bT+mqHP&#10;JgWMhwxqdO64f2lHNkzOQx/T6Y1Jl5B286JVQzGEmOBUsJP/AI10XDpaoxHOqcbJR80I2JjgSqSc&#10;F3nH3CKq0+QiJVITBxqHzh92yUadtR+gl4PBGgXoR2XvIMfpFHy41FmMuI2/oj7ka21eJz8tWnc4&#10;AUkkkmkQkkkkAJJJKCDEgB6DN6V8Rw/0L8HxKxzWW2IG8fjGl2+hroWJTYorS+xwxRen+iFfKtkm&#10;ARpBv0Xc5aGa+HiJSmwFvpf6WY/RDHxxqbK6eK7zxaYv/loOdwV249McfFGtpjbM5XKgFMcWP/lu&#10;+kPcxemn8y2ElTHfoKVPJh6WLfdBZFnqITB2RychYv8Ax9PpQ9OSqvQRMda0kAgzJocOKL0LQJF6&#10;GzKTPnBgY4yaY1SmHoxOBehF3eCrsBimJmRjMQkg8xdMbQLbaQyOODgcXS21zi0Y7p7TH+GNEmM+&#10;euMhvSUkBFmyE6NbozQ2sY+tVY2alDO/R6StQ/hpiGlBtfTjfnwQfDzqJ2tMGkdmM5MK0Ucvbvmw&#10;XMb4Tj4ffgQ5zVeHj9wilLSjGnbdn6fTAxD+ITjQFrKzu48S130UCzd54PTu/wBRW+n6fGHRjBct&#10;pLp+i9NvTx1H6QbO4UOn6AcvCAjg4FcJpJyMG2CPTjWnTBuOVD5H6SyurCPTZzLP1faUdFUZlMBD&#10;Nwca+x0mO1ije+jGtXlAJVuwMYPxEX3yQhvwcz4iXrlGfwLEwTmVyP0iJhShCSJXurZvLnZMDZjb&#10;QKXi3wgQ3ltdTrV6eungT07pXiSo9vHhQn0jihWzt3YmOi7Y3PiInOm9M7nvcGocnTStMtrpr4Ua&#10;+H8PAQ7C2GC+jGjTd+RrD76mEmzfhhZCQczMkcF1aWutnx6GZTV29fTGHD4huJQ0klUZ4bY+m40e&#10;Qf8Ays6Ggi/o9BIU76IyDg9MK+W/ViSf5jPoBWUT47P+mDjDHzB//LQ10ODiFwKAv3+lfrwE3H4k&#10;kkmCRK60+/svARqlYEYaR95TS+Hx0LYf3lvqMeB6dDQEVpmgN8bAN30HbyzxrK8dPAHhJnkHjQ15&#10;cjUy4SPImXBMam0FAG53FvGyen98egjj6awdwMlxdUbJ3AmbI+M9tE7tFmMTug3bY4s2GfliWbye&#10;Xk3YHxE9WBHL+bHjj81PSucCj0YNRDk1qHZPd3C4M5WO3g8xTOx21zOoe+WRqkvKgKHPAoknJUuL&#10;4STjgHkRKXj3MuMKx/7aEgS+26uoDeUb84mhDfP5iGsxjZ63fWNfbQql/agkaRQW7zS1TAbKAiRJ&#10;4Ns2wQKquHgzICQeMmCBfSzovqFxl8s7VmIbK6nHOBsGQGbbgHpKh7I6XcmHkBnJ1F04TZe2C2vP&#10;Af795Yk3VTWnXQoVarDm+eVZNo21mA9uDy1gM4cEuZ10VtYnkulojwBAL4fvrig9T+0441tQYXio&#10;xc1/EtJCIC8mCXajZyNB3FvjWonTwOfpBDx+RDYCEjSeR4yKLBFhWpVpoNqLDK3m7OVvFPz0ca5v&#10;G4Jcx99WqVzAihmwrSN0Kw6EqBxvLbIub5wzJcWtSOcDjHgMqTUEwbGIeAKdCHwikkl6nDkpbgcC&#10;j7mS4rUMm7Njmj/DVDtSxB+z+Zj9LcAYums+wemLMnXh7xEzf0sC+JTWDn2B6UTAbZEZpNBmGqvC&#10;H0lTEHhXw+ljld0yMOCDZkxpMx4G2ONQ3DhsYmRfBAzv5X+TuJ5nk0YFMbtxhz8tJw3HBnQUAG37&#10;TnV82fuCNp0CMJ7eqg4xj440yzcWXPlpTt1QHp8NwM0pfGMAWMfLXnjOHmOY449TVWnUftAHLSa1&#10;0gScxZLUDxtHMTmbcF3TUX+FrK4SKyyThm50I4Op00N7Lcmzx8aGt3jkxcd9aFT9uAmtqQdRRqd4&#10;Fo9T7gUtsQQAFjIu0uy6TnclvBOUb1mK17MLGuJ9zxvQQNuC7prrqh6TqKlXoDNpGVxA4+LkX584&#10;immbkotzTbkD8IBPICdNyJVutKsmOvgYil4ScwbZaRXlQTGMh2zm7jJ5Wdc0zC4ZyeCO6SBarvqA&#10;kDzAg3JLwbqTeX4yY4D5CctHpXMNwIeCBjzFapXJ8Y985kHmeBRXFJdqTqiUvJTu0y3obpv92I27&#10;/wAyJU3MKdeezPAFx9O1xqtytm9kjnHfESMnTUxmNtG5AYwBODeXwKcZvEx5PNzc7hAxt3Oo5Qdw&#10;zeydyeNm+KT4girYJhQ46kbAN7K3g/bxqyD2by6SMrzY5XkflkSesSXdG0xOm6Tm1QkBZukdELpj&#10;7n7S9StnezdywlwGEytEj5pCWu+sToeuJDTbIGBiIcw6g2wsa3hntgZQazm0Nr0xiKsxz2scWpTU&#10;Y/tw2fyGmGT5+2PrPNMf+NeOdaDsuTmbHuBur0y9ZTaA9qRyCML5qNkMVq22z/vLgmoJPvl+Ngxy&#10;cy2uhRtKB26VehHEudj3Z5dJ8Ma1+YlpRjId2CH2rqLnWV1H2OQ8EYOYrUQbKOVHeBPn8tYT4etv&#10;p+3TTU+aZOpVZaZWSQth475SJTTawODP3B8sa5ymL13F/wCJkL9NzvrdTi/qakXrM36iNqe7TXPw&#10;E5i1/aZtcZP5iDdjlstxWhrkKQ7pAb/4zf0e+tFlYyxkPudonwy4El6FKb9waTXVFwmDxk8H5kf1&#10;UzT7O85wQALg8tQ3AxwfeZUVvH5g+BKXkI2zmYlwE5ZBrFdoc+51ppDwcpZjz9qt7fMWw7H/AFnG&#10;1Kk3MzErxl8TjWDM6ke/2Oa3IOoMokNmErI5c3oz637iy34yLNVXIOgws1sJ1iD1up6rybS2WCCV&#10;dnsvNKXGtZlkwlVNiAwfAdDt8sgx44P3Fwh6s+0xyFyxYOTib2/313hNKkqNz9wYtSBIvEeYEwMa&#10;7p0R/ePe+X5krJJvYa7T9aSuYi9hMQlv4arlXzJ4+HZD+oRZxUFaEo1leeAER6QXTIvOba/6zjx4&#10;V8GVPSjucwl1amL5flzouhW2XEg62MOtK92/SmkxmbX98f8AljyYFyZtD2rkq8YIpoAo4x9QS5G3&#10;97Mm5jGP+J30SaTdyz9mC9KT4a2ML+z2BidNjTd+bU4bM85tm7flGms3tl7ZZnKO35iJbwWN5k1H&#10;Pl+NZlL3TaByfeQXI1rNNzgbQd5syufzwLSySK/J11OYTulbnA8ZT3mIh/TQLtTcc4QW/iI7UlZk&#10;MUG86YScxNHLLnLY8F51ZGv2i2pFqfZr/IBj7YMuBsxzp5vNGU30TH3fzPGs3I4HrwQf6FIlEvG/&#10;eYLNv8RbGkFK/HUT1pvlF0JTL4d6J9nGXqLa5fOJdKmR4DMd8jGs+aU/LmzMO4gzk5ZFVKsnE2kj&#10;a9A+a4x/CXKquyTvTXr931B/aVYVyoKwmrxyfGC4Hyyi4FT5hMGRr+DTjJ5g0IJtUnL8mcIlHmDj&#10;f85j5/hrruh10bpZ7pFdaUmqB7yTBGC2ssn8nI2zrZXA20fAfP8AEVcn9QtytzNygEuzxcxvjoZc&#10;1JUaTq9yz9ng6i6Ob7QJqzlx4IwfiEXGsZLR8UCt8knb2MmCM5cBFTmcAl254aEOLybVbZ0tKK0e&#10;xt9aalHARBnkDYzi9HNCkWezecbsMEEAF+sHjcxMcGnGuZ9WV+LNPZ4m31vlm1s3hIyAjcnyE01d&#10;mbNlcP8A1pudstvmLm8m+xuMh7iuBIN8ZXnJy4x6ayXYezXTfHommnTuUSmLgmtxzduXFNZzsYSB&#10;xvrkf1Fj0uYY8hn1uD99GdzGHOYBcA+oRZ0vGadtj9dR3c3DW5lPGUdiNyd0SP4eCOOBOt5fLppn&#10;jngh2+m5HnWesCDcN7JgFs8zeENbhZwZNVwoFYzh008ODXXTXQdcbN9kKMZkB/WpSXPhwKDOBykL&#10;kG5nKSC7a1FSmezibTLOEFyDzLvAjreVtpUyswMSuIyf2nufhq1eIu8GdTqU3f8Au5aySdxA5wTK&#10;eCs/2cdvHjUslJuWBGLw34Y+iqVJ92f3711ma7pkIVF2c41D3gb5u/UuZ1Pq7Ve2sDpyRk3z/wCp&#10;Qm8BBajkXfWM1BT7mZOT64htuWS0iVFzxzNSHbQXRwWilt+BVaeSRszcg3Z9vEd3UGQvGsrRLVKN&#10;l7rVGfNm5AzGyE7VxB5iu0dYFYOMHYgiRj/bjTtUNxB3GCO0wjJ1BjyKrPJyybFwOH2/wWuYPIks&#10;VpJ8GUelp93h7TEeio/Z4WYVJNN47LsBtdNUhu4G1efcrcY/MQ53VP8AR90elHB5ffRGXVJv5MEZ&#10;hDjJ1Ledbi4bUK02NNF+Hh4aePsOec405jPGc7HjbBtvB6ZPBGsHnMbf0PLJunp3E88mhZI8PGE+&#10;dZJVFaPIyWY7X1Fr4HAsu11V2vDTw9v3A6ZtaWFkqQdmXezHyXViHbbsN2D+lXlxNybkAMB7iqDu&#10;n3sQ70AC4F6VBStXuM8DAmO+mDG+sTHGkTmYIFEbntf0wqU3zrU4tCJH3H6NpqK7SsY7eRBpfLyR&#10;k9xHnlvQC2UD90t7RdqfmjJs5vBBkHzCEVWrOuJjOHt6M+QfLGpdQTDcGwGcHH1FRMePjQjTVe4O&#10;DzOo8djADOtIGzJNSXrFtUqnqHeTf7naHGP4i1mk5W9uAZ+YXp51zeZapWli/Dx4TahOavuGq7Pq&#10;bbhcgd6o4G+p88a66Zv2UBb0bIri50yKk01K/Q0lwG0uAV3BzLhO4rtMHbMMqOKOaXDdNfzTzNkd&#10;Z0rT79fb6JZ1wGqjaoWWjsjAIEHl3FnDLaO8MQ7mwLAPmE41pNP0Ez3a87mjBxGQX3cmcyzaoqH9&#10;LYuCS3cBEzGcOJ4m0ejufU/gPvtNDpPau4mQtxjAI9zqcEcCrVWvZhAyOHfcbYmnc8CzwbkjAnVG&#10;5H1BttGNVuaVJUUy1tIkY+Z/7VtROVtI8701aaK4AuK1MB1EzyGtOAk5d3OtPkdJtmDaVThtI2oz&#10;E0yXdeD8qzBnK50/Gc24utPqLWpPMCQUwCDcSkgG6ukJaXqjtXUn2EnePRqSer5R9dyUEc7pxqNz&#10;aubyx0I1WHHqZVfIW76ClaqYDgJy95ba36mdaJsI23UhM5axbwTxqNzat7uQmCP95dfNJsCMfuLh&#10;uWclVfHmP/8Ak2Hbz/SusUeCFT1LtFoGojs6kO/b/SwfuIFX+3eg6lbgC8lTvGPlku516u+ttsMH&#10;XtMmfMfv7AVwQ/Gv59KooefQX7MqLgHzNNeqYuFj5K9JHB7rCPIz28CbF/7jWqCqeVNpruzO6SBw&#10;W3q++uoZh6m7KauT7hNbcfMtkF/iXnnszcvGE1BHHp/EINdxzz1r5s8bAlrC638xwPjWNm+GfGn6&#10;dN8Ph7xj4V8RivtAXnHqvsqDZAfzioxN47vLHrr0Rp2uNl20WnW8nmL5g40rVsuiXH7i8v6LlZJ3&#10;Nd8nb4swgu6gyljz/tLrmX7MKLnGsGhxM4P+Z3mNcXNz6dJf4jjt4fmOshwVap+zo9DhOgR+p5sl&#10;M3MNsV1jJ/5rHGmQeo1SgM8tmjtoTzCYCKsUPJ2zByBszAVxBd5g+4uuWjzscXtL4pA+Z34FpIyb&#10;ZLa2aCHQdVdviOAtu+yGq9k0qDUEkql241bZNL+dVDYh6yZJy4PBPnzVub6eBelFdTeRP6VnYZ1q&#10;S8jAhCr+bLaxPJdBNt5k4Ct4Op866HXkzH5vHvr2n8PmDY2Tlwla8evyfw/Oe5szpukJwQz/ALKa&#10;77zLhR875kOo8cpftjsDMd3uXRaXcXmJsA9ad6xsSqaHuNeXcJ3F3DUm1BlJHLGZBYlcS9wLUcjz&#10;wQLk4sWZEd0cj4vL1KtMnEkp6hf+4qdeeqDWbj2mVnaTO3qeCP8AfXNdSbD6nctnxp2xFJ42/Uc5&#10;II16KM/WYl25AjZnuR/sLMdokwlO0iXHbPJq6wXel3I10nrNKvxHu/qEISprtz4DyLZ0e9308DM4&#10;iRj6Y1cdl+2ydbOpze3H6gyLpWV7K5TT0xOHtUTyAZfvJRYF1aw2OUfPZTgmdEFeOf8AmW3+uFR5&#10;jmCAz7PIj2q4zFThpVtiNriPP7/iA5jz8yMioc4qTGTeYLQ41m8vnj23n4PMVJmkwIYmRdbC5ZVG&#10;dtnlbptgSnlSDeX44+d8NU9xPHsY8G/FweWpkvbuYyZwXFsEv2Vkmus2Y2w/FXWpRURmSyshO+tC&#10;lbMkZMgFpEv2fspVnNacIw4qiQsx+zJLixIzI6LI8HnOtCl8nksqHrWiLB5hWhDEyadxAXFWEjzx&#10;6kaB9x2BL9uA6bJjloPw7qJS/wBYQdQk9vtDt8sa4DcTwkaTOcbmTHAnUWkV51RWlSPZbMTtjWsB&#10;Fns02iDDLtzbA5nMurPak2iPZwMG89PqIOzIMxPqJKIX1BInDgkef9RMy+Ye05wLYJHIyNm3aQZU&#10;IlvzS/4VkswJeenNHp3EO+mUD0wcDjJkAgNwdzqjjTJLcZE8Tdu4fOhO0AYbkJHwaiMXHNvPwJU3&#10;T8xflwMwXPpLrql3k2YSmy5ke8BGK0Qbltg/eTn7aic45JMBxjwbilvgwjwQHWwVJs3HGQ5oD5yd&#10;MawdvLyRvbMaEvtC4uEnuR8AEenEvmNwDaM+Tpoa3GSSEshfXICcwguBHnlSEnbZizCC3G36ncX6&#10;AtTiYdlMga4nEY+YO0lK54R/nMe35az1w3emc4N+ESMaQ5e5CTnqeksuOippTcybMgP43zX9XOhr&#10;OaToLkEED4v1LuRKi3EhjlOCandDgHq6QkHqCeMn70FkBd2HpjITIkf0wLhI5hNo3J3LaalZuh+Z&#10;11s0rmlRhHjcvta1p3RLm9vOHrBteYHKODzONWSXziYmsOTTUrh15ZP9afcPSehGy8jKsJdjgnm5&#10;zBuLU0si5d2iTSXSGdPgwH3ww+p3I1no9oBLmsAQ4CdMau0ro+lHg98Cfd/M7/5lC7u2fKPotA7d&#10;wScDwBY29K7q5EYofcnLk7advhNwjFzCJTiixvB49+3i3pjIMueBPEkcp3YAdxuRj6l1PuCgG1YS&#10;nGDndmz4rw3Tci5OCNEm7wehBHqB+KJUmadkwExhY5EYk+0Tdh2TA3yDyydyBCA7QY/q4xD2bo7n&#10;U8CGzgcyYDBHGfpdPvrftne0CQhHuzyRiGAhdMlvHBAsT2kS+bNp1rMRDCQumQZU7zayFzyZKxk3&#10;bfDMS47XMbCyfipTCk5K/wAkYBDjW2bK6wcx04+lrCatRvSCLpuRQR48C88agbzGZTbfN+tx3eX/&#10;AKUl1VtYJdvGk1G4qKm2x2EqOJ4yJ5SsmyeCUxy592q+uG5gx3VhjetHLxzue/W4x8v31Va0G5Nk&#10;v63mLk5nKkBmnh9U7SFzNKX+o0ij9vlThnx4Azzdwk5gx8C9AqbrhyaXY7+8NfLu/vLyd2N0XP6k&#10;nQJU2tD3guoTwQLq6pCT8M2OGSPijgb+zXBd/AtibjFL6dax6cm2qxh0hWFYS64xjcyO5GP5Map9&#10;QVBMXNj2Esv+JnPH+dZ7R7ip5UR9O5q+l9lm1LbG568cax+abUK9nF+ON8Vu28sWSBJ9WKEetDSH&#10;knrB5f8As3KikCTmOe/+8pjjYvUdQjAGd1i1b/v/ALKxmrKwmJpKxjC+Le5RLRFj/wBpJszsa9uB&#10;RaJ+mP61XmHaX/zN8lp6w5NNSvNX5Fm80rgnbR4GGpGPTHdKsrHtMcwSnBG+uLGRzibTJ6fdtSNJ&#10;TjGyW7gmZMUv8OemVJ+s49kkusuXwm8bfmDIXjg91aFJ9smy2s3uON86l70n/Pfdo/2sy8ixyefG&#10;mPtPGPmDW2U/XFOBGCA0qtxj8rjQ7l/Hr7ke3+0R+80tZ0tt49XdsZlv4WLUcBC/eWxccB8a5dpN&#10;mSiSby5OJ41+EVadT/rSdjj3A11wyu8sudaETZ/s62nDPMpbNRSt6T+zWsmP5VtUtWqvyiJM3dsX&#10;8RzG82iTqdzG9BdHBd6S2aR7TJ88esYAgE43cVoY3OvGgNYUO92aMtZjvDonLcizh/Ms9oecNpk9&#10;xmkZcZOoMuDAoXQrFf2mpCm7vf8AeOrq4qwlYUwBtGxK3es+ZpYMf0158fYN6Z6fqRj1Fu84qCdS&#10;SYggM+dYBi5ZM8Ea355L6UfyVjOwvtzMTmDJkScY71a2z8xpzU9dufNwme1hJ3M72UAeBAL+r7Qi&#10;E764opuiHs7mIGwbpDELbGNdE1BWktbX20ZyvIOmS7gD+RWTYntcp2j6nA8cyoRIPM441qTMm5XU&#10;MXH9L8pi4bCqZL3Hl2l/qv1hLWWONiUcZPkwQIOTYHMYHoN8mrVvBauauCA35F3JXO3ilYpQZ2wq&#10;Jrj8snGvM7bBtTHUxcd8pIx6dxed8j86ZjItfrJx2qtPTOy5lw+PhJ0of750HMG9OBlwJU8mrokD&#10;fljELjjXTnq/7H5tGQD+ZAKzl47pbnBHGvLXZG8cmnQILBXGqJe5A5XUcDaVWT25eNry/wDSvUMz&#10;NbGVt/MYOMxiqbGHKO3Sn6L7RvX3WDy7vGslnFQUEwbb4wkYm5h9QRf8Kz31vJwSCYgCz4+ouER1&#10;HPQx4P6VjYuE2SqxjyF+UVGa9a45r1YTyXTJzjCC3H8NXCV0OVyyA5ZzW5c/sRedkWJyiTzGZFzg&#10;LjVwbvHtNzGzMmJfxcka1KGq7fxkSHJb3DZpPWDILbs1yC4EnULkjAj0j2qUpKhnbPwXLfLIPjXQ&#10;myvYvSm06XHNBv7N0Pp5FT6f9Sdy5n27TV8IYScsg88aho9Zbcja9E6eFNl4Rti/Q4vTKrL9pkl3&#10;YBmbG5B/aScEaJ1m5ks0k3sb4Tcw9TmrR6woegqDlR2DY5SRkLqXeM+D91ZuzJRc7e3pkDd4/L7n&#10;8NY0vARdNdNVm0nm2VJVWw4ildKOX8xxuQFcQEW1yvZGVnMWNkBbLgtu4TuLsztTZRKuymxqcdDj&#10;8zuKZUlPyWZOQdlVGJn5Y3PAnTco1u2sxUYtXcZumns57JaHk27WMjcXM8a82dqu0wdVT85owLtf&#10;aRS72cNsHarCyMXLGVcryug5CZ6cJn1tef8AI3KkXHZCRMke/I4zp+c8m2bFoj9ozel3DJsQ8DwB&#10;XAfhIbL5w9bPTmbHthu2/wBhbxVEvpiWy6y21HWrbINYyOXibMr0fH5a9zS608Lcipu4B5hJ3LYm&#10;8s/aICfuKHMJHMbgDOQFGrUzHLnjnHHdbwcrm51oTzeQtrMABED0ydxPvEUGJ9ntudfuR+XaR6Ts&#10;yGJj5flq1ScbbjjBk8wSMOCMo/u3GPzU4SQ3k0Hu1kwParqeIzFA5xv2IhxkFpjGq2zI5C9wRsRE&#10;+IuhJfK2z8hzRnFjZiKUZCpL+0UGJt6X7VICNgC3B1CI9KyEkj05mxyuDN/hYFjLyR1XNZseOC7z&#10;fNwLZnjggWTFhGD2rl3OOCNHbPzeKrK4bTiXHjMxdPHX/Ml4AKq7J55Shpju0yAXGTl2i4IMahzT&#10;tFg2fYNRr1NLAoexvZ+Op5sdtBaIYnLGXInoT3z9GkVpVEumTn28Ah2y6e7deBDZ5tUmMBDtr5Wd&#10;vSGPggwIx6wmw97TG4uWYNG10vGuY5pWExeDAF4C5GPqd9IR/TJ0vNUl9YOXN+Ax8nwloUnrhzuw&#10;GzbTt8wl1c6jqBsEmCO19QSPDbzFy2vB1A/VVwHoFJ5x2VIWL9+cTiNxptvBAtCnG1SUyeQA3+h2&#10;Ew6Vy6uCabmG+SU8Dk9sLP4vfWqSOm5tO2XasZxN2TPqFyJFIbIelcw7Bm2/hpy3A4EUrYd3g/7l&#10;MrirKjmtMWTVGJwEZbpG3fg/1IbL6se1VNmITPrcA9K4XgwLcpXTdD9nTXtia75HL9S3wQYPdihS&#10;HdrcIXnN+wuYSGQzoDyZHdS+O0W29HwY412lMKkbU9Tj6ZT6eCnhye0y7jgjx91cNzCpBGmOAILk&#10;vb8sbn31DmlcTEz3sqN8IjLlW23BBB8ye65o96LTpyn/AFlJ1WExlTZ4+FLwty6nfgjg95XCrKso&#10;t5NsYQC0xFFbbfzxIPsrpOi5D/WRjiJbu3Bl8C51qTaJKnNRzV+wY7u1IXTbDEvm1bWOpO6tn7cl&#10;Hyk84eTzd4HAro3pRY/ewrGaT2mTad1gdzLX2+Hul0yiwX4IEN2kbTC1JTEjYS3dSQWhW2w+OBZj&#10;srl8+ltRgDGxLplEW2P3/eX1G619gmneOqNpE4ZVDR76AwN3ety3d2L7imbA9pG8k3C+UkFrTGRW&#10;omy8c7qME1moNzDutq3dyXkBeElNKz4DPsreDf2YgskCi/pj0oOUfWYqDfKrfS0Mqa6ZbpCC4/zL&#10;AZxUD0LbBActny/AukKo2ZuX9YWQgKTfC3Bku58EfGqrtM2PkkL04WcqmrwNrU0v4iEpqSCdo4zJ&#10;tIn7Z6eODgIuhKHnn9XdpOd1cXNPdi9z3llZ6b9pwGBu+laJdEt+2H7P6cMS9NfaIOmP/tWmnslB&#10;dvt5Nt9kcdJWpea1aJu2SOONdFN9tmoxlVVMXRICCu7y5FrY1y6SX05BMX0bD2N0zddUujgRiTzB&#10;7W1Rnj/+qA7Vu1ycnUzJPdJk7pMqzZWyncxfTKm54Ju1IW6Rs+LgjgV2kdQS5/TG4Tg/9YNxFt3P&#10;8tapJ6HlM7esWFSMSjmZLVtzdwX/ANlYP62FHzGkpsxglp7jK1pj8iPvJDnVbYm9Q9tQqTtuSgNy&#10;wjtCck6Mfyols72yMqGbACw9oATUIS7g/wDcsfmDydTKUgkk1tNwjFdGQQs+PwrGZ5Kxy0ejdcB5&#10;ZCFFgwRoQPO0pg8qeuZsep2BxN4xuhW7S2yaVJNpw5fS2cMZe4DMGtoZHPBAb4S5LofaJLuzpVJG&#10;b7dwuC+0kJxgXVDf7OOZ8xZm3Bxu+rcK54A+6nuQTmDuNhc6p4YJ9AcQ425bY7a3icbSLzIBrG+Q&#10;D3beW13Bnj7vvqq1ROCOZ0+piQzXeICF9mILuR95Zi42L1HOJi+g+7zZn0/GjR3/ABP1/qHYxN2n&#10;ZO0nLHs9qQWoMvfWS/8ABd6GYsXMHZ5JS4LcuNi5PlWPjmG1ecFfSefPikgl4uWLBjW2bB9pExZt&#10;n0hncqFuRBfof+9I8qwan+mEhuGUEufOZPd9n5Y7WMKA1JWEpeTGVM4ziJA4aC3nS4DR+GJAZP6w&#10;jnZvKThgkdxqR0W25uoPR9QbNZlNjuX88FjeCu2yC5Bo+7lRQphRe4vlSer/ALtrMKqETeBXGzIv&#10;/UWAuJG9kL3BOKVEN6Mt0ZOPGuqKbqSSzWSn3OebmZn7MNyT+1QfIRYbUlQTFsRjKpk+ERkPUHd6&#10;+P3lluxm7tlicm3zDiH1kJp2k5A50r9q2QYlyWzcPTOca9LNqHq5vZlfcycDpxG3FvJG3gg+H41z&#10;SSXy41gLkG7uh6SL+i8gT1trTqKk5XMvsOxYBPb3jVIQvv8AhWY15J582ZSpt2U63UZSiudyPB8q&#10;uFD1g9jGCSBOWYR/dtUWSD9pdLE2PvZ22BG/fbnb+L/OuSzWTVGb1Hznp2FhNkq/SUkm3jtWlAMJ&#10;9SrAjoYrY9LgWfVXXm4UyDdprbgGLTbKFWk8l0qIxkjD+sJg30rY/Gq3tY9XivZaRjMpqxFYcCuD&#10;I25IPdiWBpDlTfBjPdUdBNcqN/eYC3b9tucdgQ47vTWqUvPKYZ2IJkxFjGXUulwZFdtldPy5hNpV&#10;G8lVwLcoiubfggVq9Zig6dqp52lTwPadIZBC7634U1qpaF0e5+Y5jJpV0tnzGD7ZKkpiCfbtJwC7&#10;PH5XfjWbzSpJc/sQMwFxq7N9ic+bNvbwFGYfLuLoqk9gc2ZykDxtKmuP4vGun62pRzCMY2Scl7w9&#10;CQG8sd4jUOeVo5j/APqVbgXp9s7qxs5GcP2OuTBnpEGIUH8y419YvaHUL9ydganez2w+lawRrB4O&#10;ancUyujQ03csqUqy85hb7SHLYucAiW0pfWBHL05oz27nMWb7wK5gRgbccAl3CDizZh1AWNlucB9E&#10;nMUyT0+2f34zakDdZvLx4GwNfOTpq7SJuTggu3rXSX6AuHY7aMYIGwN3jJzLip9UUvu1iCDqeWrU&#10;4cFbZ+ZGPpobMHD2ak1gCH9NAFPl9LkgHvkHB1Fs1HklxhgggPbj8xVWXvCSp7rAuQE5iJTyXsuc&#10;EG7wD/tI0AdmUWSUy1tkPbjIJWpxtAcmvwR8A+XbKuOaXnj0LLGY9wJOWRac3mjK1eMe3/gWU5Jq&#10;JcapL9pEpjJjecfTJ41p0nqhs5bYA2m8FpclyccuuY23tEF26jErrBtLXJ9504LunpJFIJcbZXFF&#10;jnbbHqjjHqXPcWYzSTuQkshBkH+dHqfqAUZD47pLnL7mRXxm8HoaH4iel7lA5KWnN9SSvBfwALe6&#10;ip45oRy2s9blrpCuGba2e8flrlEbxswzxg6vMuqxE20y3JqIdSDIGwZye5b0rap8vcXiHCE9uC6i&#10;Uwqxs/IdtAC5Ag/2beuR4w2h/TVID0reOTTHGHjb8ta03kZZ22xmYlHpad0SA0HsTqN42O/Ce3Bd&#10;tol/xcnVPOTs3gBOIB6VsiyXTbNtfxCbvpmV1BK3rDj5KslDuJLHkc+zx/nT1YbQBz4YPYRDVDJO&#10;B3MYQCVybadwck6o7UbNmQIDacfw1W55PBsyAjsFbwfC41gLOsCM7/KwKHMKweuR4DHyeWJUAao4&#10;qxs5Ge8e5H07pVT288cudFnzvMVJ7YJbPoIP9oHoeTp6qBZpzyTuWw7zz+9WD1RUBH5MnANEphNJ&#10;i/Jg75FVR3LlmDUQApPK3L8mCBdFU+OUy0fmR8tZ7LxklowBg41apXbuY3PB1EwC4PKgc2zhgOIc&#10;f51Sbd7IY5SQeWJDagl5IC6J7kCtVJkJB0LaWASkdLvXN+9ph+JnR4dPsgk0bRLfmqySN4SNyeBz&#10;uo/xf8Krc4ZvX7k+7AyKcZSDZwSSthnggAXGqHMJWSMYI+4RXBxS5P7SATcPmEQ2eTSWhsQNjl8t&#10;AA2XjbR5Iwa3xUeJIywD59tUl5MCQDx2Ez9qHsY8EZ0ATJo43bJfuR9RVWVjGZzjj/iIkST7+THf&#10;tp4krHBowcaAJjeR3nII7AlfHlJj4HIPpkEg8jG2Zk3mNjc+rwJmoNpjkI9zgBbQBSXAxs78EB7c&#10;aD9qDg49RVuaOCOc6Ds5e5jIrBZcBuMd+NAXBHLkimEZuYEYZvBhHgj40sDPSExkwWOWjEvbkjIn&#10;t39pBHAtIl7dtAMGPgIvy8/KC1SeYdlDs+Z1Fdt8ZQNscH3pZuRwNsTHY0VapXbmTkEDa6T4hMih&#10;Lgxub3ncyD+dQ3krLAO9GxuQD6imTAjlnfgv8tUmoNpDkzLc+4gYPPJ4O5gsW0BqBuTncuBVuVzD&#10;GT31MqR45gbYL6+0irgaOaNoM9jOgLiaOTJkY/zok3buYCAV5IKTs95JrcA0eebtBkDwJlnnyQJl&#10;4zcwDPHzIFO4YDSExkAGA6tTOX2ckfGQqqsjG2gJec8A+mjBKgvOcYUAWQbwcnGeMwLkCzGoJx2w&#10;9xwacCZnlUFeZI1Mp9u2gHrcaoE9w1TZ+NsEZ8YLkA11FI5PKTMgQd/zOAK5jp9uMI85+YunCSOz&#10;LmL9t7ZB1LvBApy4re2SVspkyPrlvDFcGQfJ95edcwuQFwL0m2mTQkElfXgfpf4V5vzQftK+QiGa&#10;IcwImXDy8XOmR5BqG4ItUhFvBIE9xpkY8ah8CRpp4lA9jTTxMdRImdUAMjyKYMffUT0HwojLyeNM&#10;IwlqGzqY4GO2mRvMZMiPdn6edPJwbK3lnInm80xjz6iDzRngyd9DpWfGTBGk0j73FvI8wDUNvMN2&#10;1oEYnm5GsQNumLmKoOxYSB1hYCIcOTtNO79ic0bVVNgBMBq30uWTgMui9pdSEphlvjMAhwN9K2vO&#10;SRzdzIXoHLZ8IkbfUGQZVZ9se24lSMwBbHLqc0fvrybPco65LIx/Z6SD02FzP00SRZ3TJKwrBzMJ&#10;idzGa5GQqqjifuY+A6rmIkaLjbjEPGvT1IVGVovg0PN3PbJdYD4nxI+JMwnjTP8AQnogRwx4P/oq&#10;v2EftHTRkh9KIyyZkHkULdyd9PNx4M6/J9LgOX3hZ0ySlyaGNDSPPAdXaj3BN9BHHqQD8xfBonlB&#10;jYMgGjPnJ01W9SD5FcKknBHjny1T8aBYyQeMmNDSN0et408OVkjQBWxjx5EeZt8eRGB0+SNWSV02&#10;Rfqg+XgGTyPUWtSOl8ZM6PSOl8f+YukKbosZr+DTVqUiLik03Q+CxHGD8Rb9S9JjgFyLau1L0HgH&#10;yP8AvWzSelxwLVIrit03SeDgBk6a2CXyfT9xEpXJ/wARXxnKx8aYIM3cU/8AAVPmFP4F0USVqqzS&#10;Xjg/6iWLOLa4kY4P7xc0zyXigIu0toAxwDOuS6g1iLKeWJM9by/+J1FqlPs//hFVZe31Pf8ApLYK&#10;bl+AmQH6i+jDVKTZ8jGtyk48FhZjT7OyPItUlY+5YTAL4zJyFZG5FVWSPNyY0CwwTmoaTl5E9cxp&#10;lxkSwA7jxqtuBo84IgLghEDACQeBD0QcDwcHGhv4GdTgIf4SVxK5qJC5X4qnAmD99Eh5EHHk/wAx&#10;GB3EFASbkwfIpgyYOuhsCJDQASuaiVvufCTIyYPNS6nIQTj0ahkIpCg8fw0AMkzoa4RIg/xNJQ7f&#10;8RUAByDUO34EeIMn/pqHbwZ0AB931MmmkMY0Y3dK2gB5uNXyTjx5FW27fAXGrhLx4MioAu0vGrUN&#10;vjVblyuDdMFkMjfGq3MJX8BaFbxoa4Z40Ac61BJ+/YWGzyRk1/iFXY00k+O+slnlN476oIzjOaSs&#10;kCp5Jf8Aw10tPJHgWYvJOTv6dvpjVAwytw300BG3xvVoUwZkueYhrNngJj8xTgMvBjt4P8pPbn7F&#10;jScExkwKZMHGAefj8tUAZ6QntOBXymx41W9z3lz9PlrbKXpu8PGgCZI3GAnmK+PHmAeNMyenx6CZ&#10;njfdh5ECzN55MNQ6D7xZbeXAmZpnJggTMCAIbx5gGeOBZjOCai0iaE0/fIslmDjG5wcu2gBkZNPP&#10;/FVVmFruI9wZO+qq4t/tkUzhgNeOMA+RkVDcONRWpwQkA8cB1T3HMPAkFANcEwD9xVtxcgJk41an&#10;ltVUhMBP8tLGExuRXxmPANUluNXDgbZz57X7iYBSZ5kVDcDJHkVqnBFVbg0sAaQncQ1xk4ESeDQe&#10;NBQIY1Mtj440NuJ4bhTgGGaee8tJuQSUwJp5EAVtnnJkVkbt8CGsx4EYZ+BADJEhk7imOBqGNAEy&#10;3gz9xLgzwJXO+lvGlgQAHJnIobhvjWkUvUkplQj7/IxTC5y7peBDSOGTxyeOCVW4PqqJ02s1EQrT&#10;NyNycECAuBkgyLqmR0nyDRsS7ra5hBfyrPJxNJKF7gglVyBZkPPqktrWac3l/plWMMBIPGRK2Ra1&#10;UE4kr8nscjE3/FxobT84bS0ntLETiD4i6A56gzduMkCMDnBYMkfAr5NHkhfkxwMd3+kVQ29Ny42e&#10;/b+qJFwUA2Tt5c5JjMiVUM2zbO21A2lVSDI2Jgg4Ey8cObeDuKgSMjIONKBB27zArI3tmIpwDzeY&#10;WW2DzEt48HAmbd4qmdnjjyQISkHCwJDHgUwcrJwJDZkVBOEm7fTyIk3Z/kTzNvjHg/iLQiU/gHgv&#10;8zTTAM97LHGTOBIlP4+ACvg5O54O4rJL5ORtYjg019pFmbs6XJAPGjzOVkgzwAWzSeV4+PgRKcSc&#10;TYe8wcY08cgzFvJ8A8FjORHpfT5IyY/+xXyVyO9McFjyloTej7I8cfH07qBDtoxNvK8HyKyN2+Na&#10;c4pcgR4O4g/Y5A8aoE3A1u3JGP8A3AiTMZOCA6sjOX4ONXCXy8fwifEQKK2zl5OPl/DWkSeT47EH&#10;6ieZs++rtJ2+mg/N5dpGzsrYJG3wDVDl48C06Vj0/qIP0WplbUy53+4obJM40DC1D5asjMl7jVPZ&#10;k08CmM3GAmBTgXJfJHCh8aZwIAtTN4rI3zrPWZPGrtLyIAMW1DIzRgaewKcoKG8k+NUmYU+ONbMR&#10;ug5GaoJzm+aUmqG8pNdXPJWq24kY4068KTjmaUXjHyFm80pPAu8JhS441Q5pR4/IX6FnBLyR4ONA&#10;ZgzwcepAutJ5ReDjB0llc4pckHBxoA5dmDcn+++hrcf4i06eU+SAuRUkjPB8T6anGDNz8iPMyY8i&#10;D29PPqIk3cfntIAhzAapM4b9zmQK+PB4x44FVZgPnoKDMXg+/BaWezgZNeBbA4Z4/wARZ7PB+04I&#10;FOOQYzNGerjgVPcW41oU0yE+oJUNwNJeOGbengQ25jvwRqZB7iDzC5ARJKCHcbcHfUMgxpbuk4z2&#10;EE4t3wcHAocCe3dz+wobwdnPApwHt31M6eIMfcUPfMfzp5ncuIKDpBvJxhpRjHHawOCl+dc6zRvu&#10;zk8HxV2w3k/ZtBAcx2iRvBafjgwLlerLZiAj/ulzWFm2tf8A3nW8wQq1RzPbeNKNTHA8A8Chtydy&#10;NdKcUIY0iOEiEwJkY8aACQ3BLahjyJEJ3EoPfQUB5u4xjUxu4JGTAhrMZI1MHk41GASIMZsiTcg4&#10;B4I0NuYyJ5wTGPHAgYWSRvJcEh9/AUkFotu341T3A7xMcCebkxkwKY3Z4CY0ADd4JBxoxL3g4yYE&#10;rY40yNmMJEAGOy3MbnBB1EetkYWIIwW7a0jY+4HA93ZzwOEB2mMxxvQGCe4FFIsrcveb49zqZUkw&#10;bGHk6arbi3BY8aGkmGp5iALtJ5O9qp6fH0+YtIHT72VMjhMe3B5glSabediEBHzLitTysL3HqBJy&#10;7qoAqu5lN84/31McS/GPGiUnnEujLjc3cHw0BcThl3NP4anLAC45fISbuLJM+pApjhw2eC5+dDSD&#10;wcaCg6KoerL1htHyPirVG7P2bdje0A8z/SuIZXMCBJgg0410VQ+0QZh2Xh8/TIrkuIHJIdSUn2OQ&#10;+O6QKek5CQf9RaE8mA3I8EFpxq6g0BcSMjbJByU4iOhKDmhIx4IF0VJ5feJkXHNHzQkDnHBxrsbZ&#10;+8GaxHAnIInGwU/K+Qtgl8rxoPL5ePjgWhS8auEDLOX40eHLxwZFMGPuIk3HjGpyghjZqZu6mDGn&#10;hjQANwJbujGBMkGgAPbUMjPTR7AmSDQBT3jPGqq8k+Nac4Gg7hmgDAZxT44xn0Flc8pv8411c8lY&#10;41Q5pI8eRUE5xbNKfwKquGfwV1RPKf8A/g1ks0p8gc8AEUgZj7nmKY3can+WpjiX4OPzUN3ckCnK&#10;C4SOYYFtlPzTGMH6S5pbuP4i0Km5pj+fy0AdUS95jVkGQayWn5oOMnPWnM3GNBOGMChkHgzqZBy0&#10;8QaCgrZG6GkbqyEGhrgaWBWyN+5/uBQyN8aPEGmSDQMKqRuhpGePjVqIPwKGQfPwIFlJcN0HcN/4&#10;auxG40NI3JAgChuGZEBeM9RaERvgQdwy8CAM3cS/uIa8Zk760JxL8eSAAiIORnezoGGbuJf+dAXD&#10;PHkjWhEZl74OYgJGfwPqIAzF5L/9lVVeS/GP3Lq1pw3/APTGq28b/kTAMlcSvn6CzecSPTAt4mDP&#10;ATHHweWqfMJX/EQBz28lZICKtuJeTyLa2yaSsnB3/LVVJJ7Pw1G4uQZW8l+nnQFwzEtCmjPUVJcD&#10;UTkmsDZhLx7tkWPzBvgXQjdvebYFktQS/ARJRqMkdoz9JEN3TW7K67/MxaCL/SlBCpUAFLG3Rq4e&#10;mHqTWBCQLd6TnmMdlY0BmTjVjk8wIzIszif7TTpL5WkwLGICw+ckxwehbJUEwbGHjWKTB3jJhViS&#10;JwCSHx+hJPN+aJWGYMk4/SnQFtE9ES/XHNKmUAdc7HJ8zmhdwe2rJNL86oW0Ch3tPTE8FjR6ZPHA&#10;snkM8Kxi9OBdWUHtrlT9tuFSA3gFq2MnfgWN4NjN/QdBepqf1BLYXoud8j4B/uLSNokjmNTzGVQG&#10;04yaSDyvZ+2cyk7ymJ5cN1G3fSkdSPZPOpV28Ao9307nuLi8yhtvUI+I7vCuUuJ07BrahSchpIc1&#10;bcyO1bGMvjXBb5t6fSVdP7cao+0NRvngeAhdNYO3leMmcBV0+FV00Xc+M5HPvUxta/hG5HTJXOfj&#10;V1/4elc2YIGRl056vFBsn5D7yAo4x8tdLTykuypUeNmC4cfw8eRef5n9pao2R6P5jtMLyW2Tj7Dj&#10;Kk/VnG5sRuZqIcC6QldP0FQBAQBPvj0n7ixNxMHr9ze37dzeYsUmM/mPauNye5H5i2oWRdO8eBjy&#10;J0NMHcXHNf2ubUKjePTtjPijCPljWDjJp441qlUEG/bAcqhzDI2wLfT2TGda3cMam8wju5U3K5k4&#10;vhhg9KvMrlbKNzgc9RNTvZxMWftIdQHmLa01T2zE3rTt/ZTTm7Mt5d6ZvqwY1mFd7Rbr07SLkk6a&#10;5djnE5ZjDjOXAiUnmAzFxxrzzXk5a3ulM1s/l4fwOz9f2prX7pUajcDieGwcKA+iKCJFpmPGQyHe&#10;hoSImVelJ7ehxc3RtuodkdN+l4RdZ0Ps3JLW2/uT22o1RNmFKXrBnOnB/OtZ2gVA5Zj3axbD8Ncl&#10;PybWPr0OihYxS1WGE7Xq/wB9c2WemDprB2bj03FsE/pNzMRhjbAxrNJzTD+VR/0OQeka3MZKjMTp&#10;weOnpGVk0y7rPlOi9ldUDYPQQG4CaStW1iXtgvbwdO4sBpdxpgjWkVZON8lwPhrP1RvFCHbJks8c&#10;Xh51SvS0/p4UdeZxoczbkuLbTt6GZ3QxT5MBc6PVe0VbtkbKx7xvLbOode7YPMoJB/QrJLJmMg/Q&#10;3cenIoMz9GFCfR6Ft9zQxG6dM4KzNj6WpPd9PAhKmFdkjgwRKGmpEOEkkvyBAk+v6F9QF9MMX9KN&#10;dmXs0Cjkkz2D+zkS9G6a/wAR9LVn4aGCL0+iODvo5UzzH6QQQ+SNQ5TKSEJm9CnT6WHjeRbuAuBI&#10;8fFuhZ5IAYy0hy4FaqpOc1gMIv6IBiViklPzFmMLl5pj+ItB+3DK3ggkbUlvqWkhz90elKqgHs9o&#10;1s0GB+/zxk+7jVUreTvZlNjxhAjsw2gOYHOfT+kqhNKzKYnmJCbrrBzqtFVk6mNnTZ+XA9njVl9V&#10;XVhRNIi3iCN+ZxHByyDyQLL5W3cvM/LgRJ5cCPBqjVtLmEVyl+QH5+9ZB9O7BDjbeWhtOU43M9BH&#10;BwLMzFj9BMpVsezeRzGZEwBfCHH8UuBRTFaqV3y1MxTf8OGBkbb7gMDRR7fKYCT7jc8tVuabO5i2&#10;e4Hj4Q4PMEXGpjig2TZte7Va4B/Fzx/sqFyVfXLbm/8AblKn7RnE5xx6n4qekZSwk0WIhqqOBkcu&#10;VrVH0uTjvq5ytaSK7eHhy+YvCZzq1aktbYL4h/io9OJgyZixwWsdpZLub2fPbLa6SMnlJFKSjeJk&#10;wqx7GPBfWbzSevXOSM+RXCsKLeyQlk2pb5iysjjGTBGnoSruLETXtVtsDMvmhGefjjTbypjlHZtY&#10;EFduxwclRBPvEqdIatff9H2k/rNqxkjskaJSuZkbExpj0uxxJ6N/gHgs5E9qtPg9ESmY22y8Kv6m&#10;K5JjjQsj+6gpCL4/pX5VDVwfwG+uWku56YI0UhqIsI8FgeFfUM8JghgjAOP0Qf8Ay/QnHE0l7njY&#10;2/po1V6fxpE3fkeMwTEEWWMKONJazj9BnEZ0DgBL/wCjFdJ8iYezS76cMHowQJdP5PHQdf8AUIr7&#10;B6CZDXFDxr4SV3gZlwkkkl9FCSSSQAlaZJbi53AquOH0xenCj0RYB2YVLK08fYWwzb5GRs5ZYPL5&#10;amEZto/nWMt5o5DwKa3mj2Miw3QgeXtxLxwcCp7hvgSJNHMHGnhvLyE6VkSRS9njcggXY3s0tpQ8&#10;EYBYx/41y7SbfBMQRx8C6EryeMtyshOkO3XRzp8Ztqew51mk8cxjOHuIbJ7cCemhBx8CHOG+7ZI/&#10;4atcZk1wdeTjHwKGO2Yaqtsimb5gSKNDnx9xLBxp6R04N45BAoQ3hI1sGyuR7zNmMfxV+ncfEpXx&#10;GlChWtKHVkrbSclnvqh9oEuLWtvA8FRvoIOmVYzg8B1pJTsl01Fbay4sHg41stH0eN/YNBwLDaXZ&#10;uXjnBYXoFQcrZMGQMencXM5rb21jsXuNL5QdQMqeFgsdL/cSerjagNy20eO1+4s3ryn3LPW741kv&#10;ahDEwRqdMLzDUyeTbG2zGa4I9fuccayybySyPHB6bi6PnEnvZ+YslnFNuY+BddCecj1thkEfowqZ&#10;vePKjzinHNzPpoO8lZAq0oBkabX5GlgTicmtPQOImdS25CQEycCaCSCEHpVib2422TUjSdQBx5uQ&#10;Q7MCIytnjHejTUrphy/cYIFqbOQNpUPA8tfTSXuHpQ1pQ7m+ZIActMzh5p50eqRw2MQ8DMFuAap8&#10;vbkc5I0Du0Qxye8PHAonZvpgj/ojRe50YOBCLjgxMECaKCLMdm/BzFMl9P3iZ0yPeQ5IFDcTBzAv&#10;gBicOMA7MHTTLO2YeTjTPHYxgVkl7ds2c44EE5McSfkY9NB5gzxjR6cPBxjx31mJHhIODgQUD7ab&#10;2h4Ex2mXiTTdpjzKWMY7eBfQLXKJuMrfBGnhgIVzgWfRx7uXIrHLJnjIpZidavYNS82yn6bx2MHU&#10;WgvJG2lTY4TWiG+Esxk9UEDng40emE4I8HegBn8xctDS27cLYQNZzzdnINDllXWlN7UJC2EB5Gd1&#10;jtcshe+uLSOB6Ea3J5K2U4lwHMtYlHGPmLTd3R1IeqSpPZjvGfs9wupbLj/dVDG3e1OM5oNOMfLG&#10;LvqkzAZIMkH8RTJXPHMkHggPnIrX9oSjvBJm43YZ8fGrJK5o5mQ92gfZ/LtIDK5pJZkM++H9qJ1F&#10;cNn7dzJ6jYhgYieRuNIY7vjUTnDhmVjGFzgcgKSNXxm3bGmIMDF04tlukGVbZtE2T/Zv2yMAm5iF&#10;5ffVVp6sJS2JgmUjdODfCLxpLnbViy1KTSBsyGlx42cjf2Satu1kg/aVbI4nU1GxYOQCbhJyyFKt&#10;Op/aZMWeRgDd2Q9Ldi4Eeqym59ULbfLEv+oMvAsW42qTMW+ydkYWjVQiQfC41pEn2Ly5zn7c3yNv&#10;1Ci4P9aMbG9n7aAm7OXwnD0heWtOrCj5i2egDBawD5Y7uBOS60SlJ54+sA8JIZluAQCsjFauCWJj&#10;eMu++LqCV226VAN/Pn0Bj51jM0bjgGCz1BLad/h1g7aaZPVzfEXBB+ohbNuQLY+M9v4asszGTuAQ&#10;GoGlkmOM3MX7Q32aLMV31ClxviY8vpTVtw69K0KTzammI/ReYlcR9RSjVdLnGi3lVuBX8UlunjXG&#10;1MTulAE1IMnoxK8gp6VRixhnet5ZB4EmjFu+c2Y9NWqsdmvplEu3yA+RZ7sjw8TUr1drwcfH9xdp&#10;oMU+C9kcTu3AtUl9yTjvMXwnjbqDXKI3hYCZEYl87chJz1LNw7m+27/b4CKVG2T/AHbeQGYAK3jJ&#10;qW1dW+8P2Rwx2hxrDvtAQ3HqRq7U3Ujhs9BGbUuLEmw3ejp93paHQwqVHSOzaUbhY3z/AL11b/xj&#10;lNNs98gu6fLbrztrvbfNIBhZtmImZh8wg1g/pq2azBxjcPSkXEf/AEvZWSk6TJPHor9B36ebYuNV&#10;XH946r2sbXKrqSYvt5OUdz+zLAjyshh5w3I/MR5nOCGH7Td0xdNEpM4vZHZrYemux4fsqvc0+E5O&#10;bN61u5IK4yk42xMEZi4FfPsW3cjusT3I+oNXYJKdgb2QgKSP4iDy8bczkwm/s8fxFjvybWePH7eH&#10;wPiYSStendm1/edOMaGyva32UM7YIbirdYO3rYmCM9yNYzcJA4XS4zCpkq8W+0jdNq7ZvBKn7VGC&#10;BDu2HErJz8izDtezkScOCR576t4cNp7fZ7gnrTVG7hvMiAgDdIYi7w2P7DCxy4GMGs40yXFyLsIo&#10;8ryYgNYKTy16wy+eDpinLMYPaieauJ5hfu9OrU6fl+FbuMMB2gU3KaeHuzPnf6FyLXkwstgRmtYy&#10;csa36eEezV6dzft6V0nggCuENpdXt5nNnEfc5Y/kW9hcYIzTzWqfbtplKcbY7Ubzy+CNUlwNw2Lg&#10;NqLIWs1JayaalMKwewZL5cCu1wbNON2umpz/AFqjR5gzwZLFxYXOjE9Lky2Qds1gsB7f1FTqsZjM&#10;TGHUjV+GbU33xE3dSZYrpT7PeSKpEakh/wDoKxSO5cyLpJnaMSD3Q8U5Lhgx8CiN4MHAZWOaDZW8&#10;gC41SYPTaIslOtizVcbDJKzGEeBxxjW1UB9mJrfxvtzjILlk8fdwxLkDe8GdHpfU4wuQR8uBZkjF&#10;ePb4R3WmpziaNmz08cfO+Gh1QTNvuwY47uMnLIr5tVbUy4lzGZSQ5dT7yMvcMslpuRzWZZIAXIOo&#10;TuL89EplD+Af1wTp07lwXJdJB5a3yV0vuwwOZqcTeDptrsF4/wD2rKwVJJaevwM/aHX/ADPcg+ks&#10;mmkweP3O8xvrn1EcWN04uLX0/YIQ46DqusHMbc8AX25tv+WbcCVL1Q9lo8cB7lvprE5eMlvOrXLP&#10;TMZXYc2LgVmTI+jdK/E1Ev8AMD1R1I9f53PJu/kTLKcPYPuZijj+mhk4mDaNtjgujj6iHSyoSbtZ&#10;MYuDp20nSHs6bAXbp1RsgHMY25zOzl5VvTLnjg8KhVw8ZSpzosd3jHqDWbyd4SW07eCco43DpDvt&#10;JLprkeHKSNQPxnjrqz5TTTN2qzQo9rg4yBZvGO+B+Khs07BmTkGAG7wfDWJztuRmTJaweYRBxTVy&#10;VxigNy1+OHl/Tw0o19Ahdk2+Yb/N5PKoGec9iAfw+NYlVE8EwHgb8CfJOHLm/A4OUkflqk1VLybu&#10;r8LjK28Oj3+PtMya4GNKrcOdFVWcZyZ1+sJYS2aNQix9xd6mOpbddVnP3NZ3ApKGhCFDDDbXTVNv&#10;G0F+W78wHATqLlg/o3fPBpxobG7LGpZuL1nad70dCMvlbywbCauAwWiQDL0lBlcnK5zwcA+oqnB6&#10;SF4uFWKWTv8A+Ld+XAtHiSxatCy4ug5o5C23NtwIlIm7cJN5cguQD/nQ2Rs7zn3Ftg2bZyKyHgGs&#10;h5ak5pqDOTGlI24zEzrWnlJtjEwQcfxUSl9CN5PYczIFuAnLH4/+1Pc/ZCkmN6DGFtv8D72bp+ON&#10;bnsPpATxwdzvxRxj5Y1QqLGOpJsBg/fbmyu9IV/B+yvTgmwDZbTEpYzJyeYEjILTbXcGPAvOea9W&#10;yFdGuR6LWnTw4TZPb+Ey6aTUUhZbzvzUkY+mPvrKyVZUVTTXeGcquNgcsdvjVM2qVpJd9AzlVKib&#10;wDL5scccatYtoE6ftwQOZrYgtdPRwLzBnKCsT77NNHt4/Z6R8t8s0MkxnQRgjfsmre58kEa0Eeyu&#10;XThsB45qqVS+5zB3b5v3Vk0nk8vmI8bkwnEfTJcW77GB0xJCvnN9qz+IUl6BQYLWCuf7iNfT4R6E&#10;WN2zNqk2d0pJB4I9rZRwE6fZscf7yz2cTih2zaywqOazCMYtP2aCBdf1564mz5n7AGlhTiDqEtDw&#10;fsrnyqKo2SVnuO7MezzOOn4F7S7parGRx6E7u28wclcS5zLsDZi6buh8zVyHT0jbzZzJbLY5cBC8&#10;td6yv1cNmMqp07x+YpILWoUheBcsVwSUyojEMtuuIB8sYuv8y5+E5MlW2bWThtWqxhRo9iEuKyMZ&#10;o9dEeeWPOs+hrOvaWICBnPJy3gH0yFjwQf4V0C3qWVXAQGpV+3jtdNzkTFWbTGTBkAJgOhxk+SNc&#10;bjHZRkmlmnBK04/zHOpmNX2/cJlG+tVtQf2GF4Tj4lrBH+0qHt02wTapJ0AMcj7P3fTc7sXn+8oY&#10;9qEpbbj2PvbOP/6Wgjxpp5NCTImA3aGMnmseBdpEidHr93Ao1UZixVbJAIkbKWv7MDMJSXOZcwZF&#10;fZNs+oQedtqPB9NxyVVKdcU6Ep4HO9Ec3bemPBjWwycTKN5kZFHH5hB/415nzFMlRmv4dHP04fD+&#10;Gvh6RiB2lG0vlbj761H1BjGJdEMNpbn+2UqwmFv/AJYn+Bcj1X6bZTtoLV7p3CKJL6xwNgBNTrVu&#10;55e8XciwYcedw+Exevpa/wCZppycuNtmi1J62c2p6fY2dD7vB5bkudFmH/1wtlHeaTKh7YY+Zac5&#10;/wCVC2dPsX8u/rJjvYbVy4PuLmfaRQYnL3GwO1wD5dsmf5V6HyrnomQc9dFfHw+YP9cynHWla7T6&#10;Urmj5rLZDPNzdOOmX+VeVNWU/UbYh4Dai6okdHjgbMcc1YS90Py86u1SDlO7AM/PKiR9Rzd4/wAN&#10;dzjcnKg7a/e4DVmXSVbm0eUt14zcYrFtdmbHPWPn0kHucAd4ATmNyLRphs3pSZEAZmATiMnllVWf&#10;7H2zxzu0tP2e9/5Yv+pa2SnQ8knwbHOXhIlxm2LkGp9jsn70DmWn3Mzz+xc/BH7q04g21KvQBjmo&#10;iOua5GuLnkn2g7OpjvMYC3umQWsj+zunqz2kTU5oDlv8wjgi5fMwPGLqx8ldH1DroU3dr6fdOuBs&#10;6UqeYgmUB9zdDLqeCNdYznaVQ+zuVXoZp6ARDF92F1v2F5oPe3qJm24TLj5txLaYSf1zJbLD2yNn&#10;zB9bAueh8vdbLRfI2vlNnXJehfsbpldP+r3Uc1HogUyYernOmecwLf1V29NPWQl0tHogFyukXAuU&#10;dpnrEOZwQ+MFvy7a9t6yXbtxzwxyEqM3Zt5dISe08Y+YrI82mMo23sx93XOpJo5mRMcZ1WyOCXMF&#10;9apDcXyebRHr/Iqf7SbOho2ZICI83cEu50wEkzd3MDbHGg9wkaPXMeRQ9zJcyJZaVtwNzAmfae+t&#10;CIzJGPBHpqZLyYMkYM6bcJoM9b2++BGGeTOrJMCDuIaRw27iReFAY7YcmyQPijQGYM+5fERDXjgi&#10;re+FuL9CQkzHZIjwxj19DOlpxjxxnzpM296/HGdMA1TZPWj2TzEBgnEPzLi6iqjao9gl3bED4RIx&#10;l0/f/YXCsrcDZub0YN4R6rKoZP2wMALZkTN3pwNCqzbB22MEAZUJnH1N2yY1DotnLoyY5ke3AsNl&#10;c0GEmsBWRvNCXNHg8tCUVE5s047OlRDmYXcZPNFkWYy+oJiwenjbaatUjqAjyXHbOX27+WqS4ZuQ&#10;6PxUmgektVskGtBqR81DftBjJkBbtpmR1Q9YDOENokBPMVPcN3PGv0PvNOHVBLgDQHtrTmdeNo22&#10;AxxOPqiXLoyEgyRplw4c9xT0hedgS+sJS5bHZ7iUbbmE3bvo8PsFzYgCcsv/AI8C5Rk84JAMEEa0&#10;6XuL3Ju41FTvFqXHVEv2HzZ5nlVRtZhB+RXBvsDriMetKrcA/wC0iL/gWV7NyTG4cLZ8Vma1cuCK&#10;typuaVXKnO8zKuCjZfnxq0aZjVFLzFsO82Yum70en7h/iIDL6sIFtu0yPu70nLW2VxtEZTiXHZhn&#10;m8R/FFgxrm/7L/aFtgjmoh2+WQih/wBQWVV5UgzEwPD3IPMErszrClDU4dgbTdD1RubWf5VQ6fpd&#10;lJKiYhqQHsV20S3/ADK+VxsrZNmR5lTz4pAD0vacGD8NW9oLiqyuoKruAjZsXVknlq7Vgzquay5i&#10;zmTF1Z6ZCiwGUzYnVlRwNjwGtEas9Uiu1eesBTs4GeWue0HBhluDILJHAib9Mhc45jJs3qNg5BGz&#10;mpR/uYES/wCFb2D2mOalcRk1SEErhcchkp35p5cgIW0NtxmQdvVk2Z872f4dpPotHGDvNn82jenc&#10;wcF1HnFPzaMePfhE+GtykdSOd5x2BEgtfuLSHErph4y5BW5rWpbFkSXD0nJdJzybS2bACH2czjSu&#10;D8C6uZ1RLmDk8bzTD1CDFjwLK5XR7KCdezMbdvqELjVP2kTztInY8nPcg6hPPjUTk2m16zqUDas2&#10;oEms6sm+5D5Y1Sao2mMmwzhbPikjVqb7Kx270yujj+EJHv8AhPThm2MIC307okmZ1jTm+R1pZv7z&#10;dJcQ2eTQjn7twfEXckv9V/fGQIwgakjJyxiLnRJv6p44L+N8JvH0xk76fSruCHub2zzrbuHkGSNb&#10;ZRbemA535ytzfDGty/4D4HPxrttVuYbH3pr8Znwhxj6adf5YId5hdiPGVSSUBoACxj6gxLJZ5T7Z&#10;+2PHAC29bqGSh6rpjWbcHwi41W5htEmME2A5sbvGPSIsVMLd2zadNUzuGVuG+pnAuotkdLuW1iZS&#10;04nBh8ttdwZ0NnlLjnEu7VYAFytQaweT1o5kkxBHAe3bKtpDktVWZf4buHb3/FxzA5O2qEBfiNiC&#10;/u0Yl8vktTubMttM3vllyQLijaRtrmVWvbzy1j+mg/orNzK7Bmz4o4/hlWa6Pr7PYCcpWdi7RJo9&#10;pu/LZkxFjHy9JcrzT7Rz4mMILcA+oNbNTe3RtUgwMKnBvnSG560C6WZ7BxztkBzITlJGPluRcGD3&#10;l8TCVG3GGo5zZP8AYcByPZPMZkM8cb63BdtI9UmwMUqHjjqNqOP4i7M20bO5CzlrGCVAmBHv9pci&#10;4Mfe0lx+4puYs3oHLkBXgfipycmpnbEIxjbayubOqfHOHu4PJ5uYfM7i1qSbJJCSfHlpqjtxj5ZL&#10;WSNVqqJO2tgM2Y7v8NWqg6XJG23xzqQD1fkWbVq3T0/gPQUYWvue96PxHVGx/YmRnU7GCO0S5qXB&#10;r1crDd20hzseWJeZux/aRLjMt8DdHufM8eCBCNpn/wBcHlTkR2DaR9K1dKX/AAqHJaOk7HzD8zNi&#10;K6euR7pj20japIWE2nhgypq8ucvec65wmG0ymH+/RuZG1GbpkbaKutJyPZbVV804qN1K4/pX1z87&#10;2Xel9Ue4SQ5pgEhP6BFt54/2VqIxilbbDz3rXMadJ7J9ukllpLIbrMJOZ30Y2iVZJatZAjMxE4mA&#10;9IZGytc09UOVU9TAHLma25sMV1yO7kD4YVkmz/ZHOp29wMJrbgHqkJ4IEhM2JJbYvyjUmpyCttkc&#10;2DZHtYmNGMjuXL63GTTG2c+CBKaet5MYHL4wbRIydNc37TKbvTrs1tNd8jHp3VVf+Gb2W2I45qIc&#10;f762kVSdxhgTJjrS4V5XFYVg5vG09LTHwKht6bnVs8ff+qrtOKL3axG5fFcR2vyKZL5fKYB59P8A&#10;FRs1EW8ZN/xEqLkmmpSW+WPjVpZ1RUT8nIK4TM4mEhCPG2Y51T3lYPbfsxyjgSejS0b6zb/3BpxK&#10;gqdtkDdH+Ks+qCsJy5yGP+mi8veOXIurpqySek8ftMYN4gSNIaVD3zWtM9puVvX5MhykjW/S9uNm&#10;QED85f8AQg8r7ODnglRcf1UnlUNpVrBB+rnVnWkVJapHTZJlMQRhBo+ZaUycTSSycm7Rn3iPyxFy&#10;LGZxtAn070YPZw+WJQ5PIxx87jH5ij6JsncZ7vD+Ut61Ubt+9xfmN4pMkleX7z7d4x9NTHDPcyZL&#10;pICdS0srHJ92GA0BxDgJ5q0Kg5g5nb0Ad+5ZbvzrTSky3bpam4yPCezAuQWtRtwK1Se7A23bcfw7&#10;WNWScVAMJDmcgLp8xyLjQFvPG0D1jG2nhW+8F+8+Qnp3SMx+qNplRwS48tj02RNLlLK6HlbmOYgj&#10;Nds3dNdybcKf3ySyOVScAphBzHL0XnLB5fQb3tYAQgt3PyIhCEuLVtIbjfy44WE1K4gIXTGMSrdF&#10;yclKtrzxjzNTeRl4F1dI9m7KfTFjKr4iBZtRanAs92sUXKZPPuynM19lbi0x+BF3Tf7j55we2kes&#10;gymsh3Bh5Vq25EuIRyOXOXIIHl3m6gxC4FoUweEN7MEArI9L30ySaDkjLA2fCGYmqQhOP5UJQlZ9&#10;pqK3tc2R05J5cBzLZrcjJ0y8awGVyuYh4FvE4qB7OCYIwCJGTyhIxPGZGcqsubWAfUEkdsO0Y/Ly&#10;No3PtPs67ApPaANgSVNmAO0A2hXGxRd9coyeRufvMYLba7preKbcdlOQP+ZBd9ptrUS4dSd1bUPs&#10;O/ovtux2POm7XTGPQxx+XhXBP9bGlIDGujl93qcGNM1xWBKqmL5zGe2Ef3ZsRHm9WOX9OAp6NiLT&#10;LzClWXQJSkA9oDeFOGD2fS5fvrWqD7BDTk1C5AIhnGm28cca51njN6wIcJmNuPzCpTxw5lrZjHGc&#10;pILQip3kl5rUrbyWVOcE4u4xi5Y1VRvGz8Zw2OXdKO2s3+0m89cv00z2gM2eC6RLAuEvqB6Eh4LF&#10;yDp6q3jZPXkuk7k5jTx0R1zR+/GuaZfvsdiAOp8NbAzmElDLgGg03u62iaSakDtiR7dJc/lx5PUg&#10;CtzOOW58CPVgPZ1J6UA87cLMDDFa0i4440B2dzCh6k2dY59acOmelvPW/Muddqkv7EkLFyzfCmjW&#10;7aHaFyPhqGb3ayZxpFN1JLp3PpU/lT5rL7fMulwRwQLq6j5pLjTF9G/fbwy8y7ng+XCvK+T1JMZw&#10;5lTZnIxXhitDtca9INkbNk2piVOZqcTczgvV41c/tA45v2wUm2nFYPnLAAiBGL7s50MfyrMdn9Jz&#10;6cPT9gnE3MPmLpbbRsr+0NTsY5U+3wJLpCWugjHq/wCysbCbHjbPrhrWoPgSISdrcE3HIu2TZfMa&#10;PsGeHKR0QvlJUWzIzmMqfxnLK4HAuYLgXXXrAEHOGwI3mnGOYbsTv2I4FjLiTvTE3Nt7ZBau7las&#10;ZP8A+aITgS41oc8JOBsY4DlbzaTi9m1dF1B8yJbVKkm0+o87w0q7HdNxXHJOOA/hXHNQPGUDbGGV&#10;FZxjLaGS7ng/YVknm0ip5wy3MIM+62yXS48aHItUPptBuzPag2YTF88qGVFeBeCtaS6Kl9eUW5ZP&#10;oHN0jIgrQ2zltkXGdFzQkY92cguQDR4lSPbmT2e3qjbWtFPdulAzWmzdlKh9sSeatSMuoMpc8Cp8&#10;vrghrAQsREgHzCFXS1H0fKZwyvQPhOJg4u7y24MnmKky/ZmKWzGawPN1bsvMEkdsnKfJ64JISAfs&#10;OPqDu/7iWkSP1qKwDMd5gfCbxkFu1woseT+ZZvUGyOfBHv8AAx3yX83eR/7xLJZw3slvcuDzBdxO&#10;uC49Avs/Ja/kJzSeoykqAYt5IPg/Kj2y/ZXXAb8bnT0rftP+KJcB0PUDlmQ9l8UZiaVwZV0tR/rA&#10;VpTzkEG/dqBIK0Ns58CA0/pmkUfsHqOp3L4JrRGTe7u3Xgg/ZXPdUbD21PT7spy+dDMMV0hOD9Px&#10;rfpHtEmJqnYwSoHZ5ifeXLYuPJHm4Fp09l9MTV6+lr+64nrfVG9z40l20G8o5Xk+yuYwFsmnltk4&#10;0huSiUyi6LZNns1k8yYlmhh8sl3IrtJ6LqMO4uXk13yWEdcsmSNaEz20Smg5Sds8kbSYORzDUGPP&#10;+0npA1rZPXlTyGSgC8pxoQLgu7NtX2kEEHTMgO1DZXs1nZM5/bSagxthf40YcbSHNVDlTyNjKnED&#10;z7s2bdCP4iMPKbl1HzFiZyx1pgXTcthcGDpocizuE5wfOJe9oNzvMqlRSR2iitkFwRwd9c+Tyta8&#10;mUuO2jmjobIhblvuL03qTaAQL2av2YPZhlL95F/dJmcbJ5LWFMAnBmIsDgWoRtxg+bxrmZeAUz7Q&#10;ddC5matVfynDfqf0vvk+mpnPObteZ4Ma9XNp7mdUM23lsftC5p7sXkrzNqTYfMaYICOTnK4j5twW&#10;ODHAtapv14OzWXZtT0rvABitfP8AnTc19piVr+U2oWTU0odabUKngmJ71OSpv/8ASwo1Qx7QJiaY&#10;gNAcQzcr4K2CpKo2SVJKTzuW1iWVvf8A73FF/pVPl9cSl5YwMRYCdS1jxrMxia+58QnNONUcTSUz&#10;6XADOGPtoxfeWwv8KZeOBmGD/wCeN3+JkyKGzl7KBt7BNSjg1SfOs3ryi51GQDmTg3hkTmDu8asd&#10;SZiXuUdQ0RPyU5fMKeC1Om5wYP2SLT5+8pSr5CcM3O1PAQX+8y866Lmk2bX2DmVFIHmDG5Fkg/ZW&#10;wPKoKwIxgglWi807Y+TjWBkuWlSNw63GZ9qlVsOXdpmwNtJyAeM2LpwyIXTIqHMNi82My39gC5B/&#10;yy9Su0JtBLsbngGLTGLAsZmG5TJ7eDNSt4B8xtaWnCuXt9QYs1EX6B5vyOj3sb3AZjy+YtU7QIFs&#10;AIT5F29/w7o+cXzGPu8fw8ixmYerO9mRL0qmu8QE81dPd9Q5hyfpnNO+bnrQakfxU83nD1+2O8N0&#10;9MdvItgnHqx1g2sQWLkY+Zb7n5kYceq/NmDIEb981bwE6hCpHWpH9G0wGRvHs1IBt31ZJg3cvx44&#10;wC9n0yDurcqT2HlM9BBTc8azR75Ykqs9WfakEmP7K/pFgT+uSHRtM9pOoGUnGCByC5AT7yMncV87&#10;PpScOcDYGf6sazGabG64Z+zP6Vf6fUtf4k8On3snGDGAo47up7i+bLRG6s6Wp/ZnLt2xwadzV5qD&#10;uNncxgmOODg5upngWP0vWExlo30AQXN40iXSrpCg9pA92PGZ81Hb6ajocWppEORuWYwGsXIyF6Su&#10;A/YB7y8Bu8F1GHFaXhgM2AIYPMXOu1jaI27O9mOIkfU1eBRd0f2gbtk2iMgj9mOLefzriFxUj1y5&#10;z6lzzUYnE8Zbzz7kCofbBHJNEGTprThJqMRzrGl8HMCBHkTzeYEbD3mA+dU9m4JBkjR5wQblyAPc&#10;6g1eB1dsb28NpayO2fn5d0g1zrtAqAc7mz5zB1Cpl5SZAjBGHUgQEluMmBQIhKt6gTRu2DMvIOMe&#10;Cx+IlbwEyHR+XjGG/AE+cnUIhhCECPzFefoDkZkj4ONQyEs5EYbuB8cencUxvrZ4wW7fUKgAOzbk&#10;8jIkzmg4HOCMCJOHg4HORVWaPGwR4IOMiAIk8mm+ObLZF2cj7KsRmPzFDpfdoCY+srI8Z7yRAA0n&#10;tOeDU8xHhvCW8EC2yX7LyBlIHIePy1m9YSdzKiYDAtxr83jKQazmBOCPj8tHiEGEYI4LozLK94cx&#10;kyKyN6gcwZOYv0BdpXMMbnWBn/cV2JUm5iPjXPbicOfpqyU/MN8Hgc6inpC4sk0qDGTeTakap7yY&#10;Xh4Fap4PfGwIAgtqhvJe9ZjwIAqswcE4ID5FD3wnApkrcObnIVkbs7OeMCoFjLN4MI0elZCG4wZE&#10;Btk7nArhT7chh9XApywmMyY88YFSZ5Kxxub2qQHmLYGY9wGA0bHeLnmLPakZuYG2OM9vV5aEiHAd&#10;vK20BMcH6aerRm2CTG2OLBa6SpLipMHAqqSYFNkVAoMOHhDDwJNxkgRKT7tBzlahysfGg/NBnswe&#10;Euc9EpPNHMBMiZnDMlzkJkY8HAg/RcBzhyYmBbxTe7NmR4wgE4j/AMa5pb7zATB31sFLzQjltuEB&#10;7fmL8uTtDEvBtYVI9Nfgj4Fj7chDE8xbBWErwDwQcA1m8vHgSUg4MSPRJjsKHMLkbk8cYLiuDOVv&#10;QjPHBaJB1LRUySXj3bGYGdAm8z0jxtcBBBpxp5u4vEwRnuKHPG7YPB+oq2zGS5k41QJNCIOyPHy4&#10;Eu1Bxjsh41SXEwc/poCRwS5jvr80Dry1TQY4C47/ADEYqSVtpUyYmCe5GQX5Flbx4QxESbuCG40U&#10;BeMj1iKyU/bjJgjVbGPUyLTpHTblzwAuRpwhJpEvcEmT1iGDgH1F0hI6owS3czAE4gb3fkj+ZLYH&#10;s7ZPJdPN8tDM38xXyabLyOfaY2NsI9K2XxrMftFu8co7ZNrG/wDs0H0ifsLlEjy9nWzbZKf7Knz4&#10;MYLcYy8tYnGrIXaI3vETIhz+3GpdsiHnVPD9+hNqQb9pIhMaRBpYB21R7D6NDKiI86BpzGm6pE3n&#10;6Tmp7GO4HwKIkmiQ6A4990eBWlxMB2wLOgx4I/R6VYXDjGNACcTDGRByEJATGomNLGgAk4f4x4IU&#10;Ptx4MX/0F+Je6gB6A5IMqZSSQA+GP+iJWN8+H6WwYO+qqpgobvElNT7SxL9rVZLaHxFxKxkG5mRP&#10;MVbbt8GddObD5pLgvbMcq3iMlq2vwXYyF1LazARyNyYmBMvGe7DzrtjbJQ7KTuWMysCGF4K7bH3I&#10;/LXKNUOGxiY1mom2mnk8L0xnrfmZ1sGz8llyeMwLgbWpcWS28fAtm2fjvNjtoOMnLVxjAGcW4ynw&#10;KG3lZI86tQ5fqe+NaFI6bGaxg/EGrEpIyty+iyGzrTpPs708dhbBQ9F4CA0F0JL6HHBfjg04CK1K&#10;SFzjlFnsz5H8RWSX7P8Aucy2uqG9Hj4LCsjOlx9/g+knUibjnun6D1fc+kukKXoscA8flq+Sel8A&#10;/prTpfI8HABUgVuXyOyPkK4S+T48nfR5nJ++rU3leDIgnA8vleorU3Z4PkUxuzwKZbH+opwBrgfj&#10;VDqAiu8wcaZ1j1WTAnBAkPA5p2iPMeSDqaq5jmAxRkP4Lq6EqzP/AJayvs/GlFyAbJ5f3FsEjl+B&#10;B5PJ/GDlrVJPL0DiyStvyFfJeP8A6iGy+X99XBmzwIJwk3JgRgY/pKG3GiQx/AQAriZINTLZVDI3&#10;U4AFx4EBcK1OG5FW3DckCAALhD0WeDQ1wP8A+EQAzwfDTPHwJ62meOxjU5QTG5MHAiTf3+NDRkwc&#10;aJDSwCXTUyBDW5ESGTwJgEweTgT1vwL6Tgx+BBOMk8dhMkGRTCeNMkGgCHbH3FDcDRgg/AodtAA0&#10;g8HGkMaJW8CW7oAhjbqZu6eGNEht1QAy3H30el48HzpkbdGGbdAFql48CuDJU+XjVwZKgAw3T1vG&#10;mW6JYEwWVtwzx8apM0k/fWtEboC8Z40Ac01BI1j88kemfH5S7AmkrxrJZ5J1QRnKLyTkue/y1W5h&#10;LyBGuhHkj1Fns4k+D4aoAwdu3wEyakA0YmkrxtscCshJPqeWk8ZkgGCDVIgYVuh5Pee5105L5eNs&#10;MEECodHyezxgWnXBxk+mmCx65gIsxrCYd/uDV2ePO+sZrCYJYGbuHg7mdTBuMAlVbmMiMXNPHB1E&#10;AMzxxgbHgWVuCEuK4Th5pqh3NRTjBE5Z8Crbwg7Z8GmG7+dGHhMeSP8AEGgJCdzmdJBQVt4QkY1T&#10;3GcmP8NWScD0/M1VWyKcAbMMg8CAkR54THnjQHnZEDAwyVqeDwNs6qrP31ZHBNPOgDN5x++q2Qf5&#10;1app4O4q3bxpYAdwMnBGg5B+BGHGRQ7mBBQDR++niDwJkhMeflowPlqcBNyYE9bHGmd3UxuPAP3E&#10;APMyDuY7CmDIOPjUNuiQ2+D5FQBDe8tM3CRp5w31FMl7jBksIAhtx4E88IS5g76PDtmJk0408zk7&#10;aMm8vD6PMIgCkt2dnWcrT9nw20ymwI3gLbYfMt+BZ5Uk4I/J7g9Mafb1Y5lTY7Ztp3BLmM/DdJiV&#10;r+Y6fDTVRm2MO/ttG1Gh2tK7pLtR6Tl2+CBeXM0eXi4/MRGYTAjkarYyaiwOSOT1YGLXwP4+PXj1&#10;8ddWGnzZzM3LOs+EmM7cHGnnmsgI3GqrUzb9+Nd8caAW4yQEwRq4EeEgyJns8bkmREt3GFypxhMb&#10;jx5ESnErZPGXIEOMaJDbjgc3vLQF4TuKgWZiSVjuZ1Mk8jJG5wQHR6YN20BMiDjuBJjgU58QdFTT&#10;YHU7CXdpGY6PwirN24+4j1P7ZJ82Hucb4tnlW1apPJ2UysGgB/FX6hPb5hpzUxW/hyts2ZYx4ESH&#10;T47eONac8pttGTGzAUcHUuow3pvGTkW1pp3Dn3bRnrOTjjHogtq1M5HZbYIwctXxvT+n5kCsg5OS&#10;D+ErxJQx0+SDPHxrQpfTbZy2xx/xVah0+TQwA5atUnk/I+JzCIAobel7LnPp/EUOsN2Z7i2gBcMQ&#10;vL9xaRUE0HJyWYAFcOSaVsfGj1F7O3Nzf5r95J0/Ig91B8TtlboOk3IR7y55zjV+RbAzpfv2Cq+S&#10;un8F+NaFL5P3/wBNMTtCXbphpKP08gEH+weO+uqByMUYz/ES+zCBRyj9i8HAnm9NkgJ9NdUEpPHn&#10;gAmfsV8FAHN45XyFcKfleD/MWqEo/n6HLRKX03gsR99AA2Xy8n7C0hm3Jxp6XydXBvK0sAO3b6fv&#10;pkjdXYcvSJLx99AwqrMeD5EtSAisfZ4lEeM/zoAJMyIw399VtmPAjzcmBTgEht8askvb4EBGRWRm&#10;RAFkbqYhrciJQKcoGSDQ0g0SImY0AASDUMjdGCKKgAXuaGvJWNWoY09u6AMZmFLrJZ5R+MfIyEXW&#10;jhnjVVmkjxp9xPScEzyj+5YWJ1BTZAr0UnFJ476xmqKHVIHCriV4CZOmobdvgW/Tik8BMHcVJeSP&#10;4FxAszdw356qvZZDLWnknJAPPxoaMdm/H+IgYZLNGe7cax+qJf8Aw+XaW/TzP11htSD1PcIpnD0m&#10;PzBv3FQ5ozJATGtOmAya+O0qe8H+dRPLUlVt4FW3qu0wGSAaqr22kgDXDj2ZDW48ZESGzHwIxOKf&#10;Gz5L655iAA5Bk4EBcOMGREnlyDj4EN4yIAA28BMatUvb9ZQ27MZh40YbsyQIKDWqXrAnZx2Zj5LW&#10;mqTUDhsZsCPvoONIjMazEYVS22L+Y0nZprVVsKq8H4FDtk76tRGePOhpG+mqzFAJE8MmBMuBkjLg&#10;Twx4EAIY0S3fAobfOiQ8iCgebkUwbfGTBAg4+ZjRIZFGA8MeBPDGONQyc1NoAcIPGRWRwzbQMgRw&#10;HzoCPOPGnh9fGhw1DkjJHGMamN5hg4EHJcTIyEQfDQpXPHIbBoD24xoxWFSDmRAGg04yCFcGPxrM&#10;RkJGPAnhjHHxnVABgecmdM28Dn3ErbaMeOA+f4qGuHinAuzd4SCxB3OmnpgQkY8cCz3tgkGRPdoO&#10;XKALgNu53Z9H3BqnuHBFMI4ehGcMd0cBOYg40FBMG8JArIzqDTzqhkImcaKQuNIZk3kmOBEhkIzJ&#10;jjWbt3hA8Csg5xjHgMqAuOltn9eMg8fGt4mkwlLwuAx7dzlkEvPEbwkHAtIk9SEjGCA3TTkuEPOr&#10;hkHA9swadvlrqLZ3PMAwRrmOR1RLnjIF7jtadvoRrSKfcbsQBuZB1PcTrjMeek1LzjGNa1LyeNci&#10;7N6kG5GDB+oulpO8xjxqwhNIbkRIZMarbciPDIgoDA09xqGMieGRAE5R0sY08NAEVRyDUxMk99AE&#10;MihkGiUaGkQAHcDHGg7xmNWqP3ENcDQBm8wlePgAs3nFP4+PgW8OG6qswl6oJzlecSPATOs9mEnw&#10;LqicSfnrK5pJ8HQtoAwcjcnfRJm8wEzqyTCV9/8AylWyNyB+Ipyg1qn5oODJ/DW5SeYY1yvJyFgJ&#10;n41uVPzDT/zEAbY3Ipyr8vcY/wBJHhk00AMx+4hpB40YIoZMiAA9v86huBowQahkGlgByDUMg0YI&#10;PU99Q7aAALgaDkbqyEHjQ1wPGgCtkH31DI3/APUR5wPwcCGkGNAFbIz/AIeqg7hl4FcCN9JDXAxo&#10;GGezBvgJj7/0lWyN8ZAYP1FoThuOPj/71W3EHjTBZnpBk/6aDuB9xWp4NAXGTP30A4pLyX/xFW3j&#10;ccfB5qvjwePgAq28yIGFDmDfTPAqG8l4/wBNao8bjt4L6qrxvgvxpLyhJmM4l+PgVDeSdbM4b6eC&#10;PUVVcMxJJbcUNuzwDyLMaolepkW8OJXjz9xUmaSshs8H6iRTvFvlHPZGeBQxsFrU0k+DP30NJK8e&#10;Tvr65JCUMkvTzdurI8l5IMiUvl6y3Golwm7dMklZYM/cRh4zIFQyOCR5EJSDniZ+3+zX7caoE+kp&#10;2bk3o9PoVtHLyGQd54IzrSMy60o/o9KtEgkZHhQq30XSsumUxAFye3ATqL0H2Z7K5LTz3cDMRTR0&#10;4FcHaz5PEsjJ5rRW3p95qYzD6t3DhAmxibRtjPOis5PST4cf9EAbi9y6PpeXTui55LTSoRN3KXdv&#10;HAuJxysgZju0YBDMPS9xOhTvqFk3C7Vizz5JIHsHRVgkFCz2bOLLNiUkcfTGvV7Z/sDZVa9zgtwD&#10;tXLX+FdxybYrRdCD38IBN7YtRc1nudVQdtenpsNLl/kxs3w42e5wn87YH9Q0lMrMXpK3MMvLXU0k&#10;23uZuyBBPmInEA+oQa/dpdLTqsKnnk4ZyQpAkdF1LSyWu6Tnssl4GZmODqpfFmIk1kfguXb/AOTU&#10;9TNjX/SL1UFWUoYnsEqufDVw2bjl0yc3nLEQwj1bdrjXKUhlm753PANXyl5mQz3Bq4PLF31fN0qV&#10;r4GMh1rT0NodvgmPaUG6s2XTbCLrR+FahP3rx+LnytuzJpktudVecm0Da2R5LtwjkbVnb8rjWc7N&#10;6xmrGcg0N7gJ0yLyrN8ietvSma66W8Gnuno+M5tVC2DrqqaXkQXBws3tuMmn44FzFLZA2YTY/aQC&#10;uLfS8a7wpvYw9qH2mZTTssJOWyHxwKp7SNibKVEvM5qVwcfmo5WyHTMq45Pp+Ph4hn8Z1KrOn9Ax&#10;mVy8cyc2eyt3g+Er7M9g0lmQzwBfW4+mqRI5e932zf3d0tsZ/bCWj9pAJxb6YuONbWeTmmeHqz4i&#10;PC+r1bcw4vr/AGTTqm88YSkCPqDWeyDaU+ZezR8snMGuj682/thN3zM0r9q5fyLh99Md7d+knj9K&#10;7PlNuYbH9DJxvQ4+A5bmdOLjO06N5oc4eMjFxwcBEIaMGbfWgOlS4yOXtmxcgIum2exOXBGAzw+7&#10;nJ/ZvGtxzlJOaQlre2csSum3r9zkBcXUNJ0vTEhZHNODiIb/AJZZ7WFUTGSX2bZju8A1iZJw9clz&#10;pLkOk6ff6Jahyo36jeJ5OLz28HTD8JXxxUDaayndjXdPlrnVuNyFtjQEdSOWZFO7GWj/AFnUb1T9&#10;Rkluj5fLWS7VqocTJ4GCPpq0SupG0ety41RKzg7RmWMOpcUuHxClS+o49PfDJzGtiVrP2iXg8Hpg&#10;76sVQTDBkRSW7OXkrdBhL6M9rUVZrRvZc4FpcDkyX7eviZdLVp3AC3GOMmdEm7DARfskl+8/OrGO&#10;X4F8e4ivGZpJ/ZsapLd5u2Rao4ztsCzGaS8kZMiIT7RzirzMmMiELdZXS5I22tKikg8xVyfyyTBG&#10;bAAo41tJeROTYVGVSz0vIPTBChUwlxWpMEatlOuN39OTjVonjMZhgjv3I1HxZGp3gaemLtSY5/Qp&#10;DM8Ao84caNnlsGNDY2Pp9HpwrS0kLYZjsY5ZN9E6wExwgGiIKqmUWQR7aDdkF76f3du3Hi76NoRa&#10;4tTHtQ2dwbItSHtAkoWW5wSoRPidZc7nfxx+nKod8ik4oVo/SZWbg8nkuj6H8VU+ZzQnRWf+k5F+&#10;3iRJmkKsS2b4kzDHjxRFX7MI/RCXKhcceJJU1CLgu0n71twGTb6dOnXGVDF9jCQsWGD0YkwSfCuD&#10;I5IgBQIkoeQcYMCt3pBalWFSvLEAmbVE5J/QGA2SBAfS/cRdX0qLH/SnWw/SWP8AoTatF6CWuZqW&#10;GQegkRV0TI3BYGXPWQSCUEgzrU2bxsFtgjPrdMa5+e726+Bt4xP1BmeS8huM/wCGuzNj8nlLCUgc&#10;tpUIkZBahFxzMPYG28mOIlzprZ9hm2OSshnZv/Z4PMXL5PSXJTtnW4yqNL3DR9vk8p0Mg9pALfSc&#10;u2vLx7FdJlXSG1+t2cwfPrFokF3mLm4hCRkXW8vwumimLzbNU1xOhlHs+O/n8tA44PTCpZnBPNUL&#10;+n0rcX4nJMq/gJJJJMECSSSQAkkkkAJJJJACSSTsDckaAGklMGxJGiO6N4UrVw6gBJ3dyKxkZjTV&#10;8fAvlwUDUtBa9OONQzw44/TEjhG+kmuzMedSaP08S7ySySRteVvHKx3FVmAMA8HfVjbuCQDWHI+8&#10;hc4mOGbaNVXdx3FZOPjTO7i7iECbgxJx6ZzJmaOCOSc9XaTs8cuPHGe2qHvjKBzgjAkJOo8kAuG5&#10;IBobu5Fanm5QayTN42j4AKwy5qAOOXkUMkr1FoTcemobgHgVBzFwyzkbYIwRuT3PhroSh3jKmBsZ&#10;wa0Q5NNs2+D4lg7dvz4+4nnDgkaidum1CylQS28SPBPjmDyXntI7vvrGWcnx5Fs04cFftgQGPct6&#10;SZkcjHcVvW7QOm2NsCVD02NhrRgWzS+cE3kECrZB4EH3zdiY/hLLpt3BCJu6aRtArhsFlonuRkFa&#10;WJy8ncVPnE4K5e4NJHpG4+Pn8xadNSQzU201RuPGM+P4SGvJGPjUNnMMGePTVkHNBxjwJBy5m80k&#10;eAmCNZjNJOLjgXQk8GS3kB+ksxcSskZOQrkG3Cm/UMCmcs/oKhljBkW5PKbLHxgVPeU3gIrrjTvK&#10;G8yDwQL6khCwEwQdRXQdNkMPBYR4crb03Yvajr+RDnj0ptHv/kI2x3/aifuKkuHhHJM50YnE0HGT&#10;H5iZby8e7Y4+NfEpBzh6Vsx28cfAodwpiH3YGRXBvK95bYINNUkbggSWYOBNIitvBkjyJDmFnJYV&#10;k7PHHn5iA7uQxM6AE4cEgUwZMY8Fj8RDXDchiZFfJeMYW3tPGTloAJN5GNyMEcemq3MG7aAnPVqu&#10;ezc/IqfqPCIBIzNBj/YQF44FbshRIjjBooc3YEC4xRoKD8cN7LZBxq4PG5TDyIE/JgHgX0AFHHiT&#10;7WPCUXpTCSeTnR0n3aMYPGrhMHFltk4+pbWN0LVbKWuguHjHfLfT7q6g/wCLBKwGBhBKmEvD/wCW&#10;FgXMUaqadDCMTGzGbWjtLTqPqR62F2bBabwOC8wqz2rJORmTBBa/DKmW8nIZljjfXLfTT+6fDcpp&#10;S7ly5BrlcQdQgs8CxOsKb3YmOwXB5ihyOuJ1LXIAhOXAMvLuq+VhWE2gbPoDMdFxqaitT9MjMrk7&#10;dsEl7mQLWqP2gDp6fMZkw/s+oO6srpMYzDfY1Ml7NlBfvHLg6Y1lv3Cw7qmnrAErBz/WoBEgILp9&#10;yNHti9H07OHJ4HlVCl5hl0xlFxrl3Z+MkbY4ew94t6txXBxKyGc3nLG3BzLYuPAonJ2qzUS478eU&#10;nLg6LYG8G/3mVJqCk6dYOdb2OMnMurGaDnj0JMDMDogR9S6tgeUvMZ25vR2iRj0vac6xUpNq80ik&#10;60lNNtscnPvEbjmEGL/EiUw2gMpqP2y7g+GKPH+ZU+n9k7kPG+KODqeBGJ5UEpkLKy2PcjHzN27n&#10;1FalNQk8x9qknbQT59GG7Zult3UHpMjJ+9AwecFoq0ja4znTwh5kEBcF3mWsmBcu9qOd5xxgz+Yu&#10;hdupsMtzt0u1UU3uBMcbG2ufajPccrsqrK0HMqYYttxuRjXKU7keAd3vpUB2uuunHxiJySgEaxwr&#10;8DljRNkJ28PagXQTDYI97O3x8a38NasjIqj+63i0OX2jn11MSRn9McCOTCsJi8ZgbF4BohVFPtpU&#10;TIqgCPHnsI9BbfDjo+77h9wNHHqK1ehvg41Vojf0kxK3yzVzr7N9nhqOhEuXuLJMCkQTrG4w/wAR&#10;DJg7HcyaaEMcxMSh0Rpx+LNdP4GrebVWgxm3E0fGRqIhFnw5GTnQLR56PGyYx3/7KNUpsQjbWjUP&#10;C5tY95oVKOBNsjzUgJ+4naobkZvdH+Gs4JPh3McCvcvmBJwy3a/rNxaaj4o+v366DbyuiO4YEAaP&#10;gInZxNNQDm/cgUuaTQZpcBtHxjWTTRwTgT0Q9GtEudUaF6Zu2fNs4M41QnHMTTBwno/QP9taSUdP&#10;xewRfYIhG8Y8/GrhR9FzGeuQBbAuIdTUocTJ6EMALi9hNg+wtswl2OPTgGK4QiwOYM/pB4dOD5+M&#10;1MZjOuaVXY/S7ekpLjjBn6fvxoDXFaTGaksx8A/KWhbRKoZS0Z9z4OWNcxvJ52VJTzVzqRk02Q/f&#10;8S5SFDtbZ8/GdrN+zKrWZ7tI2iOZVLjyoJ7ZnH3lcRvDkITHGrfN5wV49PGbqKqu4xr0/GI6bbPN&#10;8o60eI8HbwIaM+Aij+lfC1NFGI55qbNwSNvjgTMwnmBtZsa3mIPLHllug7l3dIsZMPd19hqX7R8+&#10;mauC5f6VYGbzdM/fVPjIicZLoFc5OmvgIQ4t7iqBmHggAIaqB5n6Yb0CC418egfpiQmCpfiJfOaw&#10;ljiyf0KMSKJWZg3HC3xxoG/ixkTku3NfYfHJ2tDWtmcyG+N6ZS69GOBxy/nRys6/mUubnkjb2dsP&#10;mC99Y/TZyBmACQRYI4Frm2yiHssdMHhv6MDxoNyPB4I0ngSrq9OD+enjoKS5tRg3pOSMmNWNmTzl&#10;VksXpVbk2CUurNr7UcQDshOIkCEP55MWwzQQacBFQwzL0+hPb+QuVY/Djq9fu0N/rbS+SSf4sjnU&#10;gTsAB3McenGqWchInAbRriukjftzEwmukjUkhFe5w6Bd5Z1z9sJT9i5GzeMS3iFKQZLSxkdLk3nf&#10;4NSBRK5rOXOSSoLY+Rm1tKqk2kOGwgQB/EWP0LqvBHzGpcrzC61HS+8y7eYNOAZUCkFP4257L7l/&#10;DQF5tUcxsjs9xFgImZJWZI2+Dl21+uilrQF6biY3J/WOC+UkCaJCOB7gjPcCq1NHBDOTGDp3FsWy&#10;vZnLqmGeN5VLWXmHy9576/cqqOqzj1EJTY2tYEcUe5gbXgsbgfhrGp3J3LQuOwUcC7pc7BJtLm53&#10;IZqweBHzN2c41yBWkwctnJ218tlUYCbZ/H0j7k8ZV3Ckt5vp4LFyNEpXJG78mf2dQJJISvz/ANP9&#10;NsfmERGfzlv/AEehu0DwcwnjXT1fkOePuaM5dGSy2PkGq+OTljj/AKIM6NySn3DwucCR5kzaR2oA&#10;XEat+mB+N5oSDJAtCldWEgHgvrIns5K7j9EMOnAtXo+Xy1s23x4fP0x+NQzE16Ah5p0rnA2DbeXg&#10;LlzljTI5o5qEhzPJr9MZc6pO5zafEObuD6ngTJB7gPBfufEWY53lr+M2kf8ApOnKTk8pphyCamqM&#10;WnqjGLPHjXRc09Yeh6tlNmZb2zdD6gs685qYlzmauccF0ba7qE48EC2Cl5M4gJZcst8DzB21weSj&#10;JU7VjH7p10LKVqrWgvVNzhlHMXzmxvgfMtdxWaaSxmfIxOIEZOmVUHUgJ7HKt3j+pkSePHDb2lyc&#10;RDdNc7Lx2siVYvUh/wBQMOJeWBzgjPbjJ+TAtnklDvXO47sffAk5mlggg/aWJ7K286qSdbsFjvBi&#10;eYvRkm12i9jNKHloQCeT0guX7/ve4vw7DS5MpEeP8vcI7vpmSzyT7PqSl27PKcavJmTmDurkWqJf&#10;/WwI2Eq3eC7c8eBGBVxvj07lycuN5dIRz76HTHtETfeYzXIB6lzxrbyTVwm9Iv8A5cRak6t22TyY&#10;uaYlTOM9uC0IhPAsrp6cSGMjGWx2sdrme+s3qDaA9r8kqZ2Ct7YrZPAv2RSOYsHr5sxtODN/hcay&#10;2wemwtXwcRbmsnY2w2d/M+zXG6b61cfU41zbWjNyadHDGAXN6a3Ccs5y+l4SuJX7Za5ng+ZUejJH&#10;Nd5O5MDP5i4zl6SmDo9/iv09PZr7dPvMpr7S30fLm4Rgj5EZBdT+ZaS7cuIG4G5g3w9QiUnlbiAh&#10;4Hb1qSD9/wDZUOazN5LeSyth5ennxrkJkrrJfs8OL+I9O0KXz8bAZoDbqf6a0iMhHLcGBlvcHM8m&#10;OBZ7LJdv/wBxugjJzLg19NCOJO8MF2EuPzLmksmZHUzXXVem7w+3Xg1Pl5LmMiclcXm0r/EcD4P2&#10;1ibhk4EU29ysRA/DWyx1/OTEA2bnLeGX9j8yhVI/mzfO4Y5ydQfAtjGPlxvRWzhX7f1e0S51hk9Q&#10;1oVpLt0CxfjbWtO4T/EuZm9cEp4p3PMN0114IcxNLjuTgE/C36dzgVJBTOy6pskL51L3JOYNyO4F&#10;emcrZGNE0k6Mja68Hju68HvkTXtV76ziyd7UJzPnOCM4hweXwLctmmxh7O2R37l6WyNWTaJ6vchl&#10;7cBpbNROPiXMka0HYHtAZNhgk7w+7x3dMi9DnZTqYmnHj9Pd+Yuwrupl/bDVBy+XUZJQ4LQ47XVX&#10;KNcbWGzm/GzutzeYNdRbbNmc2mo9/ZzUVn/liLzxeU+9bPcFj9JV4VKuls+Y2uYHNjba/hLLQ1Pz&#10;Gs50BsKa6zgvMKVbPXmzXaTsicAeQPS4HHLcti6Maw6VUPUzUm+NGLodvqL0d2Kestv7L7M13JRH&#10;bH094IP+8WLmZvFwss0rfG8xfs11J8PU3bZ6a2/Kw4Xj9YuYvG+5zeVifx+YXjWpUBtDkI5de1Wc&#10;w6ZFdtrGx+i6emO8sD7xcLcG2t44IIPiLLPs9Ts5vmMfc/hL96yMSjw41Rds+zPWCm1skekY9K60&#10;ZOWVl4xuR+Z31T5gzbXMcHAqqNmQJM6u0n5ecC9K7W4ef9wA9j3iaIPw1M+yZIx++tCl9L4861SV&#10;0mPj5azHZOs2oWFtMfk9FkNYgsF+mr5L9mY43ODv+WtgZy8YR+YiTOoGwed0+ost2TaztnQJxiVG&#10;PuNne7caocwp/dluVQTgZsgQfiLH5o4IYeOPzUJe4imoV5YBl45d/aTlGmZxu0H3M9xB3BLORDZf&#10;cj4FsmAB5hvMGfuKGzuGJggVkmBCQZI1DZjs60GmrkELwa8G5gyIa3l+Mq0iX7s8JjNx81AZo8JG&#10;58tOEiZy8cY+QgO74CLQpPLxmGcxnwhwKtzRw2CQ+7akCLgIbNuNyk4GPgsIC3IQxMitTiTuWw8/&#10;GgAOMY4Ognt8x8AEhs8edadRezsc+yb8IcaoAzFu8IHPBxok3mBDcd3U8pGK0ot7JHNk3U5arbO5&#10;bwQAuKe60BTQZA8emg7cmNHnA5i8zxguW0YZ0/gzxgtoApJN5jItU2byds8mIIHIMiJDpcffRJvu&#10;zDk8aLh1BfJxsrZNtYPU6aGt6fIGwaC0OAahs6gGYgMaPDcDt6JxE+GRRjh6YVY9jIDB0/LyLVKb&#10;rCXOW2B5ut7lW/8AUub6gqwkGSC0NQ5fVArePSJH8JAXHXTj/h9Hf3w7obrp7t3FmLiXjCS8zOXB&#10;yx3e+qHL5gyjHranlq1M5g2gJz93jQBfHGzefTiXdpM2O+B+rjj/ACrN5gObMx7sa7g/5YnjWnSv&#10;axPqel27MD2w3bnKzo8PbBKZ8M4X8q3eMnLILPnQUC2f0XOmcuO5glW8bwIvMWetx0w2mNlzSpXE&#10;w5ZB3bAca06YbZBxy7cwzXd3Q+WS1/iWD7RKkvS4EDa6R11HIu+kXNtJ/OLtXgGzZkBtYEz1bpBj&#10;zrJSN2Tlz9+t2xdRQ6XGO5jcvijD1NLGrUTs6CY+xsSuGSO0PSkebkGzHjjP+IrJ9qPZmIWYHW9f&#10;FLkWbkmm/wAx3mMAhsm5fuwkeHOJdA5AFyfd4ycy70IEm/6halIYeVhZcnbP2InkFrlti4Mcaqsv&#10;mEu50tY27nTL/qR6qJfJQtscqAUkHKuF76smzd5KQy6zGB2OO7zBCxrF9cxFbhterGt2wCOsHrMe&#10;sApA/nR5vUEuNx3caGvNyls2s37gfhjUNw3E5JjbanmEGLIugS63cWc85NRpEnqQkfBpxjV8Z7TJ&#10;s2IcLm08CT9ZYzKx47EEc1t+YplQU+RhngPc0k8UaR9rCRkxhY/qFzqZMNoDKAdm+L4hLSwcbx7b&#10;vBY3AkRhvOGxucAXxNXOikDQiOJc5bXmZ94jJ0xCVVqzYPMX7bfHMqKO5yyCVkke1hlTxL0ttf40&#10;YmnrcT6AeCA7XU5lwST/AKYw4um46r2e54NRq46i5emjzfHPpNZzkKvR55XDacZHjHeAE1fcWJ1p&#10;s/kISActgFb3OndxoQ+rcYR7zTnycQNnkpYwQA9pHzFSewHMfEuy5fszxtscYN4jtaeqgNUUO9YW&#10;MbG3pdJELNxR83Ct7hz3L6bLBngXVGy/bpU9HkswTUtknMH3I09Qey9zOL8cAMgxcy7gwLYKf2B0&#10;pH7M/nhRmtXbghaKdNycTzB2MxmQ8s3iV7RKYqcm+MJ4VnMxi5ZeTGs9qiXuZ25wTg7UZifdhtv8&#10;S5Lqim5LTz08bCo98t+WJdjbC9qhK23GTzvddyHaHvJBa351l+rFM3I5twprVtKS82dklrY7kx8g&#10;+YsNJtAbNptuzYG8MupcXSHrASeYypsfsGedoSwmkTSzwftLidnNHISYIAC/SRjE+YwsmcwWK6dZ&#10;1E4mFOyedbmzYlcBeC5bEvjWD1BK6HbTE8BqcmGnzLpc6602D0/IGz1jOL4hx2kN2wbJ5S5qM7+C&#10;a7myJzCE8feUTsmqNLB2Mb0hzrL2+y14PAFjNWZvh4DwLfm9Bzajxf1JUbXGQV0d3Qc50qPebKKV&#10;enMFi6nEbflkc5IMfupmtNpEuq16c0qYlbm/89g/dSZuT6nb6fj9EEwumVZ1G7+gyuYM58Zsc0ym&#10;tu5q2yd9Ie2SW03Sj6Wy0/8AWDjmEWG1pUExge4JlqR9RVBhI5C/JjDNd3j+KtSFjPqfCZjs15aw&#10;YTeTEvX+YrtK6gwEAHVJq8xXan9nbmPI2msvcXOWO7njWnONndR08PHBSty51LV9dB2jmaHFDnkw&#10;7VbWY7pLfURL7LjmUuwQXdNWqjx1HO3O4OZG6s9TdhayG7UKXn1MTHAzOXATV9/9pIdtH0wGaSPn&#10;hj00Nkezt68sRhBcgIVTKomj14QF67jXY3q/yPZ02lIJlOzuyPRl5Y8iim5PolWMNLGYzrXVhj1c&#10;9icpqGYvgx9oDANrcJ3F0JPPV72fSQe8xzyYDaj5ja6rgzqgk7bf1OATcPli7/zKk1RTZHPs01lW&#10;cmncEX/AvF8zzNKbLsXIq/SewwsLFXEr6f0uL8xhtW+sJTEkHuFN0qwbwcveSivm/eXHNUOO1Xu8&#10;mfCJc8pXHb5RA6en25s7umLUWMS+XuYyYIwL0nlrRPSokL+Y8xz72sl1s+UtQyOQttEFzzENZ1Bv&#10;Lk8cYPw09NKbmLYeC/kIs3l7dzA5wQHtxrrE7pzDzorsMbxsBy/fW9W1b8CuFJ7tJHOAM1Fzbg+4&#10;sfkdp+yOF4e3GMty4tIcbN/YgGgqNq8dE/swk/tH6OitoE0kM7kuOnrpIyaT3wKt03Un2elz6Tmp&#10;xq4jILTei52dVui9m8xbb82cvvZSNelwY1v2zvZW5CyAZsDeLmoT3IEUk5zq8pOtIGWCVb0QLgV1&#10;y2EiWzeYV62mPsZ7m7iu7sQuOD5cK6WcVo5lraatozum/l2xLK5fXA5a93x5NeZ1LWdI62oRSaRI&#10;9ok/CympoDtW8zIXluRdzwwrm+oJwQz28/OLAPmeONEqgnDKcTF8Z4+LZ6ZBCWeyeX/aGfAZh021&#10;39uBRQn9S0fTvA2n5e9nc+xhujajVw2uUPMTOf6qlW8Bbi1CDEukCbN3shGA0tlRSQDFqaSrdPkv&#10;THJNStwuBWiXRLUd/wDQg44np+m3rm/BfKOPyxIxJ5O9C9wRgLgH95760KYN3MqnT5sGaicNSdTx&#10;p7tjTxhu3rVongRcBDmDMjZtjgA63InLITgRKVklJpccLm6M3TIJQ5pWDl+M7PVbtbXLKnmdBza2&#10;COC1gJ8VKKB7tCQuXMqC2lRR2/vOrxxoxMKLemmO5y3jHq7tdx4Fm7wlkWCwXHdt7z3MapM4eTFt&#10;nCe3H8JMJzVCM5lGT+tTlcNm5dQd3Ot42gfZx5IWLAwLdsV1s5bZ4/lKuM5e8LHnv/UuqyDmBOj0&#10;0l26UBIlJjbNjxwHz8tUOk552bNtY+TVVwnE4cxts5yktqh03T72akOblwDFcIhLgL5NCNt5vS0B&#10;SQE/nR77UDeEBelQh2xWkNZyccncsY4AFJA4FzF0VI6HmMne05NYJVvEDjVbDKLGnpQAY2Rzxk2k&#10;vZu4ivPCl1C9zItmoeg5DMmU1p6OaivEul9zGoe0zsl+5A5Cx7HmDe0Uja1gM6+ksHqSqGzaddpS&#10;c7oZh8wZVl3WtJu6dIS+T0psoGff2JXj0ervLbwLPagqwc1csZrA+/q8hbW7E7i5R2wbcKwckwX7&#10;cBBdLv8AzKq7M9qhIGx2D9jvEBOWTvg+VWotbuBSd4U/tscySfdmsAW2Tgorl0S60ebUJdGyvBAX&#10;T6m7cfu4l5jy+X4CMZlLXxSR6pdXOvQjZPtcI8pgEDncNMtshODAnv7QOTsmV7SK4lNQ0WeZMLre&#10;NuXUuc5c903UE+nznfwn3iOX6oyCyR/lRLbhOGUnqN88ZgaEZTC17N4P2VVZfXEpCQBpIx3Mw/vJ&#10;LnHAkQhKDsxxRclqej95c2nDogrpCWuSvOuoBz6QzE8ED635fyLq6pNrmCQn7BtDgGLUGRYnJ55M&#10;a8mLGByxFvQxaZP9SEd4cjumeuJxgcgM5YlZx/CFggXQmzfZuKqpdgcvi3nBfZnPcydJUmcUnNoP&#10;Y5laJb5au0jqSfSeQglUtmpRh5vc4/dV3klomezOo5Vf3n2O2UotUWSP5Ylp1Lt6cnbljKnO9b1a&#10;5guBEtl+2h7AyOwq18LcmfTtZzfDTM0Zzp4Q87lsqLuTwpdy84EHu21OR6f1DTpg3LJHrGWyEFyX&#10;zD2Yl0vfXKO1TYW9k430e4lJAMvMtZFs1L0/Vc7bdlPHwm8Er1BvetBjXV1NzAT+U9lOTlmFxrux&#10;Ce/4lG5PmfOD0Hj/ACun7LIBoDtRm1RW/wDUqTMCVO2egjcn+EMhfAvSyaer/MWExPBBIykDzbgx&#10;Y48C5R2ib7JybnGAtm7dGRzxxou3hFwHouoHsFgLbTmBOXaKlTdaPW0+OGfPnTfVKMhBF1saZo+T&#10;jcuTxwWm8HmJ7ahR7Jg5A/lr7eA6QyfWVg8A0vRc2qedHbBnhbOrqOS4IMHdXYFF7E9zlxzS2089&#10;l9tbOeDGub6826S6CSsWbORtd5cCtkc/Ita2B1RMpVOt8nbEreX2hXCfB/xoTugapsz2HvZlMTvJ&#10;JvUrdNy9XJB7y1raRtUmzNt2I/pwryZj0xvRZIIPiDVqrjapTEkZPnjCqhECSX6jYXH841x/S+3S&#10;Uz4e5zs7okA7vtKS77TtrEbzSt0fOHPaz6STI7on/krWPP4V044qgdNyUDNmxK3dDLcI2KXjWPj2&#10;d0XA5lU4pt8VwZmXUbFLYMrhOKLqOZT4E+nYGBIHAtMd3wcKffsjzVG+3ynZlR4Gc7YlHMB6Q7X8&#10;65jnGwuSz5seZTg5SBcfdiC7imVBRdVxzoDmMBWekItsgsfB7sPdXTmzdwyN/VrxiIb21d3a1Hgj&#10;jSKVM3PmDtHkjtA9V+dScZ5k29sl93pcf7UKtVFsxv5SxZx3Rxt+YS1nXoRXGz/aDJHp5qzBcl4+&#10;YO7/AIVQ5Gzc1UN9GFiJua1qWsn5lD5Jpom/UMHnlBzqTtu2201aOLnxe58iqpNqE+bDBvMjKOAn&#10;lY4FdqgqzsEh201Y3PL8n9ladSc8pioWWNyfPa0/BjWZU4f1v0zm+X7XBwNjwPGLolwvMu6yZpva&#10;gy+7e1Egu9VWTbhI5dLRgj1SbwK4PwLBxzyXM22PcREj/cSkgmbaegWz+uNmr9tu0y3/AB9NDao2&#10;dy545O5k/wB10lwGzqi8THf3eO7qWuNbxSdUVG2IBzquGvmC/wBKspLb7S7Tz7Ry2YnbapGxOnaR&#10;il6sqOlZixeM96HAQuoO1j/ZV2k8nnUybXpDPBTCMmo5G5yRwIa4k8+czHWBct6ukVO3RB11Tc8H&#10;X7a9ftxj5jIqJThnJd2AF+x3iAa5dkc8bSTnTUreAnmq+PKkczhscO/b5GTl+BRuSW3GhSNuypsj&#10;5/J5U1GYnlZI0BcbVK5NfjYMROIx9O7YXMdQDriTkBGzO7cQD5Y7ihzTb5MoyWY5UVuYgrWp4/mR&#10;0VolM1ygxtI2kbW5kyOZycrNq3LqNmXGuXWdPzGoXutPHRLnm48cHzQrpyn55MWzk7wxxON407ZO&#10;4tgnFQS7dt8ZsS76PmcCEwqizrbTzrqiRz+SEPeAVwHpkF31lZKsmNz7ivTKn/WAku+7m/BbgHzB&#10;2lpEv2obLZq2fQR041wdMZWy00u+oZkxP0zxtJVk+No3yjgJ01SZw8JBk1SL1KqRxTm84GFKyp5G&#10;Tym3BAgLPZXR8+JjNR27wELzLtiCBCHJInIceV7d5408zZk3nIvWiceqHs6eDwNpqVmb86pJPUfJ&#10;B/8AI2qmpPqiwK28ioOJ5fLxti43OpArJT9HkqGfbsw/DWwVJ6s9T085BHNWJd18wZcaUrl8lkgw&#10;OWByt3o+mufyfMCo22v4gvFVnq51wFkcwQbwEerplXLvZ7kLmzGDONehFL+tQRtozgH/ANsiXOu2&#10;CcU7O5sd/KjiHGTVINRYXJ5Bra5Ef3fzH6MT3Ny5c4EnjMjYmtdH8NM9sDuY+WodQVY2j4OmuvGE&#10;yYTDHYCbgGg8wnA7eCC7g+Ks9JNLxMcaZcTDTQLCRJpgQ25eLnSZkbG4+NWqT0/eJj7iYBMpcY4C&#10;Y41fLY43OPuIwzp+UmHggu4x8xEiSckA8mn1bZUsC4UvtAm0tZWYAaPxVVawmHbDnHGdB2efIY9s&#10;KhzR424IFPSMBrcY2xMEZ8iJXGVvB3FW3njjQccwJAXGqBYeGRtGTB3E8OaMmznHAqS4qDn6GdQ2&#10;esTGgDeJXOCTK/g4/wAipM8mmNyeCP8AEVb3ckHAdB3DgkGTmRqcYHm7fUxwIwQbnvrN29QOW3H0&#10;0nFcPY+ugLjWhy/APGiUjmm7DWPyyuHMGS/kWkSuYDcjxwfiIKC1OJ42c34zXcfmKnuJwNyTAYGR&#10;GHBBwcnqLN5pokvISDhmYUu5MTJwET0npPAQEaslNzhtGTWu4Phq4M6gbNicjIND3iEoGZhT7aBt&#10;oguRqHJ5eSDP5fmIxMKovNsF+2q32g5jzx9RTjxVA4bOehnQFu8ZBbYO+iTgg4yAwcHxFMHTbK3e&#10;vqgnA+8E4+XB5iTwmD7sg7i2ZzkWnDkY2zLBzPMRcFJj80nkxjyGOoZHngR6eZyeXAq32pZIqBZZ&#10;JfPCQDOYJ7ZlW3lQPTExxnuRk6iAkeEjJkRiTy/GTP1EwnE8eFMPW41VXFwPAt+b0fLoB44zqhzi&#10;RjgJz7iTeFJmJHBYB40H3hXwjccGRU8gB3Mao08AJjMd5PXBwEQgZ7XAlAfGvngTeIdbkxlyL0m9&#10;TNuyfzo8BgCJGRr1V5js7lzIu/PVj2iS6kiHeOQZyaQyIf2i+Eeh3/DNlIXs1ch1AzAt0g7XAocn&#10;o+YmJvMb4Thr5Ze+qHL9tExnbbfNWyQpR2x/zJmT7TCPx/8AyV0R3RkH4FzDnNUbWzUci+uw8bPJ&#10;8AwWIh6WpbXLuzOkyVC9AzgBc/3xLWtuFcNplfC2PcDd0/2FfPVnp9y/bTULPTMQXM9xCJvRY+xg&#10;jGYzrpdZVdrkv2fSeUsWEqA6JMB/eXJeD5VyW8tm6C6u2+SuQy0YGba7vre7vK5dZ21ZjHWKsI8m&#10;npm1lQdS8kA8cKHhg8S0vc73AhvZ448kfGtzR5jGfRg/oX4jDiXkUTUg4wq3RpOMDb4+BPggFbzm&#10;Q5JNAltIB3Fdez20bbOs+4URG8JbQA+8btoOA6iQbv37q+beNfMTf0+hFw6jUsTc0mHxgKREd9lU&#10;HAxVLsxo23uW0lzh8OHo3X3we71iZBKHawovGJTN0xDzJN5peqyrIu0P3IEPMHAmRx+n0Ksxu3qG&#10;3keAau+zurHEnmIDQcaz48yKaD+j0qLDHEk+BbCfU6w7I2iV45mUgBBHawELcXMbgl7gX64nj1+3&#10;AGM/L5adZ3IB51GlBqZPJ9SRGDTvrZdl48EyBHYuKhy9nj+RdIbL6fJBMQG8tWpT4mYMt6XvPT4P&#10;NXQlJ0ngGCCPUjSl9Pj33HGukKXpsUA/4S2koMsh03I8Gf8ADWwDbjgHggQduzEHP5imDcE4FQRj&#10;zdnj4FfJXL73ABAZW3/J/jWqSeXoAmS+T4B9VXZvL8CUvZ4EebjU5OJuzwIkNulgS+dBQSFHcET1&#10;tMkGpwKrNCLDakuGW5TQeO+sxnErxpYHOs0k5TExwcCDt6bwZ1vDiR4/+mnmdL9ywpxhm8rp/wDI&#10;tIlcnVql9P8AfVqZytTgVtvK8A/cIrU3l/wEeHL/AIH1ESbs9NUAB28vJbwQKZu6PDb4E9u6nArZ&#10;GfcUO2rVG37iZI3QBSSM0B3NaQ4ZoORv3EAZu8l6AuGeDItUIz1EBcN0u4DNycxRVbnjNASNyQIK&#10;CGMamQJm2pjcfwEATB/uIkPmZ1Dt6amQe4gAk3u/tqYO3GhoyIkNAD2BK3+HGnrf5E8gAbb8CZIP&#10;AjCh4EE5Dt4E9bInrfPTwx6iYBDGPTyIk3Hg6CQx99Em41QAht8CMNx+NMjGiQx4EAEmf94rU3Vb&#10;bqyN0AHh50SGg7fwIwMioAegTLhupg09gQLKe8l6ocwlY4xZFsDhuq28ZpgHPc0k/jWVzyV6n4q6&#10;imEr58EHUWYziT99UE5zeOVkuY7CPTCT4x5FcCSPATkIkSVk4O4qBZQ2beyPGkMmNHpg3wDVVcIA&#10;GzR54Fg9WPMZFpE4caZ4L6xmoHGMn0/LQABuaaJOMg0BGTGpjhwOAePuc1AwAzQmPPB+GqfjRKeO&#10;O53EHGQanKBF66AuCD7imPCIO4cD4L+T6SAAMwzjx9xASDHGjDghOCNByDU4FbcZ0N4ye+jzwhLi&#10;AjHgIgCyS+5GREpgTANMsxolNLdvy7aAM3mDjUQEbcaMTQeNAbmDoJYwDuHGD51DcOMCmPCIOQiC&#10;gZGTGiQxkgzx8ChjGPvowS1G256nAeb2zDRLjGg7MllHt8xoAZHbTwyfkSbkskRK3qY4NNUAByNy&#10;Rp6XjJwQcaPOJWWMZ8CmSuRkbWHLn2eBBOPDk7m3jsfqIDOG5IB4I1dp5VG+DAEILYfL8fzKkvCa&#10;eONBQVUfsxMcYLiGuLcedHpg4GHgVJcOFOUDwxqquCYCIkRwSBAXFyNADzfJnR6XvEHb5FZJePAP&#10;HGgA9Jx486et4HOPvp6nyY8ncUwlvg76ALVJx9+O0qfNCYyZES3zAM8CrY8hEAEnFyBsCOwqe4nB&#10;I+MAlapg4ehbY4ODqLPSTAkZM6AJjdwNWSVzxyEmOA6rbeaDDkjAofaA4yIJ7jqKn9tjlt95AJx9&#10;RbxTe2ylDfeWJRx+YvOu54EYZuNTnp6X1g7dPWJvWFDuR5H2cnws6hkePXJABk8jdE+I5yQLzxp8&#10;hHP3Y+ca2Ck9qFTh5L4pLfTR1odCdsN6Pr2DP/VX00YcSeuGzLHH2VgHzCDWP0P6zhDEAF/awdRd&#10;XSesJdU47LY+QgtT/SrLrQJlH7O20qHj+8OiapHJe+tIZyMdvkKYzuBsKyNyC/YVpmOBrOV9xXBm&#10;zwJMx6asjMfI+kgUJu3xow3lfgTzNurIzbpYwGjlY0YHT+NWRmzGjzdmpwM9+zaZ+zeBa1uY1DI3&#10;GgChjk+BTNzwIlMJg2Z541htWbRNPRVAFqqSsGUtHz1zfPNqj0xMh7apNQVIQxD41lbh5eIgDpyT&#10;7SHtzn5CLZpHWA3mSPTXE8juQLZqfuRj99AHVA7ZlMtrPZOQnnq+MyEj40ATIEYZkUMbfGiTdmpw&#10;DzdxjRgZEHbtyIkManKCco8aSZIgCGRMp4iioAlDRKBDRolAgBYFDcN0YTJEAUmYS/Gs3nEnxrbH&#10;A1VZg3VBOco1DTax95J8BOQuuqglfP8AGsNnkvwEyKgWYbOJOO3/AHiyWYN7JMflrpCaM8A/fWP1&#10;AzQBg84b+PUWS1BzektynEvGslqCV4yYP4inGGPzQY7mfqLPZw3JcyLTppL/AO9VDmDfUwRpDygA&#10;uG44x40NmFNljbXg6kCPTCV4G2ODqKtt3jlslDChvG+7EwR9NLeCGzwcauFYW3JLwbWoqT2fZzxq&#10;coHiXI23PQFnLyXMcaJDl5I3OCBIhLPGdBQMuLgRYwpkcwJAMGNTGfMz8CGzgg4xgggQASHNFM3g&#10;aoZN5gR4YyW1OTuDwyYM6hkzjSuE76huM5EE4tzUMmRTB+BQ5gPBnSygeGRMkImW5FMH44EwoFc8&#10;aMMx4x5ONQ29u5nUwlsOeBLAZcEx5EzbxoaRwnm5MCAJgydxPW8edDbZLiJXMfABTgJuTUzoluY4&#10;7+BDbmngUNLAmN2+MiZcW+CBGYJfuw86AOFOp1gEPGlAmbimD3a3n41qDBDHjJkWzbI6b7VqOVMI&#10;ONwUQtRYzvGBHpPUDlg5AYJ7cY+okTUtYrbLoTlLbuHb3rIbI20hyQHFjG1EUnvrg9xbWkV5tYnV&#10;SExvH1yO0If5FlZHGMedRYVLVJ3C3mCaqS7YBqeHnTQ+and4wLYMQeIRPDJjyJkYyRjxpkbjAgWX&#10;Bnc76MDIQ3AflqqjcEjHz1ZJGTxnyIA06m6kchICCNbxRe0jBMWOO1zbZPfgXH45oMzmzArhJ3hI&#10;8n8RAHpxSdYDYTEFngJy16BUvNBuWwI4OAi8W6Dqxy2yOdS3qDXaWyPa4RsSy54PqqhLiFyT0mZu&#10;EYgWbyecDMMEcHArs3eY1YJLI3IpgyIOMimDIgAwMmNPY0NGRPY0ATMaZIlcTONADJEzGkmSIAZJ&#10;nUONPETMaAIZLaDvBowocfuIApLxnjVDmkrWtPB41VXjPGqCcwGaSfB841Q3kr1MnAuhJhK8Y8Fh&#10;Z7MJWgDK2Y8HyXVp0jcYFW3Ev7n90iUrHqAU5QblK3mPOrszIsrk7haEzIgnLAo6eGmUFBDj9xQ0&#10;SIRQyJYA0n76ZINTLaZQAHcDx/qoaQaPRoaS3ANAAFwMlvGocaMRoOTPkQANcD8aDuBqyEHjQFxn&#10;QBW3HjVbeDJ+mrg89xVV510wCnvBj/YVbcDL56skwHz4FW5gTueYgCtzAmnjj01W3HLP4xqyOOYg&#10;MxQMK24ISBVt4rI4z/iIC4z5EAVu3qIO4b4+PgVkcZM/fQcg++gCtuMmSMFxVtwzwX8fAr44b4x4&#10;49NAXEvx/hpZdeZXMGePIkOn8flY1fCS/GTP/oVwpeXtguccYLiBNxmP2PJG2BHAC5Gg7elyXcAQ&#10;Z110RuMOcOmqHK5eRzNgaFv4ihmp2i2E/dMTmGy+baGMFuMiobik3IXJ4DAt212lUDiy5BA5ALTL&#10;zPGqftMk442wHMAC4ydQaxcLNa3uHQZOEryzm8crbW8fc8sSp80pPHfjgV8IzcwZ+4gLicEgJrai&#10;6A5ozeXvCS1zj762DZ3tonVPTYDxsfW5WqqTPZWN5rNuBUndyB41luhKaWJmtUelg9phKqyQPuw5&#10;sS1qNi4IHSJbP5g9lU2OzrNiXA86hRZI/wBpebNP1YSWzEBr/LXoFWnrMD2kMpHLY5UIcDfUc3S8&#10;axpiKk1/KdbjJtp11S/rKUXJJieQwA3cH9mcC4MatUwnbavJjZgfeys+YMZONeddYUPR8dh5LXxW&#10;/mNi5/08K2eRziXMGV6n3xcen+3H70K8M54wrJKdegke+w9b5fmVbcj0PRO8/TFL2LPBaGOAax2v&#10;2cqnsqOGDdTx+WuaZhXs+jcWZofGHpjENJttbbsR4+xLjm1prx3F/s5yEJ2j+KR4s8fH2HbzM9E0&#10;VrwfIFyernIdyO5cgKQ/ljWK7X9kstpuXMXzF6UFzTtkW7Sj1j5rG3vRSpgP4lxcaesvWlZzV6Df&#10;7Vj+z7tycC9r5Wx3MMqYi+Rpwq4DgMo/FR4j2Lj+8crTWYOI3J73Gts2B7mWfAjc8A1zeUhI+Jbl&#10;sXejYTUBjAuQL2fmWJ/0uTwL+mePYx32+P8A3nqHMZvv47IT8vUuWlmUwnjls53Zyf8AVVVHtL58&#10;GkMI9QhFWphVjZyQBtXH014dy1hWq7h65ksmpnbAVZzNzJHoHgdOBZjUHrKVPbs79y+WREtr9SDN&#10;KsEYFyBbI5LhhXsXLGLr0sYee8wZTy1kyYP3M3e4485CLU6M2UOXTkMb/wBna9QhFUJYRlJc5vRc&#10;MrTONrEyneQx+WK2Nda9rmds4vSrzDomcTii6MZHbS32x703qyUlWPahHgMfWHy1gR33pITMZEZf&#10;UG5kxwKfoh/W/wDE2zthzb3aZA3iBQ/sXLnmdm+Fj8sqzh5XhXORDGc0JG5xwL7Q4L1G8TCm3LaX&#10;HgMC3Ha5iwN3JiOXOAPGt8cVI9gkuc9yNZDS0/3SahNH5qj4HNWt7F6e8ab0qZQsoruXPGnGH0+h&#10;HqWf+gDoMXoiwRLs9szks+ZZwCwczxrk3aNQ7iQvcodEnLWbiuZVZO+IxNTR03Ctg/aF7qjoKSTw&#10;UH3g1xYbW5xuXp4w8Cm7MKQmNSObID51aKooN7J3uB4C2kY6GmFLfwX+8fZjmyYhVaUb+PTWkdl4&#10;x40OpuVj0MYLmqtHHKyW1BOf4uOS7Rno5f3PMQeYSPvwca0i4MJM+pArIzG2eDwQcaR1rVFqUWnN&#10;MwqCdMx4L5cCokc7vE9pXWdQUGKMZ4+/zVzTPKPLARdbjMmpoh20Vk82xx/0C9GBSwQPzEwQZ0Lg&#10;lvphItfpvdmY73MjGtatXyDvWLSiFl8xDYvAtq3uJe2ZtscGpHaQ2cTyYvHKMM5OQwtbjVak1kbp&#10;rmGYzh4RVbGr3UEnskVJIPAnEQ2kkkgBJJJIASSSSAEiMumTlkS4Avpgi/8Al+hDhw4/ThRoYmgY&#10;NTPGlsHJPzeXj8+KMpCRq5jcNoGRwx8apvaMEPowwBwIg1i9JwOIlO7QsQAdO4rdI2bbjjVRbtfT&#10;HH/QtAZjsjQ4SWqYTwbZtgDprJphOCGSm7+4RAkIQfXPDoHBCtz4zIeJ8UXD6VC9EeFJUVf5CL9R&#10;87whuNR8a/UkwTZqJJJJACSSSQAklODLzm4Ben0qxDpFz38iXq3/ADHUFPX7Zj/+UrQdk3aZIjZ0&#10;yd+ODgXy4KAFC2JGi3Y+njQ6N2kN+SBG6G0WoDNtANBhj1E0F2SJSxkwJJcJxnUMfvp4hEOjjRpo&#10;AdG4x8CeZyu8RAmgyRrR6bGODjU811RE5w8CVowOV4EeuDgHkTJHHgWMZbntIY26ZJkGkR4hpM6B&#10;A8RwnmZCXEJTjNxgJkQaiUmtOHAwy7n/AIayt43vZ1at3LH8ihvJeMIzr8wto2nOM9eN8HXTzNxg&#10;4EnBMHAho7keSDjW0ZppzN5jRgcvIYlmDjJ+4q3RdPvXJMdi5bWzVBMGVKsjs22pMHAvaSeD3FF5&#10;tY1OM8xhm8wIMOjBqfEQ3Gqe43m5jgUyXkvEwJ9FQjorTVKbZ9pNjwQcY1pErpfdhgjj6iZ2f0O5&#10;ZtgPzcF3UGtgnEnGzJk4Fi3WtNR2MrVYwzF43wdD9RZ7MMg1pEwuR31SZw3086tQcXfvGDzQmBzj&#10;R6VzDwIbMGY7ihsyYOhkVry1yTSN48CMU/MNRUMbjTUyTzAYSLMeRUWm8M7Zhq4S9nIYGWCNi6Ib&#10;qEu5MHurH5PMHJs8ALcHKV8buPHpq1IlyXLLISn5CYfPK3+oLGq282ZyV5fjDUYsA/MyIkMiAzhv&#10;jH1VQOhTd0mEo+XM5afsqatXDonmFggwfKsBnmzOo4yHj7KKS31B50pxLybzgg41DHPJtJ8gTlH8&#10;QZVWlJ091pmM0k7mBzgjAVIe83FsDPapMQ/ed1eQE/5kWNTG8wpScDz3Ze6+HnCn3ijMXBHLOxH3&#10;0y4ZkjHvka0JxRbm3jD7QH4SGvB+xHjsW4Br8gBx1Jpg0BKHNHDbgg01SSEJcUwlyMaCcsns0DbA&#10;HUjQFwMkZOemZfMCBUwbjvxoAMOG72PImXkv3MahjqgjbIh0/qffRoKAZa1PfTzcmMusdVmFySH/&#10;AOivm/H/APLX3wPniWKaTAcBMiq8ceJKOPEkniBJJJIAktnFsno/+Uui6bmEpMyx7j/FXNn9C0Gh&#10;bUZcBT21mZNG1YWwnbprE8l+Ad6DgIqe3mj1m5AaA+ca2CYM+zWwN5OIgenaTLin6YftvZjuhxk5&#10;ZCiWWlxpuALNvKX7I7801FvXloPPKgev2wAxvrkA+WqTNJPubk4VW94JATAraBZp1LzRszvwGAIl&#10;zqK1U23HMiWYOosrHLyBHj8xXaTjbQNscd3H8NJcMSb9S9aOaJcnvMSkt8u6Vd4bL68oLaXJTs3g&#10;LczH5n+GJeS84eCck1jlJH5hUYoOcEkkxA5gPbjGsubD2rF/EWom1/2npBT7ckkcnggA1Hb6l3Ir&#10;43qSdPG2NhUcvbmGXUGLj/e41idN1JTFQj9pnhWcFrUGjEv2d0WZz/Vs1K4MozTLhMKXnU7GDfHx&#10;fpkLgRKoKDG2ph8EINcgtMg1p0jpOYsB6LHITTuFLnWV7TJoRsQAXk1L9NtnSE3Wl20cuy+pJ1LZ&#10;LNZDHIyuLgrer3FW9ndL042vuZ2xK8N02y6WeEbTIeM2pB0yC4FVW+zedPCYwn+npK1Lv9pmOSYP&#10;UFSbm5fWacYS/wCHaxrEyUW5qEuOAAhwE/Ir5tEoefNnr6N+DJdt3LqGs64+z0qstgXI/iomOlL/&#10;AA5E8iEoCS0kIDwz65H5ax+t9o72ZZL5cHTVPqSqHj8po41QY44lt43G6+Njfe4zEdUotMnlDmYu&#10;cphR/UIuqwSih28uAGZA7PdWuYPOuK4PThiUwm9xenPcVM7HNks4d/0TL806Hk0g2f8AomJxOHBn&#10;AScsnAq3NKfkLeYnszT2YfLWLQgP/wDK9KdZjIY4YEv1a2zXj6/iH3nR7SV0hUItxb+yOfMJ31h0&#10;3krmUPTNzdMir8d1s495PxOyG9OIvp/pREx7I+vsfrxr1/MNS43t7KyRyWVOfhKkzRv7Nj760No8&#10;3mkGUYeNuXUWV47zg0HcWenTw4uL/I6ArTf0amBGCEJBYwca/WYxhc50emcvGUej+orHO3dD8BFp&#10;H2kPHYzj5iHPJQ3ckwaQ41Lo9wRmXHGC5By1XKscC3nRBbSU97VegeSAZmy3MlmNPyeWFeOAwQKE&#10;C45LgXof6onq8EqR7v78FuXt+aT/AApOezSsZE4mM194nSi1u2bL6qnqxkMMEyc8ZOX/AK1uO1io&#10;Ps2yPLQvi6fL99ddPKokNGSk8DbUdWrYxjXl3tcqRy8cnMYGTqXF5rDT1zrJHxnpEJPQxf1GD1pW&#10;Eu4L5cA+YucKs2jlmTnJdsj0xjX5WlQN3Lk8ECzfTET3F6fCgqX/AAOKyc2wHPHd0uOFO2xx8a/S&#10;N8ZMcCHRkjW3oc+NRR4fTlTC+/SvhU6ELiXA408CjemJOQB9PpUrd0vx00Pu4D1M3wmDAo+BNoDt&#10;iRFpANDk+AmH0r63Tx8QQHCOx3MKBm9GKNfnvIyxhAXJ6Ujw0XoWd0D5wxrqGDearoPHxnlX9zGu&#10;d5uxtE9MUJVvvq21GybTYzB/91mASNiftqSa3ZU/g+/g1E6bTTmYw8EfphXzDBi9Kt9asPQ2mzmC&#10;HzFWRn9NvAtZoqrc8Bgg8Kcbxjh9OZNptKAOXMA8cChN3hAkxwelRY4+6kDj9CNEjNXj5HJCkxol&#10;v16MMMAUxatcaZ/owExwJe3r4FG8o05pJxvB4IONURw3cM3GBfQqneCyw+lSoJtvPpul41mpQ5Wu&#10;vp+GvDqWXpaSwPHFzGi8vux34L9tTO1N/JkBbQiWbs5IYJj24FNr7fH3fDwKS1M5jMWBM779Mqdq&#10;EZJ2TeXmnb5iPU3SclC23+avtHpthc46olV1+RySyJkIYB8sfgTYkPxbYs+OdtbhW53Mywjsh0wq&#10;oQx/0KQ8fFdR/wBMaIySWkM4DF/Rk/pWzptqMMtI5w4Yys8HecLOixK8VmQhnKfpSjCP/aXOm1Hz&#10;CJSnLWrxPrvvrJ9CSqV+k3peTWLA2H0/MX2OdjmU+BgBo3eWqxVE63wtoXotgHyxqDTsUcD0MSW9&#10;O07XX4vDUE617Z31WLdtBTLELFlucbgvL9z3lzE4ZkgJgNwK4j2kN4/vhyk3MVtsNVySRkmjj3F5&#10;9CjPhp4tWHazXJZ09YdZwYCYG2pB+4rjIKfnrwoYID5PhkXRMso+h4JCCBsfeJna1PAgw6fbBJgc&#10;2vwyrL1krYrVnB/9cEoKr9l2zYd54d1j6Y/fWk7P9jc+qSfbs5kdzeBXNQuCCBaPsb2Xzas3p4L9&#10;sPUIUX8iJbTNqklowX2epU++G5ZHpOCD6X+pSohy5u2v4fnYOdullqmvZLsukM1puWypr2uTS3ke&#10;fB764amEjezIl5+fO41bhSayPyZs9mpZo5eAuPB6lspONTGE0lzYmcBcZPM7nyr9zcwuPp0sT5e4&#10;Jp0KSePdyYOy7kA+otmpdn7GDeA5ycsfGh3oqKVekVmBju7kfU8fzoa4leMZywMrhh+X/hXE5KVr&#10;M004GcNP8tTSSkqs8qyfS6bAc7iIcAy9Ma3ehpW9dtwTLftZxqKuU3R7Oeszmd3dPTtuONapKKfL&#10;Lm/PthGXqLF5hz6el6NenocXBr738tSJxdvS/b9wxSG6nvozIKhp62eOBlnH/ZyLDKsqvGQAWN3H&#10;5ncR+RDIIgDOJ0W4TpkH/iXANwn2XVjPHTXX26af+P8AwUGhTnsacDwbkIcBOYMiDyekOziXpcyL&#10;g6m8kyJiePG7Ud5o9ueZb40TlVUdqNwxwTorCPqDINR8CZa4vgvXZ119unH4meW+D0XuDUj8tAaj&#10;mxZcMEcYBfEGTOicoeOJi5MHtoTiAfUGPArqTdzDs2N4jH/zI1has0iv3NPT8PvKEJMlgnb6aM/Y&#10;dOBU+ZVBMWA8BjbpB8Md5aG7aEgJa/o3Ty7f+lUGsCTHjCC5B8PxrosZSx2nBojg9DXXx8NSwr0o&#10;2jS+VEMVu9KeMnMHaWgyOQUzPhb85kghwE5hBkwRwLJHnaPBBKxDgJ1B8aD9kTJgO9AApA/V/wAK&#10;6iRjlM7UjWO3X+Ppie2bbUlKUG2bY4JXcN8QmSNc0VRSbJy9Bu0rtx9O3xomz2gEE5wNwX/MG5V1&#10;G47UHj1RufLGrMcmfifC2S3j/wA+LjE7TDKnlHTYxN2czUrc1rlkIqsKghNrMBg34ydRtxrpeSUo&#10;3f34It1dufLc5E9KdiswhIYxnom8BPu4x58C2v3w4lK1slehw6fw8PvHuhuaZSDY/VcY8DA7/wDE&#10;JkWSVBRdaM3Oe6Qzcq7zpaQTmVOLrmdWA/E1oFWq9o57UmZs+3gP6KlxH7Q65Xov4k8avqB0ZytM&#10;J5OpkzBGYFty3FauKrzNo5i+/Az+YMa6Dl2yOa7ve7UKO3yxkGrUSRVNGO8GSCf9O4Pvrc4+aol3&#10;oIcvXTx/n6I7eb3DzvJvL8mfU8tapTdL4xgxgKONHqLo8cfGe2t+ldPtpbnjBc/kXs83J1EmMwpV&#10;ZPTYmw8elgGjE00fktXUzOJoQI/c6az2YTghidUhly91rjp+0KeTjATRPkIqeSaNoxp5wS9/6qQ5&#10;WSMlnvrbS5Jzzrhlvcc8aemEnwDVwlcjwZEnknstukjrUh0W0c9zSXkuZOmhre424ONaFPG5ODuL&#10;MXAyQLoEvtOecmoZmFw3GhpJeTgWkUu39pBe4FuUno8cyJyMn0kl2T6YejCtknJZCDgsQaqmDG2t&#10;6y6oqTZHgHkAub6kp9y2InJyaWEU3GNjdwrZCYMkHAk4b4x8hMtxluYOZGrgzl+NWucJSm0pLeTl&#10;jJk41fG4yQDsmYlxrTpHR+/8CtTjZ/MQjx9z4Si60s9WNOaZwzwFyIlR84mMqc3mx7a3Jvs/HATW&#10;RgmzfGPHAC3/AL8Kd6zUJ9WOMrrAcxnDkDx5a1PKQGXyMgeDTV8cSckHGDl/kVPeTDuQHtr6IpLV&#10;L27aDnHVkI408gBD/nWMuJwSDgSZ1AU3GfOqBZdnDgfxeaqfMHGDPfyJ55MGRhfflnrjeY+DgQT3&#10;FkZzAkfApnbBI8nLQ2TyvGPHGe3GNGJewbR84+T4aYFwNHu0d+8Avw0NbtyXM62BnRcpc60D4uBZ&#10;vOLYXp4IOBLAtTNw2gHgvlH8REhyshnIIwvhD+qsl3jBkRJmTU5+RMKDpBu3nUDbB3Ph8H5VWxzw&#10;gXuOMBbyp8nmBICaM1t/UWwS+YPQ2Db8IlvylG7aLAbL9ymTn2w/4ZBKYNu9kjmz7K4gJy7X+lAZ&#10;fvscxOaPTD1LqskvJjJggPcRsgVuYS9y/JgjPb1eWIS06X7P2UqlJ4zHuGJyx8C06k/WIHAyBTxp&#10;U1J0tMWf8yDziXjc+0tpqJ4b8kAFlzXVbZpQofmGG1Z2LSUpBBAfeJsTVIPuAXOo5g5ckvG4yF5i&#10;2CeUe9jIdyYG+QE5hBKtt5OSDgAXT6a1EmY6202aitokqCNjKpqDRtczwLqOnKbpiMmNnNWriAmo&#10;O2vPaYNymJejBbjQ1m8Hc9zqaq8y5m/Z16yZ6cefxo/Md1hueeiVWxFppO0xwTt58FscWAZdMY0x&#10;K5o5ZtsEb4o4yKtjl+PWCfIj0np/tLjOIcA/MLgXdY2H0UVCPpHJTHdS2z8wSHPGVsEF+58QWRTH&#10;gyGHkfFJB0yJl5s3chHegAJwH4RUBZtyB4NSPy03rbRNA83mDmBt9+KO2XzUm88HGM949yMnwky8&#10;l8u0I4wFx/CQ1vT7257Me2rhIBmjhkHknKqeMg7uMx7ivjyj3LnJAe4ZDXmzuYwcb4SCcMS8jJyy&#10;shfFG58shciv0i2LzWat957UEOD86wuaUPPmxORc+mVbd6u9SzWW1UxYGAUgXhRNiDIuJ5u6/pZE&#10;iHI09Pg0+HU7TlPpWy+nkR/iNl2b7E6nlr0DwL4S2uvNk8unHtL84m7oYtPdvcW8zErKSsjmNphH&#10;zFy5tAmDKp5sAzMDtw2b9QeReTcp5PK5vXqGbX6ju8/Ciwtv4v0mJ/8AESXMGW5wHL5RFlc8nk+m&#10;pDhDNfZSLVHlQSGVOTxvJU1I2IXUbD50H7a2DYvQ8lq0b6ZSqRiGEelbKXHGvaKFQlWfEclChNm7&#10;ZyLI6TlNvOB1NHv/AC3AH8yskwofaK8GALaRlZhHyxiFgXoFLySWWtsEDEo7fM0lT3m1SXXDwB0/&#10;qLF/exrW1rQdBC5Mx/mPMBoMlRsB7hNWLsiyutJXKWz28HUuatsWTAu6t3bOZSeazI4hy+1p++uQ&#10;Kf8AWglUnnT6A1OMHDW7p3RZ4FpwpjpTTnszjIkbb6gzyT1hMZI5AaBjkH0/AkSqCVISauX5ykjG&#10;K4MaW1CvB1I53mBiJuEnLGNZBvAnI7LbTjtK3ovMOf61vbNHGQcA8ZjiHAPpqG8qAkf3YCytncNz&#10;jqyXCBICCC7qJ7kglxW6glb2MhzGVPZyckZca6Eng20tl2Ny+EQ5OW2F/iT2zOeU4FzgnzHIQStT&#10;NatW4J9WKkt25Bj8vl72AnuLsCj5XMXMuAaVTx0zjH/5nIphKLczsdmVdgDg6dsut+8maY2CV52j&#10;uzZkXU5mrornpvMymefUdNhsA3t0WnY2x+R1hAM7+a1+LByhjFgPjVk2oTynDSnA5Y3HI+W5tZ/x&#10;FmFX7BJjTMkstn27wE+8kbcf/sQHYxsMrCYz4G8/cOo9JysCxUzG5Lc6/wB3hOgm41Ktugyxu4ZV&#10;P/VrmgGrgxC2xvWWNrHB9RGHHqlzaTkO5eTVq3l/TJdxm/Kts9YCpG1DTZiGTnueY2tYP3lzfONs&#10;k6fkwQSMuMnLW0ia2b2zmeiiRv7jYKbpdzb/AKqnkwb2+otIp+TzoPt81qMrjd/u28rlecbQKrp5&#10;tjMe266bbjWhU3MNpVWyU8f2cuBILTIXIsXJ4VTVfIdDjJrfL9Mxn1oJ4ymsxYvGz4RIxitktrj8&#10;bx65e49VblMNldRxzY7CBiVw5HzN2zq4D9XevWAwOYJGX8IXAtrC9LjYkeP1BxeThSpsqQygyv7Q&#10;NjS6y5AUhumRB5fsvcvBncwPhDjH0yrpCebK6wctmLk1HbvbF958axmcVISByfxjXQQpqm9sxZsN&#10;q+4B55bkkpwRyrOTqLN5PUhIHIObguo9NNoBHl8LwFyBZu3mDbecl0a1IVvmGaeojPaYyk9DgbBB&#10;uZpgW0QnfsrGXFSTqAr5tIZrcak1Sausue6DnlmY43gN40tO5wY0zVnaLMm83xDjIXliR5v9xM46&#10;KryoKnglzHf541vDFc3YRdZAW8nezKXb45AUYBiurGZW8ezVzvj+64+ItOHUk2jl2Dft4Dat7tdS&#10;XQtoLjN5hWA3JN2D01v2yOVz+Sf1qHkk83vqk7L9m7aAh381Byy6YyY8C72p+pGT+XdmxgESMmlu&#10;zYWDInJhKjK2x91W4Vt5tUm1SEsy3T0rbm4VZjVlHzqPI2O1eRk6gyq1VRQ4wzY7aTgKOAYrlsvG&#10;npPS438uBG83sbrVuDELkI8o/Ry63cTqSXwwA3cxNLUEhryYTFy5wTLUMTSGMa2yvJWQzaRsLBSQ&#10;XfvpeunpxsbcvGwDSq6SBuLUITuJPkk1xyjUA92JgjR7Z3Vg5O9OYwCk8saZmDcbkmMxxXk9K6Xs&#10;tjvzMSjCPlkFwY1akpHiTR68IcJrrcLgty3aUz7Bza3vm4+yjLzFZKTbspxPgRzWal6Wo2EtO2kM&#10;9wm25wPphg0vvORHaJzB68pNlKtxCE+8GJqkUyXydy2sYDiGZGBy8cb0EZmO8QD/AG0Nl8jemc44&#10;wbvAQtq5wL4BdiUnvkuvWCvLYrhHIu58yAy/smNzgjOVuAflLpbY3UEppVtUbZ5UbUkBBFEMY8+O&#10;NcxzAbaCY4ILv4Qs6T5tY683KRklLyXADBdcbv8Adt5FkxrSJPXlRhpxiGADUbVu60yC44FmNPyd&#10;7PrDaWsRezi1O5GuuqPoPs2UnYTs4uz3ArtvwR/MnO2lCHFJmHrANp3Md2N7Q1GIQyOSC1oFQ682&#10;TyXdt/lT65GPmEEXJAsN2qTSQsJtjkh7gScz9hbxK64lM4osAYDtRzBmL7t41H5ViyL+ocZ7TKXJ&#10;Bo2BEju6ZBrMZPLxsyY4+Py11FMHD14yfS1tI/abV24LuLAR0/Mfu1jOnJ2i646WoOcTGpJcxZhB&#10;u+56ZHIvjIbWFJzalZseWzJ9cgcCu6XBGjHq5yuYtp0cLwBbPU/YWhes5PJK5lMqbMwFIYd32lPm&#10;7TY9YPeZXSdD43oHL/dSMvqrGdpBL0/vM+SPS0ke2d1Qylr3+smJSQdNapVHZPaO+MPZ+puXHAh3&#10;eAyWX1IOMXmR+Xa7irbyoCRjwBujjHprQpxJ5czl16DjcF1Bpmn9m8xftjvGBxYB8wd1CSguEnb2&#10;ZKxC5uvI3GoO0s3l+R6eML4Q935dwv8AKuhKHeECyff1qJmYbUYrdr+VZLXlFy5s5lWCaicOnH3m&#10;13EX7xPcaFRY9/JPGbx81xkEIuqt+b7XJ9TzJjTwbQwjFdJa/wAKwem6bemm0jxgEMO9C/RRj1kG&#10;42Y5HGE+QYtTx4/Chzvw4HXWzupJLULKauWBxY7Wpc8cHCsNmm2SbBlOBtaGYfMt6EePGue6Dmk2&#10;fjxy21L4B+ULno9R9QFDNnxn74WO1bcjKJIo3ig9LJf6yDlmyAEL4TiMYhbyQvcXHPrKW6ncsXN+&#10;3G4LdG56PyoOztsJcd42PvFzVIMn+lJnXg47DaZMc925qiyYEhybG2H5clRTx+rnU8DYBmx2swgJ&#10;y92c8amD2F1ZKmwHkdKlIbV9mIXH+6rVI/WApymKn0QCGG0XlFXVGxv1sKcqcgAxyN1j5Y++n9wS&#10;5LfLPN+T0XTDltNd/wB/bzBvq8pbxWG2xzLZLTjBsBg3l5Bae85zR4PMXV21Ci51BMe24JGIgSeX&#10;zsHlkXn7to9XOdOWR5lLXxXDYYt5c3dCxGonTfLBLyHXlQNoJcd4/mrAZnBbhBCLAeOMKe2D1ZTD&#10;n2CM7VnG8LaIQvgWJ0P6vbl45BHOH27hJ0+/gVw2mUHTFMPWLaVHKN11LncSPWaltr+I6fotqz5D&#10;0+b7J2TxsdmzkdszfUHMSl7/ALsaD1A3nVME3lnNWriDmkbOc8d5cQ7K/WAqum3O7T58/eSlwLU7&#10;8cHxBLSHhKYcsjzKm6j9qH03PH+Ui5/J5PKq7ZtQsZiu4dRbP9pkxqeo/b31t6QVps24ArYCN5jT&#10;0+kbx5PBOAj0+5k91eXcv2uVOZwD+oxPLeoNy2FYjyLrpxtgofaXJQMJxvUrnXTHajzx/soxk3IR&#10;vxEc+ZOFj5P4eR7x343cSF4y3btwTiO7+2uM/WUnFOUk9lUyp7/5JjLaIMZefB8VcczDaxU+z1t2&#10;UztOAjLcG5tKyN9qBK8JKn9QyMryMfM3IWddb3NxZ5+5O8WqeN59tdlwH8kpVqPzB/J5aw2pNldY&#10;bPXIH/MgIutJfVDmNkCWy1iKm4B+0tiFLnWkbP5hLmZLM1qPtR646hdeD9lDk/TBL6jiGk9vElcj&#10;O2qGVdofURJ5Qey2cD3mABWdwvLFnWtbfNhctfuQTiWnat3vljFkOuJ6gJMaSegNActm7y/BGsZN&#10;Jp9xVhfJ56vclC53ntUo2pOXpZ1cKHrBtJL8t37R5XtKJS/axOqhZYNLAQWndEuP6oldTtiHM5Yl&#10;HB5iRc1baxyUnY0v2qNpDfCzALBzLgi8amU/tEesHII4z75A4LcHa41x/I5o5mrbc+yulzOD9pGJ&#10;PPJc2sR9q5x9Mn+FW9a3zC89FJhOJdOB4DAE4gtLN2dLtpC93mCeOm8HUXKJNtExbEOGC0QPmK1S&#10;PboQ2RyC5ARFwHRU02mMjMjwRgK8j/s3QjVVp+vGUyIBtMpUUdvqEzoD/wARJSzHgeMd3MTzRfyp&#10;4m87zvLMAsHNSUuA2wlPyk2SDqaulkxqtkp+da8DMH+BIdeDgGCOABbw+YQvAtUl9SEgegMY8vIE&#10;nUuq4nMlcSdyzJefyMTiPqETJJhLnJQQBtfEGurnDeUv/Zoz243HTEsZ2gbM5DAO9ADP5g+NT0jr&#10;zJR0lOnj0AZaAQ4ycsl3AtOZs60YMjtnNHZB6u8kc4/5VmPbD2Va0FpxB5hRK7U/6wDZgTc5kxLL&#10;9LTJx40CbgPK549YEAacSq5H/ZhjWkM+1jCPjfS9v5Yyl41ic4rCgpxOgOe1X8vg/OFY/VlcMpJP&#10;8bOo+1A80ZLX7qidNqcW07J1FtQ7a+zB4zHETd9Uloq5povZ/NpwPeeynTiAmoMghY0tuG2xk/px&#10;jLWwLZnHM1e4tC2F7cJdTcl9pOVvGP7tb76xkwupU+QyP85i07xdh7G5DVRLJpGVvu/MJawLPZx6&#10;l7I1/cJ4Uf1BK1E9ZidQTE7xtacBJqk/9qskv9ayQzhzuzyVFZ/Eurpk7Sh9FpwrtA9WOsJCT2YH&#10;aAfMbZ1yvUFLzZgTA8AUcfxF/QtT7eXVC2A5lvtAfMuqq1Rsrl019mmsjE4+IIWNOvcoHQj+e8gx&#10;wcaUvle8lXqtXHqb04Yl5gcreDyy51z3UHqxz6QkxwWnAbvMGrkvIaTkscjwLSKbGSDPB01dpxQb&#10;1mQEEbEo4/iqtjGVsTJ01YLLgS5APGmSOMFi91FMI83nO5Bn/JAqrNJo2jIeyBRjAk4nDYxM4Mir&#10;bxm2NfjgPb+oq2SeEjIiRJhZGgAa4l5IB44z3EBIPANTCVRgvwKnvHhDclUCyG4eaiPSd42Dxqqj&#10;GRWqXtx20AGCVAOPJ3ENI4JGTJwJ4cjvZ1pEnk8ugycxTjDGXEvcob2X41tlSStt0Ti+mJUMdNuY&#10;8/cTkCyn7mNapSeQeDzEHb0uQ3ArUOTkZjwR6caHn5QWR43ZBJj365GNZ7NHjaO/ofTRiXkG5GeC&#10;PjQd431UkcDW7jAlvBIyc/IjHZ4+Py0NI3cmzqgWHpOMkbnBGr5MLnB5YlQ5OMkH4aeqycEgJk01&#10;OMKfMJgTeT66e7Yxj56DkIOMfvpluqBZcJPMGwSY4+Py1cJhUDl5waYR+UqG3JZHyM6GuHmDgQfm&#10;8MTh5j4+BUN4TVyIw4IWMfuKqv48BUCS1U/JyTJzggWndlsmBfMtrMZHUA2Y8cfGobipCGX5dcO2&#10;VF8JNCBvxqnuJxvJD3tNDe1MY0HJnzooEveJwRDSDRLd0uz8acTg3p4E16R4Ee7LIofZZEeIEuRu&#10;BwEXRTd42DKQRrm9uzslWhOJp/VwII0OKEvO3qDrTc5KBnBqXOWRYPtA2l9lTF9GwP8AeBFGRAdn&#10;dQaZ9fli5fjWJ1QQkb095ZvRWuHOdtAFxMCOS511RsrrjsSnJrAzOXeieX3IFyKNvjXVEjcMpJTm&#10;QFyNwLmK2ahTFBCybY3bMfnkwI5cnjMe5GRB27PGiU0zkxqHvg4F8oIrrRluTATBAe2pjgbYw8nG&#10;hswcNoyYwp6Xt8Y70acfCGNvZJnQ1wMcZfcR4gyGIkRng40sWCBygbngAmN0GFHpfkv409uYnhMi&#10;++Ov8wK32e2jzxpDl448kCPElZAkwIl9nybtj76/F41ABJS7ltxpOJGOPOrUzI9gFgjBcUOYPBR5&#10;IwW0m9pp7JQ3EvwcCQxkgVwG3bRpl5L/AAJ94JK2MeNGBy8iiNx4CZFY+MeONRvd4GokAuJWONVd&#10;3LfSEiupPcMg7geMmdPhtZ/MzJilMKlCCNFOyyLrnYR6sE+2kOf6tY5B8xyXkwLuv/8AR0EtAg+0&#10;bUjnqDtJE3meJHbWx5ZD5alNVZwIPHlmzKEeNWSTycjnOuutqGx8kqcnlUYBNzM/vN3vrMZHT42z&#10;2z3+mt+F9pTYc/N+zNrA8jp8hiAgXWlB0uNnYjg/iKt0fR5I89jq6a7ApOjx+RkGtNKRLnFJZsxh&#10;Jj5i2CnxjgHgRKaUPZzwKqy9wQLnAryA0gjckY8iA7mSAnvowzzjSIPUyKC4opD1PN1sErH+dZjT&#10;7fBYWqS8mBPInFqb/wCyIwMn4iDt0SH+ogQTLiegTI1Mbj1FOUDwxpkg/GiQxplwNLAp7weNVtxL&#10;8auzgaG7nqKcYU/s8SmDk/cVqHL/ABqYOXqcACOXo83Z99Em7NGBsxoAGt2aeG31UY3fGnt3IgAa&#10;Nv3Et3Rjd0reNAAEjf8AImSDR4jdNoAr5G95ByN1ZCDUMg0soKe8H4EHcN1dnDdB3A0AUk7f/wBR&#10;AXDPxq+EboORnjzqcCkkb+PzUyQatRG+p7iGkb99A+gG2/4aKL5tpfIg+j0CJN/81DbepnUweRUE&#10;4SGnsahwctTONADwx4EzgTw0raAEMY08MaUHLTw0wnFxqYMaVtTB50ATBjUwY0yMaeGqACTdGG6D&#10;wIk35aADzdGIEBGjDcioAMDInoFDgUyBAseINDXDfGiijkHjTAKe8Z41SZhK8a1QjdAXjNBOYyST&#10;qGSV6eNao4Zoa4ZqgDDaglf51mM4b2fkIukJpL1j9SS9UCzm+oCEgWGzgmAmRb9UjNYDMG9kmBAw&#10;GjJj/vBpPHGO/wDETLe731DmBNPBApwKrNHGMmBBxk7nmfuJ6YExoaMmMmTT+IgoHnGdB3BPB+mp&#10;hHA4+P6qGk8CAALz3FDITvqYS4mXlzucflqcCtzDITHAobe1cwQIkS5czqG3GgA9L8nzpTQmmnpW&#10;3xpTzRyRoAzGYoCQmNWpxbVbcOPAljACTPkTJGffTzhTG4xm69tBQVa2VWmXyveSYEHIPAj0rcYB&#10;44+mpygmdjkbER5vK8eSPj+KofaBIyZESGNzGqCcGkl9njRiXy9w8LZCDP8ADRhnLyOSbsEFwyuw&#10;yNpCOywPcmHUc/6UAQ5pJ5dTwzwGPvD3yxcECobh4R4THHqW0YJLyXDxx/qKGSX4x4EAByZEBmDh&#10;HnjgYcipM0mF7OgAO8cY8karbhEnjjHkQe3jU5QPN2ZDJ7c8GRGG5LKmNyby5QBW5g3wI8Mg4GyJ&#10;TSXiNwICQdkaAGWbgkCMdoEuY40HZsyXM6PbveJ7iAERwS2BJuQcGdPbv341DI3HcwKcAxPCYGyz&#10;h5y0dnk4HBk7irZHA3PAgBXMfGobi2ntSDOk4JeGqCcZt41MHkQ1vzUS4xoAJM5wVtwI8zqBzATO&#10;q2O3GP308SVkt40l4GqN5w2MTBAtOp+sJiz4D5B/FXMbMZAk99aQ3mBAjx2OYkJ2yg9ONk+2RyZt&#10;gfvvp3SrpyV1Y2c9cRPiXV4tyOsHIS8/8NbxSdaEDYxvltJmkNB66SuoBxrSJXNBRjXmnSe0wkFj&#10;XufvrpCk9pg47GM+fy1eIpOzGZFamaw2R1IM3AtIl80xoEGqMyI8Miz2XzDGrI3eKcoLIRxgVPqG&#10;oBthnTzyYaaxmsHhLec6Ek5Q6sqwhiY75Vg88mmMn8RWSoJhjJjWPzB4PeccasAZcEI5HnQ1v7mo&#10;mRj798umiUnHj/D/AMaANCpseOxgWtS8g+4s9l48GSDpq1OJ4NtkgQBoTecEgV2ldQLntvUDZyTB&#10;zFcJfNLPGdLKDpaXzwUfGrgzmA41zGzqwcCvkvqQcfApyc6EbuBxokNZXL54rszmGNTlAetpkg08&#10;MmNfSABcahokQaGxoAQyIkNBxqYMiADA19KOMikJYEeNAXA0ejQdwmAUOcN1idQS9dCTAazGeM9N&#10;UE5zfOG+nkWSzxuSAh8C6Knkvx31j88l+D5B8tWCznuYDHB/6qzGcM9Q8a2yeM/H9VZXPG/PxpYw&#10;w2cS8f8A6azF5KyfprYJw3JGTHAs3mFzeT4OP/cKnKCkuCE3bJ9NUmYZCZFp00Z47CpLxvgc51OM&#10;KrNB/hoCMl6/jR6eN/AqsPmqMoGG5NTOnngxmGmSDwExpkjjGgBm2SAiebt8GRK3p4EyMZICWY0A&#10;PPBjj/DTLcmPjUxuNMuMmRTgTN3HGkNngHjjQdvcTxCEgHgSwGXHKQ0hMY0YtjjGgJBpgDNxGBjw&#10;DQ0bciMDH30FA9bUN4RTCOEHeEHGlgM28fAnm6Q3A7amD5aAEQmBPDJjQ0hMaeGTApwJlzARIdtM&#10;ktxpDyIAMEIPdkHuDjT3GodvAhKAGRqYO330iDwIaQhFQMHt4xp730N0k9vCAHhkxpmNImdM3MCY&#10;Arg0hjxqGRPb4ODgQLCWpwJDGhI5sWCP+lNOZh6Sx/0qg+BsjwQVDcTAkaHemPFwKWzGTyFOFAek&#10;7MkefvrThjcts/cQGV2rfIRjtwkBLOrgGgKHGhSOeYyYOXbW5U3UnIgj4/MXLsveamOAC0iTvMGe&#10;M9vy0H09ONle1wjawzeHyLtKR1YN4PHAfIvGem55pgsrqLZ/tEcsLEHMgVCTPPT5nMMaPDcY+Bc6&#10;0nXA34scB1rTOaY/w1YLL4MmDgT28Ktt3CJDcY0AGMaeuIPvCmDIgB4hFDUhR0ANqCTlqYQihkQB&#10;DITAoqlEUMmTOgnGSD00HeDRIn76ZcZ0FBSZg37ip8wl605xB41VXjdUAZW4Z9yBDW7dXyYM/wDf&#10;zoPu6CcmS/IT8VaFLydzuKhs2+BXCX8pTgXBuTH86ex99Bxk8aJXEFB9KGnI+umbiAIZEvcSIkQe&#10;BLAZj9xB3A/AjBPAoZOagACTwIORWRwg7gaAAJB6aGuESJnQ0mdMAAvCeNVt4QfxUecZ86rbwmmg&#10;CnvLf7Cp8w5eCBXaYD/OqfMCD40DCqvCf9NAXBEScZB+WgLjPk5aWAHcE/8AhENcE1MHcIpjgheB&#10;ByOB/sJgEMhCIa4yZ7GRTNSBQyExpYA3T7iVvH/6qmEH/wConm7fwfVQABG3vEArVJ6XI5sRh0/q&#10;KYzle8rZpHTZIB5+Dppgu4oZKfwcd3AhvZ9kh8Z7lxadNJG57h8izGcM3MHXyJ9Iwz2cbyYYIDcH&#10;TT1QTAZpKDGfOPTJqqHOCOe/dwLN5xnyRnUdSTVRNcPN5g2MOzHxrMZ5K92+fzEScTCyRAZhONM8&#10;Bj/TX0iA8vnG4ExwKHUE8ZOR8i3H5iqrwmMiAuLkA1OBZJOOXGJnWhTBnJWbIFl9rE6a58xr9uR/&#10;/LSaR950RT7eZaEd/IT4qvnZc2CPG2OXGPy1ySGZOQ8BfSr1JK6mQ8kb4qzHYtX3m1DzLdDaiVhO&#10;refesY1SXFWTaNzgjPnJp6hVRanrNw8LkMqeSZuI18ThYn0BzuYJX1zo6l6wctvZjclddSOcUPO5&#10;DuzmatSR9MZO4vK3eS+Z6U+N84Fwl9KU/l/Rnb19EtxfNnTdxFnCa5tLk3YU2OGzcH0/As+k794V&#10;xlMp7afb+MTN8XJ6OWTy1Ce+iCTvPZHwz/EGr9NG1Vs+Iy5r1MbZwdo2kACBb4Iz3I0XcTwcA86w&#10;L7VvS5Iz5FY2bi8POsPXGV9wt9Z/TJk432ak9xV18/bsm9kPGrVPqr3eX7kEKxyL041tQ0+wzZkv&#10;0NT5LHHHmiX4kktIxBJJJIASsUvyDxquq0yQd6D0wJLhyC1yyosfs0aCzRngJjgVdPjbHV003jbH&#10;BxrN1TV9xtaPG5HVbyVOMcHAr7WO1ZpN5bu9jOsZfjw+lA/R6UrXBQ5LUP4+H3+D7tR7czKjKr4N&#10;fiNi2aVQ5YOfZz21u9STh7MtF5qdUZFx3JHu7OPRGu0KLcNp8yAGPnKbJw1LdYRIye1WVuTt8HAt&#10;gk7PfL+vkIs9JLysCY+4r5I5pZ6AtRc85BiucUmqGe5kPB31T2841PfV8qQd78RYbNHBAuU7orR2&#10;MmnV0jeb+28yMYlntYUuO3o6izem64I2ICD4q3Ic4bTVtk/TUSITYzQmvtOP6gl9kirjeeWdGPgW&#10;+1xT4+OBc1Tth6QlXawXaNEpuLH9qPAiTerPjrLV+Y1sgaa4mA3PzqtzQYlXN4InbmNLboBFSUyx&#10;iTcQUWiriOkkkmDRJJJIASSSSAEj3odkbt7MPUQcP9EJMyLWN5IlNLE/dqTJW376JzN/ZHgTo25A&#10;jVXfH/p9KToUAeOPEkkkqzLEkkvzAgD9SStx/wDyk5wIAbSggxKYAUESIx+gYSJWrR1AhyNxHnjW&#10;jyuRyVsyvGPcj8tZ6/qAhh4EEvFjSKWt/iP0apZbRVJu5ccCiTOqHLpVZJP0SIvP0hI4uJfiSdgb&#10;kjTRI0pom3piUppLCEV2l9NkUb5mixyCngYYU9G3Itll9N4M8aDziTjgzwLM4Z1hakyUgyRqBEH+&#10;hWFxkIodvGtNTgoIjQtpHWc8wIaRmSDOoYxI10U0S5BpDeeEjyKZvhDKoM4Bq0sxrFkEVI8QiGuH&#10;CecEQd5MB8ECEaeIUkze8GREpePUVVZ5yZ1dpePAkyPBRagvg5xgHgg4Ey4tmQcefIjw26nSOcUO&#10;aS9DZHKyOXuCDjWkTSRuXJMEHGrJS8jbSEh3jm04jH01p3bIlKbQlNKkFSrLcGwPbSC1HKwcjzU5&#10;9yNWSrKgcvHJzaWAircnle8ucielNSi1zrdsDvCFMTB3Ftmy+h+1XtnuD1CEQ2V0uQLkEEeoYmkM&#10;a6Q2T03udTnbOT3LYlmZObtbZp4yFu7huXYY20pO27lq1cEsZI89i8yMa37aJPGzNkeBtqeZ/wBN&#10;cljmAzEweYVQ4xOyfeZnVhIhMap84IMN9EiTCz1/0lmNUTTHfxroUHm6U7xm84mAt5Qcc0JAk8cN&#10;lDtjMNXUm0GO1G0fGj0vnDaDgB+qs9IzskzpbxjyKHogSbM3qQhuM6skrqRtoQLAWecfuJlvNCBJ&#10;gT6agfCtOzJfMBx576JD1h4FzfI6wItCHWGAfmJRl+qwbVDPds9/mLN5pNCRjwdwaPVA8mMyLkUM&#10;dLjDneHtwJvWqWdCmE5pnpCYEHGQkZMiMTB42uYAgyKGMgoM6ddYOdCas0il6keyHWv51cHEwl1V&#10;Nslpm6/gxrAZhMCx2MaJN5gS3kX0kJlQSd7JyWXILaGjmmnggWqSerGUybbhOAXIOm58Cp9WUn2U&#10;XJqBJyyCTrxtJTyOO+hrh5p4EhjJHwIeYBF+RQyQ3pjTXpUngUVfvQ+CSX5gX6miBJJJIASSMAlB&#10;I4McSHFFh9KXo3x/iOpGETlJ/SJx6PTChinMCYHAouNDdPFeok6klbxtHIfadTy0zSc4exjOwgBc&#10;CTzVW2Ft4MEbkAhok3cPY3IIINO3y1ziToe6DZpL3OvjtYFVXErGuhHFD3pSBzfakj6mrnWYvJe5&#10;YEyA5itvEUCbzCXBku7Rg9qu8xKkyDgc476e7PcuR4IAZ/hKnjGSWvcHfSRxqjwY3JAQbiLH+RTJ&#10;W3bBcnCEHLQfZm3G/nTGByfItmJTbZtvzlgD+LwfsqJ30x6dwvjPZ2SoWwI4GImfxPGt4peVuaPs&#10;B7VYY/51yuzG9eezQTV0T/y3AtUpPZXebHM5O1Hb80udRf6hpoOtG9cU5bxz6uLcA+mNYntM26UW&#10;b2OSSMpIyaQ3LnvrAZhRdkhzWLcA1T6Xpd7VVRgbSq7p6v5EbSh7zvzZPT8xkg8Bji80gyiWnTCe&#10;DYEzgFeILTH3Fm9abSC0fJQRuT75MCcu6LJB8RTNh9YfaoZ3M1tEety6ekok21WMH/0zlfaJLxuZ&#10;t7ecWPV0+5AsTmFF04a/jfW12B6yjxtA2PA2lW8PXhboyWuCBeYM8bzpsX2m6NWuTbuXnMZNPmFq&#10;qin6cYNsYdRcrTL0DvxYFpc4l71zBjv51mLxqQMedbmF9nn+JieURxejP6F0tRjNk/l2CPjGubgN&#10;CE9OVaVR9S9lOc6M+hrU7evv8JG9LDrqR7O5LGPHABU6cbG5dBMcYT29XlqI323y6AeAzH9JZXUG&#10;1Ny5c4IDaK56Eib/AC1PiITQbtAlEulsxfQQamqsmeuBxenAPgR2q5wR49PGq42YHNwehddCTqtW&#10;lmpqO+ms1+gHl6XTVtGfpaapDh4MPzrRdm1MTiF1eAwMf0dS2PuKm13I3EtmLgMfmpCamOeaXklP&#10;O7uenErs7IJzLgRt+MfMWfByenMrHLJgNoTJ1FRKV93s9uglLgnIZm4gyWLiYnduMYMCeZkb+kmO&#10;/bWk0Xs+e1TOQM2YLkZC8sax3ylR9dWcfu6FxI2QbJJlPXoDQALZXs3S89HTdMMWbZiVnAMXLLxn&#10;Ws+rpsEl1GSkEEdq/wAx6Twe4uXfWb22Dnc5syo5Rtm+mO11/eXm0lbeYG38fb4O2dly9C6ZVjDG&#10;dqG0ByZyeNsfIuLtpe0N6QZm0Z7i0iq6ncy4b5wb+IuKp3NivHJSRrt+X8KpRm5rKAshcceJODGh&#10;8Mal74u014dThL9AvLyamBRHgE82cY0vTkUv3M1H+SDLaZwIyTOoeFN0aJpGBkwJ7eMa/SE+AoSb&#10;4Hw/YyRxppS8GJPegGNfbQoB2H0pKYZvGJRv6EzxE0n5CP0xIsCWE4olFuQD4eJFWrvFApntZ/As&#10;QlQPcwki9KJ0rMPQwmrc0XTIo0dxCIMcEaOH3168H+Qmbp7TbNtrD0dr74IFsDwI3IvlIsWCL0xe&#10;ldJ1JKyzeiJU/wCPc7jYn+Fc2R+mMfpX5hO144//AI90c76h8myxpmJfv9Ob+lTXDTBmg9OOD/5a&#10;o+7wI+4QfQiEsb3iIf6EXlhvTBew8a+O8az6jujJ7kZMKX9MYs0Bk2eIkMedMYl+SvxJhzel2TFA&#10;HMmIG5I4F8M3kbY4iw/+MHpWksxuZw93mAFuAnM8C/DtdVaCk7ga2dSN4/gcQDBciRCaSuQyq/BG&#10;feHvwuCBEp5MBMGx4JaAo/MIJZM3djMTW41B/UNMuEnkjeZEPHGfl9NZ9U7dsJ56YG/An6hJGFzl&#10;9GBVuL+mKHF6VRDVr7OPxETX+WMIuzdlCPBB1EPACM0a0GlqRLNZgEDYNyJWPcZiDU9meyhvUgju&#10;Xk1E33fzFe5xS8xrCxKqeY22TPTucGP34kppL20hlwAm9ng5pB988apVQesNMjNgMWzcTNqPptsi&#10;y0qdruG0hNXcJjPZzQ8hJ/XE1K8MPptuD8yD1xXFMPBgbSqnBS+31OOONZo7rUhoDRd/p41UnM7I&#10;441bVrqF6Vl2p4Q3LjAYGQi6JlFMSoJMh8hPzrFdmbAblxjjXXNMUHNqhc7nJ2OiT4f+Jed8wzWd&#10;VorTU1MX9QMSyWDhb2W5xNw9S5xxrqHZf6t8heEBOKkOVnLB6tsuT/cCz2abP6P2XDA8qE/akw5r&#10;aXCLk/GVJJ65E2MymsteU4wcMnmnbz5IPdzLOh4By1W6yPdLf9Q2zbZtsp2Pfqb2esdzbcty9Fk3&#10;r6Xw1yYKmHrUd6ZSMpICcsl3vo9L6glwSAeQSMo4yC0xi4Mn/wDtGCbVHE1JuzliIcHTGRZ2ezzq&#10;qIaNjT4gpsPuXztm83Js4ldty30x2+P9pa9LpU2tmgh5xOYNc6vKrG2eHbQMrcY/7QNTCDqI1kzQ&#10;9yAi8yymGa3Xh3qP/OvsG3VB6sNl0xmJd8YvRHj6gxq+SqlpjJJcBwG7jtagxoDK3dVhyRhuXOo2&#10;WhNJ66Y2IeXc8xZOTmz6o6Lkt4eHX+H8dAQ+3cM+e+ly5yQAftDE5ZCcaaYOJpT5Dx9qFfwdTTRc&#10;krbv5g9cwXRx9O4541oErlw42544HorxF+JGQUpVfhpqvX4uHXTT/wDOW0WmHVZXM1eDwM5WIflk&#10;76MUu6qKZM/b3pSB5epnWJbU+1WxPZjiwXUJ2fV5L2hABeGKOOPmLuOPlrXXFaccdHB/8NPHjI3z&#10;Km7htjei3AZgaBwYRA+WPHkVpeUnLjEBH22UkHUHwKrVJtLbAH7JUO7wdQZB41nsur6Tu3gYnZ7m&#10;DqLJVjcrIXo/Xx4fZ4eGnCWIqOxvTKZCxHjbzu3B8QmNPSepJc4bmZ2N/t/EWGg2qUQbI0AU5iea&#10;tOpyYUY/bgdhutDD6Y1ws7Dujr11kolff9+unhqG15Y60kzZwM8EYBYOncLnAqT/AEOIyHCG0/gu&#10;6jcejGtOrCVOXbLHCC+HzBrAm8rcF9Id0elBAMvMIPPAr8I7Rq9Wav8AD2/dr92g7tB08qlXGZ66&#10;b/UIkzbU9C4BBHO2uPp3MaKVRos9KdsHdvmDRFr6ZDOmbJs5YtRm8wfGtBkrj0VoxurPD29v+Alx&#10;aZRswbuNayLAQVy4MaBOaLnsDndi7qOAnUGTAtOpRo5bj3Ri9t2OYtA7QZF+9gK4gHzNNcE/mGUl&#10;2vnafw8dPboIuOKXkneUhOQGcPd7ZkLqLsl5Tc6msh3ySAESMgrqarCn5DPpKdu21I/hkzrkCSbY&#10;6ioBydgaVlJb8wmdd9y5k9c6rx8NNJCviXx+Gnpm3BcqN3Ph4jZKHJOnM23ZzKi42/3gZOBXfaxU&#10;I5a2AWBjbN5g1D/4+SWqhsY45UXeeWTVVc2nvJC2kx3cd0Zicsa53LYtfrqPsa6ePsr0EvSlXbeD&#10;5cwqqrYwvHLJ/g+GSzAoFYFnVAazM9yDqDuKRszqFwSVY2x78Fq4TeCYMiG7S2Mmmkux+1EN07ad&#10;E1ZwZXSO1HBpH4OPw9DTQxP6hz9TcwG2+HGtO7cbG4Dri0dSEbde4jDPaISAmTTgX9PZPGNaasLN&#10;JOrppJ7w8cCobiVtrmc9xUlvtMxjwRnVPmFYOYydXAufTy/L8wtdmYhvDOVy630saMN5WODkguLE&#10;5PUF4XPyf41rVNkIYefU8tOdjGrHwpqWlwl8nx2I4OBQ5xKyQDz/AIa0inx4yZ+pqI9NKXxjx8xZ&#10;nW1ONp0KxRw3UjfATJ9JZXwEXV1aUvz7PTXNMwlZICYIF3WMdYk82yaa2l8pPdjZI10tT+5aGDyu&#10;kuUafZkNk8tdCSMbmAfv2tT3FFmv4nQ4V5qkwIIwwQQdRc61ZKxueAGTlW1vHZ70w+eJU+cUW9MT&#10;HB01mYx1TR+ahWqOXSUfjzwWlpFJ0fgsQOTlGrUSRkCTOC5GjDNx37FyMZfnXWum7RySYVTTQpPS&#10;9keOC1j/ACK+S+Tjg5wM/UVbp+cNnI8EatTdvp4O4uFm5M9BhQh5xSbI2eDTjVJnkrcsx4I7uBWo&#10;bzs0ntJ8nTIiUwmkueXwx6cay05lto52MTUcT15Ky2zmbXSfVXMbx4S4fGddgbRHG7Xw2Ln01y64&#10;le8uTx2F6dhXuao8qzKamlPJd44Ezu7mNapL5W2gHntIl9m2VvHAcuP9xdAYxjI5O5jLyFahjcwN&#10;rMauwyDYEx8y55iecPBuR5+NAAdnK5dGy9pukj6dtVVxK5swc6N0cCuw5ePvgzqG8IS5kOlhSB5P&#10;Uj1g5xx3SRoxOB9q+0htanNQ1wzxkzn/ABE9qB0b/wCGmAEpXQb15kvixok8p+YyQgAmYiHc/bUw&#10;hBwDvQHKONMt6wvD3aM6AA5JO9YEBG5BkIukNl7xl2c+bRnzj1f/AGrDXm8vG16DkjRjZ+4lMExx&#10;v7uDy++im1Q5Bdp4zK2c4Gz4Vkn7aAvGe4S72Y9wxC21dtqhKckkxBBKrpLmpqLPWdcSGSNjmjuk&#10;ek/IBZiOyPS8eqQbKj+vvD0nNJ4Fm7jaQSNzjDpqqkmjmfPc/AQq6KmGyOUtqcAb7w6ceX3E/oqt&#10;xgPyf/ApP2wemHvLY9uPqDGiRNrDYzbBGxtm+EiWz/Y2R45Ywcu55q3ipPV7ZUx7ZHI3Uwt8y0K+&#10;h0KoHZOo5vZ1I2eDPjAIkaeZt5dGXHHa1Oms9rwbZtMfY7o4PLLxwKk9qY+O6im0QmbadUSdvKYy&#10;HggtDj8wRVZCSdkEmCwLGTqLmml5hLm1gxjlHGuqJfL6LnAzxyqavyOundQ9BalxVXjh6EdlmcX0&#10;1T27MbkmfTjWhfZ8cDmy5fbubp7zkSJQ+NtvME8auIx8xtwKKioLh6XycdvnlvfE40S+zcuDzjlx&#10;+YMqqsvZuY2xw3xD1dO7/qUOaOJ1LecC4HyyL6NLI3+zkZN2gnghx/F/xIw8peU2857n8ipMnZtp&#10;qQBjSMQ/3Ma0iXy9swv3rW5E6aa8AOSVsg8kFyMnUJnyJ6nxjlXt9i5G3LcGQReBXxwzbNh5AW+p&#10;bEsxmEwbTL2MLEo9XmLLcm3bL0ur3CZWm2CbTt6CNhKitwt+Zqxx3411bsr9YykH8pBT1QyoTPp3&#10;O4uZNzIHIw04+XbLyVDJT7l5ouQCxjWM7lmK1Va/dOgTzM1bdzdJm3D1cyMyHmtPPhTCUk1dIucC&#10;I+pJPG8q2gWTTXIRq5H+2s4JR71gT2B86HATmDEVZu8cNqYmIHLABRmHzLqehLVxXx2Pt/KWQ8lE&#10;W2xaPR4D3MpWm5FMhvY5uD0EMMtq4PgjWZV3sn2bQe0wSPeIx6vNXDlJ+tZZl27GAX4gxlVXqD1w&#10;m1yywlZR9PUKvOpfBl9ZVcfH/B8x1t2PqsZILRt4mH2hKBm2fW2Q9MbIehgXN9UeqvNgiYxwHESN&#10;x0xcamTR5Nqk9sbMXRLfMIPPgW5UnUExnbIAX5yjjb/sLedk5eNTHZ4/6hgIhRJrX2f7Tj/aZs3J&#10;RhdzcnuGWTM54NsPHBxrora4N7MnB7xyuLfUXIszbkCu75fmddF0s+I4TJp6Zu2XtvNBhJesZ12x&#10;6u+y+XVtMQOZwe2yHzB3V5ub24WvURXE+g9jbPijueWug1heCtv4hGMeq7cO9fWE2N7MZVKb0tfO&#10;hm6Y7WNcCU/Tc6fzUDZn6Ckju6Y11/J9nc2mQjmmRy4x9Qqobin3Mtc3v4g1yLsm2Nf5h0LoVTbK&#10;PRO6fV9odzLRf163atD9LxrqyYVOykbsEHpmgtTliXj7MNscxp4YII53vEHl8aO0/wCs42nzli2n&#10;ACk3cumRcMrliXkXdQz4T0aHzxEqRH4D2FlVNTWdOWLlw+FuvliWqTeYNpOy3ZtphGuIqf2+EZiB&#10;G2Py/NQHaR6yjJ+yPgPu5lpJSqMqtZm5KZZ3Hlb2wU29qGbAmW43A3dNEpHS7mT0oeoZwe4ZwX2I&#10;ZOhAub5XtUqc0uOzC+KMN0pbn+lWQjjaLtFlzFmEG8S9nd1P9S04T9rp1nMJmqa38xuWzzZvIZkQ&#10;D+ZAE4jIW7411+2l7ONlZbeUuOtm+zNswZYJqcrcw+XaKumdjzamt8PfcXzj0htykXP5OE1btyQe&#10;jRJsXRO3HDcjpeUyS/AzALH1CKY4ebmPO+/VVg2m0vLIJc4cSw+6PRiuYLi4Bmm1wkfX3g3UH3Fz&#10;CbZLq1j409Wqfu9A3KsJW5rZ6CVQTUreX9QY+ONcT+sJ6t5KJc74wuuJeT9z5l6EUfU8tp4YI4Di&#10;vEF7SQpeDGsrqTbRIan35szAVxHdKIm8iye8u6xc1sLt/wC44bmZMWT3DxznkjvE5FyP4SDkpsja&#10;/jBnHzFtlUD7Kn5whB1dNEnFD1hOHOMMqKS4vR4U23tnkjkmGytuSAd7frcY+WNMuCY8kepGuiph&#10;sjm0hlwJlMmIrN21pF76wchPaT6FyAifeJLVTcrI/IBnBaH9Uq7M9X+Ry6lXs1gnDETh1/ZtWBcN&#10;t3BQkBGYFv6vGtaqCoHLwYHIWLUcDfqD76ffslAenFSOXM2OGA+7wEKUhB9xbBsbqjs2bHgfnES5&#10;pD9/GudZfNBzJ7eeWhxuC8zwK4VBPKU/sG9b636heCP5UeVWTp2jbJxs3mz8b5/IZqUhhltkbbzy&#10;IPeVwpuqHskkOOfPvam93drRc/7S4zmFQTaDI2ujjJzLZUelc4nwbEBgCH8Tvop8sDSK0nlR1PuL&#10;mM4tPljGtyot5Ln9KPmE4qPseNxpEXOryoN2ZHbGBcN/ZiC4IFnrx4R45AF4+yE6iR5VZQWSVs20&#10;knR44ACmkAylGMncOrg4cb/vwWwCs2XN3IqpNBzB7IZ1vLA4ngRl6q37a4QjkbGoQ2sZBW3NvuR/&#10;6U53+HJzB9n88JTE2AaOVCIEnLuiXUU8o+dbSJcxMG0Tqk7kEHhXKNSVxOpwNi2c8lvy7Yl05K60&#10;m0ezo9meMJfuf3YZecfBAh3asB6DN9qGy+fUqyA/MBq3g5Y92Ljjx+8s9lbcj8Z981I7XVQdnVDk&#10;xDxuT7wbq3CrTmbds/HjCC3b+KikElbHTY7eTUj+EJEpPck8x3+WguOm+oS7ngB8ymTBnjyQHKPy&#10;1cKDpuftpC+mTaeCHGPmDtY444EFBcKfb9sVWCD2VvHNGlohGxe/4ls1WU+KhnIIJxNXUwCQWoMv&#10;gWMvK8kMY6cnEZ9aX6VtsLBHHH4kerzbRSlVD3mwUcY+oRJmmS851riRy6CbPjS3UbOBFt3BYONW&#10;RnMKP+x52G/FbvRlKX51j9cVgR+MDOB8WyO7bIXjXPc0rx6ElmAAtPqWs6cjtVlx6HbJ5wQM2pya&#10;uTtXEBPZiD8EHiiWtVRtMkraYzUMAGjyXt/7MQWeBeadLzh6/wDbP+X8vItsZuHry/ZO1HAMV0hH&#10;PfwIcgHoNsk+0ynJa5fdlPit4HgtTeRcCwGYTx7OHJ2AfaIyF0yeNbB6v9F05UkxfQTg9yBwL2Yh&#10;S9ZB64k8ulW/NnMqLL5gMvsxG3BgSX7bQpOe5pJ3MtIcLnnNy8tWSXuCPB4zPt3Q1w4wExmuuI7u&#10;oTvpmpJo2gesbPAROAvjel204bHwPhEMPlqybL7kkmJ2zxjcDaukH4MCpNPyNyZtjCcTeMhfZkSq&#10;Sj5jTc2Ytpk+LgJackIvv9MBTyvCBnxzM2IhwELp3FVSN6jeTH7iIlzyl2A82LymdyEDxnzua2J5&#10;6MU/sTmzlkC9aHAPqd/GkX1E5j9LzyYyFkd5OJVcATljL0I09XlYUm5lLGNycTjqEGLjxrJdrEjn&#10;UkevmBnxSBblF1fGsreSdyEYHJtSAnTR+J3AL5L545k4rzZ9cg6ba6kznDmcTE8YWIhmcaQ1VaPp&#10;cc1c4Izib6otP516NN9gcpkMp7SloN88wfg95Wu21WMFOdUc0uHEupW/Ga64MPSIMi3JntIoudyk&#10;DM0qK3jcC+8kXPdcN3vbW7RsRYyC5hVDk+zsj++wDdvN9V7q9z4ai7qdwtK3VGw/HY7NA6cRkLqE&#10;7mBdRbJ6Hm1Htj2ZUXfSC0ydGDB1FVabcdlS59v5y2R6gx+PAjDjbg9gcgMzAW8MX3bo2UX19scg&#10;6Wk/rCNmw5VLXM1uaRd5IUfBGsN2uS+o537YzmvsTcv7C5vqyXvZ3OjvIDiwELdH/wC1XCn6knUt&#10;mLGTwXZhA45jLjgxrFQ61p0/qatVgSOSq5V2UzfvmpJfMCiuW8/76uE82VuaSmwH/ZQngXnLcvtf&#10;8NbZXlPyWT05jZyoRAuOZq5wG91UNxNHtTspVHBvTiBvpkGJaiUp8s5501re4EqTcDqd6BnHKhad&#10;35FvFJ0nSknmz6WzVjJcZBabkraAEaUjpuXUrJd5Z6j0YvyLkuV1YSsJtPJrOP7Hd9mHxp3m1mYh&#10;1rTsBnUFH0G5PHLaHK4dNxahBCyYFm8v2+OawmJ4G1Ky8bnmjc2sGCDy1ZNhe1SUme9mzJjbMRra&#10;IRzwHgR5m4ZMJ1NTUkdhMIyaTlt4E6kE7ZDbzyYxttzNKpfOI3hdS1nDB8yuG0DY+2NrNj9jhtCu&#10;biLP+0tgpOT/AGGlOAO6YCF1CeDGjErl5HLl85YHt3PN4I0bIl1xg7zZHIXMuYwPH1uAmmNyXjVV&#10;Z7L5tTcxA2bHauAkdcy1rQQeJdOdnsgtt2cguf61x/tA2mVxJ6rYyGB81HGTSH7iT5ojetDG0Cl5&#10;s/IfdjiIFu6u3ODH8q5F2qSOSxjA5MB04gu6g+/jWzVBRe04M6Ys4KjauGpC7yS741qlL1IyDNn0&#10;kmoLjYnwu+kOhWqNRL6jz9qyVyltJWLmW70SAmnuwy8EaoZJhPjDAzc70OAnULnXY21TZeSQzrHJ&#10;7Q7hS3Bk4PmhWYvJe9jGeDVH5g7WSP8AaWNR9Q6BMzzFnIs8oObNpic0dp5ATmbsVVWpKLc270AH&#10;Qw/FEuzB0vLnLbBBdZvf8fzKhk7Wkjnc52C4y/PjTu0HdOV6fI5+7G5KuDeTkCO8F8LT81dLDoOi&#10;5223mD+r4/M7i0Kn/VXl0+lO8sKjE4j/AOWLkSXOqHphOacH9uPX7ljrlJu/Lurvag60G2koII3w&#10;h3OX/wBy5FqzZXMabmJ9DIPmIxK5eKZE9jfCvf8ALFyflRepoJQ072HJ5A/1nnH/AOW76D1psrlT&#10;9leYPit4B+X/AIlx/L6gmMtJgMco4xl/bgXQlP7RMbazGcpICdNOp+mfR6gydmvTx2Jg4g8wi6Wp&#10;uadsNgQQHET8XOsxI4nUbZjBABqOBxyxiVqkcwIwZe3gE3+n409B8edRDl9JxsgQTKVCJB5glhu0&#10;T1f6Hmo98YPijj8sqPS+pBmZADzPhokN4Ry2wbihybSA8/dolB9gjAF5KhEg6ZB8ap8voOUzVkcM&#10;Zyjj+KLOvRqeDl0f3xjn+IslnGiM8cDEpA9S4L+VIpNA893FBtmbY8DwBSf8sQSUnqRkbcYHLEXs&#10;en8636vJo2NYgg9njIXqrE3FNjfvccAN3NzfnT7zPNgHI6LmvGAsvj8zuRpmoNmcuCyB2aDtCPqP&#10;e/8AlXYGxvZXIX8glU4nB7kdq3bL0FvEr2b0XHfjCxE4+Gkzi+FtHmzQ+2SdUAyPKuyhEgu3SW1u&#10;Wz/1oJ1OHoG24iHB5izfb5Q9OSeuN2gAUYSCFp3e+nqbp+h2F/A+KQ/wy8CQl+1YHdO0m+0SUmID&#10;fwXIP+ZGJaFKySl4O82YicQfEEvN9xMJdLZiCNhNZg3gJzBuRfvLoSm6gm0Gf2XdSdRtkVt4ik3K&#10;vB0EZtZqSnLcBNO4MX+JcT1B6sdBTt6fsGsRN/LbFKu3m7xsFlgMcTwI+YQqz37N7Pnk23ls+l7d&#10;15d3jSLgpPMfap6t9aUlnjBvjXzG2eBcxvG+7ca91HlNtt5OENVFH8PjWe1Z6udMVUP2xjcdeY20&#10;I1alziJyTwxmDwUZEzccm4F2xtU9TufSch3LABXDX6Wdc0s5WSVEwOQW4xp6XJaIM9+zbk2eNQya&#10;ORaoRwPjj4FmM0cDu4IEA4h28fAiQ/fUyXt9PkZ1Mby/kRx8CoFhKVuBwDz8CGzCZkuZOBGJwRtA&#10;PAHjVV6anGFqlY3LmxH3Fp27sgjBjPbjWe03c+nAtIby9tHzv00FBMl84GwbAwWtRB6onBHnGAQ0&#10;NnE0lzD4kap/2wHHzgXI1OASk8nJHn5iRJXqHj5ahkrSzyQW0BmlWXugqCcPDZ4yZD3IE9qQdD9N&#10;VVvVFn5FMHWm7D56AJhJwRtfgsKnzRwQ3GnhzQbxyeONAZw4xqgWQyOFMbuNRVshE1veBN0011Jy&#10;6vHmMaqpHBO4om9406MiNdNdACTdwREiDHGocvZkMTAFTHDPdiax18AAuB2SJ75Ey8INNDdjX3wJ&#10;wu3t28CTcg7mBB7mNXaRyccYzxxr4BW3jzUTO+E7ihzAntORTGedUAPb4TvpdoYOBPTBvgQciAJm&#10;+amNPTR5jHgQ9QXjzGjQCyU/OHrNyCyrtVjjfBgNHxkWVs3hA54EemFUOX486AFT8v3x6APxVv08&#10;bjbNt2/TWD0vcM9BGtseMyGHj5kahmn1BQ3A8BMCqswb4CYI1oQ2+oeOA6p84JvmdOPhDZt20Y86&#10;D7uS5kS3cnGnm7gkHAgAkRxp40N3xzAniDcuSIk3p9zyY0UgQxuBx8CeHokxwIxL6HmLm/GEBSbv&#10;qkQ1wOzx8ajcfanFqZzQbmxj6aJVJNCR2I4LWnpaSzeXuMBFpzfs54PODOhKD4KR1JgsXkSnEjZT&#10;Ie8ttNQyUf3wnyKqzCYOWZMF9agA37LvYyYIEYcSN62bfcSp6V1Y9Z51dnleXm2jxqc+3GPjG2g4&#10;wZ0t4HbTMwcE3nGocvbiM5zntwIpHXCcDchzwK1U3Qc6nZMbYFxQ5gTc3JwhPcg6a0Kj6gmMA8bb&#10;Tt8xPSkfeeyPqUUtUUqoZ8E2mAbrp8fAuxhjFKhHM/PbgHqXCLyw9Xf1sG1HyGo2xmJXEZCjcj9x&#10;UPaR6zlT1+M7Zy+3cI+WNtkx/MvN8zyY2bkLFno8LmxUaLWGNvFWS6sK4mpmZ/YumTx4Ficvk5Hj&#10;nHBwXUpXT+838fUXQlL0+2gGAMYOWvVcLjOmiR1/lPK8nN6mXYXCh6fHAyBHY6S6iptuIP4iz2Ty&#10;8YckHTWqSsfIxrcMx5ZHAxxj9y0sHnDccDnH3Lq2CaTAcDb+KsNePCRkyKcSkskveaeDlqycf4io&#10;cvJ+QauDMn/USKR15fJPb41pEvyZFnsnGtIZp4kPN0YGhrcaMDH40E5Mg9xEm41DGNGBjSHlB9KP&#10;GiVtQ7aiGA0jdMjHjRi2lu6nAGjbqYNuREht1MG3QBDGNEoG/cTwxqZbQBDG37iVtEsCetoAG4Es&#10;CJW0zgQANINMkGjBBqGQaWAHINDXA8CPEGoZBoKCtuG/cQ0jdHiD76GkGpwALgaAuG6tRM6Gkb4E&#10;soKqRuNDXA9RWQiDuEAB7ah2/wAiJE9zTUONACHkTw8nAmR5MieGT46YASgTw0NHkzqYO3GgCZAl&#10;1FDxp4ZFQTkwamD/ALtQx5Php4ZEwAkNTLahjInoEE4YgUxDRqcqACAyd9Em5EHGREhk1EAGG5EY&#10;bkVbGRGG5EAHhkUwaDjIiQyKgAkNPKHApiAIZBoa4GjHGoZBpgsAkboaRurIQahkQBQ3jPwLJakl&#10;ePoLfnDdZ7PJfj6CoIzjOrJX4FzrOGfx8i7YqiT4/NXN9SSckBM/H01QBgJG+BVuYEHbwfw1pDxm&#10;SAfuLN5wMnH30AUlwTUxqGNPOCDQ0ZMfGdTlhMJ40Nc//BqYS5b8yBQ3HNQABeEx5P8AcaeHkzpl&#10;wMkamWxxqcCnktxkyKG3z8CJPB9yBJvB4EAGGfj76Gzjwfw0el4+fjQ2cW4CIAzFwPGg7gZIFanD&#10;dVVwQiWMBu5k44FDcJ/U4ExbvKcoGW7ckedWqVyshskCmU/T7mMnIW/S+TtmzbG5B+IqAKfK6H0/&#10;cGJTJPTbmZE9jBoj/tJeCBXbd2z/AJx9zl4+p4/dhVbmFSOXgwMw6bUfLGPgQTjxJoylTY7aVdTm&#10;Pe/+yqSMZFam7PAP31DmkwHBfgg1EwACQnfv/hoO8mmDgScEx/pJ6n5f2rMQNr+chbf50pzqihKb&#10;Bmn6Pe1C5stgXDKHXGz9zLb+AFyAfMIvXpnsvkOz2lAQB9oMTVITvxryp2ybUHtTvThg02o9MYxL&#10;ziFzNKyU+uPH2lHdTOX1QYljO7xHN5LcBM6ZxpXNRTGfMzgXcHIkyXsyR54+BGJWPANTBkxjwdwa&#10;VvAQ6oE3jzhn4OBQ3DPGNTHHL99KXt9P/MQJGW4+QphPH31DI3Il1EFAy4b6mCBJ57M2yKY46CZb&#10;jHdwR8BFOMMfmhCxkQmH0xwLXqopsYdYPJIsxcMyQKgWPN3njRIYxmyQIDu5A8amDuQIJwlu+oiR&#10;GY4B40HcEL+2mSTAnfQAeZ20ecPCRtgfDVP3i8plx7BxqcC1MyDjJjVkJ7TwKqs3F7j41apWPBng&#10;OgAw3ZkCS9ArszmBbYMYEBbvOfoIlI3mMh47FyBaAGzSN4OO/Hy+Vyls1NzQgeA6x+mx48kenBaW&#10;wSdmO5g5cY1WkjOnKLrDBY+kukJHPMY1xnTbcgbGD6RFtkjmmAmBUk51pL5hjVwbzDHnWDyuYfkW&#10;hM3ngQBfHDjGslqjxq+EIqTPB3hoA5jqTmYL+RZW8cd9bZVkvJGQ+BYnMG+AmCP8RMAhjIWMZ9DO&#10;iTMnc+Kg7dxgzp5uTUxoA05vMBwZ+/zOaqrMJpjsRwfhoC4mnc8xU+YTDATHzNVLKDQvtQNsTR/i&#10;o83rgby/g4x8xYCznA3N/B9RJvNBxkx30DDpAdWEbZ7/AOmrtT9UY/iLl15OBhIDBqaXSKrhT84x&#10;oFnckjqQcYwLVJPPca4zkc8JwQLWpHUGp5aCc66l8wxqyDJjWJyOoMa06XvMY1nlAejQ0imXEyQa&#10;ABpE8MiZIlcQASGRTMaGjInksCYhrhTlBImAAXg8aoc0brQnCqswGqAMfmjfBfWM1Az1F0JMG/jW&#10;S1I3xkzoSDjmmoG/P5SxOeN8eflrpCpJfpnggWJ1Cz5/j6aoJzB5gPBx8azeaS/Bf6i2CcMya8EC&#10;zd4zvZ9JTlBnswHjydxUmYDJBx8HmLSJgTATq4BqnvBj14I9Py1OMM9qCXk6OpAqHbsrSHjzdrEc&#10;HTVJnhNT6iS8oBu8Y8iGkbkT0vcWSKZNCDuZOokgMj9zjUxu3IYgMfmqHLxkjc41rVF0XMZqQ5oA&#10;aLe1cUUyYqMqxhbDhNktrWB55SY2AwGgPcgIsxmAyW8a66riXtpbIThNx9NcxuCYxqLGZPrk2FuT&#10;hdM0qrOYYB50SedCODqIbMJOSPk8Ch7wSDJGtIzKAxbSt6iBdoFVpt6aAoIYyYyYErmAamDzjz8a&#10;G7uRLPoyPOmSNyd9K4QKZI4IbjQAynhplTB248iAGdONIbhLSSGNAEzd8edM3NRTG+snhy9tGTOg&#10;BkbgYeNCH03/AKUXeSttAPHfVcjlmMmRfdAEOZ+mLItNkdFvZk20QXNK4q60oJ1CNi5j4CFXR0rl&#10;b2MjFnKj57QrhLuDAvjiyGn6hzGSRkuYEfnlBzqSMmLl+xKMLjl3PcW4uJxJaPIfdgCmEw/5njCC&#10;P4cPeWV1BVkxnzm8/PvEfxEE5j+qnt3IrU8bjTJG6YLKqRmSNFm9GzUzY7mFvoi4yI1ueAeNGG8w&#10;xjs3198QM+b0+5NwJ6CQFgJnVvHNN2JgR4cwZcEYBER46jNkMUXS8u3kEa1rBSjMh4Iw7xH09PgV&#10;Vocclt43l0nl21fHFFyULk/twm8HxVmuwGsltnUG3Cz/AEyq6BS/aJIWAwYJHct9NVvaBUElnb3f&#10;5VKt3uC1G3cVJeM5dG5PgfZBqqjeai+JwyozbFiJvMDZKqy7SuYOYCgjg6auErHvPGDmF5iqrecN&#10;g9BXyn6oZRjsxgz/ABFtHPlwl5LJcEHH1Fp0jmhYyZOMYlhrMjYzk+MFtWSRzAjMgI4D8wtpAHbF&#10;Fzh6zKCOxkXXVL1RvLbGvPGh9qD2Wk1gXArrqm60lM1+5nz+WrUEbjq6XzTGrU3cLB5XNMHGrtL5&#10;wNfANOG4UwbhU8bzTxolvCALUNwnsaqo3HfRIbjxoAJE8ahkbp4ZMakIACkUMg/zowQahkGgAb/I&#10;obj9xTCDwJm2gAO4QFwMfBGDIrJgQ1wPGqCcp7gaGkHgVqI3Q0jfGgAa3bow3HppkbdTBj8CACQ1&#10;M/iKGMaeU4DxEzjGkoaAFGl8gEyQiVxLKB4nNUNLGmSIAhkQdxk+dGCIO4QAHcW/PQFxbR54TxoO&#10;8IgCqvCY+ugLzOrU49xVtx++RMAp7wnfj6aqEw5qurgeO/4yKqzAf8NAFDeDJr+NVtx7mp8NXCYD&#10;wcCp7waWMALi5bQdxnzow4GhpG+PJ30AASDxkTI7nfR5xLyd/URKTyPeSAg7iAA7OXkMTJ5q2yT7&#10;J95bY4ONapR+zdkEefU6mqtI3MYS4+5+RNQKuMTZ7O92sR2M4/NVqGzs54FsBGY4x4++qfMGeAie&#10;IMxnA9PBH+GsrnDPHfxrcpgPBwacCzGaDwEVBQYbNJf41j9QM/xF0VNG+nn41j9QN/4mlcU4wwGY&#10;M1nswbrZpwzx8Cz2YM1GBm7geBASK1PBqtuEFABcDUVEHA0PjgU4CSSSQAkkkkAJJJJACSSSQB+o&#10;u0mPpGg6/fQiocl1YSeubvpQxJJAOdYJJJJAkSSSSAEpjN56QelQ0kATHbu96UZkM23YmGJVyFL0&#10;f/F6UtqtPDwHqd4M8TSp5K8Y8YVmxIf6PStDp+cXh2Y1VqgaWXCnj6+GunAac3dVowDg9OAi2ug6&#10;kIzJkWHQI9KJnYIiYi0xTul48G/ZY1VW80skwIbR9QDcsgQdxVV48wOci5ekJqdo0JxNMfB/FWSz&#10;hvqKyM3mNDZw3xp6NozE7Rm/ATIrVK5wQPXVVmDckHAmRuMCHJKzbB1BvOSNUmcSdsYmRU8b9Em8&#10;zQnaL0uK44pD08SEHpksC3aVkHxx6isg5W2ecYOqqNMrqN2TkwksLAo2GOBdYTTZ+OPPAsrnFDkg&#10;VqcqppI1RlwSI23Z3lFPKiBReUEwca/Tm+748GpFqkAvJWSBBYofTAticNhmHkAqfNJeOBfmFkvH&#10;X2jU2lKSSjgwpQDjjWwPEvocHpiRxpJHBle5HSHjUrpmmg9CbChsJG5NwLR5XT+7DxxrTmcjGzHy&#10;EBqAnc5amutLaajN5487kCzhwr28lnnHQJw0ZQde4npEP+4riSJ+gAIk0ez6OD0Ki0RQEJRIyPC5&#10;skC2t7I6Yk8uBr7w6IL9hYOOZlg4V9OJqU3Gp3Jcxn3j0OUskzB4OMmRA1+4l9QQYk/w8BHcPhJO&#10;nBgTSaJEpYAd9MDGrIzHp4El7gBNhOgaI6Nn4ESby/AorygDjlatUrp8kaMStuODPGr5L7dtZbpp&#10;O5wHZ0urg3lYoB+4mXDwYRqtzCpCXeeot1olAeeW4M8fTVJeExjTLyeXuBQ25CRp9FRalxW5gzxq&#10;qkbrYCS/GNVt5J1ah464oY3BIE8PPxgRIknIjDen8HGrb1DriubxZ6KebzzArTUErHAMEYeos93c&#10;lxK0Upgdosl/f+DjUMkncwZIwL9ZyhzxwK6j33gjOkPdooO6AW8rch4wKyMxkT1sihjeEuYO4st2&#10;to9CC1N2ffR5nMG0HxFm7y5bwQJlu4JAnUA8055PHJsgdOBVWcTTTswfiIC4mhIOBQ+0BRj99WpQ&#10;JHiWzcfAjEnqwjYm7NtP4nfQFwQZhrW9h+zMk4mt4wNEaJjlLVYwshJc11azonY/R42xN/fg1icu&#10;6hriqBtqnmrmC18NbxVm8s2wGFgWoLmC4/mXDdaTgjaYvvhrnoWnU7h2rk9MoJVhVjmByeMx+YVA&#10;ZXPOQsTmE0cv3KvlNyebOeSApF0FNSTz3Ju6lpfJxNMCx+cPCGItscUW9fsgRwfiJlxsrsjxvHwh&#10;wJ8IzOirOb3DPTxx8aUvJZzxrSKgk8lCPRfFJGs3I3WkOoJmm5JnSeM21vHfTIx4EuNLuH9EATiw&#10;cCJM5W5cqZbxok3JZSL2tHU1D0vldnjOr5J6gbNh52O8IC3mjbvqHMHDaPPAonbpqJ2y1TCtHNvR&#10;Bu/0lSSTQbnjukQckw1MECMNyDjR0QdaCDtBxEyK1S+Rt4BgjNwIY8Z3uDTRhnL7w8BjlQ6G4ETV&#10;eYAagZy42RsqqOTlgWwN6PJBngTPZfcg/UVqdayJ+40ywA3AuPgWm0nUDaD2Z+C41J+57yX2f8dp&#10;WSV0mR+TJwDUTx6d0qs8pPcyY22oEnLIho6PK5scpdFS+Tjlrbdo9SAnMH4PeRKabO2zMgLJxOAk&#10;FzBJHWlicWc0vKP3P51W5hT5Q57C6KcDlzAePmW/NVD7cJHfwMRai+peDkVGNEYDTLeS+ky2tnR7&#10;l+THGC3B5iqs0I2bEstldrJXr29SLoW9wzh5JLKD4IIVdXFww86qBwKjh4/56kY7vBOBRYoMSlDb&#10;pW8CYUA6wiLABYM8CiRq6yNwygHnQ9xNQTJXPHptGPUgW2UWz3wlmPp6qxNuO8Q8YQLQqeebhfjj&#10;8pZbi1JZHkwZBmN7oeWJDZxWjaMh2wdRqTzRcCDvJWyM23yB9bj8tUkjckadQFxcGbN7GQ+5olNK&#10;TexkvRnzqHTbyzwcY1vEvbspq2xxsc/UUT31D07hldHzAkhmwHli5bWzdsNqkevjNgbubm6nGq2O&#10;TtoBnwAK3j6ffxq4Sd4yNNpVBuOtyifHSXfUPpZKXby7fbzy6Q3/AJbvrYHEnZNh7yFiLHa1NXOo&#10;c0oOdNicjd7nL7iMN9k8xYD3xza8y45LwKA0kGeziuGUbbdnPs/w+P8AKqrQdefZKbHeSq6OBwLU&#10;urSKomkljIDdvaLfTG2wY1DlezclSf1kGVCbhH/zJf8AAv06qof3QbXlcOa2GCC/cMTpj4IFZNm4&#10;60p5zgYWnhnnMup6l6fcyEl5navfCFjW8bN5xuD07mZMfaiC0/cgUTnbVYf1AbtErStJPKQPJqxl&#10;Q4PLbZ41w3XFQErBzec88nlCXod6xkrJNZCxNKmIiW9QgxLzlbkewWIIwFGnOTUqwxeYHN7Zm8vo&#10;8cZMEfGqTXFFk3bHpDtrfiM7xARwA5fMQeeSN68L7MxKQ3UJ3EQn1OOFRNqccdSNuS5gRMVDzkzj&#10;HuJVe6rowjAZ3In1wyBUlPKhjegbCOXU01vslM1U5i9dP/ib6dbCtT2QOWw86ovfXobONj8ucyoG&#10;N6XfSC1PAud3Pq+1EY/sYLkCxsJzlj5PjwayNOHU6bKcsy4ytGMMLO2xucC9YvVB2ASGayrf38rE&#10;4j6dzgXmDUVOPpPMbDwFuMa65ofbbUUnkrFszfFHAPy1Dz+qfIhIXDf4a+Pvaj+UulVLskHeteTB&#10;tRL07COVNG9wWna/lXOtSbP6LmutOGJW9wX3kZciFE9YsU+msjDMpWIlvTIQnfWyTWlpDUjbcwm0&#10;B29Ma8w4sq/GNQtmjkW/Np7RPM2qur+z/Ceae1igJDJ3uCTzXfAqZs12AVPVxQwMGBSLqKoNllFy&#10;GbADGcrg93UGQmSD5l6A7L6gkIRgMEAm4Ri6fAu4zfOkqNEj9Oj4vMYanLHL6pvcOKGn/wBbrquN&#10;kdyY7UcYxcu6ug/VjoeS7MRHeT7TdE0hkFnsLrRm8bVy5BZOUcvb8z46qfrD7Q5NJJcGn2IGvmOP&#10;9K57rZeSVRIkHWvwEVTtGLKhtg2+Np3Ljy2nj2239o8Zl5kVZNBtuM/M1FZKgqgcZDhCDWu8xcjb&#10;RK3cuXJgrtOXkO12zn8nk6lFbripN/c5OBZwnylxJlejoTWo83mOtafiSsskkvpfk/nW2VvsmkLC&#10;SgfS6alKbqCKPAlazFaNrBMNrTnQJMClbxjX52c49P8A4C9Kh4YoU7w01/iK3VhSAisZJWONteCq&#10;WONW+SP9M4fMUjtNeDTXUsRqBht1NG0HwJiYXA5E/KhuHOSBfGdr0/HwHo7xDcAwcChxkcIw4YEg&#10;LgjQ30gwL6pun8xDhqK4oMaMY0OOQicrUS8i+n0ouGC1BnQn0enCvyImJO4uHXjEJ4qwiY+H05FD&#10;uJpfiNFeAOdadFbKZ3vkumshMe2F5y/BeWNVC39LZ0aCJaJsX3f7QM4Dst5gJ6eWqztJbbtO30Fi&#10;1rEyKOLrvP4NC1TvshUZbLCvosAvRnX44bFak9IiqM0dkblEUfFAtDeOGdQDx8t7/Onu114Gfz4B&#10;CdFs/vKURhBFmb51FYx4Dej0xJ47V2xL/wDH/SONHJewBM//AIoNMyGa+zUEp3QPNg4Ce6gyIvyR&#10;3MCtdK0pvRLzz0+kDMfNKmK19BQO3HAeRU64mRPTh9GlBzCf/KV7nFTy4ItxloCjB1PfUiptoTcQ&#10;/QwkoN2aD/Ob51lcbr0uY8/ElaePF7/GP2lf3HQNHTQhpDNW0YBEgtdRYq4at7+Q63bZu8bBlM8b&#10;OWP3hrpk8CzOGbS9loOGAi/EUEL73mpr2QOeSEcQZD3I0mlKlN/T38CuvpnbObjCATC1B8NazQdB&#10;vXLY+7b0MI+YTgg/MjWRqsRTaYDK6XevC7s2BnIt4cSuZUBJbxmO7unBdMlzPAon/FtvSvoOxlrA&#10;RDE5rkmcv7Kodf1ZMYBsYDgzkFd1PfTqrG7gbKitVZUkxqQe8mPcMPmLKCLU5NWRZWP0miYNccfL&#10;0lV3c57QcY42I/w/QrrdSJ+6Vonp7qMyeSFfOMMHCrrRezWc1I/CNhLyuPT4BjXoXs/2R0fs3bdp&#10;Vt7Qbpy5tgjj/aWPNyte2j32ghFrSobJPV4msDcDyxcauOYTuQQLa5xtkZUqPs2lbV4fMe/6Vj9Q&#10;bWKnq0h2Ekut5YPlsm3g9/xqysqOHuVk10kf08+NebZObFxTrJj7XnXQu1WsAyeXN5q4O5nZ3Tx6&#10;41CeD9pApvSXtuOCSaI1a94nIf6uglYsHxFHI7m10AY/vI+WMa4l2SnyHOkcb9NeHX9ZYmFtE0AH&#10;LeXhaRmLZu/tqG/ods8GGBo+E3MTmDJ31ZJ6eYwN/brQzdO2gIqLnM0Z3hHt3PMWMmRxL4rNZOiv&#10;b7df4FtKSYwlhZWO04ZXI/h5xRpTB6UIzt4NNsTy+4rAwldQsbLSBlfg/wCYGRS3lPPWkxBG4tY/&#10;iLP45a7vf4l6+Pt08NfHxPmidkzyl5k9kntDd6V3Hd5Y1ZXO+zUR49yf3iF5hODGtBJGN+SyaV3L&#10;fUGNCQen0SR5ozopGxNO3bSWZLRrOJlGmj/D+P8AH/L2GX2jPZcRm2c4JvKyt7fUuY1dXziaPx4J&#10;W9ajg1LlzjweJUKtZ2QJHsDZlc1eYqhR9eN2hDRQyS4YnxFtaY50lWkvg009PTT2cGuvjp7f/Jdc&#10;lQL2gUuyCT2maXHhOYsY+xe8kxwHKSNdbU3NqdmV+ByDBGQumMi02SUM2f8ABTpWAfMFrY12mI5q&#10;4IOlEjTXTiMxybTm+m9mA5ky9sYlIb6qdebB2W7Y9Vv8Qq72o+g502c42x7jUfLH/wBquFaSNzb9&#10;ptEgH0xLt8YrVu4vX3CPZPJcmw+pwkxs7RPplVll+zyuJOIDmABcZOmvQcdBkC2xxgKQPw+4rtSd&#10;Ftt2vBOXU5gyqzJKV5kcEpPO2X1TtFYXw/0OtTp9xBm9ez6NyZs5u4F6A1RsvbB6Don0irB55s73&#10;MZzRsc5P2PzLjpuDxflx1+nxDuncCZBHLWBAxvmLXX81HpnS1Kvbxg2m/mW+NZ47mLMAwbzdJA3L&#10;y1IHtoHB7OzpDJy15hkOX8mh23Z6f8fBmmnCfL/qGg9tyGGxAHerw+Xqca1SR+lk0yRzQuAgtS4R&#10;Y1RszkrsmenigefuLQYyegvGcQFw+cj+HFT7+n8/HXxLQ88pVkUl2XPdYfUGPjWkS70tytsE0ZNc&#10;fmEwKnt5oOVMwNhAKP4g8+NZlPZ6NyQ7sL4t7qDtrndIb53uelrpwafAz+Ii6susx2cU63e7yLUg&#10;/wDLkwYFMrRm29Mu3OwV3ATl+NZyz2oSWEYQtpKUjnzFo0nmEuckC4jZW3PTGNUSEZCNqhkjV/Fo&#10;v4fH7wQ9TCt0nQbaRy7G8lZdP9hVSebaaUYM8DMBb4+m5HjgWlTLa+2ctnzFwAUEfTuOc65mkcjm&#10;LmdY4JVL3jXpjclyQLvOUMBrleKQ/J+npxffpw6alzdtO2eb5M/AjzNvgHjTI5WrINmRf1wccDd8&#10;JAmXE0IiUwZ4BqkuB6iANCk88JBxrfqLqTdiAjv5Fy6zeK+U3NMCmcm02MZNqaek1JvBmzwfCWnE&#10;GOPJHpwLj+g6osjyHyEXSw5wSNtg0l5/k8ZW09HhZO1Rnu0CVjgGuXXkr9pzgXV04b7zfggAUkfx&#10;Vg88Z4HOfzVp4Q5jNFk2d0vvJOQL8VdFN6HbBEDlY1huzOqGwXNnmRrvCTsxmbAXJc55NsF36Tru&#10;WYSpKjE29P4MlhXaV02NyPHzFcHFNjT0nmDZmSzH/EXmM3nNVW2donC/UM9qTZGN+PHAe3GuM6wk&#10;dR0w9Pg4CL04I4s31kG0SRspkyNBHqLmMX+0yVGyFbNxHERZPlNTFWL93iOFJPUHWMfOrI32kbmT&#10;J01jNaN+ynJwwHyLNyVJj4F/SuMxipqrPlPK3ZpsbbOxnm1Bs/bHDGD6ayz7aPW2QP4d1c9OJ4SA&#10;fIVPJVjmBdDC5fUsxZvMDWnSE8qQk4Hn41m7dmWMip8vqDvx8aRKochyQLZQmrtmK51poRBjYE1j&#10;8zyk83njJsLPqLAXE4emJjTxJw5CPBYVJFcbBNKklznJBwIb2wyCMGC0sfbzTGTAjDweBtjTANa+&#10;0Gpjv24CIbMJgOMmTUVJpuV3uM6sjiTjgH7iAuIbiYYPnTI5p30NIMcF9TG7e9Ygg40APOJ4SMWC&#10;BARzAcBMCsk4p+yPH3/LVPI3wcaALIzmkyCTGE9tTBuCR33Mb62ZVsbglv3E8NwOAWdAExxNHLwm&#10;Mxykj+Kg9QcwEEAESbs7ymElfIjgP9RAFbG8GEYMa6upevG0clYs5OAt7+0kXMdSSMcBAQQJ6XuJ&#10;1TZQRtjlHGn91QHY1N7UMBAXjl3oZbQ21rOuhNoG2yzSjGNg+dSt6MohuRrzZpucPYJjv8YCkj5n&#10;7aenFcTaa39/fFJ8NJcm3bEPRaaptcqQdQuQTLcS8q3vJBc9YCRwONznAultn9UPZq2YsIztRtR+&#10;aLGoe0TZvLrYHkn9og5RPn91I/DbYU1GDkcNjEwBAJadsneEls6Aa+UcCzeVt5cFyfebo/LtLSKf&#10;njKNzgeclWpcPOoiU/MaknQL01E4CQumNZjtEZvaJm2CNiLATl3RI9Q8wHKptebSMrgPwi9yNaF6&#10;yg2zmSyowQFJG40tXoLMdtNjnxz3KMrZ1xKWzYDm/bek5gxCyKZNJxLp8MATH5fU76yuT0eSBkfe&#10;QFH5blEtn9PkeToAYDiJGTpkVtI+82aoNn86bSVjMmE1uQD6ZeBUkdcVOwICN/KhEgJ/IjFcUfPp&#10;JMQM77ogXGoPwY0zLxzHdjwOWJXkA+ZcUQ64MDqyU2zmjAXB5atVP9ixtz7++tmILliyLGSTSSy1&#10;yCOZSotm17NuxVT3m0DeXpzB04CF5aclFoXHZlN0W2t/fshBWx3f9SZeS9sFzuxgCHATSIRTKP2k&#10;bPpUOVGnDHeN4FcJuxckH7KMTyqO1XpzUZI3XZ/xRY0OSFw9OKPl0qbAcxvhOAk5m7a6zeoGchcj&#10;wG4Ccu5xpTieT6WkBvMqK3jIL/luNPSOadqkBAFjcjJ1LWNROhD0zTB5psnlJiHjbHKNUn/gWR5n&#10;gPcXb00mEpc6JvZzD0iLN5hK3LPWZ7rg8xJoqLbjqD1PKvktLSF9T0ytNzb1cG489dizqVU6+Hjj&#10;CwJB+wvFhvUD25nAIn4uRadK5oTgMDIQXLGVcXmeU+tbYdljOaq9fFh2vtHPsclTM4Zr2UPzBC4/&#10;ywLyU2yM9mUxKf7P3W/1VenlJsnj2zHKt3jJ5pVVak2RjZucYTiH8MiXhOTmxW2de7x/kR5PmXqd&#10;ujgOWG9ODu4IAbwiLeXvZPMQOQsSt4F1QzINg2BAaRiIYnUGnh0P28TAaVW4ycvxrv0vcs5ntAeR&#10;7dKjYNjy0M1ESBx1Ci4FZBy9zUjay5qqXjj+GVJxsHGwyPAFHc8pQ/8AgvLoyc8uBZboSWGonJtZ&#10;ts9459rDYpNmxMcBt4gUuT0ZTu5Agvu28w6mnkXTdJ+qfVc+e+xnty+7qOSFyLpyoNndH0lLgMGz&#10;ETx6MWo9Jxxxr7Inax1aL1ke8OhYzzDzxmm0RzKmwJbzIx9RE5PtclxmRwvGIiG8xANs9JjYPfZm&#10;JfqEIudW9wLnOfIk6YxM1Ji5N7e2dmyerCvxggv24B+WvQfZeNs22fewPrjrmEHwZ15wbH5jSEDI&#10;8EyOLGvQfYPtY2dBlO4TJ8Vnb5ZCiXIvhSo3ULUg2uWalN3AwPapu1iN5Kt3e9MheBYzNNqHZr07&#10;xyx3czjSG9bZ10JtEoeU1CyPHJHzV4H4bmDjXnjPHj2VDPKpxqB6fuLLxls5vTzD0F03ptyOdjE2&#10;+EpWXAjmsjdTCBwLTc3dGNcZzTagOObHmTaVCGEZbttacz2+DjosFPGpyXzAA7ttyTnQLl13VkpY&#10;MpqGNjnIK0NdDB5Yiwpb+Ncc57NcwNk9x/ulwZ+soPX3wAsd3mIQTbfMZwSywY24B+UsBodxKnkx&#10;wP8AgItfHL5dTxDxtj3FtzcXEV/h/fPJJryq1ZWG+PcnGPmLSKH2oTaVCBrl5otS53FQ55L5dGPf&#10;ID65C8tMvHjaAeCAGdb+GqVFrWCeydObYKg7bZSqAJ2o4HBbtwRVj9B0O5nc6BJ21okbjSGS6s9k&#10;Y3pibsY+QnmrbJe3qehnrGcbju+7l0ydxacJKlN3ASbZWHqfz6mG3at8UwCMWpa7ixnsuSuXIAwH&#10;z/uLrSebaKnqej3zk26jCQWoNtxrhWeM2W8+zHKRHm1iUW+YEqspskkeg3k4nEHwlapXs/nUy9pl&#10;sjKQPljLjVVcSeXP2wLIHY3XxeCNdCSOT1XTD2RwOTuhtSatxt4FalI5xZNkdHymPfm0+kdsw9Ud&#10;3JgWP1pMGUcxfRsGO5weXdxq7bXJhLprOjuW08K43jmDEsBcOMDnBHd+HdWX5tgJ3TQqPrgUqmOO&#10;ZSoUwD5ZPArhtkcUPPiSo0kPntaja1gggWSsxiM9A2Z87zCIx9h3LBzgfnE3Dzebxoci0pMxuE4I&#10;DlH5dpXCR7QJtJGR2BmIiNnHMGVKeTCnJbNj7gArgPxVT5wSYzVzjsZCeWhAFwpeuHMtcnNAC2np&#10;xOCTIhzR+0R+Yq3L5G5DY3ljkJyyJ6eSNy2v4LRAj8pOJwxL6XcvB+XB5ncV8cTybMBg3M+jyraG&#10;7P8AZ29ndMTU3bgmYB+as9ptvPgj59xrd8xff6YGhEnjZs9YvDWnHUtkWqE9YgZm25wU41IEgrXg&#10;Qej6DpyoZTejYuhuhl5nHAsxmEjZSSbHDpEtl00ju7bAIY5pMeC/b8sdpXZnI5jGyPAaRlIEerzf&#10;4i6cpcbKrRyN/MpVL27JuUQh/H7q7SmmyNtMnIHjADAcAxW+bxwJztpQhzjyRl8jZVIQDOBju8dr&#10;TcrJao2dvWDk7ZyDl/CXe20Sm22z2p2LxtaeBJd9mJwQY1mO1BnOnNRn7S04HAtMguD5UnR30x5h&#10;uyeRyU19huJd5J1PAhteDctnu5wXfZ/NRicS+YyFzjcgKO5yyCyY1ldUVpPpUU+5vi+0dRDgL5L5&#10;gRnuJmB9bSJpdyNadUlWTapCAM/moiXBanuLj8besIGWPV3XmXF1F6tcrbT57uD9jvEZOYTwQK2m&#10;0oALil3PObXRxj6iof8AwrnTy/MoNRq35njXe21TZ+2o9kByw9sCMv3kpc8CA7P6bbVC9syc4m5i&#10;CLcUSXEzjDZW4m0Ep3ZgApGvNHpa0HvLoSn6spyp5dSrN++tzNn5rbHjXPZK0mNNzp9KnJ7eqUVt&#10;txq4bL5o5Dk3HeAkdCKMhe5H3k9O6P7h1ER5OmE6wOQCbsuncyYPeGg9J7TJjNanfY9Ps8Rbgx9/&#10;Ahu3SYE7R/rIFuPdRanuRrJaTHWG8nNJJUJxpFGQghfzKHupEmA15MJ1O58+mUfGQvLL/KsTeU3M&#10;e2gBjOUcBCrpyR03MZlNux3MqLvrgvUyYEztI2PzGkpjgeXSXOWT/Snp2+nJwCNmNhNWLYJxPNIW&#10;p416cUHUFOTWUglUYCy904FqNvkXlTNKXcwSV8/gnm7um5fuxdCOODxDTNN7VCM5cCAILkwu6jkh&#10;U9zrFVj+6dXes5ScxbE39na3Uenpl/mVb2T7ZJS2mIDGY59IdxYnMBzZsI8E4O6wOBaY7uRVtnvM&#10;qbAeWBEgu3bZBKGFtKrYFJ2BtUnk6k8xfXmLV5vhbrIipI6gn1SDAGOVCZum5bZHIskawFv6xj2O&#10;Y+3sROLek2H5C7w2P1w5mQ2N4At1ecsdrPBAsXMoauIddynCsaZXsrofcJ/7fqQXS3PcXRVJ1JSk&#10;qnR44AXHpC2h2vAjG3CoJLTEhO5sCvE0xriHY/WnY86PMnjHeHRPuw+5jjSeX7W9QxhqczOq2Fm8&#10;baK8G8HKmDkBW4XBd5Ja47KtWycbKVMgQGmomcY39225yXwoD9pG1TuThjYsN9b6pLpdH/cK5pqi&#10;pJjvoDGPcgGW1bL3FqQptbazz2k7q9YStJcFyxeMH2sQVslrkxhWD0O3HHUcq7Nu3uWTwWY+JTKg&#10;nDaraUYs5PIyjct+YMf+8yxPfJtJyAc3yt3Q+ncWnCBKajvyvPV3cmeyqZXxEZMxagxcaZpdxs1o&#10;mdHgsOmbq6K4TjgzrhuX7WKngbTVgzfOsbwXMu41tkvcMplSkqNOD75Nhl3a224/xE9J9PSacDZV&#10;VTj5mzfNXFwVwZB5FntLzxyFkBhqvAty2iWuMCzej9okppWnLM7PrPLdtsIS0KXzjspzvjMAnEBB&#10;aYx8f7SO0Q3l2mkwmMtGeOM/sQ+YQWeNco1h/wAOqqn01cwb0OYD6l3Bn8WBGCVxVc1HNXL87WVw&#10;E0t2751yLK54ybToH2kkZR27pbl3BHHB7qiS7eH0kzaJTc2p6YyqOWzwswDMOoXxroSm5xWFKzE8&#10;qgOIj2aCukIUSyXaBRe+ElU1kk8ttXDrTGXoLcqkrTfHMqlstfCI6b6e8k7is8kcnaBtQNxy2fbn&#10;Uj4u+2ro0BcUv2q9xtprc+GXJjWwVQz2UTIbGOZTzfJsMXMbF/dVV2sTCmHNgzMBfZxCIMjHufUU&#10;bqQvac3zyVy6B6dn2rnHy7qht545jJuDmVFcQK4PCUw/ICy+ESNx/wAz/qRhwQkqHgg1A/DzqJ5t&#10;oMHqin5LNWx4G11vb/IsTl9YTannvsE13iD4RV2kSTsngzwOTi3UnMuaCxkew8gXO8sAXICdMudI&#10;DtEyR+sBTjllZnEqKSMhdQiuzfZ3Q9SCOYNrHzR2skaDuKPZNhngeSpo3jH+RDWbMctc2WwBDgcc&#10;sg0UpHXFDqjZPNgkO8YH3wIxcspdbAqfK5oyg4+NdgEnkuncu7Nmtrff+Z764trCgySRzZvlJcLz&#10;O4nf0wNmk+0gjAYMZyuIOmNblT+3CQ7tZfg/x5/mXBI5gJnfbGfXPiCUyXzyyUGuUkBOmn0hceqE&#10;nqylHLYHtwm8HllL31ZHE0lwRgsvhE/FXlqPaIRs5Bj1IPirbJeSQOdxfmfaBBcvwIpC47eG4cuc&#10;8BxECNQ/bXhDxm4Pz/lXIryeOZayP2bqBJ1PAqrs/wBrjmTkO2f3XARlSgNsqil95v8AsNuBAZXS&#10;8ubD0QXLnULnzp6abaJK5HnujgILzVWyTSY7keOVHufD8aANIZ1QNnohBkILU7i1qg6sZMyffsnx&#10;Vy7T9eNn70ED8FuMfMurSHjeXTXWZguR+WXgXxybR6X1lb2/1BIXk6A/M+FgtWiWs65L7QkLxzjY&#10;AdY+pcXrRS46UqqQAYTilZfp6fK/lXl3tcbyGmKrfQUwAo2vK1Flo2ts+PNslY5S/l2C+UhiC5hU&#10;YkdJzGTjBHBvRIB9MnAudZPtsnTZtuxun8LOjxNskxnBAYDlHHa6ReNNDaOhHFUTYPsz9iUgfq8a&#10;rZKfkMyJkfFb/VQem9phIHIIHNryrZVs324px4yxzKnBN+lctcaoC8ZpeTzqVX3ITimEA+WMXOwK&#10;GTaxUcnc3uynTeD4irf2wlMBD7gd03t+VxpVROJ82ZaNRicNScwZBI3g2jfqX9ZiYvx2X4BTCDqa&#10;SqtUUHstrlk+ssRM3vU8a5vp9mQwtFi7GYnlqG8k86Z33NgpIxl5iTefaklP2geqG5gGc0nPvHw+&#10;BcZ1Bszn0nJ7ZKij+oJehA9pE2uACY5W/wDIukKT7FrCXHgeHauDNxcsicia4Q7GfTPD1uMgeNGG&#10;5Bxr1unnq50FNR3o2O5xk8vJB+VYDVnqPubn9VTwTiPyyZFbcRUVHE/YYzdfORPDlbaBbBUHq37R&#10;ZDfgjkZSQeYPXSp/1c6wmTLfDMd3D8VPBO4ZK4INsTJqIPNHBIB44zq+VxK5dTZN2g9oN1CLB6gq&#10;DHkgQndB20DXk0xkRKVjGbjVDG4xkVqbsyBGAxtOBOoJC7TTdgj5Coe8NoyIFO54RyXJ6MEChgaE&#10;jzqigmuJcwmA+4g+8Y08RvgUMeQio000EF2Z6I8aEO36hEcEjUNT6J0KBkhMaZSwJK3QjP0SmAIm&#10;RjuouMFrgSm66AHmDwjYeTjQhw7JHxqER4mRkxqekbcIlyNQ7eBEuNPN2+NP01Pgm5MHGrU8J7Fk&#10;QFuAffTLiYai+AQ3AycamS9uS4lxolNH7ZsPA2X0B7fBwZDIcR2zVWKckfEmUUCrw4Qg+4httMQx&#10;xQ/+CfHnTPACyySTkf5IERJKxwEspmV3AjUMjzGRR6llJcKPZj3nHHwDWqEnjaBtZg07iw0jN62J&#10;g8xEh7zBxpDt0+lkeOBhc5OBVsmcmNMkJg+IrJT5GUZNZPSIeByEGb4aVsYVoUwptlHngOIfw1nt&#10;wbMnmJ4oPU3bjc8j8Rac3bic5INQyyUdUMgj99Wqn60GF6DADJdEnPdUorhItbuHrRsf2byWnpDn&#10;BccuLW83ff7q5L9Yz1d8D07+SAuBIXlrtii5oOayFi8DqdXUR6T0+MznHGApPxV5J60b1Vh7s7AK&#10;kxKzxJJs7esxvt5AUZh9NPSOXjgHgj0/iL3OJsrktTjfBeAESMn515I7dNnb2iZ8dgYGTmj+Rdbj&#10;OYFSW1/MeY5rllsLc+UqpJWNm2OYz7P01j84eDNx8atTetHMGjYESD6Sh220b3G5BbgXUHIFJ7Qx&#10;jsxgRiXtyGHggPzFs1N03JTEA53HeIOors8k8hgyBY24P307ohV5zfPKLmLAd4wFQ7lkq7MmEnbT&#10;iXYI7t7p3FyXPJORs5PBGig+kPeMauFNzgjYlnuE5iqrOX4+BaRK6XIax8RCUgWS2Rs5vBPbgWwU&#10;nS+mBzzOqhswkeCUgg8vVVkpO5AOzBwE6i00pJ7jQm47PAtspdxj/wDVWeyOTjjKfHqaVxbBI2eD&#10;9VXk5p0vb4LGDgWkSsZOP+9VDk7fuaq1SVt8CBYNnEr3keRYnOKfJAT+Euohsx98CDzSTij+f/Gp&#10;wOb2bMjbjVwlY8BEYnDMfkJmXt+R9LUQBpEnb/8ASWkS8eNZ7I1p0rb/AMNAB5mPGNGBjTLcaJDG&#10;pwHm41MGPAlAnhpYH0vm2vpfNtTjBDGnhjSGPGpgxqcBYFMGNIY1MGNACwJ4Y08MaeGNADNvGkpm&#10;BJBQNqOpmBMkQBDtqGQaJJkiWANjQ0g0SjUNAAcg8GdQyERJwhrginADuBoO4zow4QFwTB/6iWUA&#10;1x140BcIk8J3EBcOEDBkhEPXyQg/20yQhEAPXPAnrmp/DQ3eErng1EwAkMnj409vGBDbngS3jUxo&#10;AMJ65j4EHG45CexqgWGMfcRIZFW7imDcfHTCdxZBkUwaAtyKY3IgnLI3IpgyICMnjRgZFQASUyBD&#10;bimDIgAwNEm5EHgRIaADDcmmjAyIC3RgZFQASGpg1DGRTBoAeUMg1MTaBZBIoZESjQ0g0wAaQaqs&#10;0b4//SVwIgLweNUE5htSSvHnXOtSSvBwLsCcM8edYnUEnVAl5xzPJOMKyWcNyf74F1RPJHg6Cw2q&#10;JXz0Ag51mDMnB3xoOQeAi0KaM++qq4Z4Ce+pxwHIPB86DvOZ/mI84b9z4SrbweDJBdQBDITnolcH&#10;GP8Ah6SDkz/OkQhIxYI0FBDcXI+BJmPATy4EyQmO+nm48anGFwbj0/Lg+Gq3OB4M9j6isjfl++qr&#10;PCY+PgQBnrgmDIg5CEgRgjchipElZIEsCnt85M6uDOXto7GgpjOnyR2I4NS4tCk8rHbx37aalJ+n&#10;hiXj7HbXo7WMiZk8vJOyncvD22o+Zd/wqGzbuZ3MbMHJH+SCCBQ3mtydMI+WkPBBMqCeEmRAQB0w&#10;j0hjUMdtPN29nPHxqH/v304/JMbvNPBHweWqqSYD44/xE84eamDuKnzBwOAmRB+kCmjzeXORPU3O&#10;OypiA3lluqtkJuxMffQd48JcxqNybS1L6zuTap62jmZMjs2AN3uCtkIuCZg4JGTH5iZI4IZPEuR6&#10;NhY2Mw0SD2/mNObmmze4CCEFAP31LbuCQDwQdRPPJXZHnTMvyLZM0PS8ZICY4+BPOHGp5imDeDjG&#10;nt3Hx99BOMuNbImbhIOBPDeYyHjgScD08cGmgoHmfvpOPf41DuXuupm53h4FOA8Mgw549SNM7uU3&#10;ABPEk9nPBqI8zyDx9xLuK6QwOXjmUu3CPjHy1hs0k5AkPj6a2xwSyMEcYLdtPE7OmrbBHzumi4KT&#10;mlwMnfTOor5NJW2gLgv50Bl8r3kmC+If1U68ioAOBDXjfBnVqcM7JMCZt4+NOEgGXkwK4OJoMwwQ&#10;WLdtAXkrwZ4ENIMiALsMg7eRGJeQkazcZCQK4SeaOYCYIEAaQ3cOY+vbVkpshIyAgVVbkvEx/wB0&#10;tCl42xsgep5acgnN+kZGTYYI+YtglZG0BPqLH5PI8DIBoLuC0tIGQhiAVqRZuUnHebf3askvJqe+&#10;qrI5hp5wXESbk9p8tWk50VT7zTyLTpeTuLGaXJjHjWqS/INAF2GTTQeaZ+NTG9xMvOWgDE6sH4+B&#10;c91Jkv4+pzCLpyoGeMeNYDUDPAXOBAGV75gsJN3BIM/L6ShuM5DwR/TQ1u4/IgB6cTDAPB5az2eT&#10;TBk/ho9MJhp44OBZNNHGMuPmJLx6SWOaEgJkOjEvmGCxBH1FmLx5jv4FD3zUyHtwXVCWm8TQgwvQ&#10;QQdPlq4SOaYB51iZCFjen6f1FoUrcEj4AXI0E50VK5pj4+P+RapT84wEXPdPk08F/OTqLSJe81Fo&#10;CzqiRzjUW8U/NMY1x/J5pp5+Nb9R8001OTnQjdwpnGqfL3mPgR4ZFOUD0abTkabQB8jIpgyKGNPI&#10;AmY0yRMpRoAhuFW3g1ZHCAvP7tAGezAaz2eM8a1SYDwLPZwNUE5gNQM8d9YPUDeyRdOTxmsfnkr+&#10;Bk5qsA5jnEv1MEemsxmEvFbPHY/710VOJPjWSzyX9z/caS8DE5uz78apM0b423v8q4tanjMYb+C1&#10;8NZvNG/c5ltQlBmLzl4I+NUmYS8tzGtImDccF+AyrbxwO3kSXjCk7nqYIOBKaSsmhg1PpKY4eYON&#10;M4++klANZj1M/Gu8PVXpvtWYvoI9S2K7b7keDurhW534+NdveqnUhGExmscHHuBVzHNqbcfIOu5S&#10;d/1COYbt4qB6/qN9BGDd4G5SjG28GBYy3GS3nV2ryeb/ADZ8Y3GQpbioY7n7C1MYmuJHWsxcm62U&#10;9g88Hu2fvqhzR5eIr48GO2gLiTjjzqsiQQ28rGYeOBHtII8Eahjb4E9Gg+kMjzATIg+8d9TCDQ23&#10;gQASGS9kjTJG+NIbfGNTCD00sCHbTJBk7iWpcRIeRMAhjbkTwxqYNwnt3wZ40AK2OBPMxjjJnSJb&#10;TNwajAemDfBkg4FZKLpNzO5sxYQacZC2tRVXeNTBzFrVLkcyFl2qYHMEUTa5/MgYHtoFSMgzoDZs&#10;C41l4hNh+/g737aqvbDmB7vNjmdNVW5vJM/GRHpXJ5i/JZgAUkfTtIc5S+4UJS1vbKq8ud/qKGNx&#10;ZWhPKHm2vHGxKO3zNJVslPuTEweWhE1Te3IHOhNV5BWyETLfxxo99n3sHQLpqHvGDIrUuInJA8wG&#10;S3kVVuEV83izng/UVVbyNy5JgCvgoZuJN25I+DjRh5TblgTAZJvL0ATJXPHLO/B+ojzyeCM2BAE5&#10;b3xUHJI3MY95jAXB5ih9lk/UVBOPDcEuc9XaXtxxjxx8CoY5eRs5560gcvvS4DkJxY7vL76ALUzk&#10;7Y2ePT0k84lbYNjAe59JU9vPMA84M6MEmA40AHme899Xym5g2gJz7cd1Z6zuRjx+WrVLxjjIDBxo&#10;A3iVkJG2wQebcRhnNCMHONsfIRZvJ3BLYIFZN4x8FpWE52BQ+1AkY8Bl0VK5wM3AfmLzNkcwI2Lj&#10;766WouvORBGliztKXzTBxnVwbzAcfAsBk9QDNn5ivkvmCANaG8x508NwqSzmHcR5u4QBam7xGG7j&#10;HkVPG4xok3J4+ogC1frJ4jNDW7xGG6ABu5+BDSM1dhtxxpbnjTAM9JL0NIzWkEl6hkleNAGVuGem&#10;oZG+otIcSfHnQ0krwfOgnKHu/wDDS3f86uHZih9n4FQAHt4EiDRjd0yRupwA5P3ENJ40YcIaQfgQ&#10;BDIT86ZuY0iJXEFAriZJnSTJEsBE5iDk5amEUMiAALhB3HLydRHiEQGNMAAkQF57isjgfcQF4PHn&#10;1UAVVxkv6H6arbxvg4FcHnLVbcN/gIAobwZOOBVVwPwAWhPGfjVVcN8fHwDSwKSRv4E9K5XeJ/vI&#10;j274+NaFScnHHnj41OFwBmlH422RKk6fwOffureBysceRPN6fGEmTTuKgAxIx4LCPPB4x5ENb5LC&#10;MDJjTUE5DZuCB+RMzRvj4FDcaOdTBuL2RPAzGYD58HMWbzgePP8AF/cW2TRv+JAsrngywZ4wctUF&#10;Bj8wGTgg041m84b/AMQS1qaD1MizGaD7n4SnAxmaM9NZjOG62ycD8H8VZjNG+MeTqIGGPvG6qrxu&#10;tImDdUl4NQvAp7geBDSDVkcDQ0mRJKAHHAkpTjPnUVACSHB6Yl9f/RR6nGO8vAh8aW1la9eMelNj&#10;dOAsUjoVy89GJV6byRw09P8AT6R5V1K8lZGBAhg09JZ7tK9GFm3isW1xmN5jbJlafd6PGdzN5fSq&#10;Ic9pJJLtzz8SSSSAEkkkgBJJJIASSSSAEkkkgBJJJIAkN3EYo8UKv8YBzRnc6izhFJfNStOBKcos&#10;S4iOA+kUeGJRlPmDz0uCY/SoCZoIcabTEwJANS3E81EJpV2OKD0jjUeeS8gc8HAs7VPt1L/JLtJ6&#10;gV2cOBmGue5W8JdWkN5pjEoXwjnn90MOG440H7PH3FMbzAffUwdtRiCtklZI1DHLyQK+cZEYZysa&#10;Q59Q+4rcnGSBapI3H8Ppoa3k40eZy9Yk1w9BahjbW8ergTLhu2c8epbTNskGTvoa4IQNj/LWLcaR&#10;W5xR7JzwKhvKHIHPBwLWiOCfT+kiTPW41qJybihNTTDW8jJApjikxuRrbHErHHngBcQFxuweP8Na&#10;aJo6lRibjZwWPPYRKV7L3MfyLTu2CQExwaaZcVIQ2S/+GJafrMNoe+xculuRye58NVuYThszvwBA&#10;mXjgkY1T3DdynockR1qlCnFSOY899Ul5PMaMPJWSNDex8CehxF1toBI4vIacCtRJWgThmQPGrdGn&#10;6K6TKmfQiDgffUMY8SuVqA0kizhngQ2KD+hM1PzqgbUhrD/TH6FHTw48KNQSfLjmJtKOPEkvokeB&#10;6f8A41aGSqKItH5BqWQrXiA0NRyOFWxzDGmXDhQUAHhzDARWqVzzAsr3hTG78kC+tja6k5pzycY8&#10;l9U9w81FXHczIv1ifHxo0jar08S8tDcmNaFK7cazeBXyT5PkX5eIcWSNQ4FMceNQxj1FFSTh5nL2&#10;xiY4wIx9n20ZOQhrPIrJvBO5wKKk/V5DmEjG5GCCMH6Sqv8Aw/HczrQiOMGSPTUMjjU9wfmp/aC5&#10;zSn9hjbJncyRk6StRCJbvg41E8sQUN5LyIbL6fLvOdacSVk440N1IOhb6ick1EFDnkvHGXBAe2gL&#10;gZLeDuK4OG44+NQ3gxwDwQAWokc4qu5tuO+mSbsmXGQih3CKwjNOoem2Uycg3x8JuHqL0ao/aJRd&#10;Ny4DZgATiBeS5HDlsj0vqh6wzx8HlrGycLqjoMZN6Y9IKwqBlMiHf38g1xDWjgbybHj5cCM0pVBJ&#10;xfD3LXLWVTwZN5OjGIqLcnNtUIeQmjqLTqb2oElo8EbESyUZCwDyAzpDZuXJMFgq2qbTkjqJvWjm&#10;OnZ4/bWhx3fyY1zTNKkevCax+Yt42fyckEpnjAwOYK7bL7iw2YSttATOkQvPLX9pAB3fH11MHLyQ&#10;cHGkMjaAiJOHHf5cCcQ0gcbPxpEbj7iTx5gQ0hCRoKQ8O3BkTJGYzFVPG4JcVkG8wDyIJx54zsoD&#10;bJGjBCENxp5u3IgoIY5OONHmbMcGRTBjcwcCmDtwZ4+NBOQxtyXMCJN3G7IlK2+MmdHnEvQBWyEc&#10;m4Do9u7ls2xx2sCrZGb2AmNPOBuY+M9xBQPNxkeEPHf+Ktypcg2wwYP01z23eOWfAjA6wc3Aa/LU&#10;c1NhXjHVHSEwZ75n5cY+oqe8rhtTxMfmC1BrN5pXD0zYAYDqhzRu5NrKKFC+obTsmryzVKol7aaj&#10;7YYPt4D1B+QnqXp8dvG5AJUOm3jlgTHAe3ATmJ6rKfI5b7yzfZCdLwJzobW7ZmImq7jC1VRONzZH&#10;gCcWDy1k7OZszOLIZVcMoUoI5lpMDwFyAnmI8yn7KXEvQMc/mKbjRX46eHiWX2mwSTZGQ0uOZ4cT&#10;eMnLGsMcbN5jG5PBB01pP/GwcGTsoTj6qJDrSYzUeB4+EzbfDEsqG7IR/awtcmK3tnOz+VvGmTjj&#10;QMon7knKXRsbyQtP/kaxK4MTzVNlkmeGHeMG3B01oNz/AE3D4s4dCHXC2nNDSVODEwRpOJWQJMC2&#10;ycU3MWxMEAM/MuKhEk7mAmONaMTJ9SRzMZ0xMp8ZIB5ONGCDJBxolS7ds2JjMe3b5dxWR48cmvxx&#10;gE4TDOK2OYD3IAYACJH++obdmRy5wGQd4Ry2zh07iepeYOYCZAXIyKgDZpfQY42W8hPnHzEY3htA&#10;NiFtNS4+osZmjxy281vH5a0LZuzl0+G+bOTl30n3ZQO21WDEhIhBhyRnET6RUel8nsvWLxtPBN4C&#10;F5l3kIlXmx8Uhl0qeRzUTgzjmDFxwJ6eUPLmEplUcD4RHRBag/fSiw6oqiabV5UyYhmr5q8ZOBaZ&#10;BYI1jJJwTfcE4AXB5l1ZvL68mIZduEZ3VkfLHdyQIxJ92cvQQG1I7vLUPaSaBtjzaoyYD3OTyO3c&#10;/tJBZ0Sp/aI2C5BGzkZSGJ5pf8CZcbL585l2ODeiQD6mSDIuwNidDyCSSFjeA1HH1HPGZROeM3in&#10;0XSc+nZMfZRWfxCi/lWzN9n8pk+i5Bcj8wv+JB602sEZuchys5ZyiEL/AJaJSepJcbcbN15vHLIM&#10;vGkf6hdQUnawQjOSnlrb2fSKS531549nvTMueUkY+WNellUbP505G+eb9bj/AN5Vyv2OOAYP0uUn&#10;5N1STmOYE7RzS3l8xjbHgjYlHB009LxvWw8cB+Z5q3h5L92Hj5f4Sw2uJpuYzwRgzk5dpc8ibacL&#10;SUmqBjfjPgfe0/uJ6R0+5lTbeTMREN9JCKSpOVTWagC8mm7mJyxkXRLxvOoHoJU2OKy35bkvBGlT&#10;plnhHOgxiWq7ZEp58OoSgbM2IhntajfgQba4zlUEuAzlr532h8PkpTiT1GYdlyxauILtrfWxc8Ef&#10;zKqzTZ3VcncgjmTGYDaj1N5tY1FhsCuPK0kcGv8AsPTpmZlSYlbI5kB9gFTPyMjOQFJc6n+pHZxs&#10;rJKhgZtj+02tQa06n55Vc1IdmzAWYGccsngXfmzP1a8DYEynBxdoWhXB8cEC1HT5dul7/u8s56Fy&#10;/KZuLOFtj/qmOZ25xzi6O5y+4urZP6rbalXOCCqnWAnMGJbxUA2UtGeAM1auIyeUuRdum1x7Lb7Y&#10;JxaekMgy99dNDxqp3c941HYz6hnu0TZfKTTZ8zlr51e5hN578aqsjI9lrbc431uDlk9yNZ6N5Wk+&#10;e+0ndkMPy+PAjVDOm72pmTScXRwRl3YhFjc1So3DF8FaenVoaeMTu/lOuJftYHSrLdozl3r+zOei&#10;uV60qgjx6+jcnuGIW5cWw7VNiE1pVyC97ZJnHLc98Cwx5snn0ZABbAuQOP7T3FzuAbEq6j8xqZnW&#10;X2znvaHUbaAeBmfOsulWzmoqg1gsSk+IvRGm/Vnp2Btems1EQ3wltlPyuh4JcBmY+77uupRzQlSf&#10;s+npfqOY/d9sl24eZdAerdN6hdPm8RxNo2/M3jInK19W2dU24BA5tEgccsoiY4F62M5hR7BtZC+a&#10;2SeaX/GsrrTahJZPKTtpUdgQ13zL8axEc6ZVs/7tgy38pNju/pHDlKbGJtodmgKQ3UQCsKXmTYmA&#10;13T81dLPNtE+3YAXIC3h8sg8inUtPaan4jsZw9tx+YRXs5kkRV3vja66/pLfVsTRW3IOSZHT47fS&#10;WwSPYnLn7I7xzaHANdtSg+zKZSns7spq4gGK3cbNo8f6iylvsfI5vs5bNbYSFujGXjWVgf2lxZjn&#10;rkRnxfR+p84I5flt8g88qsoBm2c2W10aH05sonzr0GMJkXB5i9g5P6pdOdnb/PnxSGGK4T5IFzVW&#10;FcSW3u0k39xb5Y7UEAYF0LOdOpV9k001Np3Jle4/3TzrqClJszcYDAQeWQelsRem8sqyUzJlrSrW&#10;HpkHaXKVb022clP2PKrn4SuxnM/U7TEegYs3l9UbcXIKgSRkmLPeOZbWYTSXjgXUeyFoQjc7awLe&#10;rvLKr1UmwBu/GCMJxDMTp8aVFzWkaZqrj19nj7AdhepTYs8/oxpkh10hWnq+T6SNjubFwPmLnF23&#10;IEmCMS7lDtG++cxNhtjdwhkh9MWZMKYSMahqxRivEv0cGONfieBATHigTBJs2yBySV1PJDRh/tY1&#10;E20OL1STWP8A80X+daZsnrdlNZjKmM1Y3IxlENu578Cz/bqAcFUTXB/zRf51k4/X7Y7x096s09O1&#10;IMSX5wr9SWsZhfpO7dzEe6l/pJB3F8s2Dlo9st+ddQ+mizT0uMLP0EjW1S2rpXTrfextzemdXeYT&#10;lB/71nO1+TwNlG6F5vQkmp3cpjPrWMornZoud+34FidZVsedE9EMIfQBsPliHw+hDJxOns8fFcvn&#10;xIvSTqEVeJYgJlzqpKa/7hD3jQGpDcPoUz0RwNSZM8S+TzMkYrXcQ1fokOrdiE7bO+3N/wD+UJqL&#10;Ca2l8bZ56fCtI2FM95fPoI+C0qnUbz0vC7uX8NZsXwW+R4fcaadLIhD2eTR7LXO8tgXMCtlUbZZ3&#10;MhbpAa21/puWxqCSX9iyrH5iy1w+x9AaalOjHasEdpQfpge/TEF24SP0lRbaPNHsxmxzGu4Omjuy&#10;xuMI5q/jPbjbtSWvnjyrOn85cxn/AKYTelUK18XO4yfyQMdwQvpzelfMBMKsDWfR+gmMwBn+qn/T&#10;M5eTLHLPR6Pppnj/AJH2n+udK7JfWan9HyY8qloQj3jmFt6v5ltM42mTGs2Uq3mnGo424rW8jxrh&#10;elIB9ohLZyL0Oot/IjCBHu9u30+DH868u5yyPqrcjx9fHi+86DGO8sYpOn3LYeOXGt3PLGtib0hP&#10;TExmOIcZOpcVTgrtkEuS0OP4Yv5Va21YtneWNk6sk5l1eD5iRkH66u6f/wCfT2nXJhJpHaj2Xjcj&#10;++lHAPmWyIQ3otlSZdF7cudQnHAr/J2jN4PGaaCG2Jyx9ZfJpGzYFBrCcQE5lxc4vLytOHp2SeLX&#10;g/J4eB8ps7ZT/TJ27j0+03XDb6nB72NaCN47YCyWgBHyxk440Bnkq52CVlIEf5MCzKtZAzcDZOGJ&#10;iggGLUGnISqdTwNf7n/jx0E9o0hlMZxOr0DaaCBB5ffR3sBxueGYnudNcyU2OCaOMk03NyD+zkV1&#10;3iqmbjkb5B/J+ytOdgOJfHwqXIVweHt+7w1/+ccjdVYaqzkRWYz7o9EOMfmEwIwzKX0ZJpaPcFpk&#10;7n5lnrKeTpw43c0sEeC1+RUqcu6zubu2lmiPpk/wrNRiWyWehxyE6a/f6WuuhmO2yxVizbQjOFoE&#10;Q4+mQZc8axj00vKXg7zmeCZzDy3IsH7yiVQWbRD3s10Bh8vTWb1HOJjPh5+d1PfXq3LWMbHVp4yf&#10;Z/HULlHRNL0ASZDwGfS/T5ZBuYF0fT9QPaeGBn24JxB5fGvKRnPCMyYDA+Gri2eTWWkBOJUco9Xl&#10;rdmcrqbr4M1/tLkvSw9oqXrRs24zlHvHliyLVBuCGIeCDdb1q4vKSlPWcePG25zSR7xpWyEbZP3V&#10;o5NrFWSEjF4G1Z5g/wDTEq8bkpcDbYgPUqm7iz0OqgZHMpPBG+K3WV0mMhmWicvs5eYVc6zD1tJd&#10;OG1mZSorf6WdbNR+2iQv21lmfd/huVs5PJxWq3JFQlOMb5ZfHg5cbRgmtyO75qDzCRy6Mdk2pARQ&#10;6geEM2vGPbbc0ZEyzmguzt5g6nUXjufht2GR5HHxcJpoTVtsOadqGz8jC+a/bjJ1BqiUvtBmTNlu&#10;cFOiH/5i3xq91/tUn0qKCCBjvEHTL41Ogkf2mlwXkyPuDz/lx+D3kzLzFerkcE/c0+7g4gpVbt/G&#10;ZNC8ezGw3cmECMZblvxrpZm8kPZzIMbK5ByyXOP95VmOaUwzl2AzG5H8P7wvqh6738oWzcJX8H/m&#10;ScC84zGrZaNGaRmK4E6/z9DQhm//AGwac0cSeDO0NbjJ07iyVy9cQPd57KE7DGX5FpDicYyWYJW1&#10;A5H5i/Je4lUZMcYLbnyx58a5mK7WNrxMo14/H+evic84q7MQ3bzSlbUcHTucH/50Qn8vebuaCXAE&#10;ByMX7CJFm43FmDcRfhkUyXzB42Jej6fLb8aOKS7Ti4Wejp7Pk118fEDiKaUrOprMf6yfCaOf/M8C&#10;+Z5QU6lRN/DPLcfT3bvrtqpJPJajee0B3c3md9UgWzBiEp2zeoi4/icn9tei47nllfDx9mv4l1+O&#10;hbU48oW7fApg3mAWCNDXjgYRoONxjIv66pMC4PTCYYx4IAICRvjJyFahy+9wK4M6bxj5CO0BnrOV&#10;4+BWqV0mQ2SACshJXg+dTGbfBwHtx/CRcUFrkcjey3PpLd6XqAtvB3FgLd4QPxP31cJXUg4CYLCy&#10;5qLTZhTajopu4bdz+9Rh5R7Kdtj8q8PzVg46k78CMSeuLPBxjXMTYTfLOhTNU3bYZ7UEvcyFznAu&#10;otme2Bs5ZAgjOIcY1gO0CpG04bY7Gdc3vJo5YEwB4EnJ4D13ErkfEELNeqZe38J6rD2uS42S+qHX&#10;+0Rkzb7yE4sfMXm/9rHoeuocwrB68HgXF6fsgTcbLv2jNqPSyn9ukumrfWPbN1E3NK6bGHhgNk5a&#10;8v284IHPfSJXDm5kOlTP2NxtG2KEJ/aM2rcN/wBplN3iXoHwsC503glzApjyuHMY7N9UNw4xr1rl&#10;nGNhRa2Hn+ZmqY2xYYcPCXMCDvCC7ie3wffTzgl6xZ1F1BjjI24+BTN3H3FDZ24OcplzHngQTjI2&#10;eDjTLxvjGiRBkNx6irbjwQIAZbyvUxol2gSPJfUMd2PJGtmpuk6YNLsZnxd6TAKfL5e9MPHBaHAm&#10;XE407Jjq1OG8pbDyPi4x9NY1O7kZUrRxOWMjgcfJUNncuY0zKx4Bow3b3nOBNKAwS4hpCEg4wXEY&#10;ITBkQ25eHggSycZZkHcxwanw1drbaMh43IBanlqns2e7a3MjRiYTQkY9bjTCgDuM5NHgS7Qs5Ehu&#10;CR50BJcgLyEAHm7Ny5sYNSPy1ZJxcbNtzeMS3hrN+1HPRBbt9RM9sOY8kaANCp+qCMGxwwAESBwL&#10;qKZTdL75fNH09VPUvJ2z8gMHBpc0q6Qmk8kskIdswA1JpWiEKJDtonMxpOYOWbk4W0qEQy2ZnL3v&#10;2cxubo43CMUfTbJg5Yv3JxE3zl2u4tgrBxJfs7zy4/5FFNDyTDafoOh3j0Ebk9s39/H8qG1pRcuj&#10;e+wAESO7buDLkx/ImW8vnTywbtVrurf+08Eask0oNszGCzNc7jV1eP8AMqT7cUluzmMnegZ7jreY&#10;2UOsGdTypyxM53okfNGNylMJg9p5zkOJwZwLql4P2k8Pb49NKeyn7Fq8+I5zxwKZ1vcWO7oYZ7bG&#10;UA87HWJpkH3I0BmFaS6SEBHLWIsfNuDLnWM1QRsZzjgPnIqe3lZHLkEHmJ8J1m4Uno1SfrENo5Tg&#10;+zhXB/5FW5xtgbPJc+bdlCbxuC6g+D91cr03vsnc42x86tUwnjmdud5bMd3ejF0u+hyd0nOkCUfR&#10;c77KssS3h2hORjFHn+IuXdrGz8lPT47NmAtnp/IplP7XKjpVzZCcozELdJdT1P1Y9qGbf1rNchNW&#10;5/pRRu/oCkz2m5puxMDkFyAnU78C9XKHqyWtqLBuYLkFq0RsLP8AiLzZryaSmZTHAzYibxj0tPvr&#10;fth84mLDRgmohhHzLvcVrnWxQ8k7AoPaJTEc2OzMfd49IRBuSqk7aJgOm7BmB2rM29exEF4I+KKJ&#10;cf1pR8xfkms1ZvmuO6UtsZNZc6zCcPXI8Eb4pLfmrM7ohKTrqqJ5ubnB2q0mFzVI5F41sGw/ZmOp&#10;9+M/rEQwk5jYWeNeaY5g5gJgXSGweqHLabAggu6grVwXHn8K00p2S1LjpbaJsTpxm9ffZs7okbPm&#10;Dc9/6a51mhNwHgMAreNdIVpPHO+nlUE1mDMJBacx8HzLkuuHG4NgBjqMU0j+F3FioEpeHpezeueT&#10;7ZATp3c6tW7ynkmAXGQXVLwIDsboOY1I50ZqJvcL+2tsnnq7zqObHDLZqJxb5m8lzq120OvANPkI&#10;zyR2iBtdPuK1S+eNjOQQRn3e35iqswp8lHkAF/deQdS3wQRp6eM5Ca/BfKPlaahNRO6Xx5OGz8eP&#10;y/7Td41DeDwDAaA4nEAy8tQ5PVkubS7cGzERA+WTj+ZAZhKxwZwsbkHUJdSnju0a1R/rcSWm5SeS&#10;TiVW4OmRsP8AmXMe1jahKawmII5ad0O2pjPZPNp8S9GxyfETLjY29bce6jUXqxV1ha7NNYqsDs6b&#10;l0+l27TLjH/aS9xUOoPVkZRt8ctPvEflrbJXIx28BgCHc8zgRJxQba4CNg+KSDqWlbomoy3bpxaP&#10;YPU8k9pcsd3D8Rbls7qSQxuQNp2C5GPqeNdISftpmM+5zXeIP+Wc99Z7XDgQbBo6OajjHqEu8Ef7&#10;UK07xKdpp0JNNmdF7QmWOngFl7kflZFmNH+qPXDadYHjGXuA+Y5LjTOzv15G0nbdmv5GJmEfUYiz&#10;rfm/rgUe5bAjDNfqDKJYroVbTuoXS9xcg3Gn/VjpSSN9/bAajmf8Fedm2yR0fPps+YP2PZ82u2rg&#10;hYAxrtKR+uJSj8e4RgfvDXbQ92EuXfXcptlBuM7YHz3bRB+54lmU1S44nJu2jzDr/ZHNabc5wZOm&#10;QazwDxxATAbUgXonsnqCnJ823OfPhD/+mVSdrnq57mPtWSe2MieV3FudfUyqRocu7C7Vi/hOdRs2&#10;zYYDB1ICdNXAYxv22DVJH00zQdHuZk5OEPGPpkVwlbfsQh47Fu2XUGRM61N1Yp0JtVnyhhnS7Jy2&#10;BgPbdDFyypmtJ5P3Mp3Zy+uQN+mXuKySOoBxjx+y6Zf21Sa8uPB3owJ7iFyCybD9pExlpOzYwCI1&#10;eaRLiZ2gSsbOfPmzbp8tYO3ebsTnlGrtI3jZ5zjlvdNW9xtgs1Sn9oD0I2OMAvZ+WO1xrtig9pmC&#10;S3njG2EZeXxxwQLz9uMmGcwLkFrp+NXZ5tI7YbMWbkBW9vTG5VrnbRA9FpoW2SeNgzrtVgAQ4CWr&#10;dpc9zSoHIXp3LbjcK1V5MBmHKmDb2jdxLPZXPCMxnC5Y5PpLLQCUVF8k5J1IXLF5Gx+KMZUYriaT&#10;ap7EyjY24G+kS1wK1PKkHNW0jjbHE8/8sXuYFrVePHMEhOGDs9vAQWo2GJDx7jmmaS9kzGxM8AUk&#10;DgXSRiYW46cxyq7Z6l3/AArK3AyGZax8nT1eBKVy8cbLG2OUkY04DTqbnhDE3Zz7PGTluScECqtU&#10;DIwcvghfCJAMv509J7kbkEby64gGXUGrttQk7Z5uLxmAo4yC1BlFwYEOAocnnj1y23CDTD8JXCl9&#10;mb15LjziO6QLfmDVwldJ0oGj70Htj1xy7Zc4I8CepOcVPLZdNYAgE4gILU1UOeA9Q8wkDCa7ybem&#10;4RiujtF76p9eVRTk7nR3MF36njVVZ0/MXMxYwPLtkhekma4I2gbAbMJVb3fmE8aT5tgUnRWyuaEq&#10;rsOWhAL2PmXS4Mi72ryuB09IAM4ACHG40m2lkgXmDsD2uNqVmwI34LjLqWhZ11dt826Sma0oBnKn&#10;wnhnnM8YYEZP/D1g9Bg+0SsKrmRGLyasS7sP7taVPb7aBhmoJrMnxXm73Rjbe4plD1Y9MymrZzNb&#10;kdq02G54FktYOJdHKZVZOIhtUZLXcR2tsC7bZNtkpn0lY81xMOn8CBc3ysk2ckBAYGQnmID2eNzM&#10;cEHAt4lYxM3LGMJyvIB8wZeCBCUVAk7wovZmyeUexNBX7AYRituRuRQRwQLH2+0Ci6V7VbGYieRk&#10;5ZGIsGOD5lgLdwOB6febuBWSXyts/wAjO1ZGh+40KSY8qx7PmW5wezsrt0d0uMyJS8dTwNgBZgEO&#10;MfUEXAaNads32Vsqnc4IAFG9H92ILgjwK+PKLmLC+awIcY9L30aJ8sdtHELyTzGBydy/BzC27hFc&#10;KDJNu3pU2bAdOAjLpjGvVDZ+4pz7MAZxnEQI9RyNyLWwfES7QkoSAZsDtSBIX2bduCBF1ThyUHE+&#10;2iaVxG2fXpG6GyeCEP2kXBg95Uml29YU2QG7PprLw2ruqKOCCNeojirG0DJ82MATgJBWiDu+NGJx&#10;NJd9lN2moHW6kFabDtZ4ElPZI3JqPMesKoquByCZP7RHri0Ns5GLAaD5VuTPa5LnlMbzVoBb1L+W&#10;MXOOtgmFF05UjIEteVH2fbFzCCWPuKDmz9k+lQX0vnAZPy3JW2A0fyp3cVWTnDdYOPtDPgPH4HW5&#10;ELp3MmitInGyOnHLJ88Zvmu9DFd0uTAuzNl9L162kJ4zMWjjpdnPhdFUkeyOUvL7wMjKOO7qDLng&#10;+VD9vbWBzrS9YMpxLQSGa2hh/wCZLzoMCp8vle/zrsSB8IlzTG5HnDGtCryj8FT9idhtWbIhbu82&#10;kNmmy+XMx45JUbobkZdMZRfyxQqL+p+YfcZXWHq11GzJejYiwEL0yrq7Z/boOnQRzu1j6doqqs42&#10;J7QexXzycTzJauDulyLDZhR86NLgdpHd7q3FpktaP5kh0NsnbOhw2a6JUgoe0jaBNqqm2OM5SBu6&#10;fyKySvtGCXZAFJH5g+OBdyer3s7oKrZScLmR3HQ7eoTvrWqfo+lKPlL5/LQNSWy2yEcrU6NUbbOf&#10;dk3NaeZtUPCz7cXktAKXwaQiNhePxJSsm8k3Z+DW5WqvRRnsnkM+ZAmUEqE3euLrkbkvX/DUzaZs&#10;vksEpA5YMWrw10W8th5OBROTUfOtMl2fy/c3IDOT7nGMQhjI24I8aMbSNgcqf33MtfXJgP8AsxC8&#10;+DvRJN6fbBkAJruO7x3btspcff4UBrh49uA3yldZx92IMuDBB70SHbvbPpxnPO2qYe7tBdb7wtU2&#10;XzjHY3C1vQ+ZcLY/EiiVkqzY25eSV9GGVF3pvaKMgy34MCZoOk59J7AX9Hb5pdPnQQR+JPhW+YFx&#10;sEjqQlQzYDmazyXvIJeIpSNmwsmD5lmLzbhNm063mWg7PZDFabNrWPHj8S2an6XnzxkdzLaHEQA7&#10;upkgXHNcN+0psczl8VucfT7iLt4EoOhB7RKjmQwNoJG1wD1d9cl0U9OBkq17Ko9J5Gz5gxCwfvxL&#10;nuk2fPZhOWYGJy2w+BXyebQJ0z1n8jK3C3tCGMeSBDixKCyVBRdesCActpGXdW5bgmwi38irZJ45&#10;qeY6xxSMI/zrSKT2sTGpCYIDzAkHlrK9rFaEk5AQS0AifvqcAb2e9p6Y45OcswgJzLgsCMU+4qOV&#10;EwOXxRsnAtQbZZXQ+0jeXpzTW6S2Lpq7f8WBvHrFm2Y5P319daPSlR0VI6koKmJTvhpHvj3lDGXj&#10;RKR7cJC5bZGJZXG4LqEtYwwKGzlY+NseXuPhkLnR6pKfHuR7Mqyc1JvH0Ey3Q1Qk3a+JwbqEEXAh&#10;tL7N5Kwe3m01KSC71C/4VzrI5PNnj04Wdolvlk8a3IjebSRtj34QzeZavYE0SaFUlNjjlz5hGcQw&#10;ty3R/Hj8tcr1RNHMcx3CCnCy+BvyyD41rUnqSYzX2N4x3y3qDJ/iScSuXORncmnhSG6Y0l4JK3K5&#10;G9eS7GaVFJ5bkXGpg6skLaXAlrliUb0epq/2pEqX2gPZaSzYtxj0kYnFL0xVUlO5cvhMzj/PHGh6&#10;dodeco1RQ7l4R88lVolvVI28CyslwPO4/h9z9lbA3oezMTtgzzczdO7kgj/bV8pul7PsdSSMQ4P+&#10;dGo3ZPpk7hbCxnUnNLyV+zAcrWqbqgbZtZsC9o0ie4qftQpclPTayF8J4EmqMg/AobOYD8/OrETV&#10;SVWLEOS1TazcnEwG8HZCcShy+XtjexmYiHB/zKysZCXAa/4f+JadL5gRyPBGf6pPGv0BSakpdlLX&#10;u7QTUQ47vMVqk88l1NvcED4ry2XmdxAaglZHL0GuLHa5ZfB8yDjZ05bAFy+LjH5a+Jd5Ymg6obzy&#10;mJw9vNrTczjljUyYVoJnYDBdvcq4sllc4o+SNr0tfFeHJ07XAr5MHg2w2OO1jcaox9/AnOSOS4tU&#10;vbzGAZ44DlbwE0yaq572wUmSWjvQXSQELzF0JL5wONzu0DEo/LIVHiU22mUuO2c6kBOZaWYi20c9&#10;O0c07N9jbmqmQDOT7u1H1Ot+yuwGfqz7MTDwWH94fMIMqmbO6TehZdmyo+sO7bGXvpDmG0GQk3Z/&#10;Rzqz1CNtdWvI6DmPapR7KhiWYN1cBu8y1rYFlc82gMp22Az34reAfU8a6i2oV5MZk2O2bbMn5IPM&#10;ctlyuOXzZs9/rKnCtwk8pskJ/qCKTVKbnkpjHZMC4a1pk8auE8bvZwMEDCVZLXm4Fg7hvuz3eZI+&#10;EQw+mTJHAgI9pk65LkBSB+HkR3R7truGwdj1o29pbdoDt8y0JAZhtAemHgMcuMheYoY9rkxZj9jm&#10;pRwXbv8A2xK4M9tA6hyT6nJe4g8wYrBknoh1xsGzeaUxOBggeAER0MX7CG1hT7JgTtJgcQ4B8zvr&#10;E/8Ah25fkO5kJ3Q/xeNZ68bzpm5O2eHKzdfzp1NojdtN4bzhk5H7ZNRDg5o3Isaz3/ixMpOTAwmp&#10;cHL1P5lhvY70JcBn2RXCTj3xzuzwGf8AnT0pPt5tjzbpUcEu3Z4Aowk5bkRVuVN+soOQy5iEwBON&#10;46n+tco9oEYNrLY/L6ZRY0So+uHMne7yaVNbJOYMvBGvo5J1dUDPZ1VQzxvJU1cOiau8jFg/eWD1&#10;Z6s+z6atj9mgKN18MuRVucVLOnk23wMq7Paj0xjELj/wq+OKovMt2CArfq6Ys8anuqUD0pY05dmH&#10;qhzEOsw1PhkyKquPUz2gmHe3G59Iq7Y2fjqNhMgY5qXA46ZRLoSVs5tA5fGvlG18y7/hVqJrhLsY&#10;eG9S7D6jkP3mVFH+Es9cSOYwZLC/ouHS7JyLnicaXV76weuNkcpjJeNI2uAmnpC/lwr71rhCIR4b&#10;jk5IyYI1p8v2PvXmeM4h/UKvRl56s8ujIeANpvATp8+NB2exslMPWMcb4Tw137sQX+pImTXeWacK&#10;FFt3DzmneyudM+BiXB5lpU+Z0ZNmRcBmJh/UGvd+euHL+S2bAt6taYxrmnaBsfqNs2BMo9M3U1ca&#10;zIXMMvzI5bkuX4nlyDyrDSr309AqYJTjoPGFey+x+RvTX201Y755ZN2yLVKk2D05OBngcyoWp1BD&#10;sYFqPzmqyL92LO288FIGGBMEGReh1Yep/MoyPjSc+8BH0+CNc+P9g813myHUj6if67i66mZ+78s5&#10;pLApbduul4Ng7lmPG84+mMayScU29lpcEYCjj+IJOVlFN216hMwsuN3Cq7mOBEiOGwR5ENcDcxk5&#10;CGkGSPjVhl0jTt34EH/oRccvJGj7SnyxjPHYTr1LCm0DsWV4Z44z8tfUvkbyauLIdSNbVQ+wufVC&#10;PeQ2hwD80mBao39VydMBb+aay9vB5m8rJfm0K113/eNOFhXM8j3TNJB6sFbTUV2CSGGPzC5FCnnq&#10;9VHJyazK5B8LOtBmFaTanibs2qkriMflF0VNl9QzV5YNBOikjXKyszll62emmv8A+J1qcLimfn9I&#10;AzP1eN7lwHMi3twb+0tiNs4VcNnvqfVPM9YwRA8sbnItepvb5Wktb2e1bfxCDxoFtA2yzlyK9HO8&#10;/ljHgXOu5hzbdenXrw+98xtJwmJXuf8ApAFaerJNmA8DliVvHyxkuwRhUyk/UfqZ57S5O1btv+YK&#10;VGdljifTsR3L+oit23TuF76713iYuaYYyqWnESMYhe09xc5muZ81jV1cElfpHQwuWcVJ3GR+M836&#10;52JbhlYH3jd9MhFyjUHsZLK9jZA3OFvucxALebupdXFG3zZHIm4zzFnNLcZC8tM5F/aExszWHM/n&#10;ts09viZfOfJilxOoh/7jiTfEiOL3BxqczpxwYmfTR1hTg2xPMXu2rdP5nj6U7wCPI5zaD4CIswou&#10;a7vej4FdnBGwSAx/iLQrkucsrLPjJ5qRDmuabUzGKUqxZyXMGeAiel9yAmNbBVFDlCQEHMuKns5H&#10;qYFs905hG04789Wfb4ybNgSSa3R6umQa9CJfcNYsgyLxPZydzLXLGMICjjH1F6lbJ9pkxnEuAZzz&#10;m+kQf+JcXmsLXuLPYuX+ZupVWz4uE6uZj7KZY79wwxdNee/rAPCTio7Jj5LWpaFjyf4Vs21jaYSQ&#10;uQGZnESNx01yKzmD1zNjxuX2chbhCETuX8Lu9Qc9zNmrNszGoNnbJtraWAixmYU+O5n011pXjxkG&#10;xrixrlGsJo2cufY+Bdp2jz00im5XebAgbTW3b/YVwl8vewZ3L4Xl3CrB6Xl7mPg010Vs/ottMr8B&#10;n2sPl3U5AsDkzuT/ANa3I/hiVVcSchiHgMxESP8AfXVBNmcpCMG+HEOO1qav/TVJqiXymVezNjiJ&#10;cF/vMnuSTnK/2TcwEyAtxrSJPT44B44AFvD1UYbjHdwRn5hVarg2edsfJ8VfABrNu5cks2OYJXCR&#10;s7JPfHzEy3HyDcu5zFZG8vwEBrqgnNCp/wAHfWwSxZLJx4M8C3KTt8Y1QLL5JxrSJePud9UmXjH3&#10;1dmY/GgA8MmBVuaPBwfD1eqjBCaeBZvOHmpnU5OB5g4xk/CRKXt8ZEBbkIZXaVt9T6aCgvknH31p&#10;DJUmTt/zq+MxoAtTcamDGobMY0SgU4EhJJJLASSS+RqcYPDGiiFwIkNTgTBqYNQxkxokMaAJCcH4&#10;EyNPIASkJJIAjptOJkiAGY0yRPRqHGllBDjQ0hFMcE00NcEwIAhuCIa4InnBPAgLxwpwIbgmDjQF&#10;w8HAnnkwGqrMHiWAnjhAXDzTUN5MMGSxbQFw8wIKAwR5+RDd4FAg+8JnefjptJ8vDw3Ce3gcaqu+&#10;eDgSI8/DTx1xat48HUS3hVsbgfH3+ant4F9RMEXlkG8x8CW8ICN5j/8Agk9vH8NAkPDIjAyfnVPG&#10;4HB8NGBuEE5ahkRJu4/Oqq3JgsdRGBkIqALI39xGB/uKtt/00ebkQAYbqZAhrdEoEAEholAg48iJ&#10;DQAYGiUHuIO3RIaADA0SgQeBEhqgAkkkkgBkiGuESINQyDTBYHJ4EHIjBPAhsaCcrbxvjWeziV4x&#10;nWtEHjQGYM8aoA5dqCRc/GsBqSnya8EC7YnEnx8axOpJGPgVBGcNzyVjgJn41nrhnj+TqLqKqJHZ&#10;vrE5pK8BMEYP1UFBlcwbqnvCFgyLVHjPx8d1VsjO8TBHqKcYUkY8fGmSDxjwWM/8ivg5Xp4LFyD4&#10;qTiT6eD8JAGYkZk19DInmcrL9RXwlPkNkg6iPS+m8BEUlFxVW7MkA+RkVVnEvJGTIt4+zZIOBQ3F&#10;L9+PTQ4DntnT7lyXkZ/hLpCi/VvnU4ICMwBDg5q0LZnJ6cYEO5fntxj5dwuRblMNukhkLY5oD7wY&#10;fLGJcJmc1LU2uPHPQOX8Nj2qsfIOXdpmz9lQwwQGAIjry1zHNJoR+TkfC0lfNqFeTGrZ0d4807nL&#10;VVZsxmJk1IB/sLp8ZbV9o+I5jNdLbsfAEpX7HLjwQH++cxDbmAgIIOn1FZHGi2wQKtjGSPgOrDGH&#10;ph44OD99U+YEVkcDwKnvPHAdAwGvCePqKtvPfUxw47ircweamCNLKCZMN3t6Krc0+7e+pg7kZMae&#10;mDwZiZ1OBTxuCQI8zcY0y8H4EYpuVkMQ8CnKCGQe+ZE92WQKmDyOcHfR5xbgHgj41QAHGzxjxwdN&#10;TG48Y8caZbuG0BMCeeW7SAA+76mRWQZNMEEaGuG5ILEcCmDcXsinAZcMx/TtpDHgSITT9xIdv9tf&#10;p41AnBMeflo9I3BIOC1qeYg+l3FMl5LxDwQeUoS8hzyeYxnj75NMip7cb1zkbakask0b4x4I+NPU&#10;u47NJj791UED90z1wzchJrJONHgXRVQN2U1bbzBqGJzB2llbyk3sA8cYLcCYKKGQmNMq1dhlQEg9&#10;TBGgCY3I2NkRJmzHHk76X2TmzZkB5uJbJOWRDd8c+RnQTj00kY4OBDSScoc8CsjNwRyRWQYx7tgj&#10;QBW5W4ctiAjj4F0JQ/ZNu9BxrJW4xLVKLk7YxMGqPSKrkE50hS9QDM2wG04BrfqTZy4wwBjWPt5W&#10;2DLsd+5bEnqXqAcBAQB4BrWFUnXQ6HbWzwB+qgPYZAkB8NM0/Vg4xAwHVwI8GYWdMEF2o8Y7YFqg&#10;xjgWM028wE9zlLVG8wxoAuDe3BkTLgemhrdxgUy5j+JAgCqzhvqf9RYDVjPGM/xF0VNB4/hrJZ4z&#10;0/7xAHJc8b2R44+NU8jzB8hBaa2CrJfZ1ljM80R4P00soK3OHn0lQ5hy+QpkweeO6gM0ITduqPVU&#10;4JK3c/iKG4JqIkTmZ9O2JPSecS7ebMYFOWF8IMgRgx8ZEYk84wObMZ/xEBqSaDgIAMHBa00zLyD4&#10;IOPzEE5uUvmGOxB/dLWpW45HKXPcjmBOCM61qm3l4eCP/wB6fcKpN4ZuLK2am5pyPqrnuXk7nMWh&#10;SOaYLECpEHWknmGP8RXZm8XPdPzQi2CXvManAvmNLGg7dxjUwZFOUEhSriGp4ZEATLiVxM40kAMk&#10;Q1wiThDXCAKq9VJmDdaE8GqfMB6aoJzH5w30jrMZoz5+hy1uU3b89ZjNGePjVAswGeS8cA8Cx+aN&#10;8GTuEXRU8Hz8axmeN8BcaAMTnDccd/4gljM4b6mDmLoSaM3MZDwRrGZwMcbbH3xqZw1Jks8Z4M8H&#10;ARUPdyQEWnPMl+CNUkhR8HcUTysoc0GgI1ang+5Gg7hmO3kSSgDkcK1SOpHrAZ4GxyjuCtKq7v41&#10;MHkSXJtHpfWK4S5jjUMjwd08HcUxw47lhIbO9ngX5ECbkx5I0y4bkg4E9g7iZHc4I0AQxjxp5TLe&#10;mocaCgGvMmRQxjGpjgY40N6iAJg+ZggT3T99Q27dIhEALgJnR5vbjGq2MeMiJDGlgPNx4M6JEIoZ&#10;CYBqHvBEDB7jUNxkRjUt5Ooho5WQxM6BYhuMBFp1UVo9nbKVQG04G4rYxjVV+zbaPgPcjVwl9L3t&#10;xbR6dzzVONQdRerfsHlNWkA8fvhDZD5g7vtMca9QpFRlG0+AIWMpat/w/wDEvLI+xx7T0uvQHdDe&#10;j6fgWobMNlVYTtkCfTV6/wCz7tvmR3o/ehX898+8v5PJSrODM1I+n4HvXJrosJWi+g3fqHecsbSJ&#10;s5fFDa9oLcINcm+sHsQpiast5kQBAmBC8sZMka9Bdl+xVlK5djcnuQOBad3PGuddrcjl1GT72k4i&#10;MiavtPGuF5N5OzUXIoZplvc/z+c63JZPHzlPj0Hn/KGZNnTezO7TiB50+P8AeXPX2Hc1DMQBlsqL&#10;qLq7b5tYpSqmTFg2YlI6b6Y3PBAsnb01VRmTEwTlIEfLtr+h25dePoskae8ecuwHW7a/e9EjzT1d&#10;yS2mN/jfCIb/AJYeeNc9zhwRnYg3Hd4xreZ4edQOcDk5W/L6iDbTNm8xgbMXkZ98gcctz410uNz6&#10;pJz+Z5TrVIr+U51eTS9YgjPy1Ml43rkeiDIkSj3ISYIwLftke0R7QbZ8aCVMHG8Ctj3kWNbLntq2&#10;/ePPkIVbue6YmN45gvtjAuXEHmAyhVkqSpCzJ6dz3yIa8JgbA17lxPvEUAEdyDOZPNxuYxYw6cCR&#10;B48ieZkGHjThJZGdPzrdt8sFs8q5ayJkbjUzrvz1KrVQuZrIXgLkveNdT3Fj+3zZHLqGn81Yb8Jx&#10;GMuna7nzKJM21tZtPxn2SwxORuCa/UWtScbI1j+IQSzGj5oylT32kGj5a2xx9nN5AEJ+Z1FakxaQ&#10;9IxjNYDywjLdWtS+Rtgjx6RLap8rrBkwGBhBawdQlpTHFSYxA3bzfkVhGEqk3IOtBx/DQ2XzzdiY&#10;4OBAXDdy/Idz3B9QiDjHZ4+Py0sYdaUvWGCx41tkjqzHYgj6fmrg+myEuAwLcpXNCMMkfAgWdvS+&#10;aYx41amcw01zTT9QamCNapK55jGgDYBkxok3IqGzedxWQbjGpwLgNwjDdwqe3JjRhu4QMLs3eDR4&#10;ZMaobcmBHm7hUAWqBLAg7d4iQ3CBYiM8ahkl6MXE9poAp5JeofZyu27pkjNMAz3s/wAChkZrQiM0&#10;NI3QBm5GZP2EBI38C055L0BeS9AGbkboaQauDxnp40BcN8CAAJMiZjRIg1DINAA2P3FDITvokT/Z&#10;FDcDIlgB3Gf50HcZ8nLR4g9RDSDxoArbgY+BB3HjVqI3Ig5Lfc4EAU9wPBngQFw37iuzhn31W42/&#10;cQBSXDf4GRVtw3xq+OG+C+gLhuRAFVGzxrVKXZ4Pw1T27fU99aRTfgjU4F2bjwZ0YGPGobfOiTcg&#10;4ychUADSDwX8Z0hkwZE89Q0hMGT9NMATxB7mC/oKY4cDQF6qCcmOCDjGeD+6Wezxv4Fdr5LnmfuI&#10;DMB41QBic4HjIs3nA+5Y/DWwTgeMX1FmM4H3IEFBlc4GTXwLPZg3wLTpo3+qqTMG+pkU4GPzRv4F&#10;SZg3WqTRnjGqTMG6nGGbuG6AkGrg8Gq24GllABINDsCOkHgQ0inAZ9Pp/wDjRGTv/S1ciL4PShS/&#10;fQhu4OS6tnpnccruTWXdowcAxLlit5+V+6wRcI09Tu0OYytmdsMuQiobtzeJ6Y1yGBwDIUqRx8fw&#10;+Wdbmc+qTEjrX8XmDCSSS684wSSSSAEkkkgBJJJIASSSSAEkkkgBJJJIASSSSAEkkkgCaEhBQY4D&#10;K0MJxvI7JlXGDa7egReWMMKS5I5Lj8eDGEmOBGG7we7Y7+dMvGeMaqsYyQJQPLUOaIw3mCziCNF2&#10;7hTvQZppDeaK1S+Yd9ZWzcK7SeYLFmpA2yVjGYeDzFfG7MevHBpwdS0sxk8wwK4DnHIj/TXIzUgW&#10;RwPv/wC8aDkIOMuCPjJpIlK9YgI49OC6iU4IyDkZ6kY+osV20bKU2lJHI8ZMcfTVkZt2wehcjSl7&#10;zGSzHqRo9L2Y7mc/MuouLUwnFVnDckZMazecEJBkvrZppI9PR41jNQXIM/MgW1CcJdaopLiYDg41&#10;Dbzhv56rc4ucap5JhgIuoTCtMtzjcmbxtGjHs0eRc7N5yRXBnP8AxmSXQXL+4jNTcMxx/iIa4kY0&#10;NbzzT56mDnA4183QA7yV4BqkzRvjWkOJgOPJHprPZ4Qa00OHJM+f/wDjhTrcY+NJ3bQ5ufAt3TTx&#10;0LLwi8cY0JMLB6VLPBj4FCTEjnjaSSScRiSSSQAkkkkAfmNO402kgBzGnh20hp5I1LUpGSD1FMbj&#10;wJnGkPOvxrrqfC1M3CvkrceNZjLxkW8UfR7l5Yx+zwfFWe8U5I8Qg4x5EeldHvXOflwLSCU/KZCP&#10;HfEQ3xFSZxWBI+BJCgJDYS5h8QyZmjzHn/TVJuOXOeNEm47KRSIGRkJGTGrUO3b8vzEHGzx8aPDZ&#10;6eNKEucTBtxwDxpkjcZs9+3APzU8MeAufTQeYbybPfuL5QCd0PfaRkHkgKSNAXnthL0YFWx3INaB&#10;PDmBIPhwJ1NR0CAxu7ZtrR8az2pKkvaMHAjDh4M3Ge4qrMG47iekRcVtvLyOSLVKD2VvZ85wBBcg&#10;6iA0vLyPJiAIeMi9AhydlR9MdUbpxpXBl41DNyde2v4jbxeMs7nwnNMw2Hsmz0+8nyD8pc31hK2z&#10;YhwwdNdUVJtAG2lQAh4+pdXKM0cEfkOaNPhf1B0xCldsu2yeXj7RAGDqJm5ub19AYFxQ6DcOWc2Y&#10;x+WVHtqhCS2dH0OZqL55whG6oZZzSSvB4NIcaJS+RvbmNtaIshjaS6Y5wn3c3xVp1IzWYSv0+lve&#10;CeDzCKaa1itPFevt/IWoUpuu4axS7OYtp0ALwFveBWvzrl2qHBWz08EfmrsHe5DuwHgZ2IcwHb9n&#10;WDbXKXbdrPjQHt3NVT4bJas+8fk8bsmAkeEjyIy331+QDby0Ijbkbkx8aeJNix8GRdD/AA2/AxEp&#10;LG/3eVlz6irW+Y003Z3s8aIt5evmuitBJDbs8ZFZBsydxPM2+pgVwG3sr6LK2OXkgWkU/T5HLLHH&#10;awD/ADplu8bR2IIEeZzggckABYEwC1El8hC2PByzDFp/OsxcS/Ux99THk8c3MEdrUWwUPsXmM+bA&#10;cwPhDg6izJuTVCVYyQVwoTZO2sx8bgcGSwpnaDmDgW2Vhsne0wM+8nakg8xYOScDDf8AGnQsmqTu&#10;LCbjGxu4DXlQdxyqe4nngR4ZN/JjsXEHmkrZdxW3qJAaSeY0NePB3ciGuB4MieG3xoJy1N5gMwwQ&#10;R6asjOaMoB4I1QxtxQEyIlphH9RABhw88nUWqUOOU7kftI9u501ldLt2xnoIDcHmLbHg2TbIzYlJ&#10;B1LiHAUOeWmxDhjBk6apLhmM3J04FrUv/rsZ2di4YeoNZ6R4NsQ8FhP7pQVsdLkj66iD/q1wC97R&#10;ArGR45j4AIbMG5HPO00lyVMUflL2qOqqTqTZtKhgfQPs9rUbkGsy2k7b5c+yysFu2sFHIG8ZfcWg&#10;0vs/ZOc9/lrg0cl49UrqGPe/j/hYdm7mxzFVrRwKKu5qScv+dwJxmTxrSJpSYgkswHVbeU/uxcF8&#10;RI12ClKX2zknOazuEMcrI/4FpEvk5GzbIApIxoCSVzGBljNphR6VvCNhYI5qXdiL494JQZvOCalk&#10;2mnpXMGTZtgj04x8tTKkl7ZyTRPcVbeOHLMeCMAtRHdAZcVAMznHHqK1Eng7gHLO03OPy0BZyeSx&#10;tgGMcuPy1aidkth+xgKSAnmIcBp0vqSUzKSgjcvi76MvLR5w8vDBG5B7UTzPAqTsvl45rPgM2wBf&#10;EJ4F6ETjZ3QU1py92qIcbPlkKXPHAsW/d6cuTunH5Kfn0Y8YbWAektCpckubWIDH3eO15WNAZW8b&#10;S17gYHE8+GUvGrVL6oFJ3J3m4tRmJy2xM+dId9MsQaczmjaZOcEHaryC1y88C3il2b1gyxtmImcH&#10;/mSrB5PtgnTkgI75W/w2wv3VoTecTp+QGOR3PLIVROS01EuUGK8eNp3Ltwg1I+oToqHsrpObNnuN&#10;n7O1HzCIxK6XvX4HL4TjeOmPJBArhR7dlTzbO+0bup386NE+WDnDzjaRPjTE7M0jdbkMVq4Jc3kq&#10;DdiHDq83UGQXAurqorAkt4AWwk5hF517RHjI06OaVTwrgxOYMifNhWpMvJo6lVZvBKgZRjwRnWb1&#10;AzlzweCMFxZu8cOWdiBycWoocwcOWbbG2ukgJzHPcgXIpTUcl6maUmqKXl0BMcD63GPqFWeuK8eh&#10;9mv8tXB5RcxnzI7mA5cY+WNPUX6v8xNYeTX2MPTu8ca6G6ItW5IOnxmFlkOV1Q5eDswXSQE1CDu5&#10;F1psTnG0GNzZZzV1uo+ZvOfB8qwGk6DehqfcIAXICF5hOBelkjk9OSqQnZuT24xi/bxrmM1k/Lj/&#10;ADHd4WF5kj3fRJk4mn2blp37ndW/mEELjXDdebTHtWjwS2sSs4/+SzwQfmVq24V4NyyAwgO6wWtS&#10;3wLl5vQ7ZyQBpbNROI/L4DK3C4WpVjPiLczmVduOWPZ3S9cRzHAbgZ6upkVPrzZ/Wk7mx3jliUcF&#10;1dLU/R9Vh3GO+1l8HKuPS5F0hTfq71hHYN9sZU8ak5lrufKugRNyHl+gefJ6q3c+E5pouR1PRlOA&#10;eRsREgJauDu51ntP7L6jqGfHfs+SQty4X8y9ICbM6PptkeCazUswjGL7sUujAuJ6k9awlJPXwZDK&#10;mFjp6WSBYvqDIVSGe56XEejodFYqP8qj0Mlbqcx072c/AJxAMOrprkeuNrDJnflrBiIhh+V41yAf&#10;1xNpLwh/brcBOnagWh7B6+k0wnV6oziGYnLckFwRrm5mP1xUV7OOPbw8PyrGuzSWbawhR7ifGcn3&#10;ynH4wkLzN2jR7bRRdOQS4Dxgd0zNa1BlFkxrrqR+sHLmDk7CCaNXHllFwIlP9ocuqpk+lrxi1cAc&#10;Ct8tfnGc5KjO3I/oCkYXzLzy8ougG0+c7s5rETeAi1mm/VbbTJycMFVC0y6ZLXGgNQbJ2Qd+gZgL&#10;eZl5g+/ArLsz2lyWTkAGZSopIG5eYTjVGSybtb+OO/8A2mWlMRm2wdlezOvGFTglUbHtCAfUGLJg&#10;S2qeqhWjMr6cNpULcuaS0WBepGzWq6ZqRtelRxYLWoPvr9qjYjMZxf8A61KOAnLXyFkpcnc/9Jpe&#10;rYi1V3nmlS55DS9KsnLt86vOOmMfAoLPbORg9C8lFokHUGTjWl7S6IrSk3D1jLANZpb1SaWPBjXM&#10;tB+r5U9STreJkAUnakLqEc6H5IFiQ+SuF3UyZOmvpenqJ9Zy422du036ycpnTMDYMqK8O4FbKMXc&#10;xqqNPVtquMpysASobZwXq85ToJBTuzplu1MSos8mZBajkpdGBU6k/Wkn0ycnZzJ81l7oenbtLU15&#10;ZlQYtiu0bacn1Pf+Mh1v6vs5aTpjubiw5cdS3oxo8z9WfaDKhnM2BL3Efwy/6lMf+te4gIBhADeH&#10;oy8wXBGt+mm1eY09Sf2hnALYLtoYusbGok9Wzp19P6QTIUCSeXe2TZoWniHeTXehzAnLWJs9skxg&#10;Ix8bcVpemVaes3R9UyUEteU46mgXHmDgvQR+7hXLs09T+Yztl2lJAFwczcnPOXoKHqWrTrPd4jkn&#10;Yzd+yP8ASANP7XCT4Z2c1ukakFb0+NAtpewyStWzFyzuuIHArnvwK003szJISXnOmZnqkGVbxJ60&#10;2fVJLtzcnEN70yI0yjla7faLkwmtV9oPM6oNlJYx42YeBYY+l5WpMBBr0gqCh3LOYngjOLB5g1gW&#10;1eQS8fNOK/8AzrocJzCxrq9feOXzPLKmKsX7vGcmwQf0o6T2cGCLjQ4ofSKNNHdRl/8AFdp3Dz3t&#10;BemHhG0wBHB/4/0rStr8Dn0Tf0mMC3d9EBFkDM1o4o//AJXpXS+0e7UzOnTd/dBi/IopHiuWjX83&#10;CPh9p5zBAPF6VqlLbMXj2y6f+xsPT/4uCK3PdnMFFbi8m3pEWMmoNt/qVQqzapN5zZgjNbCLliHw&#10;wJ+vE1vb090RRV3DS5zXsqkTfc6bY7vBatlcl5x1is6nwj+nk440D3xxMDigMVfk5ajAXBAmp1r9&#10;wfd4K2wOQkcXEvxJJOMwSSSSAOgNh8xEwLOzGBcg3Qiyh5beTHItu2dMGzOjKkfx84lsQv2+JZ3s&#10;/km+TW7HwDWOt+njPZ+o1E9pBLnhMbYDaPprKI4vTwq6VHMhwzY8cGpAobkbd2W62B+GrE7Q1+6W&#10;qAA2NM4+XG4L/IsmWnV1OHMYGDCIFuBmK2sxT0a+KjMeJfcEPpiiTggRx+n/AOJadTFGlKQMZAlw&#10;eYNJly1xl+nxglNhadm0u9pBBHwL0Nl1KM4JdkBkJzCcayCl6GGzl4N0tENa5ZBYI11HSdNTWUMs&#10;cxetcBOncX8vftA5kXJZoxT/AA8Nfh/jqegYyFUYYMlMkebtvpR/yLT5PQEpc529UFJ5ZCcCLzOn&#10;JDGM7mOSNSG8vgVKJQ8umPpvBPun08/7q5JuUVITpXJcj+Gvjpow1N4vZKfbwZHb2/5aKS6gt/Jk&#10;etW8HlkJgVblEp9MrleEwN71bgyK3Syo+0RmDuX4ZB4P3lzUzWTp6Wqn+lppr4a8fh/9wnur2ya6&#10;YOJKUGKdCIH4ZMiGVaFnGzOaUa8flqtgnD1sU+OVi+mRWthPyGGBzuQvpjGkcSHI1S3XT09dNdPu&#10;10004/8A5j6h1hx/6afG7cncGYv73wsiu0EWBkCPtN0SMfLtl4Fu20RlMdzxS6R3IFlowT40uyU6&#10;1wdS3kjXoEfN8U6Khns09vh6OrNAdtGeE2gTEpd2Mb6ZBodNtqs5lxN2vX/3MaoVYThyz9mCe3B1&#10;BkHwftIawkFRTuXewPWri30usu4hctRGaJ4+NCfQ1Mzdab9TlWOJ6zO2KG38RQZ5R+MeMIBD8wY+&#10;ONcvN55Vckc4I7reMa06V1IV+4A8ge+0/wDLkyKni5ZbjnasX4aK4v4aF0Jyu2wp1UUe5fuT7taJ&#10;b5ipMnqR7IXGCD8Qa7NZzigi5KhpZ03N5rZypgNk2xOfZ21YOmcfluRLZTnlVarkR+P0dDT9Stts&#10;XI4DJaMqKTPh3oACGYfMGrS4eNoBvm0YLdwV3mroWi/Vgoe57NWLVxb/AGFaf/mJ6dNMb0df6PT0&#10;scf58SxeDJwmvkei/Xw/zOn6KWpXYOXaH2ZzGoR4wvhafmKZXFDzaQuQQXxEgtXdNdmA9VfZ1KtZ&#10;zVT8nxLsECVaTjZrKpducbEs4t8sd1TOfY38w+FjNrcOWKb2wTqWjAzfg3yAYuX30Rnm0Ry/sGbH&#10;Lg/5YZUBmk4HMiAbM6cFL4LvMH/iV2l9Ny4LIFk/MF1ODGkKpW7c0MTJQvpl22R1J9oSYLGsPplF&#10;jXWjOm5C2bHePACbxk5hLXH9NcQs9ndYSqSvqhk52GNvzCXY737K5j2wesptBnbkDOZPs7Pl7suh&#10;wvIEWTK6/wCLg/8AoTG3atw72cN6Lmsxmst3EW9XeXd44EPqjZyyCzO3bsSyjqXO5GvK5xtIqN+9&#10;AZ+cuMfUXo/S+0cs4os8H2qE8jtfdiizwL9c48tx3tj1a1EXd2wXK2/bHsjmdZ2/LHb4/wBtaNKq&#10;XZMMjjdRh8wZI8apNO7S/QZl/VzHd3JNNz4FcJVPMntkrvmH01/O+ZVL4GtX8HBw6/D46eJh0qKt&#10;OBNhubzE2QfU40MbbV3MDzd3ICjgu6ZLatf2vmobDnsuw25lu3/MtNZVXLZwzNuNpxGTmDIPgUT3&#10;Ur06jH38H3el6fwBSUp+AcxbbiznbrGTU8CIUvs7IMZxOXxfibz31mZKPm00EdyxmesP+zrPWm1O&#10;ovQUzaZHK4jHpkHwR/nVqcXMkocuHP4PZ4as4fD39PEtv0OMG9LkMTBYVql9D4OPgVqHL3P/AKi2&#10;Ch5OR4SyYC/sbJ5PplWGcmEZLL6bJHyQJ5xS868hdpN6Dlwfn+FgRgcrZQZDAESDleNeYu55lW7c&#10;cs6I88XkrmIeMFtQ27Mq9FJhT8lcjwRgESD6SxmrNncut3ggzraw3OfU7ciPUJ6E5Xt+TdIiUvuG&#10;4+NEnE4bS0lmMFuMel7/AOZQyVYPjg416D3SMMDIQJEy4uGLk6ip84qTGLHAdU/7SE7+pAikdeac&#10;4k/jOqHPJPgJ7iqryrNTJdT0wqS8PHGn0kNwNeTByEmBDRzglvB3FMuDeddTCSNzbyWlQLKe8IWM&#10;iD75gIrgOl3MZE8Sk3MBcgLiAK24cDjHjg41D1I1cHFPkg6FtDeSvzeAB3fARWpuTGOzBpoC4eEN&#10;xp5vb404nHpozsubN+59JPNyDgSHL3Md+OA6hkGSDJGgBEcYODgQ15cgz8tTG8vcxkRgkr084EAV&#10;tvzVs1DvBtmx4LAtTzVjLjITIiTNwSDPGe2gDTqwbjtgctgW4CLMbeMmdGCVASMeCM9yBByTDGTG&#10;kpSBZCDbBTI2YzExwIC3cY0SeTDdskHB1F+gJhHA+CNDR27mQ6RHjYw8ffUMbgcZMnGmUgHmcwGE&#10;nmfDUNxNMZMcYEN3fATJxp7tBzBx6iAER4OAmRTHkwHGNByXI0zbwZ40AGG5G1s/j8tJvL20bnBH&#10;pqtjz8B1Ml7jUwRqhIHbFD03LTSHHLQNd9blu6nGplUU+5NYjeAa71a0xiLxrK6fmExYNtHTjtKt&#10;1ZPJ1AQBnIBfU8ahci1pE81rZ3K20Y95fzXIMv3a6tOqycCfjPGFjbC3F5vHgXPez+VzGdkwBALT&#10;1CLq6eEZUxTFl/KhXvMEjJg7tHCo5hMd5PBAco7heWulpHL9wH7Y+t+WT9hVWYDp2ZU4d4G03dNy&#10;9QueNZXNNoDmNkBsHTti5iLrVVjS7duWb7k114EZdQdpZjPJw2eFOYILfljUNnVk2CM8EZ7kHxUB&#10;7QLGTGig+pSTCDe28gMiHM5wVsTH30dbuL3GgNQDGEeRfovOhKXnA224zK+Ly9TjTNeV5emOCW6Y&#10;R9T31zHK3D1s5vQLYG9WEMPWYiJ8Nfl5+UEwbck1Hvjy79TuIOzZluYA6kfTtp5nXD1sPc4+STpp&#10;mTzQjMmMILdzy0IP0PEk71mT2kBRxoa4qRzyYOmtsmk0HMpd7ZdcOh8sixnd+/YReBaqPr+bSd7j&#10;Z6lzS1M6VWNx3L0DEo4+oPuKnjGKAnlq1dqMo22c7of76/RO9BVd3FH86vmz+tJjIZiCNmhtPyft&#10;IZ3Md3ANEpwSUhm2ixKMI/L48arS+ooOzNoG0jtiQ9mzhiVvG41RuVy79l5CG/Gaa5x8sdpEnFaf&#10;aTsphGcpLZeYTwLqivNncplUpYv5JacOiCuEu8Ci/Dbn5ibtGJ0PNJjA5BNQsRM7elp5P3V0gTaB&#10;v7kBpbPN3dD1eVkjWY7N3kxncx1pUKyTTJ3ArpCaN6YkN95NZUIjUfLtCQ8S5xQ6TqCfVy9nke4i&#10;bwDKLU8ZlsDOg2UymLFy8fCHG3FbcjKLjTJNpFKRykEck9njcFuDuiwQIlL5XOpa5A8eeb92Hnxr&#10;9DyyVps/kpmwIwsWA4NIdwQtaBcf1pNB0lPjy1scTi3qXLS07bptMHLZDNWza6MxC6ZFw2znA39i&#10;BzdIcnMcl76yoSLG/pHJc06ooclaVm5vM9MP7irc4mhJbMTsJrKrcYy8wffXSGx+eNpU2fQM7o2s&#10;vFcc++bvLmPbZt0l1TzZj/VRRwNy+VrRqyb+LrWHW7o8N4N4TRAUkZOmISTOaDC5xwHFp6auFF14&#10;2fjAwklObvb6hC6yzGl5PLpVXG4Tg4nAXGn7kF9FO7WP60vgxtoyANHNRan76MEqSmDezPJqLB1L&#10;glktcbJyQT58FnNRDDd01mM42XuQvd2DNc6+90OtLVXFD0NMhnwMd3N/zI+DB8q5vqTY/MZbrMD7&#10;xB0x99bBL9n71gTA/Pb+JdyKtvKocsCnZwPhOPiI0/pnwxke0yo5UM7OD2eP4WSNEqfriozX8Zyu&#10;AE5gy51fPs+2mTmy/wCMnLJdUOaUO9kNjBqQETkpUKvcXykyNpkPdg0qJwYnLt8a9DtkewOp3jJi&#10;F+cUrak5hB/6FifqhyNlHNjvHIC3m/LXqVvm8jBG2Bcg/fW1NhKq3BzpjYyjzl2+bA2Wy6dSOcNj&#10;7w2eFtEciFgwG96Fcu7WKTxy4E7Zgzk5ngjXrRt8ZtqhoKeM3mnba3R/Wg4V4z7P68emIeVGfFIH&#10;yyLyt2Mb1di/iUdBy/mlSVdG8qsrpfttsA0ttN3XLI2VPnHaLNzuzzp+Yr5UDzsedY4/Z/p9z4kK&#10;6KkcroeuWwG0yfW5ha0yeeug63asB2FtbtnB42bIxAR6uDqLSHA21sAWDEo7fU78a72p/wBWvZ82&#10;FeNv5Fp3bFKU223aT04K9a5lrHH+ZYs3m1UbtoNRHJjWdx/onlq4eNt2OHVRKm6fevyggcvt3CPl&#10;kXVDgkujqPfHMqa4HBbRB2vGs32gbN5i2eneSFiUbUfMHxroMZmupUc9k8M2MY/VknszHBKt6cGH&#10;zLiGknE6nw98NawN9Ii6W2b9vGv3mJSeYQQs6rY6DZMJs+NYK4By7a2jnwDsr2XzaZPWLkJ9z3jq&#10;FXRVabAK0fynBAcU0t8sg+NEqDnjkxANr+72+WO0uzJHNBycVmA9uMnMT3JSD0HjPPNm82pt6BnO&#10;JUVvH8VDbfZpN5YAEOD4q9mJxOG049jeU4KYQD/5lcuvPVPltQzE5mb7stld02ROPGkbxOcKzScN&#10;oNxME5cZNQnzrYCV4OZSVjAZjcgHabE7l/8AaVk2ybA5jR5GJjHauN40rgv8SzeVs5T2K+DHqG5o&#10;/BkSb7Sjul82bzymJaynjByDWcF9m+RZ7WlQSWOwGVAK3jHzPBGs3H2s8cggjPku6a0Im5GJg3HP&#10;8VFPmAZ6OeToI8d8un5qZl7wZh4DH5hdTvqY3eEZkPjBbg/cUMhGxiY7/wCmnFBDHLyR38B8/TGp&#10;krbvW2tADOPzUYmFLvY2W82PZum5Rim3Dl4Oy2BvhvifyoJzJXFUTGazGzYEOPl6aJfZ+XQEOGN9&#10;nWnTSVjbTHeXMqKzjH07SrfZ5Hjk8dgv1BJZQVWl5fKWG/GfnL8NWqn3hHLkEAdQI9W2PjUOYM22&#10;5btYLeRKVjJLZSCOORuhx3bu+i8HhTCa40Jw8ezKwEwLYR6YyWv5kN3PsS/AwfXIycz5E9OJ4ycs&#10;gR6o4B/vqqvJhZIA0ZxE8saElJ11TdWMqSo8D9g+E4mDgVsjYvGDH3lMle3Df5D2U5kYiQD1d5Jx&#10;4/EuV5e4ZPG2NtdI5/OjH2gGzGeCxu5vid9Dj80He1PzBzPqPA5MxYNz3ekWxjVDpPaJ9hqn3B+x&#10;FZcXd9/b4ba5Lk9WNt5O5fgES2L2a34/lW8PCTGcSneXJ2rd6O1uxBeBJo3hHaL5twrhlKiSqCWg&#10;3eN5qEILJHZU3Y3tkmME2AGcdoOGTgXs288EC/JhI204lMjgnbETyMfUGXBGjzx5KY22AIGtlvpj&#10;J4EI2lCbjTnFaDYObLxiKYSxwX7yXjAiW0ScU5KiSM0FrcuZpLieuKoG2lx44JrcgHzP9Kocn2oS&#10;7cgQWOX0/Gju9s+HaVYbSJdUkxxsHzobVuK3cu2FqkjoOnH8lBZmroerd0+dHGuA5hUkpmUpBHGc&#10;TeO0rtSdeOaYnzGZB9saja2h3C+NPSB6KSOk5SZz2k2tPNL2kdrPH+ys9l+zeizOTmeezunHLH4F&#10;j8rrSbRz7tJnqbwLUbXf5U8z2wTaWvT7zKhTCAfLJ3wRpQGzSvZu2ZymaheTz2UheWQWOBM7M25Q&#10;ymas77BxLyagyWsny4VgNWesgSSEBHBaJG85l3ggxqq7I+zahqNj/wDPGXGQvLu4Mnw4U1O6faTf&#10;qg2DtqkGxfyR8KX2/vO7YwY4PkQ2R7O8cl7KMxuMhurrkhckfzLeKw2oU4wvypnaePR+X/mLE642&#10;iEnHZTM0qEzg1bg7vGlBSadL6PJ2Sdgw9oa/2K4XP+ZZ7L9le0GVEO8eSNqS2L2bdi4/zIlsrmhD&#10;DOwZvijNzB3M8AIFoVJjriWkPBOKq9lIXT+RMpEORUcxzTa59lRvmZqAdPDc245Fkjx+4mdmcrez&#10;4l55Q7om8Fu6XBAvQJnR5O4ATgJNT2lJnT5AzbGE9vzBiyQISioLzH54OXQPWOCnN4N/abQlSRuG&#10;TOq5rHGxKSN41EPVEulnFHsgud/jOUfw2ywGcEqN45BBKpHo3dNyUS+9oSndA8vlZHLk8EttNwt9&#10;K3dXBPrGNyS0mBhTly4W45JaxwLrp5I5tOJseBz7G5b6el14/lhVkng2zkgAmmtuYE5gyiwM/wBp&#10;QuTaW9o8qaLrzsSp2Lzcd3jH0yrqjtSnKnlx3j85RunHLGLgjjW2bQJfQ5ibtNZGJxMB8sjYujGs&#10;xqCg5SwsPIACZh5g21zHjVDkWlqXGYkbjp6Uvo22n07bZUNvVAwjOELG3Ha6q6upfZ3OqnbHeSq1&#10;jH95uZFMb7F6n1wwSMUw8weT8yhocottScos6TIZyePv2tQYxZMCzepKPZNnt4L7dzfVXZkjoOoz&#10;TbsQMjK3jHzLosn5kNnGyufSqYvmBpG1eRj8oWdFTgtSc97K6flMbk8DyaiHc6l1HphXBJU9OFs+&#10;K43fT5uOBWpnT+5uTxuaOLgHzNJPVRJ6YmT1judKll8drU7ie9Am4p8rqBzG9vRgFj5vgg/ZR72K&#10;ZDxhfWzeXcUOaU+yCPG5fC+GNDW8vchbYzSoRI+naLngSKR5MkcwesJsfeQFJcF7N78aJOJWSVEx&#10;trpI+oMvAqqSYNoNG+6Jc+LwKyN5gRmMEYTunEBNK2QSHgkMS+oBth3o9Pyxlz509L54KNz7SD4Q&#10;xi/mRIbdzHYcwWv0v3cKuEnosbzjlVy5qJRYUOoGdOPGxwvLQ4/qrK3Erey0eCWzzeGpP7MX/Cuu&#10;m+y+QtvaWwBN3XxM6JPKPlMcuAGNi1cXOZcFgj/ZXxybQS6s4hlZHMqGeMIN4D/aWznuIbL6HHMi&#10;XqePvFzVIyKt4qj1exuSbzJHxRm5tshVkpJo5phzk/q9z1Bl4P2Unokj+tcGKLpds2IeB5KhDdeW&#10;Xj/9qerBnuDnRlVuAfwkYZ1gOfXzRnEzej5bkeSPGrU4mE/C29vPvkfmDz5FzrsLLW2xcg6BGais&#10;VWxBM2R0XRdQyV9G/PcdE09UuCMEHurlHaRQf2enRwxvtG7pk9xaQ8qhzKmx44JGLAT+0tuOD5lT&#10;5fXkxftjhjYtZo1J0+tAhHVKbYwRNTEarb+IyV44HBybpLaMS+uHJiA3m6SAekMngScD1DxwAtwe&#10;XaQF5KyXNFdqk5J20bkTagNnYDAcrhblQ+1S8M958L8RcfycjIzkEDz2eDqaS06aPGUDZi2Znajg&#10;ILmd9FIXHeFP15uZAOQvrcY9VdIS/bJ9oRgjYHEMw/vLZcK7A6fGaXTV5NTuySzl6n+WuhGcnpiS&#10;OQP5C+5mkQZSpD9of3TqJvMHMyGeAJ+kVeeO0CoJtSs2A2ePhEgeXbdvuLpCtNtg6JlO+aRHXl+N&#10;ede1TagStr7l+C3GTUGNZj3bwdo1qYTSXQC3l4AXw3KmU2OXPyZDiJB9JGPVP2LyWthvgzW64gHq&#10;jtFyAWzV56j7mVDO5puo7lvV3Zz/AKk65KxDpv1DPZps/kO7f/INqSAnMQeYbC6PeMsYbsvjH5Tn&#10;Islb1RVkqe7nMpUUZvi5I/2fdVqmk8e6GPehwdQaoHXpHm9P7QaYc/1I+l8waj5Y++q3UE8e1Jkn&#10;cqE3jH5Yl05srpeYz5tvjMDVuEem5clLkUxnL5d2sc0cq3iAflZ2ynLbzzTrCl+zRnjC+KQPlqt0&#10;3OCMCA8HllXpNWFJy55ngO1wE6ZRYFz3UHq5uXL3eWBxEjJzBk/y0m8TSZu8njZyQ/jJ5ap46ses&#10;L4YwCIHzCobUlH1PTz3WYl/wLQpHs7nVVS7IAuP4TbHAnCaC1UPtsmMEuPLYN1wOOWMqoc8qCdTh&#10;zjgfbvGPSINaFSfqh1o8JnkZSQDL5thaE49VebScZzOacdjNa/sxcaS8cY/SdQPWZARmfOtPzVdi&#10;VY5C5xwALZcdS6qfu72AfZra6Qzf+zPhqnj2gTGWubLmVazdCE7xbcdmM6wewDY7mArgA9O3azq1&#10;S+YVO5Jg3Hc4Pzrmmn/WAmsFiCO1gtWraPN9pk+f34Asd3t9S7jVxEdXS+X7hrapDOOpdQeoO1ng&#10;8Dk4nEHmdaBHtm9H1hOJTeDKt48xyQtj8quErqAdNvQM5lKs/UJaxxpmyJvOM64o+q4CbyE7VwDz&#10;O+sxp+vKnkjndrBXjXmEGPuL1icVBR81Hz2GD/zIsH8yGk2d0xNb5mZxYOpuxUpKQvOD2+1R62Jo&#10;yp0zgVwHVFVvB74Hg1dMov8ACta2kUeyp6SncuX1wPTXNMnrBlA9B2aB1qF0xiRTaOS4vlJ1w2mo&#10;zxuZVu7oenpcEaJTij6LqEe8uZG6ZuvMbOVMo+cNp2WatnjETPd+n30YmlLtoGR4AgFp6lvvr50a&#10;R/WuMNnGxsRs7CquX5ueCBU8fq7zaZPQRv6qauIOnpca1obiyPB2UIcBC8y1wJOHkxC5BeBcg6e7&#10;KP1aks9aOKHMPU/vE9mke+B8wf8A2LE9oHqpy4LnRlUwbwcu4QWRd+UnVDmTj9jfFveXdyLbJX6w&#10;D157M8lQiR2vcTujqVtyBLptvcQeOdH7J6Up6YgDMpUWcRk5YxZArsCm9j+z5sQDx/Sohxk5bbuL&#10;qh5J6Yfve0o5GK907ZYLyGzxxITDswPviWy8cC5LM4zIN7cg63CzMer/AA5z3tE9X8c7bHf08x3e&#10;Mf8AYhZP01yXOJhKQjfM34HbPd9LcvfXqtK95gJeD7Rc/OvML1w6InTmpu1WzEo94FdJprGgwZ63&#10;Vs18B82bF7izkqV7PJU/mOOM5SQfCXXVL0m2kLK829nD5hOBcgSws6pIl6MFyPp3EekdQzGoXNma&#10;vikgJ8Vaubxjckqv0vFQjFzYkbt906AgrclUvDStmFqOP/mF+n2YSdvL3vaTIo//ADBEElUglV3+&#10;qt6Gb/mBrf6LmBHTd7BVj3eIB6Yx2+P54/eXmWcgSsSrRkbx4EcPh6Wmnc11O5xjlTduR77f/ScB&#10;yCXPSVEBozNkIW2P9texVDyfcJSBtADlitfkWNQU3SsbljHKGLUdvmW+P8yA7Z9rbmm5dZbH9scd&#10;NZuWzLuYeKOqPG9D+8ohQ1Yi9jJAT2vbSKcp4pzQekR3I+WP31x/tVnrKfU6xmUDIQ3N3Ut41l84&#10;njZ4yxmBrfV41Spo7mJhADHphH/jXoPK/IMHE8Mfj43+k/T+JzGazTclev5AAOYNo8iTh5j0Qgzp&#10;5uzHAPHfF/jQdwR7ATGvaU7p4xN23A2aN3rPPHqQID9sCB5KPTAhHI8Ed1Zw/Z2SK/Qy7i/MdqL0&#10;AzjjD6CwE8xBj105ITHa9Co+BSG7X0xx/wBCb7BG6aN/xXnUeS/kWk0f6wc6kJDxh4yLGOxydxRI&#10;2BbmCNJdulqHOWbBOdt8ymLneTmuRojK9qkxjbYNxuLDm7CyTErSOaDbDxwHXxLq+2DfqF8eV45f&#10;jsm04EBGMhiaOohrOcSly21uNXzZWRt2tkBcgVogZl8vewc4GQa6Kk9UNmbIAdXTF5SPVBSd4eOO&#10;0OO1qdxY+zcPWejGC5ANP7Qs1RvtIHbAEwBfUTMweS42tfuR2lkryqBxk5GdTJe4I/HZ5a+k5pEv&#10;7O3kBvxVqg6fkpvaYLRIFicnG2Dkg41qkryNs/UVgBLs8fxfN9xGJez58HxVMbsxxjxx+Vy0el7P&#10;BY8dpFIm8sknl/IwLYJO3wExwfprN5WTB8i06TuFQJNIZ58iMDeYOPTVVbkx8amEcY+BBOHnDjGP&#10;AqfOM/xEYITHf/vEBmAyR8CnAGs2/cWhSsapLNvqLSJONBQXaVt8H6SuzJVuVjVwZ+NAB5vkRRC2&#10;amaanAe6qZSSSwFwKQoacgU4wmDyIkPOho7kCmQKcAk3RKBDRqYNAE5OJkZE9poAkJKOljQAo0yR&#10;IhEyQiAGSEUMieIRByEwJYDLg/gQd4Tvp5w4VbcOEFAiOMCqrx4KD5E9MJhgVJmkwwZ+WpwE8mGA&#10;eBU95MNNQ5pNNQ+BU9xMMBMHc+GikAw4mCDkeY0HcTDwIC4efiJ6UgWTfBx5L+RQ98QfeMF9MkcY&#10;+BNAsnaHf8xMjcYEH3juJXPw1QTlk3hTN401Vd4JHnjTw3ngQBarmNPbxqe4gO8d9TBkwcCADzcn&#10;x0S3zx9RVUZEYgcd9AFwbk/IjECqrdwSBGG5EAXBuRHm5MfyKntyKyMyIAsjciMQIC3JjR6BAEyB&#10;EhobB7iJDQASgRIfgQ2BEhoAJDIiQ0HGiUCACQ09xpkaeVACjUMg1MUONAsGkGg7gaPRoO4GmAB4&#10;0NcIlGg5CKgnA7xvjWbzyV4/xFqkfvoC8Z3lQLOUakp8fkLDZxS/PwLuSYSPHng1Fm8woscaAOIX&#10;FLuY+ghv2Lx9AuNdmEoMUf8A6imN6D+AmUn5vORR0OSMYNBEm9Bk8hdjN6HwdBTB0WKDofEQJORW&#10;+z8nc4/50SHQeAnuLq77Ljg6Cqswl/wEAc9uJG2CPzPw1ns8HqYINSAfLW/TBn3I1mM4l44OO6go&#10;OdZ43JHfgg01nu5+M9v4a36aSPBwfTVJeSvHfN/dKKkrS4yvs8hif9NHhtxth4++PmI84b4PnQEh&#10;CRkwWP8A2JB9ALy1ATBAdMkJgH7lpJw31P8AMQ2YPCQDP/vOgCHOHGpk4BqkvJh3ESmDjkQX1SZg&#10;4x5+4kvLKQbMHBONAXhMA/fUwhO+htvGTOklBD7Uc/sJ4bfHnUwkrHA5wQHuIwRvgHgQTgeBGJW4&#10;IHPAhpCamCBEnGiNTlBMbjxkxx6iZJrETzcZbYI0iN9RAAEYyR/DQ0k0IFznBc+GVHnAxIC4zkz6&#10;iBqX1bgel80xj+miTd5gH75EBbj8HTUxvbuY40Hwe3iyNEm803YZ8Crbjm40Yl5NL3PMSwJhLm7A&#10;jj4CJ6X53II4z20m4xwC9xDXjzALAgfcKYaLnBGdTJgQceeBVUgyKYzJ40CDQqXnG55zdRaczlba&#10;fNj431u35qwcYyRkAj0rnGByCDuIuPtIHnDMkqe2QnuQIDbvEzrqKsKLksEpA8bHzuBXdVc0uBig&#10;JjjQ4UPEqCY7kBtGctkfLH4FW+cRWTs/HyT3ENIzHc5CLgGR586JN3hAkBHGmSS8kHBwKY3GONt7&#10;6CcmStwMxOetspNu50AmBkurH2bcd3Ityo95jyQacC0kCXmwSucEgvhMfpKZL25ICfU/Ihum5Jk0&#10;1dpezHdBHBqQK4SWql99C5BvPAtyZzC9wcaytvbM5wQcY/yLQmejwKwnL5J3BICZ+Ma1pm8JbWAs&#10;5gMLnB/dLSJfMMfyIA0hnMPAjw3GNZu3IrUzcIFhh5n4Fns4GLXj34Q49IYx2ufB383uK4OCf/Bq&#10;qzS4bgP5qAMBrhmOO+uaakITeTwR8C6irBvjbHj+EuV6kJg4OnzEOGpM3mn94LUVb3i8PP8Aho88&#10;uR344OAare8YFGWoK3NHhO5wKkkyE59tWqcEHwX/ANJU8hNQCjHGkTB4OMcqj79pWpw4vOQWQKhz&#10;TI5wRgt8pEnjjBwHzphObBT8ws2MdrGMq2an3moCODg5v7C5jkcw8Z1s1NzDVwG1PLIvqBZ1QzHe&#10;Heg4EY3jBYjvrN6Xmnsx4EekdQXiHbR9Plo7Q6i03in5pgW2SeYDjEuUW80s2Mf4g1tlLzjGPOdP&#10;ITfmbhHhuMaz1m8wKyN3HfQBZBkUxARkRIfgU5QFF83FDuJ5ACIRQyZ1MxqGQaAA7xVt4PGrU4QF&#10;4NUE5m80HpnWbzhv31rUwGNZvOG6cgWY/PG4v1Fj9QN+foW1tk8H+RZXUA//AIROAxmYN8bY+BYn&#10;PG44ynweat+eDwDWVzhngJ76icWQu6Z64pMbyUnj7/NH8i51mjclz3105OJ4NmM8AQf+xYDNNbOs&#10;xJ02TSpSjPSZ8ihkbok4Hqe+obwnfgQYoNeS/vwKGRuRWpnLyPCADBxk01MqiVuZI5sm40m7yx9O&#10;1YZuQhLmBPN3BONPTQd4l6BDW7ggV+RAY3wcedQ3BBIa4cYCJm53EAEiExpkhMCZ3zBkSJnGgCHc&#10;xp7cyRpDbpXMA0FA8MY0yRunhkwZ41DcPCQcCAJmlAlvGBBx7zxxpXMaACRHGNDSXO4nt4HANEpf&#10;4++lgTWfLUsbzBnUNuTxqZbGZACbzgkDnGHjVqJPMe4xx8az0g7JMisjgeMjGDzBCQNT3j1Q2Z1g&#10;2qeUg3/nDFp6vgXprT8vl7imZWzgyDGJeFGzuYNpa5Y3pqJuEfmr1b9WzaJKqhlr5gzmu8Rs7X5I&#10;14jzlbVYv5T2zA/TZ8Z01JZuNg3sxHuQDXm160Um+3deMIg3RwbrbH78ECtfrc+s3LqVbHk8nfXJ&#10;mTTcEHwA/wC9eW8n23vY3p3kyfOiR9O5nWbyzistU9//ABLMjkset3ofP8x2xJvV8btSA3mSCJpc&#10;u7/iX1O9ssloCY9jvKe0Ri5gy51zMP1uKjZtrLM+fzC51zfVFWPZqQ7l4cpDELzF0XHyGvKq06/x&#10;1JX88qxv4D4zvSZbYKEq97ZcsiswkFbG4QlnSfZs2Yy2cH3iXjLcbEHwLgNnPCB4F1TsD2wS5g93&#10;OdgE4ZONPU4wfIrODlX1FG8YfjxcH5ddfEy0c5etm/bPd4/zHSu1DZPIeyTv2d0jq1ctiXmzVE0e&#10;hJgXu1J9kdOGkp6hbPrkFopNQujGFePO0CYSl+9msbAAhhIXTGXjgXYcv5PqUnP82YyvcOYyPCXM&#10;6Jb4NGJxK3vHGxtp6TyPfB57Q/qrrjzgDtyEjJkRJwMkfGBHvs2QJNHUg+EjEweY2wGcdrTQB2Z6&#10;gc0lLasH0bw9uBvKnJR6vfgV822UfTlc0x9sGc8at5h/aWxS8eDwrz3l7wjDOH2f+dEhvHLzRgPk&#10;5qxeib1Vh08LMq6Tp2RyhvMjnIr5K5oS2DBxqkzBnZJnUyR1AOCxBGC4to5550hJ25I9aM9yMmoR&#10;Xwbxk2sdTSWMs600sEALatTOYXhnjj41QQmkPKkbORg3bqcxMuLjkmNAZXKxwEx8xWqXt8F9MFl2&#10;pqV2S44+C701rRG+8jxwcaz2V6I8H8NaFT7gdzBfQTkNm4csyZ1s0jqAsf8AlolL6flz8eOxnQ2a&#10;Uv2VwcCANak84xrQpe8xrnWTzDBxn5a1STzDkeNRlhqjdwO2rI3JgVDZvBxqyNyIAuDciMN3HgVV&#10;GTvow3JgQBZG7hEhuFVRkRIZEAWQbhEhuFTxuMCMDcIAsmNPcaAt3CJDcKgCZbTJG6eGRPQIAAuG&#10;aAuGavhBqGRugWZi8l/51VXkvWtOGarbyXpgGSuJeg7hv3FpziXoC8l6AM9INDSDwZ1cHDPwIaRu&#10;lgVUjfGodsnHBxqyEb+NM7vj/wDTQBTyM/w1DIzxq7QN+4mdzHGPOpxhnpJeRAXkv78a1rs8cfAB&#10;BySfvoFmPkl5IPkIgLiX4Mi2wkjHAobiRk4/4iAMT3P8nTVkk7fSVwcU+k3l+DOgAk3z508NPDGR&#10;LgQAnGceBAXBEYJ4I9NDXlzvqgAO45edB3nX/hqYTx99ByEHHxphODSE/ukyQg40y4Jgz99Q7/8A&#10;8IqAAM0bkjWYzRvjH0hrVJhnGDB8VZ7OBjjv/pIKEmPzTJ8PS/kVJcD7n6a06aD/ANlVDmAydxAG&#10;bzAY1SZg3ItOmA1T5gz01OMMreN1T3jdaQ8b+NVV43SwKSRvgQ1w3VqI3Q0jciCgrdtM4EeI3UPd&#10;1OAIwL9RAjdMkboAipKVu6a3ciAGkk7u6W7kQA0knd3S3ciAGkl+YF+oASSmAaYoPTHEoccGFACS&#10;SSQAkkkkAJJJJACSSSQAoSemDhVuldwyqox41qkjGNs2zpLx6AaRVV/Ars8cDj4FSngCRpWhaCsa&#10;+7n/ANlRo4cK+U70dDG1SEoHat8nckjVFbgjMTBCu0ti+wwk4sOXl0Yf51znMuTiY2Lq1+vgaOMw&#10;zZrdFrKZI25DZ1qkrl44B4O+tn2qUPTtMyFjZtDmHTGsMlbwbkeOPprhoeT61XUL+A25nKTY0uth&#10;ZJgQgSYIP71QxsxwNgR38/7iZp/do3OA3JItgcM2TkcqgbAuaVog1E5ylNrNSFy+Zi4HgyBBn6hO&#10;+j0n3k2e+X8RWSaMxsyYIwfUGJVWYVo2Zl9mY5CKLda06B0JSu4XwY7PHweYs3nkjZPL8cF3GrIz&#10;mBJrnv5yfuIlNGe82ILHSWpBOYmzVds4bqhnuxDrOCMiuSYF2vVFHyAxMG/W4+WTvolT49n1NuQG&#10;7KLNDfFyQflXaoymile5ocx0VrTilzTMyaN70bEuDzEAG9wca7X2ybZJdNRgbNmIsA+X/uFcfvJf&#10;ezrUgydZHxp8C2djFR/gIkE8J56It55gVQcN8HCouOP/AOWtHo1amKXklQYEHcTC8hFgkaai9EcC&#10;+qjq01EH4eP+lNJJKweSwRpo3/imvQvxK8B/36CSSSTRAkkkkAJJJfQgxx8PoQB8pIoKTu4+EXpV&#10;ildCzJ2XB6ApWr1DqCnQehS4FtEo2QuY/vJxDWgfYOShsQWFHxTdP4FqEnNbeUOXOSAGdaPI9mDk&#10;hPbPZ/qLcRzCXS0dlsAQ/id9U+eVAR4TIvnpahQHmdHyWW2Pbs/76enE0bRjBAHTVbZy/fLEHMMr&#10;I4o96EfIuJJSUlw8IYmCM6PDZi0IIwczqI9LxsmwzxmBy/NQGYW3OcPB5aCB4yRv7To9NXZm3Hbw&#10;RnVJb8z6fMVwl/Qg76ncZk0mN2Y+/powzGO5nP8AqJkeQePuJkjggR3r+fqKciSHm7Mcd+99S4qH&#10;WjcYc7bTgQeYVISP8NUOaTAhuBXJSbSU1BJvPHJtFGKgb2WWO/zFT5O3JG5BArJWmRsCBJd3azah&#10;dozcjwkCeZuCOSYEyPOTOuitndFyE1h4/Pu8A0TXVglNpatndPuZOPebGsTpqyVpPHsDLHG+EM3l&#10;lWzEnEueMrzDUajXGe2ieXnJ4w6lzy1iwk2t3DpvwyjDqnqP07zgvKx0e4ksYzuX57cA+n41kB2D&#10;kpMaeZyBzGuj6Lh8DmOt3jTSVYQz32bTgGtaqyT9sDkbmM/3gVu4sBl8r3PjXS0vJeoLJxs3X86z&#10;5vd2zUxm6AR7A8A95jmohwLJpxR7hs8+/XG3mIvUFSVFMmwGxj6I/LVKO0mL/RjelIlwYkvzH6Hy&#10;bNieWaC4JKWBAbse5+KtscU/9pCMY4wcxrzFyxJ6EmJnuCDUjXWbeqB03IQQQXd9tafgX5mp07a/&#10;jH4x31PhOXqoox6zengv3IEAHI8C05xvMZOfcMRPOKLchHeNpq7x1Mx260z0bMfcTNvAlMHGAmRQ&#10;24yGXwQWSVj1EYITApjOR6f94nh7tAP31akWPSsYzEwIk8GIKUjZjM9BBHp3F0VUGw8hmW8sD3Dc&#10;22sSbmlRm1sNjGYVslVizH9mY5c/m1l4xuQEWzyOcSWTuX25zUQ7ZdQZFm0vb/ZKXdpRgzkujt+/&#10;3VzUSUPZiU8cB1zUvDeu2vZ1HocBtJm+rVR19P751PXm1Rk5c7sE4nALVq33Fj9QUmOOXAeNji1O&#10;msgesBsbEcZ7i1uTnJuwDND34B/2cnGqfVXqlSKn+w+db6y7gcoeXy5y2wR3Ruhl0yCFjWhTSn6c&#10;nAscbEo3XUIL/SqVJ9pExpvOwPu8ZOYrhL6wl1YE3B+Dc5gTlvR5M/xF+LXNbZ8J9pUtVZm00oeS&#10;hzwHKSD4QkBcUmy6J8/xFoUjHMe3jypzNWunpaueBVzauOY02UAbDUe8CuXBK3Rsq6vx94R0SqrO&#10;nMqmDPdnOCNJuO8obdxvOcyMDcEjyQLrUnJPLhKxjgGAMenH5i0IlQOYG25x2sHxFj9zdh57uNaF&#10;s7k7KcPcDngSHiS7Sei233m+UcfwlDqyXsoB74EAiHHpEGtOcScZvZmb4re35Yr+RWST7I3LNsd5&#10;BNblwX3YouNfotQm3tnH+8OXN/ABVscvIZdFbSG8hlTbdg3bxNXlZFgI3hIC5EwHJqLJK6TIYgMe&#10;mrtNJWOnh4+ZH5ircvmhIB49LGgM8mF4nPuJKUnwhzCeXic9Ad4JGmXDckBc6W7q4jN+2V0/Kaqm&#10;IGc1nhW8ZOWRWSeUHKZIR8GN8IlsumQReNYDJyDbEx99XbfPaQRxgKNc85LbbOo938pakeeSNtAP&#10;IcWBUOcSt68JggtEtrSJhPCGIDQtx/SVkbzwTkeB5aGEfwk64ec6y9xuxcFjl9NaRUlSSkw/6tY7&#10;vGTmKY8k8uczY8DB9b+Iobij7wzxxgLj+HnT7hFJp3qz0XMZ3UZ7LEriC0XlLq7ahs3pSTy44d+/&#10;rAYrm5ELrQfsrm/YP6zE62VtnzNtKmriBxqEu8azeuNsE6qGpz1C5BbM4LdWWhLurkMZ/wDJlial&#10;KOlpPs/lzaUsXMbH7xq3BreJPK6U44wCGYgur31zTJ5o5f04BzGf7mX7sLJjgjTJJgOcPQR7iX6Z&#10;C4FmO3dw201KO0m84o9g2yPmo4x9MXGjw68vDsyqVOnGlqaWD95cu0e3l0hm2/hYtXkY/Nzrfqf2&#10;4SF493a+W84EUQ9XRgUTixIBnjybOSAM5Pb6W7D8CslSD7BpgBoOMZRLAao2iT6azbczHE3gHy+/&#10;Grh2w5jbf/PVdHLG5RF5XPVtIm80J43rCtm15sDdw/Ez41z3tgo+XMJKCCNiIcwJqkILwL0soepK&#10;c7JYmp6eNSB6equFfWwpebGqd88bXXDV4IRdNWYzcURPOOqKreQ059+uuIydNad6dsVIFZHZwALg&#10;cC0x+RGuaKgpduHOYBcfTINZiMll75nw1hNw3C1ll7PEdCzNW2d7bM54RsPdnNokA+p7iuFcVHvM&#10;xYxy3UC3FzFwiTaSybPfYAFb+YO4ur6HmDypJdZhA1YM+o4t44153nsRKht6hmvhwcX8zuoXM8Xp&#10;azV2dQPXgwQP/aOUW54Fp0w2oDltiCBjc6u8l/lWTMKHZU2Q7lzVW8QOFCnjiUsHIL3tEDjqIhIV&#10;5fvnmWZ5gbObWv4TpyYer/8Ab+UsZkE9uMgrg7WRYa49XcjMm7RgK3ej09IeeNWtn61/2bECWtjN&#10;W9wWmQi2ul9vBHLLeYJq1eR8zuY10XWOpj2PNSE7HrVHWUmn/V3m0+lwGz/erPmPf8C6co/1f5DI&#10;ZTZCAuoLzVWW/rZSAcAIXOvB5gu4t/o+vJTPpdjZvhE+H31sQqVdyQb+idfkOENrmxup5PKXxtWa&#10;QXdMfkrz+odvTMtqfBUkqKMN3/dxe/k4m5BDyAuQEFqLkzaZSdMPBncuWOt5g/8AErpn2lT19R8R&#10;qbzaP0nJlavNmzl7IzSqVMBsxl9pJawY8a6fZerlsnqpkB4zlQsBBcxkXAvP+YM2047VZwWh6pBj&#10;ILJjVLbtJ/SogGlFRum72793HkXBS+WpS6a8j4cfCWSMwrVvvo4Du6t/VYktMC39hNC2R8wZVz44&#10;nDeDIzmgifEV1Ltjrw1IPmdUsblzlk635YVitNUxJmDhi5c+krgJOYPwLk8jB0r9ORr7+n3eHv8A&#10;pmpHqYnb/wBxd6a2mkaPANJl7Q2/5gfcWlzSm6ceEPAYAnjInLJ31NqTZBKjS4Eyk9oYeZbL3FDo&#10;/YZKpwPGGsXTOP8AcxqHHq4JTeF8Z2qddPvOezPLLlN2z82byclGTr2A5SNXH54F2tTW2b0OR2oH&#10;vL6hBLn2i9k82lU2/rWebxAP7sS1kR7axsLHOGx42xyszE/tLZd5BhNt/Ee9+YuxmjKtFyI5Wtp0&#10;7lNQTA3o1de0TeRF4I1kFabG3pmWM08K8a+Zxqkt6km2ysm4TL+sGTjmDtZPzLorZ/WlMTUZzU9N&#10;WrcxP7E58a6hOTdCbufD9QJiOo/u+mco9nkpIm/ySeFvD5g7SAzCrPts93ltRwu0xi1CDFx/sIFt&#10;orStKYn5zbjudwWnpaK5lle2Kr20y3wL8t5d01HjF041mYmHU06TqCX7QX5McbHd4x9RsLBGocvZ&#10;1HNW2BzNXUwDy92IWPJGtEoD1z57Kv8A5NSsTyDzLeCNUGtNrber6i3+SA7LjJzBj4Fw8Tjfw+K+&#10;np/XoWzNVN3Oo9LiOutg9JuZO2fRhlQnkDgXV6CPbM68nUtmz6WzK1Zu2hkGue5HtUqOVMgM3Nrd&#10;Scy2jDcYjX4wnKOMiwpuMlyUvWzzfmNrGJV9nYsxn1xNohJxVdlgfRbitXB+NZLsn2Pz6pHvszEp&#10;FpFcbO3sGRscXtBbo7vuLMZfVlTyFzgvum5h8u0XAuuSlqsfHjxzmOYE2S7GfCeijP1W502ZAjea&#10;ml1C8CwGvPUomUxenM2mrXBd0xkKlQfrUVxNbDCP2y35uSNaFOPWEmzPj3UcelcHdxrFxnXwm/qH&#10;Odj2qOS556j9eMx5JVvEHmCLAuea62Ez6mGu8PfRb9xe3FH7SB1JLjwQHFjtalvuLijbH6vG0Gb3&#10;3LZ8KaNiavsxF1uA5ga11bDFncv4+o8peFdiSiZ9m0Oxfxyq4Yf3ZyudqjpBxL3NmPjXUMweDg2Q&#10;MW1/OOYcvucES6mbrayB/qHn0OG2NLOSqhqJ7N3JTujkJH6VWF+k4vSvlbBiudYG5CMkcwb4PMUq&#10;qSkjfGxqbQsH9agjs3MCk1A/H2ifGDJdUuve/wDgPV2iiJK/TGnGh2+8y41yDqC78CoMY/6PSmqb&#10;owQ1NYl+jgxxr8VmpWWEmEwbhg44yL9N46168Yk6BmpRy7Z1Km3WcOil/wAKAUvvLCQvnMYMhOWR&#10;HtqDhlA9AwDqQNxCEq3VE0E2koG0Gn8NYatfSWjg/nuHQUVf7DEJm5un9MauGzsuGZh9MfAPUSll&#10;GkeS5w/Ka3AP99SqdgKxbvzwguQWra03t9NepFordsPyvB7y9O5g4CFVEZs8ZFY27whr8Ea+qbae&#10;2BSmNrVqD0GtUPsWnU4smEyKSBehNDUFKqbZAaXhDN1LiyyWVjKpZKgMY5WUZx9QZMisINsbk2i2&#10;tYB/nX81c3ZLM5nWvw9FGh1uMxil7jDUX9ZyeV9C4bqEINRyPJjMfbJdupAkLyyDQdhtHZTgdl8A&#10;Q/iEUwcrezQeCVAyeYMnGvPtYmkbwsj6q49Pv42a+PAbLu1tm2N537GBs+CLH1LfOQlzI5cQeNjK&#10;7cBOZcIsMHs3rSXOTuIwlwdS3nW1yY7hiyxm9rjHzLhOBc/Mhqje/GncDfT1+7g19hEma0olKSBw&#10;2cGgcvXQ4CF01oTiTQOBgNGff4Ltu23HwKC7qlk+z3tYYtMY19SfaIJ57MI+6OR8zT419lcWQdu0&#10;eGvzf5CXVFVqiIgRhcMQOiQdQdvOq2dlPnhAvjAdAg+JwLWZ5UBJQM8ftR4/MGsnne19w5ZgcQTT&#10;B8Mg1q4jqmq0qi6ff4WahqXptPJi2sx3y4Pp5EYHVZXDcxWjITiMfmf6VjQ6ieuWe99tiHGfljJw&#10;K7SP0PTe2QHbbyPmW0ibiFp3G8PB46a+A68ySrpHOZlfNExat3PNtjFnXP8AI6TnXaJ42d1u6+Jk&#10;Xdc4cb/fDHdxk6g1ic8pOYwX4GM0LgHzBkXo/KnNnoLrZ4cBc6phjFQU/tBmT0DZy++GPVVPeUuW&#10;mHuCd2iR9QYnOddMU/tHlzGSvqenoN3c3brd7aVBqjZPLqqZAcyp81G6GLUGUnO/MvWImXXx7cja&#10;0Euh27i/e4jGq4le+Mt/lR9G7a3bvrGRzSYwZNXGt3lDObM2T6VQMda7+2gMnkbZhOsE+OVnB1LW&#10;eNdCjVWivfMx39MrdF1QML3+st6s/CXoFT9UUo8ZYJaB+S588cf8y5Xmk8odg5BuzEryD4vfVJnm&#10;0hswcgNIQFl/w7uNfmlTe2gSlzVeedUTil60jc3gvisw/FKqfMKfn0Gf7VCJH5ZFhDj1hK0t44z3&#10;IPprPXm0t65zx3UpuL1k9yPwGz66Uv8AOdct286t4DVG1bwfDKtCle7MGWCOo7kBOWS6vOZnP5jM&#10;ngA+Ytrb7G6wgIDGxLqKF/LylCfXVh0h2PtKn0pfBlT508lI/KLggXItWSOasynjsfiL3C2AbO/s&#10;3Re7OecRqUpP215y1BS72MZwvAZ7q+cv5OzWR8vCWzUN6Sw4W7UeR5I10JQc/lzFljNaxqFUFFsg&#10;5I7o/iIfTUgbxX20YC3umRfnO0Oje993+RyLrjf5FXBGzgJm4RYCcwltaFJqxqHffYXoiR9O5kWG&#10;ycY2IzhcPSt9LTto/STSXzkoYC3TxkLpj6q8lyOLibzNUeOmns8fR8T82uOgpxtUqaVlxzJjvASc&#10;y3yVZJfWDMrPeZPdbwdQaMemmCU+2AJyBrZILTu5DKoMpXLoNaB6JubqDJngXmrkQ9V+GkGr/PT4&#10;Wf7S7dLS9nExcvQuQ2hwWtQix6u6Tn0D3eYPuxOYQa1WaTiXQS7HAC5H5io09geemVHjYzS3pEJu&#10;4+VkT+XmaIcnWnTg4e37dDTpUc1TCtGTbgRKm9pg4HIIIwW4FjNUPJKH+3fpLPiVPLm33YBSR/EX&#10;9aacOslX3GOl+8esNN25k2vBPcg6auG5k7n90uFdje2CYsxgC5Y3A3f2IF3jL3g3473Lg+ov5p5/&#10;RlMbL/pHp2FTFkqIZBlgHjsKE49/8RWv0FHwKk1JPBsC6y4BGYnSWaLNN+Giq3DmjbZQbIw95bXR&#10;x+Wub5HTbeMuB4fd4PMtY11FXG0AcbPHABcOTypJqZzjX9Nfs6dkOgrYeY5lMSNLOrW8n2dM8ht/&#10;efuJVBRdH/8A3jmrOC1zBZ1htN7QHrbOYG+G6ZFcCbZK4j6+Ty12fqyX/wBwHWRfoGevKHGZ7gZ6&#10;cHxVT5hT8xC53axnWhVJUE2mmc1puszmLkkH9tVMfSctn3+6Zj+lLEPZ/UbZtvMcqLg+kq2SYOYC&#10;YILqskr2sVG2Hu0E8dWR9O6g5JoSPP5i2E2+YZbqvLDErmG7Ezox9tMHBpqq28Y8dhQxsxmvqgWX&#10;b7QFc549RMjmjKPjWVkGSAuTgUzeLOSNMJrjTiDlxh8hMjZyXjjVJl4yOeTwDUNw4coKTQm5GUHA&#10;hs0twEzqtyt4S5gjT04eNoCWf1EsBEmg4OBQ3jwkaDvHDLuXUrQ/PTCcTiX4M6ZG87kaJDeD5MH8&#10;VAXFy6gAwNmSPOEHLTI25I78cemjEvnBGY8iGuHhHJEAQx3IOBPOBkjz99GGbMlvkZ0YZyckf4fM&#10;QBVW7fBnjRJ52dAPq409NG5IM8fGgI3mPJGBBOPbwSMeBIg0hkGmd4xjwKgBkjhM74TgT27p4cvJ&#10;HngU5QIduDOjA5eQ2cKDkbktpStwSAnloA2Cn5pvOR4cuMekNaRUEjZBHkY5LXMLjWVyecSVmMF4&#10;BSRj8pQ6kryYzImS6MPl3UOJzfpfUnYjYBoGLUcYxXR++qHWG1ydVIPA8PcCPprK288c6BuZGiTO&#10;VzFyM5gscg+YRJcm3uAVt4RM9uNreCMCMVA8xtgQWLcfUVDeNyBJnTgJjyaD6Kel8wVbcJ5m4HAT&#10;BGgoNUZuBm0YDpTDWICCO1prMSTTAXR4FanDz2IGvnSXliS1M5W2jH5caGs3jlm9wBOqTL5w5gJz&#10;8iZHOHISXklKB9xuTiYNjEBA/OIn4WdDZgzs2HLMGiqrL68HBn7KEOPqLbKTkdDv2QI3M8K3MTpp&#10;DndMDt0D0/UBA54AW4/3FMJUg4yYIwcxXysJPNpPKQNmZ/6vtahLSweT1BIYyWTAKPV1CXFGjJrl&#10;KewiS+wtU4Zso7EcHU5ap88lcxg4P009PXbLtH2A+j00SZ1QODnA0VZDdZuFrit0vNBtnPthy2fL&#10;EtanE0ZOZceOVH3eAn3lsq2McpmvJ04/iIC4k5AkxwAuQeWNW9wioK3LxubuMJ10VTe2hzBLjsJl&#10;NXWnpDFa4Fzq4buWw8cF0caGyt45gJyLkZEO3ds/Rv0j2gTrtYEAZqWzd011Q4qgm5HgNaeXFxbT&#10;bgjN6DGARIx9NdmPHkpDR4L331x92bCFwY09/aIJqdo51nhJ/J3IHJuT0x9yBdCUf6xk2mU+Ytmx&#10;9Elq5d41Sak3l5KcDn2OAgrQx/J4veWV7F5G9czq8E9u2LmIRu7bAS4071hJ5P3j285AKzd/3iS9&#10;XueNo58CN4xETSuXCq4VQ8EEm8zKaiJvAvu1rIdVvZ28mLnWMxFu3KGMbZIhfZlAlx1dMNrkpkMp&#10;mofYGbogi6bZcu0OzpSajzvrcwccu73PCma8kZKhc421ObvG35lvvqq1JS8lZyED8IHTd0T9FZiP&#10;qfmBKQxTc47BnT4Lner121cF31W6oHMW0/OFsApN4dctUkY2xmRzduFvXeWtapeqBs2zGM08K8c9&#10;PS4FtJHnSErossykp4Hl1ubpqkuNmdTxjwQTy3AP4S2ym2cx3K8Z9cgIIRR3E8R6NzfDywJDyJ/d&#10;OP5pTfsRwm3pxGPqC4Fm9NziStiHC8lQiQELauLq4mzfA5Puz4upzLZf8KxmsKDZS0m7RyouNxpD&#10;ILxpCSy4z2pJXLmxcEt9sjJq/IqrPKwsstwjPcju3bi3JnsPeypsdyY7pxGQX9iXMdWUu9lT08EY&#10;LcY+Yi7ywuNm9XvbQ9kk2AwviGFwXUIVevUjrC8MBoHwnEBOmJeEtP0/IXLK9Gd1vQ+Z4FfKfqR7&#10;J5j/AFVNS4x6txanrpLdsf3ds91HBN8ZPrzEQwjEXTKv5160mDlhVb6ZMwbvBvRS21uU09ZCtIL8&#10;Bp4XUFaWS/8AEyVbsBnMmO8W1zDtGrl2L+Yi/DNsWEh7QPtITA5BcjItgJsnbBZANAe3AT88C52Z&#10;7RKdZzEBm0q3dDah2iPY3Ps00K4gHy1gujymSvQWipR1qcnb3Dpv7cVPQbnRmu+A8zj/AGV2Ns/2&#10;yNqklwI9xa4+p415LuK8nRh2Yz5CI9s7rxzT02A55geoNVzcMqar9Z0OM5gqb+k7e2kPLMxxxgtm&#10;JqjV8o+uG0dh5YuaXtNpZjUFaSCfS7A58r2Zz41W9j887Hmx2xj+yk/kWXhbVqr/ACmnM3W/3HQk&#10;r2gS77R5wbu1cC1CCWzM9jchk863yM9yDp3OBDafoulH4wGN5v7ardeVgRhNuxw8BBdRdOjJ+X8x&#10;zE3Cl2p+pKHDOn0AbXaDcvz5FrX2fcvCAcxnyE5dpeYLiXvaSqPfwyotjlEuruSk6oezsbE0Byt4&#10;BiFqCW0l1irDMmwqy+M6PmzZzegmoif+WR6VuHNzeX8qtwJlu8Iz5Jy6iAzivHMZMgP1U4xyZtcp&#10;tlVVHzXQ1h3bZF48klb0Lk+O6O35Ql7MU+43+XbzBNcnKIuA/WMo9lRj0Bmz4pN8EUtvwLMpqb/c&#10;QdppzS3ITXMbgJzLqRLcDYGAFwN3TGqezqBzG5wRgET6q2ZuzbW70ANbyxZ7C0y8ocwk7m3ec2hh&#10;Jyx8aDytu233A50/iI88kd4mOwWyPmE7i1TZvQchmutNbo2QyoAqpGZJw2AZmC41Z6ZBiL/FWbzC&#10;aWSHCz04Ceat+rCjxtu1TSE4iMhlLyuPAue29PkM5Bjut4EJfaTJNaZzwkyFKo5lupIBi5hS58nm&#10;Ltil3lMfZztJmAVm1yyi44/mXIo5HIe0WLN4+E3bDFqE8+NB6b2mOaeI+k7O04CR1aHc4EOTaqsH&#10;FkqSaMvtODtIFsJBXSWhfw4VdifZycSl9KpaxfjtiujIUuT9pY/WErG2enfxvmt5uX7tdz/srqjY&#10;XK5czlz7f5qK88EUjbVyJNP2X+0QcK0/I5i/JZg1PhrYK09Vep2BGMDABZhA4FdVPl9WOZDOnzkJ&#10;7dspbnvrSB+tJNn71jvJ9ztl1LXgTv8ATKN45vmA5jJyHZv2O729LwJntDeW2CC7jXaW2icMq2pQ&#10;EyDaHq+VnXJcjkZDOWLaDqFtDtpKXW9wcg0im2cuc0exjDKt4jG6LvpO/AjFSVY9fuZUzCDd2Te0&#10;Ifx1ZJPOJTQbKay1z96eaQydz9pc4DmEx7e3YL4V5xpjJ3IEX7wk3faJWA5VYx70R15fcQEe1io5&#10;w2BJ4GLVnAQWmRAR02WVf/J59vEAy3R2s+NbxMJPId2Yv5qARICC9iI24PxEX7IhyThWtO0pU5O2&#10;cvt4+kocrqglr2YBSR/FWwbSKXbThlNZxBp2y2xjEsfpeVtgtjuYzlxj6aTCePSgZcVAQxMDkBVp&#10;1D1wyCOy5fZB9MiAzieOXLm88lWTlKt1ZK5juW+QWhtSafyKy4nOwJhtIG2bMXMFpxH5g8mBXyR7&#10;VGT9tz7gfML/ACrzBbkmzYZ4Avsiht5xNWBOfbuIE0HclcDbPLDkM1uQXdT5FaqfmDIMxAaVAtwD&#10;6gi8a4hHVFkdkwOZ1FZJXOCMCXm29/ioH9o6EnFcVGwevpqGaiGYheXxmRJntgmJnIN8fXIB3bZF&#10;zeTeZkS9HdJb/OuhG9F048lINzAVu66hLvAvvaHpedaf8SB0eWRztsftBlyyfWXRTf1oKPnD1i2M&#10;fRIIty5kwLx/nk4m0tH2Pf0Rluj8Cu1D0mSdy45mx2u9eWX/AEp12yB6fV56yEpfjYhkl1vG3L95&#10;J311FT803mSsX5n3MFzF4Gt2blsTO+uW+YMS9ONm+3iQvJSxbGfCHGQtobb3/lX3yRDu1tm5TypH&#10;LAWs+KPeClENyXuLJdrleVpJySpsaeCGyIK3cbZMaoe2DaBPgst2eSoRGpLvtIly7L3nbzbdvbyG&#10;b8vrwflUO80IRoUrrhzLZtv7B9cM383wR8S6cpvapR9eFOzcnEO2LmOci51of1RyTiSvn/bhb1q4&#10;PwfKrts/o/Z0zlx4HjEo+yxXHrkZcifteYDnWkyeSuU0SQ8cbHtRrMC6bm1/Ils3cU5OHtmCVFJu&#10;5fZhkz/7+VZXXG0hzWYwS1hNRDl4y+zDte0ols/peuJIN88ZnK3MMVz2nvh/wJ6T4adtI2kPaeqP&#10;dpI+K3gILUITk41s3q/7ZO1SHZzLUMMWk5tYI41y7MNoFMBlLGOpDtZpMHhblsfQ+sgLzZXPpJ2V&#10;O2E1yONUe5E5EH+hIT/UHpPQ4lUOQ1xgjAUjIjUWp3MfvIltkqSXSQgHgTix3Rbzq9xZ64eMo5DK&#10;jGmom7olohFnu3yg5S5bAjc/2jluRf5iRNJDlHbBXkxjnT5tLZqXciFuaffj+dY/OJXNnLIDywXU&#10;0h285laux3PtzaAAt1Ziu27udVuR1pOqPe3oPaGvTZFSUoNntGSt542geggeXd1GXUH31p3Z8lck&#10;xhO6+nd7nw0BqCefbmbby5YiZ+Zuwlns8l5JCSzvxcF3q8eBGn9QReWqX03U87IeOWgK4tl5iPPP&#10;tWwLuby03juiJcKmdmdQOQvQQOT6JP3I1qk4p+dRzF8zmQGuMjW6Px4EOHecTKLnD0xN2eHESD6v&#10;GtCldQEDOrOrg8wRVntFt5CEjGWvGJbzgum5GX+ZbZMKHZbzZvtR7nq3B5McCKR9wzJ3kueOb0By&#10;3tUQyXUy8mBIyWZkfJ01DHszGFsd+zqpqQw7pbhC58CTh4yf7i5bVGUkZBaml3/mRSFxTyTzdiHg&#10;M+KT+dVUf/zzud2mu6kl4xWiecBac4pcU4bYILTgw/2I0zT9SMqMyGpwTwLguoQncRSFxxbXlBua&#10;be6PtDL+zOUSldYPY5d2bAco3XTXeG0Cj5THLgTIwLjKYfdrReBcH15szeyQm/sOT5ih/pjkuDFL&#10;1pNt5BA81I/pJ6vKD+0I98YMRN3vltskCJUmPt6XAeBtDdNy6i2am2cljenjCcuP4qKB5w3TcwmM&#10;tJZcnudO2RXyYEHG2wQez/hca6iqDZHJanIc1grd15i5jqij59JJsdg8ukD00+4nKq4keAmPmBUz&#10;tSU8EZ7casn2LnUY7zMDof1eBQ5HS72azpiweAEMxC2xuS5MEaeKpOitk/rEDltiVP7ThqTTGTyF&#10;dtrm0inGcpsh0zEtE0u+uV6sofsGYvmbm6SNv5XGs3qieMn5QYLuMfMuKJ26NNy+3g53f3wBXEfm&#10;F7iz1uRsZyeCM9y3yxjQ2j3hOOPgJ5ffRieSOYuXoI23U5nuKJyVFB116u+2R7QE2xxgFuzi1cXs&#10;lK6gl0ylIH4XwiNiai/nFeTSYtrDaMH4njXTlD7aHtJNsbCatSQWuW5HHHn+VIShwmalTD04nFBy&#10;GqpiCoZl/V7pn92+TxRKn7XNvFHsJcdnuJXj0grek2wBj95cryv17HrOXbs/kfakZOoQWD9xXCpP&#10;WII2o87x5I5e3dE5bbwIchq/7TL7ZsHq70GymtKPm04lTocBC3bZNCCNb9K9n9MMKcOz3ETcJOYQ&#10;q8u//wBIJVcbYDA0jajMMvMWnUH64j2ZTE7aZMRDgJaEMfBAiZaWpRaYPXjd7T1TnZx3dyu3Rk88&#10;PdiR4c8m0tZbyw9ogIJdIetZMJDNZCxjgfNe05fqEH8Feb7yeTEwwa4m4R6lsXGnYx1ih95rTfaZ&#10;Ubl7jDTgsA+m5FgjXQmz/bZubbA2kZdTmD48C5dpuoBP7EZvbAj83nLfqTl8xM2O8kkjKRqPVIS3&#10;n/EWmF50g49YSnd21nxWZviqkt9rhDNt5ZzW42IXmD/0rN5o8czhl7ZKhOIOoTgjVPcbH8DY7yQ3&#10;R3OmXkpY4D1hWElf788eTUW8j6nB+Zcc1JUjacPdb2OC1pkH/iVwqjYXtKmRDmgYicdUm7FgWkbD&#10;9j9OPGT6Cp2Lob27abDLkUM2aqEqxhbjMY2a2tZzfJ5pLoHNnVcW+ZcXtr6llSUo8pcLOy13puXU&#10;H315DVBsfetps+eSpiXs8ZbQyceD6iuGzesJ1RM2A8YH1h/kjxpyZqpKtsHYxq9th/RFMG++DBG2&#10;QecM5KYgIH9okfTIRYnK9ojY0llU1C+3cLgXtAyJmebQGWgZna3Ueq5JxrMdNSRI5faapWmztlUk&#10;pfM9xajuC0yEEvHmR1RU+zGsDwX9YZbRB9yOBd1VZ6xhN2fRyd9nH8PGuJ9tm2QtZvZG5NI93cj0&#10;rlrBe/bToUyxu38In1Y2MQ9rm3CY1gMDByxEOC7zB5I1T6DpMjAnaWqP8VddSPZfR872fPp3Pj25&#10;mMV0ZLuCNcxs6gbR2Ne21GXl9z5FtJcfk2aX7RJC2sPHNoboZfKxxqt1xt0ev3vsAGriAfMITvrB&#10;6oeSmCYgM21ILvLWkSeXiYDAaAAiRuE+kVca1snl9T7TnJ4GZ2DeBvqe0iUzaps72i0w2OYz5gQI&#10;9PTyLpz1U6HbdnPpxBpxuNK2uY/XAnFTtqrBv/3Yf3bwKJ/dE3btY9VmwMcqoL7Q/bG49tXCNhl0&#10;flg99ZvszrSU082P2xdeQOOX41m9Nk3njfbxBzSDEj0jqh6wmzFy2lVzcy3LhRY00tQXxxtEeh9p&#10;jkduAnLclFHB++lL9tEpj0TMda7bIQeddsN9s9MVnITsHjEV7TERsXv/ACrjPapsf7KHjloLlzUI&#10;PuQKPrd2thZ0TqrDQpXt8bBbezWhtRlt6uRWSV+sxvOi5lQnAR/CgXnLu72MfP1tUaDy95NpC59p&#10;4CaqfeJPSytKb2Y1mPAanNYn7GD5cK5drD1O5S5ICOQvit4PLIqq3rTkbtqQeZyMC2am9rnaXsel&#10;j8vv4EjZKDl2oNie0WknOCBj7F5jZdddlMpJRYN5fFJvghkIyJggCY3vwrTpPtYlprDNyDRcadzx&#10;/Mg88oNlO9EM1aja+X34Fz+ZwHWqr6g6XDcwdN/hzzg/+aQmUkevm0ukjUZiF8tbBsj2KOahcnnd&#10;Ve0Gcagxk7/vLTZp6rcufk3xsAri2XTciyY1sBO2pIyAaCnJg4cjWZrgVQlfZ0f7jTTmepb9oMr2&#10;qbJ6CZsu0pkx3cLcXLEXAvMGeTQZnJ9zAIYSaQxrZtuFcVPU73G/Yum4R6YxrmOX3IHOAy6DlnDV&#10;7kg5PP5mx32f3SG3p8lxTCD8auxN2COz/EQfsvT8zqru0nFOHpe3ZXMBrX4qzirKfl0ZTx31u80k&#10;bZtLscYLcflrmmeOHLlzgbJgl5nrhpZIlAjziTvY88YEy3l+NAoPSPeTZA6ivnZZICg3ljcuKhyO&#10;YElpNHjW2SutJc8GALljbj8xfqgagqs4pce7Z/Z4/LKsJftCBIump5VjYI7IQXI+oQqw2aDvExwA&#10;X5PhTIARro7Yw4cBc4AgzkEs2k9PuXOSAFy4tOpuj50zmIAwMSjMRMVxeI9O0dOOG4uB4+ETzPOS&#10;eSNzGyx3xEgJ5SshNlZDDY7zNd3e2tRPOKf7HGcMb65cWgZhzq8leMmOxc1Vat3IGxjBbgHzESmE&#10;vcwE0eC70kSbzByb4kCAA7PdrmcGe7aWhS9xp4OYqGOVjMTn21apG3HGMEEfGgC7N3mNzzyrQmeQ&#10;fV01nsjbjWnM7cefvrQEvCUvu3ffGtUleTjWYy8eAi0JmTAPB+EgSaFL3H50eGTU56ocveKyDeY+&#10;DqIJw8Mn1U8NveQcbjApje3GpygJN5eNXCXt8BOQJAWY+4rSz5iCcuMvGrU35arbMatTfIpygMQK&#10;ZAobfIpiWAsaZ/kX0kgBJxNpKcYShqYNDR81EhqcAlAiQ0HbqYMiACWNSFBGRPY0APXEiJnGmbiA&#10;HiEUMhEiEUMhEAMuCIa4Ik4Ig7hwgCG8cdxU+YPMHGpjx4qHMJhz0sBTCYYFQ5xMMBEpg8Gs9mcw&#10;+Oik/V4phMMarbh53FDeTDvoC4eYyfTTD8hhw476h3NTy7iDuHiQ3mNUAGMaWNBxk5CeG40/xUAE&#10;rngSuYx/5ah3PH1EyQn4iADA3GnjUzeNTBqoCMmPIpg3CADA3GAmdEhkVbGRGG5MY1QAYuY+BGG7&#10;jHxoDB7iMN8iALI3J3+5++jzcn96q2PJ10YboAtTdWRmRU9n7itTcn5/LU4Fkb8v3FZG6qrdWRmg&#10;AwjECDt0YbjQBMH4ESGmW6JDGgB4Y9RTIEyNTkAOQKZAmRp5ACTJE8kqABpENcDRIihuBpgsrbga&#10;Dkbq1EGmd3VBOVXd8CZIzVw3PvpkkvQBSXEvxjQ3scauxGeBM4FQBUPs2nR0+NXAY1MGNAmgpPY6&#10;hkkeDItC3cahkZ40DjMXkrWezSV4+Bb84ZqhziX89As51nEr01ks0l+p766WnkvHHxrGagHjzoAw&#10;GYMxWwY+DmqkvGeNa1NG5LnIuLPZoTGPAgYZLPB6flqt2xwD/VV8cM+fHGD6apLwepk/iqcsAOlc&#10;+mqHNHnjVqJojsx2lT5oPH8O4JIeBSXjjATBAmSSclvHGjA5eRyTIrhOJPuzbBAfOPVIsxzjVSkx&#10;OYDwcCAjJgJjRh4TUwRoa4GPj76cKA5HmpjTw3BONM28ae3dADwyY86ecOL2SBHpHLxwEwOQcxIk&#10;jFATBApwHmZMY8Eae3ccfBxoCNu5bOcEatQ3A4LEaoAG2ycEapLgZLmNa08b4x4+XAqe4l+AuRJe&#10;fEA1mPT99TB5B44EN4FM1YM6/I0eITHnUzc9NASOBwDwKY3IS3gg1I0sCyM2Zd2znRIcrbR576Zl&#10;bckZABjSnErwaPLN1Ei4uoA7weAuRM8ZMaPD3aBtgsFVbITATH3E8TSGCEGFyplPy8symIIIEB53&#10;AiUvqTsrWg41O4DYKgGOZWGEB7e56WosrJT7YxDwX1WyTwjm/HfzqGN4T9tBE8e3crMvuJDeDuKG&#10;8nBOCNASEQfTSN3JxwcCecDxjwQKn9oE3bBB1EpXNMCWBcJXkJz1qjOaD7mnqrExkHc+ojDdw5uA&#10;wcC0kE51RJ7m5Y7/AElpEjmGPJAfq2ri5vk8w7nfGuhKTcMnJDhj6fUWmgick04fsxMcHGrtL3ns&#10;yz2aTgdw4Y9Ty0zJ5wSPR1dPmK8QaRL5hqeWtak5CW8caweXuCQOch1tlPuLw/fTANIZk01cGZP4&#10;ircrHpgVwbs8CBYnBMA/LVbeE8f4asjgeDg07iqrhv4EAZLVhPZv7xcr1RbufTXXVWN8Yzm/3GuS&#10;6wl9n5Oohw1JjLjwctUmaOCW1dpo8x57CpMweY22fqKMrK23eCgv7ygLeaMmzkEHxUnnLwKhzBuS&#10;4ozQN4qgY3j3Hf6QraG2yR34ENGQkbJjGbjtcxJuS9x/+9Tk4el7jUwQaa1qVvCR5I1Q5XajZeXG&#10;NEpe8+PnVBOdIUnPCbyDHqdJa0zbjbPcf4i5RbuCNiY4D5Brqim5gRzJb0H003ulCdotRHg7gI4O&#10;pqK+UnPO+sBZzTASzHp21oUjeYCJ5E466k8wxq7N3Cw2l5peEBapL3H4aBBfBkRIZMaqrdwjwyae&#10;BTgGBkUy4hsCmDIgoJCjpJRoAGkGg7gaPRoO4GqCcp8xVDnA9M60h4PTzqnzAff5ioAw2cN/9+BZ&#10;LUDfT8xb9OGfjWSzhugWYPOG+DJABZXNG5Yx5FuU8Z41ks0HjQNTtGD1IPATIsxmDccY/fW5Txnp&#10;5PirH5gz7kCgcktvM9cN9PGgJG5A57GRWqYNyQfhp63vMpfQd9uW5+dROdUOSmwqsrnHZr0DnmW0&#10;BqSoHM1encm4yFUzTQd4PGRJp8wfdtVgchCcCZINPEbkuJWyRr8iAbbx5EhjwETwyY0iZPnQA8O3&#10;Hnj41DcJ7nESGMnc4EAQ9RIg0e3McGeDUUxvJ95HjSwKGR/3ESl4x99TCSBvcxxnScDbBHk40FBD&#10;eEx5IEHcDwcCJW7xMC0JvK5UzHgj1I0OdUNSm0yxvL3BuBXUjPdhZ+NMkmA23ABQ3EwvJGuviKHr&#10;iW8YONPDHpp4jce7c/OvgDNwZhZ0pp0PpIPcwIzMOh9JUDCE4mj2PJfyDWnbP9rs+o+/HLXxW8bg&#10;VohFkpBp4fLzqJ0JTdtiC5E1q22LeGJpOHL9zjMe5cTLxuNQ9NLeMaclNYhznMGRkTzwmNIYx286&#10;RBp4ghtxok3mFlMjINNoA6mcetJU7mlPs9GfJyrnueFc3kebyTH30Ht99fSnRCUvtj5mTbJ7hdPt&#10;pMQ5L/StIP8Aai9xgQcZCJncxxrUMw0iV1J7MeCDqKqkcEuIa3Z2eA6Jb5j40APDux5ESGQgUzuZ&#10;DclTGbcgeNACuY+PUjUMknwE0US4yY08MhEATJf0Ma06VuMCD03KxvGz40dodtaF9mxwMt5D+Ik9&#10;bUO6JrdwskreYB4I9NaFK3DaMYMayWXkwEzq1S9xz4NX6i0jMcbZL249fxokzJZKsxkbzduPqK7N&#10;3mogQdLUnPNUHxFrQxiftrMa5Rp+aEuZF0JTc4x2FQAm9P2ePjRhm3ctieWrgQYzDx99TBsxuRqF&#10;5QkZlbjT+mrszJgsKqjleDoKyMxqEC1NyIxBy0BZk8CPN0DAkNTBobAiQ0APDJ308Mih2xr6QAcb&#10;uFMG4VbxokMioAsg3CJDIqqNwiQyIAsmNSEFGRTBkQAiDQdwzR5MkGqAKG4l6AvGfjWkOG+NAXDP&#10;GgWZi8ZoCRn3Fpzhmq24l4/00AZ6RulufjVkcM0zu+BTjACRvgS3PuKybumRs0AVsjMcCZIzVq3f&#10;Glu/PU4FP3PUycah7urhg7ih7ugWU9xKxxoC4l+D4a0IjfGhrhnz1QBScChkHjR5w3wIa4QAB4OB&#10;DXH92iRBoO4Hjyd9UAAXHX0EBcfQR5wMarZB4MkaYTg1wgNzGiREHJkVACcExqnvB4+NWQly2gLw&#10;fwEFBm80bkt51Q5gz8C1qYNxxqhzBvj4+NAGVvG/g+qq24H3FoTxn37CDuJepwMreS/8RVtxK1vD&#10;iXtoxoC8lePoIAwdxK0H7LJGt4JI8aGkp9AwwcknTJJWtyJTY4/kQ0lLkjX2kDGey0z2Yts+y/wU&#10;vswik/V5jPZaXY62YlN/ASHS/wCdFIXmJ9jJdmLbCUv40vsv4AIpC8xnscttMkk63L7L/ATLikyI&#10;pC8wckrTI5Wty+yfcT32TwcaTQF5ifZaGuGa3hxTZLXIQF5TaKD8mKHYf0KHu5FrLimyQJnsBFBQ&#10;ZPbj/wDlJ3dyLRyU+mexkUAZ9u5E7uZFoQ5WkOT40UCbyiwS0qljk5Vo7eVp7sciKD54lDl8v1FZ&#10;Hg8A1ZG8jwZ088laQ4tQZ6MZI00Tmq09n4FDmDNZZrFWeMBx54FXd2J/8pW0ZMeRa1s72buake4I&#10;LTeAepcLwJbZ3TL8WH5TC6kB7IKJ7bnbFtGa1cLzF7OONl82kNIbzKmO8QM2t0dv/QvPhvTY5bMQ&#10;BloLkY/7SPJB+yvSXZHPJs5l14J3V4YrZB9xeL825ONOnR+o+D6Z63yljGxlPr+M8tpp21VU+wOT&#10;lIchbfyLpuh/VfcuRAjfnK3CTp9aP9lbMOvJS2mJzR0qJu5uluEIKDHjVXnvrPE3jdpVJLdzTI4c&#10;8axZmYmObRD0q4OA00YaIrcmSPSKdXmweXUwTf4Jr7MPpkzxxrGZpXExbD9jY24OmTjVxdTKY1YU&#10;++fwyf4UcoeYdpWJPAfs+3pObvgVGH4XcS/Tkvs4+AimdJbXH2jFGG0iooMkYLlz4SU42iTGakBB&#10;uIh2+ZpLq2aScctZdmhlVuB4XUc3cYcCw2uJWylRAQNgFJARd9hsZbudOcXmXNVtrkAeRzhyHJuI&#10;hx/CyK7DcXh5NP4aobeoLOSNXyXzAZrHTVr4SlHlc2bLKHPJHZLjWezSTtox49UfmLpzsscfyEVJ&#10;mlPtteCPT6txOS4Sia1RxbVErwExwLPXk0JGPAuxpxs/G5JggOsTqTZu5CTkctdAiak2UXNMNGzc&#10;m4EN3fUwK4OG5GZMCD7v31raa+A+kawqE4zkV2kdPvXJOQUkHwlrQ9ljdzngAUYeoQiifOVH+/Ut&#10;TCtOZd1j/wDlJ8TEsS6xZ7O23AG0SDzCLSZXQ9MMx52O+R+Yom8w+HkFqeX/AOucQy+k5i54Aq5e&#10;jZNUZR44JWa35ltd20/Uj2Tj3ZgAX4bbH+ZHppUkxmRMDyeXNLliUWmVyDG/h/dLPVcRau+eeZNl&#10;UzgHjjD+mnZfsoem47o4F2vNCS0IzwR9PylW6fnklM5wTW63D07a0uucZroSTnyV7HG5vNIphNmE&#10;qYfeeNd0/bCi2bY8bAHS5glyXPJoSN6eOA9z4ide1gilRSf+H7eDPYtwEUwbdk20QsREj+KhswmD&#10;m5g766K2f0WyCPeX9pxGTppLh2yZLL6bmMyJyBDgWzUPsLm0yc4A2m8HxVszipKYk48DZjvDonT7&#10;kCzeoNthGzbR9nN+dIuH0m2Sv1d5SFyCCa1GInmNhYIFie2Si5DISf1C+uAWAzCvHsyc3oz5/MV2&#10;ldcS5myPePcNa83Gnwng4x95c76ZZtyxk5GdTHE03xzjVwldSNmDbBGARI1qGYMjl8ybDzgSl9WP&#10;WF+CPgVbmlUOXJMnB5arZHD2MmNAFkqSsHMyJgj07aGt3GMgIID/AFEySn3phoO4HZJraaCcuwyD&#10;gyX86tTOYWR476yUcwGFJxPO/AoaBTkmqEqDnwKqkmgzX4I1m7ieIOSYEjTqQSkuzxwMKGjmGAmO&#10;DjVPuEg40huMeSBBaa1RYyOZiBTK4Jje4EHpOaNpO9AZypk8cDn0xvNup01mebYaafwmhZKT2djn&#10;FjA+FjXXX/CuXSqUggc9T/Anti9BjkMu3kx85P3FZK4nF5seA1rAQWmsV0zqWnQQsZUoyWqKwlLC&#10;XewHyE0ra4tnk8vPT+BWSuJpjcngCdZyugSmoxsnN8slafcAl08iatlReVycjnP3Bq0xSG3IOAi6&#10;EpvJR81j75LQlgO56mNb9Kx//OPNfqiUUz/DmnjO6U9m8ZBHntY1SZpNBxudEFtQx8zApg5WODPA&#10;fOqRBcKTmEx3ndg9QqslaPLznBBp7uJPbO5fu2/Pzf2dZvUk4I5cnj75FAlO8XdqIPMyECXHAlPJ&#10;o9cjwR8CDy94Rnfg5lxQxkJGRalJl3gEjMlzOtCk8rGGwaMGRMs9ygHeNxoPNKocmyQacHlpQ4sk&#10;0mGAmCDgVPePMZMiAkeEjJkUMlxfm8S5JfKbqwjB6xNzLZbttdsUvt0krxkeCMG7xjF+wvPdmNad&#10;I6s7HGcNgTiAnmrn8/hlTf7joeX8y2C39Bs1USf7YEO/C+aDg8u6s47DkJmQG0D7d3XUtrFJtUjy&#10;6eBvwKyUJXEulF80xY7xH0xr8aYuUpPivX+3Q0nZSJJbuFvlexOdTXWCAryD4a09vskeylleeU4/&#10;Hb6gyJ70+t96ZZLsErYCEf6eRc4Vltxq6py43s0MVTox2Wmd/wBzhPnW4qN/cDKgeEcznBq83qIt&#10;MOYA0D63B5g1mbHeLuOJW9owGbj1F0fHD0XrH08fuOf6yzcDpJ42lpbzZ9vEatdUVSOo5cxjNz24&#10;razbsttcyAyK4Sul954F+nQ1dwjRNd2ynkbrSKHp/f3NmPj5umiXY7Zhx6iA/aQjAmNnpxqgWadW&#10;FLsgstG1jWSs7jYmQ9tHqfHMZw5yHzpmaDchcn3kGdMA0Kn9pE2lrkBgnuW/MRL/AI+VOwG+bQWs&#10;bjqd9YmNx30iM8esljUvartmzUXNCVIM8qmR8hOWQvcjWe1RJ3MkenYR8Y0SG8Hu2DufvokMfbGi&#10;5OW8TlkL/iU4d0pLOVuTDPH5aAvVcJo3JKtEypLyaNoxqwUQyDJ3FDGQiPS94JyM/TUMcr1Oei4m&#10;pLVS9PuX/Bp/VWhPJgO3ZNdxjWw05L2zynWMYWIhm5dxBqolcxlozmfsWtnp+NcnDyTZruwWoSZi&#10;zePQkwQAzk8xaE3o/tWUvpk5ujgH5SoZJ4RhLufvHwyKtt9rD3cn0tCcTcLjmLTocW7XmFbePCS2&#10;Y+zHyL0CkcjbSek/tVNTiJvArrZsLJnjXmySaDD1xER6k3E6qQm4QPuXy7hU50LzPlI0uqNIZysc&#10;+nVk3G4ul0vGq23pNz2jZ5dsvLKocneEo+dHjeAuGH/OjDieOZ9NgOYAFHH1E91x8PRSvHFKTjZj&#10;IzSq1L5nL7QnI+Bcu7xMTS7GbUCMv3kQlpFP0HNqqlL7c2LsYW4uYXvxwLB5gOq2zIATALuvl8C5&#10;6EnarWbbnBJnVFltZjY3Liu2zOYEDNgR7i1JGMty2XgjWGjbvXJMcGn5i2DZ3Rcxjc3t+yETnbSh&#10;Ce8dLUfMGQajfP4JUIjon3byWqmbcCOZrLrJn1wxOUNQ6H2dljcnctpqIdv9tTG9D1G/n2Q4iNbo&#10;tQqzEu3bDT7SQDSfqf1FBKQTWOoxS+MmrbSqQm0qkpb/AFqfeGxBfee/BAu9pfKyW2IXhy4B8tYb&#10;t8ZuXM6lX9oZDaajYnAtqEi1W4ZkJx5AVZtAszK9AcpPhlVDeRQPyXg6ca6DrjZO2ms/PGz02vU9&#10;xatQmyyTBshCETj/AMwRc5zJn4WJ3NfH0zLem1xz1S9INnNnew5/MW5Nm86lvszDk/DR3aJI3MkG&#10;AzZiIlvqWkNZ7SJ0wIAzm0SDqDtYF58+TLy8XqEeg3g+nxGp0IOmYp02HjhPc+HxozMmU1nLLdtI&#10;5vL4F1c0kcqfy8Bo2Ni4K5pqlON7lUwAHchbs46lvOvPI/OLG66rXH04Wr8dfb7PHwG9FUcuP9h8&#10;1cj1mVvS5gycC0OgPVncOZceYlelst+Y3HkN8y1qpKK9PpcYWb32knmcC33YZsgrO4eObvbcvIIV&#10;wfj+VMm86ZDjha0Tl6cX36cGunt1/wDA5OF3jj6j6DmOv2PI+1I7v9tJg/dXQlL0XtaZkA8f0cKy&#10;PqMiQQG/cXpVI6fksqHgbSsQ7fUtqyY/Au3haypKbGaej/8ARHUQk9McHSvbVMJUXcZxdHB/5ked&#10;aIzqiSzi/AHUjIuhp3Tsqm48Dxi2cfVGs4cTGhKeJZKZg3jH0xqzrGxu3qdJpJs+U5CqD1f22+nf&#10;hAUcF26Qa5jqim3Mkm1nuONVsQnjXd20v1o5NIWx4BU67cB6bi1kXnDVG1wdT5H58jf7stmE5snc&#10;YYOSq12/mGZXWm/zHdqtOXA35fcXbGzfZ/s6rOXHC2Y3PiXV57y+tJU8c2XgBf8A2yrtJ5gJg2s+&#10;1SsxOoyLHnVvWK8yP6Jm4x7bazvCi6flMhevpV2qJxbLa3YpYFmG1wExoYj6ZMKVKSXkLduC5MC5&#10;x2Z0GQ013xtWFswy3CDc+BemuzHaXKZw23Er4Tzpk8C5mbMiKyFiEbXH8R3KtXMiV8f+08+aD9bS&#10;dNnp4HjEswCT+zeD5V0hK/WwkM7sMHJyyeP/AMyt3m+xih2hDvAyMTePmXBZFkG1T1c6crxsCMJy&#10;t5gMXN8fzLfS6K1v5SPSHL/uKHtsl9F1DTBwtq4YODc0Y7sHGvMGX9o0893mA+S75q7Mlfq9tpOQ&#10;4ZwxK4gH1BrpCi/V/wBlrwRwmke8XP8AzMeOBW+s1KV07PeEzYUqT+ni4TB6P22UpO2XZs7AKYBI&#10;1t2yccEfurldxJ6Hjmx7IHTeC7yyrvutNheymiWR38DF+4MMWk3JwLkb7eSmdzE8Dli1Zx2kQkVX&#10;1+nUWufKq3PQOUto9TjdEPBADd4B6YxpbJKnlzaY2X5tAnMtoxW9COXzk3pbMXWBY3DTZmJPRES6&#10;ONdpoiI2LWcVk3OuPSOvJO2ftrMttbtpW3JeONHqPpNtJyAgf8fN1VVdgZPtDKjsH5+WLSItgmld&#10;t2f9Qv7RI7tq6TnYF5xNz+90/wBL4ju8Mm1Vhyj6xlUPWcxA2DwD5ZFT6HlcxnA98mV0jX4ZV0Jt&#10;0oMTyS7zBxt9X54FM2H7L2z8bE0b63BaERdA7PxfVUdiyLNYxrJRnH/zNcxnDY7yVacY9QgyrDHj&#10;Me82QnK3jHpEGvaSYTyS0ZJccYPvGkuUao2VtjTH7Qy04vaOmJZmM5hrV9o/2Ccnyyry/iMloNxR&#10;9Ntt5czyYOHVr7s2F/MqTVHrIPTNn0tZ/wBXtSfnXVxJGyDIX0DOlSuHpBagx99c6yPZPQ9Ttn0c&#10;AH7N03EQpBoxeTiLvkM9MimYyXsLWcr1YRlMmQI4NOMfMVreAwbNrN8RIO0P8C0IWyukGjc8bl86&#10;HB5i2yjJFQ7uVHpuB81PcLcG9KJdEnmWLYj+StTnncvyrtw8jztyY/6P6ESgpqY7vvW7Es+NekNc&#10;eqOWNsdywtOIx9NtnyJUdQ7mOmJ5TxpHMCPSfdvZu+t+Xzan41+9+Yxf3SbdWw4R2asLky8GkqbP&#10;/vR1tn2DnUqmz4JgFbxj5l0SorbZxUU6KYjKVGPB8Ia20vVrrZ4nPuhNXtmfyybuGJcYvSrFNoBv&#10;m/odAD9RW15sTqdmC+5lLoA/MIKNUxg3cMHGAwMhE61TNxZPQ1fcKj6f/jW4bHWhWz7tGEAiQNtT&#10;VWZTKSRhcYO6tvejbSSkGMEH3p5/IlTW6M00X4/GfUwm2j0nlY6hqM7lycQwkKUpPcQ2pKf7bnWB&#10;mcVnlDVk2dy9t2Sc0fOJpDQOdO29MszDg1HrgX6ECnTuNfWbVOyVqt53LoSBYB5LbT0++reOpJVL&#10;aLAGBiJxG4L1Fza4cRljxLRJ5LyQS6VQfCuKxyexwGL1u6CGZyP3OOAOQa6M2YUuzdkPgBcN07i5&#10;7puVTBs8Abci4F1Z2xZbgsshDjtXNNcVzi9umla/n/zNnGJt7hrjdvLo7JZjdvD0/BArIB/QjYp4&#10;4N6sk5lsffWCt9qcxJ7NHwcu3bWqM6PnTyXXoHwiQeX3F5DNx/TaadZI4lacX3eGp06HK7ZYZG/p&#10;Vg53tiYWMnTc/wClXr7QCMQ8FkQIPMGT/CsxFTbZmS8HdTufiE/wrSZb2LE3DA+A63kZdMbdcpk0&#10;p4tdGbzf4e3266CHOs2w8BxOijZRy6aZPiI9Gymzd4y7UAIl/wAvvrN5vtLK2vtIJXkGoZNvc5gs&#10;NiMhDbdMhBrF9SZBvtXFT4e3X+GnEJc9Rtg3srlbg7izbMTy+4qzWDkf3lue3GfqDVK9pbDO7bnE&#10;S/qairZ6scuGZ2wj5BluEGMi/EPDa6u0ZwcWvH4eGnF4j0PIsnqocrcHbPppfgJ/aEyOgGbhze33&#10;tNtd5Y8iIN2bhyK87OwJBzBkt51El9WTRm9shNf+oPBAur8WeL2RddNGeZr/AA/+HsPlCl9wLvaC&#10;lTMgHLM9yMf9jITHGs9rDaISWk3eA1iPyxjV9glnpfzW6EJWjwnU7idnuyPtUftxxbyPqXF+Ik2G&#10;pyOvfq32CafpgbZxWg3+cz4t7y+Na4xqinoGxrWpGPme/GsNFscnNPTDe71tsTqDWvyt/TsDfAIB&#10;bw+nb41m8wIx7Wasja6t4NfDt/dp/wCRG6swKuZe3qQh3DOVutNDNndLSXfQCmrIuD6mBdLNK/p1&#10;sQ8Aep5ncQ4k3ZT0m7xSsp4OXvFtaaOYJfBF1j9K9StNPi9P26FqXKZ/iCn+mgqZduTwMZo6IG7y&#10;x/6lVCbFmRpiELdkU4eoTwK4AJPgzU8ubSsu7D/kWmt6gmzYYQhlZcHU76mkZnKRddub6enGv2aa&#10;sMx00zR3sCpFsQJivbEf/Ljzq6OPVkpmoGwXHIt+WrASaEbEvR08IkY+ZqJyVVo9mpLMAWo23Uua&#10;Kwn5nP8AGvgYrIs014PM8dNSLaMqmuwGSsW+6QakH1MCByDZZTrZseBuETiO7qDIPOFdC1TQWPPB&#10;dBHzOZjgVOllLuI3mNxa0+W4bf4k+FzZKZF4tePKM1/jqW+3/tzPJ7shkxhhgCyECPpkGtf2YbY5&#10;VTcxBLasMJwMYtJ6P/MhUiWM2TEhv663gxOZpoNV8nlOj2pK79zlkHxrRxHNj1uqdxMdwFsF/mHW&#10;VQesxQQWx3LOqhE0vu27Rxxrntn62FOPy7m/pwVn/me/+RZxNZHJQyqyxBbD5d2PPjXPRJfSgXIH&#10;MyYlsk/5Yv8AqXpmNyUXIxduz0jovWjfL9A9Dmmxeg6ybbywfZyC0ydFc9V/6vDykCYy3dyJ/aRl&#10;Q9oWlKZZMXknrGajjJqbsPOpdYVJWlfynHA+LurfljtYMfvKJPVK+ORtHTdFGneR736BTDYnR7mn&#10;N8Zzwo3rf7yPj/dQjY3tBkNGT4EbwBRgGK3vBBLhWaPJizcnwHKOMZVWppUEyefeXxSfUKttPKXU&#10;KrfIt4Tksz0rf8P6J35tw2x0xUk2xsDuifEt99SqOq6RPLDR3LCjD5ngXnRK5w4gJjWqUntfeyp6&#10;COC0S2VfOZ+VGS1egvTxr093w18PAhSiI3uHeLx/IJfYglb3W8y4hkweSmAoDRnFe/5jgWNOHDis&#10;3IXzCRlb2xXCbkLHkTzhnJRNz4DlJ07ZB8C8y15eq9HTjkO9P59Pv1ETLYzdv4TlucSse8n6iJU/&#10;SbK7ecgyLeJHsz3kmPudNHnmytyEeCxbuL2D984qtvqD9JwDm7hW5fuzBsfcLRIFW5XtMnzCYggj&#10;fFweX3FcGdNuZa5wR3cCpO0iTjCPeYEI6Wbts3eHiHOtjbi/lOqKX2mDfjwd8nlKy7SJfLgyU7l5&#10;dHGMXMXmxT+0h7J3N6BE6/2sPZqzwQHKSBc+39maly4zEe6W/vb9k3PiIU0rwcDk+DU+qhv2gbGH&#10;gjAL8JZB2hc40t7JANeuIx61/wADhXPtNfHNBwCwQJ5xUngWbs5pjyKyN25I1XQRXg15NCGQF43c&#10;99XZxKyccCh7uQw1+j9FPHkUwbgiTxuSAmBEmdvvphOJnOCQEzo9bx54H34aqrhvj4E8Nm9gHj7i&#10;AE4GPz86DtxkuY41MJMEiEHHxoAmDJgVwl8rHGMEcB7kfxVQyEUxu4JGPIgCyVA4x2IL9y2gI5O5&#10;c63cT276aGkeEDkQBDIMYUm5Bxoa4ITvqYzGNAB5vbSeW7edJvcDngTLxwQ3GgBSeVuXjnAHUVqc&#10;UfMWxM4OWg8jmhGBMcB7a1SRzySuSYHJyjj6iAKTueAefjInmcwcyoR+pATmjWzTyYSE0uO2YSre&#10;NLmeBc9kIRsQ+PgSUvtA/ZhcckxwAQBwTARWqXzRzGT2MFuNVt44Jcz8acANt4yZE8MZQ8aQ3GBH&#10;tNzwKgnAa6g2L9k7kffAC+IQiwdxK9PPxoOTeQ5Ejyqyg2DaZI5Swe/1bNROICeV3Fj49bjTw3Cm&#10;N3GmviUVE4z92JkW2Uf2duxzTJiIkBOWsNePMGfuLTqLrRs2sbyDeIB8tD+0UEP7JlcvTxtgWw/F&#10;WnUnVjKVOf8A5K5PpI9UDi9JTv8AcRED0/cXMZHDmPOokut2yc0LaJOGU1mO+NgW4CKhziebyyA2&#10;sC00NHNBwJlwQcZMcCelIFbeE1M+mhtzUVkcMx8ah2xwdBOKBkdsI8cB86Qx488aebyu8TBBxkVq&#10;bysdvBfzjQAHbjHHkSI33YuCwnnEvcts8YE84cDcjB4+ogoGbmPIiTdmPjgOjEvo8jlsc0B+Wq3c&#10;wZIONLA0ie1A9glwAxzwrgHl3VSZeNsbgAVVsg8ZE83eEbEyKFMKsCyEl44CYO+jDiVuTDx9FUPt&#10;QlzHGjw549gF7g06kZcMzgZJaMEYTqHK6zewcB+WrUzqQbnI8AIkCJUvQcumr3B93Rd9QP8ATIcv&#10;rgkZPaQXFdpWOQvBgjjPbj+knqg2FzqVEvRguB+Es3mknchz2CjRshd9Q2yV02TebzPU/nVqcV5M&#10;YyAC8PkbluD0lgNNzCdB+5nKtUl84e/2nU+qqA2TSHHbVZvQBZvrdzp9xPT2n59SrnB2qIkbgunu&#10;PfV8p/1iBsJd2awlQmZiCtEc2lhtSTBtAQBmE1uGGVT+cZZahzxs2Hgf3SG/8z3F1Fs32+djykAX&#10;m6kCQtoZLWCNcizyefadtjMD2oYrZCcC5peTwlzBGcpIBr4l1u2B2ZVlQEDVZzS2a74FwUumIv7q&#10;Ay+tGW7Pmc7Yuif8sMRcgFzrL55p4IONWSTkIZzjc/qJ/ReWUB5wQZiHC2Bbg6aZl4yBc47/AC1p&#10;FaD2fRjYxyR86x9RQ5OzGYZ4ILv4qE7QXG5S/wBZhyFkxZwSoRDDFa1VMZ7QCwDO8mtofKI2tLJZ&#10;fQbmPW0h2+n41sEnot68lJ2EYBPIObbLkjgjSXPq3Cgskn2wS5+5ss/aHTgXlKyPG5DCA8c9PU01&#10;yLK6Ln0qm1mwUcYy6drgXZknG5bNvbLRIyeUneVYZTkmezzao2bEA2DdH0rhe4ue9ok0bRucZnwn&#10;EA9S3566Eryn5c8zuT27nMIJcZ7TJpLmbY7ZmxL/APTKzP8A6MEFV3dy5c7zY3dqTS008OaTGmyH&#10;M2BkJ1O4sfbzB7G2PBv1uDy0z2g5jHgjOUkA1alBYkMTiYEeEvR9RU8kvIYmOBaozpsryXAMG0SD&#10;qqJ9hMHtIT5FG7JpWD3mVzRmQI/fT9IEcEmIIbF9aCOTNzOMHMR7Z3TdRhm28s2OcfmCR6zVS81M&#10;ZutNTebVKUeS7sc1KibnH1BceNB6bodlAO9GfeIyadsXGq3PNl9XzKbHeRsbfxBiQG5OpI5xtgOs&#10;fmIxvSKVt/EWzLbbGHSziRkZyE7bmQc1sTjsR+WsTl9YFge610bofLIn6PqR6Eme6OAnMuqHtHIK&#10;ZDvCBbMNc/pka8hotiP9whOUao9Pdle2ynGclO8nYOW16S5pnG3SXVPWjFyzBbgHabNhk99cK03W&#10;kxCSyY+RapI5W5k82Yv2YLnlk99byYVTbGHQ+s+pag7220VA5lT1jeBktWyEJ7/uLZtm5HLaXMYA&#10;gF7QK5cXCtSUnNjNu0pxPPanHmLrTZvT86bSEEBpro2tPV4E/GIqUIzTrTZphNBx5H593+mVDWcv&#10;3wgMYCkgH5Xfg95QxjbWwRufbIydRWqRvBRkwNjl0+nawK85ikZ3Ny5cgDAArcPUWb7aKbkP2cvG&#10;0zMy8xz4PCunBt2xm3PuR9MawH1iG7J5TBwmPrXRbt/3KaaRuPOsZJdOOAAhwfkVJuOZDMTxsHxS&#10;R+Ypm76nmXNK3wIa4YPWZMl3GrQLg3nkxfjOFyfITUIrhQ8wm0tI+ggPcgILUbE66zFvNJtoQRnu&#10;XOWrg49ml2A2nGTl21Q4cguEjqBkzeggf+zy8n3kbbvrN6g7OczE8DA5dyH92IXwe8qS8cTFz+Go&#10;cvthvwPOD4anP0XDc9/GeOA4sY+mLPjQ0jeS7kc0ByjdD6aTeaMmxcAT6JOZa41DeEl0A84C4yeV&#10;/iQTgck8E8mOc5SB+KrV2g9gGCOM+8BHy7n+lZ633a5jsZEeeMyxjx9/4SoAecPLxMffUxxJxm1o&#10;z5/308SYPYx8gpIBitXFMZy8ryxe8rpISUHe2xNxRc1lIGcyfe2sxCVDqyTy6STZ85YHES5y1lcr&#10;k9OfZg/38b0grtwRdGNPUnLyObEBj3P31FM7p+fNBtQU/LqkGeCAG5vencLkjXN9WSOdU2T2k+7x&#10;9NdpOJe2t4IwXOlcXMe1ym5tMqnA2NdIEn3Yn+lQoc20HmVkqCbOR6z4uBXAdUOX8pAz7VyDLpjV&#10;VcSPc3NkwCj6RFpFPytk5bYAyopP3Fa8EAGXzwcYzszPijg+H31cOy5SEgDRguQDF0kYJK2QR4HI&#10;LjoflYFDb3GF+C/bD9JJEuKe4eOZq5wBBoj6aGzSVuYx44GJRxkLqI84k5LnsZ/00YbtyMBgC8Yl&#10;xk5aAMlbyfGWz+omZxLxwEWtTQjZyS9GAQ7YrRLXfWV1AzGYgIID5CKgoK2TmZwXPpJDeOeDmW0Y&#10;b0/7SCC+LBdW/TCh2TNtejY5+WT31+e2TuOex1AQz07mM+e10lcKPrhy2369dxuOoq3VlLjYEvcu&#10;AiZle7OW2DrIvtA2aRt5K8I+M5OX2cXSKrVsfrSSyqf3nJ7cAxFt3VgIyTGT2I42NuBIbPeXuOxb&#10;gIW6nAdLVJWhKneneQMRN946bbv/ADKty+YagI23s5h6tzgwKt0+3etnoDNgXDKyTBmQz07mM9sJ&#10;BXCEJkxxr72ig6ioPedoVgM+fOhtSCtjtFwQRmg6hP8A6Cz2rGdR7PZtNWEqfZOVc+DGsxHK5iZs&#10;cIZqXT5ba7xqqvBvYyHCE5SW9MgylSPN2yeneO5Nie1idGo+eMHhxMwjEUW+/GjXIo5g9g35nGcp&#10;A3fkx4PdWYs5hNmGia7Z5tvuK1SuqBhc43jG5yhD1eBPp3bAOtNhbhlKiPnk4ut2toQxktfyo9NN&#10;oBIKjOwDXBd15VwosmCNY/tA2qSVtIZVJ5aAt7mOdX+Gsx+0HbbYEZv1BCTkutA662ibJ6YlspYz&#10;Km5q1cRk0yXc+OPixLrqh5XMZbQ+/wAD4Thza+7Wv3FzHK+1pDSkjcwSPeAjtF3YotZdpUHMJjWF&#10;Bvjdldnxkal3bx40ibtRZAhzjg+ebXKrrZ6xlTm0MN3ljFYx4O6uiqk2oU5JBgp6ZHdEgI10/cjX&#10;n7NHExDMZ5gBnbutS6LkR/MrI3o+fS0h3L84iQPBCtuSZ4PpjSe6keLtAbOY4w2nEYy6d3+Va1Q+&#10;yse0gc1eRvrb3qNhZ1ldPt20bn2k+fpkF3/dXSHqzklMtqPPNSjMTTtp6U2jnnNNWS97Rj1i2gkY&#10;m/mEILOf5lpFQVZSm0WXAbGkf9YNxXSbt4/nXY3rgUm2jkLE1jq8zvrzBl8wcy2/uwCt9XmCyLFc&#10;nqf7uEiS+0p7MkulsxO2nwJg3jGXTILuQLYKspuUmbSqZBrFq4DytIvtKw2eTi856uC7qEKukKgk&#10;8hqGj5VAzPL282ILljFx/tL50TVbg8MDJKaVe4IN1nG8Cu+08cEfiWV1I8cxvc+pHdu3GyobOtJs&#10;zmIJbOAbnGPSuWtbAmZPONzevjSrUjb+ZnVxQVtw8vOTxwHtx9S6phNoDm2AIenzEBmg3Lx6dybq&#10;CQ24SBkcMHGPqf8ATVAF2le0ydMHII23s8BC8wi6opeeDn1iC+1GYhdS73zfMuFWbgbkeCM4iLZp&#10;PVhPYQ6Q4xitj/340wZcdODnBGcxAF+feAjdbsQYuD9lWSvKblxmx218o47vLKLuRrJaDleOXb5N&#10;T7vAQvsxBeNbZJ3E6ZjOFyxavAk/b/fSXJA5vk+zN7T0xO8ZnKMI+ZaLjWtUn7e5AaAFyO7qDRKp&#10;G5ICbtBaHBaujJa441W6XnDmWuXzaMHtTgWosx5qJOtGY92sPA7q3+HaVDrRm2qcmB+cRIyC/bVV&#10;ldWTrdgNngN41bY7uTB+VWpvK8BMjEW88xZjjTScc1JVE+pjfpUZjbg8z3EY9WuXuX9adqmlTt4E&#10;d3pZMfcVw2sM2UDk4ZwcTjyyd+CNVvZXt8mOzRyCWubUwkRC/kWzhZqv9wlKd46o9fSg5aaSgnzA&#10;G7umZbZCD8mNeV8nl7mfc4HL/tPAvcivBS7ajQT6OW2rLgX5F421xJ3tPOdzgBy/50nzazLcmpxT&#10;yS8jNzjv3FZJxVDlsywRntxjFzPGobOaD449PzB/6VW3Dxs8c2eXAP8AbTqT4TG9UDjZHxzXP0x2&#10;lMZzAjxln04x9TgWevKfbbyfdn2Qau0npMhhg3w+e1pp+yR7xpE4rwbmmGLMwNYayse0ibNmxwhu&#10;kjcaZCFUNw33ByDdj5/hqY3b4yYzAEO3++kXBSB25L3OAUcd3mXFfJH2dvJ95OUdv9v95U8bhk5J&#10;yPhK4Ep9kFtjC+1umMaLgGXk0ksZDx786wdP30epucNpk5Az3638Qqp45e2bZ+Zc1EpeS9nsC5vy&#10;Ic9Kyg0J5NJtRjk+4A3iC1due4u0tm/rwbnQ/ZTyRiG6tWhkFwfiLmOh6fZVbMQNplNRSsPK0ls2&#10;0TZvTDZzKpbKgXIxi+8jKku3Vbg6g6K9WvapITOXwZqdhvLjlkKLvrq6qNkbKatt8lt3GQVz2Yuj&#10;+Reb+yf1fyVDMQYJ41b6uoMnOXrpR8vl0nlLFmGaiJA30uakCJu0cH1Js3mTMd6M4sYy2/fj+ZDa&#10;bl7ZsT299bCTS/b+VehFSUHKZwPAbg5mmuUZ5sTm3az6yxEQBOXdKk93bYOhTTPaLkdOMJjNQ2Lk&#10;veabm74/MWtSvZvSgRYLEveQdO4ODGsZnmztlT3/AMnnxW8fNHa76Dy+oG1sBmd0YR6Q7iy/Vim9&#10;s65Ga+oaPXGw+nX7Y8DOdupX8O7jbrkarNn8+ptl7HVW8NeZpF/wrqipJ45M2BjBrEFprgOvJ5Nn&#10;7l82c+zx+WLvoTDlW1nyZMiVExvVA4NExxXuoPz1DePGT+xHy7dq2O7jWby+RymOxAY5Rhu8wvGr&#10;tK5W2YEvSo4iRrp0wkqOZ62w1TtRt2TjjmvM/sTngxpmVt2zawEzEo7guX3PmWM3CvCAZmu4G5bl&#10;u7311pS+zOdfZw8+g1IB+b4E/tEVxjM4ZtrdmwL8NM0XKxhIcLl9uYemRHpg4lxm2MN0hubykHJM&#10;ORBYt3E5Ag9IPVPnG7Mpqz1XAdIoyLJfWkqCUzKfAwcbcWpd76weh9uExomY2WBxeXbLwLpDahsz&#10;nVbSkFQ3yuGpGty2MUADfiLLmp3Y5F5thxC4eEePTufudtEpXOGzkb6Bm+uRjFqXMmdTGbdlbs6Q&#10;4+US4mR7L2xnO8szibm/cVxqXHPc4qCfUlOt8gOUZx6o0YnHrSVzMiHNv2T6UC1SsNl45rYZmPvE&#10;fKuXfzK4M/UrbU9IQPJlPLdwvL4PyrLclXmFtzjj+R1Y5M5xmBzFanlLuZ3kC+twD6Ze4r5tA2Js&#10;qeJeYTW5Bzfn+VVtvL3sedsC39RP7pOAW9N9Fs+KS2XlpDGTgbWt6u8taozZzYJMGlqJ6V7N5jMi&#10;YIACIbpk76R0JRcZKOoKrYX/AL0SAYvyIbS9YTGN7emT4re5aFqljWkVZJ5jJy4HIC3rWpcKqrNK&#10;LezKXXoD3ICaqLgOzKP2mS6T6Ll9vDq1p2iq1U3tom0b3G/PvAR9Pv8A7q8zRsyBGBtuJSR+YjzO&#10;eTFsSy2ut4PhI7o9L6z04qAkhmr3PKrYSf8AMiyRqn1h6rezGcMrwWNuO1zGxf8ACuaXG2ifNpSd&#10;g5tPICC07q1Si9sF5kxbBlVs3KuJNLlDr1NOb689UefBGeOWnE8gGLTGXQNgXK5JPNpCU4XMqKOP&#10;4ol6rVBWD1yQDZ+cQ4/irSG9PymcNuzYN1eR2hXBl14PzK1E1q+4ROxim9s8Z3jdzMmx9e3pLB3D&#10;dzLXuidetFcep/vjnAwfbnH1G3RXKO0T1Z51TA8cbETgPmNs8C005NTTFdjGnKMwZzFyO8qGSXk3&#10;nPprZhtxsyYNXB5aAzTr4AZCLSIQbL6fIYvswLiJOKfIzJjcolK6kcyoZ21gRIHAkSmkvev2XSwD&#10;6iAIcvrRk2yBYi/FQcc8Zb7vO48vprN3AyBJgUy5gQLOliTRk/bAeNgbvb5gxLSKfqAb8YHOrjbr&#10;jNnMHMY8nAtmoeYPYB2YOAioA2aaVw5MTPdQ1vVD15omPkVPeOMd+C+mRs3Md9UAXx5UhIx7tBwD&#10;81AW7gtzBBwKG4buYyZ9NWpnI8Y8iYZ5Dl7jG9V8l4x3D4AfiJSeRtrmDmLQmcj/ABFQlB+rwbLy&#10;EuZNODpq+S8Y7mT9NMt5Hj+J8NaFJ6TGqAvGWbPHY5q0gYyRplvT+org3lY4ODgQQgFuMnH8VEm5&#10;Cd9GOy/GpjeV99AA0YyR2P7tEmf4qMDlaJDl/wDEQBMlyuDMfcQeXs8CtUvb4CAU5QHpfn4Fam//&#10;AMIgLMaPDGpwDA8iewJkaeg99LAZ419JxJAwbSSTinAUCmQJkY08gAkNTBqGMaegU4EyBSFBGnoE&#10;ASFBuJXEyQiAEQihuCJ4hEHcEQBDeOFW5gREnDhU+YOEAAZo8H31Q5g8wDxx3Uemjz46zeYTDx9N&#10;AA2YPNRZ7MHHcj4OojEweanvqkvCY/8AqKgCG4cfnQEhMF9THBP/AFFD9xACITB/00zvH5EiZ8nf&#10;UO5g/EQAYG4HBkTwyeNByEJrqYMngQBMT1xQxkGlqqgAkNwnrn/waGjz5+5dUy4TXQAYH4I0Sbkx&#10;5/7xARk08CMN/Hy4ECw8POjzPJn+KgLMmPOjzO3wfw/GgA8zIiTciGt/30SboAsjf31ZGZPGq23z&#10;/IjzPP8AIgYWpnnGjzcaAs/fVkZjU4B5uNHhjQ1mNWQY++gB5uNTBjSGNTIEAIY1ISTiAJCcTacQ&#10;AkkkkAQ41DINEiKGRUCwOQaQ8iejTaYA4m0lHIRUAIg8aGkbokQiZIgnBuBIZFMINQ0AEhp7AoYy&#10;IkNAAdwNVWaM1fCDQF43QBic8l5ODmaSxOeS/AunJxL1ktQSvH/FVAs5jnkvx5PMWSzRvg410hOJ&#10;Pj/EWPzyX6h9Dll5inGGMzBvgGqTMGeDjBzCrWnDOzxnyWlm9QDxjBzcH+tTlhks0JjIfBp9O2qr&#10;NCDgHg76tTgg4CY4wKkzQl6/j40soJkjI2bDOaNUmeVI5MM4eXAjHaHcDweWqG8GRT0j7yt8HGob&#10;hGBt0yRv30H0G7uPQUxvbuAxpndyRowzIOAZ4I0AMjcECTGiRHBDDxoa4JgUO5j+RTgEngyOfw1D&#10;HNCMy4I9SAaJD/2NB5g31EAXCXzgZh41DI3vE8tDWbwcAsCXaGAiBhDmAxhJnQ0hPaQR9xWqYN95&#10;H76Akl5dCCPTQASnDe8THB1ENl7iyRPM3m4EwIxMGYzZ22nApHFASlcwGEoDX9YaPE3bec5+Ys93&#10;cYbGDjVk3cbkeOM6RQWXFkcN2Vw8EH4ap8wl4oCJEeDCPBzE9vAzWMacLEzZ48iDzCV4B8jOrgzb&#10;kgJegV2nH/yOxhPn6nuKggec3jlbmBzZsZyK1PKTmMtZbzHwI9K2ZO0b1+5bWkVRPGRpKBmEGfqJ&#10;hEc049TkKY8GM3JUxw3wJR8tLAh7vuw8/AmbhDExwJ4jMnfTzdngzwIKB4dy0jErIRtnQcY9P30S&#10;bj0+ehIGnSueWVqlL1gRtwfSXOrfeQjzg5i0Knx3rGvkWkgnOkO2CPLEfctctaFIyDgJjg6nLVVp&#10;+XjgGcMGpGQXLVqkbcm+4INNXCXl2lcvvOV0VR8v08Cx+l5WQ3m6equhKTbjbWPArEkJpEjZk4P4&#10;auA2eAaDy9wODgR5vMNPIgADNG/8NUNx+LgV2nDjGs9JzMHloFgGeN9PAuRa8GMN/Q+H+RddTjO2&#10;x/qLkXaRcDf+khw1Jy7NB+A+RZvOHBLnPWhTR4SAmCNZ7UA8BMcHARZjysp7hwS5jgQGaPCRkRgg&#10;8GSMCAvCDMRRGgbNu+OQsXkH0raDkIS2DB00eZjGGUnDBwaRRqtt3BIMiDPLJJ3HIgjP8IieI3IE&#10;mCBMt3GBEnAx7te0sf8AOqANCk7wlvWPk6a6i2VvL0ufMIz9LTXFsreaeNbZs/mmB6AweDlETUAa&#10;pPCEC4x8vzFZKXnl7J/uNVuoCCC5wdwiDy8hGxMcGnq8xXkZ2BS84wLbJe8XKNNzjGTIuhJHMMYk&#10;CzYGbjvo83cKhs3GNWRu476nGFwGRTB5EBbkIiTcinKAonEyMieQBDjUMg0UUEg0E5W3g/AqrMG+&#10;NXxw3GgLhuqAMfmDPGsxnErXRTyXqqvJHj6CoFnKM8kf5FjM8l5ICH+ku2JxTY4+gsNqinxwDOmA&#10;cfzhn3LHL6ayWeM8HAunKkleAh1jM0lZNfAonDUnPcwb4L+NQ5GPUOHzNNXycSskA8apLchAuQRw&#10;LMmp2jThOKS8b4HJ0NIzHGNaFOB7y5vQdRVvcyQcaEg4qpJeSPIhpJWSBXAgyQIO8GWAiCcqpPH3&#10;0zbIbgR7c8fHppbwMPBwKcoGW8rHAPHHxpkluBPdqY+NDXkwvExx8aAJm8YOBMt5gSAihjcY+BQ9&#10;8wfOgCyOCEjVbeayZb7ybjVwZ7tAPBYSygrbNmQOdTLjk2RGCDwKGMmAmRAAeYSskBcEah28CmEc&#10;YyY0yQiAHsfcUNwRIjhM3PGgBmNGHly4g5CamCBTHDjUQMHhuO4meBM3EiEwEwIAe1I+BPDyDxpN&#10;yFgFkUMg8ZEATBkxpOBkgUMZMCeITGgCHb1FMgRhmzJGoe5kgzpgsZINPDtpe+mR20APYEh5CJOC&#10;YB5EBuObmdAFwbjJx9xTCM8fJVbbvMA1M3jGNABhvcgJz7aMDeEu4I9RARuCG41MwKgnLISaNo8l&#10;i2jDeVtjZ76p47fcTzduSAp8emgDSG7NsEfPyDR6TzwgR4ID3IPirPW5MBMiMM3GPJ5nmoC5xoTc&#10;hYyZ1fJe4wEx/wANZvKycjGrg3yf3qtQJeXBmTU/6quw3nIWbg0fxFcJe4wJ5CaFL5hZItspuaYO&#10;Nc3jeYPxPMWhU/MMBOepwOxqbmg4x4PMVwbuMBcCwek5xgsYFsA3GMeNLA0iXkHGjG74M6ocreY+&#10;BXwZMY/cU5QTG48CMN1DgRhv41OMHhjTw8iQxp62lgfSS+Rr6TAEvm4vpR0AEhkRIbhAbimDIgC1&#10;DIiQyKttyIkMioAPDInhkQ0ZE8MiAHiDQ1w3xowmSDxqgCquGaAuG6vjgaDkboAobhmhpG6uDhuh&#10;pG6nAre7pbuj2BM21OAHtpnd0YI3TO7oAD7uhu7qyEbqGRvgQBWyDH31DcN0eI3Q1wNAFPeN8HyK&#10;tuB4/nV8cN/Aqq4b476oFlPcDQFwPTVqeDQF4PBf6aAKq8HgzqqkGPQVweD0/fQFw3xkwKgCnuB4&#10;ENccvqqyOB40NcDTCcA4PgIaRv3I0eI3S3fxqgChvGeNVt5LxrTtzx5+WhryV40AYy4l+mgJJX+d&#10;bA4leNDSSv4CCgytxJ/gfTQ1xJ/gLYOy8eTvpEkfgBbQBko5Hj6Fz9xL7P6eP+Itg7H7/wCpdTxJ&#10;H39LTQTmM/ZvB0MiX2X1OQts7D76Jdh9/v8AmEQBgP2X8aZJSePgBcXSH2bbcHcS+zepggBnTqAO&#10;dW9Lk44Eh0n8BdIfZcSX2X7/AMXqIoE3nN/2f8YEvsmO57/510V9l+/pfUTP2b7kCKBxz39mxd8C&#10;XYYoOhnW/EpvATIBQyU3gH76KAMNHT4+CBTPs3j6C2AcnJAT+F86eHJ8Y+lzemigDB3lJ/AEq2Sk&#10;+5+n766WcU+O5yEHcU/gJ7n76/QHNLik0HcUv4ALpCaSfBnjtD+IqqSV488AP9Cgc9Ky7o2mAkpv&#10;wIO4p8kC6QcU34D5+ZpcECpLhmMJQYwZFlozUVu2s03YaXG3GGGkleBMt5fqLoTaJS7JsQDyWsSj&#10;ZOBaf+JZWNmQ2SAFxPRNUwQ6E4Dt5eKNEm8rRJvJ3sfGAqel7d68c7m2Y6yHTVK88enGNZ/hyGOX&#10;jgQeaOGUCtVaUfOpUMG8n5nlqkyuhxPyf/JUQ7nm5FizczENRGGavuFPmDzUyIaOXuXmSBbN/wAN&#10;2TPWczxr+FnVkZysbZtebA0R+Zxxrn5ma+mdAjC/UM+pfYvNX+cILkC7A2Zerw5eOQBmp93CMuoP&#10;vq07L68kMDI7aM+7x3f9xLfpO3I/HjlU8ERz07meBeP5/mLKsvWzaPR8Ly/j1bndN4onZxRkibgb&#10;s5ULU6hc8avR2Emp6XHci9Am4eYRYfS+0wbMm7ThiWXuR8xyTWDH8qI7R9o4p7Kjy2T2nBidS2uX&#10;h4Hx8WSZB1nWK8dKjnCq5w2q97vLhjnJdE2tcfzkR8mySVTVmAJj7vbFqDbC/wASqjP7YSr2+a7r&#10;gGW0MZRQQIPtQ9ZCUySXWYD3HpOZbXT4XELY3SvW0x8nM8xhXK0BTFJDBA2O63oZbnMVJl7yXVC9&#10;A5cnE3N1CeP8q5RqDaOOo3OMz63GtV2XyhsYgDOZ2IYR6i6PJcvdErV+uvhqcjCmqktrWdKTxxVd&#10;MMsDMApwyILTJx5IFgI9rDmZPT75IxOIB8wdpblWG0CbM5D2bJLtnzLX8iwGk6Lnz+/eOJnA45hH&#10;JP8ACtjC5lTYm57vEPyeF3dshzRxKd5vMzlweWQWeBadSduNsfBx/wCtZLUkjZSdzu1/eI/M4Aq1&#10;U/UhGDYAdLGT+RbLrmqPKszCUtpvzNu5gHk/DUx43wZ4wZ1nsvqghs8f4auzOYbyLIC58QhVE5LT&#10;i/OKS8k7ly9wNtO2oZJWSMdlycX1Lq0Ilw3AcWoJDXFLyltrOT5/LWU57lHd8vzfqHPc82fyGC/r&#10;3DdO5wLDXFJk3nBADIutJ4zZPyAglsj3e31CKHL5fLgkBvJyjj6mljXUcv8AV+YW5l0TyzJZfRbk&#10;I8Dk9v4Y0eldB1O/JZZgufSWndn0fA5x786IEfMUN5tAbSrJIQFb/EuroTFQKT7F5iFsczw+7x/F&#10;TMvbtmDkGB8In1FW3G0Cp5l1yuPhqqzCVza3j7Kt/ERSXXGwTiaMgtsEH4lpZLMKsstsEB7f4WdZ&#10;XNJpNm2jGdB2cvcv8kF3GgCyPKsLAT79cVkZ1IOP7ye4qSSi3PHAjErk44B4zeaqCM0IlWDjyQAF&#10;g+EkQjaMZ8YBY/LVDcMxxucATrTpOOXNm3tJ7kaYBm8wpMhnPswCkVqp+eTaTiwWMiuBJpKWzI5m&#10;b4o3XTGs3mEwmLwl43UX3un57ZW6k2gTYxMBjqnyd5vjnOe2rhVlLuTD3mDU+ksrG3JATAonoHXH&#10;QkvpOXBHeNqXOX4FDeScbwZ44NO2q3J54SBtgj1IENcThzyYODy05AOETeW3ApjdwSPj04EzL5hg&#10;yGBcUzTjJyE4jEQjb6kCtUnJKY8jnjVPG3sl5FxB5ho5EAbM8qRtuR4ID21zfUDhyYh440e4+vn+&#10;KmezyR5INRAFDG8JAmXE0cq4OKbewZLCGkptzB0FQBSd4Inm7wiuxKTJbBoFUxnR5IOMCR46AVvj&#10;RJvL8C1qm9n8xmpMDZiUiPTDZnNmA8cYLnw18AzGVycj9zgjXWmy/Y+NtYeG+rqoPsvoMhib45Bu&#10;4R9Qi2yqKsZNmW7cuAnTXM5N7WtrWdbhYW1YwPTDaIylrI8EdrHyx2lxDXG1DfCYA6fw09XFaXiY&#10;A6cHljWJjZ3iHNGnQoSVhk8n5Y84eENxp6XjbcZlDt+BTGcvIboLcOaJgx3iYIFZCOLI92g4OpbQ&#10;d5Kxth4L+dDRjJAgb2iyEZtoB51s0nt/Yua4OmUS571e/wAC2yn3GCh54HzCiU7v8OOhd0yVw4bN&#10;ie+gI5pqf5aHTDmqx0XIxmc3jckfMTnbQjzjbHjjsqlABjBrPNRZ7L5WyNzjqq1pUDmZPcf6Y1T2&#10;bwgSc9JSnZHzXHQm5sgtj9SDzEB7DG5JjgtDgVPZzxzAPBHqQK4EmDZy2PgBntJyBBSakHuxcCzg&#10;7gisc0JjQcY8HGvrdRKSG38aMDJjQ0iQyYOBJ1HFwG3JAO9ApjMjKMefTQHfCR5Ey35uBPFkxxa7&#10;iAuJXvKMOLcBMmopjf8AfTUvJnFbb0+OAmdHhy9tApg2ZIB408MfjTxAzLybmXkCInnkvEYZ4+XA&#10;mRkHAQGPgXXbHZdIa1pw79icTMzcWoNcxmMwvGtRqzT3Ge76Rck4sbk7iuEvmjlsPnoa4Z7tkSg9&#10;9b4kZmkwJGh1wqtLiXkt47CDkb+BAD0vmDkJPLWhDmDZ/wDfD50HkdHuXhAR8uDzFsxNn7ZsPGH9&#10;QiWUFDHI2zwmCDTgRiYUfLoB8/8ASV8mA2zOXAggAUnxFlc0I9bcm6Tq6iAKfNJXuxNFM7wQI8aM&#10;OCEeEwctJxT7mAefqIGFqHu1YS7c9Icwb8sheusTJT5AuTwG00YcMyNnORXaYOCTttgMC26Hy9Lj&#10;U/aPvdM3Zk3YmBAn8zK2mOOBWMkrwZI7uNCOzB3AJXDN0/ifL1HeGzjaPJS0Ye8xEOYcreS8nAsA&#10;rjaBvmSN9cV5n7KVuZNK5dKzXDWhktrER0W5c34HIM4+msHCZFXHwcXH4a8Ht/iWNfaWncxPJcCA&#10;JxE0llcwptzBngAtIkY2TYdlzwIbMN5uZD5OmujSRuM9Z0fMYHOtpwIlK5o2lT0+O6P6auA2ZHIz&#10;wQPlVZxSbm3jNpx/FTu4JoFVFQS5znCcpDfFW8bA64pQL0H2hu4PhLmr7J9+A4loMrpcbNlvMZ2p&#10;PhqOajRiqwQeq0w9aSUsJd2PIWNyC1pkEuV//mhHLYZ2EykYnmrpuS87Gub5XMHIWx4DH3e5y7ff&#10;S3y9YgMfOMundUKYSlKrNR002CaN6jcvbxpVu8ZNUdoS06k9n8xNnjmtuAnlFXo1sM2qbMX+zWlQ&#10;zsDUhm7Xdid+PIuIZ5UElZzY8EqmtyC7pjtdHurLRbJVZ8PGWJq7jDYJHL+xx5P4aGzjaJNo51Km&#10;wQey3RFc7sg8vo+bTUZzGqpq3/5YY88f5VVZXOJtSs+A2vieGIXUGLjQlA+a7aO5K0qhtUMpA2CA&#10;reD99crzT7RsJ+B45OV5BdF8mBdgUnbfy4D9+Dc7nLGVUOeElLxyeSGmrW9dujH38CtQ77IZkLcI&#10;daM9kk4koDf2pxzN2yYFkMMrlMkyM2WMPTtrRq8lcplUlxszi9n/ACftLmU9Zy8wsAXucmmQYyLw&#10;n9pEOXI1j8Htq/yNmlKikbYagmJmR4NIcHTIuY5BWbmaewObWAfUKRbnVlJTWakPAG1gtadwiwcm&#10;x+a74GM38NdDyZKx8KBqvWQvgInTWnpnRzi1LwN5ccRILXU4FMnk8cSogcfGTlj7n5lm+y2mZfJW&#10;fs74rjS5ZERLXbgpDwRsi7t5ZB/yr+fJOM0ZkJNel3Bpr7dddPQ118SxDjN6keVfNZzgYg3e4ult&#10;lNf7RKTHuz4wn7IfSc8f4cSx+mpYSazW993DyyDXRUoZj+7XhH8u4rM1m+m4ER1oR7umnj7ptQtG&#10;tcbTLPWfkJvvMrdN1Q9tm3Oaxy7dqYPbjPzHJRLP5/L5dBkcsRDtiX7KG9puGANocBOWtJH7RZcL&#10;Tsf8zT8NDzrq+v8AalLXJ95nb/B9WPAsxl9WD9Dm88MUkf1F6hzUoo2z5tOpUJxB8MfcWEC2E0HN&#10;ynjZnKOPyyrv8XzpHkRXccyDqr/NXziaZfcW/wBMtWziu6cqqU9nRvrbn/l3PJMrcWb7M5KLdqj2&#10;ZtW8fmDF/jXLM/8AV4qKSOL0qOIgeZzF03ssl8+qymd2mrIThtytTjgWM+ZEi6XQshbH9P2r019/&#10;gOuxk3rtuQjdM82gUtsPqMeOUMZqzdf+W4P4i5UbxTqRT0DHVJB0xlXqDTmwDsomOA4v0+4sl9Yb&#10;ZjMYHEknEqZe0tC6pBrYx3M72O1jt01pr18OJn8x03AK6Sxfd4fyFbZ7MPtVOmMtDKyt4BiuOXKD&#10;1YzZbMan7NbTUtm1dueBelFDNCzGVMY3ALDkjUdwgxrHPT6rMlm89fOpwftCMnUIv3hUdTF0s+D8&#10;p8dxpXrr+bQgbK/WBlU7B6GL7TJa5hOAir+zva4yfuTyq/nGUorirO2/YzQ9CDCwjqnd74rg2XHG&#10;uNqLo+fRzrtWmD75bLyyEzrofU0qFF3JHueX6R84ZejFJapHpeIxPPWQn1PTqasH57kAylH+Raps&#10;/wBuEhnb0F59u5iC+8jyYDKq+sJsblzxsecPPY5g41SNvfXnDgmshmtnV0yrutOX05KLev3OM5vJ&#10;5RsZv5uE90hzx68Huc7B2pL+m9bccC57qj1N3NSOTzKm6jYOIP8Ali5I1kNKbTJ8anmUBjl3Vv1F&#10;0rs4qSXSdzKn7M/M5i8ykZ2fjHa7Hj7fA6fxizolZo2wz1cNzZb3OwXDwaVoZeStC2h7F9ltZjO2&#10;eAE3ej0t5Fom/wC5bzVML53Tb19JfvkAhk9HvrjMc4c1bLjwMLrebdS5nDGthMxuitJi5Hxk0aIn&#10;iVqv+WpZKI9XOkKSHnfFcW1z36zGz+i2xDziCalbuh2v20BryeVXSowNgvnRHpNQjYWeBUNxtAHt&#10;FbAltQyN1fHy3MtF/NCtPGQ3W9R8vF8QvrYqldOTZp6x9DzWlOzX4Ckcj5ZET2F11Slzc99seWQi&#10;zavPUomTKUnnEtPvDUeoUZMhoEH2XyOXU37ZGcTg1rTGs/MYDGxsW/pHv+L3eEE5qWyXHsRwf3HU&#10;PrD7S+xOyg2BOAkFpjJ4FyZUHrGT6ZEAFt7G28sSspWs6qR4eYvgbxc6fgUuj9kY5rUTEMfs/wBX&#10;gSYekOLF06tPp8a9C2a5sncWarsvr2Vy2YyQ0FUuxmeFGNy348C16vKEcUNVc1nRtSWTgWmQfcN4&#10;Yld3HqmUxNBgxstwdD/tjLg/KrnXdWMqTpQ0orK08gIL2cg+vg/xLM4HcTWcNPpcSm93h1GJW5fc&#10;PNGZ0u9CPHEAryU3eaMfJR2lJfIZI3CFyx3iAhfvA/BGrLQW1AUumuNmxKNgQtsjco9HBGtH2obM&#10;GTyVdvUsfdwkL7bLrvB740/Wa5cnSOza/wDsxToSpO4v3vRGNidN2Zi+YOTlsvBaZBF/Is3rQdYb&#10;H5teePivIHF22TeY88ECB0q9eyot4L0se7l1BrcNvkwbVbR8jftpHvgWfMclLngWth5fpy636+Km&#10;fERohq7fwcXD8Jxdtg2mPZqXtiW3cBOZcz51kNGbVq4azkDlgcuP4a2uk5RJo7166SAmoQa32kCS&#10;EJAbjKhDt9TvrYmc5Igp1R6v1b6PzGI/lmXOdZ1HoGnUhtwqaCXANU0qFYcaQ7uTH+Ghm0Cj9mtW&#10;y47ltI7bof8AyP8AoXnRtz2nzGdVE9jvFHAPTGPwINQm2KYy3SvlXSRMVLXFSxen+fomK7KRI0vp&#10;2bp0tImtGPB9kdiWzf8AMlLrflWZ17TzILe82Pv7YenqdFZ1MwPbm+M7o7iJMK0mMEqOwMe5B5ah&#10;0wktUm/gkcevD9PU1HZmIxVfQcAa2eV/LW1hjMmVsP8AzA+NUmu6ckRC7yyndyAnTJxqpkI5ecAO&#10;WmtzgjJnOurUnRDrOB3h/Ph0OeduJroA8HplQnIbICk+orHW9R4XOBtpwfDRkFMM43GIN3T6iyiY&#10;jxPIofiLXhylSW+zx9mhxcyG2KX+hPQSavQQOTlJB5YuNdCEpQjMV0IC6mnbJnjTWyilpCyZMX0B&#10;7jnqDXVsnYyF4yzsS3ifsLyLm7mvgVM100046+H2am1hoVqtwyyg9h7NyMLx9NLBuZbXSDOSS70N&#10;gsIzlcW+oPIhsqqmVMnIGziVlJAPTJc41fDu5g8H7CG35f8ApXh+fzWQlO4b9fDh8dvX7tNCxO0D&#10;ZVQchbExs3oiGH5g8capVW0nUzj7tNBYLup3I1oMonk6M8wPmIm/l2x51bnDdwZueMz4Q7nLGud9&#10;ay4sr02O4W/3eDDUhIU05qnLgkibhC4BjudT31VqjfxuZdvnsrsPUtrU6g2LTqatvYZ21J/5chFW&#10;3uyIjCVWZpdb6v8AYh3oF6BjJuKZ0+us3ht11+4+9F9MyaR1TNIxGsgbED0xkUKjKwl2+2dyE3uf&#10;t4FpEipukHzezvzocA/hYMatTek6MgbgwAuB8wa1JuVx69Hr1iu8eL2ezTwIeiaohyvZPMHji82M&#10;IkHw8kChz+RklpN2MdrgHyyeD5kUnjN8Afs809mu6aC/YCdTJ5nukgJ1CLn0zG8etkieuv8Al4eB&#10;+h6VtJ7ce2TFwdMaPxuJiEmNzJBECTmOCEwJ1hIHjAe7vAW/iDzq49oS6CXmgviPAPpkGopk7e7G&#10;jf4ewnMqeVGNsM4XDJ0OO7pplnL5zLnAHkYGtnpkITjR6fj9jBGZ7bCPUGT3FNkFSSYTeyIBSBJz&#10;HBBqzR2miNdVRvS/hx6e0Q/dGHDCnSuQRuAiGb4eDBHGmn9dxx+wtLTQw+XcJgyKPMJJLrmNsC4H&#10;9xRqcYSEUx1pKIHl6mOCNL4Foq1azRza9PHTg1EyCxSybs2diMz25H1O5jVw7YeRkxhtEbeYMmCN&#10;CKvkjOfs8LZiLTL0+4qhDRN0YRGelgcj5bgZP5ll8KYMng0Y3XXg4/bprw66ePh/n7Ao1LQNqzmU&#10;wuwGufDuIxMJAOWjxlOUgSF0xkGhEgpmTSse7mmhRufhiRKCbj9Lc8cb25GPT9oU8jxt0q4tdVez&#10;TT2CEJIbSBxBHdczp0cN3TbjRhxKBy6PtHtt0OAnT7qI0/VzIzfBHqfTGosTqRNCGjbakZ+YNxnU&#10;vUut4uDij66ezw9nDp7dAJMil7aYj1j27nUGhM1eDZ32O+37fmZ0Y+z0itncGAUnUHbyBgVaZvxw&#10;Oc+6jc9O4vwnTRjNeLh1Zrp+Xw8PDUSl1RElFyFngFNGpLfTJ3IFy3tglZGD04b4tTljEuqxyxu+&#10;9ncfefMHwLDKxpd43eboZlcDqWyd/Iu75PyOkefqzx9v368Ps08TTv2jn6l3j0Iz75dGEnlL1Q2J&#10;9ks6cYwGtEgILqLhWcUmybDBH2V+JnXQlB7RGUkbAC/3Wza/cXY8zTVTunZH/wCJ1/KU1S27hM2u&#10;bA6cmRd8ltpv1bYxR51wJO6PKbfmzZjcjH5a9Aq92/UHGy3aVXbxBczPk/UXJezyX7zPj2T7x8Rb&#10;kLJPTFsbp4egW5rpGt2/i4vynK32bIHjup9owHARdu7WNn7lgQBuyvvC5kmEnI2c4+XAumj5rqVe&#10;n4nPzcZ0zS10FtAqKmSY5Q+KO5zLS3hhW81mMv3w1ojkhdRZjT/ZRsjfUMTzFvP/AA9lTtkG6Cwa&#10;10+CNeZcy5KHZpo6P6Hpa/f4e0nmO2q7y9U23s2II9O2rK8cwCH0lpsxl7ZtksLK6gnjJtkj6a8Q&#10;RO1yLfT0RqexOR0yjAKwqht3wZ1zTVlQYx4Fqm0h4yjzwLmmYDxkxxr+p+RsZ9lPGOZpu7WZvOLk&#10;ZMiDkcFt4O4tIJL8aGvJGODPAe4vVDi7zPRjT9sqOuJf4E83p8kfAjXUSDWYyQEWhSeaYMkYLiDt&#10;6fJB8iPS9uOBfCguBHG8jwQICSTubmCDqI8N4MKG9sYyKMYVuYS+zkjQ3dx2860gjhlGLGYCpLgd&#10;4mROvE0AcZCQEwQK4DbuYG2Q4sCpLgeAmdPEmGngX6P0DXDfUSbsvGmXFyDOmW4yGTCcMOG4w9dP&#10;M7fcQ0jMkCTcmogCyN25LaZ7LxqY3eIxB44AIAAt6f3kmCDURj/h+5CXPp+WoZCEg4ESHNHsAwYz&#10;lJ5aAK3NG5Geiobcg4OciTwjaO+Zye5Gg4yY0AQ7ZDEyKGNm5gc440YIQgc8Ch9oXiIA06R1A9bN&#10;rMB8nlqkzRu53nGZGJe8bBHggBn8xPTDOTGbqJPmgQxzjHotgW1DbysjkmCNQyZCZEek80JATBGd&#10;OAhvJHuxMCJSuVkgbY4AdVTJhWGAmCBiIltKaV45f9AQ/pIAW+WXOcHLSnDgbkeOA+dMkmBI22fj&#10;Qdm3GYntJ7aWANGz1ESmErcth3o+BdLbM6bkMYwGNx8rVWb1RR/9YngDqQXdNfm/drJzK7YzDSbt&#10;yQcCskwlY5bomBnVbI8wZIOBOKCyErSYwMtwvls+WgPaBIB4IENIQYc8auzN5LpkyswadtJckDPe&#10;PgUMjjvwIxMGe7OcHMQ0jPvwJyQJjcYzDS3dJnzMitTeXjjJn00AU9uQjYmNWTnDxx9RMzBnZJyL&#10;imDuOW3IQBapO3I8sQOdQP8AIqqRuPfTwQakF1Ad4IHIrIMeMYI4AZ0sAbPHBIHOAOnAgI3Cvk4G&#10;RzYjsCwfDSmknZbsCMP4iAKGMmNEmYxmJgjQ0g8Ce9+BMA0L7D6Z47+QaA7ngGkOcE3azBdQ1u48&#10;aWUCcNxQcCvkj3ltyeNUl4QcfAiW8ad6A5caAPUT1W9sj2AfZrmVb5ATlueOxH/pXQlQTinK2bbh&#10;MpHJRx/Szry12L7RHNKubzliUjby/wBjCt+JtIlNTvQOQg3N0RTzUqa0rc+01qtPU/kJvb6Vnghx&#10;j5jIpca4JmDgYXJwx8d3U7i78ZzAkqbXoLuPmLH9plPymtmW8s5Vu82HzPjqLdU39IntHH7NxvJM&#10;cZ7cCsnZ70xMcACkj8y0hrhnMQuQM9xKO30++rs47WZ343l3H0/GrbgpBpKPm0d/c7uAnmrH6go9&#10;6wIeNyBdIDri8y3aDTddQhVW5wMcYz7s+ESDqEKjetIjnVvMNzJjCrtJ3A3PO4FoX2PksAsZj3NX&#10;pqG3b0xBn1R2+WPjTrwKe8eCZ5ID3Ln7iu1PkmLwYI4NPzLqzeqHjaN6AwT8xEm9WEbcHB5ad5IH&#10;V1P1IRg2Pvh7kfKGpg9tBGZDhZyoX1Crnul5XOqnc6ILka60pfYvJbYN8fa1pJcj6g68hk2mTqNs&#10;CM0jtwE0hrSJPMHtsGA+cYuX7iDuJgyfuTtm2mZvy7qmPHjmNl8Zv1BccaTclSiKaU+tKgbMyPoD&#10;ahxiu2yLmOtHnarkDmMGgNUOcTCYzWojx3y6heWVWSuJoOQkAzjBcg6i56Y510f8xmbpidUEvFxh&#10;BbgQduO8PApE9qdu4cH3YFsJOmo7fPwLWUx2itw6BBqsrnA6YbngDaeRuBczwKoQVu4c+zRh0VB7&#10;P1MHMuJl5J3LMmAwLcai0iJs142cPtDojSWE4vMwRtrQzDV1Ht4n8A9ZiIlvyxLH6PeYHJ4I9RbO&#10;2rCmNyOFyxKSMnTWLM06fX8NaI9Ztg9sZlHrNlAQ94GciMVPWn2nlWON8UerpjGuUqttzGYnMzBY&#10;g6Y0Rl8/G2EAMd0cY1oScToxaGK09Hi/kWuzUtqTo+RUAy7OfGfvrcdr2a4ucHJHED3duZq8xTXl&#10;auXJMEZrirTt4Q3BpwIxkKUpjuN/F4+mRJS4195L5S2bAjjPrfSV2puvKYjGBtGArc3mXci573x6&#10;/GC8e5A3WqM6LZPxsTB/tH86voqVuPOnhPbbtxzt6j5XSlZy6ahM+tmZ6ja0VWSh6wFIWwIAyory&#10;AZdS6uDyW6eegbR3SW/KWzS+tJt98lupB1Li+Jm1dv4Tapt3GHqhS7yUzhsdzHdbwD0yWkh1xTDN&#10;zZcnKMJOW58a4n2d+soyk7ndnIBN/M8C2zaJVFKTilDmZn1iCujtK102ozHYzd2/hOopxOJKwHvL&#10;a04uLj/bRXA525Ys5kxay8P/ADN3OqHsf2oNnN+WuXwtTzVuVcbK2VVMgQG0+oMixfWblN+0FruX&#10;1MVZHOG5hS7Zy9fdlPt4APVGQuRUOaVQNs23aBiIZ2/MJ411RNPVbqdtnYTwRIPLILAsfqD1e6ru&#10;HMaVCxj6l3jXQIycRn+IOYdjJavIMNbzx6bP5f7iMVBOBxtsGreGUVu54EBHK5tcPAEBdPmDF7i1&#10;Si5xJWDa9O5V2h5Y7qtMwyWXvB2893AiTycDZjPAHdXEBBcxa03o9lU7Y7mSSrd3t0umIuOBZj9h&#10;5q2cnC5YiJ5iAKrLx7zrB4G+qtCbzCQuRgjcgFe+H31W5XI3sqe4GepHzbarcwZvYL95jbju6nzo&#10;Avm5tmbZ9HYyELp6uNPNyNnhM4C4LXL76p8nZkj+83cY1qlJsxuXoMdonmeOBUAkqpGZIBgg5dsv&#10;LKVa1srotzU8x3Yx9zDa+8kQ2oBto75o7RIx+WrVs3bvXL08HapW9zl2hY4I05A5B2BtE2XyWSUe&#10;CAMquGJaGNyIt9ci0XS9R3b0tlRSRjLaIvQJnKxzWXAsvivNLUGsNbzjsG+2D7OYhdTSzrnrqmvE&#10;JM3+z82mrkDZ+x3N0Tl2uvgVqldBvd9lWNiJ49blutrmTAnqk2mOQuZHGzfNRmu/eSixxwLcqgeE&#10;kjYE+1XG7l5ZC506nzB7zj/aZsXqecEms7cgF5pBjF/IuFXk8nUncng1bK9kpPtMpSOddpRvpqOB&#10;wLUbEFjDB+VUmuKs2dVVNmLaZU4JmyIX77a1o0UNIrXHENB7tUIwGsZx8zxp5u8chengcgESC7zC&#10;cEC7GrT1Z5TSr3f5DUZRykhRFJa5wYI1nu2TYW2jbMXlMTUriO1dc3e+kudVuDu6YbUFNjCMDxsC&#10;55fgVPng3r/cYHILkA9XT7iAyuvJsFzuxgZ+UtOJK505l2+M2IiW+YMf+KFHaCkzeuOWCNsxK36W&#10;r3/2VZJf6t9VzKXMZqzAV4Agrml3FVd4mMysRmAIhuncWtUX61FR0S53B+x9l6gy5I1mZN0tavs/&#10;xHQ8vpgNbXMMNqil5jJHOPsp03gH/wAyJapT9yoR44+nzLS2CsPWopip2wII2Ny303IoI4I1g9Wb&#10;cGTZkdtJ5UWX3OYMXJWKjNZWSqvoPeOgdjMVGb3/AEuEmbRNg8+cyXtVsffA+X4IFyWzIRs53aM9&#10;v4i9FPVDrh7cPKprqNZgLqIOT1a5TUm0qayeCeNZeHmDu8eD3VtYx0rq5ENhmZnGK6SO+P8ACcQ1&#10;BVkxfsgM79yAZbv7a0jZnLyuXoIHmnvHM8a6i24eqXSdGSV85Z1VcM3KLTtLAabmm7MgQX8hNK54&#10;MC6BLlHIpdaGCDFGTdmACjjJpj+RUmpG+7Ds38/UV2mjefOWR4G0qK4CT+02scaJU3sjn07lL41g&#10;W6t+YQi/Q95yuOsJtBMccD4uMfLW8UvcckPG5PkJqkJ76hzTZvIXLIEct3pufy3Pf+VUN4OYs3rF&#10;sa6OAaYJCVQPHryY3oLtlaFL6LnxmQDNmJcBOpayfmXQjOYbGzSUEDzem70YvvPnxqnj2qTqOSvq&#10;ek9okvu3RpN3lgYPNKXmO87tAe4YmlpolL29RhbWTPt3C38tHqTk71/MQBbabpwXTurYKg2VvZIT&#10;dnloZh/F41b2gM3JUk1eEBvM8dON3/kW8OPWUrCCQdlM3xSBtWtIWBY+On8bnc4D3DdMYkHmFPzG&#10;VOdwcgzj+LjgSHbm2UEP/ihUbBtu1/RIW6QdrHf+ZdLE2mMp3TB3P2cKMLMQvkxrK9n84lO8zWVT&#10;IAiNXloVwvQ+Iu6pXsfpAOzp8FtUe8QDEUo9XBBHGh20one84bl88cmsR38i06XzwbYbFzy3rfU3&#10;kXfWDs85ANo+mXpLSKopOdSeXAmUdojJxy7Qs8H1EDrzeKs9aSY9iglUEqydMjnPGsrrjaY5rCUg&#10;bOacEzgHzCNu/Gs9l7wmhg1I12B6qdSUwGYnYTXdcDgVse88aKRNJ5ykb2XOOPk3dQfuLsam6PlN&#10;bMsDa12fy21rnQGgR7axsrpB+5mpmE1E3tlLbGuXWbOfypyCyB0O3yyNkm61IFweU/KQkPT1SMSj&#10;MR1pvXPHB+34Vm+2DY/MdmkxY2X28NXmq2INdUbH6TrSoXII6kY75LLtzeXOC9B9PEjHr4U2R+2p&#10;w0tAWy3EUelwJM3a6f8A9Qh2305yLI6DnTyYggc+zxuCi5pcfGr5tQ2PsqVmLGAL5qSBw11NW9gj&#10;XHNP7QJjIXOODjHpamdWQe0BzGTHfuRkVBeXacbsz+7WsfmDEg7fO23mDjH5SqrioHph44+DppSM&#10;bl5fj363H5aakDq7Y3L5DOxHZzJ8UZhluDHdwQRrrScTBsGSsQyeaib2+YQQu4vMemyDDMQb4DeA&#10;3bRBi/wrWppMJK2e7m2fTAcDjU+T4ae4nOo3Gz+dM5Sd+8fCJB8XgWbTBmOdjwQXbw+WQXAt+b1J&#10;TjzZ8dg2mpe02YrW7FXItP1Y55LnTM35gyiWW9BbCeWSg9qjlg97HnbG5AuivtwRm5wPz3GxOWT/&#10;AFLletJX2kyBGFiJuYeqMgkHpOoBz6UvmEyfFG9GstybTaS+s6K2kPJS/bewWnEfMuC44FzSzlZH&#10;7LdnjEo4CctyLxq7UfScyZuTs3mpBautiLcqDeDZkwGB8K5/2KKiodccx7H9rkx2Yz59BY3wDgW7&#10;EbE4I09NKkbVa9msbk4mYSF0x8dhadtMoNzO+hc8slrgXPcr9m35s8B7UPSGNPmu2h6d1u4GCUXJ&#10;Y3IAhqMTiD4Qv5kphT9BMNE08K8dD6bYWCD86qreg+1Z8xk7A5cbjmDKXgXTlaeqvLqGpzth+d0S&#10;Dl+zeNOhQpbVWMf7oia5StvpzkVxK8F94EFuDpjR6TzBtuWtdJGqq4eXuP2j+dTBzQbZtg1R3PN7&#10;iJqdoxrhmaTQcZMgFD+0A3I8BtSMfLTziX742vS0BSW+Z4Eqbkbl+QGA9uNCUgJvI9/HjgPbg+Lw&#10;JncyBJgbPrkfw1v0vkY5UQHsIiRk80qrdSSe85PZtN/LtcatpAqrORvTS69q4G/MT0nHj5IGpOrq&#10;8aMM5G9jHgsFx/V4E8Sl2TYmse2bqDWLdvFhDG43ZyA0F3U8rItOkc4evCAgbHKOP4qhyeVy6MgI&#10;zHEODlavjXqVsr9W+h5bTAJxNWPtVreearbhLtow3Zn6t+0F5LjzUIBDjcC/tJc6Uw9XPaLTzY7m&#10;N8WyPUJaKu5KD9YSnJx7NB7HGPTtlKrftYqCYsKQmrxscRNLp50l23uCL2kTZGR7HSjGN4cpIydR&#10;aQRuyjyX/wAReUdN7fKwZ2AxzzIPpkFgXZmzva5MatGCOCVCbtR8whS404OitJm3TZ2SfMgBbA3h&#10;1yxrgOsKPmMhIeNyAozN7Vxtd/i/KvSxxOHMc23CP2iC1duC7ixnapsjFU7nfGE8FvTcWo2Lr/w1&#10;mJdU4cm44Vk9eY8j+6SDlaWdUmtJeymQ+0ggLjHpD7i6Wb7O5SabHgqGaiZtSC0yDFYz+8srrij5&#10;dLb5m01E8ajLa0i41p3D6TlFxNGxiYAgFjtag0NbvCQDPgPbg8saMVhSe7THeW1oYScwngVbb0/g&#10;JZ3638RaiXkZZJHOPZj47RIycu7xrVKfryfBZAlvapd25e7XcGOBc61BOCXANoNQA+pa/lWtTzah&#10;MZ9IZVKoGLVuGX/2kQv50PeTlknE4m3kZOna7iqo2cxCMBjHt3C+bjQeR1I5bWA3y6nMGrtJ5O5f&#10;/wDmAjL8icgHDLPdm1g0YCuDXeYIXGurmfrCbSpxIezbDVuytWuVrRwLm+aTAktHZCfeIycsYhK1&#10;S+pOxBgNAcu9WuW55MCe5NosUwbkZud2gYlJHzUSp+aTaW3zRsblvzVSZPtgn0kn2+BYi/F662zZ&#10;fXEpn1YAeTIAm8vIXll4MaUBjLOoCR1GAza7p8y4tmrDbBNqhIxDMnwhwN+Wrh6ylPymT1OB+2tD&#10;auBCLcGuY5wNkYecG53C3LinTU3cPylwSnFSDc2AhfbxGMXVEqTNJ4O3n40BmEwHAPAH9RXCg6o2&#10;fNpc+gqFi6I9IL2IgkXVFvdBtPzC8Q8EB89rmLYPV/k8pf1P/X013cPLuDL/AIlx/NNohA5wnFp6&#10;Vv3ESke1hszbHNy3vTHaTu4ISev+2f1b6UjlO8sN6JMB6rchC8/3V58OJPMZbfZxgtxj6fgQFx62&#10;FRzUkqgfzW41Z2rYxZFdvWM20UpU7aVP5CcpJha9pHaWLQ1TSgZmEvkD+nZrvJ3Q5gPljbcC51nA&#10;yW8mppeV309K64lIWWc7ohifuKGSpGwSY4+cRWAPM6bmz8mBgArgyJSdxMWxDxtj2zXfyK4SvbhM&#10;ablL6Bhuo43mlys6yWX1AOMmODjJzCI3h20XCeTCbPxggM+KO51C99HqLrxzJ3LHGcuO6iVF7UOx&#10;Gz5m5lQpgyceb3FtlQUfs1eSFi/gPnJy7Rc/7S+vHJ+oMvNvA3I8by6QPlj78askj9Zij2eRzKi2&#10;SaRPGuS6wo8lPOcEenHzBkVDeOGzkYI4/aIB9TgWY5Kh6XtO6qk2H7JNorY7+TzXd3RPK/0LhXah&#10;6r8+pi+bfhOA+YNGKbqyXM5jvLM+72y6a6uZ15JatlNl/d31vqDH4065q+2fHQlSf7jx5mErchVq&#10;o94SNsdnGfmCXeFabC5LULK9J2JWZuoPjxrj+abM3skcngMAreNvzF0MKappz7oTlGGvJW9jcn0E&#10;y3lblyTAtOJcgz8yAivlJyvAS8Y4hwLTSkzShy+j3rBtjMDItmp9vKQkA5cg6XLEnqwmD2PR5YUH&#10;ZkJu2Dl2+oqACTyXjcuccHU6aJSelyQPQQRpmVt8bnBfWwSdnjGePmQDTCcGs6PxjwdwamS+kyQZ&#10;P7taE3GSP4au0jp/vxgzqgnKHJ6PIHOtCbyMvf6avkvlY488f+/lVkZyfAMHwxKgWVuT02O5jg41&#10;fGcjJbR6Vy/UB1FdmcnHwfqJhOVtnJ8flY0YHK8GdXZvK9NHm8nSwM3HJ/gIkORrQhyfTRLsvH0E&#10;AZ63k+opjeV6eONaEOV6amdmKcDPRy9GG7NWTs/Anhs9RTlBDZt8CMNx4EhtyKYMaAHoFIUfApiW&#10;A2o6mEGlgQAyMaVtPYE8MfgU4wZGNPW09gT1tACGnoEzbTyAHhp5M219IASjkIpCgkQBDIg7gngR&#10;JxkQFwRAAd4RUmYOMCtTzPkWezQnfQBT5w4WbzR4PX8HTVwnBFm808FhAFbmDxVtwTuIk8J/dKtk&#10;J40AJx76ZcJEJ/DTJCIARB6aZJzPqJ64k4/cQBFTgyfnGoaeb+4gCZc/E8tK530z/sieJ+ogCYPo&#10;Y09cHAofuKYMmDgVABJvzOejAyaaAt/BAjzf9RAsPM+hj04Omjzcn96gLfIjzfwfSQBZG/M/y0Sb&#10;jQdmRGG5MHQQBZG+dWRuNVtmMn7atTPPYQAeZjVwZjVbZjVwZjU4wPMx6asjdB26MDHjQBMGNTBp&#10;mBTIEAKBSEk4gBtOJJIASSSSAEQahkGpiSoAGkGhpBo9bTJG6YLK2m0WcN0NIPAgCHjSxplwodzU&#10;wKgnCWNNqCMimDIgB6BEhobAiTdAEy2hrhujGBJwNBQZ7MGazeeS9bY8bqhzRnpoJzmmcS/4HLWS&#10;1JLyR38YF0tUEr1Dx2FjNQS/n6CAOY54PB+qsfqC5xxroSoJf3FjM4b4x4P1FOXIMBmmQuPy1SXh&#10;MHGdadOG/Pg+Es9eDF/mpY4Ds5eRy5swKqzyX2XNnmRjR4bwjbPAco/pqtuM5PcU46gGt5WS57hE&#10;p4zG2HgWkPP/AJHAMY/01j84mF4mPv8AUSbxw83eNreDvpOBkg6CqrgZLmOBWqVkJHfNGvyLIbhx&#10;jH5aZZvNPBGjA3g+OPjVbmDj2nHAqALJuaGzCVubeOPgTzdwW3egPnR7fLw8EYFOBVW49PBGnhsy&#10;RkRgYx9y0lvAw50Hy8ebjJAOzGkMd5Q7mMaZb2wjx8xB9HiMx3MflpDJg4OAempg3mOwk88cCAE4&#10;I2jJjRKXvBx5OXAqqOcYMkepAplzds8YP1UuksuHiDs/ERgbMcYwRwICMl4mQ6PSecbtfDH1EAMu&#10;HhPPQeeTB7BngPkR5xbj6GRVWaN3sYwR2MiBDwaznDkJPfT00njkxEN9mgQ0jgiCItWnGMGNQ7ep&#10;gv5FWxuCR5ESZs3MGdMAvjcY4x4L9xB5o3IEmjwEUPtAkBM6tRJoQzbBYtwDUYAcmdtkSk48DnJx&#10;oOSYYCYESZzAcblUFBpw3A7eCO1pq4U+3GEmPmW/3/dWV7u5NYwKyS+abtYwdNOS4nOtGcwHbwaW&#10;O11VpEnqBtAMHjXLsvcXmwHN8uMn862Ck3Gpg5dwS2UkZ05I551uXAtUlbzvrB2ZPZgQQXRwLSJO&#10;80+lj5SpJzfpW47isjdwsxk8wx51fGZCftpgCnBO+s3cE1MH96tCmg9PHAs9eNywEzoAZcE0zx9x&#10;cl7VB6h4OWurt3xjxrl3aw4FA5PAZDgScWvM5MEapM4mBDEweWr5MB47+P8ADWYzwdn5FmPLCqzC&#10;YKqkJqI88b4xqhuOaojQOlqfIV5ITweWXUVVG4JATAjGyNwOO+FzqbwJHppKyQObJgZxqgnA7cZT&#10;fDR6VkJATBHwEUOwQOSMGTzEeZj9px9xBOTG7MUDnJ9NXym3hGZMn4d33FW+xx8Yf/YpjMmoDGmH&#10;6edCS+cDmrbBHx9NPDJgvhj41j7OYFgyd9apL5oN+MEfWVBCadSziyRdIU28XH8jmFkmfqLoqk5h&#10;31QLOipe401cGZMazeX++rszcKcC4NyI8MiqrMiPNyKcYHoFIQsZFMgQUExMkGlcTyAA5BoaRurI&#10;RDSDVBOVsjdDSM1ZCDUNwNAFJcSvGsxqCmxxj5C3gg0HeM8Y1QJecE1pSfPXN89k+Dj4xr0mqin8&#10;Yz4ALl2rKPwdC4mAg4zmkrx8f6ipLym7OSxcXV0wpMmvoFJcVVcUf3P7pRUj7jld5Jxx/wDUQ3s+&#10;yPIuoiUX/u0qrMKHJBwA6XM76TSPuOaXEvbfqICRvjyLZp5TZIC5EBl8rGFzj8sqRQMMNnDPU9xB&#10;yDwZFs1QS8ZiHjgBzLun4Fks0b4EmkCGRnp44EHt6uRGB5xqYSXjgz9xBQVXV7iW54CZ1ZHDMcHG&#10;mbY1OAyMeDOmXA09jScIAXSznQ25ppEcJkY0soIZLiZ3hPPEyNADNvGnt3F309bJbxqHxoAJN27f&#10;uKZNJfqZEHGMcCPPHmomAKTyfeevnTzOXtrmdMt3Agk9xQ5g41MiWMJjiV4B5D5Ey3ycaGkeEjTw&#10;yJFIsTweMahtyWSKyEGNQ3EvGhIBhvMBxjyIaQmPjVbJdCnhkVYBKBLd8ahjIpiAHhjHbTJGY4Ou&#10;lc/OnnBMaAEO3GniZENHkRIfjQASbjHHf6kZP3FMuDD10BI308cCZuchAFkH44ESb5+NAWYyRucE&#10;a0Jm3ZdnHjv64+mqAIbcepkRhuTTwRqttyYM6JMyaiCcvkrcanmQfFWhM7cY8HMWYy9xjJ76vsv5&#10;SoInB25g/SR6XuMHAgP+WpgyDgJkTBBfBk7nc8tWSVvCXPfVDbk5CJN3GAiAOiqbnmpnXRUjmBIx&#10;4FxnT8w8fGuhKTnHIX14G2M3hICfUWhSt4sfGTwcCu0nmGooig2ZmRGB+BU+XuMauDdTjAonBjTI&#10;7fcUwY0sBnAm1KINMoAZImVMTaAI6eHkTMaSADDdwiQyIDjRJuRMAPNyIkMiAjIiQyIAMDX0oIyJ&#10;5UAPEQ1wNFFHjQABcN0NI3VkINQ3DdAFbI3UMg0eINMkGpwA5BkUMg0YwJndyRkwaWp5qAA+79xM&#10;4BoxbxqHGgACRuhpB+NWQg0NIPuRoAp5G+NVt43WhOBktqquGepn6iBZSXDf+Gqq4bjgV8cN0BeN&#10;1QBQ3DfuRoC4bkV2cN+5fQFwzVAFPI3/ADobu+orsSX+NMjZphOUkkvJHf8Aqpns/B0Pp2ldhyvH&#10;86ebyvTBHy0AUPs/SxpnsvGtUHJyKYOR8jQKqAMTJI1DHT/fjW5dh4/nS+z/AIEBcYb9lycaX2b7&#10;kAOkty7DHGmSSMf00AYn9nyfCInuw8djGtmcSPH8iZ7M1PfVAGV/Z/uWM5OopnY/I/iLTuy+5Ame&#10;yxIAz3sskGSwnuy1duy+5BaT3ZHwEAZ72Xg8pM7mODgArJOJpJZUI8byatW/1SrH6g9YygpbwPiu&#10;I/hoDoXGhbngJ5kCRJeO3ggXN809cSQh+5yopI/ilWVzz1yJ0b7tKmo/wlP1yS7o2nbBJXjHgUQk&#10;v0zxxn+GvN6YespXDngfW/pDWezjaZUcyyOZqUn4qR6zSHqw9MpxUlOS0h701aj/ABVmM02yUeH/&#10;AOqtyP4a85SOHpuO6oZGbnjSHZMt9WKPSym9oDKpCHDJ2JXhhiu21cGcjrBy2OZtRxcZNId0q866&#10;Tnj2QubzM5W8fwi4F0JQ/rIVZJx4AzURLnm51xeZm5Vn4f0DrcKnFL3JBqszpraSzLjJS2OMnwoM&#10;CsjOROIB3nkktm6n/tXPU82+V65JjNPCjt9MWSBZiPapOnLg+A7ohicwl2Ned5LlvPTtNN7RZ3SO&#10;ZsVG8j0jW3G1Cda8tZgaj1dQgxZ40BbHlxh43O9XkMouYEgmIIILQ4yFWzOKDmUBDvDA9lH1FW5L&#10;cbto93iEpd6y7nvD8nfOZkyAzCAQw/FHfjVPf7MptA40buMmoPuJ5n6yDKQk3ZnJBEgGjBPWInrk&#10;ePsNqOAi492nNtviqNtf56m+l+Aq3JHvg1vT1V9+6OPpjHnQCcUu9phzemQHQ7nmZMau/p9YiasB&#10;4IJUJvGs8qyvJ9VQwb4cRIB8taOHxmfku+1x6lEeTyeKWrYkek0AzipHNvA2Bbg/8yVYy4mjmMmN&#10;zdJGtOcbP5tGO9uJcBC8xDZg4ksqHZf6kdrlr0VEJUbt+8cy57ZPc90zHf8AH1xY/LSZzBzHkvoQ&#10;d3KjEwQAWy03szlz9lvIZqLH5a/T9FK7mmpD3e2TJPSemAzk5RwEXS+xOXzkLjGzfbuHy1j3Howc&#10;A10JsnqRkFkDXt7v5nfXmPNes9kTXp/jO0wtS27h3I8m5IGQL1rH5lpUmaV5KZaQAYAXIyF6Ysiz&#10;GpKwbTjcYI55u8Y9XS4EHqjahTkhl2A1okfwu+vKUcgSrY7Jk9zf08B6D+8yfL90w3b5NCdrAvHK&#10;S4Llj5K5FrBoycivRrs0lP8A/EJlek57cYy8tz76yqqPV/7NbnjmU0ajgH5S9vxcyBB1jx+o9/gO&#10;FyaWyr2Lj+6eek29MY3OX0YE/L5/MG0eQ5Bq2ziTtguTwdxOt2ba3ZgXsPC9TFfceR0NW78QFpbt&#10;oq1t6MA5qbCrAzrybQEvQH5nMuqhs27YJM4Li1Sl6XcTUmMLHJ5heBY8iLF4Pgj6f/DTwLdMlLZt&#10;9QVV5OJi/JejOrVK3GBXxxL5KwFgNaJH1BiEgLNu5nDmy2Bb+mJfsjdCL5J5wQ3xPqLTmc8Hb9/4&#10;ip8rodtHYgjPb+GnphL5LLW17fs4/iqPZIv3f8w0KX76/wCAFyBaRTdDuZq5wQanxFzGz2sOZa2w&#10;QcBF2Nsr2gNprIQGjfNJeHVE58a5/M2xjU5fwqmt3CZ9rKcp4ZwuTiJG35Y+tGuRdoleb45x2OWX&#10;pKZtgqCSv6nsy04iQaQt5H341Vakl7JsPBY/EW1he0OyfdrWDSbSGz8YG0DETf4iZI4bW8FjWVPl&#10;7dkHP3/LVkb3DOQRxg5a6Iyy7S+YNrQMDG3GNZ7PJg5jcngvlWtOG8ugHvJjiH9NDdzZGv6AtPmJ&#10;lIm85jbyt6/c41rUjZuZa2zg/ERicN92Jo2hwfSTzN4Ns29pP+GMX8yKQvA45eSMeOC19NVVw4ew&#10;fiK+PJw2MP2YFu4hre5BYbfxECbiqt2ZOtdwEQ15NMGjBwfCWhTRm5CPGY+Tp3FmLxmL6caoAtUv&#10;btoB3o+NapI5gN5YwALqdP31j7OX3rF4GT4askr9gJkPbU4FkqTeeTBqW1gM4k44CnjjPnWhTisC&#10;a8EZxEVJmEvIYe+RnQ546gZl7NtHzj20SeSckA8caAyMeNzgg1PhrbJxRb2CXb4bTt9NJvCgx/Tj&#10;ICCDTtqG4eYMl9KYM8BNFB93JGv0OD3alnrpM2/aROeIcHmETLORjNxqYOTjuZAZECyG8bjbPcAf&#10;aIB9RWqV5x4OWnm8vbQcaPSdxLoHOsC5B8JNpJyt7wS5jj1E83G5fkBAFjn8sS1SVvGUbmyFjcD+&#10;+tIk5NQG5yoQ4+mTgSHOHJSZKz2dz4wwRmBu4VuWz/1e2TnWf3cC6o2b0u5MPHMtS5yx2lsA5GNm&#10;PAz4LvL41i3OYbSISTK5Xs3l0tl2BsC3+4s9nmz9lKm154C4bp2+58y6cqyeS6m2wI49QxOn4FyX&#10;UlaNpqN9GF8InmDLkjjRdUaiIXmMKTVE0cyoeCM7Uelp/wDcuP8AaBUhIyHgjtEj+GtCrCeEeEs2&#10;CjjWJ1pT72VOcBuoiEio+THfTKG4JjIlg7iebtyXMa06m5fKQjAZ4f8ADVhgGVt2b2PkrTpXI/s8&#10;y3x5zidNac3mEpYMjmZgyLAZxUDl45vd9Ud0+bS+4KYN3rm+5gBkVbHMB3cCuH2omxmx21gQ4CKt&#10;kp8hs9hOTb5gmbV5Yh5yZF0VKwNoNnz6PvkdCXNNxyEmBdIM7kFD5wf2q6kTP8OOxhg/ZftK0iaS&#10;/s2Ugg5cZOYrhR9JtnJN5McVkeqRU+rJpv708f6aTda0d0VSrDJSNyXMcaG7mOMmdXZxkGgMwJj+&#10;GrzOIbcmorU3qRsFscKz0hMCeGPGgAwMg3LnHH1EzMG4wkwJ5mPBkSeEsphOVtxnTze3ANIjO9nQ&#10;fUCRKcksS4JJ4aD3O+iQyDjSddACQ86uEvl44M8fAqqzGSAq1qX7laxwL4kWTGcnI8egC2BzF0s8&#10;9TObRy7eYHwsdq7bXMcnqBzLZiB4HjH5q3hx61k/3azBp/78Ky8n6wtR0/wE5hrzZ2Nm5O2NNWg4&#10;xl1FqmzvZeOaubMFRtW/0yLnWpKkI/cnNzIycxblsLk7Zy9vP96GAfUEn5m3pP1AXba56r82piXd&#10;pQHESDqLl0jcbMnPzr1WI4LOJKfdprkJpjGX/uXJe0DY+yMyO/bacfUH/pWJylk5TIlcyRumm5Jy&#10;68mGPP3ENZuB76COPUgWwSPZeRyPG5fCbwK1ONlcpgbZz7v8RdoSF8ldUS6CwGMGS1cH4FDJOCR6&#10;0YCkVP7DK2sBYakdrzVMcU3U7BlvJgFGH6qT2z8oHnjNzHfNYLg6d1Jvnz8yPy1Q3FUMo3NmABSQ&#10;K4N5peJgjSRxVakZ4LAQsbcHUUyVy965HjZyoriPqd9KrB2S7tADOPVIjFJ1xUctJgYTXd/p8CHA&#10;kAt6Xcxk1gW9Lq5FDmjfBkD+ouipHt4Ib+raqYtZg18y1rQJVRszks4bHeU3NblvUI2LxrL636nu&#10;ltP0/eMNcU+2nzLy5gPp+es9l9BuTOM+nB1Fqkvp/T3nfrbpv010Js3mD2djOwjtD3gWmO0ufmTq&#10;tz5AhYZsltZzezZtpO5YmbAtmH5iMfaSXOXt6ZA5nMtLTpns3n8hmN5yxtx8sZBjxwKoHkcuZkvO&#10;QC3zpjJwRrAbzLEt2Pe4jtYfKbV7jDAKgbjjensgKMJOXdTLyn3rYeOA4rKJbQCEgmPP/T4FDbvC&#10;zL2aNeiwntqjsOLmpqa9YBk7wQcjkH6atUwcDMMEd8pLfTIgM4lYmfAfP5ZUNePCQMlcQlVnjwe8&#10;41ape4I5bY4ONAZgRs8GCOC1jXZmyPY2ymTYG8gtuhiuW0ibNUoElPpuX042bY5qxfjN01VXDeQu&#10;XuOM5Rh+Gpm0Cl3skqM4YzlJA3LbSl9Ly6NtvMBxE1fuyTRUWFw2fzxszGcIdSPpq7S+aPd9PG2k&#10;YiXPNEhtFjIwGfBawc3VFnXQkjrxkzyM5U1eGJyyCL/Mot0oSZiSX1W2GeAINz0v7NzkY2bzy9Mf&#10;afZzeYQSuE4qyo3LnHHIxafxVpFH0OyfuQGcn3iPm7s24E5wUg1vPJtGQ8Bj3DEFpoxJ9jbZy2PM&#10;pxdcTDm3BFzroocnpwI8BmIm73p6WsqHPKwmIRHbM5VbjGW1vI/Ak7zRyaTkWqJW5mr2zBNbYSC0&#10;7peNFKB2RyaVahTlcGIJZHtQqSbUlPr0dq8PV8fGp9Des83mc1CF2Dd4CaZF5f8AtNxebbG+x6a0&#10;+Hv+APeo6zcbPZdGPHqgDa5aiSgErbE3TssQ4/M8atLAhDDvMTFPB8TggTXpIzckxmZCvdQltfy5&#10;1z9NONbeLi4tDSQgC/ahvvG7NgCGbl3ECbzJ6Fwe7aPB8Qf76shB085JjsNRmVEe+mYhcezTQRIC&#10;dPuLRhKUzx4NE+Hs8wup+mQ3kxqLfTxtmQ3jYfLtjV2ouqm8d/f3pW7nqDILgQxtJcGsaaFb/DHk&#10;x/6lnpds7ELjc4JWXQ07hFra43jnp9CPA9P2fEv2AhLlbh0e8q9nb++icQE8tQ6feTU01P7CJwEf&#10;LurB29etyazBkJwYeoS2rNT9S3iAmntTAJOYPuKNvLsiOrVnGj/xYal7jpcu0+q2bc8H2cleBcnb&#10;R28ynF+OO0MxC6e7LYJhUbl4zuxgvwfDQeRjGHVjY27a0tOanqVp6GnwajpkzTtnLDM+0WnBYI2L&#10;o4fiDxrUtnfrVsqbmIW0ylVsLjmEH3P2VvU3qSUvM2+lHb07ZBrlDapszbTUb5yHU+mt3BcwRMk3&#10;ReQx+iNeP5liIWTavtnppSG0um6mHjl00C4g+Gjs3lkDkeX0LxP2STEtJzoEc1ukbfC417fbGJ/S&#10;E+ZAMwZCJB5hCZ12PBylxsfXxSPTT8rDpE8yL0VZRr6f0zmnab6xZpa5DJZRpk6jgiP7J6/mpnHt&#10;L4RDLl31wqMk0kms0msiqMVy7qtrkEfH/pXMlL7bHs1ZdmwHajj6ZOCP8y7d37P5cZSGLkbQuVn4&#10;itNPs/dLf66T6Yl2gTtxMgFb47VvwWRwd1YrsX2kCkM1xxntwE5ep313GPY222kSVi8jnhZxGMWo&#10;MhfaQLkvah6s42DLfJCcry3zB9YC7bhwPrqBrHZ/ExnZ+pulfyHdX2gZbSJLuZvvtr2Yg1x/TdHs&#10;pJPzy2a0qKYG6nyfDQ31V9sg6emR5bOH27h6ZC9xadWE8mMqevjGAKaNSFLuT1sXPAuWhwp8HqIH&#10;H/8AJmo6bEnJjyPn+Y6VkmyiSv6HnjOktSMgvuTnjgMvOFtNJ1TT08teAdM4xl1BlyRr0w2UVZLp&#10;kJiadsHUnmZBDtuG3AeBb9VWzKmKwbY5rKms0jH/AGgfOWZCe1inxJaPS/UN8VMXZHf6JnmynbUy&#10;abPjzV+cXs7Yg9QnHH3YVyzQdUTEwzvLDXAQt0ZBlzwKh7dKX7EbAkja6zljct32kWfGtI2Ljl0c&#10;hBuZ840/G4DooFfycXGKbkvtf/0RuVN1pLnj1i/eHEOYD0rlrnwIrUGzOiKycneSeeFkE8cdVt93&#10;P80K4weesRLpbOjy2asRTBqPTudaBbBJ5WOoRgf08cpA/VzwLnpk3K4CV+dRtaox+SVX47pmFV+q&#10;ZtwFNjs4HxXASf2gbnRjXOzyk3MhenYT45WboZeZayR4F35L9t9cUy93Mxy4B9NyP+VF9s56Ur6l&#10;DzJzKv6ztdImc3/cu0xnM2Pze2/Y4jE0wDozfzlE2XzymIJdvP2jt6VomkqhJ9odF0rU+PtXtCBx&#10;5ouBcH0PT8xmU6PLQ71gu8u5nXY9L+pi5C5A7nc1thIXTH31zWRxUOE2Qhsk1EzZbFbcc9HaTrhu&#10;/bb5ywk5axqcVRSlbT7djAE43ctu25/mWZbRKfmOzSXMTS1i6nDLlk1OSsBk9WUHNZjemrGayd6T&#10;qXMiyo8Fq4ti/wDaWumJV3PiPUFpTlOtm2ArFqMPU4F52bRqzlz+czQ1OU6UjZuXpZIPyrW5XRY3&#10;LY5g7RnRAE6nHkXPe1j1e69lo+0pDNe1Gtr+zc78i+YWEpu2z0PSHObVucB8UlTc5nTm9KwFYGu8&#10;smSBUKtNu86kJZrKn4BODD0yeCNE9hdYz1/UTKWzV6XT6ZUF9YjZGXtZ85ZsRaheZdSsSrhVzA6F&#10;M9HXT0LF+AUuk4/qI/xlDovaPTLN5emR7cZOmIWRZjMNpll6fdj2w3dNEpVsUK7lz5zEcWn0+ONY&#10;PN2w5W5tGAvUMbhsbJY6vxbr/E4ubNyEFW4RXcsJNJjiv27heYRC5vLxy1zgCe5bRl5UbPd8AWNt&#10;Voe7uCL0CL41++ecTKWNsJAKie/0Woz5EXk04GEmAwbkBENZyH0mImH7crQuLy0lq1M19AEuqNVo&#10;sg+1MF/d/qLW6o2ECYyntuXTVq8D1BiLnCuRRzPETGikE9cwcJyLElYiVq7Ri5Hoezw4uHw9mp1k&#10;LKRatz3jaXJBfZ19HGe3GPTGNc+ylzgmHoji9GNXlxOHBZEeCPqFQOlKZLMr0UPF6FdCSuHGkas9&#10;njqYGad1Loy1nTmzOVsgj368W909PSXTcmLVTsZ44LQ4BiWA0vSE6cyoASvrcA+mrTL/ALTs3Ps2&#10;nb8vOvEOYlqmufrpITx8en1Pb4DkWrN/jnk1Cys7kIjm1zPcRJm4nJJVvJj34/LWbvX8x3YPak0E&#10;CPy1MpCo30YjwBZFJB+4vPn4rWmzg4U9z7w83cNDbbXJh6R4I7Q/w072UKcEDMY31uAnmZFn0wO4&#10;bTUHsIr3THbRbdJi+bgEU4rPUH/pUWuMQnTh40eCPT+/XQLtS1kpMTYmOB8J4YmpbHwKxs3kx9A8&#10;4NHyyLA2mzip2bk9q64gHy9TArHTjiqguHvaLEtnzO5+6myMT1GmteQQ/wAP5+zUch9Zdno2zkj0&#10;IaetwE5mr+8slpSXt5PNXvjJp2ydxXZ45GwJeh9ngtcsecqq1YVnJo4wGgBfNy/BGroSZXB4o0Qz&#10;Xgbp4f8Azfz8Qc/7rDTae9M2M5CHct4D5YycC1Ro0Kwv/wDzuuh/Euf4VwT/AMWXMqmoHzf2eAZd&#10;QdxdlSv1yJLNdxZwAE33jSIQvcVUnkhzNPT406+hrp7azocZpj2q3H++E5/2TOm9lhOxDcj5njXN&#10;kxpRwF5vPbVyNuX7vcXQ9eUHKp6TtiQ1Gw7QH0hlgzwLIHk1dU+4uuadLeGXUcbtkjj9xLgYhsDT&#10;i0iSL+Hw+Hw09IizWFatv6Qm3qHeB7s89gN5i/HMsZMx43b2/B0+5AhE42hU7P2wY5vTxRmHyyEy&#10;QRrnWavZeR6CMICjDd5ZFVjeX2N01040sja/Npppprp/8NTnnJrUbvPK1l8F80bK3ADqDWfM9qkq&#10;jJgCxdY/LbERgkkpA3tZpo/1OmNTJfs8krke8tAOsHTINWITioytLEv1/wDn000E0ODEu2j0o4yP&#10;pIUkH1c8CPMa2piYj3axu8HmE409J5NJYPabFx+PpuR4FMmlHsnxd5mNr6bYiwXtx1nhrwv4PD9f&#10;/wCbQRvFp9A5bG3Beld+Pp3CYMauDeTsX7M2OViAYnUuLPpRUEhZjM2eHENsPlkINL01pJmYzuJQ&#10;cp4OoT/sXOPhS2abfC77/Zxe0EuL4Ju3kos8rLuxOoyWBPZR6YXp+zt6Jc1LavVIbSPQ8Ia8bRJ+&#10;wpkdSNjOMDY5dfme4nwuCXCa/RifHi1+PXx9moOclogVJNm4Mcxujgtaiq7R+ytn/pYldsyeXjxw&#10;RqxuCzCAZ4IXtsP/AJkfH8yhMak9EtJZdnEODyx8HzJ8dXDpw8Wq0aeOuv3L110IwcaWM3I98kp3&#10;XlkH34FSB1eWJwBs8Dctl5nfgVx9DZuJzebGKOM/Lcf9qen8jlz+XGijBbfj5hCZMa00uVwa6cDf&#10;Hj4dfu11+LgHIHQUg4nBLvaZSBJyx99UV7LpM1mBmnMc9Ru5yQKxSupCdng17Bh9Qg0YmFAFnowv&#10;nJ89q4NwNCZDIztepkeir7uH0fZ7dB13/IpFQbJGTkYPYhfhkWN0xXY6DnPoxsd4gGXUXV7ymRy1&#10;uGEwbgeZvA/9KzSp2cunDc8BgC0/zrYwOf0Z4qkeMhGo9E1q22fOa1UO1uh9pVOdmwPuz3o9VuQm&#10;TOvPF/J3scx3Yz65b0/GiQ5G3bOcHMCrXTkq9MRMAmNy4vSkMVBTrwKdr6Hy+kXTc02cr9QYpeXS&#10;6WkDC4ZFx9MnHAj9UTmobVlsYpIFaB0cVsPBfEONGqQfto8jy0/ju6dtcRKyi2M6n0dH+h/DX2mV&#10;umpbQNqoo22MJ+YuPqkmk6mt8wQFIqS3rRy5ZWTHyKtzCtJju25wHyLsuU+QIuJOpzPMzZwBmDxy&#10;EmBzpx+Wg45pZJjQ0jchiZ0t3IvVE7Zwjt0snal5MuBtoB++hrceBPXCRq8WMkb40hjIHgOnnA8a&#10;hj5mBABgZO/GgJHmAiPDIODjVbnjjHwAQAYIPTxwHVV7QJARDW7gnArtKxy7vgX57YA1xUDmMeC+&#10;obeadxTJpI8d8weAaqtskCNoA8QZLiWBJnMLOSNJw88CcTicNxx9dPM92g40NIMkY8aUvb4yZ0AH&#10;rmPJAniNxwZ0ibsEfvoaOYE7iADw2+NPOHgwjwJlvMBd8CZJu0fAlgM7wl2gSPJ3EN4Et3JxwJgD&#10;Mwbkc5IEYbysjNtjjAhrdwSBPTB45c8Z0AJ4QnBBpwIO4b4FMb3O+niD76AA43BFMG8LwJacaeHL&#10;8GfuIAQ2+DOphJgPcrMANa7zPcTJGZQjxplm8HdzoAh3PGiUvIOAmMyGuCYyY09vg4+ggC4b42j4&#10;NRMkcDjJkVbIMgSKY4GQI8cfARLAPN3hIOBGCTB6z1oD51W24yG40ecU/ebYw3bw+ZdX5/1AHiPG&#10;z8l5zdJH1FVbg95x2MiZZ7zBwK1Mxtt21ucnE5VZxbcjwBAobNuRmj2MaW74CZ9RBQDSN72eNPDZ&#10;kt44wZEeZs8ZMmorgzZkg0THtwESwM9by8vBAr5J25GxMZgXIBrbJXS8lZsr2kSPzESkcjG2bPnk&#10;ABafmcC/N4XGA1gOXf2bqaioeotCqwkuM5BGH9MSht+zoB6yE9kDPSSskGeNGBvBBF5kCZqicEjy&#10;dzprPu0C8C/QFpJOCRp4c401W5eRTG7chkwB4YyG4EzgR6XkcwDsoaTmY0AEm8v00nA8GewiW+No&#10;GwI4D/hp5m8IbOgoBrNwMJMcauxJXebb5pfTVPmhB8CZk8wx6PcSwLhL3BIMl9dCSeVymWsmL8z6&#10;468sS5jt4FZJfMPZs778NMA9ApPtA7SZaIGo945gy8aZG43Mh3kYM4xXVyvTe0BswcsYwseXzCLc&#10;q82gSkMpfOWx9YguX86xpm32xjnbJidWbcHJnp47Asd3mWlns4qQcyz9qlHc81YnMJgQzk+M6eG4&#10;3nJ3FbSJS4JTCcYHOC/c+IjzOpJdbxm41SXjfAP3EBeW+4qBJoU0qz/ljlQdwR7APH3CJUvS7mcO&#10;bMBxYyearVNNmc2Zj5FyDzBqdzkrEXFJbkIZyDGtyZ0W9gGB45Y+y8wmr3FmP2bes7GPjItmk9Fz&#10;9/Jd5gfCsj6d3jTkuUOpOltmc8ZMGR4GDG2HSt+NbYOcSCBsBya7etcu1nXK+yepLLY8FgWMYtQi&#10;1rtyQ29537OTTt+BPm7oOCUnk7Z5UYHMfU0hjEj21i4zkp42wBDMPl21cKbGy9hMHnE6iqu2TdjS&#10;48Bn1u50xCzrLyadozJxwTJ3H9dHf2OZ/Omavpck1bvplft2y8ovGg5N9gyNuO6hzZxUUZT4zbvH&#10;a6nAsBiG+OjF6k5ibxz7QrHL7htGBAXAyb7rLpfYVJ6Ljcnc1C9KOAfLGLvrbnPXHi6cZ0SHbJda&#10;P9XOYzJsA0Z7ask42Vy5nnmoJgOPzCCyI/PPWMbM2x5VTzHcw/8AMOeNcvT3a7Vbl7g7bdHt+YXI&#10;uFRwZWa379ODhIr2tDlWUeJgTfJOcpIECk7lk7IeN4G2tUpOoNoD/R3G5ATzRKh1pKnInJ4HFocf&#10;w1bo1y9h/wB/5hDyZJ9jZJrrMH2j5ivhNilORkwPJ4LHa6hYIM6xMdbzKAXZW/buBQnFAT5yO82A&#10;VxATqDVmqJbO5Pq4R6PuJtabO+xCY4Dis9NDZvRDlk2YvIPaGzjqC/lWmyNvR/YtmcTV3vQ/yQK+&#10;bN9rFKS2XPpJNWJZhLCcvuRwR+JbULXVin8HH8avm/MaaTmSWSCZHcgCEBSRk5a6PG3ZUNLgQPD3&#10;JgTVH8BMvNpkukjY8cnBbMTlkLxrnCcMKjn0xx6riMih1S6Xrrwa61rOnuVG7fvcRpswqhsZzg0h&#10;wE1LguNXCT7yzbXoD7uZ4W0MZPAs9k+z8jMgDTI4m/wyFzpklaOQzE5mzG5GPlkLnwJycZu7Z9dk&#10;9o06X0m2jm39cMSjg6hG2eBdCVpI6LoyXMTNrryMmoO0XJ+0udR/aOCSgmUD7RcF1Gyuzh4Sd05Z&#10;bAEM3UHd/lSJqWqbH/KOhOVU9dHvFVqisKYeEBAEDpm6JzCK+Uv6ylaUrYDGftBkPqF/1rnWaUnO&#10;gkwGBcjH00N+2E2gZdmxn9l8tdDSlqjFTNlxmnpZL/W4ks4bAggAVub4aTPaRLn5McYCjMQtu25z&#10;41570/Q82DYeM/aICdNbMMc+jsM4GJcf765ebCUrtnTwprZPkFqrSadiTE5pUC5vGk5u++slJagI&#10;eCxkJ5ncXTkv9X+q5w2BG/fbm1/8zkj/ACoxJ9jcpDMTs2c17QMQtong/aSf3gqHfunY38pidPvH&#10;NPNrzA5SPScwarZCPd5O8eALjJqEGvSv/gXs2phv2rUM01ubqlwQLgraZVFOTKfHDTwNzZfufMtP&#10;DZ/rm19OYuZwHRbl5pGwug3L+YnmXYbslsW8ju5ApbSNjbmMU1mry1ecXCtmzbgQem9qE/pvcWcE&#10;19lGUVwfBAddmDZuZ8TfIwFcQEtCbDbeCPzF0Mz6izi5ifpnjzMCPWD3WBn5erxwIkzI5NnDp2+o&#10;urtumxdszG+fmfCZvbv3YvX+msf+zcllTJjjPvD0mpbF3EJfaJS+0AjmBH492jYiHGPqLcqHmnZT&#10;Z8GCai9oFbHc/wAKysk8cwfECPzMCslJjl07en7SBbATlk8mNOLzfqTrSdSrOzfWzXdQimTDaYSp&#10;J1uzOVFeGJpaZc+RXDZPs7l25HbTjUdEL7MQvuKt742pKdPjS1i1bmJpEt9z6aS6rzCfziyUPR71&#10;g9msbxjcdXbgxl4ESrBvvPsbm7L7hbhNLRWS1Zt0mzYgAhBu8ZOYTvxq+EnHbG4wQakfUGVRbvcL&#10;Ct1ZtQlzByxbNjib2xWiEELv/IqHL64bPKjAadsd4a9RsLvqyVpRY37J9BpDNzRrmmXkI/IdzAfd&#10;4x8zwK1LhZ05Sc4nVW1WCB4crOUuHVwbbgDoeFblNJe2ge4I7TOAf/mVyLs/HUdZuQScM13dq3F0&#10;uPAmaolY6VqM8n34pIG/LclFxompG3VHRQ5XLZVVfaTZi1Ia6O5cwRwLvAlF05NdxMaVMG8bjVGQ&#10;TbjXlfsTnEuc1Wdm8nmQnLJ/lrvyqNsBKeZMWbAAh3NO457kCe5KVqIXEx5svkMnmz6BzI5eS5q7&#10;6QS8zdv+webVDUZ5lJ6cdN5eTSuFFo/+xdCes56zFmnGLCWzW29uiIS3xwLiFx6wlaThsdsao5gS&#10;BxzLvB+VYqN3cI0p8wh03srl0hqMDZ++E8CPmbjnW2VhQcpqSQyo0tlRRwN7vtJcGdYnsz2qTqTv&#10;Ttm1pxATS1RLrqn5g2pKQgNOLo3ukUYyi8a2e0oc8z2tJO5pKlJH2kxK3dE5drJBg/1oONxNqtm0&#10;jNvzBw9HatkHkj90SmbXNpH2qIxCF9vEAy/du5AqrR8jskBG20zELzPAvsJO71DC2E5qk1nrpWGz&#10;dzPtnXZT+VCG5cNfaSD8fdXj/J5HMZJfjDThXkA7oiXBZP2V35Vm2wlMbjKprv44HgvbSDLjxq1N&#10;29OT5l2VJJq6JvAv7MLJ+IonJqbIYsiRtXsOFdndUMprU7EMd1uyIIoiDu8CAk2gfZ6dPoJbNS4C&#10;F07vJjVkqzZPOqYcgcv5VvDLl6RcHAqe4oOUz56xjlRyt2rgtq2Ut/And1w7ulkkdLz6qh2Wx2A4&#10;Bl1CXc8aA7SJ4y33czSMQzDFa5X7yslYbN2VN0xKsB7kw3oo7fue6uXZw8e77ec3fhpLt0EiqiVj&#10;c2IID3PMtq1UvI2UAwBjmu7oazJezxg3f4au1NydtMviW0hBaHpPNByp6Byw9sO3LpuVaqsribTh&#10;zec2nlzqEEqf9l/Zj4NM3K5v8yD024bMyYDPrcY7RR+BP7osZePHLMgDBAVuYepcEjEneMrZ4AgK&#10;4eku9VTKsrQsyJ7GAtkheZ4083rRlJBgM2Y3DOOYP/pxISBVago9yzGBzAArO4Lq99KXjn3Z2i+E&#10;OAZeWIqhzicOXIjwOTls3boxlzqh3CBICMOnB5iLhhpzcb23ec3R/E4Ma1RvtgmLmQgkhj3I25dM&#10;hPAsNcTQjkeCN9kGLTuIbL55uxMHLueaqBZ0sSpJTUMxYtngBS+5zHPc+bEty20bA5DLaHBNZPPN&#10;88whSrkWi5GSfT5iwgO1wOCjF416oUH6tcuNITySfHKQN0pW1ouDAmOS2qxZM488ftRIQyWVSQMq&#10;db7dukcrQuz51HKd2NKsl3Ut541v0n9SuUtptNY3L5/7OX2K7gwRroqqNj8ufynG29ndWv7NwY19&#10;uqC5Jy7OK8kNN0WCCN8XfR2rjJzng/DWY7QPWMks7kJ2EAC7046fHgT1S7K20yo99BAAvaA7pSE8&#10;EcHTXnK83mWuceqMw/MWY6qTtsBO6Q6kpskZD3tONUOXt5jTz3eYNSAa0jtAZm2OPjRhvPG27Hgj&#10;4CJydotpAMnrCmJk9xv7svucy1wRrSHE42dRjstpru8H0s/5lkrih2TnPAAuMnLWV1JR7lmTRVtx&#10;G9B1FS42Tlz/APJzIMumuombiSs3IHLPncoZCCvryRHNJizJgjV8p/aJNm2SB8UdxOfukZ3tNGe5&#10;zYE1mU83gwy8sRcCp+0jaRKZq9A5D956mrkXJbwjl+TIcpPqqquJfMjfEtqQ+do2yebXOytFh+IR&#10;WrY/XDnta8bqdQi5R7LJATOuiqPl9mXANBqbvzF+UpUaaXNO8J5T43ja8wfCJ1R28n7KMSt5jGCC&#10;MGsgNJ1BTDlsxjgfW4/i9xGK8cdjsjziWvrmlqDF/MstyKjaS40IlUdqsrMdrGPqXf8ACs9Zyehw&#10;zY7l+fc47Wm599c0uNrE6c2LNodxU+qNokxnHszy1gHp8pRuhWKrLUZOpth0I3cSChq4Yv5bUYpw&#10;G17STvwLtInrAUpPqcxv54JvB1G1rHjXnLs3byXtHBvzVxAPUQ/bjVVPSwWCWma3if8ALLGbzVqu&#10;UjGL0Zx/qEvyimO3Cg7RJwygmz6OWgFZIXTVVG4I5Jgc6cZOWsxcThy5Hev51ZJfPHJm2c66xBE7&#10;6hfGbgjNsdsE5fiW1oWztwygc2THtx9O4s3l5N5be06dvqK1SNmNyLHHqBGre2Qm/TBmSAnPEP4n&#10;cVbmkwloSaz65B8NDRzxkFkeAJyjjH5qAs6kG5yBYlJGTmaWRROcUFkp+eD4GZ94gJzBoxNGba4C&#10;OM4v8az2Xy9tLXOPSHc6a0ge5Ns8fH5aiRjN2wdedCUX6udaVPKQThgxFZGW6K7xrq6cVI2lUllU&#10;kqqoxDjHaLbbLg+V+sJXDaXAk7N8VmyJp6Xvrvah/V7kLyUsTTU/aBnAk/om/wC0Rcco1Y4HHUZ+&#10;wbrgLgvMXQkvqB7R4wdsPivA80Y7uAMH7Kp+3DZeSgBsZrKn1uAmmQZP8K5jqjaJManGCN5Nbm79&#10;O13Ed0LjpDb5WlOVV2U5lWm5GLUJawLK5HXk6kn3N9bj8vx/spUuSUzuSvmxn3Z8Y9RtdUOi6HmL&#10;+dMbJ7kZC2huSop2qx6DZh+sI5cjlUEB9zc6onNwWTGsrqCsJ9J3J5qbem7ohdMgxaMfzLvCrKPk&#10;LOXMYJwCVDjtWt9IKDHHHAqrVlWbOp3Lj0fA+ESDdbu83ci5520adxnlIetvKZlITs53TonBrXMJ&#10;g1FyNPKk3mY3mwBDCTp2u4sfrgculRAGbPs41SWdUEgGfqQE5i2oUNXcIXON+mDccyHggPct9QvA&#10;pmy/YO5qSdH3x97MPmLH2bNyEgI4+DqWl11sbrxlT1RgMb7q4a2rfv8AxFqJEGtE2L0oEecDUcdr&#10;TGVc67UNheByBzIQFJc+8jHwLupu8ZPHONyxt3Fam9J2fifDWW91Tiim1R4w1oPAQF49s4+WMaUr&#10;qwkAwdSMnlL0mqzYXTjmtJHNX8q0XGmQfjjUzbZ6q7J57fStKiHpFuWi4IFanJ1mW48x/wDiBgc4&#10;AgtwDTP2gmzwlkILgfi++jFFzR7IZ8+D2GJ5vGkS6Lg+mjFSVhLoL8DaVFx9P54FpiykuJw50Ao9&#10;2gybDBZ9nMPze+srJVjK5jcsS3rupaRglUDfuTmsW/LuoA6dqjaYSoZSxjmW6s4JeLTGLrrR/VPm&#10;EhndRnZziVCebwLTu8EC4hHL51PnIAh1OkO0tyovZvNmDkEbx9u8DPUITgSXJ2j8oOhPWg2TyWjy&#10;AmTMAhwOC8sXgXPe3Cm5S5ounJkwOLem4hCejF+6ukPW0rinJ9QUqgYH3gwy6lruLzBHMJjAOzzA&#10;+Wufxlrf9vGPT9MDt3BQ5IwXLnmqYQncsdVTN3wDAaPjScS9zGy3mP8AUGuiFFVcDJHwK1U3OHLZ&#10;yAznUgH5arbMmprcHlrVJXMBwMsDkFwNrTH76/LwKfOJgycucbMFuAnTUxvK7wwYz24Op76u1WTC&#10;Uxy4DOWyrOTmEKqSzpubR8DEo/iWo0lIwZmA2xs4emukNmdHyl5KZq/eHE3jHyxlWPt6HehbbzuL&#10;sgfMtKGNu4ZkvQA6vLSHOHo7xtjNnJY9+M89ngGLTIsNHPCBIfAco4B8taEOsHrlkdnHKrcBFQ3E&#10;rlzwmd9u8f509IONOnm1hzOJCCWmYiJb5bnvrDSbzbyanlj8C1qk2dKdkvo3j4reYD+7Dtccarc0&#10;GOBlgsW4OokOSNMxl7fG5wRnt6q7A2T1I2ptz7MAThz0yLmMjxy2bYILWDzLSept4SB7n0/iKJyb&#10;VFCX1OPVCn60mzmXPnkypwQw8wm7LmPbxQ9MT5l2q2mtt11G3fQGrJwRtJWJpa+dDDatk1VVZWSQ&#10;v2x4H53TeYdMnv8A+lRJT5hqTXW7ZyizpMcBD4z8tWRvKx2wRrWphJx7sdzY3gxOmNDWYyGHu0YL&#10;cY+mu0hTbTi3Qikjk4zEznKSNWolHkgzwK1S+n8A/wCIr4OXjjyR6i2TLMrlcnJAX6i06TsyfsKy&#10;M5OOP5PM7mNWpnI8GTmRqgnFI5f+f4q0JmTGP3EHZysUHQuRjR5vc76oFlql7dWpmMcZMapEv5oF&#10;d5e4x5IEAXCXt7OdXyXt+55apMvJ3+WrUzIgC+MxjR5uMSp7citTMinAMDbokNmobciPN/cU4DI2&#10;ae3P8REhjUwY0AVvcxwJkjNWrd0t3QBVd3/Int3R7c0t3QAH3dIY0Y3dM28CWANwJYESI3S3fxoG&#10;A3AnramW0hjQBDt4E8MamYEsCAGbaVtPYE9bU4DIxpJ63jTyAIZBqGQaJW+4mSDQBW3GRAXmRWpx&#10;ylW3g9NAspMw/cVDmlvvrQph41ns06yAM9nCzeaDWkTDOqG8z+agDN5gPBksKqkcK7PB+Dg6ip7i&#10;4gYByE/Om04QepgTNtAD0CmdNQxj/OpiAGSESb+59JPfpJDGT9hACH/siet/7GkMaeIPGgBnU4E8&#10;3J4NRPW/Gnh+CO7jQBMb5x+4jAyDQdujw/c4FQLDDP3EeZ++gLfl9JHmZOQgCyN7lzAjw/c4EBZ+&#10;4jzfl44EAWSXjVqZ/wB4q3LxjVwl48aALJLx6iuzMarcrH4Fdm41OMCTflowNDRjRIY0ATBqZbTM&#10;CeGgB5JJSEAJJJJACUdSFHQAkkklQAk9bTMCkIFkcg8aDuG6sCjuB40wCkuBoC4yK7PG6qrwaoJw&#10;OMimDcIa4uQJDcd9AFkGRGG6qrcg0ebkQBZG6eQ1uREhkQUA0jdVWYN1fCDVbeDQTmMzyX48ixOo&#10;JX3F0hOGeNY/UDdAHLtQS/TPHAsNnDfBnj8pdUVBL8F9YPUDPuIHpOaZ4z01m80Z2RrbJ43xiPHH&#10;x9NZLPBkMPH5ajHoMZmg8A0HGQf7au04GPj5ap42+pkU5cTG8wHGPBGs3qhmRmTHBwK+PG443OOB&#10;THErvNjxmtY9IanAzFnOCxjxxp5xMMY8EHAodQUuQOcKp/aBA8aANU3gcY/fTLxv40Bl5CR50SeT&#10;DTzoAMDG27mpAobhxgGg7fJwJEGXjj40DaQw3caahkJgJjTLdx3PMTxB8iCPjQfA8MgzX40y3bjg&#10;LnBkUMZG3ArI8bjgZAs8fUQBW9SC/wApM75eyRpOG7mPg4Em7MYfnQfaQaRuS5g/iIxueMePvqY4&#10;ZjtgwK4U/J227PoHJ+WK5cH/ACpdw6kx/dyXFMZjJcvcxWqYM8DYEfmJ6V7tBx6kCQ549KQ9K243&#10;Izxx+Ug88mnsQA+WlUFQNmY92bKkt6kx5DAuQISImjMwl+Md6BAdzIrgS3HwcCZGTUwKszCtjHgR&#10;gk4x8Z0YHuUYzwRoOSVj4+4gB4k0vDBj6amEnl4eBVvd9RImQaXSAY03PHxpbmQJNHUTLNvjItgp&#10;+V7y2xwA+78xMAqsncE0IPM0lahkbRkT32DJGQEcHU1LaMTSk9wl2838923bVFJOEqbqDcCa1okB&#10;Omtskc4ZQWDQHt/DurAZezbRjxx+UtCpdwOC/j4FagDrqi6k3kZ8en8NXwcwwEPBAuaaXmjaAnuL&#10;fpPbMMEcZ/xFagVSblSbgkef9RbNL26wGnyEgyX8i6Ep9xeThApg3H5GRUOYNx/trYJo3xjWPzjw&#10;cyNLKADbxjweYub9pgxR34I9O5qrpYZMf/qrm/bRLyR5+Z5aYTnCtSDwcBy/TWVzwePgWtVIT2n6&#10;ayVwQZhnWY8sKS8HgFz1TyZM6sk4t8EB1VXBFEaB0hsbG2mpN2j04x9RbZtEl7lm2vd+1zFyjsnq&#10;DcJjg5dzTXRU8qTeZTZjPrdT5E9PZJyqs549jsXtSBJ4PUvB6n7ip+8EDwcCPScmMeDvpAFwpuYE&#10;4I7XwyKyEISMmPvrPWY3LZzkBn5XuK4N3A+5x3VQTlkZkwEz/wDsVqlbwcDnIqSPl4L9yBEhvCBy&#10;dy1qWkwWbMzJqY1v1FvFyjLyEgseBdCUO4xrQEOOtJOTTVwZkVPpu5bz/FV8GPBkQKDDchIEebkV&#10;bgRhuRTjC1N0SgVbGRGBkU4BIZE9gUMZFMgQUC9xM21OUdBODSDQ0g1ZI0NcN8aoArZBoaQashG6&#10;GkboAqswZjjWYzyk73QW5bvjSHKxxp14s5RcbOy+QgLjZv3IwLsz7Pj8hDXFPjj6CLz80HEMw2f/&#10;AAFQ5pQ9keOAFtd1TSmx28FhZjPKfHr6Ccfo88akpMnBGBYPPKPch4F6QVBTY+4C2sfnlNjjv9NJ&#10;oGpPPecMy68CpJJPj412lPNn44yY4AcvylidUU/ZLk041E5I5LjB93spkgxxjR6YS/xnzoDvGDoK&#10;ItA5G5IBKHu5IM6POB4x40NuaiABpBjjUMjPTRjd0yQncU4Afc8Y0hs0SGMiZt4EAASD8aZbt9RH&#10;hs8fGoZCDDwJZQMvCIaQffTxCY0kwBDGjEwtx54EH40euDMys3+qgAD008RuS2niDwEwJPPAgYQ7&#10;mPInremnm408TOlgMs3FkiuEr3Zzox6fxFT29uAgFtkvmjKBlggALUEgDN5pI20F+Dy1TyD7i2bd&#10;2xh5z/TWe1IMdzIhIFV1IE8PPwKYPOmSNx9xMFkP30SHy86G2/GnsfcQA8QmNPDJpobwJ7GgA9wZ&#10;0reMmNB7iJN3GBUAGG7gv1FZJXcjzxg6Sp4yaitUjmHtIPAkvPiB4eiTHApg8hEiNx6+PjGXTUNv&#10;b4O+nJB5apeTH0FoTPIPBzIFm7dwRXCVkVBFQXYbzxgRhu4HHxoCMg7YMB85E9vmDgtJgmktTcmD&#10;j040SGTHkg4EBG4HGPpDgUwfgjP+IgDSJPNNTH/DWwUvNNTBfWAytwSD8RaRJ3hA+agnOrpW8xjA&#10;rVK3HIWP0+8/JzVoTdwSAmPVUZQbxJ3mPgWkMyaeNYnJ3i1qVk/hqcC7DzjUxB2aMQJYwWBJSF82&#10;0AQ7ahkRIg0yQaAIqj/IniDTKAHhkwKYMiGp4ZEFAeGREhoDAiQyIJwwMinIXApkCYBMUhR4FIVA&#10;EeNQyN8aKKOgACQaZINGCDUMg0AB9NMkGiRBpkg1OANINMkGiRBqHGlgByDUNwNHreBDSDTAK24G&#10;NB3g8atTgaDuG6AKS8H340BcMvArs4Zij40NIzVAsoZGemg5Jf41pBJf4+mofZffg01QBnvZePgA&#10;l2X+GtIHK8fGpjeTkQTmbt5GiTeRrSByvGjDeVpgGbt5GPvqZ2Hg6C0LstPdnoAzcknTJJPgyWFp&#10;BGahkb4EAZ72X41DJL+5pY1fHDcahuBqgDPey0iM0YnE0l0tHecnE3gH1CFXIu0T1sJLJ74ZUDeD&#10;eYTgVA/omtOliM8HGe2srqjapR9PffJ41J8MWeNeY+0T1hKnn3OfFs+WLIue3E4I5zxnKoHTUqLe&#10;i+oekFWeuZLmeSWyO58Qq5RrD1mKwnf/ANVSjgJ0x5FgO7ljHjjQ3eB8CifNcW7SyyTCcTZ/njOU&#10;lzzSqnkZuTEzo8QhOiqq4eOe+oz4GOz3NzBAjDNvg5x1SW8wJGTOiQ3mPJB/DULnFAYeONTBAho3&#10;GAuCBVVwRzcWl0Fs8mtUksswXFLKlaIXY3XTQcmE6S2tYKmDxtBx6kael88bQcas1YbE6ikhPaQX&#10;NK5prGHJyjyRpEOUqTp4rkemOm41sbuRy9zSYCNkgQduNy2cgxnQFu4TxJgSMmdaZGbA3b7zoxny&#10;J6Vj7K1o9SBZu3nBDEBBAnnjzGgoNIcbWHO8gjCAWMaU820VPNR4I5qXB5axqOXPTF5CvrbZPURm&#10;W87iUYVmy5UTg7mq9DRSmWztlZHPHMfH1EYZvCXMEB+YiTDZnOnIzxwAKSAfMROm6IcuXuicQ7fM&#10;IXJAvy6Yqrb1CFDc1prNH7D9oNZtsctkbpwHzVfJp6s9cUSQBp2Ddwc0ZCFXSGw/1wPseNjITWnk&#10;YyjFvA+DAulPXH2jsqqpmnZPLdTfDahPAsuFNa3bke6dP6mVbpX755MziuHr8nZsqOX8RcsTmXzH&#10;fT7zxr0fmmw+mKSJvjx9kH+eNZXPNn7apyHcswW7epbEokcwpU39A+bhZbf/AL046Zs7y6h2V7L6&#10;rnGdhKnRAeZ3PzrSaDJSlGt8E1pUUwgeadwnc+VdrvNuEpkNKMTS2Vbuy5Q2w+TGkzs/Y2vp/YOx&#10;fLPmMkHIu0iV/ZJkBnHziKZsboMlSX8Z7cBFmMweTasKjO8MApIyFuW10JTc4c7PZLjMDOT9xZWZ&#10;TL6SuH3TaT0vV7naL482Ry6Q6O/FHGTprMndL0yGYgl18rx040yXOCDH5arUw2+MjEvRyorg3TuF&#10;XMs/qWopjNd8jut4Ph9xcfjsLmZK3rkSfQNqbNxStxcc9SpJs1mNMy61KLWAmouA/WAq98wmNqM9&#10;yPqeDGg7b1rK8C2BLpccpLfUIPHGsTqnaQ+qeY7xOAbwb8i/PJv7P8rCymsmdql3Dr/HzBGf5tx7&#10;Mf08f0+ECknDZ+25GdKXyslzAtU2fyuQTuYgC8OKXtfMXaQ5hsKo+XYOynU8mHxMkC9g62rbWjjP&#10;Mui6ncv4Di2RuG0tJj3ERPiFEjA6gIYdm/bgJzBiVkqSpGVVPXzmMAmcH9mGLuLJXE8ZMHuA3tFv&#10;y1b/APRiXbXb+E3Kk6Pks1KfHdJb8xXD7LuWH3O6ODm8rJgQfYvVjadzZiwDI7cDjTuXe4u9p5sb&#10;bGZH3Y+7m6ffXPTMnW2th0GMxnUqsWcTkl+Mmse5cKsT2oDlzZzuza1jHzLS1SuN5pufnbPwfD0u&#10;COBapUFJ0WzoLfw2njpwLmf9NdDje6ZeT+medZBkjJz8ivkrZ422CDjIiQ6PvFxhPcSI3E24NSMa&#10;teg5lO0Emcn3POHUN5ngUwjdy8LZM+uKttyEV8k7N6Yh421ocY/MRSOuIcvl7KWuQRuQXPqLQvtA&#10;2jbHM5Po+XaWPzypLN+CM+8GWeknl6/G5uqgQaRPJxLnLk8cB7cHTGnpfPG3kXPiLB7ZDEx30Yb1&#10;QVnkgX5vE0G8EnjkI8n/AHoa8tvM8ZxDjWYjrTvx6kaX2oE/47SfcFBdiOBBFk41D7UJG5x+Wg7h&#10;mSAYDRoa39xFwmkuE0mDl45z6ipU4IQJOQrqzmjkLLBYtxoO8bkc2MYMieBWx1ASAYIFZG7jTz6i&#10;rbxuOAuMKMN25I85tNTlBSZgQhnORPDl73g7iPDG2gc44OBWqaTBlG20Umg/N5SZPMCS0mODjV8n&#10;G0Qk4l27G07fl/4lSRjx5EeHI/HpooC8p5GZI0ht8Hzqys5O5eOcEGor2zpNzBfjNwD8xOP0Z6zG&#10;SCwrI3cDMTOdWRxT7YNiMz4WPy0HbjJATGEGTzFQTjLeVkjIfBqLSJHK2TAeNzqeYhreXuQkBA5B&#10;u6mN5W2MTBAApIPqpDgSHvtZJYPuwCj+kLAtC2b1JLo5iAzkFwI+p4Fz3MJoW5gg4E88cOWzLROW&#10;yTze+kOSWJeerjfbBQTZljjnghwdS1xrNyesg2cuThk8queWT/EvNmXtyPyAwAzkXYFP0m2kMp9s&#10;u4+aQngWLNqjG1jLZIerTaAN+2PePnJpk7ka5XqipCS0p44D3Ak81aptQqiQ9nAC2BbjtLi2aTy8&#10;Q+M+Ty0QkWF2TdUXyn54SazoEHcV82gU32rNgQX+WIdxZLQbO9MQLoqVjGGYnjjPnHpaiPOIU7qj&#10;PZhs7lzYYIA8ZOosreU2SAh8F0kA+YRbxOLb96c2/CGBuLUINY/WlWEc6IdMKsI+0koc0nGMlmDT&#10;gQEZB3PcTxB4+BJvbj4wLUSioxXOtJhCeBTGbgvHAhpCD4IE8zIPgjVAFqbkGbPGDOt+qCXuXNKU&#10;4EIMhHRVQ6LkbJ5zj/pLpCpCNmcpkYeXzS6XfWLM7qDaxpg9cPNwlwJU2tDgHqkJ41g5HGAiPVI4&#10;cuXp441SXBCBItNMKpRDNda0uw3A4B8i4qe8cbyTIC2oYyEUO5qJ5GIjNLd7KmEImcanAmM3BAiQ&#10;0hCR8aeITTUNADxOWg7hujG74FMlbMblyCCNAFPG3IpjMmAi2BxTbZsM/jtKhkl9kqWUExm4FHx6&#10;iJN3nj00NHK3NvHYTNskGSwgC7M5oOMmCwocw3K7jgPkUNu3HGPPpxoO4l+pgvphOEibkYmRbxS8&#10;8HJJdzy6nlrGaXk+AmDvq+Tyn3IR59T4izJs1VtbByUnVFF7bJTBKQBeSoTi3d5az0laMn8x0Qbu&#10;EnLulWV0nK5S5bbs5fWzdMhOBEphT+7EwBfXLf8AvjWZChqU2Qab+0TJ44mLYRzRnydO331lbdxM&#10;ZlMbJj27iPTyaEjHuxjqqjeEbZ4NSNdERON+peVsgtse/XIxq4DIyeOd5ePt3CMXM8a5XZzhzvN5&#10;XD+up9fgD7RGsqaPSWqeSscEx3lmcTgJP7TaQdxOG0qIfAe55dtdUerPR5N2ngZlaI1tagyp6qKT&#10;2asB6J7mrzB541zCObFdVIj/ABeiaacY1irDiF5Wj3ecYfpKtkqAkBMdhbxPKfZGc3m0qth6apLj&#10;Z3MZ25A2YMSkddQa631mrzCL1Y0pNt6/sbtqXOmuqZNRTmk6d3manKM7wWkP3F+bK9jcxp4naryR&#10;unkbfV3YQuD5lrc4ph7VsxA8fsX4/LH3IIFwGdybJOtaOz+Y7XAYZStxnd+XhMOp4RHM1DHZLZ6l&#10;vwK3z2s+z51vkntN9K1p8f7y7EozYrG1z+kOf+SBUvahsYp2cOABYXRzDqW868mxnM/C3KaL6Z2i&#10;/Cs9Gdy1XA9PqN0xlxtAnU4bgZvKqLqapCcCGVRQkubNsEG9ODOBXR3M8Z/+xZvWmzOdSS+2Nure&#10;MYrvjjjgVQcTSr5k2BBHOykCPT1Crv24xUehkeQvg4Tn/wB4NquRH9LiKptIpsgfKHGPStrPexxB&#10;bAcwPrcfUGrjPZiRsUEEep8QnGq0SXuXhDxhBkXpuGd9lRZqeV5OprdsZmhGUYwRtjlJGg7iaY22&#10;CxcT0vb7mM8cYPhp4kvkrkeR9bN+4tsxzOGZCM3oDRgyLsun/WMmMkZY5OAV4mlcJnjXH7wjmN7g&#10;NwDV8p95IQvQGc8A+YPxpE1Cm+DD8pdUdXbG6fqOqnr5s81A/eXIy9/3lp1UbN6cZsgPJU+uNfh8&#10;cEfhiWY7N/WMlMtevjWN3gI13YdpVWg6gmMcxPLWepvnLGRQbu+xhqIpqNsldH4LDmAH1CXeNbYz&#10;l9DwDBjOJvGTmD4FzfK6fmwXJ2zxi6HGP4qtW+S6D/6hlJ+Ks1xYg6EpuoKCbEfOTTwTiAfLZCFj&#10;jV2pOYTFz2q8v9lywnLt/eVgOz+l20yJjsbv/wDSwv8AEulqboPdiHNAcuAnTIpy5I83eCCM7mO6&#10;QNrmFWbjqwk7ZPmbNjok0rffVD9YivJ0wZAlrP2cPUtLK9me0QkEuPA23okfKuJ7rVKsDZMx2wUe&#10;9bOd2gBcjIsUoKlCtZ8GB4C3qjXozK6PmNSOWMbkBSLDZxs3l1Nz588fvt4gGXplX2XI1mQHr01M&#10;t8K1p0AJ7LmZMAQP8BBdMiIgpty/1rFsP/nSLmmabbxsyADJJUX4axmsdplRzT7+d1j/ACLweJ+z&#10;vi4Gbkj3jpkaRFdz3jvV48ouSDxzioxXv+WbCxqnvPWU2fSfk0q6eQD6hMkC4DZzRyEmMxyodNG7&#10;2cEx+1Eg/Ouxg8o4+Pr/APZD/WdXbjnY1UetgymTay2lW7wdO2qfTlVFnZLMYOZzNPjWcbOKIZEe&#10;gDGa5GTljIu6G9AFkkuBGZiIYSeWs7KN4E+MeBA14+L+GodbLb3DMR0v2U2/5f8A+lu+ruymD2Bs&#10;DBawfuIZWFHz4LYDmVA3hsPV3nOh8uOQVgzndRuScy4TjXFZ3Fy+CNpxy/f4+ItvNngnErtgNBx/&#10;DJ31MkFcjLeggCXy/fWagcuQk+5CxpN6zcwWMABDjIXqf6l5trgeFquL2a6/y8dfuHIR5hqhHN7J&#10;GDR8u2qg/kc1bkvN7W7fTQ0tRz6MllwG4EnMIPOidIOZqJ4dtqnZk/gpXBCbFVxM4OJf3ePh9/if&#10;HJU1W2fjShpU/cHvH3cxOp4Fhs92VVVKpjuzN+U7Yn9obEwLpvfxwOLMF29a0yJ+Z04N/wCgJjGK&#10;M3TGNWYrm2djm973OPT5vaYvcOP5vsabvye2Pn97qXVgNebGCyX2mVnKSBenzKle1CWYzl3kfLTj&#10;3YrV75vu0bEODzBlXfcv895mzhZprq3g/joffUzZJ52UBtoqujxgjjlWTzCCWszjbhMYydpMANG7&#10;p5zGws+dbxWHq5kjlPt7639QayB/K6HlQwXmJXD0Yt20/wCdevYzn+tdmkf3y1HKcsdp/wBWebVh&#10;v07nFpmYnLtCWS1hQc6pubYwnK38vvhXTtMVfU9QNwQMAFG1b/2YhePAtlqCm2VeU52aGaiZzAdq&#10;5az34FZh8+7Iy/TkPNuZjFRlf/ZGJ+r/ALTJ9b7HnwGpGvTc9b9lb809demNnrjs15Rz8djlkHgz&#10;ri2abEyU85YwTKalJAQtrlRwJbSKHFPvYHL4Q4x/diEKrHO6HIbnaIU4zqYn6j1CkvrFbJNsrPcI&#10;wtd5H/Zpk2gXIO1jZ3KdmhH0ct9navPuzgZccC4/pf1W6njzs31s31f8S3ORSOvQyk8nNus8ZNy6&#10;jIhOD5Y1c7m2Kvz7VCcXhJSvjjnJVSbK3s7/AK1gPkJqXFEpOsajo97gZvi/hFyLuml6bwF3k0jl&#10;Urg6gyvsf7i0L7F0W85IGrg13Ut8C5jM80RZu2yP6RqJ5fbbZ8JQJPtWl1SM2PbFOv3EYxahRDV5&#10;ZvKdCP8AqoBRx9S4NLf6LpIh8dVCH/5a4j9GbQqZqwh92b8vmLxTNwmo01bpwa8HAejQnWbbJG6U&#10;0uxGQ7QbEylT3sOcs9Mlrv8AvYVxdtfr3aBS1TdlTKoyuI2Zf2F6qyemJU5c74wNu71vp/PB76wD&#10;1m/Vsjrhk9nrABSTAYdRsPjJgXf8jZuLJb08x9v5TEzMPbkV6+8fexzb5LZrIcE0ngm73qeBZJtU&#10;/wCINSX2zDdZo1Jy+D91ZbsS9XSY9oMn+k/C3L7SyJkMu/dqdZ0jRlKn3dkJm5JpCEIWdfdaY2V0&#10;iR9dGkUPV0mLpfp6P6jzcpOh9qUkbbyaVOm7LqEuYFaqL22Pabmx4O1SkDdQeoNqDaoR7n2q6GEg&#10;rVspVW5h/wANWdMWbDpxNidS6u49WdT3I/vcX5Tm3O6ZuxIO9pZTmz/as2vObTeZ83fW2gZcN7e9&#10;glcUgTed9LM5Z03o+D8TwLGhzwjYgOx3zpvHd6hV0tQ+3SvJIN9LX4O1AkFbI2c6+P8AaSYWMlQm&#10;/X4Cv1/Fbts+L+ZzTsncOe3t2jAXU0lLmmy+fmmx2bmVXLavkvot7G5O5/8AkfAPVH7i06h6gbS2&#10;Y2Zq+auIyf2nrK2bObCa9kcko6nbZ8Jlcv2HtoJLNQzhj7T/AGa3xrneqPV9qOSSk01ODAD99dxP&#10;KobTWY2YD9VYbtsqx7NSAlv/AC6i5f5nyHV9Oz4fj4izJ8o4+qxZxcwO9MSzBqKxuJXjbLrbY76t&#10;/bxd5M+EOC7+2ugqk9U/c3O7cyD4XfXRSecYmjvBZyKOTJbTyIjlh4I//BS4Blgyr14l/qv0xbwR&#10;gdDMPzEpx6rdOGc49xt/STdOeojByeRZSu2eXrto5NJgQQA5ZSkIth2CS+XQFPv3H0xrsMmyuUyS&#10;/GZiIbUYi2yca58FIydq7/Adq3CS5b7iz8vlepgSV/B4iZuFbG6djDVY6nGzmAcHH5ZRox2oNxvs&#10;bF7u5v3FikueM43H9Y3SWy8wZONflSTPUxtzZPLXmvqRdnBwaaa/d9+v3CEPH6wJMboAvQXI+mQa&#10;1MZKvbCYmbAFZ8sayAcBTEBAF7fN0xq1SgFRSom8GMUYfLuKienTVSV7Hu+Pu8enx+P8tDLa7zDQ&#10;5vtQeQOAwPAW4/icat0ZYwk7Slb0Q/8AGs3IzZT5nrXfqd/5UNl8onMBN2aXRh6a5j1bEr2/BPHw&#10;eOjOHX4RN5fqomlS7yBy4nbUEHw1QZrOK4kLwEctmpbJ9QZOim61pWZWGUbe0SMfTRemGz2ZDMzc&#10;br8QdzJjWrj3KhpRIXRrpp46cXs00DR28ZfOJXUzx6COYnK4udQZVcaooedQCDAFi6JAPqEVyley&#10;koSGMKZ2PL78CLMZ6SXaLn0Fd/ETJvMnHIYnWNxLbX8vhroOcn6hyBWclKwyFPzOYMazxtJHAvaI&#10;eBd1T9xJn7fVZCcavlrK3OzRvA5M5bAKQP8Ay9tdbhubdKNOB+mvBx/5/dqZjv6YNkE8pkw2MZro&#10;4ycy33F1YzqgckZAs1w/x9NsQUB1x23p9macggglZRwfDXRMjPTNN615g4j8smONfiXpF8dPDx9u&#10;nj6OvtO7ws1rR2oNplRzhseB+xFMGpNPebXI/KsantJvYyMcb0RG3LHbWzONscubTEDmWga4P7a2&#10;tZDonUlX0ROG3/yKKMxOmJZLJjozUVxvR4S1yUye5IMzppnOWLjdmgN4D8QeNaNKHnpbuXsFgre4&#10;qrR85GUj1vAB0ODprYafmDLc92jYixj5bghMca43mCQzgY/RkfT/AOH8TnnJ+mU+b0Qzf+0vHrrU&#10;5aqrRn0WO9D8zUzrVJxNCM2+ML25Ha1BkHj/AG1m0c03Z6yfRvWoOmQn/ap8Y+W1Xh6Xj9M5+aUR&#10;45lzzIaaOsY+mTvoxK+zWbcDljx9QdxW95KpNNC43No9zqDIn5XSlJa8BgCxj8si1XZRNXhrf7Pv&#10;4dNPEhegab1w4mV4LGSNR2/zxr4l80JgPAYAhmIhL+Sto228S603cj8svGs3BM95mOBsyE3c9QhC&#10;JysWl+jqtNOHw+/+ZKamzJOmw9aaFIHyxlx/so83qemS5HJ/wyLPQSiZR54bQ4x/EzqlP2Uuml+E&#10;x7bz9xfnTFpla62P19n8VafcB02OWCmsvO3Z3b3TcD/lWTVI8nTCxE4Bot+p1VlbKqZrKSAgbm5f&#10;lrQWfrFsbm7vJWJxB1P+1fpPL+QjM8Vo0lK9uuv8NdCpLkl2pPa22fk3aMAsZNPUWkfamYyQnseo&#10;z6g3P+Fc01G9oxy93ts9twcy2rjIKwpiNtvAntu3pkbkUGR5eT4WqgO9Di095fFwfxKLzQW1YDd2&#10;IDXRwDLpkHwKW/p8b8e8wHEP4izM9Z063yQTO2EnTGNPs5zLnLMwpWAsEfMUfqlq/RYtLFaeP8dP&#10;YILoSgiGHjjDcjJqXG/KVJebLBs3Jown3eMnLRiT1ZMWbeyYDo8Hw8ieqIfbze8ExRxj5gyJqHZC&#10;O7T05GmitdfDXUYDi0fNXI93dm1umQZONUJtT72npjjb3bw+p3Ftknm7YMqsxguObVu2qs7lZH4L&#10;1h0SMaoh5R3BxP4GeGitdfDw/gUbVP6jzoGMlxEiaI0NbvBW/fScOMC/pcyRrtAqd7TQEhO+oeNU&#10;pSBdhzBPDeY1Q7hUSZkxptAGkS8YzJOG4w/EQHeMCMDeEj+ROAW7jj+RPDlY4+vbTxCJMyaqje8Y&#10;lAvsmODOiUvpccY8dgq1Sn5ONzn1RrTpPR7KMfP/AElxeZ5mVG7h08Ll+057l9NsjcaDvKD78Gou&#10;2G9BtnOSwmphQ9keRcM39oqrts0/3ZPPZ5I7OSMGdASMyQZ11dVFH6nVWAzxuMJF6ny/mlTlHGZO&#10;F0xQ9RM3NREnCTeXkXTGYK5jHnSZjwJ7s/Bx8ah3MBEAGCZ+DgSI4wcCh3CKG4eYEE4iOMZM6JNx&#10;kuZEBGTHxokNwSDgQUFkGzGYvlqG4JueTmIPvjkJMaJEcXhoAGs5oQJOQiRLZuBJuPx8CZJbDng4&#10;0E5DHbbEVqG4HGNUNw8IYmdEmbizwaiCguxJfjbAwcf+BAXEv1OQjxKkIaxgtDt+WrhLxuY7EcYO&#10;Z0xpLtonMZcEx38emg+8YCY1aqozuT4AKnuBkT0gEt8JHnjOnt8cubEEfTQfcyQJ7fNQCeUFw9pl&#10;utArI3qh7G2OaMFyBU+YOBxtgYDqHL3DbgMdTgHmbgTkmC/kScXGxFDGzwawT5ESZ23I8/TQBM3P&#10;Hn0kiD7kCeGMkHGiTcffj4EAKVzQktc4088mDl+S8Y6GuHDkyMdllt4OWgoDw5g5t4Gd0cChzytJ&#10;0ZtuZn1yDy0BJcbZO+ho3g3JfLjSycGuGbkxEpgMjbnLTpO4wDPHGDWtdRYzUDwgXNnuL8+bWANm&#10;kwGbIqh6Tr9fkxcKjt2+NVIRp4ExZGdxaEzl+AeNU+Xs+5AiWpBkv50spLURxjHjgPbQfd8edIZC&#10;28ECTcZIB440sBnd+4nm+jkUwbO9ng00y4k73jjTAGXDfeeBDWbfA5wKYMmAmCNWTsPds5gXLiWU&#10;DPAPOpg/fSldP7yQ+A9uAaA75Zv6+dfm8AwOpCM9GBVWaTxzyYDlwKYSaXuAGdAXAyx60a/ROQ3F&#10;xPM8imDHj40SbsBmQAzvl7RsZ1apXsreudaPTgIqe8lZGDnBGdbxs7fzF5fgjOUgRiuL5/UWAzMN&#10;i42G4xwTwWAnUVwb0nLmzY8bOo7lsXU76qtQVRgbbsZjbgHqe+slmE0I5JjbHtweWoXJbJCkuDwb&#10;ly9xhBcjHzLSuzOrLLLc47pIFDoOcDt43j63B8PjjR6pOzjWIIAW/N0k9KKtsoLJszl7kz07mA9s&#10;PKIplNyts5rA4b9yC7++q3u7mSS68E9z4Y1atmc4lIXIDGAUcZC3SEVqO7YTOOribRJdKh7s2Ylc&#10;Oh6YxkElVFQTF/KfuIm7r4ngTNNk3kh5q5AXGTl6SMTCeMoGR4zb04/CUM0iecfzylxsHJzdqtSR&#10;80ja7gWPvHjI0x+/W/q51s1QDlLly+mRmORYRKHEubToEZgezEXJ6brSNASqyh278e/tjiJb5ltU&#10;+oaslzAYAy0HLF++tfrQg6bbHj/sxOWMawLZvIB1JUQIHPJu6i/cFVidWSO0osS63bK2NvOpwXHA&#10;ApF1DsT2N43O/wA104B8sZe+idQbU6ZkhNwlTEpIx9QatNB7RHpr8cy3okBBaekp5+SmMi7carg1&#10;BLg/tf2sDpuXbtLbWNx1PB8q4zHMCThngj5w+Wty2psGU3cMY9UnT01lkdCOGExDA29og+GpcHQq&#10;Jp/Bv3iEmSOGm7Oc/GNbBRe0R7J9G/cDa5arVYSMbAizIDiyQy6qpc5JSbxXg20ZQPmNom8C5aqn&#10;2PcPG96C0OMfTQem5gWPRgBcj6avH2EqaDWMxKOAnmDUujWQlV9Rpp4fzNjGQ2s7YF3dzHuITA5a&#10;sjitCwPTwMH27hJzCWlOc3G0mPAa6NyPl+DAqzRY2284HmpB5a/ESXZ4s8fh1NpyWr2yH2WN/McA&#10;XxXH7i7A/wCD8pDRe/yreiPdK4MvcXLtWVwNmM7ZgxEODzLUGNVaV7Z59Km5wsHxR7wK0Ua6ZEvV&#10;yvw/omL/AKh3TSeyt7LaYO8jqoQzE/8AqcLWNGuY6slc6gengjujN8XvrOaR2p1NLJkB5A4LAvR9&#10;56y+zqcU6Az+VbxORiHp2skcf+lcLmm5GNLs8L+HiO7xicfJV+Iq4uE5Xb0lNZDJQTJ/p7wXlkQy&#10;l6PbTt6c1jRJ5mSDGulyTQu0JsCCasRDg6ZBINVFDuQtjtpODRb8y731EnmBq9t/xFrsKpu4v4SZ&#10;Scjo+lZt/WT4rcJPKKukXG0cjB5KmEkpW5G4tW5iUUGDP8VeVEvYTGfVHZePs93qLvenyOaYZdmx&#10;zx+4CPU3bowR/NEszmVzI1DGSPT/AEhjOZlRlV/Cd9TnaHQ8h9mmrhhGa1qLjqtPWYo+CfY2DH2V&#10;ny92Fz41557YK9c1DNfZro7emRVOk3BAkPG81IB/zp+N5YaxOkh//wBTIZnPP045uW1zaRVdeTbe&#10;TALZ6bYXcgTNL0+5gHggfW4+oNVupJpubLeWd3G4+Ksxl7edQEAaPgXf8v1Vbcf0ThnZNsncYdCT&#10;CYEYS7Bq+US6KCP8q0hntwm0fZTlndl8bMQhkILjPgWJuBzJ+2xm6YtO330eb0+5lrbG8lTrBa07&#10;mSBbIo2Da56wjKqpCBtuNx15hc8cC5F7QevyYzHV8l7eQxucftQ0Yb0/Ln7nAG7e/cQnaIKaga4o&#10;sknlwJk5OIgXGnpcaJf8VJ8zbAggtYG/LJaWzOJW9ndIbhLQNSQN+Zb41z3PabmMtZMX5gXGv7iL&#10;guNC/wCJlTvJcd5A+EPd+pd1s6G03VE2DLnz+AAnEF3UIRY+8eNjEvWOYho271ySzq4CIpHXFqnF&#10;YTaazbeYAW4x8sa0iT7eHra+EwBEj8wWRZ63lb2W/wBh3gPMR6V7D6nmrLtJgARA83m8CKFBcPSe&#10;tCdtbyG6SDqD41rQ9lZJ82O/Zvis4CXSDbF9xYPTcncyd6d+5tE3cuoPgXVw9ojmOQnfmpwo4PME&#10;VDu1tg64yWh6Xqts9BO2Z+Wulto9WTarWzHeWMvbxs+XvPOjWGt9pE2fj3NsAo4/2P5kYlbN7OL8&#10;E7u4G/lcCS7d/wBoODFB7RKclVRsYOwxDM30rgy99XbbZTc+mo+24LrhqzLdc2si5vmkjksDk7mC&#10;6OMZfuxOctgke3Rz9mAU88AJ41u2yD5CHbiv1CXotOaawmkpnxD2QFZ+Wj2zun5c2qOVBeMSuICc&#10;wa0itKTo/eQBbb0OMfMuFyfsqq0vT8pmU6AwDVW7wXeYTuIhF5atvFFjp6f/ANTyrd2o7RGxBLZm&#10;80HVVBAczia3IB9NzkxxrYK4t09Tm5x1i1xka6d1tBgPB8RcW0nJ5dUNOTXA+KR702Xc/ZSLtqv8&#10;pld0POKbl0DLeW01aszM/wCzXc51Q5hPB68bZjn8zwLKySOYsJsBm5OIcfmLeNm8rpSObPu0prvA&#10;RtdO5kxx/wCtXXeYWjMnnjkzLHMj75c6d3Ou2Ni9QfY/cXJmLVmCYFFvLn4K4PbvBwEfGDawDLpk&#10;Lx2V29SdaSGp5AxYR7q8jtbsQd2zH8yHOqVYO8o2z1pK8o9nR+7X7kbj2ke7eNeYMrePX8xAZgx3&#10;c3TGLgxoDWFPzaVTZ82MC3b6fHk7qpO+OQ8Byt9X99ISnzCJKKjYJpOJ9UN9m5P7S3LduKtuHhHh&#10;NzeAat4xitjJa41rX/C9sGiwVI5qMW6uNW2LnXlicwmgnLJ8EJykj5uqjaHXEMknemsRmtNw9NDZ&#10;fVBJPfggOIcely+CNASTwjYesDePL8CJSu5UI9zjAJvHzRkHxp1IXGnVZPGT/wBsZnE3gtCufOsr&#10;JMHMbYEfRu/txqnzAb2AeQ+QfMRKTzRzGMEFgumgpDEwnGAe7BPbATmDKjDdu5gsGNySC5ihuG43&#10;mcwBfE8aZtkZivR3SNSXRDudxLGFqcN2zkYI4z/TVVmjhlLXoIG1rGPqE76UrnDYNiAJ86eeU/eH&#10;vMDEo/xVOlAlzgCMkxfj1tRWqV0uQw7xn1uD4iMUHJ+1SHDvwsfTV8eU/vN8MZxEgb/Cz41p9ohH&#10;tm/2YZ1OxjMcrNkPU3n312ZPPXQ7Ne/1axK8CMXMJ31wG33Yznc3IHTeD4fGhpJW5YTE+5vi4PLL&#10;xpLnl1B7GbG9qE6rwW+OWIm7InL1ceCNWTaxWnYMhOFgco3rjSGvIXZftMnUkegloT+yuHQrg++t&#10;g2sesJU9QuTy3SZhZl0yWtZImbnbEUmkbL9tE2lvarCdsbjYhfaR2vafqLE602dsqtI+nED4o4yO&#10;t2GO1nXPcw2iTZ/MnxnL4pI/Mu9xapsz22PWZNwcgaka/wDMk44P2kU27nzD6DGaopNzTb07B5dG&#10;ZAWc8bM3NkzHePhrpbaQ4ZVJUd4J94Da03JeDGsHnkn7NcgeBB+qkJ/qBeEm7jfHOCA9vd+YMqGt&#10;5OMxc/IHqkINAaXZuZxMTxvD5yctbBPKX7EbAj0iR2ukVP7Y/umb1BK5DcBjY5/iqnzjZ2ycucDA&#10;HL1SLYByvGQDm+IcfU7+BXyoJg5okYI2e6uN4FzCr9GW851eUGyglwIw3Rxqq3Bs8ljOt4kZGT9k&#10;cxji/wDpZUOrKPEZkB/B01lO7tZmO2jN3jgj8ecAvw0Sk7hy2ICCA+RTJxSZIGW+WLfmDVD7YbNv&#10;+mtNBpoOipXPGVPOQPI91J0rZBZEBebcHLO+Fme5A4XOs4qh7NdGBMs2eDIbjQ5H1DTuNak9SEgy&#10;X0nm8xkPr9JVsbgYSY4AZPLRhw4JG2OaPg8tJAPUe8lIec+3eMfwuNRJrIJLOHpzNj2/L+dUIkvI&#10;bWXQlNyMfZwMHGRc+7D1NvXI94EnOo7bYlk3ARXaV02QJMcB7kBEBeDbBcngj1LZVoVNuGRiYw6c&#10;HlrYLrtqsuEnp8rwefUCPy1DZydzBfM2Pu8A/NSG8E2IfAe3c6aGzScOXLbBAC2HlXFgaZOeyVWt&#10;Hu/mITQpG8bRkwX94MRbZK2bZ+P2kHL/AGFzGMnY7Zia/c6ltadQc8n1VPbLY4sdrllXQdEPuLJO&#10;JOOMhw2BYBlQFuzHATOcpI0SbvHLNycLljvkd3pFVwl84ZGbYzMd3gu2iK3tiBS/dnjYAYNQ123b&#10;767YofbQ9pKQ7m/lRSGb6jbVXPcvpshmTEzCVCHA8La3m6qHXFJvZbfjM+6vm40jrFN2y7omqTuF&#10;q2kbUJ9Wcx9sAJu1IXTHx4FcKH9XOoqkku/hmrUeraWPuJpR+5YA704dE0id9EpHVE6bD3YM8Kza&#10;/wDLXV9p+mISB6oo+YyGdHlrm08MMvMbZ4P2Vtmzv1c9os4c7zY7Pgtad1bN6odNsnLl8/c2nlv7&#10;sRdvTicEgc7ty0O2gpOVx+q/PprLsc7qorh03+7DXJe2jZ/UdNsj9q0dbt/20fJXplOJo9bDxtj5&#10;x9MvfWJ1pPJ1VrZ9JJl91eCtaay3D908f2bxtuR4IwCJGTlkJ3FZHkwkLalLJrRHpNRsQXOB8y6i&#10;qT1H58zZXmE1E4+Guaa0pfs2Y4JxThR9LS78cCfakO0Y/SdSDC9xvLriDy7q1qTjZby+jM+KPSuj&#10;VJovZnMancvoJbaGYYru7F52BQ5e3mLBydm/Pb3ctrVRdvCT1Q2PvHM4krFzHqaW7EIQq3iX1ASW&#10;6MfB8RcH7H68HJ5dZcvhamqrJtQ26MpOyAZmDeDOPM7/AMqHJtaWXVKNy2gVAN/MWLZ5POy2pNS4&#10;Uv8AKrhUG3ClGdDnbM9owrwxWx6WtHGvN/ZW8+39YPnM7AIgRi1BuS8iBUOrHG7TZ9HLTiI1GX2b&#10;5E50Iy3OtLtI2c+mTmyw0zELd3nv4/LWqTTZnOo22AzHd3rgXtJOsuUSVJOmGc29N49Iv7C7Gke3&#10;AYaP39/7Q9Hp2xi/xq8Nk45eUeRg9BBGAt67qEUOqBlkjmyaVW7nMGukJHVBKkeggMDI48pAdtGz&#10;/sEgHJpqJxG40yDu8C/N4sxmT1Q9kJAOQg3e2W7b41cJhto7eJZcgEQPNJbLgxrAagmhIHOCDk/z&#10;oxS+zeo5lJX01Dpsm+rcIh31D89s3KcVhJTZKeBu4bWoNyXOsNnDhszz6RNXUGJVVu3exiPgBzEe&#10;kdPkuAjNa/FSUoHOK3u70xMYbpA9NWRu3xsvpq4SNmQz1iFtpxk0ra7Sl+xeUy1kfGx9q5u88cCe&#10;59Qs4J+z4wtr0Z+WrhL2bZgNjG5BvEZPKSnErZM3r7Hd5umrJT9H9q2ME1E3jJ00jujDZth7hs/q&#10;Ni2mtpuHm2yC444O6u0tom3TZ9LZj2a54G4uWMWSONco7L5e2pubHbTgAnkZBadzuLYNkdB0pMpt&#10;NXMyYsHDW7uw+/8AMre6Rt/qF82d+s5SkDJ8F+xFgH5qp882H0ftmbTWdySalZm8vuY1jPrGU3TH&#10;2nYyem5U1ZwD5hLuCCNdLbC6Pc0fKcbZ9cgcCukIXuJCE9SkHJ8xZ5v9nkkj19LX928zKUdxZjNH&#10;AwkPH8XTXaW1CX06zqd88lRyzB1a1CFzwY1yXUkrGa+5g47qiQaaN1JVW7xyZwCOM9vy7Suw3m8t&#10;sEbEpLaoe8YLGDgXVGxuVzGd32cqkbVwbVJvLkvBAn0n057cThtGPIC3H9JQ25MeTv8A7i2auNn7&#10;mVTHcL4nFwuoQXQWYzCTkgyb9u8Yy8u0uec40kEwcweycdmA5bJOmrJT8r3wh7wCuNJVVu31LMfU&#10;FqK7SOT1GzGBz2UUjUnT89JRcOLtL5GMJDxhOIZx8slpJ5L2TN6CfTXem9zmDH1/e+VapS9Pz6OX&#10;HD2UK/0/+1GB0/TE4lJ2c+Bu8wH92u5I4P2UXFyUlVmlNymay7tiQn3gPUGqezl4488GpARUMkwe&#10;7OnoIAzXeAuNS3ayIlK9qkl33A8AUdzyhZM663CzfLOezKVM3F/Ea1L2+mrUzZ6ufUgT0rlZDNgG&#10;g4LWmrUOTk+ou2OMeAdzx5LCJM5eSPgR5vLyaCPN5fpgxoEgccr+qrIzl6JM5erI3b/xFOAzL2/4&#10;fmK7S8emho2+p9RGGY8CADAx9xHm6hs86MN1OAYgR5ugI8mREm5EAWRuREhkQFuRGBkSxhMGNPW8&#10;aZGRTBkQAt3TO7okNfSABe7pm2jFtLd0AByDTOBGN3SwIAD4EsCJW0raAIdtM4EStpW0AQ7aVtTL&#10;aVtAEMY0raJDGlgQANtpkg0YwKGQaAK24Gq24Grs4GgLxugWZvMG5Fm84Hg4DrYJg3Wezhn+RAGM&#10;zS33AKkvBkjz99aROG/0lSXjccaAKG8GqG8b/iW1rTxv3+4qe8l6AM9I3wJkly4rIRn4ONDd3J+m&#10;pxgNGPH8iJDGkNv3IwcxEht8edAEO3ppDb+BGBt9TGnm7NAAfAlu6Pbn8D8RIjdAsDjHgH76et6a&#10;mbulb8aAGRj8aPNx40HwI8MeoqAJjcff/CVkZ+NB2/j76PMxk40AGBjwKyNx4EBbqyMyIAsjPwK7&#10;S8eoqrLx4OP8RaFL26AD0vGrgzGgLMasjdTjAk3yIlAocCJDQA9ApihwKYgCQkkkgBJJJxADJEyp&#10;CjoASZ419JIAcSTNxPKgWPXEzGljSTAIbgarbwatRM6DuBoAobwffQlW543VVcDVBOJu4VkbkVPg&#10;R5uRAFwbuEYGRVtuRGG5EFASjQdwiiguBqcCkzQayuoW62CYDxrN543xqgnOb6gb4L6wGpB+P9Nd&#10;RVAz56weeM8edAJOY6kbkuZPN5iyWeNy9zj6a6Eng8HB8VZXNBkgc5+BQvLkGDzyX6eTylQyNxx5&#10;4Omt4qgY4xngWM9n6iSXA0fuWsaJb45jZYIOAmqg80twcChy9xjHZj6aAJg3BA34I7RFm9WSMgSZ&#10;AK+Ez5O+jzOcDt7s51IEAYa3mlnJHwKYOYNjEwRq4TCk98zhBkVDeU+5bOcCnJyyPG+oDAdPagSJ&#10;luPBksKZp98GRA+8hjGODOhpB7zwIxbvfInuz8A8aD6Q5e3JAPB308NwTgjT28WSZEyQmMmRAwec&#10;EJr4/pJM7cfGe2g8wcamc6G3MajKC1EG5jICye4kSaPYyWYwIa3cWR3uXbQ15Ug4/nJzEDry4Tip&#10;N8bAgNaHu6z2YTzHfUOYTwZuBVsielBE5wSI4JGpjPwKGMeBEmY9RNFFqHbjbe+gJHDkJEYG4wZE&#10;SuNnOQ36iAKSRw5jJjUwc0xq7M6XJuxzcyBU/svUQTi1I0yNnj41fGcjHbxqZ9n/AAIAA0+z1c66&#10;QovfQsgRwMRDCMuoQuRZ7I2clCPG5OUZkzUFYEj0QnyKjtAaFVFSNnj3AEAiQD0xkQGpP6tJggPc&#10;0rqp7jeQ5zAt/hcahzR5vhM6Lh1ASZzAkY8cf6i0KRuCxtgWQcxZi3cYB2QrTqXIS2fBwDEqBJpE&#10;nJjc4INOMYuWulqPcYBgjVP2B7D3tbE3yN9u7IekQi2yoNn7mjHu4X7kBBXRk+RQp5giMl9Pf75q&#10;O5flKiX0e6XCn3BLmDuLoSkyfnXLtPvBx/8AUXQlLvCaHxF0xy7jbHGcaxOpG+D/ADFsw3GnjWY1&#10;Q3+B9NAFDbkWY7UPu2Dv2lp0CzfaQ3xsscflXf8ASgDzfqwgwucfLgu/nWGzjIQ8C1qvLkBDh7nx&#10;Vj8wuh49RYrzUKSRuRDez8auA27YzY/jVV7U3a/AklA9T4/6xBBBp6q6ueU+5cuT8oca4/bzSy5B&#10;GvRrZnWkunbIDkwPah9PxpyD485XI3wEwR9NPN8jnJ1FZK0nHaU6O5sC1CqkuCaeTjSSA0jfMGTl&#10;xp5u4skzgycxUOTzQsBM/UVwbjcx5IOoqANCbk3lsCODUto8zHg41ntNvCwEwd8ivjdx4+P/ABpq&#10;D9PLU3ucEHwrZFs2y95gc7tH1FjMr+vnH01rVN24HIE8hPQKk2+MYI4FfBt1kuz+aCcts63gY8Y1&#10;QABtqY3TxGeBJTgEm5MCJDIgI/cRgaADAyKYMiDjIpgyKcAlApCj408NACtpnApCSoAFkb4FDIzV&#10;kwJnd0AARs0YGzUwbdTBjQANIzGhrxmrhgQ0jdBQZvMJes9nErx8a2x4zVJmjMSoJznWoJPqLGZx&#10;K8F/H/3rqicM1idQM+emCznuaM9M8Ea57rCRjj+TqLqKcS/4BVlc8leP8TzEsal5w3PJXg41Q3kv&#10;HBngOuoqskY478cH6ixOYM7OeBQPKzMbeBB3FyAmNXx43wExxnyKqvLcZFEAHjJeyR6aZwDUwmQZ&#10;0H4x4FOUBL34ENj99Em7ckA8iGuB4PnQAy8JZIg5M6MEyDQ3jQUEOBK3jT3VTxB/hoAQxjgyJ4ei&#10;XOphG/fTI295ADJCDjSIPGNPbnZ41DJcQAzcwJmNPDGmY0sYIY0YbvCNiY76ht2+PjSJb4EAWpnU&#10;BLmfUuIbMCEjUOXtxx8CJEzjQAHGlbSGSyRHpWRkZseMx7cY+WNMFgcY084l/gR6Vt5dHnMdblsj&#10;2LkrkmBs+E3+IUWRSZPJqgqsZ8JXjITZra1/Gcukb4ONLANekE49Qiq4GRzMzsHkY+mMmf8AfXEN&#10;WUXMZI9O2eAK3jb8wZVDjOZsfO7EguyeAlwu5HM3IPApgyI84I2M25Gshrdvq+WuhOeJjdGJW3xv&#10;cnmqGMncUwZMA86AD1SMxwOT2dSAiDtydyxnTNy9njTw7d1A54eG4J+2rVL3nfVDG88CMM3BIyIE&#10;mhb5/wCmiTO3GgLMhILHxESGTTVBOXBm4HH/AHSJN3Hg+kqe3cYyIxvGP8RMFl8Zkx2MC0KVk08i&#10;yWXuCQE560iTuMef9RAG2U/MBwZFrUvean01gMnedyPgItaZvPGlk5tlNvCQfDWzSN5eXN8jefkW&#10;8SNx3FC8oNaZkVkgVPlbhWpvnSRgS4EkoFIQBBt4EypiZIgCGRQ7aJRqGQaAIfzp79FfSSCgcGRE&#10;hkQlShkQAeGREhkQEZESGRBOGBkTyGjIiUCYAkkklQAyRQyIkmSIAGkGoeBEiDUMinAiqOQamYEy&#10;QaABsahkGiRBpmNAAcg8HAhtvAjxBqHb8CAK24Z6ahkZ+NWrd09uaoAp/Z+mnuz1cBs09u6oFlPH&#10;K8amDlY1ZNzHApm7oArY2ae3dGCDUMiABpB9xQ41MIRB3DjAmAMuCYENcEwJl48HBx/qLE9om1iX&#10;U2yxmPn8tUJQCUWmnTScNmbY8ZjiHB8Rcc7UPWkbMBnDJwXI/MIuUdpm3CbTsmNye21u6YxFXK9U&#10;VgR4TIvl6VGmlNRoW0Da5MZ2S85OVxH8Uv8AKsBnk8LGTOobh45uY0Bmlw2dZjnWjriYN4OMmOND&#10;XE4HATIgNzBkQ2NRnw05nPG0bbOq2N4OAirYydyBRIzkgSANTHOB/TUOeExjxqks3GBEnkw00XAD&#10;XDjAPBAptPzzc3IDRoC4JjTMXLRoPSWqqCtjObweAi7e9UPaJLmZDsDHEOMnLuLzwtozLJg5Ya0C&#10;x8zhVToeqNTawuT6GV1B7I7bGZLZzNtSDqaS8nq9lBW0xPB31ax7cKu3az2qWz5ZC41TnM4cTIh3&#10;LvUXNcs8uy8QzX0+LT0TtOZuZomXVt/EAW8rcxtjmj04BppnLiHLgg1I1+TCaEeE9xbTsGZS49Ss&#10;oH5tG7qLqcrL1iRXv8PH0NPHwOEhQ+olR1kmjNi86mWtAAo4+nprpui/Vf3woI5rpxk5nuLqSQBk&#10;PoegfQAthb9PxpPZ1OqmenZysGdx5ncX8+Sf2lzZ2uvBwaVfzPaIPI2PjdzdMkp+h6HZz7c2DHfN&#10;zFqEJ7if2h1nKoCAgbGFjHzG9vGpVebMXuzh6x3kJRxu+W9IXRXPtSVQzpltvjY7VxG45nfxp7MY&#10;zJTEMZZr+QsTNVGS9fucJ1bTnrVykMhPKo2Im78gt2E5GLIuCaw2bzV45fOe1BYyamn31mU8rdzM&#10;nN6AC6Q2ZUPU01bbyxtOI+mO5wfsrutY2uAjWLfpp/cY16cltgKkKXY0UUDx8ATtz5fcgXolsc2h&#10;7P6kFuxpVbeDFp+OP5VylLNgdVGen7UYlcavTIt+lGyiVUkyAZ5PGErN5nGZcNls1o1uvoSOJsj/&#10;AC+A6DF4WryPRV+o+dumxCQQMjzKCePxxjLyy665pIQbCQnbSS7qcwnuLvCk6Pks73E01nhXDUgu&#10;W5LxqHtc2kbPqSbAlTBi1I2JpEtlgx4F13KcOVJV9oMbmDpVt2Dzs+yY34wBbPt4j8v31udEVJNa&#10;elPYk+p0swlhOX4wRqgs5xRYZjvm4uxwfVW5UHt0ots2PA5u/DuCUmeVLt19np8AY1yv7CnyueS6&#10;mN+nAQbmFxpDGuOaw2kOZw9PeOUkBC8tds7RNvezqcEwQUPvlsVvwY15yVYRkZ6fc2JRwE6fgXWc&#10;s6eC/wBZi5+ry5BoUrmkpgHjMrhK9qElbDwRgK48sY+Bc4OGnIjMjrPdoB8hbWuF0ZuMOYdzBVtr&#10;LVNHm+EPG2Y7vATmWkBbyfBx2hoOSeEuZOBMzSpCRj562EpqOfdNa00J43lzCxGzmtzzEBmFSDj5&#10;x7kA1lfbChkeY1SSF8mFWD0IAgtoPvmogLgncgTI7lzHGkeAw9UPUrk7aMk1fx2rwxW16HN5W5M5&#10;xwALgIXUXjD6s+1hvTE6BvJ7bUmmQnGvXQe2SQwSm9v28B5twS8wycJqpciz5j1XATVNibZjPrSU&#10;Wyc05vLn70zLpk8cEa85SVA9gZAZ37gRluj9xdgbf/WEbzKwwk74W69Qn+FcZzB427gM/mLuuX0t&#10;VF3DmObXKY3bCTd4R5ksIk4k7aAmOABbI/MT1Hs20ZMhxEg6g1aqsleMYII+DyxLcORKG4Zjgz37&#10;floC4nA22dtqQWk84I2bX8FokChknDa3ggBn8xAGevLjxzj/AIahzBuWP50emDzAPIhrOcNg6xlO&#10;AB3ckYsCp8wIMJFpEwnjaMeQCyWcOBxkyIQgBOHhEyNxgzoaMmPImSZFdokTeXwdSOYx4L6MM55Z&#10;41nwz4MiW+EXzwP0bL9oBvONEmcw0rKxMbj46PN5oTuL4Bp25+DUTLhwTgjVDbzAlxEnDwlzOgCy&#10;M2ZI8/MRh5bt2YONAZW8wDzo8ztwEwQHuQIJwlK5WVsTBy410JS9Lst2OZ/qfDWMy+pN2vwQAETy&#10;0925Ngub19BQbkz2bkmV80qA6weX31T55I5tAQ8bwG72/wB9Km9sFRy0eie3cVDqzaxNpqQ946Bm&#10;yCJ5MN5LggYovL3D2AYI47WmqGOYE51/Ojw6wIFscMepc5iBYeqCeOY7EcepHa0/cQf7SOYG2CA9&#10;u55ap5JwTv8AURhm3KaxHGgCyDbjtgcx6kHUVwbj3zoWw/F8CpI297O8PbCNb9s3odzO7D95pshl&#10;023jWNNydZpQsXYWrZ/S8ugsOTadsun76u20TaQ2C2AGD6SG1JNNwv4wCwDXENeVY5mTlZcKF1Lb&#10;GHW3KgqGasnBJk5Pg1Lizd4zJBkjT1wkGdJncMT6i6ftJOEc6xpfNmZCM3u88u2rUzcCeTE8cZ7Y&#10;SF1Ce4jFN9nSenH0EyBrOOX7ix+cVIN4OyEG721io3GvNvtKL5WFYS7dgM2HJH1PGsrIRy8TI5e5&#10;NngBc+mj1PkJATAYGRbSdoxXOtKru5IOBEpXLxmJ7ivjilyOehu8HxS4E9ucllo9aaiJH/5ZF4jo&#10;wC8kbKBzggPcgR5vs/cuc7bg6hO5Apn20krZtgDKrkfmOc6JN9okxjH9+yD6fcX29w6hQSJI2UkZ&#10;AjgPvBidTuQK4bTHFmU0cbyxLntxPHs1e5z3Li3jbIOzLqVD/wCQULu7HNSE7aeYPOHhI3J44FSX&#10;jfBnjV8mDPGQEcenARBySdtGTOfIttJz7+6U9uQUCeI3JHngAjA5e2gyQaiVyygACMakKU4Hjzpk&#10;ZNRADI2ZI0zbwK1OHA+Cwq2QY4ONTgQyExolK2ZIyY4ONQxjGrtT+QmCwgoDwyNnORzxqHMJeO4C&#10;AOopm5tg60YCowzcD47FtLGFbIN7AP3E83GOOxjtfiIw4cDj64h+YqrMCDjyQaiBYyRwygIg5CNr&#10;mRPD8ahkk5IyZ9NMJy+Su2YYMB860gblzLbBjAE8gJ0yrN6ak443III31uBaRUDxkGxAHUWNk8Yq&#10;T3CxJW5hL3Lkr5zuNuDp2k9I552bY3wFyDpjKmZPPJi2c6J8n7iAzx4R+Q5jcZEhCG9thYKYEHMn&#10;p3MABDgJ0xdxEmcvbG41W5fL3LxyAIeoW0uuqb9WdyZsCN/PGrfqW7uMyfNyao3cKIWMbJ7ZdvVr&#10;p/Z9MhnlU7lW8HccsngVpqvYo92fPZ45Z2iSl4LTJc4F+03K5TTBGIWB94jGXU8aPbWK87YZAbBA&#10;LAMv9pIvF5mad6wfX2G/EetwuX4vQVs7vCc37P6gHJ3oHIbuppEHdXrvRmz+iaqp0ED6RhGZ4HUc&#10;DFAMy8zJHQe/z5juwGpOpb4869TtndLzWWNAHfOLhvL7gVzWTz2rMrHZE/luC4uH0VEctmvofkPL&#10;n1ptks62dzBhu00vy8nLcD41zjQdeS6QzYEybPi3updKuq/X8r2bTypgS1mD2Ng1yW+/c4l500tS&#10;kucOfbzlH8MXGvdNmTA3PmOTy/jG443oae+drvNuD1+Q5oJ4JvAT4UaPS/1sCSqw2lp84/MFjgj/&#10;ADcC5pJL92bWWDEtkifkWzOXTIeN5Nbf0xcCia2BjounGwx3ZRrGnd8z9YBlMpSxfz6a2/8AyzEu&#10;DH8+FP0HtTkNSMprHAfs8Le6UgxfzLhd7szbwEwBnQjwfEyK1UhTzNy4AHcnQ7mmQg155mZEWSni&#10;479fYdAnm6rbKbXE8cv6iPuZ3TwHT7+RaRK6PHVIwGCe3+4tPl+zCXS5wcMFq8QWn3Maz1zK5zSU&#10;xNBHpwOC8zwLLdzJpktKIevoN4e34/Oc/NtY2xhhm0HZ3MaeJrAuXOWRZ5K5gNhx6lxdp1TNG01l&#10;RwvNTS5i4UqRuON7ZDpxr0TkfNSp0Wt/dUZjto6KmFQSV5TG7RsbbonLJ0VyXNJePjgOtymFPvZJ&#10;TgN/OUdwum2WGvB9blr0WFtKIprrSquG+DjT8bAcQ8l1OjISAmOPgVkl80JHkCDINUO1JB9hL5jA&#10;yAYzHRGtx2dziXNp9KngQZBlFcHdWYvKkIaUggjfXI+Vb8CPbO5eVy9+4lcQfDWVM7Qw9AqkGy7e&#10;PHfuQE1RkKtIZyeWx2Me6Dt8xcuyNxPpa2xvAW//AKZFgRglaT6NseBm+aDg8sfHB8qzaToUuO3p&#10;HIyRjxs2JSW/NFYgR6cSuzYjczW5H0xjKuV6Tl82eWDTKo34zE6fcWwDlbJyLqjt6elnU5agZ2iU&#10;2SZS48F8WC0Uq806Pl82+0eBnqavL7i9FJ437HZH3+ail7Xy+M0f7K4/ouqJDLajO5Z3SQXerkjT&#10;0u+yyAmpPQjYfVlT2zsHlOCG1J/aSizoPt8kcuZsjyqWyoW9EFccjGLOplH+sJIboG3ZTohicv3/&#10;AJVW6orCYh2g9sGYll8bgQvZi58cEGVRQtpUgQ45el2zvsQoHJgFHBzNNXiaNpdA4DA+ldsJ+WT/&#10;AFrb9pEwpScMscDEo3vNt3cnzLlif1QUI8E0AUlzlE9xeH5XHSmS/Tu9MtTCrLN6KPpGDSd2r3w0&#10;y1HSjYmBoErSPzCcCp4562EMG7a9zqW86cmjxw5ZngLax/DWUqHK9PwZJf4f+f8A7hYhASqysJcF&#10;7gZsROLYtQn+hYnP9obnd/vzv6d3Ir23k+8kxxn/AEkDldBvZi4PAGSXIPMJkXaYpyI4+baztlv2&#10;ebf5k4ZHlTm7qcu4pbieEgc57RDD6fGojTZu9YDPGbddPl21W/tRMWd+ONiLT8sSsnOTO19glKKu&#10;4dFQOHsylQAxyq3H8PgVLpmXbi8xGPcbf2hU6mp5OplYjvuiQDL0yLpWRuGbMZwuWP4hB515rnXd&#10;Cujg4fHx/gab6pIPl8oG2mPaLExcHljVpcTRvAQEcGnGoZHLMpfZ+DzB/wCJXCVzuXRuANNIka86&#10;nPdxeDONGvH4af8A1iJyfpguXzQcBFYCFx60D39RQ5mKXxuPuNyPpjTLcTeAdncSt/iEWS3hWzSz&#10;2iXpA88o8cDbf452Ubm7pkERQ9n21+oaZmu7TgwnjVwXTeeBXYc43FueA1okHxBqPSuxwVakxmfN&#10;W8fMH3P3V13KmUdZqtnhr7dvU0ob2qOpWlZDcjBC+ZijCTlkHwLmP1htgFGv5U+nDFuVu6HzN2/0&#10;q11A8mOzJtuj87WcSzqf8zAtP2cV/KZ2yBGwPvAScu4PBGvb8L1dtbDpdJcT79P+J5h0BL6rpJ7v&#10;JpUVwy8zuRwRrQpqeVTFzjkk1LK3t3St5Fpm0f1p2zB6+kk1pXd2121cWk7FW1IV3Th4I2AiQfTz&#10;pOaRLxM9DWR6+FpSl8Riq/iMMcesfMWEu7BraVNXkA+W59xcgbaKoHMpjjk772Impbu8Ea6Wqz1d&#10;6Ync6fBDNXTPdylGMZc8C5jHszZGnT6VS3703ui1OCPAvTYTlVGM7SUrbX8JZZBtIJJZNubN86vO&#10;PvBO5+wtO2EbY28kevoHh7jImoUnfXJcwkDls93MwCt7ZbRFs042KS5pTjGcM3xXkZC2yD4FyuvK&#10;nDK9Jf8AHjEfvBX/ALTqecVZsxqp7egpUrj/AMy2FGqTVn/C3s48cG9y90MXLGWNDdgf9SPd534o&#10;2tq6QZUqwrQtWzr+p6ca2SaZCWkt2GauXuP7RcjMqYqyjg9I4/b0W9nzk/Y+9PLfMGXjQ+UvZzL3&#10;J2zMzppH1BDKvSqh6TlNGS48di4YnMci7nurH6o2XiqSowRtjibwPC9XjgW5w5WLxrfwP7Ziuxje&#10;4vulGoic1/LrLxpUJSR+WTPjXoJTD6cz+UgfM6iKzcjDqitdZZNI6HpyiXO7b8VxH1CEW5SdxKX/&#10;ANzOLU8r/QuGk8MF8vRiEacH6tNPA62FpKWqtj/9plcvrCbGmx45qcQ3Q+YRsLnwLX3MvpmdsvaG&#10;LVwEnmLONpFL/ZuxOGwCuPMGue55twG/bbmFiVvGTy1n5/lls13UR5FXFwlsPJJj7bCXtj2SUhTJ&#10;ATsMiuMro953YvB+ymnjfZBPm2+NmInBh9PkY0fpectnjI/txXEBBWyMnKzaaTCh6Mc7zHThRnHy&#10;x9z9pdDybzBKZ9nf3VHMcyoi22I9A2zY/K6HqT2aOgGAzD83jwLtIez+XS2QHgZypqO55Ql5L7H9&#10;tE2gqc87sXA9Qdro+6vSCrNthIJTTjmW2sDwupq54F6an8XWclQ05F2sepvOjX3kqfFHGTUtrzfq&#10;ik6jpWY4JkDlr+kCT1w2M23mN8KyMS8wfWorymJ2yOzDaI63/TH38EcH+pdDC6WbtsLUpaxW57vo&#10;nm1HWjjedHjWnM7skJefsd43wVwZF0Hsz2L0o2HgqSRl8zeRF/wq7bYNi7KatpUamLRGQxWiDEXO&#10;vP8AqIDJXTr/AORtQkS+4Kg55TEnpzeYHwt6cdPvrYNm+1iUzuxAa6Mw9PUXB/2PJIXoIHgC4LvV&#10;XWlJuKPmslAG/wBnuh6txZWThKUr/wDuG0lzf0HVE0ZjmVgwVntQMytr+7PrlvUIPwIxS5Jc2l2S&#10;a3Lfxe4sx2gS+XSeXPnLaa5HnTurmU941P6hg88rjc9+wMd4XF1X1I8mTnIC39NaRUFHzGOa3mb7&#10;ITmaqyybjeS1zgg4/hrvIEdS9dK9dOI825gmtbt/KXaiJwJmyexudPy0Yl+0iXtyHgjZCwHWMQEm&#10;Md+ONDpczcPi2uWvjsDFbxPY3X7/AL/DU5HrWr7Z0HMKllVy8204x8vTUSWV/vbj2zU8tUJnL7Ol&#10;HqKrTh+QRccAbcChRhozvFf3/wAuIS5zWGz+iYneE9meiB5g1+O5nU3pHkukt9Qaz2X1hJWg9Vjv&#10;EZOpdV1bbS3rYYNxAIcHl+NKdjXK9H0I2mun8LNPAiSRaYqSon5DQXrkHxFvrLZuR03A5Fawcz7y&#10;sBnFS7w3C5gtDN1BjT1P1DVcZLTTUg6ngWZlMZKbwasRTG/noOT3dw1qpXhJayOYIC3gF6ZNFVWm&#10;9oz2akwPGRSQD5ltWRhPN2yTEBW8ZOZp5E84k443l5tdbmH0yd9YiqVr1XIjael8ri15a4Zo5N90&#10;lej5hFdpBUlQmmBmjgLUgfyLB5/HV0tJebcknLIgLuvJ1APA8ZCI5tc0nGodeXupV48HT8Xpafz8&#10;ddBHaOoXknnJh3nFocA+mPjwfMhE3njJxKrLdkwIa11BwY1iVJVbPnjgEerg/wCX7i0OaVHSrkl7&#10;ctbqDWVx4Z0V3Dw8enp+h7dn/wC6PS4pMnk4rpo3bFrHH/y48iemFJjnrjGGaCbxj6ZNFXpnNG0O&#10;RtKvqairw3FKvs77ehmHp3O5+VbHDOk6u4m+DNP5eHvf/WLUzfqAyCZvAiMzMERIG/UGqpUbdwYg&#10;XLMLof4ivk0M3YE5DUjbpk8aBS9xOWzj+rgWw9QZPfVsJvtt4NNNP/P3D3pJjd5NJRZcxvbgeXpq&#10;9jmsujbHjmUr3sJNQbhZ4VmRnrQMtby7mNPtXE1MM+IImkBOmNRPirbu+zTw+bTw0/8AzGI4sm6S&#10;qMm8wMt3gtcu3gWY1RPGRXILJ9zMPlkJkQdxWDJpfbO3pSfETLiXyF/YjM+KeDzLa2YWL1jOtfdr&#10;p8pmO+4lsp+SMgMFohup4FdyM5MFx7daGYmpzFzVWjxnLnllsHl9RfkuZ+mZD3mDUt8wZF0LuX9G&#10;K4WX8SuDX+Rmdo6LdglzvIE4hmHy9T8q/JnIxP2eIwbblv0x8a5jmMyey5xeErJJ64nNzHGHJ1NN&#10;I15blLVw8apHjpp7faOSac3ZstfWdfiDWellEmeOfZ7oI/zwK1Seds7ed7bjIs9nc0ZQOdG1j+Gq&#10;8Yl1r+4Uh1ls/cOSY7GQfTQKrKSeS4mOAGTzBow2rRxAQEQQbuZa3IJgRyTfHxhOICC1BkX12Rnw&#10;maMZrp6P5T87TDnNszemHe5kY1pDKqJyws7pp/EVxm0YoCAjlwBYOXbWjyPZG9msuC5iAUZh6lv3&#10;FPMzCmacOrUaeh+U04WMa3tlKFUk+MzPGbgu+YrvI5/KZy3sxvSgMNZVM2E2baJgaN24n46fGYYX&#10;bE3LF7QsKXjEa6fwVr4+7rwfdoZk25TazVJYybjJ7DNNYfmIjM3jeIm7xvSjN1Bj76pXb8mICVwW&#10;bfTW5D2TSGo2QHLet5M3Na0xuS4Crmn8FT1av0bppr4+Gvo+I2ElsnbWeU3aDaMieeEHbWdDPHCr&#10;CNxeX9PNhVir7REzpngRhuz76GvCJooeIQaebkGgac4F910AuBHjaAeBQxzjBwKr408BGvCUGgS+&#10;YE7h1d6fjLAT6izaRk1Vv1Ny8ehGuTz8ypRvYaFYbbR8rxjzrYGDNuEmOBY9J5wNtk/u1d5fUA4y&#10;Y76/n7MplNbrxnqsKpSjoNm3HGNDZ63bW01K5pjGdB6om47fv+WvN0Id1Whsze0c9VxbDfx+auXZ&#10;44x9AS22vJwOPJ3OYsGcN20fOPbX9Q8jIqVuHi+f7pmMwcEgJnSl801camTiTlgHj7iAs25ICL1M&#10;5M0hvNBm4wJkgx99AW49PIk8uQJYDLwg+4g/GTHGniET3HkTAGbiZbvMHAjDhmSAaqpLiALVcFbR&#10;JmMbnJADOq3L0ebt9PHAgCZudknPQ1w4S3jGoZBoAe3ccY0yNumdzJx9xPceRADzOYDbEWqU3XA2&#10;xORnWVkl44B44EyN4gDfppOJCHPYEQyxmcOLznGgLiadxJu4HGkpQAe1DCB8NAXDfUxxpEmhIMnc&#10;VkZjG5HgjTgAJCDjGg/GTHAr4SRtgpl5L2UfBqIuJyqjedxWRm4wJmYUvu1iPzEh3A8aCgPdoDjy&#10;ctMjcNoMkaZjt7t791Mjlffj4EAHm7iyTGrV25pgg7g1QxjwJ7eO4llBZKgmF7kgtrMXg3tzWWhW&#10;8fBxqtvGb2BzjMC4vyg/Lx4dSTGBlggWevHGPPHxo8R4WDJfQ0bMcd9OElbjgxokzH4Ezu6JM2+A&#10;i/WuoBgeQaeZ+NIZMfGj0rb9+NfkBkdyD4iJEITdsdhQyW4OBPEbkjGgBDeaeCDjVkp8jYxMDn+K&#10;qS3b6mREm4xwEzoAPfZ/dnOOPUD0yIxKydyPU1VVe0BwcB8nllQ0k4HBwAyJZQGKo3lm5OGPTjVV&#10;GMsY+QnppNCRkxwJ5nUjls2PBpainJwbySKYRxjbH0EHePMaZG4JB8ioAJMx4x4I1ZBkbMx4I7uo&#10;j0rrCUtmVnsMRI7XMVPmAyRjxoArbhwiUnqB6wJ7Me2hoyD76mOG7aPOHTTAFNJ45fubxj3I08zk&#10;ZHmskSVjM2xh40pXOHsnJyP1UsDQnErGzZAjgfZx/CTLNvNnIz4H2QeqQd1AWdUFjyObpIPLRJmM&#10;Rnuj7PcQUG5UHJ2zxsAMZykjXTg9lZNyBHAcWnzB2sCp+xuXttywGBbtl0yCXSzgm8jvQanS3YZO&#10;BNc6omcHmbPAyBA2B0uYsrrCqGVN32xj27griAvJoQLk4QvizDd+Y2KsH2oSebGbPnky07YtMZVi&#10;Td0jckyDbHVDYzbAwPcgJqkIueyVI8jGCCM/L5a01+4GaUnggAsOeiwZ1+cWhXo1/wAtRCUm5O64&#10;JMpNgf6kYxWxrN5HUDhiXIqqy1siLiZp/RqVdp+bUsTC3Q/J6lGwcHcxsROI/iLQqf2qTUzzW5Pl&#10;jWYs2BDEwR8C7vkew+StpKCyxuOeoQhVlZp8RSdxHifXbRn3YY5l9z4PMWSzyYTWTzGzAfOt+qun&#10;21Hy4Bmz720nL8CxOUPPRNZ0BzNOAflrmcLpua6+OlQQgwLZPUc4bAeOWJbJENqfZ5TsnHeM+t3O&#10;muv55XDd/LgBgP2eG1qDGTPGudqglchmmQz4uPp6fGkRs25jtOD28HB/TB7jBqLt9tAjg04BlXoH&#10;X+2SQhJKoI2O+QWtTV4FxdSdPsmk2O2cntwWtMnArq9pt4wIA0eoEnLIPOrs/wAMWa5HAw6fGcwe&#10;rVbZF2wbTZdMh7pK5XYg8wvGuc2cxetuVp3F0VN28ueMsBtNz01jTln6LivwOsVCKFo/+f8AiTuy&#10;bZrrGAX2m3n6iEdmLU5fMGxm25uQW/LIq24Z4OPjXQ6SNdBYC3wkDez3PLQ1mVwzcXoFe5fT7mZX&#10;7KeZ0uWPytNfpLwNsov1gHMtHgjYiwD5YxJmuPWQeziU7hAxE3g+HxxrMW8jHAK9GqSQZIyHjgBk&#10;U3qaK1tnTln7wS1KrvFL5w93kEcF0fUWkVJtVqc0uAz7VLu3lqht5xZyeWmZhNBvOP8AhKhsNTHb&#10;kf4SK7ZD0jGR5wWsavkroedPGx3kGmAaodFzhs2Jgj6i6WpuvHrBtZYPhDa2tS4LGtKgkM9Z03u1&#10;gzk9zy1rUnmDaD+wiHH1PfWwUns7bGpR9MgyrtCMmlql+6wR/wCNYC8pedNiHZwAKSNvqfIku+mf&#10;lLlFwGzx2Iwnzk0/H+ZWp5OKjZj7Ncg7QCMWmMvAsNldUFuYDaiJTCsHMBN5sOhx/VVB+jSGdQDj&#10;l1l/KhWfhCVJeTxlJLDlsArg3TGXgUMm0h6H/wCRpy4OpvOCP8qPS+uO2L8Dxjn5twaCcrZKomMy&#10;Jgj/AKv3jmD4EYcM3u7bs/OXAPp3cihs3BH/ACfbAj6ZecmSPHrO+GN9ba3dQZRZ0wDMXFP43OAN&#10;r9VXDst7J2R3MZ2pOlb76U03Yzk4WdrB0yFRiXs+0mWS0SBvzBocBW6fePTXzauD9xEu3Jswvxhm&#10;u7wfCLxpmRjev3O4R3bPljTLyVsmD3A8A6bwXbtxABik7bls+NYKSAnMJdV2HUEpbSmywBNSOrvU&#10;LBuywEc4cs3p4wgKRAXE8mMbnHB+mikDfqfZkDMQP3Mq3gzgpfZuCD8y6iZjo94Ni2bTUrc39pGM&#10;UbqwuJ6f2gTF5uLOAFy3qq7U3VjJsQ8F8svmF3zcmBROTaUGqUvMBs60/rWa6Lctobkouj8RZvtA&#10;IRnU76ZSr2xqMt27ayKYOrB9vHjZnauIP/M5wq7bTKkbOWV6+JvMyCtPW39mjgj8pJdavp2E3aMZ&#10;HXnaRN5eAt2yoDJx451vIX1vVu3C/wCJEqbmkuZkBA5YicdPUR6eTwcnbAbNmIsF26QlrIdPSPeX&#10;yuKsmNSS6VBfnFg+7byNAXlHkoaYsTPJqLdSaWkXWwKtkrRtMmzEO4iHGMt24P8A0qq1JOO23u+P&#10;JqUkZNLV8Ct7Qk0KoJ5IZwR8ZgcTeMfLu9f/AL1g8r3mazEDPSbwELaWwUfs7cz5sdsFjcjJy3Pg&#10;wKn1BMBwMgM45UIbpu6tEcjSEbTQLVWFPzGm3IGb89uDmtidyNVsdWECPGHnD8pTK8rB7O5LI2e4&#10;l9j5hCe+qe3ZyWByDHvWDqW+NCACX/ESbOXONy+KTq3Lq3Kg6s2dRkPHPgOnEdrqlwQY/wANYC8o&#10;Mm87zLT7w25g7qmN27l/YbR2h3OoIScB11X+2iXVmykckp6R7vb5nBgyLDa8mjKVD7KjlQr7f+0j&#10;4IFaqLlZJbfjDawDLaJbFj/eSrzZ/jZHjCxKQxNXeUntiO0YOQgzNr0B7cfKRKn7jZ7geez6SoY2&#10;5IL8HmLQpW8bdingcguGJpDITuK4+A2cDbPCAgZgL8TV41MlcrmIR44PKu6aZk7NtMh4IDiGYaDs&#10;6gmLDRgOKyMt33FOUXFkk8vI/egvHt3C2kSnk4qNsN9KngN4gH+4q23cOY3O+RgufT4Fdqfmg3jk&#10;94Fy5qIAyuRjIzegMYGQaMVw4che3mz65vAtQa1qtOzgtvYwW7nTL41zTMN5CQ95BOaRJ55uwgbt&#10;puh+WtIpeqJ0Fyc0Z9YgtMlrGuaRvMfGtOpupHMFjXEhxcg2YlePeB/7R/Os3mhO0nuMN3HzbhCq&#10;ZL3mB7vJgXIBl/YQHc2zyYnNBphu/uIpC8JS+XjZzbG5OXA35hBIxPHHtJ3N/eIHHUSGzZPGz6AI&#10;CjjGX58arbeTzGW2DQAKMJPMQJKq8JjcnNBaRhnywY+DqIbUEwbBe4AgyeYLvoO3nDng5cCElB35&#10;Rf2UgJKpU2A6vTAQiEGQuMMCsm2jYPMYxgNBKi4Bi1HPuLi2h9ojmSTYD8ILhhlEVegTj1yJdWEp&#10;7KmQN3CQVon1vmSZqfMX8R+aDB6L2XjcsjwRgtsiC5hedj91YztA2bzqm3O7RnuQWrtwXcgXY2z9&#10;uR/LnzYL7eN3LdH8iJPNn7J//wDJIBSR/V/mWZe1bdw1Oi2tswfZ36uc6nzYD8L621JzLnGrhtE2&#10;T7gyAFgffDM9Qn/Yt4pdvNpIM7Zy+/q/+xdzP4UpfMHLzIY+TqW06a76Zl9FacBs64ZSdkdhBKhX&#10;icwhVidYTB6zJZCf2Ihbml3FsG1il9zmL40F3AQvMIqe4cS5zIDszAFeH1O4j+oJptM3qjaYPsXc&#10;A8ZFhrNu5eEwKZMGeMitVPkE24+NaYJHpXSeoCDvo84psnHfzp8oyOdYOp9JBnk8cwZI+NR3WjkU&#10;lqZyssdiCx+qhs0GSBzZv8tKm3hIyggj4CK4SeVsnj09np8tA4MSuRjtgjsXFap4RsGUvsALcdq6&#10;tIpuVkjGCCO18RB9rlPuW0lxwAyeYpyg5Rl8vI5zrVJGRsEee18P3FQ6ftwE8z4auBKkIEZw37dz&#10;p2loCElqeMxmLev5/pIlMJW27OxwPtHqKny+qHuh7CrszqBlHkcsbcanHmDzB5ZIeBGJPMC3MYT2&#10;4/hoxNJO2fzE8Da7gTNzs0Zw2PxEJJzcqHqxyw1vLFy1vzOsKLnbli2jAUZrohEc9zAuLW84JHkj&#10;Py/30e+3ExbDwQAEOC7pk78CHJtHwnVHr1PN2pui70Fpuy3W6MnvrzZb7SHMymL6N+cSx+aVxU8y&#10;ZbmaeOiMubbKXJ+VVVuQZiYI338JZeMxnTX2Gnk8n1Jqk8p96GY3pU+zk6YlDHNN2vxueO7qNs8G&#10;dGNkdaMqVnzFy/faI7vv4FT9qFcdsT6ePJafRcF8pal27WYJ05sL9aAdGTbOx/qwgiDIMXHgjXYH&#10;/wA0wN4TGzPo/vrw9cOHseeNGJfPJiEeAL4o4CJ7k2lfWnu1TdadsDvb9vEC077+2shOK9d5i8E6&#10;f2sTqTjOFs+L+rwLcqH2qbSo2x3jCa/iXc6h6Iemak9pBy9ywbA17nw1yvt02btqqvvwntvRitjW&#10;D0368Euk8uYtnMqdPHQxe0kKXvqt1h66BZ3LjtgyoQ7nU74El6WnxzrTGZxSc6p56xeS2a3DOOXb&#10;4/exLPXhHM1JvLzUMPmE8aJOHhTE3mC7Zu/trQm9Jso22OA9yAhdRO7QlNzSnuJg9bNvZtOAjXUu&#10;eBGCSupzf1a/fCGHdREGQng+Gtm2d7N3s79jD7ZH0xi48i7Gl+wMbmQvgv5UW8MRd2GX3O6n6OqU&#10;DknmbI5HIWE23OcHLgJpXLq2aebN6Y9hgpWa3LnMG5/yolyjXBHMFRvvYd3ju8vwLZtmbebbt2rA&#10;cu9M3WmMSt7m4SGnbQJXWD+Q05KjSPfAt9XeRZ48HhItU2X0fIZbTk8k9QnKR1aIUbK1wY1dnG3y&#10;XNh3owClcZBXd2tY1ntP7eGU1qOVOQ04LfSaZP8AuSE7pM4yUY5KbI2fFl8DP4WdZ7NCNnn3kG8G&#10;u6ZLv8y2zb48ev6wAwbAE3C4EK4NiLjWG1hT4+0QNpOB1g5WoLPe7yED/KKf9l5dbPBYESO7pkuo&#10;9NKkqeW04eWhBu8pJzFZNn8nlLCbMe3row3dQa6K2yUPKakpjf5Ce3LBl1B8CJu2oRccWyecS0PJ&#10;Y63mESeTTAMGgLHaQ0lL7nrNj24x+ajEnb3rAdL/ABqLrbTUpLhszk8ufzEHaT50zg6ZG2eNdgbO&#10;5hLqAezWcTI8wcNW4vZhvRc80a0jY36rbiZSpjNYACbwE83jVq9dih20qoKRwBfct2Lm8azJr3Wj&#10;tpSv1Hm/tQqhtWE6fPGbETO4W6MazdmzwcnUj/kWqUns/ezVyCOMHspNW540Bqin/slMTtmZxEg/&#10;f/EToSKtsO0AWc0ezIh4Hk1E3jtWtRbBTe1DsSSnDKpGVwa7cI5F7i57kcjbVDOmLOC7eIUS7e2g&#10;TCj9nTIEhZg3h0S7cIP/ABLa3VKInPMBqjbpManIAzxi13rp2hcChy/bBWEcuOwgfF3UnM8CzeoO&#10;yoyANLQFHBa1LvfVwpt4ybSXebFw29ag/wCVJAMN6omLNlgg04yadxVVm8kEbkG+e0Bu3CDEmZ5W&#10;hHg8G43NW6utG+zuSzvZ0B5AAV4gt5uCEinzAc845njiXTV7jZsd3gu9NXCT1ZNpOIG4TXdzdQgl&#10;VXDjduAGcarcvb9qk3lycuDy0AaRI2+8uT69wxOZdSqRx2UTAY+cfT41no5GMLnAwfW4+oS6nnBH&#10;OuZyfeEh6LS1Li1SecEjegcxsbnKLb8fur0s2V7WOzacO2qGRiHAQWnpLypZzRyEl7V+ot4l+0Sf&#10;ztsdg5OWyPmWlFTslt5vDzbxjIBmY9sI+XaFnRKpJ42qdkxwAzty3N57+Bc9t6fIEYHLY4ieYt42&#10;f+zOWMcyfXAk0iXffSXJUPS5xT5w3kMy0bFyMYi6fvrhXaQ8Gwe2YGO5xj5mqvRraRRZaG7Vfy32&#10;wLzzOMHyrgPaBPHNTsuQL2flk7+BOhP3hE0smzf1gJ8zcggc3XgR9NdjUHt0kE7Jgc2mfl3V4/s5&#10;gRhfWnSeoBTIgMemfzF1qcocw5Np7YN92MPGE4iQE+Kpg7dzPpxryvo/aBU8hc+wTUriD9xb9I/W&#10;sewE/rKR/UI2V3rNQn1M1nbO3reDP30YZjwZFgNF+sBTE46+5x/+Z/3hWwM6gbPB3gnESAnLIIqd&#10;eppE6G1XcL4zJgyIk3cY1no54PvnRhnNBx8HAvgmg0Jm400YG8wDB/lrPRzBEhzDGln5NIG8RJu8&#10;Wbt3/fRIc0wIA0gbzwIkN4s3bzDuIkOYIA0hvMESG8WbjmCMDmCAL4N4pgyKkjeIk3eIAuGNPcar&#10;Y3iJDcIAJW0raZG4UwZEAM7ulbU5fNtAA3AlgRK2lbQAN3dLAiVtK2gAbu6WBGMCW7oAD4EyQaMb&#10;ulu6AK2Rug7hmrgRuoZGaAM3mDNUmaS9bM4ZqtzCXoFnOs0laz2YS/BfjjXS0xlfgWezSRoAwdxL&#10;yKnvJXjW8PJP31VXkr8aAMTcSv8AIq2SX6mdbM8lfj041VXkvJ3ONAGe7mpm7jg4+BHiM8HyJDbq&#10;cYBxt9RTG48fXFjUzd8H97bRJu3J39O2gAPu+D9LmJDbjRjd8CZI3+kgAPb0/fTJB4BHx/w0eIP8&#10;lpMkboFge3qYESHbuZ/ppnd8aMMxqgCY3GjDMfg4PMQ1m3xqyM2+NABJm3J+2rUzboazb6iu0rZ4&#10;0AGJezIrtL2+BB5e3VqZjU4BhuNHm+RBxowMhLaBgSgUyBQ4E8NABKBTIFDgUwZEASEkkkAJJJOI&#10;AbUdSFHQA2o6kKOgBQJ4aipzGqAJCSjpJgsWNMkzp6NQ40AB3g8aqrxv4FdiDVbeDVBOUkg0SbkT&#10;zhumRjQBZGZEebkVbbo83QAYGRMk5aQ19KcoK/MBrPZwNaQ8GqfNB8/wKgDB6gZ41gNUM105PG+N&#10;YbUEvQTnLtQDHc/zFks4uXMcC6EnkvwdDlrE6gZ4L8EeppKcekxOcEwD/hfnWe8kmdbNNJXp4LFy&#10;4qG4l+DjSy0pMwHvOSPjGVU+YS+yTHAdXaaDJAq241lOABtjgz30iW+4jzhmOMmRVUcrJGVBQXyl&#10;6wcyQhzQakHlow4by6cMjuWYNbmuSF7nyqhjblgHgg6aTNw5bX8HATmW0HygGjH4EyRwMJMBtS4j&#10;EwZkNnbfp3VVXjdybWU59ESYEgJjgAnnEwIbPAobfeTZFMb7zAM+hkQMBpCE/YTzi3ATkIa4cJ6X&#10;vCGGcMaAA8wJvJPcRIbdsEePmJ4ltsNVt44KbgSz7cQ5hNCR5EHt40SG38aVtMFA23gTwxp4g0yP&#10;IgCciA3A4B++gIyJEzkQBambgd3OpjhxeVVbuMCJM3GBAFkHMHIR5OBMt5x3I0yRwONVtwPATIgD&#10;ZpXUktgZWbFyPzPAniTDA2x8xYOMhIEeZzwgVQBcHE4cuSYI08zyExoP2g2c57FtHm7wceRJefLy&#10;4dqEcssZuMfLQEZN8cgx6cCrbh4S3g7g1MbzAkDbkJIXm8PPswzlwN2PcMS1qJ6V1ZjJZgtDgGXl&#10;jWDjeEN8iuFNytzHrdxMPp7s+rhuX2KlRoOPUuJ/aQzZTiS7/BqRt+WReYMj2wT+QyXsps+uQOF1&#10;FS+3TdqL7KcguOiaa86/dKVGn3r/ADnqaObMeyBQz8gpG8wOeRkXSFJvL2eBcuyeXkjHjW/UXc0I&#10;PhL2dB4u46QZ5x5FT6gHjHj5itTMmMeBAZwPGPH/AA04QZWQgoCYPLVJrzPLn3w1anhMBFT6wJ/V&#10;x/B/oQB5j7QBkC5srE5gS8NdFbRCbtMfftfkXPbwg9fAsV5qFJcOCQD9xVsY72eNHphkIhox3hqE&#10;oA4+ZgXQmxucOWzk8AeoK1+dc6uB4FfNn7gu+4ID27iANgmgyRuc/Gq2RxZH7iu08tGIxj75Banz&#10;qnvBkjJk4+oqCcPM2Y4/N81Wpm4bBH5kaobN45jH741ZJfy/Lj8tBOHm5CcflrQm7wdzBBaJyuUs&#10;lZk1LMZ8hFapeQlzzIFagDZmbgcedaRSbzGQEHcWJyMgzEBAbneYtUk5LI8cCeLO0tnc01ALrSTu&#10;Lw1wTs/mmDJGu3qTcYxgVBOXZwz00HI3Vwt4xoO8bqcAPAnm5O+kQfjSGNABIZFMuYENH41MGgAk&#10;MnjUz50HGRFFOBK408ocCmQIKCQvm2kNfSAHFMgUOBTIEATIEyQaegSQABcN1VXjPAr4QaAuG6oA&#10;x+aM1ks8leNdCTRms3nEvxqgjOV55Jxx9BZjNJP3LFu2unJ5K8F/QWVzCXpgHKNQU3j4Pw1z3UEn&#10;sl+mJdvTyX4OhkJpLAaokY3I/f5SS5JWlxyjMJWO5nVJmDPBkjW5TSR6dmDqLMZozJ+nzFmj7yk2&#10;++hpG+DOjzjJkjUN5cgU44GkJgsKGTOnnjMkFiNQ3A9NTlAy8UOYS/diYL6bXzbIgCGMiMNxljGh&#10;o2+PgR4biyP30APS+TkNkTxGe5pEmBLaDvHhDIARM5FD3gXfScZEBITGgAwNxgJjUPqJY1DSwCRC&#10;Y0zxp5uzRgjMYR440ATJeQbMeOPUSeOBuc8CG8aQx2UDBlw3wJbmMP4iMEIMw8ChjH40wWIeTgXp&#10;Z6ic0HG5qNnftxkYXR/sLzTt6i2DY/tIe0ZPmMybcYyrmubMY2bj5C1m/wApTeiyEdjD22ldUOWD&#10;bG5Pnuj5qyv1n9k8pqenDzKBj/WzcVwZBdaBX2WTyXVrTrGfWGpIOqP+bEtHYTCVOdx0Mg+URfyg&#10;nMuxmQ9Pg+Pg+I/o50NU2LWz4eI/njcNyQEswAVbJcgIfGu2drmz+XS3aDUbMOm1u3B/6VyJUjMj&#10;aYnDGDONf15hsz1yo7D+cczhuivBox99M2yXMCQxkjJg76TjITOugOYFwZEzvihuCeBPN2+NABhn&#10;cjGrVLyDgyKqjRJmTAgnL43eIwPx/wANVtm4Hb8tXaV29COPUVAExmzIbJBqW0S04M/LjQ3tAjnI&#10;j0vb9yNABKVuMHQWkSfOT8VUOVsyQdD8RadK2ZNCONBGXyV8zHzPMWnSdxgWes2+nkV8k+TjQBp0&#10;jcYCZONblT7jAsBleQi1qTk+Op3AbxLyK7MyaazeTk01fJeT/YlOWFkGRTLfjQ1uTAiQ0AfSj4FM&#10;TaAIJM6hkRIg1DjSwIcabThBptAHz8iQ0zxqQpygINyIkMiAtyY0YgVABgZFMxoOMiJDIgnJg08o&#10;YyKQmAOJki+klQBHUNTE2pwIJEzGpiZIPxoAhkTJBqZgSwIAG20zgRjB3EsCoAD7unt3Uy3gX0qA&#10;INtK2phMiZxoAbUchEyRwNDXDhAseI47iDuHiZI8wKtvJhgTAJjiYYFT5pUAgjxqt1BVA2Y8/AuM&#10;9pm2AkDY8DPUg5VxPpLEpNI2sbbNwGcLC0QxOWuA60qzHfNMj3HREBqCsC86M9wxOosHnkwKYh4z&#10;JLnFhDmk8xlP8RASEJGTGiUvlbkzkEEen8RbwSh5TIRgeOX28dS2ou6KvOb543IGxoZ1W3Dgdtad&#10;WFWMnLk8bZju/wAMax9xMNTHYSXn0GuHGpkTLiaEciwRg5ahkJjIlqJIwa1IOBOwe+plwkahxpPi&#10;LJrdmSPP3EXIOznQHeCQcCW+EXwYfp+Yts2dbJ/tDkv27nLWGkceNd++qcB4/v7iYQ3LfU1FyvO+&#10;TlwcY56NfDjOu5ThKm5COthWqQ9VtwacgbTI+7tiF+8Kx156n8xlpDwMHwnkHwl1iKsnDF7gnrIT&#10;i2XmD41utF1BeLjk8jyeYReMRv2lZFTdOKR4f+dPgPYdOQMU1W2eJVWbG59ISe0sSjg8xZ64GSAe&#10;Bf0E7XHklltOvm0ytDjILTXkZUmxAhnINzmgnlzUttseNel8vc5aTu57hwuf5M6L8P7xmGyukGU7&#10;mIGZrup5S2aV7H+xKiA2g9s+muhdj/qcTGOw5mV1v8PgjXa9H7A5DTbntJ/NRYG/mLMzXM9t/BH1&#10;LcLyzUqOxiDMqP2cTKpNyb2d3bD5i6Bpl5Qmzu+F3PGDe3zLpNZYRtQ9ZeYmvSeh5UXlfebX8i8u&#10;NpFJV4Fyd+/C61NS4VcZhOU42u3IkcHC07PKZJq07aPSOn/Wx2xenahU1mXHtyxmK23uZMfxFycD&#10;ZwRgT+tD5OmgVFzGcs3AXbnUgGXqK7T2XVNWb16YIc4+mMi79vC6KzVGkla0eHtYcXpoqT4cfT7v&#10;5QBMW4jaOkBsptNbS3NPNzdkXRx9Qiz1/Tc9lri05CUfmXEed1GJi2sxyUWpb5fuLQZBUxWi/ZI4&#10;df4ePsEdbV/SNHaes5tAE3PBHPHRLnTIgE8q9y/HvJjlGYnmZ1EpB/KXhd7faEA9S341D9M97VeH&#10;cG+npqXihJW3X0IGivQ+LwHumtq0YyQVWX1JPoXoLD0uP4a7GpvY8V+JjC5fbw/cF5Y1gOzL7Oy2&#10;fAjmIC4LvU7i9LftBIdyvSKdsCRjF01xn7ReZJ0NiERIzOHh/i3w8NDa5Sw0WTexkj/acEbSG82b&#10;TY0q3G2FmW3po9UjSXjp0H8O2tbmVR07AyO8czMT83lj48a5sqDaY9MPIAQ4B9MYk3Bpl5TWPpRq&#10;rhj/ABcX5yLMuiQr9/0rQDScEulr3+tbtn4fGmZ4SXOXJ9zPbD01ks8qi8TGqr2gUy9oTCUs8sdN&#10;a0063LvPuRqGSoGTbgWYuHBI0HuEVumniZhcHk4GYmNDXBBmQfhX1cIgoPm2OBPDSJnTOBBOTRuP&#10;Qjrcg48kfGqtBBpqWzHjSuJOhQGGZCBc4OWtOb1g5C2swHWbvHA4MiD3SJDkeI1LqjYBzRy/0YES&#10;G8IwLgQGh5gNsTGbgTNSTQcZMi+BcaRL5wPQc/w1oTesCTVtuf6ZPAub6fqxswc+0sd4gWwU3WEp&#10;3k5oJHb/ABVPvDzQpHTbZznjBct8xYnUDxtATAHTtrZq42mNuzrLPjILpLmNxMBx541oE488cYxq&#10;nvCY088mA7eBVA7tfmgWPOHfcgQwmdMkzpngVyUkznjwyYEiExpm4RfSYIHN4TcGNJOEyL4PJgxo&#10;83b4M6At0YGTHxqXU+kzeCQZE8Nx41DGPAniOBxr4Aebk+OrszH7MsxbuBq+M3hA2EAGCTTBksKy&#10;SOaNg343ILkdpUMmsQEcHGnuz3sZDxxqgCZNKkcx5IOBBx3I+NTJe3xuccaMTAdn5FOUAdm3xlwK&#10;yOJOSAZ1W+pyLauEvbkck9xAEyR0/vmeNjcRKcPJbJ+vcN5fcgRKaPCU2y0T6xEBo/Z+9qQm+OeS&#10;PmEWY5xpIT/yCWzuTuaqmwI3PJH0/GvQ5wPsSU/heVyEB2b7M2UnHvLkG72xafuLPdqlSXr4WZ8n&#10;UXMfjWnWwk9MkwHaJXBH7nBAcpICdRYPMG5YM8AFZJo8vEPHGfOqS8nBDZI12iUVHJZObaJu33wi&#10;2Ck6D07xtNZ7I5eTQjCfOt4cXJbTh4431y5/OoprghpsM32iTgcYzhg6ekQizFmzbRtscfTQecTA&#10;hs6Gt5oRmT3EUVnxz7Q92w5COzBpwJ5vPHsHXQchMaQ86vM4MOJwWPPGcpENcDIYmRK2jDcY4EwA&#10;ONv40SGRMvbiZuaeBUE5fNn7Ns8nTEMenBdWqbbH446jOHuNxCENZvs/HZc7/wBxvqoxNJ5Kahe3&#10;nns5vMFngWW78XYbMJ32WsodQEHcAq2QjmPJBwLTqko97HuO7e0QWukk3k7anh3nNojrpj8Cd1u0&#10;R9Fa4mU/T7KVMt/mXGTltvGqrOKobOckYBY0HnlQOXhLxj3EBlcvI5zxpOn9Qdd5ay7M5hLox+0s&#10;bamDlchf5Avt3j+KqfMJgPkh4FWyE8CdQIuLVNKfcsCZ+DzBcCA28au1Jysk4G+gv24xiuLN3BLJ&#10;EJcJckmW9RWSVj8ap5HBLmOBWqRzDAS95a/R+jYJGMff07aThm2bfP5apPbDmMmOA9tGO1B28EZ/&#10;qXUDCG8l7aPPAgLORjjv66uG+Yx4w9NQyOMZL2r+kmCwP2eODI2RgY/ZjwdxMvG5LmjwfFUyVytz&#10;cxxguQJN4yku2z/ZPOqkmIAsAXLmqts2uereSnpcxjjfbw9JzPAurvVfnEl3Zi2bAKN1zCD8+Baz&#10;t7k8qmTzeWM83M7cWo2c/IuSTlJcmVt/Kd3Cw0Ratz5jyqpPZ253kAXOnAQvMVwcbE3s1nXZrAAv&#10;qXcka1T7D7RZlfMwtE3cWndFgx/Ksf7YriQvXzx4crczfppDpsq35A9WRVK+c7Aov1CCQMr0ymvS&#10;1N2VP2kONn2z2XHYSo++TO7+T5kNpv1xHM1lPY8yut4yf20Rf8CpOz+cUoznRzOWPajq795c5wrG&#10;ycxUZL2SPTbxcPlmzjOk8v0P7gnSWzfaDVslO/k74UvD5fB/ETTP1VKmZj3+Oomrg3ljxrUq49d0&#10;bBnuMtYi3nlkJ3IPkWaD2oT6pmwN8fFBBzBkH3159KyWS0i2dPongZ/PQ03er4/cfb6Js2xmRONn&#10;hN8mdq870x3ONajtP2vbgy3eCaaxP7OPPGubajcTKe2d+nZSWxadvjVHLJ7JDxxnydO3nKvO4sdj&#10;pfUtn6+nx/FwcGnhoTzOc4ilVx0f7j9fyqXzIp384OV456hBrJKpI3YOTmkoLYW9vUIPOt4eEmLD&#10;PBwEFqafAqECnpjNR+XcL5fGuxw2U8OOx7/SX/5OH6211jCn0/tTkzRyB4Hf7w+mTBGFWVjPftTM&#10;d8+y1v8A8x0lqlObE5U2He7LsGH1Cf4YVVqzeVDLW4IGZrhrtvlq9HOEdrdY0D7/AObNfZoO60ul&#10;H7O2zUmMzK51NTuLYSTAktHjDaJGPmDt51jUkdTGFmyjmj7WILl99EZjMB9lHgjNcju6a8vykZ8y&#10;X9ofbp4+H+WoIpIdWW5rfjCArRz1B8eOD9lZiQk6ct+zin3iPpj8HvI9P3ExlTYEUALfU3hNN3T1&#10;+3MYz0QHPT8furqYOnEhOmvueh4+6D+8ZHNXExbNjypyAWMenq8C5WqCYWZ1j0iWyrpKqagjeDP2&#10;0C4YemMgyLmiqJhLoy44AW41/QXJ+m3ufF83gY2TLrVm0CYz4YN5tEgHpj0sCqo5g2MMATAyIbL5&#10;gONstCp+TtnPHqQLse0ZndKe8l7YznAzu4FMlcnwTHczHEOBapJx7m9wQAE48sap9SS/f3vlxoPh&#10;DZ7I5tOJidtLQbxb1VdqXl8+oydAC56nTWb9uTWniWWxyjj8zvq+N3k2ctt/eXXEfTcpDv6gJOhK&#10;bHVdTuT/AP1Qaj5g3KtUvZto9HcRM4x/FWJt60n1xi5bexmbi5gi8a1RxtAG8IBy/Y6xBamksVyT&#10;bS46upeaMpa21nwiW1W602qOZOTAwfZCdMQs/wCZcisyTGdvThYWhrQpHs3csBnjmU8yc32bj/US&#10;aVKLOtKrOHhH99zHNbdzqOS51gNHs3P2jz9Qq2yoHku3ndt+FeJ1CizrpzZPsDlLB6xmryeNXDXm&#10;ktl/mVrnVJr+Yjda3tm2bK/VzmzaXAmsBxb641BkJ0IFVfWAnslbMmMtbTwUwmw7pSOe4BQ9vm2A&#10;k4bMWFMTzd2rcRd51cGP3fkXHLyi5jOxHc79y+mPOhKa1WM+IcguEvHMXntjm04jJ1Lvg91DqhbE&#10;fkz3Sfh4FjLMj2TvbP3eP4i2CQV5MY5c+gCe456lzwe6vGsxi5S52rDZhbvcA7z0t2ftEByjjtWx&#10;j4MCMS8kueEAGZafl6mOBU5w4mO8Y3Jyk+oLIri8qAbNsCAIM5OmQXOXxyvyGomkPDb7nkbnas/M&#10;GQf+JWmaVx7Fuxnwm8Y/LyY1jUwr4cdhm2Y7m5GXqFxwI7OHHapQQPGJdO0L2ZR64vXRunG0ff8A&#10;TP2X1INmSyZ9vgSF1LfRT1Wu5DNR6N0hvqLQbcpp5kCM0j3yDzCiz/mQd44bTImOADUfl6Sb7LbF&#10;6BT5ZnMnmjlo5C3Y2gaq1N5McYwf1pvlvmD4FW5g4I5+8sREjH1G3fVUeVYygHyMg9P31nPx+slv&#10;Y9v8xG0o3mlNqbN443Tsvd/8a1RvK20eeMAma5Lk9YNp1kbMStzD5bi2tnl7skFgUB2uPqDITOuH&#10;5mwdDfBWlX8+ERdsmyuMmjHx+ZcRghXEFiNye/As5bzRvBkjlfL5g7mOBWIEDdpYjhujCTprz58L&#10;wIrg9MJh6WmSDTuftqk7u5ba0T3mdRWuOYS41m8yL8MiOx023cs8F+3B00hMzovR8fHh8fv1NS9x&#10;zrVr8ZuB9rD6hVTtk45jKqw3kz65B8IqNbU6TnUtIFy2Dft8sioMv2qTGQst8fsWu83bVvrL+mf2&#10;as6hOmuki0imPVVuHb23jZvKawlO8wMSuHpBalruR+Z+0sA9WiqxUa4PKpkfsuMhf7SJNUn65g5V&#10;LjuTMd4g5ZGwsmBHpXtUofbM2OzeSMsvdD5bkZV6xn8YrJQOnkfL8wnDZOtp03tKpCXC/r5mYWoL&#10;U9/H31xFtkpskhGCfSc9t0T7zpeNM1BsP2isx4JJVRXgeaMd2NEqLo/bQ8cgDO6VK8ll205GUUHA&#10;svGQumV3+Bp0EzJq+hxkPYZtUe089PHO6cFMNLUck52BeiFKTzZXtEZHbBYh+IO1YwLjdv6uc2bV&#10;XjkM1L2eP/mRRx4P9aJTik9oshm3bEnYtSBtW3I7WD91YEyG2NLsWVw4/VJ+/U1+tvU2EZkf7OVC&#10;P0R8wbdys9oLYzU0ocgbTeSWIB9RtwIQz20VoYgAx2m5lY4K32m270dRS9vB8VZc3mfSTtsNLh5d&#10;40ts14vEsm2uSuKVpQ8xlQbcA+ZcGuZJX6ykpcst2msjaOIPpZ1aa79YqrqeH/Wr2XzhmTSI3bLi&#10;6rNsFMP87OnCt7nMGtOHjNJyux/vJclk9YXwfH9M6EoecPX8yfOZIArgJC8tyVdUSOj2U7bXnMq7&#10;Pcj6gl5Lj2+PZPY7NAIcY/LXReyv1120BLM+Bbg8wXGvszl7IL3FxzMhZqI3uHbryYVpJxnCH2xq&#10;NDW9NyWfDwTWR9luvMGLIhso9ffZ3BYDuLsn5Fsbf1w9lTxtjgC6JGTp7sstyJen3x/QNnrlfy9M&#10;4S2kTio6bK+DKj8z/AuJ6o2kT6duTwTJ8UlxerdZ7VNlNW3t5ZNYOmO6KwZYFUGzvZjPpcdmzOJm&#10;66ZCF766DGPiQe4j0eL6hjZOF1Pbec00POByQeQ9yAnldxXbaxWBAkkdk5RxjaiKNYdONkdX03MQ&#10;QRgLuxC6ZB8mP9pantUpN7KiSOM2p7KIdxdfjtIqm/f6fpnPuc3t9P8ACHpXt0rh+y3NscuDqWxf&#10;zJSei3NWzo7lyDeHRP7M2LgRhvVhHNMbm2O1bxjKK4QQuNSKeISaDAawUBh/2geRclzJmGwlbfuH&#10;Q4ZNitw0ypKQrPZ1Kjvw0qXATTG4IW/+6uLZxtAnUb079sfdzdQYsi9CZftHcGlwGdQHdTALfp9z&#10;B8SJflaD2HBHj+zhSGJzN2x5FlYDPxf+39JpZksY3y5HonDcv24VGbRfg3iD4q6o2b7I6jqGw/CA&#10;TNqTVtl76BS+k9kEymoIG01dt4ydMvAvSWV0+RhKbzCeCsjFp2sEa2dXKkt0WvaMWmWvuPtOUa8G&#10;2kPJYib6XtK5vrSab57Y51A/2Ya36vK4ZGc2ZxdcBu6njgWP1RsPHUku3+kp5vAOoMpcEcCt/d9S&#10;i311btnPlSTAjnOEAhwdRYlNHBI3NmDUWn1RsbqeTtjxmOIn0yrmOZz9zATDHxrUxmFOS5ge3zEG&#10;2yfaG4D7Ma0RB57Vm73o4OoXTXPUb8t3GpkcwKbjWlpyslbrPD/ycuiabkzqwhs+kg1QEI/GBVaX&#10;+gcXHwKY3fj3jBGBT9AtTdeNent0Lbyn9n6uC+tyl7BvAyBdNntKkzSjyOS3oD8wq1WTyobPRmTG&#10;5APyyJWYmrapG+RU7oAeAZRt8HMj8xWuTTSfU+zPuNogSdTjRh2SnYRhsysp/iIN2hNZa4vM7reD&#10;yyLmr+oV6GqPZ4+PotLaQoLbBNmwwhdscfxCLU2G0QcyEAvZds3mDGqHLHgqkc2Zue2YfLJbRcVU&#10;uGzc7aCd7vb0uWsadiIjPYuD6HH/AB10118DTSj+v7ppI6rcRkswBuBccy53FDm9ONpU8C/aBE8g&#10;/uVjMqlk5eFO5aPc5PiJp76ZjbswHLvPlrM4cLopunAuTw/yZoW+VuRzo+WbUJbH7G7tEt/8vkVc&#10;qSe0y8JgMyKwjHyyca5ipqlCO5ieB493daS5onAXd43u8B6dvjX1vLWOgytdeCTxmX4OLfUsrbvJ&#10;deDwN+W4uc6BKl5e9uANZKT4jhQ5PswnQi+zvhfiETU0qSeyR5Zd67YfUSe8rijx5K2/+dfDUzXG&#10;qTdm2GMISysVkheWP/UoVZyeUxswRy61jHbuDuKhyzaOygGcLe6T4ZEnj1k3IBy3CLATmDWWnHS1&#10;N0s9PTXTXx0/lxliZhaiMGwW4HMu9kMPmWyqZOKtbTRtZNpxjLzPOWVz1hNQuQOPM6ap80ZuYLxo&#10;HtuPy1ppwypNHHxyPHX7+Hi/kImzSbV9EMoG+ML25c8wazaCTzlnng4FZB1K5thbOTlJbKiLyeDg&#10;1YzZCC/IuzicUuPpUzwaYzqmGfNKa7RcYzXUSbzDsQloIRE+oi8wr8cDayHUj+IsyKAhCYzcC2UK&#10;dI8eo08Ffw4B1Bo5PQ8eZ4ApA7VbDPHHwE5lxVyCo/SzHgD/ABEMm7mYv8kHUX5TBb4+HhwacHj9&#10;5qbNIaZ1YzYkPBCyERVqcPN7JvEALatUtoOas228uGJRweYQaoc1cPAkz8C0Iqk3a1/f/Px+8Q6F&#10;WrcDrmpXLxmFsYHL6iJSuWECO8Y2RZ6CeOA8nqIxK5JMZrybuPy1S+FWv79FcBnHReyulHFTzWyz&#10;eix/EXqds32ZzaAe7R6kA1490HIJ1TExA7NdHGMq9Wtle0hy/wA4bt4YvNXlfNSmrl8Nevpq8D1P&#10;lJClK3O6c3+tRQ72m50COC7gcC/YXI7Ko5hATdoNTV017ObVCNqqpzdnm63iaVwi8kZxszqOQ1Hu&#10;cbEvN6ffXSQFJkRfu014uERzNy//AIgrpZc8K2OYIbEHUuKFTQ3G+2b1uMi9GtmewzZ9NWwIJ2xm&#10;Evek6g+BMVhsn2SUq9OFm+mrw3w8GBUxMfKkrevTQ59EKtp4UIs0H4FDO3jCn2D8gSL1fU4ROtep&#10;dB8tVt7zEYG800HcEvEyKLQoIY0raXApgyL9a6gDcamNyYEyQeBPDJgTSguErJgGtVkdQWfkWMEm&#10;je3ggBbT7ea4FzeSxnUGjCm1nSIJ6KPIrfKJgSAgI4DiXKH2kJ56MS+oHPAuc15U8Tb9cncjetN2&#10;Hn6fTuqtzyuLw8C51l9QECPOjDeoBuXII4z5FlfuNEtsLf3ga3bJlQEHx2CkWJuBud5XWg6bHOG2&#10;iC2qrNNmb2DPzFtQpqoW2ZboTWGVt2d5tz1DeU/3+WtIZ025gyWEzNJfp5NRWp5gVaJdjNkxm2Rs&#10;XnqYQg4x++k8HqZ1Dt4OuunvtOeoA5Gae3MgR409bIkQZIE4SQ3DgkeRDXHuIwNvjyIx2PjJgQBV&#10;WYyQI9vGDgV2HQZLlmM4h2xXbhVSXjccBcCAGSEJHwASHnTw+XkOk3cECgBkng7ihvGenjgR6YPC&#10;Oc/LQ0bNybP3EAASOHPAnhrTpfR7kwscAMiZmEnGHJGgCky8g47+MChjk5TEyKY8G2g4FDbzQkGS&#10;ACCchzBvgyJlu8JwIwQmMecChuJeWDgQUDLh4VJnOCQcahkITgTNtAFwHNB99EnFQNo23IFjWbkH&#10;gTw26ALg3JeHjVkbk8ap8vlZOONbNS8jbGHgjOgCqzAenk4ENGTx8a34cjbR8YLlsWmsNqQbZs5O&#10;FJvAGkqDAobyYOXKp7x5gJkSHMCeenAWQjPxoC8IOBTCPNNAXA9RADzMmAmNXAc4G5GCCxn8xUkY&#10;8CmN7aANI7LHAMEcCeG3IEeTUQFuTTxo9K95eEwQIKBkY8amOG5IB9VMvG+7ERhvbMPzEAAZXkJn&#10;Rh4MZuAFyNByS9yFzk4FapeNtBnj4/LSXgZu4HgTLi42Hj8xTJo4HvOTgRIjPGNfonKe3uGScN3M&#10;edXBmzcsyYwo9UBGxhg0BD0ukgDK93sp5wTBkgUzjJgS3fATOgCZK25DEBAEGdbB9ixhZMcD4RIy&#10;cwYu4qfJyNgjxqZ24SAmTgQUF2b7O5SbJA+Fj6gy5EYJsbZOfuxxY/LVVlbd7OHOTjVkmEwJJ21n&#10;fhDj8zvqdwGb1RS5JI5BBA+ESP4XcVJmjNzA59p4yKyEmhHJDmj1PiIw4mkuMPW1IyJG6onLhR+y&#10;dk/lwHN8uPqJTiX2SbgGVCGYaDkI2YDAFm+KSNwLpl4FqlPy9tMpLNYDHFvo/wA6zHzWxtxnwkTr&#10;lFk2X1I5kjY+M+fqDIrgSrNwegcwAzkKuFSTybM3OQ5UeHtUnQckZ+Z5ncXQpdYOvO2Nog92sP4H&#10;wsZOoNYDtE7WeMrzl9vHl2uBWqi27mqmWBye4EfUTNaVIyk4uymABOI+pdzrnpkzVba/mInPq2zl&#10;ghHIWW7WM5FXI2xDDtRgzrfWez+Yv5iGNzdHATmE8C6Ql+yOi5LYcmfb5GsnIc2xIP36ePH+kdee&#10;f0noebOSZAFwLpWn9iDmMYd5Pk+GukJq/ZDH7AC3B1B28Cp//FiXBHZMAo41yM3nPJZH8PG8PAR1&#10;tvbM9/4IE4wnVwk8zmUieBlr8+QglptD1R22TRYl+p3I1oczoBm8FvEYbjwf9o8C57Jczsja1yg3&#10;Wdwrc87FbN8DkDV58Mo8cayZ3UVOtm5zObTcwxaY7XAlN6MnLkm+RzvP8Nc37T5fOm5cbw9+31FT&#10;g4KJrdFesfH/AC0BNSjcaeLLqpk1kJ7Zhl1FSafoByaYnMY+RuW1cXPdBzwktmOOBdr0/NB9nAjD&#10;d1OZ867GdjfVt+i/g4i2acvbRB7nOj2T3NVE6YrtxuR2zm6QPmeBU6vZhvMxexxg5hUCk8w3HPzA&#10;9Qa3kQdGwEaM08dfDQ+eSXCs5+y4AnuR+Ys87QcQZ++odUTFsZzjbAtwICJ5jHgWzCxnCtPD4aFE&#10;JxcHE7x5++niVBeGqoNx3E2qqNC24tErnhGxMasjiqBx2MAFnFwqdGMkedMpE3l2eVQ5jFgjPk8t&#10;Q2cwc8F/ITpqn3MCJS+YDCTGnJSDyyTSV47EcHUUMcnG2cgC8Pu/mIcSpywOARwcY0y8mhH7m9GA&#10;S/QkuE47BZ2IJacriPqE7i0ei3jJ4Sy504CdQawEfMyK4S/eW2dfE7ZQd+bM9pkuoxyeByB+4gu6&#10;YxF41mO0zaA5qdy+ctmJWfSJbLxh95c6jmjlyTHGdXwcw5EHMXx3dsYfmgvlL7P5s/kp5kwAXT5i&#10;hvKfsssbm7eu8speNXaV7aHrOS9iMwCbwDFauC441m84cPYxggefhkTiEZp9vLnLnA/Pu8fKRKcO&#10;GUtevgwPt4j6drgjWbydxqbtfyXVfHjgjOxZBk8y0gfcXDY3R/b0+sxnK3t6u8j7i6cmmx+fub8F&#10;8TyC1zBiwfqLH9l9QPWEuxh9nuF1LYluVP1w9bEPGZ8XHd01HNdumolOycozCl3LAmAwC2fhCyKq&#10;9juWb28wOUnV0uNehDzagOp5S+k4d1vcy2USw2oKLmxpTv8AGBq3dD6bbwJFzfMMuk5dbt5i5cnf&#10;wXfiIDOKgI8cgjMAunp83jWkTyeEgIAzb2Mw9InvqZS9Hyl+PeTPhDj8vrRxq28KTNyTBsEgIw+z&#10;xjFqXc6ZnE4kseQICt7YupnjjjVkqjZ+5ZkOawV4H/mRqkvKfI2GCNyxR1qWj6GrA7eVktgME9s1&#10;1Q3EvJvuByfP5l1PEuQcCG9obmTOBPuElkmhN2J7Hdx/EVqb0fOnjYEcen5dwvGs9bzhtA5AaMH1&#10;BrSJ5UDaOXHgbTW55Y/cSgIc0ZjltjAcTiMfM9xDakeOX5QYwW9JMyuoCRttzgtDgJqEIVMvJ45N&#10;YgNqbv1EwC1UmzJBrB4x8waPPGbJm5xx3Rh8svGsZbzwYXp7JyjgJ1EYJNJi5KA0HT5d1AHXRPWI&#10;lzCj+xJPKuz4yfee+sf7L+1UxYsJJKnRLnMH76zFnL5i/cncx8a609VeYbm5nkEZxcoVzxo2lbhZ&#10;ChWONmkfqhkZyFiafVGJvATV0+OBcN7TJPKWFRvmbbUgHyyeNd4bVNoDlyQ8Dma/TGLufMuFdpFW&#10;Sk0xxs9R11CFWYm1rbC6bUpVYHl9SNmzbdjXdQWoqeNwRt92PzOWlPG5IHOOxbuKGzHZICPv/EWm&#10;YpdpfWFRtrDbfit4F0U4cTady6VM9+L2gS6TS4FidHyveXu8x+0QK+S+oJSzn3tk10eXcbdBPckn&#10;MxJK3rxye9dvD5iuDMheyXwej1LolpFWSuQzWbXmFRiJG4Es3JJyBe+xnuQD5g0i4DPZxT42eSDU&#10;j5iuFF0mScMn3K0+mmSTDUO5csSkt9NGG9YS6WynAEHMEXTH3MfiQBMp+Ty5tJTxubuoXTH7imEc&#10;Mmw8DOVFHBzLiqsrqAjmxAF8UhuVysisjyh51LWx4HL4Q7nxeNDgKHPHBHLk4Y9QI0SkdHjeMjxw&#10;A3z8VZiOYWb8EepGiTyeEZjBgQAy8kblnfxgzj8xBxjHALIe3GrsSrCPJdZMC5ANU9vLxwExm0/h&#10;oKCyS9vOtyO8DwD5hEHG8e28F8WNEnDggR5OpzBqZ2O2cjBAEBb13mIAh03NHoXPVJc5i0hnJ5i/&#10;ZXoAFbhGXUIQv+FXyebB3MnpgE+9qbm6lwSyuaVI9jlIGAeBfe6AHIzZBIfedSAfTUMZJSYuCxbV&#10;bcb6YmCM+REt3IEeOA+ca+APTin3MtsRwakBOoocn3145wKY4cOTWG0enB8VadR8j74bRIxoKDWt&#10;kdcfZVzjjBcjJpE99dmDnDYw95DpwEEIq4hk8vbXAPDMbcYy8wXAurtn7yUzi+zgfZx6tsqzJqTY&#10;hOLV2hjc4IziwIDMCEYdcQ4HHTuq7Sen2zO/ZPvEdrUuLMdqmyss1kp5qb2eNv8AvqIJu0U+cM2U&#10;1kM8bbiIlsRbZPfXnXOBkZjO25cF3qrrSl55UcnZAgYHERrd1LqyvbhTeCo30fccWiD/AG0O2m/3&#10;GWcrt5WOAh8aecSckedKYM7JMd9HpfOBwDAE36i1HOatW2RipNw5k70Bo+AiMVgRk/cggbAzokSV&#10;7yMEcB8hFZJfT7KAmQ+f4azE1SHXjkp8wyuYD3BtggBnVwotm5C2vfw0Hqhw2MSyHprQqbcDgZAD&#10;pY1s+UONIp+YEZuQGgPbg6iG7RK0I8ZHbX9H4ap7icbmTBHyfhrHyPHL9zgv5Emm0ouLJL2Y2xMd&#10;9J4zwEBHBqIlLyDCQEC0JxuTlljjOLH8IWdIuAzFm4s/DjVkI3HG2xmPnJy1W3ly4eDy0yPl447u&#10;BPARG5Ak59uAimEHgJggOgLh5eyQcA1Ml8ws34I1QThjc8ZMgEe9igbY47pI1DbzDUwNrQ0Sbyty&#10;Yfl6uogACOYECPBAC3H5iGjb9+N9bV2I8sjPBG+Fj/fQ1xuTmxj1IPh8aBYBeSvG2xhPcQ1uzJbw&#10;d/y1oVQUfMZCMF4FwLgVwZFSRsxxkyXSIAmXCQDPoCHAhpJfeHkWnDk7Zs23mM5cfloa8Iy4Nxtm&#10;QANoun5DH98fFG6IXTHayLZhzhlRnGDeLfLWMuJ52IPA2BrdQiGzStCVI9AZ/p/STe6TinE0HNXO&#10;8xgEO4hpMhMCmTSV7zYjCcRLYkYpfZvOpqN8YIMjcVxKKB6TzRzGQEEC2CeVJOtyBBYE33fyu+sH&#10;6uCxbjV2lZRwNrzk+8aXLU70FaXGzbG9qE6ZzoEYX27mHyyD8a9btne1SdGbHDONQxNQRPGvCWVz&#10;QYXN6DTt9Ren3q57XGTyQ9mmfC31uW4O4LH8yB/lGkVxsjpycOX0ycsWozPOYTvwfKuaSbM5iwn3&#10;sYPZeo58eBdmTR42msuPAF9zBcy0uRZPS9VtivmzmalH5nfSEuqIXIM3rDs6ObHwMeXdQGXvCSGb&#10;MXjPUMMoiW/BjWqE2bzqDWf2nARl/XR55TdKSRt2k5OLA36ael9Qsw2ebVJ+5qs7+cA3cw9K2Lwe&#10;6ntj9SFNXrGMPJIX+0++qrtQ2iEryYgcwSrd4xitXBd+BaRsn9X+o62JgD7O1b8whVdCGHWm0DZn&#10;Skqc9vR3SPSNf7Nngyd7AuV6TZymp5sxC8ut2rguoMRfGu6ibD6jkklfGDPBPN3FpjGLPggXnvMB&#10;tt5PHHpmuluD4MCn80Snsg3bBs7ktMVX2I2moiB5v/aqfL5eNm5PHLZqLB5drjSnkvbQOb2/a135&#10;0e7Pkrn2xgxdS+MenqFxrFpqaaaOyehGwf1p5c2kvYk4lRW8AxEtkH11gPrUbdJdW0pYwS0BSNWf&#10;MITjWY0nWlBM2R2E7Yum5t1++3Y48/yLkWaThzG5PBAcriC7ppPRWtFGqUXtMcy1sdnGctkiPUPs&#10;7ZVDffvJry+n3/2lhrcY4B3jI9K5g9Z33MtPzNIitdtDDTiVBKabqsBpaxEPd+oQuCBAa0H2lfed&#10;qimj3SuW0Bp+g5jUhLMGn5lxGJhQ8xpsh4GZ3RGtr2klrRVqXbJGZu3bzEL0EBmOflWyLQpe8bNp&#10;cds5AIcY7qAyt49eTY7l4cpI/MIpk0mF6YnC5AL6iAD2zOiyVI9PBAC4Fvqk+RdaVhUA6epzs2W+&#10;zwD0tPuYFzrsr2kMqYJNQubWBwLT+eDhUOYVJ2w9A5ePrlzmIcFJm9UDJOJifcNSAhbtzxow4k+4&#10;NgBCDP1ESnk4HcxtvZ0B3MjmwbVx/CKpygD9hj3nBftqZvjlgLODOTV8amN5fp44z9XTJaxqG8GS&#10;Mlm/b+IVZrnFiUjJKgIYgIIPZ41ZGc4J0buAYtS3wKuS+jyP9+jgfW7aO0nL3Ickb7dwk5ishCXl&#10;VnFYFgGCNs+t2+nwIbK64mwXIDRvi6fUWwSv1d/tJMThYTxrgGK7cIXAsfZyNlJ5s+bPwbxA30iW&#10;iq7ZE7xqk4rQk1b/ANZTWYYLXLLnVVJMJLuR4Nxt3BdNZjMHhIyaN1KXy+YxjO8sFwavyJFI68yu&#10;qJg2gcnCEGRQ5G3HHYjMe2gM8+8n8F1B94JGtRJiONgZzyYtiXoDlItmofbAOVMjh7KE4j6dwUHf&#10;XNNNzAgVdpe4ZBc44+oopkNUlVbDUxmTbGbYs3KebRHNvHBTgh3OYQRVZNlbio5kOauZVvQ931CW&#10;1mLeYMrd6M4h9Ii6c2D+sQ2oNk+ZmYtXjJwXU7kaxXQmwlfYzoEZNU5v2wAyf1gJ8wc+3+0QD8vJ&#10;Gt+pfbwyf2IIDlxrnXagOgqkcnmtKvuz3t37k57/ANNYPL99NnsW4/MXT4zMtkq3I5zGTxnTNPWJ&#10;vXGn7iPM6w7+qReXdP1pUct4D5PMKt+pvaI5j++dTqCW2YtB3I3qgdz6nmo83qAfcXIsvqQZh6L4&#10;X01cGc8JBwHFzeWgTSdUN5wO4jDeaeNc0t6sJATBH1FdpfVGPg/hL5QFJvA5h40YHNNRYm3qAcY1&#10;ZG84/IvpOa0OaYONGG8wWVt5gjDeaKcDVG8wRgcwWYt5hjRhvMNNBQacN4pjd4qGOYIkOYY0AXwb&#10;hTBuFSRvESG8QTlqGRPY0BG8UwbhABpJCxuFMxoAmJYEzcTyCgWBLAkpCCcg20yRuii+baAAJG6D&#10;uJfjVwwJkjdAGbuJOqe8k62ZwzQdxK1QBz3MJGqTMJOukHkrVPmEnQLOb3kvJAqe8leBdFTCTqkz&#10;CR4yIAwdxL8GRDdzwZI1rTyV6qrbiV4FOMKSNv4Ehs8FhHiS/UT274PxEABxt8HHwfFTO74Ogj27&#10;99Ld0AVUjNMuG/jVqI37lhQyM8CBZWyN0SG3wf3SeI3/ABIP8amDHz0APNx9xWRu3/DUNuPArIzG&#10;gAwzGS2rtL26As2/IVql9uBAB5mrIPxoC3uI83QASGiUCG3FMGRAwMDU5BRkRKBAEwZFMGRDRokM&#10;iAJkCkKCNPIAkJJJIASjxqQo6AGSJlSFHjQAzcTKUaSoAeuL6UdJAskKPGkmSJgDMaDkHjRIihkz&#10;oADkbpkbNGN3xqYNuqABrdv3EYbjUwbNEht1OBDGNIg0SG3S3dAAFwPTVPmDdXxw3QF43QBj80l6&#10;x+oJXjXQk0Z6ayueM+fgVBOcu1BK1hs0l47mBdaVBL8awepJfg1rH1EFBzrNJX3O4qTMJf34+mtm&#10;cS/GVVV5LxwJFJ8S4wF5K9TOC5APzUBJLxwcYLfw1uRJfjyWLiDkp8UZM/lFElFpj/Z47mTzUz2G&#10;OMmS6tm+zZDdDImW9LiN/lqcDK28nwEBj6fTTJJOOMee15q1R5T+nj/iJM5Pgzxgzj/bRSPvMlHK&#10;xhIDQ+LbQ2cS8cbn2Y+RbY4keDg1ICKk9ltoM/fQfTH3EnsucH8RGKgZjC2BAFa1u7aAeCMGTmj9&#10;xUOaS8ceSAFtTny8yVxLxQIb7NBwK1PJWTucCAklfjX6oC8AkcY0y3GODjRhwzx9BDSN1+T6Bycx&#10;Mxok4ZpbugCt3MCZJnR4jNDd3QAy3B40Sb24ENITAnh50ATOBMkceBM8CW76iAFvBIErmPOkRvpp&#10;QKgBkhFDuJ6NQ0E4SbvMCvknmjY2Rys3HnyKY3yKcoNsHIxmLo8FpByMyQEz6aA0/OHISZDlWqSu&#10;qG0F+9qRk81KuqJykj0SYIwZFpDeoBwMgBgQGaPJcbJ/EVblc0FATzLaelwGtSNw5ckBBGtsk5MA&#10;wY9SO6sHk84vDWqU3MORH8US00CXndUnb+xMfpLVKfyEBgWA0vMN5Hg7i2ym3GAmCNXkJ0VLyaed&#10;KaExjPAhsvJgFk4088JjHg5fTQBlc0H7SgNQN8bbHY824rJMM5M6Zmjf2ZMA8ndrl3tE8H0ri5pn&#10;jxyEa7A26M92mJ/qrmOcN7w86zHmokx8hCGIpm8ECNTHkrIHPBwJ54QcbZRFBSXhMZFZJPvLOxHB&#10;xoaNn341apW3HGQGM9uBTgHvtY9ckBe1Fahk/P8ADWYjGO4rJKyYMkaCcuzdwS5gRge88cHTVbZv&#10;BwEz2kSbuMGTy1QBat4x/OjEvIOMflxqqgcdxXBu8JGTPwKgnNIk9y3jg1FdqfnGDRsZFnsnIPg5&#10;auzyR7gS9AfIRMA36l3g4Cfw13Vsvnl4eDvrzTpOaXirsDZXOCQWIFQRuO/GZMaTgeNB5G4xqyIA&#10;qrhuhtv+GrI4b9xDSDQBDGnoOWknraAHoFMGRQ4FMQBMgTw1DuKcpyglDTyhp4aAHk8MiZTw0ATB&#10;p5Q4FMQAyRDSDRhQyDQBVXjfGqHNJetUeDxqqzBmqCcwGeSvH86yWaSvnrpyaS/Gsxmkr/OqBZzH&#10;NJXqHgsZFj84lZLmPv2l1FOJeNZjMJXgJjN00wYcW1JTd7g/iLH55LxwEP1IyLsCoJPqZ/w1g9SS&#10;OznCDIonD0nMc0l+n76DuB6YMfGtgnEvFAQ+BZjMB4M6ieWlb3juRoC4cE4IEYcOMBMah2xuSKEA&#10;CMiejUxxL7PGocaoAVvHngUzd9NQyE7iMN84uegCHbxqGQaJDI2D0EHmDhTlBDITAoYxp4YyGUy3&#10;gyIAhjGnht0reBPDzoAJNxiTzj9xPE3aDk8CipYw+bahk5iJcGRTGbPHnsJgsA8lTBkx8aMPJeMN&#10;iPzEBFa/YQArfjUwY8GdQx3FMQBsOzvbbU9GEPHKpqUcHUHxwR/srU3HrcVpuW7QPhanUtQY4FzH&#10;J24zEwRnEOBPPJWOAmTUWC/lPFyXWMgcHpm+jmbIKVWuRx+gHm9eTHeb0Z7lwt0l3OgM0mhHj05o&#10;9SMiht24+DvqZcGEfPzrZTCUrtmK6a1vcAJCanvplwQkedPPHAoyZNNQyDx8CtIgaPORGB3eNMt2&#10;5EebsycECABqMS/WInhyciskvk5IM6oJyYzbq1MxkjyJlvLyd9WSXy/HYTBdw8zb6mdaFJ5ORKTy&#10;Mhls0npPHnsFQIc8rcrkernWkS+R/iK4S+m/GrV2e2DxqikUVVnJ/wARHpe3HBwIwMepn0/hqY3b&#10;+P6iAJkrud/p+UtIk5MHGqG3bq7S8f8A6ahoGGwSdwS3nWhS8iyWVuMHGtIl5EkoL4zIjAyKts3C&#10;Pe4pxgSTPGkMi+kAR7eNMkU5QSD8CWBDIoqlETOBAENJPETKnKB4ZFMGRDfcUwfNQAeGRTBkQEZE&#10;SGRUE4YGRPKGMmBSEwCVcX0o6SoASSSSAIeBLApmBLAgCHgSwKZgT1tAA3AlgT1tfSoAg20yniKG&#10;RADJCYFDcEwJOCYEHcOMHAgBOHGDjQF445yZeOFW3kwwJgsUwmmBZXUlYCZjPHGdQ6wrDdhfUXJd&#10;UVgRyRPpLEpGdoG0ghskB7ca5RqypHJsl9XCpJ4WAeP9Nc91JNMHB1OYkucUAGcPMeeNU8hEeZsy&#10;G+RTHEvHHwA6SiAZpen5jNXIGzbnEXUUvo/2IDZzdGa1aIMov5VhtPt92JeCApIxrpZvtQI5l27T&#10;I+sTluSdxOQTnNNebI3snJu0bG5vArg1zHPKfIzLnXWlYVZebWYzlJu/xfGuaaguOSY+ZGkuKChj&#10;HeyJ4gyQZEYZysl1TCS/APHGssACPImd3JGiWAfnokz3e4CC+lXVjUpBH2fcxjx2EHcgJBkXun6q&#10;/q+UfUuzo/aUqESN5c9p78GBeS+0Cn5dLZs+CE9yAZSiGRYGH5lXkHSNODytTpsngGwlIZ+Ywfdy&#10;LUNn9UTWSTABmByjIgoxjjJggXS1J7K8Ep3834a1MjJVxq1WzQjxltu2dnUhI2zyTdq1GcQ4LV0h&#10;CLK5x667mnpru0nA13Nvy9LPGuYnnpqOfPQS2A5SQXbQxrq6m/UAnUYwGmr5o36lvjXj6eVMTHbq&#10;ybu/TX+Q9h/ebISVVw0f3sBlLbdPt9U7E1SWhsiF8rIurqgmFMUZKb1NnE8dONTuYIFj+0DZfSlG&#10;SHcIAe1Wrvz/ADLnaj6UbP3G8v55bj6YxZ8H7KZMhRNVasWirg/KCZstTdFs95vF8xpG0Pa5XAR4&#10;zPhDueUVPUxNJ1U8uAF/OykbdTV40212CzGYzQJnJxOG139v9ta0/YyamHErDfESDqW+4uFzGdiL&#10;4eGPF9sjw8da9PuOgTjJbftEjtGlyOYSqjNxMbkkFatkF/iR+r6oJO29lsyE4auFaHL+XVrTO7Gq&#10;lhZAK5pZ48i87anmrmaDfMWD4rN0O7bt5IDhRG5SlZHg09CR73zcXEbSc0qD42f7S8UnK5TUlVAp&#10;8MrE4DdJvBPk8K6Mr/1IpDNZNvdMmKzejFctlLjxrzJo+qJtRNRAxnKOO7qEH4F6hF9dakJDJsLa&#10;8/eRi0/+9dXIw+Qx2QjLV6fErw9pxKpkWSp/p+hw8XicDh2UVXLSf1xO2rMI+YN6XH+6rS9HsubC&#10;BAYG+ObWoQeOAKwypJ45fzE7x/dJG4Lc1CpEmrcLY8G4tR3OpbXWu5XlyeP09ZGvB/o7ZzTs/EVr&#10;X0//ADGSUXJY3l401ENmTy+NQp43kLPJKjlwDWbzicNoOA6AjqQvcXVQ8a5fcf6RyUzMqZ20F2mF&#10;UEMPduZANVtvNCR5IFDcTTeR5AW41Dl7yyTHGtnoUmJ1zgwSaOWxPMQdxPCGVwZuGRslhAZxKxhV&#10;dJHe0z4+dM8KIkGNJu3xkQUkMahkGrIRuOBCSRY1+tG+J+aSOMaUCmDb40yQeBFp+hca+k43GQ2S&#10;BPEb2eNK1AhjHj40YbjH3ENGREm6/YERxc4FMaSdxGi8jeMmb0BnIN4g8tbZPNsDIzLdpbTjBnAT&#10;qccf5lI57RiTDd8sqG4mmNMzQmMiTNvjTxY8zzkWhdqNmzLJx8pUlxbg4EBI8IgCyOJo5j4zoC4e&#10;IaSYEjQ6ONN0QBMO8UCMibIRfWnbVXCvwJrhwZMaicK/IE8TmL9k4rmNNwjjj4U3F/R/T/8AEpLc&#10;mBADxG5IONM4E+6cENxpjGvwUBEeRTBkxobcUxuRTa6an0JJ4bfGodxEmfvr8gJuz1FfBs9PGq2M&#10;llyrszJjHgjQBDl7j2lXyYTwcA92gAqqzk97PArg3lYzcGoqAKS3GS5o8atTNuKMgN5OpnZ+AmCP&#10;TgT1tsEWCA4iXFC8cgmTSnx7lvMH6apJJpuAz4+NXacVY5lrKzHqGVDlcrJNSby54LqTcW0jNNty&#10;TJ6CNzwL0m2Vy+VQMgGeWhhb/dm3g+JEuISbRJTLXIIGEjEOAfmq+U3XkxmT05jcH8ixcmlrTaxj&#10;0rOqNsG0SU77ZC+t7uK1b8a4bmk0czK/r5FfNpEvbQZwnuRkVJk8n3ZteNpqzGJ2gyc21tZks4bu&#10;QkzoaQa06cNxxkx37kCPUXQ7J+M79yfd2rf99arn1HP02uA9H0e5eEAH8VEtok0wezQagW+mtUbv&#10;B0rTh38f3p5pj+Rcl1BOHLkhzR8ahhbrbDad9mSVuaTAcZMECW5jjHnQcbMhnONHm5NTBGrzEHm7&#10;MkA1Mbs+/GrJJx6WCMHM5ahkIODIgAPbxpEHgRhw8HAPBAmZfbNxpiRZDGO98iQx4yKyN24uCBIZ&#10;N2zwIPzQXBuN6zpx9BYtwEtFuLMWbMjlzgg1I1s32oZR05ubk5cd24s3cVI2bE9jBbj8xRpeWuSa&#10;R2wOQy7AH70TmEWezSrBvB4HgLkfmIDMJoUw0zK5OR+TJwD5hEUhd5axNxjeZOWEahzCadGDTgT0&#10;4mgwjstuDqKn6kZMaBDglvCZJbT259xQyD7ioFmnbK3hAvTxweUVZvOM5FrWytuOAc8NH02pVm84&#10;GO4dQ6O3XmjTskNm4HAOzHxp6XuLJD41Wx51am8vxtscfGnEQYJOMY1Ml7chs6DtxjCrUzeYOhnV&#10;AsuEjp+bBHvkABDg+KiVzfB6xxD+l/iWhduMjSlizsbx5hEzI6TcvCWY2IhhGW2S6ucdmVL7hser&#10;Ki7bL9k/au/BjAIkdrTXOtaS8knenbBmvL5lpblMJoSnnJ2ct3puEmkQizGabN3pm2/wWvp9ZRpz&#10;6vMHbVVa/iCVF1Y9oaYsZ9Kn28bv5i0+uNvj2uZj2k2lRRubWoMXAsHpujnsycAgeBK3Z9Qi6kpt&#10;jIpVYC21ICfDwfmXOZ/m5eN/D6WtE9a3tlildf1pNRgCG1L4LVq2TvqYz2WOX7c7maPt43fU5mRW&#10;uT23xTYwCH8TuYFMns7l7lvubR7bbeZ3zR+9iXiWS5qyElvoaeKuHx970TfS63uSCiAayKOwYMkE&#10;O58NDSbs5GYLRkIEfT7l79lWktPez499Fqcy2qSRiCNxhvlvdNTokcDdeLe4tfD/AM6+HgRGMvdk&#10;81cvcbsFuAnUW/SKVuJO23OM4nGly+4nphF6Q5Yzl5XMVKpxrMYHoMD4riAeoO53FsTMnKyMXXVr&#10;+DTgV92nh94mkum7vTfdgC+oNIbCaxkxudS35is3omDe3nNYjJ/y6dm80bNuMFzzCf8AauX6x3wa&#10;I+8HQqwa73cNgLt7x/7yoxI5zuN+Plxj5ffWbzB7vZMBrpIOmQeSNJgB6xJaDd/T/wASfrjNGI8G&#10;cXt/jp/AUae32yTbtALkPOH5g0Iezn0unBnbm1eOW4MYxr5k9RyFgI4XJikMTmcGT3US9NVsnOSX&#10;a8fUuLP6NaWa14/Xh08PD0ytJQ5tPNQEccrxx9ROjHjzwAESDmEuZFFqiaMpW39rMXGTqD6Kokur&#10;EQcjcwjx8v2gi6WPAa1PDxrT/wDn8NRyTXyTQm7bpAyuM/M/0oQzhp6X3oyyspIyC5b3/Cs0ezQs&#10;YzmjPy9O2Qn8qBeipHj8es9Fg6lxWx8G6vXw1104dfi8NdS21QN2ikl811mbLdzD6a5JqQY3L3HH&#10;p6q7CmrBk3ZPuaSO1zBEXIc8b43p4I17fyHqrp9fDXX3TmclujJGY4OA9z4iskjqAdzA5PbgUykx&#10;2R4IACJc81KcU22gz78LGTprt+6ZhdpWz3wgNzfCIYZdPVQGaOJ08mJ4IAWzD8tUkknctm2OA+fy&#10;0qXqSYyp6B4HUjH00CzVHlPzWMjEL8GsT/eZaRTezd62e7g5OLlaYyp6RzyfbSJsxCwBu9vmLWqw&#10;ouYzgd5mcuNmLUITv4FC53lmkgzecUXLpOWy5OIkf/lseBTKb7JckAGO6T4ZSqhkqwjAf34Ti3y0&#10;SpuoG0yJ7SDJ8IthRvHJpOkJfS9ONnIILFs1r7tvNhTKs2gPQ32FhqMI9O4MV9ZuzrSQM9F/ThXF&#10;zlkK5/xKk1htAbQMgQM2Ih/SSEpLXOALMcqeT4BtxK4t6hB+NEqoqydTVydm2BubUeru3cQ1vWjK&#10;ZDAGWg3ONwK05u8CmTCTspa21gFeR2uYPgWqZRZHE0lJpTI2ZjlbnILprqKcbM5jSsuvM96mEDwQ&#10;vaW3cXm/UE0HHLmMAdONuuitke3SsKelJwhnmj02zkWNQ0f8Si4W2QcxZy4G+MREuaoyWs/4iwiX&#10;1INuOzAC5GPy1tdcOJtOLE4nYLcDgt253I1yw3IML05uXAsfI41LC21xvMnquXFsM47uBDJ4TA9A&#10;GA5XEAxfkVJcuBwDvM9O3+dDGZN/GeOM+Rc+rGaeNmmmumhb1vllqmAxvCXgnES5+sr7I28xZ2Mc&#10;qdYPMIRZLJ5XjHjgBcj1f3EiVAQ2Qxy/TupzoVu2CHeYdHjqiYxkAEz4u6k83ggQd5MGTwu7b8Uc&#10;Y+WRZMN4OBtgNOy4ydNDe0OziXuZH0+/AszTFlnXGnOK3eS0VkzEWMZfvCdmFSXh7zfa4Ccz51Vg&#10;TMs9GAMdocBPLVUcNytshuAfMTVQk+P3eHGK60mv64eBJjCfITysi0Kl6omEYg4LRIOYQZC/yrAZ&#10;5I5dAK82ffh99PyaSjckBZPbj+JwLRmYaGxPt/8AzEHWuuOx5ftcGIm7wHsQE/bwK6s64eMW+c18&#10;PmLmIdLzGAeCxfj+GPGrvStKTkQ/aDaI+mvNJvLWO9HXXg10+/8A+c003G2TOrJq5Iy3c2S7pj7m&#10;BaHJ6kesxhaPgFPc6g1zRL6h3acsm0F3AO5+RbLL6gmsn49RmT865LM4GrThXQv7vH+Wo/umzO5O&#10;yeNzwGujD8NZxUGxSnZw3zndDj6ZE/6XZYh7w0OXB5ZO4rqyq8sDPOBqT+dcUhuRga6cceRr46ah&#10;SpuhyJNPVnnTa/gOIYemTxojsz2bTaTucED5rgu6g++ugD7SJrBHgjBcbeYTuIxTkyk03c7yIwiR&#10;t16JE/aHzDG08Zenpq/QfUYxNx2VsrmkhYMgBgO1HH5l1aNUc+I0bY206at1h1ATijJk5wBY7u5+&#10;J31K2p7BJFXIv/jelaOfMERel8v82KknV645XjpZ4mFVZ6w5JbMTs5DNd8ek0yeSgNJzvaTSpZq8&#10;nEpLMGDzV9mJjVjpLYBJKWeAhcajkfl99dTtwOMGKDgWXn8+5runXH2jch43Rfgz4Tz6qSqKLrBz&#10;Zgfdnm+JoKqU/Q8+DMThDNbjYnLHdxrsTbPsrpWdSs7l/JNYfUbc5c5UXsreyR6B4wnhXDIen7SL&#10;BHAo/YqJYsfktbenYDG9EOX7my5AIkHmd9UTaTsQe05Lr0tYtXjZxzNPWgjXonK6LZGGxc6X1BLD&#10;a4G9jIcMq/rA13lqHGauUy9evufNwhSlqq2f8jxnnFFiCQ+MBRx+Wszf0g9iH6TQByQL2KrzZ2Oa&#10;j3lzI7Zhi1FxbXkjmNNvd8gYi3UnTXt2E5g6lX6jz7J8v17nyHIFOFuFsm/UXZezOi5S/sNo54Vu&#10;YnLIPgVJlbyh5kPAYBZWYn9pHrwflS7HmLMlmVTUTyDp2krKa6yvg2zn0Jar9RvMY5VRU6Ozq1iV&#10;x1BkH14FrVrY5VrayzAVm56ZCcC45c03U9SFxvGLpxG3/PgXWewvYB/WIHM4YlbsvLc8cf7K4vNY&#10;zrdxc93Dx/0zrYWTr/w/BxcH6zT6cpB6KSnkLN8Uh2+qMZCYwm+mqdI28uk7199rQXI7WoMol6fU&#10;3KpczZ7nLZWw+HcXMXrBtKik7bfDU4J5AS5ys62cbgHaq9D845E1UmX/AGnlJWDymHLl9uB9zbDL&#10;cGMizN1tAnLPRDNS4PhqPWjdsFyeOA+sQvL8CyB2NxBwLqGY5XHr6DP/AFET3NU0uxK9mP8AzpV0&#10;Jsk21kjcglrw9sJNO54FxtvUEQ8MXozod6JoVuTHCvxI5bjyVa8NOmn8tSF2VavcO69smxfc/wCs&#10;pI+uBJzPnXOA9rFTyT2btV0O35ZVcKc20C3MLN+C5B8RXx5QdKVs2Bub4Td7+5GpIbulVXPR93mC&#10;nOVJ/D+7xmJ/8bnRiY3N0hPMuJ9vtufMy7w2MUcfwyIbtD2MTWm3FkwPxFT6apEr9z6G0AbkZNNd&#10;Gl0NidGL19056Z1a21sC9YbQHtQ+2Rvs/UGsgeRkuZl2UP1W3rYYDPHzUcBFjVf7P28qzwPhEgWx&#10;CdozXbMyamW1W4YTi9Kt9NyskxJaVVjHqYYVr8jkZGbK846nLX5yb6lfq/gYkLumkMKHbM5UePfh&#10;EjWJzGP23GFarJ63b7zuhuTatqZMaMZwsjPAnzrkYcxkZuvU+Pjx/cdDtN7ZR6XnDh+9BAY66daD&#10;9Fv2g7VvcXFzPeGz3HAtHmk1K5FjSM/htJDkehr6PBqJS422ZlsjBAzDct9RW8dftwjBHGARI+WQ&#10;ZBcCyukJyJoPOe5GTmDVqHN2TnRMxt3OoNclIh1t8GI8fQ+Y6BH1CyNKe7dLvIWFuAnUGh002OPW&#10;xL0D25B1CeBQwVQNi53ds+twE8vuKY8r8rZycMZ3WBJtyGmuvo/dqP2vMFJ6YKG/AG64+I27isna&#10;jJmM8D4FtyPqE76DgcMitt5l00KOMn3garjxvL5iMN6aZx/vqWjVrd3XX/P2e3Q+dvtkqfzmQv3O&#10;8mPn+Gn4agpSAfVx/DVVeUvTsGTfijudS2hDem5c2vxtp21JH8QS0uGDFYrTxkP9hmXt/QFpgzbO&#10;y+xmdD+op0omMwBeC4P+GTOg3abfdg+25x9NB5h6G77kmKNUaJ1ZpWzT3P566fcJBk0mm4PfY9NW&#10;QlazFyPNrx/TzquFZ2hHC51PiJUXVHol0xBHGATiAfTWu6OpivTo0ZxLCnd/KHnUwnztnrXcA+Wg&#10;BKlLAOy4PcgW9TBp6J1fwacHMGsFrCnyB9J4LGcazcRMTJ104ONOnBr4/dp/AsyWG6bc+UpLyejj&#10;caOmmCTRybroQeQPS54AIPu7iAi75UNWumnocRzAfgeCgJgs51aZBJyTImPmIDJqTmM1LogKT6a6&#10;j2d7IxvmWMxyjN5aweYczEx6dddX+BtYzDNmu2yrSOg28ymDFtAG3B5i7z2Z+r2yk5QPN+E8g+IL&#10;gQ6gKDehHZjOwwDFzC+Bdf0fQZICXoziJAPl2uBeQ5DNtnL25HuHquL5YVG3GRzK/WEpMcezV9Hu&#10;OcZREHa7kC8n3wJDHfgcgdDj6ZF7IbSNuFMUq4A2fn3gJNMlv/SuFttkn2ZT72ym5qK846QxRwLp&#10;sTN6WLHQxDODw8zQTzZjFSdxb+D0uH5TiGV0ON49wXxD8u5wJPJo4kjizBaJGPqDVsIV4FxuzvgH&#10;8NV+oKX3nOzBcXYql2N00kcWmvDroeU0tX/eB/8AiJOnhcBjlwLpzZ3WBQtsDY9uPy7uD8y5TllN&#10;uI3oAxgKO4tTqCgJzIRAcf0FwE5aTmo0NuqV8HFpwcX8DbxjpfcPR6YVA5mtMYJluo+qPdvc95Ya&#10;TaBMZI5B2ae5b/5lYrSG3+e0233aKVsHEHluRY1R6wqyY1bMQGeWm8Fq1bbZIIIFJgoFOv2jXQ6i&#10;a/qVbZ2A32oV7NcjyaibtvLu4F0JQdB3mW+Rnakj+KXGvIafnglpA7nNSkV1pvaZMZU5A5C+KSC1&#10;1S8C6Z7dWJ2NDmHJ6Z24cnxzFxBdg/pQuCBaC7pzHnCmXEjJA35C6NU5Php4HFdEB2kY7fvouMY7&#10;aHS9vjLgjUuYDs5F+9T9g5wAcCYbjLHwJkhMSfG8JAgBhwPBxpm4k4JjTMCoJx7eEhkX0vka+APY&#10;0ek5NRAVMbkU5QXbeNTIdEpfcuYI1Q27iyVXCXvCccaS8DqKg5oSDoXOkuisbYzbB8L9tcc0nUmA&#10;uC+uhZPPCRjwRrwznLRq27Z6ly+5VI1N5QOMmDV5qpDxgOPJZtq7vJmTjgVIeTP4P01hY3V/hoac&#10;yoxipJeOAmRZ6TITkLZ5hbj4ONUhxK8a9Xw2SqV755lk07pT3BPAoe7rSJfK92JjsXE0/b48+4rU&#10;0zHjqZdJnjcY4M8auDOoBy3O2BnQHs/GRTByfTx31sdaFINeVA5cjzoDcJHwI88l/wABDXDOzwHV&#10;qXEZDJMNPApjMd4ec6Djb+NGJXbgTgHiS/BwJN95gHkVqttnI8ZgW/pKHOG7ZmPRfXLiLgJkvnkx&#10;bNjhgPkQEjwrkmc6htyeM6huHGAmRLAZmDfUQ3dyIkMmMiMPGdkePvpgDMnlblyT/qolOJ45j0TA&#10;FpqG3nGAdk2nAq24miAGecTImXA8CQ3GPgUwluMfvoADt7cfGiTcY7mRQ2bfG5zq4Ebsm3XQBoVt&#10;lAywd+1zEHb1QRtowcCqEwqRyYeCDTg8saDDeJYGwPKsc8cByqh1BON84+NDRvBucnfUwcvxqcsS&#10;gz1wmRq4TCX4FW7eBWpeJckmNxr9jZkTA3CJimblslM8fH2CQZufjTwMivrATJ5LjmM+EOMfTVOG&#10;NJW3Xj8dNT4kJN/GrJK5pZIqqMimEz8CqPpdpxNGxs8B7kaDt5pZIq24IlvGBAGnN3m+Z7CrcwJg&#10;4NNDZfMCB4D20y4HeJjjSygDkyER5u8sj8xQ93HwJ62O3gTAJjyYY7EcChuGZIx3u4nhtx99PN3D&#10;aAZ4I0sCqt3AwkR5w83wgMCTOR9pEwQKG8lblg5sm41OBMJcCpg3BXOSM+RK4RyPAmW7zBkgVAGh&#10;SNw9YExwaaPEZtn+dz1NRUkdSEgbWYOooZKgJHnN+ovzQBfKgcSmCXWWzErc3UWAvCEuLZpfNGTn&#10;jPn+Kobyn5c5c8+2o+0TmYs5w5gVql7h7BrR3cBEYpuhxuXvPFgurpCn28pDfYG3UYR8whc6c4Dn&#10;ucW3470YBN7fLGqhHTg3mddT1xs3kMbY7+VPhEgHzBjWP/Zd7x2C6mkMiiRIUBuWydnKZVTBzRnz&#10;3dRTKXotsZyeam04G+rqrm+cM5tLSWXJ7fw1oVBs51O3MqDGf2W7y1zGShV3yOoPiYSbdw7HpuXu&#10;KqlIDQWm8Gr+2q5Wcj7FbgDK2Nxzd+daNL5W3ludnp/yKI8qMcBMca/nNmaczIWL08VfTIppTnBH&#10;LkYN8AIZlmTimJc8JjMH9NapVDgTkd4JrkGms9JHZJgv/prp8ZktdNzRPo8RimgkeNmDcGA/St+B&#10;BRzyaxuXscumgt5IK2QZOCBU3tsZshjctVBzMXEr9p0iW1+YmM142a6+Hv6/d46feaerjQG8wc2w&#10;wPDa386qFTsG83ZnDGbmLHybYHj+Y61ocHlj4Fo7N5eFz/w10j8LLgO0bx+7x/f7CJyfMORmYN2m&#10;uD4vMXZVLuGT9lo9PSWN1Js8cbxvDNBpXW5KbGcLgC9Bnu1ykXh6fXx4/AuRNsVWZ7Vg/wCsTwRn&#10;VbG53bJ3ENmM4I5c40IeO8fCu5hwtakLYafklveQXR41W7tpNAIUw8F5fODuJyk1ezxAfgd4lMuY&#10;kMuYMieGQkC+tUUhK2TuKIR3a408Qg7eOBVY8eMiYhNhM51YWcTAcaiEcY+BfoWccGeJEANx8aft&#10;aE+8GZY0bwt9bj6aYZk1VD3zHkUxup9SkslttGrVT42UZAQG4FSW9uMfPzoxL7YUooOqG9H0XHKb&#10;0c1KN0MXLKLjWSy9w2C9wRnyDScVB2k2YtoAW7fUKgM0bjYFwQHE4+koEp3ic1SXkwOd5bHEOPy/&#10;GqfUE8cv3J95PcjQ2VzzGM8EaMM5H2kTAEBR+X860wcUMYycavlN/wBakwR9P4qPfYNyzc4JkxKO&#10;AnUR87aXUeTHHqRk5axpmZUvb0+Md0TarDTZO37HlIIzAzkLpjGXP+0r5J3D1/kj04CcsZUBkbzt&#10;tkxjZgLgtcwqvjdvJZIQEEyfe0k1R21iwsna2tnxAi4zGYUnMaemwI4D+yuC6n+lb9J+0bePcdzu&#10;aQye4q3XlJyHs7fI5rkb+UXGodF7aJDBkNvQwjEIYyFzrpu6kck1olJ0xGMEDyVCJGMXMVDrihxB&#10;sPJVKt8ufC+6rbJO8kM4bbyzPcD/ADokznnZpNE9uAmlu1rHGo3lyDm+qK8bORgbTilXUvt2tS1k&#10;Vb2ibH3sqeyqd08cTyXzAWn7nurvCVziS1CTsp+x3y50yIDXnq9ynsk7OWviswj1Rtrsa56FC6Ht&#10;m1NmdSrcPK+YTgcBMEZ2uMZemLPjTU4b05NRgjjBcMTmEF3Fvs09V+fa8bNi0IceqNsMudY/NBkl&#10;Wi8kds3Ut5I10RyLzGXEjlJhYA3RxjL+wrJOKHkPZJ3LCa3Ix9NEiScrwl4N0YSeaqe4lcxbOThg&#10;Bok5fvqwSXzZ/snZTJtjcvhDuI9VGzeQydsfG+KSPy1j7xwQI+fu5hqY3nns2scri58VDrgA7il2&#10;xi44AW1sBNjdaTVsCzKi2emNY/NHm8k9m01fKX2yVhJx4Gc8dYB6VsvAkJcUD0w2X1PLWx43ICtw&#10;/FWek31hnbHKONdaN9vFVzgYN/morHLt2oFno5XLn708e/W4B6o7guNPS5vmH57ZjLxxWkyHjj3o&#10;kH7ip7iYEDox6cYyrq55NHMnl14L4pI7X3a1kgXOrin3s+encx2sZC3U68/QHeTjUBBHqJ64OAaM&#10;OKHcwOQQWC6mlcFnR5xQ82lTa8aVFwE8xOuJyny+aEZ5AnLqIk3GODPGq2MZYHJ4Iz21M3xzAPHf&#10;uIA06nySmBkczzTjJpDILuIk4mjlgyBzcZFgLiaEj4NNGPtg9jbbnfuQIA0548bOR8+4YmqQapNz&#10;2nBq6f8AIqG8mBIFMl7gZuM5cfwkAdRU3OKUlTJ8GOalJGTyhLJa0rCYvxggjPkHyxrN3DebB4AF&#10;wIwRxNnPHqR2rSAK3vmp76tXaF7oXI/MVbHTbkxAfEWtStu2kIwRwahkAVvtwkY92ju2RqZL25I8&#10;8YE84JMZk5O5sfwlDmjzHkjBn+GgC+SduRyTBAcRF0I4rhsaSsZVT0qEN035l3AuY5XI3sDYDy+I&#10;cHli41cHErbBbXjPrlzUtjQ4AlXG0ysJ2TdpxNSuAj5g1ns0l7KAoI212yTqOUNHNBwck5dTmI9V&#10;laTGdtmLZzyW+mMdpAENnJ7xAdRd7fYuQy1sBy5AJw9cCEK3awBgXKNP1hgbAYBA1b29UhPHHAuh&#10;JhXD2ZSkBnj4RLfL7iS/tDkUlVqyk6dnDLebG7vR6Y/BGsxmA2VPWAsz3DE1HPuIxUm0QcybbhAf&#10;/wC2Vm8rcNnLkAY7o4OmREJIOcbxI6bqucS69GAo2trmePwrMZHUHZU6PjBnJpEHdXV1YVQylUlY&#10;yRs+zkaiFbHx41htB7K5jT0xYzuZWnDLpju8aNe7ufCF+8d7UncbMsBrRNIVu2j1cEbdgTXGAriC&#10;1dtrg/aJ6wj1gOzJ2JW8f9purrTZHtIHWdFsYzHuTDVbE/1Ln3JbVYbTnWnB4yOXI3zY3TukGNVu&#10;tJeSMbEzm6OC15ufArhPHk+gmM1YBBc1bXvqh1hvsY7JgZx9RabnWmKlJhtaU/pgeNtQPUVbZs8e&#10;eNaQ4mDly2Ow5YfL99VuTtyQD5Cel4UD0vGXgg4B9NWT7QEYDwQAKMymS9wygHjNx+XaVDnk43+b&#10;Y4OmnUH6Fu94t6M4sZFcJOTUsxgyD6ip5Je5jJn01dm80lLBtgNxr9DBmvHAzDYs2yqsnbkZ9BPS&#10;+Yb+5OaPg6auDxuMwwWdSNTgPOBjuAjCDJ8RDWc0GzKeAwLkCebzTGTA50/9CsnYbY1+y+FZtdVT&#10;lBSZG3czhzZT00bj3nBBpoPL99gJoq7Sul3MyJjgOLAPmXFQBVZhJ8A70ahy9vp5+BXCcUfuxMBn&#10;2RMt5G244NSBBOASMxwExwKySuYWR5wXPLUwcnGbkgKmfsu9gzx6cA0FBW5g4cueAHxUzJ+0QkvN&#10;uNEnjh6zyRgKOC6gLirHtzpKgnLVPK4nTwdl++uQeWs3JMCdxGG7cbz5yJEk/cjOLTQAy3nhLmCP&#10;UgRJu4x54AKqzAY23Anpe8wDProA1RxUm/ykDAIBN4P31VRs2zMZ9AX4qAt5oNsM+NDXE83zR5cA&#10;0wWdCUPPJLLW2+RyMTh107pckCmSvaJNmZXxgzXd7mqS2uY98wDyHUwc8sjwRoJy+PCOY77nVJGm&#10;XDgbkYI49PzFWyVA93azfttfLTMrIMxMbk9uBLLC+M7kY8nUVql9QPZU5BG2Pbj+EhsvIygHovrk&#10;floPNJg5gEpyg9Jtn+1zeZKCCN8LG3FaIQpeOBTHm0CXTifAgk74V60XeSE4PdXkj9pHNzBBp/TX&#10;aXq3jkO8ngmR85Bafzr5T5gjunRRJeOa/f6j3MzfmDu8f7K0KV7I5BVUuPGZ9vEfw1nu1T7KM/aX&#10;gBDNpFGTz/Er5sjrCXThsAMtY7vA3L5utGo7rUjqTE5HsXquQvX14GQf76609XOpB0q5AzeHdN4C&#10;XblwWRaoS2ZtZj043H+BZu3l72Odf1lKhDajFqEL31bCm1iDq6cbXKLZ34AzxqQ1rprxV2sSudNp&#10;i+jcg3e4W6O776erSpME+mu7HEMN0tsaDs9pk2cuWO/g7UCz0hjJ4EOf5gJSkAklc6bSli5jkbrA&#10;4L99tJmYTB62HZjfFJB5fBGtOpfbI9kMxPGwY3ICXd2bE+7Ajj93/wAESI3quv5idzHIxODdQbYW&#10;DAkXWj6TmOoKgGaxBuJcCe3wjmxZALB8L/ErVXEjm0nc2YwbvGPTtk41Q3E03MVnl3P308QWSk5W&#10;5fzZiEOnvBbWqLHAuoqg2DjlUufRtn2cYriwfY3WhGE+lUbk9uC7qaS78mbcbl6xc8xqPzFFNRtD&#10;07hy76ucwewVOCOPT6ZPfgXoc8k9HzIZ2BpVb+GRco1BtkphhWjGNhqQcshBe+uipeRk/wDb4NQJ&#10;OokOdtGolJwT6wmyP7NzHtJmC21J0xrnWm5Wyc395fbvBqr1K2uSts8pieYziHBunUXk6Rnjc4A3&#10;eqVJTN8sicmpxDHT+8kx3y4OncR6RzQkGRzx2k8Nu5gZWeZHdukQGeThyawFz0/NSEZO1wUGhPJe&#10;OAYHN+4niEGwyX8nN8CqsrqRyEmOPU+IniDI/IAMfBzVa77TthTUHvs/vg7zY9uDy1SSU/MQucbk&#10;BR/6FpEjnm7E3YzG3b5ZO4jFQTRzGTBHqXOYkphVDrjKyTB6zJnPb+H40z24SOxHHaT00cNrh20H&#10;moCQmAmOP9NaaUiXONaIMbzIz1LgvyLN3lNzLyLkHmDWqE2ftjS4D9g+Lp/edLgVqo+uB03KZqwg&#10;3VxvguY540XBQYPK6XI/vtnPs/VHpKZPLcklIAtrpP8AfhR6eVYyDYwakfUIPuKq1hKx9k42z7eI&#10;x8waHOEUVHLtUPMeT8VUkZCIlOBkgc50NjWmky3B5u8IHJArhI5wNzom0/iKhsxok3uXMiHIBJcN&#10;4c7zgj4OotUeN2TxtgCfWGJAZXuUcuxx87pqYzIy3bGHTNdQUlb3MgbAUenG8s7EAbo+qrsMg7eO&#10;O0SPp6X+JQ55OJduwIA2hm6mqgBmV7RJk2HZj9oCPmXFZJfWmNzjgBu8ZPyLMW9SMg5IACJcQ0lQ&#10;EjvwBOqLiek6WZzx6HWNdJB9JXxvWgwjAaA5R/DtLkuT1g9g0THL/oVkeV5Po+M6deB1czrQfcff&#10;96uzOtB28/B1La4zl9QPYCYzHuR9VXAdcauOMAh2+YnXCHJOxpfXmDgOrtK9oA48l9cNt6kZOR5D&#10;8tEhzSyTOe3BzE+8KT0OldYDNkviWhS+oMfXXmm3rx6wz3yrWqb2uYM8fAvoig9AmcwxqyM5guaa&#10;brxs8sYDrWpfOBxqcSa03eIwN4RZuzeY0ebvMfGgC+DeIk3cYPnVJG4RgbhAFwbkRIbxU8bhEm7j&#10;GgC4DcKYNwqqNxjRIbhAFkGRTBkQEZFMGRABi4nsaDjIpmNAExSFBGRPY0ASElHxqQgCOQaZI3U5&#10;JAFfcM0BcSvGrtgTJG6CcyWYSdUmYSNb84l6rbyVoA51mEj7ipLyR4BchdLPJOqq8kaBZzq4k6D9&#10;l4FvDynx+Qqq4kaAMx3Px+amdzGtCJK/AmSStAFDIz00N7PwfhrQiSvGhpJegChkl+BPDbqyOJeX&#10;uJndyQcaAIbcasjNvjTLdujDdvgQAYbjVkbjwIOzRhugA8NGG6Dt0SHnQAYGRTBkQcZESbkQMDA1&#10;MGg40SgQASGpgyIaMimQIAmQJ4aZUhADikKOkgCQo6kJIAjpkieSQANImcCmEGmSDVAEVOcaRBpt&#10;Asc40yRPJJgEMg0iN1MGNTBt0ABxt0Sbt0SG3RIbdAENu3Uzd1MG3Uzd0ADd3TJG6PbumbaWBW3D&#10;dAXjNXYg0HcN0wDMZgzWeziVrbHjNU+YS/GgDl2oJOTXWM1BI9RdjTST41mM0pvGRUE5xPNKb1Dq&#10;nuKfwdDIuxphR+DofpKquKL+By0Aco/Z8kGT/KS+z/jXSH2P+AmSUmODoW4+YkUlFxg7em8YsEYE&#10;y8k+DJBxrePs/gyQJlxS+BfAOeySPH86ZcU2PvgzrePsvZJyOWhvYf50sdeYC4pskf8A6Sqrylyw&#10;Dx2PirpYkrxjQd5T+OxjAvlAm45LmEjJaPB30BJIyW8660eUmPvqrOKTbIoC45WeU3j4AIPPKXJB&#10;nsLpxxTZIOACqs4k7k2Ty/3F9C45dcSIgc8YEBIzXRTym+5HpwKkvKfwKcYYmRuhtvAtgcU/jHyM&#10;6p7iRkQUXGeuB41DI3GrUSV40y4leBAFPI3TIxq19lkX4OVkU5QVvgTwyK4N6fIZTHFN2Us+UFVJ&#10;kGhox+BWRw308EAEy3l5IM6YfStkZkUPd1dnDfxobpIADt2eBPEZ4Eetkg4EyNmRAAEbgkHAnhvC&#10;QZ409u6VtABIZCGzwIwzZ99Vsd0KuErcXiIJzQqfHesBgXTlH0+OCwGxnIue6XmG5kBHAC5GukKT&#10;qQlzBGC3c81aqBLzoSn5GS2tUk43IXOCNZvScw7nwlqkvcXie/8AyK8hNmlbjGPOjDgg4xoDIx6e&#10;REnhNP6aYBVXg8ZMnAlNG95l/eKG8cDue4nnDgsDY8EYC4x8y4gDgP1gJPge+5pLjOcSsdzn5F3t&#10;t4Z7y2xx8Y15yziYbs9yLMmmonsg2YZGyrYx4x51apo3GbPy4yIa8cDt4OYoigAuCanuKGQnfS40&#10;y8H+RBOTG5MeRGGbjUwRqk41ZG8w0wQKcoL4z3a3gRIlsw/fVPZkxqyDt8cHGgnD0ruQEB4FcJfM&#10;NXkZOosxJNMDnB/EVqZuNPJqeYrkCXmwDeDWtU/PBvGRwm1LeqNc3yNw5t5+Ba1T7gds+D4X76KA&#10;vL5T7wgSA+qutNnc0JGQC45ZuMGSDzV0JszmBN5BArkkLj0+pN5jbAWkDJjWG0O8xtgLYGZMY0AT&#10;CDQ0g0YUMltAA0g0zgRK340zgQAyNPJm2pg0AIamDzplPDQA9gUhR1IU5QJSriZSgQBMgUhQRqYN&#10;ADybSXyRAEMiAvBqyRoO4QBSXjdZ7OGa1p4NU+YN++qCcwGcS8f7Y1mM0lfP0F0JOJfjWbzRmqBZ&#10;zTPJHeGfGslnFPktnxg+murpozx/IRZXMJWS2eP8JAHGdWU3gz8uP+eBc9zyV/kIu/Klld4efU/C&#10;XN9QU3jv9NTvQWHKLyVkgQG3gWzTxngyRg+ms3cM9RZZYVUgyRpkjfxo8QngQ15zMaABo7aJDIOD&#10;jSGMfBGobwbbuIAmEeICMd4nuJN86mDJgIpygmDHgyRplwMiJNxjj66RLcBM6AA+7pJ57zE83b6a&#10;AE3ISNTLeBPEGNImfJAgB4Y8aTwlkeCBPdnuYx44wZEHJnQMIbh4TvpbwRM7vjJggSIMgciBZ+2y&#10;qW8uNuNQxkwcamTBxezoAZbuO+jxJhgGeCPqdRVUZCKG4cIAJEmGAmCBPN3BI0Bb3I0ebj7ioAeb&#10;owzbkUyXyckfGtUp+jyGsIJ7inyumyGWtSfZ+SPPYyLeKL2bj4410VI9n7YPGBWpSZjnnH7PZmTy&#10;M6mE2fkCPIDlruolLtoOgg7ym22vgVtAjdOJx0Xj4AZ1apPSZIyY10gSl20fBwctPDpvB0EUBeUO&#10;l6X8C2CX0+MIwRp5uzFBx8fwk92pj4F+j9Bhw4G24OMiAkISPOoZHGMimbxp5/w0ATGbfBYR4bfA&#10;T6aGy/8Au1ZG/KQA8zb4Fam+TJy/hoOMamDINTOGF2ZkJAtCl7hZK3cLQpWRRPKDVGbjHwI83Iqf&#10;LyY8itTMiSMDA/ApCjwJ7pKcD6UeNPETMaAIcaZIphFDIlgQ/fUMimE8aZjU5QLGkMibTgyIAJDI&#10;pjdBxkRKBUE4YGRPD9xDRkRIZEwCcnEyNPKgBKZgTI1MGNADOBLAnra+lQBHTJFMIoqAI8ahxqZG&#10;hpEAMuCKG4cJEIhrgiAIbhwq28cfHUxwRU948wcaYLGXjwcCyuqKg3YeNEqgngwjXN9WVLz8Z1QO&#10;QVurKkx39dc61RNNTIe2j1QOMeeM/wCIsTnkwLAQEHcQ4cVWpKgJHwLMZw4wDwd9Hppn6HLVPmDi&#10;9/1FluKCZ2g2gHz1pFJ1IOMm5x2hwE/tNrOsTcNyQZ79xQ+0LKnA9FJHXlKNm16OVf1hy7gvc+ZY&#10;PPN9rOdHjsfprmN5VmngWwbJ60Iz343ltSr9TMnUoshJsbWUOaEwDwd8aobiYD/bTNSVIQzk/wAR&#10;UnfMaTcIeHu3CQZ0BcTQhuNTCDHGNQ93xpAoZHcjzo/KLcBQY0wNuWAedJuPAkvGp2z0zD627inK&#10;DY0/JwCGcjW2Rz/pXCjwnapMZuNARkJbwWFoWzujyT6YgbX7cBFzGOw6scuRrwHTZLMtyVCxmm6L&#10;IZ6CCAFyPyxLt6R7P6rfsgM+yi2fMLkXXWxfZnQ9E2IDaj0grtwqsm1jawSWtsAZVcgH5a+XdSak&#10;LGdN3DnWk/V/pxs59sPbjH5Zf9xLbK82kU5Q0pBH7U86Y1wfMNtkxgmIDGukgWkTAcx2hS72YG7t&#10;R6hLolE6FY3cNRE3plbYYJXlMVzMQTidg3OXty/drvP/AGlb9snrJ7IGEvDJ6Yo9q4MP+2EbYPyd&#10;5YE4cUFTDY8G/doORi0xkF31xnPHm/uccABDueWtNGMUruGW/MtX4fnLi3qibNnJ3LN8VvA48sqv&#10;lH7OKnrByCBmArjzExsPouUzudA7Ymohsm+qTVXuBsNmOy6NsCWyCdtCWxfdhrmsw9a2+C0bv1DS&#10;xr2yE7j/AHfynHgPVfl1PU6czaav+0911Biwca4gnkrqNm5BjpwuMfU7+Ne+tTz3Z/KP6e0ppKm/&#10;mXSQY1xTtj9ajZlJ2z4MkBvj0grQ3AhYAwKKH1a9fQ4N06FsiJ/Ko8kq0nDkxPbGNuPzFQ25N2zt&#10;rRI/io9WlaPXIz49SAhbix9vcckyLuoUJq1bh5/mcmprtsPPJ49DzrqGzCtHrnjRhxS86eDBj1FW&#10;5hTblnzgLZSc+8rbghI0y3GiZG9rIpbcY19uEjwxjjUx5LyQFB8REpWNkYmDvrrrYP6uf2zIfeTl&#10;bwD6drPGoZs1UZVjCyFCbJ21nJbMZYBp6YPHNvOvbCT+oXRZh443zrB+wgNaeoBTkbY5pbPLfwyq&#10;JHM6mm1+6ctZ4rU/TbicPQNoOoW2t+rn1XKrpJsAzljcCTqCXROzfY/9mK0YwPD27ZdP516G15tE&#10;lVPUpeeWiRuNJuPxxrh8/wA3y409Co+npcB1uA5TVJivZI908XZPsMcNdabgKNsTqDX1WOxSRNm1&#10;6UVSJ5H5dogI131VG2+nX8l1vQ1vE6Y1ziOoaemjwDZtJM5C8zOsWLzblmM1ZrHbobLuU8UpVd/A&#10;cevNm86ZjvWMioZZW9uZwL1iBswJ2djjY5+WMYxwdzzFSXlPigZbsah2o3vmuSfvLocZz01vj6cc&#10;x5vJn0zjOgNmnavxI/LUvaZs7HKiY23JXaVH0GyjmIDRyMreC1qEHjyGU7afswZP5dvIbu8j6hP8&#10;axZfP/T5ZC9dePTg4yxPJlmPf+Y8p3A8BFMbtyInUDckDw+NBhuCRr2ZO4o8lfttIbgimDcDt++p&#10;g7YfiIO4HjTRINI476eHME84Zocdp/QqdrUN4L7xjUONCOFPQHXyk+XjoyYF+4BxqHe9P/ykvTHi&#10;T6hF+g9HANMEHhSX7H6cSD5rofiWNJPDGjU+jOBPDTxBpQL8+J9pCdjGNQIw4cynN087zqTTi8C8&#10;D8ZEhkwJngTwxqkzwwPOiTJDW+RGG6kNAPN24486PMx6qAy8aPE0SZ0E4eG4bQZL6eI43YmAJ1Vd&#10;3x63fVqlc0ZOR2XOmbzEXDqBkkwJ30m+T2mM6sjii9zHeMe5B5guBAey3M7JuzMFyBR3D6ainkIR&#10;+5xx8A1ambjGTPpwLpCX7H2TaQ62mbqLMZxQb1sTBYyD6hEJBxWyM2TkgAwfqLbKDp8fO/sv76od&#10;D0uM1+Nzxj5a2B44HKmW7Qf7xrLmutbWbOMT5jCnzyoBxvbza1g5SqswmBHgsZj3IPLEk8k71sTG&#10;a0MJOokR5KWzLA2OUkfUIVWp2lCXbriGMku3kF4FwI/KT0rISZTYEEALYbvL9xU9u8wX4A9TqLZq&#10;blY5bKTv49SMiJrgglD2mTwj97ucHJHpjWPuGZPqLQm8vJMnOOMBSfSVk+z4w57Fz4ienaIpu60x&#10;8cjc3MFjOnnlFvQjx2LdvVXQn2f38ZzMz6xLWn31ntWEIzJgec4aO6IpKrJ5O5NYNAlUknxkx+Yg&#10;LOabtfj8zlo92gN/LgRx9NI7Q/ukyV0XKTDBv9Ribx+XxrWmfq/tn7YDmVVHL3Hw7uBclzBngKfB&#10;dROk6kJLnoIzA3gPUGpHaSu4uR7S1PS9tkc02qJO5k7k7Z5pxj8pUPdyGc4Fts9qyj53JT2WLpvM&#10;B8vVxwLGGYyPHIAh81NTMsVue6E2Epbdv3i4bRGfZo2LOxntaizFvL8edXavGZGz3do9S3pICzeb&#10;sPGHjTkdkif3REZkgzx6aQ545gbHbQacChvHBDZ0yO7xoeISQyD1f7xPDbo92fZZY++RQ7mBPSDi&#10;G4HgQchNRGHAydxARt8ZEOBJudOex0hNXMHGQtv9hYM8umJgXRTdmSOhz4+m601jLdnqY4wKOGr2&#10;+JdM/wAOB5e3s8aPDGSMmNPN2ZLmRIY9TAtQzRncyR/9NXCn5fMd50QZ1tuz6g5K8ZbyYDokY/0V&#10;0XIqXZS9uAzc1uO1015XzJ+0RUK9C0elxGunDbVhmNN7PpUNveMfeHPljyL5cSMktIAxjlwdNurX&#10;OKxbSd6DBpx9S2gLys2RiXjAyWuY28a8/wAdMntdY70+LgaaiE2bZVazqAbaSgCFj1eZ1kSpI7mM&#10;YXLYFwPUuDzq7dny54MBngMnTT4JkyDxsbfwx8HzKjLZ1TU0KjDuj3hl/SnauTfSjgIXljWhUvQD&#10;ZnwvRDg6hExScqLA3O8eXWjYnUJkxqoVfWG8uclpu2/fXDt6yTr0/A/3NB3qxKtw0OrKh3wYWjd6&#10;IbAZdTxmWezefyYo9x1Rx+Z4EB9MA37MMcDO/cLb8GBXuhNljmsimaMQ24G/3gnfVcLHJjacPBr4&#10;+5r/AJf/AD6glLZLq1meuHkqaZ4JoUnw1Y2bNy/GB2FjnV8rTY7TFJD3Zy/uOSeYsmp+YlLebwHL&#10;Z6a1JitNVWL8f89eL+RbMwvRdwtbiSDgJjcAfn/wKC/mD1nkg9ngtXLg++voUsexszxmmhYIPqKn&#10;zWo3DDcgwgKeAnUIoIadXM04PHRvgZd6lDBJzPZi9A2322HyxqxTC5Ayxx6kCpUwA9jvGv7uYnl5&#10;EPBK3Jh43b0o/pre1hJ4tEe8vg8P4aaEd1gXl/p9Ac8E00R8wffWgs9pA20uwWC4P31jMvIILg5i&#10;8A+oj45xTtzeLBcfmdz8qJuNU7wsRxt/8aBCTUDZrNJC5Gc3IMRApO69BtH7Q2/ieNS3m5TVyeB/&#10;dJB0yD7iyz0tG7Ml5sEpLfLIuogxFcateDx4/S/z001HTUFlmk7mDdx/WIL8A+WTxqw6cA71kWpy&#10;7apPahHjfBHaxjVVqCd7mT2Y+fqLSXjr/BenD6HH/Hw+4iuqFP3kwckswcA+oj0jzjwRnuW9S4RZ&#10;I4qQkedAndQuS5ID5F1emHa1Wi/ZwGbcdFznao5E3O2gtEg5fLWIuHDkwz9O4q5GQlvGiTB5e41o&#10;47GKhK9FegOfYaDSbfuRvrcBPMWkM+xTDfM4GIiG6blZ63mmNkAPMgGkzcNmxD64h+WtA+imkjHc&#10;x78LBdt3FoTfZ3ITS7eWFRtXBvL5EaxN43mLkh4A8BFMpd4SVZ4wZ1Q4nOtNl+2yU0fIZ42gtDmD&#10;jqWlmJNpExmrb/5OCbwdQffjWSvBjeZ/MUOVyfeXIA3xJFClFFxrVYM6cctgQSe6R11E9K5HMWcl&#10;vGpUuDm7znwLPRyObNnp42epG3L0lrU820VhHIOx3h7gScwdpI3QA8rmHapLLaVCHH8QqmTCm3Mc&#10;u1j5/LVVpOpJcH74xufTWhM5xLo2x8Gnc6iU7vDkFwk7NtLZDjcgFp8vxrQqT2ySmdykEqNaZxju&#10;3HNrHjWbs9lc2nEuvBfZCcsarf2DJTxbLnj8smRIo/5Ft1Qq8pdkwLjZnESD+dKg6bczJtjjOJvA&#10;PpkRhvs7evCMY43wsBOoRHpfNByoW5uT7w1GX7yMSc5wgMUPUEubTbs2cWnEsGXUG57kf7SqvrQD&#10;oLeWLynji1Be0jFwY1ZNqjOXTWSvn4WO8Qf8y2L/ADQrgOYOCXTwQHuQIhJ+5n/pBzqg/L6o0sEf&#10;AlJ54PXWeiHZGpcryOV+3YxXg4ivaa3ccwDPGE5SXOmk3b7vrOeDy0Bd+zDBgMXGpcweEjZAx6nU&#10;WXSPvLLMJ4I1mDcRDgX4MYoyWYz3IOmg8neb4OzYFjGn2cscwXzQfiJFFRZebBJxkYM8ATiJHd/I&#10;oVQU2SMZjRnKS5yxrM4yvQkxxrTRzBtGO8E+t5ZFz70NjN0Z4lqHWmfgp96EmNyyLqeYrd6HLcxd&#10;2gtDg8xWOcVw5mrbzLfTWfbnvJD+cNfrXi1dr4s08A0RV2y+SucdkEwRvSq4fazHYg7UdD+pwLEy&#10;SvfCYwvfw092g4gGBtAC5b5iifhlN3P4jkzai1E7WgcnjCe5bFzBFR+iJw9jJjg1I/iEQaXuGQSY&#10;zAyE6Yiq1HJMYB5JH7N9JRTFWq1X04UHTrCZkfjBHAApI/3FIljttA4wuA+0j5ZB8C5OZzidOb+7&#10;HdD8u3wYE8SsailwwNtX8RcC3khnvaLdwe0tS6o7YJW8qcuNxgBu8fK8GNU+aSvBMcbYHZ8Y/h8a&#10;wKTt6qgJec6kHM8ca1ui3/pm5cEyfFJATl3MkCxXYlWNU/VT/T09nj4e+W+tLdstTSXvR3zRzrl9&#10;QZF1rQO0KcvpUGARhO7f9oXH1dyty2lb2BoyuaXTVPompKqlEvD2eexHa0/BH8yz4keS9HUx5PBp&#10;x+l4afw9hvYHJKjNrkae6elEj9oeYzca10bluJvhiLgXjRVO0Stn70Dl2cQzDFpkbEwLXZP6xFVh&#10;l3tjETyAYv212eIgZDgX6bNdHf8AjXxOnm5GLKbp7fQO/qsd+kbR7/8AH+IuH64rCp2zI7mWnE8+&#10;IJRG+05nW7I7QM03CNx/ZyEzql0PTVXUmQ4YJXv7MnlkX6Rm40dr1yPDg4+H7ls9niPlo9NSK/e/&#10;qcBWP/msJ1BKTy1yAQ4/+ZFkWnbENrbk01BFzLltZxtF2XMnklO5bSrc4x+YuLW1STGSOdF7bjH5&#10;a7CDpFyUX04fwnKTXSoTY9nwHt/t/nn9FIBncttby3LqDJ34FwiSuKLnbI8E1fCZuv3EHabSHtd0&#10;OeVPwFHu5RkG5F/iWQMvVwLUxAQS2aiJGQupdJgXQwmxFRvtOvocXCObMbT9n3TJJxJ5dBNj9lH3&#10;y2XUGPvrovZ/tUoKTiA2mUjdDjHzNOBaC99TsdBy7tj7VCJGPyvGuM9ok8eti+3gE4+ItmlOX7fw&#10;HP7sbcYj0TrqpK0pipJjZps+5xkFpkuxwZ1htWVJXtNuQbzNXWP4pY41z5RdWjZzULkILdsvLXX9&#10;S1HTteMscHsc2GLlk66jobBlV+UROzXXK/qmterfVk+qGYgjeTzd7fmFzrR/WH9aMUcyDJGD3eNw&#10;Fu2+9yOOPjXBQ2blg9vOfZ4+m3RhlUhGDkBjSNq8gu3SDIJaSMl0zn8fxCMY6v8AvIY6HlzybHcz&#10;Wa6PNI5bZ1oZJHsgMPdg70S51LmdbBT9b7MpwyOHsPsuMgvaR9xZVVmwenY2/aVPVHvEA+YMq5P1&#10;zrNlfaHvVxHUdE2qyPS858rzYpu3tLA9xr5iyb/ho944NSBdNSOtJdLWR22rf5eqnmdQD47GTqLp&#10;0T5aVe/qcXMpMOb7PBxt8JgZ1vWz+R0zTLffDb0dzzBjt8C11vL5LMmwDR+zx/D4EHmFJ9GPUgWP&#10;l+N0hVfUa+Gv36DsZMUptjCbS+0elJ7vzecaZunvPJjWeU4Rlvp4wsRY25eW2VWqjZwMo72/CHAP&#10;qLB3FQkk5DwBOVIw2G4V6fZvH/TNPJ5m3uGv15XlT7yeCwUcA9K2sZmluZDwPDiHH5iplV1lMZmX&#10;FGcuBVvf8Tf0Qd5ejJjOpR8vgcj19pZZvs5cMmwXYXonEHw04/qBxAJlHHwLP98JD1UQO8utPRAr&#10;3RLKLPeOf2vLJnpnAzTG7BpwLQXFSYOvcgWHq3QD9nBHGlTscrY/+YSia20MDuOSY+4iUDzdkHaT&#10;MoW/uIbNJhezwKbVGrG+Hh7pbfoXZlPRxkx8uNWqZ1o4COzCdc+QvCJ0szLGh3L62N01D1ybYyet&#10;zEyHLjWtNh4x4OeYawGSejGPIrVL6kesyYFzWTxurNfDg/gacKZ5hcXDRxBng0FVHEwmAXOCPj8x&#10;POHLiPPGZJxHezhOJJQqvuaaaj7x5xWDiC8FzqR/EQdxNm7keTTTO59pdcWNAX8jcBJkVqIkXx/J&#10;xCHOaF3DMYRgjj6is0uO3E38y4qVBTU5f5IGRf01slL0Oyk495mr7OPp8aJuitF6eL/Hi/loOhJc&#10;1pXJXSdRTu/AzlZXEA0Mp+knrZ77SAo7fTItIf7QJcEl5ndbxj5eoj8i2wS+alwTo+8W+WQg1jNm&#10;T+BTq4vu/wCRtphRfMkGtyioKeZDC7jDbti6g++ucpvXDLtE7mMAiXC/kUnaBX5JpfbMfZ2fl++q&#10;pSWyepp3ngYls+YTgWbgsImMt75Gvhrxfw11+7QszOTs2I/vFUqCfuXJMEB8hFd6L2bkeWHLl8IA&#10;SeZx/lUuqKA7H5J94jH1BKlSvaQ8k5MAeD4i6RvUti1wzn0pUpv2w9B9nmwR6EmNndIEnUGuuaI2&#10;SS6VN9YAiR/+ZIvLegPWkmslKHdnxQQdQfS/Ku45X62UveS4G8+hg4jJ8SwvEs5g8upv2tHG7Ti/&#10;kew4abimq2zrlxT8ujyQMRDgHzFe2bhtAy9jtEtiWK0vtmp6Y2AwTRq3j8vuIZtwqSbSqXAfsDis&#10;9Qa/WNlxuN1eunhxm276nynB/rUSOSmnR3kD4uMivHqiUO3MN9E8ZCskFbuEQai6Pe1/MX0b8GQZ&#10;eYu9aHpdtKhgbd8flrUz+b6hHR/l+I4uEls7IdZ8hyv/AMO50/2gvoGcqFuTMv8AaR5I4EO20UpI&#10;WExYuY6dYM4B8zdsEEC6P9ZDaoSkpDk5zheTsvmE+q16eCB9b+IVbMHDuZv+PocHwj8m6JCVWz3u&#10;NpN2uVw2cuWIZVKhN9z6njUym9sD2CwznYd4g8xY/tIo+opU5BA/Pcg6ZONCZXT84hFjgAUkHMXY&#10;8eKicENK2a8P/wATz3101Uuw6HrBm2nBARtpUJv+LkWP/ZRyEh4w6i0OkBy5yPAaa7ub4vAs8qy5&#10;JJjgviJB8IqXjE7VZ0Tsmpn2gMi2aOXku3wIC4xrPWgxwX20YPprpfY/WW/k3E2nc6hFoG0j1f8A&#10;G2PNWepH5Y1zauZuKLPdDm+74+1Y31Z1quoj+9+Y8/pg/wCynOCNanIxy5+ywBAIhyLIdon30yqs&#10;jmbluTIe2vVIsfqIsdh58h+9WbVMNm+C+blrFJwzcQODQRrolnOHMDb79cgIssrQeMh8APxFDi5r&#10;uq1Wwfk4SqtszJR4EsaS605ke0kraQxqY3l5I18AhjX0jw5I4jS7EJApNZSvzaDqHAXAm1Yx0+SN&#10;NO5GQKNJatdfDxHUtBYI0eHMCwDwIDbwKZc8CNRYfljwsZOetspeqCQaPcWJSsY7udWpmSyTIsPK&#10;Y1MlXvmjCmuUbwSpPzqINxvPBp/UVUZtyG4zq4yuR4868+mQ0xToOta0TSV3iGxox9mywZ7CuLCV&#10;jgs4wW1Yxy8dvPxrlJGa8NRLoVplcEktZ1DcSTTz8a054zxjweX1EwSVjjyIVldfv8S1GLMNmEjL&#10;ARQ+y9P3PMWqzRh3INODpqq7mMwzwRgKusxuYb/MS6EYlNHBQuc6hy9mNyTW01qk0p8dvHGqeRmQ&#10;JV3+MydqTmHQqgCRuygyWMnmKtzAY4C6PArg4ZuQ8aqrjIRbSX2kTkgfeHMCPSduO2cxkzMLfAHg&#10;Q25ZyJwkecPB9xASOCXEy4uJXMHHxoAMDeCgGiTiYNox5+NU8hPAmRjIYi+6aAGHDzeeug5wEjR5&#10;nK8aeI3J+wjTXwADy8eDOrIO2g+7kNkCiTOXkDkjRqBDcD3ZQ3hCW860JnRbk2fuJTBmygbYINSN&#10;IvAyvUSGTxq4djltqH2En3aFA9J2epjW2SuRjjGhtL0uODrrbKfkfg1FlzXGxCSYnUEjHAsfeN8B&#10;M66uqyVk14IFzTOGftOBEJxFk0lb3ccCeI308iMPJWSDoJlwTAPBABXmYVAfNVjGTANQxytzGTy0&#10;yS5AmAHm5PgJ7UgJgQdu4wZ1ZBkx54zoAhuG5O+mW48fGjBHG85IwJ4beygCG3GOMaZI38atRJWO&#10;3j1cCAkZpN4DIyDgSt4yJbng4FZGbfHxgTgHmcvxjAmfsuWMmODUgVwHL7NjxqyStmTj7/lpZQZu&#10;OmyQE8tM1RJ7PXufEWtDGSMeTU8warbhu2fjwctAGJt2bnj7iZuEgVkmDfcL8EaqvGgC1Seabs5B&#10;eBcgSqipL2iEFuBPU3TZH5OqrhUmzMjMYDOTibxk6amc5VpOZXLyEclwQacauEwbkYDxxvhEj8sZ&#10;UepvZWSak+/CHAhs82XvZaQ+PUgH1EOckAPL6gHcvRgzrQmdaMt23aAFyPqLJd4GYdmDjH1Embjc&#10;yci5GqHItA6EpN4PvnthGuipHR9R1nLgBbAttvMKuIabG5cvQXtMN39hertN7YKHlrEAQvSuI2Yr&#10;dsYl5X+0XPZXEpR0Ee9rP/QWJTaYxUnqvzZs23mAAnEHxC51lnZcxp5yxcxgtnGW3btLbKw2ufaQ&#10;gIH+9NwkL7MMWTJ7ydeVxTrOomLaM+7wDEO5dXPIzGV9X+hM04Gv9DtrBKSRMn8xCzDHHKytIFQn&#10;jzHfjN0xLrSpBtnjbpYCLz427zD7PuQtA8BNVeYcmf8AVH0dPU37zFycKpoZp6tqdaOHwXz4uMn6&#10;SdqCZyYJAbi+ESMhemuJnYywFvGOjLOvBtiY4wCJbXuDuRuHVmjFOZxfz4f4DuiUdLDaM4CHduTF&#10;RGNoydjwG1ICLneabYGbtvaiY/xFnbmv3pShwHLgHy0yJybPkeGvHxaq10EdGXyvKMbS0mNsfIRX&#10;HZxUhIx2f4ix15UBHI8/UUihJzuEwz8BF0+Qw7W47iW3Wzj4PuLqNo7FcO7I+qSAYlzttVbkeDDH&#10;H0xLZWM4G8Ho2lkG194MNkN9cNywlisgnT0ffOeprac3D0kRBJ3LnPABRQR6nmLr7Yu8bPCADAxF&#10;jbiLc99evT5nTL1YajXVJOQXDJw0JhjDbUckeDMt620Ov65fQ7lb1Vgo8+RfrHy+oTwt14fDx0HQ&#10;n2pH/fUveCRjTw3GAeBfSbrqaAM9DMhR5E8wZkuci4jsnZkckshBcjIuhGex8ctl2+TV9ucfl99T&#10;vnVDUQrTGrbOAeCPUj8tVp4e9kgVlqBu242arkrftxX7wLkaUjTx3BD3eWR+zrI8caTe3HnRmZvd&#10;/sB0hwDQa5uxLMasVZ4e+QBggx9xIeRKDlpneMC+FJah3O/wfCRJu4bGyR8CrcreEjJZv24CK1dl&#10;j14AnEvz2wGWc0Kzcn3b9RWqV1oRgTH5eqq23bjgbHjjP+Gq28O3NwaaR1oGhVxtIczsmQ5cA/NK&#10;qqzcOXLnPqXPMQFuzHAPHfV8l9QMmzkEcALkY+YhKUjkHV2zuR1PLWzGDtUTdkTqIltM2X7Qd93y&#10;C7MGvTI2WkbL64pidyneX7ERN3EX2L/pqyPNpEulUuYvJIfcwk/s13HHAsV2MUtti+6Ocg4VJPJi&#10;Em5mY24+VykYpeVzGN6xZtgW47ty4uupe4l3aO8mYiI6Jq3CiUOvB045ZHmRmJW5x9RWpm19wKQP&#10;I55IaMenC5nm8BcfjwQLoSj6k7S/rJse4ytWrdrjXB4ySWcdC35hFcKXrCY0w5BGE5SSy7aIO7xp&#10;790elx2lvDlmQEcAN3jJyyJ4dUT6MntL65GPplFrKtt3kteDAYJy+bcc/wClUmYEn3cOXB9VRDTo&#10;RvVAjE54hx/CFnj+X31zHtU2qSl+5O2mUjKOYN9O544FoUrqT2ljvILka4z2wTAkFTzyO/cjIXUT&#10;0brRTnENw8bR57BRwE1USl9WS5s2fYwWzaW7DEqeQj21gCf6g1DbjcvHIG0B9blD9xadBIKYN21Q&#10;ubMbH2onlp5xsfmPZx3IQaLf7z7iu0rot6EntLEuAfMILv8AyqHOJ4NtLjuWZyjjJpEbESW/0wMf&#10;mGz96zHvO/CIhrcb25gDxk8ta1Qc4HMnoJVNQeykL+3+yvSxnsvodhJQRhYiGZuLmd9Q0tXuH5oP&#10;K+VyedQEzyp1+ktmpOh60cjPG2lQhwWuY5yYFtk0qgba+GVe0Om5bRB9xHmdcEZkvQfdXBbRNX8y&#10;+uuP0cczyh3MtmIIHj7eLnl8laRTdJyl5MWIfu8d3mC4MCA15K5izmx2bYBbJNNtdUOm5g5pKbAN&#10;OD3A2rfsycl+yflBdqgcMqJmOBgARIB9Qioc020EeDPjAInVJc76A7QKsZVPMbzABRhGK3b99UO2&#10;5YEwOWKE7qtwSQ6gqhs8ZHxsRXvM76z1uMbkfPtqZPG+Mh8HTTMjeDubsZjcTyghjk44OM6TiTjg&#10;4D5EpoTUPBBwIC4G5tooaMCXZY4C8+4rVI5wylr3eY2NyDy1T5GRtAT2zUTM8bkCTHBwIurbWLNs&#10;qDaYSZX47AsHlqnyeoHJiWe4RZuzzkzq4ElblnYN5mqndsncaczG2cjwQAEOMfUUMkvHG2xxvrce&#10;qTV/wqqs5oQI+fzOmjDicEgcg9u6WmkveASkcwGwvwGPktJkk0lzmYnvH3dr0++qfMPvOtp3ENmD&#10;McHXVAGkS95JYyWY3xbPmeNDbmAh4w3cHTuqnjZjuZ9NGBvHPBy0wC7Um4cwEwQHtrWp5Re4CYmb&#10;H7QjcCuktf2VZjs73J49xv31sIxai6okc0ktu9Kjlwctz40OEXHK8wpuYvL8bBiV4AfUtIPIyTGN&#10;yCCMBXlvprbB7TJsER20qfbu1ul1P9Sx+T1JP6bmxzNn27mJd1EJHlkb0u9cvQBcg3eAnmi4IF0g&#10;z2NyVhLjvO1d4gb6txVWi9ncxqexNXk85n51D2gTwdNjBJAvikgGXUGIqHE48OaPanegfy203ej0&#10;ie/8q2B43+0NKdmyc++TCXluEJ4Fw3WFQEfvd5gAVvByh/ItC2P1o9lrk4QnE3jeCt3CocnZPtIN&#10;HL508nW5uQe0kLbtl766K2T1g5oYh/6qtwE5n7Cz2i5ORtU+/wAFRiI6b6pCET08cTqZPTvHj7ql&#10;t9z91Jd2qy2E407aZTclck7bk90lzUJbL41zTUE8mLxzu0fARdCUOzHdAwgukM45ZBca572mS97K&#10;p0+Z8vzBrM7e2WucVtxTYg38Z+WsxmjhzKpjkuj8tbNJ6gGzHuzliL8RZXtIlZN2BMr9zppyE1NE&#10;OeTHFSY2x44wXDeYmaPG247GfprGWc0cmJgjW2UvuVvWPbWmJQEppNCR344wczqIaSjyTIe8xn1i&#10;dNPTCaNnhLIeAa1Sg54yCPc49SAiWOKGzpty2/sIifiqyDbjMQFkFz4YloU0btjZGwCt4OoqHubl&#10;hfxgdN/LIpwIcwtxksxgtx/ETLyVkZkPHAcX4aqswI95xuMnUUNwQm7Z+BBQEmY3MZMEGp8RbBs/&#10;kcubNn2/vrcHKuWsixORvCXAQX8nNW5PJ45gZbgYAhhJ1LWdAFPnDMZinggfbxAlK6XGYmCC6SNW&#10;QkjbQNjvLFuBTJPUg23scF3B0+5nVBOB5hT72W5Hhy6fTUNmR7xx3SRj6g1uRCOXLbc4GInBydRU&#10;mcSuYy3RjALU1NJTlBT3HbVvPqQE6ZVns4pttAPyzLSCN5iZzeMpn2glwSfcRDjJ00h4GAy9wQOj&#10;YuKHPHBAkyafw1qk4b49aAAsA9S4JDZ48kLlsDmkMi4KTJSE3njRIZMAufy0el7eXR9Ao1ZJPT8u&#10;jc4zXcHU0knrQpMZmEwvEwQJ7s9zH8NWqoJGQL3HBqBQcYyR8asRNtIaAO4ZkDxqYzk+89e2j0vZ&#10;+04ze0QDRhxIxmIczM4hwD1U+8dSVskvewDwR8A0mbfSUMjhzcwRn/DVql5GVvHGv0A9J5OQLnHG&#10;tUnjdtGy/C/fWVvKkc9HTUP7UY85v4S/NABhmzHvN4INYfmLtLYHs3ehvzuOVbxA31N248a4bJOC&#10;R2I2y2zZHWFcSRzjYb0MJPK4ElztrcNTGJtcdUbTKoo+cMsD9jbdD5Y+DAs32PzzsedAxg3yBxpW&#10;xFwftK7bRCT6sGTHf2Ipfu+qVyUS5pcDG2mPsE13iNvqXBLn4U1Vo+bCrbWekFWfbCNyCCWg3dr0&#10;yFLjjUPaBtQGzl24TX2x1dFcH3Fy79pKnftgPHNRiJu/Ltl1lW6kGN4S9AcpHROYQvjWyncIXJGS&#10;N5S/cnjc+z9XTLjVb7Pc7yCNs+5fU7kH7KZ7Hc8cb79IWOBDagIMIwWQFxjLqDtd9PSgiGXhJiwm&#10;wOpHzV7AbC6wZMKPYvI2Nt11B+/4l5U7P5xgnTF+5Y3LZdQfjXe0v2qNpw99jAXeR8sZRJ1AXGqV&#10;xsne1tfmRmLQZicu5zl5d7cNmbKiZ8BtAfeLmqT3F6xVhXn9XAvHuOhi1BryL22Vo5n1Vnj5dvSJ&#10;+wsxHd2xZQ3DggbBtIdvylfP+LlRhEBtHPMnT+RZ6R4SMYOn5iD7m2jyX85FbSV3GnTR5KXLYBg3&#10;SOicxblQ+2yfUqyAzjtPA80Y+/AuaZOOXQEAFycreDqLQpWzZOb7ZgDPzd5u58CKQS43KvPWEHUk&#10;u7KDKs5OoTufsrld4QeuHloxI5Hv82sxzUTeDqEKjFWU/TEHs0qfFmjrqORclQvhKC4Ds92M23aM&#10;FuMYtTxqtziRj0DQWtP/AHhVqoum2zyYggM+KOO7auIlVFNkbOXwQ+0QDLzFFRU0tAI3hHI8YQCJ&#10;APmD7irbeaOWbneQ8Cskvb4Gxzdwiep8jKDIa0Py08AxPHjmajAa/bj8v3FW6knF7JBdJb009NG4&#10;4CXoLWp5XGtIZy+XXGMfYYiQaVy4n3hSYn2HNgjA83EtkmnctJ6aM3rNsxfmY2wk0hkXpZtIHTkG&#10;zWzMj7nGO0VkPxrzZrhxvjIG7cAy8vuIhTbQmwqzVKkrxtLZLI42E1E4M4+8j8Cz1nJ5jU70Bmxx&#10;NzEu8wuRY+O2Hnca2yRziSmkJ22457v3m6ndoT3TGXErchc4DH5ZbRLavlNkG2JZjfFwIOzk7l+5&#10;PBywDLzEzXErI2HgbXeV1UPBBle0Ds4z32AH4iyvcyKyOGbm6eCNJu3wK1O0Yrt0qu8ECTOpjchF&#10;MeMyR51MlZG0Y8EfGnE4YlbggSY+4rs3cNng8YdOMfT8arbceNt5cA/31Dl8wHA5x9zy0AXYc0ex&#10;j55fLQeaS8pr9nUt6pEnk83P7mfITpolTdaCgc4zA5iCgobxu5bEzpS+cbsTGFXyoJhv5L1jIs3n&#10;FwPADIgDYJPNGRvxFoTOcSmAeA3H0/fXK8ncEgJz8ivnOztuD4iAuNykZGwSXo7RNL+dDZw8ZNuS&#10;f8NZL2wQOjG+KO301MHPBx/EQBfOcK9AC38NWodSYBgjj6iqtNzAW7c/Oj08l5NA0YM5OmrCcMM5&#10;5eLz7n++8jzOaEgzhPzFQ2/ucBFMI4JBnCqBZvEjqgjbPAcuBb9S+2Amhe4PhLjORzwZiYI1fBzD&#10;HwalxUHx56QU3XjZ+PIe4tUl80HHwLy7p+pHLYi6iofaZeHgcn5anpPp2MNwNHhuMayWX1AM3Bxq&#10;1N3mPPAgnNCbuNREm7hU9u4RgbhAFwG4RIbhU9u4RgbhBOWobhEhkVVGREhkU5QWQZE9cQcZFMGR&#10;ABi4nhkQ0ZE9jQASuJ5Q8aeGRAE5JR1IVADiZtr6TiAGSDUMjdEkkAVVxL0BcSvGtCINQyM0E5kr&#10;iToC4ka2ZwzQdxK1QBiZJH+Ig7iTrZnErQckrQLMfJK0NJK8C2BxK0NJK1OBjLiV41D7PKtUcStD&#10;SSvTVAGb7ngIiQ26tTiXpns/ud9TjCG3GjAxpDbokMaAHhjUwY0hjUwY0AKBTBjSwKYMaAHhqYNQ&#10;xolAgCZAnhpmBTIEAPDTyZGnkASE5AkkgCQkkkgBJJxJAEPAmSDRLAmbaABpBpm2jBBpnAqABttK&#10;2pltPYECxkY0SG3SGNEhjQAyNuiQxp4Y08MaBghjT2BLApCAI+BLApC+baABpBoaQaPEGoZBoArb&#10;hugLhmrsRuoZGaAMxeSfGqq8ka2AjNDXEvTBZg7yn8aAuKX+At+cSv4CGkk40Ac6uKTwdDONByUn&#10;4OBdFEk40NJJ++gnOdXFL/AUMlL4F0IST/AQ0kjQBgLim0HcUv37C6EJI0NcSccaApObyU3qchQy&#10;U2uiiU/jQ0lN/AyIA51JTffsKqvKb08gF1ESm8H/AFFW3lP9xUAcrvKXFrwR6aqs0pPATHGBdUTC&#10;R6apLynxwKcWcuzCkxWz6Asaz2YUmPgg5JF1dNJPz9C58RUmaSvTz/SGgruOS5xTZYCY4OD9xUNw&#10;zHBkMutHkjHH0M9pZvNKXH5GRLBLjnUkvH3PqoC4Z41sE0puzyeBZ7MGbmDJH01PSW3FJeS/8O2n&#10;m5MCmOHGprIb7NGTOdJeWoHnjwYc9hMt3hTEwRqG49xPS/IRJHj259xQxtxhJgjR65jIq28txlyI&#10;AVwcZMCDkZ6mCNEreAmOBTMHfQTgdxykh6KRB9yNKP3EAQ3hCmTIxk4EYbs8aRB4PhpgDxG47YMa&#10;W5jDYs8aG3MCJDJeGDAgWXal55uxARxguWyrpyn6wl1vBYL8Rcly8hIyY4ALeKLz5O+rkELzrqi3&#10;BDDxxrfpONzoQfi++sf2XuB8C7MkcjZOR449P4i1EEThSNnppTC5BnWkDle7DwQLPagJ+TppwozF&#10;5nUwhCGGfHd1NTVQd4T2nJwKYMmMf8X9hAHMe2iX42WPmRrzfqSV4HJ416ibRBjctjwR/FXnXXkj&#10;HvuBye2syaaSOyYy8cfw0NtkNkSmA92c+4niWzEyHyLKLiGSVuYB47GRM3NNTN8JBkQ1UE4N3fGn&#10;m7ckCmcaZH4EAHpeTUz8CuAyDt4IFnrfmI9L5gRtnQASeM72RWSTj3YiJDnDZyTHYR5mNs84E5BO&#10;WRmQZh4P01ZGZCBIqGzGQLnIjzN4SMgMfAnCzWpPcMTBB5q3LZu4succd1c6ycntPlreKXeWSA18&#10;n+NPSB6KbP5ouhJW801xzs/eYxg8a6ikbxUk5oUCeuIa3IpkCnKCQoJBqco8aCcZtpDGvpJBQSra&#10;eGNMjTyCcWNJJSEFA4kmRp5TgSE4m04gCQko6SAFGocamRpkiAALgaqrwauDgeNAXjdUE5m80brM&#10;ZwzW2PG6z2aM8aoAxmYN8H+Ws3nDPwLZpo3VDeM8CYLMTmjcZh4IFhtSSv8AE6q6oeSskA8nHdu/&#10;sLJagZjj1g8CWMOLaok5IL5o9P6SxOaNyQZLFtdaVRK8fyLnueSPG5UDy68yUjdB3g/GtCcU3MYB&#10;3o9ODzFVXA8ZMEZ1EOK3bvJN247mdXAYxwZA8fKUz7NkCO9HwIAp7hvjInnFNkbcaMDHeLgCBPOG&#10;73QxqcoANuyPGhrjOT3EecM3IchgIbMJfgQAHGTGjzMZI+BBxy/TRhnMBhHg7/mIAJVBy8CAjb2U&#10;SG8I5Jej40ScDHaPHGgCGNw5jHZQcmjkSIQkHAk8Hp40ADcaeIRByEIkQiAHk8S4meNIZEAIZNNP&#10;S+VuXnQR6Ry8bl6CA3Au5NncjkLa+YIBE3cXM8cax8nmuiNnGYzrThvsNywJgjR6Xy/GVXatCEfz&#10;o8fmFVqpOjyOSg0Mi2oW6kxJu22shyOnyRkXS1B0OSP5ENl8vbS0gILFwwxLSJHWDmAeNsxEtOkz&#10;Tfqbp8YR49JaENmK37i51YbRCQZ4OBEv+JBI+BOSMNscWtfBwdRAXg+/y1j7ivHsZcfMjQFxVDk3&#10;GfOn3izZnEwZQZ4z3ENcTwcfJB+Is3G4vJ7eMZM6LycuBJhe4+MiebuCR/D+GqrvhIPxFZGfLB4F&#10;+hYYGRTBkxkwQdNQ27gceeAGRGG5O530AWSX5FZBjVbl+cYIEeuYEAEumnrnfg1Ey3UyNTjAk3V2&#10;lZNRUluPUVwk9xQvA06VkLwK7MyY1Q5WPArs399JKCyN1MUNvnUyBAwbXzbTybU4EeNQ41MjUONA&#10;EONQ41MjUONLAbSSXyNAD0CJN0NgRIfuIAJN0SGhrdEhjTAJg1MGNMjGpkCoAetr6STioASbSUeN&#10;ACIRQ40iEUMhEALGhpCKYQiDkIgBlwRAXBFMcEVbmDhAsGvHCoc4mllGJo8wLGaommDIrEgVWqJx&#10;3765pqyaf9NXyqJpjJgj/hLE55MCG40DChzyYDjGfHwEWSvLhnJ4L9tWqeOMd+PuKnkuQXzdxIeU&#10;FVmA9THf5apLxmKPjPbWnPCNt25+cYlks4IoigDuJoMI/MVVcTTH8iJPM41VbeBTgIhO+rtK6obM&#10;5c+DBxkFbVDITGlpxqRybRqXVC3jeU8NulbwcCebj8C+HwZG3JGRHm7fANDSEskyI83cXh50AJwP&#10;TyJmXy/HwAuRqYQmBXyi5HMZw5AFmApDfCQ4oSgp7NuXecEYLa7S2NjGwbYGcquTAnLIVadsz9Ve&#10;bTUl6cMbcY/M7/7SZ2j1JOpU97NkIGri2LmMRXsHzYVxmZm7VazuuX+X2q3GExwSYy1zvk1mtu2X&#10;pLSJpXmCXb5Gx3wJBaY1xs2paZTgb2az18UAW/m8cfuoW82xjZuWIdx3xm36Ze/gXH6yHSG6cEfd&#10;9HuHTaVRtyR7v5Q7UBKjqFyd4GVW2o/KFYDAiVWbbCRyEEqYA3eO1ack/wBKpNabfJ1UjLc47Tdl&#10;02zbJAsZJcjIu2xm13PiOMyeTVbtieEcx2EyTcm3zp4kwJrwQKqzQhO+tO61xzF5dh1I2bDwWBJ5&#10;vXBGxMbY9uP4Sw53GS4jsrGTjVD46vAfe5RqjyqJi8JnOUn1EHI8cmJgMphKkbQNsEALirbeoOfj&#10;TUpSF7mlkJTe8tgYD3Eeo+l5C2mP9ZHKMKGjqhsEfvqn9qOXjnGh26oUdXTTaxTjBsdszYicQDFp&#10;9z8yxmYTz7TubzkFuD4SDjk/s2cAkHeEGzHjD+mkwsYpe4VuybWbYBnEnwEyaiDkp9zH0La06h2c&#10;umUxBvl3B1F2ZOJeOZSljKmdKlG18wY8Zk5zkqBMKw5F2N0Hv86Y4z29Xq8C9mHFUMqPZMXj/ddT&#10;TGRt3FxnI9ic/D7S2BbC3F/adBRK/wBp7l0y3A1rBatLzLPzFNl9/wBP9J6ryzjOmVuIOy//AJoS&#10;i4BgCY5SRkLppE2qNpk97NjmosZBaYx9+BeTMr2htpUTBGF04g+GVXRxX9MT6Xbs59jdDF7MRfrW&#10;A5nh8Zs9dEV+T0jtiuJWyMTAEGsT864zrScVHVr2VSE2pu5bQ/HnWwbK5xOpw2A2M+E4gbl0yd+P&#10;wrsX1fPV0HTb08+mVq+S4T6Kw7umbue+35SJ+vW9v3eD5gBsl2A7Nm0psuHjUswHpud544P2F9Uf&#10;s/ouSVpZgBvGlprlGi5g2j2gzycTUG8NSOi/zrtj/hnJX82Yxs5rbDzB2y54ETU1urY8sg6Wq20f&#10;Ca/UjaXWwRhZbvGPUGRcUbXKkZTJyDQtmb/zrsWdyd62bbhvonkAxad3JHAsmrCg2U1bXuyt4jJ1&#10;CLFm1L3DqEaWJrMlpurHIWwDNn1wwxdLP82VB9oFYSmdy45mz7Pa1Gxckf4asr0Gz6hx438qdanm&#10;X8EaIt5XQe0hkdywkbVxu+lbu7qZRw6e49HH6H5hLre3fwel+U8hawqAbwmcFuPqe+sxJzMi7G2w&#10;bC5swmL6OCRvxh/8yL/GsrpfZuR4Q+gUkY1/QOMycRqts/n3M4yV1e4Y/K92jc+2cHUtqHNGdkmT&#10;gV8nFDzFtMThsFxolNKLI2bAjN1FqmK5NRiaDuCqyTwdkmRUrGrEpInOHsa/YiJlJWCLxJL8jX6g&#10;SJJJfnEgD9TmNNpIKCXBGmY403BH6YfSpnoCQuZJ8PDUZ42kpu4RHjQKDKiTOC8RJdoPuJZG6ZGN&#10;Htz1MEaeG3H3FOfRkg1MbjTxB6aebjSygJN0SI3HBwHuIazJgHgjVklbcZi51+bz80DzeX4xgwKG&#10;8ZjCTAtaldJvZqQDaWsSuPpiQ2cbM6jlrn2mRuhx/SSetV27y3om9wyshHMBAQB4F05s3o+Ys22+&#10;QHEO5/Zi99U+n6Le3PaWJRwLoSVzCXQMj6Ah21OPoDDOYPXJcbyRl9n/AOWcrJakqyXOc8bEu9D5&#10;g7q0ge0iSmHu0H6Y1lc0cNt5fBlt0m8IPyWSn55vg8EtY7nb5hONUOYTSYzJzgePikCPmdxac3bt&#10;pPKcfLjIL86ocwZ7tJTuY32cmpbWahNrjVdtKK3PHjJsMDbS+pxqk+zGvxxnKqqPeXj2yulqXoMU&#10;bYGgIml+dafaMy60qtFyttAQEdj4dsv8ytVaTxk2GBtBwLSJfJxs2x3kYBDjHpftrkWtCby9OaM5&#10;caEbrh34ZRZJpPGwbGD8S2iQ6gZRjBAa7j6axkfjjUwcwHbVtBl3HRUv2iSlgI+Dylz3VE0czJyc&#10;0b64gMwI5c54FVo7kZMCS7bHpDpLcZM586tVNyskYzwXxYCLK7o7iJy+aWXII1G3Ro9JoPYY3LbA&#10;Y4sY+WgRGEqb34zalvpjUKrB7s5xhPkJqjQ1m83nI5B+IirXws8fYOuLWOsMDY7NsAQwk/OrTRbc&#10;jZz2rHyW+r+2q4zojGLeQnKMI+ZcReoJoOBlubZ9oj6fvqLXwbtr1D+owqtSTxy8cnMbjJqqG3Hp&#10;40BJMBmIDXVkIMdvItlKDLc8RLaep+TkfucfcHqkVbcXFMHNN2bYIOMnMQ4El2qCoN5GANgQ4B8t&#10;VVuRBxuCOUYHooSDt0JOB48iek8nvOQQION4RPDeDj+dAGqVRVjaBkCVNuSPmfOsr3jBfT2NQ7d7&#10;jQnaBzrS1S8gzaMHGRbDR+zgpiY5lwD8tZJRcn3l7gvrpcTwcRN2bGzjXAc45hq9enj6/wBw9KS/&#10;DmIm3s7dkIYRpQ1e4fZNLT5ZBqgkmjmC/jOIcA0Pkk0l7MlqD2g37i8l0w/pcPEz0fS4zShbhaSU&#10;K3qNx6Yr+7wNxcz30QldAbsPOcRA9QgkCJOxvyH+kNEpXMJqFzZYMbm8W7lwi2lrfrF0X/L7jqEI&#10;SGOy2za+EL65B5ZFapHU7KROQRuWNzyxqqTiqBsB4I7Wn5SqP2sG8z9l3Ixl01jMxbW93TXwHbSu&#10;2aPUlSTqoHF4xrbYeoMfcWezMElNnc6ZvqKI/ncxeD0QF+mPjVEnbTdxhifcY+mtCBA19nt9D+Hg&#10;v7yKa8vconDdgPGEzokCrb3aQ9bX+y3zppGTmanGq3BW7eDO047XUVaHPRh1txESMnmLoYeH3uJj&#10;Ea+P+Zi3VdssrOoZ9MnP9YnK4udQhFpo6kHGTdmfGMXMWJuKgJxh4OoMamyuoGRrGM+6R+YnTcZd&#10;4ceqP/mBzm+YaO1mJIL+8mLGbpr6pus3gSGD2WIltDSOZc+bmgbvXRI/MVOez2XNhngjPcjGs5WN&#10;0kekvWP46/y8NdPAQguz+YldjPvgCjt6gyKhkmBIHAII7pFm8s2gPNYPMD8RWlvVDfd8EYPxFv64&#10;RsX2U+On+QlDlF9mFRkgswQHETzLaGEnEqM3yAuRrMXE9vOMbbTVJePSMyH11ow8Bpr/AJcQ9002&#10;ftwlzJ0+WMaruOYRkvGCWyMvLWWt6gJB11Of15MXjezGe5ANay8E1evucPD7f46kOswtzyeWb+DT&#10;VQcTAZnOONU8kwJHnjSI41Mi20YvRQq4mTR2MueDTQdvzEw8IS4praO0PGtnRNaiJ488ceNTJRMN&#10;TOqe8PjIpkoPqYV91h7IX7xvsv3aBln4/hoC4ZuYyYwguW1Mlc0bW8EALahzB45ZucEB7kCz0jnB&#10;IlcTbtEEZgCHu/TEJDXkwev3O8x/piUN5cc59XGnm80cyoZ4IwZyearxYNmkwx8YFrVB0XvMuA8j&#10;OIkBPzrHyTTeR4IwZ/MVqpcj1g9BBBqQE0lPO7Wh+UG/S+qBbOiHNADeDOPM4FibyqHs7mJzRgzk&#10;Ld0ldtoFLzYL1jA/u4P8Cht6HcwDA5Z3R+Wkoq/5Frre2KTzhsG/eYiskVkcVIyCMEEAOYqG3kb0&#10;xD4+NWSm5XeJuZtODzLWNIefTWqPrQkte2Wc1LZcCFqFz4FZJhWE2eDsvH28bv8A8yLuJ6g2cplU&#10;6Ym7KdON3LdJdEt+rjapTDyXexsRDjIXUbbtk+aKJQp7vYLEmSt54R5JXwewxDgGK62tLHxzhzAP&#10;A2fCJA40rZFcKwrByYYMbHd42/LILgwJ6oJXIZbKQPDMXV5wK7cT6agc4mU3sXexsn0yfzVqOX2r&#10;pWxS58Hywrg+tG7YMxPu2nBdW/SeeMo5jo3SB5WqntpkjkLxkxeNt1G66jYStRtbbBD+0cpEcDt5&#10;+NS28nK8zhAt4+z8umspx2N3MNQ3FLjbMtHjGv14/TMy8qDOn5i2GCMwN4CRF3jNtHkCfJ5ZVaqX&#10;nhINE13AplQVI2t4DMRYCfsRqHVW8OQ4x8cvctiY1MI4cwD9xXaRzAT/ACQAyD81PPJWN45BA5Pu&#10;8BEjzSwGtxst20X1yPy0Zl+7R6L89uDzLSpE8lfZT3BAfeIPMU1nPG7xvZcqOZCKEuDE/pdsEe8s&#10;328QE8tVyZ1Y4tgggBbtrR4GbeWjvMz7w2ILqIN2GycjvRnEO4loX6evv6emOf8A0yrSSdueCA/M&#10;5it8ncNoCH3nUQ2TjZNpiDebtlHhsyPN+17cHKX5mwxKXA3tBkzmOQ+TzFs1N7WCSclmN9vgSCXM&#10;kwYDC58y2rezHKXLbAYBW8Y+oNN9WJarcHJmtW3bOwJXt8lwRgDYajg6gyCRJuzl079pCDeIycu2&#10;uRW+5btyLkY/308znE6DngPb8sglyTuX1N7Zt+s/qHYUwcVMwcAgjAJu26ZCccCle0wOcZjiH8Tx&#10;rGaPqSbOR+31HcgGK5bLnUOYVgOZEO2M+ES3yyWlgcXJHj4V6aDkTUm8zicEgZnjcPmo4LWoQaH0&#10;IWTQMwmdvSnj6Y1ghKoZGICDfi2Rl/jK2U3UD1+8vBYtSBHprCyvKusVPEvTXw/jxDetVcdQM5oy&#10;gHkYlwE+F+8oc0ouSzIZ3MBxY/3Fn1PnmIXOCMAm8HxFppBtg/25rj6loXGuaVoqL8Eg6JE20zib&#10;7GJA8HeZvijcj/bVLf7OKmk/tElmjocfUtEW622Qc8B9EiMs20v9I8e+24Op31lcXMeRit999vD/&#10;ACZwePiYj3Vt2zkedTjabMmZwvnpSWxW7ZO+uZ562JATA5Bu8fxF6gOA3nB7Ur3tsPqDXPO1DZWy&#10;nQ95Yvrdzpl4F3nKHOS7qeKMuPw6/T/gIc+VJ/WcySCeT6Vf/I05R3OmNHHFcObd55vTcw+o2yIn&#10;TcrqKlm5zRsb7XqEVvHUjeoR7sYArP769K43qXrrZ8H5h8K3/wDBANJ7ZJ9GTBqzBqPmNi58ivs9&#10;qelK5bAbQSNrL3o+Xa761+h6HpRm2OZsxtmIK2S2XGuUdoE4kstmO5sAWzDKvxjH6SW2Q9PhNRyW&#10;rVvkMfq91hAQ5pUARIB6nNgWSzyX1WHO5AXAMvVXYNGO6mqTcQuJG7J/5geOCBWnahT8hYDAzcsZ&#10;rqC0yDLfgvK1XNng6t6NLf0mZ+7Km7i/hMIpOoN8ZMW09BcgHy3HfgVv7HG5e2Q+bzEzL9m72CU9&#10;q78Ikv6m85I4Fj9NzybOZ1gZ8F0XLWZrD6rqGLf7pa5HTK3Dc632UPWowGMC3c6g1zrPKgm1PXwh&#10;PzNNesNYU2Oa7PjuTAtum4hW1wHPKXZORnjeacZE/F8W1oxqPYRTUtXuLONB1G5jc44z57q1+aVw&#10;TdgYDiHGMVrSQKsNmA2Yt5CsZPvEZMFld3QmV4M0ORvapu4dHyPbIRm2OE2p5a0mi9rHavsxlyXL&#10;qKnrwgIIGRcBF0XJ9isxkgscZs5NRYGfbDjJr1k+DeL4SJz3GpTSYDMTBGBY/Umzts8zhWkkk+ng&#10;MfmeUiMncECPBYuLIxmTapRz7rTkWoKXbM/ux7kHlkWfTOX7tngXQe0RmOB6c0AMiwOpX5CenLwL&#10;0iFrYOS8r0cQsOb+nEhMaJ+kf9I/TEh0UP8AStNJ+Zp9Wo//AJSsx3BIhggj4FEYu8WSNETsiR8C&#10;lc726emfUIBrtwOAeCBAsSmOwW1E9CrVoRucfiUEGJJJNEhqKZEgg9EA/wD4sCNyt4Q2eNUv0qW0&#10;d2fSpHw/FQ5LvA1Pt3HZxpmcEZuc7bTjWWxHIn27zB6cyztMPX4cfBr4Gn6zLbL4yQE99J5UDwJO&#10;eqsB4SAmJPPDkKndHu+/poIuNglG16YwDsm1P51HmlWbyPGsnaNyR+lWIEnvD99QyMZE4G+Ph4Go&#10;ia4EvJmc3GobQhLmNHd3b8CmMmwxdBW3K4F+zQS61hoezeN7MZixgCHOMq9DJpTbndsfapRx2vuw&#10;uBeeezKcTWWzkBmLK5Hy7a70bzQjltvLm0zjtajYnGvOeY0s6vh8NNPQO05YqqkWGD14QbCUnx3b&#10;13priicEJG5NGvQFxJ2zxkeAx9FwK4S53Fw5UkjG2enggPcg8xdJy89XtIuYUFWgceiCD31aZO3e&#10;OR5FNYUuN4PJxq1SOXkk7wF7UgWhNyCq+Kv49P5nLdc0DyZ3Nd5siOXGtmI8mrYQY3L4uAemTVxq&#10;nPJiybODmCD6fuKHK5O5nD0GM9uC7zFzUvi0k+HHx6aK4PA20uarzzszZP6wcqpW/BBKivIOYRbO&#10;T17pMzc4wyMpIOpcKuY2EjkLeyKMBfhkGT+ZDZvI5VMclhqQ35I15zppjdXe2O//AM+JqJ5zlq21&#10;lv20bTy7WZsBzK2JRwDFbtXVmNESufSFyfeQl3X+0oEykhJe50TFBGPy1fHG0QjOxZmlw3U01vOl&#10;yF6URtdGK/z8fHQzJmZdJbYwDbU5Mz9hjbTXeICCuW/AmpfR9TBbBctDZPLIrIy2h+lzkmoBDj6Z&#10;CNlDjqxwNwYPanM5YxqaXPns8F9Pwaej/P39OMy5s1TNwPuGJHLbWZNSWxcsY1mzyg2zzWCxdD+G&#10;RWRm8tX4A3SWxKHK5qMrk+/aZumQiih6yo99epD1gqbEUDj3x/nXS0k22eiVezTr8MnjWQRtMY/b&#10;pWIkZOoNUKcSeTRk1rrfy+sst8KHk2eD9Ndf7DocLzBLhds4im00jdlx+lDREjTKdHAv6cp0WvQ5&#10;K5rGl/pyq3kpJjCb9hT6hq70zTNYEP6az0hMibbk/wDjWZrjlass9HT0jf0yf3LJo5edxHkEvorB&#10;wHjWj0/I3LkeMIM6ETVxMXORyfIvmkzxb6B9bBSVyXNri3Gj6XbuegqJI6mZy0R4IW4iRkWm7O6h&#10;HA4vGXN8wulUur010NTCpVbuam/SPYvvPQ6SsrP1ffw9JapRdbyaAYMfGtfZ1XKo7Gsv5kzPNmeS&#10;3XTTTXwPYoXL+Jao5FcbB7PB/EWV1fsz3Ma9CJxUcvDxmEuWNolRs3HAe4tLlfmrLyXcNmmvgYvM&#10;GGx8ZRwbNKbwcCrfZZFuTxnvJE8OjyeQv6FTmqlbh5K9O8Z7I5ePgWqU/SYzdBTJPS5IC8hdXUHQ&#10;4o2wMa4vm3nNUZW2dNy/hupMslFLOdDADItCl9EFgzxgW8fZgYRgggUscvHAPAvC53OjZH3anaO5&#10;fqOdn8rIHPZQ2AnfW8TeT3ckH92sTmLSyRX43JaSeH/My/VjlDBB48kamjaDQxuMcf8A00TGTB+I&#10;tJ3j/MuSgDzyXjgH9NZs8bkMTBAtDmk1x6Pl+WnWbxkHnA+oT510GHs+cimVMMfmFPvQ5IwXIB/k&#10;UNxT4422PuLcpo8ksDbHGfJa5YuBYySeDjLZg0/h9xd/CtOeclRns4blDk7iqswb6mOwtmcSty8J&#10;g0idVUOpKfexkzgtrroU1Su4c/NhGSzDRJnAgOqtOeMx7trALj6aoZG5YCZFtJclhiuTUQxt8GeN&#10;MuLdxWRvLyx5ENHJybyrBIhyvGPInux7JM+mrh2ORs2x3xKHPHmMYA37kA0AQxt8GcKrby5wIw3c&#10;JPBjgLgg6iAHpO4G2bZwZyJS/O5Q0ZCQEwKyEHp5NNAFkmDy82BBAe3bEqq3b4yJW3MZEeZjbW8/&#10;Gk0AQye4hsvbuTOcEZ7amOCEbEOpkveDgz99CCg06Vjs2IDakF1apI25IMkHTXOo5wML3H5i6ipO&#10;aDM2BgtLLmmxjADUknvDB+LcWGziRsg310hPHg9eCD6S57qS5H5SIQnJlPINl5+dVVxok1tRHiW+&#10;+g+5tnK1jFALzOTJqQIaRv30YeStyEmCBPD5edAA1u3vEwQIkRuNsTOiTdu37ihzAZLeTgQAy4mg&#10;4PkSG8vKHbJuyZbtyJgF2HvNvBfL9NJwRyEf/VUP7QTGBsAPloOScOXJM57iWTlqlYx9YCmS+YCC&#10;TBzIENHNHMDbHABJnbMPOg0C+duNoPKRJnMG1vH31lbwY0yNwSBAGzNyDN5Src0eFg4LSMU28G5H&#10;gMBQ5pJxwEPHBwIArc8ZuTNt5j4CKt03JyGe57WD4iJTAY4OM/00y3JjzwaaANsl9aMmZLMe6jg5&#10;RN2FnUyrG9KOZLvLOeXHPlk41ibeXkeE9mBc+Ipjen7JMbk9uBZLsZ5l5PSfsjmDneccYC4PhLQa&#10;krSUwS6zAxLvRBFFburJe2Bs74YP1FQyPCQOcaucmwHDJG7mAmOBXyn5G9mRNFiUn0kySYXmWCBb&#10;xsjrRswsNjAKneUBW6XouYv3oAxntwEXUkqO2lrYDZmDIPTJ76FjlY4yHchPkILTQ/txm0JZjNbj&#10;+JwLxTnV0qU6vw8eEhe5prW+D9DYJbIiG+J3Fz1tkYN3ggPoNOO7qEVlcVeOY6ITC01m+0uYDjkJ&#10;sfHdXLcs4x0bIxuP26cXp+H/AMNSJLm2kOl/WcnNMNtwjtOwj5dxZXtQ2uDrAl2NlbMNYa/dDx4E&#10;HjNhXucLk3FqldYuL6D9fmOgc6wvZBkjbnNHqW1nxLkcaIwuHGDMmo2B4M66tCqvEH7pHGPHxpog&#10;8BE/AOOCNECbsneImkagjJGpZCWlEx4M6mEO3jH76n/+BSH5dtBmDAeAJ1V5xPHL8mIxsaCEJiX1&#10;DB4V+0QIymenojT0tTKDskebuXzFdRVe5l3mjj6aB0n6WQnoYnfB1Ed2l1DKpo+9EbMFuAYraifw&#10;6NlehRr4fzJ3JANS1m6nrneHOc/mIK3zkQQXMRb0+hWcSFr004F6ewtQOk9xPM2ZDEwKIIhLi6J2&#10;D0P9pKjYto+Tduk/YU721GpDhdS2s3LZ3S8p2e059pH9pxMHgvYm3g+LEuXq4qCYzh7vjw+QhVpG&#10;2Cuxhqc8Fi4FvpW/kXO9XVLHMXOUG7weWs2LHa12jAzU3y1/CdTbO/s65ZbnHupICebxrCNo9PNp&#10;XNThbHuQLNhPHIh5EYkD8pXOCO1qeYn8GNap2rL/AB0/KYtNTbCbT8jJOnNmA9tHJ5S7aWvd2M+F&#10;jHzEHPK3sD08DY+f4aHdnvAlxmVeuvi3vj7i0jl+AeNDXDMqmDeDt+4mRvMeSBA8ZaAHHnjPnVwl&#10;ZGXAHTWe28ZM6PScZLnPtwKfVWoGhEk71yyxwA0PMtLPnkncQX4LFxdH7J9qhJI93Nye4yIXUH3F&#10;1dJ6HoufTF9Mtxa4PLGVZrVNit/SOp+meWEVyEecClytnez316cbRPVz2fMxgvTXs+Nxy7ucK4t2&#10;ubD3tJEBHA+E8auNQblsXHBGrIk5WuvoCHFVp+cFYOcAbqtRJwODPGcpDLK5ONy2Jj8tWqaTDkYD&#10;3IyK4eg6WJt0cuWVmxntCtkUyabWGT+U7tGct4nwlxy4cEgJz1ZGc4HAPHHdvqekdcXwcwZNhnjg&#10;PcjIVTCTgjyw5j4x+UsxmkwLGQEfcRJvcgzh1E6gWdLU3tImzwlm+IcfTQ15VFRMGx447pAkKslk&#10;dWMmz0DmMFz/AFreJ5VA3LljeOLAMXLH/mJNJ+byt1RtEqNy2A5j07mkO0qezmBDaLnTj+LxrWng&#10;5c8bANAATeNvy1W+y5cZyczk9xOSk/QBG8chGeC+IcC3jYm3ks1ZPozAFvTcunpZ8CpLPZ3JX7YE&#10;YXxW8fTuICOYTGlSWWG6uIydTvpwxJ34SvJczlwA7joctAXGzuS1bKTs5buhI7WmQgsEeNYnJ6wH&#10;VTIATXW5m+qQnjRim6oJKnN6VTXeLnM8axqB7t0qsj9W+fNpsc0y5LdadtAIQI8EByjakF01Dmm0&#10;idPyYHgC4PMVJnBCP2x21/IQXmovcDf6YzI5OOAm+aTdra1HJUNby8kDm8b8MYu57yhyOYNmw92j&#10;tYxl00nEwZGvwR9PplKnXCB6sJgOZSk5jcbfqLnV5PBmbHDGC21J/OtamE0kMDI4TPvNuD99cxzi&#10;YNrh4G2nAkoEvBtQTDdiAgCDd0Hmjx7G2BGY6ZeOCR5Ey8b4BggjVokTeaOQ54ErZHJMcCZl9uDP&#10;H00Yl5Bx54FQUDzOVjDxq1PBjjZchQ29PuXnJukMlNJfMWGi5AUanuSMpMxnDfATHAoj+aEgZADA&#10;dHZ5vFzAZUN5nIn6bhGHpPbNzuNa03kZNyvB6a58EMkHArrK6sethgggUc6O1nb1EOSXaTuGWvvJ&#10;7aPSvdpq9BBADyhoDQ9HvZ25xwAuQdTwLoQjenKYZHC2B2hMCC5ncAp5rkqNSFCt3GGY7YKfHT02&#10;3aA9zSEsxlftLkF49uC6tanlHzF+PfI/aDE5g1ntNyN7O5juDbjIkYzMqYrv9r4iGZ3tsvhJWyCT&#10;HAfINWpu3ZTsZw8uPp6Sok42XzqSX43NogR+Wr3I5hJXMu3OB9bg8svGvr8mpitv3zMcQyUfuDnO&#10;DIqSOpHrAj5tB7PATmK1Th+2lvBUf4fGsrcPBzJ6eOBOxjnMCCGJXOCNiZNSBHm5Gz9zjeHKOBAZ&#10;fLyRkwQAuK1VJI5tJyYH8qK3jJqjuC7itdNUttd/vG1S2omSusJi2ZbmE9sJOZqoa8cPQjB7crVI&#10;9i82nDIDlme5ARMzTZfOpUPeXIC4BrL/AHmx93T38Fv5T7Q4AjqAjke7KGN45j0YFDHJ3tzy4E84&#10;IRsPBfyLoBASl5LJMcD4t5HppUj2Zc49y31BrMd8Jc9xEiTgQWWCBjcMTqIKDbJHUjKWuQPJa+dN&#10;zD6nfUOpHk6q2YncvDiJGPmEWSt5oR5kgB+muhNn9By5+2BB25ncC1B+R8yS5IGe3Bxy7GYFyMZb&#10;SqtUSttNZdgCfl6ttdLVZsjcyqXHjZnuBHzFjLeTtnLbBv25xj6Zeuk3E/dORez/AG3ItCGNy2bY&#10;PMVkryi2zBsB+E4tTTIPwKkychHjnPwJ19oJQWpvy8EfGrsQYmbbHfz/AAkyzpty5ZbyFjcg+Eof&#10;Z/sx9Dlr9FhaqfrBzA5wOT3ArciThs5IDBzun765FGQfc01fJHPCXPadSAemvzQFwYrSRzrXjsZL&#10;uoMSzfcyG0eWt4HMBwD0TlGYfT7iodePLzbOC2fzBqEoMlb3GbnnroSn6wvDwR/xeBc0jJqZ1s0r&#10;l5AjxhP+mqCc05wTGTGE9wJEN7LcwDwRguQeWqS4ePYLBoDlIZPM6kexjPAY/L6ZRIKDZpHWDmVS&#10;47awIcZOpdVVJVG8ucEeos9GPGPWuqY3cEuAgj0/iKcYWr7UOWw8AdSO71RKnvBvXntMGpH9JPdo&#10;EDkscxQyN5lAPIdUCwDMBuXI9Y/4apLy5ATItCbzTAPBH0/hKkzBwM3BpoJwO3eEuY41cG8weuR4&#10;I+mj2zejxzshw2OX1FodaUFJqbZY79t70xjXPy+ZYEeX0fHpu8QbxWpOzx84+TyyqYzosZiYzcHT&#10;Wet3jkwwYwF+ojw3jmByCO/bgItjZKLiHVFLlC5AZmC3B8JU9wNzGPB5a36TyvtL7yfd7eqMhFMZ&#10;022gIfGcTiDm83AgDm/sMcZMer+EpjOVjgJj/vVp0vlbZ45yez/hKYPZHVc4J7AxK4+kqLhFJg84&#10;Z/hrTth+wuf1/MbLAGiP7y5LwQKnzij5rLXJ2zwBRmHzBlVwpOeT6VaLOaumcHUG2LgQ62rb+IdC&#10;qt+0fCeksv8AUkpSWjBvM81h6ivs2r+jNmzZi2jmgnB/hZ1wHJ3kxfjOzZ1G6HA4+83O+rhR9NlZ&#10;tjwGYimFvlkGLWXmedwuUZruv1b+nQ9a5fz+KV20VHa1Ves3Rcxpx9gZGcXBW7dvvrimk6LkMncg&#10;fzI+8BcCL0tFYmRvU7aavsbErcJOY2Q0hJsy0XJy7sTV3ZNh8syoyn1/FxHF815jre38pvE4l9Ft&#10;hncs6qFju6Y1Qx1BvLnR0/icaxmYSjfJj7NdwfSW5bN5xKYGR2cyOJvGMXV762YfVQlfVOSucac3&#10;mkujJZgOIkY7VxyPgxok4lcp3YEcBxEN8L/edYORm9YZ4AXN41R2y41aqfcTaPfoAyreIxi5heOB&#10;dPd5g+47Y2d7SJSZkxYPKO3iNuL2lzaxx2fkXQlF15Sk7Gdgwmom71xptrgsEeBeftD7aJtTbazA&#10;xF8Qhc5v2VW29ef/AD4dqyq63DvV0elwJ9wik60rii6wlpLzZjvDrl7zcyRwRridxsnnTmdHDNQb&#10;mYmpcIX+VdCbTNvj14UEEtOUcA/N68C51rSuJ/PnO8x6cAxWh+4suE/eByCq1pQ7aQkwQPhONLmK&#10;hs5eSMeQGQnlIw4I24DH3iNa1Q7dyGXTVyE4sFq5bWpcBkrgYw5DHV8otxLoHONzdbxkFzFVZpvI&#10;S2dxuR8y5aR6Vy8hh4An5nT8CimzS1KSHMG7ILk9kFyDp3P50mbgcqcnj5cHUR6oJe5gHgNaJ8P3&#10;EHbjK8bAgsXI+UsVE13bH0kyVzCXRk3mA5R6t22NEppPG283jHKSAn+8yhzglkbGCOVbvH1PHGni&#10;PGzBscLy6SPyyKsDN3FUOQuThCdQxzR7ATHy4/MQ1uMZnp8AM5EeJI3MYzxwcA+YNUUk4zbHA2vQ&#10;HES4VGO0HJmWC/c6vNVDITGPHBdwDRiXzRszsY9SAnTVB+ryZOKgn8yGAL98VxA3Fp3S9xByVAyZ&#10;tjwG1DEF5vApjhx7Nogzk1SKhzhmOMV6PTjXxB+Q9vg422Pvq7U2MkbI8F+3b1NJZ7L92jsYz/qr&#10;YNm5LxThCcVn4ngTT9INyoN4OTsjvAyMTi50yLAdsm0y9Oj/ANVCHARdyVJtUo+Ty6VGNSpW7oZR&#10;crgOvPf1jJwSrZ8eahlQmYScsY0pG60Ju2kodQVRTBpdosSjek6l1ZKN5jUNwzJBkjSIOyLGtmkx&#10;HBi3vI8EHGobxmSWksm40NG8Jxp7Uc8aBAeG8IbrqGQmAmNQ5fL9T3EYIMcA86AGR24/+mg5CYCY&#10;1ahjZGbY4ONadsvoemJ3v3bD4rfSLbILx+8hzq9woSi0yuTzS8TAbgWhEeS6AlmPgIiVJ7JyOZ0x&#10;DGApAkLqWuPAuwK49UOSh3E0kqO5B/aRueMEH7K5/J8zRIXfkeidBi+WchOVYs865xJ9TG24EpG8&#10;JBkXclWepvPpOyO8bTVhMAdMYi4IzrjmeUu9lTk+NiUeqrcZmYsntyCKZy/Lg9yOQ54MZiYINOMa&#10;rfaKuzcd751W6glZAkW2ZbjQqHnAoCYDA+muop4NluwLIMhLVsguBcZ0vbjzm4Fs0jqBzH7NBqB8&#10;tWCAxMBkDYjg1IPMVbJMCQEwdwnUR6tJwS4AMFrlctZv9oBwfEjU4s0Ic4G2c4IFoUnmmD5OosTk&#10;bgZvnV2ZuN2JntK5BObY3JjsR2MitUnnhG3w1lcrmBDDwI83J3+4nDkHUVN1wSAfP/UW8U/WmPJf&#10;XCsveEgItIk88wExwJNAk9ApXUAzDxwHVwZzDH8645p+sMGS+tskdSY/nupIG8M3njRiBx31nsvm&#10;GNWpm4xoJy1NyYESGRAW7jHkRIZNPGgCyDcY1MGRARkRKBTlAYGRTBkQcZFMGRABjGnhkQ0ZFMxo&#10;AJDTwyIaNTkASrieUOBSEAOJJJKgCQo+BSEkAQSDUMjdGl820AVsjNDSS9XDAmd3QTlDJL0NJK1o&#10;RGaZIzVAGYuJWg5JOtUJL1DJL0AZKSV+BQ+zlqhJWhpJegDPezk8NmrgSVpdnoAqo26mDbqydnJ7&#10;c0AVvd1MG3R7c09uaAAI26mDGiW59xPbmpwBoxp6BEt3T27oAh4FITgxp62gBmBSF8209gQA2nEl&#10;IQBHT1tfScQAzbStp5JADNtK2nksCoAh4E8MamW0raAEMamDGkMamDGgBDU5R4FIQAk4kkgBJJJK&#10;cBtRyDUxNqgCDbUMg0SjTNtAAcg1DI3R7AoZBoAAkboaRmrUQahkGgCqkZqGRmrURumSN0Cykkl+&#10;ooZJersRuoe7pgFJJL1DJL1diM1D3NAFJJL0HJL+/wD3a0IjNQ3DNBOZuRmPuIO8la04kv76DkZj&#10;QBkriT4+BUmYSfH8Rbw4l6rbyXqgDnuYSfHnVDmlP4yZ10VMJWqfMJPjEgDmOYU3pn18iocwkfj4&#10;+auqJpI8fGDOs9mFPj/+EQBzHNKb58cH6azGeUmPuAtrrqYSfud/4n+pZ7MJGKPP3FOBx/MKTHwc&#10;yMflrN5pT5IOBdjTimyRrPagpdy2z2MhFGPS45LI3wcCGkcLeJpTY4+DjWbzSR4CZEUlqXA1vcjs&#10;JagePqI9KyaeCMGdMkyD5CjNQrfGRTN4HcyJOG+POmbY422PvoARCaihkyESt4EyMfP/ALtBOMuC&#10;ECRTBjvDycahuGbnjT27kCPHGgCHu+pnRIej11VXDjATIkScD4EwWXaRzhy2c2YNSBbxS7zUBHYX&#10;NMjeEuLoqix48kencV6XHym07A2bzDA5z/qL0CoN5jyX15s0WQcDkGvbt8zSXeGzeZrTQYrk1HTh&#10;LcY1ktSDxrVG9uNt7iz2oGeNfoUYm8HqY++iTeX4x+4rhL6b3ki0KV0e2CPAgDieuKXcvB5ONebO&#10;2C5BMT4+Ne5FcSNszZHwA6S8Vdtg/wCtn31SqB5Yk5pcayRG7K3k40y4yZ0iE/OoiwRBjQ3gRjdy&#10;W8aAvCaiCgJDIOPgTLhngQe4RGGZCQEzoJxkYyQI83tx87TUMjhTGe5RkzoAJS/ITHftq4SeYTEJ&#10;L0GpAqSQg4/h21ZJXPBsx5NRUAaRL5wSO/j0/hqyEl96+aD8S0sxHONTAFaRT88HbAmE5oUvl+Mm&#10;CDU6RFrVPj5GACpNPvG0Avf8xblT8vbObEcfmqgjN42bzDAMEEfGRdaU+801yXR8rI2IDBwLpCn3&#10;BLYOoqANyZkx5EYGTGqfL3GNWpupwJieImYFIQUEdNqURQyIAeGRPDUVOIJyZ8iSZuJcCAHk9cUO&#10;4l76ACWNIZENuY1MuKcoJlxPIbcT2NADxEiJXEygCHGhrgaMEQ0g/AgCnzAap80brQnA1VZgNUE5&#10;kswZ+ACz14zwLYJoz7iocwbj18CoFmSzRv3Flc8Zi11tkwb9zmLPZw38aYBzTUkvWD1JI8ZMfLXV&#10;E4bj4IwLH6gZktn/AFffUTiw5XnlzgjPkGsxcDJczroSaS8cZMEYBDWY1JTdkmPmQeYoqB15m+pA&#10;nu0HPBfuIkNuOMmdPEZtm3H+mkjhkbgff041MbzQhiYL+TpoaMd5TBvBxj1gfpKcoCU0qBy8yG1O&#10;ncQdwPT59yBHnE8l0bKyYFyPljVVI4JHfQAiS8kHyIa4Z4B/TTw3BI7AVMtj144zoAht3BIMnMgV&#10;wcPGRmWCC7jVDGQgSY0SmDj2bJwEQBXLhU7vGnnTNvGniN+4gAOTOlbwKZuZI1DIPAgnENHm5B2+&#10;Qg7dujzceNAFqo+VsjTEEDk9sPUXSEwrCUs5TuEt/UXNLMfgV2kcrIYgPiKObjFSW7hqQsm2MrbL&#10;VJ5fvjnzF0tJ5eykLLfHP0kBoum92Hej4FVakqQkye4A8A+muhSio5526EnBN5c3o+AmqjErcWSY&#10;4/8Afuqqs3A4G3IuW1ZG7fTBjOvh9LsSYY7HjTJHA4NZVXeHIS4EHuXh5/xFQBdt4Ib4dvlq4N5e&#10;O3ejWYyNmQxAY+PzFsDNvuw8EHT5iAcJuQbbOmR3DZ/xU9bIbIpjdmKAfILqdRUE5MZ51am5NPBf&#10;5irdz8l1EhjwZECyyDJg4EYGRVu5gHnBnRhuTBwcCALhL8hMHLVkGPuf3qrcrH/EVkboAPN2+P8A&#10;E1USbyvGpkvbijHjVqZjH5CmuGUg1nK9VWRmzwJ5uiTceNIAPSseBXZuqrLlamSjKAw3z5ESQ1ui&#10;UCBgkzcTybQBHjUONTCEUPgU4EONDSIlGoZMiWBDUhJOYEAKBGBjUMY0SbjTAJjcaMDGobcfgRgY&#10;8CoAQxqcvka+lQA4m18kTJCIARCKHjTxFDIgBEUMhE8QihkIgBkhEHcEUwhEHcEQLBrgiqswcIw8&#10;JqKkzhxgzpgFPqB5gvrB6kmBI8i0KoHncgWDzyYKgCh1A8x341ic4JjLnV8qCYY+usxmhNNDhhSZ&#10;xyzxqhvHmAdmM6tU0Jpng5mqsrmhCRqMoA7x4TvqnuCEjT0weKtkcEjU7gCRLaqri5GREiDImeDI&#10;oygD7v4ESGzInhjH31MGMkfAgAbbx5IESbt8CmDHgGnsY1OMBoxkcok3ZjgGmSOLI8cHAodtybP3&#10;Em4A9uemrJSbiZMCXgnKPzLSpIyYPiIxJ6sHKnN4wLnw0mY51W37xqwqrj2NklTzataHkcqZ3Wdw&#10;Vx6575vliUJs3ZbIZdMzRWiNnHUJxri9r6900Yy8DRnJGIIBitj01gNS7caurb2Z9NCnD0xr+eXc&#10;h82ZqXrwZDi4EQPHs+Pt10Pfkc24HHK2N95fdsfrMTiqTmbB0Gd3TGNc2xlJGoXBxoxT8v3wmRe1&#10;Y7CQMVE4Vx4+iuDQ8az+flZaVZIBHahFfJPMBvG+56WPpkVIHL7xTwLeNi/2PYTbBUICkbfDWhMU&#10;o59G60JUXsLrSqs8tlTp5B8ISzfaBS8xph6dhMmO7mH0166N/Ww2dUlKTs2D7eAkFp7sKxGBeRe1&#10;SqO3psc2/FeXC8wvGvkJNm4w05sJS1d/3jJd4xkVkHctIdLJWTjRglNubeONPe5JjDAyYx4E1Y8a&#10;/CW4B59NB3DjHkRpuAWQcr3ngTzdngTUsd7sPJxo63nje5yLiLgHpeMhsl+2rtI9n7lznj1IOpaT&#10;MvbtoM5tNd4er/L5LuW8tt1IbqDKsrM5NsKJYs6Dl/GKmtrYZjsT2APahnQI23s4W+rcIJdIbVKL&#10;qegJSB5Id6x8sloV+CBdXbNBbvfwAtrX5W83gfOXmX72Smt3P/qZ61D5ZixlbfxfmPBtxWk6eOTu&#10;Zkd04j+oqTNSPJ85xxA/TXpt6z+wBsRseoZID2keo4bj6niXkbP5xPoybsHTgW7hYapTfTX4ekRZ&#10;l/Tp3Akwnsmp+bY3jEUwD/y9xBq0mDaoZtvjCVCZhJ0xdxUctHz2P0GdxsSkgVsoeaMoHIIHgC4P&#10;hru+DhWpXua+mcK2a1rf08R6Hepfsfcv3vbEZ8jfl/OunNtG1xw/Gej6eOIj0mk9J4FRKM2lt6a2&#10;bHglBrhyFtjt9zIuOdmc8e09WG/zIBSXNMnjxxry5TVyJch9/v8AycJ6Cn7FEjr/ADF1rzYXUUnk&#10;t5mcri595trig9WVFTE1xhfFHGNe19Hzgc+nXZoZrcD8VYzto9QNzNXL5/LZ41wE1bZBYF13Lyms&#10;a9b93hMXNTVLVt/EcVsPXfrUrwEcyMJxBBbuDIPwL0Qoj1x9m07bAM5fFlZuoMosYv3F5tVB6tDm&#10;lf8A5Pez+Xa1kBeUxTDb7scRNL34F+s1y1Dbp+H4+A+YzmXIL/V/cews42gUhWd/sp8KaWxabbgz&#10;/tLB5Hs3lVNzY87ndVMJebptmPB+1CvLaV7T59JCHDLdOAmnpqqzyeVM59pNdwEUyeUfDb6j3B7u&#10;bbaLEfCe2v8A81hIWZNzjmrVxByriw2uK0JUMxAaSdgN/pZDR/MvKQBJ1GPHfKnm9VzpnwPU+Fyi&#10;qN25Ap3M1vcjneu0BwOMe8xsbcwH07WSOD51iZK83khwuWNyDpjWZ0hXE1eOQs3xykGRdKSvZPLo&#10;G2/mfXIydO0tPXJKxm3IMR0L1k2yOcN1frOTxwAtrO4/R/8AGuyKgbsjNjhsZ7vM9xcqz1pac/0Q&#10;+nGujxWU0knJZnC9Muwr6SSS3TmBL6GEkfD6E+3bRljwwroanKQl3plx4Y8jq1+wo5k3SNoacLGN&#10;knPLUHpKUcCuUkkAyOc/AnnEkI2mODmRrR5XTbmAeOMFuAiQ+aORC3azFJxLN2Lk4EE9Pp/pXW9e&#10;bL8Uu3liYTy2LUt8cCwSVytme63cBKM3mJcLMxpSbOAoyeAdGb75Qk5AQkCvH2CmRnNpuC79NVt7&#10;KHLQmEwfTAtJT1MMvonLBSssrbk4+4mOzx28cCmM5gRtkSHOsHoQWR5btJkbjAJQxjI54FDcEs5F&#10;GUBLeFZGY1T29xWRmTGpxge4+BdFbF9l7mqpiAMemEfUWP0/JyuXIAhBcjIvTjZXRw6Sl3/nScxc&#10;jzZmehVWvu8R0PL+M6lv6S4Sun5TTZGLBgBDdsG1wknlJ4ID5+V+2htSTwctbHfudOBvd6S85dom&#10;0zt56eOM+TpjXC8v4x05tjPhPQcnk0wVbZpE02sTFy29smu8XPhcCz0lYPbZ4AnyEWMuJ4S3gv5B&#10;pM3hDL2FMJKjyR01rTbJXMGwdaDjW2bP6gbQTEGAArxC9VYDTbe8PODlq1UHUjZs99pBy0iZ2iiF&#10;3TeNqjwcyc2Wd0cY+mRcu1BPCx2GxuAZV0ttoIOOQyp4Hqcwi4tmGdz5ifjO0V5kuEneDbE0VsFP&#10;vLzli2v/AKXcXOoyYB5ONdIbN5XuEpfTVyDJa00TdoihIscGNqE49mAzCfOPylzHNHDmPJH01ZJh&#10;MHLybbzGfmFQ2qCEjIfXTkpqEzXWmezBwSMmCBVtw8J3Fam7cgSY088pMjke8h4E9xIVUbwkA8h1&#10;ExkMTOuj9n+ysbxyxgeWhtialwiolQSKzMd2bAE4gGXmDWDpmVNbqvQ2PVjarCnt6Xextt5sFs8u&#10;4hrORuTFx8sPmL0DfUn/APqPvWLcbctz58ca8/Hb97A2sx8CVh8n1q5HH/LjrHZPGdN0/wCrgNNm&#10;hKcglwMb7eDD8pB/+JjZsOywlTVvH5lrHGsg/o0kXl8nEZbyo6tDG60sk0rCbTIescuBVB+97kal&#10;9nkgJgUMkjcx507RStAuc0GjIiTh4S3kRiXyccfGBWWVUG4mrmy0BcjSnTFR/fYfEoaztmb76Pv8&#10;aMDJp5FOqmlnElcWnALcarGpGvwvRchenHwa+wc7b22FwG4s50y3ebyTOqrvCJNyL9a6eAkPEGOM&#10;mCA+RGGbMcA+fnQ2Vs/GdWrdxhHgv3Li+AQ93Tw7dv8AvE9vA4BngQHeB3FQBoUn0SY+4rA0mGAm&#10;OABbPUuKneieEbNgQIdMNoBN3s+YuAlQnSW9j7x7yzTyp3E1JujQPLVulbtsFtgjB7T8NYkwcDbE&#10;xwcaMN5oTXNGvxIxOlWi18Phw6f/AD66jYTjYGb0bMoN5Pyy9NKXzwkb07mB9u8fLt+4sT9LwZR5&#10;FT5hOMBMF9fqJy/ZrqavW1m/VJWBDOcEHAj8jqcdsEdi5GPqDXNEvnAzOdZa/I5oO3gCe2lZLDaK&#10;Tov0T4nJ2tL6SpSsCb9eKSP4ngVJqCv3M15wMiMS8ZI3OcG8XOZ4FCqgjKAlltaUUSIpbfajx4x7&#10;nNqMyYStwYgIO+tDlY3ASBvBzjTDOabsPAYAifEVVnE8IEmAJ8i1HWytfQ8NCLtF2cPd34bRPhqr&#10;Dfy5w4vR6dvpqpvJg5gLg76HWNO8rY2N0Xpr46iHONVLOJc2v2Xxfw1lM9fjNwIEV6XuJqPPxrUh&#10;YvRGunH46kY8wBg1kd7YGXJy1VjvyQZIOBCyPNNaesTVvt1Edo0MU3GIeBAXhBuM6Ay8ZS8CecOC&#10;ByL5pC0Wz2feFwt3xkSGMbfjUIk4wcCiRvSR8at4Ut/j9wi5Q+Sad1R94USMGLgUwDQkCr1UpYm9&#10;p+Y9POlxpmNTAONOyg+h+WSgbkec4k8CUN25M6D3LWWAyOt9boKTXXU+FqZvCNh44OBMvG5H5McF&#10;1TCS/G2yLSJ43IzkLGBsD/WpUlJj+8EYWMZ7kY1MldQY3Of+KmW8ncvynj5auGyul5LMp8BnODlb&#10;hJ1BpzttVgDMwtsx44NQJFVRzQkBMcC6urTZO2kgwGDdcB+J3FzqRmOMuDvjUV9qStyKj0IoOn51&#10;W1F7+5O0cHbl07os8EECzej+1n707YNocHN1eBaFsz9YCU09TjFga0MIxamlnMuda0njJ4QDyWnt&#10;3C8vvrFhW1SLP9pajtWF8+ychcvT4zi3q7y1v0joOYy0l5mDpcsYsf8AMuaaHqAjaYsY3MqKONdy&#10;TSqMcpxwHd4ydMZcCic9ttZpwkqaU/sObOed7Ob/AMyLOs9qzY+5bNt2NNS4yFu2xCwQKyUvtsnz&#10;Mm7BPcN1CCbY3P6hEHrieTqajOaPem/1eNWpuUGy0xmoKbbU22BG5fXICcwYlcK0pemHlKAmrCal&#10;HATS3YhcedPU23pyduZGwfvt3jJzHL4uCCBdpVJsbpxtTjGNgdq4aj5jkWCP9qJO63djkXRHmnR+&#10;x8lQvbMqPvBuoO7ggRjaB6v45UQEcdRsL3UbCLjjV2qTZ/OgzE7Om/aN46bbjQGn9gdTxzEDaan7&#10;Hj6ZHKuu8wzHGA1hT7mTst5YHLg6ip9P7SHoRnbG4F2xtYoOU03Ljtoz9oGIvP2cN2wXujpwKxO6&#10;kicmo2aTvGU4bWeXGPVuKk1ZS5GznO+3hUmXkctiXoD5FZHFUb5x8aT2hJcNnduC+EymVwQlxJmP&#10;kOYD241T6smDkJLPcUcNO8OvAI7jnJAoZJW5ucgqZG4IYeTjUyRzxyzJzyjjTnW+WOLU4k5Ay4Ed&#10;9XCl6bG/Hej6fMVWZzR5Nb4YwCJ1V+PK03MW5hALB5njUcO1ncHuL5UDclzBH0+Wqq4JuY71/OQv&#10;LVbJPCGbffuYqe4mGAmfgWzNTYJS6ouDxu5eEPj/AISMSOTvXIzwd8aDyepLPyI83mjZyS9y4/3F&#10;lutqrLEd2why+Ybg51tRXB5PMbbBpDt+aqG8G2eOfZtRGJezchHgMC4hMIHOAP2k3YeRAZhWD2MY&#10;IOXAiTyTuY3PIVVeS/GTAtSlJFc42yg5hLpq2OGxntK+0m3eQEBZ8on7axjZnK3O+ngg8oqtUrnB&#10;IHuc+RuuMz+NsU81EuOu5G3msDgBnmnBy1sE3qAlsG7SoTiMfTXKUFTuXzcMYXpdPpkRNtUM9Z34&#10;257a8Jm4NrXaceuq9NdPl1OgRmqjpX0wN3488ragj8tAH9KN3ntLbTcj8oqqrjaI2MzBvFolzmEU&#10;2SVRLoPZoH3MWJEhy4/jrTqHW2BeRt50FseOA5W8fUbkLx4EMoOoJc8nT4MyBzNO5b41pDN2yM4z&#10;nFj+H30yzpeXS2ddqhtYOZuxSrWxuTi3SLI/vfn0NSCQ6g2HkjIc0tA6G1JzB9yNcybV9n7iQ2Hk&#10;qAUdvmDXob/xoGEZ7ICkt9NZLUFUSWdud5lQC3uo2KLIu5RmvBWjPj4fmNqahS+38R5/0tVbkxLJ&#10;ro4+Wuq6M9VP0VKMzxyzdN7upvBV9P6UpAr3fH0qdDj8ttkjWmTD1o5bJ5d2awYF09Ie8k4FlTZ8&#10;mQ3h9XeKtOLuDca6M38X7xZSbCJ1IWVlhXG7wD07ax/aA4n2zqYsd5OKaNXmqQdpbnswqekJi9A5&#10;mtUifzMnLbj4IFe9qlNymavWIX7ETgxOWO7wQKnGt10dXI09LhOh0Spitv3TAWBB1zITtvs4/wBy&#10;5lsgtH9Qa5jot5TlJT4+MHM5dst9enuzAUupwm7Nj3A/EWJ1Xs/pSCq98ZyMTc5ClLd/7F03L7rV&#10;PWz4flMXJpdVZ5vCH3lLuZ3Th3IT7vA3FvIxrz9mFYPXjk4XLG4ukPWE2iT6SMt2ZzXR0hEHwR4/&#10;eXn7MJxPplfwaf016dCw1UXcOMmzbRVYzmLxzjg1AD0k9OKLZNpcAznTdER7ZnUkqlsxwT5jvASf&#10;uLrqX7L6Lq3WlW/j+mLHAueyea6Ju5H4/RMVGF63cXI/2nBVPAqKVWDBu7r+4ulR7TCThtoyPWH5&#10;hci34mw97LWxwxg3hqQvyR4Fz3UGyvdr7lsco4FmvVFy7dH9P7wh0JsbbYZ6OtG3aN54fP5fgRJ5&#10;tMl0BekP/GuRqnlkx3k5o1RjxH0v/jzLrkcvJ/mIfO2tuOekW8SWayk+hzBaa4oreQW3J8AMi0LZ&#10;JX9ogGbzgXR9cS8byU42YBJGNd0LunYcLe1bdw84SDKCDPwITEtiqii5iHjBbWUuWDhv6cJBf0Ls&#10;0uLLrT4CRW+T5yKjK306fEXOpJytrXUuhOCNRsB+geNZ8tUq6VtoG+MT0RFlaMZrqxQZTuiSSSWi&#10;ZgkkkkAJJJJACX7BHEvxODJgQCw8zcYEfZzAZR4O+qFjTjc5II/6YFnNhaM8f5mn1tYceNyXMS2X&#10;ZnL5c/c2X4cnmLGRuCRp4c4cMyZDKR6GtVXproW31bh1C8by6SEfBYPrkd3TWtbMyMn48Zj6w+mV&#10;cUSyq29zGbjWwUvtEZQDs9bpkWFlMTqxX3G3jMom0I7SK8cwFOzg6flLE27jeSZ1a5xT714Q5oAX&#10;I1EpSR+0YCgz+Wv1w8MSOjXVZDmntYWOVjx6MYBD+Iri8lG7D1QiweYNfj0baWjx/wDeqVHOSOXG&#10;iua01bJ9/g9nAZaSYO2YmG9+or4zcOGGQQMizgTAnocY7K1eTkZuR2TKPKejppw/Pw/xP0ND3jjg&#10;tDg8u4rIz3KAntl3AqrN2DaQ+03yk8saoU4rhs8IDpqZWMZK8K/g/MT0mw1ZuW5Y2b4pPhrApnvk&#10;BAxiVwbzTs0YH3c8u5xrMZxUbh+4Pu3ATprcwkBqtfQ+/g0+bUd5O4abLK4LG33NyC59RWyUVbJo&#10;MhmVs3T9xcrRlmFznIk3KSMmc9uNXy+Wks8ff8PH8pmnY7KuJVcvOQ5/h5EeLP5LOR3Qhtm6ZCcC&#10;5QaO3tzBADeLfmLR5PK5i8HkBk6ngXGzuWoydy/Xh1/8/wABt2h0ZI/R2kMzaY2h6vmKHMKb9DZx&#10;aMER2f76ocrezBno2Wv0xo7UAO3R3oDlAbprktYbFS+/pwK1/wDj4DknnQJuT0Rq5tJQMg8qd+z5&#10;IFZZOwwEzr+gpuS01Xr6GpbB08spriRk8hAhtyBItymjMcA8izeYMFPBylp9ftOCUrmjgJARhfCH&#10;GNPVBNJi+zmAL8NZM4gwRr49EUX/AMtbXq1XHuCPWbfgJ0GQiusrnBIFRQwK9SKVkMQCTP0TXrYP&#10;g2m5U3UD2NagznM1gHkujgGrHsj2ab43x+YuogbJ23f41/OXNfM+PgytV8aD1TGYWW1VhxZ9oJi5&#10;Jn6iPM5HvI893GugJvswbM3GMQLlxEZXT4m3H6Mn01lO5xiVaax06GLk4Upba2GDDou6VX2V0OMP&#10;zrTtzwDNofpqaP2YgVz8zmWU0zEwivs6PGHP5a0ORtN2ycuDppgGcuCBTG8HgXLTZDpCvfO0wu0X&#10;H+jH1kv6BoON7g/9PwKWSYYMka5PVDDu0PtH3jPGPB31zftDZEbkPHYyDXQpJuOAf92sG2kTAZh5&#10;NNdRylo3SXp46ewhzVVRjA5xqeWnu2MeRZK4eEgLgv5Lq0il5O5f61/IveH4CtVh5+ma5rawkTW/&#10;EUN5LyG4Omtal9JkUxxRZLeOAHL8pYic1FU01PVjmnKMwl5IEHby8hiYFuVUU2QJMfLtrNxt8DkE&#10;a9BhZpTFbZy7oTbTQqToskfB+Ir482ZkjHkuq4bLx4+PgXRfZ4zDXi/NnPMqNLrWekYXllTFHntO&#10;Nk5IyHWDzjZ+5bOcmmvVCcU/jHyFzftEk4o/8xdFyb+0BrW1sOez/KalKsWcKkbkDkjQ0g9Xy1aq&#10;olZAkzqhzBxgX9DwptqjyVyaiZc/Inhkbd9VsbgkaW8EgIryIPEtQcCeI3HALIhre45IrIOVvYPh&#10;wIAre7j440el7PTRIbMcA8BuPzEYI3ZBbZEy4clIBIQcA0H7UGEmOACeI8wEzgUN4zHGTJxkQJIb&#10;iaXs8YEYbzAe7YOWmXkjI2HjjVb4MkCADHaF4uPy1vGzueamTTXNI+Ytgo8ngUbk7JpwnVHQk0IO&#10;MeRYbUDe8tCHy8n+/mVPmhCW1lpNR26ZXMG5I22RAW7wgVapg3JcVPeEbQZIAZ1tIOeckeJMMAsi&#10;htybyTkJQe+jDfl6KcJHh5CHg8tPEZktfUUwZGQR3r9wxOYmRzAZksCtzRuSAYNdDZfNCNiZ1ZKg&#10;HgVJuD441+UgWRxVGngQFu4xoE4zkyJ25gyJ9AB4k4c8CJM5gSBB27casjNvjHkXwCYMhIyY40SH&#10;7iel7PztNGBtxhGlhcPS9wSAeTjSeDe3M+nAme0CwcAEYAMjzgtcpMAp84ldn4ihtxlgGnnjdzAT&#10;B3FMZuB8EaACUveYx2eXcRJnTb1zfjg/io9L6bZGGeO/b/fQ2cN9wJon3i31El5QZ649mvhjBnVP&#10;HL7xMCshHBICYI1pEvk9OPGV5zNbca/ROUmVjGEmCDqeYk4mBAlwX7ltDXDiyQ8AeBDR3IyY0Aa1&#10;K60csx449SP4qrbghZk5xxntqGMhHhOQj3ZZLeQCndCT3CgvkjJ2CQEd/mdRZ9tPnBH7my2PcD07&#10;ap0weE4IzoPvGDgWAjDqVL6j5z80FFI2OHjCnYB41oMwtW84EOA3bW8ffXUdb7PuBCAa41tGDjGo&#10;RHmDjV+joFw5Fvbd6HH5apNRAewen0by3wR+YhPot8PaDn1gJ++ven/4kMU0I4I18nAtNZluGcZI&#10;19Zl+BLg9KIDINDdfAcjT2EO0iYG+MaZuY0YZkGHjUbma+A9KQYRuRM7ujBB40yRvgX4uB6AbbGm&#10;iRkgzp22nreNUeIgJsB3si65l/8A85NFnc6o3swFpk9xYnsrp/tWdMQx8F3UV29YCrN8mO4B02rf&#10;SGNYk3W56EHUQvs0Sw57eOSvHF6NJxnTIxo8zbjj49NX66mODW8nx51FPJ3EGeACvcvbjgRcbcmv&#10;HBwKHSfrpqMpMyl803Pgu401N6kcOR2e4rdMKfGbPBxodK6DmM1LZbAuRq5GqWbvgRPQQpW89msx&#10;pPBkgW2E2B1pLRgvSN3+GNUOcU25bOd2MDONfs+gGVjHHxo8R42CPBBxpmVsxwZO+mZo3s8CAIbe&#10;YYCLWqT2mTaVDxhPku3VjLMY7mdWQY8fAgO0apXG1yY1DYgj04B9PuIPI55gzvD3PhlVP3PATB3E&#10;zOMg8EaKFBcWqYPGzkZ44+p5SpLy5cx6WBMs3g4BZ9REmcrbRjxxnSw7oYedkmZAs6cfUUNxKyNi&#10;Ajj4CJM5OMwzxwdPVUyRzQe8gjc6kA+WNMAh27xMCeG4cs8i0hx9mHja8EBW5iF/YwKt1YSUhe4G&#10;HJQABZs3P0/iK1SMYoCZz24OoRVtvMCQEwGUyaaxPZgW4PLSbyg0Ic0HvNmB9cCPqKZK5oRt/l3V&#10;jI3jlsTIdWocwGZt76LwNCmleEjHggBbjJzEHbzATnj4yeaqf2HNrV6wXAiTeRzEw8G4l+Gv0AeH&#10;PJjJHOOA4hxkEhsnribBJjDqW9VDXFPzFz/YS4FMpNu5ZvcG43LmmvzeBdp5tcev5drPi4/LWYj2&#10;oTZtwHto9NKXkra/vL63H5drgVDeM5dGQ9nU8tRXqafL3HSGxuaOZwR9j9oNaurPdsE8J2tkYlbm&#10;HpkVVlZHtNkBHA+txk8rjV8byNlNSby/fFcXOohyd2waZi3cY2x95u70TlrQqToefGbHgMC3ATzE&#10;YmErlzMoDQHK4NzRqhzivJ1AQGB8VZsxEtvbI3JaHqwoNswcsQtj8zmLTh0nLm0hsubXKuEJ31hs&#10;ncPX7nG5fZFfJfS45rxzUuAfTKvjsZLYqvqBHRNakwd5TZDPcDYBcBOWrtS9HkDnNwLqKV0XJZa2&#10;3lzPM5NIlpZjUhG28g3Z9cCNGTc2MoO0aFKxjYSXdmxxYyFuXFSag2gOY/YJkxE4g6ZBcaqrycED&#10;8NVVvWDkzkEFjllXPYVLZLdw005lvbHhs+1SHbbiVx5dpNf8BKjD7SaRvxwD+FGvSvZntgZQU5gZ&#10;sWEre9O4LueJYztQ28VoEm7OX2QnUEuudDcrbWRU7xwSSjyNugXGRTKfpv22y5Y5Fs32kG8HgNzv&#10;MQcc0bM78cB7huUnIt8wpCUnGOW34G10cBOmq5R7wnaL4NjRcadzwKtOK8exj3YwPxO+qe4mj0PJ&#10;OXAkzMZ1KSBFvmHTswG93g7YJy/hrlFu4mLCbbyHTjGVF29cTaDRMcuAa0KTzBsYmMzEVny1j4bB&#10;Ng32aae8OShROme3Ny8lJ2xpXnIK3cXMLgjkznGunJ4OXOSn3ABRhILUH76zcg21zBYtxrZxuNTC&#10;vrj/ABBSUNvJ3EdiPvq7Sui59GO9AxKSBWSVvGUtIA0YLnw1cJptUbRkBHADpcu6rN4pNU9W+eSG&#10;m5/eqQFuAYvZiE4II1tPrHbf9n80kJ2bAO+PyaY3Fvkwe6uDJhNHsybYINODy1nswbk4DLgstyFE&#10;yGWj5B73+mj5TdTn2ridPQbPTdUz4LKy2fFG1u3LVxbXUHrKTadyUEqgYtW8A9IhBca45lZJjBkD&#10;wKyS9nMbh8a3X8tQGt6hiOD0le9wmMia3t/KaE4mjlyTOfIq3NHmPjTzcjltkMx5irc4bzY2fcS4&#10;FvpAZGMkeeDgGjA5e5Nk76qo3GDJGAuNJuR7APkW4E+8WbxRZNwbHgjukgtcsWBXCh5w2gJvLMDo&#10;cY+mLPAsBbkJGywQALjH1FcJHPJjLR3m2nb5i/RNcdCN6snzN6cIbpIHgro9LGq28kZG3szxiUcf&#10;M5WdU+T1hPjOQOe1bnw7q3gm1hs8sMJ2Au9cu4JQP2h6DlGtJO9clOzsZ1kreXklpNYHMXeDym5T&#10;MnOOVTz+sCCtEGVZvtE9Xeq2wwPDAFgJ5RcaiTNLjDZXVD0I7ITowznjk33nU+oqq8ouYy1zgcgK&#10;3j+Kk8k7mBalySfeNUb0W2nY8bDTMPp3VSZgzmMkc2XgLcflpml6gJKnOfg6g1rU8cSmdtsd8pDE&#10;F1SoAG0/UEljH7SApI0zUhJc5bHwHWYvKfey0h8fT6iRJxvI8EfH5iB9wBI31VsEnINnk5kZBW7a&#10;wcjgkBFamcwxoEJNsbkZa8Een+KlOG44OS+F5iyXthzwQI9K5W9eOQY+MnLQ4uTul2GzevGR8HT6&#10;iA3HLDRgPbgtXV6fH9XuSv6LYs9Ju6G1ufWj95eXjjfe1Ts4ziwDLbXCozNsqR+XhOzm8v1qr+bi&#10;C7eaDgyGOXB5ahvJgS7jgBu8HmJEIy3mz94+mgMwnDaAh2wbo4F2aXKaqw4xya21kyePGwR49LH8&#10;JZ7NJpLjNr0Z9by1DmkwHALRPnWenHeX3ukLi+s64eycoI5a+KOO10kvtQ9mTm85OUkapMrb6udW&#10;8g2zNtesZyctfdYarfTo94WbBQc4ZM3P9an5epbVqqStO1XoDNmIrLflrktnrOV1dJ6TwS4Ebmai&#10;1Omsr1YpcvqPmK07hZBzx7NRgg0tPpiEqrMN5CQCZZt3LCY4Gb64r44eOYxgjjPc+nxrTuH0EOXk&#10;GYYMAP8AsXSGx+rByqdAjcvrcFrUGUuRc3t3Bbd5sDJ8L/Snu0GUf3m6P6qLj8nYG1jaBR8+qM7C&#10;xvHSuWsf7ywHaZsX+ypAOQ3ezHBS2/HAr5sPrCS0xPmLl4xES5pjJ4Ma6u2yTSUzKgp5vJxDg5ra&#10;540l32YXSeabeVkgvxwHyWuZ30SZ1BMZbYjC+5fl8aeeVRvOcLHIT8mRTJPPBmHZsFHb0hkGL92J&#10;WgaFK5hNqkHgeHtum4uYT/CmXBGwR2ZxacR9P5/eWSkmD3eQbs+Lpi6vcWhfZedVy2PMgnFpl1La&#10;Q8YJnI2Ud+CBiUkfTJ4FVa42ftguQQNtO2K4S4j0rpuq5PxnthTO7z+dkyAFjSgK3I5fMY2wI21o&#10;kHUIPoK1SeuOypieByx3jeNK5dwYEHGzc089wGAXH+4q3VjyYxkxhBoj5i/LkqaLJk0mj2BzjgAI&#10;cBNXSUNvOGxiY4Dlx2uWqfNJg5bdC3BzfkjQ0e+x54AIoAuDwcxmTnH+HzVam7ckei5uj6VtUmXz&#10;CYx54z241fJXVg3N+B5aJGPlkFxqPJpHIAI6Lx344On1ENl8vIz1oz3IycsfcRiYTgjwYI4AWw3d&#10;S14088uRsrMGpAPVUVzV9wdTaIk8xjB04x9NGJfPJawJev3IyC5drgVVlZBwZLGdB98cxuT4wa3K&#10;UXnD6KjQpp7SO9B5V0SG0+RzKs8AC4ydREqLGMxMBjiwD1RjWnVQzkJvhx+YPgXQJTWIcVsdQOTN&#10;scbG5HzB7yJZ7UE43kmtxjKlNJo5jc7nByR9QvgUOeM5SzbAwHuR/CVAAd4NtA5AaC6T8LvqGOoC&#10;BLgj4OXbVwpOvHMhcsXIZUJ5B8QWNVWrHg59NjvI9MxOmPgU4A2cD3kgMGnATpjQ2cU+9lVg0YMj&#10;jlqySem5tGTHY/EVwnFFkeNgRzKa24OnpY/youCk57mFYTaMgGfc6Y0SqCVuWwwXj5/L8CtVQbJ3&#10;rNsd+2PvAfMVV7PmLm/efW4x9MiLleWRhKi5fKnLnA/fbuEnUGLGt4b7L6nlrI8+CxEOWM+o5yX4&#10;FgNP0nNjE6X1FsG1SrKwnDKVM381aOIG4rYxjL/MhzitPZMHrDaZMZw91j8vljFwIC4qR7MiHjcn&#10;uR2kNnFLvWxMcf8ACUNmMcBMBtNWpcnyzNb/AFAwOn9MBvMTPYY3nzjRIkvJu2MN3Aho3g4ONW3i&#10;KAO8l4mwgfEVV1e4rVNG41VXDjBkgX6El2p8jaO/eQGYPNXBBqIa3eYMiPM6TmMyzhBcTCcDs7lz&#10;RV8l4yMxnxn5nTQdnTcxZ5NxLj+kiX2TnzkYI7FuBBQHpfVE6lRQbs+uRk6atTavJiFyA1grM3mD&#10;VDHL5izJjMDItgmFYUpAyBBAxdEjtdUvfWZMxkWT3EekacLJyo3bearI64bVIyBBMjibxju+03eP&#10;5oFo+xucUw5enZ1hKhElhBf2bPBBH4v/AJa4zcEl0Y/Zn3M5gyobL3jkLnBAcQ4PqrmYXKao19fw&#10;/lOndzY1ncPUKlfU82U1xMX0FPbRMBuY3bEFwLFNsfqMVPRrJ9MnNRyVw1H8S3H+XCuXpPUE2CTG&#10;2PcjH1B8cCMVRNKnftsbya7xB0xlLHGtl0Jqu28xHOWzXsHPY244HpwwHWwSOaEC2/u1mJG5Akzg&#10;zq4SuYNuBzp9VdCl5gUhKYXDcF0kaz2aS8jYmODTW2DGKMYIID5LqZeDlxh4LFyPzFalwhyTK2c4&#10;IHgu40eZzwhshlahyNlbwX7f4SJfYsvOg04P8auIgxT84HASzy1rLP8AylhEnk7mBzgMtgl7cmhA&#10;YBRxpqALI3cEgyR6atTN5gHz1Txt8Y8caebtyfTXwDVJXPMGe+tgpeoO5/EXNOpB/wBRWSRzgkBA&#10;Y0sDvyn55jWtStxj/wAxcc0PUmPgXV0rcePqIJzQm5PyIwMirbMmNGG7hTgHhkRIZEHgUwZFOAYx&#10;qYMiGjUwZEFASGRTBkQcZESGRABLGpkCDwKYMiACicUMZE9cQBMuJ5Q8aeuIAnJKOpCoASSScQAk&#10;sCSSAGbaVtPKQgnBe7pkjdEsCWBAAHc1DJL1asCZtqgCqkl6Z7PVw3dLd0AVXs5Ls5Wrd0t3QBW+&#10;z0tzVk3dPbugCq7mntzR7d0t3QAB3NM7mrJu6W7oAre7pnd1ZN3TO7oAA7ulgR7d0zu6AA+BLAiV&#10;tM4EAQ1ITmBLApwG0k4kgBtOJJIASkJJxUAKBPDSGnkASEkklOA4kkkgBJJJIASbTiSAG1HUhJAE&#10;Eg0yQamRptAAvAmbaJRqGQaoAhkGmbamW0ygAaQaZINEiKGRAA0g0yRuiWBLAgWB8Chkbo9bUO2g&#10;ACRuhrhurVgQ0g0wCnuGaAvJfjV8cN0HcN0E5mLyXqnvJWtgcM/GgLiX40AY+8k/wFT3kj1MfMW5&#10;OJWgLxnj4FQLOe3FPj4O4qS8ptdIPJeONU95K0Ac0zCn8d9Z7OKbHGT3/iLqiYS/Hx3VQ5xJyW8E&#10;AMiRSByLPKPwX9DPdWYzCR478FjOuwJxJ8AwYP1Fks8p/Hf+IikbccluJfZIeOAGTqJm2M3BxrYJ&#10;pTZe+sxnErJATJ5vTSXJNNLinkboaTRRgmj8RQ94GoC24rZHGqkQZePvokQY+4BDXBMHyIPgnDjA&#10;hrxwSPjTJHg4EN3wkZECyGRnjS3McHGr5T7NsYgMfm6i1pn9lLlkzHJ5g1Qkncc9s3BICZNNdCUG&#10;8xkwRnSqyT05GyBGz9nj+Kg9J6JE6gEuOuqLHjc4OZpLtKg3mCxg4CLg+j3FlyDBqLtKh3mMgFck&#10;y3HbEjJjGBPOJXe+RB6PITdsC0K3poArbOXjCjwx4P0kraeg66AMf2oE9iPodJeHu2wf9bH+qvbz&#10;aoTAyxwdPmLxV2wNx9rH8F1DuyPSclvB4CYINRPEb4HOAwESmjNsEiqo3mAiyy0vkwmF4eBmC3pa&#10;nvqqt5GSPOjBJg2jJjsW7nMtq1S+aSVsPBGD8RBQZK4l+pjTzcY++rVVE0l0ZPYwW4FTxvEE4YcN&#10;1DI376mN5hp51MZkHBkjQANGMimDISAaPDG2g+Ik8lfgQBDl8wJBwLSJPUDbgMC4srcaJMCslLkJ&#10;cz9NUAdRU+8JG5BHH5VpdOUHMC8Ea4zp+cOY/iW+ouotn8w1Pp3VWkjcdpU847i2yTjxjxrDaTGM&#10;3+YuhJPL8Y8apIy7SxXBvnVPl7MkCuDManGEwanKOMZE986APpR7fjUhJAENJSiDTMaAEm0kkAfP&#10;Glc76REzGgB64nhkQ9fIyIAMDInoENGTvp4ZManKAlcTyh40kAPEUNwNTlHQAHcDVbeD76uDgaAu&#10;BqgnM9mDciocwZ4FrUwb+NUmYM1QLMTmjcaz2YM8fGtmnDMkazGcM8CYBjM4b4/nWMzxmSD5Fv04&#10;b/w1mM0Z8+NLA5pnkv7n4Sx+oB2Sc+5AukKgb4FidQS/xqB5Ykw14PAXIg5HBIyY41cJwzLBnVJJ&#10;cgURYktUvG2j66AzAllyeCBQxkwEzobc1EAWpuMcAsZud00zPG7kIwQGBnQEbzBkUN5PCIAMM9yj&#10;HgNpxp7sfSObuDVJjcd9Hm809mPBBxqcoFvmoDXTxLkeTuKqj5iMDeeDjQAeG3HBxoaQg4FDI4JH&#10;kUMmdADzgngTNvGlb7imDHgGqCcZGNH2Y8fGmG7ckavknpty84AIEucQ5WzJGTIunKDpeyQDkyh0&#10;XQe7WDGBcj5q05w4G2HggP0lalIm4ZryaDYSXBBpxuCrE5OS8P3xp6cVQR5Ns58g9NTOyyNh4INS&#10;BfBgSGQn1LaPM5gSAuNVXUgc4ILuAhUebkwcaBYeG4HGOzH+GnnEvHBYgDwE5ihy9njc5NSMavkv&#10;b6mcGTmKgB6n2ZAqyDcYCZ1MI3sjPHGobhwOC/1FQBMbjxkxq1Mx4y51W5Xk6CJN3Gpj8wqCcecD&#10;suc6JNyf78CmEHjzwJDH+dADwx6f94jDduWAqGjJpo9LyafuIFlqZ8tWpk376qoyd/vq1MyDtoAv&#10;kvt3cEasg8mRU+Xkxo8NxqfhLPLCyDJjRJuTHY+Gq2NwSPP8JGG5PAgnLszVkbk8ap7cisjMmBLK&#10;C1DUwaDt0SGRTgTMabSXyRAwZjUONSFBIpwGVD6amJtAEfAnhj7ieGNTBt1QAm7fvow3bpDGiQxo&#10;AeGNTIE2nIFQBIUdJLGgBJtJR0AJQ8aeIoZEAIhFDIRIihkQBDcE00BcERJwTxoC4JjQLA8wIsxn&#10;DzArhOHCyWePO/AmAZvUkwxrDZwTHk7i06oHHcsLH6gcDgFg76oGGYzgmAh8Czd5nJ+KrhNHGpjs&#10;KkvPcu+WpygpM8cDgyBWbzAl74avk4l+C/8AVWezAaWBVZgMdtAWcvHHnR5wzJGmd3IoXjkAF44x&#10;5IFDG3JGiW7oxL5X+dJHFbHIyRq7Suk3rkeOAGQaPDp/c2QHkZxfT76AuJxMXhMZj/hrK0c5vbLu&#10;iUruEMkv1MiGziRkgHj7iZeTTuQKGMbl5kWqQg1u21M6mEGSPg4E88lblnxqtvHhDZFDQASJMBhH&#10;g76rZHBI08SXuY88CMN5XjHnAnFBW27dXCnxuWb0DmDp6imDZtkSGQcCU7UBl5L98Je5dzpoOzeF&#10;lRccHGrIOYNrePvqnziaDMTHABITuBcPdoD44+NMjnBLZ40B3jHkTw2+PIn6JAi4CG6yOsJWSPIj&#10;DNuNsPOkSbjuJWr9dQLTL5HZ4+NB5xNCByQHUztzANUOYTAZiKem1oDRD401Bc7ic+RIZE8mHh3L&#10;iJDuQZ4FDG41ESGTGPAvh9Jg3jk2SM+Qa06k6wJJCAjbHKMw+WRUNmRsEfvqtuHhDZ0U2lyX1Hqh&#10;sn9cB6wICCd2nDUnUFzoF2lQ+2Sj5kQ+4TwWP4uSNfz9ysZIyYIF6BbD/V3m1SNmL94+E3a/F48C&#10;8+5g5Zx/c7R6Ry/zNkG7fT2npZXG0iStpA+xnFeILl+PGqfQfqv0e5lwH78G+GcanuQIb/wbpNnu&#10;O5sbhh9TjVJmke0WVPTs5PdbsnHKXI0tX25B1jtzuGM+spScupsh5U2Bbgccu331jOxj1V21TkPG&#10;Z9u8Yy+VkjXXVWUuSTyli/nHtkwIXqc73kBnFQVWwkJ3Mnfbv5dsXGrmvl9BXD93ib5gnolMlWSP&#10;h4flNdZ+r/JZQMMLDTg+Iuc9tGzTd/uNob0mn88C5km+1HaK7c3nNRP8bctvTLgWvgmlRVVIWMyn&#10;D4RLekMlvBGuCVyZlcZKRMfL9P0zY4eZYElT4/Agzwbiq9l029pYlxk1Ln+lbNWHrmVGYbGOVHtx&#10;j5lwXGqHVm0Co6bpxi2n0q7Qa/2ZyQt/RXGdV1A2jcnNLQFGAnLGRe74W2qw86m1K/8AvT1ip/1v&#10;KLq2UgbT5ju721bJpX20ah//ADLdH1U5A5YHFgJqktZMEHuwLij1WyUoze9r1CfIPljJ416nM/WP&#10;2ZPm+R9rD5Y7WdYOa5qlqa+ItH/yhpYbGqYrSQx/+0rgvVY2csGx20FObwYYuYUq4zeer29ndRvg&#10;xnE3l7MvTLjwLsyoNqmMm8xn3Nl0yd9cu/8AEwkqnR+zQXDE5lxZPLL5bW7hqZ9MRadsw2vNg5Wd&#10;jdgey/8AMkXNLzZHNjObIWJSR3bX7a9UCVA2mspOEO64293TKsTpPbxJZIM4XMjdY7vm411yMo5V&#10;+wYDoSmUM6g4E+x8xYOcBrozj6a9DfVvZ9sSGas3nG3KIgyfOslqSsGU+nwMbEUvgJ/aSLeNn9SD&#10;DNjs2e6kgeCFqCWLzn9pxT2M930feHcs/ZsgZZ6zFCSWnpaBzBznGmvOd9TpSkxwcC719dqYYCsG&#10;cF3GMWouFqZm7iMogx54FfyJdwYVDxvOlPrCoiSnZtMXxMEPowK9U5shmTSYh3oGRdR0HRnag7xt&#10;OPpoxUO0acyEh2b6nrlvqZ1Przu+VJfGVrp7DMRykmMqPIYYMTZrKmDje7/4agzepxs2xwtgCJvH&#10;wuBNkJOZq50WX01dpBIxsyWZiDd4+oMiY7I8Ufwa3W3i/L4mpSln4f3DmhnE+jmII4ONdB2588GD&#10;GfJ5heBX2XyyTOZsCNsx3j6eSBdHzCuJSGXYPZL4+WNQZDm2Sx0dao2oiDy+pV7GSDl6l5W9YOTv&#10;4z24B8wlvIqTVIG7xzvLaVibh+H312vL9nZKtbb5Oz2wk5YxKrVZs33OXHlsnPkJq+0/4UhMittn&#10;iWuhWq/QYBsrGSTza8YFwJOYrXtboiTVe5MeWBtkGLULbyRp6nvVwrScNt5CYVknxV1bs7kcx2aS&#10;V9BUIPZfMbCv/mW/EmtW3b1MbordvpzyRnlFuZOXBGBUOYZCLvDbZVkhrmbY5VKt3t8wn/auNanp&#10;OYtnGCwXAutgzPHbZ8Rz2TxlXbK/K5oRsTHArhNGe8i3mDj6ioscreQZ7GRXqQMyGbHx8Cpfp4eG&#10;uhioA7dmrIzyEUPd8CGjcEuL8UgdRbM5hKe3mMcB931eYRd1TjaJTlKy7G8ngr3mcZl42vJgUPXQ&#10;F5N3puM65nJcpddKsY86HGczdCqvpzp3bB6wkxqom7BPba+WNc0EcEQiBS8BI8i6eHBVFXotZiTM&#10;m2S2xgzvhI8ivlJyty5IptIbMJlMy44Q5BrqeR0+yk7bpEj6dpfJj6u2JQm0p8wb7hLgB5ZicxUm&#10;m6TezKY/fhDg6hFoVUEGbWsW4yadtXCl5HJWzLA5OIkfN99ZdxtuSaRVEj//AFY5LXsbrUIuJyZ+&#10;BdyUm4bT6nKqloeTut1suISW2xPfVuM7T1iMnuKjsDFLyty/mIA98hV1RtMng2ElYyoOnH1PcWP7&#10;K5X7T2q502zPVIRUnaZXHbc2O5g04Omku3Zf9o6FtRLPzC3jATIdB7jaNznWekmhLnPUxm8vZFqm&#10;Cao3l8hMyPjOW90xp6V3Gbmy21I/LKs9G4JB11MbzggbEcHGNfl5+U7R2ZJ6Xc9i+0yO4H4XQVDf&#10;y+SwEAGxbgu6nj/IukNic8JNWwIIz5yCXHO3SvCQVWeNmfIzLpkGvK0WzZb1nqrqo0WOw9CJXI5t&#10;WchPJ4LUrlhBWrZOdHgXmPtU2PzamHtl4DJdLbJ412nsT28EmViB4cV4grX5FC9ayoGT+UyO8AW8&#10;3S8rwJ/LDmwZfTsEZpKpsWz8p5m9jkRJmzcmICCBGCZyZFapO8Gz+dennmZVW8jcxvbPfVxFS1ng&#10;4x8xBiVx/WOMy6HpbafTLZnu7y04gJ0xiXGcx5GfD10oj6t/8Hfcs4DHze4/0RmlqMp1sRkZ+9FZ&#10;PzdJaDVlS0zSTY5ZcFgSNxyyDzrHq82sMnzI7NgDJ01ilMPJc/bnC8uwG6ZFxScBKyOnVznP04dP&#10;vT4ndTJsDG/Z4lPpfUIc9ekmrg5jcaqZJeQxMFhWp5J3LYmf9RPDIMOdeq47iUtXuHjGS3G7hWyU&#10;/gHj76Djl5ICK+OJoQ3GqqQhI+NaZEHm+QaZJMLOdDSEJBYjQ144HGpwJjeeEgJjSbvBxk99AeNG&#10;G7NABgjjG2zqrHlDl4TBBxou4bkjyQcCetkgUnDrqnXx0Hd0EQQEbEwRqWSaEj4OBKYDVb3jUTkq&#10;tDtE1w/JARB3BLudNPoCRJhqTxrQSjTTTTXQje8dGNbPQTxncxvuSNZLu+PgVjGTdh4IFBkldQr0&#10;AS6pp04CqBxjPAzPbgH5qx9xPN5c51VmbgcJc50SIJvGTnrnU4tUY2nTbQu4cN4B5ONZ88ISMilk&#10;3mAiG6kZFtIRWROcPtyYM6em88JHkg4E6MY7iJjkY37Y+DnDT9KvHTj1EXFIGQkCRHBI1cJXTY4C&#10;e06cCJTynxtnoAwfqK0TeZyNoSNF28kG7H5cauo2e7cnpqnvCEj4F98dRJVo94ZkwIQU8cfErcRg&#10;QvHxqHubeMeCPjVidSd5XYIEQbjxqZBICk4Fd2dHkYPQb4Ao4CL452ngARkckZR5+YmZpI20ZNHg&#10;VweSdsEmNsfIocwI2jyQKFIFWl9J3uhnRdvs7x5FdqbmjYPHawDTLycDNMcbPg8tOAw55K3AXODy&#10;1aZGzJxwK4TjdnhMiMSel5izHejBk+KkvHpAPZ7mPPYyERiXt5jBfbRntweWVHpwT2bHAx3eP4am&#10;UvUDa5emTHePiJJaKm5gyczaya0MJBWtRZXUDjcJieMJ+WXTW5Vg3kJmW8y0H6iwdwS85xwJyAca&#10;pNPWEqN/LgMIz24PpcazcbjeSY7+dByWzDV8oun2TyYgCY9uAiS6pSgucAXDfTxmuq7Stm2DKQPA&#10;vhXhl5ffXWk42JyVzIX0DB8JxG3a3NP/ABLnXZ3RcpfvXzN+co9ItsncUV1qrC6gMM9qk6mQwBNu&#10;pN35d3jWhM9qlYNh2YOAnwsayvs+XBcgbbjcjH1B99dabM9m7mpB3txdDg+ksubUotS5v1yHRf20&#10;mo/ZmLUkHmCFngUPaxQ9RyeXb+/fXI/ireJ5R72npcB/JwOh7uXUIXQwLJdpm1BtUkl3aZHEMw+Y&#10;hFtv6R3lbhjJJWSsJCCNmx9qb8wnuK1U/K2UtlzGCA5SGIW2Qd2PB+6lSeysrxv7HPLcBPyLoqh9&#10;kbmWj3OZTyXt2RP7T38H+FDnCiHJ9tFMUAyfdgse1JmTluXPBBGuV3k0qus3M1nZn1s3UXoRtE2N&#10;7IJPSh5lG+dTCMYtNsxL/oWkervsbo+a0PucDHI8KW4S6rUu6ZX+qTu+meLbN4yMI+/vrZlnswmE&#10;ljc4P4i3L1iKHktEzrc2E17QgtanuRrjl5cuZFtORWZk3aDzhwMJDwcyBDW5BwZ7Ch2yd9adR9Pt&#10;pqM8HWtaaic4yiqjnncSqSeDeDBg6aGzSVuWDnAYGdB3GdPpqHpBw3ZQ54Dq0yduV+TOqs3YYyLU&#10;2bMknbZOMi+6lISmDjcBnbNvxCd9U8bO8TzFM3d6bP3EYHK2wR49+F+HxpvbPz3CGSVjCM+PTjVV&#10;cDxkwKyEqCyPBHqQIC4mm+cALa/R+gw3l+7DwXxE+GmXjPdm2P8Ahq4U3L5c/HgjPbjGqq8lZI3J&#10;4IOAagSMBreaWSXowLSKTqwZnuM2nB8NY/MHBY8iZZvLPAn0ibzpCeM2z8l6A4vqKkuN5uA5RIx8&#10;slpB6XqDGSybUgR4dQc+CwJA4ZHPHrByCOMHL8tWqqGYpx7fLQZycxsPuLPZw8Hr6CVN5yYwnzpD&#10;kj0u8su1Nk6Lm6ONX5nUrdpkMb6iCzCuHsbYDZ+xES31B85Dd3bTUn34Q4yf8yuHyWHVIaOo+map&#10;6Z6zCUEDM4iQWuqJHiPJTMhbyZiXT6jZYzMJXNpcUDNzaGHzO4j8qf06EeA10lsvMGRYsyEpC+xr&#10;6X6DTTtdw3iXzgb8ZzBAXlcz5Fb2deSWZD3OC0RyP/mVy1L37h3NQdnPSjg+ItdmErchbXm1okZO&#10;YS2uTkY+KjwXr9/GdDCm/TN+p+rB7ycJgfhrSXdSDCM+gLp6i4jk1SbsUEE3YlH5bhdCM6MbzdsC&#10;YtHtuO1y7mVeX57ltMVumrddeDg4v4+Hjp4iOucXv7SSaZZLJSRk8sazGs6FlU0Z4DAE3ju6ZOsj&#10;tH03Op3MQWQbmFuXmf4Vo9YM6ckhd8mT646Iuk5Z5Kl8eujI0jVXh/n4iHNacjSzYnUUtmIH7Ywn&#10;EDe25uEyLqGYbUKU13L99vEwGLzeD3YVyZtE2uFmrY7aTsSjD1CDXPU8pudRj3mM+Re1RMbFX0/W&#10;P3z6nNdNtrPSCj9tkunDnc2dOFHB/wAyPPGs92+bdCUlOsEACjMO0QfyLAtg0/lzB6CM1RFl8Yy8&#10;vjgjWp+tRTZazlzGay208jbitOSD40Q2xVZTRDNPR4DroTmtx8hnzGA7RNshNpcxBHAx3flXP2FZ&#10;G/q/vXLI7xtNbfwyrmmn27lsTBAC2uqKfqSsI2wAhmtuD4i6ybNarbX8PCefXKb+IKTL9nb2lZ1K&#10;nNQyr2K7zOOCNdIE9fATMnZskpVq3By7nfRiV7UJiwZHYTuVCnDInMHaWPj2f0Waddqy07+XwD1f&#10;aW2PAo9qTuM7vylqXKX23mzS+oNrc49pg3pwFxq+0oDUG0SbSchw1DIyj+J40HrTbRWEBN2p6alI&#10;EYuZazrmOaErgzneXO9OPq51ClEvz/QH5N2Pq25HH6Zv1SUnIahlIDNmNyDp2+P5VzrVmyPc2x4w&#10;gF8MZONaQz2gT8LbdoJHb1dS0JXCcTQb9ljcsbcZBK6E9qu4cI5zYzfzcJ5ouo3bNx/9ka6N2UbW&#10;ysygbOTXIEXqCl5c5vhgAJvH5hVVZXsvJAN9HpYxrcyciI1Pgwy5u4dvbvKZkyvaRIFktcbL5C8G&#10;BybTQHZHUg2d8LzgW/TyVjmUp9j1Li52FNaptZz/AOGccE1pssIwHeZ6gPMGqtL6Ac9nb/3F1PNL&#10;ktkr5m8tY7qZp8baOQ2bFyDmradlHLV/vNT1mcXzxpgHjhVQXcP2bZTKUzWCAAuVcGud2dA+lyym&#10;hu+JbWNnL1UOdMsMlSX7GPBHhiX4tkBJyNNpIASSSSAEkkkgBJ6D0weiBMpIAegckhTURMSWFEpf&#10;KDvCYIPQvxrXw+0LAvT9OdpenDfwK6g2cPA54DIjI9n72AeOPTRhxJyNiYN+XOunOY3bf7oJcXaR&#10;zGbMG9kxy4FMeN2RtZmfP5hVW2cwesB474iQJkk43n7sC3Gudck2r2sIvbBAuLJtSBQxlb3MmRPQ&#10;SshR50GnEocsM8a/CkqZrrpwa+B9NCl/pJGPBAf6aeLVpZcPBYEs4ldSOI+AKmBqBlcwOQKTXFa2&#10;a2J9PQAjMasczUeCMCpxKfcmLkVwbs20GcPGpgxve+cQ4F0UNKlq29D53AcwlBH47JgZBobMKMKz&#10;zwcCsbeeFFx8HURmcO25m+ODgWc6Rxx3eh8uup+jMn5bg8EARERGXy9sFvecMijjU2OVsxjvQGzp&#10;l/6Xr4YYNUkC/ej/AB8F8Hw+Pt1PxQOyiqS9HUtqYOoJ0bIE9sPlqbS9Lt2DjeDXcA+ZbWnjq2jI&#10;iYOxPprFly0rbrRA1fp/4EpTYZs27VbazcxfMWhyeezmbj3YxxDudQmRDCy/0uHJzM9OAf5FSJo/&#10;chcaL3OpNVrmez0eD09Pb466e3QRRWa3NaBs5zHQ0dMSruHzjUpw4czKxjP8S2pzaWD/AFP3FnzJ&#10;/AtfocHFqddR/wC7FCmEswX4IFklSDsrouYN8HAsHqxgtjl+ZY3Tx1MWakxJxnIkMA1OdsCXFKlj&#10;fUXqerSKkmyiW+knRW40XT5N5BHGDIhtFycjxyCCwu2JfsnbBsbtdXFcz8wKhK3DruX8K2TuF82X&#10;kbNsnL8tdL+h+OAa5cbt3LAeNRHG1Tdvw+ov5R5kxjc3LsRoe0QpqoSq2Gy1JM20ZMEZ1XBuG0ZO&#10;fc0lzTUO1By5JjvpSPaJqYIFcnkuWqKcjk5qpLToRwPBx6mlcQFw+3kmGM/6aAjqAZh59P4fGmgT&#10;BvATzEtMJi/Hx0BMJRpsoZ4MmqmJw8ch4z/hqICsWQR472RUKqK0GYhwwadtfvEYyVJd76PcNqZU&#10;tJcB1Z+HARB3lcDVDlYyGzwJTSm3phn0F0vqbFKbuGL1kqrbJkwryzx3cayWpK03m/8Aw0HqCm5j&#10;BnsFWMzhw9uWY+mvR+X+X8f3FnM5PMyu2wPDmGNzgjXS2ysgoCZ9SC6uP5WP2nPxrpyk6kZNrGM+&#10;fy10OfhWxK1iOX3b1jDvCX7tGNRZju9vBAsXl9eDgyR2k9NK8b9zqL+Xm8mz+pPYfXMWofqRu2Nf&#10;gjCsMmAxhJogESC6jE8qwcZD4zi+n4FmM0nhI/0l61yzyzLWncOFyWTUblSc8GEePVH5g11FTdQb&#10;yPBAvOuX1wQJAYOBbNSe0RzAPW1EjmfkDqVWGpheZ6jseYDHHkj41gNeM20Q8ffX442oDMMGPj8x&#10;ZXUlYXh5DrgOXuSMgqV+k381n4jVGD1wzbGIfAdc0zD2ZznW2VY8vf3izEkr3wi/q3l+FWo8EzLr&#10;WlbG8Hcxp4luPPArJ9iyQDxolL6PwZ766AxgDI2bmMivm7lgzxoaQm7DwRoPMJpp40soDzhxgbc+&#10;2q2R5gIg5JpjHgjAoZJhjyJhOGBkx5zKYPWJkOgI3njUMbjHwIA054QcAwQcyMapJB6nuJDeEg4F&#10;M3gcbZAEMcvHGtIpuRkgz9xUmXzDc88FrGpgqoK2Jz0lw5BvwxjCPOq28cDWbkqwkeeNMkqQkedZ&#10;lBp9aKoJgP8AbWbuCYyK1TBxvJENIzFALJxrTSkzHgEZCcC0im2cujH7Se3GqS3bjV8k4xhGf+8T&#10;hJVakldkmTgVPG8wEV2qScDMPB31mRSJSNALG4mGNDSZ01BGnowYh41+gIXGnt3wIbbwJ4bgkZFZ&#10;4E4eGT8itUncDjIDAqqMZIONGGecgMALamKDVJo3HA2x/wB2oZJo23LIdMy+Vlc5IzqHMJOMI8EF&#10;1LJxN3F4nPyJ65Zyf3SDt8hFdpw3cmbA9hEP+dMKCt7xqY76DjJqKY4lZLnIRLs8gS44wW0AXaVz&#10;RsFscMfGRVWaTwZnOQC1R48lM1lLHeQW93Fa+eNUklNyWBtjgmtuO1d1UsDPSSckbnH3yJDG2jyR&#10;8fw1MZyty5c51oUvpds2Ljj1I0DkpKeOn+RHGDIiQ5e2Z/Otskc8lISAbPwC3XqEEJEnFB05NSH7&#10;NrFrj6Y3ORT3FtJj8vHLoBn185E9MCD3bPwDV2nGzd7LR6wLkHTI2Ljg/MslnmiSzHdR3RBnvGRT&#10;HEjskx+YjzOn7xMcZ7cC1Rns/wB/bYGZ/wBRAGJzRmTdvcVVZs9RbxUGyObS2U7+bgWTS+Ablzgj&#10;Pb+Iktd9MEl7kbwcDbBGmZoNk8HZj/hqbT9JkmUx3CN8LH0yJ2oabcyclkxxE+kotckpja/nByDn&#10;GYtN0cmgSgbFMtgl1APZ1MQQWLcF1dcy/ZnJmbLd4GIiR/E76izPOsTHUcGvvs1/kYrto84BSh0Q&#10;mQK/Cy5yDjAvSBnT8tYZIJUJv8TjQid0fIpwP2sAhxj6g1l8P7S06t8Om1r/AJ6e0h6089rffRdu&#10;zGbrq21zTzOVOMDR8J3B5g1TG7jARdyuTerRnAbaH2kwY8BcCfftxwDTBPHAmnbghuNfOH266FpE&#10;Tg/BAh2pcWhURTxJq9A2g4yFtql2lRHCTa46J2NyvseQzydm6YrQ/nXKdSzQjyYGNGurNsk8bSRk&#10;CmJbwN/vJPGZcizBvgKs6BrYzV/8zSye3sflGW5EebjxoO3l5Li/Y7gVY3h8TNLq3IOAaMM5gS5k&#10;VDbzAcfGiQ5gODgUOsfwLLjQt33Yl5dXbC64krC+F+BrfHqtnNpcZjqx7bBB3Bp5xMN5Hjv518S5&#10;yguPTiR7RCTWYngjPc+HdXn7twtyqq30AT3ILqzFxMHsGTfuYg4270znW1LnUKre62wTQHpeMkZL&#10;3LSmjgdzIdJ4MbBydsE+8QeYg9vATOk3BQGJXJ7xM6Pdj+M4h209I25I+Txp7TcucEZ7fTTkuCg2&#10;ah6LbPJSdzBqeZc7nyrMa8byWAgAy27jtal1Xae1JLpbLjs2BykjIIQrncWJ74S5k1EeaJBrj2Ye&#10;Cwoe+Ej4FZHhPHwIO8tx8CcAiDwDx309L3jaD50y4t7sg+7+BAFwG4HGNAXjgfBAiQ25AjweYkOT&#10;9+NAEynyOWzkBowXLZV0i3JQcft7w7pw6J/ZhCWPScZDCyAyJlnPBy17ejYiIsaZD6n9JanJ9Mr8&#10;P6QY7LHNXJ3IQbuHprWpHR42zbHA+LZILylSZHXA43J8bG2EnTV8JWDaBlkPbUTnNUYjprhU3MMZ&#10;Nz37J9JWoY5cEmscvxCcax+k5pj1u/duK+TSrCM2Wie3GQSR6zdbWHW7xdh1BIYyWQ3XEZOYQqxO&#10;rHA5U9AYOn9JVVvNHtvHYz+YNVWYE3nPGf8ADXT0GsPVROO0rHw+YRPM6L/q7eb+7/UVVmGjkg/U&#10;UxmRybjPcQlFQEwjdybnHRIbggR6N1TG7iyTODIiTdu9fjPGEGQflL9DB5mQZh6x86huJWOZEwX7&#10;f1UpWzHAQEZuBEqgmDK4CyC3AgWDZfK7JAR8yBadK3AzEshPbN5iytvUGpn4FMl84HG9BBAfmL80&#10;H5vNIJcDox8lZu8ng2ZMnAREpxUBLZ2d/PvXMEqHc3lzgj1El0KzuA8MTyaDctsmpGgMrIUKPTCV&#10;kZtgY2NuPzEHbzCzkRChqjdsSadJ6owDxm1I+VqJmoJ49t57Xw1nu8Xi5EBcOCR576spKC4TCYNo&#10;2wDXy3vMVP7cJAXOe4htskY08NmgnFvhDEz6kHxUel8vIbPYyD5iG7mPQVqkbN6YmBtx+WNAA2aU&#10;u950f8JXyR0/ZsOTaYeU59xWSm6Dn84c7tYLj6d0Se2iUXPqbcnbGYlbwWhFIO7jQIuKTPG7YMxP&#10;uB7kHN01npG4zPc51oTdmS2czbgGLUWbvBkgc47HMQkeHnEjxjxqH2GO2COM4lMHvPHAfmK1MyS6&#10;Mft5+WLTtC/mQBVbhGY+RcgVbcN7xMcGorVNJo23azBxqtsxvTDyXcA0sB4Yxh41ZBvMHm6nLVJG&#10;QkGSNaoOm2zaXAeQTURIydPvoKDTqDrAba/A8tEjI1VqnFSNo5TjeHEOPp7sX+Zc3jbkuHwHF+Ek&#10;3JvOSM6gckruNOHQ45kMDztwW9E8wWRU/sOo45sCT3xOLnllyfmVbmG+wZIDlwKY8nmBkCO/bdN+&#10;WQaHJInJD1cSsknvsIDiHGPmDGVZvLyOXIzwaQ1DJMBv85n2ciJDZ2XoNzfbwkw0ViUoLJT9Pljz&#10;tjlx/CWqSvZ29ctr18u9dPVWbuJO9lWeO6OAi1rZ/RbmcNgR393g8y6nOcWA1xMHLYgIA3W5h2tQ&#10;a3in9pE6YSk8bl92h9XwLnWYXJOQ8EB988y6jErZzGZMjvGB2uAfMGXgRSB0ttEHIa2krFzAdq3c&#10;8rmrlei6fm0FT9jx8BNJYa4qR62c44NOBdXervtU7SnWCZHFptSiG5LxwLMdCqv/ACnQ4tymN/UP&#10;bQNjb1mS88kZW4B9Txqkyei7JN5CxK4gHzB9+CBdsPNujacUpvkcj3yBmXdnN0v8RZvsfeTafTY7&#10;mQ+zmGItwZOSAKy4TpS+58p0M3GRG9s5jrAnsR42x9G7y1VZXL5S8HnBbjXSG1Sn2VVOWMEnpwrd&#10;64LqEFyT/sLPZXszmNPPQOZkC3b6ffVvrlXb+YxEcvta39BhtSUm9Zuc4OYpk4k42bIEDbU8wi66&#10;qiXvZqTA2tY3AvuwhZFj5KHnTYntn3UZVEjNW9w6d3JlSn1+9+owFm83Mi37ZfNGzlzeMe3GO0qr&#10;OG+4PQRmA19oKnppWjmTjvQMWo/pZFtOdarbOShJ6aVufKd+esB6yElltF9myp9cdOBW7n8y8kW8&#10;wJdOaN9nTRZmSavTmNp3NRaRL5XSDwbEPLj6jlZsLGKgq/N6Q7M5ls5thVJGN6ZzegP8RMkbuXMx&#10;wWMl3lo/PN2lT2zKpqJxBa5lpMNyTGAgI4AKxNrNz/icxpbaUqpGbIJNFDJO3JHwLeCS+VXN5MAR&#10;I/LWwbH9ichqS+aavuz9W0NfYc7aCEjqWnJcjk4njnBHp+YnqgHv7nHy4OmNdIbRNj82puYnZ3yk&#10;D03IhccCyv8A4fuYCYLFy5yyKxE2zcHuTVtlPp+n7znBYuRroScUOSAdmN81wfkVbldDzpnrXxYB&#10;ol2fMZkTBfFp8whCoc4clJ05sj9U+QzuSnfvK43OPy7X/cnqk9V+bMGR3MtnjB41GK7q6C5pGOdS&#10;1yA3av0ycavn20m07lx2zmeW4PhJDnDzMZXL5sabbmE9u2LplWhVRUjJhIQSd5qPf5FidQTibU9M&#10;clrG3Vclk4JMnJzPD3DEWNNQ1rbPHa4DFmu3SxyecElUxByiW+WtaeTifVC9BG/B7K3+KuXXl145&#10;PAHzVvzPeXMhBgfCIa1qaq2bhLptZoTzZ25M2AZtpweXdVJeS+dSomsAo4Phqkt6gmLBtj5fSUyX&#10;7WHseS+In1VqGneloe7UlLkntN1vcFa0kYpOePYCPoJa+6umg7hx222swWhx2uYsBJUHZpMnH1EJ&#10;Bx2B9oJ8YmBye4b9xMjqSzMdbTjHzLWTGuXR1hOjDxhu4EyOpHvf81FKRFx2xMJpKZlwXSR9MhVQ&#10;3hG1zn7xATyvGsfZ1w5fjs8y35SuzeaTF4M8e43NLmd9HaH90uFLy+Uhe4JrySC+eOBUOsBjlr32&#10;Y+8QcrSRjSjHrHtxk6ZUHmltgM8HWGJB9HmbzGPHGDpIP+ALmo8zmDl42znEREpHT4zNscfHzUia&#10;ISARzwm7ADGxyD6g0Yk8wex8HBy0NJLytiYDPuX00yzI9DYjg/DWK7dNNO0PEcWb8djmXVMZtxGG&#10;DGco40HGR68c3o9S38JQyN5iZznBbjT0pBzi+SccugJ7Se2nmZBv3OC+UgRqn9huYyWXk1KOPp3E&#10;SHTbZtkjmtuPzFpE5pziRy6PgALmoO4pdk5GfBumNU9nK8HBNeYuzKP9VPfJD2waoxEMPUIyu4P3&#10;kpyShLjkUfsejf3cJPNKmW/YMBL2/Cx9Ma60ZzjZAG+GcSPlittrefOuaZ5I95cnglQLYSF0x99R&#10;PHIHvtY2lo3xrAsZEBHtQczKw2glW8R8q4JVvaJQ86lQ9aVFbxkFc1VlcrcTZgTGE9v4ithQkkbp&#10;rTcmc4qdtfDBKijju9RU+qKfnRib+8fCx+WgJK4m1vHHPCkjQck4cvPvL65B1EhwXiGSYwNscHAP&#10;qK4Dml4bHBKt4jWYzBuMLbGF8XUWnbP5oQxANoHwhmJyyFRSCXEOeDevBnj7DKO38JY+8H7Traa7&#10;GcU+9cjwTKuGrcJOYMfH+0sfnkjpRgTHA+K8tp6AeZW4ZljbZH1xB3AxwDwWM604jdk2HjsXLnLt&#10;Fx4FVZ5OHsGRtKrf4WdOuIaStjZkNkjOq3NJHgT2+TGAmOPqJ7tBy5yRgyJ4sGs2eAi1SRkwEBjP&#10;btqhuBjg4ESZ1A9CPBADOrEvJzoQm2jc74Te0ICPaJezx8BOn3Fg8vl5HJD3j20YttoB49VxGP8A&#10;IgDWvtgNzotgCIs9eEGa/BGC5H8NVXtzBxgtpneN5v2dNLKAwzl7lzwAyIlMNybcF3H1BlVVp9wy&#10;C99pOX8JadMJpTEA8l0lzzV+XgZiznBIHORWQhHPONdRIjySmHjbMVMHOCmZHggtDgReTlbeVg2j&#10;JkujjH++tIkdUSVy29sALGsrcUO5eExxnEhrOX7sQ+M9y2igLjcnE0lwSYA2rCMdoMoG2ODUXOrd&#10;w5C5xrSGbyQ29Y7rH8LgTh3cNOZzgZuNjctq1N6kHbBBGDJ1FibMjbuPrfwyI83qRzwR7q4VyXEV&#10;JvAxkt3oAJ548JHnNxrE2deOYHPth+kj32sxk5+T4SdcfDVJfMEYG408/H/OsxZkG5e4+grs8mGC&#10;/BYKOBWEZZCPCd9PS8hLmRU+XzDGPHAuhNn9HjeD3nmQWkAGKLnmpn4F29Tc0vNgeNccuKTIwJo8&#10;C3Kh5wTgSyc6WZuMeRWRu4x51nsveK4N3GogC1DIpgyaaAt3CJDIpwDAyIlcQEZESGRTgGG5FMGR&#10;BxkUwZEFAYGRTBkQ0ZE8MiACQyKZjQ0amXEATBp6BQ8aeGgCcnFDGRTEASE4oakKgBxJJJAEhJR1&#10;IQAkkkkAOJJJIA+rPpSs+lfKSAPqz6V8pxJAHzZ9KVn0r6SQB82fSvlOJIA+bPpSs+lfSSAIttK2&#10;nkkAQ8CZtohhTdtBODcCZtolgSwKgAbbTOBEiDTOBAA22vpSraVtTgQ7aVtTlHwIASeGvpJACTiS&#10;SAJCSSSAHEkkkAJJJJACSSSQAkkkkANqPGpCSABaUamYE2gAWQabUxR40AQyDTJE8mSKgBlNpxJA&#10;EMg0yQamETMaBZDjQ0iJRqGQaABrgaGkbjR4g1DINAFVcN0HcN/GrgQaGkGmAU9w3xoC8l+NXwjd&#10;DXA8aCczF4zx5I1VXErWqPGfgAqq4b41QBlcwl/PVPmDPTPoLWpg3wcapLxvg+QiBZjM0k+PPBqL&#10;MZxI8BM/6a6KmDPv2Mioc0l+PJY/UQMOY55Tff8A7tY/PJHp511pOGemfH1FmM4p+9ngBbU4HJc0&#10;k/fWezCXrqiYU+MJPfu6g1mMwk47fI6qTQXXmMt3BA/EQGcXI1qk0l4g54AKqkZ4+gkjrjMSMyJD&#10;Hg+dXwgx20BI31UAMs7kCJN3GBQ2/uJ7eB8aALI4cdG/c8tWqn7nBBwLNxjx5+4r5TeQioA6Wo8l&#10;keONdgbPyf5S4tpd4U1jxrsbZ3ywQd9WJI3Hb1Hk8C1oZNPGsZo8mmtgbk08CHEKD6TnSxpki+kD&#10;jHdqFuNsvGfbI3Hvp44ONezG0z7kfqLyL2wEbQOTmj4x9NDuyPhHFs8GSBUkmRXyePLxMcapLxYZ&#10;qhhmQcfGmXDxQ5e80+eobgg++gBEzqKvkhPAnhkQA83J3EYG4wKtuLXcUxuqALgzmGPJGjzeaYP0&#10;rSoYyYCIkMiAJnGRGJfzM6AkyKYMhICZEE5tlLuORGuuqDtwLiGmyEgID6q7A2fuPHwcpWoEvO5K&#10;LJ3105TbzGNci0m8XRVNzDkYFeQnQje2jA241VZW40wK7NyeNTgTBt0iN1MgT1tTlABINNosRuhu&#10;BUAJQ41MjUMg0E4zxqYMaiqUMiCgVtQyDRgaZINBOByDTaLbumd3QAPTmNTN3Ilu6AFjUhRxjInh&#10;jU5QPY0kkkAMkGobgaJJkg0AVVw3VPmEvx8C0gg0HeN8aoJzE5pL1m80la6EmEv/AA1SZhK9TAqB&#10;Zy7OJeWBZjNJf3F1RPJWO2dYzOJP4ONAw5pqCVk4/MWMzym8d/Bp/wCBdXTiT8+CwL8JZvNJPz4L&#10;CAOM5xT7mAmCNUN5S5DdBdpTSl8fQVJcUvjHkUFI+45R+zZeD+Ig7im3NxdUfZ8kBMgBD+qgLiny&#10;QcH8NIoC45v+y5IONB3FNkueYukCSMkfQuKH2eO35cZElyR6XHMbhmQJLMaQxl4IFrU8pMfHBxrN&#10;ySsgSKccB93JBnT3yIlcJANDRt0AJvnIplvBkQ0Y1ZJWPGgBlu3xjVkldNkc8GpbV2pOhyPyAwLs&#10;Cg9gb1y5yAycxUJSROccoyuiyObGguhKT2fjCPHGDOu3pXsXkMnbXo+P4SyuqKfKZz7AAuD4q06R&#10;PdMxmBGzYeCDjtLK55MCbseOC7p8tbNNKf3Btefntx/CXMdYVJvJN2CC2hxalJnsrJqZ+otIbuCR&#10;2I4OmW2qfL5fqcjpKySO5cB8RIB4e3gjkmCDTjVkbweBVUfM9wauzdvjsQIEkyXs8BFs0jl+Md6B&#10;ZjK2604ZCNm3uWuYVPSTj0wJZyR/SQFwTTPju4P5FDcPMfAmSEx8CpKCyDcdxEtO4DB+GqS3Jj+d&#10;GBuCXMCnJzSG5NPAk4eDjJ7irY3BO/8A9iebvP4ioAtQ3iMMydxUlu8/9RWSV58/cU9wUl8buBxq&#10;yN3GP/pqksyauONHm5MeTvoA0KXvNPzNJWRu8/8AUWes3nIR5u4JHwIAuw3HfRhmT/KVJbvNMEaP&#10;M3CANIl5Mef9RWpuRUNm48auDMijKC4NyKYMiAtyf/CIwMinAJY0yQiVxK4gYMxpknvr6Xz/AA0A&#10;MpDGnramDGNADIxok3H3EhjRLAgB4Y1MGNM4FIVACTibSQA4m0lHQAsaZIRIiZQAo1DjT1xRUARy&#10;EQ1wQSeIRDXCBZDcE/Oq3MCeNEnhNNVWYOEwCnzxxg/DWSzx5z8avk8cLH5445+PgVAGY1A8wLGZ&#10;44xkznWqTQmos3mjPGgDMZgTUQEjfn660jsPeeP9NMuKfHBnjP8ATQBicwZkj/SVDeSshuPTXQji&#10;Tjg+IqG/GOP8TUUYwx8kvHAT3xoCRn34FqjiXkNyfNUMkvZB4/1FOUGVjlZI7CPS+XkCiTh4NsM+&#10;AFxVuaTjBx6anKCY8mjaDylVSVQ2Dkg1FSZpNLxEBuDt44EsYXCaTzec9hDW7gkZMh0BZ3XKuDNv&#10;u2dAB4m868EfAocjlYwkvRg3j4aMN3gzX40HcTDTwQIKB7c2xiaOnARMjHZycxQxuMBFdqbl7Yzk&#10;EHmIArdwYecBU+YTAlw+BbBPKTchvxxgydNYbMBk4IEUk4N3gkaXAniS8kA0NJcQBNaR6iIt3mAi&#10;rY7kaeGQkBM6VxJ8QLK/mGMaBQExqO4uXMCaBcX3RPhofXOD3p9I4B++g/pGTjUSCP0xx+iFETk0&#10;8ECNFa8Gv/k/I63cYCIzcHH1lSR+nURJvBqL45Gn8z7eWmX24CY4+BTCPB3MiDtyamdImTgUOqvE&#10;Ak8Hp41DbkSGPHxq1N5e2gGgoLtQY2zmYggjOIcBOoVesWzuuKUYS4DOOqpfZGLzV42vG+noquE9&#10;L2DrlWJmOX+udZ1B0+Gz6oP+HPf2aetRs1pj/wCqonkfltlz3Wn/ANcPZXP6npwQ/iuc68eSEc98&#10;6auEgSk8sJX8evpGm7nNrO37p770fXkp2nUodzY9q6nzqty+VvZxJQNgntxt9JeQNAbZKno8uOTv&#10;ij+Gro49aetIyH/rW3c5ltRa8uu8fZ8Jpo5tiMVufGdUVoOUsJs+bM3wiatsnuRrDSbQJ1LRnZtn&#10;1uDV0/GudS15MjFPHfzkVq2fzgcc+Y75aJAQorl1dL0Sqtz3ji3ZPdsX7pfKbk86rCbMWD+alwEL&#10;bHdzrtJn6o7JmyOFyf8AEEtUptu2jbMXLaVMCdW5az5FMnFSEePQRwHtx/CUW75ZtwoX1PeKHsr9&#10;S+UuZieN4+KRq35g/Guyqc9W2h5DrQSlrBAPqFVdabXHtPSE7nsrIPpjXmPtw9ZCp6zmJ4I3zpu1&#10;Hy2XBAuM0w8vJSvTZI9w6zrIuNi9g7A9ZCuKL9hlskfCePfhF0YFhtN029lQ70YBalpcl037e5PG&#10;E9uMfmLpah5xNg86aicQD6dpdnjMYqMqs4XJ5nrWhiYSvs16AzkG7hu8zwJ5wOnJ29AzbHESAfUI&#10;np5vM1lJwwakHxVQ2dHy5s2BG/OLB8PjT3QlNCFmqiHWFJylnfDvwhxj6fGqts2Ju0xOYL63G38s&#10;XGr3WA5du2S0RsPqC41kEim8qbEPHGe38NcZzIh3Svj+HxHaYZ0RrY8g6z2Z03Lq/mM8DOJVvARi&#10;Hbuc6D9pc47NtnlOvHr5s/OJvHd01Q57tXeyeYgMzfFHcFzBqJDPhxTntV8G4EnMtd+NZS8ZK0w9&#10;fBxap/J6A5+Ui9fYzdO3af7Kk8x7ObTVrgILqf4Vaak2P1dOyAgM+ajbfvrlqmp5RE1dAjdnKw+G&#10;NeqNHzaQPBsYGx7gbXUXiWdhT8fJjax9Nb9fHRjHLPR8Y+LJU+ztfLwrMK2X7JGdJccsEc3mEz4F&#10;m23DZY3qJwd8wtXh8zV413+/l7ZuI5uZAQXTWB0mNszegCaVCeOiF07ncVXJuFyWuZ6+ZJ19Lw8A&#10;zDonQULj+6cQy+gyy1sBtuNw5Om2L/pVbrzZG5gJvMYHTc3NJcFkXaW1TaxJaVm2BzTghvfhCwJ6&#10;pJwSvKYBHAfdw8wg7WeP4a93mp6HcOAhIt2zN6bnD0MpYhjBktf4FMng7zLn9LmJSui59LZScL9j&#10;u8F3T1ccaqtaVINsywQcYxamkueTumnRUZvJ9vExoy+2DKmhILvMR+pPWrn01kr6BzKmBIHArXfX&#10;C07cVC/enjYsi4CeUr5RrycyEuCYypryuW5W87E1aaNXrp/48TF9aN7ZsmzdvLgkvOZVu8ZLRRk7&#10;i7e+wdKT6XHDuIrxBXfGvMesNoklNYCwke5uh9QZf8K3jY/6wm4CA2cg5YvNVMy1W4ITV22HOu3j&#10;Zu5kM2PjBu8BC8tZXR5GTZ77YDIutNtk4c1a93+NjbCMVoa51Hs7mzkZ3kAC2R9TuLrkutVuHFzE&#10;7u2UmpG+7EPg4PMVV7Oc2957i6ppzZ/9rZVu39qb8v307T+xMkHszwCzXczJUoenl9zTkVwQcfzo&#10;Dua6F2ibJyU2QEcepARU5nT7bjvrZhTlSE2K1MWbCbGbWwojeQFjHjgV2oumxmegvcCt7en+5B1E&#10;iScgSY+XbTna6kVBv0wng2DYEbO0PpDGjEnmG7MjwR2hxkEsZpveTOQY+AamVoQdvHAe5Gst30zo&#10;YX1Ch1RUGNzjg6aqs4qhy54z8zmIDNHBLmNVVw4xkyK5GniZbnHZnq11hZnQG0epA400NqDZm9c1&#10;g+YBByylWKbMJoRhNmJvLKvRnaY8bSdsxqGO17Y0tftwLF1a1MutfmHQQk9TE3PlOddpk0HTEpBJ&#10;2Z//AKZXHLyYY1aqsqBy/enMbUuKhuB41soRWZk19hMt486mMyYCIaNxpqYMg7fvo10IyyDeYONP&#10;N3l4mBVu5gRLj4FandIe2a0TbZOmDLcJb7HByiEF31jMwI5c540Ytjt4O+mbePgSU4xSu2Odk2t7&#10;hfdjc8HJJiAzngR3aZtAHUM2O5g4OUMfuLGRvHISJrfLJLxgZEn1Ypbuo+ct9Ztq6ctNssfQRP7P&#10;T5+PG2YlwfTWuUNtzauSMm0NOsNPmEIJdQn2xSFtKjF9gJAMXLGTjXnuf5uy0Jui14fx11/lqdbh&#10;uU8fJVZ155izCh51GT7iXGjcr2XT+Mnogj9HoHj+ItAnG1ccb29Hp+Wsxd1m9ePb18pF3keZLar3&#10;0egc+9CYztt5d3myzspyx3l9bgJzCK3DmkhC5YsAgFg6hC+NVYk7mVSWA2Skj5fvok/2Z1Ewz9iF&#10;weZaWO9y9da2yPfLd3yzu+X0ns6mowRuQC5XyLhurJHLu1n0DDTajKW2g9SOJ9KvvN1vc6ZEHbzB&#10;y5HrcC/fL+MdG3Oo9LhPuZyam7fT+jxgdwQcHBwIOQmAaJTDmZFW3Y8a6Fzjlx4jjGh3oAl6AIwM&#10;Y7eRTNd4eA8hMxjgJnVk7Px8AEyzkbmMmfgR4Y9TBAdfq4HJNOo+h21sBnJ/w0Nf7O3M1cnjD7PG&#10;PppS8b2C/BAfOMV1EpXtAetrAY7uDy1ENOfJ2yesC2TKtMx4yLqKrHEpnAwQQA1vMWSzim9zJg5a&#10;1U6kbik7uOMuBDZg3GEisjhmNCJnJyW8cCs0IyFL3g4ONHiNxGzqlAAS5mV7HLyQNsaOLTTQADqB&#10;LkUxu8LBrRqGRwTvgScZxockEuDEEw3nJHppEISDJAplNs2znRj04+mtgk9Jsg6z9Zj9dFajrzH5&#10;eNyYmBbBI55KWA8929atkSnFHlZj3kIC2ScsimS+XyVzIX286b0fL99JEgGePGz8YIwn/wBapNQT&#10;Bzcxq4Epcm7Yw6kA/hKqzBvjsQd9WJAMSeXudyvR8BENcEEwyRgEj0rmj2VZNLB8RKpJWRyy3nuJ&#10;yCgpLdwNy5TMwlbaPgOhrcZQkxrQiM2QZde5kZE4nGdnZJd28CB5wDXVFQN5K/bA3k4h+WuIW7Mn&#10;OsFwJTCeOY8kBy4PLSad2wRSbY8ZjgIeDy0B3MZiHgjQ2TzglsEZkSJMBxvcd+2nHwpNYDGzJgCl&#10;K99C2xxp6pJg2eOcismq5bAwA6SocBW27ckbnPp21uRK0xykDCMGfpkVJGQQWwIOZGpjhwQw8mpB&#10;/IoXbp9QEphUDZyy3OwIcdrUJ41lZHBGBMcB7ism57yPpY0NcU+RtnN1Ek0xSNxvhOqiUwZy5h98&#10;AXGtm2V0nJZ2QDN5/V5hi5njjQGtJOyjIcN+5GPS1U6FuCbznUbjATBBwKyS+Ybs5AYwLkAy8tB+&#10;w8D1aF9kyQDzn5YkTQQblVG3CYziSglTCVClcv5hBNuv80SwFxNNTnlHAofaDkxMF/lolUDgcclA&#10;2sa3NuKJG3tltwSb7QJTux4HICkdXdNyPIt42X+sJtFphtjYPrjInLu51yvR8rlJvvhyrfqbG2lT&#10;3HAcu6k83OkuSoEvcXzaBtoqurWR+0qjLe6ba1YWG0XOCRzrc5lwONJbxUhKdcy47ncc/mELnxrl&#10;dnnc753BlTu7EHvO2GbxlSsuOzbTUrh0Tyl0hQ9HlbS47yp5q1xk1RjJxwLm+V7RKPcsmLwMqFvo&#10;/wAkCpNUbbHs+G+geAFj6druLFQlrP8A7IcdOTTbZIWz07aMDUbIZdMaPVJtopyCQg7HnghwctyN&#10;tkwY/CuCZg3ezIYG0DH6ZEBldN7sQ8Dw9sw/hJ9A68uE4peS1DkbHLjH1CqqzzZ22YSXHGAu8jLz&#10;BK+VQNtA2BGG6T8Xg8Sp5K0GFtuwQXICdMvHjWmm1pjTTN3lN3rEYT3I/iq4UnSZIxn3Y4t68tVV&#10;5L3MYzmsF01cKLrjcBYHIBanU76Hf0yIp9aU3Nm1iN+AuNZK85mRb9XFcOZxomtEWSuGYm3XESNW&#10;+UUCk4xth44wXI/LQ1w8cuXvmI9J3jkOtBaxplvMHIXO+QacY/hL9H5eb9T88H2LZcsdD4qw2qBj&#10;bExh04Fam9SEeCxubWNVuaEbPCZFPC2hJSe1CRjwIP7StCZt2zMZ44+PpjR7dx1CMAWbH2onTEqA&#10;K23ptyEYHN+5ATylap5MGwZdZYdTmIx9sHNHy59KoGIt65RCeBYOSYEMRT0+Ywd2xEJjUO3pp62R&#10;MjIrBJMl+Qie7QJATnpNx476GkboAPOJoQw8EaGs5gRm5xwIaQZAkzqG4cIpA3iTzxs/yXxD+qma&#10;kcDZkshfCJ9NYa3IRWRm33ltjUXRFlxZG9UPWxOfk8tXCRvCGcgMYAsCytuQcCskneWfaY+n01mz&#10;EbQ9LjsPZvMJfcxxyzOQupp5IFpFUP27d57IEWn+dclUXUE1Z5A8BFp5K8l8uzwH3iOPzF4nmOX2&#10;6z7F+PH7Pu8fE34cw2qWSftIftj258TJk+ot32P7L3MymNkM13iXj+8j/wAK512NjJWc+A2bf2go&#10;rg++u8JxNP8AhXJTh3FqM7jSGQfHHH/2qvG8stbr6DP+Jq3KYop+2jaBIabGdhLQe2t9IhG3Q/7l&#10;yWy2dzGpXJ384OUlzlju/wAyobN4SN79+yXbhPHHjWxyCBv6BgM2ungJzPGv3ztnmQldJB1q0+oZ&#10;fdDrOgGUuGfd7RPh9yNDppsplzwePSBGTyyY0nk4eiJugglHH5gxphnP90HvDsFuC7zP+1eRJ9Za&#10;bmknX09f/n1GpSkxipNlYy55aARDD5g+BZuOeTqQvbITlbxj0yDJwLsJ3AymIwuGB93+IRZjVVOy&#10;ktntL0FHGPqDGu5wnNTPYqSrVn8Pu9/QffV2zmCYTQUBd5g07nMH4FqlN1QIzY8dgQ7aqO0CZUzB&#10;7H2V/wDbIyZ1kbeVuYC7s2fXAE5a9ih8K5EXRmungZsxKmtN+nG1hlBwHufDup6V7YGUeS+Ua51m&#10;uz+as87lZ9dI2cZ+mtPoUtVtmW7GHoO3mg3ja8E4hxpmYVJuY8Bji1Pzrkymqnb8Dk+RaRVNQSos&#10;pAGW6kfUWZ0+tvoM0LfVm1tmv9sPXPJPk+EgNQEemIDH0xLN6fqxlbAGABSR/VV2eN5tGPG2AUgf&#10;LIm0VtEuhNaozeaTD2nW/iqtziaOWBLN/RIrVVkve2wRxgz9RZjUAyGICBaiUnPuTUGNSD2lnwLb&#10;Nm9aOQlwObq51fzQjDJ3yIwOeOW1iOBRPQ456Yiw7kmErl0+ZYIwf9iyWrKbcyqUnCzAIkHmLN5X&#10;tQcth5+oJaFRe09s/c7mbgIhDnL7hlpS1RT6TG5YSk5nILcCZk45SaXPo210fN5i06uKL7YbezPr&#10;cA+msBmgx02yO2jPcjJ009G7uLLknMM6D7YbCgw4PTErc/ZuHJcdnmLT6Aphm0GeZPw5B8tdjKyS&#10;Vaa6+JsP+8xZ7KXLYYSlD6YICf8AghSu9Zzf0TWYen0hFlQMUhmEY8e7kwKvhdt++K7YESRqCnJj&#10;HBjhZFwKESXnHxB9KLVfz0/+cCEkjsrp97MPThbh9JIk43piYGLagBnRrKXp46auF26fzAH9C/Fd&#10;vsJNYCYI2JVdZHs1ZlLgduCj/DSHZJK/4n461JjgA448MS3SSUvJW4r3bghxozMNlNPQCyTYw4/i&#10;DWZVDRPoZQY280E49Cjc/hk/c/wFd01HtAnG2nlxVWcVY5gJgeAuLHYb8HuKW5fXIPR6PT6caOh0&#10;010/iWJSXRnP9T3FfabnhGxMfMgIsDYE/oIrzBOCNh4IFnZPGacelfh4+JpoedLv5lJn4scFpvGg&#10;00m7J+ysm6ayZsQhm4I7yGTya9y8uZiYbXgZpwcHFqOuJhJgOXDwdxZy/nRI3GOD0os5bktql+ld&#10;vjYatNdWffqJmuNHlldEGPAVER1kzjJn9Cyf+lL+lN4sanXX7iO9ptR6hkzgfvqHL6oJBowHthIs&#10;gX1DHHD/AOHpSvU6h3WnTT+TuI2d5tqB+Gh0gnhWejF1FlUjqRyLJfLgWnM6vbM85mQnH1Fy8vGt&#10;Xpqrj4bfH7tRqdwuBCMt3NjNbuF/cTO8SGMe7iu3umQiqr3aBLXJM7Kx9NZs5eWnN6DgU0LDNZ7G&#10;emo+uN6lk0mErHgjukg8vuJh/PGZm/3K5Gspl9QYyYFZXjwkHBpwJTsTW7x49Pf/AMvYIu0OhGFu&#10;PrfERcbfHwKty94OBWpuQfn5OmvP50Rqz0hFI32XqYO4hjykBm6HLV2l9uH/ANMatQmY+ONYLco6&#10;Nr7NdTTTjEsMBebKMfQVPe7MN2JjXY26Dt49XAg00l4ox4FsYfm6Xb4M4tfAJnL6jB6Hp8naQPhl&#10;XoHJ/aW+cC5Qk7NsGYgNq6a6ikcw9mB8MWop+eLstF2zoeWaoI1Ukq9nxwLjivB4M4eAZV2ZMHg4&#10;xngXHO0SXkuYIwLn+RsNKjO3w5smKYrbOe5o8IFMyuaEgRIlJkMRQ/s2WDPfyL+gOiU1J5Xc40KT&#10;1YSDIiX2wJ56zEcvJ56AuCECQ6zNeWouo/101RsziuCcEB0HHUDlyXIdY+O5GRXan7cBM6c7CqjK&#10;2xycm1h29snHvOc36a6Y9Egbxj5K4xoOqBs7GA/VXTkrrhtb/wDVX8zc/YiXxy7F6nreAmKq3ADW&#10;FHjjF9Nci7RKH3Mh47GddpTSqB8cH96uS9pFQXr+BdZ+zPr1N3DnubUxajmkl0OeDTuIlI5gSCxH&#10;5fmIC8camdB+2N2Kv6OotPK7qjYB1BgJjv8AMTzioCRrGe1BwZ++nu2CccHGovUqS31o0uzioNOz&#10;ADOphJo5jHg0lnrdwSPPYRJvL3LkmCDUVvRJIutcTO1PHwIk3qDBwHVbeSvAPOfP5aobh4QOS+nd&#10;EponrWrN4Z1w589B5pWDlzkjWJ9oFg4EYZuCRpPqxI71m1pankwJHxpM2eMmQ6el8vcuc6Pbvu3Q&#10;/EV5IPNyEZjwGSG8HHf1xD+oq28cY8ncQFwTxpgBKYOMZPMgTJBtuCPUgQfeMHAhrhx4EUk4ScS8&#10;cBNE+RMuJOOPPAobdxjyIlvhIMiKQIY5X9VMuJWQKPS95pp4jgcCAKSRw54FMG4ch4wKY4twFxo8&#10;3cMng8BrqAKSRIfvolMJeMOe+hrNwgBbxgSJOCKY4bjNwIa4l5IEAHpfNPGiTzW+HAqe3GrUQjm2&#10;DH00AIjfG2xwKGN4SAeBPb53I0YZysZh44OmgACNvvI86qDxmQJFpsnGTecGkoc8k4rmj/EStNai&#10;cpMvIMJMcafHMBQEyAuKHM2ZG3pzoaAuBUeFmniPuLfL5WJ45wWP0loTek2wR44wW1Q5HPCtiZON&#10;aQN5eJnOUkC/B9K3MBjjHZv5Bp6Tyfv/AKahzAYrnPyJN5hgyIAsk0JufBpokRwRzLga6GkG5css&#10;cepAqq4yC99AF8lbNl5FxAbftJ4IEepchNCO/bSmDcbZzjjOLU1NNAA3fMGSA6MN3hDWIIzlJq6i&#10;hjZtnjnA2OIcHxVpFDjIwvx6RICaSAKTOBkjICAJ8nlq1Uns3ezIZzR8A+YrJT9Jtnj3doDi81dI&#10;Sekxth7nAfOQV0hEdpQHJZGY2ZLJgW/qqGQmDOrttIARhNjhjOIkaPSPZW9fyntKCatcdrlpPlWD&#10;rznucTTGqqN4RWqoG5Y3J4DacY9JDW7Nt31+j9D0vnkxDwHyLcqf2mDM23aZU41mEHmW8Ef5lzeR&#10;wODIjDOaOeDlqcZcdaSeV7Pnja9BNXUvcj/sxBX4FoVF1QPXYWGriAfLclFgMub9ldQOWz33Caa3&#10;KpJgy0DPACcQeYIqHoH3Fq2ib6aSn/qrRJprzTmDMjZ6eCNehDe62Gc0qmpbPN3YmvAue6o2oUxM&#10;nOCZUc1HGPmEbaCzEIrc+sQc+S+cOGDkBgnzjWnyObdrPd5mJ893mI7TdLUZUkxwMzlbhGK4QZVs&#10;VMbOJFLYzRc+5yxrk+Y8/DjeK+LRl3h/I+PfUOkoOVeixGE9/wCIMiMN25OCA9y35iiAgBKSYBBw&#10;BInHfj5flry97ms195+vHp8vicw6bY0otX7Q3kqHgNKxEXMVYbQJrMiYI9ODyxrr+esxTJmcMfld&#10;RcoziX6uCwvTOTVw6tOPpdLShKLTKiO+8mYPGrsSn3JiZAIk3oOYm5LEpPpiXpV+hppKs3JeJaT8&#10;xkBWJMBtONb5Sfq91g5HvjaRlwDR7aJQcx3LeTajkf3nxrNdIqZ4aGpRtHJm6EjXWfq303/WJ37k&#10;GjL2pSft91Y/J5fgsY13JNJg22dUExD/APVCeCuOfcD3F8mv2f7h2LRVuHBNaPO0p0+NH1C3FD7P&#10;H30SeOGRnJ47CZbuBwEyJyXVqI6QaOXkuZAKG4k5Y+ACvjiYCjTw5o23bBADP5iR1odEZu3o9ybg&#10;Q48rchyWVrJHA4B44Ezbx8AErTKt/kO6IycZ3MGSNF/6MfBprQex9THYEjzem2znj4yL66fp/In6&#10;FxiZPHGicrcDNkjVqqSkyh5KDyduRg9BHGDP5ZE67RqfEuhJqaXen6GLO3Fpnx8xW+b7LpqYt4ob&#10;f016YbANmklZ04xeGAK841FcpvLpDATBYEv5/wA/+1STCyD46+H3eE90hfszU1VjPjPMIGytzIZK&#10;eYudPS01jtNuJdA9xzK7Z+GvQr1nW+506ezwaa8xm80cwZOZAvR/2a5mVl4b5TP4s+48455xisbL&#10;RHWEZw8bGcnjDwdNB5fnIjBJ4SBtZ3EQ/iJ6VtyGzwca9QPOTQppQY20lA5jP7UTUt+4g9L7O5jU&#10;hDwNvK5hVp3/ABYxyXc45UIjogrW8lUPZ/Xj2T3239lJd6XjSd3fAxNxT5G18Jj5xltW0NJzM6vk&#10;8cNo3v4qMOKLl0etHNbdwV0ffSU3AVUe5btn40NeDc28nARMzCTuWHGrJTbxsZscMfGhz/MEOcXz&#10;Ze3lzyXPoHnAiVP7N2Tkm+b9cDdtDWMy+cOJbfC2OlI6smMtc3gntxq3unw6iqyg2zlleCC3H5Yl&#10;g7ynyQEBB+mulqHrQk7GDqRkQfaJK2zBsCOMGe70kijeE+aZ7K5ORg2Pj41DeUfOplfNGAtkYltj&#10;NmN4yYm5dwQkSePHobDZmC3pdVRaQlLbYJOS2e+s8kZ7fw1dpg3bP2wI+Ybl20NqT2kmNyfl6a6E&#10;2dvJCwkoAuTiG96YyCWp/ULbjE68p+XM2zHB96tagxKhysbbXXS21Cl2zyXHfh042+oQnnrmNm3J&#10;H10hAJcGBy8bnJv2ddOD2RtjSUEcnnm8XPvPgWM0XT5IGT54YFz6f7y6W2b7UJczlJ20bErcLflk&#10;/wBSfSPe8z2sNlbKTyXHG+uPSdMa51rSl3stcgDGe5GQS78kc4o95MTv3M1E40requdao2buanmz&#10;54zmoiBGXTJwKLzhFrjnWm5Oyjc4H5y/hJ6aS9k2HjvlJ8NHqgpvsd7uzk+cfllxqnzR4O5gg4FQ&#10;PD0nqBtHLjy3cREjcF03JS8CA1JJxS0gIAvrkdq7cGho3A4MkYFM3gdv3/iJgFwHVDl42AwMffIP&#10;31W6gZkC5+4lbweWVB2bwgXOMOnbV2JNHtQvWIXh7lvST0otAp45XMYx44AZE8SVuYx449NeumyP&#10;ZXLm1KMQubRI+bbLnTO0TYHJaql2NtabxtxaZPAiamohdNqPJFwzwEwd/wCGkPPkj1FcKooskkmJ&#10;20ZxE+kkSXtoM8B0guKq4l7mDJGAo/qrvz1S6Dcxl3+MHL5ZCLmNnUDmfElTN4C2EZbVy0u6qg28&#10;MqblP2YkLEV4Yt233vwK1G0oHHSE8nEuk98xmNu2XUJ4/lXN+3CafbYcjjgBbZDLbe2lj+z+sKjN&#10;PgM3813wPxM6tW0TbpKY3IJVJ7WBvqk7kGNRuMzoQa82ZymVMnzONiUlvluR++sNnmxck4baNoZh&#10;9Pxq4TStCQOQOYHxRwf4FdtkdQEmQ3zmZHyN+W2SP6g8wceyKbS1ljcsROA/kTLPdpkMEtjYibhI&#10;XUciFnXQjPb5ITEOFyDd4B6YycayVxOJLMqrBAwu7qMun/iiTtLW9w/O6QybN5CwenjMfdwjFyy5&#10;41jNQVgRnflrDTa/v/iLZtsk03N6fdrWNxpEu86D3UB2T7H21Tsp48c3cDdrdue+hKbT6j6hz3u5&#10;I8kYEhyvkYNSPy16ZbN/Vbks4kIH8Z7kZLvs3fx91cW1JLySedPgmAUcbctog+/Ah222sOt3azK7&#10;m5jPBGDONBxvCR8HGjEwHgvmj1PMVbbjxkycCC0vkrnhIB449RAZ5Kx2wGg6iTduTuJ5x4I1GUFD&#10;7PJHYggR6Rjehc6PGiRB2bEcHGgPahIC479uMnlIJu0aFOJg5gsXn28Rj6fcR5nXDmNsALPTg6g1&#10;lZCFf2MfGrVJ25G1+DvoHoHibya/GhoxzGBsfAco4OURaQQe+ZA6dxQxy+XBvtnj4o/5E68KDN5X&#10;K2TxyAL89uDzF1F/wD7Kl3ashmopxB8LufsLlepKkHuwG0DEQ9XmK+UXtIey1sBnfuQE6YypDt1J&#10;ah1TjvaVs6Yj2Y7zMj/1sO6QjYeT91Zvsb2kUwwezWByeYN2zgRRORiwa+Nc01Iznz8gI5ke3Bat&#10;jJ7imN6DcwNsAX1wNq6uZcnpr7PmOuRNaztxzsyn6wphzUe4Uw+7PlLfVIQhc8f6i1oew/tV72kG&#10;a7wEgi2yXV5y0XL6ck8+B2qe41IK7pLpBv6yEhpJ6dnJH2+S8nTKLgUOT5fb+Ij/ABG1i+YFK25B&#10;dp5K3LByfAcRI2d23aWVjcPakmwIGwHd4YvafcUOpK0lNVPd5kJ+yzE+8j7kap9US+dBlOd8WyNY&#10;yEt8z4joJvMFvb+Evkv9Wup52Q7yOatSRj5ernWD7TNl9RsHtmZALjTNHzSfSdzv8D4o7fxV2bK9&#10;p8u2hS7A80Jmw6ncjgSsxmMhiVWd1X/0Bz0PGY/JbfaaeYHZZAubMYPw1ahtyQZLGddF1jQ5YL7m&#10;AHxBkH34Fr+z/wBW+U1PJe0g1UIcZBcvv413OAyXrKLes4vM4x0JtZx/K6PHHxgzq+N5XIGw8bk7&#10;ohvLUx5L20tevmcb65GMtq53MirbiYNrmCPgVxiieTRs2J7Mx/ERiXuJi8IxjbHKS4oc0I2ckBBK&#10;gOnH1BIC3JMWxPaZUXB5dpQ9E20+o2nHXUn2iTozbsqa6gen41ns0GyM5PG5Yuh/DGqTSbN7MiYw&#10;yp/p+UKOPArJOGe0HggYzAkA+oVtGjoqjadNs7hZG9NymNscIXzpv5ngWbuJXJWBD2XzrAPpqGSX&#10;1PcxhYuhx/SVbJL5i5JgjYlJH1FFNdKW3bMVv9MtRJpKXlgLk6TNnLmd/Ae58NQ5fL3rYl7ceX8L&#10;uLbNn9aUEzZPu25VcMPUGQfHGh2TrVZ09pppTYc9zSXttCA13ATqKtzyXy5sPG2taa0KcTRs/evs&#10;ACjC4Lpj9xZ79lxub8cGn9VW027hE5NpSW9QSmAmcBRm6ZLqDt5eQ2e/kSqymHsBT8rGNVaOaTGB&#10;vgVPRezSvUy3JNBmk8mJpdu0Z9Eaqsvb4yZD20ywmjmMeAy2aR7L5jOGQDMJVvFzyky7pu4PxkJx&#10;T2c0mLAmQFxVuYU29MQ5o16EbMNgFKS0e+VlNRYB/wBmGX+ZVbabP9lMc+lTORMbbUf3lxn/AMS5&#10;PTnG2VRHjsb/AFDs5vLTY0W+Q/g/s+YwbZvPJcFlub+63j8xKoJfLn7m8wYlJAPmEtLbNoGzuUuW&#10;QJlLQW4/hKquNpG4Mtw1W/mbtkW9jHKk/aF/8TjEJT3DGRkbNiYIAFxq7SuvHMqc4DAuQE0yDTw5&#10;pKXjnHfKSPzCDVDnlPzYJD7tdcB8xbZcb8T+tZLebWsf1c+RZu4rAls7ONiIkfKuLDe0JtATBfKr&#10;hK6gIEeCBjcjH1Eimo+X2lwl43JiYA+z9NTJgzmLbnPhafxVmJKgeuSHNAAqp7iaPY+uniLjoQdW&#10;PYCZ7WPzBcavkvk7l4y3yB9nGuJxzBzcznXSGzeuJAzbAgmW/uPhjJggSHQvpj0TfqFqlbh7voI3&#10;L63Ar4SRuY7Br+jd01ic4cSV5MTxs3xW4SdPjwLbKLldDzKXbm/qMrM3mdxJ6IemaAaoZyHfQQb8&#10;XH1NXIodSElMDYDOB8JxH5g1dq82P0XLWW8s64E8j8u0qTs32fkqFzuzMFuMYiluOeCCBIuSsdS1&#10;hDp+TvWD0EcEqLj5mquuqs2wb+yB/UYsbgVsloudc01hS7aTsrz+qrj3ptm2fJ8yxnfJLbvRzV1e&#10;+Ei/qQ/DGqVJUBIHoIwvvhavcSl9eEYOQOWxxDMPqXciyWTuJTG5Bv74pA3dS34FuTiebJGwwbtI&#10;3RPMukT6KhN4NrzbBWFYNsD98JxAPSGS1gjQGl9l8+NYjjpx+46tu1ggR7/iJTkA8Da63/C4EHmG&#10;1RtAPJUc1x/VReDkjNSUuRgTA5pzd4/qqkjpuYub5gyopIPMVJmlcPX7nnlJH8VaFS+0yo2EufMI&#10;LQwuPMEkTNtVhCTJxszqOWst8c04UbXzO4sr7QwOQYAfpLpdnT8+nEuBLXlVW941RtiFXKNaSN5J&#10;5idnzLZbVwazcLMt22aiby9y+edmud5MxE4g8sqDkqBlGQ8ZmOQnT8CfofsULkBp3dIH/lxFWsn2&#10;gbOmeeW0Pcjtf2lzjWm6ZV20ekbSIVirGP4OEyWV7RByrkgVEqvaPOnTm9GcqOzRwN+9xhYi1OmJ&#10;Q6kot62c+0sbdzpq2OnTxs1Mt7jOBTx66Wn05Q0wfjvRnECD4ir9uYy3kgRJvNHMfHppUtcrj0+z&#10;8Oix0J0Rf4j3g9PGe4NsAT3I+oS2htPkwX72pcQeeONPBA+uKtjmjm3ggVcNLVq3JHpCZrlMbt+6&#10;ad/V0BMbk9uDyxolL5pJYBgwHLjGVY+SXzE2ewVByM3MCtpIrjop5OKUfkxvDl/DFgWbzSpJczcn&#10;gloNH4qze2SNTG4xwc5CUCXTbC7S8bJ+M8eqONJxT7aMn35ASPG3AE6GkcET6QuCTdxuxMEB8itT&#10;h4NzydNZWQZLmNTG8wcwZIDpFJ8NUJIyaGB8IkZPipmYbywHjjAIizFxMCcaJM5pjyRpG6ASJVjK&#10;DgBbS+0jYxFT+y8ZEellN3+ACdsgHiTC8XIdGGY8fXtoPudkmCxnGk4eEgyIAtTMZLmCDUgIrI3c&#10;bgTJx+WRUmn5wQPzqyXLxb1/9USoKDWpO83ltggPbjHqq1M6gHwXykgWGy8hI3oI/wC6WtS+l5jG&#10;2PgB+GrEkTklwG4HbwQH/DXS2yeebmPBHpwEtLlGXkHcswdPqLSJHUBG1jmkgVqBB6ES+aMnI8iW&#10;77s5+ouV5PWhILGBblJ6kG8GDpxopJzoqRzTGMCvjN58dc9yOaEg836i1SVzBKFmtN3CMDcY1SWb&#10;zGrI3ceNTjCyDIplzAgIyIkNxgQAeGREhkQEZMCJDIpwDECmDIg4yKZAgoDECeGRDRkUwZEAEhp4&#10;ZFDgTwyIAJKQhcCmY0ATEkyMieVAEhOKGpCAHEkkkASElHUhADiSbTiAEkkkgBxJNpIAcSSSQAkk&#10;kkAJJJJACTacSQA2knE2gBJtOJIAZtpnApibQTkG2lbU5R8CAIeBLAnra+kAR0lISQBHUhJJACTi&#10;bTiAEkkkgBJJJIASSSSAEkkkgBJJJIAbUeNSEkAC40yQanKOgAaQaZjUwg0yRUAQyJlTI1DjQAyR&#10;MxqQo8aBYyRMp4iZjQBDINQ41MjUONAEONQyfuIkRDY0wAaQaGkGjxENcIJyqvBqtvG6uzgaAvBq&#10;gDN3jfAqq8brSHjfGqq8boFmYvG6qswbjgyfirSJg38HGqq4H/6iAMrcS/BnWezBmSDP/DWwPB4F&#10;T5gNAww2cS8dv8VZjNKfwEx/xLq355L9TJ1CqkzBmOMeCP8AUU5QcxzSTk/UVDeS8kC6Enkv1MFj&#10;8RZjMJeL+LqJVAwyUjPuRoaQY++tCmEvVPeM++vp+ryqkH4FDcNyccZ1ZNLuIaQZIyZFOOIbcZIF&#10;oUj9xUluPUV2k5MfH00JA3Kl3mp+EuxqDcciBcZ0dzALq6h3nIWokjcd4UW4Jb/CW5MyaeNc30O8&#10;8HAuhJeTTQQoJhCJfyJn5EuNA4yvaJnZfhLx524DwPV7DbRPuR8a8i9ujfG5Q7sj4RxFMLdw6AOB&#10;4yKyTxvgJkQG3p51lmqVtw3JATImdzIiQ+ZnRIgx2/fQAHGzUy2nm49NWqRt20ZNa0RAFbG3bW+f&#10;nTOAaeeM9Q/gSuchTgTLaebjTxCaeRK54EALjRiXjxoOPoRwIwzcKgDQ5HzF1Ps3cYLGPzVyvIyC&#10;4OZcXS2zd4VOQQvOzKXecjHx3Vv1NzDweauXaXcaYI+Wt4p95gseC6tYhOnJG801p0vcY1gNNzBa&#10;1J3CnA0huRGIFVW7hHm5FOUBK2oZBqYNPYEAAd3UMjdWS2obgaAKqQeBKBEiDUO2qCcmN1MGNQ24&#10;0YGNTlBD3dPbmiQxqYMaAAO5p7c0Ytr6QBWSS9MkZq1EGoZG6AK3u6VtGCN1DI3QBFUeNPEGmSDQ&#10;BDjUMg8aJEUMg1QTlbcNxqqvGa0IiAvBoAx+aStZjNJP410I8ZqkvGaoFnMcwp9UmYU/gL/eLpaY&#10;SdUl5I8GRMA5peSfUVbeU/p/irop5J/zqkvJXgH0ksDBySfU/wCqhpJHjHyMi2ZxKxXD/EQEjOzf&#10;jsCQMMTcSPAPGq3MJOPyOZprYJoPv8tU943xjx98inA57qCV6Z/qqnuJPjz99blPGePIqGRnj4P+&#10;9IpKDB5pJ++gO5rZppI8efuKhklZEoYVUbPGtOo+jyPCchPU/TZDEXYGyui7NjQU9IpzjQtk+y8c&#10;Fg0YF2BL3DZgOyHjVJlYxth2Qq+U3L8ec2nGtNKaiQMS+R49ZyqfUFx4M8DNiLy7i3KXsyGHj5cC&#10;x/axWkukMuOFtaxkUW61pvIqqPN/axPHLN6+CbjGubxkvEPHGrJtInm/vb1+5cVPZjJHk75E94lx&#10;dmY8bb6aJStuS3jg6aDjuQZI9SC6jDcmBt76+E4ek7e90OqrUPITBy0BlZMGePTRjgGDGgWXCTkH&#10;GTIr5NHGNtg8wSpMnH39X4iPTR5p5OoXlqgnA++D4+4k8Jp9XBpaiD7wOAeCM+T+RIc0wcepcQBa&#10;pfrdBHm7f+9VPlcws38GncR6VuO+gA9vGAfuJDIXQx/w0HcExkT2NBQHhuPj8wqvkrJgFkWSt3C0&#10;JmTwaiheWQS7acHGiTcnc0lW94wDTzNwOPPAnoEvNCbuESbvMfxFSRuMdjqIwzeeBPIXGhN3GPOj&#10;zc/jVDG48asjMncQBp0vcK7S8n5FmMrcd9XyXkxqMC7N3CMDIqq3cY0eGTApygMXF9KDcT3uIAkJ&#10;L5Gpg0DBDGpgxpDGpjcaoAeGNTIEyNTkAJJJJACSUeP30kALGmSJEIkQiAGcaZIno1DjQAyQihkT&#10;xCKGQiBYyQiDuCYFMcEQdwRAAd4TxqkzRwrI8cKkzQnf5aYBQ5w48CzGaXDDWkTTOqe4Z/nVAGPv&#10;JfjQckn1fLWqOGYuPSVPmEwEHJBpqgCtklY4BY9XBaVPmluAamTSaYx475dRZ7NJoOMnVGpxyUge&#10;aTAZs8H6azcbxsZzrHt3FdpxuTNlgMf6fjWJzh42jHggAXT6iheOpLhUDxkwbc/ePhrK5xUA4+Tw&#10;IaQhN5xx6kCD8blJuHUC3wkY/LVJmA8Yz4zq+EIOP4fw1Sakl5A8anHFJcW1DbjxkwJ4efIpjMY4&#10;EsCyM5W2CPGk4mGAeBASOCJDb3lOASbkwIwzzplmz7ncUwhG0GSBJvARMhOQrJL3BQk3mACp7h53&#10;4DolL3hLeTjT7gNyG3czuXfTWPuJHuxDxm1I/LWhUfNPZjtoz27nUVVqD7yeOA4saddakDPZg31M&#10;cAENeSscDLH37q602J7HyVg5PHG+E3t6uqtt2h+rtTopCd9BNRDjbiuD4IN6+Ua5PMc2RYTo6uN5&#10;1+M5TlzVSJC/gPLQg8CZx9+BbYSn20F+Dvqq/ZNzvGCxbg+IumuOXcZwNm5c54FLtkCPBGtC7PbN&#10;vNQ2cDH3AJPXWiaDPtwL/RiX5B76Mkj8CGxtydxW22CgzJKcezVzgbAuRk5aYKzIzLZNxjV22X1Z&#10;9m5sB55aGVROO0pidz5hbij1e26v5CylVVnzFbgTw7cGdDjkUxu308cfAv16PsJiZfR6XzBDsI40&#10;Wl8vxkUGrdP5FJMIPGRQyOE84HgyRqIOMcfGvzcAGcXOBM2yGLnRIbckZFMIPGRPuAa3QYR5FCby&#10;+9nUxwTuI83twZE5IFbI3splnkJj5auHY5DEwQcZE+fZ/NbmDcSjX10xS+4OShrTtHZft0ktN05u&#10;zx9vEdpYPWnrAOXM2AZgco4Bo9sT9X8lWzE7Zzd01VdvmwBzQc63ODUgIK4MixYWTiW9Ov4jracg&#10;qJZR7oNrD1hKnn1i8+KOAfTHkVJZ1BeJn4yeagLiRk3LHAgO7kCNbZzDprW9w7G2dzClODVcOvic&#10;C1QdQe0/cRWV57yecEbFxwaca6E2b1xZmON4fR6l1TizqhvVjZyLdm3s9vzfGqrUjedPBgcwWtMv&#10;S4EB3iXTtzo2vMuFW5SMbJsy3bfrcHw1QBSWbiXMGX9agFg+FkWSzCl201cneNgW4CFtW1pG0STk&#10;jbHeG1IB8sayuj6wHGXdowKdydk0oTih1pTbaOXWY+c3La/YQnY5SbydzXsqN9bCTzPcRbaY4vTE&#10;8bY+TlJumehG0e23g9T9tc5m3VxddP5/x/kdMpFjjtim/Vtp2Alk29ODdTuYF1lsvGST35U51IBi&#10;9m+SDuqubKJ59radA5eff2/sxCD9xO7SJoylsuO5NNd3dD1B+NeKyNXytfBuvieqwkqUqxZ024lb&#10;d+yPhu6guWvMLZPWFRh2gnC8Pbt3dNz3Eel/rSVXuwNwBvDkfMu99c71/tXJUNVgeTuVbv03Nrvr&#10;p8JHci9fGZeSepibDqDaI3bVnWmDtUTgwxaZMmBGJPtIpyg5l/8APJNSuDD5YxCxwQLJqPoJv2kx&#10;msnmoiBJqDEXjg+ZDJhsrlL+bHeTh8UZiF+5E/1Kubk4E3bkPI0JlL3FoOg9q/rH0pOpKB/IT3DN&#10;+Z3FwK5qifTt6d5q4ycwi65ovYPR5nIH5mLqyMtvdh58a3LapSdMUe27SjYiJL7WmytcEauxsPT/&#10;AA/vE7XSpHc908hp59omH3Z86Hq8vgVb3x7znICkjXZcv2wSF+Q7OdyoThkTlk60CpO0Sn6HZuQG&#10;YTy4EnT444FqJkNt0jsje8ZtG1Z1By+4m5I8kDIQ0dbTBvAMEHfRKrGzaAmiAow9P30Nl8rcRjxw&#10;MbcHxFS7VWqvu8DnZs1pdh1GV5YgcnydO5wLoOX+sA5Zyk8qeWiS8grZBtlgUvl+MfPF8QaOzCn8&#10;GSO1qLP1yenb4xSXONO2fzzT3CWgtxuOp34F0VK9ojaCwwnFoZm5dMhe+sN2f0m2lo9/NNRN4Onq&#10;8aJVhOKjqpkeCQsS2SaZHJO+vnqzH1PYx/o+l8x0EKbLAO2h45fvbP8AZemTx41yXMGe7E5GfqK7&#10;TBxU9MF3aPehm8tWRvVEuf8A/wAnpV9QjbJH/wDmXT4xPTKrX73CcxmndS2xnu8RibdwSAmRGGcr&#10;IYmOPqK+VRT8pCMBpacrgJP3FMouVuY3oI/+XWm521YYqYW7WWSX0m5bMscfAsfrSaYMn8NbxNJ4&#10;9bX4PM5iwf7HzGdvcFi3ATqFyLM0d5jDoXI2q1mNOBEckyK+U3sveudY3s4fMItxp+TyGSEwMwCm&#10;j3qEJyQIPWm0TohPcjH1P9KXrOazbVoI9WKVuMBBKhktOaLBjcN/zJf8K6tqRwSrdkGPmHl5RFIv&#10;P1mQjxznXoFsXl5DNprLTacDxrbH+RTv1VGchmpbi3Wf2nm/NG7kPGoZGennWhV5I+zZidnHxjKU&#10;az33FvnPOSMjk7mAeODgUwg+4v0HoHHx8CeIMfc1Evifr4n50GYB+BERkQ5u3IYmCBWOYScrAmCP&#10;jTEi3BJ5LxwNr0fB01TyTDATItOp+n3s1bAbQckfUWnyvYPj9pcnyD6Y+NR5PmaBC7jy2FgJU3to&#10;OaJfN8bnGYFyDy0zPCPXhMcYLcC6MnlJyaXEwWOZ5fcWeuJhMGd+CA+8BJpag1LC5k0lbi0+H/ks&#10;dgOm7jym0XTe8jfR/CQF5LCBZHNfWt0hT1RGbHCzkjokBOoISYqyg50FlZMC3Gt9UyKzUzKZSzl8&#10;xY4+JWqkx+2Ax8ClzCj3rMeOMGQirgCkbExK9vFo1XFwcBloQ1TdGMPTzYmSUs88YBfUKtJ2l7fG&#10;1MDO2Z2iPeX8i4KpjaezlrP0lj5/TVOklZlczrfHOp9ReRJ5RayW+Q/x8OE9O/eCuJWv4w7MCTGo&#10;XJ3Jj3DE1dRDSScnBB01M7cIYh0NeTwkHBxr0xPaPP3brQa8twICS5GPIDIkQm854zp4bckeRIPo&#10;N40YlcvvER5vSBIx44zokNvZyQcCVq/QAkMg4G2CNB2bPUx9xEhkJBfj5kCsjMY42WCwp6R14zJ3&#10;G5tn2DqaSp7wjlsTHGjDgmnggBnQ0lwxMEepGgSHpW8IYgMALkauziXsnmRyC3H5l1VWRs9zJjgW&#10;wU+Mkyc7szlQnEZOYno2j53TB3FBvYL8YQXIB+Uq2MZG1+8BdIVpI59J3P3ErOAguWUSocwZ75zg&#10;Z1poepoh0Ks57cDHG5xwIw3Jp51ap5SZA60GpB8JUO4SDJGnEYS041DI3x8CW8DSG4x8CABo7rbO&#10;iUwnj2PPAdM8aTPITAgC+yvbfOmbYDY1okA1oJKop2oWWOP2d18NYC4ZjjJnAhpG5G3Alap0A60k&#10;dSYGR2xrRPLtKq9hjMPHYzk6iweX1I9bZ4FamdcE3Y8EZ+YvlFQFkI3JATBGnrmNkf8Au0HZ1gyj&#10;IC8BXaYTRk5Hjbaa/QA0lJ4JdvMALiquo5ydxa0SYOYJcD6VpZ7J2ZN9PBGfd/qL8+UB0tS9Lyk0&#10;hA2MxuQEFqEWA1Rs7HLZ1g7i6KpesHrCUgCYGQYuYsBrCtHMyJjgPkXyF2hCBTRmPdscABDgGqGN&#10;uN4Q+uhrycTGMeDuIa3cWfnTx488p+znRKTzAjbJ3FDJNMaUnHjIBBOaQzGyNYsnuIxMGY2wz2UH&#10;k8nbb7k40enlxtwMbdvmKMoK2Nm9j5ILiGvHE2jegbRgz3eWr5NLpm14OnctcpUmT1QSTzYDyP2j&#10;dy9VBYbY3p+p5CQEe47vcF1FT6wZkcvbzw9sxOZbW/VptU+2FMANGxE3jb8v31xbOJoQLnBHpwIh&#10;dqz5hZDcOBtpiDXuQDWkTRuRs2vQLDZoQcBMi06k5wQzLdr+QnmL5NGpeU8YyBJj5auEreOZw2PA&#10;Y/LF5SPTCTit5wIPL25JO9AYJ8jjmWkgeUlmMjZ7ggOtsp8hIB4zcfTGqfUDPBNs4La0in5WJ+2w&#10;X7lvqJTnHxKTSKoI9mUhB/8AO5b/APM3Vm9PjGFscLMHtROYMqZHMCRk3M01ttfiIxS7yXM75ozl&#10;cfS76PKrLSkvKbIZyePSbxjFctiVkkcnchl2+GY5PM/7ENmFQNjPfZgbv9VMyucTqAh4wsREjcf7&#10;yr6TmhN6smNs/KJGMQrf/bCslqSrJi5c4I+pzFamcnmLbWjujMTmXRLQppsje22Lly+ajM45ZO4f&#10;/vXxG0fp26KV23klY3rRObc+AsfnFNuWbm8HUD1FqlWScknsGgtfEt9+NQ2dcMoGVmBjreWROQQu&#10;M93ckBMcGn5ioc8edwOpAtmmDN7NRnjN7PB5Yxcaw2cONzIcNi4rUEZVW8wctiYI+orI8eS4wwQB&#10;40hyclveY0BqRuWDWgBbR3ALJR+7QTYEDkAiQLSNpEjl28njZgKO30+4sHZkx541ZCVBMeC/cSad&#10;2wCtjJgJjV2kc858EbERPLupUnR7mZOfcW8M9n7YLLHuKQ527WBicrmg951gfhp6aVYyZkP2axtm&#10;J1PB9NKpHApO59jujjH5iyt48IbWg41p0lA88mBHJMZtRDSW4FMG83n51DtoJx4Y1DIMiJW0iZEA&#10;TJW83YeNB5g8vExwJlxkTMvHjLn4EAIlxJuMceQy2aaDlPZIIIOPzPGsZeD1EI7QEzsckHAmSTDd&#10;h4IE92o5bNrN9AePjQUExu49pxq4uJmNySyFZs4yKy004HATHGpZiNqw/N5pG9uGGeyrWyqyTR6L&#10;mV/UIqOWYXm/PzqlEd4CLmtMd1Hx6e//AD0NPtmwM6teyR7vMnfFbx9MgyYI1pD/AG11pUggBnE1&#10;dPGwy9T/AFLmluQjkuOA1taTT8zIwyGBkIkzEUL9z28Y646JbdnDH7OfPzOZnVgd1vuLPROXeepb&#10;76wvtFndBg1IFa5XM3kEwwGBbCQS80lYbTj19Nmnp6ae3w4vYPQXdlVE9L7e3ug8zwZFZJfUbiqS&#10;YuRGPzOUqPMagJG2wWNHqJ6X1qS2Fs3AIcHU01mvx+jFemuNppx6fdr+Q03ONhZzjsTJGC5H+4n5&#10;vXo2YwQxhERsTUuXOSse9MvK8HvN8RIBqyShw8eDs7kIcfU99c8zDxdNbGe94dz2+Bl3jVQUnT06&#10;GCKzbgJ1FzPVEqFKiWbBcA+oNdOspe5Df9ivwIRW9JNp3J7wg23LcXL9xdRgMx0juFbJGvEnXXw9&#10;uvj4eIJcczyTamNm2sxguW/MWgs5JQdRt8YT7ucguWTxrmueSP0jcaIExLxzFuTqr27p1V2KePvq&#10;J1X0Y8k7n3Omq3JZgZs4Bi4F0/J+0X7IAXhxED8XuIlMNibZyP2Z8metFdthlzJivHbMfmjOXWwR&#10;tn2dWqn9pk/lXscb65B5ZFMZ7H5iFzgcntwLSJfsnpyOwGN8K99VImTYlVfxEfrOsxkc0bxvcYX1&#10;uMnTItgkZN84DtcaPzDYpTsY+eLT8pTCbF2wZdjZvs41m65NIes1M7hTpxQcluY3JxY/MurPagJL&#10;oBngD0+WtOJsrcvG2O+UdtMk2Ty6Blo70Q3mdxN9dKaJuiN2zl52NzHwAVklVNzWCwYP/et37Pmo&#10;WW4OWOj0yWs6uErpduzECOAAiLImZtvCrbj+J0GMwuPb/iClUfMKiYOQRxg3i4ug5Xsbe1mQBnMq&#10;ajg6ZCLZqDl8gctgRhtEjHzPnRKqK4mrO+wk7G45JyyE4IFwbuZ5Wrq17XEd1C5GxVXUM+E5p2qb&#10;FyUqyx2GBIPhca4znk0K/HgjBbgH011HVA9oLZyc0+lTpxATmE/7lkg6bbXLxuAheWvQMY7wVue9&#10;x/mOFzSVRpe3H9HhKZTsFKs210jIpHKNt6obG51ocHTXpbsb9XukHTKVGc05cM41dUvcXEPrb0lL&#10;pPNjwMGO5hGUgrdvwLRgQPWmvj46/wDx18SJ2FTITYAZZL25hgNAfIQv50qn2fy543yPt3j8u0ub&#10;Kdr91Lf6PTvnB01Yf+J++ExmOUaiXg8hGf7uvjwHnvRtW0kA2dboS83mmCMatBCPYLG82nnxOCNV&#10;uV7SmdvAZHvTN286c+xgtwLTk9R4b2gqhxqcjmkxt5DlJ8MiMOJo974PqJUmzcx+zd9PVQzcwZPM&#10;WdCHpKqRmR+Pn24PirPZpQY488C1SVs7PO4/ioPVFQNmzLGa0tRNttaxyXGTu6RZlHu0fGstqLZ5&#10;NZUO9GDR8xOT6uXjkuCA+RSAbU56JlucZ7gf/lEW1Hh5CNx+5xaa8PzcOpYZvDFhUnfCL5jiuR+m&#10;LgTRB4Vua+B9LMynjiAeDuIfM3t70oKklaRV6M9PQdeOwOCQJpJJUiRJJJIASSSSAJzGYEaExwKS&#10;SYELnjQz0+hfCXqpWuvifVN8AhGckMCZgcKHjX6vlI280Gnh7xwdNXBzbNxnzrK2k0IEeCDIp7V2&#10;V1khWFLgsa3Xj8RyTem7N62c4DadtadL3nj4F1dONg4nOtY/EVDebIyNh4LC8zz+aSvuHeQoTQDI&#10;xju44+Aa1WRtm0edUMdJuWeSMBRpEmb2XeavJ8lp1uvgt53ULb7hrPZjdVuaSsdv+7VKb1uSMf8A&#10;D00BqCoHsDfHAoYWEmXeHiab5qaixytm2gcrYG4x28i5dpOpG0bkEcb7yhrrSVjFGPHAfJ016NS2&#10;MrcMVDre2ZLUBMDnGG6ODleNEm8v3wf3H8RXaaS8cAz/AO/yo9T1uMa5fM82thK2y6FhrW7hzfOK&#10;HJBrWFmM0pd6HjAUcC78cS9tGNZXUNPDeEwB40nl/wDaLLa2tgZPlJVW2cTvG+AeOxkWb1AMcHAu&#10;kNqlJ9jkBBHxk5g1zfOHAreTjXveMyapKrFnlWThdM2thSSOMGdEmc8wcCrbxwRAd4wLoabTLOhJ&#10;XXAwjwI8PaI94Iz3FzS3mGBEhzDGst3L6mFvrpyjpwm0wlvBfVJnlWEc9fIsZG8JcVwlecefjT04&#10;VSgdk3NGXjjBnjQdwQUaJOCeNAXBMBFsmMJwPBwJkZFMb3DcCXZZIM8aALhI5pZGeCMFy4jG+MrY&#10;I7BRqnsxk7imDG9c5OYgoDEweNreRZu4Z4yY4FsDejyG52miTOl5SwJrakaD80GDt5G5NwAV8l9N&#10;kCPG5AVaoOoGTO/AEAh21Q55UA3KTeFAy4ngwjswKGQm8tsarZNZHm7zAPBHwJx+hm2WAmBTCNxm&#10;GkRm5j4DobyeNBODXFr9hMjIOAeONTN4HGTOBMkZjt5ONAAe5g4ErhIESIMdzkKGSTkjVBOPXBdw&#10;6Q083kbmMmCAGdTJhI3Lb7yC2pygGkIMOSNMt3hGxMcHGhu5kjJgUwjMgckaAHnlx+XHGk3bigIi&#10;Q2+kmeSRAEwZB9wCTwZDDUwdsxPLRJm3xkwRoArcnl+O/oXE88l5IEYIzwEwQJEuhHj5nmKgCkjc&#10;WckaPDcYx4IEHIPGQ5oE83cKcBb45bEQeaTgpuNHnDcaqryBvcQTkXUdpl2CyjrCWDuY4EdqCR2/&#10;iQL9ePhqfPAobAmrnWtS+4YeisxG3slyLTqfngwj5GdOKSHOG97gOhrPRV2mjccYr0HUVPI3U4Gk&#10;S+eYx4O55aZmEj3wmMP4apI3GD5FpEneb4ys2M/wksoA5HjlsPBGC2qrMBkecC2AlJuTMsEYM4+W&#10;P3EN3MbbJAgCtyOl9MF5WRwNs2yQIa8eEbZDaaZb6w8h8iANCousJTKnONzqfTXTkvrCU7tvIT8x&#10;ee7xnqc/qq4OGb2Bteg1PxV+XgdRS+V0xUM2PvL7ll5hS4MaeqDbpJZC5ss5UIkbfSt8EC4b7Qm0&#10;BMcZyolMJgM1jB5STT5fykFJZKkmn2hmJ39gTeAirdsUHAoY3GAmBPOHF7gTqB4yMZFDGQkBMisj&#10;fITPppON2gz386/RQB+0HIeBQxzRzHnjuok4eD76h7wOPgTALhK9ok2YMt2Ce3BzVQ5g8G8Ic0Z8&#10;6emDMjaxA5AUdxB7A7nISwIkqmDiWubwdNda0HUG+S48ceoa7qXO4uSXhEfpysCSomOA+Rc1zJh+&#10;uT7mm4fh6LVHYzwl7JGsgmG0VxT73do/aG3lqySerWb9ldgtaa5Wqeeb5MTx/FXG8s4Cxr1PR7vD&#10;9/iYqUbp1zJNqkuMO9YKOMfL8CTPa45DfMaRyV5GTqOW0Ea5Flc0chLkVwcOCW8Zl3kPDRIXbNtG&#10;0dOD9aRsFzrUdJdPym0CG156072ZN7LBiKXh8tsOwuOnmciQ7dtXej7NB1xtbf1iKrbNt2C+KOBW&#10;Sj9sBDX+0vaICcy4uav6BovK25HJcAdOBN1jqYPQ87G2R0PLnI307c2t2G6t6vc72JYptkr8s+mP&#10;wR6Y10HsnmA5bLjyea6bWaC0ye+sB2obO3MhmOcFwJOWRRs8Lvb/APAsd2TIGhMClt3+DIn27Adv&#10;OobeWEckyL9ezXxJCXqdxfo3ZWxM6hjORuTMphDtzExpHo+B+xEnBI/kUsc800+SnxlbXoEGcMyQ&#10;Dxr4rRLD8bxamlSY7GNWTeN54P4iyUZMCu0nmBIyJvRny4uA5gTgjUN4Md3GmXhGxsgQIaMhA8Cy&#10;2wm+WWpmnopsX29yULKVS14AozDFaHcLkjXRcc8pmVtzTSdTRqP4d3GvE+dzVzvOOPj8xAXE6mTn&#10;jOXAvNcv+yWPkpWkjWRqr0vjPTYf7UnKi1sj+lxHXnrNeseKqPR2bKwW2d3md+NcbSeYWXII4wXN&#10;XloyWmCW7xj8xVQg7JF6hyticdiofDGjcPhpoeY57My8lLvkGwVI3czhtv8ApDCPStjT1By9k8eg&#10;CY+fpj8azHeHG7YL+RTJXNHLZzjDxrpzAOlnFBtoJtvMFojW7yxfypmpNyYMt2Cxtmu8xAaLldRz&#10;Id4L4o47un78ca3iYer/AFoaXAcuXzUnwyF1klyaiJzqjkWoJfp3uYnpG8Hb1tO3qqHUjMkqenC5&#10;BnH00pfNNPRAJCeyWJDw542c3wuQFwIlL6XksBLxn2S1+2qeRm5jzxq4S+TtnIwQMD3DeWhydoS5&#10;JmMwZkgenVqldJvX5MgLkCuErp8cyvmjBktF1BeNaFsrZju4Dcfxe+npBBp1L0u2ptt7Ge5HdWJ7&#10;VKs7SnWDVGEfMXVBKTcv75oALE6w2ZkbNjuW3U5l1ROfu2ME3bxj7ytHrAgDNprcgHy9JTHG0ybP&#10;x2YDiHH8JZK8bkgc2Y+Ma0Ki5fJXgzheHtqwtK2RxjbY4z57qtVJ1YNhMbzwG8WxaY7qoc4bto3p&#10;wsz3IBqHL25IHOfUgQkDSHk4m01IcLbTCTVt3VfKLp9k8lx7zEri4XUt9xaFQcrlT8eP2WXx2uWV&#10;Ms5fJYHJ2cc1FZJy92z441QTlbmkjJKpKeBhNfqti8azGXyN7NSYO1RDgJzLpcC3Ik8ey17uG4tX&#10;jogtRWqX7H5tOGV5zaG1H1BFgU4GYt9kcyYDxwPhONLUGPwIPWFadiDPKpbybWoT30eqCT1PTBDw&#10;BfaLfyi9xZLVkwkryxuwC3h8wnjSe4fUFDcEJGTHGiUjk5Jq9AFtxkSIzxj6qZHLyBHjgTh5apps&#10;7nTYmdiXH8POqSSRk41qkvqB6wlz6AOpG4FbIs9cEcx5O+TmIAmSuRkfkAEIM/KXbFL+q29lstBN&#10;THz+XaXPey+pG1Nud5NKhPDD5dwvBGvT7Y/VBKzpjG83Vvq6lovB3lqI7VgOT9MmbO9mf2ebAbRv&#10;ikdOBXSDWV+s4StJVIcmnLCF5guNdaUPT7KMmicTi51LqA7dJHPpxTj5gzOLGT+zf9yzMm7asMt3&#10;ePCVwQhnJ+annlxm5ByiXFrVH0mNzUe4OQZCFKIl3JwK4bVNi7aW3+xwFIZnqOfk8yFIvNp+2oVJ&#10;7P2zZtv8+OUbUgtO1xwRok8Z9pSkEEtlXwhuVzH2xMX73BNZqUcA135s7pNs5o8DxnNSkt8v3I1a&#10;lFpE8wGX7J6jMSy2A6wf2kglDmmyslPEOZ5KnXs+rqlXpls/ZyVhKTxhPcN/abuRZLtopeXS1lvj&#10;zTCTVIQf7iTN2hF5xPUE4ZP5cDGATOMfLWhbI9k/aQ8Dl9u7JxqjciLnyeJcf1A3exkvWC2bv7C1&#10;TZ3Xk6bMn0EHtDUYvuxCpyaRxrW2jYmyowgME1EQLj865dbvNze7y2Pu9vlkGrtVlcPZ9YjcviuI&#10;+nd/lVPbysZnPV+GMaSkoHiOHMyJecnK4N5i7q9WOqN/bHk8Z2reAerq9/GuCZgTc3NkzG38NGJX&#10;OCMM8F1ubzBq2G6sD3mHSbJzMd5g/s4hfdid9eXfrSU+OVVW+eR6gXGr/qVJoP1kJ/Tz0Ebl9vkA&#10;+mQqh7aNrjmqpdggYiG1u3PfUM3u2LIui3bDm+oHA4CYG3UTMvGODJHpxpmX3f2FdppNGT9zesW4&#10;BitEQWgGV3P2FZHlPjjGCODjQFvNGwSZFZGbhtG2xuT8vppY5BT5oQcA8BjoCOVjMyxh6fMV2JJ2&#10;TkhzR6ekq28Jg0W3ARQOTYDyHJ2dkmOM/wCmtCl9QOZOQ8bPT3jT99Q5G8bQMsEfH5iZcOG1vHAf&#10;Onjgw4bjCy3mM5Rxk6RVVaomjmZe0mtIC4mjmNAqg0R47+dAshVJcjsaFtVZlMHDB4COBF5G3I8c&#10;51rUwlbJtLs4LnxE9O0BapPt0JA2svJU1eB8souBHh1ZIXNgzZ8VvH/y3c/MsHke5RvcBtMKJdlj&#10;fjwBBbt8sihmVMNKE9p0VVlHkcsvYAfT9+BUOg9l5HMxxvwFGAfUQGR7QHMtZbsbUjH92uZ8CsjP&#10;ahUc1lJ2Fi5q8zvrMT1alVrNr7I1tgzXFaSWT35bKmIiR9Qi6K9VPZHMawcnmUyu7kz6ZeTHGuQJ&#10;fsjqPtHeXMqKODm6uReiYNvEqjo9jT1PAK3NutonueJYvMCWxomi4/xt8w2eX6mNskfL8KzE9ukw&#10;7bnz5nTcjFgZ+zEciXPkikT2VNzvDXSWy8saI1AQjO+2YHL8QnjVQPNCSrReXdQVxUIhVwK16ekc&#10;/msm22w6VpOqHtbEBKn9pncFpkGJWqeTT7JNux5IcRHtrUe99cr03Xk1Zud5Z6lvzO4nnhJ1dxx8&#10;bjVuLfwyVRota0VGK7Jypu4w2ym5fIWA98fnK4j+HwLWpW8pSdst/mW6j3fSGMQsC45bzR6EVk3A&#10;me1BwEwQHycwaHp3RyXHV0wmjKAmBh7PATyku2HrZkByFiLT5lzOsfkc4ZGIDfLpIPMWhTh42cjy&#10;HK3j/cTqRR2B6u+1idTV6CTwAaswk1LghYF2xPMgz3nxSRrwBldWTanpiByzPnGW6Mi6oZ+uROo2&#10;wAxsd4jHauEJ30lybSxLknocOmyQZIOMnUIJKV0e2lT3HYF8TSXKNN+so2eDPGYBRx/VW5E2iU4z&#10;bAfzKalJB0xjLjUToVQJpCW3yg5T9nO245VvEY9MlvJ+6vKOYTyUmc4Asbbq7zC8C6W2sbdCT5yc&#10;LO7Zu6erkwLl2rHEpeOcbbTucz50hGMq3AuHpxNNzHgjA1Jq8waek7wcbbeTSoo4CF5ghIlMJONm&#10;2Ymc+0QE5YxqHM6kmLlkxbOX3so+mPvouqClxQ6spfAPeYOSTqf6lm8vody/e2Q2sHmLoqVuKUeD&#10;PA8ujti/PGsHmDwctcn3Y5cF1aiXCHJNUk+y+XBl2Nza3onLWkSuaMpCM7CWvvanAtS7kgxqht5o&#10;yfy68zAUZh8xZjWjcjlyBy2PkcCu/trLptbuD7um7ZrUrmkhZzqzMgFwdS4ltM+w7Ye+SoFyMn5I&#10;FyvNCOYOcdMy+oHNvduZARfXYD7Vet/+0idNtOotmdSTZ+M4YLpAjF0kemkjbGlx3jkFyMnmLDaX&#10;cT6SDvBAUdxaFJ3ExftgRx3ebzCcCh0xktmQsX2jM84tVLyenLesAo7nLWnUu3ZSpyCMM1auA3fu&#10;TnvqZT9Lzps239zdHBa0yWlWySuSv3J43lreidRdC5xtINyo+YbE53Uf9cUcVvGTyy4Arqin/V72&#10;N1CyfP5bI5hgtFt6n8q4Dl+zOVOb+A+fp3Cpnd64p72ZhNXTMI+WMbnxqFzkyVVg7GFJnA6YZz6a&#10;y0MjKMIy2yfsKq/8M6UeOT47rfy211XYlFkc33Jj3HROYRUOcUe5jIeNs+5fMITIhNS1d8+U/wDu&#10;5cWewDZ8/Hg+0fZ5v/MrJKw2byGQubLOedoQeYLgTw6LnxuB9k8xXaR7I5iYnPK40rumJfUqcv8A&#10;xAUK+gYzbbByQAVkcSd7Ox4GABYx+VxxrTppQ7bcjwNpUW95hS/4VM2d025ls6YmbHdXhl09JOuB&#10;CfLKrsL2Lz6s6jAwc3RtR6rkngXWjxmyoBy+CFiLUFuw2xScatTfaRWlJDfNggajjcFuag8ca5Lq&#10;ij5tOJtv7mal3omqS7/hXMOTKnS9z3VHdwnY/GxNv3mm2TCvNlFvBUOzl0OPzGxeP+VUmYUfsGqH&#10;PLajfycxOm5Ffg/dVJmFFjM2sxzV048waqo9mclt/wDyVtx/uLahQq/8QYszJqZ5AppsLkLOY4Pt&#10;xL3EBOWRtjjXVFH+pGOcSkBgzwTcxBXB3M+Rc9yOi3oZ0xZwHuQOLVsYu+vcWkKdbS2UyRuVlYMJ&#10;qMSzMlMlr27zSw2OiSNyg8HNoGyOsKPmL6Dcd4C30iEGLIsHI8cuXOdjbjX9K8zodtMt+ZxgsQOB&#10;cwS899on/wBb8nWu/ltRicR+W5FgToWZaz8R/wAiPJ4Cv8OeYQ5eyCTHHqJTRw2fucYQbv8ADEt+&#10;rj1V59TbI794+a4B8zVWDvBsgjBA253UIVaiXKZ2zn5sJq+4DRtyRuer+qr5MKoZBHuwQZPzxqht&#10;ydzvpDmBAkxhVqUmWB5wQevgAqq3GSPItII83kecFtVtwzJBkgVoshytxuxMcaMTCaOX7neYz50N&#10;7PKHjSG3xqgAkNwODJGtOpueMoM7liJxAqS4o9yFkBzGcWAnTQ3dysyYDakCnPz2zQphPJdMtGCR&#10;tRrDZpJ3LBzkWnSNvNjE0QW4FDeSt65c2Q3SRpyD9GYknk2uc/OmXg3puctOcSsjbI8Y2088l7a3&#10;yFcQPMlZyMhkSJS+AeONWSYEbQcB86AkedzuKfeIgk3lbYLbOBAex3Lng1FcJPNJcbI5R6YThtG2&#10;yXRxjRvFhlZJO5CTAYFtPOKXwDvX+YrVue+Ex6pNJLeGzAntP4Y1RSLMrIMsBcEaZG47iP1PM25B&#10;4oONULfCISiw+XlwG4GFXCVzyyQGusiG89PeXzvxUUahcdQt6olJs5mIlQ5pPJdHksZ1jPaBF+kf&#10;kj4kUajb9DQe2BhzhVwp+oGxsjwGRYsCYxD/APoKeOeFuJ1AX6HRQ5hLmZMbbU8taRSdcXi+0vi/&#10;hrldnMBmHgRKXkIEmROSB2M4thJjCDIQSPEIytgjgPcjWD0nOCGyRnWkSdwNySzHpqwjNUkc0sjz&#10;nyeWtIkdQEZlyKnyuTto88F34iu32Px54OAioEucbNS9aNnhMEfwlv0jmH8Ncfyum3rNzjD0+Wt+&#10;pOcE4Dacf1UCTpCXvFcG7hZvK3BP2FcGbjAowLs3cY86MDIqqzcYEYbkU4wsgyKY3IgLdxgRhuRA&#10;B4ZFMGg4yKYMinAMDInoENGpg0AEhkT1xRVMQBKGRTBkQ3GnriCgJY0sahjInrioAmDTyhp4aAJy&#10;cUNSEAOJJm4nkASElHUhADiSbSQA4kkkgBJJJIASSSSAHEk2kgBxJNpIASSSSAEkkkgBJJJIAbST&#10;iSAIaSkJIJyGknEkANpJxJACSSSQAkkkkAJJJJACSSSQAkkkkAJJJJADaSSSAI6ZInk2gCCRMxqZ&#10;GmSIAGxpkimEUMioAhkTMamRqGgWMkUMieTaAI8aZ+RPKHcwIAZIoqIIaRMAhkUMg0SjUONAAeNA&#10;XDdWRwNDSDQTlPcDwKqvG6vjgfPgVbeDVAGbvG/cVPeN1pzxuRU+YM+fAgWZ68bqkvG/5Fp0wb6a&#10;rbxuPXjsIAyWaM/4aoc0Z4OMC2Z437kCz2aS8lzJ1EDDE3jP4GdZ7OJPgvreHjPH/wBRU+YS8ked&#10;Tgk51nDPBwdNUl4zxjwLeJhK8flYyfuKkvJeOC/oJZQYy4l+DjUPd1oTyX+AGRVtwzJARAwre72c&#10;iPScngTMw1rCMUu3GYmAx7dzlqcDWqTzk8y4ukKTcD3kEcC5plbMjYgMH6i3ik3mMmNWoFuO8Nn7&#10;jTAulpe4HbwLkWg3GkuqJOTTweYnuIy1XPGdMkzpY0yTln8CBhnteZ2x4IONeSO3BuOMq9dK0+5H&#10;gXkvt0zkPgB1bSHdkek4Vng9RVtwTHkV8nDMkGsq3L5W5cucAQXFlmqBxs3MBMcYMiecW4/hrSO1&#10;BRtt23EWPqIPMGbK38ZAFVl4xmJgjTwxjCT/AKae7HwcB0BcN7JM6nGEztzuJlwT4ChysY95z8Cs&#10;hBtoM8CBYNbt8Ys/AiTcd4Z4IFMbsx8d9MkHuxMnGqABpG5O4pje5ATOiW8Ej+dDW9y4fGgDVJOT&#10;GNdCUGQfxeauXZPkseNdIUPkTkELzrSn3GnnWzSd5+IsHp9xgsLVJeT+ItYhOiqbeLYJW8XOtPvF&#10;sEveKcDcpe401ZGbhZ7J3CuDNwgC4NyKYgLMiMDIpygeSINJSEAV8jfGoeBHiDUMg0AQxjRKBQ09&#10;cQAYGnkHGRTBkQBMTaSj40ASElHxpY0AKNQyDT1xfSAApB4FDIjBFDIgAbGoZBokQaZINAAcg/yI&#10;a4HjR4g1DINUE5SXjdVuYM1oThn3EHJL0AZXMGaqryX89bA4laDuJOqBZibiT+DjVVJI8djBwLfu&#10;x+/zEHcSPBnQBjLik21vPxrK5xT9kmOBdREl+BUmcSvGPGgDj+YSciz14Mlz6i6iqCT4B8hYnOJX&#10;ZIeOPg6iBhjLiX4B5P71Ukjcdz3FrUwb9xU9wzvfORTgUlvI73xEzL6LvE9xapI5PqdIdxbNK6TG&#10;b9LlopC4xmm6DHcBgBnXTlNy8bAePmXEeldHjg+RHiMxQfOnJSLFK2+Pj4Fp0nIODPfWbs8meBTJ&#10;hUlkeBOAu1UV5ubL3PMXnLto2gEfuTxrSNpFaYBnwLiesJ5vPXzpLzSQU+aPN56FtTKfHgIDAhoy&#10;Y8iskvH4Fmg8sjdwTXRhmPUAg7OXk44OMiu278iCNMEiJkICCDjRhmS8P/ffQEdzXVwl7Pv9+6gC&#10;4M9HJH/vwqHNHF7P3CKG8cWcnmJlxnVADPHwcaDkuwZFDmjzATAmd4x5FOBape4/IrU3eYCLPWZN&#10;NWRvzEE5ZBkxk99PXBwDUMZNPHGkMhFQUB5uQdzpfiq1DmBI+hc0lnrNxjJ7isjcn8RTnxLjQmbj&#10;x8amMyY+Pp+UqqNxgGiTdx31QILgN5yEeZuMY8HmKk7xjR5mTuIAvjcngVkZkVDZuMfGrJL3H5FO&#10;LNUl5O//ABVdpWRZjL3GPPBxrQpWTGljC+MyaaPNyYM6qrMiPNyIKA9ApkCGjRIedADw0SgTIxok&#10;MaAEMaJDTI/AnhoGDySSSAEkkkgBJkhEri+kAR40saZImSEQAsahxp64oZEAMkIobgmmniEUMiBZ&#10;DcE8aAvCDRJwRAXhEwAPMCY1SXhMatTwip8wJg/DVAFVmHjVVmDgcBEYmDgUCzGoJxg4FQANnk0s&#10;5L6yuYTS8Q8CZnk0LHkj81Z7NKgGEZ4P4inHUBJ5NBwc5YzVlWamCDg6hFW6gqAhskH4ix+aPHNx&#10;Q3lxZJhUDkxMd+55apLiaEjJgQ1w4cwZ40HG4HBnUIFq7YJBox6kCG7x34NNVsjxMkeECljC7duD&#10;j4wJ6rJgyjzweUs3bvMaZcDxkQANcW7imDtwDwJDb4yIlbs9BAA1u3JHxqyDI2CPkJkjgYR5NSMi&#10;AjGSNQvAJOHmNBxuLORDXBCQEwJ4bchuBOAW8EjVwZ6LZMs5fg40y8JgSXboB5u4c28cB1MIQkGe&#10;P9RVVvMO5H+onu2CwcCzN0DbKbqgctHeCfONMziqO1XOO/8AqFxrDgTQkH4ilysmpjjRQq2xiDU9&#10;Ztqr+U2yRzwjx7gsCHB5lpWqqJOQLbBpOPif9NZjK7dvHGdXCcVY2jbaIOXprTRSRnOs0JgcnQcj&#10;wkaMVAS8S8qunE588aajj7idImiA0190A/bhFK40PgxwKUPmL7rofND9IDUxojbx8C/R27edPN+Z&#10;gjUnE3UD8GRWtnMCBz9xQpfLyR9Bap/wrnzySnmQWNxqPmW+4pnJsKTGnbm7nTUDlEHEvIHJYQFw&#10;4H3F+tFfwAmEcIkzINAWY7xFoX2bEEaZ2gAOnGTItCbyccbLH31Wxy8kHGrhTe7GJjc8kYkJeAe2&#10;dysbxzjj07eqtmmdU421mwUkHmKkyuoG0tcg3MDX/fiVwnlYfA/EXP5nlnrXWMOzwGZVGVWbz6vl&#10;dthudzc9T88C031kGcurmYyOQs3wt9bi1CF7/urg9nWgwkxs/vRFrW5vZq2O8/8AqhaFbcrjF4Bu&#10;Omasv8DtNMyqTE6cU89VOsJa2xm1AkL08/7S5X2mbL5tTD3djA+mTxrvCgPWgeyIZ206uzSDl/sK&#10;bVO0fZtVrI7Ptx0z8veR8iP3Yk7GZ7LKlarfH9wim8v4pkXYf6PF+o8rmdPuTEyca1SX02WVNgPH&#10;PAtaqhmypV6B4GatZpATqNlhtabQCTImCDTCPpr0aE7qTzGbC6ZoSmG0yyTGEFuP4SJSfbRMQtrI&#10;dOBYOQmNEpeTHkgTxZ1FK9tA4CAM5OVwYfm8C3iVt6UrllklW7vfMbC4Fwe3kb27jsXF3hsn22Sm&#10;QykEqmsjLL4/+ZbC41l5OY1fbR6RsYZKZLdyR6JhtebGySd7kPvgfMVVeUoNsQDxsxKSAfMurtgm&#10;0Sh3gzwQTURICeasTqh4Odvdwkj4Q4Ccy7kWY6bqxVjDp3YxS+3INn2Vjextr0nnhW4XGrb8Huqt&#10;bTKTmMDnHAcrjzB3VhMmf1Ns+cHj5jbqD7i6JpvaOOcFA8sCJ/gjXlE7i1gt0kr3Ua/Nod1CeqSq&#10;tnuNOMzzGZSd5eDdbxquO54WYkwuOMi9bKU2VyWts5mNuDmXEZd+ozQ5iXo5q7Hb+RakDmmIzw8U&#10;a+n/AD0EPxkpXbke6eYVNkm0kb4IzFHATlrZmjubVrKgQcxy3XZXp9XSlJO3BjO/cNvMJwLU6c2Y&#10;bP5aP0OWAGo47Vzmrn8/leP2s6be8fc4jTh4zy+o9w89WDLaZJxdmyo7se8eX/qWI7W68q+Tyo8k&#10;mx3d69y3K9p5ZHTzPWbekP4ZMa8/9u9Ftqzn01cv2JRx9O34IFpck836cTvQfppp/wCCLMYCtVi3&#10;nkfFOJgUmUxV0Ps3l9ORtjmnb4ozD1LaYqhnKqbc4GABEjVbGzJUMx3yxbCQuoMS9zc9TU+n8J5L&#10;Q1Tq2e8Q6omDmcPT7sC2Hpj8CiM5ZPm2QJ11/S+yumHgz3pru9sSpMvmEuls+3YIBOGQy6jkolia&#10;ZSztxzUdC8xhRJGznMA8cANZEnM4nxsjn+7XWe0ytG0ElA2YMRYx9Qa5XG3nzx7vMYLn1UmFjup3&#10;PARNqjf4gPU+NtNZiAMB8/UuLtiTy/eZcALM+QfMGuFWdHzZz7ZzNW0uhKLZuab3Fzv2sQWoO6sT&#10;Ncjdc3cke7+U1MZzZ0KuwafXEjkscuYwTK0SMfMJzo4Fz0Sk5jUjkAQsbbIZbdxdCOBvZqUD+O1q&#10;dNHt4eyoT5/GcQ4CC/JAuhwuGVjU1rMTJ5NuSbYw4bqgf2Mn52bY9y3p6gkenlWTrdgQdqlHH5Yx&#10;YFT6oqAlTz58/c2h20NI4c3L0fGNWTUbopL6wbONok6bcD4pI0/TjKfVJfM8OUbXqEImJfS44/61&#10;mvs7Xpj8ardQbTCOR7sHTCPljGlU26beg676hZKorBswbbnLdODqE8axT0vCRkxxqE4mBHJE23uR&#10;kV2kevxInvsNNoNmN49AGDqFt3F0TL9pjmSVWCCA+i3LaWS7L5WML0EcfT1FT6oqTeZieOAHVWVT&#10;1LXlqHVqOnPWkodtA9Yztn91mgrv7a4bcDJGRehOzCcMq8pQ9NvD+08xtc8a5KnlNjkL182eAKMw&#10;y2ratwzrF1s+PhDMo8xfzGV/OpEZBwKU8HjzwIdG0xK5itPExUuNf2Py9k/nQIDfhrQtuEvbNiAj&#10;g47WoRcyMJi4lrnHArqSpJjPrDaNCtrWw+l32RbQxytyds5PbbE/nXVLyv6Zko8cB98jJyxjXJdY&#10;bNG8qbA3Z8J5cFcJa7kay2TVOSSl1md+BcFkeWIeXb1C9df81/nO4h5RuNVWw9ABnn1Xs70llTAd&#10;stwY8kBlz3Xbh6zbvoJkco3t3UGRZW02lPiuf6rAVvH5YyIjUG0B7ONGdMtcfU76thcs9Lr933ag&#10;7NdSo0jYhtUcS17ubl9u7Zxp3CdxdW1ZMJBJ5djbHFNHROovOaVSO7n5a6W2b1RKqeHjDdcOiCtr&#10;8ZWGngbasjhO8sIyshI78b+jhWXHMJwLMaw2aUg59pYTy3c/s/fVlr+fzJ6MEbwBcCm7O/V3mNU+&#10;3OXu4M+mUvfX3hzEWEnWQyT6Gg50NslvTrj2nHU7p9ywcYIwFH9RMN/6Qkzr0aqiX0PIfZ2wO23g&#10;xcxzwQLmmq/TKnPJkghmJ5a0oPNekrw01RqRTeWem88xEbjGmSOMavo6SZBzu3whweXxxqqkZt43&#10;OjyVtJapnwHPuTUEqfp8jwnuLQSDZS0eTj6ZFnreeCbJntQcarp1IiyTCeY0yOYYxZ0BenHHwJkb&#10;wkGTuKLwsKC4bwSMeRGJe4JbwKts5xp4IONEhuCa+urUiHBj3++iUnl+NznQEZMHxEeZkbW7wT21&#10;QKIc09jcnwcCvlD1oSVTFi/Dp7uXUWYvCY/iJntCyNQTamKrK0bTbD0+2sbZBhkrGBsARDPGvVFj&#10;41w2MbZ5MQBjtDucxCJpWnaTKVa+cYraYp9njegMufhQuhx76/iOnm5PrpUc2aqNl70MpO/balst&#10;sgx+BZjS+z+UzvfoHJ7dtdGSiqHEoe4HJy2SC1NNZftEnDKW1OA0qOKy4EIhBrmuVM9KZsP9vF+Y&#10;0+ZsNEpsX/xMlrDYW9YXzMDicBH5XGsHJLyBJnXoRTdSNgkOaA4idT3EHmlPyWpCHjNKtb4WRemJ&#10;mnCuhHB4xpOGffgWtVZs3csyY2epAsxcDIHJHxqwzACRwSBMkcEMk95iW8CgQA83ud9MvG40zvBI&#10;EiExoAG8CvlHjI5JgjVVjVwosd57Zv2/iIf2ic2bfMA7Nj9VHqbmDJ/MQb5+mg5G7YLY8Brv1FlZ&#10;HhIJiCMJ7iTRsgdmbQJfvMl0fwxrieYXArroc0IGmL0d29a1Bl/wrkucTQcZEQnbJQIc4wDzqqke&#10;DjImXm8pncyR504AwNmLv8auFPyskd+PSwKny9m5MTAtmZtxwNueIdxJeAYo9mXta9Ha01s047Fj&#10;cgjeA5guWNYbL2bmWuQR38l1aQSoN/sRm5wy6ZFFTvAM1gRsYYAttO5y/cWSzCl8A/aQFH8RaRUk&#10;wG8cgwAzrN6oeTGBtjNd+mryguGz+aMmZDhfg3xkTyu4sr2gM20ExPG21A9NEqfmjnQjDpxq+Tyl&#10;5jAyvPAcxTp2nDDE5ezGYau1JzxtJHOsARPiK4DpfHJQOYAXI1j88lb2MmONHdCmo1R5NBvCHNBw&#10;IbNJ4NyMEEAN3t+UqrT84cs8kfArIOaDbEzgERTlAelbx6/mIDOWJZhb0ldmbhszIfBdH5jYiPU3&#10;WFYOZdeZyoTdqMvMEJB27e89PGZ8XU+EoxyADUkvHvoHMABE8waqrwjlsQ5mzEo4Fsw5fqXmZxEg&#10;5WojEjk4zPQB3EpLhdQYi8aLqh1JktLtyGHnlQsHmFXYGzOn6Pp5teNNWrgxOnx5/lRisKHHTxdz&#10;ZsRbk4tc0ufOplD03KYCHjMATeMmkMguBROfaPTCANUVxKXLJ82CAQzOC21gO0R4SVNgR6RIydPy&#10;PprbJ5Qe8zb2aaiJq6fzrJdsEvbbljgYlb/yRp6HbtY5yfMM9Z1Zv9OPoDHFe5dsou57qpPbA2Y9&#10;Hj8u0mZXI2Tkh4I5rb0tP50HnEvcsNaD2hbSTnnB4e0wgR4DAyLK55UBJk5vRobNJxjQdvB4Fb2i&#10;Muzh4SNtjCf8NVUjdzHxp4YyIlvBDcYEhKQA7dnZSHzVMG3c3MHmKGQbkJM6cBoUneTFmTeYActX&#10;ZxXDl4PIcvmqhjqwkbaz+Gmez5iFkd5ADJy7ijSUFDqCaEM5PHGe4hrMhONMzC5ATHGjDd4KMecC&#10;1DPGbdkl4PAnnDfHng6ih7xg4ESbuB28anKAaQZE8MZI1Mj5ael47xEAAXmQmAyJM2+85AqHMB6i&#10;MUuQYXOdLAZcN3MA86hk5eNXyrBsoLEYeoqHvgoMkfAmADbeNQ7fjRIhBwFyIa4cdxUACH6ZAW0n&#10;XCh3F+9PuPjvvLiwf41ZG8DMqobDlp8fp1FlOh+3Xw18B6TR2csGEmODUV83gjllrMS4x8u2sTl7&#10;1wEmCE62yVzT2fNqaWouZyamq8NfjNmE4Gyto4CS9BwdTUWhO6wIVvu0f8RZgz3mC/g04OorXubZ&#10;myA55kBPzrLmxFtbw2FqQ03qAb68GPU+mpVNt95KeC/u4fiLJW83suMcALaJSKYk333FM/EVqdX7&#10;NPDxInOOmxyscBLzM/LVwl8wI2HgjPcCsOHU+5j1j8zpoaLagRtkgAJcp6jc1Xh3DLOle0Gxs4dR&#10;EhzAcAwGgOIcawKn68vXjGAjLytxwcDItk6xZmJdq3VfTj4VXmBKsKRkT9wcsbK2b4XBGs9bSdux&#10;JgMxWvkbljsxwALgJy7fApjAbYN+B4ApP54F+05ty1aL4uLXj00B1rWgDsduzb7zBqQLN5xtEGwJ&#10;kPkGtDmkjI8GeBscreAnw1zJV+zOejGaOBiXB5i7HlmXFk7b5HvH2otw9qg43OtqBJzBp8dT06ac&#10;4YDlGAnUXL/ZE0ZuP/DOrc3l86fjxx8A16A3Fp+R4hFR2KOnyXMDw5dQvMF31MmjiXNh7saauhrn&#10;aSbRJizHubn2iD4itM8qxy8bZwCXO9E27cNq6IadT9cClTmyY++MvMXUUrcSGatvY3wiXPKXlU4J&#10;MYHmAN3AtHpOtHshIfXt3EqbhPuYs5jJ1NO/KgpcnHpYB+aqe49jvmgB/oWKUPtzwewTjUATqKqT&#10;ysHsqmx+zZrca9NfEwddCLF9Vbtm/TCoGzOXb5Krrdz1BrYNke0RlMh7tNT9lm/5kvfXL1L7bxzK&#10;wzmUqFqadwaY2gdo0xuLltPBPGTjl+Nc/lMIqbts91vynquMzWQjKsX8PzcJ7GSenxvJceCB8JxA&#10;uM6oouj38x3OagE3mF3mXbC5vpPbw5ZjYwM5rbc3fwf2lfNojz7eNmN7dRvR8sjYqhxkJsZ257pp&#10;u5mizom58R11tseDltKSpgwmvZ8wccu2XBogg4cS81Ntk4quayEHap94jb6RLiYqil64MMDZ5deQ&#10;N+Xq48iodybNiHCYDokBBWiDKvToU1UaJHr+U5/1nEOQXYILubTURuwIUmD0Lr0ewd68HejOIcHx&#10;EfpvZXJWBNY+8RrV/eFPh7h5hNmJWc90ps8cuXOCMORarTGy1yxe3o9PyxrQJpPJdKiHggtaaz6e&#10;bax9xReMuT8fzmYlDZJ0GznjaTtsHfWb1JtQZBzmPcXNM4rTtUmc5UC3wjYntPtASJyMXWanqypR&#10;oVQbW72QKxubT96/LjMcikVBLQB9MJQenTjQAOb04Yl0MPRWi/T4BOhHUkcGTEmI4fTDF/QiUEHs&#10;qew+tBacgXxCnXPM9KYPs1GUk8MGOBMoPyJJJJACSSSQAkkkkAJJJJACRJgGCNSZVLPS7J7kCgmi&#10;tEyJerfT2xyfzk/ANPyglkqGbwooyR48iRorXw1H36Hu9Re0wbke7PNRaQ8G2eEwQA5iw2cUuNtr&#10;M/xBo9R9ef2Z5xrw93ScyRNv4j1VFsFu4H5nJxwdBYzUtNjc34IF1PbG8bZOBZlN6Yx54F4a2HKw&#10;srwbqdzQqSrbOYx02QJMcGogM/HpmgW/TdvgH5cC5wrsrgJcGljXX4OY2a7hMXJp6ZRkepA9yaeq&#10;tmpOqJsz0YDlHATyu+slby8jki1qTydzwG1P8C9QycxS4u4czjEttOipPNO1eMGdWuUSwbfg6iwy&#10;l7gXNltdJq6i6dkUvHbxG0414Lzj4r9/TXX0NT07DbpM3ZubjPk6aYldNjM5vcyAeoig3BAkwRgE&#10;Ty1bm7eyyPH5i8/XMao6DRKmnn7tplbl/MTx+WuV5pIyB416WVTS94ecH8Nco1pSYmxccGov6H5A&#10;5s2kRzx7mbC7thxRN2+Airbi33Ftc8kZHJMgLkaqDegJs5LkAVe+Qnnm7ikNxjjTw2ZI+BbAz2V2&#10;fv5xDVqZyunJb/5haIsyun6femJosbka1pvsjmMY8bm03g+KjH/EhszyNtP6ahvNpBDD8xAzZIf2&#10;Hlzb7yoZKXkpiZz21SZpVD1zxnUNnPLOTmQJYs1pnQcl49+RglFyWAWc6x9vUjngv24Ey4qB7H10&#10;wDeG9JyGDPAC5Gg5JxLmBD2QCH8RZLL5gQ3G+tpTiV9++ik/N5dpxWm8jwLJXE0cxkwX1M04B51W&#10;93JA5xwIE3BLtQkGSNPN25I0zxkzow3Hp89ADJG/cj40yMmDIrVL6b3kd6M9tQ9zbBJgjOlgM3MY&#10;86AvHF7oKyD3aMeC+q3MNHgOmAB9TjgUxu8JAodzGiQ5feHjgP8AhoAQx40SG4Jxh00B9pgJgRKT&#10;kJvOdUAGN4x8Z+Xy1MJUBJk2svOAfUUxxS++X8Cz0jdyzc2VGTit6uRPDJj41cG8jHMh4+XGg42e&#10;7Oc4LkA0woCUrl43PGdQ5xLxhyRpOHHcgBzEHcOHISZ0APNx6mRXCn5oS5ZjtD+qqG3mA7mcCPDe&#10;DjyWFQBoQ3BN56RFVZgzwFPgTzMgzDBBq4EYeNx9zUg+IgCks24zDPBGqTNB4OBaoMgwk5FxPTiT&#10;jcjvBBoocTnPe+ERhnrEUyaU25DwAyKHL5e5uL6UFqbjskx2Ep3UZSDs6Q4EeI4JGPBHxqquKfJG&#10;RTAVUbgiuErJgQFxL7KebzDBkQBthCS6NkDA+uG6g0HnkjZB3Gye5c5iA0+33kmCDUuLVJPTe7Ob&#10;0aCgh0vQ+/kxmPbgGtIJK2zAYIIOP4qmEnBYB5AcvqKnzyabyTJp/ESXn57Y9OKgc7tjgPbVJI43&#10;nPGqTPJgRsQ8HMT0nnBPPtr9BePbvvPxESZt8A+R/FVqkbNlG2OYz63H5aqryX2XOOA6D9FqpeRy&#10;5+Q+/vhN4BrTpPI2TxtjgBcaju8pcxuHBNfHxoa3mE2CM8YTlwDU7t0A9VjgbBycNhVWV3N5xwcC&#10;HDmGNzjcouOoBx5INNPTp4E5diEHHyeNQyW4ONWSm6bG5IDHwE8tPVhS45aTIe5c5dtfLyykzcjg&#10;fcTI7lxGBt1MbtxcECcLAJM5MiTMZIyZ0e7LIHP30BJbgJz86WA9NJg5fufaT3I0tzLGPIg9zARM&#10;uJgS3kQAy8cYB4FUHUY/TAiRSEj40HjDiInIPy8msZy8bwYBmUK7jJjS3fupEbqnbIAw3cYEdjme&#10;MWBVUeRTbePgUDk6eJSEbeNIY0zjUwYyXEgD94Fo+y+XkczpiGDzdRZ6QZO+rtS9cPZC2fQM7WNw&#10;K0T5FOWwi4bRK0ZQT88Db7q30tNdOSOqGW0WlOyrFx63Fp3OPJ3l58PPRcJjjVvoOpHshegctj24&#10;xr7QpifQLEO+oHnlLuWzk4TadvmIDMJgNtkZ/qLuqcThltFpwFliLtDqEELv/wDeuBahk7xm8O2c&#10;gzjUaG+LdeBgl+0BiOCR8Z06MeNfvY5LeOBIbZU2LPo8B+WAeC8nRvMeTzEhjH+2kzjGZI18NfHX&#10;0QIjcY7itNttc0VVic1F2ZMC0IhO4uDeaFbZ40YZ7sbPYSIzHuwI4NRTJe3bRj9/y1YLGZhKxPCY&#10;IEH7Dctibsj0wcWc4dOMaslHy9zULnpaYtS4k0DDN3DMkd8JjoO8l7KNlgsaw1uVebL3rNkBzAcW&#10;C7a5qqswZy6VSW85u3nBdP5PEkibzGZXuVzWOUaMNyNoCYwqHMJeSMmOAGQnLRiV03MTZAgKRWCT&#10;eNn+0Co7jFg2fdUVvSgXcm1iqKcklDnZxzztSdOOYQXGCNeVM0l82kJAXgFHcFdGts2XuPZnzlyD&#10;eIPiJ73WpEPRaUmsKPnzn+sjAuBJ1FSRs3LMeOwulpHUk2czHA5YlI1/5buYEN2kSOSwDO5lVojU&#10;mnb8Eai7Z8KTQc8lrP74x3iDm20NeVISOY742AJnc5dtDZxI3MhbAcwHuQOBIDL3A3JAQWE4oNUp&#10;OcWZiAIbpIHBdQZOBb83p9tA5YmMe3bLpjVJp+n5S5sRtjiHGMXM9/wqhzDao9k82wPAXEE52kzn&#10;DIzazAe3H5azHawMbOUnc79cj0h20BHXDKfSU8ctPbe/xlhtaEqOAgIJrdxj83gSXJE0GGzQhN5P&#10;HHqR8xJu3I5HjjR5wQZiY7FxXCTy9lbPBHqaScXFJl5Bts8HGiTcZI88ZxJmoJeOAmjdwICO5wcx&#10;AF8I3x8Z7caDjIS5kPcRJxK3sbYEZro7fmoCNw5YEPAE9tAGqUHOHsE+BHfKOMi9OJHSbINMYDWn&#10;BnHU8EcfurxzldQOWDkDyA+cfLXYFN7fJSGXY3J3Th0Tpp7u0DjVK0k7aTj/AK73Ujm0XUu5DrhV&#10;xMPaX2g19o/cR6tNoBKnenjMcv8A5YZVmPag4HOOMHLUSUiE7YeHL3sGS+rtJ6fevGz4weBuK7cK&#10;s3eTi8QEcHAjzPedyPrlwK1I5wSk9x4M8cfGPplVb3jA5PjBnVw2d0HPqwmwGDbj+IVWraJsbm1G&#10;EszIFuPpkFngR2hPaIcwZykMpA8YHuGJpEbEVVl84mzPRC+KMPUGJU9vMCQEXaWxem5jXLLscO6s&#10;2wxajnv50JQ7yx1wti+3AhnoGDm1qadzgjXpMOYPZVLjuX/tFsV3VXB8r9T9zA9moe1d3jbltNiF&#10;4DxrJdoBKnkj08qmVRunlsWnaLop7t1VfzETn2me7UKwG5rCavJaDd4CFuo9K9uk2bMjwWN4ek0i&#10;OS548HhVbmmz96zZb48O11OnxmW5Uv6vZKhpwE1bWhwdPV58aiRCqVX8pd1u0YPUGztzBLu2Hj63&#10;G41RjKJDaHeVGzFgbPnTdqTmWyrtiX7H51NSSNhO3wsYxaY3K3KYer/MQyk4WbFqQNrppydshvCW&#10;xPZ2R5JWOM5cDy0TVz4ES9ZSRy6W0xjeagR6elnx+FVv1d6bqeVDfBvlHB5fkLTnEwmM7ZPmBumW&#10;3cKLHHGn5PdEuTZ2zxzGOYvxnbQMSkCO7b9zGoZJXLpU2AawUkfU8C9RKg2bsgkwM9SMgtQghfyw&#10;rlGtKD3aXHsgFjbltWy++su8LjkWcTTtUgMbETe35eRMyOeOZU5A5Z8Y/NW2TSj6cbU4eDft4mF3&#10;prMZhs7nzAYDGYlGFwLTJ3I04sKTUE0JMnu+R3d6JqkQd4R7xx6i04dLzqW2I3MqKOAgrvK44FSZ&#10;pnc40AVUbyzxgUx5UDlzYgNwdNPEZ74TIoZJWSBBRcGCDwS69fFzeX31WyOCx8Cskrk7l4TBAC4r&#10;tUGzubSqXAcvJUVvATl3e+gDK2duDOr5KxjjbHMY4tPzFSeSPBHxpDuGyQcCWUEztQkaJbnjHej4&#10;092GNnxnSHnJnQBW3jdzBYgSHMCQDswARiYDvaIeNPEZkbDBBBqR9S0gCtvHBIMkaobghHLnOrg4&#10;GTXvdNB248aACUrb2eTxrYGbMbyXYILWn5iytu3wFxxokSeYCZNNT0n5QVuoPZiHCnpHOMBMECDz&#10;yaEM5TLMhG2tBxo8kel1TjfpPT7KdzFjeOIe8cxdmU3Q8hkgwRhY5yaVz315tS+sO+YFuMa6Qeet&#10;3gkoGbORiG6/5lP8NazoEzUmg7eKgnUbkEDx9bl/TGJYPS9YD33kWwjEq5UlWTap2/aTw+8RqhMy&#10;TFzfgCe38NZbkW7Ynra2l2nFcWXL6OC0TpjIqGNwV+5vG1FcJfRb2ajAGAFu3zCK1OKXZSf2Y3tB&#10;vhJHWpXt/MYj5trtwUvbjjGDB00ebuC2zwdzzEHlbccHBp/UWkSuXsn/ADtOMi1EvATdnjGcLkAs&#10;FrmLN6gkZAueRkWzOJWRmM+Pk/E9xByTy8PBGxL/AIEFBVZGzJoRx3SQDWqOB2W2T8RU+XvCRsjw&#10;dFGO0CORgDAC3AMXM4FOBQ5hTZIyZLqtUvkYmzbHy4P3408R49D0BeUg5O0Y8kHAqAD0vG53mzB1&#10;Op4MamS9nNnLncDHyETNPuCQX8fs+lzBeBTL+Mmicv1LqoJyHNJPuejBqfSVbJJ8AwR37cY1pHZ7&#10;mAZ/brYScwZeNVtxK5S55O9YFO4oKrL6s3NscJtSDp/9qrc4nDYxAYNODm2/fRirKfFLbBo9S55f&#10;cVbmEnJuTF5BawE01ivTvFiXFkbtx3AQX9Ylrm8CpO0ylxmJjZ6cfUGj0vGSMZ8auFQS9k8GBy5P&#10;b0v248CQi1TQdupM3o9m5ZjwOT5Fp04lbJs2vcwLi0UfuY1ntNjG8c2f01sDim8EuPAYBcF27cW0&#10;5JEkxl5K5S/bHDYtnWet5WSSTYG8g5a1RvI8BMf6Y++srriYkjc2YwZxp1PlkTztKj6b+0gwR3xW&#10;bWp48CslPjkLabHbNt1HAPmEc58a4tpPaJOpOyO2bPrcBOYtJI8lxmQHN+458tcY5E+DL2+1xfCZ&#10;dLbTtevNpkugkL6W7iVxB03N1cryshIM5j9XqrSNlcvHMhgbGAVxHa/ItynGx+U9nHjjlRbw+oug&#10;pOoSmo51G8G5JjjOImkk4G2jsRwHL+EVWQmy+Uth7zHNbcfxOBU9nL50wIeCC04g5tz3EmgtvCTe&#10;3xxndDg+qpg5eygHvMDF1g1eZnRhuzHLW15yAryMnL3ZWql60mzCSvo+ynRNW0Mdpfk+lDl88mxp&#10;dZ7KuBH92JaVkp/aROpU2OEMqESAfmdxB5hMJrd3kzEreDqD4EBI8I5cn3OVFH0tQt9AAf7SEcuT&#10;xmOLB1PcWqSOeEltgwT7xpXblpVWh5fPpPNt8CBq3jH/AMyJdFVpSdcP5d23PmPsoxXR9CD58MKo&#10;pJzDZwSbOSAchPcjJqKnvKXqt5YjNabwE1RkIXAuotl+2ySych4JqxESAmnpCVV2uN5jOCHctpVu&#10;8vtJPacPd2jBySeQS1kcz+sXThz/AMsy/wC5Z68pscY95bPnVn4iA9huXj2zftweYtClZB7lZjtY&#10;xpztoQndHtl5JTJJsB4Y9wzctwZC8C9Kh+t7KZxBuNkYzdRwXIvJOYDvPbLbUj5qPOJHjlxzRnFj&#10;XPzIfU9w38bktIXh4xz2kZ149Zy7fGwN4gVHm/rtUxJr4ZoDOPpCJjKvJMm2SsJVTnZQajKNqTmD&#10;F3P2libOoB7yeNyAri51EiFhnf8Ace6bWU5liN7cc7e22esgSqinbSdiJvL3HMI5zmXCpG5AkyWi&#10;JlvMMbnBGe3BdWtN5XLo9FgcRIx9RdCmEqN2zhps1sncYZWSYdxPDGRPVJNNTBGC3Gqr2x3FpGWW&#10;Tp44EeZy9y/HjgBnUOnx7zyeMmmu0tk/qubWwkBNZPKt3+IUoP5VHNm9MothYzqf7Difkkx2M61S&#10;g9kdT1yTHLWItPqcC9YJh6p3onEuA4qGSCI9tahGRM/5Vy/L6Lm2zSfHjkN155g3OSPB8neXP+v7&#10;Nv4WnTo5aSt1jJHpq/SVVh6jdaOBMcZ2A4CfF4EN2weqfNqPbAeM33aHmWxL1Qk+8zKSsX5tOMgu&#10;WUUcCtTei5LOB43J3RNK1c7kCEQs1bYWzU4qqs/nX3OfQEOzgujj6nuKZL27mnnN6B8IZh+Uu2Nr&#10;DemKJqd8zj1Ixl1PHHj8S45rBw2msxvM9O4uzTupPP3bTit7SNsjmpyAvAajMPSuDFnjWGuJoS5j&#10;sFwK7OJHZJyM/mJckWCxzOYrk7RC59ncKr2g2coaTOpk4bsm2eMHM5ap/aBIM8CeSBhu38asg3GA&#10;mA2pAg8rHvg+Qpltkwe4Hl0kCANCG4ZNpceOA4r3TtrE5gTHnjRJ48bQEPgPkVFfvyOSJoENw4up&#10;lOJqOPEnk5+pL8gUsduBAEb0KTb00iJEJjSddfECKkpQ2+NTCS9OAGjIrhJ5oODJGqWpTciAOhKT&#10;mGByCOBblJ+YCNclyN5gIukKXmg47GPgVqAcdOSshIxgj8vmLbKXJ0Y+DprmOXzDGP8AvPnWnU3P&#10;MBAY+NXk504z+7Y7CsjOXjgJjg4LqzeTzS8NaEzeDuIIzYJO8086u0vJj+RZLK3BICYO4tCZvMGR&#10;TlBfG7jGrI3cKks3nfVkZk/IowLU3IiUCAt0eboGBgedTIFDGNEm48CnAmDUwaZGNSEAShp5MjTy&#10;AHhqco8CkIA+Rp5NpxADw09jTaSCglXE9jUOBSEAOKQo6SAJiSbSQA4pCjpIAkJKOpCAEkkkgBxJ&#10;NpIAcSTaSAHEk2kgBxJJJACSSSQAkkkkAJJJJACTacSQA2o6kJIJyOkpCjoASSSSAEkkkgBJJtJA&#10;DiSbSQAkkkkAJJJJACSSSQBHSUhR0ANqCRTlHjVAEONQ41MjUONAEONQ41MjTJECyGRQyKYRQyIA&#10;iqOQimKHGgBtRyDTxEzGmAQ41Dj9xTCZFDjQBDjQ1wNEo1DjQTgFwNB3g1ZHA0HcDQBT3jfuKqvG&#10;/fWhOG47fuKtvGaoAzdw37kCp7xutOeDVVeM/AgDMZhL9TJ01T5gzWtPG5IFT5gzs8YECzH5gzwW&#10;IOYqTNG//UWzPG+CwqG8bkjzoGGPzhn3IP1FSZhLyQX4++tmmAyQZFQ3gyQZ4NNTgZK4GSDIqHNG&#10;ZDEx98i2aYN8eeBVVxLx68cf4aCgxns/BnvqYMdkmRWSaSckCht25A50sdeXylyFMKzHxrbJGTAT&#10;y1hsnIPuai2CRkJHYgjXxAk7S2duPyLrSn864t2duMFj4i7ApsmmrScvnyJRpkZEzH7iAKrVn3Y8&#10;a8qduA7xTxwWl6rVR92OvMHbQ3HvJ8aHdkEnAdQDwEOgMrmDlg5AYPGNXapB+BB5PJ8ZNbTgIss3&#10;ADOJg5fkO5Nxk6iD6kHAuipfL5DbOzc+zuh8u7yVm7hnZc6IMnLTqD4lwqbJKXLbAYBb3mDQeYMy&#10;XD3gXE84JuZLzYFtJnMCQObzY+f4qSfSqvJfZ4EhjHGPOfOr43qAkd/GAWpzEyOTjjJgbaiAKrLy&#10;YMkf6ieG8wZ49SNEm8r3bPGC4mXFsxNEGRADxLbnPY+nbQ22SAiMM5xufBwJEeXs9jmIAPStvgIC&#10;OPgW/UW8F9OC70lz3JyY8ka3ij8hAYE5BO46okbgkA8HcWnSt547qxORuMFiNapL3GBXGWbNI3g7&#10;i2aVuMY1zrK3GDItglbzTVAs3iRvMa0Jm4WMyN4tIl7jkKcYaEzcI83IqezcKyNyKcoDScGRQ4E9&#10;cQA9GocamKHGgCGmbmBIiZIRAEwZE8NwgONPDcIAslxK4g43CmXEAPY0sah40saAJmNJQ8aWNAEh&#10;R40saSAGSKGRTkkAC02pVtMoAGkb9xDSDR62oZEE5WyDxoaQY0eIPGoZFQABcN0BcN1anCDvBqgD&#10;PXg1SZgNadMBqhvG6YLMxnDMdtYzUEnHwQcF1bu8/wApZ9OGY47/AIEAcxzhnjzqq7n3O/5i2aeS&#10;fU9xU9xLyXPL+kkvGEOn5XjsLoqk247YPGsrk7PATHHx/wCtbNJ9H5F+hLy1EIMKz2YOOR01dng8&#10;Y86yWoCeDUgTD9DxJos9nlQY/iJl5NMA8h1ktSTjT8v6aBhQ9oFQbzwLnWYXI3OdXyePLxVWyNxm&#10;Isx5YQ5ezIYitTMY4GyJSuXiDf6kdpB94wPcHcGvgF8p9vjc8jIrIQg3OTy0Nl5MDb30YbsyR8HB&#10;aQLGW7MjkmBWTgGCDy0pW3sjzqG8cYBnj5kaoJxPCEjscpMkmGMeCM/SUPeBQCwRobMHGmdBQQ3h&#10;Bx8AP0kh5FDuEgHjjTzcinAskvtQZEeGRU9mP+6R7UuIAtRCYEyMmn0iIaQmomSE0/MQAYl5MfGr&#10;gzcY8kHAqHL/AHONXBu41EAWoZMf4iJM3A9DAq3vGojDf99UE5am7jv8xGGbj8g1VRkR5mTB/loA&#10;uzMiskvJjVPl5B/sK1M8hAY/1FOLNClZP4i0iVk8azGT8vB8VaRLEDC7Myd9WpuqrL+arUySygMN&#10;0YbjQ1uNGG4/yIAmDGiQ0yMamQIAkJxQ1IQMHEkk2gD5IvpfJMiZxoASbXzcTJCIAeIoZF9KPGgB&#10;khEyQiWNQyEQAyQiGuCJ4nuIa4J4EwWQ3BEHeE/hqYQiAvHGAeONAAeYOO+qHNJhgyIxOHmC/Asl&#10;qCcE14OYrqAA88nGO/g6aweoJ4TkwH5iJVJOMfHxrH5xNCGvx38nUX6HJSAZxUmAeBZXMJp0TI9O&#10;HBIyZFT543FATH31A8cQyPBxtsEfGqfNHGngUx4TAPOqS4cKIoALwmohpB6eNEnBBKGQnjU4FbcX&#10;IMncTJG5I1arYo+NLcxwIAAt2ZQjR5mMXfUwZB286GzCYDg4EsYEiDHGRJ4McY0BGQhs6JNyE440&#10;AAXGjnj4FDJMO+mpw4IZzyMiYG38anA/Rj3zOrHLx/w0yzycCe7RSwDzhw2D86AuG44yZD5ENcPL&#10;xFDcOMCnpATx4OAmCDgQ0ZCx5ENIQhiJ5mTATIrqdALKI4woiSYY86p7xxgSbvCRqLo/HTRgF2b1&#10;BgSHNMZFVoAFVjby8lu8jVIDzxuOMeRAo244ONESEx5FDJ4Ejh1AGkH4E0TIPGi7xvZGg7hxjyK1&#10;G4Azcxqc3aYyL5Z5yIwNuODjQ7XwAThvuxMC0/ZvS8lmsxA2fzXc4PMKJZ4QgzEXY3qz7J5TU7k5&#10;ngC4B8v51E77ig7MoPZHSkhkO8xgFMOpvIxY8fyq+EeEfyk7OT0qIdsXMLgwKt1RUA6eZWWZ7bVv&#10;1O5HGr5s7rhlGQEqMcWP7yPwYPdWJzNNlYjH3x0e8eg8pYWLJbXIPJfaxs/nUtcngeMbf0lyi8yE&#10;wL3U9YCj+1R7zuNy3dEvGiuKf3CYngUfKPNnrPufEHOfLPQ7i/hKfLH9kmRXsc/JHnsLPR5CK4DH&#10;eHkXXSFeJ58aFI/bOM+REnkrGEmidZ7vBGY8cael88HHnjXxKN4C4EGS3jgR6X7QCfc9LATmXVmL&#10;ypL3AhrO5vOOBWAbx2wylrm82AJwa7y+4uwNldB1PVVh4/P2e16dvjXLuydvIW02A5mvAPzV6TM9&#10;plFsLDk08a4PLGuFz9tta0Hdcv1eYVuaerXTEDZ9G2Y5yC5i85agb06EhwmukcjKW3ayQLrrbp62&#10;jZ/LjyqnrowE5jngjjXnLNHm8uccCfy/jXdyQHM2TiduODXnMwQcCrbiX4xq1DHjICBaFT9LsjEz&#10;6nw12naOL7hmLOmyuR6IFrWz+hxwOQGNqW+mt+pun5cZsCALERIxrN64qgckLZgYiGbqKKq0KDop&#10;5UElkMpPHpYycu1wLl2oNrF7JYES31LSxOaVIR4RASPNPArUwlKVWJuqDFQVAMxMYdNPUvWjlm5A&#10;aPUtqkuG440NtkgTnJU1VYnrHHbL/bYynDLdtxat41T2ZZtKHO8y47UnU0ly4MhIEY7YcwLA05Og&#10;K21o+P4jf/eaU3uHoG99cyvJbJQWQNW8HL0xKk0n6486czoBp2+dPIPLu4IPyrj77SXsjnUQmNg2&#10;ckxtj4I1CnkzFLVX05p/vnkGf4g/pEH6zFKM6LBPjH0SCEIbfx/srjOu9ulF1UR9u1OFeBJ/y2TA&#10;vLtwSp3MuAzjOWyPljQOTsJ82ztilGo2csJ6Wvgke8bcPmyv/DnYpNqE1pidY5IB2zCTlbyPOtUm&#10;vbQZd2wbaKIgXhdS3x/l7q5LaSiYwt95cmdEjGg27vTZID27nxVnROW4nx0ael83EOdn2/X938ps&#10;1aUnJbjGNg+3iMnMuKyUHJxsOSAQ4/8AGs3puoJTKm2B5dJGrtRdaNplNgBbAthui5q6PoqolbDm&#10;XZO2XYs1SebGyQNjvIzlIZwK6QipMr2FzZyQBjA3cK9CPtJTAZcC8+akg8xYnXm2iSwNt2bHFg8w&#10;fGuSS6U3bWda5MVW4yQc003T7mm3J3M1OWyPSGq3Um1AhnoDM2IhwD6aVabQN5IcIdSAnUIsNcON&#10;TIu6hJqVuHCzXWds3j/jo9gHgCxajjJ8JEtm80G/mJ3jnUN07q5XeTCyTOk3rArPk6avITt6ebUH&#10;Jpt2a2tD6X50zXDxzIZSBsY/9YOOmuCXE4emJev51vGydu9qSYg3k5SQDWVNdVuFyN3bIfYZAkBB&#10;Bdxk5g1apxK2VNtr041DE5bL/UtaqxxKaDZXo3wnk2Jyx+RAuD6kqR7O3pzGPcjIkJtk7nymy6qF&#10;3PiH6wrhzOHOOM+Tpqn49PGvzd1Fwd2BaGmnDqc+99o5cwKbK48ZMEHGvwbPzlNG3HBYjg40Ndof&#10;ToqixjCKauYP7O1trnud53OOBdLMG7KW7Njmj++zB1a/YgXMYpe9cucAQXI/hrFxf3v9ppTdpUc1&#10;PZnOHrByBy2PnGultrFPjraS/aFhzhi9pH/iXNOzem3PawIDAyL0CldDkolz2kwmotycfeRuVU7a&#10;bYv4hMKb5bPhPM3cyh4wZENmBMd/AvQioNm9MVDNgRtj298/szbue98iwecUnKZJUb6Wy3dXEA+Y&#10;RyrXTbP7g9WNV/acgiGSONaPSbYjaYsTRsikgGXUGrrUlN7m9xh3Vxc6jZGZnI3ktbgjjut47Wnb&#10;GsrJZT0PBf1NPAshYyzc/KapPZfLjMt5CC2G7y/Asl9MjlM1v+xFb/TzwK47O381jcbs41P31dZh&#10;szctnG/MAFHH1G/gXnypi4LdY+sjc+U7RyepVZ05j+zvYoOcT44WBy4BiuXFXK/qiamcBbP2TX2f&#10;TuWsBV6JUHT/ANj6YfTtyApDWrjlcxnl8hnEuO8mU1atzkKQo10qMrq3wezdEpwu1WsqFF0pJZ8z&#10;3bftzckF+wrhJ9mjeT8GoYfU7n7K/aKn2zeWuLT7e3EfTtYIAruiMjaOSgeUxR0qcG+I5zriM5kp&#10;umtfBozg4OL6ns8TZhYxP6PS/ScAVpAOcFBLg2hmH1C5FW6foSem0TTsQ4PLK5XcU8oedVUyxuZH&#10;JZW5Jp292x4/20HlGzDZ/SDftKcTwRHI+l3Ma/ULJVI6devt/wDHpiXYu1tn/wCCZXRewSopxLnz&#10;kOm1H1Cdb5VyZtI9MulzkwWb64YfMIuua49ZeYzJl2PLdMPL3gehkXFNV02yOO6E5SG6i6Xl5OvA&#10;705Gvh4mZmqqq4/vGR+gpDE56IkGSAauMopogW95AC5+NeiLmrY3wX/A83mIapW4ASEJ31NuDgHk&#10;AiMwZjt5EDgGS4nMEpJcFzjTpBkjIplsltWSXs227e+kL18fEHAEbMkA8aPS+YYMkamEGSAXuIOR&#10;m57h7aa4WWSXvB8HcInh8zPqQKnjbkgz37iu0vdjc5zLLmurK0pGZhb7nAhvOJgsXEYZuBtnGcAi&#10;QE81XBnbgvxh040mFpY4tcAWcjI2H/lqYRvjbeWobiePeAyPMxzZm2A8csd4ZEW0ZY/Q+1QlKzY5&#10;ngO0ILXVQCtK0+1U23kLHd7nTEr48puXTsd5nTm5wfVjjxp5vQ45brRrn/VsVcvqFo3Tadk5TYvT&#10;9R7hZKTptzGyBH8JXwdtmPn5yCTMrmDYI92jP/Fx4FQ6smA3g8AQXLfxVppSR9oMD3Y39uFj6ltU&#10;mrGcpc5O/wCYq23buQkzp544s34++rRJjNQUm5bcGpAs3ITBkjXSzeaOTEwGPkVDnFNjckyAtpyX&#10;fUEOT9Mx8ZE9jRiaUu9ZkQEmRPIiZcTzdwRsQBoOmg+NPcaeBuQ6wJMm2Q9vStW0pONs2egjMC5A&#10;sakjwkBc63eVy9y5zqHtbYB6sKwI8HZv/TIsf7Lx8au098EepbVbGROR2gA5B9xTG7clvGmRsyGJ&#10;kVkp9vjJZjPbgIgAlK5e5bD3mDTVkuNng/aQayZmEnLKuvc+kmSe0kAGD9RLAmEttuSf9RMt7kAz&#10;4+omZpu0GSDUuJMxtoNGPj6aCgeHOCQcGmnpo4bGbY3J8/TTxG7a4DeeDzBIPNGbaC/BAe5APqIA&#10;Ay+aCZk3kOpbWnTStJ9OB4zaYfhLGWcr1MEB+Ypjd5OpPk1bKnpGGnON93YAd+uQeWlc39sAO/Cx&#10;j5Y7SqricDcj8uNEqbeEYEA8sbxAPppDkj7jqiV+r/JQ04d/NT61rTXNMvpvG9yWiQfFT002iTp4&#10;9vRnuXOn3Fns0mhDFz9RCLaqxB2wznDKCQnkMFpvc9pbEH3zQIazridOWwAvN1wN/LFn/aXFsnmj&#10;lm5BHqk8tb9K3naXOAUcFrmWlluTUaiXFwqipGT8Z8E1KM/l2lQ5W4c2/ZgOiOvMErtL6bG5yQPh&#10;fTIJa1TdPuWBMEABY19vHUGDzSYVPAQDkxy6fTKtypetGTmXAMaaib2/7MXgjVbrwm7COGwLGsx+&#10;2A7YINx5fUSO6P7R0tK60bTgZ/6qFL4x/wBtFwLMa0pudRy7nlcQXS21m8vnhHjnG50w+WPgXWjy&#10;pMFKHctpVcMNrzLWRPTtNE32nnvMHDnfWMDYFy2npo4wEOFyDdzEWkbP64ZMJie8xuG+lnQ31hG4&#10;u0QPG3JcCEtO77VWIdC2rDlKYW95wJ1u8wJl4MUedDeBajjny4TieNjDBBAC2npW3JGPJwKnkeDj&#10;6CuFPzRzBnsZBpQFqlcrchzx8HTT1QS/Tx2Fambzfx5NRU8g3Jr8AbuAfTX5vAqo2+pgW5VZRc2l&#10;UhY43wrJBXLfgVPpelyVC5wX+WlOJeQLk7a/kHpJPnFBjMwuGJjQ0edWqaSsl06qtyyVahOEiM8A&#10;86eZkHwR8BFDGTGnnA1OTiuEbFwcyBHmY+tAg8vcamCPgVwZyuzfwakHmIKCkkeaisjNu2jbY++g&#10;LgYzE99TJeQcGSBDgHnjgkfGg7eX4yI8SRuYNbVwDTOpb0UAMuJeyg66qun3EYIMkfGg48hMCoAD&#10;vMiHg4/QrFM5fp40BGmkxfJezvDBBAgUwZkgJnUNu4JBwJPHpCqDRLdGl9+0GJeUffWqDnA92Bgt&#10;DtrDQelEm73APAop2Ot/iCHGzDmbdyTd++RXyXyuVMHO7P8AU+IIq5pA3LHnVqbzQsA8HMWLMxf8&#10;Fv1NpM006o2cuCTGE9xU+Zuxtx4w6cahuJrj6ORVXtHHkiRBhN9ghzwiSeOIx5083nGmq2W5GNAi&#10;RkgWzpCU0iuqNbkE/JA41tT8RbbJ6sFcwlCLdiadtces3hIFdm9SY7ECwsxy5pI1+4iS47Bbz140&#10;yBmgsA+WMimOKzeQDznt/Et5FzhI390oTdzlkWyMHGAf30RLnTKNcBPwq1N08dNOL/4Dri1sqxeG&#10;JjE9txj8zgSmExmLkmNx1PLVfZ5PiR/SR4jeznj/ABPcWb0C7fBccT1pEIzbPMjkGdVpxLxsL8AW&#10;Ny4rI4nDIOeO0SBAnlQEgcns2v8AGtiFdHH9wyWf7xHYjgAIcH006OYNoOhcgV2cM95GePufFWcO&#10;IGbe/wBNdQl/UiKGgeeVAOAuOAKhvZuNyMGgstfkj3v0xq6nnTMTIEEAM66f1YpdHoaFqVWEJ/P8&#10;GRW+n3hIx6yxAzjGT0xLUaPeaeBOycKuIGMcq4sx3BOOFAKoqtyRuBtEblqyW8fAh32QHMXGc6x4&#10;T0rZpxs/gak2ZUo3j1e2cqm48DliIkY+oRdxS+m5S2+7MRfpLzzpunfs2S82mtuNdZUXVE2mQ8Bt&#10;OBcxkE6dW9mmvjwcR5hk3N+ubkSX4+PUQGcSttAPOC3H5iJS9uTv6kamTBveHnV6eyZqX7wBbsxm&#10;ZYOYuUdpknehv2dPmrrQhOzRnxrB60nA3l8OlqJ+MfWW9px55TftEzk8Bjqtv5ZZHjjWwbSGeAl4&#10;PAsOI7JGPBF6ci7uE+33zrEdofYiAQq2Ru3lW7YI+P6aziQS2AjkK15xK9NSTdbG6e3Ut0hGfPCS&#10;oI8FgpEIlkolZCYjntwK0PJfe4FRJhLMBE/hVp8j9SN0Is7qk5a7L7JOhfi5ERf7MJyFhcgBc+mT&#10;GqPKylbEyKyS8ExjJev21M7WSrw39PQ0/MZJS28rcX8EQVFmXo1/Stob1wSWkwaTiP4g8akxhp6c&#10;F3h2yK0/+lkaZZnA3TjYjX0f8j9eaYx6B4AY1CYw4iLdH9DyaYNMMonYiG8oujEqoHZhPm5cZWJc&#10;EHfTl5aL6HF6bvQ4v5cfsPvjWZ56JW4j4QqXBTj2PhApjiNwFxgjX7NiEDZjgOq9Gt11009g0Bup&#10;Y5b80UUCgq1MaoeB9OCPU+orZIptJJiSy+lYh/EGvrZTl6a68aPHw/IBlox4l8Rw+mH0rU6gl9Ot&#10;uScuP4az6Mzf0cIU1MvVvv6aaj6SCMUcf/h6EUbgbj9GIxfw1EjfHiHg/pyKIm+DOMNAoeY+nhFk&#10;gQlfiSFr0X/AHOsPzGngFwJpJMEnuwOYXh4NVB5pI9XHABVtnNG0A8ff/cRMc3bxkwR8HUX8eomO&#10;xMuxR/QVKZKtw3Gj6wHG2wR2hoxOBjjH0sCwdxMOsHjUwe0gceibjXc9FEz6v1EXWtxoCqj08/Gu&#10;Xas+8nx6i6VnA3Lm/HzLnlLnWsBljJn41JheVHQm/pIsnk+pGaXt8cf+4FtjOaS60AMfTXK7O5GT&#10;ItUZyOYm1owW4LvM4Fs5Pl9skMZk6zZvtYyYNsDYCrjOtJy2JeCe5c6apxBtoMhn1yMarY6wZS0m&#10;OAAifzrMRyarzC394DqmiKgJNXO+OWOfy10H2oO3rHEP99cH0/VE2mRAWQbuFHvtQ9Z3/brdv4iy&#10;5vKWPXruGmnmBp1FNJpLoB5NT+Rc91pMJTbx2BYEBqCsN5ZY4DlHANco1JXhYyc+4ug5fhKt245z&#10;+fm/+8GnPKoZByWBD1VQ6orjwdRY+8nF4mdEmdtyPBGvW0pPPnOIcwqByZVtw4JHnR5xJ0NmDMYc&#10;i0yQDjcECRM9qfnTO7kjS7PwDx8xBOEm7zeeNPW/AgNskBEYbkxpLwCXGpjd53FMZtxxjzqGQY4M&#10;8CcUBLssZiY4E8Rm5gyQakCmM7kY8isjNuSAeO+gnKG4cOYM8YEBcPBxrYLg4PvICkg6gxqnzAbK&#10;Nzj3H8NAFbl7cZic+2rU3bjDnjOLAq2SV98OmhrglnJGgDQu0BwEwNuDy0p5OGTweS0OPqKqt3DK&#10;3g76AzDIikCYzzkz3cCMDld4uigLNwTuK1S9w28i5GqAK28b2eBByOCd9GHjgdxM6ZlOBDGTHk76&#10;mN3DlmTBHxqHvGAmNEnDxs5IeOMCALJJ5xLo3PtJy4OpaVwmg6cDnZnK4ueasfI3HGT2ZHm8ncth&#10;44ziQ4C1St5gc5AW1rU4nDIIz7yDIQVpc6jqAYUzMKgcv0pyLQBrwepjgSeEcuR50YZtxmHrJlwP&#10;TwQcCaBVXFuAfvqySseMXIQd5L8Ge/zEYbjJbyKgnNOZzBszbaIBanmIOSYMoCeXGqe4GRQ248ZM&#10;6CguxCNo3OirUzcOd2PAFZi3bkgR5vOHrYeDmQIAeuDjJrJlwRloYAJlm8xkxxgQe3ee4IDoAPTg&#10;bY2sEFv4Y1VXAycECvkvcY8kaMEp/eeTqeYRTgYO8ZkRKR02Vzxrfh0G2CO9GqfOCNmw9FACl420&#10;tHnTw6k0+es3mE0LHxqt6lzGgdebYSoO5qkTMwmg2YgaGdVWVjxtsflo84mGNlZjBcjSxINZjbPO&#10;ce2qrMGe5vch8itTOn3Lwns3GjH2bHxueNAAdm4H1kS3htGPBYQeYSvcyZ0yNBQPOLcBMnB8VDZg&#10;PGPBAiSJN2YzJgGPvMmSNQ249RbA4kbbz86qrinxwZ4EE5ZKXnhGw1aiTwhiY4wW1T5e3HApkwca&#10;eihyB14YcDGYmNQyDIFDWZCR59XGrJfJA299LP0VtxvJkBeSsnGtCZuGxudxj8tPDcNgisxgF9RT&#10;u2gKVIqW3/OY9uBahVlLyamWzHmuIziuWyZFKpsYwayibTJiMwmUa4RmTkyJ6F+2oz+t8syZ3Sj4&#10;ojvNyLZJ+RUGNoUZV3jT87vyJlBAG5Bat21VZps4ZGcmNHdJGTpjTIfOlbXLkI8PDXw0B02o433c&#10;imDZkjXSJNn7PyLaodaU22k9iOA630cypktrX8Q9E1TTHiA7iTfIphHGMmNM9VdD4j3k0ecil/Ih&#10;0BIIVLJn4FDxae0SPQHUSOAnHAnYPeTwx4F8018BySH86mN3AwkQ14nmY1R4ewcdCbL6wmMne3mf&#10;B1Li0LaxT7J+XtgJxOIHArul3FyvqwZ4OmukNke0xswbHlr8FwLgqynIs7fxGon6bDLG9uAeCMGR&#10;BzyxubgWy7SNnbmTzHR1GrjUHaWcPGe4dbmCWPprqvX79fECqglA4CYIz5FDcN7JMECLzCaYx41D&#10;+0A4+gtJOrtRO0RIJW8cr87LIEiP9uDbWMHGoUzqAhhr6pzv5Hx1IYk7PBxnyIl2OQxOqO4gNN3I&#10;3K2ycTgYW3PyfCWwm4icZu3kcxN11ZG7OdSRseBsfRJzCCQ3tBk21oHxcau0n9YB6zZbhAxESD4q&#10;oFkOm6oIzbPnjwG+QD0h3VhtYVY9qSbYzcA+WNa1UDzfJdvNgTeMhbWn309T9Ljctr243LfMTUJs&#10;bYZ4S2ZytzA9Ys4GNzePMXYzzZ+OkpSczl9nIL2YYhIDT7imJUSVRuQbvGMWmTxxrvCj5oOcMt2M&#10;Brebi/cVrk7R9da1O2eOe0Cm3pmTE0Z7lzmXOOBZLK5w9YObLa7+EvWja5Tcuf38Ej+58zwLzxqj&#10;Zu9lpDzVscQ9W6May0uEpcEv+JhIx7g59n0rZFVZ4MktbH3A+8NSaqpLyXkee0xnuRk5iG7u5Dk1&#10;cCcNLtK6klz9l/XF0kbf7sNU+cOBtnONsC3c5Y/AobhvZ6CAuMiCgvlJ1R2aTHGDeICdNM1Q8e1C&#10;5xwMeWK3poDT5GRnIIHPAunKXriQy0h4IGO7wWuYNfXfUA5FbvJjLXOOC6ONbkzrxs/kG7ObpHpO&#10;oVZjWlQb5OnznmXCqkvJhjJjRdarcJzYHEjZQcE1ET6S2aYUPLmEhlTxg+EQxBe0jurldmNyYeRH&#10;peN65IAIbpI/LXwoNCeStyaXHMEFyDzFmLMeAmONac8JOpa2OzMAo4OoMuRZK8cEjIgDTphWkxfs&#10;gM4AWw+Wqe4k7kxMdhXDZ2Rl2sx3wAiBJzLq9Mt4lLAcqYNpGIkbjqWu57qfRtWAeRc0l5G3QQHe&#10;CBzxrt71kKTksncgZs+nzFxzMJfjJgjUSX2gVshBxkx309vH5FoTij5LBKQGgmvtXUHaVP7PHcTg&#10;JkvuGyQAuK1N954I1DZ223ArtK3HW0vpqhJOdIbH6blwZC+nFiYb0z5lrvqq7QNrk2qEl5/7RByt&#10;yKulvV32oUpJJCdma7vRCl0xd/GudZpScpbVW+bTU5cBC6ZB9yBOd3ayN3drMNmhGzlzvLaVCbwE&#10;/s3GiVH7SJ9TBD7ge3c+KuxtoDzZ1LSdlNmO+RjEL2lsKDX/AG1kv2LkNvf4AFst+oXg+WJIuqHI&#10;Hqb9ayqw320ftEbjSVqpvYXVc7J29NbVkmrcKVcxysd6db/B7PBdu6fcXrFs3qBlVTI4Wb7eDNxC&#10;0xq1CLFWfMDk7W2cE0/TZHlRnjeMSuGwy2yL0+2V7K6cYMgP2bEuPy7vAqTS+zufQduGmQGo2zzl&#10;jL41cJe8n8kc2TWnAbXLFx407yhJoW1Ci2z9tKnMALbpuXTJ7kahs5GSSNj4zuiQc24MqTiqGUAw&#10;RmBbjtagyLm+vJpWk+mJ2DA+7wDEK5a7/wDoUIGhM55Lmz08Eqngt6u6g+NWpxI5iFzjgOJxvArp&#10;Fz3s72LvZI9PNYziHGTTG241MrSaTGB6eCDet6GL7yMUcGBA+86Kmk0bMGQIAsbkY+YPgjxrif1g&#10;KgctpjZ+7tXjDUHx4I1vFFzDfxnj34RN3FqEXIu3iVvW0x3+P2xra5fud1Z0zun0xnYfWjJhUYN8&#10;YiceWQncXods72qfaHJ2UIYR+aLGvMGn5hLpPOmLxyD4tsfcXpBTe1ylG0hO8McQ7guWLoLZRTUN&#10;fuj21xu2qGUvpbGxE3Naujc3fAvKmaUvMWedyxLY6a7q2gesRRcEtfM2Eq3iMguYuaXm3wgWx2fM&#10;a2tMZVi9rtkSUuMNk7iy9BHAe3GrJMG7aZPcbbzeYVZXOJ57SeNsC3ATpplnOHMCcah7Peqvsnot&#10;tIQTgwBPHpC2iDL3MC60rSj2VWy7dplIxEg/sw/+5eD9J7cKjkgwBlpyt7a6KH61les2XtM1E4jI&#10;L2b/AHCrZrlNUIdCtBvrKernLqG1oJqK84/s3fggWG7O9lb2cEBGbTak6njVkcPHNSVHvNTvi4yd&#10;QfjXb2y8kplrLduyik3cXUWYjaUHaOe3GyOSsHuAwCktiuk8C5jnErHG5PA24Lq9Apo33kj5s/Pb&#10;gecu33IPnXHNSOJcGfbnBqBGW1cUSe8OSVUlBkZtt5sZCfngVDIQjMZ4A/2hXyuHEuZ/dnxSObuo&#10;MXBg7qweaTx6bIrykThuSMmDvqydljZjBroDJ3hGHBxobMJw5ckzphOGHjjUxqnuHhIyYE88ITgg&#10;T0vk5LmNBQAd3JGTGrI3V2Z0+ONtjjBcgVVcNyQcCjdugJuzHrwR8CqziWDj4EdI3JATPwJ7gzwJ&#10;Wmuqv4gRJG3cQEsxnyEWms9nc2j9sj4CKhsxkuY1cCTx7AQG+HKSDy0ibq7yz5pbUa1TZHMDI4Qn&#10;yD5l3xq+03J5UYWC+K8TmELxqhb4Nyy3n7mHpptlW9PM3F6wUkY1wGWjud41aa//AAOdfbcb7/wk&#10;b9nYGxxY+b41mw95ZuQQOQIww24S6AeQFtacSpJTULK8E4iGH01n4bJ5CE77QjbHwntU39BSZfPG&#10;xsjm7gQesHjZs2sttT6aJSchJkQ7ANq/yriJfZMjMlmM4sH9p+RenXnWGeydwTdvfR6ablBYDADP&#10;1LvjUMhG0ExBZBnu8xGHE0HB7NGDJ5iaANkdP4yZ+AfURicScbNsA0fm6g08OoHpmxwhtYNJM7u5&#10;cuTxxnyXbSoFmYzwjmNyeDy+p3EuzxxjxwHLjVwqyTuYxnNBqQKntyEbcYCkD5fAqCcMbw5cjAGM&#10;G8QdPxqyTB4QzYDYN3Ba1LvBkQdxNCQEvBAJvByiDEmSTRzMiADHpx+WgCt1A4cxsgQRnEQPMWbk&#10;ISAeCA60KqG7lyMEEHGMvLEqS4k71sMEcYLcBOWRQPHpDG5kjZAjVqmEj3NljMDP5ZVT5e3vDOby&#10;/wCdbxLyMgyEDkwLhidQhUoac0s3ll6ePV/CWtDqAj9kcJj7vbKsfmFQDjen5TfV6Stf2Lmryw5g&#10;Nok5bganybqy/CwrG/pL3I5w2Dos5UIjonUJxrK6obkfzo8bnpok4kb0OeM/6aeHR7lzLu0jXeba&#10;RjJtvcLMzhau2Ul5IxtnPmBRiVs9Q8Yfw1ZPsu5bEBeAUcHTVkZycYSYID5Ltwitc4wKTSNmdSEk&#10;jneb9u2LT99aFOPWAex5NIcHw+ONc6jb3rHU1fkT0vbjgJ0saLh15rTevCTgh4393GS1bWtUm3Zc&#10;DkGQnmrl1nMBwOdY9v6S1SV1YRgO9GfeIPLEikRcaQQZI3Jw79btl9mJaQdxtMettFyxFg5dzx+8&#10;qfL9pDaZOcEbEtnyxd9bA8p9s/sWZGUkAxXB2s6UNKq42sTZy2Yy0xxbl5hRQY1uVB03Rc1H7BvW&#10;MeoQnAs9p/Z2SOw/g3AcYy8tznWtSOYElrk7aN9cjIW7aELJGvlBdf8AUBu2Si5C8ZMXkkfFcGHp&#10;EbCQGoPWEnTOj+wXh94g3W1cLx/Kr5L6bnT97NYJae3GTpthZ1zHXGwudMHvtj4Q4+pdKj+mwS7+&#10;mYCzG5NMTuYOBvqfOuhGe0RkaU7mY+7+WMqysdNzHuHttW/U7ipJKoGEmAxxafwk7ukSX1GhVB2c&#10;b7mco4CF/IsfqBvMWbk8F9JxWD2Nz7MfIPyxKGOpCRkwGukD8XjUfQltxWx3ICezXca1qn6gqMMu&#10;PGaVbw1IXmWlnricMmxMYT5PLV2Z1Rv7azfKMI0jtAkzesBjMQ5t+z822qHueAYF0IPZ2OajOa+L&#10;H5dz+VXCk/VrmL+XHcx2h2+Xq5/ypyXCaDkt5JyQDxobL5o5YZID2412M82R7mOy8AUhvhl/ewrl&#10;eqKb3OYngg1IFagidtAcg3LkeOMBSfEVbIOyRdCM6gHBKd2gYixk8tBx0GJ+IEcH4i+BSVWl7kHQ&#10;uRkF016YeortXeS+oezJnPLbVxyxFL1lzjRcrouW+zPwWzWtNzd41dphUDafPQBDurfd+o2F4FHM&#10;TYb+NmdPp4Ht+7ezA7u2EGD4ihzCRS94PHMWQsfmLgvZJ61zmQjBKJ8xK8CPluesu16c2uUrO/us&#10;1Fj/AOXJkjXJzcbX3DsUS9OPt6fd/I/XcxGJtggbiP5Y/kXmd62G2TalHMezY7snaj5Y2WjBH+2v&#10;TBxSmN72iF7gg8tcReuFUdOTGUAYOXzUcz0ytidz/cShxmTnxm1s3eE+5iHFaqxfu8R5MTSYPXLn&#10;G8fFJGQuoQqJEle7D3ls+udW2htaSvs3JGcRI+ZcEXJGqTI6o3a/g6i9NS608nd3dwvhGZHLa8Y4&#10;h/41lbxm5uY4EenkwGbPAqs3n5YMln6iTcJAEwZkckzqZMJO2bNsh0nAx3MahjHeItRLyMrjOaPZ&#10;aTIhz6bEPnj40ceS/GTAq6+aYOFUaADI3BI00nBjUwABx5FWTkMZE3HHiRB4AcCHYEAOp7jUVOwR&#10;pWugBEbPGiQ5f341DbzTBxomOp8A8EAF+fDUAuzZjDx6aGzSaNu4hbmYvZu8z+nORWmkaNgmcx3O&#10;M9uNLa2vTcLUos7ZnccGJGGksuDV1qCiySpycMfTQFu3VaXWETtoJStngIt4pMhFjMvb4Fs1Jt+/&#10;+ErUA43iTj/9NaFK25IPw+oqTTbfSAtUlbMlzJ5SvIzQpGQlsHgu6Y1rUr5R41mMrbkt5FqkryJh&#10;OWpn++tIlbjxqhysfg4Fdpe30saWBdpe8wZFcGZFQ2+RWpm4U4F8ZkVqb5FnsvmCtTOYJFJQXAaJ&#10;DIqe3mCJDmC+DC1DIpgyKqjcKYNwlgWQZE8MiAjcJ4bhAFgTkCDjcKYNwgAlcTyGjInsaAJikKDc&#10;T2NTgSE4mbiVxAE5OKHjUhADiWNNpxAEhJR0kFBMSTNxK4gB5JNpIAcSTa+biAHkkkkASElHSQBI&#10;SUfGljQBISUfGpCAHEk2kgBxJNpIAcSSSQA2knEkANpJJIJyOkkkgBJJJIAbSSSQAkkkkAJJR0kA&#10;SElHSQBISUdJACSSTaAEo6kKOqAGSKGRTlHjQANIoZESjUMg0ADSJlTCDUONAshxqHGpkaZIPuIA&#10;hkTKkKOTOgCHgTJFMtpkg0wAaRQyIl86ZIPxoADkGhpBo8QahkGgnK2Rug7xmrgRuhpG+PIgDPXj&#10;PGq28ZrTiMyR/EQFwzVAGPvJeqq8YYB+/dWwPJWgLyVoFmDzCX6fIVPeS/Hk/TW/PJOSNUmYSdAG&#10;AvJf37GRUmYS/Hk1Vv0wkfcj1FSXknIgYYO4b4+BVV43Jx2Ftk0lfc7ip7yVqcoMNmA8f4aAuG+M&#10;i2B5I8YsCDkkeP5EAVWVtywLTpG4wICzk6u0rZkgQB0hs7cYLHjXY1Lk5GNcZ7PxkgXY1P24FQTm&#10;kD8aRM99JumSE00AVuoB+zYIPKXmntsbjMU8cencXpZPB4xrzr2yNxxlzg5fMQCe8cEzRmOMvl+Y&#10;qS4cEgyLYKg3ZsU94Fzy9VZ64b7y5xx8CjNQmOJW9eNsahjtth5+O6oZJ45YX2cB9Hy0N7Q1MaAD&#10;00nm+EvGAL6apLxmMz3GHTgVqcEZW9EGdBySvHwHU5QQxtxwOch0Y+0GmdAiZM9hMbvgHjv8xAwt&#10;Tdxp5LuAnMQEk0wZIOokNxgbZENIgWGHDMcbbHAf8NMy9w5CPAobcmDIjDcl7JftoAskvISBbZS7&#10;jwcaxOXt8A8a1qmyeDjTkE7jpCTuFpErJjIDHprJZG4x59JaEzJj41cZZqkneEgsRwdRbBJ3nIjW&#10;DycmpjWtSdxpgVAG2SN4tUl7hYPJ3i2CTuNNTgaczIrUzIs9l7hXBmTGgoLgMiVxQxkTxCKcCZjS&#10;jTNxLjQBDIhpCKZGobhAA0mRIbjAkRDcaoAPDcIkNwqqNwiQ3CADGNLGoY3CRCKcCZjSxqHjSxoA&#10;mY09cQ0ZFMxoAkJKPjSQAk2nEsCAIcahxqZGmSIAGkGgLgaPRoa4VBOASZENcIk4QeNAAF4PGqfM&#10;G44+NXxwqrMBqgWZXNG/gWezAfcjWtTRus9mg/AmAZXNGfPjvqt9nig4OBaQ4boDu+NLAGs2+pnV&#10;2l7garbdng+dHm49Pn5EAEnhNNYzVDjv99adNHGAWT6iyucOEwDK5g4wDwd9YzUjzGQ/xFqk8Isl&#10;eDxk5GdLLEmekZ4yJmXy/TP4ydRXYbPvxoO4HgJ9NZ4wGt3lklkwESbyscBUzLx3s8aMEJ40APNy&#10;YMivlNjxts6zdmMjlytUZkGEefgQLDBCDt2eWqrMG97gRhwTGPGg5HBI8n4SoArZCYyKG8Jg/DRj&#10;d8BM/lKqvHGPJ5inARB/+ok3IkMeP5ESGPwIAMMyDgzqYPOTHB5qGt+WiTMepjQBMcczBAk4Ilb1&#10;E9b1EATGZB21am9yBAWbdHm4x9wCCcJDVkboCO3HwI83b/3SoAJNyEj4P01ZGZORj1FW26sjP9+0&#10;gC1MyEuYFapePBwKtsx6efTV2lbfGRTgXaVj1Ma0KWKkycffWkStuTudNAFql/vq1MxoDLx+NXBu&#10;NLKAk3GjAxqG3GiQ0APDGpiZGnkAPca+lHSQMJCjpJtADibXyQiZxoAWNNpKOTJxoASZIRIhNRQy&#10;EQLGSE01DIRLeFDITSx+WgBlwRByETzgiAuHCYAy4cKqzR5pn1088eKhzSYYL+BUAAZ5NOesNqCc&#10;Y1dppMO/+osTqSYeC7jVAFVmjzGPHGs3mk4HB0LamTiYLPXhB3MHLuLPLCGR5jv+BUmYOMY/xUYm&#10;BLPB+mg8vbuXhAB+KlOdUCd0qs0l7kLbeY+oqTcxreNrA2zawzbAyNxczxrntw4s5FlpdaktcmoZ&#10;cDH3EN00nGfPAobduSMn019FBK2OBB3DxEpgSyPBAqeS5GRABLeFDcOL2RLs/BnUwYxqcAlL8g0Y&#10;bkHxqt7wiTcg7aBgy4GO5jRJuzH30NmDgdxM7wkvAMOBjDfVbcZEnDzHxpDIONJAGkJjImXqZcR4&#10;CIa4cEj41cnQBW8Ce00zxpDHjyJwskHg1EzBASAidIBPQA00r0vYfsuDieEmViCMAtMVtaOSoN5l&#10;LFhGDI36iyuR27mfgV23cbkR8B1lO13SlL6itvB4yZEBeN92JnVqHbbZ++gMwcbyRCHE4NgGQyhk&#10;bqySvcoye08ChjbkMT3FakCZK2emeOBTGcncvHOCACPM244B516KeqPsflz8Z53MmO8QDLpjEoZs&#10;2ouhQrXHmbNKbcsOMBca0Kk9sFV022wMH1uBe0nrCbA5LWEhOZnKt3etxXBkF/iXiTWEn7KIdtGC&#10;3GPmJ6d1VhbNhNjbhMmG2yfzIe7OXxSA5iPVBt4mMY5VA29njZiFbJ31g7i3cUMgxp+vg34xKJrV&#10;HbTT146njlW4OwCcR+YUedcxVZUJKhc7zHp/DVJbsB8aIvMnAsKHhsfCb4x4/oa6mnM5myE1VciR&#10;6QSHLxQcemkNxgyICSYEjGnt808C1/A58emDgseRB94wDTxHA0K4lRpoBJZk1VapfMBQEVPbt8ZF&#10;McDspgGkM6oLGPBHwI9278dZNJDkjKrq3Z74TAl66eBQTN4vJ4bPGRJw3s5IE8PJ86rM8hvGdnPA&#10;hvahICIw31iYIENeSskCAL5K6wcth6J7cfmKhzxw5eEOYx7iGkyddEhkvDQke4p5MiaI8x5EReMy&#10;QcaGjZku5EwkHtzxpPG9ldmernsXHULneXgLgR9Lzl0hXnqbyl+yfPJa+3dyMRS7t3Fxr+c8eqX0&#10;52ULkyXJidQs8n18kGONHp5T7lg5wIaNmRdol1pyTktVtsAJM6UvJZIjBJf30z2fp40lx8NCnG0B&#10;y8GAMABN4B+WocrriYth4O4q23l5LedTCEwZLGdQ0JUPuD0w2iPXLazy4FVe2CR8B0Sb025eZ4AK&#10;4D2bzZs23xyxKNr5hUXj95oBlbPec7nTgWtSdxLmDI8YTlGgLeTjMPBGfINGJXojwdxfoekTetJi&#10;Ep4IHxRwET0vI5g1jAydNAZxLyBzx8ZFDHMBhbZz5x8tQUj7iZPCdaDjVDJOEScVBjGdUNwMsZM6&#10;ADDjOhpB40TlcqcPCACEGddFUPsTJcBHONPy2w+dGpHy1KGphtk9sxmk6LezUmQGTqLrlm3sy7cJ&#10;CxK3j6jlWqeSsdKsgb4BqzDa02Xf/EWMuNpG+OfZj7uH4agv6ncNrouiMrrS5AQ4YzlJH1CLHyaJ&#10;Fv1WStxu2+BBcg8xYyOX7yTOuhSYs0D7vezr9bgHczojNGdkeRCG4PGlN+77xKQw7gHxpkEeCyjz&#10;dm53LHGx0fMQG4OMiiGG/V6Qf2QpyAPxU96t7BsGp2Mbx8Vvq+Xxp7apUDJvTtKy0ILkA2t2586t&#10;OwvaRQ8nbANMge1N7v7aiho1ZF9ApzPeL5tQ22EYTp8GWgFzeZazrDaw2mTGdiBvL65GPpiVD2gV&#10;Q2mU6fOWfJIUpR3PfVJl7hzGTJ1F1jkJUZZs0vrCbSSSnwMbm+ctz34Fm7iVzozbfLBbJOotJm8v&#10;qKMYIIQFGAYv2F3t6t7iXS2Q9g1IxE4l8w6nkRxrjJufVG0OuTjGydv5TgLZu8cs5iCByfJzV07U&#10;b6mYHoIpj7RbF0vAiO2jY/KaYGdmYFt1qkZORF54VyXS7wsye7m/ukg6ZFiy8cvK69R4+hx8J0EK&#10;3CbbPeU06OPtQlwiBaSWnhD+IRZhWlfzojzBE+t2/wDlsioM0ryXU293aOVbxGPTJd8aByTbM59B&#10;DCDK2mMnLJbUcLlFiGX8EXT7vv119upZMz6mbfUHT7ev6jq2mDwMH1szPVI28/3lyCSlHj94eMz2&#10;3AtIk9fzWVTbf4rQ4+XbGNWOqKfHOLE7Z2rLjmD8gy20v6Tx+U59z7TIW+zOYR54TZPMVoZ1YSTj&#10;Pub7Hb+JgRPaPNCwS7cWep5ltc6wMHEIPT6f6C40zHKbkk6MkO0+/wB3hETfszts1RttXnTmYg39&#10;86wfVXdNF7L6LrmXXr7pua1zLuNeYQmz3uhuLpvYntVc0k9wG4CcwZFNzPi9dE6Mh+zj4Pl4R+Fm&#10;732j4eI36qPVfcsC+wWpgH6lky5jciJKnp2b5lu/1F6lUpXbKpmWNhz/AC1z1t/9XedTUe/s7Tjm&#10;6Y+cuQxeaVxu1VJd/wD4Oum4XasjnDtbkI0b+zhyeYsM9L8kGRbDgnMuJuZgfhkGsbqRmds8NDGG&#10;2vUsCnRemq/Zr/H0v5nm/MGtm4G5e4HHxq0t5e2gzxrIRv8A0wK0SurCQZI+BbT4bfE5m9Jdt3HH&#10;yU9uY22eBB28wGYuREhk78ahTtjnEztS8TBGnnErJAPHBwKGzeNt5wfqI/vZIyYIOBJmTKx6UWlU&#10;bjs8amjJg4FMcDHHwKFu/g/TWZ3S0ZIQhuM+dTBuHMY+eog/ZuPjWp0fIyWgOe+Tl3eBUKJtBmm6&#10;TmL/ADueD4q2yTs2Qchj3LfTLwIa3mj0Oi24+p/7knA7xDmjAIisP3Qao4eS7gDawWuWqrOKg3Ye&#10;DcchFkrieOdeCDTj8ware+YOM5cfTuph+S7TQns2OC6OP+dUNnvMfXtoxvHs2sdAXk8HyQgyfFX2&#10;4WMkebnng40HcTRy/J76mTC2YeOwg4yWegn3E4SbsyBJnOrhuYox44NSMaoY3BP2ESI40sn6anLA&#10;88mjKAeQFz4ioc8ptk/+7Atp5wTTzqGN5Z4zr72hTt0ziYUw5bINbIEmdac8nBDZEN7LGbj41Qmc&#10;IcgpJCYM8C3mhNq/pZNt2O3ESDlkWVuKTJaxwHufDVa3MgSKvaaRU1HQlSTCXOc7MBRrPSDUxmNz&#10;AyBHfyESGPGg+hiTy968c4A8amTRuODJYtmHzFDl7gYbGDjVkeMxGHjjOW98VAFbZuMeSM+RXCVj&#10;ZdY9uPpkVDGRtczgRJxMLIzhjBkQASqwgoOC1j8waht95jbY4wXPiIDLxtjOdY+REnEwIwc4A6kC&#10;AJjchI+BHnA8Y+QJDZXMCW/qK+Sd42DkcgESAnUSXlBmJG7aAl7lxokzeEj4Afhq1VxL5TGPGzRi&#10;h5XJY5Sc0b4V4fTIku2hiTK3kvcmJn0/pKZIyDDkv3FDqAjkzk8ECz0dy5ggPbVAGwS+rGQZ1jNa&#10;GFAasqRk/e4GYLcCrcjpvfHOfUgRKpKP3AmMKg2bR+7UGJXS5N5BGY9sJOp4FpzirGzAm7Mzl+IQ&#10;mfH8qpIyNjSH/wCSor13lqG33aAediUkaS8EnQlLzi8MDmM9uNXyYSefPx4A6cd3mCLz1gMrmGBt&#10;gDIxDg+KVbZQfaM4sYAbvq8y6svtFomezOYwTEG83W9sV254/mVVrimyMJjjc6YSF5i6ocVJLqbZ&#10;AMb2iYEEW4QpcayXfJjWDmy5BbD5ifo7zB9BW6bpfGTAzYlmACctyXufMtscEn8bKaydmDOQRbhO&#10;jB8q0Kh6opilWRwzJ8IcH/LWuNVuvNsEx5zOVCbtXGm286P3kQtwKKjyvmjx6wm16M9uMZVMqSeE&#10;nbYEd/P1Fap4MT9ycxgZ7vLVVmDcccuPZ047vLW06pjbDLc4yWYEIEmCNByERJwTUS3fwKgkBumr&#10;sznjYLKzYz+YqqNnqLQh02PdscemgnCUnmjaD4cask4cEt7zAs3uNg5I1cCTBk5ZAbBOX6ZV+aAL&#10;hszrBtJN+cmBntaazGaVJ7bej1Fs0vptszkIIHLHWcF0ye5Aq282djcjxhSUlBmLyeDcjwQAVbeD&#10;xq4OJO9lRMEYPxEHcZyY1YTlVxqZvCPf0fAQdw3wEQBD4CY1oUjeOYBnjg1NJUPdyR8CuErbkZj1&#10;kOBJDcS8htaPTgIoZHDIPBqRpmYPCGQHgQAeeVRMYx4Iz5PLQHfE976TdvqY1QA9vBO+hrjOiUaG&#10;kQTkNxd76GwI8QeNDW+QiCgfgaeBOt2eNTG5CQJl4QcaR4k4Y7PbRj99DiSvBnReTj/Innc4biSW&#10;3eOhckfk79vAQOMCuxIJfcx2cnw1jLh5dJkVvZPyRjwLJmwtdPDj8ddC1Dg/NCS5uXIDIqpNGY7d&#10;5tqQInM2fg1EA1GxMiZD8PDT2g5wNuEQ0jciuG8XuNWSRyNs5JgjVfW1GW4zJkzIUmBaQzpAphgw&#10;LTZXQba5j7i05u3ZM7GDgWPNy2rGeCyJ0wzKnKcIw8rUWjt5eOC/jTPbDaDjOJIdyaiyHFg+KsN6&#10;tXa+OolIetjgzh41VZxL5tbxwakCsjdxLmdjAe5GmageDNYjCkIhfUNRKARK5Xp4Hmn5lxMvxtgj&#10;yA3j4ihPCY/hwcq530zu5LeCO6o3JHJGjv8AGPBftx/EQJxRbZ4PJNBYyIuSSFNwA5fLIqfYetnG&#10;OPTX7jrZp23+iOuGHmyNzcwQKowbM3kDnBHkWvyf0uYyAxmLgV2BIHFwEZjfhp7OYZ8XxWx+moXq&#10;OQKoo9zLSZ0Hp05IC4F2jWFPzGMYIIGIiQDWYs6DbXL0bIre2tqFzPo2H9o+IQ76iwxS9Pt3De85&#10;04PMVjGzZNr8cB0Hmk4G2HZgWSvKgJcWemG5u4YztzcYGKgqDAXIts2N7SHNwAY9Rc4OSbyPOBaD&#10;svBuz3GrZyFaRPAy8n2ts9LJfNLw8cf4aeI8Hwd8az2TvMYwQI8RwMPHwJCeycygh1YMdvn51zTO&#10;blz8VbZPJpj/AIqx+oHA4BnMtNKdk2k7pj9aM8bZYyOXjNkjAtCqBvNnLnJdJAmW8ncxtuR+IjR/&#10;TK0Weg4yFUkp8rts3ONXZxNN8sQJf8O505JZgYlJH5iu7D1d9oDnksS4CL76yir7kg2uja3txynP&#10;Btgj9xZxN38qOPnrZaw2B1pIW2OZAKMPmdxcsTNn6QkwLahOVJ3FvIZqWq7iAkyfs4CYYuBamzZt&#10;jDyHyLn7h9K6D2cxt5uUDWHTX3Jor00YZeM3G1kttSjeMmOACp9WUvNoM8AMnw12i3oskDIGDUQ2&#10;aS/BfgcrnYeVXbpx+Jtu5fOFpYwKzHvMfpwIlLK4nTQ/9LF6UX01tc82d7/fg5cZOX4FirqmXUiI&#10;beQro+HjS/x149NOPjOSmYxi/FnAaG62ht4IP6JjK2ruP6duL91MuPsrVHBdl8f54FiDl6R2fOrM&#10;RwOVtsEHOjU/qjRWmleuvC0h3e2ao12St/S3PG3mrRxH5dzOsndUfMmjjBG3JAgTN+9iP6PTCYmN&#10;bq22oTCSswQRnE4+GTOvw3hnxvDw4tH68Z98V9swebSdwz9Oog66RgqKnqsL7Yw3OPqEbcH5ENfb&#10;MJXu5iMZqJx8PgjVas4tWnoSOHXg4hxgCSsRaamEB7O7kQh4zI2JgjW0tquP+IERJfoxxxcKRBxw&#10;8S/YH4kkkgD0qeVARh17mqrU3mjn7zAfJaWY1IzIwcn6apI6wetic9fz96sVNVtnrfW9MdOEqgdv&#10;zI1Se3BwOccd0fxFjU3qTeR44NNZhMKscwEWnyzy+2M0Rk81aekEjmDZ5Lufy+Z76x+sJw2ZkPgY&#10;rnWi9pjkLnBGfIukHkvl04bXoNS4JejuhVbhzLnfTMZJWj1sTGH+Gpn28exjwR3Rqk1AzKwcoC4m&#10;m8k99ROTaCZpcCVAQw+eoY5eWPPGmZe3HGQEEC1SRyMhh5wLmMm6o2U7pp1HzhtuQG3ftKiVIN6F&#10;6cxrRLi1mm5HuxMcFpWqabP2TweOxcjIuFbNTcdDQ2o41q2p3rwVmDTgGuc5pduZ137UmztuFseO&#10;AH4i5omlDuXjnA2XbctZRPb00OYyaGmJk5iuErHg+RWolBkgJZM+EOO6tCJsbnTNtvMZ2pILXmrv&#10;0u2TFpM96eRU+cN8Y+QrhvAwlwcxMuBkjHyFQSGVjZueNMkISBWpxMCW7NjIq24txphOIZCGzp4b&#10;jAnm8nIYeOABcCW74CZ0AGGbgcY8F9XCn5ORyS9YESBZ77kCskvnj2DR5cCANOJPMGSBiIfw0njO&#10;823yC7jGgMnlb2Owa/8AhoxUlSOYGVmM/wCGku2gKq8qRz31D3zHnVPm7jHwHUNm8JAPBGkpAvhJ&#10;pgHgjQcbxlHzkHIMhlDeD005AB4k0bQZIACTzeVsnnw0BZy/GPOnm9wJcicBZHFHjt4wnuKHub2W&#10;l0dREm9zcsYdSPqKtuJo9gJgvqgCZL5WR/fNHaHb8xQ93IYlkKsg87K8Y+cimM5fjHjCe3GNAFPn&#10;EjcsyAgMBDRjGj08l8xjJnPcVP3NzATOBTk4YI4HGPBB00NI40+emSOMfGgJHiCgJdNQxvCQERKV&#10;uMeTmIO8HgX0C1N5gSPjRgZNNUmWK7XB9xfABrxvj+GpjMZA8B09cHHxpDudzgQAebzAfBGDP5iD&#10;kGOAie3chugg84GSBUE4S07eQ6PS9xZHn4FSWY8CPN7cfGgoE4eah44OBB941Eel8rI5Jk1Fam9J&#10;2c8anCkD0/K3LkmPuLZpXuTYeCNU+VuGzb8NAZhUPgQUGkTh5p47+TzFgM8cEj6+RHnDxzBnvqtv&#10;CFN0EUkzgDK85M61qTs5dBzgfDWYt2+BWRnNCNsiHCAk4lftJ7PAlvGBQ27we840z2pjyeYllAY3&#10;wkF/QRJvOLPQufUQcjxlbwQXUhjHbzoKA9MJo9mQ85xYBqnkb+NTCOB3MECeceBAAHeMA0ek43rk&#10;oAhBcVVcXFfKXqB6zHog/ETEk4zMG7mAlmMFuPy0yMZICYDacfxVp1Ls5SYZ3j85Sav3bvoDVjhl&#10;OJidy2Bba8u2gCq2yQcAFDeEIts2f7Pxzts+jMfd4B8sncVqeUHTEEhwQTUW+8254PdQ51QHMbcm&#10;pkSePMeSNPOLcGSA6htyEuY0ATGbMdvGjw5eMw84Cj+IoY5oSMoOUrg47R3bAE+QmrbSXJKCny+c&#10;bg5PAbgVFqWo3ExcYIOBSp4Ry2IeO/zEBZjJcxwLIRjkqbZ4EyUGn7N6gcyot55d3Ya6Ff1xIYW1&#10;2+LU/OsR7P3yVYzAEO4W3prIJowKElmBc/kcBDyUuzXxVxD5sI6FqTafKgtz7nqRrm+cP3MyLjiV&#10;kpqnRmcggeHtwEXXLPZ5IWDYG7BESAnMIRSumY7Aaaehw6s4+PX7zE2oxwJ6RFShh/oXcc42eSZy&#10;2+42/prnCrKHJLs8GpAtrF82xJ2voae7r4j0zLTKbfjTzcZEiXeBM6kC6o1gmQiltx4+NMt7cZEf&#10;EIcKzGtr9ngMSkG9jjjzwJ7s4cHBqRok4tx9fIl6RtxDxwHuJNzf56j6QET0OTEwQp3+h7LnGAyu&#10;Mwm7fc9EAhxkVHJcjzx8afDcxny+iRnaWxvag2eMjyecakDjSGTwLGdoFFuZI9PB3OmRZLL3hQky&#10;HXdVBzBlWchPKpxaG6GL2ZyVLmo8xZspdYcZjGMw8+nGRPTynyBGCOBXaaU/2bMTs49S3yyDQFxL&#10;yW8CiTNE0GZkgcCIoRHhIyY41qbeXy3+2HL8RDZgOS3MAbuBaquJWpC4qsvcd+DjR4jxzGPOjFNu&#10;Jc2JjjOLB5a0jtSj3I7MYM/wlaLMxk8nI/zxnt21p1P0nTjAd5++ueWMaAziYS5g9BGzBb+Gg5CS&#10;kxAYDl+IgnLhUk0lJtxZsAW9W6RaRR7fdhnx8BOWuaZOTA9yfhrZqLZzFy9vObQwjVaU7JC80KuJ&#10;g2glOscRI9Iba13MC07ZXUDltKd5Mx3jStDH4zd1UOoOwZPYx8F27860ijxyly2BAzfZ/LF4I0JH&#10;oN+pOR1PPqUmrxzpwWi6YvGsNrCl+2Oyt2AVwYjS1p8HhW5bO5e5YNn0DaalG1IX7l341ZJHvMhI&#10;+NLZUK8MumMpeOBJo3hRMof1d5CwZb+8lTXGNrqDcixrgn1iJXR7AjGOQvi3nGo5Xb21TagT7OHw&#10;ezzNxp6WdeS88uQPT49T4iQ99rSdKbG2Acm7Nhgj5kZEBcNyOc6mOLcfzpEcWeBONQG9nj/bWqM9&#10;9kLKy5BkILT/AG1nsncYHt6xct+arhNK0JNXp95Pu8HTH4EOAzGoJW5CTGYHMQ0bNbxSdNjeTZiG&#10;cH9lJy9VbltIoeg2DI+4AEN6Pl6uNJ7ZOUPY/Q71gRi/jAJxARdaUPScpDU/bG45G/Ltd+NYPR9S&#10;PXjIDaMG7h+L7i2yTk3P2m/cT3OqPrzH/WQ2uOakIdtHKhN4G5dPS1lxCMmpjjXSG2ycS55Pn0YT&#10;3Ln86wHc8fXUSQQWodWY2QAhBbjHq3F0VL/WQqeW0xuZrRLgrTYnWAuSxjwcCe3fH1+YrC8MVBWE&#10;xmpMbx8Un1UHuY0iN9TBzPiK+UnQZJw5AGA4hxk6hckCKScoY7hh5Ey3lZLi6onHqr1xJG2/mlVx&#10;qP8AtIs+P5VWx0u5Dk3G3H5nAgDPZGMkhmIDOWIiW9S2VWSeVQ2mr3eTSoTP/wClhYP3VaibO508&#10;ZHmpmOg35hC99Z643KOY5waKBFxtmy/aYOSEwQSqXk+IVLbRtQJVtjBKmreAflrJZozbBJ7HyScs&#10;ihvJXMoCYO58NXd0UadsnmA2BGJjAK8uFtW/AutNsFSSWoaY3Ox2fHd00vVj2J742BO358g+mrht&#10;Y2NjqpyeahOVxA35bYSRk0ny6o8tZo3mLYhzQHuQXeYJd+eqftsZU2M8teAat7gvvPfjXNJNm9Rz&#10;VydtBKi2W5S6Y+OBQySeYy2/Kjez29UdxEKbUOS49dGe3xtNWR8e6t4x6QxlXN9eesRNoHO4SrdX&#10;Bicwg157yN45eTFi2gPnIW18i6KnmytzKnO8wA3MI/7SVzxq3+oIoOlqH+05pcfthiUkYy3fk+mt&#10;ykcwbbyB5AxK3j/tJC8f5Vz3Qe0R7NZcdnGcpDD0xkFwRreCUnMW0uAbftbSuDQ4S4ZnFcFgJjbc&#10;fKtk/wBSGy8cxn2sY9y3zG3ArVL6TKEm82BEjGgJNm+/uTvzTUre2K4QYy4P2cqnAtTdnJQ320cq&#10;twdRc3ytxLp2SahbAuNSOittQvcB01fJpK3stl15s+LqebwLmN43qOSSHtJm+zsylKQdrIo3OUUE&#10;P1mKXkstlINwlTVvAMtrS41wTNKkcm65SW1aqw2mTqfEPvj4uAhblvuKhjl+88CSlI1KKiGSYXkz&#10;2W5MPH3EeZycbZz5iuw5eSMee0O2nDqTK28nUxwQbboW1fJgPUz6lxJnSZLW8ueSllI9JxlciwWL&#10;YSdRXyX02yCMGAFy51Ey4k7m2COA+Tyxq7EJZbY2wLel1f8ACgYTHFPsoCMQtgFcGItyqSoHschO&#10;2bab0ghDINcxuKwJLWwIwnEOMhbVzvwKnvKocuXJ3La64Nd1CXUGZN3Sn1JUFRtr7aM5RwDLy7qp&#10;LepHoeSjE8cTG5eeadxQyTRsFlggBn8xMPgHmEwmJtaxbQ0ejzgJ4c0cwZzHVVeTwhuNBQHiTDAN&#10;Vsk4wcHGg7iYEjR6m5PvLnOvvgBcKfl5OdGC5GRGHGTJy0YcW2Y8AT3ENH7SM8EfTSiwJM3mMZwo&#10;PuZIyYEek8n1FZHjdtATB31OAHIzZW8BgZxqkuG4oCYIOBap2W5jHejAIcCGzSn8Y70YLerpqcCq&#10;t3DLcsFjP5irc8b2R5FMI4s8CZcEGZkqAK2SYPXOSM+QaJDb6edMy9mQOeNaE3G2jbYEUkVJQ93V&#10;8peaEbE59tQ3ErxjxwIDu+Aiy3EXacdISuYPWzbf2z4WoXURhvNN8JnOW9d5ZS5MCzGl3BY8nc/k&#10;VkZtyQOcEeoEaeg6FLi7EHjJyLZvM8Ce3cm7ZD3LnU7isjd5jv3gCs2uZ344I+6g7icDcud2CC3B&#10;/OrUj3j0jbzFzwAzjV2eSsQR4HIM/TGMqAt27kwsGq3ju/uIO3njILnqk0tMZVQJFUDNzHfwXf8A&#10;3qnzBu5bEBBHa01cJ5NNPOC3+Kq3NNohHgwNowCwN+paU4DMnk/PM8/DGLjx/Kk4ycnp9Tvok3cP&#10;XIzxwHFjtXbZFMoe4YmByxuQeWqCcJMx7syPAG1ftfje8lVEjlIZTeMe4ZaQ8kchbNsd/P5nfWA1&#10;Q8xucEZxEjHy/kXOzbbdv4S5NJVZeNl2jgj5JOor5Wk0bBbbtADIPlrMSEx8aVSSdyGXXtUcCtRu&#10;g8pLOm2T8mPmRrbKK22EoyXHlsDETgBOXdWYy94Rs2wWBETPY7mAeMzHPdRmcYmSquQGFycqE2yO&#10;GCVpPp2TBAfdw3bukunKL2PsjSHG/fFvONK534I1nuz8cuYNsBgfiLTv+IBI3vsx9EYrXwVmJTtV&#10;r9w0+tazcZI9IzGvJO5k9hm5u9W258YVT6XIyuHgfntrqKoLc7pw95jcM3FdGQvvrlHsscY98gOt&#10;NKaiJwecDx54NOAi07ZfsbHWD0/9eFHAP4XfWYyepN5LgMfIP860il9oE+kJMckujgJ07WPGrUmW&#10;4G7VNh82oZ6AxvaGpOWRZX2gRyTBAe58NdFSupJtUg3zyayoryPpk4MCyWcS8bYmsBoPqWxlzodt&#10;AlANl7wknsOY2Nzy105sn2udlEOZse3GTmNi5wrj95ML2eDgWh0uRsZljgBbjH1PGikfdUdT1Jtw&#10;lLx6Bs2Yis3dQYvGr5SZHtw8ZmLVuycaq4tbyeXPCg3a6MxPNLxrQmdSTqQvcBnwnkDcVwY7qKR9&#10;53hS9WDYToDlgxdEj5RNXHgRjaQ3+1rmy5fNRmtaelrRrjOX7ZBzhzjsCb29P2HjVwlbwk+cgg34&#10;uPzC/wCFROSWpcM1RsP3+XHjYTXd4B3bl3x+FcQzSk2wRnvHz/SXoRUGxuYvGRzb8UkHl3cGfxYF&#10;j5PV/cz6wFnNRYx/2bvqJLgcn6ZyKzmjZmM8DP6VzxqZT5CRvcgBEucxXCebG60bOThgkZSBHzLY&#10;simdlsm0uwPLo4xooIDE5xL5dA5PGG6ofaDZtkgPcV8mjNkYZ8Hs8ZNQl1UlnI5dzjH+mnUgGJPL&#10;51vIHIdOAhdMi36n/WAqNh7G8tOAj0tPIg+zOV7y9Y2T6PxeBej+yDYXTD+p9/fyoRN3FcH4MaS7&#10;aNWGmwybZ+ze1s2smpUpGVr7zwfxFyX6yGxcdHuQRhPc3zl+57q9oq3qwVPiM3bAtxk5YxDXn/62&#10;jhlNZdTgY/aHWqXdh8ay05NrJe2bMzDKXEPN+3LuzsEYC3uomSTBy2HZsfTW/UXsTm01bHfwSO21&#10;JpDulV2kfq1uZPOgRzvUCTqCzhW06apZgIxjWnK8rcOX+iYGT99bBK5HNmEuBHYt3PzrVNomxscn&#10;GB/IbpPMHxrH5XMBzXJNX2f9xWpcqSrbEOhNjNrYHiN3rkee7jWwUB6t9cV5JX01lr5rgb3RWyFz&#10;5FktQSvdh3m10lzVVb+3lV039zmrpvc5m7FwZElyW1bYm8G1RXlVyoZ5aaeOh2y2rd2PAsNmlQOX&#10;JMZjlcRk8xWSYON8vmMAuNUN4Mgb8dgupy0JSIdNcQ5o8JHkjSHJxhZHvcZOWluYoyYO+rU8k44G&#10;16/n0hW1aSFJZ7zATkZENeS/UWnS9wRz7MFZvNBkgc51P5wFbmjgkGSD9RDZfNCNiY41cCM8Y8ca&#10;z2aM8BMauQQPDxJgMxEpg3HGNVUeik7mZCJ+mniKAZv/ABTcMWFfccCb/oWhw+HgTn3jRiCNvG39&#10;9B8CmNx+NL1KB4kvxjxwKHuZE8R3gyQKAQkcXEnk58xr9SSQBb6U9Iwub0fTRFvMCBe3oD241W25&#10;MA8CMWxXFHqrxcW31KDE0mjl+TGY9yNEqfGOBzraiDjb41apezIrEpIi4DkbZyXR/EWhU+3E2yd9&#10;B5G8GHJBwLWpe3HBrcxWoJy7U+QceSD/AH7q2aRy/H5XNWSyMg+CwJapL3lnJpK1As2aTyv4HMWh&#10;S+Vkg4/1FmMrqgcH/TWtSOoGxskfHyyJwFqbyvuRq1N26UvcDjzwK4M2440snAO7kgSuEgyQK4DZ&#10;40y4lY0AVXtAkCMM6gIoZJX8BByN8CANCb1AjDeoPAsfuYE8OYeNTlFxtjee+NHm80WGt5orIzmi&#10;ANgHNBx8amDeLMW80+OjA5pjzqcDSBuESG4Wet5hjR5u8xoAuA3CeG4QEbhTBuEsYGMamY0BGRTL&#10;iADAyJDIhuNPXEAEsaeuIbjTwyIAJY0sah40saACVxfSg3E9jU4ExJM3F9IAcSTNxfSCgcxpJtJA&#10;DikKDcSuIAnL5uKHcT2NAD1xK4mcaWNAEhOKGljQBMSTNxK4gB5SFDTiAJCSjp64gD6SSSQAkkkk&#10;AJJJJBOR0lIUdACTacSQA2o6kJIAjpJJIASSSSAEkkkgBJtJJACUdSFHVADJEzGpiZIgCGRQyKYR&#10;MkGgAaRQyIkQahkGgWDSDUO2jBBqGQaABqZtqYRMxoAhxpkimEGmcCAIahkGjGBM20wAPbTJG/50&#10;YINM20E4HINQyN/zo8RumSN0AVUjPGhriXq7EbqHu6AM9cSv8NDXEnGtO3NQyS9AGPuJGqq8ptb8&#10;SVoaST/7KqBZzS8pfn41T3lJ/AyLqhxI8edB3FNoA4/mFJ4+h+GqfMKL7nMjXaTilx8aAvKX+AgD&#10;iFxRfg1PwkBJRfPjg412w8o/H0EBcUeO5yPxFOBx+3o8kHQR5nS+BdIDo/uIk3pvBnVAwp9HyMgV&#10;0hI2+AeBVWR0/gItUlbPBkQASg99JTLeBIjfxoFlPnHLXB+2SV48/c1V6BTRuSNsdci7UJOWMmQF&#10;zmoGHnXPJHj+dZ6OV4CZAXF0tMJOSAmOMH01W3knHBng6nTSKR9xgJKXIbPYEO4q24k5A5LC3gkj&#10;wD9xVt5J72SxbjXwfeYpbskxqFc1FpEwp8kHQ5nlKtuJeSDjSaB1wNbzD2Y4YwXFW4PfR54zwJDZ&#10;4M6SFwHZjwKG4HgJyLaJEZkuYO+pkwbkuYzIKAaOXkMPIjA5OSDjAnm803YeCx+GVHpPOHIckfAn&#10;UE5DGQi0ilyY/nQ0hGQRcj4qPSNu2j4EUCbzcqfcY7EHcItCZuCR57GdZLJ8i0KXvMY/fVxCadJ3&#10;GotOkbzTBg/DWGydxp9XmrVJO4wDwdxUCXm2StxqLYJO4XPcreLYJG8Qfo2aXuFdpeRZXL3GNXaX&#10;uManGGkNyKcq+zIjAyKcoHhkTyhjJ309cQAzGhpESjQ1wgAO4yIOREnCDuFQTjwyKYNwq3cwcCmD&#10;cIAtQ3CeuIC3IiQyIAmXMCexqHjSxoAmY08MiG408MinKAljTw1DGRPDIgCYmSJDS40AIihkT0aZ&#10;IgAbGocaJEyIbGgnALgaAxqyE8aAuFQABcE/IgMw99GHqDuFQLKe8GT6ioc0b41pzxUmYD76AM3e&#10;Nyf78CDkZq7OG+DjQdwP6SAK3b/how3/AH0t3St6X4SAK3OCY1lc4IOPOtOmmcn++BZLPM40wDJZ&#10;44WeuB4ONaFOB4L6obgZLmNROLAaQg+BB7g4yHR4jMhuNGGdHjMPH30gCnjl44CZONIg9PJwIlu5&#10;ICHT0vbkjJnQApXLxhJ7iPY0S7PwIaRmTzxYEAMjcJ64K5gRJuzIEeT+IoY27mMh44AIAAzC5GQ6&#10;qtj/AOEWhOGd4fv+YmW8n/OgCtjb/HyEUwbPHn76tQ5OTg1UYbyfGRBOVtuz7iJS+Xq7Dp/x8CPD&#10;p8lvBYQFxm5GZIyJ7s8lxap9n+epg6b+lgQFxnrOX47+BHhy/BkV8HT5P2EYHI8CoFlDHL9RHm8v&#10;+ArU3k6mdl/+mgYVtvL+Qjw5f+GjDeX4LCMN2f51OAmbdXyXs9RDWcv01dmbfUwQIAMSdmtCl7fT&#10;QGVs9MCu0vH30sA83H341ZG4/GhrMfcR5uNMKCYNEhj7ihjH4FMGNLAeGnkyNfSAHEkz86RCIA+l&#10;83EzGkgBJm4vpRyEQAkyQiRFDIRACIRQyExpEINDSE/hoARCIa4IkQmBB3BMaYAy4cYFW3jjuQKY&#10;4Jz1T5g4VAA2YPMBDrMZxNEemkwFwQLMZo81P8tUAVWeTTuctYzNHBLmfjWnTweBZjueMimcOQU+&#10;YNyQX4+WsxeZ3OTTWtTgmMZ4ID9VY/NPY88CioLHgdwMcA8/GjFNuNwJvMf4ekqTNJgSPOg80rRz&#10;b3aAFuAajmptHwtoD1pOLz08Czdxkzow4eXvnQchEhO2DnWjO740yQhIMkCeITAg7hxgyL6KIZHB&#10;IyZ08MncUMfvp5u3JBnQA8QmPInng8A0NcNyQZ08O5wKcBlmQkamOHCTzRGhtsph44+BAwmEzjxo&#10;aTmJ4ngTNzANLAmEHgyKGNxZ4FEHcjIiO8DgHj76++ADJGZI86GkHgIpp3iGXE1Xj4AIluDgT0Dj&#10;BngTaY4U4WPEcXSIyPgQxuAaMRkHGPBApXa6ezwGI+4/G8wwZIEe3hzA2P4FVRs8BESA8JwR8C/P&#10;goB7tC8PBYQ24SAiTi2nmY8edAC3e9wIwP2bjQ3qZEy4uR8aSLLgNwMxAYF6NbM/WcktEtpHKjag&#10;RiFvNvuRrzCgaEgHzlDIQvBGdI1jqbr7/tNKFN6Y9K9rnrkTaCfAcySalGEel7ka4b2kbQPtVMTv&#10;IwCGYnMtLMbg++occeBaQ6Zk2sPpfJCJm5jTxCY+BHgZl+ghkIie96edDBjU07ciUzw11BP3DBCY&#10;08MaPyiR3B440XmErwDBgQPKSMd5TOzxwKyN2fgSIzTAIcvb4M6DzgZI1cGbfTwWEYcSsdvOcWNA&#10;GbyceBWpmQsBMaeJJxthY1McOMY0AXBu8kMcuPG5ukddMfcVblduMmO+qq4eYE83JpouAJOCWXOR&#10;PTSaNjD99Q2etxoaRuOMnuIADvCJ6TzQgSY0HmCUvHjIqCc0IjhsYeNTKflYzPQQfFQ0bOyPOtO2&#10;Z0W9n0xAFtxqHJuqiPYXYxNjqz1c2D0eyYS4FngGulZ5TYjNsEWnpFQLY5S7eVSUAQ8C0GqGRHDI&#10;2D+Gv5WS5rWyGM/Of03CUpSo6zxu2ubDyS0b6zacWyl1Lq5dZ0nMXhMEALa7q2iEIZyczY5cd3UR&#10;Kl6LlMkl3aVQnEODmDbeONexYzMtjRNz4jhczy+qTL2zi1nsfmLwYIzez/UQ2rNlbmQkAG/vEfN0&#10;+BdabUK4ZM5cCOVWib57STxwIxRbeUzumN5DqOh8y740O5myEKhjO1xGZ+7OPk7a/jOCRydyH8NG&#10;G9HvTS4782mEelc99dUUHsXemcnePz7vLG/3khe/7okH9Yh4yjkMjglrHdwkKW2P3IMq6BPMCpLY&#10;61nMeoGxlPYw6E9TOl5DAy3yPdXhuoMvcV29bSoKHnclAFs+FvrcunaL+6vMfZ/Xk/psZ42Z7cBN&#10;O2gLiqCOXOPlq1EKptghGTV0tZqg3A20uAH+IhpGdlsCPvkQclSWcgbWBB6grAjknPWpcZop5MBh&#10;yLJZhOCxlSmBCOSKGMZOBBOPS8hDLc6W2PvX7bf3ns7IfUJ/hQyj6bl0qGCZTXg6bdbBK+2tosxs&#10;wPhN2zf8kECx5s3w1+/3TahQre58X5QlScvHvIJbTEq3h0T+299bZUEwlOzRtjM+7QnrjmE8CG1J&#10;tIkOzGS9myHUmBPvLlcB1JV7mavd5Me5GRQQkdVucfw//RG256oKv6v/ANCXauKkmNQubzl9cjIh&#10;snl44OPTt6ioY5gSPjR4bzGPBy41vnIufa2w7G2RkZVU2PJ3ILelzFg9UUmSnpi+bOdMw0HoOsOx&#10;JsxcwH5ZREXb23yn5LXjKVVJJ5q1HGQVtyMuTB7yjS/pm1/LxGmhPUq/VwnnLNHg4yZ0BbW7gETq&#10;QW5lOHSJ9NQmZCW7PMgVrjMpL7WNetzMmMtbAthbiWSy4ZDOAo6zpcb9zgviH9RX2k2chk73eZld&#10;cQD5Yx+NS6apjK9Bf3lm61u4XbbBJ27CTU4Hv7hqLm5mzxlVwqysCTh6dyY6pQHGpjgTYSGrV6Am&#10;Y61u2dBsKHlMcuOaM+cYk9s/byFtnec7p3EqDpObVCQDYPB1CK4uNh9T3MAWOS7zFlZLJxaunZI9&#10;HiNTGQm9xcf0i3zR5eIcIbuMn5EZaTiopVLt2itYOXqrK6gmk6oyYnMwfbwHqd9G5FtQo0zXeJiY&#10;u8+WuEnYmXwaI41x9W8H+Wnjqd1DmqZts2uI6fofaBLqqlwKbq3UD/ZnvkRrlDbZQcxomfWQgtwc&#10;xsQfXg8xRag2kyZ4PGz6fTXSmz+sJLtapz7Kzh9u8wGL+rnJPH4VuYHSVG76PR4TMzVUnb/48Rxd&#10;I6TlVVTHG5OW8TUVDriiCUxNdG7g6a6novZu5pKp5qwnACjMPpi76vm1ig2TltvJnwtQora7+6v+&#10;w5FEJrf7jkan5O5mpMd/IRdH7J6TmIZ0xlTlj7NMC2iDL4Fufq2UVKmDJ9MjAFgGUn7EEC/HG2Cn&#10;DVgAzZjbay+7bt98y8nfmmyXSNF9rgO7RhalR2Mke8VyvNgkukj08DY+8BIUun4Fx1Md9p6amCLg&#10;GXlk4F1n6Nsbl/Ovb2VzV5g/fjVv2obO6dC27SeaZnFof/tUkGc5WU1Q331N4B02EpsWyP7vHwmE&#10;QVTTppVkZCHGQWpbH31zfUlPzK6COMBcBOWu72ezOmKekL6ZOfaLgtMZFy9N60e1bPgN4LWAfLH3&#10;F02Lh6w1yJHB8P6zLdudOthq2yYZ5DLwPgvvaR9MnBHAum5Z6yUlLmMB0OPqWy41xdU7iY084wfC&#10;6ngWATCo3sD29qjjXIq5X9cMc9jtPf8Abw66HTaZR2NVWs9EtoFYbOp82O5CcThz/wCZ0I1537WI&#10;5a9degrTT+GrxTdQS6cOcD9aefZfTE3GYUE7FetaY/8AuXT4urCO3LuIxp12X07HAefkXo/oTasV&#10;QS7cHhw+WT+hV5exKZYv0zxaWnVTKwi0fkCrqzn448kazhPQRqd0PRv8D6l5e4yamOBXaWP7w1kr&#10;eZkVjZzMfGsadB1Z/A24Ti+uJdjzwJRksjx31+N55jHgTbdnvLjBAHOuf3PbYWEuRyd7NXOTU+IR&#10;bWzmDkIwNtxycpQ5HL2UtbHgeAKSPp2092w2jyRsVrpSKcXB5K5jAM5rAhh8saGs5WUw8d/IQWnd&#10;KiTecOXIwWQW/idxAZo3bNiAgjPcX0/JT54zJATIe4kNmSAeOBPTCrGUFiCMAiKGQZIx44AFJAvl&#10;5+qBDG2CTWUxn2THx8fT0kyzpty8zhAXURj/AIdzqMoIDA3f6qR1qvrjuib9AqrxveVbeXIMi0ia&#10;S+Usybs5OUkfliWeklZDFxx6cCel1ohyagbvFkeBDRzhyHg01ZCU+9gyWC4EHcSfBnsJooDknF7j&#10;AjEvl++cdof1UhyMitQ247eCMH6SAALyVsg8B7ieHK2xuDTjVql9PsusAqPN7bO/oCGgCqt6PchH&#10;eVPmErcvCYI+mtaJUgwiyakfK+RASEHbxr7cOoMxbs9wJgc6gUm7yzwI+7OygJn1IEwMg478DbUg&#10;8tPTM3fQIXQhluRtbxx6cY083qByYdm/+orU3ZtoGR8fHaVPbyu8QGA9u4rCMTxuSPPB/CUPtAcA&#10;8CecEcttGDpoONnjz99UAWQfZ1wGvzOYlNG+AmTgJy1VSDVkp8jaDOYFyBTgWRnbgsQQcamfaBy2&#10;JgjVVI8HAXR4E8Qmp/zFxLKCyPJ5vjY6z3eHNw+7cau0rk70zn2n2eD4qrbghJa5xh6fUU4wmSOc&#10;WRnvcZFWyDHG9z9RWpvMN5bHwAFjQF4PkRwaaEgPSuoN2cg8A1sxBtqhZZAcsWnaXPbiX4HOBXCR&#10;1w9kP3YAkOT9MEvCVLyfs2YnjNaJ9VXyaStzLWwJlpOAuPKWAvJ45eTa9GDmFXXTPZm2f0wxeM5r&#10;cdWrpGXgUU3u/wBw9P0wlQ9QUwaXYH9OFIcfUGVXZ5VkhjHuwacK38sl1YazkZOTAf8ADKpm5kjG&#10;AJjlwKKgtuLIzqhy2J7NKrkd3mFzq4UOznXaJ95AW8TVHdVPkbOYtr8bbp6tzuLch7ZNzb2XloZv&#10;iC1kPHJ/qFVqyaDbOTxuQCI9GXprKyV4ScEO2f3SXBezWy8iNaETeatc4GB8/UIXgwJknq9kbPZH&#10;vL7c94LpkRcpQOt8sxO5jGdhy47t0ZCd9AZpK3MDbIARICdRdpTzYXMWDkDyM++Rj07lrAg9H0uO&#10;oZSdnYF7OXylb1vmEdB5mvJWSMh1DZuCQZFtm1Sk3snmJ2bnprKyN20Y8EC2TNBrwnfTw5o5t4IO&#10;BDbeBWRgTyQfUSycGt3hIMka2ah6LZTjOE9swxXbaxl43HcXS3q7yvf51gj4BiKUinmuqUHnB7aJ&#10;WDKNyxYBOKy3aCF+2g8nnBDaLY9yNUmqJeNy9fPIAaJC/kVw2f2wkBHpE/nRNRUoc8mTinyPBgjM&#10;fJ5fAsZqyRtmBMl3B010gQd5zj6PxRIPXFDknDb2O6S3poS8Scxy8mpnRgdJvZkTAzAUn0lcHFLs&#10;pOPGb2j6fAgI9ok2Ztjtmb7dw+WNO3Q0/qBImz/scYI3+nGT9xWQdN0pu2tVWf4TaNc9zSoHrnjO&#10;gQ3jj9hPpKDfZpRdKRjxs6jK4j8vdo1Mpuh6UfjsmnhRuv8A6WyLE5XUBWxMYdONdCUW4ZVbMWIT&#10;Wm5uoQeRIdtH5TugFxT9OSp6cLkDokY/2Epg3os1iBsd038y5gjVVrhvZmz6CA9zVKs9JcTqQdtG&#10;kfZNsYmBtPGpIOn3P5kzUGz+YyomAwBfqwKhsyaqPEeaeCNAkmM6HmznkgufTUNxRc6bE1mJRwdS&#10;6NIbggeSfOrtTe0idScmPfrkHUGTPAgDPZgzHAPBBxoP2fZ411ESoNnU+HrSosrdeY2LjD+VQ6g2&#10;NzaBkBywtPAkFduNi40XAcruHBLmAPAhri731rTjZfUYc8EqdfpKqzCn5j1gFVJODpQzHH86uxJe&#10;S3egVDsOWxOQrezmBIx4FizlN8fEuhD0w5eRVAjgkCurhxg4wcxDSSsjzOECRC/8DnuALO4Yi3ij&#10;5Pp8i4sll8rJATAtUkY3sbndoONIympjTTTnnsbLH5fLurK5xVhTcC3iaUXNre4OZUUkZBfeeNY+&#10;8oclPCO5fg+mPxr5ChppBKSGNnZZb45OK8TljVVcVA5MT/LTO8b4THGgJHGoraRppErcDgJej4Fd&#10;m5Bm/wB99YbL5xgLgjOj0nq9uFz7TqQLGmwnAa0NxyNflow3nDbgsW4/MGsg+0beNzjDpwfVX5BP&#10;xmIfXWX0IGzDmmMmQ+dRCTgkGSO1qeYJZUOaED1yo9J6gbRkwR6i+JxhQaR2oPQDGC3GTyk8R4Rm&#10;sfnE4bRub3LVwl80HHrQWvxFHNxdQ6g1oc0JbvRgufSVDnlUMjX4A3cafZ1IMN8IfZ7n7aqhJfMZ&#10;k5xwA+paWNCRpbue6DtruAgbff8A7zaVbnFHt+j1FqbOlyQeamZhLxhzxvrlzUXWwtdVnMOcYaSV&#10;kZ8aMU283ZzejVweScZs/c6arbxuOAmTgWn3T6dXUvVAzDB9JWp5UGBtj/iLmOm5oNtnj409UFWX&#10;h4IEiEky+i3SyVRtEZNviRjXPk32pl9LnEPJbVaeby8IeycSq2MfA5BnXUaIUdbChVHYEgqttOhs&#10;cFocfUtrTXDOQtm27PDlHc1NVYfsEo6XToj3XtxjXYg9k7KfSV9LXj7WH92cj7i8syDYqZmse7XT&#10;0T0fCwrUmTS/a/TFHtt2bPiuI0AmHreTEJT7nyScu4uQdo1ATGl5q4ZueMZFnGcUa7JPKcNm58Qh&#10;+blxtv4TsqqPWHriqmXZUYd4D8MSpEj2HzGa6z/2P6qolP1Q9k9gwXxR/EGu19n+1BtPmW7Pzixk&#10;FauK6GlUbbXp6HCY0ya2T3Dhev8AZy6kZOkQfmDVXo6pByV5cjF/SuntrFJ9jzY8HMCTprAndLt3&#10;OeDTWzkXRaq2fDxmXQ27b+M7k2WbTpVNx4IT29LlkRGtHgzEswWhwfDWC7NKVp5l/SY00KPAilQT&#10;wcBN8DdwLy6Nwp0yD1qs9A9B0u6TcLVT8wbRuQQOQCIFXCpKTlxh4I9QPNXK5K0bQEyLoql9oG/5&#10;Iz9JdG5LVNsMxDkt2zmquNlAwivNlzwccY48Ma3vapPJizfHDAfIsAj9MUeaJdzD7RxeZ0Utv6iw&#10;yF83bX44+PppiYEjeExoF/4IgB2vzqnSywRCq122GhythAxlxnEfUVVle8Gc41+RzgkY8Cmb/gZ5&#10;ONZvCpul3j7eJmoPxivLLvHtXmMuJgCe4nxzGTTod58ytx/CWIf0YolYJnpNwQQL4zEJXTX7vH+b&#10;Qxnfw4DU+yKdMPAxfa3xEB+yc1jcWbCziWx+n0OETdz57A49PphOj1c5bNeBb/H/ADYIp3SZVcp9&#10;LRzggFwIC2ljgo8f9GRGAVY7h5udHB15jbbtGHIqfGWpfoU+Ph/HxLDt2vHA3JH0cAOWuXZo4IEm&#10;dbZMCNn/ABnzkWJziX2SYL9xcLy/jOmO7yc20UveDjJjjQ2aNxx54FDj9xIZPGunpMW4ht29nOts&#10;oeqCNtE3JIsHcEc8HcRiVuBwca0xKDuQlHjnEuvBtEgWG1RRcxC5yA5flLQtkdWDZlBHHweXdXYE&#10;wp+nJrKQRtj5HAuYsXJpbGNSn6Z5vysZAkAtspucamfgTNeUXuD3fAg0VW5XUHIgMC5GuMyf2k04&#10;TjoqXzAfOg01cB1I5C2ydNY/I5o5g4OD/GrU3IM2ePT8xeYTYTVtOuTNFOKgKZse8srcOGwb/NWt&#10;vJQOMeDvqhzymyW84M41+sXkunbpYDk2mSTyn20Y98Dpxj+KrhQdQdtsuzTaZh6oyeNUScSckHBd&#10;QaRt5izegeB07a9uw2ZVIUcjMhAetKb7EmJ8HARAbhHI8CPVpNJtMnOAwMircrGTgjW+nsnPUgFw&#10;z1FVXjMkBFsEwHjHkVPcS/Gn3iXJGZW8sts5/wANMuJg2jcpmYM9266p7gmPgX6P0aESYDtp5u80&#10;/uP4iyveCKyM5g589MJwwSoHPBAcuBMknBHOSNLeBRoaRwMJccaAHiNyQZ0yMmonnE8x9BM74ONA&#10;Bhu408/Ghu73s6DkeaimN5gPgQBMbvCQIwMY488YFVSExkVkZ7zGgAlK95u2YD5CIk8ZigJn/UUy&#10;XycgdYwMiemjjHkVAEOYDHGMEEHTVkpsmAZ49xES55vcVP1IMnfR5vMLOeBTgQ5oQlw8EaD7uSPJ&#10;fR4jj2nzIErZPISwKS8ZkgHgVb7HvFWtEbkgHn1EHJJyL8oAqrOm3LPPAhryX6mdbNL5O5gHgNwI&#10;wSTy5tkviIric57btyBRLgHn41qjyn5cYnPtxqnvJWTuakA1OUFbbuBokMjbz0tzc+RkTxJeM3Qt&#10;qgAx2wONtgg41W9zcuXOAILiJS+nyR8Gotsk8rlzNlesWzE6hVOBkrOj5s86GRWqX7P2wc7k61qX&#10;zAbxlkPy9IY++sfmlSYCHgN00FAYI8bS0eAIPxFT3lSYyY1T5pOCOSJDlbndr0CCe4PEcXs9hBx3&#10;EzKyEDxnVkHK2znWviH8NUAQ7mMedB3BMGdEng8BMCeeDJAOz3EE5VXBCccaW+DUx4QdvBAgIx+N&#10;IcAe3gah75qIO4Ih4IyRkS/AoLFcHbx3/wANEpXNMeRDRydGJXKxxk99fsAkMeMisg5XgHjj1EYb&#10;0ngZb4Y4hwfvpndxwZ+ZAgCtkl4/hKZ24PeeRbgH00yTPn5ahjboAJOJhjLkTzMg7mdQ+yydEBUH&#10;f7yqANaldSNoGT4Jjl5WmPuY1T3kwLGPn8xQ2du3jj1FDIzvEx9wanADuBkjTLMhIONGHjds25J7&#10;iD7v3EATN8R5nNHLnIocrk5DZIOotVkVJ7mPHGAuNYGYzPRK/UFwIFSe8j9oMrTJ9kftOOA+j8RQ&#10;zzcbZzn1I1uUncDgGA0enGvL8pmcjG4eHjW7X3yG9wAebOBsJUdsE5cBPMWWU3SbZw5PA84xrop5&#10;McbbIe4secVINhNsHmKDDZPISL18evvieta0sv2cZBHo2sCebud2HZvZxqESaE3bBGqU71s/fQyL&#10;q3uamWWp+5u8HAhxytzN9UGRYOSu3koenbG1IBlVib7VJdEPOAq3deWJifR9BPp6fz0HUNMzqyRb&#10;m4OqPu61uqJ/LpiPHAsxHAvRsa5tOlmnhxaHRQe0MDJgUwjgih6aUFyNaBQPu7ltNAHpokmCRjSt&#10;OLXw8PA/ZLZ24+NHiDGZVAceBWNnnzqeRp4FCR5xKxwZwqZK5w5bEyHU1wTGhg25IyJENzWDu0dX&#10;U23ktWyXBGe3M2/L99ZXWFPvZbYCbTjVDl80e089AYJ863iYTz7fy7HAD20fMRNhV7ix91qjnWaN&#10;yW/fVJJcVwmDMjNzgMgJBjjzpyDLcDRksp4bwlzHAmSa2RaFT+z9zMuSdXKIriqt3mMnmK1TBxLo&#10;GQIGfH1FpzPZu2lspO8MC5pF1Flcjl+Nzn4FYndEF8peXvYB3txEr44lc2Nn5ekr5T9NjjZZODp3&#10;EYmjdtKpcdzBpx2uX76c7aIzmOcDewX44wXLf7ivmx/fe0b0d3q6YkySpHLktlycVnqIlR9YOWcx&#10;wMOD4qIRag7epeaTFs9A5g9ockEUVvyFrVNs5LMhvoN+uG6jYvABc6syTGVWDPNPfLRNNZvUlWTZ&#10;synjZsAuAhdRyhwi80KvKopz7R7mG04D/wCW7i5L2iS+Uhm3sB94gJ+4q3vhHMxBBv1uDzE9J7k1&#10;mwGEepBdt3FElI9KSq9htuO/cQdxJxmc5OBdpM9gbZyI5ozlsk0hj99Z7MJeKj2T5nGxE4ek/ICD&#10;xIvqH3JMBHT4wjxwHz+WhryXkg4NSNXal6fmVSTHdoLpPM9xb9I9kY5a5vGAVxA3+EnAcl9hzqAe&#10;82C4BpW3PHGfOu5Nojx7NZSBsGlcg9QhCceBc6t6XlJvb4NSBvqOW3gSUu+oIuAMj2mTFg23DSIH&#10;yyCXSEvnnbcuAYL4vxBiXItUVgN+Q8cDEQ4+naQGVzgnBHpp3dUO7ppG1R5KTTb2N9cucy6LgWS9&#10;nkj4EYbkZQX95B+IlI54MLnHHqfUSUD0pCUjebs2O2sCJc6hUNt2VcJ4QRrBoLQ9LpobK2ZHhMEG&#10;pAnpP0b96uewf/iK9PBHNRMwt9UhCrt7/hPIdlzI/aU1E43jSlxCC/wrkWYbE6rpVlv8tmot1tXL&#10;jYudAZWStK/esQuXxSQN9IZHPBArbrO2TOOwNoHrEPZC2BIQ/wBYOiWiuXJC6P5FtkvnEpmspkbl&#10;/KpU4ddRtkj/AGlxyT1W3rlsdzHNSuI+oTuLTtjfq7zGVPbzma8vpi76E7ol24qspO1DaI9YTqay&#10;2OVXGv8AZhi7ixOj3ElmQ3wZlKmo4B6hHPW/KvQipNi9MNpsCZGBMMBBaloWOBZvPNgcp7WYmp58&#10;IYB8zx/tJJEk4JnFNjgc3mZyvGQ+YS1ggSHKxQPQbmfeLequ/Gewscyvxzg4iBGW3uzHg+pEqST1&#10;f95mLGOmJq13JxduXedBg8SYBzSTaJU8qbHbQTwuAheXd/3gR6l9tE6lvHdsj/s13Anqg2Tzam60&#10;AFycTjeC6bkvAt42qUfIY5SxnEBxDetxCES3yT/TVF3mBcPbK549rOsO0pbKi6YtO7wQfMtIryhx&#10;1OyPBBKtFu6tkclFgjxobsTqSY03TB3lNyO5G8dW9Qq2YdUEgZAgnxy47RbjZtgxomoUJck4Dley&#10;unGcxfY3xRum5bQxjVqkdHljesZU5fF3pwW2Md3HACDxLK5xt4nUFYHeS0FsPKG27llXzZXVDLtq&#10;eTKcezurV0ZPB8qEjknpBs/2Ty6SSnA5PreYNKRzRs2evoDHdOIBlKMhO5AuUaD9aRzMnuBzKhY7&#10;um5IVblK5wSObHM5fCb74K5bGVOeFJpBJWR/uMZjlbwOC8u73FMJK7xDhbXcDfmIxT8vwSliYNok&#10;Ayl5meNU/tifSptu0dpxcLdIRsXHgUJQEqwbkcy5iGNjbgurnXapOJL9i5qzbAtxkEXULkx41ap5&#10;tY+xjbeZlNRE0rm7F4/w1wrts9agdVS59LW1ONWYXBblzvrGm7vbG0nH88k+7OcEf1UpfL9PJpoa&#10;N5vJNZHpe8sjwX8itHhhnbbc4FyPpjSeVYMwwBbMc6ZbtyP9EILcHmIbMGY2BQQNtTpkSygPM3jJ&#10;hnjtOIycy6rI8ng5xkbAKSAayVxK3sAz3gFwD81My+sCS0Z4G2ncQfm81olYOWY92sW7aqtUVoKN&#10;lZjPcj+HwLH5hUj1+TOobfeY0ykLyZvjl+tgkbfs1sfGcWNU+TuJczH7ZdH8MSGz2pBvMjMGQfmo&#10;ISZXFQD4IDiIs97UwCxmUNxKycZjqrPH448sC+o0AfmU6IYmVArnp7q/PRDiRJi19PpIrdpYd0Iy&#10;hmSMuOJa/Ixjgzqns2ZIFfKX5nIuLMfqXIDHYZI215B+zyaC6EkdH9pSk7mA4hhHzLhcCpLcg4CZ&#10;wXIEgtpKGQb1t+IJHqbJvLnG5Pbj+Ir59n3pibzYFgH1EHmkrHvOBydTiC1TBm2C2xxzURILSzee&#10;TQZm2CM/M5fuJTSVubme6qG4caedA9xDGPGTkcxQx+x30el7wfHzFVZo4JGQ6BAzvBIyK7SN42g4&#10;1T5Wzx549OBEht8aoA1pm3ZRtsEGos9qBuOAuikMmAZ4L+RMj9pyRocm0U5FppFBkHAPWu6hVsBJ&#10;oyg6+j++sNk5CWzwBWhdhkYNt5NaxoHJLI3mDnecEHAT4STcZO0b0DG3GNJm8nTmxAYH4iuFBt2T&#10;x7gM+VA8p7iaOYyWYwW4yaqMDtuectsqSl5CFseAL7Pa5hVQ5eNsFzZg1Ixi6SnuCkp80lb0wwR2&#10;NEfU99UMlJvXN818Wn5mRdIOJXu1iCMFvzP21VaolY5aMF4+S0X9tFwUmSysZGZM5xeVqolL3jne&#10;ce/bx9JDSSsj8mMwLcBPuy0KRyPAP2bgGnXiKSqzCaOWGewUfS8ap9STQbkYI7GcaslWTRzGPHG+&#10;WGvJg43n31E/dHdoskvbvTEPHADJ1ESqxxMd23NzpwDVVb1QQPHwXUzPKgHMnIIA+ahKKgc4uEjk&#10;5IG28x8Df99Jm3ev3pzRgL8S2tIpOXsn7bWPcCO7pi40YldSMme/Bj1OkO13EibujkpA8vJIWzY8&#10;EYCkOTlkLwQKGOaOWBQQBtfT/wBSDtyMjPda7qXUSeTwjDk6fxLS+pSDnFqb1JMTEPvJ7e8XRanA&#10;srk7Mcd+OwXTV8lc0l0yHgcnF8PSVPoeabh2rB94gIXl/wCJW0irh5wzE2cgjMC3AQXSWhS8gpaM&#10;8cD65GPpkFwIDPJo93LB3ObpdxZ72o9gHjjPcUSO8BfHFaT9yPIe2Hy1W/aYyZwCVqkc4G8yRvrd&#10;vzO+jG7kNxnakuLTotJwC3cNnjLAaVCHGPqJdntt30QFwEWwSvZ29DfxgFp6pBrH5hNHJnOOA/Vt&#10;jQgWKcScUA8YeMfT41W5fOJsEmPVJB8TOrURm9Nkvl/kVPcDcmcnDfzj6acASI8ZRvcnscf1cish&#10;K4nUhGAzZ9n8xTKTpeXRj/rXTak5hB8ah143pxmSzLTlcQESXjEvJn/zRlcRkAaOal8r3EHebTKn&#10;nD3GF86Gb4Sht2ZOydEDXUR6n6k7EbYDAESP6fAilQXOOtNj+0CqzS47Z5PCjj8soskf1IkB2kVp&#10;LjWG01lRWdvqCFBg/ZW8bI6wpipJLZj3VuEdq4QmTOtsqh5RbwfZsDEWBwLUJkwR/tLLcio1N48f&#10;6oqiSvCH3NjvEAxahCCQ3Z/s/bTV7jMDmcu7wLoTa5srZUw9OaBiJuycF01nrOqJSwJjgtYx9MXA&#10;noI/OOlqPk+z6nm1ncXTh6QWoS7jDBH7q1Sg64lMnnQP/nq3cJOYMosiwGh5o2q1yAJnwmcA09tY&#10;2XklV819qRrzffWLN+mdBCfVuHb20eeSkbI87fzxqMDcWnq8a8r5PWH2nqs8ynxykt+VwfKsrqDa&#10;ZU8yl3YkD4pGTcumMiz1vXD2SE0QCx/EScZhXK3B2T5gsbHr+E9UKo9YyXU9JQNgsbkZBaelowKn&#10;7L9rk+rAm7RvhDl937sIWfAvMepNrk2nFiB4e5ANHtn+2AdPPbwTum8fwk52F/5lsLmz7VufCe5w&#10;3DaByAMfAPl/9y4n2qU3Tjaq3zMLHd4CatsQuNYOT11J+EecDVx5a5pmm2idTKY7+Z8W9dupOMxj&#10;VOsH8zcwY+Srb+M7Mqhw2gbYGYM/+BZXVBMEuPA5BbN0xrN2e3xy2HgjYicfEKJVWcbYJjOLEDk9&#10;yAa2qHHFXpIY5g5gJg8tHppuxmV4z65H5asjOcU6aXMYA2huh8whe+sZmDjG5Pj4FaRO2h5wSyMB&#10;oE03nDl+TWPkUIkwbQDwR+amW9QdwKoIzSKbb4yZOP8AkVlnmz/tUl5se5GPmdxZJJyOTOcmn1Vp&#10;DecWSYHmpAvzQBm9QSMkqc4DAyKqzCXjjyK4VBMCP+BU+33I0lIFPmDfBkVWg9C1MY2TnJH+oqtM&#10;JIQPArkPEOSDG7McaZcN7KZIcgciZ1DKnw1Ij9jOmCZ0/u//ANlF7Y4Bo4m6aeAASyRKyRT3BMai&#10;jxr96NHjEcC/YA+n0qUMfjUz5EelqIGW41ZB3LiZZt8HGrU3b6acAm7Mkau0rlf4iVPsyOci1SX0&#10;W5jzx/8AsVgFbZy/T8uNbBK25I22CM+dQ29Ftm39uuRo8MY4C5OBUE4elbMja/gPy1ambyz8RAWe&#10;7W/fIiTe3cPjPnQBcGc41Aa/01fJPUBLgNcXw1lbfRv+NWpuQfGqBZ0tT9WfhxrWpXVmn765Flcw&#10;wca0iVzj/wBQiYB1RL6gx8atTeaDjXNMvnnjV8l881M50E5sBLcaAvG6Ds5wiRHiWBW3A8BENIQc&#10;HAjzhVV5kQBMG8RJu8wEVJ3jBnTw3CANObzTB10ebzDUWVt3mBHmbzvoA05nMCd9WpnMFlbN5jVq&#10;l7hTlBpzNwjA3CpLNwrI3cKcCyDIpgyKtjcIkMmNLGBROY0NuJ4ZEAEriexoaMieGRABK4nhkQ24&#10;nsaACQyJ7GhtxPY0AEriVxQ7iexoAmY0sah40sanAmY0saZuJXEAPJY0zcX0gBxLGmbiVxAD2NSF&#10;BuJXEATklHxpY0ATMaSZuJXEFA9jT1xQ7i+kASri+lHSQBMxpJm4vpAExJR0saAJCSjqQgBJJJIA&#10;SjqQkgnI+BM21OXzbQBFSUq2mcCAIaSmYEsCAIaSetpW0AMptSraZwIAbSTmBLAqAIabUq2mcCAI&#10;eBMkUwg0zgQANINQyDRgg1DINAsGxqGQaJEGmSDQAPUG3poxbTOBAA22lbT2BLAgAbbStqZbStoA&#10;h20zgRK2lbQAN3dM20YtpW0AByN++md3R6340t37iAK3uaRGasm7pbugCq7mmSS9XDd/zpbmmE5Q&#10;ySvGhvZGPItIIzTO5oCkzEknx50NcSMa1ojNQyS9AUmPuJGhpKfWzdnKH2fjQBiZKb7lhPN6bxkW&#10;v9ljX6OToAz1nI1ZByvuK7DlaeJL0AUMjPBnTJGauxGeBDXDNAGezBnprAa4kePoLqh4zWY1BK8f&#10;AqAOFZxS+AmQHMKs9eUmX/prtKYU2S5nVPeU38C5+EgWcfuKfJ3wFVPmFP8AcgAuxnlJi8jOq28p&#10;fHwAuIPzeccvKf8ABa01T5hTeAfIFg8tdaTCl8GexnVVcSPxopHpOS5hIxwDwBBbQ1w3HA2BBBx8&#10;wi6WmFLjgGeOxbVJeSOyPJ/dJFI+4573McZMdhPOJPvI/Zv01p0wkeAmCwgJG5WxMcHGlDrzJSMy&#10;hUwecfvq4OB9ZQxtyQIHDLchHI8F+5b5atVPkwDVJby/kYNO4r5JxkCTOmETjWpWTuK+S9xj4Fm8&#10;rz/iK7S/31QINCl5O+tOkZMA1j8uWhStx4/KQDjYJe41M/ANapT7zvrDWDjwLVJG8IqBZvEvcaiu&#10;0vcY1lcncY/nV8lbjTApxhrUvIjAyfkVPl5Fam5FOBOXyMih3E8MiCgeIhsaKIWQiCcGuM6rb1Hn&#10;CAuP1FQAHcESG48aZIRDd4QBZBuEYGTxqqjcfw0SbuMaALIMiexoOMimY0ATMaeuIaMieudxABIZ&#10;FMgQfGpgyKcoDGNJQxkTwyIAe40o0k2gCCRDXCMRoaTIgnA5P30BeDVkjQdwqAKe868aAuFZHg8C&#10;rbgaoFgdwPGq24GrgQeBAXDcUHAgDPXjfB86Dkb4xq+OG+mhu540AU/d9T/fGoZB4Fdhy8kf4iZc&#10;S8nGgnMlmDfH/wCksxmErJH0F0I4leNAXFN+NBQcsTiTktqqDkZF1FNKX8aA/ZPB0PhKcYYD2GO2&#10;jDOX4Fszik9PBHqKYOl8eSwgLjDXEjG54Af96Gjo8kHz81dFM6P1P/SVk+yepk1EAcxkk5NBPDps&#10;kfXyfSXSzei9TPwIw3ovBnsKcWc1fY8lvB+oiLOkxwDzrpwlL3slj9JIlJkt4I/4qAOVx0WSP4am&#10;DosdvIDlrqIdH4PNUwdH40H5vOYx0WTgsKyM6T8HAukG9F6nIR5nSeBB+jntnSeAXIyI83pPB0Px&#10;FvA6bwcamDp9AGA/Zf4Gf4qe+y/gW8Ekf5EySRoAxMdP4Ogl2PgyLWnErQdxL/w1QBm/ZeP5E92e&#10;rsSX4PnUMjdTgVVuzJAjDNnqIkNn3EeZs8GRADLOX/AVwZs/zqHL2ffVwl7dAwJS9vg+dXBm3Q1m&#10;zVqZjSwJjNuNGG48Cht0SgQUD1vuJ6BJJAEhJR8aRCaiAEljSTaBh83F9KOm0CxxMkIlcUMhEAIh&#10;FDIRIhFDIRACI4UMhEyQiGkImAIjhVt44xp5w4+Oq3MHg1QBDePFQ5o87/8AdolMJgqHMHmBUADZ&#10;xMP+kqeTOk8cY0BmDzAPOdAAGeEF+xqrMZhMMGSD9NHpw85/gIsrqAmP5OopnDCHMJhjJgjtc3mK&#10;k1RvLMfILqKY8uBz/qIxNJgSatmMEdocfKSCg51mE0LbwKkvHHfW2VxQ7lhn7nmLE3jPAI8EfGo3&#10;ADSE76DuHA/PScNydxQ9zJHxqcoGRuCRjwKGQfjRIduBQyZ88aAJkvl44+NEiDIHJ3EHb5+BGGbe&#10;8TAljUAdwTuJ5uzIHPGpkwb7s5SuOYB4+4g+Ad4QZlDJcg4EyQnfSG4QBEu6idJkyQKYNuOPPGr5&#10;RdFuZ89A2D1FE56llCUWGbiyJlwRadtI2dvaVe7s541mQxDjJgj019Q5bdLAclqttgzFy00CDxqU&#10;RvgJgTUdzuJ2mv8AAmJbgg+BAiDRFvzM6JEIvum0fgEtC2ssfAiEfuJkgxxjxr9ZkHBxoaA6oZHG&#10;DjT5CeBQiXOONCtBgriJN5hZyIRAYcS/CExptIsPEeDgUQjzUQxfvuJWidALV2gNVsh8ZFEJDgTw&#10;Lka+8KNFgfkcBI0RGPGPOngZONIg8edfnVwA2OMcCmgtqGSMaIt4Bxob9wExm376JXBxpE9mHjQ4&#10;BCGUXhaMLrKxkbDx9xWr2aPncCD3BmbADABLsuznVZQMkIO5gCkMmAmdPDIOAuQCZePHMY8CALIN&#10;veHkQeYMyRjx+WhsvmDkOeA9tMvJxev4+NLKAa4eE4I1MbvCRj9xU+YPMaZG8JANMJwxvA4yI9Ly&#10;DgHnVDbk1Ef1LaALHcbBHn41W3jzwIC4eY0m7hAC41MZsyQZ0Yl7MUfGr5K5PvORAU2mnUHSY6tl&#10;x2cFrfW+rcKXBj91XDZPL5tIarY7sC5q2iJqioaIkTa9MXpnDrpjbLX2e2eXQNt5kkqFvoy9XjjX&#10;HZPI8UhL0L4dfDU7nC4atsdjPdPWGSPJdJ5LeMa2MYrpSLml363dJxzY7OO6MP8AzNvIuX2frjzG&#10;ZMjy1/TghhtdP/uVVk+xsk+l2+QHK3gcalwnfXmGMwkWLt5DaPVG5K3X7H7xC2mVxv8AMTvGG6t7&#10;hS2yCLjgjWSuKTqucNu0nIJg4g8zuK7Tii/sw2fNoztSRk6ngR6i9rFaU9KezQnttnHUILkLs+tV&#10;VsHMuS1rftBMkZJKFtenALZhi5ZRdxAqXcDkk1O5lV14ycXLjfwLPK4kdYP5iB45uuIOmQfBGt+2&#10;T0POnkxAaVAK3ti9tIUWiszJVKV3/S4eME7jds2Ck6Am1Wk3mZHKODmDZD4MC5L9Yx4ybT7se/cB&#10;KxWrg111tA9YCXU3Id2k74TiYEuiJ/5WBeUlWVBvj0+M9zVuEIo+S8XL6vqGfD8vCP5smqVj6/m4&#10;viHXhMeQPAgNuyTBGpjdmS3jTM0uGsdRewHjohjwExoO8JjLyFqkrod6ZkCMxxN4Pio9T9Ny7ecD&#10;YG+G8wvBAory1KHNMxpui5jOCZAZPMItacfZyj22PSmEw/cgQGr68cyq+zbH+pbWJk3l5n8xfabe&#10;4P0qjf3lkeTwk4mN5yfmLtmoax2bUns+Awkntk9ccxz4FwR2GRtnScALbxpMzGqksR7fc4QhZNsa&#10;/wDOKaTxy5JjjOobcYzESbychlapXIx7tnWkRX2kO42gGg+8aieeEHcwQJ5vK8aBBMZ3ONdIbK5o&#10;OZDPKnJ9Fxy/nWAjl5LfVwK1U/MCM3oLILay5qLTUhPraHppsnmMc2Oz8svMW2wbLJDQ0tfP35+0&#10;H9r2ZsIeT5ovlVvqRm9gbSOaswFcGILUVJrSuJi5sRzg+7wfSXMtfMkNR9LX4jtIWLiLU9nznLBG&#10;7mZPT9ODqIbP5m3D7MHgGj1Z1myjyMGNsP8AOsacOCFIuxjxrPDXX7jhJrkq2xk7wcZFaaXk+/vW&#10;IYNS4VU8jdafsqJgqKV9PVErsi2uK/jX/Dg1EQtx1bD1Voym5dIZMyg0sdrUVvbuG1s8cB+ksPnm&#10;0dmLR1SR9T3EYo8f2jZvWzk/MuWyDJ4/9K/k5fDL9smZ7NPE/o9D1K+zxzKtqlFy6cToAZU+Fjcc&#10;y3341hNe7BJ1Lc5WVv4g+Bb5PKEmNGVFKnJpqIkd0a7dqAbap6cO2eMbcBBWxuRrtf3olYxkCt/p&#10;o10Of/d9U6+zaaeLjem20tzvj5/LRJnN3IXoDS0BR2+orXNKHG4mJ4DHzjLbWvM6PZblZbaZtMi9&#10;Bfn1bHjucfGcV6madObK9qEp2ismMtnbH+s24rQ3PjS2mSMbaUnDuPtV0X7GONcf9nkkj28E+s3L&#10;cXckvqge0ignzzlzNmIorgleja/sFI7v6yiTQb1+yBSUk+FvpB++qfUmx/7By4Ebl8IhnCsfqvvC&#10;BJPMd28QotRc4etNWsxf1ZNYAvS2B8tcKjDSm5B8NevoK4f/AFHaXRVY/qGfH/8AQnWezuTyF4S8&#10;5OIYW4t5IqS8rAdZz/ef7EzLbbD/AO1cj7LahevZdNZVB95cI432iPaJbnwWr/KJ41qY7l5sV0he&#10;mvptMSZmupTH+Xh+Y1rbpVD14Ts1tdsjXNVPyzsp52jHwDKm3W317De3YAh/EtqhzXafPZoPB3Ph&#10;jXX8GMl8aqNE+go5586JbZedr1NWFKVC3DBA9z2tRc6T2SNzEyHuQLnxnNHlzGtsd7Q5d6ZVogtu&#10;Vgp5UbiaeCNrxs4ddf8AgdCnmZU7ue6U2aDGwc+Wqo4nZIj6RrcKrs1enOW7H31JeMPSJmE3/wAt&#10;d+iHwKos9vFr7DiZuaua+v5T8mASuNXjVchy+lWiSnIX0FD3EAcejOtNPjwbZzUzc3yIkpoYIPT/&#10;AOKkjZ403VxFSCcSmCjJBmhUcg8KKS1n6XJcEKGggIy92SMi6V2byPdh3ngC6nLIhtJ7L2zMl5/x&#10;+WtyuDCMGM/L0tVc8/W3tm2kZeM3rMYPAocvbto3N6PUjTI6gxk3aC0SPzFMbkGEh72p9JfkaHnD&#10;hyYe5swZyKnzSm8Gd++/DtKGOoCNiWQnKODp+NAagqhyEn37eI0p4A2YS9lA5xwafxFMkbxw5IBn&#10;B1CoDOGbmNkxcwHuXOYrXsvpt5PpjZg9nbD5hPcWZkplcSw1YUOxtZs00HSktZA3yeFvNxctl/rW&#10;A1RtY3z2Zndbh/OaP9paztEKN+UEnkgLkA+os3Hsn7KJjmR2o4+ZqEXNYWGlarH/ABHTZNze3HM9&#10;ZzDUvQan1VMcTzV5C1qCXU7L22PSmEfN9m/xLE5g4JG5x7ju67KHMUw4yZCas0iXzRzHY8AxctHp&#10;pbCPHHaWVyvfbWOABSQeYpjxw5t8/IqycPEeDgHg76Zl43LwlkNr6izdwRzAREmcwcwcB1QKuNUb&#10;/wBW6xtRUOcTxtGTHzFDcOHLn51VXA8eSM6EoEOeJ5PCcECBO5+9F10GmGiq4d2n8MOzULqiYScE&#10;uY41Nb1GQLgMap8cXpiSVusRX8jM0mtOoJfUA5lLsnH5aGt5e5gHeg1IFn9A1Jud4Xf6a1im6kIw&#10;vwGBcgIkdvbHXWkNuRtrwX7dzzFW3jfAQ+urgMY5kQ9kFuBUOYN92JgjTz6MkbkgTzMhIPnUO5jT&#10;xHA7eBBOJ4QjYi2bZHOJKGbAjmQBEgu9Vc6uLkBM6MM5wOMmdIcm1QHplXknlNWjxs2NuO1priGp&#10;JWSWvTwRgzj5ieldaTFm2yPi/qqqzypHMZMZj3LiPKrLkB6Rs22+gjcntwE8pDaokYwuT2eBKX1B&#10;jl2Tjuq1N6sbPHIHJmIvxFl9ouMxI4JdBjAiQ9yt6y36aU3Tk1ZY23s7on5FkrOj3Mcxsx6aeIpG&#10;aXpNlGQDzuDLqDWqTSqMDnBLeAnwkm+zcjZyx/rXeICfsJTSXtpbMXwYDi00jujkpqLVT7N6Ed6Z&#10;MbYfMKL+Va1TdDjeD3mWnakt+aVUmXzwkybAjgmpXkY/7MVHmdxmS9AC2sZxqINUmBHIZTZfvpeP&#10;S5glyLVBHsGe/vkBNLUz4MCvlWOHrwh4zXdPlj9xDZXTcljZHeRzUQzcwbYf+JWJ2gdukzY/OHoX&#10;O7cyDmK7ONom7T72w9yNvyxl4FSXm2ip20u7Ng3Cza5m7Z1lZHExnBMEABDjHqEIk9F5jBF9fbOu&#10;pxtknU4lwDRvt3DdKLdhf3mJEtkdUS6SMjvAn9q1d5GTgVJlezNyGmDvH/tkYxXB7twYIFW6P2mS&#10;WMmCwJu1HqkbeP3kjuq/SO/qFD22VhKZ8Q7zV3pwXl+Qub/suSBtv/MgXUW0R5LnIzuQgakgu8v3&#10;FzqSpB9wAhrp0utUY01O6VWaEZGsYNNLd20A8YTqtvCDjImbeAeOA6/REPDJqYF1FsvGOTyWeP43&#10;1s262hrl1mO8RdRezwUwxbMwXDc1yRTO7sdY5BlbOcY3J4LFy4iUrZvQubwQW4PiK7U3UEuYE3mA&#10;AiGHyyf9qtVUOJjUmdzNWpIPL5OD9lPe+1o6kAjrRtBwcY/0cauFJ1I9mV8Ll9bCTpiFkVDb0eQI&#10;8EFolxEpXS5Gw85+Z07qhFkOvHBDMjtjWh7v8LjXMbwZIyYF1E8bjt+0nFp/vrB5gNtc9m1Fdefm&#10;goZG+AeONDbeNHng8aDvJe5bEzpwkh7urVIxkgHj5dtB2+fjV8t2ZcD4iASByThybIbU+qnhkZGH&#10;gjY24/MEg5M5EvnVAFqZyNtGPeYHwhxj6ZUzOHDZzwcaAs+ZgRhvLyGJgU4DLdvgGniZ+NGCXG2Q&#10;3Gq24eDM5wIAZcEHcyLQqbrQba/A8u2SCtaSz3d8HGjziV42V6BJeThIdeTaWkwM5q6HB8IqRNrk&#10;+Zlvb8UkfxM/8yz0eTjAhs4z5IFcBsTjb8+f/fJTK3EfmFawKVK5xTE1c43LErOMn/LcH5Vjcspk&#10;zrPAFWiV025bOQRudOBROQryz7cbY42X9qtscqmrV5/5a7gN+8qHMNn9VyrJHKnQ/wAJTJg33bOF&#10;aFTe0ifRsrPbjrT+KkJ2h5g5G7kOflxrWtkdSdmzG85Y7xc00SqipJi2He34Ti58JTKf20TFgy3b&#10;cZeSDzLWdE1NqgpO3p5WDKWtsEYLnwxFXJe1ypGU1bXr5cflpmT1JKZwPGZ8Vu6+LngVVnmzd651&#10;mdp5B/5YuP8AdToW2UHOpHFknuKG4J1kYqCl3rAmAwCj+oJUkkBLeBfdEE5MeOBxodj7qGEGRNdR&#10;XUCLwk4eEgypyWzM4T+j0+j0qRAK9kj40RZ029jzwAKlekrTTXTwPyWWaVBgHnPnQFnVhAkS+yhb&#10;ntJxDTxZZJm/AcpI1OmElSyi9oYZ1IMuQ2pAtBlc8l0HQLgVPlcjvcmVLbKbG5luQ0jaE+oLGuey&#10;dJcibUZ88mjYzg8Ybo4FY5PUhG2fcS4FoThuyDf6fwxcCD7nLoBngMe4sbXVIOqZ3B4m0B7APAY9&#10;tQyVQygICCMGfzFSpxL5dHwHKPy7qyt45slwQHVsJGje2ZboSvLN9mDwcY8cH8JU9xrDWbs6oK2+&#10;RWQkwGbWbLRocsy3Qqhp5MHrP4kCAzOfuYx6N3Ajo5pjyGR9nJRxjxwcCWyWuP4WcJalJhJ3bi5j&#10;tK6ydmOoB2f7T01e3tPNijPgAs3gYFYOccGmr05NUhevoe5x6GmgLUVVEwoqehLGHl8wa9NNne1e&#10;mDMr0nOW91GxV5tV29NMWbKJx6RY4OomdllefZuY3I9SBY+cwK8grSXwcO9w6eHs+Y6DF5PoXV/I&#10;dfbVGf2zm3ItuifkWEV36uFVyZvvkbDJ8POuxtnb+S1JfsnFeWgzCtN2bbnzIxlRgMnvdP8AlNTJ&#10;ot3DylpylJg8LZ5aZG4mlMvcHllXfRG7aByczyVFHATqLnXaBS7eOY4NLB5iudlK5T/pD/Uv2Wz5&#10;jQqT2iU5VTIDOdnz9PuYP2lMrCg5TJ2WNs+FgccvVxrCGeySY8cAPiDR2n3DkLkDNyAuC7q+NJfM&#10;Sz+PukSEuX3I4Nl7P2nOApIPhq4DnA20uPAYFyAnL9xdXEbsm1BTWPcRDc8odvv41xm4uWzhjAXG&#10;stKVSdw6hCG1WGKvwXZhyUPckdti4hn9K0QjcbYmsBVGbsyW7y6dUjdMN8FRXJi7cu4NY5SKExkt&#10;wnOyKIeZEjyqdKZphj9EEfAtXd4F6+ByTtYjXFmmckGUeTjWeOW0YCemGL0f/GtheSuy33wJ9FZ7&#10;Mz4yYYkjGv18PDxCbCKviTt+NXElJOt29BrOSPqKnmb+kXpzLSS5TDFchyhiCPCnjuIzJlJOIx1v&#10;HgImeJfqSAEkkkgDu4dPkf8ABpqtzykycEfGtsbzAjbJH5Wn3EiVAOAetawE1Rrhb6junJU05XcS&#10;NyHJGmWcrHBncgyfDW5TSVtnI8cAFnrwm7c5aaXGY5FRlc8tx8ngVVbuCXFqjgbYyQ6TvDvaSel4&#10;ikDyOaOYCYArsyh5w9ZsgRx8HU8C4tbkGzc5z5Fp0r2gYG27QAyJznbQJedmTjdpqyyHuLnWaU+V&#10;m50buDy1MouuGwSe0guQfFXRTgcumTLGG1/OuYycKrcNRO6YbT84wcfwlpDd4ODP3OYsxnkjetiY&#10;+5zU9L5oWAp8YOl+RcLk8ZYdDCeb9K3gzfIRTHkvGYZ4I7WPqLMW84HBYso+Of4x5NSBecZJDltO&#10;thOSAZ/IxhH5kCh02zlMF+ByC5ARKcTwbkZ8f92sxe1BZc865cW3htJXgQueo3Eez8naIHLMAiNf&#10;LLnWhTjZfTBh6zEQ4/h5FllP7d5CzbWXgCjjWkMNu1GOSaz0X6Ua2nSst/JhqITj/wBBy5tA2X7h&#10;fMwuuIPii7i51IMkBM69aHFQSGcMgRy18IkH+8q88dtHYvbx4Gen5nzrsuWc+6S3p2Rzi+ZuX1Rt&#10;xZz3MBkMRVvdyQEV8eS/HwICOVkjJnXoKDhXg0jPGmRjs/OiTxnZc4OYpm5to22PlxpwkTO3GNB3&#10;jPAVHpG3bXNbgUycS/U0eBAFPcA8CW74Bq+UuzGYmdWSeEkMejAAqCcwh2ogbisTgY48kCZbsydx&#10;frTX2HwJS9mSOwt+puRtuA136g1hsvIODJGtspecadmC7jJ1E4pNU7Ll0ylJ8FpuYfUu541j84bj&#10;ltjGDOj1UTR7A5O5sNW+8dMWSCBZi4GRzxnUN5OPOHBYyXvMTLgmAWNDZg83YdnvoC4mGPgTiguA&#10;5hjRhvNMGSM+RUlu3Ju17uKGMhFRSFxoTyYMgkycCZJWFkeAIOZ1FDcSv2K9fFqdNB242VvAbjU4&#10;FkZ1ZZ510kHUtIa4qC8Q9kFuDy0iSckY8Yemhre4FADxJo5g+GhvahEnjdzGTGj0vpdzHnjVAENm&#10;8JBxguXFdpfLxuSawFMHK2zbPYQ15OBwEU4FqcEbNuSBVWYTzuRqqvJxj4Doa4tm69xAFq7cIzJe&#10;ZntxoaS6Yl43GTzENGzsiUx44HHkVAA0jP8ADVkHOGwZdu3ZQsfmJmXsyR/dtRDXhCQcaCcAqGO5&#10;dRIgyRqHbwIKCYzHgzmRh5MLNhGJe4chJkAIihzge8kPGa0ONBOAbmMedVtxcgVwGMRiYL9tGCSs&#10;YcnMgQBkrjOmWbfARWSYSvUyIxJ5e2jHrJCQFL2ZI+BTBy/UzoxL2dkmRHiN7OdfCgel7MkGTmeW&#10;NGHgxwE1gIC3mAwkyHRjtgcHOOgADMBjjLggTI92Dng40eeVI2NkgYi1Op31Db7tG2ycaACQ545M&#10;y3aDgTI5O2/tILiG23MZEhzAsBMHcVAEzcxwcCAuCEbDPg4CI9vGMePuIbMCaanAp5B6YEhk/OiR&#10;OXjjTMvzk9xJQASl7h6EmMJ+Wr67rmYxt7Lk4h/EVaG4wZIONVuaN8YzwKLJY1UjXSxAAj7QOI3u&#10;Pvrp2TTArlkCM3ANcZXCBcrqihJ/vcuBBGDONcfzZB8IqNV6ezQm8k2CWHLMr+76ltc37RTuQPTa&#10;BR2y6a7RouYNm2SxkIo1WbOGVTPAO3wN3bWrY15ZhOZUY7IcVqPBXgKTCOMZRXBHg8DnjVq7UwC5&#10;yvuzym6QbVe9lr8FyDUGMi0iv9lEpjbmjlwLZumuoyedxypkdWqePgt9/TiCZDrVYectaTDeZiYv&#10;xUAARPz9oRs9PBHxjKmG4sa9tUpa4qP/AAOxnaCI7fcTx7ka+mbBHBjx5FA5+mmv8zUpALduvqMp&#10;IEdmcnJATImHcvspekhfH4a+Pj4j6QPfxpaS+nYxwDyKFw8Kp8CQl20SGTB11XCnImN4JGvusfXj&#10;Pygvg5hjHgRhncjJkWfN3hGyJM5/qZ18SivxHOeaDOBijc4I1Mp+YOZI5A5bfpqh9sY1cKf9vJgj&#10;01WJvNsmDyXVOM7mCVC3oYukuY5pK3IeNa08cOabmOTTjH5ffWkN5O2rkeMNpvGPmKNCa/7QdumJ&#10;0PR7aZEz6f1F2BTdDvZPLj4ziHA35hB8aeouj5cwGCCAFww/MUzbBtMZMGx5b94MQWonPMya4wfa&#10;ZWm8jAzg/EtKn02RlAO8YBVT2bckbm9HqQLWqbcDMM8AQXPMVsJFZ9N+pOVigbe5zbf8qpM4oOfz&#10;hy+3k4m8Axaaek8wIzICDfnQ4FsEjmDKZX8Fojr4mghyTPOOZpR45a5BG5AXATp99XCV0e5MPf23&#10;s7Yf51dtsEwwDAFy+FebluaSxmR1Q93nAHUuadz50lLy9LrTrrZ/MGzx6x3+eCHq9Uv5lVduE0lL&#10;B7eklRicXBagxZ1zHPHjlsTBGDlpmT+2ck+cnTTnboUAF44cmmJzOeMiZIQkDnqjj6i0KYUeQLa8&#10;aaiJGPpiVbmkwcvJdu0DEQ936nfjSe0WmnM9qhJC2BAzukgtal3gxrK5pOHL9yePfvvHMWeuHBOC&#10;NQ98+OvgHRWyMg20+wOZru4eoS7gXS1cbTG0FhnKqj5nldxeb5JoTz1ZKXGR+9AHfhN7nUKn90O6&#10;ejVL1wOSSG8Z8KYPXGpbL/iXn7Xk4czidPnIQCb3C8sXAj08k45U5AGOaicXOZuyuEvkcqmrnIe3&#10;bFzCcCTTu2CKaiq7N6D7bnQAxguQdRdIVBs7pSZTHA2Bu5m+nuXBjVq2fjlMkbH3M9yMnU99EpXK&#10;5Luz4L85SOXHLc2kh4lzjN6k2Pyma2Iw+z2xcsa572mbO2UhsGbXcBPN8a6umFHjlTbeQ3Zoa7y7&#10;uBc67VKo3x7gMAo4BpPacISY+3cFgGdadsr2iOZI9wNmLUlzSuEEsxeTQdvBAfmKHI3gmznHGtRJ&#10;qHqVJ9mdR1UyAGOqmDOAmqNkIWCD8NXBvJyUBYlrA4phAMvLtcGNcT7K6wK8vhbHdXuaO33F11sr&#10;nBHJXxpkdrMI7tsYxc5O80HoOih1wRy2OYILkY9O3awZ0Hp+YVOEnaUEqLg/tJLudTHlYOYGVlgf&#10;dwj5ekhsrrgjZ6CWwPhOIHn3knfgSfOEINUmladqyl82gfFHGMtrSFz1SZfS8hglx4H813dkP+zO&#10;S99Wok0l0DJ82Ye0WxalpcE7aKPrB4N88jfCcQDLqNm2ez86Q51QUnRTysGVDEfOTHF2Y8EW3b44&#10;/wBlc0k2mOZ3/U8hYlb7xpfIuXSSOfPLEd8riMnLHxxrtj1b9l5bl5zvTNyMtvVFkToSR5vFP7B2&#10;0kGB4/qorgJBWnoyd9c97TNm7ms3L40nmtyAf3Jl38EC0jbRtcl0nmLFm8YunBmfLGXIGOPzESnl&#10;ST4Oz5i8lVHCZsnHMejLrAgR/UIaCt7G9l/9UnbP6jfyt63F92Es97clMq7Vjlr4s8nQ9PeXOPg+&#10;GtCoepKnjlJ2bbeiQEFaG5ILOCCPvXFZNl9LsqPmM1jbe2OiWhDbWu55mNW90HnH9J0nMe1gPH8j&#10;9icFt3HPJWnbYKbksDmnJVLQWwk6i6W24PPtIy7ECdq3t2i2/jIPQdQUfH2VIQyoo5g3KX7zxwYO&#10;p7iE7qhPdKTQdH042ks1C2BvkZNIhO+tmZ/YKmByqOOVbxG4EJsO4XHrLPfWEeOWxJUam7Q3V205&#10;G2/zFzS8p+q4JKAPZRSRjLvIyF48fuwpN5ag9Mnm1CmKMpjBGAozeXxpfbCXNqU7YgBbgcCtDJ44&#10;1yLSdYVG5bAYVhdJA4LptiiwYPeW2UfUkggcgYNmJXDIYi29XICODy4VFdaW9EmqwwH1nG8lNIWL&#10;wwBb6Tqdb9pecpJe2jbY4z516WbfKfJUj0EyYMRY2/3m5/KvP3aBKxs2wDQAtwEKXT9/wqJJEgoY&#10;92Dk5i0Kh6LI8c7y8Ylsj6ayuTuNzLeMC5GtOb1ZNjNsfRVg8uFUSvs1zgN+GNAW9QSWTkBMowbw&#10;Yf8AZiqnzypBmGdsb2h0T+03VkswuQEzoA0KuNqkxnzl9BBphJ01le74EnBLJFDcTQgRoAmEINtx&#10;qI4qMf8ARag9GdVpw4JHnQjHqZF+uHh8fEDR2Y8fOOnqgmAwjwBWfHeOLaHQjOXP6E6kQ8dcPCGy&#10;J8EoJxRoiwAMOeNWMcwHGvurwo0ALdngRKXs8BEfttlCJbjJkUw8Pb5gHggAj1P5yY4ONVtvnyd9&#10;XamxjbZ4+MiWWpL4SeOXLYAeZbQ0c03MfIuKqy/eQucfmK7N6bezIeMICqceDWdWEjJgj4CdNb9T&#10;8rkM1bAeRvrf/llz3MKf7NHrcaZl84ch5N3ANF1pOa1Ugxtnp4ID5PiLMey2Rie09RXxnOCPB4DA&#10;5fUUOaXAtsgPxFOUGMvJOSC/G2VJ3ggSZ1sDe7BfgjAsxqgY+OBUJJxkjwrkYII+AaPMyDgbci4q&#10;SzGrhLyaedIftFCR4g++rtT7xtwR6dxVUgxwfEVqpOVkmTmzABJRugHux8diMIC4FcGc4wOQQWC4&#10;B+ar5T9NuWejpYxi1LqU0ZjgyQacaaA83mjbgjPcjJ+RWSTjbb77NxrDXhN2Kfx3eYrJS80Jxwaa&#10;+vHINUqB4OZOQQBBbjIJU8bcjBz7SfPzB+BWRnUjIIz75xj5a06Xt5C5c4zMS4LVwl1KHFD7YewN&#10;sEFrBzFW6stPGW8xgLZ6n/atIqyXy62Ddji8sYxrMXHaMbZ9HHqQD8pMJwbL5W2gcgjg6heotaqC&#10;aSlnILMZ8/w+P5lgO8bsPHHqKt1ZOHsDYF7j+IgWTJxUDaAb6CDqcxZiRmR5ng4FDcOSOeBWodNu&#10;eyTuYAZFQTmPzgYwkwQHuKyUPIyPHuPuDQ1xc5MAOYtOptx2aPAE4hxqgWbZJ92kjk8cYMnL+dUl&#10;4zHGXBBybv8AvElMKkmLzRsbxBaQeV1ARmQ8EGn5g1PSV3FqcScbYmMJxEg8wfcUwbMbxkcMB7mq&#10;odP1RZJk6nTWkTglOGsOWd0dzmD99AgofY420ufRwAtxjFcuf6lT6XqTdm1mMAlfK0Ju0pPA2u2S&#10;LGWcrexjvBB9ROQDi4TScDeE5FuP4fAmW42UHGArj6aGjHgJggBzOmiRKfes9bvpNIEwbxvcyAtw&#10;fFzq+UfK3BpsALZjvkZC6azFm3Hxx3Rxk8xads7nn2bm289q5CafjViRZuVebJ51LdYM1LgJzNVc&#10;fzSTuYynwPs411pXFYdvNscB9EfxVzeNvgIfeT24CfvoJwPK5g9YDPAY+RDZo85EcALfmLTt3bQW&#10;HIbWAfmiyRqh1ZL3rkmMzHIPpiEgLg9JyEjZXoz7vB07njTNL0W9n0xPoXFT5fJ3Mdi9dweWuitn&#10;8wes22BtzhluDGXwIKCkvNncxbFzsSjt8xB3krvezWMnxeNbNPNqE6f3wuWOflXBiWVvHg4HuDVH&#10;5njQBD+ze7NgYD3Ph99IZJs2JjbPrkA/ioC8IONznO6H/gVwkcwZbkCBsC46u6hCoGG/U/t4l04Z&#10;bnOJGJwbqE8atRNgdDv2QJx241lcbjljIWDAuRZ44e8mAFsypU0bz6AeM10kCzHJLrzqEm1SXU82&#10;PKtxFjGX7ysTrDbo9mUu3CC1Y8wucy51mBCXM90caTeVuXhMAQI6JIjrXB5xPHMGeBZXOHDkxDrQ&#10;nkjetucAumj1H7O5tU73dmwBDudQqeJ7pze8H+dCCEwLu+pPVXesHO7QHER15Y1j809X+fhJnlRe&#10;Vc5ScmakQ6E5RzhA5JCnRvMC6Xo/YhLprfgNNRN7fmeNVWrNjBWF/cz7xb5ltfb0hQYkR4Uyh74R&#10;EiSdyHJGn+wycauIQN2o5gRkE/c+geUyYcM0htxwcaNdQHhvCRkVqp9wyCS8Y/LQF4zbdE9xJuDx&#10;qe4DSGdWNgkvQcatXbkhmrY94G7m+GsTcDSHcgXw+3GkS9v7TgMBTJxI7LbHGg8rmgzDwGR65v8A&#10;kj1IB8tRuHmeuGZICZOBWQduBtnBcjTLchGxMBgK+SMkujLrcCQ5wGBP5RdJkQ3c7WSNay4ZiYOb&#10;0HmoFV7ztJzvMYBDueXkVXDI1+7xJ6NDPMCet9xEyMxwDT1odvGmXAB90xqJZ1EQt6ifI3J3E/Ti&#10;1DwBg26mNx4EreBTGYyKxIsMMx41ameQnIQFuPvxq7SNnjGnJJy+Sd5ZIDdmOf4q1QbzHfjeHt/S&#10;VDkdLuTNsl3GNHvs3Z4waysAuwyNox5OPSSbyvGM8EF1Q2bglvBADP1CIk33ng7ioJyY3cWcnfIj&#10;zcmP4caGjI4gz2BIk3IM3GBAEyX8zGrIycdxVsZB99GN4wDwQKgWXBm8wEx9xXBnNCQZIP01mLdw&#10;OPg4FZGbjVQBrUrnBPp/DWhSucF89YC3mHI/vO+rhL5oT6aYBvzOYeBWRvMMaxmXzjxq1M5ggnNC&#10;3hB3BENHMCJ65j+GlgQ3BMedM6VvInnBMaZGRAEwZNRGGZPzqtjJgRIbjGgC+M3Hx1ZGbjvxrN27&#10;jHnjVkZvCIA05m87itTN54FlbN5yFZG8wU5QaQ3eIkNwqG3eI83eKcC4DcJ4ZFWxuES3hAB4ZE9c&#10;QcbhTBkSxgSGRLGm04POgCYljUNSEASriexqGljQBMxp64oq+biAJlxK4mUsanAeuJXEzjSQA9cS&#10;uJnGljQA9cT2NQ8aWNAEzGnrih3EriAJlxfSj40saAJieuIbjT1xAE5JR8aWNAEzGkoeNPXEATkl&#10;BuJ5BQTEsabSQBMSUdJAExJM3F9IAcSSSQAkkkkAfVn0qPbTycQBFtpW08kgBm2mcCmJIJyHgTNt&#10;TLaVtAEO2mcCJW0zgQANtpkg0YwJm2qAA9tQyDR4g1DwIADkGmSDRgg0yRugACQaZINGCDTO7oFg&#10;HAlgRgg1DINAA9fNtTLaVtAEO2lbUwaVtADOBLApmBLAgBm2lbUwY09gQAN3dLd0SwJ62gAbu6W7&#10;olbStoAD7ulu6MW0raAAO7pnc0ewJEboArZGaZIzVk3dLd0AVvc08Nmj27p4bdAAcbNPbmjw26W7&#10;oAqpGaDuGavhG6GuG6AM9cS9U+YSvHkWtOGaAvGfcTCcw15I/gZFW3kj8YFuTiXoC4leNAswF5T6&#10;qryn++uinkn+qq28k6oA51eU/j8oapLylxBz2F048k/PVVeSfAgDleYUuSAnvqhzClxx9DOuunkn&#10;7ip8wp8dzJwfSQBx/NKb7kf4YyqkvKb+kuwJhTeAnPt+Ws9eU2SDjAJFIw5ReSfB/FVVcSsnc/71&#10;1E4psvcVJmFN4+DU/CU49LjnVxLyQZ1cKfHyMfArI4kePIlL5OSDPBdQfSyN27a4rIzHqHUNm3JH&#10;nR4YyQfDQThJnkJgV8lbgmgs9bj1FcJeTATOqANUl5FpMjcfxFj0vJ8e4tCkbjUVAs36TuPzrQpW&#10;4xrGZG4/ItIlbj46nA1qTuFcGbjSWey8iuzciBgYxpY02kpwCGNQ40hkSj9xAAeNB3HjR5xbQF4q&#10;AKq4QchEYeoCQiAHhkRhuTHkgVVGREhuPGgC1N3CMDIqqNwiTdxjQBYF83FDuJ65jU4EwZFMGRB7&#10;ngUwZEAGBkUyBBxkRIZEATLi+l8jIRK4gBmNQ40UUEiAA7hByfuI8QaGkGqAK28H9VVt43IrgRug&#10;7geNAFPIPAoZG+NWrc/yJDZoFlDJL9NM9mLQuy8aJDk/wEXAZv2PjyRp4kj8fUWqN5PgRLsPANFw&#10;GGkp/wDOmfsv8Fb8OR/AT32fwJFw2k5pcUfj40N+x/4a6oHI1D+zy+BScxt6L+AnvsV8FdLfZ/xq&#10;YOn0BSc6s6DwFR5vR63gcjUwcjSwpMHHRY1MHR+Nbl2OOBPdmICkxT7JjTo6TwLZhyvwJdnoHmM/&#10;ZcfkCTw6T7lhbB2evzssaCekywdN4FM7DWkdnpnc0AZ72P4EySV6S0IjNMkZpgGbuJeg7iX/AJ1p&#10;Dhug7hugDN3jPTQFwz7kC0hwzVbcN0AUNw3GhpG+orsRuoY2+NAFbbs++jDdmODIiQ2en1fiIw3b&#10;oAZZs1am7PGkNmjzdugCYzGjzcahtxjRgY0soJCmKCMamDyJgDyXAm0ksBxM3F9L5uIAREykmSEQ&#10;B9KPjSIRQyOEAPEJ3ENIRMkcKGRwmAPEJjUNw4wZ0yQiGuHCAHiEQFw8wJOHCrbx4qAE8edxVWYT&#10;DGPOlNHHgVJePMF/AgBmaPFSXkwxpPHhFVZg8xqgBl44wZIFSZxMPBp9IaUweE4/L5d1UN48xoAG&#10;zhwS4eNZ7MHA7eCNWSaD76p9u9nj6eqoHliSG8cYxggg4x6ihyNw3No37cY+X86GzBxgc44P01T5&#10;xNBhc4wpQF8qisLI3wY9TeFz3MCY88HmqZPKgcx5FSbhLmdTuARLkfzpS8eDJGiQ3iGuHBLmRTlA&#10;NmBBobcxjTzxwS5nAg5CIAMS9uQxMECtUjlbltrR9NU9nNN2IBdFUftEpPsncJlKikj8wSkm3VGz&#10;hardwodYElLkmNtpwWv31Q3jgtv3EenjyXRkPuwMiqswGQI8+nARIQGT7u2AXAyJ4bfxpN3AoONM&#10;jJjTjKDziVkDnXoF6r9FjDLu0jAESMmkNee45oultne3wdPS44Y/K07a5rMoltTWs6jllylNsYXz&#10;1wGY4Jkx5RLjVcHswDjItC2gbQJlVsyO5Me4gMrZ2c62YSemi1kWZmKky7FjW57sPGZAHDjwK4Tx&#10;wMw8nAqqQY7ap0MV40Ag486Qx3UyPAntTuL7/EUMPG9lBxoxfvcaBHyEVaScI3E0TOpjRx41Mbyz&#10;0viYA6kaCgBDwJ0YMam2xiyqUNv30rid/wCQIe5kgTPAj7wmMaDwCJGvyl2v3jKNB0bfHfjUyVs9&#10;RaVRezKa1I8A2ZsikjItwnvq5uKeH7Y+a4xi1FjPz0XRvT6v09PX5TbRgJTVWUe6c4TCRkt44NRA&#10;HEne7tvNjItaJMCNhnbQcCaZziVBGdsbkuP3I05r2q8gPVajEhs+/Gk3JgIrtPH8qgZWQg1vMWb3&#10;NRaadwy3JqLVMHmMaekYyRkVbHnV2p8g4EjtaCDQpW3x5I+MaecOBwE9xGG7dsYejziCVPmhCQEw&#10;GTSgZcXOOBDRkwc7jS3gltByEwEQBMmHLxqqvHCJOHncQg/LSwPxu3vJWxwJ9o4wDTA86ADDNmOD&#10;j4EyS3aRhu3xqtzAg4EwAO4IiUvZ486GkJjInhvCQDwL9AXZm4HBnQ5/OHEGQP6iW7kgyRq903Qb&#10;2cFwNgXLaRq5OirGDkpbbtmUNzPLnNLjWgs6gnoR5ODzF1M32DtoJcA0B/avLIgLzZXPrmDsq39V&#10;YLstFb/DQ6xGLlqKVSFYMn7kEEyOIbkf9p7n4i1lxtUqdhYbNgCwdPduBcrzykHMtcngNxobKyEg&#10;c4DHLgX51wCZO4K/eB0bbOlibQJ1BNgOX4BY/LcrSB7UJs24H0lHATp3VwhUEoejcHxmyKrHG4b/&#10;APinfuykd+8Lj0wle1CopPYeS04hx+WIV8Ma1Xbn6y7mS0oxZB05o8aiI9ILJgXknJNoU6lsGBs+&#10;IOBXr/ivOplYgeH3iDyyLN/dKp3p8ft4C1HNu1t/GQp5XJZqPBYtqrM5Y9MTIC4tTHUkl/8A6cFj&#10;+rGrJ9oBwMsAbTeD4QsEa2dOKrTwUg59zup7kghyOiyGbY49ODqXVfP6pk+RgATiP/mXIlVZG3IY&#10;Z3j8/so0BnE47Sc4Gd3U0lP3Q2lDxJ49cvcEYLitVSbVGzaU9lMGIm8HUJ34/wBpAbbamGR951Jg&#10;QWn8BZiQg3gzxp6UKbuBc1ZW3DzGRWqVzDTzgyLN3GQimduOYB4O4tTpzLuLVMJpjJ5cCD9oE4EB&#10;3jHxp4bhFAs0KT7y5GphLkHw1Mpd4Ns2zqY8cMo8/MSBhSSOBqYzmHcVVmEw1FDZkJGRFGoGkduO&#10;WfJOXARMs6ketnOOA6hjcNu+ohOakOBJ27249c0Pv4TlvN+YQZVxpU9SdpZI7t74i6toNxvND1GH&#10;4QlyL9n3rx7gCDORZuL+951E1zakfqBEvlb14SzBxq6zSm+ymwAxsS711Liu9JEe0TNgGfsbgeoM&#10;itO0SuGz97v7YAiXPMT9Zruq0X4e4QphKYqw5peSdzxxgto1S8tLG4XQdN13Kng8D9j+kPItsZbL&#10;Kdn0u3lh7PGQRNTuftLHyPMOqfFbEa6eJqQ8LY3bMBHNLw84OWtioirByd4Bubj3Udv51l8wo97I&#10;bwXnH+4qrXj320EcB+WIa5NuITkfSj/JqdB1jY24dIVnPGc+mJ47BXBh9NWbZ5V81jmnZrw5W4XA&#10;rQx8GeDhXM9D1wzjeY3J/aR6fuK67R64esxnvHuQcwRFE7lVvH9j9Hx8dP4mnC5g/wAQVet3D2SE&#10;O2cg9pHcUukNoFRP7G92iQN+XpqIDbdJqhl27TthcdNxezPR8f4ipDOf2Rvo4F1uOxmqtNFsjbn8&#10;zFyU3zFyPcJe0ysCQXzNuNxzFM2R7TJ9JxnCHTC45i5+JVziB+YkfpuLXpBV7d8QGAGflrpMnG1U&#10;j0OnOYQ9LXWXnp7Q43shGCazJ8Jw1Jat9zjXDe3R5JX8xmsdi46IUmoNdmSfJsxwPziHGzdCIO71&#10;wrgnsss7qs/Ug3q5+wsSCnvyDr3O/wCn1lc2fvW8nc44wZ7WmRZPU0U6nMxNGUBSEXRswryUwDey&#10;15Khb03KW25FkQcbhkFsc3f5quTO1U2zp/iOdo2a+oOZvs27gKEMQc5FfPRswnMLQJhALjXxM5oR&#10;4W9H012zsD2pyUUu3ObntmJy3BOBfvO5qXGVoxXB6fhqGMxcRra/hOUpHsvqII8ZpWXB1EYeUDJn&#10;hMDY9uPyyLuKrK8oNhkDNd4j+FrwLlKvq4otxkbAdY/MGuej5XISnenRx6f+DafhYkb/ABHAc1VP&#10;R72Uc7g+Gqsd45dD9Au4NHajnGMmCA9wKDS9wTuL0aJbT6bDhJtVu2NsYSCu++hcwgwERj0NyQEQ&#10;h/juJ6td0zH9oGqXAdRFK41XqZiCbburZ9klMl9MxA8jBcC31VksjZkeOQhCDOu1qTlZJbKgNo7p&#10;ICcxY2Sf4aV/zLU7ppDMjJznfgEO5+dAZ5u2hGzBo/FT3bjYI8EZ7cf0kBnk4bGHggPk+KpkGyUl&#10;5MBwE5GQflp6YThtGMEF8o1VZhMBXD4P1BIC3bvXJNFFwstU0nA7Z4L9xVVwzLbxq4Seg3sZM6mO&#10;JGSC/Ak90Chy8ZOAx9Hy11RszZknDgEtk/BzHJCdxYyzpcdu854OmtmoPaYypJsezThXFzlkurn8&#10;/Da1Ox8Rv4VylO3DpBvT8lbf1bAAQ4LWnq/vLz32qTAjafPmcb7fA3dMgi41cNpG1ifVbox2mbYf&#10;TEsfcSsbbPGe4jl/CtX3C7M5pTNtZp7SuSU/KgdlsbhrWoQglhk0eTqZOd5MfOrg3njY2jGk8qSU&#10;s8ljP8JdDDiKj6668By8zJtZt/KRJY3nT/nHth8tWmYSMbOws9cbQGwcgf1FRH9buTqxKXEV+hr7&#10;iYSlsPW41m84qxvATRWcO35DIctNEIidNLc4qhyZDu1HCBYvSpQ86opEX6Djt6Q3EoGNSHEOGNML&#10;9L8BLhJJJL9iT6gJ/QtGp2p/RHZbuP1Fm6+xxYYv6UpqdGfwHKd4HRdxtATn5EppUm8jsxguLPpJ&#10;O20Y8EYM6tLe1ux8fGoddPAuK2PIRGN3bG4NNM9RPEcCt4LGdPJwk4btoB5z3FTyEHATOiQyFN8i&#10;rbweAuRAGhSsg42x/GqrMG5IMkaUnnjKD7yBaFKxjmRcgLkA0jtD0mV9oFbZFpErcDctuRnUyrKb&#10;GYeMIOWqfTE83DRMxuKJ27oXdo0hu4mIR4A3RxpmVjn87mwGEB9ZDZxI5tAPeeWEnlKqyuaPZbMQ&#10;GgPbMPlr55W2IvOnKkoubUw5lX9a7w6IlUEvJNXp44AawxagxIbXFQVG83GZP9TStjIqTJ64mMqe&#10;nMH+0aSi8o1No1Sm5WOAd4PHylpEwkbl4PI+Lj+ljWDs5wOC/GE5W8flq4SeaOZlkC+3eP6uRRvH&#10;JNUZ7J5s8Hegnly501rVH7C5DJyAczW1Z6lwvAsBkZJjvJ4I55u8AxLQpxPBhIBm5mpSB8y0jeaP&#10;qSbZUH2Ht4GEj3gw9MZMllcxjoNt9p7M+9jgJqjILvq7doS7drwQFxtxcz/tWDzzahOjEznzj6ZB&#10;JyLqhzqiybUK4bS0h5bT11uyGLzOfj8S57puV7zMc57YUYnEwG89pNp+YTxq4U3NKcYFPHB7RvAv&#10;0I0/tprWRO3XB6YStswyGBvEBBai5RqQY4HJ7PAu3v8AiA2ZyU7BnaJGQVolwWf8y5FrhmONzegT&#10;4RFNM9b7lHzky8cDgyQARIbfGTkKY8HpggjArjMBsjbubl6PkrYB7TPZtwgBocpZizISDJ3FdpfT&#10;ePWCBfl6QGSNxtiAch1IFrTOYNnjLID6aw2YTR6HJfVqpeoPZjwOdSMiS9AGhN2ZAueRcg5qmTSc&#10;S6DPq4Bqhj2kEZjsx8CqricDfvbzm7Z8tFJQWqaDezv7mAu7D6iz2YN7OTy10JQdWSlg5PBqjgVJ&#10;rjdnj29ADJ005L7ScxluMe863Apk8G2jHgD00SeN23cAoZBjjGnAU9m31MCu00HgbAg+EhsvGOBy&#10;tCriVkgcgwcBBdJHnAZWRuTjgUMgyLQnEnsjBHzIFW5gMkHQyKgnGZfJ95HjUxmR62Lk1E9K5gII&#10;/fRIm8mHj5ltTlABmE4vZ4wIDb3wmRXBu3HGPPqKqzRuNsTGFBOM8CZZzAhsl+2oZHl4qeZt0AWp&#10;uPAPH3FW5g4GYmPlqYNwSDIhrwaSgC4U/WjmWjwQWiQfSVkmFSOZqTGECytmPUXXVB0eygbY7Gcn&#10;LuL659QGMyuYOYxnjjBcQ1w8Izc4w6cBFuU4pNkEh+nHdWSvB2XIIDcCaUAGcDc6EfcInqfZ4yc/&#10;8NXyoKfwDs37kfTVbpdu2gIeNzp2+WkudtAacSl8bbeQ/pqY4k8ylus2u4x+VkUy2y0DQHdDufFy&#10;J5w8ZRjsuTlHH0yJJQZvUm1So3Lbdnh94t+aKBZKOsBwE1pU1J+ErJUgx76e8e4qrPG44M4VYTlk&#10;HWFMGyOacF9QRY4ENeDo+CxG23r8RZv2h40iPMY8C++GoGhfayXM/u0qFj8wudNTCuJjMuvb+GLI&#10;qFATTTzMmogoEQbiPjWk0/QjlyLedLAoTxngZANH1Emc03bgOs2ZxOYraGJq8w6El9uWjAEwLZh/&#10;vp6YTAkbbG2fay57nFWOXJMcZyktob9qHMHAdYicK4S5CmN2y+/bQlyzGqe/nBIOvk8tU95NCRkx&#10;oYR44jWsjF/cRUF3LOyGb4I0MJ40NG408Cfbu9PAm0eh92hag/LncjU1u3JBwIa3ce0Y410VSdUS&#10;qNt7YxakgH5gkqa3VQOMlbx4yZ1fJW/IHgR2aEkMBMbMHM6auErqSQh+8sWpIFlTIbGfwEUjQxkt&#10;7zpKuVJJ28xHj5ca16RQUe5KCNtqQdRuQuBftSdnbyfc5Vu4SdMhFw7eJsJ2n8zTSg5jc0+4M33a&#10;PUjGqfNKLI2Gulj008jJjgDkVDntPkCM+8sSjg8xdNiM/a30L9Bpk9EVxNaWehMFdiUHX8lnBbzm&#10;aibmJzFx92eM2S+hAmhPQ559tdNNhpdrZwa+hxlEKZUemNSTh68bAggO1IFcxzxu2C99pOKzd5im&#10;bO5fPrfsD7J1BoxtQl7ndgQGY29LUIPOuWQ5VvTna7rVWGtUXPJTu27BfCJ1bisn2HlNSSl8/cgt&#10;uuaNyJcEytzuz3GH9NegVD7QJDNWQGwXwsflkWZk4TYW4sdi5qpO2w5FeVRMWbnc3750MI1amcmk&#10;Mdgwaq3iO7y7S07axS7Z+yswA11xFNKbn0nJjgAUa6FCOpV6a5FQmbbG/VwHRM0ptlcvQHuQIPVG&#10;z9lGMEF8Q4PMurnwe1Oog6O/FweWr2zqx7NZducbEXm3E71ZLjbjJAh3M2Paqvpz9cbLadDzprbj&#10;/cUQbijJXwMSuDD83gQAsjmLYmBzwETv2TI/JgDxrQv/AIMk+OhxdyrtuOTJxNCTUeMLETcPljWT&#10;zJmSHMtkbsyMB2XILfxFUJpL95LgCFVQnqWDk2dwKURtS7Kb+lm+YicNo0AqdjL3d5yz4FCjpB7H&#10;wAuIaSRuQkwK9NNlixG9VWz4CrQA/pJhTUQ/6EeI03dxnUs4BngVusvw8DL6Eq3p9KSmHaRiUP0q&#10;oj1VWfiS/MCkRgLBmjEgSd5ytuMw8ftWNUmcEetiZ9RQ3FaTGAfPLjTNPzgrxzgMuYpOuvNIk8v3&#10;ltz84+mVZ7UhBtr7aM9z6SvjxvLjEwGAX8Mqrc4oskBMnAvghxktxzGTIpkrmlkmAwEYmknI2VVG&#10;QkBMcHGqBBMqRmSDOgMvbkV2eDJGyzqnyd4RmTkJFwUmkSO2EeOPjWwUntA7NyR8HlrJZHrEWzOJ&#10;WygGAxuAi5+bk6joUpNCl+0RlNSYI7X4isk0k7Iw71hc9yuT43uMOn5a3KVjJA28tD0JkqsWG75h&#10;SZgQbZyv0EzwE6vw0XmjPv8AMVQIRvB5o15nkoWi2nTwnBJwRwYmODTWe1IzJ3NRXBu4HBwfpqG4&#10;eEuAjgBy0qFrqpunsHO3VGAzdgSAmOP9NDSTVvu63GeTjeed9JZLPKXE5HvIdOBemYziXJ8LNfuO&#10;SmaNV2yHTdeTaW/c31u5zEYmkv7VbbzfuG6iz3sNzATAuhKDo+dblj0hwc3UKuloUvcWITbJVWww&#10;ceQuBEng2xm2OPTj+Gtgqij7w8cB2t4fMtlWVt/BADOnJdaZjoVRm9zARJ4MkZEenkv01T2bfVVq&#10;TMLVJ244+M9uNJ44JvOCBPEl+AedByS9yhwBgbggckGmmW5CR51DuD76Q3gw54AZEAQyOLJMgESl&#10;7i8TBAmSOLxMcYESZjbccHGlgEhy8cZOQtakdSNpO2sxg3iBZi3eJEmg/wBvy1PvFBDrieb+9xwX&#10;cCBDeEgHkRcjfeXPIV2Z0HMnLa9ADINBOZuS5GPHHxqYzk4+M3AjzyRkDx6aGuCDt4ID/UVgFVI4&#10;wX4IOBWSRy8cZNYCGjl5LmNXxmzH5CLgpA7yX4M8B7iGjZ+NbBK5PvI8EAFMHSbIJNbTgVAGSt6X&#10;mLnkgKtIkez97APOAX4q0iXzAbDJADIg88qAcHGdTueFIN+z8pZ5+ZGjzeYS6DjAsxmlWXuSC3bV&#10;PI8cvCoA1p5PGxnOCMArCp88cSCMmTTVDmE8skx8xVvti8THHpoJw9MCNrmAKDsx99ByEvEWqUvT&#10;e/tsFjOqEgDd8HG2wX0H7L78C3KT7N8GtzIPLIqezk9mY4DAuQXekgACzG5YDx37eks9mE4JG5W5&#10;VhTbmBkeOA+Ty1zfbHczpF26Bp0vGNy2xqtzSXkgIdJu4JGPAFWSRyMhiJ5QB5PvMBMEB0eeXI3O&#10;dXCXs5cEh95/hpPNyZ5AguXP3EAZ6SXkDn7iskneNoyYHPAg80cdxGG9Pvd23zSwIJxl5Kya7mAB&#10;bKG2yXMCPDnjmDJ3PLTLy3BksW40ADSDJBx6caZ7QLHxqY4twWMepATmKGS3ATRPcgU5QMjI5jyI&#10;k4ZkjsRwanmJl4RzHnNaRhm3bGKCCB9k+KgBlxbbDxubqrcwqwbkoI4ACHb8tHqwbkgHgv3IFT/s&#10;uSAeONJ7gBhvOPGniTDGTJwKhuLlvAiUneEg4F+gNIGQdvIdWohJcaXHgsFI68wfBAqrJ2+88fGt&#10;al42zaXaxxDgJzB99fl4GGkbkbZ4wZEHHMMHw1fCe0ucAQbx8NVurG+7EA2CC3GPmD99JAuFPy8U&#10;1Jgv20enEnbMB4ID3PiLN6TmBGd+MwFdiTgby/yh3PMVrgMNqSXkC5xq5UltHFK22DcrkaIVBJ8b&#10;bH5az2XyPGs6VETIVW3TxA7J2RVg4m7g7w2mEC1+vK4chlW+OeT0x+NcxbJ4MDc7aDjuiV2231RL&#10;rgJcHU3dra/bXiuT5aS7N6eEf3NP/raFdFSrDnWoK1K8e74EFuP4a2anvWYK2bAgmTK5GPqd9Yee&#10;l5hu16AGQioM0Zr0x2FxWRTwoajx04f8xTnE6uJ8zmswO4bAtwELcVTElGySGMkC61S1rVpwcGv3&#10;CEh4GRPb1qINviin9JIyKfRHjr7S28vfamAesdVtxPMaAem5czp/0NfSUiYqGpYXBdw4FHwIRHHh&#10;U0clcm4F8nl5IE/2Cxm3p41EGTBwIiNv40OIAlxHD4E47cIZTG40yNuREhs3K+a6gPDz5FpFNysc&#10;Ywa9s11Z63Ir5Sc4GzmQI4+AZU9IGnVxRcxZ2I3J7hiI9SdH1PA23lmxt6XMurYKorCU1I2YxhfC&#10;HAPpk41qlB7M5i8ZH3aai3W1dGMffUW7UI7RidP1AS2czk9x03FatrleeTAjx6eM3HdWzVYR6zqc&#10;960ONvzLXAodSU/LpkTf2drB1O4hHeH91VhmJJW5ctgQM7uNEpGObU25AY3U6a06VjZbt9+E3jV2&#10;7LkoRY3JxYyeaXjVpGDW9QDfkY4NSMfLtcCtVQUu53IEdjd4+oQiJSslOBJZDuo4ydRXCrNokuYS&#10;k7YIBEjGLlocZ5g49ncxqFyeNmxuB6d3vrN6gp+Y0853ZyDd41oTfa5MWwwBgOVvGP8AcgQeYVI5&#10;qRyC8cWPlIKEpcZW3GM2cx7aZ7YG2JgD+oVTKgZspaQ8EBxEjWYzCYXiZzouLC4PJ4SDPAdUmYTx&#10;ybJGdM9nuXOdTBysgSZ0ABx3I0S7Hex57GRaFuchC2BZAUkfmE4IFpzPaRKZbLgS2MAnkHmIAw0d&#10;Pk3a9B00pezcvCWYFuRCNqkGBm2Y24CF1CID2P8AZibWYz7wG7zBISfbg9Sey9zAX28GTzO4ukJX&#10;S8leDshA1HAPmEGslIMkcuO8YTW4Hy0eZ1Ju0lO5MAuPzEOInONgeU3JZUMF7Tt8sg1Q5pMJTvoA&#10;wPrkY+oJcuzTapMYHONscuMnMu50zT9abyTG5BreZdwKcKTqgc4mzMl6AAiQE5nfQ2aUG5nbbG80&#10;4CaqobPagO4ALZiLGMXMTzyYOXIwRxnK35vKLnQ5AUmJ1pSbZg93aDTjWejkZDcaPTR5ecn5uNTK&#10;bp+YzLguoSWGzbJ6XZbtjDPCs3RNPSXQmxv+pJifHd/Dzxrm+TuG0n9mNd+p31uWzdm9lr3fGc1/&#10;9i1Cg78k421Tsuq3jZ8waqteSvspteloBDMQXS41Q6PnhGExPMnk1aWSC5Yi8fzKh1ZtAl32jPAE&#10;9wI/LWK8tRSEpHtAnzB7v8bH7xpEJa40qgqgk4bPmbA4pfATmW+ONUlvXhY3L6OA5SBtdX/CrJJ6&#10;PZQEYuYzurxOYP3Ed3uHybUc6yevHtNkBAaVCHbL95tay6Kke3xlNbDYIHQ4yF1HJSpV5R5JqyAz&#10;sCZ2y3SaSz0dDzqTuQQQSpqS5pDItRLvqGZcbZPKbl1Tve0nL4XaA9JsTuYIFoUj2wDlrI8kmXtF&#10;tqUY7fJjxrGZWSnHJMDx9u7ofT/xK1DqSQ2wbsBqQN3mD66Hh2gaOvJjKrD9g+E3gI13bdhcEeDz&#10;USePKwbD7YlT4Q3JNRyS1owQfKqHWlcUwFk+ZhYl0y3bdrBnXNNQesI9gbbmzBu4ScxJuPhpEj7W&#10;cz4EynE8F7R1LvGrh9qJSGbHeBfbu6HzLpccZ1y7I5W9qSxGEFuC7010s39X9tavczpWylVgsvlP&#10;s5dLRgnbBiJxBzdUq1qV7TCTjWjBu9svs3vrKybL5dIWW8xvik/8sq3UE8ZMGwDBkbq8k3gaRWEw&#10;JMntmDUNzCOXPcgQGVuGTB6DBNREt9QQlQ2+0yq5lLjs42IiBJ5YsEap7eeVW/mNlhTn3fVt/wCt&#10;JG3G8VptMcsJSfXa/hjzrg+oKgczsmNyfq6Y+4uxnmyOsKhlJ3Ly03g5hBiEvP2aE3ZydnfuQDKo&#10;fNBDkh4k43a+GwInSVVG8bXNbkqtzS5B11T5g4JcTh5v1PzSj2w7z+64N5fcVDrCqJc/+7Md3+ks&#10;x3jTzoOQhLmdfdNAD2+EuZONDXFuPPHxqGNwS4iXZ+njTwA5E16I28KjOv8A4ien0Jj+hP0SROcS&#10;hjIYi2WT08NzLrIQXDLK5PzF1RTdSMmbIG7A1rWoRIcNMBcSdzA5wIkSmyBHjjWzTxmMzZi5McWp&#10;d5SzF5MCR5IOBQ3lCSkjuRkwIw3b40m48BMcaMXO/AnAQ29wJMaskrIS5jgUNv76JNxjjzpLxyDY&#10;KbbkcjwQWtPzVuVHzR7G23MIBaYuYsHoMftOC/kJ0/GtUbvHMqsGD0y6ZB+BQmogmbUJW2gGCPrE&#10;FqLByM20Azx8tdCOJwN5x2sHU/1LMZozbG4wXI9VK7QkDyecPQkyWsCJTiYYx4IActU8jfuBAmSP&#10;HLPR5cCtpC4X2gI2vhsczmeNUmrHDZznCC2pjy4YnmIDOCdyNFJOVtv4EYG3cwfIodsfHAkN4SMm&#10;BRO3ALIO5c8xa1S803MeC+If86qtLjG2zmB9NXxm4ZbzjjBcTkoqKDSJfUEucj8uMheqVB6wmjZm&#10;QEF/Pa6Zcaqs3GN4THBp3CqnkZ7sTPqW+YngTN4JHfNAnpHUDmByDm4PLEqrNLkfHxp6XuMGQ3Ag&#10;Rcbk8mG7EYudLHdVknE4mz8Z4IHwhgJa5WTGqHsznEujm39ZA3gPl+NdLOJxKQ1Hu24iHBa5he4i&#10;moeYzMJPPmbLy4B+UjFN0+MzbHfEPS/Ot+eUfebAcwPtEhf2MHxFle1RnKZCyxtnwnEaQ8YZXOJ4&#10;OWudzcgE4Ms9rCYEc2HMfJ1bdtGPsXOnkuA/jBkJ1O+qTOJWRtzjr4KuKSR57TgCuhG8vkrOVAjm&#10;U8KS4K7bbcEC5v3Mlzy1s0noMcEl7SfvrfltvGrqCK+oyskwbQTHR4NXmLQqflZH4wGjY5PMVbqC&#10;n3rb2lyC3c1eV3FpGzepB7lucZ7cYy3Rr9BeHpw8cy0dltas/S41W/8AhnPoxneWLYeaunKLke5j&#10;AZyATiPy7v5cKyuuK4etmx22qO50y99QXH6MNlbcbYmse3ATqLbJXUEufsuzYAXIPMWJkng4G2DS&#10;xq+SutMDYGhbg+GLBnTywPTDfW0lfRx6kA1SZPvLmXbsH+GiVSThzHKXwb+8QE/Ols/mBAssHcTk&#10;E7iG3tsCWeZH+4phCamj0+mr5PJG2gbMdz04+oP3EHttmd8LB8J55hPAv0BDnDOUv22PfrZvL/1L&#10;PXkvsk0eBXYk4emHZMC5bRJ43l0YwbtpmHqr8pcJoBrcj1tYgc3bxOWNGHDOXM3ILwC6iG/aB7Mh&#10;4zHES35nH8yTeaOTMr0b7JdtjV1x+i4DeMnJMcYLYfhIa4mg4Hp4IAFcKh7w9CTHYuQK7UPS82nZ&#10;MhxN41PcTUgecXHLljHAx3f6Su0veDt4zALjtcxXCeUu2psms+uR2rhE8NuRyP2MFzqaXOQUgcbc&#10;cHthj24CdRB5GNsZ6fGDeIyebxp62SD7+xLgJyyKY8le7X3hgFwIAU4k7J4Q5owCwDUMcvlLweNs&#10;Dc4B+bxqY8mkucymzYLvv7kCzdw8cs+AGT+dFJ+by+N5x2a5BGYFy2XTIXOtOqTaZNm0uxwAESMg&#10;uZax/lhWAt6kehc6IBeVqIk4JOgueRkGkuSOuKrNKL7eGA2kOMeoREqfJMQjBB2UXTUN5WApOTAE&#10;GfqXM8C6c2X7VO1WVmdgESAYru82uRHAk7yh+y0D9lj7FAwf04UcbjluXKDt6TGwvmYHzt9UhBLZ&#10;qg22bOpk2OzeHLjH/ae5+yuOasrxs2IcLA+8QE+eBIpGm2N5wyf2Mb721nqeBbA4njmracxxgK3e&#10;8rSFoxwfMuP6H2udlEBA2YtfiEL31fKk26TaBluwWIrJNVJdCtKEzTVKH9TObTInaUtfXA3dMixO&#10;vKPHTExPA5OW9d1CLvD1X/WI7ec9iGlW7x2ukqH6zlD1FUM2xhlWflDJa7iQi1ThzkqqsWeV9YSM&#10;e+7yFjoKhzBmyMTAEFtegU02dzpnYk7m1qCFbtLDa82T9mjPHYtx9NbV5zLk1HH8wk5A57CGs2e8&#10;lwLVJo3m0bL3BqhydxuznHGBOJyGRnuxMEaVskZESmBLxMcCmN5O5j1oAZEADXjP2YCGjcdxao4t&#10;wNs4OYs9nDccBNFLADkIQJMislPuHMZQYNNVtmPGrVT7dtvoIIz20wDWiUmN42vRvhY/8azf7gQG&#10;O0SAiVQTwgb4Q6kfmKh7w5j41F0RQaFPN2jHjCdU8bchuBVZ28cB4EYlb/Uzr7RWkR3T8cMyQZFD&#10;9xeq2zvYHQW1qh2MEkfbnUzMXtLcn9q95efG1DZhNaJmz6WzIG7uW/TWZBzKpLaPNNqZhmxlWfKZ&#10;JxqYMaZ99PD8a3zEETmq7SMjZzkjBnVVHbjzxp4biyTHAqLhZanjPATJwK4Stu5gH9RU+XzhtGPA&#10;bjV8kZBmIBsHTuFViQNIp945YNsbY9yBGHjwm83rHM5atUvocnsMbY7UcZPi50BcMxtiHbRnuW+o&#10;JWE5Mk7yY86+jA5g5CPPaQeT3LeOA+RAd4cvychAGkf2k8ffIpm8NrZ8CpLcbk3w4Boxu9keOPTg&#10;GqCcMb5qZEYuY0BbuMBAQcxEm7jkfDQBauMamN7kCqrNx4z/AA1MHMP+kqBZdmbzH11am7wfGsxb&#10;vB8CPS+YDgsIA2aXvFcG7zB8ixOXzTueWVXCXvL3X+omE5sDeYXh57uoiQ3mD/4VZuzeI8OYIAtR&#10;CY0rn5EBG8xl56e3jAgAxjS40N3hLeO+liyyM3nIR5u8wLPRkRhvMNTB30DDSGbxWRu8xrN27zT/&#10;AISPN3GDIgDTmbzxo8zedxZi3ed9WRm8/DU4GkN3GNEm7hUlu8RgbxTlBahuESbuFTxuESG8QBcB&#10;uFMGRVUbjxowNwlgGBkT2NDRuE8MiBgUSUeBSEAOJY02kgBzGljTaSAHMaSbXzcQA9jT1xQ7i+lO&#10;BMXzcTKZuIAmXE9jUPGljQBMxp64huNPXEATLiVxQ7iexoAmY1IQvGnriAJycxqHjSxoAmY1IUNO&#10;IAmJJm4lcQBMuJXFFTiCgmJY02vm4gnJySjpIKCYkm0kAOJJJIAcSTaSAEkkkgBJJJIASSSbQTiS&#10;SSQBHwJm2pySABZBpnd0SSwKgAORumSN0YtpnAgACRumSN0eINM4EAAbaZINHt3UMjdAAe2lbRLA&#10;lgQLIeBLApmBLAgBm2nsCeGNPYEAM20ramW0raBgzgSwKZgSwIAh4EsCmYEsCAIeBM20SwJYEADd&#10;3S3dEsCWBAA22nsCmYEsCAGbaVtTLaVtAEMg1DI3Ri2mcCAAJG6DuGauBBqGRugWUNxL0BcS9aQ4&#10;ZoO4ZpgGbuJeg7yXrTnDPGg7hmgnMrcSsarbyTrWnDNB3DNUCzE5hI8eTmKnzCT4MnwlvziVqtvJ&#10;OPvoA51eSfGq28ka6EmEj+AqS8k+DgAgDnt5T47eNUOaU+uhJpJ1Q5pK0Ac9zCT/AEkNbyfU+mtg&#10;mEv1DwRoa3k/f8tAwpLeT9+wpjeXrThysdvpJlxK8fzoAzcbPwIk3HqARjs/vp5u3/OgAkzIrtL/&#10;AAKnt/fVql/10CzYJO4xrTpe47ix+TuFp0rJyIEDDVJW4xrQmZFlcrceM6vkvcd9AFwgSjUMZE9c&#10;U5QTBk1ErihjIpyCcgkQFwjxEHefvqgCqvFW3CskwJgVbcEQAHJk4+mnhkUMiZGRAFqG4RgDjuKq&#10;t3CMDceBAFqGRPDIg7cimY0AEhkwJ4ZEPTgyKcAwMiJDIg40SbkQASGnoFDGRTB3LSCgkKPgUhfN&#10;tBOByDwKG4GjxBqGRugACRvjQ0jNWrd09ueNAFJJL9RPDleNXAbNEm8vQBVW8nxo83lasjeXow3Z&#10;oKCqt5WiQ5WrINunht0sCtjlY0uzxK1W0raAKr2cl2f3FZN3SwIGFV7PT3ZyPbulbU4AHc09uaMW&#10;09gQAB3dLc0Y3dK2gAPuaW7oxbStoAD7ulu6MW0raoAAkbpkjdHsCZ3dAsrZG+BQyN1ZCN1DINAF&#10;PcM0HI3VwcN0HcDQBSXDfGq28bq+OG/cQdw31EwnKSRuoZGfjVqI3TO5oCkAjZow3b+NTBt0SGzS&#10;ygTcaMN2+NMjbowMaAHh5FMGmYFITAEpij28CXAgCQvm4vpR0sB73EyljTNxACIoZCdxK4oZCJgC&#10;cEUMhEyQihkIgB4hENI4GmSEUMjhACI4GhrhwkRxgQFw40zoATx53+Yqe8efiKY8cEg4FVXjjSVA&#10;A2YPO4qe8eY0ecDxqH2fjJgQBVRtyOSYPMQGeSuyPBBxrYOz8A1Q5o3vEwQJF28WU7JkswlZP1Fm&#10;M0HgGfm81bNUDgYR4ILWP+RYbPHnPgjTxKCqkcd+PgVbnDfdiZOAiuG5ljHeDwDL1VSZpcjJnu4C&#10;KccAZoTSwRqhzSn9K9Hxq7dlubmCwXB07SenjdzG2BHGcRIB8xLA51cM3MfAniNx286uzgYzEweY&#10;q3MG44Mnf8xTgU+3qZFMcSssedTGbMkGfy1aht3NzHBpqcoMrnDdzcwRgVbIzcx57C3JxLx3MZj2&#10;0NcTCUth6Op5iAMf3MkGewmR3FoTyaNox8/P5ap5HGPP30AdC7A6bkL+fMQzsFxq407ngjjR31mN&#10;k86pidbs5B7Na9iIPgjCrL6q9PSGoSTWXPJpu7wgvYvngXYVQx1D2J6Kfqmnu2GTfluB85eMZjm5&#10;eOz1bH6fd29fZ/8AMey4blPrcL/d5h4vkGP9tMYF1tVGxbeBncy1i6HAO5zFyuYRAlwRr0bD5yNk&#10;dNdUa/cecZnAS8b3AW45aht25IyIkNvjIrI3INtxrXuMU/WbQYR406SYDgGg7l5jJgUNwp6QJjh5&#10;pqG31lDJnUxnkT3ARHDfUTBB4EfgaC440Md2rmRLS7xEvFL294iecNB99Lk8CZ488a++Pt8RIIwa&#10;idggwcC/XEGokM+pnVZQHRtxwDxxqJvCduDjTR8mSFRgQiEWk7NqWJOJiAMALkZC6Y1SLen760/Z&#10;vUpJDNWT+DpluKLLub0r6O58psYarqo9nwnqvLZBLtmVO5LW8kFqEXFdQTiYzIuDVJATmLaHnrMU&#10;pO9x7SAXAPmDFgQDaB6xez4Mus03Tltz5jleF8hQsvD1kayYDOOU/j95h7rn349iY/Tz+DhQo5i2&#10;gScUtbA17hidPvrnslyMitc9qR5MnB3JtS4qpvGBe8w9G6K3PiPEczNU1u38Io2mMaaA08a+san7&#10;uqeJmvCc91AHVkl7ckZMaHbhqY1b2bey2xqd7tPDTwHGhSucNoG1k138NDXmtfN3EBbvCXMaPbwQ&#10;w8ECrSUFbIQcaqrxxgIjDxxZJgjVQdHxpemgDpHCZjTw841DGgnHhjRJu3UMedPbwTgXwoCVzBkv&#10;oc7HezwJ0ZMY007uQDRoAGwJ4Y083HjIphG5ICJtwFkkZHLxyCCPU8tekGzOl20nbMY3LEvtAuYP&#10;jXmpT7/dnoDL2FovaIymshY7mcTi2IVwfgXF8zudsLX8J3XKSVMa9jPiE87ObEBGHg8wf+JUOebW&#10;HLYlmAH6olM2kPJDLW1401ajNauWxE/0rl2UVY5nb04ZbqR+YXwLmEQndw6ea6vbD08oOXVIN85C&#10;+E3jtXRjVJ2R7NxzLtUzkFy3pI9NO0ZVLjtrFu5zPGrJsfZvWw3xo3whtSfnXQJmtVE75yWTxnUt&#10;j1/Ecu143cy1yeAwMg+WsOfvyOSLunbQzlzlljviIYfUXERxjgXX4qZar0/A57Jw2xtsAQIwNwoe&#10;BEmZB3M/AtRxlpNOpO2/4z63T99Xy22M9BA5Bu4W/MGsTZkJvORdFTSX9myEBplqGcC01iPNSFul&#10;V2iV4OZWAswW2o+WNM03MCSSUvnPLck0h+OBVDf5UHPBdJH8VNN2b2cOAeDzEpvCuqv5B17brAFe&#10;cTV7nPzF6SbNPVLZPKd3ma6bkgtJcr0nsYmIXoHITicQXemvW2n9oEl7OAGO63tit6gska85525o&#10;YpkZcZ53fKXL9t7JEc8VtpGzNzJJ8+Yczdy2riyB5JXIeMK9eHm3yj5bNTs5lSrV5/5kooI8a1r7&#10;B7KKtkJ5kalez4LV25dsLs8XnNdEos/ic9N5fta+g8GiAwJ4DMnGuy6j2cUPHPt2ZvnRA3fnR+uP&#10;VbnUqlW+S3+sGvM0hZ1pu5gStlf8TL/d+X/xOV5BTUxmhQBbakZOmulmmwAkkkL6ZTu63jtaY09s&#10;T3hgUEEbG3q27lrPB+0tU9Yur3LOmWLOPjeXCOCd/IuMncwymZVENZ1GM5fV0j5DDzlmGRyZfg7k&#10;aZI4uolL7XfXoPF9xwgYZs8GdQ3BMBMCJEIS3kVcIQkBPfU2mniCTtHYfL+0pc+bX+YJHqXosUqc&#10;njjPbjVc9XRwXd32DjG1LbRGR1Zjc4DAuG6a5+Lp4OkHTu/CRy1f8L/tVMgBjPkH+2oe0zZQykku&#10;AYwN3gHyxrTtnbghqjY2QFs9QncUPbxPO2J1ZgB7Kz0vnWXMe5mQr+U2sZCV0FjPiOUpHUkhlT0E&#10;YZUIkFq2TefH4luVUEn04lwIGc1auA+WyyLEp5T7I2SAFtYXUZnsqJpPSqluG0lNR6Ej0eP9QJyf&#10;S32R/cNf7Scyom7Pgl/EWo0vsnl07bbyao2o4ycsZVyVLavqSZEA29DgrjyxkzrSpPP5tSU2szVj&#10;bgJzBq7ixbUN08HcGjTLblFNVt/CXWoNndMSG/8A/PHcejLqDFyY/liVE2lTNzBKmAY+C1pqlbS6&#10;sJNZsaMOnAPy1XSQTCaDDBFqW1vsjK11QwiS/wDELWV4bzBwq4SR4Rzox9RVzsFz/Thsq90pIya5&#10;nGnbTn1eBmboT9Gx0zj+gu/izoMOnOx3vPUxxXQ4HFrmDUN5UY3jnJwL43V/h74ISk77oCXtprIZ&#10;UwcgEQ8walEMhf3FmMnk7mnpjNWEYC9pjLaGNU/Z/VD2OYyo0b62FmUVteh0wo+nJlPjzKN9bezA&#10;Qij1f2VxV1SnrYdcjc7ZwtOPVsmzZt2w84+bbEqE3ZtoBgx6nw16ZTSRkjGdg2fFeRk0rawGaern&#10;Lpa5AZzPLZiF1B+SszXNq18LJHvFvqVvlxzimZ0I3K53kN1mEnmqhTl63hsNGx7lvqLvX1kHFMU9&#10;IWMngPvj0YuYJeZb6AnpcXRCXY4RestKHN1OdzSel2/mNcl4yS0eM1oiDt6XmU+IeNnKikg+Gj+z&#10;Om5rUMxYhjAUkF3U016z7N6Dl0hZADYEP6Sz+YOZlYzbWj0uM+4XDNnf2nkDU2yyftfSBuWSGEf6&#10;fGnpRsUqYw8rG39RemHrCVZLqbkNmB8Ijq7pe5AuIWdWEmQ8baea3lkX6g5uXJiWeGg6bhUxmmB1&#10;nRU5plzZefw1nJiYoV3NMBlqGU7m/tOP+WILjgXL9YUh2JomBn8xdBjMpb4cDPjMXKYuvt/AZWpY&#10;Ix99R4of6F8Lozku2anQExGwmIDLo9u8c86+uMGLsgyLdaTqhk2HgeAueWsd6tVt8TThGhTCcD4+&#10;YqS8cOXJMCMEHvOeDqJ7s8kBAQQfqDXPOcaY84o8gW2OO1+GlLyEYEVqGMduzBdJGgLiVlCQ97Tt&#10;+aoob2+Yfp5M+0jm3kujjJ5ZUNJMHPH/AHqp7yeDgJgCg8wqAlvBAumpIrjZpXNG0BARuT24EzPK&#10;4lLYmPmQLmMk0c+fkScE3lujog60vk82iNo+SBVVxWDkzbBGs96qZjV/QqIetLL2moZHe88aA407&#10;jVFHgIv0PuONM+n0pen0r8VQlrRL8gX6kgSOxelLGmoovTEkgdcTiufSTiUFJJAOdYJJJJAkS+4o&#10;Iof/ABXz6EWO4HbwJWo/7wc0Paj/AKVo0nmF4ePvrNxQY8iJS8lkiHAg1SaEHcxwKY3k7lzwAVbG&#10;4vZ4FcJPOCQDwXy6aQNA88b9m6N9VtuwvDxwHzo9NG5HJDxxobL5fqZ+BB9ePDp8ceeNXCm552Pf&#10;g8xGKfp/fyYIDq4VBT7Zg2wdlCxkFzLqhdujkkyXsyVJLj2QW4x8xZ7MKXchyOdPy1cNndafZ4h4&#10;4+AiMVBUHbbnpanUSE/TNTuqIbOcSn7OHZxgKN63/fWDjmBY3uOPUtq1TwhGZM/T6iZeOGTyxHAn&#10;9pJIblMNqDacSUEtjlVs3mJ5vTcpZzFi5gBvEBOn76xmaVQOMgIAgt7uK2tm2TuPtPPpU2g9nj6n&#10;vrFdtK/QbCXWDzycdsTbBAC255Yxk4I0NbuCMJjjNKhEtl1LS6WqDYfjezVzJHwiOpWXUGMqwcdN&#10;zZtYeOTiHvF0Wr/iSbrO2PcmvuHRVJ1RLng9Fjudz4STh5Me1rMYN4g6Yyqt7O3E6ZuQBDNZeSD4&#10;i2apGc2eWI+1Wo/3ElI64x/aBL6n43IBN4Ccu1xrGa02duYx44DiIYYtS0taqRwSm/aYH2+XP28C&#10;D03K3NWymavzPijt8wdruKy6oS7dOY5xL5TA20TlJHa1Bl7ip9NjetnOTgWnVJI5KwmII2x94D1E&#10;zMJ4yt4AsRD8sid/TMwMSOXk7RBBYtxrZtpknpxnrGY7w2tWrgskeNDdleyefVV7ZAe38T3EYnmz&#10;ufhG+DNX1tsO6JRodvDDg+YDGF6fBpwdNWRm4bPxgDzIxqq1vIyNinx9NVemZwVmXDAuncgzXpNY&#10;eSfVwJM3mAeQ9tAZoN7GTBHxqZL6fJbxr4JCVts84+NDZo3Gw4ESuNmBMEaZ7PI5Je/TGllBTyXO&#10;MyJU3MB76CCM+RaFMG43LLBHpxqnyum7znBAvy/tE51oz2ficjA5gtDgtcvvrDa4lY2bnAHg5qPN&#10;5pMZaywQHuRjWPzSrHLxzgMvkLtCO0Q3jz8NQ5e8x8amPG5LaGy8epnX148PS9wKMmCNHp44EYgI&#10;wnyWkzJ5eOMmOBDXDfGQ8EenAnAPTCYaeQ+dB3BCRjznTzgbaAeDvobqRoAmNxj4EeHa3bq41DHL&#10;xxjxwHzjRhuQjPPzIEADRy8jb4kCAzSl3setBwLZmcrK8Ho2sCMTAhGzbHGDJ5aTeByuOV4E8Mdk&#10;mdXCeDHGTHAlI5P2lx6dtPcTlVITwKG8zq4PGbKBtgsFGZVX3EJAht+YukNm9QPbm7QH+msZlbcc&#10;HxFuVH0mXcjuQnFjGK7bSJosZmjiYzKbWY+P4iqtYM3NwEEenbVwl8rJAN8/cgKq3MBvXI71jRIn&#10;DBmaMyMLBo7pICCUOV0+5moz7sl9qG1wEDm6RbNSbeUuRHM2OXpJLtooMHcTB7LcnLtqGOuCOect&#10;Iryk3MA95gPc8xc9jlZLicBcJw8ZGHjg41Q3DzHkV2ldP3hn10HJJ8ZMECWAOk1ODmJbMHGRB5xT&#10;jlgTBH01e28resHOOA+dB5wRzGTOvidXW+AFKgjTwzjScNyQETPpHgT/AGFAe9M3IYeCM/LREjxl&#10;bycaquAcCRCDSdU6AThzPApTO3HxoCnxn1MCNU6fw0ALuG44M8CicCZ9BCQfIpbfOl66a6H5cNek&#10;mNPYMCMDlY488CTOVDckwX7anvWCQNaxo9K7ff4E04lhBJhvHeJZRq2z7tQegvlyXQDxh41T3BCG&#10;Jk0084bkbJEmA7eCwln6CkieEgJnMtZcVAONuAJgXLfUWDt5oWDgRdvNHEfHwLJm43VrfTJu0dC0&#10;/V/fgPy+WNXeoCEnbKzGa2a1cXMUrcDgJkWkyep9OybT+IuIyWErdarT3uHUsS8yOYN3steowSn3&#10;sybbyFirxNYZMUeMN291FQRzh7KnJ9zOUfw13uOyOr1+GunhxlgpXOHsq0dXATprQ6bqwgWR2cAN&#10;4gJq2yKhTS1MibzBpm6g0Yk9xmW9ftmGvzkoaWGtCmtX2x4k8l25HbRsbZumRZKSYPWz29Bpxrcq&#10;gqCXTIftjHX/AOZEqHNJG2ctrwT50+FUr/cImzWtOotkdYCnDcEBn1s3lk76HbXB7s5wR6lwSwCj&#10;6kZSpzjeA/SVwnG2wk4IBtMgXIB9QWRZnqtseXqxWnuG1CzSmxNz4jG5vTI3A7wT5/LQ2l55HLXH&#10;tAbkC3asJeyC2A5g4HAtMixpu3Zb7raYVt8D+oi62cPjw6nPZOEdDUnUrN5ZDHJLkfTINaP2BvRD&#10;Y2QhwfD5q5uo/aYKnhngsbxATpr6n/rBzByzshDbj8wa89mctZF0rwjo9Hg+709dTmN1TbDext5D&#10;A5O2mR7f1RLDqwpBlLnt5g+E4bfDWRMK8dGeY35yEgJzFq7h/TsZMcB8lpdTpinwfc/hqdcnMqkq&#10;rGWczIHJBaIgE0buTOcYVViPSRuMmnArVLiE85P9FkbwZpxEV9oBm9PzLdsZpWUnxFn27OIOiumy&#10;EcNm2DuEVEmkA4CY/wCInwsyz7qC2bjK1WLM+llLziZD0QY0Ge029bFwRhXUNB1JZJn5P01C2kTC&#10;XOSHs2ubzLWBKi8wytZ9HTaeiI9WKZFsZI945wbwYCYI0XmluNtgRWYSSVEZekwTFGaDpqh9ruIc&#10;kfpxrpFaW+HHwHPzU1nQ88l5I0BZt3sBOQtsbyfeeC6SPzESb0OQOeO1j8tTGqUOT3HJNbT+GNaF&#10;2pg0Y+Py0m9PkbEyebzEYHJ7Jd5gPvH1ciAKS8l7lyPBpEVDJSffj4FvBB4HN6MAk9MN5f8AOAIY&#10;fMU4GMjp8fcPcQ0lL4/ifEWwfZsbYmRMjlY4+gsaZNNNMIzeVy+yTP8Awlp0rJ3Iz29JMjk7aPP5&#10;itUnkeDOZc+7dNlKKiZI5WQKGzieEgIdHpxPBsxngg/EWPvJhezxp19Qmg1qlx9sFBAY9u4tamGw&#10;/dm16/cj8sS5vk9UDlrnHYzj+KuiqX20byPdnJ/xFtdEqSoTdUc91JL3Mtcn0LdtGKWeS542svD2&#10;4yLbKopsdQjvQLDakpPsTPBdxrn/AFMocnJtA9USPdnODmQWtMg1mMwZ4C5OBHphNHLnJGcpIENc&#10;DxkyLoIUKoimPsGW7dlcAa/nH5qslQZ7EEHGq2SV4B5+NDWc8csHoI4+n5itcJR9MhzQbmWkxmBc&#10;udNUlxOCRuccALf0luU0eNp2MEEAM91KYUvLmba9GcWNRQsnV3PjHOxlnb+E51eDJxxpStvjcoxU&#10;k4GYmAOojFFk3C/MuZG35Yyrp0u2rGGL0W6bZQextzPiWXnsYR9S0rJtcPs+piS9myoBXD0nMcqh&#10;7P8Aa5On719AZ9bCTmEGsU2kelyZ7jvlJc8xRtta7RepbNqjK2ynOHgo+BTGcvIYSA4EYbuCW1pH&#10;Pj25kRLTCnpfbjyRp5wNsHIlgKTjI5c2YFMeMxtiZ0m7McGeA6Z0zcanuKC7UfL2UZcZl10QkxDI&#10;XzltaIEYrenxri2XzCzk7i6iouvGTaXHxntwEFatp03cUTu7JxzUE0mLmYnvfpqZL2Y41oU0p8c7&#10;nRzQAthWhDp+Sy3jB+ojygSnZM9Z0eR4TH3PiqyElbZhkj40emFWDjvhCe2s9qB4Q3AC2klhZBzT&#10;BwcCAzCoLPxFWxvCBHjMkPdpkPy0CxlxUhI3IIEpw8vf5ihzinxhH7Me5GoY5eQw+eqAGW7jARIh&#10;NTHAobchIC4Fahjcm4FYTgdvR5JkO9HpwIO8ofA5wB1FfLY4yYFMZy/GM8aCcz1nJxsyay1Sn5hg&#10;JgDwKkvG+pj5kauEvZvQjwcuMiANslbhtGM4TPhXvhIPNJw2jICyxyD1RrH3HsZc/GiRJgNyPqj8&#10;xBQXycPGzyXbsHnOOZprEx7NHvOsFJ9JXaXkskxttT4a0IbxzGQEcGn5bYahpAxMdDuWxMFj6ivk&#10;jlbZm29p41aiTAe8ggsFJbRKoKfJGO8Y4sHTT+0BQ6gk+Md7VHH/AIFkriXlCPHfzrQu0CWt2sKt&#10;vPvOOBRPeUAfs8Rhgjj41apONsYdnVwIk3I2CPBpY+olL5ORyU9m6P4hVal5NSVuYS8ktJjgBcgI&#10;q2SYOTEvWBLYHFLjMXA5fZFm9USPscmMKe4SgJSdw2f6LzTg8xByNxwEwBBcVPHNCXFsFNzBsaxj&#10;BbjJ1FOPAPZ5DNsEdocaTcbaCxj6atVaPJcFzgg1NLmLNxvMZEAHpwzHHYgCe4jG5k3LBHqIC4bu&#10;bYIFDJMMA8HMjSygrc4l95zgCiQ6fsjxxo9K5fezxgzolPB4G3It20wnA7NxZV2cDHG29mOLU5g1&#10;mLOaaieHMCBJ7ijKCZ2g9lRMYeP4SmN3hHjY+PUj5txPS8Y3N+ONMjlfPwKgnBs0mgo7EAQW4BqY&#10;MjbnG4PLGhrgeC/BGg7x4QI8ECnS8C+XMY8cBxIPKyWfk6ip7chFZJWzI5ICCPTVAGqbN7fawMfB&#10;zFkFUTkj+ojufMKr2zk8xlrnH/EWhSPY+WcTb2bqeauYlzosVur+M2Uoa1VZ1fsj2dyWp6YByhmt&#10;Ll7bJsLJJ5zZBqQdNdW0dsTq+m25zMX3L1EfljduEoJpOjbxB8TuL+dODmdsHMyZMPIXo4/ZT/H0&#10;jam4y3/D+jxHlFPaIfMc8YFQo17M1ZSdIVU2PAG1j8xeWu1GiySGYnCvZ+R+f15jYajVT+H5dTmJ&#10;kLpmmS7uOMmQy/CNyQETat0rG2jHn416Z4iyn2yRow3HZTLxxgJk4FEI8IYi++3UDWZOQZhgwcam&#10;ElY3JT41lcveECRXAdSWeBfkCZMKXwDvQcCpJB4FdiVQRyTpKquHGMudACbtx3McatTOVjeEz6aG&#10;t3jbyESG8wEBHAgB7sNsg/YZAk561SVjG5JjcnV2l7xlGPdo2OQfLIPjjTe0TlDptxKQufbz5P31&#10;v009ZxtTEp3CQnLyrVwq5jnluOYnjNyRrFarmTZy89O7BtwI03dsQ8tU72jPnjg5r2ciD+mrnUXW&#10;VDUq2qadAuLh9rHNxXCR1ZvJABc8CyVuzxrVJHS8lMPG5mu7r5r4Hw36i3FKB1nL4uMZdNGKg2mS&#10;WC+HScQE6gxcC5AmFwJNE+RBzzByvz3T7Sa/UE8lxnONscpLnmqt9qPYOBURvvBuDjV7ldLzY2fl&#10;pOug6kDkISPjVqp+mxmJrdRWodDjZ5zHESNXbeGQZdjg040opKe4GybaMCDkcYOBPOCCNnv8zmJc&#10;keigAa4cEt4+Wpkvpu823mPgSG3HxmVwb1I5bSk8tgtWSavKTCcslUUmyZy0D+TzW5BaENzq58ap&#10;PYbndt5NwE5d1bBR+xuYz6UgME9yMheWj1YbB5tKm2Az641GK5c7mNfe0I2lbZktJ1w2kN+CxvC1&#10;RxtMpyZNrMYCjj+Lycax+V0+Ny5zg3iAfMtK7VBIpA2bXmAHWDp3E5v9QKFFqldJ04aQncx2nBlm&#10;LzZmNy2O5viZwdMZVW2cwcs3oDGBcg8tHppu04cgCwYu8fTulSD4Xai9jY42R3IZqJxGPp3Vj8wn&#10;E6gnWODnD0l0JQ+yebMy3n7G41HzNVadONhdKP78bA5RubVy2vrtpwsw2h6P3wh45kxuRk6glcAU&#10;39knO/tn1uC792440Nk7eyMEDDem8bfmE8aerSj5sbWbXR3BamrxocBnteTRtO3rF42PnJpEH4F1&#10;pSez+YyqQANHaJA4/OuV9nez8jmde2ezhHzCL0CldaSWAlmCa3GwxW+Vnxq3tJPjzAR1hLt5suZG&#10;IcHKJ31amdH05H7fGcWDqJmn+xX7ma4JUXHd6vHGrh9l5dAPIAre5pafGkheUl5MJK2c2W0qKOAi&#10;qtQOJ995Yb1ZHzB+BdFSeR04zc4IDunhuppIkPZGyjvxxzUo948oq+doc5xg9H7WJS2bYJwd1j8s&#10;SA1JWjaavcbABcYxafufET1eU/Lmcx7Klp9YmmTSUPtClJIRi2MDeI/hdxHdIu6c9zipKjuHDGcv&#10;xEYp+pJduwIHj503t9MS06aOHtQkfBlsjFgJ1O+sZmFLzYM2BA51IxoSWG5U+3bORvpkYDpxBatN&#10;iFWDzij+0nuAOnpXB3F11Q9aElspmrZ4xyWumLIsxl8wZBe+2MbnVHpIp3hZdvV7lbmNk+Zs2Irw&#10;xcwvjXVFPzTsqwzeAEQ3UIJYzS9WSVyyPuwBM/LHd/vEHmlWNmftjwGiPT0la5wHUX2kl0F/ADIT&#10;T5SVJy9kH2lycWAfm51yvI9okucuT2fK07pc+NZ7Wm2CbMGx4IJrzOmLgU58oO5J5L5c/c3oz5Om&#10;pkreUwwvxxsda1aIQi8u6fqiozOd/jOUgfiFyJmqJ5PplMcbma5LV3SSrqgoO9q426EM2OwCDOTS&#10;bDFwfNEuJ3mzNlc3k01EO5qkXN7iuNwcnjvl/VVEqvaOWZEyaaTTaFFQX2gEZQPTwMz3IPMVD3xt&#10;APzI1XCPCG40o3eDgT6Ro9cJxRZFEvwRcahxE9MfEnRNyR8KfSJv1HxuvTAkR2SONNEBHBHhiRED&#10;GCP04f6UewN0DqW3BqZ0SHLNREXEvIvlwUD8saauRWNnMCQZEyzpt6GwbzEebyMkeexk8xQjh6YV&#10;A5j/AOmgJHGPjVkJL+5/EQGYM8BMEB7iWBDJnIrV2OQLbHH1FT2ZMblaE3GTdsEaC5ANZ8zODIjz&#10;wemDBwfDSG3skwR6aJTCaDNoh4FOONCocg22cwBY+mr4zmhHJD6GTqDWDt8hMBj5FapXMHsF/dj5&#10;ED0uBtQOCNnOCDTTMvnDmOxgRKYEEYfPuRkVVZ3IHOc9tAgsjjfdcwf4ap+8EgJjjOtUpt5Lgjxu&#10;T20ppSclmXtLaai+mndsCh74M3BqXFSZwMnHGrUSnyQEyHSeDGEWCPUj8tfoWUNvJyRjxqyDlbZm&#10;P308zmg4OMCmN2+8ucca/NAGhS9wPcsceomWbwmvHB/CTMwZjjHgDaJGnhyOy2AY2nGQWmv0MLtJ&#10;xickwOdNr8LvqHPJWybOTwQHFg6aoY5xMWxPY3xcfwkHJNHtzHHdU4EyeDwEyakHloaRn7NjjT1w&#10;huDUTIxkN8g7qoFhKTkGEl6M60gc4mM4vxmfXIB/njWeyNw2DkMC58MS1pvszn8cuA8jBbak1dNM&#10;Au1P1xNjMgMGx93g1ebkVJqCXuX7m92qLT0kSnEnIwl2C/vEH8iz2eEmJpcB/YEMI9LT76jcMS80&#10;hvT722DGcpA/wVhtaTQjl70sY9PTQeaVxNo227X8g0zSZGQXIHMyu2UJQDnh6n5W9eWMYNH4S2Zv&#10;PCVDMd2MC21brDag2obg5PBJGO5wEF862bYn7SPeXNrB1LnfVqUETg9tcqgkZOzdx3dkNc0s8jnJ&#10;dwfDXS20B45eNgBcgEO4W2MnyLH55S+4D9m1ICf2kSQgEkyn6wesyZDlJB00zVBHrwe+PD3I/LVJ&#10;bkIHPzPhpTCcOY1+ikDjb43ORaoMeBtgjWVsxkuAj7i6KpeqGTZsC8C5H5nfX5QMM3nrzG2x98Yk&#10;Sk5GzZkCODn+YJadWFN/1S+jgBbgtXeUsBcTAcA8AUIBxdnjcbkl4Jyj8y6npeQZiYO//Oqr2o5j&#10;EAMdpGBjcwcAM6/QBKaZHOjpoxMG5IxgCE/6itTei3se4wQMS3rVxDaoo9zJHIDGBok83voE3lkp&#10;fZWyfsjmc1U1HGP+zeNZv9lx7zggP/2KyPBsnIwWQW4OWrJL6fLoQRnLg6Yxph+it/ZNzc1j8zlr&#10;rTZvT/Zo98eakCyuaD3kd4PH8XJ+VWqkyOahcsZa/utw2rY9XvoJnD1UVBLqte4GZ+XaFbIrI8p9&#10;7STkBgnFqCtE3ZaFL9iY2A3xjAuQWuYLufMsH2gU+STvZVZnm8QEX3tBcLaJMCvGzGNsxt2+Zd48&#10;ap8wqSdRsgQGtEt8saZmEwembAg1SRk6iodaM5izsRm1Lmlzc6+FJanlQDjbYAsbcBOYq2znjly9&#10;57Vv9VZuSeEZlBAF9vHmJ5xOBmvxxg5nLIgDYJxMJdG2BGZjnu6jkXfUN5XDII2MH3yMfl/4liZK&#10;ge2925imM95MXGbgJzEAKqHDZyS9AC3Hd5aGy9m9mQ+eUcA+YtIl8rkrbIY5SXEyR4NnwWhwXdT3&#10;0sYB5PMBsCY7Fz6q0iX/AGYmViAzEQ/iD/0oDI2bKcEPG5fCZwD5Y0p5L2zBzkfCIcYroyLPKDch&#10;7J9nTlkAPats3MuCWV1Zsjl0Dk/Y53TgLfqd9UklUDbNshyjjR6l6oe7yAwX1uMl24RJcnzA2QDR&#10;80mNPToBmxyt7fU8C7GebdHs4GDBUetpftrj+uGbmCXb5Ae5B5nvrAR1oODIbTju8wat7p8uqPXq&#10;i64pgJHwZ2Bq83f7yS74/CslqycUXVU+PjqMTPStD8n5V5UzisHsbk8d+4q2SoHtzHfR0Qdar6B6&#10;KSuR0w536VQHE4jIW0RyNYPVlByVtNtzCf8AEWGyeePTExwHtqYScEgc476uSgic42AlPyWD+rWz&#10;Erg5Oor5R+y+Yy0mB5aGHqLntvtAcs3ONse3H5ishNrk6uAwH5aeQlw2gN5drhgPy+XbXLrwZICY&#10;FoU0rBy/Ic0epGRU8jwkbnHYSKQCUjpd6/Jo8CebyckD2z/EUxvNHJm1mA9uDy0yRwSDjTwLUPs1&#10;hfgj9oV2puaSV/YDHKhE+GsfbsyXMZuBPN3hGfJ01OBoUw2dy545z+zx+WmW+xPwPhYxolS88HHk&#10;eAuRreJhUElYMsekOMmqMaCgyuhx1XSU2A8k59ZnqXBol6wm1GfbS3IH81YibuW4remJB55tE3Zt&#10;ZYacBOZ441SR1g9C2PB0SdNZrsMpjuo+fhLPWbaun+Uw1wzJB0EHGTHkWtOBjgJjj5JENeU+2cl9&#10;muqzSbX3DLKSz99PEGpkwl5IPw0BJc76uFhJvc7i2DZ/KxvCAjjPbt9RYmNwrJL5wQPBppyAOwGd&#10;SMjTGy2ujgb9RQ6kIyeT6yE5cBFhsjnBeDzOotalcvI2IBya78Mi0gNCZ0+ODJGf4RLqhuG7Js5s&#10;wHucrUGqGSqB3MHMP5iW7kC5vG4CdNBOapc08n/Yobh4SPJfVJHPB68flp4c4HczgQBdu0C2/LRJ&#10;vMBhGsxZzQhiHwAuR8pWoedUE5ZBzQcfGBPb5gyR8CAjH3IAI8zb4B440ATG7zBn8tHm5O4gPJ/D&#10;RhmTuKgWXBm4JoY1fJO4HHYWYtyYFdpW41OR8S2gDQhuMCMDcaSrbe5/FRJuTTxx3UwnLINx3ESG&#10;TwKq7x4ONEm5PxEAGCOE9jQ258dPDJ4EsCZcwETzd4TjQ23gJ/vOmRuCaCALszeaiPN3Gms9G4R5&#10;u47kCAL43eamTylam7xZiBx3FZG7zBnQBpzdwjw3BFnrdwjzd4pwLsNwiQ3GNU9u4RIbhBQWobzv&#10;owN4qSMiMN3CnAuA3GNEhuMap7dwjA3CALUMimDIq2NwiQ3CWASSTNxPIGCSTNxfSAHEsaZuJlAE&#10;zGljUPGljQBMSxqHjT1xAD2NJM3EriAJlxK4odxK5gU4BIZEsah40saACVxPY0NGRPDIgAlcX0oN&#10;xPY0ATMaSZuL6QBMTihp64gB5PDIodxPIAmJKGpCAJVxK4oqcxoAmJY1Dxp64gB5SFBuJ7GgB64l&#10;cTONJAD1xfSj40saAJCSj40saAJCSj40kASElHxpY0ASElHSQBIUdJJACSSSQAzbStp5JAEPAmSD&#10;RJM21QAHtpW0SwJm2gAbgSwKZgSwIAZtr6TiSAEpCjqQgBJJJxACSSSQAkkkkAJJJJACSSSQAkkk&#10;kAJJJJADNtMkGpibQALINQ3DdGI1DjQLK24boa4Z41aiDQ0g0wCnuG6GuGatRB4FDINAFJcS9B3D&#10;Pxq7EbqGRugnM3eStU+YSfAtgcM1W3kvQBg80k4+NZ7MJOSDoZ+aukJpK8fAqTMJOOD5FQLOY5hI&#10;8HQQfsxblMJGqq4leogCkjZ4LHjIniNxx8fGrURmoe76aAKG4l/PjgUPc8HGr4Rv30NIzQBWxtyQ&#10;fhow3Hg/DT27qY35mNAFql5NP3FpzMizGT++r4zIgDTpWRaRKyeNZXLyanmLQpe4QML43IpyCt0S&#10;U4CxqZxqGlB76AHiIa4RRC3CAKq9Vbeq4PVVXmRUAU9wmSXIEScDxoDwIFhgZMfyIw3Iqq3tow3J&#10;8floGFkbkR5uRVVu48aPNyY0AGBp6BQ4E8NTgTBolAg8CJDQAYGpg0HGNGBkQUE5OJQKYMaAIeBL&#10;AiQxpbugAaNv+RTNzRIbdEht0sAONmiQ2aJDbokNugAaNupgxqZgT1tAwh209gT1tfSnAg20raeS&#10;QBDwJYFIXzbQAzgSwJ62lbQAzgSwJ62lbQAzgSwKQvm2gBnAlgUhJAEG2lbUy2lbQBDtpnApmBMk&#10;GqABsahkGjBBqGQaAAJBoO4bqyEGhpBoFlVcDQdw3VwcDQdwNAFVI3/+DUPd8edWog1D3dAAcbdT&#10;BjUwbdPDGgBDH/8ACKZAmRjU5MA+R+OBK2lqp7AgBJJJIASUaZImcfx0APEIoZCJEIhsaAEQmmoZ&#10;CJEJjUMhO+gBEcIaQieJcQ0hEsBkhENcETxCIOQiYAiOEHcExp4hO+hpMnzoJwO8z30BeDxqyE/v&#10;EHcN8aoAA28aMM2+p7iVvvxpOHBIPiW0FAHnDjuLPZgQnfBzEemFwyrbhn3LCKR15ldQXIxnjWYz&#10;Rnj/ABNNblNJOSDIq2Snx28Ed3laiD8mSy+X4Pn6ahuJOPgj0zfuRrZhyts2GDXEqHPKklLPPzDf&#10;uIKEmezhuQJMnHaWY1AO98ih1ptAIYmisfnlYPTC+ooXlBdnDNsEZ7x/0lQ5pPGweACp9x6ZDXkn&#10;exjzgyKO8+UBglcOQk0VMHUjl5fgjPbuKky+RuYyK4SuRuWznn24xr8n0Z1DEsmQ1xKyR8C0J44b&#10;QaxuNBx1AOAmQFyBAFVJTbmNIdJvYyYIAK7OKwFBkCAQ4PLRiV7WCQD3YzERIEAQ5XS+4EBHfKOM&#10;i2F/tFrAMuBgqN0S307qoRK8ZXARmYi/DUxxWAnhDx8yDy1nS8DAm7j0cDTYhZnIQu2/0TOftlU0&#10;Dg0EE0LqfFWbTSAu8nxnzq61A4bGc44FSXGci/SoEaP20CZmTlSe48GtyaimEISPjTMauNISMbzf&#10;oI+mK4vw51e4RJ3CkW7KJM2e8pEbjgIjA3A4ODTRefAO8HgyQIRjwZI1MfkJcUImdfsWfuPATAkQ&#10;epijUXCiDcGPPGvuungB+gj8ad9ACRpmMw+4pm/lc5EnXTX7/AmA5B2snfQ0gFanDAkedDT3O4nK&#10;d93hqUjNzTSvobf7iIjHqJtQBkDAnGi9sgc/cX6MZLaUdwI+RkWXd4jCFpmJkUNw3wZ0ZaS8Zh40&#10;YJTbkw/8xGszw1H3tM9uFjyKHb/Or52Bu2excVOmGQitU/Rn3A5BNaN8ZMcaOuBqi76SBHRuSR50&#10;p6G/zJyZj8CIjISMeBfstb3kRHLyRkUPE7w18CikZHcgSHOCB69tXwbOyyPAZZjNGeoq00hTUCH8&#10;zuIcAd1O4NRPDOMSqAmFgGEeBB7mAmRfrt9j4FCBBjQlGvhr4k4XGTGREreNMs2bk3Anng3LbIbT&#10;X5KSGS3BwKJBHjTtsaZgQBMgTzeXuDZ4AJqFuSNdmeqweXRzF80csREMQWncWblMhrBjav8ADx8D&#10;ZwuN62VHj/nORSMHPkK+Sqn6mDKjv2xijDyl6hzDYPRcyHvMbG3H8PIg7eVy6TyV9LYACwN/MXns&#10;v9o8WvSuP4nqkL9k0u3ckHkxMHExue0nKt99W+aDbVOCA3UurP8Aa/OvSaY2bAh29PTWeSOfkYEA&#10;aBeha6azYGns+M84mK9W5X83oHaO1CqBxzF857nTWP03WjZm2Pe4yfyLMpzWZH+SxkGg1ssY8amh&#10;4vwVuhMzW7Ys0KtJ5vg/ZgaJFkDhou8PVzpZtWDaa0y8tajW4yJ4DQLmLaRQ72m5s+ZvAWzty2iL&#10;7jMkrjc+P8ywycJrVR5HycRjJB4E83Gni51reyulGU4moAvLuAnlLalzdFKs1MVKbW1kvZXS43jn&#10;eXPIb6hE9tIrwk4e4O4PlrrRvR8lZ/1PBphJzCXc8a5j2kbJ+ynJzNn28B5o/GuXh5SI2XufF8p0&#10;LsY1UTb/ANxkEsb4y51tmzusCUlNQP8AcbkA+YMnBHB4VzWSZvGceDlpnt57xXyLbfhmyf46eiZa&#10;MmqN/cesrCeU5XntkkB2O9HzGRC6MfvDXUVByyXP227OQCGcdu4Inj8Xvrw5ousxb4AMx5PmD411&#10;/HQE/ay77Q09URXjbzBkjgN+0vK+ceROp8OC/wBDi8s9H5Z5tUvco9L8x2Jtv2Cy51Le0mFreWeo&#10;T31xdWk4qOoWzFgEBRweWNSJJUtVvHBr07KQ3lkKurKD22MpVLjhcyrWbi9ptjzrGw+k/CRq+PXq&#10;OLg+E2pj4uSbYvYF6qvq8H3aauZ9K8jgVof+pdRUvR5Ke35hHdwdO5n0VaNh+0mXVPKsbQ2QWmjG&#10;3EU/3Jk8klohh8wfjWXwObJdJYx3hx/yNJERalx1r+78xy/Xmw9s5bPnknutw9RsPgxry22xgmz5&#10;7u0Zik3fTGPwL1zpvbg27JO2f+zvW/MGTIuKNstaUpUJDmbAE3dD83gjWxy9mXesPw5m5rGJ6Tbk&#10;HEMn2XzFyUAbGci6pqX1OXrGmAThmcrg1oZSNrWeBfmySsBGqNi2fseqO3aXo+/cTpm5yTUVkgii&#10;trqZuVy3HKRov4NTmcZhcU1W4eEA2bmBzZjBy0AeDxkzrctoEjmzCfTXGC3qluLB3jz2ld+g4SYm&#10;pp2B6u7fGQ4YD8wVtZLVkwcy2dPoA6dsq2z1S5f2rP8Ac49ODmrE9phBxzp9H8Uqyof4qQbT/wAA&#10;g6K2H1hVbxs+bMDiHBzSEILOmZw3c7y+3w5cYyrkGnq0nMhe7yxOUcY1rH/GQlSOQb+C2a1aITxq&#10;XXEuVJe3x09AejKK6Wv5glOJgOC//DWZTdgO2eM3GrUzEOauTxwHEOAaN09QjyrJwFm21IIOYTwQ&#10;KV89Ufi+L0eDg08eIdTZ2zRvVT2YNivTzt392Z8u53zLWtt+zeRVbMWLlzNGsv0rZCE/dTQ6fGBw&#10;CXM7o2bTzfGrtWEoZQUyaPSJHyx/9q8WymfazmCNP4JLPS4tvh00/hwano2Mxil4qRH6f+44frzZ&#10;vSlN8mqhPI//ACyqMmr2RSsgdAriDy+BHaz2cOYtYodzgJ5ixX003BCT0+0DyL3aDpEmp3JPG084&#10;nXLdYuP6J2JQ9WyGo3OtTrUbZYZtfm7I02PBJ7tgemmqIlj30k9Iml3AulaT2dy6Wvb0yY5yf8yL&#10;RUKnpxst/oa+P8uEfpbJT/8AZHEUq2cT6aZgsCp6dydxIYLJOcRepFebVKPpuU7hJAXHvT0skC84&#10;KoaFeODvnh7kZFs4vKyp24xHoKMubhVQu3I9JpXKYmDyAt4p8i76qgjmZUpSr+W3SOm4tS3xweFc&#10;Btm94mCA66WpOoHNJDxxnKPeGqrnK8WkcIu0n9ZSsJCQ7YwOZzCWtZXCabbGT+XAZud6HG85jlYG&#10;L1hm8Me7zViGaA+KPP8AnVjgp+lKwGdzJ3xW7ry3xcn7Ea56by/Ft0Z0/oHQo5glVV9R6R0HQ+wu&#10;j529P23UdzlcpZ7tgcUPSr08tklKicRj/tLnOudZo4quj3O7PLtny7qhs6k7bJjgPbMPzV0EJFW4&#10;z3iK9XmRzqLYntgkskZHZvAW4+Zp5FVa79ZByR8czM+7wD5S5jnhBwTbAE6nt6TG8I93g+Tprmm4&#10;OLHlasfr95ppyjaunWUKrK3mM9cGM5OUiofoeRwExwLT5js9ek9PphahuwweWqoCl3GviBy120OX&#10;Eq9zXQ4qYmWxoYp+unrMmc5UYrisG8zbgggNjVJjGCDKUCrsbf8A+UmqhpY3Rnh7Qc+WpVYzFClC&#10;FEGrfGTAtNbytuEeCPjImy5vT/wIkQbTJRjwRq07xj4ESnNJOB+j0nFqQIRbspWspUjTTVeoaQ6/&#10;Et8vmhGxAQRrsbY/sbJWzYDkM8EMI+YPvwLhccffW7bI64mMne+xnt3FiTo2vH8GhSekDiX0Ps6l&#10;2sC4bp3c8ca8/dpm1h7Ujl9gtDg8sYke2mVh28TI+KTS6q5ReOCs3J8a0oUJSlfrGzZvlrIbhwS4&#10;miTAkY0GcExkxpEVtOhjH7GdEWbjHkVdwqW0LgVOqdD5dqNO4cJE16Yf6YPR6UWdgx5003Z4yYEa&#10;N08BLkg0YfTEnXA8CtLduMJMHcImp+078HAvmjvHUUVKGHEl6fR/Qvv0R4U3/wCKpPyfiSOklloe&#10;NMtpZ6Sr8XBQCElLcMCB41ETRIkkkkAJJJJACSSSQA635imEyETTRvGYiluB4EppYj7tQ7K3g4Pk&#10;WhD3I3BxrGmhFo8jeDt5+NT9sCY4b+DTUynyNrmsiQ5oO3gCDORTJfL92Ie9aX0Bl5NCMyaP8VB5&#10;pVDk2RHphaMM/jVJwIKCGNx3++rhI549g8okCp5G/cjVko8jaAhwxqFw5ASqxwQw+RbUOn7cbY8Z&#10;uAaJTBuIxMHl+YlL5fjF7iH9oenvFDmDwcbnJwK7UfW8xlT28zBbP5iZl8jbGJnUMk0JJ3uiktTY&#10;HaNmle1hzLW2NmcvaF27vK0JnUjmfWDTh9yxcv51zrJ5WR+5Aa/zOYrsTdnhLIX1uAfLuqKpJZa4&#10;2yV1RTAXJ20e9Nw+Z31fJXWFKNiAbXyzD6uRcot5pMW2jYuQfSStvQ+02Cjg8xROSPuOqKsrCnJO&#10;9ySreICattYzPNpE6jJjYPt3gJpbs24Fm7wmAmOM+8dREh7tHrBAX6ackHOFK271yTGYAnHVIPgU&#10;xwMYb/sJbP8AItCp/Z+2mQwRuZqJnc5Y1dqs7Op6SnlQZqJ5c6lrIi7eBKR7ZXWkhZ0w+/rUrd7d&#10;0xpnaRVBIJTZeH3iNwLT9xYzSdJ7+M+gXH8JKtKXmzMmB5qR9NEJKlNEXbJz3UDxybJGqJBANs4x&#10;LoOeUe2jlO+GmohmHpbt31hrxmQJMfMgXQpfaZj7fYaczmA3jYBowIlMKkHbwB041RG88FbwB040&#10;MJL3ISY40oSXaXvG0F+M2oZHmYyXAaGRVWTjHHx6i1qRjxkBjB0lO94XBgjMkbKyZAW8jesM9/IT&#10;l2lappNB27PLjH5qh+2xy45gnLjGgLjPZhOHLMmOxnIq3vkujHjMDP5iJDZuX+SM+f4qZG33ZseB&#10;yDIqAA8wmns2CBVUbjGREiMyGJk4EyzZkbE5CALgzcEgHg7iRCDg+dQ98cwZI0njgcY8ECYA9pxp&#10;Wx28iAt3BA5IEebtyQZI+NABKXkHbzowzcMrmfgQFmzwDBjAiW7i44NP4aALgzqgbZzZgBbgIr5U&#10;A2wWW8m6gv31jPahG3lE/CRKXzBzA2wRn9lIk0AU9wNtGTIBTJXMNzJg7hFcJXTeMe8hBvAVMqCk&#10;9zlwHIbRAk/nT+6BmNSE1DxwHuQEVPGPGTOrUTPkjUNvIyRkyJ5OXbZnK2zmdAgNqQLqiYUGylsp&#10;PZOUcd1co0237KmII3IFv1UVYN/LrMBy8pZdH2r9InzRmX7y8lJ2cZ8g1j4xuWzk+MBSQD5ieZ9r&#10;BHeCfItOkbiXBZHjc6cbhWFxzrUAxxucdi2rVQdSEZ34OWj08kY3Mx0QZCF01W5xSblnfj7iHboG&#10;2DI2nDI8d/l8waw2oJHuDkBg8BEqXnhGBLMGpGRXCeEcvB5wW4EADZO3bQNgePmIkzlZY78YQZ/L&#10;RiXyMhmQNcQ4ycvxq4S+X9mttY9y3zFGBW5HK3piY3locA/MWY1pR5AucfcW8OLbxtj5cHTuqq7u&#10;W5gj1ICaVtOQByvNJWQKGjZ3si2apJOO5gDpwKqklYwlBeAnAZ64Z4CYI0DNkV0nhBx5IFVjhH3F&#10;+uHUoGGY8a/RtCXF+N3FlHm8wJbQzi10PylBDtkjU1pkTRBkt44FCA4JApPDVmmvtB5Zd/1MnAjr&#10;CBvxqhtyEjJjR0cwJAonxPZ7B8Iv0wqdzGPBHaVHGOy4xo+Q+/DwQATLOnHJh476jieCv8hszdJk&#10;wmY3I8CoTjIRHpgOyPBHxoQ3f2ci0Y/aJSENvjU30EsowzIMxPLROYU24bDxx6kCW2b7dODjPy9I&#10;Ml494W5ScsubNsDwFyO1pkXPY2xICZ0w4mDlsTBAdQzcbrM9l45O0afMJgMJPZtNVqaTghs8fH5i&#10;B/0kNnjPnQY7skGROhwa/wCPiPLUzmjmAmO+Jx8NEZhXhDNrMYPxFnA4xp5xC3t4ry0+nXbpr6I+&#10;8mDqAkHyI6OoBxjyLPjjUSA0H/yk/WApmn3GX1pdHk0HHwcaaaP73GqrvCIs7cabQOv0OrqbqCXG&#10;kL6WzI+S1dbfOsBnA8eSBPSuoB/do1s1LuKccj9pBbN+4sr8Eal3UqrOVCtz/wBP/wASQ2Z/T0ca&#10;2mqKXcthHchtED5g1mO8EuLUROsUYjoVRFjlsEaljGRtn7iuFNs27wh4I+Nfk4Ztg8AFnazt2vUK&#10;UlxlYBzFleCx/iLR6bpsZntmMGTqDVX2KTmkG7j+uN6+mJbgSvKHDUYI5bdbh6i5Kfbo569EM8Do&#10;cWlVW4WpvJJK/bHbBBbjtcvjXPk0lZAs3wes3Xce5y557e2OLATlrB64leCdXui85nzrnIT62/pP&#10;QZsK2IcZuKgwDOGPTjVRgm5IyavAtSrugHI9aBZI2cOpcX/4wjj+ovUYCVaq9Nen3nm825W2wvDO&#10;RbxnDwKnzuU+n0EyBVylFbMuqysR+YJaMMQ3LK93CdQXcUOst0VvizTXwClLVGs03OCGv4NOPmkG&#10;plwja+awVYPTdWOWbnGE9tXCabQHrzR5cC13JI7i4M64JAM8d8o/wkYl9QDNYjcnyEWPs3g3mSAF&#10;xHnE0HAy+45+mRFAi42whBuR3oLQ4LvMEhrdwSBzjg4BrJafnGAYMZy4LvL4EebzSYxkPZfWw/FS&#10;XD0mkdqEMSyHTSeSccBM+p5izeXzAdzGY+dWSaTjBkDqaS56ak6FLyyS8bKBXy42jbH3bjWGs5oS&#10;PPfErgzmn0sH+BROhbQ68D1Q4xk/3nWenyX4Fdq0cNt2yfqLDXkwJczrAjwmsHOdUGJg8Hc99My+&#10;cWePgQHeMY0NJnXTY3aMV52BQe1SzomPcW5TScSmdtsEHU6i8u288IEuAK06m6omPBGddA6FaJTN&#10;OkJhszG5JkP+IqHUFH7nwLTqTrgkY/aT3E9VAyPG38VRdooMlHI7LbHfFj+Ks3nDfHfVknDebNhn&#10;xgyeYqS833dr1jInoIXhKn3GPRg/ioDUm+syawENl84wPQRropvLxzVtkAkOhVbhpp3VHHIxuTE9&#10;9aQPdmchO2NxkKrhPKL7Kc4wnERVCpKPm0es5Y209s2zbIqagBR78cExBA2Bc1VcNqEvIFyCOO0l&#10;szpvdpkCONaFtcodyHWsF+mh7t1ATE/ZDm9u3bd9MjZ4yJ5u4HwJ62SPgWqY4NeDI2yQKGNuSP51&#10;oUrl+8jwWLhictHpHs7mLkmDudRflB+aChy8ZOBWRnSb1zydS4tyk+zOXMM7w+fyxK7DqSUy0fsw&#10;LcCic4ciEY/T+yeYxj9s01ZB0/LmGQyJPK03knP+os3mlWEuHsgtoTcPdUou0wnm7EyAF/gVPmFS&#10;EeX4IOMip7iaYyZ0ySYeTqRp5IBxjcxuTxxnV2GqqN45jJkBnVkHOBth59SNWeSThIluPoZCIP2O&#10;NtwcCe7UG5JgsW0HmkwwZw3SLFTcUCmkwskyAQ0bghskHUSbkI5RJvLyQExq5KAE3pOYm4AFwfFR&#10;5uz7KsdSNGG7ydR6Md2yhtSTAhuTwdRahOTLeMeOAH6SZk420d+NPUm3GEms+5nlolbZMyHgjfIJ&#10;wPMLkZOfnT0rcNgjPGY7rB8JB5pc7h7kHlpkZHsDbB3EAGHhBv7HTj6d1ErY4B57RNJVuVkG2Jej&#10;4xqZvm/ucYdO4goIdtywzwcCRKsex8HB5auDgcuZtsEd0kfw1Vd8HHfwAQTh6V1QNs2x3y4yIl9v&#10;CcGkP6qysnjjTzMbYwz4+NRmgWScThlHkDxoO3mG7X+p8RVsbchiIk4ubtggX5oAtUrINyTB3FMb&#10;zgjMmCM9u4qfS43MBMcfTWkVQNtMmwDGPbjH5SKACTerBBvhsbxGs9qR52rkg01VSM3O++4tmlex&#10;+dPCAssfik1U9xOYaOV2SLVKbceO1j+KiUwk7mQzEAZr09UdvvrTh1JQ8ybPo3gN3dE5ZP8AtSHO&#10;A5jqwg95wBAocnZkc9DJ1LaenDwe8ngg1ILqGt3DnooQBaqk7OCTROUkYxctVuV24CY49RJxJ3Nq&#10;9HqKGzl7lyTAEC/RQbYzeEeEAYILapNWPL3s0HGrU4pefS2XAvWsBOWNZu3G9je5AZxphOAW8vHA&#10;TWOnreCxjOiVSW23zobK5p8DIgA8O3AjDN4P6auDOcU45sXgbvbEs3HNB7yeCACADDi2bIgJJePX&#10;R6XvBxudYCsjwYzckH4aTRUBmLdm5jyWFoVNyfGTAkzbkgc4PL1FsEvI2gIxj5ZuoPvqKb2ixPeO&#10;rqfpeU1JTAGbxj7UPy1n1TyqdU9YMwPct8wY10TSbgbOSsbPlLnyrKxcM6iYuINQPLIv5SgZjKSc&#10;3Pj8Ha9Pt8R13WqUbXQe1h7HThzP9OMYl5xVptRmsBZo3g5LgpLa6r2iVBKZrLX0AX1uPpjXFs0t&#10;xjwQHzrvP2b8rReNuQmPj+jxN4+2Q8wzGlQl+0ScyomQxRqq1hXr2ekxm40XnDMjkefprPgWoC51&#10;7PCx0W2zp9LdDmXOa0ZA3761OTy9k8GCBU8hNNTJO4HcznyLZBBNnlEDGPGE9xUP0t3DPjAuiWc0&#10;3YgIINRM1g3ZPGR44zix+WkdRWFBzgQ+PgTNwkCt45RjyK5ejZo9dt8YeP4i/Dcmheunp6+Ah20Z&#10;GN540/A8xp6aSMrQtmPpoO3Yai0dpnv+IlLnFjbn8askrz5L6p425IEYbr8DzYGc0bW8/TTwyEc5&#10;79uBUOXzAcGSNVupKkLBkDpqgQ8FVVOykcnDAbIqV6PSvr04osybhVCdNF6Efx6iV6k7MQR4zAuI&#10;dA7ZRt+RnR2XzgcA8FhfjXUeMvG4oyY4ENudxXZm4xqtzxwOAmRKG3CI3JGPIobeX4CZ0pXNNTBG&#10;tIcMyRj56B5SRzAbYmQFtaFI5gRyTGY9sPwkHJK20DbPzkzL7gUAdRDo8k7lwNwPcg8vJjWY1JQ8&#10;xkLkEBjiwESo+vG0q43xW8Y/LUOpKsczuYncwcCRRvE5W5hK3LkmREh7O59A2PHGxKODzCZF1RsX&#10;riU02ywPLV9wXqiv4PeW8bQNqFMT6SvpUaeNRwWtPS76dNTUG8eYLeVkgyRnR5w3JbwQLVKDpunJ&#10;rNn0Dx9kHy/fWhPNh5HhH0cqfCcQD5Y+/GkH2+op+yvaQ9psnPKQPNti8atVcbcHtSNjtuj8VYPV&#10;kjeypzZMxKOPyyqq3CQfDuJ99o7Zad+bD6DpisGR43ICjdD5hLuBdIOPV/lLwZ20drAPljFwQftL&#10;zf2R7UG1PTa881ILXSXoFT+3yXP7AWABN7n3kitclLe2Jckz2oPV3ZM5t2qY4rPllwLB9pE0l0Y7&#10;IQW5g36jYViBd4TBnKXjJ9gPvkY9W2PjjjXmztgpudS16d4ZiVvAQvLIsztOMxHdrBrPahPpU2+/&#10;XLaUw2wOYxgjZndDddQix9w87iPMyPZO5x2LgScxWd00jcqDHLY2x4388tmIW6PwJmcVwR+9AwYH&#10;KOAmnp87GrJR9cS6fbjJ4JHu4epbFfXQlL7F6PZz/eXL4XK023vop3hZT5HQ5QyV9AzYlvdQjnxq&#10;ny+k59A23ZyDdwXbul113I8ovGMEbYBdTStoPVg2wWx8BxY24rVv319dtE9xxzI545gengDdZxjL&#10;dHc762Ym0RzOBgYTJju5idRco1BNJizJvL84ubpj76skrrS82O2eHK3j5tvjR3Sw3JwSbS0eCCeF&#10;HHytXko99uJK2Zf1lacGbiWPs5WRyyAZtNSuICdNznQeeOHLC+Gw1eQD80eDAkuFlP2ibVG01Ifd&#10;gFv9MheOBNDp/wBilTnSxj1SE41mzwbl49OYxxDgWtbN5e9eEwNmInFvlkInI7J8QXZ5WnY7LHfE&#10;SO1pk4FjM8rh7Miezaka3KsNl5LZ4DajnpjbdxYa3lclZvThjut47Vr/ANyTcfQxJ6kn0+HuwdOO&#10;701vA9l7lyyBHNZrbddMYlhs8mg6bIxjk74RI7XT4/2kSHt8mMdiCN81xj1SEKnbQ2ktVabJ5dSs&#10;uYmgnhW71x5pVks4JPm0lBjmoiB6Yxqq7VNuhJ2TOcRFzU/r5zdxwGUWmniCf6hr8vmhI3uMx/4q&#10;VUVg2NkNa0+mJc1vaieuC4/SZCYzkj4iK2k+X6HRD/ayBuOyz9GTlrL5pWkxf9cqz9PQnjg4UUhe&#10;F/RH3inQ85oOGBQo48Sly9nvBcC+6JE6v1Ivp9KOQW4x5AK6y+gCOR44ENJL3MqJgMBIc4/RQPT6&#10;P6EbYW4E1MHAzOMaYbk1E3UAyduM2dHZWNlA2PHHx9NJnK7xQQQdRbk42fkkjbAYAnFzy0l+0Bz2&#10;N4SNHpGQZnOAwCkgTzyTkC5x2LcCuxKTGGXMX4T8zSIvo240Kk9mbmcX7J7cYxXRjWhUvR7mCUzX&#10;HpwDLaIhtF7VBs224PLTeAfUFxxrbJ5tEbM5AxeS0AhwOLumVIcgS645v2kN2TNkBs2Pk6nzrE5e&#10;PATWWzTSn3LxkeZRgLjIW7c7izfsuzn76iSOQQxytsEmOA9zzFZKfle8kQHdxwK1SMZIB476oLUE&#10;OeMyQEPr3EBl+citUwHjc2TdNByS+yTIpxxMJL3MGePURJxUG7DwB04EHJNBwZL6AzQm8jQA8SoB&#10;x8CeZzAkZMaqvZ+DPfVklcrxqgWXAk0HGTHpDUxm4GbrlxoC3l7a3rHyfDUN5uwSaJ0wAk8eE5Mf&#10;TQ0gyOSchPN3A7gFZCOGUfAxzoAAkk44FMlbfvx/STJHg7nmIwO5bBHY5iAE3bueiD8RWocvexi1&#10;ruD6SDt5oWAetdwI83qh6/sa/wCGRAEOaS/cyAwcCAuHg3I7MAMg9VEpw8Jcz6kaqrx4PjgSxgyQ&#10;ZAkxwKHqQcCmDmBICc/IhpHA4yJgsvknHLgjvG4CfFwcC06V7ZMEufB8zSHd4MC5vIQlvAkS5Bwc&#10;fwkndA3h5UG5kBBGcRLgruqsxnlSDfjAFmDIPprH3jxzGTOpkvI5jyQXdRFAFkkdty9wG409PHhL&#10;mfgH5a2CX7GydkgNGe2cnMuLAZo8s323fX6J7gCRwRy5vRrTqfrSYsG27Nj24CcwdpZ6zl/jR5uz&#10;wDx386sA0gc4ev7GPjR6eN5tLR7nGe3c/s3uLN25CQExrQiVwRyOy/BcjHpDJ4FOBT2du5nAmSS/&#10;GrgR4PdsgPxEHGz1MHfSygAkGSAnmK1M3A9DAnnFLvYGwHMYNFDdSMYMALltAGwDrB6aQHZ39EfT&#10;QGTyNs5lII3PGPpj41Q3jd6zZYzXW8BBaaMU/UjmWy7RteaQnfX5QMuNIp+lyOZiCNtKivAt9Ulx&#10;XZnT7k02O5eWm7UZbn/pqks9uE63bBAcTePlXBJmYVY9fjB7cVwHyy+NOpFmtD2mTGNzgZntwXeZ&#10;aVqG8ZPJceN4xK8MTmLnsk4HGywB04FMpeaE3myZ8UcBP2EATLdn7gC3B5hCrSJXMBxsjxuT3I7X&#10;MGlMJPeH7G+E4CPqWlVZfMMF9sEGQnmIAJOJg9mQgBgu6nL99Eqbl7neeeXGPysmBQ280x6LYH4n&#10;AiUwriYhHu1gQwoJw9Um0SbBbHYRvnRLnTL34FzrPKgmLnOE9sIy27au04ng4L/UgT0nZy55Ljmj&#10;AgoMxHUkx5Or9NDiS+bGc3nICraxy9sEuMN0YeZbUyeVZ0WzEXxHKAMxk8nG8bHM5B935hFW27Mj&#10;x6eC/k+kjG5zpyS9q2RlUwlsxABgY27fU8aAGXkrchbe0gEP/wAyq3MKfc8YeD6quzcblzfgjY24&#10;OmnqgITdrNgQ4ydQSAM9Zyd6zsbyrUQbaMZwmuuIyf7hRj7P4xgMbU6XuJEosbNkB421I+okvPyg&#10;G7P6flLlyeCZXRqZK9m5HM2yPtHmK4UOSnI2z6N/dIe7pjFkR4cwksnvwQWh6vU40IHOMrnFH7nM&#10;taa3IOndEhrxu5lr0Bo7Ti2rJPKobPLDaAG8Rj5jnvoCQb0I/aQZCC5iSBVagrwcDYGhyy8tc3zi&#10;Yb45OaxzF1EOX4GxwmYicQE5ZO/+ysNqSkyb7gCDmITtA4z1u3vE5CU0G2uZEenlJzaT5IwW7iqp&#10;Je5jHjjVhGJmQkHAlvBFZKbl4o+cr5J9nfar2yzQBT6botzNSAggV2b0He4LuNQ3DglMTGzAe5G3&#10;KtUpurGzx7ecvtzgJ0xixqgKTNyU+Nm5sxqqkGMK66qjYXU5qUBU5jiGyJyx3daMPmLkV431Ui5T&#10;QcmoGuCYEek7cj8mDl20BcN9POiVPzwjBze8tCScvm5lC5s6Q/MQ0cn3xzggAL6ihknm/ucZjqHM&#10;LbYeMJ0OAsjiT7tkv8vylVXkwHATBGe4k4qRyYdmPTgVJcDIEmdfANObs2XHzNJDZo8GbRbAtwDV&#10;blbwuvBAfmKYNACI3KZseONB29SEDxnWwS+vGTOSnZwMREjJ1Fz3OLe85ECzSO1GUY86Gkl7ZyTJ&#10;wLNxuEeZuCwDVAwPOKX09FB28ncwEUxvNCeepjeaE479tMFl2kbMjboXFZJ5Uk2mWTufCWbt6kIF&#10;XCVzwcZOfbucxXXgapT8rcydtecgF/jVPnk0cvCHg+KrJ/8AJIgNdWRvR7aW3zRnufipxOUOVs21&#10;zOpjwgu4j3Y/tPuK7N6HHGTnoJykytvZz8tWpvLy9xaRK6TH3Pw1ZG9P4CA0P01QLM3ZyskZFZJf&#10;JyRrTmcjHb5GRXyT0+24+/8ACVAGJt6fc/qdRWSX0eSNbl9kxwcAEtzGEn+4EAZ7L6HJx2FcGdDk&#10;Vqb5MkGojDd4Pgj6iAK2Om8HlJdh2c6uG+YFM99MJzPSS8kGSNPDGtC3ccfAkOVj0EAUkY09u/5F&#10;fBysf7aZJKxpYFJUPgV2cS/BnQFxKyQIAGjIiTdx3IOohu74FMb+NAFkbk1EeZuFW9Tj76MM/wC8&#10;QLLszcfnVkZuCKnsuWjze5+mgYWpuRGBkVbGTvxow3tqcAxcxqYNwg4yDT2NAFqG4Rhu4VPbuMHy&#10;IkNwpyguA3CJDcKqt3HcRgZEAWQZFMGRARuFMGRLAJY0lDxpIAeuJXEzjSQA9cTNzGm1HQBMxpY1&#10;DxpIAJXErih3EriBhOXyMih3E9jQBMGRPDIhuNSEAEBkSGRQxkT1xTgTLiexqHjT1xAEy4nlDGRS&#10;EASriVxRU5jQBMSxqHjT1xAEy4vpR8aWNAEzGkmbi+kASri+lHSQBMxpJtJAExR8aZuL6QA4km18&#10;3EAPY0sabSVADmNLGmbi+kASriVxQ7iVxTgTLi+lDTiAHrieUNPXEAPJJtJADiSbTiAEkkkgBtJJ&#10;JAEfAlgUhJUAQ0k4kgBtJJJACSSSQAk4m0kAOJJm4vpADiSbSQA4m0kkAJJR8aWNAEhJR8aWNAD1&#10;xMpm4lcQA8ocaWNJADJENINEiKGRMFgFwNDSI84Gg7hugAeo6eJ7iZxoAhkboa4Z40eHnT2740E5&#10;nriXqqvJP4FsBGaAvJfjQFJhswlap8wk/fW/PJeqe8lYoOggWYa4leBAXDfxrZnknVVeSvAgDMXD&#10;fnoaRv34FoTiX6iDkZqgCnkH3Eht/B1EeIzJwcyNIjf86AEzGSBXZnk4FVWY9T31amY0AXaXK+Ss&#10;mms9Z+4r5LyIA0JmRFFX2aPDzqcYPJQJtOIAXTTJFOUeNAFbcDVbeeBXBwq28bkVAFJe20BcDVwe&#10;DVbINAA0aMDQ1TG6ACQyfkR5uTHwICNGG5MfGpwLI3JjTw/Gobe4pkCAHuDjRKBQxjUwedABJvbR&#10;gaDjRgaCgJN0SGNQ240YGNLAQxqYMaeGNTBjQAyNuiQ26QxokMaBgyMaetp7AkpwEkkkgBtJOJtA&#10;CUdSEkAR0lISQBHwJYFISQBHwJYFISQBHwJJ62vpAEfAnra+kkAR0lISQBDUdTEyRUARVBINElDj&#10;QANINDSDRiNQ40AASDUMg0YIhsfLQLA5Bpkg8CMEGodtAA3AnraejSQA2vkY09AlxpgCSSwJe+lg&#10;SFHIRM3Ezc8aYAiEUMhEiEUMhEAIhFDIRLGoZCJYCjUMhEiETJEAMuM6G3E8QihuCJgA1wRDXBPA&#10;dTI0NJnyIJxkhMaG9JTCKGQfgQANIRM8amW/xE8NuSBUAAbfgUN4PGNWrc8fGom5/SVAFCJL9RQy&#10;Sv4H6itUwcNm2eM6x+sNoG7clMHpDE0I2Dx2lidYVoNsPA2+kqfUFSEMTHH/AKFktQVQygGeOPU8&#10;u0kucW0jNWVhMXhMEeosfnDh7GTPdIoc8rRzHfgg01mMwnBDE56zHOKCydnjuY3J7aJM5XJTEAHV&#10;JGRZu8eEj4z3EpfMHLMgHPlrLdaMPSCi9kdKS0d5yARI+aS5wKh7WNoFFtmW5yoAnBuoRcozzaxP&#10;58KzGctgfTWeuHhLeOPUWKnGNtsYdE7JqUqtcc0gdQDctj4ACGqeScOQoazIO2g8wcYyrbOdE8eE&#10;Nnvp6RjIYvuIaMZIx+4tIpun3MbI5oOAencXxzj6lJT5wzskyJlnKxmz37catU0l7mMlmMFtVtwP&#10;dhr6FI8ztwOcBtQKJPJg2gHgbXcHxVQ3DgnGnrhLaD4MkJjTLdDSEwJDbkjHjQ4AkMg7a2bZvI5t&#10;G2fGbAuQDFqfIsNbtyXF6TbG5O9YUFNXkZ2uAnswx/xCrLei3bLsYndPOuYEJvJ1NeW42wMHGnak&#10;JgmJ0HITAPAntSRP+4D3CIkzGSNQ7eojEbMom96PgQ4Ufrhh6YEmgNTPwJkByd9TBuxwEz8Ck19L&#10;26AMTAYrmTTTLduOP4au1UTiXTKxG2Bu8doVxUMluAicAS6eBNEb7umPfUMbgnB3F80VqA05APjU&#10;uXjHHxqIUaIy8g7eBO112vvGB5vcjyL9m5CNsiLt2YoG2PvqtuBkMs3h8PHTxFk1vNBhHjsJTSrH&#10;ryxBfyeWqo4yDQ1vzVYmEr4xt+geJNHPBGcqZcW0t4H30OGUdzGqNNAvCWAYuMCRyDgQ1471EwQm&#10;PgRT93iF+hd6cmLcTkGPgXoRTUjkJmQI2cjFZcW9Qo8Zsa8wtT0Z1v8Asr9YCc0a4B1w+WRchzZg&#10;5cqNr0nFuHWcp5SLGbvnbe1nZu2YU6dzGDWHqXCLzleEwEwcxbdtU9Zuc1zowAE3bf8ALC4Fzo8I&#10;XvqPkfFZCDj9Fz9dLdS7nPKY+TL+x/CfhHlknIEhE0JeRKC22Jjj1EBeEH3F3SdPu8DjBgY0/gJA&#10;mBqYMnjT+PUnNt2WbRJdTDk7l5KhTCO1pjJwQKqbQK8c1VMTvHPGRZxBHiVkk9OOXnJBcUWqFK1s&#10;1NTR7WqrBrduWMmRW+X0fMXPAAq682MUvRciHvlWSOaOLnKG24P2l1/KNrY933OVU40l8vJyx2/a&#10;fmXDZXnLVTa1o8dPzHaYXkzqVWMf6J5aj2bza3gMAo4x9MqZlYJlTExA5bHzj8teldH1hQUhnV6d&#10;sS/Uclv/AKi1SrNrmw5+97H+yrUgSC++2oIIM/hiTcZkJc3qL0e4Pdy+mM3bke8YdRnrEMnMlwRs&#10;S7z1FjO0CoKnjIc3ZTpuEmpqCyfmWy7E/sOGdPrz5q3g3otsbnwd3iXRO2/aJJo5Cds3BvgeoQS8&#10;+alUbK9IjH+l+o9Uxk2VOi7k88XawgG5JicB3cyp7unHLYYIzAyE1FpzyXzas6i3ZsDOQumNdHg9&#10;U+q4JcB48msvHAMXUcwY4F7FDkLjK04OPU8XzKOtlSK/eORdn9Fknc2A2g6hV2M42R0w5GxZsD3H&#10;Qy2nKepPZGyp4gHkFVSobrpju41cKblbaTzE8f24lQ7nMtl41k8wTXdJYj4h/L+M3ftEcJ0ds/Hs&#10;3esZ3AcpIG/M+RVr1vBU7VQ2NSSF8JxvArTkY+PH8q6cnkrkNSSU7Y1YsGelzFyMX1ZG5ynjltcS&#10;p5b+JHj/ACrgOUup6nrJkjW47TPoUqL08dG1xHDUjp9y8egggBcjIu2KTk7akmVmAFyZuBfoKyTi&#10;n5Ds6lwIzHE4mZBdLuK+U0/ZSug31Q2LkZC9T8q7nM5O1X6flOSwuFqbufEZWzcWb4XLEpICalxT&#10;JpK2Rm54w2iQE1CXFodFzSQ1OQ5g9MWp7iyX1j5n2FLgQNj/AHhcXCS2TkOn+c62mqJZ8hwZW0La&#10;KbPt39GCC6qXu6JXCGJjWwUPQZHmcwMi9v1f06tDx1qOpcY40lDgxMgfSuw9kdaPWEufSe+UkDgV&#10;2376D/Zsdt8zgtDjH01mTgDynngHLYyxpr+q2zrcZhumVYdovByVgNiacXd9ILmD5ypRKkemmPaQ&#10;d6cBH943keTAj2yvaoyn1iWvGNwxNL5FoNcTBkwpwDALEW9PClFpLz2Y7wd07dN06FKdqzqPdB9A&#10;VS9pCpnr5mb2AlshBi4MEa9UqEqVxUcuAaPg5gyeNeLFJQTq6Zm5AVvA4Fb1B8a6RpzbfOdnAgNH&#10;LG4z6ZLncXH5qE3hnegvX3/5fd6Wh02Gm7Xv/D/9AdfbcNk8unw2McdocfU9+D/tXkvtY2dzqmJi&#10;+YGY3Aj5bm1xwLs2vPWgFGPeZIATyDmuBkJHoLlCcesZOn8xO8cgauIOXu1rJgXU8swpam9j3TN5&#10;mdEYr8R7xoWzeoG0ElYtmbG2YfNILj/MuwG7hz2dg0iRt2pSXPfXle4mhI3J3jN9bgIr5T+2x62G&#10;eAx7lwVpegdEryzhUTajbNpEwI8o+avPhCtry8JncL0rqWedt7NZqYILcF3/ABrzmtjgcJeEd+J/&#10;uPnMG50/9h3T6tDkdNy6o58YH3NrbH865GqyaEcvTx+Yr2SvLNKMZa2OXHdKRz76x9+8Ib51ZCTX&#10;q/8AWROm7UdaxkecmBHpo3ZMxg3Y9yPzFVrhVLbjx5FRrw+Bmk6XDeRuAQQdRd+bNJHNZLKrNgQ4&#10;Cavvx/MuXdnuzx5MSAj5YfMXcsjkm7WN5elJbEMY/GvI/wBo2bT6Okfg4tP1aHScszVKdYHGTPHy&#10;dSPmLPdo9eS6mxgM51HgxaY0N2ibVJdTIziZnFe8teedcVbNZ9MTOXZ7npIsjkvkV053USPdUdFm&#10;ubalVr+M6TvzqsxnchPvFzp3FSpHssmLx7g3EqxSQVY5lRcYTLr/AGebXyvCANGDXH1PGvUpsJ0B&#10;etXwHMQpqZPcOg9mezNlJ2W+ObWnzPkVb22bZJLuXYjY9yAlu4T5FT9qm2B7OB7szBu9sWpaXGpG&#10;c5ckPjAUixcVhLm6yJGuh0M3KdMquOHa3G8CMDkJ7gSKgBfPJmT0Qxn4FqTmjqqctgNo5WXBa01V&#10;HmzydSqw5sW120OYrRVfUaekcu9LrbKBiVy+yTHGtaqypGTmUgs9MVoircnbjmo8EALkauA9mZG1&#10;hsbjcapB+4lzZqlbjChKXeWc1yaS+mZPMC9GdgGwh6zJvjzTbEFyyqobP9nklkkx3uNiV5b1Bty4&#10;OP31ttcba6nK23ZtKys4CafKXnvMHNes5nTxtfc/ib+F5Z6X7RIME2qU/Knk6O2ZnyXbeoVckvJM&#10;SVzwzS9+mtd2hkc3MfW6i59f+lxA4xE412XLtvGnXxd4+Ohl5uq3Qfmzdy0eYoy51dZZXxfQRldD&#10;y1XylxjDjUBi7G0Jj3cZPqLWanSQvcT6XFoQp2m7Z0/KN5eObwbQ7nlp2oJeVmTBYFjJzCeNYVI6&#10;9gC4/pMC39NaYOpmb/Pq4/MXFPxUiO73+HX0DV65LU/rK04ofeb5owW7azOZ0oQEGOAy6bcPG8xH&#10;u0D7P8NAarjk0oGCNyfeHPlrRg5iXb4eH+0S/GKqOdZXLiBcYyq1NijjJjj4Bp96/HNNaAFu5zFL&#10;JbM2AGBbb3+nruezUxUpqHR3A8GpAqXPINTH3FsHppQbFuDeQXLnUWL1BzMCRjNdON3sPkztEhnK&#10;d5bHNB00cp+aEYFxwaip7OYFbZIOorIOVk3a8tniVqYoNnE4IZzjgQF5MCOeNfrzmZEGwKxOhIN4&#10;8Ea+SETzgaH+mFWaaE7xzGnhkwJD8CVvBxoAsgxkMNJmMkfAmmjjBwIi3eWc6hHuDDOTk5xkBnBB&#10;mRL7QY8irh/Tezr7oJo0ACfJAOBTG7PGREiSQps8AVbcfB1m4HGpm74M8CMS+V4BqyDlY7edQgUM&#10;jy8PBGBVw7QfoV1mDfBkWfHITgVCQIca/UklYRiSSSQAkkkkATGLi0T+lF978aAt+Yi48ikf949A&#10;ht8ZEelbMncQ1vnyLQqbl+MnmKd2o0Gy8ZAkxokRwOMmdXbdxts9hUOaNx8aekCG4cYCZEyMZLmO&#10;NM8eRTG+jkjQBMcOB9zjQ143JATHApm54Cgg8xEnjccHyKFxcgAzB45MNPSuaPWY0Ycbk2HjCe55&#10;iDvHF7g4F+hweZ1Q518YOYmSWzZzaiGy8jm5nBkT0wbl44OBTgGJW8wX2di5GTlo83buZa5wOQW4&#10;x/vqZsfqCVMJ8xNMmO8QDLy1uW2BvMZ25YzIzHd2o9K3aUV27WPSTJfVA38hBLXkqa3x8tyPJHAs&#10;lnEvmwSHbauDy7qJDZjjHegY2/8AGmdPQvXSJCRpVSSPTxx6cY1tkn3ZnLrzMAiOUzT5JdGMDMxx&#10;YLvMGLOjFcN5CwbAjbPrkfmCyI7oGVuHBN5PGY9uMihkcOXnHqW/MUMZCbzegWqUXKxuSXnILkH+&#10;NDnVH6TulqpOl9zl14xyj0ub3FMbs2xnO7P5rb0tMhO4jHbg3kufBsZx8sfggUzZ3R5KkbHgMC5u&#10;4uZ86y7qtxhZQci1pR9kp7J94gH1BLKyOMA7MdrTXUVYS9lJ3OBscpIx6ZBrleqB45jgsW110LcO&#10;fmJqAI25LmNTHDwnfOnnA7OSDUQEZNTBGnEJcKfmGotgp+pB7zgsXPpLARjHBwHVqZkcx8GmkuSB&#10;v1STCUvGWQ+t5ZPGq3T8rmxm2CA9uDzFVZPI3JuSfOtmk9wMuxudS2XmKK+oDK93cy17ZeAKgMw9&#10;pIeC+taqzdpkyBHBx3Vm7yVuWw9YFtWoKCqt2fcjSl7MW86x7cChzB4WDg1EHbzAkZMEacBcJ5L9&#10;T2N9vAUHI3JB86tVHkG2e51sFYSeUv2V5scWMaTfu1k5g7Nve4zqY8Z7sXn3EzpwE56UwIQzZOKC&#10;ZL3hI8nMUwbwfcAq2zb4M8HGrhLxjc5DcaAGWbcbn/1UiDJA2yA5fMVqZs8HxFdpPL5aYePlm+Il&#10;gZ7T7cfZxzRnzp5nXlllucYLkHxFdqg3YJMDY4hx9TSWbvKfvZ74h/TTEgEpPJ207JjDp20BJLyR&#10;vcDY4sY1ZJXK20nICON9c/8ApZMvKb/tjDUD/IgnLJS84bOSbtOwZ/MWtDp+QwFBu2onqPJKewQR&#10;xsRE8xPSsbJzLjxwA+mNZiBZQ6onDKN7u1gQ9K0kSR7y2AGPjH1BKtyuRtnMxzgyKyOB2SHDAe30&#10;hrTLACSYNpaTOe4iUjqC89sx2ibwsfcSN65m27GTzyTuWGSDjH1BIcBqlQbHyBe3m2n1VSaolDmW&#10;5L+RTGe0ybBbbm54PMVPmG8ub8YT5Ef6gFqGRtaBgOW+NHiEextgBsXLmrcVVpun3rlyAMa1RwPU&#10;PBADOPylGTgGVyty59gj9n8y4pgybt7NG+zjL/vEqS8rB7HNQRuQFItgmlNyWNlvN8uO1dTvNAzG&#10;vCbyMEYQczSWSk3mDjAtCnhJdAP2Y5cd3lkVJmEwwdC3GnFBns4tx51TyK1TS4qiTmIKAViixK8M&#10;/aRggsZ1To1ZZeQnGFfub9x+EaF1lcjvZI0NqCm9z1oD5Fs1Nt98lJzGBbjtcxc4VG4cbzgU0PcP&#10;t4mD2yTAjBJg3KgMstxQZwqYBnqL8uSq3UEF8lbcjPWCdaPL5o2c53ILaz144sjBBy016HmAeNYX&#10;t11sNIdrTdoy6Kz0nMzo84cIO/Hj4FqRyMmt2ZI8/LR5nATgvIbL5oODRj1FEG3JGTGJKb48eutg&#10;9JaHjMcBNY6z2YPB3FfQXHg8BQZ/MWaTVoQBiwp2M4fb4ceoh/3DDx7i9OVQbyiJY1v0mZ1mpL30&#10;iVwkUCiQQY/Siw26NdVLBOjWAnOkiJ2xBL9OaCOBFoigGqa0j9GP0Y+FRcC+EwNNsOvxiuaJlMZz&#10;AkHXKhLQd305kQI0cB+RQM8PgNP+oW9nPHtvBGfIk8l43nJVFcQOIONTZZN/SEgVE2EzuL19oPea&#10;nTtAPYdaHg+Gpk4k+AuBzdwD8zJGvz7YEgsxh00phWG834zHuR2lzPjPY30+MEAmEcq4GgC/UIoL&#10;iQOYCY4P1FSe2LRMcCMDn97g041uaw3cGvjp/wDXBDjoSh9sE6pgll5qBW/TucS2qpdvMuP7SPpr&#10;gPt9yTIbUVqkVUuWBMbQ+dc5meXrdbEe4067C8wdNts95Qf2h1O9eZDAtmHzFjxM41rdSVC2nXtB&#10;gWDdS2qcNs3WrjnVJ0040ejxfxMvJ7rdszckCnNHrwWUJiK2zSTjgHjVV7PJBngXRpkLaYvhWXBu&#10;4IFWRm8bG40NcEbW8nGg7chApJ+zWpPVDKVD+4iIg80qxs5Jj5az2YEvIbbIg/N5pHam8jyJbw9N&#10;k1UHk48A8cZ0e7UHBksZ/MU44skjH47q05wMjNkCPmLARzgkBMiMEqAkY8iicm0uS4uBHjneda6S&#10;4nnE4c28CpLeYOTExq7DGTvooC8D9oOe+fIgM4GOPg41MnhMGRVuVt95JrHtwJPRDrirOJgSDIoQ&#10;7hiIlUA8BMirY3BIFclOngROcWRmPAtIkbgcBAYLX4qzeXuEYZkTQSdFSeaEM5Bg/hiWwN3F4eDl&#10;xrAaDHeJgv5FpzyeNmGSAGcnmJDkj7wxOJXj4AZ/LKsrrAcxgyX8nli4FuUjqBsYdmPjJ5qemlHk&#10;c57GdJoB55+zT2YmCxnXRWzuoG0bYATAKSP4aA1ps3exuTubGQircvcTqW2GzYFu35YlZ3UnyFNq&#10;OoqgGykku3nmOicsa5pqCoHr8nt5ykjV2lcwqePO5AUkHxE84pd7O3OOBjntdJYtFTTUc6ztgfZm&#10;NsafAg1V2ZtIp9tHJTm37eNIup+wuOaLoOYtnJzR+zxjWkTSePWbI7Y01yEX3JptbHrHJmq6Sthy&#10;iOn8bnIC4rtI6HIYmtpwfFRL7SMmY8gPxFDJXg4/iLa7pzG0ovjdnJWBAYP1Ey4rjc+DTt9RZu4e&#10;byTnqqzBwKDJAdAXGnTCvCOeA/4ip7yYEMXOdUNuTBnScTgkBEikTeaFK3jZsTPdJGnhuB7zej4C&#10;LMW7hyYiJEmhIONXn6LVMHA4yH8CGjzkwQIPu5Ix3o+opjdng4F+aALI4nFnRg41MbvGxh51VSEb&#10;BHz7kaTceAefTSXbQFqcTDA2PAEAvqIbK3GmeCNQyD8aZI4JAPAokAHiW4/hp5vVG7ZLAvxFW98w&#10;D99ByDx51poA0L7YNu4+dDj6irfamPg4ENHLxxj5+dDbmAmBXE5cO2HMZMECeJNCBGcMFr4iqre5&#10;GTROjAxjg4z50AKXjxuQRxrYHBGW7AjgBkHy1le+YyK4N3GNtggAXH5inADzTWIfGC2q2Nu5jJgC&#10;cuBWRwTdiXrFxGG4xm1vu/1UFBVSDcsx6yZHOCRlVkcSttbPHG+ET4aAjl44CZNSBUXE4y8eDjJy&#10;EmbfA5wR6aZJKyXPL+InmY7JMcaQ4EhjsvBngPnScNycEf8ACQftAcBM6skjtm5wPppRQMj9mzwA&#10;tp6X2zDwRn5nmplwMkGfuJdqDjHgjU9x+aB7eB3bIbWn1FdpPWkxlrY7Bsfd4OoRUmnxst5xm04F&#10;dqTp5zO5iAIdODqe5ArBIy8mhJr95P7UPqe4gLyi2wWW+BPcgHzPGnqoIOVOTsw+0QXbVxU94zIb&#10;PfSwKq8tx8CJSOYdmkAaMFyAfmIx2O9ZtgOYODpo9NKfqc0l3lyD2by0AGB1ZTjkeB4AuoLTGLuR&#10;qqkZkbaLY4idUhBLPdzwcCMSMbmC/AEBSRptIG8UXVkpjZHbTI+t0ycaodQMxs3OOA+8XOWRZ6zu&#10;QPcBtNdgUnR7aAYAv/bAEtcvjgRT5gf1Dj+qGeAYEBbksjyca6Q26bJ+xHt5mAu5E5axmT0m9fkw&#10;BBcSEvtEJfaARzAjnJGrtK9ygHk40zNKLJJ3OAxxfEIJPS+XkjHo8HxU9I8MPHDaMgAtgFb+YrVK&#10;2+7Ez2iXPLVPk7ghi4IOPqKyTgcpZ8m7jtJ4DM8IMJDwB/ER6n7kZMcZ1Q3Ew0wR8yNEpHUhGZD6&#10;AvLSHIHIO8KPqBzHLgNnOnb/AJFhu0SaPYCYLGQnMVJpeqHJnJ4433M0kenjxtrwOX1yDyxFXCQu&#10;TFRsg+R+Yc55z3OG8xC5vQHyIwSRk3YBuZAj0wk7Lv6dvp+NJ44ZGsBbMd3gXaJRUJvKHMG4zfDV&#10;DnEvZdzjWtTSRuePSsk5apM8k+7fIv0fooY2ZDZIAIc4G4bEzq3jl72DOECh2xmJ7SkAHpPVGBtZ&#10;7/mKqvJoQznGY+RDezyRubIdRRHjNw2yGCvumh+by+U+5lRnHtN0cHw1uLOm3ppdgbHFZIuY2BBt&#10;s8YFN+1DiMmc+RY0zG6t+DUiduGhPNnbm5jMf+IslmkrI2c4I1o8jqQcY8/GqVUE/LMiZ+mrIN/A&#10;3cEJtLfJ2eMatX2bbRjxxrMafnhYCWVpzffWw8Ea0zWM9qBmNg5wB1IFapHI2T8YMaAzhveJrHtq&#10;1UnNBwZAqtJnmhSOh5dyY2IiQEX1VfqzQOGxnktcCH8JEJHVDZhfjMApI1dqfnlRTL7gC2FDf6ZG&#10;5J53zSXnYOTNzcY0Qkk3G2LrejHAr7tapicsJscswBbjIs8ZynHmiX7S/SrRgJmF6mlWS6MeBsC2&#10;qI4me8qXMJWNsNTKfl7Y3zqfVqqtWBcVa7hWh0MF7MHwQBcYMfmIgSn5ddxudOBTG9PtmY95bHuJ&#10;ypCtSs6Qb7J5tBYjjPcufkQ2pNn421iMwMnw++rJsj2sS5mysudQ3xESmk0bTUh3MfB/IvjkkrrV&#10;GA1Bs7ewDA5ZgKQJFQxjesCLqKYS+YxiBu3JHq27v7yD1ZMJjGyfQP8AUCQX76T2j4lxjI54SAmO&#10;A+f4S06X7N59O5T23Hybv7a5vITATItCl+0idNmW5tpqUYfLTzUO6vV/oeXOZcBy8lQnEd3TXWjc&#10;jKD2YLEo3Wl7i8r9mfrATqjyHjDqQE5l1XyuPWcm1QvQOQ+zmGK1cGVWOcoQ9Fpv3rSdnNpLnBu7&#10;ry/GvN8kwIbIj1SVRMZw5wPDlcfVQdxL3IR4+4stKKgSioJMxtg866RaFTc0K8egbMHxR3PNKs9k&#10;dPzGauQNmwCkjJ0xq+VBsvqenm2+PGNuDzE+6odceh1HzyXSSXAMHnDFqDu8f01mO0yoJTU5GLac&#10;Tzc4G/wlxO3njmAeCN8X6d1HqbpudVJMQQB1Pqp/dcJoUb9L9kdOTubA7N3pw1JpXLXHGuop5sLl&#10;0Eh7KZzVg3c9S54FfNk8vJLZdKsbG3A3FauWlDqyoKcck3wx+WXli/zEOT5ZE5NpzrszoP7GVG+j&#10;v7xG38vgWqS+pJS/qMD8NolvSJd7iuzcjJ49BeujCQReVwfiLnXaRRfZQ33YN3HzbiL6guqOtJ5t&#10;MbSe+aN8LT1ObnXPdSbdG0+JZk7G3GQuoQosC4bZ1BjmII5wcrzV1B3V2lK29MPGzEPZW7wfVQ9N&#10;qh1BzftQcMmz0EFjWJzEekez965esXkt1PMG5LnVb20EkEc+BHLbpLfMGtgpvahJXkpwGBu+la0k&#10;I7IINOebywIBsEAm5nGkO6s3qCmyOSHjcnuGGXUGJWSVzDtUgDQA3gI/N4Fqg6HmLkoH5jisD5gx&#10;pI+kw0myOSvGV6C6M3UbEyI9Q9HspUQ5o32S1qDF3F04STylsI79y+E3t+bxrPZfWkhYOdzMBqNk&#10;81RkF14/iIuCktTd42YSXIfW5Y1577YJPJZU9OaOeXHRNS2uhPWI22bhKdzlpxYHHLtca8u5hNCP&#10;CXjHuRrL7rbApJjytHsBD2dNZ87ePI+ui5HChjcDgzxrUHg6Bu4NxoY/ZlDxoy4m44OSq24OQ3px&#10;Rp6SJw0kkvziTRB+wQYkWbjHb99CIFb2bMcY8nGkuHoH5XKBzJ6CDzFDcg3FzZ8tXWXyeYyrWjBk&#10;VVmAyOXJ440k+m2UXVA4x43NodsSG1ARtO3p7Kzdmzcx5IFcKfZsoCYDXRxp1Awmv6IHMW5zABb3&#10;e3prHySgoSLul5T8pbNgOfvAemuaa0pt6zmJ8bEreAnLuqO/VTRYHpsmMoIDXdPqLrpvLxzsR449&#10;TdxezavgXK9Lydy8c2Q3SXPLXQlLkl0kIeCM5Rx6otROcAzVm+zVt2VAC4YlojYYxdxZi8pOpwj3&#10;DcS4G5dQYhK4VhPJcGbMTSo5eVqLoTtQfYuP7nGQVsZLuRQ+UBwq8ZvWznAYBRxrTqLbvXj1iHuE&#10;L+wtI2oU+VsRi5Me5pWluQ5HIQyFjuwPaiNRNhkH4zp921YfLzMdoFcY5cCTswaA+YT/AErJZeTd&#10;m2/mtE3fpl99XzaBTZJaMDaM+cf5FjNSEcwNrMemsvujqQbMJp2q9vR/w08S2EmPuIbTcvG8c2U9&#10;UDxtJ9GPUj8tXl4YZkHGTzFDqB42ZkOG/c+ksrJOHrng04ESbyshuM6ZSfm8JDmDaPrpDG5MPBAi&#10;XZbYK0il5PKXIwRuZqJvbLy7XcQJMlcM3sA/cTO+OYMi7MJS9KVO5ssz7mble4dZXWlHjkL18zc6&#10;hh8sguDAgDJZXNMY7MfGrU4l44MkZxY/LTLOTjfjwWLcaGs2blsTR40APbwyCPn50YZvBx8Z1T3j&#10;hzcwRgz/AAlcKTqCUhG+gcsREjJ1PAgAbvA7mRGN3K5GDAplYfZiBsx7NfXDdTSVPl80IHJuP6qW&#10;Fxape3xkwR3USGNs2Jraazd5vsGeABUBmBJiYeONA682ZwRtGPBfzrN5w8bQE56rcrk82MTRurbJ&#10;fsbezKnDvw8bfmL831CTEyVISDJAg45g9jJkR4cjJcwWOWjDdmODInAVtn2sYeCC6pn2fm0HmrQp&#10;fvLDPBpq4E9pz2LmldQBg7eTljWzbN6bcxkxwWh2y3NVMs3klCM5n4CuIycsY1W3lQFNotgbvAll&#10;Bp20CuHJnJwxn0eUsNGS85UwkvI8z3xcpQ5GMgc6aknLUOXigzolMJeS2DQUMbhtoR2EYcTAhuT+&#10;mngQ25Mf4aRGePPGiRJeMw8nP6iG7mSD4inKAa3mBYCYLGdGG8wJBk7ihzCXkMPAobMZAkwGQBp0&#10;vcNnljeX1uNdIbN6gkMnbbsYAiG8wQsa4/ZvG0DnHYKr43nDKPIG6gDcvWQqSSzKUyps2tXiF1LS&#10;wcdF74POfl9RB6kqC85YhgArg43mBt7SDmFERJQfmiooY5fuxD69xGG8vJBn7nwlcHDdzHYNuIhw&#10;dMdrjQ1w3c3McALcacJEOaDluS/c+IjAx7/nj04FQ3DNyZzjsctGBy97bwQXcfllVAFqeb62GBtL&#10;T6PmXeNUl52jGTO+uRjTzMj3gMiUwl+7D0QC+pdU5QPDqRtAPBYtxq1DmHZpL0ALkZBcsixOcOCR&#10;kvQcfmK7SeYPQsjuYz8vloAskwG5mRLMYLdwt1GJXT44+A+7/Euqq9sPZkI8cfUSmDcgcn6iADA2&#10;82ckswHuQN+opkvI5gc2XPU5dpGKf3J5Yggu4Bq4TxmQLbBAC3H5hS8aAA46Lcx2DRn/AAxo84Zz&#10;6Bz7SdqODlDHaVblc4ctiZ2JcY+oXOl24SZEPj3pxAMvLGgBmtJwWTlBZfCcR/CQeVs+1dZyfPzN&#10;X+ZVt5IyGsOTcZCltjLkVqb7zMnLEN+3uflKNw1JcHErZM5ceCO7eu9USzffG0ZMGq4ju6l1XAkv&#10;cuXJ8b4o4B8xVWYSdkzv3n3xRkH41PvDwDON5YExtgZFDIzczvjY6wxadpHhzxlB98YicXC8xao3&#10;mkpZstY+QenbH/ijVHaJzH5PIyBICCBj1eqrsQZOOZMbnl6uREpXMBuXpwtgCHH0xlKjFSThy2lx&#10;2xt1wEQBnriT6gPuuBByM2UefmeWg8vl71yMEED7mF5fAiUvcMgucDnTMPmWkFAzUBHpmW7PLRIL&#10;vL76xPaIQTMYGYbRNLUIt+eThtAPBYESO15S5XrQjmNyfGhIhxQxvMCtUjrybSq/uz63GRZ64yEU&#10;O5jWoZQeeTQhiZ0SkcwwExqqkJgSbzQcCAOtKg9ZSsJrTgJC5fXGrfTHpZ8EHdWDjmBDcarY5gQ3&#10;AiQyEDxqdKKihzrQ8MZOOM6hj5mdIkw00N3wtxDicuDwY1WyEx8ahkeES5yjFiJMMHAkP2lMuCYC&#10;YI0YbkbQDyca1EgPN3g2aXagrfvplwRvGPIDOgIyEgyJDhgYl7chiY1XKjZ2Sq3yOcDCM4bH4iD1&#10;A8G5IDQ5aNAM9g99Em8wJwKRPpiN2XIC39NQWYymyQKsWGBkvJ4lxDYESG87iWA8MieGQkHAlbHB&#10;nUxurALVJ3j3j7i3KT1g23bAZjcj+Is3ocm8ubPcVkmlNkZuch7kHTuJ6XeWfHfUNgZzyXPCAwAt&#10;xrWpG4ZGydzy1zrJxjgJjWwUOMcD0DmPUgGrSA1p48HBng4yJDcEtgxnUxw3HGPJa/33kyO3cVAs&#10;JS8jnjj49VaRTbzBY+Gs3GQcA/wlMl8wwE8tAHTjdwK3gVPqQmPPAqfK6k085xKZMJpj4P8A3oAQ&#10;3HcRhuTGP3FT94wEyaaMM3GBMJy7NxqY3Vbl7zAjG+YOPUQAeGREhkIgI3nx/wAREhkQLDwyKZxo&#10;DvGBLtDB+GgYEtNDXDP8iXaGP50iE1MCAA7iX4OMChjZ4M6sg86mN26WAHby9Hm8vwIwzbo83ZoF&#10;g1uz8CMN2+BEm7NTBt/w1OMGW408NPW/Al/IgB4amXFD/nupnGgAwMiJDcYFW94T28IAtTd4jA3C&#10;pI3CJN3CALsNx40SbuFT27hGG7zuKcoLUMieGg7cimDIgCckko6WBISUf50kAMkSuYF9KPGgBY09&#10;cUO4mcaACW8J7Gg+NPDcIAMXEhkQ3GnriACWNPDIhoyJ4ZEDAkMieGRDRkUwZEAFF8jUO4nhkQAS&#10;uL6UEaeU4EhOY02kgBzGnriir5uIAmXE9jUOBLGgAovm4odxPY0ASE4oeNSEAOJJm4vpADiSSSAE&#10;kkkqAEkkkgBJJtJTgOJ64mUkASF83EyljQBMxpY02vm4gCcko6SAJCSjpIAkJJJIASSSSAEo6kJI&#10;AjptOJKgBtR1IUdACSSSQAkk2kgBzGkm1HQBMxpm4mUsaAHriVxQ7i+kAOY0sah40saAJC+biZTN&#10;xAsmXErih3F9IAcTa+bi+kAR40NINEkyRMAAkboaRurIQahkGgAOMhFMGkQaegQAzbUMjdGlHwIA&#10;rbhnjQF5L1fCDQ0jdBOZW8laqryV4M62ZwzVbeS/+6QBibyTqtuJWRbM8larbyVoAyUkv/33FDI3&#10;wLSHEvQEjPAgCqt25IEeZ24Eht++jDcaoAmS8eP9JXaX5+gq23GS4rUzH3FOBcGf76sg1W5erI3Q&#10;A8kpC+eqgoENMqZAkgnA8aAvBq4EGgLhugCkuBoC4b+BXZw3Qd43QBSSN0hjIjzhv30yNugBlvy0&#10;YbpNx4ESG3QA83HpowMahtxo8MfjQAoE8MaeG3UwY0APDRJuNMjGREm40soCTdEm41DbjRhuNAEw&#10;Y0SGNMjGiQxoGCGNPYEhjUhTgJJJJACUdSFHQAkkkkAJJJJACSSSQAkkkkAJJJJACSSSQAkkk2gB&#10;JJKOqAEm0lHIRACjUONPEUMiAGY1DjUyNQ40AQ40NJ++phFDIgCGRRVKIoZECxlJSF820wBnAnvc&#10;TybQAlHSjUMhEAK541DxpRqHjSwHiEUO4mY0yRACIRQyETxCKHjQAiEQ0imEUVAEEmdQyIlGoe74&#10;+NMJwORumSDxoxu5P2Etz/IgCtkb99Lc8atW5p7dxwfEVAFb7PSIzGpkwmDZsLOsxnlWEt4IFQBZ&#10;Jg8bNh51m9QVo2gyQf78Sz2cVBjWS1JUmnjX5vqLUotD1QVIQ3XyE6axOeVo2VbmlUEjWPzicEjy&#10;X8hEl7x4YnE4I5Gc0B8g7umsTqCcEjycuPqK4OCDgHnPbDzVQ3EnmM1IfdgXIxiu+/gULygp7gng&#10;QFwTH86ecXQkwWFD0lCAt3x8Z1Ml803bJBqKtvBl7iGjGSAiANOHo/DVbepM5hgHgUMbjHkjSxge&#10;lbMkaDzRuSAmNXCRvG0HzpTCXkeOcfmJgspI3BIB4PMRiXzggcl/Innkj1MEHB8VAbeAiWMNmeEJ&#10;AyBHAe5AQSyuYOLxMcamEmBYBggvoC8H30hI9xD6mdQyPMfApjdmRyTAnnkn3bjTxBD3e9nTNxyE&#10;amM3FlPOHmNTgDW7xdUUHtYZNpcxYRnLjGX9jOuV3DcdtA44CQExQL9aI0KEvqNGrQY+0T4NSC6q&#10;f7iTRwSMeCNTNPgQ5ohw0AA4E64JjTw7fBAiUrZjjJn4EkUByOO5AmSD01MmjMYSaKibuSPjQBCG&#10;QiWqniM1MGMltfrxJxrjGkCX4MidtkgU0fNSNW66fxATuWchEpYwKLOpbhngHnUQh8A8d9TX+Pho&#10;WBdw8Hu2A3H01Vd8x9dDnbi8oVwkA8CemP4aH1488ceBB3DhTDgxjQ0g8C1EkR+wHTo3GBM3NNRU&#10;/VQBFwfGRPN49RMtAY0ijwJGvh29CgLvI8A1DGPGoY86skrb4yJHaAht7kCmPBk441aiSfAQCZnD&#10;YcA0kYUX05/nULg4kSIAnGmDgxqheoshjcYE8TW4Ezu6Qxp3sGBOUNybyGCJexex+RymnqHPOJbT&#10;lx1a5jnPH+GvJKWTQQSgvcfmL1D2P7XJLPqd7EmR93MMWna4I1yPMVrNUflO75SSq0p46wcuXvtj&#10;ERICKZUm1CYuW25yqRiZwD0iE78az2sG/Zrk8bN9cgJy/nT1H1YPeWIXIC4yFFcXHuxireo6c7tu&#10;Tarbv9EyDaAznxnOAz65ATVWp7G6PZThscLnnN/MWwV5sTmM1c3paxKSC1qW1m9P0+2kj0++Pis3&#10;Q+n41qIzSukOfdjG9XuEyebP5dG5xtj5/LGq3PJGSOXHbQHdfD1ci36m5GOauQNg2nHlrbJPSbaP&#10;JHaxjWW7mZvloNOFjP655OuJeSW8YCjN5i1qi5OSajvXyk8z3FsHrUTSUy1sxYaV7qd+NY3sv2hy&#10;FhLjQBAUhh6jgnweFX5HJZB2KvXH3TLTjIkbIVske6dxPKDpinqHms+3ETg262hk9+Neco5O9cuQ&#10;GgB9NdSVi7m1Xy6VwS7e+zBi1CE5KObL6bJA5PBuIhwDEIYyE/mXMY3O9LA+0d3iOnyeNVJbWv4B&#10;lu83aUgeTUGjpW2wxZzrB5pNJs5cnchAVv5dteq0oqiQypkBmEDV46WD7ZCbnLWMtgYiGeaFu6Ql&#10;Ny/n1KbXR8Q/J4Xa75wTUGz+vKtlR53YK8A35hfkVmpmsCG2W1HJ4+c3taf7a9ctndLy6m6YBAa0&#10;MLdrcc/5i8Jq7q/sGr55GztEbEdFH7hArpOXso3N6eHh2OPxWc9k4Xq3c6j4u4YeGpZowKaBu8LA&#10;os1qKazX0+0PCn+opzwjdw5PGEGQnTTsvl+MuRep+KtPfoPMHS29vqARK4yBJkDcWv0vWExM9YhN&#10;wXVp1P7C5i5lwHLYAiXOn31rWy/1Y5s/cgeOfZw3f21zGU5giLU9jDosZhZbO2gD1Jsnm0ybXmFo&#10;huZpLExt5lAM7Z+xKSNezA9nbZnLt2CC2YfLIq242Hymd53IBDMuKRzapitw9Hdyw3yzzI2Vyskt&#10;qKVOYFb9plcSVzOgQRnt7uL+NGuuag2NzFgTcAyq3A4u+0i7i4d2ybG3stvuXN3T6i/WM1VOyGjG&#10;EUyFKjRa+nO0die0xlVshPKowCcGZi5fnpDo+lJlf9uuBGItxkQvIjXn/sLqz7M1Exch6ZbZPkjX&#10;fW3yT04YbGdtpr2fMHHM3brQRokcKYuQ0Qz4OP4RMJ/UxbPmV8RyLOKfbU3U+BgcrhkTmfJGq2PZ&#10;WON7zxYPq9zxLqih6LoJ4N9NQ1G/GaXiuEuigBAdVugyNpxPjmj+6j1bnkBgWxNfXexZlohWdwwG&#10;f7P51T1h4EG8QLCKgqRs5cYNx3eNdc1BWD2oajfGZ6YbtsY7uBCP+AzmfPMbkFiP6XGl8PMsTHeP&#10;WPEP5fdJ/D+8M0nWjZ/s6msqj4xiurmNtTBXBDx6unqLfqk2MPabbby2No8six7fHLMtn8K4tPAO&#10;SxT2xtfTU3j9IzMylq+nXI+UoduzkUPeMBFZJo3sk56pTwg+4um0SYAR9+PgU1m7ZizxqngcEjJm&#10;RJuDHnX6ajTT79Se46VZ7aBtrEbP2eAenb7iVWbeHrxtuzPT8wi5wJ6B8CZGeyRYmnL0C63p/eHd&#10;a1RcG7gbxzjeXSXEqgpsrMYOUSAnLX5LyMox63GrVT8nbTVzZgfW/qLZ8RNxh74MA/8AwW8bBKol&#10;zCY2XmnATqJit9lDpq29LkGpBzFgfpgI2L/8fEnykpyMTVf8wS5sGUhh64zCtNn0nbHjMBg4jJzB&#10;j41zJUm1iXR345bKt3+muU6cl7qdObMBs61HsfsTRmQLkHw1xiuXkwfBfHI1bxnoP7ztkq24/Bw8&#10;BMmm1So3OeA5dNY3N6gmL8mNycpFrE0eSVmPGzAUixd25jduF0+KSr+CDl8rNa3uPLbSFX9juMcC&#10;ss22juXXpxXyrJ3rQgIBen0qXJ5Q5mLgAQei5GTuJzsbFZrbx6ESco6Ntlp9NQOC9YuNXeltstTU&#10;4X2F8WP4ZM8C0agNiAyDPG9PbP8A8urrNNk7ZmO9GAWmo3RYvHt8cf09C3rJfcWZMPaQOpHv9asb&#10;cZOoPIs3nkmcxvMHM8si6b+xdKTJvkPbNzNTAtnpag5V2cBzHacRjF5WRclmc2nAeDFx/d/KdDjM&#10;Y3JbbDgNxRc23fHYQ+UUXMX5bVnAu760lUuC3yGEPy1yxMa89EtLg3IRIEvCc1S8knWiPp6Rp5PA&#10;KjdyQCybOJc2HrHLjVEmbAgcgjL7n1aTSdFwR/pjQv0yh5GTV4F2KFOV4ayJHvHLzHxP8PofVPnd&#10;sH4cWmr/AFFLmcOfmKkzuXzBhYx6kHTIrVT88bu29lye2l5FfH6XA/g09n8fAMXV2z8l7ey3xwcC&#10;el0rG7H1VMl8wGG+G/kVSkdbOJW4yCuQXFNolzL6/vP1sq7hpkkpeoo+AxSQeWRUKs2hAucEYLca&#10;sdUbUJtHnD7Pc8tZxDMyPoMZeNPhxXeNrPAimuV21gduPGTCrfMG7kLbAh0nll54DwK01A3wEwLR&#10;4n7uhz7jMnEahnj00XcDHBxoO4JjVqf4CQdxJ0ieGQcCaI69MasIxhKNLGv33l9Askk9I4YPTjR2&#10;YN9LHB1FUG7taDL5h7NggAonlaTPhjwEzoi38CU0HgIho8i+6+0+hIjPARaRJyDgbYOYs9GQhviK&#10;Y3nG5r8ga1vA4xpkm7R8apI6kGb4ahkqgcGeDjRSTlkmluDgWevLcGeNPOKkLH86ZcZx44+BPArz&#10;pxdUJPn4/SmFYJeJJJJAkSSSSAJLaD0xFH6IVa2YxwFxx8CqTU9kmJW4cwvfIpHj0B3dxm5IFpFL&#10;7szzx6ihy8baBsCCxcjUN5MBx5IOmoO4WhieTRtGQ9ngVPJLyOWxzQHF9O6oZG+Pg40BINzARXE5&#10;Mb2w8aZI4x5L6h3MaZwIAm3Cqxy8l4Z4IzqnjIPvp4YyXMcCQ4eksgydFEmbcfkKtjeEgzq4U+Ns&#10;/JgMe2onFpD1AkwX8iZePLKenjcjYmMJ0HtuXg8djloAMSsg7mO/nXYzPboyNQ76VPACI9IK0Mng&#10;gXCsvJZcroSh6fHG2vGYieXOWMXGonJVbYUJfUKTs5tMmxzM+Bv8XIgMwmDaAYIO/wBRB5wMsqmJ&#10;wm0/MGmXEjxjvBPkVoD3ahIOTdwIxT+8vyHgDx/ESpuVsjaLk9v4iPPJG2YE9gfCcfSUTwpLtS8v&#10;ZBnTGCd3SS8nM3bjgXTk4pvZizHgk88dEjJ5ncWb7P3D00pBgYiHH/frWnGzffGwHhnwm8FrUGsz&#10;zjTQcl7YHG7DwBtD/wDpbvpbC9qk2YE3aDUD5a07aZL5DGyPAwBvEbcWoQimbA/VPnVcyV9OJVNR&#10;N4xltWypsxyuk3Af3QDtQZso5rvMGnHzbawGuHEpckBHYFjHzCcC2apKTcs3L6B4e4ZvdGT54Fj9&#10;YS8e5Y4wZ1tQjLmmMzBw2u5OBAdNPOMiJS8g41qmIJvJyR54ESk8vxucEauErb4OABcBBJluMjMm&#10;Pl/EUN9oFqbjJLRgjgB+Ir5I6gxj9s4CeYsxcTwbaxjPcTziqGz8YIIONJpAvkwnDJsTJacQXeWg&#10;LwbKcXzBfW/hlWbzB45Zuc6Unmg2bnHGAX4qdQUAGoBjgKqSMeMmRWqqJgMxMiqrclnOnAXaXyuY&#10;6EYeojBHD1tomuoCznjmAeC+mZhOHLnPGe4lgHiZ+NGOxybtj7iDydxeHrcCMEJgbYID5EAQ27Mc&#10;A8aTd4O5gj00HG4wddWpnLxmyR6fxEAEpeQhiYID3IFfG48Yz4z9JZWQZAucmnAtmoucXh2Yz240&#10;AVWcDbW7N+5c5fjTM4ZvWYwRmOIkBOoNM7RJfgJjj41VWbjTBBHxpgFw3Oy23mPjV2o+4/Geza+n&#10;41lbdxgyG1AoaOYOWZMbZFIGzEmjaVObMcqKOP6q0KV1huDIEHRJy1ktN1xeFgeIlNJw2jyR8BEm&#10;gDZu1BTJtracfTIMSpMw3Jy9PA5Py1le8PQk0X2T4ZciPSeeXhHgMfPa6iKACQ3DZsQ+MHtQ+oVV&#10;vc9/Ifpx/DTzhwI3QLj+GrJI5PvMuOaPg/fxp/aAz3sds2Jgc/qCTLxuygsRwakAyol9nybzjjPc&#10;TM4p8lzJ018A0il2e5+0+Zy1ZHBGwbBjA3ePzPGhtN2wy72zT8tQyOJTG2suT6/TIo0iEAF4TebE&#10;cFoeqjBJo9MPBGAWDlXOBDSDIzGCOxk5QyXVD7YZR373AqC8zGaDHGT6aAkG5jH7nxESeOGWvrrP&#10;Xk0JGTJwJrj8oAM0mBIC51WyExI8/GM2dDm8ocueAC+6eB+h9pLN5GnAMCBc4FZJezLwQAzpEZk3&#10;nHGkq49dSY3i2VhTgMfOIUqyslBuZkS9B/EWtSeqBs5d7TacfDVqlbMkyZYw6cCnRtKH0HKLiV7g&#10;TBHxoxLHA7nuLSKkl7IxNYFu2qe3ZtoCaJ1FNHJFN2Yt2BHBdVc04x4IzoxM3Dnd8Cqp48BFLH08&#10;dC54iSNzHyUHcDIHJGr3J6obNkBnAyP84Vrp/hYZpSox4M6mNy6aYIzsjzoaR4RX12E3aLK2mDiB&#10;DptMr/pXy3eYxofZvEyISncC7UGpwY1Njad1ILAnpVlxFQfieBcgU1pKCETriXkbJGri4EODocpj&#10;qH/41DT0kLwm2t4PTjUNxDhjRABB28CHEQnuFju0TmT6xFjUpxOiR5IeBAUkapVrr4itJbdB4rsk&#10;fEmYCYUkk0is1JXaBFExr9SQAkkkkAO341PaTIgUN9PoX0MmFLarT+Q5TQq9mcZPT/8AF6UZllVE&#10;bAsxAHHAqfHF6fT6Uv8AxSujVxr9DXhH9Y2wvUvqr03MMfArrH2U5b+WsWaDxR+hWOGdekGTuLMl&#10;wfbpX95Yh3mMCrhJuMkfAkMY7fvolL7jaxHHwLQFDziVuQj1gKtvCYFrTyuHJh59SC1a1Vm5BsjE&#10;PHy1OAHZvCKyN9ZQ2bxtBksXEYZy97Hng4EBcIecmBXBvI8eSDjUNmzwOQQcy58JXyX0u9M2O86A&#10;0sdeM/ZMkDa9Bp+YrVT5G0A+Rr+YqTvBDMvcuq1U2S9k/TQF4NnnXwakaqsnk95yeBzp2xXFs04k&#10;YzWIwntx/CWPuJXje6xykX5QIuKHUm7byezpwKnuGffgW2TCVsnJLLZjb/FWbzynyM3NnmL9BcVt&#10;m4wEzq1N3GMiAuGeDOk3IKD50FJvFLzBs2sR99ac4qSUtm2+OePprlcc0JBkg1FDeTAhiZ1+aBlx&#10;uQ9pjkz3HBpwLeKT2uCCMEEepb81cKt3GAmRGG7wicPS49FB15IX9iDSHGnpw8bNh3txFgXBMvqh&#10;yzJjv8taEPaIQw8Eaicn6YWpNUmm0xs2Jk/TVbebaGwR4INNUMjdtMuPTuKhziiyQcGokBe0uEw2&#10;wXiY76pNSVwR/kgWeuJOSAiel8rIrqVCLh5xcNkUxuzsjWkN5OybMr2kSNKcdkvGWOA9sw+n40m4&#10;WZ6QncgT0vZto+PUQcgyQEwIkNxZHkQ4nLsOTy63nu40N+zbbjjOq2SaOYBom3mhLaN4oCLhvg4L&#10;X4aDuJeTyLiPDeDjyI9L5huZMaLgKS3b9zlok4thH5ivjyYNjDvRgFjVbcbldTrycqrgg48kHGpj&#10;hu9g4+oobyX6uOBGBt71iCA6/QA1m4IiRBjj40YHSbkw8YeBUOaNyNiYL9xT0lAYHbSeDH3EBZkF&#10;cxxokRw2j40U1APWxwKGNvj+fzEyR4PgSHNMA8ideTlkkc0bMHOMwLisjitGxnJ442IiLJSa2dJu&#10;4HBxpwXGqDqxtbx7iIaQ6oJH8ip+8DciwBQd4NyEgIEAbMNwKMd6+s3nkwc3Ey3nhIBoC8qQcF9A&#10;BJnNCQcCMOJoS5jWZEqPGiQ6vHAI8EALkZPMVPgBps0mA4GwFW284WbuKgcmSbkcxkU9BOaFc1Mc&#10;CPS+aYCZ0BkbiYhHn4FahjZObGDjRSUEyYThsqr2gONWRxQ7k2cJ7gfhoPNJOyYZwnK4gHzEoLiZ&#10;L3g4ONWR5OMDbHfzrN5O89pz8Cu0wnEujHgsXPLImFA92heHjjfXI0NZzjA9BvnAg8vbkjv4ONMu&#10;LlzBGBLA0ipK8HNZiDHd3UfLGJac3nBZ8IDAP9XtSLGZPT94d5HphUBIx2YD5BpqSc1qaM5TTHsw&#10;ZVvBuo5Iqq8bzptfftt1wc3SUxmQc4bAgeHKOC1aIRZiN42YOcEGp5ZEJIaAlucxnbneeyhY1p0v&#10;qSYyEecAiRj6ZeNU/thzGTWOUkfw+BaFNJfNnLLGZiXU5hCi4E8HjM92gfaGXAC8YlH+LkVkl47L&#10;IGAHLEX5FVaLots5c4Gz4pDeXaVwqTZ/MQjPj+qQl1IcgSYPPKbvEBBftxk1UzNHA5Cy3OMBcZOo&#10;tIb0O9Nn0iQdPVyIDXEjJ2deNax8rU40odeZKOYNo89/WSGTHxp6V0u9f5w8CJOJGODJBxj6isHF&#10;VJn+GmRzDuR6iPTBvuY92+8QKqjtwWMeogoLUNu9ZjA5jAXdSIlOJgPdgRhBbuKyUnIxP2QL12z+&#10;4tgmmxNl2SCNtp/EIkOdUIuMNZzQgWwIzAuXEeHKxvBncmPb0tRAZhK3snc2Y9S2nt4vD3mM+cfT&#10;Tz4DaklZLQIwnyeWq2MjnQgjBcgUyYTQe+gx6ml0lZO3G0AwQaWBTmgHmei2xxgyeWqrUFPy54M8&#10;cACtzfuI8OaNrl6AFxQ6gqAcY8fLj8tJckDE27wkqc41oTOV/aRtjgBb1UNHL2T9tej00Cb1/MZC&#10;Q8DM+isZqLe33TJfulqq9wylTI8tjBcNa5iwz03I0aNUZZu5OVznIRfjhsMJMEC0Iaum08OP4gQl&#10;oGHkTROYj0vl43HGpbyV2U6/TTU1KBmX5M60Ju4cmz9xUOXkwK+SsZIyAsr8K+8c4hzRuN+5wLTq&#10;XZymWtscepGocjb8+CMGdAagk8xM5wBVqSM6Wb1hKdy9pYiIYipLisJtIXuBn7O1cKq7P6Pexudb&#10;j8tdaN6blLxtemQNYYtO6LIrKa9wQ99Rzrt4IymNMSqOA+8Oruo5XKbGgZ07gvwNy2fMXcUwouUm&#10;oI7lzpuhlujVwpsj1zRe5mtDjtafjWa7WpT2GZolW+efEdKecflqoOSNw525841rNb3IL4QgzrDi&#10;NMalxerW8Ppt4tRCdLBt9NjueP0r5HMnEGX+lNEaEh+VNGgw+n/4lvKrNQvFL1QSWuccC3IlcSnd&#10;sd8t4gv2FywD0d5TG7hIboNNll9UTEJMcD7J9VWqcbQHLxscMAOYsBcaPXuIxL5wS3ZjPbgQfaSZ&#10;95Jg5aU0le55IFD6imEHj81B8GZXNBwDwRgSG4J3EiSvBnjT0vcbsTzEATCOHISY41ahzDfCgDGf&#10;8RU948x8aTd4S5kTAPQLZOSQ08yzvhYycwlrx++sZ2gEqOfTU4Q3XEHMtjLfggTOzvZ25jeyM01P&#10;7E41eb3F2xK5hRdKjfRs90JA4FackX6mp8wS76h51yuXtoHvtPBd1Br0CpNvTEtbSp/J5UUkDgVo&#10;i4h2iTBs/nR42DETcPljVkpPaBOpOPkXAj07ZOBfITtkuPT77UTZg2BHpYCaQx8a5dnEjZR1W+jZ&#10;3R3NW3d/OoezvbJPqhc7mHdWbUfUtK1TCoGTO+8D7RGTqE76HJ3bBHaNUkbhkzbWYwFs83eSoDtE&#10;nkleSk7Ntpxk8tYzL9ojKO+F+cWp5XcVbqBw5nD0HZpy2epaSXJEu3TE6okclbTF9Hv34Y8+dZ63&#10;qSdBKeCC7gXWg6DG5e4IGImcZBaffWzSvZ3KW1gMytb0Tl6WBP7Qg4PptmR49OaMBRh6njXYFB0X&#10;KbgI45HcuCVJ20TBszsS1hKrcY9UhFSZX6wE+lsu3M3laZO+i8tQdpTDsmWsgRubTeDlW1zrVm2i&#10;dNnJ5awfCeNSaY1zHWm1yYzIYIzHuQD6axR/tPc3AYNO35ai008R503VlSToLY4ZlPPi7sRZiPaZ&#10;ZbHgCC5H5iwOeV0+mTi+Y1yNVw09ckTqGiLlGl1JVjl4TOe5GqTvnfjVY3kn/wAtM+mL0+lHRHzq&#10;NAu6f/08CExR4vSvlJU6Jr/gJc6wJBa+n0DxqDxI8MeAf1EyMY+4vx4n6A8a/YIER3PUwK1dntoG&#10;XxkeIFQZtCGJkVplY9wc4zdNDRkwEyI9MG4reO/nIvt4HS1YbVJTMqcA2sCIa15S5k1ONHZfIyGZ&#10;HN3FWxtyQEwJJ8oD0v3mAmODpokNu5MTefM6iJNx47EEHGrhJ5W9cj7K0h3Cpg02aRyttBJQRtrp&#10;DE5hES2sOJdBTADWN4dE0xkL3IE9R9SPZUMEncyoWDl+/nVJ2mPOxLDDScBu3Lakmkbk7pg9L1AS&#10;WzYDmPprYKbk8xnD081MDIQqD7N6XbQOe1ZkAW5D5lxaESrG25HCzu4PM4E9w55ktYUm5lrnfDAt&#10;wEL1U83rQm7AbX9Fvy0BqSYOXjnBGcpIB8shENG3bbtz7canHoCVUVpMZ25BvJ7ltapT5HLmU2WF&#10;0kfMJaWY3JSFlyC3vMWqUntMZS2x7Do2rRBj76PJPhnteV49fkBA5BbjHprK3k8cm4Lq2CpJeSdz&#10;E7mAFsJOXdTP2fZbsCyAu9XdRJQBg43D255amEZkNx6ka0iYS9tG55G7oxK5HLnl+CA9uPppxQZW&#10;3leDjVkbkFA2wd9THDcgfkTzxuM2floAhsxjjJgj04FfHk8l0bIAWzG3GPqFWe+0wcamOLcA0FBo&#10;VJuB3D49PS81aRJ5oSAh4H7ETgPxBLGafJjc51283nlKSSS9mx6jonwsaWTOM3mkvoty2A/YAKO3&#10;95bDXOri5vucFvVXWlWDbMKcvWBDdE6lpYCOpJcYeByx+KO341OkEmezQbKAvsyDt5X341pE4k8u&#10;ctnzyD2OAfLbcd+NVWTsyRq1JSM7n34AJbnqZFqlNycZiYHNrUVq+x7ZtkjtYEi+o/NBko3A4Bg6&#10;lzmER5u3bGbYILSZqSV2XvIz2uWJHmZBwNsFjOROP0WSn5g2kI2N4AnAScy1xrTq02mU59mDy2VM&#10;SkMTqeBY+zZj3I+M+8eX3MCDzRwO2eAx7fxFG7dGUmPjzucAdOAiMM24w57Fy2k3bubmPy1ZJPIy&#10;OSYI3whweYRAUgGYPN5Jjj07iuDMbILYBo9T4fgVwZ0e2eTHc388Fp6Q7QuNGHFNspaQ8BmOcn3b&#10;ef8AQi4KTGSU25c54wbvBzbieJRbZs2Aa+IlxapUEvJGyOZycTfS5drj+VZuzIOMWfgH1EAVWpJG&#10;NgyxwAuXOoqfK3A+D4q0ipJo9jlIG0YPZeYNZi3t3VYkS8tQ2Y7aeG4JAJDW7gkCZ4M6D9F8l80c&#10;x5DHyK4OHDJ+MEHLjGLme+sxZzQYecr5K3Aox5AZEAVV43JARAZw8HB861q2Qw8gFnswl5Nc3c6a&#10;WBTxzCYvMncS/rGDknzo9KyWb6JDGO4eONAAeRuCS17vLkG8RrVGe0QsyyGAIcCyVw4JcPHGBPN7&#10;kBEwDfiTzBYDA+LgtfkUMjgkBLME1tweYs97QexjBBGfIiWnwfxCIAsk4tR8nTt/vxoO8G9Dfgvl&#10;JGrgOXtmwwRhPcWnStvevhsCeRk6iAObxuCQZDaaMEGSNseAOpB8RblOKPHbPjY3DjFzFQ/svMX4&#10;8DYGdBOVtvR7lzLjvI9SBv01SXDxtwcv/Atsl88IzGcL8BdPl2lz3OBjNMTxh4LumgoNIlbdzAyO&#10;YJxaaZlcvIZzuzx9bCTUVbk7wjP4iZeEI8z37cCAN+bs2zZl7AfJ8NDRzwbyYgD7US3yx+NZ7K5o&#10;5C2wR6cHTtqG3qByZyeOABcfmcEaAOqBkl0qyPD5ycxVuoJwNgTHLQFIdYmSaWSY3mpHzRkRKXzx&#10;zGTG2fFcRk81AwsnZcxf33LxiVx1CIw3HLmY95gAVvGPprSKTmDYLbHMj7wblEHd4FSXBLzk5oAW&#10;w3eqVLAZcPG01yBOUYeaS6sl7PmLyY7s2BvEZOXaVwqRw5jGcLZiUgSKZRfZ0qbb+8Pu7lumCy4O&#10;NkfZsuvPHzUcZP7MsNnm7NnPs3APprYKl2mDnDI4YOppKh028bbzZsbxc0tVR90spKrJ5O5eEyHV&#10;qHTb2WkAF+cQ4EzMCDbPccF1v8MXuIC8ePZlMd5CAvK5ngU4BLsPGQ4Wx94jImWcjmMqe+2AyD6Z&#10;E83mDlsTeXm9Eg+GXBnQeVuHr++a/wBW3cKvtww36XuJcGwGADW8TzVgO1Slxxk3ZtaHH1Fp0rG2&#10;gGCONYPtgeNmFiBse5cFcRQKcc91BT+4ObMfGqfyVNePyGJjjQwmdaijMGXBMah8a+kxwqzQnDsv&#10;cWSK7N3gzcayfF6UdYO19pC/QtLzJwcCh7xgUwbPHnSby/GXOkgM74RQxkJcRLd8BMiPN5OSDPGg&#10;CGzk7lzrdxTNzHwK+SupGzZkcMDEREBJMBG6GdMFkMcnchHjgQ2YMyR5FqkneNoBnjj1I+mhripB&#10;m4GNtLGGb9huW2tHwIDNB9+BaRMG7kw70HUWbzAZG2SNAsp+DvpDcEgIiVvGk4bjg+dMARCaaeHk&#10;TzcY4x50htx28aBhMGTuRolL25IyICTIpjdxqKgWadS7wbN6CO/nWkM3DaAmBYPL3GAq1SXkcmeg&#10;jD1EecNotUbBI5fjz31dpfMN2Hon5mr+ws3ZuHMA8HLV2l8rsjxxntx3VppMtyajWpPOCGyQWhwf&#10;VVkbuO/pYCfCWVs7XB3ydNWRu8JBYx8eqJUii+OHhLePuIb2gPvnQ3tDGP8ACQHePyIJzSG8400Y&#10;HMCRi/y1lbeYYPnRhuQiCg0IbhGG7z86z1vMEYbzD86YTmnNyC18GoiQ3guCD9NZu3mBI/7xHm8w&#10;H9ODy0AaQOYDRIbwizcbzx/VR5u8QBaiOE8NwTuKt3MaMM86AJgxl4IEYGP8NMsxjto8MaBYm7Mi&#10;PN5eTgjTLO3ArI3tpYCbs0ebjTI8iJN0ATMCeG3T0CmDz8fGpxgNtqGQeBGLePOmSD8CABpMiZTx&#10;EyTIgCH8iVzGmSZ0rmDjQASxok3Iq3cUwaALg3JjRhufxqntyIw3P40AXZu4RIbhU9u4R4bhTlAe&#10;GRK4oYyJ7GgB4ZF9KOntJLA+lHjSxpIAhxpm4pnGoZEAMpY0koEATMaQyJkaeQBMGRTIFDgUyBAE&#10;yBSFDTiAJmNPXENT1xAwJY08NDcaeGRABJSFBuJ4ZEAJJJJTgJSFHSQA9cT2NQ8aeuIAmXEriipz&#10;GgCYkmbi+kATElHxpY0ASElHSVAEhJR0kASElHSQBITibSU4DiSbSQA4km04gCQko6SAJCSjqQgB&#10;xJNpIAmJKOkgCQko6SAEkkkgBtR1ISVAEdNpxNoASjpJIASbSSQAlHSTaBY5jSxptfNxMA+l83Ey&#10;kgBY0kkkAJJJJLASSkL5toA+lHT1tK2gCGQaZwIlbStpgAEg0zbR7d1DI3QAPSUog1DINADPGmSK&#10;co6ABpBoaRujxBoaQaAKq4ZqtvJf4FoRBoO4b9xBOZu4l6rbiXrVHjNAXDNAGbuGeD5Em7fn+NXB&#10;xL8CZHL0ADW7dWRmNMjbowzH/EQAYZ+NWRug7caPNxoAewJYFITmBBQMjGlbUwY0raABpBqGRvjR&#10;hMkboAqrhv3EHI3VwI3Q0jdBOVUjPGoe741cHDdM7mgCtjbolu6JDbokNulgDRt0SGNTBt1MGPwI&#10;AZtqYNunht0SGNBQQxjRgY8CQxok3GgB4Y0YGNQ240YGNAweGNTIEyMamW1OB9JJJIASSSSAEkkk&#10;gBKOpCSAEkkkgCOkkkgCQo6SSAEkkm0AOJY0zcX0gBKPjSTNxUAPJtR0kALGm0lHQAkyRPRqHGgB&#10;kihkT0ahkzpgshkIoZCJ4iioA+SKKnEkAM208kkgBRqGQieIRDY0sBEImXBEyQiZJ7iAERQyeBIh&#10;EyQiAFGocaeImcffQAyS7xplSFHQAzbSJk409gS3dMAh4E9u6JbupCCcF7n30t3TzhxgVPmE0wKg&#10;Aw4IOBUmaVAMPAq3NKg/DWS1BUnPVhQEqgqTUzrH5xVngQecTwkd+BZ7NHhLmQ6WASmEwvZ4/KWV&#10;1BUA422CM/L6ishCdyNZ7VErJbPHzFM400vrKHMJxeyLN5pMNTBGpk0yEx8v4aqs0eYB40gQMzyY&#10;E3bBB9RUPtBy2JjgPb+knnkwxoDqGJnUbgJkwmjlznNqRqtk8aJcChkcYFOUDzO4YuBXypNn8xkh&#10;M4LkFq5cVDZ24yY4F2xUA2QdnQHJn2+GeWvnBBAo5s2psc0oUK04b0++nrmpkSJbjImXAxQZ1YQh&#10;iXzDdiY1dvtASPPYWV3Ma0iRuG0BPcQLBs8mhP2FVSE7/fWhVhKx7yCzwEFpqkvJWWDncCAER5jb&#10;Ibcx8CmEH3O4RGKfp/eSJYwJSuXkCO9Ahs4G5441vDem2xhgCEFyO0q3UFBjjzwPhYP30AYONMuB&#10;4M8CsjeRkuHgj6aPTSn70uAYPT5iAMx48itUvk+Ntj8xQ5XK7xMC0Lc8A7PLU4GS7vZJgTNzBwIl&#10;MBkCTOg8AEAPDyK4S+5u2RAmg/Gr23thHjgSbgKTOOYobf309NHGMiGkuWl+gD4wDuATrghA6PcQ&#10;5oRuniO+RGoteHXxFksg9POmgenTzph44JGT3FEJBg40U+zw8QDzj06YEGJcjyeYnyOCRjTMEBIE&#10;J2wHnkrI2HjQbgzqyEuG40HeW7achx8vBDt+QyZwDj41+DIn2bchiLT7Z9BhMi+kWJKyRkwQATzi&#10;TkDxgX27QnpBA3hIOBLfCRp3d8amN2+BHikoIdvvq4ScncjVVt9+PgU0bvBwJDdPEDQXEw3YiBOH&#10;d7jQbfMfGmt8wKPTRowYmBMaZGQfAmyvhxEyL5eczHArfR1+7UWExjGr5I9nE2nDa8zYlcQfDGqG&#10;QC7R9XucTqSDAbtXd2RNNZc2RUqzxNKFC6ltZgUz2H1gyb7yaRuhweZajVv2byt65KBnY1h8tekD&#10;jbZuYzwfaoTz4ZRY1zG8rQb+fHmraVCGblf7hUDn9Sk61GM6bzzN9ojyXMNFsct7qE7mP4aolPN6&#10;ieazM5f1FaZwzZPHJzGfZCalsQl276oOyQTsh5tH915Y7iwMzk+hi7fxG1Dh9bK9AxWnNtFV0q3w&#10;O2NwP76sdUbRJLVspO/gOJu6GLl2s+NaRtcp+U/aKasw8C4n2kUO5YEvM9OBZeAyidXVs0941MzC&#10;apX5i7bM9rlRyp7g0nEA/wA666Z7bPZjmZsRDj6hF5s0fJ6jj9sbAuQD5i2ZvWHZsuOaPTjJzBk4&#10;16AlMW04XrXGcesvOGT+bXml0elq3POWD0ozZXAGMfJd1Bq315OHtTvcdjIptL7O5i5yWFRmcnFV&#10;pr9oIaWtcektB7UKCjpwDNhNez4G/MbOc+NB6wnFBGcgwTWYMz8sg7S4ucbO3rCwaA62uvKTJHJa&#10;cf6WPlEuLzF6Mexu3853cKbKq3I/wnfnq30nId2O/lpyuIOVcKqq4/8Anw2nHwagZfpfkUPZHUHY&#10;lMY5bpwOBaY/AbvIPQFcE2ezqamf2iRvP3FyMPCtun/m4vhOt9ZqpR+X5i4bQNuDKT0xWLCZH1h7&#10;yybD8cC8JakcXnJ416lbfJfTE+bPpqFiXenBeWIvfXmDNGdlzgjAvYeUsL6ti/3HnHNmTbJA7JEm&#10;c0IzJkS3hsEaG75jJkXRnGnoRsfrCXBlQI3h893qLYG+1yXbzggmoh/iry29DlzGPBv2RWOi5G9m&#10;sxDBAfOvPcnyklt7GSDv8ZzbUpC1oPYAdYDbS4783B8UqxOqPWcZQZAyq58TgXOu0Ac6DYC5mtyA&#10;YhDH+wqH2WQw70Z1PheWE1WMOtm8zt8s7qo/1kKcnDLdn91mb6sccCzfbBXEgftgQNrrgIy6l3gj&#10;XJfZ5Ja5BHAe5GtCIzJVrkDAJ7cHw1po5fVGl2GK7m1rE1sKszeSV/nloN3c+XdyLTZO4es3sqeb&#10;8Jua71C44FSqg9Wx7LdaB8LB5iqjzZXOjZG11x8QaufjEs885lGTar/Dm5bVNuhKtICWxgat935h&#10;G3XTUwty1kxlUGnG4FcL76xOX7IJ0wcMX5mJcF3UGuopfRDecODuXPTtFXP5pyVdOtevunQQrZPU&#10;MYW+i6LlO5YLHMLzCrPtqFQzGknuBnUbogfLur8eesQylUufS2VSrPyxkJ3Fj7Oh3tVDO5M+tx6p&#10;NXvpEHDqZuS4452Tr24/xH7PduD01KPpVEC4ZwW6Rx7nhXMQ5o5MiszmIGjg7eL0IITRHe7hF6Rj&#10;cYqOqtZxeSmtk9wZmE0JGgIx486fAe78iOjl5LeBWOdUY3dGgjHbQxwQcBMi2GiNkk2qUnswOXzF&#10;QqkpcsqenDHxjLbUqtdPHX26n5KgRxjyokzZj76Y3McCfGXGnN1/hwfcfgIkl5Ix44FEYTgjAuQy&#10;egcEgQ1w3vEyJKtPv04/uP2bw82z7zLgM4wctU5xS7KfazM+fy0/Qey97Uj3dm3Guov/AJjCfQS7&#10;f2D4TyMfMbC41iPzOOhNr6jw4zb6KXNV+H9I4nl8ocy1xjXRMrZy6dj1j21Mk+y+op297HgYlHGP&#10;mXe58ywraHTc5o2bHYGPyy9NWU9c39egfgVfpNYrCOXSVkcOljIud5aPeXnogg75Uy8n72YQYC+m&#10;4i9KwFEW9B3FfojVKuL8xC6baF55L95c4PLQH0DcsHIDNuPpo7L3hN9PHH1EYmFPuYx44FPo+rXR&#10;Z9otNV2aDcBc9pTSebv/ADxq37UNpkumTI4Wc1uLjqZuZjwGMVRm8kmJPRjgAXAnpR6GtnG/Qs66&#10;rbXHLYSXuTDxwPhfqqZSe1eoqbjLuczKOH08cCqMMkcC4kIdij4E9i40vxWzTRvD/n7RF0uPuL9z&#10;iNOqHbPPZxBgMf8AIswLNCG4zKINpGpm6QQcS/cXHRIvuKTpwkTsnkJvckFopxv/AE+m9D01sLpt&#10;gbgjWKU3M90ce5Gt2EQbYeM2pBauLl8/o3R3D7PHQ6HFv2TOHk2csxnbRhuQKkAZkjJj7iM1PV+8&#10;5AgtwKotJ07DweldBETJp+7TTUxpk2KtprsxpcUEuCYPH1FnEDT2jOpsFWTCFvZ/pyKH6IvSCDV9&#10;HMSoiHK8bOLxLHOS3tj1STUBPRbD6FCpz/xQJxFApTCPuLR6etPoaHPtdbLLs3JqYIFaZo808EfG&#10;qTI+ZnUx4QcfXWelG8fXOK3MVDGMcaecEUQhMHArtBIy4AOBQPR6VIHnIrKeUCtgwGzqi7Rfh46k&#10;2uhVFM00ScS9y2HnAg9xfvU+k0ZBwIwzf4FWm+cimDSnJPqXB6aZx41UI40eBGSPIhjxvgQkc8j+&#10;h1H6P/oqSRzj40OSVFX+RFeOEJjTWNfq/IEwSTYh+BOkOSAeCJTICDgHlQYhMSmXrrqVDaSSSpJR&#10;JJJIASSSSAFBArFK+ZggQG5gUlu59MEf9KU7TxHI1NjbzjA2wIO8eXieWocofjjGpjhQDga4eEDn&#10;gUPtDHxolbx5Iz5E9/V0GRUAMs3jaBzjjBk8tKYDHGXR4EHIQdzInm5MaAFuZI+BGGY8GflwJ65g&#10;4E9qQDQBD3cZr6ek7ckBOeodyyTHy003m+NyBRO0Lkl7eStzAPni1FT2bxyz4EnFyMnPUNw4wZI1&#10;9HBmRU85nE1A2DxkKu755s/ZUHLmIYD/ANZkFat+/GuLtmdcNqYnTGZGBvG7luW1qe0Da4SvJ0d/&#10;Hpx9May9UtbK0s7XCCfqAHaAR68mON+cRI/MEgNPuBs3utd3bqDWhVRK5L2dKo4D24yC/fVDcUXN&#10;pU5BHGDR0tRV91JR5weeN20BLwWOiobce+OfLWqSui5i5l28hPcgIg8jpfcJsxjf6gSFWZcMJknr&#10;yYyptuzZWRm3n013Fy5PkJ07quBJfKWznfIAcwRbdpPM3Epf5DMbkfTIISCgzeYEbQPccbHI35gx&#10;lV8pfa4Slb8dKvnUvgcfeWxFSZ5uTaY6PT1VVagnAn+fv/CT6bRN9RcKonnaV95GcpDE5izeaTxt&#10;NW2A3OGl24SBlufc5txUkjgdzGnXCHFPeSuyTOgLgeDPArtNOXjVbHnWoky3FwpucYB4PMR6YDI5&#10;ZZOmqTLxtox4O+tCbzBzAQEEH8RRdpwgz15K7OeNDbdnOtOqSVuXLbHBxqny+nyOR4DfqJ14A1u3&#10;3kusdKYEs5LCemFPklpeehrwuDg1E4AOMiJacY8FjOhrhxj4E83IPgQUEwjfBk+FcUPgRhmz8aem&#10;FPk44OBACJu25XoD5/LRKVkIZZ6RmQJFdpGQkCAGXjPATIrI3yDzgSIMlzWRgkvlxuSdLAJSuXtn&#10;7nBy0SHI3LmYgCE4hmu6eqlT7xy2JgjBcgInppJ8ecJxEucsffgQANrAl5zgec4emRZ7u441fB0e&#10;5ctjxx3cY1T3lDzYOdWE4H3hzBngUyVzzV9p00BcN3rbIZTGbfHngU5Qao37OMPRQ24O4cLk/wBN&#10;VVn7M5x37a1Qc0lzkeS0SP4iAAMvkZHJMAT24yK1N6Lc29bp/wC8KGuHGPWCAQ4xq4M6gE5GCN4c&#10;o4yeWlgUN4McZMl0auDOaOZC2s6Wp1ENqRmOB6eyf6fcVV3x65sRm4EwC7TCaPXLa92VzOog5JeO&#10;AYOaOPqJNyEuZzlJAREnDfGPBGDP8VLKCySOaNrmBzdJBa5aenDdkFzjgBbgUOX1Q2DoxsRY/MRJ&#10;xJyNrEZrQwuF+e2Tkx4SXW8BgXPpLJakbjgHkV2eDwOdHj5YyEQdxL8BPbDl1PK76ckoMTcNx21T&#10;3jPGtsnjOXRixtlkswycCCcGkt8Eau1DklzMl43GqSRvjIrtL5Xp44El26UBKaOGUD3GHgIiTMcu&#10;eWII9RUmYXI+NTKTZuY5jjg6aH7aic0gdPuQucEALjbzBp4hOynuC+Wz5ZVcO1MA+fbj6izeYTgc&#10;bn2nUtpKd0Lik1RNMBMfcImmb9lbxwHQCpCDjc44OBDmfpHGP30rIp0b9/iOSacSeMt4DgDcgIJZ&#10;9VkrI3zwcC/JRu8BDRm6aDzicXdGA2RSwodTtK//AIljnbJXRlxo2OaWR4FXB3LiUdxb/Erx1MzQ&#10;Ov7Zh476rkA/EiTRvj41MaS8kedM8agcIEocm4Aq7NKEuddEZG4ctiZz5EYnm83ARwdRS68WoJM3&#10;eS/cyYI9RIdv9tKcTDGTPxqsGmPpiX7o8QLOSYYEBeTPGh+/+lRIjf0pykeAXjh/TiUT/wAF9elK&#10;KPEqeHQid958pJJy3p40wSfHoUq2ODiURfUUWJfPuH/cfK+oYcS+U4MmFADfpgwpJRx4kl9ECSSS&#10;QAkkkkAJJJJABFgC4VMvIMBEXk+RD5l6cZFJo3xdqadP2Q3BvTZDcACkgGgLhu2jvwauNTB1BMWD&#10;bIdAW88JG51l8SIIkcocmyQIDMJY4bca6Vb1BKQyk+gJv/OudZo8vOTxpHjraBDZrQm88mO7ZOBZ&#10;8ObjgyLQZfNJcZlgj408C1U2N6/c8/J1LS3iYTAktlxwhBcgtdVcuyueNmZMYT51aiTydTJtggu2&#10;VO5NoEPtAcDnHGfJ5Y0Yl80JHwHyKqkZuYx47CJS9uS7yEFAemk8cwZL6obioHsBcflq1PG5I+BA&#10;ZhT8xbcYMiAcM/aRy5JnPbUxw8FA2wQahidRUOaStyEmdViMjiAnOX3TTxJjUXjNtbznVJt4yYIF&#10;DG4x8epGrJL3jIPGDOvhSHpPK8A/fRKYM2UBcHfQftQceQIESGzHxoKCtvB4CYE8MngVkcDbRtj6&#10;+dU8g0sBkhNRLeCQJW++iTe3bTACUnqAgfkWqM6g3zJGsN3jBkRIbggUmgZcbM8kbI3XVVnkrbBH&#10;ogVVl9UEgyKyN5xeyRpNIbJm7x49Dk7iG9qOYOMC2YbOWuRpOKbbR8m0npE0GJuKgcoaOeEWwPKH&#10;vcCrbyiyQdBOvUJ3in9qY08SaDR77FubePuJn7Jo9gAdvNMaMM5o589Q3ErG2yQKH2eWPgXzZAuH&#10;bBDDQcc0skz6iMM6Tm1u9ADIq3MJeTecECTtBcTHE8vcALaeZzQkCrfZ7mNGBy8ltFABglaEgHgg&#10;Q2aVBjHz7iEdgFjJyURJT5LfIT/YAIJUeMWCxnTzOeDt5wJgknskzgTw5eNUa+BOWQcwlW7Z+Nfr&#10;Oo5czHgsbxGqo4HjTNscCnAsg6oLAQ8YWIsBOmq28I5MTHy0S3gkY8iabyt65JgDqRp4EIc4eth4&#10;L6h9oPY1McM3PBYR6l5G5ePcGl+KmgDm8jmrweOwXAg/ZZLmCNdcyNwNtfZvwCwWuYJZLPKT3xye&#10;NnqQKTqN3wFmVuafspN5PjWqM6LmMHO0/qo8ORjbcadcNo0Mrl9J486uDen2wVdrgwqG3HezpFw+&#10;krbi5APBABDZfL3MbkCvlxtGphJeK3jg418A0iRt5iwmIGYWO+fSEs92kTAbxzggBu/mD99dOerG&#10;4HBNsEZ7cdpPbUNg700xfGDdmBiXS3Ba/wCZJmpqaRTdpxwTL8gz3gXFMZuCQdC4tOcUHOpaTA5Y&#10;lH5aepuRkfkA2bXSGJyxiT+6WpeZ6MjmPPuKmM5POpkTAFiUka6uJ6s9VwDxxna4LV3m8CzGqKXq&#10;OhhYHIPvAtMl3HkSguKrJ5fMd2AGDqaa2yV7B2QWxzP54K9a0xtv8S5dZvHIXOM2mtao+sBs3N6M&#10;FzSU7ratsoGZW8bMyTVm51ICaYx++s3lbMcD32ngWkS9m9gcgeR8ZC3baodWTRsZ7gsW47uonIJz&#10;WmcwG5mLEMemEdq2ulnFUSltfDBNelqD41xnS80l0Y8EembpkW2U/MJSzvmMxETzNVXCHotNUofs&#10;mWkPe04yatxXB43lM+bPoIFT6XqynH5cd8TeMnMuoPPK8LLajA5bMd4D8PvpDhQy4btoGQGBpqJv&#10;ByrYlVagoNk8bYwnKQ3xFMebPxVC5PNY5qIcBNS3wIDJ3jJyMEnvlHq6jm7xqI+UGPzyYMmxAbhd&#10;HGPmDV8k9eS4LY8EcjaDdEFpkIhteSuUycgMGp5loqocnbsjPQb5phTk7o0JSuj51U5NG0OAheYo&#10;c02Xz+VX7wMnmLp2n6PlzxkdzKnxWdvlkIX95Y9VFSvZl7G8PcgH1Bd9OAVL9i7kAMAHRHXw1sEw&#10;nDKOXANGcpI26x+j5W5lTbfDAyWulx51DnG0wcd9tBqQcpJeBsA60ph+2wGALT6hS54PlXJc4cDN&#10;MTwM+BWoY5duR4IwF7Q5nuKnuN2uZwW0JSfaSn9huYHp1Mbs8BM+oj3aDYPB7QhrghI89hXDxDGS&#10;5onVkHL2zlsfG+z/AM6oe8OYM/LUwc8JwRgU4CmEvHAPROqI/g08COvHBHPBpoDMJeQPXStE+Gug&#10;FWaXICI96DkTG52R40m+dPbrYfEh9g/solvBIx4+4gwxjUwcwwDsqHVJbcQ7hIyZFpFHkesCXrCp&#10;9Ntx7zjj1IF0VL/bLGhbtiT0pE3lbcOMfAAo1fKLoe8S880/qK1U/SffsFIrtMJO9DLj2bv4v8qt&#10;Elkp9m2CTG2P0vNV8cTQhrGM4nHlrPdm7eSxtgBec5a0zbtguQBCAQ4xpzyGgwGuKsbMJtubkHsv&#10;U/0rQqfcNqhZAjZgtobtYpdlMpdej0zXelnVV2HyNzA5PHGd1gGW2MaRC3dtgUF2nGwdlO2x4IDi&#10;ZmH1F5+7TNlcypidHbOfwydyNezA5fuwwRwf3Sw31mKLl0+pjfAgKOYM/wCRZjkdM3b+Ejvco8za&#10;f2fzGakAELG5cWzzf1WHI2QI22pH1B8C2v1e5fMZOTGZiUcBBcwq60JNHps4QCJB1CLbbD10V7NR&#10;0130zxRqbZi9lLmyZuUcaoczk7hj6c69QtsjdkYZ3MZyuHQy3G2ksrpNnR9fkBLZqx3N1/zoi/zQ&#10;qOPxOZqJRczcPP4bjApjR/gXQ+2f1c5vRkxti9pATlEH31ze8l7ht6dUPpgTktS0cmaWbfBufho9&#10;J6k3Bzj5ltZdciUrfEUFl+huNUVx2w2AGw1Hb8sSp5Jfu3H1FQxkIjDeYEgzo10APW3PfAnoESZ1&#10;AMwwYwIPMJhqY4F8Avn2kmLCxZfF0xKH9sJi5JjMe5Gs97YJGpg5gi4oNal7zec5lZHE0I5HuYT2&#10;4LvLWGt55ZKjDOpMBOQmE53VQdJyWWyU8bx8XGTmDEVWojiXNpccIQXICaS4tHtgIEeQAiRjUNxt&#10;Qm01yRnth8sSouPrknXTcchlQwOY7RIPLtK4S/t6d+2S1iJm1u29XjXGberChbAgsZ/MR5vtgmzB&#10;scITlHcSbxFB2YR5IZI5AFy+tmJzCE8axPaJtYmLa+2jfCceW58C5GqDaO5MXGY9yP4iy2b1a+eE&#10;/p9JvSkbrB9KVGxzjaI5uY43xSRrOZ/XTmYen/5X01nhTkLxelNJ9Ii8mnmZzf8Aj6VCSSThIkkl&#10;+YEAfqSdGDGvzAgD4/pS/oRAAE6QY0nVxQTBjxtsCZG3JAiTcmDgTwxjuZ1+QJjiVjgbXoONQyTA&#10;keeNXCcOGUDIEAT8zmKkj5mRLAetjMTHy1p0vp+XGlJ3Jn1uMfLGsxt6mNXYbhl2Tgse1XeYgYAZ&#10;g8JBkDwJmTy96YmTjHqqH2oRs5xwIxK6gcwEx+YgCZJ5gPfQRueBdLUP2dOBngN96H928ca5RcD9&#10;pxxrVKTmm/zEEfL3cXLF30CzTpp282ZHNHp9L31ldQPN/GCMx84+YtgrCsO0mz5nB9Qa5vcDIYmB&#10;ISfEFqkY51Mh7mG6QN27bWwUfsnnU4c4AnuBJq3EC2dy9yw1oD3OkQYl27L54yp6Q4zAFj5ZCD4A&#10;Y1a7aVYIdcc67XNn9kYAy2VZ2Yhby5F31yvqRkwRrtiR7XJAw7cjcnK8jcaX7C5jqR42nc2OZsDd&#10;wkLprL7Y6FcU/c8dgMZ1oUw2bvZPuN7gIK6MglSez9zmwAxnES2XprtiaTjs1yxgsFI2GLUGLPBG&#10;nuHvMTZyNk8JZbHLZGL9tVXc3u+ggZ+bproTaJVFOVCMHYjEo5h5g8mT4ih7O6Pc08T+uLWB50+s&#10;ou0FxgLi05Ge9qRo9WGzOYyqXMX4faAkFqEGLgTO0wdOMHP9WnLeu6l0qtQ9pjmfSVjKr9vlDJ8i&#10;d3FbZ8Mfouk3tVTEDCA/6qu1SbLx03OrL+7Z6ZPGnq0lcpkLkEcnOXT5hFv1J7XKcfy4Hatohupv&#10;IsaP9MoOS6sk71tYNGAowk5d1VXdxmWzbZJoyeTHGzOVwHp+CD6axPeBoQApezc7zgW5DoOo5aME&#10;yjYlsj8xZjL54RsQBm3GNao32wOTDfQPwCeXLXNTigPVhWBJrLmLNyxKQxCiKP5PLUOtNn7KWyVj&#10;MmZyjucxt4FoVJ1ZIZk2O8sCZxsxad3/AArH6wqhzUL28YGTyxpNBOZK8Hg69xWSXkHGPHGBIejz&#10;gXIFDuY1cBdvtI9bMsFgQ4EpXXmp7YApILXmqtkcDM2z8aMbuQzbBYuQeYVQ0Dry4EqRtA2x6Wp+&#10;dB3E0JGPJ+osxJLyhc5AXPhrWqHcU4wbHjnEqdOIyXbYxL9A5wNZt9PHAflqqzB5qYOYj0jZuZ29&#10;3CDTueYmZxT8xYPTszWiRj5lvOp3D0vA42b23o8ChvJe5jHe7nTWkN2cxjHjbAuBb9QaemkvJARj&#10;eOIcZOW2U48pMreOJUQEZn1uMnLWnbSNuApk2YsGABEt8xz3441gNUTAkbk8EHAPTVJHMBtiKikR&#10;cXxxNHprBnL64j1NzxswvxmBc8six/tBy5It+Hs7mMchvOQFbwD1blrjVAi8rdYV42mTY8HL8saz&#10;eXs7w8iAuJoNm9wRguW1p1LzRs5E+gjBzEwSB5e4JdwQdNEnjO9YjgSlbNs2c43N0gfhJlw83Yh8&#10;CAEOVkCO98VEmc8JBwdNQ27wZskd3URhu3GHg040FBoUrqBs8bYDaap7i2bgOmXGiXHYTI3jKPj0&#10;40APdnuYyZ08ST478EfGpkrnAt5yAV2mlSS4wwQRyrd7fU8aWBkriV4FDbj78f4atVSW4CZOAnlI&#10;aNnvOex+kgBS9xj4zrWqXpt7Ph4GwCkj8u0sr7PI2Jn4Brpym6s7Nl28s31s1rlpgEOXs2UncnC8&#10;ujgH5ouNapK5o5csvZgCG26ernXMbyeOXjneXmpGTqXeBVtxVjlmyOFse3cLqJN4HXQ9tlOS1lg3&#10;HeHvUWe1BtQK/HgCDdwt+mJcos5wSAa06RuBtmx4zc4i/QCeOCB1uZATzVVSM+1SXg2hwD6ask0J&#10;vLY8cYOZ+4rJRdPuYyY2DG4gCh/Z97A5yA5iDzBuOAmQ4sfUH4F1RUlHvX9jeT247XLEJYnMKLcy&#10;oh47GQZeYVfm8AC3ZvYLEYbRIOYobwjmNzn07flKYSYEC5znt/yJ5xMBx54AC/CX6ATe4bI5BzOo&#10;QqJN3BIL5oOSNEpXKxzhtggBn+qq24ZvQkwRgt20wAw4rh7rwQAt3OZaSkc47NIxcxg5ZVDl7h6z&#10;cgjsXLnT8aMDmDJsM8bljbSxham+1xtHMb0bETeAnMtrPascNn8xO5CAo/hqtzAbZ4TGFQ7lnJHd&#10;+IvzQJvLhRcwZQTHA8tYB+ZwLVJp2K5cn3C7jJy2zYX8qwdu3G8c4IAfTtLvbZPSY20lYvDMbkFo&#10;RR/P7yS7a3DUhbm2civKfmrnJYLjHzFMHQc6bDxwadxddN5XLplMcbbTjccwYucqHtEmDaWkBLYw&#10;fiKK+0d0VZg9QN9zZACEGTqKHI3g5UM8bnTuC01fJ4SXbsCAx8lrlrH5wNtztXAPpoQJeM1JUD0L&#10;LGY+TprlepJwR45PHGtInAym66yyb24PnWmgy3lacOEyRwkQiQx+NaGhCRI/TiTf9Kn7mikdOvd3&#10;vWCYE24UVz+lKGL+hEWgB3M6dO0HcyL5cASYTPuRqxjJjVFsI5LCEjHZSj6HmbyyT31ZJhPN5HrA&#10;z+YqqMepgSudxfBgSIMnGmd8JArJKxktnj8tDXgxGQLHm8008EaPD3mNtk04FT2Y8BM6uA5o2jGA&#10;MZ0DUFkpepBtsjngWY1pMLzk8cHAjE4I2g4DqtuLbkeCDjU4PKG3J3E9jTO74EnCsIgkMenjv5Et&#10;4JGhtxPDboKAwS4YaZb5ONXaXt20bYEHfVbmjfVyKgBMyYFvFB1Yylozxxg1uWP3Fg7MeMmBWpu3&#10;wZ4EOTaaWGyfRS7DbB1ARyTH5ivjN49uYzcZOmsfpsbm77nMItUHzL0d1WwtpIjMzVSZdiy7S8m7&#10;ZIPpkIjw5oOP/f7qocrz54z50YGPGTJwDV5gFqI8HxwdNPD9/jVV1G1hQ9878HH9VAF2bzDUyHRg&#10;bzGs3G45CPN3nfj4/MQBdhuMdjqXFMZvPBpqn9odxTGcw8aYTmkDedxHm7zTzrPWbzka+RHm7zTQ&#10;BoTc4++jDd4SMSzccwwEyI8zmGPOgDQhuFamZMdj4azdu45GC6rhL3Gn/FQBfG7hGG7jAqe3JgR4&#10;ZECy1DJp5ESG8VVbvP8A4NEt41EDC7N3mng8tGG7hZ63cER5m48CWLL43Ipg86qrcg7iMDJ30DA8&#10;TxqHGlcwJm4pwGY0NIphCeBQyEHAgAaS3xqHjRInMQ3gVADwyaaeGQihp4aADzdx40SbkwICO4pm&#10;NTgWpu4R5u4VJbkR5u4QBam5ESgVbbkRIZFOUBgZO+lcUVOIAkJxMjTyAEmbaewJYEsAbbStolgT&#10;JBoAh208nra+kAOQJ4aZT1xAE5fPAmUkAPXEzjSTJCIAmDJ+RTBkQcamDIgAwMieGRDRqcgYShkT&#10;yhp4ZEAPJtOJKcBJJtJADikKGnMaAHrieUPGpCAHMakKDcTyAHrieUNPXEAPJJtJADiSbSQA4km0&#10;kATElHSQBISUdJAEhOKGpCAEnE2kgBxSFHSQBISUdSEAJOJtJADiSbSQAkkkkAR02nElQBDTamKP&#10;GgCGkniJnAgBtJJJAsjpJJJgCSSwJYEAJJJSEAR0k9bX0gBJJJyBLASSkJIGHzbStr6TiAGbaZIN&#10;TEsCABpG6hkbo9gTJG6BZWyN1DINWQjdQyN0wACQahkHjRgg1DINAAcg1DINHraG4EAASN0NcNyK&#10;yEGoZBoJyquGeNQ9z+ArURvjUPd0AARt0SZj/OpkDfuKYNugBN26PNxqGNuiQ26CgeGNPJ4Y/wAi&#10;VtLAZwJ4Y09gSQAzbTJG6KL53dAAEg0zu6Pbumd3QAB3fGmdzR7d0sCAA426eG3RLd08MaAIe7p4&#10;bdTN3T1tAEMY0SGNIY1MGNACGNTBjSGNEhjQMEMaJDGmRjUwY1OA9ApCScQAkkkkAJJJNoASSSSA&#10;Eo6kJIAjpJJIASSSbQA4ljTNxM40ASElHxptADiZuJXEzjVAD1xMpJtADibSSQAlHUhJAEdMkTyb&#10;QLIJBqGREo0NImADSDUNEiKGRAEO2vpOJIAbUfGkoZCJYwZIRQyETxCIbcQAriZ9xLGmSIFjJCJn&#10;3E9jTaAPkiZ1FIUdADJE9gSwJ62mAMjGnhjT1vxpkiAFwIa8eYBJl48HAqTOJpgzp9JOPTSaLN55&#10;UGAeOA6DzieY1ks4nGP4itKCZUFUYMl/OslnE4JHn5iZnEwJHkVDJMCQcH6iWA9MHhI/xEyQlkeB&#10;ARkHAniW+BTgDZhnICONB5hUBLdmDjJpo84IOMeCxcQGYN2TkdmP2fVQMMNrBmMLnAY9yNY/OPB+&#10;mtsrz2YYAwaiweaTDGTOoXlABITATBHqKG4bl4+WjErcMguQRm1IBpmeTzf3Jzcu4ort4tp2QCMm&#10;BQyNyIkS2kRwOPgXwUDR5ONWr7WOdy3ODkEVVueNLT7i/VA1LqhEzpW+4plwffQ0hNTIvyKFwK1U&#10;/cjyRoCPP11ZGbckHBwIAPWydxQ3k0bbscJgZ/MTxLkA0BmG7W0DCtkJ4FcKbnm58fUVJINPNyYy&#10;JYs6Ko+qHu844D5Fp0nqSUuZieNyxuXBWljNLjGFtjgPbj8snfRhxWDbeel+knIAuEwk8hgIePlw&#10;DLqDWb1RNJc2H7HawI84G5MLH0SFWJ1Bkcr8jBkk0IZzjUwjgncOg7NuO3nUxu3vJbhYNuXiYI0t&#10;3wcCThvuznHAnnDzGoXjBlu4wEwRow3caZ1VSZ+NRI3BIElqLRYRJrZ0yTl51EGdNR5o1T4AOjAv&#10;wmQimKGTJwI0J3BMjwdvB5aGkjvEzqFqI8zINfKqwSPEbkt4IFDG4wKZvGPgQfGlcOniUB7tgcaH&#10;YCOUHsXc6PM/QUKKVK+4nSS2cnHbzgVkHJ20CTe3APHfTxCD7nGqSwek7McD3HGtDeMyTgYGYQXP&#10;LtrMN4JcwLsym5e2obZ8eoTf/JCYezMvk7xUlzi5KTgqpJGWVPTtjcY0YpKl3M6cgbQIOcjmZPT/&#10;ABF3hswodxSVBz2fR6cbhraH7l5Z+Ym9Lp6Hj7/EWYzGdS39JwpVEnHLXp2wT3IB9RB7Gmpk4IQz&#10;08aacONPR01pmY/ugYmRRI7aeJASPjSaN8asJB1s3vcCmkZ99WqUM90bnjj6nLQBwTANRX2N+8bR&#10;oRPQ9HcXRUG0+Xx04CWs9OODmLmgbfGpDfjSZkNTdP8AwacKa2MdHU3OMZcca1RmQQZiDqQfCWNU&#10;JPGTAoN55JOYrrL6klzCYnjjPcCTy1Bq7wUbSEOabMOl2U1c4IAW7hV3VsnnD2k5KxbBlVy2uIqT&#10;n8qMQG5vtYfLXR8nrhzc3Zt1OoXuRryvmaYpkqs9I5fRWqwx/aI4esJ8dy/0wuNUZP8ALWAk9sc2&#10;W10kbgtr862zbx2rOGwI4wfdylGQfvrMaPIOCXYG3OGLUVsKYpsSzzRGTttr+U6c2X7K2QRng363&#10;GMtz3FoVUbL5TUjazuIhxk0iWuNVvZ2QgWzGPv3VpFaUvMd9YziWguG6lsq5D95shGa86FOFitUh&#10;gSpjYbSFPMgQdlC5WoQmeNH3Erp2AdqCVC/TVikFRkctvbAZ+WRfs0leMWMPGvAMnlchJbY2Rr6R&#10;6ZBhRVKrWg8z9prYjOYzSC/kG60/+1YXUlQTEzYATPikgHy10dtQHLu0Xt571bg7Y++uf5xT7iPW&#10;g1Ak6i/pTlaVp0sfXj/loeMZ9NbZFZplL7ZJjLadswHzj0x+5AplPyt7OHoI21R3I3GqS73FgTuV&#10;k5MHH1EzKKhcyRzjgBn8si7BXD7PFGpz9/ls+A6zqycTGiZtuD87QlwX3kXAuP8AbRWklmrkEbMG&#10;fqEWc1zXT6cTAxIzoK3bjf8Azr0WHpUrcOSyb021rAO73kSZy/URgcv+AniMyQIvMcJEbj3ZPSeq&#10;HskJjZ6cfmKYNmRs2xmVbIPUx/ppDdwana3DQm80ezL2xye5H8RGG9QNoCADGflrFHjhxb5+Ty0G&#10;G4JATIhKDT9aHQnbDZ/MTwR8C6W2d0uybEA5jAUZictcx7H5g2YFOaPUc9NdUSupNQDkx/8Af7Ki&#10;c/drE93cJm0SXkbDfGeH0f7Ms92N7ZGVPTGzMtRqP9xZvtgrQjxzZCcpIBrm9xNCR8Cc6EqSqtg5&#10;E1sZ1iz22Z1xRc+yMJq1JvAuWTIuV9rkjJRm/GZnuBeCtc38y4Ek7x7cwQH5i7jpP1f9os1lJwxs&#10;dFxa5pFxrsVFxrfFjzrUZps7bo9/9JzHL2bLnGPbWnTStHs1lwJVJ5V+IPjjXQlL+qfLpaTHUM8E&#10;SAfMG2/1Ky1/WFD0fJTtpIdqM9rpc78yd65U1u3uiU4yUpVjNo88Kw2TvZC2AaZHEMxP7N31lm5u&#10;CkwdxHqsqB5MnpzRnuXExK7i7ZOrdFaa8epwk2q3bNz2YbHCzwuTgHzFu49mcuYTEATMbkHTtlWP&#10;0vWjZhLrMfB/OrhR+1Rk2H7SApLfLUOuuuo+k6Wl7iUyeUnjZyoQzdP54PMXm/XE0IZ6eOPjIVdU&#10;VBtYbRtjwNmPMXH9WDI5c7zy7i0UJVUDnbJQyJ65gSwJDZ41+yQfIRGZQDGXOoIxjgRi4ODgUTuL&#10;2eGmgxJ6W+rBQDLsXtK/rELa+Rd60P7G53Zzxj/fXknsI9Yj7FDOzeAuM3H7i6V/+a7lRnIMB7kH&#10;UuC7i8SzmEyOsyQyjxPaOX8nj1RI++W/axtglNGVhPAwSq4Z4IWpdXmbtQnn2nmx3PxV2btZayba&#10;U2PMpK99tZtdQfjXns8bkbFPBGvUeVGr0jeHBp4cfmHGc2d39HEVXs/ATAtOZjGzl2T+0LMSNyca&#10;vkrbuXjYGDgHzF0LzkUkyqCNmdiONjb+mjND1JLpkTdnhrcfTIoVUOGTkYAwLLXbCyTE3QxCWqBM&#10;2pp1ZPaLl0GsHUg+kptNUReH/djXLQ9o05HBbKe5AtYoTa0UA/S2j4CfnXJZ/DZDSNta/cdZjMpj&#10;2t3DTZzQQx9Bcx1AQjN6bQEuonG1Rs8GcJro4CdTvoODZf2k2O5v7xATlrN5afKjePWF2Z6WT+HO&#10;ZJfOx3NZuJMTxtvLjRVpqCm9wKeBFKEaE7VBjY7xAPpru2O0X4s4DkaLNsZaUWQEuC5cMsFxQvTP&#10;xwNjNIz8jlLrOaVAOZDAzcsdEa5O2p0h2U8uwcBFk4ydpNbqtnxGnNhdMmxZlbyOApP6U6whBDxq&#10;KwYEdkwQehHZ5TL2VWL3U9GNdf7Pg8TjEv3bKBRlGKMXpg/+goc5dxkLm4lFaS50bNAL0+lEYaZm&#10;Jf6I4Q8aTpUvXT03aFjnuar3EFbwojL+Yn3EheB4xelfcsyJ7nL41a+h7TNWli/j0L2PO2xwKtvM&#10;iMStwgM4cYyKVI8DkJjTONWpm3ZbtjjPnQFwPAngMjGrUN42bNsEALkaqvAnt4StfHUC4knm+DwR&#10;6cCp8YLqhEJ4FEvkgTtE6iL9CYAZIEw4XxvJP/lpyPMNMEn4zJgIrIQY4x41UR/+KskrP3EuZpr8&#10;ZXCApEzGjMzb4EGTk6injacTaSaKPzGv1JJBOJJJJACSSSQAkkkoI0AJJJOY0AFGEys5UcJNMapn&#10;9Cc9EeFJ1SUFj3gkZMiMM8hNbUVVbuESITHwJIwmPHA7iZb3I0NGPGrJI/AgB64SPgRJu3JGNJxo&#10;kzp7eBdxADLhnjGgLduNHrmpkSbtx3DpDh6SHc8aGuBq1TAjKMYPGhrwmnkSikDk5amyObkYPQGC&#10;mNMw8FhGJOzZQc5fHDDZh9vTiXHNGxKQI+p3IEYke0Aknkr5gZjvAXHUu8CuGyfbYOnpceVGBvDX&#10;6aweqJwQz08cAN3gIVQp3O4P/qGkUnUg474XL4owrZqLnFKQTE8bzeppHauDtaGBclzAg2wsYTpS&#10;ecYHOMx0lybQuPT6j5pKXO/RvGO5suYS4JDf+IlMSpzjkLERIPLtay4t/wCKExeDBAZ8UkA11Rsv&#10;qSXSpleMxE4gJ1CqLtGol30yn1A4cvBvjMGLUkfMIPrZ1y7NGeAnPXRUwqCU1JU5zBOVvHaLqCWG&#10;1ZL3O+8+4G7pubXGrbyJ5W3FyAeDuJlmPTxxgEnnjxzbwWP1VDb3HJOQvokZqS28GCNUm3ZVwIRy&#10;HIg7i5ATA5VkJ5C5INcbtoGbcfloxJ3jmMmdB5g4HBwAzpN3BI1YQmkdoDNkNd+INIc0xvQQM/8A&#10;3rPSOHIVMHNHsBQYACHGk0AXaoBsnhAR2LeksxmhG0ZMiuxCb42wR2ryp7wbbdvfT0gVsjgcHAiU&#10;vG2jLjjQEgxqySdmOMefjSig1ql+zo3IAmBvEH8isjyn2QXpwwPhafLWVy9uSDgOk4H31+UpJx6p&#10;JWy18GpH5ipI3hA5IOBHuyyGUPd7JM6cUB5m4JGPPwI9K3g+BDW9u2pjNm2jJgSwL4zG2gJnOg9W&#10;PNTpaflqGzGS5Zg1PqIORvj0Y+NflAA0k0cts7Y5dREpXtEIEeAwLiZbs8ZMAdRB3kjx9BOAPOCD&#10;mpMcGoiQ6XHcyaapMnmDmTucdj9VbBL55Ln47JtP4iWBQ+yx3MDkCeJKysCezPrkHwkY3dzG5wWL&#10;nxEHcNyQE+mgAwzcY+M9z6SPEnjkwwB0hwdO0JY/NCEjcgDBprQpW3JBkQBfCEJNR6xxEMNTCSdt&#10;AyBHAAo7nUKq2Nu5CT6i0KRzyYwNt2McRA3fuxEAUkdPvW1gzY4nEHl99WpxbCQ+O04ti6nGmZhK&#10;yXDxhYlHANVtw3JGTBADP/OgoDG7jnDkGO0PS1LShkcDbNr0Z94t8sZUY7PwDPG5PbjGL8ipM0ng&#10;oyaOnGP99AEMk8H+x5amPJoyM28uPpqqzCYb4PIC2hswITdsHcTAA7wZI/kQEjPxoC8mD0JMnAjE&#10;rJvPQzr64/KCYN4ODjAJWpuRtGPJxqnzBuSBAXEwwcCKRFxZJoQcZMiGs3j0OcPGqe4nhIF+gqss&#10;A8CKAvDx67fQ9dEgV83jFhjb51mbZoV659EEHfX44YOWhM4U+hQi8tDh4SPOho3GDgVcjcEX4MmB&#10;FAX6FwIT2dB2duAmdTGbgffUzdxx57CQrbKB4YxwDxxoC8JjIjHSwWFDINPJxMyNoONWRuQfHAgL&#10;cbaPjScDHB10goLhMKgGEeQCorionpesoLgmDIo/ocemEeBOSnwPmupGOckfGmkklaZgkkkkAJJJ&#10;JAH7D6P6UQjgghgUD0+hfKVroOS0euYV8f0r4STPALhJJJL6JEkkkgBJJJIAdgtppJJACSSSQBMA&#10;79MC/I/TiURfmNLqHXj+8E81fW+n830qOkmCSYSYOCcRlCxr9SQAl+Y1+pIAfgPHAjzCpnLZVpJf&#10;B15tcn2nlDYgj4BrQRzyUv8APADOuVww4ov6F1Rs7p9lbxuTpLklqd0TicDDxgQd5tUbBHggBy0Y&#10;2gTCXMB4Gx7i5fdu4zExqNGlolzjRnEwczgqhvKbcth4zacCpjKbOGhMYvT/AEL9mE6ePOcb0xqi&#10;gTeQCR6ifbnwExqGvuBVan5SXhhPxwEVj+1DbyFmIxok3GRSOLww4eY86hkeEjTxBktqGQZA8YFO&#10;UDJHBEyNwSDgTJCJXFQThIcwIniTgsCD74SBRiPIo0Uny8IdoI6wm6pKeG4wL7qnQTcaQOeEgR5n&#10;UGPj41mTd83gVvlZGRuvbXweaQzqTANGJfUA++srINtcyHRhvLxmsQQH5hbanpHXmtDmjI3GiTiT&#10;snORYm4lb1nYjj6imN5g9gzx3UBeac42fjNxnTxNm7YN81/l9NAZXUBPPyK7DJjHjv3EH6FNK8ZM&#10;5cBsEGe1qLByOMZMca0KcSMfH5ipJNEmcFxJSknIfTx2ESGQcY8HfV8puaDM9BA5YiwdPSWhVZ2C&#10;wegZ7iIlzmEEnuC4w222CNQ3BB+etyZzimPbmzxju8HTJazrByDHcyHyJQAdwMcaZb2wl5Fz6qtQ&#10;2Y48iZJJ3MGcIEwAwzoNs8EAxvZ4CfuJmoNncpbC9mfbwb4Ssg5pMdyswAt+YhryXkNng041HvWi&#10;KRSeVspUysvAfeFpErnFFyGwZmApDeYTgWYkk+PO5fXI09bZJzt0dSVucVBvkxfRhYiHATpqZL6T&#10;evM8YES7QbQcALauDxm9gl2+QIvqCkJUHQ8ujeggMe5q6g10tWEnkNPSneQyoROUuS6b2obmM8Gk&#10;SP4ih1JtMm0+vhv6CRMuYFI9MJ4WZObxuNVt44HBwJmXy8kGc31ENcEFGrSkh7wSNPN3lkXvpnd0&#10;NmgyQWMCCcMOLcBMj64jDdw5t44AFwKqs2+Pr50ebzR6Ee7BPkJzFQBqmzvaQSQvQOYAfqr0O2f+&#10;spTkEuvPAa3lthLy1bt20A8cYLkC3Kl6kbNqcBA5OIcF3T8ac521WOfuKN42wVZLqqLvgacdEti0&#10;x3VyLSdWOabm2/wMREjH01uVPklrzO2fcv4qre1CcS6BscMcq1v+ZIL/ABLLR9mMztB5x61FRuZc&#10;+Zm3Ue8fCWGuKoezge7GtfU8H/asTI4JARGG7xW90tNUJTclCPPNRb0Pys61qk/V/mzmXdpRvhMw&#10;2rmosrofZfOp8PeQ2hwD6hFqlWM51JKcBBGcvN1NXIku2gMrZzxyFydtA+FzbdxZjWjyzMT4wZ1d&#10;qb9pe5Abw66drxqn1ozctnuByfOPmIo3icz0bhzAr5T8wcmJggQeTy8ZnILyMTgY2Ex9m018KDeK&#10;XpNy5Gczk9sI/MR6aVoyjbbsE/L/ACLntxVkxeE9pPctiTI3l4mCBJeFJrTeuCRtjwGY3Iycu4g7&#10;hwMzkGPT+lkSZjchGDeQC/FQGcS/HrB1IE4AxNKfJG5BAEHMUwlJlg4wZx9NZiOcEC555dNHvtI5&#10;M5vXyk+IqALg4cTqCwG+UcHljUMYyGJgjPb8wiAt6os3zOQFJH01Mk9WEjsaAsd3mIAZmjiYsyWW&#10;BykgIsxcM5iEmOMGddIMxvY3IHLP2gw/KFkgUyuHm+THAHUt/efAoXbROUPZ/NJKYgAvAXPMIjE4&#10;odtHMTtgnyD1RrN5xT71s93mwUdzUV2b1YVgLHft3PLT/wCoBDlcrbNiYIzi01p0vlcpj4wZPMGs&#10;Z+0DYxMn6aMDePeBndGngWSYSdlr4ACwDWbuBtmw8fmKZMJ49jHgNqKhuJxgyWFOAy3HjcqyVBS+&#10;OXHeBBo+YqS3I5MTIBHnjh7GMDM10cCKSgp/Z+NIkrKH51qn2Tbbte364g7weAnIQBSex3ph8hDS&#10;Sd7ATOBbxK2d5lkQEbhkze4OWgoJlF0u5gzxgt/VW5M5OSNsByECp8jcDMM/KcRjWkbPxsn5MBpr&#10;u/4uBUAWqTzAjYeM3ArVT+0Rk/mJ2cbHeLfxVT6k2fsjS4+4VHn6gyLkUcwIzJj5cY+oJfEuM89U&#10;JXI2UDYEcDHzdPwJ4bfGPG/ALAQvmrhun9uk+jZbtv1uPzFDJWmD2lzNf8aafaTtioJf2lNgS1n9&#10;2tXSEImZhsz3YZ42ZytzD8pYPsz20SkIn2/zUuPp3U9tE24NnjkDaWzy2yHquSC78a+u2u2Ielpq&#10;lQbWHtMMgRvHwtPTIMRdaNMy/awyrOw2CAuAnM8C5RqSaUXMmR4w704dE5fzrN9n9UTam5jZvlZw&#10;ELqXU+FutrYCUW9w9UCStlLR44ACJ/oUwbhyHIHdcHllUOl5gyfy4DwL65B5glm9QesBTEqvhgY7&#10;xu5fkQ7aE0hjaZLxmkJ4I6cE4jcaVwXGvLX7m9xhfW47q3KtNvk6nbnAE+5h+Eub933l7nWZC71g&#10;6Eis7MkcwHIZjI5k8mvaDJwLqlxrc6o2d7Ptp0qxsN1ZvfNFkx/sLlb/AIVykNHgnZp5ct8xsNZv&#10;K3kpMTJNSsw/nQ7dPrkqk7Zmdf7KTSCbPWe8CjtLJiSooSYI1us8GON7ovrkHmFVKq+b6YINLGhL&#10;nahRWUgjOyPOhtvGppZoQw8EaLyuTic8B86p+4aB27ciRBkR5uNzLXOOMFyBHnFQMnn9hENfAKGM&#10;mBGG5BmyQIO8JqJkZMCPAoCTgdknmJ5vcckyIHHFhIiLOZ+lt6cUCPA+eJY+z8GTvq4S8Ywts6zn&#10;7VGg9H9MHEgRZm4Nxl9K+UaiL9DS5pVgw8HGqM/qFy5/8fSgCSfokTeL0x4kkkk0SJJff9CfGNA6&#10;kipJ2MH9CkSxvAY/ogjQJISLsCeJMuGlkiYGTARJ1KCyN2408OVkuI9RdNkncxAzg07i6ErDZ/Tl&#10;NsrLl8Uj0Yv2I0O2gOXXDMkBEyRutCJbjHnVbmjfTyASRg9bbGZYIOmgIxow3l5NyOblobLxjNf1&#10;0CyGMZYye4rhu7aAeBQ2bPTxwJlxMBhyILAkzZsoCZ9S4lK5OQzmzGq2MmMi6WoskplsuxvDiIZw&#10;Ll2kCHmPzCj9we7s5OLGPykemFP4HIG0ANHzLWBKrKTIFzeC+E4ueV3Fv1N7L5iYYN8BkceaXgQK&#10;MfnGzP2kDZsAvxCdxaEz2RspJYjcvs5PKWtTyj5DKpSfdrpDdPVWV1RtIbNhgbBBbMMVol3jU5P3&#10;RbRNmeCYgDJ7pPMJ3Fzq8bkZvTwGPnGVdRS/bY57BPBABqMw+p41zG4mDmcTbHADWcFSUW2j0pqH&#10;pfUhAkWqPNohDSUDax/3qhzCj3rB7uzkFuNIY7JMEf8ADVvdGj0vIMxM57ashJw2k5PY31w3mWkB&#10;lbdlG5wGu4PhcaTxmy6PAkFAHI4bRkx99b9S+1RtJ5cdm5PvFvlrJaopuXMxsY2BykuC1LvjVVbk&#10;HH0LiTfaTmzU3WkxePdzlVpvvBfKRjaBUk2M23Z4+ESMZbXvrB28vHc59tTBvBBHrAuRooAhkIS5&#10;nUyVzzcL+DTj6ZBIC3IOMmdXai5XLnkxBA/5KcUDLecOX47N9Epe3HA5Bj1ILuoMStVeSeXSSY7s&#10;wPo9QfgVPJMMGSD9RCQO3pPI5S5kuPcd3uC0xuRY4FwrVjdsGbPtz1A3dNXb7aPezjs45qWz5YlQ&#10;yOBG4wZ0mjdsADtxued3E90+QjBB2c/mJEbk44wJxQHqTl+8kx78IdvzFsEvb9vX726kMMVoYxcZ&#10;/exLAWbhsbgR5nNHMtc42b4up1BIAU0ZkgcnwdMqGkuWkSb2zdcuMmqpjNmQw/MtoAhydmNyM8cd&#10;3HdF8lnvLoqaTyXdisQh04OWsZcSuyO9BdspkZN84LuNABJw3bXMbbkDUyl552O93mwJxBy7ZVDZ&#10;ycm84Iz50y4ZueNLGGwN64pydk/rVju5vMbKn7QJfKWesGa3DE5YxiVJI3HGPBy41ZG7dtA2xhBc&#10;t6mqp6RNAHp/aZMZIM4WByjjcC1FSZ5MJi5Jvjy6QxOoVXYhJdLfaTAz9PwKh1xtEmM45x8nliEi&#10;k/RnswcXuBEm8nZRsscAC3/3ENlcvI5JkBkRgjcgSYIOBWE4hsxs+NXaabWJ1HJezb+iqq4l+Cxe&#10;u40BmAyR5AgQBSd3vXzRo9JyYEt86MAEyMep5aoJzSG88Hu1mMAsfmJXG0Y8FjOTqJM6bbRy69v2&#10;t5aDsxkCTAbTU5QHiN20GdEhvB9/pqyTDcoJSD2HWtcxZu3b3kFAecTAcbbBfydNQ2421zGg5LcG&#10;RGG8vHbx99AD2nBrKGRxjz99ads7otlO9+vHzjEW2NYm83kJMnTQT3FqG4J5CMNxsoxZz24ydNU9&#10;mR7APH5iPS/eWxL0GnH5iANOkcvvb9g1LYv2FZGY5s8lPZrZj+IslHVjmBtucB9G6tskcrnTMe+B&#10;tEDau2yF56WUAeRyPcHPtgPhXCiQGrJHLpaP2Z8JxG46aG1ptEn81IeAx7cHloPS9SNmwzwOQczq&#10;FU3dAGkpN6EYDR6aMXCQNj4z5P8AGutKLmFMVIy3ZzKtFu16q5R2kTRl2idtLfuQy6aLvLGCptxv&#10;7ndo2O8RkXVFHzjsFsdtzIPhiXNOzeaMgkPGYGflDWwbxq6LG5H0xkKvoJQao3rjG5PBzIx8sZf9&#10;SyusGbmZMsZn3L6ZciZl9UYHOByDd7flKZOHjZ42OGA4iQIKDnuaM9POf8NARjKHj01s04btm1jl&#10;fT41SZhbc54P01YRkyR1BMYB4ILX1EYbt3LxzjmT4o4FlbxnZJo8aMN6wc8mN9zEAXAkwey0ns3A&#10;Tl3EHIMpnOsApFMHMCR61jePxUYeVBZsQQAEOPqdz8yABrNm2j4zibx/DQ3c2Ud+9dJH0/fUx5Uj&#10;aMZ4IGOcnMtiRin5XMX+sFjcgGLUucECHAPU3J2wRgNfFeIXli413U3qCQhkII4DlGEYtNsNeeLx&#10;wRgQ9k4sY/L4FMnFSPQtgGjfXLlrTu8CjdulaX1HWn2sIzGc0DFqPS6ReBcx1ZUm8vTmbHuKkvKg&#10;evyAgNpwJSu13EimofdaQ2bh7GQ8d8uBDagqhzAM8EfUVweW4NaO0SPy1idSThy8e408Q7aKrMJo&#10;SBZ7MHBIy40Sm7gl3Aq9FBHEtVOhlvHAI6NuqzmhRBu+9MEedN10IryxDbkgzqyDqyYwS47DoE6a&#10;qHbcEBMiLt3jKPrpXgOANscBM6et486MPJfj1oFXHBywZI0jTTxFjpB4E9cwZ4EH3wiW8J1IB64l&#10;vGBQ2efIjA2Y4CZ0DBoc0c8ECsbNxg+Ig7zdoOBEpfbgHjQ4WMzBx3E8z0c8ChuBjj4EyNwSBTgG&#10;CTC8PBGocvyEQckwTw3hLeNFIA2oCDgc5EBuInM/TdJjjQywRXJAegWkSOm8bbeTcCocrb4yY41o&#10;UwmBNyBBBwDX5AhkJgJz0YIRkYYI4+NZ64cEVklcvJHnj1FQTh4m7Rj0eNTG7cgUnDhs2yWMihjm&#10;BHhMgFQTmnU2378Z8nUWkPHAt2wQalzlrPZfL3O5Y4+AaTd4S5ZgVgF8lbzGrgMhAkxqq0+3JA2z&#10;+arIRwSPg6iBYSG83mxj01D3cdvAlu4u4mSDJBwIAh28fBwKY3cYFDtlSbt8ZEAWQZNMEcfGpje5&#10;HYQdu3R5m3x8CoAMDcWfw1ZG7hU9uPBkVqZtycaCcsjdxyEYZuCIC3b4x4OZcR5mMkfBqfE+RMAu&#10;zNwW37mkrIzIqqzucECPM/c+EgWXZu48aPN3GNVVmTAjDf8AfQMDzdwjDdxg4EBHc7imDH+GgCyY&#10;/jowzJgIq3AjDdAsuDNwjDcnf/TVbb3EYgSxhZBkSUMZMae6qnARFDIRTCD5CZwKgAaRQyD1MaPE&#10;bpnc8anAAjGpgxowOXp5vL0ADRjRJuPxokOXqY3l/fQANG3R5uNPN26JDZoAZbowNIbNEht1OBD0&#10;1MGNPbunt3QUDI09AlgSwIAkL5+RfSSAEvkg0iJcCAGUkkoPcSwEl7iSSAJkCSUCSAFxptSraVtA&#10;EO2pg0raVtAD0CmKGpCAJicQ9ShkQMJySjqQgBxNpJKcBJJJIAcSTNxfSAHFIUdJAEhOJtJADikK&#10;OljQBISUdJAEhJR0kASElHSQBISUdJAExLGoeNSEAOKQoacQBISUdPXEAfScTaSAHEkkkASElHSQ&#10;BIUdJJACSxpJtUAJJJR0AJNpJIAjpJJIAbSSSTBYkl83EygCQko+NLGgCQnFDxpY0ATEkzcSuJYE&#10;5JR8aeGgYPJJDInhoA+kkkkAJfNtPJIAh4EyRuiSbQBXyN1DI3VkINQyN0CytkboaRurIQahkbpg&#10;FbINQyDVk3dQyDQBWyN8CZ3dHt3TO740sAPu6eGNEt3SGNACGPApgxpDbqYMaAEMaetp4Y09bQBD&#10;tp7AnraewIAZtpW09gTwxoAh20t3Uy2lbQAN3dLAiVtK2gYDd3T1tTLaVtTgQ7aewJ62nsCAGRjU&#10;wY0hjTwxoAeGNTBjTIxqYMaAHhjT0CUCkIAScSSQAkkkkAJNpJIASSSjoASSSSAEm0lHQA9cTKWN&#10;M3EAPJm4mcaWNAD1xM40zcSuKgB5M3EzjSQBIUdLGkgCQko6SAJCSj40zcQA8m183EyQiAFGhpFM&#10;IRQyJgshkUMimEUMiWAzGm05GocaBgyQihkJqJ6NDSEQAzGmSESIRM4ECxtR41IUe3gQAvfTNvuJ&#10;63jSGNADNtPYE9bSIRMAZSuYEnBENcEwKgnHiEQd48UNxMBqqzCaYOugB6aTjANZLPJwlOJxj4Fl&#10;c8ng9fXVhQMzyeLJZ5PPxE9OJp8dZ7MHBIyJN4wTx5j49RAd4vEzpPHGAeCNKXy9y/JgbWlE56lb&#10;jChELqe2Q3jgdsChuJ4MN/4a0KpNm5GEuvQH1uaT5Fy7NCEgJg7hFFCyapPbLZuMbG7hanFWYMnc&#10;Wb1JXBHJMCZcDJwX1SXAyGVhlA2cTgjzOqSQZDZFcOzyRkwIaRuRsRLKCt7njQ0g0emAxxiVPcXF&#10;nlBMGRM3B8cCZtlUwjNADJM5E9uah409c/IgCYMaZcNxq4UvMJS2bPoHjG4YgvZvcQG4OMmfgS7h&#10;tJDI3GEamSuYEgJ7iDvCamTgSbkJBwJgovk4nDaPgWekJjTzhwlb08iWAyMnjTzcmAmRCHFy5kRd&#10;uMiALgOYaeRDRuNRCLhU6MePgQMOoqHod7PpdjC+Fp9MuTGoc0o+W7zZN7OYfMH/ANNU+k9oj2nr&#10;EYeMf5E9ONoDmavcfLjIgDPagke7EPg81DRvMA8C0KpKfm0cu7ScgyEWMuFClymds+uS1Q84cY0i&#10;OB8CGt+YkRxqYEUCh4hEyQg4x4O+kRvjHjUMacB+wAJBxqYQdlSxvCQdBQyZ1+NdfEBXBpDz8aew&#10;JkhMHGvgE3dBiTLgfgQ3eE8R/jGBFDQHbZIF+xtMfAnRt++lAl+l/ICHbwKaN4RQzwY0McPCQZE3&#10;RVgFwG8InoHHfQlk0cEHjh4F0Vss2Fz6pyXtxttuo5JwQLMmSlR9NdWa6GlChtk9sr+y+i5jUk+Y&#10;tggKSMhVtvrOPHsymLGWs2JW7KXi3Zt+wu6dj+ytlKmwY5U+thtWyEGLWN+0uiab2QMp0I0AtSC7&#10;ctuV5DM/ayn1r0kePxtaetY3kD7B1EiRUeRuwj1Z5q/csZk/Bbl93mF767L2wEJO6CrFmzYib9n7&#10;sUgxeTAtr2h03NRE3NmC3b5TYS5qrCeTanpU+M5Ylxka7s5u8BwxrN15gyErIokM0/2nUIw0SFEr&#10;X/u4jyMeR+0HhjTO6XiYArVNqn2ZM8vSQBRwEFqDL3I1krLmY17wh1itOPTx0PCpqa21mw0HsnmF&#10;Svd2D/E7i6zkfqsjbSo7wzEr/d/KyK0+ppI5bOxzWCZAuQaep4F6EPHjZtosweytxW7a4N/BlpuQ&#10;r0kVI4T0DGIx64lnT2t4jwN2iaLmyEG7hHyxrLCuMY8C7v8AW4peXNnoHjb+0XdP5FwSTJkXoqId&#10;SkHC5NNUsht0rmpjTJCJDHjVHgYwaZz9w3Hg44CLQKXZ75x8CzJtKyG4FtlLyNyFneCC5bWLmXKW&#10;rb+I6bl+1jdwvkiabmS9GDlrQmdeODTUG7HyadtYcV5MOTB1FcNn8icwzEMDled5KAvVL3v1019n&#10;sPQYU3y1noFIHDdw2OYwbl/UJcXNMp9BJjOppGEJRhGXlk8ldN0nS72a6LbgtcwncRGm9kbltMTs&#10;3hxEj5pCC8C8j5VkJW3Ib3va/d/kdpmYTWJjm/bL6LbQNgOXIBY1cK0qCQ0w2vTI+73OXpK1S9mR&#10;gMEECz3a5TbKZS4++Htx2tNdehP1AScySv1j6UNNTt5kxKzgIX7z/wBq1SUbY9nTx7u0FU2zXeZ3&#10;I158N5c5mU5fS40rKS3+x+ZKYbOCQEwaTeDzCEWXNwWI6mtvs4/D+eh8Rk8h5Z1bts2VtnL0Ey35&#10;rgJ5ZYFjQKbZMBGj5geZ41mU4ppvJ2+N9UNy3y2wyIBWNOzeXSBjPpdNWtkmnbGXPB80K1YXLzch&#10;ohUWTr6H8PYYuTm1tsZH94d2mNmQXLIzPTgIJY/MLc1JZg03JNNa36ZYR/TG/uziHHzFndRzSnHL&#10;djBLQOiPep4F2+BhNUrw4/vV8xyeT/8A0pzxOaZesZidsbjGVaXQdLtnP3k9tbzTbKUy1vemsqak&#10;N5ZCZ1rLPaZSkkZHC5oBrjeC0yfOt+RzPrrt8CPSMtHJjWbjJBz2zpdtbOHluh8sncVDnG7B0YAZ&#10;/MV3nFTtoL+4HKOAnw0pX6JjVTmVMDHyEKMQyEFgTU5LXTcZoRTcMlW2szYdNzF/Ys6lxdabK/VH&#10;ezse8zg+5tvL769Etl/qo05T0uYuID3HtrUJxwIRX4NotLEe7tI2s4Zc0dsltcXkubJc3bh+7wfm&#10;OnxfKiV7kv8A4nnZtw9W+XSSVb/KjlJAPSJcXEJJeSAnJXaVSesR2w5PBOJULB/yw8cCw+sNr0u5&#10;MkkTVnB5nHGu1wjchwKrYcxmoURjbEe7wmYSuVzG6CAIC3idNWoj+fSS+2NdHGmtmVXuZdUTJ+YN&#10;y2Vem1QUXIdqMl0bQ5ha03P/AFF9yuY6WVpwM+DX5iKDjOpVt/EeTHoquYh4OBAAXI88a0iqKf7K&#10;cnDGDOMttZdORn/px+ngXTI1tIpu0Xqj5+3bTVjGYGQZdRelez/aJMpwTGGa6PKGNeRjRxZ+db/Q&#10;+3OfU3Lt2bAESDmXCD4FzPNHLzJ3vr+M0+X80qN3PhO0NvG1QckZbs25xF5mzSeOXhL0aM1JUkxn&#10;zk7lye5GRVv0ixrTwuLVBT6HzEeazXWu2/hHd4xo/KBk4I0Mbs9RWpu4HGPIq3uOfDE4IODJBwKZ&#10;K5wMI86D6cfGprds2jGsx0wdeaC3mjKMet+GsfnFuNyrK4OOAapzxxj4EQ26s/gOutH5PTxHjwAQ&#10;8ZFp1X0xIZIy3a/cerPZHVjmT344AZycsiDOJgR4THGfOqKnW6en8JbtKV+oGkJg4Em5MBEnA9RQ&#10;3Ct0Ig9vmAatlDbnMXG6Rg1icsizAYsZMECJSZ6WVTEMfllSpcL01P4OD4/D2DobqmlycVBOaVmp&#10;42xytyDVMmlUOX7k5o+Mi23bSIc13KaN+A4h/nXPkqaDjcBxpWIcpsXR+vD4cemnhxf/AAH5K1Ta&#10;/lCO+EgzqaSp3PBBprtyRbO6HndOAYaTeZ9Ml3jjXF1Z0e9kL04TB5aqj6pk+/4ETkuUOsyDc5E8&#10;8b+BVaUPMCsfbGMeBP108NRZT5oNaTsooj0zuY4IOms9e6y0jZXPG0qnQI3J7cHmL5MbrVrWflKd&#10;465mmyts2ZXtxE4D1LXOgQd48kNMMue/wf8ALXVsFN7QKcnY/ZnwhuR+b31le1QjKMYAx7qS31F+&#10;UwlN7htIc5RzrWlQS2dlxswFbrbNj8r3BlvO45yadzwKns5HLreNtqLSKLcNo77CM5R+WuMz79qt&#10;ZtYzvWMK5M6oZM5ifGApIyeWs2rj/wCeQuTpiWhVpT42D3HzICalxH6Dovtsp3N8TdsPmLMTMTGZ&#10;YvQ03JazbODxuCy4uTjR9zU72bkBA59PLWg1JT8m7aPBBqQXVSmkkbtnB8f4a9H0mJYr9RwnROU3&#10;9A63I4ZuMYfxFo9PzAbnJAe3GszjfjYvcnB1EXIBu5zh41kTkaM00s/5GpCfWbu3kbaPncCz6tKf&#10;ZNs4QW40IFW+4jsx8Y05NKkI8ZAg8tZMKFLU0tmvS1RT5WPAQ+ggM8cXici2rIz5h9e3pIDMB6a6&#10;xJxhWxkSITGkQahjV+mhOTG9xIg8HAmbmBLGgBEzpkg09cwJlw4xpmh9eRV+Y1+pRwJ5EfkH/irI&#10;39NkedVxOkjJ3kpyrB6XVl8HbeNsECpLweAmFfrd16YVLcAx50hSayzuqBC/fT6f6V94E2rCQSSS&#10;SCc+vT6V84V9jHHF/wCCkekGFL118ByU+JG9PoXyiGAaiEHhXzTUc5PgNJJL8jTSM/UkkkAJOJtJ&#10;AEpupgyYENgU0hEpxakevYM6sshmTeLIbiVNJnUVKp08D5cbU8cMnI8GljQ0bPUWfNH+DjWgycmM&#10;gOovx2gHht9TOBPPGY7oMCu0wkZAtgR+YjDzZu5CyA5jfNcBBcwRVE5yihKCkzCRijbXgnzqt3NP&#10;BzE9MG7lmTBfyIbvG7E5CEFgzcKHJYSZkskzqyMyNng8+nbUxuzZRucBuDzEkC+U2SQQEvPzlwfC&#10;TNUOGxnO8s9Rt8RDakosjMYHIfupFaqb2fymZNsbZ9cMPmDLkSO1uD/6ZT3Ft4PRYo9T9Dkc8YBY&#10;PqqZMN5gc4Ag3eAenbUyVy/eeDjUTnD6C1U/MJdLSHZ+wfE3kWNXxwRlBLsgLcBBaeqsBcN3Mb3d&#10;oGOtdSmjibQEwR3Rxj0raKR11RpFLuJTrmbHtvendR4byY1IQDYLHOPmLE5GTcHIDR2iR9Qa2we0&#10;BlBNgGZg7L0rRLaS8Eg2sOzox4LBRxjFaIs9INtBkVwqS4Yl6A+iTqFQeXtxts8Goby04CnvG7bz&#10;7aA1A33ZaROJHje7yYFsKG1Yzl0Y8DPUgT0CHJMreOGRhgwAzqZKxtguc+oqG4cECRTGbwkBMa1T&#10;njoSaSuXQDBG2Bn+KmZWzksYzhcsc/TJdWYt6gI5HZN+onu3CBycxflKQCRBjC5PZAs9nGci04Y2&#10;zweOwq3MJXZJg5idcBnu7kgzok3mHwEYbjJA5sxpmaSPAPHAgoLJIxkjL1cHw1MI43YmCNUmn5xN&#10;WZMDbqKyE9pzxnzpYBInL0UN3dzcwOUeZy9tHnv24FMcN20BPgeYmAB3BN2Hn1EpPPN2c9LUTM03&#10;aPJfyJDlY4BIAsjeaF3neYAKY8JLnOt93jVV3gdvkW40zcHGPBGgAkRwOAnmfTR5m4HH8SAip4xi&#10;gJ7iuA5g2Dng/TIgAbMBkuWTA5aqreXkuYIFp3YbkzY7mBjcD5g0BbjHBksIAUnZubtn+GjDi5+2&#10;rhI6fJMm2CNjn6blVUknctnNmMGcnLSwMxJLyb7ejAUi0KVkx5wntmRiXy9tcz2sY/zqyEp9kbOz&#10;07fMX5eBDuDj6FuNQyD08f8Adp5wN62JnPcTLh5qZ1+iguEvnhDDsmPbudRAZxK7JN5gPbueWoY3&#10;g4OAGdIkwc29bg6dpAAckwvc4HS5iGjGyjzhfXPhqyNyYM4QCSl9JzY2sGVctMAUjI2cjOG/bVJI&#10;NyzcngsXEeeXGxMBgbulNKgbQDwaWn1EsDMZw3bftoCMdkmTTRKcPCGVWJdgSGt8RhY5pvMZcZj3&#10;FSXjgaMEmBLefgVWmhxqxJE4AEImoF+pLTMw1OUQMgjAbvjTE4qC8TkXIFQN+J/TlUuVvCBLjWb0&#10;foa2FiXBHcG8YscenGhlscGdHiPN/wAkALaGuGZAp4FwlFt42wbjn8xQ3hN2Lk4EIZkLBYsojMCO&#10;XPGpgHhzC8TAHTVk7HEFtjNqRqns2+AiMEnjmPJHwIKBmYNxQD5CqunBnjVkeTAcY8+oqO6LdJ/S&#10;qEnzXU+XTj0R+nKoaSkBB6S+nKqyLuEdJSyNMA1EX0VVqJJOjgH300g+CSSSQAkkkkAJJJJACSSS&#10;QAkkkkAJJJKPB/8AQQAkkkkAJJJJACSSSQAkkkkAJJJJACSSSQAkkkkAfcMas7OrnrYeCD0qqpL5&#10;4Dbic9mjh36dQv8ASoKSUEGJfRQklLOzJAoiAEpbcGNRrUcXoxf0KU0Jh9KW3+I5Ac7PJAPGnrmD&#10;jTXaePIob44/SofDXXUuC43CZeTDHxoQBySBKMhI8iNEaeIXH4QmNPNGdwuCBTYGA4B5+NHZO3xk&#10;yARq7QclFpbJzRnZEuBG5OLGTpjIsYcC1Mi09/Tj2AeNyAo4Omq0OSEc8CliP04Pv4j47F/TKhZ9&#10;KZUtwK0TCoi19DNElBHhSSTRBaQP8Q1LbzwgVTII/TCjjCZjHxhSaSzR+hde1HJs5tRTG84IbRjP&#10;kVVJONTImW80SQNCeEs8ByrQqTmg+CNY/wBsYx4I1aqfeCjJnPbQPSdLdj7yJVv7Ntgjx2LkamSe&#10;YYB4ID3PLIjDcmp0lGUme1C8x34OX1FSafnG7Pb0f8RbBUkvbbvn81UPeJSEefjX5QT0j25jnDnH&#10;AfPzdXgSl+zcsZMd/IPmESlYxGGeOM/07SDzgcxYEwQH5i/QBgg2TMmANokCMdqE3bIDIs3I8bBb&#10;HvAzqt/aRz3z5EBcXCcVg5gycuBUk9SYOuq3OHgzcHGqUQhE1GgGguKpQ0lUeBU+NMkT9EhcWodS&#10;Obitcwrt6ZtuyzCBPk9KUxGnjoBaWcvcmHe7ivkr9jJgjtEWYyuaEbfIrI8qQjxzjsW/pL8AaE4m&#10;BPhDVVG3IYmOM6mNyDg+Int4HBkgQAiM9TJwIk8l+MYENG8JBxokSaEt5EALdxwZI0hyfHwKG3cD&#10;jJjjRIc0GEuRAEwjdzBxgUyqKgG/lwAwWh2+mNEmdQNo+PTQGcDZGzhAgoBtLy+bOXoIGx1pG0Qc&#10;6k5eynj4TiAapMrnDmVZ22pH8USAzioHLxzejPnQ7dJyGQg7mcC0iVs5C8ZYIwFG68zuLMW+cmdd&#10;dSMclYSljGZiIYSC1CcceND+0IeZXK6sqOT2GctfZLvLUOqK0n25Hlr89vVuETNcVRIQvQRsOMf7&#10;CzF5VnaTk5nPGk7zQ7pqmz+rJTIRvjGPcjJy1W64qiUzt7jZsd38zV41mMwnG85IEYkcn78af3Nw&#10;+BLd+/AoZB4CZ1cCM20bbIfOgLhmSDPHwL4UEO2S5jS3yz861qk29OWwQOdSMnTR6qNm8pbD3mM5&#10;RwdMajdtBcVtu43xlk4Em8wIwGeCBUlvMCBFZgP+kmZfNCRucEasAhuLu83o9ONHpPOJT2iCN+DR&#10;6lpEiDbRjyXcaAzCn8Y719AF8ripJdMiYGdrdW/L0lm7chO/pp6cNxM2wMB7kfUSl8wZOchl97QF&#10;wke0wshc+zacBFWyVI9M9OYJ+Zq/OnnlPy7dsYdSO0gMvHqYID5EoC1EriYvygC/fXIBpOHkpjJg&#10;j1EBldHuZq9sh/UWwSPYmOBz7Y++mQaYDjPZW3GHgAtO2fyuXP5sCB+e2EihkouY3Thj4B9T5FSX&#10;FNuYyHjZ6kA0+1JObNPNl8lDOjh7cEOD+zW86p49kcu3k8D89uDpkUOl9qhJJfDGBqP4heOBY1tE&#10;2mFnDnA2Po+YpfATQb7Q8vkEhcvoHj4Xw1jNSON/mx3gQZLqzGXzQcGeM+dXBvPMZMe/Z0zzbB9J&#10;cB7zGPkZEiN72ewobfWJz7iJXLPXEvheTG+7QDwQacaGziRst2PHzDLGqgrQsbk8AeBVU9RvTcZ1&#10;RSQX6Gy0u8G2c4/L8xdLS+oKUZkA8cnFyuXxrz0HMHA+E3pRsE0e28ac4+X6Hckw24S6BzgDIxOA&#10;/FyLJakcDnznGGRiZ/TWHSB3PnJPZglKtZoOoHsqc3jMROLfmpFKrQNUHs/mIZdZjlQiaXMXMc83&#10;1mTAuop562D3dt2YSNgPS1NJc91ZXBKhsRmtfhCwJNLbRO6UQc0cm66IkGS2rhL55JWbb/5FCIbz&#10;CIPNKkI54ACHB8ISefou2y+oG0tmIN54FrVaSMdQvd/7Vl7eAnL1VzG8nl5tggYiH8RTJO8J1l87&#10;ow3J5PJjTDbdgzzRJ0xlVJJPN5GeOABSfET25jctvuNy31EzK2ZDX/7Pb6aQBmLwkxckyKyM6bn0&#10;ba9AAuBXxuOXQOQXgfUtLYG+2QcqZAbMwXAj/wCZQBy7bnUfs0d1Eh0nZ41dqk2gNplMTvI2Im/0&#10;1n03r8cPzo3gA00Z7sPHfWXnKSOPFEi84n7iYkz+nKgPoV6Fa6fHqJc7xPrGpQXxBcHpUJJM8Au1&#10;LICoiwZI9SBCHDvETHCoSS/Giv8AILx2NwSNNJJJgkS/MC/U4POgBtPboS3jRdg3HcRd5cgGeBJu&#10;H0FLX5D6MSUaUEeFOEH3Yix4P/or7K3JBxKaCL08adfx3s6Vb7R9IMgUzUjUSCBS2hO4vmp9ENur&#10;VL6XcmzwIa3ZkCTOBbBT4yW86/IAclFjM2znzqoQUbc5R8/lrdx522OPjVDp9wSOfYILXNtpaScz&#10;1m8csHOODTjGrs3HU9TkOawV5GNHq82bkkmcx8/TXRXqt1gyDfYRsRXrV0ZE1G6of3e2cojl5Auc&#10;Dm6NXBwzGbr5FcNulYNprPjx2BD+ms9pecOblmAFy5p6qiTupGkOcEHBox6n0lm7y2FzkXS1WUnu&#10;3Qtx2rttc9zBvv8AMcEALdxCRKA83I2t6J1VZoPAREtzsubMHTSmErJHnjVBcAZfcu5ALoSV0n2l&#10;KfZj+2j1CD9xGNi9FtjaxgNXEZLo92IXP8yp7ftFsR9G24xltaSd/TIyYzk5I2WNsfOPmDXSEvZt&#10;g0xjfzX2rmDGsN2dzAkEx1gXNXUGt4GMe+gNAAVkgtNIc6osSi0p9aS962ku8mfCJb1bfzrkuYON&#10;/e+XcXaVWdnPJLoguRj6nzrlecSd7r4ActRIIqKiqvJe5YEwRoxTbMcZMcZ7cY+WkSRkgICON8Ik&#10;flroqV0HLoKPA/Mx9qcOrQyJwXmJzjtZg5A8MfOTqFQcjgnHGdapUlBzG1gNKnWPpkWGuG5GDnAZ&#10;CR1xoUrk82eDvBAUkH0k9NG71gTdnILcfxFfNn+3Qchkp2EDG5GQvMuqq1hWHbDm9uORDrj4Vt5M&#10;HPOjPcQcc4JvuODTuIaQhIyYEzwJYFkbk1DwK4S9nIY5K+jeH9tHylm8veWSXkSGQcetGgoA7cmp&#10;ggUxuQkBffQ37sTHAj1wm7HNY5nUTACVwjxyCC+UkaPDl8yMQ+AGQfMVJl5Bx51rTeaTZhLjwBAW&#10;y45hEAB2Y8HAnuyyOSeWg7eaDgc4LCuEjqRyEgDBPrDKgoA45XuecwC/DuqG4z5DaaslUThy8c6w&#10;LcY0zSYxvHOtx+YlgUnssgR41MGzIYYPAtgqiky9F8LTVVZyscA8ceomADSS8jYeOC1qIbLyOYCZ&#10;+NWR4S9kg01W3EvIEmDvjSbwDziaE4Iz3AjTMvmAwkxwICMdkmCO1gInnDwbYuPmQL9DC7EI50HM&#10;Z8nmJ4k4HcxmB/jQFnON5Hn4FMmAx6G7AyeYpwDHaBHJM/AREhtxwWDQebzENHLx2wQB5xPK8Cet&#10;uXgwBQAtokwbRkYtjakF3UINZXNJXLjOT7tds9O7xrVKfpdzOJiCyC5HdWzOKPcs78bm0QI9QdxH&#10;aPvdMTo9u5lrbdoACHcL1eOD3ls0wkdMSqi2JrAnEzIW7+xAsleTCXGcnwPsg+YS0gI6sxjsx+0B&#10;Hy+4nXiKAbXFSfaF6A0YBN7fLtKqktx39BQ5xOBuSHwaeqq32wSDJfLgQg/RaqfpcTknlwDVwJRc&#10;h3bWOUbon5EzT8wktsEEACjj8zjVwl+7TJsflODfVQ8zzBx5L4YODpp5vMLzkF7gGj1YS9sEgN2/&#10;EVDITduNOKDQnAyPB3o+Aa2xhs/HPpDvLP2d1a1B+PAub27gZhq4SutJizZbg2PkQBW7dl7gj4xl&#10;Vkcby2IA0BxEgILpoO8l+ne7/UTLdwSAZ4OZAgDWpPOHMDLdoz7uHqWuONB5xu0A/YGJRweYTOq3&#10;K3jaO/HGrI4njZyMDZsf6hEFBSSPHPHHwKY33Yw+krJVErZB+7H3iPqW+CBB5HT7l45YtoOppLM7&#10;oAFw3HBxrWqLqwjkYGEBy4+VqlyLcph6u8uYSkGN9vD0nT7i5vqyh3NNucEf6aITrdsDoonZxnO5&#10;uQNR+W5Is3qTZuNsM7mB81JAMuoMfGs9HtAcx6PZQtTl/wDaiTjaINsys7jreYVPpGD0vp+pzDP2&#10;aApA/CVDJT7lsTG5AXH5Zci3LZ3PHLlyCBtNSj6rnwQQd5Q9tFWSWfZwntmHy/fQDjK3k4lwSAjD&#10;pxreKHrDG2xwHtxrjMmTOrVT9STFtyemnUAl52NNBjCK8a0SMn51mI6kbGc4HL4vlW+D8yzH7eTb&#10;XjgPcucxZ72g5jc449RCAc86inEwlLYWOMAvwy8azclQNt2PBAco1mLxu5jGCOBIe+hbY4+BOFhh&#10;w3HHnChu56iTN5jJkVkcEGYeBAGzU/L2W7Mfbs5BXbYv9Soc4p/G9Pg47qh0vT82M2OZndJB8Ja1&#10;TcnHKvaZkDJ5n+pAFkoPZ2OMYJk83VmG7p3O/wDso9WkwZMB7nfENl8PP+oqTOKsJO21m+Idv+Aq&#10;Tu7ZgPG84PMu8azHlaStkeb49A2g1A3UYmlNsm2excj8snAqHT84bBnW8x8kZbq6QldH1HX5LzNi&#10;KzyrnBgSbqi1CLO2c3uJW5jJj7ircwcPQ5PLXsZsz9WOmKbZXpkx3wxP+Z/0LMfWEp+lIGWCNi1Z&#10;9UgxYL3zxLFTzMpsqtfvG07llq4tjDyvbjmznk3SXE8OnyMyax9b+RdaSfaBTEqlwG24lsj5fvx+&#10;JZ7MJPIZqPG2ujNd5dr/ABLfOZOY3kjZQOTx394SZsxmGukKs2VylnLjmCe4bpjXPbh4O4CCPTtr&#10;9d0jALuRjLfhiVNPSxBx830YFfhvBwX4DaarfaGMmNWx9XaEDkA+CmW/p66EzCTbv6dI1xWC2SPO&#10;oYyYE7RzT8+BWfQ6OL/6K+SHIVWghxx8aPyMbKDJGBfvqNPyn1KDMoRxpf8Axrd5XTbKZPQBDpwE&#10;KumJp6v1PRiwtrpDWlzeW53gY5qeB+mvvfyOmxnKcuaqxZwAzJqIxvA1c9olAEp94eCDgWXgP410&#10;cSWqYrRi9fc1MaZDbGbWwLxokNwS2g486nJpEEG/vok4GOMeRDWbdPPCKcWB939pRKcWw5E8NvjG&#10;hs0HgJgjVAFcIckBMKdbvCL6dsfT6BXVHGNNAPS9vjXodsq9W+U1ns6O8Ye0TYZbRBkLkBAvPeXv&#10;CM+DqLTqP2sT6mCXpVNSt4yCtEtLGz8OXJV9nfVxGzy+6Ipv2iP6XCU+eSPs16cMfGNEpWTTwR8C&#10;mE3l+M7k3UUyV02Qw8cB10EK2rcMR39Mp80JjIrtJyOQtsjFB3ErwFVkJMHNvBAfRGrBI88JNmzY&#10;EZj6JEYpt4PXjj47SrbyaOZrYx8A1Ml5BwDwQAQTmwStxeJn6aPb5jydxU+R8zJpx9RWpu3JHwKg&#10;A83HjT1vGiTOVkj6CPN5GQxPLQLKeQeDrp5vL8eir4OnyQZ4/wANEh0/+f4ioArbeX4xI8OV4B5+&#10;mjw5eOD/ADES3P8AEQTlb7PwdDlo8zl//wAGiTdvj+JAjzdv/wDCIADt2/fgRhm3wEwIkOXo8zla&#10;YAyBv31ZG7Pxg+opjOTkj/DVkl8nHwWEADW7PB8iMDHjzqyN5H3EYHIyIFlbbt8aJN26uDOR/wCx&#10;ow3kfwEAVVmzJ3EYHL//AIRXBvI/gI8OTpYFJGzRgbPArUOTokOV+BAwrY2+P51M3dWQcr+ApjeV&#10;kU4FP3f8ieGz76uA5eiQ5WgChjl+BTBy/wAauw5XgTw5egCnjlaeHL1cOz09uaAKqOVqYOVq1bun&#10;t3QABGzUwbNGBt1MwKcoA42amDbqYMamYEAB9zGnt3RLAlgQAH3dLAjGBM20AB7aZINGCDTNtAA1&#10;K34FMwJ62gAbgS3fGjGBLAgACQaVtGCDTJBoAhp4fvp7AkMaWA8MaVtIamW0AQ7aVtEsCZtoGEVJ&#10;OYEyRAs+kklHQBMgT1xQ7iexoGEzGpCgjInkASEkl83FOB9JJJIAScTaSAHEkkkAPXEriZUhADiS&#10;bSQA4m0kkAOJJtJADibSSQA5jSxptJAEq4lcUO4nkAPXE8oaeuIAeUhQ04gCQko6SAJC+biVxfSA&#10;HE2kkgBJJKPjVACSTa+biAFcTKZuJXECx7GmSJnGlGgBY0zcTMaWNMAeIRM402o+NAEzGljUMhEz&#10;cQASxpY1DxqQgCVcTyhp4aAJg08ocCmJYweGnoE2nIEASElHUhADiSbTiAEkkkgBJkg08kgAaQah&#10;kGjFtMkGgACRuoZG6PEGmd3QLK2Rumd3R7d0zu6AANtPYEStpW0AQxjTwxp62nsCAGbaeT1tPYED&#10;Bm2lbT2BPW0CxlPW0raegQMGbaewJ62lbU4DOBLAnraewIAh4EsCmYEzbQAzgSwKQvm2gBW08MaS&#10;eGNAD0CeGkNPQIAkJxNpxACSSSQAkkk2gBJJKOgBJJJm4gD6SUfGlGgBY0zcSuJkhEALGkmbiZIR&#10;AD1xM40k2qAHMaWNNqOgCYmbiZxpY0APXEriZxpm4gWTLiVxQ7iVxAD2NM3EzjSxoAeuJkhEzcSu&#10;IAVxMxpJIGDJFDIno1DIRADJFDIphPAhpMn4aAGSKKpRBplAEPAoeBEiDTJP7xAshjGlgT1xM40w&#10;BYEzpJXMChkcYEAPEIoZHCZI4wIa4cKgB5w47iDuHiZcPFW3jxUE4nk076z2eTjnxwHUyaTTBxrM&#10;ZxMCR/P5iYUA2cTDvwLK5xMO5BwI9MHGMZ41SXhBx8fAkvPiUgdu3I8c4IFSagmA4HJ4PL07i36Y&#10;DGzZZACHcEuUZpcgcnj5mqVc+iba066bC6aKTCDI50YLuMmkNbxK5Pu0h0dQzcup3FhtN1I2lrk5&#10;jcZNQauE82yXpdubBiXHdu3Fi5m2S2tZbheljKsZ8ZpG0iuBs5dnAK8QXLXDbhwONXCoJ4WZOcbk&#10;9yNBxytsbgWnhcZ0yTLzWT6lpTyN3LkePuKGzZj63H/gWhEZtrmDuDF0u+qrNGeByCOAGT/Atk50&#10;p8wZ4M6p8wHev41ZJx4INRTG8jbPJVegPrD5g0AZK8HgGgJCLQnkv08irY2eDjUYFVITUyJ7gRJw&#10;3wZ0zu6nKAaQeNQxjxoxvFlTJHLxxucZuBLLUAdvk40huNJKeOBmc5AIa3ceNB8HrmMimDIP9tDR&#10;kx8CeJ7/ABpgseIRMkuQZ083uRpkhCR5EAIduMiPStv40pfIyR51ZOy7P4aWMKeT7yodzwIk8HjJ&#10;ggUMbcgUATG7gkBMEfAr5Q8n7VnTFtB1CiEs9HMF3JsP2fyXsE84mRxDg8zwLLybq1F2MTa0mbfJ&#10;o2YMuyg8De0MY1wG5JjyLftsm0AdQzHR4G4rQ/kgXOpLl1RYDGdEot5gmdS0ZGTAmR8zOnriZ1OB&#10;dCYhMI8wZEhk8ah4FMGOykCyZvmnkUNuTAniD8CTgeBLGEy4RNRtyJN8+dO9VT/cAHG3RRuxwcad&#10;IPEoRCOV+/T4mfxBKCQ4J3VCIIadHcjIpvolBF808F/xH0gc7kcaiN4casY6bcR8AFEJI3jYmCNP&#10;4XK8NfDURU0MU1M5jA5stD8xdBTDaw9puQ9mtn1wzjmEH4PLXKRCECTHAobhwU3GkPxipLNOPj00&#10;LkzWxu2d4bNvXXn9PyrspyxavGw+VvPcXdGxn1yZrOrIYXsrYR9PTXh3KJfG8c4F6M076vpfRSjF&#10;4203Nq6W5764DmzFY6Lrozg1qfx/x0PReWczPlaV+FquH5T18qetvRI5IaaTG07cx9QXvrJ6LqiS&#10;1U2fNpqxE4C40yXRLlJzVkx+zMrk7997TzSfJAtZ9XesGTzfpa/BkblLqfOuH1tqs+c7zRqbazi3&#10;1xPVjZUY9Yv5Oe4weXbY/B7q4upui3DmYgDHpwEKvfGqKHksE2A/nb4swllrTbORZALH9skjo9nT&#10;k1CzlUvbwONRsQfjgXquLkS+lQth5xNwqpMp9Zhvq7yttSraeG+8W+X3FcHHrUNmDncOyhOICcy3&#10;3Fy6z3mBtuBn1uAherwRpndxwOQbzaHGMXMbKvtdw1IWM+mbZtU2F1HtIbPplIbTxq3/ALN1vEvN&#10;SqKLmsncnC8AUcY+YMi9x/VDqBy5EfGtN9ZvYXLq8kvsbFr2td03PBorARza3qtVs+HhEZPlnqVW&#10;L+I/nHl8icuSYIF0LS+xYu8MoJpdbxk5Y7a9H9nfqRt5UO9NTtSGH0+5AhleTiQU8TcAvhTAw+px&#10;wQLHz3Ospm3E0HYXktS9yYc4ONgbdmPGx1DWldqE2cdlS7AY4sbgv+4UNrere0W54Gx3X4orP5Vg&#10;8Egqtz9zA6J9IUca5nGRcrORquZJ+/U6GY7HwXWR451tKqA9sDum6kbXbbgZB8EapVZU3MJPUIXZ&#10;uSDy1ftj7Oq4JKds5lRRzMZfZt5FHnxodXEgqcMyBBUwNzueX/2rIZhcqnIP8dNNUV66f/ObKZmP&#10;bE/qnY2y+dyqay4LiXfiLQJXK8c+AYwLfmEXGtL7RfsDYZtJJvAXhfvN3/CvQYc4ktMU6CdzV8Ik&#10;H88a5vlfkFvBl9W6eNP8PE2sln/svoeaYztQ2xzqSDP2PTm8Bb3B3Ce51IV58Tj1yJk2cnjeSq4Y&#10;nLuFyflXSFWetZIY3JzRguRk5bYfcXEUm2QfbmbHgYAK4dOC3Pcg+Ze8S8Zj1K3Y55+7Myldt/vl&#10;PnG2ts/vvHMqESMnMtljgjVL/wCIcmcDySP8TeY13zWHqGMpDQZ5qY7txM9Ie7Dwd9c4PvVzqaWy&#10;YxiSq3APU99Q8T8TG4NP89f5kKfWElpyPV8/cPHOTJ9NXml54SCXHDGC5GQXUWoUpRTIxAb4C2Ef&#10;MITvoNtAlclZlOZmfJd5Y1pxczFb4Rl8PwETcZL/ABDDH3A58/Hzi2Rrp71dpJQZRvjVBNbZh8sd&#10;zAuXD116W4nAoPRxqnyeqyti4o9SDy1p5bAPyEByNH6x/wCWq/ZqZkPJxIUtDGbv9x3LUNQ0JJSP&#10;oGbErwxOWQhOBc0TQj2YuccZ7cAy3NRCHO09tGTG2koRxrPn81ePCXYzKTD8ttie3XXXx/MzX09T&#10;fyfM8Rva/wDyZ1Y8rinGEhYhlv30n3khESinhD06BsxPfGMt0lsfWXKDiUFMMEAdRafQjCfSoRzQ&#10;cknMGvkvApWvx4H+PH4+Pt/iYyMzY3cj+6dvbA/WqnVMPAS6avikZE09XPYXcO2Cv3sez59MpC+K&#10;8ck07gs+CCNeWFL032q5YuX4NG7bIQZV3tQdLy5hLjvJVNd3jZl1B8cB/wBlYOuHZboxWnh/PhNu&#10;FmfLPK+eOMBLzm1eJzEHkdBlnBMYQfUIuwJ5J6Hq2o2OAG7uiOrbltwQR+8NdLSvZW2YE3ZgATcI&#10;xLfm5rptvzTM9S9S39JzrR+wiStmQDRguOVvFN0/Zl25tmNuMgi27aPSMepZCC59JM15XnYjLdmY&#10;LZvMLwA95cj9rnN/UdChKoKTz9qDZG57Wfb++yN+p41zhX7uWwurLQHLXQe2CuBtmW7BfbxGTqLj&#10;olw2eNe0IRWrSz4jyrJu3T69CLNOWoTceNE/QTApHa+OngZhLGPGmoAYEgE76edjUXt8fAD8buNR&#10;WQcwGHJABVVvkzr9jcDQ1HjqUB0jjGRGG8GPgVVG4JBwJ8b8ghqNsfXXw8AHpmQihsAXkxcxqyM2&#10;+7DzgVqVezwAfPJBx8HGrhQ9AOZq95GQfMQCRt3L9yCAPGQq9Idn+yskhlWM2m56hCLheeeZ14mJ&#10;ppwa7rPhOy5S5fbkpX6eE81K4pZzJyZ+DzFmxPTpr0I2gyZvUhHzaDkt+p3FyNPNnhGZD4D3Aj6i&#10;1uWeYdJMVF/utEZ/C9M3b+EAUtIt9JgVm2jbKJjTzgOPUgJqDIhlB1GOSTLWBcgJpr0anHok1WbN&#10;t4jtXGYtP9hR57Py8bPj6+j4ob7B2Gwyp0SR9XhOV9nctHNZCeUG6grjb6y5dqSV9mvThj04xrfp&#10;UCYNrLlpp2+ohtUytvU8xBGY4m5iaZCe+qMPN1jzn668Xipvt10/lqGThWRf1cAM2Xy8obE1eXSM&#10;m5dS2tx2sTSnatbH3AHLFduLDmcEwpgZ20D0TiAnMGrtssZso5sCN4xKSDy+4tXiyLYzZDOPXx4f&#10;LIkQ1NVHX/yOV3jMjYmBJvH6TEw3l29tQ2LyntYDlge41IUVwffBj7qwHaBs3e025zyoowk5dxaU&#10;LNJk9sjdhXLcU+l38qYOPbAXIFfK/l9MRyoEcqAUcfUuLEyAJHnW2UxOGU1lXZprQzeYrddvcIqT&#10;DmDxw2JkMrGzO9MTP6SojMKXIzc+Yv24QOSDgIlOm+PwDoSTSaYdWRnx6lwVsaDimcxkUxA5sXIF&#10;o+zykymICNa3PKLbbv7TwXdQi81mczIjTNV8elmnEd1CwzWRLDH5jUTeYlvQAKODy1o9eDH9kAGY&#10;XRhH0ye+iQKfZwFBCHdcA/zqFVkv3+XAYX+qXmKWLlEXo49NNdNPEe2E3fORo3+454zXDEVWJMiR&#10;uMa0ib7O3ISHj5kA1SC025DnsZF6TCmxGe3gdpqcVMS5Y02pl4/4DJGoiaB4fQiLZw5DwLRBEcRs&#10;7xjIl5NyPD0PD7/AihQlSe58Rzu4EaEuGL+nEpzfeO4ZT4x788w3rdzzFZ4KMIL+2iWy+Xw6aaWa&#10;+0y0Qt0GtLkCGEcK4OBjbNsEfGRUR8PB6cimR7dT9PGXjvuIbBGv06a9C1FafcZbnDkEaUcab/pX&#10;4jwC7U/Ma/Ul+YEwSfqSUcCSAHYIF+L6D/4r8jjSh5+Y0ZaO8eSNAk7B6cKHJGpcTZgDAhqsY47w&#10;0IeejARKS3X4D65PmENOwNyRppHpRDjcATms14PEiNTpyjBib3j/AIarVSSscGdaESaOTNsCp9UN&#10;3MDbHGspXFrrr466lqDLY/RBCo6+4l8YFp6Hxx+elfCeJlTKboIcJJJJfRQkklY2EouDxpbXfzAA&#10;cCajVwJTbmAeOxkQAjci+aOHUA+CNJJJNEiUtu/IHgURJAGptK/dehtZvoiSqL1iCM+RY7/QnBkw&#10;RqPWFoWpmnREwcSl4NjZ5/UTM4ouyPHBwKh0+cfHfWtStxLng8G/W/qrL7Rqd0yVu83MujxqYN4W&#10;POiU0lbaB7ggPnSl8vc3MgLkCc8+Dzdw9cjwauAaMUXUDaWuTxuTlx9NPS+YFlXxICaRBoPvEuCQ&#10;+MFy5y0nugek0jpfZrOKPlUDyeNSTB5yyD6Ea5jrBm5k8xOzjtDgb6VzxrmMk4I24NNEphVj1/Yv&#10;HuW9JRJhVFvWmzThngsGZvt4j/kQfsd7NXN43H5l1UNvMMY+erVS7ibOXOBscQ4OoQiQfC1Timys&#10;B3jfhqn3BxuQR2LcCskwcPWbkF59vkAy8vuIlPJ4Mw2MYZUIcaCguErp8kdhyYBbBPMEqrWEncyc&#10;nVbwE5dxdXbP9uEpcykDOcSovs/Lu8EEC5p20VI5nb29GAow9PwYEYzd7geSZuSaEM2wRnzjVVcE&#10;Ibg4ES3PGPkXLfUEg+54M9/IqCcpM8bjgImW7jGNEqkk5A579yBU9vbg6600GM4u0vl+NWSYM2wW&#10;2PmXFT28wFbwQKyDk7lyPHAmiAPL5gQJPcR5xPMA1Wxk3ZzgQ148J+wgBTAl5zjR6XzQtuzHaQdu&#10;MkeSPqIkSm5i24wZEOKBmXuLL3y1p08cNo5cDQ1lWyU+MNiBzp/EVkI8ksDazHqRj6ncUfnE5SZX&#10;OMBPcW5VBuxpSxNAARPMtrmN5cgc5FrVHzjeW27G4xp3aaBDmDMbng6aPUPI2Tx7ubw9uAnUUxxJ&#10;3MGeAGRDR24CY4AF/CT3FBaqgodtLc9+5b5azEhB+RbjR6aThzoR37irbieYyawLieBMbt72eDgV&#10;qbyMhh5DiHB8VVWXk7kHARXAf3LBf5anAMDeTaSD3YL7IqS8cDjJnPbjTLyYOXNiDy0HG8bG+dUE&#10;5tlHzjfGVkxyjt8tHm45dG5szUFu5qjINYyzbkNkgVwl7x65sBc3SQD81Q0AHiSdk5cnwPrjXppm&#10;YN2QbG7HL8T50yQY4CYDacCGzCaEjJnPvC/RoEMdyDJHqJXG1zHy09cxj5Ch3O/HwdRAExxcg4LR&#10;ICKYRuODPBx9RB3EwbW8YUmZHM1c4G10ltAFqlZCGHZvoxL6wIFzucB7cHTIVB3ErG24+Pm++ntz&#10;bORnvXcA+Wm0k5MqyYb425HL6njWPuGY3nHpq1bw5jvwNj5PLQGYVARs2OH+9T6QMlnjPdiZEC9D&#10;gkascwJvKGjZlgJgUTkjritzAaq8X/itkk9P7yXPwKrTqnSw+kxBhyKxDiJ24URJWhnTZTDxoU+b&#10;WPTgVFoigF4FMENMDzomJmRDtT6gLywenkRhuzFHxpmTvN2yR6isg5pj4AKHUtK2MZGxMaPPJg2M&#10;PHYzqG8tccCDjcdzmL4A84zjx30HbvCQc7gUR+6HD6ciGbwqKSYJzB+OPLAgcPo/p9KUceL0pej0&#10;J+mgpzvE+Y1+wR4U6Q+NNJokWP8A+WnMabSQfbNRJJJIPgkkkkAJJJJACSSSQAkkkkAJJJJACSSS&#10;QAkkkkAJJJJACSSSQAkkkkAJJJJAH0l6E83BcLhRuaM24h5Etj/DXTgHqTrXrxlcSSSTBAkkkkAJ&#10;JJJAEsp7qRyQRqIkl6KALtTkigwJ8bHTxoOE+BWpnU0AegksXxafcWJpBjeX+JPElZI88HAppJ5A&#10;bj9CsUvGymQ7MZ7can8XeI+kz4hFc6IdSsD0MT8FyBSYJI3Fkg1EAeN8BEpnGt69V6cWo7wrNoq0&#10;MmM5DG20wqPL242D0DmW/wBnLzFm45w5t2bCEN3jyAnPyKLHRNUK9DXi8QhOqad91ROBV5Y3nTDy&#10;h2/GuX6wkw6WenCF7cN1PcUcdSM42X34o4x8sargKhGEZ95BvEZOoRc/AxkpLdfF+tX0zoXZNTf8&#10;P735jLXeO5jUJW5xrdBRWjGC5nCu5U85JyCtpIxM5SRtHi/oyIOqyISSSSAElcj/APlpJIAkwOo4&#10;EQBOSwcSDJL4Nv1NeputLPGtsk9WNnI851xvBHhVslE0Ko3JLkPOuiVA2jyR6iz2pJXj1m2pAqqz&#10;eXh8+2oZKkI2LgUVA+8ZIN6HPAjDOoHJh4DAKRJnUjYwwQR8CMXJcYmTTThDitzSrGxm1nceXy1n&#10;Dx/eJkAtlHRY3OtfyJ6V0OONzkPnGgQYCQhIEzu5F1E3oeXQZHICkjJ5ayueU+219281L0kH24zI&#10;kCYGRXxvTBYx4/4atbzZvZZXvhJ99Z8MUXzqoydmSAmCwpY5eSPJGBOuABaiIs7kZFaiUXMYB47G&#10;RCASh4En00i7QoLG3GSAZ8emtU2Z7O3tVPd2Ce3H8RYaNm9MTGtIpeuJtTD28204xr8jkF82ibL5&#10;tR8xsvLRPiDzwLPVfKk22TqoW1l5a/SWbkmA0lNvmCR5xL+/Ag5MmREiEJH8iZGzx8ALiuAhjeEg&#10;RIbhzGNXCn6Xezv2YIM40HnFLvWZD3gZ/hIAh7xj40Ntk7iMDkZIBnjc6dvpqG3cNreAxyjU4EMZ&#10;LPGrsTahNoJcBgEAsA1Q5g4bQcB7iDjcIAZeN3LxzjjTPZbnvoxLyY1ZNPgjQBW5fJ++rVK5e9j5&#10;ICkgR6VjwDzroQdQUpIZC+C2fbwdwJJe+pQHLrhwSDJHp21ZGbchmx4+4oZHA3L05oAcxWRu8GzH&#10;gj4F+igqrOcfZ6YgjsXLfmrcpftEbTIeB+xuBJzFhs8eMn7kHTgGk3cNoCZOmvzd9QnpNOqDsmW3&#10;zSc/MFatlEsllbdzG5s2LkZFarg4x4+YpjN4yuYzA5flIQFNRTxkIwcngNxp6YPBm5OmnnjchiY7&#10;Chk5mCNOAGvHBDCBAbpq1U3s/cvM8YLcHNQfc9TBBqQLpDY3PGX3A3H01RSDiqs2bIMuO2ZguPXG&#10;l76Ds6XZM87y0Q3UGtyqBmRs5fG3EWP/AJnyFz32xgyQPt4uczSUKd0Ql9psFPzCWy1kc0bEQ4B6&#10;Qx9+NQyVQ2My3kPs5hl1B3VDlc0JGOzHavDFyyrnyq5m3b344j51+j4bjPKwHOBnDH7PbWQVRtHb&#10;wDwNtP6ZVhriq3JhWo1VjFxp2kIUHZpPPS+LjjQ6B4OHhCoWTAmeJW0ny/U+4osS/P6U7Yj/APlK&#10;xsGDfvo8QBADPO56SJRzJ16eIy6IpMcljHZjY3I0yTZG9fzHHuO7tUi4+nNUfpxL69MEcK69JsLZ&#10;QEBHAfJ1ENl+zSSvHp9e3APpl76deFBzswYekmSznV1l9LuXLkDbzF0JWlDy1hKTmbSr8QaxmRkm&#10;zzRbAzpF1g00LsubU2yOEOpAPmEH/qTzehxztle/tTgtoYxolT8rnRnJ2b85Sf8Alrq2Ck+yZbvx&#10;mwC4x6eqn0CzJf8A5n8bYftk13c3loPNNifI3A4iXBdUuBdaS8Y3I7zkGfV0yqquKbIYeCA4vxM6&#10;/JOco/8AC+bM3oGZmNyMieqCn2UqbbmZiUb0nUXVDPeWFhmY4sHmD7i5X2kOCRucEeobzEp30x6X&#10;FDb029M53aAFyP4S1omyOo2A8ccqyD1SIDRbiY0q9YzXS0+muoiesZLpxouQW/iI/wBMaZv/AMWJ&#10;0GU7nAxa4OVylj88qCYuSAjN0xWl2BJ5pIYGwHLwAiBGLT8Cx+YM5TWE2PGwAJnb/fSXd4POMrZu&#10;COW2cGQfUWVzx2MJD4D3IF05VDyZU3LuxDAaEjcFEQZBKqzjYWRnTh52/fCHH02yP6gHLx3Dxzwq&#10;vkij/pzLoWk6bG5bHWc1FRExa61jIqdHaLb4CXmepJRwemD04YklUJEkkkgBJJJIASSSSAEnBkwJ&#10;tJABkU6JBwC9CjxzMmBMjb4uNSyM0naHboJSTpAYE0nCR2D04V+9/OlcIvlKHkwZMeRTG+TgTTdu&#10;NHW8vJxwcCTqNDEwbkjbXu+mZXNHsBAQQcaRBk7iZbzBzA5x99fANCng50FkAz89uBx+dKg3j1gQ&#10;7wLERLfmCQcdQOZrMQRvLWnpe4uwNk9SUXTw3zl4C5pad1CRZzHWG0xzOHIN/BcgGg8w5e/y0BW8&#10;HmXVZK4nElnbl8YLHc9W6O0s9HS8xMyO8gAXdRoPiAOOYDjJjcq4SOpCMx6PB5iz1w408CZZuEDT&#10;WqkrB7Mh5zqks2bmAe8wcaZHcjJ9RbYSV9myHPp3Pzr52hZg7dwSAmfjRgk4JHYx9NJuMUbn3EHm&#10;BPacgMi+jC+N6omO8geQHtxj5dpLtCYxvTmj0945hFQxkcq4faRy5HgTAN4oemxuZiAwdRsMWoT3&#10;1uUnbjCyxuQbv0rZBLnWm5xubLeWwBYB2rl3xoxNKkvPbzZ8WzzdVSOPqXF8mDxlAQ4YD53C57qR&#10;m5YOTxmVq/4kEZkPoCJc80XAgJKkbPy4HOnc5hEige7dLJS9SSGWsr1gRHPxM62ah5pKXklPHH7Q&#10;5u3SXCrAZPScpeOT+3Wwj5Y+/Gnm8rIze7tfK3CQtq4nETkmqVptYnUqenbXxECPljXLtYVB2w93&#10;mwIfwxK4bSG7Js9wM32+QWuYqG3lbmNsdzAC5Akp+oCCn6ncRgcwmsGfuKYMaMOHA4x4IOBOGgeX&#10;zjATHGukNn8jpicSV9v/ALPGPqXc/wCVcxzCX4+BDWfaN3AHU+mvvdA1qrJG2ZkPu3J6aqo7cHGq&#10;2OaE4DIkMii7QBJwPTTzOaObdmA+RDdSNTGcvxqgoD0rcDgyLTppUkugpzcG13eiWrhO4sZbks8G&#10;oniOMfAgoHt3Jx31fKfpshm+8mfCGHzEHlc0bRtt2jY3DE6i6KleycbZkfefaI7WmMS/LwMNHJyP&#10;HOPfsg+YRHm9NklowGgPcuKH2WSWucDnT+p30SZ150YwCs/DX6AmPJoOD4aGjmDY1gMGn9VDakmg&#10;4yYwgt+WNUPj1l+bxhfCTAra/gPcS+0BAjzgtqnjefHTzi5byHX6FkOYVAQxMdhEiTxtGys2M/mK&#10;nvCECTOmRzAcHGg/N4Y+0hIE8SvHMdjQ5arbhwOPgUO4TuIC8vkr2oWRvoIwZyIwz2qYB2QgWS7n&#10;jRKXyvvwIC82yh9okxlT3eQ+UjFUbVJjNcjk9z4i5vI3mJiZLumobgc2CvzQF5qjyYDDrctVtxUG&#10;AmQ9xUns9yYd413ApjduOAeNOpE3BJxMMfBxpm2Tj76mM7QW2PvqG3ISMmONAGnUWzG5HZMAuMis&#10;kvb7mQ+O7j6amUnUDZm2B0+qQnfRKsN9c338D4Vn4SS8nMrnDcm86P8AFVbcN/Hxq+SuX9pEvapI&#10;09OKfZQWMB84+Yv0BnrhngR6n5W5c8HGmRjvEwdxbNR80kobAXLEQ/MJdTCgqpO0YG2cHL0lQ3Ew&#10;JARbxUkvlznWbPvqXe+sZHI3MyIeMPANLKB4jcsAwWQZCJkZBwDPgBnVqmFLvZa2BvPATlqtt5eR&#10;sPeb+RAEMc4c8F/ItCpeeDZuQG8sty2qqSXjMPHGfOTpp5nLyBJn4EAeh1J7YJc8lOPVZx/Sxrkv&#10;apUjI02PGE++QfFVDeVIMOQN0gfyKkzC2bkqCneGDzMg3LnBGe2pjeh5i8vueY1HzCKHT7MZiYI1&#10;3JL9kb2pLDNtNWo2W6/2bg/aVvbE0WmDuNoEllVMbhLWNs5NMjnvrAfaTZ49NbNtc2TkpWbHDBqB&#10;Hqc1U8kr3BtvJgW4CC00lI4A9h6d6NTJXLy7skNw5eZO+rJJx2ecDP5aoFlJeD7ljOiUvp8nOsFI&#10;rhNJeQxDxxgt3OX30e9tCyBG2OUcY/hcanuGUlDeVANgPBADOg7cjl/kjPkJ00enErKbOYFyPqI9&#10;ScvZRuQQRgyaSApAMvoN651g8C6Kp+RyA0pAzMApHJNK4MSvjdwygHjZsf1RcaTxw5D7TuItTzcm&#10;RIc4uSkslDyf7MTHdmwLkBBXbazfahWBHgzheWiaumPgyLTqXGy7aYvHk1t3Cjtth8ax/bgzlMdY&#10;H3YBcBOmJKB5zrPBlt7zBpqtt2b14PHAflrqij9i82qpzg7KKNqPV1cmRaFWGzdszcsWbOVCbhHa&#10;I5Xxzj4lFpQ9gfqvzGsHO/ufZ5YMuoQvf+mvZGk6QZSKUgZsJUJvAMWmP/WsZkG3uSyqmQMDMeWK&#10;3p5P3UYpOr6vnBd9mW6SuWD1Ld3Pg+IuLyfVSW1r+E9AxvSwlfqBG2ipJjJJSfs20SYcshPB8q8/&#10;dqGxep5UMEyfgub5qE1c+ddOS/aIOfVgBhv1yDtUQiE8/OuzNsFHyp/IZq2g9oc2tO7nwZFtYvGK&#10;gxLFnGZ/Mtkt/SeEs0lcpDx3UNcOCBJggtEg5hF1RQcrpSBlNYKtAUjpvpth+CNc6zyk7N/drRIy&#10;dMfgW1eZpidQTx7AS9AC3As3INy5vx2OXzFpFUS+YwNrNguBZizqR6zGcPcJzFp9wheASEx5O+oe&#10;74HOdGHhGUdiMOnb5iMdoNn7nHYtwJxCDWYxxoa8Z9+BWoY2Vw8F9Q5hKyh+RFIFV3fHnjVq7HbB&#10;bY4H1w3loPu4ruCNWWVt20D0EcZ9G7qJLh6RiTkets8HGPUXS9J7dStcjxlcj8xY9Xm0xkb2ZgxE&#10;NqMunpZ1m8dcOfhYFgZjlqLllb8c6HGcwNxvbkG97Z9pkqn0uAFtK7cfmLjMoyQ+laK4nA3nGmXD&#10;dkbgV+BxysUnSOvT3SHM5J2SbYwooyEgRHEr2Sk8GeA4ifDV6pqRSeb+gDSNlYck07iqlZdSV2eG&#10;vhp9/gIh4zqNsxtu808ChuHBIyYF0DtN9XKpqMlwJk7Zeyk5ZLkEa5ojdkTMRkYuQVfEfo1X89NR&#10;OTxrYTa5CPQ4gsN4UKZI8vEzoJ/SiEGqNauuhm+JY2YxGHgR4cnZbtjjPn8tUmXjwEVkIPTyL9JE&#10;EyVyPeUmdP4yc/lp6XjxjwQHRjsN7KtZzpwETQGSN7OjBqJ5xvsHBdR6k92cucZlcKoqS9kjBb8s&#10;aoAysjhz3+BXAdPl3YEcfARKXt98IDHwLSG8jcuSYIAcvpoArY6fJoQeWrhK6XvFBBGD6iu0nk5A&#10;8fGtIlcvHxptJOVun6H/ADrVJXR44x5OBEpOPBn/AN51pErb9+NW0Cyty+ix2wfEVwZ0uOAfIVwl&#10;4xwZIONHrY9eCBOJzMXFN4MkCA9hYPhrWnDPGPkCQckv0weNAGb9n4Pw0hy9aESV4+NTBy/BwJYF&#10;DbyvTx2FZGcn7/cVkby8cHQR5vL8HGmAB28n1Famcj8aPS+X/kVwl8vGYf1EAVtvI8fHqK4S+Rj0&#10;EeZsxx8CuDNmNLFlbZyNHm9P41cG7NHm7PHwIG0lPb0/jRhvT41dmbNGBs1OFJSW8jRIcnxq4DZq&#10;YNmgfSU8crUwcrVq3dPbupwKeOVp7s9WS2lbQABGzT274ESTJEADd3SwKYm0AfNtM4EsaWNAEhJR&#10;8aWNAExJQ8aWNABROIbcT2NAEzGkmRkSuIAeSSgSQAkzbU5JAEG2lbTySAGba+k4kgBtR8CkJIAj&#10;4EsCkJJYHzbT0CSSAJC+SDSGnkADbaZINEiDUMiAIZEyniJmNACSxptJAExODIocCeGRAwmXE9jU&#10;MZE9cQBOSUdJTgSElHSQBITih41IQA4km0kAOJY02kgBxSFHSQBIUdJNoAcSTaSAHEk2kgBxSFDT&#10;iAJiWNQ8aeuIAnJKOlAgCQnE2vm4gB5JM3EriAHkk2vm4gB7GkoaWNUAPETKSbQAlHxpJkhECxET&#10;JCJRpkhEwD6UfGljUMhEAPcCZxpm4lcQA9jTNxM40saAJmNPXENxp4ZEAGBp6BQxkUyBLAmKYmRp&#10;6BAwkJxMjX0gBxJJJAEhJR0kASE4m0kAOJJJIASbTiSAGSDTOBTEkAByDSwIlbTOBAA3d0zgRjAm&#10;baABuBLAiVtK2gCHbStqZbStoAZwJJ62lbU4Ctp4Y0sCkIA+baVtPYEkAM20raeSQAzbX0nMCWBA&#10;ENPW08kgBtOJJ4aAHlIUeBSEAJOJJIASSSSAG0klHQAkkk2gD5ImUkyRACuJkhEsaZIgB7GoeNLG&#10;mbioAexpm4mcaWNACxpY02o8aAHriVxM40zcwIFky4mcaZuJXEAPY0sah40saAHriVxQ7iVxAEy4&#10;lcUO4vpADmNJJJACTJF9KOgYMkTKeImY0AQ0yRTlHjQBDwJkimEUMiBZDImSE1E8TJkQ0hMCYAsa&#10;hkIkQmBDSOMaoAeIRQ94UMjjwdNDXDhAEwjjuIC4cJlw808iDuHHc7nloJxOHmOwqrMJgnnjhUOY&#10;TAXcVAEOcPNNZjNJgP8AbRKaTT46zeaTAcd+D6qCgZmEwxkQduQbkgII9OAiDvHGMircwmA+5wDL&#10;y1O7dLE7Rp1UVAPcrIdRc6uNYh8atUwmA7eRU+YExj9+7zFlohVGnNyfUlPmBHMZMEHB1EyMg4B4&#10;4wZ0yRnvhMEZ0zMJeTgVhmBIhMfBpx2keZs2VuzHpqn3NzsQfqI9LyY78Hc6iCcPDpsehHGfq8zg&#10;RKYSdkbOF9bj/wACyUc4JAWzHdwKZMJh7NjgPy/iqgCG8lYwubN8REBmDfcx44D24+Ug5Jxjc4+X&#10;H5iRJ42CyOEwM6nAhzQg4B44AcxDXhB7tnBy1TyTwkGRynmft+SDgSwAM0IOPgQe4SNaRPJfLtCN&#10;t5WoP31SZgz3ZTuKCGQY/wBtIc4I2yQKHvA4yJbnjzqcoIZCY86W74x5FMI3xq+UXSb2aubLYFyN&#10;Kc6oalNpmMCeI4JcRieScjNyeCPpobAmg/aJjMmBTB24yIPcwJNyCNkSxRoUrmGAeCBTJpNB28Cp&#10;48mRQyZyYFOMJg+ZjR543vNscHGgMrcDbOQRx6i6K2dyttO51jbMcg+mkucUQkWnN/YZIB41M7Ym&#10;IR7tActny10ttMosgd+wMd31eWsBbyu8QAY+NOHTU9MUNw4JAodvGtOqSj9wzmPnIsxGPUwKghHh&#10;t8GeNLnERIjPTUPTDkU4DJMiZIRTBjx541DJbuoAaJcDwJQR7xxp6MGPJApg2ZIMkYF88dPD/M+0&#10;DzaX4eBWRhSUxflwBAUn01d9k9PjnU6A2sXPhrsDZ5KmTas5rK9xKMLgRREHwLjMnzJ00nVfo6+O&#10;nB6Wp1uFwHUqsKFsi9VwdTNgvt+ttfMtZ8fhV2mfq6ellf8A6r3iC7buDyLpVgzp3Z0ymtk78cA9&#10;S3d41D2T7S2VbPTs2x9zN1LvgXneSyuRZfI0k61aHqsLl/HxlR1sj7pz6w9XWXuR44A8vzFoMu9W&#10;wbhvgsCwfEGuyx0mVnfvWiQE8tXyXysZh4LC8R5t/aHloTtF8EnU62Fyxj6rGRzhae7E5iwkR4JO&#10;xFeGLys68vK9kM+YPTwTIBRm+Iv6JX7AUBMFhct+s9SFOPqQOZ8AQ3g/u5PHF4Fvfs7/AGpTomRR&#10;DmxrOo1+P5tDD5t5NVJiaMj+7UeF5SKEQaM1A33ZyaBQxnxjyL+y09r09D+a3JqaX3ZU4ZNqjlcT&#10;7k3R3PkXstUlTy5tLcDbUjtXB/IvDLeLZcav8y2sTo0uAx33TGvOuc+TJOXl496JHoeh8R6dyZzP&#10;FxqZC3xzsmR1ISfVe+eQHEOBuLqIjR9QTHfTuQntxjLdIRcY7Jq2Gwm2Bz6SW3GmRepmzum6PMM8&#10;d+21tWiE7+dfifi2xnaLNSDOVO3FmkUHtc7ecnYPztRwdO6VYz61lcMmDbs1tupI/LH4FVaw2Z0O&#10;HO2r8RPhl8HzrH5xQbJ4PA2fbwbp2y44MC0UOqbuF1O1tlVpd5MZ82AwC+KPV0xl4F1FL/VXnU7b&#10;AcsDlH5m8rH9jcnksFRsYH90cA+YvSCYbQJSwsf2OX+YsbmDJy1trWOxkK1VjDAaT33YVrTK1MGT&#10;jmWu5GqTUfrpz4s6O8Z7ruXLG2IofrgbWJc/ZAZsD7xB5guBeZEvmmpnSoPL/UqvZ8fF8Q6bk+i2&#10;1nqeT1z5i5yGpxoTzONRCetJSlsEcdANMfw+BefFPz9vAS0bqL5qiaDbE5+dKVy4u3Rfo6+0S7mF&#10;tVh2xXHrWFftrLajmDcPxdddFbF9uDaCXAjjPbN5Yy4P3O+vKmV1Rv8AzvKQGbzCYs3OMJyjj6a7&#10;FHL0WMrbORdzA2S3cPeAjd7PnIJrBPN4tl07WRQ6wnDKajOF4C5Bd6hV4uUd6xdYSTkvirSCbT5/&#10;UzbG/fFs+UPJArrI0bTxkaD8Ym122dTt5P2xUe5tjtbIy6mrBBBgQf1jKsm1STEEtZvv6vZittrX&#10;fXKVKT8bJ6fGApICafNUyb1vOZPowgEPy1yTWard6cT2cZtOf9Q6E2KbB5i5mIN/tN4Caer317Y7&#10;Ndm0hpKVabdqPS1CDyLx/wDV5qgk+vwPgtWYLWoQpNY0a9C6Xk5HkhOw7VdbmPSt3Fw+OmN0yUjj&#10;yHhxcX+Ro8WLU2JH6fXw4Sv7Va2ezmaGs6bNvy/iLCpgR65vxhPktW7avjwZA/1aYFuMemMnjWbu&#10;Ko3Mm7WNYmmP341j8wPdKcdfB0TFTpoefNQOZc2vYzunZhlIMje5gwLm6tJwOAeTTj8tb9to2bz+&#10;j58cLn+0anzwRrMZxs8LMhb5ADd4LXL7/wCyvZMNjlR6Ga6ni+ZmNZ1CznDB6YsyXpgwRoi4b2SY&#10;EXcNG0A8h7i7XVxxvgXGgJW3j1nILgeortPKLlLlzgYHFqf77yWxgY3jk7PzFr802NluY+WuWnTt&#10;VO1OmxmMtScyP272XDNBYzjVVBOJrATIe2uiW9LD33djaiz2vKfbSrR63lp+Myimtr8AyeMapVgY&#10;p/aROpbwWnCMS/bROmDm8HTudPuLDqfGSOYgwLca0pcZmWODylpOapTdFmWm1paqDqCXP512q5OJ&#10;vq6g16BUHWjbXYdqtXgXAtO2Xkx+FeQrOVllsuOaPqaSEyKo3rB6A0By6ZVgZjB9f7+jzaxnMPQ9&#10;w9wB1BLqeH2q/Pu8A15y+sZ6wg6kenCw02376zfaRtImM1yQPi7raFpkKsBcN+/Gm8v4bptxnxD8&#10;zzNZtrIZCEeEUwkrIHjSZtx3EYePN5XT66nCgHAkknuAaUUDNzGlcwKY3IODPGniW40ARMa/VKIA&#10;fcUXBHEk+wCUA+BNEzkwQKIbItH2f0/v7i9GDINLezRK9WDEptaABy9y2zmArJJ5W9nBMAdSNaRU&#10;FHzExPZmLpw2GLmDEtD2P7LxQMn0+c6kDPUG278ayHZlSlWG0nCta2s1PYHR9MU9/WU4PbjH0y9x&#10;Gds+1hvPibs2mpRsv+WH3/qI9SVP0pO3mGPUc2rnuLfv+G9OW88rF8TTXguf5+gRchprIgMY09ow&#10;HLLelrjv4PROXaDdyFyIAQyp08j8sf8AiUPbxQ5PsxvjNju4Rl1G3zrq6Ydi0ZLjvzH3cI/95VyP&#10;tk9aOmZ7Tr2XMQFvE8zgUvLvMmayeQjMx+P4+lu3OIdmsNEgxH9RI3fQPNaYDwEWlUPtIesxGYxn&#10;0SKqNpO8mRMgOYtUk+wx7NbO5vQ4/LuL+lMi6IxNcjXQ8Kh9XbZHNtoaVkMM4YD5CaizbbDJitrJ&#10;rFuMi6KoPYhNpDZM5nbQdv4quO0ahZdUe5RvJ5L28A+pdXkCJ3HHzenHwa2K/jrpoenUdTj/AMP6&#10;PEeajau5ozyN4v6IFrOzTaA8jnzFzMj3AjLqLWak2d0PTw8YXzWaG8u5/pVq2J7MyVb2q5sNRgHp&#10;/J8q9EmTokhOvhGOLRBlxnfeHasZtpk939nqNXGmS2sZrSoJswZPpa89oak5ZCZ44FsFcbM5jSWs&#10;wPc0rpB9xc015X7mak+4iHH8NS4tLVN/SXTXeZ8PEUqT0PNpwTA2YlJcWhNNgFcy4l6CnHf6aG0n&#10;Wk1k+e9bXTkn9auYhGANgWDqEUuTzGaW7bQvjUGMxmPYrckcfpHJbx49bPT4wW4+oMqGzSqWcY8E&#10;bEQ/prq+pa02d1MQ7l4xtm5dwS51Hsw7VcG3B7kIXTGRUQsjG49yQjVIh2MavbW+007ZhXDNw3sh&#10;Ylxj8tWmuNsjfctw3Io4xl6iG0BQ72ktZ4xtmu6d3gV1qhvIJ25svJUUcfmD/wAKzF8t4qbM1f4+&#10;Onj7DT0zOQjJr+E5kle0yYs3GTg8taE32gN5vzrQ/qKn1/QbinrDkOoAnLUOVzOSzIYIDAsGVmSw&#10;sTws0jf7lkULJt7fUF9eMhmHggOIkfl3EAeS8TDI54/LT8x3eRS7eRB1ictYNA4ev3OcxUrEYtkj&#10;7n7Xj/H7wmTVL/uLVPJm3YfidNZfNZ+6fZPRwIs6pGYY8voQ7003MwkzA9K76FHSv+OnFxHIzXub&#10;7FlaI0ILNEvoJiRE5qvNTtCRNwR+WqWyj1PRDa/pWkl9qvExXJq1Lk4HjGqe4HgV2nkjesMhuos/&#10;Ob0/0YUJPriGkkkrDMP3+lL+lTWwRx+nP6cEKmgkxXJPZ/RchS7R4EUoacfsCtCekZeJQv6V8+8P&#10;Ec4k0v30J2DJGgD5SS4kl9Pp+x+nEvzAlAvqKLCvyA6AtpHowDKPGgIP6O8i7dxgyJLitIIj9GFf&#10;TR16QkxKxP2enjgVX/oX6TxaM0Pj0mls6s8emgM8qQjnJ3FSsa/UykkvHoiL4/pXwkm+B8uFHHiS&#10;SSX0SJJJWWQy0hnHo0Utra9NQHJTJCEzxrQWbMrbgR6TyskHQR5wMcBM93H5ayb7S1KSHOKoevGQ&#10;GdgWAflLJZozJANbY3l4nmTlwKq1gzI2yWMiEuLzAI18IvM2lsiELZMlwkkkl9EiSSSQBem9sLYG&#10;ujw3nswPGszYEJATIjtwseRZj0GmnslveON5sR2EelZCQEzntwKkt54SAdmwrUzeXm1lIeUl8mDP&#10;A2xxguQE5ZLqobxu2jJgV2Zzz2azYyD/ADqtzAjaPg40kYL7N7y2wX8/lquPJE9ZkwRgKi7eYbsQ&#10;EffH1FqkwqyXTKQgDGD2oZeYkbw9NJjO7uQ2I1s1Ft2TP2x4+t/+WtY8azHeMBFoUreOTS7BGxuQ&#10;D6iS8Eh5xUkpgIeyxydMhUz2WRy5vNj5CattQ5eNtu2OMHM8zgW8bM5O5MPJKhEa9QhEhzqi2m0x&#10;+cTCbRj1gF+mgLNvMZlYbb9+GRb9tQmk6ePQBjYib6VsdrvwLE2cvvE55SR+Wn3bIOTuh4kvm0kH&#10;u0YM/me4sxnjcm8n5WNXCcb7bwBujD5ZVVSbtvII40gHGe1Bcj4ActZ6PmLoSrCMnLnGz04Fg80H&#10;gcrVguMtw83camRWqX1A5DwXRqtydvqY4wZFcJhb44FpmWDXhHMZL1+4htzxo9bxjVVJkIgAw3uX&#10;AYDrVHFWEjZbsE+QnMGsfZkwZ1fKfGN4TAbg6hPAoXlAYI83ll9xQe4O3u0bHP5iJTyXklpcEB7k&#10;CZG3HMs8B7ZvLX6AobiXkgc4FZGYyMLEdgo4084ZvZU9xx8aMOKkE54wcxAFql9WD5MfU8pVuaTQ&#10;jYmODTVkl8rHBuMcALkZEBnhMZMFjl9NMSABG4GbrqYzl5OOC1pqt3NTkKyM3GDPGgC1N5XgzmBc&#10;jIho24wk1uBMvJhjsWbo1ahycsylPv8ATGgCtvJgPuWsA/LQHcx3McCG23LNzZj041oUrl/IjNaR&#10;cDhlxMBwNsnGj1LuJKYb6B++KM3TUNw3HcOGMCAjmjZnfgg1PqCVDhCC1EmhAkxwHufUUOYPMbbH&#10;AAQ0BJMBm4D2/hplm4bRkBA5Pk6iheXhhu4G54z/AA09PJfuGS/zENmjcYSHgZnuQKnuHBI8i/Qw&#10;uFPuMZD4LREel49zJvIX1u4odBt7xDmNpwDFzFfBvGUBMAQXI/ir8oFjO7uXI8h7ltK4SNtg7/US&#10;3wbDJGDITmDRJ5UGDoXIPLTicqvZ42zbHGe3GsxeNyPCeZGrJOKwcuckYMiqpHBINaxbjVFwA15K&#10;8CQ5WMzZjgujPdJcIQuT3cKGuJhjJnVqp8m8lwcuDp3VC4CZKybsTPpxp4krcuXOAwC4PhKyTRwy&#10;t6wBYB9QRFW5hUA2BPYzlsk6acAHrCnxsyYwnWNumJSlzLRp5Ujl4qe8cEjVAH7LGA4S8lWlxLx8&#10;fLVbbuCRo8NuR5kU4DLeRjuZ9S4rU3k5IB+WqqSVuW3XTw6kmLYeBAD00bjt59NZvGe0jE0eOTIR&#10;G7H6R4IlToAJMTEmE/GX0+lMKrQgcJJStJRV9FCSSSggxIASSlDJgX0SIfc9CV4jqCGknSuCR8Sa&#10;TRIkkkkAJJJJACSSSQAkkkkAJJJJACSSSQAvRBiSjgwp2/pYE0gBJJL8wIA/Uk7u5Et3IgBpJfqP&#10;yH0N941ktjK9NRyU2AUeDvL4j/o/p/8AiROcej2j0xd30oYhXv6emfT6blwExK7CA3dN1RfQtGl0&#10;sxt8ijyW14e3w1K4RnzlvaJhTXo9K0wlN3lXHchgGXD/AEr8pySWEbUlVSVw+x7yLgVaeMCNiYI1&#10;cqWpnb1EkRJJJMASSSSAEnbGljTSUEaAHf6UalrppBlJ6EAjjSS9V+I68uMM5gaE0/QozyYFMXHA&#10;qtjUtuQffSdUDr9A8NwSBKP0kjQ7S85OjH8dIqLryYMaRCJDbp4gxpJ+hDcYFM3juQJ5vJ25h89D&#10;XgxNiZD3F81ToT3EwbhzbwcyBV07H0xERdo8H30McOE5VviGyDiMyQKIpdshUTHJvT3/AEq3xIaA&#10;CkjxJCXuqBHLjwd1fdG6fmEkBJKMccCSYAk83cWk0MccXCniMzwcQvSgAt22RDSPCRqIkikdeSxv&#10;CQK3yecYOuqL/Qklap/yBLjZPtZZHkOhDutywExwcazJJfKR15obbaI+EiTfaKO5qssiypJfaRN5&#10;0HJK4Zlc+zA1vMKtHJMGzznHuRk6a41T18kPVXyg+3nUzxnKWetGcSrZJxKYM8B7i59jOSPiKmUn&#10;ogvOiHFeNoBYIziJB5apTir2ZnB44/RzFliSdQfLzSC1cz9HKboiwrOXRubzljcWTJIpC8337V06&#10;4HnY2/pkQC4yMTROshSRQF518MdKNpdgjPcNa/fWWSauyyJ7ebHEsUuR/wDy0kUBeb7Um2NzMs4Q&#10;Cbk8wWRZ4OqHN3HGdUVJFAXmsM54PebxlfKonFMP2wI2fs5uoNc4wHJClvJP/lpNA+9RqXsUY0Nc&#10;czIqIN+SBWuTzlmMgfTH6M6KNT5foaNI6bmMyzs2Ny3zFD3jUwR6au0rqCmN5BZO6ZhtanzqtziX&#10;475oD3AkLzEATBj08cCmSeYMmd+AzG5Gqq3Zkg4Dp7dycd9IcUDzx4KAl6BJxNN5yd9AXkvcwZ4A&#10;ZE9LyYFFcUCeN3PBGAqhjcEg/DXThK0lLmUgC5AK8MVsZFze8Z7y9wNgZEXE5oVHzCUxkwP7uD4S&#10;3h5R8heMgGYez3NK4Xvxrl0krIzsY9NdXbJ9oFKMJCcMyBcj6acmpg7uA3/gvNoCADzICdQXAs9r&#10;Cg5jJHOB4xKNdgUXtAksd9yzOIcHlk4IFfJ5VElmrY+/nE4ak5YxJ7k1EO8eadwahyurOzXt6Ba1&#10;tYl8uZkBudrAudZwPxpCX2lBqlUbYJtOB4DWhwKtt5g27mmqrK5W4MPHAC5bTw8hcEen9VFFQFwm&#10;EwcuR3o+MYtRc4zqZxvHGP0q+TasvSIbgIdTH6LdxZWrkJ8wheJfmBfqcGTArBJ+wAJGn4W3phIp&#10;QM6PN2+NJuLKNB5nu0ZM4Li3Kh6XkMyHn4/LWJ7n4Fp2z9xgc4I9Nfk+oLtVkjcypleloNHzFz59&#10;r51ATBG+LgXoCz3aMeCxvASaa512oUuNsQ4W0j3eDzFLpq1TRO7aZ7S9QDMTA5OVWSpGbIOds+z/&#10;AAlVW9Pjk4wGc6kBFcKHl8umRDwG/DVQ0mN5XMY5djbTUpLnTT1P1Y9bezBYiGbzFpA6TlwSezai&#10;G1BQd5zeZ84fMSwD0nGQz0DmMBSRj0iK+PHHI0LcHU0lQ5XUk6lQ7JmJSQWukmW+1yUh5x93jTAN&#10;O3xsFlev5x8tDZxUjkzbWY21gM42uMjEx2Lip8w2qTY2QNpvAl3H2k6KZ7tvIDduKZMOyTEvGAIk&#10;fUurjNxNHps8Z1DcVA5jHZvlwJDgpOoiVBRdvJxrE6snEljJ7AAo41ntzGlgGvg+kQ5w9jyX8ivn&#10;/EBy2bWQgtx9Qgu+qH7Oojh2O4vtoGjy+qHL96Azl9n6ZFE2j1e5euvR6I5qVxgEs2cTQcHAhwLp&#10;c6o8Cc2XZ3WG4X4zLVCbQJC8Za36a5pZvLxMEALafnFJvWZPMgXxoFrmTKTTq/GP0ibx9NYoQeGP&#10;CnYjkhTEaelWq9PAjP1JJJNASSSSAEkkkgD99KlMx4yKNDBiUvdDiz/0L8M/ifVhsbdPW0DbTYok&#10;ncy9Jv8A6GBTUald+gReEHANVxfmP0qRBBB6U/ThrE9wcbjxoi3Z6mCNIbcgc8CMMyD76VxajiYO&#10;XjCPGrJL5w5ZsjhgAIlzzEHZj1PcXUVHy+QuRgjcgFuw+Zq4F+hZy72fMTDvQALgUMcr79+2u5K4&#10;2iUf2SxZyoFzzBrPask96nAR2BDjIW5bEpHXKEXOMBZvGQW2cFyNEqblY35MBj24FT3A8BFZJGTA&#10;PGnlZoTik8ZDhZ9Tpl41s3/zLdV9gHeX7cFq7bVVoeRvZwS8F9rN+WulphtsnwZT2I5O1HpWiEtY&#10;8a+OTtfrI3W+Web46LcmIeCABSRoC4pvduM+ddsN6ol1MDBGb8MdrW/EXPe0CeSmavbzPqKO9xQA&#10;aLosk4yBOK907i1RxR8+eexxnuRt/KWMyuYOZa5xwdNemXqpzSUuWU1M5OIjp5pW/BArKbVDDieR&#10;yuUyp6BtNWNv4hVSZxL5KHtXGfWu+zW+BddesBS7aTvTudIlzUH7i4PePBxkzqJL7QIbhmS4tCo8&#10;jZgM8bzgcdRAZfceEAEILkfKWwTyg5tGOVdsWmYeVcF/iVwsoY5p7TZD91urVJOzlzxlNcGncFy/&#10;fWVvJGSWk3Yxy2ebcR6XzxzLWx9zPkJzCL47tAUOYOB8nvqGMY7mMx8iGvHGoePvqG3bkclwQaka&#10;EjDpyVvJD2Sfc2OTlbyXPgjQ0nZstZXnNpxGQvLurJXjydSEe7RgK3ucxU8lQEj40gDSKoeNpk9O&#10;5CDd4CdNVXtSyOz5iqxJ3e41+b4NABJw4wcCJDGONVW5gJjS7Q1EFAecEwDwLSNk9JjnDk8Bn27w&#10;WrvvxrH+0MaskjrAkqzh53mIJwbVEvszE+A9yC6mRpTCcPZq5vG4yJlLPqAk3mFn4ltEhzC8TGod&#10;vT99MjyIHhhu4GkRxjTNscedIhBwFQUFqbvGwR59O2rJT9cTYJARhfF+ms3cEbbtjjPnVQHUY2xM&#10;iakmcdQ7WJpMXgwOXJ7lzljF3Fzr2wSAiPl2tvXAwQRgESAarblwScFxhBbSKKhKAu3qAhh2Yz5B&#10;pneCXMCrZG7lsTOjDdwSNFBbeHhkwZ4FMG4J3EpXL7yMOGdnRj41+j9FVcDxoaSV41fBy9kHr3FN&#10;3NtxphOZt2eOAaZG3WhTxm2g4NSBUklrgSwBo3mNPPJgSDJAphG7II8AeNJuz78aYBMk805AYNNa&#10;pVjNtKpcCCM4iRkLy/AsrcElzMeO/cOgJJo5nDnWOqCceeTQhh4O4lL2b15owK4Sen20bmzpfUuq&#10;+M5oNtNtzZgFgu8xTgVul5W2ZvcBgbxAj1SOLzndggEOBbY3otzcO/jAL/feVbbyOXThy+bQHtxj&#10;5ZFG4oOeyPCBLgj4FfKXcEctjs4zlwE8pB5pTZICHggPvEfwlaqXpufM3ONnpxk0tVUAMs2blmXc&#10;w8BOYpjyXtmYz3gFJGmZ5L5sEeBzaJ9NB5fOCy2xA5AUaCcZl8remzwKHMJORsTPxq7dsYG2BgfJ&#10;1UHl9yN6CCPUgu6l1MAJU3NJL/b7pEz9oG0qmN4IBOAoxtckdMNnv9SXdMXtIycEEfurGW5LJElL&#10;7Sg2aYVxLnJDmsF+H7iqrhw2fy45r+tdQFu3vDwWLambmSAdkOnAv0BDl7yy5Be4BrYHm1iXbscI&#10;QcwVpYyRmMOeNQyW0FBZBzTeSYEppJ924+P4qDj3kPBxowOYEMS85PcQBDbvHPBGe3Ar5I9oE2lt&#10;iBs+Lg+rkWezAgnnzrTqfkcllrI5pqfOQXswxqe4YPEqhzUj05nIM5Cqqzh52wSybTjHpDSkcwcx&#10;vT7sxET4atUwo96YZ3IWJfiWkdoCnyel5iEnIyDV2eSfcx43Op++g7xvNg6N/IPpqHPHjnQgMC3G&#10;RIuAtUnmEugcgjgOUcfljWkS+m3syFebHEODyyca5jbjwfOtsoMj2BtjjO6IEmkS0kucXILtNKHJ&#10;BksXIB9TuICzle5ucDYGt5a0hvPMbb2kDocA+WO0iTPaINm2PAzpXeP/ADJUi5xbUkDzDaBNgjAz&#10;CAQ7Yhc1Q243s7c4Hh8/NtjQGYdozUYLwBDg5txQ5487Nlx2wT5OaRFwg2aVuJdb3NtqRjKK4RdO&#10;bL9mdHvHp5k5OUhm+kPeVwrsjriUsCY3jG55hFqlQeuJLpIQ+4SoRIxitjIneaHknpNXlSUxRlOe&#10;3vhcrT99cEjmDaoXJ38B7ly7btF4F511htUqev51rHKSMheX3F0hL64pikpKCWhAVw9/tJOCDGnu&#10;SIS+ouDyeS6VPQQGfbxGQuoTwQLcvtQOcSV9LZVPCuAk+8kXmm4mg3j05oNOAnLWtbP6seypzgZ6&#10;kZNIg/Gik+3ne3qp7L2UE2fTsz4pNz+7LoqebVJ0wc6Mqajl+r95yY1Dpfsmg6LxzW0OMgt5c2vj&#10;riHbht4l1TtuzZax9iblukJ4Ej+mfkqu2DawyfzbeQgYY3HTF3FSZW8l0cpvGPcdXdNssZlY2zlz&#10;k41am9zuPrcZOYMifTsizJa0nkxbEPgWGvLhs8a60IzlM1mwAzI+7tSF1Ce54lT9ulD07TExA2kk&#10;8FNGpBXLg+57sXvJ6SGacrxp4ZCQKY4Hj4EyQfcWoQhIbhTCTwkZMEfAobzdgj0dRVt4400AXy2O&#10;5j7iAzRxg4OBVsc0JwJOHGNFICcExobxqY3b4yKZueovumvgAOguIiMmont3Gpm5r4LEN4QKssoq&#10;DATOq0QeBNYxwDyLMahTdPuGpc5RvVQbZp1OJUCUOXpSMBluDGTuLIH0gaFzwem2qvvH50SHNCQK&#10;aJieCH7I+1oOl5N0zXS/3gS5k3ph4fSmANyB41LbvCuXOc6slvT8y4t3WRqv7zMA43HcgRIZB8Ea&#10;DsxuY86mRqsCyM2e7Z4E9NHExmRNY5SI9S7PeVsErp8fkKgCq0nS+5tr0fOIkOn3LxzeN1F0Izk7&#10;K2eCwIkHNGiXZbYPlfUTaScz2X0mNsPOC4ZXaXt7I/p8xGN3HH893+dTG7dPAZZjJ3OnzEeZt8Fh&#10;PN240Ybk1EAHpXkyauoJXxuTUyHyKks3GDJ3xo9L3nfVAs0Ju8wWMB/w+4iQ5hjyKks3mmpg3n50&#10;BSXYjjTxxp4ZFVRk/wBiKiQ3mMePuJgB63j49P8AnT2740NbuBokNxqpYBIbfuf3SMN2/j83pIaz&#10;9+1gRhuTuIJyyM2/jVwZjVPZuMedXZmRAFqZt/GrUzGq3L3GBWRuRBQWRu3wI83GgLdHm5FOAYbo&#10;wNBxuESGRTgEhkU5BRuE9vCACiSg7wmd4QBMIRQyETJHCGkeIAJXFDI4Q0jhQ3DjwIAJEcJneEHI&#10;4TJHioAMXEzvCG7wmSOEAGN4TO8IPvCW8IAPDcJ7eEBGRPDcIAPY08MiD3E8Mg0AGBkUzGg4yKYM&#10;iAJmNPDIhuPvp4ZFOAaSQvGnriAHkkzcSuIA+kklHIRACxqQoNxK4gCcko4yJQIAmcCSZuJ5LAmJ&#10;JtOIAShkGpkaZtoAGkGocaMRoaRAEVJfJEygBJY0saZuIAJDInhkQ3GnhkQAYuJXFDGRPY0DCYkm&#10;biQ1OA8kkkgBKQo6SAJCSjpIAkJKOkgCQkkkgBJL5uL6QBHSSSQBISUdJAD1xPY1Dxp64gB5PDIo&#10;dxPIAmJJtJADmNJNpIAcSTaSAEvm4mU2qAHMaWNQ8aWNAseIRQyESIRQyEQA8QihkImSEUMhEwCY&#10;QiZI4UPeEzcQA8QiRCKGRwmbiACWNK4TvoenIEATIFMgQ0ZEYGgCYNGBoa3GiQ0sB5TFDUhAwcUh&#10;Q05jQBISUdJAExJQ1IQA4kmbiexoAkJKPjSQBMSTNxfSAHEkkkAJLAkpCAI+BM21OSQBBtpW1Mtp&#10;W0AQ7aVtPYEsCnAZtpW09gSwIAbTietr6QAkkk4gBtfNtPJIAbSTiSAG0kkkAJOJKQgBJxNpxACS&#10;SSQAk2nE2gBKOkm0AJR1IUEhEAIiZIRKNNqgD5uJnGmSETJCIAkKPjTNxK4gBEImcaWNNoFnzcX0&#10;o5CJm4gB7GmbiZxpm4gCZcTONM3EriAHsaSh40saAJmNLGoeNPDQA9jTw0zApCAHEsCWBJAwbUdS&#10;FHjQAyRMp4iZjQA2o8aeImY/cQAyTIoZCJ6NQ3BECyG4QdwRTHCDkImAMuD+BB3DhPOCIC4cEtZF&#10;QTicOENcOFDcOENcOEAJw8Ig5HCThwRVuYTBUAMzCYf9JZvOJoTjRKaTDUWezCYc/wD3AgoA80mC&#10;pMweDjUyYOMeSxnQGcM3IW16MGj01M5yRqUlbmDwtz6iDjcD4Iz51Mt+PjQecN8ZMnGkHwDvB4M8&#10;CrdzeS2b9v4aTyYEjJg8vpoaO3BfgjPzNVLKBlu3evJiBtBqR8pbBNKHm0nGCN4xtwE07iPer3Sc&#10;pmTk7x5qbv8AFWqesJVEugZSqVMLRLeoTVXO+um9f051CeX/APp/UMOS3DcbAm8xgyIbL3DLebxj&#10;509MKoxjwRgFg8u0htUN5d2cDcwa9rprpjlwDPBjgJjCe5AsrnG8hyfpoC8mD1s5wd8aDzCePXKA&#10;E4eFUNu4I5Jg7iGjeEjJgjV8punxmcgxnFqKNwJLUzo/f/aXnJGK2S0hrNxZIALa1gGXTXe1N02O&#10;OmLMZxWOppeBcx7RNm+4OTuW2oEnTEsWFk7HVnQTcLWqwxmaEI8enjgBnVbnlyDIZXZm8bM78EYL&#10;ip84b3h44FtHPme8Cmb4PgjS3cimOJeKBTlApeMca9DtldPymW0fvjA9ybTC6L6EC862eRdUbI54&#10;5cjs387fl/IsfM7arDpuWaur3DDa8uQTZ9j47qz1wQfcWnbVBjDPn2DgWYtyDjcgxq1O6qwzM1+K&#10;ePNxkjUMmQmRaRMCSk2RndHAsxcXLmBPMweJMCQKHvBIyJOM6JN244x89AEzdyQDxrZtj+0AUnmJ&#10;wm4HArVxYm8cdyDpqG3eYHKRTaWJdU49FHkrezKSvoDHudUZFyW4Zjgc4DXRrbKTqxs8pi9v27um&#10;5eX58CyWaON8GfHx3U5XZNObuqsIbieNo21kwLnxFkrweAmOBHnjjGqq9X0xbiZ2oTvqG4t28ffQ&#10;fqolu5I8/cRSfC1SduPdsarbgY4CIlcIFtg8xAt71M6R4ASxuCBJjU0jy8THGg/HwcC0/Z9Q7mpJ&#10;ixZtgXDELaENSTGqjqsYXJS1ja1hLZc/eyqcsn0ALkAyrsB7N3s3nTGfS1i6buhl1CW9HAu9Nhvq&#10;qymkmYTPGLV46JzCE7nyrqdnTbIIrMDEVny14Pm+deGTL9OPH/y9M9mwvLTY0Wtkj/aeZDxu9rN7&#10;ZmQLcH9m9+OBcI1JUY5BMcEqujNd5i94tp8glwpdvIdNy31G1vxryurzZ5Sk7nIH7YxWbkhfbWRB&#10;fvCSOW8/pbJ63t+HwGpmca3VNkf4jVNks0rOYyIDl4YpOo3It2kG0qrWjj2tgJxB1CcC3Gg5XLgy&#10;ljA24BitDQGuBsoBdIcY+n/0l59OxUXLu4mdKv0Ha/8AzHTwtGx1V3nGtYet7OZzOTSqVMd06Y++&#10;bGufNqME+cy56aaPSnMTUGQn7yAvpW4pmuO1G5xEju3R/trQ9q+2ymY5K9Y2L7k/M+DGvQkYVWOn&#10;45eNx+jODXTSzj8PHi08Dl3TOoiT+sf6PofDwnnbODkckz8aBDVqG2397g8xbDS+wqfOZoBtGyKO&#10;Mi96lZeLCVvu04fZ4+08S9WNmt2zACNy21CLkXrLtN9ThlBRjJ/KNRyAVxz768uprKiNnOCNZnKv&#10;OGPzatWR+Lx8NS3P8sy8b3CrjJgjxQrWotrk27LAyhck01lPpB6UxHAurapTfDx0OeRMdG7ZqNMz&#10;92/mLcJT5CFXqxsjlbKW5AgzkEvFoDiMRMcK6s2d+s1OpCIAYwCcQD8xefc9csTp1HHG1+D4uA9B&#10;5L5nUpv2g6mZ9rT6fbnHdbtbpNS0rjX8lZyv2C+UkBNQhC44/wA6mbJNrZK5eHxysTfS6S2aoPQ2&#10;lrY8FgRIyXF4Pn+b58HLaR9eH0fR8vTU9pw2GiyYnUdR6X9Q5QnFNSHsndgvhPIydPwLPZXsIZv3&#10;Jwx6bogtMS1SUVRLpPMTmjldzd+nkV7JXkhnEx3xndHG3F++u+xuTyD9a9LP7jmMmmJ/+CeZ03pu&#10;YsCHgjAXTLbTrimyuWV6NdFTSYDeEfQPONwXUVVqCmxy0ejqQE+KvUkv+7855w6E3/aZXJ6XJAPG&#10;rhS45c8mIGcyPbg8xHqPZjmTk4Y+ogNWUfuZMAT3PiJyXW9Qsy+iq3CrTSk92nx2wTiIEZVY3Dwd&#10;uzHpqqtx7tfvKrN5mTeMikmQ9XeHt+A6eE6pJ0jRbhkwIeBz1BWxuFsk8o+XSqXdqtn28G/PAsCp&#10;uhJ1OGd79MfjW8EbkYNgSGa6cdq6MhFw0hNcqy//AFDoYTlN/wAP/aBvtJv5AObAiQD+FBjXqTsI&#10;qOYRy4EMBvYycq6vLZvTZGz3OxKOMflLvzZ/tslNDU6AM49ogGLTI2F3Fn5/GKY6OyOWYyY3W9bD&#10;Ttpm8wTFiFsC59NM7P8AZO27Rms7fg5gtPU4FzrWHrsU48EfsqVOt9IK2MjnBggWPTj14K4eMgSp&#10;tKmDcI+ZbHxraxmFsbYwjyc1X1zW9tlWS5zVgDPGInBpeIo7fGvNnaRXExms+A85cBOWMfgVk2oV&#10;xMY77x5punnT9xYRSHo3iZBLGe3APUJcXdIhKtsWcjzBk9qtZM2mAlQXoNw8oZCfOs9gHjVjnjgk&#10;ymJ44OoVbMOkJdIaU39596efdh+CDxK9r9FaIWcklFpilLOHDaYhsntx3V268nDncgQPJ41JHa1F&#10;wG4JqZE2KJxH1SKLJ4fqvDjv9A08LmuhOrasqOSy1keC/vDknLtrmNy8cPCY40yBuTvp61gyL7Dh&#10;Ji+zT2kWT5g64vcjlZGbli8g1ILq6WrisGUcpYwbjbMQVpYFs3qdlLXoAzIG8S8hfaRrtdx6v8h2&#10;ij3yjJ5c/wDLOf8AUoJsxam6as/5GphUtYqR0/8AxOIa0eY2wG3ctLMd3Ww7QNkdT0rMTtpqxK3j&#10;+IswcLZhuVVtnPTUtt3AbcT1u8mSJkZCXFYRj1scA8CZJcgRhuzwZ40yQY0m8oA9hNYMeRF93xjV&#10;3ovZvNZw9BAzYlJGltmqXuM1GJQ1nbKhK6XeunIAhBcjIrfPaLHKm2d97T1B+BdpNNncuoOmH01e&#10;WiPeX+2uA6oqQr96c0fUKsDG5V2SbrX2uH+P8zamYboVbnxcQRHuVpVZw81EMI4SbjxkXSaIMEst&#10;N0+4nbwAQrptvTcubDBKmE1uOnGkS2qJTBG0nk3sx7j1x/BgWcTOcPZK9blCbOPUWC+2a2tev3fC&#10;byU9Mqxh6GUfTZJaN9J5kctjzBF76alwtnVLOZrG8fOnBm/KH41xRNNvU2c5+CPzFm7uo3s1vRxm&#10;XLo5SyDdftD6+E6313j1dv3uM7xkW2Bk5nusDd23Lb2+iuyZXVj1myvRsblsXyY143UxNHEGjGty&#10;J6wc/YNuzXh7gFgZX9mkCdK0049DUg82S4yjd9vFcFr9sCVMACHb1SD99edtUUTOpC4wPG5BraiV&#10;o2je74HUgJzBrooleUPU8pAwmQLcA+WQfGBel4XGRcJFjx0I2ji8zk25dtjJHvHJez+VtjNjuXnA&#10;NVyYVY8bPT7me3B8NbZVcvZS2nThbHES46/cXMriWEhJ41+o2i2uczjDWG1Si1NKjcvHFo00/EWk&#10;DouaW8cZ7kBFgEbf+jgRkVQzVoDI8KOBMmY9rPw7tOH/AM6DUzavxB0S3pxkwHecPrf1FdaA9Yf7&#10;PEfMG1ogSdS1nXINuazQd29cV0pyhHPpmQG3MjJ5ayV4ZSvHjkvs4z63J2/h452XXm0DtJkByEBc&#10;BBWieBcf1JNN2HkBnWqOGbmBkdm5AUZhqZJ9l7lzuIXOnG481fvR6ldw+7rU7Zk0gp6Y1IQEEYSj&#10;CRWupNnbinxZNSBdWEpsdEkYtg6hiC5aPkkfon0uNHHaXBZ/m6TClo9mnS/yOz5f5ZUyL/VOFpZN&#10;JMbI/ZW4/hrWaepQUGtLZ3bWZVXs+LG9PuOpAMvTQZl6HshJZcrrtdI0le2/7/LOYdbGaXaaM6nD&#10;MQQP3pRwdMheBbuzb1G5GAJmIsel7SVZAz2iDjHuEy1Ak8xbLSc8I8lO5hP9MhO/AlzZrYytuOJh&#10;JU1u4adVkrHHJQBcsRPDD1Sf7hXHW2duyYS6VQQWhnGLpLpau6/HSVOYIwCvE5Y1xDVjxzVVgwQZ&#10;0crtczwa/tFvMFS9tfxFblFQPXmjGcpI+mtxo/ZO9jHec+zwfvqRsp2S7oPf3Js66OuNreODj6fv&#10;p2UzSrq4/wAJmYvGW7kgw2YUvu2fmQIaQY4+AFyNXasJxgzwcZFT6bJge5+PmKG1xa5KTJqgGyf3&#10;4L9uPy1nsrJLgzHA54BqTtJd+j0zpzGLzFmUcccfpxRL0OFC2ThMm+ttZoZHA3jnBfyIdP6ccsoP&#10;QSPUgj6idkEw3Ml6xcT08mD15nj4PLViTLM/Tww+mNfsfoz+lHZJ6B7xnVDm6+HiJoCzeTtredDj&#10;zPdMgVb54zwDxwLMng9RTo3B79oacOIzR440yknmgbpPRArCI/RelTxs++ifZdlDHhCcCjus19mp&#10;WQyZEh501HAl6I8Kd4CxRxppPQRQL5X3QBtfUMWFfQx4l8elM1DUIgf4fTmTxmGMd2BCPSiLN96Q&#10;pbFeGviscp2jO5qDUkfIwgPmEgUY4ofSvq22CHJrPlJfmBXKUUi5dZ48kCGt0X9+okp+CJWmX0q5&#10;Nni4FqdOSiVMXIIzAKSDqLU6wqxtMiAbM2Im7UfTUWs1jPhHUamV0fREueOQQG04PMIr5UFNyVmT&#10;BLTlImZxJ2zMYMHH1FMZ241A/UuQgqoxuYC5LqPEbkNnj1I1ZBjHbwcy2oZCYOPgUV5YQ943YeOD&#10;prPagnm8lwIlPJwOMeiC2s9cEJGTOtNKRLnDU7gGVus3jV73jGPAqrMG+BXo1IX/AHA9JJJVkYkk&#10;kkAIfH6FbvuyqK0aVysblt76jm/wLYQBcOMZMivkjbkN86As6fIbPB01dmd2AeODTtqF5eXzsveW&#10;wHPW5RBjVPIMm82WwLiUvqhzAQ/UQd44JA5A8bXUkYTHk0c/c4wCGhrNu58jIrVMCOZ97ZAxuR9S&#10;0gLcblsTqj+IgC7S+lxuWwI4z5/iLSJfSbKBtkfXDE6d3gWSy+1ATG51IFdph923lnpwD6aiePSX&#10;CX029D7AEFyBx5udXaX0XPre7GOVuEeqQncyLMdndWOQucGljJy3PgXTlUbVJ12SCWzLUDdtEcrL&#10;dbaWpMHnk43bR34ryPpkQFvJ3ptaPTg8wqtTyn20DY+7TVq41Vamc8krNkeCM5RuvML400dQZvWD&#10;fdmWPfhEMPpiWAzQo+PvrSKgmDJ+Q5tUhiczwLKyDJGQ8EGoqEprI3hK5vI8iDuGY+NMt/Zie4mZ&#10;o3HGLHAdWp7xC7dUMjmDYJMCZ3i8qe4UyXvMBFtmZSaQO7u3IVPmAxwKYR4SMeOBB3Fy4g+Exu4H&#10;+2jzNwRsTGE6rbMd4mDvo9u5A5IwKcoDBJoRyLBHwJ6XkwZ/4iAjmG5kyKG8eObmOBFIB4kwvOVc&#10;JXQ7mNyxMbkkLaVbpOXjckwGOIcfxVcJo3cs7EcB0l30yc3iqKPlLCQgjD01g84HvOcOophK4IZl&#10;ZMcuNB2bglvIDOnJ2klAzL2Y4PvPAmZhIyW8cAC4PMSGQkZD47X00SHNLLaz3EAASTDcB+YlI5o5&#10;ckyH5aAzQl4iZleRz7iHE5tg25DNrxgCJGP86JSvdjEBBGAWBWpvJ5K5lwHLaa2zWtQZVj5G7kLn&#10;J0+WhO6kDSHEv3MZ4ArE6gb6mNa19pHrlt7Se4slmhMbnPwKjyQK2NxgJnT3aBICY4FZG8vbGseN&#10;GJpK5dAMEAQaynKAa3GQw8cCJS+TkjzwI9K27LQgN+mRGJhNGTMmCAArP8iAE3ke7Z4+D4Ssjy3B&#10;nbaf86DjmDbnNj+yok8mjKajBgPb8y6gBPHnaViBzpxqHNJO9DwdNHht/aQYD7xbQeaVgLecBuPz&#10;EADSM2zxtZj4/M76zeaSfdnOCPUg8xaQOpGQSAjsKyVp2caUgNAfORBQc99jtjEyHz/FTLh4RmOz&#10;Y/EUwkvwE56hzDl4IDoArbicE+KhswcEcj8tPOB2eNMkmA1QTkPc3MaQ5f3Izolvg+4ofGgCZbHA&#10;PIpg9HjOoY/AoZHAwqcCyXB+eq28cJneO+meNAEMmdCSMSwejEixHGAmdNHMz9Kp011PmoNgBh4U&#10;96JYQo8cCYG4wcCixOI407dJ9kZ9MGFJJJNJBIsJvjGog2hI+FPei4LhSmliRo4VCwIm4duOCP0o&#10;ZjX1XiJd95+pJL8wJgk/UkkkAJJJJACSSSQAkkkkAJJS9wJbxqIgBJJJIASSSSAJbNpeIr2zp8ca&#10;pTAmBaPL5hZbLHyjXafAB+t6cHHwKYWiyk4ERpt2MzlbAztmGfGAWmuSnZV8doOOKU83JgJiiTK/&#10;fSvRdQWOuz3Y/wClMpJIA+/6f/jWiUpNx8kyzhKBKem1evAOS6s6ml7MZkSHJx3FzOwqV8z4Cq8y&#10;Ss5i/cgD31yL+X2+XqW3KYbuOVjjyQLLKn2f4x4w6kaLzOYPWY8EBxOI/hLPZptEemHgUcHGZBTd&#10;sHUmZOBYCYU0nSOLpMUaaXfmYKOPEkklBBiQBZpDLRuSYjF/ogUGYQDjcYBIZHcgXx6FPov3/T8Q&#10;aT7A4B50OTmBLAv2A2kkkmgJfmNfqSAHd4IvqN2SL/xJ6UwkgLBXI/8A5a/Ma/UkAJODIm0kAXCW&#10;xy/qGQx4/HATRQJJKpHXlxk1WlY9H0RqPMJw9mpcaqyeG7JBwop/yC/UsQ5eTvqKdrBATFGhO+n8&#10;30qPHHiRok+3l7ZzdmMeCFvcjT0ZN8bYI1RBmwImOclgSGp/kHiSnEnwF9xEuyGaB9qxR8a+yFHG&#10;jdPpI7NGbg01FdyogOqoUEZO4iDgji3nX69ugAJJJJVE4kkkkAJJJJACSSSQAkkkkAJJJJACSSSQ&#10;AkkkkAJJJJACSSSQAkkkkAOwOCQKYObuIP8A6KHJICzU0eT1+5Ztjtu4RMwVOO5kWfJJNI682pvO&#10;Cx8B1DI8x8ZxLIcaeG7JAkdEUdZqbINw2jHz1cKbeMmZL1/Oucu0nPm+lLtJz5vpR0R+eo0Opagm&#10;g525x37az0g92Jg76yGCbOoOt6VNFUr6H04ryVwwfQC/Q6Blc4ehc2YODy+4tIHtU3PfmcDEWppe&#10;zLjiKpHnp7y/PRUjz095FDf5lHWKq8DVnlSXiHjMdVZ5U7eD4izkjohOJMJ+iP5kV5dz1o6zQB04&#10;I1WzTNwX/wASoYknU/5Hy8S/MC/Uk0SOJ9uTAov9KXo9P9CVqP8AEKt7hi5Fp32behbY41k8BvSP&#10;gKrHJ6nK2JrakC+UjSW4IQKslHuBmc63AhswqCXOR8jOqTvmDg00JA7AcbTCSdtgCBrg8tZXPNqh&#10;H7nGYFyNY+3eEu6x0SmDhtwQAzpIF8HNBThzn9ngWzScklkjYBgnFj6hFyu3eWckaMMxvXPAmAdR&#10;M9pEuMTW1PLtI83ng4CYID27i5FeDes85lZJPXBAjAGM+RAHZjeaD3YEEdokC5e2wU2IMyfGbAtw&#10;IjL64chz37kCqE82puTjOHSwctSOT4dsTQZU3JqIkR4hDybwGJj/AKEOjff0r7QW3hAjwiVxCN8I&#10;voQzl4fQnUheTyPMCikepojA/e9Cscjplu8zGfiH6F+tFq0EXOKpvEaZxrVXlCyoIsXbosapJZY3&#10;gJhgPcTL1Cd0AogweWUPJDg9OFJOEmvUuzbQOQRm1IFtlSTSmI5TuzO6OP4pVx1AckCW8ESXItH3&#10;h2bshhLz1XV+/wBK/F+18PgIPyNfqSS/YCSSSQAkkkkAKAmFF+1vTGLBGhWFLCvtQWHyiXpawQ+j&#10;+j+nOhqeEeODh9KTqPJJmB4PRjjD6YIU2HJxKS6mzlxBgjLlQtAGpU/MGUZNbylDJKyGJjWc+iP0&#10;+j0qwS+oHLb0YfR6cq+UnxGptw6LJ2Sdy21LfMGsxZjevCWQ3SRr7abRZm1bGbiNkLzF90u4HAS9&#10;fzpXgOLVRYxs5j/WQMg1ZKoqgb96fActkZdNVWoJg2fkx8uNUkg3MA8cCn7oExwTUVkl5Bqnt2bm&#10;Md7uIkOXvbd6BPA7qZ9iySmGMbCai7TcapB9z9pAZ4zJGMEbYFyPmEIIq4t7UchHz+WjErrSdf2Y&#10;5V8duiqC+VozKZzjju/EUyX7I505kp5kEGT99Zi8qR6553GrtRdaEZ5HM1dN4Phop2j6Z68uhJgj&#10;XaWwPaRSknlz4L8AhuumRco14NsaY3gzXeLnU4EYpPZvNqhZPnjY9zd09DqlDDpDbxtUks1lwAsz&#10;3PL9xcTuHhI1MqCVvWDmy5BbjTzduMIweMiiSgDTtldaSWQkOaZAKTS0xiRh5XjaZOTwau69MZS4&#10;1j8wk492xwcahyd5ZegVvdA6Wl9PvTS48DaVFJGTqe4iTyi6njlwG24+y/CwK1SOoJ0awYz4Q2Vr&#10;+zCWqDlchmQ8DbfyQE1Sf9yOiI3bRxDVlHlk5M/4ardP1A9YTYDxsC3GP4S7kqTZ2ygvmZgdOI7X&#10;LL3FxbVkneyp6f8As/w1FdU4EusBteVo5nDnHHqLMY1MJnImSW4E8sGbeNTBjSIPTxpneNNADxCJ&#10;m330zvHgUzc3MaAENxgSI4xoOTwQL6eM3LTnBwY0UBfoHBvxwDScP/zqoY0RHcX3VAX6Bgc4IniT&#10;gkaA6iZuL5SBZe108SZjt++qdGn247xMC+0aH28dcPCRqMMEcceBWEcswcCebyskZM6Lj8+BcJXT&#10;je2COD8RQ27wjByeMKZ3hzBkCobwbnvqY+hIesTHGtIl8vl0bYEEenGsll+83M/AtypuVsnI9Y+f&#10;pjQ4ekrbxm2C5wBPcgRKXt8eeABSR3VfJpJxs5cDADOrJJ5G2gZY4/N5iSgpKGOV+MBRwIC4l5IC&#10;YIFrVQDHB921LnxVQ3lxzYx6iLz80FVG3xjwd8iqtQNyBJg5i0jfGUDLPdxrMXgyGc++nCQC3yKZ&#10;MHmAeBJwMbPr51VSOMZEAM3MaJN7kHAobceNapR7ds2JjMDOqCcJU3s7cvGx3LnTtiu20SZzAUnH&#10;ZCDW8xapOLctbMXMD4Tj4apLjcqhegjeTW3c6ihvKAbK6wmMBNE5cCZ7cJ0QW4+olNKXGwc+zPt4&#10;D5iqswcEgJgg4EdwoJjOYOWb3GFbZTc0K/ICNzp/D8a51mHL5+dTKfqDdudqJxOd7M6PpR5LjvIz&#10;l3kYuXkjWG1ZIxPx3gguB+lnVDk9YNjEsx6cHwl0hQcwZQPQRxguQDUdIUnNLOk5swvxwacFq6hv&#10;2kJbwRruraIzl07c3pUxLZte0kILgXnXUDMYXp4A8F1IS5re4A9NJxjzx8BFW5ePeSYOWk4eezYL&#10;CGy9wSAnIVqANm3MkAwR6WAfLUMjhzGTJppSN4OZZLBcfliVqeUfOmZM7F0PSuagu4v0UFbI3GYe&#10;fj6irbyXiuZEecDxkx3/ANVDXA3PBGdAAdvNCByQH/ETLMnjRiXyccBNa6rtL28lCQBjakd3l2si&#10;AGaT2bzGdjfOb4m8DcV32kuDH8qGzDOTBq/UKtIqCsHr8e7ctqPpiWPkuBJj7g1OML5L7cn9pgu4&#10;OoiTfagyC23aADon1CrJZhUDmMeCNAWbO9nQFx0UTaZKTNsEcqz8q5dVJcTSXPHIL10kH+BZ6QZI&#10;8ivjPZ/NoGwDRgyeZ3EihQXB559jzNgQM+0Bm6lzBgWnUe3IG/2aAv1Fg7hmybEAt+ovaY2kI/Zg&#10;W4yJLkl0I04lyMgIw8fxSonNCTpzLd2Daxk5hEMle1Rs81jSNrp8wnfjVVnFaEc37ICt4LvTzhwK&#10;Kg03OAMwlZG2RyfX6Yx8Coc0qhtux224ivdQiPS+YdtzYDaB8JnAQtq45XUVSeo3U5mQHIX0vJGQ&#10;WnbyY07Ta7gmlre2eb80qjcMkAENo+h5tWD3JpwdQhOBaptQ2BzqjyANOLQ9Xl3c6AyusCQDA2bA&#10;thH01qIds7ZiuTu7hrUro+SyEe7NtRyTmEIs3qQY95xx+baW2UnsnnU1l3bDx8Jm1Jy95LxobvlH&#10;yQeCNiWYPeXcKXJjUTnVDzDeyxmsR37f1UYpepOxJiCNtqRjLcGhs8mhDEwG6ekNHqbotyYe+GBk&#10;8xOQTnWleeso9rCmAS14xa4xiEK4L3FzeNxjyBBbjtXdVZu4IQJMEZ7amN5hvgzx37cY+X8i+FB1&#10;psnrCSy0gN/pWXvIBi1CdZU/apcj/rjcdzauC8sawF5XD1gPHADJykHqDbJOprJeyoz+y3bqo7pO&#10;U+rKwcvHuODTt6ekqeNwQ2SNQyExqH08asMy4PDGSBB3g8ZE83mBIBoaRxjVB8IZLl1PDl+NTCOO&#10;+jDNwOMedAFbJK++hqsjgmNDXkvJAPHGgBkm7BHk40yzcaiZGREhjQA9cxp64O4mbeAaZuYFOLCT&#10;hvjyIbuYraZI4ImbZLnuL6AzYwcCWBPHyJq5jGvvtJwbgz4kRG4JBnQ3gTzcmPIqwNhomXXWfpLZ&#10;yczUX48le8ucgLaqtNzAjMm7RntreJe3GEQIHOn9RXgDaXp96EmPuLeJO3HANDZfuT+xg0+lcVwb&#10;s20eS+IcHlpgEwbxtAPkXLfLTJHgoMnc/wACmDl47eDyypW20YwQX8iAIY3mPIiQ3g4M8f4aZG3H&#10;oQX0tPjsctAB4c0/+D99Hm7/AL6obceP4kamNxljJ/eL7cBoTdwOPJGiTeYY7EaoY3GAmdTBkxp4&#10;GqDeeNTO0B21m7eYaWQ+REhvCRp14Ul2HNMCJDmGAfmfEWbjmA4+BEhvMfXReJoNObzBWRnMMY/x&#10;Vj7d58fmKyDnHx1+j8mqdoYB5PqJDmmPPGs37YGiQ5p4LWogWbBK5hyFdpfMMGfuDWMyuad+BWpn&#10;NPAdMA2xnMO4rhL3g41hrOcY+P8AUVwl88SwNsbvEYHMFkrecYEebzT+GgDVBvFMbvFnreYIkOYY&#10;1OBfBvE9vipI5hjS7Q8CALt2gmd8VP3xLfEAWojxQyPEBI8UMjxAB4jxDSPEH3hQyPEAHt4TJHCA&#10;74md8GgnD2+JneEBI8S3hUAHt8T28eNVveMae3jGgA8MmD8NEm7hU/eESG4U4FqG4wKYMirY3CmD&#10;cY0AHhuFMuICMimDcIKAxjT1xB7ieGRBOGBuE9cQe4nsanKAkMiexoaMiQyIAmXEriZxpm4gB7Gl&#10;jTNxM40ATMaeuIbjT1xABIZFIQvGnhkQASxqQoIyJ4ZEsCYm18jX0gCPGocamJkiABsahokRDY0A&#10;NpKOkgBY08MmBMxpm4gAkMimY0HGRTBkQASGRPDIocCeuIGEy4mUklOBIXzcTKSAHri+lHxpIAeu&#10;L6UfGpCAHEk2vm4gB5JM3E9jQAk2kvm4gD6SSSQAk5jTaSAHE9cUVOIAeuJ5QxkUhAExJQ04gB64&#10;mcaSbQAlHxpY0yRUAIhEyQiZImcaBYiETJCJkhFDIRMARCKGQiRCKGQiAEQiZuJkhEzcxjQA9vCV&#10;zGoZCJIAmDIpgyIaNTBoAMDRgaDjRhugAwNTBqGNTBpYDySSSAJCjpJIAkL5uJlJAwkL5uJnGkgC&#10;ZjSxqHjT1xAEy4vpQbiexoAmY0kzcSGgCcnFDUhADikKOpCnASSScQAkkkkALAm1MSQBBtpW1OXz&#10;bQAzgSUhJAEdSEk4gBtJOJIAbUdSEkAR0lISQAkkkkAOJJJIASSSSAG0klHQAk2ko6AFGocaeIoq&#10;APkhFFTkahxqgBRpm4kQiZIRACxpm4mcaZIgWPY0yQiZIRM3EAPY0zcUO4kQiAHiETNxM40zcTAJ&#10;lxM3MaZuJXEAPY++nhpmBSEAOJ4aZUyBLAkJL5GNPIGCTacTaAPkiZSTJEAMpJJIAbUeNJMk9xAs&#10;ZjQ0imE8aGuP30wAaRAXBMAkYcKtvCIAGuHCrbhwiTwirbxxqqgCG4caiGkcJ4lz9hB5g4HB8NAU&#10;g15MMCp7yYc9KYTBUmYTDwKgAbMJgPjVPmDjGnpg8+OVAW7jGXB5ine8clJfKTpvefbHIOXyx/4l&#10;ZNoErbdnAx9TpqyU/wC2EwcuDqD8CzfaxVHPbB6YrS4u5smWd0hNcQxOoCS5noh41m7yaYEYbytz&#10;OHtmA+chV1FL/VzZNpcCN+cu9E5fgVs3Mqg7bPiMtGGbN7fwnB80cDMTHABMzTdm2SDnKHUE0chc&#10;ncm6ZVSSTwj96rbrTFcio2yg64c0w5msFjRcCVDqyaOZl7YE9yPy1pzORvX8u3zsrfLekS0jzel5&#10;cwkp38y9njI1LbGRYuTmqhbnzHXYxEucqj5Tl3tzAM+PTj5qqriqO/q4FVZ4QkDk8F9B3EwHBxro&#10;Eu2TknIqaTHkwezK/HH+oqfMNHJfzqYN45gHjQFwPeSKgQHmY9QGMGRXx4Nk2sGbXRp6XyMe5MYA&#10;nzolUFNkZjAHreWp/JCFutO5Ni84czWnMF8WO7p3PB3lMrh5LjOQBgOJvGMRRft/KsfofsFhLpVA&#10;/fFZmtfeR9BUPaBPCGJjjmu8Wy2hk8cHiWNjMXU2w7rJu+yVlJriRuW0xfY7RNXmcGNU9wOYwMr0&#10;fJuoxMKocvxngNqQKnuJoSNtZj4BrZOFKq8IWMih3CKZb8aZJbg4FOUDLgg7aPUvUj2VOQOQ8Y1W&#10;3BBR/Ok3HqJY2+ou1WVB289O8jBbjIqfu5I1ahs++mXHgjQIc+0Atx4Ey8IOPg408QZO4hu74yJh&#10;+iGO4YimEbkDkjVq9ibWI4ONAZw83kmNLAhkIO2hpCYEyT3083JqYEAXym5oSAeCxnQ2YTRyHj4E&#10;y3JZzwaahzB5vORA24eJMLw1XHEeoiI25IEO3TGgUPAzq3jIPdlWwAwKYR4kajCG8Ig6MEHvPw1D&#10;bjwETwH2eTjXo36kFOELUIHgg3N3EvPVmP4C7D9XX1hybOyHg7LESBwUdxee/tChS52JlR43xs0O&#10;t5NdFjZCOx/wnvlL5mQJAwx8HmIHVm0iS0+LGY1yMfTHxrJqLr+nKtl2+b8UkDjUt+BQ9oFWUfRM&#10;uO/jBcjILqZ15LjOWpfbPbmzIjNw5wn22KczKdBmpgewWrZG3kq41RTcmnEl3sILkFrTIPjgXPWz&#10;eu2VWimuC0M13lrYW9WDoiTTUMYLgbRCD8GP/uXCZ6E71pwq001VJWzw/wDOmp0MJ1kSz4lF29Wm&#10;u+1W81lZn3tLMulc41yT61lYTWSVGBnA+9lJaJ8iyfYntVeyXaAB4bkuy23HyRrsX1t9hE9q2ZSR&#10;5J2O8XNMlpepxIKcTktOB/hUxficX1rZuPfX3eE5ve0WMshZTJnqRj5pP8S5M2iUY9M4M4XqVsu2&#10;M1VT8rPBNZHowaZNTGswm+zuXOB4LFy5pi/7kY7mfSBx8TtOL09OHXw9L+egTMN10Sv4TzCp5qbe&#10;QYA8C9jdlno+2lIWTsSgM3Fb3j5FQtnHq+MZJNd5mLL4gxk4F0qOeWSaILcHljXBftN/aDEzPGhU&#10;NHjqrw4tHeP3G1yLyNKhXsf83llEpWlK7+7O6iLHLyFGO3bzxrBfWA9R+Y+3TWmwbw1HqEbdaBeg&#10;VCTQb6bAbQ6kfNuKq7a/WFcUPNTNGzHeIx8z3F1H7Np8xy9ZHB4af+NPQE8zYZMn7OfzyzyRkZuM&#10;EYbcarUYxr0DqPZPMa7ezWoYGO5hcFIQYx9+NcQVRIyMHJwx8Y17thuYIk1rULkacXGr4jxHP8sy&#10;8buMj7XF8PEVBW+n5eOAmM3AhrCT6d6PgR+UTdmF6CNyC4NbMturNNeBZz0JO7uHZ1HT9vJ216RG&#10;tmtDuXB41qVWVrgZAjmR7ZnAuYNQme3TZrJ6LYtmcjuTAgtT3FcqHkFM7QZTvkZi4xl1B+BfzTzA&#10;rSG3rJkBmitOPu/fxn9A4V1iqI8jg9L0O2YYxlbY2+vHL3eIPLuZ0Ab03Og+038hNS331pP/AAzc&#10;NpqdtBdwDR14JxJ3gYDMREbOC8wnRWtEzy+B1a5GnF6eniJ9W7VjPdGGEzpSfSndtxdb6PqE/mXN&#10;VZ0vu1+ML5dLbTJPLmwzmYabofM/bXDtQ1M9cX20PB1CLssHxulN11U/2afeZmaqUqtiDadjY3Jr&#10;8cYCkgH1O5AutKX2TtqqIffD7u1b/njWHerZVchlsqfBnE13cBOn41rNcbf6Ylsu3amwFIbljJaX&#10;5nS3MlyFLj8f+oKxcNXSWSJHuflKJtQ2X0PTxT4zuyQdO5xrDtnmzNnUE6AFnyfMIs2qyoanqeY3&#10;nJikXcfq10XgZHeda1y1RklSoMP8R7/GTpmxZzq1x/dNal8rbRkAzCAWNnpXPcXLu2wjl/Nt8DqA&#10;Zq1bTNqDlg5msEYLdsVsa5jnm3B6/lPZoQCHB1CLQ5fwvmMI8nk0q22HcmyeoKcqpkBtB7OYYrtz&#10;jwKZWjOdRkOEJ2pGpOpagXmDJ55MZaTGzfFHc0yW12nsbqsc13GTxnKNyQumVXTIMWFuM+EzMZk2&#10;ydtfxEuX7G3LmbA3YG8aS0h5T8lpggI20qE8jHzCcEEHyror7BjgbY431wPwly/6y1SNpHJgMQ6b&#10;k/7kC8fk84etMtHhw/nPR04DocfIkSPlOAtpFSEqGdHNH5qqjNuSDkrTtlezd7Wc+YsG3G48xekE&#10;r9SOnA34DVH7TauDbZMa90VIUvwUeLuS6a6w4/oui6cCNi8f3XEYxXbYv8SzLaxPHsyKcxgZOmPw&#10;LfZPR71zMX0cHJbltE/YWT7X5nuAuyLGfmEIuT4Mi7XLaL+I6b1YpWPs+E5b4+NTG7wdvAmSNyeQ&#10;kvQDzhwY5yZIMkHGpjcmAaPyuXjeEs99ZbXViCt+kemrhQe0SoqSe7zLXxR/TXTbz1N6w7FYzJsA&#10;TiAgrlu7ng/ZWzbK9g8lZyEAZx96mBbdsXOCGBY2TzcRSdzd9M6/C4XIW7fuik/rT05tCl3ZVYAE&#10;OAgrY3NrPBGuOdqmx+YyEu8h9ol5Pu70fJjXde0f1NKQikr5/T01Lebiu2ylgjx+6uOJPVlTsJC+&#10;lrN8XdSfeWyixlK/Bkbt/lOmySGyduZ8XysOXeBTWcrKYivdNyuXPHuB/ph8xbZScjl107NtqQE8&#10;1b+TynTKOSxmF6lpgPY+MgIEhy8YSYOYt/n9AEZkx2Lf1FVfsu4c5w2hrARn9P5nW/u+pRNoqkqU&#10;KS8/O6wD/s7YeeP9pb96dp45ay7Np+lhM4CdQnGqTsPoiYv6iAG+JnATmXFsu3+TkpgYGEDHmcty&#10;Ncfk53HJn6Ru/wD/AB+46CFCUuJZ2ji3bBXbl4QDCA+Qf8/eXNWAlxdcS+l5S8cggjukjJ8LvolX&#10;GxckkHZfyrdzE1Bk7i9KxU+LFUiP8xwuThSpzbDkUbfHwcaRLgSK+VBT/Zqfk9PlfjvRgueWtrrq&#10;9w5nom21lqklaS5yyA2jY2zD6g++n4JVIX7jG5OUaPUZQ8pNkeHK3Nd6Y8a3Bn6u7l/Y3bk/8yTI&#10;uBnZSGl2voP41HZQoUtiex6RydUFItIi+zHESBW+gaWlbdk9M5DcjXRO0WkKZoFlZ0phMCeZ3FjN&#10;HzEUD3eY+Dy07iyrmxdfDi19AtTjFKl7mhSZ3L/7RBpwD5iZ9FDvJkO831IOZqLZqopdlbOZsfRc&#10;C5fgWZS+cPaZ9OfTjHy07gnNarRkf4zbfjFK7nwFDe7OJsHoFGqh6BTSXOM4irX6k2qVE8z/ANNu&#10;BVWSuYJvkje63lkXTw3Oq8W6aanFZOFEU37OOduXs5ruBGZe/G5JgbMbkHxFtcv2F1G8ZbyFjcgJ&#10;5Soc0pNzLfvjF03/AAlnsTozxr0NSEBPsO8d38ErtqtuNmdRO25sDEuAa1MU87FsWZoUjbmEWkSj&#10;a2ygZnjb67np7yuYflMrDZtxtGaeOn8/YafRY+T3JHomG0js7nQWx4zMijCQWoQivexN+yZ1ex3w&#10;4sA+pcyIHX+0Cq5q2vPntsJOWMeRZi2oSfPG/pchu6eppq5fC2Sp+sx61W+z3PEzJiVRun6f0+I9&#10;F60eSGdzI8bZiIkHmeNc4bV6sey0oHLA5R7uhFEVwRiyDLnwP8EcChbZhvY2foxnyWtMfuLNhR/C&#10;Zotnt08ToblMx+38Rk7DatNn02AZ0feDXeou3R7QySKQ4HjLOTljGvMEYCQE9EcC7M2W1F9oJMeT&#10;udTS0rncjV3O/L8WTwx2s4fHg4NfaYnL+alxmv8A1AGuKsmsy4Abg28saYkcrksEu3mA+8OR8wZF&#10;W5QQTZw9382fpqYOYEjvaBRxj5ZBo1TWqtfgPusbYwz7aFH/AE+kBYEqQ2nuGEGCMNxWOd0xvEuP&#10;HGfOPUWfUe1l4nN55wDXS8HDGdA3NPTOem2qlx6zc7pJ6Tfp0ctkfLGqoWftyvd2Z+zwLLqrrpw/&#10;JhFph7noUGjSFLMQxKZOBbwK1Y3+XuL/AJA7NKurX73F+Y7bbkbQNge3FJHaScTizkg4+oqqSpG0&#10;AwY9NUmoK4lwb8YT3IyLFTi7TVdNLtNCDNng4OUqrMJw2lrbHHxrDfthMYCHjgVdfvXj4mMxlto5&#10;e+pqYr80oHTdyR84MZB4gRwKzjl+mkRvjXWqfWcg7S3cIcs5aPEcDjFgQ0bcYRqHqoEg0g9RJu4s&#10;kxpcZEiDX68QLs4qAZmWDvqguSYyelOQRqOQaYnSsH/cfPpRaRej2oKHwNY4v/oI2zHuxMa/D2be&#10;uglKjcZhS7aCU7ysOfxiuZFcC1YWNtZVIdxjj4FNH02y2kGkImUsae3dWfcSEVJSrY03/R4l98T8&#10;0DKSSSaJEklHBhSQA8M8cCMeiYQF5qB21+JbU6FiXtWabSFODePQ9SBa84lYw5FjdAvSCdLcBk3k&#10;axJPjaXaUtALxwODJAg5LkZc6uBGdn5ENcOMfHwJ5+hncyG4D5Bq1MyDjyfqIOOYFt4IAZESbs9P&#10;H31lOcMDDeX6eODjQGaEHbwQHzok3ZkjJkPbTLhnZHgg40JSFxmMwZkQFwMcA8a1SYNywEwRqkvJ&#10;eOAvuLTQRmekyEUSYN8Y1b3jcbNz7iDzAauJzPyQYUlLdwKIrCNgkkkkAfQ+P0LVpfMLI8FjORZW&#10;KL+iP0LSB3XJNECzp38C6EXCmyYCYPMT0wcEZufcIqrMJg5DY0LcaD9qOTExxnUyUmlcXxuzvExh&#10;TziadlExxguQE5g1caTnDaDcTbiIlv8AOndpFQdsWDbiKyPlkELP+0kp3AKSzrzB92ut/MtLQpOR&#10;k/lJzcx0NVVns7HOJdvjO1p8zV4EBpf2YhwwAuR9NDf6YXEztizfgjB9P3Emc839yC9xjSk48D09&#10;7jQeaN92cnjgAgWdUN/sPA2lTxhd33+0snPB+yuip5UFDzimHzm+KX2xaY7ueNeYPahOCPjUzeCR&#10;iwRqL1Zux2GimbUaFL5pLo3usco4LupbWqV5VFMOZcBtKuMfMIXvrmOTtxx541rUwJLnMlBAEGsP&#10;maSH90EuKTK55gc5wfTQeaPMDnIBDSDHvOdTJg3JHwJvnCbhXBRkPj01DI39mPAnuMeNMtyECTHH&#10;qQIEFDeDwEUyXt7yJTBvjJj7imStuKAmPuLUMx4Sl7O9kjUNxJyR8fArUQbbuaahkmgzNrMfGg+F&#10;VbjIzIrtMBkfjvX85ENk9PvZkSykRuRn1840ecAHcS8kaJSuTkM2PH5a0in5HLpq2x37cfUQ2YUv&#10;Zzs7pEXWgZ6QZAkwI8OYWW2CM9xHiU09eEyA1rVy2qTcch0YwIAZI4xkyAVwk9YYG25mYiJ8Tvqn&#10;7u5D8NIbMlxAGnOJfLo2W839a7y0zMG4422TpoaMd7jUzdyhbY+55iCghtxi44NTzFMJT+CwaBDd&#10;8wDxwcaMMyEj49O4gDVJezsss4Ol01SZwzxkxwA5imSchA38aMdsD4LGf4SEk4BcN3sEu5Cz0jge&#10;v41p00Iyt/UWbklZLnIVAAcjzBwK1SduSZOcEAOYgJJWSAmcBVrVLzDAPPa/SU7gJlSUe5Zy7eeX&#10;GPStrEyXP010VOCOXjL79ct6iqrNmycjwR2hx+YhHaKDJRkVqp9xqYIwKyM6HLA5BHpYFahycdzp&#10;Dj+kgCtvHBLeODTj6d1UMkwIZz7YD8RXCrGbYLnnqnjcYB2VQUCcW7eOMCDknHcUyYTAkHOBkVJm&#10;DzHwaanAJTCYYx+4qr2hg40yS4ZQ3AxKgnGXkwxpN5eSPOnmbccCJPLkHBwIAZggsp6C3byIDvBD&#10;EWhU/J8Y8caR2icAjHjTPsXfR6eNxhyQHEqSR4OBPKBbxgJk4EYb63ABVA5O+voU1cQejDD6UUkw&#10;bePyNsllVckeP04lM9L70k400eEHcT1aeAEJJJJNJBKQCLDHmUdTPRBBgQOQSxu4ICZEYgnbOIeC&#10;MCqCdgycSTSF4eO0GXg4EOAXd+MKmCmwxQf0QAQ146vExo0GjJ48cfpUkD04RRQQ+nLGoCSaLEkk&#10;kvogSSSSAEkkkgBJJJIA/Ma/UkkAJJJJACSSSQAlLG8JAPAoiSALtIJnZItMZ1Bp89YSA+BFxzPA&#10;sCdjbdSTXQrvpS/oW4TCk5duWPvrJyygmA8cPANXQskqT4m9MxjVAZJEhy0sfCmSMSQLRuIqNSHh&#10;X16PQpFtMxpXpeI7VNY2nm7iMMeOBMpJpGXuWVO5GPBBpqrTCP8ApIoMBo4OH0r5ijxJOit2wGe0&#10;+UUlUoczEtlsHHGhaJy2bOWBLjcvpHEv2yyvX0Pi/wAwG30uOyLgMLDEoCknclcExR+nHEvrdPTb&#10;xoX/AA9MCIpAg+mL0f0qOpgwRxwL4zUcgjqQMBI0xATAiQn5IBYIF8b4n0Z3RRLBFL3vEmY3HhRp&#10;aFaiHgX6nMaSaIPn0+lIQ44v/D0L5WpUQRkEuMwEpzvAcpPiZkVuSDiTS2ut38qMPGEAhx/CWKRx&#10;JSHW6ePgJEkkkqgPzAnvSDCmca+oyRxoA+cC/Uk7u5EANJJJIASSSmNSQQExelBQQ0kWmDi8hKFE&#10;4koiemPiSSQAkkkkAJJJJACSU5hCCImr6f8A4k5MhjgLkX4s9vgANSSSHFg9OJfsBJIwd83jFhsZ&#10;0HQAkkl+Q+jEgD9SVslNNkdEzwkwIhUdEklme96MCXdp/MChpJJeiDEmAJJPEaEgTKAEkkkgBJJJ&#10;IASSSSAEkkv0Y44uFAH4knY25IE0gBJJJIASSSSAEkvzAv1ACSX5gX6gBJL8wL9QAkkkkAJJJJAC&#10;SSSQAkkkkAJK5H/8tJJADu8ER1nUj1twKupICzUNPJ47d5CGyoZcjTCS+Drx7eCeamUkl9EiSSSQ&#10;A7A4JAmxGjg4fSvxJAH6QkcXEvnGv1JACuR//LTu8ETSSAEkkkgBJJJIASSSSAEkki3Z47eOA6AB&#10;KSdjtom3lN70YryAA6SsfYmmgbgHpET0wJfC3x/iAwkkkmAJJJJACSSSQAkkkkAJOicEg4U0kgCZ&#10;v7jivJ0k0cRockgLNSbBMzwd5HJfU7lsTOqxhSwopCzUNuZnAUuNbjs3k9KTJkff55uZ+mNc4pQR&#10;4UmgfeaZNCNguTwB4LumhpJoNzkVFuR//LX5jRQF5OidEhjV0p6u30r5Braz5JOPl5ep5Wj2cObz&#10;nUjQ3fHLmwqunhuyQcKTSfbzTG47w8Eemq3NCDCTIq76XxI+JMkN6Y0UDb9DR5HtDmUts2TrWab9&#10;YibMHOOM65YxpY1R6eodRoeg7P1sCd/9RY1tT2zs6iHkYiveYuX8cSX9KQ1OjNRO0S43ZFHiJ6Yk&#10;2kmeAXD9+NK5GmEkeAXEsBFM38vBeQhJL1UF5L9BsPpxJx2/O59OIpvTH6VASTAvJgIe8jjeaaeB&#10;VdfmNL1V4ho4OktpkiG40+N16YF8pH36DUcEa/QljFH6I1L3/wBKhkN6Y0CS9MIxmHz0nDggcipT&#10;d3aRlob0u/w0nVA6/Qukn5eONWodPvXOtGe4g9L7tc1vwlfHEwHoYNNROfUfAO4lYw549RGG8rex&#10;jxqYO7wIwMbm5k041Ol1pdQMkcEjbAgjukS9tgyfw0Y7cJ3+NTJHWA4HJ8YLlzqK5wIBriaYLHsI&#10;hx+YnpWMbnjVbqQmBzgv3IFMl9SDZ5AsbkfmFUQ4enDeXNuD8S6sreVRZKfduMi1SePL0uPHy1z2&#10;3HqJyBLxN24zF1kSHT+meNPDcDDn5ihkmjm2eCA9uAiuIQlT7iXNiayuFSTiXbzjZ3cayVu3Jxo8&#10;zcNo8hkAHnEwIb4iPStvqY1T3AxwE0dREmc4cwWPhqcoOkGe7TKSglsZ7cA+Z41ktWUuNnYjCe4H&#10;pkUNvMLw8nB1E92xj0TakCTQUFPI3LB8RMs5eQ2RXZwNsHk6iqrghICY04nN+ovY/vkuO8c8A+Xa&#10;WnUu8ZSRkeByxLjH/afAs32b7YHtPS59BAC5AQqDzCeOa2nWNyfd4Op8iVu2lBv0r20Dlt+OC0Te&#10;BW+aub5xTY3jmavNJvc1BrsDY/6v8lqQmML5qQLcV0l3/MWG7SKfcsJieOC1gu/2bgUNO8McYPK6&#10;DevyZ1p1L0HLreCBiV5HzSWu4rs3IMLYDmAGt0xpmTvJjA5wMAFx9TwflVtBGUNvK2zCpwNm11vq&#10;i+db9t0rxzHJWLaAFu2Xmd/AsHnBHrmfAc/d4x8wn+pQ6onBHj08bk9yPzO4igDH5g4xkxolJ/bC&#10;Z1DeaxMn6aVwcCcUF2cXGZDx6RFnrx4S5jS7YJHkg4FM3ccfyJYExvPMA0N7UcmJn4E92fgQEjjA&#10;Q+goHjCY8Jj6CPS+XlC2x2FVd8+Ar5J6sHBo37cHlp6QIe56mOPqLWm84I5lO5xnthb2iD99B27x&#10;k8v2QFVbnkvJHnvpzwSWqaS+SmGCPfhXrWoiVN0vLnOeC64toPs32NzqsJixZsAZ3Bbd1dsP/Ucr&#10;SV5G08ak/cXI5PMqjdx50+Mw0pnkHJlSTMkhe5wiJBzbY+4rSz2oUx2SeOO6N1a5fRVc2ibF6rk9&#10;8M1Bbti5hM8H5lzS3ZEgvs7BSRk5dtS8vy1NV+ItOgzUJVW3HqLfPK0ZQPfZl6ZbM/W4cyrZ8BnM&#10;pVcMP7l9FeWtP0ONm53mZAyD6auE4qRzuxwwLq3VVVnCpmuWbBUlaDryq701fFsqHtE+x8nHZk4C&#10;4+oQqyWi3hAkPHGC5GlVk8mM4ICMwOXpDQ5Im4mE2mTHcgNoz6I0HIQbkd6/cjTMnpttc9pV8oej&#10;xzKbADADIQvLUQ00jYHsPe1VMQPDA9iGX2khFvG1CTy4L0DZndGEeqMfgWPzzaRNgk7KYA7PbM+m&#10;Pv4EiVZNnMufQQc5x1E+hx+rlVGD1CzHG5PBzIPh/wCJMsxyFmNjG2uke9S5yUqoI5gJgCfpahBK&#10;kt2/f35NIbi1VhOGRr+DqC1BjWSvLdvAjE0ud/jVbGMnHGqEiXjLhnp40N3dGCE01ZKHoeY1C93Y&#10;On5hC8ECsIShkHgTOnbV2nDNs2enbXxEgH1BIC43aMmBsgWDWcvJGXAtOl9BkM2vcuBZ63nBGxff&#10;WhS+uHsA858nlocMKHNJORsQ8HloC8GTvq1VBNN8JvKrY86oSLHpfL8Y8a/dO4mCTAkGSDgQ3eCX&#10;EgAk8JgGho7kaTghIxpluTAvvh7ACQ0NOdPXCRqI495HDp7QIRHGNfWAkMGVfOknrmmqycSeZj1E&#10;yPwIk3GlgHp4zIEYHkCvn24I8bAx9MVpVUbi8ysqlDcEC4wdxVpd5YG7yOoHIc99aFK60HBnNqQf&#10;VXN7N4jzwlkfPRcUHV0nqSUuWx44327+XqpS+pJc5JnfZPM4FyKN4WD5Eel88I2+dOvA66mlQSVm&#10;PIco7nMQ1nUjI3m+YuaSTQkeeM9yMiMSOYEuYINO4i8DrSXzCXGsRxnRhxb7ioc42b9lSkE1gnjU&#10;kGlp3c8f7Kqo6kJHYgjQlymds/LkVGtXG0A85/8A2KYOYMjZ4LqpLeabyPPqaXLTwyDj6CuEmhDn&#10;Da3ggOXH8JTN8bXMcaobO5Bfjg4CIlvngPzEAXAbwdzBAfqqYMnj6ap43mDP+ojDd5p/3g1OBZG7&#10;wnApg3n4kCqu8DtgT2+fnVBOXAcwJoa6mDmH5+mqTvhILEcfGmRzAnf4EAbMznA7h/GrI3nGNYOO&#10;cYP8xEm88/ieYqAOhGc4wZFdmc4XN8vnBLgFfGc0/D/wIFm/S+cDjzq4M5oPQWAs5xjzq7M5pj4z&#10;8zqIA2ZnNFMbzTHkWYs5hjzxo83mHcQBpzeYJ4bj8RUlu8Kpm+eNTk5cN88CeG8VVG4/Opm8IAPE&#10;eJkjxDbnfTJLiAJhHihuHihplwQioAmbx+dM7530H3j6yVzAgAkRwnt4QG5qY0rncQBZN4TwyKtj&#10;J+IiQ3CADAyeNTBk7iA7xgTwyIAsgyIkNxgVbGT8imDcaiALINwiQ3GNVsZFMGRTgHsaeGRBxk8C&#10;mDIgAljUy540HueNPXEAEsaeuIaNxgSxoKAkMiejQ3eE9jQA8QiVxQ7iVxTgPY0sahpY0AEhkUwZ&#10;EHGRPDIgA8MieGRDRkTwyIAJXE8oYyJ4ZEsB5NpxM3EAQyKGREo0NIgAbGmSKYRQyIA+lHSSQA9c&#10;TwyIenMaACQyKcgoyKYNwgAkMikKCMieGTGpxhITiZGRfSAHEk2kgBJL5GvpACTmNNpIAcGRSFBu&#10;J5AEhJR0saAJCjpJIAXyJJJIASSZuJ5AEhOKGnriAHk9cUO4nsaAJCSjpIAZuJmNSFBIqBYzGoca&#10;eITAhsaAEQmBQyESJzVDjTAEQibSUNAHyRMpRptAHyNLgX0nB3EAPDRJuNQxjRJuNABhmNGBjQ1m&#10;NGIEsB4amDImUkATEkzcX0gBzGkm0kAOJtJJACSUdJAEhJR0kDCZjSxptJAExOY1DGRPXEATk4oa&#10;kIAmJxQ8aeGgCcko6kKcBxJJJAEhJJOIASSSSAEkkkgBJJKQgCOkpCSAI6SSSAG0k4kgBJJJIASS&#10;SSAEkkm0AJR0kyRACIoZE9GocaAEoZCJ4ihkVADMaZIRIiZIRACjUONLGmSEQAriZIRM3MCZjQLE&#10;QiZuJkhEyQiAHrmNMkJjyJkhE2gBzGljTNxM40wCYljTNxTBoAQxqYNM4FMGNLAetqYMaQ08MaBg&#10;oEkkkAKNM3F9KPjQA2o6euJlAC40yRIiioFjhCY1DJ+4ljTNxADMaGkUwhENjTAA7xVV4TB86PPH&#10;Cp8wefw1QABmDhASE56eeONRVt48J39RABgjgcA8+nbWezyaXk88eaZ/GqG8cIpHXkOYPO/y1SZo&#10;8x5+Z5amTBwqrMHGNUCQPMCYPxEHl84svQRx+bpjTLx5p4Iz9JVshCQZ1BN3VFkLaadgSN5ucufO&#10;TcZBXR3VyXPJoQwzx8zeFp32omJpCcJgZyF1Fnsnb3ibzGDIPprmISemvYw62a7qenWs1TYu3lMn&#10;c7/MjiHGTl3Fp21TaISBtebHt9K2uD9qlSY3oIGx8nTTJK0mNVNrJjlwDFp/OuYdhWyZceQbac+q&#10;DFkR/mM9qBu2jIfHd1P51T2bdsEuAwOX5SeeXOCPpoCR4WDj6nLXoNNR5659pqknridU2TGE5d18&#10;u6qrtU22Oanc47FsI9MY1ntUTAkCytw4JGTBHwKJ2MU1thqJzMuMqtZMmBMZMap7whLmdHm+sTBy&#10;0SeSMcA1aZd4HZzBtA2wWM6UvuXMcYFMZ0/vhPZloUroOYucjYBSR/CSXOr7gJTZ2x5vMHMbLA2P&#10;kUNvPHsbkEF9Mtx7g5sx6cfUuKyUnOG0tv42NxDnbRqYtNTjQiVA2M9Azc2httLU+RZvNHA45sez&#10;phuq7VASUziQgg5b0f76yUcjehJgjQg08yDZgSzfgVb3jUxq7OJPjv6+caeHTZHOSC1jTjmikt/f&#10;UPjJgR5xKyNv+mg4x6nvqcBbng4083JZzoxMB+zY40BcOMA8CAJjyYENnTLdwQxMCDjIrJK24+ON&#10;AEyeScbYYDQH5iqtsnGj0webyPAmSOBwNrKAA49ZDXDckCmDyZ0iPEsBluzHGPHGmm7PUxojcxjy&#10;JkbdADJHGNWSRy9lcxueBB93ScPNPAgagtU8lY2Y9E9wJFQyJ7eCW8Eah6kYkA8fbnxkwKWPORCI&#10;G5FLuYOBJ4tNBQSGNJwzwKHjwZ1MbuMaSA8PRHjTLghI86ZcExpe4gYbnsj22T6j3Psx7kHlrSNv&#10;m2AlYbjGzPzBao/fXKw/Zs61yltoktYCwR061cfEIsaYih3UIj2cR12Fydn2dkj0eEm7O5FVVNlY&#10;z0IC4Lq9IA7U6ZmtHzXGC45eC+7k7kaynYxtUZTFs+C8DoDFc3YnB8q6T2S7JWzuYHe7iIbK6Mol&#10;4pzpJ0ktTKkRvQkI4/4Hs/LKelT6CJFiWFA2HeqwOaWJlN/uvTHwL07l8vbsG1mDp8u4ocrcM2cF&#10;nvLDtqnrFUjSZd2jPvbzyhdxcpo58/fZ7/F9MbTXt+GvDw/mNdqyoZfTkrO7jNnj0xj8ca5z2cbL&#10;3JnJ3kDEo4On86zJ/WJKycyqZFMX2P8AsXcwd9diSfbRIgswwQMXWD4YkKl4uap8OQ+r8xp6IyEX&#10;xZHRaYRVVKVTE41pXo+YquSV+iAlmM9tbhVm3KMhMEsbEJb5lxBZPMJDUZdaVl3kglw+TwWP0bou&#10;BPOsgZOYpNkmMcnG2xVdTUwxy6SNXAR6dzjRdvs0rSvhHeP7TON51Cf6F1dJ6LkNNjPZB8TUH/Kj&#10;tOVIynDhjGE+S0QltemY7ibDi6R16aKMJ8zd1aefTZiOlnp5DOpqJvA01NT+ZcB7cCS6aVM+Mz5N&#10;3mLpr175he2gvQtumIVwn7C4WqfeZa23Q128TUIvSuVuVVxpfWLke+/g+A8x555mtidJ0/w/MVWc&#10;TPHkDwDVUuJf0pDHjXrqU1HjFwTgJ8ddDbDNsjykphj6PUH41zkMa0OUU23jZ3o3wh21j5jHRZie&#10;KO/T0+DjNPGZNsF1i/iPVejNpdIVZvxgvhS955ZS/wAqpG0mpWW5nDBNRPI29u4QS82W8DlzyVe5&#10;PUEylTJ8GMH3jzV5ir9l0Rcq/R+v9p6D/wDTGa2LWyP/ALjdJ36JzPGx3MDK4HzO+ue5jQ71m9su&#10;dOMiLttsk+YMjsBHthIrVJHjJ5Kt5v63LIt1EOfB4n9uvx9ngJ9ZxZP9wXb0u3NJcYbWnzFW5ezH&#10;BMQQG04PMItale7QWObp+WiU8cMnLLc4LRIPLtZ1RDV9QS5xtlN7N5LMh3o7Wn1BddbZLyFkmjLW&#10;Ih3NL/uXMdDzwsnkIGzkBRwXdMi06X1pJQjxvJrbj+IJTuTaakJ6lGP+sRszZNpKea78UhnBf2F5&#10;1uG5AkwLuTbhXjapBsWcqPcC3/YzrkWYUu9gzxgXXYzbVuHFcwbrdsqvAPHAr9Q9UzGVPAOYOmW4&#10;qy3APvqZ2eSDgX6lrU9Wq2aGLDmNjNsWd2VJ66bzsbc5RJBMzE5ji5j/AHVwtUNVTGcPTmdmuRkU&#10;m3jbe+qq4yLCwHLGLxumukaNppxanQZPmzIZLbZI903jZPXEupt6B4a7eGW6O2vSZntElNVSU9Qv&#10;LrO2K1/9Ne7CvIalxOHL0EEAbmry16EkoyaziVAbPHudvyx28kCyebM8rGtj+OumnpG3ynC6m8LU&#10;ntkbGIdg8YiZuv7E5JkgN8Iq58lFHuJxOpq8moLmqTT99XGZ7I6ugJon5fTuqVL6wehJZfgFjH8P&#10;BwLFxzVcbXyIfh7/AHDoHJb25Hw8AHeUnKXI8BpULB8LJ+8sNqTZfZcn3MBfMt8eBesVF7N5dOJK&#10;xeRyopIHArlwRVZJXsjpRs5OFtwE5gyL8u55VGLncpKkqPEN5Q8xgFvPQWn7E+yZbMt/moCuAt+m&#10;Pvxr14J6rNBTFlu0IC4CdRcsbUPVkJRMhfGbe0B3oVsnue8nQueYuS2znXcjtjusNCrCpKjqqmJV&#10;MqSkboba77SS7jN/7Vatl+xeo7faTmR74EmpcK5wRrSPU42kSVvSnZpjivty8sngXWZ5+ycvABlo&#10;MnV9xPSnrVVs930S6+o4uq9hIBODsXhyyMzcV1wMnfCvLurJgyjmM87K1AkLbGRejXrkO5aOYgjf&#10;nE4j5VsXGuP5XsH3z2nVbhJ0+tAtmhWNVufMExLpPbOaZXS5HnJXVGyfZ+TXedEelcIrU42RspDK&#10;QGeH0Rl/bwLMao28bmR82lQLYSafvxrMmObO/tHwsYqDuM902yqJO2gGxC81NK1vI1ktQDkrYfsG&#10;6/UurnvfKnqRzgv8xRCUvMZK9BBH7R/Ikuxaf+4HOzSvLj/7jedgDafTitwRtmVyDqE7i9L9pmyR&#10;7WEl3BycXmjJ5Ma86aD2t1CwcgZ78wlkHmWv9K6ml+0TajB92fSaaQcy2MmdcJl2SvWGjNtXs902&#10;cLV0tfv8XpfEVXZhsHcU9PjwTKeNXkA+mPx+8tr2oSNtOJdu1gTi30yqll2tvGzn+uqIdM4ycwjY&#10;l6BWNpV9Ozgdlm+txk6bnJGsGTKmMl9Q1/vf5GohMRaq1nJdaeqHMZwyA/k5xE0tRuQv8qpMn9X+&#10;dOSbmYBZeFnpkudYy9JZW87NbaxxYB9RHo5oymTazGARICLZRzpkKa2PMx3KURrbDnbZxsop2UDw&#10;QAE4N5hVo84p+S8Bnwm9zTt8a5e9YPaJU+z17uzAAhtXgtJxxpr1XJfMagcvZ7MvSVxb5d1KzPDx&#10;Y/EyMgyR/b+sdC1SyV0a0e8DNo/q3zGpJidyzBubUYv7SXPGuZJhR8EicnbRmFjGvXqeMxvxboXg&#10;WEVtQdIS1ucxpXfeONNuMmePGuQ5c/au6TromQnX2/AtZvzeTVL3FnEoJfglRzbjcjHqrnF+znlS&#10;TgN7h5VxdKN5PMYHp9/uy9s3LqKZVFQEnDYEnpuVXIPhiXu+Gm9Nrr93t+f8h5xk/tO38P8A9kZ6&#10;4kcugb7g8fCxj6g1kNb7MHrAm9sQFI180a/au2eVnIT3XjF0NCpXtIqKXDswHKuoxqHK3I8ngbw6&#10;nJTae2yP6AZoPavWFPOQbscumteqzaJWlYMgBcsS4+mhuzvbJLmDm85pxq4c+YVejTfa5Lp9Ich2&#10;rcNryoLyzs1zBKhN/wDZ4/C4zqf8QeXgNjdXuf8A6lOv0kyKiprJHPtkrKvYXZntQlM4GBs8lVvp&#10;Dc3eNao82d04/HjsCXJ/vq1uvoa8Oh0/7sKq/EHhxX/p7UZMbPT6aPURVj2TyoBu43LbIMnfXqfP&#10;PVrpw2eMAh+YsOmnqiMpqTHLXwtPmDVGmcS1FTUe5wiPVctTrDmOYyqVVq33lme26H01gVaTCYgb&#10;7i7Bnb6dxdWzn1fKspmbaPB/5YaZ2iNqQ3IDYxxEnPLttuDH7yfCm6KcjTTS3g+//PgClv8ApcZw&#10;iaSuYW96NH6CnM1kkx9DlstembiSsCWTSS4YfUGVQ2/Z03bnjCATcw9RdGzM2J19OP7mv3kPQ2f4&#10;j3iZMWUhmL07yO63vpyYdgy4eR9/FU6ZR73JgQQWsYxag1y7OGJgkzqfEx+t110Y/XTw1+4fMd0X&#10;+H9I0KsK6bmHZafqLJI470CEnP6VKbONNdxHhaR16acB59ks1rJaRIwp4JSC9OX04FKcW1DVvpGN&#10;4VE70u3EfEZODIog1NU/EPuJRHGMah7wpjcaFOhkgRw6eOp+ggOblgUwc3HdxxgVKi9KcVFGhBeX&#10;YkwHHwKHbIYaBN0XuFbcYF8Hg0jfARTBt9PGnnlsw8nGhEDhxBkR4eJOMEGiTcY0Ntp4hF+tQDGM&#10;aiOCIPqKWNwvxSfbxka/SRj7iUcY4eBRfT6f6U7wEkocA++noLaH/wBC+8a+6q1/mCXH1HnJlTKl&#10;wQDTMaPE+UDSSSljD/TD/SmagpNhFxpf0p4YsMeGJfJx4EBVr4emNJJeiDEkvok0ijWRI4PTHAtw&#10;byMkAwGj07izPZyOzB6Y7PMW+DGONtkBcj6iwON2/qWo+4qrhwSMYMfTQcbcbwmCBXx5L2XRu40B&#10;cDHATImvLwx2e2Dk5aW74OhbjT0vmjaAeCMGdLd3MY84LcA+WsygYTGbjduO0hs8JjJ7iTwjZyLB&#10;BwIa4kba3jCcqtSJeDZh92vRg8pZi8eeDgR6cbzBkv5FT3luBWpEj04eDMMCqur31MIPGnnGRPJy&#10;qvB4EPdOLnpVomAxx54FUTCwelOQD/uGUkkk4jJTNmRwUQhf/HHGtylFHz5gUHKHH9RYjLpgRo4E&#10;aD/xgW0PK4I86GdZ062zh/KWwvvGagbkue2cap+74CY1cN37S+dDey3LbIbTSC15ZJWRyFsCNtwI&#10;8O2H7z1Fno5oRsPAHgWtN3DJ5IAB3Et7/mUBeUNw8ctr8EGnARMs6TmNvf4ODzFdnFJjgyX/AOEm&#10;RzibScm7dwnTtKe4KAP2wS4Debv4aTwbly25+RTJhT7ls5x2LdxQ3DdyEZ8YC4CIP0VtwzcmJgNq&#10;R9NQ29yAmA2mpjOVuXN8wQZEScSOY28cYEOGGqSPZ2yj3E1+5ATmKZVE8HLb7NhpteoPvrMZPVBG&#10;zLdowZxl0084uOc5uNRUfUH/AOmPTiRjjGB+E9yDqIbMJw2jsRhBbtpkjfT0UNI3Faxwfpr6fR7e&#10;BmHk40N3wcBMHfUMjjATHYUQkAzExphOHd3IboJlu3HApje5APAk4bjgyQHuK6E4imh6Xy9s8GfG&#10;fONUns/GTBBxokzGODPfSI4skyK4kJlNvCMHvPzjVkmlPkeXzBBkWbjzucca6Elf9VSnAY4iBcct&#10;Qv22jDH5e4cy0mPuLoql5oycsueIcYxLnWcOCPCYAg/SRKj7lzBv1u2kuA3im25WExPMr9yMfMur&#10;N6obkuHeMz3ICczSWqNxuYB+36kHmKq144G2ZAgbHuQEToW4BnrecNox4HIE8MbLggVJcN9THAdM&#10;23IeddGnFBfN8wdcSDvKgIEeBVu4QJMfMR6VkGYmdjcQAYo8jZyXGY9tGJpu0BMdjIsxGMrZzkR6&#10;4S3g76Cc0LtRk5Jont/EIofaDlhfs2tRVuXyN7HnsFGniPMBLMaAHhkbXMcYC4PMVkcN3v3mBUl4&#10;S9ngV2l4xxtgR8uPm6vAgoETWHej6imSsg4B/cbdvqIwznDZyPdnLEQ/iCR5uOy2PgBcuIAp7x4M&#10;LYECTOcNoB3gpThn7Ne5aofaBOCxbQBpzeaNnJMh8ihvJx3L5caysk0GzJnQFxUl4mRAF8nE4x5H&#10;Nr6iz2YTQfBAgLyaY0NGRAExxMHMeTVwIOS5AiQ7ffQJ441MCoALsx4xpkjfGhzR2NFxvBoAh7vg&#10;66mDcY+NMzCYD7iGjcEQAYbjHBnT3bhIMkCGjmA4ONAXDjGTIvumniTj7x+SMiFRR4kQdtCcaHDi&#10;wp/CJf8AefiSUcaSYJEkkkgBJJJIASSSSAPyNfqSSAEkkkgBJwdvvptJACyJJJIASSSSAEkkkgBJ&#10;JJIASSSSAEkkkgBJJJIASSSSAEkkprWWOXHJD6Y0AaESfFfEwCXxMxkbNzweYhDBqViXOiTgb15n&#10;gAUkC5zRNbdK9NPR0Osc61P6ytN3mAeBJw4JGNNO2mDjyRr8gWl7PvMcaA0uKxjlbKBtjMfP5aD2&#10;0/AfxotPjiulhw+nKvkYlp0ole+Dx6SdcDbQZIwCRrN/yDojLYARxpr+j0rUd3bR9ASPy/Z4N+2x&#10;hOLH5aZ1oijQxSz6V+YUZncvIwcnDGhofRiVFns8RRLaARKwOLJGmG9uBPXMaibqWkUjVv3E5APA&#10;NIiQ1814tf5k4NI37kCZ3MiMDGkTxp9x9o0BO6elShy/GnhkT1wiL2hRoMkl6aglmnjREZCQJXCR&#10;5Em1o6lIH3MlxWqVydybJHwK1UvI8BL0YLiPTQZIx5NONfHPEu2jLX0k/oLnNgQt5JCth51ZZuBx&#10;c5GdfgxjNkjX1Lm+wTQA5ZIvS5/+ipE8p6FkP0RwxLUJXS+BkdzYL8MncWezQZXLnBzF80c20Cjw&#10;Q4k5ZW7SOg20YwRmupTim5c2GCO/buJvWaB4GGkGprcg4Mka1PseSwNscb4WNZ9NBM4SZDr9aa2D&#10;QOcY0xpJuM3p9KZTtNBYlKADGkMZEuDjRrqA1kX5gTaLN7aNfYAN3dPEbozbGoZCQQpWjtdRlGgI&#10;SX5H6cS/VWRiSSSQB+QKaYQ8GKEyhpIASItGd7rIckgCY6aWeqoaSSAPyBW9m3lwR59SNVFJAGmS&#10;uqCMB4ILSBTOcOZjexmVQSSaQEnW6aSTgDgx6nPRmOWDcKlJ+B0UfCX0pVI+8Idklx5EuyCr6aTp&#10;yLLxojHUMH9H9NjMk63BtlcdNiCj/ojTjQo4OMGNfrx+RzH/AExqGqNPHXTT0xBLPAPuJuz6beNM&#10;J6A8cC+aeIE5pKSuB4oE92G47voUZo/IEmNWQdTj74FOy7T7h/gV1wwdh4/QhiKPplGb/wAPT/RA&#10;hapT/CwQJJJEhsMcHOX7AGpIuOSFjTx6fcQJV6f5gCYceD0phTQQYCZxJqOHHHkGgefcD8noHgUS&#10;P+n+nMlngSzpogOt5nBALB/QpjidtyDwWFVkkqkAwziZx83InnxGBuX6LaApL7UB+YF+pJJgCSSS&#10;QAkkkkAJJJJACSSSQAkkkkAJJJJACSSSQAkkkkAJJJJACSSSQAkkkkAJJJJACSSX5AgD9SSSQAl+&#10;jJHDwr8SQBN7TP8A/LUKOPEkkgBJEwd1JJACSSRxuNsgAGkrERuONbGLYU/cSEE2A5HHCTp+BJ9I&#10;HbRz0ktHnGzSYsfTh441RnsucNCYTC9MHpX64Wq4vuAgpJJJgCSSSQAkkkkAJJJJACSSSQAkkkkA&#10;JJJJACSSSQAkkkkAJJJJACSSSQAkkkkAJJJJACSSSQAkkkoBxxoASSSSAEkkkgBKUwJgIoqSANep&#10;8Y7mPy1dvtAINiOPprnwEzcQIj2gSNY02DaaaHmtPJ5eJkVqlc8cx8GpANYD2h4ETb1AUKEIrH3m&#10;1kmmMefgVql88lLCUnxguGJ5q5vHP8ae7cJHxr5QF5oTiYDjJjTxJxg41m5JgTuIQebkhGjohJb6&#10;gqS9owfiKtjJgVbGTGTOphJgRPpAMEcD40pez3lzk4EBbtyG+RWSXjIHgTwLhcwDAGACAvGffR5u&#10;MUBNZKeDxjxwKcCtt3HcRJwTAgLfIRGHBL3AgAlK3l7gR4ZG0ZM6qsvGMPzqYQZLiANOGQfcQdvS&#10;5H71iFtxkVVbvCQK7SeuHMhIByG1jHqIAmVBJ3snJucYOXy0HpOpOynoI4wXObpo9PKsJPvbI+p+&#10;4gLeR7y5wQcaSgoNgHNJtLZSB+GeW4HGlbGXP+ItOlbxlO5KAN+3Ha1BrlGeD3Ym7RnuW0Sk9Sbg&#10;QGA6LwOhJPJ7Lk4Yz6P++WrtL5wOWsjxhfbxATmeNZi3qhk8bMYDH5fMGnt8ZQObwenzPfTj80FV&#10;qBveIeOwXAQtxVtxLxxjyALjV2Z1YyckPjBb+GgLgZOPy9UaAoKG8k47mPuIC4twDwWFfJpceDPH&#10;B01m8wmHs1mx+IVR3BQQ3DxtbyAzoP2pjJkTO8aih84mNUH6DBJheT0rlZHhMAUN3PuK1NyNgtsA&#10;TlxqCkBTBvueimZfK7xUB3clxXBm3JBrcuBCU1jDWhzQctlLGCMAh29Ud3jjWe1BXkujyBY3I/io&#10;wz2fz6rXoAswFwE5d1Xx5sXktHjP2k+E8mA/7MIuSD5k/T+oAe9WutKrkk+BNWwC7qPmeDAvV+de&#10;szLXEuDHKpVvEdrUGQsGOBeTQ9vk+DKQSpmBq3aj8oSocrqCYxuccD4uMn7CxcnhlTdxh00PmVkd&#10;WnB8Z3htg291PNWR2ZpGwGFxp3LvcXFsreS6AmOC03j+HxmVJnkwcxkxx8CpI3DkJMh7aRCw0WN2&#10;xUzPtk9w1pxUg+sAQ/8AH9RZ683l+TAEHM8pDeMeMx1oWz9u5bEvR/h/OtSgzO6XCT0WSWtmLaMH&#10;tTy1zP8AEnp4z3Ylk2nb/nWkSsZHhD7yAriAfMITjVDrSYOXhLMGnbEIY0OcFABkbN7bPGEFyDm3&#10;EqXcTJg5vNgW4x9RaFScvehlOA1rB1Bqqt6obSch8bHeI3HTSD8gFnbePTmcntwXUpxVD1sPA2+6&#10;pnc9/GeODTgHqKtzQZIx4N+yD/OrBZnryaOTEwQacBNJQ+z8BefcuJ6cE3YaGy+YEC5A5N+H+wqC&#10;M0JvS7aMfvrK5pLyQOfcGt+ebXGxmT4PZQh7x1PAsTmk4I8Jg8tCbhjqSH2gyCPkZ1D7cJr4D27n&#10;lJ55T3s283xIDudnPGrDMeDXBMaZG4wJ4lvuKGMd4ioFEwZMZFMcEHGPIodscGRQyEwJgDVwqOjJ&#10;gHk40N3wVvAkNx+RABJuz76hkbpkjwiZuJbgGY1D3jAiVvTzoGfj9KEgEBv0y4zpkY19JoH4Afo7&#10;ydT1zGnhj8CXrr4k5DjRIeRK2iTduODOvgBKXkIh08b4x44EwR4iUvGOPPGgCqt3GDIrUz3kw/cR&#10;iVyxlG9BGbgXp9Q+zfZJXMpYsGxxM3o2un0I44/8Sim5PpvIOgxmFbO7Z5RkGSBEm7NzGO9YLg8x&#10;dCbdPV/m1EuQY7Thq45bhtngXPY3j2Ae7X9Hy1ZCmKkqsWZkyG2M2tgek7i8QEHxVoU4Huws+nbV&#10;botneesYIAXLhRIlXgyNpjNfAMpVb5wjyglS84GaYsYHh9G7qIxNLcD08bC7ZIXTu8axNm81Fp0v&#10;mHs2P4qEn1zjoSn5WR+yyWtNPTCXkCPPxrGabqByHg4Lqu0wrzG2z8asEGhStwKMaJTBvZzrDZfU&#10;GO/jRIc4c8F/8PuIJzSCTAkfXuKG8mhIP1VQ+0PBpqZc08f96g/V5oQ6swD5CQ6gxkWSzSaDgyJm&#10;VzAtzOg/Js32lJbwJ77QYM8Z1lbioEhzAhi5OoqANU7U00SldQE793/sVPZtyRjRiXy/+GgWa1J5&#10;oPj/AE7avkvJ31ntPye8T6a3KRyccA/8xUAGJeNz3FcJWMkeRMysY/8AMVqtjgJjgQThJm3RIdyB&#10;Q25FMuchABhuRGG7j8iqoyfnRJu4QBahuESGTuKqjceNEm7hAFk3jBwJ6541W94xp4bxABi4gLgg&#10;4EnDhDXDjnoAeuaiVzTQ24nrmlz8iBZMIT+IoZOalvChuCd9AwJDcKZvCA7xp5E9vA0CyybwnhkQ&#10;EZCKYNwgYHhuFMG47iAtyIkMiADzdwiTcirY3CJDcIAslxTBkQEbhPDIpwD1zxpY0NG4SuIAJYxp&#10;64g4yJ7eMHGgAlvCe3jvoOMieGTxoAPY0zcQ0ZE9cQA9Glj76bUfGgCZcwKYMiDjInhkU4B4ZESG&#10;RVsZESGRBQGBkUwZEHGRTMaACQyJEUMZE8lgIhFDjUyNQ40AQ40NIiUahxoAh8CZuJ5Q0APceRLj&#10;TKUaAHrimDIg408MiADAyIkMiAjIpgyd9ABIZE8oeNPDIpxg8pCj40kASElHgSQAksaSSAEnrih3&#10;E8gCQnFDT1xAD3GkkkgBtJOJtACSSUdAEhOJkaZVAExSFDTnApwHhr6UdJUAKNMkT2NQyEQLIcaG&#10;kRKNDSIAhkJjTMaeITUzqGRMAZjTaSSAI6SetpW/zoAZwJ4Y08Mf5FMGPAgBkaPNxqGNujA26AJj&#10;dEraZGNTMCWAklISQBHSSSQAkkkkAJJJNoAcSxptJADiSbXzcQA8km04gCQnBkUNPXEDCYNPQKGM&#10;ieuIAmDInlDUhAEoZE8oaeGpwJycUNSEATE4oakIAcSSSQBISSSQAkkkkAJJOJtACSSSQBHSUhJA&#10;EdJSEkAR0kkkAJNpxNoAjxpkiejUONADJEyniKGRUAMxqGniKGRACIhpCJ4iZjQAyRQyE8CRCJmN&#10;AsZITAmcaRCKGQiAFj76ZuJkhEzcxpgD0abXz8iZQA9cT0CbTkCAHhokocCJDGlgIY0SGNMjGpyA&#10;PkY08lAkgYLGmSL6UdACjTa+SETMaAEmSESIRMoFiITuKGkQiZIgBEIoZCYE8QiGkJgTAERDXBEi&#10;EQd44QBDeOFQ5gRWp5nVDmhMCeknKrMHBLaqrhx+GpkwJgVbcOFSBDmBFSXkws5+YjEwcfhqkvCd&#10;yDTQCQbMHHP+Iqe8cDgHjjRKYZ1SXjwn7A0FANmBCRkwfiXBKHLx4yJkmfgV2kbMbNsc0fHa01A8&#10;sSKaTRzBng1INK4s9nE4cthnx9TVGRTJxMGTkZ479uNZ7PHBH47MZ+XqqJyS1LqjPZ4TeXN6NEpO&#10;zIG/HAe3b5iQ25ICWeZbRJwMbYeie30k9KSJzrQDOBkjcnggWet5eSNzZjRh5PN2+capM0mBI88f&#10;H5i+gkZqSYCgycxB5WRkbjBrIPMLhs8amS/INAF8lezty8bbyHjGg84qC8SzGxFp9MSskvrB7u27&#10;BAIkA+mnpPJ5TPnN6N9u5uoMiCcqtPvLJMgP011dsD2uNqee7sYFyAn51j7igyXANuWlMKLJAM7m&#10;M+sPmWllZPGKmqrYbeMmugtsWQ9uE4lM4qN8Zgxt3P51VW8jehlO8xg0btpafs+2ZkndTgbGPbg5&#10;hHHuL0frzZWOqmVOU3TzFqPdxXCEtZMC8yyfPMTET48DxPQYXLLclFkTPhPH9uMfH31McTDV1uPm&#10;r1ilfqB05AP2+eFvfDEvPfbxQcpo+fTWVM5qV5u/U/wroOX+c8fkm1oOeyfLMuMqxnwmDkeWXKmN&#10;3mAmODj8xVXtDGVMkeYONdkcoXyeOGz8eTjVbZyMkeeMCUrJjJn01rUvtxjP1EE5g80Iq3b1FoVY&#10;N8DnGqTL3GpnQUExmzwEx9xXB48bGZYIONB3jwcbbAhKWBBmDcjbOodxJwTGmbZIBpgCIQcabXyN&#10;PYEsAw3Z4x5ENJcgRhmTA2Og9wkZFOBDG4wEyJOCYyJ543wcCTMd5UAQ7fjTzdwOBEnjPBwAQ0jP&#10;Akgfrg+PgX5u5I8iJyxnjyJ0g+530rV3hr4ARGkA4MiZP6LRMidG3IphOWjxAHAKOHj1IFLl+sRQ&#10;xt8a0Kk6LevHIIAgzkX5kPUtepYlFhW3jfUyLVKH2TzqoSAgYSoriP4a6QlfqtzqNtvLlju8A9Xx&#10;r0I2L02OSSEAWzErM3mORca552aUxX2f3joIWAav8R7pmHq+epw5ZNgvJ9p3P7N/rXeTr0S+RNgw&#10;FMJo2GuRJp9tGxHzltNSjt6tvuHVU2S0w+fVFvNZTQsAea23kuivHubMM1m/If8A28J6/gWrWr0F&#10;pO4yBbPG5i/2ZcqbQ9iNKT1u+eBBuZvM7ka0Tar6xGz+RWGIp3f/APpLOuSCbWCVh7ME5ZfBd9mt&#10;/wCYuTbgcinXa1q/UdPGmxddNz/idF0rImctYhb/ANAsY9MilygDdg5xm0w9NA/6XLOVWXbErvS1&#10;HDbjxrL5ftEHMntmA9uDyyrzrH8qTpLZDH6668Pj7Tu9MzFWqsP9sbtUwYzHEOAhV2hI5W3M3CaB&#10;cCzPZgyeTEDxs+yD9pKMvB+GrIz9bOXMJVu0qlTpw95dsq9Fw3LKlytGfH4cBzOazP8AtO1agmY5&#10;bLpoQz5qO2IlsngjXmtSc7mLN72l237TdITT4IIFT6o251pNSY59KrbMnM0o1h9UbbpewZHYy26S&#10;AmmS6uqlYKZK+zx9PZ+bQ53TJxFJsY83Go5gOdf17MQiJG8dWh+PJ4lhG3vZ9vjjtFp5XtHzq305&#10;O286ogFkAiHl7u5b+vHDxLcto8sHNKHBjALU1B2l+5fE3l7I4jj4Ha7mtZgUKy8Sf/zPJWYMyQEz&#10;gQ70ZMisk8I5gcZ1WrZI1/QSNfTXoeFvTuhNmAfoHjjREbjeVVikJBkRGXkwI4k/P4iTQm7gbbPA&#10;gM8qDeSIa4cYx5ECsEMRMC4JekhO+jEjnhGDj3Oog5bkeSPpq603R7mZEwBBc+ms9+qtF62FiLfZ&#10;WdF0ftfG4ZbnGAQ47uoTvovMG8uC5xwHzqt0XsHn0ye7s2YlG65urkV22kbG6joxkxcvziJG45g1&#10;zlybq1vO0QmXTYxHwhiVzTechgbwEeorVVE0GGUvrwBD0v3FyiTaBNpbwAQeaVZPp8TBGfJ5YltQ&#10;sZ9QzHZMpM0IPfT7twJDGSNEux7I8aZHcjJn4Fa45hzhkbfGnrZIONMkcWegmSPCGHjU4kJEHZIp&#10;kwod7A2AaMGQnLX7R0zZBmQI5kDeAr0NrGTSWY0wxNLQCIyGIe7EH/mrmszmNYLI/B+b5juuUuWV&#10;ZLqLJHwnL/q50njqHfHIcjD2lel9CUZOajvvBBuQXblvgXOGyrZ+NsQAYz7vA4LqEJ4F1PXdbyqB&#10;nuEkujct9PfG2TJ4cq8UzmbVk8q5jH7XBoes4DAOgxa1mvf8IWwZM9eTU7pxY1d3FkXmXtkZOZc5&#10;3w1OP27ZxyyeNb9S+0qv6cmuU7p42P8AeBOSY4F3M0kcuqGndxmkr9mcC5Re4tjDZiLF8KBsyG7T&#10;qVtOAfVU2xjgbTSVOT24BiuNv8S6DJtbksA7xpqLH5i88tvOz1lRlRPW7A+iAvLJ34ETpiiaerCS&#10;7wF+Vm5/PgS8ny9wSWaSOp14FN/yJIOabG2On97hO4pp6xdMMyADA+3gxOWNshu1jaXOpUz3ZzKv&#10;6peaRC+BeSdW0JUchJvLa6SAZfvI1ptH+tHOmDLc5wAswCPTtuS5F1eH5EiK8GaSLTGm82Na2vtm&#10;jt9sH2Dqe8zAIjInMW/Uf61g3kxPAHehh/3+RcdC9FO1JLjzJzNBNz3dQVrBgWiUvScqeyI5hVE0&#10;l4fqe0R/sLVy+VVH9zgj66a+Po66mXjEtb/b8RP26bWJLUk6BGEAt98wS1qh60bU9SgHj+a6w7tw&#10;Y+/jXFNUbNC02RjMjHuAIXT8aqryrCTJ4C8C3ANOnQGSen8Ndrw9o9Gara9jI/8Aab48mFT1+5OY&#10;z7d2Q/M4FXJpS8qptzu0YN4MTUWkSh44eMgP3INzljf7uPz1krerBwVMF/OGVyD+RZfC1zNdfy6a&#10;dsS/+p/yOiaPo9s8pw+NiLerq5k2jy9y2c2YLo412BvcqmI95lVRi+INcxnq+Sva0AF+9ty+7q3F&#10;8wujvF/H4DpqVVVnK7dnMY3po4PQVa3Sber+Nmco7fxcC9Bv+H9MBGBzJ91IyJ1ONVWeSuQsL+M7&#10;UcA1quzvUf4bQIXLzV7nUGCUXtPqGSz0AZqczgJOYMhF03tDO3gbbzAyuRj1B7t/iXMU3k7KpJle&#10;lvTFyxiXYVD0s2l0iZRzG7jXkfP2sSHKiyfR3fu4l6fOdby/azqI/wAv1Dld7V/aDcGGaFBbLqNy&#10;EXa2yit5LN2QLJ7cbcVsjdY3XmzeQzL2lsydYycwg+CNZK4nH/D0lOzIPOGUnsZElfR5lKFx9OPg&#10;Z/BY51sF1jPhPWGe7BaRq9g3gnDcri3qD1MH8q55eSimNkozs9UbYhSEH344Fb9lPrYyGr5ee8Hs&#10;+NuK4TUXEXrMbcG1QzE8DY4iBtWx2108PlleVi+r5Hp6cOnxEHBktYPjM4PQNRnfrLSEIjQSe6/e&#10;E+FkXMJdvFTNqjBG+YCeR9MZVT9nFHuGBO1ZwAo2X86ySsKsHMp9ebacF3TWty3+zvEwmv0VGt/m&#10;xhg5nnnISVWdr9J2YSYFnExA8n0qtsiF6hci7RoDZxJYm2/hM1YXC6drgwLjSX7bKHltObg5PvBh&#10;i/OsNnk8bBZHfyqqija3fuy1Xcpukp+kJh5lS9xm4eyFSUBRk7Lgmre5GMXU4I15xbeNkezFsyPM&#10;pPPBN3I/7Fxrj+a7f6sqEW4uZqUkA1k07dzERcd/Or8Jyw6G7T03/wC0+ZLP4+SrsemHRz8YSWYG&#10;Oda/L3A2cpzgKMzj+RVbZnUg3L0G8guG6ZPfW4uNsA4yAZzuRtSW+oIS6CQnqG6R/A4ZM2rcKjTe&#10;2skqeAhMHRH1O+tZqz165lG23OW+z6VohLedZ5XDymJ9LjxsDtW5h9O3YXH8wtxkwGSk8m47gbZ6&#10;IO5slqUek9N+utTsnkIYDb3MHVrqk76wOsfXUqGaRnhbwjZjJ/y2Rcbk3eDopn+ll5K0onLGOV90&#10;fXiMp3PMtqqzoz0+szO33sz+av8AdvhlRWm5pSkyJe1d5GXTXPkrlEueFw8tdUbNAUpTjkEcbEry&#10;NJyfRxVa1o19Muxc2XNbufCEpvTE6duT3mO7h5vL7izeuYJVImwLJ/avLXR9cVANmyPGz3rATljc&#10;9z9pcE1gQpnN6M9xZmFi6yWemzX2HQ5N3TK2ydMKpmM04zKnzMpRcffX40nY4OghT1zCYnpj9C7W&#10;JEWr2UeBxT8m1nngz/x9KlwQRr5GNEm60Xa+Bio0B8A440W3NPcCmN3iTrqUEPd8Chow4JjQeNfA&#10;DEv5mCNPTAY4+BAR3I1MtkgQBXSQYI04MaPbvjUONFxODeBWTtQUeSwhvGoYyYCL9feAT3dzHkgB&#10;zFpFJ04yc5HN3GqQzeOY88B+Wr5Q80JG9xmUEzXXRQA2qKbGEnswC4BrN3A8C6ucEG5HZsLnCp5O&#10;Vk5PDGnIKCtQJ+BovwA8CmEcEgVDfHxJ6NAcQCfjawRJwbjxqC5Jj9OVGniLPgrT0wr8G3X6zHdy&#10;LYBUAPc7hn1uO0hz6xiUWmKJ/HCvp03sx+mFRlUJ7Z+oidyP0ZYEPghxItL5QRyT+hLZqvT4xybf&#10;k0IkRbnpUyGOD0jzKx/ZBzAPHAg55Y4HlsqO9bPu1NNKGr7gzAaD0L6asd7P6IE40lhIM61Kh6bL&#10;MnoIAgSXy9FDrbFbhrdOUBalwObjtXdNaO8pdy2ZYwnuQK+U3SdlkC8ctjpoO8ZvYHuCM5cHw1kw&#10;9fEmMx3hsFsfmrPXE4HvOS6SBaE8GMLk4YOBUOeS/diY4OotN5OMzB5jHjgTzeaTEI8cD7J8VASE&#10;x/Ipm+NjDwKK4oLI3cNnI+l+EiTNuy3bB3+mqrL2Y2xMd9WqXkZRk56LgANSDxjwR9NZLMG44CLb&#10;Jo4HbwRrH5w3wEWmkmcVUgyJ543JbxpOCEgyJ4lyAfuIEFcJy0Ddej/40V4yKIeNftPsH6pBCS/I&#10;1+rRMwSMS05PR6UHUgBcHpS26ePiOQdASe3GyAYwC4/MElMJheJn1IBql0/Wj2VMztoLRICdNXSV&#10;1g2jGC8BrjWZrp4GsVWcS8kHBwEWkUnOCRy7c4OMarc8mjaDO2B+GhtHzQgXu88yPy0t/aPz5pdr&#10;k2DkNdwK1OJgyf2IHh7kFq378C1qTjkE1Hgc2hmIqHOKHEZ7u1/mcsiV3RwNeN3rNlZjPcDzWxLX&#10;cSl7htbPjOUaU8ldTycgJPNbtnlNlntWDJLSYzAKkUWlBZJ5OJSwICOWn5gtQfgjVPcTSY86A6As&#10;3A3g8EaJN294Z4IDiRSFwHGIjnPHxkV2k80EwHjgtYx9Mip47gfiK1UnJ5a8c4H77d4EiaTpGagn&#10;A3g8cemhsneMnLY4XJ7cfTRirJHLgubLB9vAVnryTkCRG0AScNxhJz7iGkcN4PnSGzvJbng41+r9&#10;AJjN/gHkS3gZiYENITByUBnEvJHrQKyF3RLy1akCZcZ88CpkvqZ4z9PmfUToKiL8i2fAzAgS5GtC&#10;I8xsgQR8Y+mqezbkjHegRJ483+xgBbjUXnDQ9TcwsucEfUVqI31N80vwlko9HjRJnMMbnBfyJLkg&#10;b9L9ogzMjtjAuXOmqTUg9P2bUgVwl8jZQWDB6YrlwSA1JK3LMgDWC2SdREJwFJZjJBkMDOtUeElz&#10;+XYOsqrJxsnjnWAplSMxtr+5nyI80CnzAerg8tHiNxhHjCqG4cOYCYI+BHm5Lw8CcUF8mEjZMLDy&#10;B9cuC6qhuJpKTOQRwAVPmDckA8F9DWbwbYeDvoJzfnk4bRkBHBqW1ktSN8b05oFZKTnkpjJgeAKN&#10;PVhJ2zOwZse4Fx+4qEgUNu8s8YFfGZN5GCAJ94g8tVVmzK5JggOLUV2byfs3P/dKcoNCZs2TYmMJ&#10;8/TGrUzeNjOc9pZWzcOQ2Ddz4qsjNwPeQY9ODzO4lhSPVgzlxskH6guBZi4lY2ZMnGj1UTCy5wB4&#10;FTx6OeO6RMKCk1AMcedUns9adNG440NG3HBx6kA0E5T28vxpkjfBwK7M2ZHjnAFKYSfBx6aAKHbx&#10;8CETdh+dXsjNlAPR1I1T3DchiqgCuAY40RIzwcauA2Y4/nUwbMcZLKTrxa6gUO2OBPDVweU+MPAq&#10;W/buAkyGyJwEokvvZ1DIMcA8EfGmnE0IYeC+ojF76BenN6Ma++Ai/QlN5fe4zp/c24SYINRO75vJ&#10;MEALauDNxLmY9bjQfDM5kC2RDUen7sbhx/TAgMEGJPT92gl/3iSU5kMUZfRCWLBCiM8Ys2xP6G7i&#10;56F9s9vgJACSSS/YCSUlrGOEnox8KsLybM7eAIEvUCqpW4//AJSSejOSPKmAMpJJIASSSSAEkkkg&#10;BJJJIASSSSAEkkkgBJJJIASSSSAEkkkgBKdBLHMUGL0C9KhehdB7KXzJx7M5BcjWfk5rI6bPR9IS&#10;5tZz9EP0wen/AONW+lKjJLj+4to2gbN20A7wVkUrpb0xuMEanbOiyYuvpiWu0q9pqLzZXUZm28hB&#10;vAfhKnvJhNmw92MAo7fTVkl+0idNrGA+RXxvVEheMgRvGNww+Z76/Lto61O64xkttyPGYGdVUjfA&#10;ttf15IIMgacufirK5xUBH5MgBDg+GlIa4c5KQNvHcTw5eQyZIMltIY08kCjSB4wJjgPbUJ/MCGJj&#10;76hEGSBIZEV+0CZ2oXgjU1nMCcd8o4FXDu1LGTGNN10ABHcEcFxx+nGnLeBWQYx9wCPN5XeLgg41&#10;+tZGhBQZxqKWMn51ZankbiWucEaAs3A4OMCdbZp4n5It8kakt1+kdDT6Vxa/p8ChBKb50tzHGTnq&#10;HvCRHBF+D6PEb4OBRBjIkN/h4lM7Xx9Bfd0B5wMgh5+og8DvUSK/JEmYLca/ak/z0PlxrNLzhtbP&#10;eWhSvaAyC2sxsfxFhsvcNg8eome1B9wC/Yg2whJLMr5jH3fV/cQfsdlxhOsr7QKj0veOYx4IEikT&#10;QHp5UkxeD3bmQD8pUOVkchc441pHYZAjx385ENHL5dAPWPnR2h9BNebTJtBk5iyuaTBy8JjjMjs0&#10;Iyg5OoqWc/8ASv1H01PgzFjTX9C/F+/0rQ1FahQUrcxwY/QL0/0L69LOzxqFvZ+G76VGi9P9KX6O&#10;p8uDbcnjVk/qndvjLP07qL5SOvCMwGPuKGNIbfGpm5r4AzvCZIRPEbqNFDB6IEaCnjCSSSeIEkkk&#10;gBJJJIASSSSAEkkkgBJJJIASSSSAEkkkgBJJJIASSSSAEkkkgBJJJIASSSSAEkkkgBJJJIAmgfFD&#10;w+lFjz8hB++q4kl6q/yHXhds+HDx+hGATcfBAqgkvlIXl6Hu8ZM9pGLjKDoLLURaTMgUmg+3h5+0&#10;bmJkBbURxLQQjxwelfBKgLH0vQoBJk4j/wDor86KaANSUxoyI49OROuJaUSqs9vh4iAcknhtCRpm&#10;ODCv2AkkkkAJJJPs3PpAT0RIAOw0w99Le93FW44MKvRKzJbwWFUD+m8TGkpu8wCIkvyODClgTgP1&#10;JF2cs9JlocsoYB2/JMSP4aU1+g6gyVJXGcUk6Z9L0qqEASBfdHaM/iJGUkkkwBJJJIASSSSAEkkp&#10;gPSPvhQBDSX5gT0EGFADSSIWCx9BN7iRL0b/AJgQ0lM3Ei/NzIi3T8wERJEgS0hFMPIHAx40W6fz&#10;AApJ4YPRjzcKugGEpjTAKKvzAtO+yrOPg9KhuKP8CVcBnySsTym3AVXY4MKaAkkkkAOwOCQLSYNq&#10;0/HLfRLYD22sHTWYpIA02U7RnQHN4+ojE8rdvNB4LAljSSVSOvNB+zjdzwacaqUzlRWcf9EaaFMj&#10;j/8ACJfRH5TZY0aeOgkHJJ6KEdv30ymgJJJJACSSSQAkkkkAJJJJACSSSQAkkkkAJJJJACSSSQAk&#10;kkkAJJJJACSSSQAkkkkAJWhm8bQDzqs+n0L5StdB6XBd56RlJjQ2OBN+n0J8MXo7yNNNeACOkiJf&#10;Q37i/RtIIkXHygGYEsCmOG9pfq+2CRjCm/8AwRxvKHDgeODgQ47eOBfLf8x5E/pX3jTacTQJAT4E&#10;QG8Gg8Cf3T0pA24ePMMaH+knpiTu7elLdvSv3pXoK3D8gjREbckfGpjOXo9bFbSeLUYEqXcMgufa&#10;QXAdREnBG0b08bbTgu6apNwUHGpg5xgUpSXZ4O8mScvAq524JQ+2BoAtO7jUxuMcCqo5xpqY3nA+&#10;+gBPCYCY4EYG4xjz9NQ3jhlbxwKG3eYEAMjcYCY0eJMCOR4IAKnvHCskveD3ZDgHm+8hJgVk3xzB&#10;wICNx3Ee3hLKBm2SPWj40y4twfEjRhw8bW8HfVVmDgcBMAUAEm7wkBMcF1Em9QPQkyHLgQFu4Uwe&#10;TOmE5p1PuLxL1+35Y1ame5XARxnL9MiyuX1INsPOkStGxiY4+NJeWJNIqR42ZtrwTix+Wue3ji8T&#10;OiU0mhHnyIa4txiwd9QgDbeNHuBsoYxjRK2SPJBwL7cBW7hIyK7UvT714RQ2cvbQOc69VtidL7JJ&#10;DSn2hmt2YGb6tv3/AC8KHvqLYUK0yvZP6nc2qQYH7n2OXk1Rk76ZrjY/RdJE3bfizR6PVt2sAYMH&#10;iVwrT11KnmW/M5UAUva8psMYu4uSybSJ0Yh4zH5hbpElKHNHudFV2y+duPY3Oifd7fldxU9xKyGv&#10;mc3cfxVM+0AgsscHOIrJJ5fKZkyPvM8Le6Yxq0yykzCaSHcgQBALH1CLPZg4JB924E9UknbNnOML&#10;7mKtzR45g0b9zzECwOSaE4408MblznscxDW4xwca06j27IJLxtSBFIwAy+RuXLmyEFxdFUvTculr&#10;n2+7etbzpKn/AGwbBcn3NiIaPN5o5CPeYz9K0QnGoyw1QlUSUxD2QbuH6qw2rHg43L5zHqaun4FV&#10;ZpNCR8FrAMv51apHNN80Y7Q7nLIvlAq4JSecTZ42OHlhILmKtuBuWZM/Ha5he4tUk8jLJCHxnFyr&#10;o/AgM43kIzuYLXxCFVtIm4As95c861gHq+DGqfUEjctib53ENmFWE3kBoOmnp5tEbbsAMF38VTjz&#10;N5oMbnPfVbeE9mVkcDG5Gc18X01T3AyR5+4qEkYpW8HBfx6iG74S4nhtyR8CGuG5IONWpJrgw4mm&#10;MeCBDSOMfGoY7kaW8eNPEDJBjTPyJkg8ae04EwWK4oqdvjUMkeolgOjRjSgGhoyJkiYAiE76aGfA&#10;RS+mohxr8aAEXEwxoPcxpnAnhjxpgDy/cF1EpfuwXIb2pAiLyaNo3OMILcHlpYAcbfAnrmBGLm8l&#10;+oniSMkBMEanuJwORxe4OmpCjuG+BIdxPAQ24++plwYckCD8amDHeTCgJDeEjItCoerCMJixx9Mo&#10;lm7e4iThngHjj40qYi1VZXjJvTNsPRRs8bOZDPGE1Pcl5PbmxBZ48awdxs3px4PGzngsflkVc2Pb&#10;Ux0+XA/BvAen86I7UJfvP9as2O7wONS2PgXDQ2ugyqGfd+Y9ByfSTovULKrI7cqc44+Af88CrdSP&#10;CPL8fmaqrZJg5t4I0m808a9GPMXkNu3wKyS9mSPgS3chh40el7PAqBIelcr9mwRnTJJO5jIj0n5i&#10;sm76n8JMJyqy+TkWhM6fwDwR6ie3fUzoxcx/OgWUlnJ8bn3FZCStsEeNWRxkHg75EBmhB99UAZiS&#10;3A5wQIxL5f31DeS/ATH/AA0Yb5GynGA1wPAiTMfcg1FDGMkZMmopjMmAiBZp0vItCkefj4xrMWZL&#10;y0iRk78aoBxvFNtxwDycCtUvcfA+EqHJ3Hs3uK1S8hI1QTmhSdwOMn+86tW8eNZ7K3g7gI4FcBk0&#10;0AGBuES3j+Iq23J3/LRK4gAxc7nwkSG4VbxqY38aBZZBuESGQap4yIlvGNAwPbxjTw3GNVveFMG4&#10;QAYI4Q1wRMuHHcQ0jj86BZMuYEt4Qcjj86W8Y0wAxviZI4Qe5/vwJ64gCZcUy6T4SDjcJDcfnQBZ&#10;G7j8RTBkQEbhEm5ORGgA83IjAyKtjcIkMngSwDAyKYNxgQEZFMGRAwsgyKZcxoDvCeG4QBZBkS3j&#10;Gg9zTT28IAJY0sfcQ2530rinAMXMaexoPvCeuIAMDcKZcx8CAjcKYMn5EAEriZTI3CVxAD2NLGoa&#10;QyIAMDIiQyICMimDcY1OAeGREhkVbGREhkQUBgZFOQsZE9cQBOUdJJLAhqG4RIihkTAA5BqGREnC&#10;hk8CWA2ko8aWNAD1xMpJfyIAmDIpgyIONwpgyIAMDIpmNDRkT1zwIAJXF9KCMieU4EhJfI0raBh9&#10;JJJIASS+SJlAEhODImbiVxADyeuKGPOnkASEkkkAR0kkkAJLGkkgBJJtOKgWPXF9KOkgBRpki+lH&#10;IRADJENJnUyNDSE8CAIZCJlKNQ8CYTkhJR4E9qoKB5PDGkNEhj76AGRjRIbdIbdGBt0AQxt8aMDG&#10;kNupgxpYCGNSEk4gBtR1ISQBHSSSQA2kkkgBJKOkgBJJJIASSbSQBMSUfGkgCZAkm04gYSE5Am0k&#10;ASrieUNPXEATk5AocCmKcCZAnhqGMieQBIUxQ05AgCYkm04gCQko6kIAcSSSQAkkkkFAkkkkANpJ&#10;xNoJxJJJIAjpJJIAbUeNSFHjQAyRMxp4ihkQAzGmSJ6NQ41QAyRQyJ6NQ40AMkJgUMieIRQ40CyG&#10;QihkIphCIaRADJCKGQieuKGRACImUko0wBJYE2nIEsB4Y1MGNMwKYMaAJgxqYMaZGNTLaAHoFIXy&#10;NfSBg4mSL6UdACjTa+SETKAFGmSJXEygWMkTONIhFDxoAeuKGQiRCKG4ImAIhFDcETJCIaQiAE4I&#10;g7gieITHnQchFQTjLwnjWezh530emkw7izeaOPAnIArcwcYM/lqtuHCJTAn5FT3jjTyca/QA2YPF&#10;T5g476sjhuRzwKnzAZIx4P07qB6UgFxMNPH3FT5g48AM91GJoMts8f8AvAqqRxpKcaPS8eMgMfAp&#10;k8mgw+xh4EiTQbYYIL/M1Vns0mBI75lGUAeePBwX4O+q3vA4yY/M5iZnjwhh4+Z01TxvCQZ++vl4&#10;OLJvgzEwd9MjIRy5s98YtRVsjgUGeBPEqAbMmODUjJzE0nJhJOM2ePprK6kkdngOrg4njk19zHwI&#10;O4mG+EBBGD8MSAM9HI3MZMfcWzSPZ22mQ+eLH5amSuVjbEwR2uVaIrhJ5x9nmV6O19NfaT9XlVHT&#10;ZJaTRfCHARDWcvlwZic0Z9b4XAhs82kDeEPHAxzkQdm4cxjzguQdTxwJQ4uzysHrb5/MVVJNO0nO&#10;Q/M5itUwcMoGwI41nsvZ4CHNBwJE22rbHwu6ek+zskpkMhBu1reRiuuSEXYOw3aXRE0koStp41A5&#10;/tDdwXAZeHf/ABImzZs+bQakDjmELnjVDZ1A9gJz14Lp+yfqJUiXLfu/Kev8fPqUJQpCPcPdj1jv&#10;WPkNNSQ8EkmoXEwJ5ROBeGdaVQ9nExOYx7kZE88eOXN/HqW1VXBMZF6LyzynFxPb+I4zPcytyOlf&#10;yA3dxQfOmXAyXMEaecDJbxoO3IS4usOULIz9xXBvMLPAqTcx2MHGt+2XbPm7yXTR/MtNs3ET86zp&#10;mSVCVYwrhYxsltazE6hmm85LHLVbt489i2jDi1vJ4EnBB28i07yQUnHec4zakA09UDcYXOTgInpW&#10;3xjTM0l5ICY7+RfkCkuB6ieIRaFK5ey757kaqs4Zj3nBAgCqxpN7lxPOCYE9Kx6mONLAskwIMIgB&#10;76DkJjTMwJe+dPaltTnx5DceNPMyDgUO5jyJ7cyccCD6HnjxQxuB99DW7ckfyKYRmRFIDJHmDgTO&#10;+EMmbae+RAEwhMA0t4Q4hCcCQ7kZEDDTqDpcs4egCEFy4VevOyf1c21PDA8fguG0rfuLlL1KH8hY&#10;T4/ar0TeO1p7yuzNrfrY0pT3szD29z0yD5MH7S8O5zy+SlZB8OPG93wPaOTMNj40XrJDzQdolWDp&#10;VlKnNjeDXRbsyu8cfiWtEnBHkhxvwWzdReJ49rdTzuqwTi+Ujq6vRSYbRHrYbF451LgrRBiLkggX&#10;SYbRWNVHXIfwemfZjvW8qxfa4RTD1iJTJHJ2bkHaHlj8CwfbJt8ezhlu33eXkFy7eeP5VVXlaUFJ&#10;yTU0F1w9ccvwfsrMqApiY7SKisubpIyctSZjROreo17XAbSXtUqtfxcRgLyZ7+9swHK3g+IvQj1R&#10;NmDZyR9MnN0hm+mMaOVJ6klRMNxcs2W+QfCRMZKn2Xk3Nmxt3PaXLbn2Y/e+ZY3NshsjH6rjEOFh&#10;+MqxnynYEnbkbX449MKpO0Cn5CzZdpNpUJ5G407g/wDUudao2yVHVTbc4LQ4LWoNt31D2iVBNmEh&#10;AwDvRILWoNYScY1qq1naOmqWNTyf07MnIGb+7K7YuoXBAZHabJQ8kc//ACVYEj5mkWBYbUDdzVVM&#10;AZ9lF31uXTJ41gknpfs1xgmkrfk/DX7j4ROqvxDP9MxZuUbb+H4P7jvquNrdMxyU7Nmdg4jILTHk&#10;XmftLHJoxngilW5zAZdS1yY1rMopmCbOAuZcyEOAZbdshc630fqwzGekO/gALBaukG57/wAq2IOT&#10;jYfi9/i4vAicl2S7Z58bNKzeyaZAgbakBOYNdmbUKxZgpAEBgFHGTTWNSTZ+zjrTdmIMgy6lxalt&#10;3k+MnZpgW7Yrg/nTM+6JkMtiGUa6cPc4tSKFbGiT/wDicUlmbZ233OMFzVuDJ310pQHqvvJqy395&#10;oBtXf2FmOzfZ+Waz5iw5cZCr0N2sSlts42ZOG0D649f6Q/k7y1eY+YmLlwYEN3g12picv4BUlT5c&#10;hG0o8tqpkkqgmJwsOAZeqs8mGiRXZvcjIc1hU+aEvOca9Qhr1q08dfE84m93QZbuNNPDHjJggRKX&#10;y8dvH30YkY8DnHHqJjiQmS+UD4IONelmxui21N0wCZRsbbomrvPuLzxHkc4++Na1VHrQVPNZT2PH&#10;aGEYrWkLuLkuYMZLk0cC/h8w7nlKbj4LZDJH/wAmbxtc2+TaSTqVGk+nG3FzOPjWJ7VNvk6rZkxg&#10;mtr2fl2lgLieEeWL2oodwcDnOrYWFiK3KPe4R+Z5tlSb6+035QkMZDZIzplvOCByJ4c0s/EQ148H&#10;GM8cGmtpJwrx5xNCR5IDpDcEt4O+gLNxqY1dhuBubEAQJ14kDt297jQ2YZMkCPPPZkNJk+RfoCqx&#10;3Fp9APZi5LucE03eAnxMipBBjRKRs8ZMnTWXMWpiTThOatp6f0hKHryXMjQTURHLcVslxarS8ygu&#10;7s5lYm7onTH/AIVx7Sc8eyRsCM2nHpXPkXRVUVgymrIF4FuMdrUXguZ5KjSVyNfE/oHl/PtUa2Oc&#10;Mmbm8+Boj6YxrqqXbUKancvDuL4V4f8AZyca8wD7YGUrHrXXASf2fwftKJOtociiHvlOTTc3pP8A&#10;mRLleWMTkMczXh6bXwb7LDfzeSx8nwZ1Hvq+U0n11hS6Yz2Rg0hxka6hVgbjYnNpbTgJ3J328QE1&#10;CN1hDyaTqp6vBA/fFeHIUY7hV7gvKXZQUoCW2NzgZiFbIvVpr3QegjnnKNFZFj+M8i6H2mPZVv2/&#10;g3gP9pbETVWs9n1SDvM7UrN/BXbu0TYfJWchO5j1IydTvx415YVjs8mLB6eMICjDd01tYt6pLdWd&#10;ojmolxlbm6aFKJRSjRvnPcj1bhLip8nZtu0cEBshOWs+9FLvDaLc1wy1SgJO5l3pA8NqQNy3Caiq&#10;mVL4ddep8ddTL3Wf4c16sKLczJyxgN7OEYvN7iJ0vsUbuXF6MBSAHpj99azUFWU4amAP4z3DE07a&#10;xRxtsI5GCQyoHZ7blEcd9S5FMxikVmonpF7jBbSK0mLNyBnG+ay8LPltucudp/tAezf2a+InxLeB&#10;bLWfq2T+Bt2rAcUwB5gyqnUPT8lge4HLG5b6apxcWJonSv3zKybm2/lOfgBmgT80uFR3DNy5c441&#10;2NVFLyl/rbiKXwdO3nx/Mqq7pQgWQPYbcfTItKZmunbpsCUQrDH2fbTZvZgfFHARGKf2sTqT+wRm&#10;E4bELqDKPGrLBL3lyzHaxj6ZVCeUfJZq4zgKzc/uKVOSSzx6jwDopa+3IOoaTqSlH8uBBA+EN11B&#10;2rECvtLbdJC29heTW30tQS5Rlezu9kgfWzDRL/hQN+Q949ty3/fXEZjAYnJa/aDroWTyEbcWdUbS&#10;K9KGQ4wnE4D0yNu+vPGAkxmUy1uAhV3fR7PeacYs3IBOAtyl0++sCm9FuDTqyz4LvLX3ljHRMUqR&#10;ohH3/MGfc2d07GGY7QJO5plzZv8ASH+2rVsbk7mfTEDl4DRb8u4LItg2kUnMZlKt/cga42+kS4hl&#10;DzxlKmQIINSDpq3XNN1xW33vzBCwquq3O0ZltsqifQODtozl3YfLH7iwCj5Xvjm8ZdRbSCfad7ZC&#10;AV4nUWAzyi6ikL3s2DqLrOWXWwK/g4zmOc4SlS9sqFYM8ExwQHES4gI5Y8jHgvZEfmNOilpMTl7c&#10;N8NXqVs5c5bY2x8411Or9NPDwORpMylbccBPfVw+zhDDvRoNM7gXOOBNPKoemHgjOoXJc1u3qCHK&#10;V3DsH1S6LlU1q5iFzqQDLcJ+xwrtD1oPVrks1bHnEkY7u6HqEGLvrkH1H89XAj79oq9irgzDwX8n&#10;xV4xnZ0uNzI7jXI19zQ+wTwacdos2WQDWYNh6ZBkFrA//KsrnDCQvyZLsvj+LngXoztwodlRlYAn&#10;G43JfMLu8j+dc37cNhe7Nu2JJ7RL3Gr74F6li5yvs/8AUEzUWnHUwpBxr2T7xbVQO0KHjCtfpKfj&#10;buAtnnB5i6KqzYpKpxLu0pUe58Nbjsz0rdOBuns1/iYvqaztnF1PvyBegj8sq64ZzRtBnjALUEsO&#10;Z0uybOdYFxXV4MgRgg7nTIoM1rpJbpWdBhktjKNInlcNprITsIOMfLXJhyYymhcK0ndkETHAgU4Z&#10;4x7z5iogJq9w05rrTOT5Y0wny8foXxgXYaHnzu7qPDIiYB40GgR8DcncUjh6B22TvpkY++rL2G8j&#10;Hej4FC3fGNJU5XGOcmsGxqGRujAx4ONDXGROPo8ztwcaMbw2jQcm7Rj99DbeBAB4hMHXQ0mdIg8Y&#10;0yMiAG0MJzESuYlD3chl9T9+pO/7iXbItDo+eNmZcBlT2kvcFGmCS8kCQ+tnsKDpxuQcetAcRFjN&#10;eEFG9UOl5wRm41uBHq4I2Nng1F8T3gMsjjHAmXbjGNPHGPuIaeP+lUpJ3/cft70pwgyKKnoY4+FN&#10;8BRe6Ike+PQ41pO1KEUu9Ldt1rXLWWSCs3sng9O7f/FH5idtzWoHGOO6SNR66eg2xhsJelaf1lcZ&#10;yhw8Irg2osHWP+mtAleyOawWI3gCtwk6ltdUU/sYlLBtjCx3yPzCFyLLmZXXy9T6mEk4nl9EFels&#10;swFItUleyuZNh4zA3e3+ddKjmkxk5LIZG0HB8MSz2oNtjlsQ4YGNv6in8XN/iO7Rg9UDcsNGMBcf&#10;xFRGY3EZMdhXWrKs7Vc4zcap7OabsTJwK2kTcWR5u0A8EbHOtg2T+zDvWLkF3prGSEIbg1FoTOaP&#10;ZUysttOAiickWdaEqRk89mgmtv4fvpVZvraS44P1C/4VgMneCt7zy40NqiuHph7tAcpIE6FugByP&#10;MZD6/LWtSPY3MZlJd8Np3OWsfo+esmExAZ+x3iDy10g420TZ+QEDNiX4Y+4uYzOTyFtceP8A7jpc&#10;LCi9yQ8ysmyedS3nAFg6ap45OOApw3862ycVBPnjbAY4vwxeNZK8l+7X47+RamMc1ivtHxmXk0xF&#10;N+zlbmA8A8GkrVT7ds2bY42JSRqkkI5jJjgPcjR6TzwjAmO+toxglNGfWMC3GqHNG4w5LC06aTRs&#10;/bY1mM8IOPPBdJ5ioKCqz1wNyPkcvqKtj5eBGHg8Y8aDvB99NSZ4BcN0KMOOBEHh1DJcjGvvDr4e&#10;BoAeNNJ4kSZWkZLxJJJIEjwI+7EiQLkBMSELWaWkkldM/TG4fem95YxqWXrV4liByRuHrngTzeXk&#10;bPc/B8JaE3ovdiYIPaOrpoxI5XIY3Nl/db/4Fk3GpSXam6glIbEel+Kq3WlSEMTBAe39LgQGoKL3&#10;YnsZxOIPMuKtuKfKbJ3/ANxCQcWp5tInTyXdmvH1y3y7qqo27malPGY9yPqDQdxTb0JMDnT+qj0r&#10;l70LljBBzictAm8JPG8pC2wWLcaAt5XZJjgBcgV2qBmQJPaQbuby1DcS96zHvMD4RIPLGpxxlcwJ&#10;gJj76ZHMHMHyK+El45kTGYH4iqrxu2bX8B19utADkmhIPkRPtQjwWCPpoYMmMeRIZMCU4B9uMsBM&#10;aMv3d4YdBDG84skwR8CmEeDgJgg4CKVlvjp46CwY3twZEy4eYBpEIS5gjTLjOqxhm8eb0ptEZg3s&#10;kQ5dWkxHE1pMHDb06Rv6Fb5RNm7xyGByfd/iqhpJTU6MFGyVBI9z5L4TiAnlIO3Zkg41ngXRQ8BP&#10;6FcmdXlj0nPAk6oH3mv0/Vj1gyswKyD2kEjZHbOdSDpj8CpMjcS6AgI79wJOmlMN2M5xhBkUCRpc&#10;JfnZHjsczlpEcOY22c4sC1Sj5OyMyBBBwE6az2rGcugc+zafw0JfafUFP3cv1FMHbM55Fu2j1Lt2&#10;znIZiWyP+0j7iG1BT42z3AzfXIF+h49OPu2DvrMXDMkBD6CuDi5bz8aDzC5GTHGBWAB27ccZMh7f&#10;1EYGN7bsxnL9NKXs95JgjArI4Z+06OppJFxOB5g3IEeOA+RKXzQjwgG38RGNz3ltgsFvKHK25Gee&#10;xbQ4oOhJfKyQNrMYPhXOP8yrbduNmR9eBvAfLRJnUDmBkA0BxOEYePGzlkCNme3H5ffjSEFBjPY7&#10;kxD2T2/hp4jckDbHfzo9vDlhfjv20Bmk0bQZNXUTgALiTjc576rZN2DkjPnTzhm5gz2MiZbyveSZ&#10;zoJyZI542bEzp6YTxkb4kCpM0INmTJqIaMnfDqfDRSBahjFGTy0SeM7OePTjWQOJo4gJkRcjiYv8&#10;8eoqACU0qBtbwQcaDy+eEg/EQ1xLyQEzqGRw2g4EE4YeTRz3EBcOCR5FI9EzJ6ejjUcbfHxr9ADx&#10;+jErH2Zp5ONGGEjZQDxmfCVcmbvAXRN6V88bNfZqLGHYyBSA4HGPBGhpXBI+JNJ1J8vCDdnjUZxD&#10;BDHlTP8ASvxHgAkkkk0QJJJJACSSSQAkkkkAJJJJACSSSQAkkkkAJJJJACSSSQAkkkkAJJJJAH1i&#10;SxJ2GCFOYBouH9LqREkSgawRIgOXtkq4d6taAMP9CMyWakZOBEhTfoZ51LglZEprV8enoag3G6sO&#10;uafqhvOGWc+e0s3qBnub28HgQKhwECTqrTnEnFMuA/4a4TidpFc9enwEPqxqzDCbtATIdMkmDaBV&#10;u2SMiZcNyXF2Rqh7eBmIlu+nkX7J6fcOVY/s+QJPMXw+XFJtuFDJcWndhvXJLMGoq3OJG9YEzr8e&#10;IXAHpJm340hkH31Mt4xoKQQ7Bi4EJhPHB/4Iic2FWml6bHN3IAx6dxWp+4md/TIbCO6PIZF280sk&#10;x99aTNNiDIQ8Yqjaj+GVYpMJI4bFNBAa4pvBOv8AETeW6aTTtX7ye5bWfv4BtiZE96W7yDooO4jj&#10;jjzpiE+H8fYfHuH4DwL73xD0lVSJvC5Hg4k6NwNA0l8oC8IkgGmRlwKIkvtQXj8XpgToCQehQ0l9&#10;1WF4XvjUsGdARkwKY3cJGqR6HhJw4wcCmN5qQKh7uOPgUT0SwpUHwLkqBzH10CI8IZTOwyKGOVkj&#10;RpSG8RMZEyrGNinRsMCL9Ao/zKvBApQ26PdnJrcl863QVQDMA4EnAx9xTI1DcL9aa+0afrQeNEXA&#10;xwIF/RjUvd/GvvFoJvJm+YOBRCP/AExpi2pg26+ewcQCY40wiLnJkQ5OVqJeJJJJMEiSSSQAkkkk&#10;AJJJJACSSSQAkkkkAJJJJACSSSQAkkkkAJShuFFSQARj9MBckAc6a7Mc+T6VEGSOHhRNrNnIf/Av&#10;pX40014AIe6l8v0r4jASBXXc5i8HeTLiVvTKe8fQD5dIonGaP0okSjjdz0ouwbvWY8mol2hNeCBJ&#10;v9v3hQVp5SbkKrEUHpg4ldHHapkBcStzxxp6HeHc10EAhJJJVAJJJJACSSSQAkkkkAJJJJADzd2Q&#10;PCnd/cecoiSADA5tg6PoSJMhxwf0WEI/oS/oS6dP5H23U/Ek8H/xRdlIXz7kBxr7qzw1PgCSRg8g&#10;eh4wppq0JATFEFfLVfzAHen0JwMWH0qxzA7aMeCxbjVb9K/Nlg/wC42+8ol9myW8cahjb2R44ONG&#10;O2HMY8CV4jQaNvZHkPnU2n67mUpJjCZTB0m9ckVTdsCsXFsvo4F9Q3T+Yl22ahPNqhZk3wRgVDjm&#10;jM3NAgUEPpKT0Qwq5f8AD6Z7tvFnIvy3VS9ffPoG3eVxdf0qWKQN3PJOqvGG2TDEpw3FngX71/h4&#10;aiLS2A2dTI/KQl/RU1acwCKyer3rPg1FdWe0h7GTW4FPc7QfQYjGAkHENMf0rsOVuKYmTLA8AK90&#10;1jdV0xIhk9lfZ/LRpk/b6HGJqMm9McEPCl6TEiT7xqMRMEBcajQQK32HwmNDD76fOdv3EihBDw+l&#10;QiehJ8dOPX+Im4ljmBF+keODcZkyDgzL8RqOuCUveDjICA3AtDHJJKXJv2dZWBp/SiI2+BIbosNZ&#10;xszOk5c21r4nHw7iPOHElt4Nxz/DXPrp2QUGRRBzpzATH/SviUa/eUaMUbq8IyNfwMRDWFTi3A8N&#10;aRj7XOLeCAXoVRjj9MXp/pT0I10ZrqIYG5ZM7JdVaCwnY3OSC0sgSTtUjbzaiThka/By4/MWWPyj&#10;KVB8a/fT6cKXwo8NfvEjsAP6U1HBhSSVICSUkI86kt2uMiXq0Vq4iDDiTg4MaOvJWSAeNAvSONJ0&#10;dZ7fE/OuoowdxRYxYUcg8EafdS6CGD+lGj/ALitpJ1vghJnTPogxKoefqS/MCdGNADaS/MCWBAH6&#10;kvzAv1ACSSSQAkkkkAJJJJACSSSQAkkkkAJJJJACSSSQAkkkkAJJJJACSSSggxIAd3ciZwIu4ZkD&#10;xqIAccZEvRoDNvCn4Dem5lUxyPHB6I/TxpMiYIPSl66+Ogq4T196XfHxqPcwIn6bcHRQZwTUX4Vr&#10;/I+JdYGGc0KHgU1+53sePvqrQG9PoTtzBBkRT7S28YST7SIdzOpdvUTtdRoyMaJDGmcHfSxpBQHu&#10;yxxjxobu44M8aXaGlgQ3d3LlGhOEhzAcA0zvmNIbPxp4bMaAJjOXkjzxrQqaovtgmAILnmKkt3BI&#10;8i602DyOYmG+jgmu5hJpEIpygTjY3SjmSngYHKSYNxXCLlKaU3ZIeBd0vNn86jJ2awfC1OpwRobU&#10;mwNy2kpzRzUWBvqcrvrNv1WTnBPY5IEYZy8ZsishJG9jIeAILn0lcJfQbmOXHeb8LGPp99adxQUN&#10;nTZIxnj8tDXDclzBAtaoui5tUjndm34iPONnYwuTwBPyy9RFwUmPvNn82CyA8MDRJ1FT98KHJAty&#10;rSpJ0ZsBgY+RvyxjWMuB4CJFxOWSTzgdvkZ1oTN5LjMsffGsf3jGRXyTyPfyYID20UlyXAdwQkfB&#10;wKGRmRac82fkCO8E4iQdQiAuHm5tjtoLRPid9fo/QNkcnI8cgCY+7weYVaQ4oNlGTAzngiQdRZ6z&#10;JgHjcn/DQcjglzHAgCZVlNuZaTBfuKks25DEVwcOCObF5PM2+qobxlJDZt/GrI8k44BAjvoOQmpj&#10;gQ15NCJHdAJWxh40t8JGTAFGOyxdnAjcgLjIplPzgct4AXI/iooKBU/K28ec3m8tadUlQMmAwBlr&#10;7Ja1B++qq8qTtUgA6Q/iWlT5gzIHOigdd9M1Sh5o2NMQQOeDzEYnFreTx2OWsZot4QMxAtyG4s57&#10;4tTmDWmlJDcBxj3kfIzk6aoe8TELmzAtm3PGyxhtEuczVQHdxxkx8uAmkPxpxGZKN5jJjjBkTMwe&#10;YCXrGRac8btpbyQfqqqkGN4TJqRpZQZi4IR+5yAtwKyN5fMQjvQALg8xHiS9tATy08Qj23Z7g9VQ&#10;XDaQCSaEt4O4rJK5wQI8EHGg43A4+gocw0WwI4OohA8uBJeMw3xozix81Q6fbuTZ4D8tUNnMHJiY&#10;PMUyYM3MtIDH1E+kRcapJ5gSNyCMx0SrB49csgB5gR6g7SyuXuHtvBBwc0iZeTh7AQ+v+kgLgO90&#10;c/mIbMHjbdsnGmZg4cuWwMarY2BHPXRokReMjmBFM7Y7iDk9xPN2eNWCS7SueNmxAYwXENmAymvu&#10;e4RAW9tWokwHuQAoJynkb2c8CG7v30YcZ1MHL/ZsaoFlb40yQaPDZjCTOocw3a5kQAC+dL5FLJrJ&#10;DZkQBDGNJPW8CVtGowQxkjTR06QiZ4kCxkdtPJEHgT3HwJgH6DmZ0RGzHHwJnVSIRLAJEZlbJEeE&#10;j+dMs7hlMt6inJwOR4SNM7wREiDxkyJPG+AasAD8edWRuzxiBg40HHy1pEj3aNkfHx9NBQVtm33Z&#10;zjj1EzNHmNGHBCXFW3jPATHGgB5mRdAUtWpH0qNJXPAT7uQvcXPI8l9GJPc3kCyMvjlPV46Gxhsm&#10;2M3+4uE4ptyzJrIPu4+4vWKmNkdOVns2lTlycQ3o2v3i73/eXn7tA2XkkMx3a/cgUOA5g6n7Ozu8&#10;Bqczcstg7i+1xGYsyd+NWpuRPM6PewdBWpvSb2PJYKu1OLGZeQkGeNHrn/qe4k3pd6249NTLeAiY&#10;JoDFzTyeUnm5MaGuMliBPS8mr+KqD8lkeEwDBBB/CVVmBESmhFWyEQLE4IobJPEz8aeb5FOMD0jZ&#10;6mdHnkvxjPHApkrGMLbGlc/iai+oP08hsyYFpEredz/eRZu3HqYIFcZXzU8SbXI3GmrgzJ3I1nsn&#10;caeRWpu4/vdRUE5fJW4x/iK7Dcd/udNZjK3hNBXwbgf7CYAS3jxowMmP4iqoyeBTG7wf8JLAtQyY&#10;Pw0hkQcZE8NwgA9jUzeNPIq3cHApm8IFhi5qZ08MiA7wRPN3GpjTBge3hDXDhQ94xqG4cY0sCZc8&#10;aRCeNB94SuYMnMTBYY3jATIlvGD8NByONPGlc00AGL//AMInrmDOgIyY1MG4QBZBkwKYNx3FWxkU&#10;wbhAFqG4GiTdxp5FVRuPGiQ3CALINwnhuEB3jxqYNxgzpYFkG4Uxu4xqttz+NEhkQAeuJ7eCICNw&#10;nhkQAY3jwJDcIaQhEriBgSG4wKZjQG4nhuO530AHt4Tw3CD7x3I09vCnAPY09cQe4nt476AJhCJE&#10;Im1HxoAJXFMGTuICMimDIgA8NxjRIZO+gI3GBTG5MCnAsgyKYMiAjIiQyIKAwNfSgjUy4gD6UEng&#10;TySABpENjRRQSDwIAGk8CbTkahoJyQo+NJJBQPdVPDIoeNIZEsAxB7imIOMimDIgAwMikIWMieGR&#10;ABLGkoakKcYOJY0kkAJJKNJACSueBJNoAcT1zwKGNPY0ATIFIUEaeGRAEhR0uNJACTacSQA2kkkq&#10;BZ88C+l83F9IA+SJmNJNoAgkUNwphENjQANImU8TOoZBphOfSlDTPHwJ4aCgJN0YGNQ26MNxoAmN&#10;xokMaZgRIaWAraeSUhAEfAlwKQkgYR02nEkCxtR1IUdADaSSSAI6SSSAEm0kkAJJJJACTibTkCAH&#10;hpDTMCkIGDkCkKPApCAHIFIUdJAEyBPDUMaexqcCYnhqGNTBoAeTw0zAnhoAegUhR1IQA4pCjqQg&#10;BJxNpxACSSSQAkkkkFAkkkkE42knE2gBKOpCjoAZImVIUdADJFDIphEzGgCHGocamRqHGqAIcaGk&#10;RKNQ40CwaTwKGRTCKGRAENwhpM6mE8ahoAhpkiejTaAI8abTmBIY0wBYE8MaVtTBjwJYDwxqYMaW&#10;BTEAPDTyQxqQgYJJJR0AJMkX0o5CIAkKDcSImUCxEIoZCYEiEUMhO+gBY1DITwJEIoZCJgDxCIa4&#10;caaZI4Q0jhADxCIO4cdxJwRByOFQTjxHiDzB5Z+dJw4VPmDjGNAFbnk0wEyKkvJpgRKaE76z144V&#10;ADzx5j41W3DgkeT8VMuHGp7ieZy9zGPHAgekUvIWPj4B6qp8weYyHj5mkrtPHhGzY8cfGRYm8mhD&#10;f5azzTQQ5pMMd+DzFVSOBQD9xTHBNTBGq3MCYx/7yIEuIcwcYx+500pPTb2cEstuMnLQF4TUsxrp&#10;DZ/UEhp6XbzHqQWv9wrmeZsm2FE24/pcR0HLGMVOlbnwl2k+yeS0rJXz+ZAE4jG1LqLzlqB42cvT&#10;xh04CF5a6K2yesY9nzY7AIN3ZE/fXJbdxjJjjWLyYnIVWTO7xG1zm6BbXD+HhLUSV3m14PH1BoC3&#10;bkCS8iTPOTIfmKyN2Y49+1xaf769BQeemYzCaD5MAEHbzDdiY4Oog84yPT2UYlbcmhHBqXF8AJPJ&#10;5u2f7wsxmlUOXJMF9GKgzkPB5aAyumyOSZ0soCUr3k2TueYrVvjmWuccCmakqICCNKaTBsYmDuKc&#10;oIbycDctjwR8fTQ1nMN2Ig+8e04PMR7dxmbYO+NACnmsMBgplncjyGRhuMgW2CNB3jdzATHBwKcB&#10;ohHISYEwOXkj1ku0MDnOjDhwO3k4EAASXIENwDTzxxj+dQ9400AXCh6XJOJsxbB4yFtLvyvJHLpP&#10;Q76ThOK8zEIhPHGsZ9UuVsu0Zq/j5zNqUg1W9uG1BtOCaILcfLIuAzMOXOyEda/hUd/hnKhY+Qxn&#10;xNOY3BNQ6A7wS4k4mmrjjTNwhl3Z5+8vlNzCy5Vqri3oRwLPZXkzqyTCYb/Yg7icg+lJG8JAmSOM&#10;a1RnT8utoC3ZsjOc6/IFJHL7yXZ4wjW/DZyXdgQaQ7f76qryRjmRDxtunqL9Uk5j5G6eJy1aiU+5&#10;NkDqKqkZuWxM6TSUDIxq1SvI2PjVbG4Hxp5nnSHAWqVkbQExqHPHg7migLh2MWRRCHupfgB+bv41&#10;IUfeCd9PNxkckwQL9jaQwzk94eNJwzGHgWzSOl20bLA8ut4ycsiVN7M2T+Y2TTUQ4Fm3nQI5ZlfZ&#10;64/xGPjeOfpredkezB7W0x3MN0hvM7kChbVNn8up5yCBscpLi679UurKdp+XPjPAW3RCi/bgWBzX&#10;O1gxLNDaw2Fb6wokG5bM9iLeniWTMRDN5he+uj5fQctgIBtGARDfnQf/AIpjmTfAFjk+LnjQemZw&#10;9dTUEN/OQvUX80vmwdZdjZGrW8R/QMKHUn0FnH/rMbH5LIZsCNme3A41CfOgfq4NyS2q5UaA4iQD&#10;ETUuI56yDxy8qc7Z+Ao4G4ul31g454VsUHZV0erp+NerIU2QhC1vOMyblLaewe1H1uZLS1O2pWcR&#10;JmQWmLyY159UntUmzmYvpxO7pN45hFzS4bsjOTmfn3c/M+ddgUmzlwac5+iQWn8/iXSTU2q0jmXB&#10;Zpo2xfuFJrTbZJZbMQOZIAWPqWuDGqfONvj14PG8AL8LjVwlfq5knzY7mWnuRjLp2s66Pp/1TJLE&#10;yB2rK7ZicwYiqKZzBj8Squj0i6mfNb+U582f1JKpqyBuwC76TSuXeD5l0tUm0SlKPpjA/tPJtatX&#10;Bo7S/qvMafI+7Nf27nLuLDtr/qluREfTINR9IpSELkWNjeZcUx1nGN0iT1/r4zlKktlbad35k8nj&#10;WVwf+ZXTH/zSslpyQgp9i+LMzDFbudz8y8r6in8yCQ7TfS4BlVr2N1JLmFRMXMyBvABlHcGtnmHk&#10;3jnK1lSX8beFW4tKzLxvMKYW2tHot4vM4juqlNiNRSYDKpe4fUI37+BX+sKac123BA00zjEuwHu0&#10;GiYpWAw6iYbsQWnqQIbs+pyXuChfy/knKQi/nWFzlmpMrXilxNUs04vDg18PZ/41PRkYeL0vufD8&#10;xzTs49W2p3lVSt8YG57v94J48HlrafWU9VGpqzZAjlRxEsXPZiZF2qfQCGKDjgRCf1Yyk7LeXJl6&#10;xh9Xay40hnxcGhwstWtVa/gYfzLTyj3skenYOQFG6GW0QZVm80pdzGPHAD8Reum2TaJJZ3U5zM6c&#10;auIyC1CEFjMsrJNG0D3cw2iBJqEbFFk+mvWYXMDe3QeaTMMr/uDzHZy8nArsOVjCyxwL0IqTZvR8&#10;1Id52UJnH5YsgVyvOK4bMCHCGRis8rVXQdbaYvqyswEjwcHAq3vmMi05xMJc8JrSq39NM/Y+XGzh&#10;Pb+qi7QRSZvjTw7hl0JTey+Qx2I3M1/SGvQLYvs39XSattzf7+SYDFqXS2IP2Ul03+gFLjyF1Y8i&#10;EP7cC9was9UvYnNWWOSVU6ZufLJrri3ah6k9RyH2ln/WDXzBDRpN0PnQuOEJZbj+RHSTAYR5FZJp&#10;s7m0q5zEo4PpLPXjMkZFcr7yTtEx5PMY0NG8JGmRs8ZM6Qx4E8CYNuSMiuFNzwccxYhjBojKg9wQ&#10;WWTUMTmJmn7jZyAxgXFO5O0OQehG0CX7gyxs9QLi0VZiR4Q1iCxzBaauEn26bzLQSqOnGpIB8vjw&#10;LqjYvUlKPG2eRy8czu6ekvMKHds9bS5VVi5BldJ+rXXEyZAMFjcuattypm1jY3OpVKWIY6OKzt8w&#10;nc/MvTjZ28JbPA80zcwZP8KwD1oNq+8UW+k8yBnJ1Be4tuFht1Ai5zTy2peTjklTyqcOdRqMoiEt&#10;lzr26pSsKanzPGzPvgyCX8/uz6qJdBOtznGmycFFcJ34F29tN9YunaMlwJPTZxOLYrW8jWBzZi5b&#10;J6OBenvGngHRFqfZ7h3RtH9MhYyZ9BBNGojEXlLtA7JMN887cKQ3KGMaw6sfWLnU0ZbtfyIJQG2e&#10;Ty3JOJCJ58TvrUxvL0tSvT8PfDJcwxNE6L4NT5mlBzCNtv7Y98PUVxpN1TLBuCNyxK8j6g7uCBal&#10;LNu+zYrfdjyK2Enlqt0lt/pmkKn3mWg3iXk0ytii7nurQlxJ+qtNPQ14/R/l7DmEuiW/iCGwqsZn&#10;J92B2f5ff/mRd5NOyhneGAKYOidQfBAu2ac2n7E9o5MDmRNWZv8AzOT98adrTZfsXYMjmC+as3o9&#10;UYxvuP8AMubXmata2RuPT9J0PqZre3I4OLhOCZPt/qNsTBAfRJzB28ih1JUkqnesZju7rzGysD9/&#10;JvTMcDtjubn/AOloI4FZHEnmDxtjZglZwk6g20GP8iqbm1x2aa0U/wDki9WtZt3+kZ3RY5s5e2dV&#10;xAuxhy/+rjszAt3BCWBU5s+mIRncwHK0j+EXAqhcrztUDOOalHATqFKpvXqslL1rkr9w00w/VqrG&#10;GjTigyXD4wcvqDVPJJ3MeiYFw3mWs62ZnK5jcYhjfCeW/wA6U8mGMm5htXiaempnXGomppz4SZuW&#10;5McenH5ivlL3HLmy5OUfmKFtQk/Y7IEceosmZ129MPdggzkX1MJrdNGeAhz1Ru4bvNK4G2G+glp9&#10;4dD0h2llcjb1g8e3oAOt6GXUtq+bN9h9YPHLGZX93gGW5c767Smm0htJ5KcLABXj0f3kmRbKdz7P&#10;H9/h/MYznW7jNo5RJMHM+vs35y71yyDWVjl7lgQ8GkTd1dhzR6zmN6MFsxOWTxqnzCXuZbNn0Bj5&#10;HGokerOma9fylsKbaadsbo8c+evnhj24G4uqrJtY2sUwzbdmhYicPR6dzwQLjOYVJNWzl8zbPrYS&#10;F1LZVdqLpN6/H7AxK8c+Z3Fto0VC3JBmTZtra1/EZ7PG7J49z6aETikHMtFvjY9tXvaBswqOSE3l&#10;+x5nUWczRhMYxYNUkHTVPBN1Y1LFSfdOdmoqvsj+8Uh29K5JnV8kdDkt7yb9NCKbo945egxgXQlY&#10;Rik8q5Nu2Lqd9SZrL1Njx4+umvEwTjMZb1EiR8oY9VOd9m1+xDHwE0l7UM848Ea/nU2bVOVtU7F9&#10;fzjKMi/oBp+aEcsgOYD5CLz3neDVlOFnh3U+BiodvFb2oUe2qenHzCPU8v51xnsjmm8sn0kf8Dct&#10;sg16BPHgw3/iLy7rCcDpXaU+19F4X+dX4a2TFev6Xv8ACW3V7hjO3jYOVs5O/YAydQa5kkVYVNTB&#10;PYzlGvYucE7SZAj5mlaIuD9pmzfsp7jgBouOWu8web6hVcjTQxcmhq9xZzgWs3D4pzOQ4I1ptJ/1&#10;xYDA+/DWV1pL3LMuQGRUuXTF5AT2c2BdA7GWq2/cLYWU+obJtAk7ZmTBGfOsgjmunZj4FYGctcTJ&#10;z7cYv1FWnMhLCXBCqYaNEr0Xx8QTJv0ytli/pRJuxKZH5PTZHT0IoV6C7NNikulzYEbwAiRk8xR5&#10;rmVEDTT82ojF4Vs1p59MKSmJuSyKRWh2MbZngjBbMNepLig5dasswZ/MELgXPe2TZu2DKTv3JxXh&#10;8v4652HzTpOdovj4fA6d3LDYyThUk4exjwX1DGTBxp5wTARNNhjj4z213PbOMdaw/II8aGuLcBFa&#10;5fLBvCYA8aMTDZ/MWzfeTMS4ErTIqXt8Y3omlOYNBkHjQ0gyBIjw2+AmRMkl7njj4E29QuhxDb++&#10;mn8eBI8Y1NBIyOG96+JfdGfzPlIGBmRkcAw8Govy2OAahXErXis8f5Dqag+OaYMideTgZh4IAICP&#10;OniDJANfikBWx20N3juKQoacoS8guE3B6IE76IMSssskm8kwKlruFf36kNBVRgxK4SilXsw/ogC3&#10;KSONdRUDslpiEe8zWeCswdNtnjW+UXOJLBMdzkkqENt1HJOcsWRmWcfaR4j0IOcKA2AFeZ357fw+&#10;ONdgUXQElkn/AMjZUIhh9Qq1OR02yYDPZBkJzCXVDnlSSlhkDavD/nWVXrK7mpahBldUdtQEx2NH&#10;9xVtw4chGCMx93gtaiJTiaOZ9MbLw5R/S4FoTej5TuW7OTlcQfDTXFyDjmvK0xkwBurB6gePXOdd&#10;mbTNk7JmyO8Zn5a4PmjwgXJ4FpwiKaB941M6amDskGRMbxjIkQeMiu0IjSdnrIjlzjj1IF0G3l+8&#10;udZjbgGmqI3YNMAZtmNxyTmEVvl7clvBGAvKWPxbuup8QHm8jGZtkB0ljLhnJe0cEYCjW8M5h2ay&#10;P01idcD3x6xNAC2YnMtJiUVFJZG45TAPIAQ4/MVbeThzBnjPnGiUnbuY7EBjolMJWOAecFyP4SSg&#10;/N5W/wDiI5uZAZENmlQb/wAYLdvylDeN8eSx9NQ+z3MHAtUTcByczGHgR7s/ec8BxfTTNxs2HyM9&#10;1DXBLOcKAHppMCQDsxqtkISBWTeBmH5irZLiAIZNZAez8eRWR44wcCAkJpoJyhvG+AmBLpIk8JqZ&#10;0H41YPSRTCg9P/h6UP8AREipG5FDI3wJyXCXJsIiS/I1+pxEfvoRaUEJATHBxoT6ERlJ7ZEp/a1H&#10;o7prNOTd6ZzkPreYtBcOHsZAGfnE4g/fWEMBk3jy4FY3DwgSZDrF4kmmg3hvUEhZuQQWNHzO/AtC&#10;pNxIX+/YwXLnLcl41zrL5hLpk2PA8PbN0yKySOYNg8eop3jjfu1GTwh5I/uuI+mQSzdxSc+tnbdl&#10;XIG/U4I0eZyttOBgwezuemS6tapOtMEu3brDLqELnjT7iM5jmkneuR3jHKSPyylVVZzAbb2ZycuA&#10;nlLTtqm+wTE5oGJRhIsfnE4ZORgwAtmGLU99D0FlxanEvsjPG24CLK5wTUwLVG8rmzxljCC4srmj&#10;ckBcFhIQLDFPsxxkz8CuBKfl0Dc8cZyjt8tUOVzDcyAj76MTScDc5++onJdaAOmEoHAMEfmKEIGn&#10;9NNO3BI8l/InmjvHx8a/bfHwAhnt/wDqKGBGN3wfIvzdxov08AKBPRYSoF6FqE8lF5tj8tZfFBEu&#10;lhPsUQTE+Gp8r8wL9X5jVhEfqS/PTHiX6gB8DsoeAv8AQtBllTAjswx6cSzdJKanRoHXEjqh6GxG&#10;Hp+UrtUG5TgbE0doZuoRcTy+dvGJMYTen0elXdhtHc8BgCwLL6Fq/u1LL9DqFm3Lu2S0OC1a01m8&#10;0mhGzmzfyIOSaY214L5TJP2dMh4HJ7Zl8S6ooNOpeaS4I8DxiJxB0yJmsNymTneWx7cFrll41Wxz&#10;AQRnDfE4gtKHK294eCMGcnLIhP1ASWSg2+8zYEEZ84+WS0tmrSm2TCw5gAIZh9QWRZ7QcvHLXuOM&#10;+f8AkRKrKkeuchgFJB0yWsiT5wAdwzbOXuNtdx2tS0hryjyRtjm34WmjDOpBs7EAT24OWT50p4S8&#10;O9YESDzBZMCoKCHJ2Y2DbGa0SNDZpUjaDnWieX3FW5pNGQWwIwn1h8waz0k0eueM+RMAPTCrB3MF&#10;8uBMs5wyjyRgKqG4Zjjzok3JgHgv20E5ZCOPacgC4PioDNJgQw8AVDeXIOvcUMc4JBkNwKgLgC4G&#10;pjOcbsPBABPTCaMo88CrZLcfAdAFkGQbwmPvpntggcip43BAkyIwNxvPzr7roTjMweEMhwoG8XF6&#10;UncZIUP9HoTdNBTnEuOO16cvpTRDxx8SbGGKPhhXwv14Hy4SSSSYJEkvzAnR5EANpQQYk5jTWNAC&#10;jX6kkgBJJJIASSSSAEkkkgBJJJIASSSSAEkkkgBJJJIASSSSAEkkkgBJJJIASSSSAPzGvu9F/wDL&#10;XykgLNR7eI06N+SBRf6Ev6EUjrnG70TtHGzb+kJg5FaKXnmOY44DrmGCL0w+lbJswh3h6GBcnmcY&#10;qOqQ3gLW5nZ9BhbqfqiVSpkcJpGJwYnmI9R9HspkS8YGRVCvNoDKcFxhlQh2/LVK/wCI8+C2stvT&#10;u8Hw1tJ01Zp4/MSHWTyT07Kh6xxDVDmE4pj/AJ7OuWZhOJo8JjcnKRBiXO8n0E51C8nEugsbse4o&#10;bh5KTfef4S5w39x5yajcEi/8Sr89EPvLVU0bITn2b044EFHNCd9CUlRSfLwkeGCLOjkjebsXHfVR&#10;SRSF5qRJ5vPXTJHDaDrrM04k0afzC80Jw408aor5xdIm4/qKOnISDxJJ4APSb04YV+RtyQJokaSS&#10;tx//ACl+YEAfqSSSAEn/AEBJEmfR6P6U5ngSwG/6F+J2BPYBxL5rxDqT8G8JAnhvCKLAAiNN6emL&#10;rktiEXxtQ9Np9DmhYkhkGmXMleN+YH0wKLgs8am9FXH8Gv8A8w3TWsOXPApg3BFWxvEt8X4oPtxZ&#10;SESI308d7Oqt6H3p7yljfjSukYGyRLEalAAnt4GVM6fcOn6666n0RBpnd0SZjH31ZBt5dbxxnzr8&#10;au8ApKTbJAkMiuBG7aPkoaSV2UXaADSN++q9F6P6FaCHxqEQeNPS4Q8BpK0klGMarbgVonphT1O0&#10;YRDSSSSaAkkkkAJJJJACSSTmBADaS/MCWBAH6vyBfqcGPGgD9wpYURtjtqJGNK0aI8RhJfdlKyjx&#10;P14jCSdjB/Qmk0afWFfWBPjInWZMBEnxBRfacI9gyWLiLzCYTFgXHYUyV1wyYDBgY500/wBoTM/N&#10;brN3ddfuLAbLJ32q9wR6asc0k+7aweBY48fD3m6JGG1XPRDwf040/VAoto2b02fuJklJ3uc+VYBW&#10;LoZcaUwq0xuD0L80uDaDZKLZXMED5Vh20YCH/wCOdA43Z4s3pL6VG/8AjiVPChn8XiBL8gX6kqgJ&#10;bjd+4oiSSAEkkkgBL8wL9X5jQAbjkxYG97+kf9CjN5aU0eRMb4RGpbPvQ14gpO6V7IR+x7nv6aqr&#10;hoQJMEatb+siuR4LKqjl16SpKLvnFkaJFpZM3gCaJ7aExL79EeFP1ErNZl9YOW2Q2pcRKR1Y2Dfg&#10;MDIRZbLJnZJn9GNSppNBR8Ci1jlYfqt1KnH3YOdZxFD/AEKVfxpqPOqEL1Xp4EZMA58aJN3be4g8&#10;DPHwp6OX4ONGuih15oMvmGnjCe3GqJMyOCkzplu73YitI5veHgsL8+FR97hSxx4I1b2lZzIHWxwI&#10;O4l/fgTZJSWAePjX3ZZ8YbqyPMJhvLi6oUC/d3InRsyRp/iv+YgeGREmbchiIaNuSBfoiEgSWaeI&#10;GtekEuby7HG+Lf8ALVEfg3jPeULeCFHnUtu3Is1Sqvb4+0O4Dm8s1M6ZILUyLR5fb4IONTSU+ygz&#10;3yk8xO0kM/joOoMkwKc3aY1e5hTZIB422pAqeMjiDJZX3hkWaewS5JEK19IuNQbeojJ25I86G2k1&#10;Tf8AMi8dVhEYyRpWyQJXCQcavlDzSXBe43nAkDkptMqdGjxemFQFtm0pzTLsgI2F291SLIXbUYuA&#10;3ojVyW6a6aD6aiKS33E2kvodvHm4VSB8wpzAruOZya1yM6rzeYgEQujk9KVcz+QAVfmNPOI8ZEzg&#10;TQPr0qYBt6ScKh+lWiWenTwQJTtfAHAcR7Rc6fG4ggJi7ifdSh5FnsoPCH+lK2+P+Ij2FjmLkdsO&#10;A2NS5e3Ib51UIYFe5VPxth4LGdSSFa8Cvc9p8AzhvqJEtwD99PTAffTTRmSPoIFgncSxDx2k9L2n&#10;ojGaOJXR4Tdsl+4qtM339IwwWLaYl+rRoEJx5V9wHF6OMK/SmxZlGITGrND9KDNscfAno2iBiV6o&#10;uXlfzEAYNS4VJq1/mWeCmDLeiJsYd6BiXB5irjqSugcYl2tUFaEgZdmwAttR6ZFnu8DbZLFwPxUa&#10;auIfE5T9MPp9CS6Jf0hKpkTRDb+IsynlEuGZNHUgTrj7o4oaSfM3IHjF/QmE0cJJJJACSSSQAkkk&#10;kAJJJJACSSSQAkkkkAJJJJACX5D6cK/U4MeNAEiN8SPiRduUfGg5wYE1eU2qtGfcFoWce4vuWHHB&#10;lLwL4l4+/Gj7ySY22OBTs108a9fETSQ3JBxjwCQZwDUUywQXGlbIvitsSRiSovHDwL5GxR6XSwjz&#10;Ik4b7sRHWfJ4n3x1A/plsHp4fSmTs3Ac6IkeDgRJvUBIxYI+BGjm/f4FagEwjclyQLR6XoMs4egb&#10;aQ7nUVPHL+/AfOicvqeaycmMJ86+2+OvsLU/1DTaw2LkkI95jOIgVnoxjDk7iJPNpE2mRPbD3Fqj&#10;N5KX8u3aMAhx+YMSm3R5ibhuOMmRROzyq6zinyMyaJ7kC3LZfsv7bbHcm4Br659Q5KLTnVmMcHGD&#10;Ouxtnc4pTskDNsco3pOZd4MfuqYPZ3Kd21gfD5SrdUbKyMx75LQfhqHrR1NRrRKsJTY/61tDN0yc&#10;cZ0pXNCVVLvaTiG1JdFpdxcrvJPPpqQEDw9yMfLuFVbcTSYyH5PLQ6poHTlF0+ykkxPHGf4YyWlT&#10;9pk0HNXNmNjbMPqeNZ7Te2QgfvOpAmaw2gS6ak3kOnHa/OindADy8k1p4m8sz20HmFcTHfTuTdRP&#10;M60HHkjBcQeePBvBchXixkk8E5Jj76ZcS8jnOgMvtolvDm3ggU4ENvLyRucC377FkkMuA80nEBPK&#10;7iyuT3A39BJ48mJr4YEH5QapS9WSBy5wP2JbJPLKqfXkrbRk3lmC2HpjIs9btyBz99GBzR7GTHGk&#10;OP0VsZE8zbueNWobMcY73fUQ9wOSBR9aBWiN8BccaPN3A+shswIO376Q25DJ3dAhzB5gJkTLeTue&#10;dGiQ2dkmNPOJhjVqRhqlD1JKWAzxv2O+R2tMZOBZ798e5FDbs3LngBcWhUXT5LmPlxjRSFwpHTeA&#10;d6MGREpxL21q9Bp/DWkPG4wjx37lzpqtzCh5s8cgbBBcjIgDH2dvfcns6vm7kDng1LieqjYnVckb&#10;AePGJRh8xHqbp+YmbY9UkCLgptDwyENKQGgBnVVbjI2IC91FuUrpNyZkCCxzOXaLgQ2rKHmzMYI4&#10;2Nz9/J8ydeFJic8nl7JGq3Kybs5xh1EzUDezfjNxqGzeYB+5aSbgLVue833PcGgJHhIMkCJUvMCa&#10;8EeoFGJo3vZ4AW4LvLEpygMbM6XHO3oAm04CdTwI9tkp9lLSWQ/C/kVJl9QdlDxwfpqnzScPZ25x&#10;xnudRKoPjnKqFJ2e4EA8jtEgUOeW3I98gPk8tDez8ZMEaGzBuQwzwB4FaZbi7ScbYza9v1uNMzxm&#10;MLbBBxjWbychAucEZ+qtamjMbxtjCC5GMWoRD0FJmO7uYx51DmErGHgOjzgmAYII0BmBBmHkOi4m&#10;uKqRuRLeCQZEYHy8aZIzxqwQMt2+POobghESGMkCGkzoAebvE92gS4g9zAnhjvcCoAmOHmNDd4GF&#10;TCN7PzpkbfHnjQLGW7tTCEQ24SDOiTcd5ADJB4FDxokMZOBQ3g8CAGdNMjGlbTUcaAJji33Em5B9&#10;xQ7fiSHch4EAFyEHbQ0ZNRPXMaZG3IgnLVL3A4BZwIa8Jqe4mRkwcaRHGMeBADzPIphGbmMeONQ2&#10;SskvmFnjBcQBSXAyQI9L3GMeBKYDxkxoOPJwJhQXy2PjTIx7zkQdu4JbT1zAgnDHZbaAWONVsmRz&#10;kRjfMeRPEZjQBapHXk6lv3Z8Uf0yK4Drgj+xvl1xGsfIOzk76UvcED86/SUqLXZNrds66kdYClow&#10;byARLi6Ep8clmQ70B7f1F51syEjJz1s1NzyyMEF9WUCUuOtKgmklbDswakfTWJuGY7mTgH5qAjqQ&#10;kZMBtTyyLQhyMr8eOACSaaamGezBvp/TQ2XkXRUroffBnxg/DVPnlDtm2cILcacgy5pm84J41Vbm&#10;AmC+rJNB4OMFtU8mdOISYQn508PmY41Dt9yBMjJp5ECzThzDTAiTMip8redxWRm4H+wvtNQ526TB&#10;jVqb5M/fVJG8HGT8VWRm45+NPEmkSsmCxBH8VXBuTwcfTVJlZPzo8N53/LVAGhS8mNXZu80wLMZe&#10;4HoY1dm7hBOHrmMeNTBuPGq2MnjUwZMfzoAslz86eG4QduTU8tTB5PhwIAMbx408Nwg9z8RLeMH4&#10;aACVwnApg3A4/nQEhPGnhuMaBYecOMaGuCaaZIQnGhu8IAJEcEuf5iW8IPvCmDcIAJXNLHpJmBMk&#10;cY+NM3P71ABLeE9c8enbQ24mbmp/DTAD1zTUwbjUxoCNx+fqKZvGDPy0AWQZPAiQyYFVRkx5EYuY&#10;0AWTGnm7hBxuMHAplzHxoAPDIpjcirdzATy1MGTkY0sCyDJj+GnhuEBGT8RTN4QAYufnS3hDbiRH&#10;HfQAS6ieGT8iAj+hzFMGRABjeMHGpgyICNx4FMuDuIGBgZFMGRBxkTwyY0AGMaWNQxuCcaVzTU4E&#10;zH3FMG4QchE9cQAeGREhkVbGREm7jwIAsgyIkMirbdwNEhuFOAebkUy4g43CmDIgoCSbUfGnriAI&#10;bgahkRKNQ40AByDUONEiIbGgnGbiVxM40saAHriQ0z/Ilc00sCZApkCHpwZEFAYGTGplzGg4yKZA&#10;gAkMie07ihjInrinGE5OKHjUhAsScwJm4vpAHzxr6SXyRAH0nE2kgByBPDIoqcxoAmY0sCZuJ5Aw&#10;UaSSSAGSL6TiSBY2kvm2lcVADKZInkyTIgCGRDY1McZFDJ+4gAaRRUQj99NphORxj8amDGlA37iJ&#10;DGRLKCY3GjzcaGtxowNAEwamDTMCeGgB5SFHUhAwSSSSAPm2mVIUeNADajkGpC+SIFjKZIno02gC&#10;Om05Gm0AJJJR0ASEkkkAJJJJADikKOpCAHFIUdPDQMPpOJtOQIAeGnk2kpwJicgUNPDQBMGnlDUx&#10;AEhOJkaeQBITihp64gCcnFDUhBQOJJJIASSSSAEkkkgBJtOJIJxtR1ISQBDUeNTE2gCCRMxp4iZj&#10;QBDjUONEiDUMioAGxqGQaJEGoZEADSDQ0iMEGhsaBYNINDSDRjAocaAIahokQY0N1I0ANpzAknhj&#10;QAyMeNEhpDGnoEAPDGNTBjTMCmIAXAlGljTaBg4m183EyQiAFjTJEiETJCIFixpkhEyQihkJjQAi&#10;EUMhEiEQ1w4TAEQihkcJkhBwIOQiAHiE/Og5HCRCaaGuCKgnGSOENI48aRCIaQn5PhoAZeOO4qfM&#10;JoMPXzqZNJhgWbzCYY1QAzNJhjvwLPXjwnGpkweKquHBIyc9ADJHBPpqYSqCth4IOoq2QiGvHCCg&#10;U0mBI8l9U9wQcF/Xz3dREnCAzC5B86nGAd5MMHzqq8Y8EHTRhwQbnJy1T3DwkFiOBTn6vBsw3nud&#10;NU+aTR62L9QqJTDITJqQIbMHGOwEwMnLSqbS1L6zPZg4JGU+goZHGBXCYM/ZscAMg1TyOBx34F9E&#10;CG4JcvQKY3ng4CZ0iDstsEYLarbhvjIp0uCkAvJhqHTJKscwDwQaaAvCDgIiQ5feyQakaoAmN3GP&#10;P5i2yR7kFtZjY5yC0yFWet6TJBYjWkTCTuWbIEfl9NAGbuCEcucEahkZuYMimTAhN5vBSHUBHI8B&#10;gZCdRTlBSXA/HxowzeaiZcDJvKVvGTH5anAsg3GBseDvkQ1m4IHIbgtL97UEgziaYxoAPNwD76eI&#10;3skPBHwKqy9wQ3yI84eYx59RAAd4zwZ0BcEHAiTx4KPgQEiAL5SdcPZIN9ux7e8CtEVPmk4K5Jjj&#10;Q0eQedLAv1QNtcMkzpW8GSBMuMnAnmeci/IosnJbY4Ey3cE41am7McbbOgLhvgvwQIAXajmAah74&#10;RDXGRQyPEAaFLyXuNXyj7TZzgMe3cQjZJVdKMHp/tJKivGRBWtImCOD3kMJUDZtNjxs9Rrd07vgS&#10;0u8D5QbAzeNmbbBYFjWb1wzbR60AOYmZhPG1zG204CKGSoBmbYI1YfTK3DMSeHk4FMceNQ+BRjBk&#10;gyx5409pwJ5xykOsY1OBLmBFuWw+h3M+mOCBjcg6hPAsII3JGtg2d7XHtHtnzaAFyBwK2lP0sVWs&#10;uxlVu4douKPlLOY5DleNm/75lg4+yftG+ZmtDgJpD9xTNm84HUI32uXeidP3PEs3rSg3vbwGwdSN&#10;wW2NOTCUtR3f7z19sJVITHMtzcnuRj5a9btleyunYKUpyOwK+RqPVHnXhjUFNzaQzY7N/pmbltkG&#10;uhKP22T6Qy4DNgcvxFxfNuA9ZUVluF5sT1T2SD16eOJLLZiBnvzUcdq5bXzserGVT2cuGIWQjxj/&#10;ALSPgXljL6wczV6B+8fFJHd5a2DZ/tcpSjJs+NG+dj6g7fBGvJcl+y1UbcXH9Jp36uclStPycJ66&#10;bRJRs9pyX75PWQY/R07g14h7RNokp+2E17EY7u1IW6Maqu2z1gKj2hPeeXdW/LH4FSdn9N9pExm6&#10;eqQi9Ow3LKoytyP7x57kc9Z4rXrq39RoTyYDNMbxpHvkfl3eBa0z22TEzYDZ5KijC3FbtiFkVVmE&#10;vlzmw537OTy1SabrhyzeggNqB1ROfBHBGulpSophW9w6V2Ues22oR5bsbwycF1Bj44F6ASfaLDUs&#10;YTSp4FwAnUuLxw3eXBG+NfuBJ5vGs/2f7bJrQ1RbzK31yAfT7ka4jnDkts/xfH197/6M2MbzJpC1&#10;8ZGnunvlU9bsqZ9AN81IydNuqBNvQ92gyl8Fyx3eXkak5Zc6z7ZXW7ar5T2ibUcxiufjRq7UnTc6&#10;bOXzmC6RkMuoO6vPYeMWp36zpmZGzwrPCCvJBZmJwwAyDKTmIAzp/HngAvYbbJsHktWk39mfd4/L&#10;tcaxOg9kbZsOawBBvEBOYO1jwYF6b++kXtr+I86m8sNts+U4ooun51NXu7NrpF6Seq1N64p2anau&#10;bR5eO4RyMheD3xq+yvZ/TsnZSoLMFuZvBbyMnAE64/2qTydS2bTVm5Y7vcFbIP8A0qLMxFTdtiAh&#10;tbCT6d56SVh621Hs/uD4TiMfTXDteetZ2k93yMBSdMYruSBcHuJo93nAg8weF0Math4BUZpDM5lY&#10;xXofCdLPNrg5k5xx6cfw0pHPGUtm2DtXeICatxcr74OAmRHm7h7BnjOtnojA636h6KDqRlMmV6M9&#10;wI+Yue6wlY43JzNmJSQEWS0/MBmJg37d/wCRaozqBkwGeCO6R0NJpLettMleSsjkmf2f6qmS+h5t&#10;GTAHU+kodSdo7zecgt3E9J64IwHgCdWVOIgwSl5jLSHjju6fMtCVqpurCSp6xchPnH1CiVVJXExg&#10;z8yAnMGrJJ9pBNdsZjL8DzTuEHyEl1o5B0tRe3ip5IN8aVAauLmqS6LPAiUw9YSq582fBmr7mcsb&#10;bJAuS29QfZuY+zPt4g6lrgWqD2gSl+IAYNSMnLJaT+0F5dqbmG8+zPHzVw1JzBk8HurnvaRQcheE&#10;OaSAK3/FxrQt8HBkgB+IJMkZsjcANYnxcCtS4jcm04/cUu9gv3gctDRysfBYXVFSTQUkHjjtEN5Z&#10;M6u3q90/Janmx3MEqFvTfVt9xJyeU6ZXUMCFjOpdWs4tHKyBc5wKyfZtzGQBowWwk6i9b5nsYpSo&#10;yhM5Y8vy9GP9pO1VsQp1tId2bty4BlXicv8AbvibdELQ77z01P7J5XxskcB511RUkupuXAbSrTc9&#10;RVse3h62bAsg3d1du7yrZtI2LVEwmF6MJSBIXTIPPjWC1JT7lnkj416ngZeLmK0YiRb4nMZlMqE2&#10;uj0T0g2Z+sIQ1MPnM7qPd3tou5LjN5XFRzh6dzG+K4+rnxrJZPTcxNnju4BrsGjpeI0q3Dsq25ta&#10;ZF8z+Z9Uq2x+Fc2dt/CcW1IyL2jjMC3Gq9VUpja+gRYTXIF1zUDapYCbu8CI8A/NGsx2jUMQzfe2&#10;7K3BauW0Y3mhTGxvT14Pb/HTUbNwzfCRWc0knWMWGzn8xAYofSjQpQU5MMAlorvZNNmjIDuMOQi7&#10;huQixtdNNXacPpHCerJcn/aZBgJD6UXYSNw44PQtCpeiCvHuBzpwdRd3U3VGy2hmwIAyrtA3/MlU&#10;0zNaaM0Wv3tSiHgDz4LJJ1K7Edgo7nLQmOoZpjx3irtuezSU15PjvIzibhWZV5K6LlpLLA+8R+Yp&#10;+t3a+n9LiNN0Fq+3IJGzCnXtQX5jNz6AxcwpMCgzeauGznHKpoXT8tAZe9evWQGcb72YfLGgw5G9&#10;gKeydYa4C2vexmuns+5ZtIbVEOjdn/rMT1gXcZjKxP8Ay7mSNdKVDXElqSh+0o6cFvN218i86pWP&#10;sp7vkZ7cY+WNWpxtAm0bJ82bH0SFu2x+NYjOT8eifpIRG0Vx/wCRpo5mlsVWyR7p0XKqvcydsdtH&#10;I/bbWmRDRS+fRuQP79tyPl+DOs1p71ppoxl24PmIndvlkKNbG02rsqqZ3nIN3g5Y92HwLms2vNJb&#10;prxwdNFePc018fE2oL4jVbcj/aU6ek1P64fFIby7iCgrtsEW7U/TwoHPUcE1lBLTkqjegg33fIyK&#10;xzvZkzE3xwHtx/DX44XxE6p0e1nF4/d9+nD/APMFDW9sL0RtsquVDfMHl1xcFyy9yNUiaOJ85c7z&#10;G+E3j+qszJQc2eOMDY5SQIgOh5iEeOO7prtF5KLGXWuQv2/wOZpa3uembM4rwbZkCAwCzQw9TV5O&#10;Nc7bR9qlTTsuBzpwD5engVxIN4zGg5XnoeaLgP4iIWQ3NWMTo0c5O1Wt/omcbN5E8nU2A3g6i9hN&#10;nNPs5RLgNG1rTFqEtd9ef2y+XjlU1A5gBy/h5F33SE4G5Jjj/u15P+1DNOkSY+i/YnhOn5FhVbjP&#10;iKRt8lbl/LsEfHdXLVIu3NOPQb2xuMyeYNdq7RBjncufYLWmLli9xcsvKsJLWRmz5iUgScsi+Yac&#10;2RAo1RaaeaQrqrApW216nZQI7ZtJfafMJgwLkPaJWnpqEgBQcAxK0zyfy6PIHU8u4NZL2IWImNel&#10;cq4GJC04Wejro3+fGcLzLmXSdv5RDle4DYuYOovbX1Z64bVJR7HBzmekReMTmVvezsEYOWXTWqer&#10;3tse0NOgY9RsTTINXcz4v1lE9NfvNUefdpp7XzAi8u/XM3ZtPwGCfPa5a9CW+0BlMpT2qzOIjYgu&#10;YvIT1kK4HPp8fdtQA9K4sPkaE5kuQwe/tHVOxCvxzGVAvHz8oi0GtKb7YlJw2BYx8teduxCuByuY&#10;7u85JF6PM5w2MMBoDqmfHbByP+X8C2FupOG9oFPtmEuwRgtxkFdWBSeVtoye+uofWcmg45iAITiJ&#10;bF01zVIm+DWMe3ANdlBc7pbOMMnCVbWs1mRyNyzGDGC5ATponO6WkrYQYIAFIYnMVxYz6TehneC9&#10;E7jGLU9xUOYVZTsbk8EYC6nLIMudcf6wyEx+umujOHh4DukYbHxlbnocXpBLYxL5MGc43h+Xy12V&#10;NK0kMtbYwnuRkXn/ACthMXLj2G6O51F0rRGygnG8PcjWBzI1Ed3Uvlfw02y3Fp8tEf8A3GguKwev&#10;x4wn3e55ZVy7tcmGDJfuRkXT0ypiVMx4LNxZhUuz9vMmR44AfiEWfgOZEqk+PH4+h4j8njGtV+o4&#10;OcN8edDo/TgWmzSRkbOTto+MarrHZ7Opo5stm5Sxr3qM9TF6Hi70uU2sp4nhGzjHAtioratMWpLL&#10;g90MfTIsxmtOvZQ99LZ2D+iOBEKikUYbLkQdEiXNixpOlbNNPe08CuE50btnQlWSeVE9rlunATmL&#10;JZ1ogNBHxoHI6v8AS2Haju/EV5eziXTJkDGC3GPqeNcymHKhN04GeLOHx+I6FE1TdwxkTS6nR5Mi&#10;mzNwKMmAPAho2hONdb9+n3nJuCLcePOmSExkxok3Z422Ploa3bkjIvwBMG3wZ09Hdt50T3f+keRH&#10;5BQc1nbnA2AUkazuqVp46s1Phm1rGrJKKHmM1JgCApF3rs39UMtsDman3f4ffW/Tih5LTbLAztD+&#10;p31N61Yz8PoJotOKKU9Wghm95y+EOPyyd9VqoNmZGd+BscWMfTXThK4I89gbSO26H1BFzoCOlx08&#10;9BNZ2cV4mpuy+K4tV9yR6XEXUmA0XsvqJ+S9YKMPmLfpXRbJgSzBd0+YRXaV7dJK59mMfd4Lq1SR&#10;1BSkY/aajFgccsYl83gpKfT7OQsxnMaalx+XnwIxKx0pOC+xsd4juq+TyYSWnmW8x+zhJ8JYP/xg&#10;lNw8Et09X/eVWoHvOinlPymAgI7Am8dpDd4ZQEs7is3ZzxzG23wxxOLnTEs9qCtJ1Mr4YAbmH99J&#10;oPyTNtFSDjbPmAf7peeNQSMhiHjgXQk8qAjMp4INSMnU76zeeTBtGPIC3pK1Ip26YD2fgRiXs8bl&#10;WRm4G8IcMYFvFJ7P2wRgjjBreWnueYhfKLl492AGABeVzFdtzZBv4z24B+aiVN7kwbZz24x8sip9&#10;YVYMzI7bScXOY576hSkuQAZhVgrllhqB6nvqqzyaXuAFuNKm5PgJeviUyoJeOPPBdInvefoMDION&#10;sA390httzGPBzOog9NjIEh4FcHEwJbBZtafUUZOZ64ITj5ah74TgjVwmDzeR5wZ1TyNyGICPmKwB&#10;ndyPNFTBsxhZYIwaymN5OMLnW00yR42DkNqfVVAFJI3I2v4Dobxkz8amEuG6GRQ3BCR5IAJricZJ&#10;kTLxuO3kTxM/zpEH4EooKTMEB3fUVwcSvvoa4l9kiaknK3cwETLzOiU0GODgQ0Y8aeUAgg8Kb9CI&#10;OIO4hyoVr4kTkiUxp/4qGpDWPBH6PSmOPiC8Ssg4CZ1ZJg3x54FnMDrGTCr0ztxtga+dYz9NdDUQ&#10;Lk8CuEnmg4CAQccnIYeQ4k9K7e8gCYFtIP0adMJg2gsOW3GNWqi5oKZOXzyO6Qwy3d2V8ebL6UnE&#10;uBHKjvyG8wosixMkjHLZtuBvZ/iXUjuqAu20jaBMXns0d0YeoMqw3d+0iYESrAnZUxO237fIB8si&#10;PN5ON/Jd5DaxjT3bQykDvJHNpU2BgfaJPKKqe8I9uXo9RWQm+xsj9S3zEBbj3kuBTg4uFJt5KbO/&#10;/TVbnEvHc0eBTNRnkg1IENcTQYc8HOUgsqrhmSBPM3ggk5CmPJgR4TGY+dRB7t31T4k4YfwYye4n&#10;Rt20CHjIOHjNkUobsffUGumo5BMuWb8HcVEeM2+8K1en0d+DgQeeNyRq6E3w18PEuK5HLQRE/wDF&#10;CTyokH/gokBiCj/pUjtMi6XcMTVqmD7SWYy4I0XJShIOsg8D7F860eXvLzbPqQKJ7mrHJSrUyxwz&#10;IEmCNRMH/wBhaa8kYzExwJ1nT7aPjOvvrTQ+dCZb/R6UldHFNkgJk4FNjpgpR4IAZ07rVfzFdHqU&#10;oD9w34Cqxs6qLAQOP/6CiOKQmIeICrkcHphT9pgndWdS0+Rs8HjsZOorUzZtoHOAOpB5awSja2Gw&#10;HaMt7l80krllvgX2t/yxFi66VdwsQWrsccBAGZntxj6amTwj14PeYPpEGkN42cjxh5yA1IQbkZ92&#10;0/hp5SVsdSS4JMZmNyMaA1JPN/J7Hp/ioO4ZzEJOQhrhu5NY8fwkwmuIbxm5gJgNxoO4p97APHfV&#10;wG3cwEwWPqET08ZjZjwGPcVAgzeXkHcwG1FaiSsZh44FW3DhsHPAmR1ITgQBcBt2wR++s3nhHJiK&#10;1b4RznjPbVWmbzBkvoSABIDAPMoWNfscaaT9NBN4oI8KVzPiSSTRJcGzlvMR2TaZumRVZ20I2Jgj&#10;UeBXZvMBPG1l5x9MiV2x/cKsJwQUGVQ0ccSdyHJGh8TX0wo8T5QQ1+YESbtMfGiJJeO3z0auEggE&#10;Y++nfZ1DIPCm188CgdjtppJJOJxJJJIASSSSAEkkkgBJJJIASSSSAEkkkgBJJJIASSSSAEkkkgBJ&#10;JJIASSSSAEkkkgBJJJIASSSSAPr/AOitk2WPhNnmONYyi8sdlHwLPycTqY3Ev+YlybS6t7fBABWR&#10;mPwAEpp3cib5onqEP9oMrgHgbME3TQ03kqYW++C2gO7tu+C4qhMKoevCY40PPN3hssZvSijUiLCS&#10;Xso/hqvPhN4CYQ+nGhi/MCforXQD9SSSTAEkkkgBQR4VMI/cRiwf05FDSQAkk6M+BImdABOUtBmL&#10;n4FdCSccfAqAxPZL6Ilorcnf7ijcP0GR025MSz30If0u5D0FYyTxy2HonQclSPe+ouHV2g3ZAQ5Z&#10;qZ19RtQeUpI3mPjAnicvGv16TT7QohjZjX67lfegTpCeBEhjJGvni0KFFVHLyKN6IY4I8MHpV/cN&#10;8GSPTTJJOPjvp/UDqTVdiGzMc6e7y/8Auw12v9m2zZtgbMRN4B9NcByOqZtJ8jZ9bWtSvbQ9bDxv&#10;PbDfFXCcw4zISXen4+z8p6Dhcnj1JrNaqSk8bY7x4xES35mTIvP2qSi9L81mHDAthrfapPqk0Yz2&#10;4FjLiTl9K1uV8Y2FprxyH+OupzHMExUl2wAt59KVzuoiOVkuIj2eSDjXV6uVp/E5+lxV0laOx7yE&#10;nlvpGnJmKIgalBHhX7Zj/wDlL8tx/wDyk0CXvfpS3j0xKIklVf5DrwjvfhS3/wBKHJIp/wAgvCUD&#10;qBODmGBCUkUheF45kUnGZDylxelMJL7orwC8SSSSYJEknR50o4PAgBpfv9CcggTo8iX6XgAykvqO&#10;BKD04V88RXiOwQYUwpmNRYV801PyL0QYlK3dPDzpR3I0uzXxPgraa4ks6dtr4LFcwKIMiRx4Ewm6&#10;aDdNB85MajYU6EmFffGj7j79x8WU1CpBBplfdA0JlzTTRBprCnSXF+T4REk5u6WBPHn1/TBg/o/o&#10;TKtMDtvbwWEwKRkjbHc9wamt0ArqSdjgRMbUEcH9P9Kbq3wADpIyeU4OEqFlbxwcSNHLZ92oDf8A&#10;Ql6UQbj8aiGHg9KNOL2gMpRx4kkkwBJzAm05AgD59MKX/wAak2MXAvqFrh40u0V6RCSRAg1EihRo&#10;zxDRviNJJJJg0SSd3ciZwIA/Uk4MeNLGNAH2ExIOFT94x8aaBANfhLam11011+4RqMkjwERNnM7O&#10;RB/RBiX7Bl9OZM8NB5YhzD8i1qn5pJdywGWEEzcCdbuMCRSWpcdUSek6TecF0n1VZCbP6dt42y5X&#10;kdSPWBMcCvjyvJsZlogtwKJyD5sl2cUe24NIiqA6I3kh8ALaqkvqR6EuOPjVqeVw5c3+UOAiTorX&#10;T+IbIelezMYc5n2fyxLSJHS7IN+MIBEt6awFnXD1sTIdWqV7RHLYZ9DWJ1F8ekNk05vS7l45PZY7&#10;v9RPPJG5YDPAYFxUMe2CYhc44wCUOYbXHr8mBzwJFTgDxHAwsrNi3ATqKiPCSqW38GpGTqJiYTjG&#10;QGM9xGLbacWIOXbEnuSBlg6gwZLC/Y5jjHnCgMzZkZuEOI6JGtDSGvj8NdBV5YiW3PJT3ZZFT8ae&#10;3on/AMtO1QIC5GfjUUjSCFRfS4JEnIHCPBn8x40O36CZuFE5kWXx+n2cJIP/ANqHkUb0Q/0p2ggm&#10;Aa40R3IH/wAtDoAEToBk40rXX/MeEex8GeA6GnEniTBx3+BQt4IjTRog+2gRx8StHa7aBtggBnVX&#10;atyR8C/I4MCG6aM19ojULdrlh66QDjj4EHt41G/pihXyjQeW4jNt30NJAODgQzeCRqaARHHRXyrU&#10;KbQvvjaMflpp/OLuSBNu6ZeBFjw5FXPQhKVcf8QaisIQOI+OJQyEjj4k3iU9uRO7Yn7iFgTa/OJf&#10;qaOHIFuWw8jaCfAxrCUTlUxIzOIkH/0EH1Z23tEbjcjAFmAQ4+aQYvHGqH9m3LNsCN4AuAiZlZCG&#10;GBzAf4o1qjx59pJLvPLMzEk9o+OSU9mPeW27QHENPfZf2nHBpx9T/UgMveFt4A2sZOomd8chc6Jy&#10;4/hL8hSTJxJ5A8JucepH/wAyufauoxxKnvpDDqQeYtqcXLeOPTjRipJW2mslAYOoZvzBr7pqJpqO&#10;SdyP5XpXzu5PKWvS+4EmCNadT9Htn4s+nGvt445QwxcKnwSlyQmCEK2SuKLJJ3OOPkk5ZFVW5LOe&#10;A+caR1pYhFhQZhL3DQlowcEah+j0rUZvLHM4HvMfGPTVLcyO11s6oS4S1PgAEkS3D0pndPSi7T+Y&#10;UakNJKOBJNEiSSSQAkkkkAJKCPCkkgCVcxolA3wITDF/QrSzO3jyRqR3iOoBlvGPGicsduIOJEcA&#10;09L3GDJHwKK8EbQ9px50BeDHARNTAmpkR2n5W2f5Iz240fduD3otK5vGBJ288Ksc8pNzLS4OZAg4&#10;xjjyL9aar+8zKBM2YyjX1GAYR5EXYSN7xhAq2/fk9JF803NfZqO7Y8BxgGnXjwZkBGRNET6NPELg&#10;7vg4+gpjOYEDwHUaXShwQePuKe4lZIM6RxMVpr4eIXNDzOoO/wB9bZTe2B7KpduYbRP51y+4jwIg&#10;wm9lHFwa8Zaiabk82qT83A+KOD4askn2sEgbHgePirnYk3HcyJ143LbAbuEU+qFafwLetLg82gOY&#10;CaILaTMnbA9Y6z4gNNOieFEgRcGHkj3broa8GOBtjgUNwTGhvuKjQLgzJ3Y4CZ0deTRtHkgVKgaE&#10;Utu0RrpoFwYHkVwlZCcarbceBEm7wjbgUx9LgNw5gEeONDW8w3YfvoaSoBx85VZ/UeHgSdEu1KDQ&#10;WbwcZccf4iMOHjJmPJaWCN5tMIuV6UVBK5i541drG8D8Xh/7TjCTB5imdvsjOcECYHs475n1tDop&#10;a3Y8pIdCQK3giS3dxo9K27l+TBBxoCMd7OtU2d+xvQGjY3PhqdyS1JVaspeYyqxA8BbjIg8rG2uA&#10;gjWtbTN5ck3k13U5dxZjK5eRyXkZBoR2R7+6bYN5IWbLR1DEErJs3HecnjgAInmDKsxZyOyPHBdJ&#10;qowOpCScuMPGTTTwL5UEwHGQ9kFvzLa9AvVz2PymcSGVTg3tD3zPAvJclQXiL2e9SOoBPKL3aDUj&#10;G61Fp4xNp8d2iZ6xlDjgoeahbAuWxXPfXnXsv2iOZVLuyowCsuCiuL2A24bs2o+eRuT7v7KXUX8/&#10;Y3jmByeMPAsVyN16xMJ52ZOBuX8x9m5N3TG2V2eSt7G21mLpvpWrfcjWY7K9tjaTyXdnLERI7un4&#10;10tS+0BtWD0EAbWO1ctl0El20afdOJ6koeYub7mOVFsj6izF5svembHchtDgXq48oObMxvuVZcF6&#10;vJXHO0yRzZs5fB0sHw8iaROScQs99lt9WSRuBmyR6kZOWqrPHjm5Zj07aJSN5ZzwcaoEBKcS8gSW&#10;TcaAjHuyMTSaEcjBHHqfEQFu8HG5AikWQ9UJMaGuG5OctaGSUuR4LGdUOaS9sHjPnVBOUkhBwDzg&#10;zp6V1Zud/Hd+mntNzkQGXsxme4DcCYAOndRldExwacCqm+EW/VQ3pgI8bPUjtLHxy/GRftOunh9x&#10;OQ2b/Bxo8OaDuY49RAXEvJxoTHjgThZoEnlbl+5wB1LiVWSNzKnp2Zgaw+Yh1PzxyzKCMJ7cY+on&#10;ZxMHJnN5z1OovnnDCt8CeG4wcCQ85E9cwIFicE00NG4Ino0yPOmATkQbkwcCD4E8O53EAXaXjvZP&#10;MQ2cS+ynpfcgH7iemnLwIApJMiGkRjdyG4FDeMyBQBEjzou3b4xoONGGZO4luAZGPxoxBy1DIQdz&#10;InrguCBIAhvG+BK3gR5xuUEuBg511AR5M6eknHm7jAmd4JATGkT3EukgB64SNEpO3GZyCCNMjHp4&#10;0SlZCQOccCYAemknskPHBwIOOVkj+dEphNCG4NOBQ2bzUzoAZbkGHjQ144Gj25lMXBBwIC4Z4CIA&#10;QyXsiMDQ24OBHpW4xkwKhIExuMkCMM5xgLnTLwm+fhpkbcf7asJzVJe4HGPGtgoOqCS1yDH1LVxc&#10;3s3mBXxnNNPIgouqPRobiSzJtvLY4iRkVJbzBk2IcLzTNd5a4zHOHoc4T21cJfWj24CCM9zy7ncX&#10;145L1G8VxScueDOYPGuS3jeyRdFSeqBzJzZj04yeYsrriR7m5yLFhObbWWzIW1YszfGk3JgzwKYR&#10;umd3JBn0lsmAHmY0eZ24x5EHbkwNsHxVMHn4+BAwmNye0q4S+5GPHAqS3ud9a1Rcn3kh44+BKc6o&#10;oSi1wYl7jGPnow3InphK92HkQ2XkwfInJfaIcmovkncD0I/7pWpu4wfPzVQ5eTAMECtTNwWAeDl6&#10;vUV5nB4ZO5AiTdwqq3cd/vo83Igaksjfm+55amakA8fMQdm41M/ArIQYox51OOSkZIRIjjBwKGQm&#10;AudQ7nc/vFQICVzBnTwyICNxgz9xTBkQLCVzxpkjjSTJMihkJ4AIAeuYyKYNx/6iAjcDgzqYPweW&#10;gAkRx/dJbwT+EoYyE/YTONABIhP4iW8Ibj+AkRx+JbTADwyeNPDJgGgI3GD51MuYPhoAsg3H5ESG&#10;RVtu4RJu4+OgC1NyY09cQFuRTMaALJjTzdxg4EBGTHnT1xAFkGTHkT1wqAjJp50SuYEAErieIRBx&#10;k8CRCaaWASuDTwydxDSESuIAPDInrmNAW5B/C+IpgyeNAB65q508MiDjInhkwIGFkGRTLiAjcKYM&#10;iAJmNIbjAmbiZueBTgGBkJ3FMG48aD+4pgyYM6ADwyIw3Iq2MiJN3CALI3IiQyIC3IiQyKcoDAyJ&#10;5DRkUwZEAPRqHGpCjoAhuM6Gk8aJRoaTIgnBsaZIphFFQAl83BpnTUhADmNKBMjT2NLKCYMimDIh&#10;tzGnhkQAeGnhkQ0ZFMGRAEwZE8m04pwJC+eBMwKQgBJJJIAj+4nriZS9xAEhfNzUTONPXEAPQJ4a&#10;hjyKYNADykKOMiSBgklIUeNACTacSVAshpkmdTlHjQANJkQ2NGI0NtoAhkSINPYE8NugBDGiTcaZ&#10;GNEh+NADw1MGoYxqYNAEwanKCNTBoAeUhR0kDCQkkkgBJJJIAjxptOJIFjagkU5R40DBtR1IUdAs&#10;bUdTE2gCOpCSSAEkknEAJSFHgUhAwcUhR4E8NAH0nE2nIEASE4m04pwEpCjqQgBxSFHUhADikKOl&#10;AgCYpChpxAExSFDTiAJCcTaSCgcSSSQAkkkkAJJJJBOJNpxJAENNqYo6AIcaZIphBpkg0AQyDUMg&#10;0Stpkg1QAHINQyDRgg1DINAAcg1DINGCDTJBoAAkGoZBowQahkGgWByDTNtEiDTaABdv86etqYMa&#10;VtACtp6BIY08NAH0nEzxr6QB83F9JKCQiAFcTJCJEImbiAHo1DITAkmbiAERDSESITvqGRx40wBk&#10;hEHI4Tzhwg5CDQAiEQ0hMGRPEIhu8YEE4iW0Nj5aeI4Q1wRUAQ3BENITANPOHGNAZgTAgCk1BMCf&#10;trN5g88CMVBNNQ6obhwK5nVADLi5HnVbcOESeE/h8xByfXzoAGvCYMiDk99GJho8B/1EHJk40ADX&#10;jjx/pqnzRwODj6aMOHmpgjQFwS9fU5QASEwEQFw3xkznz/FRJ44x34/LVPcE5EcB89399TjAOMja&#10;5ZN0y6ieGzHB/wCYCMuog7gg7mOx9REmZNT2bj0v20soLgzkba2eAPAPmXEBnlNy5sS8Hp9NPOJw&#10;OVEPHfucpZjMJ5e0b9uBM8kQnvDNWTjeRgj8sVpZK4eEMRGHDwds6qvGTRWag2prrQkSXj0PGtOo&#10;dm2D86zFmNzc8xbxI5PvLLJxpxjPBs4mntJ8fTUxnWjKOxeVbnBCBv7yBZi4z54EDkmqPHja2+jg&#10;1ILqp+8DC2/FUNu4GEaZeS8Zm2NBQHphMGWgYOpH1FW5g8HGXIk4thbAjQfeMZM6nAZ6vuJbuQ3w&#10;0YeW7eRB948CAHm7jdsiecOMaD3NP30yNADNvGRPWyQKZ7kCmOCYBoAAjJgyRp4hBwJ4lvjUMluN&#10;ADNwcamDJgUMbPATGjBHA43OOAFuBAFwZjLA2x9xQ3Gi5x9wiZI8HAPIq24mhI8iAJk4t9xVUduN&#10;PEISPIhtvARAB4duAmdHpeMZlShkIYi0eVy/ANAA2cMyMyJm5eGjFQEJ31Sd4JAlgWqV2+twL0To&#10;T1TaT2gyAD+nKqEN4TmsnvHj+eBebTdxjsLVNm+2CY0k9vMz5Fz+ZhS2Ksjv9HjOrwDoC21y0e7x&#10;HUFT+oDtIlxckk3iDzGxYI1zLWGxuo6YIeB/Kit4/iiXp5se9eBq4eMWz01sJNPUJl/MuzKnlUl2&#10;jyR6wMdrgcC0/wDVCueTmZSm1yDuG8mwZK7EPP5u27eyqrMCamNbNtcpMlMVHNZbHxtylEsNeOMa&#10;7pJ5RNT0za2B6m6oeyR7vLY9uNGKgrCYzh7vMZ85FT4OWpkrcCgJnT7hFxanDhybO5ukj8xGJeTB&#10;njQ3eBmJ7iDuHgoONRnw0IlSciCDTVVmBCRlQcbzGrVLyNjDwRoH3tLJs3mhJVMc9rATTJd8Ea1r&#10;tQcqvhDabwE0riwFw8sl99WqcTjeWwDQdQWp86ndSbcN1YSrycbs9Br3A2ums3nFSEjJgZnLgUNw&#10;QkZc/GiTdvp4/LQOm8wNbtrD1FyuUvGz6CavnTfS9mt+P3kIpak9/nTJsHUjIW2hk0mgzcHGtg2H&#10;kG2nQH5gCJAz1bZe+szLvbGiyGCMZ9pahZ7P7NKUktIS5lKyacAxdPrm70UKhTCoJtA5OFt7OFwW&#10;3btL8pPa5LqkkO7M2JW8f/MEz/prnzbROJtTcuYv5bVRXFwv3Igs8C8ew+Nl6q8W909iRVG7fwG5&#10;VZWkhpJsCB+fOS6g+xeTzGSPTz6W+0BIUoiDL4F5qTeu5tUL0Ebz2g11d97F9rkuklMa01twdQd1&#10;WqxdUrRi/i/iE3NKkqr+U2yYUm2qF6CNn1Cl5vADxYVidSSdts3qM81raR9sMnn3Z6PP+GSGJacz&#10;28Mp25AFscRIG/8AaWyre3TZmOfMgOXNR+y/2Zt3Fsudu1yDFp2vs55O7TJwymU+fPJax3cJC3Rj&#10;8Cz0lw2eNaFUlPkbPThv8vSV8oPZG5qds+wPhDjbiu/Ouh61KzhHJcxpz2MdlyvTieE2QTXYUxcw&#10;AEOo29ofxseP+VcNt6Dmzl6BnuJbyMEo9ywc7m/AVvGMtonuJ3WqU2OxnyiOicZi3ZkjIfBpwICT&#10;eYC89bBPG42Gi21A/EWbzBmSPPf5idCm9TuCXJHnFWbyy3OPUjHyyKkuHBONEt3LcyIkzl5HmSPT&#10;+ItS6oiBsrmGAgMZ1oTMY35cnApg9kc6gHjsZOZzUNlcjJc3a/b6aQ5yVFCSYRu24ID51DI3cwDx&#10;wHtwIxNKXcyomC+JxATyyrTpPK5K5bA3kAtTqXU9LktAz2V1oRmPAbU+qiTerCOXIDeYjFQUGyba&#10;1gtlZiSeMmxMAQW0h232z5e00ivBjM2AaP6ixqRVpMaVe7zLXxW8fmDUtvNGxshjlwI8Sm5S8bYw&#10;6cf86SjcVWwddu2LO8tgnrDy2dj3OcHsPOmTxrsiKMbtvh7nmLwWblLKnOCwu6tjG3hxJ7AXmowX&#10;80/tG/ZR4t6zHez0vbWe28p/tE2tETP4eYdydniC2zhuW15b7WNm85M9mk0ZgLg38mmvT+m9p9Dz&#10;InoiC/ESMnTJ3EPrba9RDbRM+a4xi5ay+QouVwbZDOPg8ePj8s63P9Bl1V3+5+Y8rKTlVZztyBoF&#10;kW95ltaHOKLqqmSBclu6ZdQg10TRddS+fVceGWvRDuC5fjXTUNP9pS8zNwBbHM/7QZcSehDIa9Fe&#10;HtX/AB9pFgOUolT2Lke9+Y885VtqkzmY2ZjvQ4PMJ410GSi5bPpUaNicTgJBadvvrizaRsfetpi+&#10;MEBcF0ltUamK5qOkL0AXxQfD8a6eXyjHnpRIxU+punht6+3QzPWboLnrmI9LhCL/AGdTmST4wexM&#10;4/212lQFLDncv3aYyUQOXzFzT9uCVfMd/gelYPLQ/kjWn7NNrDyn58Dtd6I8HU9z3l++ck5STD8F&#10;6cOkhXB/n6Zl4boIzv6TSl7aNmZKeenZwMchNQZFyi8oOdOb8cACkgHzF6615X9KVeMBmb4WBuLV&#10;u99cTVRVjJgQ4WZ/qDHwL1vkDq5GLQyR3fQ3DhubEqXLfX2jjr0DmsA8AbuNHWdHuXOs/Pbg8xE6&#10;jq/0sf8A4gAtrKJhUcwmBMxl2vSHJPfUb1S/Yu8nZwHufVVkHRb3edH6qw9/QExbS1k+g6iA9vzl&#10;vBgjOVQ0Wdt5ppnKVtsjmsVIMcY8F/lqht3mAmCBVxo7I5407A8Kw5KdQRumpDU+peaXfRhB6Sej&#10;p/0IJJJkdm6tRntwf06i22h6w39sdnfturXM/wAKw+p5aUD0+PjX6QuzbZpoT6tr8GLOtKLkDYBA&#10;GjPnJyyDIulWbRu7HedhuQeWQmBeR45g5F6cplcJC/ezBx6BRPiwfiLz3Nfs7bJ4rtcjrp4fp+47&#10;PGc9RO36vPWOm55Tsy9mlpxDOPppqcUW5M4xtnwh2+nb/wAS8zSNHsncXoH2db9TfrEVWwbAbWBO&#10;PLIUWdcnM5AarcjSLf8AUOjTzNFbtyI/onTf/DMjnO5OIlz8iyaqJZJZCX7kJxH5YyrPXDevKzcn&#10;1it4CatvuLJq32eTqQlwTI1v8RXYvl9VtbMjp/p8Aibk1VWLj/8AyhvEj2mMgubLgLVoH4eddW0R&#10;VkhnY/ZzlwDFy15m0pSnaTnAE9z8RegWyemG0nZYDHESPzFgc98tw1p1Yv07S3lLMta2v5TZZ44H&#10;BLjwQeVbIufKnlhHcuMzg4CfuLU288xvThj/AA1z3WDOfQTU7+O6MIy3PgrI5dxuui9ODj19Dj09&#10;7hOnye7uGUOaY1MBglbmH1PGuotg9D09MGRncYREMPTJcHjWRzepXNTFAzvl+mrxJNqbekGwJRLj&#10;CcPHBdTwQLQ5kXkZcPiix9eK/i/l/DQ5eEmJGdYztG47TK/oSSyV8FyZq4NaKLdx8eCNeRNWDxub&#10;wQWwk5a2HbZCWOanNHaHc1NNUmg6gZRk3OasSuAk5dvuL0bkfl/TC4/Twfq385xnM2T61v5Snyza&#10;JPmbY7ML4owk6dxBnbd7zo1p+0yk5TJ3PsBy+ZbJ3EY2VkZTX+rXPUXZufotWjVoOSRCsbWw593j&#10;ATHCum9mG3IbYYGc1OUcA+WQap20ChJU2Ifdj24x9NYmOXkiX641xJyff0PlDYzTa9oFQNprOjmY&#10;H0Vnx2b1zwacCA9nvAkwKxyt45YcCZRV2x91p8tqYmkBMAvQmCjJLnur0yroGRvHrNudy8Bb0rg/&#10;fVPbyuXTQp4357dxZyJ7WN8GaaGzRUo6A2SVvTr4YAx6ZvLXXO4jgHon+mvJ0csGEtltxrUKb2jV&#10;XJRnD20Vvb8xeT81/s545Tr40r0fHy2HoOA5sUpVcg7iPTeMh4+Yq3VABtmW7X+YXlkXNXp9ZCYt&#10;h2YzX4x9RUmDao3fzoDs13m3CLKxnIGV0b6b9fc4P5F2T5mx9W2dWS+l6cZ78/fg3g3TuLH6k2oD&#10;ZjPuZ7dwunaV2qgZKnlO8sNSO10/5VyuSk5iYh47HL6a9jw1SlbnxHnGT7u2UOYTQjlyc0fGRa3K&#10;prLm0qBvwbkHlr8oDZXNZ85x2Mn7iBVfQkyHMnwYziJu/MtcCvl0zddPaZabV7hnRJIzdvDbse2H&#10;4igP3ODRgPkUxy4G3HaCdAvSLHnjWgrx1+P7tPuMtvh5Y4zGODjU2NyQuTuJnTjJkRhhT7iPOvjW&#10;r4fawQMN/ArjJqXePyAC2BnWqbM9kDmakzgKT4a65k9Py5hYZs2Ofyx548a51+U0421rAwKi9jDa&#10;DO/Pn/5ca6/o+rJLTDIG5sWrP4hVpFF+rfvI98nfscHTH31annq10E5GfeTv3EfmELwfKpkw1Se5&#10;75R2jGZx6yEpj+5+0GJp8r+VY/tAmk6nbkG+MXWD/fDhXaUn2L7MZUy3bsoTiPzCrJag2HzFhfc0&#10;q+EQPUZFLwfTXQJ/p+6FxwTtMpuY02Ri8C+3iAnUH3Fg80qCbTLnHKRdpbSKoJbPLZrqfDEsflbi&#10;XXMEEqRSDjE5XTcxeF5BVrVHsySpzegfCx+WVHpw8Hbxhuj+Gs3nk4ZR8aKHNEHXUv2iS6AYIJxd&#10;sj/bUxnL9nTmw5C+at7nmlwLgNxNCdE+RDSTx6ikfcdLbSNpEulr04ZPqfEWSvNrE2c8Z841jMw3&#10;mNAsZYeNXUCHPNf+0Dly53mNMzCcNox++gLOYaedJwPeRaIF9E3hKh5Xvk2B4F3VTcjxvdYGdYbs&#10;LoNzcO8MDJ010tUFJ1WzzwAdDZE/tNpZV1ksQkz2qPZnOCPU+ksxbt9THBqR+WVacScSkOeM9w30&#10;lW3jgceRapSDm4ybzo6eqi80yNj4/Ku3PGoZCNmzmzGfJd/fVqqBuyftgRhPbt/vrKvGJQZW4mDI&#10;zIGvrDUwbjwf+xPDZsoMkdokY+WNEm5N2KeCDgTrhYBI3I5Hj/iIa4ZkDwK4DeNrR4DAL9QSp80u&#10;dw9yAfUT0k4y8eEckBAk8ZjMPR4/ioaMjkxc/wCojBJg244P4ioAZl8jwNjwQPlm7geBzn81aRMH&#10;g7nlwc1VuYPG1w+BAAcluAeNVsjgkBD4EeG8HbwJkcnJGO9Ap+0BWxk1M6JTB4yM2swAzqG4cYEH&#10;ITwKgnK28GRDW7jAiTx5qICRxqK3TTxATgmNQ419+lfCboDtfYfHoUqACYwIm09GIa+8WolAJ9K0&#10;Wl5XvhMF+3Gs7LDhiVzph5uZQxmBcgU8z2qHJ7prJG7aAdnrDVVnBBQZ4NONGHk0bRkxh00y8He+&#10;8nUhoG87ONu8xbS5iweA9lH1BCzoNWFSSmatuR7UTl+4sNk7x7LXOijE4mA3JMcdocfw1OpNYFVc&#10;EcxlwRreKPnEuNLt2NKtYfUFxrPXA2wXII4ONbA3njZsywRyr7x1CJE3dPzfUAR0vMZwTR6Yuoqq&#10;87OYEwRgLjXWkvrQbOS4Gx2pAkFqD78C512oN28esE4iXNW4kp3e4fox+YPLxMiDjGSMmQCMD3mP&#10;JYuJEbkCPy40XgVY7cncTGp30YeEJHwKHcx9DOqNNfYA8NuniEwfEUSBwTvqXqQJOp+UDJCd9Pux&#10;kMNMON5g49NIduPgOvvh4eGo4oD9qUJM4cC/Je09LguFWOZuHMY8Jc8ChyiAsBci3r9oi6LdGSSQ&#10;sBP6FLGMgVqkvb3m2MLG4qq8kbmMmRQ9ZYW9FUARuCW8afYTTARNQM9340MgFiJkX59FTNNRZfO0&#10;PjIwzfjjyXy41m3aBAkwRo/LGbk2eABcCgdBr0GBecScjzr24/iqiO6YchWz9lODN8cYS4EwAhG2&#10;SPgSYWY109zxE6Jt7hgbRt6SFwqxNjkZkyI68l44HN6DgQ4425eNbLJmjNfuHJTUovcjrQdvBGe3&#10;GiRK0H3zrLBhl8BOcrsCTSZzrb9bSdWLV8uoU2ljJWDaDg4/MTw6wZBzx6kayGqBjZuMDc9yBDm9&#10;RHgyRhESFWp4bF6cZE7WvbNAnFYN7mOBU+aVPviUD+XOONjbT/Ysmc+j+gL+3H8RVCCqEmGNDca0&#10;kezl8XM2MFx9Mirj6k5q05jIvoX3R6hO4Bt+IosUWJPekBIOIXpThvSKP05PRgQBFxJYl97uRTBy&#10;ksafaJr1BySIkYemBP8AZDnyUm7/ADHUAdfmNWVvTrqPiD6VdGdBkMO9Ai4KATIZnHHBgcenTRaa&#10;U+Mw7weBM9njbDznEnpfOGzMmc9wPUGoS4or6THb+nHD6caDkjJ3l0c4+yhvaWD76jZyqI/9Ldxf&#10;DGD9JXK1J6DKk1Gv0kOD04Uk0jP3+lL+lPDakiTu4lX4s0/MFepDSUzcSL4ibEh9H9K+W/5jaNSM&#10;kkkmChJJJIASSSSAEkkkgBJJJIASSSSAEkkkgBJJJIASSSSAEkkkgBJJJIASSSSAEkkkgBKQ1JHC&#10;QfphTUfoVnlMtw54+JKc/Raj6vSwqsceJJJJNPgkkkkAJTGPNUNHJWzxkStRyC7SOUNzZzByL6m9&#10;G+kpMTYKvVN7kHIbjVwnjgjAeOC0ONYsyRqrXb1PrknJLgEYY8EaUbSOGDH6VaJmxKVwcpuNMDjH&#10;BkWp1f8AIalFpVlapBTZJj6UPcsf6fTjhWsbOYCC9J4IgqPKTtVRdWcBp4vGWu3AFDsteF5RfR6V&#10;Xp3Qs1lfOAurhysjYeMPH5aHTT29keA3GuT4eaJS3aeOmmvAbT+Xk1bfxnF/p9Cfvk4bq0Z/RPp9&#10;HBnjWeu2hAEwRruIcxUnt6nJPhtj9whY1+3I/wD5aSLsJE8ecsKrIwRcj/8Alq905ThH/XQubU64&#10;Yj1yjg9PloI2dGFwF9MKVruDkanUFJ7HxxkvOT24ESqx5KWDkAWbERLa5hJVU2j4nxV8gqJyNQuh&#10;NH3KNqeTCUvHN5yAv0xqnzDco3Ps13B8VV0dYmg/+gnmVQt4ya3owI6IdeWIjMnHYTVwqtLCeSGM&#10;eCM6emE0ZGHggtJFB9Kq3lYzEzntwIO4HgyQHRIjxtGkNnjX6AhtyDgzxplw4vcHGjBGbbz1DGNt&#10;wRnQANG4s8aZcPBxjwIwSXskN3dtAk6eAA0aMS94PgjALAg5LdxPcCcIpLWKi+0s4VnM7lvpYOfS&#10;JXOX1A5Z54DqsVFbjLeh4iJ6OLW39AlyfArSSSS0RAkkkkAJJJJACX5Av1JADuRL+iD/AOWl6Y8S&#10;aSgCBG6SjQRxpyC3EvyIJe740yQeBEm9uBDTkIl6HwZ4ESbqGMhI1MgQ4oHiDTzdvjUMZCJ4jxI8&#10;NSceJkTNgaWpGlbIl6ez+JQLs8piKyN5QyjHnPbjQEZFcJXNJcEZ4zaka/DrvYPoKg4knk6ieldN&#10;3uNSyEJxwAyIwzJu1iPvp94JSXdnSclC2wR+0RqtkpNkYmif9RW9u8ezLJAcQ0S+zY7ftOnGovS1&#10;/mOo0M37LZNuchzgDM3AC2rq4btrdmPjTzOg5i5z2LcCeJoMxbsxwEzox2WyMTIe2tIb7N3MeTmK&#10;1fYNkzZZwFvr83hQYOOXsoMkeonm8jHHnv5FqjOi95/DScbPyBFj7/lovPpkDiRjj4AIizpMkavg&#10;6fmLbjBbgWtSeXsgtgdSPyxpw2jQw1nRbk3ABDZhs/mMGeMGRdRdh4M8YN3j/fQ2pHjaAe7Rntx/&#10;EUf9gUaHIpKfcx5IEPjpF75C6gHI8AscBxEj+Ehox2Sc8RPMGqOHidoIoOWHEsKHJGmoJcbyl0c8&#10;Ztpk5wQMc5EeldNylgTA5OIf1E69v8j7QcpxsC+SnRtsC6tqAcl6LEWBZvNKbl0A8j4WNK61n8gS&#10;kzJ4C0MEECh2yQdBF24x3MEZ8iuw3ElEPAY4kwdNRYZAQhFFj9OJbI49FMR/225GqTNG8qg+7HVG&#10;jTN0V4FKSgjwqYcTfuGUNVjR3eCJpJJAEspx28ECiJJIAcgJgX3HmzJiH0K3U3K9/egDH1EtnF4B&#10;UVmA0anuPeWwTzZmyZk0ZqIiqpKTwDx8xRav4f5FBQ7ePgTQAEjjV0cM8HQVbISyTImJcBs9CbKC&#10;z5keOA4hxjR14T7JDOzjAIhvMWZMK/etW9kJrf00MmlYOX+dzqRrNchzG/pGuDEweb+THGhpB4EB&#10;7Yxpb+OMmBHTtIibA0wKXu+BM7wRNRvhwca++3i1Aloa8cDuKI7m/gQQjkkfF6VWiGI00Cm+K7UX&#10;NCQPch7azD0+lTmlzuJ7UaFK2a6Gv7TCS5y5vNlkG740SjgJGnvTL8BcClRpVw6cHpH4A+6wJjd0&#10;eeMyQIcMeDPGq1O/zPpDsoiOX+NQyOPAlvhF91tAkOA+FMQNCQqW3Ip3o9CTdrwDkEEYyIkOX6aZ&#10;3gkCQ3BF+PEuJvZY7fPQl83HCXIjjchO5xo/HR7yNveU2k1au5xeAlsNrFbehm9rBwpwbckaMllD&#10;kPGFS5eQdzAq9XGWn+oAt0wJk7Tvq97mONMuGmMaRpJ18TSo0KXKwAiLrenItf3inGY8YdSNZKRv&#10;qJ7gJgX6fpb/ABBEyo0KeVW3jZWQgz9RZZ6IUXx6aajZuO6viNNF6eBHMm9QC7eBIltfpDkgyRpk&#10;fvq7wJz4uQp27c4vSmI4PClAH0+lfvw0GUnx6V8Iu8lZG+fuKFbX3Rg7iXrwGq0RO/S49jjNn6a3&#10;Gm3m5uTsI/7QJcajJGGPHAt82d14yCTG8BcMPlr4/SwZ3S7OGZICHgjArhR9LvX+sEHLLzE8424b&#10;s9vbi1JpJ4frENoNGCVCbh6ltJCgVSU+NzfMYBW5uoPuLMZpNOxx4Gd28TmLeJXtApidjwOTlH8M&#10;vjWY1ZTZJq5fGDqQN/KQfaHFPkdJuZ2PGE4satVLjcthvoDH5ekRU+TzAkkLj7/TV2pul5i8bHMY&#10;9veNVImPb5ZZCTu7hXKvcTGfMmLMIPu/UWegoN5cz2h210S32fljJnfKafZJLo+N86+msDTWf/ab&#10;V0RZjzx4ybSndoDivD6Y1z4/d3CLrlxsLsjPGF9rLmmoKbIwIcJuMa2o+uhjOeppT94SI4S3dM21&#10;ok4hjxps8GCP0p5M82NfrhFPGI1+qYdm4g4wqFgTRB+pJJIASUECS/MaAHvTBhUtmTARQMSUMSX4&#10;AovLdxjIiUwAOMeOBUpu8wZ1aWcwbRjwRqByTUSRLeNTGcswZ4Ew3t7z7i6QZyuXP5cCBnxjFqKN&#10;3FqoDEx1I9Z8YLkHxFUJpOBmz2Lcat7xvjIq24lepyEI1SIeQ5XVBGw8CfIAbnOg7ySFDmQ9s6K3&#10;jWlolTNxYm784bcM3DPjQchMauH2g39sAMfTQn0Sy7n7iVo30O4fHf0yO3cEgRhxOCm40PI2wKDG&#10;l+itnt8BN+yE3g8eeBACE8C/T3IFBVaUiNNCbcwI/wBuEM3BBHwDVaGNNHg/oX2jTjHlqHNCR5IO&#10;BPO2ROPzFUAR4PSr1LJv/Q3wdxRvTV7eDQKbQa3l7kyJ9l2c8Z072hgQ15MMeRfC1KREJ3IEhkwZ&#10;0BI8UXeyRxpukcdcktEc0wcCib44ckwQJ5pJO+Yysbe224EnaUFImlLkt43J1DHLGStQ5gOMZ4zH&#10;zqq74ONRXO1KSyS8bZsRPOJg24EBI8HBwKGQhLmNNGF2Zj3keQ6DuJfgc4I0yznFkaQ5gSNzjjQL&#10;LUzZtuBaRTYx8Hf8xUmTtydxEt8GEnuIGGnTCeNjSndrGcaz2RzAUte47FzVScThtxwIOSYDuJFJ&#10;RcaE4cPahvxh04B6ttUMbi8WzHpqyM2baBlvJn1uPV01mLdxgc40lAOL43l7ZtxrrSg9pE+pimGM&#10;Ehfbv5mlBrri1xNG0fAjzeuNzbbtArUvasDftonrGVhOJSeTzJ9cgIXU8aqtHy9t2djg4yeYue3E&#10;4I8crYKPeECIEfc8tI7owmTikyBJeDprSNm7iy9A8bPt3dDu83gRipJ5KZrJQBDpxjKJZW8lbKDW&#10;Cco/509IrtGzVJtcrByM+Det1u9IseBZK420Tq3uxrRIPiLftidcMpVvzOdsd4l7gX5FyvtUJKTT&#10;p9BLdRrd00doRcU+qHDZ+S9AqS4nmDIhrzeVW3BMfAgWXwc408CZHOBp6j2bZ4QAXPAtCnFBy6Af&#10;sZ7nmKgCnyuaD62mmSEZPCdVTHFLueCAHwlMcUXNmFiPcbcaCcrbhm27ih9jkj1luX2LmMqZAeP5&#10;VouOUQWBblI9mdMTuXMQsz3HpC3Se5Ap7h3RnDZJXyMae7L070HAty2obPxySbHbQH5fTWJzR4MI&#10;zwQan005L7RL0FJnFu0qSREnlyMiG21cTkT0Hwp0bvxpEbqJ6YMKdp4Cyxt3g7aDuCYyIekj0QDg&#10;xkjEkMeBCRHjg4fSpY5mWBfPAPEJohK7dzW4EIgfjiTpHGnkXwDQrY+MPAlMHGMeCPTuLK+0HMHX&#10;TUbspOIyoJy9syDDwKHNCbyTAquzmZ2xMcHpRj7RekxcZvQkejqBBwdxMkJgRl5MGUY8iD723/8A&#10;lL7SBCIRTBkxpkjhKDlr8gTB3EsaZ4+BIY8CAJgx6aMDHgzxobL+ZnVwcNxxjyIArZBk4+4iUjnG&#10;4Ob3fVqJuW5Ag76hzSR7sMEcencVFIJcVshC3MaZJ7iJPGeDrqZL2+AnuDQBDG4Ij0rptzMuDpqt&#10;zjRJjgUNvOHPcQBoUwody2HjjUxnJ92Hj76oY5wS5gvqyS+aY/vPAqCcuErk5DDx/wANEhycjbnJ&#10;6V1AODJArUSYXmx/GmH6QZiTPfso9J/7tQ5OzFGTHGrg3bj40lBpzUkwfLSGTARXaYUmVtLmL/uO&#10;FnpOZkT0vtMxyWxu4GGc0IEmODTjGrg8nApk2xx2seqslJk4EeZvNNIoHdb5YSI308ffQ0nQjjR4&#10;Y8Y8cHUQ0g8HAnE4pWTHk766Kk+z9sFkCNzxk6ayXZ23GadMYI+BdXTAl4YI7Ge6uTzWTaptazte&#10;X8YpirGGPzTZ3uz0EEANAhVoVPs/aThg/wB/KmZ44wWPH5imUvMBmcnj/iLLc5tRqQoSrtseqBvZ&#10;bfiqk/7Ir5Vlwzby7az0Y8a6fCu2TkeYEVNLI3IrI3cKqsyEjRhm48fUXQnMFkuE/wCmiQyYODpo&#10;CMnj/wCxGG/7/wAJUCyyDJ4NTlK7M3A48/mLPR+NEmbggb+BQOSaSXB54MkBMECDkJ3/APNScExq&#10;GTmY4E5JE4e3j8RPY0NIPUT3BxqkUErmP4ihkImSEJwcxQyEQBMI4wExwdPmJ4ZNT+8QgjjH8ROj&#10;cY/w0AGLhI/nUMhB/sJkZEiOCIAmDcJXMCG409cFB+Hy0AEhkJ+mpiAtyE7/AE1MIQkaYMDwydxG&#10;G5Pz8tVVuTxok3J8dAstTdwpgydxARuCcf8AeowMncg4EAGBkxpDcdzvoevm5/saADw3CmY1W25M&#10;CJbwgAwQnfjSud+NDcaVwqWAYxpbwhtxK4gAkNx40Sv/AB1WxuNT+7UwZB8CALINxjTw3CAjcKYM&#10;iADzdwiQyfnVbbkRIZEDAxvCeIRDcaeG4U4smDIpgyaaDjcKYMiBgeGREm5NRVu4iQ3HgQBZG5EY&#10;bk76qrciMNyIAslxTBkQEZESGRTgEsaUaZuJ5BQQ1DJnRIiioJwKRQyIlGhtvAgBlIeRKP3E2gBz&#10;31IUEaegSwJg/wBxPDIoenGnsaCgJDIiQyIPApgyeDqIAJDIpg0NxqZjU4ExJKBLGgYSElHTw0Cz&#10;6SSXzbQB9JKOpCBgk5jTacgQLJCcTacgQMJCSScQA2o6mYE2gCOmbaeINMkVAshkUMiJEzqGQaAI&#10;eBTBjSwKYMaAEMaeGPTT2BJACwKYmRp6BADw09AoamQIGEyBJQ4FMQLJCSjqQgYJJJJACUdSEkAR&#10;02nEkAQ8CbUxR0CxtR1ISQMIaSlW0ygBtOJJIAeGvpJOIASkL5GvpADiSSkKcBJxMjTyAEpCSSAH&#10;EkkkASE4m05AgCQnE2nEASE4oakIAmJKOpCCgcSTacQAkkkkAJJJOIAbSSSQAk2nEkE5DTamKOgC&#10;HgTJBolgTJBoAGkGoZBokQaZINUAByDUMg0YINQyDQAHINQyDRgg0NINAsGxpkimEGmUAQ7fjSTx&#10;F9IASScTNzAgD6UchEkzcQMPpR40iEUMhECx64mSETNxM40AIhNNMkImcahkcIARHCDkIk4cIO4I&#10;mAJw4Q0jjwJlw4Q0jhUE4nDhQyE/ORQyOPGoZHHPQBMI8Q1w4+PzEzvBFDIT46AEQmO+qrPHFkas&#10;nvrPaoz5OWqAMlnjjH/eqqkIRWSadeBVtw37mkgCG4Jj8pM3MY1auy92bHjMBVX34NNTJdaPcioD&#10;uMn/AKqAuHHjRiYEHAq3cHrm7ipPpW5hnLk6iAuHBLmfytT5EScE1DqkuHhIHOCPg+KpwBryaDuY&#10;4PNQd4QfRUyaZLAfxVT3DjANTjBmaTCzf6irfbGAmOPzVDmGsoZJWSNtj5aWAp5PN5Jjv3I1T3jg&#10;kfHxplwMlzOmXGceRBQASPO4lK7l3IkNne6GdGJGzJA5Bj4FOBZJeTALHH1FqlNzhsHJGfIqq8l/&#10;Ig7hOWq392Jg7ioEoNsmkn38eCD8Nc3ziVlbOThj041rUnqx7LckD7J5ZVns8mm+OcancOK2Ru5/&#10;bUwcwJAPBGtOl8vGaUncmBnGJZi85iiS60oIby3HwIa3bp4hMY8ah7xjTQCRPB30HIPArtSZJTA9&#10;BHMrpA/DTzhvLt9PHY0Uu4bTslJGNDSOMCMEIO4mSDHGXImCga3JqJEcERgbPATAmSNyXMHfQABu&#10;KZc7ieG31M61TZ3Qf2hm27QaelcSnPrVYNSmxtZUCSNzHLt57ip44yQZF2jUFP8AYjIEBgaNq7+d&#10;cczy3A5ycCjhPa3xNPJw+mGSPFDGnm9uNErY4PnWiY4yzt7zjjTJLcZFdqLk7aZPd2Me3pFtqqzA&#10;eAmBLAeZtxwI8OaYFVYPfScEQA88eEckStj4FDZkTxM6AHphb4IENgRIYx9/jUOOPAkDAk3cEDwK&#10;4s6/mTAgI4HxRxjWbgdr8HcMRfdUWffoWomtX2yyVJVkxmrneXJykjJ1CqqkuRqydl6eRMjb4Bpx&#10;G51vcBrO7HwKY3ZeNGJW3wFRJ4PBwIPhDb3IOBVt2PvokRxgyKGTOpwJkrb41fLZeDvoDKx4Bq1N&#10;yY+BZj3AaFs72N1HWz3dpaxK4jXaVJ+oxWAd+Yv911BaerjWzeo2zGGnH1m6N0R1zPgrvVxMN3cY&#10;+ZHAvPpnMDWOes9cw3LKqkMPDLbp6plRbN7Dl5acNXHUFwLlF4TdiZAL+mms5HLaykJ2zwG8BJp2&#10;ydyNfzjbZKfJIZ0+Zx6cbcpV2uGd1Kjns/gOm3FmMuI8ZMcC1Wn60cv3ErZ6TODl3BDwfnVbocjb&#10;tEF4G8BJzBr0T2aeoqKo5L2xBUYm8BdRsO1/Os7P5mHG8FyP9hFhsbKkdg7GoPYngpxjAF8IcdrT&#10;IIi5v2j7L5jKnp4Iz3DD5hVcaHrydUM3BKoz74yHy3NrgVa2mbR2/ZxzGfCvrgoTpcfXw4z2JENT&#10;FflMtbbPW5mR4mwbj/mcvJwLF57s/nzxkEzMBfiDXQlH7SJDLZC+cxzwpJgTljGL+ZapszlZH8hP&#10;Aa7gcWnOn419wC5kKU97fh1+ExeYISpKkLWcl7I5o9p5znAUkfKcjKvRqT0vLpxKWMcb4o424rg2&#10;xCrGZHs3JMptegfNRhGXUZF4412NOKXZMB9pQcA9Ig1vZNymN2zLxkJy1bnwnOpKDoOCbb453Ubr&#10;l27X+FaRSdD0owbHchA1HG4/YjyIw8oeXOfaTHuR2rpB99Daobtn7kDYwCjuC0xi7mBRoqa0uciv&#10;cHnlLy6ZDBGH2d1dujQ2tNn8lqFscMYBb1a+899KR2w54DusBCiF7TxpM3DaNyeNye3q/wDuTtpQ&#10;ilrVHmbtYoP7Kvdz34UwCTlkGgND7A60rYh20tlRSRtxXSD4F29Unq7krOp92lR7bK795Ln/ACrY&#10;NgexOq6Mrh82gmtwJBWyE9zurauVVt/EcW7Gbv6TxznFJzGlZk+ZzWVFGYekQZFUGcwJwdxey3rv&#10;7EGUupjtuIFx7vWo57/7a8XJo3wZFtdFaqwy5iay4N6keth4N+LZJ00NHOCQExwH+ogLcZDNs6Du&#10;G5LedHR2q3CK43hnVjaNlZ7DESO7c3laRT7yUzgeCM+59XlZFyKPebeTTjIv0+0uZM5SeT6WAhf2&#10;0+Fi6x7ppsu0TaY2bNtwbH3i31FzIN44M4z8BFLk8v3wmMytRGY4y4IOmtR2qtCLuD27ktqyS+aP&#10;ZUPHzIEyRw2g4Ftux+TyGZTZi2muo1eaRCD6C5d03pjaQmztlI7LHNW28wMc4+mrKzo96Rkd5Kjl&#10;0+Y260H7K6h2ieqvOqMcgeMD74ycF03IuD8RZ7VEjHLWz6OP2d6z6gu+o/HqaGLNToq+4c6uCOYL&#10;Fk5cY0eZ1I2eDwTKVCJGPqcEaZ2b1JMY6jBHAx3z4a6opdnSj+Y3prIyy8xC6bkXBBH70Cc5KrRC&#10;XN8sw+nqZZNbM1k81Kzcty8sq65oD1hHDpz2VNQe2EFpOB8EcamTSh2XZJwsztRxjLdG5tccHeXI&#10;lcVJuBPZjiJpcwS5vmDkmBm+HTikR9zg+HiOmxnMsrE9v4PmO/KkpuXTVlvLk+7wDFqE/wBS82q9&#10;lkujmL4LY4nkA/LQaYbUHrkdkM1dYHArTkZS5EHlcvJA53yC6NQYTlReMbYyQama55TOVX05vOy6&#10;e0y1HuE6lQiNidUg88CJ17SFGCbAcyh+Ikf5/wB1UGVjGYgMemEmkuiqL2RylyMEcZ+YtXJ4mDGZ&#10;1XVM4dPm4DMhZNslVHT8HEcfyvZu5fkvQPsnUXYHq17D6cnc+wTJjvAW4ur341fG+x9kwvhbAL+q&#10;s9pt5NqGrTeYLu66QvwVUjmCLJ247w9StjbjI5z56w9D/afaC+lTYDCX2ylEPoBycK45mlIFkM2O&#10;zc8bcuouudvlQNqkqueGg04LunaEuS3g3oXufUXoKH2J/wBhzGUhJtOrqT7OmVOHYOen92VDcUuM&#10;xM4LiD0vUkujICDlxq4TSqG0tegNGe5AufQlq2lu0xRz5WlP9jucmncQyXsyPMkAFcK4qCXTV7eg&#10;4EmdXy5sMAWYLcfmEW3c2o55yFW/oBzim3MtcgNBxj1ECqpy5mhb8eobqLoKi6HmNSOcEc1ESAnl&#10;lXbFD+rvTrAYN8pzeDdO6Xj/AGVF11Q6i3tnjcSWlHxhSbAXd/rKPKYgJ2awpUUrMP8AfXFHoETy&#10;Vt8L9a/fMybC6Zod7PmNsEd9dC7B43ryp5GFyC5AMqxiVvHIRrTtle0Qkkm286WMnmLDz6msiyK9&#10;PeLcY77XHsOo/W7oyoqemwJ9JzFG1eC5jbue6vNqezWavy43hikjXvJQ9QS6tpd2VMgCIEgtIfuL&#10;zZ9ZjYm2o+ag3M9wLjVGuZ5MyqvDp2R93gOt5thNq6hfaOQJY4ILrrcaL2wElQzhMcuBYmTmIORd&#10;1NxipPcOFhZNsZtizouf7XLxbzN8UcatgPWSn0DILZ4Zq7g/YxrmEjNtu3vqsRgJCslnLMB2ngxG&#10;h08PnOWrtnTUz2yDEN7EzYiGZwK3p9xYmxmcxje+g2rzUBlkA4y4I16MUI3ouOSsQwbrjtal0Sim&#10;6xcRw+HBG9LVgdZLy7vxHoHOu0yaMjDYmgfCcR7rqKq0HJyOXt6AFxb9Umy+VGKeOAFyD4SD0vuV&#10;KzLJdIH99SpzSaa1g7GNu3B6n9m43k1OF4cpI1nu2DZG9pJ7eZ/dicsg111VkwZRyUE7CfWHa1PG&#10;masqwc7pQHZrHfI3HMHx4EaTXKbZ8o/olNVX8xw5KHhHI/6x/U76mPGlIXOe6GtIberhVc6HegOI&#10;cHxSoPUvquVFJ5cd+8mrAYR/F4/lWqnVTW+yQQ0N/wC39IxmYHb/ANm1IB9RDQOBuChU6mHm7uDN&#10;I88BFMntGlaei6LgVt2i20M/2glPmHRDkbKCVBC8fCvaSyQlQNgkOGO0S2sid7zDx3EF9N1T47DV&#10;/wCIDJzf6BppJoMJL0CMErDtIdmMFxUCSU47mXpweha9JJXLpQOy8040+bLUvSv5yJCW9wIk2dy5&#10;4yxh47VwaqDyl2zAeRdB0fNJKZtuwVVasleDg1IFOl7jU6JTTMaa2kTGmC3mB/w1ZpbtXeziY7yY&#10;Ahxj8tY9MmQ2/pNEiUkusCAMHgJzF+3IUzh+73v5hvK1OgybUNw7VC25LwSwesKkJHk75NQiZnE0&#10;bdxZ84jxkxpsGPWZk2bYQxjJHnR0bNHpXK3LyxBABbPSexh65IC9pwIm5NS/4mKkyam6WevCggEC&#10;4uv6L2YN2kuxvAZyctaC3lcpp5tgYMd4TzOvHO+3nIOXy1yU6e2T7/H9xpoSXai6bbNtxYTJ92e1&#10;Jq3O+u/KDJQ8hZXpPawWrTlz1lyXL68bTiXHeMLQzDFyyizrnuqNok+Z33Mb4ozE/J+VMxm73B1K&#10;T0gnlcMu0ThC+ueWMiw2cVhOnMx0T24x9NcZyfb49CTA8PnJzCIl/wAXJdHnDavXeZdyLp+tSRuO&#10;lphUE6cuT69u2j1QbbJS2ZACbdRvW/UF31y7MNrDZnLt834RI+oMXGuS642mFmpMcALcCtT9QRcX&#10;zbBWkufuQRhPrDWMkqwkA+esxmDghkpe47kafbYRveXZxWj2PJfVbmkwvIC4Jjc4IEnloJF8EX6B&#10;Ju8JAnu0NTOhrdwmXGdFIXB54TvwJS+X3s8ahy+3bzrQqHudogssROPhlSXbQ8Dt2eMlmBdabN9h&#10;7Z45Bg9oMTltlatk/q7zapJjj3HmfCyQL2A2R7F5TRLYG5+2PeoQq59023bWI7pW9iew+Q08yBHN&#10;ZU1cPSC5fkLZqw2f0xUkufMzMbcZOoJEpoRsHjY5yJlm8IzGeOPTOQWmNbWLhVf3GnSeV+1zYm5o&#10;yY43gBOGTj7sQX+Nc6zgcuuWW2n/ADrsD1oK8G8mwIGb4rhq3tCXH5HkueEx2M6syaah7klVqiV2&#10;W2OAH0yLMakmkxbMgBjPk8tbNUE0ZGbYNUkA1ktQOGz9sCDlxrMQIKeznD2Pg6auzOeY/hxqnyeV&#10;ktn+GniOLJc6eLNCI4xjx8tVVxcue4rI4cNjNvLjQe4SAeDuJFxOQyDbd9MuGZLl6D9RPEHgIeOO&#10;79RTHDj2LH5aeBW5oOyPOgJGePOjw2/aRFapPK2wUPeTmJzCXkC5xq1S8ZIB5+BHqkZ4yXo7WC7z&#10;EHcZB5LSKSgqrwfjQFwNWojNzGq24GTvoAqswb4+BVsg1oWnGM8EYFSXmQi1Ek4NwJEHhSRIABxj&#10;Tj54HwBzB6OP0KSMg4OBCbWf+hI8GD04UUn28mzYNtxEpcoO4uZOmg5iYvSrfTkvvdbOlO9ihaO7&#10;oanKxjfjBHpIkSVtoCA1xY/LWetyOWBFdrbJzYME+fy1lGwQ3jO8q32fqZ+NbM3cNoB2X7HP5iqt&#10;QM20Y8cGnbQl4OQAZPcbOQXvw7i1SX7QHJpc+bQPhDudMolibgb1zYCE9yNDWY3oXuAwM6KRPbNC&#10;b1B+HGplUSttbBG2fbxcF+RaE3oftiS7+zA1cR+WLIaBZ6O42IdsZiX6aivHGejbkgIniEJbwcxG&#10;Jg3H3D50H5NiOBJ8RZDHkGkS3BnRN5GQw8cAFWnAO4v0nSwB+A+NO2yQExwImBmOAeO+kc+Aa+W+&#10;32EwBeN3EfBqKtDJqYI0feP8BFW5hzVsw/4ewpNakdPymCwZy+ueYMatY6Yl1wDmC7u3UWMyYBeO&#10;+tNlk4ehHg5kBOmudySnaM9kg3oU1NX4cu88n8ug9hlodFUI7P2fGrIzk7gwzmDa1OmTuIw/pIoh&#10;44/4axOsVH14V3iJrrDJRy96bJzFEgoxxA4zrR5YOyM6RCN3Gj31p6ZR2muuizMSi1RmMcowOcEe&#10;ot3p9uNmywQAFgWcP2Y4BpgmjY3a6m6u6nTQthbRfCbRBy0lkOoDy1Vqkq3tIfswBN7floDBL/Rc&#10;xxp7l9C2k0RdG2LR7xE7dANyY284LkChjgbx8Ybase+DuZ0yRvj4Fp3/AOXgKAQ5Qy7586skvBJe&#10;TGAo4/MGq3Mrf7ael5GVvBGe3GrfazT79Rh+1FStguia7B5g1njhgSDKtNIQgeSe5AlblzkfVHGq&#10;0yNVinIsMrG3IiVskHAr52WNtYNfRiVziXRkwRgT3PEU1GZNDubnPRgVVzVtk3guBW+oJPLjWDM7&#10;qqvY4zERfoFIZZ1ZeyGlQiJl49l1v/5FCHGobmUFEXAENtTJfT5DFwRnERKKQMR4yj/sKXajKAeD&#10;cVdhsxsOSmnBGzzJGxF/ImXH5oALCcdwLEX6aIzgkxNrcv6asjN42lvGxQeYTxkYh44D2/hr4IpK&#10;gd+9b5zcBF+EnmDgOtPYStu/kufUt9RZW7kgwkz8CWl2jC18IGnfuXnCvuGlpjEPHYJgWr0fSg7m&#10;OPUg6a6PbyskDbBpDg8xYGT5t0itrXp4mpC5f6nuHA5pW7Dxh9MCcYzA7Yi7WcUmR+M8FgRIFkE3&#10;2Vic/c32t5ZFXC5mS3ue4Idy+5XbKFvkufjBeBbj8xAn7AcHJUg7F5InnpE5CraM7dy2xwK9zteH&#10;XTXT4BCIf1DMjx+kXEoZH6PTdu37ir5GBMGOHNCtFNWpFNS1RGidk9K/d7J5npTCSsMawSSSSAEk&#10;kkgBJJJIASSSSAEkkkgBJJJIASSSSAEkkkgBJJJIASSSSAEkkkgBJJJIASSSSAJYIYIc6sY5m5VW&#10;B6MZFZGdyMmCBSSy2GVZJXQcjHbx30YlcrZdZNvE0GZpLXnkvl0BMiZ3NtHx2knrdAoMo/pT4XRB&#10;cPpRWZ7vcwwKGMA0+0B4c7cwImOr5jB/9FDoG8HkqSNnqJOrFafwPm6Rnb928J/4qWOUOICYI05g&#10;U1n6bJLqS535DThI3jZqd2bk3e9GFXCX03uxAFCdURvtQeQDsx2iQIwy2hy4RMZgl+mNebTI+Wbr&#10;r6X8f5HdJfjzpqTyscbK85OIcHw1j9SS8jZzjCC2s5f7dnISexgtwINLK7nVQvfRAbUX6xvLuR0b&#10;YwfNykRu2svcvl7JyPIfWVVrShCm5IM5Fp0vk422eM9tHpXccuc+pAu4RC8xZyc3cVWcXTilH0tH&#10;7SC2mJfOHIR4Arq6uKPlMbY7ly+z9NckPscTk4W/AtRDvE57tBH7OPTDM5LwIOzlTl8XAHP6UcDI&#10;nUYszr8NdL7NKIZiZH6kZP3E9O5r95pwsZrJOWHFKTERbPpBnROa0a5lTX0FfacZOWNd2jkcuYZ9&#10;xuR8zlLkzacBzNHx3Men5YkhsjerDJ4XpjDkko4MKSsOfHYCxQ/+CJhmxPRxIOkvngNuLcPW66M7&#10;vgHz7izuAkcPCpW/n8Sk1hj79CzkcKGOXkjz31XI3BI1IHMHA+E3pX2nUL9A4VuSDrqE3uXMCFkc&#10;lj4i+lF5AzI5P6IIENVWodD3G6LC4GGO/Hy0AeTIsf8ARB4Fqc4k+NvjsW41ljuWEgzKLHPW4uyc&#10;KrtjMD8kfEmXRMfpSGDxL9PHhywrS/iZXkkNJJJOJBJJJIASSSSAEknBjxpqNAH6kvrAjjaWlcWY&#10;EviZ4DkpsAKUBMKtc4o2ZS4eMwcqA7n6UXL8BLdsYuEXzjX3FBD6Y8MK/Iw+n0I9gD3oNBCvz0nx&#10;KHgX6ioAsNIedRBjJxpm4RJqAPQenCnSEVc3gi+Lsa+axBFAVI4HATIlvg0J/oSTqS5Ti6OKgvNg&#10;B8tCIHiApJPR6BeaO3qjTwaSsbNw5nGjvwsCxVfQjRwcPpTaAvOtqTk7JsTkXI/MWne0mHnPy1wm&#10;OezGDgckT0FUzaH/AMHxUmgdco74G8Gz69tDSVQ2g6BSW+ouR2G1adtuvc+oiPp2xzaPoCXzoj5s&#10;nUJPbx5AW7guYs9cEHcwQHLjWTOds8yK3sbuLAnWe2AgR4OyhJPRBslkmjN6b+3XESpOaDk+s5u4&#10;+mQaoAtqEMfOl40AmFZDdF5FsPlr5U0DdpptcIEmNndJGsrmk8mtQvbxgW/pJphWUmGPOAuNWptt&#10;blTbgYlX6o/yArUwZzZsPGG7gWdemfOcedWqrtpL2d6UAfQ3B5Y1myehLPDcE3mnSjaKWX8ALkfx&#10;EDmlaPn3pxE9A1TUoIE6nT+QX6kztNz53pTRHh4+IvpUfAlgTRJ+pJJ2BuSNADSSdjbkgTSAHBBj&#10;JH6IYVqEio0Bf6YjengV22Q0YyewOHLn0Y7avU8mkhluiEAiRrOfI18fQ0NNEL6hnD3ZozI2vNun&#10;zFmTymStlrDirCR5Iz2wjVFn9ZjNohBkSeHV4OSkqg2eMmBS5hJ92Qgc0SJNE2tojZHW7fARae8G&#10;y7OvNj51k2/+lTI56X0jwL45LWeB88QgSaOYy51am8wHHYx6fmLLSOyRpRnJHxFVtAu82QhB9zUg&#10;6ahzCRjjHjgAs7Zz1y24PSrzBtSfW7O7iwJNIeIw3pscY8iEOJWO5gRIdcEgIePzERl5ZdMr5jH3&#10;c3TSHWn0rg5OMxLPfVk9NCOmheSqK/dPW5/TBGZfgJ05iyRmyIod9c+FucM8HOAh0dMbxngPnT0n&#10;3Jy5wGfW4FtjP7KNsl8RIPMRolygoOeH9LPG3/0LnyKuEgig4vQui6geUxATAG79RY/PCMruNndw&#10;fET0Ob5gqvUrNgkP/iNEGjjBlTHaBIy4y6iQz6mRftmnj/AaWMefIpg2+pkQJu8u5FahHwrKd4rH&#10;U6DzjWHyEAI3JHkjWz0nbgzmBcCiM0puXP3PsF0n01OnWsHIOeyMEN7PW/ONm8xbDvGYlwICSkyx&#10;8kGRPTO1E0GQgth407Hcj4FZJ5TjlsTAYFuNU9wO1khV6tdGeGv8T6OjcJDjxkyKJx51LAPAna6D&#10;UnS+yOm2Txsdy56a2VxTbKNtkWQbGJg3C3fQd/y1023txy45jAKOO1dHdXkfMVvWano+LSrpDDp3&#10;RA3w7MR/4S5dmLAgnJ4A6i32YVw5CM8AdP4ixpxUGC/g4ydRdRywt69PBn3HMZrSJ3FlV3xzATAp&#10;YyODZEPuEgJj5itIxubeOwune3w8DmHPAJ47RccaZB6LpEYO37kemmSbuJJ0d7Pu9pAB7eAmPuJ4&#10;80JEpsHoGbLAiDiTDjJgg4191cvTXc0PwUwwSRZ05AAdvOtHb03gHjjURwxbxr5plF6/cWJUZ9un&#10;hUuBpgV7HL20GeM6J35U5yWLcaNZ+upYhBTyTDGz3axy0HgbjVwmEk3b5EI7N08aNH6A/dGCMm3A&#10;nW8nbR9fOpjdngzwJndyXMcC/N39cjpCW72R89QyN8A86NSdu3jJ9RQpq3Jc8yAalVK3fQEXOAA5&#10;gQOda3Se0Nu20Y3xW8Cyq3gH1U1bHGPk51o3Gomb9Q02sJxemII4D3IFs1B7QGzMftlqyNcgEbuI&#10;M6dcTwtvBGnJ0HJck7MmG2CSwDBGG6SO7qI99uN/IxM2OLB8VcjS2XDcMwxQcZFaWbcjDJHqR/DW&#10;W9vhrtm0hKvMOqO2HNzAYGf4S5w2z7tAXee/5a2ug6sbQNt2msqFqcsip+1Cm22+gmUbH2Umpb8C&#10;EJbbYwTk4SvLONL5I0YYSOYvOAC6PcTSizSnAGVCbuhoC3eS6MnPLgWpq/T+Rl0NKJL9nBXPH/DW&#10;hS/Y56RDvQBzj81WlnWDaT2DBY3LaqtUbVHsyHggOJvB8NNut7YlyGkMjPeSH5WMemS0g8zpuVOR&#10;4IwFHH5iD0nMGwZjgjfczqLZh0+50L1olzl++voUnM0+pJzL8/ND5g1T/R6V1vOKTxjsmOJvB5d1&#10;cvThqITw0AosUEHpX1DvEj7YISX5AlgVZ8P1JJJACUxrHH/T/wDEvkAMafjxtiZUnUcgljcYFtmz&#10;iuxyoZ449TS5aw8rocfp1Q4ENuYeFJosHX6HSkveSmZOX0ZtOMnLGJaFL9n8uMyx3yjj6hC8C5Fl&#10;dQOWZMcC2yT7YB/2kChdCLkuUPTyg3LbPzIPMEqI/pAf7a1NntAkrnIa6OBTJo8pxyyPG2PrdNJd&#10;q5QUHMj+RuGikSio3DH0+nvrRXGtkj1FRHcg9MXArUvs03CKjVZMHP27gmcCJOGcuNyeP4izhw3I&#10;EmCNSW70gl+mw/Dt6iO4Wd/JfTbyKsll5IETYTQkClzB4M3HxoVq5fs8QQlQBSxjUSONTGZB99Ve&#10;A3xIZMHdT7VxGH0//EpZBt7eRDrZF9FhbtDTQ87r0kUeNPt4O8gCyNPS3gb5w50zwZ4Aocd96fSv&#10;mA5I+BSU6lgYgcEj40YuaeBVz04++i7Nuk6n0huBkg4FDtkVkeDwIbgX7AhtyI83JpoaNvj4FM5K&#10;ADG5jgHjgQe3jInt8UO530AWTtRyHgOnhzAjnrqqkcDTw3CoAuAydxK2SMmTUgQFvMBq4SeYNgk5&#10;FxIcgCY3uOSWTHyIkSmx8EB86tTNuycjx6uNTJpLxth4+XHaUTiwxOYN92Sl9uNPTQeMh0zKyDgI&#10;pyg3LZXQ/asxBG5B7KMuotUqiRspJNnzML72W7p/6VntJ7TCMJduYdNVuYTCzrRnzpY55cHkwHG5&#10;swWsCmfaQe7HgjtEuCtLK+3Lw8CqswqDA5wdwasITbO2CNh4Gxy81Z6Rm5cuccHGRBxzi8PHGjDy&#10;eYxggD01OUFPmjMgckfH1EN7DJGRGHhHMZMcaMEeDZssHmKgnBreTk6OnbUwdUTGW8Z7lwSzd5NC&#10;XMiGkceNUCzoSh6obBcgjjtE+rwLTpxtMbXDwNgCbxuOp4PlXE7eYECrJL5xezqdyBiXnVDyeb4M&#10;EDa64g6ngWY/bSbSFyeMOncQ2T145YMjswnyE5ip88qgj/j6fLQlA9zi7TTaA2eDOZzdIYiyuYVB&#10;j4AZEN+dIkvHHwHyKgivIbycDMPBYENV1SnA8CiqwieOMx4yZ1ZKgl7YOQJxEVVGNK4g+EMjdIbc&#10;iPDZ4+BHh0+SAeNOvFUFD3NM7ujxMiiEz50XBSDiB9MC+McX/wAtTbeNGG48AkekIKx/QnbPpVi7&#10;LvZIFM+z5IONHp6gU2KHCvz+hWdxIidxRY5A8/8AlL9acYAFJTCS9wPiCoWBMA/V+Y1+pIAd3hPR&#10;n/pGoiSACLd/gJjTxJ2WNCF+YEATu0Sp486em4zelEWkl9JAXENdsCQelJ0crXXwLeibVYM9oOMe&#10;O8pcE7e+hvZhNkQfAv1OIgsOYEtolL86q2NOjIgC+M5fvnJRJufxqqy9xgVkboAPN3CtUrbvY2x3&#10;OrZ5RCIDJ5eRyTIBWQc4chZHZwaYSdNDi2En6gzL7mvHArJJ95jcg6kaZp9vprQmbccb1jBAk31G&#10;o9NrjYKgmmOU9mwMeWJYaRuSMeOwXAtmIzJBnjukt+ajzeXtjDsxgyaY0nDBzN98c5vcM9TGkMfc&#10;W2Tinx9zj8y0ocjou8TH3PirYOSIdBy/eSYI1oVUbP7La8EBcCuEnpMbCxGHjWzdhjcsvMSnpaWI&#10;cmk4Jbt3LMmODTjGrVK60mIc/cWnTimxhJjgVP7PFu2CPykjorByMm1W2sZmFQFeNsHc0kYo+eNm&#10;ZNZMs5PgHg8xLsscBMmmh2MsVWPTmWrbYXaaVI2eZIOAnUQFuTGT3/LQ1vL8GRHtz8HGnQoXTEU2&#10;b1JMbkwfD/FR7jQFv+miQ8mSNXGWWRuTwIwzIgLcnjR5mTwKgAxb76mf700m48fyJWx3fLU5QTBk&#10;SITAnht8CZcKgjA7j3OBPDJjUNx+4mbiAJlz+ImcaZITGPGoZCfnQA9vGpzxJ5uTuRoaQnfSbkxo&#10;APXOemSE/OmbngSGRAEzUgUMhMCZ3jAmRuMaADHz/hpXPpY0NGTnp7eBxjzoAPDIREhuCKqjJgJj&#10;RJmRAwuDciJDcKqt3H8TqIwMnITBYexp6530HuY09c/OgAwNwpg3Cre8YPkRIZMfyJYB4ZPz+WmS&#10;EFH8ih3PHwJXEAEhkSud/wAtDbmpyE8MmDjQAS3jVxqY3J+RAcffTwyc+NAB65jUzePGq2Mn5ESb&#10;kQAeG41ESbuO+q2MnIUxuRAFqbk8H6ieGgIyeNTLnj4+mpwCVzudxTBk/Ihtz8ONIdtABhEm7j+G&#10;gI3H51MbkQMLIMmNGG5MarbciJN3CALUMiJDJjVbG4xokMinAPDIpg8iDjIplzAgB6NMkT2NNoAg&#10;kQ0nQxokRQyDQANTPApygkGgBDSGvpfPuJYDykKP01IQBKGpg0NH41MQUBIamDQ2BTIFOBMgUwZE&#10;NHy1MuIAegUhR1IQAkl8jX0gBL5tp5M20AfS+Rr6TiBgk8NMp4aAJg08m04gBJKQvkiAGVDjUzAm&#10;SIFkMiZwKZgTNtUAMjGnraeGNPW0AfSSScQA2nEkkAJPDTKeuIAeUhR1IQMHE8NMqQgBJJJIASSS&#10;SAI6SkJIAg219JxJAEPAkpC+baAGU2pVtK2gCHbX0pi+baAGUlISU4CTiSeGgD6SSTiAEkkpCAEk&#10;knEAJJJSEAJOJJIAkJJJIAcgUhR1IQA4pCjpIAkJxNpxBQJJJJADiSSSAEm04kgBtJJJACTacSQT&#10;kNJSFHQBDjTJBqYRMxqgAaRQyIlGocaABpBqGQamEUMiABqZIphFDIgWMptOJIGDaSjxptACUEhE&#10;8QihkIgWLGmbiZjTJCIAexqGQg0zc7ihkcYONMAThwhrhwk4cYEHcOMaAERwg5HCZeOPGg7hxgH9&#10;NBOPEcIO4cJEIg5CKgCYQiG3O/GoZCY+BK5qIAeITueWoeNM3P4imMxqgWTBj5ECrc0l94efpq1R&#10;oO8J3EAYDNJfZJ/FQFmz79jINapVDPHk76ofBk/TuqCb2iuEDZw4sjwd9Ukmf4iJTh4QxM/Gqe4I&#10;XgRCTUkdMdaTJhnv3vhKhzAY7mODgVkmDzGM/TWbzCYECPzICfkVrxRW5g8s37KqswJvI86sk0I2&#10;MPJxqnuCWb+P9T/UkOGEN5n4+BUl4TTwQXUSeTTATGq2SYDjICONIATNuRz0E8Qg4+M9y2ocwqDB&#10;wcfUtKtjeaZ+ncSwA8wJqIO3eD4FMcEJGPGg7dnqY1OUF2bjxjx2E9L2+P5BoO3ceBEmZMeSNRln&#10;khJ5OCXAQQHuQDT1SDl0bIBgnLe6g0NIQcZMAVW3BCR34FqEZDePMaYl/wB5B4EIJcjc4FdqTGPf&#10;QfVUE3tFBv3s0EpYwQcBC3P2IFidcPBxucYQW4FfKkcWSADH0+osmqC3vK5/GGw/tFUI4TI8nAk3&#10;GOPjRLTg4FvmOQyOCQDSbvPZj408NuRyXImXEvI2yRoG1OE3Z408MeBJuTAj273hZONAorbwhLeR&#10;Ms3BDFTzwhO+lK2+O/gQMJjjmY1ZKTqxzJJkByE9u2qS4IS5n40HcELARKcm0+pfVuHWlebVGUyl&#10;Jw98lvT8C5RcExkTOqbjT2BCE1KrLZs3qRbvgzokzbkMkzb4+NWRm3000zSHJ3g5a9A5g6ZUNmjw&#10;ZnJ44AZCJ6cN8BEHud9AD53g4B4EM4+BPOB41Mb24BpYA0fgUy4k4b4/nTO7kQA8TxqIQl5M6keR&#10;N+kBBL7poA4Pwq0ytvgQeVjHczq4DGODOvgBgdvuKG3HjJgjTwyDgyR9RMktwEyIGBgbMaGzi5Ak&#10;N4QPBxpl48I5U4FJ+dEpW4slUMg7JM6ebt/GhwFkG8xk9xbPs3otzU81Ys2fG4XOrci9PvUcK2YE&#10;msyjAIkYxDGO4uI5tmMg497FnQ8sYzrZUdZ6BbOKI+x9OsWLPnD+82uONXuaVQNsyOaPgGJZ7PK4&#10;GGw8DdHc+F3FyLt89ZTsRs+lst5xBW7ngXkOGxrpTv18Z75fFgq/TwmMvfXMqKm6wmrxge41cF1G&#10;xeBcu7bNrDKtpj2lBKhMzE5lpYnPJgR4TGgXozr+iYMJUZW2eIZrmaVJ6hfynQ3q9zSUtqzkZpl9&#10;13odxe/+0yoW0qo2avmZshA2xW/fX8vTeYFbFxwLsegPWenQ5Cenn5ykAfl3O4uD5u5Tc+VHmL96&#10;vT4TpuTc/FjeEdmp6AbMyEmUuvGOIcfLGS13Fzhtznkugc4AsREgHd5XfjWv7G5HMZwyBuYLdsum&#10;TuLQar2Sy2nJTvk41N4LaKQXv+FcO3mCLo6v4uL8p6r4tZF/+yPO+WVVMjX24WIhwE6dtdD7L60e&#10;hmIGEYC4xl5fuLsbZfsfpiAYHjMAiQdMZeOBc61Q8c09Wj557LZcOrWl7nCr8fO0lav8I/ocHCcl&#10;MQ1XT2SDq7Z3J2UF9s5Pcju6fcMt9qSgHEyp3AzfW+rqIbR9HyWZMmM1MxtntcwaMvKwJMm3sGnb&#10;0yD7/wCVVQnW/aD49PllJJT+8sgMN+1m/MIP3+6q3L6PHHfYRvijNd0yd+D9pPVJUGPO2OUkf/Le&#10;BWpm3bOR3oOc400ImptKHQnGe1BuUte7t2rcN8QsGOBAZPKyThlj7K3g10vtIuuswr+n5dQz19vj&#10;4Txy4FpELzgftJ+g/WcpigJKBg5YunhrV0ZBcGf5lbQ1vbInPVG22HojSlJMht94Yn1rVsg1xhts&#10;9bCXSFycLMBSOh9TgwRrEvT65U9hbPjS7QdHLy+OBYpUlQMp3JX286kzeapLmTg8tdDCTUqtkc52&#10;Y5fjqzgkemXbap628xrugn0qmRxbzvQ/yLzleW4yY1appL3MBMBgW41ns4JeJgj4/MXQI7VZxkx1&#10;hMcOBwclDXjjGLAhpLgc8CZmhN2bY05KG9szHg55NCNuA6DsG5DEvRoDdvExxq6ychODzFfTorQR&#10;3RkjwtzBAj0vuW0y4k+7EzokzZk7igfulqSYMZI8iskjeOWBMh7caA7uQJMcaJOG+PPfWY5Npdee&#10;wHq77aKPnGzp9TdSTW26Hd3e731xzWkwbGlxwwXcd3mEXIreaWSYL+RaRTc4vEOFzdskFaSEI6Ys&#10;620MUvI5jLSby2BcuaRLa054N6Ftk5w9VVul6sHT02BHBqQc22VHphXjafT87lzaG1J0xopdbYWp&#10;pqKS82mTa4dtA+KOBwLUGsrcOCBIcMYFrU4p+S9tHgZnLZ6ZPBGgNSN2zYmMx7nmLaS4xXXGPvLc&#10;Ar0fGrJL60IzGCNsqfOCNox5NONVvgz9xZlCmEd1RszOuO/HwE8vIta2b7ZOynuj+mRcwSRszuax&#10;lK9Mbf0EyLJkRVs8V+GppQso1W4ettUbcHsqpwDmCVC3pxy9XgXB9YVpWBiAnDx8XTLprPZPtAI2&#10;9mN7RAPzFcJhVDKcbjA84PMWdjOX1Y1vYO8m8z9aqu8oc4qTfCb5HxuNX9tTJPI5C5bPo3k8tmtX&#10;G3vrrpvsLl1SUoeNmcXs/UXHJNm71tfjj4PMXT+s01GImE1rbPiFI2dHv3G7TK7L/Lciz5/lR6k9&#10;g86q0hwy04nAR9S7kVKnlF+z5D3LaJ7O5rNZO4AZsco4xlWdkclJ1ivZEk+Df6hanDKt3/8A0lvq&#10;D1TJ9J2xzRnakt+WVcrTiTlZkwRgXrvPJ3MYZNeKyFqC6ffjXnTtYbY5kd5ADd4CdNc3+zznHI5F&#10;r+CZ6H8tNeEdzlynEhKsjme0HtAm1JzEDxsflrsyZ+ukU8qwbvrk5hOD8q8/HA8aa7N9MfAvXOjS&#10;1lh5wnJujFwqyu31STE7lyfORAW5CQddS3EnG2H76ipztwic5zA4zmA4ONJ5Mx3MiquqjLKQPXfJ&#10;AktHpOu9knrHy6Ssgs5qApLf3cg+4gHrAbeHNbPWJoOS3FaGuV3koctchQZ1+DbkWREw0SO7qFmy&#10;7NS+l6cmabkisjOlyW73loCMeDOiX2gc27PcWsZAHmjzuIPcHbTxLkZM6iegeNfQP1kTAXGulqf2&#10;kSErIDZ8xtmH1Brnkcv08a+m7BxGTIs/Iw0yu4aMJzVds6V+3beVfdp3k8vjgUWabdWjkdlywET4&#10;g1kr6Vt2Mvxl4yLKnfpWbAwkN+uvH95pzco6Mo6hpzaWMwzs3OmyJzBqXT9Z9guThlr7eAkWC0ew&#10;K6N6Q9yNam/2UTGHO3AUltIyPDDQ2hj/AA/kOg6tamxcc6fo/bIWSMn3aV0kbgt24ub9o+0ybVUX&#10;doOR0xorR53Db2ObguNifuKF6KemDN4ds2CIgSdT50mJOVFa/wBun8zU8WtSYm3lDneMEPGtlJRc&#10;+eNt55lvmLTx7G2cqesXZnuiRdCUZ6JUPhMInTIPgyLk8/z74aJZH0t8Pv18DpsLyn9f3DkRpsXn&#10;U1HvMYLa0Sh/V5lRc80fbvbLqLqd2dkHPBaHBy1yvtYnJRzA9k+QemuZxXNuVyzqF8VPD4FuT5fi&#10;R02M3TXwenZ1RuRgDtA3mEWG1RSf2heb52UUcBOoPgWfSLafLpdexsdbzEBDtun4CZD5F20PA5Bb&#10;tWL19/8AMw5mbOTVX8v6TZJXRcplutA+EOMfTIVEme7TVzubY4nBiLPp7W0qqNvjNabvfMGsaHOJ&#10;jJ5hvIT24x9Qa6GPwOarXTXXwb/mYt6Vm+1P6udVu3OjKiqkgpNzSxTtpqDOPpq3s/Wkq8zayZ9c&#10;gGssmk8czspzR8ZE1Osvw8JAmY6J5ZWp4MZnOjpqyUns7czVyCCAHMV4pjZ2TnO/wxruKn9nYmbI&#10;DnSGb9yDwqKdn/T1rj6nP02mVyvY39m9xjjOIkZPzq7VA4HJ2wGza7e6loS1R5Jxx2I3k8FqfCxp&#10;DJKWw8bY7p5AP9xQJheYz3uMtpqMxk9HzowzzKOVFJc5fgT0npuXPxe2H3eMfmLrTZXUjII8Dl9b&#10;gJdEO7kgWG7SCSmCbPgwH0ScsgxZFZ0VvcBJnpKXlMDY4Wx/auZzci5Lriabg5OGPjWzVhIxy0R7&#10;Jyjg6a5XqQeMh9e5cT4SFA4Gkm43ORVshHNxTdwLAPHAhn8RXq8P4GW4mPJgSDjQdw/vDwJtwTuq&#10;ECDArU6eGhE54y7JgTG8DgTMwt9xDeBaaU+wivJozjuIi4IOP51Vo40rhE+g+3lvZpOG6aljzAju&#10;+Y1MNBrNmQy6i2L0/Lmb1i8mv3YZfzqt7M6THNSY3PJH1Fv1USNk8bewHFpi01mTHdTtlCUHr1sn&#10;9ZDZ8YbGTs2JZfc6hBZF1RMN2lrbGEHM5dtfzx0vK3MtZHxzXP8ACW5UX6xlcSrR37fGvLtuc+BE&#10;JKY22v4SxKUnrc4qSUtnoGzw4hm8u7n/ACLAfWMqSYwSHGzPncFL7mjAvNmuKsm1QzE7l4cuPmaQ&#10;kHcbTKjmsuszU5SQN9IequgRNUtu2P2VFbqBxvgzuYLumqS8uObBoz/61MeEI5z37dtPS+k3Lkh4&#10;+ZH9Vc/k5u7uEgNI3HGPHfFg8xVskvba8EftEA/KV8mjfcGWdiUcfKtrAW7xyze4w8CensgWS2QJ&#10;NHgIk8l42wwRwHESPqKY4G9ltiMwOZqWyqt74N+Q8ECHAPDmF5GNMxM+mq2O5Bo2EY3ckY8iioAM&#10;EIPdsECh/Z9yYePopSvmchWRnNMZLMfB8VW0k5T28r3BzjVqmBGxhg3YFv8Axok8l7IJMAT8vzEB&#10;eDFA2yfwk6gnKq8cEt4I0HGPGTBHqI9NCaYOpAmaTGTfQR2OqkudWooNsk9Pto5cCMwBY+Us9qSl&#10;8BMFgQ410UMbZtomBzPLWe1BLxmIDqaXV7i+Qic5XmjPAQ8HLWbziX4M66EmErHBfgMsfngxwZIF&#10;qpAzeNPDyKGfImcab4H2/QkENqf0pk/H6VMYBukwKGfj9K/Wn3iHh2RN25fT7RwJmbxjETAFMsI9&#10;NRnfP9KPNHeSWeWNnj/InfaGxOeptKPCNnoI4FY5wMZnPIt3Fm66+3UeKXzR7u2tqQK4S+k+0tEL&#10;4WpqrN7hGBbJgKb24Tg5dxfikfeS3Dd7TcxBeBnGplWVQScEvGPnGgMwZvTde4obeX3shjr9H6LV&#10;R9XkYOQGCe2Ya06aVYSZExmY5ycy0ue+zCNiZ9SDzEebzhyHgUL4QFkmDgZiawOX1EHtjScTDeeM&#10;FuNMt8hPMUTgP0ZBwfDX4QjeMaRBkue4kQY4En2AJvbjGq5ND9zlomKO0RQZxnzq5Gng4nKLGeNE&#10;jeghwBiQc0H9CQD4F0vgTXl1lYCx5IFp0oKWDRjBnQeiAMox4zHtxq1PZoLgj1FxGUfqx2q6TVSG&#10;ZcIZXNqPT+mtZnErJa8vqXFh/pcjHBjEZWQe0SYN7EGkeD4i4+bAlNanjXr938NfYQzU2Dk0FjJg&#10;jAqc4thJoo05rojnIZlgVUdnJBrcyBa8SO7T2M0PsJLVkR+8u/8ATTA3lngUN5NG9zkW0HI/x5ID&#10;rfVD18NP5FrrS4eh4ONOvCEj4AIlSdP75nNyRrpH/gJ7EB4EBSBJqaaynPSphbDwzWqsOWIDkjya&#10;WNDSEccEfAtrrDZoRmLGHjHzB99ZI8GQI+eqU8Wn8NBDoVYHeS8cA8caEdmM3Pw1ZCRjMPBGdVx4&#10;zcQdbItOM7X83gIDssZy4I8/Gk8BLrmRApZJ3rkZ4w6ltXekNn05nswAzgDnSnca0ekxkj7i5MJr&#10;O3HBTMdkfmQIORvqYwq8bRaIe0m93aM9xO0E2ZGcYJqxKRsTmEHxwL89XpXfpr48AiamttbB2l6b&#10;GYZzGu4Onb8aUwo8gdY2n8NHpxRbmWkPHLTlIEnL8aEU/tHwOcE4AIlvqFTLWt3FinAaV7N5tNSZ&#10;Lq6c2d+reW3eef8AvVk/40UxHKcEDG3c6Y8GD/8AOsNqDb5MQjO2C+th8sWRWJTLk9z3Qp+oQ9rl&#10;LymTzr2A+iRUmVyvfHIA2OZ5az55Ubmavbxj3IyLpvZvTZbe/mPu4R9RJ5gmKjK29DZhJ6lpmNQU&#10;22ZuThgPcQftCVNm9mOVbxGtIqSi5jb3zmNScsip8rl+7ExpMJ9ivzD3IraVtvvLDO2BbCTppOJG&#10;R/wdRapMKoZOZdZgYix8rTUOmyMo21l5p/EEkPc1fgwSlJRIBzWmx5zCJB5ZESHtPmtrIDRJp6a2&#10;X/hoOpLAYKjYOPLGTJGslqTZ2Onnp2xj3PpKTqIje7p48Zp9E1Xb+E/aT2vuZPkg1PhkQ2aTB6a+&#10;834TcJC3Larc0otzbxhBkQdvTD1yPzLaujoh+NnBqQvc5SimT+dleuMcZri+Je4JHkgX7NpIVmTO&#10;Ag1XsXp9Hp/+JdYpS9VacHAcx1rlOsYXP0ygkfEorN+4lhfHAiMhmnoNBZLx9NT53L8A8ffWbo5i&#10;m1sNN2ipKrBs7CXTfO20DeUqjMpA9YenWD/QpI2mPg041fJfUk13bcze0NvLWj1dZjUWmQJK2TeX&#10;MoI/6GxSfIRDYpKeFveihyJ96hPSOAqSSSaRCSSSQAkkkkAJJJJACSSSQAkkkkAJJJJACSSSQAkk&#10;kkAJJJJACSSSQAkkkkAL0f8AirTJ4yhJk40OlgB8ZuBW/s8hiY22os6Y75C2H95Wu3E+Op8HQVcs&#10;kTUcHphVdCRN7Q8eekJ0vQkCdPIskHpUIDD0xp0YsCVtAPbhi4kSGyGJQu0MCJN3mNRN1b/8Bore&#10;BLUjTxCY01bKkFB+YErmDIpvZ5UMtkgX3QBDR4bccY0NG3ujRhuzHbX5cFwN7LHGj0jmHY5MnU6i&#10;ZTTxheHj5iETWr1BL6jcW+0Bk/0YEYeVASW2INxuQLldvNCMCaPTWhN9rk2jHgWoafW2mwVZWklg&#10;ZY+yrhyC6nBAuXnFRkgJohtqxvJw5mpMZj3EZmdJbiyA5c6dzlrM0cpbtzQi3TLATMkbjHGuiKP2&#10;qDYNrO43I/MWEDjHGrUzbS63n41drkdVfwLIOTdGNxmFWPX+eCaiH9NVBlSjKcOfv2t8UnGqE4l4&#10;/PQns9zcxiMufZpqz/EegPTk1Nb9oNCqXZCWAns2pH8NZlFRjkBbJgEgjWs0XtgntMX4IACJc80e&#10;NF3NUPKhcnmRbRI1KqbkY3uN101X9Q03YzHt3I5gkxot82z2ciqhGpIPT/4LrEbjuaTiMnTGsyml&#10;HzU0wxwMci14Oa1119BngYszC/TMXigj9P8A9BfmJdAPJG2jbYDWhx/CU1lsobuB3tUkCsbmkq09&#10;NhFphWsOegtSGiww+haTLNkk6eixwAVqe0gWTk0dSNXWmyTZyQEFjOTlpWubSxVmjy5OA8fc1+Mw&#10;+c7OZiw99A2MTiXH9ES7+eU/7Fgj5wxctcgVxInMExPoW1DB5hVJbXdoOdhWwddGGs0m8ZVI2suT&#10;ibx+YqhWGzuZSod43JurPWm8yWxHy410HI9p7KZNwNpkAThNcnw3EGp+JT+s5TdMPTEhMLUnpJg/&#10;oXfBNl9Ovx3rFu5y7ZECJsHl3G2OVfU5rRZlPwjTjPsjx+nOgkcHphXYX/BdzGTROIkap882QTYJ&#10;D6Fz6acjNcP8RL8J9M5rX7/QtYcUXu3OAUapEwl44CLTRNU0x3Yxqyvf0KVHbwKZuY0zumpgT7iO&#10;lgyJxgTMWdEyytxBxBV0puRtjNjxm4ErV69PHj8RvRNKjKfvIb3AtkZ02O1vIT3FkBLYlaqLqtyw&#10;c4O4RI10tLcY/wAsvdcTgjxsCCM/LWKxe8upmdNy6ZS45o/NXO04lFl6cIVFGf5YZOG5hWyCGv3/&#10;AOODoqxt6cJGRW9nIxxjwRg5ae6bw6f5iEYZzO4ZCX0kTEAsS2X0U5KjFwImzoRmYmQ4sA+YvmuV&#10;SstThjLGzMp8gQ3FrTDY45M3xxnFjJqW1stF0oyYDPHAAQ/iOf8ACrZM5xTTZmaC9nH++uDy/Ncn&#10;hdVHRr/58PE6zGcsxKbGHEE8p6CWkNAbjVK9CvlVue0nhzQqt+hjgzRcK9EgO2dLNfHj1OAyLUrb&#10;7gGTsHoxkTxPBArHK6fcvOSC4q3OEAhxk4FDJGtOBQ703QEobyhJlAPHYyDUSpqQ0tMySV7aUg9M&#10;PIxKRAphTb1iTA5DbVuktWoAFJOEHgTaaAkk7HH4E0gBJJJIASSSdbN7pMCAGk6MGNHxs5fDxnS3&#10;tmLgAprf5aagBtzIlA3UwkwH3AJ4c3JBwBR4t/kAN4ONIg/CphCEMTHGiO7jgGvzq3wCkreNNr8j&#10;X6qwEnm5sEf9KZX5gQATKcZSe4mcI+6onpToRxxpdQKNBkFZuZeyO2D1FY5HL3L/ADxgQ6mJYzh5&#10;y32Rt8DbHADINZL6jtEQ/qGTTiiCmzrGpgx9LNxgjXXziebg2vOTi+GNc4VAwcv3l5Kgzd0Rk4X0&#10;zPbaVtb9S+yB68sGMe3AtZZ7J5KHP94V2s3Q5+k4o3dO7mRdpEouXQcEqEkSh20YzwbiL8JfOuCj&#10;Q4osL9s+ldHP6Alzm/AHTjVPmNFkZjP1IBo63QEoMbw+lPQtSelWmXibwOMBgJTBvgJgg4E/qwdD&#10;rVYAQemCFO7wpu5jUwckLHnsZEnVy/4kW8AcY40o2sH/AMtSyN8BMCRCDTrRyXfUB+4E7qW6OEQG&#10;8IHgU1xUZYx4EXODaB0DQkOeIqlbnpofv/pUtnMCQL8ttPoMIzJAnwQemHoq6gHvI8dhCAei8TBG&#10;l9Zr7f8AIKAYz5mNXZvbMTnqrzNhZJzky3G4gzw8CS7h0buekWJN8pOaS6DIYFz8XArtUjyQMyMY&#10;5b7PH1NVcsEm3pgHg76GEeF89fnWPqwHbp2BONrDZ43AwsXPM1eNU+rK4lMAwQMwFHb6a5w7QJxo&#10;c5dnNx+lNTCE9o2WeTRlO3IAs7uMnmLK5ozK0c2jcaZl7vds0HGvudTYr8uMvGmIRqpmvh9x+fEg&#10;XBqYNCoIPT6UXaNHHp9OGxjT26afzFboXkVRuZU5vNjW44F0rINsD2dsnwZk+6VsdxZVRezftvJH&#10;dHGlP9n72SDPjAucyfQNbUzunTwnS4yrPkDNUU2MMq3mCaicXOmNYpDcR+SMXswc7tAApIyLTJps&#10;XqdmO92UUn086qV4Rvd49TFmutMfgc4EhzRxBwJo7ZyImCNWKTyshs9jIrNdF6e32a+JmJTaDhby&#10;bOnSA8a6KkdL0wZl/wDJXd4//MiT88oynQjBgtOI/hFWJ603ezqdN+7+0c7AIOEmBXpuzJGTH3EZ&#10;mFLy7QjgBu8A+YTjQ2aVIIPszNjct+Yji1u8KyP1X9QDvBuI9GDUgVUIzc9xWsEwnzwmTT+miJJX&#10;MXLbBADP1FYlWqh1KlmV72RNRnJArV9iJlATOBQnkrctskav8dCJwI9MzJGrfI54NtzgCJ9RadR+&#10;zNtMqUfPIAXHV3TWJvJeRtkX5erTtgkPPJgOPgBbRKnxtnjkAY+oqIMxIMi0Gh542lr1i5sXLZeW&#10;RJXGXoPQk37/AIJjg1oH1uBEpfsrlzDO59og8tXYe0iUzJsCy+EOMnTKrU3njJmPG5OIcHTIRMpU&#10;XepTiesGbiZTH+rZVbgH01m5LgV1dtI2qMg320ktYCdQa5RIS8o9NTEmwqwkzcY+NCPSzHGXOi8r&#10;b6amFjvZIErR1bdfDQiSkmwOey29mDUMRWOh6gZM3O8vD51S4JeOAeONMbsO2fxoW1fjqdD1p0qP&#10;aBJTOd5NaQGuK8l01bHgC+zrnzdhwZI0NmjMejgWn1S2eHB4EN5Y5PJ3LxzgMtgZ0mytgsguLJaT&#10;nA2DnAbUgItak88xkwX7cBPiprk2j0uCUwptlG2OuZJg0wEXTbyqJTATBBqW9UngXNVRvBOXJzQd&#10;QqjjIr18B1wMHbWnUvUE6M5A2C+KPy1kVwkPCrFIKgIychMtRengDXqadQvKTZOR4HJykdfzrLKj&#10;2UFAPGMNv6i6VpKrGUbLfI91HbFb9pLAsm2ibVmZhHgCe5GTpj7i55uSe2V6CtC31MlSrGSDlJ5L&#10;CNiYI1C4kdnE03kmOxbQS16V0ydfusOZGI40k7u6ZjThB+wRr9vR/wDy1+JzAgBr0x4l+ojhgj4A&#10;pjd0u0CKv3+lfeBfVn0o010AQzemBOwOypqz6UrEf/yke6Fv+YRbzcoeBL0Tdx3UIwJ0Y18100HX&#10;6j5RnNniUOODCjrduSPrqE4ZkQtwkHwR4UvTHiSSTQEkkkgD8xr9SSQAk6AuBNL8wIAmkh9PGpbT&#10;04EITsDgkCXVr4eA68tJHGPjRJu4wcCqzdwjoyKCkuDBCDMoZLah7xgS3jAlATG41DcXFMbkHHxp&#10;lwQcBMiAIfAlvg1MGO8mXjccCYBD3gcaZGTAk3ZkjRIbPAvuoDNzApjeaEgTJG6iWyr4Tmgy+oCQ&#10;KyTSrHJh4I+msftkgzqY3eYONfabR9wYHMMaRM5MaGkImd4SKB95p1P247GPg6i1SaM5c5H7NqXB&#10;fvrm8cwIz4FapfUDmMaKAvDw2ZA5+WqTMG5ICLQm88bOW2AwFT5hnIkjh4bPA2x3/wANPS/mc9U8&#10;lyBTJe8wEQBpFQEGFtjg41lZHhI1ZHDwhhKnkyISDhn50reNPDtxkRgkvwDxwKgjK2RuhoyECjBM&#10;mRByDxpugBLfMedEpO4HGTGbgVQjuQIi3IjXQA88HjJkScZEzcwJl44xr4ANcEUNPOBplUE49bS3&#10;dQ/nRJvbjIgC4U/L9L6i0JwzHAM/gTNJsxQD99WolvyFiPdvG2lOyc0vJeSAqZ4OBbNNJGSMeCDj&#10;WSkb6h4FtJdaYrk1A1vbjJnRi34E83l4oyZFarbJmMEEGpH1E0UVsYyBJjUwkwJHnjRhxbjbIa4Z&#10;4xoJx5uQcHH1FoUrZjM2x2LkA1jOpATOtak9QNoGwAwAz9RUAGHErHHyQCHH5ap9SUn8BaQzcDCT&#10;GYGT99VuYThtG9PGYH0055OZO7pEwR+iOMPGqo4lvpg9H9HfXRI54yC2PjAJxGTqLE5g4HGTGovE&#10;oKiUEcHF6EyrFpxkxxqG8GLuL76QAlGJQ1gM5FBGheBEwQWh40a6jkHXR9mcllVKAmsb7WcF02yw&#10;ypJfg4ONB21TlPYgKbINXH0TeXQtzRfCWK9Oq5Vizuk0yYhkgx6mTjVrZ0JMnnADmKtN3ntONd1U&#10;PPJT9nN/moBEg+7aXGugSk4s5IqTZs5lXpwxHES2P+kltZfGLCuodoleSWNlZYMc5Op7i5pITGRJ&#10;RafXVDLcmBWpm4VVGNHpeNOIjSJO4IHgPzFMHnWqbL9l7adssd/W6Y0BqSj3skJgjAokzVW1lroT&#10;VKs+UtVPsx7kjFP2+1gRxqt0mT2Y8CPN/vPPRNSWwnGwPJ4M2SxnuqZK3mDjPkurPSEvExx8FpGG&#10;cw7+krcYmoRmn7pszduSPJGjA2423ABU+TvBq7Ezj/6S3DALVJ7cdiD4q1Rvy8fcWJyMmCxj41pz&#10;dwONMJyt1ZL8Y+qsNeDwOcC6KnGsM+PgWGzxvgc4+/1LSWLA5B99QxkJcTzwmPoW40NGTUx9xTjA&#10;8PJwIkMiGk8cf1E83z/9RUAPEHjTzMmpk07lpMkyZI08zcY8l/OpwDzchLatUvJ8dVVnkVklyoAu&#10;DO2pgyFuY0NZk76e4yIAtVvGq3MM4/qIwPloPMCd9AsrZOZk6ah/5aecE8fTQ24PuIGDzgn0v8aZ&#10;4+hbSITUxpnjIgBXMaQyeDppD5fPyJDHgU1w+kMXMCh3MH6qZuaaZG4VIgmEJqKGMmmobgmmdQ94&#10;/iIAPXMZMaeuEgGho3HIS3hABi5yIEYbkHARVVvy8CMMyD8/9VAB5u4R4ZFVW5B/sIxvGPoJgB5u&#10;RPXEBGQf7Cmbx3ECwxA476e3jv8AloDcx8CmY0AWQZORgSG4HGJBxkx2E9c08CWAST1xDSESGRAB&#10;i540yMih8eSNK54+NAB4bjHwKYMg0BGTH8PSUwZMCAD28aimN3CAjUwbjVQBZG5MCMDIqq3IiTch&#10;NdABgZB3FMGRB94wZFMuIAJbx+GnriGjJjTwyIAsjcmNEm5MfQVbbk76JDIpxhZG5EeGRVVuRGG7&#10;jvoAtTcmBTIEHbkUwZFOASGnlD/kUhAEeNQyDwKZGocaABpEyQamRqG4QBD/AJE9x5EiL6SwHIE9&#10;wJlPDGgoJycgUOBPDQBMGpg1FUoanAmDUwahjT0CAJgyJ62mYFIQMHONLjSGNJACSUhfNtAsZSgU&#10;hJACTiWBIedAweGnoEyNPQIAkJJJxADajxqYmSIAh20ypmBJAsZGnklIVAEfAkpCSAI6SSSAJCSS&#10;SAHIFIUdSFOMHFIUdJAEhJJJACTibTiAFgTacSQAzbX0nEsCAG1HwKYlgQBDwJYE9bX0gCOlgT1t&#10;K2gBnAknraVtACtr6XzbT2BACwJKQvm2gD6STiSAEkpCSAEknEkAJSF8219IAScTacQAlIUdSEAO&#10;JJJIAkJxNpxBQJJJJADiSSSAEkkkgBJJJIAbSSSQAkyRPJkiCcZUONTFDjQBDjUONEiKGRUADY1D&#10;jUyNQ40ADSJmNPETMaAIcaZIno1DxoFijUMhE8RDSEQAiE/hoaQiejUMhEwBJkhEzjTJCDQAnBEN&#10;IRIhENcONNADLhwNB3DjAmXjjxoO4IqCcRHHgQdw4wJEIhrhxgyIAZIRMkJg4Eo1DuYEALH8dM3E&#10;zc00saoFjwx9yBWRmPvoOzHjVqb5BoADvHGBVvGj00Iq3MCYBnQBT54TGPJ1FlYyEjv4z5FoU4cK&#10;qkthH/0kDDPZw358cH4aobxuPXxrQpxMMZDqhuHCCgp7hxqZ1W+NtgRKYM95Jk4xqhvHBA38CmuG&#10;uTUB5o8HAQ+vn/nVPmk8wDwfqKZMCEjKq281uckHwp80cd+BVtw4RKYW7iDkHgyJYDO8F4I0zcx8&#10;aTjwKHpxoAQ8hEYePB28iDjbkjsJlwP8RAExmQcY8ffTPaGMmCBDdS37iJS9xZHnQUFqG3wIPOG5&#10;DOdFGJfPCGJj741qkvoOYvyAN3CdRQzXVKHwk2uMrJQc2Cy7SsFs+YqfL3m7ExruSoJwy+yj5sEH&#10;LFaXAbgntK57C5Ns2+w6DNYxUbp6zSO1N8Hjj47VpZuTmZ0YHNMaAzAa2kpqMW60TxwlL3AzZI0y&#10;NmSMi2eh6LbTKYZ9MKkyOSVCVqxhbhcY2a2tZq2zKOQ0423hyxE8MTzeCBZdtMZso5ieMOncRSeM&#10;OzZzgZ6kA1Qq0ne/ucffXHYNDdZ/DI0frx2feejZ+pcCij3uEzxxkIpjN5gQ0iQyDXoJ5OHiEx/E&#10;TzNxZJeDxoaPIk3uIAemjgjzOg5G5FcG9yDJ3EyS2gCqs25IMiPDp8nGpjNwOPIrIN4OAeBAAcbM&#10;cA8EaeG4HApg3A48kf4arZNEiAGZpbQEY8fGniExkSIQaWB+74NMDPj4EOsY08PJngQBLI4wJneM&#10;fGkTOoh8iAHhnGFEW+sNAreNWNnbChwB5uzHbzqHwJ5xNBxj99QxuBpFwEwhCd9PDcXrChuCDMmb&#10;g4EoAxbxkUwjPTxqGztx9dMuJgSPR7int1GAFwTUUxxbtpp4z1E9uZOCNPuAhNxjj416Z+rPPKQk&#10;lITVzMqjatzk/s3HGvM2NpgTw5qSDJAZZGZxemSTX6Rt4XM9C6w9Sak9diXNpcdswkYrw9K4Uq84&#10;K4rNzPpid4Y9yMmoqpGhFrGvzisBEhdvQtzXNsubtsHiW7mQ6WnHkgQYnMT0HuLp6TkbyaduSBId&#10;wOdfg7kainIS4laeOvsHpeeiHqo7d3jFwGVvD3Ak5fuL0Wqup2VSMZWzvCwOP21/PvLpiVtngPnX&#10;pX6klYNplMXzaZH6VwZCdxeD/tD5AZxNfOhvq/nwntvJfOf4eG/3jrkdWSWg21Rhjtcq221VxDVF&#10;YdpPT64iXNW4PxrQvXMrSkzPWIZae46b/eSD5P8A7lw3I54SAmNafJmAbGxVjO6K5mzSur6dfwnu&#10;F6ue1Ab+mOx4z6w7vz4Fj8w26MqJmL6Ny+3gxC2rY+58y4JcVQ9YNpUaWvijN/5YudZLNJhNnjnG&#10;a7j+KtrGYza/SZc3NV9v4j1KeetAyYTZjeA1I2cNBEGQS6sprbdKX8uA6bWt2IW0Mg/GvDMkvc25&#10;UZzdwEF/IvYDYnsLpiW0xKprfK8MQV3m5McawJsJUZv6jTxuZlSvBfyg3aBScunzbPzvM8a5d2wb&#10;A5/LWQJkEBXARi9pIPowLvCvKfl0tcypzMj7uyI61PcwLE/WA22S5zJTyGmHxW8Y/vIxCx3oFZy/&#10;1dv6S7mCpqjzxk7xk8cgC8OJvBdtEcjWtbTKDbSRsxfsH28NSCVVp+h6CnEpfGjnhWcwH/zPBGod&#10;QUXJezgGlVY7x5jYuSPGuzu3jz5KNkyucTwbkZwhALGTmEIsxJR7mMuQ/wARbM8oNy2Hjv3Ln8ir&#10;byVzqSDObcbcHmLUT/TMx39QoZJGRm2OZzyRrIJ/NSzEuDuDWj1BUDmoSAvHyD0xqhuLbMmDmK1G&#10;2Zb/AOmAW7NGGY7Ksknk++Z4EecU2RgUEZgZFG+bu1jqQO4cYxZ0pXcj4FdnkvbOW2QGcaAkl5G2&#10;exkTkgXBva3LAbjVbeDJH0E83ISDjVqpucYCWYwcxIS4KTHyEJARXxm8chKDX5aerin3stenvAt3&#10;EHl+fPY+oibugk1pxJyzJljbakA1DZyNzBn5ZluWxeaS5nv0EYBYHgrdtyodYSsbByfdtOBRXeWa&#10;iE7VhjNSEmMnbAcxgyOBaZFiZJgVzfjjOtyrSXvTSnBHybv5Fz44l5GxcBtNWeSRTR7+i9k8tGBt&#10;hmHk/EQbgzolK5gO4s91hIQ+DjR65p44wZE0NvjJjX5cwZOZcXxW4MGZE37Sc2Y/w1rTOg5s2sYN&#10;RQ9ndFk+/wAdrAPp3VvDyoG0A7N8Sa7dLkFVoPaZNqPcnggBcauBagylyK1M6HnVYSl88YXSNWfT&#10;GsfrS3BYjg1IPLWhbA9t5aSmzHAco2pC+0j9xZmZRWrbNrDZOptbPhA7egyNmW8xvt36VsglV5FV&#10;Ell0+AF5askL7QQS9SPWEcU5Ndnz5zB7Rc1RkFxrwhnTQsTpS47DqyMZ/Gx502Uyfq2g9Oa09Zul&#10;aX9mYMRTDS1LvB+yuH9pm2cdZvTuTMRN4+naGgNGUBOqnvswsSuI7V0fuLN5pS7lg4wRhX65b5Ix&#10;OJ7fjq38/iYuf5zyE1X9IY3dXCT/AHazADOTlqnjGRdFbB6PZTidAgeXbK6/M5NUKLIkM+U4zGQm&#10;yW1mGzQbnvqquF63bRPV3ZTttjCDd4/MXnjtA2Xzam3tl4xtrn+WOc4uXV+Xj/KbOZ5SlY3+0zKU&#10;NyGchxL1t2J0PTDanGLx5KhXrXMKvM2h5fvL0DaAFy4Vd7TyeOZk5lVJS18JuYgrSzObbpLkIX/u&#10;NTlmpV8hhn0wcUHHWh4Jqx3hqTyi4Fa5m82FtiYA0tMD/EGVc27TNhdYUk9xzJiUcBOp3FrezPZU&#10;5qF4CW37cdoZN4+Cs/OqVBV1HHPZUbWMmqktr6DgGn8mouc6Mto8reMmmMhXPfTA/U0rB+2O8Cxy&#10;fEXqJQnq8SGSNgaBTuf+YItlIQktFgjBctrz1XPk+301e6j+fGdb+5kWT3Pj/Qfzi1hs/n1NuTs3&#10;7ErePyyiWY2yBX9FteS+i6kbWZrKrmlp3OP9mNef0/8AVTpyavTxyp86s+WRtwL0rC8/xZKtw4XM&#10;8jS43b944EpSnCzYmQC6hpfY+5t7zGDIP4S7H2V+rnTlKjxvH28Rk6dpdBzxxJWbKyZ8JmHprms3&#10;zc6S70I+u0dBy9yzUqyQeE21vJNbPlrP2cgKUV2LgXbtT7J2ZqnPvZ94bELpvRd9AdqdLiptsBmz&#10;ZXAkF94XYwuakr6aGvumW7lhsmXIkM7RzJJJm8lRNH0roTZbtGJE9tv+TH1PAqPSFMDfucBuMi22&#10;DZmSBvog1iaZBj4Fmcy5THN04kSNNPS4/mOmRy+6MqxZu7ui5K81jakBPLWJ1rJGzYZ4G01EPyx3&#10;VZ30j2hwU7uMEqLZH/aO/gXKtQ0O5blvRvbka5PlXE+i3035Lx4fHb009viJzGUVVtx/eB1SSyes&#10;/aXJrkH1Edpea7zYgYvbcd25bItg2Z7F5VWUufNo5ru73p3OBclVrTE1pOcuWTkJBGbltr0iEyLk&#10;ro/Brpo1X+Ry86bKjfaGdriO2WVWMzNt2dvbcfmLJJpLN8v4zfiLKadqJo6gD6HN3Hy1f29KOWdg&#10;3alsLjl99c8nAcOOY73vQ4vv9unsLtM11KTGHFOOd8wK1TCkN2l2OAOciPuRtpW9BBvonkBPLWpO&#10;JePs7f4DiJ07a6njyTtNUHM0nJoJQ8uIkwpuYGcYP6F1Az2fuZxYssd3g8wnAtgkdDyGmLDwJxTB&#10;0Pp9H8qs9bN/kZlDTE6D9WufT4e+GtM2XmOci0h5srLTzbG2B+IUfHg8K3IdSOaze4JkC4Eflf6F&#10;oRKbZNvYzHLurcXLKsR2rm9welJgOyOV7+V85fg5Yltm5kfud5ju7kP+dXCm9m44yANADdw8wY/O&#10;SrRuOO/BByUiHCUvtglJkrh4Qz3GHT+GiUnb4HONtp/DQ2eSsnROLH0xpM6gm0qbAcxyreA+YLIt&#10;gQdCDkcpcsrzwH4fgVDrCcSFgysswaI+YNYnPNuGNz7McWAguWToLnXaptMev8kHAr0QvqCblKDG&#10;0SvHIW2CA4sBOWPwLm8kwHGTPxkQeYVA5NxnQcZCRkxqx0JJl9YWp5MMY8HloRu4zDX4NwPvp88w&#10;sjwctZ2ia+2F5WyDwZFCIRSDu7yhemPTWovh1EOBrgmooZ40S9n40IPHjJlWorQjeMY1NUNSwf0d&#10;5OaIJjMg1ZJY31QY1VLmAmRa3QbNzMnIG1jmLMm8Wq9PTKzpuk6fehlwMFqyRHm9u5gg07fMVql9&#10;LzaWjA2ecFrpo8OnyGbHMG0TzB3Vno7JqpA7xuPQCE6mSe2zl2AwP4WRByEchLgCD+FjQeYTB7Bz&#10;rq+BSTCVA5Nkg4CF8pEpo8H2bZg04ydRDafIQw8Abo4B6qGvGe8kyaaoFhhnbgbACHj8xGG5HLa+&#10;EOppXVQ27hyw4Oppq7DeDbNtbUgJy1FTa4DMawqCYmbbsY+cayu2MLnBBqXFpFYOGxiaKzEjfA9w&#10;QH+mrQLVPKkI/sbzxjFaQFxLxs9YP6ahzDWc59ONWRnK8Y/M+kou0MJg7b9sCzaUyVkxlwRguKqt&#10;xkYEPGHTUyRzi8Q8BuonIFmwTCTjM2PGG1yv21T27MjZyC91PNQd5MHrYnPydNQyVQ9gJjj1IFeT&#10;lqtjjcnjMcQ0NmjgcDLAE4tRMjeXmR+pATl+4qqOYDD86/KAA9zuR6ZhrpDZPR43j293BlEVc9vC&#10;NnJMcALca0jZ/XHZRLMZ7cHKUU0HHSFUe0vT7taJb6axNwQkBDwRrQnkwHGPHfzk6Ylj5Gb149PH&#10;y7auT2ScrdYPLznkLnWaN8BDrbKsmmAeCO0sNeExkVoFKdwD9GVDMCuE0Z99VW5gIm6CxsEeCP0J&#10;H4/SlFgSN/4px8DDUg4IAoS5j9EZMqLyokFs8KDG5vpS1/fqDO1oHpW/IzKEwTZxrdphPO25cCM1&#10;ohvhrn1qNaBQe7dog3y7Y6ltZ0nTTT3/AORZoEnjfeXIIINRM9hkgJrAWzTxxR8A8bZi6GZZvMJ5&#10;eIC9wL8j6CG4G2bNsh86G0+8ZGe2Xh7cHTIobwg4yaKrj+X4B3oF90P0dZt6Hl0bLeXL4Xw/nWJ1&#10;RKxs3NmA4nECotOTtzH6bMZ8isbiXkgbXrBVNRV3CchDbjMXOiXZ+DjVbcXICY1M7QGYeCBRvQ32&#10;FgSeM3MCEOCETvaBA5I0NI4JGvqEtEvGSE7kaZwL9t4+BPQNyQDzqwhK3NOahzeDHGiM0PjLlU6l&#10;GY3Dz0QRrU0ZXF149RHmmmyCFsMeCPT+IrqRuygHnP8ApqtPJW5gHkT4xaec2dcA/XR2tmjjaFMP&#10;SO5kVUIQkBMECuMDMlsEcYNFMklzc2flpqXLWBVmc3IEmCNW+6OMefjIJQyMm0HQLjVqbjGFuCJw&#10;xS5jle7rpofbzMnrIetAZVVg8G2ecm4uhHkvlTxvigBbWSTinxhJk4xq/GZRTPFfHpqfCyPKo0wY&#10;AW7aDuK8msHXL+olL93MLAY9uNU+cxjHwKqFHVZ6HokfrOW09E9g/rSU4ZkCVVUAWny3Nv8AmVD2&#10;ubVKPnd9swpxqSP/AJltoLz49BETZvCCJigW+iAqPcafrS1Rr7uT6ZunGNPAZDM3BBH+ovyn5g9f&#10;kx8xHx5CWTLjJj2r4/AieDWf9S8nUVrk+0ioZJMQP4GXLVIeMywDx37iq0Dt7FeggOVfjhhKk+Or&#10;NODj/nrqWwsy2MbvtB2jjrJzvhpVu8drUtKnM5uyZ8nj+IqLKvQQnGrTAzbMc7vUgX51jKXpR/8A&#10;NoPdk+pbYz4gbUG0dyYmCDTgH5aAzwbl+y3+BblT8xpCP/6h3Fe3ErpSBtj3G3cEqlZpEbb0j+iW&#10;6YVzNy84eibv248Xp/pwJBMM3p9oWsVHMGTBzZbMbjbqDKrXR7OkH47MbEuMi3G5PRabNdP/AJhC&#10;YNmtZSKOkDILm8+AUkHwlsHprhzrtoAWw2rYxrTR0O5kgwOeyt8l/wAPjW57EJXJZkyO8bMRYxl+&#10;7Of8C4mblFymWfGdRCxjVbZC2Dy965kJ2xpUVxq8sglz3tdpdvLZ0cLNiVv5jYq9CJhVkuYEAELH&#10;d4+mMuSNAZpQ8uqomB+e3c8vnKvF41S29R+YHO2unYeN1Tkey0p4E1SM3exFxcz6i6420bC3shIe&#10;OA9wI9XUF3Fzr2G2M23lge2YfMGuvb2TmJqXXBioJ4y0NfW6gxqlf8QyQE1g3LfLQwYx3MBuNPTC&#10;kxwZ76n0TF8wEvd5ZJJtHnsYjwQcknw1WO3CNs8B86sjcZAjsxgFgVKmcgcjIqkqTr/DTQRNdL8w&#10;6P2Z1RJX9htOwXAoHtK2UyJkXeZbNREauOX4oFhkkmDmXFyLcRvJdPpV9+tuR9MvfTE7Tf0CU7u2&#10;wyj00M5bEDFfFg8xXlnT71yPBpEVJ3jdsl9H6cn47mC/bWdN1fxe3+RYhCVEwlFzkJM7HJ9NbLTd&#10;Dst2xxn/AA7SPS+uGzNtjNqR2kme0CXGFyN3jXLTny5Kts28ZCiLbuGcVRSEqCS9BwKkzx7LtzA2&#10;gBkWs1JMBv2R44D5x9Nc+P25OOBXYvi4m+FnFr7mp8zNKu2Ut9LNTRTI5E5jgx/0K6S6eNmxQXgX&#10;IFucnr+iONxIyrfl5OWjTT0I2vGckjGKkf4j0Tk8ktdQcQvSoeD0+j/6K7rmNX7MissYWOsRZXMK&#10;spRyOz9lRY/Mu4F+oefdx/HA10HvwC1/4ngOZElZ56BtvHpibgIOD09z0qsLoFMsOecmsSSSSYJE&#10;kkkgBJJJIASSSSAEkkkgBJJJIASSSSAEkkkgBL8gX6nWvM9CALUylbl4NXaTytzLePTWwbL2zLds&#10;4eYplQSjGTH/AELzWbzNZKfHo8ODQ0+jrVYcfOLkCgehOkgTXoXoytDNaS27r0wejCpZH0EY/wCj&#10;+hCEkaq/yPhKGTGREhnwIFApzZt6S+nCvy5Og5BPG8xozvI+NMvJHuzfH31Uf6VLolbfuH3Vl/7U&#10;xjwIeMw1UEkaY3w8fDXUReXQjxuLrpDnjeBUpJfvo1BeXH7SQ/8Aykyepix5IMkCqiS+6Q1fyC8L&#10;7+nemgalgORfrVOn8B6Xmp0HJyP3oIO4rBtGuBLZj6avewSRkM+vfCULaxJ/bXxo9O2uelP8JmnA&#10;dA6FXEMBb24ONP8AoeeFMgO310NJcNwLUp9PX7jGDPaPiUsE4HAqVHHHcUoeRHFDWT36FrdzwcfG&#10;md408h7aGNyDNxgX1GLBwJWiF8Gummg++oJM3swZkxiMtUlm1uYwCwF/UWSQFJANIZMajm41MnTw&#10;ZH01NOFn2qN+l9SSqpHuAwBDMTlk4IEecUnUUtyQH5nxFzQJxZJjWk0RWBRzEEfMjGXqLJfjGr/D&#10;/D+U6GFNVJ7nxkx4SZMHB4Hhi4xoxQUBHMxvGfFbhH+ddg0XTcmqQT4z6Vi3lc27UJc2piY4G2nH&#10;zLa5PG8zRcjLfA0j+i06GZhWwlR5HUe6XeqCSGMYIGb50SPzFidRjJBos7p4+pcV1ke0Bk8GALkF&#10;tTG492e44D3PiFW9pjuh+DTxMVzupccsVBvtzWQmV7xvArPGuxJXsw7YIdxHqQIe59XmaheXQ8fM&#10;01SjnGEvbZxehxaaHzXl+X3AJQ9UTGWkwPAFItC/4qSoxMDw5R+YrvQm0QUA+zZkAQ3I9O4Uawna&#10;3s83aYYoD3LmooI+dtl6qkJ9D9RqOS1arF7ptMr2uUpGTBB7PAlNNpEuCO9GDITlrmSi9ncxfvQB&#10;sZPMW/VnJ5cbcWEGoFmLUVeSdEjESbmlQnG1ffCWZcxETp3CKhzKi3L9ud48tDWwSOm5dLiHxgt3&#10;OWtBldOS6cFfOXhy9nt9Qnvrnv3g4+N/DwR+HXw/MabsKqqxh51vWGDgWw7I6RG5cbw74Bq3VYPt&#10;idf1bKrbXpjGLuLQh0+5ZyG85Bu8HwuNdhkpLpED0F6+jx8ZyUJCozbPi4QdXDeVORngsCJ5awaa&#10;SOyMEAT8zpjUys5w5CPHA+WPNJw6Cf0F9BfT/SvnLOGdHVp6b9QzU1Ulx1HTex9vHKTuTahiKqjo&#10;ttJyXjAuKJTe2NyEVmNa+zriUmH7T/EVjurWHRxO4syab1w3bE0QZFlTyZ749vQLVNpHZ0edn1Fj&#10;TO5BkjV0LwZoZvnGys7cYwG0lZBs2xh447SA02zbQNrxj6Kq1UV2OMuBnqQDXxyPHtlj3JUPThvM&#10;XLjA2Y24FCIzI2H76MSfaQTdrJuBPxz9lHn3HIo3Ocvw9g5CVf8AcGaTGpJ5welwXAq32pMC5LxF&#10;q0wqRlbwWEOZ1XLuCMC1Ib/HT8OZc1Df+4MstngUsly3nWmuBSpy2vNueqU4dMyR4f6Laov8flMZ&#10;0IADb6is0rmzlmTROokvfDC4x2ccC6TptxQ7xtjcsd3j+GkTH+H36GnCxviUOXjmz/WgVkbzR6zz&#10;vGNyBDpxO5LLSf1bdx/FVbd7T3oviW/MUHo6s7YOTUbK32iEglx8DEWAa5qrOtCzhzjiSvzGo3PP&#10;EP8AcVslWxl87HjG4FGn6dLF8GP19pF0bZPbjmLxkIVNYYl1C02IFbjxmBcUxns4ksGQwCpLuZoa&#10;iz93pRykvrDEtYrCkxytzgg4OmqQL0Dh41qoyKnL0416eJjPQ1bawEMOOP8AoWmtfTJmjPLqEVII&#10;TGoGvAmt3f4ggZdxwRFL6YUwkkqxI4MmFPcabHDB3k5bIlagEpZL96LZgVqqCj3skGCNyDmIbIHO&#10;4Fvd8aJVRWD2cc5Jb95bRoAW7ht31ape3E/yB41nu5kjVqpuYPZaTG240a0nwP1JQb1hxgyfDVRl&#10;lMOXnAFdAyvaJPo2x4I2O8fhLLjzCeh4QW/w1nMc7g8V8Gun/nUtTDV5he6f2UsreNycSp9dtpM3&#10;JZbdPy1XH9QTyMeCP+lVXdHJiYolmwsbLu1dIn+P8uHQ05s2JVWuOanKKap07O9G+1PLVbmnZTQv&#10;s2oq1uJVcKfocb8ZzOZqJvANaVVfv8cjXw/kJuV5ccGsJpqrX5HtQchFZj4FhRZFq4A3CKx0/Tbw&#10;zkMEC+Pp4F6+0tgzXM2y7Tt+WcOcmpcVuoelxmmWBzwD1FtMnoKRMWQLp/aepbWjApqUhZgM3AUk&#10;f5F5lx87RVN08NNfQ/mdp+6bWgBmRtcBBzLaPOCYLEAWPM5lxZ9M6/byImNzqQeX31lb/bmW6eyD&#10;IurhZDikp0YvTX2nPuxlW2w315I5jHnbHuW+mq2OcTFsM+8g0VijPaxOploh04Fqcn2gMmzLdowW&#10;1Xc5RF0aSkzy3G9PHADmJDZjjJk4/iLYJPMJCbI5B9S2r482byFy23kOnB8IqtS+0jm4ys4/nlNs&#10;jdD8QSzKd0eQLe9BqQLr+eUGyZkOYL4uBAW8nGYfIESDyyr7pr9My3ptUcRQC1MC7Loum2zmmLMY&#10;M6xmoKbbBnwLOnATVtreJPK5sFkd+HTC36fjRIf4qH4WEY1WGxhyzbHeQHFgXOzyAkC6grCpHMyI&#10;c0YC4OmNZA5k+/kyAtpcGfrp3Cybi0+WZtqRp8DfGtBcU+5CPIBWqh5Pv+juIviEItjR9nbMzojG&#10;/QzwEzq9thy+CX8i5GrfVFKMm3A+ESP4SokwlBQj0VK1bG+H36EToQM3jydNNAuR/OnoJI9t47BV&#10;Y5HT70znOC3AvmvgOQgrraSlfk9OvweYmX7fdh4AnuLdphT7IOi2QcjNk2ICDmRos19hZ4GDwy5y&#10;PNGAiMs5A5ecGRbiPRHrcCZHbt5Dpusg++G1WZYOhHseSDUQwtHvQ8bEq3J4zesxgj8xPSd42jeg&#10;C8Pk/kXxMjVvb1PvRGK/ZByYgQwAWkPNhrltKd8jPn8tXScditnoIAzzIPmLWvs39p5TvkE1KQ3w&#10;lmulPX/E04WLTV+s5wpjZwWPPAD9RamSk5SEeMxxN/p5FM3x7Km25uWNu3peBZXPJx34z24FZq9W&#10;pFQ02an28gCS8zfW4x9REpo3G/HjNweYVcigqxyzc4wn5a36V14OcCAGPTjVnRKYIc9pZB0nLmYw&#10;GZgtx8330Sb7SJtKh3nN3GQVoZFZOx3O7b5uOcgtO0lUjNk2lJ20yAXGT9xDkqqrFnK45WynE+1j&#10;24Ccxb83pdk2sbna0/NVJo/ZuQznHBNRYPh51oU0ISVPd2sXI3HUUXbGUKMrqBwKObAjc2tTSW5S&#10;NnNoGR45b2e4gHqW7Wdc615RcxYPdY4tTylDk9WOWGQL62imI1O4aiHOUaoOvJBG5O2nDG39NB6g&#10;lbYw98lrHeALE5xvM1c3oz3PiKyU2MjYed9kSIWMUImTW1BhxMJjAMGMAhweWNGJHPHMfAApLaTe&#10;XuXJMdgtlXBuSzfNADINPmOq21iYKLdxhns4I5gImZW3ZP8AI86iMTRmRzfN3EpHS7lyQFkGTzEJ&#10;Bwel8jewMjtpae2Eioc0l/ZozhmTG55ZFvDOTkYNsnGNVWYM7w70epARDnWkSDmmYN5UYmMJ7aDt&#10;ybsXBAr7WlINrgI2HUFy1T2DArQmAwCr9+zw+8cfj9wVnwIcSp3xskZ1a2TNxUM1AxbAuRkKuuSe&#10;rZLm0uY3vvRFmzc8iBppb/E2oWGlzu38BxM8ISBkDxkQ2X3ONbDXGz8jPIEBSQLKwS8jbJGBVImK&#10;akxsnCarbEAhDIZHcgzwKb6QWkwTRH9RPV4ePsIgdvhEYG4GEePvqqkcEgTUbgkat6Sw+XB3fMaZ&#10;I/IgV70pQZ403SGIv0L3T8iezImFsC5Gob9w5Zlsm6a7k2ISOXS6jDzKMHtJLtr8i4orB7emR4/i&#10;rlsZmWTchPRR7ijp8nhuhiR2fO0r7h4SMeBTJfu0Y8EfGhox4ONEhjbLo9TAB10cBM6a3sH/AMpH&#10;NzHGmSU+OPgOvvpK/nqTeBDcTDTwQIbGnnkvIFKBgS2n+w/VriKo8aP9lkQ2MWFHC3TUiIl5KPAv&#10;lfMSb4CvA+tNIhE2kmjQ60ESIeOBfhB+NQGkwO34ERgn3p9HMbijUmqGeIAsiQyJEcY0zgTfAAkA&#10;mPJABK7aUSD04eFflxL1X7QJlxMpR8tM3EacIBIZEyS4mgEREiRr7upQAjwf0JpELeNM21Zo0nIq&#10;ScwJtNA/MamDt21DwL9QA9Z9K/CExL9Gb0wJXvSl+0D89MGGBNJXI/8A5aSYAk7vBE0kgCZvxEt+&#10;IoaSXVp/IdfqEgP/AEwJ0bvEhCS+UheWlu/9MCljmGPIqZciUpu7wJNA6/QtNuyjDd4PyFTxzRPD&#10;mHgU+qB9xasY1DcN1DG4xokNvjShACG4wZFLHbMk4b4CKGQeBMAPMyDgJgNqQJmYDHxwIaNPcaCg&#10;ebkJwRqYTIRDd4wJ5u4xkzoAshJwOMYIApkhNTOhrxngzwKHcJHnj40soDxM6TMZOOBQ98R6T6yA&#10;Hm8vI5Qd5IyW8a0hnKyRjxwAyK+Mxy5sywR8fxFBeV0nMe5kRgYybseCxnV2mkwZB6CPN55TkYwa&#10;FuPqJ9wikwEnMzpDVwqBm2MT2ZAW7fuRqgWB3A8aHEGSBWl5LyNlW407h1IHkwZMaetoQMmDjRcb&#10;jGNfNdPAUMx8tQxjUzGkMieMIbhTG6WMamEcDQBrVHzQdwGBXAk0GEnSWJ9uNoGwIAqG8nBO+svo&#10;t01Ot2jTpxOPZjxwcZFiZHGpjScTRy5yQacCZG308600pqMxzrSZvngT28Y1Dby9TLeAmNfRQt8I&#10;nmcwskSbtxuUnjMcCLicJDeDckzokMeAeODgVJ3yyiQ5pj+GnXAbATaJeGCCxy1Q6geNo/hxqn3P&#10;AhrhwSPjRcBMI4+OhtxM40yT3F+SgnKP86icKe/oz4V98AP1St8JGPAmSN8A1F9EWCNHgA8pW8E4&#10;Ey38akL4fL3HzbwZ0Sbzxzbs38ihkcEt4O4htvAg+hJxMCRjwKG3Ta+R5FQBMGjDPIhrceBHm4xx&#10;oJzctndcOZC5BHAfItI2qVwynA2Nk9yPmEXNLPIjwyeBRerE22Gp6zb0lZoVHk1MCu7MlmYgMswp&#10;cmAi0gg1tUmLfUXYjfUPHBqfS7iGsyE0IIEYlbi82wR9TlqqvMhP95EJRUfHOtNUk8wJGPpLSJfb&#10;t+/1FicjcY1pA5hpq8UaE3eEDk0lamcw/Isr3zAiTd5/8IgDWt8x+UNZ7OG/g8pEm7wsflIbNCYx&#10;/U0hphGZ68J3EHuDuZ+p+RGJoPGNAbmpz0sYHhkx/wB4pjdwgIyJN+YgA84t8aebuMfH/CQ1w4Sb&#10;kwcCnAuDcitTMipLfJksK1NCc/GdUAXxuniOMZM6GsyeDgSITATB3ECy1MyYBoa8H3E8zcd9MvOZ&#10;gjQBWyDxkQ0lz/NUxxzMHLQ1xzEDBnH30N0++phCEj+dDcaADAyYLEHfTzcmpnVbG8JBwKYNxjUF&#10;JdeTHhNT30yP3ONQ7mMiWNPIROHGPPAmRkxkwKG4ImRkwKgAkNx/ET28IPvCeGT8NAB4bjUUxu4w&#10;KtjcamBGBk08/AgCyDcY8imN3GNVtuTGiQyIFlkG4GiW8Y88CrYyEuKYMmPIgAxvGAeNPXMHAg9z&#10;TT1zB8iALIMieHzPqIC3JgRIZNNABIZNPAkNwodzB86VzuQIAJEJ40r/AMdQxk/iJneNPGgAkNxg&#10;+dEhk+AgO8YESbk/hoAPNyY09jQEZNM/URLGgAwMiMNyKtjIiQydxAFkG4wcCeGTUQcZMHHxqZjQ&#10;AYGTGnhk7iGjIpgyfnU4BgZMHGiQyY+NVsZMCJNyIGFkbkRhu4Vbbk76MNyIAtTciMDIqq3J+dHm&#10;6nAMXE9AhtxTkAOJkieSQANINMkGiVtQyIAG4EsCetplLASkL5GvpBQShp6BMjTwxoAkKYo8CeGp&#10;wHhkUyBQ4FMHnQBM4E8NMwJ4aBg8nhr6SQAk4kpCAI6SkJIA+ba+k4kgBYE8NK2lbQB9JxJJACSU&#10;hR0AMkGvpOJYEANpJxLAgBJYE9bX0gCGknEkANpJxJACSgSUhACTiUCSAJCSjqQgBxJJJACSSUhA&#10;CSSSQB8219JxM20AM4ElITmBAENPW08kgBtJOYEsCAG0k5gSQA2nElIQBHT1tfScQAkklIQBHgUh&#10;JOIAbTiSkIAjpJ62lbQB9JxJJACUhJJBQJOJJIASSScQAkkkkAJJJJACSSSQA2kkkgBJtOJtBOR4&#10;1DjUyNQ40AQ41DjUyNQ41QANIoZCKYRQyIAhkUMieIRQyEQAyRQyET0aGkIgWIhENIRPEQ2NMAUa&#10;ZuJXMahkIgBEJgQ0hEiOENcOEAMkcIC8cYFMeOCKtuHGDg6aCcTgmPIg7giTgiGkcYCKgBOHmDOg&#10;5CeDgScE7ih3O/H00APEIoZCJkhMedM3MeSNUCyZcSbk5Ch3ESZ50AHmY1ZCZxoOzHp41MITT9xA&#10;AGYe5/EVJmDjUwK+TC3a9xZ7NBpgFJeZyKkzh5gHz7cau0wJgHnWS1A4x/77iWMK28Jjv+BUOeTD&#10;dh++Tlq4PHGMfvrN6gHecgggP+GVQTXbRtYXu7hZJX7NLnxvhLE6kmg7mODgWwTjdgyk8F/PaXMc&#10;8eEjJg+KszGmpmahl5NMHGqe8mA47+D+Gk8cC76AkGOPgWkc6Q3g9VAXBCJ54T46G28fGllAyQhI&#10;0SlcwHATOC58NByEslwJbxg4FOAS3yzfjQ0jwhuNTN4xjzqHu+MmRADxLieZs7w86Q/AjA2ZTEwQ&#10;KgnLJScjwEBGbgur1QeUvKW1Bby2OLGNhdXmOzHZGCBHnFeTpy2OEz4uAYtMfcWVNhdSbeFmqjdw&#10;odcVhgIcLbgWStyDNnjUxxMCxlPjUMg/zoQmrthNm2uHreDPApjhuOPOho/AplwkA00kH5fb3kC3&#10;hk8I2GAzfjXOm7kuY1apXMHMdgK5zPY2/XQ7LlLJqjNNhgmO+TFiWPjccxYxVFuCYvsHmqyzNs4b&#10;N71/Os9mDghs8fGlYJK1+1ev+Q7mybYDONTNzHxqG3JgVkZuBrqDhyKo/vwJ63jTxJeSBACcOMCh&#10;kIRTCDwcaG20ATGbdPalxDRuMCe3jUxpYBK5jQ0lyMiJNyKG4GO5jgTAA7xvgTLf30ScZ0BIQiAC&#10;RCd9MjJgUPUSxoAeImePImeNPDuXUAPWyQKYNwSBMkJjUwdu0lgM7xjTIyYEreBPE5aSA0RwTuJb&#10;2oueFOQZl+teHTwJgwBwnbuMmRCNXuJ24p9UlIewKBBmIvm+PuJi5gStF66eIDzx53FDjJgTRDjj&#10;y99Oy8ZIyYFXorwAaI7x50y3j1FaphI9PHYQAbfGTBAvvjp4fcBNsDgJ7iZIDBwojbI2LkUPUjJn&#10;SfEB5uzxjycaJs5IO2fGpcvGiQxkjU1+o1BT+xycEC2aj3JKYGc1/WIJMyen3Ifae+lON5j4/wBR&#10;ROf1O2bULa3AbMBkfkx6pFMHNBsGQAwWiR/yIaIk2ubtAtap/YPNprKTzKC1gGXzUma5Su4WpQ1n&#10;bHtlc4bNnrFybzeYr5XFWDjnV5sBqS2W4QghLGXEj7KIdtHxjSeExkBHGD9JZVKrbC25qlVnWkvn&#10;lO1U2AzeAFL4Lt1dRSjbBLtnFJg7HO1mARl02xPfXnvQbMe8nbf8wK0MnvobXFUDgJgsZ/iJKcYp&#10;jS1GTavcNO2sesBVc+JNYH763A4LqNu5k8K5dZ1Q5CTHAdB5pNCOSfTQG5gGuhhJr2znps1zTqgc&#10;4ZRyk5o7RIyLKxvBmJj5cHloPs/mgt5wRnVwqCTkjcnNBa1OmNOckSlxfJHNCORgxnLgH07qqu1C&#10;sMDbcA8fUIj0rmjbcgQQcA9JEiDpiZNsBmNyMfwk+E+oHHK7MbLj76tUnpds/vwR6cfT8CtTil5L&#10;GM8bbT+qoZKTm0DY5oAXAj6gkhzhBvGzui5LT24uXhxE6pBl7iA7ZKoHPpjo2iBHy1icvqByHJHd&#10;IjzOYNu+BZnRVt6g2+ttVWsJXCQWI7HwlpFL0u2qQlmxb1bXvwKky9wSMlmwIkCPSuYbm9BuZ7ca&#10;d1u7WRUEOoNjcxZzo7CA/wBMhO+qHNKbmLAhwxgzjW8VBVE+jsbzaJGPlrJaonExM5z3Rxj5aegQ&#10;4GjqDGQEEyuuIPiIDUhJTA59gu4OpdQeeDetiY4+oqqMhI/nWnQRXnS1HzQjltjg5I9LTXWnYbKZ&#10;SU8BuMgl540Ozcx9e3AvQLZXVA22SDUg5RB+NYs3aOhxm6cf1ZK3LMh4IwZBltkGslmA3Llzg5i7&#10;k24SOUwE3+DqdNc3yfZfVc19vYMcg+oNadyqtwxJqammZTyi3rCwFyAreMmrqKq9jkgJgXom39XP&#10;aLVslA8mRxDgb8vecka45qyj3tNvcBrRP5FgInWdt4+nzACPI2waSAjZ99Xy5KX8uPg9nMPV+dVt&#10;u3JB8ROTtg5BoUjqDcxawPxBp55VA478bY4vxUBl7Mj+wEILkfloaSRkgm1mwUaETVdstpFMJoSA&#10;etqXFSrhAkxhCtxb0+O37T5qmOJG2gZYwg/EXwKTftle2DeaHfSR4cWO17Mqq32XyELY8+eA3hkP&#10;+zCLnxrmN5MCML8HL1VMldWOYB4L5R9RJ9WV9v4TU9c2KrYe23q5yui2clYuWcql498EK4Mec37a&#10;4y9bPZAykNXnmTZiI7CYcu30zLjSl9qk6phzvLA9vzPAt+qT1pG9WykDCagtxjLdGT31H0To3+43&#10;4U2JJVWwG0X6tY3ku3wzHP5fjXRdB0vTFN+0tmNuMnTt51jFLzxy5ICNtWJSQE5jb/SuqNm/Z1w4&#10;YwCJH++vHuf8/lY0Xc3P9M6jlnGY/q9smTScEZ53J93DzBj9xc67XKLn1Zy7G2fCJBd02xBay602&#10;iU+NyyBjPbgH1PAue5pVjaiSMTPGPaDXqauCNc7+z97WdPIX8X5ToOZk7T1s+E5S2YbLJjIZjNHL&#10;xiXGzFcGP31Ck+zfaDLZ0Coew3+Abq7ctL0Upv1oKCc2IGEjtnJ1C4FcCbZG0yHZbAESMnl51/RM&#10;NTtdxvzHj01Caa1/AbNT4x1bTm7T6R6JBXCXRLJKQ2d7Ntnrk7/0TUV/pju8C0km0x6zZawLkFq3&#10;ys+NeP8At8mBO0X0yZnFgcF1B++jJ8v+solB0GA0VHbew9SXG3IRyHiYgKTpjWFTN/MZiTezPSk/&#10;EXmdSO2GcyfgPk8si32m9vbieuN35ca8Kz/IeaT4+GujFaHrMLP4+r8nGdgsp+8/o3eDjJ/gVzmj&#10;h62ZWYzlWB0nPCOM8b62ZuXUGUasVS7T5c8HZYalvmEu4IFy2JwrVyXe74fzPuSmKqLU3G5gZHnz&#10;x8XTEX2ZcR15W86q1yeyEo4F0rtUqRzHJZVJ7/tTgWpbVIfuJTSsus7iJw9J0+BelYTVqlWfP8px&#10;mTdbt/L8xitFy97uU0356VvAz6fzrbpVFI5iy3F49ub2K237+CNZfR83G/FO449RzdETdy+Bb8Gr&#10;pc7kJ+zZUIZhitkbj44I1ncyW8cr0eDg4vS049Pu9noHzCurUcgNtmc+Zz7suAGe7016GUBSjan2&#10;eAz64bzCLz4oeqZ1BWbGMxi47ttdrTipHrbIEAnBidTwLWzsWW2TGU+v4PHUzNMypvUVl2mG1hlA&#10;93YIC47uoQq5j2sbI3s1mO/ye0SBxzB3e+tObzD2nc3ILkZBczxrMZpWA2c6strQwj81amMRW3bI&#10;3OtVuFQ2d7OK4puY7+2lRSQD0iDETOn/AFoqN7fZsJtZtvbVtwPvroiT7ZJcwcggcvshOotOmkjk&#10;FWy7BGcTxq4FzClz4+6tZPFquXHkfOFH2SRHPDmn6SexzDBABdcD2RzqayViFmAuMd25cyKHtMl9&#10;V0BMrLO0MPTIIatuyOCt6ye4Hk7K3bdQl1bmfl5PXdXxI04dP5mJDhQI22z0/S/KZeTYHMY5iBgz&#10;9sck5lruLu/Zv6rY5C2A8nZ7huZbLyYFrVFyNtJBggYWh/ELxnVw2iN3sybMWcb62HqavcX4xusp&#10;qvtDyOYlVu2ZLUFAbyTeTHFytNsJZ7/w30z2T20SricDD7G2uuIBi5Y1T9ncvcz6ZH5ow/C41pO2&#10;lEOybNSdLjkjI5jSoRD9O2tIk9L7+QDl+DPzbfgRKi9n8uZkOaADrB5hS8aVaVQykjY8Zj7nATze&#10;OONZaXWl1AeeTCyyfQNji09TUXLs4qTtJsczZiUjIdpYnXm2h6/cnC2OUbUgrSocv2sOZVLjswnL&#10;jJ1FqJTUROmmqTStLJcAbWMazGpK0eyplkP946az1vtAHrxvNSP8iodUVoN5kjAIf01qI2jFc4rb&#10;ypBxvcfLVbnk0vcCGuG+Miebs9PInXaEgBeDTUsKQJM/Ai8wbjjFjVJmFyBXI3SZxZHA9THAhzsh&#10;F+M5xp4I0y4eDjX3RGumogZJy0HvqaQ6iZIlanQkc4YjjXx6PSvv0+hOjb4072B3BkZFNsd9Ot2+&#10;NHm7PwJDnliUg1mO6VdXbM3EulViMwLkZFjNN0WV4X6a6co+nxx60dqy35ixZ2to82yaVY5fj5Fu&#10;5/IqezbjgJjjPn/IqrNJoRs5OGM9z+RPSuaEjyauD4a/JppL5K7blzyFZJhL2Tkdnvqtsydj549S&#10;O700nk8bccGmvqUg5w8QmAZwwA5fMtKtkcYB47Fu501at4mLPO2OLGTprDakrBzAQ8EYLcavIkF8&#10;HLxxj59zzLSZb1RLtyOFyAQ4/MEqGzeOQtr3MudRVt5PCXMelqcwanSOIc8mF4h1m80mBN5AaDpr&#10;TnEvJAPHGBZ7NKfJHn7ioFmhStuOZDvQdTpowzb48kenGg+zuXsjDOEz62YfLuLTqkkfswDQHE4t&#10;8xYfnVjDK5w3/EVbtkCQEd9ac4Zttyxx87y1WxjvaMCsAThwSMeTgRKn6f7Sc2YzixkTM0ZjZkBH&#10;ADIQSZ7cbQDwQAtxj6okl1vlizQnlBuZPnjPcgWY1QNszzwaiskvqwjlse8cuNVWsBk3L3FqIJyn&#10;yeeNt5zgVwmlvuAyLE5e4wOVrTxwWMeTykeaAepueDbOQXj5FoVQTzc2wDB5JFg7POTApk8G5Z5L&#10;6SlO8TlPqCYby5vICMePOjG54+NEm45dG2wd9W3FBW3g7zZZ7MG+BaRx8Cp80Hpp6RDyrqU4UeDi&#10;9CUUWJV+IjxJ8r+8Z00/gwH9K+WHNSf81L80PKDbGa92LiRtnc3nHy1QfR6P6PSr8AmMeMOoo5Cd&#10;F+3Qelvpl8le8mJjc6imTSVj142yAy9w5j4D50nE0c8BlAaZT93IEmOBJwRzGr5L5OR/fjgVJmFx&#10;sXBGrCMnU4STa0DkJRm6ZEQcTwgfZr9wKz5w4GVOjcYF+OJPiUFqcEvIDqBIv2B2MqejbkSOHhr1&#10;8AJbhxezqISaN4ODjS3MlvIqudqSDMnJSphM8sI5gorucY8qBQRQQwJhWaQ1aakV4lb6YyFx3lUE&#10;Zko8RF+pWniriEm4NH4+5qQJ8hG7jg041VG7jdx89XAbxwborgHor1110LL9A839BIG/OEn2/oZw&#10;kyacf7iA744t5GSsbecYx4DAyfDWO5LNNNf8/wCWoX6DzsBIm+CMAkD7SwEs2MiON2ePzSXOWkB+&#10;zCTdzcH76Rw6/fp6PpjwcW3xf3iAzqUELnbq6uLcZMmpB5iJOG94YMFokH8iEztVa6a+AHNMwlZB&#10;IB2WU2ddIzSVtuONlkVUBKmxs66uJzBteIl33aGJ9hlX72QUPGtmcMBx3g2U83pskfAf9RW/vB+f&#10;XwEUOKfKGxbYYIDLQWZyQc5D28oJBkg47qPH9DgJARxgtxrBnStG6jkWjsxJg9OMNokCZJSZXg95&#10;g/hpiZks8a+nkRA2DND5CcxRIs4KfQ18B4M9DIgbHgRh3KG75t76oc4qRy2yX7lxVwU5cx54FscO&#10;MlM8GePhr/MEpJk0elYFsiPbjH5aTOpCR5DHKRU55zMcahuj4c8C6LTHLYvTQ005Oo2ftxuNvgiA&#10;IkfxFMpdg6dPQRtgW7hVhrabkgJ/SuqKHrSSyWVAj30W88zUGuezEN0NGtSNWcXHr9xtImpknRWz&#10;Cf1MFy9lsQBEjZ+b/hV1Z7R6YZzb+smJZW5HzLS4Qq/aC9cPN8CYo4ydQaz51tDnDqMN9x6SW/MW&#10;JF5Skyd34PH+B0CeZ4um2dZ+sftql05mwOyTlwNxW7ivmwD1om4yAls+Bcg5Yi98K8/nrSYO/aIg&#10;8xMAA9ldlzAuybASyKlWuunp8BFMyet1nT+4e6W0CaS6dykDn7wG1zPHAvH/AGqUeSTvcYT5CFWk&#10;UX6yj0IwM34ND4XGocwbjq1zzy4Omq4Tuli1yDNmuTJ7Zh3ocbu5AaDU8xWp48xt8cALi662b+rC&#10;Mo95mR9FaDULOQyRs+lsnYixk6lu+uIkc2o6nRa0a8eps4vl+XVYzaPMUvbDz0mjbhLp+WvyWvnF&#10;y079JR/EXQTig5qF6cwTi8wltU+eDxj1uPzCLqNMrozTw9DT0TkZiJd24UpxTBYCe4vns+zkS3hL&#10;tQnAFfjxdqRkMn6aqUyaR3cY1oEwzj1uNRBRD9I8Eaojy9V+/oI7gCkDSYPXAIIjZFtLNuQI9EFy&#10;NXHZJTchf/ebpF2vKySmVNsDOVfwly+W5nrdXwRztMLy+1qbLzzmmk3ctshpVbjUymJnLijOF4xF&#10;qcsnfgXfcwHLqkHgNIxOI1zrtI2AEZ+3y0BbPU9xRI5gRJ0rZpVxl03l9ytxe7wHPkuo/f3uAJ7f&#10;1ENryjGUryBPcjXQko2Zzo0u3kNocbcX7ixKcMyP3OOPjW3jJ2shvprkezhMWZjOmV+H+Iz6R0dM&#10;XhMYWJSQK9/8I5+YeNsC59NblS5HpmQG1+3GP9hbNI5xTlKst5eXRuun76/MjKT7vw4QsKpn+IOF&#10;mdBzo2jGxKq3U+ziZS3OYGRdE1htoI5mx3jMFuAnTVVebSHsbbOxuBIttPFLXuEToUTt3nJ528Q0&#10;x6PQtqfglU1KfADd4yKnzCiHIW28wZ4F0CZmnznMOh/kKIkv0g44eJfirIhJJJIASSS/MCAHPT6F&#10;8J6xGi8sZ+i5mS2uHqiN1AWBPWI//lI87bYCIs3Zjt50jWZ7NCvoSlDBjX7usfhVitjgT1wdtfOs&#10;1/kHQlS/oTtiP/5SmDBjjVvbSS8QEEemh0zRYdEU8rDAjDOT99XdxShLmC9c+INHZfLhsecsiRmN&#10;r2a+JcmGo2DY56BR5DLa6gpcYXOMPldRcuyepGwXujpq7T3aheyX7i82kYZrchqzTT4jroTovSVs&#10;ONijIIloqjngH3EfnccD5x6SwKtmFg9K9jVr4nm7hlODHjTaSpEn5H6MKeA49ISY4U0kgA65mZCj&#10;QKL0qWBKNuRKV4LHOIiSVuP/AOUlbj/+UmiRJKZunpTXoDj4V+NG6fzAYSUyBr/SrTI6UcvyYA+i&#10;5H5a/OrtP5j0psKZb9KKy9pjIr5N9n86bDPH2WXT+GqtJAR75gjXxLrCxCVXVncWyNmRtITuY1jW&#10;0d5vMuPHHqRkKum6Dk/9Q4DLH68bsoySpnAC3APmXVxbX/a9DtJqNqs5xoSgHE4chxcC3yqKIlzO&#10;VHssbdtaE3ptsw9pbMS4LXU4FnFZzjHLjwauPmJMvKOkuD1YqNE/WcjugamGBFhytzAPHGAqZbvb&#10;LnGrISpHMeTuLr3Ob/I4vwKqS55KJsz4Bq0N5WQw719I42wRqJz9Pu9EKQC4cEgzplvMBd9TNzvZ&#10;IAK7S/ZHUZh3gyopIPpI8Un1KCkuNb5Foey+YSVhMQGfgyDUtvK3rYoGxmJb3llRJxScxYExxsbk&#10;ZPKULtbFarNOFttsWdGTP1j5czv9lsc1q2MZFzRMd9qd7vMZykckR2R0myuXjAKSPyxLYJPL3oeS&#10;x3eD4f8AqXNY3BY/Gsfxx9N3i+Y612TlZLufCZKPYfMY/wC3C/0KHNKXmLAYMZ94g6a6cl9PkjHZ&#10;MfOpk4p8YR6x7iq9aNE+rDkx9tLmMrb4GgSijVkov1g59LeO64+GREaop8ZnIAhtYydRB3Gz9lLX&#10;IIPvFxKpxzU6LZH+IcjJ5BW51A/NdqhJ3MgPDAFjH010HTdDz6qmQJq5tDa/SQ2k6L2fQWL33rSt&#10;rpx5VDZsyA2Da3VuLTGkPhxFqRXH+E1EOazuFJqQbKWyk5oz24B9NcmW3Dwh3kZ7cBCoPtnr/fXJ&#10;7PJHy1hMVYzV23s3si/S8U2UvRnBxaaGW+aq03CebSJcF7n1NK2nWe0DAMEDl8LdR9NYEzaSrjeX&#10;caqrxnjJk4F0sLCxI/gc/NzTTrP/AI4NmeRgC35ardSbYO0m3tN3GTylzINgRGBM9POrXISZbs00&#10;/JoRy/JjjUMbfArI2twZEnA/Ajq9fg8CJDyuEaF44FLG408586aPc7h1E3BxGqtPb9+o68lxkcQZ&#10;1Mubwhox4EXb5FM7U+3H7qQDwRmUwBBwIZqRr69MGDjSNdBDh4kF1fJGbmBSG5x3MEfAj02EygH7&#10;McpI1+LNeDXTQcnaKyMY++h8cpHF11L7Pj8kqYcM3Kr018Puefsi9mN//lqGSWwQ/wD0Uc6eCxnT&#10;0fvpt7T80A5o3wZ4Efbzxw2HgQwbjCkSPvqVulmvv8PiOS5yj8cPCR8aHWMadtkj4E9bwJ3j6P3a&#10;ibyIJh4Fs1IAIwHegmohxj6axjUTwxuV8em3Tw49RyHVHWkr2uDuAgcnuQdTSVwHtApiMefUXE+7&#10;kUwbdzAucdy/FYbaMzLNEriXuJq4vQHa4OmMRFWpRSbaPPGe4q36HZYVMHMyQZ4FoapfwJ0WtxCh&#10;ybrGINIb7PCOSY74hwKk1nS5ZbkMjDStCQcfGoc4mnaLfNqKKFrPW7Sz4NDUcnHtVt/EZk2aQeTc&#10;TvpZ+nyFp9HvJcIhoHIOZ1ETqidSZtpNteP6eRazcs7qa9I2v/kn9QJqs6jgMd9Lf4C/VaXE0FGz&#10;wWM6rY860EuYYzsZV2x3jS3fuI+zk7k3HpwIuOj5jzg6kCnt/wAxPRVB6n9n47YHMyfbuH99XFvU&#10;FMSrI2lRSR+YVXvY+QZhnYP2OTzCrYJxsTlMyHjbAtx/CULtdbdw6HoqlWLOb5xtMJu2NhKrfmEQ&#10;Gj68wPbz85SQK7V5Qc+ZttzCxLgHqfOsHl8jmJnODcSkVqUpaoy73Wm8EqSSuSXnINH6az2eblNS&#10;WZax/ESeUnNrYINxKNVaaSOdSrPGe3cSdEJWF1ncjlvHQYt2BBGfWQ37PjbOcEZ8ipRJxNescpFZ&#10;JGzJMia3TSntq8WM1LUJUztlpZvGUt8rGrXSU0ZP3uCMAlVXdJkj0YAcxWShJWykMx3l5dcQWtO0&#10;sWbLVIS/g8TahJqcbNS4BwX44+MepbVln9YCil5t253xFgFUTidTtzjZsd3Dy9NZNOGD1pnjfZ1x&#10;PBycqS7hYyRp7NfHTh+86b95qk1rjkuaNN8J5kZFoUv2RjgbXn57aAbL6glzAh43KD1ptAczVzgg&#10;4Br09MTVe2cZNcWSVjlMtenggP8ATuIkT2kvIFj+GsNZs3LlzjMrgzJuBMh18egiuNIHL3MZMEHT&#10;WwbP5o5lTm8Y/wAJcxyvfY3uA01th8xbxL6Plzxto1HcR2hyLmmwVZVEpMyOHzP3I1ic8qSSy1tj&#10;McWMYuWJUOcUHqWYKjEplJ7B9/e4HM1akt8zVTkOSR9G76Bkxa3czGdYwgudMS9DdlcjI8piawPw&#10;axBCtjQEmz/Z1JyXg+0R9MY86mTDape9mDaZtvhcca+vdo1VZpwk9Mco1Y3LIZidm8AIkHw1cKbl&#10;dMGZY4zl1Omr5PHFMThscNjWHq6pe+sUmbxlr4wW4x+WsXJI2tAhbTQxUk0kvA24B9MY1W34SwSr&#10;eIJHzOp3FmTKpytnmFtpxkW8E2tvG0pBJzAa/UU7WT4XT8CNPT/+JpUxJPUMZI9Ezuk6k3NzjjYi&#10;J8Mq2yT1xKn+SOVNSRk6ixOaN2VzRPn+Gh0rbvTextg8xaDcjduMM2mrbO0Xg3LNtjZypr+LgWqU&#10;uzkDOU75Pt1vjFqf6Vwh9hpyFwBsYBcZOX310SPYfNZbLgGgfa3UXI5TIxdFe2QdBCht/wC3Gawr&#10;Ci5x92Y2wj5f+4Vj7yl5KYe/sLuMZdQZVllUU3NZa8OGM6rQ5w9bD3OC6ugTHsTsSDMTuN3EGzTg&#10;Y9DGe4HyxqnjJLoCAvHLgGobfaA9lo7NgRPqoFPxuYx74YAm8HljWmjR1ehlzUqU037temZkMAY3&#10;xdMWnpKqzSjpDGXGGa/qZFhsjqcrBzeg41cJpWJZwQEbnprNdjJKm+4/X0C31mpncQF5xs7JuW+N&#10;rRA+YMuNWTZPWhJU53OxkcFtKrS+VzVyM5m2pAg/p30JMcd0cHxFYhvyM94TdW2xZ1/XEjbOWx9e&#10;5cFzFw3PJGOBycK06T1IMOdzqKt1BMGzzO2AIa+ItURZPd7ZUKblbZs9BG5BvAfLXQbyvJDAQEEn&#10;pVqzaj5hC5zRrMQM2QWWNye2YnLtq403s3HNZS+mXaorLfp9/OqNZje54kUJLTZag9YR6ZkALCR2&#10;7fUKub6wrCdVPMda78Ma1pnRcu3LBBdGYnU7iMM9idRxkAaMAhweYp0ZPdLXQpZVZHJ6jpJtvJgc&#10;zljKmZg4m01sPHOoYi3KrCEp6U4wvrjoheZxrK5XtEJAT+srX1LXAndbbtlvRCeDGzl1mxvBicxZ&#10;WOjGTxzgvib3PNV8mm0yUxkxwHLj8xUkdaS65eMC58NPRjahDptrQFUNHzmTkwG1G3TILgR2Tysb&#10;nPHprYGdaSE0pxhlRRwdTVvh/KsZnA2xnONme3ATpp8OdXtsIpkKztmtbwygbZHwvpo847JlspBA&#10;8u3iao7Sxml3kplpAGcg3iMeqlXFeNpq5vWPqW1Y5xHTUPOHBTZI9ODy11RQdJ7nLgGN/aBLjOk9&#10;9ncyBA21LfmLp2fzebMJdgczVqMJNK2LjWbkpio6v1mnjIVpoLOTkj9vg1ICf2ZUmpKbGH2yA+iT&#10;mDVxpOftyyU7O/nHqNyeNUL7JzGfTG9HdHB8VcvgMx1Gsiw2szjFRunrIc8osfZ14PARVVnI5TPp&#10;SBsY4hnHp83Otm2gTiXU9ITwRnzjFp/OuWNllBTGrHJ3d/dwj1Li25jlLVYz3OHgMvGQ2sdX0/pF&#10;qpemPsZOrxv1Brd5fUDmak3mxvEBPN9xGKsFKZDKd2jPcek0hjHx/tLIKcm+O+2+72+X8aNcK/J8&#10;Erd1Qd3ChdN9nLHVA3r9sfAfd+lqrJZPSbZ49PvOoEZemq5Xs8mLl4YJn1uAaI0fUjaBlgjOLGut&#10;w8H04ujDnpj1NlA2sJPLt5A2CC2gRtjbyZfcTiceZ7i1OcN5c/bZ+d0yLctm+wNzHYfwVG1wf+WL&#10;jjUeRntxi9NbwhYVU5v4c4cf7EJ2BuckVrT5iB0/scn06HjbAxr1NrTZOOOXHCGaiIH6msuOiPJt&#10;IXp5bA+3eAaVB5oyklO3XaE3liLGdufAc+zTYxP2Dn0NjMi441BBszmIXOA3oXSo55j+81UIf76J&#10;DmlOWsED5qOPzLUa305XIVb/AMX6TM9SxLdsssncFl1HgDY0WYilL88fAuA5pAUro8a71cEGZkfA&#10;e5A4+82u/wD6UN7DodyOy5OVv/8Aayy8XJ6FshjEe1upbk4XXdOv8pwI4ERQtRd8f8PNmXcqMvN8&#10;pPT/AGOUOVmeCVTXeDdNa/75R1+FiGGH+5jvr8BwS3eEH6UdBNCQZI0/P6eJLXpgx5IxoZj7i6W1&#10;bPDj4DApavuBG+NdRerw8krlydg/YiJvHLJaxrlJu3xjz6a1fY/tAaUxMvSZy2vhjyJifplsJSWN&#10;OgfWD2PspCMDlgArfzBrixw0wEXpxWnrCbOqhod8zjuje2tMRPH4sS8zj3DOcECx4OjuC7RgmbjK&#10;m7ZWzgUX0Qq9zen5hLRgjcsrdzl3FSYfRi9K20t9PQy3JYsawJzd41vuzvY+5mrYD9zptSFt3FuV&#10;N7H6Umozto7rePV3Yn+pLdNqP10bjg3Cv1Xit6ccySYnZmBbjGVUmOBUJdZppxkOmozApdvAoqSa&#10;OHE/cwJqFPJOpOOEJjTaZiXyjwA/eFEd4Q1SEcRQEIEreNMjIpgyKPXx01KAa4HqKGQaMkHjUKNU&#10;KaTjI1G9Po/oU/51DTeHUBtJfmBfqaAkkkkAJS2DMjkmCBRF+jJHDwoAITBoQJM6HKRE6J6R4P6c&#10;qjr8L0108PEBJJJL9gJJJJACSgjwqVYxqJgQASblREcwwKucKe3giVqkdeWntDGmSExoFAfFxojj&#10;UWqPAcTIOWkNx3FDSX5KAlcTOBQxkwokMi+66E5+72TgjRFvn4EIcQaidG4wJZQTHCTOYECRJwQc&#10;Y0NINfANUp+sCBIrhOHjZ+2xhXN+8EgRlnO3Ici+OQO60lzBxgJgTI3BI0NcPMamM3momiLiyDl5&#10;IB3o0NeOFMI8xjQFw4QDh5w8JbQ0edIhNNIY1QIBp4Em/gUxxbgQ6CNAslpkiRCJqMmmgB24kMii&#10;A9GJEd3TAHraTgaGnJg4EhjJHx8C+ny8JMyDRjd8fAq2MaJDuQDyJQgMWxwJm2SNQ98IkN4XvoAW&#10;7kg4Eh3Y+NWRu8bd9PaaYABI3Goe5jR54McA8iGs3GolgQ+zyJlwzVkIPT56DxpFwAFwPBkgQ3Gi&#10;TgiGq1ICUhQ04vuugEzeNPAohMHdTxOWmYPRiXzQoHgRp3UjUPAlwo8AJlvwJN25DESGQkGdPDmB&#10;ICY18AZwJDbpY0Sb8tfABox4CKyMyJkjfTxpNx6ioJyyNyYFZG5FVYEeZ24FQBfJG4wLSBkHH8Tq&#10;rK5GTGTBGfItUb24CHggPcTCMskvcYBoC4cCg8rAiQ8+eNB3DjUVAFqkbjxnErsNx4PNWVy8mDOr&#10;hc0wY7SoA0JuQkfxESbvORg/TKqeNxjHn/DUwbjwIJzSJe81M6JOCEjGqezcYP1UY4x/wraYLAM4&#10;8aqvUVwmlvj/AE1SSXNePvpYwmcGRPDIhvBwcCe4P1eWpwCRCE/6aeGRQyE7l9Jv4++gC1N3H51a&#10;mZB8Ef6ap7MiskvcYB/5ioAuzMnjtanUUwhMZMEaDs/ApjghI7CYLLJLyaYI7/wkph4/4aGsyaeB&#10;PPCJYAEhFDcE08CecEx8ChkJz/idRAwhuCd9QyE/+EScZ8ihjcaeRACuaieuYENJnSITTU4Ey53E&#10;8QmDPAhttPEIqAIZMiW8d9M7x4Eh+DzEAPXNRK4Tj/CUO5408P8AfQAYGTvwKY35aD9XzESgQASH&#10;n+fqIkNxqfTQEf6eqjA8hMHfQLDA/wD4NTBkQ3Gnh8tAB5K5qHQe5gUwfv8AGgAwMmr+Fy0SGT+6&#10;VbH/AHiJD+ugAwMhErhbih3PyJfyIAJEJ+RK5/dKHvGmnh+BAD1zH8imDcIbAkMmDj4EAHrmAiJD&#10;J3FW25PyIk3JpoAMXESbk1EBHk4FMbkQBahuNREhkVbG4+qjAyIAJDIpg/GhoydzuJ6BTgEhk76J&#10;N0HGRTIEAWRvkRhuTuKtt4/AjDflIGFkbkR5uqq3RgZOQpwLIMimDIg7ciJDIgAlxpcaZGnkANqO&#10;QamJm2gCKo+BTCDTNtLKCKnE9bTyAEMaetpW09gQAsCmQJJ4Y1OAhp6BKBPW0APYFMTI09AgYSE4&#10;mRqYNAH0nElIQBHSwKQnMCAG18208lgQAksCetp7AgCHgUhOYEsCAG0lKtpW0AQ7aVtTLaewIAG2&#10;0raJbulgQBDwJm2iW7pbugCHgTaIYEzu6AIdtfSlW0zgQA2vm2nsCWBACgSgT1tK2gD6TibTiAEp&#10;CjqQgBJJJxACSSUhAEdJSEkAR1IXzbX0gBL5tp5JADa+baeSQA2vm2nkkAM209gUhJAEdSF8208g&#10;BtOJJIASkJJIASScSQAlISSQAkkk4goG04kkgBJJJIAScSSQAkkkkAJJJJACSSTaAEkkkgBtR41I&#10;UeNBOMkTMaeIoZFQBDIoZFMIhpCIAhxoaREo0HIRADJENIRPEIhpCd9AsZIRQyE8aRCKGRMAZIRQ&#10;yE/iJEJjTJCIARCIaQmnjTxCfkQchMCAE4cIO4cYE84Iq24cIJxlwRByETzgiAkIqAHsaZceBIed&#10;TCEwIAAuMiDkIpjwiAkISNUCx4hFDueBK4SDgTOnGgCYNHmfuIC3zqyM+X+Fy0AWRuTAmSEwcahk&#10;ydBDXjhADzxxjVbmAxmScPNTIkNx/wCmmAZjVmiRZK41iLYKwbkj4FjLgZICZ0sYU+cE7n6az1w4&#10;9pxq4VI41DrMd4wKcekVWPPZv+msNmhMZFpE4IOMeODTtrGZo4wZ1OW3AchB3M/Gg7wg4CZEy4ca&#10;ihuCXhpZOQyPMeRDSKYRvpIa45SnKBEIOMfvqHjTI1MJ4EALjzokzIoYxqZbwcCCcmN294q1qk5H&#10;e4NNZu3thH760KT1RjFZgBn5Q7ScgWXYlHkbOTx8z4ihs6THHv0BtMNpKYVA59hgg4x6amTSqGUc&#10;ufNuXHyricByjMJfZenwJkjhGHg+/Aq2QmNRuLAlpp62NB94JGPAlcIFTlASI47iJSsllyCNDWY8&#10;edImRKdunxL6y7z2cNnOSDpqnDtxobqQZ1MZkvEwJMJPTKrWWTZnU7g9u4u4kMiMEb7tkUMbccCr&#10;JAk3cYM6ZcPL2dB3jxJm4x5EAJw4QchCI8Rmlu+BAAduMkaecDsp7V7iZcOLyABo5giTPPwIDgR6&#10;T27mCNAFkl42/WTLyXtuBTCEbQDwJkg7w0AVXs/vp7c1ZN3Hb99DXDfwIAhkl47aZI30kYbt9NBy&#10;DIlgIds2SwobhuSBPaiJMyeNIGvK2QfcTw7kGRHnAxx50BIPBwL74+IoUY9PIn248HGnSDIpjen3&#10;rnPABHifmgif0pHJjGtaYbGJ1HKe0o9Nt8RO0/T8uC51gFcKO9Wmv3lvQtMZG3wDUU8ZI11w8HKd&#10;Bm8kYm8Y+omSSOlLmsDJ8JfNJ+mmv3A6EcpDl5I1b2cvskzrpZnRdDmJ9+K3uJTDYu2ctt5lU1E4&#10;j8vgSHzg9VtMrbkbG0Y+Aizd5K7LnItUeUnNpaTA5Ylxk5aqryXlg6GdWIcqoTSVUlxRQAxkwIgQ&#10;ZLiJN5eSDOo9NfAKNBN2ZYMnfXYEj2DzYNMdsGtEjIIRGw/cQHYnSclqp6AO4lI9b6nN0TwLt55N&#10;JTLckALYW/8AYu+BcjzBmZSu38p3XLGFU3uHB7OtHrDRNKhEt6YyWk88mjKZMsAbV7yyCXb04nkl&#10;C2ObcWuMeoPSXnvtUl8xDNjvO+RZmF5lVObX8JtZrl9sFX5iZMLdPOcDm0SMfTEoc02yPX9gOkOA&#10;fTHkgWYvJoN5ztMyojuXuIM67TSCpvvs+M5jrWr7ZsvaA3OtAfOj0nZkeDwQeasUk8wIEmOxctq9&#10;0/VGB7yMhF8cgSlxtkj32OYsYGftBh6o7XwFQ9rG7GnT6MPBd/fXV3qt02Ooa4YwaWMjQpf21SfW&#10;AoOUyG/BAAu+jdFuEKokO3jTdjGsiHE7huTjgUO3g40YIQkBMCZITGunQck8h2yBJkVkkZHrxzZC&#10;fOTlpSenyPHOCAGREnkwbS0lkzHR+FxwJF3lgguzNnqbtGfcz/E4I0NHNHISYL6z1xUBDX4Gz4pI&#10;Pio9RdUEkkx3k0qE8D5ZUlyS1Li+dnkcj3m+j0jtthnj34RPhrJZhWDIzk8cDG3B5fgUwbxsbPAe&#10;2oqXLH3qaaFL6X7Ym27NmOsQumNelmxT1LZSysP6kDfMTU3LuQKq+ohTbZ4SazIwBEM30xk+demr&#10;t3aOGCEFxeZ5jKS5rno8auFR32Bw6lK9Pj9/0zy39cT1dJTScuBUMkZWGxy23LbuQR+JebUrqAcB&#10;Pf6a9oPX1rxmwosNPwajl4XeCD8EA14OzQblsS9GC5B8Negcso+y7hzHMateBmmqzt6h5pIXMuwO&#10;QXJgTlk7mDvYlDrB5KXLbBGDOP8AcWAy+uKcbNgQBO6HGTmIbUFSMnP3M5dTzFspQYXkgGeOMZM5&#10;7n0lQyOCdxPOCD750B7Q1MECt3TLNspNu9jsY9OAnUXV1Py+YyElk2nGNc00/XBIKc3Cxnuowz2s&#10;TZy9Y3jlIZv5i591rWnTpqWo6cmk4G8GeB+AWC1aR71X9okukM2fMzacDjlk7kCyWaPCP9xjMC3B&#10;zbiDs6fc77vLMFwPUGhyVMVWfPNPUqrKwbTuXPmDOeCbmIItsZfH8y8ka8G5k7I7CZA1yFu6i6K2&#10;4VhKfs5KoGFrT6nfBGuD5xWhHgwbycpIx+anYvtH3J7TQlSdQDlpDwGAIgScxMzRxeJjDwLKyTTG&#10;RHpeQncRNQZd3lnWHq5z+asKzYiDKxODONLVXpJtg2AS6sGwH7MAm8zHzLa8eqX2gFkj1i8bHK3c&#10;ty6ZBr1J2ceunJZxuLadg3dz/wAyPkrzTOQ58efwzFR/4e09H5YmRWxaJBxbUFDzaQud2eMSjjGL&#10;9xAXAxml2Tpr1E9YBvJZrSj6ZaRI24tMgl5CzCoBwDOZsfOTprseX5vXKsMzP4v1b/bxGY1ZNMbn&#10;P5qDjbkNydRQ6gJvJMcfGrtT7htbBHAfd410L9o4vutM93hyzRORkG8JrI68Zubh4I7RIPhLuX1c&#10;9nlDzKSngf2iOidPvrNzGU0jKs6f0jaw0LqXVnOlDzCXMHII47uAZeku2JXOJK8GAzaaiHc6gy4D&#10;QRqJVGw+h6HZPpq8OVwEmkNv765iqmk2/ZwZrIbu7E5o/IXF+sYGS9rPd04tv3jtPVmQxu4dyTB5&#10;WEcu3OO04CTSuF41T5PsPmMy1nL4RI/MLnWA7O9tlTthgZuQFeNR/nXS0vrRyaYgMzfFbweW5F+6&#10;sp2M9Ut24/ulqJvrJW48Tf1b5LHMbL9jktfeWxcEcEa36k9ldMUq2PBA+KSDpkLxwIOSoCPCawLZ&#10;x8xMvacn0y+7gydMaxJvObba1yDoIXLMRSuwXyeSumH7Y+M4rxBdUq809qGxudPJieNzuu5eYxXb&#10;ANkk+Hzv9ayarhPYWb5xAfdw8ogyd9UwP2iS4eumnH8453LKWK2zyZquRklU2OzhNku8xHqabzGX&#10;PN5b+nl9Qa0eq6aIF7ehtP4CanMzrTaQJJTMgew7nGTS8a9Hdmr0cPocOmvpHIwoLVu3JBjU/qV6&#10;/cY2xijMrHTbeooy4NxuGH1CJ6uKEey1yCOAFy51BLoOg/WcpimJduE1AV4bqEFgS0461OilxyOb&#10;bduPBEjl9Ttmx5w4kZXEbcWmQpMnzLJXG0Arl6feQFcTAmm3W17VBkq2S9sSSo7bYhf/AJHELg/d&#10;xLDZPT/YgwGcn9qJ1PBB7qq1wCoyjMmzXFkkdN9guAPJkfO45nuLVXdIDeWHIdC5/aB/6lCG3ZTK&#10;U2YzlcQE8zjUzZntMmOzd7ucyY9oSknLH4FyeYxGshtipO6bWMm9Mqtnwn60mv2YeH7VAJxA4Fpv&#10;beeBQybd6dZkOYIHTgxOYRdiziR7G6wlIHMb5rL7grtspbBoFm5PUjpR423mW1G61OWQeCOBEPDp&#10;4O78YTLmdv4TllxtLl0yFjCxdb10/BAswmFSCuY37HOTmEGhu1OR1fQE6PKnXT/fgW2bNJPIanph&#10;9HGD+thiLqf9i3FYpkZmmunh6HGZd/l/Mc9EqdlATA2fF1OmRapTbyo5bnZvhYCdO6uapuNzvtmB&#10;jcW8bPKPePCMe1dNl++tHJx6uHTXxBM1XmG10Psn+2ExvPzumbLqauP9NdgDl9OUrLtzbMRYBi0+&#10;+s3puoJdKrDZgxuR9MaMVBI5i8bbtAe3GS0W2XuL8oTb+IMVzlW7ZT/+Jk2cucG4ibwDLzFdvtI9&#10;mVhtAD4f+pZvMJOKVFwcy5y/8SAuKweyoec9sJOmn7vln0slaTjcMkFocfKIT/2qh0ntIm0kJuzO&#10;0SMmosrqirMb32M9u4gTKpxNG54zahiLMyUxy1aadP6Qh7zpWeetRU7MhwtrXK/IuV9pG1idT7O8&#10;mpXEf8izeqKkG/Ic1/Os9eOB68ca2oSWkTppam80Jxxp4jzeSY79uMiz2XuxxolvnfgOtPpyK4PT&#10;AllVt4S8PIkOYEjyX0ImcZA5I0ISIc8agcEhRZvMCRqq3MamgITgVPEnQiQ4IuCXlV5lc76LkJgJ&#10;gUJ4S8nR/d10HvKqlcKrJ2X40NIzwLYuMugFf0r7X0b/AMUyv0JPrEpIDr9gErjTNIOZw49AQhzx&#10;pLnLXpr6Y7VNYEZjWzbP6Dczhzn0wj5hFs9J+rmNtrP3wsA/LXVrPZvLoKYfOY7reAf3b341hvm2&#10;+4st7pgM4lbKWttwbAuQI9s/k5IxvsYC7sP4udDSS8bYutqW1Vfto5jKdsE9uAnmJtPlrLkUl2ml&#10;Ljc8AE9TdPj14DA/SVDk84Iwc2THVwb1IOAlmC6OO7zP9SS8amktVwcGjHa+Gk4k43NjQVPJVjlt&#10;McZmIieYtOpvaZIZqQ7YzG3GQWmPuIuEuA7iaNm0u3axrD5ZPGudZxTbkzk5oDiJAtyqjdgkOFtq&#10;KhkHZbY7Fvy7qL6lAUkkwey1seAwC4CC/YVJJ7S5xwK4TicOX7LAY/4aodwkA/8ALT0gTB1o5CTc&#10;4wZPiq7DGycy4+DjtLGXBPacaPEeIFlbePHLN7z7a2Ck6gvZI/KWJzBuR5nV2ouaDCTduXGRDic0&#10;6Yaw8HM+khu5kCQ/jR55buAgj04PhKGSYE3nn2/iIKCqvJw5Nkcn5emPSQFw4bBv49TyyK1VA3bQ&#10;a0BxE8waAs2bZ/o8tDgJlHtxmIeCNHqwtxslDlcr7Ne4IwZCIDtAHZe4ID3E5BOZuOV43ORXZwSz&#10;kgSldsI8EaiTh4OMmOBI7m4AMG8skxwacaTh45eDxxp62Mw8fLScOBxtrMCtJwOQhOBAXFwKeuYF&#10;DcOEAMt3GBQ5gTAnnHKVbI4JGqEgM2++oqlnHgGoisIx9vBjJlTjuP8ApJmX6wESMuCDiSfgJATO&#10;leaO8ohq0yhxgGqsprR16RIeoEFtbvCQEyI88eEjHnVEYTOwXFCpdwjkihoLbjVPZoG2jdx+YJZv&#10;NHj2Bzjj40ek7yasM8HGgMwmhHJMcfGhJ9AZ4MRMwVM7EJ3DZFYnlvcgR37iJM3kujZYIz24xr7q&#10;5v8AImKXNZY5l2SNJm4eGyJidPCR+nBfuQIa3eEgT6tdVirw88uQEzoE6JHH6f8A408csZesoOoh&#10;CvAHjWBfqWdJViRJ1uXATEmkkAbLI5o3MQN4GRaED0jbk0T5FntOS9uZvj741pDAQ+CD6i83ylej&#10;NdNPEcgMieuXhMGkOBQnLQkA8GqTV6aMyvs6AntZ7fxBol6XjaD7trx+YuZu1Wz3EloAZvHDYfIE&#10;iUwpsboe8wacaHFdkNZgKG2mfQ9JATR4/iI9FvpenweHBxAFwR2R4HHGmmjiX3MEZ/xEn8wIYYMd&#10;on01Lbyhm8+HH07aT7NPazx08f5AIg8FiIJ94g8saaJLmfOgZFHc/Ik/3gNmAQf9ahjnjiIeDl6X&#10;URw6N8Nvw/8AnALxtBwE9n040HmcjeRkvQKbKGBDZoDXI1DezgkGiYJRweWvirdG7evj4AMyVlNX&#10;LkEFm5cXU9P7AN8bAM8AX4njgWb7PNpNOyRyeOZSO5BzPkjWkVB61ExfkAGQsRN4CadwmeNZU71r&#10;JlaaKj1cH8eI9B5fhY9SrJEj/wCTHqk2abKZO53N5NSjN8TuKY82WbNmEl381R3GROXa52P5VzVV&#10;lETGcX3kxqJreVUBIJSzb555vEfliXQKxliUfa+PXXxLXOiKb/7P4A9OKMks4e2ZIEriDzCZFqdL&#10;7J6UlTY8E43X9XOsrZ1I90AtmO7wD6iqrxw23nO+K8N5Yl2EJWvb8Tn3JVbYWStNndHxk/qp86Is&#10;yJsfnTxkczZiUkA+YRaPL6gl0q1prx9NsL/EtnJ609MGpw8tgke7nJp6eSBXXOt2w6KI3ubRwTOK&#10;UcsPvILcapJ7kC2ucTRs8Jg5kCpXZY7eTUWombWcxMR9MqQpseD/AMfSjkvK3cExR6aAu2GCP+iB&#10;TmzAkGaJUuq1X7NfA+Yy20vOq9bggg4xrVdmtDTpw5yAESDyyDUzZUzkRiA356If1F1zMduez+iZ&#10;dgltp49tafggXnOTzMzqNYkSLr7f4noKYaZO5IkehwmeEpenJUM8bwDUkf0sEazFntA3B7jbWhwD&#10;6aw2qdtc/mjw543HMQOQOns9c2IQXIyeWuu0xv2XfOfblExnfZzrKabZHs79mYH3MPlrZtnbNk2b&#10;e2XR/ETOxPYHgIAzljvBvi8EC1TbRSZJbJf6k9j0tRsvPsny/wBd9nj/AAna8v5qzcYcr7XJWybT&#10;E5mD7ITylzjG4cXccOp9RHJw8cmJn6irjxk5Z8a18fD1jL0Qx3ichmpvUtsX7o/ANsUecNtAHEoG&#10;InlwJoj0ZsnfTrdzjyG4FrKU1f8AHX/wcxQJkP2jBHqQLSKs2aMmcp39m+ueYNZvLiOAvA4Fe9ok&#10;4cs2QJbGf4pPnWjD/FaD0kPY3MC9rADB5q9bqPpeXNmQIDc8Yl5YerezF9ogRxguQLumtK0JKvaY&#10;DlwE5ZPAvNubkdRldFrPSOUn1xLGHSDMcuDksC+ouP8A1hK4ewTE7ZmfRbl1Layx56yG4Fx8y2qq&#10;TafJatG+geAtuicsi+YvCOjtsZH9w2nZpLVVrkGyyPaQ2eUofGf2ommS2sHldFkMTHGfmLG43cxl&#10;BTR2SxwLXtkc4czWZYHOmEi6jG4vob2L+DjORyWU6lSFsNCZjehyNj24/irN9qHbQWwDOWOTzB54&#10;FuW0Sm3Mtl2Q/M1VyuOrHNw7N++KRqRdZCT5hjO2gFJ6nlTkWCMGsjs0cEgZYO4sWnUpI2cemIXp&#10;uQeYNFpY8mJh5z24Fp7SzDCJB6mTTRLs+bQX4GxykCq2Qba59+LjV2kbwkGjvwsHxVFNcfUoKgSm&#10;CO+PTjVRd064ATB/Qut2crHG28yBZjPJgNgQ6jhznFr8Wk55jF6YUv6VrE3ayqYiuwaZln55bHBH&#10;lW4mZpqYrsbroBoYFKg9OFPwgTEUWFN8fTDRNQRvjgSG8wcCDprH6UujQOtCbh1jj/pUocw08CBp&#10;JlIjrSZfjiRJg2IYmBDIHhIB4FrmzUTaMmNwf8NQZF/Tp4meAXEen9n7kxMauBxN2Y8EYbkY0fmb&#10;nUycCpM1mDiAmDuLi9Jcma3TVmv/AMDUTtBftgdvBYVPmcwcRqWQd4mOBJ42Jb5CrjqUvUN4qFwk&#10;BMcauzMkucjAaA4h2+ZcWeuwEjyIEcpIMi6HSHo3+IXVAzhX6iLgSTRh6TLXuMWgHJK3Dp/HwJqO&#10;QKfrVBQVZKGH0+lHo5CX0L83AkHAn9QoKCFgUy5gUUgCQKUMmNJP0P6camgt8Uaj2/Gpoml7gUbS&#10;ukhnt8ahj1fkVr7L0+RnTDiTuI/hpapav5iHbfbGBt8A8EC1Sg6LnTn2xmAuAflLJhyty2J7i9B9&#10;i5CGpiya03gu/jLOyeTbCVYv3zoeX8Z1wpfUjaCXHgfnKOMnTJkXK7OnxzKo/ZgcwvSXbFWbB2z+&#10;U74wBcMTqFKqrI6TlNK2MZ94dWtQncUULm2JJ7fdNT92WxpdjA9MHnZUlAHv8pc3j32az7HGfl9Q&#10;q36aU/Uc1zsJUXAPSuIaz2XtpOO9G+E4N5fcSL69w2k7rf0kyaN23ZN6A5XkY/7SXgXJm0cb1zox&#10;m5a32sKsc28Dw4hwD/3wrmupNoTc16BsC58QiXAjP1dZpoIyj0sMd3fAmRkwJEuRkxxpRgxrujz8&#10;sreblKPBAmilJApcglZY88AUSey8cfAsZz16N10KCFJ3GAi7S2f1oyglwGbma7v8S6uISXAqb6H5&#10;YONMdoMS86zcbUJTKiHDY7Qju/eSqHJ5wSfEPHYLg5tseRcxj3m3jgXQmysY4xnjjOLH8QuBIosH&#10;peapI5o9j9mltOcvV1EYnlQT5nnc04X8NIk0nTDWgPcgR5ntAI8HZc/3Si9VlvrRpmLzaI5D/wDU&#10;p1+IkTao5t+3yq21W8Ddy6MfIufVQ2pKPlM+bax8/wDIjolfQEeuZZyiOcS5493xy+EOD/lkNqCp&#10;G0yJZloC4+mtaqTY3JQ6MBy3vhqkyvZnOpUT2YAsfmFSdISu4CcoKXjbSdtef6jr+RCJ5tLezslk&#10;J8nUIlNNk9RvyY3J7n4iyU78cnvhsXLa+sRb/D3y1OTUfk4GN4PBGflrVGdHsg0xvKyuTuN8Jn6i&#10;6irAbKWsmIe5aXyY/WOqselNu4cOTD0FuIlL+XnV1cSMpnp8ALmqrKfZ3PmA8ZpUUcH01oNm6VaH&#10;PO2jNm7fvxqy4G9vJxq7N9m9TvG16CVFwD+Gqo8kb1nkMAo/qKFr7P4kZDOAdvkIcMA4x4EYwY+M&#10;ydIzwJN/gTlFfsiBzwBQW541qjwY4x4I1UJnI8GcWpAtSHN018NOPQS7aAAyY08RxgTTNu4jJgjT&#10;rweDJGtPXQcfo3aV3HxqFppkbjAvzSfbtC1Se25JgWzS+hx29Y9uNYPL5hZJjWzSeoCG5x0h8IvN&#10;C/4XljJggOInxFZG+xtlbwGfa3whY1lY6kchcgjvls/CWnONoDYMuxwASOiGAerNmbJgSyHUjJ1F&#10;j7ylxXDwQH5a0IdaDmXJ9njWezBwNm559xCYQshkpPB8iDvKfJBwK4Eqi8Ozy4E8SeafIT6QMx3P&#10;UTxJW5WnfY8jltvN8SPUfRYzOQb5dG18waKtQMH7PIpjNmSNdpOKDphyyswAKPSu3CKn/wDBOY29&#10;8sezdMl2DgUuvFrqfm8z6TFkLlluz9iUZv8AmRqkzmUdnXwwHE4gXTcr2BNngwGgmtuBx/zIlap5&#10;sbkskZHjfzWX47WnbUDV6q09P/0lj5iaTgk7PApDeTuC51qdQU/bHo+0QE5ZFm5LrNUaSGs0/wAx&#10;KXK8wmDpMnGZB5gQcGiHgT5Ji8c9ZS2kgKQeNfVWadzi8TT0/plabrQiUmygZAjjfaxOn4EHZyvV&#10;wRrTpPI5cZ7rPhDa+WqtNbCOhpnH2I9LnJAnoKQctCfcc62uoByqVOQGlt0gf3MaZ+2E6mWQNoaf&#10;XxfzIrmqMZcSOYvCZwF/TVwlZJsFtZbALgGrJUFQOYBggNqW/ioP9pJjAPBAe38NITrWPucwAy+o&#10;J82e3m2nGtCb7RKjZuQRmfXOrbWYvJoTz7aGuHBDL5cOTNco6oZ7fGznJMmIsdrmKtzDbBKXN/Ax&#10;K3j8wffXN9wcGePjRIe7G6C+bI/rGl2b1oOMh8emmagqhtGM/KIgPZ8uj4LuNDexxx540CL2ik7c&#10;b9zjjBbgGt4HMKUgl1mM5Rm/8sLAsNHbbcm7jTLdwS4fHdSnj0uUaQSTtoG96C6P4hS51sVDUIyc&#10;su0Yz24PLuLkM7x7yYD24EfblnTaxAG6ubzuHlTFeguRUdBjMnFjN3I/pHc0wcy5uMGBkIcfTtj4&#10;1zPWMibzEmjxqk/bSomwv/kpcg8tMfbB6bgXNYnlSVjm2dR46/zNPJZ+LJM5jlTmAmBdHbO6Hp2A&#10;gDTU+jauESoepKHbX+1ZGUkZPLKtU+1lBGGDdqOdEgXVzpspvgvwMvFpV3PcMy2oTykHrbdpXI93&#10;j8wa51FScxc8q6S4uuXDeQm1g0cUcHl7ypjiqGzOXaLFozgH0+ONEKQ6Mv0F+3/yJdCtbYw4/mFN&#10;uWf3k5caht3BGfAcqtdSPCTiY3lCmkibBbgjDqRkW+p/1DG/0xmX+0kzq4UvWHYjk+MFyBZ82k85&#10;jJgCAqMTQUxlowBeMba++nqvTTg9g3eNfJUj2atscAN3aj5hBLJXEvcvHN4Jy2RqyyusCQSo7OMG&#10;Qip5C/7GstLpVr/l/KRv3QjuZDEwBOr7N+0Xkv3YIBEt9QSzGUPCNs8HURdnvIXN4Jyjj8xfXK9P&#10;X/xqWJdWqsrZJANsT2nTjT27soM9+5GrVOJhvPOPctoOz3KBzjsXFZq/xV7RBaqfot7NbEAQFJ9N&#10;dgbM9m5JaLHGDOTy0Cpbb+ylEu3ZtSwsAxcweRKWbZ6znxMbbdWYR+WvOOYNJc5MhfwcB6RhkxI2&#10;58XGam4GRg5BZY63xSLOtoW0aZPCHaNppu8A+YNsP/EtF2dy9k/mJzPHxXEwcdTgXV0vpOSsGx44&#10;2IsfU0sa4bg4uGBr466emdd0TpP6TyZpNyyYTF84nF15Ha9n1Vm/pqFm8mr0tjOTy16DbYNh8uqQ&#10;gHMqBucfUXBM4l5KYIdnyzcsmkvTuWcjByXizx3ddPD0ThMzpKg7fylbrCnyMxAfm04CcsaBS4cu&#10;m7kEDk5W8HmJ6aOHMyzuTlIk3ZjgbZALs+F9SdOD+JwrplrbDZpX6vD2Ow8YHE8D5giK7SvZHKXg&#10;3wY/vQ9QdzIsMpurJ1TznGE5fproST+sA2ef/JuVCJ8QWQy5fJ6ZH71v9I6fGer2/pOkaU9XDsiS&#10;3jPs5NTTVCq+hG7nfo42NwNrpdyP3kTo/bXKoxbh24UkF3Tui4IPCrVWnZW7HbfaMTOMmrzOcvMv&#10;+ormeLfvO7px7In2c863rfG5OGAHwxp1vTZYB4I2OddRkoOnTM8Eqmtw/mDXLtWSscuen/rTePpE&#10;Xp0HJdT4r+E83m4zptxgMnEnJwG01NpeZuZb6NzgPouOYgw5peyf3qfjLbGtJlldepEl1bbDa5pU&#10;jaBlZbPrZumNAafeVPcPAGa24BiuW7qyCXyArx6CyfORdFN9j7mDnHt3NQnvrM1pxqq+o+M6FD2z&#10;W2dOYy7HNZ9MfvudaFHs8m0YgXgF01W5hL2bZ6fcz3LfUW47K6k39ydm/Pk6aTk5DtIujF/IWYyE&#10;lrazm9xQ7YzkEDk9uDzLSGs2cpgcnbR3SQDXZlYTimGd+AwLkZBWh2lw3VBNwmJ4w6mrzFscvznT&#10;lbnunP5mEmC03KVklzNl0h3OmVPOCS6MeCM7Udz4S57+0k2cj9xfpJW9fjvRnKtRsH7rNTMdk1KL&#10;HXEibMLEcB8hENkYxvLEEfB5ipbiUPA8eoi0gnG4EzgyK9XDp4ff6ZEhymne1H0PQ7ZkA0ACuIyC&#10;1LpcCodebO5BBNmLaCa7vc5gylx4FmMur8cDLc47o4Lt0ZBJ8kicTJmd/ZLzbdxQ5LLxlt8WRzoY&#10;eGs7cg19vS8hgIAMnqrWtcsqwGqK0mLOY2YJ5vEA+oJFHIhwEAGBkVvGMWoQXGs8fyhu2yR6kZFG&#10;mVFZr6fAgys0qUr/ABABnlQPZqTWPcXQezOY9jsgb4crcJC9PjwLGZfL2yenDdyYmOM5SJz9Uydr&#10;jPuFmtjbh6rs9gdF1VQ76a0xNXRHP/MufOg6RPAuD2+yuooCgwWrxC6Y7udaz6n9cOZDOjhf1GKX&#10;ywgi3BueA6qu1CuGTasH01loPi/IuebjXRpUha/f4eI6dzojenYUOsNnZJaQ/aRxbyQSxMcnIEi2&#10;Gl6obTufb5Pj3IOmt9ldF05ULnBGcTeAekO0rNcm3G9wR6m67cWcxy8nsR4I+NAZXPHrPgOUa9Jq&#10;b2V0XJGVmZMREN5nzrLNpnq1yWVSk0yC+KSAnLGPuKL984kltbED5vLOQWqxZygTaRU9vBv1xZvU&#10;DybP85tRQ5oOYs3OdB3FUOeCNddDhK9lZxbprWdwZGRyHIrJL3jLcjwGu3umRJm4xjBHHaTxG4+C&#10;C0Ragi4Dt5o9DkCcuokSaTXuPijUwjNQyN7KAucRO2Jjcxm1EJjnb+AmX0o6hZM6NFpPnWuJrAZJ&#10;kX2jjRGn6DJNZju0Gmg7feYyAjgV8lbxywc3oONRP4mr7ZdCqa3cCU82f7h7NYKSPzFm80psYcke&#10;nGutHcrethMYHj65G8EJyMfuRrFNpg9zHgscxZULPuZKoZ8RqTeX1LVYsxP0sPTCXAuj6Tp8skbA&#10;MZj941LhRdxY/Tb9kGxGYGcZV1HXnrEdsSUDAMqEOC1bcEV2Za1m2vQRjKVbjHmP7WJoSqpjvgQF&#10;wLAXA9zcrd5XNB7tgg4OpbUxxS8umV80HO8vxoxj+mVovw9zQRkk9TuL+I0LZXWBDU5uZmNyAZbg&#10;/cVkJPHvaN6A5R2+mPgWqbL6TlLCmLLkGcgrtv8A0qk1RTfY4wPOiTp++oPXKmy6y7TGNUqwz7a3&#10;TEFTSbtwAdcem4XEhccEeBehVPzTASy55LjSIP51yltXoQkkmx4O501r4uRUzVTDmMnC8wx7GlgT&#10;ccGFJdIYo5gSxr9gjTf9KV4AfZCYl8ehfeBPW0eOmgD0CQxptOJWoDxBp4eRMjIplxT6+JQPJkjd&#10;PDGpCV4+BOC8CZtowRMploA22oZBowRDY09WpQDsC/VKtpEVFhORUk5pptMASSJYgRdFMEgH3Euw&#10;CNiX1hiizL6FBB3lZWE7gbtzhhAPUQ1v+R9rKoncA1Y9zZGHz86EPADg4F80cfCHBAn1LANKNgRK&#10;t9uo+gZsYxqB6fR/R6UQI0IoEUEUKYoNT4SSSThA9Ab0+hObwo8MGJLCl66aH20lQE9MalXMCEY0&#10;/AfxL5qkddqEb2NERs8aA7wnm8wIFIpHX6Fw3McCEHuKHBMyxIi4cDMNJp8NR4NUXB6IFdJXIxuc&#10;l+2g8wZ2ciNOLwIaCu406M6RAJqwSBUew/QcG8HGmSEwcaAxpai+UHy8PaSQyIHcInRuyQJlIEtw&#10;RDeFPXEzjRofRY08MeNLSX0gCURvgSuJcCZxr4BMIPAnhkQ2BPXNTGgAkQY1MbjQ25jTw3BEE5Mw&#10;JDHjSuY0yNwgAxbGodwgeBTG9uNQ5gNADzhxeQ3d8CE3k6N8pfR1DxC43hLeDuKG4IkNxjQ47gi+&#10;aJKD8JbjQ6ONOjStqwCKvzGnU2nk47cyYUoPThTSlDHjStQFxpr+jDxI63IOAaGxr8+JQROJEW9u&#10;DjUO2nsCNdQFwEUzV7ihkGiTMi+DCZbJAplwfcRJwRvG2ycarbdfpB9cksgxowMarY3BESbkVxEX&#10;BmQcBMi0KTvMeeNZi3Vwk7iymE5qlzTzoP8A9ZTG7whh4+/ykHcE/hoFhJuQdxXBu4xj/CVJbk8C&#10;tTMmn7nLVAFqbuMfzolvGPP5nTVbbk/6Q0S3jGTP1FQTlwl5P/TVqZuCR54FSZe47kf00el5NPP0&#10;0A4mTDlggg4FSXHMx9xXZ7++qeS3AT6empxYN4+DqKYPJYUMnv8ATSHzEDAn0/7tJv8AQKoWNPNy&#10;DgQBam/7isjMmAfuKns/cVqZk8aoAtTMnj40SJnyeWg7a5+wplxAsPM3CeeW4/kQdmTTyH+Kpjge&#10;MfvoADk5ihkIRJwTwJkmT5EAQyE/OhtxTCe+oZCcjGgYMxpXMHxEy4ydfP1EtVTgIduDJGv0f+Uv&#10;wg09/IqAIfvpnTgUwg0iD76AGbZO4nm4/jpknjTwyfkQA8MfgRIef5PMQ25409fJ/wCmgAlvH8NT&#10;Bk8aDkJ+RPNyIAsgyYOPTjUwf0M6rY+WjAyYB+WgAkMnfTzcmDgQ1uRPDJg/EQLDA7dtPDIKAih3&#10;P4aeuF4IEAHvcsJ653IEHIQfn5FMGTAgCZc8Z+WnhkwfOhoyJe530ATLmDj6aVxQ7mNPY++gAwNx&#10;jRIZPj/iIC3J/sSmNyfk8tAFgUobjvoPcxqYMmMiALI3cYxow3JqKqtyYEebkQAYGTT56mDzobAn&#10;hk7kaADAyfhqYPOTGhKLDJjU4BJuT/1ESGT8NBxk/IiTfmoAsjfxow3IgLfJxow3IgYHm5EYGRAW&#10;5MGRGG5FOASHcUhQRolAgB7gzpnAkpCCgjkGmbamfyJW0sCKknI09b8CAGYE9bTwx4E8PxoAZGNT&#10;BjSwdxPDGpwPpOJ62lbQAhp6BPDGnoEDBQKYmRp6BADw08mRp5ACwJ62lbUwY0AM4EsCetp7AgBm&#10;2lbUy2nsCAIeBLApmBPW0AQxjStolgT1tAA0bdPbupgxp7AgAbbT27olbStoAG4EzbRi2lbQAHtp&#10;buiWBLAgAPgTNtHsCZtoAD20zgRjAmbaABuBLAiVtM4EAQ8CkJzAlgQA2knE9bQAyknraeQA2knE&#10;kAJJSEkAR0lISQB820ra+k4gBtfNtPJIAbSTiSAEkkkgBJJ62vpACSSTiAEkkpCCgjqQkkgBJJxJ&#10;ACSSSQAkkk4gBJJJIASSSSAEkkkgBJJJIASbTibQAkkkkANqPGpCjxoJxkihkUwiGxqgBkiGxqZG&#10;ocaABpENjUyNDXBECwa4QchMCJOEHImAQyKGQieJnQ3pIARFDIRPEIhpCIAZIRB3BFMIRAXBNTP0&#10;0AMkcaarbgmMimOCd9AXDhADLgmNDbmNPOCY1DVBOPbxgUN44TJCD/bQFwTGgB5w4QfH8BMuCamB&#10;M7wqBY8QiQyIbcKpgyIAPN7vfVkGRAWY/wC6RIbhAEwhEBePPzp5wTTVbeOMaYAt45Ce3gcA8nAg&#10;+8aihzB4S39RAA2aPMf4iqrwd74ahzSYaiAuJgOD8NAGY1YzIEmODTgWYzQZNCPzFtk8INzfxrN5&#10;gzHGPBfUZYYDUBNRZjMCY+NapVkvJB+GslcXIyJDxhW3hMCHos8HqKG4JgUQAElyBQ0S0ktJBQDc&#10;CebtyR5IEypjMmBAEwYyNiZwIlvAo1DI8JHx6iTcY4yKgnJlzUVkk7cnGHjQG4K4rI3Zk7iALV2p&#10;vNjH0xIPVHj7hENbuCQEwKtvHhNeCNAFVeEQG2O55aMOM5MiGuCYMkanKBDyJDHjImbl5K3g4FOU&#10;FkZt9JMuG44EH3gkGRIZEAPEIRPSsmDP3xqGMeNHhyfTxoAZeTAlzGhu+EjRLdx286hkGOBAEPVj&#10;IpltPDcJ4ZL2RAD0CZbvCXMEamOG4woOQiADzgY7eOBBx24yIb2gSDIhoyaiADzgY4+BMt7cChkI&#10;kO530AErhEYG4IHJHwKrHPg4EhuyRpYFvcOBxkTw25I+BEqPouYztyCBsApIyL0y2T+pW5gZdpTW&#10;1gHqbsPvrEyeZVG/uNKFjGye2edcjouYzXI2YlIulv8A5jefNpT2q/fNWcHxCrparK0kFDEOGVMW&#10;uoLyvzLN5HUkpnzJ85qR86wdMYyrLdk5bdz4eE2kYVXmHH802dsgkwQTURPMtiXSFN+p2ymtOdsN&#10;qxYfTVwHsrpip5c+jls1K3etxXWw3PfXOreaPZbfYRvrcBC2iW19fa3tyPRE9EpXcMrnGzey9OGA&#10;4iW/LQH7JjDkj41rUwb7g5PZfXIPMtZ1SZpccucf96tpLxD4Sg9TdNy5sQEDwAiLSCVY9kIztpac&#10;Q4CfCWJzAjkI86Gt5g5jyRoptEpdUXYk4mLwmd8UiuFNzxzKs4QXNJVWXy/BYjsW/iK1doNoyYOZ&#10;Apx1xT6onExnDk7w3GNVXfC8BlrTyXvXOtBweYj0noOSuXIMb4pI+ppKgO6Yy3bue4BWqVy+o4NZ&#10;sAumuuh7lIZdogES3qauBYnUG0xzAM4YAbvc5hBopawO0TJfNJ0/bAbPAXLfLurTppRe+SkDkO6j&#10;N+wuaZhPCRjOa/n5qTOtBP8ARcnt/EUPqwf1oeebOyQE9slQsf1VZB7IxvGR4A8fw86yupHnkvri&#10;rcn2iTGTucbY6HQnAlyjqjZfT7ajyHfxgKR0Pl6uBb9L9qlKTUb4z+RixuOZqrj9vtw39kcJmOfz&#10;EHl80G8c4AnEOMnmLk8ny+2T5/onW4zmBMLtx/SOx3FJy6cZ5JPBOGwxXLZOOBc1zc7d44wPgXIO&#10;XcRUk4eyod4MqK3OP+0ti/3kC2fZ9XtBx5JxTrV46JzCEyLj+LluTA1s4PFv/g61OfiyW/SOZT7I&#10;5dPXP9UGzj5ngW1036q4WxwRv3oiBILU9xdKEk8llQwT5gxa9hvC6hGxfuqeJMByexMtJ4y/szjj&#10;DGsCdM5gk7UebXweHh7fbxmyjF4pW4yOc71j6nktFKjuWE71viDyLlWnNmbiWuT7yDeF11tErR7M&#10;ptvN/d2Xlj5MayueSOop25A8lQHV61qeBdjgOPLQ4tc3IWmZmYWKY2yPH9EJbJ6kJJK4pwwQW7b8&#10;V0gu+tm9ZRmWcTqawNgXLk1u2/5lV5BtXmtMC3ao6BFg/wCY3bAaCPxIh6ve0wbmbTw01AVwZxqj&#10;JaSM3nZaYE9/BA014ldvw18fTCFCiW19R3f/AEgpvs9pWatt2mUk3M3/ADDZYXtR2H/Yqw8GbtSX&#10;k6gv8S6xq6v6Imrw4ne9NDD+FZxp6R1Bs7eSs0BpoIkBNMm8kXneH5rzmL4+GRrHl+hrrpZH8PE2&#10;Mnyzipqq+oT6XysONaXqCSxjshPbj8svAg9QUvvnBqLsSabAtnc+sdm+jd7nUbOcf865D2uUVVey&#10;x6CCI+8MyfdydyNew8tftAxeWlUK8VP+m7TwPM8/yNPxqrPiV+ZZncrkbmnnoHgQCJb5gyiyR/Mr&#10;hOJpTk4m2OOR9nwEFqDEXJj91KR7TJdOxggc6Z/icEaPdoU5H95Bbgtcwa7vU40DuNkY4x42b65H&#10;5ZVmMwkblh+Grh9rHLMnsByjg8sudXCT7RBuWwGzmRsCR2rRCcCe4QkmbA/WEqPZ05PGwtEgJpEb&#10;E4I12i39dufPx44wNWf4a402d7H51U72awS1iIm5iuW0HqDtYJDwOQW7fMXIuhxWtf8AmOthZOVG&#10;VWdRVJMJ9Vr07yD+sIyC5hCYFQ5hs73Bkdy5lRd1+FrrmPtiY8e/FxrTqX2qVPJMkD4uDyy54I09&#10;0Jqu2HWqkt3CqzSRyGBxvO43A/kVVeM5SYh9zBbufuIbUFUPX708bYFuAnMtKtvG7kOfuJ6IbvMk&#10;GK6ryyquJeSBzgjTLiTkgIDQWkN5WIwt5jPy+mgLxvvLnRBkWmmaZdJDZzAgci2yTyuU7kByG7vI&#10;+ZcWes6XIEd6PTR6XzwcF+CBJcnzB6XGkEqySmbAgjO633qXeSmXFWbgIGA9uD4XfWGuHA4HOstg&#10;ZyMc7l2ifIPlpu0PS60rcwqAj/PHwEWYzyTuedBwLQmbfcMkdokaJPKXvEvBtE+kn31CHGYy+h3r&#10;kd7uLs31c5bSktevm1SBE4Zna2yeMEazCYTCzKWMAWJW8Y+p44Fm/wBuHLZznSpmI1mqr49REOb0&#10;zbC1bWKAZMJq+jlR94ZXdMheP9pZK3IQJMaJEqAjnJGdQxjJHxnFgXx0OtVYdba2xZ07QG3Dc5BN&#10;ZDOLriXuGun8CNclTgntOMPAn3AyBJ7ihN3A4CZ1HjISo97F/MXTcm2SqOtnyg3fNT3ESjeDZjUR&#10;w3HATJwKFgvDwLT08GkJcGc83keBGJFVExpt7vjM/LWbjbkDkTzdwTvodCPqZtZ1pVG1idV+ViZ5&#10;wNxcsaJ7OKwmLa8GM4t28sq562d1p9m5iDHqBIVbZNJPuxO1Zb7Q1can7HvLjMnhounitmm18h6B&#10;CzTWqs6j3vmPRTY3uW7Xuymup1Gws63KoKPktQ6JtOAnLILzoFwqN5NoKPA/lRytzaWo2/xLZtj9&#10;UVHu3tj4TyMZbltchzB/03fZI9067C/aVV9P7wHqx5NtnpAQTW68ljgum9H0ESeesE2lclO/7UuB&#10;Hy7fH+ItU2kEl07piay14C3cFdHd8a805hI5sGS4H9OF3VvzCC78CzEYXFZfp5HzfMWvyc/Hbfx8&#10;Adf+t1V86mNkc7K2a3VsVYSOfVVIGLwJ94CMVwlvj/aXKFF7P5DA5O/cnKSX/C50HzQroug9qjOn&#10;inCwfexeWTwLU5sxio3Tshx+0ZeFzLZN97/c4jnZxTTmcEMGVsSkN5ahsNje0CRDMaKVOiQE8vOv&#10;SSkKgkts7mVMRYCfeRjyRolPJgyjJebH+EQd3jgU0PmqUrxUvg93/MtdhbdzqDyC/wCKU+kPajNw&#10;y13Gn6SF5yx92Ap4N57ka9MNtFIUpNL5nnGPluf8K8/prKG4nu7S7UgXqWEz6ZSdtPoa/McVk4Tl&#10;N3H+4AKceOIyYL9uBdE03PBOW1kx/u/mrJ3uxir2bbfI5G7GHzLUa+aPbvYHOCPj+ItJ9Tdxb9Dm&#10;W3LOwKXqjGy5GQZbdxWqYSNlMmwIHLEo4OmRYzs/bk7WPBLT3I/L7kcC9FJhsvFLaLA/Me3ctFKP&#10;uLz3MzFQWnd4WE2So82aw2VuWDn2N9cgRrZ3UG0SmHH9VTV0P+RdQVJL5T2LjMxLgu9T3FTKMnkp&#10;ZuLJpoLzFh5bmWUtPFWi004eG3e/6IXql3Pq2ZgNNZU1cPG+np44Midl1FfZNyxmTaVbvATmE8GN&#10;bk3btytwRwan00RqRx2IM/8AXhXEFq6Qa83h825TJOoXp/H7joJuFixlWMOb6soNsGdHchOIgSat&#10;u0kzeNoG1mPTg+GlPKoI2ba1oZnAvyBWb0/PMc2YwQHuQaa93xkJqlbnvcR5Lk5tjts72o+n5dKp&#10;SBtGC51PfQeqKskoSYDA3jd/zxrGRzQc1I+jNPPp3cmD8qwGqKgmMZM57kA+mJaiUGabZWFcdqkw&#10;cuDpjF/iiWA15VhDE0dOPlkGg7OaPbZ3MGmsrmjwkbm8bUjJzEXE7nC3dy8JggPbgTRPQ3EPAbj8&#10;xS288wcGnbQ6cTQbkZ8ZxLOZa133ewnKRMNHjBnVJeOMY8Csswm/cjQBw3xrrIXjp4WEYBG41FN/&#10;pwJ0lPktqulYHgItXhqZ8xF2gsRxg4FFISONfkA8HGvzgX0TcPszjg40SgIODPAohPRp44F8jeJP&#10;Fp6Y5I8S3GTGkmbiZ3jAmCB64k4txjUO5jTOBNAHEAovoRZwPAhvUVydRTkhJg3JGRdr7E6XGGwY&#10;wPw++sa2a022tnfvAXAj5Y/Guj6fnjKWjvGtan8i5+e3qNddByE2m2TRu5ctjwQAKOP+dZjNKkes&#10;2wG0Z3RIB/2YnAnphtYskxsENqCk585l3bDw+Qn51Wgt7YH7UbP5iBtGC3B1B3VM2kS9tAMAWx2u&#10;Dy1npGeAgIILuNMzBxZHgj1PqJ6e8IcByMyNsl/P5iJMyOd5Bj1LaZl7htH8SPyyrtLZfQY3Mh3k&#10;NpvATqORX4EiaJe+ow1nL2RmR9Aup1BIPL2Y20xz9Pqe4tU2iS+YyHWCx3PpXG33Y6p7eRzqZDBG&#10;2AIkY1FpCr7hbfaHt8bBzmBcudTjTLx5Lt29zyyqt/ZsgR+03Rx+Ws9rAbltx8aKR1xSagnA2z0+&#10;7WlT3jwb8l6DTj8tXAdJuZkO9y4Fqmzul5S2IcL+VFcQEF0k9zqhZyu4J3ESb3La2CrKPlMD0+7c&#10;CeHJ2UDbW40H5oMreNxwNsnUVDbtyQOca6Q7LH31lc4l44CZOmnXiaS1SeYEtgWhPGZILEfcILTX&#10;Pcrmm7OeeuhG/tLIEcB9Hp/Ok9oCn1I3JBf6cY1SW7gjYmONbAzlY3jnBBqW1Q6gbjgc4EXFBcHj&#10;gccuA5gPcVPmlt+TH309u7ZmyBjPzOmpjfdjNgQB40E4yOVjgyG8pVuYSdyH5CK7bvjJjgPkTNSD&#10;9myJyUgZ7MB4MiDklZDJ7eBmJgjTzjRyQH5acBVd3skwRok8Ztt2ycaJVBNCORAvAEOPzBqn7xj4&#10;0E4HeDJAhox4ONEnmfOkNwOMeCNUAB3hMaHohcwX1A9KfoKJbFxZJiRGbE9Bi44UCTvCjU+JGkSE&#10;008aGqY2j7qGggYGTCjG+D7iibpiTAPTaIl66cLBuhpEkqdzG2OGO0SD4iDPJW5jGc0HAv1ueVGH&#10;n040AuEgv4DpC9Pbr7PA+ibtnLnJAoh2/pgJnRKWTAYePjTLuZ+kxM6d4t8QInpGCMmVMkDh4U9/&#10;SOMnJRwcv08cC+aurFggbApc8amYBiGi7gZAjzoC4uJOnFqwARHGNNJwmRNrRJxKYwb3iYVEh9GK&#10;Na9S8sZCz8z4ikyMzSOoDSKckbeNuBGCU44jIDGa3Ahvang0/pq1tt4jb2YTfiEXk8t7vGzx8PHX&#10;+JYlJLHTbIzfBBavD6aiN2TZsT2llkSITdiax7kfTJbSG/cmJ0nHTGs3S363jwltIdft20A7zbj6&#10;arhCONCPSHH/ADp520IYd6DTMPzFCJVGOxBGHl+YviEs9HTw98STJhK8TMDmM4h/TS9E0ewDBH0R&#10;oc89LePOI9uAilysRC3t31Ix/kT/AA2/fKAwzcDMS8Z7cg6ahvKacPB7yzYlsj5iHOd4ZuMcbIQ1&#10;aqWqSoWZDmYvtzuC1LnfSdOFq9bF66DE1W7gxJ2YoyAZufYw8y4TuL6nDNszeHbb9vgeYNwNU6aM&#10;JjNXONw9KS5zPcRhvKBsL4d+uL9NVpp7/UeP6Dac6LVWuP8A7ip1JvMBccCHy+VzqDWbXcBE9BNW&#10;zGY4Da+qnqk2nvA5GYbflkGt5HDK8UKUjT7vi1PsKruMkEr7FuedNX1uD4qEHnchYZGYN4j8wizj&#10;eZzOyYzGKRHdwHLeMOdbzkaK22a+/wDl0InZNXlj04mk1mQ/LgVal9PzHedHjWhyJwy8gRPhkVyJ&#10;EyC3xwMrcazWZhkbb4EET3uZ55lLyRzF+X2w9z4iGkpxyHJYWt/aVs2HkALU5iIxzRxMhggEcQ4P&#10;idxJ0zMvx09NPhwEW9aYYTR+dRGb/diK6zBn+fzFVng28A8EfGt1D9GfwH9sYmDgblV0hCCydxEC&#10;bvbyJ/d2/HeV/DtDkucDYyE7ihvQePjVwZyPTvQHyJl7I9PnI0mq0YDnWlFFLMS6y2R7QKDkTPA/&#10;Yuxuv+YFgXN/Y5Y/nQN20KH04U96lzdPR43CE1K3D0j2d+uZLpUQ7N+xuA6ZB8cCVYeso2nd8MAN&#10;4ucsg15uS2Xekhdb04FtMrmDaWjS3VRm7Ztwcm5pdqgl8ubDOYxykjJ5ap7eeS6PIbgWYzyqHLwm&#10;RVbU76Tpi9W7jBE3JpU02B4wkxiezPs/llQZxLxwZFV2ZHH1Feme5OW2fnJfGrVfzeJFo5TC5bNG&#10;jPfcZuAepcIqbXjgsymJzeYrs3ZvZbLj8ocDjzVT28jcuXOCA9yP4a/MRevBq9up9T9M0/YZKHrC&#10;YgeQLQvWDqcm7gx6cfljVcl84b0/TJ4DPrbq7pjWMVbW/wBpMjnneYuUiQHysr1LO3odyiaqDj6/&#10;n4xSibsn7bBYFj6g0C7F3F5jgBcCs+jAdmTFCVGRVS9LxnzLtWQ9dNNatdPQ1ORTNt8LDqykZMOY&#10;sjhZvrZhiuDbkHxqtPNo72SZQyMTdyPmEt8ah7O6sbyooDRrtmf0nJdoNK7/AC49xy3FqjtZ15lO&#10;zDMVMrfG1ZH4/M1/geg4yEqarbkbpyVL/WDezK+2moNEgukNYNUjjfHuNmBaVNKHcBcBxsuYtBk1&#10;LtqeKAz+VFcQLsf3kUpWlf8AH5TAdjGs22HPY2cxbfeWNyD4aAzOXzEucQLcC9bqI2p7PnjbdnIB&#10;D+GQS1+YbM6UeNt8bSNrg6lvgwLnk8866N3Mf6BZ+6VvbkH8/O7ngjTpmjiDN6fQvR7aWz2U232C&#10;VFGb4XAuPvs5vl8LAFyBd1Cz+knyNeE5iby903nlBktbTBjkhN6cCuUvnDaakwGBnVqkeztlNclg&#10;o41fah9VOp5PIe27GiPmIdOiatr+HjI4SZbP1cBj3YbIOeBQ27ezngSIMgSYO+nvaYBK0aVCcAxk&#10;xhBbVQP6FenhMBMCu9LbPO3hng35qOMfmJ2j9FfeY00whJWqf0w5lrg44+mq6GD0Y/RiWiRUkkNu&#10;MaaMODuI87pskA7wdSBVuAnphypaW2dsKaybLW4yFwxrapEzGzH5az6TkGLjCrHMJpZHg8xc3ldW&#10;Sda9PHwHoSaEMrOAd4x1UbZHJNLgQuSE3nncCvgt3CPPprAavptddPv4ixIBHcZqySeTvZ3kg00G&#10;I8HBk5iuFJ1IOWkwR8BF9dq6rb+IvIrjYhMTcD0So802ZvWBfaQLq4dQNjNsbN818y2RUmabTJc5&#10;HZcgz3eYvsOfM1IUbjTie3jWkUXTe/ubKpPZbkJM60il6g7KJjgXdCEm8ONl8pYDwRvi3iCWS1hS&#10;ZZOXOdXCabTL2sbUj5Y1ldQVQ5f541iUj3gchCJnSjQchCRqZL9EmtwKjwEUkwjcaHPIG4RqZUs0&#10;bGJ7CC2FDZfK8fGvunjouxmupSQ28vcuyo8zGRtkjRMcODgTzT0DuY41I+ZqzTXx0JiVvhEyRwSM&#10;mdTCDGXrpm2MPxFnewHCI3HAho5w5ZuMd9PkuGQ07MkfxFSjTT59QhOapp27Se3zeZSBsY5Rx8vT&#10;WtUfK2Tyw8MApHXlkXB9Bklwcjnjur0OpOcf1TvkbHR/5ng4Fn+pkxtxZ6f6z6lVjAlVE8vZLBWf&#10;l99cr7SKoJBk5n01Erz1l7xDtJaAQ/i3FnkjcDmTneX764nohOOemTbe2Y/OHExmXOPkUmn6TLG4&#10;w2bi6HcU/Jd2vB/EWW1BtAZS29A0BreYpuKdKZsR45YlMRSrGSDPakk9lxg5aI0fI27tyAJuAhUC&#10;LO97JjNxogNxjWnxXaK0Xr4nPueq2z5Dryfs6Zp2VHgY2iGtW1gFLytsGbXnPJVbbuS+jjT28Y8n&#10;LXMw8ayPo/S/Xj1Z9/EOdk1MdZ05Za7o9sH2ltwEWSzSNtAMMHf6iuxBl9OQz3IgDiTN4CY1uY1u&#10;q9NNGP8AH+RlzHKa7bIksmBDcZsg06SZFMTGkVm37iJM7kA1Xq7RetnBoR3F7pPaA5ZkwOQFcQeW&#10;tUldaMnhMl0cflrnwByd9F2bwe8gjg01+1S9eNo9B043qglzdoAZxl5dpGP62tY0So+aS55LgRxn&#10;zj0iERJ4zcxkxwHuBGrLh1JVZXI3oXN4x7lzqcaJOJG5mRAB34o4Ehjm0fAxth+EpmqYXIt/TSHi&#10;zl7aeQkqmNls+LgWDv8AOuv68peVOZdz/aR+YuTHg7JM6z8e7x/u0M4I0HK95mwII1rU8bvXL05o&#10;7pI/LVDoOYNm0xBePu/xF05OJpIY23sD4rx15lpfvJ22nX4vtFw2Js2zkb4zxjnHyyLbJpUE2tgb&#10;BtYB+aJYnsPeOTDfYActbZNG72AeA2n5ifUkTk3h6X1ZgyRn3eMYuog88+zE+HZfsc/mLPXEvJG5&#10;z/pkV8pdvqZ9RIdCUwzKbTnba3RdIS2Xex6bry7i5jc248kC9ZyU+ymtgLyRtXEHUJazwftLE9sn&#10;q1y4LI7+Tg+osGpqmeDCF20eeO54+DURNvL3MGSMH6i6JZ7HyS1kxf3xE8waJTiTtt2Ymg1I/KWk&#10;5Q+g5FnkjIEl6DTWbzRwK5k41qu0isCmJu3LtrLJMxbuC+0cC6HGaNp3CEGEeY8iYgVgn8rZBLgb&#10;HuIZuRLeNaOjV+Gn+ZE4duKaznhIMiAEbkgTI8hF+6ShLjVJfPLyeeExqoSR+MZFaSTDGPOptTVH&#10;pW8I2JonQ1xcM58xQ5eMcbn3FZBvGzZ7kBctoJwa8yDTPaBI09MJheLjj04FD3jwIAtTOaOYMncW&#10;kSOqCbtZjPy+WsH3wiMS+aEDwIKDrqRziWxjBAE5Rx8pPOJoWWvbzk4iW+mudZXUBA5FMcTgkBM6&#10;WB1Qz2sOXI8Gk4gH0yqhzSTzaauTmbMS4CKky95LoBgNfz9RXZvVm5tsAX1u55inegYVtvMJ1Td8&#10;MYBD+GVZXOJx2kQ8cbEQ12BTbhtU7bc5lacQWrtvvrMdoGw8bYW8y18JxBzLffgWK7abuAc9tyDC&#10;PIASfO4bBHjN+mNOuKXmLbPGAuBB3DckHGBHcLUuqE3nmoeCACmDmhGeSMAsfmESp+RlcvQRwAuL&#10;QqgpcYXoIDHFjJ+RWp7uix+ltVhnrhxNnmeM9xAhTd6zJ1V1zs/2VyEwzxvLpPL7i57ry5IZ8dnB&#10;acQXVa1LVbZl3Ka0qo3hDIlMBuQ9BWSX8sBowZycu2uoqL2Nkn1i8DOT+zLnpuTVG7htQsK2T2zj&#10;Rm7H1kxMHjaMmAPAvSypPVXbv22ixEzMPqdxcRVzsbnVPE9sBbD5izcZn4k5tfj7w/J8vy43c+Ey&#10;QY8aPN5XeFjRiTydlr+NXyRydtHxnF8NdnSc8Z6Nm5ZlBHABIlyPnLqIjcYR5ACHAPzVT60IMPGA&#10;RPpLLc4uoOexkctuBQyOHMa04k0l0A8EALih7myj6FtROydQkp8vl94eOM4kYcD3AgI4H28RjVkO&#10;3bPG27B4/MQJvJG0BMcb7lpPrMAC9GR4Q8cfUUMcjJB11fH80HAPAFVuB4MpMcfGpEzHeHj4ADey&#10;ycd/Oj29uWY8DZ8XGphHjeLgSHAO5k00rrW/x0Plx+faCdRj+/FVcIyKbJGdWobwkBPMTzfPksiX&#10;51yLdAvcZ76Zduy3HZnMKcbPQRxgK4N8VUqaW4+ihA5feJjDoKhOS9JW4OhOqOoB15IZVNu2H4Lk&#10;f9mbCXO9WVASoZqd+bTuF5aqhJOSMnOuKY3uwX9BJoToyxfxmpNydqq/kJjgY4xgjsJjtiXdxjnU&#10;OB5p5+BQ27jvwAWjDSYwel4yNiXtxuLQpxtknUyegNGBq33cWmMQ4IIFVWdNzp4yO85cHxVm7hwS&#10;5yFY6pp8S9yiyThwSaubxuMmppqGSRvYOACGjeE41cJPNHtvHHqQIpC4Bt6wnzBsdnBwEUIFQEgy&#10;QMijN8NaO3G2mQ8FgQ4ycu0gJJO5bOcd/ONU6wIv8tC1GZlqCbOuKiltgza6P4hFuUj9ZyoreCZM&#10;RONL5Fz0zIQJMZuNPOCMoCY9Ukaw5uHx7dtkc1E8zT1duQdFN/WYn1wEe4iweWsBriadvTU7mMFu&#10;NByOCR5GwMibGBv3zFWdGgxYTbFo8BE3Mypyq2HyzlbaNzn4FfNzlMeSA9tUr0+jGi7eXk0MZ7cC&#10;qtsMxBoUv2fsn7c+vcMPljEqT9h7xMEBxIxu5ICaL659JHmbiYs+MAvw0m/6ZalJnpKTctkInDN7&#10;1mJVtc43mCxHYuQKG3qRs2ZYDMSuI/LF3FYhLe4fHO+mYbK+2mwzhZnKO5zEH7Dc8cd36i2BxMB/&#10;2wAhxkQGYN9MGA+Ral4ndaZi4ISAeRMt2bk3ArsMeMfSIofZ+Dg0405LkkYBcbzLSAgNpq1zja45&#10;cst2g4CcwiGPJONyTPxpn7Li4419pT5hYma1W2sM0nUYzaNhaPLyNpaN8/N+GNZ9IhtmzJ9j6fLW&#10;nbFzyGfTrc58f2a1p/OsB+mjGv18Pc4Tp4XaQtfx8RhkwcTaduTvFcKbmA47AXIBEgGt+rjY/IWF&#10;/sqal1C8sqweaU3NpC9wRgKODpkWxCmqk7azmJsKWpu4blL6fZQDwQSMWp8JGJgzZSptgCAWn00B&#10;pfao2CPA5BnHyye+pkrqT7QvekO2K0T305yTLcgtQ2dMTtlZMxFe+EsyqDZBJeO+IcCDVJPOynp2&#10;1gQ7ZeYJU+YVQRzk/iJOkNem4vUKSZMNjc2bDvMzicNunbURtVs+kjI7CA5R+YNOyeuJjJ7EYXxc&#10;Hlp6rK0JU9iMwBYx9QSS2IqRr6DN3hLYU2VG7bykyucTGAh44AXIycy6obgeMl6x+Gj3Zb2BtesZ&#10;PMQ1443ngBbjVlP0wc5re4IbgcH4i0ik5fKYxnM/OIcA/wA6Zk+y+bTJljCDmdPxoO4ody2IeDcS&#10;ouV5hFcadMJfSm5Y74vqLmOaPCXMAT6Ksk0ouYwKq9huQjPGnbQJBo5gQJNHgH5i6E2b1gSDj4x6&#10;oyC9xYP2XvOSMGdXCh3A5OQ97yuWvs1KmqrNvFzWqaeh1P7QHNWuWIYACH8NzwR/LEtsrBmSZbi2&#10;jfNW8HMIO1kXj1Mdo72OYgjDdHANbuP1jKjNLgNg2iW+pazrzidyi7TVDFnoELmZTVSLBnbRK6cl&#10;o3zOwXtAbr2a34FxfM2LkZNYFuNbtMJpMTTHf4wbxGPUTNYVxKZw2BvMqtveoQXfXp2LVUlGnzan&#10;mOTRu2LKHJ3jaNlgNx+Ynm7hstUofYHU9VD3lgxLuvmF4Fszf1Q6jgHjjALGopuaiRm1skD0YWU3&#10;txzl0jNtBngOg7wYruQ9xddVp6oc6lUpO8749Ug1yWSm8GROxmaizu28im4yVG7iAOQg4EzpRjRJ&#10;xS5IEN3dyHjWqZgzb8CW+OYOurJJ27I18JtPy0HcN8BPMX5vKC1/biamyX84xCFc+RVucTAj8l5y&#10;e4vwY8ety1ZKbpttOHIAmfCbh6hCqTpFLb6ZX1rW7ZVRtxx8CmEl41vFQ0vRctZAjls83yPlk0sC&#10;z6u6DcScYDNz3AE5an0lq11B0JxnluzwaaJN5w5gKCO+qqMjnvqZvBI+NW0kSX1HYzjbhLg0wxYM&#10;we2jFaIQvc+VZiznhYyXjHuRk81Ybcs8aJN5oWAeDuKJMJSu2ajsm1ncN+JNN54NSMfMUSt5R27T&#10;B38Z9ZvprHmc0c3ci2Ck5xjIcLnTgcCt3O4nt18PAR3ds4xN6I4I18cauNVy8UExPA2zwIFL5Od2&#10;TBAt1TtNV6cZz/RtBkYfT6EyrHN5WRm5MHy0N9AMQ0xTgoIccadGmo4EoPThR7PAQPpyBNwRp35E&#10;jwKB0aeUT0EwJ25jQASGRPEyKBBGpONS66eACjTPVT2NMkX6JxEUTAnU1HHgX64fEB0Y8GeBRCZ0&#10;7cTMacUDajp4hEzGnaE4SZkF30Pjg8K+U9pI+4Bm3jS3dEtPuKGQa+6NAZt4E2iCZINGjQPoDv0w&#10;ExI6OdjVWSjgRqkdeaOObsjcfApjKUMpoXBAssUtu7KH04oUmn+WoXlrm9ImZlwcaqbhvgRME8e3&#10;McJkX3jTxmAjXi14PDx1ElLSRF+RvHwIcqwEkkkgBJJJIASdgcEgTSSACzeaEgT2+Y0DSgjStUj7&#10;w7hGlgx5EOXyMiTVqNPp23telQsaO7wOPjQMnH6U5Ool2g5vCVzGm0k0SSrmAaipJIAcxprGv1JA&#10;H5jS9MeJfqSAHMaW8JtJAEsbwkCljcEjQlSAOiB4fSlej4gFOBMjeJr0zAkfGvzH31+SgPDeYEy4&#10;eY0B3hLeEeBOTCZEN6ieITwKKv0nQAhwJqM6UB1EXzTQB2CNESPMbbAhKS++ADox4ko4F+iJHDwr&#10;5gQA2nYI1+YFMbt8ZEa66AMwR40reBPux4OFJoPHxL8gOsk8QeNEmbfGpjhvgXwoK3bwJDyJ4nNS&#10;IRAExuQgSKYPxoDcRJuRUAGG6MDHjQdu8EiQ5gNUE4eb3ICZ1fKfb74XBfEP6qzFm4HGrtLyYEwn&#10;NOHkJggPcgQdwTH8RMsyaeNMuCfAQLCQyK1MyfnVJVkZk7ioAtTfx9xTLnIxoOMmDgUwZNRAFkZu&#10;O+rszJqAj/iKhsyK4S8ncg8pUE4ecZxqqvOYrWTl/hKqOMhMaABpEuDj6iRBp62WAmRTgL/MTwyY&#10;8iW79+BTBt/4aACTe5xq1Mx/kVbZjVkZN++gA8zHg/y1M+RMsk8TIqBZMb5yfUF+dTCZx+4mW6JE&#10;GgCtvM5M/wCGhpPfRgg8eT4toiZIPGRAwAl66Z3fwI9u/wCH8NM7uODIgWASDJxpDZ+BHiE7/fQ2&#10;4PXwIAZt4M/fTNwfcScEUMhNT3EDBOCJnGv0nNTFwnfU4DJCJe4oZCaf94kP37SACVznxqYP/wCE&#10;QlSh5OBABIZE91UNH4E8P66ADw3HjRJuTAgIyd9Em5PGqACTchIFMGTBkQ0ZO+plxAsmXMH4ame5&#10;Aho/3FMGTTQAYT3B/vwIaMmD4imakHBpoAmEIkTP+qodz86e/kQAiE/iJ65g4E2vkaACQyKY3J3P&#10;MQEdrgRgZEAGBkUwahtyYFM/y0AEm8fgRhv440BGTx8aMNyEQAeg5aJXEBgRhuTBk/UQASbkRJug&#10;4yeM9tEhkxqcYEoESbk/iIbB7iJDyIFh5vb7iJDJ4+og7ciMNyIGBhvnyI8MiAtyIw3IpwDA8imD&#10;IhsCJDQBOTiZGnoEsoFgT1tPJYEAQ8CWBTMCWBADIxqYNK2pnzqcBnB8BPW09AnraAFbT2BPW08M&#10;aBgzbTwxp4Y09gQAyMaeGNLApmBADNtPYE9bT2BADNtPDGnhjUy2gBkY09bTwxqYMaABu7p4Y0St&#10;pW0AQ7aewKZgT1tAEO2nsCetpzCgCLgT1tPJIKBm2lbUpJAEW2lbUpJAEW2lbTySAIeBLApibQTk&#10;G2mcCKKOgCHgTNtEsCZtoAh20zgRK2mcCAIeBLApmBLAgCGnraewJYEAM219JzAlgQA2nEsCSAEk&#10;pCSAI6SkJIASScSQA2knEkFA2knEkE42nEkkFAklISQAkkkkAJOJtOIASSSSAEkkkgBxJJJACSSS&#10;QAkkkkAJJJJACSSSQAk2nE2gBJJJIAbUdSFHjQTkONQ40SIoZFQANjQ0iJRoaRAA1wg7hGHCDuEC&#10;wO4Q1wiThDXCYAHJ76hkuKYRDSZEAMkQ2P3FMjQFwRAENwT86AuCamBTHhMCAuEE5DcE1EBce4iR&#10;EHJ7ioAXycCZIPB0E9/mKG4QAHmBNRASEUyYE1PLVbITGTP+GgBY0y4cY/hpdPOmRk8CoFj3Hn/U&#10;RIfj5caGj5mNHm6ADAx4E8QmmoY0y4IgBmYPPw1VXDjnqY8ceDgQEhMCYA8Rx+Iq3NHg1MI4VJnD&#10;zH8iD8oA7xwTyFW3jzGTnp54TGP31T3DjHngSxwnjzTVPmDzn/7zok8ceO0qS4J+GpygGzBxjHZj&#10;1Fj84lY9fAtIeEVVmA8d9IeBlbyX+BDSS9Xxw3xoORulDDPXjMgUN4FpBG+NDSS/vqcCkkIvpFph&#10;K/Aho25EFAYl7chlMcNxxj8uMaGtyWc6ZJMNRUE5MbjJAtIp+cNg5P1Fm45heyRqySMY7iD9PCVQ&#10;Nx7yeMPB8NUN44xrYBsx9w4iLK543skPHBawJgIKeRwhpCY0SIMcGdQyZxqMcB7mAiJDcfkUPd8e&#10;dImikFAecEHGPHBxpDb488HGqrjV2k/Lxo8AENmpjeXk4FE1Li/COCQJQEwjckeRPN5GQw8aAjIS&#10;5kRhvMCBRcANtkDkjAkR5Z4FZG80HHxguIDNBjNyQIAiEJeTG5pDZlCRTHBMCYBXHBCQETtvHwca&#10;ThxjJnSZkskxoAet4ONMkcJ5wS8mW7O8gBnd8edWWm5XvjnBHpwKEOXk4I1oVNy8gSAgj07nUS3a&#10;jUpO/PVvrSj6SmIN5AIlwRebwftLqKvJoS2ecUxNd3lJNQg/7NAvHmoGZGZMEB7nxBIlL9pFTtpc&#10;dnBNS7qTmDu5FyM3AWtsWdpCzSoyq2RzqhvOJTOCY3Onq+bjgjQGpJwOnptgZ2t1JqW+4uaafqgc&#10;BMBj5Eelbwb8n363H5ZVZ6sMz1mdFPKoZM3oHPZVuO1y1krhnvj3J1C6aGzCaPTOQQOTlJAPSuCW&#10;tbL6TczKYgjZ3SAHzCJ+ypIbrWmJ1ANywc4OZq3bnHjR6eVJLo2TEzZiJublkXTlYbL5Swc9pSo7&#10;Vx/zLLuLB60kchjZH3aVOm8fN8athbhFN2m1mVjtv7HxOmtI/wCG+5sr0enGsxpNvje4NInU1VuV&#10;UVI2jlLGCM5cfUSfOHme/aQbNtg7/mK+ScZJPJQP77VxA81bffg+Zc6zhwOMmOBJu8J+wqCc1Tth&#10;zGPR1IOaRMjqwmv8RQ+2G0b08bYGQguWs9mk0wE8tAOLh2xj5yGzi2FtjVDbvMBM/AphHmMeBABL&#10;tAcY0NG4wExpmRzQjMmPmfVQdw4xkQLLVMJpezqtuCE41Mk48ZMCvjORto0AUNuMkGeBWqXzQtzH&#10;3xrbJxI5dBJWMDMAiG6lpM0X6u9aVO5xy2RlJ/v3llOmqq3BvaHqf2kS6NyDtWVXIOpayLYJHOKP&#10;MQ8G/Wwk5Y3IuD9taFK/ULqN5Tj5zGfd5m3/APqcXv8A7arbP1I9p3BHI/4sCxL4jVGmia4MUm3I&#10;bfmchmtveOYO7jD+REm/2roPfgvJGJw1eF1B3dH8PwI839Teq5ay3yNjbg6ntMGRYbUk8JJybgaq&#10;iuLZbVsmusV0KLJadbCycqMo7S2Hk2Y1ISzHKhN5g3/szkuOD9ldijJLmeT2UcBF4lPJpLpk9vGf&#10;dnwD6ghZ1pMn2gMpbYCGqizDqaudYGT5fsbYs6DGczJ7bD0s2k7R6flbJ62PaPGQRB2icpcuMPVw&#10;ktQSneZPNez5n0yC5K5w2gVwScNz4HxW5h+b4FZNgG2NwSagbR6hrv7ECx5qMhC0tX8PmaGxwy8f&#10;MZUz/aZVUmyetAzE7Casd4jb9QizFnL+xCnbGAXB1BlEvWDbxsUmtYWJ1J5sVm6GLU8C8w5hS9Rv&#10;JjjMB04j6nvrv8Y9U1W4cPmYTYTdv0xp5NJLA23aA5fhuRrX9huxWc7Xybi8nhY5ez8zPY+VMyf1&#10;d20yJvgXwhtv+W761TYJXH/CyfPgv5UUbVxzPAvsyIqn04/dIlOa1tb+0XWq/wD61iSHPKqjET4Z&#10;RYFwttc9U+vaAvxv5UUbX/mRZwxr3qg9YeQEpg84k/8AWG7/ANmFzlw/Vf8A9csavgGY/YgZICcw&#10;TkuP/Cugxljf8Qfl2G4meHs8Dxf3d62JnWnScbKNljNdG6u6ZFoVcVJSlSTY7xhI+z7n9mGXIhrc&#10;cumthszBu/mXfGtJ5zbk1OLt6ve1T7B1OB+5OXB1Bi6/ukXS3rkTSi59uM1kloZiC9p3bkrzxqSR&#10;uWDk/wANEqfqx6FkcPcJpESeiqbYEJ1W2wAuJhqYL6ZbsyGzwaiz2pCFgJjg4EyznjkPAfOraRHW&#10;m2buPdsDbj6izGaEchJZjTw3k2bD3mwXATqK1SuoGTn7/a/SzpDkhfaAqXmG7EPBHqBJzF0rI6HJ&#10;LXIHO47wG1dt+4uV5pOB8EHTLpkXaWxurGzmXXuYblWyKPWHaF1Rg+2ypGTl7jYAthILlrntnMFu&#10;W1CVkgen8BC6ayskrbQD99bNKlbZE7dJg2+854+NHqbqiYych4AnyICNm540zxkWKP7QeHUl4mst&#10;gotmyeDxwXSfCurDRsxx8AEeeWwjBGE+dPvPh0tOK0bMxggeWtPp2lzrXDySuSY2YLcf7ipM0cPb&#10;msfOgJN544FtJeRhJxbCPn3FDbuEH+dTBtyIdugkJXO5AmSZFDuEg408RxjEsukoEzIOAmNPEtx5&#10;O+g58ieZkJcTwLg3tx5I0nlP4x4w6i7e9VvYXKqt36ZTUFwLMXL8ca5prQjKVTp82ZnuNRlLbWLC&#10;zKWynrX5RsOwrVxI8hnzGP8AZ5Q5I7q27Z/WM1khAQX7jYnMGRZ3MCXrEcZ8ieZj7ncX6zEVUhWq&#10;2eHtEY2Y2M3bPSGebc9n8DYDOW+zmIL5AwRrjOOr583m28tjlHq8xtwR4FjUwbEeOQN/MWzUVT9R&#10;Scm8h4G+pqLj9ICMbBrvs9LT4XanpCc06a3b93+w9YtiTiW1DIgmdvt4c2vaBk7ivTzZ3IbmjwE6&#10;fcXlNR+0Acrmppi+mhSGJ5S7bo/bBv4wObBSXPLXkczCtx3Frrp29TuYOTVJVufGQqx9S70P3J3N&#10;Pv8As+4LlrlKv9gleUqPA/kYrPTets69Z6fqvfJL6XMenGDzFktQbX94GcPMgJ0yLdhc0OUrc9/h&#10;Im8vxm/BtHljJ9qE5kLc8EBxEuFSJtsIYmA2n5ltbZtD2BiqS+/kp93MTmNiZPyrJS+rPUTBvjcg&#10;Fj+KVdHD15fnaW+z0/E593rWNt/KVCoqgZz4dkRykWefZ5mEmAJy3viLfpH6vdYb6COCVdXmDW7s&#10;9l8hckBLZ3dbmH1OBbSuLSEv0EeNRFvSW7hyATb/AFgGSvqefvnThqTTHcLjwK4bM6rpCpGQJJUk&#10;qEzNyxzYXH+Kuuao2L0FJx7y8Y3IB9S6sZnk02dSrI2kbUkf1VopzWjU7cYTMxjbdyRwDOxOj+yq&#10;0AEJ7kAy6hPGGNdu+tHXcpk9KbhpY9K2NebZ9rE1YE/qpiJn8QQu58ypVUVhUVQjwP31yAZeosaZ&#10;A6mf1DPD0ToMZk1RlV/MdHbP60ZTJsBg/morBPMLnVqebB5dA53lgcRIPirhKTtCMygcwHuQeXcX&#10;oNQtQXhsY/ZR3OW3Hnye8sHORZUWUjo+L3Wa+8PQ9VX2gLyek3tNsscZyjjIW4O3wLH6gqghnp3j&#10;k9y3zLXjW8bSK0IYQG0f09JcK1xPGQSHNAfORdrjOX1L3On9/iOFyeZb2/lHqw2gDc579uMguWqT&#10;L6wbRuQQQacayWePN5Jj7iAt2bmMmOBdp0SqTi3Td47MePBmbAj+7wD0yW1TxjG5JonuQDWVjrhz&#10;A2AGP6ZFMHMHMA7zY+Ty0mgLjq55RYwy778LUFdt9/AsTrCTsmzkEbABRwE81GKH2gPYx2TanTRK&#10;YM8Y8fLCT+dRdFUFxj84mg422CDTjVP3juWE9PCamCPjQIT8kHHqL7wwa1aCHkN43HGT30Rl7fB8&#10;RK2M3AmWZLN+BWp11A0IY2xh59ONZ7PJYMJMcHAjwyEQ14PGNMAz45Ey3HjUx43wJgfgWl/AicEx&#10;kHwKHY7yeIAcA8aQz6an/wDBOMDImXA8aThMjIn6H0eG3TxCKGNxgT0a/ZQMkImpVL98cggX5GtJ&#10;2WM20cxvG4B6i/TXVJ1EPNZcQEYMmLaDpi5fvqtuCe0/UWkVhPBRjvWBDj+GsxZuBmHrdNQpTWov&#10;NCpO3LXIHMdonw1oVaVg5eWA79bCRYyzmDmAdmBa1Q+zd7Uj3c9Jua1pjc8Ef7SO3uE5m7gmPR5n&#10;xEHbuCXD7yApI1qm0jZvMaYc2XlrH07Rcaz23eHj5asAZl7fA9xroqk9sk2kLbcG1okHxRLm8nMx&#10;pTRwS0eODTgSXhSblXm1h7Pm1n7vB5fjVbkdeTpgPfINSAfUtLMafZkmQz4+PpkUwk0mMnEdmbkk&#10;T3boG5f8QHs+IDGdqPpXOD9RZLWE43lyAPf+F31W3E0bGGDdgFGZEqfl94mOMBcA+You0OvNUHNM&#10;bYDaAHSRhuMlvBBdHH1LSzeVt7zk8EGnGPlrQt8JGM5o9OPzEJElVnHtIweNByNxhbY4PxBolUEw&#10;c6EHcVb3zATW1IFOWExm4HAXPwfyLPaobjgzwcCuE8J4AKZNJGKOXe+tAWc9kIKMi1Sn5wSBsAIe&#10;BZXNLoSYEpe8cwEwQKBySc3i45jJjjBbjH1BIDUjhsYgMCp7eaPWwzwQHyEUwk0ZORggjBbj8xfC&#10;gROZgjOrIzGONsCOA+fqDQccrbRk0XwvxENtuWbnHfzr6lwF8lZG0eQ3TRgcv3yXPoIOmJZXK5g5&#10;jc4IONWRvNJk2e4INO4rUE5lbgmByiTxu2jHvIUzOG5N5OgLgic4BTCYXh4FXBkJAnSOPAmSExoJ&#10;z9jdpNGZDcCgIq3eEbEyL966eB80BjxuQJc6FelWGcOL2dV7+lV8IvU/EUcAggGGL0f/AEULV7cS&#10;wfYwDQL63Xw1PiChxr9SSTRIYauv6E8/GOHPAgwz4E84d41LV7xZfoM+n0pqLL6U7B6ER3fGPGna&#10;t8BPcIYxkjVlZM25R4I0AHcg4EYZy8seeNIcOCTNmOAa1qj28p3b2/TgVPkbdlcBGY6VQTBlcwB0&#10;4FA7dADzxuOAmCDUgVJcIw8Pg41XjOvTEqUcOuo9xG401GljX6tEzB4OH0R+jEtxpqT6eMKzCmZD&#10;FNXNtdbUvQbxsyyBFp8zUXFc2ZdUbTTgu8OMahOrG+4BWDcrkeCPgR+OTstcMb7l9NNQTRwzcHgC&#10;yFgIq0Ro5O40Q5yLhPBnHr8VfD4eOhtohFxZtBbueOB7bt9MirgXDhyM8ECrRX8xbEsuNOBWqR9l&#10;Q/8A1UKO50yJusPVXDxcevv/AHa6eBZQDZo/ctBgunzjUOWThk4HgNx+YmZrMWds7TmfEWbt2hN4&#10;yai14cLRidfT8eHUzHFxmceAgd3PcgIoR3E1bExhOXAhZCljQmCq3Aci1ERGa+Hhw6cXh/MSaeCq&#10;3BvvDK4izeoCCz6WBZW0mePPfTzdxgJ5lxQvw6tfl8P8gNDPPPaMcD0o4yJdqE3gO8muKtEIO3js&#10;IeRwR8POkaQl66f5fdrqUFif7u5cZwZ1EjORs45H4aZAAjT4iluGbyCwbufDTf4/f46DAoUkmcDx&#10;2LBlTnZseSDUjWmt+znBcHMudQiEHdjC4whBbN1FMh/o6/Dxa+H8NdfuEuKrL2wxZ4+NW8jbfh42&#10;57fw0yzePI8kbFrgRInpbxucEAP01+Hu47P8/wD5wQCJWNvGSy7DkQ17Td5xo3cCuzibN48hdP4a&#10;AzR6NtYgCYt5KS91nuaa6eP/AMw6nQmUpRzJ453Z/NRM/q41Yqs9XsgW2+M540eB+EXOq6wb470Z&#10;j5x+Yq0X0OYyYL+T4a0cfL1u1143H2kp7yiHMHJ1PpqqvJeSDJY5a3gkgbRjxhMUcapM0bvAjwQH&#10;ESBacLMWa/eDqjPWbjd1oTcjeMeRApfLmcH3i6rI0bMy5G10a/U1q+P2+3/yREwUoJHnCD9NBpxS&#10;lng1LisbN5u/XTbh23jzx8aykvetoUmbTiVkDkj40NZychuPgV9nYxubN4/4igt3m7ZAnyLaTNbT&#10;p+YAR9mhwcB0HILATOtPK/bxt8gBfUVIcMyR50RJjOPxsCkIytnKXg8F/dzfFV8pfZvNoyHMZiUj&#10;VvqkINVCX0Q5nGsHnD6a6JoetGVJWJa8u4OaT51oa7nbC4xmtN9ckxxsSja9NYqffGxMbYxV6wN6&#10;wktQyU4bAnDUZepgyLz9rxvKYJieNhwE6a29NfBR93jJ4Ju4cZHILic3MfGFWVpG24IwJOGjePgC&#10;sbim6eP3eA7S0hTCV9/zFElcowOMSOy+YY7ATAWhOHEuYS4+C1jIJfGv102zThIt3CiTicMmcuwB&#10;5xOYtY9XHbUSnZqALk/spC6g1zVMG5HJDxpxtTr2Ae8CF6f6IF+MhiIkmJxR2/xHQ8lKjS47Fnoh&#10;tQmbaTlO5lR7jJx7S29yONZZJ9slXzWwzjtE6WqNZnRFT9sN9xfzQTe3y7i9BdlezuQhZANBaJGv&#10;O9YSoGw9Hps/hxHaOnNlbi/dMHkex8pnJ37ngHqEtLIK02uVFJ78nls1dDl/TGvRPbxPG0tl0qYM&#10;9ONx95H/AIV5v1I3ZTu+2j9nmA/MXf4XDKYqyQZkx3Rdv4jnd9NHhtWMyalM8eNj+i2ZSZg3mob7&#10;YwFWPRFG3JnEtvRRy75th3/Q+2xlTcuBAaVCcRk1CEVV2oesxPqhbbs29nZeWNc1yybN4x4DK0dj&#10;jjHjgOLAuTx2EixZfUeG6dRpk5VVayn+0vyY0Yl8je8d/ImZp7MPIjFLt+1SACF9u/mXF0jn+Yw5&#10;iZ/6i7D2duXLK9GAVnzFW3mzObQDvB1IPhFW2OJO2pVsBzBPN8D1Bj4I0nnrES4LI7BhKmu6uPvI&#10;yC/lT0bn9pjU2mAs27m3ZeakH8iiTPZwMudme5GTprfZHVEpeNsEYPw7SAkpcj+bWQ2mfl+BPPiT&#10;OJRRFRysetKi2VEmlAjfkxs9M3llXUDdvVchsRvAXAj6l1UnapOJc/GDdgW47XMWbovXj3VGonTy&#10;2HLDtuRmXBHxoi3k5HnAh0wubzn1F0JsblQ3Li8bgGsbMZHoomsgy3bQBp7ZvUQdYICoPUlJzoLn&#10;WAUca9AW7jAPRVbnErezJseB++EMPmd9cVC5ilNbYzRYlLjgppL3EJMEYFrNH7P7xQRvAaCstN0g&#10;N5NTwBPvEA1uM8le4Nv4a+z+YftWkdZa60oZNn8ljHkBbUOYbK5DGyPB1rXMEjxCdyA6TeX2SY76&#10;10//AGwc91rVtBtWbN5TNW14Nq98Ncizyl3LAmcBRwLoTZPtAIb2YxxDW5VpS8pmUpOY3AMXMXaT&#10;U9D/AGm25Fe4ebKeHnUyaNxwOTwQJN26oADkyIdGQiscwl+BVF1cX64dPHUB5ODcIRcKnbiZqknL&#10;XA8wDQ1w4QzfCJ/TSdEV6lAeA8x5E/vZEFbkU1v6RxKRitNP4ExLG4wIk3mA1FO2JAo9pT68K2FC&#10;Q9vg4ODjRmcbUKmfy4Et34o2oxctUi2lcTNNfD+Bbc0q52ZICZ1MZwPICZDJ6ZQY7OAy6b2R7M2z&#10;lvvLng6iZOyekZGjGaluFxjpztsxlk/nwW5o4wFJANZy8jIUmNeiLjZuRzLjwaW6jL08izImzAcD&#10;fHAARIFzGnOcNbNfHQ2v3ZlnH4xkRcDjANWus5ERgTpDVC9FxdYly5KtOM5hyatsPN5grINwO3kW&#10;ewIk3cYMinfCFlkG8In4HBIx85BhkJ3FNGDvqNivAnHo3gxfOoXaCTzIRCLePOnJToAScO8aLyec&#10;bsTHGC4q2prC3GRfrwr0+77j4h51DQ+1iXBvwPwCGEgumjE02wU4a/gYlXH5EyQhIM8a/emniW3H&#10;Wkj24ECQ+gLATlrVG+3SSxtgQPAXI+pbXn6AnfRgdyND9wLjSK8rAc7e4w6cCyso8GeNfrgbm5gS&#10;jASPjUvCmr+IsDkjx8Ct9FzCy9BBGe3ATmIcVoOBtjgAoUvJjJj5dtbEPcPyl9R60bM6bHBIQbn7&#10;R1CEVqqCR4x8+4a0LlLl3Yvt0lMnbWX5y4BitW/HAu3qTqSnKqbY5a++LuxONImwmrbYs1Hbpkre&#10;jyOSYzacCuFN0V8C3bWhEle7EPHGAVnmoPMK4pRsXA8mohwfVUO6IpCRJWRsMGA5R3Oosl2ybWCU&#10;3KTsL4rzj86qteetBTEqGcMnBvDq1buE4FSdndLymuZdPJrOzlcOumkuhNqs+QQ451+3jbQjj9oj&#10;+rkVwqCcDmVKPnLMFuPyxdxDRyeQsHr7fAXLelbVDnDNsZzuzC6MJOmre6oQ/tHJk3jJvGdMtiEV&#10;krBhu0xPB5aqg1uJ1sVoZiCyS+WEeEyK4DGOMgGcfTVKZnJHkVjZt95JZgULy2kuzhxKty3OMGt5&#10;iyCaS7ATIujx7N3rBlejALAmh0W2nzLROIbry/GsyPNrd7gl5y4MhIETG8IjFSU25lrmybjVaXQ7&#10;TAQHpe41FcBt20Yzx99Z8zeYCK6t3F4eCDqKfXTwHgdxrEUwd1twK1M6LmJh4wguIO3p+bXMG4lS&#10;LgBoxqZpwcCZcS9zATkJluPxpwFwlbPHnjVqcUm5Nn7g1SRzCyPBAuitn9WDMyAwcgFj6dxDhyDM&#10;ew3LP/pow3zjzrVJpJxRucF8Q+pzVmM0mjZm5wQHzjSbxwel7N7A5BHqjjuolOHjmVOcbnjJq/8A&#10;uWeuNqDk1iAOnANDakqzf85j3IyL9Aa1T9YOYxngjOtIZt5S8Hgfsd4jJ1CiXK8nqQbYeRaQz2gE&#10;ZsjwR8fTU9KQuNIrzZvIWzbG2mpWdzljWGs9lc2M9yPrkHxUh1YR45vPD3I0Y7c3Yd6C7jGnQk9M&#10;JvOkJO8l0BJU28vmfsLj/bY3ZBqs8DM9z/WtC/4iMnMuPAEG7uiaRFhE4lBIHpzRnz9RfZjt0Kd2&#10;w7X2F0ONy2YziZAyD5a+pp6186pWdPgy2VtMHLJcFxrnSl9uFRSGXbg2fCwdP3Fm5Jpvjm8bjJzC&#10;LgNMK1kuQyRp6avl0O6fzB0yo/R/F8x0LU/raV/Pif8AyV3OAnTbZFklSVQ9eD9pfFcGJzLhFThz&#10;AfcT492jvxxrVTjkx2bcfTg8DFdmZcnuSPSLfTYx6GNaQzl4w5/wliY3hAlR4bybGz6pF0aXmaa0&#10;8JgHjjPy+pdWY1B7STnpOBvY8kYLaGjZuYCZ9RQvAuFJ0HMZkM8YQfqlVqmdJuYBgZwA9qJ1LqGy&#10;eoJswFZg/TR544ewZzPhE8u0sCYOoMymdNzqVEwGAXGqc4cWb8ZlqjiYTHnX7kA1ktQDI5cL7Bda&#10;0SRO0CGUxoT46DM2biBXzc20bfnq59SwH2dvj5ltPH5nOQbm8HAjDOAcY8/GsVq/AmDzPJwakCmb&#10;7iyf+9Wqh29OGJgfnLjV8qih5DAPeZbpweYQqmdD/OX0GDuBjjyfw0pe3vDPofiK7PJPjzswXE84&#10;mhAst2MAQ4/ho7ah1Jm4GbmBzesXIPiLq6h64phyMED+h2t4fUbeBcrkIW5z+YjzOqHstHjbaeqr&#10;VO8sEurNU2sdkmHgYUqJvc6l3/CsfZ1RLmAwNjSoQ4xl9pJ7imVJUjmZWI3PBaWZVvPHNwATdNai&#10;EeIOmmm1htkG/JZZsRDgtWliZJh+dVsbjGTIpjeVlc54FqJRUZYY6fvq+U3Ujm3uZj22vUWbkbkT&#10;w25LeOBAHTjytKUbD3aWyoRLnUJxrN5pNG0ycggZg3eDqaqx8jjuctGJfNLJARr5QUHQg9j86eEw&#10;MD75pXSbt3FSZhTb2Wk1uMa2zZXts3Cwzc6bK7cIMeSONTNqG0iXVJMTmglQmfS/YXPZJMpbf0jD&#10;B28vGbjRLsccGRWqn5GOauQQBPnJpfIjFUUXNpPMd2eanVuDWK64oM9GzHHwAt/EWhUWzkMd8MyA&#10;XGTl2kNlcjcmeggg6moPwLTpxK5KF7jMe3Ha6Yk9MJzQuA8vlbIJMYQXLfMu/wCFXyk6Lksyvxzu&#10;aiZwdO2LGj1N1QyZjAzc2hsuZcILPGlMK4kr9seAMqLgH0xZF0CcYonMxryi2TOx2bPBTCD4Yo4M&#10;Cz0cj9mvauMfT4F0VK6ovEBAGVC+mXP+ZXCrK8kr+XWW1OS8brpueCBPcn6Z+k7Rxa4tmID2Ev6S&#10;GvJO23Y8cYC4xroodsI70cjuG8sWSCNa1S+y+Sz6Xb48PuZuoO7yEjomrC84Dl7e8TBB/wCxXaX0&#10;+yeaJn25x9O6LjV8mFHtu1js5IDfLfMQ14zcypzgfgEM3KHcT+iC8zGpNn8xlo8ZgZCcsguTGqTq&#10;WsEa3IgyGlx4IJqIkA+W2WSvPoZ0hNqu4CCqkb3siHO2+58njVp04B51DI4wDwR8Cu8bA7RMke2C&#10;Yth7m51IFdnm0yZVC2A2eAE4g6ZO+sfIzbRkxwLcqXb05Nf6tjBbMPlufHGimJGbZ05bCe2TtskD&#10;NeS9lLZ8cNgrcNoVtUOqK0ZRj9mBnGuoppsjnTmSnZvPbP8AlvOAuP55sjnTZydt3x8wfgTkTYsl&#10;228imYyXG7iAC4nm8/OrVR7jATeTcA1kxJG5C4sq+Ep9zLZSeOM/M5Y1Q7hT7PaQ7xo803KZX44N&#10;O2VDSU25D8Py1h7xw8aD6q3ah6o7ebAYG5/TIRI1g+YJS+0JN5g5bMjsDadxAWY/GjE8kZGBM90Z&#10;hlVqkcjHNRnwAz2rumviBwYpevHstbYIAXIOmtmpva5JXI92fseZ1FzG3GS5gsfhokTdoB4+Wby0&#10;hyUtKDrqYU/Ln7I8DMFy4K5cXH88l5GDk7aPjUMdUTZgTGF8UcaGvO0X99zGe5GouiraTlbG3cxk&#10;PHABQ93wL9eN51Hyf4SqhJxMeTGdaiBN5cBsxRjPGYFtPD7FNwPrcflqq9qPTDwX8hEH+z5ONOp+&#10;oOuNgl43rbWbWsH50NnErbTJzecgKOP4XAqGzcTZhyTp5vWk6Cij6Y/rTsbZ/twqekmzFtvwnksb&#10;8tsUa7qof1lJdO2RzQSoo4GYtRsPPH+yvE95Vk6c5IzlwLqj1T55/wDPXgMfmC6nfXP5Pl5UlT2f&#10;Mdpy/wAwNt6c612v7SCVnLgNmc17PZONLVHHnXFlUUP2VkgmonEfljHGu8NtlD75Ln0YQXIx3bYx&#10;ryqmlWPWDndozlb21gYXGOX+HeO5gmqt+0BeaTDc8jzTN++qe4nDaNAp5NBzJydyY9yMnmIBbHAv&#10;QIaNr3/iPPpj93bLIRw2j+dDd3x8B1V44PCiLBu5jHjgV/gRh0g9NM75ZWkyzZvOXLa9HaHB8RF5&#10;hsnm0DbH/DUGs1JqerJX0DMW7wcY8cZ1pFDuBmvmj4G4rg1kE8l7lgSzGC3Gi8vrQstlx2Yf7RzE&#10;ORYrbPkJ9TdwZcazk/xE9cs5IwIPL3jmBzegT8wOODj40/wMwLzRwy0IA6iGuG+PPAobdw2jRIbg&#10;a+U1FANbvLJM6tTOcDj/ABFVXjy8PBGq4RwSAidQBoM4k5LeNtqQLVdmcnbNisY3IOYVZVS9UECT&#10;AuhB1Jv7lia+LGNY2atWk38LU1oPn/q31DMmx5rBawcz31yjNJW5l5cEa9IJV6w8qZsjtnN0jkdw&#10;Y/JjXLu2OXk3nfIwCxuNTTXI8pZ/N6yWx8hH8FeTqbHM2Gx9VkOR/qHM/wA6ZINTXZcfGoQ160ec&#10;vHmY8ZM6Pkk+leg1EGbjwZ0YG8HHkSmigbHy0yMiMPGDbuKuxwYeFfdAHY7aUEajY05jxL7rwgSr&#10;iZxpm4mcaNFk5M3hIhMaZImcabSBMTNxMqQvzroAl8219JL4AkziTnGlbX3QnFcwJXEzGljX3wKC&#10;QnCZ0Oxp3GvtWoCjSgX76Y8S/EeADaSlDSt419sAjwxYUY9E9cekeCP04/8A9qH7um4w+n0I8dNQ&#10;DwJky6zJAj27npwcKj4F+r7ovwASSS/IF+wP1JOaaajQB+pJJIASSSSAEknd3JgxppACSSSQAkkk&#10;kAJJJOt4MZEANJLQpfRBXo8cORJxs5m0HAC4gVdoZ6krK4paYh42xEJPLXAeMPpQfdG6fzICSSSB&#10;gkkkkAJJJJACSSSQAkkkkAJOkjH3E0kgD8xr9SSQAk5Am1+Y0AOqa0uKIM3pgUobjBnStQCXGvpD&#10;IHWJSxuBr8FAYGTTSJcUPfNNLeCRjyIAG29RPYEvnTwyDQANeZFEGfAnpgQcZMiYwKgnDAyIkNAR&#10;kRRABxmRXaXuPGqfK2+NaFK5WqCcsjPoY1MJ/dolK5GREiSMnf6aYLA42+PgVkbt8HQUxvLx2+Qj&#10;Ddn3I1QAhjInreCxjRgY/wA6ZtigHk40APM/B5auDPOgLL99Wpnkz+YqCcMdPGg7hv8AiK1Nxkt+&#10;/wD6FDIP+IgWVsjfB17aeGz/ADo83H3IE9bwDyIAD7np5wJ5uz7kfURgY1MGP4CAIbNmjzNngSG3&#10;HwI83GOP9JADLcHjRjd8CeGP8409b7iAGW7fBx/iKYMY/IX6Pmp33+ZqoJwaQahkHgJnUxxk+HGh&#10;pBk4IPqoKAb8nGNMuE9Hy0NJk/vUAMkIS2hpCE4E8T/4T30N/k6aBg8TPwIa4IJEicvHAoZBjgU4&#10;DLgihk9/jJy1MIodtADJCY0uPOl/OkMePgQBITg7dv3EyQaebjQA97ie/nTI/cT3BnQAURBv7iDj&#10;H30SH+4RABjgJgTwyfnTIxp4efr51QLHhkRIZNTBGoY+Zj7imN/cQBMHcg/y090kyMeDOpgx4M8a&#10;AEO5rwJXBXErfjTxCf8AqIAQ/H/eJn5E9b78aXvx8CAHhkUxuoepB86eHk40AGG/MRKBBx3OP+6R&#10;gefPy4EAEhjJ+oiTfIg4+aiQ8iADzdEh20NboxAgAkO5cRKBDR5ESHkU4wJN7v7aJD8H4Q0HGP8A&#10;iIxAgCYPIjDfOho0YGgWEm5MaMN8iGD/AM1E26nGBhuiQ0NgRIaAJg7imDTIxqZAllAoFMt6ibUq&#10;2gCGNTLaVtPYEAMjGpgxp7AnhjU4DIxp4Y08MamDGgYMjGnhjTwxqYMaAIdtPYFMGNTBjQAN3dPD&#10;bolu6eGNAEMY09bUzd09gQBDGNTBjTwxp7AgBkY08Maetp5ADNtSLPpXynEFA2knEkAJJJJACSSS&#10;QAkkkkAJJJJACSSSQAk2nEkANpJJIAbXzbTySAGbaZwKYm0AR8CSkJIJyPgSwJ62vpAEG2nlISQB&#10;Btp5SEkAR0lISQBHSUhJAEdJSEkFBHSUhJAEdSEkkAJJJJACSSSQAkk4kgBJJJIASSSSAEkkkgBx&#10;JNpxACSSSQAkkkkAJJJJACSSSQAk2kkgBJJJIAbUdTE2gnIJFDIiUahxqgAaRDSDRgg0NINAAdwg&#10;7hHnA0HcDQLALhB3CPOEHjQABcIbGjDhB3GdMAAvUHcE/wDhEecEwKtuM6ABrgn8NVtx7iMOMl9A&#10;XH7iCcDuPftJknvqZbwJnAqAIZMnzoa4JgyIkQg/pqtvf30AAXhEHJn4EScZBqGRv40CyHg76ZJk&#10;Uz/MTKoAmDIRGG+TJB5Shs8iMDHg+HbQA97/ADEHeE8aJacGdAXngQAHcZ+PpoC4IjDhB3mTPpaZ&#10;UAB3jjAPJwKhzC5cwQK4TQZP/UVPceP4qAK28J8BU9wrVMBoC4b6h4I0DCqvB4OACp7i5wQcavjx&#10;mT9RAXDP8inApJGep7iGuG5Lefpq+El/8RQySvxqcDJXEvQckrwLYHErQdxJ/GD4pEAZj2fjQ1wz&#10;8a05xK//AE0HcScnBy0souM9cN1D3NXxxK9RDSS9AFDI3xjQFxJxx54FpxJf+RB3DNA68rbdupjd&#10;uQOdGBt1Ml7fUweYg/JSXkwJBnjVb7UwZI9SBXCpJXgVD7P1MCAEQeP5EiN9JTCcuyoY25OBTlBD&#10;ITAlcHBk5lxPbnjTw5f31OPSkDkGrjJ+Wqo8JZyIlT9wxMCD6WocvIbOq28JZJgR6aTQgckaz85L&#10;pF+ACHaA4OBJxOCIbu+mouRfadCe0Lt5mWPIjrNwS3nVJ4EYl7juRr8vQAS7QJcUxuRsbJGBASEH&#10;cUy5ZQBNPIBx8B1DLJHIeDUgRHjRiVzTdieYjxKCiEAi8rHjJgjVweW3mfSGoknkntgI+5dSXPrV&#10;7StO4b852JuWUhkk3cgKNs86iAN6TvDPu10kbctonyLsLblVsu9NEUfIWhhHC3a3SkHxjyLg1nVk&#10;2kj3RPbjXDcoZKVkY+r3+7pZxeidbn8ZFhN0Wv8AIMzyVuWHHxqkvJh4FappNO0iHjj4yKqvJeRd&#10;+ck4D3Eel7jH17caGjGO5nVk7PHbxwIEB6Xzh62z9xaFS9UbsXHBwE6gi4FibeeEbX4EzJ54Rs5x&#10;wJDk2lCX1HTlWVJOmZcbN8UkBP21Sf8AiJMbmMyhyeuN5v3uNJ43ZOecC5c6icnbHOdaQyTxs8Je&#10;5ZvhJ6YPHLkeC/cgGsrnEvcy0uTgTUvqcoSY40lwktJBjgzwIazcEue4iU8qBkYeiD8RB2bjGlFB&#10;cBuBxjxwacCAvHF7jRJuzI5JkAiU0lZJbomB+Ip7hlLiqs5eSNPbvgyGWhUe8HATPaH9VTKgeMjE&#10;xwAEOD4SEgZj2fjJk4ENbs9TOtIcSf2a9fyIlT7eQub4Y9OO1zEOBO6UNmRsEiMOJ4ODOqrPGZGD&#10;k8CqpJg5uIpC46c2X7ZCUfNgTILERIx+avSDZX/9cIcvL4ZxKmpNLTt5F4kwPMatUjmllZk2Erud&#10;P7w9M09jJx/9cgmIc7OlWA4+pcxmTP8A+kEnTxleNKmDc3TIMUf+peP46kIEnmQIwOeDjJnBkVlF&#10;h89ZnWm0j1lKjqd6eML503CTmDEWPB+Vc3uCEcucbk+cirdvUxwHyI924O3g8tY02E0u623uGnON&#10;ojKTy7c4GInEZNIhFjLtxq7y200OqAeAYDBOg7ecECPAbUgX1CNrSsQ6babW3qBzu1kx7iqDerHM&#10;qmoHzbjGqR2hpgjDxok3mm+EzguI0xvh3ATk2rPZf1dfWmcVC3BLXMqK4Ja1LSte0BnKZaTeYwFb&#10;wDLcGReQ1FvZ9IXgJpJDlHG3W2Sf1tKrgmJ+2DieNXHMbFHorjNeX5S2/Z9do9HRzNEZF1v7p3f9&#10;tKYlrY7xsx3iAeq5Guxm/Ys4ZSpyFi1cNXArg9JeJ7z1kNzm2Ri1JLyf2b3Fp2yf1qG1JNpqFhdc&#10;NfvLZsXofCXY8spqb9oOZ5mcqT25B6NVRQdKR6O4il8bjlkY5I15L+sRsbHTE6Pgu4CagyLsCV+u&#10;ZRdTy7dp3dl7onUFnggXGe1Ta5NpqQ8tcvhTBr/zK9BdCiVHPpe2rcOe2cvcwEB4CLbJWzHHng04&#10;x8sncUNnT7aCS74zPrdQamS9vMd2BgfC83lLnxI9Wkwl25btHKrZidRc6jyOThWtVQOozZzanxC+&#10;+slcU29bZzALgTkCHCnEjIYeTUgWSuG5GbnOtsbuCW8G4oO4k43PO00dsUWSYbQJaai2MtsawyrE&#10;27juI9NJe2gyQKnvGZAkQirtgEm48ZFp1FzR6wvxwHtrIGjwnBGrTK3GD5CJL9Cc7MZ02yr9tuDM&#10;/wDWAxaY/wCZZjUmxuq6SsOXjHRJ1OeH80KzeTvHMtICyco/iLtLZftkJTFiCcALMJFMBWnIyZ/0&#10;lizJrVdv3joMWhUnbZ7v6jiFxMCQFx2EHcTQhs8GnGNbZtoldMQTp99njlI1u8svcWA7mSPgVqKm&#10;KsIpkJ0ZtZZHFSD3b+8UOXzgaqpGZYychbPsr2bkqp6CVQAtmIXmJMzRMZVjASl0ltazNpg3xkxw&#10;KZL2fjXS1aerHVdNk0WO+B6ZGy51cS+YhJgjBnVmLycSSrbkCZuMbGbuIK28btoCL0P9VLYfTFc0&#10;xPO0g6wyiEMguMPvLz8nlPuYLEcYCjXUfqn159nqrYtnh93ZOC2nPyLN5mS1kT7Pr8IhHd3Cx7SP&#10;VfcyEZ4HPB03Iu+uFpu2cyhycMYSr+nurKHlM4bHZmB7MTlrxJ9Zimxyqp3zNyxtmGUtxGEnNYdB&#10;NQpqrF+7xcJxP2heWobK9n72p50xYNgZyFQUlJkeEwNgW41qtJzCsKGv7mC3G40rnGtTI8TWJ16f&#10;4tTFh1XbnwnqTOSy7Z3s2msulRxEjZtf27x+ovEqo3LmJyddW/8AFipzDYmj5w+Zpc+D4iuMjmuz&#10;aoyAgndOFl5idRtkgXGYRbsTwP1anVuvFr48Wp3eUmqyVC1v9Hh4TjKVt5iYeCwtIZ0PPoB6zF1Z&#10;+kuwHGyuSy1seOm5qJ5c6ZedgVDG3ey1s+eGfFvWuX76qdzB1PbMtHL9XcKtsvoBu/mwIHn3bl3C&#10;DwYDeFdm7QKHI3kJ42Z2rjdxcu74Fzzs72wPQjPA8kYnjIn3ka9LKHo+h5xLgP4GItQQijXl3M2I&#10;yE3IR339ryz0jlmZEgxZC6Pi+Y8Xa1Zj3Ltpjax/2hv4FN2QesVOpG8NBAARICF1Bru3ap6r43g5&#10;q8kILcZBFuNvGvKSNm9puf8AItxjL1F6FjF4/JxZEdmmnHxLOdyfVwWx2HsBKPWfH2Kd/BTm8BH9&#10;5tFzwfNCqez9Y/ZtMvvlKlbx/DXGlLPJjTjjfI9Rs40yD7mdXb7Byp4TeWL4WD4q4CZicdG09Bmm&#10;vofIzhOuhZqXJ/v/ACnQv2zox+4/qdi/+oUqnzyrN2Hec2sYxdVUWkKUI2JdNp/DHwJnafTHaJGU&#10;AQaI+YO4uTx0yOjLcOi+L3PD2+PtNOYl3SWFuof1vBydzub+Vb4y8wWQy6iqAlObS6Y7VlUqKMzf&#10;zedGsUZ0dRjNkCXS20SO1cJd5yiTCtn1PMn0DOohN4PLXUfv6vWXpHVG14SNPLLarGSCj1B6xEgD&#10;Ljy1zThSB5RLi5rp6io6knxw05ySCuXHKuz+RDqBzvkJhHjJzBrVNnDsdMEvM2Nsx9MZCLQy/Mka&#10;Kp/BE4ff/wAyLo2tbufCDZP6qFTO3II5o9Fg+GgFeBoOmCvpJAHeDja8z/zPzr0T7YesJDjNaI9I&#10;LTt9xcH1RsvpyBsecTI9wxC8tV4CM+duSNfc+X0fYIybkwe38f6zhZuQkbjRBbXQdB9rSFzvhrQ7&#10;glpDh5R8hkp3jOVXI+ncXGcw2gTZy5Pr2136cbb4MPP8nmvqGzTR5OpkR851XEA+Zqqn1xQ42zIB&#10;r+fqKq0ftAmzB7jv/UUOcVA5mT08fLuFurZSmo5hz7Sqt2fc5imM2dm/oKYzGLgTxLjYfP8Aw00R&#10;SWST7L+25cdyE4sY+ms3mlLzFhwcC37ZvNG0DbHf1h8tPTghJw50QCX1LgpMHpeeEYOcBgZFtjN4&#10;9cvThDqXOWg/2bHG53YwM5F11szoOXSf2kJ7kFrUGTjxpM2bUJ7ZxzUmz8kF8xtN11BrJZhKx9xe&#10;mW2DZvLnkh7YDpm/tIxZ4F51zBvgIeBCXWKsHFbHo540yQg7iRCJM2ZHJE0CY3IT9hTCWo8iMDGO&#10;AahuB40AUOcN8CrdxXCYE8Cp7givQROGiPO4iIyDjGgMaJjgT3aEg776DkcY0TJGhhB4F9SNeTYI&#10;EnBENGclxSyOE2nUTeMkJ41rezyaDZjPHYWVCHjWn04MbZn9RJm/d6A5Be3k0bPOcAv4SZp+R745&#10;wBAUn0lDZkHHkj04OmrVTc4m0tc3g6fTSR5tjdmykkusxsRXvMKqG4HMbhzQALZH1BJmpJwWa57F&#10;uC0q23qiYy0dlsco4F+aKgDErqAm8449S35qmVJNJdHrB0/hj4EHbuBmHjjtLN3jyy5wJwFwl8wb&#10;bz7nmIk8bjuAg5irc0ebsMAbAiI9T4yRjPGbgSwL43ZsmYwRwAKsxrB4SNzjWhbmOMeie5c6ffWV&#10;ziXkjmO7cuD4iYAYodvMTOQQdwi72o/ZGQzY4fu5v3I154t3jlgSz/EEr4PaZPmGQM8Ko3QrCg6E&#10;nFN9iPd2c8Y7oripM4mlkYIAnzjQce0yYziXWX+pb6nfR6l2ZH4zx6RNLlkSH7QFPZkevPKIrI4Z&#10;jZucHfIoe52XODlxoPMHA4yASPNLBmpCDtgj0sCAvJhgZYAqyTRn/wCpdyKqziTlC2ycCcTmJ1AM&#10;kBMEaqFwq0eeM8fQzrPd3JcWgLLJLyDjHnRi4OAZ4FVWYyK7WxuW2PvrPJyHLyYyWbCuzMZY2R8C&#10;zFw3JxwKZJ5w5gJggVAF2bs73w4/MRLeN8sBN0+olK3F4edQ3ErI2c44E68CHOGYoPiKkzRv4Afp&#10;K+PHBDDxxqnuG+DInAU+aS8dv31VeBXyeN8HGqeQfcVAA3UjT3ATOpgx4M6TzPnX3xATwYzcCrsc&#10;GFWIbfvodM4NVNQRPByt8sdlilxw9xVBWWnR4yFg/wDsL64+IKzGv1PuoMJS+hMJokSQ+P0JKXGY&#10;fpH/AEIAeIDGTRREYyQIHw5oUSYO47mZSu0110Kxwgx3Mi1qn3hI22APT5g1lhCDjTvbhQqfVNp+&#10;nBSqmggF0Tf0x/DVKhMSL0eiH+lWdw3K5b7zzFWDw5/SreEQ8lYCGLqpl02telMx+nEmkH0SdgGR&#10;KPl+hNjJHDwpog1+hHntOf0ib2+otOb1Q2jcGgjelwLmOCZEiyxq902K9xrkMzh1a66t4y1LjYQP&#10;Bub8ED1Dd8moXGDfbaqn9I2zjIdWQ5G7weO+IkY/MWB0lWvs9vBr/PQ002lxbuW0YwCfakHmKtvR&#10;sjOLLc3L6azaYTQocgT5PLQGXzDUViMFr7eO/Uc5x0UOUD8hBuxyNiZOBNMJyRg3A5Dx9S4nhzhz&#10;NyXo2X6axOnlL8fb7h9AziTsoM8Z00eQM4B44tSDzFDJK8bhTCS+yPHHwLS018PDwkaj6CtuGTaP&#10;7upkrk14eRVtx950USGQkBMmnGtRyWVexxBsmhMnhA5IwZ/iKtwOR77ggBbRM/oJG3vauNMS5t1o&#10;z51jq0XpfxgfpHhICcnP5hE68GR5kv50XHL950b+dAt4bsyYI7o41+VcXj29PeKQnJD7ppRguKxu&#10;JoOAdkwP4aqDuaDgsOG3TTE8cNza0Gol8UK1vDrxkxZT5xggEG5H5iLt7bZvjjMIfxFW5NPG/kW4&#10;/MU2dzFnFkKG4ompZq3hXrpr4fx1AHRvxuckRvxBpyfysQZcDBzkpG43IfIESAiJOCN32e/nT/Sq&#10;bp6Gnuaan27Qzdm4vc49uNEu1CR54/4aMjkcvMTKe3Ag3pllm/BfyLT1clgUuaTHE8IRvk/UROX+&#10;jeZeY0BxEjHzBkX5L6XcBzwclAnMwJKHGCDUgIkcNTPFaPv+8UHZHIxx5zcBE+XcwuLMFrB8NU5v&#10;ONT3CKGWeYCY4AJvROYzUDQ3Dhu3ZXoOO7bTA/SymLfHGG3Gs9JM/g5EOcFeOeA1uBMTi/1eGv5h&#10;hYyHbQEwctQ7TZxyT21VBy96YieG3cwEWrpD00+5/tAsryXkbD9wnUTsvHZzwalvpkTLSYPYx2e4&#10;rJT7MjMmONfNdtW4fTcqP2oPdyP7CIcDcS51mhCTJ6eOPqLpyYM2UFKMQ6V5xqktfurntxTbmAp9&#10;cWNVod9l2/dBKCts95gJgbHKNPM2+AmtqKG4buYC5+NWpvKyBHjj6ijc5tQ+kPbmyctwQBBnQGaU&#10;/p6KU0lb2W60B1DHVDmMWCNJR2hBSnbMsBMffWjyelyTVkd5fFp8wZCqqzB5jzoazcEgJk4CLS8Q&#10;OhWVASrs7fL6rkr2ns5PflbyVCIAnMWgbJ7b9kcJumLmKlT/AGeS99MTwQHFjXH8MhXVvXJ8T0eH&#10;C+yIZH+MyGt6X9DBz6HDQ9wB9Qa2PZXtwnUhbYDakA+Ws+e0o5lZLJj3A3eWtrGzlT+QgCzA1x2u&#10;X31vauTJWhfHu/1DmXWxm/lLITa5PqhIeNsxuRk5hO+smm+wyopkM7+M9s3MtJhmNzKiYDAKzjWq&#10;SfagNt7HMjlI1J1O+t9Nq+2ZfW9T3DmYNRPJL/Qzm8rv2+X/AE8SrNUVGzmnJBbWp1o4I/cnDAcT&#10;gI+WssmFLzFjrEZW4FbcpYOhfTKwyJ/T6c/ArbLJdMnmRsApIFp2zejJNOHPtJ7a6z/4oUXQzLAw&#10;AIj0YtPS7/zLispzDxrbVGjasb/I2cXhWydxkj0eA5jofYXOnjkG+MXVknwlSdoFFkpidHCE9yAf&#10;UXRlHeuHOmkxP2kxFMGxOnwLpB5t62Q1VKv67pwu8+WIef8AUUDuYclCbpfjvT4P6ZqJ5TiSe3kP&#10;e/qHmvK2bmcOQBv8zSRioNnb2niAjcg/irq+Y0NsknF80qmr9nH0xkEqoOhyMyAM8qMXw+utfG8y&#10;qZ+fg/SY0zllq/1GAuNqDmMW7GtDg+kiVNy+rJ2yOaVe0QD6d3Or5OKXl07cnDHNZeSPpktWFaqL&#10;2dz6knO8s7TiD+RabspEUrbMV2Ml+WZ79qJswHucyut/hk4FVasmG+Nr18S1TaZtQlzwZ2z+VbxG&#10;PlkXNRJ3LjDyAtrUoVVYJpcoGM9YmBaVT43DbWg/hrK2Jx+lzj7i1NofByeBcrmNNdNPQ8BRp7J5&#10;OjDxQPi/TGmS09Pn5McZ8nmXESpipxi0S2lsEorOVXMEABf615pNyUyKzWuL4/5lVJSJO3cyGx4y&#10;cwiLzCrCPx5z5xoxtAnEu3Zcf1BWBAudHgWphsN132j5x7kbR04znkugHjMe3bWY1RtgZNsjbUXO&#10;E4qh65VGKQ8ceOJej43CfUOfpUovEnqRywIA0HGNaFPNsE6nDYDaM+S0sZuKY3Iug7hbeHt4Hxxp&#10;5nMMBMiG3N5yKY4l5GaQJL5TdNknzmzBxkSrjZu9knOBk8xDaPrRzJCYwrSa326DnEp3OOVC/wC9&#10;KmffpWOcnZ2zmgg1EsY027cYyL8gjVHo66aeJB4nzuaJkk5AjxxqEMmNTT3PRkQy3x0PpDGREmbn&#10;AhlvwJXMC+U2AGvTNI4F8knCDjzok3b40nVKuAek/d/08ah7xjRjcRpDEOBK0av+GgAdwTANahsu&#10;q7cXwIDm0Vmrz0Y0HCQkHAnOjrkp14CzGZPpnWHpBVG2BsFkBtLT3I/LWYD2uEYMsDkGt01yxJ5o&#10;5bOcaPTGYOX+tGuL/dKIrStmnpnUO5sb3Fk2q6kcVC4xx8fwxqnClbyPgDy1aZAMcBLxgZF2BS9Q&#10;bLdyxx0q6G6+rjgXRen0qtNF6e6ZfRNk7hwjuziDjCv2JdNbRKjcCbYIKWaM4CdS1nXNzgaIk3qO&#10;HTj8Dn5iWxnVsJjdxgUwZNRVsaPNyYBr9uSHdJDj0qPH7ieG4xonGC6NSel6Hh4lJW3CTePBwIx2&#10;Zgz8xQyejuQKjR2mvs0AGkj1FLI8JGPOmeBNm8MCZp7fA/KSU3Hj4Fahy/APHfVVl5MC0Jm4x5FP&#10;IHFVcOCQJ5mQiPPGePOq2O2kiwk4cD3bBBqRqqkGSDIiXGRJvNBhv6FxaaQCTdvgFj8taFI9pkxk&#10;7KyzOUcZPirMRzAfHHxkUQ7gkA0lrXa66DE7Ro7zapOnmiaauifiqGOqHto8EB+ZzFlYyY3K1qT0&#10;2VzYjg6iHgB2Y8bnGZapL6kmzAeBmco4FDldP43uCx+IrtJ92gJgMDpK1PZFkOTs6nnxN2bAzk5h&#10;Fpw9mbKm2xzPJrvEwtcvuQIxJ60ZUwQEEHtFz8ire0yuO1WR38DG3AMVu2oZna2yB5wVW7i9Nn0f&#10;xVVRW++iU0JecY0IjWwjTb4dBCAsNn31ZGcwI2JjgVbbuCW8Cmth41M4uNNmG0ydPG1mM+RVvfHN&#10;vHAdB+BEmbe8oCgGuLjkmdB3DNaEzouYuW28wAyKkuBkg41QlxODRyssZMi2yg6bx57FxZ7I7kZM&#10;EC7SoPZ3jbMY4z8sV22nPdtDkJFK2e5ts/B++kNu2jIcznTT04ebt8O2gO+Oe5yVDRaF49NKTZTJ&#10;sfAC3Ha5glzTMKfIzc4IwW4F1RLyYB5/NQHapK95Zb+EHL5iPwzf0iXHN8wbsg2I2Z7n1U8znBIB&#10;oC4cOTdBTJWzIYmBaYBJvOCR5IzqyNyMjZ4+NGGeyOfPB3gsciGzTZnPmA70YMiTcoLitvJPqJlx&#10;J2wePjVkHLxRsscHOUwZBwD1j8tJKChkINmREm88G8GeCx+Ig8wZkfucAeBTJHTZIHOCPT8wicgn&#10;DA27aDk6kaeeTRzwR3RweWtIkcwlzbRsbvAPmE8azesJgOB7o6fxPGkuAqo5pqY4NNKYOBmIqq4J&#10;qZEzcwcaT0RQWWP0D4I0R7LHGPIgMrGVy5wQLSPs+5gHjg1FHIU1Xh4AUojcgRoY4mBFsA6Te7sc&#10;1i5Aqe8p9zzowZEJ1+pofm8rjBw4760eXuN2ZHjjfZ+mNUngJgUy3p89P1HXBgjxzHn5iJN5g5gJ&#10;gjWet3hIMkCPM5POnnJYlImUhcXxu8IZzrPsiMOJ45j0TH0RlWYtxvblk3Gnvs/MXnJBkUToVoIm&#10;lxeThuXJA+yIMPcoyY1SnrBywc7tHxrfdl+xd7UjY7mM9uAakVjKvf01Ho3TNyN++HTTRblsK7dk&#10;+wemAtsD+alvfuLFNomzfsFzj/str7wNZb9dwQc9EcYMie3jvwcCGuCOY88AENgG4t441d0QFqJO&#10;CQcCmN6gcmJgjOUizEhCK4U3cuY4AZ+otFMIfcbM3eTGNtgsJkcrI/cgx2m9xKXkJG5BBGDOT4q3&#10;IeytlA23l4+E3+HdSXQh95Q39DymBkCMM1uOvLGJVWcyBvKnLG9aIEmqtaeSemGdgLN8UkZOYs9m&#10;lNjcvThv3IyC9mUXq2tthDcVWpHg3j3IAQwDXPm0CZjM4yLXx5HNk3GPSWM7QJWRs5zrbgp3UEc1&#10;5UGjjUWpyeYNoB++sgArS3eYB51qSNByC7OHg4ENG4KHPAq3vhI0huCGKp6T9BJwTGTGpkrbkjJk&#10;1LavkrlbKOUnx8ah0/TbmMmMOp9JTjA83qQZh7s5Y3PiCVwl9PsnLa9BNd3N5ZVmM0G9lrnHYtx/&#10;FQf7UvbuO+lOhdSFxs0vkbneThgPrdO0urqHp9zHTpzGPvG8C01x/S9QTG5ebHzrQm46iCyO5gPk&#10;Jpc1Ip2qywJSuaEZzE8bO643f4WNHnEwHUkxA5eHEzgtalovgWDt99gG+gjOVvc5izFu8JG5wQHK&#10;tNKUklx1FNByEN80E8+KMdpMyesGTxzgj9nauNMhO+ta9XP1e6crZseOZVGVv8MapPrCbE21DT7d&#10;mb7eAk5ZCrGybumbWwLqgPMJoRnvwZacpGt23cUOR76FlvMALkd3mKhtx4CYI+BegXqn0uyfzZ85&#10;eAFZtCFbKL+InYxLWlZjMrbsgyntJzNRb70xpTB4SrZSC8+z3bY7S9Pq02P0pOx+0yNqOMenpZF5&#10;7zTYmOnptj34WAhdMYuh4biehzba2EdxgI6Lm1PTG9vwhwD/ALSlOJg2mTY+8nK4t8tet0rkcpct&#10;pVvIJe4udO131j+0Si9mr+bZLXs/3lsxyY05znCzyjIQZtaM9uDy0zUDwbwgMAM/wls22Cg5LHUe&#10;OmAF3InmeNZ64oMjMmQ9uPqDKjuqGpKePdvIVwp+gxVDk0m8fmFLkQeXuG0F+Bzx9NM7vj5PAlDw&#10;PUlD9iPd234RPpZ1W+x3vOg4xq4duOQ5IACGtI2fzTU54h9XUTUpArcv2wVpLWwAxzUuD4olm80n&#10;ExcvTuTHK43jme+u3pxXkhmTY4ZxSrUkDfqNsi5RqhvKWb0/ZoC7qTzONZiU1N/D+iOdNa3uSDK5&#10;pLyBbAg0tTV0lDHbeDwOT5xrQm48A9HUj6iTOVst5xuQcxW9w/JllRzApmwAxsuWhtKSR66c+x8a&#10;6nb0PTkybHjg04ycsd1UMmzsja/G2OUZh8wfgVCda9PAjpqA/ak6fud2eHtxj8xMjmBGBMHf+GhE&#10;8Zzo2tAe5b6iAS+5Hx85NSJvNgkdcDbOcZga3mK4EptzNWwHLPjJ5SrdN02yM2OYxxDjH0yZFMZz&#10;RzJ5iCycu6822kPLhmqJHMmdiN4C3pKZJ+yQttYBSR9O341MmlUEeEwGB+GqqR5uZMff6a+E5VZg&#10;QjYiGuGY3mewtCqCVuY2QHJji1OpdWe7v+dLFgfs8cA8aTe3AjBG/fMBQyS/UycCYMHiW++DORDd&#10;3wFyaiskrtmJgjPb+IrsOjxx5L+dA+kzG3eJ5au1FzRzT0xYuYNOMZbiU0ot6wHe7nMVbuOfqJY5&#10;Lq22HrpT9YMqkpTHfuR2tTxrzB28U+2jqN98TV01SR1BNmGQJyjUwkwI8zuT3DKFGMqdYs1cnk1T&#10;VGY/Y8kfJ1ENeU25DnWqbuPjTw/HGtS5xztJjTiTvQix9xS6bcbs9BHGtU3NsYp8fAg7iTtuBOvE&#10;9s1pxXjmZEA2DwD0lfJfMN2Jjj9oj8tc0s25A8lMv3k1gLkfFHH5izGwjtE8zKV3I5dtsE8kryw2&#10;bA9p6hFn1L7PCv8APHwdRVVzK3Fy9Ge5Gta2dzRy2cggeXbPMtr9O+yxNrUxIdU7IbhstB7LyOck&#10;YBDg8tWTaZsgp1y2vQHE3N5dtWQe3ulGEuwQALjH01y9XG3CYzKYnjbB3cPLGuKgoy0mVZ8B3eT9&#10;VRotfxCkmyhu0lR38y/tF0bJuPjjj/0KkuNlc+bE9ptN4CeYRGKfnkxmRcZj/iFTtQVQyZkye0Rr&#10;0FGrvHcPOHJSXCsNjcplsllTmCqmriNxzBj4wrDux2cBDwQHuJqZ7TnzwVqMAlW2FSOQkPHBxkTt&#10;IUvw19oi+IaNR45CGZYH92yulibO5L9h5rPpUcpDM3QvyRrhyN/31Y2FaTELc7aB8UYScwae6Fq1&#10;XofMJ63dNPkcn3gZ3LyVlJB5g1pEb2TPhsQvzlb7mK0MZBLPJHtUbMGQAwAuW/MVErOuJrMuM+RY&#10;DMO6Rxae3wOg9ZKUr85sM72UyJ3rBnjXATU5izCY7J3oh4w+0QfDWXBmpossZvSrlK6gehHovirT&#10;Tj5cfTw6n09CJ0yI3yCtvJW5bZI0ILcV7nk8ezIetaxjVJIMkC0k2+G4YrqvLFvhFEjjRFmQcfGk&#10;4bjTiQAp8ZPGvwY1MGQffTtdQIlmBMcKfJGO4mMaPaTn1H6YPSnfSDwL8HbUVAExJfNxfS/ICTgy&#10;KHjSxr74APETeJPJIJyOmo06QabTygSSSSAEnE2kgBzGnhkUVOwRpWugD6cxqJ6Y8SfX58Cgct40&#10;3G19PoUobjuJq4VAECKHCvlSriUYF+vSJyJgX6kpeDH0E0CIkpsLEnpJgRCPc2/xI0rxAGDbkjTk&#10;ViAfjjTp3B3HD/ThROVUs8e+n/w9AoPHGvg8rX/iiQJS6NwBViPHLpWT0wwe0R/uIK/njhz/APRw&#10;Q/8AyvQjxAikZjFxGQ5JJOECSSRaVycj8mCBAAlPtHJG5McC/HLb0iJgX5u5EAbxSFft/RkOuiaf&#10;qCUubGuIa4F9DUkKON3j0PXVqZihNFp6QDbykw8H96g84penIx4NL9JcNs6wmwSc8qecbRJtbwX0&#10;93SiOiNgrSl6dCPJaxrl6aDFA4ycCmP6gevOMyBLLHpTWJJJJA4SSSSAEkkkgBJJJIASSSSAEkkk&#10;gBJJJIASSSSAEvzGv1JAH5jT43ZIEykgCXvhLah+mPEv1JAH56IMSIjZkjTLdHrhIEAJvKyIx2co&#10;Y3CmQKgA9Lx4FpEnz8CzdmRXaVuE1BOa1JyeBGCf/Bqnyt4VHhkxp4smEIpg3GC+hoxqZbJx2P8A&#10;caCcJN/7zpqYPl40m7clxEtzwf8ATQUCbjLHk75OorUzuIC3Zj+pylcJe3JGNUE4eHkzpbuiTdvy&#10;IPLRIcvwEwWOkgWAdzJwKYRvgsI83lZE92fgyIAAt2/8NIbfB+GrIOV6fmJ4cvJwd8iAA4+Yjw85&#10;OekOX4yIkNnj+RACH/6iVv8A+DUxu3xp4g/GgCHAplvH/wBRPDH/ANK2niN/zoAAkuR30NJ+pH00&#10;eI3/ACKG4b4/KwDQBW3A0NcdBHt3J/8ABIaRvj+QiAAJB/8ASUMhP/g0eI3JB86GkH+GpxgNt4PN&#10;UMg8Y8CPbumd37n6iAA+BMkH4EY3dIjfxoAA29T6aZG38aPEbpDGT9NAA23jTwxk4ESGz08HLSt+&#10;NAEO34E9u6mEb/w08MaAGRj8CJDTIx/AtxqYPJkgQA8MaJ9TpY1CHb7iMDb+NUCxkY9REhjSGP8A&#10;OnraAFbT3o66e3fUwfqKYPRsRwIAZt4LEaVslvInhjS48/mIAZt9+BLB31MSwIAZGPuJDycH96nr&#10;f/wiet4EAPDz54OojAxob/DRIfjQBMg9xEh5OBQxj/OiQ/roAMNx6iJN8iGt/fRhuP8AOpwCTceD&#10;g6aJDH34FDGPT+n1EYgQBMGNEm+TOobcaMN+Z9RADwx/+miTcaZbqY3QMCTdGG6Gt0YgU4BJuiUC&#10;htxokNAE5ShjTMCmJZQSE4MaQxqZg7iAGbaewJ4Y1MtoAZGNPW08MaeGNACtp4Y08MamDGpxgyMa&#10;mDGnhjUwY0AQxjUwY08MamDGgCGMaetqZbStoAZwJ62nkkFB9WfSvlOJIAbTiSSAEkkkgBJJJIAS&#10;SSSAEkkkgBJJJIASSSSAEkkkgBJJJIASSSSAG0k4m0AJJJJACSSSQAkkkkANpxJJACTacSQA2knE&#10;kANpJxJADaScSQA2nEkkAJJJJACSSSQAkkkkAJJJJACSSSQAkkkkAJJJJACTibSQAkkkkAOJJtJA&#10;CTibTiAG0kkkAJJJJACSSSQAk2nEkE5DTJFOUdAA0g1DINEo0yQaoAAkGg7gashBoOQaAK24Gg7i&#10;DxqyOBoOQaBZVXA8aAvPArU8GRAXDfBwJgFVcIO8J8dWRwNAXg0AVVxy8CGkHjR5wPxoaQfjQTge&#10;NDd3R4jfGkNmqAKq8yDVVeK+OGffgVbcDx+bgQLKe4bqGS5BxqyOG6G7ugCtkH4E8zH34EY3dEht&#10;++gCG3Hp44OBTLffRIbf+GniN8CoAAuB4EHcK1Eb4yIbu6AKe4b4BoO4b4C41diN/pIO4b9+wgDN&#10;3g8aAuG4/wBhXxwz7nmIO4Z4OP6aAM3eN/Gg5G/jV8JL/gKH2eSNAGekl+Pg4ENJJ+4tCcSsnkJk&#10;cv76AM9JK9P31DJL8fQWqdl4B/UUMkrxqcnMlJL8djHqaSh9j6eOO0tacSskAkNJJ0DrzJXEr5EH&#10;96gLiV+Dp6q2Ykn76Dkk+PP/AHaAvMZJL++hpJXgzrYCSvwIa4keP51OOuMfcSvuIOSX4CY1sBJH&#10;/u0g7iTkDx8H5EAZj2fgz8xPN2eAgFdiSfVTLeV4HIEsoKTUEvHGPkLMXknskxrcpxL8f4apLyXo&#10;AzG2KPjQ2YDI21ldnkvwIa4b4+NA68zfeMZEYcEHBkgTLiV4C44Et3JAstxtYwDvEpPcbPQRwJTD&#10;IgkZiL6gdkqiwzzO5QLgVkl7Mj5mfBxjVbjuQL7oYriZvfjQ83H6V88SUScpIjQWJLEvj/wTkEGJ&#10;fPDQ++A7AdOjcIenoIoEa6DgsSaYOBTBuMY0DXyPIl66aeAFqG8RJvNBwcCpRD6iLt25LmNTaoHp&#10;caERw5jF7iqrhwS5nVwl7yzkjBcuCWzbP9jbmoRvnNi5A36ffjWU6aqMrcOgSlskw2XkHGPB30Yb&#10;j8eot+nGxuSvGx+zT23rfmMi8axOX24CYHOnGNPxmTVJ7YibjGxu4JnT4zZ40BeDGHIE60LfBwEs&#10;8xDXjNlGTOtQyzH5g3SkbPGXArg8l47mD4qMS+myNs/mJDj6gZqCTtgjBZBbjtaiTOpHrD9JXaXu&#10;HJiWY2NxVWpGY+4kILwb/wDJXgWezCV4CYFZJe4I2Jk01p0no+UzjOaa7vpXU+4/NFpz3bI2JgWz&#10;0m3bP3IMfH5hFmNQSty2c4OZb6g0fkE/ctsikyfCOhf1DrKnyMt9z2tPmDJwKn7SJ42C5PA24Oos&#10;lnE8cxssd9Z6ScTFyOz5ighQvMNubk9qsuA5wNyTJpxo9K7bzR5lzy1lbNvuxMZkYbvLLnRWqc9e&#10;aE8buWA8EYNEiAtxjcucEGmnp5MMbIHt34arbMg7fPzr8+UHmnSxNk7Y0pvOaqlWPpju4zLJXFD4&#10;yWYDiJH8NEqTZuZw5AEILhidNeimzv1b2wW155a3q7/vCuYm5Poe5IOuhYzre3HPLt5R71s5wWC/&#10;TUN5R82C5sxsS4+ZbXfm3xu9o9yDAARGxOYO1/iWWSOOi6nsRs5qWXzPy3Jf5Y0rTMuqso90t/dl&#10;NtfUe8clbmQI9ZDSe4uzKsoN7Km27QWpgFx1CCXLtQU+ODgPbt8wa2MZNtOeyfLDYxSW80slwR8C&#10;tTNwLuaip5JeKAmfURiVkEFytt26c92jQqfp8bxzgNp3FW6spNyw4NSBXAYyRkxwdRMvJoW2dtYu&#10;QKJCR95jNxyFGJfMMBU8TmYI0HcXE6kSb9Q9Qe0ngv24CIPVDfUx2M6x+VzAkBFqjOeCjba1rGst&#10;yKmm0h1iqwCNnvJARx6cHUVwkdLvY51ZlvtEd3TtKqjeYyWYOoty2Tjes5sCDVbxk07hciHf0wQa&#10;dtQ2LjNJQT4INze/2lssZ2X7O5jUM2AEIN4jGX7t411dPHk2mV8Mb7l9PjVw2JvG1H1OxmRgCvD0&#10;nIx9+CPwqK6WqB+s03Jitl7Zsw/U7qeOXAjZ7qPzGxSrB55Sc22ezHc5rI8nTIPkr2Pp6oJdN2wX&#10;kuOIgyeWmaqpqTT5tu00ZCcQLmoWflK7nvG96oWeJhJh2kM/9R3A/nwfsrPXFPjf6LliVvAvRPaZ&#10;6qm4DfTSm3272+YMpO4vNSvJhPoG1kx87f4S7PDZlUk5qZhmrMfnFLvZU5xhPcak6g0BmEwxjwRg&#10;5fUUz201iA10dtHmdDzGdk9mAUkf0la95i0lJI4EYeTjVVeS8lzBGBaE8pty249OMaQyECTWAsVz&#10;6i6i0x9xI3MA8jFPSPPk767G2dyedVOPsdgBq4+qjA/UzquN6eMwBN7eqo28zxO2x/o8Zpp5fls3&#10;F+8co3GzxtgDpxqHL5g5DfbGP+GrYfZVUQSHjDK3VnzLUagvKb3MmNWqlxWeC1yDLdCcsZ7Uc28B&#10;gZ+mTvokztuc7njUMc85AYwW0y4uQcnUX4Pt5dm9LsjOQYz7vARbxsXG2lsxwX7b0fLIub5fNHMA&#10;9YCuDipBuWwI7+sPlkGs7JwupVWbOMm9M2w9bqbrwkZAQOZVnWb7WNn9OTJt2wzlQhm/tox8f5Vx&#10;1SXrDzFu3BA/Zb5APqDLnW5Sfa23eFvBfbvGTpueBeMt48viZPiyP7n5lnraX4/JKMA2gvKcMyA2&#10;viJb6g+ONB5fsjlLkgDBfW4Pirq/aBswpSqpKdzuIpe9GLTcMuSf5oVxw4oifP5TZYe0buXUtZ16&#10;NgOZutVtyP7ji8zhumbuIO9qb22E2b0xZeTUU4gH92Hd1oP2l577WK0e1zOjv3ILdxNUnQ8xjIeB&#10;/dHGPzBK3zzZe9lQ98CcTgJOXbXc4Z1W2clkt3tx/dMxlcnIHPArIQZLeOxb/FUNw4ch5wLaeI8H&#10;wQcC6A5oGt25Iyc9WpmQfAYAifUVPcZ+PppDcJTkWn5S+oPdsOZU2OZgcuMfTWw7F9pFMVVMdznY&#10;BN3pNMbnx/MuetOP9JZlPGblmTfGy5/JYZMn+86fGZpsY9H9smx/A2fQS0Ft7auaXAeBYzsP9YAl&#10;Nl7Hmpy9nk/O1+VXHY/6zEhjpizPnxSTBv8Adie4uXNtE0lL+fHfs9MLjUXL4yE3fjyEf7jp8nNV&#10;VHmR3/7T0OcVpMZU9A5jfbxLHGmN62z/ACqubT9lEhrb2wJ/beoQa4g2VbZHMkJuzn2iWONJy2Iv&#10;USk6XpiayEFQ0xNRE3MV1y2KXg+ZYGYxjoDbVfGaeMzSpyq2HAdQSOZS1zuD9j8MZPGt0lWzOXyu&#10;TMXLnU3hrcIPvwK0TzapR9SX2zzTCTqER/s/tqQ7zJP60CzFuxBtudgXM510urRfT6q18ToMZCiW&#10;/iLeEwiQVLTFLODbtNHUzN02/cVJn9bjqGZHgjOUASdQfcjX1UMgpSAV6UHdDfjLy3I/3VR6Xn7J&#10;tOgBsZCF1Bk8a1IsGIzgdJWhmr/42aeGvsETJrV/Z/cqLTOO1WzcGO64ct7vtHuITL55KpjfgeMn&#10;WNd2zSrHM+krGTtmLVvBpbyQXkwYcsKfmeyynJdJjFDKxAtiJqd9c3lub8fC6dbNPTc37q/kNTG8&#10;vymX1/D+o4SuMtz/AKulboZh/wBouLcNhsgcTIoH80fFHA3Lp3Fj8nBULyYgbMHtwJOZ8GBdfSOX&#10;tmEu3aO1gH5fuLt4+L6rTw4/DXh19vj9+pxczJVO2zVKgeECM8F+3b5ZO5gXN9cThkYZ43mnbKJX&#10;aeTB6YeCDTgJ0/8ASuOdsk43YefnEurv4ULy1nMum+Ywx/aRtIevHuC/oj0hj9xZ7T8wG8e5+BUO&#10;cTC8TOptLuMD0C6ByNk5J021p0SOn2UDbeQnz/EWezSX4CK1b4RyOzYzplwTTsmAstNqh5VW9wPy&#10;KYRuRz+Gnuz+/GpkvZjDnVtxOVtnvrZ7gj00YmEwey1z7MdPTRuRyPHBxjQdvK3Jh5+BCQLtJ9pF&#10;4ntnH5i2yg6wemegcuT5BlXJbyRkbFBGty2ZziW6DZz1EOSFx1Q42wS1sTdjMbjVxqEud+NcK1xu&#10;xpi+M2Bbgu8tbNtApPHrM31yD9xc0zBu9ZkwR8CSgBkbO8RHhytzBYgjAmZPkzo8SYENkgSN4APM&#10;NEnvoC8mhIB4EeIPHxqoO/QOAmRUaO8RYGeZ0H3dWQgyXFDIzJcViXE5XPQTApkduMaeIzUImRU6&#10;a6cfh4E5DITAhpCKa5z50N4lpJFPJnpjH3UxjX1Z9K+eFHsEFkk7feS4Fs0vl7KAeCM5byxqnCEg&#10;cYwrU29wPHp3FDr3i1BanEvG2z6pFMb1gQPQtpScZHOSA+fyyKYSRuQkPG8YlIFPPhdnjcj+Ugcs&#10;OO7aIP31mNSSeYyrO5BzFoUvG2MyPBA+3eMeqqS3G9mTnczaltT0n1AHbvCGHgjtIO8l+AmOBaRW&#10;GyOfSfWsaNq6srcXLeONA8mSsZI3OM2pAtIcTRs2H7MdYaSaPQkxwJ5vNMBMaAN4ldQSmNtgsW3t&#10;3TJ3FVZg4vOcaDsyb45yA/SV8l8jHBneAKRJvC4zFw4I2KdVuX1AMLn2kFyBb9XlLykLYEbC7ytS&#10;6sfJT7YLLeb+t5acBdqDqRtBMdbkuNLUXTjcjYLbGEAieWuA2ZCdxdLUnNBxy4ATHtxj5azZndBJ&#10;oTwfIvdQSAkG27gNbzE8ScNjcfHdVb7UHASz5ihLAxccxkBBqpTx4SBtgg04E83l/ju4OYQY0NnE&#10;wZbtku4/i+BWoAyWcM9PP+os9mAxwFycC2yaN2TmXci3H5ixmaM20A8cB86vFgHfEYZvB9xASN8f&#10;Anm4yQEzqdyQLs3zkwGRhvT97PAhsrtxuQQRrYBjbW/ZtRIT9MncUkbOzn/UTzdw5gJ5n1UeIPTx&#10;wfwlSZ44JBwLUpAhzRwKMihs294mCD8NMkGRy2yaltUl5cDwJQD08GSBzgjuqHL2YzExxntwKGQh&#10;DZ40h5x5EwnCUwbjt5AKk3NRaER4ONtZjVDIPARUgWQbgdvOgMxTRzqH6SY0J01FkRS2DwjYmOBR&#10;E63gxkVZOSHx7xMahKS6gwR+n0KMvg54kkkl9EkuC3gUX+lfiS+DyaB3h4k6R3BEP30NSS6T5eWR&#10;g73YeQ3MUs9twz5+dVL/AOP0KRvBErVXt8T6SAAJcTDyMcXAjAD42+CM9tBj5F9XrrrqM8kikgwp&#10;J05caaVJIw+oYMSusjdkY8SpUMGJXSXAHGTOs+frpX7fuKI33h6YzC8PIgEc0IIfPR4Zx2zwWFQZ&#10;kEkJFmwkL19zwNF20XGnN2tnMZBySgoXGJaJs+pNy8bnjgBcgWsS+R6eCNiIkA0zjmejxcWmh9Qm&#10;1OhgJJgS3gVgp+eEHo37a1KYSMcd+yxEO2sleS8cbk9lRMUmRt+A6mo+n8wcXMHcQyCakgUtxcj4&#10;D51+uKbIbWSq1L000Z4aD7iXNCDMO93+on5Z6BlyQIc2lcwj4E7AQjZxnDbSdeHT0fQ4NQNPYMiG&#10;b43AciecAbtrMYQ/iIZ9pG8A7UCegcDcszhgNcjXKaqb4668enhw+IFJjnjgLzIr66aDeNwRxg5n&#10;UUIFJj0Md0cZPMU3d3jYZ/h8waslvUzXhq9nFp/EnK3MWTcQ7TTUjUNvNCM2eCyInmDR3UjyWLfl&#10;odN5PjHjgAXH1CJ6X6eOi2CyE4eXm94Onb6aebOBvM8YLkflqtuZW5CPHBwETTLfING9bWlQqv3N&#10;QLSOY7mW9ArhPCjfixhAIayty3c8aPN5o4C2wR6ihfC9qGL198+I7wTp+nHL+ZWYOutf2o7IC0+y&#10;Yw3xEufzodsLBenwDR9PUW4esZMCWwNrBcfNXMycs7TNR42mvs4eDxPVOX+WFNxUiQz4zjRmPcx5&#10;zlwfDQebzhtbyAQIpXsF+CA6dl7MhiZ13PR17jNTzGkJyRvvA8ekreOXCcjwQBzjVbmcm3MmNRJe&#10;4e3Mh8ijdveLFu8NApqLTMGcv+mqQSX6mRGm7B7G5wG013rsY9WdtUkl7VmT7d2vT/Y4yKKTk+HG&#10;6aWcXp+kOQh0l1azg4bwrYeCwmXhLyu1aS9sGYvgs+SMund8CzdxcgW4lJQ5FW2WSn294mfgWhN5&#10;eMxAQBukj8tZ7T5CRkwQca3KRt3LAR5ly7fLuiT+6JM32iVwWWzbAw04B6VtVz/iR2qQF5i1x/kT&#10;E4l5Hjk8Zuoqt9lBm+GrW09s+XGgjnEugIA1/wDDQck0I/e441UB0xgIneSTIdR6x9P4ag55rRKg&#10;xjwRgufVVPeDZRucfcUyXzS8PBGg8wJqY418QfStuLUDnR1IE9u94qTdwOAmdWQk0HHwL6ACdzSa&#10;syexnKP6arowTR5HjvK2vJgS3jsXFSXDwlzGqEcXs8PDQba3t9QGSkmMHOMtNoul3rltvgT/AHfV&#10;WeyxwN2PAZdd7A6spiTsnzZ4cQ4yeap5DtV67ZE61oXb7QJTNWwG0+4OV8nvLDdoEjZMHJ2d8RIO&#10;m5H31T68cD7WPZPcgu9NVW3MTfItnajAEqfkeB79+tx9NblJ9qA6bn39ZMRPGpNJy2KuY3BHoS5F&#10;fd8HULLA5BbcjFzPGsyYhTe4XQ3VnR+0Cg5SaXfaSibu5E+8sicbVcSzB28eP9bmEWu0RXkykRDy&#10;3fvZnGmUaATAm+OTmsXI0pLqtdbPi/MbF1qdv3DQ6cpyXRttYNsy02X05TrMd43GsbZ1M3j4D24+&#10;oNS2crmJiY4OBcbI9L226+gaiNs1mqK4ZNmRwttOBcpzer3EDnG3OtGqCX4+M4ifTWfTykyNme8r&#10;exXSq2/zCZrmtBwanI44ska2ui6wJKh44H1yDqDXO9OUs5mR/R6P6Mi14ezAYRY9++oNX5PGIbt+&#10;JzELM6qaa1XE/p2oZVjbAtveZbXIryX+06PArBV0uJJSgiCdVQFTFg9OdOxmGZCV4K97hLMlmlSe&#10;4TG7DGTMr0Mm7D9xVaXTNu5LnR96IdvAlTvHVmnAzTU59AmTjG48tWmTznA9BjPcWVkcECJWqi5X&#10;2k5BBftxpE2IqpzGfD4F1x0fUjwbxkBco1ITA5yLqh6wcyoeCPgtLmqePxwOD6Cz+WNK1+wc/slJ&#10;G4Tu73lZQSobvO24/LQ13cbLqbvHXw4PvIqSFuamM2Y/PUO3gV2peTtn5MBj24FokZD3MdvHAmXh&#10;NPArVNKTcts4dSBAWbgYeMFxTgU8mTjRmTyPtIuC/bTtSbtHnDxoPL3m7FQUH7PJIRmRACLSJxVG&#10;8trNgSzguRfpWuuvgTOPwaRCJkmdLd08QTR51FjjRADckaRGKTw66aanzUGt40XgTQx+JXCWN2UY&#10;8ZtNJkOKStaqVtGHG7QEyJojMhuSp7T44HJgEGBHiSzBx8ahkgwEX3RxIO6nc01MGQcA86HXB2sF&#10;jP5i/LZEnXhGF9pOcMmZMZgXIFfo9rm4D9hlYhx+YTOsM9EePInYLfAsmVhor2eLOH0/8tToE5lq&#10;1VrLk5HNahId4Y5XEaCOJeSDjAtIoOuBy1scMfARUSoJpvjk8cB+YmK1bwu9Dw8OAjmIs3PmKG8H&#10;aJzk8J2MXBxoROsdxOS8a6Cra011IkOD3ahI0z2gRTCDHbQ4+RTaKUUkvtAqW+EQ3VTyKv8AIYEi&#10;eONDbeMiZtkMRTkeFYBxu3wIw35uDlqttCaaJXNNR6gHt8HbwcxVsg0t4UwZBxr80AM3Bh40N3hu&#10;YmRMzQGohHAqEp08BYYdkGIiYJMBocSDHxoaS4qEo09ntPzeWmVuG1zHGBdIUfLyOZcc0FocA/MX&#10;Mcnb6mNdUbNx47AeZB0xr8OHJDDcdl7j37P5iAziqBxzE8DYFy4tCrgkukkpPAYAhmJy7nGuY5fP&#10;N2JvPl8tITuCzQqkmDILLPdIbyxdxYpN6sLAyO28zmLWZhXjKOU2bFx0TqLmueExuDRK+Np7ayB/&#10;3EchMZMamW++hrPmIxAnu18PA+DI0SgTJG+PgUwZO4p3D0iITUTzdwSDgSIPvqH1EgpNIldcOYB2&#10;Yz5FVXjcZiZEHce4nhuCQIp8wAkzcFbZ4FuVJ7YHstJrakHlrARuMfHxpPLkCLfLA6uJtQbP3J8f&#10;ATpo9LyNjEBHAfOTmDXH9Pk1c66oI4bNpd7NzrVy53EdoC1PJWQJMZtOBTJpNJT2Uds5PbuLl2eV&#10;5MXNiDy1n0zqB65yRnSHItAIvJxuzk4Q6gbqu2zd4y7RAYx7cY+X76xQByXFY5e4skxrVVp4E56Q&#10;SvaQ2bDAaPTN/OtOl7xlVTY8EABDuC/YXCtP1QOdjAz5cfLGRdLUXOHMqGBs5AIdtTzYSqg7pzrW&#10;lJkp6bbtfuRkWbvJO5uZwFGt+22TByZyB5Gfl9Qa57nG0AhsgVFCdakEhJwz3YYII+BTHDhtbyAK&#10;slcThy5JjMdaRT5N8HggV5QPEI5gzx6cCz2pJ5vhPcHprqKYDlMdOHgcvrhumuY5wzbcEHGp0u3j&#10;8vKeTwJDb41McDImR5FYJD0jl44yYL9tbBL5eNnYNGfOTprGWZMCuA5w5CQEceogDtKg5HKZrLsb&#10;zTD8VUnbJI5DJBgjZnuRk8rgVPk+0gcElO2DdGf9xZjUBCPx3jPikjWY9O8Ockz2YPNRQ98T0wb2&#10;SYL6hjb4OP8ADWmkSdIbF6HlM+vwPD5+murm+z+UsPZggKvOWR1BMZaTG2OUcfwls0n2mT5m2fXt&#10;SMnmlzoclQii0vm1iRy4LkDlsxt+YsTnE8eudGA4hwfDUN5Wj1yLBHdJcRKj5WN5MQbyC5BdUaUF&#10;qUmzbP8AZ/KTSkDx4C4a7proRv7A23aC1g8saeby9szbAbNgCHB00zL242xP+qguHhuBmsQczS/I&#10;lMJW2msu3Z/dcB6dvuJ4jMcfGe5HdTJCWc8ALcfNGopibVE5yXVEnc03MThg4OmQngWYjeDgyf3i&#10;6K2sSd65Hvljl8xc6jk5HPlDgQjtbgF2o+X0w5eggmV3H+4vQh56vezEMh3lmco4yC5l3/CvN+Vy&#10;smgrh2xMWwzwb8XAP4qtclTVfqBybSts6wHKptyLkAy8tbZT9UEmQ8bkAiXP3FmLyk2U11m2nH1B&#10;rYKToscDYGA/LFzEJ7IEx5R7YwwGg/DtKqkZuZa9YmNwXeYLwLZtzG2lx4ID24B9TjXPdQbRHM79&#10;mgY8vqCU4GezwjltNj4OMaolb7zOGW8xsbdtF5xVjmWtjwQA1vMWJvKomrzJGfIr0JsMsEgJaRDG&#10;ONQ5e3vEwLZp5s3IwlLFzGD7wK6v1I104PvNAywEePIrTJ5fjJk1LaiDlY4OgmCEwDyKfUDVKfeN&#10;jfDWnS/2ZyeBge5APqCEuaZOTARa12pZHgZvvqr44akslWPJi/ZHgc6kY+paWGkl5I8kCvhJ4SMe&#10;CM6MS+TjjHjCfP5ai7QU2mey+eEYEwJfaBzvOdWSqKHeh9pgYlHARVVvS8xc8AC6atSDi1TSYOXj&#10;LBGflqny9m9gJkAjDPJoxq+U+MjkVnudNFwU2mtbB64JIZ0DG+KNr1LS9IJ5T9MVtLgRvDis2tMl&#10;3OBeUcwGO3ef6dvy++mZHNJk5Gds2OXARE2qSqth8os7genkvkoarOGWvikajdWhufGuxqXcDowk&#10;j/8Anjas47VolzOuFXEvs5IAayMVRT86lW4xzIBRwEFpkKiF9mUgD1KZ7dJKZ7gCd1NILupa4EYq&#10;SaU45lx4I2JcDgt233/zLjmg9tjam5DuccjauA8olsuCP9pbM82kUo2GxnEZxEC3FyyF1o4/DhQ9&#10;5RSU/aAOo5O2fOZbPPYuo2u54FQ6bqDc2QL01FZJqkH386yva5tgmNQubwQbuyJyxi78Czek5wS5&#10;yLkfTUUJzmgdRTQjkz0EcALdwumMnHgRj/hfVk1Jg7DLZ8z/ALkBkby9kc2t5J1F1dsn9aBlTEpA&#10;wNI3Tgw7ty3nVtOyBxb/AMI3LydbgEAhvbtq3dwIPtk2NvaDmLFgZ8JxG4Fd0+4rJtorwdSVG+fy&#10;1i6b3NW2sxmFcVG8JvMy9sMMVod1CSMpJKbctnu5/eDczTV8pek5S8JgePtzudNVuT1ZuAzhMxtx&#10;9S1xp6V1wMMxxhBcgu6dxBWk6umFB0pLZSC8xdD/APMlXK9UTAYXNltaIDpkXS1D7YBzgnZr8AiG&#10;IW1bLyVW68puUzWbexsfartrdhC41C624fQZvK6XbPG2OPTD5ff+ZPTTZPLo8kF0dzlkWkSug6nj&#10;bHjZsd33ctsjYvHArtSbck19gZgKQ2rcGXnQL9CKTj+YUHOpCO8E9yAf51VSVo5jc4DdTmLftoEv&#10;qeknp20+lRdTlrPSU/29ngYl/DEvl4gz2aOG0GcPU6ap80b7mTHHqIxUEjI2cnCE/L8tZjMHD2C/&#10;BGnIBxau1MeeC6jzhxMXIwG7gyrK5W8wcfAtmJMP6hAGA/xLateJQWSaTBsFsCOwW91CEWYzSeDt&#10;++rUTa5ZlPZrkAnEA1gM4nF4mOBJRcOcXAk0JHxo9J5o2uZ1jO+L97QJAn9OLOjxuGRh89DXDyys&#10;U7fcwDwX0h1GVI6E/N5o7gmpjUyR1oRs9BeOUgVkx52VDd7LGRP6cLzsWsNpjJ+QEDA9uAiqu8Nr&#10;fPzrB5e88asm8byTHfSKR1xsw6fG/ZZDiHGPU1CZ1Vfs2Q1/B01nu8OYOBGJfPJsEmQ5UUhcGN3c&#10;hz8tGG5Mf/qp6T1YQP3kG8QEV2puYS6BseByxESAnU78CQ8oKHcH5FtM+zXDq+VBSY4/aWHAqSSV&#10;vYB4zA/T40m8nJgxjt8/6iW76mdARvG0BOqj3ajaOxBGmgDSSNtGTHApmpyfM0kiPG0ZMAdNGG8j&#10;cmHeg1IEsenbK39mx99JxSba35aPEJuw0hzBsYeM2nAmCCkuJO5D7Nf0UBcU3p41rTzcreOB9kIh&#10;rwkugJggfCIgS7dOdp3JLOeBVZdWOKbbPxg1xYFj9eUsOWlxhPcgWrBm+WwzHJrMyxpY1+pLTEDu&#10;8EUsbzxoekgLNR4gPCnW78gVEgJHAlHHiQBYhzDGnt4HHxqrqUNxgSddCgJuB2c8ChxPyemBQ43B&#10;I00vtJ+bz8xr9SSTRIkkkkAJJJJACgjX5jX6lHBhQA5jGlAm0kASrair9/pX2l+HgAsaajUu2mcC&#10;YA2kvzAv1ACSSTg86AG0ko4MKSAEvzGnt3S3ciAGcae3gibsx/8Ayl+W4/8A5SAPzGljX7BBiUuB&#10;gRAERTWjq16f/jS3OL/5a+d09KV46AfTl5EVQkRgYETvZ6PHQC4gnMqYt8AWNyPzCKuTep3r/wBG&#10;GM2TwIXuaW5o0SOc4HpJ3d0owf0JokaggxIszk5DIcPIrHL5xgQAh02RTB0+5g4Eeb1IOBPEqzTw&#10;QJ9AndKqSn3KJDkamOKoQ0lSEjSKRxMHJyJlxL8GRByTwihkmjmNABIgyQJlwNDe0CJEeIARLaHR&#10;21+EIm0AKOBJJJACSSSQAkkkkAJJJJACSSSQAkl+YEsCAr1P1JP2U36YF8G0nwkkkvooSSSSAEkk&#10;kgBYVMgbelMQQIu3SuLUcgTduiRBpDGpg26aJcMjGjA26eGzRhuzQAyzbq4S9uobNnqK1S+X6aoJ&#10;wwzH41dmbcfc1IENZs8Cuzdvg+HB8JWCxlu3xkzokNmSAaJN5f4AIwOX8iOD8NBODW8v1PcIiQ2/&#10;4aMM5f3PL0iI8zl+PoXPpIFgFuz/ACK1S+XqY3k44PiK7SuT41QBDl8rx/DVqbyfHnVklcn0wK1N&#10;5XpphOZ6OR9+xb+mpnY5bmDvrSOx+/YT3Y/cSwMrJJ8HyJdlk4FqhJXjUPsvwcCAMxJL+/y1MHL8&#10;GdXzsskaXZn5EFBQ+z/GBPDbjgV2HLyeRbjSIzxoApO5+DgSI308mnbVw3PTxwdRPdnkgJjQBQ3D&#10;PAoZGep9MSvnZ4uDy/LUMjPH8RAGe7njJg8xDSM/gW7a0gkvxj/9VDSSvv8AcQBm42fg4Pipnc+5&#10;31fCSf4Fz4iRJOS35aAM97P+BkSJL8Gf9NXwkr1M/wDuBM9l+DTQBQyS/uQfhpEZ99XzssiXZY40&#10;AZv2f+Gl2eJXzsvH8NMklaAKeNvgSGzV2HL8ZMgLiXZePPAgCn7mT/qJDZq4dl/nGmez8f8AvGgC&#10;tjbp4bf46MbuTv8AAnhs8eRAwh7t8DOpg2+pjRJuz01MG378f4aBYN3PHkgUwbdEt3x/5ie3Pv8A&#10;MQAzueombZf20YGz7ie3dAA3d/B/CSI30/cRjd/qp7dv920AAd3IlufcR7d8HHqQJ7c/GgACMeoB&#10;IbdHt3J+wRIbf6qAA7cffUwY/wDqqYNvp/3ambv4FOAyMep/mIkMeAfPSbjx30SG3xoAQ86PN1DG&#10;NEm4+/GgAk3H3++jDcfcUNuP+GiTNvgQASbolBy1DbjRIY/4aAJg0Sbj8ahwIk3yfhoGEwY0YbqG&#10;MfcRJupwCQxok3GobcaJDGgCY38aJQKHAjAxpZQIY08MaeGNPDGgBDGpgxpDGpgxoAZwKYMaeGNT&#10;BjQMGRjUwY08MaeGNTgIY08MaeGNSEAR8Cetp5JACSTiSCgSSSSAEkkkgBJJJIASSSSAEkkkgBJJ&#10;JIASSSSAEkkkgBJJJIASSSSAEkkkgBJJtJACSSSQAkkkkAJJJJACSSSQAkkkkAJJJJACSSSQAkkk&#10;kAJJJJACSSSQAkkkkAJJJJACSSSQAkkkkAJJJJACSSSQAkkkkAJJJJACSSSQAkkkkAJJJJACSSSQ&#10;AkkkkAJJJJACSSSQA2knE2gnIJEyQamJkg1QANINDSDR4g1DINAFVcN0HcN1cCDQcjdAsp7xugLh&#10;vjV2cN0HcN0wChuB40BcN1fHDPxoaSXoAz1wzQ0kvItCJL8fAofZyCcpPZ6RGau3ZyhkZ/hoAz1w&#10;zVVcN/xFqjhmq24lfwFQBmLhnjUMjP4C0IkrUPsfvoFlD3NGBy/B86tQ5epnZiAK3ufjS3f6qtW5&#10;pEZoApJGZENINXYjfBwIO4b8/GqAKS4H+IgLgZFdnDdB3DPuQIJyhkbkjGhrxmr4SX+BIkrJxwIA&#10;yskvHGP6aZJK1pxJWmSSvGRAGVkkeDoCGmexyLThyfUT3Y/fQBmPZHwEiSsmvAtU7H8CXY6AMlJJ&#10;8fHweYhriRkjW2dgf7tpnsNAGAuJHj6AlDJT+pyMi3glPqGSl+5YQBg5JGTgsctMkken5i3glN9/&#10;VS+z+DJB/dqcDnUlN9+D+EgLil8Hz+WunCSfxg/EQd5TemeBFIXHK7inyQEPoctDR0/qY7C6ieUv&#10;jyfCVb+yeD50UgcuzSR/xFSXknIuqJhS+DoW1Q5pTePjAX/QkUjkHNLyT4FT3kvXQkwkZI+gqHMJ&#10;HjRSXXGJuGeBVtwzwLYJjK/Aqq8l40lyRyXGQTNoSJV6KCKD/wAVqzxngVbcM0nRXgOutPqhZvuU&#10;2Bj4CaZE5WkrG2mJ4IOBARs8BMcCuNUe0NwOfMFqL4BnsYEo25E1Cb0wqVjGk+0CHAiYG4zFy8CY&#10;GPGjw2ZAr54gMvJHZQkktLB6MS0CYTTeWWCPjGqqzcER4gAd3TONGHA8HGhrhGmoCHzFdpOTHkj6&#10;iogo0ekhNVLdwgnumvjHZHgMfJ012N6u7OXNp1KprA+uBHduDu4M64PcTQph4PLTzOcEZkBgOudm&#10;wupUdbCm1Hs9udH1gQ96ldH/AJkf3mCP9leae3DZ2STvTuWx9EnL+RbN6u+2QchI+jePnQ4CC5Yv&#10;GsZ22V42nznA2OUgR8u73Fi4xLY0qv5TbmVSYljDAZXUGMmCM6vjxnp7zBwLDXA7JFpA54ONsAMB&#10;7kHxV2muhxZMbkJcW8S9w23YF7j6dpZLKxjuY4+BapwWMAF8BJZKfZjjlx3NjqrJawk73fTmsW4L&#10;q2CVvBhGDB0+n40C2iEI/wA8By4CdMiy/ONPaqNx2P8Aqr0pXMlBMvtiJvHynLYgs8EaW0D1S5tR&#10;/tLA4ppL7ovcjWS7C6wc09Nt2gPb3j+denFNzxlOGT4Jj5HArWouFyc2XBlbkj3DusXDgTYnY948&#10;r64l8hgcnglQMhBagyizgj7yrbehxwbjetEgcFtLrTb5sn7Be75LQW9K5c9xcKjnFlzjc9NbcJ/U&#10;q2zMyaemduFr2mSuVU89OwDacQWuYNYMRwMJEeqRxv5MfxUB7Pwca6GEmtRzE11rRPNbPAiUjlY3&#10;mSM9tB3jdy2UMm88cB1pGYad9n2wR5+NXCsNl7mSNpU/gtOGTwV0dov7qxNnUBI8huNapI6svNt2&#10;jujgUbrVFqKTvb1O9l7aZOe0rGQfm+Neokwk7ZtYjsC01wf6p9cS6T0w+gC+ESNuW5b+ddjU/XA5&#10;wPHGAo4yeavMZjm9VIsPW8KlS4kes4V9YyXuZxLn0EDG51V5YTel3rPPBpxr+hueS+Qv2T4JrW9D&#10;EUtvwLxb2mSvBMTwQXebprruWH2KrOe5tTX07Ch0Xt0qeSC3M3tDbyyrWqSkdKV/Ngb/ADwUvjJ5&#10;iz2Ry+Utmx9/YlIbp+4qS8pdz95Z+bbWm7GW317Rio5mbVXI3VGhbUNjf2eenYQahm/l8EcHmQrD&#10;XEvHAP31cHG0ydBGBs8Pc3flE78CmONojaZDPv8AKhEMTqcCcjq1dz3iKb6vk7i/dKGzcTG3ggR5&#10;u3cmFjMfOkSqMbazYyICSeEDwcCuvcYtKiZMJW5D8RVt5dCjH2oG5sXumg9QTQZiaPAvp+gaMhDE&#10;wQcaaeOHISYI0NHkzJ4h8ZM6b4APCmDm5jvrpahNsD22Bs8tOIPi9xcsI6wcWc8Clmo0ZwjITqnH&#10;fdQVgybD3nmR9NyNMyvapLoBggcvsg7ttcLPJ49MPAgwnDnjX5TH2vBha+bu7Z7C7LNp8xYuGMUl&#10;ngRuSfEyftwrXqm9cSt6cm3Zs9kTAkfTcCyQRrxGZzxy24DozN9oE1eWIDPiuLfLuEWK3CrabMPm&#10;Vi/b4aH9GGzX1ltn1SsghcTUTchOY3ernf1w6flRmPatOHauA2rT0bbBH+0vFYdaTG5jg01ZGdeT&#10;aDknKP6aRCwHRNsWWu5rSzXxNamFaMpaSVYwbwFvzF0gPbBRdQjY2X3Z8elcGVecs4mj02dUr0He&#10;QcC6fRCtTjOt3T1PrSk5DNfaZJacGGXUIIujH80Kx/aZL22gbsrs+MmkS541w6wq+ay8uOBwUcat&#10;dQ7WZ3OBg3xwUtv0W9RQ+pd0u9ZpO9PVPqxtKq3BAY4hwOBW17KCPdGGPTwL+Xyj9pTmWzFkeAOc&#10;Zbi9/PV72mEqeh+25k+ay8AyluE7kC8n5o5Tl9fYvzT0blPPp1i1sNCmEj7KJ9x9mIqHXGyemKkZ&#10;HvMWuMnLIqq89aimG0xfS2A+hauDekLfx/sLht56zE+p6o5rHKn2+MiF5ZfAvw79mUpe+uRU86H9&#10;7InbkdoibY/V/bUw2O/bXSNvLIuRCExudE5cC66eet45fjwP5G1JATmLnuoZ5IXj07mWsd3gIXll&#10;XQ8setV6Vz4/9rDheZvVTdyA/wD+TEzo+YvG17VJARJxSZGYzmNpoa4njmmyAjC+ESAnlKqzSqHM&#10;4e44AW/hrukwvMOEuLhLybs5B4Lq9G6a267P5pJtxnUktxj09IeReYDfdo88fGjBHgzLjMxgIGR1&#10;j6vQddhc/KxvbOt6wnTmk5zvlIHdbkTUtk5SCMKkI836O/u7V5cc222TdXKyum3BHLIAfi8xEnE0&#10;HLZj7ScQ9XUGNfqLy7GTrp6Pt4y1ufbIb+j8ppDysHsq3F5B7ZcF7Td8cHhiRh5twlLllZgkduMn&#10;MWYzQjZ423xs+5fT8fhiVJHu0ZFvYyEpijMyc1q27YSqSYEf5LFuDp+NUm45CjE0ITQ8fTIgLhx4&#10;106TkXvtaIjj46Q3GDPy0NcW7aDkeEgydxPEhiYPBW86rdzeeA9xAZo8IYmCBJnK3raxHGAo4CKG&#10;aOQD53TDiBzjb6aguBzWDI5urQmbgkZM6u0rG2uAgcguAurNdPr9hbRYYnK7cBMBl0VSdQEkJAGb&#10;HdDgJpE1eOCNDag2bij9ploMnxUNpuTvZk53NsC4by/kX5c9TFD0JatpZZ+8+zznODfJY41RLtb1&#10;Gpmy+0L/ALNnjUcDgX3JxxxrjSV03MX8uOE13dRl5fxlV/RL3Mqe45ddvA8tcTlullXqXI8GnZY3&#10;SVG0Qyj3D2z2x7A5TVhDxsw9nuScwox89eWO1PYZOqSqIDaZALZJ92ets8Blv2y314pzLhhbVMDe&#10;IIP7R31sm1P1k9n03lzLdn5dAt0el31z8NEtDtdFoOz06WarTfOWqD2sMqHJ7eArzy/HAmtq3rRE&#10;q2XdlSSVFBf5hCcfyqkR0323v04kU7tm1C7kT3/AjNETwjDPNJI1GYmmMluyb5lz8nlvCpm9ayPp&#10;IkK1/P8Ax/sLdclPWuhb6lfmL/sfpv7PU4eZPwZ3H8i05vOLLYD9yC3AQWm2ta37Sz0dSMoyAvPr&#10;bVuXUVdqvaBMJ89PA20wctuP3PEukyOSdwL2zBxkJXmFamFRzKfVFcgOVvbL0u5AqRtMZjmrn6Yr&#10;S2ZnS72AZ4++MV0mmuM64cPY3J44D5Ftcm5Ns1z2X+7wmJzYnplf3GD1JL9zc4E1IHllyFXV5J3L&#10;8Z44+MapTdvgJgXp2jvFR5ob7K3G/kAGPqFW5VJTbZnKdwcgtuhrnuVtxwDAa/nW8DqQjxtjjfZ7&#10;XVEsPzixJj84k9ngOhrcZGzkCskwJjIeO/bjuqtkbuY215UAHphNBhv/AOUmZW4HHf0FSW7i9wca&#10;MDeEZ5E2kLiZNHHgBbTMvZkgc44wZEzMCYyY4Do9JyYNaPT6vzp5O41rtTHJQBgtWbS57nAxx39B&#10;dgU/K5c/pyax7jct+UuS6gGNs5P04xrDADs3A+C/bTzwenj/AIirjN5gIi5Hm+D99U6s10FkNvnJ&#10;nTMwGMJMaiRk1UxMCD76PDeA/Su7vGBAceMmBIjnGoQyK9KSa4/fS7JB6VCcEGvokBFHcDVy9NPY&#10;GgNIQij4VIcJrGtHQzWn5jTacTaafC60Y3JvwY4Fr88eXs8fGsbpkuD0+ldTSuadsMgNnLEWn1O+&#10;s3i749BmMreYCA6a6Kb7UBMJdud8RILSw2eStlvNkKp+5kgyX8icfTSHEwbRk0T5CLQqHZjbe0wW&#10;nBhluLAZWzLHorVKTGSWvQXj5CJDnjaTrTaJtUkMypw4bG7mIK3b8C85agcDC5PBAfIt42oDG5bA&#10;chP8Jcuu94CVO021F4yN4QyQ+bn4FD3jAiQx4yAUgGtUHozEBg6i9GqboNtPhgwPrcf/ACxO+uJ9&#10;n9Hi0I9Ucfmdxd7bL5X2aQBo/aPiC5wFzr3bxld0MVpsLwMgRwdPVtlFgwLzx2gbM50a+5CAuD6S&#10;9tmZJbO2W8wPvauoNc61ZL201IcNjdzXbfzrZhO2S2k8SXBCM8li2j0jqgnB5a7SrTZHJXl+OD2e&#10;MZbZFyXWlH9jucECuckDYJGMbltjMe4lufZUxYxudQJFktB1QSVOQRm1ArbJgQU4Heg1Aj6YliuR&#10;U0tTumnPGbYwzxhfXAkWb1BI20ecJ/i20pO3vMjto+AfLIpjxnZl2c/4fuJCR5krhmS5Z7izFxI8&#10;bnBGtOcEHcycaqpB3nPlxrUuIzMZoMjAmBPStwOMeCNWSoJP3+YqIIGNPd4AaO3eXskHTV8lbd7A&#10;PzI1ikrIRs4W4yuYbyPBHxpCdN0mcPU/NG0D3W04E9PJWNzrNtRVXdx7zgDxq+W3IckfGNWH0zdm&#10;QcF+CPTjIqHPHFkmBXyaM3Nw8cazGcZ19pAJStvvgzoCRuRs5wIcMjgPAnoHZSkR4E4ReEwKtuFa&#10;o1VXA08Aam1++lOjD6Y1QKGU+CPCQWFML8gTBAbnDohy6gv6I0H/APoqU7/8VF/+ilq+7Qe/unyk&#10;kkmCBJQQYlNCKDzf6EjQ4OFLtHUjEYfT6E63t3M6bHFhjzJHjgi9OVfk+kuZDFd0uBIDf0RwZkP/&#10;APjTpC+mJHgHpqHUyaD+j0plPDN6YEeADMcKSdOXGmk4Sw+oVeZYzJbzKoMyYCLUxzNvu+CNZOTc&#10;z2aaaFkNXjqACD3bPfQ9m3G+cYIE7NSDVx2WSTf5qCDlqRrqovEzX79NCx5u8koOY0sNjHGfmcxa&#10;azcPd5waQ4EzVk0wZL9yC7p/sIkRm2jGA0B85BLGTrtWM+MuTtGe14Qlw8eljH5a51cOCQX41tla&#10;byEeCBZuN4Pcn0Fi5pcxacIe8qsjIN4SytmldPsnhLMD63H0xrAZe43Nzeg41MHWExgc7zBxomwr&#10;SEu83bzWSOcdjIrLMSSqoZTesW3jfmK9UHVhJ9ovACJGTzUN2kEZS0e7BYiHc8tc5pxWM8PDwcr+&#10;JmdZvGEMGW8kwQK7DaDbcdrTVV7Qbsx5+PzF+/adw5yQAuQKhyHO+74DTRVSXubzhxG3x8u2h0oq&#10;EdzFG9UJuzZOR610dxVt5TZBOMECjREi+Gq+P2Hw0Ic08GpAhP2s3BwaGMNxC6bb7u59pNoq4Tin&#10;hzLWCcWPqJDUxUt14GaePBr/ABFlVtkmQzxhyQInL3jeW83dXEfxEHcMNw4LuBDcDN4T31bovRmn&#10;361AF6hmrchMbHTgJ01SNzeQZ4OBWzsZuIgbKDzCUWXGTgVsNyl+5wcX8P4jUbrjr/1awYJiD+It&#10;N9YRwRzOjx8u4JZl6ubhsGYgjMtB28EI5cgxg+ovJ+BWuvMr2foP6Cwv/wC79ZxD2PjIf4aEtHA4&#10;HHIKrS8f2r4YwcwqR2zdu3BHAfORelcLtfn019p4i7uky63eDsm4xowwlEubjz3bxOmgcrZjcDDj&#10;UecuN2yQHyDWb4a8bKuDi10/yPjg7qBL5fxFpDfbpU7Onewd+ERkTy+PB4ViY3hDclEpO4bOSa1o&#10;ca1EQ/qfKKS+rtkN4Qhs8aDuBj7nGrJMGeDIhpGeAmdWttB5DpdmQznBBzumtgqSsJjA2BLTcDP+&#10;dAdn9P450A0fAO65J+wmaob749vRn5ifCfvEJQ55PNTImZXOBhJjj4E9MJW2777Ostfx2iemBW6a&#10;WmomH9Q1ioJvvI9HgVJHbjJnUWnHBDOLMfAtGJSY4x44FE+Z0u2zUHQ7e2VtuSynt3I/Q1xL9240&#10;/L3dnJAfOnXEZCcStyEmdXaRytzxwWiKHvgzWIEeldwKQ5wFwHJ5dMm1mAFt0qHUGz9zKiAgcgXW&#10;lH0WKOU9q9YYrn5Fz3WlWDMQ+MGciihTWyW7fwmy7GVqsYHpXR8hjkuMLG4YixOoKPehLjgAUa0i&#10;j6kmLMeCMAiNiKZUE879+3AtpNyyKhLVGJy+RueOPgWqS+Xtt2x8tVVxWBLudB/twQPJtERQ5pl7&#10;SiyTTdoOBPU3UElCQ8EyBkIsrmE8mLzj04FDHK3Jhq2hQGnVJI6dcucctfZFtuzfZU4fts4ci4+I&#10;3K2Vkl+1SqJbphmzocHl3FhcyYufNVXEkcCuI6DATosZtkg7Hn/q+OIx4w8axSa0HWctJjsFVSkX&#10;rJ1cwcYyPb8HlkXTVP8ArO0zMm2CYsbBup4F542DzXidPfjrmq/T9+h3SJvL+S7b6OMxKl9n0yM5&#10;xueNaDtAlDZhJQBj4yahEfL6zchC4OGCR7xB0yXMCyrbG9mM4bgftwW2pBaerjVOORmpk+OyXH6d&#10;R9m+qoMSRW+3iA1NsyBHgg6iuFsnf1IFyOOoJgzJkOjPo2gzP0iwRGXryYVZ4u5yjTNoDdk5ZZD5&#10;xrnzCjhHj1+REuy7PGrXOqDugSUuPQP05lbu0lWxiH3EeZNsayZleuvp6j0pqCJHg3nQU2VvBsCY&#10;4ONVrUZkUMkwxk5Cm6Kzb+QdcbDONo7lyPBHqLHph7STGjF9vb99Ao4Ma+wo+ivg8dAe4eptw4C4&#10;yHtrTZxTb3dt55kCzJk3JHkgWtUpPHst9jeAuQfERN7lgJ+mZIQZFMZvLJEHG4JGpg2/jWwRlqJU&#10;jmMeCM+RByOL3Akzl+MiPPKXJApwKeRDSEwLTpXK2wR4zAQepG44yZAW0AUneMaZ409u6VvAv17A&#10;G05AlxpYxoAMMyKZNJpeyQaare8E7iQ86+UgPDIkMiZUzeBr4A83cYFZGD/GRVUbjGnxenwKVydN&#10;QL28cDNwaarbwY+NQ94TLghI1OhFYh5+kO3gGkNwMqG4MamNIBwcaup08AQEmzMkfAphGgwp2Vk/&#10;IphR4y5FmOfrYfAOQaZGPGphG+BNHjtJmhckhvGY4x++gQCYCI4R5jQd5bg4FejXX7hD0VlkZuCG&#10;4EnluDoZ0BZkJBngTbtw4jJnXygpCDcg++pgx7yTAmWA20bf31Mbt8C+gGBsxBQKYe4pfHkQhxBq&#10;JGgDDcmBEhkx540yMgwp4bxDdAGSTDAjDZ4OMeBAiM7qOydmSBIfVooBHl97rqtvGdlXZwP46qri&#10;5czr7DcAH4083b408QaeHkV3iAel4xhWkSepOzSXoFmTT0lgzwIZOJx3FBQ1uo26oP1JWDl+5vGP&#10;cQC29c5+XAqv6H/phLiR4NRk9EHJzrUSiohvtCDwm7Dwd9VaOC6pZLhiY40SZt187R9AVrAiLdPn&#10;R5mdmGxHHqRpTnf5BSM7tgGocA+9ArVUlUjf2MDETe2K3pjQBvcUe54e+AvnSbgHczp5wPAlLx41&#10;+AHnDcaAkyZFdhy+8M8cCqrhpgIvqHAJuPBYjVkGPeRnjVbb++ifoPg4Ep3jrqUDAx2SIm/qR6Rv&#10;Z7iDOCJo+ceCBN0+/QnPwc4wDwIbvA400QZOBM2MHGr/AA0EXEsYyQZ4EtTvpkbgkCajc40bgXlv&#10;p+eEYExwca6ol+1R6ZkDHa0xal3vriduTUV2ePLwwYDpjh5qm0DaQymo+RnGsllZGzlznBkVVIMk&#10;ZFapeSyhKErAtU4pveXJzNgWweWtC2VytsznQN8PkIqqznGBtn8pDftI5YOccHAkJ+mO7Z2BPKfp&#10;ycDOFhaGYgtRzd/wriGqPY3pwxnzjVqmFYNnhAWQbvH1CKhvJXeJjvpKE1NP0MkIQyh28GdPbuQK&#10;W+KgnGW5MGdEhzjGTOg9vGnhjHcTADA5gTucCmEJ3L6h7vZ41DuaiWUBJm3JGTzFdiU+9gsQRgtx&#10;o9s3JLmbkDx4AuAau20zaAynxAQS1ju4bS/LwMBmEvIzJgj40Yl473OQGYbzATGZPN84si/QF2G8&#10;l0Y8gM6hs545ZucYeNVtm3wcaJPCDCPHBwKc/N51Rsz2mNox7g/fcz+0rcnHLvRgyWuZ415ps5xg&#10;JkXRVN7ZHMtl1kwBEgHy05yR1x0g33aMfVx+Wk4mG7Nj8okA9XS41x+TaxMTOccZ7kF3lLTh7WJc&#10;/bYLFs1q3b48aS9ADO0DaoyNKTsw8ZOZ41zeOaEt4IEYqynyNiZwcxUkgyBzr4lKRZfJXPCBHgj0&#10;1pFP1A2eD3ZyxESD4Sw1w4vWNdWuXziy2wQKkDU5xNBSceCA+cguWVEqLnj2Aese2Hm/OsBmDwlz&#10;HGrtSdWbtkjAgDcv+IhDewQfdbVol3jWVy+oJcwcvo7GQimOJOSZX4wgzk6hFQ2crc77Zj1ILqn7&#10;oy4hvBiePbxgXICdNUOpJOKW57GQnTXYxKPbTWlAGZg3d0PSueeuY55IyQDOFzqRouqInGMsyYFc&#10;CVI9jHnOXTVPI3skROMfs+NPcPQPEeODEUPj6yYHcjVklbcdzOik/RMl7PGPIdXCRtyXMdhJnPG0&#10;tIfQz9NXal60l0Dk8bxjcgJ0+BIcNSARysZs/LjTNwrZzgjWnV5VlFvxg7NYlb6XLWYkmDKDPAf8&#10;NZabfMHlwJOHLCwaDgH5qrbiqCOSXoNONMknhHI7PcTLeVjf8GnH5afeABcEJGTHADmKySshG3XQ&#10;0ZNzJZjAjEwbuZrYjYA/DEmk5apgNs5ZAgv50mc87NbbsYFyD+RU9vL50Yp4DALjHzBpDqSyM4Y0&#10;FBrUvtvyY4LpI+mjFYTifORggmT72UfLH4FldP1QSCYgjbAL5a6QcTSXGZY+ZcFb+RfXjUotOXak&#10;ZjbWI2xy2SctB5eN65c4FfK0ZsmzIGA5cfMWbychLn4qSgUddTzYHMW1OMZrv28QWrhPBAqTR8vs&#10;8AM49Ia06j9sE+kMpBKjHF2YPpuRIOR5IXJJq/gfNW+lpjEhG0FIhuHtzJxjVkkc4wEwR+Usrp+Y&#10;PZq5s2Mnw0emE0Ez9gv2zXeWrQNgqCVtgsmLzfmrgzjpi44EHl/Z0GdyxFqLPbfsV6M5dPV5qZG4&#10;IaXHjCfOPmIA6Q2Z0nRc7n52E1BvG+C+hYwe+sx20bN9nzNzZps7ohrtoYy/6lmP2g3YmO+mXlaE&#10;bDBZfcst0fuJHRJa0ncadR/q7vZI2PO6kOWXwN9UfjjjWqUPt47Bm15yDRtdIUGdc61R6xk+qGQ7&#10;hNfaLZdMizEdcNjExueC0re2BuW3Tbw5qSozvGxyt4CCFp8CJbK9qEgoxs+eTUG8OnlsYxjLng95&#10;cokngzOQGsctVWca2e/nSR6X1Hqtsn2mU5VU2fXpVvEdq0Pfi38ivlP7YJc5mJ5PAATdr5lqCDH7&#10;q8eafqh7KiYwnKNXYe0QnJjOUcHNR6sU0LjTtvjOXSqsH3ZtocBNUZB8Gdc7VPAJ8PDBpx2luJCf&#10;aSXAcuQcstv9hVV4OXBJjDaHGQWmo0Q6lacBIcgXyNiYI+mpZKocxjwLVasoze253jYH1FgLjITC&#10;tqJ4NJrqiYd96ScShkcY1H9MS+FbwqENePDN6YUiG9MSZSTaRF+p940sa+El88P8wuHfSTGngQY1&#10;F9KlNyYF+Gn1LS6jI3bNsffQ0bzHwIC4ISNQ7mBT0D79C1EmBIyKYOcEgJkVTvwf/KUgBMaTqgdc&#10;Xwc87kaMM5wODrqhjzok3ZkgHjST6aczqByHOE6mTiuJtHYxrJRvCQJ7fCG41A5I68POJgOPPGhp&#10;Jh4E9wDTIyDgXwTcP9oFUsdUTFsLBAfInmbdkYedTHFPtoxnjCfINUD73AdxUBIx+4q28nhEnjfA&#10;qg4JqK1CCFzg92/6fTxKEScEQKNfqupEXloHUDmDgOh7+buHOWNBsa/Y48SNEhdqJJJJNEiSSSQA&#10;kkkkAJJJJACSX5gX6gBJJJIASSSSAEkkkgBJJQYP/opIASSSSAEnBkTaSAJW8L6UNShjxoAZjTaI&#10;bunhs0q4dQCUkcHK0ySX4EXBQCMa/VM3T0pwbNF2n8wo1GgRj9CI4xp7s8SW5jgXy8fQM4xqGQiJ&#10;bmnt3Gi8TQBx3E9vCe4EreNfkKCHvBE8MhEtzS4EH0mNyET2ohrd5gRLfMaBghjxpbumd8S3xAsh&#10;kHgUO2phCJnGNUE4zbStpEImd4QBISUchE1jQBLGvpQsaWNAE1MRxpv+lfiB5+Y1+pJIECSSSQAk&#10;kkkAJJJJACSSTkCCg/YBqYMGNOtxqyM2eNROeVoQVzcP/spbh/8AZVv3caZI3UfWl3QlQsJ4fpRh&#10;w0wIYTIn6OsDtDJENjU0pMSYtqlXsIXkVJS92SsptpFQfltIbdExgUsbNT3D6NAPu6e3NGBt1MGz&#10;X3x1PgBG3RJu3RIbNTBs1+xYyNujDdunm7PAjzNnjVBOQ28vIjw5eiTOXkR5nLyRqgnIbdngVqZy&#10;sfAnpez01cJez+BkTAHpezxq4M2+MfvqHL2ffjArgzZkg+HGPTVAsZGzH+2NHhy/AQHKwJ5m3wWI&#10;FcGbPwcBFQRgdvLyfUtqyM5X3IESZy/HnsXOppq+S+V/kQBW2cjGr5K5OiTOX/nGrhL5fg4EwnIb&#10;OV/hqyDl+DgRhnLxh4EeHL+/3EAVUcvH3E92N8BXAcvx/Opg2aWBSey/gJnscffWhdnJ4cv8CCgz&#10;FxJ/qpnsb4C1QcrwDTPZn51OBmPYyXZf51pHZeBLs9UAZj2X30iSfAtI7M/Imey8GSDjQBm5JWRM&#10;uJXjyLTuy9RQ+y9PApyczEkn+By+moZJXjWqEk/gUMkn+kgDK+w9T31D7HH+2tUJJ+5Y5ih9l+BA&#10;GV9j4BpOJPz44wLTuyyd/j/kTPZ+D9VUFBlfZae7KL5C0IkrS7L76AM37LTJJXj41pBJfqKGRnqY&#10;++gDN28rx/8AwS/ezx+QtBIz8aZ3PTz+by0AUNxLx2/LgTJJf8BaESX4L+h9RQ+z/wDYkE5Q+zxw&#10;Jdn+NXzc1D7PwD9y0goKqOXkg+dTBt9Q6snZ/wCRPDl6AAI2f8PqJ4bfv/FVkHL/AB6aeGz+BntI&#10;AA7mPj/TIphGaPDb6eOBTCMxoAqu799PDl6sm5488aQ2eBAAHc/zpnc+4rINmNPbn8BAFVIz5+MC&#10;W5q1DZpDl+BAFbG378Cmbmj25+NPbv3FOAB3NTBt/wAiMDZ4MieGzGgCGNupg26JDZ99PDboATdu&#10;T+KjDcaTdng4ESGMf7Hw0AIbdEhj7kaQxok3HpoGCbj76JN26ZGNGBjU4CgRhuNQxjRJugCY399G&#10;BjUMY0YGNBQPNxokMaZGNEhpYCGNTBjSGNTBjQAhjUwY0hjUwY0DBDGpgxpDGpltACGNPYEoFIU4&#10;HyNPJJIKBJxJJACSSSQAkkkkAJJJJACSSSQAkkkkAJJJJACSSSQAkkkkAJJJJACSSSQAkkk2gBxN&#10;pJIASSSSAEkkkgBJJJtADiSSSAEkkkgBJJJIASSSSAEkkkgBJJJIASSSSAEkkkgBJJJIASSSSAEk&#10;kkgBJJJIASSSSAEkkkgBJJJIASSSSAEkkkgBJJJIASSSSAEkkkgBJJJIASSSSAEkkkgBJJJIAbUd&#10;SEkE5Btpkg0UUfAn6agByDUMjdGCDTJBr6BW3DdByN1cCN1DI3QBSSS9DSS9XwjNQyM0Cyhkl+NM&#10;7mrsRmmSM0AUkkvQ0jNaERmhpGaYBnpJeg5JX3FpBJeofZ/5EE5m5JWoZJPjzrTiS/uKGSV/A/DQ&#10;Bno5XgyJdmK+El/cTHZ4kAUokvUMjdXzc0NIzVAGekZ6aDuGf51pBGf4iGkZoFmYuGahklfc7i0L&#10;s74CZ7O/3dQBQ+zEN7Px/iLSOzx8CQ5egDN+y+530z2X31pHY+ngjS7L8aoJzN+y+5GpnYy0Icr8&#10;aJDleD8NAGbjkffTw5OtO7MUwcrwcHGgDK+wxfFS7Dx9C4tUHK+/zE92WgKTHyU/ppklN+DjWzdj&#10;p7sPuICkw37P4OACX2b8H8Vbl2MmSSMff1EAYOSnyRqGSlyRrfiSPGoZJHj6CAOdSU2gJKXH5C6c&#10;JI0HcU/j40AcozSl/wC6Wbzik8HQuLsyYU/qe/01SZhTeP4iYTnEM4pfHf0Ory1mM0pfHwfqLuSe&#10;Uvpn0FktQUn34wW/8aTQPScTziR4OAHxVQ5hJ8BV1pUFJ4L+A4tTVWSzyR4PKSKS5JzS8l6qrxng&#10;W5TST4Miz2YS9SDzMSN0ScMy7lj7imPGaDzN/gl2BA5BnzjmJpJJTjh1vHgIrGSYdyPgVXUreEpu&#10;niBMI87iMSP31Vo41NaTIgV+fAf4lomjcdtUmNXAjwTkedVY48BMiOEQRoVYZRkQcY+4j0rGXggS&#10;3a+wfC7w6R4iTMeMeNMuJeRMs9EmCNRmyWqRzQoc4T8tCJw4I5c40RIMcHApgx488anKCkuG+MaD&#10;jeEDkWhPGY4M8CDkk4zDxqxDzKegu1Bzwbn2Mx1s0wuNmwFyAyIRi4xrcZXVG/sgQRnzofoCTWm5&#10;L2dPTjdgy48cAM6z0c0ctiZPKScVISMR4I0otJkruP8Ak6cfNGukNndcF4Hh93dD5d0vGuOftZue&#10;QKeJWjkzYEHfH1O+oMnjOpSW4vJ9M09dHlUMpqy3N4e5pLyv2odnBnU1g5kd3mCQge2SfMx4IH3L&#10;WSzycOH7k5jcZFjYXCujN3Doc1zAmSot8vI2gTM8mhTNgQR8A+oqeyISPPzFoQ5GV+PHywradpU0&#10;5hO4UkhCfsJkhCQZ084uNiHCpjNnvK0jMHiS8bmxgArVSbhszIcLzkoDL5oNhkMC4g9STwbwmMIL&#10;aj3WbZpopXuHeGw+sKcpuo8YXwnDJwK0S6vQ5ntIbQDBudogeXcEv55GbxyHgXYuxPbxLpOyfM5r&#10;d5XsxBrkszy83uL947TC8wKVt/Cd4bYJxLqeGepIJrbdE0xtvPXDZNuklftjtplKvp21g+0DaY9n&#10;b08cZy4Oms33gjka6DC4zplbnxGLzBmupbt/CbY3ryXWzwRgydNQ/twyDYjgPk6g1jPZblyTBy0h&#10;s7JMBl0JyRpzgkunZDx37cfxVVXEvwX8B+Woe7jgHkRJv7inAZlZBx5DLQn9Py7dscFolxUkg8Ge&#10;BHpOMhiYI1HSUGbzxnZLkQgecmBbNPKfbR5LCzF/JCNiKjR2gDPpaDhHzk9K5eN44s3raGQN3BiY&#10;Fd6fpwu+gDY1rqU/irXrrrr7RifuOhaP9WB4YYHk0Pu4SfnVxeerzKoyA3a6SBdz7MHFJtqdYy2f&#10;TxpvNq3aJzoFZKg2XvQj9gfCcQc0ZB+BeF5nMcw3WaSfD9Oh7djOWMfV+HPLCrNh7htngAXB5ffW&#10;SPKHJLXOCNepbyhJiYh9cpPhrnXaJsXqdmPf3kq9l1eWtjk7nRrW9PLfp6RzHM3KVW5HOVppTbKB&#10;lonQ2X7P3LzgWtbP9mc2qeYgZswXF0hVnq/zqQtge3CJH5Y+NdxN5mx8ZtbH++czD5ZlzVWLj+6c&#10;NzjZ+5lucwFDbs3JuAHLXaRNl9Tzi/HADIPqJ55sPqtmPBGxESAit9ZxW/4jgD92Zav8PxnKP2HJ&#10;A2xmtKhkldkmCPqLqioKLeth43LEo4PLWS1BJ20A8bZaiKmGZNxlZicwlZUOGw7iurxmS2ho5W5M&#10;TIqDLvKsSX2c61Qm2eo4JACSQPijZN+mPg/aQBuzHHxoC8l+MmRI0foxv3fCOucrtj0rq9zAXHGd&#10;WqYVJeHjv51RW0hIbgQwoHEGSMyo1bwsZ8RFdqWkkwJHngT32gcmGCBU9u8ch4E+M5I88AF8dw+I&#10;m/Q0dvccjxpM92gJjMBZu3nDmBWqVzS8vzQPOihko+OU475d96gy/wCpZWQjaPgTzdmR4TBpaiZm&#10;m7MyWW2p5hFEhP0zTc4PSuoCNnLHGATgIyiIQfjQ2cTDeSZENmH76Q2+NtjR2guHpXNHMGjGfIrU&#10;zmGDPAqfcsjwR8CJDmm5/E+GVJRN3QcWocwHH8ieeWjJSeRjnA7zDj6g0zOJG9YZHIM62rjMKe8J&#10;gJ7iGkeDjyIk41krZI0XAJuNs2z99Wp5tAezJtuzw9z8JVUYx7slJ6fJMr8DPUMPUtrFdV3GGmn+&#10;mWSXs/acCtQ55uFgxgXA+WqHLxkbExx6caG1BMN54+NIcm0tS6s6poyRSqspifc552XGTpk4Fqgv&#10;VrqKnpiCayqeMHj1uW7bEXBGvPil6pcM9KwX6i1SZ1TPoHAHLN6Uf4nBGuEycDKX19T4K/UdzjNc&#10;e1NjI/vHpjX9AMpwNjNYDil8bgVt62JkxxrgupJo9DV4Y45Vudu2MYx8C1PZZWk9qGSzST1I+dEZ&#10;EF7O4JnwG+ZZ4Ok3rOXHczKdi3IeqPvmXPYvAtR1OjNdOPyzp5s1Te2atXOyiX1YzZOWZxN/M+dc&#10;TVpR8xYTX0y2O77PbGRdpUBNCTWVBtGuQXdQfuL5Zydk8nR5ka6SMZbg7Xg7qk5UyMyDrIjs9/RX&#10;b01E5mCqT07F+7xtMEqOiJrR8ulbzVHAQVwnuKHBtA9M7ZsoHBrkYOoTjXc+0h45qqUggjYiHB5d&#10;pec1UDbU89OGC1zV0sGP1ydONkffInadNtr7Ro9L0n2w9xxnzk1Fq1NRS8bw5nN283t2x/IufJPU&#10;5Ix4oHo/MHbRee1J2iQ7m/bej5ngMo8jAfL8U8evoCIWqY+4eklUVJKXNFvo4DivEaryjmH33BBa&#10;1FS5pWM1MfIYtny0QbvORj1F1/J3LumHiaL8fExucs0qc2OM1A8s51koyYyY1fJoTGRAdz1MEC7s&#10;84eHpRNBmH740eZzwYSZz3IFkvJJgVkbtxRjxwH/AA1PSF5appON5JjRKX1gMMuOGMFy51PAqq8Z&#10;6aD7v3I06gLy1StwOMivm7jNkv3LiyVm3wK1S9x4DqJ5akPPJGS5gg6iZeS96HJqk+GjDicezYI+&#10;PzENeTwbkZ8d3GniC4UftIcypscMZ8nlrN60qTtUuOMAlQ5g8HBwID2hqIp1E3h/+nTRFm8s51Ty&#10;XO4kNw5gSdYep+iyOM+eBCCZ+NPEfjtoQvqU6n5efJMihkHjX07INQoDjV6eDXw01IPEeIfTTFxR&#10;HBMaiY/T6VZok/TnDscaaX76EvT6f6U/wIj7xpDHjTauFKU4SZOPR4F8a2vTUC0yCnywMgOe4Qq0&#10;2VjJAPBAdDZWzvF3YL63APzVdhyMrb4kCw9X66mmkUjkbaMmOPj6iqtUUu533IC3c5avlsrPOECu&#10;wxtpkPBH9JFzVj+jMN7LesB7s8BbjGmbbk2Qx+WtUqRuRgyOFz+GTx+6ue3k0JvOQ+ROTuh2y1dn&#10;vYM/cRLscZm2OxnUOV1IQLbPqIlKx7yTHf6qcJKfNKPxjxwKGzk5G2flxrbHlQY7EEYBYBobT8n7&#10;Yc2Y3wm8HmOeBLA0LZ3VjJtLjhjmtu3yxlT0v2qElU2A8bcd3zVQ5hR+4EOGM4sf8/7Syuej3Nyv&#10;ylKgpPSyT+spJZlYcmAVnGPmauRGJhtspRyyfRtprbuC/bgXkW4m/wAdPS+pHMBMiO2WHS1UbaHI&#10;ZifdjiIHlfsLGagqwk1Jjj1FSSMyOSY0Sbs8CtvtEvGWZLxOQtUlc8Kwc6wLcHw1WxjG26GdB5gR&#10;yYmNRUWiToSn55vjmzAfmIlMG7aAZ4HJ1iez+qG0tmPtPArhXEwGbWCsymttZYl4NG3GZzgv3IEz&#10;MG+7EBHBqIbT+fOjE45eNN84Ct1I4bR5w9TprJZpkV2nkwIYmNZ9N4x9w60dNBZMl0zGH4ivcnmh&#10;ICLIGRNRaPK/fU79Km6E5tjOTy5+yvQXRmVkeM3MbYGPUVJpsjlt7SHUCPmfIrJMJoP7zGDITyk1&#10;AFPeEctnOC/cgIJZjMJOTeeQrJUDwhiXoDokzeDMyz2sauAyWcNyQcCES+DUxrTXDf4CqvY+opyc&#10;JDI2g40NmEvGYeRTNzskz8CmNx41QBkzgZYMkaQC4cqtLwY4yIa8l9nPBwJviLK96fR/Qn2xMBPQ&#10;pG7kMRNum8YfT/8AGvvifCbNW44fT6IoEGR44CFaY/LQFfUnx4kkkk0SJOY02kgBJJL8wIA/Ukl+&#10;YEAfsEacINNpIAcIPAm1+Y1+oA/UeHNvT6B4EASS2q0Z9+g5LqwlixlXWWwwUubObzngWCUBRpZ9&#10;MQBg7675puTyGTsuzTAESPzFzGadoxmkdf3lqN1w9PJHLpqKyEH4iqsrk5d2swfprZpXI5db54sH&#10;mLMZOTG5PoW4x6ltMSjZNUqtYSMcDLIDORc0sybsOawR9QS66qgbaMYHMenpLm9wMcA30ECt8oDD&#10;XF0JMfcUxm4x/OjzMjbgjAgI3A2zlPcRl9pusCMCAjg6amVJXHaRDmMHOgDOnyPCZESmEjIHIZYv&#10;q2LbYTUlKeRt3g8iuEqcNmw8BtOPzBq0koArAYI9xuQWriq1QNxhycuNLdxaM8F6ePomnpCrVYWW&#10;CqNSzHqQKnTCf+0YVW358FjAphGZI2+8wAuJacYlfhr4feJuLI2qUfJLwI+3ejbjwwHESBZHqm40&#10;fkkBODuERLxqvR19osMzScEgcGwJkTZw5zwh/ERyYSccDbOC3Gn5X7Nx8Cnbx6KVpXwn4oGmYCW8&#10;EfGoUzOWDJGrVGQcFg0Bvw0AqAgu4ok8Xi4thHQGwiYYHIMYLivW1hw5309k+fpjWQbF3Fl6Ba/t&#10;Yb/1jjgP0ly61V5afr4fIe34V3/SjmupHG86xQix3emqoM5DEyaitTw+OYnDzIERmG7Rj0WNv6a6&#10;eIrZ08dDySbuuCj15ubMEdjmLMHjwjwqmPJgOPRvpNHDbg/iJUOH0/jr4e+QaBIso3dmCPvoCAZI&#10;+dwfDR3d3MY8iuFJt5LGT2l9bt9O0mq4m8Hj4/frqfpCLXFVl+88BgFJArsSk5sZtegBcCtsZzSl&#10;GwzwBtDuIOzrxlHfZtgW4CF0/cX4vazyDofVivMkAeg7kDKawB5xBWhrH3Dd65e4DHtx/FWqVxMC&#10;SpkAIT3IyeWuaZw8ex575cY1tYztf3ETkqjD0wZkbPcBuNAqjlZIx3oUHez8jjPHxo+wq1vGK0YC&#10;1dNHLLHPS3bBtF+kYXOqvQDZeNk/l27ObWDzCLieXkGFzjgAJxARao0G5bNt5ZnuBJzB+BclzPje&#10;qb959xbumLJtVpNszcnDYFgHyyDXOHoZ2XIIL/M8xa/NJw5cjyKhuG5IyZ1ZB1apVbDLydTW7YOl&#10;7sdzBGC4rT2gNs5BHHwKqkl5ICIa4cPeT3FaqHaZl1R3Jsz2iMn8ufSqM4sZBaa5jrBm5M9PHHx3&#10;Vk0vmD2VObwT8tdc7J6oks4mV6ZAESO1+eNJhwehbt/BxGm7J9TErOY/tJNZaPdg2iQKquJxMTEz&#10;nXVG2iRyntY8bNju8Hl2lz2OX4yYF0ztoxd4re7kNxo8zZtmeeNWocrbMx4I9T6aeeSfHyQLAbk/&#10;aaiMYRHszkLll1Rm8u2qG3mbmAmAKsnYZYy4IwLTpHsnmrzWDKy2fMtJTskiP8ZYmFb2zJXI5hbx&#10;mBkQwkr3nPAu09omyttBSgHMfs7pnbGT31yVTbwjN7gj1IE3GzepVYfcni+m7hSjyNDSMPSIi3Gp&#10;JOyt44NONYnMCEDk7i2UOa05520Q7ngVwk9UPYPZoz6KpadaDLGTIqPATedHt6PlMysRwMbn0kOc&#10;bNJdATJpovQcrcwDxwc7pq1PNbjfWzLK6gtoS0of2blzbgQGeNx28HMVweE3a/jPcg8xZ7NHg+4n&#10;JPpRN0wER1uzwDUNuQcZE+70eslO8dfDQD8cNyRqGNvj4ONGGAt54FDeXAkSlN18aycs7fZlPnjY&#10;zmBkXAPqKhRy8ra/jXTlKbfHkok3ZsbETsK51qiajcujxhDbgJ01BiJGUY965CODh4PHb10/ifKQ&#10;nRU9kzVzhmLK5B8JXTaDVchmQ2MEtu6YuqsP9DBxHwBUcsBIFs8eNSyRo/0tfS/8iyWMZFapOPeS&#10;Z0NGzx8Ce3MkC1BBcJoMbboI9T8807MHGsrI8J3zowOadyBAF8ZuCRkPjOIael9JknD3BfUMcnbQ&#10;Dx98iGk7RZ5A3R/SU4CrCVjlWSAFvzLiyZy4vI9MCODF1j50GIPAlp8NAIfAlcwKGRK4rvREXCuK&#10;YMiZG3xpkg199mp8CWNM9VIY0uBfgBakfAjDceDjQ0bjBwJ6M6S3TXUAnhTO991Qt4SH6RpOiSgJ&#10;6cahEHqJ/wBJNNM72NCtADA3BBZIEt4JAgG8aWNM9oEjXzox1yiy6nGg7h3jUQjslvAmG9uDjX7V&#10;H8BA645SHN4CRqbMH2PLAnJeTANWe3RQlvdHh3eBXyTUg5nA8arcvl97Py4FcHn9WtgRhPcUzh5D&#10;mEvcy3Rj6aDkeKY3IR4TOdTHkjJA2x2PxEoASg5BxwIvu44G2NB7l1J0KBiBXBm8l0DI4bFw3TIq&#10;gQeDgTFxO10sAuze3bTxCY+BB9QI8cYFE39Q0AHSZEm4xwcaA/aCyop6i9JPTi/oTUwmn52g4RuO&#10;MuCBMzC22Gqb2oX0cKiGckJxK7SET3ko76OP/wAFAt41Ol7D0uVr9KUQN10Vb2xXdMeHLyRq+0vs&#10;8mUyLoguLo+n9n7I18MYNZHht3MhcgjbdPV0+4k3DqDE6g2ZzGTjBvLEo4yKhjl5IMnfXclcbZG0&#10;ykPZu4lvE5hCLl15kvx6SivcJQZM8YYCZ1DggwK0zDPnQEg0nx1LwdqXMCsbcmAarlglxHW48CH/&#10;AMCcJnGS3nUIZLKfxjt5FCIokgGJfOCwfIhs0cXs6iY0Xt7zk5ad4bviUFWHBjIrHL6beuSAggBz&#10;FMHKyBJjgV2p+oCM3OPvp7tfH4CcqD2UDZkwRpmN4K3gCD8RW+oLZhbzGe5cSp8ku3Y8EYLlxIq2&#10;vHUDPUyNmOPPGrJPJWMNjXVb4F88ScBPIMBMqhemBGHGdCPStBXF46aCz8gVkb24B41W24yRqYTI&#10;malgSIQcamM3CAt1MHcjJkXwAw4eE4FM4x40HGPTz8aW8JYBIbfHnRJm3Ig43mNGHBHrMd6MFuDp&#10;oATxvqoC8H4FMbzTHxpEGOPgQBD04x4O+oY8iJDHgIoby3BwcaYAel8wHAXWBcgH008Rw2cvccGn&#10;B5apIxk7itUjZ3iYO+llBpEnmgwtsBuBDRzwYSHsgQ1w3IHOq24zkU4wvjh4yctsfMjQEmRt5cCG&#10;j0c6ecTAhskaBYzcJHwcCecPBwNsEaTdwOBJxLxmHjgVAENuQZuDTV2ZyMjkeRZ6NmS5k4F0tSez&#10;edTKUgeNjiweWvy76gGDuG7mAh4EYp+VuYyZFMnjMjZycJudd1Bp6n7dzPp6uohBOHqomjmMYG1i&#10;3b6njWevB2SZ1ap48HvJ8GpB01T3DMhkIKBE9zUSGQkCTOXjg40YHIyGJk4F+gE3bkj/AA1apG3G&#10;EoDRpStwMLayYH4iel7wbxyCCPTg+GgDfmZGzBtZj1ICKqzAbaD2bmG3rloO8qB7JyWQgFj+IrVL&#10;5o9jlwHmleJpXLXApxgYpqrHIXIJVGxyXen4FyXtEbuZbOn0GrzV3ts/puUsxgfmfe1E8xY/60Ev&#10;ZPLDyAAr/LJ76S51biNzqjhVwS8THApg7lvB3E83GOAiebuCdxaQFwlcnHAO8bgVklYyP3O7BAId&#10;xU+XuHtyzGfItUk8jGZyCAOpARRveWpTaVueUe518fGPmWlQ+zyWvfXZk02duQy4DyCVTDB/aVic&#10;wHJbYIIGJbw0hM20Q5NRmJJHMYB44wF00BZ5yLQpgR7A2PBBwE6az0cvIHPGrxJdnAyaECZZ3IOu&#10;ocvmlnIjA3Dn9j6SnLAwRveGDAj1NtxtnOMx7aA3BhGDBpoORwWPWgU4F8mE0skfWeMmncVJbyu8&#10;5wR6kZFDbzAkedQ+0O/HxqhKANmlcv3AmCAGS15vArU8cXm288u3zB+NY/TdSdyPg6iJOKkHcPHB&#10;dIkPKBmqHjYzYEEAM6odwkHAjxN2c/OrUzZjbNscYP1V8JykvKocuSAvHUyXvLz3HGDJ5a2CV7N5&#10;TO9Ztp2+YtIldLspOyyAL+L31QG8XyVzjf2QMEq3cIxC1LWf9lZvtAk8u7O3mxcj/f8A2lapPNJj&#10;HwXdPprH6wqibGenbR+ztXHmCQFwNcPGTBkCPfrnw0Bb1YLgg/EIVZ7VjdswJ7NNd4We745jIqBN&#10;5uU8rgkeSAAh/hIDKyEfuch9ZZXvjmDjRKVkIYmCDqL80BeaoSXtrZzRnz+Whs0G2jJgbcCMTCn9&#10;wlwH/wCoMqocjI9M9wQdRJHB5xvMA/cTMvlZHJcDYBSRkV2nDd7BYC8Pcgb9Ma1rZvXkpp4ediLH&#10;zUJCkD0v6t86mRPbPZ9K4nq02BtpJJd87Vz3eoJdXD2sSBzLjvGz7IPprkvaJtQczu+2jtDajLdS&#10;HW2n2jZMTeM5tLbAYzlsk5ashJXel2OM9uPmju99Ms6obGsRmtYG/TKrJ2x9p3IIAgat4E91worY&#10;273dsiyespCzcNt4bAtmHzV1NMKXbSf+3bxHa0xrDZpK7Lk+hkJ00nSRUfl6DmVJG583svTQ4cCC&#10;QRro1t9NehiiSSjjX5Av2A6lxJ8MWJOkycCT4lBDwKZY8ChkGiTN5ZX1viTn7AzIkdsOBS+0FE3j&#10;FmUmmrNdfaUEP0gwp23ZSIRRYsapAIjOiLdwSBVvGnt4StUjbg92om4JxqKvptfNIahN5biTzTwJ&#10;ntTGqunMaOjUF5ZO1CKb9pChHggVVG69MCixxemL/wCgv3ogL9Qseb+mNCEklVUIEkkkgBJJJIAS&#10;S/MCmQNEH2vUiJYfSjoGCljZpNxXRoVfD6UsPpRxwPAmR20XB0+gJw+lOwQKXgT1tFwUaA2NfH9K&#10;nxpqwvtwpySIknMCWBNE1DaSdwJ+Br6fSgbQQ05u5EYbt08QiTeFABtRf/KXx/Qp5HCixRf0r9ac&#10;Wp9pGMCmDAocCLtm5I18dr4AgZINIY0SI3wIaQiSOp0FgGljUPGkm+AombxgX7v/AKUOjjSX2n/I&#10;/N4Rgfen0JqJ16VDSRTp/ILx+/GnYHZFDSTAvCPaBUoD40OSS9U/5BeWIbjAkRwhECdINJ8C4RHC&#10;a3v0pmOBfHo9CdppoROcFO0EyRxjQ9KFHoheSra+l8jSIvyNGV8f0r7SX7FHx/SvxOYF9hDjX7AY&#10;SRYjdDo4EvTU+UDSSdwL9iGmhQMpL8wL9QJEkkkgBJJJIASSdwL9woHUDKcX7BApe7pXifoHpJzA&#10;m00ByBPDGmVISdRgQGRGGbjAgI08MiickuQXAZMaSBAcIvvCzOKP4altwy4GgLi2jBCIbGrECHA2&#10;2nsCetokNnjVxlgfd08Nuj27p4bdMAGt26JDbok3bkRIbMiWAHG3TzdvjR7c0Sby/GmADW8rxowz&#10;l+ojzeVow3k+D5FQRlbHL/BpqyM5XjHjR5nK8fzo83Zkg4E5AAdvK8FjwIkzl/c/UVkHL8aPN5Pq&#10;f3eknE4Hby8iPM5fp5EYby8fBGrU3l+Aee0NUCwazl4+/wACtTNn341Mbyvvx/8AsVkl8v8AxECL&#10;iGzl/wCdXaXy/U9wieZs9TBBwK4S9ng4FQKGWcr7/c5iuEvZ6ePl/DSZs+4rUzb/AIiYAy3lfg6i&#10;uzeXkuchMt2/cVkZt0sBlu3wIwNvjUwY/Apgx+DTQTjLcHjRIbdTBjxow3Z/xEFANGzwJ7c9NGBj&#10;UwY1OBW9zSIzVk3fAkRugCtjl+BLc8fxFZN3S3fxoGFP7OS7OVw3NIjdAFJ7PwJEl/jVw3dMkZoF&#10;lJJL1D7P01diM8aZ3NAFDJK/99xQyS/vq+EZjuKHuf50AUkkr7/96mez8Hmq7bumSN/AgCh7mmSS&#10;/BnV23NM7mgChkl6Gkl/4i0Ikv78ahuJeqAM9JL/ABp7d8f4itRJeluaAKeNnpqG4l+NXxwzUPc8&#10;aAKeSX4xpDZ6mdXYbPxpns9AFP3NLs/uR9RXAbPGnhy/+IgCqjZ9/uKZuY1ZBy9Pdn40AVsbPxp7&#10;cyf/AAatQ2aQ2eAiCcqpJfz9BPdn+NWobNPdnKcoKeRmkRnqZFduz+530uz9NAFP7PS7P+krh2en&#10;hy9AFP3NIcv8auG5p7s9AFP3PHwfwlMGzVq3PH/1E9uemgCqjZp7c++rV2cluaAA42aJN2+NEtzU&#10;wbdAwDt2aJDH30Sbs8CmDboAhjbok3GnhjUzApwGRt+4iQ26eG3UwY0AIY0YGNQxjRIY0FBMGNTB&#10;jSGNTBjSwHhjUwY0yMaJDGgYK2pgxpDTwxoAeGNPQJDGpCnAScSSQAk4kkgoEkkkgBJJJIASSSSA&#10;EkkkgBJJJIASSSSAEkkkgBJJJIASSSSAEkkkgBJtJJACSSSQAkkk2gBxNpJIASSSSAEkkkgBJJJI&#10;ASSSSAEkkkgBxJNpIAcSTaSAHEk2kgBxJNpIAcSTaSAHEk2kgBxJNpIAcSSTaAHEk2kgBxJNpIAc&#10;STaSAHEk2kgBxJNpIAcSSSQAkkkkAJJJJACSSSQAkkkkAJJJJACSSSQAkkkkAJNpxJADaScTaCcj&#10;pm2pyjoAhkGmSDRJM21QANwKGRujGBM20AByN0yRujGBIjdAFbI3UMjdWQg0yQaBZWyN1D3NWrd0&#10;zu6AKqRmmSM1ZCN0t3QBVSM1DIzVqI3TO7pgFPIzUMjNXYjNQyM0AUMkvIhpJfjWkEl6GkZoJzPe&#10;y0ySXrQiS9MkZoAofZfjS7MVw7P8CeGzxqgChjl+D5E92fpq7bmSD5xpnc0AVUcv8ae3NWrc8CeG&#10;376BZVdzwLB556yFBSSbHlr+alHGPqWsi6EqgbKCUvt5Pu8G6luE8C/nL2gOHMExfM4D7xBdLbIn&#10;XVqsNiFCU3cYe2w/Wc2Y28fbn8JDSethsxgydql/SXgzu86NnsFTw5HOu+Av6Si9ZpHU489qnnru&#10;UW2mO7WCuGv/ADP/AGLWpf6zGzpyPH2qUcBPNEvBlxJ3O7HjgYlHcVqpeeEeNmMteXR2y8xJdk/6&#10;AqiIe7Q/WA2fRjx9q5PMtR4FDH6xGzU3/wCEYh/hLlen9rEpkklBKrDV4HddMhRLlfapTcunb08y&#10;YTVqzDa5fBAokcwW9yONRjEtPW5vtYod5wVU1/VwIw3qymHPJqOXk/FXjDT842aycgDOd6cGHzPJ&#10;QeeVhs+cufYH0wb/AEv+9Weulf8Ab8Y/1Io9pKwrCSyGXHfmOIkA+mIqxOi/WUoepCHCZ92e68tz&#10;3/2lwG3le+NpqaTvizBsMQuY54/hrmMe0BtG9/rK7g5VxtgyIRzBFbtrLZvLLYyrGR/d4j3+ttnm&#10;dscTiD4RUBmEnJb5C8JZftgnUtc4GE1dYB8slxXYnrcVxLckE8L+KtPrYhi+pT1omknH3wLN5pI9&#10;PH5ercXlTUnrSV7OB554X8PIs9lfrAVhJHN4M1KO4qOtiCfU39c9Mqgpcmvg41j9QU/Zv6C5pk/r&#10;UVhxxnESD4olcG/rGDeZHLEQ4/hKLrkh0RDnkjwX44OPqLJZxKxwdDIulpeQlQtrzZjcg+rAgNYb&#10;M6jlTZi5cyq2BxpjSOtSI6Jxx/MJes4nzT+gBvStrqhnMWZN2Mxtx/FWV1BL3vBHppF5bSZR/Ql/&#10;QrczpQpiKZHSjfgv51H1Ch9DSi/0pf0q3eiQwejLF6UHLKCwFwL7dp/MTUCEkSJLHMHRS7Mc+Svt&#10;v+Z8BtyP/wCWkph5e4DxhULAmAfuNXqRtyW8aoq0ym5w5bMjwQcBOYo5v3FsIMEIqfNLlzGjDxx3&#10;0N1I+NQoLXkMcwJAjDOeD4I0BGPAlgGnCLi1EmGNPDtwDxqtjuQDUzeCRjwJNA+8hzBvjGhzNwRs&#10;TIdSyOCQDQ23jT9NRJp1P1AM2iZGJo4bQDz/AKixQnpJBngRftghh4I0UBcPzDmp2XjxkwISnBvC&#10;QExr4UB+YSjATHAhjgg7eDvpl5NCGQI5yEzr6lWup+bwxL4yBcLoOk5gyMywGBb+INc4MnBIyLuP&#10;Y3s/7VlJ3jY7UZm/M3kuDjWDzE7RSvfNnC7rdswGeS9s5zhAXGqSQZIPhxr0mcUPTH2UfQNmNybc&#10;y4PPAf6K5dqzY3OmAwGeA3eMgroxr8Qs0pp9m4ZqtwwF4zvDz8aRJW2g4AK4buMLbAYGtdT1ttb0&#10;f4q2rzLIcrpts5GmW9L4HOAwEeG83NytCHUDIws4BYB9NPpIynuNn7a1o6kahjkblmM8YQZFpzNw&#10;OOw5bcY9UiAzyeby2xhBnu6hEUiEFPb2485gIPUEnH3OBEiOCQa0emgMwnl7P30ovKqRnuxPcVkI&#10;P2bHADIoZLbkWdASOHLbRg1IEAHmcrIbW7iu0neDCPHBxjWSjmhIFM7UcwL80AaESpCdZQ94G/6C&#10;p9y9nj40YHL3MfJAkuSo/N4yRngJjWhbO9ao5Vj6joQ7iAjl70OQzH8RWSlyNmzkG8nt/E8CiduK&#10;LYXdOnKs2VuXjl8/lp7lsv8AIlR+0zaDSrgEEF1wEf8AZiqyerftsksqnx5PNX1xq8LpuSdyNejT&#10;jZfLjD3kNonUGvK8zNlxW19P6Z7DhUKkqsXI9Ew2R7cG01GAzyjnQ3XU/wC1bwz7OmrKzq4CdMol&#10;oMvk7eMfJt+Wpm7WfnGuEpbJ3GR6jukPr27/AEjMZJs8lskc7zLWIhwEFqaaz2u5Xv5DRwcY7i68&#10;bNhelvij4FyJPKk3ZyftKVFZ+XpcaJvL8qSmxfvFeKykVeuq2e6YnJ5e5Zj8y4XT99dCU/K3LxsC&#10;CDg+IsBeThs/cnM2OIkHwy99anSFbvYCAbaXlkuKL1nKjKr+Y0OiU3thmoNnDh4PIDeArm8nq9jc&#10;vX0fL8sdrIvRN48Ewlxo/LEuap5MCM228mOIlxdNyzzBkGqOXmYyLJ7iDzH2kbC5tJ75o7WC70kH&#10;pPZvNoJdNXMDHOMXUXe25kcve0pk+FzdMfuK7SucSWZU5vkAMgxFFpL1vrZSou4eZJ5fx7Z71r93&#10;gPH9xSbm1ej01DG3GEecAiLrR5sTe1C9A8loCkZE5nuLAa/2dzGmHp2ZgFH9VXOS04RyQRv8ljbf&#10;/Ioo4+paL/hQfsenXhMj639QSYHbgGkzp/fCXggzjQl9XcEuQfrzZg5uAgZnE8uf8sVCI6HmLAms&#10;xMP6g0X7K9NzHftxqxknE2khcYZrcgX7bOXx+HAtxFQZxNKUc/8AIlxpiT0mQJMZjiHAtCmE0HPu&#10;Sfdzf8t3I/lWb7neIeA10ca0Uv8AQV7dQoqLIOaDci3MJ7dtQ+y+/fVFmjdw3Jj5nxFplJvJdNR2&#10;XOmZXLb4KEU2hIZBxtsEYLiJdoSl4OzYtxo9T+zefORvjMAbxAPmW1SXEjcwEwNgZyKBz1FtLg9O&#10;JW2bZID3PpKqj3K7jRJm3JAQ7N4C2ZVucMyMCZD8xJo+mPuHm8wJLSYwn/DVwl9eOYyYHIBEgWSk&#10;ceNMjeaiaIOhBjZGIeNtp3Omg7yT2SeXB8VZNL6gcjLjvrWXFUDeNvM8xUqbroBZHEvo9s2zvnTh&#10;7/5bkqny+rG0hmIHjPehmbl6qZbuGxiXuXGNdRUXsrku0VtjYWm82b8xsXkulC5KvMLrvpmek2gU&#10;xWZME1BuZum5F/mKnt9nY5q5OFtNWpLfUuoxXFJkkj3cHlOCbm/3wrGZhbgJo3Ropr21jr7O4GKk&#10;JNmZMEcqKOAfwlEoOYy6OdA7SPba9S4pZKwmxm2Dfi4xi83jgWTP6vKYmduJCMapiqy31m1R0qwq&#10;TA5fNpbPCjD0/fV2pORkqQhwvzlJGPmDuLhNxUJYy44Mi0Gi9p8xkUwC5gUmSwcnw11RxaDoWbS1&#10;u4dHOJI9o1yczOebvAMvLLx/lV72d7TBmc7/ADI9uAhbRCC4MaERVvKqys2gXIydMqzf7HzWnnNl&#10;+Ao2TgvU4FzL0Rmr8G+5IOgvatu37yjsar/WHoeVMsj4rw1q1pjwLzDripxzybHcw+i3AQi2Sq9m&#10;44hgNAe5ARWqR+rg3cy7fI3FuDzFsYvWBAV7NROTmS5O2tBhtJzQbMmOxcgV9+3EuKSzHJbkBOX4&#10;1HcUu9kOSMAsF3mJ6V0u5fk3mPTg6aXKXF426sYRQnS+2NF7OMPHAyK3VOcPBBvwQaiPz+p2bMZw&#10;6RI1lXaGpjW9Dh1qMXMkxw41MCuErl5IM8HGqSQhI3AI1cCTRyzydxahggd4zHG5xxoCMmAmTgR7&#10;tDHfQe5gIgCyDuQZ49RHnErZRy69AfW8tAW5Lws6hkJpqcCG3cWSok4Jp41W3FsymyN+OPRMhyBh&#10;b5W43wetxqHNHmnyENJbDwJW8GeNCQKS8Z6mdKBn4FZCDHGmRt8Ce54sZYD7kaTweAiRPcS5w8Ci&#10;8fb4gAXFu6nyW+6vxw3wIdcHwK/TcJnDDjOmU8TImcY1YIG+LKniNcCdBGNMnOgWQk2kkqycltwY&#10;1vsgGVhKsAeMiyCnG+Nxjj4Bq3kqgjZzjCs5+urG6aDkF8oeYNmz08BgXLi2xu8ZPOTp/DJwLnun&#10;3jl+Q5o9NaQO5wR6agcneLUl23hkYh8enB9VQ3DjduSoY3kutngc2r1pU/tiyLBHwILS1TCadpaP&#10;mdMvAsrqyk9wJjjWtycjJyM8cB86DVwMcZLMYPpoSJeYn2hg+dPDnDmBMvLcBMHcUyTyveSZFQfo&#10;skjuG69tHmYys8l9TJWzGzyRgUx43HcxxgTEk4NcaJMEZ1W3jPGPHHqfEWhOJWygbY79yBVtwzHG&#10;goMfJK9RTG8jwEWkEpdzBYNGC5ARGOxxhGCM3U5aHH5QVUYxhzwAzp7dyOeAAkeJL8f3Y6XZ71nz&#10;gCSxwB7Pc8EfGniS/T5+dXBmzIbPBqXPMR77NuWY71gSYLMTJK8ZMFgqecEJbsxq+TiYC7586Dj3&#10;ZyPH1h9RJeTgem95CVXB4PAPOlJ5oOMmcGRPTQZDZIAXPLWZdvFiTPXkvvEwR6ap83pvTxwLWm/3&#10;ayYCGklbi2c0CGuavcEvMCAOyRXVuQnHAgU3Hgc5wr8ITTyLUfpZ4CTWqbmhAjx3/wANQ5pWF7JH&#10;wXVnzBw410MeONRCdPAC+OCNox4wntpS8mDjVDIccGeA6MM3n4i++AF8GTBngQF44xkVkbjxtsgF&#10;D3O9n76YBVXtxHpW4sjz9RQ3jMn7CmbxZZWVQTlJmBPaU8T7tnUOYNyXcaeGMkeSNAAcnMUN4XHx&#10;okSX+BDXAyBX3QA0wcexngVPRqXkwXoUEjTlaeGolx+pJJJokSSSSAEnMabSQA4MeJfMUOFfKJQe&#10;gBB++l+PgANSThB4E1AmAfqS/Ma/UAJPN28ZY8ECZV8pinHLkno0ONKlu0WrVgG7bE2dl6CPvrsz&#10;TjJ7Sxycq4ub9mdNkYe0m0/LXRUn3Yw8F/8ADXBw92XIYdDCGXk0bM2T40Gn5YyLkuaVRNm02O5b&#10;LpapKXcxtn0Hc6fuLkurKTnTBtvnR5S61HaHj002gTZ+TAbjVJk84szH2nkk5iqriaECTHGj3bjZ&#10;4PGbjQ5OyQ3kyaM2wSY4NSBAZpKyaBjcBOWrs4k8xjHvIQXAuBalpAXEnJbznyKNI4Zk7zdi41ap&#10;GRzOJsBtBqXCqnt7YeMFyBPS9w5bPQGbacfmIcCT0a2iPB0BQ4JU5OLtB4K78kC833kw3y/HHxrT&#10;qgG5cj3mavikufExqlStmOMuTgWZBmKjxf1fNxHXZlP2SOsDy+myzHg41fJGz3dmeCMFzzFNPIx7&#10;vj5EZOWlKWBGnAZYkvJW8Hx/x+45ikpziXt4xng0saAjZuYFdu0LpDBsC/ETQxtrntICjg+GrEy2&#10;rJwhK7jkYL3AjLSTjM4tdxCJoNuwGDdruAgkzI6kI0Jj5kCzHcLWacTFgF9oksZS4uBnd+osqePN&#10;NadNJgSaudEGTy1RKkpeYhz2MhNRbsKrWheuvtKTTtnB7bkEcfmrcdrkwHGJia/9Rca0pUhGhbJt&#10;NaZOK87VbAbWLkA1mceLarI6s4/uO/hcwKVED0rHKQ79GbUj6ZFW5oTG5wNuog7y3APHAdZvNJ4S&#10;Nb0JJ5+5xZJpuwckenGkJnp44FnwPQRwTHGrg0cWR5D5F+5sfw+AQkLt5wSAefUTzebsu+AuNDd4&#10;bRj99Q3AyccC/FA+4uLKp2QSawMi6Dp+X9pDA8ZguBbiuktrkuDlroqi3k2kNIPjNtOBwW0o3p08&#10;C1E1qyq1RUHaUxPHy4OmNM7mOAWMwFQ3EwcuSZ1ZGbhzbwX03t7ZE51rShzylxx5wqinkDwP/wBB&#10;b5bbd/jRIjNluyu9aViKNDn6WP3bAnJWgS+qCR8ALasY5Wyckwd9IdN4ODgGkPmpb/AfpcHpW8I5&#10;bZFM7Px540Nby9y2UzfCGyQcflqAeghuJeM3OBnTI5XjJZjWq0HQ72pCYINO3zF1PL/VfG5HrHKO&#10;PzFxuZ/aLisQ2uRI946fGcmT524uOcBzShxxjxhuk+KgNPzgsnJkBnXoJOdjjyn5c+DvuP6ix6Sb&#10;KizS/uwLkY9VLw/7RIk1WvhI8eD+Zsu5Gar+8pzzbA5ncuAzNIxXrVq4s4l9DzWAhzbitZmFFtoM&#10;kHGrts7kcxjmIA38gy/sQLeyfMDel2xP7v1dwqEjlUheezmBu8avcv2fto9GAGf6a7MnlDsjMgGN&#10;KhDjGL7ypknk8ubcngXnOuaadP8Au+ZNsy2CSpy9CZ+xyD5fgWy7VJpLqSl27NgCvOOXbVkG8IEe&#10;CDTuFXDe0SVzY0+3l+e5qr5DT1LdGSC2lUFW2gre2ycEgl0qDfuBcC5nv95cit5OS5egAu/J5R5J&#10;lJWON9cg8tc61JQ7mSPda7+EvR+X8mqqs4XPpa3c+UzFxPG0Y92cqkzCRjc39BaROKbbOR3oAIC3&#10;l7mAgIO4u0ScI4wh/KCBLgR2m5fgJjNwLZiS/ATOniU+2MMEdi3GhzyKguErG2M2vQHQGpJhgHjg&#10;PcQ257Nk4xqqvJhgbYIzoSgtuAMwnBOC/cVJmBO/y1M6uNJ44x8aoJARJz+0eYppfQSNxn4EGb5H&#10;K0Ib9lGLBGD8RSzNtvw+PsGJAwxkg4OBNEHjyIkQY+iZLs8hRqC3/MfSVsZRh+dRCORuye+vxwy1&#10;M5k6NsygHzs61tK/v08fEnDIIPAdQz5+NTKbl7l+8AEPGRaFUOyyfyrWMxuQeYJRePg30PH2lBjD&#10;OaEgyJEeIPwJuAy3fAzAtcxo9L3AoFUN4Tu8I8ANyZzBsaxj4EzOHDY33ZZKOcFgHkS7YJAgCY8c&#10;YCIQ4djjUJxMCRodjRwoJ79Ayo4x41E3giW8ETaQv0/kWPc7I8aG28ajQuPT6E4N16YEqrUf46BH&#10;cyKGRTYJn/QNByR4keADuNK2SNMt1MIRfdfZqIGeBJRI41+JlJ9v0JgyL9jJgUOCNNRIpPl49GTE&#10;lcwplJOE3H5jSxr9SQJEi7d2hsDckaeGMkHpS26DkFjZkJHkRhw8HGPAqgOaFCPBAo3aJVPSPuUX&#10;5vb7iU0nD0w7MZ8g1SQTgkCmkn/pjSKWhfoO74TgTO8YFA3mD/5S+ceMmdPpHh5u3cGHjgTrMeAm&#10;dQ283K2yBOh2+EjIk0gdKycchmrIEDk9vdxftrLJxKG8BD2eBU5vNMHGiQyEN10inXQCovoLZMKh&#10;241Y28oK5c4FdXFHubeCACv1kaL00IqDJ0/uxP8A5S0ZhTkASZw51afsm5eDxwAyL42R4BQZjL5f&#10;gzrVJHWj1mOzHwfCVVmEnI2SZuCQL5cOQbNI6swExwPij1VrTiqBQNgYz3LnlLm+TzRlB95BcWkS&#10;8kpc2I4D7vApx52lI9m9BVDSh3LyeFbvRiubyRee9WEbQPThbHuQDLaueNB6orRzcO2gfaKA9oMn&#10;LbBBzvMSei3bBFO7YK4OAnmJEcDMTy1dqD2bzapyHs8A0YrDZO5kIscZ/qJLtofcYnGn/QTTTrhu&#10;SBPDH30lwDQxjgUwfpGoZCDgQy4RK0VqwCYNxz1MG3Gh2McCegOmajry3t3mAeBDXBCdxDe1GyHH&#10;qDBwJ+8JJZCEj40yN4SBB46k+AhB3pCqjhjt11+8nDDub/GTLd4QyDwMyd5WNu4GEadSoBoka/La&#10;JM25DcCJ9jk8hR+kfaCnXMCXHxoxMGdlCVUPJQx40YbtyBGnqfI2g40Smm7R5ApYEMduBMzBuODO&#10;hri4hpHhIyJgBIZMHAkRw9ec45SJDINPDzkQA92OW7gvqYSRkD1083eECTHzEy4mBHJEAM4Pjp4j&#10;MfcTO599IdyBLAvlPjZQffAXFMrBnJWBARyo5SXOYqTvngSHnU5QM8fGfIjHZY4216/nSJJyGH9N&#10;B7ZIMiAHt3IobgZFdpW3ZQDxuT57WmNVtw4HHwAVAA3eO4rhI5oyCM967j6fgVJcDIm0E5bpg8bc&#10;4OnGr5Qe1SbUwM8bA+cgrSw1w4JGpjOYdxN8qsLi7PHjl+5O8MfWJzFDeEcwJM7kY1DqCpCGsBgt&#10;DtpRQPNyEuY0SeDJaxqkjmDmAmRWobgkY9ZADI3BLWAPGrJIyObntPAhsrZuTcHAnnEwc8mDgQBr&#10;U0lbafWIG33rqKHJ2bKWkOF+C3bWezBwRnnCdVsc4IYmOPpqcDrSTy8dQjvGYlwD5drjVklcnZP3&#10;oGDa6Pd+Zd76x/ZvWBA6MB7e8cxWpwznUqIdzAe3B5ic7aGHS2y+Xsmc2PG5A1sjF/aUvWUqTZ05&#10;kp20ZxOJn/ZtxXmdWdfzFyTBAe5APqLPQTR7GW9GfOvr46pGhE6lpex0+5M5swAzk0lMcUe5ls23&#10;OPjRin643YgHMYLhhqHMKgJNZjvPfIvnmn1KC+EpfATBYuR2umrJTbyo5C9AYMq5fLuiyLsz1e2c&#10;xZ05vMykYiB6ZCYMccHeTNaM5LMmR5rJD24G5fuxRd9ZjnVNNN1qiqj2oVGZkeCcHzuOXaEuY6kp&#10;8l08bYGQfUSmm1QjNzZMxyLK55Wjl+XR04PLTkJ3bBDnWmqU28l27HjMC4byyp6YUu2eD3mwIYSd&#10;NZjI5pKY87m6P4Y++rVT9cOWF9zYE4t6Y7qe5IGYzyRue0cDMFyMfTGg/wBpHsGSPTVk+0BIHJ3M&#10;d0dzmW0yNu2mRMDYHM6aoFlPHNEhzAnGjE4o97LXNkwM6ht5Pe4OPy0wnJg3hI0yQnjTzhm5YfOg&#10;JHBI/iJYEwhPAk3eEgJnUyTvG3BGBM7vjIgoLU3eYPkRiYVBjZAg741Q3jjBoolL9bj4FPSNuNy2&#10;TzCdOXu5y3jcC1F11NKXIzbMWz89yPyxlXBNH1YSm5jvLbjGuhHFYNp297Sj0w2tRA/yTrTZ+OQs&#10;yHjc8ZBcshVg/rCSuXTLsqCSALgb3eaqSTaRKTDPAY5SW+WMYu4jA5h2wQBrDpu1bocjzCekx/8A&#10;4VkjHvNjRHzCIlMNn8pgH/VoCvPidxQ60rAcEx3OA+iMqhzTbAUMp7KDwEU+8GyZvUlL7yyvNgW7&#10;apI5eNmMEd8uNbYOoJSaXXtxzj5mqqTVE0lz8mNndHB0xlVG8oipK2zmDl4OyY9yBaRI3khDYgMC&#10;3GPqXeNYzu5DcCAzNuTz1QPvNgnFSSmMZ7N3HdVV7cemH7iz1v440SZzTBkjX5oC8tQ60mwR2YHx&#10;cChtxkc540yzJe4AJEeE5Plr9H6Bo3HtKPDngm3w1T5hK3Ic6G7u5jTCc2ZnWhXLnHGfl+atO3gc&#10;1GCPSxjXNMrl7njW8UuMgRn3zTuctRzUFiTJ9qUrKMoHP9OOAixmH0rqfaPKN4lWO+IkY1y1/R/8&#10;aqwzfGP6H8vYZkzvEsXpB3kv6YLihJQRrSr1EXkq4lcT5ILUGVD/AEr86aeIk+yETWNfqScB++mL&#10;+lSRjxqKv3+lL108QJO7p4bdRII0S3wa/OumoDG7pbuiQyY1DcEwJfjqANjSSTacAkl9RAjhgxL5&#10;TAEkkkgBJJJIASSSSAEpABemNIQMfpVgl7fAkudWWJQfrSWf0o63l40h5Et8WZf4mgEiS8ahkbjQ&#10;3tTAoZJov14DBl4NQN1xkThDpu5GncPjoLJJGeAaHXE6chI1Ml8nI5Tfu7hODkiDVkmsg9LMaqhF&#10;9TufcfHDJEl++iDEjDRgTjTrqxCU2kMYFME0VjZytWQbMdtZbppq9EUns9QyM1cXDgcCAHONCXa6&#10;iKAFZS3ROkIngOBwKj0uIKRDl6mDb4E0SaIYSYEjXzwcwL1LJjgiBR+lPEPjTP8AQrEqrInbo0kn&#10;MCbThR++lOjgTMPoRAZEtup8SrxGd3TW7qxt2+NJwMUCnvHUaFXjgSRAjdRrESo0b/mIo1GEk7u6&#10;aTBI7BGi7fOgcMX9ClidemFJcktS7wDEYENONPdpIcQvpjSlK1BzVajkDdPbngX6A/8AQiIyL7rx&#10;cQU6AiACl7uniETNxfNddR1IzgS3dPXEzjR46n0SeGRMkGnh5EAPXMaZI3SuJm4VACSjSSjRoBF9&#10;MSZTsaaVZC8SS+/6F9YEBSM4FLG3StqYNJ14h1GgzGoaKL5HbS+Hi8AE3Gpg0rahkcL8gMuFDwJ6&#10;4pg2+NNAh208Nupm7p7d18AZ3dIY0SGNPDbpZQM8CVxTCN0zgU468ZHnT2BPDGpg26opEXEMbdEm&#10;7dPDbowNvgTBBDGNTBs0YG3T2BADLdmNGBsx/qKYzZ4EeZsxxoFgdvL1ZGcrRhvK/wD4NWRvKyRk&#10;wKgnBreX4Ee7M/DtqyM5PjICCBHm8n7/APuBOoJyn9lkjzqY3leDjWhM5Pp4OZ5isg5H49ROF3Ge&#10;t5fgVkby8kBMEHT6atQ5HZVkZyPBx/8AsVAFPbyskA8HcGrIzlfgVqHJ+/GD9NEhysfAqCcAt5eR&#10;WpnL+RB+nbUxvLxwcfB5iPM2+DjQAyzb4LEHLVkl4/Bpxplmz1FZGbPx/wDvQLCTdurIzb4MkHTU&#10;NuPAjzdvp4EDCYzH4EeHkQEZMZEYZ/poFhgaMDH40Hbk/IjzP3AIGBIY8CMDGhrf99GIFOA8Mamf&#10;OmYFMHkQA2vm2py+RqcBm3qJYFITmBAEMjdM20S40kADbaZINFFHIPAgAaQY0yQaKKOQeNUADd3U&#10;MjfHxoxbTODuKcACRuoZB+NHiDTJB99UAASN0zu/cgR4jdM7ugADuY40yRurVgUPd0Cyt7moe59x&#10;Wrd++md3QBWyN1D3f/Y1at3S3NAFb3PAkRmrJu6Z3dAAfc092ejw26eGzQBWxs/yJ4bPTxq1bunh&#10;t8fGgCq7mODJGniS9Wrd/Ant376AKruempm59yBWQbPuJ4bNAwqu5pdnq1bn3E9uaAKr2cluatQ2&#10;ae3NAFPGzT3Z6tW7pDZoAqo2ae7OVq3NLc0AVXs/AntzVk3NPDbqcCt7unt3R4bMamDboAA7unt3&#10;R7c09u6AA426eGNGBt08NugoIYxqYMaeG3UwY0AMjGiQxpDGiQxpYCGNTBjSGNTBjQMEMamDGkMa&#10;eGNAD0CeGvpOQKcBKQkkgBxJJJBQOJJtOIASSSSAEkkkgBJJJIASSSSAEkkkgBJJJIASSSSAEkkk&#10;gBJJJtADibSSQAkkk2gBxNpJIASSSSAEko6SAJCSjpIASSSSAEkkkgCQko6SAJCSjpIAkJKOpCAE&#10;kkkgBJJJIASSSSAEkkkgBJJJIASSSSAEkkkgBJJJIASSSSAEkkkgBJJJIASSSSAEkkkgBJJJIASc&#10;TaSAEnE2kgBxJNpIAcTaSSAHEk2kgBxJNpxACSSSQAk2nEkE42kkkgCOkpCjoAWBNpxJAEPAlgUh&#10;JUAQbaZwKYlgQANINM4EStpnAgCHgTJBolgTNtAA3d0zu6MW0zgQLA+7pkjdHsCZtoAA7umd3R7A&#10;mSDTAK2RmmSN0eI3TJBoAA7mmd3R4g1DINAAfd0zbwIxgTaCcg7ulbT0aWNUAZ7tIoMdWyU8qMcr&#10;eAhemsfp/wBUfZ1KnIHMEjuGH5hceONdPL5ud9Iei0HFbl9DyFmOy2kbUcHwxQKZ9m5T/wAiL9OB&#10;GLn4iZ3hHRJE9GoG/ZeUx8cqa6nwlT2+xPZ82c75BSsqHH5lqBXaaTxlLWx3Lk+7wD6hV5j+sJ61&#10;jmZb8wk593ZeZ341anFqb3PgLU4y0snrGVpsklRHzNnTjVxMPM5EC8Z5xUj0z08YdODy1uQ6bJO5&#10;c+nb99yy8tUmn60ZSdlNQ9lNSQOPM41xeS5gUxtcNHwndJwylKj+VwmSt+0XN8wbpPMTzMmprfpo&#10;kzcOWxDmZ6cBOn41VZhPHMb3HY5iid1bR8L1fG3GfEdU0fcgl2NzUYmcHTHc/eWJVg8ZBc4GepBa&#10;6qrc4nD235fw1W2bgnGsDD4Zsdr5DH+l6Rtczc2qnRI8daPRqHnkwJBrQJkc0I5yG1FDcELGQ6ht&#10;yEgJjXXHnoS5KDzQYzDycY1cHA8Y70Crbhv30CxmVjHu2BByOCXESk5B3M+mhpB3iZF+fNGFwpuv&#10;JswJgCco1szzapU8yGCB4+dEt8sfgWPyeR7tnc8C04cnGzbAfx3dTzU+6ooTc0p88JNpkS8Y5SR/&#10;EVVcTAcGSPjV8qytBvxgggYiHG30yEF31jLwZDZ4EJ/qDnkwjzvwJDz50y3HZUxnokxwIcJJhG+P&#10;P5aGjb/kR4jjwJkZBxlzpF5QQyS/AP6iJDZjSeDwWIFMbzAcA/MR3D8vBswbto8/fQFuNsYmAwES&#10;cON5yIO4ITgQgSNzOlgcQfSnG4xsxgxqHvhICc9PPHGNsn666gK4OMaTfwRoaNxZS3zHxr4OvJhG&#10;ePgQdwPAjDcmBIjcZiIEg1upmkobhvuyhkHj40AEiZ09u+DjAmWfvp4hMGdAA0gx99PdmDjHkT1u&#10;8pjdmQOdffECuDGSDJGvzAiU0GSMmNMjIPv8aPEAaRROFHRj1E9NG7aPOFUaAAmZdRdo0O4exyH2&#10;Y9uDqaXGuLvSPvrVKErCYsygCE+RY2bhayVe4aWFm1t3Do+j9oDmTuX0BgXIyC0yeQtmcTyQsCSN&#10;zBNSvICffRl7izeT1BKZ8ywOQCG6GXmCFnjgW5N/V7kpmxzQPrkFr2Ynv/EXHupU06hNvlmb7fKX&#10;o9mOVGlX9s1NLgXGc0thJggXTm1Si5jJ2zFtGf7uK7bJ765pG3FHn766fGIqSc7k+6Mt3hU9vAzZ&#10;I7uNPSOaDbPdYFyDy09UEwbbzjbAtwLTvM2gGjmExCM9k5UyzqRzATOC4mSTwYR5wIb2oyj6GdXC&#10;SyEqS9kj4PLQ1w4HGhpJg2jyIwRneHkU4EMjfAPHYUxmzG5QFwNzBkjRin25LnmIAJN6bGYePvrT&#10;nnq91X9lPtJAxL2fdt3FoRByBzIQG0hubumPvrrSV14Ws9kkqoCQ2u0G7q45GQuC+H3Fz9zbToEQ&#10;1M7h5kUdJBuJkBs8OIcF3UIRe0ezfYvsoglLEza08jHqXF5d7RNldR0q9BBOJVu8ZOX7606g9qg5&#10;I2wGYlJb6gypU3HayWen4kSKldw9Ptomxui62lJ8DETd0MWm5ELPk8xeNu1SlyMCdm7jbMO7cXb0&#10;49bxkzofc2Hs7onU8C80yVQ5fzrfHJykgu6hFsQoVUQNq0onoYFZuca7o2Get/OaQEBm5fFcMh/2&#10;Zzn/ACRLl+oKjkNzIsxfzCXR8F1Z0yGud4WIOmhTOi3OB571UJ649F1DNgM4w7nG4tiGTuY12KRg&#10;OMC/lRl07gbFxwGLAvXn1bPW1JPZECmZldO95Tdx44PeXn/MHLmsXSzg02vmO5w2f6nb4/dNSrPb&#10;+9LMXzBndbwDLy7XP/aVlJWg52LdozlZmJ0y/wCpDZhS7aOY3oAZ+URKeUmyje4L9u55he+s+Fza&#10;rGtjr6f3eI3JmF63cOLdrlNkombAcwHLjJq201sv20dsOTs3ICkddMi6/nBJS8lJ5JUIN4g/szn3&#10;1wVWGwybU7Nd8ZvhE6rZwPJjXU5hMPNxex6Dfl4jkoc2XiG/p/Ket9Ib5UdJGggeiI59IlwnWjid&#10;MBn3z+zl0xrqH1Rt8mkt7Sj04+U499HNuux0gHgJxLW5nYSc0Q89v3oV5xyD9mbIRI+TjOjz2Ubx&#10;r9Nev3nAFJuHr+/G8Pcj8si37ZfbNJZ5A2PbNvXL9zAqqNu2cvd8gAJvHatqhzhxLpbKQGCf20jr&#10;+zF4F7nk4Vqqzy7CzK5djDYKX2ofZVscIQXGpCrnvbpOPtVMTzKABR+WP3PdUMjwb8ePVGpkrmja&#10;VMrxrRLgreorNpSjGc61u2cozTeYC/cbaZIN6zz+Z5S2CeM72eAGRUOX24B2Y+BRvhKIbgC8bkt4&#10;4D50NeOHMbYGhy12ZL6TphzThzR2iGGK6Ql3Bg/ZXKM4eNo78EZ7nxFCiF/6R7tozF4QkZMcAM6J&#10;S+aCeEA2eaf/AJhJw308nAoZG44xrQECqBvuejzFRG8w3cuODTV1G7s+zOeSRKcUmSBtvIdQJOWR&#10;WIqFmt7M9vbmm5iB4EFyMfM99F9pG0CU1C97SZ/1eYnMH3Flez+iyTK/B309VlJjlo7Memfy1i6p&#10;idWbF0vpP0lVmE0cmc3jHuR+YtmkbeUz6UgDB99XO27uA8fAjsnnjZsXHAco41tP0s7Zi+aTKok5&#10;GDmzGBVVvLyGJkWtTjeZqyA5j1FVZW3JARHiDwFHTZA5I+NWNmz08F9ap2XebANYUNvK22vykjV/&#10;iWpSUklxmT3Fdtme0x7T06Yv2x7dv+RVWcM9RU8kvchJkTu6IO5PWM2gDqFtThoDiJHaLqLlFxNB&#10;x5IwKkjmBOsoZHjmMioC4tThmOAe8wLOp/LbZccHATUGrmO5bRNlSjmbjshAUkfTtqLhfVrYWp3d&#10;sxSFgVPRS9xAum5HsTqea5GcjdEj+ktCg9UvaC21o6cLg/YUbubIi/vfwD1ctO17aOM5VpCpH9Pz&#10;AJx/+I120P1j284lW5zKRiJc6izGqNi9TyTPHTrofxLWNVWTs6iM8stgZ/LtrAyTsdktNH+HB/d4&#10;nSwurg7Z1Ds/lchqGYgZ3xDarvaR7H2UcpO2Da7P6g158bPHjKnnIJlOpqIkDP8Aswx8a6zkfreU&#10;w5lx4GzHc7fm99ZENDWOsX8BuI/qe7xGG7ePV7FRgwTKCaleMicvxrheqq8nFvdhA3cA9NdrbfPW&#10;Q7eZdms+SQqwGoKsbdi52IiGJ1CCXTt+zdPYj0uI+UKX25HonFZSxljxRI0zHpr9eDHcPGgO9211&#10;vdPN5aKu4W8eRWqaDG5ZAs6iz1m8xkWhN2ZGw/qJDzPKe3bkgJgRJw33YiuzOV486A1APUzpIyke&#10;Z24x5E8Md7Iq23eEbZ4EhuNTGgWQ5wzIEiqMBMEa0yYEJGPAZUpwwHxqiPqAhzAkfGrH2pjHgjVV&#10;GMdxTbZUwB0hCJEmhOBPRobbHGlk5MG8wJ65jLkQ0ZPGlvdlIpKAm85eBAnEA4E4RxjQ4vvp6Fa6&#10;EziERMp7jTMa0tDMFcwJtOEGm04BJDHi9KX/AMcXpWq0TRLl1/S6jDowKeZMXHVrrrqAQpeX7syP&#10;GYHMQB5K8bnIuipg3bOR+zcH8iyUjMgXOODprOS/xLaNDSKfo8cEuBHAfOkSYEgyd/mXE9K64JG2&#10;3aMGQae3wfc1IFAWpSZvOHhIyIP2gS1ZT1QExuciA6kaoP0Xym55gJgWtTi4/ICAx+WJYzT8re3L&#10;0ALkC1RvNCQcCRdvAZvVEnHwBB0kSpel3MGsbTgR4ls2fueZ76u1NzBswJjjPvEHlp7nWjKSHMGb&#10;a3gDd+mVByStzAPBGjFQEHGTRAVv+KhrOYYMli4nJcJoA/Z42xM6mEcMnLnJpwfFUOeTQVzIDloP&#10;vBLeP9RF4UBicOBQDyHUNu8wDzguQIbu7Y2eBaRS9P4/vjF0SAflL9CbqgPKyYx5AW4FMJcg47RL&#10;iPVRT8pYDvMH1y501nrgg0xIEMkwskx8tHhzQhh44D3EHcEbGycuPzCKGNu2gJz86Cge7LczItnS&#10;HH8VPf1jLWxwx2tPS5atUwk+8j9wYtS0LgVDZtyBmNmD2iMfLtJLycAtyOYCY+51FqjMgzDBHGe3&#10;Ghs0mA3IzxxgE3jH00BcVIygZYINONRPRaOQDXEwvPThV2l7jA2yWtTmLH5W4xvcisjxu5jc+Wj+&#10;mOA9YS8cZccCp7cY4xrSJxI3O7LN3Aysy4I+BPEvGm5yRkwxqHOJeQJMECsgm7fjUNwfeeDppaXb&#10;vjpoJKfuBIM6mMPTgJkV7bs98bYLGdU9xL7JFbpx2aa6E9GhpzfIMEfmIO8cObiek471jGiUwZ4C&#10;YIzr8QygQyEjZY0BcDJHnUy4SDgRiVzQcY7MYBK4nA7hne4AIa4lZIONXZw33Yd7mQICSYDckxoA&#10;qo2eNDXjNWog/AobgZI8kaYLKTL3GAmCMCFPR+iAmVG5g3sucabmTAkVmOBfdD9lbSThB4E2nkgk&#10;kk9GAkGZADKSkAjgh9OZfEcaPEf4jMa/UkkCB+A3iTCSSB5+r99EP9Kcg5i06hKAczlxk4FJLmKj&#10;q1YzUAJRtHOZ29EGD0f+K7so+hJdJG2iDeDeYocklEup8dkINfzLXGtZkY7xAR2LZl5/IzemSd4c&#10;furNSHjfEA/aBtAXdjA/wJ7eCRjOaBjcgGj04bsjZHICj/8AMjQdvWhINF5a8u4LjVSXGz0VZVak&#10;rwjBtgg07nxcayWcbSCPBYHIBE/CVwrRuMIzubC5XeTzG5OuuR2iK6oJOKfG/c3u4oc8otzKtYwM&#10;hENbzxzATJ01ZJxWjl4yA2jBy0XEhcKTZzFzLvYJqIfwyFQ0dJzEw98NdHB5lrIs4HNBhJgvrtfY&#10;XtMlIZceVPLRICdMi5+a50bto9IZcc0vN2Z2AxgufERmRyPtK/g/TRHbZK2zCbYJbphtXLazen6s&#10;LLc9/OrHI2ijzg9Ukns6Oqg8v0R2Y9NQ55WBHLbPxqhs5gU2RfWwrFBcba3nBDDwOT34Omv1u/Z2&#10;zQWS41j+5zCAd6DgUpvUhO/xrKdhvT7evifnrTQyEKGxGYH01Dd+l64bmFeyJNKscQM84BEgVKcT&#10;ptGT3EpEJvpdrw8P4/eILVT5/aN0ecHmK6ziRjZkBBBxqkydoNwQEQdRa/2W9MMEdi58NLka6dVp&#10;4f8Ax0EoLtsrpBu8HeNaJGPppmsKf3l7gjBb8y3wIxJ6s7KHjgY5+UTwIPNK4ZBbXg3Rm+qv3jE1&#10;3sL0mb1psvbR2DM1m8vk5GZMEa06abTCOZdu0YPxFnv2kHwLUdd2wDzyV4B51nE4lAzE0VoNwcbb&#10;HAf8NVtwMkGeDgSUa1AAm8rHye+iPZennQI7glxS+0L2RO1tAAvCdxHpW3JGPIdB3DckBETl7d62&#10;JjgVDu195OF27ckBOQu2JHsfc1JTkqCzOJvbFdJc99c30O47bm0qZxgFqFtXPnXXVaVYKQzE7Zsc&#10;Uv3f2bee/HB8qgSlsmVHX+UT5pxzUlF9lTE4YziJbL0kmbjHkCr5Xg2z8bF4zBzNMhLvGs33cgR4&#10;OYnZNNbS5JMcN8Gfvpkk0bQDQ1w4JbQFu3xk1lCBZN4wZ4D8xIkwxqYzl+NsfAC5AhpGbmDJYSku&#10;GB6VzjBkjQ2aEHcyInI6Xmr9yAMYbcBOoRO1JR7mWkwXxE+knpbZtrFXGu+r9tbm1LToMRtdmTTc&#10;fIvXdvAFw3AdofITUXh9Q70e7vhRrt/ZL6x8hkNMbnMjF3kHLHb41/OP7XuRpU5ukyFG3tNfQZpw&#10;fPoe5/s7zNaaGSPdOhNpEgmjltjvCwDXKNS1pJZF/R2XzuosG2sesvPqscGgCcrdt5YljLNy9NrG&#10;OtnlX9mkqLERpNfp/p6Gpn+bIvbj+9x/mOm5hMO1XN6xbjurqjZPSYnjbfID3IPL4FxnSbd7uWOM&#10;GiTqL0y2TytswkLGC/c0l1uZS1So61mBCm9S0sg7jZtuZrRLfLIs3uEZvThsW1rTxmOAetwdMngW&#10;S1ZMGTNzjjPb+GsVMK01HOJlQTETNtjjPu8Fpc9/aBlNZtjsbxH1EzWlWPZxYglsqKT4jn/Ss9ot&#10;u9DUdmZcZPKVroVUV7PmInTfLOnCEbBl2iC3GPplXPe0BwSNsCOwt4buBmI+CY+8fEWM15S5JbJT&#10;wBPcgGLTInYVNXTkOT3VHMY7UBM+nGhrweqobieY8hgZ1DmDxtBwHXsSDyV5DcEvEyXcCebvMChs&#10;5oMxMEfGphLkY8EC+CSG8eDWVzCn3NzHBwc1XaYbyEeMyqv2g7l+2rkCHEO3uw84ENcExqY8qAXf&#10;1FU384gIT+mD0L7ojxEn04GPuJoZHECTQ5HGRXUbNtAPOludT7NdPE+d0qzYhO4rW3cEdt7PfGq0&#10;7ORsXIh3aZONKYjVnhrpoOurP08vJAfOoxGeMmRE3DzeM6D+kisVqzUHHVGyho2bZzWhxk6hV2XJ&#10;+xXjJ9HAcRNJef1GVI2wBDGj1P7Q28nmp4DHyEujUEWFr46s1PhzTgHGlAAcKEwR+mFO+k5Il0FW&#10;pmX6EqNQMfpS9MSX9C+8K/AS53iL+lL+lficwL9n0+P6V+JJ2D04UAKBuSNIgMCMAfDgTPpOOJK9&#10;LUbRoCf/AAX4njEx+lMpoo/MaWNfqS+iB4ZvTAlGSONIccMKevj8n0JP/wAB5DSUy+PyfQmSG9Ma&#10;+h4jKSSSaIEkvzGv1ACSSSQASA7ggTRnxCKEkl1DrxJJJJgkSSSSAEkkkgBJJJIA+8acgPHAmEl8&#10;8BtxdpXU0DP/AOOxnV1b1+OMeA34ixRJKpH3msDnjIz3Hy4FszeoJSYdkN1cjQRok2nDgPD6Umke&#10;lyjqcdFuY88epB5ayueDGFyfAqtBW8yt2Y3BcHlpO6vKfjAJI0RWB+TCaWRqokmzqPrelEHE0vdB&#10;MkIOPoKnT2fwJwLHHFF/4+lOQHjg/wDoo43bjQpyPB6UzRviGqP8y3ySsn0vJjCe3ErdONok2nxP&#10;bH1xYpjT970ociw+36GjbwNLtTxrO4HccH/h6VJHMCKJsLxH3pLT2oPvqL2iNDAZ06OTkNnS6Faf&#10;fr4CD9JMBwoaRxjIiI5PeJggRLsdtAPn503xUsCrem6mCDRN3GMXpyIPjVqhLxQIkLOhsCOs26HH&#10;1ASGMkY1Ml4xxkwIk3I2jGoe74CY4FAWmkbm2DwKG8JZ41W5fNCBUOYTC8oyy4hzQgzFyKG3b4+B&#10;Q41MbuMCoIxDbkCVLeNTy0Y52eNAXFuAmRABhvrZ0He8xJu4x8aTgg4+BMAZUxumeknmbjxoAMEc&#10;EgUMZCRkTzhxe4EyNugCZvGBLfO4q24ISBM7x40UgWrtAfcTw5hZ4FVd8SxpNBQXztQkY+emSPBm&#10;IqTA7xp4hCQDRQfm8tTxxgQcc0xqrEeFKnRkJAn0CS4DeDjyJm3jJkVbG8Vkk88Ew1rFyNHgA8QY&#10;4OBDW48GdDXEwI5c40SbkQBMGTURJwz76D7wmSPCL4AYG8HBkS3xVsjxLGO3jvoAuzOaY+NHhuG0&#10;GePjWV9oL97a9MGVfXIHJLqSYEj+RMkb2R441SnE79MY8CHdoOI0nSE0QakzrQjAgDB04xodPK/m&#10;U1HZcvi4B9NZlnjUuBoSDPGqKNNP4gW944bblk40BGPTxp4dtMuPcX4PpM3wkGSBGJHMMDkEcfmq&#10;lRxkTzc/pgX69H2Drz1Jp+sHL+mGMEc1ES3pWxFzq4SN4yjGe8x6QhahV5j0/Wj2WlAYJ841uUj2&#10;+ToNiPmRj5ekvlI9zrTrSvNkcumt+CNiIjoloVwWTAuA9oFBvaYmx2ZgW4xrsyn9tgjDAY2nH5i0&#10;J5RdMV423w013xyTqDyRg+pCsRyXRtz5RHRfTPKkjwkatUnqwgRgD0VrW1TYnMaVJ7SDITlkWD27&#10;KuhTVSQvOlmbylJ8yAGMG5xqb/w/ku7H3CaiIbyy5FzpL6g3bOrszrwkHHaRT9MfdaXyRvGTMh4D&#10;Md88wizeaSckF9+HTDd07qmM6w1Dxxn5nTUOpKkevCXowCwDQIoM9nk8I5JnQFu7IrU4cDjbWbGc&#10;nUVccSzAqNHaCQiz1ldm8rIHPqrMZe4IEiuDeqHMZc50woLVMGeMZzQdNUNvP92JgR6YVRebYI1n&#10;AyDjIlaIJy69oY86eZzwkeTuKqkJjGhG8EgJkRogoNf+0jlhwaaPN9qk2Df9uLqLDRu/Gpm8d9NA&#10;vhJ42M2PvOoYnUVbcZ1ViOMfGpbN5gX410ARHDmDgSG8cp6YPMeSBB7hIEwnLU3mGAnPtq7Ek43L&#10;Y7nfhaaxkhFZGcw9mwIcgBlw4JwJkfjjRIe5XM6GzBwPggXwB4c4I25OmoY5oS4g8aQxqkDSKTbz&#10;GcOdzZguRkVkqCn5jTDkEEyBnVDpepHskLeZntxqZOJw5mpDuXh7hieYp9QLg3qQcZAWQW1ZBzyX&#10;OSe08ZC8xYmSYaeBNdp4EigdedQkbyGNs+xzUo4LRbYyLjd36dYiOup66iHgvKuehXQYdXjxkUxv&#10;jqfnpSRSUS0j9x6AwcUaUwlLhmW0UP8ARGqLV2eh4iaWV+mCsadgzpr0ejCnwBIWPDAv34iKz5jT&#10;Svk/ZDlzYLaPnE1CKi+hLU2w+tVWfKcGPGm04MmBNPgiDwJY02kgAhjTO8JngTaVUAkkkk0BJJJI&#10;ASSUA4407G3JAgBpOwQL4h9CNN86U5pYhPiCI4F9CBj9KIEb4UgZCJVvsH0BFu3Rhu3GmW6eJkGo&#10;S0eIQaDuHGBMuHCEEOmJSJvJfGmbaa3hKCPEqfASLqIl6BqEQamDSW6jkjRESlcwK2UMbMkZFb5f&#10;T+NIkPUtftLUIAUxduHnGhoJQUi1McnGhD22FZicn8i9B3RfUALSTowMQwqHv44ONQzzTwI10czU&#10;dtKJjiaDDkQd3UHgQJ85xoOtRONV9+pmTcn9MIkf41E9LiNMqWBvjWl7FmXc5pExpY0RjYelPNGf&#10;iRcoKXA+AccacsRq0jbjgTRPQNT9aPoKpgSwKyOBjQ63iX60cFAMwL6s+lHBs08RvgXy4KAHAFSr&#10;amEtwKGQmBffvAJDcYFDITGhpHCa3hfNEaib9AjcSIomNS26+66DxEGokaLkzqG4GvigBKS/fSvx&#10;WEQl+/0L7SgQA83UwZEOxqcMmJSt0LEH2RRUQwIbbXxQOPpOQJkiZTNNBASImU8NMxpRQJPDbqJA&#10;iIyL7qA9bTLxunhkTJHGNfCcBxJKUQaZwJ/pCaBQKQo6mL5qPQJPDGkMaeSR4zbSGnt3UMmRADxH&#10;CG41IXzu6boTCHnRgaGtxowMeBfji+8+khODzqHqRow3Z99fkoHt3TwxpcCmYFOBDINM21MtpEGq&#10;CcTceNTBjGobcaJQJgDw26JN4PAobdHmbdAsmN24+4pg2+NTG4xwIk3GNACl7MmgrVL5fjTLdn4P&#10;NVql7Mkfw4OoqADDOT4yeXH5au0rk+AaZk48A851p0rtcf4qtSknGWdPk4IPKVqb0/po9L2auEvl&#10;7a7j5kY1bQRlDHTePJy40SHI9PAtIGzxiz9RTOy8a/ROZ63leD8RTGbcYVfOz9TGmey8A+kgCtjZ&#10;kg+f4qmDZ48isg5f9VPbumADWbPH8NGBt8GTy+WkMYrmf8REh/voAZbt+RgR5vbg4FDH4/8AeNPQ&#10;IFhhuT8iJDcE+mgI/wB/pqZc7/LSxgYbkFAjDcg1VW6MN+hgQLLg3IRHm5FT25MHH+mjzdwgYXBu&#10;RGG5FVW7hGG7hTgHhkUwZEBGRPDIgoD2NPDIg+8KZcQASxpKHjT1xTk48ljTNxK4goHo0yRIhFD6&#10;qAFwJEzr6XzwIJxcaZIPuKQo6oAh6aZt6iJdRQ7ZUAQ8CW7qYmbaAGbfgTIxqZbStoAhkGmbeNEr&#10;aVtAAfd09u6JW09gQANI3S3dEhjS3dAEPc8GRPbmiW7p4bfxoAGjb409u6Mbunt3HAgAaNukNujA&#10;26eGNTgBxt1MG3RK2nsCAA+7p62iW7pYEFAN3dPbmiQxp4Y0AB93S3dGMCWBAA3d0t3Rjd0t3QAB&#10;3dPbuiWBLAgAbu6eGNEt3TwxoAhjbp4bdTBjT2BAA3d08NuiVtPDGlgQxt08Nupgxp4Y0AMjGpgx&#10;p7AnhjQMGRjUzAkMaeGgBW09AlApCAEnEklOBISSTiCgSSSSAEkkkgBJxNpIAScTaSAHEk2kgBxJ&#10;JJACSSSQAkkkkAJJJJACSSSQAk2kkgBJJJIAbSSSQAkklHQAkkkkAJJJJACSSSQAkkkkAJJJJACS&#10;SSQAkkkkAJJJJACSSSQAkkkkASElHSQBISUdJAEhJR0kASElHSQBISUdSEAJJJJACSSSQAkkkkAJ&#10;JJJACSSSQAkkkkAJJJJACSSSQAkkkkAJJJJACSSSQAkkkkAJJJJACTibSQAkkkkAJJJJBOJJJJAE&#10;dJSFHQAk2nEkANpJJKgCOkpCSAIaScTaAI6SkKOgBtJJR40ANpL5ImSETBYyRRU4QihkIgBkihkS&#10;IRQyEQA9jUMhO4oZHChkeKgCZjTJHCGkeDUMkwRSAYI8TJHiz2aVgyZjPGY4hrlHaR6zg2w7MtPb&#10;jH5qt6IalFp2w8njZsPGY9uAayusNvFMSRkc0b4TiPyxLyd2iesRU84JZ379PgWJvKgmMbbGY/M/&#10;YSHZOJG/UW9ElR0ttw9ZSY1U53YJyjg6YxcC5LmlUbyTBzI0BmDgkdiODqIDOHHY7kEcZ8/NXMTc&#10;02SaiDsaX0Pjph9jY3IxiLqLhV5MBhcngjArgP1hKrYDOEL4uBwLlkWDuJwQxMca5HC4yVGa9jPm&#10;Ohz+TiSVR+n+LhLs8mmAeOA6qs4qAdvIg/aGNAXmci6FBxgSJOHMY09L5xgv4+ogO7+zf5aZ3clv&#10;GnAXwcwx8CZ3gdxURm8s5FYxuMaKQLUzIRQ3jgkA/fGk3eDgHjjUNmPf5iCC/wAwqBgzJ5e5cuV0&#10;JUlPspDLgGCcRI3Fq4q3MJoyk+RsDlrN5pPCOSY0mm0o7RpDerG0Fi8C5b/IiVQVgymUuyacY1ib&#10;dxz4PMQ0jgiupBL6iZvmNzz8iZ1Ak9xDRjxucimEbuYFOTieOCJ6XuO4oepGTBGk3yZFQBcG9uPJ&#10;AmSDHBnScDHA2BGE+t1FDcZxZ1GaAY3wbkeBByDs/DQHgUzUjzxr80VE5+6nAnRuPGhpHmAieZkx&#10;kX6AhzRvgJjg4FDl5MbnBH1EeeDVbbtyXMaaAeqCR7g5wKGNu2jW/fYNyaSgeGPc3gWmNc6vBkbO&#10;TwRpKHWgMkcECQ8CTdxgImSE1MaZI4wK0CyEHe40zu6D75gTPbBYF900JwxwJEcDQGCYEjSIRGug&#10;BjfMCsn2gHGPAqSNx3EyPxqekoL4ztGQGcM+/AobdxqY4Ee3jGjtAVVm8wZI0S041Edyz+hDoSEg&#10;yRKg+BwgxxqZL2ZOODpoOzeYFfJWPGPBy1C/XVQ9ASldSEbOQGgPy16fbE64kL+S2Y7rczgVteVJ&#10;B9xdCbL64I2GBnHpwE0rngXPZNO1tm1jHbu4dOeshVhGEu7EjAJxGO0XeS+Beb4xkjIuhNrladq2&#10;Am1DD0rixOVy/Bx8C04W3EE5PclbYzJ5fqZ0zPB4CZFMIMkDnAFPdn4CY4+on3EJSSXI8kaG9nkg&#10;ItCeSf2nRQ14McHQVtxFSU+2SBTJXMChInnDNMuJfZ408QWTtAZk8MhAqqysZIyZFanBB2wQd9Tl&#10;AY3wjnjR6Rzx7KnoHLM5RmHyyCVPl9u5g76JEcWciANImFSTqpHJ3j98V4fqEKodsbNtjv5+mNAZ&#10;PMMAzmDxoa8cOXPlYFRcT7wBcOCOSYI+BWRnI/Zr0H4iDs7cBMEYFdpO41LLbqaSQ4ekx+aM/aci&#10;6ppLZhL5pJgRu5XcgJ1RccCx6YSuy5PBY6q7Y2LzAgRgDGC5BatWxrkuZZDldPVqdpyyhLW7hwjt&#10;D2QTKnXuDmB6ZE9snqElMz6Vv/8AlzDKvTzaY3lwZKeMzEQ9LlrzfeDGYZwhtXvLX2PObNi1s0NP&#10;J4voW2LPYZnVkumrYBgnF7QK6MixmvJg9M5xtj3HQ+WNcm7EK47Hc7jNTlbwdMncXVhGY5xnZ+bp&#10;kGuKVi0xXe+dcjNdSnbMlqivHL+U7mbTc+YgOzPao5jGeSTg9yAmmMhe4mdpmz+ftnOCDkk5fvrl&#10;1wzm0D3OC3GNdajGfZNs5ibk227nxHqt6vkdcNCHjk75qNkMvKL316RyqdPXDcEZmQhx9ReZXqtk&#10;HO2W7QH3OYM+p412ZK6smrMm5uQCIYfM8a4R0P7U/wCznTQ9E9LoZjtE2HuZlNnzxtaHAQt3wLl3&#10;aRsnZSSwY39o5drxr0CeVo2Dx+0fzrlfbJR72rRgglWnGMpS+5nXoOFm/h1s+A5ObjFb7Dzl+0A9&#10;5OHVR55PGzyXbnY1viq4Vh6udRyQW8mpx0MPmcap8rk+AR49XB8VdDcqT2zi3QmqBrMbkI8HcVbe&#10;WzE99HnjwkA8/BaVPcDe84OncWmlJmFJnBHocnLgVJI8JcwRq1TicObmAypLjWIkAHpeTedFDZpL&#10;yNiZEyzbkbEx30eePG0YwYD3I+p7izXJ3igrbhxeH740y3nDltwHyKY4GJDRkx34EJA0ih9obeWv&#10;cZtOAnMRjahXEunDkDkPBaWJkbjQdwzxoTCTbYaPWtqrLUSYDMhpBj44ONVcnoK1LnRcEY4h4oFb&#10;rHqMy82uhyPTNrIdSDy0pxbbExoDs/eTZhnDpq7TBnvl9y54yJHnDkg1vUmMeCwg5HBAkxwJ4Y2Q&#10;SZ7pEYlcvxk0UATJWMhh44wfiJ4lu5eVqcS8YW2CxnHqoC3JjJgCC5GRTlBntQSMnOg4Fno3FkmB&#10;bNUjOyPBf1vLWUS6RuJrMLQeNMXx+gr02a+A2n6ZbZfnHyEYp949YTEEbY5Rx/DXW1FeqPMI5cEz&#10;k+CMnT41ssv9XWUyScsXMfT6ZOBeS5P9q2E0a9HBJt4vaeg4zkDK9xkf0DSKAmles27EzkArBGty&#10;2XIrH/xcZP3u5mOWVuvLe5FdpwNy/lx4DabXStkXPc0mEhc/1bPgbw1u6bnvwftLlcYm1VjI56c6&#10;FV23/wDIG1ptsqOlSYHLEpA9Nx0VzvUnrDy6oCHDGxE3jJzHDYWt+1EtGrim59J5SeOW+0SnqNir&#10;zsqSaNo5rjbN93g8td5hMBEmqs8Di8nNdG7h3xT9DsZ1MGW4gvy0grhCEz4FQKs2dsvuYXwhhu6Z&#10;LWT8yrtLemp45EFsxelgCTU01k1UTepZKSyY+QnUuKHDwJfDKctWQ008PZ4fxIZj4jFWMjnWNFbH&#10;6YbD9vqNqTqc1fW0/Y5TjlmdzKJ2LlaY7i4nkbx67LnfIa9mLn0lynKOBV6cpz+LIX+uOPx01+Hw&#10;9hH6/wAetNfQGdTZtEJwaCH040KDLyRroOQUfLo5cdy8u4ycsihPJYylt/4gl6WrM6eNa/vOEmYu&#10;zcMblIRwucEa3aV3IMhuBYORxgc44FqkvqgtvBHqKySYyDTnFuAeCDUD01j9QDJxrTpXOBxjwQai&#10;qtUDwNlAgtcZiNx41MuY0z01D6ivJC4N3g7eCPUQeYS/vwIluZN2BHYTLi5APJwKcCqkHgUSOYEg&#10;UtwRBye+ruEnCfaeMahwP0NPAoqfToIc4sJHHgUQiG7wnoHaKddD5foEgL8jUPGlvi+Uibx7gTMC&#10;XGmRr9aaezUSMxpJ4iZITEm6ATpQC85DAuoPtIMLIDYIMg1zVIykC5xwLoOn6olJhngf8ZBcxZk5&#10;VrdNC2ETHDggWV4J8/loPbcvOPjVJbuCRvfcWhDmhGbby41PTUWoK3vG7Ezox2h4EYb0uSZS58/g&#10;PnH01m5HhG2RHdP0Xz7PjeDOZUMbcjZ7ZjVkk84JbwQKZ2HvJMcZ0AeqHqr03Rcnpw7mZWnBnGry&#10;sdgK5R24UW2lU+fQMziIycFuNiC4III0zsX2wT6iWxwhYicNSdMie2qVRIahm28yoBWdwWo2L3I/&#10;dSMYlS1Ps+ImSmow1vNBtskYMirdSPMGdsdXaeMxs/hrN5hNGxh4F8LQaOcOY3OOPURhxOMfB01V&#10;ZXMO5HwK1OJg2bc4FxUAMt6kJHkMC4jG+Djz99VXfN5JjTLeaWSeYqALsPdoOuIa0KYPHrltvMGm&#10;G1qWirAZo43mxHArV2W5bMgR3+YgS8AzSpHO82UH7cchJgv8tAZxcjzqt7wSBMEnQkrnElcsvbOc&#10;l/UsbY+A5Rm6ZO4sNZvCKyS+YE76WUGhM6onUtJ7M+L/AIEYZkqNn/WUALcHmCEhsrrRsZsdtGxF&#10;jJy/cSmlWTbcgMI+SNTk4NmEwvDPjBcjJ1O+sxebzGRXZvc19C2g7weBUAHtn8nZGe+2HtweYtse&#10;S9tA2z8fNWA0+49pBBGda1OJh7FgjWf5w5BMZuN5+dQ55S4zNsnHdUOk3GnjjV87UG2Jo3SQWuor&#10;kH6OdZpTblshsjZju4F0s8Z74M8FjJylg8wZ2SZONPckgQHhyMja/wCMahkkY478caep+pCNnOB4&#10;jzi13OBPPhW5OMgSYIEecM95Q3c8BMfcUycOLPJU5QDRt9XOofY+Bzjg4ESG4xjUyV5FQTgGaTRz&#10;u1nuKky/mYFsDxm2gHnVPbt20BMiABrgZIB44E8NwKMedWQgycCrcwGPuJgsp84bp6Ts3LxkfB00&#10;SJbjyIP7Szc5D27i/TxhUHgCQEzocrRNG/jVXThLz6/8ESHMfT/RhiQz+lL+hLpsBL2qC5W4zcpD&#10;Y25IF+gc+kRPREixJhe40ncXqP2mAiNpHDBjTKLkzon6JNBEPH/Si7+Z8oKqnIIPTFF/RCnCD1MK&#10;0Wg6TczJ6DBwIe7Ra9eMUXjZhsddTgoTGyBXYdPyOXSRtZbAzqtjqB7KrAYAaNrUH3FZG9USl+5w&#10;QLl+JbpW4wsQgJEk++XzR6nw7qDkmE2ZvfYz3ICeargzp+82xsz5/MTw2ZNCONNRCSalwBmk0m0b&#10;bkCGs3ZzCXRlP2kfOtgnjjc2R4DdQS4trh5jJo6cad6s2h1ri+VZUjKO/Aw4CLm+cOLzlJu8c3F1&#10;3sn9V57tBkJ5lJ5q1I6HzGxMkaU6WqFp4sE0tk9s5EbuNPBGDOmd3JHkWhbQKDn1KzE7CZMbZh9M&#10;iziN/h6Ct001198Q5NQnEjJxp2XuCBIv0jh6YeNDXj9xGPkr74asPhaSTgceQxyppmccYz9RAWxN&#10;8Hgj41pErkjOMdmMGt5ijmN4Vff4gU9/KLra8FAWkxI2HZgV2cU+9bOMEHAoUwk/tNnSTkyFM08P&#10;ECr+l48t+4q+4gWngpB7b5BcCutP7N2z9sfHxjRwT1L1E6IsMDYTBwHJ3ERZs7y18lDy6BtkPnGn&#10;5XS7KDg418m5RKxNDT8p9nudiMK3iXzi8PWOIcY/95kHpscuZsrxvvQ+n41DnhBm1jWsHliWUnc3&#10;C5KCZUjhlGPGz53UtFVPl8r3nIY9uNKTyO8Q8fMgGrJMJOO2D4atvHmVzQdkllUR4NanNG7aPJHx&#10;+YqS4l5AkwJGj1ADW5MHGnu1MA8CsjenyRjx30HcSvAn7TQEPdox51VXhNTIrI3Hg40BmBBwEwJo&#10;CA80+Qnt4JHkgUyXjbR5++jzNm2C5BHGAqCcu+yuYNpU539yxuQDF+/3VSJw4ezh6c2qSBdvTCTy&#10;6cUwCCVAaswuNQlzJGuaqwo/7JFBBvzV5ATVuNl9xiW1PYv4uISgqjeTkCMEcF0nmJ5wPAPHAg7h&#10;4SMaeZtyQfiLKNIGvLlvGobcd4mDvq1TQg2w8/ARZk4txuNFU6IFONlodw4C9Be5PU8CtW1jaI3E&#10;UDZmBqOBv/aBd9M03WExp6mDhgtYHmnqcawjTfkPAY9tIhIVbqzjHXVJOiaP2oMjNt5cvrbkf5I0&#10;fle1xk/IcLy0uS5hShIOsmaf3ZnMQRubpA9S2lpxUPuK1IutqOv5P2TMiPo7Am8fmD4EHmlLsnhP&#10;Lj8xTB7SKPbNgRhAUkf8i0iVy9tUgwGYWsBOmpXIarcPQsLNU1VZgLjZ/qYOXGrtT+zd7wGB+IPO&#10;ulpPs7ZBHZeA1h/kUy4RhkYMVbChNkmJNm1N2xbN6bJIb7a+IkBBXRk4I/yrQm84ZS0ll+C3c6gl&#10;kswqydTX2YzFqSDlXO/+ZHpo4ewNtzvicQDF1BeDvLURjK+4Rdab9L9oEuj9mCfeOp41ldQPCOXN&#10;6N8LH8Jc3uJHMZbNmLkL7ITyu4uwKPp9y/ZY7AiR8pcXzAlUFp3eMmtkqrKGNxLmZLz8Dpx8RYnt&#10;ArTBOgOWf3Ia6cqCiyM87k9xc97SG7aVS72AArw+nxpGLhKklrrVKNCp+aF7RYvGwMhBaawfbxtY&#10;G2IeW2M4/LKgNL+s4RsSy5kYviWsi5p2iVJLp3NjuWd3ATzVqYXC1N34/wAJz0zJpXF25AiVJvPy&#10;IxvDKNtnPnVJl+QeRGG8vIYV6PTjXTHDBJnLxOSYI+PzEeGPcx63AqSScDYfOoZKkcvB63AvtIi4&#10;mTiYEc5AnyLN3DccBM6vgxuYxY4AZFlE2IeNx6f6VqIEPDsckG4HjCf8NAXjO0rHIKgEwHqsbkaU&#10;1qcZiZAZF+dNXaM/noG1UAZW4KEuTjWjkG5NxgVGBNgCLih9Cuv2gIYYI1BktG2aa0HxGpX5gPuK&#10;uOGiPPB3VW3BCQEzp8P7vvHBOWS7HzcidmcsbAgwwGzpSyaORDwdxTPSw3nOvvE1i3a+n9wFVlcw&#10;IzcY0Znw/Q5LeEhhGZIyYIAqxjmG7NrMYFY53hrprwEaUGfpJJLQMwSSSSAEkkkgBJJJIASSSSAE&#10;kkkgBJJJIASSSSAEkkkgBJJJIASSSSAEkkkgBJJJIASSSSAEkkkgBJJJIASSSSAEkkkgBJJJIASS&#10;SSAHca+ryYSQOvHca+ca+El81C8kwOo4F8xnjjTCSPALhJJJL6JEkkkgD8xp/ei+b6UykgBzeCJu&#10;5H/8tJJACSSSQB9f0o0B4NA0kviX4j0urL03tx8B0SJMB28CzNTAOCeap3R/EdeWjGmb+omoD4+N&#10;M4IIlJ4DwiRxjUNPD8CZINfADw3A4G3PQEhBqGkMaaBIXzwJcaZIMiNAJl/wJDcIbwJDRSASG4Rj&#10;eNNVvGkMmNHgB+kISDPAocZ/T6eNFxjQg48HCnpAQyY0+htwicHnX714SYf9B8KltxkcpNxj440S&#10;bvBwcC/JSTCSCy2x99B7eBGCTQaG7wNTgJxcjQ0gyQKaR+ODgUM77Gv3w8PF/ID81U8NwSBIZMaJ&#10;DyDzr866/wCQA0bhWQlQD3KzYVWd50yAZE8BmONLUREbdNeg8Al901/yPhCtkSINPuHePgX4MffX&#10;7EDI0SG3JHkgQ+9ApjedOQ8C/PhrqfblFjBLNzzmQGaTTHkFwIe6mDhxzC/0qJ6PQmKSIa4lQuvS&#10;nBvEPSRTp/ILwsQmNMjcIekvlI68sTdwOBXyR1gNmPBGxES4slxr6velJpH3nRzd42mTY9nTtiVP&#10;ke0CbSRzjbHKONZYOZlgTJHhI0Uhed6y/wBZQcylJ2E7Y75cFbXNM4bst50eAiyYbwkCmdqEt4FF&#10;pBrbYsfelodeEHATRTPaBIFVd4IlvCtpEXlq7UxkzqydoDMPBAsx3hThEIkujheaYSTkt44EBIfB&#10;kjQHthzAPAokb/0+nNEo9IWpbcWPdxpOGeDgVWJM8aIjcJtDV/xE7LQzuBIx4UHcSu0pfbGDInt4&#10;x8aVpcsKVAe2h0dxWkdu3gjQ22OAmfgVaXCQffghgSgewf8Aykw7J6O6omFU6J0PzdqSnDjGmRuM&#10;CbtkTg25I0zw0EH1E8j7q/BlJGnhyskatMvkZIM9hL9JWgbxWBMDuY8voRwdNuYFe5fJxwExq4Ee&#10;NgjyAuRkU7pGpRQYo8lDltnjDkUK2tOnkwWZFIkpfrqUn5u40zGohDp7fFZVqTksZMCHxukyQ2Nf&#10;nCvuij4Pek6/R+jFwp0mbhRSWSq4TBGa2gsSnW0+mVHTJ4C8EOP0KG5pmYg42RIF1LJqAqKWsgPw&#10;mE4ZD1NMsCG1RVnomrgEHcGubdn5XBKr4Eaca9f4m3+7UWr5/SMWkdIzBvGFwTJCt7dwSp2PkCIZ&#10;ZjNvTMXA8plLle8msXjrMyfE2T6LeN+mnh/I04SFRlVgOb040jjx8taRsrpSVle4HLK5AO4QhPcg&#10;R6Xz7eRAYiZCxt+oug9l+zx7NJVO38FoeMVvwQe+udzOfcmI1fFrrp7P5mzjMMlrbDjvaHSDY4zP&#10;2Z7mPmD8C58KEkHEvTr/AIT7yOaY7o/L08ixSZ+rvMXN+MNokA+pcV+B56hoVot7/u/jxmPmOTXM&#10;3FoOLYYf6U0tIqiiCSpxajQD0SUf7a9GTkUsXozg19hwj8a5fuFWX4jLuXYOFBox/wBHpVam6M+7&#10;Uicms/Ma/UkkwSJJfmBPQA/pQfa9RpKCDEiG7pvd/TCRKuG0al6ptu2j401U8DceSBVYZ8HpyJo5&#10;SF9OZRUbviapAwKc2jUe2v3Aq9SdO0HcY0yQiEaiWolUjrw6N4NRHcxxoZbS3ci+0qE3tFcTOBGY&#10;JYREWcnxo1doFAHZs8aPDleBXCXytWocjHbUDppaiEZWOV4+giQ5WtIJKxwKG4bjgUTppb0RDlco&#10;Hx2EeIQcHyIaSaDCq3NJ54FjUua01NpZNmc0wcCz15MCRqK7mvpIhW8LooWNq0+4xJk0+o3SZvxr&#10;5GNEhgWprrosi3mgqLHGvjAjBG6i2kaN8RNBDUoZF+7ond3X3i101BCR7GpsHupgbdEgAULeLTQt&#10;IeombasA2GNShsNRT6zNNApKru5ErauG5qIRoNfNJoUgYZMCRM6mEHgSGNUAAY1DcER543QFwNWJ&#10;InA9JJJWEgof/FEIEPT/AKEtugxPs0Cu8JXMaHr81FPSPuJZBjQ0g0/HGmMadp4iHiXx6U5HGm/6&#10;F+hWp9jRgbdQ240SGp3aliEDJMiGkIRTI4Mah3F9ToDj6Tm7qHjUzeEzwEDUUWFOjIlgS4F+Cgax&#10;qXcUSONOjzo1AkJyBPDTKn11AiHGmYFLINMp/iAoFMwKHbxokMa+OHIPpfNtPJXMCnP0JB40YI4x&#10;oaQZI09JOMjGpm7qY3GjzeX40XAARt0YG3xq4M6fxokSR2VFeOoKSOXqZ7iPbngUMg8CekSDRt09&#10;bInk9xp5OQ93TOBHvfTOBMADjGREh509gSGPAgWTGY0ebkwIa3GNTBkQMDzcg+BGJe4wfDVPGTuI&#10;8zJ4+BUCzQmbjH+GjzNxgJ5iobNx3++jO+DVAGps5oOD9JXyTzzUXOo5p349T4atTeeciBNQTnVE&#10;vngo8ncV2HPGzbPHpwDFzFyizrAQR9LlLGZxVk2nz0AYz2w/uJ9wJSegRNtFMNigg7VuR/CWnSer&#10;JS/HjbPhEjXkjPG42fAe4ho6wchJonLgQmaO6NJ7bNxjNYwHERMjZ6ePzFwHsr24OZVLjxv31yDy&#10;10JR/rGS2avbJpUVvH5l1WbIl0L6Zv25+DgTJG+BGGc0ZOW28wHyESI8ZGv64sH1YE+kioaB931E&#10;8NuSNASbRKUgJgjqNrj+qhsw2yUOwHjNUbUn0kikKGl8GMkamdRZK328Ue5HkOUnT5SZb7dKUMTI&#10;cun8JFIdE42YY8HB+Inh24Flcv2yUo5c2e1RDj6d3ItObuBmHjg1ICdRFIUNHh20SGTHkjuqH/u4&#10;ntKBLEBhu4wI83cfw1TxkwKYNwOCx1EAXxu87iJN3n+yqkjcY+P8NGG5CQKcC4DcfiIkN4qeNx3+&#10;XAiQ3iCgsg3CmbwqqN4nt8QBcN4S3hVXfFM3j86ALJvGNLeEBG47ie3hABi5+RK5gQ24lvCACQyJ&#10;EIhu8JXO4gAkmf4iZxpY0APcfxErihkSuIJx5MkSuYEiE8aAF8ieUPH3EhkQUEzjzpJkZF9IJyYk&#10;o/GpCAHMCmQKGPwJ4ZFOBMGnhjTNxPQIAmJYEzcTwyIKB4aeGNMjTyAJCSj4090kAPJJJIAkJKPA&#10;pmNACT1tMqQgD5Gnk2nEAM20raeSQAzbT2BJPDQA8MaSSkJYHzbTwxpJ4aAFbT2BJSEDBzAlAkpC&#10;AEnEkkASE4m0lOA4kkkgCQkkkgoEnE2nEAJJJJACSSSQAkkkkAJJJJADiSbTiAEkkkgBJJJIASSb&#10;SQA4m0kkAJJJNoAcTaSSAEo6SSAEkkm0AOJJtOIASSbSQA4km0kAJJJJACTibSQA4km0kAJOJtJA&#10;DiSbTiAEkkkgBJJJIASSSSAEkkkgBJJJIASSSSAEkkkgBJJJIASSSSAJCjpJIAkJKOkgBJJJIASS&#10;SSAJCjpJIAkKOkkgBJJJIAkJKOkgCQko6SAJCSjqQgBJJJIASSSSAEkkkgBJJJIASSSSCcSSSSAI&#10;6SSSAEm04m1QAkkkkAR0kk2gBKPGlGmSEQAiJkhEiEUMhEwBEIoZCJkhENI4QLHiEQ0jhMuHCGkc&#10;KgB5w8Qdw8UNw8VbeTTAgA84mAu4gLycDgVDnFWWb8aw2qNplnJBpq2kDcp5XjZgPWOsBrTbwJsM&#10;8AT51zrVFWEeOdY5RwLMZxUkuC2Pg1OmRDnJWWJSXCpNpD2Zaxj6HlrnWpJhjvx3y4Piqt1BXDmP&#10;R0sHTWY1BUBOOM9yMglz03JubtlAeJUjKBtk1I0HeVJgICOM/LWb75jc44+omXk0/OuYdCGFwG8I&#10;5IezxkWV1BMHMZNbjTzecEgJ5aUwJvmePjGnJTULKeRxjJnT1zATInpg3H5CGkb41aA84J4EmZLx&#10;FDGTBxqY3IOBBOMuGaW79xEh586hkJgQAN3cdxEt4GH5EHcEwcCZcPFQB+u5oSPJArTSZMBMcaop&#10;DQY/6YPQtw2b0e5neQPGkTdpRagmTwhHNjGDpKqkb4B4+4tyrCXy6TtgMLGt5njWJkISAZ8CIXaH&#10;OA/Gk4IPds/GoZHGDjUNwTGniB7d8HApg5hjyIa3GRPEGRTgEiZEiMyR60AMiel8rJHxq1fdm3uE&#10;RcBSW5CQcaNJx5u0fAobNxgJnQ4ekhjHgRhmMcYkyO0ZzjgVwb03MTNt5CxLg8xRveWpQUN4zH3+&#10;NE6athccm4rrI6HmM1JZCApDIQ4kZWExwR6dtRy32KrLoSN2wPz2m3O7AjNKyjgccsltV+cSfscY&#10;MAM5BL3T9WjZ/Sj/AGUgYT4IpgBxqju9HH5a5A9ZzYGyp5kB4zPvAR8snuLNxGrdVHTZLDWbi455&#10;1y/apNpbLTsOYEnTKsmm8331zejXVFQbM5S/HvjO6MOnzPOXOtQUI+YF5ORb2MmRW9s4ubCaruFI&#10;3hMkcY1MeSsrZDVtaaGWKNNw+hEBjHEo0UKNOINUjqcv+NQ08MiPACZpJbxg4EylGlAGG7fHnTzN&#10;3qYFEAdF27MdxSa/x8TQHiW/2FMby8blB3jfB10OG8IFfjRABIsntEyKWzeEgyRoQB/jIiVvGTOh&#10;39QAiS5c9xTG84I2zr9gjxjRdxSeMYIwnufDUWrlDKQOScDNxnV2lc0HHLjhNx9NUMdPkCTBGtIJ&#10;S5GzbHfuQfDXx1Q5NwBlbgkDn31dqoGMLYBoDi1Fm5HA/wBtAZhOCcCelO8JuDDiqHMBARwHzowS&#10;cEeD1uNZ6NuTjj4Fat4wNsEHAqCMhuLaDvJhjUxxOBxjwRgtqqzBxjTUgPDeFgzwJN5wTvoCMif9&#10;MY4uFPpJy6jmmPOphJwM3GqS3IkQZEAaE3eDj66ecPLI86zIdwKMDcENx8CQ7Q+36B0lQY+BWqn5&#10;oQLm93/LVEA0bwEz8CtI2+Dg4FE8ea04qRs/IeNzqQEWwbI9sH2bIALliJwHp+OBccuCEbEyHVwk&#10;c4x9fOkZOEqSqthp4zJtgtsWek042oUxOx63JJpEHaXLu0ig5AadMTMDiGBx+RZ63qBzGPAZByPM&#10;ZMEfB8VYqEdM3bOnm5nrlbkc6oldLy7cgNpqxuRjFqE8au1JvHNMDPGwPo3eWT/Us3p+aOXMlYhN&#10;aJbFp+NB2dQTpsM+gKyP9xakKEpqtwN1W4svm1DaB22yBBGe3q9P/CsHeTAdw8EAMg/31ZGbMk+c&#10;nNy4OmtIkezNzMnu5sAXFa5Koyq1id2S0mbO5oRs5A5gAVnH/ZieNdmUftQlzywzmp93ej5bnuRo&#10;bUlH75QQAuWO5umYtQnjXnjPG8xjGCML4uAenbXLwk9co2nO6E9Pqgb7/fjC+FjH5aMbM5oyfksx&#10;3d5XHPqz7O3M+cvnjw5ebaIvQImyNsze3u1dzNyrnnodjGq21iE5pTQk4uOSbtBNSjbeWuA9sGyP&#10;sF7vgbXZ7jy8+BdjVBSbmWjwPJ5cuaQ7eRcH7VHA21+BnPHTy5zB9FbeMxje4RZOapqjAagbjgJZ&#10;Qfs/BnVkIMcGc3B8VQ94EEYMZ8l3lroTz0yusKbGYd4IPqIPI6HcmZY4/wANblcHGQEH8NPEcDZ5&#10;IAZPLU5RScuzim3LYeOPTgWeuNFdLVxcjGeCDqdNc3zjRyRoATiaXh++rJIpH2rkviHH8VZuNwON&#10;Xam5w2CTW4EpyRyDQv8AhW9gLntE+mqTUFLuWBfMgXS1L9nRjx3yjjJy9XIq3VlWNgjO2glWTzFi&#10;JmttrOhdjFVWHLE3GUyBBCURFaHjwZnORPzDOMEdjlrobqts5F5b5HUA4Bggv8taQ3bjt3r+dYQ3&#10;aad6BaDJ95MPnqPUtQ4PDl+pjj4FcJGzbNm16A+flIOzzjxm4B9NByPB9y6vg40hxMGUbb2lUmYV&#10;QyYOTxsAW9K2q3MJoQI8CpLwl4idQPuP2cVAQxca629VSiG81eHmJuh/jXHg5O5c8AF236r7MjMj&#10;3eOSPUtkXn37SJGqsHKqkeHH4HWcmptysew9L5LG4gHgEApMCqtWTQcteyp+5BkGW2Qfzo9RO2ql&#10;HXscJ93MPplyY1pE0ZSGoWRwx6kBPLX8p4jlnWM9EiR7OP8AKf0c3J2qrXoYnXFYEZy7doGOiQXV&#10;8C4h2mbUGz9lubZiXT5hBLqivJPJWBAS1zPN4gHqWyF7nhXN8rIOj643zsrtCSvOYO1j0V/QvLFV&#10;XY9443maa5ajE6f2oVXLW1kM1KQPllXPFZPRv5wEsYRDucy0vS/1iNslDyFluFHyNg3Na1HO7a2d&#10;eZE0eFfuL0YNZel4+JUu3w9Gw83mua1VbHmq049cMyAsnLZ/kV1raQS6dN8bY/1BjXOo5g8gyK7S&#10;Oe7sQBYzLAmY5yuK1evv6AmYqmsok4k8xkkeTTuK9zOREgo9i/jtYCFtrbnDaTVlLgCC9Fvg/wB9&#10;UnavTg5JSEqb9+MpCkS4nMfUtix26VyLve0IXYarqGeV6Bz+OqHOgGA+QamSh+R/v28n6Sz42T05&#10;U8N2SLh413vR6eHuHMXny8HgIj0v9pyKuFuR540epwllzjjTX6bX3/cY/mmjt5fuHHxp6oG7kzLG&#10;mSNyRuccGpB5aemEws5FOOMlIMgSKZbxjTzy3GTImeAaoFhJvNHMY7MZ8g084uRjwKqjd4CK1DcY&#10;86PAAC4HgTO7kjRh4MkHAnt4wD99BOVU5BwEQh5buZESmQ9VBlcnQQ8bSTmBNYFURDuBfH9C/FLA&#10;3jjS/HwAZgjX5GvqMccCZQA4QibSSTALtSMyZtfS49DkFyCMaIbmOO/HAdVeQM94Ipb0BWxcizuL&#10;TS4sR9xaaXcDC5OtgmkwG5ZZ/wDvWAsCD4++tOp+YDciwG07ameXID0rGPuHzobMG94mCPgGnphL&#10;9TGE/LUxxMBxtsFgWPzEkcMyPdmxMgMnxVaiPGznjBbVJZzTTwWBIC8eE89IpA2CXzgYR5DoC8qA&#10;kDm9fuRrMZe4I5V2bjHGPBHxo7QCnlSPXg9ZUm4OP51cHDMcY8iDy+Xjtnvaca+AVtuPGTBYTLy5&#10;BkjV8bt7I8cZ1ns0uGc5FQLGW9yAnPVqZj1VQ7mDjV2lbwcDY+NABgc4EEgLIBDjGrIPeTZ4wZPh&#10;LPexyRkxwHVqHUExDnCflqgnBs8k5TEyAtrN3DMoSYI1pE4qhyYfl/TWevCXs8Z7iCgskrcMm2Q2&#10;og7gmMmiq5bJHwIvLxjgJnX0B7UgJjg40eb1K95JuBTJWzIYuOxcVkIzZR8AFOTjNwkY8cB7ipMw&#10;z8CmOHBG2SBMtyYyZ01BQDW4yBJg76sjeYOYB4DaiPDptzHrQAufSVqZycjnJBx+Wv0TlbpeaYCH&#10;g7hFpDeaNoHILwMip7ymyMycguPyyqHUBMA1+aASdCEl9lsDcziJB8XvrGZ5K228nRLZ3PHMyvtj&#10;H5YtO6jE4ZjjcnwHF8NWo3NsQ8zfc7zbpaaek7z+zR6kCRG9kiJMxtg50geEiDHBwAuQeWgJG+89&#10;BGJeQcBc/AjxJfuzm9ADIgCtjlbaNtk41Dl492JjjB0kScTAffBnTJJhpqgAaNxjv49RVUmiRHh3&#10;LmRPDbjjbHx8aCcA75gzwID2gKMmdHpg3HGLGqGRMAMOG+pjgQ2cDwWDIkzeDgyRp6YMxxj59y4g&#10;WVCYON7bY7CqBoP6PSrczHZIcKAzRvgIv0ka/wC4EpJJJxEJJJKCNABgBSQLQWE7GZtZ3HOs3ZjJ&#10;GTIuxdjexuYzIfaUbERAD5gylwLCykhUfTx1LLtCuUf6vkxmVh+5AUbVbK8puXSoeBmC2HlkWqbP&#10;yOQuTs4HxR3OWPuIDUmRye9x9RZ6dXNbpYXUeYZjMLQfxFm+o2JvLM5RxrWppIyccGnATylW3lNk&#10;t9Uf8i1T9D1L7SCaGM5Rx9RbZMK0ZRyU7zmRj0vfXGdSU+SWkxwKGOsJjbwKftDUhirK0ev/AO3F&#10;weWs9buHpuBTILff40OdvCM84dRDnOaPBpG2Amse2tg2L7bZ1s9nQHjA+TqD7kazcjhtMs8enGnu&#10;w3sBMgLiz31NVW/Q/KNvcWeoe2ja3s+2wUgB/pS+oGfTJ1oF5s1AzbQDwQAFp+WgTCAkZOrppTBm&#10;55y/MTTRS69NTUmTep/w/vDGoH5ENGzHGRGYG5HI8EaA+n2Ylkyehn3mY4IzCV4LEfcU2XvNMzaM&#10;+dEZPGyNfDfueWgLhvZcYI187m2IGt2mISY4Edk8vvE5+dWui55JTOQBmumH4amScDZtPj7me5B0&#10;7nfUnFNb4Psjj6Nqw0dhJ3IRgvPsiUwZ7s5BGHjRJuzJAMDyDj6g1apOzvDz6n+BfhCVdw+mevGe&#10;NzeMBWSn27KBtnAIiu0wo+8PW4PMTMvkbKDI5PbD00lwFDqiTkNrBAVusrcSty2c510JVkwcy0dm&#10;A4nEBOoqTKxjc34DALjJyyLZ7SgCUrlY4G2jaJHzU8SXsn4snT81Ikw3OwHSQ3eCbzkBbjIkoAp8&#10;8pscHHdxqts5G5eCwcy2tOI3cm69yD4SPDl+5jxh1IEgYZKOXkgHrXcCZmEnHHwLQnk0JBwAETzB&#10;iVDmE0s8CelIsD9hto0nlLtjDyKyN5oOMedTHEvHxwHzk5i+gYaQe7EV2oMg370DaMFy4qfWjMjZ&#10;zz1sPq4U+5mU6vNrQ424iF1EiZ4LTYZTgjtsrgbmY2WYN3gbitLDRzTTz6i6E22ernXEksTJ+AVl&#10;5qjIIuOBcpbm5bEzroWaVxUV6+6PvNNl8wlNs+8nKOPpoOSe+BAW7ccZOeniMxXMixdWK0HXDUwO&#10;9c5FsGzOi8BN/f8A3UfMuINRbNkEm8vOSNM15XjmZEwBAIYR8sY0nxbJ2/lHoT5jCZtAng5q5xwW&#10;m8A+WMayYh20Y8h9ZBiPCR8amsxjblvdxW6Ir8RDnWnS1CbC5jUkhO/gPbjHyxk76qjOn+ynJ2zw&#10;C2yn/WMbMJLubYFs1q0Miz2rJgSak3lyfWU6e1rYEJP1CqvKbbG5On8NBxuJ9JPuZy4PhI9K5pqY&#10;I+PqIbNJgSMmCDUgGhLvqFva7ZMb7eK0Zjs9qlweWTOnh+sZVbbytTqWkNbs2zkeAwLcfmLQpfsb&#10;LUkl3lscWMfT4I1pwpol01xTybeKrmpAQGfW4PhZF2l2o5cykEDw+e0K2RebMwkb2TvThjBnGtIc&#10;bZJ05lwGfLgbite+nNutBDvqG5TDaJ2JMQQWN46q6uoPb5RbmxA5B2eb4v8ArXmzL5wyjbXjPs/l&#10;q+DqCmJ823Zycrcw+WQixszhVTjocZmWxu2eh1SVwRyS9J3wnEHlrkuqHExeEPG54x9QaqtFzAch&#10;Jg7VESAnTuq4VBVjK2c3c6adhcLVthM5gbJORak9me4w/iLMnFyCPGr3NHA3L08d9JxKyQNr0YMn&#10;mLUm67pzzn2lbbzAkY0ScThyYYIIAJkjNtbxwHzoC4mD0OSDgSUiCY4b9aNEpfMGW7YL+dUl44JH&#10;xoV6fThT6dGCzRSTBzBkg01UCOCXMaa7fcxjwR51CIccY/fTqSa8sjh+ycjz8aq7qEX9OkjEupl4&#10;/HjD6P6UCdNSAJhjT1aaCHOPwAfSQmBW4Y7Q8Cq8s5/oWgmaY2+NZ+Qb73DpqCPuAAxkjQZwPGVW&#10;WVvN2Jgj4ERcScb8mMJ1+VOqaalNqiqjb4M8ChROjY8sSNOG7hgSzGkRuOAfPTrQ1QNN5+MI8oM/&#10;mKI9m+8dHAgsYkoPQn6RFfH4GXa0aSSSVRGJJJJACSSSQAkkkkAJJJJACSSSQAkkkkAJJJJACSSS&#10;QAkkkkAJJJJACSSSQAkkkkAJJJJACSSSQAkkkkAJJJJACSSSQAkkkkAJJJJACSSSQAkkkkAJJJJA&#10;CSSSQAkkkkAJJJJACSSSQAkkkkAJfmNfqSAEkkkgCQI/pgU4bsaEpJeqvEdeWMb8adI8xqrpf0+l&#10;I6LQdfoHSRjTw4xquJIo0/mF4c3hNHdoQvrFl/oTaQvJW9+lLe/SoaS+06fyE36hLe4MCY3lREkU&#10;/wCQXkjeY/8A5acCXxKGkvtX+QXhFw5xqJAVMpI0UF5KuJ+Ag1CTeL0r5qodfoS41+XEzjTWNGnC&#10;F+g//TAliTKSaJvHsSduRwKIkgLx+A/p9ClDf+mBDkkvVXj/AAC8lEeEjUVJJMFW6iSSSQfBJJKW&#10;3YEMgCIkjg5Xg40IccxADSuUtkEPpFdN6UBlTe649HoWuDHeHgUUx9ZpwkeJVSSdsbg00CjlBYvk&#10;WjjlekmR8vkKPSQW0mYkl40LM1jF/wCK2JxLxuR441Dmcob7lggT9JpG6EZCkvzhX6tIyxJJJIA/&#10;Ma/V+YE5YJ5aAF/SpMDsiZjbkh/8RJlfPAbcOEJiSwJtOwRpZ+x22v3AvzeETaRjt5zL8jUkMeTj&#10;Tu8JEtxpm3gSx4SG4TzxxjQcbjAkRxjXykLhkhEzjTacT/Am8SaA+BF2bgcCDjGplwcCQ0pDHamA&#10;mRGG808fAqTvA4E2R+SPhSdI/ifLkmgDnDaDjQN/Uvp9JNHTVKiJHGkn6QtBPW6hZxOHBuNDozxx&#10;ppO7vGn1KWI3WDeJLHEvvdyJvBEmHzcJDaDHGra3A3iHmCh0plDg3p9OBKZt3bYmCNZzdxnoacR0&#10;WN+zK8WRy9yNrK4P6YzfhpRyIjwuOAK+qDpSCdEOG/bLb01oEjl81YEsmCUkHlrlpkzpmu9CR4s0&#10;/hqdkhFikfZyHKGcxK23bfijbeXcVrk+zgjzkmuQDFc01CA7GET5tyzEtrsqj9kcxbUeeOan3eBw&#10;UXzrmMpkHcC9eO70DbgwknMxZbKpc3CJwApDdS4nJRKt5Gdy0ALA38xbxPNlA5rUbGTy0BSHGL2k&#10;hOBM7aNh72lZSAzZ9bD5fvrDjT+HWjg43a+m3UdMRrV2Pd4TDaPkg3j2zfE3gJ1FsVbkmMip0Eqb&#10;vi7sS4Qg7io2zem6rcvcccqKTSuXCiWn13IyxSXAa1Zu27ngVuXxLr4zOH28Hj46icZMV0lZhsnr&#10;ifM21mCalGEfTVwbknTGVbz3HGpcIsxqimySodmA4iRolXlaT55IGLMwdFuJIbDVJorr8OPjHPm1&#10;JMBqicEcuDx37karTMmNTJezvX440PO+gE5N/RkXqSU1qrWeZPfY0lbvjQ0kvxq1S8ZXnAhD92Nu&#10;M0HfTU2iirO5RbQywphJmQxE8P0rV01av7zK0SlgxbT2BIg08Ma+H0ZwKGQiJOCYEJjxxoSB83Eh&#10;pbuRKACaTD2BPtx41LGzxqyM244FI55egGjleNIkvVsUcg8ahv1HFP3fAnt3HHwKydnkj40Tl9P3&#10;CL7eFAGbt0SG3wK1DpckCTiR2VP1o/ogCN5ZRgdQYEBeW4PhoGjun0txJpjTI3hFDbkFAPOk8mA+&#10;4o/AsGZoTTVJcExow4cEQ1wNaiCJwCPANQlMcDUPAtpJiuJoI8SLjINARqYNIcktQ4MDzp8bTGhr&#10;cmFF26znePCXE2CT40ySV2VZGhcCDzN4olObrxDqQb/SNS27hVsjhNdoLR1iEN2hoI3g0t8GqJ2h&#10;iS3lSdAPuLgSZjULfMardxK4RN0haCLiyEINMwIDvCeG8TaAJjgg0HjT1xMxp6tPAWQ9zTJG+BTL&#10;iRFT6WpNQDcCmDGm05Av34iUCwJRp62okaXoPGMabSTsEarIz8wJKYNwm0nxGDkCmKHAiiS4ekGl&#10;UFEyDUKMC/StQcMpcKetpmNN8SfUegjxp/d1CgRIZEOP0ga9IMKdGNEhjUwbdT3DwaMiXGphG6ip&#10;BQJRyN0YbjxpEZ4F901JwRBAlBGmo8qdBnX610KB9fNtTBr6X4AjjGNEhjUVShk00E483GrvK+aq&#10;QMmBWqVkSXjkGnM3A0zMHg+4gO8YEHcPBxqJKS1ziY4JeIhrgaQ3CRM60yQDkT0Ce3dTBt1QTkO4&#10;RLjTxBjjTzdnjQTiH7ieJkR7s/APOodtFx9pGW6JXMaD28CW8dxB8CUHuKYMmAirY3ie3hMAuw5h&#10;3FM3zwKkt3CJN85FQBat4/2JPDcaePvoOPJ86mEJgHjVAsTx45Nk8zmKHK5WUz2zAfOjEvl42Y7z&#10;89veOWNTJPUkuk5L0ANbp3VOMKrWkv3BtgjPrXVm+8YEeqieb4S9HqRkVVl7PHnU4GhS/fY7EHmL&#10;VCEcyeU3o+O7aGqHJ3hIGwHJgXIB8sf+pEhzAlSOQRuT6Ay8tUJA3iVzB65pwDmM5Saup/7Vm88q&#10;hzux4L+RWSpJh2bLtwCDWJ/AVJJK20Y2McfTVtrhYYby8gZcxx9TVJ7iz0jxy8m2MJ7flq+VZOME&#10;uA2Da8rT76Zl9P8AZTLf4+Mn7iReANlcwJbO5NqG6Y0NeVIS5o8drUGj04mA20uPZBn8zwKk0/J3&#10;Ly+bl6WoRF4F8l7feR7zH5Su0n2sVHR7kAW01uQeXxwKn1BMGzCUsbPGPl+BU+Xyskfthj5ydNPv&#10;coYelmxv1hCVU93OZaZicvuQLrQmca8SaTmBGcxAYJ84y3RkXs9Rc07VlLFzH1BCKRaaXWpI5ifM&#10;JnAXBy0hkwZEScN9P3EN4Esyw83ceO0pg3mBU/fMCeHMO4goLsN5+dPb4qf2mnt8wIAuA3n8REm7&#10;zHx6aobdxj/9JEm7hAF2G4UwbjHk8xVUbhTN8U4FqG4Tw3mr7iqo3ie3hAFkG4S3hBxuNRLfNNAB&#10;jGplzUVV3jBkUwbjAgCybwlcQfeEt4QAYuJXMah3F9IAlDIlcUO5jTO+eBAEzGlvCG7wNPY0AEhu&#10;E97iG3EriCcJY1MGRBxkT1xBQGLieGRB94TwyIAMDInsaDkcJbxqY1OAe3hPDcKt7wnhvEAWoZEk&#10;HG4T28IAMXErmNB94Tw3CADAyY09cQfeE9vCACVxPY0H3hPXEAGBkTyD40huEAGMaeuIbjSxoAJX&#10;E8htxPY0ATFIUG4nsaWBMxqQheNTBkQBMgUhQRkT2NAwmQJ4ahjInkATE8NQxp5AEhOJtfNxTgTk&#10;lHUhADiSbTiAJCSjqQgBJJJIKBxJNpxACSSTaAEnE2kgBxJJJACSSSQAkkkkAJJJJACSSSQAk2kk&#10;gBJKOkgBJJJIASbSSQAkkkkAJJJJACSSSQAkkkkAJJJJACSSSQAkkkkAJJJJACSSSQAk4m0kAOJt&#10;JJADiSbSQA4km04gBJJJIASSSSAEkkkgBJJJtADiSSSAEkkkgBJJJIASSSSAEkkkgBJJJIASSSSA&#10;EkkkgBJJJIASSSSAEkkkgBJJJIASkKOkgCQkkkgnEkkkgBJJJIASSSSAI6SSSoASbTibQAlHSSQA&#10;kyRfSjxoAZIRMkIkQihkImAMkIoZCJEIhpHCBYiEQcjhIhENcEVACI4QFw4ScPFT5hMMHGqAHphN&#10;MA1ktQVQKDrpVBPMCwepJ5p++mADawrTHwHtrnWcVgSDg40SnhCOc8ayueOMA8/6iHPGEOeVITvn&#10;WbzCcDeEPBAoc8cEjJjQfTbOcd9Y01xQB5oTATJwEurJZ4QprEEC2aaPG25YL6zF48bM+hcWAUFD&#10;1LmdPTBxg+Ik4eDMoe740wBbxvOSAGdQ93J3ONMvB4CZFD7QJBnQBMcOCW86DkInnDi98ih7v31Q&#10;TjPvpOCeBPEzjxwJDJj40AMs5gSDIk4cY0iM+/Am0ACyDUH0qe4Jj4FYWFFzJyLeN3JY8xOtr/iP&#10;1IVMU44ncwA1D6P/AIyeldPs7lGOWMbPnN+YqJIJizp/Ix4+oVHXDwcZNbUuLNfrb/YORtkOoHDm&#10;dvTvDadzVVVIzHBwdRaRpxjwQcHMt+BASScZiAj/ALtMHd0z14zvEwQcCZJTblsMBo+AnUWnSujy&#10;OZjgg07ism0Sg3MnsBjPcgSet3ax/RbNhho2eP509ueDJGrIRmPQ8aJbuKMeP4SKCEoZHhGxMiec&#10;TAhm1mNTJgz08cCZl9tyOzGnAB5fkJjVqIMdv30B7PwEyJ4Y8BEOHpNC2dyNlNZ0xbOeAmmvSfYX&#10;JxUTMZrJ3jHeGsw0tQS8tZO4K2c44OmvQ7ZftXbzhkCBy+tvW/UXkPP7shGYh69PTR5nCet/s/Tj&#10;5KnrZ3/LOs3E0kNBzHG2lQiS94109LkGXklXezudQPTuYwZCF5i9QyTxzU7bcL4sfNGuNK8m71tO&#10;js3Opc5fvqeBzA6rb08eI6F3L6vMMslFT1xJJUAzOeY2Q+kNzwfsqhVLtP3mwZsd03N1NXvquzWC&#10;ZBmD0MYLcF3UGtLHsjbP5CBzG+tuiauou5gN49PD03/5+4ZTXOWmuOSaf2nMhUzZKG4bUVA+2mAe&#10;CMFyAiqM7o99J7IY9SAnlrTtn+yKa1C2NH3BrM4tMditHyeN/hw8fH4mY66b9no3ShTwcqmTY8fL&#10;MsIfM/SEq3esaLJIXp2zk+cazc8oFG3xwHXYYyarjXoxevucR59k4Vba2fEVWWQjjJhjR7szUwID&#10;G3JATIjDAjj+nHEtN/8APxIkD00p8jPPGg254+BXEk4vDsmQ2AAwk9xIS5vgfXJUVuAeDjX4QmPI&#10;jEwZ4M6DuCY1aIcGWjTCPIk8uJ6UOCQI78ik1+8CiHOSFM+l2SJWOYNxoDG0VagGd41ccCJDcKGM&#10;epnRgkv08cC+OBI83mBFuVNzhsFljNpxj5fvrnwHptEVvI89myHWZIRowuQ6ovtSTxkbWg04+oNS&#10;5PXkujbHC5BrdMixR/M8ahgHjGjSDoHWmvzhvezwWiQeYqrL6fczh6BsHjIocvuB66tUvnjmTub3&#10;fTf9MQ8GuJW5YE3MyDzC42yKyVBUm/ub0ALcCqs0eXk9IkrhCXlCIiRBjj4EyMeNPJwDgUxuNTQN&#10;8ZMEaOjGMK+6uAEo4z3bgjTJBjTJB4BqdwCmDPBn7iZG3T1zGNIeRfAJlzAPBGj0neEjyX0BbkHH&#10;kQchCNiZEUgaQRm240yRm2jsYEpHMJcZsfeTlvJEb+Sll1BMJMHMtJgNwEV23zf216AGTqLPSPGx&#10;m1k3GNKXzTcx4ID5FA6FZuD0uqNI7UcwDsxnLg6aGvHExjc4L5SXEBZzS9x6ltWoZBuSAjg07atT&#10;tHy5vll82f7QHMkGdm54ObqreKTqyfBc9qtjl1OaMXAslcUeyMyBGY5cZNUa662ZzCUs6Usxsbcf&#10;LIopn/0RbCybe2Hqg9Yxy/pzcI5UUcfUIub7g3I/M1dNXaYVA53Y8tsaN3q8apO+S5sTHYtx9O0k&#10;QoXTFuTyfUnVHqv1QRhOn0tc6e+C07nnLt6aDeuZTgfrydl84I2cgeBOUZm5bo12ZtQ2udq0Wxft&#10;j5yCEMgxcYDd9aiU7xFCco2ycNxuWx2Dw9y4K3q8a809pEjcyeYvmEYLdvloxL9tlRydtkOJxB09&#10;5WY7TNsBKhsOXgN3cj0/cXQIqqI5r7DN55MLOdQ6fZkMS88BkUwcrJMiZDiIrs3p9zBnDyRl5fcW&#10;Y5xlAdmzJwRgyEKg8wmA4CaPT/fVqqSebsPkXFzTOKscxkPA24CJKS6gskwng4yaywGsHA4y5Fat&#10;4cx8ahzCnyGHeTxJmLcZFa5ATVzp0jPuQKySeR2RnjQ4QgsjOcOY+M+QaG1BOHO7Hgv5CJM244CY&#10;76ZnAxxtsihpTaalzajPWZNRGCN8bbHAf8NVu5gIrNLmbhzkEBfiTp6Gvp+PgZb/ALivkcFZ8Ctd&#10;PVINnnMdVyfytwz9OA3owRqpqxSFSVBfWdCDqgZh5NS4gLx4MxPfVKpxuRzkgWgt6Xcth44+BT67&#10;Rb3QCRwSNafsipJvUk+YszacBC6qoTxxLgjwcyNbn6s9cSqm6vYvHn3UmmT9tY3NLZS8XIYju1+6&#10;bWGSpsqOtnwnqrQGwSh5PYDBI7hrXMKticbP5LuduKUtR/TGnHBJc2bMX+/CGy5tzuYEH+1kpqG+&#10;GTzwpPLce+v5jdh5eSi9SyR/yP6GiaRYza1I8DkOd7DCSie9otgFfh6be5wJiAW0SC/dpcuAnUbE&#10;zreXdVVtJXlmZU8J+HpuG2RBaj9ZKmaeH7cydDj8u2uKXmOYtWLVrjlTmeHhprpr466f/DTU2eji&#10;9xe0efG1Slp8wcXozOsBNT2kestR2L7f6jbWJJGATyAekMnfU6v/AFz5BOBHYN6euBJ/zJFl1PE2&#10;dnJeMeaSw3mDzwf/AJ17lhp2V4YGmmTxHGrj+Xw8OP8A+toef5lSrfsc/wDuNh2wbG+2Gx5k8Y9n&#10;m/cXLEdAOZbMQtjWiXOWQXBGunZ7W0qeWJbBX2+NbWmRy24PdQAlNTGOxG2OwmAR6nsxM66Z2e4O&#10;OL9odUY/qxtu37wHJs0b6DmCV3I/p5FyltTphzKnp9zAUYV11U7+qnjMBm4StwN+YPvrZaXFSlSM&#10;mMdgTh1y3rcnOWPCz/FA8G+N/AOm4xUnbXtcR5KSGavJa9Abl6i2ra9MyTCVSpzGHmeWuotqfq0y&#10;Vw2fOZbdZxt+mVcWvdnk69Ps8d2MI+WuwhZTG5NsaZ418av5nPTIUuCp62e96RhxD+n05VrMkowh&#10;JeGPvkTxNkMyt3oAFJAug9kdONyy44XYLnU/ItvP59KotiNf4nPYvGOY7cOUXkrs34I0Mbt8C6S2&#10;h0IPsrfG65uBcgVGHyWk1Fmmv/nQjycLpnG10vbjbYDacfmKt1o39pyKHJ3hN2zobOHhIyY1oJMw&#10;DjHjGobwhIFMbvO4mXDhUCyuRwJ9g8IH5E5Gh6doBdBuBx5Ey4VWwEgREZCRpeugER+gEaPv0AJn&#10;VaCB4TZD1ESmDSyRQpeRPvHeMiTr42n5HoIB+SmZg4wExwJjeMChvHGNCla66+0CIc+NNJJLRJBJ&#10;JJIAvlCvxNnWMwLkC0asJhLn47zYFuNY1JD27yL9odxZj0b1haj7gRcwOFe6bmg23GC5ARZw8gwE&#10;Vkpx42u4DcC/T0ewdcanvjbQgNwIwRuyNYsoDubbjCDJ8VGG+7f+mkFINeSsgc4QfiKkzQjm5nW8&#10;N6gbbluBgW4FW/s2N+Q/KIgDN5OTvo84cDeZLFuNPEpsjbOHjGg8wGWPgBbjQBZG8vehJn1IFdm8&#10;rbPG2Mx7azeR1I5Zjs9wiPEuRlyacCgpK7gDUDPdiYIDrPXBCQEW8Dp+9njWb1AMYSchalJl3FWj&#10;YEKPGnWDMiMM6gwZLCMDZjNnDwdRJpKQ9L5e2gZZ+NVsjPUPgR5mS8OyhpGZA8B19AqrxmSMeRAS&#10;S8ka05uTTwKtkGRsmE5RNSAqOjJgTwxjM5zgyKyN5XLoCY7+RJeA83qDAKyZDe2LJPMuJThw2uYA&#10;qt2yQISkC4D9p40SZy8cHO4FQ28wIr5L24njbHfz+Wv0UFql84GElmA9uBWSX1AWMgIwnFjGqT2W&#10;OPj01DmDMYc4ToA6QbzSXTseC/u5vLKqfVFLkt4IwKkt5w2jbAx8a0mm6oG/bHZmukjGmE5jEvkb&#10;lm5xwdNXwgyW8/H9JHpozxkOYNrT/YQ1xNBxtsEepbSe04oALi7GMEcfGmZg4bR2PANPDl4zEx9x&#10;Mkk+AePuK4nGW+fJBqKZMCOYGWPudNB2ei55CskwcDeDBB3BqcDPW5CGc51cN8EEYIINTzENHJyB&#10;4ES7PHax6uNUADRuOfg041MG8HHkjTzcY+/wD6iRB4CYNIiCcDvLcY8/AsxeM8BFsDgdkapLxmSM&#10;iYBW27f8iQ/BGjBGeAeONAXhB3EsADNB4CY4FDJ7SPGiTgeMaGuCYBJgFdJBhTKlnjURUCXiSSX5&#10;AgSX+hiNoJkCNzy7movSiR1AyZjBHLTiI1cC5a8yZAPEM6t8sqRy2yQHXNTUWSrDaQmrcPQeYTxk&#10;GxvLG5b5dvjg/aVJqScS5+TGHTj+KuaZXtMewfedSD4iMErQZuDTTRxsDNwRmPzICIwRxv7azHwK&#10;n0/WDYzbBHpok3mAoHOicWBUAUnaBcCyx31zeOaWeMC6WripL1gLkAsawGYMx3MECAKI/m5PSXHB&#10;6UhzS8TOh0zDbIh39Ct4UL1XoZj3bpehQEgcZFamdQOIB4IPxFnrSb4B4I1AFNiiPcgWc7G2/fpp&#10;7CzrazUXEwxjvBPn8tMimjjz1UQE3suKFOb5ZIo+i009wuuDw+1XjjRUN4BwYmNzxrZaTqBk2HjD&#10;ax2lVagZ43OOA/4aYng+72acBDcUobSzrQJ5xNMdiMyt/YZLePuKqvGd4mBTo1t+8/YHI4Gbg00T&#10;lb8gXIY0yCWF3jBABXBvThQkxxgLgGv093CMNmk7wkbIDmwXB8JW9mzcxkAYILcamSNuy7NBZBkI&#10;K2T51ZGY9zsRwacBP3FLjN1QB6VkJwG04/LKVEphMNTBHwEEq28eEN5WNUOYTgkfHxq2koBtUN98&#10;c2e4NMt5oRg2OFIe+hHyEHuDeOTwG00OcBamcn3zO5PrI8OVtoBng0ifzwJSe3uwIIz3IBqyN7lv&#10;kXPLJ30lAFDbt8F+OD8QY0ebzRs2EfwERLc7NiMOp9RDXEw3YZ/Yf1U6kDPaoyE3lmfIs9JMCGJ5&#10;kfwlcKgbkt4INOAiodSUvMaeICN4DRJqjILgjQ4AlL3A4ychGHEwl0DLOfWWS/aC85zq1TyoBmbA&#10;gjYibx+YLvpPbC4qs0Bv5cEC6R2abOJ0xks1eNrWpaFcGVc6snhLuTgXVswqAkn2dMW0GmZwW6o7&#10;3MkoWQ91xjO0h5Ppa5OwjujD0x3ciyXs9zGO9GDIiUwnkxeEBG5PcgT83qAm5btAC3AugyT2+Oi1&#10;jklVJo50RZvBwZI1W7mNP3R28CzKAC7+aYyZOBJnnyQKG3m7YJM4EiEFcxwcCNUez7igMDlDeMmC&#10;NdOUv6vElqeUnNLZ57UMWo2IJcvbwMo8i1TZXtcJTb3HHwctR7xC8GDpNtLXJ2zwGsMtpHiSuyPJ&#10;/FRKuKwbTubHftj27irY5w9jHgg1FozUqLkg0ZCRksx6caZHIywEzoPMHBONPM6sJBohAoqQGZhb&#10;bE560Ki9qE2kJMDbUD5ayuaTDeeMFtAW7wkCtpBx0hPGb2Ze2PGJW+8ctZK8kdki06j9pDlsyszI&#10;G+NfLupmoNyNrM9MJOmRPutAzFvK20ZM4FfG9Ny4w1VW7gbZzjc6kHUtp6eVQybX9zPkRvNAeqS2&#10;2bADAdAW7PGO9fVPJOHLwmtxkRJvMMGROeTimA211LtR6Ftu0By2PLTLhu5MgLgmDJGkgFFBeOMA&#10;8EaZJ476TgY7fmL7oACIRDI0TJlUJwRXKEuB0fpxJpSrmNMqzQzQ3JZ4RiT3VepvVkmmLbDExtxr&#10;JkkapPzeH2YYIXGX0qxOJhgyKksz+kJE/A7JGTMpHQ9WtHJcETuRmSbzAjbgTMDBNRA9PeXzb19h&#10;akluJoQ3GhOMkaLAycaUZxwL7pr4fKD90GiAOLiSGAah8caIsx6mfgT9fH+ZCCUkklSSCSSSQAkk&#10;kkAJJJJACSSSQAkkkkAJJJOwNyRoAaSSSQAkkkkAJJJJACSSSQAkkkkAJJJJACSSSQAkkkkAJJJJ&#10;ACSSSQAkkkkAJJJJACSSSQAkkkkAJJJJACSSSQAkkkkAJJJJACSSSQAkkkkAJJJJACSSSQAkkkkA&#10;JJJJACSSSQAkkkkAJJJJACSSSQAkkkkAJJJJACX5jX6kgD8xr9SSQAkkkkAJJJJACSSSQAk8IPpi&#10;TjdvjVlHLxwDSXPLEoK4Vr6YVDRF4QlxDcC/ShLz6h9H9K/FKGNNQQL56QUEhm0IUmBaj2fgGCCw&#10;g9Jt8BMaPTSYDgzxqdzjUpqUVadRQDg9EXoVHHBHF6cvoVzbSh7NCXrGiNaA3ZjbNwQBAn6a+BE7&#10;c1MulsoeekmOz6YIVeW8w3YimOCE7ieZyfHnSXDk7Q92pjz99B9476G1A8GHJArvs8b7/f8AYbkf&#10;xFDQWgxmTvxpbxj/ABFcJpR5IC59OBVVxJyQZApIXGXz6UxhPih4CIBZJ/8AKWjT9uXd8EYM6z2M&#10;5IFrJ4tdTMclWg8AA/SiLOXjj40E3mP/AOWnoTnKmeGp+fFJcxjZBUwbhtGh0ErI2Z7ybT8tVbtI&#10;sEf9MCSrSw+uTUaMS3b9xZo+IOMmROkfOHGRRN2J/wDKTtBWowkpfpaYFEThAkoPQnm/ogx50RJG&#10;O3kQOSkD8KfvkTSkN25Sx+iGDiXwNLPkGfTHHGpkEscRdP0rWKeobDnNxKx+lk39A+eudfzArgZr&#10;wL08fA6CPgNfMMIJLHIs3pEhmL0rTZucfJgAqbDIXhOEPpWnEl2aeLNPAim42rXbAi+vRBF/8pW1&#10;nICwEzgV8Fs7JuRnhtMK/LsklYlWLaYtBBHF6cPoTkYSQKyNpI4cuMivTOmyQZIwXEPySlH1GN1Y&#10;ZHCIsaIt5I8NmgCtMdyqyXODIrHLyDMMDaDzVE3M+Hb0Lk4dev8AEoEkoUpoLhj21Kmspbtx4A6i&#10;0eYbs2KcJuNVuYM95z8uBZumQexnps19hpJh17azM/Sw8Khkb51cCtCQE0UdpRt6HJcEVocav4p3&#10;oKs+8aiDYXzZYRwFv6QxshYCfnT1d0ResGCAuBazSdPkbWI4ONa1PJONyLPxkXneSzdUy1Z1ycXa&#10;ms5Go+Xtmb3HAe3b1PfWxSd+SMj0sYLelbGsrrwUrkpPZj3DD6iDUxtHmJnucG8XETILsinWQvT7&#10;9Pn9g6E9K21lvpenyTWq2MEfmr1tGzbP5SeB/wD8ry/BgXmdTfocyqbMZlYEO2W7qZF2BIKrqyu7&#10;/wBnjtRwD5gylzrn8rM1Z0/5OA6HF7SnnR9HyeXQSkDxge3H1P2EppRDasJTNd5OJxGPTGsZkeye&#10;bP3J2byeFbxj1SNm3JXTlN0m5lTLdmZ7cHUXOTdrcW8uS+1VbEGPt6LnUqZYHJ8hNLSWA1JcZzE8&#10;Fi5ByiD+ddsTCgyQMj3n1vqLgSc19Jm01OxbPbgLtu4taPzU/XxXpGt8CJ2GV3PgOd45U3ZzB7vB&#10;rkAyr5mE0ZOxmCG0ODlkuLVZ4zkMZDhgfe0/EXPU1lhJW9sx6irxGuk1mjGWaa6eHgQ5JPTKrM2m&#10;kn3AZ/qrFX0P9BV0ptEle7Nsh8i5vcExr2LCus0sPK8mitpGavTh4C/0Jk5SF4lJxjSINbfiZvgR&#10;IIFLG3Im1K3zuIPoSHbTLjmZFDgjxokMimAh7unhsFMuYE9vGBADO7qHpKYRwgUcaAC7cmBGBkHG&#10;qqMiMMkAHoEsamM25I0yRuoxhMbkxo83cWVVeAiMNx41E8uQWoc0HAg80mg4+ug7xmSDgVQcXe+k&#10;oQOuCLx5j4ENgTUCl3Fbr7CbQmDHjTxJfjTLNxqK4MyDMlH0p5G+BVWYEItOmAx9xUOYN1Wj7xTi&#10;nkImo408caaGD0xLa08DFbafMCJN0yNupg7aU0ckmDGnt4wIaRwohD40inxLb9Cydp9xDDuMaEXU&#10;xcX6VD0019gl00eIoqcT4/RAq/uIu6fsBMKlDIon9I0oDpeug3RxLuL6UK8noHf9C/FQ+8lwJ64N&#10;CY3Xp9KZiN6YkUibwsRwoaaHBiREY0dof3SLBAiAxpW1OSGtHEEjNM28CmKGQaPEBY0NcKco7hPV&#10;95E4HpJ6z6V84E/xIqB4akQqO3RIY0lmvhqWpGRokoeBEm7fGp2lIzgSJbgRIjdB3A0vQYDSZ1Dt&#10;olbX7bVlpG9AzBBhX4MakJI8QHYI0RbvMCGwKQp9SgLEzoOQeDOiUCZcZ18AeZuMCeeExqGMeBIh&#10;EE4OIBSwAwIk3bqZbX3xKBmBLd08QaipQEfAnreBIYyKYNMJyKjjd5gQfAljQAYJMCQJkbgiGjzo&#10;kP31RSFwYb240SGRARokMiAHhqZcwDTMHvpY+4gBI9LxoC3GrI3JgU7gSPOCdyBDXieeOO+hu8eN&#10;AENwoeNTCExqHGqCcZuJ4edMj8CJcCAJjfxqY3IRQ4FZGbfGnIAebkxkQFxNMb3Bftq1PCNmzbHG&#10;sZJcM5xpwF8eONO8Z9cjVPeTTTxqHNHBbfITLOXkNxqMoCUvb74RXycTRkzlwGzbUj6ipJHA2eSD&#10;UQ3eMZMaYTmnOKkIaXAlrYH1PnWkbN6HGHOa1j+KsfoMn9Y6y7Apt4OBljviJcLqe4qEpPrwOzkZ&#10;N5x2LnxONZXVE83NzZbakZOor5VlUOd2wM7Q/Mcqk7N27Z+9Petfi8aoFB6m6fHATfJqfl8tEpwz&#10;wOQNmZ946pCeBQ3lyZTHdo31sN39xWqeSMbBkCCWnuauoQaYBj9SDbQPbMf4lpPXCNhnjbcBOYrJ&#10;WEwkrAuMPGQVoY1T5eSbdnaLEpI0sAC8nnarkAf0xpPHD1mXB5nMTNNy8jCbAcudSPmK+PJe2cuT&#10;x8v4anAVH27gMa9Stic8xykEEfANeadJyslzBY5d1d+bI/Zm2D4S0oR8d2jq65jHg7iAzBxgTNzH&#10;+khrx4rjEGXhOeoe+dxDXBEhkSwLINx3I1MG47/fVV3jB8imDmA0FBahvFMbzDuQaip43imbx30A&#10;Xxu88HHzVMG88B8ipI3mmpg3iALtvn4ieG4VVG8Tw3HjQBahvO+pm+Y1Vd4T28KcnLJvieG48CA3&#10;EiOMaALUN4plz+IqeN4T6aJDcIAsgyJ7eEB3hPbwgoDBHChuCYyKHvCWNAD1zxp7eENuYM6Q3CCc&#10;PbwljQHeNX308N530AGBuMCmDJpqq75gT2+Y0FBat41EyNwgJHCZ3zBn76ALVvGNLeFWxvMA0iPE&#10;AWTeE8NwqqR4pg3CALVvnfUwbhU/eFMG48CALJvCeG4VbGTGnhuEAWQbhTN4VV3hPbwpwLJvCe3h&#10;VXfE8N4gC1bx+dPb4q3vCeG4QBZN4T28Y1WxuE9vGBAFkGTuJDIg43Ce3hAB4ZE9cQHeFM3hAB4Z&#10;E9jQcZE8MiWAYGRPY0NGplxAwJY08MiGjInriACQyKQhYyKZAgCYpChpxAExJNpxTgSE4m0kAOJJ&#10;JIAkJJJIKBJJJIASSSSAEkkkgBxJNpxACSSSQAkkk2gBxJNpIAcTaSSAEo6kKOgBJJJtACSSSQAk&#10;klHQBIUdJJACUhR0kAJSFHSQBISUdJAEhJJJACSSSQAklHUhACSSSQAkkkkAJJJJACSSSQAkkkkA&#10;JJJJACSSSQAk4m0kAOJJtJACSSSQAk4m0kAOJJtJADiSbTiAEkkm0AOJJtJADiSbSQA4km0kAJOJ&#10;tJADiSSbQA4kkkgBJJJIASSSSAEkkkgBJJJIJyQko6kIASSSSAEo6SSAEkkm1QAkklHQAkyRfSjx&#10;oARCKGQieIRQyETAGSEUMhEiEUMhECxkhEHcETxCfkQchFQAiEQFw4UxwRVt44QANmDxZjPJorVN&#10;Hn90sfqFwrEgUOeTjT99YnNHhePuLQppcjJnVJeM8Y8/H00AY+8I5MQ8Hc8tVVxKyGyGAUkC2zss&#10;cd+OAGcizesJo2YNsh847o1E4cgwerHG7ZA+VaWPjbk4++rtOKgFHkvrJZ5OOfAsxxcDZw4cwEsq&#10;tkuccaeGQkZMaGvHGDJGowBpCY083J30yPxplx7iADBBjMPPxqtvGeBMjISD5EuqgnGRj01MHy8C&#10;JcfGhpG9kl7uIKAaRvpKHbwIwO2oY7caAGSOCR5ESl8jcvB47GRPSNmNy9AHzCrqisJWypX2MPlI&#10;PiDAvsYylorxj3I0dl88IGXHDAfRJ01W3jwjkhzfqIOMhICe4gtL4zk5H7kHxESnlPklVjGe5Gqq&#10;3eOYM8B7flokR45eDzoAPSN4OPPGC4kR4UJFW2bwrPkp5wQhiXoEAHiTTrB07ZVZJ5Xjmdy4EBuM&#10;fUWYkJg49NIbfuQdRT0j73C3zV+oniEJGMECW5+PgT25422OA+dAgG750YEBI3JATHAiRCDuKG4e&#10;fhoJxDcDTw8/zoOzbkuY1cJfzMnGkvHpBrchICZ+BX2VTgctsRtuPqfIg257yg5JeSBZkxSpCq2G&#10;1Dc2M2xZ6H7PK4JHrRsfpk7mD/AltDlg34zuY9N03LcWA7MyTqVMt5jYlIyJpftrWpO8mtQjPLQn&#10;3hyO4QYyeBeJzMZ6ulvr7R7fjMn1sTc+IE7N9utMsKm3Ob081cMD6Ti4PHH867L2i+qhJauk28Uc&#10;+EPBqCb3MhMfvLgOi/VvmNWz3GHTD5ngXblKU/Weybnb04l4/L7kC/OQkRI8nh48ZI3eDTS5ZKrR&#10;zduUj3fLYebc+o6dUnUQJdUDIo93LqDIu2GbNlKpLK3ku+7aZCfIuktsMrlW1KnWL5sATiOMWp50&#10;HyrjW7NKcpKoZE807AiEbk9xZWay/DmdIy9OLTRym6aMV/PTX+JtYuHrjb2N093i4Pd4ji/1gKsH&#10;NZyYwQW4Fgzc5ERqCYEcuT40IblX9G4bHaQoEdHBp8Gh4BmZnUynsJY3CtTOeWR4O4RAW4xRp63g&#10;41S4zECI3JHrQcCZuYBowzIQPAhpGbmPgAv0Dx7fMY0yRnjHjSbt3MGSwpltMEgFuTURgbzAhxGe&#10;DOmCeBAEx44GbOmW5PGk3JgyRqYNn30AM7njJkRJvkyR8CTcfcRgbfATB3Elzh1BDnjNtBnDwKku&#10;Fqjxvp4EBeSdtax99CHBQZwceBEmhMA1Fd+iCGNfG8K/XTVmmgjtOCjOb7sXHxogWf7zxqt+iAcS&#10;VvAvmqVeIXalkbvMaZcOMaDtxowOX6eONB9AUZCQEyI9LGd7OnW7ccCJN5oMKS7X2E5D7LJcTLxm&#10;SDP3F+v52Q3Ahu/kjXzw1AeZv8BFaXlozbHAqG4H308N5gyL7qnQBEISAiJDeEQ0msnm4x99OAeJ&#10;nTJCER4bcdvGhtvBwIADxjJ3VcKbmjkPAq2S4npW8skzoKCyTh5eJj5arY5gSBHnDe8PIg5GZFOA&#10;YZzgffV2ZuCRkyHWVjyEV8leiTJwIcB2lQ42U4lwGzzTjb8v31tjOqJdTzbAHnWuquJ5HWm7DPBH&#10;+GjDh5ebbzf0UbIUmkVBVBHJNE9yNAe2HMbbWVDJR8xuANfFgJ8VadK5O5+7PAWzD1dTvp9qQdcM&#10;y+aWUeHUBLmAJ7cHNJcWJ7QHhZURAZXtALu3tILnxE0nN+nE4vNsHM+ksxmBG1yyb8NQ5fWm/wCS&#10;C0ONDXDMhnoOpHd5aANCk4xNmWRXZxPGwZTZv5ydRZu8eNmYvb7t7y1hs8qgvJgPkupZQaFMCOXj&#10;mzB+JaQ1xI8GSPjR6g5XeHj1byuzyXtnNjHqR9Uiy3vNNJVWdLtng+eLT8vjVJqCVklRMECu00Z9&#10;lPcbY/LKq3PJhv8Afjj41Ei1Tf0ljqmq/UU/2aPP30St4xqtkJqK7DbkbNr3MWyZABIzwZEeI3HA&#10;yPBYzoO3nBIHOOAHLUOpKkJAM+MFu4ikDJn8GBzgWhU/VA2DbkZ1m3Ovx99NFORLmQlSdPQYTh6q&#10;agI/cY41SoyL89Ma+ravjoWhenBpoTu3C60rk9Kt7+OZOfZg8CA0u3JAO9YuQD5i6upfbZRcqbAx&#10;0rreZdXL5qbKj66sRGv4jp8LCVJ22SKjnyXbG6jdjvRsi4Fo9H7IPabLk9uPprW3frSeiMf9XSRq&#10;P6hMaymabTJtNZtv5j2zfDyLk1zOZZt18daOE67osVG7ci0v0x9NcSJkdgzmrojPyx8CpEj2l1XT&#10;z3eYDuhm6a1OX7dCR6MbERDEVkJT+/6xmO721PjVy9duTGWWzZqv8PIGHHrj1u+ZWSvbZvMEJZw3&#10;k7msHp3k1fFJAPmE760in5PKbh4zSrJ8XjVq7QlzC/ubH6mkq042LCb9ngeiJbkpU1NbJ5zhVOzS&#10;SwMgOWBykMPmXF0JQfq9z6cU4xnAbTiDy++qpONoDZzYgNKijXoZ6rNUMp9Se7QWr7PTJ8ixuc5E&#10;xcWPX7pZy1DiaSq7/SPNye7J3MBD2QW7ZbZBqGOj3MtFi5dvmXFv/rFzh5SFcHdtgXGzwV233Flf&#10;27l1QsjwBPu8flkXL6Oy1KNePT00/wAeI6dyYim/rA8m2luZc5BFHdIHlkGVbVUMib9nAqGTg3y3&#10;qXB8YPqLmWoKPmNvf2wL7bqW+4mqT2kzqmSY5c+yE5gycC1UwOHi00fE1Xpr8/Ac/Nm71cj/AGna&#10;tF7WHM+lxw2BOHQxfduss3nEwbdogD2UVuYmqQZckaz6l9vjJhOgTU1OiI86hBrU55t4c1y2shpV&#10;qMw+WT/uQrCK08igfpk7VV3+kMt9mb2sG1m+JmfmjH31ZJPsH3Bk+CZ8Ib0fUu58fyrMZPtwZBHg&#10;fgKOYN+XbLkV8buBz5yd5GfXIURCe4t6FjLFVs90zHOVdZ8Rili9KZrLX4LbpuUi4bnDezMTwL1h&#10;rSn2xm15s+uOrXL8a8tq/b7tNjwRgtx3V0XL+N6dsj0Pg4jE5gdYqOBiOCQcCTcl4ahjIOMaTNxg&#10;JgjXZHDjI7cBMCeeZ86WnGRLqZ0ADSDQ0iJOENIvqQJACqxSsmAip5MieuY1+uJXj7ScmzsgruRD&#10;oAC3fHfz+WmTwEUNW6L10IXhBvkIn3XpxDQv0+hTQOPGvjVeGump+gdjX6nTlxppNJxJJJIASSSS&#10;ADskHBHe8aIvG9njX7SGAbm6QFyBWmrCS5znZgtwKTXvFiPuM3JnUaDGKNfY+ZgX1EH+hNDumjSC&#10;bljHgv5FaiTwceeMGf4SxqXuCBJ7i1NyzwDBGE9yAnUUT0D0PCXajaPnI9J8+eDTVPmAyRjBHGl2&#10;hu3Ae2lFJaiOHu8+ZAk4uW/pobL54SMuPvrpYbcc4koMcqFetaZG3+YgDlcZCXORcWhbP2/ar3cz&#10;PhN7nLu+NTPsmN+TAF8JvH5ZciZp+m5jA9OzgfNcfxCr80E9xMrSXuJDfbG4/qrnWaTAlxWqtKge&#10;xuThMe5HdWbuCEjzxrU7YB6VjvEW/Seh227ANAfmLnWX+4rJK6wey2+GDgIoQNCby8jN6eCNDZ44&#10;wFyKqs6sxobNJ5eJkVAF8l+7OevbjVkcS/tJsD24WMaxkkwHbxwHTMvqByEmOBQ0AXaeU+9lXO6i&#10;AkeYxZE9MJg5f54+ogO7l7icBMtjjUwYyRjTzOVkg40SIMkHQSygqtuyTOrhI297g41DG4x8YE83&#10;IO55aANIk8nvEUwbds2JgjBcVDbzggc8aPM5w9c9BMJwx2WJ5wAEOPy0HZ+zPccGnGNGGdSY9FyD&#10;OPqI8NuyNngOJUE5dnDcc4bAjbA1hi1BoPubKAeMwLcY+Yr5Q7iy2OHSJH0yKq1BPN5Ie8Dlp1Fp&#10;9S4pOkEmODgVVcTQsZOlgRjc8DbniIq3MJfp4+4kjnFkbjHbx9/qDUO4P6caDy9u5jzpTQmAnPU5&#10;SXC2niNyccCh0/rNscfAiQ2+Mh44zqgzw83txtsEYP8A3qnvBjuYP01pEv3ILI97g8wXcVJIT229&#10;AgAOzuRjPBY3hQ7Y3I8/GiQ5huznHBppbuNyTJ1EwWUl4PA2wKkjHqZ1fJwPn4FSXHLVAAcjfVQe&#10;YDwIljQF5dMpwBJuD0KGi7hvpoQqD8vEkkkgSHZZM7KRJnjIgqQ4cUSTrHX4+mWpmN+ANb331+ds&#10;ETTmDAhuFLUrT+Q5xamk+KPrKxt60ewZ4DrOCDTVyOBfKQvNGmFUEecaUvJgHeWcDP8A0I03mUFr&#10;BH6Eh0bUEvLDPG97OqXEwIiPaBUwSYJ+mrgfSNAbeNRitSQKdviRHGNfdNW+P3CaVEVqW16caacO&#10;IzR441+Egzr5TRJJZTErYmOBXQtV+l36Q3FQPT6F8ocnQEu1NwHUG8tgYzqHvA4C41kMLiOBS4Jm&#10;RRaQdVlnXG7yuae07yrs8qC9ng6nMWAyyeWeNHhzzHngWV0I+86EputNzJZj4CC1Fdvtw2gJj7i5&#10;X7UvcCJN5p40miocdCPKsHHnbIazmF5zjjOLH8RY+Mjk1+yfIpjcjlsQEfMTQNOmEwHBwaaqswcO&#10;YCayGzSpBmHZjAVQ27dyYYMCU7dKDQqXeYHOc9u4tabzDGPHAdcu+2sHuCNbAzqCyPBHp+WooVq2&#10;k5pw5hLnliyfdzKhzx4RtouePzEu1GUHO04+aqHNJpq44NSBbRQTKgcezYI+NZXUlaPXLIDNye5A&#10;35Y/AiU0qAkY8EH8NZLMCEMTHGkIAeJnR+V3CjwR9NZ6N4QPArVLyEgJjjX4mR/BRC94dbkwPQQL&#10;pzaA4JOOw5UG0ONu1ENZLR45KafMd502t0Vy4ntqjzc6jPGwPcCMumQRe4poaLG2fk4AQVWrKbmM&#10;qJZcsbdtVUls2SBXCrNpkxqFsALw4tMSzEbgfeWo1G1px/MfomDGOAmdJw3x8CmvGGCxriIjDKMc&#10;Nm8bIs1rdeDw49D8vKQ8l+AaHtLgeBaDMG4y5xcCrTkbePgT0TLNPDwP0RG7wkBPqKxt+ZgjAg7f&#10;duCPjTwyEgIvj9PEDSGcjIbJB1OWpjin3Ic4T20TpepB7scMZ1CeTjG51tRYkNzbq2DElDmDd7Bx&#10;oa3JgzrYHDgjkeCAHLVDmg20C3gDEwqQc1ZYIJG1xj6ghZ1SW7cfHGBTGbgjbPAlvGBzj5kCCgvs&#10;npsZmR4IPhkQapKPnUqsaGQmqNGKHeFcvTtoP7QIqG1BXhGzLcDA1hl5iVjPxdZY6mozd5NCB53G&#10;qqQhDIwzINy5xueBNPBDCXItrtGLeQmYyXMcCuAyDjsR8sw1T27gkBMcCsjd5jSxwSmE8cmJjj04&#10;1W5hnzxo8Qg+BB5pbgU+gFbtkjTyWl3Ez1VSLGcaHnP/AEohGoeAcaqSTPInCmsXpUuMCjQ+hUaa&#10;kTtNVnykkkmCRJQR4V9CBGTh9C/IIc6ALpLNVMvAaiJS/SGpj07c3zrnLddG6+GnsOgR2iqwQYEy&#10;/wCWpbhA44I1pI9uvj4iHkT0JyONN/0L8WhoZugkkkl9ECSSSQAkkkkAJJJfmBAH6kkkgBJJ2EGn&#10;jTSAPuP0r7FHH3U0pbOLB6cSGjk6WNH4pYfiiQ6OD0wo84mESDGL6SJCdW69wfLSpf3DCSSSeRCS&#10;SSQAkkkkAJJJJACSSSQAkkkkAJJJJACSX5gX6gBJJJIASSSSAEkkkgBJJJIASSSSAElBHhSSQAkk&#10;kkAJJJJACSSSQAkkkkAJJJJACSSSQAkkkkAJJJJACSSSQAkkkkAfXp/pX1hiUpmDHGiEcUAklrvb&#10;9xpox3pqs49fAB/0J1uH0lj/AKEiRXY/6VYpeIcKHP8AQUJREsZ+krBIPTD/APEvz+lHo5S4cn9P&#10;oCFTIKSek9OGBfbdP5iGpKr6fSjkvpx695QFptN0APnG1FqkrpshsjYBSRr4559SkzmR7IRuW9wr&#10;7P5aq9X0JFKuH0rrCR025jJgj04xqh1xJ8Dk+PUgIs1snXRv3jnQjjrAv1Hqjl8bN6eD0oCtlWlh&#10;Efvp9K/f6EvQKJF+w3keaz6Uu1fB9+o7RLWAiGH0+lbvRux51OZV6XkelB5hFTaQkA45iGBytyrv&#10;am3aMtwZ8Fq3p8Cglv1Z2jUTCUtVjDmKfyzs54ZtfGW36eMaC+j0rVKUoTt8Tg8b30Dj6Y/Goc72&#10;eumDmzxr76zSvXRfG73/AAEerW9wzdSgQY11RJNgLl7TLic6uABbemNYI/o54NyaCP0YEtOYQ3XX&#10;g9L7hzsY6MVIbj0wERxnNNNR3VNPQ5vSH0/0L5lONs4zhVWtTfg1FJttrYNOnVwnJToJe8c8AVvr&#10;el5U8Zb4EGdbjQdUNm1hg5lTXH/zKy9cp92xqbHqVxxH6aVcwDzqWORjbDxmAVd6zh5LmftP2czj&#10;LqEVVZ1JLpkSzHKhD/CTdJrWEboVRyXJ3g+CACiTQAykxxrqf/hG2eEPG21LnlKyD9XOUxt9Y5cf&#10;UJ3F+hN5jMjmAzSE4YACUwdHvYG282LdxEqwp/7DDstj3Liocr2qTFsQEd+5b/IvzdZ2x200MEZu&#10;W3OBk+kmXDf2Y+A/6S0L/iRKZ398047X7CZG3lL/ACBSXvCk5RmDP2nBAuwNl9DkZynf3OmEnmqq&#10;yuj5SadMW0fHdW5VASYuSAbBBoj0raHu2R6QC8lclj0YHwsfxf8ACs9JQ5DX4wnFg+EplSD7NbYz&#10;H/T7iG03tElzbPHpx/nU4UlbeUm5u634az6pKUH3ALpBntAbT5wBmFiVwbzOBbNT2x9kYl6ZAyeW&#10;uaz/ADlFwnhZ8X5TaxnKbcl2zzhl+zuZPHAIBA5i2oFASKUN7h3Fwg+aO2u/ZdL2LYZ4GMrEOAnL&#10;XK23iaCCMDbv+Wucxn7RZWWn6R9I/ocJvzeTFY2LZ8XGcxzwZJkS9y23TVCmksHBngXQpGbKCSgj&#10;jOLGO3prDp9cjz8uBemQJfpa+BwuUhVFEHH6fR6UVuaaHwQIwIBC2YFvOMyGnU/G495yK2S7Z69d&#10;jxwKw0vTeMq26dOxy1nggteWMffXHZfPuQ7RUf4/E6fG4ZLE2MORZxICsC4I07IqadzV0IIRf0+m&#10;NbDNWe+Z3H6a0fZIyGDfo22oYYtIfvq3XP66Rv1kXqZVo9MaRoejZSEJrUwm3U8ECzIjSRShzvEZ&#10;xOIyalsfcVarxm9DMTwG4+oqW0AUrgUEPfRHi6yF2ayNffLO1245oE02huDDsh04FmjlweOPHErT&#10;UdKPpUT2kPGgzAeAmOPgVkJMVStvQH3NJssd2+cHIrmznDaPJApEnZy+dN7PLjV9onZbuk+xPAFI&#10;EeosidOj8Gj7PZxD0JcaBQ9BkN7Y8Bbg5mog9QM3NQuTs2YLbYa6PeM3LywzCe3AobzZ29ZjA2Ya&#10;h+bb/wBS4HTKbth0L8X5ZgLCgythgg5cCsn2PGGxA504+mtsZ0uSTjvP9T4iz6r6/lUoHj5humNH&#10;DkuKW+vTx11E+rKkmV13K2TOXXjfhrH5W8bR8B7aD1HUkxqJ7eMrJLNn72CxeAUEC6/SOuMjfke8&#10;ZdLWt/DhIjJlcx3riI9juXLY5oAZBq2fYgbZvggBn5iUnIKN6xDMdNsMqwPWPCzt6+l6J0CIXlsG&#10;ZXsXmLiVPnITlvD6awF5IiNXuCM9uNeh00nsmjbHbS1l7M31LhO/GsLmdFtqnc3vu9sWqQuRK5b5&#10;hnNdI6jT3C3M4aKrp+nB1CVwRgMAYz31uTurN2b3owCxku2/2FxdOBjYTbAx4BrYJxMmZZSxgb8f&#10;UIvmax620a+HsaEKdsmNVhUDqZPDwQMhDgu+WhkvnbinnGOD9Qa629J6ZltPBZlYlA5PzHBPAuT6&#10;xYM4nOjwLZweRTM8Y/S6rVp7PHX5yGZjGxtxcj0uMsrzaA3npA75px+YtGpOpC0w9A/YTXWGW5/7&#10;lyccNkmVW6n5wOMoYDLUmYFXArwR41flEQc1vfaPiPYSh/W8phy93mZMXTMxBalrPAtUmnrmbPmd&#10;izv7j6Y15Mt28uFYj31qP4a0Gj5RIXLiy56hbgyLz2bAiabmqOM6lOUazb9w7A2oeseStZK+bSf2&#10;ODqXOONeeJKwJJXuAwLi6WmA5DLiAZttSNwXTGPjQ2ebM5VGI8by7e+IosY+HB7kfWvj+4JqGsb+&#10;vhMgn1YSpw2C7g51rUGqFSDhw/mPVJH01UKpZ7s4MGDUW+bD2/Zsums4jBnbi0ye+vQoGOVGi6sW&#10;cvksnZtlc2tytywZACbylzGUa6JrSaPZ395u4/MWET1vZJgWjhfBfDUczk93cAMYEoGid4EYbkGu&#10;i9LUwQFG0InmjS4iJJgPgSG8HBwL9+ICGzHbTLgeBDjuyJnGSNHgARuJXMah3MCeb518AmDb4xKG&#10;RmjDfIpg295AAduzR6Xs8CskrkZI1cG8jHBnSXOGpQVtuPANQyE7itTxvgGqe48ahHibj1EYZsxw&#10;IC3eaiJdqeNKeOQadK6TI8GqTVlH7mtDk9Ubm2wQGVCq2rN8JnOuThOlsl/pN9yVVfqMx7LwKZu6&#10;e3xDruBdZumMMnB4EmhyKJeToyDgVHhr4fcSljGTGNCJoPTTrcmNRJmTANfOH79D8lUcJKGRwljW&#10;34EN5+xmH6UzeURJOpIet1HoiL8xppJNE3iSSX76EH0ehSihTq/MaR4lfgQ8Cd3dPwJ1fdePUTRo&#10;Q8Ce3dSMKeS9Waj6CPu6Z3dPRpY0aa6hSfsEGBEhQY1EToyYUlnjqPSHRt1EjUsZNNNHIoNC4hEI&#10;meNIiZgVhOMuBplTI0sCeJoIae3dK2pgxkQJFA3RhuwUMY8CJN5hgUTvEckJDkaZJL7KJdqY1DcT&#10;DGoN4uA5MiZJbTzgairQJxzAmSN8A09cwJEzoFgONJSramWx2070gIdzAnh50yQaQ8i/IDwyYFMH&#10;nUMYyIwMdlAD276ahkb4EYuaaGoAZGpnGmbeBPDQTn0o8aRLiVskaAGRpaqmDb+BK3jQAukoZB40&#10;SINLAqAGW409c1EsCebjQTkwaJJkaeg9xACtkjRJm3x9BPN2aJNxoKBlu31ESHbgTzcY4x+4NKNT&#10;lAHINQyN0SIlbxqgnA5G/fTJG6MRobbQTjI26mbunhtyIlu+BAA0Y1ZGdoI0NGNDSEI8Ju0CYBMG&#10;N7PnNmDgV8cSeQSSXYI9R0qfK2+4df8ASVPqSqMZLMGogAPUDy8T3B8tAe1CR5O4iTeVvXgzmgAX&#10;Ahox7sXHGllAnBCQLSNn9JuZkTHGApIFnrBm9n02AEOpGQttehFL0mOVMgNoziHGMX5405KRDnGA&#10;jlbKW3wswFJG45d3jXSDORylhLmLOZPhDjJzFlcwty2/NTHuat1sP31mI2c+nZDvzXbPmK1Ao7A+&#10;y9F68Eb5oT6nGsNrSi5CwmJ92fZLQrYxKq9qS6VNgRhuuDfF4Eeo+TvZlMd/NwD1CXMkC+nygyuc&#10;Um9DnCf9NZ64nk6bZIHxV6KOJWyglx8epG4XH+0ik5czHjbALjU7toQlxzrM6gmMZbxj50eke0yd&#10;MOB8VAXje9xpjssaLigu8w2iTF/xq7UXNHLwixlnL1vGzcgmznHHwIA6uo+T43OOPgXZlDycjZtn&#10;6nMXPeze3HYXWkjH7Ngg6i2kELyyNyDtoa4ceBEiE08aqrgmr74xL9EIzvGDg40iOB+fktIbcwfD&#10;Q1w478B+WgoDG+DgSbuCQZEB3zH18nNSb50AWreCKZvn8RVXeO/GiQyY0AWobhTBuPjoDvBOPuJ4&#10;ZNTJwIAtQ3imDJjyeYqeNx+GiTdx+QaALUNxp40t4QfeEt4wEQBaoHHfT28KtjcfHUwZCccZ/poA&#10;MDcaeRTG7j8iA7x49RIbgcHGgC1DeY86JEcYxKqjcchTBuEAWTeErmBB9478aZI4U4BghEyRwg5H&#10;njTJHA40AGCOPyJneEHIQkaZ3xAB4jzBnS3jUyKtkeeBIZMGSBAFq3zGlcwfDVb3zH+InhuBwIAP&#10;bwnhuCQfP5are8eBPDcaiALJvGBTBuMaqu+Y7GP4qe3xAFq3zwJ7fBqq75/6iZ3zxoAvg3HgTw3n&#10;f7ipI3imDeeNAFqG8wETw3A1VRvFMG8QBZN4S3hAd4xpDcYEAWobzGpg3HgVV3juKYNwgCyDcKZv&#10;CrY3CebvO+pwLUNxjTw3Cqo3CmDeIAtW8J4bhVveESbkQAeG4UwbhARkRIZEAHhkTwyIOMimDIgA&#10;wMieGRBxkUwZEsYGBp6BQ4E8NABKBPDUMZFMGgB5SFHUhTgOKQoacQBITibTiAEkkkgCQko6kIAS&#10;SSSCgSSSSAEkkkgBJJJIASSSSAEkkkgnEko6SCgSSSbQAkkkkAJR0kkAJJJJACSSTaAHEk2kgBxJ&#10;JJACSSSQAkkkkAJJJJACSSSQAlIUdJAEhJR0kASEkkkAJJJJACSSSQAkkkkAJJJJACSSSQAkkkkA&#10;JJJJACSSSQAkkkkAJJJJACSSSQAkkkkAJJJJACSSSQAkkkkAJJJJACSSSQAk4m0kAOJJtJADiSbS&#10;QA4kkkgnEkkkgBJJJIASSSbVACSSUdACIRNpxNoASgkIno1DIRADJCKGQieIRQyETBZDcEQ1wRTH&#10;BEHcEQBDcEQ1w4wJ4hEHITBwKgBlwRVV44RJ44VVeOMedUE5W5oTnrN5gO911fJgRZjOHCYBSZhb&#10;gIqHMHA7mCPytRHpxOBQfOsNqipOfAHTjIVA+kG1pXjYI7Lb+EuXaonDk2ty4yK1TQj02SBDZxKx&#10;xssHWIJZjnFpgMwISAiAvG+POtIeSsceSNQ/s22DnMfIsxzgMxeDs8YLaDvG97gRipLcDk8ECp5C&#10;EgHgSSgZcEJANDd4JANTCE8ahkb40wnHm7i8jFvTVbcDsp5ncNxpYEwjxMkcJkjfARK2OAedACcW&#10;4B89Vw9uHNAiUyjHDB/R6FXoosSakfrqWKm3ZBzVlHD5q3yvJo9uHbG1IOaqXQNObvAGZR6nljVi&#10;qyedqvccflWhr8cQIKSTl4L6TNmS2CNDSN8BMCuEnINt1/pqUaHnEnJAy3mAGRUO4W4tUb14SW5w&#10;gESO1qDLnWV7xjc441QA9vDmBLeE88cYB5EBeOPAgAk4JppS+eEZ8CA7xj41MIMfcQJvDDyeXiY4&#10;NO4oe8Et5DoDvGBGBuBmHk40DhkmQaTgmMeNB3jjUR5uzJGPH3EAEpHbc5O+u9tmfqvjcyFjO52+&#10;3cLjljFxxrmnY3s77eqOVNoAXICF1P8AEvaquKHbNuyoL9uXjF+wuEz+Taptaz0LlLl/qdxhyLI9&#10;l+z6AllmxLMHXmXVZKk2H0fTEpPUNQsRN7eqNsMv3qPujXWezCUS0YjhktlwYmry157+uuwqdhVe&#10;GcPhEATlDHwQLFwtslvf9w6aYmJGV2DCHG2ibP5ju0Fpuy6bYXJgWk7K3mCs5WYx+YUgyfJHAuUJ&#10;5TZWGsE9wJOopDMk1LYwHLj6ZF+8tBiyVbeunB6R95ZmtjNsZ5R6pyAMilTedxMKit2y6vfV3k+3&#10;CSzuQnlT+qmpHLjSGMvGsB2X7AJ0/wBn28mqPc98LyyrijaBson9MTrdo7pNXmdyNcvgOU63SGcE&#10;g6zmbmyAyKhnQHYLKoI6Gmp+zp4weNuo3ET+VaDXc0piu6YPjPbc2rg/GuSmezwcqlO+GOJw68sa&#10;p5KkwMjwWLcd3TILue6vuv7L1SZ8aZo/d4OP4+E5L9/6okiPR7vF8pjJNmg3Lk8F8Q1ZKP2Bjmsx&#10;3aOaiH8RXb2a3ntIC8mg+Ntpr1/XV1W2eVu3Tfiep2OWjxwH3iD8iUj9TtzMnJ4IPZ/LGXvrDSbS&#10;J9HkjfF+pdW8bL/WInUnmLExj7xb5l3jwKKmV9cfUksk0/8Are9ehlx3gQCwD6axNnRbmQjfBeAt&#10;um4uXdX9AlB7aKcnzIDaB8LGRrd3YvGvA31oGe4VxNYIDlcBu3RkL4FZCS1ityQFFRmM0qQcBL24&#10;iH8MokBJMJK8z7iLU5lpMycjZ453ZzwfFVwebM3LMl6W+0BVu0Zhks8oskGdsfIRZvMJe5bcYFuU&#10;8lblmPBHxkVbmjwYW2CP+Kv0UGMjceNHt408fMQeYDHcyIlT8BeT3CJpOQ98HATHArsSqBv2wII+&#10;MfUVKeM8fAgw7nBAim0LqjWqTeDcvbJuAiZqyXi4ID/prPZe4s8aTl4UxMfcSdEa2ll+yBDhz+n0&#10;KPGMkCOktx8CQ7UY8Eau0cROQDW+dP2CRkUtu3HcW5Sem6d7J3/twQ3Q/wCzE76Q6R4AhBkAJYUS&#10;dI4HANEp5UAzcCox48SOHh14tQeT3DwUfAg9xMxr99EGJWeBITIPeSvp2CDANQY4I4o0vTQD7vJq&#10;Mi+rMaVmNN2z4fIz+mFEm8y9MHEh+7R//KTUUHp9CPDg1D2lxBMBx8ChuLkGeBV2A8cCsW+Et4Er&#10;XTwGaakMkwS3zTTRwY1C4EaaH0PM5oiRJoMyp9vGkMhIF81SBcCMLw8iiN3DhmRTGk//AKBo64mg&#10;3I9YAlOAy3mmPOrI3nAlQ3DMcBPZuBPN5hg408+3GqSupHMDbBGfIkOpHrlzjMcpLfmlVD7UZW8i&#10;ZZzgdxAXGzVBLyTKXbyY9yP+RZKSXkYEwKyM603YeBTKbeFqGdMQx9QtpfLtqwKLSkkeEuZFsFNz&#10;AkFg0fTUPaRR7aj3oMb4TiMnMGPuLJZpXjlzkDpwITuA9DVN3DbdqG0NtMBggj54+YRYYzeMjEzq&#10;rXHDvjV1k9L40nXTwHXWnS1JzAbZlgDqQETM4mExjHk04BrJRkIzHggOjzeuCd8FyPzEiguuE8cE&#10;jHZv5xoD2eW3nurQmbds5JejPnJ01duz20Y8DYGfzCpPaBO6c9uJeSAamN3lkdmPgIts7DbW8bnU&#10;j6dtUOaSts5H5adeFNRmM8eDgvwNuBZM/mBDLX6gb7nwHWNTL0YSrUQZb/uE0uKZGPvp6UMiG4FM&#10;l/MsxhUrm+3X/IckmSuQelznUuaSsbNaFI5HjGeOA9u2qrPG+N75kCR4+JSdR+rHs7bVIyqNt3yN&#10;VzpWFLjlr07aPjGW2Qa7B9S9yPtV8G/buCWSesxIyS2sH2P+0an51yGHmt9dz4/GdXNhK9VR5Hzl&#10;coOjKHnrYEDmbFl7rqXOBZ7PafbSWdHZxn3gIy8wSAbn34E8Mg++uoTF1W30+o9hz7piWqr6f3zo&#10;qg5HTDkmNnNbbrpjci410g4cXpSeCM9uPzLq82SbyHPArVL6sc6EBj3IFkzIRbCmnUTecDgJgjmt&#10;zVUz7QSkI8cbG5H9XuLE5XPG7lyCCPkpVBOBtnuTg+IhO4F1RMqyeDjzhBb+GrtsL20OaMqMDnmB&#10;JpORi8CweYTgblyCzwK+SuRsuOPjTslCVJV07BELJtjSrFnbHrCOBz6XbzYuW9W4vOeZjcNnpzB0&#10;4B6i64o/aAyjl3YM14P7M5/1LnapKPexzE8tbAK48u3nxwLjsHEbF1oYeg5TJ9SmxZFpba24lsxA&#10;8bnz9Qa6JfyuQV+yO8lABMJmPUI26JlxzU+x2o5G39DlyxMOCPzBoBIKlmNPuMcHGtmZy6lumjIb&#10;9NOPT/65zqMy5W3Ij+4dUUPTjeazbdnns8d3UQHafWA5I5fS2SHKMN3md9Vua7W2T9tjgY23PUIs&#10;eeTwb97eMlw8BxW3t8fZ5Zd6zSrb/wDUWuST8cY8Dz9Rdl7C5oRs2mpnJ7gW7W6MheBcit5Wyc8C&#10;mTCcTqTyl8zgfexE5g1saw7dfuMzSapTbCJONpc2bT4/t3VWW1bOCTF8YnpNcVamDnHH6YkSpwYz&#10;ONVdM3SvxYYrptraz8aRkRcjPHnVwqiRtmbYBoONVtm801Ep+jVWGY5FTQbbKHOkQmmpjgnfUMhN&#10;NNEg0g8edD44EW9+BCs+NfrhKCMQih8CmEGmSZ1XoQPG73pXyMeJfH9C/E4SPWfSmv8AwTsJvTCm&#10;V+NPEQJJJJMASSSSAEkkkgC9yUGEHphTrgf51ambMcbYCGuGeAizVa+PjqWGeuG6ZuY+NWR4MkGR&#10;ASN++n6agQyI5LaichFu8RtNBI4FF9CboDtvU11nUBLeCPUSHbefDjQmjY2zj0+kLhaAOiyPPu2p&#10;AotdPDUoAPZ9kiPdsOZVYj3639NByN5jJy4I1ns8nBHJEUgaoOsBxub0eog9SVZ2k5vQA3f6SobM&#10;emlcJAniLglcx8amEZ3h5ENZkxo8Mg4EDynuG5AqG4JjVwcN7yZHTY4M8Z8iABDCR7yM8d9ASNyQ&#10;EzrTbbYJMAeBB5w4HwWEK1JylDB8ZSwe4mRsyRkR6VtyBJnQ4eku0jJp51ZBtx8cYEBbtyccHArg&#10;NxpZD51GfQDMLkGeBGJe8IYdmMGQiZeOBx8GpGk3nDltfD3PpL8vLEjLgZGeTzFT5g8JH86skw3k&#10;w85xKG3l+DPHqQL9A4q1wqLs5o5t5ESeN20A8ahs24jEyIFlkbk3nPYzq1S+aDDfgjY5yLPSDes+&#10;gj0nmm8kz8aakmcXam5hgmII4zlGFbNUkrHu15n7YEguksZGNzGI8bbgV2HIxxtgGbHz/wC+JPJC&#10;n9n4x3u4nt4Hbsx2sCGuJoSAlmPj/IlMCYxoGA1uQYckF34iecSsbkXvkUNw8wWDRgS+0jZzYggO&#10;hw9ISl8vIEeDlxoxvGNtgjBnTLfdoCA17nw1ambhtAT2kHM5aEg4eptuQLY8bngUMYxwZ4NNWR5M&#10;BwDshPyxXCLPXGcmRAgAvHgzEwR6caGjcYB4EY3P2k+NVuYONTHAmAAZw8Jbz9RU8hO+jzy0ZM7m&#10;K3jQLAIyYFDcEH3EeHnQFwPAgAaS3aVdPBgj9KLOMhEPd/8AivugakNJJJPJxKbLSDgLnUJJAF0f&#10;kb2+Qq7dToJm54Ly/HgyBUmivA07gdHGmlM9NuIfvqPAnETxtJOEGm00SfmNfqSSAEvzGv1JADuN&#10;LGmkkDrz8jX6kkgSJJJJABC5ppDcKHGnxxj76R4FfiE2z8kBMitEwmA4GwMHGqWNzBB/9BRTOI4y&#10;emJTaw7WaewffUXKX1I5Cpsc8cccCzjH6USaPCQZO6vjoWh9TNNGbzgavkrqEbYeOACwe5j4ETYP&#10;HMGioXQfYW3GvzCeDMTH31MHOHMGTuIFL/ZihjMC4rHNJg2MTkW7ixer3dCgRKkxk1j51Q3k81ME&#10;B1+1BJ8HtIbuBZu4uca1EI0b/Ene82Xd20DYBgvrkZOYNVV5LyRjyKrAqNzF/RDH3FY5fMBmyRnt&#10;prkuWCX2ggcsxkwRo7G3IGxjScNyQEwX7lvqJ89yMedSOd4+AlxanLiXRyoEAT6/loANm5M3xwHE&#10;T4arjh4QQ8ECMS+ct7esH9NfN1atsSJy03YecFyBDRbvGk8dju44OBPDcNoyZAL74a1/xKCWNmWP&#10;IFM6kZM6GkcEDwHTzd/d+dFGvgA3fJATJpogPPx6isDKOXmyOEzMGbcLjAE2RTay/k8NdAKcRuOB&#10;xnVjA3HGPHBwJkkv1M6MjYDM3NgBnHzF+3v0100+8B6VjEbr241b5W3HBzllbiYbtng40YZ1QQ3G&#10;vzrC1Pyg0iYTzGPBAAWBZ7OLnHAk8nAzcHGkzcCg52onJSXENmPxoPMG+DgVqmBG13GHTVVeP/Gn&#10;aE4CZv3rBzeg4xoxVFUOZ2S85BrdQiDuSaahEItBX5/AWEmeRMvHncUPeMA0NI4xplIEwjjGmt7w&#10;qH6D4EiHx8KfSfm8MDd4yZ1Mf2+NVu5pqNFHEl6I8dT5q8k3Uo3HeQ3GljVVJm3ahLe8Sif0+mFM&#10;pL9aK8D5eTDH9HdUb+lfCS/fgFwkkkl9Ek6XDxuIVcxwN4OPjVBDHhjRR27/AKeBRzE6sYOQHm9x&#10;MmTEnGSNGHg8Cztda2mojcUAXHLUMaeI4QiMhFpJ0EPeTCjQ5PkL6fSmE9WmuhE8S/MCWNftyP8A&#10;+WmCRJJJIASSSSAEkkkgB4Fv+nMviPNHlXypjT0QY0D07nuESOHCvlSzQKN6Yf6EvTXxByaz5SX5&#10;gX6mCBJJJIASSSSAEkklBBiQAkk7u5Ez6YMKAP1Jff8AQvv+jCvniNpGUl9/0JyEP9KPEKRhJHgN&#10;GeDOdDiDHjyFX0+0ET0qzy9o3jH76rhIYIUYYHwKWXpr4ew08ZVbuDp2A0IcNMCsbhw3Q929BbwQ&#10;ehIQ1o+alQASSSWic+JJJfmBAH6knvQOCHiTORACSST8BsHSQAwvzAljX6gD8wL9SSQAh4O8nSRj&#10;7iaSQB+QL9jwf/QSSQAkkkkAJJJJACSSS9EGJACSX1Zi/wDlL59HowoCstG5jCNQyTAfkIREWOL0&#10;f0en0ppfNB+h9F9MMUeX0L5SSX0QOYo4lozLZ5MTMgO7OSNVimZb6Xb1vB7/AKF2w/8AQNs2s6Wg&#10;uQ5l5gZC4461aeOup1uAwvUqexhww/lDlmTCUSGehdWVBT7N4PHGucJwwgaOMEK0cPmtJun3eHGR&#10;ZPDaxv7QdAMnp4RKaOVOC5vSrZI3AzZI0SmDcUC1/Ei8DOfS19IlaJHJ3LngQ6Ng4cucEAF1nQ+x&#10;Ofdi7+G0pHO9mnplsL+mUOT0vg40ecU2SD5Ceatsl+zeYsGW8mAL8Uqp8wnkqjLrHz/CUNyR/RNa&#10;EqHpds5JgjAUi0KaVhLqPICANokf8nyqtzScTGCXY2Z2tm101mMnp+bT5yBtuNy2XmFSHZNRanGN&#10;trD1SbUHs4+7Atxj5hFm5CYCYIwFcRrpCYUPKZCyvTV8IcY+mLvrB5g4LOCH3a03a/zrFTk2s/sN&#10;R2Mq/uM9mlF9pEz6dtVx5RA21iCznWm/ZtyYejxj/fQckvqOVEwGBnILTueBaiXt/wC4MvolK8gP&#10;yjZwyC3ZRuQZ/L/1LWWez9szIcxrRILWmO0qfsrcEczGy81LhV1dPKebdnZ7SzZCteDuSDapVVtn&#10;nvXEvGze2WZ1UJfs8mUyJjCArhaPUm8uZ8fcwbxqrrSg6HnwZdvLyeCbhtfdm3GumQqpRzFFpyvT&#10;cjcyJzg0rgxLq6k9jdMOZSxfzWebuZxzB5I1ntUUGOAl4OncWezBxUbPRvlJAkOxim7jPiNSFk1d&#10;s7eZvJLTcpfMGc1uMrt3VyLlepHFMTuY44AZB+Us3+zdRzjndTljV8FR32QZb5MgZ/LXM5LpV/d3&#10;TZTbJ7nwl8+z8leMgBCxEOAfUVJqzZOM1iNgATi55a0Ki5wOpGWMNocfUGtsk9J7syx/d7fMXLvm&#10;uhNOh9SpkqOKHGxeYwZwvrcflkUuh6HnVQ322kPd9QhC5FoVWbZJDG5OGA5RmHy3KJUvPHJmXbAb&#10;RAj5g10KXy6rGGXSlbdv4C1dj9jtmITH7QDa5aMSuT0w8Ids5ke5wf8AMrH3FaMmcxfRttS5y0u3&#10;HrxznOWyPqeBdBy+5tW4cxzAlTXbZ1dK6blwWzGNmATPpDITjVV2iUvglL6NnNd4jb8y3wLPZfOJ&#10;tULbdm2nByrheONadI5pLpDJZqFz/Y+oTvxq1xjUnHM8oOdRsrz+7ZJ5q5OcSNwR5u7bUXfM8rT7&#10;ZuTs2wLkZC2xq1UXsvlVMTHGY4nD+1y/AuayPM6sb42d38pv4blhs7+05BcbI3MokIJk7PbMTljV&#10;THPJ02yQHXdm1OBlOp0xgeWm4W4hbx3M6wuuJHSEAzwNj7wb4Ylm4HmZknTTV6Pbx/f+guzOGrbt&#10;/BwHPcvI9M5vQHz+YJa3JyVXO3rFm5mpbPmKn0fQ/ar3AEBcfTGMWNdsUvs7bUlKTv6kfCbh5dvv&#10;xrXzOaq8FrEYzC27nyHH+1BlZJuzY+8Bb9TxxqqUnSc6MO9BKrkC6E2gbVKdmWjLZG1GEemO7xoD&#10;Qbxzvp4zHzkF+wjGvldJuRwdCTbtlq2d25C93l4xKO38JdIyuuWTxyeC+LT5Y+CD9pVqXydlNbDa&#10;AAieWq3VlFkk+SDk3dQi8+5m5bizdxndO0xmZbBVX8hFrHa48kl+AxmpI+m3GP8AxrhWqaxezWa7&#10;451I10hVFMS5/HejfC/+lx8caoR6XlTbPGAQ/qEWzypFx+NVozRG7rp4a+Ghl5mZLk/2mcOJ23th&#10;j5iGOHg3g+kNTSt2TZ6azqBVpqSQSVy2YuWByjjtag/Au5XonT3/AGnMTXg6QUTIjEuuZsIfw1ei&#10;Sej2FiO+UnmLMZfL21v31ZHjPeWzEMfUVL3iaBmYVBJYyYG13ANAnDgkZMd/l8tbjJ9kcuMyPBfF&#10;j8zgUOk9mcpjezVs5u42/L8Cy+uiFHRuOd3o3jnPGZXWiJ/2P0N4gVjqCl20tc4INRDWcrcuSchf&#10;vWRo5Vfh7p86FqgdMRjmt+AIC4+YqqOSPYNaAC3dxT7mTlAYOpGRTBkbTVzg+7wfzxqZM6vbX8I6&#10;lqwO4lb2pBSqAwLkYxcxZYSnPaThj010G4/+Qp9zu4xl1PcWM9juTTEG+HydRamitfL1IutKTK25&#10;GD3JqQLc49ok6YDBGz4CKqDZtt59mBkXS1D7IxvJcxcuepqtmyy8zNiKVZINTGJlt245d9kG8RjA&#10;8nBxN4Hl3m5MkC0KebV6YlWiz9sMTqcEC5k2nUlNWb3HfKSDy/AiUvodzHYdmBu4bWnc4F5fM44j&#10;fCT1Hx/yO5xkNrNvp/hD1SVJNagJuxj2IB6hLfJwLAZrR8xjbmcuAF3Ymm3IQfGrU4I4NNd2M+EO&#10;AnUVi2kbZHMybAkhjiJAz0x2+BdDhojlM00Xpp7xFmnKqKBSUqBJs7uSFP8AUWjgrBw54JXcj6a1&#10;6h6fHNZCAweSPplUSYbM8d+zdlcZNUlvkp2Txa3N9N3t4v8APXUiTMarbWRWZZ9avTE7BnAPU1cG&#10;NZ24nlMM3OAICzh6T4eAK2ZnsklQZdjc+0G6hCLDZg4kzCdYGbK3G36i5/G8ETgkvWtH3fy08DUd&#10;b9nsLGSVz6d/fDibwD/sw8kCyus5oOBvuweAa2AnZJpSeM128TUueesVgkfaTizAArgw+mPwe8t6&#10;M3d9D+RHNEWlpU8kQTQPrDkfMGTvp3Z5PByRyeAwN4CTzEe3hu2c2TcHxO4ob8TNy3NBq4B6lwaW&#10;qb6Xit/DrxK11Pna3FlJ2z1Q4mTnHBwDWBeiYEiVkqd+4ckwdxVRoTAXMvRMNDUmLwrOemzW3WFl&#10;JIJiYeOxzFVwuPSyL/T6RLrCT7RCPJTuAbQ7fLVKcbNBvyY/xCEVvpVtr1+ExZrbTMpFP2m9Aifc&#10;n4a6EpfbZLpLfC2ldwPxeNcuTyUDlTnBzIFDBH6Yh5eBZ2SwMWbpuaa66FuF5gbG7ZvTeviQT3tT&#10;SHGMtwY1adqG2RxUMYN204LXL99YlLJG53feY9OBEpgNkzb4DakfTWZxcuxdXIZqjxq08NC1/Mza&#10;qxij5G5nc2BBzLi9PqX2NuWEuwQacBOmvOvY24H9o2OM9uC6vaRnUjZzLmPgtK7NWr6esVjEKaqw&#10;4b2qbO20F/Axt+WuG6opty2IvZKtG7Jyyx2F5+7TJO2DfwdRZmMeRZOEcREg1EwS4rVOLcBMCqpH&#10;GBderXx8DniJG3Imb+BEd4xoSTPGrVaiHijMnYLiQwI6zl6G6+AkiDZkjR1u3wIk3leNTOz8CgvK&#10;Qbu5FcJO3HAPHGgNvAnhuF+hhfN4HwQJ4kw+OqT2gSAaW8Y8inpKLgw8eY0BIMkaJDb41M3ccGRT&#10;gVVxLyQIaRmSDOrU4IhsaVeMB0DhxANDHFyNEyRpjSgX6Tr7fuP1cCI3BIEt7RFxbQ1w38Ct08BF&#10;2oHI4UwbxB3CbhN/QtKkivLeBwmHhMaUvzome3bWZrt6lxVrCgkGiZ40w4zq9fFqQuAWBfqlW19K&#10;vXiIaNCGkpllfNtFoUkWGFShjX6KPApdxfNeIehAzgTacUwbfGleJ9BttPIluaW7r5cOoBqbUog1&#10;EjX64RI6lgSgT1xfCgeG3U6wo7d2pykZrrpqMHG6RBpqCNOkIptfvKAa4GSDImYFMjSVniTjNtPY&#10;E9bTwyY0sD9A0xo6SXjtqGP3FMI4wKHi49ddSgrbgeBRVKJnTLgZFcRiG4wJ5vcQlFmSZroASt4x&#10;pnd09cwJcaUAyQaGkIjEaDxoAWNTBt8aGjGjzcaAGd3TOBGN3JHwJkjNAwh3BwJm5jIk4HgTI0wW&#10;GOkmUyNEt3xoAh/OnhjUwbdTCDQTg23jUxu3xp5uNEm40m8oIe74EyQeBHnA/AgLgZIyL9AMpYEh&#10;jTw8iYTn0nMCmDGniN1QTjLcasjcY4ONBxjUyBAB4ZBwIaRxjImSEwDTNzx6inKA8z5edPEyJln4&#10;EiE7ncQUEVfPSS9xPW/w1QTg9R4FMINDf4aCcJbxgTw3A40BIMiQ3GBABKaTDdm3vqqyd4oc0cY1&#10;WxvMCALtNJpZyQcah0nTZJ29wfqKHI5WN4M8cepH0xrpDZfR/Zo98NavdMacgoD0wbik8pAzsWw9&#10;Qi51mEn7emJ4JaApPhrWtrE4bbsxjgfXIyXUe2L0uOAb5zBqOrWmPwIptJxmg9nZaS9seA1un7i2&#10;xu8HOCAMY9u4W2MY+CBQ6LcEjmL6CZHuWxXfkRhwzlzC/G2Pk1fnWkLM9rBn2rMd2visjLcIT3FW&#10;60rAjke4M9Nq35fvq4PJpLm0uOGxcjHpEQ1xTZHLI8y0hwaQhj9xLAD7M9l5J2UEZtMIy3SEW2Vg&#10;3l0nzmPkHy2w+/8AMj08qgdMSkHKHBa5fjXH80rwjwhzR84heqvnaAvjjaI5jv8AjVJeTi9nN7RH&#10;5ap8nG5M5z9RaQzk+CxBHx80iO6fHmMvJHec5AcxPfYtzbxx8C6EHS7Y2fv81DZpLyf+mkUn0wEl&#10;PkCTAtIpeVjCQGPju8tGCM71jADOrhT9NkuY4/4qelIHSFBtxhsRrq6TuMbZcx03kbAgW/U+4LAP&#10;3FpoIXmkEJjGD4iAuBjgRIZPB9NDXq/QkAuCeBVVw4/J5iMPM9hVtwRAC3jB/wBRPbwg7gmC/Amb&#10;mMnPU4wslzBkg00YbuMeeNU9vnVkbuPxIxqgWWoZP4amXPHwKttyfnRIZBwf3aBgYuJ4bjV99B7m&#10;D5xp64gWWQbj46W+eNVsbjxqYNwSPj00AWQbj+9tJ7fEB3jvpbx40AWQbzufhJ4bjuctVUbjH+Gp&#10;g3CALVvGD51MG8xqtjcafuJ7fMCALJvBEt4JGq2Rx3NJPDcfkQAY3hIZPAgJHmp0k9vCnAMEcKGQ&#10;g4ENI8x8aW8eC0NUATLmPgSIRB94UMjgfn/TU4Fk3hLeFW7mNTN4QAYuJ4bxAd4wcaW8f+mqALVv&#10;iZ3jHk76re+YCeWnhuMaAD2+c/xp7fMCrZHCRHGBAFqG8LwJ4bj/AGJVUbgcaJDcaaALUN4pjdwq&#10;eNwpg3HgQBahvNNPbx+Gq2Nwnt8QBZBuO4iQ3Hf/AAlVRuMHz3VMG4U4Fq3hTBk76AjceNTBuEAH&#10;huE8N4gIyKYMiADwyIkMnfQEZFMGRTgWQZNREhkQFuTvowMiADAyKZAg4yKZAgAxApgyIPAiQ0sA&#10;lApmNDRkUwaBgSgUwZENGpg0ATk5Am05AgCQnE2nFOAlIUdSEAJOJtOIASSSSAEkkkgCQko6SAJC&#10;SSSCgSSjpIJyQko6SAEkkkgoEkkm0AJJJR0ASFHSSQAkk2kgBJJJIASSSSAEkkkgBJJJIASSSSAE&#10;nE2kgBxJJJACSSSU4CSSSVACSSSQAkkkkASFHSSQAlIUdJACUhR0kASElHSQAlIUdJAEhJJJACSS&#10;SQAkkkkAJJJJACSSSQAkkkkAJJJJACSSSQAkkkkAJJJJACSSSQAkkkkE4kkkkFAkkkkAJJJJACSS&#10;SQTjiSbSQA4km0lQAkklHQBIUdJMkQB9KOljTaAEoJCJ4hENIRMAZIRQyETxFDIRAshkQ1wpkaDu&#10;CKgCG4QdwiTgiAuFQABeEVVeEVkeEVJmjwcA0wnK3NHHPwLGaommBaFOHGr5iyueZ76oKDGZ441D&#10;+MmosxmgyGz8z/HAtOnGT+6QeTyfeXOOMHxLaheMMlHIyQcHGTqKqvJXZzm4BrcqweCkjY+vcjXJ&#10;dYVgR/fN3Ccu0onlAqoeMmFiMJ7kf7ix+eTwj/50YmE4bOW1kwM/TWYuHllZjygDvHBLudJu3I5z&#10;+WjG5oPb3bPAh4EMg8CZ04M8CeuXiZ9NDZozJAkgImciebkGEiZZuO5GnrePPAgnETOkQd5PNxq4&#10;S+Vit44wZ0FBnEzYYhpmm6XcTVxggWjzCV7zwcCMXByRkeCDnEQ5/gNo0A43hGejAfINEiD3kd6D&#10;TjGqSR5vJMauEjeYMiBRDIPGTPwJEG2gJgUwjgYSfUUxwNtcBH3EHy8p7duOMieIMcGREiM/adFD&#10;Z43wcCD6DSD/AIaAuCJlw4ImffQASbjGZLeBQZI1DHkScW40AMkcDSG4wcCZGzHGphG9kfuIGCHn&#10;VkbkwKnktx8CmDcEgIgDZqX2gTaSObzA5Rx8xapWnrUVXVQgM3j77uuXW9yNQ93JATOsv1YnuG3C&#10;zMuMqtZ/QD6j22ql2NBTvG+/rZvcKUZOv4MC4G9bDa4Ws5sAxjiJBa6S4bbzxy2HkPkRIdQEj49R&#10;ELGqjFmmfsV+s1qgxjeDsx8Cvryhd2EA0D7qk+T8ywaRkchzwHtrYHlcEbSncwnyE5i5mZgXMbtm&#10;3jMylStw9FH/AKxFDyqgqck7MBXhhtdS6LkRrleYbaHs4c3jWsY9XleBcoydw5M5wQK+TRwN4OyE&#10;FuNdNChKUqsxJuabJ/tDFQVhv5D4OAn7Cqs4bvYCANBdQ2aSuYy1zgN0099qLw9wg1LnUVhgOA7x&#10;wQ3XKRKVs3Nw8EZ8nxFZGdttfvcflqG4IO3o6kZEndAemDNlBnDqfVQcdvefZtOBDSEwDwGR6l5e&#10;R49wBOJFA686EoupHO+sQszlbum4uYPv4Fm+2SadqzY7kx85Op76AsyEbPT4OO7zBoPUl1zfjNxj&#10;SfOLvJA/Y94QDQA/EXdWwNn9knIDTViJ5LJgL7z3ARrleg68lMtpx8wfsd4M4Lpq+Ue4eztseVSo&#10;9u5q7sVIclrFbghJ05tMldOG7VjbPmpIyao7nAvP3aRNGT+XAgjY23Qy8z3FaphvrYh2z/2eMfTK&#10;qHWkr9mYvA8HK/bQgc4w15Lyd9Ad4I2Ir5OLZm3vqkt297jWokzCZL5xZ49RDSOBxk8tXcezydvG&#10;28tpUUgB9QY1SSAskzhX60bpqTiGfuRp0bdNEHj4E7u5IM8a/ICHcgzqG4eY1MHnHz8iW7toyKgo&#10;A+onm4yRoxMJeII8h7iG4EeJOQyMyJDbokQhO+n5YO85BAl26+B8E0k97j00Rb0/qYI1ZHjMcHXT&#10;LcmAil1kamrSEm9LjjH5ipM4l42xFp0vmllAakGJ/ng40IeDkGe8GdPNyCgQ493Bm4EOgjV+nD4m&#10;Y8tBBjQdw376fbzDHkjUvj4FP2xQEgN6IOISlN3ncX4/GhXo9Cs7gFhJcSIPGNDm7vuokDIkuGoG&#10;Bt8aaIO0iNvGXOplhtB8iTcXglqPGiw3GngjSebsbgQcZMKPvJnFkGOzx8ChvHA40z2p41DcEH3E&#10;4QEmbdlGmXjPBnChrdxqZNNHrZYM8B0ADSM3sY1E3hw2LjgPbjRdxPCQDwIOMe+L7oBN9Mzcu+ca&#10;4jsnk+8kwIE0Z6mBb7s3Zso3J4I/KUMhx97oBHSe7Z4ActWocv0/fWzOJGNmPPpwKkuN2144F8vL&#10;UwqihuJXeKqru9kmCNbMSYMoGx9DOslmFy4eNJS8tdC2hnfCBVkk9QOQ8B8ipPamortL5WPdt5vi&#10;+mnXeWRJSWTth65c4I+MihzSTkbEBHAf6imUu4I5IcMALkaU4GODjujjSLvLLafMMrqhnj1oFkrx&#10;uukJozHHowLK5pR70OfuDVyHETklEZuCtsiutLt7xMcarjsmng761mj5GQzIEdhKe72eIhCS7SuX&#10;47EDbUjVqHs7lz8vtl0cfwkSl5CMyZACxjVweOMY70epcUFxtJSWr1W9mdmqzwGOXAMVwdpVX13J&#10;WRhP2MfM9l/xoxsr2qNqPqM8cyAUgXArdzwJn1kHAqkcsXLZ9vjblDIuF3Y2b6hnwnaJqZha1/Ec&#10;Hs6gHHxqyM7cZMaM7QNl72QjAYwNFxyyKnSdmS2vSIcxUlVizzibCbGbWwPTBmOPgOqSRuRsRXwZ&#10;Bx5O+hrwePP305wIB0vmDgLjOi7y65sc1GKfmDK5gMBbZL6flz9ljgOIcY/NWK9/TNNRCbVGMyek&#10;xm6+daRL5ONgyO5j6a0KTsxwD6WD4iyvaBVDKAhwtvxB9xbSd0y6GrMrnlUOTOT2eBaHsr2tuaVm&#10;zFy51A9T5FjFskZMiZmgyGH9NRzIaZO2WwptTT2kl+0Ci9pDIDNme5cFyy8YF5J7TqVgkE/mrNxx&#10;jMQa0f1Z6tc0xOt5NyVoO3Ch3NZz879mC2Fxq3O4ocajpnSF/KdA6b1KbPmOMHA5f6B4xGLjUYjj&#10;GP31Zp9SpZK93a+Jx9Na9s/2djeE9pWiyRpH+PxOedu7azApZ2zc0bqux6Xqd+3wbiXB9NehtF0O&#10;NmPPupIBiucrOtg3dsFtyCjgJ5qyNc03Xtxy5GLceSbTYzMjjxxmtR/EVVcywslc4OZGvTyoG7YI&#10;8dj4izecN5LMiAg3EXxLqfw5XVncEeq6jz+eEeudaNW+l5H2qPBBzl2Mz2fyGAmCNjbgILT76Zl+&#10;zeQtnoDBut4x8wd1O9Zn10JrDid4MkBMEYEHITHkXSG1yg3LYm+QWiB+Eub+Ai0kvtMtyaiHbwKI&#10;caIkJjTRB48i+6H6IfoHjUaNspxBkgTQ8i/XDxa6ADYCECmceoiJB41AjD/QrFa+JnvQMJJJJpGJ&#10;JJJACSSSQAkkkkAXqTzByEYPArhc3noKlN2ZIG4EXl5CQKMsDDyVjjGqG4uQLSCM3Jh41T3jckBM&#10;CAKt6fRjQ4w8HpVo3dDXg19TqfPAFNnEbcmOBdEUfUBTN8ED63ATmLnrjR+SvSNC+4hx9QanUkwJ&#10;AI+vcWP28Zc6PTx5e4EyzGOMS+H15MZsyR8CMPKfJbxoaPIjAyE89AoDj9mUzfMfABTCDvZFMHIy&#10;caBgNHrdBJ5ct5EYbt3MBeQjzhu2coAx8kwIHIoZHF5XaaUeRDWdPubmCAC+doCts3hIMkfArUzH&#10;jzpmaU+SDPABKn8mSPgSXAXyTuMBMEfAjziTjjJjDdRKRsxwDz2iQIw8mA2eRyC3AhJ9uKSSXk40&#10;nhB7tgjPbjQ2cVQW5onyKquG7kxM6KR1weby9tbznz+Wnuz7w8iA9nuQ508OoCNskC+FJDmjMgeN&#10;MyuabsTHAnnEw38mCM6TyR7sTBGdBOWr7YXh4DARiVzCUtiANBqeYNZK4GQJMh7imdjuY22+BPkH&#10;00Abk8njYNhzLdPzBlzo9R9ebs55GQnMWMyOcMretpq4SeT7459jPcQDg9WG7Rkxh41W5e8Kbr5x&#10;q4OJW5gyOQZ/yIO4l7YJMYVd3SF4H51+DvqkvGZICK+TCXkCTGE6Tdn/ABEPHoCVBzQZibs553TI&#10;rVMN5g0dUkCzd5cbcGmYercV8l9cNpruMDwFszfqeNJPhapO4HA2PjBcjtKqjcDtngj1LnLIjBJp&#10;gJggVbcXIM8HUEgBkjgdzzEBeSvTPH3ESuDCRMvHhI22CM6YLKGRuO39NM3LyZmhMCGsyEQMCQ2a&#10;rbwY0eGTUyKtzAeDjQLA7hCnnB6FPuDQM3/ivuh81GUkkk8QJJJJAEgHpw+nEvtw7IbiX42PaJ6I&#10;8OJSHB4Lt2BJH6EOGDD6cy/CYO6ib14NxxBwRoXAgYSPS69NvAoaMQOG8UGCIKDr9K/8CniSSSTB&#10;IkkkkAJJJJACSSSQB+/0Jf0JeiL+hEGIrvpSh3sBySOOJfgQ6NmSBGjgoIiS/MC/U0SJffoXwrrL&#10;GmFvnSXNrHJ0K9LfRqZ+FaU3l7KPg01UHhBwcAE/L5gSEayZljdNOPT2GmjaNCJLHEBMcf4ZEMc1&#10;A54I+BMy+oCcEeolOBDjHjg4Fiq04lt00Zp/4LriXJ607NIfGARICaZBlVDnDgZnOjwIG4uQEwJg&#10;gyQLpkx9F/xMt7xHbxwKP6IooVKgeRw+nNnTEXp9JPSqiMsjCZE9EH9CPSyYDuKhtD4I8KIOHmAm&#10;RQSIfp+PsG3FygcECTHZyL8m5NO8FDvS4xt8p0MuE7/AolJ9vjr4eweTYH47edQgO9XHAg79yOPg&#10;UQASE4fQtJUPTw1EXmgjtmTxG44B4++qqCaOGfpwxZ0ySb+k3Goeib4/pBLwvjGiY5pgGqUU6YAQ&#10;lxP1g2A55aXM4xp+VVGRsTIq1MMhEJ9MabwwlMV9wX6GjnmDdzx2hoYQ7eBVG/GpYy4+NGkKsLyx&#10;jefkUwjzAqVGT0wpb2VGsIfeWkk0JGhpHhI0II69Ma/YnXpiTqQvJRHBFFiN/Smb3p/+UmYk+kRf&#10;oTInXpiTGNNJJom8/I1+pJIEj8MeVfONNJIHXiSSSQJEvzAv1JAH5gTqawL9QAoIMSSdGfAmkAJJ&#10;JJAFqA8GIad3wnGqrcxkUz3Fn6w9DTQ8ZcHxqIniejD6UyrFkTxJJJJgkc9Ea+cX/wAat8/p6Btm&#10;F/4KnJSXrbp6ayyWhqdfQYJJKCDEpXZ5E0jIqSUcGFJACSSSQAkkkkAJODIm0kH20/Ma/UkkHwSS&#10;SSAEkkp7bCgclNhA9MKcghiRX0FBD/8AQUMznwpVmuo7VNf8T4I4XzDDGRR0SZuoBf8A0EzUSkGx&#10;wYUkQeP7ygDHijwr6JPxfsXo/oVnHLxhbY4+NVqPi9K+aj9T4SSggxJ70Dgh4l9EDKSf9Jh90KYj&#10;jxIAdE3JHwonDKSd4qGgdxi/8EiOyRoAOuJY3DxoM4IPuKMQkcXEvxACSSSQAkkkkAJJJJACSSSH&#10;g7yAEkvyNfqAEkkpsDBzHBjgATAgCEkklbj/APlIASSSSAEkkkgBL8xr9SQB+Y1+pJIA/f6Ev6EQ&#10;ZsDOjegQ/R/TFGpUEicRvN2H6McaXb/mP6Rv8gLAP0+lSIAen0q2zeRklGicOsrHs9p/tJ7yLnw0&#10;nVxooggmkGTyF4E0EJNNbh6HD0w8EPGpbxmRgSyYG7x+WjErlblyTBB5olyGaVb4M/kdThXeWNUR&#10;s3n1VPdwD9QhPBArfUnq8MpU5BAY9yPqLWqHmDmjB3o+MnM8edMzypHs+c4G2nATqqLVTvLkGnN6&#10;Rf6jz/qCUdnTA9oORWiXy8cYwGMddRVBS5HLb2+0MI/KFnP+0s9Z7O2z8Z4wnEOMfTW1rOrVuHP9&#10;FY4zFuMYSY4NSNdsbE6fqOpGwA6rdqPqdxcdPH46WegjgOIhl1/s79aSbPGW4RsRDg8wWRZWayct&#10;UWxcc67l/GRPMkG/bVJxIZVLt2c2iG8tea1WSXt17glbG2um5/J5jV8xxh9ogGjp9lY20qO8ePhM&#10;2Y+mPvrzGBzLwxWaeL/F2vy/yN+bhup8j3DJNndBspIM7yavhON3Fpj99Hnm0yXSoZ4Gx7hnHlrE&#10;3AymG+jbHtwfFTNBuJSGYgeOT6wy8si9OhYZsnckHJ9aq2tYN2iOJ88cg3k9yMi1rZv6r9cT4YDO&#10;fY23mF8Hyrq6myUXNSAmTaVCeTbpjKXJjWkTjbY2lQwBeAFeGLUtcECfe1W2I6LdsZIA8j2T0xQc&#10;pvG9odD/ALS5XK9UOJDNfaZxPBXumNtgTO1CvHNeTHAY5W7IZdP31T5ps3phmyvb9cj+qhKfqfEJ&#10;u+n8JqlB0/JQj3mA4nEfTRKvHhAsn17gb9MSx+X9oyqwFgxLqcshciMTCRzELbH2qJu6JzLnAkOQ&#10;0d1qaqzl2R1BOpVNjuWwFtknrCo6hmII4D7vH+4kSaDlo7Me6kMTmORqtvK4bMM4X2t8NdDDmSmd&#10;xBF0SleebBMJfMY23lmWPzAblsTHGAv4iDj2mPYyaOpGty2X7P6iqp7vk4Bca+X41Fksn0ybGBCx&#10;iWNrWbl6s9BvZlfnc14OndWk+sHQDmrWZ4JaAWBuLmLR6Hbjubg2Py+mtgqDsmWy7AbUgH0/GvEc&#10;jOlyJekhZ6p6sUuJ054k7K549o+dY4wXIOUQa7MrSqCGl24M7o43nMJ4Fhu2CixNqnPHfEzC81E9&#10;S9aMt5fM3J9EmkMhPcXoGT+3KjzDmYU1q1dIwpM89Xt7AS9AcTiBP0vI6ilQtwDKikC40yDW1y94&#10;5jbYI+Dp21+v9t7ak78bNjvEwILTu9z3ljszOQdrX4emWJxmPVudohN9k8hpUgHk+1HRNQcubZzf&#10;iLK68nl7RgA1l4f+WFnMg9L/AGvq2Yvo43xR3NVy476ZqyXtqVc+zA3iPzCrZhJlqbuSPfMaY+Kz&#10;tx/R4TZtj+1yS0q2PvjG5HatD/1LJtt+2f7TubLYFsHlo9J6brSp2wI2cqEQP0hq1VBs7l1Ktjxz&#10;t9vkwtabYfB+0rpfMGl2nj7eIh9TW7nymb7Jn7elXPaTy64jtaYx++rXPpv9qXJ3IWWCAemMff8A&#10;mIhcwkbncgaGt1PJArVI6fK8bYIOSPy+/GsB2OZJk6vZp7/8zT9Z1xOnX8IpOObNhngM+E48zec8&#10;CDjkbJzfsg1nHLtK1VIzZNpcdt3yC5Y/cWY0GRzHMQRwXdPVItBya4j2LFQvtMuOtha3Diq5UPcw&#10;vt3gJ/yw1j9ZyOdRjsxndEgIu3XlHzqcEBuFrATmE7+NWST7O5TLfbJ2+ubmLUu9xc1hcq72WfGd&#10;Nk+X9r9J53Uv6us+cx728LubYYrpCufAviqJwJs9syo5SBHpXFpO3zbh9pJj2bKtOWD0/nVaodwy&#10;7RYhgAIkfxPGvR8b1cnwZI/l2zi5milbcf8A5Bil9oE2lT1jGbTg+InpxtAe1POrLC64jcF5asri&#10;5O5kfebRLYrQ/Aq5LJi32dzbfILRI1z8vMJ6qShaN35dC1KW1R2MkbRKnGzOpwiPjtDWKTCkCBLZ&#10;cvhEck+LkgXUNH7XGVWzHc5qD2Jx1LuDAj20jYB2D/WrP2yXk1R+NIgz3RW6Ll+76R9m4y1XUR/e&#10;4Tht5K3rYdlmC5H5g1pNB7N51OGT6Cx+H31b280G5cngcgtxj+7D7iht6kbcGqMy6CZOaxNazLhQ&#10;leYZ7PKLmshc4DMSj+qrszpOYzV6x3YBXFsXSWqEqBs2IDfz9oR9MZc4YPzLbKP24SVsTdmEqESA&#10;YrhLYrCdCS1qtGMHU7tayZs/9WebTsgDTJ8UcHN3YXgVP2kbJ5jLZi+0Cs4HHLJ8i6u2Z7WCBvvL&#10;AvaP7Nd4Fg+3TaBMakegxyMrOBnqapVlze7tl1NXcOCXFLzFzNgNo+NTByt7LXOCO6P4a0hvNGTZ&#10;7eg8rUIrJVDhlPpdvMGnGPSGMXGvt7iFyau2ZjL2cxnxMDYBSQD/AHFVakG2lpAR39ZdmbI6TbM5&#10;LgCe4YmquLtqkjIzqZ8E3BdQj8XWGT2lFvoOpL19nHpwPOYRAfs2RsOeOTHt29IdxGKTpYkDZiaD&#10;qFVqqiVtpw2PgPcjZ6XzrZTMUztnPuS0zGn542YOQew7xH+4vSzZXTb00uA8eajp5q2x9z3VwfT9&#10;FuZq5/5cI+ZdXoRsXqQb9scMB87PSH8i83/aA6xW3/uPTuRU/U/2gevJY2DMThNax2lwLXlQzSav&#10;bMb23Bdt6fBAtZ2+bV24Z8+C2PvHSJbWbSevKUZym8YAiPSF+7e4vzyJyc/hT1bNCHm3P+WsGk2T&#10;tt23ntURIxiuE8Cw0cvexzH2AFy2tUttnjk5vu7VwXTGrtK5XeGCMOn5a9dSmo8yvdadLer/AFJM&#10;ZlLtzcgtwD/fXZlP03IZqywG1LnmryLnG0zsRyBgzmpebdckEvQLYftckM1ZA3x9u8dq2Nc/n8Y1&#10;m4s9Hws3qUmtTDZX0W2oHyyLlHaR6t8xC5OaW/iDKvSCRjbOWXs1pUmqG47lkxxD/FXCp7xtuhbR&#10;57yfZPMQsv6yfZPLHnROl9i7ls2OZs+K3jJzLa3ir5o2MVi2bPhOPatS0XGr3I2GMlmPjJ015nzl&#10;zNkFT6IZp4zDKYrcPJOt5fOYJzu1kpLZdNQqonjmSNgNm2ppalzxrt/1j6HJ20yiloNYemQYlwrX&#10;lFzmTDNG/ZFHcXqWAyaZWkVbK9OL+K/zHL5NLYypFf8AyAsrLTs4vxzh9ucfmCFjxoFNKEZQNjvG&#10;B94Cs21YyI9L3hGwzwL1ZC1K/iefum2himx4CY+4NXCaTwlrBAcuDy1lbOoBhItIJOJdMpdZgBre&#10;YmuSZdxnE3AV+TkZ0zKJI5aEvGb5PiK0028Ize44+BDa0ng3hbLbTCNfvTXX7hZMmlSD4AqnvHGP&#10;4iEM2bkwz4OmiMvlbk3Aqu0Tu3QlI3hAuV2NSe1iYy1sCOB9+GuSySvATBBxroSX7M3pqU7Sg1I7&#10;v7izJr1MUbOMc1Ztkw2+Yx4I/wAS2ub6sqh7OHJ0yzk5DWIE88kdkmCDjWWmpRa5zWmSzCTkj41V&#10;n8oGEa02cDsrPXg7xFqIeYriuAGkQCluBkgQ8mNX6eOuv3iwszZ41ZG7fAhEsfo63cDSdQLIzIO3&#10;nTNzGRB94TwyL4MDw2441DcS9M75gTw3CAAJB4E83InnA8aZGpwDA3mBMkeY0NJkQcjwiRSWFkv4&#10;PxENcPBKtkeETNxfrSMBZN8GoZCDQLCiI7abSLBzg6GEeERggxxoG6g/o9KuR4E7/uI5CY0+3UJP&#10;hVmuhEn7w6MmBIjxQ0t3JGotC0ZIRMxqYMaW7p4sh4Ek9bStoA+sCWBOL9HnSfS1AhkgSwo6OVkj&#10;TJJeRfepX/M/NANbjVql7caDgbkVqZtxwDU73Dkj25p7sfGnhkHAk8m4wjUOhQDXEjwIC8l6JdsY&#10;08SYDjVGmricqpGZIEOONWRwfGg51aluol4ODj/+gjkCGjRJD9fEEEwY0iETUEeNfqi1LiPGk3Uh&#10;RyDVAEzGNMjQ0hE8MmNfKtfAnDG8JW8aTcY40YGNAsG7umXDdHrenkQ14NTjCtkGpjcaZRJuPAqP&#10;EBEGmSEwIoo7gaBYNI4ImcaeIoqYA4jDcmAaDwIkMeNAB4ZBpYO+oYx4E9vGNRjLga8HgQ9FnA0z&#10;uaoFkOBGBkImRt08MaADECRLiht1MQBMbjVkG300BZkV2l4+4oHjEgd43wDVPeDwLVHDfTzqkzRn&#10;j4E9LwcgqsCmQJ7d0hjVhGPNxolbSZjU5UARxjRIbfBnTMCMWyRoJwaQiZG3/ERgjMiZIzs50FAz&#10;ppEyZ40o0z7kCnAQyeNPEIPuJDGnrZFQTkMn76GkyIk4H30NQAzbxpEb4ESgTxB4EwDPZ5kGgNLy&#10;Mk1e7tArJNB3iYFZJXK9w1oOn1EsC7OKTJIWWjqR9QiGzzaA53LBAe3H1FDJUD2Ml6/zFns8cbyT&#10;kW0FAekbdtMnuN4e3B8RdmSNwyDLsDMFsJBdP+ZcTs5fZbY10VQ7yY9k2YOAhVYkQ80IdtmTHzLi&#10;GuHjmPrlx/uJDGRs59s4B9MaZcTDGTPpweWrCIysjwbaYngj1A8u4tmcVoybS5iFsDIO0RZ7VkrE&#10;Zle76rcnGQzI8HxUsoGa4qB7NXOse4qfL5fe41cOxx7yfX5atUjk44G2Pv3VOApPT4wkBHfzk6au&#10;27tg60fGRQ27gYc/li/nQ0jwkZMCsAMbxgGoe7jN/wBRPDZok3GgBlnK7PQz/VV8k8v1M/TQcbPv&#10;8xXCTt0E5oVPt/acHcW2SsnIj/UWS0+PBYjj+qtIZuO531oA4vjf3wJl4RB28w0zp4hNNBOB3hMY&#10;/qKtvCD4I/4SMPHGPg4+oq2Rxp4FOLEQmp/FTPyai+lK9/8AhoGCGTkeAYkSG458HL0kHjTw3A+O&#10;+gWWQbjAnt88HlKt7wlvBO+gC1DeYCfwk9vHj8pASOMCQ3GD4ekgYHung/u1MG41EBbuMeRPbx+R&#10;Asslz8iW8d+NARvEt85ECAD28YESG4+OqqNwTjRIbjVzoAMb53PMT2+E7mn9RARuP4aRHHP6aALU&#10;N5gv9RPDed9U/fMGRIjzkIAtRJh4P00yNx3++q3vmP4aQ3CALVvCWNBxuCXMieG4wIAJEcKHjUO4&#10;W2mSZyIAmDcd9TLmPJ3+agI7kedPXO55iADFxQ94wJm/j4/w0yQg+4qAHt81MEamNyYEHITwdNMj&#10;eYB+YgC1X/ABIbgfcVbG8+OnhvPw0AWS4nhuFWyOBwFS7QKgCyDeeBEm73xqn7wSMieG80/fQTl2&#10;G8Uwbz8ipI3CJDeaefUQUFw3zxqYN4Pg/EVPHMB8fcUzeC99BOXYbzAiTdxqe+qGN4jG8Y0AXBu4&#10;HHn/AE0SG4VPbuCQI83ceM6nKCyNyYM6JQdBAW5ESGRBOWRujDcirY3HcRJu476CgPDIiQyIOMiJ&#10;QKcAkNTBobApgyIAMDIiQ0HGiUCWMCQ1MGoY1MGgCYNPJkaegQBISSSQA4pCjpKcCQkkkgBJxNpx&#10;ACSSSQAkkkkAJJJJACSSSQAkkkkAJNpxNoASSSSAI6SSSCgSbSSQAklHSQBISSUdAEhJR0kASElH&#10;SQBISUdJAEhJJJACSSSQAkkkkAJJJJTgOJJJtADiSbTioASSbTiAEkkkgBJJJIASSSSAEkkkgBJJ&#10;JIASSSSAEpCjpIAkKOpCjoAkJJKOgCQko6SAJCSSjoAkJJKOgBJJJIASSSSAEpCjpIAkKOkkgBJJ&#10;JIAkJKOkgCQo6SSAEpCjpIJyQkkkgBJJJIASSSjqgBJJJtACSSUdACUONPEIoZCJgDJCKGQieIRD&#10;SEQLFGhpE8QihkIgBlwRB3BE84cIO4cKgBlwRAXBFMcOBqqzSYYFQANmDwaz2cPESmk4WYzCaYyK&#10;wCHMHCzeaONTPpwdS6pk8nAwjz8Cx+eVJvOeA+RTjBmoCDMQ5r+RVV5WHYLK9Ge5GQXLWb1RVGMZ&#10;1ibyoBvC63Ao3vKEh6qKkezUpzRnuRrH5r1/ArV2oOMdmPTMO7bVbbkGbJH1PNWI51pQAZ4NsYej&#10;p21Sd3xkV2qhnuDndv8AeBU9xkzwL4ASHbgHn40BJzMiTgmMih6lxADLxuNPOBjjbIk4bjjH76h9&#10;nkgyJZ8oKqQY486JNx4EnFsJEzvmmgQXCl5WV49wLSCN/aTwQWlicvmBAkyLQpfPB8cepGRBQTJf&#10;LyGv4LWMapMwzucEaJPHBIL8aDkt7tev51P5xYByZCYEebjwZ1VSOMblbAzG2jbANGqCcqpGd5zg&#10;UwkvchyIbPB2SZE9J6gcmJgj1I+UgWPMyEbF9xB5w8JH8iuE0b6fvqnkbjQBVXA0sCsg5X340njM&#10;cCBhT3A+/AkNvjVk3O9kRKYUm9lrmy58q6kXH2kp5G4+4hpLkeRWojNIkvx8CefACzZj76MWxwIa&#10;RvgyJ4YyIAMOB6eOBKBHqfpeYzXIEBSK7TDZ25kJQRvAczpqe9QFJldNvZlwAyK+DpuXMBggsFIY&#10;nmp6VzxzLSANYuQD81Q5pPHMyc7zH00bxQTJ5LyW8EYNf/Aqrubm2COC6tCkc0bbs+xn1viqtjeO&#10;YL8di5AhIOLtR7MgRnMG1qaZE84kZGbnGGai1OmJPU3XktM2fM3Nodz4SzF44vEwX7kCEoAvknnm&#10;8iOHSx+WXvqtt5WRg5vcuPpqZJ5WJtrcyNQ6geOXOS/cgGrkEYBeTRzARMy+oMBD9NU9wTHngQ1u&#10;TGRfkDbJW4ZTJzrAueYjEjZ2b5mx7cerpqq0+Qgcli3c6ieGNyGY479yDmKRw1BfGeiQEHcIq3VE&#10;0s34IES3gmvHfWV1I48CiSi003OqK24mjm5g7i3LYfUhWE6A55kDfVXPdu9nW8bK5GSNlNY79uAY&#10;k6Z2hKO8XzaBVhKnmJ35tOMheWqfOLm5Hgg4CJ6YDGFtjRJmMcY8EfATlpJcYmSXkj6HMQGeUe5l&#10;tg3mLcnhCRtgfw0YqAY53IcEANZmVUEZQ9ne0ibU2T2Z9k6g+5GqHtQnjKcTE7xmxE3ucwY0mcvL&#10;c99UmacxMJwCN4phyEcjwQIcRp3oE6O4EmNVewnGgDIpbhvgRIbgZlDcDXzUoBuNfsDskSdGniDH&#10;xo9hON41KHkzwKLAfuIg3HjSeL2D0B4EzGXJGnhkx5INRVsjMiWo2zwKejQtuLgQhIENcTwcCrh5&#10;2XhQIhPST0pyIQl00MPJlevILAnhjTwsit7ZF3SGpjfmpRpYF+NeLxPgfIPGPOqwb0f0R+lWBvnT&#10;RxDj+dTIbXqfADBAiI3HcUPgTUEas+8/XaDu8Y08Nx41DHbjSIMii8B48QiZ/kQ6MZFLbk7ifSfL&#10;hOLXcTJPGlGkMg1+hBDjU0Dvuxp0jfwJuNj6YvRigTPEUEbY+NOs3IwoJA0PH/8AQThGHpgSqf8A&#10;MYXBxN2Ufw40XperBsHoDLMd3Uy3gSNY6j9IOrpptEbTXJAg7ypGzYeAOpH5iwGVuMBM6JdqDgIp&#10;6C281qTtyOSXjIDPCe05E9J5wR42Q2oHGP51ErvGm/tFcvjCRanL5o2CPB3CCWPtyY8kaPN7kGRD&#10;oVolL6jSJfPNwJeg6flIa4nDl45vRqtpbxp4IFbQIuLsSYNox44+NDZ5OBxtsEHlKtjZ4x408S3B&#10;8RJpC4pLNnec5+BdLUvPBs5duzZjzPNWYt92gzq4NyY216A4hxjQ7dBIYbzQjByePl3PMSmFWOY8&#10;/wDDWeuJg5eOcffRiTyscZcZruBFKQucTHlx421la9m7eYxudz5kHM1PGmJW8HGTBHa+HqrYNl88&#10;bSGYgeOQexXbZCWlz/MtrIEiv4joeX/xUez4ToTaps3c1bSDEIQW3Q9Recs0pt7JHJ2DwFsw+ZdX&#10;vLTryXPGQDMLRAkFzF5p+uXTG71Fjg43Arq8+/ZzmWqb0jPgPVOf8AmTA6tfx8JxoNuODg408QYz&#10;IOMb1tx6kCTOYDjJg5a91P52HnAx8EenGNXCR1wRtYgg41nrxuSPJ3EBI3IkOSlhchzV9s2CrJxN&#10;oG14xxanTWMuJhjJnUx48IZtgj4xoPb8aQnaHudaGG+f4ahkZuYyow3Jp51uWyOixzuYgMYHsw9Q&#10;i+ufUFNps2yul2zCnLzwHxEBqysHL/Rbalvp8CG7YNogw6Ifuo9MawGnyTF45vQHKonfZldQw6BK&#10;fLKgMjmZT73/AC13Hsrl7aCw5gfZ+oMi41r6QOGBAPhLdthdSNnLljBGe55gyKKc7qU6SF6+6FPT&#10;OrYdRDrwc1cnZwA3eMfLT0wnj3dsEZ7cHUGhreRto5ieO/8ApJmoJgRnxguQdNRDytzhw5f2IINO&#10;Aap4xkgc7t30S3ebWzmgOIgfLQGXjctnIDR/VTBDy1DcbsUATdPlk7iebzBk8Jjg4+omZg3cubEc&#10;CGs5X34NTpoFBiYTQcbY7aNiIgSaZBriHaBSfZr09nk3V2A8cEjH5fTWV1ZK+1ZceOA4sbfprVhP&#10;rJ5qLTlEdxQyEwERIhO5GmSS/GPGts58exoRHGiLMigPoCcaTw/eUDkHpTBG6itMdxHIxk4F94tv&#10;U/PcKqSHD6U2nz8fpTC0NDLcJJJJfRIkkkkAJJJJAGvAO3LKg4/KSZkbQIDK/u2BPEb4ONRpLUfc&#10;WohLPAdQ3FuP51DZkcwZE84H+Gg+A143skQ2YM9NPTBuSAeNDe0MY0FBXY8saIgOOJQ3CQCL9a/c&#10;BYyDHHwIwNuOAfvqq3FdpO8GbJy41KASbuB28FhDezxIwO4EmCDUTO8amCNUE4HHcgIrUNxjGq28&#10;JgGobOcE4EAaRL5oSDJBqIk8mnfjBy0Bl8wIEd6wlMJwNzksW0AWSX1IyjH7YC59JPEcSWPk6ayt&#10;xJ3oc8CTd4SPj00AaE4GOD4kBFSRuGTYh47CrZJoQJPcTNwka+doDVJXtI3AmRiInmXe+mZxUnbf&#10;HaGq23pu8PGiUjZsoHOBNE3gEkrHx31MZuLPxIFpDinxuW2fT8tZK8l7lmTPwJY9BpDNu2cjxwaf&#10;wyqtzSTkNwIbT7crkh4IHwhx/FR6VzAjYlnmdJTjyqvKTewNrwVSXDhz3zrYJg4ewZL+RUOaSvvq&#10;gCts3BI0YI8IEfuIaOX4M8CPdn4/kSNQA7Mg4yZ9NWqXvCMHOOA6p5LcBESuEgTyc7SpucNqhlOA&#10;33of76p80k5N5wLMdmdUDYTHA5Pok5i6QnjNtxsziwc1fITvLFOSZj9myOckd0cfTQd5K3stzwak&#10;C1Rm8IbJHpxqn1w8cmJrAF+ErRCTPSEHH0OYk4k7aD2mBPDJqZEyR4SMllTlhanhB7sA0B7n+BK4&#10;OMfl3OmobOYMo22DrJlw8G2+cZUAIkvJcTJG7mDJfyETJJpe4LSe3zBkjPy0Cykzi3BkjQcZMA0Y&#10;mDjHwIa3GO2gYMkuKqzBx3I1ZHB/Aqq8JjJnQACeM++oVvGjxG6huB4ECwHHBhSUt4oioJxJJJIA&#10;SdsEg9GJNL9gJHAgD5jX6vzGv1ACSSSQAkkkkAJJJJACSSSQAl+QL9SQA5gTa/fR6f6F940FAUBN&#10;iwZYkQG8bxqrpJPogW4g2yBumn9HpyKHBHGvyONHgfBpF2nuIT6fQnW7j0j9K/Tlew+KcXTs+8PH&#10;AhzSNvATCbgQ6CbFgjyKGdxjjUfAln8S1zlaljcFb9xWqTuW7hvZjP8ATWWwERBu7wJMiD6XB94I&#10;DM8lg4M8CrcZ+6jD9/cHg7yrvpVcNWtelmoh58p/0Bj/APlJhS4Mw07USg/LeBfEZvTHDmTPp9P9&#10;K/EeB9CbIno/pzJwhNRCEkapC8Lu4Bx54EK9EXp9C/PT6V9ej0L6pX8PECTqFgUNTWJrZFFj4vSv&#10;mgHz/SnPeTf9K/EzQND9JHjjX5H/AEf05Ukl9ECSgjwpJIASSSSAEkkkgBJJJIASSSSAEkkkgBJJ&#10;JIASSSSAEkkkgBJJJIASSSSAEkkkgBQwqX6B4cy/Wv8A4qU4Sm6lqUgiNfqSSaRCSSSQBu7xm3M3&#10;wX1m7ymHNzJqIRBNnPo4UYFU8wF/9FZqYeqvYs2nvVIBjhmVjxhQi/H/APLU+ZTc730/0kUMJsHT&#10;/pVq9DMIyScITGm00QJJJJACSSSQAkkkkAJJJJACSSX5jQA/AH0+lOWsCjYvSjslBecejElcXiWp&#10;qA0caajJiWmzOSDjbY1mcQ8PpQh2moh33n4kkkmiRKWwLaJ6I1ESQBNfTIrrjUJJJACSSSQAkkkk&#10;AJJJJACX16P6Uv6P/jVtk8n3zJAlOdUWw4WsjUq0ACRL99LYkK3yV0mybj9s4yKk1RLm4S44OBZC&#10;Mytjq9NDTdha02GcekEa+Ixxw8SKjdwQKI7d+kq1+FrDFarwISSSLM5WSMd7uJokEpIlH6G6+v6W&#10;fkk//egdQC0ko48SmsJYd4TBB6ECT4atozlGOH/xj9K06aDJLWwAwIQ1kHZw95jNnGmpxV2/jwWE&#10;h2lhYj7ipuM5McaffPMcHogQ4hvTGpUDMkY8a+nwgelfi+sPp9KJMpf6CkwRRYE0WpLGfcDP/jRd&#10;vLRxjxxGWguKUbx2IAnEhpKcGHjOJR6zdDSTjCjumox+nKb+lJpLHLj06QvTGrozpt07caIbmBbJ&#10;SVbip4h7zETi5yxrPl5bVS/BelvGWwsKlrdyR6PAYm0oGclLhiZEgVymGygjFseOM9ww+mNbiSr9&#10;/wDaDafw1W6pnlkeOPqLj9eZco9yeD0dOD/LQ6BOFgLUZLKNnc1gICMwLYydRdT7K9jbJsQ7x4e5&#10;b1RrH5fUBHIwQLZ6YcTExMerg6iz81nsgv8AjwcB0OMw2PKftXkzKazULeBjbMqRMKf9NMuQbse3&#10;H8NbORk43g7xtwD6hFlc4IWavcEZxHt9RKxuelNZpv8Auaabgl2GUr+8LDqQkyvuXILhuoQS2DYv&#10;OJS5qNi2c7qOD/GucJv6Oy22CBZXL5oQLnHeW503WpeJ61UFp3ftEmAzT59AbgH++hpHBDDBHBpr&#10;E6TcPXntLnUudRadUE4stgRs9SD4S2YWM6aIhZz82bY2wuzeXuXjIF7U5q5pryXuWcxOEJy4Omrs&#10;PaJMWFiA1onSTNSTgj8eMMjKONF1QilxzG4f4HGBzqLftmcwlTnRjY3Ix6iog6EI/e6x7ca1Nxs/&#10;HSu44NTeBXEmbk01V+PvmnjEuVuM+A6ipOvG0klO7BtOHROYPgwKt1ozJPmW8zWeFHAMXL7kCzdv&#10;Um5tv/kVkSmG1hlG2AzcyoTiD6q5jGcpxY7uoWjd4/mOhyeZa1VfUe6c61BMBtiYJacuDqKtkeEb&#10;OQG5kfNXSDzZu9mrY5oLTcPNtrH3krcyfnAzrukzTi6TSKDqR7HMQGCAo4x8z5F1FMK0krynXzO/&#10;cMQReb41zfs72mSWVDPHOAXLnTEphNpFKPL8EAN3g6ay8nbJ2+nNrtK75j5HjmMnVUyn3A45iDeb&#10;pILvLVwqRneJ7GfePLtLK27h6we3oAcstxOxjt3cIu0elkw3ady5jBy4BtRWxiFnXK9UThzu27R6&#10;dsvUVJJtkcmesXMF0bputgZ7YGU1/wDkwxE4+JaX3omq7Y5yUsOeyN22vBHqRkFpqyU3sfcuR3nL&#10;4WDy1vFUUPIKhkO/ye0N0Ppj78a51HUE+bWIwvi83UQm1u38B9QmKpu4ehGzv1Y5DJJD2k/BcMTV&#10;GsfqDbBPpO2PKpbabwD0rgh5111QdWNo9mrFzMn1w1ooiXCrkWi6obR1geALEWC7zC9xc86G2a56&#10;2e96B0Dk9M2uP7oz6vDetJbUXbEd0gScy5312ZVk0czKbAZtj+0uP3FQ9olaDk7J8aW2iRjtancX&#10;MbfbZMWw3zzmTBx/ae4CBZk1NvbQWpm1bbDqicbL5S/mJ3hjsCGbitkbOc65jqyqKcne/So1rGMt&#10;ttaFgwLl2cbRJs5IcLY7rGTmEIVHqP2Vzaak3mMBbPmLp4UJSlbhzEyZa3bjm5UO3ZBG+YBOUlwX&#10;M8Cx+oJO9Zzo4YGNw38i2yT0W5p5wAwT3LeoRM15OBtvbA8ZOYhMNVtixM2a2oAk2uMqMlO5xguP&#10;eoPuQLm+pKkcz6ZAfmBbCQqPbaBjeOZUaAH9luEVEl88mLwgIIGIhhHy/An6Qkr3CH1m1ptbeoKr&#10;ck/qc7pmyGK2QnAsZePHrmYnjjfFcfEWzU3UhICWZr7YEmlbEunKL2L0pO5do6cZOmIqivVG8g1O&#10;ilye2cx0m3mM4bbnBphWkU3VDKVF3aA9uMelqlXUU02BkYS7BJz5x8u4uLao2B1HLXp3My/h51Cj&#10;Jpkg5LY3kBivKwHA53Zm+akg8waVJuJdHoxzUQ/MXNM0kbmMmCACAyOaOZU9wcwJOYtT1Mpqu/7w&#10;+FzApTdyOen3/EiXS2Un3Y+QYumuOp7tTc1NMd2NvW4XeksffzCc7yeNhd3Yn8iI0mSzomAXBduE&#10;WDi+U0wWSGMf6fGbOT5mbO6da/hLjUmztwFsdzGC3BpW/HGg1BzhzTc2zgzjW8VYSfT6XAj3ETdq&#10;MQhWxJmn5XTktsRzI+T86qhZpsZX1TMdCVbtgesK0G/sOW3scY+Xb41lkwkZHntj+6SMnLH3411P&#10;VlSUX2KdtKgFI6ccxyQSpNP7QKUlTnWYlcGH1LX8qVjNWsb6fT+jxBNT5d5mMnpOo3LLRYiZtvNW&#10;tUftYrCmG3ZprUwZf8sRb9SdcSWd344GOj9LvrcpXs7ktPbi8ePmrd7MPuzbox/srSdCt22IBLpU&#10;btvORSTnZ9PmR4DSosvek5hCf5a5eLLBy2fHbfeILttd3+sg4bM5DjCx1nGkNee45w530GP7yNY8&#10;LHaqZt6+4Dptv93CXaeThtJxgbP/ALyMt22s9bjezV6czbTuF6SZmDMkymxzOeO71F0VRdLsnMpm&#10;rlgfWHa9mKul7SSLuuKrR7isJUPGwOUkHMtq4VBtoHNW25ztjbj8wWRDW+0ybRjswMRN4PMVQmlJ&#10;1hPi4G0quQELpktLF7rtwturVtyAA4qSUmHZgBrXeZ410INwOVSk8Ad1IHdbpCWvc4Vz242fzWm3&#10;tl5avD6aiV3VlVuZduEbG3B5njX6ZHTK1rXqIdNbG3C67L9sjlg5O2gOIcBC8wi0jaoOSm3GfQe0&#10;XOn765SpjZvPnLI7+NiUbUfV7i0H7Uf1KeTx6kYy3BrSehWjrF/EJ622LWwu1B1AOBs+3ljcjH92&#10;H76mEbuZa2BBAC4YizEjPcBsXN/O31XPzrQh1w2jIB48PyxCtjEoZiKu2ELcLIzZvQjsubuDqJra&#10;5WkpkMhlTCSTW4Ymq5IJZXVFfvZlyQW4B+YqTJNnc6nBAOYwFJARSojxe5ILXPb245SZGymU1cYQ&#10;guRkU5zRDmWziw51F1xTx5TTZLMDEpI+WtnHRdKjZGfTG1jJqXCE4Fh5fn9mOlfhtvX2cGi/b46m&#10;zjeUupVZ1HvfMck/ZMZhgjgPn8tTannD0MqBLWHH1FcJz2UHOwfbxAr3sfo8c4nR43LG5APzE93N&#10;rYsF8hug93KSpLa1/EcIfZN6Uho/L5hFaaXG5gyB4xrsLbTs7l0tZf1dpwELqDV0pOi2VAbPgTuO&#10;VCcTBx5vRCqcTzlpkoF6hLsM3GtrYZ7J2dcSSXdsP54Ue8aQx3c6z2YTyp6knW7dqlJB9VA2byYv&#10;yYL5bJCk5nAuj9lFFjMMBoD24Bl1CLLnZ3pW2M1LUJbJ2wNQf/ztzEEe43DNxdQWRd4SOuJcYm/7&#10;81GZwK3bVPeUeyYN9/MxuRrFa0nkulpMZXohxuP7P5K82zGeVPb08ePu/nOtxmMbG7nwmzVE7vTE&#10;7mM+8GJ/Is4rOhx1TLzCMyLytNZ5L9pY2w8YrpI/p6OBaTKtr0mFYcOXpSR2tQYx99cBx4rLwm6P&#10;Vw68TtNfZxHTUxJKq2fCed7zY3NZa5PjBy1j04lZLh8a9RnO0FlHMDGgtYCdO4sIlGydtU7ydu/u&#10;8A+WMa935f8A2hSlq1ZPTV6GmmvpHleZ/Zm7/DnADiTkRKXyNyuntpGxpzItaDUD5g1TWcn7kfUX&#10;peO5qizYmjFyDzKZgGwm1sMxJLyQDwQJn7JuTLpaX0uy4I1ah0u2gbY7FuD+dTaZpzA9VnJY6Lcw&#10;DxwJS8jn7tHp3F1QTcoOhkWKV3J24XIHwT/UX1GZtbWwi6KrcCTDZm9bDvRgVjkc8mLAh2Eb7dw9&#10;Raps7rRlO5cCCPnD5nv4FQ64kbY0xx8vzPcSEzW3UMLdEVdsZk8nIYmODUgRh5L8A1Mbsxs23sD7&#10;fIB9NVsk8JHwJO7aWGMzyXkjcplxI7LZaoRnjJn/ANwIPPHA4BrZS4zHJMHmA9RMkl94asjhvjzp&#10;kY8BMC6AzgC3leNHm8nKjBGZIOBGJWTxqN7xiUFV7LJBnQd48wcC2xxL7w/fWbzCnyd9IS4e5JSR&#10;zAiJDcEjR6XyccZMEaPEk7K2h00KSh7xjRJvkRjcxpEbjtouCkrb1x3EBjVweMxxjyKuWMBF9S4f&#10;QDNzTw25FZRiHbX4QaOtCgqrgeBDr6Ou26Hdnq5DtPASMDT0bTGnh5FM3zAvviBXY2Pp9CIgYIlB&#10;6LqMN2+BIdM10PyhANbtBp0jdEhN8fGnrY1DrIKKACRpjQ6xqK36caG7vqJyXhQB+yyRpElZFdwO&#10;B206POk65Jump86Mz0cvIjzCRkjVwZyvHnR4duAeBIdlA6IAjlY0y8btoBpTiaEVEJOCIQhzQc4O&#10;jI2uIxvA7aog3ae3xW0Cg64IODgVVeExp/eCJghE9WnhqANcETwyKIeNMwRrTqIyWc+BDvTHiUsg&#10;0zgX6010JyRBlTibgUq2p+L7ygTciMWxxqGMae1IEhxYIg1FOpUCRBpXDr4agCI4F+QIlbUMmRV+&#10;JGTYCIuNwqqMiJN3CTqgAxvCRCY0hp4ltfQBo26eJkUyBM7vjIgBDIkQiW74FM40AByDTOBFF820&#10;AQ93UxuNTBjUwYxoAhkGoenAiTgaGkboAejTwxpkY0SGNAC0lDJkTxB6ahkImE5MbkUy3qIa3Rga&#10;AEPIrVK3moqrx8CMM7kCS5I5LiyOHmmgLwnj6ieIQltByEIhKR1wzjUyBMjUwacLGYE9x8aZUwYy&#10;caoJxDGS4rU3b4EHA376tTNnjQArZIEzbRhx4I1DIPvqcCtuG6ZRIg8ahjVACGPBxp4jzTyJkihk&#10;QTjJCYyKGphPAkQfgQAzcS3jGNM8aeG3JGmAMt5XeJjjVkmEvJAPB3Ey3yIxcxjQBSW7fHkTJJHq&#10;441pEnbjgIpk0bjj4F+qD7cZizl5HjkAYPpLqKVy+yPBB01mMvlY22tGrs3cDCT6nlLTQIePN3mB&#10;z7imPHGAZ0BI4G5c+Xc5iZePCGTxI9NCNgtjwd9VuTkHAM8Ef1U845fmXEzwExqcCGQeO/gBb8tH&#10;rmAZ8H/sTzfPYxpW9NLKBluTHfR6XjwDQ0g8GSBTG49TAgA9xo8zb6mPloO3JqHjgVkbk1EwnDDN&#10;v3I/1FcJezxqqt+hg6atTNxgQBfJfk/ER5vojBjVJbzDHng4x/FR5u8wfpLQJy7NyEgyJEcY0BG8&#10;5ECeITGPy1OAiE7iGuHHj07aRCY86hkIT6aAHiE8f/Ynhk/OhtzBkTwyd/uIAmEcd/zEzj76G6XH&#10;+mlcwExwcCAJlxTBk8fAg9vHx9RTCE8CADA3Hx0yR4g+8E1/+kmd48Gn9VTgWTeB/sJ4ZMHw1Vbi&#10;e3zUxqgC1b4SPgS3gnAq2MmBPY+4gC1DeEg/zE9vCqu+c/QyJneMGT+GgC+b5j6+QiTh5/siqo3n&#10;g/7EiPMGS+gWHt8wcGp8NLePBx/FQEbjGP3FMJn+IgYEt4HAiTd5g6+dVUbgcHXUwbjkIAuA3A/q&#10;KYRx3I/xFVRuO/zE8NwgAxjTxHGPoKt7x49PzEiPB/T+qgAwRx+HB00t4H9Py0BI8F3DpDcYEAWT&#10;H30iOPB9VByOMdiDvpnfMfB9RAsmEcE18CZ3jBnQ0jjHwKGRwgA8N5340SG4wZOWqeN5j4ES3gff&#10;QAeIT/fcTO8eDgQfePGlcx8f6ioAMbx41MG4QduTGplzAgAxvnjOpg3mNVsbjHwJXCQIAuDdxgz3&#10;0YG8wKkt3A7mRHm5BoAsg3GD/LRhu4x8aqo3GDOiTdBOXAZEYbuFVW5ESbuPBxoAuzdwjDcmAip7&#10;NwjAyfhqcoLU3cI83JjVVbkRhuTuIAtQyIwNAW6MN1OASGiUCGjRKBABIaJQIaNEoEsAkNTBqGNT&#10;BoGEwaegUOBTEASEkkkAOJJJIAkJJJIASSSSnAScTaSAHE2kkgBJJJIASSSSAEkkkgBJJJIASjpJ&#10;IASbSSQAlHSSQAkkkkFAkkkkAJJJNoAcSSSQAkkkkAJSFHSQBISUdJAEhJJR0ASEkkkAJJJJACSS&#10;SQAkkkkAOJJtOIASSSSAEkkkgBJJJIASSSSAEkkkgBJJJIASSSSAEkkkgBJJJIASSSSAEkkkgBJJ&#10;JIASSSSAEkkkgBJJJIASSSSAEkkkgBJJJIJxJJJIASSSSAEkkkqAEkkm0AJJJR0AJMkSImUANqOQ&#10;iUahkImCxkhENIRPEIg7hwgB4hEHcOEy4eKtvJh8dUATHDxVtw8wIDMJwNU+YVJ+dUAWqYTgcCze&#10;aVBgyKqzipMY1lc0qQqsAtU4qAkazGcVZgJkVbnE8WbvJoSManuHIFOKgI5IfqLMZpMCQdf6iJOH&#10;Hf76z2oJoQIz/EtXFG95+Sq1BPLxPprN3jcv7fMR54TGg7gncjtLLcUFP7QJczplxMNTHAiUwGTy&#10;EBcEs8Z1GUEwntOSPUQF5ok5CsjO3A2vR6carc0cXiY4EJArZBkjyQIw3JgbZ0mZCdxWSXyveckf&#10;ANMAoZHiZ3zUVknDMYSHggVPcDxr9PGDzgd5Q27dJuQkCsnGNfkU5ICHzVbySeznv3IOag42enjg&#10;6asknHeHnPk5SWfRmYWgtvqLPXDjuK+VITTswdNZu4IkJLCYzJjICCNao3cDgbWY1inBGtHZvBxj&#10;xx9RBOWRvLxOR4/LVbk5N2mPIUyV2rvPyJlxbgLjTwD00mF7gQce7XPqJkee+obwhI/nTALJOLcD&#10;bBABUO5qYFapeNy5yGVwHK5LHnsFIlXVFFNpmMACdxaFK2bmcNrMGoYfL+RTG45dc+42/pLpz1b6&#10;glIanwObTeAgrS5/NTemi2UfCbWFhdTKr6j4jl1nsznTwmSVOifTErUPYvU7PPHI3WD/AOlo135O&#10;NqFT7Ja0BNZaAUwZPBcsnAtqqz/64lOmEqB/860rbvScu7jjwLMxmZlTdxZv5TlnWM6vwPGmeUG5&#10;ucguP+RGKfpNkwbby5PvEHliVk20bbJtWc2PMn57hiaXKgg/kWD9uEMLAuspb5hxjqlNOkJXtAlM&#10;tJZbaYU9PNpjaatgQRg5a51bk3kuONEpoQcDbBAn1JEXF2cVgyuHggAs9mk0KYmRBx3IyY0eeM/Z&#10;scGonoI3OHpW4wE9xXYe7RjycHl3VSZO4bcZgIw8mA4NYOmnCCY3l7aMR+UOPpqGO2EgI++qHMJg&#10;5jIhoyPbiCg3gc0wZw8flp72aNseM3AQXTVDp942CT2y6jDd4SMmD9NTgZu8bkgJj7iMS9m2uAN3&#10;FfKkbj0II1nrhvZ4D5EAac3qgkDayG1g+lnVkp+VjmTLHpDju6awccwIFb9s7eb+2s/pqOagrhCm&#10;AyNr+88BFg9SExkW/VJnHnu47vVWDuM5MCSgfNA8vIODjW2U+4sssEHUQH7J7myAaMFyAisjeX2R&#10;4ElzrQSkZmBPH0+WiRB3hgspl5agJgj41WyTzs0ePrIHDLN4QJDhcok3mlkZ44DobK6gbRkPGYFy&#10;4JVV5K3Md+zqIFhicEIwJvMHU5azGaDI8Jjj01ahkcxjsmRJw3GYeCNOS4CkyeTkMTAFHppSb1tk&#10;cgWnbM3EulsxxuQLpYf2YnBABnD621u27gu4kumtUaUHGdSo8/R0334NNDZhokwRroraRTculU6f&#10;M5bNRPGQy6bnxrE55L72Tvp6H2kLkVbZTyDHHwIbcwJ+ABGxcEaOuLfcVxllWb8xWlnbgQEmQim4&#10;0l3tPqA68mA7eBASOE9jUNxcX5SPIh4MS/Bt1+j5qPDZ+BPc6sQncIYGfjUIi0Jvb3bAqfMG+BIS&#10;/wAS2gek8vG5JgUz7PIbK3BGxMcCMdvjgyJL7vLBFIOJKyQZEnEoKEeONQiTglzGm45sYg8ERk+p&#10;obQGjTSfx4UzFHi9K0jLcS2hNRWJvAOPjVXBBi9KIEIQORSPT46j09oJHAmYIMCjdpEgUreyW8cC&#10;Trw66H58SERvjUSMeDjRccwxkzpPCDtp+muuh9IgEm7zdyIYS33E1jTaRV4dJNMaZ3zGhKcwL54H&#10;0JbvjSHkTNzAkNwleGowJdJQ26mDuR5EZ7LwDx99T3VlAXk5LI8aJffCKttyEDkj4FapePUxpQ68&#10;Gkb4CYIAIkNuSDJGrVL2d4nSIlNBjjsRr8oP0ARtyQDPHBqQJ5mzc+QjzNv3O4rUQjYI8iHn5QZi&#10;4bkua3Anm8vI5yQJ6oJhjJgQdu4JHwL9H6LIRmNsPOdPM5e5ecHANPS+T4x449RXZmzHAPHAgYU8&#10;gyNiADB1F3ts72dy6cSns3cclq65J764bqAg7gIIwW16cerezs0oA0YC41yHNjmqVHrOo5ZSpra2&#10;HnLtU2ZzGmHN6ABbJOWs9Jtcm3ZwJbHyRr1u26U2OayU4X7G35blcKs9h9FwOcbmqhfhJMHmZLYv&#10;2j4iyby+1Tfs5VaP22T6TtsbCaum/wAPuflT1QbVJjU99y/9oN5i0mqf+HUqHuzCRunkH/M3cCmb&#10;O6Ep2cExhPb+GUmdYDs/Dg+MzoDaTjMg1XR9f6XD+Uwal6LnU+egglrErgxPLEtUm/qX7SoB3o5H&#10;n5vNgXWmyxn9iZq+MF8IcHlk7/yruQdTkNLurqCuD+RZX/0zJTHbfu8Baj9nMWrc+I/nFmkjeydy&#10;ds8utzD5gyIO8Jj4F6ceuJsbcmbfaRsAXS3m1/MvMe3gLgMC2vTcNmuuiWHn2Zw3q1tYm7fHksKG&#10;Nn4FZPsu9jHeDqQIwzkbkJMBgctbV5i0lP7LI2zmXRVP7TJBKqc3NsAt4n3m0VAZfI2z+nKjjjY3&#10;Ix2rdruLnsknchJjgSe6akJNe4PzeZuZxNccfBdXWmzugHJhsTBAsgb0gV82DNLGfqLr6g29lto6&#10;celcIvO+es0xidv7/wCJ1vLGL3bGFK2oUGPcn0AdS4K3+3AvPthOXkme4w+leve0Cm3rnIEFyMlo&#10;nzri536rlTziYnjDKijgIXq5FPyHzAmPGeuS8t5zwrW9P0/xhfZ3tYG5bAvalvpkW/SOtJS2vwRg&#10;1umMmeBZy99VB7SElPNXj4OMfTXN0wrDs16eDzF00SZEmu16bXxOYdClQU/aDq2aVANy5wMwbvHd&#10;0/AqrMJhZHZc3VhrOvN56+dGB1oO2CAwLn1Vs0GZcblI3hDZOiNHnGiMEEB8/MJ8ixOX1wybNvM0&#10;uqnm9cY8ncRQFxfJ44xkxx/iDWJ1AMjYh44z5ESnlWNoM4T57VpYpUdX3xq1CBD3laJbjIjDcZIB&#10;5FVZGTGTOrs4HgHj7i1Dnin27LlPzXoIdG+wPLi+X7+8lVe3Q0Bq7gRcjhtHnVNjNHH/AOPpXyna&#10;xPEg6wlPCYyKKkkqyNgkkkkHwSSSSAEpDIF4woP/AJfpUdans0lAzOTGN00qY7RStWAEXDfGPBAh&#10;rgdkmdWqYM8BDwX0N3ctzOspLjUpAMveYCYI0YcTRtBxqZNJOODoKn221zPpp6Xg9BMmDwcY/cVV&#10;J7iafuO4mG5MeRUeAEwbe8h525AoiDHARHRs73Gk3eAAdg408EaMDl5YM8ChuB7sREm8wL3F+dQJ&#10;g5oSAmfjR548HHn7/mIPu4oxY40NI47i+AGBjvZEBmA7PAiUvINEnDMcfXEqCcqo5oSNEmcwwZ0y&#10;43Zt8RAiTcdzIgDX29aXm1mMH4iqrgg43OdVUbi8PIpjNmR/kgQAe3dtHxqYzI2ZkwG4FMl8rHbw&#10;RgzobMG7bz0AEnlSaeCDgQHeMedByDwKY3IODgTALIOYOYB4O4kScEjyGOhu7kjHkUMjdzxoAPDZ&#10;i44E9L2eAnPVbbuCd9PXHPcQBdnA20Y8d/OqHMG5IODgTI7l1WpmzvDwRgzpZ9QZ7vA4ONQxuFMm&#10;jMkZMCeZ0+S5nSfYoeDd3vEyIwNuSAaMEZ7sphNYeNfkCq2y8cCtVN1Q9bOQa+RARjJ3EhsyR54O&#10;NAHZjiaDjlO8h4yCWSuHG85Iz51DoOcOXLI7OO1ytMhUNnEncsyA17kCersgQyEIFz76mEITuIPc&#10;RJm4H1kJEPIe+EbEzgUyeOCRixobPCDue4mXFzdgY+BNFDzdxjHgRJ540BZk+AiRCCjyIArbgmBQ&#10;xkHxp6aDQFwQlvBAgCY4zqt7v30833mAimEyIAGkbkUNHngx28aA3MaBgOjTUUGBOXMafIDur6fa&#10;bFA5JJJPIhJJJIASSSSAEkkkgBJJJIASSSSAEkkkgBJJJIASSSSAEkkkgBJJJIASSSSAEkkkgBJL&#10;99CdiwL54jz5xptOJL6fRtKCPCvzAv1BOfka/UkkAJJJJACST39HpiTtqBL1Z4DqCIkpf9A02X0f&#10;/GvniFAwkkkmiRJJJIASSSSAEkkkgBJJJIASSSSAEkkkgBJJJIASSSSAEkkkgBJJJIASSSSAEkkk&#10;gBJJJIAIy9ETwIczPgUwkY1A3TWw009oCxr4Us+BRFcQuEkkkvoot8scjErgR4ycjwGAob+bSFsX&#10;A2b3PiIi3mjJyPBAC3AsZ+mp0F2hRJvL2cGaA6rH/wBFWOdNRxOfZoSemBArBIektRJjP7pHST0e&#10;bpJlNEH76fSl6PSjsikJZiTBAhz5nG3Jg9K/F3yeIV6kJfkC/V+QL9gGSAgigyJhnLCuSYIEUJHL&#10;hwc4scaZbTWBvwehKUabdUsGX8mcNuP0IMiz+aFcejD3UJTNCFwkkkl9FH76fSjMmeDblxxoMl/S&#10;gcrWsv7ieXuBUt8TGRRPTEl/QlcKvAHO8T8SSSTRIkkkkAJJJJACSX5jX6gBJJJIASSeaN7xMK/X&#10;bX0hJgQA60BeIuj6XpzdGWODUjWQ0K3HG99GNbrM5hgHZCe3AuTz7/HwWd1y9DrVYVyZty6N46od&#10;QD9nwd9XZ2THnVPmox28izsZrucJbk0bRkySnekOfMoXph/oXeHnzU1haXxNIPTjN6MfuJ91O3Ee&#10;SHJAgKSPALj6/oTgAEj9ORW2mKOfTouAAla5hR72VdBKc8dQVCXyDvmVvuNmY8iA+0IQTeHhEm4f&#10;SDpnNyOY8P8ATkQnEjbiTkgUMbQkZE5LlCKWg+FbJR9EdsDwb8IdtVTcBth403J6kcMHGMKz5mrW&#10;r2jUxiVKbuGpzGhGUobgNzFY6PpdlOmx8YOX5a/ZfUjOcM8Dnj8xXeRvJfLZdggPkJzFwmSyUvgT&#10;6Htt8TtIWMTb+gADodvKnPILj6ahVBQdkgMZ+YXU0uBWGPaG9qCYAhbAuGBy7Q0Rc1pUM4ebg8fC&#10;ZwD0ydxRqk5HRumrNfD2ePEOdCieX/tBYwNmbcDZmC4ZWuV7LxuSby8AVxGTylfKbl0hlQ/Zj9qO&#10;vhqqzit5s2emDG+3Pd/KU3rLXV2tY/1YlXcAFUU+VtrBlW7hH+2ucZxGVw46tka6mZ7TGzn2Zy+3&#10;iAnMJ30flcvks7H2bLWNsJOYQqogyGxfFjI4l0K3tnONPVXKmA9FkUhkqp2mT5yPBAysB+Gu25Ps&#10;/o+nmWPSeGXPe0AcxqF7ZCATcIy2raoxvDDmz/ZF9L9TNRExsuMr8QYe0mExmrcON6XB5aujMbKW&#10;jwR3V11I6DkMqkIG1gRHIxahLWPOuaZ4NlA5Pj1I/MXVyccrg2zn/WjShvG45qTAzAXGs9nlLvZU&#10;9wRrVJhUA2DbAEFuP4Szfth68c5wXI02EmrtiXO+oGJfVjmBsBtHwLYKL2b1POxgM2tDCT4qp7PY&#10;3U7we8xsRN4CcveciQ3lR08UAY7o4x8tIyTm1bfxlmMfEa3cNUqjZO9k5AOTAuQD5hEzPKsbQDvX&#10;86A1JUFV1C2BG5AUjYflrN5nT+/lwM7tlc/ChNar7Qak2apTa1/CDZgR7NZjjCe58Ra1XFYPYGTG&#10;VM+czFaueNB9n8vHJCb+50wj6fjQH7QdvTZ8aAAh+Wug1hK+z/0iK5vl/MVUnb0f3m7jIhsweFZ5&#10;I9SNXzs965c4L9xUOrGYwkyPhEj+EnXbxF2glJ9qE+lTbAF8XUWtUntAZVO27NmQBY+mRc7StxeJ&#10;gNaxqWzcEk8xA5D01c+pn95al1v9paq4pNzKnOAwLdxUMcvJHfjg6a9AqXnlO1zKvb2IiHGLmd9U&#10;mebI2TAmMJxDgIXq9xcxC5m3enZH9HjLZnL7V7i/gOV6bkdVxkBuYC4ycu0tCqCl6rZsgGnEqLg8&#10;xd+bD5HIZbfZh1HROZ41v1SUHIXMpwTg4m7Igi3PGrJmT/8AdyL1Y2rvni3K5eSNyDcwXI/LRipK&#10;TmMtICMICjudMq7Yp+h6Yp5yc0HBd03JUyOm6cnD188Me50h3e4rUus7YhyKji2j9pk+khD7srJR&#10;++zt7NYI+MgilV2qyl+ypjuzYAhtSeYrJQ8wbSdtPHLZi1JHa1CFT/6hFa4pJJHPoxggc3cDfTGN&#10;THA5tHYgjBu4R+VkTI3k6nc6BHA+EOAnTEXgXS0noeh3Iz9q1i6cR+WLJAuSz+T6Y67CwnSdww2X&#10;1g5glL6WmBc8v51ZKLGMMuwTUGQhequnG9B0XIXMq3Z8IfUIRbA8k8lmsuswAESDprLu6lRqOS2M&#10;3cOM6XpenGD3fAsWriD4vcUOqNokpNfDA+3eAfLGtUqzY+OZSV9AzlQhvR9MaxOT+rGRy9BefFwd&#10;S6JaeM/qPMuY76aAxQ7gdwBn77O46ZS9Fby72NUxNm96ABSRk6l1Bm/q5y5s23x++K43fp8Cz+Tg&#10;rxgS8F7ubMhS7sNeac4aT2usgZjRXEdpy++JVXMgekVrah6ub0w7zO6SMenbIoexueSWTsn0nnzE&#10;QzXfZiEWwzTbY8kllmYAn5icxc97SKNI5mHaU1e2945Y2yk5el5mSnWJlNdKvLZ8w2bDgRm9Rj//&#10;AJThLRXEvpgJAOYDis8zT76pOyPbJKaYmx95u4CF5Y1mVQTgjxyBgwBcgH0xqFNNk72Blvjlel4d&#10;CoyvQkfCYzpv0456EPNvDKB6AzAFyMnxU9L9rnaTn2mVZ1yjsPpNk5IePfi76PljWndn7m9OF+cr&#10;iPy2Is8armpiLMy5x0hVE4oKZSnA5YtRwWuXwRryj2kTSXRzY8cqY2w9O4urqseTqNkfsqnBN2vU&#10;ITXMsTo+n207eggmXs4R/CScLUq9iyLJpazyDK6blbl4PeXN0kAyrsDZHsbmTwjF5GxKSAnLJ3FV&#10;WdHkje+wMbcHNGMvcWkPHE2lQwb5Ue7wD1RjEnTftI/GUxjrSebM20Eu3M01E3uC/wB4VyvVGzug&#10;mDbWO60+XqrJao9YCfW92gmu8fEtIDszZuatn1lzdJcSYWFqHOyapLRmYTBkFyeOVe0QdTeSqZSc&#10;vm07Id5uLUcH7C0iZ7MG4Zk+YwalvqFyKJVO1SQy2VMaek+nA3+8vR/4VjOyUqyiGj3/AM/5OEtT&#10;jFKVe+R7hQqXqSoqVnRzMOAZbVzorpDahVDmpJLKpxBNf6wl4uYLJj+muOZ5tUbNm27B5Plpmh5x&#10;OqnmJws7owkFyxL0bTs2M+U5i7qdtZ0hL9slYTVlgcsbkA/u2l31htQUPOmbntiagtwEKtgj2kEp&#10;sYGznjbitDbDFx/MqVPZftJqFxecg0SCubv3MHyrAdkt3b9Dg4Cz1Z/u4zHvaZq5fOQgtokzp+q5&#10;US9qt4CdRdabK5G23Z8FmxFjtai04k8eyqmJqZ4xE4gb8shVz372ttrWbf7v1qsZIOdZHtMkMqGC&#10;N/TnaEbcVobkqeb+soJ+5fQOT7uy/szYQlzfWlUFmXBdsj5Y1D2bsxxud53G5ANdnSqqyg5jrXXG&#10;tbRK7kL8gDSpi6IbqEKqK425OmwwhjALT5YyCTjeoCSTIFj941LZVRKgZtpq9vGtM4CdMayIKeGz&#10;cj7f5hznbW3I978oenu1ed1SMAXL222HyxD4ERpuXuTX9zAJwbmjVwo/YeSpJdek4Ckgb8wnvoO4&#10;oOo6ecnMGVOh2+oQX7y0bonb+EipbbuBOm5X2lNgM5rpwalzuZ0NntB2ZiaCDTgGW3760Gi9vD22&#10;CWztiJxBd5hBZ11Rs7o+mJlJT7y+E4jJqjJ7iwJsSUqVfdtfyOoTCVVWv/kcCTeWEgbgbQdQtwhF&#10;3JsDAOa0wAMYNFvpqXUnq/to22Nm+0fMKrhsb2XzGlb96aiI1ccsa5fmxWsnE7fxGzyzVGlVs+Y5&#10;w2wU2OTzk8YQWw2lz1cnzNteeALuTjpl76789Yc5JfUTGPcd4j0iDH41dpf2TVUpAF5KrcZBajb3&#10;0nkeQ7XHoZIR6QjmVP2p647zzrbjZNh74wtED5fkKyUXtE3CbbzHdJ9JLaps7nVJTY7kILbYhdO1&#10;wfKlT5HL8eNmxzuCiERdzNxsScr9PEY2FzUuM2v8ptlAbPyV5U537+7ZGW7bH34FZfWjrBkMrGVN&#10;uD4fudxdByd5Jdl1FncuTiI6J+e8ud2mxf7dsvTUEZ7bpwUhba4jO5/H4lSOBm0jT3Dp04yVOvr7&#10;vx8Ry40yNw4uouodj88ZOZSBhBpxjLdJ8dVWYblTwwM5kx1uXcILIpjOqKcMPAzAIlvysirVhlZO&#10;Lqxb/d/mIRNbGbWbltU2kS0MlPZfCJH/AI1wjMPSKB6GNzdJc1CEVo2uTRtAyYwNgFJGTUt+BY1M&#10;aocvyZwbvHy1LA5UXB02vm+I0059LXfaDaG80IZweNp1OmqQ/BvMw1jdVXGlTS9tKg6xcZOYqkMg&#10;45iczZS46JxcT5GnBw+HoaeHpFuZzNXTlmdziXS6wYIc60M+3eVNmdljKyjj6izQg2zkedVWYMxQ&#10;Exwan0kzTleJN006nTx9H/MxZvOUry/dD9WbRHE7bbtZEMKzwZBh4ENmDhzcyJmXtyOSYI+DzF2O&#10;NwKo6q16eHAef5LJtktsYXyTvG8ZLzk9uBKcVZ0QnyKh1BMN2HZDwLPe1CXF0qMYc/1prQ3hI+M6&#10;p84uuSHgjQcc0IlcJGjoqgutATd44kj0BgnyLa5pPG01lwHMB+YslmDe8NVaUOHAckfAqKFN0/Vo&#10;IvqOy9kc0ZOWz5ga1yv31SZo3G2engg4LqzGRje7zjg04FrVSU32ayAaDUgJ1FO5O6aiXFbcTgcG&#10;S+s3nkwJGTIj1y8hrxve6GdPQRO3Sk7wpjNwPj8tQ5hK3IegobcbmDoLVM0tTdxqY0Y3gfHBxqqs&#10;95jJkArI3Zk76ncVpCQ5xZyJdoYxoD2W5jJnRJvKyB41E8eghuE83cE7/GjG7k4E88kZONQDitkc&#10;IaQiuEvp8jzJADP00HeU+9gzxgtoAA2yRpdnj40Yby8ltPDZ4OBfq8oBxGA+NQhsyRqyDz5E8Rvp&#10;oTqfHgEkjwDxxqqvB41dnlzgQFw3wZ1agieVYjDAvy2jBEyQaff4iSG3yER4jjAq24uJkg9NfaLR&#10;14TJNRwJkkxGq0QaQxqjSGr+Yi4JEmBFE38iIjl5DDyJkkrJAm6VH3eGd8JArJL5h41XNzRdu3wc&#10;aTI0Vxny4uHahIFD7cwZ0BeOMCrZHinRCBzi1PJheVQdjTo3CfxjjVyeGoQB97wpb/6U6RvjUaJp&#10;GrfBWpFrcSRvEiPMaibunRt198FH3eEkpg26ZINfkBDX0o6eGgoHoESGNDUSbqNw1IS3dTBs0m6M&#10;QKDxHg0bdPEGNTLeBQyE1F8ADuG6DkGrJGhrhmqU6k4BwKY3T1tPDbp+rhYSGlcSG3Uzd8CAGeBI&#10;ZEiZENuIAMETJBpkaRBpgCuJ7AoaeuIAmDIpjceNDW6PNyYEsBEGg5ESI4UMmfgQAzcwKYMiZGNL&#10;5EwB5wNQ7aeHnT1tBOQxjVkbs1Dbt1ZJeNACHL8A09gGjBM6GuEFBDcDHAg9xTHHgQ0g0APDRIbc&#10;iZb5EYbjVBOQxt0YbjHAmcCmW8GdTgTBj5CPNyafuDQdvnRLGgoHiZ0zHy0zcUxvcj4EEzga4HgQ&#10;dx++rt2f40BeN/8AZVQIAPyJkjckGREhjHGNEtzQABtpEb40e3PuKYRugCkjZ+NGG4B99GN3Twxj&#10;CmADRs9T8JTNzwJ7d1MGPBxqgBMx4B44+ophPc408Mff+Kluen/eKgWM8YwIlc7l9Q93UwY/GgCH&#10;wDwJEzkPHGniXYx4Et3wIAbUcmTIniePmJW8BEAIY0SGRDR5M/lp7j+QiADHB/01Mb+CNDW5MfyK&#10;YPwcv6qALI3IiTNVtnc0I0SbuCR2PGgC1N3mljgRhm8x/OqTbx576MDJgQTl2bvPyI8zmBO4s3bk&#10;HHYxqyM3A4LEeljTANIbzAcA/MUwjzHx2ieYqGNxjHgRjeO4gA8NxqZOmnrg4/iICMn/AMIplzGT&#10;zLfMVAD1zBn7nlpnyII/KTNz46hkISBTk49vHjOlvnfj6ahkJgzx8FpM3PyaXNQAYGTAPApm8anS&#10;x/voDd1MHfSufieWgAkT3+DqIaQhP209vGn9PmKHvGp/eXUFBMHzDwIlj7iGtyEtg1+Ynt87/LQT&#10;kzz8F3Alc7/mKHcHH8g1DIT8SNABLeORgTzdx4ONAbmpj8xPbwgCyDcJneNTIhtzuQcCZuYMkYOX&#10;5SALIN5gJkTw3A1W29zg1U9fwfiIAshHBIye4iQyKqjcfnRIbjuQIAMbxz40zvmPzUN3z86hkcdy&#10;BUAHhvBp7fPBweYq3cwZNVLeNT3FOAeuDjsR9z4aQ3H/AMGgJHmnjTNwkF//AC0FBam7zT/u08Qm&#10;D5FTxvMCmDeeA6oJw9jUPH31DJcgImbmp+EgB65g6H6SeG878CDkef8AwaVzAgCyDcD76mN3Hf7i&#10;rYyYLCMDIO5kQAYGTH0M6mbx3O4g/vp4dxAsJDcKcq+Mn0kYGTAqACQLegjDdxgzx8aAjzqZc1EA&#10;WoZPzokMiqo3GPOiTciALUMiMNyKtskebuMHAgnLIPwIw3/vEBbk7iMDU4FkbkVqbqnsyKyM0FBa&#10;m5EYboC3RhupwDzdEoEHbok3QAYGiTdDW6JN0DCZAiQ0NgUyBLAmQKYocCkIAcUhR08NADySbTiA&#10;JCSjqQgBJJJIASSSSAEkkkgBJKOkgCQko6SAJCSjpIASSSSnASSbSQAkklHQAkkkkANpJJIASSSS&#10;CgSSSSAEkkkgBJxNpxACSSSQAkkkkAJJJJAEhJR0kASElHSQBISUdJAEhJJJACSSSQAkkkkAOJJt&#10;JADiSbSQA4km04gBJJJIASSSSAEkkm0AOJJJIASSSSAEkkkgBJJJIASSSSAEkm0kAOJtJJACSSSQ&#10;AkkkkAJJJJBOJJJJBQJJJJBOOJJtJADiSbSQAkklHVACSSTaAPkihkT0ahxoAZIhsamEIhrgiYLI&#10;bgiAvHHjUxwRAXhEAB5g8wKhziYYEYmjxZvOHCuQTgeaTjAs3nE48Z7amTiYfiLMZ48+OnAQ5xNM&#10;F9ZvNJheHg76mTyYYCLPXDzG29xBQMziaEjHggVb3xDZg8vEQcbj6o1GBMuEgH5ioc4t2wRx6fw1&#10;dnjjAPpY+pdWVzh5jydxTjkGeuHmAmdByOCR8fApkwuR30Nud+PTWa8cJxMNPAqTMPvOdHnjwcY8&#10;nGgLwnfSSgZIQkAvcQ3eMA09j7ihuGZI+BAB5uzxj3kPB1FZGbwcDYEEfGoezecbs53NzqBcdNPT&#10;yXkYPTwL5dU4sSi0U0b7yPH31mLzIRaE8nDaNtjWYuHmNNAZxo8zeD7/AAKqkJgSHMEsDSCPG0BM&#10;HcSGQcbbIs3POCW0SZzQkbbAnPJww8eDjVbITURIn3bGhrhQlANcD1FZJW4xjwIO8toxKG5LZ41Q&#10;ThIbjARTBk8Z0zL7kCMEle8kBg6iBYpezvLWpPS7JsO8bjtXLaJUXIxyoZzOecNVuuJxjc6J9FQ3&#10;2mklOyUmaPCPCY+Wj0rmDlmyPAHgIqqN4SP51p0nbjZkBG/BcgIJDwQTJHIxmGeBzxkFpkSk8vHb&#10;PBHdvD5aslQOBsyAggBc6ox3VgM8qB65en18iip6k1LumOkCbRCS1kALx9vEf1eBYPUFaOZqS9Ge&#10;4qrcvcZ1WyNyBInwsYqMQzc02T3AlNLkeeNQxtxx347+dErmNtnOqe4IRbBmPLtLxkjJggRKeSsg&#10;SAgjWeyecEbOVdhzDHnQKGXA7NiCPgT2nwQJnfMaht2+MmRAEwgycECTchO+mZg3Iwc4I0SHNG0e&#10;SBAEMjwcDm9ABEm80bRjPBGDOpjeaMoGx4IwXI1VRjxkyIAPNyDjyRolLyNt5znLgVbGPTwd9TG5&#10;O5HxoAu04JLnJMbZ9+qqG4tx576JDGPedZGJhSY4G16A/Su20AUmXychs/cXTlF025lo8fftag1j&#10;9Py/AQGBdRTQl7ceUS2K1p+D3lJNK4RmNQE9mBrrN6XcMgzY+8g3jy1ZNoBN2Jk04Fg5HhLeRIoH&#10;ucb83IR4N9HByRlVkqR42C2BG2BbtitkWP0HWG7E3M3JccxHqgmA47+DzUnot0dcVWaTgfH5apLi&#10;YOXhMCuzig5iaUnmsBxWRlt83P8AlVbk8vJvIIO+nXKE7oYlcvJATGrJKyWXoI4PN6q3+oPVzqOl&#10;acBOH75qMDi1p3dbP7qwBu3I5Jg7iihTVSe2Omw2xu4bw8kchqSXb+EG7uR8wY/5vkWP1BRcxlWc&#10;wMnmKHK6geyeYrfpPWD0zbBGC4H6WSBWu2hKd05jJ47GdTG84cwDsxnyLoRxs3lz/fo9Idzl2lQ5&#10;xsrey2XHcm4+mMokm5I/eUZiRu9g4wZOmobceNzrLoqk5hJfswcLx97UMtoYyLMaop9y2bHNHzhl&#10;5g+/Ag+GM1AzbQEwQKiFuNuDgVjntyPOqt6SK1BG4lkGQw8aW8Y1DbuMBE8Qd7gTwJg86GkyERJg&#10;4IHJGnjs7yTp7NQA9xTBuFDI3wJnGniL6gnG/JBwKISZF9PEoNxK5jRor/IHuLLLI/6B44FDOAZc&#10;6Dtz4CKyb23jSW6ar19niD3WKBhGY4ENcWu4rW4INyP3xqoEhghjT0a68ZEMpJL8xqoD69HpUy/H&#10;FAoS/fR6UDlNPnGnd4Im0kCRzGm440k4MeNADaSIwN4F+DbpVw6gHpKWcY4FETRJ+QKa39OEmJQ0&#10;8KPCls08fEckOncYy44EYlhL3GdVC8pbd9gUTUeOn3FpdXhChHgVkkdsw8az546bxjyGzq3yOcD3&#10;bBBxpPhqWl8ZjGHPy0HeEJAUEEamE5eAJ86ZIMoR50xIl4830c8Z0BeTQkBMh0y4eOTaKmM5HjRc&#10;FAHbjI8JnWkSujyR8H6aslP0myjsXlcHDxtLSWYOBRXF1JDlcvsjz6cY08N424NLU8xVucTwcHxI&#10;PMVDmE83knIRSA9VE878don016T+qJX5ahkPZsZxEjb9PvrzZcUkRyPGa0NXGnqXm1PWHjE5W/UG&#10;QZFxHNTIk+JV1HocZ1mAS2M2yj3D3GqCRjjlx4H4LkBOYuaas9VCnZlvz+WnKPqW1oeziq5jUOzs&#10;LlzOxTA7cXtIx8f/AL1xxOPWwey2fYGz4o5fd1GxV5fDg5Hj110jnqjnRKdw0mh9mb3eDheSrIPS&#10;GQv+lGppsEZTIfs+g8b8sg1sdCbW6DqxsCzNGrd0TpEJgVjnNPVFJ5iCaye04g6jYnBGuAmK5g4s&#10;hZd05tQk4/pPqnnhXkjrOny4JkxKcI+W4GuvdiPrF0o4phiwmU1E3eN9PUyY4EM2l/auprzwJxS/&#10;/wAuUfB8q4omnq11g8Id4E4ieZbyL0qJGxz9K2vWrj4fyHMNbLjNsXH428B6t1BMJLUlOPmcFpwF&#10;wLp++vDfaRQ72WzY8tjBnGVdVbP9l+0mSEvNji80jchVrEw2dvakmNOGmQBM3rcupc78HEtvDZL1&#10;Q1/2m3hMbMp9bq/D1cRzTs32D1GaXAeQPhDj/wCWLxqnzyuGTYh4DA9tu2yXRL1ukcvl0klx3Lk4&#10;hwD6i8yNvezNtUMyfT6RH3gDjU0/3ltcvZ/qnPZI/wBpl5PAdNE2/jMMk9WPZIR9AHkvBWiDKkOn&#10;yTImBmC5B8JftLzvtJsCTzJjnHptid+Bd97I9lbamGW+Tt8Jvc1LZCra5gzPTfB8Rmcvwmydv5Tn&#10;Wh9h9YPMkALcBPN4F3JQexeXMGwO0j6w+n3FSaw9ZiQyG+2ltoltco1R60E6NfwPsn08C5F2MyGS&#10;7h2iOlg/4g9LJhUlOyrJAcWMaoZNulMBJracY/MXk9NNrk+c344DlwKhuKwnMxcYIzlVyOUAdzOo&#10;6c24bZJtVT19Bf8AZW5dMY1xfPiOHZce5rfKTo8j/wC8ntwWlfGlNSorc8bcFyBvzLq1oOTiwG68&#10;Hh4/5nI5NDZ24coyOhHrnWvbvB8RWOYUXgbY4H1xbNMKXGbkn/DQGcS9szHgg8peiK3Tzhyajm94&#10;R62Imh1MWBXuYMxmIqZNacswXYOBOuV22BS1nbBRJ2WNCozEjTUUHphS9ESp8NDMc5uo+0eEbk9E&#10;cP8A4o+ScYxqsf0JI4leJ8S3wPqKP+lfC+oR/wBKNuJRaH76NWeH8Q03AEkjoGg4R51AdNLRPdTA&#10;oIKSSSBIkkkkAJJJJABqRy30v3gQ/wDy108OR7gywM1T6TptvKm28xnzkUxxVmpo6axnu6l36C6G&#10;kZIMkZM6GvJfjHoq1bxeHj0saGzTeW2eAGRfS4qrh455JlT5o3Hxq4EmA3PHxqkzNuRfdAK5x8aa&#10;wYI05Gnt3IrdNSYmgd4kdbuCRoCzGrIzGSPg41A8pGZuPGNVsZPAjzghLeCNVwbMlxPR9x+Xh1uR&#10;zANMuCY1MZvMGSNQ3BF+T9A0bwkCiHcEjTtvGkPIqdCcHZ00iEahxpumpGSGpI4PT/8AEjjdwSBD&#10;WSmDIRL4vvGBIkwc+ekN45RKXs7yTwdnjX5ATd4plzvwAUOXvG1zArUPlZAZ0XFDk1CbkJbx2FMH&#10;bjzwJkbfBwH/AA1DJkzwJhOTJo3wa3MgUNnNBwIa4eEg4FDbuLyW4+oLU4mjZznMASMN5gNtxqnj&#10;bjN86PDqRsGXHYGYiJ5ZO+px4BcZ3uMKsnZ4wts6Dy9w2CTOjBHjZzk5aS5wFb3zUwIk3bkCTJwJ&#10;fZclzInm4yNiJNxQIkvGbPBpxoaNu5CVXYY2zkeODTjQGYN/ArEvtJyGzmgwucfL8xaRPBkjHjvi&#10;JAsfI38auErmAzMsEZ840AMjbk40y4JZIniOB8ECG7xgJjVABh4MdvGmSOG27YL+RQ7mO+qTyXOf&#10;gQTmkSvdoONDXk4bQE5CeI3Hu2is3cXLmdAFkmE0HHwICMg0N1EYHbtJ159pEPxpEzpneMCh3F+R&#10;QYI3xjVVIPArU3nGMdmNB3gxoGFTj4vSlmTh+P0r87ieJGkkkl9EiSSSQB+YF+pJIASSSSAEkkkg&#10;BJJJIASSSSAHCExptJJACSSSQAh4O8kkkgBJJJIASSSSAEkkkgBL8xr9SQAkkkkAfmNfqSSAEkkk&#10;gBJJJIAS/Ma/UkAfmNLGv1JACSSSQAkkkkAJJJJACSSSQAkl+Y1+oASSSSAEkvzAv1ACSSSQAkkk&#10;kAJJJJACSSSQAkkkkAJOjJBCmkkAJJJJAH5jSxr9SQAkkkkAJJJJAEsjclxWOXzAcA8BkeJK2Srk&#10;4aYFJo7x10H9otLO2bgRjsscardLt/Gtmby8fcXxxaUMdNtu+BRCU+yuchayT6AkHJK++pwpLJSd&#10;Jtgyk5oAKnvNmY3OdadQ8vxifYz5LXVT00uMM8azXa1ONmlLVHNUwoxuEmBDj0bB6P8Aw9KtE8qw&#10;cbnHABAfthg6C2k6nPuQAyUaXuGX0Oh3MfV9CKM6w1M4EeJWDK3j76duhRoUuGjSQ8ZvQiX2Ub20&#10;GmFUFckyacCIt6kbB4AL4KGXFMDgQdxT5YOBHu3Hrnkg/TX7HU7lvkjX4011G0aFQjk7yDo+lMxy&#10;9xB/4iV1aVHeJgjVv7PbRjxpvi3+QmgxCzH/APKXzgWv9j488CRGbYPGvl4UmQpK9zPch+URVfE0&#10;9P8A9D0r7o3XUQDEkTstfT1fSpY2LOLrpg6gApK0djtvPUB02AP/AOP0JdwUAZJJOibkj4U0SNJI&#10;pBL8v9MSlgp92b0YoBJN6i3o3Ahtx+hWIzEcQ8cR86Z7IciJgsrQJHRd7O5Sm62a6VlqU1qM/lDk&#10;jcnojgV1jn44c8a6DZ0nJZUyvGYi+mqHOJQyef2EQ1mS1cLNfboaaJjVKrMm7f8ATH1k+RwRyP8A&#10;zEw/p2Bs4yem4i7N5gHyEhq1adstTMtVuGfu2uIibaScjmP+j0LS2dIPX980AC4PMQBw3I2JgVqp&#10;vt9Ai6FLT7b7Onzn+nd9XB5ahfYR7Bx6a6+9X+X7yM+Dj8tDdplBvYHN5sAuAnMULso5Tq2H1+FU&#10;s52pxzMmN8QeBapIqaLNSa36Yu+tt2Z7Cpc5bgfPz2/hrSZi8kVNXtxY5+XcXm2e/aFY3VETTVrd&#10;DssZym2q9/u8JhTih2UA7MbG3Hy7imyzZxIQkzgEO5yx3e+tTYe3jOaO18PwKh1JMJcZ6xjDqRj8&#10;pauAfLYrf+IjycKKox/aRIxsCWYALE3DckA8nGutKsbuZk2wRg3f+dU9vScuZ8YCuI12iLatw5J1&#10;Vu2cs9mPCe+rkw2ZzM4rtm39RbRPJwNgTAFi1Gq2SaPXOeM9xD5zfL0NOHB+oVVvR71gTniVkJR8&#10;xmWflwIkNwS3gjXTmxuj5dOGT5y8PcgHpDGsSZOqV1DDaTjGydtYH2J7P+zWT7XERy40h21pUs2A&#10;yWB7vE1fbwYhfuwlaCVoyp7RYSouAfMIJPM9sEhM2PeOK8PmeNeZ5LiyLGyJCtfjO0hIiVR1s+Um&#10;1Y5bSdkdnIZJntW7ox/zLjN/ssnU1e4DXRx9RaRUm3Sombl6ZsxEMPTuCQeT7b5rNRncvzi0+mMX&#10;Gr8NCmRVWGXk3RJLazSKX2CS6Tsrzn2gyt7OmxsNYzEWAhf3FmMr9YDeSYHmnbWhVpXjZzShzQdT&#10;lkVXR5C7c+Yo+yqVYsMdoS6VDPZ9oj6Y1xDWFUTFtOjmcgKOO7y1qlP1g5bDOa/u8BPhY441j88b&#10;zasJscxv1CrusZjPVrbDhMnlGydtZcB7aBhlJ2cANYiAyeVvTDvR/VQ0dDspa2vObpHXlj/xK7Se&#10;eTKZNgSqWsc/Utd9bTnKk7iyKivuAdnL2xpjZjBcj8tdOU/QbKSMgOdxFeJ01W6HoPsp7vjzUc+W&#10;tacXDPQRxvrnVJ7icjaUZk3dJjdnLnhAGmQOZ92u8Coe1CRyUzIEcFrGPmETM4rRkzId48P935Y1&#10;zTUm2B7OHJ44wXIOmNRP3RyYRMoeoJtLXJ3MALjIfMupmvK0Eb/5CMd3gJzLfjWP1BNHrweDlweW&#10;plH1JuD0ArAnHw1H0VW+s6BDupV07BmoJp/UoIN+uGJzBqZs/lbmMZ8H1CEJwQK4bTJXJYCAgCC2&#10;66g+5AqTNJg53IDNtwc0hFZCfakimp6ZozPJ5zwhPk/nVVZkxl0QKY3lbkxMECvg6PcypyCByDIQ&#10;VwgxodMSvbIkwnMM9l8v3x6DGBXwmzO85B4CIxNJg2gsRs2O7wD/ADq7U/OCTVzgg/iJN7mbhb0S&#10;VGbvJe9kJMDbTj8xapR45tMiAcuXwnEA+mrUzpds8c+2HueWNEnFDibOQNoDlHcQmrzPiH3tV/ad&#10;UUHUlMdnaIN3dD5g/Gg9WbRBGvuXj4WPpjJ/pQ3Z3svG2egcvAFI2HpDGu3ibK9n0cpBekbXdfiC&#10;zpD8Z5g92T2jy1bzx7VTnGbTat+WMQuNblIxtox2WwGreDlk85aptMouUtpccMhAWVvfhCyYFxDO&#10;KgehG+bQPijNq7z76f6zUpVayJP2nuDO1yTyA1iy+KQyp9LvGUtpieMzAuGeWhNifzLRKCksmne4&#10;wdpsG/SIMnGrfWmwsktHvLB8uBf+0KDFlaRJGnoemdn+4zWxeoX7/CcfTCV7sTAG6QxFq1D0fUU7&#10;vhj07fMI57iLkeMqYZHfvwbxMP7M37kHvxLMJftgqd/fDA+twc0nvrZ0U7K9vw/1DM2sb3P+Jqm1&#10;irJLLRADKjunBm/ULwQfKj2y/wBbSp2fszxiKYB8suRYPVG2SYzgbFm/YtbI/LErtI2dOGIxgYPi&#10;4CcwffgWxCwvRRa2boj1m2S2xZ6BSP1kKLmTbA8/q919JWqV1xJXntMFYy/m8spcH8y809rErI2m&#10;ILILcA+ouaXk4ehmOQ5cCE4xUntn31nU2th7SbXNtDaTyE+hcMTTGNcizjbhUVSEYtmzFqO3y7Sz&#10;eaVwOdymR9pHtwMxCHb8ahs9oEhlpNEGTyxLnv3fVbYyP6XGbXrNqtu/0eEvlQS9ywlx35tSYEWf&#10;kaT6cEBHMjl+GMfHgRZxtYK/IfcJHcjJ+2nux9oL8eMLEo1Rw47XTuEL8mr/AGh4ez+ZU8PfI5Vb&#10;t6qpVRzuYvx57pPLGoTOk6wfkOF4+t2/NKtC/wCDb1nLt/M+tweZxwJumGb498idzAZjQbx62mID&#10;Rn3eAeqS338C3jbBtAehkrGZS32eN4LU8a5L2iUnP5I9BjPcgcCujIPvwIDLxzG2CNyfIRbXqxUn&#10;p7CL11tbZvFP7TJtMhgbP7o4PMEtIo/s4M63/fikZD1CXfGj2x/sls2xwMRODEWhVxS/9Xb42Y7n&#10;GQVolvgUToaozttB0PWtqsYVV5tIez4h4JCATe4XUeucCG03sjl28vn9STwTg3THd/mXMc4qQlMP&#10;TwB9oX1K9s0rN6Qehywt2+oMix5eMmeV8I7GTYjO58RqTii2zZ6dyHdXEA+orhIyPYP/AJFMRN4/&#10;MWVkrwdSf1bKmNuNxpXO+uotm+yOfSSXHjNa+IQq/Lsn0MT7R8RdCwvUt2/h/MY+4p8jly+M/uvI&#10;/MurJWdHtnk1OELEpPhiXUU4qSQmJu0d1uYelb/xLJafqxtIZs+MwOIlvqF/3mScZk3Mv2AzOMiV&#10;R/tBktf7Lyycd5+C3GTljR7ZVX/2GZTWOBjcM4Fa+RTHm0DtidHePz5+mQgv8Cz2pJeSMmML7eIC&#10;cy0uhclslXTyDkUPVBbZHBE1qxxO5id4bnXdMY12W3p+dP6YlTOA/tUw1XPwG0C57+xZIJSd+Hk8&#10;pJvMHIXIO0n28BbitDtF4/dSZGNS3VHB4eFZajJ7Uj9RMl9WTGm6jPAwfCwN9K50VatqG2wk1l24&#10;NupzLfBGmf8Ahm9qqXdpM5GUbIZdS0VDagmFKSRsCNgDeJn1Bk4Ae6vnqyK3c+bhEuzUpSunZ8Bj&#10;80lbmAYAxnt3NUi1qi9nY2w2LmZXW7LmjH1joa4nA5kPedIkbfV1U8zrCdTubMTQA3h0PzVpw/6g&#10;in6Zs3/DeUwNu0nLHJzRtu/HGsT/AOG71m5vOQLtiTs505bA7V4x8vSwIRU8oHMZcaCDTucu4vLM&#10;9zm1eRrQjwV+Y9BxnKalRLGfGYlsj2iTELk7ZscTOMfTXVEn28TExOzTSoUw8wlrgXmDUDN7BMTx&#10;hOts2V7QCU8y3mO64uFtEGvTaIsmJYw5hM21tf5TsCtPVzkNZkO5YAEzdEFcGMXAsTk+xetKbnQG&#10;cD4RA3eZdXTlF1J2xLgPIAFHB5fAnq0mhIGx2zPUMTlrLS5sbbWPcmrcJg6obBZWXhxDCMVoi5jJ&#10;WlT1JNscq+5Myit3eCNHnknJLZdZjfCHM3nm51Q5fL5czHuc1mpZebmEJ+2saa6p1f5h0J1rjuSn&#10;6gl1Qve2NLehitW/k8KA1JuzOagfh4LvtP1kzszpuQxjvSF9c0uZxolMNybEmt7nEEIttNpVG21j&#10;3OaxtjAxWjBtNacOaC0S41LbXk7R9aTqSTY8bYFy4W1+2vVal5pvlKAsguW7olxDTey8jlwdyZiU&#10;YRl01jOz6sT1Fg52MbJbHrNupfZgR4UD+oH+/vOm3uYxBXTUhYbs3wWbf01y/JpG2pUU7M0Bvj9w&#10;K03Hn0FS5r6xdWy3+p4JW13zl3PAvAM/hMlzFJsjytHcH8ma+h6B6ZjcnExqq2R6jpHaTSlNPGWO&#10;anEOD4i4iqCn6cC9fRyo9wP9mWd1w6qd+Te5xNCnMQvL7qsNJ3IJfgjtfqcC9F5Wwcnl+JozTJdR&#10;6Wvw+WclmMmrIyvw/on48Z3h/wBZTz/QqtPJQyjsQBfCJB9NS6ske+Z2d1xGTy1T55S8+kIwOXkq&#10;KOAnLIRenQvtCrDk8m9UbuF9glDOXDAY3B8VUIjwcd+ODgVPcVpeHgsKtkqAhr66DGYys5jJZO3t&#10;l8eVB3L+RMknmAYFlbx4SBPN5oQy2ejSYvXFqJOBxqYzmHc5dxZ7u5I0Yl7fvxq5NJFcXAjMblIl&#10;Njt5Dq1SOTjMP6aZeDEFIuH0FDHLyQIw3bjg40y8mjKBAjz9vBwKOZo7Ucmkt5BjWezhmRsTH3F+&#10;jqkdxQppMCPBqOGiUpunpjnVNUapR9abm5AGPUg8tWqeVo9cjxhAKyP4SxOm5WQxQQRg5fUV2mDw&#10;bMlkK0nUibgP/wARCM8lgSqrjaA9jc3oNNVyo2ZAkVVg9CuRGV4eJFcayStHrwec6AvKkcwKqjUw&#10;gyGX3w8NRAYb1Q5RiX1o5gIs9I3JApkvH308DZpXXFkmOMAloU0mjKdsgGbA1hi1BrnXjyQIxLyO&#10;QkyLPchQ9Li1dqFbZLGcaMfbjAMEEYLiQ2YpkP4ypM8b2SYEoaaRJ68GEmOxy0pxUm+Ex+YsZb3I&#10;ESGMnnqdyShLiyPJgg5Jgmdz78aBONL5ElKB7nFpZkJGjzcePIqGzm5OBEhzgkCHIC8MTi53FWyN&#10;yR8aPM5wO4mZg8F3E5O0IcVvc8CJbnjUMhEebkQ5xOVZ4wJAgDjIr5NG+NUorfGqYTvEU4Dcaebj&#10;TxB4E8Mi1PEQXyn7cChziDHwKtjmhIEzHMyLK0ha2+mXXhhu3HAk4eDgQftAkahuFZSQn67cY0wz&#10;GOMmdMjUwAMap7egBlw0b28iAboRWQbfAptsahv1WXUAZuzT27ijRm1gSGIaR1YikrRGCTdoNWpw&#10;38CAuMiciRqwKR7dxoQ8AiI3CZIPGn6a+Agre7p7d1MINIafbr4AMjZow3bpkZESGRfl4Cb5EYbp&#10;luNTB5FE8oHiDQ0g0SJbjTO799KAht26mEZqZu6RCJtwUlVcM9RIY/GjxBjQ3AvgBJu3RLc++hrM&#10;mBGBuMaAALyXoDu6uzgeNB3DfAqEvEOQBxjxpOMiJDycCZIPGrBQHHnUwbfGnreBPDyIJx4bfAmY&#10;1MTNtBQM2yp4Y0raebjQAiN0zbRK3jyJDboAZGPBnT1vGplvBkTNtADzcZFZGY++mWbPvowMZEsB&#10;kn740yQff76nL56fuJgFbcN1DG3xo8RuPjTO7oJxlu3GjzceAaGjGjzcaoAZGPUTxBp4duDOpg8+&#10;dTgMjHg6CXycaRB9xM4EFA8Mf1UeZoa35f8A0kSbjIqCcRCEgvwKquM/yK7EHp/3ip8aCcXAiTMZ&#10;FD3fxowzJZ+dMAe3fvx6ihvB4B+Ypjhxg+RQ3Gfj00ADR5E8P3+BKBTBkwfIgB73IEzGnh+4pm7+&#10;P9NACH41M6eBPDHqdXH/ACJ4Y8a0BZDuE44+mniZ09uY4yJDGQOTvoJxEH+RMkb4/hqZb+B8QiXA&#10;P30ADSDxk/CTLjmowT9PVQ0n/qIKCKpQ8+fuJm3gUwfv/wAVAEhONyd+NIZEh+5wIAJD/wBjRJmT&#10;8RB7mBPDtwZI0AHrmD8NTBuO/wCYg47Uf+Ypgx4+DjQTh5vkGrIzJqeZAqqMmDIjDNxj/wCmgC1N&#10;yd/zFM3jUwRoOP3OoniE8GogCyaceePgTO8fku/uIa3cJ4ZP+qgAxvGAf94oZCaedMjuXciXH8/8&#10;iYArmDP/AOxMjJg4EyQg4FD3jvpYEy5gHgS3juKHx5EyRxp5EAEt4xp4bzUwfiXEH4CKYMhLn1EA&#10;EhkwfIn7n0kMb20yRwPj/iIAMEcauRMuHGMaD3PxIxpkbxABjeMf4iZGRDd4x38aRCeO1gQAeHn8&#10;oiVzTQ0ZP4fmpEIgAlcH3Pw09vGrjQchMfXzp4ZPABMAPNyYL/8ADTxHmDJB9VB7n4ieud9ABIbj&#10;H109vHfvoCNwTv8AGnrmNABi4TyLdxQ7+pz1DIT/AOE40zcxjx8xABIjwlzAmcah3MAzpkhMCACR&#10;HiQ3n50NGTvpbxg/vUAWQbwfcTO8aiD3CfC/DT1zxoJwkNx+RJu4/wB+NB7nPS3jUzoAMXMHGjA3&#10;Hc5iqo3A/qKYMmPJ3xqgoLsz5nlokNVVmTuI8zJpoJwkP+7RIZMA8fmfzoSnN478aoFh4edEoEBb&#10;k78CMNyfkU4BJuMaMN+aho0SbqgAkMhYM8emjwydxAR2/wBhEmf94pwLVLydyNWRmRVVmrJL+agC&#10;yN8isjMarbdHm+RAFqgRhugLdHhkU4BIaMDIg7dGG6ADA0SgQeBEhoGBKBTIFDgUyBLAmQJ4aZgU&#10;hADikKPApCAEnE2kgBxJJJACUhR1IQBHSSSQBIUdJJACSSSQAkkk2gBxNpJIASSSSAEkkkpwEo6S&#10;SAEkkm0AJJJJACSUdJACSSSQUCUhR1IQAkkkkAOJtJJACTibSQA4km04gBJJJIASSSSAEkkkgBKQ&#10;o6SAJCSSSAEkkkgBJJJIASSSSAEkkkgBJxNpIAcSTaSAEkkkgBJJJIAcSTaSAHE2kkgBJJJIAScT&#10;aSAEkkkgBJJJIASSSjoAkJJJIJxJJKOgCQkkkgBJJJIASSSSAEkkkqAEkko6AEmSJ5NoAjxqHGpk&#10;ahxoAhuEHcIkRB3CYLALwiqrwmmrI9VPmGdUAU+aE7izGaOCR5FfJo48azGcE/hqgnM9nDjAIEaz&#10;eYc3BfV2nBOR8NZjMHHwOkmAUmcEHcvR6cCobwnP/hq7TgmDIFZjOHmn0uallABcEUPjycxPEJp5&#10;NP4aGkcWf0lnjAbPHg9f/cCx+aTDUwX1aqgeY+vcWYzQmPOllANcPCRkQF5MCd9J44wZ0NePBuRr&#10;PKAa4IS5jTO+Yx4I0uNDSIAPSceMgII1fKkk+5uQRh1Fm7fIQGNap9qBxy4ATMRE6VxB8QGKbpsj&#10;xsB5AxL5RCIbtAeNuBt9JXaT1A2bSE8YX1uMYuX41zfPJ5vJMa+uSWJTUB3DwkGRAXBB3E8R4MyG&#10;uIxpR9JhB6eNV/0xKTvXpt4FET0pJ3uPr0+n+lEZSa24h9KGJ9tzPQjUUW1xMMY1DjS3ckGdKNQD&#10;SYRuOPOnpW4wCOofST0vuQEVAFqk4yGJg762xvI9wZXo/vXloDTcjG29pMDP01p1QdnBlx4DHuGJ&#10;qXOBZV28UJQZi8qRy5yQID2e5MPHGC3AiTyaSlsPRB+IRXxvtYkPZNmwXGnut8scj+oZvbGzzmUy&#10;aTwpmQLJ8g1m9WVZv5PpoPK6gsjPBH1E+kRcXD214PH5aqrwbmAmONTGdUE4IE84eOXPQTxA8MmA&#10;fuIbcvFUyaMyNh51Q3EwJATImAHuqobwaGjmBESGS8gWQ7ZLiMN3hIFMl7McaeJL0AQ94JGmd4cw&#10;ZI0SHkH76AkJj40AWqT23LnA5PkRgcjbb7ZCfIqS3cIkSaEgQBahycdzdoONEnFN7nYjjVPHPBwD&#10;99PDqC9kj4FQAYmg8fAg+7uYM/MUwZBwDPHBqIwzmgzDBApwIcvbkckBHGr48ePYyAbWLnmW1DG4&#10;ZM3OCMFzS/fQ0k4ewZ4NP4iWMLhK2Yw33N+3GPStkWqaZhgwAt6XSWey+oBmbHgjBnVweOLNOMY+&#10;4MqnLkGG7QJxec4IFnpB6ienjzG9Onpe3vZ0ETwb2e9CO9YyeYiUvnDls5Aby16WbL/VrZbRaH9m&#10;nlt63EW2y99cH1ZT72TuTy1yC3G3LaJcEo4U3qQ7RZHk8bT4l7cRD+GLIhpKHewDO8DwDVPlbwjb&#10;PArsOeTGBsfAfIRWuQOuIc4qibPx6xykj+KVVuXkchJ76sg5WR50LahvJeRt86Qna21j3OtJlYW3&#10;9hzB96te0/Og8rqSYwMjtoD24CcxTGcv3weDrER6V0uRsPOi8/QpPVk2YNsEB8iuzzbBMXMg7Nj1&#10;LZbtzwLK5hcCpjeXi3bIfP1F+gALxwSMmODgUx5PHsbYAY9SAaRLYS4I+BB3g0wCG4Z7zkVW+yjk&#10;zg8UAMg1ptPjbGegvacCvkwl7Zs2Pg81Kc/wGUaHO04pgjNuA0HARU8ejnXaP2TG8pz3FyvNJfuz&#10;k4Y0JkA5BXG78ceUyJOHlng4FXTB9HdTMRI+CJXU6M8DL7Qc38cZE9G0bxqt4VPYvo4I/RDF6ciK&#10;fD7tRYaby8aW5jTxJgODImRvB/tqf2gMkl+nkQ/cUc3zBkUPtAkBF904uIAQNxZyJgg0+78ShDJh&#10;VngTnx/QnPdUu4OPjUUkeONffHxAZSSSTQEkvzAlgQAoESblw5YUOREZ8aU4egdBnRJu376Gt1M3&#10;zAPAkloy8Ghxs/CniHxqHHGmpEP+4d3dRv6E7e9KZTRI9DBHxKUmgRkUtnLyOSJIzQkNGF5XqTyf&#10;di440m8v3CwjAyEc5I+BSa8WupQgJbxj+HAphBuXhMEHGkOVk/YUxvcCQEYeMa/JSTB0vg4+NHpf&#10;KyXMCmS8hHI+qPzEeH7M51v4XfUYwsjOR4x2Y9OBQ3jxkwHnPcN01T5xVBbmAJ8iAt7jnPH1EUj7&#10;vpgGYE3kh4/MUNnJ95c5ActbY2oPfKY39sC4YZeX44EOoJoN9om4xlXJ5LmtPSvo8rb4jp8Zy+22&#10;PZ8w1LGQ3D0EHLgXR8npscyl2Az4VnU01n++NmE5BHYuNh6ZCe/4lpdUU2Q0pxy04htSahCdxeas&#10;tmNj+HunqkHGKWqQz/0mfbOAVxSQpq5lpxDbONLVWS1+0ZzpwAzliVu5u6hB8Eat/wBsMfsEb4ri&#10;BuLTtKny+k5tPiewAK4g+HnXokJa1a28fxnFzXVJrX8JkrOXuQucAeNdL7E9uFV0xMWIe1SkZXRD&#10;I2c8CLs/Vzrg2cNOOsfmWldh+qPXD8gI42Nv6pV8yc7FtVWyRwEUJOQU2xfpnpfTlSyuo2wYSgFA&#10;bylS5vLByKa4IziwEFc1Vx1WGzTajs1kN4J98ZD5hBZ7C5pHWA6k1plVRWbr4mOPIvPsbywqQ2xf&#10;wHczM/Ur0GJ949MnFeUfKhnMaeS8cHUHdz/kXIu1j1nBuZsxjlTHRZluXLXGgOzOi6Pf39cswt/2&#10;kuOCBbZJ6XZGGcMcqEMPK5S7+FynF7nxHGu5tb21nB9UbZ5lVtXhvHLgIW2MfuL1cZ7J2TOXAjbA&#10;thtLgqu/VklQZkCOCa7nGTUGMq7G9XzeZJJTsHlR9oQf2Yd3g91YPNqEeEar4eH5TT5fc5kuR1Hz&#10;HGe2Sk3NHz68w04CC0yW1j9QM6nnDffDPik8zV4F6A7dJOyqRl7HqGl+p+x31zJSYnDZk+NBaxkE&#10;Ugxk4P2vlWbjMp46aV/FoaeTxiv9vEYZI6TI5KxvAK4ueWulnmyjZ9LZKB48u3vLXK5Jw9C5PZPb&#10;jJ5a1Sm5fOqh9jMcpLercLnXcOfFjK6iRI9zhOTTutrXH9IpLii+0nr6OTsS4PLGicg2UPmbkDl4&#10;Ddw3equu6CpH7NlxwPs5BWiDtINtEpqXSch3IeMnMHcXnP7/AMeZP1jr8fBvwHTO5TatVn5THtok&#10;4ZBZAbS3nE0iK10xIJVT8l3mazUTeBx0++sArR4Oauc+nH8NZu4kb1t98u4F3OmGi0oU/UxfWe7t&#10;nSE4qSi20uP2VNXRHXTGUUC51nA3prEZj27is0iayaMgBcuPzCILtEeDuAbB4BrbxuX10bojg0/5&#10;GLksYmqwobhnZz8z6S+jTVtEzs2M6sVDsyPHOCBE6optkzzvJUVvH5guBbUrX09dODjOYh7e4swc&#10;krvEyIC8Z2SYVvDeoKZaX9ApPqEQAg5dPnONtKij/FVqXt0+MRNQoxvdSf8Ayk3/AErYpw4lzYYA&#10;9lW/iKtt5RLnOfVHArdH/wAzGbC8CjNiYPSi0EzVjeShvb0VUezS4/6Eexodo+XGdPN3GngjUU4z&#10;wcaiwxYU3wE+IVOxgt44EKihwp4bkkH/AIelORuvTHB/REj2nz2ENJKODCknCRKS2guFFD/9lRkU&#10;lQMZcfg/+NfhmvhpxAas3mBYB2eYgJCEgc47CTf3FMcOPGsLtGoXBvOCGHnBnRIjghh6ypLeYEg4&#10;ESHPCcEemqCgAzAY95yJEz5E88bkMTHApjyVkgbXkAU/d20aeGMYcncTMwbk40Djfen0kzJtIFit&#10;to+BPDISBCPSZvFmhMnRuO4leAwJEcXuNTBtx28iD28aet4EAQ3mcieGzx8aetjMTOmXBCQIFg14&#10;zwcCGkJpowR5jQdw4xqxJM4h7wo0Xp/pTscUCbi/o/p/+JP0I9T7CRWlmT4CqKPyp96RcXCvjh8P&#10;WzbLCRxg4FDmEwxjwKwdrMx5oQY1Vpg5GYuP0AwKJTdWfebHq3RQwGH+j04lY283LBwKtgIpoI86&#10;S7Q2kJUzwCDghIyIk3GTuKGMmMimdsYOMCEuMzNJUsQ5pg0TAuJkbcfGFMuJgyMM+MGdVvtAkHAn&#10;aaGMXYefg040y88arbeaF76PEmA+CNfAE3HjVqbyckbbHAqezcdy+pnbBGyTQBambxyzJjg1IEzN&#10;HmMeOBMt542MPBHxoDNHFkmCA6SlBQEpXNCQcfAjxCDjzwHzqhs3hLmREtS4qADwyDuZwKGO4Fzo&#10;p65gGjErZ3h401JM4pLyae04+WkMhY88CPThmOMimM5fgHjgVZFeVuNx30t3vDzo9MBjjz99Vu5g&#10;SxxMl7jdiWY+BMzTdoFDcE0/fVWdzf8ApTAJbfOREiS9zAqgObFgUzt9z30ujUL9CW4ITgQiMhE2&#10;SYlji/pUeM5I06kL9Cx7xgHjVbJHii9MS+YosS+U0UfX/wBFPC4SJn/6KmNeAy/LP4gnukFJJJfs&#10;QJJJJACSSSQAkkkkAfv9C/F9QwemP0//ABKxyyQEckzJbnLX949SWs+4rgxRxcKd9Dcn/wApXSb+&#10;gbEdmBUyIxI0pTrNPHw9g5qFq+MjpJJKkiEvzAv1fmNAH6kkkgBJJ0Frvr6cxjjJkhwIAYSSSQAk&#10;kkkAJJJJACSSSQAkkkkAJJJJACSSSQAkkkkAJJJJACSSSQAkkkkAJJJJACSSSQAkkkkAJJJJACSS&#10;SQAkkkkAJJJJACSSSQAkkkkAJJJJACSSSQAkkkkAJJJJACSSSQAkkkkAJJJJAGgVA8IzLk41Uonx&#10;HBM/pVqjpSau88YC/iI5KJI3YFz6kaztZadP4mmmE4I0uMceSNao3I2gH5ax8k4bMyY4EBeVg9Nk&#10;v5EzuhcbM4rSXNviRqnzDaJj5ILayUjjGmbiKQuN42f1Y5jmwMYCuLheWJXyvGdRORng3G3c5i58&#10;pirHMhcgcttOMa2CP1hnxBngK3FqLMmIdboxZtJepiq2SCkM9nb2AeNzp/zoDPKPKHOHUgV8BVjl&#10;/wC0mBbgRLtgcA0XuWJpOdSXQ8aFEj9MS16YSftImOAFuBVx/SPpD6MX9KuRklEL8Y4oivtIUqWa&#10;ucH9OCDvqrdnRwR/0RehbnS7hsFtgg/USMxOqVt6FuFxni7cLuCUMmg90b/qLN9pFNjDrQcCMN6o&#10;G2mJim4FW6tqftFsuPxyZi5aGePjw6/edDMSlsUx+5a4FOHOSwIRHxelOQB9PpXoZ5+HBzxzBwIc&#10;d+UnEZPCkbiMeOBDo25F90qPm6MY1+pRwJJokSSSdgbkjQB8eiONFmkjeOeAKuAKQtDxmV6puXvQ&#10;jwQALgIsd2UV8hvowv1DIm0hKUuGDOro0pwoh4Ve3Ench4AIPNJhuw7IeNZbprW+w20wkqIkrkDe&#10;MmtwK3knjZhowA0f51mTAhIHON2ZEn80cG5PJQ5Pj/EffWXWeTjtV6A0AN3gHy/cVwp+XuQj3yPg&#10;VDkbdtbznWqEqiUtpcBtAfOMSsS+pVZmOT5gBnE8JHx8ap7h4VQ5hNCa+7AKREpfQ8+eDvRgyIuq&#10;EJSQ2bfec8emrhK6DLc1rROrbVDmjd7ISYzAtq4U/tgG2JjjY3FbCSpu4ap0VJ25GbKy5Bbg6az2&#10;abM5K/IeOA9yO75ieebVJdOJcAMYC4+p4FSSThy5Hgg9nCufmv3RqUq8w2zZHL9wcnbBPbgGLmIx&#10;tIeS5hLjmjfXI1ldH1oNsPAYHM6ivkwby6a/fGNyAnLINYmTm724afRWq2zmSV7VJ9ATAHg8tQ6p&#10;rSfXfaOmuj5xQcuZtgGloBEjJ00NmdLsn7YDZ/pmIpYUjFNb6a4y/SByMgpVbJBzhLKwmMyyOXxc&#10;Hlra6XcToLI7lsAWAfmpf8M5dT3tJj7wocvrzc51/wCWXVw3pa6tZE5LWJ3PiA7yrJiZzn07i2Zv&#10;S5JxKQWecQXMRIk8oudubLBj7UTqdxEmcwZSfRMfJa6fGtqltRgbJz2z2Vz545PBAC5b6iDzSl5j&#10;KiYDafxFp04qiogvTmlWpATprC55XdSzWYHbufTb9JNIi4fhjZXWVr7V1HWJfEq2/TtAjd+O5gMe&#10;2tTpOXzF4QG4PijgUij9nEqfucEepb5hCFwLoOVt5VTd/c7WO1pjWZleZUq21ePFxm1i8K7uM+Aq&#10;k8ldRs5dkAVu1b9TjNGsTlcbIzmyFiXH5hCLoT/iRv7I7OP70TlobTdFjZjxm4+omYzqpN/Ue6R5&#10;KqM3b94xOcSudTLIa6SBVVxNByHRCDP5hFs1aVoNmTAz6ayuT7N6jqpzvNi2HzC5IF0MOIqqv5Tm&#10;HTG2/qM5ZsHsymuMxrnUW4TSsG0FOAlsF3m6n+lbBTfq/toB6z4pIyeUiVWbP6clsu3axbMPmEL4&#10;1Y96tj9J8Rb2zMdnc4lzaXTWOPUNpbsr7szpPtiY4zanUJ4IFLoc8plrLA8Yis8zT761Rvtbp2Ts&#10;zxwAEOAflryvmvmWXJa9EfH8fv8AzHd4XDRFdOxkgMVpI2W74LAhwD8tY/IyDjmx4GAN3aj5hBqk&#10;1JtcJNb5oAW1Q5XWj1myO2gPnJq/ItPkDGSsar7R8RFzY5Te2dRTCrJSzvxmOIf86z0m1gVo7OWg&#10;3jS5iwfc9/8AaXJ8iHb3KpUTnXI/LGRdq3Ja69rQ4uEkLzhnOprnjAXB5apI6f3MmN5+Gtab1RNn&#10;NhsGVbvATl+ONdLbK/V/JPnIDVCfdwj1bffjU6JrVdw6dOMUztnEMzoedP5dvgWJbPmLFZe0ewOM&#10;UHGNesHrITyS03JezWYM5NIdvuQLjmg6P+0nsDO0MxPMVELKbL2M+Ay/Vf2vbMrl7dy5HecnRIg8&#10;dgIeAi2CsNhc6k7bWOIkHw1mLeTjgyX8418Tk1M7YUturYddUHK6YpiVAcmB2g6JqXBdBZxVNaY9&#10;+glsqt3OpxxoNR9eNpI5sv8AUD5fjXclFzii5qyAYNK24OppQLz5yZUaVeyPxtO7dVJVWuRwKPMc&#10;lJvd5xvwFH1RrSJXRb2DWbWiBIt42kVpJXj0DBgxt6vUFgWb1JUBJUyswAzr0CE6U1Vh587pVNr6&#10;g0ik6LmPYp5lAC5bXNMrrgjmsAbzyRlV9o/1lJjIRvmfZVwLjprPHFPvX9+ZdlFHc1PcX3Culqnv&#10;6iPteWOm9LSjp5H+oerlLvGTyVSqzvbgxBcv31pDckulViCfVG1ZgHq2yFXl3Re3io6VsbyDl8sn&#10;uKHXm0QdckBu3O8u0tp0P/iRuco9FKs2wUE2Jo1UJxq6gxijj/eWG+sgSh38pYzKWnYEeuNIZG3+&#10;avOtxdCSzfuRqZKxkckswanmEJ3Eh2FU0LUm2Seg5SwHvkZ94t+UtVrymCQS4D9mC2yGLUGuVmdc&#10;EZkOzC+uQL0a2Xj7YkoIIwCJpC5q5/M4CKzp2MOgws1tUis52ebGB1dKQP5OHIPTJdwY8aYo/wBX&#10;+dScl54xFZ6ffXVFPyvs2bHYG9oaku2yeBWSoKbwSkBmb63c1CeBdDjcauEr0ODXx4Tnsy5sltjD&#10;zZ2oUXTDMZzao3XwuSqHsveNgzb2O7jGLqrrqrJ5KTS48nYHE4N1NLJ+Zc9joskkcvrNokZP8aa7&#10;aSJxm00MTAg5299p4P8AGuV55I3MDk+AHLXUVaUG9lUlBGbTjJqW1s2zOVzGa04xlscqEO4XUc2u&#10;OBZiXJUqwtmpaxxxRR+zObT6xHq83qLokey+Qs7EZmJXBumNdsSPZ22kIwRhAL6aPTCTjjbawLf+&#10;+8sx2Taw00QjDaXkY2wwBglQm9zVR6YEmJpcezaZ29O4qrMJe2ge49+3jV1FapHI3L/gBoj6iUXI&#10;KrMJHIZbY1yuDE1SIbK9pm7Njs4AFmEZC8u1kXS0r2ZtjZ4AXIPM76z2cSuSyF7NZrHp2/KVaZpl&#10;zE1HGcvJOq2qPspyAXNLb+AtO/8AmS3JiWXJytzE1OVkXOoyVGzn3bDYBcZC3Lnzr0+o/bAyqGmN&#10;/jtDct9MgyLn+bHZCMqyPIOg5ZhY+Src+I8x9sEjm1BzHcGD4uAfUVPo/bhU8tJZ365ATmDJnXaW&#10;0ihyT4Zzf2lwJcut/V/I54H1w3lrU5Z5nU2JXM97j+YjyeGl9X9n7RMriRtp3KQThn1OYPwRrIKO&#10;2XzWdkwNmNy3zF0q32ZzqSMt2363c6aUjG2YNjtmACuJgTmW+4ny83YquHoELl/dskFw2J0/TlHv&#10;QRzLUMQX5F1RMKwbGbWW01FgJ8VYnVlLkklDg7S1JnMOn4FxPVlDzpgS9fLZXFeplTpf2yRunZo5&#10;g9WxenXH906o2oS8bxk+M2B936g+/wDtLN9l+x+dT4e8vAbvLx9Qqh7P6gmL+XAkkepq8zwLpZxV&#10;GMgLJ7YW/TF/oXoOMSqEqthwufd1LbFjNcbH5dOJcCBmxEOAekMgu58y8/agoebS2Yn17YR9RejV&#10;UbRCPB7hJAdnwWvaXJev7o1gM4cSnd7JpV+Ih2TqbtmKjGW7hzfI6onUbI7CM5RsiF5ncVweEbSH&#10;2aB8Jxc6gkS+zZJk53axk6dpPV5snesCMWzm6MI+WS0nO+0glzoxcNzrCOQ4Gc1ty9xq81Xyk9nY&#10;2EpYmjYtSTB592u58fywpervsrIF7NXMyYleS9uLTGXgjjWwVJsjn1VOWLmWsdzatxCt3SrMS6uX&#10;05qTU2q6g4/qjZ3NpbOnzZ4ATePm6vBAt+9XeqKUkjZ9HuLWYPbumQouBB9qlF1WZkeNyxK4gGK0&#10;RyVcft5g5ph7vkB7dvproIVXbYRQpqVnqJtw9bRlT0u7NZyoRJg4FqE8C57JtgGGQgN2VcMRr7MT&#10;uY+8vPKoa0ezuYneOTXIyLpzZptcG5lwJC9YiI26dvjWY/liIxX4f3jZhZpvlyBiYUfOo5KefG5N&#10;3mLQvV3kbJ+5BGbUjXcm0TZ+OcbPmLBsC3GRqLT7kC8tZezqenpids2OUcd3pJELtPWJR9mlHVG1&#10;j1lC089PLZaDl6VxYnR+0iq6ne4GfGQqsjP1X64nZN5jkbom8alxzkVqJs7qPZiy3mC0M38ijTk4&#10;itv5h+73GfAdCUnT8ukhGLmdnE8e2rlwhcgFhFdtvtdMnz8IM/LbjH31SnW1hzUg9wNK7jk+ndGu&#10;nNmkk7EH2k8Bnb9P91cDzll2wWacXB3PlOmwGNVO2/lMMpAdX7N5/Ko3hyt2rjmDuZM66b2kVYSS&#10;Pd/Me4EjS6PwRpr1liS55TmAXPujXFszqSZR07KmE1A6wD+7E7lnwr5ynzLKy8DSRIj+g9etfFwj&#10;s/DVCb063/2nTewvao2DLqjNNX27subqLWtlG0WlaxvsWxzDdc224768z5hSU2fNsbfUbcy53Fm0&#10;vnkyp57eZnKMwy8wavz3K8TmJb/tG4GNzPRNRYj3D2fnZG8uIdtHp3OoNcXbXIaZGQ+7vfafiZPz&#10;LIIfWkq506Y33vL+HBn+dduzum6Vq+RAmhmItQVy5768l4eXpHKUmK2bZrwt18Nn+f8An4nZvmqz&#10;cWR0/lfUOMqaYS6aEBBftxjLqXCZFszvZ9LZkQDdm9ajjJp27uNc4VINn6CB3YGTp2yKZIp1BA4O&#10;EwSuI/hkXo0zGyZHovTJZweHy+GmpzGFqtoZHN8nsvHQzmVwsDb458y3kXTbiRtttkh7Ncn3OZt9&#10;UdvvrD5JVEmEyAxNKhQOSaY7qCt55UUnmIG1MH9qIX7zwJ3LmTlNXQ/y/O/OaufxmPVes5X2j7My&#10;0rMZrLTHFeZltEtFWMkH412DUNJvXM1fdqvhOJnqEckGXHjxrHoNm7mYvcAdP9xdzgc8pja2PPHs&#10;zhmr3FmSjbjjH76PUPS++TEEBuBWSeUu5kLndjfw1umzakx9lTR9GC37LaGn8x55UON6f5zFSnd3&#10;DCySNsZ6ePlwIk3Zj+nAmSTAkGT8JXDc2wW2Ax85FXfUofTaVVxMNzGeCA6zGYTzGRWqpGY7eTpr&#10;MSD08a0oRE8hvHGMiQ2YzEwQHUNu8HvOdXZxJ95HvjbgW3SZovsO9gsaHMXQ2xPYY9n0xYxvJU63&#10;LmEJayKV6v8AL6cmtV042nBykCQtongXtVMKbssmLBge21b8u3/KvOeeMs6CrVa/jPReU+X+pb1D&#10;PhOL6s2E0zHKbIZXu7kguYNedO1ik+xHIIIz57S9sK0btmDI7k2nANeTHrFuBvx3g2sFr9teV/sn&#10;ymR4pb1yZPp8J0/P+MiKVYswxvI+1ZSePy1jTyXkCTOrVR9VjZvQXuX5a1+eOJVU7nAzYibr+jm6&#10;0nj3dOdWY9VHu0B8CmVBTbmVOcEaqrhuSBfO6fQk4IM3AjDOXjjQFuNXCVuBwcaAHhs7KZuFRgjz&#10;wcaVwcfAorx1AH3wjYuOBHnDwb8efjQ1xL8aAjuBJkTu6JES5ARGGZEyS2bgSbuLKicWJLJbHGPG&#10;g7xmONMuJp4ENJMCRqNKHD3OUMjG2CRMktxpEbkjSI3ItQgBpHFlTZcMjkiGkGS5nR2V6K/TvYo+&#10;B4crHGNM3BBRIbgaZcDGbOsrxKQbcvKG8G2g+IniMyQDyIP2eUxFYhJODSAHGRPbngGjHZY4FDeE&#10;VtwsAuMih4FMIRNq4CPbwJ8bchV+EISNTJeQcCG6+BOTByvApg26JDIOPOnrY41layNSwh20/A3w&#10;J22nsfcUWvFqUDJM6ZTRXIxKtvJx4E9KGtBziyOHllVpy8vFxoPG4JGnoFpph1kV1gebjUy3gQhu&#10;4REjwaD6MkQ0g1M41MQAHJcgSGTAphB40zbwL74k4SbvPGjzcmNVVuTUVql7fGvjigPDb486Vvxo&#10;kO3bUNw4WWMGSEUNwTGmXBMaAuHCtSkXcEuNQ3AyJlu4UzjTwBpHGBTGZCXEiN0hjQTh5uRMuCY0&#10;yO53EzaLcxoAet40yRupjcaejVAAG2nsCJW0yTIgWMjGnt3S40Sbt0AQ9zUwbPTR5vL8aJEZj7in&#10;uGUlVINDSKyEboPbxpyBLyGNGJezxkxx8A1DG3VkZjwJx+gw3bj/AOomXBEummSe/poAZuYEuNLd&#10;yKYNuPv8CCcZbjHHxpkmTgRjd8aW5kgQUAEY0eGP8RTByvURIbfBnQAB3dTMCmEGKDOmeDIgnFbw&#10;ZO/5aW7qYMmngTw7cHAqAHrZO4niN9PBH+mnhkHB10iW9eBBOMuOXgguoaMeMn1FZLf8NQ7emmAB&#10;9ODoCTzPWyQA/DTJG+pn/TRJuTTzoAThngH76GuMmRGNXz0HcNyXEAMjHjTw2ZDCxwebqJkbdHm7&#10;fx/wkAPM5f8AkGiQ5fj4Dok3Hp5+opgyan1EADW8rRIjcdvBzE9c08aZITHfg5lzylQLIdsfHzI0&#10;y3Z+DURIg8aWn9T4aoAG2+55aRG/50SJb+okNuP+EpwALgY+OBIjMcHQVmUEjjAgCt7v/dJW8HxE&#10;YJn6ChkH4OPzEAMp7U4/hJkY9RTBj7iAGW5BQZFMbjwcFpK3p+XbSIT4CAHrmp+Kpg3A7mCND183&#10;CIAPNyYEYZk8fAqqNxjseNEm7zHwcH8ioAuzdx4OBTBkJ+2q2MmP51MG4xiyfpoAPXP4imbwgOp3&#10;09/v9hTgHhk/PdSIQiGjef3qWpxx3UATCOPB+GmeOx4yFUPeNTJxjTxLfc/UQTiHc0Erf4iZJbj+&#10;dMuCIAeuYM6mDtwfE8xDYErmoqCgMbx/sih7xj69xQ7mMf8A1VDI4J56ACRHHj/9ihj9xMjcY+Py&#10;k9vGDjQTj3ufw0iZMnL+Imd4s8CZuCuIAMDcfVSGTAg4yeNLq40AHrnjX0oLcmNPY0AEhuMfQT38&#10;n+NDRkJxp65g6CAJnAnt47/LQcmTPGkRwgAkRx4+NQyOMd/xoaQmNK5yMaADBCY+v+ImSOFDGTHn&#10;TNwaAJlwiVzHkUMZMCeQUBIbjGpjdx/EQH+GnhuO5H9JBOEiE8epbTJCYPxErhEyPOgCYMhOBTN4&#10;/EQ0Y/8A1ESgTADAHHc76sjcnfVPgRhuRUE5ZCOMdiNTBuMH95zVWyE8CmDJp4+YgCyDIP8AU6aP&#10;N3GD4caqrMisjMnIQLLIMiJNyIC3RIZCa/gQAegRhv0IEBGTUwI83toAPN1ZBoC3Vkb81AB5uTn/&#10;AFUebk5CrbPJ/dKyN0AWRujw0Bbow3U4BgfjRhug8CPN0AGG6JDyIa3RKBAEyBTIFDgUyBLGEhSh&#10;qGNTBoAegUhR1IQAkkkkAOJJtOIASSSSAEkm0kAOJJtJACSSSQAklHSQAsaSSSAEkkkgBJJJIASS&#10;SbQAkklHU4CSSSQAkk2kgBxJNpxACSSSQUEhR0kkASElHSQBISSSQAkkkkAJJJJACSSSQAk4m0kA&#10;OJJJIASkKOkgCQo6SSAJCSjpIAkJJJIASSSSAEkkkgBJJJIASSSSAEkkkgBJJJIASSSSAEkkkgBJ&#10;JJIASSjpIASkKOkgnEkkkgoEkkkgnEkkkgBJJJIAkJJJIASSSSAEkkkqAEkkkgCOm04kgCGocamR&#10;pkiAA5EHcIwTOg71MFlVeKkv+urs8VJmBEE5ns4Wbz3rrSJp76yuef3aoAzGcE0zrK3hMBMEeotC&#10;nltZW8IqAKtNPB5Ylkk4cYyeWtOmhNP31kswJjL7n+BTlANcXILCZcOPZsChkyfDUMjge7YI/wCI&#10;pxhQ6gcEuH1+ksreOMHAr5MHgwkPBHwKhzgmokvKAC8caedAWZO4pjxwgJP31CBM4EyS2mXHjgQ0&#10;jhAEzeO+rUOeDgbWY1QxuMCeGTHkQASI8JwQHyIC4yIkRQ3GdA68AuBofi9KON25Li/Y5IVfrh1B&#10;zgEkpThvgTTZvdJgThI0iMr+8ehMuGBA8aflH3j0JTu1qBbiDwfOhpB99GCDQcjcnAoCwJStveyL&#10;oqX7EyQNmLwx8hBXSD8Coeyul2zx7jeHthGuiiVYMIwB5geUNZk17e2s1EIV3GFJHbZudYHL6fuI&#10;DWjgb/WgT1WThzMnt4wLfSQEjgsA8ECip3bBLnFDcM9M6z2cSsgVpzy33ENeN7w8Ea2kPMt5jJBr&#10;4hjjV/cSMcCZZy8cBM4FqXiSrN7gSY1rNP1wyDYgcgyKG4lY7eRUqb+gcI0r7yw0eqKgZPMjY6yt&#10;wMfnoGpe5kTfAVeHW7caMN5fjVKGcgY1ZGE/HBxr54H0Ojl5AjxwJ4jxzBkjUMk8HGiTggzfOvgA&#10;1wzJGPGmdzwIkN454FpxJG5jZANGAQ4EsDHxj7iGvGZO+tUJL8ZMcGmhrgg9fHqJgGSuG+AaaG8J&#10;BxKxzAaA20AEwP8AHkg4ER1e5wKtt1fJWPHYQAepuYOYM8a0IbxsYeA3As9HLyvHO7M+otIeU+Ng&#10;PAb2iMaWMGXDfdiAgbHuXESqC4GXAgjPkVVp9m5cvcEH6iPVBL3sDLB3B8xTlBibwiMSt4OBVtwz&#10;JGmW7ckCoJzvbZHXDaSMpVMmD7d5nLy3CXeuFYntw2uOa5nz6ZGAIcZC9NZ7K5o4ZtjwQdRU8mcm&#10;NTwkVH24MSd4QK2ak5X9pPYw2hvSWrfcxrMZQzbbseNEpPOOzZiA0GpbKkvHJNmeEn1DOTtn4LZh&#10;9Mn8yocwnjmakO5c6hicwimVZVjmqpsd4/PcjJzCF9xVbTCP3EmktHZe4wTEGBaoRxZGCCDpiWKN&#10;3HtuNanK25NCOP8ATQBSagl+MgMHUT2+C3YEEHGNWp4zwEBHAcWoslmDgkD0+NUCw9NG+MefjQGX&#10;j3klmPTS1LmNASPB3MECYBrVQSMbaUgNADPd5iVJzRy/sBMf4Y0BmFUOY2QGEB9BHtl8v3mbYIz2&#10;7aS/tAbk8ZuWbY/K09IgxdxcvbWJW2uAch6nMXU+0ScNgkBAwPn6tvvrl2tG4zS7H37qShPgVuMB&#10;cId6I8KmX8CZKaCNbaTEeO4++mjlxKLF6f6V+I9ETefmNLGv2OBJNEhHf/TH86l+mYDiGg+BIg8C&#10;TSoD6u+n+jClBB4lKjt21DjQPD7OSbyh75rAD04EwB4SBNFLj9OJfdLPEZrUM+hSbajehO4/CvvE&#10;LSFwW4ODUTLshFCG4wKad+OPLYXykbdoCEk9/TB/8pNelM8RXiPX418RR/0ptJHgfm4SSSS+ih6z&#10;6UowRwL4hgiRVJ8R4y1g9Hp9OGJaBKx4MkAEHk7MceeNXzgHjgStdS0hvLkZMEaMDuQDyKGzb41a&#10;m48A8djIvjgSDWcwcmHg761Sh5eWOYngj04yCVPbkGEnIzk5a2aXzyXM22ANohlC8cjvEMjMbYef&#10;8Qaoc8mg422CC6pk4YTEznHHdwJ5vSblznjOoTSKqzk7k3/pK7UnR452Q4Qntxt+Z9FHiEHLWWCC&#10;0vrZlBMXdVBfS0HI1SD9zvLCzrpOsB9Gvgz5TVxiVWx7Druj6IHLZcEIT3GfM9/IsfaUrvNXGcvG&#10;W7y+7bIQeRdQN5yyjJeviG2tfv8AlqkbQKgZSdkByY+Ty1/N3KnrGTkJPpp72h7bkkRFxY9fyBir&#10;Kpoum5ceOwLU1B3R54/mXnNtL20OZk9/8t5Y8iqu1DaJNZ29PHBwKhs5G4mg84CjX9FYXl5ONV7T&#10;znJ5+3bWa4OsJM7Zeg0oYlbvx8zv40XoPbBUVNlPHJ5rucZNQg7cCrUk2MT9oLfwgKO2qrPGc1YP&#10;bxgW/MX51x8R1+ivf/8AJD6yav8ASdcyf189oEtyGO0cfUEtCb+vROpkPHGAQ/pLzmeP2xnAYIA8&#10;zmXF1yz9WdtHIe0jPuld0uBfriwkDTw8Y4aczT7fzFkrD1u59PWR2BtQJBFGRcBzxu53nHAj3Y+8&#10;vThCco0Dn9PzRhn5kHmLoIMeLCbQvX0eMimZOVNVYz5TqzYBUjaVNn3ar4Q4CdMpV2BR+0imHMxY&#10;swvs5OX4M68jKYp+YThzZXR9P0+5lTY96aisj1U57lK2/mMyEm09INpk8pRnNmME4tDjGL8iqo9o&#10;myxnYjgOLHataQo1wrXG1RzU7ljj1IG4rQyF/wASp88Z7syxwcfTXI5OEqT4LZ8R3cKbV2z10ovs&#10;mCXXoD3ICalz3FxTVtXyJt6XwWJxDjAUg9TwY8yx+hK9nTCXAgMfR6dzGi//AA0mU1LvNkV5wUhP&#10;cjXkmF5L4sZkMjxyJOuvBx6+6dZk+Z1SYsda4/vH63qeTPHHtgFn06ryY0a5vSh6VvH5fHAulKX2&#10;Gb5YE41NJXarPVVlzlvgCcuO1p99ddC44SXaL406sVxeziXxe3Q5+iW1Vi/d4ziQPrOV24yb9zPh&#10;wKe5qGopxnfTQpIyfFUwux97TM2PA5AIkA+Wr3T9LuXPtIbWAa76Lg8Wv348BCv/ABppocXks/lW&#10;bbJHGXzZnsPJO5dvLx9buXbf+qJaTLqYlUxlz6SObRDNykGMnjTrx45kjYGvkILU8GNc0zCqJjKp&#10;sd4z047qz+ZOWnZWLpqqR6DVe8kfy/mkwm7nvcPF8Qbq/YV2KMJoziwfvrCq4pPcHoAweVdWxVB6&#10;yNQzKXWXLFrp/CWGEnDiaubzlZPKELPKZp1/h48H3+Bp8yzcU1X2MoRHhJa5xwdNbPJ9pjKZMtzm&#10;QBEgJ1Fkk4HjyRrOHDcgSZF6e6Elh5/CmuUXit6NsuLzPUCRW3Z+47NHjgB9RZdKKreNPT44PLWs&#10;0vWUvKSzH6LdxLkXLV4fyHaUsdYsF1RLyTUh4/LQ2Rj0rKvk8ZkjHonES4s3G3cs3PITEutURTU1&#10;NDDyV4M8AFVSN1rQ5gyNLufn8tVXd73AriMp/Z/jQh/KYC5xhVpeEGEmc6rbyaeBBOVUkrJAopGh&#10;IOJWJvn4E8S5wR8CdcKoKinhAjj4fQjMcmg7h1C9Dc7fPCvvpHygjQt4seGJaV6ZZ6WkqCSFVIE5&#10;9EfowuBfto3NCEt4LFuBRvt18C1FQGG8UyCYE76A21+jd4eJfKT6W9u4J3EYGQhs6pI5gOBEmc8H&#10;Bxr5SBdmeTjVk3gcY7KoY3F7gUy25gzr4BZJhI7La9BqeYs4mEvHGTOrezmhIEyQYjEyaaCcz4sj&#10;w54OBMEl5IFrW7kCPBGBBySvHwKkDMozuAkRMM7xcYVaHDdtbz8aGkkeMeOACPELgc7ft/SoXaY1&#10;DmDfAXAhKNE6H1zgxv4//lJg7gcaHJQQYk7RIi/UUfoX16PSraCSwelvjQ2aSwYc0CFP0BqQO3Uy&#10;O2hsCmR+jCjj+8cj7ia1JHBnTkagCKniJGq/abKH7RJGRPjIhkCkIpKETQtA8s8CacTPGoMMOJfT&#10;hvaSdNND5M1tPwhMahr9A78aZJGPuKj0dTnhE9KW8pneE0nVC7wvAcqlkJpoCnoHHjSNUjrybvhI&#10;FLG4x8ah/Iv3T440Dy6yvdoCZ0eePBx8Cy5vMYRf/QUuCff0dFT0tPl4deTAoVaZXPCBGCDlrJnE&#10;wJGTGnxz9zAv1Q3w0EX6G7OM+dQ+0CRk8xZyCsv6AW4wppvWrkGT0gFHAqvA+eJf9zx/DVEfzMbb&#10;J30OPV7yP0Yf6ciq0ZMceKJfaBd+pPeTQhkPSSThAkkkkAJJJJACSSSQAk+E+CD0phJACSSSQAkk&#10;kkAJJJJACSSSQBNYvd3J6I1YIakw+nFCH0ehVJJKbEUzUsTMaonv35HUfpjj9Kg+hL+hfiYSNbrx&#10;6iSSSX0+CSSSQAkkkkAJJJJACSSSQAkkkkAJJJJACSSSQAkkkkAJJJfmBAH6kkkgBJJJIASSSSAE&#10;kkkgBJJJIASSSSAEkkkgBJJJIASSSSAEkkkgBJJJIASSSSAEkkkgBJJJIASSSSAEkkkgBJJJIASS&#10;SSAEkkkgBJJJIASSSSAOjuy3tzG5uk+qqrVBNPAplWVhjyB4FlbiYEMRZaUGm4ExjjSgWyUnsjn1&#10;QtrzMFyBVyoaDmMkc2XgLcaZ6zTbXdp6R86FxT28GNGGcnIbPy4EYJI8DfIDOhsEwIwyKe+ztmoh&#10;Cl9wfcSHAPnqtEZkgJnVhmFVOHGWEXoGoLd9/STVX6VfwaeOvgfKUsaPxmcQDDF3EXYHcFgxRelf&#10;jyaXh4LCmNnFlvyFG5zNV+Ho/wATUQhQM7UehTbiZzBzx+lTAOmZcilkBuw8fcX5s8PJGlVIQifE&#10;7tDww8SllFdzr6lMv3lyGDxqjVi/Q18dD9U/5gD03E8FvGbItO2jyNnLSBgCsq9D3FlhRDkdSnRi&#10;9PvInVKbWw0OU0bLj85/+mNXtvs7lxs9grcPmE76DUW8I2be+rW8mMyjHgMfJ5a5zJSJVta3mohC&#10;f+3M+qh4zF7OxDkWbDlbiPoLcWcvHc8tHuz20HGcQ4FqQ5Ne34e0zJmMt3DnB/LLY1EbS30l4F0c&#10;ORtp37MwBc8wirbig5jKnOOPprYS8xXo3il03s5mU1cAC2ZFJGRaDOaP9MtegYWBbyPy1r9N1p2V&#10;IfYLW+k5hFzXMHr2OYbxGfOsJjpUmTr46+hw8J0EOGpSjauw2wRgx6kfUVqHOGzMfIyLE5POy3ME&#10;Z7cC0JxojBAE4nECyHoNS8h1RUDZy2fQNj5yLCG5CQOcfMV7njxk2yBu4+os9bzgYSchbeMTUrbM&#10;Vzt0g+0PnHvrURjl0qZYL9wxENlgm3oHjgV8pOkJKYh3j89sA+Yv093UezXTXTh0LNEVH5s7od7U&#10;JMEDG5B5i6El+xeStmx43Jy/EJwQQKh0/t0bST2aWyrIrs3nDmpyXn7EuDpjX7cmU39PCffsilfm&#10;MaqytG1PPcDAAiQD0/cjVPmO2eo5joh9nt+UrHtApeYuXOOAFyAayaXyOY7x5cC/Wmil9whS5rds&#10;MO6cm00sGcnKSMiuEnp+Us2+c4iR/EWpyui505ZAMGaiJAT9hQ5psvmUA87EpI+osXXNq+41fVZh&#10;zioGQSHDBwfTWj0vUlOBbY3gCvDdMfcX7L9i70znGZiUcHxEdHQbJm5s/wAROU5LO2fKXKANSVYy&#10;c61i35Y09s3r96F6AMepATpkRhxs/bObFm79QqA9hspO9yHuW/LUMylqnrHwnOW2w7HbyhvKmx3f&#10;wtNcT7Rdpb2CdY4FpD+paieCwQeguDy7azb/AIdzGfPbLnTjXK8p4BuNlPkTNfE2s/mup6dccslF&#10;7YGUei/Bcg+ItCnkjpyatjv2xxaYuWsf2gbD5jTzYBoOAizccnnTPknyLvfskncjyDnutavbZHJn&#10;2gm0he3m2mrISuJ1OyZ2JSRpU+3ZPLHaT658NbZVkrIwkoNwBkIL9tajsz022wzPVlu4UOR0nNvv&#10;Jprbti6ZVVpfPJUGYnvakfmEQyTyObP8l8owq7U/R7Js9BA8ALB8VZsvVMjbNOEhq9xZXCTEYc7Y&#10;+civkn2qS6VS7c4GN9yTqEXX9B7C5A/l01NpEdOOWTwQe6oY/VjpSQsjv5ldJb1OYuSyWuPXtyDo&#10;U+sPLMBpOXsoBgmTm1eIhs0rQjyY7hLdTpaSG1pVkgcubLBju4f31s3qp0e2NUe+RnFgGK7b767J&#10;Pas+Q59KbW1hiqNi7KkqcA5NqTAghFJc6CZ2dzz2K8bTDyhq1etBXGMW4QcZOYuP5fWjmNyBhAfd&#10;4OWO73EiE/a3AdVbWegXajKTst/eHE3aj/PGuJ682gDqqbewcA+oRU+uKTqN499smoiQE5ZLuRAZ&#10;HsvqeO+ZsC2EfULkQlKmbjJBC5+7X05sErthbZ/aDLneuHb3fLJuNXqX1wWlRngj1DEVKI8JO3N4&#10;xxYyKThV4Os8PcOhho7ASkDmfbvZbAuIBMCTFgO9H1Fv8jcSWmB4+1N4c+WNVVxRc+rD2yP2dtdS&#10;cc9zn6+gja/MW5+padx/vflOe4O0X+e/kReWS/diY79yNbA32PvfPydNKebP20qbY4JrnWzrJORQ&#10;5R2Bsj7FDJd8j9omxNK4XuLpaoNpFKUBLgdqn1nH515g7K60HTzk81cgKQDfp/G7qzfaZtEnVfzb&#10;eTXfhjH3F8dCtbX8htOzVR2xPK8oeuZ0eA13ATlkIssrnZ/7SCOQg0enbXLk0lc6YNgR2Cjtq+bM&#10;9rjmVObLy64D9VZkLlrVsr01yP8AaPdmYjFV/P8AmOtJPVFaSeUg3mR7xHytUXcTLiXympyAebju&#10;boheWtml9aNqzZAjYalv/eZU+sOzgsmMe43HvTTpvLPTbnw8RF6zb22e8cH7QGY2c2wQHETV6S6o&#10;2F7QBBGBmbUgIqVN9hc9f337Rk1wcwdoiw0pJ9TT3klGZKxmdgTUaRFyNPS4RzoUqM2xnu8PEekt&#10;SUfKZlfjN1Pz/urPXGyeQhydqlxk6ZVyuz9YCo4B2TLrTY/tIlM+Hu0dpv8AEKVaVDVK2yN2MUww&#10;esNlb3tbeWwBWR9TuKyM6wn8kbHbPAdoQE6eddaVRS8u7OOGM5SW9VcozDtaObAZyqeFJGTmD8Cx&#10;HZNvmFqcZ5azkWpCOX708eqOAheWtsk8v+z1KPpkztY+Vc760KpJP2aQED84nnmaWdVuYS/tUe7O&#10;fZ23TtCW1jMn1KtsxMnhum/vMx2T0W5q2Yn3k9uBdIf/ADDdTxtt85cBOWMpc6rdJy8dPDPA2Pcu&#10;dRdLVJ6whIKCAFsf20nswyeBUZNzV9sMZCiyVbhif/zOcpZj3Y01at5mPVI2urpCl2ZJPIQbtx2l&#10;5+14R7J7Dly+K4euNVbZsj22EftgS2ZXcfTIoXWtVYbWMqXetfxGnTCvBtiHcubpHQ+mPj/KsB2g&#10;V5WlT6Jn25sidMZVvEj2bkjJNXL99c3wpdNt31ic02Hz5zMcYfZw3eqXgVvW1bZjOta7cNO2Z7C5&#10;DLWW/vKj/DGXOof2TkPbwI5UApLheqkzo+dS2SncmAIhh6fN56xOl9pE/fzoGAGQfTEJJc5s1u2W&#10;ITEjHV04l45w9sudMI9LefkWwStwylrLAzAIdsSxMjxsaw8M+uQE5f8ApVPmG2iSsxnjN7RH5Yyr&#10;L6Iu63zDbJhUExuY2wLhnH7aUwZkeS7+tZ4JnGTStlJg/dXGc89YSo3LbdpaAUvCTqC5351ks0G9&#10;jbb4/fFxk+LjVqcZ9QhdkzrScVxR9K6Mb4swN5guBAW/raElo7MtlQh+YRznXH7Nvvl+PuD81VuY&#10;PGzYnPzq1OMUZnrlx3UT1yJ88yBA1bx+YMaGzzbZOq2sSqC0QN0VzS441yLS9uakwB04OoRdUbG9&#10;ygmwAswZPMKnOTEUOTNbJ2zeB0HucpBBAD6lxZ6ORllT3eQ6lzmNu4unJpPJLKmWN++uR+WLjVb9&#10;imTbfINSAnL0lzLt01E3RjPWdWb5oxsez4BitKHs/p+YzVseNt7PA3u+0k8Cz3a5vIbDltdH5lpZ&#10;7ONpFYPJdu0FpmG10tCONZcLDRF7jDoP3gb2/mOnJ5WFD0ZLjxmfdoT21b/34FyXszqxyao95McW&#10;pMLpCEWY9hkMTOe5H1ESZ0uSAmTjW1dEWRwnOtsYdaetJXg206Y4LWAYrttcyjr+a1ISzAy3i4vx&#10;/Qj2cFxv3xSQD5hCLa5HUEpoOSggDIykuFuXPH8yx+GGlivu9PjB01tsj5eEPbP9i5GetNT7vAT+&#10;zC5x10hUlHy5hTB4GABDckFbuLE6X26SB57S/wDZ3RC22wyZ4AQeJbk4njYw2IQnE4uC/cXO5OHL&#10;EO3FbZyuSXuYLDAx7kFrmeBZvMKXmO7Po/tGIgV1RtQpMbZtvgdOC1qLkX/h/MZlNcDNiXdh8y2t&#10;PC5NWu4wiSlrds3LYXOGUq9g/tJNUjkWCODB+0u2KfHKanbACY4nnxF5R1BJ5k8eggCArcPK0hLY&#10;Nk9WVPTz0EtgYlIEZSFuL0f1nEZEs+YR0Vjaz0skbMbBk+NAAQ2o+WvPHaB6whWEx/qoFwA9K4Us&#10;eDH7q3jaRtoI2pzs2ABXDogrZLXBBBGvPeeEHd3aMBSW1yXLNvVPkMNTPuqVHjrNsqz1sKjeSk7B&#10;sD7x5uv+VcluJg9mXszkGdXyVyudB5ILitUjbuZa93kzERHQ+n3F07nqa055KHNMILswcibXloOw&#10;ej3rmowRwAyN9Ul33F3Vsrlc2qdyBzOAMOz+oO1YjVb2mEkMhbPmFK71eIX2m0LHB+ZHWuX7gIT0&#10;zbDsZnVEufjYsDHt/wCNYDWHq7zGfVGdy2Pbg5un41yX2hUcDYHtxSGILUGLueFWuRVRXkkbnMzq&#10;N2OMi4XMt6bXYke8d3jKpO4yOd9zjaJVdMSkHbcj3zcxWhvRFsQftQrz92gVRUdfzY4Y9NqPVti4&#10;IIE1NZ5VdWjPBPp4VxAPl6qsew9w5mVR2Q6e7teWVJhoqi3s9D0gm1SW1r+AodDsGVPTEEE4YlGH&#10;mXBceBb882gsnhDsJax9m0rd1Hqood68I+M/ALH07vAuJ6kGRm9O2v3N38pZacbFy8q9nc4S3rW4&#10;1VflHaVcTRtPpKc0YOWIQrvvoRTUg/op18wf+2S+1p+4b4a5inFYTGOlNzgu2bt0hC99WrY/t0HK&#10;hgZvAFcQD5Y/8S62DyyrpXnMZPP2y9sfHMfv0qYAyDF1VzJUsimsD08cQLdxdxM5hIZ9OgTWCR22&#10;o7twnjjV2cU2yqpscwWIiRj0tVcQ3LKxEvX0I/jw8fc1OnhQmzYv4j3jzPk1MuSus/B1CLuN5Xsu&#10;FToJc2PkGK3cQZ5srqdy57HZsRWfM4IEC2l0GWj5Luxp4IhnH9mW3nlwcv03F46+HDr4rIsZMlY2&#10;9f8AyMal85IFwc3fGW4O57iJU/K3s2mp3N7OTpjWM9v4CGgMZdObA9oMukTk5XILkBNP34F+s8mV&#10;CiSXoR6bfD2aGxy+5UmXHskeiac+2RzF4VlitEMTp3cEEEC16j9m7YxANmz65BLy+0kLk/T91WCU&#10;T+Q1eQAWhy4+oMeRW5nvtN3wttOAmmMl2PIvKcJzYvx6TIacaW/yOuyXL7W76/e4Slkk8uDUr6Wt&#10;mQhwWrhCd+NZwKkWUsmJ3JgXA6isUrqss1qI7lzabubtslrwIxVDxyzZbtvvMWBL4mxpmi0u7umn&#10;iCEWpsZqcpHl43NTYDe0eXcVjryqxyRluMHlK5TumWkiszF3NBEMuYa92oFflO2gtEucwlteh4iP&#10;66lRteDh4mJXp/408Tx7mXGNjOsHW9F9pDA5ZnueYqT9m3NzBGtO2J1RuDk8HmLSJ5I2Tkl7lx/u&#10;L1pznRm1mBRYqxZzfMJG53bOs9mErJBxrpCcAwX8GosTqCcaefjVkJ9hC5JjLwY7iJSeeOWxMnAh&#10;DwZIyY1LbtyLqTGNy2f1p2PMd5jBcjXrpR+1SlJwyAZm+KO2IVwd3vrwxbuCK+yeaPQjyHtriubO&#10;X+uV+XiO65Z5m6Lb+I9i9om2iWuZAfcJqIhrtpwvM3aA8I/ZHeRnyXbSz1vPHLMZ44D5yJlm8JMm&#10;R2ff5qh5f5ZVje2Gf5gbkjFJmzskRiR1I5YEyL8eN3MZMEYOWoo5Z413GjtPD26nFpN8l84ZTgft&#10;J86rc4pPvhBkWY9oEZlyLWqTrBtGPA54FkOhN7izUu+oUnc7ORIhBwK+VBJ2zm/GzWbvBuQ85OSI&#10;cPdoY1MbvCqn7x4FMbuCJ70Cbi7b4g7wiQyY0SHL8ai7Q8qtzARWpn7SNDXDfGTGnpeOyRNATgeB&#10;LAjDgd5ByN1GWExnbt50y4cYyKGRx3FDI4X3Th11Amk9I1C3zAoZHCZGPUT1IE3hIbgn7CmDmFka&#10;JAbj3bGqTMHmMiancEuLJ2xeRhu8GsxGTAjA5hpp+qQuLsRwPvqnzgfgTI3BIyI9L2d5J7QFD4ON&#10;E2jfGrHNJP4EHIMgU++zQAl7NbVcP6dRMlIRMXF+kp8P4gEwTEgUdbzgcaqEY8aa3ONfrWOrX7z5&#10;cXok4HAgTudoMNuRP9mL8cMdK9QvcQiPCGS3NGOy7KZuYE7R2nyCCGNmRPbuiQ3A19L5q4CFA0Ip&#10;Y25EYHbUwY8aVrxa6gBxjJAnvnRhDXC/IEMih8amXE9AgBlmPUVkbuEBIQcamN3GBFIFqGQkaZcE&#10;UMbjGmSE8fGkUj7iGQnfQ0hEYIPGhpBp6RDhkZCIkMnjUO2nm41QLCXGpgxpN26MbupxhDG3T279&#10;9TBt/wA6et4FOUA1QyZ08QfcTI/AtAnG04QaSWBMFibow3yIaMeoiXAljCyNyDgGpkaqo3BLiJDc&#10;KekfcPPBk440H7PRi4pg2/j/AIScgQ4GjZ6imDGNTMCRG5LauIyH76WNMkHqJ6BAD1sieGMcefmJ&#10;DJj/AOoiTfIT6iQ4cgJDHgT2740hj/h8xTLmBRDhkbdTCE8f8NLTj/8ASUNx+4qAIZCDj4/w0zwc&#10;emnrmD8NQyW4EwjIamNyJ4ZEm5Pw1QASbjFGniN8FhQxk7lhErnfsJhOTBjGplvxoaPmeYrI3JyI&#10;NJAAF4P8NDRjwZ1cHDcdtASW4+BLAGkJ40NITH/6aJPMlj9NDR8z6iYAsHcRgZCQcfwkNG4/IkRw&#10;O55iALI3cY/kUzfPw4P9Cqo7kfzqYK7+2qADHaKmDcYEB3cnc+knt35GPTQBZG4+QiVvBnQGXkwc&#10;CmEcaeDVwDQA8RM7wSD+7TLchONTCDHH+IgBgn+Uoji5dUwYxpOLfBYQLBpCDg/3xqGTJfg75Oon&#10;iZMkah3MBEANpwZP/hENHcTw/oIAMEcaeBK5jUPH3FMHk/DQA9p8fmJm5jzwJ4dz9gaZ6nILjQA8&#10;MiJN0NHk4AZE8Mgu5qIAPN3GOwjFz+9QEY9T30SGTxoGBgbgcfQUy4PvgQFv0MfU5Yxok3uQf+qg&#10;WGB8zB5aZI48GomRk7n90niZ7HUQBDITB8RK5gTJOgmf4fSQBM3zTS3jAT8JDRuCcCZGTx9RABIf&#10;M8xK5j41DuY/iJ4ZP4iAHiE78dpDbgu5wKZ7/LgTNtAC+f8ADT3GNDbf51MGTx6aCceIQkGdIdz6&#10;aZ48iVvwfTQA9xp7ePGmePJzEh//AAaoAmXMH/UUwZMY+khoxjT2NAEzefjp7eCQfDtqHcxpEJ3E&#10;APOCYPhpXPj/AFENI48CXp66CgmEJz4++NM3MfB9RK54FDIQinAmbwNPEIRDergSVABK5gyKZc/O&#10;g/udxPN8/wAiAJlzv99IZPpKH6egnrnfsIAJDyKYMn4iD7xg/wDhVMufnQThi5p+WlcwIaMhO5wE&#10;T1zuctAB4bjv8xEm5P4aAjJjRJuQkfxEwnDAyY0SbjwfJ5aGt/7vy0YZ+BUAGG5MfxEeGPvwIOMe&#10;njRhuPvoFhhuTGT/ADEYHn/EQ1uMlxHm4/joAmN/cR5nn40HbweBHmedAB5ujzcfjQFujzdAB5vk&#10;Vkb5FW2/vo8zHgQBZGSsjdVtmNHm6nAMN0eboO3R5uNABiBTIFDgRIY0APKZAmRqYNLGDykKPApC&#10;AHEkkkASElHSQBITibSQA4m0kkAJJJJACSUdSEAR0kkkAJJJJACSTaSAHEk2kgBxJNpIASSSSAEo&#10;+NJJTgJNpJIASSSSAEkkkgBxJNpIAcSTacQUCSSSQAlIUdJAEhJR0kAJSFHSQAlIUdSEAJJJJACT&#10;ibSQA4kkkgBJJJIASSSSAEpCjpIAkKOkpCAEko6kIASSSSAEkkkgBJJKOgCQko6SAJCSjqQgBJKO&#10;pCAEkko6AEkkkgnEkkkgBJJJIKBJJtJADiSbTiCcSSSSAEpCjp4aAPpJJJACTibTioAbSTiSAG1H&#10;UhfJEAQyKGRElDjQAHcDQdwjxEHcJgspMwGqTNOstCeKhzAaAM3mn/wayWeE7kC1qaZOusrnmRUE&#10;5jM8J34P4qyWYcvB5a1qccz6fUWPzD31QBQ544JAsxecxaRPCc/4izF4PweUpygqpCEuIbNHHcj4&#10;0ScXLmP9NB5hy+lgU4GbzjOT6ip7wmmrVPCWSYFQ3BNRLLAbMB+BARkwK1EIM2RASZCKcCGQmAWO&#10;BB3GdEiEQ0gxxqcBkY1IUcdxEht0AIfLxpndyGRJvLyIxL5fgyIC4ZZtx20NmjgkZMECuzhmMIlD&#10;ZyPtJzkBkV/aE3mejk7l4TItCpfZ2UzkGMC36l9m+AYDWFvFL7P+/wB8iEosInTTkvaBs/FBKQGg&#10;XLrhuQJF6NbYJXjHg7mquD5xL8BE6YisdCfshJm4xjBGrhS9J7+THHpwc1AaTle85O4tgt2W27Qa&#10;kA9VclNdVtnQpQPM3EuZ9DJ/viVbI8x54z50BcPMbn3Eh3LiKR14eG8vDxx8ChjcXh4I9OAfLRJv&#10;L8ZMl3ApjeX4Od5WmonOInlVbt8F9PElY42yMEZ+zAjsfCIRB3BC8CLxRW7eAmdJwMehGk45imDb&#10;486aABcEJAP3FVXEvx8a0JwzxoONvgW4k+PKGRngUwZMA1ZHDNAXDckCD6An/pxkxof/AEqw7moZ&#10;GCdcANGTCjTedFg9GGNR93JAokYEeOhOXtu8x8C0hvOHJm1mPp8tc+CcECTHArK3q51B6MK+eBQa&#10;BMHmAmBQ7g4+PjVbHON5zxqYOoBh6C+AMvB4yYIEuxyd/TTw5oONQ3jwiWANcS/ArVKyYG2dUkjw&#10;imN3BOCBMA06Vziy5AaBHiVA9uHN3Fj7e5ATHfR5vPCQDwR8BEsYdFUnOJcGXXo7X4qJPKopxy2f&#10;QR8doq5pG80siZbzDuIpH3BJwMUBDxoO8zkyJ4l2PJBwKG4yETCQPSsZI8ihuB6iTdwSBGG5BmJn&#10;UYCk7yyTBHwEVqmkjG2e6OoFVUg7xdECu252Rgg8xLNJAHGTUTMwuQNkYbjxkxxoDUhCQNsEAEH6&#10;K23uRuQa62Bm4cmsBg81Y/T4yb7gWqMxkjJkPnQflA9OGZG2ePgVP03LnHAtInDwhm2txj01SZOR&#10;tBk+Kvz5R+hTB5ubKz5nUWbt2+NzgV2rAftOCBUPdyQZ06EmpJO4POLgVZJfOBsx7zBx3UNbt8Yw&#10;RmUOYDHBwIA1ok87VsYNPzEppIx/c+ZcEqHK55gbYLGcfLVkZzjHxn+okuLEvOeKmkJGRMXcVOW7&#10;VhbK3PAsJWqkzJokkkk0iElHHiSSQAkkkkAfmNfqSSAHBjxL6jD6fQmU9Ab0+hL9oDKSmQ+mCJfk&#10;Df0x8CLR1BESUs7fAo/9CZ4hSfCSSSBIkkoIMSlwMCIAiYfSpe5kt40eglAycKIsx2ckaTeWUaFc&#10;aMHPcUsbckBM6vjMbKNXD7PsuCB8IiTcfaNDPZWMkGeBHnDgkGfuJkjcjMmCPgRin6XJNXIA30Hw&#10;UvnDbvqyNyXs8B1dibFxsx4zcaAzCk20t4D5FOPS5JDeDHHng4xrWqXlYzZ7GQgriAyuV0w/ZWb5&#10;W5vMIiW8fZvI51ILvSSe4P7YSnkrchJejVb9tDrR8BFDnm0CXGJo3SW+WslnE8I8Jg5afT9QdcXy&#10;eVpyOVp+UtU2Z7SJdu25s5Vu8wJpDJd8a5LI3Jcz3V05sDkbY06lXUtluEWXNeqMqwuhWtbWdOOK&#10;bmMtkpwxn1nGqQiodP0HOqhcggfn3iAfxV05tA3mW7jBGC4B5y7nHArtI27ZmMAQgz81cxhU2ts/&#10;Mdnk9pVZksn2J0m2ZHjjYiJcFdJ38CqreaUezqeVS2asRN2o9QhPf7i2aeXGbZ9uzG5q6a8zdqFP&#10;1PA9O5ealwuoRda7CqqkWGYl1W5Qen08qCmJ9MQNt+ajatxXdXvrK9rA9mrltgC+avHvltl5bVuS&#10;YyqxgPkIJbBsf2J1FWDI8yCe3APzFxsyBFxqeoZI9DgNr1p1Lq1x/S4gZI6PbP3M8gjBbjbiLuw/&#10;fR7Z/SdYTt72CzfFHGT+xOS4EO2qbO5tIXLGMJ7kdrUteNBpHVlXy2bSqcOTlxty6ZFvpd1KrI5z&#10;Dk1trYdmU36n/YI301q2aiZhZ6oxi4zrjSrJW9fuXxmACja3S2x+4tZrzbBNqwe74Y5cBLVwa0jZ&#10;n2cwbb+/Y8vzOBc/n8mqEqzuvOuxmMU37Ov/AJHOzSoJdSsqs9lXHRBdXuLmyoquePXJsenB5Y1r&#10;m2CoG0ymT6NsC3B01zs/ZuIONdRgIe1Yz4+I5DmB3TNrX8prdCPG7iD0hN+otMqxxpyqVQALfHzP&#10;21zPIHLwRMAu+tppyXuI3O8vD8sv7aVNhVSrPEtxeTsiF1qicDbSUDbvjRnZht3GysNn5yjgb/dy&#10;DWV7QyY+TqIPT9OMo5deMe2a6p9ISek3B82a5Tds9Ydne0yUz5t7M+auHQxXLffj/MtsHUjKAeNy&#10;fOMXL99eTuzOi5jOHt5mfc4Gf9pH3F0JUlabsQEED646HzHJRLE/d+x22XI5s2twuFYU3eevplNb&#10;pIyFEX3M6DyeeS5+Q7OAAm4B8v31Q55Wj2ZSliGM9yMhdT9hWqjyDjGDGDOPprp6aknIvdY2wvhJ&#10;GNs2PBAe5ATl3VzTXjP2kGDqLoqeTT2bJ+oLjWAzgjaMmCwVOQJeY+SX4L8CrbxvZ4FrThvjVDeN&#10;ya4YPKRfUFFpVXjcWhZ6iBziQDbWMZ7lxF5e2K2cggcqyVDL7IsZlky8pro1CzSh4xPcMJmkkI3j&#10;xQ54I0A9IyQZl2BJJPIXLfWBcgJ5fRWA1jS5GcxMGDUg8xX4zP8ADJZqrj9nHp/MhmYupVhHpucP&#10;bmCA607eHLznAzrLJYwI2zrZaXHv+SxnWvqY95nswl5QueQmSM3K2aYSMYSZ/wAMahs6b3/JAmXC&#10;TnskvIYiPfZclvHGt+k9DtmxMbkCh1QQTa/g4E8nMNl8rwFUxwzH5CuAyMreTUjTM4eYx++gDPSS&#10;snHBwKGOX2ePgVkHvMHBwIC8G5jTAK24APuK4S9xv7bdjc4fLVbG3JARPMyEbOQRpbj6gEO/RgKg&#10;0a0SppGeMgXLcGQioLhuQPGv0kHkVfv9Kk2xqN6VTqJ1LQxd/wBA8UKtMvng+Ayy6GP0wenKpcLr&#10;0+lS6oHJeaZvg7nITw3A1T27gkY0zvBIF8HmhEnGMZ4I0B7UIFVsjzGNQ3EwQTl2lZN/egg8xeil&#10;P0XKeyQNg2tMWpc8a8w5BPiMHoDeWRenuyfafQc1ZWX70TePqXfGufzXC61Gvh7DbxiUtOMtulFj&#10;kk2wQAtrmo6772+OKYnBDwS19vBh6Q1y9TeyyazhzggBkXQsmqWqxmoiZjN2tZk9r0puGP8AoW9b&#10;QNj7mmXNmM9yDzFhrwFoiIk1Ung29fEhmwWxvjN92eNm0xbbsZAao2fvWZD6GRRKXebsLeYOnzF0&#10;fR9UMpqOya0RclImNhNez5DqUQ1SVVnDTkfpHH/Qm/QRdabQtnEuKO4ztY+osKeUC8btwOY/Rok6&#10;i24GfiyVeOmpkzOX5SmlYkkrjduRwLWKtphgwbgwC1lU2biCXxB0dSBGp9X5XzT0N4mYhwqSZrLb&#10;JRxr7Wn3m/jYcSMnWwzK2lwKEVx6Yl8emJdFScr1i/L0LWzOCDjTMyfjLlVah9JEShl5zcKkoXwN&#10;049dTS0ybWprXHA6Ss/opeYYMe5lwKe3pn0mb3IE7ilq0/iZaMNKaUlL+hFSsofQox2+H05U7R3j&#10;/EkdjWrIaS/MCWBNIhyGOKH/AMF+RRYl9Wov/lL6sR//ACl+Rw3iSxL63dPjYEjX6uFV6kX+lL+l&#10;GXVPPm3MD6UKiBFCi0bS0aSSSQJEkkkgBJJJIASSSSAEkkkgBJJJIASSSSAEkv0cEceWFfiAEkkk&#10;gBJJJIASSSSAEkkkgBJJJIASSSSAEkkkgBJJJIASSSXpjxIASSSSAEkkkgBJJJIASSSSAEvzGv1J&#10;ADimYFA/pX3AlalAo02pVvGmcCNNQFgTccCcSTScbSSSQAkkkkAJJJJACSSSQAkkkkAJJJJACSSS&#10;QAkkkkAJJJJACSSSQAkkkkAJJJJACSSSQAkkkkAJJJJACSSSQAkkkkAJJJJACSSSQAemE2K59ObI&#10;hYyai+CF9KnyyUOnkeEIfTH6UvTRS9Czxaxp1psX2sDpuXPg/iDH76q88LNakeHmT7UuIBSdJuWg&#10;7xmNyPpq1ipyazQuC9bXAZB0Xq3sXrpp+o7tNzOnMvnG8QZG3As9tkgJnXSXpojdOMyCuKLZGLnV&#10;mPzye3pr4/5kTsY3uGbythv+SACspKTbhzxo72ONgTGzu/iKnzh4SPPfVej7e3qJcTXDhkHIq2N2&#10;9fkstgXFaqboDfNaYntwLX28rl0tHgZ2ldonRQndOcJvJ+zh59SNV+Gan4YvSrNWjjG9yKZS9Kds&#10;OMAbuNV6a+CtwnTo5oXkcrI5HjsXEYmFP9m6xj24ycsa2acN21Kyndo9Qy57mhCPyXoz51jabpqP&#10;2gTU843zmr6oqm4pk5yhyLS6P2YM35N4cuBDH8RdIU1UEtpVucLFkIkZOoNYWX5h0hRKoiNWs/8A&#10;PhoWYzF2tske7wmDvJOOVObMYM/loZMzjCrxOKkE5cGeOLWMiqn2vZ8H9AlDDlOar34+uvF/Ejc/&#10;d2yqP6wGzHogz/EVKZ9ozgmc+QatM5dtn7nHAC3ArtQ8rG/egbBAUcHUIu4xvsV6fh6BFc1vcLts&#10;/b2W2S6S35StVQbzOx7tLWJSR9QimTSvJK2cglrBjcCPze+tmHUG4SXfAsRYCcsY1W7tWCXJOOas&#10;ZvZIPBGC3ARZK3mGNznAuhKgcOXjk7ya8A+WPwLK28vJOJjjZguLGbUruFsO23bNPb0Oycynf49M&#10;xOWrHMJOKTsrIdQw1NqenyyGTAjcvikjtcvwLMaoqh7MZUCBt7PBatk99cAhrpTdNVyNmzwO0clS&#10;/wC8zyebtNXOAx93jVGcSGyQ2D03IPMRxpScxNniMt3qSj2zamGMbbyrpPnXdaTlRqFXnL9E1u4Y&#10;DI3FnncCtRCOZxkcnE3Cqe3GPgj40njxsbR5a2U1GY5zTq6i6DkoR422pGPqK1PKgbNsmrjIuP5G&#10;4nQSAggOWytalc4evHuDv+Yvjnbo9CbVGzPB74PWtYCC+RZu8by6N6BszPc/wKZT7ySuXtl+ApPx&#10;e+tyl+y+XRj3mWn3eD86zJlS+4aiEt8sqtPzTs1t76DzDaYMOiEFyP8AfWY7SBz5m5PAa0O35SyW&#10;XzyznjSOiTJDrWqOom9cTbjNNeZyxjEtUouaUO/H/WXs7rzLvGuOqW2nsmZMBrpLi0ipJxLn7bA2&#10;AXH8NYuTxlW32v7TZhTfM7p1ntApOmJlKb0kmotPmaq5FptvLgzbWtWbvMKsTcTRyFyeDVVsp+Ru&#10;JkS8+PbD1CKREBsLTck+lwg56pLbOn9E6meTSUyRsdzBaJc5doqquy+cNp9NjuXj4Q+kO7kWK1xW&#10;FOtG24yhkUhv+ZKsxlEnmMHtMRlcqNZE39fR/ICH/a9v4Tu7axVDneTsDHajDa5nfjXJc0qQjlzZ&#10;v2w/CVcZtHEye6xyq+OJe3M9BJ5aAV4hbZCL5DgpjfxEzXNY0smzuk3FTuDmN7PL2eoQiutSVpMZ&#10;9fZydjbZN+YRNVZA9lTf7Kyv4dy2mKTYOaeLu0YCvD/8s24P2khPhJbYz/5Md2tv/wCqF2lezefG&#10;koHMZxMwk5apMwlclk+SM5XEfmCW2VROK0fsvaQNZe1HyxlKuXagl8x1zGtLSTtkTnnS2yuuBydy&#10;C8e2EgtMavlSUPWFYOQGePhS+WE0x2s+OBedbOaTF/NgYz5BruTYntYIEgGxj5B6afMxlm58xcma&#10;qSqsxmpNh8uk5DxxviuLfwsCD0ntI+wZAPGD65GTmNl1RtoePZ853Ngx3yBxyxj/AMSzFn6oc+c2&#10;HJrQ/wDyycl+1uHPbqnfZzN5WznVeOXz9yDOQvMLwQI9L9h8uN98moh2+ZbWkVRRc2p5ljsbwHy2&#10;3QVk2DyPt4j5+8BkHpDGrdqqxZE9NrgPL6TpyVaIbpIx9RzwflWG7RNoDl4M7Nse5q6dpdsbXJPR&#10;4W1l+AW9E5Yxc5c3y+TspUMEEDEQ4yJKU9SJc6o4PmEnmJnoII7uMi2am9j7m0CMwC6nTW2PKHmN&#10;TzIDmVMbfmPS5IFVag2gTaWuQSRmffN36gsitp8sclzajVNm+yeSub+OVF9n5hOeulpHsrezKxAz&#10;lRRtR9QugsB2L7TJjST3eZlyXHMXoE32iS6oW2Bgd1g6ay8m5sbtnQIwyWqsYcQ7cG45IyA26921&#10;prm8jMb/AJwLkfU8EC6W9ZRmPeWLyPTAO788a4zHMJ1OyezMSjl4y6hFmbzVCU7bazVJPRdOzWVY&#10;NxLju+argwHTtK2GcqlTVxMPM41kzt4Rg5/q1kUnljuLPagqiogk3nsvc/iWljx9HNZtyDoHOiK/&#10;w50T6wkweyRsxZ2Be0CXAg5W4jvxwcflrTSVwQw/b7rw3TuFU1m8qaMe8tmIm8HmWl02L0bCi78j&#10;3vzHJTapMr7P8JT6fcVXKnINz3oa6PldQbRo/iXOYNUmn6gqNsTJaIYnUKrhs3qSp3NVsd81ILts&#10;nyKybmmtVXfwGnjMZux1sNDoPZfXEZL0c0KzCT/fCtNnmy+Xbt7SfeDeZ41sFQTyShzxvvw1Sbjm&#10;ZD0QbuG1zCLyVz3Nboz4Tu+iSpVfxHGdWUO5CM5uyrbZZXJxvWBARwfprrTaZVDaWtuzWepGQWoQ&#10;iw2aTx6/bgDBKhN7YuZ3413WGydcU4uZCql7Zanm0Sq597AE5cHw1pFJ0v8AZhsdy8P7SQWkhtDs&#10;2VMS5jMnPGS7pp+abX6dMTeXN0hrXL8C5LMS5cp1ao+0dpChpjKsZI3TMNpnaUHt5uppjGodH1Q2&#10;jIBm/OVvH1CE8CmkqxxWb0GM4m7ZvyxrNqoZuZ9Nt2YAuavTXdcvzGxlVyDi8km1tnxcPEdCOJpK&#10;TZGb65ByrhfAq2SXzZ49YmsW5e3Lp3e+pmzcbKj2z5zMmO+PR6Y23+tHtn9cdvVFvk15N3TH3IFp&#10;od1LjL6Ko6KkexNlOCdpTJjcjJatjJ3FpzPZ3IQ6MDEQ4OUS2rURxgvwNrriDpkEWBQ3DwkZAGgu&#10;/wCtIE0kxxQ7JmI8bZ8IfxPfWJ7TJfOgyE7ZhdcRuC6hC8a3LgsRvH1vyxkVV2gVg2ZuQMGx7j0n&#10;T40UiHnNMwty2nANnJy4HHMEuIagrAkqmONhpwD0l6WVhS7Z4yP2q+EzCMWpqrzNnlJsp3Ue5y19&#10;o+YXItSF3SOZcapT9cOahlL6CDTMPSGP3Fic4kcxC9sx8a0jZ/Q5O2t2Z2nm76pLZeNdFN5xQ81e&#10;7hMpUXetIQxjWXk3NhNsXH9LgNmFC9Zf3HHLiXzZsO9uJcA+p3ENJL6jcjvRgKSBesUj2L0xLZL7&#10;Ycu6uOYMncR6R03TjZk+eQSoQ2o9Ntd7/vLi3ftG+nH9I6H9xm+ZIPFB4OdGJZjujgVkYbPCGFe5&#10;i6h24XN99vAIfljELuLJXHaIWwI2wC4Lv7C69GbdJUhnwHPeq1La+wfoeRMoCbma6ODzBLvzYhs6&#10;bS2XGcmAUdwunc8CrmyinWTKRBns3AIFzzPAqJtg9Y9vE2NK5LdJGTTI4XhPM2Uy3Mcvix0Dh4/R&#10;0Z4Nd/DTwPTcNhsfhE9Y/wCLy1nQNSOJdPpiCVM7V7qE9xaFOJONm2x9xuJedeyutHtPEO5CC46J&#10;1CLcqw2sOX8lAzgPcMTVc2vGvVMLhlYmJHjrkW/qOTyc3rm2GtN5xTlwEb84sF3UWA+sgOUzipwG&#10;YWt1G1EPSWPkeOYL8bw9zyxlTLypLLY4YGO8R+YTuK3zbDMo2TMZHQ8+mU+AwYXcZCrt6pPVnqek&#10;pLvParWYG6jYXH+ysl2J1A9jnwHhrQws+YRadUlcPZq9fQBqrOQunbVufS1cSwdjEq7Zig6gm1v/&#10;AOQbpvB5lrIum6opeWvKcpyCM4hx7hdITgz+JVIlPTF8VkFvNCkjGX2i4tqpCgxGG97UPy+X4F45&#10;lefIqlI+7hPTcLyzbts9489q0p8TYm8huk8tdabAJo9+zm/udQ2rbIXwLPdoFLiDNtG7ZJd0yKyb&#10;L9mdcVITcGB9zl/mdFd7pmUtxVhz+T5TbGbt/CbA4riQ1IyfSeN8IhiC5fv+6tO2RyttLZCcLw4h&#10;mHzFzHXnq1z6m9YOpAPqC7/7KyuoKobdnbtHNXRDELcJ4Fy/qWLn4lceR6PDxfERQn+pG2Mj+8TK&#10;4nDmCsH3Zp9G7dGPxrbKXbz6obDl+DstryrfjQHZ/XlVv2TGWySnBPDD6jkUGNdON9m9V7t2rULF&#10;gzti5Ys667J1Y2LHj9Rwe6RwktktsMfnBJd2cdtLWOT/AELEyUm2f344DiI5/wCWbeD5lcKkqR7M&#10;pieTy09sIy+0uUeouTvablM83MGd4K3cKosY5qy2bCTJMTZsyS0dmD6iz2pHk23ny4/hrVJW3esy&#10;Y4z7xcFyxccCpO+bg5fGc6nUtrrYSd2w5F02o3jYnVDl/KX2+agW4lfKwrxtIWW8sAXIyaXK41hu&#10;wtmSrSPmAX25y9uIrlz766ip9xJZrIWOO6Pdy6g7X5FtTXCHIc05joft8zmazV5KrbJ5zP8AsVkn&#10;E4bPCY2zEun++j1aEche/wBWsbgfLLwY1gO0irKjeOdzeAE3CPUI2bCXmUyF1Muw7uFN6aJWTav9&#10;Dd05A5j0zj6YlaaIl9YBe9pS2VbvH8QSJ7M9rlDy0Z9/lW7hGLTHbvRm+ZH6s9b/AEztqZp23GT+&#10;0ueP8qwmys1q3p1Y/wB3x+Nhp+OPqsZI/wCBaKwmlTxyE8c7OIcA/wCzDXCpB6hzLcpB9uKzLgeX&#10;XEDi7b8GOBAasoNzJ3oGxtSAfMILgXU4ByYzq5Ejgt4jkuZrZKrI8faKfLx7yyO2c8BBaY0OpZk9&#10;lTk7xtKmrgLcv9pEjpHDaPPBwXbQ1v8As2btnIzB3HeLnTH8iXzHzM3HL0ZwaCeTMZ6ybWz5Stzg&#10;k6n1O+x0q1G18xkKOBB6EqSp2ZcEYLnw7a7R2UVpLqSnR5C8AIbZxq3PBjXU02oiVPRbyIAiQk5Z&#10;Brz9/MEpib+g9JTdfS4T0X1P0zu+cv03PJc8kJ5qYBRmGL7sTuRrgCuKGnMxGd5Gcrz/AMwRemFT&#10;0XgyG5IxLnGuJYNnJjtm5ufqe+uOwPOTFyq16ej4s093X7tDbynL6pKrGfkOH6ApOSxuQBf9PUIQ&#10;nBBAtPk+zOUvJgcLO6SAgrgyEyQrGK0k71m8tcvqIQ126VNKi2YX1y3y17pLhZDJRfTiSNPS10PK&#10;oT4kaVXIPVaiaMFIZNjiP7SQWogNZwPDS6zLnpSfEXHdD7VKmnrI39d3Df8ALkGuxJW/3GSshQHu&#10;aX5I1/Peb5fmYmZbIkcLXav8fDwPbkZOJJiVr91XoHGhZFMQPcZmTqB+Qun44412LsvpCYwDvTVj&#10;cfk6ZeBaNTdN9pEA5mQBDgJ92IRaOC3Lb8bl9cg6ZO+tzmiXPlYazSN4MMzGaReqrMPqfZIN43OE&#10;obkBFzI69VgftzkJ7fljINd+z/aDJGQAekpxaiqVcFlzOXAcwAuRuOnd8axeR8hzVG4/SpYtRDzX&#10;CxclXt0988i5hLySTtUJunpKqt9qD1sPBzIF3v6xdFSU8lAaC03ek5oxd9ebNS0k9k7my4Bbj+Iv&#10;6m5f5ki5dPiz4j+eZsOVG/tNTb7SGRucxVDqieMnhMbYCz3jyJ7d7K6TolLInTbREyKGRwkQmPgS&#10;tqkkBu+K7S+YaedVvdxwJ4bjH8i+P3RidotTiaIO3mhAubwdNByExkStkgSEoqH3G5TTs7dgP4Op&#10;zB++qS8qSXW+Qq3K3GnZjVWm7QgSI6JTGietqP2ZPvSb0+6honZBcPpUyAGMahrXV4ELi90/WBW3&#10;HwLTXEwHO22Cwuc/RD/Qr9I5pZJnUkxJbHf9QMPKXI2J5iA2yQEWwN5wyctsEHGof2fx61i5Asy+&#10;vuD6Sny8ismDuKHOLYR++lL3BEnujR7d0yQY4FMGTHkTJG+NIKAaQmBSF8kH4F9KcAWRuoeBGHAy&#10;dxAnZMA1Sn2+AEIhBok3twcaqu8J7tFadJFcacOV7y2PGsmfjwEwQqX2wWAWBRMeMi+oRUIdujS+&#10;beBPbwpmmqAGd8wIwOYYBoDu4408MY4EewC4Amg409cGZUz+lfFwig1hFFxNeDHcyJkbPGpjdwOD&#10;jTBJhp4IFRugTN3GFM3Mah3MaeGka8IEwY1MHkQ0jjAom940acGuoBEjhDowY1+RqYzGPvpoDQGB&#10;I0XbytEhkGniEQBDIzwJXMCmcaGvBkU5OJxMEBI4xplxcTI1oCwlc1EyRwmbeNLAgB4aMN0NgRIY&#10;0AEhkUzAhoxow3J4FOMFbUMg9REvcTJBqcoIYxp4Y08MeNTBqgnHm+RGB5ENbjT2NBQErmMmNIih&#10;tydxLeBdxADJB4+PgQ22rIMmAaDuHA4+BOQQvIqScHbT27px+iGMmBEh50hy9TG7fvxoAQx408NP&#10;bvg/ETzdvqJYExu3x5ESbs/yJluPHk7iJDJgzpgDJB4FDIQamOHBEHcXDceoqCchkcd9TBt/Gnm7&#10;cdzBGphB4EAIg8F9PDHppDb4M8CJEH+IpygUCmDGSOx4FDT1zTz/AFUsYGLg4M98qDkH4E8O5H17&#10;iW7pgshkeDuKHxqYRvjSGPGqCcQ2+NMkb4/8tErmBMkHqIAZG376sg+XnQe3jRJv7nGgnHhj7/cT&#10;w7cC/f4cCd+fTuIKBOHhIB5EyQhLiRMmT+7SufA/ioJwa8GPjQ0g8Yz+BHnBO/GDOoZCamOBMAG7&#10;nj+e0iQ25OO/kUy3gyG6ieG3HHY8CCgZG356mDl5IxZOBEhy/wAfmqY3b6gIEADSN8aW599XBvKx&#10;2/c6ihvGY4PiIJyG3b4E9uelg/iJ4hMCVzUwfFVAA1wPuRqGMg9f8VEnhMaG7xjJkQLHvf8AMUMh&#10;Ccae4MkfHy0rZI0AByNx8aZIP86JEJ8C5BzVDcD08CABpB4ErhI8imE8GqmSXEAIZMeSNEhkIg/H&#10;kRIZMGfuEQMJgx6eNMxpKHvHgQBMGTx3USH4EBG4wfINGB3OP+IpwCQyYx/UUwZCfsIPx/E+Invf&#10;7iADDfx2OYiTcirY/BGjAyE4++qBYYGTweanuMZ0BGTnwQf7jUwjjGgCY46+NDXBO5fTxHCDkyf/&#10;AAqAEQn4ekmRkHx37mkmfcSG4JH8RABi4TueUkNxg+RDffjSuE0EAHhkwE/6qe4/xNRB/T0Et8QB&#10;MuDt+500sah40iEQAYud/wDhp7jz386AjcYM8amDcDQA8TwfpkTLcng/TTwyciBMkyX0AEhj8CZ3&#10;n/4RQx58iWP4CAHiEJ8VPDIPjQ22NL50ATLnR/DGkQmDOoZCfxErhOBABK4SP5EyQngTIyamCBPE&#10;IgBWycHwk9pqHbJ/0xqYK1+wgBtOXMeeNLV/bSHbQTkyD30tRJuTGnicvpY1QBDuE/6imDTP4+dT&#10;B+PvoAJD5aVz8iZH+nApkCAHm/gj6asgx+Dp6iGtx6iMNxkuJhOTBj/9NHm40Hb5M6MN8mRUAGG+&#10;TP5aPN+ZgQFv/do8y/fQBZGaMIO3t286PDHqfioFkwZO/H00eboO3H/8GjDf9RAB5nnRgY/GhrO5&#10;3EYGNABJurUzGgLMasjfOgA83HjR5ug7dHm6nAJNx4EeGNDW40YboAJQIkNDW6JDQBMGpg1DGpgx&#10;pYweUhR08NAH0nE2nEAJSFHSQBISUdJAEhJR0kAJJJJACSSTaAHE2kkgBJJKOgCQkkkgBJJJIASS&#10;SSAEo6SSAEm0klOAlHUhR0AJJJJACUhR0kAPXF9KOpCAEkkkgBJJJIAcSTaSAHEk2kgoHEk2nEAJ&#10;JJJAEhJR0kASElHUhADiSbSQA4km0kAOJJJtADiSSSAEpCjpIASSSSAEkkkgCQo6SSAEkkkgBJJJ&#10;IASSSSAEkkkgBJJJIJxJJJIASSSbQAkkkkAJJJJACSSSQA4km04gBJJKQgBJJJIAcSTaSoAcSSSQ&#10;Ak2nEkAQ41DjUxMkQANINB3CPEQdwNAsp8wGqTMBrQng1T5gNMAyucDWSzxvpLbJo3Wbzhn4/qoJ&#10;znuoG/P6ltY/OG5F0JPGZI1kszl/wFQLMBng8F9Z7MG+pjW2TiX9ywsxmEvQMM3eN9TOqrOMi0h5&#10;K8eSBUmaNyW8HftKcoMfmg8aobxaRNB6f+Ys9eN8CjLADcwIa8cY0ScZEBINADJM6ebpDbqYNv8A&#10;nU4Cbt9RTG5MGSNTLYwj8xQ94L3FQBMeOFMl7zBnQcbchiK+SOj3LknIuIJwOzl7l+TAuxtlex8o&#10;RgeGBn6atWyPYmS6AxuP6S7ek9HjDksZBp6UWGA6bYYnK6DxlAtOb0mNs2P41rTOR4LGO6jHY47f&#10;I/UWylAo4J2oUmQ1+P4S4DqSjyQOeQvZKtKTxtj9RebO1i3LXp2wQfiKLJ9o38Ykocjby5m2AGDj&#10;5mp30NcM3MG/GDqQf4EzT7O85AY3J8xMvKoxkO2g04CFXn6YW6dSZ64b4yZEm4yBzxq7TyXjYDAa&#10;+LHyiDQHfN8Jjj41p3k4Sl8wwZI+BXC42jbYA8apIxkg4OBWoc4bRtgQd/zFiuSRPA+8EbOT/wB2&#10;VDSDsucmpAjBB4BnjNqKqkcE44EUn0huG/tONM292HjgTxB4x4+4oZHGAnuKgBkg3PHGvpEBzDBx&#10;pnd/ABNRNcAm4/GD4SZeS/GNEpXnJkR5m4HG9AGxzFb1gwzEjNMklePOtInm5NnJ7PAqeRxeT39o&#10;WBxs20aAvGdlXYjPB0FE7PKkJcTmYxh9Po4lF/oWivJPjIhvZeDjWn4j/ABMHlnJGiLhwOPPAnm7&#10;MamEk44M8a+H0A3PAkNwrI3ZjjyKI8ptyEnvjS9HDABfx8amNyaeNNdnuY+imbZICIFhEbgieGht&#10;zGREh3LaYMLVK5gOAedPDG2/UVPJ7iMN7kY0Cx5xk4FDcOMY0nDgkGRM8eRABhu4HbRIZEHZuBh+&#10;IrtK7bzRj01I4BSchIHODuKyb5eIDGg4242BPMUyYPBmzwJRpJ2h4jzBfgjVJnk07iZnk0sj99Um&#10;XjI5cpgPL5T7ckZcfLV8cPN2H76GytnZ1kpoMsbbHAln6Fccm+RKaN2wdGA+cfU8aek88I2ZHD3O&#10;oqq4IS5k6iYTkNwMnHGjEnlZXLY+vy9VTHEnI5GDXUNu3chKeAJ1QA83mH8NTHjcjkmO/wBJVtmQ&#10;kF+NTHjhzGO9AdABIY8DbIlMB4G2RKXuMbZWqRsxuSWTWrKnKDDRkcuSYI1UZu03ZyWBdBVAzl0D&#10;08bPgWTVeAcZMffVCCB/3FESSSVhEJJJJACSSSQAkkkkAJJJJACSgJHAnBjxpuODCgB+8T/5aZ/o&#10;TltTBs8fWSvHQfS0ls5WNz10TZyTHkjQduzLBngWm0nNGxiYHNr8VIdqOSgTei8AwRx9RJ5J2TAm&#10;fU+mtU3OXORnwcCyueM3NzAFRJeabkAF52d0bqhs8hPMRJnI3JiK1DlYwq0zEAFxT+OwaABRgJ1E&#10;YlcjwE59yBbNTc0G5lO4OdQI+mnv+F7Z4PeWx938u730jtD+64qo5PLYxn1y/TSbtyQfc9Py1DcD&#10;m0hc3rFyDzO4obisNPR6nMGhFw7aNgJtIqcLbdnIN4t+asrJPMDk8Zv01Wx1pgJ5aA1BOGznPfzq&#10;3+mJNUldaS4Ofv8AUTM0qgTzJGfIsTHuXHfzpdoWSZEkDVJwNk2HebKk2yGzqqnn5eONX6hBFfEM&#10;5hBcsdNRZJvTqsNnGQ0yXVhDeORGY63jZnvLb2yDgtWhk8Cx9m4I/e2TWhwEW87K544k70wXLErh&#10;s8FaHbXF5OZs1/MdPCxilNsNfrzaw9mtH05gP7azdW0YnHrATFsyYxx04Ubq1qeT80KqtN7J3ppt&#10;ejAIgebqlzq7bQJfuBQQSeaibxtxe5+8svTM+rWx10G1Q2duGJ1J6wFYPG2Bgx7Pg6hBLnWYTSbR&#10;vQGMe5G41SLWz7d5UFxu04kYnhuWUnBjVOHOKcfzoBoJGUcBC8sZV2iclLYrcjnPzP8A7YD3/Dv7&#10;VEBg9ngGLqLtPYhu0lkp5a2fZ2+qsAqCeSmVWAs2JRwOBalzjVcptxU8qmoHjMBXEFr9g8C865lx&#10;suVojRkja+VZ0+GcqNudP7x6J7I27J/U81vAuQEEIqMesJsflMFFnjMBqOO7c0hYEB9XueS6azE8&#10;YQFHGS1vIy9xdLbTKP8AtmNjAbTC36a18K5UZVjBE1PUt2z+furKfnUhe42wC2SKZMK0nTmXAbQA&#10;KOBe+Uv2f04wbAbGlTVxH5hFntaU/IbgMEqajgH5QoFE7mZLG2dAPRy/KWrvngCOXuYyYzAV8ZyO&#10;XPB4IwL1irj1f6LqFteCDdzeYIS4D2ibI5jR7kGDUAQum5GuuxmZVJ/TxHPTcNKjdz3uAwgdIDZz&#10;G6EHLVjcN8d+zpx/FXbHqz7H3s7mIH7xiLch6qZqTZ2Jyyrh+Fjcg3otv3IFjZPKKW3Rht4zGWq2&#10;zm/ZHsLc1US8a7Z6hFVtuGxBvSUxYwMH1y5qW++rHR+1Sq6J34MtPouOYNWSXyudP3oJxNTicQON&#10;Xm51pofqptjJH9nCYkyGpqtv4jVNmY2VMUoDG+ENyTU1eCP3VifZZHj3WPcNdKgNUVA2M5OHVHAP&#10;pobL6kHHoh/DtLfSmtJxl3lh5m3Hc+mXmLZpWNyEd6/cCRU+V0m5tg0E9NJh2aOzHwE8pJeWoIc0&#10;mFlzj1RxkEq2Qg/2PMR4gyc6/nQcjgfW1NVfD8iGPGM+NUmcDHbx+YrtMMjYEcHUWWTdxjH7i5vL&#10;t8eLhWasMz6dPCRwK1OX5HkmBBYFjHpqtthD3kEZtSBdZ7LNncvmt9zDasj6ZVDkpqovAj3fu1+8&#10;sxiWtdtmQbOGZAjwd8nTJ34EL2iN2zB7gjPrJ+uNpjeCdHsg5emMg1QvaZ253k3GmY7EStch1DPc&#10;4dR+SmKVE6f5g8OXjctgRrQpXK2zNl8ZKi5WSDgBcVk3fcCHM5AX6fgXfHF0lPIzcxk1kSePGTNt&#10;jNdJH07SpNWVQRy5Pu2mEnTQEk4JbwKukjcGJhVBDDwKhzB58dGBk78CmN5e2jJrAzouqAtVB7Kx&#10;zhlvLl8JvANXAmxvBnC+E8g+GgMvb8gMF1ehGw/ZvLn8hO5eHzk5Y1zzptRYiEcQs9j82c5IAC/1&#10;oOTY/OrZ44GNxdOVgMkqmL4MH9n8rvqt/bBtuwI4zlJGjdH0nOrfZG9jyR2hx/FUP/hHOrmCBjc+&#10;lgXTlQEeuWQH4ZHcg8xYmOcT6WvdH2dHWhUkzecScjMdkwCj/CWKVGwurqclWPbmOM9xXwlD05O2&#10;QDRsdzN5g+BUIf4CHHnB2Y58lNGbE8pdfOKHlNw+B9b+oJQ3GyscecL5qSD6qt9ZkXRHJQGhDR4Y&#10;UcPTDwMGf0Lp9ns3ZNiZ3whx/SRl3ssG/LgbTXeI+oPgSm5Rnjp6GnsHphKOO2vpcN/T/wDEtOpK&#10;gxz+DI+EMnlkW7E2JtmY8bw+T4aL03s4pR45stnxRm6aklz2sV4r9zUsShS+4Zwz2ENox+0zUQ/L&#10;WW1Ds67M4HoSfTIumZxsnLcwQPrkflkLgVVJsjcxk5BdTlqFEmWruSC5yInlxzneV0hA/Lg3gQ1d&#10;WFBtmeffrn01fJpscctuM9tDB0W9bEwRnKq3TWs88QlCl+QGZPR0xc/dgW4PMItBbjl0qbHgeTXW&#10;8tssxmDOdRjwXy4BqhjYTZm9vQfxFi9E2T3JBqdapXbQaRVE4mU4vwBBorPpPQEumrmzv1s3lq6y&#10;+sCB5zG39NAakcDcud5CDd411sFKlKMVzup7hW3ErJIXNmPgJpqQzISRe1hPcguoLM5wUw8Dk6r8&#10;ymUBxg9F7gUsmHbrpp8uvcLIb6jo2a1/JZw3YxwaZuoNS5uPBIT6+QnTXLI8EQ8UHHAtIgf9ry6z&#10;fzjWK/Bqjaor9nBpr/8AMbSMpb3C60fTclnAs57Zh/vp2rKDbR6IeNYr6HExkrnFBdGug5HUD14z&#10;382pGvk1DozdG9R7glD0t2znGeUiRgqpA3W71ZOJrNcgWNuD4azL7PPLmCMK6KFO2tx2niYk3Fp8&#10;srUEGFa3Qk7ZRvAt3mnATqeBZi5bkFkiSbBJHwp0xKpKvaEJ/TNO3JxS434wBgOIZrXT7/hyrG5f&#10;QDkM1wGNbV22Uzx4aCy4BcjGLSItYmFPsmHthv71cHxTGxF6x/HTU7u5TU2LOQq2pErN6aCBAW9B&#10;zeNve3EtnzF3dScvb1VOmIY7RA9TT/xLtmV0XLZdLtzaMhWfLIuP5i/azphKI/T28ZpwuS/WzbPh&#10;4Dw9e7OJsAYI/SyLgIq04kTkPGBet9fyMVP35i2Y3IBl1B/77qyX7T0HUbM8c1kYhxj5louCNdBg&#10;P2iOnp0b03ueJjZLkBSm13+8eerdn40fjkA92vQca2CrKGkJXOOTvbkHll40wzpNyzsBj1I12zs0&#10;rjVtnJepmrbuHPjthgLn01ape8b7vgj41vtQbE3pm15tqfD78CwSqKSmtPvd2eAtpnBMVL08PH7j&#10;5rC6Yv8AI5vKt2PA81FjlTWY3OlwKxSuTlmRMEB7kat5Nkc2t3o9OD4iWlyYrdx496GtT2Dn6Mfp&#10;9CXo9C1eX0/qHDHqJs1FeknpN6Rsira9ZpOZbjG/IZZ/SvxEJhLjtY8Bg+mD0qB6FpGY1XoH4kkk&#10;g+CSSSQAkkkkAfv9CX9CkAZRl9OVT46feQf+IfSl6tVoOpaB0l+xhjg/8fQvxMEiX5xL9SQAkkkk&#10;AJFpJKCzB0EEH/jH6UJVkpNxZmIIl+JWvgvX0AOmGHqtuo2W+OJ6wFB8QqrE02AOWZPvwiDJyyLq&#10;2R+3yGywfXI+o2WbuG71mTAY/wCGuCTlJfmSDoU4xVRiBdhxiNvTG2fiJHB0++sSnlOvZWXAcOBd&#10;cPHFnPAjA5gymowNpkxE4D++tuHlddfvEOhHCeFLCuw5hsckpi42F0kHloM32Xy4JPaQFGtP1rwm&#10;b0TTlX+j0qWOWuScIvSuvnGzCQwZw2iQKEzpMbNzkY3IEnXK66/Akb0Ry56admH9GKx6ULI3ILjE&#10;u1dzl1rRPn8solW3kvkrznMbn7icmc3zNA6LU5HSXUMeyCTPvuz+39RUWbbFp015PtEHw03SYr+Y&#10;igxhJHntPPmhLZg24kHIH0wKrRmmv8RIykkkv2AkkkkAJJJJACSX5gX6gBJJJIASUEeFJJADmNIh&#10;MabSQB+Y1+pJIASSSSAEkkkgBJJJIASSSSAEkkkgBJJJIASSSSAEkkkgBJJJIASSSSAEkkkgBJJJ&#10;IASSSSAEkkkgBJJJIASSSSAEkkkgBJJJIASSS/IfRiQBYJXKSOCf0ehdubJKUZsW4XRA4FTqb2Xt&#10;mH3k9yPyxrSBkGGxB3LS5LJpbN2/kO0guTGLg8cDNotgXPqKiPxzoOcNodxXWXzAbkgP01MeSO9k&#10;NdXP6cpxVFvrlploqYx6z59cjXy8b9wIPxBrSOy2zbofxUhtx/xVcrDrW3Tj8Q9ZtAI2bJyywQMR&#10;DjHzFyLtA9jenwebprsCeMxmyQHtrl3anK8BQRweVzFvpqW45+aZO1O9cExXyq0S+oHLYlmNSKIk&#10;lxzec8geoRSp4RtHMcYQW4FpuPzoEpPS5JwTIDmLVCVJKaSbbtLQXHXUIRUOeVQQIwM2GnpK1y/Y&#10;2QzIDx+++8dMfGsaZ/U+E1U/0zNphNCzIpzGOhvOsQQL7q6NlLC7s0D9RSaTZlf8HGhSNqw+Fxl8&#10;0JKmWOAFyNUWY7Q5g5JgiPbg+Go9TiI06+fy1nsGTOvzGxquPj1azh014tf4g+a0uP8AS4eOOcUk&#10;ClkpN7GUG7akaqzCduWzj0RwdxazI9qbmBwDGAOn8NVaqcvw9DwEopaHmlFzZsy3l5awfEVvbzib&#10;Rjwfdw9QghK+U2OSzj2mB8UkfUGRXYkvmMd+BnaHB07q5Z+T6Z24dQnGOpANH7M6cNYeGmufmWyp&#10;moJ5MXja9LQCcbvp6XB8yyWcDJvuc5bxOYuhNjZG0bJ8FzabwD/fT8zmmqi2LEQoSZLazjqfknT/&#10;AJz38NXzZ5J+yvaXk0EODy7i6Q2hbIG8xlR3jYHxNNcFemTjge+kLk5RrKxeYTnEPXpI9H0fi9g5&#10;yfVruwblV9Zy9y3NAWdlcaqMUnLJU/led9u8HxFSW+xmBy2AZse5c5aYHSjlmTBGe3b6aTMixNFa&#10;KVJ14eLTXxNOFMcpu5HDrfdwvThv5Fp20TJJWLZsDJdWWwU4SMgYwnuR9RXraBUbeAUqZhOIkdrU&#10;teONSa6WORX7Qmu2nmDs5OONzjNwKrTyRjbOcimVA4ewObN/IiMvnjZ4UEG48vTXoHlWLOECUnl4&#10;4Bg186mSupCS17jjBcVJJMCM3J44FqkjIScMsZgCHAPmETkotLrq+2EpGzbP3J3MfAr4PaJNpJYj&#10;gPkUyn5xTktsRuT7xGPpjFkVE2gbVGTzIFiJvAnOT5Yda1fbLHXm1CU1PLrMfs5/3FyxUZG0HpwQ&#10;H/TQ2aOyx63cIq/DD/T/AOKTCxqk/AIe/qS1UhR8znrjAzB/T6V3LS9BzWWy7cIN15XtJO/8q4Dl&#10;06eM+Ucg10Xs0qSbT4oGDl8WyszmHHS5Ktv4ToMHNiRlfrIdR06Nq9PjVceVDZ0by0CeUZjFejPb&#10;gWffYAtzHfWejH+zTqOL7iP1l9M0mjqRlUxbBcl1DELy0dnsjG2HkDb+GmNnY+x3uCM9yC0tJmbx&#10;kwvvHnAPlLip3G7Wf4cD9ePg/gdohCVRTDZpT71gMEAQazjlq07L6bcyRyd+Y9sw+osycVI8nE1v&#10;RnthHy10G8nA45SDQ3fS/wBxLslJapVbPnOYuVdYJ5Wk2eE3aWgufEGLjXSFF1RLqbkuA0j/AKwI&#10;Lli4/wARc67P9uDaVX2zljc8u2JdFU3cmRO0ngBDj6Y/nXxyemVX05qd0p4xvZ2Tf5wDl8sfgWG7&#10;VJgPdsmnB5a60qCeMmzY+NcB7VKgG8cnggPc1ekkQt1pl5PaUUlm4I2lz55Bx8oarcjqSbRkwB01&#10;oQ6PetpSB484Cfdm3jWbvHg4HOe0P6a67GO75gbqmnbOyfag2pUed9cdEFqeCBbLMNuAzDyPrYeo&#10;QS8xxzQfcVkZvNPOnTUqbuGz1h6WSOrJLNWxwyQ5cHNek7nyqt1JXE2kLY5ggat4Ona441xnSY58&#10;/wDZpaAv0xp6cTidSRycM1By+mRc+/GNt74OycRf95cBt51Pnu/vJqVvGTlrQiUm2gGCMM1dEt8y&#10;6uXZhWBIyY2yJSecVG5IcOr7QtqhtRz96mlwmG1Cp35Ds2b4rdrytLIiVPjl0tGcxj5x9QvjUNvI&#10;xS0QIOY5IqTWlyBzZjPy+YkOcOTbbuBiaTRzNSZNSDp2lcKL20VHTz2y29oTOz95KZOMEcb4RI3H&#10;TWqTSVyk0uOFhabmJzLffWZ6zaryPdOnoapXfKrXHrAdvEAGZMRafleNUmTzynIG3/ycKP4dpXCX&#10;7C3MyH0m/U1UBqzZXIZO2wRnLvX7iPsjNsi3lblBNZ0OOfDvS2o0BmlB1FAM8Ec1KQLfmXFVJHNC&#10;SQZ9zP8AiIkOaT6qvY9+twE6fjSfVtfb+AR1qmmezSXy5t/bt4WqUVbeNsF/liQGoNmblgPBGe2l&#10;RZCSpzgjSMmnqYpdjHKU3cL4MbY2SM9uDl21fKTqyQ6DYJxDj6hCrMpo8Gzcgc6Xw1mFQD3x6eOC&#10;0OAmosbGYy1RsuyfTOOxnk4pwJMcb4TiPzPGs+nG1SZVI97NkgCj+INciTBw5Zjs79cXQtL15LqW&#10;p2y257gXtJO+rW4XplWd38oJzSpP9LhNIk1IDakO/mR7kA+oRUquNtUiaC3aWtxEj5dxYNVFczGb&#10;js39FZ60k9wuAx86XC5YS1l8zX2/kEO5gr248f8A3F9HOJzUhMd/IPpqtVF6CMIMHfR6TSSYsHPs&#10;hludObNBzh7vMyPcMtV01EZumvjpV/LQzN6T/cY/s1ouczV0GBtdHc6i7KBI5LSTKyG0Q3UIr4zk&#10;8ukkpxmPu8A1hrirJdOynZswaxNP9hcpInOybtfpcJ0NHTK/qhKRjktx8aN9nJzCFWVzwbJnrM31&#10;yMmqtC+xdltgsW4+YNZvPJgyYXwudSNdNjE19s5/JuA8w2mToLYEF8tjpjEVaRs39YibM/vN1x9R&#10;YC4mG8vQR2NFaRTdHkeEPHAcQ47V1dB1v1CGFunSDjbhNp8TG23WTg/5kueNHpXtgoumL9kBZpMy&#10;cxyqTT9D3pL7eD8MSocnoMbl77MDIMvMSXzVUkdO8M7RKsevHJ3Lw9w3Ntk4MC57eM3M1vvGbHIP&#10;mLpDaZT5OdAC5cFauKh0+zeyeUzW9asOBaiRjHKZufOOyaWrMNl88n0nIfczlbx/DV92bziY7ydy&#10;2++k/tJEG3Mkbk8bYBSLbNjezObPHuOMAhh6l0S23J6nbYZeMmtXuG8bNGdVzV6d5OHxd1GLmf6I&#10;Eq02kPQjBBqjaty2mwycca1RvOJtJBWWzETiC7duCQ2uKfl1Qtt5csd3Pa1BlXFzeWYsdtnyndoz&#10;8tiq/iKHXkrb7QqUBNW1oZpeK05XGY6wmLN72UZ8Xcl1FsLqwdK1G+bP/wD5GE0nKW1yjqUckO8Y&#10;AE3bdMnfjWWjMqxsro2dhvb4h8zDNkq6xf8A8osuGzugyVgMBnj4rhrymzb3FW9plF0PTc2Ytg/e&#10;rorgxF7nxFgMr9Yyo6ekvY7C0OAfUtZ1T5OzqOp5jvOq4j6l1d0nGY+M3b+A5Ga5rG/mO6q02kU4&#10;/H9mJDTjXeiaW8jEsxHsTri2fXE3gH1BLE5xR86YTHtKP+r/AC1sDcb2OnTuTTWYEgIXUtl41a6F&#10;EqsWZdrjMakl8ulr08DyaicRj8pVuYbQJCZsCCBiUkY+oUqvknottG2fQR2m8bzSHvPcgW/UP6p8&#10;gYMgP3j7fIyeVyVi9EpW4w2kzW+Wg5dbzBzVTLc5axKM124S1wIbS+z+bQOd5v8ALLp3O/HAuzK4&#10;oebBsSem5VbgccxyIS3jZvsvbPKPBLbFt0zdF1PH7y5jmbmeqJXHOhw2GdJlWMOB5/OJjA8vXrEA&#10;yjJbGtGke1A/HGe5B1PcV19ZOnpLS0qss7Xabgup8i5W2aPJjKnIDPACcMiF1Lq4bHYKLl4fDZpp&#10;wfw4TrPWTYMus2aqK4lT9zvIemLlrqv1Qq+cla9mvLXwhorK6Poedy4BgyphgJ1BCVkkezuQ08Pe&#10;ZPKhDdeZdjWk7GVRaF/KdDIzzXM8GnXLmSNnCwGt/V0pOfExmYiHH1CDyLN5r6xdX0+5A2eyITi5&#10;1BkwLQv/AJqKmOzt5eSp+3jHzB2seBck3Cy42+v3TLuXJ22e8TaL2Ty6mCA3a7gb8tANt9djeNgS&#10;2+JvvHUXJlZ+s3PjVEedydiXchitDGXPAsNcPJ1VU27VcnKSNwW6Ma28ZBlM/ECXTYi1bZpDyYS6&#10;np0+Dfth6hEphtIl0+bbtAfd2vK5qmOPV/quoS43NpmFwXluVDrj1e2Uq9glpyuDc0hO4uzSlX+4&#10;5l01v0PdMNJNMdR/1afI36nuI9I6L+2D07NtNRYyajkn+Wk42N1W2HuzZju9zmEWzbI9kc2pJzvL&#10;nkkFqEF3IF0yHKUr8QcjS2S38OdFbJ6DpiTyns2AFw1r2knjUyrJoyCy3YLHcw3eksTqT1iN2c7n&#10;JGIm8A+oUSZl+1SW1JKXwY9N78X/AArn3JlyW2fKdddEUrb+Ip9UV5gcnZyoGflDIq3J6Hn01cvo&#10;4DiIYgtQitVHyttG9O55mrbHdW5yb+qpdNYwgK3gH++uF5xz7ccrTSOjd4zaw2M63vv904Ung5TK&#10;nO5uQXIx6ZCFWzbO29F0857SfgavLgtMd3P+Rc07SGc6tnmUfG4Ly++huzfZvUdTk9jBnHqf9y7r&#10;oupx9jJHo/UORRk1RpddHpflPWin6hFV8pOGSbrL4B6Vvv4FnG0yl20upg7ZsARDEKO2NZBsi2S1&#10;EwbGmW+lGbprQa5qhx2Kcz4Nt7/ZiL+dXx+o5jj8EfI6cauF3vaHs7v/AGU9jI/ocXFwGSS/1V5t&#10;2SB+8fCHvhfZlfqDk/2NJNGEYbhrVy4qzJ9tDkNKSqB/zh/crpe5AqsR5MXk1A/cn++XC6XuL1Ln&#10;bGukRa2P9w4zlPpIUvbLhPpfjl01mTzUjcF/bgWg+r3tgJLZc+ls1fWwjtWyFKufJxUBHL3s2NiU&#10;kF0ZCWu5Bj4VoM8HJYyXmz4reO0LTciyQLpuSIX/AEuuR8PF8JFznNaqXsGk7Y9plTSplvkqnm8M&#10;icwZBQZFzW22sSH0vAmfnvwE5n+pWfaxNGxqcAzbH3jlbyQZe+uY6L2Lzqs5idnLdQwxXdRLyHJO&#10;K09/XSvT8yzFxnNuQtr7pctsk/kLmYA3A+8QEEuVZwzFG59zzF1S/wDVkqeW53lof4qpzjYPOnI8&#10;HMtq3A5TE41WiNJ/wafERZOFkJsqzpyjbM2U3YF7RbALZB1LeRdvArx42l0rdx7reJ/aCZMH7K1/&#10;YZI5LJ6UPKDahh6jgfGsgpn1eJNXE+O5aTzd5YMuoPrQfmXnEzPw89lJXUR9VcEfj23eHc0PRoUK&#10;XjYsevdt8v8AIdk7L5h9qpSDfziJb6g/c99b43b0zQzI9m6e5qEITx91c7y+n22z2XAlTM/9Xjul&#10;cuS+BcsVZtomtQkPLZLd5vMXccLYq1WfKRze7+ol7RKol3b+/mPcMTljURtVExMXtVyApIB/dh3V&#10;+0XsflwiXpibeDfEIlV8ibDHZge2Aj6i4yZztFk66Q4/3fnH/u1KVuM/4mh0dJGc6nrJzMdd4O4Q&#10;Y+5AhXrSbKWU9lppkK1v7cWoPxwKu7KdptO0jKd4Mbe3hC/tqk1vWv2+mO8BBue76lu7xrjMbic1&#10;w8w8MtfExceLp3NTpcnpA1gUMRwcXE84NldN3nOCM9tEqgoNywGCO+IlzylEqSYWZifp6qOjqhkZ&#10;kCCPjX9cw9LIth/L81NTTJSDwKGQmNTJoQdzHAgNxU+BITbZDcCl9n6ahs3Gorszl95teX511rAp&#10;JJeRMnuB41fBj7iqs3uR9BOABMzkjIi4yXskaDtxkDnRIbchkOJyGQdkihkzq4N2eMuCNKYSsYUX&#10;FBT93U30ZxpemNDSOCL9+3jPz2y4Sg9layPaAPcrNhc+geKUNwSPgUMiDozX3y1E36ZcHk43kisk&#10;veYB89ZyABLmJW5u3U8jQ+h4bjARTLmNAbenkTzOYKFxYEnA0vfjS3waRJgNTgIhFSp2NFyPMZFD&#10;djxqmPta6CXmfn9BIExCckSt7xuO2gMDca6FL9PAy3oGbeNPDtqRANS42CVq7QdSDNJIimW8CfIM&#10;cY8i+XBSAd49MKljcJ/csaljl6+8TVgQ08NMkZkTPAjwAJDGlu6D7wkR4RFGoXB8cA07jGqhvBFL&#10;HcjXzWJr/MTeTHhMaeZjTzNnjR4cvwL74jhluzxp7c0SGzSITApgBtsimN/fSuJlw4wIAMYEiN8a&#10;A9oES7QTqAuCRJf3EHjb9xPdsYEu0BxopFjI2fjTw26mNxkjUy4OBfoAOQaebqG4caieb50wAkiT&#10;dDYPcRJuNRjB5PEGNPDH3FMbjQUAeBPDHjTxBpcCoJyY3GlgUPH3FMuY0AMkImU8RIbfGmCxbxpp&#10;ndyftp7d8CmDGgnIdsltEm/NSGPHwJcCCgeuJ6BM8amDHqIAe5P4imN+Zgg8pIYxok3Z4OPgQAm4&#10;0vnUwg9TIkMaAFbHGPAmd3x2FMIPuJfIgCGMfgtfTTwx6vlqYPInv9kQAiW4OP8AD7iGjHj4ESt+&#10;BQ8CCckJy3+caTcfkqY3HgzxoKBm2SBJwQkfGpn+WmXBB9zTQANtkjJkTPuKZvg7edQyEveUqCce&#10;uYBpD8EChkInh9DGgAkO3H18imbxgUMdyNEt3QA83J4+NTHBNM6Gj8aZIQkYzwIAh9XHGlwEyJEt&#10;wE56mN2/fsJhOM3Bxj+onm6Ztk7/AAJ4Y/GgA9Lx6efpokPl5P1FDZjx5LCMNx4OugoHm+ch/wBJ&#10;Eh24Pw1DGMfB/dKYNv8Aw0ATOO/8RLc73AmbmAmDuJdqYx/3aoIyG8Hgz99Qx50njwkfyKHjQAiX&#10;EHI3J+wphHCeufnQAy3HgbZP00iN/AlH76eI8QAHt4FD1O+iRB6iZud9AEMgxwDOhpCD/YUwmf8A&#10;9JQyZ/8AqIAVvAplwcGdDSEwJDcIAmEyJEJp40yMn5CJEJg+RTjCYO5AT/qKYO5Ag47f7H+NTG5C&#10;XMaACW8Ej41MueNDR+5wETzf3OogAlcx/wCYpjcnc76A3MaJDJqIAMXPyfDSIQsfQyIaNwODrp+4&#10;L/YkAS941Ofbg6iZJ++kO5+2lcxoFkO2k4SueM+dIf0EDBC9zj6ltPD8ceokO3Hkj/TTNv8AOgB7&#10;9VL/AOFTNzkKHvA0AGBcs6RCIbcx8CmY++gBkf4SmDz/AIahkJjT1wffPy0Cx75OonhkwcH/AGJk&#10;jgcefmW09c/IgYMjyZ1Mt+BQxkwcfB01MuDjyRqgWK5j40zAkQhPPydRM8fAgBcA8l3TT1zBf6aR&#10;CXs8aWBACHkUy5/6ahkyfIkP3wXI0ATPP/STw+XkQfgHkT1zARBOEhkJ3Ey4Jg8oah3MCmEt/wDw&#10;iAHm5MeSPU/FRLpoaP8AfRIY1QAm+REm49P/ADEz0/xU9cQAYbjwKYNv4/NQ0ZESbk76ADDcZLeR&#10;Eh2+NB2+fOjDf3EwB4f/AMIpjfmYI1DG3RIbcehBY5iCcMNx6mNWpmPv99VVvn/E0lamfjgVAFkZ&#10;jR5vy+rjQeX5/wC8Vkbt9RAseb3OODjR5uPTBAhoxo83b9+wgCY3GjzfwIa399HmeRABhurI3yIO&#10;yR5uNABhuNHm40HbjVkbjU4BJv40SbjUMaJDGgCY3RIahjUwaACUCkKCNTksYOJJJIAkJJJIAcTa&#10;SSAHEk2kgBxJNpIASSSSAEko6SAJCSjpIAkJKOkgCQko6SAEpCjpIASSSSAEm0kkAJJR0kAJJJJT&#10;gJJJJACSTaSAHEkkkAJJJJAEhJR0kASElHxpIAkJKOkgCQko6SCgkJxNpIAcSTaSAHEkkkASElHS&#10;QBISUdSEAJJJJACTibSQA4km04gBJJJIASSSSAEkkkgBJJJIASSSSAEkm0kAOJJJIJxJJJtADiSb&#10;SQAkkkkAJJJJACSUdJAEhJR1IQAk4m0kAOJJJIAkJJJKgBxJNpxACSSSQAkkkkANqCRTCJmNAA0i&#10;GuEYjQ0iAK24Gqq8Grs4GgLxugWZjMG/cVJmEvWqPG6qrxnpphOYDPJPj41lczlfx105MJXjzrN5&#10;pJ1QLOXZpJ/4izGaStdOTiT/AJ1lc4l6AMHeSvGqTPJXj8pblMJfjVDnDMn/AMKgYcuzyV4MiyuY&#10;N8HyLpyeS/Hn5ax+eSfAoXlBjLweAmCDUQHVV8mEvwKt9nkjSRgpWQfWBcS3cn6iuEjotyYnIW8U&#10;vsjIYnmfSQKc4wdnSbk3Gj0n2bkckwQdRdpSfY/p/T+KtmpfY2yCTHGD9VP6JxmetDiGl9h70z3A&#10;uzKD2Ntm1j+7XS0j2ftg/ItOldPjDk8xOTCInXNKTI6TG2GtCl8jH5GdWRvK0eHL/AtMclJT+xxw&#10;dBPDleoBXzs/8iZcNxhGeOPg8xPSPSi05d26ThtT1OHeR/hrxtnDxzO3r55GDeICF1F0t60G2B7V&#10;U/OzCe21ZlKNcis3Awkz3bJNIi5/NP8ALO0SnpiyM3A49GAGT9xUmcM2wSHV8ZsyXPcVVnDfG5xx&#10;8azKScqpOZgjTMrcbs5xwK7dltrd78JAXDds2Hz+Z5ajPqBkdrXx/VTw2+Ntj7hFT3hCdxEqfnG7&#10;FzguQfFU87taHwPEIOAesApILWna8fvIbqW8Yempg5oSMdkOmnm5CNi4I+p01liyq7uSP50zu/51&#10;ZCEHcycBEiNx9zUtq24Cqt25IB440eb5M/wkYZjGYZ4I0NeN7OTuESgIbOeDZjfYAZyaVxARjJ3E&#10;88GODj40yN4O3kVgwZcDJHxnTxGY4BgwHzoC8cEjzo9J3mPjAIkA0OKAwzcbzx6kamOM48EB8ieH&#10;K2xiaOn8RAXDMgSYEhKbTLHnDfAhpJeSNQ94chLnVkbuPAuhQUDMvkY47ECuE4k44x5AKtvHGPPA&#10;BWqn6gG50TJxOZuRnZJ5amEumz+Yr5NGbYxPMgQdvJxmzwcCickoM9cEJBwIaNwOMmcCPTRuSByd&#10;AR219GBgg23HYyJ5xuUfAC2mW7fG2PgTzcnjQLGXjNtGIFk6hjl7nggTxEB3ggSIAMEH4+NIbPGn&#10;t8x8aJDcaeRTjBDl6JNxkgHk/TQccwJArtMJwPs4EHfGhx9QB3EwxlQ15MBBFk4yKnuHhTExoaRw&#10;SMmdA8/XBMZc6tMrZ6miqqMY4yZ1dqfmFl6CzwJTwLINwS5n6aJPBjjbZE88INzfNpY1Wx6xMCaU&#10;DzcY7aJW9REuz92c4INSAaeGPuWEAKXt9Q8fMgGg7iaYL8EHUVqHJ9wZXo/7QsxcZyHQAyPJxoxK&#10;2e85IFDl4xuckfGpkjcbs58xUE4SuDbcAEt4Lb5+RQ3jjU/6qGkcY1OA88edxAZ5L8bbH30ebs9M&#10;8aGkITdj41QBkTgFqNM+hF3xMcHoQdUK18fAhakSSSSYJEkkkgBL8wL9UpvB30ANhbxxkwK0wU3M&#10;YG+OzkUJnMMC3im64l27WXIOko3PaWpSZKOV2eMGdQyN25uhnW5TSVykzbeQ3SLN/wCroCY0hOo9&#10;yCtt5H1u4kSVto1pHaEuj5J7caZG378FoiPEDN9zIHgTIxubnIWqEIPjgAIdvpoPcwEx2Mi+AKl3&#10;At5BAa6P4i1R5I22vZOUnxFj5J5ZzhAJGB7VCXAXmItNJo3R1+yaESXjZtsfmdRVt48bQIDMNoY3&#10;N/XLg8tUl5PCm4FdSJNOl9QDYExwca3Kn9rElgbYHIC4+mQa5Rk/t5MEenGrVMKLLByX1yNQzamb&#10;ZZCtVuHTjisJLNR2YPZ/wuNZ6Sg5S/IePlwD1bi57l7yYhc2fLW5EmD2Wjsxn+8C1E4TfvGMziRk&#10;bEyakCrZGZPIXQkvk43hMnAiUwosYVQQnMY2bmDoJEl5PIXSBJGybZzHVPngmXR1LiAMl3MdvOr9&#10;svqkcimuf7sTTIqDNHBQqds89DJxUTGB/wDdiGHdUmQhqkRZC2fdqamMmtjNjsWdf0nS7efTrJ91&#10;GW4RxwZF0GTaJTFPOdzk8j3gw9O53FmO2iqJSwbSOTyRjbat9W4Pr40eZzBtPpSxgjAJvG3LzOtk&#10;Xnj4fTdOxh6eh1n95sDiuHs4piato5GJnGRqXT78a8tpnLJ87cns+gumvRlvOGTAftJyvHVq0MZf&#10;fXK9eOG0qIczPTgJq21s4XJqZt0GXzAlq1WLOUpgze77geacfxVtdHsxtmV4J7kaoc8mjmcE3mMG&#10;dadsbcS7cpq2csbka6idtqOET3jqjZfNG04bHC/BrNxXGxPAqHVDOYyd6B4w0/h9zH7iqtF1RJZV&#10;UXtO9WR+X4FqlebYKcftvZmJXAW/LJyMC8wmol+tduP6Sj0+E5Xq/cke8VXZ/tkn1DTY8cZ85C3C&#10;DL316byT1l5JGyAaBi6JcFy14TTitBvHpzLTqX2mPW0us37lvljW1meX7Nwy8Zn+mbWet1Sesgye&#10;ZGwLf1Fksw22YCcjOReeLjaA5c8CZGObP88HAok4U2ncznbE09YwbYWRYDWHrEdsEO2csbgSKqs9&#10;nZIx43J/w0nmzeUhbHc37kY+mtqFjFGK7mdvllkke2SY0k53yTndDuCtORk4I1pxPWUxy6atmd3G&#10;8+EuLXFUWR4NIimU9UchaPcby6NJmcsKar3/AHi3GczNV2zYJXUkplt8zkFz6qyucbRCa+7XRhu3&#10;bd1Q6gmjJyTGHkjWLTma/wBERhj4FqR8WpuvpmXk815ZqP2sZPB6wM/mJ6l6oFLSHjjBkWBlewDL&#10;jF6ER7Tu9ZdNScLfvHVsv2wNmeSA5VZB7UJLMskYLdzmfOuJyOEt4JBwJPTqHXHeziYNt2PHAfme&#10;WgNzGTBfXGg6jewZLyscnqRzcxwHKk6xwuOrnn3YHT1VmVQPxxkwQdNOs6kI5bYI+NVwkBI+NcZk&#10;UadVZqdCl+yQ/nRNhtrKwkp5UEFuMheYhk1YEgZfUWKQN/6XuCPzVrYyGmRpxcbPb6JC+Y6N2zZK&#10;bk/aRL0YLlxdIUvQ+PgYiJ0k9Q9NsmbYGDqCuXBreJW8ZS2xgtY7WoQqvTuGQZv2G2p72mN9b6Vs&#10;RVQ6gnHaRMZj24CctPVZMGzx7gsXPprN3gy3MHMgWpTUMBriXjjGfB01WyMyWsEGorsMY7eRDXDM&#10;nAnkZVRkIEaZZuLznOjxGY/2EHb+zExwKF45BpFNkHvoII7uBdvbN55OpC2BHBdcNfLXJezun3My&#10;zhu4Bl5i7eldJk7JBAzuuDD5gxLFc61palxT6o3aZEO5sW4yXVgMvl+BzgCC5q/uLSHhJ02e2TXR&#10;wE0uUrVs7eDDOmMBgCwdTSTpnaBx6Beqvs7kJqY3lzKrhicsbngWwVxsToKfDBvlONRxj6gxLSG7&#10;yXMJSx7NtWSCuaSJOG+8jyaaTjISqtwzEotOXXnqt0EaXHZmkbUkHTIPIaBcH7bPV3JQxARhfFJL&#10;HHUKLg+Zez0nle7ZFxz62DjfKcBr5N6Lc/OtrGYxRalO8eOc8pdk2Jg1SfEUwezce5Y2wCuPhq4T&#10;RuONsCCM9uMfLTMveECUAY7uosWajdHlPmlNy6AePVHGPmXVMkbwhh4DAF7P/aRLQp4RsZzgjtOI&#10;CC5iw2aTAjNz7GApA9QaEbe2Bp0wbvXlhtAe5B5nfVbHSbmSE3mAFyDqK7UfMBzJsCNnzvLKj2+O&#10;bm7TVjb8shBcCHJGAdnMGz/PYuR9MiTh45CLPaHcSmFJsmZLzY+dMuJo5jHgjBk6l1UFABeEe8Zm&#10;JcHNRieEG/bHjDaH8O1kUPeCNs8F0cHLQEkw3a//AHYkBSKRvBxjzgt2y8tTKgcUxHYgjY2/iIP2&#10;w9jJjCx0VW6kHgH7in7RQPTSh71iNnqQE5apMwpNzAXB3/LIlT84ey0mQ+RblL6sbT7I8AUkf76d&#10;ukO0c0zCg2xm2tpxrPpps0s5gnuLr95S+/37J7lvzONB2ezt65bY4wZE+9ygotOGX0ify4moH+hf&#10;LF2UBbol19NKTIEuByC4srnFDsoCY4NP6Sv0kaM0+4noqDLN3KZrLsD9iUcfmDVwpOTjubmF8IjY&#10;izFn21LW2icRIPLIobeuCMyYzStcpkoMpqteBR0MJ0XzD0DpyiJUEeOMIljG1CUy6NxvLYItPmLn&#10;eebb5s+Hg1YFSPTtEm1q10VxeA5ByypXUSJWvj+U6bJczY+qtccsU4pe8S9BqQKbSdEEM9wdHqL8&#10;kdSSk3HdHGtspOaNmdjdt1IYheWTvr0SZq5SqzjEVNaXxxJJVT0qOYOmflrDpvVbl058uBdZuKDJ&#10;VT1jeA6bx3faWxeDB8IipW0egGVIvezTAESAmoMi5PhU1a/eRrx8R1yU9T2/gNQ2Mehn2UCMVocf&#10;UXRMvq9uEm7O9CPy/GuOtj9dj3zs5wAQLn3ci6OfsNPAbXD5a/nDm/F6aZJ/U6a6acft4D1rl6Z9&#10;k2wxO/SMt8PcurnDans0ZmvO2wBDj8wa0kcXZxDQC4CJh/PG8l9peGKQJC9NGE6uC7h44vHrr/l+&#10;cdNQqSrc0PPyZyp7JHGN4DIr3J6wkFvG2A7vD+KrLtNE9no9/jAXdiFtjXPUvAylrnGa7gX9H45v&#10;WxfTZpu6fLwnksyEqM3bOzKXqTtVyCOB8LU/sxOP9lEvWHo+XTWUsTRg1xi5i5aDDK3RPZ3pRx+Y&#10;pVYbRJ9LW24OX28QdMiVFiP4piOPgdrpr+TXTw1HO1StL7Dmb0FNLnmGAuCMatpJhNTDzvSkQ7sX&#10;0zFx6SwIs4lbmDJYyDXozuJXGeb3VAqTzrdHn9Ma6ObSP0TVuB4xPn6g+Bc9M6bx541ZpRM5y2Hg&#10;bXcHlrBy6bfDWO7Th49P5m1jHq8wsk/Zy4pLUxA6HGs/eUhLONs5MT4dtaC97deE1pWX9JXSXu92&#10;HgcyQSkXkmxFaaeOn/w1HOhJacyR0r6S5A8aBOJUUOSMXpxrqt/PKU4DSq3H1FE7To9zxgL9S7nW&#10;4jNu+dGpjPwqvLOUytY4VF/p9PoW/wA4ldOx54DlHB01mc4aM/7MFbCMlowzJmG10+4pS02QMJc5&#10;lZ7vo1h9RZ92efyvSr3ThLOQq/OSb4K8eDURjE7u4VuOYFb5RZFDheRxenMr5NZZL3foutuPqKhn&#10;ZkgQlymf+S1yHLHfTGojtp/4xi4E3CWP05VKgxwqnTxWIbqqSB0lOMHvQqErDGcms/f6UsKcGPHl&#10;hVwZ0S8MK9/RkSnS1L7mvgfUw2s+DQpaO062uuVMcyWAMHpx9xPUs1xkMpmy9GJ4/QGuhtV8Z0zs&#10;znjmWkxwLSJoN7Mm2+RntxrGafGSAmDuLpaX0+ycks2Olp2yrz/J/Ztw2oRhpJxgHgj1LZUyzcDM&#10;QGMGQnTWnVRQ72AeOxcg8xZ6SVjbZ9XAiFmore3ILnJaXxuPAPAE/wCGofaBIyWTIbK5g2MQAYDi&#10;+GrU3cNoNF4D8RdOmbaROSAXEjHBwdRQxy+z186u00k4t23kNokHLVPeSvAPG2+qniB7scb8ese3&#10;8RDW9JuWZM/AnhzAkBORnR4dUTaWkAaDUgQFINbt92zhAL6ffWhStuyfi6rd1/BQGabQGUyHrAEO&#10;MfUTMrGR/kbPrlxFwOQPTym2z8eCMAnEfxMi57qDZeyMTR9n+qurnjNzcwOQF+GRUmYZCYDH5fUV&#10;qSJxxrP9lk6YZ4AXQ+YNZ+aWOQ8YvSu4HBN2JjCflq1St5IXgwQTKVC+pazr62Q1X8BFGh50f0+l&#10;L+n0rvSoNjFOuBnMHUg/8sRUkewNub7m+ESMnTLkjR604f8AM/XRuOQrccS/LUS63/4PzqVDxmkd&#10;yBZ7NKXeuXOCCVF/SX3rv8hnQmLAt486LtpL6Sk9xFzyD0jvQRhzphuRywKCODppzdddPu1Pvgae&#10;5oGXCl2ONi6x+Z3FUJfQRn97dvT+GtekldjmslOzcndX+nb4FoVLt6c7OwTJjbMPqC41EpevAvx1&#10;ka+I7RH0zlp3suqOBsZx2Wa2LmR21nJ2pBcXoXY9QVJMZIT+rZ5vDUnTIsNITfyHjjBcWlurB0Ey&#10;S1GpY5W4jgxQi9P9C6ZptnKXLbRA1vcrdi99VuoKLmzZzj3EreP6aj1nM/hw+AlML6hgcYCD4hJv&#10;0en0/wDy10NKKg3ZzZnEqET6qZfyOSuCZwFHATl20r1prpruIH+rPpvOfElsJ9mWpkPkVCmMn3Ry&#10;cPgViZqWfxEerHFc/oS/oUkg8CYT9OIi1SfCSSSYJEkkkgBJJJIASSSSAEklBBiTpxYEANJy3jTa&#10;/MaAP1JO+mPEmkFAkkkkE4kkkkAJJJJACSSSQAkkkkAJJJJACSSX5gQB+pL8jX6gBJJJIASewemH&#10;MmV++n0/0r5qP1PTXc7PGq24canSVkGMkY851SZ5Ug2GSAAiRkKsA6Cm00Kmxk47GRWR44IbPAC3&#10;8T31Q5XMN8bY41oUveDNo/3qHBRUAXAxBzx/qKG4l5bd6M4rI+oj+8Ngud8eA/DKsk2kVo2mTYDY&#10;OnqqJ20OSi00JmzHMhgs6kHUIsfrhvLoyAD94gb+Wq4OYPZa2wBfaJOYoU4nDmMeAPB1CCSLrS10&#10;KomSt5vmjGATdqP86rdUStlATGECGt5pgKiRHBH5AXrQ4FYJptIdPt2Qc/fWzSerB7lZjPnHy0SH&#10;ScuDLgR8y5yxi76pNQUeQPQKONRuqZ3C3djGTTiQN3j05jHQa4OVfdro1diTAkqHgsXPqrIJ3PHD&#10;xyuhSk57zg7GwJMfNQFxIyBJgXTNEU1udPb84tY+mueqqeb2+NAJc3jMvrIlvWv4Fa+HidBMxnTK&#10;j2fGWqiNmJZ2TR9oj8sa6Ppz1ZBkzv3wgQeWNZLQbxvK2eCOalBc8tdByCVspq2BHBUdzqW/AsrN&#10;Tpi27b/YbWMhRGGhU/s4o+m9bfrkfTuowTdp3fZtn279W4qHu9MS0eN5PBOPxe4gM4rhk/GdhIep&#10;zCLiqZcn8/8AcdDclSjPXFH458BmwmonEZOotab7H5tATHG+E3jHzNVcxt5w5kMxPHAfWGuwqG2g&#10;M6jbWjG9pIK2RavMmRl46LYvd4BOMxkST/eBiV+9kjI7D7507g+4sMJsv3/+sjHE3gJ5vGt62oOG&#10;zdsGVygFyPqW1zz9k64mTmyGVOhwD+Ek8kaaSFPepFXE0y+ZtttbPe9ETcY2Y7ME1LZ+GiQ5e2ea&#10;LMBcF24QhOONHtzrSQ6xmLXT6hBQIlJ9tjmWjvTWVCIG7zBCwLq5mMs7bzMS76hSZ48chbbmzAXH&#10;8NUkcrIwbncv9M3TWiVJ6zsrcfdJCMcfmXFy7V9eEnRfAr4+Kd2/4fzIZs1S/wDEFit7+TBB1EY+&#10;ycxgLZbMSqt0e8GzHvPlrVag2/zKNtuzMG76VohFsdFWR0+YAHGzubNh43OnAqqN42bEswHuRpp5&#10;V8+MO9GcpFVWlwrm8ZKTwa6aeOrwcaDK54ytngePit4PhLKpw6G4dm9LcxSD9PmKRjGFweCxcTJG&#10;5QkBHYtrT0q0ItQkCn3EbfHEhx93HkgzxrfNndJjn2Rye38QqZmmy97Tz285lWj8VRJfvegwc9DY&#10;24YzK6bevOAFxdIbE5HZmII47Q4G+oS4q3MK0cuRgZtmNuBTHDwjZlu0HU1SLTIrjfqgl5JlMdEF&#10;tqq3UDcdsEFjJd1FjLOpHrMmPfuWrtL64mMyJj3HeI/MGJZboW1tlqe8aRJ5WOWst5j6eosHmjh7&#10;U70/TbD1Fs0rHMakIBhGC3Bd1FM2iSNtJG24M+C7qW1yOFw3RNskfHx/Cddmplqo61/CUmg6bpyD&#10;nH3gxC6fcgW/VxKybsCBmC5AQWoTuLkujxkbTbJwLqisK0ZM5CC91NO2trJp3Y4lNXSmM0HTZG06&#10;O/f8ken/AO1bxMNpDJsPGE9uD4i5XJOJ08H7MApIOYMaqpKTquoXOCABUOQpvcEdbWqtZdq42qEf&#10;kPHfuKJs7byGAh5xOziwD5bbxqh1ZQb2nG4I3lokZOmNVttLHLseM13Al6ISxXua+wR5u4aptA2o&#10;OZxMTuQnF5Qx+CBc3EJjc4zHWqbpKmDY8HWQOVbNJtPSY2wMnmLSxtMYzJtzGguVjGYuCBad2Xgb&#10;XoOBZk9lD6RObXpDqDVpkcweuevbWntNBD1HaXq77tG5OHlwEEW4REtrjiUzh6x38AsfmD76yXZ/&#10;TdRxkBGE4m8HmFWzM6Lo+WjO8mr51NHvMHpYArmMnmolu373EafqVsncM9+z8hCMAQgFj8xVsZG0&#10;bkEBvZ4P31oU4cSW3jYMRDuLN5oNtLRvjG53Lt++rUuMymouw3kllrI7mMG7weYTOZcxzCoJc/m2&#10;MxyjgIVMzBm9f/IjFP0PJYNaZPvwxcat0SruMEoc1jTTpHsnlM4HeYVULGPljJkTzyn2VPE3lzUY&#10;nkfliKtmkex+nH8uB2bd1OZd/wC1GHGw+S2wQfZx0SPqE3lcxN5gUrbOmRhpZzSOvBwOd/eTwpI/&#10;LGqTWFWOZxfeBtDCPzF07Umz+h6cZby/Y7v+KuXKgqOSzUu7SqVW4FRCyXU+1cf2Ccmlq+5IK3NN&#10;pkxmrIDALEQ7flCwK+bF5GRs939+co7fLSpsZJVkjYtdTzBY1dp5OKjnBGMDMGTpjbCwLZ1ele2Z&#10;aEt7hdqgeOXjm8GVFs3er30SmlJy6NsCN++l7OMnmF1lj88ldaNnII5qd1gJy0BqBm24/ahm+KkJ&#10;q7Z9dubhpzyX7PmY/bKqK8jH/wAsL/UqrMK0otsOyzpwrz4jkq07ZP6r72pG3as19na9MffOuzJH&#10;sXo+Wttz7KVrkJUZbnuPLVu8l0ZL1gTeMnTtIa/l45qU+BejW1DYPLnLY8bZiJvHaLbtCXnjMBsm&#10;xN2NdHHd1FmOf1Ktv4y2F3dwq32HJB11cKXpOdR34w2h/wA8a0Gi2cljzxg5fUW5dly5sMBmZ94g&#10;HqrMc9y+4dOmFaVXZ3SbmAmN+xET+da1OJ42Zj3OTyP2onUKjDOpGRmwMALaUreD14GABDMTqEXL&#10;vOgT9M57qQk6eEsvziJB8NM7N6DJG9OaPgu8tdLEkcllo84MnmFWezDaJIGwzwBmrUdzSGREJze2&#10;tAl0JXcYUOtK0ZNpsBgYBdPy1nu0Chx6Dk3s+ldtlVqI8l2+45b/AFpM3HLJaXQmzv1c20d+ZVgf&#10;P/y13+ZdOhP+05+acKy+l7w95gBkGj1Nt3MbkGM4hwL0CrCm9lEkbbyEAsfljzxxrg/aQ8G/m2Bh&#10;KtzgHyxpyZu8Ioas36vK43NkeWyq04j/ALSTwLBx1h9niMXIbv01Q2bzAI8EYLhvMuok43l+QDZg&#10;xKOO1qK1KSK5tti/iNCo/bA2fzo/aTH2In51W9pk8bTUYG0t9nl7fzO+iUrpeYy3W3EWPzCcaqtS&#10;SfeSaz4pI/LUSUqXLsWajuraqsh0fOJdA9YhjPbD1CLqim9skpuMZPJ5UVwZxaGuXXDizLt2YMRD&#10;g6jnvrYPV7btgkPHLQXJh1CF8C7SFNU3uEXqzy1nWkvleByBtv2f/fChu0B5udOTyB5xuLQx3eNU&#10;kbifQTbc20jakt/2m7we8ue9qFQTo0+OzczXfLnMIXuLjOYKp22uQaeM+zbjAPL+yZa9OGM9xr/j&#10;V4bPJjudnssTtt+eBcr1QOc2r0YNFQqT2qTqniexvrfw1hN5Z6temvs14zpoWair22e4arWDeXNH&#10;F4Mqzx9MqrMnqCfS0gHMHArs39YhtGPG8kbVwbzEh7eHMyJZbSpoOD6S0ccrIR1V0ekY0xEW2xc8&#10;huKgHUhDxzJ8UcfTXTmxuj3rmUvjRvhEatxabb/UuXZPJ8ExvG1OqRdgbC5pTsDmay0x933zqFKt&#10;9zmqiyGGYmEqT/cc97TJxJYJ1gZ3SQD5hPGuzPVfnr2tpiBmaR/1ZLxfsKHts2T0pLW16CVXPiDL&#10;nW2eqXPJV9mHwW2nAMq8+yfNnU4+taDrMNgGxmvsOm5gAcHBawDWKVBcbE7SbH3Py/fRfavtXZUw&#10;yxwAuRk/IvPKeeso9qSfbtBph5Y7QlwnLPL7Z0v9J0+Ryaoyq/mNUqDZPLn9Rnf1JNRE3jVIO6s4&#10;2oEJTxDtpbTgiBtaeljV7oepGzl6dsaVOm5iam8uVm+1Tbw2jGeVBAKz/wAyIWdenu5ZV9n/AEnn&#10;/rNq/wDcYPs320EpiY2XjG41u6g16HbP9vlMVCPAE9uMhbQ2zkq8tW45TOJjgg4LuoRdFbO9jcpj&#10;GeauT22rf4q08m6JVuI94txk1rdtnvHbG0CXtplIX2gIkdrTXlfL5xMWcxfM4wXI7vL7i6KqyuBm&#10;H2PSTF1qaRCXY1gJKXqOWzEATMS4yanvpGMT9T5iKY5XV7ZvFH9rGyPACsk6Yu4uhNmdPyFgMBoG&#10;JXDod22uXXm0QUhZAwWr1pTNne3ibXMEEqL8QjYWdPdCt3FmptW1sPQgcrK5JejPn+KgM0cbgQBr&#10;AiQD6nf/ACohsgr2lKyl27RnKzmYy/diFwY/lVL2j+r2QQ5rOA1GUkY9S2XgXJev1Rm1yPdK24Zt&#10;Xpr94GuGc2qEu8wH3dqPljFx41mM8rgjN6CQzKalcbx5fH+0tIpfZ/MXjZiYz50SDpju4MC5A20b&#10;O502qs5uZATlkQjP4+TL6fqCR2MlwVWFO2kEbQTF8zbPt3a9TVx40qbpuYzImNgxuQNxahCdeBU9&#10;xS7aWjvOT3HPlrrT1c9l86nxXwYzll7Jw11PfXaJ2om2c8hFrdwqsv2mMpUT/k3Xl8cCMEcVPVTn&#10;GzPcg/QDAt+nHq305SRDzU01a6YtNtxqG4mEljlQDNgbv1LhMgVxTsnilt3I50KYWQYr8R6Jm/8A&#10;w3pySMjmmQO0Jnd6vfUOaSf7Htu2ID25h8PgweWlRc4HOJ8czzUgZ/dv+oq3tsnG5vQG5kBBagyr&#10;tLvL/McxT5h13M64mJqZpV+0lYsE0a3fycSxnaIIc+bStgE+cjUumjuyOrN5piyEFyOXiKRt8kfT&#10;WHA2kbhVcqNABq4gcOtQfuRxrwxvKkpuff0kar0e2ew+sldBHWz3vSOetoDyYsNxkkdogWZemtDp&#10;7aIKCnQNrFx7a3Yfwca7D9YLZSSgpgaomDEUwBatkGXoY155ydm3M5faGf4S9HR9tgR1yPi+Y89j&#10;6tXPfUbNszbzF4yfRwAK41dQiPM2b0z3AYFyD4ip8j3lhYjDvY4Ccy331uVPzwjAeB4xydNyud5m&#10;TLjbiP8AidFCqk9ww3aJKxhGcMHOH++smpOXVOwH2qF8VnGPqLedpbwcbgBmgM7jTtrN5XUkq3jd&#10;5lKykDy/kTsLnMgzHx+Ayn4xXV2FjlfrEVHNWVl+DfN3/tPfgRJnXj2aNsDEBR3C8xWukqXkD8pm&#10;klBcgcCt6ncxrqH7CSmkaZ3PmQD5hO+uR5r5xx0ZlHQ73Gzw00OtwGAyEncY85fHsvq9yzC5lc0L&#10;7RzCD7/zK9bGKbqKj5sffjicXOaMeeNdoU3A2cypi7CEVm1bGqzU9JDm90gtD0wdReZv/aRP4Wvh&#10;M0XwK/N4HZJxCdG2cHxcJzp6x8mcRypk5M4sRnL93GRYnSblu2lJ4JcEV74o+NbBPtl06PNcExM6&#10;OC1prJqzoqopo5MxlzHc2rDT+fGu95alxGwEqk5FbNO5rr92hxmShyuqezgjnPNUTTdiHM8mtx0T&#10;piVPbVi4j0b5SQeWtJnOy94wHvL61g6iDS+n5SVvjDpxr1z1li+ONto8f4ePCcB6snrld81WUOJa&#10;wb+1zQTfS5a1TZZS1K1YzexwGwW+ouNKyp+B24vRzRPbP68LTxd3b+m5ATmDXLZPldsqA9kSczSR&#10;r7f5aaHqUPmaLbW9HB6BfNutCSKVzHdmx7hvMXP0woMgR44OBehe1Cm6dmshZTe/YNaGuNp5NMDa&#10;zAt79n/MDmwNODxZrxq91lh5Zz9hVKnyK/h+WswEkrUMbPAiTy5ARQ29yMi9bTunlwuz8CPS+4FQ&#10;7mAaUbwe7Y4ONDj8oDA5gOBMzR42jGqGS5dT1xfo/QnBEYHMBthgwdRVZ3HhTUByRDwJ1AFi7YwE&#10;xqG8mhDKuRxpaidSfm8MXRoaeMah540/YjX3RNf36k91g+0Bd9KvMvk+njVbl4MCu7aaYB4Fl5Jz&#10;fZWakEh7oiI8g0yzcYyKyN2eMeRZb+LVf3j0bpDuKGQePgRLsclvGh2PAk3DyEBvj40iN0ySYIce&#10;Y41RoluuoBFuPAq24eai/XEwJHwIbxrTSj+Yhzwi4eYxoPvGBP7kSPgQ0kvJArU6KMx9wXZuFam7&#10;jGqID0kCjrNwp5qByHhJw3UO/gRLfMaZ3ccai01/mUAHeNREhvCW1DeDwFyJkZMavJyYRwRMkHjR&#10;JvL8amOG41NcUFVI3S3dGLaQxp15OBxt0Sbt0eGzHbStovATPIphCIaMamOOUv0LESaYMiDuJwhr&#10;1DcCYAYI8xp4ZEBRJuik/N5MuJXEhpW0CSGQiVxPYEsCAJg3hEiOCRptOKgBIk3UMbdEh5OBABge&#10;dEhkQGBTManKCyQe4nhjQ1mjECjLCHGmRs8aPEGNLAqCchjlY4ONNogkMeD8NAsD7mRSEQGPwJ4b&#10;NMAA4FMbt8eTzEeHL8Cebt8BMiLj80EMbNMvBowTxpN2ff76WOBrdvjzowOX/kTwx4LCmDyEydRA&#10;DLeX4M8amEH3+Wnh/pplx44ECxknj7imDGS4k3bjRIduDof791MAhkZj+mnht9JErhLmTjImbfcQ&#10;BD3fHfUvc/pJrAnv93EALc+5AdMkEPj7iXv9xPXBx54+ogCGMeDoKYMeDg00yQlknvpXNRACtj41&#10;DcXOBPEJgJk01DuEjyIJyGQePImbZI86JWx66RBjgVAEMYydxK34FM1IBpkluNBOTG40SuYOBDd4&#10;0jpkjjxoAJb53408Nx4/1EB3gncRL+GmATCE/wCkoZE97kHTTI0ATBjJBYxokzZ4ydLGhox4P71E&#10;m7jwdNAFwZt8AsFhTCEFB+qgLeYYMkF3ykSI8QUBK5g/DTJCY8iGkeY0N7RVBOEnDzx/96ejtmGD&#10;4arYyfw1MuYyWYECyYQg+OP+KkMg++kTIhrjOgB62TjgTNvB5v8A3qHc79i2lvBO5xoAmEyEwKGQ&#10;nc5fxEyQZI78EaRCDD8iAHiE01DITAXHYyWk9c/9NMvCfSQANcZEvc7iZIPvpWxwE5CAGbgu59XV&#10;S4M6Q+hgOmeNACuYE9B7iZt+BIfufpoAJDJg66eufxEOHzVLuf8AqKcCYMY+DuJ4ZPHpoaMng/iK&#10;YPxwIGEy5gTw7kChj8HLTw/B30AEhkwJ4dz+F+RQx5/7pPEzoAmbxgHg7nUSuf7GodwncTOn9P4a&#10;AHrmBPN8g8Ch3O/Anm+TJ5aWBMGT4+RPRpJnyIO+goGSD1M6Z409x/hpm5j4+NACJbj41M/hqGP3&#10;DqYMnIj7iAF86QyF7momepkSt40wnHrmDj1LaeJk+dQyDwZ4EsfwECx4aeuf74FDx/HTIyfw0ATL&#10;mopg/B30N9/+IplzATAgB7jTxCKGMmnn8pMkJjQA8QmPgTxPc41DuJ7AgB65q5Em/ucae+TppC6H&#10;gVACUxv+501Db+NEhj8CAJg+WDGpg7f7ahjT4+agnJae486ZGTv+Ynh8xUATB8tEh5P7pDW6MNxj&#10;j4OmgAkz8f8AeI83Gg7fxowPP8NABK3g4PxFMbj/APTSbjxjRIY8aYTkxm3wf3SsjceAYEHb588C&#10;tTMfcg/TQAYZjJ31ZBt8eRB2bfwKyNxqgWTB5M6JDUMfjvok3toAJN1ZGY0HZj7iskvGgAkzHjVk&#10;Zjxoa3B41ZG41OASbjRhuNQ24/GiQ0AEm6JDQ1uiQ0ATBolAocCmQIGDw1MGoY1OQA4km05AlgSE&#10;lHSQAkkkkALGpCjpIASSbSQA4km0kAOJJtOIASSSbQA4km0kAOJJJtADiSbSQA4m0kkAJR0kkAJJ&#10;JNoASSSSAEkkkpwEkkkgBJxNpIAcSTaSAHEk2kgBxJNpIAcSTaSAHEk2kgBxSFHSQBISUdSEAJOJ&#10;tJBQOJJtJADiSSSAJCSjpIAkJJJIAScTaSAEnE2kgBxJNpxACSSSQAkkkkE4k2kkgBJJJIKBJJJI&#10;JxJJJIASSSSAEkkkgCOkkkgBJJJIASSSkIASSSSAHEk2nEAJSFHUhUAJOJtOIASSSSAEkkm0AJR1&#10;IUdADJENcIooJEAB3A0HINHiDUNwNAsp7xuq24bq+EGg7humAZ68l6ocwleMa2B4301W5hL/ABoJ&#10;znWcSfv2Fj84ka6umkrxj+osxnEnVAs5Xmkr+AVZ7MJX+J5a6KnEjx34++NZXMJOWDJY6qD83mAz&#10;iT6mP+8WbzCR/n+KukJhL/gLPXEv5+BTjjnVxSY0pXS7a5gjtLWnkv8AyIDuZLn+8iWUFqp+VtoP&#10;K1F0JS420diD9Nc9ycmDg4FrUjcEuYIFWky3oOnJONtGMGDUuLVJO3HwaSw2myY7HT6q2yRuMfH1&#10;FaFJpEvl+nkVqbyvwf3ShysfIjsK7Nx9xAUkMcrRLc0eGP8AOobxw2bWMZ7dzSSx1BQ6sqhtTYwG&#10;eALupNIjkXc+ZcE+s56ynZrZ9KpU+uRuNInwIFv3rWbXKck9OvpPGe49ILl+BeDM8mhDPcZkya/o&#10;lfq4jp4UOpVjA88mA488fHzVDIzxjvfpoOOoBwDsxg0emiTeoMY8F/4S4z+oOuIbyYECTzEYZvN5&#10;Hj5cY0HebtGS95iGkcamTqK1BIXwcvHGOybqatxVtxL2wR4IAZ/MQdxMHNxIZCR5DIoAhkl5Hl+P&#10;y0HGzsjPAtObyttbyPuZzBqh1BL3LMmCDgUTk2nxLga4Jj4+NHiDstscfHzVVW7zGPBGjDiaOTWI&#10;O4NYtB9GXmfk9RMyt4TgTw92NweUmZfMBsCHveUhvaGDw5gMPGfOmSON8QLdxvCIa8cbsTAno0UA&#10;Xcaw8CAt3hGZMEepAiUvZkc8CecS8lzArgA5CY88HAjzPdkm7gceQwEm7ccBPMgU7gHt4IHPzIFM&#10;3gloEcfAobx5ZJgg4CIDqJyALVMGeMeOBQ24yQZI+opjd5gbYI0BI4JARPuAMdqYB4IEHI4wExwd&#10;RPdqYM9hDd4x8afcfaSyM5ppp4cwJGTAHTjQG3poaRxg40XBSPEmBIMihsx4yY4+BM3NRPDbkjIg&#10;+F2kZG0BcBuolPJfZJjg4FWyXEhzAkGS+gBlwQlxJnLxxkznRhmMcd/GBDXDfBwJDgJm8Dt4NJPD&#10;J340Nl7PGREpgzs2LKULGXjfwIaRm5t89PDeYONEiOMY8aYMALdvjEdRHEoLxq3jGMI86AvJoPuK&#10;XTXXT7igZ3bT99HpPIyNuPqIdS7ckb29HwLX2dyBzk4E3V3gOQkAytxuxD4wCJ00YlcnbGbHjj04&#10;0zPG9kmODqIOMhP1F9P0EhjJAiTMguNMjb8/Hxp6XkwDBGmDA9OB3mQIL9u2s3IzwEPj41oVQVIN&#10;5YgsW7YlQ3jzH+kgS8hkb4x5ONMt+ZjjTzNwONz7iMPG+CxZQJBrgd7Py0pWzHGTWBkUzd+4nm9y&#10;AmfUSygRG+MZ4LChzCXj3bApg3lnjRieS/BY+kgDHx0vz44+BbnR+zeVPJSdyzY7w5HzBqhDHgGd&#10;Etn+0xzSs2xwageoPxqebq7yz8pqt3DOZvs5nUT37jbuLSQerNPyNwG9JxQXF6L7P5hSlYS481bA&#10;txj5jb31nvrIf1PTANzPneFL+SBZmmblyZVa9o2vUCu4eWdUSCKUvN39LgZY/R5arXoRKZ37+I3/&#10;AIob6F2aTkn93U/EkkkCCXAQaJN3lnJzED/oSHH6fQlaqHKcXn7SPYBWb+RVUkwJGmiOMfGjA2Dc&#10;2aBfkaEWZG0fXto8MfknVJcM7KTchIEo+l8JL5jxwIbvD2DnIxTc4cwEsx6i1okrx2IzAt/EIgDn&#10;t5c40BIunJhS8ugHjgfCIqS4kbKMmTgQBiY7cfGiYGA+4db622Jkmo7wT24EZaero5EXWOXBzNMe&#10;NYzeZ8fZX1Pvm2nl/IdzpzJJGOytUZsyPx4A6Zh8tDR0uyZ34L60jZ/tAbMHrGCOVCJb6ghZ1O5D&#10;W7izaTNUvbYPUfs7exkPMn7G5BaLb0uONZjUlJ1OFze3F0SAnLXqIz2qDbDAHsPIPplyLVB0uyft&#10;gOZbKrgSapB3VF66lK8gd+76m9uQeOcvmE+C2xhtDTJJPPn/ADny7w28bEybl2kwYibxtxXSDGuO&#10;ZPUDIP3y6O35S6CFNaxVhz83GdM0obyg5j33ytVN7OxvCWTTW38QqU4rBtGTRBbgSZ1wOAeCMCHX&#10;EhpDP1W98z9uCIHzBKuOdgkmlxTxw1ILT5dsa02m9pjLsnGF8Vu9u8vuYEHqRwWZOb0ZxDjIo02+&#10;ZIGuQlRQ28vexsrJn1wLctwZPAukKXqCWmlO7Mz7u66gyCx3lhtsnniwE8pM7vZJjjfW/iJE3GKk&#10;9w04WZdGOrqLl7149OzMARIydQXAs924ernOg352EAiNeoNt3FSaL2kTqmCPo2Z/1eCNdUUX6zEu&#10;fjAGZA3d0PSudGNcI7GZDGy74/vcJ3cLJ4/JROnke7xHl28kZNeCBE5HR8xkIzvDH3ePyycca7Lq&#10;zaJTktqN9AwkYrxNS57/ALq4trSeTqazo5jXSRkXUImy5Pc2uE56bjIkb/EenxFVJVDkLk8dhU2o&#10;Ju7Jw+nRWiTCm3Nu9YWbkHqYI+Ai6ZDlHMPc4qQ3GGPN6EQbz9wGPIoJmRICkg/+UjgKYe27tlaD&#10;WK8zXQy0plMLrKK+GDjBnWgs9rjcflLngUsK5cYIBLQBbJ5rGPHZWXL44MfwsfpweJpo1ls7aDXv&#10;+MngPbQ6YbX/AEmJjjMIixyZ7OZsz4wqouJU8BH/AERB9KdE44vH25Gh8c9y+5HNOmFSS6PPAC3G&#10;qs8qBlHnsZ1TDN4xf+KY/oVukdZmunODp5+4J6MP9ORA448SPyKnjzM2Aa0uWUK3gJrfiJMvJxYv&#10;ueI5EKXKMTSXWdebHyyrcTMAbwEgrg3Ah5Flb+hHIx3jA+8ctITmkt09MHYVyjKBuSQKRvKLzSlp&#10;gw9EMZgen0QxqKwkhDK65Xx+OglKZXbIo48S6C2NyuXTIu5vAczlrOB0wSEeVWSjyuJPMQFj01g5&#10;OZal9fF7x0EKFU3cNxqfYxMZJ7SHUgGiTOVjmTPHYXU9B1ZKahkNkxxb0n5psrIwJvLDytQfcjXk&#10;WYyzvDwZru8B6FCwqu4v4Tg+egGzc2YzrH5hKMBN5CfIPproStKPIZwdzf3e4W3b99c+TdlMZdeg&#10;MHIvTeWZitY2nhr48epwmahNtOvtl9WNnLJjgPnHpkGrtUFQkctscHByl53UtP38tfhjben/AONd&#10;tyN4R42xmYlbmtXfcjW/tRjFQm3tlVqC2wHgCqS3buXOe/nWhVZR714PeTH3fq6mRUQkiewfdziP&#10;9Mi57JZJWvbkHQwsZ9RA6S42Hjvoa3nG+ZPLT80k8xgb3jacHmLK5XHvMxswJ8GW6rVgTcYk2Vnb&#10;c8enAq24k5N5wB1Fcarjl0qkIIOsRUil5wTQjRCmOk7hFMhqjbZ29sDHLvsxNYL9t6MotNek1Dsy&#10;M2zGOPqCukGPvrxzot4QJH0djmai7wof1oJdKmwGD9iUgSCEPebueCNQuhbwmEkzfbxVkp+2Bws2&#10;OiPTckL5yyVxWg2zkBgvhDjHy1cNsA6Y7WfPGB7kDgt0Yylx/Ot+ov1b6CrmQMXIQP2b0n6Ktmza&#10;+nBzqi+erv62jaa2JVUJ2rOAfLcrsCR7ZJTUM2PLZUcW8j5dzgP8qw1v6m9HycbFy5lVyDqK7TTY&#10;vSjlkCOVHLKzN/uzkfcjTsY9vb6ciuU00KuNpDaWjAE01as49W5dKvOv1hNvElmo2LOVHuQNxahL&#10;XB7yw3aJPJtBOnzN++3jd7twnn4FQ5pL5TMh42x7a6F03ptv5y1FKhmX23hMcGpAPTHcXSzfY/TB&#10;pcB+8u3iCu6ReD3lzrK5e5YD3aM+cnL/AG1tjhnPqbkoDPGJez3ArVzwLmHbokpM4o9kEt4M13iA&#10;ap7ek5K8JjsFHH5l3/CkOYNoHOAL4o7mlcKphJW2bDAaOal3rmEtp9SQcDZhTcuCW8E+7m6ZPfQ2&#10;YVBUTkm4GPvEHmK+N55Lo+ddcQKnzhvLo3J4213H+4nPHILJJ8lhtH/EWqPKXZOW2T2f4ix9vTe8&#10;jAaO7g5Vwosn5kzT84HLZjZf3SQDLa00JTaIc6oDuHBN53a/kIXUVqb0mOMeODUju9US1qaE2dP5&#10;debMbbofTWS/8RBwE3aNjkIXTtL70bh3Wib0mNmPHGcWpqjH3FDnEvZORnggBzPMQeaTAgSY4D3I&#10;PLKme1CRj+ovnRB1qTN5hTZJaTBGATgKuzOVtox4wgzoxLxtjExx6n1UzNGY2BNHTgJ/On0itkrZ&#10;O0Za5vQHuR8q2jDiuCdnWdUZhoa8cY/xPMT089pl2Cxy1P5xYQ5PPGzl7rWhxq4VASQ8l5aXPY5e&#10;SNzkuq4dlvXg+fkH5ioIwkOm6cc6IX3M5ZE9MNj5TZIDix/uKnt95lrkEcH8VbBI64ZP22B5pmH1&#10;FOBgM82TvWF+8DIqqOg8f9hKu2HAxORng5gfMVVl7NtyTA3iMfUQFJyX9jx28arZGb1s5vQcA+mu&#10;9pxsvJG2vB9oDauD7kawF5s/JrxwXcY1QASotnVc7ztmJXEH1ckCJVhT+5trLz7109VUlnUk6kmR&#10;nPHQ4PhokScdsFPG/fFIb4olifa7f0G+iYpav1Gk09ssczcYHIX3Ltk+RdRSeT1E2Z4DGETzCcCw&#10;Cl9sD1gyYs4DiHufLHaQesNvlcRk9mO1wfDEuHzXJ2uS000Yddhc+mNuX++aJtPqieyQR7NOiJB/&#10;zHHAsNoxnOanc3nFon+BRybTNosdg0eoEnTtZEme0CbNiHM2A1bmccy3kUqeUGwodUfhXb9Qc7mZ&#10;UmXuSOOr8p13UsrbM6dAFtaHGQWpdXH+1dhKnbPd2zG26HzLXAtfkdWDmrbGY9t0MX7C4i2h1JMT&#10;TI9kBRpnKXLT4z/QZI9vCW5rPxGpsBNLyz+mYhaE9ODVXc8v9WfttsC8+ESC1zBri7ZgNs2m28zf&#10;g5i9edlbN68bAeBBbg+rkXaz1fauHjv+44SC6w5wlmwCSyUmB4D6ZLqxja5QY2eeT3bPK+dd+VQN&#10;u/GcJn1yNv1FyvWG+sOcDRHyydxb2Mhq1EzUVHNOzfd2z3dpkx/UWzz3axTMhHgYSoRI06z2oSCZ&#10;OQNn8qET4glmVX0ZLpq4uycBfprhsilPX+EhJ0ML7NE2/Q4ik1JtLqKd8nT+mgMgkbiZExuXy6Pp&#10;fZXNjMgOQsREg6g++s9rCg5+zc49x3e5prUhyFdrw0UYrrW7gSmGyOXNmW8uT3A+YsamVBtoBnjb&#10;HKSMflrVP+D+0W1ueq4bE1BjFwK4S71ZKztAcwaBvLIo2ZNUXXT/AKjoWJhNb/gOM5Rk8j3i/BHd&#10;wK+UvQ7necbb2hd4bKNk85psc1NNGIiRuBdP+ZHZ5R8lc52c1E30tQdrJjXzizTZnUaKBGFq7hxr&#10;WtKb4K9uQhx9O2sLJQcxjzx6f1F0hUkrqtg5OEPtEHmDVdHTdTTjOZkUn08iVCmux6vQ1k8ATUdS&#10;056JJ3EGQPGpDaeMwezzGV3IxrcKopckhl2+RnETpanGsnftmc9HdgYlGbzB54Fu4/JLlLs4tNv+&#10;DNDLfDaoGuKdkUy/+Rri3H5ZVU3kjmLAmAwETeSQbYeMR+Wn2G0162Fu5vaAeWRbyrde3rbw/wCZ&#10;iuq8z3ALbJ3AZ1+x06WImAwbcauw66l0Y/uJW8fmCRHthu/sa9z6qnbIenydR9CWlVb0xuBMcGoi&#10;R6gem0YDW4Ft1H/ZV1ou9M31MiD1/s5lLNvvLQ/V1BrnNM8lkzRchPHpxfLrrp7DoE4Zq02RzF3L&#10;AkY8EaVPygra/GtIc0e9jZY4DXwoizbttyweWtuLNsXrXqYGSR91hVRzRyEmBdLbP5oSNtkBcdfC&#10;WG0/R5Hj3By4F0tR8we0Y5vM7RP31h8zbqq1mWnulkb1Q5cjPA5BbjVVmg2z8mDSx9RXCaVBMZwQ&#10;7w0qFqcy0qTMN2gsdPzFxfqxS+2dondSUNxR+AmOA+RMt3lkmCMCeZuHMBD2TicQfDTM0mAzEx2C&#10;rrsY5sbuGY5CWBIcwHALGE9v4ZEu0Gxuhu8aqpLkY8/AiTdmQI9HUg5vvrrUzUtOfclyxTBxgGDH&#10;5vTRjs8hh44D5OnqqZT7yUuSYHl0cBOYrsSg2wRnsnLg5gyJ58Ob55K3rMmdQ5fUDlt17a7MpOaU&#10;FA2wTiVbwYYtQgy4/wB1YntUZ0pvuOQgyE6ZUjoupHpfUPU/WhX5ABjPn/nVknFvdscYNbqW+4sT&#10;peRvX5MDMGca2CT0HUc4J7Y+EzjGL+0pKJtW2wHVFVeS9sYWAOoqeS424D21sE8oOdU8MF4AngSc&#10;ty2LkVPnjNs/bHwca00u+oSA2Ts3sd80b63B1LZVcCU/PmFg0qfFcNSFuLPaPmDaQvd5cguQfuLs&#10;Ci9tklmpAMI5Vu9zTHa5KKW2k17RmsBvXkhA2c2t6tagx+OBcuy+oBs74X+9N4+naXY1SSsbmYgl&#10;Uem6HyyKkzTYnOn98M7OJvB03PcVu0tVYJObyVBTkbkEe4iG68wvAhtaTRk5bWXIJfj6ZBCRjahs&#10;v7EcgbOXwnAem9Gg8j2PuX4wQBmosZOWMvAo5k1UbcYaiYVgtkbyUwNjwWBXrq0KoGe/jBgtcpZX&#10;NNi9Tsx4wsc/liUSn60mMt9gmoLcfxRrnnOt3Fm1CT03cIU0kY3MpPHHpxjWPyt4SN7Z5cfmLouq&#10;CCbSk+C0TeNVc3DHjIdaeMfakizSTpD/AIZkCMDw01ESAnUZZ1W5hOKjM2PjmpSQN+mRVun5hWEq&#10;ECzvQw/uLor7WNjEYx1DTgmcfUc2sh/mWokxyqyOcUw/bMTTiVFeR9QngWnSt5TBh7gwpwTgP/me&#10;P865XripJc2mx+yro2XUHdWkUftQlLxl2U5Bbt6g3PfxpzoRBvKN+nFFyWOUnjgBufTtkXCtWSsl&#10;PTbHGC5AunKTqSXRz4Dad/duohHrJ0lIWjdgaTnE4bEFcuXE6FCSzbNNL2s2zlZxPJS5L9xtwEUT&#10;7OSYpMj4uBVRwMcZEalUy9MrJmbiLATzEnwrEdwHTSmSNs4jXIFVPTBhWsjrJvA2NBAxEqq8IN+T&#10;31+lO1/iDoSvL1KgkjTinpiHjbEQ5wzMHjF6YFWY1ZGSSSQAkkkkAODJgX6Q+NNJIASSSSAEvzGv&#10;1JACSSUwMYrfphi4kAQ0kkkAJJJJACSSSQAkkkkAJJJJAH3jTkZsSYSXzwG3aiSSSX0UJJJJAGky&#10;qkBxyo7s3pwLOyQ4I1ok52jPH8rAwiAIfoH5azri9KVFtr1s094ezVdengeh00nG7Ns/GQSyVnL3&#10;Mye3o+C6jE01iA18g1cGbds2Hej6a4pzm2noOMQnuA148Ize4GH8NXCT1g9COyZjbj8xJm4bXMbO&#10;0O4LmEEnqgo9t2cc0D65b8tI9Z17bC10KzcM9rCrLxMh+WsTeTBy/e4O4rszkZDX44AFIlT7PdiH&#10;NGx5fUtLUvMWEndIbg5YG2A2nArhQ7Pc2R3Lz7sT99Ulw8G8JZT+6TUzbdozaI1jN0ZrpX4my95b&#10;93kphnch1I/LTLel71i97QYnLbDQeRvBfdoAW411RQdNspa2OY2obpqDM5noVF2MwvUlDk9Lkk5A&#10;PHh84+mr524N4Q8cemFB6keb+5wQHEO4odUEbM5ceODjtK7FzepiWM+Ihye22tZQ55uU4IeCDjIV&#10;CJPsMZtvbDfpoZRbwbybAvHtwD5i0+cbYJUG/u2pGPqEUWSfMVtxgxkKJ+IYZ7XtQ2pcGXBBb8xY&#10;BL5WyjLjMdfs5mk1n0xPZukuFW+7P9iY7rHf9SMnTXU4HGLgxfbr7+pz2ZmtmtsKSzp9tGPzIE83&#10;pN65yMwFJ9LgXezej5DJ227QAFjtXeUs9eTQnAHTgVb0EaXHMbfZHOnhLPLN5aqswl86psgII12N&#10;R4yOZ8DBwD/xqq7YKXI5vmCorqm1/KalO1YcZzScbzxgzkU6TTwkqJeaPbcY1Wpm3JvOBDtweOeA&#10;C/TIauP3PlNnG5ra/WazLH9RP3oJlA9z9Mi6zke0CfdgHC8PbN/zK47pBnMIx4IDctanL68lOgzn&#10;AM4/KWNJlu8aI/h7v8i3RNu4wAVJXk+nc23aN8VxByxqybS5H/UoAwcahvJm2C5O5k7H2bzFW5nX&#10;gnMu3aBjn8y6vy61msdi/kMzaqkLYZbLKNZwDPG/Pb8tUXsX0xnwQenJ41pczmjdyLBy41fKIoDt&#10;Bnf6I1tpnuWpzGEPqtLSHsr2advOTt4327wDFcuLQh7IWbmY2WfJ8zxo7L3jam3oN2BcjIK3bVwn&#10;G1CbMBg/qoQ7nLH38C5J0mZIlbevuHQ9FEWr9RT5xsnbk9mCfIPqKnt9l72O+5CxK4CPqFVwmFSV&#10;G/cgjjBba3eWNbNVm0RzMnO7M9Nk3tD01vJTWozHQlN3DMaT2HtoyHeTIBcA1Vto7OQiJZglWfp2&#10;11nLyD3LPdxrMvRM5UxK9duAcvqE4/2Vj5eZXrpx+GuvolsOEntnGUvqhzIXoMALcfT9xd1UntIl&#10;1VSX+u7QzDFb3kpeeuLpozJUMxMawJuEnUVvpuTt5IS9H7ZGPlj7i39ZimRdz3WiEW9tnaOoux6H&#10;k+eNjkJ1Crj/AGiVBITTHBJLuBEqkJOpwQ++HtweWlS+yMsHtjk9tfIT1W98zHQre3HM3cSt7Bnj&#10;YlVw2f1x2I5BA50w9TSXWkrpcccuBGYG8W1ku1Si5TA2vRg9tJyxi/mXQ9bUc9uxml8Z7fJK2Gfc&#10;9SPprH64rB6/cnfm9njIjFF7K20kZdpTL6tsiyvaBUA5k5PHy4OmNYrnWyts6ia5tW4VVvWhN90V&#10;0tJ9nbmpxsTR6cHTurkakG+8zYEFjJdXoDJ6svX92BbCPTGqJv8AhwhVU7hsFF0myZy6zAe5A3WM&#10;7QJ45bTEAWx7cZOmJVXaptQnUqZHZy0Fu5zCLN9n/aLZt2k8ukjJy7qyui8wtus2zPakeTGN7nOU&#10;mrp3UC7Xem+GtrqyXuXjbedxtxk6ixlvcu4I1Gh/sEUBKk6TbPHONyddaPJgOWyU4W3AMWmub6XH&#10;7b/drZp5L/Yj4OC6tKbuqIkoqMxcbkYeAwM/766o2T+r3JTSljMpkxLjJyxrjmTkHBNsbngGVegV&#10;H7bJSYYI9+t9P5P2VyWZ6tSq1ndcvwsezcYaFUlNyWVS7G59ng8sffXJe1SYPYJTjZsSjgJ1Fv1a&#10;TRlU8xBBvwsA+YiVYS+XPJdggBvEHKH4Fy+M+zUMYamaR1KpFZ5pyPaQSWj1gXEHnG0ibTsdkLEQ&#10;4PhCUyvKDmIZscNjJ5YlZKXJKZVzj7vGvaU1N3Dx51vbBtDSudTJ6Bm8ujCQvUXV0v2dylnwMROI&#10;/i51hFUbT5Cwl3sb4pHXTUKj9rE6nBMF8TeDzEP0tSfYXdOlmdQPaVJZbH5helxpmv8A1kB08ywW&#10;CuHpBcshckCz2oHAzNgWZ41HGTmOSlzxrK/sXTAdZ5UYnFzpjXJaQokl24dZ1uQUqtZgdaVrPqpe&#10;mcvDFJcQaQAcXcER7a6VcDofcjhbAuGJ1Cl4FQ6Xk7JzUQAwAyfFXXJ4laqrXp6By9DWO3PeLVJy&#10;EZuQQR+0aS7kofZPVc7ZAeNv6vg6a0jYPsvo+Wtu0jMd4mHTGXuLQq82kEM57Nk593t/eSf6VyEx&#10;7Wy/s52sJKo0XfMr7cmzZ6eSTsDUmlzP8xYzPNmdMMJtvjmqmriAZfu3Gpm1yl508sGlu9ECMVy4&#10;UvfVP2Z0+S3vky1Ixl07vjXTwpqu58xyToVrjsal64siAGC0OMnLu+BaROKolzMfPz/zxrkWpHA4&#10;B7zBdI6RKaVhTktkrF+8ujj6ffxxp13U7h8ciosm2DaAOVNt5vlvEFaGvKmcXH7k5oOO6tarCpJ1&#10;VsxPHHdHATljXRWzvYvKZa2YxvGNx0Tzf9Kj6KrcEoda04bl7ibMM4TrZqXrgcA8D8BRwfDXZm0T&#10;ZfTjyS44Abu6HpjIuHNpdDzps5AHuDEsx2TU11bDoE9Wo6Dl9YS6BkeO+IgfMQEm0wdzBLQFJGRY&#10;nK6kbM5dZealsXTSp/aZLmBDxhBbj6aR6sUwudk6y7bXJxVZmwN/fZCctsJQ6D2dy5zKQTKcHLgJ&#10;d/bVkHS9R1/Ln0yDwD6a2bZ3Sf2tod8zc6ZpXpNlpwkq6R9fxcJizLbbGF22b0PSkhIxfwaZnAtP&#10;VyI9WFWDbNj3rRI7VserjXOrepPYux5xdbxt9MaG0e4bdrPmYXwiQD8xc9hUy2S5C2HT5OpsSOyO&#10;AWbx6FtgbSrfDELzCoPMJXNnj3c3jG2YhdQgl0UOYMmwsbm0NqPy1ntN1hTEncvnMd2YR3fZiFXU&#10;Oxie4cj1re2AZfsvZMHoIHIC3vqobOJgyg0Qvijt9Nt3/wBtVXaJtYJMiHg1dTpp6Xzx72de7Ktt&#10;h/nULur7hqYx0TyykzCae04NX8Qqek7ck1e2YOMnLHwK1S+i3s7IcwbRI/hI+32B1w5cgsscg+pd&#10;gWYjJxba5D/ROgpb9At7jYfVYbDaOVW43HUu5MHzKtjkcxoCbe2acBBWiWlvxB7W20pBJwgLjGW7&#10;vIi9xE9rB71FyqVT44iTr4eeP3Vc7MxY6u/wcZF0cpbbF/KO7O5wNzTk1fy32x0QWoMnHBAsHft2&#10;TYZ95YlcGcalsfHjV32L09OpIXeZaApIyCIMgyKXS9HzpnNpqaCRleGJ+RcI/JRdHSOOI+3jOncl&#10;rensj+icsElZIC7zGC5Bd+7rVGnqzlqFsB4wlTsdzp211nI9i9TuXO+R7qzMT/eVWqh9rjKknp5b&#10;Pn1zy3IuDGnoykvy+6RI5YUzuHIsv9SudGHecnE3gQcexd7Qc6vTKVCcNR9TuRr1uZvJdMmQHLO0&#10;8D5gkBqyn5TOJccL8GiQSh/ezIKbue9wflHu5TUrt/EeeNadkz5kfsq036oxi765F3yfSp6A0YLc&#10;Yy6a782kbA3MnZHfyc/LFdtkXGc0qRzUj1izCxEOPlXF2nL8xU78OcjMS2M3c93iDA6gqt+QEbl8&#10;X2zzS8a6c2L1h9mHB2zxiXAQvtAxqnzjZXU7mSgNpcrTGNY/UEvrBtY/qqYDdD0iE8aidjOp2+n9&#10;E04Wf6Jtl5056wE8e1sQEbM/9WDXPdJ1IylU2Ow3FqO3p3Bf6lT+3J1LfZpxvQ4CI8z2XkeTFjA2&#10;u4HFopLvcgT8LjFQdv5RMyb1zbFnRUj2iSU0xO2jPkHzCIDtcJTE1bAbMLRIx9TwLoSV7H9kjByx&#10;ePD5OoO7k/EVbqSX7F5wT2Njbju9LHBAneb+H4wcltVfuHB7yi6UlTbfIJ4XH9JMs6osy4+C6SAn&#10;5F28P1X6Lqpsfc3xRx9NUmoNk46epQ8qbWiR3dQlrjVrpqvMMtKWqOb9ldWElsxwNvaHLzSWwbUJ&#10;wXXZvD7u5HzCKn7P9l+7VHKow3cY3QiE+RdgesJsLl07/rVndG6/cjSJs1WwajoTelPMGaS/s2Y4&#10;4z7wEnUXS3q37RKYpt6cM40wuOouUq8Huxfvyl0nJ3M4eyoIQZyL7Qpqdz4eIdjJp6QbZNm8qjbA&#10;n0qPkJq3G3g8UKGbK9vj1s2PKn4CzS51CF4IFa29xhR/ZrkFyNu1L/uFclt5OWAb6NtdbnHqjJ44&#10;FyLsYpl62fD8ptJybYzds7SqD1gJdIWwAhBcdE5Y1zTUleOZ853mZHajDzd2EVcxzCXvZw9wb8Uh&#10;ifCVqHT7lm2wQSp15WoLjVuM5ZgQdz5iObn5U7b+UtTPsGZTHfI2LpxGP9uBbZs/rxzLZsBzO3xS&#10;Bb/dmw/Gs3pum3sqbb45fbvAPUtiz/mV2oOTuZxNt5c2vh6Sdk+Z4sKI/wDKOxmFa1qDSJpI3NSE&#10;O5j3qyQt0i5AqGpXrx6eN4+t2y29y+RbRtU2jzR8fsuVMis2bfmEF31zbHQ85ee2M2OQfMXO8tca&#10;+LwfM109um2O5g221x/e/Mamz2sMmzkEcEq5au1YElVVSVjAE4t96fvwLlJnMJq2cYIP7tdL7NqY&#10;c1ITGFju8DMWn760eZWJjK6jg17ZFjPtP2f8wFk5HraUyoJvZ7brdiftoPVFF9m1XgfvrbJnauEt&#10;fyrYa5lRHgzxuWOs35gx8a1R5JpdVVKMZruJSWxCFb9/hxRLM/f5caNHl/PxcdfEWp5Za2VX9L4S&#10;ubVK7rPaiyAZixK3kzfljJxuo4O8uYqEoufTidHloWOsT7yQvBBAvRqldlvolciljaAxTx2lSNsd&#10;ATFyOVM5UcreNwXUILwLjeXP2j8MnIyNOPwp04/d4zppnLNarPm8w6ck9B048pyVSGAAnEbdrbIU&#10;Yu+uaq/9X+bW7Mt9oCT9xc0SuV17T02BHLZrMCbuXUuY/wCVdUbcPWTJLZcxlshOUkwIIZHBbXAu&#10;4zDlSl6dO/0vSMZKVdxhRZPQ8hpu+8eHFjGLmE7i5T2k1NL5q8wSgFsI+Y48aL08wmNWTkEcyut2&#10;3MJc766mn9CSXsowWDLJa8peZI9HDS9GSZDJTtf5dtZ2bvt0T7OipX/0YI2IUsykDLe4NR44t6fG&#10;uoJoLeJdyc8a4S2cVfMKLePmfpZFcB8zwLtmRbQZbMZfeK9EMMH864PmvDS2ZXSQzdXx+3Rh1cKY&#10;rpo/T6ej6PymT0ZVD2VPTtpxNLbLV6S0GUVU8czY4v6N3ZjFc1VzNtj2qCeE3SN6IARl6fNjXN7j&#10;aU3H5pLfxF2/7r6ZaJp6EH0PTOafzNEhNrY89Aa62ksomxmzM2OInMIqfSjwkbc8ca4be7VXr3RC&#10;DJ0xqnjqmojOMED0o4LtxXYz9kMnWJVp7n+epz7f2l49TdGfEdg7Yqc9DmXnjg1LYlw+8twclXGc&#10;VbNrZ20B3TjSukI5WGSuuHISZ9Res8ncnS8cmp7/AEvDU8yz/NkSc6yP7pcLb0w8CPyxoylorxuP&#10;y1SHlUPXJMYdOBBxkcmJjMuy9WqqOY9Z7p2H9pJdVMhCEx7Dlvp2/OWXvJIMJcHMj8xDaacN7QMZ&#10;/wANHn7wcGS9ntLzXpNYbnLV46cHj8J3V3UqsZ8RlVUSwdzGs3eEwLSJwTGRZ7NHA4Br0nDO2qzz&#10;/Jp3gORxjUMgx99DSXIyJWyrozHERwmd4IiVscChkIjT/wADAUWEkS/A/wDinTxpA9GJWfwFfxHx&#10;S30xo6zYY8i/G48fAruzkA7eMx1lzJBYhBVG8nwDxqaSWDjRhxAMPBwIbc70Czb2s9viWUg0YBwJ&#10;mO2ju7400dhjTdH6ePtFUAxu4V2l7zAqeMY4MiskraXiJM0ElwJMCRqqvG441+uz7tkUIjzGNQoR&#10;UWucB3AxoCS2rI8IqsdbccicRFKGTGg7giTci06SG40OT24FfJXKJc/JjMsk7QS7ccQZIFjOhOZr&#10;7mpah31CRVjdsFxoqnCd4E+9ckMoQwLciprVppx6+Jlufu7YdHMF+nmaDEFgUdfnSMsNXhWA+NOj&#10;cYEIgTo86bSfby1DnmBJxNMaAjbqZgUVCtB1wt4Tw3CQ26mDZr6A8NwRPbwoZCYFDI4QAY3hQ3Dx&#10;Dd8xpklyNNpE3j1zGlAoZG6ebjTxIeby/GnuxkSl5MCPaSAKGRvgImd4RiYEQNBOShkSuDUMZE8M&#10;ZEUn24mDHjRJu3xplu3VkZt1OPIe54E2jlzAg5M6CgVzAnreNIY0SwIATdGBkQ0Y0YbpYwJN0SGM&#10;cf8A01DZjwI83U4EPc9NPdn4EY04CY+4oe8YPiIKBbvq/TTwxjUPeMY08MmNBOPW9P8Au0uBPbx4&#10;1D3gaCgmDb/w091PwlDG4HxqYMmP4iCceGMahkINPRqGS5GTGqAHiEJH/dJDuJkefOnm4xJgsmNy&#10;Y+giQ297g4+oNQxt+55iJcCAHrY4M/c+EmXGimeDgTLghEsBEyX8f4iQ/f6iVv8A+DTNzwaiYA9b&#10;H8JImT4ltM+5H+GNM/0/7uqgnHhkHB+Ipgx/HTLcf5E9cwDwQKcBkg8eTzEyQieITHwIbH7ioAeG&#10;TAmf8xMjzp5ACjTwxjjHj5kaZgTw3GDjQA9wD99Mjb+BLeFMuYyfUQAyMae4M8CRCE+omSEQAvkS&#10;xpkg/H5Se3cnBH0/NTCceHnyI83b/wDUtoPLxjgVk7Q08fMuIKBXCQZOWobhxg4PKTJM/wD1E9px&#10;/EuIJxb5qYIP+9MkucEZ1+/JaUsYxwcaoFiGPBkjSuEj4F+W/qqaO2ZTjBkhC9zqKHc8amEHgJjQ&#10;0g8eSD9NAC476ebkJwL9tlTGp+2qBY8QmngTIx47HNSuYPw0t8J30APW8GSC0mSDwfDgSG4xpmP3&#10;0AMkHgQ0ng8tGCW4+NQxjH+wgCHbxkS6eREuOx40yRv3INRTjCHp8cZ08MeAmBPakGdK5gzxoAZG&#10;37iQxk/+FRIY8fGmXBO59JADNwmhjS486eHn+JAkQePPHqIAexqYPP8A3SZH76ebjxjx/qIKCZ86&#10;mWxx5I/00yP9SBPXPGf8NLJxE5qhkJ34DqY4z/hoaTmfwkAMkzk+mnhj+AkMf8RIf94gAwN4P/4R&#10;Mkz5EyQhEzcHbB/eIKBR++nm5CR2FD3jx8CeH+ogCZb8fGkMaVzufxErn50AIlzg76XHngTJOhjS&#10;HkJjQTjxB/kTNsnfT0CXuRpgDI86+l8k9xMjz8dpAEwn+yJbwlAl/l9RAD1zTOmbfc/ESGPAniZ+&#10;PUQAtPjUwecmdNWyqWMfj07ZUCx5uPvpbv8Aw1MH18fHdSHcQAhjwZ+YpjcY++mbf509b086oAXv&#10;p4duBLjIkMf5EE5MH/8ACKYMepnUOBEm7fvwAKgoJg2+POjDceP8NMjH40YGP8/NQTjwxj7gEYbj&#10;00yNv30SGPv9zy1QBMGMeh00SGP8S2mdW39REm48eSBMAJNx4ONWpn4+WgLdvj4FZGY8CCcPNxj4&#10;40YHkQcdvggRhuqBYYGMnkIw38ECDs/HArUzH/DQASZjx51ZG4++hrceNWRmPGpwCTdujzcahtxo&#10;kMaACQ0SHkUOBEm+RAEwY0SgUOBTIEAPDRKBD0QgQMHhp5NpxAEhJR0ksCYkm0kAOJJtR0ASElHS&#10;QAsakKPjTaAHFIUdJAD1xfSjpIAkJKOkgCQko6SAJCSjpIASSSSAJCjpJtADiSbSQAkklHQAkkkk&#10;AJJJJACSTacU4CUhR0kASElHSQBISUdJAEhJR0kAJSFHSQBISUdSEAJJJJADiSSSAEpCjpIAkJJJ&#10;IAcSTaSAHEkkkAJSFHSQUEhJJJACSSSQAkkkkAJOJtJACSSSQAkkkkAJJJR0ASEkkkAJJR0kE5IU&#10;dJJACSSSQAkkkkAJJJJACSSSQAlIUdSEAJOJtJUAOJJJIAkJJJIAcSTacQAkkk2gBKOpCjoAZIoq&#10;mKPGgCHGoZBqZGmSIFgcg0NINHrahkGgCtuBoC4bq4Eboa4bpgGbvJeqHNJWtmcM1VZhL8d9BOc6&#10;ziRj4+4sxnEjxrpyaSv4CzeaSPwKgWcozSR/kWbzSX4LEca6onEnJxwLN5pI8GdAHNLyTkVVcS/n&#10;reJpJ8HzqhzSV9/zFOMKSzGOBXyTuMGTuE5iqpG5ESZ+NAHQlLzAcFiD4S3im5hgzrlGRvCQEz6a&#10;2CRzyzn/AIiuQB1pJ5pjWhS+YY8i5pk885GPqLTpfOLycLNacVA2bDxmOuS9vnrCU4GmDxhP7V0/&#10;OAZTNtm3CU0xJThviI6ILllXiHWlcEnE2fOTcBCl5WRPc5MFVjPiN6FCq3GD1cV5Np893x++uRk8&#10;1Ulu3G84zpl4MgZbejBzC6aUrGQzbGuLmTWyW2MNR5ZKop+XMNxsvrkBBCKT3I/CgLOX9+BHnDf+&#10;rtYFzyyKts3A2w8EemhJE8sjyXijbY4z/UVbmEvHBngPcgSeTzBksIDvhDETRRZG7fHx8CJPGeOx&#10;r9JQ27dzAM8fcTwyS4w8+nGgCG3ZkgJ9NPDIR4WybUjScTDdh4IOBQxvNQEd9AA2cSfcyYI+NBye&#10;O/bVqqC5zoNSAipLhvqY1ngPN244+A+dJwO8QF7UQ1uMkBMcaXH+Ivy5IwacPCNnODuDSuNuPmKX&#10;MGenjQ2VjHcwRqSrQA9J3mO/Z01ZBjIbP5arbMY2bn3FM7U1Md9flXeAhzC1B0EzI3ja4e9+GrUN&#10;uNyPHH1EH+zd5zg5a09poAdwPBxqZc00p5I3IXODmIOMZO4ikBEuGJkTxG5O+npeRHhtyR3441G9&#10;4FVeM8CDjIr4Rvj4EB7HFcQl4EMdy0kRuSDOrI3bigyeWmZg3HrqwCqt+aiTzIoe72SpkfMzqgAk&#10;MeNM29TAmXBCJm54EAXBm8E2HZjQFwQdxMjJjzpl4MiAJg3BGecKZcTQhlMleQeCNPEl4+OBTiyt&#10;uG5ONPDceNEnHLwICMmoqBhdyN2zyXZOddTrOnx8HfQek7u8+4taYS8ds8cay+0XJSB6fl9lscMH&#10;OQdnNCB0UYIOz+Gg7dw27Rxx8CoHFkee0jvR8aGy9mTv8CJTB5gyIO4cEDkg6iBYYeE8HAnm7ckG&#10;RB9XQgUx5MN5yB6a/KBgNmhBxkyIa8HjsJ65q5084twDB/eJwshtx2SK1aVvPwKtuNbroaSaE4EA&#10;WreO4ho3hLiGkcD/AISVxLAsjhuO4Dpp4jzGPBfyDQe4SPj6ie3zAMCYAnGcmRZLOMjlacPPf8ao&#10;dQS8kBEAda+pvWjJnUZ2cyfCbtXAiXLi1/1oNqFBTXcWctuuDM9Lee4vPii5oWRTFi8jAIkAy8sv&#10;Atm2h1HTNRDO8glPZh+na5Kx9YSlz9GnS4ubZErITOVyGZDzgVRn+y1nH/8AGwOqps/G4fzUDaDg&#10;W4zim59KiPnIQFIEfUW1d4O0WcxRaczTekJjLuYFVRa8OqCOXuByjNRsJCUYIxh+orLiJyDCElcZ&#10;1JWQfT6I2jjH8Mip3pgwpxHWJS2byyoiSD4EvS6giWg0XR7mducnAPmEVRl0jJH6cZhYIFutHjba&#10;EBjlG16hFnP8NPuLUbhdv6plpPYACHGPqccaGuJw9fjwOTlJB07itbOXUg2c+01GX6ghLeZBst2f&#10;z1kDdqwNvP0lzGS5qg47Txfws8PzeidbjOWpU3t+gcky9ve4LX4pUYeUvuesbUg5vN410t/8y3eJ&#10;gDPLn4UaUw9T+tN2vNjtXHwxFWS79oGAbt9fwFqeTMqrc6AxBhtglTTJGytwLZac2l0685M0tx+W&#10;Rcz1psnn0hc4JrKit4/irMuzPSH4axH8n4ierXjQ/X+7TXxOgTzZLjbchB2lVtJyl+PkWzLnRw3c&#10;09Nsdi5b1Bqot56+bZITphpVri7gc6kHlrZ5bgToPivjkXqMzMzYE3cXHq4jd5Xtkn0ZLMBxLpCl&#10;9tFVyQntlpxctLzx3jATIukKb2kSkzYDZ4C3Ha5nGuiyafpoOfxmTb9c6iqTbZMZxLnzaA4sDgX7&#10;cC4/nGzMjm/GE+fyyrVBzCUzJtjbWiW1cGdLsnMu3wL4RLekRtdWZ1vTG1M+29w4nnFDzFn0LkHm&#10;CVPcMyB41284eMoBnvWh2/NLxrN6sqCQvB4DWifSEtpGTazyDnnYyvzzm9vNSBW5bJySqcToAZkc&#10;TeD4qxOcblc9muqGzcECTIrZqepVX8JmQnVN/Meom1T1f2TCnO25I+t7uK6Qf+JcEuKgvE8uNEpH&#10;toqOWy59LYHxd1caRBl4FmJB4yY4Fz+AhS4yq5ki38vEdDn5uPk9OyGir8xqjdxjGoe+c+Dlqty8&#10;hLatTyXkbDAY1of1F0FyjEpcXam5hLgkA8c+0Rj/AHF0JK9qkhjsRuacYE+IVtrLi0kwbBZHjjOX&#10;GlJ6ks9fmLFm4xLdw1IWTas7rmm2SQv5ducDGX6nliwLj6tNm8pmV9zLT27fMGVGGcnZOR7zBpqG&#10;4cTGVOc/TSYSVRu2OmTWye4YcOlChcYzK7SwBGnArHUBGTltjgY7udZ7vFngOlTF6yf4hCmdMdPb&#10;CKGk00mJzf2kfMbrq6Z7O2LzJAf9PjXmNJ6smzZzeYHK3c/DR/7SVe5cXo5oXGP4q8v5l5NnzpnU&#10;aZer2fdr7T0fAZ/HqiVsjnY1SUpIbeB4fd4BrDXLLZ28IeDfhDjH5ipIGk6nA8EZixqoVVsjmrce&#10;8iCUi/WDwqo+tL8zx8PH/D0dfDQMnk1M3FwPdDE9b0bNx7m2DukfmEWSTOgWY+S/ESNWqmz2iACZ&#10;iLH8RanMwt2wwRhtEj8sfcXoC5vFj+LRej2a/wDnXxOYdi+t3OnMCkUkKwJjsFJAte3fGM8cGp/O&#10;oc4cEjZWYwZ1N2eDIFueB4C3c5ZF+puvU6XhChKU3py07E6oqKCdbm2OWz/y3GunKgbyGWsjh7Kt&#10;mJdKS4Lg+Vcl0nVn2Ym2/wAB0YrD1hO0hvrINZ5pkXSYxFrtz4TMcipphs4mD2avcHMg6assjkje&#10;DPGnaXpsrkmOPqJmsJgSW320H6ijmaqY2tY9KfMYWqVzBlHfbWLkamTCV4ybtAxuQE0xrCJHMCbx&#10;ev51dphWDx+4wQLHdAat22aW1UNzCQTWmZjjj1A/UVkJW0mgbezTR+3j6g1nlRz+YmLnz21FYTMD&#10;oZhuADjjVXR6tUljtPbp+QEvq7ZvcoeEnUuY+23IBl/bSq+WDjb4DcAyoFSFsMqfbsEuMZbttUis&#10;J/NZkW8bjH01kRIXpzNfDX3ODU++UbBT+zCnXLYG5zbW5nKWez/aRU9PuTswvsg1lbKpJqz5J7af&#10;eTQk0bnjc6hl0CcZrwN8W62kVyldv3OIGzSr5jMC43LgpI1rWycRHLjHHphHzCLAYNImLjWwSap3&#10;G72YA24F+87H8Yla+HT2kKH7u4bJVFUY3OD8NUtxKJf/APJFnp2+mNZ2SaEjIrLL543gGfwWlhcM&#10;NyVewuutaVSeTgkyc4zaiMStxZICysycP/TA5xwK4S+Z3h++umSiqj8pmTX2qOlaTG9gbbzAC5Bz&#10;VMI3072kS4Xlqyer3tYl0hIds/ALATzEBqyoJK5mx9zBzC6ZB99fKbTFS4JOJPgsYAFx822XwL2q&#10;9WepJDNaYYxwMd3jb6ZB+BeQsn3m4AMZ7cfTJxwLpDY/VE2omo95Ndsk5gxZ4I1l0W9Oz8oOTaey&#10;RJgN42wBPcWezSnxuXIDQezmHp6XB+VZXT+2ii3+cNR/eOnasRwK1TjaZJWcufRsJ41cG5vNggj+&#10;WFdclNpElLTkX11Nn9OMJd222AJvMOWS3wR+JeXcvmBZa9P5JCrsz1kNrjarWQIAgKMI9K2Rclt5&#10;hKWxTmcguR3f50jMpq6c2qTbKTl73eWM17D3xq3LcJ8i37ax6wkhncl7HZsbgScwhRYIIIIPCuP2&#10;+0x6wbHgYTW3AQXLIqTcFMsgTlJb5g1i7XcZ8QUmtPJG2t6IBYCJlvcgyBOJxb6Zf8KmU/Ixblnu&#10;4x8snuJ6aUnMY3oIwgufEH5PzJ6XBSUOaTgXJDzuVqiRKl2e+TFizmp7bIhRXCC7ih1BR+Bzjjuk&#10;udMaebvBs9GPgtdVIcFJ69bnSktpQ8kmQBdmDFpk+deNteM2Utmx4GZ/Yh6o1p042qTo0l7KePrj&#10;UfLXPbh4214I9NW4WapUSv5hLoQ84cOTcD7P0yKYznD24CAx7kA1m+8EbZI0YZkGbPy41tX2mI41&#10;p5NGxrGDgUOXzAgSZwCVPHLxuR44EH7QchyR6kHTT6CO82Bvkc44ActDZwPeSHNH+mgI5wOBtjjA&#10;Ukf1cCQ6gbR+bjX5PpapPrDwd8aGzBuTggB9RMsyDNf+Gk8mhLmMIMg1mzUmzCeTJORkHRvi1OZ4&#10;1ZB2oCAjg6n7axOYTBtG5xx9RTG88sjwQPlz/W7pp0mqVxL6U3beQvvafLWYy94yj4wXIOmQSp9Q&#10;TQhnODvoazl82YExh1E64HHVDN4OWtgGbakFrU0lDcVJZcgctgfUWe0HVExbEOG/bg+IukKLqyQv&#10;GRwzUHtXwxqgSgz1vXg4898rdGHDht95C+ES5a01DqSjxtiPnLYBSBJ07XAs9b03jZHMH2ePpptx&#10;+QDVFP3nJ7JxEg6aqsvptyZzkVkb0vPjZ4OP4qG9sTFgSy5Y/hp7t3tiv9QJTCm5s5yRnEP6Seld&#10;NkZ60B0SZzgjzgOXGPzUzMBkj4z/AKpVGWg15PCS0mcAiQdQaDzSeNng95sCH8NDXBHLZ7u0drUW&#10;tSOh5S8HrAtmWJNe1QJM3HMG0bkGACMTCVjeDvQA+otOcbP2zZyDdmJcHUSmkjZBsGgtY+osVM1r&#10;DTpOUqs2fk5zZ9n8vvpqktte0Ghx7m2flsk6XHAtwnDgZh44wfiID2XTjweByx1vMbFXQonbO4j0&#10;iLtNsWZaTbNP3k23wt0Efwlvkr2uDeS7HOGNwJNIhBqqt6fZNuO04D8XjgVmFTlKOW9rVBB1Lazs&#10;lzZxx26WR2aHTwoTpP8AiDMJgSlGDk8bOeFIEnTtK+bOJm9fvTQSq64j6ars22OS47fHK3tz4ZF0&#10;z6vezNzTxQOY9OMixstmIcxWvGrXxb+X7hyIctbfw/unUWz+iyBGCNyDd3XNIRQ642VtpwQ4YwFH&#10;ATqCWe7YNtE+pVyeBsARILV0lwS5vl/ryT6ByCCMDXm+UuwxeMb0tgl1SvPOlpPJ3OzpkeN4+3xk&#10;PUH44Fz3WHreDjc7sEBbP1Uq49aAc7ZYGwLcZFxbVEn3xzvMFodzppCeUse1vUM+Me7mDoola3mw&#10;zj1kKjj/APqqXAg//wA0nP8A4Swbs/B8RRLu7E5Cv0wyVfBHOe/eaWz/ABBvzP1hplGTODmfDXWc&#10;jrR68l2/y0DAn4uf9pecH2nIHPAxF+miP/FBzBwAt/TUUjl5Mn/Dj4XMFXnn1tOqWczeZPo3Ruqq&#10;3RDzA9wRvSt0Cnc/I/8ATjjEqzfXW9ErRVfBp7pzszJb1l5pFQN3O+HggPcWfmZ4CKJ6HMf/AMtW&#10;qn3bPfAQuwYx9RfeBOsdfsIr1Se4Bm7X0lV0llJzCMmjqfTWnE2XtgjO5/s1q6MiyZ287OJ7G9Ks&#10;3Sd1PjRxf/OanQ1dwuDel3EZTxmujjGtCYTB5G23MobkCh7PanczT02XJ7ml1FrA5eyC2wd/mrmZ&#10;C3Pdqpmmnum1pNStO2VVm33ZlZguj8xIcvIYmCACPDl4zZ4+AaPU/JyPHIG0HHpLc/DKOZc+01Si&#10;6bmzNlvLZjcCQVtVtwNzvJ4GwMnllXoE3bspPTgAhY7xA3Fa01xnVk8l1w+7AKzMsuF9pVYwtpqU&#10;JnOCS0eja1BdVCDvW7/ReMbcChS8Y4B43h7f0kY3ccA8ba7g8xeZZlKoxpwnGbuJeyC59m+kphCD&#10;jzwWviD76hzynyXOqP4ihs5O5uY4DiJBzffXQYzJxWK3AdCt7YtzJc0bWDy1D04ydUZho84bsoyY&#10;4NOPy0NqSTkbWDQcBOoun6JLO2ZlzVdwMM27Kaksx8ZFpFHuJtIXODmBJ5mdYDK5gPrAtx+YNbBK&#10;64mocnsrzy7vGrE29sTtdwVcUO2mus2YiG61blrgjWMt2+D2Y1ocY+mVbZONrDnkmlX0yLN5hI2U&#10;4bAeQacfxFtpEOM3mg8BcbM9uNJntMnUtc6wEYcS9tAPHYzoC8lbZ/kgujj+KnIJDfpXtUksyl27&#10;GPu7r4gkYZ0nSk7Zby2qO296jYi5X5Ps0yAXT5ZEYGPTyaiQ51Q1KbQ9PN2ZkO2gB8IngVDGPA5w&#10;fd/iI9cIYeBydEnDccdjGDP5iSnJqB0I0iX1xvm4s3h3Q3o9Js99xbA3nFVx+zQTUryDqDKLRPAu&#10;UZf7M5A5DaJbLy11d9vKcqGxeB2G9GLzckcCtv3iLeKHtU2PzHcgTJnqB/5byFT9l+8hmwG0yAXB&#10;07i2aYbQJ9cswHE4a2uXdVJcVA5NYgcsciizKWtVWw6CE+tp059j3sybHDHdZmb6o3I+/BGuS9qm&#10;zts/Jjjmtww9LlZ/2l1pK9qkxjlPsEq3wzfVGS7xqhyPapKahm2CayoUvdfzrksKmWruHW5N0Rqt&#10;uQefrxu5CM8tNxj5ZFko3hAl8uMa9DttlDy6ZTp9g49K2QXyLgmrJG9lsxwG4xr0FMLaOMmuOltm&#10;e1gbxsdnO55u9sWmMotGP5lgNaVI5jcnbb9cbXdPVyJmeEezgQIDAEOMYuYMXGhv2bIFtn405Dkq&#10;Ikpc0qtyyTIfIRMkb4OSnnDMf7auFLjFbPAYGTzElzw6LyzeNilUbmOy/pwUw8siVQS+SzibHDGf&#10;s8JC/PBAs3k80m0k/wDkafmIkOpGRmx95Yl3m7+dJhvrHdE1QibG2xinsvhEg6ZBEVcb7JHPaO7W&#10;Ckj8vxrX5HPKd0HITumZvhZ8CskwbzZy5A5Zzxq4N07RcBkhz/APVjajGdomyeZSdsC9Iyt7nLIs&#10;J9MketnnogMAo/qL0qcbcO1ZSCW1CxKO31EzVlLyGobDmM4ibuJZrc30tC2CKGmKU3NMchBLY9SD&#10;mDTMqoyVTi+zedPlKx0Xu0tmPZpgCHcLpk4/2V0JUFLymWj39yxtm8zxqfJZOpVa/iNvDYxrW2MP&#10;NDaHsycyCY2e4ohNk87gZeh5AHHB/RjXfD+TynaLLsEB7b1ny/fXNUwk8xbMjhbHLpl1BjS4XNGu&#10;vgtnu8en3jpvKe7Yv4DlKMfpFxKOQn9Kv8xpF4XOHU9xU8kscDyxBXaJlpb7eDU496Gr2wb/AEpf&#10;0qaRjHBxehfELdOt/wAxfSOIiSszOQOXf9NkOPAvk0kwJGspWmvh4jvVjSuelIfo9MXp/oR5rTj0&#10;5MEIUW7E9LFxnPbjX3WUrT+PiIVCbqAXAm4h4O+h0ECtM7l+DOq76PRhTFajqRiISVj0/wDy1941&#10;Kjcwen/6CPHU+VJBiSd9MeJN+lN8SU/Ekl+j9EHeX0Qfi/MC+iYO6vxAH5gX6kkgBJJJIASSSSAE&#10;kkkgBJJJIA7KmjNzHwKnjqBy20TK7OKsZOR6PUWV1A4vZArlzrU2rabNR88E5J7TwDRKvKo9mAzb&#10;aaw6RCK2HjjR5yLeSY/1FgzGr6rx8Dr/ACTcaPqSXM5LgeHtx81VWn542mT18GAFwLgSw6eN5iZz&#10;ZbXcC6b2VyNsFtgjY5+oRbPgpirCHeb/ALTJXg5LJCY4+d8VBx7SB3MEAMi2DbJs7Hb3ny+mqVs3&#10;2dtzF3k2pANZkzJxI8W9hFjIUuTK6dYHp8RSud5gAVbiOoCQMj6+Tl3FcahbMmcqx6QIPLWeTgY5&#10;xKmLNndJAPUKQS4aLMVltdWM09Dg8TtJiWwlVrKTMJwOByCODjJ01MqCaNgtsECGjoPdtYz7Is9q&#10;SoMZMEC79DordtZxbkt8wDzgjgOQPGRUrdyB/EVql8+b9ohjsXIF+VA8bQOdEFu5qK+JprozReug&#10;hyTQtn7cTYYI410VI5oQL3Jd0+osHodxeGDBxrYJWQYSAs3cd1aZCbxMCPY8kGoYip7iVzGPnWsC&#10;PSucDg52ncEq3WFcU6wbHjjmonjknLbC/wBSynTKyhMIZHUjKSEBu2oZKeVYR+P7jn5dzuLHx1Q5&#10;f2NC3Bd/cRKvJo57O9m8rmKJ26afaSYnUBKcbOT3jlJGqh6KrZ+m9APQChswpgnOMdU5wzwEwQLU&#10;TSwxe0a5I9qcEuHosREj8wiofpnON7vLkFxHaOpmB+WzGG5GQvLWqV5RmmALNjbgH01nVxY0nbRr&#10;48f38R0DpjWq3PlMNeVI9eZIT5EmZNPnJkbaCAlq8Iau8rokjlwCC9ok8tUSnJXp7dfAQlLWFUYN&#10;94LjsZF0TR84lzZlZv5+mPuIPMNndkeC/k8tBySd6Hg9nCPqLO1ycScqu8upbG8g3huNs2HjDxkV&#10;bJvMb3eTA3hc0zSqHLN7onzreKPJVdSDvOX27tm6d6sqVoxYlM20MVRWgwtrIePzFVaOnGOY4I+T&#10;1Fm+0xwML3AE9yNTNl48ExBG5PkTsZCqSHW2tOxq4rAUqkOMOnGRciy+rN8JrH3jV5aJbXJ43gGB&#10;mE5SXNRVzZmzZBc43KS5KlqsYITN6mXWbi3kbZ+MG/vrcHTbDEtCp9u2j0YNOAaqreYMnORme5b8&#10;1XZnL3OhHYtweYuRdunawkB6aU3KYB4zaeld0irE5fVjbtYEEeoEfLurQtpm7BlwA37mksZp+j20&#10;BN8mp9zg6Y+stTl91W4whmu3azfiVRMY3O5swXI/MEmagqSUyFtvM1OIj1UNxUE+eDO2k8qK3Cub&#10;6gp+ZQFOaZXcfxFp3dT3HnPudX245atoG1RzMh3o9ODpjWGt5oV+XkXEUZ0pNqgc6ICkgWmU/srm&#10;IZiBmHUNzCe4ttNMVJiuuktA8rpvdhgjv/UXQlP1Q2DLgBbcfU9xUmaUXMWBMF+5c5iGyun5jMib&#10;hLeDqEU6H9SOubG2y+PHg5lwHuR/EVPJVD1sQ8DngGrVMNi72SS48y7VESNv01Q6fcDnD2zGigOt&#10;BryeTGZF0TlHB+4mSU/ZsY+NWqcbUHMtsS3cRDgbl5Y0BJWBJkTIx+n4FmTUt8suhUtA7ybllrkG&#10;DjGtUl+1SUvG27OdNCKfcSpmM8c4BcjIXmDVaqhnSgSY2x7kC+w5n+HZH/3DpiW1WFqmlNsnI7zZ&#10;8InwxKybO5XJQvQNpx7OEmoMhVz23qDsr2ltdGog9o71+49p1F0HRW7Zlwnbp3rNNl8ycvQOZPde&#10;QE1BkGXRW8N54OVSkED84iPR9PwLB6b28PW0pA23EVkYrapLysCmGdy8OJuFcJNS1u2w9BS5Ub/E&#10;GwTiqJK5vxmOLGTyhY1y7VjenH9+OA6p882yMg3wydjcjJ1CKuM6Dq+fD3lzph/ItvGYtqv0nJZO&#10;apvkekDHFJsoyY4NSD4aUrl5Gzm9uJcHTGuxtm+w+SxyUBn74t4hdO14EN2qUG2p4YHjM5SW/NVj&#10;snu1mYiFVuHKM43lmTWYixkVPbyebTVzZbAuR+WNTKkmjk0xOY3GQqmUvPCM3N6DTj8xaiISlEN9&#10;jTctn/q1vX4zmfnKOP8A5YecyDt6Le09Ue7OT2zDL1EYl9aVhO3IAs7vw7a1qYer/Ub9le5jnmEH&#10;/wByxcnn4sZtbJB0OMwzrbF+96J3JRcvIaS2ZPPBEN5gvfQyR+rYS4Fy5fFvxl5hFxRK5fUdGWLx&#10;3WDy16NbD68JUlOPo4z3I2+nc7683mzZUZT5CH7R6alMCb3Ee9+UpO0CoJDRklwTL2i3yx9Y688R&#10;7QJ0/qPfH4N3CQvL4IIFpHrQTyYvKrss+BuLTXLH2TqOfD3yN8Un1F0PKblVdRIf7zTjM05vV1rR&#10;7qjtGoK4bGlx2za1qC5iz0ZKcnDJjBYdTB035hB8GBYbT9UNmDY4XMq3gw1Q6f2mTGWuX1m03gJz&#10;Br0HGQlds5jJutO9tldHy6qpsB4ZjucvbiLqEKtImDMbMc1mTN8IjVuK1vJFxbTe1Rk2lJ4N+9qJ&#10;pW0BqyrHMDYDPfridNSRU1HbGxcjmqpicz89xk31B/PAtgqyi5dOGT6AwBYB9TvrGfVrmA21H4OX&#10;G4dfuLTq824UxSTbdoz7wbyxrxHPpdJn1r/2ntEJCo2Pj2HBM4ouzMXzYMquQNy27izGaUvJWz0E&#10;ZruPqDXdVNvCT6XHmW4lwPC8tB5psPlL+/HB1Oou6hJbG7h5vk5v0w9s320UX2CeWhPuZ2+m3H41&#10;Q6omE+DfNIfY43H3kg1ks02DzGWzHGzfCcQD+KnnlYTaCXdmhYlI9cF6fgWZ0TYzbIfzGo7MqnK+&#10;0e6YnPG82C93l++KQxPMQ2l+0Qvd8jAX4dvxrsDY/s3JOHP9fMbkDfltvf8AeXXUvp9zAMATSoQ4&#10;B+VkgXaQntjdz4jmH/0/hPLW5U7kh4zMXQ4CanKWnbF5XMXL18EwN3gJ1LXAu6uy2zYmNye3AMv5&#10;1DmjOXPx43loYR/74U69zRRjLz1d5LKhnmTx8Kz1CFKuV55UjaazGy202o+WNd1VRsTktTy48bY7&#10;ofl6uT8i57Z+qXP2xDx9qtcA1F0X1D4jJqU3sHN847WC5BAw04/hqyU+8rQLkDYJy4yfFXSzPY+y&#10;lr3HquPMIs3nE0krYh2YWNu3pe+o/VnlmmnM1eeHm9QT6MeB4B03gHzHInKM0vTrM0xPAZ9vBif2&#10;gi1nYmOQTiUnbGpy46b2vnOGNYn6wFF/Yyp3wZVptd1ET5Ma4zMctuY3Vfj6HidBC5mStu57xszi&#10;oKTo8ePtUswN5YskECpMw9ZybRj9mOwZh+rnXCEw9M1c5N9z9MarZJATd8EenH5hFqYbl5MZXxGm&#10;7nN3lxztGoPWMcwOQRhnm8R6twYuBUOaVwynBLz99nJ0xCWWUZSchcjs9q7u68wvArq42FzbcsbZ&#10;81cQfDKtJ8JKtSP94Gt/w5ZZXtQbSdtjYPpg3jH/AMsXR/aQZ562FcP3NntXJdWPzSh50FscMYCq&#10;kjbkZjPBGC2rIeMiM3Ge8I0zUtja/h4TqjaBt8rSpGW5vJrktagxZFW9m9WSGVX3MyOW8Pl2xLJW&#10;c0HGP37SDs5e5c5IOotrCoVC7aBOTTY3v2npNsz22U45JZZndNzE83gjXSEwmnaTY97dOV8i8r6P&#10;puYwE39sDIzW8TDbgR+23MwLdz7zb8C2ptTVWL+M5+lTG1sNa2sN2TynM4LjofLtLlF/XE+Zjs7i&#10;6xjEvSzY/PKPfykDOW2nDq1dIPwfMrtNJW2cuc4BWf8AAvHpvNrYzq+nPQU8mV9uQeMJK8mLkmsA&#10;pPho9L6knTxyALNjbjXplVmyeUvGx92kdy31FwrPJfLmA3158JnG3XQYXmxU7yDnsnhZUZvfN42d&#10;0ntBCMEe/Fb/AAxca06pNoEulRGMtNqRjLcckKuXdje1yq5J2rGzYlmkFrTu8AUNmlSTFzMXz+ay&#10;oo4Ccy2rZqWtaHWqV550VXjxlvIHMtBn5o7Yl0hQ+0CUztkBgZ9/WAxai85e0HO7A3ma7uEnLIqf&#10;NKkkMnc74zmrpw6+Hk/MokoU3bYbXrNX+0071qPV7cyqY9sNgCG1cF5fgjXHNH9rMJjjbXb3KGuz&#10;KH9ax7Oxdj1CxavAkFaGQmhH+ZZXtIeDox6dsztYydQRceT3VahLY2wz/acxMSpTb1yPdLhs/l9R&#10;uZi+jnD4pA2tQdzjUx4RyGY4AgKMP8i57oPaJOjEO2gPbuFuXF3hQ8rZVzKbMqAVw9biuOdXBGuZ&#10;5sTKVuHQYaqSoyVxWBJO5xwPmupzCFFAjDOsKYM9O5DPLkA9X2knfWDzig3ME+A2mt1mG7aTNeU+&#10;yYOd2bA6XLEkIQpio67w63zKDpGVVrKpuV82jPojLdti76MVBXsmlvsATivOOZ8i5uoek3vAEBSG&#10;J0xKq1BR72WkO5fgK3N0xl78axm8nRZMr02a6+gbX751xduP7x2+eqKYjlWCOatdTp3UxQ+1mXML&#10;8tfgE8CPTG5ELue8uJ9m+z+Y1DMQQQMSkC31XJB+BepNN7KKclpQTKVAKNmQWoL31i5PlrDYlL9G&#10;SPS9Idhs1PmtsWgyepdmsmmsp3mVSQTfzHpcgVSKLouo6bnzHmkgIW4PwRh8S0L1mKgHJ5dKjao4&#10;CadtYPs39YyfxuQNn4CuJY3FbG276MNE4pWKfI4NddeH+XEPmOSrIV/DxHRldsmYrDvrE0yLSdns&#10;pbyulmQRBwXBXPzqgzd4SZSUD+wVvG3/ALOQXcVrZThw8k0rgDpx6a8K5kU7VGifH3b/AG+3+R6N&#10;hqmGySBzZ0Sn5iJOJ42jJo9PTVUk9uNngj4+Wk7lBJcI5mx7cdrqcCiiPlRotH1fnHy0qusMy2vV&#10;28kkpM80hwD/AGFwXRdeNnL68Z8Idz7wQmCONXvbPVFV7TRdms2PszMpeV1veWMbO9g8xgnW5vwF&#10;Hb1SDXvHKXJqYuIf1j97jPMclzM1k/7OjaOl3rxu5l3aQX1xtd+8EFgUMe0Oyy3OCa7wYnUW41JQ&#10;7KChwNmdogR+WuUqsqwjOSnjjYiHGpkQk669OvT5y6ZNarcL5RDllNd+jeHttbup8ip21ypJTISH&#10;DJ54IkBBWyWu4uS280eufvJykg6Y1VZoQkZMEa9aw3JsWOefZ/nOxVa/+Q88nhHLnH/EQck0wdBT&#10;BkGHPAhtzeS412aUJUecOe5hdqXnGByAxgfTWhNx/wBp5fw1m7N42Z2NC4iUw2mbnrGYix9NaiUE&#10;TnDNeTByEZ8emEiwIDvfHuTTgX1VdXup04/pj4PAgso9OEqop9hCnvGyjIOAaZ3jHwKt7wRapTbM&#10;e7Y4wXLiw37R0Sd0qrcbkKsoxzWPItB9m7gMiW8Ng/8AUWM1VhpGJzgjkJNYCD8eeNXCtJ4yMTBB&#10;01lbyaY8kC2oSTGc4mEtoaRwhoyEUwjckCtpEEQhEMIRTsBI8iIDkfjVKtNNBLirZ41ZJfKyd9Fx&#10;jbB4FMZkHGv254hCC1UvTY486PTx4MOSBDSVQOBtggVVeTS8RcnS1rbGHUbSlVkwftLlHuyxwIFJ&#10;+bjVvb5ONDwQB3A7Pw1W3DhXB4Qcap7jOhAhwHITGRGG5y9xIbdTMCoa7TUmIlgkZMS/HA8CmEca&#10;aDkumTEn0aJHj4ENdjVjAzwKG8GNUJ1/kLKSQaegUwg9RIY1pWk4k2vkihjuI00AewJKQkgCPbxp&#10;nd0ebt8aW5ouE0FbwIk3Gpm5qYNvgRq8/RMbt8aeHL0huLKmdopQEO3gT1vTUMhE9ApxgHmA0N3c&#10;isjgeNIbNOvAAjZow3boluaeGNJv1Ckh7njSHL8CJDGiQxjtp14mgAjyJlw8J3EScDxqHu6cJK2Q&#10;hEhjRjc083Zqi4RSDRs8aet4FZBy9IkvwIuHUkNncRjeENt4E9ApykeuJDSGNPDHgQA8Ma+kl8jH&#10;jQBM3juIk3/fQ0eRTNVAFqGTGiTcirbdEh5M6TQMuJlzU8tQyExpXPGocacLJlzATApjcmpkQfGp&#10;g3GDIik/N5McESbc0Ch7wSNJuNB+gwMer5imEJ30y3HjH7iZcZPn+ElgTCOB2/qeYmbnf8tM8aeG&#10;PAmAIZMZESb5PiJkfgTJM6ACQ+WiVzBwICNx/DRIZCW/poAe4M/lpkhMHzpNxljyfhJ4nuIAZuYO&#10;Dppm5j6GT4SVskeewniMx3PMgQTiHkyctIf7/wANPDb/AAEnA/Bd+oqAFxpDJjInht8eeNMkH3FO&#10;BDJn4OBLT/bT2DvqHwKgB4g/xEzb/Onm5MY/qJ7GgCGMfgS3f8iRM+dIjgkCAEPxp5vcUMZPBx+Y&#10;nrmBAEzppEJgImbncSuamOPUjQTkwY+5Gpnyanw0m/g/T+dTCEHAPP8A791BQBxkxqcnMamacGeB&#10;MAD/AICQ3HgUwjccah4PjqgnCQyaaVzVwaSZGQlxTIEATGdyPP8AqKYPJwJkZMFjB+GmbmDIpwJj&#10;jOhumEmQ/wDoS3jHkSIMUeRACGTTwQKGQePgTNv8nTUwhO/BqKgWDd41M6ZH4FMJ4I0yTOgCY3zk&#10;8yNPEHg+dJuMkeSx8VGBt9PJdU42krZBkg4NTVQ0ngVw3Pv2EySXj7nGv1ePpAIxpEz5+4jw2Y7e&#10;BDSDx/8ApJIEPd9TBzPL8aVvBx8CmDb4E8QZYM/fQANtjj+dK3g/DKniD8amW/yE5iCcGtx48nfI&#10;nuPOnrfgTwx/HQBD3hTG5NTH30yQfP8A94E9b/IgoJgyfk/Opg3Hc5f1VD4/Nxp4fjg/UQA9c/8A&#10;g1DIMfGniZMnlponNQBD8j6S/Bk/9NPcfAmbnfgQTj1zuJkjjGlwfIkPPYwIKBXO/GkPl40zc/Il&#10;cwZEATLieG408ihkJjUweTJ3+ogBEzp5v7iZ+dPDzjzoAeuCtp4f4Sh7xg408QnjQTjLj3/1Ezx3&#10;40iExjP4EzbTAJg7keSDUTwyJkY8aMN25EAQ/wDLT1vGpkDfuJcfxPiIAZGNTLeD4iW8EgTwxoAm&#10;DHjyJWx/sJ4ZE8MeBAsQ2+NK3/8ACJQJ73FQArfjT1vwdRPDucfwlMG3wcZ0E4yMeMnuIw3b8iPv&#10;9NMtx40YGz/iIAmM/H3ESG308FhJmPVBBGjDcZIMiAJgxqYMeodMjucECmWyKgCZu/c5iMNx+DgI&#10;obdv3OWjzceognJjcfIRIY/w1DGNEm7fB+qmAEh8tHm/6iGtxkg4OPy0eZt8eSBAsMMxq4N26Dsx&#10;j/YVkZjVABJmNWpuNB241ZG6AJjcaMNxqHAiQ1OBMGiUChwKZAgCZApkChwKZAgCZAnhqKnIEDCY&#10;pCg3E8gWTEk2kgYTElBuJXEAPJJm4lcQB9L5uJlJAEhJR0kASElHUhADiZuL6SQA4km0ksBxNpJI&#10;ASSSSAEnE2vm4gD6SSUdAEhR0saSAFjSTaSAHE2vm4mUASF83EykgCQkko6nAkJJJIAcSTaSAHEk&#10;zcX0gBzGm0lHQBISSSQA4km04gCQko6WNAEhJJJADiSbSQA4kkkgCQko6kIAScTaSAHEkkkFAkkk&#10;kE5ISUdJAEhJR0kASElHUhACSSSQAlHSSQAkkkkAJJJJBQJJJJBOJJJNoAcSSSQA2kkkgBxJNpIA&#10;cSTacQAkkkkASEkklQA4km04gCQko6kIASSSSAEkkkgBKOpCjoAbUdSFHQAyRMp4iZQAzbUMg1OX&#10;zbQLA5BqGRuj2BMkGgCquG6AvGauxBoaRumAZjMJeqfMJWtacM1W3DPGgnMBnEn5+BUOaSMcGT+G&#10;ukJhL1Q5hJ0Czl2aSPTOs3mEj/OurppI+eqHMKfwIGHJbyR9+ACD9l4CLpCcUv8AAVJeU/qcjqoA&#10;z1no54FoUrcdzVQckrwZ0Sbt8GSPUVAGqSeYEt4+55aPVJtMZUrLt8cnz2vZh+ONZW8njaSS47w3&#10;AMXT7685dpm0R7Uj08d8uDpp11arC6EnzCZtc2gOahmx3MZ7kBCrH5f7S5sp6VjxkwGVq7PHBwAy&#10;XVxeTydrTZuDEroPebGM/MFp6qrbyRuZa93Y1ocY1MHOHLMm7X/hJ6aThyYmNzzrXVT0UiB6aZGQ&#10;G2kS2XmiVDmkvch41ZG5MAz4+oqfOHjmAmC/cTkuAaGSynW4x3L0CZl7wcBNYGREhvBwcH4iHAEi&#10;OLzbHfzoPuePOHjTJJg2jyJN3GMiTdUUEMjckfGfOmSNyBJjjV2cSskGSDUSI3bRjwWLcaOtSfOi&#10;E3G2jbZ+pqqkzDJwK1Dlfcj6nLQeYN7OeDpr4IK3L25Y8kZ7cCecM3ISYIOopg5hjIePccieG8wE&#10;SwK24I5gyRpkbyz0EecS/HnQcn92vzQAiOCRkBHH1ESuDgyQdRDZXMCRjsx8A+WrUNmRyLkJNIsh&#10;9oEDwcCPStxezxnVVI33bJzEeZjHGPIBF1QwD1AQnBGmWbgdvBH+opjggjZI1MIz08EfGnTXAKVt&#10;210EcfArhL5w2ZvQRm1A3eWgMrl94f0+ojHZ7aMe899c/Ncq0oS+oZqQY3708YdOC7duKqzSRuYB&#10;gjjOjxCe02Yz5ENGQkAzwX8iEvcIc60qrgeAiJbwO3jjScS8aDk0RroEuPg8NxeyIa8yEwKYzuW7&#10;0AFDcE1M6cUA25g40rZFMHnJnTJB4OBFxOGJfLyRjSI3IHjRin5g2CPWQ2aVBvJOQkpta0AkztwZ&#10;I+NPPM+SBUnfCXMaPNyY+NPpFg2YZBoPu+DOrVMN23bBBxqqtyEuYE8DSKPl+PItmGzJbswcaz2m&#10;2+AmODqCWqU24skPjPbULzSQZvOOYeCPjVJJokxrSHlty5P4FTyS/HkX6P0Q3jzebHjRLcyGHj7g&#10;092OOAmPueYplwgckfARADLzOPB/ESbsxwDwJ5uMmv8ADQ0ZMbkFngU5YB5hLyBJnTJCfnV8cE3l&#10;yAMenylVZwz3N6flEgGXmKgjGSDwDTJGY7aW8Yx4ENJMCcCAIbfmIx1cEaGsx6mONHhtxXMfMX5e&#10;flAYpuXkeEswcaGzDl2fip4bzdh5D50hjxjPj4yL9H6GW9y2fAnnkvGEesj0nZlMQEHcHqEUOcEx&#10;kxxnX5vGUlJcDHGPAmn8k9Lj0t4fRwETrzJwKHvj2PRRSF1Z0jsQoBlKnpzOTivdNF9rG1wbaXPp&#10;aEBRxk5lxcmDqSYytzzyjjGh9T11MZ3FidenHGvuNS1bbGe9xGo56VK2yiGJ/ST+lEQzN36Mno9K&#10;07ZZsscVa4PrW4B6i6lpf1V5tO//AJCSreN35hLqJ2Zixe4c/ChSpLds5jpfZvPpxngY6PmF4EYm&#10;mzvdr4XNocY12BUGyevZDJd8eMS7qPyu4uS5pvMbk+PUUOMynXbi3lkyE2N3EGYv6MF0TqKwpD2k&#10;OM+RaZ2W5NwJ6Xy8kZM623PqMxKLRTBveGCDy+WmW7MoRrurZX6obmdtgP5kfcwk6Y88a6uk/qp0&#10;OwJ9xK4+qVebzeeYEbbX7x6DC5GyElVnwnjm4l94aD7u5CQEba6Ne5xPVz2fRlBH2GIdvmDTLj1a&#10;9nUA70cqEODzLsay/wB+lM8jjNpPI0tfn8BkPqtVDBOqc9MDvntP3xLp9u3l0JARtrRLi4E2yTyj&#10;5UUDCjNNz1HIy4Fm8j2uVhIWx4HM8twE5fXXl0r9lWsuXImcHu369s7hPOKYKo6JHvcSvnPTKrHH&#10;aTY7B5IxOICaZBlXnBtH9VOog785lzG4EepbFxrHnm2SfPHt5zNS413hQe1CbOZKx3Z9zBWicC6u&#10;PgJ/L6tKHmO7J4rN9w8qXErcs7+hnVbJcuY7C9Yqw2b05O2x8cjtuvMEXvrietNl5JbfDHpx3V6B&#10;jM1acLk8K2Mc98aVsqPDlY7mse3bQcg8fAuuSci4TeYOQ5O+rhR80ZRvQQPzlG1u6hBKnt5eWP50&#10;92coXJt2x6X1HpNR+wei6mbHglU83g1q4MlzP+1CuRdumzP7GTo7CB8J5GPUJb7mNZZK5i+lpLzY&#10;5Rx9PuKFNJwR+TG5OW8sDDQp8aX78+1R0+Tm4+TE249TSqkJjyJ5uzJGTBYzqYzl5DEVkINkGxg0&#10;411rppyXRFbJK3MBMEYEy4eWckCMEeXi5AJNxtjE1gZ0XBSEqPcOHMxAGM9uBdITzZe9nEpBAHjG&#10;sHcDbNh6PH8RadS+1SYsB2eZAsR1ttizahVdthjLyn9zvhMfOPpoCzl5ICLcqwbuZwTebGS7zLSq&#10;o6XJbxwdNaiX7JlzUVO2xml3DkLnJ/EWhN5wNyM8bw+8G8sqDs5G5jHkBn8xB+y3MZMEZ7cfNSXU&#10;gk06YU22csgPGenB5azd5S94mPccnwk9vExZ5ID/AIae+1BIBgjgPn5RBrLp2tsaAXlBkbD3xmfl&#10;9NTaecs/Q4wPgl+oi7e451g/ppmYbs5sYwbuZZrF6yPc49S5Lq+2bHs8aOBPMDO04bE6ffgXWksl&#10;Wv7SHJzFwDTW+sHIDQXcY/LXU7+vJjPmRwwPuz/Zboyd/GvIubeSspKlop009Hj08LD1PljPxatz&#10;4vymUesRswFLbE6lYBYD8xv76wzZJs4JOJrifGLgQ6bVhVTyY7m6fFcQXeoXGu/5fQZI6UYhYAE3&#10;jIIRblrPjXYcE5/L8KNEmSdG8Wvss0+/w0E6Yz1vLkdP7v6S4SvZvTEnbYI5ULH0yEzmUPaJS8un&#10;chOEJ2o935g8mNY//wARHLBz2VUPs5h/2nuRrPdoFYMn705pbqG6g+ieD3V2WGR1O4szZkKrbYc4&#10;bS6jl0rg7MgYiIRv1FT6AlUunRM+nGNXuYUOyncuPMgnEMw+Y2Lkj/DVVpuT9mvQGv210MzJpYl6&#10;4/u+ici5Lbtz4DbKkeMqeHuza0TSXOswcb+XPxrpatJPKX7beWZ2t4nMHdXNUzFuY/fWXB8atC2a&#10;6oBeiUDK5swLoOQUY3lTbG/BzBLMaIPL3L0Bo/xFqdaT0jwm7QcCgysh7G6K9v6i2FV3DIHja85P&#10;gBkVEcSstzEFbw3bDE5ZQcy5poi4oTHrQAt/U76+oz2ifDx/j9w50JrVGTU/M5zT9h4YBbJP30Xr&#10;Gp2756F4zBbgILlq3vKbeubDbVIHy/Amh0I5DrdFv+4q9Z6NW2ej74noXVVgdmzbBHgeAyEFpqnz&#10;uQY9ZortV83IeYhjj1INMemtOkbKS9lHcwPhYOoNzkNB/qRwzdU+Gvh8QmnyzlETAoy5wruvZnP6&#10;AZyEG+M2t/qXB51X6boenKkGeAJyjN01hFfUgSU3rJ7vxBqTIcK8rporj4teAdDQ2NufGaHtHdUQ&#10;YZ3DA9iPylys7nGMiGlceNCx4fTGurxuHXGV7ddeI5fJ5Sxu2aU3psj9teCmGbfdiYI+NPSurBsG&#10;1mDURJ5OGz/+w24/MTaWmbcTBk5GNadT9N3iXoD8tY/KxkM5BAuxqfl7KBlrHt/VUM0SndLJR7xs&#10;YmBzdbwE0/cWwE3lgMFk+8W+n7ixluQbkm5wHLg6ZFp0veEDfjMC5ANISVh5xOLw7MYBDgJy1mM0&#10;eNoG3PLju8tPOBtoyYwvrcfTtcCp8rbuXk2wOdT/ABp7ptRQkAyd5MTFOYJ8/NQGYTxyZzjsCHGt&#10;4bsxtiYI7Wpyyf4VSagp+XGeggCDP1FFMc5hQZXMJXjz8vzLSJSOVuYCbzAe2tmcUWSMYMALml0k&#10;BJSZGBMEF3zNISy90YHm9SE14L9uP4iu0vrwcAwbza+IMeeBY/UEjcuWWNscuP8AnVVkbeYsxY7B&#10;dNWpfUJebkRveJjbWnASdMvGqHVkjJBnjAUn8irZKoIEmM3U/OjzioMbLBBdHGT+RPdVJBBVe1CN&#10;uhy0nlFjfjA8bcBOmk4mGAeP9Qa0ii5wMLK9ftweWstCamj+6ZKRm23bdjAuf4ENbysYSHggPnWn&#10;VY3JB7SE4iQELy/Asx7P39z5cHUXaJcYs1IiEI2c5EYcMxvBqnzyh3rMmNse5Ag7ck2Dxp/WmX0Q&#10;eZjwEsq1SMZGzI+MAiLPXDggRgjWkUvK3Lxtovs6h6yxw9yaiYzmkpbOTwWLlz+AlMCNteMIESZ0&#10;uyge43ns5vLImagl422SA4ifSSXOHJQZ6TOTJxplxT5OODTt8xWobxlc1gW4OoVWRm8l0BLJj8vl&#10;rM6LesLrzB55J3MBMdgq0Kk6ss2IHgOX1BLSHnZL9tgCcuP6uRZKSTkge4I+NadIi42xvLxzixud&#10;olxKX0fOoHN5z/Z/yLPW7ybSpzjCe5ATpqZMKkemc+zXW9zmDupNBbsnTjyvGQWwIPZR2xWyLK3F&#10;QXsgWNuAn+8qx/7J1O5vmbMXTi3qXONQ5fMJ1GSzfLpo6LZDrjWq4nA+yT4PZ3vwlj8jHMX7nWuk&#10;g+Lxq1TSoCx+zOQa2lbImZeSYxub3Mg/cTkdkS7dLIzl5Gd+8xuQE6iqs4JZsaFy55i0h5MCOR4I&#10;9NAXFJ6mOMH4aeJKSMeAgIHLH6ZFfJXOCMCYOXH/ADoOSYS7ebLm6O31PArU8pO9LmLxs+ESDy7u&#10;dRTE2Dobqy4S+pHMYz7z9P5FVZhT+/kyHFqIPL6Xc3McBykjRJ5PMHHpxj+EueQmpp0Dn2qM9nlN&#10;klo8Gr9RZ6Nu2jHn04/hLpAdWSmNseB5qQfFVJedkmJ7N7RARaiUmLcUlvK3tu821IE9J24zOfbN&#10;NXBvo+zWLfmJklLkM5xwcBOokUbu4O/0yyEGygIAzYFuMfUFwKZXm0ydBpwBpacreMZbZEBbzwsq&#10;0Y9RPW95Gds5BbC4EUo/nSfVkS2Oyj4TUhZNvbOV5xMKwqTOY7px++s4d0xMQlzgKvT3ZXtgoumB&#10;gYOQFHATmEtLpCaPKCqRleZ9lPLfTt41dpmpemvocaPdD1Z1O5f7x4btxuWxMaMOJ4Qw8EC7M2qE&#10;ku8nbBkcvJB/5YWCNcZzSTuTOcDYFtbKHGLNw3TdyQPM5O2jzmPk8xTCU/LoB49+F+qgI6XmMHHp&#10;pN6bskxxnRQz65F1qleQHmcvlJhYINQyPN6PbW0SkcnlxrGAGsrgQe5/Eg6iEpEOdaY1OKXHxwAt&#10;qkuKfGt9cE8Cp8wGKPPAn+P0xZiriQ4I/wCiAyGRy8kK0eaM8aGjl448i+8Mxh+KFBWXVfMCys8t&#10;i5ajgYNoB4DakahOJfuxMiJS8Y4yZ1Hqvx11r9hbpNDNByfBMc5yjgXR42+OxBfVJkcrbQD0ep+d&#10;aQzbuWYzxmBbjtL8+PjuCRlm4G2Jjg4PLWkbI5oJtU4HMdrAPVWYvHg4BH8ZBIbTe8wawUiamxNZ&#10;QemUw2kSFm5BAZ9u8ZOX5K512wTiUzJ7ogETS+8jWMjqwpie0scg0StjMTGzPk8tEKFUWOdaB3mt&#10;0OYJKVvJtLRn0NFHnDdlHwAKP4iht5g2C55/L/IsvJ4xUlXYBLg9L6lLuwNDJ1LgkSl7iXG1g2hx&#10;9QZcihuHkpj5J7fmD8CA/ZtzBf3Y4nFzUGvK3YZUZv0joEOLJOJWN5nsCHGNZuQZGd/BdwI9L5pM&#10;Yx2TMUYHcfy7RALHyiJ8LJy4za/i4RLnKaVtnKyG4LRPpKHNJHgzwAK3j/cTzN4SQvcEen5i0gkw&#10;HMm28s3whx+WVepwn+YYrkmPkmBHjbA5ujMPqf6kpe3cwZzcHUINXD7PkckwQAKMxNPTLo41ZJps&#10;jnzNsCODUt8z/wBq1EzbdsidCqMxcMxx8FrGTy1SXkne/tq4djkbEPvPs8ask4pOYsGwHJtQJBcw&#10;WeBXkhhrckxjyRn/AFE8Ru5gJnBnV8JS47YHPMgJ1BoO4k47mc+f4qypsK0Yl5VW7zGTBHaIrI3k&#10;ZAjvBOUkA+mq5UDAcZPZgFHGNfjOeTGW2MZ1yToUryzUuDw24+MKmEnA42W7OQXIB9REu2Ja5HnB&#10;u5kNlcwZMyY3jG4HzBcC6DGPcIckrfZ7mAmBm+KOAi6coPZvUdNuQb/qMnglmLxvIZqy9jBu8ahy&#10;va5U9MWGd8Txq35Yy510DrmGcdaS/ZHKQkvS2o3bM3N1OBHpHsHkLxk+mVQ3SGGIpCEEXweFYCT1&#10;nJK5HgeSouDqD99Yz9sGzmdY5a+K3C4L5qOi2fxBWirzCyVxOHsnvmbPrkHTIQueBYPONoDma6My&#10;AJxH5hONddM9l45kTdn5xEudRcu15Q7anptuxlqX2K2x6KmtANNuMBergTNaDJHMTwNvw0Yl9UDl&#10;RLMfATqICOYNnk2x37cHmLE82w2U7STN3hCXM4FrWzduSC/jBcCQSh1RI20ecJ7kfUVVlbxy2Jgg&#10;X132lR9oqbYXacSuyQ9ngQ0YxowN4yNxnKNVt5o5wnyKc03B4cvx8lQ3AyB1oD/hokNxgbKtzRwO&#10;Mfvr6gHJVUacPaY2cst2fyopPiKhyvaIOWvccGoHyyrN3DxzcswaimM6T39zZ5Zk92MUw5h02o6E&#10;cOKcnw8bY5WZv3FdyDrPsncIHwpg16ZLvAuLByObBe7sHUjWqs6bqN5Lt5YHKSMekQffWBMwzdP8&#10;R/yLYXMCv/1TovY/6CNp7ujnTjJ5aG1g3l1N1E+bv7o9W5c9yNYxsgLOu3gBNdHHdXZm3CgCTinA&#10;TJ4C4ZuLUIPjXBTYnCrN6R3v7+n8DusK7qYm38pjV+kX+SC1j6a5oqCm3ED3zIFS2cw3N2aD9Nbh&#10;szEyn0x7Nfn3eMnL8C62Jhm4i/wkM4+Dw/ic9kpqp23R75Q6elA38xA2eacHLuIDXFMMmz08DM9y&#10;Aa7LqD1d59JyaIN4bE6gu4qq49WeY298C+ESDqXNBbiZyl++Y3RN7fT+8c1bPJoNgQ8BuAgky99J&#10;IXmTUgU2fil8tembBe3LfUQb7QDuYzAuL9tU23VlH3jkp2q2G5SiXiDovGVu4K4MiodR0QOYucAX&#10;wsarhq2K4b2IzZPRy0TpNmSZENgNy1jJjtheMhmvh4DnJt21mVTxlMZcTdnHTVRJ/wCK6leUJ2lz&#10;jLEKwp2CUPDB/p/8F0+KzyZWtemvvnO5TCuWqz5Ckf0pDg9PpRBu3GVGYZbAD/x9K3dXHNJT4kIc&#10;kLHwIOWCOD/4vStBHMBwDVMmprpcaTHczXX2lr0q0V46AxJJOYFWZg2kknd3IgBpJJJACSSSQAkk&#10;kkAJJJJACSSSQBpssI5clswH5i0GoJO2k7LGomz+TjbTIEbzgGtbr+lyVDYCxBcjIuTyUxUfWPoz&#10;Xw4D0HomsTt/Gcut6ncY/cWmyaabyPIBXk+wEcoZ3Hx7hyctuNSab2btpUPeZk+3f4ayH5LHT+DX&#10;p+Lx8DSQmXG25AA7Y3YeCAGdTJftY7N6FyMaz+s5+PeTBZ3cC/KTkYjaznqKqHp0ybGH1D2ye2bL&#10;MNsDKdy44TAtm6aHUnPHoXGC/wAxQ5pSbeIYIwgEs9mbyasM8AeWsxtOSVWsEubCbYw1XbXWf9ng&#10;47Syqg9qcykjjIa5B5az8IHc1IYrgycYST0kcYIFt4jARIUTSN8RC3NObL6g7kmM3cPKdBMnLEQ9&#10;40mwxrl2pafem6GQiO1BXBAjYto/7Hy1MldUNjZzHzqfDYBq22H3J5NMkqHpkD2RDvRgLj+Is2eE&#10;cuXN6NdvEeS6aynJaIa1at+Ncf1JI3ste5wW10CFVN3PjOfmOaaFRbwkGeBbwScDZtsfMjXJdPzC&#10;yRbAznhIBZ1Pk3Fqd0mVBtIex5I9ODy1aqHb0e8FeePitzLmqfuHD9zgEnfaWeS+s10G1X6i1M1S&#10;jWq8rgbN7Zlt0gR9QqAvK8n1WkYsIAXLfLGMaepuj+3r8Zn1u3qIlL6km0kHu0qlVv4lrOhFS1V/&#10;Nwhc1vc+EtTfZm5bNgRzJ8JvGTltu+qfXFNspaMBgrQ6OFMRX3j/AFIyeYqhtIk5G7M8cf4a5OPl&#10;265XRfUe74+Bsuhq6Wwj7O2/tIDQHz9NXfanUbeRSq2Hnk6iyXZW8EEgMeomds8Dkr3BGu/lo3o5&#10;zL3bJi7KVv5iQxRrXaEgnLNzgg9GO4tT2WSQZ5V6W8YBY111s62dS6US4DyIGsRcNzjzxGhrepiP&#10;E7LlLlJrG2Lke78wCl+zhw8bXnJ7cZOmsG2iU/Nm18LYBSQD5hLfAu05cNxGQMHmKHX0/ksoZm7S&#10;eiBpcrvxrwjC8zTF5Dh06e/x+5eh6RmuX4nSfiKjy/oenxuZ0DfOC7qXF0ttEqhtKmVltyRi6Sxm&#10;cT9lOp17AC2FAakp+dTJznAXARf1Ul3Uqj2bR4ZN29tZSZeMk4mOTUjIt+kexObRjvGfCGmaTlbK&#10;SDwNmO8OSfuLbJWR6Ee7BBbMQXM8jGrdUqWQ7tRzHXlB9lOQXn1yNU9mPAPBy11QShx7zgfn3iPm&#10;jWb7QKTctiY4FC8Sm5RVZWRtByX1y2rUzqSonj0AQnLzdMarcjp8jNlvMfGTljXYGwvZe2DYeOQX&#10;HJOX4ALn8nMVGVYdphUtktrA7fZ/Vcy0YNQxP98S66oPYnJaVZb5OLTh11CEzrVN4ZU8yvG/0Lzz&#10;9Yf1p8YzMJae55hF5zwtmZN3TqOtemJB3GG17VPWnkNMezMGLVxpLz82mbcJjWxMEYBDg8sQlz72&#10;m8fuM+pcW4bP9nc2nzkDZmC58Rej43l+JjdxnvcZyMzJy539poUrrzsSQ7mzY23pOp4FQ6bmk6lp&#10;DxhfaxOYuophsHkskbAjms1KOMnMGiVJ0PKZwSzJGOjdtEeuf8tWOydm58pHompv6jnVvK3sbnW+&#10;oRIk4JcBA2Bu8A+WurqgcSGjB2Qg3gxC+X4Fp1HkpStm2B5KhDmAxag1iu5sVG7cf3C1HLDZPn+8&#10;cUTSrHJpCcJrRLgrXNWYUfI9zegjMfd47t257i6W2yU/IWD3dmDG2bpjWD1xR7mSS4F7nuOYugxk&#10;3qVWfDaclNhdNL3DMdojhsaYnMzPcg8xZPHN3kHWV0cN9NAXkrWqjaC4aYzskWSNW+VkGYgIOZAo&#10;croebGHegYlseYtOoOi3JiHc8u2muqC4xGonTh089MFi3B5as9ObLKmmIt4bSwvpgg6isdUDbBm2&#10;S0T6a3Om9pE1bEBA2AUcHlrlsvmZ8ZKekj8HpfqO45ZwmPlbkiR6JcKE2R1OOVH7SkZR9Rs58C5i&#10;rRm9gengcnuQDXbR6w2gTuXYDPhStl5heNc6VLs4cvL8bPUC3/tJO+uewOZyjG2T9UcP+SyjmXGR&#10;f8HdxFOo/Zm5ftrzY4tNXyj2b1tNvMt+YqTMKHn0nHegu2fMVkk9eDbMt2XYImKk9uRaczT03c90&#10;60bzwm7bzf5mlcQFwSYzglmC6SC11Fj7erJk8bADAfJ5YhcC2bZONyEh9DITzVE5I7uGDyv1f51N&#10;ZieCxbgu/eSrcpf6r8llra85fbxb8rgV82iEmwb7Zg+t3PK41Dotm9ZyE7MOncLcJc/wo61rVEXq&#10;xS2lbke1mS0x7AwkYh6tohba9AqHZyV/KQOZUcRLmrc415U1xSc6ZuTmbHETV1Bqq0vtgquQl3Zs&#10;d03+GLIuLyfKcWcqxHdPQcLzN0yq5B0Vt8cTaVTo5jA0bvLWZSaYzF+QEEqfOpeEnMEMqvkipOfb&#10;TvaZkd03C3/5nvrZd4pTZuywRnER11LngWA2bKixdIn+ILEpsb1HwqIsn2WjnRN8fHETd+Y4J4Fx&#10;Lt0rzeZseWycAm4R6en31sO0j1oyzVk+lstALU09NcN1DJ3t28bUMRa3IPLb48q+br93b0Of5szK&#10;aq4//wApxHX+yOm5czZYH5xEM8FqeOBPVxsToaNtNXjN9bti+7d/GuJ+0Js2+Gme3KieZIDlIva3&#10;VM3FnCuqaLsfAT3FpMrdjjcsY+ZbEvyi6HevyAM/OJuHzCrpKn/soznTFs2CKYQaepbwQY1xvMme&#10;6ZWvoItOnxnL/U9P9o9Eqsofzani75HNLkZOW2Gqp6aLmsyc7+/04CFuai7UfyqjQjvP5o2JGRch&#10;7cdqbd+53Ngf2Zvp6a885V5kl5GciuLrp9Rmuh1nM2MVjYtjJH+ms6z2d1AycsgBgOIcA9IY7q0g&#10;bhzBYgv3NXlryLZ1I97h7dtTCVxPjcD4uD6q9ndjDzP1mo9MtpH2clTI7mZHa47XLGXOub5fton8&#10;4ZbszBbjGK0O0Jc0024G8c/1kcuBbNSc4HKr8Fguny0IhKUI62w2yn5gKVDBv81dMzE1SWuNdOU/&#10;UjZ429gqrli1Lpcf8y5Lkey9zVth+Ga3DdS6tCZyOXUk5YxvLRLnMu8ECf3dsE7pvxHk2f6LwAiB&#10;+FkjTLehyGc422nb5YyFxqqydwynEx7SZvnTg3Kti5MC0iX1Q5lozwR+zwc1ORCqDeEz7RZkPA8Y&#10;ix+YLgQGvNoj2lZdvjk4vhjEJVuX7fJLUk6PKoNSPpkV8mnYNZtjsG26vDDFaJb7mBPchwh1xg+z&#10;/aRP6qmJ7wGo2QxF1LSrdebH5c5c3g3SOnCuxKDLR4jhjPcgcfdvcXPdaVw9cuQMGxy2eX86xW/i&#10;x6N1NfzHS2zem3tNjA5gfbvvAuZd48H+BVvapJ59OJLNXLkFzePu3uQLeKL2TzqVS5je07jURdXj&#10;gV8qyXto5TZj9ojtalsWBZc2babXqyruHiVM5RMXnBzhp0dPiD98OVxH8JaftEHMe3v6tBkbi1FT&#10;mdNlfk0ecTU9xZ17VaaAipgpPs7JO8kquuI1qhNi9cUw2A5CcX4RVv2ysEup6nchxb11CDUOrK47&#10;YHZlp7dsSw35mXbWvtHXeplVWfMcxvJpMZrkvlv9RY/NHFkuB5qQE5i6ikZN2c4HNokfUJ31ku0i&#10;k9we63JIJakKbvVmLNhNUqwwccwZBJkV2kYCv3IIIOogMwp5sEd6DgW5UG4xyUDxtaI6l/TXZpmp&#10;MtHnHRVHysjOQng3G2HzHKyUdFkq2dbnJ7WO1cIQSzeebRKrnBDtoDlxk6Yl2x6l+z+bSdtUc7ee&#10;zwEFuw7qiybumU9iwxiepaEtkdaUPs3c9jvGLob0nMcl766KrTaxSkkFgNNWowk/OvOX1kJXNplP&#10;juZUxdOIB8xyMWODGuafsnU87HjjBk8wpVybsLFnbjJHo8XzHWo5z6ZVfT+lxcJ6H1565klbD3aQ&#10;g7Qj6hC8C5Wnk8mNf1GxgMxEzuF5Yhq1bJ/VrsjAacXRhceWu3qT2J0fGN85ZnE3Cz0iEIX97EtP&#10;GYbHwm2LMvJ5qXNVuA3ZfI20kZWYGIsHUuJmqKwZMy43LFrgJ0xC4FicnqBlJJ1PGbCeFeNeoQnB&#10;Gsf2ubTN2bWWxxEMTqLs3Iidw5OY5oN9YScNp2RjAzPkurnWXytyEhwx+0RjR6k3kxmT2zGARIyc&#10;u6rs4oOYs3uB4+E3jJzPcgWNN221nyEUNwzchHn01Qxyt6/e2YzreJhI20Dk+7PhWW/9pJ31NldN&#10;stCOABSGcF6axpeS6JR0OMxjZrf0lapPZ3Nrd6x0tO4uhNiZKjk8239hdG9bi5nRwfERNxUG5t2M&#10;nMe3ctjJ8i2uePG0qpgAWAM7i0IfjjXFTeZpTFbnm/Cd0nlmJC7cj4TPttFXjqqomME4B2fGMWoR&#10;ci1bM7LnHLTleQD6hFp9Xyqq35AM38rdafLuCVOLS9RU3zpVkJ00YZmimacd+nj9Px09ExJtV3/2&#10;R0fsT9YwchlO7GpUTyPl7zwRoDVDd7Ul+NyDITUGNYdLKvI5/qp4Dd4CF6ausjrR7HNQSqO6OAfL&#10;t8a250tzG7cf0S9CYjVbkj4j0N2KVRTtJUPKgmY7uYgiFIS1xx+8rK8rSYmZXmcj3fyyOeSue6X2&#10;kMpPIezX7G4fmjWV1ptoexjPBfKQxOX4F5vNwzZLpGx8Z03rNUFRSdsk4mPaJ95monjkfM+T3Vnu&#10;zPaQOm3u+biJ46Q6eUnOoG2+PAFHvGoMnvqnnl3YQ2LzmRk+EvQcXBiri9PxnnD5reqsO0j+s3vV&#10;htBKi7zd5auT+o5yZkGCPnXRkJb4AwLjKhoN/nwZi7MIery++vQmM7LsYMDcGd2XTH3/AJ14zz5H&#10;iQZUVaovies8pvlyVSGMkF5FXMqlklA+dvRA0vZxkJnQaWTSY1yQ7N97A1O10x98yhSTZVImBDvn&#10;wd7c2uY44IPlVL9O0ggZ0dtLdSMhdMncggXI4nhj5OVoqN6XHr/Fuunh6H/g6uZ7itdX/wDzGPzy&#10;Vzqg51uAeNuW6P44VvEv2gS6oZSea6Q4yCtOR9+BGPWTZsm9Kb+bTejEMgyd/GvMeT7XJjJ78fmd&#10;Ne9YzF+t4n9VR43NmqxMutnaPVBvUEpbUoBmwBzBai4K2uy9kKSgjjPbjJd6ngQaR+sxOjDsxgFZ&#10;HzNLuLFdvG1tvPXG6Sv7qNfrFcl5FeVQxgnNczxGQNso8rnGpggVqbt5cEd4x7hvLWWSwGDOuj6P&#10;o/tUeONernlJQ3DgbwVmAFv4ivkj2ZuXLbHADJ8Va03puUyogNARIB/nTNUVwMOeDTj8tB+qCkk2&#10;ftpUPeXJ7kfl9xYptfcNnjcGAAhxjUutK4evCnggOsgnjy8PAqY/36EU0oYxq0y9uSBCJYD+ki0e&#10;Xy/eckCsmzahEJINGMka0KVzAm7YFMHJ2zYfmRoaQeD/AKa571mpptdFWEiTwkCqs4qQhskChzB4&#10;qgdwqEIEvPx5cMg5G+BTb5EYG3GYa1LqiGkANyYFcGZLw86eHKxhHjj40BcTDuJtolySY8cDDyUC&#10;jfr83jGokcGJGh+hmN4kF4nRs1MGzX614leHgfndIZHBI1NARfhG+BGJY3EbjSW8Wnh9w4Pyh5g4&#10;0d3hQxytPbmsJ5qDLgmMaHegGJEeNTMA0jTXwArbgmBLUjUxw3TzP31QB+tGZI+NSyMxhUxw4sjV&#10;bI8xoUJePPCKtuCIkQiGkINWIEiwJkltLeMCHHdqnh4ddSclkGNDSEwJEcY0zgVYDeNLGnMCWBfr&#10;x0FhmWEVpIQdtUMZMCeI8SOJXjrqMDBCDUMhENuKY3HjQA8POiQxp5uzwJ4luBTgK2lbwJkhMCZ3&#10;hAEzjTwyIaNTLaACQ7aeITAhtvBkUNFI+4eI4UwbhQxjGpg2+NAgeHnUwbdPDbqYMeBFwUiGzxqY&#10;3lY09By1M3gXc00XD6RkjccHAg71HnDjvoC4HeJkQFIHt+NTBjT27pW8GdUEgreDIkNuljUwedMA&#10;W7pbuplzANM3CIJxnApC+bfcTyoAJMyIwMarbciMNyKcCY4uRobx50S40zgQAzb8aVtTBjxqYOXk&#10;jyKgAa3JgGiQx6mNTByvAPGjzeVkjzwcCRcOSkGjyfOoZLkZc6shJX3/AC0y4ZlSLx1IBGPGiW8a&#10;fvpEZ4Ezu/jThYzAnt379hTG4++obgmDJAqCcZ3fuIxp8EfBaQ9Sm5EAGBj08HwkiKGQhOBIY8Hz&#10;qcoHh+PuKZAmSD5/TX0gD540uqlx8AEuPP3EAPEefHUMmTIlvBIOO0RQ7mMmTjQTkzg/6iDuG/cg&#10;RIef/ppbvjVADOBM/OpnH+IhpM4wIAeuE4/1ENIPn4FMuY/iJ7dxwfIgCGMepn+oplvH86mW/H/D&#10;St+Pp6SAENvp9JPbvp5OAaeGPwaie1Iye/00AMjHp5EifuKYRmWP4kfKTI2fgQArZIx+ZbTPHwak&#10;fw/AnrZf/UTIx40AM6kHAmbiJWxwZEzbHHkTCcXOzxp4bjxg5aeGPHx9RTG7PGPHH/CQAzbJ30h5&#10;/wBVEiN8Y8H6aZcD+AgAaQhE9bJ+2mSDUzdyfqIAh2yR8amDZk4E8NvyESG3QAB3f8ieGPvoxb08&#10;ergTJM9/H1PhIAh8HQRJuTuQcah7vg/SUweQYPAllA8QenjSINPDJj/EUO4OP9LqIARNbImd3Uy3&#10;yErg4ODTuKcoGbGMn1P50yRvgTxHBLah7xjJkQAyQeDOkQeNL/f7CZIT8NUE4iDJbz/iJm3/AA+m&#10;plvUz9T+RQyf+mgBkeceCC6nrffg/DImSfuJ4hCIAeuYOPTgUzTj6CG2/B5qe/kQA8QnI+klbxkw&#10;QJkhMfHxpnjHnQAif3iRPf6ieHy8nB8RIjNAEPT/AN9xIfLz/wAJTLf/AKih9PAgBEycaZuE/YSu&#10;Y+NMkuR5EAPIlc8CGj/fRK3/ABEAPN+vB/uNTLmMWf8Aioa3tqZvGnyLiAEQhEz8gM6Wpx+Wnrf4&#10;aAGdSNIY/wANTLeP8QtxPDGOPj4EwnE3bokPJkTNvH+GkTOgCYQiZGTGmbmMfVTJCIAe6qMD/Tto&#10;Pbx8aJDITg76ACVzxp633PxRpkf4WNEreBACGPTT1vBwJDJgyJ63gVAse4/xFM/nUMeTg41MH1/i&#10;dRABJmMisjduO19RVtv4OX1VZGZNT30E4SGP8REhjx8Cht1MuY1QBMGPHnUwbfHxppv4O/aRduPw&#10;IJyYzGPufS1UYZ586hjz50Ybt0wCY3HgsIw3b+BQxj/9RHm7dAsmMx9+BWRmMdv6aht2+Dr/AFEe&#10;Zt0AGGbfBkVkbj76Gsx+BHm6oAJNxow3Ghoxow3QAYHzESH40NbowNTgPQIkNQxqYNAEwaeTacQB&#10;ITihqQgBxPXEzApCAHEk2vm4gYPY0kzcSuIAexptR8aWNAD1zvr6UfGkgWSElHSQBMSTaSAHEsab&#10;SQMHEk2kgBxJNpIFjmNJNpIGDiSbXzcQA8m0kksWJJR0kDCQo6SZuIAeSTaSAHEsabSQA5GkmRr6&#10;QA4kmbi+kAOJJnjSuIAexpJJKcBJJm4nkAJJNpxAEhJR8akIAcSTacQAlIUdJACUhR0kASE4m0kA&#10;OJJJIAkJKOpCAEkkkgoHEk2kgBxJJJBOJJJJACSSSQUCSSSQTiSSSQAkkkkAJJJJACSSTaAEkkkg&#10;BJJJIASSSSAEkkkgBJJJIAcSTacxqgBKQo6kIASSSSAHEk2nEASElHSQBISUdJACSSTaAEvki+lH&#10;QAo02nE2gCOkpCSAIajqYm0ACyDUNwNGCDUMg0wWVtw3Qdw3VwINB3DdAFDcM++qrMJetOI3wIC4&#10;Z9xAGSzCVqnvJPz4FsDxn31W3jNBOYnMJOOMip7iRjMtyeS/xqtuJegDDSU/j4OmojiVjZjO5Npw&#10;D1SEW1kk+PjXCvrEbWCNt+lUtOLBynPvqj+oXQ02GG7ZNtnaRDs2GmH+dcxjINM84mNMkzjPAuem&#10;zbTSDA8/zq7N5p7EANjl8tZjL5eSAnvq1doOYM8eoufmgVVxvJnP4qsjduSPP/vGmd8s34w/plTL&#10;xxuDYEd8upzE64WWQgxwNjwfiDVDeS8lzOme3JiYnuJl44IYmPy1alFQ2kG7uSAn00S1DDSbvMBQ&#10;dSD4q0iYPJc/GByzBu7q6W42F/Mn3BSY+4Z4C8jOr7s/YS5zOmMD8+7tbot5J7ihPCamfj6iebvN&#10;2JjgB8UaRMh9QqsdCdW098aU2U7O4JcxjlUpYEgGLTc86P8AOqTtT2YbOpdLn0ynbBqOD6UEEf7O&#10;FeMTPapPpbkZzV03+kXAg9QbUJ9OPv8ANSuLfmFjjXiUP9k8tcuzXLuPWtOeIFXY/wBpdqocDms+&#10;OZmC21IXTH7ipM0k9kmBUr7SOERZ1JjHgj417nCTUqs8fmutbYEm8vHBfggQEcvwOcCJDcXhn8aD&#10;jmBN5BHAlhSGOwyGGc3MQ3svud9WreMety4LvLSIPv8AlpqRDwOOR2R44wIO7I5gydxWSeXN2zoO&#10;SpMGiYFy2syW5q9dsSDW43MBAOUy4IQLnBAf9NGHk03ltgUSTy/G5wR6cCiu+oUBFmRtbxx9RGGb&#10;cUY85xKG8GyZkz6kZE8Nw2jGfBxpFwExmzIHPBpwKJvH5yIYSaEt2YFEuTFy3+mpGItAt4yMjDwG&#10;PbN/Ohrhvg6HLVVHMCG4+mjw3jfjjAmUVgMkISDj1IFW3DfUx9xWR48xtsEHAhpCOYx4OYtRAwZG&#10;QoR2YwKHbHGnnDhzHnj40hk1ARpoCGzvcfTSHJyW8iuDduO3yNdTG7cfAlXiyn9jkjHjsJn7PkgJ&#10;7ivhHGMeT8RU+cTSzkQlzWjAa8l422eNVV5MMHAh0zmZDddDGdxbaeH2AWSVjJGTHGjFv2nHYQ6U&#10;TB42ydxWndyOR5AfFIkPcLNmbzSUxjAaBjb0uWj1Js7xDub+S7atrJaPZuTEwGu4FrUnnm4aMANE&#10;gv318vK0jNaU2OAeODj6fyLJR3Ix4/LR6YVARzMbMZ7kA0pgTHfNABfopBrcncj4OZbRhvPGRmVn&#10;VGYZeYqeSYbsTGocrHjvmQAYmDjHfxqZS5CM3IDWLiqpHhICYFZG7gkDbIp3DEhioJeO4CO/kIs9&#10;mFy5ggRh5MCm4+mhoyCNwcaoEvIbgmnjQ0bjxo88bkjGePuKq4O+mCSyDzqYhrPONTCDSXlAiPB8&#10;Bk8zeeNDSWo8imM5fgX6AvkjJg1o+AmkgMwb2fiXFMbvMA7PwkpgzstgGj4yKcsK24yJlnnIjzeX&#10;7+PJ09RKXy+yTOnXiKSlVPKBmHjg5w1n8uloncOG9gjXRrxm2MM8HfQJxsYmzCw/MG2AmoInjX3S&#10;apSvvEPQadsrey5hJQNo7u9DdXSW1suzfahUdKzY5qeOUkBPvI+OCNcls5o5lpNHjXS1J1Rv8uAw&#10;lXs8dr2n31zz1Kle4z4eM1ITum3FnY0n9bxlHIZ4wn0jtzAgi2/Jjx/yrzlINkYh44LWNWqrB7s5&#10;znKQw+Zc8ayV48cxkPHGnYXDKg39P8xbmcy2d09hcKbZuQueRvEHNXSEj2Pkq1yxNADdw2uZ441z&#10;HJ6sI2zwaZvMWnUHt4qeknN5s+uXOmXOjNIltV9n+IRhXRLdw9OKPkZKPlzEJpqUgW4rdtz/AIVp&#10;FPz8k1HjCC5AuP6b9ext2dZmtLCcObXMEXBAuUSetJWjCbHeS18JuEhbg2whwYPlXlf7mS27nj75&#10;7Cnm2LGV3/dPW7VeEs9lFweYIqTijyTUeC+UcHLXKOzv1xG07bYJ2xKOYD5ZGPXR6YbdJtVRHzaT&#10;n7PuCKP4yE4Vqu57oeuVSe2cZ7aG9Hy2fPmbPeiRjLaIT31zq43mDPzIFpFWbO65bTY+A5SfEVkZ&#10;03UTwYG04ke8eWQfOgXpyZsRatuR6R5xk4TWN7BicvIy6yu1L7RCSFzggPcbXeWlUmzeYy3OHUB/&#10;vihQdnTYjNscD4RDE6ffT3PS0y0Wxm/qOrpPtoG8egjbHt2+mVB9vFaNprLgGjB7UuRZfNNwc59S&#10;DqDR6oJ5KXg8DO6P4ahh4ZSm2GpN5ga1T1sKe8nF7j1LfLVbITGRTLeNPDZ4111NRwl1oYtjuaOp&#10;cS3MhicjmKG3IRnx8CtTN4LjgBcXPTblGnCKTMG5IENbtyOSLQnDcbzj1Eyzo968JgZgKSPp2klM&#10;0e5JWyON2JonyJmcTwj/AJ2pH5iuE8oudMMhmNu4rhTexMky/wDq5Lxx2uWQqch6u4JdaU+i5hTA&#10;Wz7tViVxGQWnaLwKqsxjgcnxguQKyVJQbmnntkxxY/hZ0Ybs3L8eCAAsfmJMyYpY5KSkuNEmRGJX&#10;UjYJMcbHIrhL6XmrlyANi5GTp99VuYU+Rtoxgtx+WsxOSV2y2g2al9oA2zI8cABOGvUbEV8ldUUo&#10;8FnlRRx/CXNMjmH2ec4zMROPLu8C6cofapQ8Azs39OWwuOoLoRpznfTQPQEphS44xgeQcknLIPj/&#10;ACoPK3lJhIdm/wBSAn7GBbbXG0SXQS5iGVbreHy3Iu+uYqseEmrm8Zi1GbqEEnpTYrcB+0XD/hnT&#10;k4GeAL62cfLWSk2Z4HJwxn5fmqyUnK/accb65b6a2CcS9tA2AaA9yP8AkTk7QlybTAaTpN7G5sm8&#10;3TVkrjZvMZU5PBYuaVxXCXy+atnOOC0SBEp437SHjgfFGYekMhFl37w6nZMHk92Alk2nHzRq7b5e&#10;0YwaJOYgM8p+bOXOCxrdMnnob25NpaSy/B1U9LnCjYKG2AMpxfctp4Ue7luj+RdRSerJc2Fufaty&#10;2Lll441yLS+0h7J3u8y09sJOZczwIFX897UcnNfEMw/LyLznmvl+VOl+DZG18p7ByZk4qom33fmB&#10;vrME3+bby2OXT6aw6naWmM1GfXLj5iM+gs1qYoGIdSNdLbIH0uCIMud2hvBltrf0nuwuMSvT26q/&#10;l/DQxMnr62yFn5jlV/s3m27XoFmI35GBLMeovTLanTRBNsYWIm4SFtkIJcB7QNn5WBN4gPcWvyxz&#10;ZFyWmm/8Zz/MGAbBK08nBI84TqqzNwQ3Gog3ZIMkadcW4/kIvRFaHCue0k0hPySt7j41qTzaWRzM&#10;ARxgFgWGkASAiJDuGJgUkuElrbPA0oOTdGTWdqMZcyC5YvDBvs3GpcHxwLrHaw4ksFHsY4DiJAO0&#10;QdoudcPbM6Eqaatt3bnKAJOoRVfapSdU0doOX2MJPLXkfFiocnMR16ZLS1Pl/wAz0eFlGqgSGdP7&#10;nF8xfZXWDYJDm37OPlo9Ujjf5deYahuoMS4jbTtwImNbLSG0YbbLy416M7C1nMo5htK5N5XOQubx&#10;ro1s11k4pTGY4t9GXT9+BRyVwyeMt2c+bzEqfpeSzWY4G01yczUWfk+DWrRj9PCoQlu7t/MWbZ5P&#10;2UYjtNyLeILmNlnlX1O9kkxsvAGJB5blafW9AyqmBBcQPikg+GuXqwn/AGu555SeWQqzcDDRJc5u&#10;mnHVxae005rmxk/rPyoQS+akusQ2MfTX43ogu7Y7Bca1qgKAI3bgevAZCctaDPJOODWg1IOp44F3&#10;EPi18fQ8fdOAmOsbYcluGY4OgrIzGO376tVQSfvwIPLx3kx4gh3MBARrpyk5w5fsgQR2idJc6vLQ&#10;fnXQnq/zBk5e7mYHM6iy8n2rAT3jTpOPs2YgczXkfCW5bTNyYNsct1AkFd0vGqHWEjbGbYINOC7q&#10;eBVVm8IzJue/XLajQndsNQxmYPHpnNkPB1Lau1Ps3PHfuQXbVtQ5hK3IXOMILdxPXCB4wW41DMm1&#10;tJzrr1f6kpi4eWzvdSXNIe8/6kS2ibI6Lph7v8qmtyMhfu3GuJ+y3L/2kIPw0YHNJ0z0YHxcA+Zq&#10;p6Hq7hQbw3cbsXHHqQE5ZE9UE8ZR39DJyrg1j455Om3BqQEKpk8mBIxgNf3iDzOCNPS5QXDzy7b3&#10;kJ7gRrPZ5OLznR6ielcvI5c8+39NTCSccDY8cB7caRN2guKf2eU2eDU/1pDI5gyQakfxUYZkcts/&#10;M+kgLiaXi4+X5g1z6JrbSwMDJgbazHORMyu3A55GT4aGjqDc3OCPUg+Knh1AMxMAeBdBChO7gpzj&#10;SBk58EYC4PzqZ2XuzbfIwaJOp3PlUOVt3LZsBy8ukD0/cUy+SAeAN0n1VqXVCO6ARzhzATBYyE/f&#10;UMlNjecfs8aeJccjwX7fmeNDXm827Lk/L6i+XJaJoBs8p+XBGDA+ES300zSbhszegN/dJ4cnZbtj&#10;Nd00BJOBtnJ9D6iTcpXbCi036cNyPBgME4iQD6iz2oJo2+7RgzjLqWkHpuqCQFwWMnlq7OGcumTm&#10;8EGQYruqhzlAlINkZG0Y9ZiLARJ5J5K8yBfW4ydPwIkQg92BBGcRIFT2bglwFm1juohJ2T8jI6Pe&#10;hvxx8nzEemknJuTGODUjHzBq7DbvY+T/ANihzCj3ps8By/61bcUUmej+7Y+/5ZVSZoQkfw41fZpK&#10;3rMetd1P51VCSNzGTHYLgT0kTiZRe0yfUwQ9k9yAgrZLqmM3g3L29v3M5itRNi72Ad6PUAQV35Pm&#10;TMjottc5+QaLkglDh6YOBuWR4I9SNvyyIPL99t5DlwD1VMmlPkYOThgPcg+L31Dbt3rbIa7jJ+SO&#10;BRlpW/tQ9YOc/Ar4SpJi5HyLkBBaYxLN3nZxnOA2nHdVwk84ZMB4DHyKxxGkuDeV7+MBnjG38RPN&#10;7bAp4Avlm84qghrEAT5ENk9QEg49P4gkAa08ZuQj3kOnATqLPZ5PMbk+vcj8xGHFcTFs23CPUCsr&#10;mE0c68cCR6ssHdbUHpgNk5HgviGYn5FWxy9yzc47+TzBKnkcEMT309K5o5CSz3E/oqlbZFdaaoO7&#10;bBr5LuorV9oCM2x4An/DKsxbjG54FZJXKyR5INSO7aWJRu2GmkXbBI85gCUwdSDuAwA5ap9SM3rA&#10;mPlx81EqfeDc5IwW4yK8AxVDxtvOCwIgSao0Nk9Pk5zB8Vubp2knjfowcA+WpkveEgsdPzEADZhT&#10;86eOcGqM3UtIazpt6G/eBbjXSw3jIzK9Ge4b4SpM8I2cjPBBx+Yvzug4pI6fbccZ7kH0kzMKD08n&#10;GTys6JN5g5jz98fTEoY5g5C56re55auIqklbJRe52Iwnz+WjDcg4MjkFxGJwQZibzAAunzENbt95&#10;IfHpp14ikmEbjC25ArBFSSSMbxXB5I7PBwIa3cDbZ1+hZlbiRuQucCDkl/csLTpg8GYmOwhrgmPy&#10;kwDNyM8eSNXam6PG5JyMg+ol9m3MZMdha1I5O5lrbJ0+oNRuPylI83G2YDwctWpxOL0u3ODUD5ip&#10;JGZI3N6MBdRPTA44B4IPpJCUlw92WN4TBBwdRTCSvs1zgDwc24tI2Xy/c88YLkZBIlWErbcEALcf&#10;N1Um7eG07Jj5JgSMme6nhjx344NONQyOMDnBGC3GPqIwzZ7/AMHTVpETO2HrYeQ9yAnmd9Mkl7Zy&#10;23mDTg6g1MHvMBLMYN4V8ouTvYHuSVCeBJ00h5QY+SVkt3oLpIPMV2p+5A21j5PLXQk42ZzqSMjm&#10;bSMtlxzBrAXE0bQEsmAUcHUWY6EmcoYJ5MNwcnCa7jJy0yMjkLk8fL+Gqe4cXnJ7PtEHxUyN5gc4&#10;3LHP5l1Zf7vqUfq8PTRvvjm9Bdx9RZiMhGbnIco41oUwcEZ523HdUNvNBzUnlm+lkW1CRWoHjLeY&#10;PY9xj34uNXCX1RPrmCOalJB1B3VSSbzcPBAf+Epg3A2Y8fLjtW0XVH5NacUvv7a9ADOqGzqTsdyd&#10;tfKODqD7n7UCGjqCYs87a6SDy0YeVRLqqGCCZMbZ7XMEJHrQo6EW8ObuNmDeGrjpqG4ZkMPBYKP6&#10;ov8ASg+7tpaTIcuD6S06T7RJc5bWXJxYCcwnArUzbTM6IzFxLxwaJrv1LSAvKXHGTHHqQfvrqhxS&#10;7Z/Lt8Zvt4tit6WeNZLUg5izIeCO0SMflJ/dEdsG0/MJTAy3B4AWAnU8Cp88kbYL3A2ukg8tHme7&#10;PBa1odxMjI2gJggPnHy0hMJKh1weofZvKZ29AGA5WcZFvEw2FyHsl9g4xiLqd9ZjK3m7Z9LTKrhW&#10;m1grxkBs2YlHGTme+hCW2jk0nE88o8gSHgj04LqGyOVklsxBAbgWzEcOYx2XILip7i3B0MnllVrn&#10;CqTpyV7SJc5lOs+ajMMWmMqxPahL5TUPtPaut01Txy9lGM+DgIslqAbmWkxwXU+E+pVY81SV7H6j&#10;3bfAsRTAI+YNZ64l7YxD4PZ4/LKuqPV72qNzOdbTNyyWu+oe0Sh5TMpidzpDjIVcwnJ7z1yDrU4x&#10;TYtizkWcTiyPBGqqSoBmXSEwoOShZHjc3fqLB5hI2XHAddAl6mq2zLd1aiHvBI7EYT51cGcrcxtu&#10;eq2SXy4zfBfzonL5g4luSP2gPw1mzGt1VthCm/UBhHExZ5IwKtkqAnfAth9M7lRWR+oZYrOpqT0l&#10;NBB/8Q/LVuMl6s18GaCJurVdsDHnxbmOBTGM6clMGKM6hyqSOpo5tADjJ5alt5ZZc2XILca1HeBz&#10;DrmnVtP/AGPjkvtIC3vMFxwRrPabqhzLZifdj3AkKs9I3IwHkPcgVXZTR42eYxcah00bqt5bCSpX&#10;cOspptYJJJiB+EAiR/FErs49ZwkylJ2xtO4uR572yZvedhyINJG2+EwLAkYmNIpez2t4PmOtTlGw&#10;tuP8JajyAb8m8B00y7kc5Zl3kPT6iOs3G55I+NHnE8GYdlV6SHEaNzuGxbN/Wjetm3ZU+OUdvluP&#10;AoO2Cab4MBm013z4l1U+i9k/2wegDYt/EVQmjwlHzY7CO0TdylGnw3pW3bHaOdV+n8xRBUqSaZ4D&#10;Z/LQOfUw7lpcBFc5fUDlzNb0Gn9Nae/qR45yOQNSQfEEs+Xk3R5Ph46cXAfEoS05eaj9ERMytVPT&#10;c8nmAo4fT9RXoEqbvHuCAFtWqp6GwNgR9/zF8l56L46KZp3R8KE3uL+UmCng7gS/FWe1vLHLh7es&#10;44Cai0r7JuAswx9wiucnGRhk0iQEXJxckmK2xevj9+hqNQ1qqzlhxSjeMWKDTjQy2QI8Eeou6phS&#10;bJsMGMGcmosrnFFy5zyQCXew52rVfecXMxdRyY8jHARQiW41qtR0G2/sx8/lrHHDcjePDEttOmhm&#10;O2vI9w+Ix+mH0r59P9PpRCCOCJMFjTdGak7Yi/D0/SGBERE58ajekUHoRuRyTtAmC9giS2tVwbnH&#10;92g5KW9srC+vR6f6FMmEvjax+mCP0KCqTOarVevocZ+JJJL6IEknLMS+t3jQOqaMpJW4/wD5SSBI&#10;lLY/0XcyiJQR4UAd3yum2Qb8G/CJGPqdyBIdclYFwSoG8R9MltUqqYLz3dm2mEa3bZ+3chpw8DYA&#10;hxkLzO+vJ4eA9Yqvf7/9M9Udk+m21lVJOKjjHjeHtx/SVQtdpPd2g4+oQi0cjNzwQALj6hFQ5xK3&#10;MbY8fLgWw7GVKrRtmYjJ27jButWlISJkcLPUc9Qi5qBU5N7vLam1EMng9bUuK+Sv1XymFvhvZwpU&#10;TiiYpX2iTq3j/NxFlzpLbI8f3AvR88GaXYI7Wp5qhzyTvTX4ILWAnMUxvT/Y5N2g1Ix9TuQLVGde&#10;exAC8tEj+kuW82xZ19Nqtw5RnFHjZjBHAe4qvO6iZy6/Y9AsfLW1V+4LOOC0OAfLtrkeom9kuBd1&#10;gJvU7ZweUTUfjNxvjzG54Fu8r2fymZZ2Z8/lrLKPPTrbPMrxI+mMSurivG3JZsd3Cutf2jAQm0tQ&#10;9m86gbHc393CP4qDuKPqN4MEBgFs8xdXbK5HLn8pBG/AUkF26NsIv8yvtf7SGUtZHbM5GW98XgXk&#10;2Z5yb6w6ePH9I9BTyYpabJEg44b7J20tbAcuT24yIbUkvJAMAQnT00qiYzJzecn/AA1qlPzwc7bb&#10;sYAiG5S33Ob3GGX0Sm9syVvK5dLR3oAFIbzCcGNVVvS95zecnt3FtlUNx09omfC0+WNYp9t24XOP&#10;4qfCc5odEpbdw6zoek5CzZbzHp2+oTvrPdpFcEuY4AW2vT99B5xtYJGyBHHawWtMYlkFPvHNSTHG&#10;bUg/kQjGNkusHzJql7azpbZ9WMum4zwP7Xw7ipW2eeMn490Ye0Rj8vgVZnlF7h7SzPvECxqaSh7A&#10;5z6ayI/JylT+r6j7vuWfJvMzWxOn6f8A3Big3BGEyBAZayzp97VU+BBHxkWJt5e5bZ4NP4hFuVBz&#10;hlIR75v1x0TTXeuRZuHPpOiv6ppVsAIQCxt/vOlxrYKanrap2wHIbROnbXnvVE4nU7JgDd1F0jsf&#10;2X15KpUd+2lTojkn3YZMn4i8s5s5ZizlWeaej8s8zdNts+E0na/tglVCDOFt7RM/3Arz9gHVW0Ka&#10;9UlxdBuPVoriZODzGZMeXzLhVL+0G7D3OC0zCPTJayLQ5TwWPxCPBenpt/jxmLmczLyTtz3VfTL5&#10;S9JyGj5TgsCcTDqE41DnE4czV6Bg2YivE1CLDZxtEIHRlQLkf/MolsfHUbaowTWO7gGW6QhVrPR3&#10;2X+8Rpepra/kOhKfottJHIDP/aI+bbVbryqBy2bYA6dzV+da1OLkyJogESAa58rRu2C9ev357kY+&#10;W3GuFwuftn1sf6XEbWZxlUXbITja427RBAZiIaD7QKwbOevbgXOpCOXL3HGj87o+onLe9GxKODzC&#10;L092njrocJcOkrRtvII4DlJbWnf/ADQlVy0YNz9n8snfWZU9svmzyxHBKvxFrLyj3LxyCBye5AMX&#10;SWLkpmKU2thtQvWFWx7pRKl20VfUg/6ymrokCx7d98Iulqop9tGMHKbtfLF1lZKT2AOZwXfPubXp&#10;oVlIkf8AQO6KVJb+Y5kaSAvpKCAIM66noOpK4lowWT7u2H5Yl11sX2L04wHNXhvbIB6VxVXahMJD&#10;Ib4ZOx9qIX7y57nyp2shztfQ1R48J9/A+eZvXG1QbxsAIQFx9QhP9KD0/WHaUl3OWvis4x81YDPG&#10;5HL0+N9cRKTt92yBPkWn6sTVWZfWta2w06Xt7LbHHaIbp3CobL3k6bTYD9sdr7P0xFRin54yCM5n&#10;gN4gGr5L6Dpypyf1VvWMnMIXJBB8q571NFjNew1PWcpm2syuV1I5n1T3jMbcA9VGJpI+2HJ4DdQq&#10;6Kp/1f2zAd7fi6nMIltIt0lJT7mDWJ/aVqes4ittZluxjW7jDjOtNn7ZhYgbcfUWb7mRgQ+AAnhv&#10;M7isjxvPqhId/GAriBbBsb2dkjcncv2Jd1tdXgjVvWqV3BKcY1nbMrkcnnU7eggeHLgXSxKbbMJL&#10;Z5fw1SagnhQudwk7EQ7nUHxrYKflbaBljmXtDr+RDpu0WwsZac9yfZPje7+50w9Mi1QfZza/ufO8&#10;y0jziaU45JZ37J5YlDnm7Mx3o3zUbbp3eNc87+obKU1baxlm3lJtZ+cpIOmoYyb45wcuDmjGqrMH&#10;g372VB6N24Qi1afzKVCl16OVWwj5fz/OuNz2XWh1Wmnp2nW4XGNqs/KaOSCQzKVADGcQ7a4Jqikx&#10;wTo8bY/xFcO15sGxA2Bc3jl9/jVxb03ucuM4My9p/fXK4VGuAbqzgk+lb8Ky7M/9X/w/o+j8RaNn&#10;9Hy6CUgcmtDgIL8ZbZSbyQsGT40Z/u/LXJdN7UJdKnNmasdEnl9xB9om0AcbazJ31yBx5a9jhWyf&#10;9x59NqjHY1P7lPmT6cNuoX+RM7w5ZjwGBzNX9hYbsD2gNgynsqZHE3DduEIRHtom2SUuZt/VQCuD&#10;D0xkSHQmrbX8pa6qqOw2aeTCSy1tjcnyE6njXC20vamzEU8DYAm8ZOoLjg/aXR8rodlNWQHL/eiG&#10;IJZxtL2cUHJLDk10kHl+NY0F0SNLr197iHTYUuSqz4eE5vpesKnmo9zDNSjbD+KgNSM51G4wOZpc&#10;/FVpHMG01c+zA3eAfLGIS055szHAMGN97UTmDXRTJ6ozbOPQxUpc0xmVyMYbG7HuGItgbytlJ2WN&#10;4C4YmqNWSV0G9Zjxs2NuPzCID9g6jnE2AzCxL5pCe4oEzeubXeanRdMUSR0Z9oZtubYFyMhV33s/&#10;9SdtHKd5cvit7nMIpnq7uKLkL2zAcTiMfMIIS6i2getZRcqJ2PHdJHa6QuQtp6a9vgInQldw8zdv&#10;lLjkMx7KkjEuAguZ3zqqyeTjYSUG8nK3dE6a36rCTGvHs1n0tPu8DfSbXFhryn3r9zenc11h9NOx&#10;kJVVbDmJrm2mYzSj3rwlmA/4ip49kc6MTIC5Au9mcrlLyQHcxn6VohBi/wB5lzr9m582cvoJI+K4&#10;ajFdIRPTt7axDv8A3ghyP1d8FOPn7nndO2g9H7J2xtZ++Eza+X311psrmD2T0fNZlO+DmjH8iwcc&#10;nFUL08yjBbCTp3UdbU19hc7GK+z1lbeS+XOXu7SGRlsj6nHHGnmdHuWxPbD7vH5hMeRdpbN5pJZP&#10;IT7mcTeBuK6QheNYpWlcUw8c4I+0HkfTGPgWKma2S3bNN0JUbuEvYuN7BMdzbHESPzFtjzYuSajO&#10;acVHvEF3ltskC5d+3Exk7m9JGO5xk0yd+P8AeWtU3UjmoWR/tJNRDg6Q+DGuez8LPyW7D6uA6fCu&#10;xVX2iPbxGb1BSc2puUvux6jdDgIXUGL/AFKkzTaJWEypzs2O7j0hXPcgXTkjpNs2I+ZsHwiNnHMu&#10;Z+NQ5xsjbBc2ZaffHVrUbLahZqfGV08jd/URTMZFk7i/dOD6boefOZsAMtA6xuNPSXUUv9Xuo2Dn&#10;JvTePzLuD+Va1Q9Hz5g2fObAmcYy6hHOTBAtOHWDmfCsy18KYQD+8uSisBg+XxpOTzWfbtw/d/UR&#10;QsZilbkiQc6uNldRM2x44J4VxHzSXS4IFjLin3oZsxvHEQw3XLFwQftLrrbBXDKSSkEbY4poYgrQ&#10;xi4IFxOSuKjePWLByDcwuC+VgWzhYUtnfkWtIkTVdft/Ce79NzTtKSypzzI7VsgxqibUJOyjlx8f&#10;s8HUWD0OQXYoDM5qVvGNr0y9+BB9n+3xtHU55JUL4Ty592c+/wCFc+6E23b+U7SZUxtY9J6Hl25W&#10;Q8fmF764n2qS+XSSYvuzWOQn5MffXb1UTjs3ftC3bLcXOtNyNlVrkDaN8IcercIVOmOVVYw5+FjG&#10;tbWv4jDnbbeWZnMqmluPqNlhMxjm0tmus+LgXtZRfq3U5IZViCHfDxi5heCNcy7V9i7Izk5oGVyA&#10;fMGPuLzKNz3wwZ+qmcO3r93EdXNwEpqrF67vzcJytK6wZGcgfh1N36Ze/GjP2Tc1hLjuY3wiRkL+&#10;isxnjtvIXpm0YBYBlt21aaDqxtBNj7nwEFpj8C7Z6HPV1Ef3DNQ5LdthRKkoAkqsBM+5moRWOi6b&#10;etm2AICjgccvxxrpyi9m5KwIeZOdQDflj8caq0wmGCf5PZ93FpjJ3E3Gcwqa3p+o3fMI3YVqtzyu&#10;I1nYvScl7JPoCbzBuXmd9aczmk2nZPs9LT7vLx6r1zaXOsncDjmPsb63GTmLqin9pFBmbdmwVGwZ&#10;2+YPx/tLZmzFVWCE4xrW1rA9STwUqGCVScG8BtWye+ue5pR7aAh8EjdYHHUtLu8tcUXIW2PfmBPx&#10;Vyztj9Zhk8lR2cn1DE0rglxmnM0prtOngGm7llUZVkh5nuzPaZecnk+rp8shSqtbRPtHyXPs8vcF&#10;/s2SCP5lxQesJ1KpidzHdHH5i68oXbfTtTy87ab6Dm1bGRVZjjzWKdwy1IvRr3OEixmuPySqL6mm&#10;ROKgHSTnHY3i501lbyXvXjnf3ILYSag1cKslzaOY44ziJH09VdRU3R8peU4x7b9ojb8u0XueFdh6&#10;5+yx3mKjCta16/ynLsjnDaWtgGbA1uZ8iJfbhy/enczUG8aWmtmqxmLcgBZgYM4Lv7nxFVZ5s3cv&#10;B7429oaj5hFiuzKWq3PdNpEJsZu37w1IoKdmI8djP5a0iaVLLWzMDkIBM7du2P5Fyg8l73tHdmHH&#10;8JdRbB9h46hqfc53dJpXFj5LlVbE6S2SHcXB+U6GFzN5C4/BaP7G9nhKtmp5rNTlsD1V0HtU3aAg&#10;H7M4hmblt2xrbKb2XuabZTUITiHB01zHOKXmzNt22YFxl5gyrK11VJd+X0PhNPtKr/5HYuzfaeyn&#10;0u/rJkJuZuLUWTV5R9OTi/gAUZidQpVkuzutGU1ZTxsG6Q5On1o105M7s5Zt3cyY7nu4rYm3zri+&#10;cdFYVenGvb4zThJ61tdHpcB5S7TKfl8EwOJt7Pb5fvqVs7l5GHt7n7yPSH+2unqoYS5uyfRilbUb&#10;whdMhO4uOPTM7L28Z71bmmu45VzPXRPQ08fSOSmQuhlnQc0eDlrY7lzxrONm+0OZR1PfbU4KYGJy&#10;x2le9l9NzraQ9sm02Q+ou36Y2cyin226SgFvzCE41y2d5xRy542ovkN/4cB0GGw7ci2xe0jhMC2n&#10;HqurpeCN4ATe30xeNA6j2cSocukr6aAKONuIfs/nFXZDCTt2A8gMa5r2mVe2LvpdImlbJ7kC83x3&#10;OuQyspC1aeHDwa/ev7/b7PA7N2AirvZ8RzHI4W7Bw9fPAiHH0/8AtRNttImAXu8tD3P8CxPaA3mz&#10;sl0JtHljt+BUFvL50Ed7VHAvblYCNMVo1r+DXXi08PQ1OLdk2xttfuHXk/2j1vVIt21Rth8y3xRq&#10;xU+87Ib44LTc49Nc10O/qgN+MT231CLRx1u4gHjcgFqeZ31gT8LrH8I8fhTpwcH8FewfBzO7YyRx&#10;+l+o2yt3kurlmDfHpQRt/wAiwV5sTG5v2XxbPTI5VspN6zmhAQNgF011PJ6XZRy4+83cBPzpOOmZ&#10;TGMqj2eiJyeGgZJXUM+I83phs/7EJgjmrVxc0xjHxrB6wo/s17gjXqhI/VzZQEfOXM1ES5d3b3Pz&#10;LH6/2PUpJxn3malcHJpth++vX0cwVOPOZuAbV2Dz9b3IF1FQdUEk8px2LhifuQLIK4pIdNuDhczR&#10;rjHyxizrMSVxNijswHLgXXJ06lW2cU77M2thu80rx6ZyeOM+RUmoKk3njPcWWwNpg5Uw9JTWAd6M&#10;GRffQX47kjQ+XNBkzmXp9JEPhA4KPHFwqfJ2A4yZ1pDin8cuOaDTgGrLtF+C16Efh47hkwPTZItl&#10;p94MI1m7yX6eNfraYWUjJwtXKH4x1RtkDsZeBQ39uAazdvPUS7cIuZ9WNXqdD1ygc8GRCyM1ZBvB&#10;x540m4xxrUW/Vf8AAyqStjlamM2+qjzgg+4hvGm36sJx7cyOUCfyQnoJkVpb3OBMuHBIEaSHaan7&#10;oKUOVkuIu3kfjTJHhLiXahI8it11dqQkwkvHAoemlbcmUzssvfQAHt3iZFZJe3wJlnL8GdHhjU73&#10;D0hi3pqG48CVwkA1D3zHxrKNUeud9M3MCRHA4FW3k0wcCoSmwnLUQmljQIj/AAIB2gQymDHjT9IW&#10;ihN48SYEj40yN4jA5XjUzsNFyT8lVI8Q/PGroSXjgUO3gT9H6fyFlV3Mkae7LVkGRM9TAnX6k9Gh&#10;W+zyJEZkgVrtlUN3y19v1CkqhMiZRIg0m8vxqnTUAaMeNTBsyK1M5Xg40SI3Gvxq8Cqt2CMN2eAa&#10;maSZI4xpOuoA1w8wJDeDUNw3TIAI9ngASJnTOBPdJM408WTIFMxoPvCRHHcX5oAmEJjTwx40y3zo&#10;w3br9DBnd0eZt0y3bjRIeRQOcPSPW0iDwDUweQaRM6UNAVwqduJ7d9PGm1YLJTfOiQ26GskYH7in&#10;HXkMg8ahkb4EeINMkyKgSB93UwY8Ceg99TMCoJwOQaQxo8NmNPbuOBME0AG340t38aJEIl7ioEjL&#10;ceBTBjJAnm7f8iRCYMkCAJC+Rt0y3HqK4S9njsfESHDkCl8nxkwWEYHK7OdGJePBreWjFwcHyWra&#10;y3OLUpA45fqI8zZjuYI+omR58mqiTcmAmRJvLaR4krbQZ4/w0iU+O35aMMx4B/iqZcHBx9RIHUGY&#10;zCV2ckfGNByM+5B01qhG96xB3yIa4kY4x5OBWpcZjkmYkucHlpkefPAfIrg8Z4OP8NVsjPTxrUS8&#10;ickGkzjyHtwJNyE7n4ieJLyftp4bfVTxIup9NTPn8pMtx4P+mVPXMA8inAeGT46RLkA/+nxpbxgG&#10;mbg+/wBNBQIZNQ+Dj+ImXGtnj6iVwnBpJlxctqgnERxgvx9zppnTTJCaiQyeNABIhO+lx8aTceNL&#10;d8aAGSXY88CG28CPbumXGRTgDRj5Ef6aZITT99Erfg40rmP8RADI7f8AF00SGPTxwaltMtx4M8fT&#10;5iJEyZIOmgoEMeDr9JPD9/gUMmcie9xABgduP4n00yTOTpKHcJx/ppklyPIgBXPH008POP8Ay1D3&#10;cnGl/mCVBOLj+dM/j509bHoeBIfjv5EAJv7nAiQydyBDRjRK2S5kQBM3htBn/TT3APJ+ohtz+Jy1&#10;MITud9ACJdj4E8NuWAeRPDJ3OYnhkIgBW8HBwDT1vB/eqY3GP6iW740AMk8EaG+f8RGHDfAhpCd+&#10;/bQAzbwWPB5aZIQlv6emlwZ+XGoZCYEATBuB/p9RM3MChjIS35kaZITBwIAmEeYB/UKmd858cB86&#10;G3NT6amWxwcHmoAWPvpXMHBwfvpEyfDQ7TuIAl7xg4+okRx3P71Q27wkBMcFrq80WPjy95PcFiCP&#10;g+IgCYQmAiZ3j7jH9RIaZQA8QZIB40yO5/00iD1M9rGmR8z3xoAJXPyJfIAo1DH+4kMnIjjQA8P8&#10;VIbfBkSH44+BPXOR/vAgBe5H008MY+OBIduPj40iE8CAFcxqGTOkTOvpADHUz3U7bTwx+NIg0AM6&#10;nGnrnc/TSwDS4yZ0ALppEuWk9p99K3poJxDH8BTlHGPvp4Y/AgCZqxkUy4odzxpkbjGQHgQBMuDj&#10;zpcfyJm4Tv6aeG3/ACJgC0+5dTwxk+nH5ieGPH0M6mDH3/hIAQ2+BTBj7iQxqZc8CWAzp/sKY3Im&#10;RjUwYyW8CYA83/8Ag1MHcTwyYPnT1vn/ABFQLGcCmDH3EsHcUwbf/wCDQBMgR5mTHkQdvd+n1UYG&#10;gnCX86mcZMcYOWmW/j/3Gpgx+NUATG+TIrIzHjICBB24+/5itTMeDgTCcmMx8jwI83bkuJkY+4jz&#10;cfj1ECxN2+D+9GjDcf5Ey3HgRIaoAJNx9+BWRn40Bb50eboAPNxow3Q1uRGG40AEm4//AINGG6Gt&#10;x9xGBkQAYbok3yIaMZESH41OASgTw0ypCAJiSjpY0ASE4mRp5AEhOJtfNxADyWNQ8aWNAEhJQbie&#10;xoAkJKOmbiAJlxfShpIAmJzGoakIAcxqQo6WNAEhR8aZuL6QA4kmbiVxADySbSQA4km0kAOJY0zc&#10;X0gYOY0kkzcQA9GmbiZxpY0Cx64vpR8aWNLASSbSQMHEkzcSuIAeT1xMpY0ALGkmbi+kAOJJJIAk&#10;L5uJnGkgCQo6WNKBAEhJR1IU4DiSZuJ5AEhJR08NAH0nE2vm4gB5JNpxAEhJR1IQAk4m04gBJJJI&#10;AkJKOkgCQko6kIAScTaSAHEk2kgBxJNpIAcSSTaAHE2kkgBJJJIASSSSAEkkkgBJJJIASSSSAI6S&#10;SSAJCjpJIAkJKOpCoASSSSAHEkkkAJSFHUhACTibSQA4km0kAOJJtJADibSXzcQB9KOpCjoASbSS&#10;QAkkkkAJR0kkAMkTMakJIFgsg0NINHo0NINMAAkboO4bq1EGg7gaAKe4bqtuJer44HjQdw3QBnrh&#10;mgJGavjhuuUfWM2wfYmXbsE/tLgX5FQlFo1KbG1lD9YjbQ2pJkdmzP7b/IvHOcTxzNXJzGPcuF1E&#10;erCqHM7Iczk9xZvbIHgUOSm27aza7e2sJEITjsI9cZQMscHGqSOYEjJk6asg5oOMns3Ba1BrmXCB&#10;6XzQkBMEYLkBPKVqp+Xkmt+z0xXSXeCBVW5gKfGDORTJfOGza/gujjIK2T5FE7tbYsZcOCMyHDHa&#10;J0lT544Jb8yBWQg20b3JqfDQd4O8TBGrYSAAMnqyYy2/G2PbTLipHL8mM3GnnkvskyaiGkZrU2Su&#10;4skrtxjPB5iPSsbmAmTpi1FSd4wDycatQ3BI216/n6iBBcCM3O83oD/iIaRm5uWeZHd5amSuoGUA&#10;8BrpIOopjeYNoHO8tjlb2+X406gWU94PBksICOX4yYFs08Z4B43gN3jIK586ocvmEuDv0BgdLT+d&#10;JpPl5W3EnGHPGoZJXZzwIk4mA48kH8VTG4x28EZ7aBoNJbj+HGgIyEgItC7P3nP3EBJJyQOTwQaa&#10;Q4WTJfMBmv49RGO1Bxj56As6fcx54E9I5HvJMEenAkIPjxmoHjaMYIAnSZs20A8cepcV2l+zdzMp&#10;sCWxnEOMnLVDHMHLBzu0fANIm7vbCgMbmO4DAlNPZiYIAfiKqkcObmTpqGMj2MeQ6j6IQWRuNs5G&#10;AMfGpjNu2bEwOeDzBKty+5Bx/ho9vGPjPnSJqdoBqaEHASzpEt8siDEuNh6J+YnzkJbxwJohN7Hg&#10;vW7alR7ngBY284lwZVZgY+2kLqOPcQZvcMT3EN3MkeeBPSskxDfMHTVdPiotuLIMg+TAmSaJE8zu&#10;Px44OP4aZmDzBo2OWvh8GRs3NvHGmXErJHnR6VuBwZ4wFJB/jScPB/TgRcLANstzGEBVMeZ88fH1&#10;FMmDzBYjg1LarbycamP8JWp3ABo3BI1DmAymGkO4mXGfPHwLTGFVIzwERIbdPvHGPJAmBjIgWGGd&#10;sOeNWpvPMfswQcxU9uMcHGiUvt3QYONRuTaBrVNkchc4I9SMfTVwnhN249ODmjteCNKi27KDfo4+&#10;PpoDOJxvnGnJSMKe8Zjgc4+4RQ27wkDb6ienDgUDLBAdAW9zdk40AbMHmMiXaDm3Zg4Oant3HHkg&#10;TLxxg6CywJkvIIznPxq1M7duzGs3ZuMblXYhMCoGCcN8HxEHbjbcHfUx5MNPBBwIPL/GqBZZG7fH&#10;x8CG2xwDsqYNxjIhrxvZcIAeb24Ezxp4ZB99Q2e7XM+nApwGSD76MDuQWI40BITUwQHRjeMaoAJS&#10;9xjJjjRiaEIYYAx9NVWVk9pRi4S5nU4wecTAbZlgbH5nMT0jnj0JPMQd4MdzIrJI5X7SDwId2QSX&#10;al6bczKYgcmY2213lrsYhJS/l1l4AQwt/uwy9yBcxy+rCGcgbNvZwj010JtAeSWW0fu0FrtAnU76&#10;55z7TaQcf1YRlMp97GAVnpoD2gSVPTxtj5+mg7wbmDPADOkzZ4BgMY/4aenaMxzjTqX2oPW19sYA&#10;nkDjpuUHcS97Hfc6Q4LvLWfTids4yZNONWOn3kubWHL85SQeWNWpbqIuIbgmpjTO+DWtfaSQzXfo&#10;G1puEgtMZeP9lU9nRZDWI4wFGEfMItO76gsrYxkjJ76mTSn5jKiWXgCt4yauqrt9m5BA2PgfFGYf&#10;5FQ5pNJi/c4HJyuLekMiiQWBKRksuc57cHmCWqSvaZ2bfx+0eWRYDqByJXNPnodCVJ7g6Fk2xu2d&#10;XU3tobPyHDNXxW8HTI2Eu5KL2Z05MrE4D/WEDgX+/lXjaRwSBXal9ok+kJMbOaumdzyirmMnykpn&#10;b906fGc2/wDce8eqG2TZnLnjYHZu6y+YWuoXBjWe7O/Vbbdk9qv31t7zLfgXCs42kTqdkYmczUpD&#10;D5Yyrpyn/WMGwbADHdGa1bIsybhpSlVrkHTwsniprbGHN+2TZe9pidHgj5LjUGRY+Nv4/wANa1Wk&#10;wczJ6dyY9wLgvTVPmFLkt6J7i7rGJrVuHmOap6t9fwg1m4l0fGAv1EuyxxtscB08zpN6axjAXB5i&#10;uBJG2lo/MT3TazLSi0obeXkjJZj00eHTbmAgG0fGTzVs0v8AsfUMl3M1qVzZny3PRde6RZvUkjes&#10;Bgx9TplXPOm2m0iFUdRbP9idFy2w5qSsZeOPm7tdXWlLk2UM3II5a+lWMfUXjCR4O5g1caPMyYyZ&#10;D241z7sNbuMkcZ08LNRFbfQHqht4pOi53Tk1cye1vo/irydmm8sC4+4rUznlVmvtmBy6nMGJVtu2&#10;bPL4Xl0Zrv7C6GFoqOrvmLk3dS3bR6JDcTzfx++rUzcY2wMZ+X+dAW9J7tx6kHmCW8bO9n8uNnfg&#10;KODpqHJzUsEQktKVI3jmByByG7jGW4Mi2XaBL3tVDY45VcdWvvIhYI4/qLqLZ/SdlxgbSMRA+YNa&#10;RXDNzTbIDx+ATe4X2Ya5/WG62xaDrkJVVWyQeb//AALrTds8jL5irf8AwvnXBGxK3+qvSxvUhJw2&#10;vQAKNHiUnOpxkg3T/Gj1m1XcHfu+pnbPMGT25I5wGBc+GVdFS/aBSjmUnZzWlbfS3nwLeKw9WdzP&#10;mXSHMPMXnvtEHPqemL6SPDlHG30yDW1CcmS0xZkJsH+0AzhwSTzE+4Pi2bv7i0KXzgblkAJj27nU&#10;EsHIR6b4kC37ZnR71/LjmsXICeXxwLaec/cPDZzFnrMLpIFMI4czgoHPfb8xGKflbmBydt93t+ai&#10;TxnNmbnfA8Yy2rncUTk+YPS4AziaDNLgQQfVVDcPMY9bUj/nWtEcS5+M8DljrE5hO4s3HJysHp4P&#10;vDUn8iRfsjngclq2CzpquVvvG8ggg4CCEr24l42D3BHySdMqDvG+8jOzcn+mT31maPsNNDmxu2Wu&#10;V0BNqYpztWA+7xk/PgWYzCUaZ37Y5Rxj1FSoK5qZn7GZ8U7YfLGTgV0p+oGTy/zcarx+MWnV7H8W&#10;nHxcX8dDTyU21Mdcc6w2YbVG1SSbsiY2t5tW9Tv+8sUrjZ5OZdfjZ+1th8waLbFtmLeoHp7xyj3c&#10;vTXdP2THLW2CA4iBIK3cJ/mLzN+L9UZV/R9rj18eNXh7DrkTHZKLH6j4uHzDw5qCmi3LsALfw1To&#10;Gzn0ZF6z7VJHIaeGByaRtd1J1BZ1y9MHlBvCHggYlxk8sa9YxnMUnVO5G19E8+yfL6rvxBx9bwDV&#10;qpMjftEGPzVfKwk8lbDBAG79MizKXs92cAN3F0vWaSYpzHRdM09k6Xl7fs5kYPlDHbGsY9aSmxuZ&#10;DvPMt27a0rZDUEvNJWRodOMn86sW0hgN43OweaYXgrdzuL+QMI5sDPemzx9x5/RGiVScV/sPD9x6&#10;AjIrJLGzN3k3MsHxEXmkgGwnJ2xg8sqLDcYNG+IcC/sF0jXjVtngdG8URxbb5IDlWz7KCEYOLxgX&#10;LgtNV+sKTbS2XAcxvhEjJ5ao8nrg0ttWv/oKKYls2JrovT7x9/TN3DpmuGc6mTYATAth6Y1VaA2S&#10;b5NsDnTgHqETL3bOymjcHsVgw+YTxra9m9SDmWeA+fqLPxqJalVs9w+5lym7i5BdhysnBADINDWc&#10;js38fJVk7YIze4IAbxAQWmRVtw8IEh3Md3AutpqOSMxqCT4CHCYAiW+paWSzAjZm5yAXTlUPGUbb&#10;fA6kdrlkXJdQPMaUWEN48G5WtbO/ZhgM241z24yLftj4xub8EZ+WoJvaEoOim9WDeaJmJbyp7iYX&#10;iaN34aemFxhnjAIkdrme+g8jnhTX44wcvmLMvqNItTeYPXLbBGcWMfLWYzCrCXcEepApjhwS4A0H&#10;GRPN5HvntOkkOqafq8u1PzTAPeQ6cY1VagqxsEp7Jy4yIwSlyNh3oOMZVm7yV3iZ09FKj8hIe1Td&#10;shumr4PaZKY2wIIOAn+8ywGaUGQ2tBpwKtzCTkZixwHuJyavLFXtUdpM24zDxwcBPK4EmYyR34L5&#10;fK1Vzrsr2mNpU53Z/dsk/cXVwyS557YHj5oyCVA9O6U+YNyByRgt3OX/AKlT+yxmKeyfmLQppMN8&#10;GBs5Po3dMl1JnK2xs4QW4+Z7iyuidcXGSuBtnjZ82gY5xoDR5Byp6dm8BzBaZFsxJhuDnBHpwE5n&#10;uLK5hUjKAp2BrRLf3ZbVOyZTjpah6Xm1QsjtggKRr1Lahy+h3sc23aAFyAZbZPcjT2w/ahMZC23B&#10;+D2UhdMguOBbZSdQbzOnzlscRIJh8XvrnnQms6iz/aaaAPtA9Utywl3aUqnlwwxXSXfAuORy9zyY&#10;wL0aqivOxJLNWBuc8a2t2u48kfeXBMwbjuAwHzj6fcSaOmV+oelINby/G2x8yC6q24k5I3vs2or4&#10;4eNoB47FuMipLdv3I31uPlqJL7R1I84eDgGCMNobofMtJmXzxzATP5uoqTUErcsCHNfQEjhzGTGb&#10;9QS2oSFEbnVGzTR4ygvxtj3ICfuLN5gRyzc3g8Chy8bk2SBa1J2++X4DAzjEtS6oi7paqH2gDgHr&#10;acfK5XAtyl80bPGVmanF8Mlr+VcfuKbIEh7J/wBJXak5w9YEAzmQNHp3VC6ktS4uG0Ae+WN2Bk8t&#10;U+l5o5CWybg6gyLQiTyXP8jY9yNMuJPMXljfAfif9yfcDkmkS+vB7kdtHwXdPVVPnlWSUNiMIBEN&#10;5hVQ6wlc2p5seDS5XMEXjWDjeTF4THq4Pip20IuOopPWEpf5HjG2b4ffR6sJOymUlPuD63HzbZVy&#10;vMHDlnYjsFH8QiTOuJ8Ye7QXSQXdQaT5wXAHsN7ATBGAuBapT+z+Uv22ON8UcaGjmj25rAK4V2l7&#10;jkXro07dE7Rj9b02SVOcAT7wFDZfK3sYwGgAXB0yLop/SY3LbHGApPpK4U3RekCzwE5iffUFByvO&#10;JPMWbYEbkHMVJcDcx54OBdsTCkyXMBmOQiz0lLjlT3PKrcBOonpmiHJOUW9yAmOwjw2Y4866iGzk&#10;Lxzg3EWppIDUGzdsFyCNtwdTvouE01Gby+V7yPGHjVkl+8h/y1Ml9NzELnA21IPyIw4k722e8D9R&#10;RlYB7H3zI540zJ9m82mudgxL9TggW/bN6fbQEBA/Y3NUVtd7N27JnLgQBY/TGuddNbbWs6KFjLFH&#10;lePZnOpUT2wGS1qWvfRiV7A3L9zgMe3B5g88C9AqkpMbkYHMbG35g/AqeOaNo/ZmYCk83SwJ3XOH&#10;eq0nH882B1HKh3mx98g+FxrH3A3rPRc/xeNeljdu5DYbOQXAk5fz/OsH2sUOR+P2m79RPRk29tgl&#10;2L+mcQzCYbtwcZEBJUD02S+X8REppIyXcgCkgR7Z3R7Ka1GBg89ngJzPGtpz61WHMOGWbx7u3+Yl&#10;25p5DiJbXUW1TZXQUhkJzNjl3r+zDKXj+J+yuOZe4bNtawJwnpdaqwHWmkN5o5jHu0ACjjJ07Ssj&#10;zYnWjnWjpwreAnUKg8j2qS4LmVOYwWzMy3NIS6iqT1hJdWbLdg70zddS0X91J3bf0n04zcU25bPb&#10;L8+7xoPySaOp+FxobWDj209m6ODy1XJW8ewOcEa03IIzWZPvMY8iuHtLnPfLg8tTJe43ltgMDW6i&#10;eI4ZNuACyitIBmkwsj9+1y/cWzbJ9m5J9feGBcgblWPzBwPjgtDuLsz1cxuW0hzgLgcdNZuTc1at&#10;scnvBJxs/wBzJj0t1HqXBceNYntc2iOXJAM4ziI1b6Q9LBGuwKkod7NZduzM9u5zLq4Vryh3MnId&#10;m/PrD6l3HArYW0WvMlcTRs2JjjBkQ3tSzrNkNeOCcnmW0SZ0e9gIC9ySdRFyvMM0PS+uMdiCPTjG&#10;XmLWqfrjA9A5CcWMnlrGZhSbmWkwR8CMUnS+/ucmmdDnKqA9dNl9YEM2YwP9SAnmrz32wUWSTzp9&#10;Bf3hrdKQbkef8y2CX7SG0FObm5ut3rflrAZXVk2lpMZj7wEmlqqLCu2tw0vKMl3Nsbk2sfxENINz&#10;bsx6kHxVpE8G2ck3wOnB8JAXk0x6JgaJPKVxCARjJB17gVdpOzZQe02N3jHyyCVbeS8bMnuER6n3&#10;hIBnDBqQE83jUDkgDZw43kmOMFw3UINBySckY8Fj9VErmByePl/DKrV9oG0Y8FjW+GvhQZu8l8xj&#10;+7Ht2+YiUvG9fj1gCHH5ienjchr8el+Eg9PzBzGQ7Y3ApJkLaC6orc0JMWxMDlMt5OOMRzBPc+mr&#10;g4uOR6x+Yq2NwSWucmpAnUtq2xN4Sk80es+A5fwlrUjriUzUdmZWsfKucBlVfZnLbHAAWoqG4k5O&#10;dAfP1PfUSMm1XcHUmtTiXy6PPBx3eYLwe8qq43ZsPHGxFj8xDRvHMA8cALlv9xU8dSXnvl/4108L&#10;JpaROhFwHMBhHgjBcgJ5RUNcNyQZ2xy4+mnm/M0dRGJo4cxjwGBbt8xPuEUlPHUjngjBctrWqPoc&#10;k+bHjC+ajj8svfWPjcbsTOC5ARWqm64eyS/GwB8W2XP+0hwFVnlLuQzF82sbu6b8warc0pt6Ztn1&#10;IFrQ60ZTVzjnF2/5iJb4yfjs/wARUAcl0uR7IZ8CODT1V3tVEnJPpSxmrYDX4g+/jXItWSey5xwL&#10;pbZfNGTmXAgeHFgtamrnXE8zbbY8hZ2vKTu+s5dqgcxYObJuos3nF2MmcGiuitqlPsrhzMDlcNfM&#10;WTU+7EYW4OQfTIroMytNhZmoW7WUJxJ2zMeOM6B+gc04xf0kgV7fyzcplubwGTqDVqHs3etG++MP&#10;6wbfC44PmW1pN0X3DmKPpmHOPQeL047NuNOwEx8fGtgJPBm0XLH+GqQ8l7kOexkX1Ui3+AlxXPRL&#10;3EBbzY9uNXWn6Xm0+e4zakfmIOzGWBzesLszYmQZmx8FonmDtL5NmtUITCtMHqBnucuO2jY2zLn0&#10;jBzA4xQLujaJPJSF6+geAXKM0qC9kgAhD2/QNR0JVXfNWYzMk+kW7f2xuLl+fAs7pun8ZMarjeYT&#10;FmQDkPGNXZlNHtzfGwMnUWfxIahfs8PR1C5TP9paZpT+MaVJ0W9ePQBCC4rtQ8re1I5BAzAUi9Aq&#10;LoOQ0MyO8cnFetag+tH+ysd2Tb21/GaacZ1PbBtN03JaMpR88cnt6VonzrzZqzZvMZq5OZn7R1Pf&#10;W/bbPWMJUIzsHLETeBuXTGJcm0dUTc01wuXpW9zlkH3F0MGE7HRXs80tm1U9OW6RUXp2XICt3Q/h&#10;odV++y5vgg1PiLeJo82i022A5gfb5L+m5t3oEHHtLeuf/klSzRxB9LAub0mLZroz3OMQmFXtmLbJ&#10;3m9zkMDsOS7qLpPaZIJc2e4JVNbgSC1B+BU9hO6cgIeNtSzpmbl6RVWpgSYwWNBZspa5OU4X9rg0&#10;08Ky2D9miSF/EX2T1w5c2Gb9iJxA35ZFdh05JjkAZuG3c6aySi5WMzkEBj241v1UNx09Lt5bPs/l&#10;l/wrCzOI1urh6+gamLm2q3Dm+sJo9bVFon/0K+PJoyMywQWr3lrlitKomLlzeVad125KQBIwCvD6&#10;kC9Mw2MapUb9JyOUnJ6t7CyVg8cuXPlqrM5XveSPjVxklTDnr2y86it8rpBvvuAx7cA1Vk8lTr7f&#10;YRU9T2zEJrSZgQYx+n+lQ5dKyQE9EDgORdbMGcm32y2fCcQeWom0xgy7KwBAIcd3pqNHMTuNqlax&#10;/vEO5e8w5YnVNkZjxwenHAgzB4RmT0Rq9uGZG2SA+QnTIgcVMOHfp0vRnXU3eWwwKK9xZOdNoJmO&#10;7AbOgHYOT+m8hRIHDQmCP+mD0p8E0wL8LS1Wm3xe6fJcxUnuae+RSCI3J6YYkvQ4h9Ccdvd4Q8cO&#10;JV+H8yK6rtkwZ/6VK9I40OwYFdpRE3cfOkzG6r8WeBpwt3bYVrcyJdnK9uJfgVRmTzBkhUSZerfD&#10;0B7kJV3AAfIRNJJLYOaYdcSN4PdvMjWwSOYD3IAet01yi8nG7D0UYpvaASW5+ZGTzVmJTtbZ019p&#10;0hUlUD4L+sPSVDZkmL++GA5SQdRUkc8G/JvMfGRXCk6glzB6CByC5Bd1Flu2lFsJNrazpag6D3Bl&#10;2q/tDgHy7ivjirP6pAELG5Gq3tIng6nZAjlt3dRi1FzeOtCSG/GF8Ulvp9xeY7uSbufF+U9B2oO3&#10;8ofn59xZWQyt04MTmEWNTAdXvyHssS/hiReYesJPjZAgEOBUOebYKnfjsxvrcBPLXV4vDylaae6s&#10;5ebk1f8AcFbeOJyzIe9pxqqPJgRzzkyQjkxMcZ7iRPBAuyUms5lz7RNyCRiXsyuXIIA8ZENl8rIY&#10;mBa1SdLud50VPMmqWOhQnNcaRs/nFV0xf3bqInUtSzHdsbk5XEZPMWvy+g92bAD+KRDZxR7ZyPHp&#10;afLXnDnxWSrGR/ePQXIlU13nKLhm9NnjRin3E2bOfZgZ1rU8lbZtk0sZF2Nsn2dy5tLmLkwGvxPG&#10;u6xn2lVnynMuS2MciuNh9T1I53x+cQ4yauqslrTYYWWvQBCfeLnU7i9dJ4OUvPuYBafUIqf9g5LG&#10;5A5cnuR3dMfcRS5XbMvu9w8tZxsrsy7HGfP00zs4oSZEKeAP6a9OK42NjqTO2OJvu5dQlrIue5w3&#10;ktGEfGgPcMPTue+kQprl7bC2hPcGR0O2C2svLTg3/LC4P2oljNaUG5kN+ZGO1Hc5Y+NXaXjqOpG2&#10;Q+7teoRcr7TN5ZzE7bfikgH5it82simUqKTPJgSNzkPcVqocbIz0G/nth6izEhESlbwcHGttJmJd&#10;Ueq1D7RKCkjIG5ga3h/2khc62aceuRQVPSXG2OWYPbXL4IF4qkGTz0y3lblyTIsuZCiNNlOa+nHO&#10;oqw9Zyo6nm28xzUo4LumMWSCBaTI5E2eS5jMnMjK8gJqEtrnuj9ic6mRQewl1PhrvCTzMbZsxp9m&#10;cRI24rbgncgXnXNuYVGUhcP2+HxHW4aE2TuSDKybWKQkn3ClbcfxcCDPNsE6qEZ2wWIhh6im1h6J&#10;DBPQNwsRODXdS6XAH8ytMnG2CyxxyprLwk1SaWdT47SKxWkhkfX0x7Uyv+490okn2kElzfc4D5/M&#10;IqHXMwwS4DaA4iXC3bnfWp9sSWakO2gYtRwcu531ilYUAQzk8bMDqwPmET8ZjVLlWUVEWTmtqr+I&#10;1nYmSXBbZ91veYXuKybSK8ktwDYM1ESMZdQngXHLeYDZ34L6MU/S4prrX+qu5mwlN3Dn4TrG1rO6&#10;6bmcuqdwcTM7ojIYvkgRItHjCN8aANsLfqIlsnk7KT04xDpYyFuEIjG1OsGXYu7NgZOov5ayU1rc&#10;09SvGr0/RPbaVKgWM+I50b1BIWzneZw+0W5dMdrjU2ofWfZvh9myRjbD5hFyLtIeb4UAQ8A0dpuW&#10;NpOyAaP70TljX9D4bl9LEoezx8fynljuYGr21naTjboOm6UBLYNR6TprlGaTyYzhzvLw5SXEyNn1&#10;jahiJOBktrqqUqOYc5zWjPv9xXal5WN45BePbD1CKht7kZORnVwuEbDwL6CTbNoErlzZsALbgV22&#10;Hs3rx6DdtMPMJ8ixmV1BJY//AJKnKPp2/cXQlL+shR9PDBAzlRSR/uLnrpe+vpzroUJPcvOxiSv2&#10;Y8cZ8hNJefvrGDmJnIII3xd1H0x/zLqKn/WAoecMjhNNbZictsVYztsmElbMscymv02zbAufSlqp&#10;e4gtyadkw3Z/VEpYMj7mDIPmXO+tsqT1jCP5CALYAsY9O2IXGuG7ja7ZZnKMJFfHG0SXU8ywNgCv&#10;DXWuhKb5Bi+s6lflDzft5g2O8jAJvc6hVMlYxuWx+0pqUlzp3cCyun67czqZAeTL2gI+WLuJmeTg&#10;sb3G2Areiq2yG42xxWkpp6XHcyqRiHHyrhc64/qyqJtO3pzGOrtMKgwDPAY9yDy/fQGm6KmM+cn3&#10;YBUIRURuc3yyuvawmEcDeCE//wAQ+WuqdlddOZjJt0mIRHbN9TUWCTihxyQh43j4Ti302xe+rjsj&#10;p6dTiYg/qou5XdTwLneY8TGmQ/Z/DXx9P+J0vLOfat1f5j0DptyycsgYGVuO1c0x/wCNAasespWz&#10;OYwSkueWrQzJTgWVmM+7wNxdIqz2aVQNtfxvhDaj5a8cT+z3Xq7Oo9zxPQpnNe1XQcuzCg5jNZje&#10;eAt3EzOJPKabsQQe0G+EtsqDahTBiWYN6ceYQWRHqXk9OP5SdzBurfyxueONe5QrVqro908lmIsb&#10;3zmmT0+9mRPLgIuotm+yJtJ/bHnO6Y7vcRKRyOmJC5xv541HHdu6RVsEjcU5UL3PVTBu1+rnXFc2&#10;Tcg3biRzuuUsKpX2iR73EZ9UdRM5c3wB4/LHxrnGraGmsycmmU3CX0wE5Y7i9Oac2S7N3DjeG07F&#10;MDD5ftKPVnsoI8bYWgBHXnGnFmMZx6ca4vp669zU6uZETOXue5+XhPF2WS+bMCggCxtweYMS1RxU&#10;DYMuO5eAzt9IhO/Gpm1yVz6jJ1ZjBbg6ffWQVvVLKfMmLb7vH1F6tCtnLjsYg86d9m6hZrMn9YiQ&#10;hZbtAB0RXah68JVTncGwJhjIW2Qgv8S5FHK5czGALb2gxPLXe2zuqG1ByUEFhqM1rUuccca2f3Zt&#10;VZHjiHZpvmHUVL0XKaYlOCO0PqrhuoKwksFVzVzAxK4ju6drgW2ONpjmdtr0YBEak5hNfAj1Ps5D&#10;APeQypqONvyyf+5OwvLMqM2xnvGNk8n1PbMloeoJ+GXTUJqVKQLgu8j7mdZu3ptzMpseOasSk/wL&#10;sam3D2qtGWsdEZdRyUuRad9n7Ocz7IPmWxK2Y7pmiISLDg+aU2QzZizbPt3ZEL7TaV8qQg5IyA2Y&#10;MRWR9QnHGqHtkrCWvHoIJUe3q6lv3FmNUVQ9c2MZykjGtRLtkzJndCTiqCTKbAC/u2f+WEt47Ql3&#10;Z27QMRDg1VwHNJ45C5xhukXQmzetGzznfiJM1NqiyEWSTydywIeNtqXOmVac3l8umrbG8tXxi6Yt&#10;ZGGcwbPB5AXLnTT3/DOrIL7lmDd4CC1POwLLTSPmuOdZ5UBLmBgxuWy6lxJu37VHgMC46Jyxtirv&#10;CR+rfTkdOMTPwF3m7dLdKtsl/wBh6MkOtKmrOAfL4F8clrf9olGTqV2DlHZHsLrAL32y6zgJ07uP&#10;IulppTdH0q2O5c2rP1c8Zlw2/wDWYbBquaxs5qUbUn3bVyfkQGtKol1WjBZAW9d5fRW26FYZbrWm&#10;nbVNoExcyk7ZzusvlhC3RjHnNGuLZxtwezUgGcZ/ZR9MWTItymGyuSuZdvM7qP2nlbtdzrPZP6rb&#10;mfTY8EqOIbX4rmDH+1hSEp3h+8oxMlcTGZTYEcAC9nty3RjQfaBVk6nc63lyArcPTH4F6ESf1Z5T&#10;TDbHNXxXEDfV01x/tYnEl7RPB2VbD9XOretqaIT9Q7M9Wvs6cSXcO1c/+taEz9Sds5m28xzzJzLb&#10;bjg/bXAfq31JZnWBy+3NqvSCvNqH2AbSozZ9vjWYC9mt8a57Mplql2R/NPSE9KxVjDVKw2V45LuD&#10;kG+aVvwGXB9UbM2UkegNHNfu5emXPgXQjPaZNplLnzyM9uMn7ax+X0mRy5O8eakZC9XOsVGFb5hD&#10;MzSlN2zWGHriySV/1aFi6JByxk7kCH1P63dKMLAQsivIyF9otoPTez+QzIj545AIlsXLQ2cer3TE&#10;1bPnIfZ4x8u3/mLAyXI2PZ3Y5vo54lM7cfg985H2szSXVbMZq+bSQrOA/K/71ndJ0v7axbM7pHRC&#10;rVKocDNMeymZ/ZWfMILkrYNhdHsplP2Jmx9FuUv51dxa+rsXt/Bw8HwmbCR1OV/u4zt6n5H2VLmL&#10;CDJAMQ7izjanTcmEy354AWAHUW9xsyQx5lTKnpRvUEuet3HJjX8YwMpJjZrR7fHTc98/oDJJU2L6&#10;B5sVI3ZP3vsc10fLGiUn2FuX48YdPq6ixSsWc2YTY7NsDRbl07aAE2gVXc3CA7ryrd1f3nhoVkVD&#10;Lz+WMlNVb+o66b7I2QSAvHufDurQvsm2bMvYGIlyXL6DnxpL2qY/6qqrdvPpk9A2bPiuLnxU+mL/&#10;ANwJub/25dtoGzt7Pp1uYQC09UhBLMZxsn7Ez3+Yurqfpv7EsjvJkcpLgtS0uddoFcdtvccGnGTS&#10;t+BIv8tfwgmFUAaTp9l2sCBzqB6i1SoCdlOQNoLo2t3mCKsrouTvWz0DkwCuA+WtmrSrBmGALzTj&#10;tctRP7qDp4W2qw7kk+zfZrVsuYmgYlx2uZ40BqDY3MZOPc22nLycy3xrH/VDqztKdHYRnyD1BjLw&#10;L0yHK92GeDuE/bXMZrGVNrOu/qL+Y8kR032JVdkwMnN1f8S6c2T1JKZxPnxmZ7Zm4rQ+4tO2sUeN&#10;/IbwWInBhiKLS41g+x7Y/UUZAOXLErNqP99ak3JqZj62e6YmLhNVkDeK4mj2NseCN8W8TSGNQ2bN&#10;zO5CeVBB0rZBqn1BUH2Ypw5n4N8evClbMhiz50zs/ofaK/bXpkfssLgX40cC4TJp6aJYw6hDrW1n&#10;KOyeg5jLarxmuk3ctsltekE7me8DPGI2TzPAlK6AEwl+7wAz9QiiVbJSEZ7jBwONMnuQd5eE87Z6&#10;TmJcfjkIqWvU7jAY1UGLWv3uM4XeVtL5gymkWqQIy/rRrK6B2TT6rJ8Bs5ZbmzJqXLeDBAvRGR0p&#10;StMtwBbSoRzD8seONE2ksnM0Id45lRW7bljH310uN574o6ZXq/HcdX1G6mK3lq1sfrJH+0UvlUup&#10;9lKpbJNMDf8AjK0t7kMZoYuNB6dbkgvwRgtwXeWpszcdEIdbqLybNZKTkpWtmvp6ndJSuMutZm21&#10;GsSSkYYAnLe8sa5HqeRzF4PAYxQBIW4RaRV3aLNm9edYhSE1PAs2me1FlPZcaFyAu9OC27g/5V7T&#10;ybgWIjaccfw18Pi4zkszmE21sKvHNJfImR4IAiJGf+RETib22UNi3f5a/H9GOXkuPoW4x8shEBpe&#10;YDZzEHaT4Q4xi0xkXaJVo1TtV666t+YzOts7gZm9KbmzAGDj6iO0XIJfMnoMDIzjzB21aqYARyXG&#10;bg5ZLi6PoOcMoyHDLQCHb5hLSZhuDWR46P4iLovMB0j2cN4W95mAUrj8vvq0j3aT+zQHuRkEg9aP&#10;NzsGfzUuDy1hz/ae3bCwQHzuOWMXOjW76zXHVXHFU2dw1mr5nKqckoH7/ju6Y7i8nts9VzGop0d4&#10;HTgJ016cUnRj2rHBwvAXAt+n3IDKGw9XiQyTfn7m6SPV5iyMJzmiK17GI9Pj/gYnM+Ma1Uev4Txc&#10;JI5qYmcBVsFF0RA7yWM66K2uUW4kM1vQe0BJqD0+4s1k+0zc8lgS9IfzDLyETTWMn/5jz6DjIi2/&#10;aHmkyenJFLR4zAuRrINq1SXhngDaHAtB+3gn48EbHOuddoDjUshPcWXy9jnMmaMkfFoW5pylRNsy&#10;Vm/JARab9rL0u3buLKyNyQZ0huCL2A84uLIQiDkGmRuCIkNfHAkZHkSGRGG7PHnjUNwPAozVJjcn&#10;jSI8QfGpgyYEikLiZvmBPDcETzMY4x50yQmDIvgFkbvNNQ3DzGlLyD76ZmFuDPAoqAGSN8fAicvk&#10;44yKE3cI83eDCNNAMdntgjAgLweNIk0JH8iZHOBwcaWMCQxow3GPgQFu8x8CmbwRTuKEhJwPwKqk&#10;b40T9LgihalxRpKAQ/HgQfd8fArScF5Qxs8C1EakLwCNvgR6Xt8aeG3xokNwMKbeJDw2dlQ3CTea&#10;C4FMuDjWUWAF4RVsnMVwcNxxqqvB4FegS8h4xpkkwwKGQaiEgwK3RIkLjmBI0yRwg+NTG7Mka+06&#10;E48MY4yI83b4Ey3Z4ESGTARfAGbZEzgUwhFDIRADNxPaahxp4ZEAIiiqVbTMaAIaZ3ckamakaPM2&#10;aAK2NngSI3VwcM/AoY2eNOvE0ENm3RjAjzNuO2jA5fgUTnFtJW24/ArIOX+NPDHZJkUwjj8nKSho&#10;NINDdRGI1DufkQBDjUMY1MIRMjzqwjJgxp6BTBk086eGNBQM7wmSZ09gT2l56CcGkIpjP31DINJu&#10;4wKgWWoY8edQyZPn6iG7wpgyY/nTAEMepkTw2+PgSGMieHkIgCZueBQyN8CMDIniDGljADu+BXCX&#10;+ONVvgRJmTBwIBJdmZPBqaSJDIS5k/UQeXkx/ho9pdz8RZZYPdTPxj8tPNydyDUUO34NOAnmJkbj&#10;ATBGgCyDJ3O+nt4xj9/laSGt3BOBGG5Mf+YvlBRcPcHw/h2kyQg/2EyR4OAeCDjHqqHx8CKAuHiN&#10;xR/J8JDXDPTz2k8S3AT/AHnTJCDjHgTScqpBpbuP/qIw4Jj+fpobGtAjpGbY+D4qZjTzwfj/AIah&#10;uM5Or+KmCxEueRy0iE5/xEyQfc5ieHnQBDGNLjUy3gyRntpkdvj/ALpUE4Nt9yxy0hjJAjBB/nTN&#10;sfHABADNxPDIOD5E9wfIoZM6nKBEJ/sqXTyJDbkgTw7nAgBWxwceonhjx/ImRkHHx8CmDGOBACb+&#10;DuJ4luO/oFHHa9mteP4n/wDZIhP4mql1UAQxjwcHAnh588CQ/H5aeGTAljBn/MTzcnc79pM6kf4i&#10;eGQcHyETBYnCZGPB+kkRxj+dK5p40AIgxwcCVvB+GmRkwJ4Y/wAiCcmD1snfUy2PgTVz6SdJbgH1&#10;eagoE3yD5FxMkGS5k4E84J34EyTxxoAex99PcfydNQ7elyMhNUaQ3mAmP+GgAxc78aJDmHf8tVve&#10;NTzEm5MCCcsjgmO/gQ1xMBmJk4EN3gdvAmbhIyeXAqAJhCeBQyW08O3BnTJHBP8A00ADSE+lyk97&#10;kaZIT86Z1YM6ACQxjt4EnFtMjcWSJ7eBxkz6kZEAQyZPxEzbwcaeJbjzx9RQ/wDdxACHnH5ieHk/&#10;zEzwKYQmmgBDtwf3qeGTUwRnzpW8fB9JIZP4floAXGT/ANJQyDwcCmE99PYBoAh8CeHcStp63+Ig&#10;BW/GmbmNfS+R588CAJgyfnSITUyJlPfxLaAIZBpW8aJW9PPwD5iZIPB10AIY8CmDbqGPJ8NTBj0/&#10;cQAyQeMaZ4E8O3aT1vwIAZ4MkaQyY09b/Ombf8RADPUzqco/86XS9xBOPETw8iZH/wDBqYNACGP8&#10;iMDJ+dDR5CKYPl4/00ATLeNSEx0vcTtvUwIAmW+5HqRpW/8ANTIx4MkHGNPW/AmATBk1MH6amDQ2&#10;5gRgY8BDoFkxvbj66mNxkjUO34+NEh+4qAHm6mNx4M6hj8HlqYPx+WgnJjcmDJGjDf39S2ho8mRG&#10;G4/xEAEhjJHYx/howNv3/MUNuPBk7n76PNx4FQTkxmPH+qrI3GK3j/TQcfjgArI3GSDP5aYASHkR&#10;iBDW6JN8/wA6oFkwf76MN0NHkRhuMn7d1ABJmNHmfuIO3VkZjQAYb+NGAdBDYEYH4IEATG40eGhs&#10;HuIk3QASGNEh5ENbkwIkMn50ATBqZ86GwJ4fgU4Ey4nlDUhAExJR0saAHriRCJkhEsaAHiETONM3&#10;F9IAcT1xMpY0ASElBuL6QA4pCjjIkgB64nk2vm4gB5PXFDIRK4gB5JNpIAcSTaSAHMabXzcX0gBx&#10;JNpIAlXEzjTa+biAHkkzcX0gBzGmbiZxpY0APXEriZSQAkkzcSuJYDySbTiBg9cX0o+NJAD1xfSg&#10;3EriAJySjpm4gCZcSuYEzAljQBIXzcTONKBAExLGm0kAOQKQo6WNAExJNpKcBxKBNpzGgCQko6kI&#10;AcSTacQBISUdSEAJOJtJADiSSSAEpCjpIAkJJJIASSSSAEkkkgBJJJIASSSSAEko6SAJCSjqQgBK&#10;OkkgBJJJIASSSSAEkkkgBJJJIASSSSoASkKOkgCQkkkgBxJNpxACUhR0kASElHSQBISUdJACSSSQ&#10;Ak2kkgBJJJIASSjpIASSSSAEm04m0AR41DjUyNMkTBYNINQyDRIiGkGgAO4Gg7gfcR5xkQdwQYRn&#10;jj4BoAyXaRWjKlZSd45/DH4414S7fNpj2p50cxuounPWs28Enc1OFmf2VvpNl571AQjnWj1I0/Ju&#10;6ZVa/wDcdMlPTJ/UVWaOCGyeWqq4ISDjRgnvplwRs5zrmCJ4NlZCRkxq4S9u23kEaDjbjDrQHyI8&#10;TdoyHs8HM99Ru3RRfHlH3uMFuO7dGhsjo/f3ufTgJpXO4jEveTE2469y3pfsLQnDccY8YX1uPpqx&#10;EInMTqijxy3IE+cZeYJUlwzJGPHf/DW5EGQIz3ji01jLhvZc4409ySgqtzUz8aRLhuciUw3a7nQd&#10;44HoL6MK2TmZEYZzRyEeDuIa4GOMimS9x3I0AGG7jHkgV8l9sPGqGztbznR5w4xj5+dAsMVJUhH5&#10;ABjPct6Soc0IOAmRMkJ3E8RmO59ROeAmduMi6K2R7K3NbEOzbc5uK4sHZyfU9xde+qj2hBWUs3TT&#10;5n6K4HnXLtx+LkPRrpo1S9dTrOVIapM+Otnw8Qbnnqx1pLR4wsRE+kufHjd7KpicLwFs3KIMol7u&#10;M6gctnQYHcsttictx76ru0/YJSdbDOZ4xtuif2gfGvKML+1KUyLHZI3eDi+memZn9ncT/D+6eEDy&#10;cYL8EH6arbNwSNyfXt3FsO2jZPNaPnT5g8By+W48cC50tl3nnr3WHMVNiWLPH5uMbGbWw36h5w5Y&#10;EO/v3Ay8Rf38qyVxMBmIeONXx5OJcGmANmfOIW05WZPADDwJGlqwmbao6yxs7sFiCPUgIiUwbtg5&#10;7+RDZeQkAw/ERiaNyGHnBy0JcY4BGO8THB01DcDvZ4FZCS8UY8AVVdzJvOBDyc/W78hh/TQhuXUz&#10;8CIOGblsREmcvG8Hk5yVov7/AGFAh2+CA6eeDJb9wirbgbkOjy1MG3JBxptABKXvChEeCBPW8ecx&#10;y3kh3Ld6xkUwbwcZMcHGkATBuLJMcYPiqJNHG8lBe6nUH307vBJl5XKUMZHtvBHwKcCHuengjuob&#10;2WWAmRaRu5I2wLwEm8r58d+3Ar0uAyucZB4OXGq2MhI8iJVJcjenxobwDWykYTBj1M6ThwS5jgQ3&#10;eCJ65qY0AEh50Zles5BjQZmS9kgVwp8g2bmybUUbgNC3jB8hFT5xMCBe4IOBWSaDskBBBwKqkmjY&#10;L3G5B0k6/ZAJS+T7+TB5iGzRnZHZg4x8xHpG4we2eWhryYDueYh4EOXyclsGPqJ6eUu9t75AC5B1&#10;EYptnecggj4CLVJ4SzKcBgW+mNJSUHMe5kgzpN5oTXxoxNB4B41VSDxkVA54YbtyOR44ESG3wDwR&#10;oPLyWXK1Qe7RjBoZ+apwQUO2MI8arbiYYyYIEenDjnrMyXGxPfVOmniDzTGeRseONUmYEIjDNxjb&#10;Zzoa4b41Pp7NRIpWTGTGrVbJGqS3yEVqlc01MHcTwSHpXLxxucd9Hhs8ZPxUN3cfGrI4IO3kU5YQ&#10;2cjKZ7yFZHhCNhngg4+mlL3GMYI4PpLpyi6bkppS+gfvrZiCuLLmzay1KLTmqi7hnOOxnGtxZyNy&#10;5mLGN5znBeWVYm4ng5PNsEB+rzFcNom1D+sWJmx/u9q2QazEpbaPN+9YiYSWmGwGDaRiGYYtQlrJ&#10;gXnXNJoQxDmg4FrVWVo5mrl8Yz4pIHHmrCJwzI2+Qi2oSFLVWRTQA8eEjJnUwcwJuyGuEZaDI8bh&#10;ggBnGtYkCMvmHfj6a3KR7VL0pPLX/wCGRYz2GQLbOnpXJyRkxx8ag1cnuDDVJXbeEAGPTudRbBTe&#10;xOfP3J7NrGPpkyLGZW33awa/nHy17DbE542rynGLxyxa70MVrT9xcxmc02N2zruX8Mqa2thwr/8A&#10;Mj1G5lx3JjibmH/ZvGue5xs3nUkJgeMSt/wl7nM6H3Yeie5q9VQ6oo+XTVkdm8lQiRkL1ViJ5tlr&#10;7h08zkaK3tngm4leBGJHS7l+9A2CC5GReqG0T1U5dO216W2mZhi6a5F2fysez3aLI4KhAIcDMt3x&#10;wLp4XMCpytv4ji8nyzLhf2m5Uv6iZH8pYuX81FLzE6fGrI89RdlHo/aMo4/pLeHnrgbOoCAggO6J&#10;AT4XB8y6Ek9QSCoZcBy2OJwEnUGunRhm1bkg59yXLPJevPU3rSm9ZsDtBr5jb/Qsfb03MWznPwL2&#10;krjaRKaVl2OPUt8zVwRrhurKolM7mJ5k2kZW5ycsnjgRMR0yjThYZ0k5vcMxsB2b9yAhbo/Ag88H&#10;eZXoDi01tkw2fjnBccB93dc3/cKz2ebN6wCPRYicQdS2uSuU13fNp2FlxvIMHmFy3yOYpjPaIRsy&#10;7KmoN8ZWtPxg+SJB6klc2k/3liVvGTzVW3g5i5ZbyZjk8y0rXIU0xbmrNgovY25rMmCmD9oGGK6R&#10;sQWCNZ7UlBzqQzE7N/KitzeWUWBdc+px6ykl2ek3N5Ixe2FHce3e4vaOZU7IamjA8MyauILWmW33&#10;Fz90rqnrZ8Plmz0amLs8D+dPZvUDKSToBngLkBBWye4jG1SjySp6c3MC81GxBr3OqPYPQ5sn2Vl5&#10;LnmNoFx9VOx/ZJWU1PTzCdmpybM9PdnPKjQmE22ygfTs1nlJLxvd23mC7g6dtadRdcOW1i8AThbj&#10;tD9VudbMmxprA+aziSk0ykbEWNStnLoNZse5L3BbZPGCNN2vLEohtWeyWysjZzKWLmAArO63dNQ9&#10;tErktZ04BmHTet9VsRcf7I3FV03JX0bOeXILX3bjUyR7eHM7bAlrkDTGTSJ3MH7K6HCvVVuBRU7c&#10;Om9jEzlTaQMY77XU0/fxrYRt28ZMdgS88Z56ub2Wz9jA2mpbLjUHdXVsdMSWnJVemU1fkgGLUJdX&#10;leZ6Vcrbf6XpHo+MtYrsfCa/UE8lchl53jzTGNeLu2SaEn1TnmUDG5Bd1CWl33V88ZVDJezZVWAX&#10;ksJyxk50EfvRLJpHsLqNs2OGDUj8weeCNbWGmxI3c+IxM8iVITWtBweOTto5jjgPbgWnU3UHYhAB&#10;DdJB8LxrWibtLXuCd04IkDctsg7WCNZXWkvl0D0/ZV0bW7p3F3UKpu4eZOS2MblOJ5TE+kp4H4Hb&#10;d6MWmQfjWVj2mD7JPKngPpkKLOlScnG5bZH2cguogLin8b08EYLhuYT307aPgSl9WDgbHC5ALzUp&#10;fK5TMmx4AnK3dD1bfcjQFvMCSpzgMC2FTJwRkwc3mB8hPyfKuS0hNV2zorlFVnlyBtuDk9y3qDIg&#10;LN4MzbHHqGH00y4Jz2xgXICaoycccCqrhu5ZucaRQF5ZZo3l0AzvHJ7fw++qXRknl9STWy3mvZ5i&#10;cu7wRqzjI2cjzgF8Qa1rZnsLl1TiYwM9MxOomM4FRU6s9pZDc1u2WWiKXqfZuQ87M+E8ZE0nNvOu&#10;pwVIynEl38J94ZE/PBGiVUbP3Mt2dHYOfaI2YuYuP6LG9lU2BAF9cl5C+0tlzmut24dcj7Nt/KdF&#10;OJfJZ9KTtprds9PSVK2Z+qQNtNe1HJ7jXmjGNaP9m5iYQI4z3A/dhjEukJOzJJJKAJj8tYuSnO02&#10;1yPjLUwlNbYyP8J4r+uPT5JPWB4w8nTtrm1nMBxjBj04F6TevBR++DYzIOpcXmF2W43I/wAMq9c5&#10;ZepuPjnn3MyKshIOydj9ck7P3HvgLvI/2F23N6tkM3l1kz7d4yC6vvryQ2eVgRg5B4x/vrWqwrwc&#10;1bMQttOC6UlvwLzvmL9nvVZG34OHx8fE6Dl/myqJWUXapTDmCavTB83mLEjwOV6KbNJhvMumskeG&#10;ESB41uNrnjXEE8Z2XJ4F6ZyzJ1ZGrZr2ji8yivcX8xSileGHgKbIm/RI4Yv/AKKsOBMjXS6cWuhz&#10;LtzuA4cgGtZ2ZzRzJJiA0Z8ipLceNGG+TIp3vCg78l9QMn8uwBtfUTLjeYM8YBfiLi1nMCQcGmr4&#10;32iTqAeCN9k/Oi8KDSHhBwMn0YeDqLl2qG+pjg4FcPtA9MU+vzFT5o8wDwRpwPKe7bkjHjWtbI5p&#10;uc6Bj4CaRFm/OyI9L/ZnIFG4/R2NUgxG69yMaDtxkgJe3G5Ba1LZVMHT72MYI22ooZHA7QIOX5g1&#10;iTUWq2yu4ecSMjxzgD1OWjG+EYEAHln5XuIbK5g5CTRPkImXjxzHoxnz8tZkLabuDQkOYEuHDy4C&#10;FuKtzC3vOCxzPKVqGzJMhgjDwfSRIknJBYjeWkh02xpQUN4MjNtZgQHc2z/OYGfzFrTiTkjbHwWk&#10;Hk8jbP3u58sxP31tpTUTnPdUS9lHowA1h9QffQGVzCopV92OXB8NdXE2ZklT3H1h9NPTSRtrd6wI&#10;dzppD8m1Qs51p8k2mTnHGAuMfMW/U/MHrAmNmxKPzBowOTuYCAgDKhfUGrgzeDgGfHxq1D2tUCQD&#10;UlSDctgRmY5Pi8a5jqil7xMbY9xdUTyTijHjgPn6gyiWSvJH3I+AitvqUO7pSaHqwjZyBm80+nqr&#10;WphL8DnI+KOMfLINU+eUXuw8YQXLaskncDeDswcY/MXMOdb2yxAzcc7z7Se4mSM9TOBbBL6bIZkC&#10;OPpqkzSnxPMkGnAT9xROcbaUDMrl42Yz4OMmqPV41ntcbsEeCwUdtbYOi3LBsAPauj+/AsZrAjmA&#10;h8Z7kHT0knGP3gmorUYzOKgIYdmA+RB5GR6YmDueYmXBBGJgjWwUfIx7sfB/FXQudUcxdaHqbl+7&#10;c44sHTIr4zIytgjj0zN/K7+NQ3EjG2bHgsW1W+2NwHgN1EwcTJp4w8Cht6gcxssZrRAfvqt9sMu4&#10;cuBAXk0Hx38ijKC1SN4yjc9Ua3JvPHu5HjbTW3b6ZVzHvA2w8YT3LnMUyV1oTec9rAtQDZh23hLz&#10;k5SRj5iqswk/knESD4qZcDJHnDqW+X40HnBHsDYGgn90nFPHGOXbtGC5b6irdH3AkPHft29UamDe&#10;Ec8aPN5PZHjsXI9IqHk4Yb1RMZk5AGxnGtabty3AbzxoDKxttCPcc4/2FoUv3aZDBZfWzD8zjX0o&#10;JhCWRvsD4o/LIXgUOi2bZsM8Bj/6EHZkchcngc8A+oqfNJw2ZzEG4e0XOZbTaQuNyI8ZPOSfIMtq&#10;5x4EN2yPHstbSqCWnFMA2i3CcaGytm5C2OawUcHM0ljLOrJ1MiHg+8B8tCfqA4qpK4I2cngMxESA&#10;i0Kn6oJHrB4FW5ozbPxnvARjZ2RluVnroeJQdCSt42mQ8EbHPzEHnE8G2H7Sx3iDm/sIbK6sex6P&#10;4QyK4OBymAmtdxk0+VkjURcUlu4pyd34Gz503j+IukNibybPHu5zU+8QD6iwdnScpDfMHT+l41qm&#10;yupGUtmOCB9cuJM1NqhuLe5bTsBxRbZzo3yj+Hd41T6oGykjI+C1jGtOb1A23a9fF5ltcczjaIOq&#10;picLbnN+mnQoSWm1f5jCZR+0BsafbtYKQwxag1oW0zaAylUhO8glW8Rk5gyiwLkuqJPNpDMd/khy&#10;7685lxAa0mkxZ05/WU1KR6QvLKnuxlsqP+QETUqMT+2DmN6fdgCHBd5fcWYzCsJs2nW+cswy6aTN&#10;w5uHjD5qDzxuSMl6M/MWm5Kji3PtD1cbWJjUn3zpitW1SaTkcxnD0DYN3UTLyTkDn7i6i9XPaJIa&#10;b37f5VcMTlkUWTtUrbE7zQxNPVncyqXXgn3jSukurlEg9wmOMP4a9LJp6wFHmlL6CDehmcCKLVF4&#10;1511ROGTxzggYiH8RGMhOq3Bzk7IYeTgb++bcREjtKt02O9Ngf3ahydwSAnSJAj0wG2CMEYbo4yJ&#10;/wDTEGnN5w2t4I9ODlJmcOBhHk/EVJZjc6EcHUEmZgQkedCUCby7U/TZJrNmLbmQc0i9AqLkZJUQ&#10;EdgtkYv3F5g0XWjmVTYGvbXp9s7rTtW+wCe4ZwK6O4sTJ23fpNPF90uDirMDnAwBcj8sq4/2qOJj&#10;2ie8AWouoqoZjkg7z+VZyF5l1c91g839keO/rJLprVG3TaYOSXjbZ/M6iJN3Da3nBoqYSYMref8A&#10;E9xUkcrexvcEBxEDzCDWZut3BHaNCGQb++2v3E9I6X7Ne3gvvw/ArtQfsf8AyriMfmJmeOJdG5AY&#10;LHd9XUGRYjprW7a/dH9FakG1BUDkxcDzj6ZPGs3cPCNmVmPjVwnEvHMm2c/L/cVJmA3IdGMFyMa+&#10;8v5mxvT/ADcJGWSRzxyFt5ivjOg/tCN9GztDMMXLWV0395wOWNwJNQZFqhBjYEA8ZnL/AKF0CMnu&#10;1kFTinkpeyTdnL4QzD8xMyNx2U9BHBaJbWqdnkqQYAhtXtLU99B6w2VzqmyA7SBbjILTINOQ/qXV&#10;jwDVBJdOyAMEBRmHzLSz0bPBom4xqyDl5ICY7FyBDagb4LBgp7re2OTSMkGTdvZj3OVy0yzGOAZ7&#10;wPp/9qGvG7kOsEG7x9TwRow3b6d6M/M6iioP0U+aTDdiAvAydMieG33+xAEFuMn5EeHKyG0YLRIC&#10;IPMJG5lujGco4PLT0uco+PCQ5WQJM4M/whKYSVsv7Mf9TjR6jyDcubMZ8/T/ANKZrCX3uPTMPykO&#10;TaISEpXsrmMycngbH5mqslqSh9zmL4Md0Zm/TKtsoPax2JY3liUnSIQaW1TaBTlWjBGzPbej80WB&#10;IwuMay+wHOOe5eRyEmcBcC3inxy6oRggeHFeHpXFm8n30xbPfGlMJfgJeCAo7f76zJmT6aXWWp3A&#10;9VmzdzLSYIDis824s37HJBngOLAtCl9YEc2GxrWmgMwk5GxL0AMhOZaXWwptqiKbCBu5jNx6flkQ&#10;14MgSWXIOX1BowOYYCcjJ1BpmaEGZtgNd+GtRJGZXVAyBHebHuLPpW8mLnj01tfZd4eCNZvOJeSW&#10;lxwcCJu4obCm1H63nk5k5MDkFwKscnqCWvMkdrU5l1UUlJzF+2vM3wiQeXcWZTuXzCVF1g241nJg&#10;6N/jppxG06bs2Gl1YNyZ7jv7xB0yK1U3OJjLc8F0awWWVM5gjwxlXojsII2n0p3Y26uIB+bxqHmF&#10;vQp3E+PAfMZr1zdsPbN9ncur+Q7zGx9pbltXBKkbVNi7mTsr1/l9Mi6Q2f02OmJ97GcrcLj+dbNt&#10;Ik8lnEuxzI5Rxk0l5t6zarIWdRtHoaMKpsWtndPGF43IFXzY/WhJbOgQR8BNJbBtE2Pkk7Y8YfaI&#10;OYP5FyiRxuD3HB0160lypsTbPN5sJsZpvHrGStzvIHMf9oFdXIIZliyRr0ScTSXV5ReCNj7S3FzB&#10;LjmabN3MAzuQ2iQD5mqrcZNsVWz4uERk0eYsp9tzBxrYZHTc1M29jPcgIslkU2bwE3d/6NNaEz7V&#10;lozmlR94ATppc1GrPBYhIYbV5V9HlwMzlbxj8tUiYbRJs/e7y5mpSRk5hO+qVOJ5MH5cDnJGqg7g&#10;JBHnVsOFWD81V2zdnFHzaZD3lsAriAi1XZHs0pSZOLLx8Ubny1zFStbzGSlxhOT0LbKg2gdqtmL+&#10;AFt6PqD76zJqZejK+PX3NfmHpmqk7n/pN+k9ePaAmJ5O/BvEsIW3bL/hV9mbNkzHv7YG+Slx1Bc5&#10;r8y5LqHaH9pJLZcg9pH1F97HNsU1piYbub2hsXTIInBGuTzvK6mr6iP8fmLOtxubq2/k/wDoTspg&#10;5p7QihtEgJ1EMrRnKXjIBmepbWTzSSM5w4O4py6ODqNy9xBm83mshcBgeBKOAi80Xg/QdYqTrq3h&#10;8vX2anaaZRTE1sj+5+Yj9oNuMOnb8vjR6Xzhs/JgfzXli5jlGntFN5033uXPfavL7kaymYSccfsz&#10;/wBjNd5ncXoeOyMWYrw+Dj4DkpkNsJtnylVrAjKNycIbRPpLn+bykjY/9Ea63BJKLlw/bJrvEfwk&#10;9NJfQc4bYIHxRm6a6GFmatfYjj9AxJuL6r8hyCJocNmOFXks8cmb4I+NHyM5K2GfG+1h8vSVPbzM&#10;cDzPqQLZdr1Pv0fAZiE9MEqXmBGE1ZGNwXVrO1dngZMHjPUAQS+JNR0qqd7aje7nc5ZFqUo2cPJc&#10;yfSqZakHMGRcpIy8XSTHZr7G8H3rNpENtT/y/mOKDzosY8EaskknZHHpz8a3Z5sfZOW2MOmstaUI&#10;Vi9PBfFprpPXMRqtfzHMOxjlFbqr0jLByc6p8Eug9P8A9FbJMKbI8HvLbUtqkjbj76sRN2hL0FHe&#10;SZyHPZ9OFB/R6fTCr3Gd5Ly+OBVmYwjIX0xD9C1kt11+Mynw9O4sh+mPEvn0EjFHihUZTGufImeH&#10;gR3WBiKoyRjwRIEY+P0og4k5AjxxIT/4JaFq8vQdMdK8w/EkklUZpr0npdzOHtmBMvJeNg5s8yMa&#10;06i270L0Dk2nARP7Q5OyjvmZ6hvhrn7qzrXQtqwxJ5UmAmBM/aRVY7Nxxxr9CCCH/wAVq+CjFS9x&#10;r8o2qT5qM8ED8owk6aATirHr8mc+Ty1UBkSPkUWkJNtlBqOmtZ3JA7vhEzvCh7wmo41b4EhL3hGJ&#10;WO8qvBjjWv0JT7iP2ny1HObopWvtK8Wm1pfKL2XvZlYMb2cPmLo+m27KVNgQM2JXEfmLPvRUcubj&#10;xv32Tptu+h0325S5nklwLnl3eBeY5JmSnt0rj+w9NhaxIxuzyeTGAZ447Q4CapCcCwipNqbcN+CN&#10;9cj8sayKZ1LPasPgM9y+Wq9MaY3H059RPxvLqU66aSJHjx/T4QmzXN7YfBVzmYvQQBD+ovSSi99D&#10;JQMHj64bqW/B4V5eS+Zjk7kDnmW1tn/zT7m2D2AWmvV4VSotazi8m49ASTjcJSfAcQ4Bl6q512ge&#10;shLpUyssD3DEXItSbX51U/s0Z7YfLGhMnovfya13GsiZkVR+4RpS1nbNeke2io59McBp4VmHqWir&#10;Tqk7O0N2PvHlrE5XQ7aWucbk4sHlq+TC3AP2ABRrDdNVJahizoaak7hqkvqSzLjhj6i402xuGxnt&#10;4ILdxb7Tc0x32ZgW4ydRYptcl9kuOM9xXcKapehz2U3TnXEnbiai9H9KkNWBTcC6b2HLeLS30wMr&#10;x0EMHUXqdsn2B0pJ5cB/NT7w55lvwLzIphpubkEffXU9LuKwqEllndJAPqLz/m21qtVrkVnpXLCY&#10;i9xkexptu2fbAyg/qKT6HmkGsykFUMpEyOFsAriYOOmPgVpl+xArYl5/zuorqRvLpOywQAE3gHzH&#10;K41GCiaJq+T5v16my6Y26xhhsvcVPIRnNHaHc1SXRrJaw2kTaZaO/ZE9tQ2sdsOTs2HBy0BpPZu5&#10;0HjzTgXouMgqVuSDkpuTa3bXI900Ki5G5gsRx6kZOmtaqB45CyOGD6Sz2T1BgegZhAVwtscUfMpk&#10;MGMFu3qainyVRalLWq2zhWqJPub3BGutNn9PjbUoByEFyAnMVPrDZ22eOdE+f4q3LYPPGUncglTz&#10;UuctRZma1uP+z/EW4BKlNkLYUr01mSSSnBHqGH/BXPc42gzmcOMEZikCu49qmyttOJsAzl9u7Xqe&#10;+hpNnchZst2YAESAn51ncvYFVWsh8f3xGZzLe2v4TiEjhlKtaPUe9MfcAj0nl96w8c9RXZv6t9Tu&#10;ZieMLG4HzC5EtpjiXSSXAlt+4ZvzLa7naXtnM91Vgzu4zEyakCTiVuTZIAKq0/Wjk0uswWhwDTPb&#10;D25egPnSJqWjkVWlwkcrwZ4/1EpgQbZydGKT2mS5sPBNWNyMfLtIDXjhsZzvLDgIuSh+sOq3/hOn&#10;mpidLtlJmDNzH8RbxQbccFOHDHKrbonLJ41z2PaBuDbAFiK8TqKlEmk+fkznLgWpMgy5OlfjURQp&#10;sWN3DQpps/mIXOR8LH5Ys6p88puo3NjGcpFe6AqR7KnuPmQD5i2GcbQ6UgHjgMJubqd9R6TchHdX&#10;x7pb0USSr8R6JgEjZvQjwGBnTM43J5YZtgXDdQiD1JVjl4TA20wpmRtyQPQYF0qbWbjDF2mGhSuT&#10;smzbdusREuz9zHgCArh0TljR6V0+5gc7zGfd2vN3kngUztQjmbf1aco7fLIXjT3vHdE1vbKHMJO5&#10;YExzX2eP/lu+tIpOoJi5bbmw9jZXdS3zjol/wvmLlzvMyOUlzUt9ZGHk4lMnGANjOPljFxrF/eBX&#10;bWW+pWrVYwZ2gbM5dLbD8OnB/wAsXvp9vtMqNhLt2YGEMHTHaWYzOcTacPQb4cow3bdtarV8nlzD&#10;stoF9cuC5i4jO5DxbHX8Rtcvw6lSGL90xKoKgn0BLxjr8HVjedvccy6YuWJaK6oSYTWy3YsSk+Ii&#10;sw2F7nYjmT63ca6dvxrTw+eT4acDNdCLJYx3lmSuK8ZNsjNiJHpXPKimQ95jBbaj5ZOCBVWn2cpk&#10;j08bxjvkYy6Y+4uom80FOJKeByxETS5fcBAvRfK2zjN04tqRw9M559xU8kwmLbJfKu5JPTcu3YFk&#10;Av50SZ+rfMZw5O57KEMJPNyLLdk1Ru4OhJyDe2cc03XExbE+/FH8QS7S2f7K9pVQy7f5bNXTMNq4&#10;MjlzYx/KiUj9TcVy88njVvb8oWNdaU/s/lMqZADA+fvIOWO6VYuTz8U7SFCyDVVsPM2tKPqdsQ5p&#10;lNSkg8zPHj/aWbs6fcttaBiUka9SttlLsm0pO8mWmFuK0MfzrlfY23krxy+vAuG8sq55HM9insXH&#10;9xYI5ZbdWx/vnN7cbltMQRmYlHHd6a2AlSNpbYgeSMuAfUclXbw9m8h++X2DO51Crm/1jJXTjxtK&#10;mEtmu+PR8wg+DAtrC85tZ066BOa5f6ZXfKr/APNCUxoNo7o4PhCyIbOPWQpgwwMAgKQHUIsfl+xO&#10;YmcnNGxKRqPqWkqs2NtmY98CAtnlftr0DrEnCOmtV/hzurZv60FKSGS59SD/AJbgwRq1Sf1jPt5M&#10;ezW0jKNkTmEu51wrs79X+bVC5wMwFwD5hO4u8KDpuXUY2AGDUN1CWlmzekb/AHG1jHWuFtM2Ztm0&#10;u/q1iIdsXlLhskr0z6BSG8temTyoN8lN6M9u5y7i5pnlDuTPXxoLQ7nxViIfXtsCbC+mcft9n7ly&#10;TAutPVz9V/7VEfPDTUTcLfme+qHVkweypscP3eP4aG0/6xD2TyE7aB9u8dq0MglqJfakipUs7Y2o&#10;TyQ7K2TFnJ7UwdXdQZVTx7fJLHTB3Lw4u0ycwYiry1rCvJjOyZLv1EHZvJi2bHgDxk00naUr9QlO&#10;6dFbWPWoqOcF3aB9u7IemMY1z242sFjbHgjAUlzzCoC3psjkoL3UWzE2RykIwRxvsnw07rVKUCYT&#10;mnNTN/NSuMcC1OT1hU7PI2ujR6Xycjx7uEn/APetao+Xikj3HOGNww+WPxp/rRo6kz1nNKneE9vf&#10;FGvQim6soLZvTgG0b7fJg41HNouNcZ15I5jPiA7Hpx03a/S40yz2VvZa2xzIBbxOX31poyaqv1Ee&#10;8b9VG1iq6qZbtJJVu7UhS/Oq3T/qn1hVvtjw7VvATzOP91XbZe4mLadSNg/9jDdu+D8y9IJezG5E&#10;A18WP4aidCt3D5uqSeY9eequ2pKXAMHenkfUILufsrnVxNJs8mLFg5OUgWek2H4F7kEbkgJnOIkB&#10;PNWJ7VPV7lNSEPMmYBM3o+oPJjUVzVdz3uEzOtar+w57p9vvMpYwdzqER6YTBs2bHjMe3cLprKx1&#10;J2I5OwNpumekQaGs9oBGbZ9BGATgxBeUh5tJ3S4S/aRJWxNzZgKSNwXUJaTO2TaBu0pAzlT4u+uO&#10;mNaFQe0CmJVSgJ2Zi1Ga7aJ8i4t+2nb1YAnFi3BvXL9xROxjWtNPratsVP7K5tNSHjmRyjg5lsXG&#10;jzOYTakvuYC2eatg2gTidMLBg2hweYsTqCtJs5lxwvNTS0yKJ2MtVWWpzNTbF/FwnblAesrTlQtw&#10;NHL3c3vUucC1xvT8xCM+7H3hk4Fy/wDSvHn7Ny7s47kJ/avLXRXq17UKwjn0jkhjl7PI61Lq8r/+&#10;lMpc98iP/wDKL4z01HP6ZEWt+00tW3jZ/wDZ5yB5uPsrjp+DAs32by9tMq0YtmftkH3khHPGunNq&#10;jdzO6rYyqB8UcDcV1z88axlnWFOUNNn0DY4m8bjTI5444F6D1lcXp1nn6IVreoZ8Jp23irJT2duz&#10;wAmfKuNhcccC6y2V0jRcdKSR3KpULciBu/F/bXkRtAqBlUM6PBLTlmEfmLcNle3+p9m8u3ByBq8Z&#10;f8uTjgXPuxdkSvzfynWY2aq17OP/AJHdfrESyUtqPOGO0ON4UYhrzlnFByWSX95AIhvLVqnG2Cfb&#10;UarkYTMRDZMyiKNsPg/aXQnrEUPJZDNgTg3A80vkXQYXGNhRdz4mnM5/7S2xfwnOuxueS5zOuzTA&#10;Fg6dxQ9ulD9lTHeYGO+Rk009WmzsktbAnct1ILq6ik8ne1IyYmMAo7YhfnXPZnJqhNjyDp8ZhmzY&#10;tf0jzfcSObUY9lTy+Vnc6YucvTjZ3tkp14yBAGa9LqLjPaxQc6cz47lyxKS5pj+RAW9PkYMjtvML&#10;0ltOzSp0SPZ8QYxLVXr6f3T0so/aBTk4cvgtnwiGH0+NZXtcqSfb7uDyo+z2XTGPQjjwLkvY/NG1&#10;JTE81ecZBaa1ql9l73a1Pn0ymT4u6jFpjWLMSpbbPl4S3dq2/iMBqSvJtO5tvLY5SQMyi3Ifvwd5&#10;dLD9aHaG2ZA3yRtCR2uYTHjRKaS+g9mk1Ys9xKRzau7yPOuUtte2h68mNmTsSjg8y0uWY6Vl5ekd&#10;eP2PvsYGrU45VjJ+79M7loCt9qNU3nLwzVgwJ5Tb/WlW+1SnKcbHgeVQI5rRNPjMuEJp6w1duaeB&#10;JTaHT3jgNgXND6H0+kuM7659NYqv2WzcrL1ZkJPCtXBr4LRH0/h/PxGO54iwlVx9zi+pxnpLSG0s&#10;cvbyNzNWP9WHLcGMRf4hV6UMnInbMJoLWAgrg7a8GnVc77S0rlDZiW8B1dH8i6s2N+txHTctBLZy&#10;xKeBvp3fcXRM5d4+OPxeCfDXhZrp4foNKLk40nTx0f7T0An4Gcs9B3Zv1FjNYVI9lowOQsRPICC6&#10;arT/ANbeg5w2MGMJsBET2T1JJa8kM1YNjivS8vsw+/ZXHQ/2axlsfKZB18dDWbmG07bzLBziSzeX&#10;HvMbcBOZcLwRrm+c0pLoXJ42JxYG/l+NTNvdKTprMWIbFtmPljF+8hkrbjCMAWYC4OaQn+Fddypy&#10;m1Wl6pOv86jk8zzMpu2yP/8AKBKeVo9eS5iGA9sLjmLl6eStzG9wcyP/ABrpUZG0YwBjBkGgU7kd&#10;ltvja0SDy++utl/YnbaDMwv2nuPL5sLrvsoW6P2O8fEVrmm3bBNbLOSFwDLzBLmV9Lp7AMLloEuA&#10;nljRuR152a9wTK1eHzBjXI64n05L5SOHRvFx+Xpqdz1yVqr7X6jomaOJtW02AExxM4PMJxoyzoCX&#10;SGagM51HI9Qdv3FmA9rEp3kDl/0y8sXgRKtPWEottMQOZaB04jH1Cr5pgcgxVeiPe4viMx02Kttl&#10;56HbPydmtt2jBu8ZNT9uNEphbM9yAyDKuLZH67lOP/8A5JSoo/LtExrbKT2yUXOGR3/atuAfMGUu&#10;dIyfLEtatyOZjpqpPbkGS+tg3396x7NY3IG7XU0u+vNmeUPMYHN6AGQi9AtpG1wcfsYQbu1cdTz1&#10;y64qQds8AeNeg8pQmrinn2aSlTTB2+8sL+NZXOJhjcrbKwmA9eyslHKyGJjjXZwtvcYczM3Nsp5B&#10;kjUNwNXaYS+zxobu44yLUS8y3JBDNgi4244FMI3HAmRjxpLnD0oE4yDyKtlIrI4GhrhngHjQkeCU&#10;5wJDGpCoJyONwSBPxnTI+arHL5XvKG66AAt8JAvwbwkauE0peyq3u44MkCQlyWD+0IZE/cKpbNup&#10;kfvr4IAV8ttQ7Kt7OTkckTLyX2SYErSRpoPpCUnH41ZLY1XBkspgjxZTk2FqXFk0o0sA1W27zGVH&#10;hkRQUD256eNDXA0Yl7jAiXZ+8pxPSU/eEHITvqyTSVkCqqQeBPQTkwaZ3wgUNuEUMmdO00FlkHOE&#10;nDgcaqwAY1aZez086+6prADuBkTI5WSNWpwPAodsidcBDbygcGdEt3wKHcJAkPOgB6330NI4RJw4&#10;sjwKtkcY0E4SG48aeITGgIyaiMDJ40Uj7h4fvp7AmdJTBoEDPGmbeNTLamDbqcCG3ZoxbwcaeHbg&#10;TJCeBBQLjUwY8CeZjwJEGgCY3cKZ2h3EH4ONMkcIAsnaHj4EzvCqu8KYNwRUUhcHhkxpkihtyKcp&#10;wINsiQ25IEYG38Ce0oFQFIyPINMuHHfRIhNNByZ86oJxneE8MmNMjZl0MCMDb4xc9AsZ40iN0Ybs&#10;/wAieG3x5I0ABxjxkRhu3HbUwcvHAiQ2eofBdQBDt4OBK2iRBjg/DTPVQMGbfg6aZJ++nie/+mlx&#10;oFg3jRJuPGmRj/Onh5OBAwsjMn4askCp7cmD+KiQ3Hfj0/LU70FyC1D5fmJkhO/q40H3gkGSNPDJ&#10;jJ76nPyTCEwc5TN8+ljQcnL/AMtPD/fVAsJEeYyJntDTzn/SQ3fPxEHI878fGnUCLgw4mHfgTI3C&#10;DjIT9hPD/URQFwSuaaeIQaG8GRIZOR0/50UBcPEGOD/0kyTmYL6RHncjPkJ00zvHg4E4UIng0kiE&#10;JrxwJm5jvpEH40APEyJE5qVzB86e/kQA8POnvfv5yJ4duAefgH5SZITGTAgBlwoZB4+gphPc+qNI&#10;Y/w0AQ3A+5AlApgx6Wf6iRLcZMfL8tADLcaeIPH8NLj4AJ4jdADIyYP1UrmDoXEvI6kCXT9waAF8&#10;6ZITANPEb9yAChkufqIAeud++nv96qZJ7h0iD8f1UE483J4/NT1seh4Eh+/+HdUwjfxoAG2/Hpxq&#10;Y35mOwkMenj/ANxpEyIKB4eTIpg3Awj+ohtz8ieuWeBADxOv09JQyETxCF4O+mRt9PHAgBWhcffS&#10;3fxpacGSPgT2lcz3UAM3O5Yz/kT28EgGDGmSEGocfvoAJOHmMnvjQ254Pq/ImffT1scCoJxNyYyY&#10;L9y4kS5dzp6Pl5+BMjGPuIAQyYB+ZbSwdxPES3hADPBkg00yMnjTxLiX+WpwGfkS/kSJctpD5mPv&#10;qgBD+vk+KntSNLgyJ7/en3FOArn/AMInm5Cdzj/Ik3z8H90pgxtu+goGbf8AepnpnT1v8g0zvGnz&#10;+qgnHiZMnMjTI84/c/xpRpIAZ6fuJ65j/STNzGlx9fIqAHvcS+dK5409p/74FOAh8z6ieIMcGflp&#10;cZPMSHb/AG0ALgzpkeSxjT1sff40rg7nlx/40APXMHyJofL/ABUxc0/pp63qfUVADw8n4aZ07fmW&#10;0hk7iVvxoJxknggS+fUS409j76AHhjwE+py0Ytij40H4Pw0STAJhMhErmBM6v6iXGgAk3IONTB3F&#10;DGQlz+8UzAgB7g4+BLVSJ/eJ6DloFjw+WiTfmYFDGPBngT3zqgCYMnfgUy547Sht8/w0YH/ectBO&#10;TlKb8xQ7mAnPtqZcL+wgAkzIjzMY4PnQFn0VZGY8efmQDVABJnkzqyMx/wARDWY/Bxq1N0E4hjwf&#10;3SMM8ihjGTuIkMeD9XmJgBJvkRIecgI/hKG3HjRIfvqgWTG+TgAjzcf5EHbjVkZj76ADDcaMMx4E&#10;NbjR5uPvoAJNx4MiMNx/kQ1uiQxoAJN8iJDQ2BEhoAmDUwZENgRIZEATLinIXApCnAlDInkzcSuI&#10;AmXErih3F9IAcxpY1DxpIAkJwZFDgT1xAD2NLGm183MaAHsaQyJtfNxAE5OY0PTmNAExLGmRpnGg&#10;CZjSUNJAEzGmbiZxpIAeuL6UfGljQBIXzcTKeuIAexpY1DUhADiSZuJXEAPY0zcX0o+NAD1xfSjp&#10;tAExR8aZuJXEAPY0saZuJXMHAgB5K5/8ImbmBfSWA5jSTNxfSAJijptOIGEhJQSJ5AEhJR/kSxoA&#10;eueNK4mcakIAcTwyKKkgCYnFDUhADikKOlAgCQko6kKcByBJJJAEhJR1IQA4km04gBKQo6kIASSS&#10;SAHEk2kgBxJJJACSSSQBIUdJJACSSSQAkkkkAJJJJACSSSQAkkkkAJJJNoAcxpJm4vpADiSbSQAk&#10;4m0lQA4km0kAOJJtOIASSSSAJCSjpIAkJJJIAcTaSSAHMabSSQB83EriZSQBISUdJACSSSQAkk2k&#10;gBxJNpIAcTaSSAI8aZIno0yRMAhkQ2NEiKGRAsGxrhv1wNshaVlPZrM+dwL2n3IF1pXFYS6mJS+m&#10;TzgGL99eA/rGbYCVVNnxu+4L+4tSFtK6hhs4xPmHN9WTwkycnNGf8NQ5XnbY4/NVbmBFDZvCB4Fy&#10;Tn2tsHimjjBkQHeB8EHGjDy25JjjUPcxpBOM9oYBolTZBxuQQRoa8lYwokzbigGCMPGgWdFDcEZj&#10;BgOIlvmIPOPZrBm2nA4Ly/As9eOHphgNB+IiTOoN5HgNxjWokCY8uNtaPkrPXDxtHxow8mhDEzqq&#10;ziXkgzwakBFG4Bkje8gM0ZkCTAphLjYmNPEeXv8ALQAH7LwZ092e2j4DqZbxkwJbv40AMkIPdvfT&#10;LeYeNPTBuSMaqpBkgQBZLg3JEeb24x4O+q3J25EYI3IEgLwEhw1AScNyNrEBjrbtge0AVJVUyfG1&#10;AjLqD9xYu8GPjgP+Gho5p3IOBYGXxCshAkIZ8DdDaxkzopUeQv5T+kmmKjYTpmBy3NcbOB3Bq5jz&#10;8C8K9gPrMzKhHuA4CuGBOY3/ANK9GJV662z52PHZdgj+KP8A0r+ZIv7Mp2E1ko03VeWe/wAHPxsi&#10;rRi/d4vylm9ayh2042fTVzYuOWftI/8AEvE+l6XG8I+jecA17i1xtqpWOkZqaA+8X2pR2x++vF6q&#10;JoyDLgbtdHGQq9f/AGdOb0r1/L6ZyfO8NS6GM094yWoLcbk9ngQ1vcg4/wBNTG48bnOu6vV49Uxz&#10;tHvmbTVq3aj0yEIvQczk0wlWMPH6WyW7Zxa3camCDUgRIjjxnXsW4/8ArYjaAR421YiIb4osi4Q2&#10;4erPU+zdzZmoMhC6bkecMaxYWZiye2IdjGrOVyTQlzHGkRwRyNTHDO9k76h7uSDJ5a2yQDzQeMeP&#10;voC3mBA5wnzrQh0+RyM8cF0kY+ZbUyR7J59OCexyopPpCyL5epXcLEQms7ZmLxw4eZ4+NGGbgm7Y&#10;F0VSfq51PMiWYGNuPyyqZWGwuq6PGff5V7N0ydxReuottd/vGn+78uqyj3TnuX5L8Bj20mbPfMgT&#10;8vUtoxMB2eO0obOYNmw8cF0ZrumRWvMWkJbnp44ONMt5g3gJnAl2xjGc3mcwaDzzcoyAjbXcChQm&#10;zuHw0Jm8xjVJqAhAk0eAnTTLOYbtwHTNzf8APGfONakJNQCcEG8ZAx87lqt1BT7lhYxg5grg1rX2&#10;T3ZlvNguO6gNaVQOakYwf8uK2tMDGSDIkPPkR55b7iTdvgzouFkPUbI9T4yPHOdDXHLzq7bO2Y43&#10;J44+BJcNQbBMOztyBAHj6irZKHG/Jk0/iE4FZCOMA8EHJRIk0G/ZYI9OD4acPKS4p9tAyBHH0xfn&#10;Wb9nkMTJprZp5NL0us8v4aDyP2xkeCxkUYEyg5XjcgwHFj+L31cK0leBtg613l+BKk5fubIDzy+o&#10;slqirHPaJ7PGnQkgAasb7nx8ZFW27fHnSmjNzG5znuJ5mTASybTjSXFBMt+05wLWhtxwMr34fzrM&#10;W48fApkwnDkI7PcGpz8oA88b3hrPXjfArgRxpqoTPPwKhH3iHEtvykYZtxx8fGgcsd4MqLXMBMcC&#10;S/QQQ3DfdiJM3A4ypPCXkIATAVPSBr++WZSfBxqqknhIx2Y0y4mgzNs6ESdmQz3Im9pI+41/Z3cg&#10;cgcm5I1rQ6gczJyDADlq1s9m4pPKbL89u5qktqxyeYS6ZMscAN3gH5YlzD3dTuG3C2zkvaZL9zen&#10;gv8ALWV9sEMukNolBkMy38J7kBFy87l7kJFtwdPFQib3TWW9uNsqfMHGP2aDgSl43sysBgXXWzP1&#10;ZyPCY374Q7grox9+NIc5UYT3Tj+X02Qy0+k5BuA7y2WcU2SVEwOWIh2/NQdm33wmja/F4FFMe5hY&#10;mEPS/ZeR4Pf47uAhbQxl441W55RZGd+MOpANbkzmExtgDGcWMfLJ3IFT5gRk5Ge8+3e2okltBzq4&#10;eOdcN/mcxads32mVHTZLLZ8VvAQqpM4HuxcnAhu+Y88CtdukdzVN2z04p/1iK4lo8bwAphATqXe4&#10;typf1lKUftsbn2P6v+Fcf7A5oSdy47DcSkPa01oVP7NyM3M1C8Y22vU8a552FisOzhczSl/qOoh7&#10;aKLc5wzwWP6qxnaw3pSrW28y07Uj1uX86wHahsXksqbHfyp8UkHllXN9UEZMBg3behuepc4P2U9H&#10;L6Vbiy53M1iq2IOnJxsvks19pbA6WoodLs5/Srk8cknjpvHzBj/7VyvS+1SdSFzon5nMGVWqYbbJ&#10;jGS9YEONbSE5BfbkGWmbim7nwnWhJhOqtc3p8fl9MQsEGP4i0hm4bbtZsCXFsn9ZSdBH7SARFoTf&#10;1jJC5be0sSjN5iiyaMhJ7h08LJ49Stt5vH2bmL+/AzYlxjKtHpPZpV5m53MZ9zgb8y5kXFE89ZSa&#10;wNv6kO6ZmH1BlWS1Rt8rSfZ5lUcwJpeb3FEnl+W3ue6RO5giraXDbRWDKazEEcHOb3RkWe1JVDmc&#10;Sli2CAQwt+n441lbycbyiTMbmAfVwEXQdF2P0nCTcna2Qz8xDZuCQZ4+mvWH1fPXfkNPyFjJ5xKz&#10;HdNxCGMgvAvKSYMxwDvQHzqHLxjc5++kzEq7jAhzaz3l2/8ArTspVSgHMkPbePBcwvcg/wBS88tt&#10;m0RztFHKqqloLZpe1EN7b48cHUWDyipHs1ZAbPJqIkDcVoYyiQ2RziUs3uOM5WcfUGLgSOts21/E&#10;dC7JKq2/hOnNn/rGN3JOzZ3/AFgFxzP2/wCdcf7SCOaVqOahYH0bv7iU8Zj3k7lt5umpji48be0g&#10;KS51CL6hPTfq9Iim5NslJZNle1CdNiH3Z8XGQVu2TgW5U/KxmbHeQH1x6ltc60nR5IJixgg04yeU&#10;uwJpTZYHLHdnzTlcz306/erMW5x1Fs722S5+SVMDXbwxdX3F1JJngHzI3aIBYCC5ZPAvI+qKXey0&#10;jF/GcW8jLc0i8a0hnt4qeqh7hH7H0h2lxeZ5Zb1di/hPRsRzIrVNcjU31rsDpWW1EZzKzezE6V3g&#10;XdNDs2ccqBA2taa8S3FUOZa53aB86Ia7qaqvmzfbJPqbmJ4201LgIK3bLnSXcputsZ7wh/MsRumi&#10;17R6O+szRUldUwdy5tDcj5dxeU28MglOGAFwPlq4VBL59VQ3zmCaupgbzCl4Fhv2DqeAl4JxE/FX&#10;W4xPTbZzORmKZp95fKTpuYvyY5bx+WrVOJPVcqZb/GATiAemTzoFmLieEZjxxvt3ej0iDFwRrQtl&#10;ez+Y1/2r2bNRDejFdI2KX70tNDvqGA8zdvMBTXj1I+bbKiUrcNm19tBqXOYNZXVFPvZPOnzaO6Mz&#10;cpREH4FZJWQsAwGjB+J/qT3QgTNFUkvHAS82Pk6nuRq+U3TZKksBZg1uUT/UqGN4SAmQ+QnMGr5S&#10;88etnuie2Zvq+5GsSanaNNLg9UmwudS1yDAe4by7X8qu3q1kwTZ8wcg3czf2kZPAtgkdcS6cSk+A&#10;7pwYYtQng+msrk7wctnTGcNtSBxpk/7llzE2RDUhbUuOdvVI8I8yBPcgJzBrhvaxPJTTZNzjYicB&#10;/jA/aXb1PjHbvQXdReYPrQM3sdYPoID5FzMKprjupu3EsO0tj84G/GxjsFwN+XdXRUw3Zy23aMFy&#10;AglzL6u0nmJqele98drS+RdNEbjgIf6Vtcbxy/TfxaePj4a+B0EFO1HOY5W3krxs+YTX2iBuXllx&#10;x5FW5X6u9FuZid4zBkJ0+irJQ7xkadVG2jPvFsqocw2sSWm3uM01tx/C78C6zCubvrWc/moSmbjD&#10;gP1hNmY6Jqd82bfUH+2sClzzG5BHHpr0r2yU+PaFTB522BcdD5drjjCvLwhyMJjn6a9cg69TF/Ue&#10;YzU1N2/hO5aQ2dzWoG7KNsfd/iLcJh6p5KhZYzHEOYeYMWSNY1sv26DZjlUEABECPTIPv4F6Py+s&#10;MdiBscXtGqNeGZafmsdL13tODg8fdPTcXjMfNTuHkjtA2FzaiXNmZMchOWTuLE5pL7PQXsxt4Zsn&#10;lMHgmXJ0i3PI95efo9k5YHOCM4nEvJq7yvROWM+2TEsZ8Rxmf5fVGbWv4Tnyn5pL+CPT1dRGJzK8&#10;DjJqQE6il1BR42cxOFscTiDzBLVKHpMkdiByAu7E6i0Ji62WLIkfTYYaJnjc4INOAi7ApP1cxRy7&#10;fHh7kBLXK99Zi8pCQyomtNRE+GJGJftseyqYggYajIYre7F4F+dXSWN0/KHRRFdwoe0Sl2VNubLY&#10;+8BIsNnjfGTJwLt6eVJRdTixzJiVub4Sp7jZ/QTkh9wmpSWxXSXMi6BOTMybhfpnK45fgzoxbHGT&#10;HAt+k9L0XH95nmfy+BQ6gJQ8tztrrhfOt/8AdyH1Y01qm25IJTKjB1ILQuUnqgl+7OQGc8ZOp3Fy&#10;6TbAW2ds29nD5Y1vGzt5MawZbnBNROIx6g2xVjOxdW4PTV2wkS3Hx8f+BKXysbzJ31Mmkv3NydsY&#10;FuMmkqT7S2vmg0/pK2gDWhjJJ+SDIqfMJ42N893yuBMt5hNpwQDaAG8G6ZOsphKfFGPGY9s3LI2I&#10;hKaicD9qEuY4LWP+dWpuz3km8/dzKG4psdvpD/kjUwZHIWVlyDR6blOc4oSk2Ch9ncxrYmPft3CP&#10;SuXUN2ubG5jTExAG/vAXArm8oDRdWTam88D4Vlx+2r5UlWPZq2A534pOrqlUSEW9yQFIBouVso22&#10;7Pz24yaXNT0wpt7ATdr4ub1VSXG8uWwAwHuW/wBxDXDOdPx44zl01pwkbJE7aLhOBuWZMEZ8/mKq&#10;uGZDZ+ZH+4k3mBN2wGu4OmRWSl3jYI8F8RLn51HM/pmnCKqNm2gcggcnt2/L4E8OTy4zk8d/Pyrg&#10;u4rJ9nx3DxmBcuICTsVtfwH8r3FlphOaWuclYeJvLBtZg1PpI9L5oNtnsfiLJZfVBN96Wny1aphU&#10;BG33kFu4W7pJMzGFsKaM1JMN5JjbAtx+YJYDUk0JATBGco/LWhTycffsD4ow+WJc31pOCQcB7kfU&#10;ToSfpkc14yQd4lmP8NWqRzTdiLK5fOCR5408SeDg4Fa5LbTDOtHDxy5ZAjD1NJVUhMGR+C3HdtDu&#10;LMZPVBW3Acuonq0rAb9sDBdx9RDktZtlyXqHqgmDYJDwQHyD5dpZLOCE7nApjeYbzkjOhswbk7if&#10;CRUROfaAt7c3PLVkkczKEiZbiwcauEjke/uQL9Pm6fyMy9xoMrnDmAYI40eZ1Bv9hnGe5BdW2M9n&#10;8uMyBGbTMMSD7J9kY6nrjc23JHqEUyH1psNp1qlHSFJ+p2ScU4eZMJqIhiCutv8ASsTqyTjk5N2M&#10;cQzDFacjH3DLtii9qA6Vmx2H2cdDCPl/sLzl2yVYQ1TzUzmVbnGTprUxaG1WM+IQlIemE0cv21m/&#10;cjHy1VZgzcthgcx6hlSZXPHNs5oDlTM4rRzoGg/iqLrd0eXaaV49bD3aO6SDlLpDY2OSwSkBm3/y&#10;QJp6ouBc603T7mpGWOO1j/fQ3eHtPTHBGco4/hlTrrRDknVFYTwktenYQacBBaiz1u4lLDgAX6iq&#10;pKoJMs7k9yP4vGkN5jHgCdWHwsg28pYb9vJxfTuLPZXUElgG+ggBbMTqLGao3nXx3cap8vmBICY1&#10;RSKc47YoecOYHNmNiJw1J+ddCN3EhckxuT3LYrpBrN9jdJsp9LgRxn7PN5guusrrR5MZbOjswvhE&#10;a3S27XuKJCbG2D0u2QbWlWNjPT7n7PATpoPSdSdmvQR37geoNU+YEvX+mocrk7kzmzBxk6a03VUi&#10;fOPVD7WSl/TjEzN8LUF5uBZXK+zmExO/gu4yC1FyK3le5tjhjOVuYfT4FZNn9cPZC59v9sa2vNzq&#10;JO0o6ZM2xRuTyaOYHJ3MfJWA7ZK0bThlggPr+X4ESrDao2mWRn7P9Vc0zhu5jc3oz3Fpp+owiybl&#10;K7YBb1A5Z/hqyErhs8yPAC/CVbIMceRTJpR70I70YBEg8xLOaHhzAdzRuoaOcEbPcbbTVqk7yQml&#10;NlyxKN0PluRFVPIQcBc/AvzeMpCTyrCQZIwKkuJoONWQjdkbgVbHIymJyMiiuHuLhTcrI5vueXAt&#10;Il9PtnhPaT8tTLe5smIQ2vZ0Yk7MevHGC3BzUlH1BAHGMbbPABVV5MLz3Irs4nhA5LH01nvaAjEP&#10;Hftxq0CnuGZN50emuqNidSOWExYv+ZGPprleYDwExx8a3jY+QsHX/DUeT7RRC7p3VtI26Ef2AwcH&#10;/LLlGaVh7Tn9n8tbxUFHyk0u3mB9btiuLASOCGJZjBn8xc73Um/cBxtxvHN6PUgJzEy4I2YEyAyD&#10;Qdwzchcns6amSsZHJMEALicmrzCJ5MbzBy/Jo6cY9W4rszGSajwOQZ/MEnpfTeDOG0SPqNkht3rN&#10;yc24lwD1SDXMZ/dVsfEWpuDDaR7tn7iBTGsCM8jkAnEHTJ4IFcJHUN5tjgu2SF0x99POJG2OQ0cY&#10;Mi8h0mMjSteOWgtp2rCtysZICHjgAIdzlj9xS3k83YetqfDR+XysbMf/ADEHT9xVqqKaL95DaJ5d&#10;taWNz32vcf7gJfaa1sTqySxzFjjY2+aIngzq+bRKkmJrDYL7eGoylueNcos3BGZL0AN38zuQLYCD&#10;ZORgeQH/AAxccC9T5fyalS7PzGZNhFP+1DaP2YwLhh8vuKqzRuyeDBHqt/31pE8IyctgY2IvqDQH&#10;2l55XlEXadaqSozKXKKf2ORy254iW+olI6gHLfZo2InEA+YMqU8p97Lb5oAZFnreeMjc4BRx8tTj&#10;jYO3Kcjegcy0G7x9QZVMmk8lMyIfeWJXEBOZ86ytw4ZRtshxfiIxS88I2cnM2Pb8y7wRpX9QoALg&#10;Y2BD7twc1PTCoCOWwIDakH8ienDNsFzjjBkJqpnsPeb5mZ+X0yoc/wAwnKHMHjlsTH/ESl4204sY&#10;AWzIl2G5MTdnILZv3I0BbydzIXuif6aOtV5fxE5cHDyYwX2xlZJePtVtgN+p/iUNxMO1XIIHIOZ/&#10;Onpe8JLXPmQD/kXC5lPUqsX3TVTtlVmlBvWeeA+8I9I5hMWY7LkFwK2do/l09ZaILaqjym5i59gM&#10;+ESDpk76fgMk6Qrc9zjEPKfNJ5JYyYLGT99ZLVjhy2v2dQKvlQUG9YX4HOosxbvHMtIfB0+mRemw&#10;nGY4DjnhIx4IFMcOCRjwRgESBTN3bR61i2jw27kI8cYLlxPuJDK3FN4CXpafP5apVUS9645wCrZZ&#10;g3wEBHBdbxobMHhDc4H6aP6gy45VeS4jfMr5s/2jzCmH4HLb0/8AxjWiTin7zbIBZKNmJs5wGArm&#10;rVIVqtmnpiEtbGbYs9D5R609MzcYIHrArf4gy8Cl15twev5duDM4nAebvIvB4V52zunCB1mwC2U/&#10;TLhxH6dE39BoFyTuWIi9xZ3cLmd3bYei7eqCTunQGgPbO3XH+0zs4z28HTjJzFrdEPHJpC+NH5RV&#10;z0RuR49wRqfAIq1kD8nNtiRyvCnE1kTi6zelwos0cPZw5x8veOYkd23lxbMeoFapS+7BcMYLFyAn&#10;LItWdNoVZ05iaQrCtt/V0qd+PG2lRSXFRJjI6ipNzgcgKOMfmL1g2fjKaXADBp2+orJWFFsqklx2&#10;E1ALGTlk8C4uFz23RtcjT3DqP3LU1Vi/iPIAdSsnn39jcj8xDplLqeP6f6QOCj+orFtMot7TE2Oz&#10;N0yrMRk8a9NR+fgOEmoattbD7LI4IeA9xOyz0uBEwQGyotJ5XvjkEEB+YrjUGzeZSTOYGTzBr65/&#10;yEKdNDoppR9OP6YAYx2o3g+Zqrnap6EjDrNDXIBqtO3hd3waqMSSqHLZscPMgWAiHKje2/0vb9x0&#10;PrOK1XYOo9kJJq/bg9h1m4rgyW8h4PBGtTrgjKYs/aQbu6/tDcn+SuNNn+3SdUa9xsz3Ak5gycC7&#10;ep3aLRG0lv6RnN2fMIxD5vBH8q86zuFlxpfU8Ufa+/0l/wADtOXsmpiq+o9/9Rz3K3LyVExsz6PT&#10;H4FSJ2R4/IfAfP5ZFZdrdPvKWemiVCkk3ZzFs+gMC4bpk8C2sbD1ZppJ8NNfS/j4Bk5tW2VxmNs7&#10;Juk0CUflkUSfbO5jKvT6PLJyydxQSTyYsC2XgN4g+Itgouv2+7btpED/AMsVda/WVG8NV8PsORS5&#10;LTnR5IywcaphMcEa7JqSTyl/nYXRx+WVc8VdIIA6tm3EtXF5K3uGNmYX0w7s9nuMwWxV31JxvdAO&#10;kSAfTIvMamPTamANVek9CPHMYwGv3ILX764DnuHXKjsWdPylNtVWwA1oQkhmIHMHA41SDWNbQ5/K&#10;nTcDiAFvzLS2XbQNy5kII4PN5a4XJNyxjM2jWly9BVJShvzaFuUfU2v8xtezSdst5sxvrcBPMWm7&#10;RNg5Xku7VYHueZaXGMDZwH0egvo9C692V7RHrxkCWwHtq6alsJukhT/d+Yy0VN22HNMwl7lmTdnI&#10;FTyNIICLvWuKfZWwGeAuQD09Jc77VqYbQWHku5NrUVsLM6NbX+YifjKjDuwMcf8ARB6VdJXI20uH&#10;ecICN+SOzg040KfuClJzVrN0a33NXewy0qUrcoLc4et5qSzBpqjTGV7uT0+j+lQxQnFHihRV2Rwb&#10;PGnpj0eGnBxe4IvVJV76PfK1gX6pfojwpGWh6RjU6HaNUVQ5jbYIAKn/AGke9nHbNrQ7nMUUe1vG&#10;OzCxFgRFoNs/9oNaHpdNcLrLcruRz092GT/h3+kc3zdw5MXDGrlRezSdVAT2YGTzEbmk8bQOMgBK&#10;70vtO9Mqb5DC1FtNnO0i7UcxIeFTbuSC30/sHGH74s+rOgG0tJ/00zNNrcxfkwB/hqrT+oJ7MiYD&#10;akax+CPkLtNWSBz+kq2zPI/RAIiM+k7NxwMrauMj2azF/nN6CjgReebLCyptehPcjW+2Yrx8PS94&#10;zEpA8raWh6UsuXFY/TOBwZDMd3+mgMjnE1lRMcYC4Fo8rqCUzjI/BnJ1FmPieOnp/EaiHfTM4qSe&#10;SZyTAwAXH8RKV0nMTN70AFanmztkzcgc79kXRND1BIY225xnFg/IoZ07pladOW4yE1nc9w5TZzPc&#10;CYDMs6LjZMprmM93cPxF0fMKXkE1c4IDiwfCVQrSnKdp5keCD2gyzkyeF2unoaeg003OapW58Jyf&#10;Pys43eBt6ckHUUUkgJbxwp8ktLAe7GtGk43M1HuwQCXZ68Wq1cPoanF6adSVuh5Q530EcALi60k9&#10;N42zGOPTucwitWzPZ+yZsjwGBcN1PcVbrAYzDOGW3SRj0tIuRcdmX9S2s66FC6ZO4UOeuZKF7ZZ6&#10;lvmEWnSdn2q2/h2xLm8lPuZOS85/TW20F6wcpp6XHbQU7vhialwqU1GvBF+z7oQ91u5tGgy+k3O8&#10;2XLEuAnwkC2l+ru4mTe83PyxdRVt5tkczV7eeAK3Dd6RVp802nVG/lO7SVk6I25e8EHnWPKlZGNr&#10;H8H6L8DUfjYjVPPPINCuYnJhR5IBcwi/Hssby7gPcW+kpR680bBW8HUIVWpxsYkoWQI43xXEfwl2&#10;qcqxum4cV6rq7ZleyunhPHoDPLQwj8xemOzuYSWWtskq9tJ1FwqzpvcP1eWtm2bzQsE2A2cnLZGV&#10;c1zOlslR2vLE1Stv5jctpFYEkku3x4cQ7n7a8yNoe0CbVI5PAG7YXrDtopNlOKc1umLTXn7L6XbG&#10;GeOO03CPmEUnKOaUxTteNHv8Bl8z4xvV1/IYds9pDenwfTHwQLqHa4N62l1kPAPmLCa8nTOVOQNp&#10;UbIPqKY32gTFyyAwcvbgfLIuiyUqXJ1jv4O3+URChxOkev5gtRdeNpJ0Lhls328nT9tvLx9ubLyx&#10;KrE2Njfyli/lR+YLq+Nc4VYwnsDndnhi4x9NCGJnN+Lw4gc9sFVbDWJ5tElJnOBnwD81aFJ9sm5i&#10;0bQzWuZ31xeVvunGfOi8odlckwQfqLq4aEqUc+7KNadT1ZtImJnIDOZrvEA1W5xtwcmZbs2BbWb7&#10;u2MX2k5bI1SZwTfyYGwLYVYlxmda43KR7bKnfk3YL630kBqyTjjHZjPn6hEDb7PZ1J5cB/GxKOAn&#10;UVI9L0hnGdc27RjJVnpe7wGyh6mKrYXVnL2zBseCB9n+Gqs3mkxbEwLYZBTZHNmOCVlJ5dxU6pZe&#10;QLizGDONRpztjdVm16sUs/JG43lyCCxcjW/N9k9Rz4mAxxN/LHdXKI5o5gc4+X9JdybO6kJLacA/&#10;ecbjSbDKr8m6pVi/iI0wlNb+kG0v6t5d5wPD3IB9MXfRirNlY2ba850w9MeTJ8yvlSbWG1PSo+B9&#10;/WBBaY/AuYx7QJ9UMxwTI5SQc22uST1clthpuhRIyq/nALinxm4Abu16hCrQpPsPl1SMgdmnt+YR&#10;z3/2UzPB9quQQR6YRpW3LN6CBmcq65Ha/Wcw5KiyN/VTJBk34pPwkNmmydtTBcYT746H0x9z6ivj&#10;z7R7zggnkwwE+LnjQ2oBspU29p1DcwlwqRdX54+n6ZhtWM6jNYjeHycoY1dqPp8dPDA/mR7jr+zN&#10;v9Sqv2gI5c44AfT/AO1RKnm5ZcPBAfWJqEUcuZrrrVoaeM2tw6DcTCdT4ee03+lkQ0dNy5s26WO7&#10;1VzJLK7qKDOqTMK/mUZDwRnWYnl6x3f901HZqIr+46Jqwklg/t2f4Se2P7tNZ8CA3Jb6o7q5RbvH&#10;pirYKbqxzJ8kABEg6g1vzMMrpK1mLjMn9qsYeq1PziQyqXPnja0S3/OubyEc1DNrxj3OqTwQLmmX&#10;7UHste3nIPZnH9mWhTDah28y3Zn7GHmktri4XKXRNsOumcwKkq/+xA9eSeQy1yeOA+T4XfjWVt6k&#10;mzkm4S26S5p210Js72dtp89A5f6jIfLHdWtSem5DJ5tjZ2m/0s8EC61Dqts4p0K3+wquxuh6rt/1&#10;axz3dQjldvTitPslKd5n1rlWxth86NUmn9okukLY4TTW5ATUIQq51qgjKuZ8eauZr/VjMWmQuRY0&#10;2F1Ldw6dM3olVrLJUnrSOH7ndmdKlG1HzLpf71AZhtYrSZe2GfNZOyHyyf8AThVVmjcdZkAzknsc&#10;vbl9pcl78a2AmyuUypteMcrx7095z/tL4nl9X0DMdzA3/uDjmtJpVdTucATungfMIukNk9L7nLtz&#10;mU1atzE1Lgudg+ZUOtHExjJuelg+F30TZvJdTcp3w3tEwJpWyl5C6hOFiVVmL66l22Ha9F03SkDa&#10;9HNc/wD55YPtY2btnM23ltdb8r2kZdGPGuRf+ID0JDmcvs5FMb7ZJszGBgG63CQupq5Fb6lieWJu&#10;a07wrxxgbbgzBkbtRai4PqDaATedz0rLcq6onG0Qb+XY74iR7rqWv5lxC4kbLXeGfZyF5aRC2m1i&#10;JqWsPQjY3WA/s4CWy0Gcgrv7aG1RT8+kLY8ycnKQxC+anvVzpttKpKByHUM4Lc+SCBdIVI4ZPG2O&#10;NiIgRi5admUVN2xybjiGYTAjzcTP31y2XT8CtTiqN21o2IiRuCqh7SNn7Z+53yW3fNIMSpMvcTpt&#10;YZvACH5d1cZn5tStv4jawu43cNIebPxz4Z4zHyfDWV1RsvZBHZjBbN0x+4uhJfMHIW94wNFuK4Qi&#10;zGe1A5fud5loCjdE6hFxfKWfyDJVbzoczhotVizAXmz9y2ztmJXEA/hJmj9m82nz08EALYG/Murq&#10;7ZO3n81mJ5U5OVxpfsIxWmyOdMBnN2qIcfwxL1Rz/qHF9F036jAao2VjjIBtBpmH5edHtn+xt7BL&#10;pqZye30h/wDtWVzCvJ1T0xBAZ9vAR8xbNQ9WTGauTv2YLcCxZqWqV+I906HGJVJ3AbRY2VMV7Tkc&#10;ABDgGUVxemUwrzZ9LZsAMyA0bwOOWQmDGvNPbIzcxue0mzHWHzLXAsHl8nriqpjvkd0kfxFbC6WS&#10;mPZ7o69S/s9B7PVhNJLKp1TktglXaDKYFtjIPuRx9RYPt82bkp57KnLB8IcBCl01leyvahPqPsQP&#10;5UUkDfqCzrpDaZUA6qeyONsDeGzgRSj9xJclS2orETIVqts4tqiV1xOCAM2AVxb5ZBCWqbN9uj2W&#10;tgMJldZuh+bjxrfpe4xtsEYLkY9K3aWJ7ZNlcxqckq3Nj7Vd5nwfeXQQsnVt+Ucw5LbTZpft8l0b&#10;nI+WtDriXGZAeNgFmEZBabYXj+dcQyvZ3IaMsGMxLPHQ7VwYy+zAXS0n9YxkwbWTUqVuEfTGoncw&#10;RGq2zU/dlrTAXnqj1FUM2fTifTwUvjeFubsPXjWD7dKDJs9csW3au+BeC5i9JpftYkE1lx3kZ7YR&#10;i1BkXlTtkqz7eVGcwT+yt9MajQ5tv6DLm4zpi1UPNJLHLgMHJ+0A8y35CMONhZHLY5qbOJ4H4Zc4&#10;FjMj2ZzqPPKj3I/hlW5bA5H9nptPA1C+3eAkvJp3eetO/wAxb/eH0qZ3I4yzJvliVTI+8PW4uWJZ&#10;68p+85swakDPme+tImkwktHy59MmYN3NMNIYy58iPbPx0PG2mpnmncFqEIVHW+YCMY1vb+Ix8e0h&#10;lLfZpVTgt5J1C541056q88m1T1hZmQBWWYikIQQlns02Py5zLjmbAL7RyyC762b1b2f2Mmz5m/tN&#10;/YC6nfzxwrFhc54+detfxcJpv5Zlq7hQ9qkvquqtpVRhpsGT7tc4OD3lyvtM2LzqmCWZravXdS0X&#10;jXr/AEgRkzlx3nL3gpCk99cQ7b6wZVOSeObFuAekO6uEw3M0qTP6dcfYUbUzllUGAhjH7pyls3pc&#10;cqe75vwh2/8AGtCf7MHL8t42m2ccvxqk0HI2Tx7jMe4G70++t+rh49eNmIWFoe78tbmY/Fj4SVdI&#10;Y/RdNzGj3vaprRAt7oraA7TNplYV/Ot5mQC4B8sYuCBbw4bkgZMd/OLAO1cGJQyOJTc9j1Iycwir&#10;9ftMxyfLMfp+tKnCMDbmQN+mTgW5S/1kJq2b2TWmdvpkQeYSuXBvmvivD/cXLtSThlHNsfM1VjTI&#10;UTJNsZH942cZzBLxu2dpN9sDafZ/MFqKty+n5K2vmg5zjzc6wn0Heyv2xzpwEt2/kWkSD0Paj36N&#10;ia2Ea5SWvWNp4r7P8zuoeUVJ3Gd0jvKbHAU8cB7n1S8CWxeYVXBWjFs2mpRhu/sYIPdWcT2qCNr4&#10;eYa7b01uPqwyxtMZoeN4bPa5abksjLxuKny2e9w+gITrEmz0IWdmbSKgbPJKd/JGInj0emQZOP8A&#10;ZXFpNn9VzUd6d2peHmXCFgAumNpIqekwvaZpudzT0+NcoVRVg21+OQsROIyCtkIUV9Y/IPMXFMRp&#10;r02umnH8/gRc145K27kg/P8A5n8s+mJ42b7eAt+Y57ix+cUnKWbl8EM1Fjb+aKNdmUW8qOmNnQH5&#10;rQwOHXsza1nj8URFwVXlUEfzo5oAczmfOvUUOdc9fynn8yEpfTm20vQ/obM2TmA9+51FQtqrBkxJ&#10;ktXuoMa0PZtTrmoZTgZzS2YYuWsYqAjmBydnHxjLqLkcQpjMo/05Pb+/hOtdUuIhfThGn3jZ/Lj4&#10;AZ/LXodsXby6mKPYzhmC3MNUbn315y03L3rByDBxuOYvU/Y3JGUcgO2ePhEj5i6HmDJ1K2zUxibP&#10;7gRtAriXVJTD5+5lW7xt1weNxMZ3KtwYPitzEukIP+XMu8KgqRlux5awkZXEBNIjkglVZfI7IzwN&#10;gW4+npKLCzWqVIZ2jFycJTWnCsnl86CUEE1AWyPqJqeUZOjEO/7U3NsTzSrr9xOJdTAzv53puiC0&#10;213PGuIdqlYTacOcbzTgJyxiXRR+J011hz81yYSimTDaLPWllm2mmRvy1nTxwSMt6PjUMjciRGZY&#10;8ka6iLj1I+DTQ5GZn5cnuSBPJoSNQ94IphGeBPN2emtEzL2g0bxzcxq4SeeOYCY/LUP7PuY86u0r&#10;2Z1G5bXm0qdEgJ1BCSHVDkOarcLgPaQRy2BBGAWAfUyY0BqCtBxjsh6fUV2pv1c69nH3anHRPqCw&#10;QLPZ5svnUqenbOWJbw+YkwukXtrH5PMtmt3PiKSN5ezx8aGjmmBMzBvZJggUMltW0pMu4eeEvKHc&#10;EFK4g5CEjInUCbw831kS3Maqo3mBPEmBI0UD0vLJu44xqnuBqZvBI08Ruk9oeVvAknrambuqCciq&#10;6yuaWc8CqhG+pgUy5gU7guJkwnDl4TOhqeb6ysjeXijR2j73StjISMimdVHiN7KG7uSNA8uDNwML&#10;ZVsmsTGoZBkQ3tAgVEmEOc4MbuSBQ3CTecY0Y03KHbQIAUEeNERuETbyj+IpjyV4B4FJq/TxHUgw&#10;ZMCPS+YanuIC3l5IyI83l+BMAMOM/Gqq8l44Fdhy9DXjfARJvHuSUPs/Ghu7igV2cN8A/MVbcMxK&#10;1LjLckhtxjRgbjAg9vAmSPBq3un0mOHCeg5aA7wS4n7hUUiLhhw4SHMEt3x508NmqBQNcEIbjTOB&#10;EiDwKKgCONupg7nAkMieG3xoAeZjJGj274Ey3HgTxCKcYPQKYq3vCJNyYxopKLiYRxjSGNMp5mTG&#10;gAwMZE84GTjUxnnTzi3wKcYVsg8CZgTz1Q7aoFitok3UMY0SboJyZY+AiTdIY8A8aZIRBQPaceRL&#10;jSTPVQB9JwbfGnm/uIw3cYFQTg1u3wcaJDHqY08TmY09cHxwIAQxjRIbcYRoPcFcRhuTHx9RTgTC&#10;ZB50zbwcCQydxMj8f6iAEQZNCDvpYO4ppP8ANTDgaoAGuM6hjJjHgRIg8efuJEycaAGSDTwxj/US&#10;GMncUy330ALgz3+WnmZPBppE8Ch6lzIgAxvGPg6imDz/ABEBb8xPDJgz2EykLi1cGePTUMlyPjUM&#10;hMA0NcOCXEUhcPEJyI4NRQ94wKH1MieJkz30EdwSFb0E8MngQ0ZMedLePGqAuERx9XlJmBx31DuE&#10;/YSgQBMGQnfSINMjt9xGG4+//EQAhjJ9O4kMff7nTSGPvx8aeIQcHxFOUD1vBx8Hw0h9Dx/DTNzG&#10;T308POTOgB750z9ZPN+X7iQ7fxeqgB65z9e3GmXBMHAlcx5P94Ezcx5+5dQA8S3ATHAoZMmflp4h&#10;MHw0zb/OP99ADxHGD4eqkRxj4EyPOTJ8W4nhjwIAQ8nH/wCxPaUaZ6QI+4nhkHHnQAiEx/iKGQmP&#10;5E97iXv/AISCcQ7iZH/u7wJWxW8H94plvHkQBMGTxp4ahtx4P71PcCCgRB9z9NIedK2TuA/0J4f7&#10;nUQA8MffjTJLkeeDUgSITvxpknL8xADPV8tTOPzVD4+uplwmhHBwIAXHYUMlvuJ73NVMkt//AASA&#10;EMYv+omSD76euaimcBM6oJwb6OuniDwX0iOPzpkhMZPcJ5qAFxkycae9/V5uoho8/wD6qmD5mNAD&#10;xLfftfpJkdxPXPAnicv3PMQBDwJe/YTxG+BK5qe+pygVvxpfw9JMjHqZNPlJ65jQA98nGNIdvueU&#10;mfc8wqWn9NAEwmQfSTNz8iQyE7iZJb+pAgB4mfP3Pipkn18iXvx6kaWkgBDz5/1E9cxj8yBM29T6&#10;iVwlwGDjQTj2lGmbY4CYEiE8aZ4CZ1QA8P8A2RPDzkTP8NPD8anAQ/8A4RPcaX9HwEzHy0FA9cJr&#10;/wCYniD8ahwKZAgB63+GmbeAnvp7yMaZ8iDuDQTiGTwJm54NRLj40vPxqgBcHB00hjX0nBj/ABI0&#10;E5Mb++iQ8liBB7Y7nuIwMeOx/eJgD34GdIY8ZE9bxj9+6lb76AHhkx5/xU8PxqGPoY08P3/1ECwk&#10;NwntKD5/51Db+BEhjQA8MY4C++NTBjIkP+8Tw8ioAeGPvolwEwQKHbwfIlwIJwk39xEm5MaGtx+P&#10;UR5uPnx/SQASZjJoYDq1N7dxARj76sg8hFQAebjx/ERhug48mePpo839xMJyY3H/ANVTG8HgQ1vn&#10;4NNGBoAJNx9xGB20NbjwZI/NRhuPx8CoFhJmPALIrI3boOzb/nVkZjQASb/vowMfwFDbjRJuPTQA&#10;SbqYNQxkxp6D3EAEhqYPOoY08PP8RABIaJDIho1MGRABLGljUPGnhkQBOTmNDbieQBM4E2o+NJAD&#10;3yJXEzc8aVzAgB4aVxQ7iVxAE5OKHjTaAJicxqHjUhADieuKHcSuIAmXNNfSgjIlcQBOXzcxpnGl&#10;xoAeuJlM3ErmBAEy4lcUVJAExJR8aWNTgSF83FDud9PIAeuJXEzjTJCIAmXErmBQ7mNK4gB5LGmb&#10;iVxAD2NJNqPjQA9cT2NQyESxoAmJQKGlAgCYkoeNSEAOY0saZuJXEAPJY02vm4lgPY09cUVOY0AS&#10;E5AoaeuIGD1zGnhkUO4nkAPDT0CbSQBMSUfGkgCYkm05jQBITkChqQpwHFIUNOIAkJKOpCAHEk2n&#10;EAJSFHSQBISXzcSuIA+kkkkAOJJtJACSSSQA4km0kAOJJtJADibSSQB83F9JJIASSSSAEkkkgBJJ&#10;L5GgD6SSSQAkkklQAkkkkAJJJJACTibSQA4km0kAOJJJIASSSbQA4km0kAOJJtfNxADybSUdMAkJ&#10;KOklgPXEzjSSTAEkkkgBJJJm4gB5MkzpXFDIRAs+kLUyNZjtYrgdJUxNZlH0xafzp6U2trGpRaeV&#10;ProbeHM1mL6VB5MvLaGPxx+JeVLyaEeEPGZbltcqAjx6dzzN4LzPGsBZ5+BJzU3dr+ThOhd9MU0J&#10;ZJgjUMjccGfuETzyXubmdMjt28CxiEZcDxiSl9zyErhOBHuTwJDgGSNxufw1ZJPIxQNt55lvmIDN&#10;HDaAmMKJSshI8l+3AQSQgWTHg3MY8YQZPhICSYDu5AfURhvMCBsYNOBQ3jy8TkCWkAH9z4qecEsk&#10;8tPPHGDg1EySaDM2wR9PlqMCHOJoNyPBGC2qrb1ciMPBktY0N3jBxqgAxvF750iEwDx9xB248ZMa&#10;Uw8CKQGSOMZPcS3fBnT0vZkjIrtT9PuZq5AzDqRkKhwwD0uPG5wdwiuFSMxhsQeYJXwmw+opVfc9&#10;lFIFuW0Rbvsv9V+dbRWx3LY4m7UZdMjkixHcwY+N3Hm2nl+WzyDgobPBxqYOXj/bXa+0P1LdokiH&#10;jHKt8D5jYt/93iXKUwpd7KnNl4AozD6ZBIh5mLJ7bxEzDSo/xoNm9W/YX9v5sdsZ9u7VuK45XbFY&#10;erfIaVlO7Rnzk1BrlH1Y9sjag6n3xyC4ycCKJyP516KVRt02dVzIajYBfC3pmLeWxCdfB4UaYzqb&#10;zbwt1ses5rrt3LpFIQttxudoaYx++uJak2ZvbmQBcF21+2ul55UI5xW8rgD91l7XUuePBmXU2ySg&#10;G1UyA7E/XKQq8Tw7mYDTh9P7+Pj9p6nmkqy23+Q8qphsnnUqHvMbEtm7zF1F6q+1CY7Op0c24lcS&#10;xxpOR2+Beg9d7OKUpWnLLkxSXNNVaXzSUyqXMZbJACIa7+f9pdlN5g6lX4c5KFym2O2y87KozadL&#10;Z4y3mWvhOAk6fg/ZVe9YerKJgoSdtqntWyNS7u36134a8VNrDyY0HVb6OTzV03gJqaRcHH3Vg9Ub&#10;SJtOCXnL504j8xyXGtvF42zc+QmymQiL9xiPDjK3PB43J8CZGQkYgY/pXENG4xkxxpntDHk7i6ak&#10;87Ng2Z1w5puYn9hE4C40yNi9+BermzucS5hIZVAzkYmcDgXLXjzR/tkxBjOIcAyiuEXs9s7Z9qyk&#10;D8L7eG3wl59zbjVWx2HqnIs1tVYYl7dtvt6MAhx9Mgu58y0h4NlMhbsa04gtag7WNQoGbIzgIY/Z&#10;4yctMiA9lz08EYLgeWMg1yXdPTaThD1h/VIxiPOKbBy9Rwy8H015jzQhAvcEYMg+mv6M+13vBYLg&#10;5a85vWc9W8jNsep5aDRIX2lta4PeXW4XJ1trkf7TzjmzllTd9H+485e1Gzkn3G2pg2e8tr0fTUOV&#10;vBs3J44wZ+mnm7gcZMd+2u0oPHniG3HHngUym2baCYgjNwXUHcW4CZFcKPHeJyLidSKOoqsk96Sy&#10;qyAQwWlwfVkr3N6eCNdmVZVDmCmDsIOPSIT5O6uM6oeby5WmlNSStwBGPApm8EDwcCD7uWDPGpjc&#10;eDOikkHrZHJcECvkj/q3ndRPbOxjje8gRI1aq8k5HPtgfxEDUDxJp7EDB1OYNEtzL2dj5flrK5e4&#10;KawFbBMJwSOUsQ+Wo7jTMxnjggciZk9SEYIa8ce251Dca3AgjN++1Dn7MbtBwE1CLntwQjlzk41M&#10;kc8c292j4EBeEsuT4FYBfJO4GEh4HOpHaVJmBLxMaJS8d7PGqg8uQOMCWBb5O4IocwmBDEUNmTVR&#10;JxbuKdwEPfLxQIO8GOBEnAxoaQeNCScBtCYI0cJc4EOG3wEUv509+vtAmadtAXHMRLeEIJkjQjQC&#10;JvZOGJbjsolY5jMQQGPbg8wixMY8S6DoBgNmO9H/AOxS5p2miP8AMejcOoq0mhTNmLCA9y3pEJ41&#10;VZeOYy0YIL4h2/30epNxLn5DmcnyEupU/NHMY8G45CF1CdzAsFO7t/lOo7Rks0rCYhvhj/DtIbTd&#10;DzGpHNlgxK4t8y0rISk3Ll6dmzPvlvys+Nd4UOzZUZR7F+2te0febatmbe2v4jL7pzTOKDZSFyCB&#10;sAWNvzPcV8p/a4Rh7HABqQJLtshONU+eVIODfoIAZ3BbtzwQKq0PT5HL3yw3bpCFRSpav1Dk94PT&#10;wc2fy585jBvASF1CKk22zaXHggujNd8pb9WE8pgJOzWBy70QWnb5ONZLWFQdpS7c4wWzD0/20hKL&#10;R7nGb03UjZs9BA81Aj6aeJu07nR4wnEMKpI5GT+09NEpXIyOeTpxp9JF1ppEvpNk/HgMe41b9RZv&#10;MJO27Wss+BWSRke64THtwEV2l9PtjPQGZ8drUR2hp1R6t88bSRscLY4h3Got5GRaFtMqQsDKav5a&#10;B0P4nRwLzrmm0B7LXrHHxt16QbJ9vFKT6j+wZw+3OMgrTYhBZFmO+zN/uNWFuqrWcE1BtImLkf37&#10;Isfmg9/IDGdbBtMo+XSeYngbPt4ZcwZFj7yn9TGE9yBdAl6WmK60pLweAnPuJm5eJgv5OorI4Z4+&#10;BBySNyHjuq1LlGW4sjelxmbY4HwlVXDMkHAdEm8nm0Da9uJbPmJOJe53a9H+ov0PvBo7sGdTHEwv&#10;WAxgtxjSbkJoQLbKX2XkmowOYGNuDqEUHW19w/RksrGOAgNDqrbBy+bNmQI/s5vAXGrcVw/4Vsmx&#10;McbF38TVgsp6qKbcy2nLzOalsjLatlyR/hpF1rhlLjnuqHjYznIx3PS1BoCNvg4ACwI88p8bwe83&#10;7kfxfGtIoOm6cf320y9jjJyyLGybjUhIsMrbjwDxx6cBEnEjbP7GM4vqLVHmwt7HfsvrkHTIP+VU&#10;/wCw72TubLwBRqJCd3beWuS1XcjhiTjlW7bs86aZmkwG8GCWhPkHy0eb7L505bAchlUwIEnUGJJv&#10;s3mLPWjYlxj/AHF0CUpIvWflkOl5gWQzEEbn2eMZfyLqKabbJAZzgZvhXrXMtYII1g46TbT56eM0&#10;1KOMmmNz76w2pJG5lr07Yx7lsqtpU0iuqOrppXkln2jGfc3XmdxdID2TyE0lYm1RwWru+iLkXlHc&#10;chzwLZpftkqeOQ9lRvi7r5f+FDk/hwS4slyXGmJ2xpru8fKGQqPPK0JSrmyEDVxc1bhFyjOJoQxM&#10;4M91Xym6XmLz2ny09yUiLj0IpcbmcNu0oACl/VIMnXW8UXScpmrLB2G1IyeCuEJdzwLgOT+sYSSM&#10;gM38qazCDzCoa422SVhOmMykL51L4OoO6sronGnck1rbRs/HTdRg7K3VwEdotsnc+Gj1cElzZtI6&#10;8o8+5mHa3lsLuR/KsB2ubVPtC538OnGS1cVVoeaNnmSN9u+lqKib9m6dgrzTQtqlUS6s3PbcDHc5&#10;mT7yMXAePxKhy+qCM7EEANdvzB+NTJhT95zZbHF5Y1vFP7CxvG16M+cguZ4I0ibmlK7hbCxjZPbO&#10;S6oIMz3eWwLcBOmjDeeXmWAx87flk8fuqZUkr3Zzgj5wy6g+4obim3rbWsW+qnupaRbyh6n6omLm&#10;+GB9u5hiuj/0q7UfNJiEgDQHyELqW1Q29PtoyY431v8AwK7SORtpaQEe/Z+YMZe+uRyc1S9tZpwk&#10;NO/Nk9UOZlKQMzHtmHpp6uNhchnz0Dx/Nc7fysiwHZ/VjJnOmMcD7ITmLvAjPtJljDaIvPnXWnre&#10;Mpkq3DIJZBJZIy7Nvlwf2ZUmpKwl1MDBA8nhRxvNLm41VNqkjmzB7kPcgtLm/bZcmQ5U8viJu7W1&#10;u3fScZjFXVmm51QyOcPW0xfbmcvN1LXfgjWG15JyTVzvITlJc6avjfaQOaksuWO7mtWvBkQccvex&#10;342wCk+GJenYz7N3PiOZySVMTt+9wmkbBK07EGeWvHwhtubqeNcUbZ5Q3az99GzPcCQtwdtazPGc&#10;2eFwRsSt/wALAj0voeQ7seCcTXd7fLINdDC1VG9v5jismi1NazkyQTwjMq7j2N7eOzXLELk+8Mv3&#10;4FgVYUxSjBzgZviuPiIjI5hTn3YLHWILTJd76jzeNTOV78cRCmugtPT7aRtAkM7lwGF8Q2rjmOfc&#10;XHO1CeUxJx7hKpqUjXzEN2qU3Mabl0qZxvrhiCukGLuLkucDcx/eVBy/hYkZRq5rNWdyP75pDPaQ&#10;RsT2YAkYHVFRzglmA9v4fAsUlA21vPxrQR7QGzAYN2+8rbcj6cc5dLvqFlFSxIJjZeHufTWvyej5&#10;cFyAMGpGQumsZp8kxfjO8jmtu4t/2b0fjIB+aa3Ixrk8njZ7WWX+6baZsVaq6CXPKLe76Bs5BkIK&#10;4s3JTY5OR9HGfl6a6uqypL1gMYOWLTXPdeSdy8GcwVvQvpsEOSruLOUZwT23Il2WRzkg40SeMymJ&#10;g76hyecEZvQRwcY10JzDg9K9nblt95BbjIk332Qvd5bHt2+WQa6uZ9nVOyAbrdS6sxrCm9zHZj1I&#10;Fium+WwtTC8xZ1Fsj2wUXXkp7Hq0Am73+zTH/Us3rCmyU3NrN8TgJOW5bZ4I1yLu5Za5wQfhrYJX&#10;OCbsst1Ubtmpdbts+IvknqRzKpiB+z04xlRKtKoI8c74YG7xuOYs9bvBmyB041aphI2xh4Iz/iIT&#10;NIaBmV7y5IAMZ9Hp+BXyYVA5CSzHqQKhydu5gGAMdrB5iu0rlbmByCA3ATlkEtruiSG8ZtnNiNtd&#10;+J3FapHIyW9H6dtaF2wQJANjAuW9JPTBn7TvLbpoSkHOA5JWyMRjHGco41oVL7H3M1m3/wAlfZXH&#10;9p8CyV5MMZMfll1BrTqH2gPZCQBm34g/GhyW+WTgGtNm86ox7Zc2njInLejWYzQbYI70GnH8NdIb&#10;SNtBZwMDY0qth8vwLDRzBtG5OHmQIpKDEybRJi2v65UNJWDl+TAYAsZFtk4puXOSY3IFT3lHtucw&#10;4PiqgnKrTbdyFzjZgz9Rac8l5GcxYxvNRqTylmLesOynOCNjyyq4OK0GZsCMN3AQSndjGlCZo9Wj&#10;P2I7ZsD4g9Jc6vKTGYZ2znTdfEWtfbCda7yDUD1PGgNeTSSzhsc2q3cjFpqLGQmq2y3JzVM7Zyu3&#10;k5N5PB5aG1BbDkDqQJOHBGxD66AuCEjW3TvHPBNo/cxjRHtAkY86HSB/ZLnREjgdzHAvnF9+oaCc&#10;DwWPGpjN5p4O+nhjIYfIQ0jciUAYb3HJMEC0Kn3hJO9BjAs3k7NzG5xrsah5PKTS7eTWsfUWVNHw&#10;k2l2GzczttkOIcF3mF4Fv3qt0eJtU76MxxDdE+KuaW8wHBfbQAEMN3prVNhbdz9uPYzlwWtS4ku/&#10;CVmm87SGQlPVPZnFpw1ILmWseBeTvrCbQBVPU81fhBbgIXT0vAu8PWsnDmTyWVRhngrzgpbgxF/s&#10;0fDiXlTNHhDOccZ1s9pVn5hLtoZl88IzycxHqfZ9pOcZtMI1UBzAbYmcGdMy8pY3OTgXNPQ1l9fu&#10;kVxuO57h92Pk+Gs9nkwIYmdPva1bM29kINfzFSCTQjzOvmM6pSvfGlwk80IHP31dmc4cuRnjscwS&#10;x9mRzGTOtClZLJMEfUXQJuAAzSaEgv3lTyE60H4i0ioBjjbAjj041mLNwJsTBHwLaQZrzVJPtQmw&#10;Zd2bAfIMumTvwJ6XvHLx7jcnzk6iytnbgc5FtjiqJToQQMeWh1qttY5JZCSuzzjixow3mDaWkAZt&#10;pmblu3BZ8arbMbKak55fhrSJPI5dA5wGBn8y6o/9QuotK3WlWEnesa0SMizFu4mMZLNhbZPKPGEZ&#10;422nH5azFvMCRksx6cY+mnJB5m88eYHNmxbjT0veEgHgcgyJVI33lyeOxbjIpjeXuXjb3B6SoIQP&#10;vA4MkC0JuzeuZK+wHFgH0++qrL5WPXxnSeOBwX20F3TQBm7gmBPW7w8F+3GnnAx3M6DuCE4I0wWT&#10;Gdy5gWwSOn9zJeDqRrJWcvcwEAbuLcm8vc7lvIVG4BTCaanIz9S4jzh5/VwI7CAtyYCYHILmkgNQ&#10;TgsZLLbTgRSMCUwGRyPHBpwdNUPUuY7FuNJvUBI8/LjGnnFsxL0H4iAM3eOCbytO2fzzA5s37cfT&#10;VJeDHc56ebs7JL0CHJsUJQernq/syVJMTs5raJpfnVP9YTY/LqVmIDS05RwOBFKRt8iD+qvtEkrY&#10;mB5dJGP866u26VgyqEbFtKgXNIWp3II8epcXPYxP2p9nwnQJdak8u284Hc1uNEu0BwExtn1uPzPG&#10;tUrTZG2mTY8yZ+zuh3bg/H8qxNnuzbI/AUiTNxnmLE3F2k9UDMTGYG7xj6nAtIJUA3IzwBBrdQgl&#10;Q5fK2UecL64FEm9DljJjbPikj8tci6q38pbCmuHnDcjMeCxbuWtNE5XPSth+2cHL5SDEnhG18MZy&#10;4x6RPGnmc4G8GeCA4ifVXM5JKme4+OaaX2m2Dbjjb+ZcEqXMGW6EsufqXFKpt42bMsEB7fw/cRIk&#10;4GYe7GtEg6a4bhw9XwP8Ta6JVRSXBCGc+Z9VB25HPaJw8v8AkR9+0bwOcAbv07ipE85mO/bjH1O4&#10;ugwFqpWiyN39Q3Kl3jIxDsHL7c4yeaLRjQ0dJklrk+7AueYsrbuHMZAGj6flLoqj6gbRjAFz+oJe&#10;p4Xa2zLckz2eVARsQED8BRweYs9nkrlJs4dQJNXTWwbUKfcuR42Z94Dyrd1U+n5G9kggGcsblzpr&#10;p+0ZpzrOG5GYzhjBcg6ZEHZzhzBoueDzF2BXEnlJpTeCxEOMmosHmErHGywQHFgJy04npFIyDeFy&#10;WiaXLQeYNytiY4NTzFMkbcd3HHpxj8pGJxJ954z5CdRR+cO8oAjngzezOdSAnL8aTwmMdmMBSavM&#10;QF5QcxC5wG0/LIniDetm2ByfP01lTUqV2x6f6gebyfAyxhP+H40BcDHAPnlH/rRKTkcv22Ax+WXT&#10;Ioc83ngjAUi59Lm21nwPbuQMuvQHzj6g0qbqwkDnAY4iR/FWYyuebnox3R/DRIkv/tMGnb1FamFV&#10;3BLv6ZuU4H2qyswXSR9MnfgWJzBmM2RyC2Yf763Kh6sZOR4L+7xobVA2zl7jsCx9QlpZn7wSltrY&#10;gfRac67xgHk4EYlZBmJk04/qqY4l5Gzk8EYMhFD7PbBengDdxrrYWaUZbkgecEexkxhukt8xVVw8&#10;wZI9ONaQScEYOcn6ZVDnjhlMs8YM4/yLrUutMxySh9qFt4O4qfMJfv4/MjWhTCTtoB44AW4xqqjy&#10;EAaDpq0/QNlbObNhnbR6gfLVEjk7hm9vB4F3q4ZtpxTgJk23Vxb+8j60Czf7P+zbzBaJGNcyjNWa&#10;vOldhalEOjJwOOnXwYOda5axkmiTH+otyoel5dNZ1gj9nj8vxrYNoFN06zl2ByxEOPpkEufdzAqF&#10;L6f4rToYWMbJiWflPPOopYQrjGJXfZrMHDYlpwC4FaZ2NKWzliYIC4CcxGSSduwJjDySFtkVWWz6&#10;mJ6fp/v09hAnGNusO0NlcwbR2IA8C2ZxKyuSe4uX9mlH7y5A5kU0E4t8xtczrqaTknzMeBzKik+I&#10;vG5DfCXWs9Wxna3DzI9b/wD+7B9BB07Y1xm3ZkMXAu0dulD1g5n75y/lRR7wXTQ6g/Vfn041uRHz&#10;B3F/QKMzAgwI/B1HyHknMyWychIrQYNTdDkeEPBG+E3jH5qZeVZMmHsxj3IF11OPVbrA0tOZtaJG&#10;35gxca4/fy8bYhwvwFvDWpCeqSqzg945h0JsbuGq05WdKTiUnZzVju7ofLciWMOHG7OTwB1ICJlv&#10;TBTZ4NODzEzvDdgXHzIxp9On8BFxEcSskeeAKnSSF60chjEawSBOTCsnLwmf+Gqq4PjX60TxfBxg&#10;l1Z1TUG2B5MmYGc9tPIB8slvP+ZZWaBm09O+S4+iTp+BZKM5IOLgWkyccumzezesG6ayPVioa/c9&#10;nB4+3w+42fWnU9wvLcY5wLBzI1lE+l7yXExQcKt8glE1YOf/AAxwDWs1Y3cP2wP6qtwKPWZ0ztPb&#10;6fAWphWqkfIcyN6qcwcZyq6yfaP0X4BPA/FUedbJp81H6DQsrg4++NZgdodqXBH6MES6NXDFmdvX&#10;TU5hz5cbuGkTyVSUvtErMUf/AJcq632OVhv8q3ZyC4Yf765SoCQPJ2XdgguRroj7DuaVsRmfFHGT&#10;UHaXI8xL6nTpvN4dfdOhwrqm2LOimcvbTuXbt/uBcLbWGcqZvfZgW410TSe0NkwmIN8Pu8BOYuZK&#10;/AOaT99G2PcCQvMUHLEJypT7Docm9TYlnzmWlnZeFTZBUzlg8CaAq0xtsd9LsQY4HyMf8EYAktmc&#10;Z12+smJrwa8BwXhLOiGG0Mc4kOAyw2aXIB4wqG0lBJKTdoz3ICctGG7ffCYPirj9U6RddV6fAdVe&#10;1hnziTjdkyAtm8tUCdyxwEmcK6TqelySoQH8Crcsfy6Yj/5eP9xVQcrr4Wae9wCHwjmXeSQERphU&#10;JA5LWOFaVPKbHczgz/DVQPT7P0enRfD/ABF03DOiydPh8Tnuilqb3wkOQM5iO6HTj8tUCZyyNqTD&#10;6VcpeRywIpk09LZzn76SmQ1Tfv8AS4Bz46Wq/WV0AyXMocq11nOG0DLW00CgmBAt7Ni5B5aqvolD&#10;2Yuc3AkcWmk3X3/YbSMn0Kfzmh+mcU8ZtghBrKhOJIPuaisjClBiVpby8cHAmqiax+3rqZkzJ9SQ&#10;6AocjknIuRrYaflHYk1vQMblvqFEmKDnEx3gDZsxz6Q7i6ccUvLo3oGZnwt5cdMRF55kso5WQ3+0&#10;ddjISWxdv4jB55OCGJvMGnHzbazJ/VblmU8cALkfmLt14zpySZJxI9H/AJlGJO82JzVtZCcTP/6Z&#10;GkacwbXuR+NvAXfu+1v+I4PSPLCYVRNX+i5PkVacDJA5wNj3F6T1p6vdFzLWlVRsNTlj3mBcf1RS&#10;7alXuAL5q4jH5eddfhs/Fk7a9PQ4vynL5PGSo24z/kZL6J3MRc66tOpt233feXPH0xqqHcDmRc/G&#10;rMP0Svz7cA1Tl26a7fhqOwprFPzCUvNGxbMTlkGj3/DNzA53l+e4HzeNYpJ5HNpq9wSoFxdByOk9&#10;qQW1mA9uD9hc2+E1fbkeidDcpvcQY/VEnlzxzuzAFyNVuT029lr3Ofd7a3geyeq4CnMYAsZPMVJq&#10;xnMZIMEZgCGtPGPavbW/0jF7TbCY42iTFnKTwQacZOoqfS84skx38imStm2mo7zkBSR+WLgQGcTR&#10;vLSWY2Nv4afMQ1u304/1nu2MeaROHkpMPGZUQhHMH/yLYqqDmG/kBoLpCT7WJdTEuA27DauI1mNh&#10;tjK24/p8X5S2HNU1tnUVGKN+0Wrn+tQZObbW3Tz1lHhpaCVyuViaQDFbud9Bpxcqoe/vDCZwdMfu&#10;LGHpGYXNmWg3iPzCrE0iRMqxPWR9NWI/h8nAafrOVG7cj3Wm70XtAHcP2xqRk5dxXCYZG2MIMhOW&#10;uLnk8cxvQB0l1bSbip3kp3Zmx3yAf7i61yVRlIYYzqpI9MG44x44+PqLMXg3MBMcHGk8ePYHNlzx&#10;+Wrs8ttpcxvWubdtouMunzAbK9rlTsx7tA+KSDyycCrj+vBP5cCWs5VreYrfS+xOsKtGdywlRW8v&#10;J1C5Ef7H/wCEs2YvI2O8G+L31HM6Rfb03R8J0qT3JHu/mMgo/wBXSfzt5deA3eDzCp7axQkqo0YG&#10;wT3HPUIn9q+3ws+e2YDFAHqW1zXM5w8mrjqEXzGQ8rNYhkjWrg8O0Mfrj4ya1+9x/UOqthG0wcne&#10;gC5PcCT9z3kd24SeUz7Wkl0kd3UIsIoul3t0EFjORdK/Z+UyRkCCN9c/F76+zMZVP6hZQ6aqTE6c&#10;4um9CFYem0U+v1BrQtnFAdoEDvJ93CNabUkjkpiYG13eieYgMrnjmnskbERAj1FqZKc5iq1/GYuM&#10;hRFt+0fCGJhT8hbOcBrpA9RZXMKkbSeYnjlQMnTuKy1TtEbT72ZhI93jJ+2rfR9F2ZcdzAARHQy8&#10;sudWYDSWpVkgiyVTW7BVZhtkqOZS7cI2Oirxs32NuTD7XmQNHpjW+U3L20AwGn1ocfTGIS0ObvRx&#10;sgQNjiIHp+4vOud+aJWm3DR8fcYdpyzy+rvyP+IIoSjyPHD00YbcA9Ma5K22SB62qI8EHGvQGn92&#10;lUh3kx7eldJcXlVtFqjtKfPjQHuQXVyf7OokuVmpLfK4F+B0HNjlRokdfzmk0Z6vj2Z3pjNZq0l7&#10;XmXHJP5YVdJptAksqbAlsnYlmBm+kNyTg/SWAvJ5MZkMEEF3ANWql5W9t7zYEODqEKvd3nCocnyy&#10;4U/LyPHONyArh64/bj/KrhUFN9gjxvzibx822LnKZS+0SdSch+xACb6Voj0otZZvMG5Jk9vPH1yC&#10;7dckIXj/APyrFp+1lz3VKHpPUDl+Tc2YLcBC8xbBS7iXSpy+eOeSPl3e/GqrI5g5gbf1JKrkA+YS&#10;0rtsvoeo53Me1X7HeAj5dzItPrUqMRMJslpdm80qOoSY5JKrcH/MuUBmGxsjyYg7Vmu8G5rn3Fp0&#10;42yEjJ2PTbHeHXUc9yD5VqlF0n2CyO5eH3iYE5jki845s5zVjVfq/Kehcv8AKSZPc94xN5szlMtZ&#10;HchAIcA+oXnLnWX7P3s7e5AW/MITuLsKZ7RqVEQ8Exe57vLtY1ez0I2ncuBHBNLDZwK7p5Mi4J37&#10;SXKVw249yeDX7mGy7k1TW7cj/wCTPLWpJeNs5PZPc6dxKm9kxZl7SbUj6Y16lU3sMoyVZ42O8R/E&#10;Wp/ZOQiHgDKhDgH8NY079uSY2lcNDP8AUIUfs5czckHkW92PEgLjNab3OWMedGJPsbnUqbb4aVFI&#10;1tXbi6Y9ZF24k71lAwOJvA4ERUfZv6xj1tYYTX2hqNepcq8y5XLYuPM/P8pz8zl/HrlSI/wnHNaM&#10;5tG9O5MxydMau1BjGGXHcvzibwdMa9RCS+mKwZAjsNSXFxPt8oeSyEgN204ydNb0LmbqW9OxHo8R&#10;mzeX2wdy/wBLhMZJtQmP3NndItCk8jr2Nkd5uNuAfTIrh6v9Dy7eTvDAuGGIvN7i3hmMtQ+xtgXI&#10;B8y37i6520c9e5p54vJ5Ubx7uZro4OXbVkricYGTFg20w9RdCbXKDchvvAg3czMWouS6PISdzYED&#10;nUgGVWwnWf7SK9vb+Y6Ko9xMQy5iEJ9zCPmJ4dcOYHJ/61KQxC/uKt1ZPBthnCHTt8sax8bggSAj&#10;DqRqJ2T3ay1MK1VhfK0ePYyXoz5+msfeTCdGzwHuXPNWzPG+PRMfWIg/2DehJzxfipyXEToTVmVs&#10;5O5jJjMfOt4Z7P8AtId4x+XzCF7iDyecCYPX0AQCcW+paVVmlcTqcPdzgPku8tRTXS2t2zThIUpW&#10;4a0RuybNrzx8UbK1bGPrHgVVZk7ee4AyMpIB6TYY+4uhNi+zuj5wQ7yoZrcdD/sxcgVsFYbRKYph&#10;scMtYiwN9MZBCWKmbK6utaPS4zoXYxVVjPd4CZsvk9TyRsA2/WwjFa3a1xrH55t4cwT6ahN7RAPp&#10;obJ/WUev5iBmbUl/UuZI4/2lcPsvsonF8zA5W5h6uqXvrT/6gttkgimoV5Bks82/z54OzAATMJPL&#10;FnVbk9eEeOfZmNuPzC8cavlLt5LUL19LY+MfLIPwIxK/V/mL9ycwdMN3qeBYzt2VWxBbCQ7yy1Uf&#10;J6nra+FtI3TiDljGPI2/EiWwN/VDr2ZNvbJ41bwdNsNdvbM3kllslYsIDiZwNxW1dnFQU4EeNzUb&#10;UcH1VbCwqY24v4jLyc2U3bPJFwznWzEh5bNQOhxkLpuR8Ef7aJM6gJMiXgvikueau0tslYUFVVMP&#10;mG/CeRj+7ePGuV5wMtPS69GxakgtaY+CwrXTfqfEZkJMvzDkXbBK2xiY7Avw0N2LjqdzNmMqZvt3&#10;CQvM48HiVqmjMkbIDNtKikMTUJpY1DZ1xMZC5/qdju8A/wA/7SchPllsJ1bdz3Tpb1jNj7m3/UJy&#10;4Bi5aD7H9jc2YU6+fzh9bgcdPvwLntxt0mweccuP4quFP7THMyHems8ttun/AO1ROwtcWvqDTRNV&#10;1dh0tK5GNy23BtqBHzPGtUkdFymTjyfxVxzT+2yXSpyfs1iV5H0yOe4tCZ+spUYRnManBE6a4vJp&#10;r27zroT1HSEvmDIIztjHFgIsBrzbwykk/Aw372W1aIQaJUnWFaT4j6NzI2tknUtYMCqtSbI5C8ZH&#10;M5pwo3XT3YuSNOws1VtbJHumZmUtpsXHA/8AxELT39as5q1cAHq27qu1N+tRTFQksziVCb/EXCu0&#10;TY3NpOQG7XSXC8vvwLYNm/qzk3YDyoZrucH/ACw+cuhdyzAnKsOehc2yo230505PKLpyoWx4Gb7e&#10;Ak6Yv+1Edjnqx7OnjnBO5qUb8hdOXCLgg/OrvL2dOUTIfYwW4CdQfHGs3k84+xk2Y1C55Lgt22Tj&#10;ScZhWwr7JHuls3JxZ3keiWr1gNgclpVsCcUe+KzdXd2ctiFx8fzLnWX7I9/m28zWalcRj1Sf6Vv2&#10;1iqPtyM7mCaiHATVZDGX95c625jJJT2bvxXD2aF1CeCBOhTalPMXTGVNrOddpEwc1JNjx8tk30hp&#10;7Y/SZKhqeVS1yco2RC6i3KtKLkstsNmZ89pVuh6TGzGecQPikjbltNrXfMkaZNrYkis6GElUGVH6&#10;j/cep83pBsYYIIA5B8tVycbJ5K2lL6ZR867pkKuUH/rL1wMe5/ZwV8YuYRXd5twmUGyneX/3+6UQ&#10;xrz/AJZ5GbBvkM+Jp0uez8WT06+CR6RqlV0+4bSCz5bUun+wuS9m/q9/aeVb/NZrvEH/ACQy8Cxm&#10;ebVKwrltZczUo7fTEJbxsb2Zz6QkYzV5UZWbXmjGMvP/AGVtYzlOXjYj/tHotaRuzUCdK7Hu8Jk0&#10;0pObSedHZyeVOnEDfSHpIvNCT+Wym88lTpvb6hF6KDqiXQdARIyapCCWP1JTf2zyT6a7nLyctsLv&#10;/VWn0TfMMxya+2eYVSbT3r8hwtgW4PMW4ytuSCnAPGb4WO1qNu/jQf1iKbZNpsBnSrEQ2rMVshB+&#10;NYPs/HUcE+3aA5dTmXVqerFMi/lMVE3drZ8Q3PH89nbg4Yz2IPLV1p/ZIRsyO8MfW6Yyd9bXSc0H&#10;Tbk/sLVxMCf20mf9NQ5htEcwTpjMn+pu5eX3FgvlS9fBa9NODgNNEJXcZ8YPq6XvZ0SVM9xLeZi1&#10;BkHkVVnlMPWAwbjoRk0yWy8a6bb+tBTD97ucykYhweZxrDNplSS6N7jlupq3B6uPAuah8OR6rhVx&#10;x/Q4NDoJvSLVYuR6Q1M5F6aEGCMzFqN04F/adcyqNN+idOHF5jv4/iCHZV0le2zeXMqgn0jFMIB9&#10;S37Su+yN2TalN8gke5wEEK37kEadmJ8lNC2RvHVv8QhQlN3FyPc4TFtluxunZr/WVTTQrtz0xOCr&#10;aakYUhLhnwvpWzCMXLGtHphpIZjJQGbGa6Yup3F5wbXGbaOdPmzA9zV1NVcxGxUiZkEW68fDWdBL&#10;mJgxdtHpekVXbBt4mz96xbNjicNpeIom1oWDj8S5wm8FRThlvO42wcu4t3p+pHLAeCPsqyPmWhYz&#10;LcpPRfbdgz9iKXsuaPeev+yvUcllFYxVjI55zChNnN25ByNsvqyp6fc4GDHOPmEJwLqFnK6jnwz7&#10;hI2ozOOYS3/iXTlH7HJLxxyq225gyE78a2SpKYZyeVHM404LWmMa8ync3Na3qFYir+bOM9NxmGqV&#10;HWyf6RybQ9FtqVlr545lW+TDzONVWi9qE2clfRvGIrLgpRDIPJYjVlqipKicy58aWgFpi/bXPVL1&#10;ARsTs2MFuNwXmLSwt0nqJjI/vn3Ju6ZseOs6omG3+h5IPdnN1xGPV0hZMaz0frQMpxMQMwg7Pl5C&#10;6jknGobjZe9qG+2jlQnFvqCyLnauKS+yrk7Z4xKODp6a6jF5nFSm9Px/Ecjk+rVufDwmp1psjc1b&#10;Ub6CVH9lH/aS58avkj9WOUhZHNHdmjn4uhgXK49uE+C2A2ZzUowtxWraJS/1hKjYEAaCeOifir01&#10;MLyzzh1TTqhv6t8ucjPGGR/ieNZLONl9OSohwv2OcflCjyfUjXQmxv1rGUEuszW6SPyxCxx/NCiW&#10;2CTyly2fPI3xcDjVtjLxr46E1Tdwy3JqOP3GyuQzhyCCnmJXhupa5MH7S2CX+qfOjOWLmOVS/ULb&#10;3ZtnwQeKJZWTaBMdy3Bgfs9qP+zDyfmVPle0CdSe+YL5XJQr/uBWyeh1QbF6LpttuYZHL99/8yVB&#10;yOCUSyPMplurNqP7s2bdeNedfakxmV94Z9n5twhVVa4rx6aXYDPrmqjoUhsnbzj1pKneexs3wm9z&#10;ysi4nrza5Md9fBjfFJHyiEXPjyp30fXQcbgkZM6dQohvLeRxvJMahkIoZCEgHgVkkdNuXmeACO2H&#10;cAJCJlwNac82bzYI8dhZu8l5AkzpKZqm9se5Llgfc0YbyckY8aZxqyStuSMac5whKQaNmk4l5PIV&#10;8lcvbQE1lMqCaMreCAHLUV28adOyZLu+DOkMg1MJnIpg5WryIh7njzwKY3leNHht8A8ECQxkgGgW&#10;ASS+yk3mG7JPHBICZ0yzHeKgAl2gSMaGuJhgRJ43GqrMHGPJAvzQfm8ZcTQiG3MamW/Goq/Q4IS9&#10;vqZ1p0rbjgVDlbfGr43bkgHjUE0uQXyXyttHx8aZnkvbB4FT98IoZJwsXoizrQlvAw/Omd4JGTGg&#10;IyEMrI3HZVtNQkskvcEjyRqG8Zk+F9RQxvMCeePCm4FG4sAM0JgVV3hWRxLymzoOSRuVpoM14HeE&#10;QHd8ZFaiMxwKHGrUkJDG3IiQ26ZGTAniPMCoAeJbgTO8CgQdw4xqHqr80CbyY8eIPqok3ZkjRgcv&#10;wJx+gO3GjAyYEt3UxuNLAZ+dIhES3cae3McY8aAKrcxok3cKGQaewIAmXMaJMxoOMatUvb/kQMJn&#10;ANQ7hOBGLeNQyN8CnKCGMfjT27p6BTOPjQAHG3UwY8CPDb99Q3DPUyIAZbkS408MeDIlbQTn0nB3&#10;FITkCoAZGMiMDHgTzdTIEAM20yO2pkah29NADw85MCJcA/7xQ7Ze/wAamDHgQAumnh58kCZ04Pw+&#10;onrinKB4Y0iDSH7nAjDdvqZ9RAA0bckY0zu+BWQgx2+QhpB8+Pl3EAM7vg40zbHBYjTxCf8ATSH4&#10;4OoqCcZJcg4+omSDHc5CMbvg+dM20CyHu/cTJLaJW/BqJEZpgA24L/qJlx4O/wCYiWBB3DgcF9UE&#10;4yMnIjgTxB99M3B8cfUT2n+ogBngImR50iEHATAkMeNBOJv76mW9NL+RIn+xoAXUyKZAobdvj+RE&#10;uMeNBQPN240uMieGTTS6eCM+RTlAyPPxpDz/ACc22plvx6caZt+PjGLloAXH8ONLjyQfhqGQmAeD&#10;6XNTwyYMkGogB4fMxp7Vt50y35mDy+ophP3EsYDSZEuD8NTPIjSG3+PnQAyMhLmCP9NIhB2z4EuA&#10;eNIngTBYic3IBTB5MiG6kH/TT3/waAHiE76ZGTGRPEzk99Ig0ANW/pKW3yJm34FMGMdzBy0APDHj&#10;z99Q7fjT1zvxp62OP/1UAM28efvqYQeDysH76ZIQYRpkngQAvf5iJNxj1+bjQ3/ZPcUwbgvBfyD8&#10;pACIMdv8XlqH5GP+IkQiVwn6iAHiDHBxpm2Xv8aeHzM/Gk3JgJjQTn0o5MimE8cCh8GSPqC5aoAh&#10;uB4ONMkb4M/fUzgz2OWlbJb5H00AQ7enjj0091M/B/gTxCYEyMep0tNAD3Gk3GOPPGDl8xIZB8fc&#10;SGTBwcaAHyc1QuNLV4LCQyXvkU5QPD/Ujup78f8AETIyEt/hJ4hMHXQAvIxpDJ3OWmeDg/EGmSZE&#10;APcY8CeGPHwA5ihkJp508QnjOgBacf8AvgSGRK5g40yO15/SQTiuYx/USIPBk/hpkhMeeNLgHjjP&#10;c8tAD3SyHS40zcJoJ7j/AOoqAEQfcsJ4ZMGdM8HGkPmc9AEz34EiDxpkfL5CeueNTgM28Ceuf9NL&#10;T4EtNUAPDJ+dMk8CVvGP+7SIMncQAyRxg+RPf7Glb8CZt+NAEwfv3U8mbmP/ADESH9BBOIY+RjRI&#10;Y/GkMepg8tTB5PnQA976Z40uMn1PNSHkH+F1EwB5v409bwcemnh8oCXud9AsQ+ZkUyD30zp/sIkM&#10;eMfmKgB4dy4iQx9yBQ9KBTNO4gB7gsJ4Y0yNEh24x+4gnJjMasjMeqg4x4ONGG48AlQAeZj1PfRh&#10;vkHjUMY8HAiQxkgQASb+OPUjtIwPJkgQ3T+nARTG5MfAmE4YHzVMboaMeDykeZjQAYbjIjzceDP+&#10;mg7casjMaoFhJuPuI83zoa3GiTf+7QAYbjx+VjRLjQ0Y0SH40ATP8xTBkxqHB7ieGTGgCcpQ7ahj&#10;IplxABIeTjUwZENGRK4gAlcxqQhYyJ4ZEAEsaSh40saAJhCKQoIydxK4gB7TSuaih40saAHhkSuJ&#10;kZEhkQBMxpKHjT1xAE5fNxQ7g0zjQASueBK4odxK5gQBMuJXEzjTNxAEy54E8oeNLGgCZjTNxM40&#10;saAHhkTyh40kATMaSh4xp64gB5JM3F9IAcxpY0zcTONAEhOY1DxpY0APXEriZxpm4pwJlzUSuKHc&#10;X0gBzGljTNxK4gB7GpCg3EhkQASxptR8aSAJiWNQ0saAJmNLGoeNJAExLGoaeuIAnJKDcU5LAcTw&#10;1DGnkDCZjSTaSAJVxPDIoeNSEAOKQo6UCAJiSZGnoEASE4m0kAOKQoacU4EhJR1IQA4km04gBJJJ&#10;IASkKOkgCQko6kIASSSSAEko6SAHri+lHSQBISSUdAEhJJJACSUdJAEhR0ksaAEkkkqAEkkkgBJJ&#10;JIASSSSAEkkkgBKQo6SAJCSjpIAkJKOljQBISUdLGmASFHSSQLFjSSTaAHMaWNNr5uIAVxfS+biZ&#10;QBIXzcTONJAEhJR0kASFHxpJY0ALGmSEX0o6AG153+v/AFhZpyVMAn5hd5INd7VBPGUqlz545PbC&#10;3FqEXhj6yG0hzWc6fOYNPqjH7i1IW2p7DShJ8w5XnlFuZlKTuW2pb1Vz37Szc5F1dQdSWWxwx8Cz&#10;3aI4ZXMcAMi5hybdwLzHyOMd+CBDXkwxtvppnjJkTxLUbaylDhS8m8jRhxL8GdU+VjJBk76MEI9j&#10;Hz0CwkO3Hf0FMGMQevcQ3eCByR8aeJcQBMIQYckepAoZPBAphJWQ2eDU+kmbY+BACHrNsEaGjt6/&#10;UTw25LmCNIg/AgADcJA5UxwMgc/cRIY++mZhykAM74OAf1Ezzh4I/wANByD7iJW9TBAmATGduAZ4&#10;I0Yk80IzcgNBpxjQG5jsQQcaJEZ4yeWljUHe3qt7cHMdaHbTg+Saadwncj7i9Nn9P2mZxs/Z8dzl&#10;5F/PLLyEZkA5CfONev3qkbcp1UsuOxnQCngb8t7/AIYl/Pv7ReUm9V18f4j3Pkfmbao4/iCkwdVu&#10;zcnb9tvyB6eoqLWclc1JL/R2xdfwN+ZpwXl3ZMpCNxmgVcPSDeMeOPj8xfz3Kymeiy/bH4+Pw8Pf&#10;4T1PTWAxX3eH6TyenGwNlLR75HNbYScsffxrJawo8knJvNi2EheWuovWGYNpXNZGYNRNXEAy8q74&#10;PlVbrSoJLO2xwtj5yfyL+seTMlKmwI7GfGeQ5nGqjSnrWZ7L5o2bNt5gP98al/YjXaPqa1G5bsX8&#10;Dk+Tet2XmozePZUQ8EAN4a3eWvQH1Kd4fR1GSG1ut27u/fgN4lmc5priWDcA61iFnVu3GTDqCUHg&#10;FzB2yNv8aqOzvZu9cjBetDjbrfm7PfCgCZiIfV9+NHez9wFjN7O26hFClPUqNpzvBuh5weuBTcpl&#10;rYGO1etXRkXl3MLbZt0l2B62G1D7bVW+7Nukat9L8i4z7PI5Hn07a9bwsLpokdZ5LzZMU2UBxkIY&#10;v1EeeSsYfnJ5qDk3aDJAniOBxkwX1tnImkbL2cpcuQQTJ9ucBOovZfYhs/l1KssbN86cBcdQecK8&#10;Mm8w1LMZ+WultkfrGVXQxN2ZnuNSf2YvAvPebMLLk9uR/wDJnoXKeZiRu4j/AHHuA5lrKYjvQGVD&#10;PVMmYQHDHOxEN1NVcLVZ649TtpTjCxYN7/UGuEKkrRzNXp3Jj6xOoufxnKcpm4z3Tv3c5QI38bT2&#10;enm2SSyGxvk1FyvN41ie0T1oKLctrIX2+fDGLjXk68mjlzkj6aDjbudDAumRywpfcMGZ+0ZXlxy1&#10;bSOxd9xy09wJNW34Fm7MZIye4jxB+PUQ14OyPIuoSirbPJJjupbYTHhBxq4Um33YvmQEFqLJWZCG&#10;c511Fs/k7bXjj1IFQIpCTeXtng92jPcjcC0yeBc31hTe4PbMa3KtHjmVS7HAfq6a5peTRy8JrHVg&#10;8GuMmRJuTAlbwcaZ+RIuJyyM25G3tIdNaQSaEjbA/TINAafmA3LIDaNXwdLk3Y5oziJb1Eh5cgyV&#10;4NyzcgNArhT9UOWZN5jBct9MiMTgg3jYGPjWezhwULbkcxJHAGeTjf5id5y7iMSfdjDwd+6qSO4r&#10;5R9vtEEHMuJzyM0JnTba2DHp9JY/OG9l6f4a355OMY8/T5ZFhtSTD2k6ckACSaWeBQ7g4x4++g7g&#10;mNPDJgHgQA8QhE83ImbiZG4wZ0snDQwE7ygnIS2nt8JHxoEcmNKUrXXU+H4MiJfOhAyYOBEW+dVO&#10;PwPEQI5EXguKGMd4uBCQD9Ly+64xx8A1oM0nGmeCDTROSAHLpdg5ZuooUwGNysGQ+13p/wANDSQi&#10;oZp+eEbDPr5PLRj7cPY9Fs+KNVWYSPGTRV2oOg3s7c2WwLkY0z2K3BznnVHq/tyM9+fhuuI91tXB&#10;i5HzKY3l5NyPOH+mHeuWJadRdYNqGpw8tZ2rxPvJBLE548cuSPpUY9sJNS4kJ89jC7yiyU3J21Tz&#10;p8aW6jIdopBlVD2ibTN8c7hYEOAfLtKqs6gbSeUvmF8o3V3me4sTnE0G5IikL6gw4qQrZzj5dvqL&#10;VafrCUxjA8cguRk1CLDHkv08/UVbeTAktJggX2i0huOoqknDadkObSGEflIDScrevHoIGx8i5peV&#10;o9ck8tbPsXr9kzm39ZAuAJp21a5FahN9p1zTezds2c44HzVwa0UhB3eCBEqkqCWySQ4233omkMaD&#10;ydvKX9+Btdbxt+oTjXOteTB72j7YfOPT0l8hfUYPpqK28cb+5zqy0/6CGsQQXcH7kCqhHjK5gDwe&#10;Ymm9SbhkCuTzDWye2WJ2jVJxV5WA9zjfCcQD0+VjTFBzyXM5iCB+ARGTguoszeFGYZiwcfloK33m&#10;PgX6iNZT6HHqPPVyYerfTj9lv9MPhOAkFcuF8fhWMzyVyGVMgP3LEUwe2rRB3ceBZXQe1xzT0uOE&#10;JyjgtWiDu8aGzSpMftjYAsfM0loQqvMDoleWbBsv2Zz6vxzVnKgCZh5pBk4PmhVD2merHVdKjxvL&#10;rhr5jbgW27L/AFkG0knTF/AC2EgrTkYuONa/tk24SBzR+7SQ5SRvC+0jL0PdQhzbf0B6rPNOTzSQ&#10;yptuzxjc+J4Ftn/FiQs5cCBmcuMfL7i5pqhwOPPB1OYsreOCQEyaa00pS0i7R2ZT/rSNpbf3+nGr&#10;yMgtMmfIqHPNtExnbI7M1qyQt0fuLl3d73XRiXuLPArdpXbC9pp1Py9zvOPuLVG7Mnc4PzrE5fOH&#10;LbWgOVbZS9SDmTY5o+MfTR0XmMIryySOqJ1JB+zHt/DRLtgb8h4zPs5PM441VZxNG0ZAYAW4x9NA&#10;ZhbjJeg4EerFFvrNvbOxtk+0xkEYJa/OXdeXb7ipNeVw2bT4DmVAKOAel865v+0DkNiOO7pq7VBU&#10;hJkQEZrWAgklyErBLrSZXFQMpqQ7xsC2bqD99c31BOHJs8fGtaJPN8yaQ7Yi/kWezy285ILcaekQ&#10;4DyueezHgjQdu456eG3I26GRPN244x4I9ONACZvCbyCNaQ3qiYwD9m4/LWSuBk44EnE4I2bYOWpw&#10;IdWVJv8A0LcY/LVDG4JAphHBHOePjTzOTkckyK68WXan6gbRjsuQZPMWtS95Jd29mPbj+KsHG3s5&#10;I1McEJbyKJzrRh1RRdWEZzZi8csbjUencGJd4SdxjbAjN7Q1IvLXZvtU7B35s5BvASfzrpDZX6wD&#10;Zs5O2fgttXBbo7XQXJZnCtbuLO15ZzSl7bDeNoEnl0yHvNjO36nf/ahWb0/Xkuef1a/Y3IB2rfcW&#10;tVR2c/GB+2fCJc6glyXVknesJjjj4Lt24kYV3lsNPNQvMWXapJPLguT7sDmCu2yqqs6sI2GBtH7R&#10;B8VVuoKoJG9AaM+e1auXVW98JOHuCC036RFqdEq3cOSc9qu2aoSVuXl+Nh7Ru/LW5bE9slRhJgMx&#10;9lHpLDZGzm0qztnwtPqK1UfUgm0xO2eH3drMOp5BvEst0JTds2oU1sbcL5tYb1pUM2OZgDeGRLRN&#10;IvAodP7M5A2e/wDzz1Hkcao2xcmBcx7QPtXQE255SQE1RuR8B4FgM32gT549O55kZF0KMLFq74h2&#10;aaxu4dR7ZHklDNgQMHwnDJv92JaWJONrjmVObzA9uPqD7izJuOdTXJqkRJns/vFBA8Pbg6nuL69G&#10;LUHWy29sLzzapNpqXHfKmWcvnU+GrKPY25tncyp8KYQD5gx8f5UfoBxuznBft2y8sizpuXqTr0g5&#10;EJrW/aDF6so97KrGM/MWW+grgJMUJs67R2kU0MzI7lse4G6Uun3FyU4Zi7nGt7CTtZEWzjMXNQum&#10;aX6QV3MZjMmO/nKTp3O+uoHlJlnbI4YACvrjSm5YSNyD4i7ppt4SWkAa+XAS1cXP8xa6LejwNPC7&#10;t9hyLVGzubSpyfGxKNM03S4zD3lyDIvSCrHDaZS48cbEWC1zFxy3bvd9OGABbN3ylpYzKdSojzWM&#10;6YZHIxwD9m07a37Z243NlrAuRkVJbyNszHj+8QfvrWpeQbYYDB4LS05pipHpxNOfeBy+XcVDb1wN&#10;myfeMmkj1WEHA2Pr9L99YmzJvJD4+oov6hp3lVeEbGc8i2qfVEnGwJjv3IyeUjFYTQbbJAs9I4JG&#10;NaiTMmuN+2V1g5g0Vp1QzzHfssblxco0W4JG9BBB1F0g33ZsLzLn7i5jJ7TTaxj7VFVG3bP3IIDX&#10;R+WlL3jZmM8EHO8tHp5u0DYGAHS5iAjlblzYNGC3GstzrS2gmN3g7f8AE1MiuDNxjJgbHuKhkk+P&#10;j0/wlMl7Pc22ODU+JwKPzRJfNzeubEHc+ktmoseNlu1+58NZ7Rc4GYgAhOXm8temVD7M6UlTYBjA&#10;ESO1qeSumu8syzH6Ppdy/HjfgFp6WrnT21Sk5c2lIHITibm5Q1MqCvGUten7KPvDYZdQg+CD3VjN&#10;STjtV6d45fFID+RaiEV9wO6Z64k+Dfo9+uR9QZe+r5s39vlz6Nzxt/NzrN5wMhiZwbvH0yeNQ5W4&#10;mMt35zBphIh4JNUcPGUbbeeZAPlqqjlbYxMfmcsnjVbG4IzvuQnuQeXa4Fns0qxlAXGE/M5g00nL&#10;5PJhMWznOAo7fMGqTNJ4SAeQFz4nB+6qHVG0x7GMEGrp9RVUe1jGTWBcVyUkbnmkOG8unAsfW6iZ&#10;mjxs2zwAKOPlLK55OHL/ADhVbbvJtyY+AiS949JvzchIHuMJ8jgWonqgpds5kp3IfK/fUOj5X7Fj&#10;jPnT1WPNzlxw37caRCda4HJOJ5wOyRV0JNTOi03eYCnVc9JMa0WK8OPi9hIFxkwKyM7cZPcWfCIu&#10;iaAosj9teNpwdP3/AHVBN0q0GJIcvZkjHgg6iTil3sA71i5AtObycbbgBn6g08SeEC2O2j6ig3jT&#10;pSB9ndPtnjkGM4uauuiUvLmzLOAQ4PMF3FxbTc43ZzjgBcgXZjOsGUclwWCkjIonp3h8IobdmRtr&#10;QcCslJs5i5c3mb4o7enp8aobin3oSHNB7PcFy1MkdaS6Btg5bpDhxrVYbLxzsec5d65ZPf8AmXAd&#10;US8khmJ2ZgLfqo2iTF+23ZsAre35RVg8wmBHLnA51I1qeTuGbMpBHZz1+PRBctpgjxyzHZsZx9RW&#10;oc0GzGCPSTM8qSXPBZAZ1mRNW/yEmejumJjjRIeQiUnHvhMC0IdPjjHkOnPEJH5YyKUYN2AoUwJZ&#10;Hz861Sh6h7Bb4DMblxUmsHDaazHG2BbgIo4lvj75WAW8wcxtsEZ7kBFSXjfARWQgyM8kB7kCAkce&#10;0rShPraKcPM3lmxBGDIjH3kmigLgY+BWSn272ByCMIC4FtXkhapHvoSAjgW5N27k3Ou4/MGg7Nm5&#10;CPRAIkaMS+pN8Hg5f7iS7dK0g1xMHrPJGe4Hy1VXA8d8ymTSeDMQ8EH/AL0BJMLPHwIpBw9MG7Zy&#10;2vR8fTVbHMGzMeO+W8rJL5wyNk1cfloDVkjc7zejBbVAgqrhxez8y4mXGQuO/k8xMkthHjgQ0cwH&#10;wRguQJgm8GuHDaAmRQ3DjHksJEZjj4EYlcnI8cggg1EOP0WSj5O5cjPg/DXQknbsoG1k3lagxKqy&#10;+X7tkDp20NmlQOeCC1+Gszun5oA8wmm7Of7siA1Y40wGj40YG8Eb4cfmKt1Q3xy4CtQfopLO4Ynm&#10;K4M2ZILGDTVVlbfBxqyDcEt4I/w0PAGzxvgcn8CZZuBmsKZNN5MPOqSz3lsTHAv0BuWyOqHNPVOA&#10;0GpAMuoPxr047Uks4GDdvYzE6ZV5L0vMB9og+Jpr10ofZ3KZrTkjNA+z2vvK53Juql/3FcJwHldP&#10;vYCHgsFJB5YlzftUpuUy3WCcvtAtNd4S+g5jIXOML4riAnUXIvrIW45s+gbfC+T38KtxibS1xy7L&#10;3Dlg5yWiQdRXZvUDlgMBoOC7+RU+Vt8ZD3ldpeQkA7PfSMmlTRMIMN54N/rRg5aiPGjfeMcGnc6f&#10;vqEzng2w9YH0+4obiqGzltgjBbXmWYwMvjdto9007tC7M55gv8rGTmDtfyqrHcuXhcns5rvMGqc4&#10;GKAgI4D/AIZFpA3ggsr0ALlvylFMw/TdPwfmNNOTtEzmDmAgIH4OXyyDTNQS9k8Jo6cf++JAZw8Z&#10;RkvBAXU5g++q3R80vOTtoNOMnLup3qZqtxfu8R9dNSGB+xkwX7kBOotO3htBLgGDpmHzBpN6blMy&#10;0ZkAsvMqrPKf7Nc4IH1wJOXcW1hZu7uGUHpfVExC5B7dc1VoRK8c3OfcgXNJBvQ344NRMuJo5Dn8&#10;zSXdJcpvbI7qjrpvPJdMm1mxbWM1hR+7X8FokHl/6VW5G4GGxHBdxrZpPOGzxzgjBc8siic6oel1&#10;pyu3G5Dfjgu+UjDOeOWzk8EepATSW/VJSY+MILf0lhriXjCU+MCT3Q7Rdmc807JtSMfm+BVuqBjc&#10;tvZgXP51T5gQgR44D3LaUvmmP50igdcPSfl2eXGNEh3LeC/+GRMkJjHjj1I0N7cIEnl/UUXRB2gP&#10;NGftOAwBY/MRiXkJBom07nL99B6gtm9pCD4ZPcTw3hDaN+5BpI6zy2CHJ+mHnkrey0mOAFyAmqMg&#10;lMHVF4YMf4iZkdUTGVEwR+0NSeZwYEeeU+2mTk8YQCHB8PjQ7GJaPS5yhlw8HAS9fyE0lQ5o43km&#10;NsfOPpq+ONnY4B44H307uRUmYUm5bEBvOpB5glFCwtTbAdNsK3qR34IwZ0pWQcBPMgH0yIxOJGS3&#10;ZgPkWekHuDkEcep8RdOnbMt1J0JL5PJZ97NB7Oby1ktSUeNm5Pux7kHxFfJe4lNti8Z/evLLwRol&#10;MJfJZwPHGfdzLfhERVdl9SDkL2zMgXGTjSIt4qTZG2eMu1aVPctiukGuaXDMrPJzPLIrVQ+0R7Tb&#10;3Aa6NqT9xYGZwrbeoj/8TocLmVfh5Hwh6m61l0tEftIIhmH5Q1ku1zaw2nBQbsfINbxWmzdtVrY7&#10;+STxq43jmNuCOBcC13R8xp56YLwFtY2FwGPbP6jzfynTzcm6NErX8P5ja5XtDl3p3HRFg6g1p1YM&#10;yRy7fmepARcFQen0wcK6FoHbOOVS7cXgL8Crz/LDVdO+JpZrwa+1ZPy/zArtyPd/US5dXhKeegeN&#10;jlHH8NdxUP6wk2mTIEDCoxEjH0yDzrz6qWOXTouNiAo7iz2UOJrKph7NdGRHFy7Gmq9PXT0HaafM&#10;Ds02E3b+A9s6X2sEnDbc5wxtum/5DwK+M68phs2O2eWh7vqjJwRrzxoTaR/V2Byct4fLuIxvjady&#10;l85j4xlu21yaeX7HG4jmA6WebTJBMm01bM5qUcDi6O4XjAvM3aJKyS2Yn3zUMPqdyNbkORspkO9B&#10;dH9RYnXcjGZzu0b7OPqdxdpy+/pnPjr+AxM19pVuGEzCdGNkvZFXD+iPjVmqCQRy6PnCJD/8samy&#10;t42gbHgMC4u34W+GmmvBp4nnrk+WVqXvN2Ljw4lOmZBmLeCG3c6aEOPRBCTImPRHhTafH39BGjho&#10;kaebOCCJjgTJI06DPkhTf4fcReadK7N6oZOSAgc8a6ilcv0zwX7el/uJcSSql3kuGB5HwE5a6lJt&#10;AbQSEHjtWri87yEVXHK01X92p6Hi3tq3BVJWjZmOzfL9Qf8ApXNM0l7eZPcfc8xKoKwvEz6islDz&#10;AbxyDHySF1BrQo6FViwdutrJtHuZdSUxO5jfXIB8u331af8AiY9ms23lzweX4Fk+1ul+ypjom0Sc&#10;tSqPGO0DGvr3K1i9Rwe/aQutW6ssu19hvI2LkPBaVCoQG8lwRrpAdL9tsrMf1FkBKQJKpjonyKOD&#10;lFNRV4+8Pmwm9z5TR5O4wZID5OolOKol1zRPcTP2fezuXYAn1x/vrnuYOHDYmCMFuMa14VTSJyKi&#10;+V48bGzwcaq0rqgjZyC8hrZ2z43J86hzWd7wNVNjrZp6Hh7BN/meJ049r+SuJLu2lylz2wIy300Y&#10;T8zprLIykjRNvKJhxwehIh4BUZeq9H/GNdmrf8ObqOXuXI8iz+fyByzJej1IEPFW08aQYMXAmjzq&#10;eTIf/wAcRSQL9R4Lla/fp6IdclpFaTBuEvuKbOzs4YNFV1vLXBSZk5MmJB+nCtHVSrfvIr9e4b44&#10;3LyLihuHA23AASz15VjmPgQEjxy541+UoqI3PNIJPBwExmPcTzeoGUZM6zfstzbSby9zGRO2RZ0U&#10;3cNoB3oD2/xUpeRy2cgeBPnGsll43IeM6uDecYOA6idCSVpmuUdvUvtAZVJLtznxxDj/AHFktSUX&#10;RbaZWWdRiJc8vggXOricOe4dAR1ARsS93xrn8XyyqM2xfu8H5ToZuf6lW58X5joSpNm8pZtr0c8K&#10;OC0sNHuVs+7AKSPzCKt1ptMezUYA9wamUPVDZmOzGC5cW10VarDLS/qW1kPdy9xWun6MvDvG1I+m&#10;NdK0ns3lz8uMOnAQWmT31Q6oqybU9omYiwD6iwPWnUtrX8RtdF024wocneTGQvd5D7PGukKH9Zjd&#10;rAZr7R8RcN1DPyThyeNPSvctC8cq6ZOLVIVuCEcwNjbZ6if/ADSFKOfZoP4aMEpeU1I2PHNWIsH9&#10;mXn7J5GyjICNscQ1vDyoJjJGQIGz7OsubjIsbt/EanW9SqxhT6wqh6zenlUkY7vAPyhZ1kpKDev9&#10;aN9cOtUHUG+ExmBrOOYRWyROJhBY3QAiQDWBl+ZGw9dstw3KasluMec/joeYy0eO/bgTUvkTl/MA&#10;YAXF1HMJnvPsfZdwxPh99XakNneAhnLu038xuPuLiZfPjlI1bI+P5TuYXIyrq1+9wGPR7P5UEVlz&#10;vV79xfT2ipWGSnwsbcH/ADC0Ykw3adHgM9a6fTWH7YNrBXV4IeTyxjGs7Htys6UhfBrr4cXhx66+&#10;Jbk4eKgxZDDLm+ztka+5C+zjRhvPHrOXbtBNbcF3pkWc0nIqmqlxuctCUiemNFzWTzHcHINby166&#10;7h3PQZJ09P8AKeSp+p05oEjpuYziYg3M+8Rk8xen2yP1W5KwGxmVQvhTCMf9m6MEa836Lkcxlr1i&#10;ZyAuDyxLt6j9tk2YE3DcWtkmmMn/ACvzJc3bVtmpCTE/3Hck8nkpDowWh7uLl+CBeanrB1Kynznz&#10;N3ufsL82ubUJTJHoIJO+3w39pc+eudXlYEmTKzBpwE8vjjXP6YzqF6NWE2bXtnJtUDHC8NZ4Fpmy&#10;9myu43PAPUIok0kfaT3BfE3gH5iAkm7eTktBNcXpUTi8VaLOLTtNsYdukqyXSqXbzBKuZy1lcrcN&#10;n7081nb7l6o2yA0ZXk2fNzto7VknmIRJ9l8xnb0+vu7a7qEUzZkWFf1Go9yWyW1rNNkbiSz6pwGv&#10;7uH4qe2kS+Q3LLY9zzCIcSl5TLfY22pu/wB4IRfk4rSUv3PZrAFyD8i5LrGzcgjp0cfomz6sVGi7&#10;nxGMvHHZTnAz6i36j28x3LGHTMq3VDdkGwaOVW4/hKyUe41M+nGusduRKzMxhj9cVpOmznGY5VFp&#10;jbdNmpAQcz4a0aqKTJU704QguG+GrKw9WsshlJ3ky03pOW2WN4RKa2ILUzZa3bYMrjaw9qFkBnGD&#10;dw8wgxrGZXTfaUyBZYls9RblS9FsmHt87YleQD/swyWPzq4VJtklNsDOWsWsvaj8rjUUJPRfh0e4&#10;Pc7qdyRIIc8cMqebA3xi1HB/ZmXf/EWb1JWBH9izaHAPmeBCKgPMZ853lnKi/UWj7M9hbma+0zg9&#10;uAat6yKpVjCFMKVJbtmevKwcuR7swY3I/M/0wpmT0W5ckvTKa210tUg6UkgzhgtDtrAZpXkhM5xw&#10;AzqJGTa3to9E1H4yr8Q87koCi2VKy7BHaJG41SELwKk1xtYIYfZUnfbwYhen0Vg4xzo0u55W4SC+&#10;7rSNkdFylgM7mZHuRj1La4vGYVtshjJFvGdPMyaqo61oqUXCj27amB44/wCsJhzbYhY/zInW842p&#10;TVnjZyrcwE+TGnf+JhJDkZgE3akL0sitUr2wdt+wNj3HpOWtTh5NUzXqH7vH+oidzA2qtHu8H6Ti&#10;el6TcuZseOanKOAfMuLt+gtoNOsJcAM3fbmHltlCeUPuYwRmtEj5pPnXK+2yYDZjBg6iTnuWouaX&#10;ohgjGZ+Xjdw9Vqfgk00Z3pUcTiDzBkSn9SSqmW9149tx+X314z0vtkqeQlB2Ocrdd1ere3qep5ie&#10;cTsBXEfTI54P2V4jmf2KphavY2f6aT0CFzwqdtrR7xznt5rR7Vk4vBZFA2GK2O4NYSzJ2OM8cbET&#10;iMi92ppR8pmQ8DkAsHxBKHI9j9HsL8ccqFytPSgXpXJWdoVpDXj/AEODg08Dk8/jGsbZ1HvnlH6s&#10;9WTaCq2LY13dnBbZPcxrZvWYovBYmUfAPqLctqk4ouhr8EDETd0TV9mEuRdqm3xtUlOgYBB7SQup&#10;8i6l1snIR5EeP/cYrnq9XyI8h/vlbovfZky3aC6MPwsi609X959mJ1Zj1ICC1B+Bc97P25GcpYme&#10;cA9W2LjjXVGy+cS2cTayHTjbiuLtZvaMXC90tW3zZfPpxLp45kgLhnAuX44F5R0nS86kkxO2MxKM&#10;3UGUS9jNoG3iS0TKT74e4bpj6y8vNqHrQTqpHuRiJnATyuP8y57FzZa2vr7Q+bjFdVZ1HvflK1Wk&#10;vHGQ8YeSPqeNVWlxjCQ7mPUWYz2pJjH/ANNQ2c8m3HfW1Cxlm4wcmYmM01p4NyZznP8AFW8Sen5j&#10;PqcPvNocHT8a45mFYEgHyM/mLSNle0RzBfZmOXA4VjoTatsffEbthgjMjNluzAG8OXHlLVKD2BvQ&#10;st5c2sZNUl1adSf9TkxhBoj5l1dCSd5LnLbHfLqCXmXM3MGQgp+zx/SOt5Z5fx7fxH/EwGm9l43O&#10;/QRg1h/dhi4zxrYHkjJH7NuPtQ/hJmmxuW02sxnKNXbd582c44NTqXBruuX4TarGSPSOf5scq2tZ&#10;yjWGxuYzh6CMx93gH5uSNaRQ9H7G34+zQ7+SYDFqEc+Nbk4lc6nbJ9G/PctiLqe4uRaPptzHPwOd&#10;IbIZbpLXf91Wuf5fUGLjEmzU/wCrvTjaaneNpqUcHlreHBJdJG27R2hwWuqgLMg5aTf3mnAPVGP5&#10;1zTtQqxlNSWWz7meauY3ZLjoNqCo6Kl5KPq32YNR3Ix8ttdVD2kS8cn0WYLfxLudcozD7OU9ngmv&#10;tQ/+WVVcbVJs/ZHM5nhSatoYyca2vVjVef7pi+ulM26PeNaldWMqMZPp28Pcek05c2/ziLlcm2Sb&#10;OZ0dybUjIXUVPmk4I/c479xMt7cExyAuLUQnd3PeIr2+WdvUP6yD1nLt2DI7kfmK4SOeOazcngbU&#10;4IcF3UcLJaboN7OBgNGATNkPp9+NdRUnUkplrYAYDiwD6fAonVdxcf3zaSnqe4Y/WmzcgXP/AMih&#10;OIPLurJf+Gc6eTE8Dm0OC1p2+BdsfbSnJkU7C/vDoguW2FjwLN55R5AkPAF9ba2uX38fxFl3NqIn&#10;Qq2mTN5GNsOzfEOP4fuLcqXnlIMBXrBZg5tWxktLNqLoccExA2fgK8bOOZ3F2YxmmzulhXoAiHbF&#10;5S8a5s1bBZsQWP4z0DDfaVWX+iYnMK0mMDbG2kbrB8MeBWSR0nWEyl3aW42/+WGUuBaRU88e1Cy/&#10;q1lk5nMQHZ/tMIwczWOfH3cI+najyLDwGf61T/gU/h8s1HQ627nwnnXtQriowzo7OABRueU5teNP&#10;UHPKjYPcEyAUkBNXUXV1YVBTr+qzzhmxazCNxpj8ECoZKTczJyd5HyB9QXAvdMNzBKqjr6c8+mYW&#10;u9nUekU+sNonaRLMfJH+x+VUPaRtY7elLFh3G/LV2qSn5TvsqbGBnIUQv2FszjYXJXJDwQALvpPu&#10;xF07nbRxbkttOS9j9HzqfTa9q+zi0/BB4VfGfb1Kzp9etEdE/tJF1RJ99omU7hKqc3h63+8kKXAu&#10;RawqCbPJic0yPcNd5Y8kECxUIbJbudo23OTGVHrfumqOHlOOZK+eObvaHU9+NTKfnhG0hAZnabwX&#10;fKx/mWD9sNo+DU8tM0vtEJLXr5mYG8NnnMHaWoiEpV4OmuknV0r24MpxMWMtn0ja6hdRy278HyrQ&#10;tvlJuZlJZUaQgaEZN9UdvgXnvOHE2nExx8uAZbQxjXVFJ7XJLTA2MqeSp04CP/mS5E50JUlW38Qh&#10;H1GGDjefZWbb5ADfAuOn3wGXopRY5s/koJrO5VucYxaYy9yBQ6bovZrtCmLGay20OYN9UjL/AHxr&#10;papCMnjI8HLuLi+ZpuQWqPH6f4TrcKlW+xhwrVlQMpVMWMAT3N4Fd9zIsBmm2gkym1kLEuAelcXS&#10;G2DZO2nElYtmD62bVt++uS29FkkMpfQQMS3rWoT307C5NVW58RHNuu2+0aQzl8lC2vBfCJGTzfH4&#10;lg9eVoyZsjhYMbb0mnvKz548nTMnIyKtTSYPXg8dgq3GzLPAxKVK7Zatme8hegNGfeHXlk7i2ycb&#10;L50/c4N+ESDmriiOaTlhnFpxq4SivKiugjePi4PqIm4trW2LkFsKbFqrYdTs9h47l5z7RGiRKfbS&#10;q/HAC2pn/GySuZd7MDOMXLIqfNK0nUyIAL9iIcBBXG1tc9dL8w1HJiK7ZQ2Y5iGdAchBcMPUGMq6&#10;oJt0ez7cWc7P7Ez+8kFkDGsypOnhNrz+fU6UjUnTua2NS5fQ44xnbaowk1bffwKJ/MkDTbZ8vzFs&#10;LGSqtv8A4mhS+vKQcucjHeLn/LCj/eVbrSX+044KcEzDau2y8Z4PlUyRyOYyFvgYH3eAZfcxxxp6&#10;aEnTlyeZOQFJA35hFiJyePbK23mnMxkrpdyOZLKmEhcNnzmanKzZNyj3Zs24zfMukKo2kSWfSkED&#10;N9u7a1atl+Rcx0O4HU9YAZmY7w2I65Ys8a9bak2eUX2T2b2G1ZwE6dvAruYJqozI72I9ITjITelr&#10;X7vpmM+qAVs8ZPoDPivJgP7u2ckyQQe6uiK82bTOpnIInnptwfDXHlSbO3v2jYhYHLJ2TcWm5beN&#10;XWX7RKzZvWUojqgryAnVJgjjXM57mvFyld/X0u5Wb2OxcxTtKvD8vpFwPQDJgQ8usbw1HauauD9l&#10;ZxV+zuVTKopU/glW77v0+itlhdemPiVQriRknMrMGA9vTXg8fnzIMmcPjJpVrqd+7AqYvc3eItNE&#10;SSw4PHf5ii1rRMmnrJ63csrnMtrnT1dKve23wYwXIBlt7wuonc3tD1tNb3O90Xj4WKka3cGpKmEq&#10;Sr9HGeT0z2PVMFw+loZXcgIVUOvNl5KSZAjeHEOMnT767r2wbYJdR4jxNwCcPz8teWFez2fT55vb&#10;41yMi955Ay+ey+iJEj0Exv8A67NTxHmbDY+Dete63/6AvOzeqOx5jeR6cbQJtOJic18uDy1z5J6k&#10;Kwc47Gca0H/iYTdsAWIh/EXt73Hm5diM51GI5owW4FT5pUm7DwRnERZk/qt6TJ/SXB5aqBznjz2k&#10;JQRuLpMKgcm66qzt/c4jquRlJFxL6ggxLTpIb7SVexcKvVNjHBrOVXGG7h+IrGMhHPGo36n3tB64&#10;NyNXyj6oJJ3II+55az0ZBhH76huHmNTuTbtlqHVNsOuphtoZPB2bGQix/aJOJdMrG7AWY9IEaJN5&#10;eQw1ipwyozbDUdk2ydsAjZq4M5gMI8iDkZk4IESl8nLHxrUcZaQC4cOYyJndyRrVG8jHAjBGbYI0&#10;JeDkGSt5O5jR4cnJANWQk0bB4Ez2427586c5wJQBxjIEmBPEHjGr5TdNvahJgbMciVQ7N58wcggj&#10;Y5yctc+7PwOq6dkjgtNpGGlVWUe6Ya4Z4yZ0NuWS5FdppK3LbIYFtAXBBwDWyl1piuQVtxMCGUPd&#10;+/GiQx4088H3IFaLA7gihjRLc8aZIzIlgWqXj8CuA3ncVPZjwKyN848igeVpIcwceBVvdyXFdtz8&#10;aZGzxpN4+gZlfvq1DZ+NBxtxh4FM3zBkSHDkhIjccCeGTAg43g1MbuO+oywJDGONTCNx20NbkGpm&#10;8Y+M6AKHOG+BVUjMka0JwzvFTPZ/5FppcZjklDGzTLga0JxK9L6apMwb6itS8icgA208MaWBPcCs&#10;IyYMmBPY0NG4wKY3eDQUEzgSGPGkR4NMjmA0mgAwQeBDXjzBkSHMFDI3xkX6Ahjz8anL5t4FMG3T&#10;CceZjVkbjQdvB4ESb5El5aktVvAoZBpkbi8nvkUI8h8GeNKNIbckZMam9nk8hUAOt89/HxokMePJ&#10;HxoaPJwIlg7iAGRt/wA6huEYtjSI3QAB1ESGNTG7MX7CmN2eP/pqgnIY2/jRIbfxol2emSNxwX4E&#10;AM6cCXyJkjjxpN8/H00wWTB27udIg/Gnh2+Dl3Ey4JjSxhDHkUxvbj41D/nRJvdj+IgAw3b4yZ0Y&#10;bjwD8tDWY8BESx6YPB5inKBOB4yY0HcEx57H00SHy+QhpP30JEOIbfORTB2tDQzqGRxgHgg40N3z&#10;Uz6n01bSIvLVc/DSuauRBxkJHxp7eMZP8tKP0EhkIb508QnfQ3fPzqGS5GNMAecZ/wBVAbeP5BqY&#10;Qn5EiEHHn741QTg25+dIhMCTgepg7iRB/wB0mE4yPmY0YGRBx24FMufw0ATC/wC7qZ4ye+v0hMGS&#10;+mB//CJZQGBjHAXP/CUwYyfwkNbqYQg7anAmWyXMCeGPUzqGMfIUxuTxoKB630f01DcDwdBPXPGf&#10;Olbx5I+oljCHb1PcIJPW/wD009xpXO+gBDHgHg5aZ9/y0978Z0yTJk8tAD3AmSEwJng/y19IAj7u&#10;SPIlxkSufw0reMudMFjxMmdPW/BaxpnTjyJXO/AgCcoaIe4oZPoIAXv38nlolx3/AADUNvcgT9wq&#10;AIRCcjHwJDJg+IniW4Pk6aWnH86AFc8H6a+l8+RBzE8PmZ+BACt+NIdvvpf7Gl7kZ0ALgTIyEj/E&#10;UzqeZGocfMP4EAIZMCQ/9kTPBn7/AJhU8PPk8tUE49/vVUPeNX8L5E8RxpKGRxjyRoAeufnUhQSe&#10;/wDwk8QmPJGfIgBEzkwQcaZH4+ZGlb7n6iVzvoARMiet9/vpe4lu40APDJ34AeUlx5IP4SVvH86e&#10;+TTgU5QMkJj4wfFGnreAmCDjGmR3OONPNxj+mgB7d8A86Zt4PnTwyDt5E8MnIx9NAA3d8HAmSDJB&#10;86snydNDSDHBwacaABtvH85EsY08TPn8xM8fB5qCcWontX9RM3MefuJkluMfPVACuJc7rpW++l08&#10;6AEP308PPkTac1I/kQBIXzqRkx2BJW8ahkIPjjQBMGPxpN+hjTIxp7j+J8NAEwmTOk4H3ErnwEzb&#10;HB8nmIJxDHjzp62nhj7n8QSmW+5+IgoIfHwIkMfcTPvqY3Hg4EAEh5x5OmkPmeX9VPcHAlpx5OZ9&#10;VBOMk/u08O35CZJnz6SJDyZ0wB7/ACxJXPAlx5O4lc7ljOgWPDtolcx60drmoapjfOPH/EVAEy54&#10;/wARTPnUNuT6WBEm4/BpxoAeH++jzcf5FDbj7kfldVTB9DGgnJjceAfmXEeZjwE/FtIO3VkZ5OBA&#10;BJv9fJ1EYHkyIa3J49SMamDz/IqAJgyKY3H/AL8ahjHz0Yb5EwnDDceAmRHm9vv8CDsx4Ph2y9VW&#10;RuPAPH/EQAYbjR5mNAW/jR5vkH7nNVAsJDJ30egQduiTceBABgY0SgQ0amXEATPnUwahjyJ6BAEy&#10;5gTwyKGMiVzH10AEhkUzGhtxPDIgAkP3E9jUPGljQBMuYE9cQ3GljQASGRM41DxjSufnQBMuYElD&#10;3hM/yIAmXFMGRDfnT1zxoAexp65pqHc1EriAJhCJXFDuJXEATLiVxRV83EATLieIRDbiVxABIZEs&#10;ah40saAJmNLGoeNIhEATBkT1xQ7i+kASriVxMkImbiAJlxK4odxK4gB7GljUPH30saAJmNLGoaWN&#10;AExM3EykgB64vpQbi+kASriVxM40hkU4ExLGodzTSxoAmY1IUG4lcQBOXzcUMhF9IAlfOlcUP+In&#10;saAJCcUMZMCeuIAegTw1DGpyAHBkUhQbinJYDiQyJkaexoGDw08oakIAmJKPApCAHIFIUdJAExLG&#10;m04gCQvm4mVIQA4km04gCQko6SnAkJJJIAScTaSAHMaSbSQA4km04gBJJtJADiSbSQA4km0kAOJJ&#10;JtADiSSbQA4km0kAOJtJJUAJOJtJADiSbXzcQB9JxNpIASSSjoAkJJJIFiTibSQAl83F9JJgCSSS&#10;QAl83EzjSxoAkKPjTNxfSAHEk2vm4gB5JNpIAcSTNxfSAHMabXzcSuIA+l83F9KPjQAsaZIRfS5h&#10;9azbB9g6PPHBzphdbDJ4FQlNrhyE2uOV/Wg9YTt6YnpuT6jZnd3kg+uvN+tNGdHgg4LQrZEekbMs&#10;Dm9Gf21xzBrK6kmjmSTE4XmoEmmvkybZtr+E03O8tYYpeV8/xkEqTNJfub04XmpBzFpFNzgbAm8w&#10;ckloo1ZKkZjftjmCAXKu21mUkRzGSR4HJzB4BoO3ZjM9weYjDdxZIeCM+QiZeS8lzGHgUZqGbzgb&#10;kLnHYtqZJ54MJM/AtIcPBvGR7wNbqLGZhL8HzoIzSN8bOc8HTUOaZCZFmO8OQ8CPS+oB8BkwC7My&#10;OW2eC6NTNzcwDx9xTGbxk/yRntrctm5JdBLn0DxiJ5Bauj8cCU5w1KbTB9PQ6ah7uQxMiPPJf7T7&#10;iQ5p3IActIPgHt2SWTaahuG97j4ESee0kz8amM27brcaoAp7dnjJgS3fUyKyEbkgJj7iDkcd+BAs&#10;JdlkgHj5ah3B3ccf008znlkgI49S300y4mDY2eAFu4VDhqDrvZP6scxrltvLA4htR9T5F6P7K9nZ&#10;KVpwEtYAER0PVc+/H8y4b2J+sYOgGQJDf3xq4KIpHIuMGNeqFP8AZM7ZAMzmrUkDgVzmLzDJ9U1u&#10;58PynreAhRVKsX3fmNBp+Vjfy4Bn4LbkgtQfgUOoNn8mmrLAb2eDmEt5FTpgwZSFzv7+sdzZWtRs&#10;VzBZj+VefO2z11BzJk+kMkBkIW1vJC8fyohYVUn/AA5s6TGr3OOR6Jyjt4by41VzUMkAUgRl0/8A&#10;Eg9N7M59A238N0cY+mtI2Zt3MnnQI49SAn+NdXaQSHs2viLoU1K21nMuQ1suw4JcSObPHPItxkWq&#10;UG3nUhJ7Bxk5lvJHgW/Do+Sv3N7v9QYv+5aozl8llrY7mMFuP6uNQzd3boLUp8wyWsNum0Wj5Sxm&#10;u/NXFzTIMouBclV1601d1S2OB9Oy4PK5a3nb5MGUcpOaB9cjJb015szicDj4ALbxmMUpVlBicwZ+&#10;VG1rW8sjirHISHjg6nUEqq8mDmMeO/zEy3HeHkTw2bngXQ3Hn7nWkMYyRqYOXjNwHzjTO5ubnIRK&#10;XydyYnIULnD6Rm34ONIcwchErVMJO5bD1mJcH0kBbj3ngRCqaG8oQ6kcm0Y1rTNwy3YBjMRaaysk&#10;nJx8tGBkwDBjOVXUiLiZMHjY1+BsDIRDWZN2yR9TpqqkmhIMkHAjA34zD1gJDkBcTHBB8CJb4Mza&#10;zGC5Gpg27J/ng07aQ5WPz7hrqTQ4ReDRycYRggjtDW5UOzs5L+Qax+aN8efv3VoUncDbSU/nEEvl&#10;I9BjO0CoCPHp/qrPRt8aJTwZI3KaZkwcae4HktuPH8SBTOzxxqGzcNoM6TyYaeRRCgxT7clxadJ5&#10;oSObAbG5JBWlQ6HmBIL8aZeTDBMcaDSQbBMKbLHYDB9JZXtEk5GBANo+mK5+da1OKoZNmQHkD7Wc&#10;C1B/IudaoqAj96eNOSnzBzh5w3bQMgR+YmaX++gwHUNvNMDI4Y+py0HlbggXIMCcRnWjhw23J85j&#10;BnHy1zrOG+NyeOPqLZppMMEpxwcHUXOs0nF4nloAHTMGpjUMZMeRO6kaZJkX0nHo+WmbZE9c00yQ&#10;i/GgDxCaaBHjRFwh2OC4qkixrPDmUsDv+hRoy/8AxYYUx6PQn68Ppnwn7wRWWlMjzHHwDVRBDiJh&#10;WsSuXjlzbPxkUeR1qTr/AJjoaLCxzi48cnNHxkScEwNsEfGNMs3mng76hzBwSMeDzFzqTbLhI3jY&#10;1gNjOuiphJ21DNgRtnxSRktFIQa51oOVjgEdybytNaFNJh297G2PbgTfNIwwScDc+0wHKOC100Nr&#10;jaIJ42BBAe4YYulwLDagl86lpTtoDrOD762Ir9EeP8dBlxoMwnG8k1j50NcOMZMarbdwR5x8a0mi&#10;5nKmZDwzJjvGly0h2lYm8AOKg6Lbg+Iqq5I4ckzoy4Zjgcpndh3F99ihIwzla/RsiwcCt8vGO5nV&#10;9I3bGzttSO1qLMdlGLPiUAyl9oDlg9AY2pb1PnRKrK0bVC5xhY24yLK5hL8ZMnAjEnpslwEcZ8ir&#10;uVUPvD0rbkuYNLGNTm8v3lxnOIaguG5G3xPiIyyeC3fJqRrByH51/wAS1IBmoxhLZ8tKV6JEw8Z4&#10;yY0SG3IEmTUTKdofeHnjgnHYyWlDbuHMZMEHTWwUnS8leMt5Me50iD8Cskv2b45tuEbG3GTl6qic&#10;/plbhajdMrkbN7B7SHpo84mgo77ZzdH1NLxrbJ5s/I2kp4wnEN0zL7Syu58H7S5XeEskPBHxqJNs&#10;ncLO0Q5o31D8r6ip7yXk7/GrIzILvrSKblbaa3wmALAPqLrYW0oxXd05p3ckGeBXBm3bOW2fTjRi&#10;rJGyYTE4Wx7gUHbyskecPArBNIyMjng8xaRS8wFLehnQFvJyNm2CPplVkl7Mj8eCPjGvvWhSWpv7&#10;ZwcfTSbkG5ycvy0YJL92sc3GMWmTgQ25j+cmrylppfaZdJ0JT+w+XTKnDuTPrcwHqjHd44Fkrij3&#10;sF+OPUj+IrVJ5gR5JQWT23Tfp3eMKh/bQZmx95Bn5SjpLTGagZ7s2Vb7QHGQEHcIta3cbwfv/wCB&#10;ZvNJPuExB5JEOTsgl50Js32Dz6pGXIENrzBrPdsGx+ZUe9AFzqQOOWQS9btk5CQSmVQOQW4xsBWy&#10;C76pPrKUnLqko87yx7VLy3Pf95cjjMm27c+E7R2GV0u38R48zCk3IWW8h1IFT5pKybtyF2NQ9USl&#10;5Ot23EWDdS/nVw2qU1IWbaVM2wBYCCujJ31qOydbazMhYWxVh5vy+4EmBWRuSyTHAuqJhsDe9nHc&#10;2LcflrkueN9zcnCrUzVSe2Zc3GNjdwTyYDMTPxqySeXtn48AdONZvqd9GG7jAPHBxq2kziyTSVjb&#10;OcEaGj9m/DR5mTfxY4+NPdh7y2Pj4xpD9oYkmS+sHrYlkJy4FuTOqN/bAbPD3IPM78Ea5LJvMBPp&#10;rbKTcEC2xxguQfyKJyVK3C1M1zNsslUSvTvQWsf86zcc4G2c6OmulpO4ZTUmCPqCWD1ZR9lyCOC1&#10;gIVCamj3bRZB7UN5GDHa00ecEI8J5lzUtrJWdFzbedEBSR/CWwSOVtoG2B4xLvQ9K331FMhKX2wT&#10;Na3uG5DmkufyUEtmTHfJYQvLJzmpvhozJ9lFOllJ3MqZCcQcsg+tAsqkdQYGVnlmZurgyfBj4oVr&#10;VeVIyCyPNW11u6HyyC8fd/ZXn+e4ncbo6OPXj04eI9HwyFVemZ6woxtrhZvrcA+naWBVRI3rMu7R&#10;6cYy2vngXQdH7WJdU+i5tS+Zk0t5J92P80KJTSg5tuz7fACIYeqO730Ihy4LvQZu8IO6SSrbOQGH&#10;b1MT4EEB+Zb1B8C1/bJT7Jg5Yv2wLcDgSPVBT/bDIEybc4nTF0IwJ5wRlWFKdjvD7nM2+qK4LjXQ&#10;3+MuP+XzDMQnaf8A+kw2R7QGzMb5m5BcC46nzrMR0eQz3A21LnLTUvpuatnpmzxiUkC6okGxwbBl&#10;Kpkaa+ykKK2PrLae7oe2YtHXAbZ/sbbGHvjnT+GtzPkHZgApkwYPZJ7NuJR3C3Bk44I/2kCPMCQP&#10;AWTix/614lmMllJUuxmv9h6djIcWMqtf+4juN5Z6PMCTVt+BYntQnkxp56By25JBag0/t4mL1hNQ&#10;RtjlHHa5axNzV7mcS47N4DONep8swXLTHYw5HmCrfWa/S9QSmajznLj6a2AZCBvwcyDzBLjPZmzJ&#10;20AK7G3dzHLr3LXcudY084SUOqJoSCXWYz57tpZvT7ckd+NGK03ls2BGb8NVuXuNNFOyFxntYZCZ&#10;0BbkHGPBGjFWOLxMEaAt2eMfuK8jf3SZK/ZnN5dRSecMn8lxwaca5vl4xwDzrQqDqBtJJ0DHqBJz&#10;FlZNFpZCdUbMzZuY7GMAiQdMavjen2zZtkOUdzplRhxNJS/ZAjbMc/mCTMwIQxTwRnyDFzFzzoW0&#10;dCl5T5hK20A8cAC6fm/zKG3bkeDP7CVE28wIzJrPsnNVvp+uGzBzjgPcCTSINc8iE24sc5Rj4yEb&#10;PcYbpLa6QpPao5fyU8tM+LgIK0s3qhuN5MTxy18LBzf9STOXuXg8Dm1jIu1RSo59xdqbJ2I5vQPi&#10;kATqdxWp52dNW1mA+7xk1Vm7ynxs78ZnwsHTtFVVHUlkgIDAE4tlu/sI620EpNOZtyM2xwvD5/31&#10;Se2HrbR5gR8v9tEh1AWa5I+PmD/0qqt7htGMFuMf76uAmE30OcPUVDnEnlwc/LjJq+4r4zcNgjOG&#10;DTMg5JPv5L3M0v318SkS8qrim2T9ksrcUfuxORkXUUnke7aMflLH60k8xlrnBHdwK1JC4As5eOBt&#10;z+Z00YlbMYSAjc8BNNB6fl+8kz3cA1rUwlYgsvaf1Fy81LbazahdkpNWVg2YNgQNj3PpLE6wqwc1&#10;sR6uPqJ6qJoyje8+5Aq28G24w/hrbR9mIpjrTPSMyOS8jmKI4l25kOE2nGNGHEwJATGlN5qWbubz&#10;njIqeFrPH2/cZxVhNMXAuptndaFYS7djagfLXNbhoNmTnK6SCabzYDy0mdrqzTTj/hofiFtnSzye&#10;MmZD7ta1OmgMwmDaZaIWNuDqW0Yl9L2bEBgbx8REhycbZzo6aXeaY9Q9Jy4Mx1gXIF1Q3lbaNto8&#10;ny1hsvbjDrRnEO3+4q3NK0mMF8MD7ITlpNJejaNIrAbKBzubM5SGH5iA/wDB9y5bbyE4r3loxRcj&#10;ev2wH7b8QYlsDeVkbMsnOJdKkud9MdRacc/Z+Ys3JwmtaYlDZ7O+3iXrFuDqLVKorRsZ7eDa09K2&#10;QSGjnjZs2A8bPrZuoNW0GZQAZpsjZMJS+NG+FgH5q5RcS8YSYFuVWVASMh9fI4FqIPRdJuXgjmD7&#10;QkdpQPNO2B7N5dMinjmQC2bXN8Eap9SScrObHZszlcQE5a2Cl5p2OyPvICjuCtqZVkvkARgfy2ee&#10;1Da/vrMxlreos+YRRUQ2cjHuQIHgCj5vNEudZ5KyM3p4OZAtUmG2ByaXbm5Bn8xYzNJoMznHBdVt&#10;NSS24huG5Y+ACGkZkjJjjTzd45u5EeI8bNnOdRXOWTg1vKyRkzgXTmzeoJdIWRzWBEjJ+4srl9aS&#10;m4CCO0OBAZhUGNycMZxYCaq06LO4SUnY00JLn7I5mx2t4guksBcUnMYyZ9OBUntggbEYT3Fam7h6&#10;5zhu4FqDwx9nyQNtH2i31EBcMxuSAjv+1cq2rUOrBB0XP8NEnA5SYgHITivcy5dzqfeAobiXjCQB&#10;rAkSnAyRtjwGPk+EiU4eEC2xxguIOSaDMPdoAW4/hKhIGMkcah4I1DeM20CtVWM9wJjgWbuJwTyF&#10;qELwkQfgWkUWzs+0wcaxlu43lzggAuoqTbtmY8+npW1DNcISTJw3xjx/VQ0cv0wY1aqgt7tvIdP6&#10;qoY3mMlmPg8xJSWuKrUDMm86On1bahkk94fP5isk0leMmOA9xVUhMBLN+4qBZMcSfA2BBBxjQfk/&#10;EgVweEIYeTjWekISAh0E4y8I5gHjg4EN3PeSJ4jwkGQyJSNuNzo99MAG9nkCQEcC9XPVrrizIAQO&#10;X2S7bH7i8zZo83PIunNi7iXVDJTsOW9GXTtrn8yn8OwthbTjrTbhtMnTZ6Bs2PbgHpE3Zco1hUg3&#10;+cx7ZhrQqkp96FlrHLjHp6vHgWSvGbZzkviJ+KtRLtk03OtKqN5gc44/xEeHMGUeSwXU1UibP9MB&#10;oJqIkBFD7HIHI5040h+6RJ2wk83Lz7mkhreVjt44Lv1FDJT7kw8bZWSXt5sz/sOfmXFElNY94Nbs&#10;8ZMBgZESGTs1zu0d3ATy1fJHMG0DbG5Y3NXl99U+oJwONyeMPARPdCVJ7gkD1IzGGwYJ9a1qNu+q&#10;3ubJ/wAHs8Y/zqZ2o5eDsm9ogHy/GobeVjgJj7ihmwrQNIk7jA2wb8UkY+mhtQby5HvgdTzBoazc&#10;DuY4NSDlo9T420AjwQcBPNXPuheZ8xYkp8nmhGxMcF34isk4bto87bUgJqESmjclzHpY/wBxIbwc&#10;AsDnTj5dxWwkVtsB26B5e4HAM8EHH00Sk7jwHzj0ky3p8jkZzQanlq1SuTjt/H6g1p9akQlIu2Hp&#10;hgjCcuMflqZL5GSatj2TiJH0xlUNuMcbnHBxjQ2aOMZMgOrzBpKXFtBSakpt7KiHC8Y2/LtqqyMj&#10;2MmiC5ANblMKsG5ZbhMgXI/7M5Hxqnjl7KAYDBPcjIianzBJVXhBmz6ozdRPNx3vZoz/AE1cO1CB&#10;yR2hwETxJe2c9e3H07YlFpNr7g6gp8wle7awePy0+RpLjZ4/4SIkeFgHZeAuRj5ZEH3htGTy1z+S&#10;qZ2x6RneHLYmCABSB6g1cKH2gDYPbO4iJB01D9mgGeC+XTQEkvZPx4/LSETau4XmtTiebz9z4CdN&#10;B3k8bPB2XIP0+NZu3eWdGA9xPEH1oNOO6unhZNTDJmpLJ2e2j1g/6FVZpSclnHAcrc3U78CZeOHM&#10;bbGE+f4fcQ0jd6bWNdHH5i61KUnPvDDfZe9lo8EZ+Z+RTOz92Fgj/TKnpfVkxC23Yx7nwyLQmc4b&#10;PLATAFZJzEU1H6KfKxjgLnBcCTStoPOJPuDnAYFyDprTux9wc2bAiBIiU4ZtjNgbtqRj6drgT0DD&#10;mN57ATfGBytzDLdQiu6s+07ezNQe1D/tI++r3PCDgGeAwBY+n41kpBjMWzH+oh0JXjYXJmNVtmKu&#10;KQmMF6CAFxEZBSBDWca1OsG/2em1m/nHa1FpFPuBuR7zAARICcy2LgWbNnOWodChWuIcvoMbMdm+&#10;K8RaRReyNtxuQfEWD1ZXZZdOrwT5Bq5Tz1jYnLYMAS29Jc87GTGf7jp06xLdw6OqGYU5IWWAwBOP&#10;MGNcRTPaVBLpk+gB9yIXlqqzzaG5eX9dZM/c3SYl02GwqoyqzLzWaVVtnblLuKdqFtgbVVuZydNy&#10;q2zGOSTHBMgCJ++uPgOCB9OKFaKxq9y4b2XOfyyJb8JVr6azLRmlMVWz4jRtqEvkJrEct4+pa4Fg&#10;+qEmBEnDwlxNQH3hbyuyZjgdGwLFmtKZL6cevC2Qhxxotccs8kael80chc3oONKuaRUgAkkNC4sk&#10;yLdtnux5ycm8uQY2vmKgdlzGcPccAM5FocvrCdUayfMzAKPeBW9RZuSc5u2p5s4tCbbGfCGPRBv8&#10;uO0Cf7ny/kWwbE6TbVVfk78HM5ZB9xcrSeeDjv4+MnUXSHq/7ZJdSs6sv2NyAmncHxwLmMlDevR+&#10;i/8AydQlyWOjmZVXsg7Emz6WvNMwzW0Soug3DYm8x6YR9Qi719YyTympJCxn0ttEN5njgXBR2cxc&#10;j1n2Tpr5Ke1sX0+o93X4jUfCUouFf0vLqgp3tVgfHG303A/8ayql2Y4B4L61bZw5bSUc0gmV3dnA&#10;rRFTabl8ulUxfGM+yWikH76kx7fBUiPpr46cPbIcknsM/wCRqtPuJdAPAZ9o+Z7idbytk8IezqQL&#10;kF9VbmEvpg7l1aHS9fuGBMYg3AoyXLjke1YetFVVmxy8haVm2OPUCRPbYKfktSNt8ZnEONZBXtfk&#10;mIwYGRRxjVq2b1AOastzc6aZrHdFUiWfUPV2Pl4znxvRbmBxgjVpeUGWAfIWkVA7bMHloKsjdwNz&#10;YgjDnX6mZ+X7rPD3T4nCp7ZjQ9mvpciyaZoPMQVm3IwyR9NdI+huMxMf+/lVJrim2TtueMOmZGN5&#10;l1a3RbQmcv7VizKnBBuVRizNxLnONsb0jXz7SHj6aHTN3BH867qOjw1/mcW/aSXoW1OY+keAwgn/&#10;AP2jUUtbgccbESzJOggxkT9cZG/KZfrNpdBs1ZGbMYegnhjwJEcEjyKcqCVvTxxqHvA4OBPDZkjH&#10;n01MG3bQcGogYTGYx286MM244+PjVVGpjdxg4EAGHkvJxwKhzTeYFdt8cxpkjghslgSguCkxl4np&#10;ePATHGjM4lFkmKBVsuNaCW/d4aiEvqO3aa9YgUnp1jLQsRODD6hVMnFSSGs22Ax7ZydNcLCjJAjz&#10;OYOQkxrnncvKtsX8Z137wNbtyPgOrZXsfkO7HjjfFJGPyxZPzK1Sv1f2U1HjYAKS51C8lYbSe2R7&#10;KiAvA3iAfmroqV+uhMWw7PYbXAm+rMh/3Bd/09ii4U3snpSWk3CZVG1GYnTGJAdpEnoensgZ4Vw6&#10;8sWdYPtU26EnxcYWIm6y2n6nZ3cbzj8xSNjO13NNBHWq7azWZ3tHGJsBmzkYrPmE410VsIeNt33l&#10;5pwdRcrS945fj9jYlJB9JWrd6jDk34TeDy1zvMGAblonT+FR1vKXMCsa2xm6d2VBVtKy5xvATibx&#10;k07izGUVJIYyPY99KeNY9S9F06//APklVXtpPyfmR3/gvNoL8bao5fuo+YS7kXA//S8TCTWzIM14&#10;zrXc8Na3bge6YHtXqdmKYms6kfmLNm9UFi51olxWuvabuvrMD4TuPzBcCapzZBOXUeOBiUkHmdxe&#10;qY3SBGgJs1+7Q83mzXSXG4bJBWGZzNrre5podOZWPt688NcgHzFe4Je4k7MGMOQfTuKoVPu7mXHc&#10;RrgETGa5LV+n3cevhodC5Kukr/IaZL6sphyTWPbCMVrT4419OGJKhIFtKJXo9Qi5pldQS5gUBggE&#10;4MPprvvYBVhKjIeCyJmYnLH403myXPiRNWRIw/DQlTm1sOS9rFJ9jkC3gAUcZPMWSN2b0I8YT/p8&#10;a7+28SyQhmLKCZXXBiCuLBZfTcpZjxhfCxrS5IzUqTi4/po985/M4xS5Ug5Rmkjex8ems/d04WAi&#10;6+qSeU6zbYL9y2sTJVEuDngY3F6JDdLOYchIBkDd7Kh7z3BrrTZPWkteNjtpkC5B01yPU9duJyMD&#10;YLK1b6Y0MlbiojaLYJV+nQepV9oHIynTds3HbBtIb7ydnJwCHc5loS5xlZJg2cY4ONXQlJuWxAXt&#10;SMi3ih9h8xq1teZ2hhu27hUhOSTjVbf/ACBMJslthjLisHrwQG0a1qRs3O7AN3xrVWmxSSypzuGq&#10;4c9RwtBcVRKaYbbhLac3h0PqF7katTMsVYDvsxp2wOcS6Bk+vMRNzD5hCKq7TPWIpiWjPAEG+OvL&#10;XJdYTio3LnBvwhwE5m7f5ipNcSeSs5cALM5XD0nMIoXYxTG2MEuzTatsp9WbVJrPnJ+nAq3bsjxx&#10;nTUvpSY3A6FuDzCK1OKbbQaxn1y301e5yVkSQjI6snwR4wnLgVr+1FXmbYI3xRwc1ZtL6oHcwcuB&#10;dCN5g2jl2MPOIsTJp6bc6c6eFNaxXfOe5gzcuSaz7ItIpun5Kz9pjuk+H41VZg4GFznPnUz7SDcv&#10;QWdSAasTdJVWRbKtw3KYEmJs9i4a1/vCqrJ3FaS0mNtdWhU/tEkrNtjeXd6Hy/BAg7zbgNs5Pu1o&#10;kHxUJS2N2xLnNb/iDH68qifP/vi6K9VtwyYOXz9zaxjFprJbg6tenM84+mMWSCBXBns3JJ217twT&#10;eAitu2q2DoVsbcOwKs2iNjDOYz7OTStiXB88qRtO6rvPwbw1GXljJ3Fp3bFHtm2CCalIYnUKJb9s&#10;32b7Mdyx78weObWoRy5g/lXJTHdD5HHxGnS2bufKXehJzs2FYjltOtcdrmF41dXnrDyVg53YL658&#10;NsLJAsHriqKCYD3BmcWDzGwv3YVgMnqyQsJccJmJRmIW6O6LnwLGVypGbrY34zURzBU2tfoHpZI9&#10;vEucjxwAuRkV8njwk+lwI2x7fxBca835O4bPLEYWJR/SW2U/K6rciss961Oo5WHMwyldvaOhut7g&#10;zt4byXskAW3tjq7qEu4865jpPZu5C2PGFjvBidTyF2BK9k8xlpDxm3UkaG1Bsvr15fbM5qJu1JzL&#10;Yldy/NVjVVskemc9k8Y2TuUHKM0eOWYwNoz63UQ1lt8c7PXu8htODEFy1pFYbB5tTbbeTH3i5pkX&#10;KNQbO2xiPnjmeNRxjLy++vQcXNiTVbfvcJxburxrf1A2oNtD2p5seZTLUjVJG4I8cncpfZ8jxzgb&#10;AW2UvQYoBgjNqWxaitmVK7Y/GWtbYZ63p8jwYLICkjWzStvLpbLt2jYiHH1LmeNEnm0SXUxKd2CA&#10;RDEQ2hxzqcX3mkMPmEUTraiy9NoCqSm2Tkd5nKrcfxUxQ8nIwH/8g7kfTcrqKR02yf2MYCuPiF/w&#10;pTyuJdLfZr4tPmWuCBJhXLVWDqrbBbO3BJq2moXPB5i1ocvctmQN2Bcj/wAC45mm3gcY9wDaxk6i&#10;0Kl68ZS1tggnhXhicy7wL47C27h0Kcmo6c2bzBtHMcD89ww7lu6XJjXXTyn8ElAaA4sZBXNXxrzf&#10;+2DKMZzB04x/tq+UPtkJ2ccL/g5tsq1EpqibfunPZndaZ7Xm2SsHj09PQAFL9W0RGJO3lskIBs2m&#10;u8PR2rhC8GNUOtJp229POLFz8JYaTaJvhDhj04LvLUV1n/2QlNqv7jeNtm1ip45iCVBO1JGMQtRs&#10;JUmk9i86nZTvH5yjCO6VUmm9oHZU2fGbAuRk8xdUSPaY5NKThgBrPOWPg+ZIdbG6dcc04UJUm9ki&#10;QQ5Hs7lJpcfHKhNw8sfjWD7UNkY6bbbzAe3ATljKukB7RN27KgeWt1u2lMnmyuY7SJjjlRxPA8of&#10;ggg95OdcoxeiPMdu3JHkgY3IyLeKb2ZuWcl7bePhN7fLGReilN+o/SjZscz+aunDofLG2yQLgn1g&#10;KLqOQzHcDHKRr/ZvkT/Wau38xm3VNK242wVHcstpqL6dpKl6wIEj6OcAK8jJ07uBYmOTubmOPTVw&#10;kcjI/c6x7iOtUo091vnnYFJ7bJDKiA7Kke7x2rZFoUjriSvCY4AbxH/yxM65jpOaS6QzGyZjvAeo&#10;QiG1JtIbM5i+NTzHd4OVcSNqS3sFl3TK3JB2kStGUBLz9iKXwdMY+dGs3JUk2qS/BAx5nTurmOm6&#10;4quoZsDc2O8R/SxrqioKsmzBsCB+BrL4/Mbc7GosnCLUTVN88J0nSc+ox52oaabm26g3P+lGJhtx&#10;gnwzswysTiBxp6a5uqjbBJZlMQGeAdTDdxWxjJkgxoxS/rKDC5B/VTWyP+zNvZVzf/0qYOSlR5ct&#10;O6af72NjKojyPdN+pPZ/LmAnxo2Otd6vBgV8eVxIX8u3ZgfIz8rxrnucesxLn7Z82bMbZnAtMhS9&#10;9cct6gJA5Pj513UIu/djFW1nMoydV9h1pLyNmBJrUjzUtltNhl760LZPWlVz6bHeQAKSO0UTYfcz&#10;rl2sKsHHJZUFt8Jdger2R7HNsDn/AO9Vwdv31p0/ZZBi+cU+abRKj2bzH298J5A4+8trv8qp+0ih&#10;3s7mwHMq1GrwV0ZEN9ZCRj7avB1NLURhw4IzpiVR9xna1Fioq+zs+Yt7qq2fKEqTpcknGdg8tanU&#10;RKh9g8lbFmr8x94jHqNrSw15WlRzJz/VV0kHU0kekbyq3JDmczUuC1a0k6b0lX4j3hyUuMxryvCM&#10;51gYc5uocw2oEeMgBeMdf/GtgkeytkYZ8ACuHpOmmas2XzqSe0/ZV0SDzLUeCBRJmqWkHW+Y8w2n&#10;9pk6kL0Dlscre3yyC44F6EUX61EpnEp3N/zuo5Fxx/NAuLbchmt+N4ATfpeBZXVFDzaniAeNuT5g&#10;ld6ziSduQge5LVK/NwntI3pslcykDmTzVqzC3Fa3n3/Lwrzr2gVRWlJPX0kf+0QDLzOP8sSzGh/W&#10;MqeT5AzXliW/bL6sl1ZzGzU57YSdQihmcv7ti/e4Q61q+3IOe/tJLpk51ro4Lt1a3NKspRtJQB3E&#10;t9xd0x9xdE7YPVDbGlPatKgt3BXN2u478HiHEvP2Xyvc5ju0yAX2cvLXJTMaqa359ryzaxmaq22e&#10;gdL0fsTZTWmDzuZAtwDFcbDXLswpuoprohlRbHmWl0fWFaVG8lMqYS0G7tRi1Cd9XCVzyYxsgQSq&#10;ebw6tal3uKTC47IKa9kj5u3w/TLcy7Ht24/y/F+s5Lk+y+dBJjjYurIy6mkrhtA2iPXLkEYZVu8Y&#10;xCGO5/hW5VJWFYSRsCMxxOAkFzBLAZhtEcuZieZOWIiRj5Yy9xb9LWN3PfMXrVKVthmY7SKnglQI&#10;5ke/8Mo8CtWzDbXKTb92p7P5dtcr7RNpj2oXP3EQ/pLMRkehvRwaaW7kyJKVuR9OHxNOFzm2M783&#10;Aej9SbfJC2GBszB9W6uZdp/rETWds+zWhrDXyx99cyBBMH5P/i9GNb5sr2NuJq81unzEnh5ZwvL6&#10;+of8g53NuQy7enQWX1atp5KHqtlNIwX4Op8i9hHdXim/tMHIcCuDIQmdeWM42NOWpfYQFW/7OHU5&#10;lrLdppK3VkfLINedc6T42TUmRHfp7Pl8Ts8LarYZHOvXk8HGKzGDfIObpca54pd6NtVz0ryabw55&#10;bcaIE2vyFk23ZmYrgxOn34Fo+ySWUzULwL80rLHMG935Fy0blt74snjo8PTX4amqmb9qj/oNOg9H&#10;JhWW7XtpjGkpUbvuSaYxrU5zOW8rjPvGTy15qbdJPU0yn16MGiTUb/IvL+ROWFZHK6cEzbUr26+P&#10;s9PwOr5lzLY0Tb+IG+rm/qZ/PnoWACkC45ngg95dl7T6neyeXSpsHUeOLoxjXAmyo+0GCYnZ02B0&#10;OMmmTdlpW0SvBUY2es+1O1J+fTcOO4y9wfvr+g+ZeXNMhkY/oVs9mm3/APd1POYXM9WP3JHH/ccz&#10;1a8nM4mr0zvjHpoC1kbl3mjW/bOJW2MywOedqEHcV1kcglzicgijOKyO2RdLxcw6R28Ufgj9rTw0&#10;8DF05faxXUMf8RktF+rvMpw5xxgtwLpaT+qwzFx+UulZPUMlMP2Y4tMqvDNwMmeJeKc7/tB5gXK1&#10;X46o4TocNyZj6vqnEEw9WSVMxXY9SNYDVGxuyPIDIvS2q5wzZjPG4OLTXFu0faI2jBZYguRrW5M5&#10;r5hnt4fbrxe379fuMzmDl/HxlHDdTyAbQeCxnWejlBV0R9m3MycY4wLYKX2Jjjbby/Pb0l/SKctr&#10;GTuanknqu1u2ccs5PgFnUy5g4Fv1SU3KWxDwBOsrHJxmJkWwnJ2mY7GVFVGMhk9uZIB40SmEvskw&#10;KySuRvTNr1jInOcIpM3IQlxXaRuHPAkSX3iLSGcjGzH5iS5yR6UOBsvl5I9aNWQYxhStljHj7ihs&#10;7cb2zfUSN0fQPPHGAap8wnBLeBXyedgMyWY328Rj6iyuoCS7+zHuJ1IkDvJgOAaAjmGAmdQ3BMae&#10;Gz1FeTm20HtMJKig0cg+mu45pPGU4lLFzLT8wWoQvQXnLI6fcmzhAXTVqnDyY0q2BeOUcZOmuEyn&#10;I8SU3R6+6dpjObHRlVs+E7AqijxzIQAhtEgJ/aSca4n2iUe9kL2yZWql9tE+N7NAfmIxUjwk10XO&#10;p8RfMZjJeNbWztCcy6JNVYv4jnVmTUzp4mdTJwz3Yh4IENgXeHGkwbdEmY9RMtyI8NngU7hiR4jc&#10;cefvqYNnj4ENuYCIxL3HjUTy5A9bJwRqyS9mmSW7aGuJgNsoC4U0twfiKquCJ5xMN5Ipg2+PjWgT&#10;gcZCIwMhFMbsxx2MCmDl41O4EjIyKYRwntz1ENcDsoAmEyDxxobvGpjQ0hMaZjcd9PoE3hhxMCW+&#10;eq24z8aRHCVzTVtIhxW3BFDIRWQg8aGuG6tSZbgDgSUyNNp4g+biZITGnraewIAebt0eGNB24++j&#10;BCYBoKBkimDGoY1MG4U4BJuNTLemmW5FMGllgmSu0vl4zdBVuXtx3Mca0iX2oB++sp5qQkjzenx3&#10;OQpk0l7aAfvpDnAwoCR5eJ5iQlLh7qVAdwPUTIx4FcByckY8/UUNxJyB/DWoZgHbj78CRG+n/dpX&#10;MCXz8CAEPP8ADRhmTARDd3x+V9NEm48Hz8xUE4SH4EHeEvJ4ZPBxpf5iABuBTNSBEh2+D/caJDl4&#10;zL83hSVUhNP6ih8fGrg8Zj7mog5B2SIvCkGkIk3JgJjTzi2mW/XX6Asjd4SDOjAx/HQFv/siJN3h&#10;I/0lOUBgjfvoC4Jp4E8TP86GuPHHwJyBDgOTmY4OBM8CmEtwDx99Q1cRD2kpgyEgUO2SDjSHk/uk&#10;AEhuBwcCeGTTP4PLQf50SHn4/wBNADLy3GodzGno/fSITv8AloJyH0saXyJEImdSPgTAFbHGntSB&#10;M29PzFMbt9NADw8+TmXPyJ63gTOonvf7iWUC3jxqYMg0N99PDQAS6aeJ4PhJNx478CewKcoEQhIC&#10;f3iVzv8AfTw/BB/3okMfx8iWMA/ycCeHkJk/hJ7B31DI4wfhoAZcE7nmCS4+DjUNwTHfxnUwZPHd&#10;/wCxAseJnJn6ih2/zpEJgydzl6qZufn+GmAPJkbjBx/qJcaXGgBXMaeGMcdhL3EtPv8A00ATIOWk&#10;QdlM9TOnrf8AEQA9cwEwJcFjxpWiW/8AqpN8n4iAFbwZ/wC8SHnSGT6Q/qp7gSwGSe5xpacGdK54&#10;0uAXSxoAQ7lzIkMmn+L+RMkJj+Ty09cwfpJgDPHY/iKZ84EifXTPz8aAFcJc/hJknjg1IE8S5wcx&#10;PbuNBODSDwfiJE8EZ1M3ckFj/eBRUAR7eDr509c1E8QePJzEzpfpoAeuY+h9NMjzpkmexr50vfjQ&#10;BM1I/wARPXO4mW+fPH+IpnTwQdRBQIZORHB+IkMY40zu/j+knhkvZ4+NLAQ/BzI09c7l9Q9OP9JK&#10;3/svcQAS4Ohy+Wmbg40h3P1P94kunkTAGbmMefpp7qZEiDJxqHx/hoAVzuJnjIdIfLzg/STw/BAB&#10;BOM3PGlqR5IEuO/g8pMj/fQA9bH3/wBRKNPEGnsCoAGkH41OXzbwDyKGQmpnQA9/ETa+d37ie9HX&#10;QAh//Bp7340tSDgS04PhoJyZb8aZ1NCDuD01IXyL/dpACHkRLB3FDHkzqYPmf9RBQIYyRok3z8HH&#10;01DHk/vVMHzMHloAJQJR8tQxkH3E9cJ5/wD2IAnJwZP7pQ7g+CP/AHjUwZCRjxx8HmJhOLp4I1MG&#10;MnH3FD+TjTwxoFj1zHnTwxpnS+onm/jj41QAYGQehzUSGMlsCGt/30YboJyYMf5ESGPTz8f86Gt7&#10;aJNx4M8CADAyYMkf8JEh8tBxf7tIkzH4FQAeb/hc1Ehjx8emhrfJwdNGG4yfT8tBOTG40ebjH3EN&#10;b2+ODqIwPJnTADDf3zo8MZO+BB2eT/pow3yIFhgfv9RGG/8A6aDt8/4iMNyd9UAEm6MNyIO38aMN&#10;yY0AEm6JD9xDRkT1xABL5Esah3O/HxpXPw0ATOljUwZEHuYFMxoAJDInsaGjInsaACVxPbwg+NPb&#10;wgAljSxobc/iJXNNABLeEzcUO4lvCAJlzuJ7GhtzBxp6BAEy54E9cQ3GNJUAEriZxpm4mcaACVzx&#10;pfOhuNLGgAlcwJXEN3hPXFOBMuJXENGRPXMHyKgAljSxqHjSGRTgEriVxQxkTwyIAmav7CWNDbie&#10;xoAmY0zcTONM3EATklBuJnH30ATMaRCYFDuYEkATMaVzAoeNM3NNAEzeO+nsaG3NTy0hkQBMuJEI&#10;odxK5gQASSxobcT1zHnQBMxp4aG4+4nriAJgyJ7Gh6cxqcCYQnfSUPGljQBMSHkTI0riAJlzwJXM&#10;CZ40oEATE8MihjInoEAEhp7GhoyKZcQA9jTw1DuL6SwCECShwe4pCAJQ08meBfSAJicxqGMieGgY&#10;PJ7gTKSAJiWNNpxADw19KOpCAHEk2kgBxJJJTgSElHSQBISSUdAEhJR0kASElHUhACSSUdAEhJR1&#10;IQAklHSVAEhJJJACSUdJACUhR0saAJCSj40kAKBJJJACSSSQAkk2nECxJY0z8i+kAOJJtOJgCSTJ&#10;EriAHkzcX0o6AJCSjpIAkKPGljTaAHEsabSQA4km0kAOJJtJADmNJNr5uIA+l83EzjS40AJeV/r+&#10;VYR+2Ysw8mXutT9ten0webs2O5j4BiKVeG+2yafa0k1185HV0fzq5O0p7CyCc0s3jkz3f+WZvqK4&#10;El8lrBkeAx7cfNGq3R7dzA57Nmun5ZFmMwbvaYmxwxn0fhrFC4uGz+TzFm5fSowOlcGr5I2e/wAu&#10;PBBzm5fNT00nhIHrF+zP7L5ngjQd5NBhens+zxkLy1QTmG1JT+4PcnARHqXnA4xvm2l7QLTup6qH&#10;jlzNjhN1BKhkH7SeCDTWU5JuJLVPGd5kBzB0+YiUwoNk8GxcwcDgWp7ihjtxyU8EZ86AyeoXLBtg&#10;j1IElIPQZLVkn3B6eDuKhuB99dLTyXjmTZjHH1Fg8wZ2SYIwKsjA7dwSDgR6T1I9C5xwHtobu+BM&#10;jyEQBvEv2gCjyPACJH5iJM6kkEZD3gW/prnV44wcCZG8IgbcdCdqS7gsW/iCUN4NtGQ+Dqcu0sfl&#10;84LcArgSpMBAOQ8a/VB8NIk8rG8IcMd3APzUzPW7JtYD3+os3+2j3gv5CcxM9sEcjPHH01+RYeeN&#10;8DnImXjMcZMEB8iG9qCc/Opg2+prJYFqb7tA2wX840YldUOW1iCA5R3OoqSNuOAnuJ4hBR5FDQWJ&#10;mtUa1MHj1+QG8vikgJy9XGs9eS9ywmIL3BdQ1vNCeerVUkwvNgQRp9GyWda5rjoqm5g2C9YwX/xP&#10;Gu2G7ccDYEcfBauEXnjsjl/as6lUEeoEeqvQjtAcYweNcjCTunpF1pmLiqBsHNnSxjLdVVqytG0F&#10;iCN8Ica5726TBz2tu3WbrnVwzm0A70d3AuuTDV5hz2T5gqbWs2zaBPCTUZzcvyxrnvsu8LGnpXvL&#10;wmDy0y8l8ybEz8CHTVW1nMutk7jAlT7jcyfU0lcZPRc+nExss2JSR+WJVSV+02MANZe0fqmfZmT0&#10;fjeWiTZxc3m5xwQd0a4vm3P+rVbfxcRpYDAesm/pM52GerPIWzLeapBvEbi2QTbwLa2fq90H20d4&#10;GVW4B8tWSoNoEh3kAbBSRj5dtUmoKwHA2wQXca8eS+W1u5I+I9pRy/j1proCVebN6Y7JOGC0QJOn&#10;xryv2gUGOiZ1gjlVy5qtrvgXpNs7p8j8e8uTl1C6Y/ArrtM2Iy2oNxdvLpCMOUMa6CFzMrG/q4TL&#10;yfLXW9v4jhai/V/n1Yf1xNQCbhIIRBjELBfVJ2uere9pVkCawajJx1PI+ZeobA7KnJccMILYW4tT&#10;wZ1+VE4bPZcH0G1GZxalxefo/a/lYTuo44+16fbN9/7OoElVfzfUPAmYM2zbj1EHIMcBMnAvQj1h&#10;Nmbl/LgOZbKhblK+YQYsHGuDySP/ANNf0PyzzarLY+O9fufpPBeZuX/VsqtgyNuM2Tlx+YobchG2&#10;e/nHy1Mt6eCPppXPGuhvac8Htm8w3ydWXmnvGlcKtgqhuSVOXxoAWwkWJ0fT5ZlMcAeNaFtcbkkn&#10;s0B7kFpOvsafUGDzh4ONyc3cIgJB41MbjvKIf2ci+ucfCE4uQDT0ruR5084cNjcCeb2wkwRr6LDE&#10;veWSZONJw8JAS9GgNzA5xwcCemjwdtNpLEicTwhi6yeG3HGPGqqpgyEgSXAJ4PwJlh95CkREpWzG&#10;Yi/QFkmFSY2xwrPRkxkTMwGTeTpDGNWE4SHzEy4SG8R63jl2NTAVUZCIdGdPRnwKBF/8atUoUT8d&#10;3JAmCDwKLBHhSjjxL96K8BAkkkoIMSYBa5DKSH9BnHcGrzLxkeFBBGriwl7YMhAHrD1UGbuBwDPH&#10;+EuakPt11NqEmsGjZ4CZEyS5ATBGiRHA4G2BB3DckZMaQONgptw2MRi2c8BCiuLbHFHyEMxPGwPo&#10;jFaIuS2dyAgI4FpDeqCBbHxguR/FU/nD0lVnjjUwQXdRVVwzHwcxXCXzhtA2OYwLkaGy8jYPtMf6&#10;asEFq+wcuM29mPrER7ZnScuczE4X4M9rT7mdGKfeNox7/ftwcsgxqqzyeWXO8ttOC7zEqm0NkodY&#10;S/BMT4EzJ5XeJgjVqZt9/e3owZOYRMt27ls5Pg40530xYNmErIzICMJ+YiQ3hOTy7nMQ1w8HAQBo&#10;NNadT8vlLl7vkZ9EfLWZMT9QYkp7ynyR2I4F04zHQTaQnlWrvv8AzPvrDXlsPtMAOWX9hKaW2BAO&#10;QnES5zB+BFH1Cw1SqPV/mwWQHLY4iBIK6Nc+NyDlpDtjAW41RtgevJCxbBPbjGK1pLnsm8mJej4C&#10;FTkQ/qCnOGSTQcbn6i1puRkFkdtBxk1LhVg7xuSBzjV2lcw9mPBHqK1KEqEXBIc0etnOQ/M5i3Kl&#10;9shGzkBowXHTfzVy8J3gGeCPTjTO8FuYFj5PhXJ9wtTtHbteVx9qiAftrTcxBWie+uJ6k0Xp4I1Z&#10;PtQ5gZbtB5vMQKZ/1lng1DKdGlf9pa59oRpeebtkjAIkHxFs2zvOQ9kFyPmk+Rc0tyEgc511psnn&#10;EumpABc2hmHpDIPrrTdtGaZLXjcfaxwwAT1JyOYuSYG3H5a3jaJQ7mBkcwQbxAMvMJxwKHsvp9y8&#10;c7zBpxj5nvoc4spKeOTj7593/C40uyxxsr1gpIPMXVzyj5dMr8f3cwxfsRrK5pTZGA8HMgcdPufs&#10;odNDoTNxzAkbI4YwXAjQ2YN21wEbbj5quEvcDtgD5aAzCX7sTAbT1dNWwppFNhBJvKyW95C+EP6a&#10;ZbjG5JvMYBYx8y2mRzDcx7tHqXC3EyPJyT3IFbeRUBhuRlBnv6PU8au1YbL201GCCnp5L5p1RjGX&#10;2n8ix+oHDaNseOC7jJzBrH25J9IXoH7Y5R29UZBJLnJLYUK09aPV72qPTSkDB4D2qX6TkfuKybbK&#10;o7KlL7/zGqNYDs79ZCU1aPdprTjVxMLXMbaBo8CMVA3lO0iXbnLZ5uboemRs9441iohKtsOtS9q1&#10;bhxPs7bjf1GeCDp3V0tVDcjwlKx98d0RFVab2J1PSVTgcmlRbI7vtIs8Cu1YSN7NZdeg9njb6hP9&#10;Sy8zuyi7C/hDoSRyfdpTrH5Yl5I7RGeObPo4AZCFJbXQkw2gVpMh2TXcA9IlrIq3u7acMt2jAW8M&#10;up40csYtsHqGM970hHNuTVJVHWv5TlEjciMN5G5MTBAt4cbP7JMf92ho2YmxMEfGu0vPN6Gg2m6P&#10;esCXvLRipJeWMgIwnt3BaiPN60HAOyYHwriGuHDYw8ffGXppNP1C3/TM3HI3LZzj8z99a03p9y5c&#10;4INOP+f5VT3EwcOckGotIofeXjnBf5iRNTaCTZphsPquOmGLlsxubvq6fOg+aFYy4uGHuzzTuF6i&#10;6coOuKnYE3aOa/CWb1JPBvHJ7zHmXRE8H7Ky0IqUagBo+pNzJ9xuRt/2FpFUPJdVvtgbTOMflcaw&#10;eXkbbzZ1cdq1cGiTdw2jHgDwEtJ4FbrSX4HOie5c5mr308zmDmfS5i21bzPSJ8niRKeSccbbBAC3&#10;GP8AJGslb1QNm9sufZ4+mQSzJiDahPqCUwkY6emwAmOJxBd1La6WqicTqSUwxcsD3ICamoub5XK3&#10;Lyp2MBtSBw6FqLYK0cFls+fRwAEQPlqLt7jDUhbrjJpXtXcvHO7PwCbwE8rItBqBxJXliBgDd4x6&#10;m83c6s8mo6kagGBuWZiG5tdNWnsrsdsFm8YNX8Axabgf+OFc8rnOCyTpwM01Rx/q0N/TlqVVZ3eE&#10;wucVQ5fy44XJxEjb9TvrMXlUVGzzhfF0/irTqwZy6Dfo7BRx+YPgWQEITXgCD8TuLqETFdxZH6s8&#10;s0Kg/WPqxzMQM3k1KSAmmO5wLU6w2kS6SEAaCVXHv9ptdxcy0PS8hms13Z/Nez4+m57n7S0Codn7&#10;aVOTuQ1U0mEf88Cu4o8SQ3TYMtrpcYA1xPCVDYmTk+cnLH7ircvl5AjvWLiZnjP2m8z1Aj6fgVwZ&#10;zOXOZdz7Zl8madjgWRXWbjC+bH6H/rHf74iaRf2I1vDxveHrMbcflrE9n7wTMd4PHd1PkW2VhNGU&#10;tZHcxnLjILlqxKd45c5d2qOCGmNkOoEapJHAwjwQIa8ml56eNDZg8JGRbhG4rc4ISPOocrmhA5E9&#10;MCKHu6YLDDdxjIphHmPj/UQ2XjH30yS5AlgdFUvPHMcps38n1VqjffdyycfmLjOn6wcypzjg/TXZ&#10;lD7SGU7bfcbcY1kzUVGlCcEm+5GZYHLHW6iTeVj47BcA/KSHL3O+gfh4PL/wobMJo5cvT2fZ/h+N&#10;Rwkljy4Emkp0HMFolv8AOjBGYzXzNjiwfVz/AJVjMrl7mB7yOXzFdtNsO9Ae3GTmDtImJUJSEqgb&#10;uTDxwAEONVWTyNy/Hgvi1EY7QIZlgv3LaGy94O5ebfpqEtpLsOXkYDAbSHGiU0l8x3I7mx1btwSp&#10;7yqHMZAXrtlTJfUj1sM7O/ouP94UJeFIBl7hzAS9HqR+Z40z2w5gc3oNO4k3l8xDMT4waJFMnm5N&#10;h4IONal1RFSWTtQjxtejOImratpbuN+PB3+VqLN2cwHBYwA5aPOHm8+aOMfmp94mgZcU85ugsgKO&#10;PlIbNKoJKhnbRnuXOZd7iMfagja/r5+oNc31pUBDPTx3+Z005FTQ7RSaoGO4fBwKZTw29uybqIDN&#10;N5gHnBkQ8MFkeOE2dSz9Ll6aePgQahGYM28DjIg274PhqJ2g4Lki406SYOQjsx8C+rQ3T+IDLy2Y&#10;aKUZLyOXoILyAFuR/ItB2fzQjNzjsXIE52vgnXQVQdLScjlmLBHqRj0kY+1AoHP4WoNQyW3LIBmx&#10;9by1SXjMgR3o9ONSpNrtGtfZ9y/HvIX2iPpjVbl9N6h4AnFeHqju99HqHqgYR2XINEmqoc8mHtOC&#10;TguXOYnoAJbN9pgqeG+bGBbju/7xLfqTedqspq5jPcgtWiLglvK3O+8i5GNa1J9ojlgyOzgY7vA4&#10;81Id3dselwBrxmybOT7tdJ8S7kWbvJo2tg8fUGtOrCYS4MlwMz3IycxYazeNreOPjIrCJ4Sb3HJA&#10;R8xdgbM92lsp3aMAhx2rlzxrmmTsxRuQRwfqDXUUrqgsZAQOWNvS+82ljO3R1IYnFaSFzLjtnh85&#10;Op4FT6bouS1PToIGd1vMx9TuRrK3Ercz6bHggBbtl1LXgXWmz8Y2Y9wCDl2iXEOdX2xLzhWtNn82&#10;k7my8BnVVZye8PB316ZbSCS7sk++MREuC6vHj91cTzSXymBtegPn8tW9xW4ISkxO25ZucEYFDmG7&#10;XMZkzOHhIHJ8eoq2dxjUfRVt0YNCRGe8kyHTI5XMbmcFxDgXI8/lq6s545gHu3cIrdW+AsuFPjJG&#10;PBAC3GuwNidYSltLn0qfgE3jJ1FxzLxvW2fVwEUN4RzBkjTqVNAu21Qcujmx45UC2FAabGR58O2g&#10;7cjm2ePoq7UXK95JvIeMfMGtNzicuDieNoJdgjBctplxuVsG7AtwJmoG+MZ4+WsleTBy2JkOkpHu&#10;L5VDcbxsCODpqhjk7IzY8cZ7aX2gcwZL6GjuR3zRqgQPSOn9S9B+Gtml5MA7MfBaTMjbjeS5jAYF&#10;vyyKHNGblg5weX/jUHdaBDnFyBtjDdwIC8nmAmOxbjVkeTAUDK8G6PzFTyEbPG2Pvp7gLU4tuRsY&#10;4AZCCWPzAhDTHHy9VXyVzxzA2s8yAaZqQY487YAuUkJcDkBhmPedGM9y4gM4p9yFz5dtB5HUG7ZD&#10;AyLQphVDZ+M94+cgrYyJ+8oKE1GSzC5APBGhrOYCbOQR9xMzRw5jc4I/NQdwOzxqwjNsmDhkaxjt&#10;YCdRXzY/L92qdiGA9u4XTIudZPOBwDwR9NdLbK5o2jmzE3ctLMyfaLU7p6iThuygZPt/YicQbqW4&#10;RectQN2zaY4A2rK3LaBtAcsGwGbZ9vFzmWllcnHLjMsDxiUf/mUQtuIabhlvLxOc+/W/8CJEuhIe&#10;A1okHTJ30y8l421g0GoEnlIwOYDjsRwMRafmFQgnFJ3G5jAZgD6g+/Arh9pCRjxmBok83uLPZ5PC&#10;BJebH/STzOsCRj54nEBBfsIpAqswrhywenDB+JcWezBw53nHADlq+OBsn7kBoNOMiGzhnZyX7Zv5&#10;0m7yz9UDMwl9lsByHTgJ01DHKyPB7yzPn6jZVsbchvhq1St4SW5w6n7iimXVbfxH5AM0ZzFtkjAj&#10;Enl723egP9RWokwI8bXoAf40pOPdtaxzPyLL61rFbnxFA8Nm9MM5u58JVt43Jb1gZFfJW8IzJk0/&#10;h9xGJo8xk5G7x+X3FzDuZmwZdbEe6UGeyOaOWb3BBqAWhPBjMQGuXATSGgPY7JsTfPu8fUGrVJ3A&#10;4x4IziIos/k/8ZH/ANx8QBxs228gwHLp+agNQDsufL+Grg4kbaMl5sfl+WVVWYOC29a7jtIxmZtl&#10;7Y0ZHTeMe+BfXGv76Gjl44+DgQ1m4wEwQH5nUSeTTdiHgjP9Mgl3SXN8wTQEt3wDsvAXIFDbkJAO&#10;9B0y20HJPL3HqQeYPInpXbgJk6ie6EligvLgSYDcy4EBgZ/31ktQN3LYmcBRwdNXCcM924Lo49K2&#10;mWdQEnDKy84xrkoWM6Zti/hHvK3L3m+ZID3Ix9MnfVl9DNwZvonEOMfmd9Z5NJeNsTHB01dh1SN4&#10;2BA5Bn5a+5jGt8dGR/gIrgRM5g3jJZeacY/98SAPCOYLEEftC1uX7H3NVNgOQnFg5VxGHmxupqYb&#10;Hj3EUwbdS1nWaiYmP4V6+/8Al1NlMOWxVnT+6YZT8nHG9zgKODy10gz7O3Lc2wMnUurK5g3bBJo6&#10;cHl+BM0/NOxHOsC4Ei6uFk7TGdCqCVQUmRtn8tAW84s2MepAulh9gzVtZgBcgIK5vPgXPc0ke7EP&#10;BBqQdS0u6S61Ri9s06VsxxtmMd+5/gR4cwvc60O2UWoJVuRsxv23sxyjdDR7stzAOy/Bn8waSOSU&#10;OrKPev2x3O48vVuLBx0+R5921Ix8wa9JpWzwSA7MwNFwIorhO4uJ6goOY09Nt8g1ILvLQl1qS1yT&#10;E9qkjmMyKdzuJcA7WogOx+sNzcnZueAmmvRqV1ZTE7koG2kN0TmDLxrzy2uUA5pua7yEFuBIR9ti&#10;VsNTo2q+0LeAdp0oICZGh7hOWRY0WWOISYVrzioO2JTgj5zfl/Ig8gnF4oPYREtp6HNUr7vhIcnp&#10;aX2k9kZHLP2gGcgrixSqqccyp0YMYV3FQ9UNg6JgW4CeYsl2sN98c44NSBRY2c7V24Hqz7IcgqaF&#10;2QXpxQrZJFs0HPRmjZvhX/8AlyIDM9nk2Yc6Vm/TW51quM5/omrKcPPngTxB4M6el5HLYmCAGdTC&#10;czOBNPo0wL2gUIXBvxCLWZPsnmxiYA2iB8wRcizFwzHzoOBdger/ADCSmbbnG+turv51FMdUWJRY&#10;4D0PK5jSr3HGxuQdTSxwLqJ5RdOVgywPAZ+mRMy+nxvBvm0Z7cbjzVZNn8vIz9mN/Z9PTXFZlNX2&#10;hfxHd4X6bPhPP7aBsne0k5vBDvDW7pqtyNwyLYjjDbjGvTesJW2ctrJgWzries9lg4CHM2041+4+&#10;V6lO5/8AOE3C1dv4DrT7SMqhpgAWfGQVog1z3PKPbUxLjuXOoYnldxU+X152DJTswgKN11Lix+cb&#10;RJjNbDM3AukwuMqibnaInTbTbaHpd7O5TNY4D9K7bIq7UFDzEUuwGAUkA+WQfcXT+yNwyZ0e+gjP&#10;9409TuLmXaGOeyHWbPSkbLzyNIbJyEijw4NLvd8TfShSokdjDMY9nj1w23mDUgT0il5ZK59pBokW&#10;8bLZxKplLj47Q/51TqkqSQs77OPU8siuVlJ0h8iMyPrrppqHqxXSdReEW8rZPyaOpB5auEjlEhCM&#10;5o2O7mH1BrGd43nOHTjVwk5JtBfve0QE5i3PVrjmvWalNMsrqUDC9O533BHzFZKLqQbzRNpxj8tB&#10;67oeYvB7y34FiDB68lTjFy41rS8N1UTw1197+BNrmqpf6Ds9xGMRFWyNxuB4I1nTbasIgMD0GfzB&#10;oRN6/Bd9nL6SQfEXEI5dnaa+FXhr/PQ65+biVfiCPV4hytwHB31lkxhEX04xK3VE9JMR3lQ44MC9&#10;Fw6a08Pp/GefZlymN1r+Aiwo5JQamOPgQL0ogzjWs/tnNG1kb6fPTLeV4/8ApoaOoMfQUz7QEjyQ&#10;aay6DVJg8/w0iDZQZ4LpIB9RQ2bMj9yAMC6d2nyZlSVFsWGkN041CD76zJkxUdsdfztNFMJrVPZ8&#10;vCc0OJw24AgtolK5pLbec+dZWS5GkMhIFtUKMW41p44ZQZ74ky3mja5nWTEI9j+RS5ezIYmBIoUP&#10;vOipf9nN21tRUmaSeSuSezaf1VQyOLI8EB0HbzAlxJo8xY/uuNaeUvLmDLPqGJ+RUlwRlwQI0V4S&#10;3ajDkVNmA9TH3FnRGtZ3NTZmQlLDxG7aMejxoO8lbmBXCj6glzMmNyx3iBVurKoI/c5AW4PhrR3b&#10;azMcU8lxIZMBE8NuQyRG5FSINgo/aR2I2PBBqRk5fuKqzCuHrlzevqhk0U0Mi/NHmD+tcamzrgkB&#10;AR2PqLfpfUEhftsf3f4a4/G3JxqYN5ZKsvJ4xUk2sZzBVtsj+keilFuGVMNjuXMqETy//eprjaPP&#10;ZqM4YGTBvBzB6mD9qJcCOdok1KOzG+LZ8tPSOphxuPbOBcg3lGTx+LNddDoE8zK7Z0jVE0ecbuqG&#10;pPhjzqoVJVEujlTKVtjlJq3CEInGm0KlR/0BhlIjx9Qq3Aezyiwy4E1jPcuctspXw9IWse/Tj/T4&#10;eGhpbrUvr9D0DnGRkZyQl7cd8+otl2f/AG9ncyBNZJKij3fqC4IFoJNmbk0uAaNj7FzSbtx/KtO2&#10;f1oOlWx20bEo2vUGLjjT4mvVbnT28QpH2b/EVCmBL02A8qc7V5MLXVyBwfKrUSYUe/bY4GLX8IWO&#10;BZ7PKXks+9p3EuBYnVEvJJHoII2NuXj6Yl2P2SNE245yTn9TKrYM7QJHQU1KeNsxd4x8zduD95cu&#10;1BNJczc2WAC2R+au95hVAo5DgZ9nyQJLmmT7yuFKgZ+0nggfCJ9JY+AzLZt9iKwzOGVC7ci0rdPs&#10;2zyYgvcHUXco3k6gkrFnJJG1bwEFpkyRx/tLiaTyd7vII4wLrql64cvyMWDY4mZuUQi0s/1bFVx/&#10;QNPl9MVitwrc02TzaAuB5qG+GtapPaA5pWXHZ9lZOmP31vEjeS6Qy7dnj7fI7vMKodLzCQzibYHh&#10;2umXTbLhZs1q9uR73CddChVfh/mMHcTyvY2x42EjdkjccwlrIudZg3qds5sv7o+qQa9YqorBs2bb&#10;sz/UHwLj+YTCp4JjjYSoWpzCFFjTsLza1rq6OD0TLyfLNbe+VXtActkIN2Yi9o6ZBLE5eRsZ6eN+&#10;xt3OoJddTyXjDLt8fvhODEFaJa4FibgkhuAwHFjGtqFNtInYzdKfNKTbORYw3cA+mVZW4oOfGv6F&#10;uBdLN5gyDxnTLyuG0HXuQfCSfWblB6sU05Xb7P3sZPuJUZPS81bDsh/UWwTSp5q5J7BJCk/CWbDk&#10;9YT6Y7nGAo7nTtLVhOdM8DGciJGKVMKLZM/vM1uG6islLuJSzKCALEriNdZzD1W2TOUgjCffHRBX&#10;CdyBVyj6fe0S5O5bAFvJNMYyZ0jJ5Pp1bhZi02N2zJZxR72a33JmPZ4fiZIFCl+zuS8Dma3Iycsg&#10;+BXivKscmef1w+3i3yxj7irUneNplMQbtp21m47JS2aafkNR2MUbvR+zOSsBg6nmXVku1CcTEz0A&#10;Qgtx+Wt4cTzsGXYIAFcRkFqE4Aqi0fK2z1y9mk1MIkFr518y/MnR7nxCE43qW1nKEkkAnkxNHNZp&#10;b+GNdx0HQ9KVCNjKpVpm/tLkq5LqyYS5hPt5CDR6assqrfAQEEhAUbwmlpq3JcL5cBD9H1BjHJU2&#10;tkf0j0Hnmzeg6Gl16Nj2g65lxz/pXH45HManqPtJ4DRu6elkWlSzYlWc49IY57NSj+HzlH2iN51R&#10;4wWX1yDT+def8q5eBx5Dp/W9r2HW5nDNqs6CpR1Fs3k7m4x3nUgH0xCXQkw7OZ5zacBFkvq515JX&#10;MufPH81FjG1ujIVY/tg9ZyQsBvmzM+8OunpZF6W7DKU2ug5/JuarzzWpW3oI0xOYL7eIx8wZeBbY&#10;3qiUs2V7SGEfxci8W2+1ifGbHgCC2EhVZJxXkx7OBBMj5PLWXmeWIrO2ELP9Mo7A2uesJKYGx8YB&#10;OLn3Zt/iIuD5PK+2Hp5rMgXGpC8sXfQd5UjJ4PBGdWSX1JNgsgbnKi2R8si6HC4xMJRzGTmtmt3D&#10;TpHIxxsj6ApW18sXOj+pGs3mk4ZGmIGbO7Y6lpXyk6bcztyCOfPhM2XUGtsqT/h0z0ZOBr7OLUcj&#10;SZri5EJqjkuYSenLntm9EMNaoTaRTEkkONsDOPTtpTx5TFzI+FjIJZNU9N0w/wAkE1trM0yf3Laj&#10;jLHQ6lbfoFOeesJOo74W38JM0OTttyds543HLUPsOUsB2WwLkfmJ6Xjc025A86y6baarbOYQ5tu4&#10;VupNmbltMcEGotypvYe5gZAMZ8LGTljurK55tAI8Je761rZfszrCqmR5lLbWBn0yp0K2rcHuhKW3&#10;bNIkezOo4HIAwAuQeYVEtrFQMmZAOWZ2uNvpkbKYOcVGGXPpU8njXfSFELdruf8AaiWbzjZ+NmU8&#10;D98IhiJLyK5xDrT1jHs4kIJOwkYmfmEF31zH2G9jzrq6i6XkDZzgMC5H8TuIPtYpttKnIDNgCGEn&#10;LtLM/DN2zTua3cYZjR7xtISby8tE8u4t42gTylHNMMXME1ajmFoWm2/3kXK8wlZJq5BBHdGFEh0G&#10;Q2S+If1S51ppcqrc+ITMfbtrLhScrbP3LGAz7mFEL5F7ebD5fLpPJd2ZnEOBmK2Qf+ZEvH+j9i8x&#10;M2xhA6cQE5doWRddUXL59IZdZmV3UKIdsvgT3TVNV+of5Jv21jbxSknGeCM5XjofLG2yLAXm1SmJ&#10;37Y/4LVrVwH/AGVW6w7OgvwcsxFy7OJeMwzuYAcvlpCam9wwzZphT8ljmN5zNWG5OC3Rti+BGKLc&#10;NpVVdmVSpqQLjqFXH7NnNjExhukdEWwUnMKrphyBy5Bku6iHJUvtmrjHKa3cNa2qN5S5c+08fLIQ&#10;Ysip/ZdMM2W7M2JSbxzHJOCBWqrKoZVI9AzZsbjp5+4ma0cTFg2YyE2mFnqLGS6tW4WuhEwm0SXb&#10;N5KcMnY6JBfee/GbxfKuD55tInU1enMY9yMnUKtC2iVoSa2I3Opb0lcNgdJ0xO5l/WXO/szbx/NE&#10;tNLqldQyORdE1ra1nKMwmExjLnVqkcw3YeOMFy55q1TapTcuC5OYJxDju8sXcWSt5eM1jGfd1Yib&#10;akzKWqcXAe7G5xxDQGYTxk2yBTLyjyccB7kCqpJOTyEgsvOhKXHSkyl15/PHW++WIS7Y2F0fXEtc&#10;gnb+7upGpRW+tgXJvqr0GKa1DvjwFwLTU/b7q9f5XcKMMXfXhP7Tf2uSuX5WkOH738WeJ61ynyam&#10;dFvZ7p51bTJg3czazG+t3C6l3uICSoJL2TjjOVw1b6Xzr0VqzZZJakZHC7AK903A+OBeT22mjntK&#10;vDyuO7pluDJ44E7kD9p8XmBlHafpp8JjZ/lr1aqz4uAvTPbhOnnsckkduD4Qlp2ytvVdSTHcHgNz&#10;gJqEJazrl3ZvNJ8wesY2DG5H9JeimxeqHM7m2+P7V67bXr0KFa38PwegYznbX4j3jrSi6TkrBtgY&#10;MbcY+p340ztAqRtIWWcBSXFoUntRjxh/UVP2iDHu1mAFwzjpozNSohz2M3Ze4eRe3ym+2HL54EAm&#10;dsX51m+xeTz82i5YlcSxxpE8C9aP+AbKcf8AyStYOoMSvcz2eU9KqZ7KbsbbUYuWvLMlzm2NEete&#10;4ejQuWd78v6TyAcbB92mJ42zEriDmDV8Z7N3tw5o7ow2uYL/AErsem6fFKhg5RLiPTTcngwwQA5a&#10;84/+nXlY7a1p9Lg/MdD+4ESqz4TnrZ/tgnVEy7cJ2xLMGV26O10FqknqDZ1tIcvo+yhN5ha9muig&#10;3mP9tRJzs/7bb4CnyWiLz8b1ASmJ9Zj9njZl0yD48cC9n5H5mic0L3Eei/hPPuZsN0Tdz4TrSrNl&#10;fZRDx9lFs/8AMkLwfMqe3njKSSkEctYtSH/f+ZdLbI9v46qGBhPgCcQONMbnx/UgTO1z1Y20DY8+&#10;YA3Ns3FqMm3H9Vdy57Y3cOSoOJ5w4nU1Hvjx9u7UZV0hsX9XOU1hKjzuanLuXKbDGLP80Sx+k9ib&#10;2sKjAFscu5N9Vzc7mBdmUntEcxtux5PabhHdFc+RDnqYnbNSFC+oeb+1zZO2puq3zOQgK4CQXlY4&#10;4FktP0Bvjk4THtmu6gyLor1gK0JTE6Owlpy4yCFcJ31zfJ2c2clO/j1FmJtq3JAilSm1nZmyfYvJ&#10;bb7ed1bxk83PkW2UnszlMtm2BmcWC101lew8cxf2PYXRI/4MECMVJL5jIajvGYlbhGLUtcC4vmxK&#10;pqpEc9B5fqjS47DeW9MDjc449S2rgJo3GPGseke3uj2YgBjfFxk+ErrNK0HPm27U2cTwxNMnuL+a&#10;8lyRlmS66eOr8x7CnMxFqsv4DG6kpAu+nctmIibx1FdabcDlTYBpacTfd9O5x3zK1V5Tc27JYsGD&#10;63Ha1LS5Xkcneyew2DdIBvNRFIRe9cmYzarZI7R5xmcn03bj/EbnU85HVLk7kIC703t6ZPH7q0KX&#10;bOptPWYO1GQmf0+PAtZodmONzjMxE3Na6ngXNW2fbQ2YOXzaTnE8jZ6jkg+57q5XO8t8DJelSNfY&#10;acPJ9Mp9g9tEnEuoGlZ22plkIBrWoTwf9y8o5js/nTmw8cAL7YX2a531rVd7fHtWvQS2D2dr1B/6&#10;11DMNvGz5h9lcF14ZmIQrfcAvR+WsRkMTp+H9NjdfHi1OFyeistudR6PArtnHVUUu9p56BnHdHHa&#10;FpoxMJE8lUqYm6zhXzaRMO3p8edwH3hsQumRF3A207J9MVsaHSG+GnH4fB8Q+jarM9o+uHoSMW1+&#10;2EZV1pK5pMTDxwakZFywwpNw2c5+mt3p+sCM9G+LAs/N9Jlldj0wxbmxu4RKokb14Q8bw9v4axh5&#10;K5c2IdXysKwcxkxwPuksBmk0IbWg4FbgMb0xl5ObaaE3rBkzJj0tNDZptI3m/BAe3AsTJcjIhu7k&#10;uL0FKVHPumuLhOCDjHkOs9G8wEwIkQmDrqnvBkgzrUhGLNcaRJ5eycvQYz5Fp1QVg2bD3ZhprnVv&#10;MCBGho6o3Yic6ERJmmwSuXubl6MFyMnTXS2yvY/MahGdzYLZ5ZLXGuJ2db+A67e9Wf1iJdTG/MH/&#10;AN1eatzwRrl+Zkz+lf0/xHXcpJiNl7/wHWn/AAQkEEuBA8ZezcsfzrnzbJ6ucqYS58/k5yj3cVwg&#10;+4uy5XX8tnY8bY9wPT1Fyj6wm3Qn2dnjALEWAhbZCLxnl9WbVkEfaD03PwsV0kjYPN8jMkahkkbk&#10;3JAohNo5YCcgSHu9orr0jyGX9KJS0/n12pYWdLuQk1rQ/qrYKboNsZtjjPy+Z4PzLkBzUD1yTHGZ&#10;W+X1Y53azfLg8tXUiUuUdjfaSSyTOY4rNrTGLjXK+0SsCVJNjue501SXDxy5JnSbjwIpBzi4Unbg&#10;cgVwnE4x5IONZ7K25Y1oUjkZHJFlTfqFqO1WBxyu9njUxvTemtgldL3uBXYdH6fS/FWM7JmonGGD&#10;t6b/AIaMEk+DJAtsZ0ngJjRL7N2ePqf7xKH1oW+qzAfst+RMkl9nOtgnAx28izGeE8CuS60hcioD&#10;kJ3EBmDfGP30yQhICY08MmNW0Ed4BbtywFVktpDHgTw3CHggQyEuIlvGmodzBnQ0ZCJA4PDcETJC&#10;Dj4ENcOMaZueNPoC4RBoaQaMcfAluZO4mk4BIPAmSIwRmSNQyM8CoIyKoJBqYNunreNUCwCQaZ3d&#10;Ht3Tw26bcfmgqttPYEecM0zuaeJGW6eTzdmrIzk5LeONDgSARs8ZMimEl6Pdn4BoaTOoygTcY4EY&#10;gQ3dyJ7UQMDDfmqbcKhjciJN3njAgB62REpfkTNzGpjfJnQBsEvI2t59OBVucEH+3ylVRzDAPPwJ&#10;lw8JwKCktc4ZcD/9NMjtwZ1DIRIZPAryIJDIOD/qKYMePIhtxGG7hMFicDwZ408Nnj6CeGMkZMca&#10;JDtwX0sYDdzJ31MH4+Zq8xTCONQ6eITH/wCn31OWA1wQih2xa/gIphG+D4cCZIPApwA7hv8AAUNw&#10;3wK1DJqe+g7jx/qKgU5I0PmqXxjBr5/MQ3TjJg8xPXO5AqBASuWcihkIRMxp4jfGgCHbxk9xQyN+&#10;/GiVvxqGS5/lJgsZbjTxMnxEzcwJ5uTAL6aoJxD+hkTxOXgvpXf+qmSXfhIAZ9xTBjwfpJD8CREA&#10;K2Lg7nmJm2VPD8CeJ/doJyGPJn5aWl31McZBnj+koZMiAF/IkPJx6iXB+klAgB63gv8Aw1Mt6iG/&#10;xFMbkxk/6SCgPDITgTOokMY1Mg9xTlAhj7/wkiDwEwQcfxUSt6eRMkGO37iWMBpCafVUMg8fz/6E&#10;SJkJz/xCIa4Jqe4gBEHg+RQyfuJn3IONPWxpgsZGPVx8xPcH6XST1vv8tLd8CAGbnI+kkMeNK2SD&#10;JHxqYQn5/LQArg7fuJnV4PxEh/qJ4Y/B0/NQBMH4P4g09wfOmbn4aRHBI/kQAiExpXB3OR9NQxjH&#10;czpe+gCYO39RK59XAoYydyNTBuBwEzoAeH4O+NM8HHaSGQkeTmJkmcnuIARCE7lpPacGSBM27PHd&#10;SQAkh2+D8XSSGPT8tLgyRoJwkPPkv5OokQeMah8ZPcIlcxjOgoFpJkn6caet4Ce+lx8HGgBn8C5G&#10;NMk/C01Mt4/kSH+FgIgCHbGnuMnmJ63+ImRj8emgCYO5BnvqZu/5EyMmDPGpjdvgyQJYEMgx8Hlp&#10;kYxxkBBfRJw3JxqHwIAWn9P/AAJ73O/8VMjcfS8pK4T6iAFqQJXMCZuDj+IoZCE40ATMHcTNz86/&#10;bnc7nNUIhP7pMAmEJp44/pr6Ue3j4+BK5jQTjw7aQyfAUP34+onrmoqAEP8A9RTCXPIzqHx/Il/8&#10;EgB5wTHkjAmR3OOBJu3xp4dz9hACH+ol0sfcT3Hx8aZIPT9xADPVyAUweQiZt+NTkE4lKtpkZNPJ&#10;wJ7T/wDg0FAvcjSJ7/GkMfjOl/J5aAHhW7nuJ65qfxVD9+PTUwdz/wBRAEwefg/DUy33O4mdKBPf&#10;JxoAeGTUPHzE9c/Oofv+WJLg+GmE4SGTwdRPXPGmR+BTG5ECxY1Mb8z6ahjufqIwMaoAJDGSAf01&#10;M47HTTIx4B9Iaet/k+qgnCTe5HkUyBQ2+fjRJugCY3HyMfGjDf3Omg4x4OP9NHm9yBUAGG5PyIwM&#10;eog489jqIwPJ+J/IgnDAxowz+h+kg7cengsZPqqyN/fTACTe5bRIfMx99Q2/vokPrqgWEkSGT86D&#10;jR5uNABL3EYGT6uBAW+SxgRJuRABgZE9jQ9fO8IAmXEhkwKHcSuKgAxcTwyeNDR508Mn51OASGni&#10;EQ24lcwcaoAJY0rmBDbiVwkaACVzB5SVz8ih40zc+OgAlc8aWNDd4SITvxoJwxcwJ7GhoyfnSuIK&#10;AkMiQyKHjSx9xAEzGmbngUO5gSIRAEy4nt4wEQ3eErheCNABJK5+dQ7mBM3EAEt4T1xDcaQyYEAG&#10;E8MnjQ1PXMaAJgyJ4ZENGRPIJyYQiZueNMkImbiCgmXNNIhO4oe8Jm5jQASuYEzcwKHjSuD40APX&#10;B99K4odz46VxBOTLiVzwKHcxplTgFF83ENuYCJe4goCVxIZFDuJXMaACWMaVzGhu8Y09jQBMxp4a&#10;G3MaeuIAJY09cUMZEuBADwyJ4ah3E9cwIAmJY1DxpY1OBMT1xRU5jQBMgUwZFDTwyIAmD8CVxfSS&#10;AHIE8PwKKnIEATIE9cUMaegSwJieuKKnEASE4m04gYPXPzp5Q09cQBOSUdL30ATEk2vkaAJySjpI&#10;AkJKOpCAHE2kkgBxJNpIAcSTaSAHEk2kgBxJNpIAcSTNxK4gB5JNpIAcSTaSAHEkzcX0gBJJJIA+&#10;bieTNxL3EAPJJtJADibSSQLEko6SAHriZSSTAJC+biipxAEhR0kyRADyRCJtJAHzcX0o/GkgB64m&#10;caRCJtADmNJM3EriAHkkzcT2NACueNJM3F9IAcx99JM8a+kAJfNxIiZxoAhvGYnjY7aPgcCKIi8W&#10;9plDuaequaypzpwELzP5V7WLmf1nKDbTWQgmsANZnpE98KoA8l6gZuWw/b2O8QD/ALSNVuaUeynA&#10;z4+Bx1PkWwTAe8lPZ47vLXPc8JOoJi+glvBdu/tqcCt0PL3rYk1p55px9P51ZHknI/ZHCbnN1fJH&#10;LxzsjFzAe3MBiuXPHgQepHjkMxfRueS4KK57kaWMOe6gb7y9yeUq2PPfxq4bQPZpjjD+GqfL3l4m&#10;TjULzVQPXB8C0IY5dBIcffJ01mMwzkyadtMjeXtG/bUTkFqXAck0I2cgggPkGgNWe2E3mBaESVtj&#10;Ns+mqq4lZLZ4PMTxL0GYkyfETNwaeJkJgjTJB9xMIxEcY0huB99Qx3YONPOBj44EAIgx3FM1Ix8h&#10;Qx51MGTuIAZJnRhmPT+oiTOVjjHnTw25LmBsgBlvkJgjVkcEx8HTQFxL3oeNQyE3bgSwLhfHb56h&#10;kJjJkTLd5e4+onm5Btia2opwFqNuMFtIhCGGr5MCNng8bbg5WpxqkuBuQkwR/wANUDDpb1f64piQ&#10;tnxnj4o3pBWx+DArhUnrGMmf3C64N0yFyQLhVz/8IjDeYezHgjBcXxKUqOhTzA1Sq1lkJVjly9O/&#10;c6kd26g9QVI5mRPLg+EqqOYY8iuDeXktgjNwJ95z7nGwbC6bbuZseBz1GpV2xT+y+nZq3fNnloYb&#10;XMXEOzuYFYTFi5NwELbXbzOpBmGeyDIQWoPvryTm2G5WQsWet8mOitx9bDH6H2b/AGeqc7k0qK8Z&#10;D+7ORCxrrqn6fe1C96Q4Phizrm+V7fJjTbns1yxERkTmWv8ALXTlH7cKPZy4EYZqJu68sqiyeMlz&#10;tz5h0J8WC2tZdphRcugbYAnLeu8wvGpkvlcplti9aJGqr9uGU1bPn4ZrcgGUVy33Maz3a5toksDY&#10;EFPXXDnlbyXgWKnljqXVnQ+ualWHYrMku7RAzCcTc1q7b76OOJiydlehgPccgFqDuLxYcVpXDyow&#10;T6N8Xehl+8+DB3VsBNulVwOTxwHuRuBCLcEnTORqnd8sxufVK3Ge4ehs/bs53IZqFvdHcFqe4uZK&#10;PqTtVl2C5AW8z0xkXN9UVBXrCw/34rdtMPK4I1SZf6xE62euXwWdpwZxzN5Fj/Knp5GVOi1r9Bg+&#10;Zn+mb+X8x6tT2WSaDZ/UTaaGEMY2hR8xeFrwba5g8sqmbSNvlV1OTHMn3M6fBAslHUGPnLu8Lymr&#10;Gq0Ws8q5yz6prdsvjxu244PxFW3GRDRzTGTJwETLiYOYG2PuLZSk8+LVSZCQEvcu2XUVwqgjma37&#10;2os9o8jkz1jBBprq4bNswGeAwLkbzSITuQJ+9afUHEI2ZICJ6YN8bbOjEwttpieBAZo4RTvHwDjb&#10;j40BcXEeHkSG31MasAHScmAh4I+ooThGJgOyTHYScW7mRAA1uNTN376mN2+NEht9NJvArZLoVMkb&#10;jA5xqJN40MG/3MienQB6YN/aToPGn9/vFxmSdOhw8tXUn2/QJM93EPGZPu6lGRnYgAqfHHiSRSIv&#10;1EkkkmiRJJJIASstLtPS4fh9xVyAWOP0QwrdqQksDRvrWoLnUWdl5ukZOo5KbC67+yKPJp6Szxxk&#10;IrVPGYwk0TiJAq3u+PObg8xcrD7RtEOVjvPcBuBaE4pdyzbb/HwE0hqhtyDj4OmrhOKsI5lwG1/I&#10;PzVdTa4APcesyY4OBTHDzfxnx9NAZeSYzge7X+Xy0NGzcwX06gLh4jzwKZLxjMTAq2TINapszbso&#10;HN55+mktR9MAC3HNg37N2yNDW8wx5DcC06tKgbQOThZ8kglQxs7JAY+Ait3atwWGG7gbbP3FMI33&#10;kmBsdXxvT7JnKbzk4sBC6Y++nhy+XMxnjDxk5dxROcMSgw1w3skPe/TUwlUWRggbcHlrfpHs/G/K&#10;eN+Ao7nUWezzZWOByfdunzBpHWq8wCnyueEN7N3CLbJGzZMGWByDOQVq4qTL6H3ZtvMYEHnEwcvC&#10;dXAn3KbuAkeIMkY8DbUjQdxMCbtuaekdQOZa9AZtxjUypJeRzfeG9nMQvLtJ1wspJG+nz8/low8J&#10;uwgfEEg45PNnOdsC5bRglD1G8He3HliXwAC3cDjc441qtW7L5tKpLI5rGC42mArrYg1kpJG5bZ11&#10;psw2uy2Oi55R9Q6gSe0y5x/yrn/RGsiaptiONev9xrwqm7bP9pzQMhDDwR9NMjI5CTIjGlvOD+Gr&#10;hR4ybyA0DHeLfTKq6aiQyV4RzcVkk7h6zc3g3RxrVKkptlHNse47vq3LZciMVhsnHbAaVHuAJ0+/&#10;Ai4N4vmyfaQ5g34LyaiwWuW5WkM3HYhN5CC3A8FqDHng+Zci/Zt7KiWY+MnL8avkvmFTyptku4PL&#10;IkuTaWJmnQkn2kNnLbcDA9qu6ZPGrV2eOajx2M49Ui4nG8ewOb3fuq7ErydML8cBykjUXm1ltxpw&#10;xyXeXxmx9ZuX8+BKpJhIXmsbUj8sqw2VzQnbQHkGnc5iMTCn59MpieNsDP1FbSq2y8i64eqQYw2I&#10;IPqfgolJyDgsbscWnqrQpPsfrTcjhsNSGGL7sXnfsrK9STuT4NM4y+0jL405E1TO2Jp8wuFcN98G&#10;B+EFsxPKRiR1pTEFOHbThj7V9JZ64qTfCAgv5x8wah9hlf5wgydRIpVJVuFkLJtgt2zPpxVMqbTE&#10;DmW3W5m/LIJdEkrT7Wyk8+fyMWO1auNi4M/mYVj80o8bYQN5BbRil5Pud+MPT/kX2bDUvwYsuTmr&#10;G1sj+6WSn/WE2g082ssJq6sj5gy68GT5l0tT/rmUxPpdu1VUO1vWrW+tscH5oVW9n/q9zGZDBMpU&#10;+ETfNXdnPf8A2lm+2DZe4pCY43kjK3G4EUZB/wChRJ5gitbX8RpuxjVqsLVWlUSndt5psFwJOZ31&#10;zqzINy9O5bHKOMfMUOTzAlPEwQajJx1PAr5VFBllRAOZa+E4C8Fy/AugRV5Zz+Tmtao6i9X+k6Hq&#10;1sdtOH39YELct8H7Sw3bhR7KQzo7NgfeGo+WRYyRw9g+HGpm8PTWIzXSeWROhVKaYj+0Bxt8ZMEf&#10;TVkk8jexjOYICkgGLU76mElY4BgNGC38NaRs/qDsFyeA3A4Fa9xPc4SlJjNLy/UfRx6cA0vbWxDw&#10;NumXpca055OGTZ6eOAHM0ieBEmdPy5+S8zPb+Gsy81KDK/tRP2xAG1cbflrZpPtU7SHecsbkBOYN&#10;PEkbKMZ4I/w/kVJGzGwcngbagR6pBjSHOLEpaoqs03Zy9xs7o4FZKXIMLk8Bj5Caq6E2f14yp5yB&#10;+wkbUm8cy6Jd1UvUlBVD2U8+zkvxk0+VwRqO9v0A3Ty1cOB8YT8vylyZtHlBDFyacY1/RPXnqx0f&#10;UI9EG5vScsgl5m7YPVDrCSOcAfbAk1RkGnaa1CbrTgrZ3Wc2jn0qgcnLjGUY7nfgXWe2CeS7djs4&#10;wW3I+YQfcXHNSN3shnQLwLcbcq6orwZK8cyOcBBb3yVWnP1mvElToaW7nH7htYybVtnLx3O5+0sz&#10;lwK705tLHHkMcv6ihfZMlNvcb8BSNiIl9hJK8JjZnyLOdEiTeHw19/8AUaaMk2D/APemws3hHIw4&#10;NS55mdASMG7Z4ey+EAw/yRrQaH2UFctue/H5dvgV7HsjlxtZyxL+quSTy5KU3Xw+DU1P3mOfJ/sx&#10;lzkQHF+3cFzBiyQLDXFLzWWvbPMg/nXeryl6PbNs750zjJ8VZvUFNso7GCauiQeZxrpMYvIx/vIs&#10;nk0yTi4juYyR7jjuq+M+zp8S82tM3ROn0Y1u9UbLyBbbyG08bE/Oub3kvbM3J4OXbW0l7Wae/H98&#10;55yf+Ael9QOZVkj04+Wj0wnjl/KcBvw1SRzgcyICBzxj6iMPNEeBdKgwHFbbycnGmXEvwcCPNyEt&#10;qY4Z6eBfonMrcDxkS3MkGdWSYSvBnUxw3vDBBYzoFlPI87iTcg+ONHh0/jH76DvJfgQBDeNx20Y2&#10;bzwjCYgwHtwE0kNmDMm7Y0BZ5HK/LwPSAbNywGByF8Jxc8xB3jzeSnCYFs/+NU/ZXWl6XbmY+cfL&#10;V8mkvbPHIIO+ue0m19w0vKK23cbm51j59VHhvGTwmtxq1TCnxvx5wfCJ44MCpLwg2BNYFwJOYkzX&#10;7RbCTug2eDbNh7zAfJ+/B7qJUePtsh4L+fmjQd5MJc8HkBbucv31oVLydy2GCatgZG+oTSXPdbUo&#10;2uitcGOw2zxse9pmH1BJnsts2vx8zpXFW5pOHsb07xsC5vGoQfcRKX1A2j4wW7auxn9QRN/pkxnW&#10;DZs9PAYAidNMzjcnjbfGx8g9L9jwrPZ5L7xDx3+qmZW8csyHDq7sTmLoKVN7Zl3NV3CGRv7SdzAC&#10;3ATTtjQ2pJ45jJj8vSQeaTDA5PgPkJqjVJZzAhnNkx7eqkU1BeKeTR7Bkj1IOmsxnBLz0BlfJwTU&#10;wdxAZnbg0TdNCXVCXJsCQ5o2ctjhjAqS4cDDkMBIdzopmYM8fHxq8ywE7PgJjj4E9vbd3kjQx5y7&#10;MZ0Nt4FTonh8Pv8AaBuUjYSptKn0bkFy5y0HoiadmzbHBqQfEVKJULmNkBtfyD5aL0WIhpiCD4qg&#10;1TqpUjjZqPuOtJoQbwej+mlbGYgLx/qOVcGcwJKiexsd4DyyIbOJO2DfN93NzPgxwKCE41O6WQdL&#10;y6cNsDM4hxj+LxpPJGSVNgQM9N11BrN2dSMmBLzNiUfmK+Un2jU5MEb4Q7eore0fQw3pcjZueOMH&#10;3zmd/Ak8pckDIEDzk3dMnGrhu8xjGdtBvRLYtNVuaVA9kjKzGxLZ0ub/AIVHcMMHryl21u8HTt9P&#10;xrN6Po8c4mO7b8IdxblXBCuZc+jgY8z/AHlXN9LzgjCa+XGNWb1RG7vG2N6XmNMTEEHL8sncVkeV&#10;BPmDm9H7Q10rg+4gP/FBk/8AY49SMnLIRao8mDLsUBo+c3tXBoSkNP6ZTx145kj07lgC3vGrqp6r&#10;Ntg3Lli8YH3M1q05GqTUjdy/IA3LD5ncWJ1BL7OeA9yBPSkS5x0hNNsjmZMsBj7xGsrmE0csxng8&#10;xZ7T7zUwRrTiEHG2PBHqB+Kkf0wvMZmjjGTIhAh3siOzAftJ7KJUXJ95mrEMencKJfW7ShHdab/s&#10;X2FuZ6O8bTCRWSofV8m0ocXmILlsuo3Xd+yOX9msjs9L2fl++r5VDeQv/bI/Z7ekQl1eV+vJbJWr&#10;PkPVEcsxOk/Web5JG9jlx4IGJcZPKEmaL9X+p5xOmO+MStwk6hMi66ZzCXNi3mepu5fzrqKk54WZ&#10;NscYBY11nrNq4lazmf3f3TnvaJ6vchDSD6BhKrZxtdMnjwLy7bjes3OMPGvdRxNBhbTVy8+6txFK&#10;S73IMC8W6/ruVGHjCxE3dXeWJbXLKW1V/EE3C29shuKgexj3lye3AsxHVjZ45s2LfxFdqTbvaw9g&#10;gBbudTuIxtE9XuY0eMDw3JJ1Ftdart/MYnRWmbjHeJggV87D3yw2DqQKHS9sLkBo+AivkrIMLk5g&#10;6ltFxiuFLyWW27RnyfnQcjxybg5w+mr48INsS9BwE/OqTNGY4HN6DjR2gA7hneHjsW+mg8wk5GZM&#10;fctK+M3hI3OcCrdaDFrxtuMnMH4FmaTLW1l3RbRW3kwbbtgbcahsydGM9yAnmoa3JqYIwIk8eMjD&#10;wQAtxraSROAM0GWDRRiXuP6uwR6kCrepdz8CZcPCNskCc7dBO0Q5w4bR8CAzB5jbYFMcExjx2M6r&#10;bghP2E9JC4TMePOt42XkxucF+3pLnW5+dXyi6ocsyJE1O0CTpCcTAjO/G2Pcg6iGyerHoSY2z4v0&#10;1WyVA5eDx2PpolK6fLHYc9xJLTWh1ASAYI4DiHH5auEvnktmWjH+msH1GxMcFrATzVcG7e8M5oNO&#10;P4aCg2wZJTLehcgJ1FVZo4HvOMILfSQem6oHGPBGC5bFaUyaEZRj3lndJ5ijGAduQkeSMFxEibtM&#10;h5+PzEHI808fmCSlc8bPG2C/bMPlqdxQkhuJWRmQHUg+EgLgmMeQH4itQ6gx34NLAqrbJGTJp3Py&#10;J6BLwlJ5gRtkv27n5ESHVmC/BGfJ/Os9cMyNhn/u1DbuBuSA10h2MU3cC86WkZG27YDAuQERKcTA&#10;dsEHl8wfuLJZXWA/uwQW1ZJw3G5+88Y+WReVZnGfa/tHwlkLdCRJxjvwRgFgtcxARy9yZzjDp/SQ&#10;feHMqv8AUgJzFapWRsEgHPLucz3E920nbNSgqs0mhJU5s3y41cHDhy8bAj0tRQ6wGMxORcgtKnyu&#10;aEZ6JtSBamMhKqQxfxiKamhJ5KxtiZ+p+RB3FtsPBAfJ/jRJw4JbPHAe5APplQdvMJcYgIIAFHGT&#10;4q7RBE8Ti2Yfvp5vMBts9i5ByyeBDZgPybo9JUlu8cwZIOAgrRBp1NqhJv003ZyyA5DwdRVsY2TM&#10;l6A4iQcq2qHTc43Yh4DXcCsjx5gJjCfRWLS5W2P7ozUAx3McYMhBaaqreaECPAj00mm/tjhMDOPl&#10;qk+0hJjg1IE+Ena3BDjSNme1h7Q02vRg3hq45g16rU3NJLPpcxfsPaGrjUtrx5cD3ltj7/UGplB7&#10;YKioZzgDqNvLXPZnl/qdyP3TreX8/wBNtyO0eq1cbF5DUhMe42zeYvP3aps7mNEzGzGC41Jy12Zs&#10;o9ZyQ1CMEBj7u58si07aQ3kNWyk7B4e3GPlkXP4xzorq2HXZLGRckmyP8R5p0vWEujbWXN0cfKUy&#10;eNyMyXvvASdQSZ2mbM51TbnHHqB6bkX+JUOR77G2OG+vVMZk1NPJMnCbG22HRVJvBmGCPvj01s1Q&#10;DbOZTjCx3iDSXKMrnBJJYx3V1dQ80G8lN4N0kBC8xajtoy0lPpuvGzke4cuDlDuobXjwkkZHgcgu&#10;XOWT3ES2qU2yNYjsCGbVuEEqfT9SEZy7c3PtkHNGPwJH9QsOV6wmBHNg0GmYfUGhs02qEmUu3Cds&#10;d4titDciW8bQJPId2vNrup0+4uY55K92Jk/TWon6grrWqM9kdthMccHJIjDim9zenjDdGiTx4yt4&#10;7GdaFTdUU45yGPb+qsuZarcLYe4Vun5pgJ7Ye5AjFUOGUDa8HU6VtadOKXlLlseMJxE8snfjXPdU&#10;PBhGcPlqKFutNqmpJEmlNkjF2kwP+GJHZHt0nzNl2aY9wPxFifbj23onVWcvymJjj41rIha69w55&#10;01Pll1qScDcvTuYNOMnloC4mhDZ++mpYcZiYDcCIvBjCTkLSMx26MjmBLeBRN4I2JdbHKpYyY+AC&#10;GuCYCIP0dg7HKzezUeBye5u/M8a6Jk9edjkxwahh9PxwLzZpepHskegNAtVnG1e4W8207azHwrdt&#10;nwmxjJtR6Js68+0g8fZVuDqEWP144GzIeCPUgXOzP1l3oRg0BfE99Im19lPiAD2Vbj+qud9StV/Y&#10;donNKar8R7xe55J5dO23lmH1FzTMJeRhNgBjAuoqfH2k2+msrqCXkjmLGAwOr1UnGTar1mXNRaqw&#10;6plBGzaQsYLGQnMQwkvG8GdsbUCQVtZvtMJMWBJUzZnKOO1c00JYT+fRi9o04/MXHJj+glLdJHxH&#10;Uf0zmypKZdyuYHgBwegn/wASrETSYE4vRjXR04Hjv49S4s3mlsIwYAW4x9RejYzK9T/A4PJR2qLh&#10;Q8re29ZbAMhIG2CDT6q5X/4gTZgW8E6tEG2yI0H9Dhit5MM57xNocE1M+msmrqkRuBnMP0ixjTIN&#10;obJ9nj01WqkqwZsgT5FqFCTPm/pb2zwRqJ6ZRe4EwcY4M0SuNMXHA8UZxYB+ash2uq9PT4NTLcVY&#10;foJLy5s8C+SAGXPArJN5nLhEwQAuKBLGpHUJ4m/pwReX6F90frXozj9hYlFu2QWckHGTnIkOYS9j&#10;wcaMNJQJ4PPpxquEpU9z/wALkHw0pb1s8dGcQOxbVbiz4GRWSVjI5yJkkjJArJS8nIYmCBfXu2hS&#10;U7xuWw+lxmn7E0epA31fnjgQHbw8cvJ8e8uhKDpttRJWM1nBxDg8tc37SJh9pJ++eNuSQumuLxsz&#10;rcrYvtcPB8R2maR0WPQv5vymPjboaQZFduzxs+PUjQdw4wLtLzhaQORwO3gjQFw98CmTAhTIaNuS&#10;PJAnAM6kaZHbgIiXZ5IONNDlhTckC/Wg5HeOhGDmSnkwIIOd1Edb7OyTJseNsxuQD6i57l5CNs63&#10;OPbBUXZW4XxDDa8tcZOxsvg18Ymv36/MdonJ49ncMlqCXbm9O38tMN5WSNXaVs2TnP3yLQmcj3Yd&#10;6AC39bVq985hxmJGdkeCxbVKmcZIMi0ecPLypLiX4180EFJ408MaPElY4BodGPAqbtNQGHA7KZHb&#10;jT3GlbHB86+6agTW8rHG2vRntpnszGPGmBuES9mNwcaPS1ABgAQJMV5aPJ9oD1mMEHMtqnkaWeNM&#10;WxwL8u8GfGWoybYvbNmmG2yo37Ldo32j5ael+2SowjwQHEOD6UCxkY08Mfg405Dum7Z9dk2s7h3V&#10;Te1hlLaPmr9/Nd4mZLQ2TbwfEiXNMnrRzMp1efvi2SFuEVP+y8xjFjj04FZKTotk5egC8mom8BOp&#10;xpFyt9g7uNRXHO2KH7AryfgbNmOQYi81Q6g2By6CY6J7dxbZs3oui9nUhPOO1SvDEFzB/wCGBc07&#10;SNvk2DNgbsx3ODp3ONecbrZ/2f4Du3JUqL9o+Ioe0TZu5kg8cb4uBZLTcjnTlz7GApI/LGJdFN6o&#10;mNWtscbHeIG9q4TuR+6tJmm3SdU2MG4UPKpXB8QXGtTTMSo22vukKcYq2y/0eEzcmxup2DME7qCa&#10;il4Pik1o/khVaoOj3s1nWNhdGHzFd6ormY1VYnFTvrkA+W3HyVo9D7TJDLZcDcwFxk6azNXz6tz4&#10;zoYUKJbZ1HucJ0g4ZspbLgBNaHHa/OsxpvZ/vk2fe3FHBzBjurH5xtYI8e4zdPTVqpevBtpiA0Gp&#10;Hd1F+cZyy1W4wsyeTVJ7ZnvrIUm5kjI5m10cA1wVJ544geYzakC9f9tEvlM7kuNyfd7nTF31wi32&#10;Tjbl36MAt2GXljWtGz0SGqp/3nF9FLZK0Yv4DqjZvVGz95KgRzeld3gGL7zaxwRrcGdabHGbfGGa&#10;sG/022f+VcqVRt2ZGlwGcdLBb2xWxjGuYRvCTiZZwbvATprzqLy47IsextyOD+G74ndO5giRttdL&#10;eM9MSbbNnxr4Wd1wbp+zLAa4qRtKnLF+2AUdvpl99B/thIaMlwIGfGPqeNcpVRtbfVC9wd8hV6vy&#10;li1QtuOcBzNN6l36jqce3wgeA5SR+X3D/Mr5vH2hlx3L8FuMn3Ygyqh0Hs3kIZcCN+cTdyQXLJ30&#10;BnDMbZ7ubN8UkHliSOc09Sqtfu8f5h2F+zN3Ci1JsbeRkOaN8LBdUqk5OylvscZxEdEKK38i3SeU&#10;wNtShzR3SG8y5nXIdJzDs2f7zzIPMIsLk98qcx63yO1/l4HQTaoza1/MeqG0zZveo8EF/dw7qK2v&#10;Pf2KWudE/wCou9q420SV5s1A/McWPdbVv315GPKsEIp44LpI1oYzGWtfYZkyapTS91hL3E7e88WA&#10;ekNdYerfSDOTzALwzK5G3/tHgXnvFUE0ecIV2BsrZ7RI2QMAPTupPNyQLJ52w0vjxWqFydODh8PA&#10;3+TZuPXLvZ73EeoR5yyMPK9ENef/AKwO1RmFudgwtOIyaZCIv9pZTJCY5rUW8f8AkmSwGqJ6zn70&#10;DNhKt3ZDLcIQvHH9ReV8gfs06Gfe/X0+DhOt5s5sUxVccuux+Ry5tIX0+mr7l8tl41ldQSeXTKYv&#10;n5tOC7y+/H8quDwbZtYjjBbg6Y/GtCkewedVCPfwzVrj5ltsXHgXvs3NKtsYeTOhNk9v3jE3BCRk&#10;BjYibwD+7e5AqfPJeQxM90kZOWuwHHq9zaPPGfeD/wAZZLUlFz6knN6MGsTzBY1FCycVvbkEU2G1&#10;XcM9pvZXMXOc2nAuzNmeyutI5ccMD5q3l/xf8tZLQ8rqsxGLkzG3AT9+Bd1TirGVMSm8/fXDWtMY&#10;uNc/zBzNLXsRztMLy/FqsZ8Jj7z1YyRvd837eIB9Nc07WJfNqVLrMRanTH3Faqw9ZSuDXwtj7mEn&#10;l8cCxmcVxNnLY++HK8M41NVOxbsr9n6h/pEWTdj/APDlVZs21YEAFmAu++WNHqL2NvZq9OzbXXDo&#10;f6MHzI9sHHNmD18ZhKrhvMKvQik6fl1KyG88AJvpXHPzp3NvNsDEtjx7/S4m/CvhE4Xl9uS3Ph4f&#10;mOS5fsjlNMD9vPvDnyxcCW1CYyWCQ/1raxkF7MMQ860IgyTj29sxKODp7z30Bl+ycfaIHj8+8R3e&#10;WVdEhNitw5HJur21nmnbJA9z8BF3s82mf8OtnwGzA/8AWE0Fa+gGD/FGsl2uUP23VZw08xuW+YTu&#10;Y1ktWUnNpVkmQC3virprktUhZmQpu0M02SYzV7jjukjIVeilD7N2wZdvMyPcdWtQn+Fc67B3kuYN&#10;sgBEdE5hP9K7Ml7wbmXA6cAxancScoadJSf+H9l6ByEGjzbZMimPKPHVTl9AZiIe72rdtU+pNrkx&#10;mUxAwloLbVuL9uNaRsvnjJg2BA8OUhidPIuYyblRlWMNrGYxslu2Z7I2cuDOjyFzKs7fTuCFwK7S&#10;/Z3s+kL3eXjETh035YyF0cfxFrU0oNk/bPnMB7ZialxcozzZ/wBqvXzOCalcGb6nNwfprL5fycWS&#10;7bLczjJcZW5HOhJx62khlQ92gAK8PS0+BZjUG1CfVC5YmjY7vL7otQnHGsHk+xtzBNmL8zEQ2Qyi&#10;07t6Nd1DocfaTGNsC4Hmkul4PdXTuTXuLOeT/UCTjZXs+NLgOTHKSPqEurlerPWHpCSTE8nltKtX&#10;DJvpk99UP1nNpkxgn01lTA9sPLJbKuS5WOz7S5/irFRjGydyR8P5TU9ZxVbceP8A3HY0022SFyT+&#10;oaVEzjJzCEKs3nk80z3vvXlrB94I5v7mD4qtVPvJldAGPUjIXmFWpTUmsi2mNsOqPVr3aSOX0+fs&#10;SuIxi01nu0Ajmp3L6fPH27hcFt2xo842qOW0pOwgAJxGQVohOCCBUml60wDOwCcWAnLudyNRTLW7&#10;iy2lXbYYnVluOw2bMbfxC8cae2TuCMKjY69uC7zFtk0l7aPOYBSR9QmQGNU94zpgOQM1zjLy07GZ&#10;Py2Rx3Rb1h2NtE2N05NZK+jkgMlq7vPjjgXlHUEvJA9wQLt6pNvlRv2QJVLQexDFaGqfs3k8hNU4&#10;IH7G5B1PcjVuMtXec/k07u2c9s5xOmDLBYyfFTMrmhI3PtLG5AvRSpNmclcud2gtODD5YxZ4/wAq&#10;pJNkcpklgz+VFHBd1NX/AEp9qRH2vzDW/VulEtDKjxy26SNwXUuj4F2uxb+gQ1j9JzylKblLHAYQ&#10;GrjUGRaowqCXPxY2z0RIPqL+Bv2lxMg3Mz+NkJ2nDZ8R/TXLT1er0LW7xD9wSwzbZ2C/HKmDhiJ4&#10;8IXTH4Fojyk5U8JeKDOTqXI1VQ0zSsicmND96+pnWfyCqErMwePj4n+nw6+Po+AZlDWxXrKmzpMk&#10;bncIACxkFpjUMmzudUwQ7kxxYCf2kfj+VaFWFWDlspvOWIiQdMYuOPGsr2Z7SJ9LSH7YB2pLyC02&#10;3WAv7oxeTUpVh4m7CtY3bN4o+uHP3aO0SNWqX1I5eTEBowezeYuM5p9p45id+2AJn5Y/BAtIoun5&#10;8ZteePijgGXl9yNRZN3rJVax8JCsa2xh1BN6yYylkd/Mj7uEa4X2h+t+Kbk7NkLEo4Ccxw5W2VpW&#10;FONh2ZqAWDp3RLm9xszp2cE7YCfJ0xiXPp5NV/iCuZzWxn4c0+VT0b9sA0ByuIyCTo2+CbY4+BZj&#10;I7khc7ty4Ccta1I5e4eOcmppLx5/J2q571cHzHUOzNkVDC4VBWDZhKTm7lq4vK+pJh9qqjxmBu4S&#10;F5i9GtoEvZQSkEBgZOogNDjoKZDBuEjaDjH03PfXtv7P+TPUirPmOF5s5g9ZNjrPP2V7XHtHzE8D&#10;MAnEHLuFEvRTYn61EunclOwmpyjCMXzm/wDgVMqT1Z6HnzLH2UVmYnUbcC4tqTYvMaMnwOxzlcQd&#10;Nekes1Sfs8hByMKbu1sPRqoKDctpDvlPHEMMwFyxde/3lQ5XT8upWw2cg3w1rUJdyAyIDsb9YAbC&#10;xTE4AUcZNLefIx/4Vdq4eUxLZ1Kgtj24/wC0jLngjgXPzYTfLOhQ7pm7hxPNKTLXNVnfmBcj6Y10&#10;VI/VvnRh57Q7ie2kSOSuXL7cD9nxkF5vgXPcn2+V7IfZmE1LZH5ueBc86HLbtrkeiWwukV3D0Ip/&#10;Z+5kMuAzczz+Fn/aWe7WHjILkHaRxD6XNyLjmcetROoyHCaalxk5jkS51qCvBzLPG+KQ3++8kp5Z&#10;lN7g+bzBFVtrO9qX2d0fMnu8uXzAkHTHdXQmyOn5TIRzXdmLUdwvM/0rx5l7xzxwHuW08PaROguc&#10;YXzpvH9VbX7v27d4YzmaIruRz3ImDhlbP1IPMXGbyVuI5dPHgdPeHWmMnuLktn6wFRwSk7CM9y51&#10;FszPaIybUExgjmonD0ZSlI2F3Fl/u+2DuLNOZmos7t/KUmoNpFYU82fNnk1K3uebzv2VzVM5g9Cy&#10;extHxbzgWoP3PeUKeTh7NZidy8PcjJy1p8ippu3ZY4OO1qK/IPVBVHZx+3jOeTbOb+k5poS4zm2N&#10;wBXuuJeygm3semtJmEuZCIDGC3B5iz6n6De1NOQBDpweYTwK9GeVJ+0M2vR0IvVjVNrX7xaKbrSy&#10;PdnOoEgltsjmcxjECCAAhweZ41Sak2RiZEPHHdbh/s5PGunNjGz9y5kIHN+5GMtvUXB8wZhMiJ1C&#10;PfO6hQ5dtbDN5pL5jBYDGC3HzFSJgTdh44+Mi73BsovDxvLRIFgNX7KBQOMcALnw15/hubEx3VvT&#10;6PEamTwDWbizkqYOCRtlQ3jzTwX8i2esKbIzyWPqfOsYmErJcycC9lw0xUlVh5lk0NW2srZHBO+k&#10;R4TgRh5K/Hx+Wpkvpd68Lgg4PMXSmMAW8vIb5ydNGHFJ2WWfjJ01pzdmylQt2DqOuoRXak6LHMnO&#10;CDUWDk+YOhVZxmknGdTtnLo6Lem4AIe/2XTHjsr1Dk+zJs24wW4ydRTHlDtrZup5i87Z+2Xwd7mn&#10;idB/9L/aPGiYU+5bEzpiXvHASL0a2kbN2UYzxwA+muRKgofc869Z5a5zTl1fccXksK2CAW9YTZsT&#10;AF8XT5aAzSeTF/kMe4objRImSPF2WkNXcOfdk5Tf8QASS8iRJfgR64SPgUxvKyG40/xISqt2aMN2&#10;4wq4dh2UNIzRcUAFxnT0vbkjRIg0YlbMlxAFqk8rxrVKfZig41VZOzwZ1cCTRs24ONc7N3ToIW2b&#10;NKyWeO0rs3I2t5wLl0dYEDwearIzrQnfOsZ2MadCmak2yYPBhGqS4mg48kCqriaXh4L6AkcYyY40&#10;hMIHTS1Txw2g+dYnOJoQyuE0uRqkzAY7mRaiU1GJNfaVshNRPD99MkHqHTNwnGtIhCRM/wA6mS8e&#10;AiGjHj408MmNLAJOPcQEhEYHn+IhrgeoviD9PIdxTB++mRjT27kTRISbowMemgLMblWpmPvoGDNv&#10;wIO4Z+NWq4Pv/SQdxrL6g/TytkZpbujBPB+Ioe8Dg+RPISGSXkQdxkVk3jkIa8HjVAsDjcIkNwON&#10;B7ZbieGMlxWE5ZG/M5CPNyKts0YbqMcgJW7yQ2YoM6Q3GBPEzoHEMY8djAlbHGpg2eP4iSnAh4FM&#10;Gz1MiVvwJXBwZOWqACTceDg/USJcjTzdwmSePuIAhjuXESJnyd9ByOBwcCmDcY+NADxP008MePPG&#10;oZCE/bRhvkGmCx5nL9Ty0S3PBfwfTTI3A4/kTxHHf5iAFcs8Ch9oYPkGnh5+PgTLgmNAwJDcYyeZ&#10;GiQyYB4EBbuO/BxkUwYyxkyHSx6QlvGMh0t4wE+omR58/cTw7n6anGkN5zeqg7gmMeNGCDxkQ1wP&#10;BwISKcDRkx8Z08MeMfmJ4f1084GS3gVAgZGPATHGnnBMfGl8n1UyTImAM86/8RMkb99Pe530iEVB&#10;GQ9TuaiQ/cTwx/8AwaZH40APefgSGNPdJfSAPngyJ7Tj+HcUO54Pqpbxp4EATOD+9SGTBn/iIb7/&#10;AJamDHg4+MaAET30zbwfiJXMHGoZCIAmXMCWPuJkefOlbxoJx65qY0SGPAPy0NbkwEzow3ITjj4/&#10;LQ4ekJDHjJggTw8ie0uP9RLj+RRlpMuaf+8ihuCYMkB/w0huMGfvqGRwSDIgBkmTjTJPfTyVz/fc&#10;QLIbcZIEhjJwdxTCDHAmRjHoY0wBalvID6aVwkd/GfOnicvnpkf0Pw0AImRM28amWyd/qdRMj5fl&#10;oAZwJ7j+dK5j/wConiZ/7pAEO4TjS6iRB/STNv8AictADwyE4EiXI+NIeTOnhkxjz/hoAG6kGRPD&#10;yZE9b0/ppQIAeHbt57pE9p/UuJDHg4E9bwf9RACG3TNv8ieud/vpm5qIAXBY+InrZIEyQiTcmPgQ&#10;AiE7nfT2kmbmAeDuKY4twZNL9JAEPgyR8aeHnHn/ANxpWyQJm5j/AA/KyIAeI4H+mlvHg/iKHpJc&#10;GTv6qCceHn/6aetjUVOEGX/KQBMHn4/xLaMDth4+BAW/g7g9LwIkMnjQUExxykHuY8/cUy3g/DLc&#10;TLgff8vSQBDIQn6iet4OP+H7iZGP849VPDuwDwWEAQyfvpkmSxH3OmnnHgSG3wfOgBefBGmbnf7/&#10;APIlb76egQAuBLj40hjx5/7xPDyfIgBlwPGRJM28A+RcT1zx8CoJxanf4EiE0+ljTOkvpAEr59NP&#10;DJ/6aZuYCf5ie9/+8QTj3zplSFHIMiAEQnfTNwaXAnhj/ImAPDyZ+Wnm/Qxpm3g408O5ATIlgPdP&#10;HGntSMmBMj6H+aniDQUC4+DzVMxpm5jT3z9NADwyYCe+nh8sGh0lDGT8imN86CcXv9/lJ4Yx/tpW&#10;xp4fucY0wCYPPwKZAobfx6qJDHgEeD+7QLJjcamDycHAmR3O4pgyYFQBMGPTyHtp4Y8d+PuWkyPm&#10;YES48/cQTjw/B/eokPmZ/wCKhrceDPB9JGG4/wASNAExv+mjze3AhrcY7mf/AN6JD9/9NUAEm/gs&#10;Iw35mDmfVQdmPU/vEeb9DHqf9iYThhmMasjf3+BAW9yBGB8vn20AGBk/ulMH+KoYyYFMGQcCoFhJ&#10;uTBwHuQIw3t8HLQdvk+dEoEAGBkTwyIOMnI6iexoAMXNRPD5aDjcD76exoAJbwlcQ3ePGpgyYFQA&#10;SGTvp7Ghv86RHH/qIAJY09c7kCD3MfAlcQAYuEj4Ern8NDcaW8E+p8NAEzGlvCGkIlc7iACW8J64&#10;g4yeBTBkQASxp64RBxkx8HGnt4xoAJDIkMiG40rgriACVzvpm5jUPGmd4xoAJYxp64hK+bhEAGLn&#10;8RM40NuJ4ZMaACVxPDIhoyKYMncQAST1xDcae40ATBkxp7jUMZNNMkyIAJXCRqHjTO8JnGgnJlzH&#10;xpXMZENuY0t4QUBK5ppY0NuJEIgCZcTNzkQKHcx8fUTNwnfQThLGkMiG3EriACQyJDIoY3CWNAEz&#10;GpCF9NIZFOUBK5308MmpgQ0ZE9jQASGRfSg8aeGTGgAlcSuKGMieueNAEyBIZEzqd9fSAJVxK5jT&#10;ONSEAOY1IUNTFOBKGnoFDgUzGgCQnIEzcSuIAexp7gUMaegQBMgUhQeNPDIgCZ7ieHkUVSriWA9w&#10;J4ZEylxoGEhOQJtOY0APDInkzcX0gBxSFHGRJAEhOJkaVxAH0nE2kgBzGkm183EAPKQoacQBISUd&#10;JAEhJR8aSAJC+biZSQBIUdJJAEhJR0kAPDX0o6SAJCjpJY0AJJNpIAcgSTaSBY5jSTacQMJCjpJt&#10;AscTa+bi+kwBJL5ImUAPXEykkgCQvm4meNLGgCQo6SbQB88aVxL5Ez8iAJCj40kkAJJJJACT3Aof&#10;GnsaAJC+biZSQBIUeNL30kAKNMkTybQB8k8aDz2TjnEufMDcDgVtEvkSVAHjbVFPkbTY4fu7lmUo&#10;if6lVSU+NyQDyDTjcF1B/G/711161lJ7hOgTgP8AbBC/PBxLm+XkbR5PMQ4KSqzSTuXLnGzY23TP&#10;U0lVaok+8jPA/BbjcaS0KaS9zG53kJy4/wDRxQxKkzxmSZEfNoD249Igxl4EAcr1wTTBBzLfUWeu&#10;JGQJARwdRbxNGYzS6awG0zN+mqSzbtnjbBGf6axZppQjPXjPGPy4xoO3bjjz/qK1OJfuxPcIniSt&#10;tu2O+oS4hs+hHHqQJ4dt5fg7/TUOXvMF+DmQEEmWZLLkEaCgyWqGeBz76hjZ3h41qm0hneJvgeos&#10;lG4VyCB4yRvjyKG3yZI1cCMx28aAzAY/21+RQyRnjLkRh5L9POC2gO8YFZG88vDwRoAhy8hYCYEe&#10;G4skxoP78CmNxqgnLJMJu53bBGqqS2lcx8amWxm4FOBDbvCmJgjRi4ONBxjskRhvuxiYIFI4cgMS&#10;N5gc8i4rVMJwy4++ulqD2N2ZKCZObXtCZqj1d2W5Ywntx+YTgXPI5tiW9Odd+5ktirDi2aEHHnCB&#10;VVw4JGtCqii5jJHp2xlTyS8dvH3109ym9s5hyKtsGsx488HGrt9qHMbazHqfEVPG38CmDbjgHnOn&#10;oEPLVL6wJATItU2f7SHMqmOOO1g6iwfeBth5E908d/OkTYSpO2wuxmTbBbYs6EqjagymTk5gsRDg&#10;8tY+SeEMTIC2qfqQcCMDmjm5n04E9MJUZVaz5MybZLbGHqJ6v8nG52dPjd8jq0RU8c4JLSdmvACs&#10;/SVJ9Vfag2DMexzH0XnmectU2gTCSxkmoTPrZun+wvKpqGxshIWe34WqTikMWHhy+Q9nPjaV61y+&#10;4uXafrxtRlTgDMgb4yGURPBkW2SuTvXkpA8lp8/UGVcl7ZJwRzMWMDkFuNuK2RW4xPU3r/MIzM3p&#10;lWL+U9GtrnrGbMWchlUEtYimFvUGPyF5C1xVApxMTvINO4W5bEobxwOMnueWgMzaDu5OBbWF5fTj&#10;dxfxHCZ/mxuSVX8PAMkmBI88Z09L2974cCRN2DYjg47WooY3GAa2nOtOLFNHBIMkCmStu5c2AqGQ&#10;eNWqmx43oMZ7a/QHVGxeh8Yzm6w1cK4ptz2S+cwHzkFct+4rhsblbI2tHdvWiiJaV2nkrbPBvmxg&#10;aNq3c76nR3QPKmaTAkDnH31DJrKyVpIyMJicMYM41W5fnJgWo4B4bMkA1MuYMkCThuSAeNBxvCQZ&#10;1OkC4VAz/qliaA9xUODlokSaY21n4qDjzoKA83cEj+RMkcDgyKGNxZVdfPieki+6I8SctU79DcTP&#10;He1iLPU6WOKL/wAfSmlahVYl2okkkk4SJJJJACSSSQAkkkkAWSlADNMQQx8C3c4BwDwQacayHZ63&#10;vTH0LUXhLPHwLjs3rZL4V/5FsIAvJgWAeDmQIDMJhvPw0iZyY0y4Z41UlNZpj0reCDxqHMHGAuRK&#10;2lu+PjTxYeYOCBHj5caJSuXuZk5swcZEyOR42wI7/wBNTJeRywU4EOYU25lT08Bumhu+OQlxwIw4&#10;mjlyTHH1OohrMY43III+DqKgBneHMZcauDiaOXJL0YM6JTCXy5sLRPcUx5UDZ+2AGDTjGK0kWuPy&#10;gGvJw9jGCOPgGkSaamM11K45MMDaMFuDpoa8ZubaLi43hnWhIGwIIz3AkFyx9yNMs6o3yYgs3SeZ&#10;dWb0fK7z0AXmpARdITBvLg342zEQ7fU+RRBcAZwOdSoZ4wg0SC1BlXPcwHuxMHfXVFUVQ2jbHNq4&#10;3ArRCdzGudaLouYzuY4+4MvUT3doHFw2b0mMP9dubWBv0/Gts2gVhIawbSo0DG2YZfaRi8lUOaEp&#10;yVNjs4wXI/MF40tk9L9tzHdoLo4/hqGmrcYCRUvMJTJHp44AaJOXdVqeV4yjHyOZpIxWEnlNNjfN&#10;txKR0PzFp3q51JRdTvT0xPpVL2+8fdiWu/8AOkum17nTjqDlGk9kdR1sTBLWJSBuiFc7kCe2qer/&#10;ADqjHoGbwGtaukt8C9YqHbstlZDhbPhEZOC/eRix/sxIltIkclrkgJqwPbdM+mXgPAkpmy7bGfAW&#10;+rNo8JZhJyBT0jcOWZL0B84yr0C22bN5K24JVbucsgskGNcWjkbaAh4L4tPzF00KbYkxXJcsenFW&#10;Tqp3oN8fXHXKGQi2ykxzGVNgPH4CkDd5ixP7LuWxAPIOTd6ZV05S9SVPKpK+wbq4ljjScjL/ALyI&#10;dV5YIc1jdwD1pMJc8cgfwakHK+T6isjdmy3kEED64a1cH76qrOm8clfGDask1baZlbwbYjGatrRI&#10;25REI29xRzUmmkemkjG/mOOxbdKnzSRtmZMcAC4LvLXRVaVRSk7bAfsNONxzG3kRwLN/s29nYzwM&#10;9SMYt58ay6fMYW3GGzBwMOcJ7fUWnbO6kJGXebGcZS3NXnrK55K3Mqc4H4OYnpfPBtnNmDTgJ5fc&#10;T0pInHXUj2sbtMQGCARIB9O73PeWV7bKklNSTY7lnKhY7QrlrIs3eMx8YeC1qfOg43GMnsx84+WR&#10;IdtFqNxVZVXkvcsCWbFyPp2lpFFzB7G53YILflrtj1bNgjadMgz6ZHuQE5ba3/OuxJn6vtDTIf8A&#10;8it3+IImBcknmtV1fT/7jZTy0yqzxPG+cTCfmHggtEjHpfOslHPJtKnNmMAsBF69Tz1b6PZudF8U&#10;cZFy7tE2H7g5Pv4Ckg6blsLHAtpPM0Rm2KdyzLXuB71T9sDaCxIX/AQumTwLvOr6xpNwX7P1YxER&#10;qXluC8C8sqfpuXQWI2b4RLfMt8a34cwc7tZeHESAfm51zDk2SrFxzfhy9NYui2Gp7R/Ulpxyy3mk&#10;j5yf2Ypcbc3yxdxcXOKDmtJE7KqqRupfAMvsz3ufTii8C7v9XydTFpfgbPikZXdJuRdfOwy6o5c9&#10;ls6ZCIAnmK6Fk2xm1k83DLYqxeh4aVJSZG39ZMLTwI9MhB9xB5XNJc/GdsYFuO1prfdr9Jzaganf&#10;R03ptbuoyLyTrnyaP6cnbn+uJUWVuif2ltyfyLuYTrdw5SZC6dtZSZpPGUBMAT5/9Cu0nmnaWia1&#10;piQEnq7zFy5Ymls1E8auOW5H/mLcqX9WeuJbfC8kdyDpuRpzsnEX3JBmJhS2t245jP2Xskz6i1Sn&#10;5W2bDBGE9yBPVBJ5tTYzs37Eo425VVXk8JBYN+ovt3U9sclPTdwmVBNBhcgCbTQdmNkYjE3fHdVb&#10;rwm+Nr0GpBpWyJ7Z+8HH7NHqQE1BkSZvaBLt42yXjHHYjgtcrlq7S/fZOMEcB7cY/wCRU+YNxtsj&#10;bTjGrIznHsx73GO1c8CxHdqxZtJ+mdXU/wCsoN/LgMzAKN6PlrVB7QHNbS7cDSMuMf8AaRcCxP1e&#10;+znLmeNo2It50iDJa7nuroqVzxzJCPsGnBd5aema4S9B577bNk8hrAc1CYG51BLxcvuOoFzHsnqG&#10;XdizymzHtm5jYhPH3oV6NesIPBOpVUjO1jGK05H41xDtUotlTFYAmrBjbZEKJz7nvrTmpsUIhPqc&#10;Zi7eEjZHgsCJb5g/Gtb2QTykNCBoxFc8sqGPJe2gm15tqMnmqMnzrOAUYWVzV7G2OXHzB2lwKH6R&#10;pOth1s1PUqO0ZxtopiWsjwQA9qH01z3MPWIvOcDMDUcHUXHNYVo9jenjj4ycxZv9oCRr1JCVVHGO&#10;fXtncjioJVO/Zoz7ubmj8CobypHLNzgDqQDLct9xc3t5g9jz6uBHvtAQPHqW07aIu6b9MNrDkwzw&#10;B0w+WudZ5NBv3uTTRJnPGT8eCAFuNCJHJ+2JqAMGnGQqS6apav7R1Le2OyuX4yZ+ojwx6mDuI9UH&#10;sD3drFu2gLNwO4kQnWKsIpqK21hgjN62HjsZENJMMZM605vMCRst2jtECNUmeSscZMfLtp6RDkFJ&#10;mDjTT0jJqAwfpqG80XOBTJfbC5ycCc8WXZ43GHPBqLMZg8HATOtmG4bRtsnHyiLPakleAeOMCSMK&#10;q3JvOjAgM0k7lnxqGzmBGZMcCvnbDZ+PAbjVAsUrcDC2AYJ84+YNdgUmSSvJSB/A+uRj5g++uCZw&#10;zwEBGE9xapsznhGZMEfBdWVk8ZaMS87kbzxzBnv3IPM76odSTAcbnHHqXOmnpo8cwDY64iQE/kVV&#10;qR459hx9PqLEmO8s6aEHpPJ201IBtAC3b5Yyo9vjmVNn0tvlHB8XgVDpfI5A5MfJzLiJOJg2ePfa&#10;T29VY1BqpcTGbdzATBHqNSeamXBBsx5wCJAPpq7DGK3ZNqXBctAfs3LgufZjlvdP5064KStkcEjJ&#10;gCfIPpk8C0Kn28pNfgjBbdD5YycEfuoC8++gjjPbt+Wg7yYFC5xttO51FtQrfMMWakqtcSNkaYnM&#10;wBu8A+msZeN3LZzg741rVxzcPAYBfqKZ2XLnjLGbnDWm56mmXU457eTRzG5vRgUwkncvB7zYyLWp&#10;fR7Izn2ng8wSuzij2wW1kL64FJSkHOOS3A9z+dVWYOCG+dXzaBK3LYmQ9yBY+Rw5gJjWpSRH68b4&#10;EHPcgVjG3cuc6u1P0uN5kjX6vq8PES8yYFxaRs/njZtNWN7guq6vNneAeOxbWeziR9muQGDwIdxK&#10;kr14D9HezypGQWx/B/ZicCzGaTQrn74fl+WqT24N/LmPt1y2K1bSlY8BMYeDy1zqXKVtmgdRSOm2&#10;0yZMYw2sGlcItmb022YMt5sW/MIJcKuKwIzsQBPb8v3FoTjbQ57Js3+YvndLkHS0nrTeW2Nz0y2r&#10;gs8Eah1JMJLULY8tM+tx9P51yLQe0gm87g8Po/kR55UD2nnO/hPcgImheU+uKkstt2MD2kZeYudS&#10;OCGJj8xXzaBUg5w93zlxkWfNzq/TStRmOfY0ebNnu8LdxvHoWwIzPri6d9VChpLUzc4XjERIx+Yu&#10;xXHq/wBD7zZcyMQ4yctcNI55UqXIV0/wHaYvlNslVi5B5djrAjaSvmcfATTGRc3zCaEuZ17YVh6p&#10;dMVDLrLMG5vR9QX+JeRe2TZXNqMmx2bwGca6Xl/mBU7b+Yy8zy/LhK/QVVu4bObEAT24+otCGzIE&#10;Z4DdNc6t3BIFsFN77ONFtqRjWpNRWYCS7N6fJcBoLTnlPy6OU4w6cY9X31ctmVXsmliCbyr2a7bJ&#10;8FaZtM2ftmbI8yloBEZOBcwZVxqs9qxtDNPR4jrPU21ev3iq7H9qFkZ2zx99Nb9VFYXpK+jgtOLg&#10;rXvrzTl7yy5P+otykc07ekL5nyzD5fvqd0JSpX6TocZk21VkOj60m0nmJzNj2111TfrMNoyf1lI9&#10;zdDFzBF0TrkvZ+TTOF5qRj81aRvEugZH3ljcgHyxroKVNacw6a5YtpHrSOZlLnzOAG7hIuD937Se&#10;nNzILqu1eM3r/PYtwKubPGhYHBvGtuZppGia0DoWZdJbHWw7k9UBmyC5faHlanuKnbf9pnaT18zg&#10;OXmlH7lnuqq7N64+x718aPUCQRfzrN2YyVJNjueZAocBt9Qxg/M/Zkg1vLyGsQB41qknZklo8Eep&#10;H5aZeSdtKmV6AFyDpkVV+0BI7GNbXdOENOG8vNjwWMhNVZvPJgUJMEfAPqK1DIRsyvQalzSWezSp&#10;GxnOCMGT4SQ8eksjOpGQb/N1FDcEGbPHpxk6iAyuRleEyK1PZPuzY8EZxXumuf2lOLbrVGYzQb1s&#10;TIqq4ml4mdWSeTTG5z8azeaDJGTHAunTumW4skrIRyTBfRiaS9y2JjMBVWk3hGznHHqK4VJNG0dj&#10;AgEjO7tjDycaGjG2jyWESl8r3xteCdVV4NzA5yJyBLwDOGYwuccCuFJs2xnIIPMQeYDvJmVvLJE9&#10;/aEnRUroskd+CA5Rpl5I3rD2lscpPMGrJK5hMZk2YmbAzok8mD1sM8EYBY7WoNZaByUlJZzTedEw&#10;P/erJJ3hA34Iz5/MWeyOYMgvcZtSBbA3l7aNtjbakBOmnuHpIY5eSAmjpx+YJaFJ5heJeg4+oPuK&#10;kvJeSW57BcH8i1qk2bKZEBGHTMP+Opx4HHJ2Rr8D9iXULp7sLIqfVlB9j+0trpA/yLoSTs3LAh8H&#10;AT8ishBtmYzhc6kDjmD41QTnE7cZd5z6kHUuq4Dl7aMfIuRjVkqih5iwGcwQaPwlSW7cgecD8RTl&#10;Ay4k7l5fgg1FDmGyN6Flv/c/kVk3dy2Hjg6avlL7THof6tcgERqRUE5ktNydtBneHydNaFMJgMzb&#10;AHUjHzFDqCVjbEPux9G6gLcg2w8i5jJ4bqW2MLoW2TBkHGyyalxB5gPAQGuXH5iGvCEt6J9by0yz&#10;mhLe5vAZ+mRYs3GVG1CeXBu40wQb9cNa5ZVW3Ev8GnH5ZP8AChreTvYOA9yBHhzhs5HgNpuW6zEu&#10;qLHboyMmPOHgtWie4gJHlkucGcfLIJaQ4eSlzKccFocZOYs3I8x6Jv1BLusZ2Tn3A3thzGXPppns&#10;/ATq4+mr5L2bZ42wGtDjGhs0lZIBnjDqfS/wq4nKHcLdxwHzok3b4M4T5PLQdmNyYlmDjIW2NdUU&#10;/s7lzOSgNMj243nTKJTucrtizByDsuccHB1BqydltoG2CxcD0/cT1cUn2P1xECTlkF/iQem6oGEe&#10;7OfwyJDk1DAPvBGZNHU8xMzQbIzbHy4/LVkmkvHATHBpqqzCVvYPkX1yU9woKqzZ+244NP6SuDOu&#10;J82c2d+L8MiAkbkgzq1OBso22P8AiLEmlqZrVdsJTyuJ85431yC1y+4mabl7kzI7kOob9+BU8hCW&#10;8iuFJzx62egjDxj09JfYT6hMxzZPcLtJ2Y597MY9vVt/IuwNmdNEk48Da64trm9w4Kwe9qhY5Ccw&#10;i1Sn9tBIB5wCHAugdbJIkpUppZK0p8c+IAzY5cY+Y278aZp+kxsGQDOQfT9xaFTc4lzwm/30q4cP&#10;ezsDC0SMmnbTv6Y6nzDmPaZPJaYYA2BDjJzLXBHgXN8wpskDbPqQcwau1aM5s2c+0gKO4qeNw5gG&#10;eC/cCtpO0kzJpks4k4+DlxrD5tKDhc4BLr4bcbnRjALGg7el2wZsxMY9xrd/IvrnVCEmNNKhn0qb&#10;hgiVUmlQOXOQwLa3LaRMJT29gbagR6SodaDZBHjD1FFD9vkG1MuVtmVt2ZIM8Gok4l4zZ4NNDseL&#10;OLjUxo4JHxca1TnwbGMgeFHW8wG5HZMmSZ0NIPAgA/L5Q917IC4EIfHLBkMFdObNxEFKr3ZZSfE9&#10;xEak2cSGYj3mC6zueauU/eVSpbuBqfDTx+/Q+HJbSPEi42+ojU9pX0ytwaCFwIsHmDVZJcDwLpO6&#10;Un68gHHkgQ/+grcnoihyRL73jHxqyDcDcjz8aPGoDV6K2vblZgdhz+Z7i12vG7YzZjNWx7jUhfyL&#10;i52wKDjVhklWPG4t0iMWNtH01gyMKnXW2P7DpIWa8th0bWFQ4HrF+F9cti00Kmm1MT8Xs8stxrOm&#10;mtkjPcgREkvGEeRY/Dg4nHRozTx4uE2vWTfLDLBm4eEvGPbjVanjckd+DmIb2g5gcgDGfItOJTba&#10;NtvLM5cY1uQ1dOYznWnOxJIWIuCNRJvICtPT7i0CcONzc441ZTje1C3xs7RNLUGtRj2q10/KYnQq&#10;YYG1gjhIiDuC8TFAjEwl7hsTAYFtDfQMkfAn2+OunGR01bYM9yNIhMGSBK3jyL67Mc+SqNPAgB3/&#10;AII1Lpu4l5PT6RRIYVpGPiUmDMNNbroz+HiCbV6mqy2YN5j/AEl5catA5WQOdc/NnJBenCtSkE4c&#10;xtjwRnyLmJ2M1X7eDX3TqIOTU3ufEaO4k7mPPYyeYnmcvIzz8tXZxvrng0/iJSeh5tNXNkICkjIq&#10;zN7Rm8wmDl4TOcpLfmowzlZIxchbkTZ2OQkO2eHE3dfEUxnTbKDk8fTQlCldsHOcwytvS+5jvGBc&#10;+opkj2fjnxMek3g8wq2aYUeSNseC+XGQSzFvKxy0eN5dJGPppG0wUWRxsDkIR/8AyVKSP4YlSdoG&#10;yeQyFlvIZrbP02yJN60m01yctq3WBbR6vK/mPPuQDRRu98/O0ADzDV9pY3FMp9u5cucEGnATmJS+&#10;cDt59SNGJXMCOXIIIFbSOT3gxUjNtKiWYALMZo8IYmBdRD2ftqnHvMb63APSXN7iT+2ns8A0lDvq&#10;A5O7WMjebtwI8zqxzAPAY+Ty1T3DjwJpm3IZfXNLYUL6ho45o2Nxg/ETzckuMOyEFyNUkbfB+Ilv&#10;lngU6dw+zdsJTBuSPgBkTLOj3rnoK1Um3JNXOC+IcfxFcJ5Tb1nYgv3PpKN2rVNrWJpMrcUvZyd9&#10;B3FL6eNaFMHEuZ849yPyxLN5hPCG4E5FwAFwPARPN8nGmRjJGiXZZONX66k5D1Y86PSNm2cl9pPb&#10;gTzOnyR5zcCmdh4ODgU+r1AWWaTSXBl27M5Vbg5m8l440GlY2XHGmXm8uePpoOQZIEkoNabzymA2&#10;I3LF04j+qg8wnkh4wyoo/wAVZWRxgSuaeNNoC46i2X7WGUnvwTJjvAen86xOvKoJO5sdzH1Cqk7x&#10;4Eh3IyJSYSuqv+Ysdk2sVWwJ/aCawDshOUcHlqJMHs1ekxuXhSR/EVoZ0+SAeM3U5aDvBkYE5+dO&#10;9L/LQPCWtQOcTR7bwRnKS2iMvqSbdw+RMyuVkfucEHGRdsbN/V/HKmwJxO7VnStjuqxIi6Wcxydn&#10;Vb/OFiUn0hK1NyVHLSe0gK3t+aJelkrnja2CBgARIB9Tg/8A8IxUHZ132w4nEHK9pwYMCHXLH9ZL&#10;PP8Ap6ePapqKV9pHuBHb01264eMmDbpYB8sa5jqwdMSSdb+wmrXm/dm2dZPtF2vzGa+jc2YLDYep&#10;b78a8E5q5Yl5nJo+RXDoep4DmaJBgPs7pLq2q5K8qr0GjZXGwy6nvromT7CKUnzI81kNRix8zdid&#10;xec00mcxeFyaf01r2y8c+ZlA5gu4BruGYbpYseudTxL00OfRk4klsixHpekWraZsTn4Wx3jl8IkA&#10;/KXLpJO9YExwBzr0ale0idGcnvSrR+Ipk0cSqNvvMyo4RIPMtKXGc2yo23II5vL8Rm5HkHnXLxz5&#10;+TnlW2U3K3Mt1jPi4x+WrJNNpjJsPdmcqE31emhpKwHHYbG9n+IutfNdJMxCav8AEe8aFTe1wbBz&#10;gmWoEmnbVVq2YyZm5OaVHE4bELctlVDmkrbxkxx+0fSQd4BuGxHABY6ManqbF+JpvmtaqtgSqCYD&#10;eDwXyjgHyxqJT8olzzJH00xOJwMw+RnVJZkcwExwLepsMtLlW7h2Ns32b0wzH2xOz22w9TU7/wBO&#10;FQ9qm3CYz7+rZIx3dryvnWA7xNZwO85fFJA3EvRr1d9jY9yBOJqARI9K2O1wLM9Wbuj5Hvm11u1X&#10;H2uEoewP1WxvBgndYHKMJPuzbvnXbBNkcp7OOGClWsvZWuZ3/wAyqu0ysJdJ215++5gijbNm3H+6&#10;sx2N7XKwn2/SSagK4l9q6MhRcCdNSqSZiDm+n/V/m1TzF9HfKNldKJsQovAuutk+wuXUfnjOV46/&#10;JBArVL5o9NNjhj+62tMfgVwJcDkc+zwE8wqHI8sIVqhPHjKDgtYyFt6fGpjOTsjNjvJkAWBv5irf&#10;aklltiOA4viEKVcl+sJ6zkpjH2VLdSC10+DGk+rFeXHH9a3zJBaqknDZy53yB91S6Y/AsHqivHLO&#10;bA3AGf4udUkdP1G/kIJ8zPvEBOYNU+R1Zje2ZqDqrFTy/wDarPi9H5Ta9deX8JvzytKUgbWX8q1i&#10;cwiytnXlOSdyeMLETi55qMVhTZKkEBtJJVc/8yqT/wDM11WEeOBiIn4q2k4xTFbnunPTc10zds7S&#10;2V7VJLBLt5fnEzg8sfBggQGtNulHzh7jjmpSQN+WMgtFcTj2X1WZzudgo/5FpEv9WubRkBG5PbD1&#10;FFi+RsBCl9ZRuluT5zyE6J06/hNOcesQyuY2YLkfTurTtl9YPawenbdlCbthi1Cd/GsxpPZnQ7Z7&#10;ZeAdD/xqn1RXhJU2Owpu63CQpeZxrtHOVUcWm27cDG1Tax9lZidhJ7Q/+ZtC41gNeVo9q2xHGxtw&#10;D6iuEj2D1w8bdqwSreIP31T5o4nUDncDMbcY9JZcJ8VjduR73CdBTUqtnuh7Z3Rc6gGB4EBdyIW1&#10;pLpCRy/thzKmbY5R3C2uamZP/UlOMZaEGd5zPGu5KDouUyqS7+wlQhm5XvpM2a1n9ptQoVStw4t9&#10;YBnKaVIBsz+9EWV0/K50wZMZ3AcpICcxTPWAp+fRzHfHgMhOX7irexfaI9kjnsqZMd4ZPPN7iy6b&#10;YgQnbv5fynVw9rm/srJjiH0rfcXFu0yT1Xvp3kF0lzqNuDAu0pHQclbNnz8wBOILXLWA0/PKnjen&#10;Zydi6GEnLuCxrjMJMVCa9kc6HM2yVR1yDmOT7QKjk7kATHdDCMvLVwnG1yo3mQN0bXy7q39xsvl3&#10;au8zveiW+nawY0ArCcSk3s0qYiwD6Y8+degfvY2T5BzHqxq+4857lcnmM+I+ePD24BiuEIgMvlZH&#10;73BHyRrT6rnbKXS4AXlojn/lx+P4irWzeg3NVFx37aUnLupe1mno8Aj1Yq2tZfJeSh2H3xiUkfl3&#10;Vvw2dMGlzF4ZiUYbWmNB5HsLl0qegjMxK8Nd5ZOCBbNtvrSSyGmDmsCvEFuw1xeZyXVax1x/T986&#10;eFC6ZUhjPQ4TjP7Hvazm27MAW4P3IIFatomytlSo5UFnqRk/tKh7B9oDJnNgGeacGqMZPnXWkwk7&#10;KazY8bwG8QbqUo1v9Y2C2Ov5RPqZUmLYv4uI5Lrii5s5HKoGb7fLghaYv7Kocv8AV7Iwcgjf3SXB&#10;XSW11RTcrcyoh4GwPZR/n/MtI7Ylz+XHggPufmXeNJm5pvliUcvq7jDzxeDHA59mY7vpfkgVDl80&#10;mMten3A/MWnVhNJTHOrLDU1eYTvokQm4DxxsRfpLoIU2oQiFbuEOl3mB7jcvneMnMJdWzTxxjHov&#10;ijgtcvjWSt3g3kxBZ01oVUSNlTdOb4/1DuOn41izJrerj751qekVE3I48zqCXTKXAYPP7P8AdiIx&#10;L7UY3zML4QzfEyRrAab3mqnoAsPZ4B6pCF7i06abszIBgzAWYG6hO/GundCVVWyOecPm/a7FhOdv&#10;a0LotqiuW9QYxuc6odODrCBzv5gFJGMvMckVamEneyRzvMF1uYhdNWqh2c2mtTg7Y3okHlrNhctQ&#10;FaemtHAOdn2/9xxmtVZtwJOGW5vGO7mHp3BqHs3p+SuXpzdq7ucfTLxp6tNnbneQQMGNuBwXUui4&#10;FpGzOj5TLZceB+xFjJzCWuBTuxlSpFY+FzBa3cKrtMqzdpSCWy186cRkLcIQvuLpZ5tkl0tphi5c&#10;3XByWhWxrhveKHls2fRvz8sun8isg/WcpiTjsyGnN8dE6jn/AArp8NjK4gjJ5PqTsaaDkNSS4EDl&#10;jb3gXMc9xGKXlcueMt2gtbqPlufcgXmnMNrFYVnMfaQaP/LCyQLoqXzysHjIEqlsjtmtahO5B+0k&#10;5PGbO2R4xylt3DqKVzTZaabHlUc83h18TkqnzSoJDSrY8DCo2vaZC/2kuTAuaZgPc2wAsACeTYgv&#10;0PFEodN+rOSa+2TialHHzSLi6YkZtjHno83pKq17p0tK68pSp2QIDPhEMQtslvPBGtIldB0Wzc42&#10;wBYObb/0rnul9l7KTjxyd9vDW7qEJxqZUkvbTJ6eMz4reMfxcEat/eaIt36SJ3JimKsXI947GZ1h&#10;IZaOy/momYendVbqgdOvGz6ZNjicQWi6gl5v7eJXUbZyxNHNSuA2hW9XGqez2ufZWSnC2Pvj14IV&#10;y7wAwLZT0uSi2LOLmQuhbWz5QxWFPuX7I81g/s925bVPqDawSdykEEYLbpuIQrnjweJadsT2uS5y&#10;ymsnf6hnF3dvB8q5FqiV7tOjwQHKPV1LfcWPjJktct8Nny/AaeThKqjsX8x0Jsf2mNoP6qfguRuC&#10;ituetBGu0v8Ah22civBtN7fwlxzsroeUyVyCfP3wt2GK5qeNH682/wAxmt8Mk9naj/tJcihz7nTp&#10;XoR/9x0OFhRFxbJHxFa2ibE5cF6eOCaibxk1bZCrkWcUm9ZucHM+INaFMK0l0BLxnxZg6JzCE4Fa&#10;qHHPqnmLFhLWOdxpDtLoMZ1Su57xzGSxkRvb90uOxfZ+yeSo7x/xk0hrMNoDdtBOjhZ8C9Stl+xe&#10;UyFkCWuT3D/2m7ycfhGs39ZzZHQzOlHzyWgE3mbMorlrv41mIhyl5DqGP93iMXJzVdJHWs8uyXIC&#10;YFMHNCB4OBPDcb4PPpxjQEZNTOu0MYhvLu8gjv5F1TQY3MZAYz+zad0nuLmhmQe859SBbPTdUPYx&#10;HZtpUInxFyXMsK3RFnwnZ8pTVKbuHok42D0PO2TGOm32+R2rhO/+ZYRtAodlT02lQQ6YXGmS3yYF&#10;2hsUZt2ezL0RwAtxkEUhLfGuI2cvmLmXPmYfaAkKXfSE8HiXnCZirXr+Q7nJQ66GL+IuTyes3ku9&#10;MEevG00hkV1pOs28qGCzqQdQa4Ga1fMGMy0eSPlrsUEZGMukhnACn3sWoRcZlMQ7E6cPDwcXjb93&#10;t/8Aidpi8omaqw6Zmm1CUxj0VilT1oR5nv3LnlrGqx3NqQ8bYxcHlkWejqhnbwRnuLIRy51mukj2&#10;8X/wCZNr2y6ziaS6MZ43J+YVc9PJhjIeBsDqroolPyl/Id/37d4CLAZhJxh1gvrkC9d5Th9PrWeW&#10;cwOaw0KT03TjZsA0yPrEFc1FW6smkhjF7BdGqHMJgOPnPi6ap5JwO4vQOiccW6ak2Ci6XG/Ljj4F&#10;2RQjCXsBAwAzrjek56PQ1xDg8tdbUY8tcZhEufyLwL9ofVN01s119H+R6PynSdBy9gNzZg7iGzCR&#10;j/UT0qnAxN8cazev61sjwQWl4TBhS3S6+DxPTprlKTuESpKTbuW2O8uGdqFPkbOT4+mXlrqNptA3&#10;m/BAfOubq4cby5x/VX9D/svh5CPLctnw+B5Jzk6I1W2c3vKfx50BcSPARapNCDgVVuYyL+k0uPHn&#10;JKTbsoxL3mDjVkHIxmzoC8kZAkwJwkmb5j40BcESIMkChjHjQBMl7fGr5LxjCP31W248CJD3mMWR&#10;JeWJLI4ngwjVVcTwjkihvJeTvpkbMgc6SPvaEhvCW0YZkxoOMaMDtwEQPQaEzeENkgVkby/vx/xV&#10;m8veYOBXyVzC9YgWW5JalxDeS8kfBwIa8keD4a0IbxtAP3xqqzieDt/9JTn0zGYN8GdB7eNEpg8v&#10;Ezoa3HjWgZ49cJbSHcjVkHKx286Q5ePuKe4opIbfOk4RLc/glUMjdAAeBEmdvvpOGZIENueBWE5o&#10;TcbbyLiMDbjjz8xVWVkx51ahuEp5QkRJf+Gg7iX+DURLfBwZ0HJMCL6AHJLx/qIORmSNWohMfHwJ&#10;4duDgTbhNBVRy/BnjS3P4CPEzp4bMaeIpKqRumd3wK1Et/TTPGqBNJW7aMDZok3laJDZ2Rqe4KQP&#10;u5IFMZkwKGQmMiebj/hoHhIjjT/CTIxkt4EyNuTuJ5vc/YQkQ4ThvgvwctDSDwcfArIQnPj5ihkH&#10;j41YKK2PmZFMuaedGBy/H86sn2XJbxwJNyj5Q4z23jzok3GRGCSskBEtzs8adcfKAaQm7J7eBdxJ&#10;4PAPIhpBoEhIZEYGRB24yXMiPNx4x5El5YkZINQ7eAiPEbjgv+BM7vgyfw0m4fSQ9Tvp4fQgTLge&#10;AnuJneBwcCoEEwhC6GNTBk/D0tRB94JHkgRhm3/OgAkPl5wKGQeD8NEm/MwdzzE8RvgsQeYpygGj&#10;b9+DTgTO76uBGLY4EtODgQANti/9NMuG+PJH+IjHU5Ce3fTQBW9zHBx/SUMgyK1PG+D8TpoCTJ8i&#10;sS8Q5ANGNIY8HAiXHnSJzUCgaTwf3iZIT8iJEIXucfTUO2OP4cCABHS/6i/B5ESJkIhvUyKgnJlw&#10;nfSuY7CZ3ckH/UTwx4+BADJM/wAiet6eONPD5qQ/GgBnTgHgSJnUz5Et3xkQTkNvzEeb/qaSGjH4&#10;FMb/APwaQ4ekPXO/Gnyf5ShDHg6CZuaeRKLR4jjVyJm4Pj7/AMRM8fm4EidfXQBMGQff6ahkJgS/&#10;hpOM/Xz8tMFi40hjx5O51EyT9xLj8pAEy5jsdP6SXzpm5jTPyf7gQBMt/wANLp9JM6qVzT9/qIAQ&#10;yeDpi5aWnBnj1PiJm2VJBOKNK3340kt4wKgBWyp4fQgUMfjUzp4/940AIduDj/hJDHgT3yJkhMBQ&#10;Y/4inAeH9BTLn4f4qGjJ3ErnjOgoHsCWnc/9VK54z20rmPIgnHrmD4nTSt4+NQxkxkUwhORgQAv9&#10;kSg5eTgS4yfqpm54LuPzEFA9c1P4qZI3xp4Yy8cAEiN+5Hd00AQyEHHnsZEvcsJacflfUS0+ONBO&#10;PdT8JM3EuBMktqgCYMmC+pgyDj6FtB7eDP30ebj5EEF3TU5QTCEx/iCTLghI0iXI+M9xM8F/4iAG&#10;bfgBk+KoZLcBMimOCeP4SZIRAC+T+9S47GP+9TJCJnT4INRAEwg+/wAuNPDHjGmRjHcwQJ78fmIA&#10;RB/Auf40yMf4aJafHy0o0ADScw/w0zb78fGnnHjj6iZ01QTiINK5gJ75EzwfOlcwfOgnJgyd9MjJ&#10;z4EiE086Xz6iAJgyJXBwcaXGlcxjTAGRj7iebkwZ0k8T+7QA9cx/9RM3Eupgvp6539LU1EsBXNM8&#10;cae9/mKGNEm+RBQPN2+NPDuRpkfj8v8AfT1sf00E4m9vvqYPPwcCZ408P3+BADw/ApjcY48/cTIx&#10;4B+Ypg/HHppgExvkz/pqYMY4OBMtx/nUy2PvqgWPfOnv5Ezc/wDhE8MmPj6iACTcePgUwY/w0Nbk&#10;7kHGjDcffjQTky3jRJmMdxQ2/gjtY0YGPGgAk3/CwIlBy0HH++jA/wC8VABgedGMCDjIPgRhuPAT&#10;6iYThJva8i35aPDH9LlctB25P7pGB24EAErn+xqZc1PLQ0ZO+pjcmBUCwwMimDcIOMg1MITxoAJX&#10;Pzp7Gg9wmunhkxkyaaoAMXMZMfcT1zn40HufkGpg/oIAJDJ/DTwyeBDRkTxCd9ABK5jSuIbcH30r&#10;mNABLgGlcwDQ0bgamDJgQBMxpneFDuJbxgQA9vCeudyNDbmnkSHb7nAgAxc1M6eudxDbmNPXEE5M&#10;I4T2NDbmolc8aAJlzuJ4hENuETNzkIKAlvGomSOENI4SuIAmbx9JTkLgS3jTQThK540rih3NTAnr&#10;mBABIZMCmXMY0HGRTBk8aACWNPfOhoyJ64gCZcSuYBqHc/8AhEiE8CAHiETJCKHvCZudyNAEy5js&#10;JXMf6qG7xpY0riACQyJXMCGkIlc1EATLiVzvqHvGBM4+4gAlcS3hDbn5EzvGDjQAYuJXO+htzUSG&#10;RBQEvfTwyIaMg09cx50E4SGT8iexoaNPD8CACVxPXPGhoyafuKYMinAJDIkPwKHjUyBBQTErmD4i&#10;h9NPXMZEATk5Aoae+RAEwZE9AocCeGgCYNTBqGNPKcCQnFDUhAEoedPQKHAnhoAnJxQ09cQBMGno&#10;FDgTw0ATONfSjqQgBxPDUMaexpYExSFHSQBITih41IQMHMaSZuJXEAPJfOmbiegQAlIUfGkgCQvm&#10;4mUkAPXEriZSxoAkJKOlwIAkL5uJlJAEhJR1IQAl8jImcakIA+bi+klHxoAkJKOpCAEo6UaSAEkm&#10;bieQBISUdJAskJKPjSTAEljSTaAHEsaZ99fSAPm4vpfPvr6QAkkkkAfNxfSSSAI6SSSAF1E2nE2g&#10;BJJxLAgBtfPGnuNJACSST3AgBlJPW8CZjQAk2nMChxoASZGkQmBM40DDDfWMpcc7ot9H32ftP+pe&#10;ZsntwPQNoz5CC0yL2YcNxuWxwm1ICaa8c9pEjHTdVvpPH/Yy/nbR95UAGHhCWztnOnMCaoyeNUlx&#10;L3L/ANvCD7vpOW3yK1TC4YbFzGC4FEhkcuXO+Sr/AO2RoFmA1I3G/bHcwA+ET5FyvvBGz3HB09Jd&#10;+TBmULmzY3hq4FpkF7i4n2iScTOYnjCC31RqGaWQnAdn/WRLMB9fpoa8b+xHModPtyGc6PGrIO0Y&#10;eCPj6ixTUKTLxjgsY+BWqoJW2gbAeNj8zmIPNLbYeikT2xtgQUDMnlfapN2v8xVupKTGwH7/AJav&#10;jce7EA5g1LaZnDgc+HvMHH1EE5hvTyJl5n41ZJ5L92zwfiKq6kasIyGQengTO7o8OX3m2ODjUMcr&#10;cwcaAHpXcCTOrU8t8AVQ3DgnfRJmQkaAJlzARTLg+4obgZIPxEt87iACRB6mTqIazuBIiTcmPItO&#10;+wd6XANfEONLcNQdaerftIezhseQuT3ILWn7mBdOVRS7m3kP8UY/9S8o5W4mNKkA8bHtnH5S1SYe&#10;spU7weMz4o4yCtktLhJvKVkqxZ6djObVdLXINs2qbO5LBLjmNNRDN5a5LcU/KYxgggOUkfw0BqTa&#10;ISZE1j3I1MldYDYNjwNgczqEXaQsZ0yjhc1NVJbtlPnkjGzcnDBqQdNB28vIZHiPGznOiUveNgjP&#10;BGtM54oY2ZYColcF+2rUN4MzYEFi58TvpTSXsme4xx6hkAQ5fLxth3o+AiDvJhvJD4AcxGHjzeSY&#10;9L6aebtxwZ49NAFPbzBywcgMHTjWzUvtMGYeB/xrK55b7h7iGs2ZFmZPGKknQYzNNjds9OPVfqiS&#10;v3p2D85cBNW4JAfXQ2Xy5mME4lRxEDyiEH41wTJ55Npa9vMz7uYa2Bvt0mLyUnlU79sauOp34I1z&#10;yMM2NK6hZ137wRZMWQtnxHPbcmAmOxy1MJnzqZbvZIEyNng4FtXnnzyquHA4OgoZB41cCM9PHGg4&#10;2erkVwm8JSNwOOxAYFyAatQ7cDnJpwIDuYwjBg6iJasedRn07G2Z1huEuxwH1rv5FZKgqx65l28w&#10;Aubv5a4tldSOWznBy4F05KyS6CXb+F8LUF7S2KvynaGoOb9plSDnb0DmDTMQWoqGOXjt40qktb6f&#10;BwJlu8wDwJ7j4PTAhIGwII1VSDRiaTBy54+mhu8YONCUAQxjwEUwY8CTiYDMRVl06jx+mGH0p1Ng&#10;EmZvCXECX1EvlWqEuEkkkgSJJJJACSSSQAkkkkAJJJJAFwpj04L0aO9pkNox6kCqsvHp85GCgwLD&#10;keFuupYlwRHbgJj7ieIS9wKI0eY8iI8ng6iWaANtkgRJu3x8aZHnyQcamEbkgGqAD1PjcwZO4lNC&#10;YHOBEpfPBtmVmDjJ1FDlcrI/IpwD0jlbZ4yPjBn8xVsknwX4+4NbZI6b3OwGA+ciPU3srczsp43n&#10;s4P30i+pQHOpJgSPJGlI295yvSyl/VPlJqc7VCAswjGLUbLksdL/AGeqc7ZyxyDLqDSYU3qe2AHc&#10;EZPJSAMANYap8vZubgILFy4tOnFQS6WvTxy3qcsheOBDW88HAM8bzTjHy7StegYaFPKbZS1sxjDp&#10;9L30Hcb7GTBGe5B5ngWVkryYv3OAx7kC2BnvLanL3RcaRP8ACkU1AKVzzAyO2jtEgIJWSXsyQDwM&#10;31s1rllWYytvuxARueSRaEzGNm2A/NpwEuj1Ul49Jlf2fKZzrXfiLoTY+NlKnp4IOfzR/Og88eS4&#10;0uAYPO6nvoPJ549C9xy1iVxGPqJDt0enaadIbfCPX9KSp5MgWzEu6i5F2byccFVyrGe3cdC5XcV2&#10;qjaxMZ9KQS1+D7mW4NZuR5LrgDNgW47vMEsWb2qy3unr1VE8l3ZwGzO0OMZeZ3FyvVEwnVPPdwYA&#10;LMDONW3/ANiGkkdYTtkCVMAFcQOLRd5u/vLciD+xJJG8jfCI9GK0QhUQneWWOd9M5p22VhU79tge&#10;SMrMJOY2KLJBH4oYlx/NJHMZaQDlyC3AQtwfvwLt7aR6wDap2z4LkAhxjFbGMXfXJc8nk6qcdmAB&#10;SbuLliGugRapRmzKWj1UbUGzzRZyoTdra5ambP68G234MenGTp9yNZLL6fIYmByfd7fLUOeM92Jo&#10;nuQJ6XW7ZlHSEr2mMm06yAENr5ayWsHhTTY8bbTgu8vjWS9oObmODprTpO8G5l2OMGcac7aC4mUv&#10;VG5vcBgaJPMVwb7THMke7zKvYzj6nj/ZVPriYPZqRiYzEQ/MIIXGs9IPHx8CE/1D7dUbxMKoe1VL&#10;jwOQXIx6tz51nrORj3nBfzoPI5w5ZkwQcCMSd4PeccF1JpHXGkW2wRnxnuR9O1/iVJZuHISngj07&#10;mqjGnGTBq4BoxMHDaMYAxg1hi+8pLoVqQTNrLTss211ns+cf1WcTiBx/YiZ4FrE69djaZMOBg1b2&#10;+YMbZctU28GGfMYzeaIttdsbSBylg5Yv2wLZnloRPjrkpsNUZvY+I7/DSpLVaa8DtPcKrTfryTG3&#10;uz+nBEucy0jzz1pHLxs+7HY2/MG57iyWuKXou32k2mor125u1rPGrU3ZyWd+0sACHpal3zllUxWb&#10;i0HRXZDtsBwyEqp6xeTJi1G5J/y2THAg1WVQNtMbLYFuMelbIrgSl8BLzY+7uhl0++lMJW9t4Hkj&#10;E4+IJXQvsxmOhW/3BjZ/tAeyqYsTQPrcfl+4vQ2m9v8AIYG/9cB3P4nHAvNSTuBhICCNiUcZC9Va&#10;dL272O/AYGQmpqpEyprS1Om1WdW1nK6Uqdk+fwTxq4CQJLY7vJjXk9UlWEeEmrB4xES2X9tdOTyV&#10;st23aMG7xkFy1yiSTjgc+5dtai6HCwq1WHL8y5NTNv5jtj1b9n45bIO1dXA41Lg+dAuqGe0ufMHL&#10;FtHuswZE0yOeAy5F2Z1QSVS5jHNTlHLGZdNbM32ySWakPuD4Q/h9/AnQsK2S17GCkzKlbZv1UM5d&#10;O2R4HNqza/OuFdqGx+Sy1seaye7gILUbLpBntAlzMf8AWT4Q2yJTgbJ/KX0YTieS9wK6O2unhYVS&#10;1GW97Wt3Dy7mEnnRmVncdG0qrScjGFzZNvQzeWulnE0JBLjwQHuWy6f7CslFyOXThkffACxj0li5&#10;N9QQoVjjJXjdyYejqGH5ieZvJsFtgjALU6guSpm1Ru9p4mMPtDUhdMhecBU+m6oqOfDwNjiJ5g1l&#10;oRar9JbN2m1/Oadsr2oTanqrA/MARGtrUH8H3V6cduSWpBsXjB9c3jp+BeOdN1AUL07ZyDdzDLyy&#10;LpzZntALSs2YzWAFwI/vLbxwfDT3IqEpedLVxTbmMb4JrpIOWuFftZMakGemJwD2pnd3Yi9hpfPK&#10;craXHjlT4TiPme/8q85fW82VvZU5lVSMwbuYfMtK1PZJ/OOb9m7Mj9z2PNdONuX2bxrqL7Jy6AgI&#10;wguRj0lg7iaDrmnGM1ZgEOdSe1ctcZ8CZpPbo9lT3fHjEpJeQvtJPfXF5/C9TuLO15fyalbbP+RQ&#10;9tmw8s1e9pNmIhwE5lruLnb0bDysye0nENeg8v2kUxNd+3Z9b6qrlXySTTeVMTQMS70TmWxdxc3w&#10;ZvKxtdI+upszeWMe3cOV5fQw2DY8ATicQfDIg872dXNaAGTyx8auP/DybBc3mbF08bfSjgjgUNo4&#10;qqWzEG+egvN5bkeBU+sZv3ryHBx/5amX0cX/ALf0DMYqHKybhfN9QPUVCqAHZTgDlt5q7TrynZea&#10;XXmYLYT6hLefOuPqsk7gxDBgNc8tbfLWa6rXW7X/AOcizOMUrtgacVIR45vR8atVPtxmLraaxYzZ&#10;22LgOHBGNbTI8/6S9DXwqSrbPP5ltu4aQ3ZttD4aZmluMamM5huYs/U0lSZg8x34I/w1aRGbzBx7&#10;Tg8tTGY/GgLNmRzMcHMjWkSeVkbE9sBkX5c4BS94SAmCBKeEvMs+nc6atW5toCHs8BFDeSsjklky&#10;SBgLxvgSbj01oU0lY2GSPUVbeM22hGG6P4aoFlPISzkV2oueDgc4I+oqrNJeOPgQiAdki+OA9E5P&#10;uTyUggcnydNU+sJWNsQEYTlHB5azfZPVmAZ2Dk+QnLVwnjeY2z4+D9+BcvNTum9CfslkZzgjaXHg&#10;gB9NDaXePYJjrWvaOoRAW7x7uWTg8xEpGzI/sBj041mO7JqINCnDhyF6AOlj+H30SHOHMY70YLdz&#10;mJS+VymBseCM5RxjRIZG2ubmQdQaihJaOc8Dzhu2ctjx6o4+X+ws9bs21s+vbjWwStn285swAtxq&#10;n1pTZGeRzaHbLzF0HrOrbMzordwpLycdyPTtqZS8wl0bnA504yIa8lb2NkfAcWmVZuRu9gc+WrUO&#10;S0jdao36eD7K5x7gSaSqpKg3MYLJyk1fzqhkqh7G23Y2p5ZEpO8JHnjT0uEPDFYDbBlz6Nyx+8ct&#10;cizDITItsrSqHv3a/cg6axl5kIrEpqEOcWSRuO5HwLVKXITjgWJy9x3F0tTcvJA2BG2Y3I7Vwijm&#10;OrEJLINxvOSP8MlpZXtIptyzGDqQeYtgl7cjkmMJxN47qD1wSYuWQAx/prTQBylTbwkDnAtlZvHI&#10;dYPGsNmlxs5xwLQqXmD2MizcomvcBLyyTB4W3jjBnIqg8mGPPAdWOaTjHkNwKiOwc/AokaFzyWOY&#10;EuJpxNHvf1IEMbkJBngTxJpjyK/TQhLjK6TezVvjDqR+Woc0pOas2+MzEo1aaDePWZMgMhF0g3ng&#10;wkswXfplFjWU6Q1TTUhQrVDfqaV2ST1OBm4094017HndtnjljHGvLAdPyl5Yfs2O5vW/UtYM66co&#10;fagR4PcHmm9H++vMuYobGy+oVp4fmPWuWHVK6dn+07StjCTHAuRfXI2Zsp9RZ5rAD2qX/vwLQme0&#10;B7GSyYHL5ivk0mkufyE8DngJ0yr8Yx3TNjsNtyOp2/zH8084l+AmCDjRKn3hGBMcByjjGts9YCRy&#10;VhVc1glpxEa3dO2sIjHj5K9p0dao8EycLoZT1/lOiqG22Mmbk4Zwy3xs45njXVezTawOnPY4/wCs&#10;6df9O3yca8vW7MhnOBelHqwbJyQC7Sfm9ju6Y15jzvjsfBj6v+bi8v8AOdzynmZcl1H/AKg7tn9W&#10;8X/ybpK6QBBXSN/cXI0gnTmUvQR2M4+YNdubeNuE1k8yYs5C+txs+YuQdoG0htVJN/NKhM5n1CNu&#10;A3zQqbB9e2GjqdPT9I2s1Ciqdt+7xF6k80emmLGyx3iAivk0pudGe2TMXW6j6aEbDJhvL4JuRpW1&#10;2i4Jp4L7UkA+ml8XMrYLtV0H2DyyqcqzqDjOcM2TAmAxxEudNco14zIzc7yw0/pr0sqym201ZHgj&#10;ALB/vwrg+uJfuDk4Y+ou55f5gVJV+o5LP4VsE58mFYTEw8BlrOzOoNzbHxguXFntQNx3AQQAVqk8&#10;rIEePuLotlhy8ya1rdw3Jw8Fcs37gSKkzSX43NmDU+omafGS7n1IFfJPuUDnGYFyDppxEVuRvHrY&#10;Vk3B8VVuoBsjZ7FuNapPGY4/xOWsZ3O8Q8EZ86AFT88Iwc4/L6aUwnHaRD4AW/hoaSVkgzwaiGuB&#10;ljJk4FE5PmFAHeStzc5CAuN5DkWhDcECTBH00HeDva1hCXE4OpOYCgc+08CdqAbaNz7Mq3MHFknv&#10;pNhkcjycaenb1sCkuEnmFkmBPVAPUxwKqsxuYOgphCEg41YgWTLmPjQF4zwFTzhwTuJkjgpvnX6J&#10;zbKXqiYtpdontwWlDebQCGICMwOXpKt0vvrlscIUNcN8DnAYCynOrHXlknG7ObBg6fmLbNnbcjZy&#10;DeQCIEn+8qodJ0nezwcC2AcnctiY4AfC9xIhTbdsEF8JL2UZMAd6Hc6bngTw5GSVWI3INEnldxDW&#10;Y3L9seDlum/TQ2l9oExlT3BMrpIOVqrUeguSbBTcrbPCAjbTUWPl6qvlQUn2UM8Bn3M1biyWX1ZT&#10;jmY4AgK3gIX9ha1L5wyf2GEb65B/IgDPW8wbGJZj4Pi99PTDs5nnCC4EnMGUX8qmTyVj3ndgnuRj&#10;RKX7zHkbAuR2tQaB1Bns8l9kgHLbkk6aht5fJbZ734fjxq7OJhvIzwWM4y6g0hy+SzgZ4IPY3Q+m&#10;XgUTwoMZnhGxi4FDGNs5HZc6aMTyV7m5suTqkvJO5CQ+A9yAaHOCgD1RIyNs/M+Ig8vIN4PIfOPm&#10;DKrIN4MzbdnPGnqbl7aMh9cWMfT8a56a7a3DThI3SnzRu5g1oD3IPhKZqubBo9OMaU0ke7OcbM+Q&#10;nTKmZgSy2zgtx+YuZb/TNMGziVkgHjCfIpkvl7Y3Ge3GNM9oF3bHzAkUwjO82yca6DCzWq22GLNT&#10;5gSGPeSADftxk6hUSePCSptgjPrdQarbNxgGCPmRkV8INs8JZmvlcxdNclpGgpMn3I06Y4NOAhV6&#10;ETyl2U4lIAwPrkAxczwLzNnEv3N6eAJy4LvMWkN9pkxYNrMD7l9Mv+FJdCtbHYI/1DoR5TfZUuO2&#10;cnE4CRcT1QOyTAHg6a2we0hzUMuO2MApDdPSxqks5PvhLNi4tQ+7JQ5XPJkbRjOr5TdUNmznA8Bo&#10;9QZFMZ0WRg9BGYBRrpCl9m8hnd+9x9O338ay3TUhvGA1RK2TZzeYH3gJNUap/H8i2CpNnbmmHuC/&#10;y9UfvrPaoI2eEvQA3eMnlKcsM9tlgc4FZJWTcya2mYap7h5jJgj40yR4Q3Gdfp0JIm86EpvahMW1&#10;9m5OIjUnMGVbB9h7zIDmW6lzVtriFmQsfHxjXV1L7aCM6Y3aD2d035ZFbT9ML/qF8kcrI2I+DGAr&#10;ePpjW5M5eSNtZv3PiDWP0ntEHVrI8cyOLeR/yKZK60cs51gv6PTQ5I5LjcnlJtn8u3Z5aJ/OuY6w&#10;2B4L7mWnt/DXaTeeSlyMG82sZEHnAyRuclokHUtiQlwOTaeV8wkcxlRMZgZBol2O2nDbHfEMxPM7&#10;66o2qU2242xxY7VxyMazGn9n/bbbeQntwfyLZd2rDM7Tjgmu6XcsC4DacfmLPpIN5NS7t6NSNejO&#10;1jY29jZHNGARLfLIJcKt5e5kM+Ab4qo03E2LCaZbMmRGhcEaQHZIyLX6nglziZGhd6cBOqs8cN2z&#10;NzonuQJhCMuPGkMd4aRHA4yYFDGOyTPwJZ9LxS9czWSEDgNcD5fcViqzaYWcEyezwEWLH4/SlAbx&#10;LO4sPF4naSKNPTHltcEJ30PmR/6W/oR2WO27hvYN+GRDHgxwDVST6VCAhI11TsA2bsqheG3zgGuX&#10;h+i2VdpbKHgzSYEAQZwF5g1zPPEtqcdxUa+hrxez0/5GvyzDtl7gM247IByWwaW3SBJ/PAuS+zy+&#10;gmDvr2SpdkOajDAYFyAnTJ31z16xOxSXSRsCasAW7hdQS885I/aNpq5OMleOrv4MPQeZuTNrq4/w&#10;flOMmdwLfH3xqJ9qL1iBS3k4exk99U19LnBY/SWEGD0L2JKVHnGs1xsUvpcZm28xnEtUlcwG2ZYI&#10;LRI/hLkKAjwQ8Op6IFYpHUk1lvBwI6ILy01ZKyR63cQ6VTx5JHIHku04xoi3qTf+PTjSGQgSY2x0&#10;qW/w19BmhE527Ys3+a15TlcSH2wImczH8PJGuUZ/L2wc7Y+dHRzBxc3aBjnIVVKfNXA3Op6MEaVj&#10;IWkfXb9nAPmzep7nxlZ1IyK0s99bZ4DoEwHqK62yRjyLSkO8DLQgrcwcEc8aGjHZ41ah0+9NnQd+&#10;2tcaePoK9GTP6VNjmGnghUKBv6Y4/RCkdoQPH6E/wXr4EGjmrO7ZfMHrkgIDWvhjW/OJ42piSvnM&#10;tmoiPSWrltcu0/LyPHOC/cjV2nEnbQNj4z24/LWHM7W2apm/2gmMymJ3Ll8UkfmEV8o+cEjmOc9z&#10;6SzeYM92yQcfUVkk5G0nLej405AHUTCeN4B6Nocf76xOsCPXg8cDHOS6qf8AaQjyY+zeaunOyxyo&#10;gMbEu9E5hC++onJr3BLzld5PHMqkp95Y24yfdlyvMCEMTGty2uTztKdHgg4B6ayuaN+QGDpp8L6h&#10;+iGzcYFsGz8d5zjsXFlcFNkj4ziWqU+83BtZg4+oROe7aNLGJ3S7PK07H35tBqQE6axWN29Nfh5c&#10;BEdjnbMTk8DgGRHmbiVx54DiXOSpjdPbrG1N+Em0p7KRkj40xOCjZ8HGrZNKil7Yeia5Gsqmjwjk&#10;mONfYfC+Q3026eHCJyb0rITdwSDOlvBE2vka6Q5QtUrnG7EyI9OJ45eDyaaoY1cJPOBNs8YLi/Lk&#10;jLit9nkjzqY3k5I88auBKkbOc5gXI+miVPyds8cgxnEk0tAp7Nn4FMG3wLsCqKDkrCnLwTtW8Y+W&#10;PrHXOsjkd4mdRJdaUFbHc76MDcY/hwLqim9l9BRy45n88txk5Y7v7ywfaBTcllr2zKprvgfMtYFF&#10;5tY7tGYkcIC8JjUxwPAhvArhIN3MiJdl6eOM6UCZI41U3xJxndyQL9buyB6KIkcaeRDSOMfAgAwO&#10;oHP7aTiX488epGRDW9xEtRFxc5zmj0v3mAgIINNaQ82gTbdtwjmtxrduW1mOolbwDTutEm2SfbZN&#10;mzkEEeoEelbV2/4qNqtmIAzg7pvLx9Ntxrl1mTAtaotxSjAe8zI7ohumMfB+0vs2bYkshP3dw9J9&#10;m/q4bMqhlwHjM5XHmXC5/wB1Z7tQ9Wxk5mNliAUvZNxXSE4/3lm2w/awNhMT7ndxk5Y11c8rSbVJ&#10;KXwdLH5fjXjGZxGWiyrFyOM9aSjHsV+HObJZQVIyuwHcrn/mCd9WKcUu4eEssN1Zsh6vzrPKscDk&#10;LnHOLpIyaiyCoKoczgp+xGJVnRMHknus1k66/wDkidNiKVX053GN5KWDa9OANRx9NB3G0yjw/wDK&#10;4Pi8C87HlP1WbO53pDHFDzqDnAdLt08vRWdyQclNyf0452bXj3ZtU9/BabufMEuaajpNvcBBG+Fg&#10;6ZEMpvZPUc4LgZsXRF35sn9UuQtmwHlTzX6jZKdxRcarT0JOv9o/GQmzf8OcLU/R02fud2lQCv4/&#10;hixq9z3ZPVcqzzWRlGvUT/i5sxoZlucqtDt+UJc97QNtExrBkdszB2e1JzLuc0azFZTKNbtx/cNp&#10;2MiqT+I978p54jZtjOcF/It42d+rmSrc7M4hg8wpVfKboOQtm2N4C5cLpjL3/eW2UOTBkgBbgH5X&#10;gXcO7Rz8KFu7hW5H6mZYC+0zwWAfTEuovsOybS4DZ/PC2G/lZMap46scwDwBPk/JjWP1ZtYbMyf8&#10;46H1O5+yorvLZIOgTC+mdFS/Z/SkbneY5UIcA+XczmjUzaJtQkNASkEcDHmaQ2wu+uY6f2mTad79&#10;HAxKQwxabYfBjWD15s/rR/YeTV8LBzbaSh0W2tkgHQ2r7aDpCk6sm1STEEbM+e7dIuonlFkM2PG8&#10;mtuDmEJ1o1wrsb2sCoySvjPGNy5yyeP3VsFJ7WCVO2mrw3s4R6gxrLz+Tbbt9rh+Y04UOLV+biBs&#10;82XjqcRzNjlwDKUQ/kVJH6m8lgHv7w7onljWzbGyTZsSa4waN24P/uTO3DbBucuAwDznHMteCBbS&#10;batuQcZNSq3cMfHR82omSvt2O1sk1G10uRcx0vTZKtqPHMj3PMV8rSrJ1UPZQYAOnEA+nayIbI3D&#10;2VPTxvGIm5nHL9xbWF7tjBE3dO0m8rlLZyBg2BbCzFy0BnA3rx7eYWiBGVZXWG0yUs2QDQTXeHRO&#10;YMau2xvaY2My3Z5aHH++k5lzVbiw5fxipLa2fEPS9u913JmNyPy0Yk7eYxkOZ5+mr4SXtjOTvAn6&#10;SQ5gygsR385FlwpvUluTw3QlVcN20Y9YGt9JZjMNi7Iz29y4+mRbM3nEuCU8Een5ZCIxK7jm/uwL&#10;kfmF4Fa5Jlo7pW6Ll9TySwEJ94gRirNj45xMQTKCVCG9Hqk99Q5pQdTmIdyF8JvAmaIqetG81sub&#10;RGpOWTjXnGZS2M2xcj3j0fDVTduQZjVFHzGWzFiEwM5NQnuLuST3I5LZ7nT7iwGvJhIZCUE1mr63&#10;APU1eceNcf1ROKjrOYsXJnxW8vefdmwirrcNNtx8ewzMnUptZ1FWlBzap3uCO0zlg9IhOM0fypmT&#10;+r3KWDkBm34ffwLeNndJ7hIZUzjfFJu4tQhVnsw2qNgzrdnILcFpcK57WtrWdCiElXcLg3Zy2lWR&#10;7xxOIycu6q3WFYNpJIQOQgtmccwgxKZNJwyCRiaO0SAnmqHNKskLweOM9yMfmpELC2uHzZtSji2q&#10;KsnVYezM5GX/AOmXPH+yuV6k2fzoMxA2bHLeIW3bGvbCTuJTNW2NsARNLlrK6opfUfP2wPauUMi9&#10;bgw+m2/lPKsna3+48u55sXc02yYxzLUdE6fg+ZdLbL6Xn3ZNmW7rJ2rjmOS879lXaaSeYmbHgeAa&#10;uHROn4EzK9i9aTLIY+5ticxRZrd21jsN9m3C4VRXFOUNKThbPizSZ9QnfxrgOcEm1WzHeZkctkfT&#10;XeE49WqSwNsBp46vDF+2uJ682Xzanpju0D4pICCuD9+BIwuMVGb+o+8wZlrNv5SZNHEpgGCMNodv&#10;prpam9pkuCOVOTWsZGq4hJS82C91mJSfhK1S/Z/PoM8DEupy1tzcYloYXmCrbOime3AjOYvoIwCc&#10;B6Yxrcq49W+o6wlzGdtp41wOGt0bYYv8SJeqnszoYzI7mfSP29uX+0l/wr0ljJIYGwGzZ81GEYuW&#10;NRTYSldv4jZfaxVbDwIcbK6jp6bA3wAm8Y+XdVD2mVpuzmzpXvhr0s9bTeXMhxsNTV5lpeacg2Jz&#10;GcTHG/ujg5hCEEosXaxvUSPh4RLpvTK6eP8AEQ9mZCTWdSoMfUKLUXeFSbN2VYTGy8Pkbi5ambM9&#10;l9BScoIwgKSMfUcrpyX7P2TYh3jZ9c3gXLKoutUzIWfD6JpvTKbj6zzl2gU3KaDsQMzlJA4u6fgR&#10;ii5423KRwP3zUe8F5fWjgWwesJRZH7azBKi3hlujIMXGs3pPZfJZ9ITtjezzNmLU8fzLtE5NTVbh&#10;wsKG1TdyOblWGxeXT5sxeS2a3IG/7n7KwHsOo6SegeTW0QJNIer3Fm+zucVg2mJ2zMBXAW5eYukP&#10;WkbvW1MSqMwLj0lreSC4OBO/Bbi/h4iKbV3C1E2mS5hId8mT4Ti30xF41SXm0Qkyos7+MG7wEdaf&#10;yLzBcTSbOSWYzlwLSHlYToMpAwv5BitJ/R/8gdNVVtlbnDck4mJzGPkRIbMbC/G2VJHUDkOQILka&#10;skn7RfkswMSkjVrnVKCEku2zOeEDOrxuDqEXZkv24DZjfMIwaLgVq2T/AFrN9ldJyltYM8+qRQ9o&#10;EvHNXr6zxj+7W1i/vApja6DoJvL7VKsOqKTebPpI2xuZru71wLUu9xGGe2yStnJ2Dw4njXp2l54y&#10;eVvYHO+PwFcQN+mu/PV39VfGM9T1UxtwE1WUuJ/jWXMwqmNsWPhcwdMqsyXahtsbMJ0Dsc4tytal&#10;rxq1PKbI8lwJk/OK84Fpq7et5srpxhTDGasJG1ZmuiES2LBkXnuOcTZyTdt+5YuqXuKKFjIjVfq4&#10;QRmpcm82D7NsjEfBjOX/AAKZI/VfHMmwH8c1ttVatl84JHKTs4LWp1CLrSm5xKaekoAvziHAPlj7&#10;61HI6bthpjLO4eSO1Ch3tJF3kL65q2h+NVVpMCPB74/4/wCdd4bcKHcz6U7+Fj/5kY++vOUjxyZ6&#10;APcGVELXqf7+Exfw22z4S7PJ4S2DfD6I+WMayapKoezWwGDTCPljV1JL/aTxxqGzp+90FahKVbgi&#10;bk2t21lJpeTuY3K9evVX2d7gNjMoz+1EEUlzyA/61570+NtKr97TuCtXF6lbD60bOaPBriHAMVr8&#10;YC2k7qrD6nslqrSoJqF7ZZsRDucwnfWb+sYMcFBPnOkQzwohk/ItCk5Bub7xye5HyiXf8K5F20V5&#10;MZl2rLbFuBv/AIFFNTYoy/6ZxyOmyNmWM3GQSAuLfAtInE43wQI4/KWYuB99RIHvBrdm5Nng4Fs2&#10;zupGzByCCPgtaiodD1YOVTbAbUCTmDV2ryj92Id4w+6k5aiyabVVsNPGWxvtCz092EbQGVQyHsJm&#10;+FvPl99aq42WS14y3OOVFs9S3k4F5v8Aqx7M6rbToEybHEP/AELtHar6yZKTbMW0lAJ49J94J0V5&#10;VmeX1dXWh/xHs8ObZEQzj905/wBrWxwjKfsnu47vLLox/kQGs9q7lzOQhYMrgW/LXcM3rRlV9H2Z&#10;kDd3rgV237651lFL0wwGA0ZxEti6q4vhQ1nHppJj3dP4rX/8S1CGxu3tekc7/ZifVITeXOpAQvT4&#10;F8s6LbSRyB484B8sfjVxrf1nGUnLuchY3LYrVxZls4Z1NWE+A8cH5nVLwQLrIcOWjS2R4R0afKYu&#10;TmxGba91pYnFJ1HVrk+7aYUNrDZ/9jJcAzy7eIvSyn6bbSqXAg8tZjtIpdlULJ82ecDgWmqIXNir&#10;v0nP5PCuUqz5jxhnE4IYmNARkvcC2DbBsvc0w9P5PTWeyepGzAeRjnXuuMcqSqxZ49Nc1TRneHMD&#10;kAeXGt4pOpHrbR/T8a57GQjlydzy1pFLziy9BHH+Gk5PDKkqrZHLcZk2rad1SucbmPG/PntLnXaR&#10;Vl6/j4OmjDioB7tjjP8ATIuaa0qTeSYIFyMLkyLGb2Dam8zNaomU/tAcs3OPuIlPKk3kmOA6yVvb&#10;j+dHhj8a6dOMUptizF9ZtYqsJOJheyKHbJAjzcYw/OnnA8edXkhZKbmDZsM8cfGoc0IJyg7e5wQK&#10;Y4GXjQMKq8GOPIho5WSMiuHZ+oBXBnLxwKZzqj6lNpQ5fIyd9aozby5sPOntzFbxoOT+8UTn2mnT&#10;UB5pLxx5+4qr2f8AnVqcPBIDvg+OBPQJeM7vqJW8GRPbx30yQmPgXw/I83JgRhvMEBbtyRowMeNA&#10;BLeCGQF43JGrI3Hg4+NPEtpZQUMYxo8zZjX6Tmp1uTBn/vFO4B63gTNzxnyJl5NBwDVVcTjwcCEp&#10;C4vjcgk8S2qGznhIMiMM3mNFIXBhxL8Y0BcSskCu0ru9xWTcxxouqCm0ocvHgGphHH4aecDwEwIa&#10;QaoAZIQhsiQyEg+dTG7ccCmE5abcJoAJHGBJu41AKY4ZiQ3d/Avh+Qlu/gSSbkwEwI8MY41QLpK3&#10;u5bedPDyZ1obeTjjzxoM8l4g5O/aSLgpAO+YEzvGP508RuO55aJDZ4E8ACS5xokMnjOk4bqHu+BA&#10;EwZEvf5aZ3dEh58/cQBDb/ip4fjRIbfGiQ2ZA8aABrO5ATzFcGcw0z/5arZG+AmBTG4/9jQ4cgJc&#10;fHawIO4l/PR4dvXSeXYONCRDiqkZqH2Zqe+j2pHx6kHmIk3z5INNOvEUgdvJ8Y8f+4FZCS8cA/LR&#10;hnJx2/MTMwb8/wDVUV1pbTUVUjfH/wCqmSDJ3LWojDgmBAXDxPPgNITT98aZbt72SNEiDxkTzdvj&#10;Hk4/LTrxdIm7fv8AMRgbP+6TzNvgHj8vlolbwL9AQ0yRwSC/4+UnnDjH8iDkyE99TjB4hO/H5SeI&#10;TTQ0bckf+Yk4IT6iBYY4B/3dpPDcDgFggVb3j44k8Mln/MTqAuDzwhIM/fQEngSI87mr+EmfcQgQ&#10;4eIP8iZJ/saeb8vH3OWnurgvpwoD28F9MuMiJe/AobjIgAaQeP8AESGPUSufkRJv+4RUE4ht+RHB&#10;+okQY41IUfUg4/4inAhkJg4Ev8tTCDHxpe4qAGbePj40hjxqYNuPv+Uk4Zlt4I+O0pwpGR2/20Sb&#10;jwZ0rff5iXz/AKiCgeIT+9TPVTw7nHAmXCWMHhuC/wDppm4oZCeNPDJ3P4iBY9wJfJwJm5p/5Smb&#10;wmAQ+mkQn90lb1MHLSt4/wARADwx4x+WkQeO+mRkwcaeuYPhoAVtIlv9tMkcJ73IEAImfg81DbmP&#10;509bvDBj/hJlwMfc4FQTixpng/8AUT3USJ4IEAK3j+GpmNQx/wDqJEJ40ASFK3jwXVDtk+onh8vB&#10;+mgBn3IFMGPBwJXNPpJ654NSMmqgBbuS3k/ESIPAmW6JcCnKBkY/pYEiD/8ATUwnjTPHk/TQBDIP&#10;8ieZ3ONLgT1vxg+EgBDb4+MFxMkGP/4RPEGOAahk+ggBW8GT4VpM29T8JPcHQ6qRB+PgQTi3fuaS&#10;XBfjTxCd9MkIgoGbeAiJNyC7mp9JQ+POntVABi5j4/4iZJkzpm534EzcHxwIATj9NQyZP8tTCPOR&#10;4PLQ3eNTHAgBn5NRTBkwcaZJn4+Miet/hoAe0k9cwEPgSt/w0yO5AgCYP30reD4f+NPNxp4mQeQF&#10;v6qABpB4P8xDbmNEuOx1Ezbxjz/F/cVBOQx5ONMk5mTp9NSF82+R4EE4zcwcfATmJDyJavfS+fjT&#10;AJnv9wamN7mh8NDR+4pnv+WgCZbwDyJn3PMStkgSHzPLtoAXH8hE9j/3/hSH9BK4QI/8tLAe4ODg&#10;Gnm9yPrqHp8Hl8tTLfcgOgAwPOTBfSud+DjS1I+gniE/IgBnjUwaZbjxp4luAYMCYBM4xqYMmD8N&#10;Q7fjUzj/AA0ATBjwZILQ/qqYP3FDb3I08Txx/TIgWPDIRPcHxPMUMY+4iQ1QBMGPGTIjAyDgzx8C&#10;GjyfDtow3JpoJyYP/wCDRgZB6/gQceQnvkRJv4/M5aoAMDRIY+5AhrceD5+ojA/B+mgAk3z/APq+&#10;NGG5ENHcjzok3yEwQH/STCcMN/GjAyeBB25PBwIlwD/zECyZ6eunrn/wiG8HzpDJj4PqqgAxvH57&#10;yJDIgO8fw1MGQnGgAkMieuIPcHBwKcgYFrnx08Mnj/TQ0ZCJ4fL/AMtUCwkMmBPY0NGT8RPXMA/7&#10;xAEwbjGljQ0hPHwJ64VABIZErih7xqJkfL5GdABK5p89MkJgUPGmd4xoJwlcxkSGTv8A90htxPXP&#10;GgoDFzUSuY1DGQiVzkIAmbxjImRuO+odzGPB5iVzTwRoAmEIPuJXPB00Nx9xM7xjTACUbjvpDJ+d&#10;DbiexoAJXE9c8CD7x3E9cx8CADAyeNPDJyEHGRPXMaWThgZO4nhkwcCGjJ408MhEAGBkJwJ653EH&#10;ufiJ7eMCCgJbxgUMhFD3hMkcEQBMI4wJm540NITvpq59JABHH30sah40zvH8RBOErnf/AE0zd/6q&#10;h3MA0riACVzwJY0NJbgGnsaAHrnwC4Ltv3MfzJXMY1DuEt4L5bN0ZLd3Je8zClc76AJlxPbwg9zG&#10;nrn+xoAMDInhk/OhtxIZMaCgMDInsfx0NH++pm8IJwkMikKCMieuYEAEhk1FMGg4yKYP8VTlBMuf&#10;kTwyKH1E8MiAJg7XAnvnUMZE8P3EAEhkTwyKGMnfT3uIAmJ4aZTwyIAexp64oY19KcCV7imD/fUV&#10;OIAmDIlAm0kATE4ocCkIAlDInlDGRSEASuNPKGnriAHk9cTKSAHriexqGpCWA5jSxptJAwcSS40s&#10;aAJCSjpIAkL5uL6UdAEhJR0saAJibUeBSEAORpJm4mUATEk2kgBxJNpIAc40k2nEAJJJNoFjibTi&#10;bQAl8jX0nEAJM8aeSTAEm0576SAFGm0kkAJJfPSX0gCPApCSSAI6eGNK2vpAHzbX0vm2lbQAyknr&#10;aVtADKWBPDGlbQAreNK2nksCAGbaVtPDyJ4Y0AMpJ62lbQAym05gTaAI8ahx++niKGRADJCKHq99&#10;PEUMhEAIhF5++u5SZAjkdVNgcj2F79GNd7EJgyKn1pS7Kp5DNZO85LwRRIGHlrJ54M0usxnyE5ZP&#10;5YkBk88cycZzGu80X5FSZHvNNzaa0rNT23TN1abLVOzxGJ5dzmD/ANK+oP08JTiVuYJdvLM+S7p/&#10;6VyLtElZIHp44wW4LvL+DGurqfng2xAMzAthJ7M5/wCos92kSdtAy9p6hSjudxDz4nvHHLchJI93&#10;kPTLy0nkwI/enNB1EiW4x/w1M3MehGHgIsY2wPMGd7j6iDs2ZGBM/UVwmjwgZdn81Q2bwbxse8D/&#10;AN6nAJccuO2D1FW6fl+5y7efMLqDWhOHA5VJZU8Dx6ty6qG4njZ5fjsW7nlpY54HnjhsYb7AsTua&#10;mBbZL6fJG2PHGsrnkrIFyeNWJIng0jggeBIcw1EyOYY8kamDld4mTgTBQNeEx54ESlbjHkgTIxjg&#10;LgjTO5kCRAFkGMkaGkbkUxm4JcBBGukKH2Hzqdj3nlhIXTIo5s1UbuDUwmt7ZzGzIRm5xrQh1o5M&#10;y3aPgXezj1K3JpcCON8IZh8zSXE9YUm2pudPmEB94gH1BpMLJqk9stfjJcZW4UkkvcmHe7hFZB0+&#10;PdrJj24xpN5o5N7GHg5uqmZoQlvn5+otqkxSnzSVtoL+DjQdvLyW8aJe0wFTwyY8kfAgCtjbkuZE&#10;eZjcmyLQqTp/tt6xYBAIcfmK4V5R72lfZo+Ppk8aRcq2sfQ4zcbjcxngg40SZ02Q2sbgQEbzeRnj&#10;gVqeTxy/3EMenGMSeIpKrPLbYmOBARvCGJnVkmEvJ3z3I0HcNxQDycaAHhyttxmOrI3l7aMWMJ8g&#10;+oqeMempltyH8RADMw9mJjgPcjVVcEJcVweW4x++ho3A7dmMFxROcUC3zTBH3xowzuTLJBxoaSXj&#10;t4++lL3DlsQEcHGsQCY8l7nv9NMs27bvnzqyOCEeX44+pqW0mYx8HxV9uAA23MGTmQJ5mQkGTuEV&#10;qJnGeCxbQ0lyAeNFwAF4zJAQGPqLqKn9m453QT6ZMz+2s/vI/cXN8wcFgHgNx8xa1Se0RzIZS+CE&#10;9uB4LUVqUNaNQYm8p97APebGjdVJuWSZ1szeeOWzY4YD6LzprJZ43IFzZMC3GnpPgy8eCjHj76rb&#10;h4kcllB4vTiViUnzXUsg2d7PBwDVai9OKJft2L/5abTvvF/eJJJJfRAkkkkAJJJJACSSSQAkkkkA&#10;JJJJAFvj0hgg5iJQDIYeONQpeQca1pvJ20bLP01zU19ZagzFuTARGN8vZEy3lZIyZFDtkgIq0DzQ&#10;pXJ+RHArhOCSkzbBYtmHzFm43Bd256GkIQyKCgMSseNyfADItakcvcsGW/wA/wC9ZWzeDbE5+RXz&#10;7SPYGwI4OC1auJL+6AeI8ZRjvR6cZOmNdIbN5oOd7iw1bzcVr54FxyR5eJjgB+GrtR7yfhG+ME5R&#10;xj0yfIkPRaMSet1P15TskZPmEb4RDDFpjGXn+6vNmuN9mUxfTLluSFuEGmaPl7mN6eMx8g9S4rgR&#10;xLjNn0YbpAD6nfRCT022Pc+0z2XkHJCY37ETy4q3tkqRtMnIDNgbvBatW0huHsbnJ00Hriab42BB&#10;Hpxj0ratp8wkKTR9t49sx9RdCSdwRyyAzg1AjKXTWA0PIyOZtkWzN2Y5aM8fW5SSflBks4qyYtnJ&#10;20epAjEr2oDMy7Nf3bA+WpjycNjPcZgCxk0lm9QSNtHrNuPqDXzZaP3lGhSuoJcZ7u0enB5i2xnX&#10;jamHt4JxE0uWuGyE8CeG4ex9dJ9WJDrTvCaVBJatbPnLa0zcj1Se+sreM5c2ZZD3I7vLWAyuePWD&#10;kEcB1fCVQONtjsWzLFdhbe2WdadjbB9ulTyqdMWYXwrNq3bJ4F2k8nkpqSQvo3jERLZS2/n+GvFU&#10;dSOQuccCtTfaZOmbm8zfFb3OYMZU5OMcpo9OT+oaFUEnHAQ8cd3yrffgjWqbD6HnRiHmUqfbvG3F&#10;qXe+udR7WBuXuOcA3iAnlZI1v1B7eJdTDk8bO64l7gX3YncjScz1flghKmN/SM7RJwScD5Ft635h&#10;FzfMJg5jc44+PlLoSpJxTEe4zKB9c3z7yMfcUMdFymd3zM3xSeYtSE/aIpqd0wdxKxxkxwA+onm7&#10;jdvu34i05xI+zWz6yfOMV0avnqv7Nx1bOj7+C41HqkRNm9NFexgIhdS2tZj/AGwQI8FjITlrTtk9&#10;Lyly9AZ4DeILuo2XpxNPVro9/Ljh+zghwfC44FxzXmwslEzHR1Go9W5dwR/iLFxmaVN2/hNrJ4Bs&#10;ZVnx8IB9YTZPR7MgHMk9nOTmMvc8a57qSixyTcd2PvEDjy/GtsqyRuZkPHB5XMXK807RlRPL8tda&#10;lOyc84MTAj2SOQY7uAiJS+cYygjDxoOOoBzhsAJvvQ+WQiVPzwbOYnvAFqL9CyZvjkM6z2sZOWuo&#10;phT5HlHsXITlxtxXdTuLB9oEjHMmwH7Y+flrtLZfRdRmot9G5BvEBOZ8i5DmB34c7nlnuyFsOJ6k&#10;k+NzjNphIIWosymZJ1KiY2b7J8JegNYbG/tPSjGz99Z3Vxy4lb2SE7NeAuNbumRRQn7JszbVtMUe&#10;bX6nYEwRvio7L9vlT6Ht2RE6wocb8d4IMg1gLiUPWhbMIV1KUpcrT2HMOzUtTfxB1yPa5U4W16M4&#10;nEBFaqb9aSYhHZjYiIuLZezm0DmzHdHGtal9LvYM5gZFM7CxR/7zSzt6T1oKd2HLl8XGRB6sp/GP&#10;fA6iw1xNCs5cCNn+INaRszrTeRnbG1Ph+4rUoqSc8+b1LdwDkk9R1I5AzC+KTeNIY+4unKf9Teaw&#10;S4DxhPLkzZ6pG3cjg91VVvNBySYyN+Hg3oX5I16KN6g1GODTD1E9LnMd+kKnHmPtckdR9nbn3x/y&#10;Kn7G9qlR0f7G/AVxLyfuL1QqCk5dMpjvNgWPqDWG1RsrbQEvQMRE+J/qWy64Te604/qCqGTZtjDa&#10;IG7cuDVqo+rHtwDkIBOICC1E9tI9Xdy8ZHeSHTg6ja7x/IuCW9QVPQ0x6o7ZdQZVjZPGWqNqFNrd&#10;uHbFcVYymrmzqjjH0yrN2ZOxHuODTuC5iDt68lNSDA5g03vKtq4VRJ5i5HKo+X7LqLERt7Y7Jus3&#10;CnzyadpX7wPadK257606VjnTAYIHPAQWndWSziXjYDBHBpx+YrtR9WPXmi5fXIPLKrXVUmYi200K&#10;T1JOqYmIHktfbm6+F/iXodQ+0RttdouayGa2m8zGLTJ3I15p1g8I2GCOAHL/AG/3kBle0B6zsOQ3&#10;bw9VZiLbTTcKsG822Y1oeMOnGMuoPxwK+Uu3kr+/MoLTiXuC+0tuOwaNZ7ts2iMq5kvaUDEo3rfS&#10;c++uUqD2juJOR62Mco7gtMgyd9P6G0HOq3FnXUwlc1oOdPnMnOwcS+7yyZ+P3F0HK6sqeayW9Jzi&#10;bx+XaXHLitCVsSVGjAIcwb6RLeTeoP8AWvT6RydsGSsXjMAhxjFqDXC8wYbdj/nO0wuT+n8JzU32&#10;gbUmGjGdrj+INY/OKgrSqpju01fW7ZeXayY10TtIriUydyCNzKijCQuoQXQMmXkvl01Zb42fCcQE&#10;5blt/iWL6t6bc6df9xtOc1u3ecaTyeTqTzXc45pbg+HwJS+npzONbcRYycsnAuj6w2XsqhGB4G0M&#10;w+YMnfWfP2+05gM+AAsA7VsgsGT5Vq6Ka1Wxpp+o559SnfaPhOXttVJPZcNiY3UEq1QhB28f6i3K&#10;rJ7tFgbYJ9I98bf+ZbZFjEsG3gIeMIN31eWu7w+rFo0Uw5LP1MdYs1QjxlA2wd/prJZwRzrx8yAa&#10;PPJhgHjj00BeTBkZtk1FvXGBSU+TkIF7eg6a6QG8JOGWPrWlz3IyDgc4I/NWwEIMLa8HjU/nAkTh&#10;4OAmA2nGPmJn7QNmw8cBxEj6g0HmDztIfIzj5hFmM4bkgJgV1Ai4tVQTQbxB2crJB8S4ocvJgyGV&#10;k3gkA/MgQlIhzhW20GSMCqswkeBHnBNTH/EUzfBmEnCQDTeQmCNbMzISOxBGe5B8NZLK2+B7kXWl&#10;PytkaXAjD96H0/GufydSzahFVlcvchvhgPo/F76MUu8xjwQAuG6lrwK7N5XjbZD5/wDllmMwZlkk&#10;6wBujuaaxaDZuOnKDocdVEwX7cFrURKvNk5JPYbBOXATqFWY7M9qBKemN41okHKIMX+FbxXG3Qc1&#10;9jbA9i6hONPhbrhLznWXvCS1ydt3+UkRu2fuT7zxj1bZE9VBJKwcsXLY+QiZqiqGzP2wNrGTmfJ7&#10;q03JUIvcoyWrGb1mPGbk9NYy8rAkDnGt4ripJc8luBtqQE/cXLswpdzHrBRCSoTNcHiTQbkmMKtU&#10;vqhtBom8rmKqyeTkt5wW41MJS5I84dT4a1KUmXcU+sJgMxFnpHmNXypJO9CTAYFtUOYN8GeBOQLD&#10;0itwExxrrqk5gOBkCMOmuLmRCLfaPnBN2AHVJ8NY2T222MK0mkEqjAXkC8u4l242c5zdPppkbMce&#10;SwLGT86DuG7kI87FWJmpaIcgzevCSl5fgCC35ZFmTOYbgPIfONW+qB2SZALMXmdXabgntmnU2NzP&#10;iWYNSNaHHs79mwG0zLE6LqPsd6A0a65lc07VZHME/M5azHI10d+kcl9pzG8psrbP3ENZy/xrZpoQ&#10;ZvhmR6k6LG5G+jg40h76x9JVZHUBWBAQdFdIU3J3syHvkB2v4S5jqC4zICDmW1fKTcTFtLnxgnth&#10;IItwahdCNSFNq2zpaYTjsoYIzPhE8watTiXtpqyvaTeO1pkHxrzrmE4mRiYIzlWkbM9sD2VOQMHh&#10;7jXlr7Nwu1tmynNJt/QdFTyqHrAd5y+KMw+WS7/MqTVHrATGa04+Z3+Ypm2zZHMXMu7bYH3hqTy+&#10;4uHYzuW98MfAkwcVF19/Q1JvMDY22scmE0I5LgjURvBZJjCdQyHb8cZs6mS/2wgIIF0TdNfA83mv&#10;a1xpFJScbmYgjNwLvYG2dkzkO5sGO7ktcwaqFCbMJcwpkDl8G2Yn8irVQSdk5mIIGALgR8xeJ5XJ&#10;IyUvw9vop+E9U5fxrsbEs+ZpzVV7eoTTreYwFHGQt0dxdBvdlc2YU4xmpgCvE5gy99XAe71I9BKr&#10;4hwMxXLd1F5W8c1IUHTZS/ljIXjgXZKk9SmPxs004PRIqN2Rv+l6RRHjQcFKMZbBdbvXGqNcyVDW&#10;9Xy1ydm4mrrT5mqtA2kVI97eA5CfP01le0SaPZwTfDAFj6ltamFx9bdfHw14eMjyc2rtyPeN52B7&#10;7Pr5nM8K3gb9S53/AMyDbSJeNnMTx79vABiuLlOTzFwEmQ9uBHJhVBIx2YFprwtct7PH4zmPWbWq&#10;3AlvBHj1bNI3Dlnkj09JYpRY98mIII+otrnEvcwEwQakYxKvXTd0WY4BmDhywc7y24Eek7wjzWj9&#10;nVP3dy5JogzjVwp/2bI8BkIrAL4OeC7764slqQeAmRac8l4ox4/xRKhzCX2SZ9TqqgCttyPW3H/F&#10;Tw25H5MAQZ1fHjhs5bAgj/URJmRtLbBoOpyyKdx+byhjpd6YmCwtCeS9swZYIwfUWhM3A3jK9YES&#10;Map7wZHLLAYHLSEwgvOaa4lftOMPAg8sgwLVKgl44yZFm8wGQJM6dNHJHnBCXMieHcNxplwPTxwK&#10;ySdvvPADOo0uBxDcS9sZt5caAt5fqZ+NEnjMkDnAnpOPG5wGWm/tEZfNn8rc77gDxj1FsE0l8ujz&#10;vAWzEWSt5W5gztj5FcJfUE2C51rTj6udc9MhWNsNqFSaozlbZmUEcHJR5nMBhIeA2p5fuJmm3Daa&#10;jwRnEtOb7P5S5ZH3k+72xdJWwkViHGeuBjjHj37l+Unm8vcx2IzWifEQFnR96/gPbj1f20YZjwZI&#10;3xdPmeD9pawgh9oMmz0EBgZ7up4EYnjcbZ6xcwPrgCcu13EB3ds8JgsCHb6iMTCn3rwYIG3APlqa&#10;7eKKQxcczLrivdL30zK6gmLOY2Y9Ty/HAhsrk7lsT2wBRxj/ACJTyYEnd+MOmZn5Sf3ANmHNCv8A&#10;2+MHStkIPJHHAs92mPJc2lzF42AUcfKITuK7U3WgmFOby8Y7x0yLm+qKkI/vtgvrbXmDbFWKhO7Y&#10;ad2yQ29SEfkwX8/xVaiThs5HZjBbj8wazek5GQ02BAbgJ1F1FWGydlLbDkJykjIK5cF4/eQ5ymtr&#10;IUuOV5oQcHHxjVDeVBec+XbWkVRI5jGPf4PxFlcwl5Da0H4iickuvDH2kJxhPnH00ZJWDaatt2jP&#10;bWSOCYCe4mdzJGTHAsdsJIda4vkEwGz0YPxB9xQx1APufiD/ANKEEk5HI8d+2nZXTeB7gMe2mpSk&#10;R1xam7xs8KDA+tx+YrVNHhIBAvWiW9K53FrVN7J5S/ZYHJxDMTqC8azGrKDmMhc7s54PMFngVkL/&#10;ANBGZ7OCamAJ+kmWcvJbwRokNvjJnY3IB9QXcRhm8chICP7wG7prbvCk669W+j3MybPjNgZ2+rp8&#10;ambQJfKWxGLmwVu9JzP/AGq1bA64ZMHNlm+3MzgVom8oP6xEvbGm01cwHuR3RfyJGGTa19g1KTMZ&#10;5OGwchtTSRKh6kGF6CCAH4apVUS8mhHfyWlSBjeyogMH1R++iYn6ZeddVZVkpmTayYFyMYly7VEn&#10;lznPAe3H5iskwqDtIW8hBbjGJU8ji8PBGDIQtpZk15XSZvNJOO5jc8ahuGY3liCBXYbfdnOOPkk6&#10;ZVZB02yjbH3bU+H34EQpu7WZjkmY/Z9y2yR3R8pM7xZvhj4yLQmc4Ib2N4fl+agNYElLl7jbHyf7&#10;4V06O6RO7RMou3bPHA+tm8tWqX7QGzZsds51I/iLH5hMBtrEHmdRASNyGzwdNalJFedUUntQmMtc&#10;gC5PcB+dddUfXhJwTRBbjtLzlocjJy5wGPy+mtI/4idiEAEOpAMt1Yjk7u2aiJu0bBtQk5HMxfYL&#10;o3I+n+wqTs/qAchc9IgXGk59xUmrNqjmduTuY+MheYLjWbuKgJGW931tuTaohc5R3sSoGzwZ2cZx&#10;WeXpcC4P24bOyMHp44AcvU/YWhEnjlyyA8bacY0SeThtOJSeNye29b6RB+OCNITtBdacc1wzbPJc&#10;xecuO1b/ACLCY8cC64JTY38unjPvty3RjXLrxvZIeBXadsWBL3pj9GFG8G82IO+hoxjUy+MJMiS0&#10;/CCxHoWbQD9EdnJGoRaMmQs0YF1Nssqwk1b7sUFy2utJZR7Z4POAXKXk2b/aLJxDqnxtD0fF8lpy&#10;SrFvPKJgwLwRpmYL0urzYPJngsbYFgxPyLg6saPeSF7Zdhtrb5Z53gZr2r93j/LqY2Z5TlY3ufCY&#10;+WNXqhK6eU88CYJv2FUZm3wEyoUu+ZFVIVWzT3eI4vrGx3WLPWDZxtnHNXAf6rEO55asXrMTTfKL&#10;kfj3oq4x9XysJeF6Bs8u81egu2Qcqc7MscAMjcoyr+bZWEVieaY3CuLrppr9x/QOEyjclipH2g45&#10;pbZvek2/xhuRq1sKSJbPHuWRWTZHW8umslMxD95H/Z/9K0LT4LGS7++k5/Mz1TpC26e30xOMw0Tp&#10;Y7Dm+cUFLnd+yyzqhQbJyGHjbcflkXVDyXkjzwcfloD2G83g+AwtP4atx3NkpenfEzeWYrfIOGqk&#10;ljlsU7aPTjGq4zmDhvk5i3jbABlcxhBbN1Brmr0PMC9sxTuuiacdJ5JmofTNrLS3mjgxM6Ynkwcm&#10;52ogLN4QxMEa/Zhcbk9xaa4noO+7TQxbgRGTATHAr5IKmbgzm41Q70EXGo0cUHdVuqbPv0EJfUa4&#10;8rZnd9m9FuBVuYv27zPfVKHDBEn3La16f6EzRClj+tcw/D5CZUyU5I+JfIyYV+jHiX0ic47dqCn5&#10;lR8x3Yx8/wAJHm7wbllvjl9bj6Y1rVB7J5jWw3znmR+Z4I1j84pd7Tz07MwM4+Z31iXeWz4jUuqb&#10;WVse8m1o+AfUR6RyOXP8kZ8/mLTpPsnm04kO+aTeDmapVSZPTZGbnBBqW+ogcadQ9BspITefvDrp&#10;jQfaZVjmVS48d/2omkpkrmDbXgjukN5iwHaZPBv5jg6LdIdubYOMTmmTP30NkcvJMnuBMzCYXi4I&#10;FrVD0GWNlv8AH5umnu202FuMTa4GzDZe9C5wfpoc5peYB4zLssZGz+U474sAxaixmeVAR4QDALHP&#10;015/BzeQkNr8NPdO1m4tUY53jlTl+S1YzqtuKceNnGCP0L0OkWzdtT1OnfRhE4mbgWmPyMa5prWm&#10;5g241pQea9GyXJXrp6P3GVNwzVqsYYkSXjDk76YINTODjTa7RJyTu6C8CZuKY4zobu6/QsJDTKWN&#10;QyEQAYGRWSXzjc88HGqGNxgT28IA3KT1ISZEA2cntweYtseUvLZa2BHBPN4jIK6MbZcZs3hYF0Vs&#10;jrzsR6c0YLml1F+XIs7ZYirzCZNKXm0A70YCjg+Kqe4ZuYx+4tCeVg5mRDxxnyELctoDOCDt4IDq&#10;HeAytwzJAnhyckfHwLQpOQd3OC5AplSTAb8eALETeAajcBj80l+7EwX0Htok8b6mRMjb99UAIeRM&#10;k8aJWxR8aeIMcCnuAht25I86eJkJgTxCE4IE83l7kyLgIZCEjGodsi0in9mc2mRLMCMTCg3stJgN&#10;aRdUFJku56aGuG5OOBao8b48kB+X5aDkl+PJAkpmjqCrSOeOZaS8HTXTdJ7bCQEx37aw1xLyQcYL&#10;aZHJyR5IAK3rVNVuFkLJujGwbWK0bT5yAwdRWrZntwJIR2Y5U1sfCEuZHkncwdcqdGzewDWZ0cRi&#10;q/lNROaqbYek0j2qUxMm28xgK3g+JwIxJ68pN5njOIlsun768zf6xcjwXykgH00YZuBsx475cfmL&#10;LdywpvbNpHMymN3EHrEz2iNg2As5Vbg+IqfWDd7PuB8X9XgWb7C6XnVSf/I268gHzHJeSu4z7JCC&#10;ZYN+EOP4a83z7vVrT01KYklR5tVBS72Ql3zcblsvV76z2cbWHMZMBgCH9NbZ6yE8mzAfZQdOAnU8&#10;a5Lk+yebTUmQ9yMi7vkyZ1MTqJH+08y5mcpUuuObNQ88JNXuOC6S2uutn8neuXOB5p9Rcu7P/Vzq&#10;Ny93OM+5h5pCLsaT7K+yh4GBykN5hCqHnPmdK1Vx3+8bXLGMs3GRx6eScjYmON8UkA+msBrCi2xS&#10;H0Pw++tJr/7XsG2OE4h2/MXNLmvKzf5I3wm+r5UC86wumQyWmmvU6HTZN0SN/h+M03Z/S72Wub33&#10;fqW1vxKkkrxyCWxvhEMTpkKuOXjx7LR435yvHXl9xZM4m+Bzjv24+YRdmjCqlN9B7zM9c7Va0Ha+&#10;0zZf2r7G2lQrw+nvMCD0Hs/m0tIAMyAVuEfT8azfZvtomLPIE9z6uddUU/tQ7VJZMDpXbnfXPczQ&#10;shGV08f4Taw2Misb1F4NriqOwZC+0C+0F6eRc00XK+1bEyeHtmu6Y/Auoq4oNzWDYEbPUt/v40z/&#10;APM3y6Ty4Ecb4ozEFqE7i0+WebKolcz4jMm8vqZLez5Q9K5hJYGW5tvaHVrUIVZvXFJyly2PG/tE&#10;/FXKNaM6rlsxfMGD4riMfMVD+3D1my/rW6Qw+WMi7vordxbzFS7Fdtkc6Wp/ZPLpk5A5D7O1b8wi&#10;G7XJPLpJ7TJ+PzCFWAt9rD2BtjjOXU/s6qrhxUdTueQUkCt9WS2O3JHuCJr8VGTsd03ij/WAIzH7&#10;YApLfUEr5K9rEhcvccfJtcwiyUmy+bQMt27Kzj5hCrDZgzJvO5h1PpK2FjIim2LOfm8wNkqrYdyD&#10;2gUw/esQsAFcRkLzC8C7kpMjZy5A2bPmrgI+Za8a8T6fpOdQPbNgq60ovaxLqAZHDYLeJ07qHQrO&#10;3ILcZVTuIPUpxu0Y7Pc5vzrJXs0lVNzHtJ4Dd2VrmkL41xzONvFcTtljkjHmdQYuBc01hR+0Gaj3&#10;yandE+oXGueyeMVJ22PHJyfRbi/eNs9aSaErB6B/LXwnkvGLTt9xc303tsmMqGxbBtEgZ8vxwKyU&#10;vsXnTlt7e+K3CTpqyf8AB+mGBNbTt/FXQ4zC9NE6fu8BzDuYG9X1CzvCg/WEkDmlAXj23Q9O2PjW&#10;Y7RP/nnsRy2VOhuiF+8k7kCz3ZWSUs58CBgxEQ3mcdiBdOSfaJLprMTtgvhaeksz90lKl2HUO5gb&#10;JUYzT+w+YuXN55UZSbvyx3c6mbWJOMMpA2YWh3OZ863ioJwyk8lO8gtYxrmnYe8JUg5q5f6gRurq&#10;2UQldz8pzDpru2LZnS9cScgDXyvIB6ukXuLq6aVIRm2AZyC3G46ZEBp/tFy5vX9G71FD2wbQJTJJ&#10;LjmVpxH0x/4U6a+0RcVueVhTEhe9pP8AjIqez2oOanc7tLdPm6d3P+IuRZGzm1eTr2YGQfU7kC7S&#10;2Z7P2Uh9mZ84n3lyTvrMcktS4PSuhx7zvjl8Ujrp+TArI4pNlvOM1ohvM48CenDjc9EIPhD8Cp5K&#10;gchbHvfwl9P0PTBnLm1iCx/3oa4JLo3OQFu5y1MbjcuS/UEmSU2ODPAf/wB6nG0iHOB2+Rn0ldpf&#10;OMGQOpGs9ZyscBMEepGRTG5CQObMABN4Ooi4fcaE8nA4yAx2iWxctHpPNB6DmwIcBFW3FNtmwwQR&#10;+UrhT9LkN1/1Umi0DQht2RiYIwCsD6ip9SU2OC/GzOVvH+4qrtQ2oCpIdkJxEddNcT1ZtIn0yc55&#10;rc8wYlb6lTJUI9ctjNO429MVeZlrHakudRYRUGx/s0l7fikN1EBZ7T6rbUxgYTwt6795yZIPxFgN&#10;P7QJtWc6OwndflZtR9QguP5cK4v92MquXYt/unZ6ZmBJVXR7xpH2wvE7NlVpvBdtOe5wLqgk0kry&#10;lDv5qC5B92G2L/au7pwrB2/YtGTEAZDR3bEZOY9clwQfso9MG8+nE2BMpq+FgH92bNuBr+2u67qq&#10;zjHJSwpP/wAzO5qF7vIZUKVsh6tzjN+0sB2ybB3LB7ZbPivIPpYF29T9WDkIzue1SjCTzO+uS9tm&#10;1yYuXOMN3ByhkIL8yTdLU3bInQohjNH0HLt9sxn/AA7S6Wlez9lHnCDJ07Sw3ZWzn01cvjMJUV4A&#10;eq5t5F0hs/rSUwTrdjaZm4rVsS5/mB0tR2mFTEqrAM0pubNrG5yr+FkVDJPOzWwI7Fs139td7U3J&#10;9/ZHvez3Pz4FjNWbG2TNydy2YieLL5YzSmy62FmZhNUqxfwkyTzhs/GDGxE3g6hBdddLU/tEmMqb&#10;Zz7xB07vcXMZJfZGx0LeryxKyWyQCyHzkXsSKaTzJ6WlV9ZiqCTKXPguX2TSKNeeMrcDNfjXeHrI&#10;S+Us6cz+0OiWrZFwTTbhszGeByC5GRYm0afL6d3cNyoecDYSF9Z03V32Yi3Ki5fuw95cn3h6RcW9&#10;ub5f3YHLWqbL6s3x6AL8+cdq3q4F9cm06DzTtKvKwGzkD7Ge37KUa8fyezTbPwXbi9sHmy8lTy7P&#10;aGEgrXzrzr2kbG20qnz4Jun+SCBcxCzKozX2GZmsY1vTmPzy3G5xhBkIK6rIN5jkuTjJzCe4gMvl&#10;5H823Bt5q3KoKH3OQ5D3IG+lprTdN/DmZChN32HNMwtuW3v81dRbC9sEuk8p7Nc2hxjLd1O+uUSP&#10;MGTvqtzgeDOFdbCf5bDETNqPZKm3jJ+2xhfNSXP+WLwKyMNmchmRHz+ZHzkEXU4Mi8Q5PXk6lpMh&#10;y4FsE89ZysJrLgML9uC1a/YT5sJTVbYl1TRVRu0A30AeDeiiGRZuQmMasnajbcgXgKnkIRzwLFSk&#10;+lbmDMkGeBdUbD3n2hbHlTnUgIub3BMY1p2wOaNmc+9pPbgQ7divWbOFdu1/Kelknk8xpuUngk5/&#10;vGkS6s3cStzLc8AM93lkVbbetPJZXPnzMwLgbtsZF11T8vkNZyXtKVHE4j6nuLxfM4bKqbZ5R7DB&#10;cpqrF/KYmSsJi5lN5yxFgGK7+wqTsHrCnDOaqgmT4Vlxat7ytg2iU3MQsnwWANZwK2ReV9SMysJj&#10;Zv5xl6atwuMU29bPmIpua3Y56B1JsZl8cx7RYSv2XzO4uiaDotlJ5djgBbjJq3F5yyfaJUfYJ5aa&#10;eFbsm/TKqtVm3ufP9EL4ow+WMix8nybMnt0XwSfcIk8wY+DudOeku0DapJZaRizNNRDjJzVg9eet&#10;JJWDI4ZV7RH5hV52OKhcmJjMfOq08cXiLfw37P4kbue8czk+c2ye2XzaBtMmNTk1j5PLWb6UA1MG&#10;zT3Z+PjXp0LVUbbWcI7d3GDMvcY1cLmAYFVSD3P8RMknmAmBaaXNEUKLgSePYx2VSXjckGeNEpfN&#10;EemDcccuvR8afcJoKfKx4yZ0YcExkyKZJ2Y7aPDl44ONFwUAdm4wDzo83JeTPZ5DcCGjuBIorh1J&#10;ZBjwJm4mRzAls6DkmGpggQAeG4wEBBArsNwPuH6XSVPlcjcuUYmErctskCQ8uQEnFQDD86pLyYEj&#10;zoORuSAmdMjT0oEOcPNyY+NHuy/ZsaAjGOBTG9xySz3EPQCSGQeMmRTG7cka06V02MI8cae7DwdD&#10;PzUi4fQVVnL1M3fArgNuO3yLltB5g308mpbUVw6kDk8EGmq3MCEg40YtkUOYD01agS8rfbKeJONN&#10;M9n486ZJL0+lJDc4DuHBHJFMGzT3Z+BEremqAIbdn+GrhJ5XjHjVbHzMau0reYPnU7h6S4Dl44M8&#10;FrTRgbfT9waqvaGrn/ho92peWGbIBcMyG4AIaSX/AIn4Suw24/qIkNuIJPLS7h9Jm+54M/8AlKHb&#10;wLTnjccY/fVbIzx8YP8AQnJcJckpLi7wf3qDkud9XZ4zxqGOV+BW3mZQAW/MVwl+QaZbyscHxEYG&#10;3wcFrAhzhyUkwbjUwIa88CmEJz+UPVQdwQfGhAOIdvBn5ieGQaZJnyRqY3GO2mk4yTwQJkY++j1s&#10;fcUwbMcY8ioFlVbjxokzZ4+ujBJfgSG3wICkTdv/AA9NTOP8NLH8dMkcY/kIgBbv/v3EreC/B5ie&#10;uY/n5ukmXHvqcYMjz/IplvU/yky3ceBTLep5kA+mgCHb1MmojEvl+DoJluzx2IP/AGI8MeAeDV/S&#10;wKgCY3cbsPP+mVVWcTTx8CmOLkY8Gl8RU94MhuAFxCT9PBvaBDX44FMbjwZ4092XgGnnA7JM+onP&#10;EJJjfmIkO33+O0q2MhPqW+Ynh3O/qfESRparg+NIngQ2X2v2yIlb5H8NUCwaS3Hn+LaQ3T7mpAiR&#10;B4B+4NDSDxjzoAh8f4iet6Z1Mbjxk9/4qZeN8fQU4A22OAeTjSt6iPN2fj/ERIjcf/qJ14ikqpMg&#10;/LSG4HBn+EnnhMBMECA4E4UHhuMA8cCeI8QEZFMuY0AIhENcEH+2niDIkQff8v8AxqgnGW+f8NEi&#10;EUO3gJ76e3juRnEpwHieDuJkeTrqYMaZGTGPB5aCgZJzU9b7ieHbupaUCAJgxjSJb4//AGKGMhIM&#10;/cT1wv7CAEMfkp4g/wDqDSH4I7qbSxg4Qng4FDJ/saRCd9LgIgBkfjSI856Z9yBIY0APEyES99Mu&#10;BpDHjGmCwkPlpmNKBLVjz9waAGur/eJ0ZMaZtpcCAHh5EiEHbSJ/eJkmfylQTiIPAoZBkg4FMGTv&#10;p7T4IEAQxk+OkS5dzp4g+53yeVwJ4ecmBADI8mRPDGSDPH00z/EX0gBwfv2iQJDImR/3fTTxLiAF&#10;1AJXMY/LSjS3fB8RAD2nwQIk3ITufxENGPvqZbHB+IJTlA8O3Gnh8zH/AHaZ/hwJD9wCAHreoCPy&#10;1DGQaeJn/STI/GgB4hMA8/GmRt8djBqW0rnPTxLev8RBOMkyZ40yMng6aVzUPgSu6fuIKBJaaVzB&#10;+Gnvf0kAMjydD4ieGMcA0zvHfjBbS3zH5SAHrmDPHqRpm58fOlcx/IofAqCce8jAmRkx/wDUEmbm&#10;NPfPxoAVz8RTB/3ihkuJ62O4pwCWBM8fyJXCQEyATIxoKCZc8Hmp7ePw0NtlUzqIAeJkTJLfAbpp&#10;khNPzIEyqCc/bhPITBP1LaeIT86ZJkQTjNwcfAlbwZ40v5E8Men7iYA91MHMS9zy0zc08EaeHk4E&#10;ATLmP50tO3n4EhkTIyIAegTxMiZHnHgUwdyMmPuJYDIxjtokPmYI1DGTTUxvbuYPw0AEh/vp7AmR&#10;k76mDGOD5/MQUCt/iJW+5/vGnreolwZ4/wBRMJx4dqDIntSP/pqGMffg4FM1EATBk/3aT1zBn/8A&#10;embnIwIk35mCwL6aBYukiQ8+SPTgUMYx6H8RTBj78aoAmDyDRjz/AO8HnUNuTGJTBkxkx+WgnHrn&#10;c+EjDfwR8aGt8/8AmXEYZ6PBpqgAwMepg8vlok3yDUNvn4EYGRAEwY8fHwdPuKYO3Hx8Chjz5/MU&#10;waYAYbXNDxqZcH3OBBxk08GkniEx8CoJyYMhODvp4ZL19Dd4Ilj7iADw3H5E8MmD5EHuYP7xPbwg&#10;WGBk8HAnm5ORgQ25yI4D/qp65gHgVAwPDJ8dPDISNBxk/DT1z8O2gWGNTgTNzwIbvGD8NPY0AEhk&#10;JH+InhkQcZMedTLmnz0ATODjTPuJm5gyaqZ3j8NAEzePAlcx50NufhwJ64gB75FMgQ0ZCJ65p40A&#10;EhkxpXPGhu8KHvCYAY3jHk76Zuaih3Mf/qpkhMaWAS3j6qVxByE76VzB5SADFzB+Glc8aG4+4lvC&#10;ACW8ET2NDRk76e3hMAJDJjT2NDRk8CeGRABgZB8aQ3GngQ3eE9c/IgAkMnfUy4g9zuJbxjQAS3jw&#10;KGQih7x40zc8aCcmXO//ALyJXENGTwJm4gAkQiVzUQ0jjGlcxoAJDcd+BPDITuIPc76nIAlDceBM&#10;+4oZHH4iWNLAmY0sffUPeErmNABIZMfAkMg1DH76euYEATIE8MnI6aG408PwQIAJY+4pgyIaNPDJ&#10;30AGIESGQaDjJ/DUwfLQASGRTBkUMZE8MiCgmD9zgT0ChwJ4ZFOASgTwyKGNPef8NAEyBTFDHkTw&#10;0ATLie/nTNxfSAHE8NQxkxqYPxoAegTwyKH76eU4EzGnhkUVOIAeGRPJkaegQBMSTacxoAeGnhkU&#10;OBPDQBOXyMihjInsaAJnAlc/Ombi+kAOKQoaSWBKuJXFDueBfSAJi+biipxAEhJR0kDB4aVxMpY0&#10;CyYljTa+fnQA8klAkgYPW8C+lHUhACTibTiBYkkkkAJJSEkAR0lIXzbTAGUlIXzbQAz7iSkJIAj4&#10;EsCetpW0AMpYE9bStoAZSwKQkgCPGlgTw19IAjjGlgUhfNtADKWBTMCWBADNtK2nsCetoAG28aet&#10;qZbStoAh209gT1tPYEAQ8Cetp7AlgQA2o8amYEyRAEMihkUwihkQBDJ++obhTCEQ2NADLgnjQcim&#10;EJgQ0mRADNxQ7mBIhENIRAw8nfXko/sGq5VUgT3N85g/BYQeV1Y2nclYvGB9YZbRBrur1lNjZNot&#10;Obs2OIbpvqju/wAi8YaXmExomozsHmnq2yJTnVNKO6o7qI3G/wA4eAguZ4I0Hrj2lluxrRAuBCKT&#10;3DQZUYbuNQEbbUCTVt9zOhtWS8ceSD8NWkZwfPJfuE2fNoNSBB+MeRaFXlPkbTo4Y/N01SZgz3Yg&#10;MepcWK82UCmBLzfBH5umlJ3jZnLnzYwM90VsiAvHBAiwIxK27Z+PAY+cnUUI8U0cOX8uwQcA+YNU&#10;9uRlbAFWSX3ICPm1/pLN3AyQOccCANIHOMeSD8NU+YDHGPBGmRuCcaeI4HHYjVAFJmEjs2I4ENbu&#10;CByLTng7zI+v93Wb9VMJyGNxq50euDjyIOQY7iTgg+igWaFs3k45lP2LY3BdXrFS7d62bAZhY22Q&#10;xcwq8Z5XMCM3IDQaa6E/+aIqwzYDPfuXyyLmszjGyW/pOy5fycWMrcPSCvNtkuZy59KoDlGYgrQy&#10;d9eadQS8b8h8Z84+p41W29aPXM23x4e5GPze+r5OJPZIBzfFZcCurTxkJMZRHmcn1v8AaZLL3m7c&#10;YEYbvGz97n00HI3Jcx9xJwzbQZ4ONal5zJrVWSOlGbbRu3ljLiV3h44E8TeOtwKyN5PgZANAcSSV&#10;7LTcvV3pPHMQP4+ny1sG0Si3NQjPHAC5H0x+CCBWTZuOSy2SyoLk4h75yye+ukNzHGyPj4B8tci5&#10;zbbDu8XjPslZ4zvJfuznRR64yNLs4ParvMR7aRJxtpscPxbqqvY71gIEZgFsuBLrbUnFuhbwzMBu&#10;QpmVyclzGYHVSuEj6+Qask0qDf2wMABDM3Fa0u+mkVJT5puUDnJwJ5nc3bH3FW3hLyeleQmCNAou&#10;EjJLo2013wFy4LT9yNU9uMdz6aPPJeUI8fMgSkcvGZzg8xSTRqU2gd44HwQadxPEbiNnXUVB+r/9&#10;oW16M/LLqDWe7XKHl1Kvd2YTXeNJcknmCI2XQvum07AS1JvZ8JmO72fkUxm3x2MfGmZXrZOXGk4b&#10;ubmRahivJnaDbggBnQ1vNMD3BGC4h25ubePvp0luPP8AC/fXygUQ5w4vE5HLVko+kyVI5wQHtwDF&#10;qEKqfMJxgHggVk2Z1QRs9P4CCt21s+SASZ0u5NMdzDqR8pLaZTb2AZ43/wB6biWzS9mNs9A/sW4B&#10;6pO4ueNru1YtRObMHALTuJ8JO7+kYYMZxHGmUklaRiSSSQAkkkkAJJJJACSSSQAkkkkAJJJJACSS&#10;TzfmiQBY9RsPIrsN4Q0uBBAqe9zDRKl3g4CYI+BYT9PTV6f8dNS3tBFu4cth4IwIO8cEjR7tgkF9&#10;tHwEVVeDsr8q+8vDzN57NgWkUvJ2zwZ9fOs3p9mNyM+M6PM25IMkHGngKaS+zkgPcWkN2+OUgx9P&#10;poaRw23YDaPTOnhuC28HcU5+aBmYD3NsCOxbg6auFDzwgRvoDXbLjmEVVnjwTxsCCPUjGrVs/bvY&#10;xHNYyDFqKccadSbjfyHZwacBOojE4pttKtxftjlJcLqD99KpBjlT2VP5afmCEQg+4niEJOyHx3W8&#10;fU8CoAyWtJwyZucbO7gJzFj84mDly5ObvrfpxQ7mBseCxcgu8zxrPfsuTdjxxsS4BltjIJWJ2kiX&#10;gGm54NnnjBnu8xadVlUNrQOnb6f+YsxeSMkAvZgFIqe43mPnKMEB77SMoHONJxMGzwmOwUf0kB+z&#10;5I88HAiQ5oMI8EdpCUA5wBcDHcyIw3bjVbeaxMiZcM3LZWCS+Dl7bv6carc4eWciA744SINyYd5F&#10;J8uJjeYY8iXaBA5I0H3wcY8HfQ3nIC4MPHA1El84cNie4ocCDOCYEvRNnj7AuNmJPB7tz86Ay+oJ&#10;iwJjZvijj+Gst9DwkKeA/IFCYFY7rTqyg5wScMjwG1I2+rbXaXqb1hLpPPnzNye3A45ZC+4vLyl6&#10;kLLXIDB411PS+0CQuXIDPNM3UIJZWUg9Sqs1cXN6Zsdh7uTbbvRsilZo3E2CdyPltxLybrzbJMZ9&#10;WB3hgWwuNO3a7iJM5oyc2DNjiJARVutJXgcgNY0Scsn+FRYXGqjG9mMxYrXgX/Esk0eEmshPAwPb&#10;jb8v5Fx/OJw5MT2zUjW2NydmjPGHeubp3VDmFLympJ0xjgBudzSc2l0HbOTcc36ncOiTh4RzrG4x&#10;rbK82JzaSE3lsxdEl5OW5tZFj/Zb2PPABI60KS4UWN6/c7mHUjcF0/nXvxsPl7lhTkqYPLW9MxCu&#10;Lwx2Z025c1PI21/d4yF5ngjXu1s/ZzptKWO/nE4e9QnjXn2ZdbLQd3y+nakA3aRsn3m+8kh93deX&#10;3Drg+pKHlzltZmrEozE5nuRr1WbzDx9NebHrNbW5c+nxgsNONvpOffT+it7Z0EJLmdw4QrCnyUxM&#10;cbM++QE/sxFTyOGT+/glRRxrVHBBuSHMhpJeMJPLgJ/OugS+ozJuF/4mAuJe5bExuWJcfTTzieTY&#10;N/BwE1ba2ZxbjHgNppkjcUA+kSAnTWomaYruX/pmYt5p2kPHHpxq4UXOBypzjjT32H07zM+fy0Sp&#10;PZ/Op253YLEpPpIc9VW58JzHRNU39RsE8Jv7K8zPnHqD+ddmbN6oJUlHypzGe5GMWp8645mnq77Q&#10;ZOJjZBcCTyu4u6dgmwR7IBY3j64CYC9pbeCNYruYMerp986BONlM8gssrnjaMgII3wrxFMqh4OBt&#10;jWDbW/VcrSGYnmcqnm8WPuwx5I4IFnA9olTycgG0+B+oLAZddCzWPZ23iZkNq/IMT20U/U8qnT5/&#10;KnzojLmaReBYbUk8mM+bHgcgK8+qLOu3qsmDaZNt5ZgLgI19pWGyOYMoy4I+ePmD7/zJGaybQTCt&#10;OJ5e87Ec47BRxrpCR7VCTWQ3jAKSOXl1LXgjTO2BvLmxAR2BECQX7aodF0+Mw5rAzPbuNdMfjWK5&#10;6WqsBEJsZtZoTx523JbwT5BlQcbcYSHggP8AFWJ0/Vj2TuThNyScwZVqk4nA3JAYLo4LSidCb2xH&#10;Wq7geJNHtvBpDg6lrvqGzeOYGR4OZAplLvBvL4YAZ7SZcDwa3L0rdtZlzVtrH90qtP1o2k7aeNjA&#10;uQPBFGP51kIoZMW/G5AXH8NXqaSMj8lkILkf76BRyBsZkDpuRl1bi3eOQrRenveA7GotbWaDswl/&#10;9YgM2uktlFb8a9nqbeMuybzk4m9wXUXiXQm0CVU5fgMAo3I+WQRF2XLPWMmNQypiwgAwIbl3CrhM&#10;qyUqXZxo2vqHd4WHF/3flOg64pNlO5c+MEAnG8NSi/0rmP1X9ic1mtTgj1RtW5dRWXZXtPcmmJ5U&#10;/Bu8ZC2x2uDGu5it5ds8pmdzIOm5OJTvzFjuj4PNNjiwPUdOwy3bFtYoOVTXs16C3A309NcpVB6z&#10;FMa/ZTHd4Pi58a402n1w9mpXxjahicxc7RjmDngur07F4WLHUcNzNk1W6Vo9M92KH2uSWoZCd5Ac&#10;RIxi9pbf77i4trzaBs6czE5pVThW8ZOnd0fyrkKhG1QhLganMO5p6a6yofYE5nOd5oLmcnl8Xg7m&#10;SJH3hBhyskqtaPfObp481T41m7xwSDJAuhdqOzv7PTE7Ax7nlkEsNHKyXF0GMySZqkPXr7vEclk4&#10;TYza2fEfkoG5MVaQzGTgjRKRyccA8/lIkRnqZFpJMsAt2bmAiGzxn4wW41cHFNkjFjgVPJNHPJMC&#10;4rBYpWMcY8ceoj3s0DY8H6arbMfg6iuBJePdsf8AEQTlVeOBwZOZAqqRwQJMitRGZIx4I+mg5Bjj&#10;HkQ4ADvjmBzeg41tlJ1YSPnHWPjGMJDqyU+QTkmC/bjWZNSWJedySNv2xLgOQzXPyiKh1I4I2e2T&#10;e0dK4slp9w5YOcDM5dRapKyNnNh4a7j5ZFi9o277TN3DyyTH3xlRJuR7HfNzIOpayJVoPG5vNgZL&#10;vLSl5Bxy48Zj20ind2x1xWxzwUAzwGPcg/xqqvKscwDswHuQKtzBxjIg5HBLi1KTMvLhKyYyLeKH&#10;IyYX2DxjvAXH7ka5pl8wJvIF05K3GAfsx7elqJPmiO6aFu8ugvhsCJb5d0SrbOn2TZzjD1OYNQ6f&#10;qjGTBHqRkRh5PMA/aQXI/MXQJSSGG7WBsjDBGFcrzQhLmBdXbQG5Xg8nAsreUW5gzx2iJ7toYZKz&#10;b41rdJjcwOQRh6aqm58+CBXyl2bltn5axZutnxgb8MbKOw5DavE6dpEiEG/vwaQ7fUVPZkZGvwGQ&#10;1xMHLPIHjGhMKpI+4p+0SVjjZXtJc7xN8C3CuHGNtj7/AFFjcv8AvGCNUL18FeIh/wBxX3ACBWq7&#10;M603NxuxuBHXlB/1VvMfAsseU29Z+0wcCcl6pShO6o6PmAxvHN5ydXyR23LazfL5Vxc30nUBX5N2&#10;MdbxRcwIzcggNwfFXOzdHKNRO6a1/wAI20bLGa0SPzPGhtaSdlKqYBHBa1Omulhk7VlJ4Agzjtcv&#10;vri3bBI3rMmCDkrThbu4W9o51nDzHwKkkcamNGJ4MgVSSOCQLU7piXHTuzP1kJ1SotzjPvDL/lyI&#10;vX+0ykKhGeMMjE3ORcmDtxkzokBoO6GBwbJ5im1gKLUZNtNY82l29OcAV2Rsz2TyqWtu0Z6+E3j6&#10;bcnHGueqIlg4ZrgDaJ5a2ub05MjExxnuW+ouO5qns4/CPpJ1Vwa6e3X+J03L+MV+IYi06J2wbRP6&#10;ulTBtwWtRc9t6kI2HuzP2h0Ty1RC1Bv81wG6emmSSCa74YrO7jH5awsXg0xlIW3Xw9niamTzTWO2&#10;zbKfoQUqICZTidiZwE6d3OiNWbWJVNfYJUC307iwiYUpPox3pkf9UmdXbZvs83+Yg5o4Lv5FZNpj&#10;Je9sj0gS7y1x/iFtgl7kMxYhjBnGEX/uVCcDZQDBG5BkXSG0yl505enmQQbwyl4rdxc6zyYNpqPI&#10;tHl91qo//wBc+zIdjZBnFaSNlA5xyo9wJFmTdk4MTBAHOrLN5K4bR4lClk0cM3IDeWu8RxbXue04&#10;qbC3TQaAp9xvOPy1rMwcOQ2IDA5amDmjd+2A/bAz9REnE8G8bYI+NYmurbrCNKagPIyMt9z+Uj04&#10;eMoxg0M6z2T5Hue6rJvBLmcFyBaaUETw8O5HwcCp7xxz4I9Ty1dt8xsscCzecPMAzxwJyD9DMncY&#10;L8cB/wAMiPM3DZyPBf3eNY+SaYB4IONWSm99MTJqRqJzqtwYbZJ2e7fdj8wSeeTjHzunpJmn+WeA&#10;3s8BNL5ENmlwJPMT4T7BYNnEwZGbA1841mM0cDc5O+iUwpd7A23yAGj5ipIxkuZ0O3RiQk3bjgVk&#10;o+abm9xwcY0BG37kfGrJJxjjFjsLLuH02lkqB4N4THGAX4SrY5ONyM+Dpo881vhplu3IEeCxnGtO&#10;7ZEUlwkYyBbeZc00YG33bjAlJ3BIyADGD8QS2bstlA2vRgKOP+dYt28aiSkyN42gGePmQWrq6Kp+&#10;XtqkkoIID2zE/PHAuexyttG53YN0cfTtrWtlbhyz0YwFHq8xXXVE5VZhTcxk73IfPzUSlbizx2h6&#10;WoMq06tG5N5BHzIyLK5pMBwfEj8sqdN3T6lIHZ02SCYncwHF5ltdFbK243Ll8GA9yO1qNi8f7K5p&#10;cVhuw7NjIPloPL9oExkL0D9sfJd/cUVLWD3HSG0iXvWzYGvkcXfnBgWJy/ZvNpl7SzfW4ycy4rVK&#10;6kc1a9ObSHb1dQuT5YVpEwl42Dbqjg0tROmzattYhKLTH55NKwphsdtMpVcCTlkFwLPSElMy6HM/&#10;cWtVBPJsZl2a5PvAeaMnfg91ZK3bjZuQXrXN1PGk9apqh9Ieby/cCg3bg5oyFRKYbTHraS7m5Bcu&#10;dRMzyoJS2c3mF3AqqSYDmTnHBpx9RI2VbgUhJnUg37I7YN3GTyxLJXEjmMF+PuD6a354zlJrDlsD&#10;c3o+YqS49pHjgPbjUbnWjv8AUMZeMGxtaMCmy9m2gzwH+Hyle3AytshgCJAobyXjgICMPJIonJsC&#10;g07ZXT7KZPcDljc1bWktU2obJ5KzsRsD3I7uqPvrE6Hl71nOgRsz3PLtrpCeVASatvbGJRum/U99&#10;ITCqaG0U+k+zgsgM3IP1RIDWEnsucATlweWXgR5w8G5yG1Ak6iMSeTuWYwR/fGv762sZtdw+uSY/&#10;L27aC+aM4m5h6Sz15MBs3pwwAFgIuiphJ5c5vx6VknTWJ1J7N0LltanRCCyM5XjZAeQAtxtyiuIP&#10;XFUOY3PP+okOqN/ZZAFHbFqWlT55K+QaA9yAidC2guLg3nG8sgR3ykj6g0zc3weBzdxjTMrp9tu2&#10;Plxj1V1pQ/2Ujl1lyxEM1q7cIkv7pQc60vL2Rh4I9SDzFDmlPvZaTHAC3B8XgR5xbZzY4YNMJOXa&#10;7iG1g8cuW2Dlxt/30h0L6h8vMxnDcvH3E9S9QYyYL+cmmmZg8JG2BHHqXNMiz0g8D3HBxrFSneB5&#10;1p/wjc1IyO5Z6kaz2l9gdRzJ7uxmJRweYntne1CdSfIzPnGtUpP1nNwmx+1WJSfEHkjXTotaoxHI&#10;MO2obK3MhsYwFwauoq1Q7dtHMQQPLRIPLLwfKuhK820SmoSHgMC4Egv94VVWey+SzJtvLM5R3PN4&#10;FpzdpQlyTSK42JyVtLu0pUB030rvNxwfsrleaDZf/S7oa7ApepB0xLjtnJ/1c8C5d2wPP62O5CAQ&#10;941dPgRjEbQUGV74S5Z5lzykSb7tB+J5qGjZkjJkArU8lba2D4fmIEj0nGSAh4ID5OUT/uR6VuCR&#10;vc/GMVq2q3LxtjZID209K5x2bNgQOQZ/MVAJKfMJgRhOj3tO5pEXOtTtyBengW/bXJ4ymTneW2nc&#10;KsfqSTjgGA0B7lwSs7Sixxm5F+i9CluB6iMytheIGBSNdotftEKRumxbD3dqeggj4CL0vk7fweau&#10;YNlWxgg4APNLFzBk7i7QZyP2bHy7a/k79qGfiSZ+lWv+Wp/RHImMlri7hE9DNwbJCf4moqHtE2Zy&#10;6o22BxpmH1FrDduRCZy2LoYA515jAyjo0pLFP9Hj0/joeguhJYqth5DbRtm72nnB4DAydMixxete&#10;1ihO3ZeYPW6a8zp9RzhjMSto/wD6BF/XfIHOXDl4m5rpo7g+8/nbnPlnWC6xfaPmhZG5cubwemvQ&#10;KQTxtUlDzWTuT2zc0f7CXqw7Kxmlx3EYePTWbbYJQWm5q+0LcF1czlszw5nLcSV6e/G49K2Gpy9C&#10;bjYnUfJxfFocqROJpT050ro4xlXVkn2+ODCAZ9K/xBrKZhNO0iby2AqeOYPd5wR6kC63J4qJlk6c&#10;ciLp6fAYqcy2C6RXI9w6xd7eae3fMyKsjqnb25jH7Hp3FCJ2SZtrHFjWNThh0Q6kCysPyfikM046&#10;Nfv8zU25nNktigO8nLmZPMcZ86DzcYxExd9J5I3AUEN6TxQ4Ysy9HjqV7PQ1PMZrms7hJKNvGPHA&#10;hBIyd5TRwEggwxBUHOrV/wAfaZI1HHiSX5gX1BmjVJKfiSIXLKbI69MfowpWmoD7UMMeZRyEX609&#10;PdUxwx08aX47g7wsP6Dtl80l1JSGzGcQ4+oTvrj/AGsbWJLBMX0EtYicQELqOS+NPbTJoygpwGCa&#10;5NLdh/zLlHeHLkeiDIs5262w1HJ3TTqXrCYufZjHuBu8vorWnjPHwdNY/RbMgSY4AXI+oRadMHFm&#10;xGa0Q37iRNLinzieS6Wy0+DjXGdQVIU1+DzFtm1ipN2bbtHavE5ttcu8edKhaW7hGTJfcjc5F0g3&#10;rSo2zLc4LQwkXL4psVoTIrrLK3LHkMtR9tXsKoT0/wC82Uk8JuR20E1+os9ePHoXN4J84+ohHa47&#10;uODgUtvOBmWIlFR0LrQmPapOgtnraN8UlxE6Em7mYubMYN4j6Y1ms4tmKutdiFIdnDA/saxOoRRZ&#10;PWLGivZR73EW4y6S7cMMnFHzFs51mNtE5Psqm0yHvNi2HzCLr+qNslHyogAxg7YN5ZeTAq3VnrEN&#10;pw2AwDKmrMPTGLjWKnM5VnT+hH/3H3934n1/9pm+z/YG2n180c1yDLat9+NTdrGwttJB422n9Rdx&#10;7E9lbZhTgJxBqOpgL8iwf1mKs3AYGffJ1FF6zlNyFa5BbNw0SNF3I/vHmpMG+7EPAofogVvrOXjC&#10;UEcHU1FTxjXoaOKxWmp568VtIiVzAmY04CYzIj0vcEgIgLdTBuECzSG7whiZz21fJfT71+2O5CC5&#10;B5iw1u4wIxK549DkgOXAgZcaFNBvWZcBtOMiUvbtjZDPrcCobyaEc34zHzobL5h7SoEpC46ilexe&#10;fTKXHeNmIm7IervJFj7yTtmznAultne0Rl2Cdm8u4B3S27uT5VzrNPaXp4wguQEWK9Leqf8AlLAO&#10;RmPgsKYzby6Bse9qR9NPOLnBGC2mRt8a+gTN3bQDxhBnWtUnT7kLK9uJXHl6WRYm3uQEWwUXWjlm&#10;TBqkg8tWQkWCy4TSl59IW2/vJVbA46gu4qTPNoFOPGx20F1utO2obaJjOJT2bBaG18sa4zZysjlz&#10;g8xCE/UPn9MPM6s3Bz7NxrpzY3NKUM93ypLRA/yfsK7y/wBTuSuWQHIaqFqC0xoDU/qvFkjfGaqm&#10;Aw/EyLG/ebFa/GdB6gyCvIC+1Daxs6czHBJ6cFZb6Vzx/sLGWe1Bkzv4JG1JH8XuLJqwZN5O5swH&#10;E4+Is27UItrGR4rE6ehp7hiu+zHSDesJS5Icz9iLH07SDkqiS3M4BfTXPfahI8kCuFF02SakPjAU&#10;nwxeNafQpI7jYG9WOZwPcGdocHTVJqWh502JjcgW8UnsnnzBtgc05buC5hSpnfJiwyPAXGXK1EJQ&#10;pXbHmyepptmJJZyxp7ltXBSXPfjjXqvuf32M2pH01/PgSoBs6jA/lunAMoijXo//APNzstzBAGnC&#10;kc2uYQmTGvMeecA2S2yP8x7Ny/mFMi7j/f4TMtvEwm01qsEtZsbhvMtK4UnL21PNsbk7VvAPmEIq&#10;fVlePQtvtCEAt9mHM9z5VgLypKjnzY/aR7kHTGnYWqNj48f8vxGA78U9h2BOPWYothkguuPiCyKr&#10;TP10m1uzJJJ9Rw5Xn67pwkyJkNbgGrUzpvdm+CPT+mpcvjMczwt08eM2cNmZfl/CdDf8QZzUMx3+&#10;dAK4ucsY+D8qATU/as1A5jDuDYencIJUOVzSNtHn04BiRSgqbmu0afAYQHKBgPUITy1z6IOiGvZw&#10;eCeDg0+/+R1k2bEYqOvu8fEb43lUhDLj7iArsxFyLUuzeYRvTmd+zrrN7NWVJuTtGkrLAwGW3cKT&#10;jj8SG1QSnZ2LJNREmBC6bJsLg/aWRgJE6LK4uNWnp8DfN1+/wMbMoiye35XlnHA5O4Z392PrfDW5&#10;bL6onW8gDY5mlcVqo/ZO5fz7A/YlbteoQq06Vjkstr2VMIDiwNy/kXpE11sX6vuHP4x0qM38vpHc&#10;mz+XkbNgYNNWSqJg2tWTalwSmSNuyuZD3Ppqk1o4koiPjPJqIe7i1NVeSO3VHoLjz320N3MnmO8t&#10;jib3P21zr/xIbORngnbHfI+nayKybaKwc1PPj7ndIAZbY/fQGV7L5s8HvJmP6mRe6cswq8fH6j4j&#10;xHMzftT6/gIdN15Id9vOZG1GEfLHaxrWmfrAS6DJAC21HyxjEsNmFBuY3O7QA9qu8tbBI9j7lg23&#10;lyxFg8xdC6bEUrsEUJ1rgbWG2Co6kHubO6MPUJ341MpOm+x9Y1rGTmEKjG7tpa25GfljWzUfQcue&#10;OQRzWaiIYgtNsLPgXCZrmCpX6Du8LhrG/m4jN3krqOcDwMGJcHLuF4P2VoVF+qeRyPfH57kY11R2&#10;WRmMG7A3i3pjSmm0yS022suX1x15YvGuYhZPISewdA7DRVfiDGaw2d1XJx2WZxbqMXSFnVPcbF6j&#10;NLgTV++dEN/yxcieqT1gCQEyH3f+f8yGyv1mB/dnh7lwvm8C7vGYzIKVYz4jkpvSM7ZnsrryY7yd&#10;mZjrdO4obxw2gvuX4LkYxczuLpZn9lJ22A5jfNRmtcy7/iWG1psvmLm/AF81I15ukX+ZOc5tu57p&#10;l9FWr8wBoN5Npq5PBKgCHHa5g/fWqUn6udVthnchqO3GTUJpY0Y2b7G5i2lwJlfthH+whsw9Yj7G&#10;DO2C+EQxC6douRJ63INlVx3m1CxiqrJHumtPKLevJSxYP7ri3qkITvq7UvT8ulsuA2bMRDucy140&#10;N2Z7fJDNZTvM7AK9yh6vGulpxK5LHTh3mkODdbg1b9rjN+0EWTxn0zAa4rSS0k2PGY+cfT764h+z&#10;dR7SJt2rMrreX3dMfufDV8b0uScTE7l+feNW5bu/lXRXZ/ZrbBYENNOfAMno+UydtubYG7h+Fxx/&#10;UUx48cwZGYPhok3eDjHgg1PMuoxvFngPk/OllAHlbPHY3nU+H/pTxJP34AZP5Fdm8wbRj6WNZvOJ&#10;4O4+jjPb+Gpxge3htcshPkGg8weMoB4+/wD41VXDx6bPYtqH2e54IwZEFAhuPaTxwfhowSaEM5xm&#10;PntI9J6XGHWNpwD83jSJK2UfBqQcxLAe+0g4B5NSMi06n27mD2lzx9NZK3ng5bYgglW8Bu2tJWrb&#10;htoZUlJbLZjbekFpqtO4Im7arDB9tjcbmdAggP8Aie+uY3jfdtHmdJDf+Ik2nbnW47quFHyeY1PU&#10;YJaG0PzLi2nI6ZRzyUOkurWUl5s/qupGz4zABRy9npfOt+2b7I5dJJcxcuWO8TAmrcL3Pl95dl7R&#10;6b7NksqlrM+7sh27hLayz2YJMDY+T4WeNcxjMm2TfYdPksYqFtg1vI2UYzxuT2zdMngSk8vZOXoI&#10;I+SQvL9xQ6sGOMYAxnFjHzFQ55OPsrJTxmOIbp5y/kWkYhnu3CuL0+sy3UZD0rnyLPaPpNzXk63M&#10;x7bUfMJ4FVXlWS7sl9uwM/mERLZvtwbSGUnYBY6zguo5W5ChWCYW63cPUST0/IaGpzcGFoYCfeSd&#10;/wCouIdj88ph5XE8bBBc3wpStifvJVxVkynFOMW0Z98m00+7Nh8AA+Z+0jGzP1f3tNuWMygmrXer&#10;V0mrwLhM/VS9bPi4ju+X0ubKsWj3OE7Smk4bS1tjvix9NDaX3acNjx6pDeZ4FT55L3LltZNqRkFz&#10;BJU/WDKQjs2Lkf8AaSC7i8qSmvcX8Z6C7d7nwlP26TQdEykDkLERLhbWr41zHsvqSdVI53l5NSjg&#10;HdtthZE9t0qgVTzE8cZyuIB/dhj99Q9hErI/nQG0ZxM2xCiuEIvVcLk5fQbj905GFDV6w/D7R0tM&#10;J5JXjbcI2Ny51CdxcW1RS8plUxPB98Nd6fAva0OxGmHTbA09GTzBkUZxsPotg2swU41+paWZDmNj&#10;NsYfMxqlzdv3Tydp/Y3MTS45nNqXwPOWPv4FT3mzuXSqdMY43xSR3eWvSavNibm2c0tfXOpb7682&#10;Z48mLOq2O/yore2UQiDIunxmZU1u38ZzNLVyo9h63UvOB7sCCDqLlf1kNldRzUt6SAuXOYNdCUe4&#10;G2IDH1FtgyDbEwGBnJy1yLk2NsOumpPGeh9j86k7k8b8G7uiavvrVKgouYuWR4PLEUq3jaITBU95&#10;4+tx9P5FW3FQS5g5OaN9c6q272tURIhKqrPJ2qJORhMTto+mhpJeQ3Gu9trmyeUvGTGoYD7waYfd&#10;mTbj/aXJc0o+fSTO5kbpvB8QWBdNCyamq/UeY5PGNjN3DHySstzIkRmSDgV8ttnJNbTjWtbL9k/2&#10;tmPZsZys/LJbyJ8zMqhKsZ8PCIhYZ0ltazm+YTTAMEEfGhreaY8kC6I2j+rdMJbPTy6XXXkAxXCE&#10;tr6ofYu5D7ZAATi2Xll8ayODmnFvTwt4JOnt08TaRypkGtrZHM3ldBzaZDvQAtwLbKT2Fto6Ynk7&#10;jfazO7bGrVPHFTs7F5jy+oPkwY/lQ6YV5KW0u7NbPhDDuFtz78az/WcqSrbOu/dmJGVufGcXTBu9&#10;CQzixgg8wi2vY36wU/pF7jY6nw+4slqSYEm5AQQckaLyMG55INNdVxO+y+hrp7TkcXk3Rnbcg7Z/&#10;+agrSBs+jj3VvG4XLBKlI2eHc6V4mpcIhbycFj4Ooqq4ISPOudj46zuD5uZa0mvJoQxDxxoM4JjT&#10;w25IyKYOX41spTWc851oHGMkaJDZkVwp+i5jMiYAgWkD2Z7gPG5Pn8tPPhj7NmSP5FDmhBtiYPLV&#10;8qy0zyQaaxOaOMZF8Sk/Tx55ONP30Bb3HJEOJASMmdaPJ5GRbSUGaGJPI9TPppmae0ucAeT01MeP&#10;MZABgUxxa4IOAaUBDZk3ZWRv76rbe3dR7eLxci/LxiSZvmAimNyNo+cobeXuTJEk7kPOuqKkfcWo&#10;jdtGPBBwKnvG4wkwQARgcvx8fAmd3FGhKR7nD0vmDkOeNHnE4GbPH+Gg47YeC1+KgLgmp7iKQvGX&#10;DghiYP00NeOBB+JGRPTiaYB4GwFSSEJHxrUSgy3ODzMmMmBaRT7ccFiNZXL3Gotgl4xwDSJo+EXA&#10;bzvpb4q3cJAnm5BwDWKbV4euEjJz0+4t2jqE3efkRId3Xweag+lP3fATIl2eOO/GiTjmp7c1QTlP&#10;eZOBByNyR8auzgeDgVbcW+NWEZD3fAluY+5xpDt99GBkH3AIAhs5eKP8REiMxwWI4ESbkHBYwWkm&#10;YxOf+mkPHIIY86MWycasjOTjt4408RuPgg41mXmmlINk7dzH10eeDHAnpXkz9/4qMN3A4+MHS1Fm&#10;P7panslDt6mfppDz8HANXAkvHHybX4iG7ng4NNOuEUgFxLxx/DgSby8YSfxFMIQn7CDuHhVagQXB&#10;vbgzx2sZE8SX4x/TVVl7gmv/ALgVqbuBx2Nf8RIdtD07oHmknwcAFW3DPuauNac4IOMuPlwKtuB/&#10;AyJ6XCXJM9I3TPANaEOVjjsYOok4p8fW4Fb1pF0JT2bgn7CMN5gT6dtTOy9PHpaaGkbp11oimoe3&#10;z8/xFM48/cQcZO/Bp21MGT4GdPPgSGMnHGpmnb9+yhu8aieudzuIAmW/q4FDcOMHAmd4J+py0yQm&#10;Pj4B8tTgMjceP9MaMXMFiOPg5SGjb48l9EuzyQfD+ogBkbzApm8EN+J8VPdn3uv+IpjeX2bEH90q&#10;AFuZIxpDl44ODUj8tGJe3wIkRnjHyLkH8inKCq7npg0LcHlplwzx/DVwI3HAhpB6v00soAJJXgv+&#10;BM7ng+J5ncVk3j8nUTIx4yZ+ognIbeX6nSxqYQY7fl20YIPTvdxByXDdDOmoEvIe7to/kQ1w308H&#10;fuo8QdnJHxpm3g49RPPyARt8HxESt/k5ZFMcD8aXANTgDW47JMHf8xQ3HKx+Wnvnuoa8cF/hXVQA&#10;HeeBB9NGP4kah2+/fyKwzXjPv9xTPn00hj/+DTw8nB+IRAkWnBx/UUMmfPy/MT1zBnjTJLcfzoAZ&#10;uYPhqYQmD/0kzjSHkyIKB62S2kS3d9xM8f8A1EtSP/MQA9x38GokQeDgOmd38Gp1E8S38LGgBDJg&#10;6AlM47/KUMf7iebkwDwIAet3uPUStk0IE8Mep5n1U9x50sYQyZ0v4kaeJkHyFD04OggB7d+fg4B/&#10;vpW8GSwntSPPGm0AC3CXvxpEJ3EyMmBMFhL9JPDIPjQ24SPjTw/3EAPOBjt40yTwJEt9+0SBQ7mM&#10;aCcmDt2+qnhjH3PpKGMieuchUAIlz/00rmPrpkn7ibQB86cGTuIkMahjHjyQKYPOgB7d8A8GlgTK&#10;mXO/5iSAIdvH86XAQ6mbvp4I0yO53EAM7x40h5+MFxPEHg+H/oTNv+IpygeGQn0408O3HwfqKGMZ&#10;P21Mt6eBAD3U98nMS3jHnUMhMaVz86CceGTwJ65/sihkJ+RM8GdUATLfju40rfjTNxM3P9jQBM4C&#10;Y0yP/wCDTOncSuf7GgCY3Jg+GmXBFDGQkf8A6amDz/EQArmAnlxqFc+qn9SP4lxLTg4AIAVzTzpa&#10;ehBH1Ezc/wB+BPQdBAC9/uJanB5iXBx6iWpGJAEzqZONL+TlpW//AE0rmD/fApygROXjSt9zlx/C&#10;S+inh5PhoARCdyPpp7AoYx4x+Z/jRIY8fmjQAy4/u0yT3FM1O4ofBnQTjJB/nUOPoKZjGodvTzqg&#10;BcY8CRCfhpXP9jSt4+D9NBOPEINPDuQcfHykyMf0h6SmDGO3nAmAL5z5FM/p+Ok3z/Onh2+59VLA&#10;Wl3Eza/6qRB4xqcgCOMeDIiijjb+NSEAODJjzolc/DTI+X5mqnuDzUFA9c/J1E9c7/maiZGPU99T&#10;BjQTjO7/AIkCmW+4vy39VPwe+mAIZBol/OoY8+eC6pgyIFjw8nyIkO3Bng40yzb4MiQ/H31QThIe&#10;f5FMHn4+ooYx4/kRhuMn041QBMHk49NGG7cnHpEQ1vc4L6JDJZzoAPNx4P8A0lM1I/1dO0hox4Ml&#10;+59JPD/2RMAJXMfHpqZc76GjJgyJbxgIgnD1wfwk9d08fcQcZMfyf74k8MioAJDcaYE8MnfQ24Tg&#10;Sufw0AGBuMCeuaeDv/EQcZMf/TUy4gAkMnfUy5g4D3ENuEUy4RAsJD5qeG4Qe5g+dIZMaoAMD9xI&#10;f92oY/7tPe4gAlwZEt48HHykNuD10rmMiACW8CueYodzAmd4H+wkMn4iAJgyYEhkIho09c8aACVz&#10;uQJEcY0NxpkjjvwdRABKNx30zcQ3H8dMkJg/ukAGLg7aZI4xobvGpj0kt48f6aACWPvp654EHuYy&#10;YI/4SQyIAMDJpgSGTxobvH4iVzxoAMXMCQyf78CDkIpmNABgZO+nriD7wnsaADG8eNPDJg+f4iDj&#10;IkMmNMAMbwlc8CG7xjSueNAEwhEzvHg6ah3O+md4QASuJbxgzoaQnjTNzkQRoAJY0hkQ0bhPXPBw&#10;IAJDJ+GnsaDjcJ64gnJlzv8AfSGTwKHc1PfGkNwgAlj7iWP4CG3Em3uASygMDIlcQ3Gnv5EE4SuD&#10;408NDcaeGgoCQ86JDJ40HGRTBkxoJwwMimDIRDRk08imDJjzoAMDJgTwyDUMamDIgCZcT1zxqGPP&#10;n5ieGRABKBPDtqGMmopg1OUEwamDIhsCeGgAkkMiZ99PIAkJxQ8aeGgCckoI08gCYMikKD8ieGRA&#10;ExSFBGnsanAmfIpCgjIkMnfQBMGnhkwZ1DGRPXEAPKQo+NJAExJMjX0gBxLGm183EAPY1IUG4lcQ&#10;BOSUdJLAeuL6UfGnriAHkoEyNPJgDw/cStpW09B7iWAkklIQAkkk4mAJJLAnraAPpJOJYEAM208l&#10;ApCAI+BLAnraVtADOBLApmBLAgCHgSwKZgSwIAh4E9bTyWBADNtK2pltK2gCHbStqZbStoAh20ra&#10;mW0raAIdtK2pltPYEAQ8CQxqZgSwIAZGNK2pltK2gCHbX0pVtK2gCHbStqckgCGknI02gCOmSJ6N&#10;Mk9xAwhkQ0mRTI1DIRAshxoa4IphCIaQiAIcaGkIniEQ0iBgyTIhrgmNTHCDkQLGSEJx/wAReWvr&#10;wbE5sabfadgxuNSCFct9zB4l6fEIobxu2eNjtnILgXArZBl99JeOQeUeyuoO0pCCM3Obitk/YWtN&#10;yDmUuwWLlwXMWJyOXvaVqueSRyC3bLcGNadS8wewXwtuoUttCAec07VLkb0Ghc1SiGRUNuybPJcc&#10;N/WZ6n7C07aYMkEuPgBnGW7+3wrE5W4HcvQHtx9RJnFiAOOX3iAjNwE6iqu+bg5OFaFNJgMLKzAD&#10;ll01m80tmsRwKMcQyPCRkBHBxjTzzdo89/ORPNx7yTGocwb2SIKB4bfGy99ARjJHfgVwGTkeBDXj&#10;MgXKAFK2/toII+oq3OGe7PTwdy6tCptxjesTR9NGK4pdsZkdyHjGXUTkCHnOrhngIoY7dxWSYDwD&#10;wICRvp41+RRMcM0m5CXEyzeaeNPDIO4gYHt8x2I1fO3HJmwMHJbiWSjt3Mi1qk6TmLwZ4w8nqESw&#10;APtL8mRGHEn1MYeDqLQppT7mSS4EcHtFzqC4EHkbdzA2PjAnJ3RZSRsyvCYFDZzBzBox8A088uBc&#10;nj5dxWSj2+83wwWhx2i6hEPGoN42X1hLpx/UjzqC9m+ddFSecTFs23Mz4o42/Lu9/AvP1mNs2bH8&#10;7mjItIJtcmxqcBKowdXUc99c9NxjWO2zusLmlLVuGzUOzl1VVhNZlMmO8NR3S2/H4FcG5JDO3L6W&#10;wU5u/lEJ/hUz1a9m/aXt8F0cerqCWhVZJ9zmJ4IPaI1izUWtLoTtmzp/iOD9omzOYyFyeOxbCTlr&#10;H2cvexkXrRVmzMU+kuA2pcFdH7ka85awkZGZDhgtYx6ZF0+Mdao5HMwum3DPRysbm/B3xoaNuQxM&#10;HfRJxL9PRPcjIg7feWzkBo+mVaRgFqbtyQDsubuDy1rVH7P8AzuYDix2tO4qfI3A382Bj1Ac1bwO&#10;asjck/4azcnu7Zv8vp8xhv2y+qGUnlJwxgtmGIv8i4VnEnev50eAwLhiF1F0UScNmwz47o9LURih&#10;xjfzE7xyAQ7YtO4ufhcvqhNexfmHXZNzpKo6/wApzHVmzd7IbEcd0nmKnkIPXgWqbWK8e76+DAfI&#10;4Fa+eBc9keEuY/MXQ4xO1uHF8wJUpu2GCTQfB5arcwmF7Py7nMTJLZuDjQcbgcBM507ojEQTBy8j&#10;8mCDpqySei5szJvNguAfUWhUfOKTlsuO8eHLvQ/u1pVKrtvkye3mwfuvlr4lLWD6dCVtTrcUMmYs&#10;G7jHH1Fy/wD0/wBPpU2YPiuy+ksagrV001+AQ51gkkkl8EiSSSQAkkkoI/EgBJJ+wP08JUxHBhQA&#10;kkkkAJJJJACSRJnLDueD0KQSSxwcRhpdun5gAq/Rx4I1aG8pZ986+i9ljyw/0+lfLh1BCI/H6YEz&#10;LJh6W5ENj91E5K0Idz6IYEnVS9F6n0Iv3GNxjgTt+9kSdg1cCeYNCXMak8dPAsHmb8bbIi7Ob2R4&#10;4DoQ/aJ5owU9unh4+JSEW80JG5vGV8ZjIYeMPAqezZigc5+BbYzl+mCODT8tQPdYWJEORtmzIDkw&#10;M5FqlPtxtmQHMZ7cDjSWSzzOPHqo9s7qxyzyPNRry06kAlUgyGyNgXLfUScTyY9kgjg6Zf5FoXaB&#10;XMuBZBbaku6g+NMzSsJTKpTuBgCxj+Fxp4ikDs603aXe0nuXOn76oZNpBGG/M4NRqRY/UE4vEyaa&#10;obhwS4nUA550I8qAm7AjgOslnhMZMcCJSNnvLI8cb63b6ZVQ38wwL9CiZ2wQI8ECZbjvZ41WxzDA&#10;RWpvNBpuuhOEtz3bP3FM3NyYZzQcA+Yofal4eCBMzhm9ltj4gri+ALc8Y8auEroNyZlvN8WBZi4n&#10;hIE19o3NvBeyL65LQGHjMgXJ4E9K8hEN3wkZMcaPSMe8vQQIcAyQZLi/X8gJbxrR288ZMBHDGx3j&#10;6iGs3hLeipNNXaeAijQyYjMnAoRG607scjlzyM6rc4l4wkwKxMgKNACzudxWocwIqtB6bXAiTd+P&#10;vodprr92hak3eh9pA2A92c8C36k64lLzRjfW9XqcC4Vb8zGjzMjmNzZCoXFx6cN2bJy2PricNSC6&#10;edZjT8newTEFnnDLdHdXPez/AGkPZDfbGu2ScxdjUu8l0+LvMtmoiOm/9mJx4FFeOotO0tke0xlO&#10;G3Y7wG5mJp6gsYcaw3bBR9MSSo+zQsd3dWrpLfJOg9SDZP2WBm+LvPUWb1IzJHYgMd1eGLmFzr4l&#10;Ch3aCQ5e3lTli5jBcjblu/IvVyk5w2eMmJg8BBaa8tWcvGFsCAJ105sL2iMmAwSR5pxk+7E/wrmc&#10;zD3bF/KdPy/M8tnzHbG+FuLxJ26MxmquamZnyb1qDXsxL7mhr3IBrzx9YzZUUNaHjlumGYan+pGM&#10;dUdD5JxOzJj0Y7uDzFcCS/2bdo1s0w2B1HJ5Lv8AAARIG+qQffwLKyMxmICyfmF5ZU7rVM7Y5H9Q&#10;zffCNiZ9TpkSIS8TBy0erSk5iEnIyE1bipJG71hx+UtpLiL+mJxOCSrPGAuDzF0h6tfrASmWzrcJ&#10;xptXH9p8iNcx1BL98ZY7+fy1nsrl7kxPZgZxp0yEqbErYcxMc2DLsP6OZxPG0EuBg9ogIK4Mg0zL&#10;6vcW9a6ODzF5MbJ9uk+pJsxZvD7xLCdMvGBejVITmW1ayAZnNROILS8fzMJ2N/t/MejYyZEmp2/i&#10;/KdG05NnBm2sf0H+INftR0xJp22svGIiQE8wa5xeTCYyRzZD1OXqra5I/mLkQTXkJnHx0Dw1OLtr&#10;+yP7PCOFt9yJyyf4FxzWkjG5GCOABW7ofUEvYuspeJ/LjtnwLgSLz+rCk5Lrtoz3IP8AmSLusLmr&#10;dthyeYw1e4s839qDidQDBA/B+Iq3S88bM3rGOM5W9sq6WqSTuYGx2cyBvAemTvrmmYSdzG5swcnp&#10;rp3JSxRydze4HpxS7l5MXwWwLgRl0yD8CZpsjmVPcBldqblblm21jlHbSmkwJcz2iavMSHdkR3dw&#10;tTPs6CbAM5AVv8P/ADFaqgkbYzayE9yMizGeTQZm3v8ATTNN1A5j53tDbqKKlTdwf2gk3pt6/Juw&#10;dN63Lp+NYrten81PNzQPAWzD0yWxrsSRjbGGxmTbUjGW0QffwJ7a5s7krmdAc8yB4ITn9jvJ6H1b&#10;hZDt8s4jpOhG85bg5t4nTSeU5Nqec5Lo7fMGu8JBQNIBExNIZqXeW5bhLq1iT7YKLnZNwqenGpIx&#10;6dxcVxc3tY5/gnXjX+XU7RHL21uP9HjMP2KVYzft8Tk7UZrvV5y3CqK8e14QEkYHE4M31SDH34IF&#10;T9tGzih5PTh5rTd0cbjl6q8/qXridUrPgTJse2YZVLgcOrifImR/d4vynQuybYMStn/I9Aa49XOX&#10;TiXbyFiVm5GLUWZ01Ssipi+2nskdjjH1LfGu7tn/AK0ElqSnGLyNiIj3lvR/4kY2ubXGUdObzJ91&#10;vWtTeRY8HuraZgpmUXRxyWaHMJcpbb1xzzuHXNMs3P8AVErz9O4tsp7bvTuu2m4SsDDXPH/EiSzu&#10;YgNMpG1bmb9RjoY/mXS0r2J0XXLYDkM11rS5DmD9nMDVfjJv/wBXx9ps4vmWfb9np/0zOplQlIV8&#10;9eu287KOMhfKxqsTz1R50FteZvhPLflcarm1iiybKJiA0tmty5zBo/RHrQTGBsAUYBOI7XVUHHD5&#10;gxaka4+RfF/kwtcnFZFv2yPU8xdxI5jLeNiUlvTIqfOJgMJMYeBddzzbm9clxbiJv5ml3EYeSKg5&#10;wyAaZSrd4yC5jZdhC531jdP1kf4jkpvJtvYkHHEnqwlzW6flIxNG7Z+M8cHGjO0Ch6Uk5PY54Vx8&#10;O0sYuEDwH5a9HxmZVJVYs8+yeGbGbWweJcDwJnthzGPAnm7wZiHx6caMON2ctscB9YfMWkYwBG8L&#10;BngUNwTByUNIQkCTcmMiAA7i5cUMbyyRWQg7w8Cqs0l5ICJZQdOUPNBwDBHHxk/ItCmk0G2Jgcgz&#10;rE9lk0HGzOzMdHpwSyTn5xrE10V47hWh7iZVGS/uZyka8z5FQxzweuE3UR5nVBG1/BawE5ipMw3Y&#10;xD9OPppCBznEN4zHbvX7iA6kae1IEh6xMauIjSKTkXao8fLjHzFtkrkbYIwGjPbuctZ7s7l7becZ&#10;j2w+WukB0+2YDsx+0BJqtlFD7pQZi4lbK3jCAozDQ2RzwgXOAwLkC3IjNtA2BBH1OogMwoccbbeQ&#10;nthItkACSm95HkOIkA/3FldUS9szJg/TIr5PN2bDs389pYbNJhgydxOQIcBxyMdzHGpm+DDng/TS&#10;buBwdfIqrUhBwE0Ul6ASaQOaEjzwJ4lwxMnGs3k8rI/ICydbNL6TesyawOWstLvLHlDqiVkmTbRB&#10;n+EsNcS9y2JjMC2u8KXZy7XwAtx9Mi5p2gPN8enjMC2qESLD49BVpRPyxjwLX+z2TmUgg5cfUurL&#10;KXkBHLjHB010fJ5PeHgN0/LUWr9Lq9B6DkWoJOSVOcfLW5bJ6gbTggJU8PzOWTwLQqsods5bHjjB&#10;ktLi5zA5kkxxh01tNR1SSK6px7C0ORzTY9zjOIkHTJ7ixnbQ4Gzl17mQEKsloTa2WoGYGDx8IZ+m&#10;RUmsKweuRnlRjiJbLzFDDRUbNyqjJaknjZ4PBY5azEi06XydtvuB/dHB5iVYM5KEfsd38RWpcYpm&#10;IyIkzGO57TdwJM5WSMd7uJkngVOossEiGRpMgGF5umvRQFITWayVk4CAQI7WoMi84G28NrBozcvl&#10;rpSn/WHnQW1n+8XBc24ds3jjsV4a1fxO35fdX1C/zGwD2eSVm43t+Dd/plQaebSGTDRlQBDj+GuW&#10;av2rTqYFNAZwVS6IqBk29reGufDX605fdHVY3W3j/gfetTbWs60oOm2z5yFzOD27nUIug5hOKYk7&#10;kAZacRPMXnlWu2NzO9EIBNwj5YxqqyOevbvPyLkp3Jcqau+RI9Di+mdbCzUWFtrj+l+o9P28ulM1&#10;kr6XBBv9wWpbJgzrjOtNhc2kLnfgsSjg8vjXV2wuaSGOU2THFeGrptMqyUy2Uncx8HTXnWBymZg5&#10;V8OPw8bF+n7bDp5kKLOi2M93iOJ3mytkGS9pPHwm8BOn1lzhOJAz5zZXWqK0czt7jv5PLS7LGZt7&#10;699hXRu4/wB484muS0AyNwQI8EHArhvGnk81UNvMBwX4I1cJe8bRtsEB1tdo4YMN3gwuccYOZ1Fc&#10;CZB4+Z9JZvLxktYIz5CLVJXJ3IWWA1r8VW3EZW3jcjYeCC0SAiyuYDwExwLcpg358BtOMYlmMwke&#10;orUk5lbwgwuccHAtIoMhDPcYf01DmFPjjHjgRilxtmw9HTOoZu6BtjwjZyPHBaH07fgVPcTAbkZw&#10;x84aGkI5jzobMHAw5I9T4iEpqKCYSpJiH2aAHsxOYNB+yxmHnWhS8g2bIEfMuCSmG7GJjjBkJ+4i&#10;60DJXErGEnmQfvp7s8cF/BwKyPBiuYL6GkG5tpNIy4z0k0cwEwcxbBS9QbyMEEayUbckBc61Sh7c&#10;ZN2MDmIm7SgSa1L3jZsPODmeUiQ6gI89mgBcgVPmFFzreQWeAnUEtso+nyS0eCZAE4gceVxrFuNw&#10;At6Pxkxwb1p8wasjNmRsQEYT3PLGtaJT5NyxwHudUZBfyqHS7Pf2x8YLly7c9xDnN7h8oCTOVknb&#10;IBrFwzflk8CGzShxP3III/Z4xiRgcveyoZ47HL0riMM/6yFeCcpDD81W7x9MxnmzMhmWjxj5gyqk&#10;yvZeyeEwR3R3PirsZnUkpbDwQPhXuVbLnWS15PGTaYgeMGOja1PnVqUuIaBUvszZM22CDTdD6iVQ&#10;W42R4I+C6j1Hzx7OM8DG5b+KnppSc2j36DuELdt99Zm00tRtHLtQTDAQ8DkFv/WgM0l9ltyBOIHH&#10;54EYqSVvY3uCPgJpjJ4FlcwbuW2SA5cYy6ZFi+cWiebtrwB1NLqqnycmNyfBp/DUOYEcsye0/hp6&#10;VvLznHYt9JW0bJluca1L7jBt7TqQXeYrtvkumpAQWNZVun2ZHhLN+3ATmeBWSX0PZv4PaEhCbdwB&#10;Til2Wh4/LLwIPK5GRnfg0ifDKtClcvG8vhefhoDUEr7NJku4CCT+6afaSVVnL2zZ6A0FpvARapJ5&#10;pNgkPBf3gI/N8CxN44bQDyALjHpI9SdWElr0EfLg6g/cRN23GYb9PCSWBlj0hxkLp2siPUeQdwEc&#10;HB5hOuq3WEnbP2wHLMFvqW1MkduWy4EcGmb4vfVYOL5tUptswKAwQCHca6ltcK1xLyQDOZd7TR4O&#10;dyXke1Ny6fg+VcK7UGBAzE+MFu5++uphVMUBSWcvva19TGbjdskYLkCGyduQLnAHUucxWqaS+yTB&#10;y1z19baw8k0iXyts8l2jqR9Maqs8kcxYDxm4OnqpSd5uzbHq47SeqCrO2GwOnb01agAPJ55uw8h7&#10;dz4SuDeaPYB3owCcaSx8cwxksm0/qqyS9xu2e/8A6ElzgHngxmKfBp/DWezhu5bOQR2Lau0weXiY&#10;4P00HnGsPWu83mLLdbaBW284JcAaA9sw1cHlPuZ2PfAgETSuktcazd43GYuODjGrtQdYOaemwHMH&#10;BdVqXViaLQazHZHk/iLZtldYDk7mybUZOFaq8Z0pOCHctvZ4/wBxZvRZJSF7gcn+mtO61Iimppqm&#10;0CoJTMr7Ntpx6RLncjXN9QM3MfOAUkCuFeU/MWD0+hkIXTJ3FVRuCPLAeXGNXIdUoQ54Hl7cYXII&#10;4PNGuhJfTbmakAYIBOGvUWSt6behGfGxKS2tg2bzBywGePcSkgJ5XcwKJwsz2cSMbZ6eAOnHd6ip&#10;M8l43LbHBdGYfTXSFP1JLp29PA5AJmYmkobyg3McxOFzp3OW5Erbj80HCtQS8hmyqpB75JcH/LlX&#10;YEw2Z3hnbX9YeqMnjXHNQSd7Knp4Fb3QckqrOTkjR4jMsD2zBpx/FVccTcoSe+th2aQt6ymwGcwP&#10;bjJp7ysyZpqtVjAR3ay1bPtvc/ocu5uAXA9QZF2/Rm3ejKmb445puBuoMnAuAdrFGOadmx5VMtQz&#10;flkWEuAlbR/0LzzMfs2xGb0v9Gh3F5i/mPTMNznkMRts3Vfl4j3Ak9QS2ZObLaaiJH9RXBwMbgfv&#10;rwsklbzWTuQuGzwg44F6FbKPWal80ZAbTQ1tyPqeNeN83fsin43ThkReLqF6ffp4e3Q9N5e/aDj5&#10;zq2bXGbrVnKDH5a50nFBt6qegM2BbNdtroWrbsbLeAn3iAgums+2P1/TsocnbTo1iMnLITgUnLDJ&#10;keK/jje1mn8C/mZSZO2z4eI6hoSUDkTdk30hx2tRcN+u3ozsFk+Qgri6hrTbZSkhbY9+3iP4RV5r&#10;esFtigrabeh1AC0MYrYxr0r9mmBlrl6yWo9057mB8SNj5C7zHpRVZGxMBg5Fbpg/kPFAe5AsfZ3L&#10;mRWxlSrl3yQFxr2RyUr1/keFJcEW9Ty4JMEYLkCtP2wkoeSBZFM6afNSYIwoPAM8EabrBSzT7xPW&#10;tU38ObI72hDjyWMire8S55wezxqokAWDpIdHDGhEFWnwDnzi5EeEDkjTT/0EI3u2MirwDurf/wBH&#10;Atjp9gN3KjwGAky/CN4a6/zBGvUmQDmQ48pQof6GxbmRTphKowE/8MqkNIMY8HfWnbovT3DM4Ymr&#10;Na2AvcyRr5JLiwjxrQGEjeGHgjAtN9GzQnZRzd8azHZjRWunjr/Efri7e2c1gHiJ6E7HFhyoidtu&#10;xMEfGhx4f6CLW8fHUhpqOyqbl7aZOfbH1y301fBy+XaBowFGHpq7bE9mcleWDTJ8LB5d3j91dFV5&#10;K6cmRGLbfuz4Bi5YlgzbVF/aOXRzxlAQGDTSmhCGJebAuB+qoe1ygyM/aWByka+YsHmlSOZbKd2j&#10;04yKFDupUF1pnteXHL3HGe5cWfR5EXePLyrLwv8A8f8AQttCvD3BQHjixxelOt4Mca+2bONwTBCt&#10;bhoAsrHjcq6RLUomhwmt3PlB0tktwHp9Ma60oD1fW72Ugft5rrk1La5oO7HueOBdl+rfVEul1OTU&#10;zya23XLbDXCZ/il6RH8a9T1TGQUs7hg//B+Ymn27R+bzO4tz2lzOSyeUglQbpDDF01o8jG2cy685&#10;BbMQvMTdSSaRPBf1cARHPL8a8/yHMvi5HBI019w6GFyy3pNv5jz1cU25jJe75Fp1H7JyW98eHthH&#10;qEW8VBs/cypvnALGg7hwVsy3Z4e3ATprrIfNtqjM05f6Zp2Bsj2iNnNHgZwWh7npc1cQ7dG7ma1F&#10;raamUvPPs3OsgBEgJp2yKlbQ3jlzNjx8yPp20nSFouXYj5hPMDrE7hjNaWxNgQLPBkxo1VDSYRvN&#10;ZQmMrJGNd7D4dI8bh9PX7zzabuN2wYlxo/HI/Ak4k7gPGBO0mK1PvROBCcbqGlgTRAYGTGnt4wKI&#10;DINMkOkCx124URoQkZMihOFFGSNUaI9moGjN5oWAmC+tspepBmsBjtDg6hFzG3cK4SuebsPOptUj&#10;LjpacdnRtj2dTV01W3kj3Yee1+EsxZ1hp4I1pEvrgjmXbnY0fh8axZuMb3Fj7hmR0u9nbmyz1FZG&#10;bhtJ2x8YLhuV7iof2kesxnCE9uAnlICOrHMA8EfAnQoVYhwNnEwcxkQ2TuCQOUy4JeJnRi2OAeOB&#10;agJL5K545uYL+Rd8bM9isuqGQb45mpSPScvU4F5is5hZJjXXXq37YCSSfMQmP7K4LqXFw3OOBdMi&#10;/ZpHocfCekcmTUtbXIMh22UdMZJNTtnIbdvlk8a5/IwXsz6w+zhtV72VwBPnHdIvPbaZsm7Be7tA&#10;cRI/LFxrH5B50iSkxonH3/Ay+ZuWZcZshnlFP2P7Pyzt7ZCC5H5nggXY08kdMbNLDZn7ZMP7SRY/&#10;I5PUdNyEG7XRmedMQs60jZXsfnU1egmU7AWzdu6vHHGvUZuTUozMZCt2/mNIo+uJ1Ms7OnH+DzB8&#10;H8RaRWjztVt2U8kYm5icwfc/9y1SqK8bSSXA3a0O2Llrg+m5xU9Z1O+3a6QJC2yE7kECxUzW5L/D&#10;+ibU3GKVt/EXCV+rWyclBGG6SAnLH4/2ke/4Rip6+aZAEPy/AurppXFMbOpKDeX3SXl5t/8AWYmN&#10;bF3ZiDd2Q1E1DmiL1RjTa4qBk/lOBs+EO2uaYJwRtfsnKRZvJ3BIx6x11FJ5fLo5CxDHpwXdQg+N&#10;ROhqjNLrup3FmejnA3m4hgBy+Yuu6CkEhLKrRnwiH+GpdF/ZhtuMtgYivEFy7Wf8Rbkz2ZtnJARw&#10;Mbf0lz/NeAdkVacEfaNnl/M+rW/aPePP/aSQctmp2cFq9y9PuLr/AGXzAVJUYCWyhjcmzwV1y4Jw&#10;BRFxsbp1nMXzwzG5GMvMKVYbUE4m01nT5nvwmbZuW1pCUc3luX0EdH/izUcjmZVshn/1Mq1WVPKq&#10;fbPguZp2g9JqEH3II1zd25LjFxwacfTV2qgjZ45O2ZsS2R/2nvxo9QezOSzts+cv327wNxXFtQ4a&#10;ccqxmntMzrWyW7Zv3q17QHryYnZvD7xcFprpxv6vFKRud8MApHJNUhLq82aHqiY0ZMe0mYC7qS6I&#10;fvrpxvtU2nVJkloOz2pOp3/zKfM4xslv2fa4TbRk8fV9o7p29T+zyXQX7ICtw+ZdjWP7WJhs6pJl&#10;ggYieTAnLbc+PH4kYpdvMW0uAaZTx1MD/E5Krc0l8ufuXz94xE3Ba++kUULl+pu48JuZtVXHQc00&#10;HIyOXp5q/AJnBd5ZBLqjd2wW16xkGsHnn2YmT1iY1VCIyblFbbD4zLqiYPJcalMnTFb99egocqo4&#10;R2Mb3DE5hsrJNanYuWDG5GPVJ4MHvLTphK5KZydsb2jd+n3FntDzx6wlW7NgFGEeq5IXvrH55tkl&#10;zafWQ3SdIhBLT6LaIk92sMbQKTHMmWNmC3zS21xmzmkxp6bHMG7eGW0ukG9YTp5vxpaD2UnmLnWq&#10;KXnTwhzR8f765FKd2tnwnQOc1VDF/EapT+3h62bHbXy3nHMIVZLtA2iDNyT51nrim50zyRgLgRJv&#10;s/vc4DpdChMRW4simTZckA0/MJtNXODuJ54TfL+7Atxj6i04kjIwbWWwM5Fj9QPJizJuYQZ/hrUu&#10;+mYu6rbYTB1BOjezX7cC1XZHTU+n05AFs+5ep7irdEbF6rn2tuJSQL0T2P8Aq2T6Wy7eb+5m5ltc&#10;NzZzZ0qtaH7p2nLOMbJbYz0/QA+1iYT+ZMgSc083dq3FqDbZMfzLi15Sch/tL4t7pjtL0a2gbF5i&#10;5zxzwpDcwlzkrmmYUXSjy+5gmu8Rs7twf/cuQ5Mmtp3JHvfoNrP4xrW2dOYnTdJspaQDl5PN3Dd0&#10;x99dvUfUE+nclwRnKRqMumMvfXEOz+Tuakqf2nUgHyxrvYcwbM/ZggF9MXjXrU22ncOZc6tVawbc&#10;I2zh04PMSJUja3nOXBaup4hCPyYOZGTzENnFLuTNsFjIoTFCTPaQyjHZsZB9RDZxWhI8kGn9NUkk&#10;jwD8z/GkSm3MY/cIqNkRa4JSOaPY3uicup1CrWumA0YBY1nsrk7mCxHy7ZVcCPCQdflpLy1BMbuH&#10;tw5jWtTzU8SpBh49SO7pk8CAt5gIw8EH8VB3Fx4SzAkjjTmc0I8yWP8AvVkcDbBZe/aLprMZHMBt&#10;h2YNSO7zO/GtyZyuUyRsd+8fCI5J0y9xQzXKjKsYWwktZ2wPJ5e9eS7fI2O7hHyx/wCJcQ7WKDqu&#10;qqnfYNSAdu38i9FHk4GaUgggu/DurN6bmG/zaa4AXIxiXkjuZ8gpr2Qz0L92VSVR1yDzarHYfV9J&#10;MwP4D/p9xXXZG4bMCaz63Mx6o/nXZk0/+eGXHcwagRlKMgx+4vOUlJzqcVPgYAKMJC2hrr+QObZ+&#10;TVIiZPu8P8TnszhVY2VHZD+E9CG+1zsGnDhnx+0I3mo2H4ESk/8AWrYFnTjGK5piWG7TJHMYySNm&#10;21DjFatrcpHLxyqXAlsB/arQt5J/MusxaVKVYYufc5kqv8pT5pJ5cEZ3+/W2rPUJ764JripCT6bH&#10;cmOXATzFuW1zaJ2qV9JJafd5e3Ly/PjWY0Hsve1O5PG89nZD5hCLoIRxbjK6Pk8xnzncGYLlwq7G&#10;2Z+r3Q8tc459Nd4MP+zD4P2lcG9Py6TsgNpODdweZ3zplnJ3u8gN/eLUTuk51pL9j9OSonaTCRtR&#10;ntaZPAsfrDZXNnIzmC+tx9MfjXQkw32CUsWzbUNaUOXt3IW2Byct5v1P8C56bhVM3DVhZpsbbWeb&#10;882qT6Ttjy2C6OO1auE41sGxOaEq2i5rLQ/f5fq3PHBGrttI2by6qt+Ma03N0yeNYzsvnE62Pz48&#10;Dxjcl8wtCIuf9SqaqQujdO0xma6nuPMZqipBypydsYFuMZfKzqHJ9ukqlvGxz3eYu8Nv+xcVWy4E&#10;4lQNYgrg/fgXlrVmzN62cgCY9x15fgRjPV/b+YQ7Jz4TToSYesRMd5AaW1GUfwxFjXa2yT1tvYgs&#10;50Ers4+qvNWn/V3m0Y8fMt8y0tIofZPWAXrFszAXA46hVqO1i1Vlqc+1vcjnsvLtpcunY8bQOD4h&#10;Vk21DZ3TFTjxxguOvMGslHsrnQWQGEc1Lj8vggjRhuzqeQjxwAthHzPGuRpVbYv4jT00SwzGef8A&#10;EGg7BmdqYMuVvLnPgSqj1nKnkkxYtnjFg4uWtRst+pfaRLqhIdnBxj5l3gWb1pQclgcnMzAJw6J/&#10;YruSD5VahzltrkRxO6rtvKr6xjNy8koJ2w5Li1vJO/AuCRzB6b2aM5Saq9Dp5UEueSF82jPc0rTk&#10;Zci8/dncwbfaMDDmQEdK3GWqvWJduu/uOotl8nJIZiCZGOUhhi0xl4MC6oZzwj9k+ManLgHHLGXO&#10;H8iz2Xkl1MOX2+e0QE5d3uQe6t7onafT04J6WLUNuNv5i5iZNbdZR6RvyMOqams4G2mereOcTEDm&#10;QyoWAn3kYi5IPlWKHl86oB7Z1W5vLJwR/TjXtpuDaDPADmLGdocrZSeWncmkfaEA9X5EnTmDqPs7&#10;PgMbTAdFuRzzzkfrGOWY8EylW8QdRJ48pioWz0zOalbunBbm7FJkweWrrtA2wUW8ZbnKqVE8ek5h&#10;Ci4FzHOJpJd2PHuIhzDpjbFRC5Zix22R49HH+ktdzA1iq2bpodYS+ow6wT8z+xMvAuWC7KqinD29&#10;BK3Q4CfCWjs9r86C5AGPgHy12LR9UNgi3awUe8C1Ce+qpmZl4NPp+j6fiRdErLt/Eeiefrii3sty&#10;GYlHH8VDey3MZMFjmL1XqejhVDLsAt1vfEXN1SbE5tLdaAG8QN/KGvxy1+0uBkm1s2mmLn+RpULc&#10;X73CcojpfzuNTGdFkjJg8xa0NuO5nBnGjEvld7gB+GvWkptPOHbRSZPsvGbJ31qkj2ZyFgTG8uk+&#10;GlccwEAEPAqq8IWMitoEXFqrCpJTLb8YbQ4B6QxiWGyueTGduThDp3Fduy2TkWPv83VWb75qH3Y/&#10;6aEpC4p9cEslsx6kY1nDN4OB6HHqI7UgyXM6ESuR7zfj8tRtpWofCRa4GTBvgenjg4Fp1NuB7sc0&#10;f9nF++tDc0u2c0zgsCGZv1FlU8GRnLgM4OpqkScdklSF6luTxjYzStt3l5zj8xHh586GyuX4FZLe&#10;DItgxxkbfHkR6Vs8ZMnGnpe3HbVwb7sEmBDnn5SkslPjGHj826htQTAcZLMGoiRBjgHj5aqpJgOB&#10;ZZqPGXDjT5CAjcEg66MEeCjGg5Bjj4FoCSYTOhvZ94mRHmcvcueBWqVyMYSeYp7gpM9eS8YVm7xn&#10;qLWqkJZVJG3JGJWpeQuSAZePATGtCbvCwZENby8f00SHK9PBfQ4E7RamduPg4yJ4g8CA7m5DngQ1&#10;5NCXMECy6TUvLgP3D5BoxvGNU+Vtyxiz9MSuzMmDPzPpopC8hjGTjj6ihuHgwk/C6qPbxjFg7+kV&#10;UOcaJMfmIpC8RJgTuHQchNRPXCRp5vLyG4E8SDRp7eEY7D086qs0bkgvoPnaDG+XvkVkl7jBYWes&#10;xkjVql7iznjQ9AJcac3eeO0OD4qev9/+Gq2zmA47Hw1MI4+kP4iy6TTvD2+EjyeZ1FMG4FHnj4FQ&#10;3DzB8nTSHMHMZM/GjoQ600gkw08CG7xjJgQduPGPPxo96Ouk0D7iG86EffIq28HgJgVqe20HI358&#10;cCckQ8AjcEuZEYbuMGTuWkz2f+IniDwIcCA83eYEnDzGTn/TVbuObeC/y08MhIEmgfcWpm8wIlp/&#10;U+Gqe3cDR4cwHH8g/L7iKB6Xhjd8Ys/8VB5hL/Bxok3J+IiVvH8/mJHaHdwz0crJGphJH4wK+W8B&#10;PMRi2OPJ3LSf1jRHRGYjp/4H6Se7LJ+otUbjH3AXEiDwD6Q4FF6zaP8AVhlZJOSDoJkcrHGTBBqK&#10;+OG448kfAPloPu49eCNWJcJdCBu5jgyIk3l+MeOP+KkQZIPhokzH3PxdRfBFI8Nm2Dx2lM3fHk0k&#10;hs8HlYFMZy8QR9VA8Z7M/DtpEbjD/wDCo9x576ZHbgKfQF/jX6vCkD28A/7tVVx4PiqyPLcBcCrd&#10;skfArUGW4Z3fGiTdvZHj+KiUrbjgJggtaaJEz300AaQZDEyIa4GKAh/GO1bRJwTAPOhrgePIgHDL&#10;i39RVtw4JAMGBEiEFH8hEzbHGPpKgnEMmBEmYyftjSGMn/pqYS22+GonlyAbMGfj4CaqqpLdzIrU&#10;88ffQfc8F+CMAkIEuALhmPgsKHu9kmdWQY8A8n4iG7wKAvuLTQZbkA0jdLjSI4/6ShkcJwseJk/E&#10;S0+BQyELH891TB24ye4gB4gxqHxqZxjwKHcQAyTl5EzcHoRqYS7HwJn/AKVxADNtTBjx9dIbf6Q0&#10;SuY0AMjuQZ+4k399L3++noEsYPDb/S+mmeCx00yO3ANPY1OUCJy8CQ/r50iZ0rhIOC0gBEt6HxEN&#10;IPx8HwkSJk40N3j8RUE4h27ihkJjUzeB3EyQmP4iYLGbYv209/vVS/A5ie4BoAZJcSjSx99K3Z40&#10;E4h27qXUxwJ634+NMoAX4CeH7gC40zGlqdzylQBM4EhkwZ+4oY85FMGTv9xTgEreng5nmJcCZGTB&#10;wJacGTuIKAkTxwKHufj/ANxpEJp59RPEIPg/FQAzbJARM2+/5iJW8aVvH8OBLGEMdyDoJklz9gim&#10;EHj4FDeEH+omCxnj6/4aZj99PEceNMk/u1QTjPzpDH3/ACypEJ30ro/IQA8P6CZ+dM3LP4aeGTAP&#10;BAgBEyZ+4lc1Oknht9TzPLIl08ECAIdvHk7g09c/ETJLcCe4+ACCcex99MkSuJEJ374iIKBfw09g&#10;7iZt89TLep9NADO7p5vk40hjH/vvpW0APW8fw0v1Uv0caeHd4FOUDIyDjSgTxB9zzEzx5PMQA8Qe&#10;DjT1zUxxpkmcf+WmSD8fH5aAJlwnfQ0g9U/xE9ppXMCoJxW8F/Gmf/hE9bxjTNzGgBan7aQ/cSGP&#10;GRPD9/8ATQTjw+hg/wBwJ5uPAnrff8tLgQA8nreD9VM6nHy+mpg+Zj76AGSe/wDqJDHjIeDufFSH&#10;kUwY8GSNMAQyd+D/AHAnhjwZINNIY/8A4NPXEsB653PM6aet/wB6oY+v8PmDRJugoHrfjTw/H+mm&#10;R/vp654PqphOPfJp9NLg4EyMeP8AzE8MmPJ30Cx6334P+9TOmoY8iMM/9kVADwxj4O4iXAPB31DH&#10;bRIYyIJyY3H/ABFMb24M/lpkdyBEh3IOD8NUATG48Y1MH7gBKGPxqYPJx/poAmDt28ie4x47GQih&#10;3NPP+mniZOvnTCcmEJz/AKV1IZPw1D3jn+BPakA8iACVwff009cx8f0kNGTBkUwZNPHq4FQASGTx&#10;9NPdM/w0Nufw+mnhuEAEt41ccf8ACTwychDbmnz1MGQkY0AEhkFH5WBPDcYEN3j/AGVLU4I+mgAl&#10;cJwd9PDIOPPAg4yY/wBXlolAqACQyJ64TuaaGjJ3+WkMmBAsJEcYM6YufVUQhORj4PhL8ufVQBNu&#10;eA6Vz+GodzwJXO5AgCZcHBkT2NDd4s5/4iZufifEQASI4xjOoe8Y/wARQyExqGR4PXjQMCRHGDJ/&#10;lJkjjnxobvPx0rnPQAS3jHng40t4wfJ8JDSOEzvngQLDFxLeEH3jAM/gTwyf/CIAMbx3I08Mmog9&#10;zGP308NxjQMDAyDgSuchB8aeuIFhgZBfUT1zwfiIPc8fAnhk76AD28JEcdyNB7n509c/376YAS3h&#10;PEIg+8Y08MhI/kQBMuYEzvH/AElDud9M7wlgTCONM6WNQ+BLH30ATLnc76eG4Qe4T/1E9j76YASu&#10;YONTBkQ0ZCJ64gB654ErmP4aZueM9uBM40E4SGTGkMihjJ4zp4ZEsCZc/OnrmpjQ0ZE9c1EFASxp&#10;4f6ihjJyP4ieGRABgZCJ4f8AdobjGiTciACUCJDJ3/MQcZMCJdRBOEhqYMihj8aeg5aCgKKVcQ0Z&#10;FMgQBMGRTBkQ0ZFLH/mqcAn/ADp7jTMCeGRBOPaaeuYyJlMj8CAJn86Q86ZgTw0APQJ75FDuJ4ZE&#10;FBMGTAnhqKnONAEwfjTw1DuJ7GgB4aexqGnrinAmXNRPY1DxqQgBz309cUMaeQA9cTybXzcQA8km&#10;bi+kAOY0kzcTyAHhkSGmVM40AJPDTKeGgBDT0CSeGgBDTyWBPW0AfSc40sCeGNADIxqQvm2nkAM2&#10;09gT1tIY0AK2lbT2BPW0AM4Ek9bT2BADNtK2nsCetoAh209gT1tK2gBnAlgUzAlgQBDwJ62pltK2&#10;gCHbStqcvm2gCHbStqZbStoAh20ramW0raAGcCWBPW0raAGUsCkL5toAZwJKQkgCPgSUhfNtADKb&#10;UxR40ANqCRPJkiAGY1DjUyNDSIAZj5aGkUwihuEADY0NcEUwhENcIAGuCYBoa4IpjhDSczAgYQ3C&#10;GkIphCIa4QBDcEUO4k4Ihvv8tAHLvrSUXeZMaklrG49l5bpLffbLnWl55jGB4HgIW7b/AJl6TOCD&#10;jHgj4CC5a4Dryk2VH1Huwfuzz2lkP+caWAB2wSdk5l2j/aBLglxkcgggXopUg7zLHADJummvP14Q&#10;nf6ZbpBr48oSMzhuWB7jQHsscbY8EHGjG+Xr6Zptx7SeDvk01mFgNJcbDAaBDZpbM5Ar4TdoJceO&#10;MFzV5aobhvjcgwcBEAJuMlzHABTHDe9Yx8amN92C2z8ahzCaD0PhqcoDEjl42ZDwG/DW/DoMT+Qv&#10;jB491ukWGs243MpfRx8Y+Wu0tm4xx04x+IIWmrkEU082d3bOSHvHzoa8p8gSHgjAVLaI3JLZ8+DB&#10;p2ylSp+tCXMDnUgTj6ZvySYFMGTGiVQDHHfjgTMrZjjEo3DCGQmAi1rZ/tAeyq+GDUgJ01mLxngU&#10;2VuMDnGgDo8k0ehbHbR8A9W2gLicYx6OncVk7LJUNg0HBa1CK1VJK5DBLt2D5WmT34EXCaDGXDhk&#10;5ZA1y71d5fcUPtAjZzjsf96ZHLyWzx+WobiYY22CPjTAvBrxwSMvudNXxnNNMEEH6izdvc41MI4c&#10;9xA49Gtg+0Ry2ZHCz5Iy6njzrSCTzttzvJgW4xlEO4JcT+rnUg2E6OzeHtwPBW7ngXoQOj2TCmHx&#10;oD+1D1Lg+vAuGyc3pm1nqvL6FSYgYqCaMmAwOY9Tyxry128XGE6xwf2gVwn7a7erCR9vEA5gOUcD&#10;f99cB7XJp2rOj4+npo5Ym2tH85w1RopkreYOTE56JEuR5FDGzwEwIkP3F3d54+b9sHlY3M2OFz5S&#10;6QJLxwXw6RPL8C5R2f1B2U9AaM9uNdaDeNng8cD4WosVyG2nZcv1NUUmpG5O0WMECrdYVI5k4zmD&#10;wEFaWkOG443v4WosZ2sTBtuQG0fOIW7+wtRJdM2tww3tQby/G5/DQeYW4ODgRKVysTlyCAKPPJWy&#10;eE3a/b8wiYcI61rTDXkwIEeNUtw4jNHjjRmpjQRvTQD4IEAVBEK5H/8ALSSSQB9en0qa3YuDcACR&#10;qfJWmMuOJaZvGCxHBppLnn3uFFYUqWPnaat8jlcq5LkCIuHGn76hyvO5zpWuo2guX/DmVxvd3jDb&#10;gJqDVRmmzMEBDWXH/gt0qjPLpHZ4xiUyXydlNW2se2YnL99I04tf5hQcnOaGfCQN9Tz1t6fT6fSH&#10;04V1TNJG5ZubMep8RVVwzwDzgRrIcsf0WpzKv2H0/wBC2l5I2xs5gIE7pRtGPJpxpvWqE0NKNhal&#10;9GXJEpnZzOGDM9Ut3SMxbDvWMcCq0UGFUePp/dqfAl/S1H/8uNOOJkPohtoOkvtQXkrtAij3ov8A&#10;5a+UkwTZqEQNyRr9NLyCgx+lQbsa+rxErw1LLlDzca2WnKTIzZ74bqLOJBu8D0OPPAtqnFcbyOzB&#10;wKR+rWM8NBKEbxmM0HvLnH3FMHL3MamTBx7ECDuLSKTI2MPAY9uO0s97jUSkyueS8gfkVc38kBMC&#10;2vaJJyQDAaDgIsgbywkZF++HXT2+I4It3hI86tX249mAE3TQHsskHAnuyxx541Leko3gk4rxyYdl&#10;HqbcY2x7yDvJW2gzhUOVkIzzr7daTmkN64csG27X+Xy1m84nBHOeNQ3hLxMaDkuLTSJc4GkIS4iT&#10;dn3083ZlRIbzud9KEjOMaGjlY3KeeM3EY8cCmS9wODnIArhJRZJ9NF7cujRjdxm5J+Ynvs/gGvvi&#10;BTyWwkxwKZ25eHnTzyV4FWxt8BF+wHnG7RoPGBTHA++lvGBfrTXXQCHbUxuQgSY4E8zHjRh5K8CN&#10;dQBu8EMTGrVTdQNmbn2kFxU8gyBT277z86/IGwOKkbBJvITiJcWbziYb45vQICRmSDImRksr7SAz&#10;GmbeNTLg4+NIfMTwuIbdxgIrK3mdomNAd3StkjSWp0YCX1mqEnDeMYI/MUIc0ctnOidZiQhFNgPd&#10;HlUXqvRRZcbLS+0CYs3uC+VdjS+qHM+ZbzfET+deeUnARwQK1qR1K9p5zebacHlrNnaMt0r1Hoed&#10;uyuqCQNsBuPyyq4SucMjNmLwJ7cd3pLnuR1w2n1hzBaHGTmDR543bMCYAnt3F+KLds1Lqj0go/bI&#10;SOw2mXH/AMyJaRWkwl01pg79mcTgzfVH/iXlr2w93K82fcvp9+BQ5HVE6eb9BA+KSMnlZFE7l/zD&#10;oMZzMrtsPXemXMuq6kwdQDxrbXlXtjpyY0DV80b6RBl1RL92X+sHPqSZPpUHT1dMhe4hs4m72rXu&#10;8zI5XDnzFmYXGNjNf+U2clmYrYv6iHL55v48BvaIPirrSR7A6YqejwPJa+1hiukGIuPOsNbycjZl&#10;v4QXAj5n/cq3S9eTGTzHeZafc4CdPuLa6K05P1nU0wepHBGbk7ZyDOMtpEqL3aAh4wguG8xHtpjM&#10;j96eamu+0FuEGsll887HmPs3ArHJ+mROm2dw06qJGR+yxttP4YkHpepKspIm8szlHAPqCWhSuqN5&#10;bY4LRIycwasjiaMjMs7HRIK0TuRwI2pKq2CLmrbYs3jZn60jKcEA2qHTN5gl31Tu0akyMtGeNcA/&#10;MJgXhn9jxx6zY5ebprTqfeYHII3J7kHKtrmXctK7izponMrde4ekHrD1IQ0lBBKnwnFy7yyLzfJV&#10;D2SDO2cnKT6qqu0xvNmxAP2Zy7r9XgQFu4JUkuBeOW95g1pwsYqMoTMzPU7YBmFQPX7nBq4PLRJu&#10;zG2KCPvq4SuTkgsXgZx9RQ6kb43IMGnc0k926LA849mHgjBbjIqfNBjMTJqXPLV8nErc7sDH7RAT&#10;TVbJTZICAjgBn+Evl2yYju8U/eCQcYLcCZHNCypzeDyUenjfBnj4x6ZFTyXIHOCMGRRDzVKLrTdp&#10;sByG1gH01sG1SaYJTKplLdTdylLu3kQR9OJcrt/6tJk6i1XZHV/tB2zkFyC0UWp4FJMmdOqz5DZx&#10;m62v5gpRkchqZ7vMtPuDnqNyEyfhrapxSdFyqVXZu+sPPhZ1z5SeynHWdkP3ZwW4NdZ7XNgA3LKV&#10;RwWhmu6i83yETgZkI7FT9enO/gu1qkWQN0p8weDgpgEDYBZg28v3FhG0PZZ6dz7SYMS7kTUHc4w+&#10;6Rb68B9k5f7DqRj8xGKF9aJsw9jnrIRAk0yEU0DJu096Mj0vDUtelTduQ/0Tzfl88mtPOPZjlGtr&#10;b7aHryXbhGC4YgrRLnfWiV/snkNRuXz+RTQWAhSEGJZ7IaGcOW+B8ytmHpjIvR4fNUVfDb8+n36H&#10;GdHLU6swW45C9PBGC3cWwSPaBOpU2BAE5W+r+wgdd0vPWFh5GC5B5itFOVw2nEh7HeSoQ4+m5tLS&#10;1ldbpo3x0I/wzfyj04qBk5bHjfvizAxPMX3s2BSM3IdjMg7vH03IlGb7I585c5JG6JATSHpIHPNi&#10;lWSQW+GlTtvB8QSzZy1catV9T6HH/DUrTM3bOn9I7TouU7gPsubgE/Zk+7uFfKXLIpXflDm0Nt07&#10;i5o2Rk2gP9xbN2RSB+ILIu45dsILN7DmcH5fMGJeBcw4XXqnK1k+zj9vgr8/8/A9Owuf2tuP8P1D&#10;Idqfq2SWpmV6Vm3RyMWn5Ua83atoqdU3MTsH4CtzDXvtTVJ09L2+7tosg/MIsf8AWH2KSCdyHGYw&#10;m7r+zEXR8hZbNYnalyLY/wDDXX4+AxObMNFyW4jaeeFjhnZLjSI4HxwHR6sJO9lT07ZyDlqnjlbk&#10;2eDgX9LwpimKsPBpsKttYScazbAqfcctiY1M1ICYIEeGzxtlYZg9J3AzZ++nppnzoONmTjgUxn4I&#10;0soIcnmhJa9xwLZpXbmQ8ffJyxrJSS8fcVwZtyNmwIwn/EXO5lH0yuEKeDHATHBxjVPI4x54+NTH&#10;E0vEz8aMPKXc7leSUprPoBbuB286MNxijH76pLcZIyYFcGbfuJztppOWSVuCwE562aT1ATdt2gu/&#10;TWMt244ONapRcv3nJ3/MW0kDQm9SDYWI3l0iA1ZtAlzyxud0ekodcTRszZHbR6kfme+udXE8vDzn&#10;VBQWqYVJjJgMdDW5GxuM+RUNxOG0ZM+mgXbGAi/Lric3dwRsFtkALGsrmhCG+GmZXMCGJggS3Msb&#10;nAorgLVSZNzJjgXTjPeTDvapICeasBpuT7mQBuZ8Mi6QZkI5l3swBan86zEuU1o9IzMJe5C2vB6n&#10;TXNNaSdzzo+AnUXWm7uTEAEwCjuWrire0CRibS48Dbg6g07zi3yTONmnpbStuA0GpGrrPK4kpr+D&#10;TMTlkXPfaG7NjwM7qZldx+TW41cqGpeviRXGwN6kHGyOGM5SXPLWA1RLxuWV6BXYjOYth5wZFQ54&#10;TBfxqxLhDjIYHRWnCnCVA5uY08RmVyTBAhDxj6Qx/wBCuVqrUidaaE5rt7MRggN00GeOCPCZ1UBk&#10;wK6UYDeZgCCPqFU0rg0SviZp/DTxHJfZ4EmYjcMPZoD5CKyUHQZJqS8Y1sI+YRdo7VPVXexspVN5&#10;V7QFwIdwYu4srj2aTGRkCFzaGH6i4DTm5MmBpRI9/i+87tHLLVS9yP7hz5UDYkbjJwKtiJAJdQzi&#10;TypuPBGcWBc7Txhdens8C1MLkuGUvTg8NdNNDTmwumKdM86gC9PpV0Z0+4c5E7MJGNmP310SpitP&#10;BfpHMPhbtgzKGd5aRL6PcP7IWOosPZPyQHCtvZ7WHrZtZbHtwLMycSV96xyJqWnWlAUeyptlvLw4&#10;sZOX+wsC217QHFQvbLPg8sazyabQ5k8HrHKocjZkckvRrJxmM1jN6hnvNNV+TrVWsoGF6wJqhKNX&#10;mV1Heb4Fp04cFgZYHgN4gWYt5O33g8bYGQnmrd1fwt03OHw1OebcVskwvZESlZHMDnAmZhJ7OeDU&#10;gUyVuBwEzqpxgm5M2+8ssHLjH++obdw9CTBGdAftQVtYgDaJArI8GNyPHy7iRCu8w/Lww3mGMeAw&#10;PhKtvJeSDPBqKG4I5gzwcaebzi9nNp21piQbcHAhreX+044OBEnluPJB+GplPjsuQR8z4azEuHPL&#10;gPOPBHwWkBmEvGYlk3/sWwTxm2jIA0FrU5lpZXOJW5M5wQdNPBAN3cjPJ3PMTwyEgHgj4/8AApkv&#10;bublnvpmabyHPYTkH6HpeRka/BHxoD2hq4O+pkvlZDOcEaZmluAmTjX6AAjb6q2DZvuUBPaQXFlb&#10;hmMw8a0ik3j0LbdowfTJ31BNGJO2KPeSmAYMGpARaQ8HIQtjxwMd3jHy7a5v2Ty9sZyds8/DurTn&#10;DckbnAZ9y/zqJNJuFDqSvHLbJBwD5gxIlS9Ybt7S2BcgcC1B3VSaske+X4ID3I0e2f0P7FZMct5E&#10;4+JcbB25vOdsf4VtKRuCQEBGE4h9W2mafptlG5PA5PbjGg8wby4Lk8F+3GPljIqD6KcU29jc7zBa&#10;IEnldxQ5G3IbR0sZClGT30ySoHPJMfIQum5F/mJ5u3e295bcY/KTbicPUvMB03NsBrowuP51v0wm&#10;DbdgG7Vzj5a5XZt5jMmx4DH5eqMZFqkjmjaayndnN0Zh+UokJqaDt0512kSuYhnU1jjAXULdHaVq&#10;oOl3rmXH5RLnMWtTCVuXIwdpHuB6ZBqGzpts2+5vuZq6aJibG2Acf7QJWNm5zgyXVm8rGQPxIF05&#10;tMlZAsjwRguR3dVc9ysZG2QwMl1RTSwtTdwy3bHHqQfyLVKHrAbZlggBcgHzP/aue3FtnMcYT6JP&#10;31oVNtyPLBmxxY0JFlweTDATGz04CfCTPajmCwaAGcelzUzPJe5lrbHH5v7iG3CRjvGPkupLkFhM&#10;mhJc5JjjAUcbjqLN5ozc6+MAsFrmI9LyDmQsG/Zxp7ssbkmBy+KP6aEp3hD90JUPWk2bD3O/vAVp&#10;04mDlzKc4NHzO+sxJSdkeOPTt9QStVH14KVMjszA3i51Fp0kRaqbnFkYII3xR6VoiJTwklckA2mT&#10;G58RY/2g2uYID8z9xXBv2jHnC+FgH0yoRt7YeSAaw2Pyls9YuZa+0XnLVbmlNkuAbRvs63J4Rk/l&#10;x4DMbcY+Xa4Fm7yRjeZN+z/406buhBA7OVvQjAzc8DjqKtzCmyQEPAEBSWy6gxfzK1S+eWW2Axyk&#10;g8vyI1qlNPJdNSSrfNN0TTuKO9yi1yTkt4QkAwQQakCZlYxR/idNdmVxsnksEuO8g03Q/wB9cokl&#10;YwkyHyJyX2pInJqGeDr5Cfzoa8mF4eCx+Ipji2bR63lokOi5tGy3mAFyAeqhwGbziRto9YOmmZXu&#10;zYmA3AREnhHsBNZDSW488ALdxYtzVbbB1BpxJOONtjZvvw1VXjcjbofEQem3A43uCN8VutaedgwZ&#10;HgCkjtdLx+JdPCcZjkm/Scg65oeyG0OZt+n8i5dGQYXILwM41pFLzRtLWW+NnwhmbqGTs6pGT5y8&#10;Bbej6gu+rUp2RFJthJ5Zl28hlVy2Ll9Fc6uKwchencsPZ7nT7iu2z/aI2bEwQHuQWrRBlTLig2VQ&#10;jO5lumYZdQZElG1tgDbjZ/Yc+ZzLSvlH1Y2gHuxprn6dxZLJxvZU93ZyxLgu6isk0puUxj3xsfJd&#10;uKgChuJx2bOrLnUgu8xc1bT5gS6YP8RdQ1xS5IyAfwA5n86wGtJH7SeCMGe0tFLh7jl5wTGrXSM0&#10;JLXITD40MIzHATBGmNSDgSnbmlZmI7th1ft82gMq27Dfh+9dnjE5+tAuad3cQcaPAI8ZjDvAbaYe&#10;TC9nWYlNSkrX8PCbMyY2S2xhVjsP6EPGQguFXluMUY86rcwGNWJeQ+BsmzPbhNJCTdnBr7MnMGuj&#10;a5by6dy5k5Z6gfMXnn6A4iZFu+zP0zWP2eAxRhIuK5m5ai8DdJ6NdEt0+L9Z3fLHNkuro37vAUSo&#10;xzGB5g/oKj9O7Kp1NxXbOTzF1B6Ni70Y97h3UnxCLQKobzoMhwS2VCx9Qg+4szXnnRmiERG8Hj+b&#10;+QTOWJcl0hjNeP0DPqI2CSmAYHJj34/LGP8A1LX3A5DLR+xsRDg6njXHf27q+QsnrCMJR3FksFWT&#10;W4bXLqLQi8vvk62SJ9pjUxIxpm0iqBzWbHMECyY7N45JlArtIJg2Z+0udRWv/ia0gJkbCXSpc3Tb&#10;WgR3TNZeMkHGjxGbcw+ljTU4qRk8JegAIfwxqnEmhAlxwcCdS5gm6osrduMJMdi5AtB7YbRtsEGn&#10;AsVPMI3PKyR+Wpcrdl5MaldA119/jHInJGX7vA5OjFLybeXoI7GRDWbe89zrrmh6XZbtgjB0rqhz&#10;+a0gp/z4h8KF1zSZMKLm0bYG7WieWQSfo+cPWEx3Casbe8aSvcjmhGHs0ZxafLu99HphUEueMgR2&#10;OWW0uPS+xJ0PRVHF22vZ52NMjxhBoE5a5wP/APF6V6nVJK2VSNt2cg1h8snuLhbaHswcyYmODUgX&#10;oWDyli9OBnxHL8wYvzFnX9Ls20Ge/ctq+N2ZHJAQQebb/wBxLK5POCQWMAOXqLQpeRy8JjjPbjVj&#10;nGZ3TTtolUSk0lPJ2DG5H5ncXmPXjwhpkfqLqivKgGwZHgCf2on7i4/mBMeeNZkJG69hFRvFbcZB&#10;oE7ASPOn5g61E+wewegeCNdErTXT3xHjozbLTQsAxOccfGrHW9X4ybvAqRJxlMTR41ZR7NHsecx7&#10;ahclTG2MNS5qk1rKMOZEiyq+UfVApaXGb0XIPLU6YUmNgywd8iz5+zjg4UOqbtlcLJOjHXVN7VCT&#10;tzudjJ9VbLI3G7TazpYBrz+px4Rm5BHEulaX2kOXJLIZUIhvMKvPs1ymr7o6D1DC8wWq3H+8dvUv&#10;Rb2fTED9+cVkYtNv41+7TaeYxynAZly+pcXPb8dTwNjmgmpcdrltlz7Ur6rDNzwOHrrB8Rea8HJk&#10;6TPQzXILVwq+U35vM0BSnr6fj9LiI80njeXPTRsz3LfmZ0BeVxMTEx/xFDkckvDPHGApI0X+x7mB&#10;yAMGpGTyl7ApSV6+h955k51pcKPk86qTWjOIYR8whVodF7MG9TzE8tlp9YfUt8al1Y3HTclBKmfG&#10;T7yTxxqyUfK5jTfYb+N9ucDworhVNpr1P/2BqQoSra2A6b7C6ilpcBgfUIMeNDqoouXt5dZsW9LU&#10;Xqd2f2rLmJg6kZBczvrl3aRsr3y/Z0zLjclFyCmx+PqPcNO5S1PWeQM9aWXhoIEFIPAr7XEocM5q&#10;eCPzVTnA163Df4qR7Tyt/dIZCKHbT2BTLeAatJAE8ypN8yTuDEpjNpjGn+O2TDvApjdPbmkManKS&#10;YMffV2pcj2NzgCg8nZ7zkg4yLpyT0WNmyyA1uooJs2orhQrRSv1f51Ps4TiIj0n9VuYwPf6y5PmC&#10;KlL2cxYOQGvlHH+4tI/4mVg25z7IPprn3TWs7cg65GGieYUmaep/Oo2x3LY+iPzVSW/q71PuV6MA&#10;m8HxCrpxv60D3drO4lcWxLGaoqSq6kcnNy4CdNCXZDtsB2FieX6Zx/UFPuWDk4Y9S35SJU2N6ZyC&#10;AICkjXb0j2bsplTh43ILcY/zxrJW80HRk2wR2sHTGJaiXuZt/MRJxjozTvCh3E+mUplUEy9jc2rV&#10;vv4FZCUHIWBN5gY63mFzxrMdmdWDnHtLx9b/ANCJTTagTtaywY3LfL8ca4pPLMTGtexcf3jtJmTb&#10;J22GhSOVtpk9xuQZG/L7mdTKknDKAmC/bgH0xrB6k2oVHBnePt3+GNUlntIksbY8EF29a5ie5Lm7&#10;gIcpW2U/bRtAevPYIPZ4Ccz31VWdaTGm2wJbLX273BahO+jzOVsnLkD9ye3ATqFyIO42bkndRggC&#10;Ao5eQv3lanL81VtBz2TTKqsX8fEU+aN2U4JjePnTiPqEIVZvUGz962zttSBenE82H0XT0u0WJXEZ&#10;OoQusuUa0k7mmHOCP7s45d1dNcpjds4SZapu4cr0vJ95egjMDINdOStwNsQEEfAPVVDJJ5jNSXmA&#10;LcHmeNGHFH6ntj78MSJqUsNTGTWrOkNjY5TBMTzJ51C8xdgONsFKSoeMz658NsvNOVvCGIBhLWJS&#10;Rj8oq36T022lTYBnntjry+5AhyFFrnWlkJWE2nE+O8D7HLxl0/fQ2aUu2ePXxoP7Qjw6kHvNncdb&#10;lW0SZ1JKZOM8bk+8OvhJDn2ggodYUvJZbLgQTL2NqPmDHxriHaJUkpcvcEkAUbX4vfWqbcK4JPno&#10;AwacHlj/AMSuGy/Y3JZw2vOT2zD6fcXPzXKjKsYbWMhNk9sG7L9qFmVAlT+nBTAIy3WxC9BdXUvW&#10;EpqRyBnAAo4OnpZMiZk+wOSs2x3k4fCIyb6ngWAvNpExfzE8tpVjoj0xkF3IFFjKpPYQdDk9r8Yd&#10;RVRUDkLmzBdGyGK6S1xnwLnWcN5ttIm3t77c2Q+W2HnVkldLz542vPD3LYtRz/hVDqxnNmdhsw/7&#10;1ppwrfMOYdmlW7fwmnSf1e5CEmMxxOLfxUYqCVtpaMAQzwUv8saxmm6X2gv3ODfijg6hBCVVqSoJ&#10;dLZieWzKVCxj5hLudP6JvbEes4jTbGc4IzGdszfdoOXHTHnWSj9XvaVU7nH2UVuEheYXQgWhbD6k&#10;pSOsJVGwYlHGQtrUKvUqtJg2lTI8cZ7cH8iJrpajU6JTdw8/dm/qxuZVMcDma7w1/tNv+VUP1iKg&#10;piT2JJIQCHGP7y5XRW0Ta42ltOHNAfc/Luccf7C8tZpPBzKYnxvrlzqEUSUdS3cHI29sJOKoIHIE&#10;+8Rk6iJSeeYyY3P8VUmYTxtKm2M2pGTppDng3jLHADORbVJqOmhKrJoNsM8YU9sTeUn28A1SfdVk&#10;swG5jHjWhbM6LHGQ7yZcA/MSJtK4rzEhTVdVZR6R6nt/Wj2WyQWBmfIP4Sp8frv06/cWWbF1zdMf&#10;+pebUwo9s/c3oz7u18wqPUvK2z97u1PSopLeoRyRYELkzHtVuemdB++Tf+34DpzaptArScNrMyOK&#10;TticzxxrByVRR8nlx2baalcOicwncWhbbPaSA17hhi1Bi8C5Yp+i5jO7+BiVxAtPF9JBTXR7pjOy&#10;ctrfzG+7F6wZSSbHwWnEBOYRdsDl8p3a9ADpXRry7oul3oZ0BhyzELaXp88l5ICADAf7vpaa2snU&#10;3p2LMW6zuEMbgbDO21ICcwngVkG4EZsCM34aGt5WS3racf8AOiRJe2jyX8g1mH6F/VoedwdNPPKg&#10;3nJBpwJkcrbBsRx84f7ip8wnDKBzj1dPSQMGZg4JB92VJI4JATBq6nUFnUx5cNwH/EUOXzBsEn0+&#10;WmCyyM92Zjs6uojBJgybNzxx8fLQGl3A5k9PBYF9RHp4OXSQgDGtY+mMaXSfm8PU/MGzBsd+5tD3&#10;flqhs6kJc3yO7jJ1FzfWFaT6azYEDY9zy2wl0LMKPq9nIWLyZMRDuFt2++vJefo8q1H5TuuUpqqt&#10;s1OtNogwtgYPKu/uLj+m9sDmnqjPBG+yPBahPArU4kc6nDk4fu4R8y0s3qjYW9lot5jPcM45Y03l&#10;mFEjK+0eaPyeTlW2L+U7Hl+0ynaYofGZ8JwdxdIuMpxtkmzwuMJ9zD0xjUOi9j82ckvPwFbh+L4P&#10;2lvFL7A5VULnAzBkH1C5ArbSmJBa9nxCHTZUnp6/d/SUnZnXFRzibAwakfLuLsaeUnVbaQ2WBxOH&#10;rzmE8iBGJPR9OUZYbBYicOm/UWwPCNn8qOZscQ402bzYqqtYfuy1u4w8/ak2NvQtrMcqFjH1Bo8O&#10;m5swHKmzw+cnTWkbH6oJNajmstczW5G3Ly7qu23Sj3rOU7532+rprawtsbuGLzBCVVtmSuB2R449&#10;OPyxKZI5WR+MEcenAMt2341W6bqjeWXtnGTqd+CBB6k2wSlgPG2fXN30xjEu7ScLTUd4PNoklZy5&#10;iZy+EO4IWn1lWx1IymQz7ge4bm2yryj+2D2ZPccd1xcLprrrY3ccjfb57O6tW1a5CqiJO4b8TI2P&#10;B5nlKqzCTtpkyPA5tEgJ0ye+jzgjJg2OYz4Qwj6hSrJZptgphmPPNfp6WRc9NpNOElvlgek/WE+w&#10;cxPJJ8criWf2InfggVVmDii6hqM7yWzUWBxq8rAZZXUg6LmTneX77ePLGL/EiTdxs+piS4ILswmz&#10;gWna5IFyTpkW38Px2noSUypKtz0PdPQjZfQcpYSE7yM7XAQVsnyLU6TcU72deZnETprx6mE0qfs4&#10;DCM5RwE1SWi+NPUXWk2p6Ygj7VKSAfTJwIm1N/uLISFLbuHsMzeD44z57vKTM43Z4M4THERY/SdS&#10;NprJWM1j4HHTV2lZGzyxHGDmdPvrnqLR7towecbC5jA9/qR9bucy0XOpg9kdR0YN85lVp4YnM3lb&#10;kzqBlKnOc4hx9RAawrBs/sBC+5moQhe4ugpl1GJsnm/tInk6jcnNMpHuelqE8aZ2D0Wy9unEYC4B&#10;6QyF8a6i2gbWKPfsjyQN2YR9QlrAFY+82qMpI2YsDSPc2vTtq1NvboEoTU2zqPSNgeEHUjIEcANZ&#10;vpku99ZX/wAD6nfvbwXxR3C9L/UqfK9pA2ExA5baYSadsi60+3EuDIQRsH27wE5jnwRrMydsbcWd&#10;DC3fPNW2YzaaAlW4vDCJC00rnfVtm80JG2PBAC58NcaU5tupCnHD6BzNd4M4L/Zs66ao+v5FUze6&#10;we3F4NzbplvCxcf0T0pCE8a7F6eloeRFe0vVcD2awM5UVmEjommqfJ9jFWGc/wDyKLeHqL0T9ayq&#10;OxOyo21ocZPzriGT1xVfa2Ns+dEMTljGXGv6I5Z4tZ2KQz4DwHMpbGyD1lWmnpesJjuc3lYtPpjy&#10;YFqbeVkNuMEE1dWR2i6hUeqjZm9ZkPO6qOJuYgh2213Wjj+VUkcwLGPHHa1EQ4kWV2x02bKjdz4z&#10;qOVbaJdLRgbTQ/4gx9xbPLNr9CGb4PtE1HATzCYF5Q7UJoMLYAYOPmLLaclU2nriy2DcjXneR/Yz&#10;ipXHrI65iDpof7RpfbotPSqsJfQU1mO+Seqmre5zBlWM1I3mLNsfBacB8xsXHAsCJsunwW+M136Y&#10;1DldJT64CCBkXUXpWFyMWFFrXl7eFX5zjMnD6ltjIHGri4i6k2iOYB4I/wC9Q1vtkbMxngMD9Pxq&#10;4/8AzPc+eNscZxDgXPVcbH5jJC43J8nmLocZzxiprq1yOD0zn5vLOQjKsZH90PONqjl/kjtaimS8&#10;jZs2OYx86x8cjbB69uNTGbd65Jgg1IFvuclZmJTaHpxPBuegtJ2eU+3eNjwXxYyLMWdLzGMeOBiU&#10;i3LZ/NGTUYAxsi4+oRcFzLL+ya0fEdnyzD+1bgXcDbSr2a/k5q3il9ibKZUxjeMbb0ntIye4srou&#10;TjrCuAQf2VvqE+jAu2KorNlK23thhDg6Y/HgXEZnPy8dFQuP3+M7rGYWJkr2SO18p5m1hQ7mSEPe&#10;Bo+YsxmE4GHgWo7dNuZKjJugQCGFvy7a55lBBPONerYCVkJESOyYjTh4zyvNQ4kaXXH97hC/2gcx&#10;8Cebzxymewydw6sjih3oWQHNjIte8xRfaxzHkjOnm8wvIls72bTGpHtkOnpXFp7f1fqmuGjCy5f7&#10;6wZfNWLhN1WyQvh4jaTgMhJVYtHulCGPHxqY3GS5g8xPPJHNpa5AF4xKOPyyZFpErod6z9pjY75H&#10;auWx8EH1E12ZirVZfweiCcZKa2ugA3LJMEHlIwPIPHAmXBHr9yeNzx+WpjfIM8Ea+JdYDkVGb1Ch&#10;rNGHFsxMahkudwGRaiXmY5Ih5CK4DJp5EBl7PHnj4EY4BoPpDI4JwJlvJ8BccfGRGBkHxqZ2gOPP&#10;3EAMkInmbfGPHGplwbnoIkMg+55qApA5CYBqqzQm8l9xWp43vfInm9Nk/wApFwUlJbsvGrtJ2Y4x&#10;4IONMvJWSDJHpx/4EeptvZ4/00h/aHwu6THEvwX1Q5pJxmzrTphMBwDPBy4NJZ7MCYCZ0lBXNAI5&#10;XgHkVbcNyBVq7cF+2qrMJgNaaDMcPN5pgUwk8x5IFVSDvEVklbPATOnuEJLJJ2ZI88aPbng/ETLd&#10;4OAeRTG7jAPGsY1NkJS/xqyNxkMqe3JjIrg3cDCMHTudRfHJAmdnjj49RPDl+D51DbvCRqyDz5P7&#10;pILACRvgHkAq24b89Xzdxxjz8fNUMkv/AIiAM9tjgJyM6TwY4+NXzcx+Qmez8flKgWUO3Z+dPDcd&#10;/wDu1diSsYc8aG7mK5yEE5DbuCIw3IPj76AkyWIILumnm5MHw/iL5QOvLsO38VEm9uAePl/VWeje&#10;Eg/9VIlQY8iT0I/rTSN48AOqg7h4OAfS5unbQcc4Jbx8u4obh5eLgSPVg7rS1DIO5n04FDeEHcBr&#10;5CeWgLd5gyJ7tDBwAT+hE9aHh/3amN3A/wDpqkzCeE4L/wAQaZbzQlrW+mrOiIuuNUbkFHnv5/LT&#10;O+YL8HM/fzqqt3hI+NEhkHcwIpC4JEmHj/UUMjjH5ummbnfjBkSb3I/ntfnSaB94yMmMaZ3fvqZu&#10;eAfvjRJm3Jxxr6fRlmTTycCJEu28mpbUwYx9z/3owNu2uYP1FO5w1KSkuGZA/wDUUPs/Hn+KtIJL&#10;xh4EN0488fTSbx1Jm+74CdVTLY48iJTAd75/MVbHcg/zPnVvdI+0PEtx5P1ENcPMeTuJl5cgHggU&#10;O2OAuD8RFAi4mDJ+dQ3BBxjz8HlpkjgcA+rzVDI4H306kTePEcXuBAXDgimEJ3O+g9zU6Q1alJC5&#10;5DIRIhBpW/GmU4WPXPGpjdMt7fH5ekntO3gj40APEJp50rhI86WpBnTOrARLGDJCeNLjT3vpdPH3&#10;7qAHuD9JLfMHw7ihuCE7/wCGm0wWSiE/2JM7xp/5ah7x3EyQmD5EAEt48aJDz8GpAq2Px8xGB5xp&#10;Ywmcd/B/ep633I0zpwKGQml5cCAJjgnf/vUHIphCdyNMk+hkQAzcSJcS+RIiYLERfS+eNIYyIAeH&#10;nJgg4EoEsCe/zEE48MY0rmDj4EoEzvCAGeBJulcJcyHTw/BYQArmAf8ACS4M+rppf0fATxPf6aAH&#10;h9dL+RQ9VPEGgoHiZ7/gSGTAlbwJklyAaACRHH0kt4x/iIbwESueBABIhMeT+GmbmPj4FDGTHY+G&#10;nraAFcJ30yQn4flp4g8Y8iXT9y6qCchkHg+dIg8HAplvHf0Ez8nGgBkYxwcB7iZxqZ+OkMeP50AL&#10;gTPOS8+Dlp4hMZP4iAIdwkHlJ4mcn4qeGRK5j81BOQyfvp4duMmDuJW8Ce/kQUC+dTOMmDuKH1cF&#10;/lp4ZMefy0APXMae+dIf18iWnBfQAzb/AA08MmnjjSccv30rinKBEHyIEv4ie4MkHAlb7kCAGbeD&#10;5Ezb1MCmQJkn18iAGf8AfzpYE9wEwJe/AgnGdOAePuJEHesJ4fufppDuQZ4FQAhjxp4Y8fQSGPB0&#10;FMGTBk/iIAZGPTxpD8cGpcT3Hxp5vc440AIY/B5SeJn4+BLAkPOP3EAIfLwKZb/iFTI7fHfyJ7qZ&#10;PpphOPXNPB+olb/IodzuJEJjz/iJYEwf/wAGnrfIUMdz6imYEATBj00o08PJ+H00vcTAPpODJgzp&#10;ngJ9RPD9/qIFhIHggOiQ7nH/AA0NbkJB+JzESGTANUE4Sbj5EaJDHgvoa3/uxIkPl+4NUAEhjJ+2&#10;pjcfgQ1uMaJDyZ++gCYMnI+InrhP2+oRQx5EtOAflx81ABK54OO1ppXPH5Sh3NPHYydNM3PAmATF&#10;MjQ0duDgTw85MHLQASGTv/polvGpjv8AwkH3hPXCdzgIqAJlzVzqZc/Oho/H/uNTLmmgAkMmAieG&#10;T/00NGRIfQ5WNBOGBkwJD99Bxk7l9PXNPOgAwMnI+GpgyD0I/wC9Q9OY0AEhkIlc7/cUPjvpEcY/&#10;xFQLHiET1zBwIaMn5Eh9Dp3EAEhkH8VM3NPy1D3jBxnTNzwfqIAJbxgJjg4FD3jB8RQyOMYwRplw&#10;4wIGEy5qJkjgnnoaQmDj8rlpneMfBd1EAEt4x38f8JIbjTBAg+8Y0zvGDjQAYv6fufVTO8Egz9zp&#10;oaMmMf8AeJbxjyd9ABL5+mpgyDtoCMn90pg3CADFz+GlvA++htzvp4jjxoAJbxjyQeUlvGog+8J7&#10;ePxIEAHhuMGdPXMA0HuYEiOMHzoFhjeE8MmnnQHGnriAD1zHkT1xBxkT1z86AJhCYOPTuJXMHyIb&#10;cwfImd4wcaAJlwqQyciCDykNI4/Int4QAS3jH+qnsaG3E9jQASH/AHiexqHx/JaSueC0gCZvHg/9&#10;6VzxqGMiQyeNABK5jSuD76G3PAnhoAJDJ+dPDIT6aG7xjzqZ1EATBkUzGg4/ApgyIAMY0SGQaAjJ&#10;30SH+mgnDw7kamDIg4yd9TB+NABgZFMgQ0amN/AgAw3ycCmDQcfvqYNABIZNP3FMgUMZMfAnhkQA&#10;SGTApiGj5iexqcCZcxqQoa+R5EATk4oYyJ4ZEFA9jUhQ05jQBMxqQhamY0ATMaWNQ8aeuIAmXE8M&#10;ihjuJcaACVxfShpxTgTFIUEZE8gCYMiWNNpIAcSTacQA9cT0CbTiAFApiZtp5AEhfI09gTwxoAQx&#10;p5KBPW0AIaeGPAnhjTwxoAZtp4Y08NPDGgBm2nsCetp7AgBkY09gT1tPYEAQ09bTwxp62gBnAlgT&#10;1tPYEAQ8Cetp7AkgBm2lbUy2lbQAzgSwJ62vpAw+baZwKYlgQBDwJYFMwJYEAM219JJIA+baZwKY&#10;kgCHgSUhJAEdJSEkAR0lISQBHTacTaAEo6SbQBHjTPAno1DjQAyRQyJ6NQyEQLIZCIaRTCEQ0hEA&#10;MkIg5EScIaRAA1whrgiJR++g8aAIbi4g7jOjEaAuEDAbGg5M+fzESITGhrjlIAhkJ+dc6+sZTY39&#10;OdqhB7bKy3Rk9xb8T9NDZgNs8HZNqBIJLKDhWTzwU7ZMYIOBwL+TjGuOaoZ7nNnwf1F1pWFDjomd&#10;Hg5bJw6utvkjWP7UJGOB6B/HwE5in7qgScxvHGpggUPfN2vwcu4rJNGY2z0GDgJpKqzgZDEBH37S&#10;jLCYzqAe7HDHxkTO+DMTBBxjVDmDjUxwJlu8wOQR+WgDSN3xtvfQdwO8me1CQPVdnEr3Zkc0aCgM&#10;SNv/AFcfx2l1RszebtJd8jPbt2rY1xz2pZbAg+KuiqPqAbBtKm0Z+YLUGnIIZpzTtwlYjVo+jNpw&#10;ELd/OsNmEvIwc4F1ft8ld6xNYNS4UqwZuRtNWVk33kfLIvju6PQZ7cJHkR6XjwDwIONmQLnBGrUQ&#10;Y7eTjUTh6RDH40N7LJGTIiQ85FZG+Qn00AQ5POHLMlmM6tUwnG+de5H5iVWSfBYcwdRU/c3MBMcf&#10;B01YIuL5cxjBj5KJTSXy5zrXxY/LEs3cOCNiWeYpjd45t41QRUmnS+VsoB4IACIniUGQLY+MHML+&#10;RUNvOCM7EcB1qhK43mxHzNJThSB28jJBMcYdSAeou8B7eJc8lIJVGAQ4N1tE/JxDXnX9oBxvefbg&#10;R6qKslz/AHHBpxja2lmzYSZJ0/L+TbBO2JhUDINH75GcWMgrQx3c64PmkjvXzRrSKLqiXR5DH5fL&#10;8Cre0CpGTmY+x8A/KScNhlQS3mbmBuS/2lP+y5IB3o/w0y3ZykI858/TQ0dSWRngj4FVZhNG3cOt&#10;+lJxZZCVIygsaHLWkUHtEZQOcBj7v5fgXLrwmMimNyESto1ITumO5JxWgwzEBr+QgtT31y7tIrzt&#10;WYnjg4OmqGRxMTDwXy4BquPxYR4064tm5OwIjnjkJMd9Rn9SOjejDdVaxelJBiXiSSSQJP30+lEW&#10;DG8TMpkpYf0lzqxW8DnApHP8B6UhIcr3axjT0fLUwbgffQ0mfgURbSGJfcMPApjNnZcgx/VRPZ+M&#10;Zr4Y/KVvHL2zkhwx9TlkTLgpDzN4yeTEECuFLysb8lkJ7cawepJGSSPbMf1dJPUvWj1nMQGCfONH&#10;kgdUOKLcwNn0bwFuMeqNYzcbRk9pAt+Z1gynw7Lw4iBtczvwLN55QbkOdtqQcu2k/wCoOoM3nknH&#10;u28hBcgVDcDbRj8v4a0gfsF+WzIBW8BOXdWMzTI5wcxFAXlqkc4JLb8Gk4ak5gyodVkkkzzWbA3e&#10;PqDVa3yyJPN3mPjX3SHrpuaahd5Zn7+Q4OUgBW5IOJbK4IO2g5GbY3zq68ho0MuX76P6VeHkj8Ch&#10;SyiZo/JgbAuL7wzFfPr4H3o2/IVT0Rf0L9Wps9kU6MTBZzKvVDQs5kdnfGRB3P8A5aSnJRWM9Bb+&#10;HXiPrcbKX7+qNSrMYv6Cq0NyY3OBVZp6cJU8OPUVTj8o+41MjcZh4O+iUjcEDkQ2XkJBYjMiTdxg&#10;JjgAueebaS+EJvjbBzLeqqHNObjgUwk4skwJl4TeR8+3bSXOBIH9pjIjErJvORByN3NzGj0reNme&#10;tGk66WDQwSTubesDIq3PB2R4IOmtsHXg3MuswcFq2sNnDccGe/cViUinOIbcfs2Pvo9Tcn3kmAyD&#10;tyYFoUvG2DnT3EgpxI20AwRqhuG5N5+mj1QOLJMCh3MeSBAFkHKxmbY41VSSezxgR6T1QRmM7aNM&#10;uJheHgTkpJ3FPHb7iPDmmDIobMdkmdQyW4HKdSAqguRkxqqjb4+NHpw4xqtjJqIAeeMyQIOTIiRJ&#10;hgJgTMaAIYyDg+dEhzC9nUwcrHGmXEvGHgQAiXTJM8hEyPInht8Y8aCcUwcY+BDRs8edEh2++hpH&#10;mDIqKRYiNxwJ5uMah6hiK4StvppgAdxKyBz+YmRkwE5CtTgZLfmQJ4ds3GDONLAz0jPUSIzwDV2m&#10;Dcfc1FWyEwZI0DUuIkvmA4MkatQ54TgNqQKtEleNMjGUJMcajdD0aWpcWVvP3Mnc42x1e5ptQm01&#10;bYIz8tZY4bpSebjCTAZJ8PnXp7Rxo8j2mTFgXBHqQfFW2UfXDbQjjPbtrkXeBxp4bggeBNci0Sl9&#10;R3gzGyePcZji1OWtgZs20AsHfIvMFvUj1sr5K9oj2Ntu0Zykg6fuKdOMLOsSd1TBm9CM8bOa2/Mb&#10;DWbs545ck7NgY3DDL+dco/bybS1zegOVWRvtoetnu+NgCHGnuhB1iTsYgyGbYHIBDD++qeTZmSN7&#10;yLnwx99YD/xwmzxzjMf6i9UPV7l7KraP3kLHW5ZB/wDcsXJ/YVGrCT1LazH6b2BjMMDxs+3feOWq&#10;fVlFz5g9AGZAyE0tJdsS+TuWYzs3gLltUnawRkGSsd8BcuF9m8cCxYU1p0DsYqo4h+zcxZkwQcF1&#10;XwcvG2sOet1CLSJfI5S2Gczy6MI9IZEH3iXNnIIINQPxV0KXWnMOTUDW7xk8bWQ8ZOZcWGy9mOWz&#10;p9A2P1V0IMbILm9GC3APzeNDasl8pMQDxnqR+Z400SgpJJoNsP78IkHUQeaE7SHgCD8RQ5gzGYm8&#10;tgW4x8wfcV8le8tpdjMC5H8VKoLetcVuVyMkDYDZyfJ9VHt3JB7HfESMfL0u58yZ3O8PfIAFHATm&#10;DLnwIwOV3rEcZ7dvlkTnVESDK6kkZIL8EYNb99ZW8GWAmc/4i6iry2/Hon1hi1CLAXErxi6ozKKm&#10;1Q7tNKTNBk3bH3x8tAaXnBWxMfLtq+S+4EeBz09VUOsJf7beZ8ZOmszu3x2Fv9RZ29RdUWbBut+4&#10;uoqgrAdQspVGHTjH5njXFGzTa5TkdITWTzsFuZ/2JzbXcdCU4ycyljh1NLUX88c3Oby3rf8AKzjP&#10;dOX6ckk5SricFDfDGC3H5a5qjpj7TlO3b6cfTXp5V+waUzj0YoTlGbzONY5IvVedyKa782qLOMmn&#10;p/uxqLA/tExK0vZ1dL/v9umv3jZuBlNd+ZRxayowkhECPtq35a7c2GN2TxlejBcj5v8A7V9156tM&#10;rrj0GNLT7hNR8xuTkmVZ2afabZq47OnsrK3t8txxwRweHKtbIZ1Wbxuj1SfF+nF4sXrpppr/AP5E&#10;oh9FkK6Pd/MdnzCmJLO5UayARNJcJTiWS+mZi+NImW7zNmby8cEYfAu7JHtDpVyPeO1BN7nMHbUR&#10;5SdBvJj2qY4nEDjSIPufMmYSJL03F/APySlf7jINn/raTF4MDZ/IxY+pbEt+HtAlM7bYDMbgXGmQ&#10;ZBZFo1NSuhGd+BiwD+mrZNJGyjl2OAAh+WvU4SbFfhzz92rVtMqpim2wB7s2BbgHqDGtkZNBwDwL&#10;y42u+tBXmz2ojhsNSNbunpLKZ3691fzHSvNWYSf8sNRfuY1TbPzG/ImcHjov4dD0/wBslQfZmQTW&#10;ZMwCI6GLTGReE1ebeK4ms2PG5fFJBd5YskC6ipvaQ533fJw+KS58XIrKSc7IJxNfaZGVuYnMtD76&#10;eh3q2/7BeKc5rFVrkeicITmf1XOG2N4y3iDpuLedZe8mk25JuBesc32ZvYx46cke+NSdQhIMi5Wr&#10;zY/PpbkeSq3BzOWv3gubU6t9DjjcCjmM/wAvt7nUelxnK8jlZLmNXwkv7kdpaRR8rGwmTEzxjcDy&#10;yDXTjfYPLZk5xxnttScsi6p/OWPX3DkUcpymds4D7L7kaTyR4B413VXnqp1FJ2W8yoHajIeppc6B&#10;crzAbmWuT6H1Bl7i2sZmYk78O8zJmGlQu5HMreNxxj8uNWSi5XevpEbjecAMiuFBuBsL8Dnj+KjJ&#10;9oSlJks4l5AucdhHpXUjmMe7R6gUqoeDuH0LarcvuRl98ajuGh7stt3OBPElePgRIbPuaqPbmRgP&#10;HYuXNRQ3Wiyk3CQDwctGG9Y7m2wd/wAxB6gJeIqS83mBdAlwikVQVQ9ec49xUneCGyIm4j7iOy+n&#10;98bHjD01d1gop42+AmBPOBqYQfc76MMJWSMZ8aS5wwZZjJHwLTqT9pyR8aoY5WS3jgVqkZHLPP3F&#10;lOTaB05I6fbOWQI47Q4xpS9nMWD08bbj8xZX9pHMDayE+Tmoa4qwkfGcqtTCSPuN4cbQNMEDkBcY&#10;+oqTWG1Bs8Zbty4P341lbyYEeZ79xUOqBkgHjWmlKRPWg0k8wEOnm88wZ4DrPRkxkR5u3wIcKOiq&#10;fePZkPAEG8eZbVVqCj3rxzu242zD6ap9D1w9p6Y7yzWzf8TJs8IdzADW+ksztFadw57cScktJrXR&#10;mVKmfpIYmNdWzCm59VTkEcbG3H1CK7yv1XCmHeNNRDuKRuaVG7g71K1vbPP30t1odDsHMbwEcAeB&#10;dQ1vsAlLNkeNmcu8j6fuKoU9ScwgGGOXGF8RfjIczJbG9mvh4/zLIfLLlN3D152WPBzKlAhjPo2h&#10;/nXK/rF7I2U4kJ6hk+mZvpvWw/51pGwCePDS7c3docaqkjrD7MVxNZDMv/kfMOXc99eK4C2NxyK/&#10;K1PaZlTIkez5ji3ZPszHPmz7eT24x8tWqabOxy0mscWBblNKXbUfOjswgL5gyC78CxOvKom01yWC&#10;jCvXodUnc+U8yoqbWz4jPe0JcG+GD9RYRW83uEwQHWg1AMbZtjWCHxxx4lt4uCpfhxkGbftVkEqs&#10;EnnQ28H9BQXEBKb0pmGP08MS3Wp0av39Di762h+Yzz0lj/phVokNfEa5Ci/pWYx/+KltgXV+dYSa&#10;z71jmNNxmG0jf+goY5pqY4AZFSqfZjjc4FqZJXu2jHawE5ZFlOqtrNS9wBG8IbJYUwbPeW2ODjGk&#10;39mJgjVqlcrbb6CMPUVBIVWTtywE1lqkruOR4I+MaAzCVj7nGrszlZIG16AAsCCcZeNxQeVpqhzQ&#10;Y4CZNO4rs8eDMPBGC2ZUNwTGmAEmbxsYeCPTQ1w4Izc4+4mZfJ3MBMfcRjc8ZMEaiSmoc51ppDOc&#10;byMEEAM6huCkNnsW1T5eMjNXAjxk5ZZ7vw/AqRIzKybzkj04/MRKYDG21o9SAnNQFmSzx6kBOWk4&#10;eDcjwIAJWx3ccB+Z0/Gs9cDcwOTo8PloO3uRuefbgQUCGTTAFa0zk5G0pz6f1VQ6bk++T8Ab/V5i&#10;6QnFDzFmyz2rI7o1A7u1laTYNj5JTVsuAzjOJvMG/wC+uhKsptsGQ3n9ocbfSH3FwTs/eNqYe43N&#10;1uuiqsrglTykDOA+8QN9QZPf+Iokp3i1JktSVJKQ34ILW9eYl2g5M2Yxtn1uMYtO0VZ79n7z1iG/&#10;c0tRTOx9zzs+AfTIjJuqbtjkG8UnMGzn74Ao3vTJ3FcHDdlMuDjJzPHAhuzuaNpkPOxyfyK+Tijx&#10;mGczY4sY+ZayR4EQn2ie0ZLOGe4ObMH6aPUm4bNiHDGe3cQGrG82D7M5+qMg0BeUm9CyA58wSe8D&#10;pDs8UDY9kAibvqjuKkzDaZLX7kDbsrd3rfmKk0vPJtLSZ7tlU/aJSZGbnf2z7ITVGrU1NEvOtHEw&#10;ks1kuOC0Q3mD4/2ljLicMt9wfd4+mQSxml60mLNzo+zxk/fWtTBm5jlO/uQCxj5ZB9/Gonbe2WoK&#10;rtAnA3jI4YLRFzGzqwZnp2zng6a0iaTDfCHgg4+p8i57qC7J5jvMHm8siy5u6o+l8qCV4yY2Z7cY&#10;xJUW81LJtM3TQ0lYS6ZNsGkONB29QagOVp9RZkJzvMGvNamk8cmIcLm1qcxU/tSYyolk3JIs9nFQ&#10;EMU8EB+qnmEwJuwI40THNW39Ii8uzOaPZI9x2BbsT8imTSeEclxhOIltVVnNCR3w8z4aPDk7KZDw&#10;RnE3MPylF6zb5g+kuDeoCR6MflKGSX74TAG0S5y7qrbdmRnkj1PiJ4k40wY+d5i6CFk7BLkjzOTk&#10;jLgMe3GNWTtByzyaun1E83kbafNsYdN6PmDQ1uTH7G8ujgGtTukBuVF7zNSbty4yCR6R0OPfTsHh&#10;7Zh3d2IsrpNxMaemLE0fJ6a3ivJg2jZAqEPOblFcteBRJS22soMlcUmRhNnzaO0RMzhw5Z2A9wf3&#10;ZWp44l07c7zHd1Bfv+6qfOBuQkwfeJf++BOcm0el9ZszB4SpJLuzbgILU9xYPVmz96wvmsW4PhcC&#10;PU/PHsqJjbHyE5g1aqkt1DLjwQPrbofTSYX0xzzl14Rk5eg/s8Y+YunJXOJUGUngjBbjGLmLjmrJ&#10;eSByePvqyU3OCR6Md0kHK+RWuSZl4emkrZOSY2Z7kY+n/iWezAYw5O+NbMzp8kDb3x8siz2vJWWA&#10;ntIBDudQSxZqLWmmgpLcbaOx4xq4TQY+dHdwdMiz1u4IEmPvjV2mBMAwYE5L6iKkZlcvI8c2YD24&#10;yLSKblbbdrLk+7uh8vwRrJW5L2SxnR6TzyzovAXICLU60TQGJpRZGD0Bm3ATlrYKHJMZU9BA8Bb3&#10;hLZ28bP2WQ9yPyy9xTJpVk/bWGEcqFjHyyFFxq38SQlb2gVRMYyHDAC3APqDVPouYEfjOzc3SeWR&#10;XaYVASNlvkALh/7SNaE4Zyl/TgJlKgCHGP8APjTnO8sDPakkeOU5D3Ld1c0vCWZ0x0Ory1sxJ49l&#10;Tk4X4CkCTmDWA1pMBwExh07eqNWpSUGP1pL92enggB1SqkkIj04qQjxxej40JmUvj/pxiT3ELx2C&#10;duY8hjXIIEiE1McCBEGTvBUtuQkakck+XlpbvMfGq48R1kz8amzSWDCLHZUWj9LS8p8rZ7yTAund&#10;h1eSGQvd0nrG5ATqeBc6SuOzGn536SxenGl5PHLyK3IZ8IzGTehbYe0VSPKDZ072lfE4CTqLIKSl&#10;lH1zfbSSdugOW/8AZi9+D3F5ViqaYwgtXo8Cs1A1vMpHOmTxoe2aAq4Nn7M+mhSKpO98p6R/9MyA&#10;3p+Dpv8AUPXCV7IyGsQRzXeIPiCUOceqRTM7baIez3PmccCtWzis3s6GF5AC5vH86DesJt4mNGDA&#10;2ltojnzPAvMMBrlnzNY6JHoN/id30WKaqxnaOCtrnq71FSTnA5B7N03A+BYaOjL3JPcj8tbW828V&#10;xMr96alcQE5gyjUOTy+XPPbI9OPyxL3SE+XGVouQ/wBLi/QeI8wOxS27D/dOdnkgchJgjTzduOPJ&#10;HxrqFxJ5cYesdYzVlJuWDnHBwE5a1EzrTFRpZuLKJuBICY0y/Hjz8uNHpxvjAeCMCrbdu4c51ahv&#10;meIh7yZKprbLjj1FvDfbJMWzKyFiL6iyqVycYSZ0fITdh5OBYGS0iyW6eKPTLcZNlL/SWRntDmoS&#10;75GG59Ra1TFfsplfx/2jmDXIE3qIuPDApkgm7mIuKD04I0Pwvimz0fQHIzVbjtDtgjke5x6Zx8si&#10;qtUTRw/lL5tH95b/AMiz37WOXLf2k5SW+WRVWYVpg4+O1bUEKE41HZNR0gSYDYdAuPy0YqCuOzWV&#10;nvpmpKkGHRCDeHRFz3UDN7G51j3I1v8AdOYuA9QTzeeDqLN5o47iuE0bjbCWWPndwuNXIQJeDjIp&#10;KpUR2TB6FDjMOPpZleZAzets60j8wkaNcbBTlPt2A8i0eTtyP9EIM5EBp+VuH7bPph+qrhTcjes3&#10;L7ph5RCLksnk1Kv/ADHbIhf8B8cvl0DjBGx7Qt/kWp03szpifZ+yhDj8u6olS1BIZWyAwlQNa1qE&#10;IuOanria777Mco4Fx2Glz52r9NNr8vibUxOPjdz3jR9oDeXdrbtAxFLwt/KzrPRziXQOcDP6aGuB&#10;zF42zsS4PMV32L7F51Uk2AFsxL8QncgXYpcqMqyRI+A55NrG1rQEXE0qOTjAa+UcBOmrj9q3NSMm&#10;LaNjcjH5XfXbo/VzZRkBBO31z4Ylt0gpOnJI23aVyMTeDzLa8T5q/aziY/YRe09Hw3KeQZ+Ikejw&#10;HHNN7A3LtmEz7T/8uNHGFJymmynmRmPL02w11rOG+7Mjmj9nCMVwhF54bYNpln2MJ1i/s7zeRzjp&#10;DGfAPz8KJjenr+Ivkrod7WDntWC1uTMvL8caD1JVBJ25wGBbgH0yrTthfrEU4GnQSGCVbuYZbtwp&#10;eNXzahsnlM1Zb+Z9ucZC8zx4137prcbkPtCPd8sj9WbVkf3vzFJ2T7bJjBMQSrcSuIyaQyD/ANKu&#10;22jag2khNzvi30guX4IFjU82iSHZ1Kd2kgBEmBOr31x88qyYzuYncudQzhdCh3rJtnwq/wDozLyb&#10;69vzQ+Sh3M7cb+8Pba6moRYRUgpKGYnC2ukCPqLo6cU/MbYGcfAsgqzZ4NmTRukjWrin6W+1/wDa&#10;cjk4W12DJXAh9zgQy53FpG5l3KzAx/ETMjo8jwm7BBcOTl210F+i+4YqYVpno2eMiPS9vgWns9g1&#10;YOSaMjdfpLR5X6sdcx//AFDKka5+B/3HAHqyV/25z2RByNyRkW8VxsTn1Ktt5mQLcCp9LycblznP&#10;budRNTk1SVWL98T0TrqzQti9N+27zGC5AMV1dITzdjc5iVvH5lpB9m8rlNNvccb7eNK3poxUFWOT&#10;ObMB7kHUXMZmaq07SFjGrUU95ct+zTX9VVB3GUg8Uymuj5aG1nW4mZLLPj6hCLB5pPrznG4PcWei&#10;NKm+Ho61cA5z1Rv1GkTirG4fZmALcA0dk9eEbS7Oe3Gslpsg3jn4I+YtbZ0X9oXoGzAGTzFvJT0/&#10;uBCdLbuBEm0Am5ZHxeUsTeTQk1mILy9MqX9WOlAyUG8+0G6iyWvNhcppVtvjZjcju8spU5HMClNE&#10;5NMrzPhNm2JuJKGUnYQHE3ekte0lWkU/szpwM23x5VW+PemMWReVMwqyYy0minme0ysDcB+Yh2Mb&#10;J3Oo+It9dY89aK02Nspq2PBBpweYMq5pkey9kz36OwIkDflrPdm/24fuTwBmpSaVwmqtgnDyYxy7&#10;spyAreD+dcjMhNjbfUFt0Rm4ZXPOyZ2QEcZ7cDf7yO7wQKyONrEpeWGcnAXANY1UlPvQtjtmemEn&#10;M8axKTzybSdzgZgz+YtTCwldz/iZb8nXtsPW7Z3tIl07sMH9ob0YtO6qft0pclSNt2jY/d+WRcr0&#10;HQdYVIPfIGO7wdRyTJAurm9aCp6U2ZrPJe4jH5eeNbU2ruLI5sJUlRxnL6TmwXO5xvt3gXQlN7J5&#10;dOJdejfWzcr51SXEwpjXmTl861P31W5X6wDZs9PBYycsfuLns+7IMVsfGWcvoiKb9oNIk9L/AGPm&#10;N5zqNeXpLVNpFUDk8uYvJOAQ7nm+Bc7Tz1kJdMh2XIMnwlg042kEmrnBA+LZ5Qxo5ZyeVkp+2R6m&#10;8JtZnGY9X4f3jfppVj03tjnqcy0ssqTaISMdmB9bg6YxCV12buCRjBvn3JbNs/2X07NajxwMROIG&#10;4ri2nZNUbuHP+pWyXbZwqOeOWxN5sczqFWtUXto3YgIDAtweYtI9ZSVyVgQEcFofwxLPaTk8umUu&#10;PHAAQ/iFUSJqp0SygthdXjW1rLhtM2yOaqIxkMtfaP8AaffWwUnK5TStOAC2OLfXHM1VxnTez968&#10;nWNmApIB+UtCeEmLPjB+qunxiYilVrOYzWTbJbYw6Emk8xy4EtDNRNw80hEYoun20ZNE7Wz1HpS8&#10;a4/eDm0yJegYlwLZqHp+Ys75owFH8Qq2kpUc8dmONqEplTYDBmxyLyX2sTBy/qeaxwalwpba7GcO&#10;HIXIILGsT9xco1RPGzOfPvGQpR3EilVu2ZiUt6s0L1a99DWEqDADWGXS/IuuvWT29y2UiMwYTUs4&#10;m3UJ/ZgRrMfV72dttyfTJy+KzM407g+OzH/ItacbP6HpWSnfxguaXMLr41jZNNjrPynoPrNq4lZ5&#10;U1ZVE6f+0vzlJc8xZi8njkJMi7eqSnx1O2kbNnKikjcFLbtfypE9WNkwsb4e5HaLct8AE/R1fcOY&#10;S+WxpxaOoHLznai05nNMbLBADd1rVP7M2TAm8uWNyD+zD8cauH2bZP2x3Jn1uBv02wk25LTUTNlq&#10;MrpcmOw2CDOTqF7kCvlcUeyZtgRs54Jx5mr31W5o8HUMxlTOTsd3t6ZE9/wnqd5OtwgAh1S+57pZ&#10;c2TtrDFD0mSdvcEDEs0c8oY+ivUTZn6s/YlObhAAQzPNWYuf8oap+zul2VPSHspsfOPmOW3HHH8y&#10;MVJUFTuZdu0tnjrGPqXVxczm3H9vqPdOoRyy2r9RlfrQDkNK0weWswCI9cFtXOsvPGn6b2isBneN&#10;t7bwEXWk02P1zATtt5Nbhund1/5lhrjaJOnLnc3PTLzFdhcnj53UUP4G/mOeycKVBbubRm+y945Y&#10;VOB4/ukjGW78672b1AJyQ+vbgJqkXH5JWRy2O5ZgEO2XU8a6co95TjynAPI31sw9Mg++umm7qjLh&#10;ONa+0A422TU/kUMk4cx8HB1FjLjbQOW6MtYixjV2k+0yUwDAaZMSvHpOndwQLn3bRqQvtQScVAQw&#10;7IdS35aDvBuY8l/P5ix8m3hlBNj45UJuG7pjVkb7WBufuwBfpK1EJwm4uA5eQ2jBp/ERJnTbZtfx&#10;nFj+F31fKX+zkybY455n8vwIlOG8lphlejuuIyeUikHvGSMBU3ITzVzax9NcizioJlULY7zS5uoq&#10;3tI2gVHWExs2LcHLG2Et4pPYXNm0h9pfbuZwK5uyfTWqwy3TbTfPU9qWjJkI7OORtW82bi+8k660&#10;/a3Ug5o43ODTbN9UhF5ef8QJswIBm2Bbjb8sjbjWzEqR7G2YwGfW7ghFcku515vzNyy2TKsX8x6B&#10;jM9FVFA882oMm0+mugUn9mHaUN5OK4qrcbMqKOAfUWwSN5IZV7Z2Hcg6ZCrTiVI2cjvBPb+GPuLo&#10;EcvqjK7Bjeumt27yt0fs/G/GDth8V5BpF1V1PT+zBtOLDmwUbZvpiGPIsOkc0lLDJGfWJ5S78pdn&#10;glzGCDykl0I2obq9w5j2qSyU03JXzmxbti/bXFsjq2mKnlx5bNTlZxuOW4ur0Y29TSVSqk528eAu&#10;QWSaa8LWg6jnbk8ctYlJbXPpwymav+X9Rp6ZqttbPh4jqKl9kb2jJ9vMD65cF7MQS2yk/WMks+G+&#10;kM4OJu9HpDu8Eaxmh55U7ZsBtULEo4B8tyTuLkusKDqN5OnzyCVOtQpbektrGPa1r0TP9rAyc2Iq&#10;Jt/CQ9qFaTZhOnzC+XTLpqn02zcvx7zG+5hbVu7nQKqKPq+ZTE+8sS3/AN9DJHRc+YObzkBRwD8x&#10;egw5itFfiDzLutrYb9T7h7KnoDM7WNbN2xNnO47sco3ThLY3S0lgvzifPhEZD6fjWuVBtmkpWfZt&#10;LU5fjIK0MnfXAZfnXiRKojxrdPzno6eTU1WMkVHMNQDqt+59v3pwEekMnc/eSkez+Y1I93YN0lvy&#10;hLUJLs3rN5Yc1BI5g4aj5bfkQfOrc8kcx2bz+Rv201KRkTmDH4PfUWPl+sXVMk6at/h4CGp6ZP4f&#10;3QC39XtloRmuj+Goe0+i21ASXtKwK8TSGuzKwqyQyF7jNaskFdbD78a4z2uVA2qqYg39iUn4qgRj&#10;ZbZcdfyfMPmTYiolnmmD7H5hNqnmJ4Hh8nxeBddM6T2fBICCZH3yMfl8lYzJ92g9mCAQ4BltDH/q&#10;Vwnjxs5FZbdMq9H9WRGnFeuWnQkneDkhN2YWhwdPvq4S+tHLYh44DlIZZLs/9vEdmbTjbi0yfIjD&#10;i3Bn1cCdSlRG6a5ozWjx72jkPbgIK6sxcTBya/AZbBMG/aspPG21DD5f0VkrgfsR+n/oTjMvAO+D&#10;bMjto2IiQOC6iyWpKXZR5Avitw+Xxq4NyamP4tpPEZy6AeCPTj6a+9EkOsaY/NKTcs2V5s+KRM0f&#10;tIeyQZ2EyBcauNIl1ao3Hp+4qfUEvZGLrdRDkqprYWQsm5RSagpdk5IA0tukgcctHqOqAtPewRzx&#10;1K3JOaj1P7WJdSray242/UWfTSYEradAeG1PMIuGa3y3x9r8x10O1W5Hke9+U0IlH1XXk+Y9pTXe&#10;A8veSFyYIPCr5Xm0iQ7MRgltJAF2mQXtL3nRh935lrLdwOnqUPHfEOMbW0Mfgx9Recs4u3Dwcwzh&#10;YuFf1zfQZ2FfCs2cmjov9dvmGhSskxnwnzlyfeHXMuEzxqHOKwcy0eCwX4d1H6HlZIG520H3lwJW&#10;mR7M2QR3pldcGJyxrrYcz6fwnM5NNv8AccuuBvZw5vGAXApEvevaeJvDQ5cY13cOn20DazBp/kQe&#10;YUPLnI+QL8VfWSdePb40e4ZaUNXuL+MzijNsfbdhs40zLpCXyApm9mO0OMnLIuRJ5snIzc42enb6&#10;aME2mPZPYDfuW9PV5wF5/muVIrdfGF7P0nd4zmD/ALg68JT8wZ6JjCjtqlbXafZRyF7eBcuC9nJ8&#10;ijySsW5pdebHuBGLU1FmdZ7Ryz2yxg4CF015visPkeDIpZ6Po1cfvezwOsyk2IyJX+Y5opPZe8nb&#10;kEfLDdXY8joiTS0e4tAiPGTqLU5bszZSGVMoINSMglVXLnssZ90ZZ/MW1mOdW5puvCuRrXp8P8P/&#10;AJxGM5SVjU7kf3gHV7UjYfZcmZaxOYTwQI4PZnJZFJccxOIcYxczgWJsNvcwNOrO5CH8RYztDrGb&#10;VZNThCe5B+4ronKmZb0yWO0ip7rW6e3XjMXTMwI17O/xfCvhLrN67ZUk3fRyg9yNx1FgNQbRJ1U7&#10;n2l6UkCHT+TOfSQDaPprrTZLscpkMu7Unr6wGDlj8a9RY3H4mLo9ni9uvw+zx1MBPVTm1r2lHIsF&#10;Hlc3lSDtyMS4F1FtRnEqgcsYJOC3buL8l+ytzVrYDmWsSkg/tPuRrpMdmvCD1D9vgOSmYtrZVa90&#10;w6lxTGcOQBCuv5Xsvm0ylwGEF0lvUITuK70JsQbSpnn47toi6J2oSt7T1MA3Z9uYSF5YuM688n8/&#10;6TZfTxu0d1B5MqiWMPOF22esJjggu4BrcqU2szlsTBGe35adncrqJmPf3Oo25VwnGsCmFUDgmOCB&#10;lcgGVIbCVl9K+OMtvo6fedBCm+rf8R6J0tVlWvJ0MEExPkHqafGr5s8r9kFuBtHph5epgWK03u1W&#10;OWMubMrBiFWjbXNmDOm3AIG2npai4idBgeCMc3a4+Lx14eDT+B0CJrVOfMX73CdBziSy6ajzgyEX&#10;HG1DZ3MZPNtzbHK4gccvvrs+kZWV/I2RYD5xiVuYUO9clA5CxuGb8v51yXKHNLcNkNV3+lw6a66e&#10;gP5s5ZVkolnw/qODtn+zfA5OGcMS47Su0v2Pjt442JRrqiYU3VbC+bsoQ3JOYRcr1RtknVs7PSx6&#10;txe4Imy5u4uQecOhRISq2IMlqyR9mkyHF+EslcVY2baMZ7ih1hUBI9G/9RY+49xekYztbh59Mdu7&#10;Zs32wbXMiMM3gzZ+YudbhLi0KRuCBsY+PpjWntEJvDcbm3kuqZL2/jXTmyvZPjlzF48BkcKk7UKL&#10;7Ne423AQS4tPM0WTL6dZ1M3liXGVYwpIxj4/01MI4x9fP5iGyeXuNfHwK4N5WOPJH01pENJT+z95&#10;c/5asg6bsts6PWxsxg0BIDMJ5gzwfFVG8FKQa8Zj76zGeEGrVMHBHI9ZU94McZMiegimlJIzx50z&#10;2Z+RWobMffS41qmKARt7KeHkUwhMCG7x3EwA8PPwKYMiDgcaeBPDcf3STQUB4ZMGf+7RJvNBwZOX&#10;GqG4eYOBQ280LdyIoC42BnNLKMDqgcfBpwLDSTQkCmDnHfSOiG9abl9oMY8EChuHjmMgMH4izcc4&#10;wfDT3bhI+NHRD7jVBuMY86JDJ376z1nOCBGBEhzQZiZEmkLi1PHHgQEmTJ30zvg++nrpPir4TjLc&#10;f50YIz08EfAodzBng4EiOPqoAGuM48Hf5iA2i3MauFwcefy0zu+nk1FQLALcmD5/hIkMhO+phGfc&#10;j4E9u4uP4vVQANI4JH8iW5k44+BTBsxx/hqyDHyI/wBRAwp7eTuY7H1VZGcjGEaMN7cBAQcxEhkH&#10;8L6iRa4/VBDby/wdTpp4jezx/S+dEhkHBk/hqG4cCjyRr4fkGj5nvolqQD56GkcDj/3gUNxMFQAY&#10;3gcZAY+olvHcg+oqeR5/ERJmTH5SRSfq8tTdxj40SG8wcen9RBx24B4+/wAsg0HcTRFI66ouBJxg&#10;4NSPzEHeTgcY1Q5hNCef8VAd8JHYjvp3RCetL44mA4CH186GkmDbXQEkw/ifkTJCEgsfDRSF4YI4&#10;78aGkcYx5P1Ez1MFi2oZHCfQQ3DxG+Pj4Pipkg8GS/nTJJhg/wCmmRkx/ET6QuGSeODTUMhCR/DT&#10;xHmpjgOmcaeRiITuJm3/AOolx54EzvCAJg/HAkMmDgUPj+dPcBM/GpygmDJ4EupjTLf3E9b5GBLA&#10;RM5DqGW5rp654E2mAMXCp0fv9RK2P6iRHGqgBlM2x8CeS4xoAXvpfOniDH3OBM8fxEATN4/DS/H5&#10;ahj+vcT1vGljBEtp4hMfB/ETOqlc1EAPaXfOmbnjT2pb+p008Mf5EAIbfU9/zEhj79gqeG3/ADok&#10;POTH5aYLBox+D/sS3cf6nmp5xzMiZHkQA8Mfc5nxFDHbgTwyc/6XMT1zHng4P5EAMjHjIl/mJY0v&#10;c5fmIAQx/kIlH7iQyYyfTTJLcaAHhk1PMUxuTvx8CDjHyES9/mIARMiZ9xIngSt4/kQAzx8amXO/&#10;30z8ieHcQA83Hg/33ErffjUxv/6iZH0PB/OgCHu6et40S4Mnlpadz8VB+aCHwJW+RjRL/MSGPkYO&#10;p1EH6BpGaRB6fmW0Sud+xnUO5jz8tBOByD7iVv8AEgRIlzvqHb/h+UqAFb8FpMkHjzp4nuJnAgB6&#10;Dr4Ezc7kHGkS5/6iW7k+pc5iAEP39NTLZI/94EvnTwx3uNACG37ieIPB8iQ/cupe+pygZGPwJ63p&#10;5PpJe/GAWppKZxoAZt4ErfgSuaimD8CAIbjOTJpwJnjH+EniD7iZtjjHkQAtS79NJuPHY8aXvxgy&#10;ctTCZM6AGSJm3gH/AHieJ4IOmnhjQAzbJwJm5z8Hwk8TlYIEzpx8HUVBOTCN/wAimD/vFDH7nGnt&#10;PucA0ATLmp/efOmW4x6CZHnJjUwmTJGgBnV76WpGkmbnIQTkwmcedK3+JcSGTB8/lp7AmAIf/qIk&#10;PIoYxj/9RPDJp9VAEzg4EtLuJW8A/wCEkP8AcQAvk41Mb29DBp/VUP8Ahok3Hjv+BUCyY35eTjUz&#10;jJyEz/J++nv4aCcMM+Z7iJD6GD6iGjRIeQioAJDJ4z209vGMeDl3BKHcwfOlxkQBMGTTyJEJ9JMj&#10;8CVzAgCZxk/FSGTV8xDSEwcf6imDuR5P+xAEwZPxE8MmD4cFpQ+ofApg3GMgPAmATBkS48nfQ0es&#10;MGh0lMg99ABLgsYNOBPXPAdQxk8CVzHkv/iIAmXNT6aeITTx+Zy0NuYx4E8Mmpj8xUATLnPwfwlM&#10;GTU/6aDjJyFMGTv/AMNBOEhkwcBxERIZO51kHGTx9RTBk8B1QBM040zjUMjgff4PLTFz6qAJtxIh&#10;BqHwJbx30AEsahkINM3MfyKG4cd/uIAmXMf4ihkeDg/EUMhB3PfUMhO4pwHrmmdIhMChkcaaZ3hA&#10;EwjjT8xK59XAodzTSuYMkCAJhHBP4SZ3jB8ih7xp4O+kQiADFzxp4jgnfQe5qYEhkwDVABi4lcQe&#10;4nt41P8AMQAYxp4ZNM6D8HyfCUy58DmIAJbxgInhkQG4Pg7ieGRABgbj/pJ65ZyctB9401Mb20Cw&#10;wlcx8HGhoyaXmQJEJ3PL1dRABIjhM7xjJnQ3eO4mbmDIgAljTzdxyENxp4ZPz/71EAGBp4ZCcfwk&#10;HUy58f8ADQASGQlxK5yPh3VDITkfVSGTvoAmXPGnrngQ254+olcF+2gAkPOljQ25j/6ieuY0AGMf&#10;fSgQ24pnuRoAJfyIkMiAjJjRIZMY0E4YbkIpjcnx0HHb7nAiTf8ATQUB5uRTBk76DjUy530E4YGR&#10;EoEBHk40SboAMNyfiKY3yZENHnUwZO+gAkPOiQ/Gg4ydxTBkQAST1xQxkxp65gQBMxpDJgUOBKBT&#10;gTOmpCjjJ30vcQBMT1xQ+kkMmmgCZcT1z/ZFDGRIZEAErnj1E9jQ24nkFBMHkyJ4aZ408MmNAD0H&#10;uJ7+RQxkx8CegQBMH4E8NMwJ4anAeGRSFHTw0APJJtTEAOKQo6mQIAQx4+NPDH30hjUwY0AIY08M&#10;aWBTMCAGRqYMaQxqYMaAGRjTwxp4Y08MaAGcCmDGnhjT2BADNtPYE9bX0gD5tpDGnkkAJJSEkDBJ&#10;JJxADacSUhAEfAkkpCAI6SkJIASSSSAEkkkgBKOpCjoASSSSAEm04m0AJJJJAEdJJM3EAfSjkIlj&#10;TNxACIRMxpRpkhEAMkIm05jUMhECxkihkTxCKHGgBkhENjUwhFDjQANIhsaJOCaihkQAHIoZESIN&#10;Q40AASeBDXH10YcIaTPwIGAFwPvx/iIO45qMRoO4uIADuM+RDXGfJ5Yv50YcD8CDuCYEsoMZ2uUO&#10;OpJScPWGIttcWsyOZ3Kdwc/em+lqe4vRQlzggXN+0Ch7L3tVgDmFEJyPx/EU46g866glZLYI4AW4&#10;Bl5iqs4bk3nkZCLorbARtSU2Ys2ZxPNLUH76Gt6gpSasrLwFuP4SzJr2qNtEK04zmg7JMCrY3Gou&#10;uqo2J9pD3mVPt4uLlGeSJ7J3tkwLcaETVNEOhNUad2XjHvkH4iu28EnA8EH4iD0u8vMrMfAQShku&#10;Sd7z7cBEi8KA84l94jFt3xltIxVk4G2egsn5aoZJwQLk7mDgVVnFYDeEBH3xq5Il6DTnjiYv5K+C&#10;YGQlq2ue3G8syYF0tRdYcgLwGQizHapL2zaY4wnEQJNUdtOeTlbHu0yFk0zfzplwNyEmCMCp7dxu&#10;xMcCtTeoCRqEoGW5PGtIk5MDbAZQx7tULYDZsxEN6P8AjoDvDkPsxtOMaEg5NRpDioG0A7MfJWez&#10;SqCRjswH0VDeNyXPqCUNuMdvOrCcA6sZEYHMCQDzpkhMBMcCVvHnQLHiPHJh+4oe8OQ8B1ZGcvJA&#10;25HxUHmhB3MaBgSlbzdnOMyMPBimTnG28q6RU8bwdvBGrJQ7yy9z8BBFUjk+YfUDNzAPIdASTDUS&#10;cPCQEPgVbJMBwKs+B5w4HHf8aZHLx270aGjmA1Om0+ZeltZCDMgWV9481F9S+ZQBJ/TH6EBji9MS&#10;SoPl5aj1N6bWCD0KrkLHFxL5SQIsEkkkgBKQ1BdjwqOrHIx99Lbr4eIFjbt0zMB6iMNyDjHg76Gk&#10;GS2sssHm6eGzIbgTLcZIyYFuWzNuy33AbgX5eXIKfS8res3uOAGQmmtIbsxmc+XqrSHjPs3J3CWi&#10;jIVAZpbgJjD1PLUVxdSPTin204GDxjFy1idQU3uZOR9NbBJ5hZmzGOP2iDqDVb2mDHG5PA2Pk6ae&#10;BntPjcx5AnWwSOoCSTWjPc8xQ9kdPy5yN8Z/d+H/AKkHrSV7s5PAHUakToSbSG82CaVpQ8+9mfgK&#10;38snGs9nGyeXOc8qfXI/51g7hmS5z7amDnE2YD0bqfQoHbpdibI5tGM8cHH5azdxT+7EPBHpx9RT&#10;B1JOjEs78XUWqSvZ25uY3ILkBEia5UbuPHJhW9sxNxT7mCxH5nLIofY7kJPf8tblWlFuWzLAzPcg&#10;H01mMvI5jLgNx+Yo3TdqxZdpjKnVsJsrnDZsPAaVXLi0iR1vLgjA20m8CZk9N9pOQNg84iuzj1eH&#10;sYjmgOLG35g1xj8nEbtt906ZEJyu2HRkpyNkCON8K95g1T6gnAzN92j9oCTprH6gpOYyQhwuQFHG&#10;gI998/OnIwHmLkekJfmfLZH9ErdV0/u16ODgWZrTag9Mxjb4CgWZL0HG6Np3DiszVdtlwYzskQ8E&#10;fcRZvNChJjgVEaIlGfAND0eOolDzU+1GRs8enGmZpPGUY8cHGsl3gkajxHjSNMZoO1ml/JVBIx4O&#10;+gPahDZFWMS+hkVukLRYjri1im5W/XUsc4cxqrXcfGrtS8sG5JnSXbWh9uC8vIQ3ArU3ISOwaPpq&#10;1Sen2wXOCDgT0w3YJDwQKEpKHMHBI3J41MZkbBHeTMweNoB/5ip7h5gTkpJy4TDdjDxqG3yDVbcT&#10;S98iZHPN2HgjAricMPJhqYO4hrhwODIhu+DjGeOBVV3MCRpgsMOHCQyDVcA4jgSI4xr74AHeMiTc&#10;mMiDjcYFMbuMC+AWobckZMiej99PS/l++g8wcJdICcW4Ezj7iDkcEjTNzAmDCyXMaGuGePOg43BI&#10;CKyDIQ3GgWPS8eBHuTngVbI3wKH2gSDJ3EsC4OJoSNEm7yyqSOYDjUwjzvoGF2GzLGPJwKk1A3sk&#10;RhvMO/fzqHMLZuNMFkNm8HGNDXDgkZEzu+BK2ONACtkMonZ5ICIi3JgUy2QyWNu0GRt0t3ImbhIE&#10;eZuBccaD4B93x5EyzIRmRHiEGEuPuKHNJo2NksJgCePBvBoOPIobj3FDI8Ivxpp4gWq4ONbZsr9Y&#10;io6JJgYPijg8vuLmXfCf/LTVyNfl0OzuFsKd0zrFnsrTf/1wwkbYEEykbUhh9TgWM7TPWcJVT3fD&#10;WhwD5bYXg+Zeag3EcCmDmhIFInExV+QdD+9raaz1Do/bZIX7Y7Zz7OZxp+4jE0l/swIILWDpkGvL&#10;ZvPywEWm0ntUm0qJjC+Kvz0VRmdbaeh0jeWRnZuT3Ix8tPTSYDgZYDaZrWna4I1m+z/aBKansa4m&#10;7ryyK7TiXvTD3buDUPnD/KN42PkpQ0pfXud1BlSrzZeOWj39me4EeruxfB8y5dk43Icl8rcw/wCR&#10;bASsJ8FkxC5AUkAxaZCd+BR01NHXWqHqfbto22CxzOmq3OB7s9xhujgu6iQ6gGEm8tgFI2+J/pVk&#10;3gb9tjjBk+Kn07weSUOcThsFsfBwLKyOLxMcGnGTUWnDlbJy5fWT/hpPNme8vQQNuojtB3TH5ozJ&#10;u16MFyAer/7VSaDtzKfHbG6l0Y10VOB/Z5luz8FyAgrYyeBYdUFP7g5A5g03LfUGQfAdYrXbUhf5&#10;joEwvMWTdoVLvGxQM49SMen769HthTjs6QMpWb7yMVzUXMnbEu2lS4DkPs8zl4rlsfX8SyZ36xlT&#10;SR6ABtSBmXTuD1YPdXi/OPLUrmCH0KPD0la2eB6ZgJiobOoZ8PGetcb2MWcqUIyOSYP6MCzjY9tO&#10;lVdy8DltaGbqN+9Auj6vl7OXSkBo9OO6PUXinKv7N3z3ylTPFPHH+/Q7mZmkx+n4+DzTDqvo3f23&#10;pDAfd3PTIMmdeYm0Am0Fg93OePn5A3dMhSR4F6ajqxlrwB4ydRZLWgyvJK+gMATi4LqCXoWDgu5f&#10;l9PwR7UN/jx/fwEmSb1sT8R6PEeZ4to81krnI+KSBdT036ycljbYH7EpILXMGsrqT1fKjgbY2EjK&#10;8g/5kX+lcyVPQk6bFwQgKOPyyZF7SnGQp3o+VxfzPMv3gdBPWHZ5W5SuQOZPNWswD1BlJrQLZag2&#10;6SU0ufMHO9S90MX3Zzk/TXhDIzVXLSXg3Rxj6i1tntvq7kzIG/weW5HjTkYKfDlWcMlb1fy1H/vP&#10;AZ3I9XEBNolWEnE2z3bPxEpOQZm1mP8AD9xXgFdyR42Peo/W6dsi50mjh6JyeMIC4PLXVdW7It3E&#10;aK9E56blFK3FvtOv6LoOYzKXHjgBvEA1pNNbHHL+/AExR2/L41x/s82gVE2LjYXRx9S2trpfbxPp&#10;O9xvLpOnqca5fM4ZzNfQXI9EfjMnE8w6ppHaJPtmrlkF+93iX8snuLu1hNpdO5bvPoCJ+ycai8tx&#10;1oOsL8Dma24CC8rAsgaV7UVAzG7JaiKSAfl8C493Kfpa6+hrppxnWJzCV/6R3tti2Eyp8M7yQnEO&#10;Mmpuyp+yOpHoSHlTwFty383voDQnrfyGe2AzuVbu86jltwRrZRvJTNXu+BOIkbflk76ypGNerSlq&#10;C7R0Ru5HkHR9GPMA9G7g8tYD63ezeXP5B282AIbpuUdwgx58Css0nj1hLjzKW2ieYP31xbXm3iog&#10;uccb4RAONIjYi3eX4TYzbFicn0rIu4cfziRvY3JzMwfpoCwmheBzxrqKREl283m3J/xrSqr2MSmq&#10;ZVvLO0N+MVzTHz1uSueErl6Lko8P1nn2vKbWKsWcMuKfIbOhrNngJgjV8tklpDhNdHGPpqquJ42N&#10;kMC3Gusvc05KmouDfRsQRnyeYnpeN6ZzZsXOkqqMjaPgXXWxvZ29C2fGcguBIJZc2b0SjTxmL61t&#10;azkWpKamMqJjcgyXeYs3cEvLrrbxPNzHuEAMhLRSLjkbj2nHHwLawzmyU2ME8wQuhbWEm9NleDx6&#10;WmtIk+zObQS7eYAFxqyS+oJc8ZYA6jofL0lm7PaBUcke4IDlHBdWp9r7hlpQlvcA5KXcxuc4Lau1&#10;NyNyzJnBzPyLpeh/WHp2ajAzqGnGpICcwgx51r9QbN6YnEp3mQzwRIOm2L/qXJTuZHJbW2P7p06e&#10;WVNVtyPSOM3Dds2Hog+oNGJWSUx6MYM6uxNm8+kL3G5lTqz8MWOCP9pQ5p2DdxhY8z4q61M1Te2c&#10;y7GNX3Ch1RSenvLPUt8xZvccmJgsLcpgN6FtvIbRIPLWPuCOYyHxnWmgy3JDA6Tc/TgTM0pslv2m&#10;1g+qjEvIQ1gN+55aJOJRLtDGdF4+kwGpKHIwsGgOIkBPKQeTsyR310sOg5s/bYGDHePpIP8AZ8cq&#10;ZPt5lRRufiiSXTQRC3gbsz2Tlnb3WPbD8Vek1B0PSlPMgQBYicH6l3OvNNvWD1sPR/UVwpPbI5YT&#10;EG+HLg6i4vJw5cltn/pOzxjokb+49PnlPk49xajD8RZXWG1Sj5aMDMx2pDcrSXH+0j1gKnrlyBgz&#10;faI9IdtXGjvVEn0xHvM1PucH51z8tESEqyZI9Di/Idd1tm3Dj2ms1BQb2djYvJbNWtkmkTVVFf7J&#10;6dkM17Nc1gJu58sgsn5lqdL+q42Zj9pmrpwHyxZEerih6LbMse4ieRjFbJq60C5vSdwyHVrkcevA&#10;aXRWq3I5RJxsknMllJ5xJ6iE4t6tsXf+Vc0VrtLezV7jnErtvR9TgX442gTqSEsszlsj5fuLM6v2&#10;yTF+X+srTiP4g11GFxDuD2eGjTFm5NVW3tfpPRnY5XlKVaylTOd2iPW4rXvxwKx7UKXoekhWXlpx&#10;A45Yy8cH7S8rJbN4Hdgsu9nMPy10C3k9R1nLgQOZqIkbfUHc41XGgqgP3H+HD+UTpNVJV2N0z3b/&#10;ALH5jJPb2bF12e41BkJ7/dXHlg//AMpe5ewStGU1kp6SqEAt5GK3bc9eBcE+sZszlMnmxzSQ+jdt&#10;Ebd+BdlhszZt0HMZrGNb9oX8BxUwlpCEWjCo9zMmZo2ILm78wY+NDSPx28HLjVxoOYvZVMQPmD62&#10;ZaEuYzua+w5+FizFXjRwMmCMOCJaxQezCYzseNicRI/LXR9cPKcq0YHjmR7m96jkXBH+yqLIZeyl&#10;ecJi47qxshzL4xtrT3zThcv7tjPe4QK42H1E21o5WUfmIYRmRgWyZdv0xWbd+MF58XGPTWMbeNne&#10;7D7YbPhOAEXOYHmd0mXXI0NrJcv1RLFnNLxwS5gj6aslNvG0ZAeNUlw43kgI4Omnm7fGTHBpxr0s&#10;85NgmFzrcCPU/OHIdHmQaqz0kwe28BtRPU+4ctnIHIdSDqDQBcHjfeckfGMWmqeOV2b6MTx5gIAw&#10;dNDXFSEjz6XK1FQAiDHbyXcY1MbzAcGQ3UQd5MBxjxoxTbxk5JgMe4p3AEiTBsbJYtp6XvGUYzwR&#10;qnzQbYL08HcQ3gsYEAXBvNLPsxtTV5iTwYw5+ZB5iAs3mAmPVTw3GO/BAgCHMHBO4g45gSMeCPpo&#10;k8Z7tnjTLfxpYGqbJ2/9YgcudMI12ZWg2TmS2WBxDjIW7bWP0XLyBpQEG4iwOC/t/Mj0nmDYLndn&#10;/s/VHdWSjcbYacIyupJHMnI8F8pIx/uI9T88eyptggtEVqeS8jZzo3UhkHGTG8ALT8oS+ucPQVtv&#10;NN5c3u51CKYRw9ZkBHfuBIk83JtnbagSF/JGrIzZtpkPJqBH5S56a42UmqbM5w2bEPgPc+Gt4cTB&#10;k54wczqLjkbcktHk4Ccu6rhJ6kJG5shOVv8A3KuwxmTjqim9yjc2XjHeLgkNqTsWCYvpbAAvK1Li&#10;yuX1pMQkOGP+Es3qCtHMb185jPcjcfnWzQoEm5UuRtG5OwMARIPMIjDeTyV+ymrByArfzPJXIsv2&#10;gY3OOM5cHmK+M9og42x4DXSfEEooT6x7kmbzCVspbMbLbplSebQHsfs0b7J5aPVYNs5bdpB6nMGV&#10;Y+8l71y59mBn+krXbu4IuqE3I5gm2OAG8QeWhu0AjaatsfmctHnErIbWNdHGPTUN5Tbly2x2Lka5&#10;6bNUsEmJs5ON+PBADOkOn7w8EZ7cfTuolIx7g9P8NHpo8E5z2PpqNzx6UmY2yNie+j46vK20XINF&#10;F3De9ngtIHMpWQ1nxjSmTFN13D5RUWi5LnmcL63Gmbj2DJfF9RVaXSi8TAob1u9CPnXIEnRCbPQ8&#10;QvNUG4GwLjeH3gJOoPuKE3mGBzZv7xAs4l9QOAj3ZxqBIjo2447EYbqOKPUPc82Cl6gesJiCOAHL&#10;5nyLoSpJeNy2A/CAQ4xiu3PfXK7Nu5CMEcfGNblTdaD3YDM1pwtGFk94iLU3nkpeNgBc6cf+hadR&#10;7fGyO2eAESXvBWhktcC5XeTBszmJ7IM93TGu5Nm88l07pgEAdOMfMH4I1pudu1k5gMvGSVTHcOYE&#10;hf8A2p7aAzwMjwbjbN8JEqwk5ZbNsZj5LvMWkM5GN4yBA5Pcuf7yxK7tOKDnuRjZP5cAxuc35mrx&#10;qY4cWfaYD7xByiDQeqKT+zc6PzRwEFdGg9N1I2tbmZjcg8xIoapo68AzSmxuSe/0/AqG3cEZuTto&#10;7vN5a3huPtIeAJ93jb8tZ6Ql5zgeA9qVvdI3mkUmzZOWx8GmZZjWlyBzuxj5Bq7U/PG0GcJ7ZrX7&#10;ahzy3MvaYz3I+Vc9xRO7I5Jg/Y5IyY+5+dXAlL4CAZmPbj6ZO4nht9wmOCPg8wavjyX42xzcyBYq&#10;XbxYZjNG7lnzmNuPl3BIbK3DJySyY+S6pk8mFnIbUVDmEvehGA1go4Ccsie4WbY37WpWYg8DjUGR&#10;aRUFWEmra9Gfd3TPprnuR1pvgwSqa6kA+WTwLVJG3G5GcwT3I24uWTrQLThPrJ3EyR1A2ePd2NwP&#10;OZ86sjin5jJO1WbP7q4EUtv/ABKnjpMZnLFywu+0fuRrZqstGECAx7Zrv8i1LrWmZ2jhuaTxzA5w&#10;OTqk1AQds+Nb9Umz8j8l5tqRk6awerJG9YZDAtrZu3hRikcoIbOFS28vc2+ek8fuWeSDgIgY5kaD&#10;04rqS20C0NyWSYDK7U+zl0bkEZtMKyW/ezxr6gmxYiYIeBSOj6t8T83mmVgzHLXvsx7kHTIqs3ng&#10;4yawLkCmTRluzZia/cuJjd+tYUW1pp9x+hexRuccHAiUwZ3h4FSjnwkW+yOTsnkuA5vpzvFRWlNp&#10;zY+lhG3p/wDjXxLXW7uBRxcPo9K0isJePuLLCDwrZRraoxJiKz0D2IesoKiiYOewJ0++GNYXXm0w&#10;c1mL7X3jeC8xc13PSvv0elYWP5aiw3Pbwae+z7zbZzXL1i9P8p1JI7cAwcpF5hT5DZw6ca5m+07v&#10;R/8Aj5a6CpTaGyfD9MDnTjtLKfinRtz7zi3WhH7JkeNufnGqq4nBYGwIDcYyrbG7e9yT8xc61Y4w&#10;OTwR+amQtw1MK8uU0YN37fPngWbPJfuZMEBsiMMJwO3o/ppmYenHwqGGt0fXVeuuvoDN4qhCOWxO&#10;ek/eEgbqRug7mNxpoNN4B8EHAulT4M10KL2lcIXGTFErqMbaAa/WdNkmLPS4xoFMKdcs+dpqnVqW&#10;+56XhroROhN7gW7cHBwcadeM98z2Laq4fTBDwouOd4Osl6pr7eg9L2dth1zPKslMtvhZg1if2kqx&#10;8jwhr6Uvk5TDvGSmBG0GjftoNMzepJnjyQKi2yRq4P5QSInuIjLBS7k8yNUJdp4EVNpUWDHGTMtF&#10;ldSbhksXF0tsz2NykzLtKcALZ/szYfGdHpX6rcxmpDvILTNr07vGsh2TVbpYdCiC1XbOaR7QHPcA&#10;UdxbzJq4lXYP9cTUo/LGNWMfq3jZjO5mU1th6fjWJ1JR8qje2WZy2R8xyVZstUSbros00zZUYqzm&#10;sG7lyfBdHAi9PkbOSAjsZ1ZJfsTve0wHLuvmWlZOy5c2Zbm2Bbju8wiQ9KVq2hKHNt3A9Rcvcv58&#10;Bs2PcuaVsi9MpGKVSSXAgZvhDbNxahF5d0G3mzBy+ctj9K3cWuDiGGVWnj51ZHqW7mReWc74VmS1&#10;jrTI1VwHp3LOTVGVYyP7x2uz2qUhHfNG+LgGLqIjSm2eQzW/ubG5b6Y1wfcZcZv00y3mj1nnZvt3&#10;+GuRT+y3H+G4bP72tNs2obbO0pjZjYlGEemMa5pebJ6iqdy+ftpVoE5dxadK3k/mtiDfhafMJa/m&#10;WqU3K50/H9+LYH1F6bhcYrGxa4/unGZN3Wu3Dm+n/Vfqds5vGtaepplWw1QXaLBuN67ZbitiGIa6&#10;5k9HktXoz7uHy++dXxuNkwHgcnuXOX7iizM5sjue+OhJr21yOM84hwFCPHN6efnj+nBgXPdW1uVi&#10;5OZhJd0ucvxr07qDbpRbAh4Hj7l8sYxLB55XmzGdtrMd3U5hCjXzCx2Rm+nrF9n/AJEZPRrVbcjg&#10;OFpRtbcuSgC5B+ItTqhnMZ2yAZnKnWDqOSiQFxR0hczE7lmco2TfmEtfyok82oNrgIPanAR8y6Rd&#10;rqlLNUMj6ehxGNc1iq5BnoxkbaLkBSfDUOR1I5p6dAfttMwyrVJxWDafMj7mxEz/AJ1oWxfZfKXJ&#10;DvHgLmlp3FZd9RAiFapu2bNI/XMGZt7fTls3mDVbmHroMoCaLFZLtUZtt53BmxET4iqFF7Dxv3ID&#10;P3whwXeX31z+mMxXcoNr1zkGhLaxtUHWQ7MEq3e5qXCLm/s945JuzPU8wi1rafKxRzLc2HAMtsaA&#10;x0g9Zs7PL8xaEFyYydK9TFclzG2MAI5x2K2OGN9cj8tU9xUkxNejg6i0Fvs4KbPYuKySfZe5M5AG&#10;xc6is66Jp4en74UyzLZJK3Eyc4Iz24PMIt+f7D5KSXeyTUrhz8MeRGJ3IadpmXY3BhOHXlrPKPrO&#10;YtnuMICkudNc7MnTJKtGxHVaL1/+c2kwoi9t5VXNP9l+zwaaLyPtoxAQNrv4a1aoZe4jc3o2Vu5q&#10;EGRRxketiAjZn3eD8ipwWZ6h0ezXx1Huhtjds6W2f1xWFKynG8kZXkH+BXyrNrlKVDSj4wbTd1at&#10;kbF4/wANYD/xY7SlIJa5uuDj6jbv/UUOn9n++OQPDAufyQKnM9L5nxBCdLk7bPeMB7DGHWMxuXCo&#10;lL+xTPcbk+7hXQlaUmOMeiDIuaqkptxAX6ajxfMBmTcZWWmc7fHstcgbSS03ajLpkGLPGu2Nk9Qf&#10;8RZCeB+C2bzLXGuFtmFGSmazbc3nGTqLtGk6oZUS53MICkg+EJdPNqZF7G6fITqttnwgFx6v70L0&#10;9malGEZdS6rVUDemNnUg3mAAt66e8ixxxxobUnrAS64c0Zxaf9m8a4z2mbWB1bOt5NdJB5fgUSUt&#10;8wjc5S+38QSqD1iKjmRMEf3Xpj4IFp2xcf2kGdsaRiIYnLclLgwLlcZHL9zoscg+otsmhBmZACwO&#10;UZm4tQnAnTHRYya2DsZa3uFk24Uu9p6YglrNjvEZOYQufGb3Vy7MKbmwXOMy36RjIzesZk8nnaBv&#10;L40YrgY2ZMbzTjJy2Q0Q3K8v3jMycNqtw5v9mbc5My9nqAcwAuavMRiX0g5n06BA89ng+KrhPW7K&#10;W+zM3wiQDT+sSptfznyFbVYz4TqKm5hLmcpwd8grttbPRdRyaCS4JPqOuX88a4Ck7wm7ADGctkhe&#10;Z3F6N7HAUzLpCCFpqR2tT9teP/tFzMrGo1Z7eLj4uM9U5Zqmt2/dODtqFPzY0xfPJl7Q56lvggWV&#10;0/NJjO3oJaG0P9xenFWUGOdlmtnUXLrz1f3MtvuYwWzLueTOYFSYsfqPdOMzOMbGl/oOuthezttT&#10;bIG+PhOI/pZFqlUM6UbS59NXjFqSBuIq4zZ7VG0kkp218t4YtRc0zDaxVdWtjy0z62yu3SLTdC3X&#10;sB01VVZQ9qm1ibT6bHjbeztumMXAjGzfaZUbAgLICvLfTVbmFPtmf9uFgR6n6sbMB2YD5PhC410K&#10;MnWqtcc56F3TVJxUlezUl54cTeAnT9xZW4pdy5mOsDmFWhN9okuC2PA25xOoQudU/wC2jmCY7yjF&#10;zZbW7kf0R83GK7l51pTYyM6UA2Zn1iOxC9xbZWEvbM5TKpbGARA7r7SQvjXGdP1ZIW3tLxi6eRj1&#10;ebgzpTSqK4qTfpkG6NkTT5v7oltO3SJyTeCVI2jZH7H03Tf2YlsXAFaR9h585krGByDRGK6MYu/9&#10;Vc67OyPZVQ9VPAg6otQvHHg41W6L26TqN6cLmalsj6nggXPZlLfL+U1OX+lZ3PiNsnEnZG0Yz8vl&#10;j4FzfPJPMTE3APJcF5Ylv0vmHaTnAzfb5GTqK1S+VtpbfjDqOeo5/wAsay8LdaOz6VGAy+ix0lLj&#10;m5j2100Hke0BzA5OYxyt10U8nDJ/owMbcZPN76weuG7JmPBY5d1XTYVvcOfhTemaQ55tcnxnNmQn&#10;dDCMS6W2BuG4acfGfzW3GQtzUKuM9m9eNpa2fBcg5nURkU5czpvZ0sHTXF8y8s2xenR7v9Q9O5fz&#10;VbbGbp6AzCoBzJzuZnzVvB09XjXN9eN6Hk5D3gbw6IXUGLj+ZYpI5O9+8swFeRj5mrkWs7O5QSOf&#10;e3gER04L88EC1OUuTFQYv6vmOd5m5g6lu2XZvI6PcyUDYLErONxqEIXnI9s32X0WzcnjMAs0ju9T&#10;IFWTaZNGUnJKowyoRIyaSzGi60l0ExfbzNRYxiu2y8EcadCTLU16/f8ARFfZJMWz5gltgnEpudms&#10;5UJv5loSxOaThtKmWNnpmJd5qZqCoGz8h/bvqW+ONZiSj6rqRyCBtKnW6t+WO0rEJtbuGXfX2zN5&#10;xK3MyHvIQFwXeYho2c6ZkBBqjudMi9ONmdJko+Ug3ynO0DcwfuLGa8qRtMqr3+ZSPcwt10KJrVNr&#10;+Uxeia0pNJ7M6wNYNGfd/LHxrfpPPJ8GXTVnPmNyC1pkEnpPtMHG5xhY3LYrY7vcgRLaRtMZNpTg&#10;Z+0RuOn38aHTbe4WuhNWou2xfZvJWzY8yD96cdQouD5VM2kVgSQjPBADeHtq2O0uUZPtgmMFhnHd&#10;HGPy099pCP50AxnxR/DHxp5E5KvLBsvcPXOSNiVvHd5guPGtak+y+XMxnf8A3w3N1Fp1J0+yj+5s&#10;bkfmE40SHOJi/c9lMGNuMfMJ3Ehz1CUwjByVJNqhGdtKpUUlvT5WT9pQ6f2Z1hKptjmQLcH54F29&#10;T7wYRADpD+JayK7S8clfkvapIB+b31E5zfLLEo3bOoOJ/wCsW1j2G57WL8i9PqPmm/ykBuXBaFcW&#10;J1BMJDA2wOWPL1NVQ3G3QTlyBsG03arLcddC3FVkL1k6kZNpLjeclw6EPU8C4cpOvHNw/ZUjE3l7&#10;flkXVG1DZ/8A8SJjI708F2S31SW1zrts2iSWByxpinrWnpEt8EECISa1CHO3TDa82oVhVui2Y+yt&#10;y8wXfW8bM9pFRyqXYKnYicBtezXecjFPvJToNg2iQD5Y1DrxuSByD2HRtXCLmcnzNVt0HoOM5S8x&#10;j/SCU4qhu/cyqas5Hu8ZNPlKh1BsXn9WkfGMcUvD5fjRKYTRk57KjCcVluXUGuim7xsGU53wtQS4&#10;uZzNKjK2/dOh/czHsOI672V9lCkkqbPnTiAmp7iIycn2AcgCz04yCuEJ31aasnj2fVGxbS32cMv5&#10;ZCJVRs/l1QjfR37b1uLUUsTjl6pjaTH9z4jLmoq6jp/lDtaes3MZ827HlV3GTTIRX2T1p2a2A2cs&#10;ROHo2vM/1RLmml5w2YTGVS0IBN4CF3YhB8ca6KmkrbMGz5szBb1ekvSkcmY+qOecTOZpamvKS4nD&#10;1+S9GD6azecSvHng41fCS9yEl6P/AFpkkr0z3rRDEXXUV9s5JzrO4Y+MhWz3Pxq1uJoJmMEHL1RX&#10;F+TRuRmTHBaJ00HJI3LwmQ+T4vcVAgvlH1gygmIHmqPpLcq8nA3LnAzB7MMXM8Zlxm4GRtfDBaJ8&#10;QXAukKLePZ3IQQGOLAzLat+NNeUF2odngenM5OWy4EgNWSvc3r6zyf58ahvJo5gIAPLt6v7aeJWh&#10;JxkeAE3jHp+5GnkLzH6gp/GTBB0/KVPJcgJgNa+otsmDPTxwAVVmErbPOMGdAhKSnjZuXI8cHAQu&#10;oNASSe9oh47vVVqcPOymR/Ycl1YnOK0m0c6shBb6VtI7o9Bntb0/uzk4fi6lta1s3l7KTy7fIziw&#10;ELatkVk2V7I5jWc6BAb7rzSOe4g+2jZn2DPjs4HwiWy9JcLk39S3o7z0DGfZovUdOD9qdfvZ3MTy&#10;1tqWy9Pvp6l9mJI77x9x9NdHUXsAlzx7v8yAUcDgQlcK0b7PqbHgguuI7V0bYhci498lrPCHC9ns&#10;97U6Chv4iQYzS9L2SnjDd+otCb02SAuMwMg/hKybN2/2kZXm39ntC/bW/TSh8bY8F8o4+ouv/DKr&#10;OZdunN42baMfVJ/jVVmG7QZG3H/IlVnaMkc7t3CatxB5HS4w+0m6nmq5JE4p84Zkgcng5awHagMc&#10;A70AOYuzCDvMsEYLlz9tcf7ZJO9uAYB1I/LVsLdcZc1FSjAZPWD2Wud5DwK+1JtYcz4gI4ACHH8M&#10;aTzYnUYZUd4ZiVu2HzCfOrhRdNyWVS4/sO+TBwL9gH/eqMwnH6a9QxG7wj8LMyDdtfwmt7ONrNTR&#10;lAxjNf6epnXULyhKjncqxwH3f/74k8hU7YPVjlgRiwgpxgzC3+8vbWM0auO3TamN6y7BZ6DK77SQ&#10;mSM68gm4mDrLv0j8HD7f4HqnWSuk3H+kcHVgSStt+C207f7cZ0B2duJS2JvL8BSQD5bYSotQDZdq&#10;njv6N3TVukZHLyxAEFv6S9lVpZE0PK0PUttjDcpW3oufEA5mr7czXdNsIS9Gtn8v2ddigC2O1wWv&#10;nXk6SRk0IID5/MVwZ0+Rs2PHfLp9RTuwymJrNpHMEVfkHpNVmxvZjO78AdwI9ILltuNUl5Tb2kpC&#10;CBnKt3Zfxo1x/s/eTGWuQPGx7ZiLZqgrifTsYGz98Wy3/YWLN5fUxVfUe6CcypTbI8f0eItVJt59&#10;vO+Rg5fLHkwKy1JQE6n0xYzScPRE0tMYu4vnZZRBBiYmjfbwDprqwzcEbDP6RrwbnfKNg3rieUe5&#10;Y2IrSLH42afEcq7ZxSWVUqe8HpaY/HHAvLreCOXJ41vPrEV2+cTl7Lr9yAZdTwLEpWzI5ICBek/s&#10;v5edFx+nHIdqxr9w8m5/yapOQrX5R1d6pGzefVNWAIGOnA3FcITwQL0g2r+rA9mQ2Rm01txj5hCr&#10;ivYDtSJskmB3cMqLMDOGtsYxeSvTeidtjCr4b0zYFYBILTEX/Euy5l5ZiSenZx/GZWNfMUqtenpc&#10;Hh7xg7DZy0pmRgDBrxeZbUxrtmkVKugSiYsy4yalwa0F5tIp6cVsGQtAiO2GHp+NUDbvsnZTJkd4&#10;z03LcXLXiKeVNcTlXzO6ph6Xw5jqoiI7Ua+32hyZ7V6ZgHehPcgJ07a4MrDZvTFT1H/VR93CQvtK&#10;qrPaBOgzHcI9ONv5oloUrl8xeTEBr/MtLfTCbB3Fv+I0ZmLx8hSPN4TljbJ6v7enpqcu/W5f/Zid&#10;aP8AZXOjOkiuS4IF7hzSiKUndg01Y7wZvyyLDK/2G0gIgYw6cZNS2NXo/aPpH0oZ4/3HFzOQN57F&#10;/CeSU4pcrNznAjFF029nE2BoLt6WUBLt5suQdW2RbBJ9jclCT2PTjJzCLf1/aNpVXR7xgJ5MdbZ8&#10;pb6LnA4xgZwalsVsY1cJhs37VHjNx/yIxQ9Fsmefv83SWnEmjYI8HMtrncZjK9xZ2kx1vcOG5xQY&#10;2b0+AFxDXA92ycu3/ItsqyaDC5PHHxrGZ48Jr9PzF6dCuqPOJtSzN5wTUz6caocweDgvwctKqJw5&#10;uYFns4IMI/MjXTwoRyM2aHnEwFczoPMJoPvqqjzkzp6aN8bYGDgWnSZnWjxJ54DpDJj/ALpVtuz1&#10;McfArUNuOBFIi8GuHA4EBI4RKYNyQKGMf5EH6ENx41MuY1MHK7yQ5egCHu5I8iQ2dn50eby8n00S&#10;HK/H/ERcBVdzxqYNmTj7itW7jgzxgS3gaLj80FVtkCiTceAn/VRLd8eeNM7vgQfomDcd/wDFSG8J&#10;cUMltQx3I0DLiyN5gRaRT8rI5GslbjskWqSerBtm2CwkuT9Meh31CyTiVjbDPg4xqh7x4+ny0nlQ&#10;ENk7iGuHg40lKAc4Pb53E8Nx4Ooq2SaYCfhJkbjH8ROoC4tW+Y/h20iEx/EQEbzT/wAtTN87kaKD&#10;6PEJZHnRJvMMeTSQG5j+Gnt3JAPGv0Bdm5B3Et4HBwfpoCN4SDP+omXDgvftDgU4XBjt1QyTDHwX&#10;fKVVIT46GkISPrp1Ai4uBJhjUMjghsl9Bxk1E8Rxp/3ncX6C4JN+Zk40euCCqr2pgyQdNDSTjV5/&#10;6S/NA64uziaYBg8BEBcTRVsjgkZM6hkJ34E+kRcHiTC9YTNzuICQmPJ/DT3H+GniwlvGMn/SS3zB&#10;kv3IPLUMYxQZ4OBSEAOXMeSNLjyfqJtfNwcH+YgnGSePuKGQZLeO+pkfLTLgmMaAB1wqdGTB/wBR&#10;MpQJhOPXMfAmcaeHn408Nv8AnSwFdLwdxK5gJkTJBpD5eBBQEt4J30iE8F0ah3MCVzueYpygmXPy&#10;JkY0h3E9bwIAZGmf4ae+dMoAbUq330ynriAGSfppm4SP4amWifCTJCaR4/MSwHh+DvpE9zppkZE9&#10;cQMHrmAiZt9xPD5eT+Enren5dxADIx4yAT3Hxpkbj8iZGgAxyf8AedIn75FD8/Anv+lbQLHrg4+P&#10;U8xJwPH8NM6XfT1znxpgDPUTIyYyfipEJ34EzbwfiIAmDJ40zcT3BxqHwIAQyJY+4m1Kbk5ECAHr&#10;mAaSeGTAmR9fqIAZueBPe/5aZGPwJ63qZ0APDyX8CJWx8fMUNuQlzHGiROWeOBLGCJc/btFTw7cH&#10;6VsaZH4P4ieIP/4RADI7f/TSGTwaaRPB5ae6mRADIyYCZ0iOMeTvpbuRLp50AM40zcF3/wBNPanB&#10;AmRk/ImCxklxMkJ4E9bwZ/MKmR+5pqgnHvfj00y3GSP5E8Mnj4PLUhAEe3gJn4BqZb/37iZ40uNA&#10;D3V+opgx9yNQ/wBIdxPDcY7ECnKBW/zpW8F+DlpEcD4P1Ezx/EQA9cJcSITvx8CZITnwKHvGpj7h&#10;EATBjwcF3zFMH+nAho09vGDgQBMcDH5Ch2+RgT3ucuBTB+BAA3gzpckeTjJ1E8T8UkaZJ4P00E48&#10;PJx6aQ/H30zp+RzEzx/IqAHiZL8HMgT2nrqGQmPjTwyDgJjQBMt3s/MT1zGofAPOnrfc1f8AQgB6&#10;4SDJ3Bp65gH76hk5qeGTvx6aAES3wdxIaWpAnreBBOPNx9xTLgv9+NQ7mAnP+Glx5EwCZc1MnGkM&#10;mPg4yKG38fcRLd/HaQBM4PxEyQfcT2NK34EAPD+vb0lMGT/ZVD1I+DgUz3FQLJmpc/6aebqGP39N&#10;Em4+RBy/iIAJN+Zn4/8AApjcnj4ENb588amNyfVVBOEoErfj6nxVDuaeCPgTzcg4LEaAJhCaaVz4&#10;CVxQ7mmmAPDuIk3IOPjOXB07qD+5HpqZc+l/OgCYQn0k8MmNDd47/wCGnm5O/wDS/cQAS0++iVwl&#10;v/poOMmnj7imXB9/TQBM4y5+PppDJjUNK4PuIAmDIlcF/wBNQ/nTwyE449RUE4SxpDtxkwctQ7mP&#10;IntSPJAgAwMncT1zH8iGjJ3E9vCAJhCeDjH/ALxJDJg41D4xH5SWP4CoAe3jB86RHChjJgGmSE8H&#10;GpwJhCKHc/hpkhMHxLeoRDSE7nLQBMITAoZCJm5gUPeCQcCAHiOBpm4P9RQ7nj4Eh/uIAJXNTAmb&#10;mNQ94weamcfcQASG81PcTNzxqHvH5E9vH0kFASuY0rmPIhtxPXMA0E5MG4xp65gQ0ZMGTuJDJgQA&#10;YG4wZ0t4Gg+8fiJb4gA8MnjT1znwIDcwfhp64TvqgWHm5MefmIlcwIDvGNTLn50AErhP2Ezc/Ioe&#10;8KHc8CACW8Y7/g+KkMhO4htzx+anhkx/iIAMDcEj+RPN7f04EHGRTBkQAYuKZc/Og9zBYgSIT+Gg&#10;AkNxgJ7/AMJM3O/AodxIbhABK5qJ4ZO+g4yJXMY8CADFxJuRDbmpkOnrngQAYGTGpgyF44EHGRTL&#10;hO+gAw3z/IpjcmP8NBxkH+wpgyeNABhuTv8A8NGBk7iAjJg/6imDINBOHm5P4amDIg4ydyO0iQyI&#10;AMDJ+dEhk/IgIyIkyQAYbkUwaGjJyFMg9xABgedTLhUNbkTwyIAJDJ4E8oY7n1Ehk7iAJnuRp65j&#10;UO5gTw8iAJieGodxK4pwJlxLSUO4nrmBAEzGnrngUMfjTwyIKCYpCgjJ4FMuIJx5TMaGjU5AEoZP&#10;zp4edQ1MgQUEhShpmBTEALAplv8AIkPxp4Y0AK2nm/uJDGpgxoAWBPDbp4Y09bU4CGNTBjStqYMa&#10;AGcCmDGkMaeGNACGNTBjStp5ACGNTBjSGNPW0AMqQknEALAkpCSAEkkkgYOJJJIASSSSAEpCjpIA&#10;kJJJIASSSSAEkkkgBJKOkgBJJtJADibSUchEASElHxpY0AJLGm1HIRAseuJnGmSETONAD1xMkIm0&#10;LeTBs25xxD+qVPpGEyNM3FW3laSVtnNNWqpP/Gii4CYO3BJ/RtKEQmsNUITBxpkiwepNvlDwMj+3&#10;bxb6Y1Q6f9bCj45d7YcQzD+IkuRX3C1HL8pnbjnVBCKGRYbL/WUod5kC+5nl50eZ7cKLc5I55u8f&#10;xBYEU2g7Cy1f4c0gihkQeX1xTj/7tPGpPxUSG8bG4DiJ+In0OInwnDJENjRi3j4P4Shkbkg6CRSI&#10;qcDSIbGiRBoa4QKA5BoPGjzhDSD/ACKcCtuBjQ0g0eJ40NINAwrbgf5EBcfqXFanA++gLwZEsoKS&#10;8GqTVEvI8lz4MB7cZBFEP3FaqomjaTsjuXh9Ea5vnnrGU42IfAcriManNRKXHmDtAJNpDU54H/Hd&#10;UNxMNP3LS1r1jJhLanmLFywPcjILUH76zgeyup2w8DliUf1BrMm5JK27mpZS4DS+vJjJ3II2xy4F&#10;vzyeUxXkuBG/Pu70YuYub5xSbkPGBTaMl5N5BA504FiucpulizURtbbDt3Y3sDZVCQDZ5dH7KUoy&#10;C/dWbzzYu5mtT7gF9cCPqEEth2P7fHMynQJOzAIYRitXOtGuhKHm7aazo4eYZuIpCWu/HGvK8zn8&#10;hjcq9fy8X/oPR8ZgMfOx8f8AOcNbXNh72Q05vIdQN22Qi4Yfyd42Pj/oXrj61FSbgRjTzbqWiufn&#10;7q5+HK5VN2wDRgEOMem4Guigc4uhJQxiPS04jFyfKSmtrWcVgnbmOxAbppiaOCOR5zrs6odk8qcM&#10;j2QW41xbOZe4YOTto+Ma6/Bc1Jy3jX7PQ/hqcxk8A2F3AZK247ufgTswGNsTIhEZyiUUx4410lRz&#10;GupaJfOHAXIDB4xrfZoz7elJ59/am9reVy63Itt2enK8l01Z3+l/Io5u3uFsLd2ynOHhN5xpDeYx&#10;4EySX4CZ0hkGEisMsJNxjtoa4cDgSI8JwQIPxkTADBKkc8HcQ1wTGmSDspkjzHkQBMbjJcWwSeVu&#10;XMufP7HLtLGWZMZFv7+f+mnJCBtFaJG41VI4uhpsMCnxyNzGg/otxqqQQeJFJvNivXJjR9RBlpmW&#10;8lOHGNRUkkCRJJJIASSSSAEkkkgD6ghxKzN9FfskZ3vSFEZozskUb9R6VDzNwjwyafIVVZkVqldu&#10;MmfgSHFiSGPmZ9Na1IyWR44FT5gNtHYjg41apHL7wzweWK6ori2k2DtjtggMB+lbtkVbcDIFzZ5d&#10;tVtu43YmOBGJhNCOR3oz6ynLAbK5gWBzg8stxbxMNk5J8yA/YAuQEEuaRkJcxxrsDYHXG7S58wMe&#10;3A4LaGTwL67+mKTuGbk2dzGnmQI4OBwLU9xVWeS+XbtjMct66LT9xdXS+YENMT2T75AqfWkvlL97&#10;ubliIcDjlkbceNPS6rbEUnIryhywEA5bH3gPmKyDk442x8GnGPqLWpfs79mfQQPrcDcuoMnf/wC9&#10;PM5eSVOdwfg5mo2J7iic9qzoYSVMM3HScuc6L/2N703I+TH9RaFK272MgGbzUj/sxO5GpjMY92wW&#10;N4D5aRB7m2OaWn+o2L/lrFc6000QqjK6seElsxfNnn6g1Q5OSUmcgx8CW0SVzFz7fAcriDqfAWVy&#10;+cOW2SBbPRWqMx02pu4dUU3K7Mxxsz242+oO4t+l/rAUw8GeCZMSjcj/AOW6/wAy4nb7QJsHWg6g&#10;lnFRknUbjfLFu4ua05Ytduam1+8ClK2zvupNrFDzuwzgYuvxcGBcT7QJORnNjwM7tm7pp6j3gt5x&#10;vFfJoQkY7Lk+8B8zvwLZxkJUHtnPZPJ9cYOOeY9EyzR23tE9MK1eoKfK2Le5kCokzgu2Y4F1Edxz&#10;D0CYD08yhvEdbt9POq47j1E/T26gDcaUPoxL9ToIP6VWZg7uZE/AwRdmPGpjgajuLaNCqkbkCrLI&#10;JhZKoRM6GkyEyI7odo6ceTwcDIHK+GTvrPZg8c8caz1vOHPAkScOTZI0JQOuLIS5bxpkZG0Y8/Gq&#10;3cJHkvpkjckGdAgmbxZIiTwYzDycarh39zjUuXuF98ABtwkChq+EbjjEg424wpmmosro4McaODbj&#10;UwdvyE8O3GPJxoAEHYYkmDfBxouO5Alxr4ArlngQ0hEScN8ChxoASJN5feQ0Y09wIAhvG+7FUxm8&#10;wcahvHGPjUPeCQIGFkJbMhrxngUMbzApm+XkCwbbwZ1MI8HAnhjx5FDeM1+BgiEx50vx0y3GRTG7&#10;NfsB4ZPGntONK5Z6CebkHGXy0CxkjNIlwKMDcDjHgj40y4cDj40AAfnX0i2kmfZu+ljAaR4Tvoa4&#10;cY0nhNTImbZI03wFiIkMeNTNzwKZuZIM6BhDG3SINGG7fHxoaTIlH24ERwJ23jR4duNDSZE3xPhD&#10;gAiQ2+BQ7/cTw3i/GvjqATZzhyzJjgXStAesY9YDsv8A2gPxFy6RxjUO5g4F+aShLqj0yke3yQv3&#10;oI37G38QS6iebVKcqGUnDHupGv5Iwe8vD1vPCQK1Syu3rbgOkOgqNNOTPUpvLxhGdy2PvjUmlcEn&#10;nhCQMscGovPel9pkxZk0TlHcXS2zf1iHMtc7tMgCmDXy3PcSKKgvtLU8INt7Z3FoVF1w2cubMZxD&#10;jHyyF8fhWb7SK4ZPCXmEqE3CTyuDGs3Z9ouRnjjALB1FmOcWp2jsyuJ5KahZbhHaJ8PwLlinyNgu&#10;TyeZAKSAZS23I+5AgzN4XuHyf61s0vqDG2AG+K9a6q5jM6qqrOghTW22GcSOm3lDVWxeBukl93me&#10;5Gtg2kURTNQNt5DqRk5ZBrEqgrAnBfKOMfMuKqjqgkA8h1zTsE6S2PI0keg3h0NpOfqVIj9P7nEa&#10;Fs/lZKVmIH8tfFGZuu13e3eYziXA3nUMMVv4OBcX7M6aqKs5rgYAueYTufiL1HoH1dZbLG2B+cp4&#10;ycwY+BZWTz8WFLr7rz5jVMZ8HaOR2+0BlHfgfgK3j6ZENJtAmIc7DU6vzr0Ym3q+0hMW2COVW/iD&#10;41587QNhbmlXpzSqaicA6gyccCQmYpncj1cRqeMqrwXI9I6c2R7dJK8bAgeA3c1rU0siqvrQSOi5&#10;lIQTXcRE/wDOtuNc3yucOWbY+/gK3j6ZO4ho9pjaMh2xtOAn6K6DGZOpu5HJP9QwilqOmr97kBcC&#10;Qqu009Xeq3Lk+5yq5B07eRbjR1WdgjxmYiI2J5Ql2DSk6l7uV7+E4sHw15pmec81GzO3H2Dt4mBw&#10;syL93i08eKk2R1PTbm8/Ylb/AIsCobNuR+5AGBjcMT9tes8zkbefPHuPUCTSKsgpvYHLqbczWdxz&#10;XRHqsiLvuX+ZvWTa2d05rmvkb1buI+EWwf1b+zRgczJiLUL866orjYPQ79sA0Eja718Ma5dH61Ex&#10;jyeys936f/codWesY97OBOGfGTmDKu1dyzWqxnd4jMwybG/0uEq20PYCylrjeWF0fw1zpWmzNy2I&#10;c2qODmcrjWw1jtrnNcM8bPT3fmDEukNklJzqs5KEL8HspOp3F5bjW5DGydOGRJ9P+B02YhQGdg8q&#10;jyDdiAcwBXqN6qdC0pWMkfC7UMwmd3VHc40UqD1Fx77jYTwVknTtcCpLPZnWGxyfAnYQCmDIfMIL&#10;/FCumyfH1Okfj4Dl4aK/u18DrmaerrU1PSp9AwOKYBILl8Ea8htudHvQjBHGxK3jHzF7xbOPWOpy&#10;s2eBhNBDecsjdxxputaZkM1ZHgnrdrBc6hB5I1soRV4MWfNOKWxWsdp/Ozs/eOWeSNdqbN9pw2BL&#10;JuD4g1tVeephTj8Z38hmomcfxCaMa4dnDiY7N5q+YVBKrgTit3B/zjXH53F6ZNuvofGa2G1bB7nw&#10;/mOt9rOwxlWEh7bk+o6HqOGw+vAvPitKXbBHeg4PL78C6Qpv1xHsql27SqVCvDFzLvH+wuV64rQl&#10;TvTubFsxC6gxrr+TIU+MquX/ALTnubOgZuI7vzCo+l3r8mBtqL0yp+VuaboIG8gLjJaEuA9j45tK&#10;nu+X7YR6qmbUPWYqNyTc7/LRk8ZLyUqtfa4S7lJ0WEq9hDnlPva5qvcGYC4yFtDGu8aT9R+i2Elx&#10;zuaiIYgiahC2MHyQrj71a9rEhbVH2lPj2zDFpk7ire3DbJNqkqM7wJ7kd0tu1wQB7q1E4xrG19RU&#10;pRlu6WS18xnve+EqXoOXSF6cwZqIZm7q0O5wHgTNeSOSzV6A2k3ju+0rOJOeo4M7kHM8xXyX7G6m&#10;qHoibx+ZcwJM3LwIzbGTw6O1VcdBm9Z0WSAl6VWiBH1Fp2whuIz0Has13eC7y/OWm0/6ndTmIDeZ&#10;41HB9XGtVmnqySGlW2+TialcAGLmclZc3mfHydpD7eIthcv5C2yj0TX27ckqHudh04CTlkHnwf8A&#10;5Fie2TYe5ftu2JUxKM3MI2XOw9vlVSGYnbSd8ZvLxl02znPkW/UR679RMxngfyRqT6Q1H6MuM2xZ&#10;puTFkqrYcrU/vMBM584+mhu0DJwWtTUXdc09ZPZTPnO8vKVsG6mkPOi46e2L1m2swTUTOPp6q6BP&#10;OWqlfaI/Gcy7kZvlyODiOJ9jeyOY1C5AZzdbtiaQ3Pcxr0CZ+pXR8Y8bmav7w+ZwYFp1JuaHpKSs&#10;ZPHUbVxb0x286G15XhIGwGbDj8zxqfGZOVknfiPR4B37s9Erc+IJSNnKZOPsqVWiGbitjJayRqk1&#10;ZVDacXwv5UInTt2kep+aDmTYGMAr3K+RZvXFN1OzbbzLT7xu+qMfjXdwsYpRz7nGDyeh6LlU6O/c&#10;vmu6kui3Zz0I1yLtHk7adzZ9HKmNtr009tEqip5lNjxvAFbxk5mlgVJZyeYuckF3GkZLpY394hKU&#10;tOtfVL2YyEzw7h4+EN43L7O2L316SkG5MQAYAW4BryLouh5s2bHmRjlb7vqjIqvPvWarRpfbBnhS&#10;QcteWzuVHZiW6RwST0fl/JxIMStkf0T0M20esBIKPHubPUN1CCXmLW+2+ZTkmPv+YPIsTnVXvZqY&#10;xjHISMigyub+luTGvRMZyyqErselxGJk+bVSdtfwE+aVzNXfOck9KqLhwU3EtEeMJdMB3W+nH5aq&#10;/YLvH/8AEBb0NsXTTs1nF5NMtncf6fCQpRMXbQuMK6l2V1xNQuQXuAi59lcw7L9OoyuKbKK3dsHf&#10;oN3Vm5mE2bwv9CPp/cOxb+l/xB6XTSgx1PJQTJge26GLzfAsTJVk2jenZzU/tXKuFFjxqy7KNo8q&#10;gegfhNbgJpuR9xbXtY2Ztp2y7YZ6hhiuLgYeS1iu6dp3rk2qsWc1bUNldOzWQyqZSoG7ueU9t8GN&#10;M7E9kZWD3fHjG5b6Rf5l1PsHmkpNJTtnlq9y7ZFSdtBB029OwYezheCujJ/hXQIkOk/Z/E5/1Yr7&#10;OwerTbRst3Z9KnMjuXBfeRYOP3FwJMCjhKfcz3A9NUms3BI5ifGrVR7MZh5DXPhrVl42LBTtoPjs&#10;na6sfFVb1nnhRd7tgmLhkdm5DcgJ5isbyl8bbHABUSYUtNY8kDG59NZ0Lo2s9Pjj6emDpstSihDe&#10;amOBGO0B8aAzBm5YEwOQW1DcLsEnCvNylbjtJtggSZ3GBFVaTISDJ5iJPHBLq+CTQrjZ4M8EAM4x&#10;KkuMhPfQdvOCXMnGjzy5oPINRUE4peMZtGNKYU3gHebHzoa3cYyY4EemFuP7t01OUAdu3xixxp65&#10;3/LSG8wDyJklyAnuESwFMJgOMgMAEy3cDgJgTxBjckBAjDyTjbZEwB6YExtvMgVVZuCQEBBAjDwZ&#10;IB4IOBB2ZPaQJL+0B3VSc4ZPJLKmZjlbx8sZPfUycXLZ2xtTV0yKZQ+zcb+nN5jPbdcwa0KePGwZ&#10;cCB+xtxj5hBrkUud5ZtIMfpueEbb9A5AUihzCaEDnMgM0GyjLjCcriDmjWeuLkDmzqkgIVDre4WI&#10;Lt9qBsHJ9C4EmrbSZuHJnONhpweXwJ5vbgZci5Ha0+4plPzC8Tdo9OPpk/wrknTfMNY1RmQs1bAb&#10;OdO31FZCDcyofScB/kVVl88HBoxg+ET9hGJo3JBngPcC4+ErYT3DHJUKYDFbA8bHyKhuGb1m9AaA&#10;AnEBOmr5LxuWHH1On3EpgzJGTHADIPlroYWZt2zMdCMxmErZRk3wILfw/AmXDccBMEfH09JaE8l7&#10;lgTGYAsBOoq3MCNplng1LfT/ANKQ59TQSkGy+pCSQnIuR8sgyrSJg4G/Zci3c1LayupJHv7YDxs+&#10;17WpdRimyPTMrMfOGVafWqpInQt0uFP2wk9ptECTmJ4dDvY3J45bawaunwKyM542ZsrLwFu5paou&#10;NZW4cOZbMQRtj2+oPVXCuhdTewDDagkeOdHjZ8fllyJPKLmMA71jJ5ltbBVFJ7yPtKMH1NVXyRXN&#10;yBr3Fa51u4scg40gaEuZHufqJj0MBx5L66E2oUe2bOb0YN36gyDWQS6XtnhedbS3a1r0Z8o+jQqr&#10;aXveAN0itVtu5H7SDd41bxvBsy4I+PzFEm5WZnIL1rUWNpPa1umlH+4UZJNJf/6aJye4GwHlqXNL&#10;cGQPAjMrJjGDlEgH0yLpck6tRngeYP3LMm7G00wN4S5/mKzTwQ3Y7Pf6apFtzGMwYw8tSRJdif5D&#10;w64njmMgDGP+IuhNje0Ry2vwRn+Iub5e3EbIa0iXZ8xlr0Hg0lr9ZYUX1nXU8cEn18wfvX86tVH1&#10;AyM23N++3cw+WS0sreSOYwDA5j8oSsjdmyeS47m+L4g/AugS6w+mkDl+/tjwTLUgHy3Kw2rJOSWu&#10;QRhBc+p31aqfmDlnyT24/LJwRoxXjxlMmQIw3R6Wp7hk9ybScxNnVm5vb33c13lpmcVYSavTmsCH&#10;H5iZnjMe7bzGq23bjjHeg/TtL5CBzh5w41cbm1p+VwRoaSeDbEyH5nMQeYTwbPJBwE6ZE9KyNn48&#10;fWGVE1G0CXFkmk8ZOW2fj+EiXbA7Z4I/hXLSpLjdoyYIwcxTBvOjAdcynacW3WinFtyQAY/wyKYS&#10;aENKTsDAyD1Roa41h4P7tXCT0mRyPHGfPaXxybNwReYDc3Zz9NbYzmjZsRi8Z6fmDWP1RLyBIeBD&#10;Wc4ch0Y+BXdoTcbxMJ45k70DlmfRIW7bW2TiqGVSMgPw6cf+P3lyv2w5fy4EEAMg/LRKh6sKwc7t&#10;0XC00TPMEOSdFU3cCWzHp/EQ3aRSY52y6V5v5qMM5gQLY8EfUFy0HHUm5k3CMFuAnLJxraQ7zDOO&#10;Iao2duYGx47HLWDkZk4F6lTRneZPmz+1yuYJeeNSSsraYngWpprYqwmpM5ITuqQ0aOMeKASYjg1/&#10;T6FplJPxtiYDAuQKWU+pf3eIJTaQ5o5JGzBD5YlDbzD2PBGjFUDHG5xwKuTJnZGCBZsaviXpp/PU&#10;d2gC6gjj4UfkjuciHgDdwItR9NkmTkAV1OzodlLdFyC3ATqe+pslm0xdv7+I1MZi2ydwxOV029mT&#10;bGYFxMzCk29vOBdLM5O2lueA4sHloPNGbJzwLDTmm3HT+pfqHFU8p70ts8HAgbFn6XLj0C/pwLru&#10;eUu2C2PGZckTIdpyX0Qrr8XO6lRxeZxfTe+W/wCwDnBjgOMkCEdiPGxMcHTR+Q1T6Y9I3ErbMJeS&#10;Ad5QNnSktrf4HPH5JJw9CPnlGlVAxmsRwaiEdpjjHgjQwjzAPAlK018fu8Dob01BNo5G24+NDXk3&#10;JxhVbm8wJwQoQ1cE/pVqcb5hE55aWhHEZMcaeIRnczoPvBO+tP2f0lKpu4suXu7xr8S3Ljr1Zx+P&#10;/wAAhbja1gD7UEgb4GwN3WfzF44ck1TXF2482F0wwb+0zy3+RYdWmzeXM9aXTxq4g8vvqLF5mG1m&#10;tZ0E3CylK3DDfTLHFvH/AEZFDjBgR07gnAoenbXSqcw5NqfAsf2kcx8aGvJoSNdFE9XudRvcAQXI&#10;PMEtypP1U5c5zuTlWE3MxFbh0CcZLacKyu45yLf6A2UDee2RgKuv5f6t9OS0l6xy9TVV2eOGzCxA&#10;5AIcHlj8CzG5pTO2akLFtV3DAW84etnIAxnyN9JblK9qm5sjs4GJXEZOoXxrSKbpeQuXIHkABE8v&#10;xrMdqEney2w8bAuXFl+s1W1sOg3VgclJzGrb8bw/0/Al/wAG6YkLa9MjlJ+L/hWM/wDESqwtjwBY&#10;24Bqt0f2jW02P2w+LgT/AOp1Aja/7f3joT/iBLmw8Etkdy38XJ+0sVqSqoHjnHG3EP6a0ym5fKZI&#10;53ZscRICcz312BKqAp2eyUG8MREuCXAZ7mfjjO9sfX0DrofL/UqsWebX2wZNh6x+X00McbT5dHYC&#10;EBcC7BnPqgy54Q7ljqf+XVWd+rOJmzMzb7qR+TmfBS9OasHH6fjfrxnz1NlWduOVOXy9kaS7zzDE&#10;1Rk8CwGbvHO7Hxvra2FvsjqeQ87Ug8saxOtCbgQ8BgF1Lv7C6OFksfNdp0ki0xsnClxu4iozGV7V&#10;51KiHCE+Qi6Pofb5NreCM+7wfEWQ7F9kn2qmp8fJb6hE7WlJ7/Ux2cqAXdhltDtLtnMiW18af4GI&#10;mbLUeg9B7aJbcwGfb46JyyIxtEnExfjAEIOks92H7N5TTzY8cYN8mHT9xXDaY3quSS69Ba9s5lro&#10;Ly7JuiSchWs9Cpqi2MOe6k2Ztm19zMnwhweWNB3E4HAMEAZGKyPl6XGrtSc4ksqJvk4B2gb4iA1R&#10;tYl01m2NsAQ4B/vram2xlVrR6Rz20z/EFLmEimM1GCA1pvAT7u3GqROKPbSpyALk+8G6gxq4D2gO&#10;H73dg2m8Cdk9SSGVTb2wFw3mdxfnDxMo1u5p6HD+UJnS+X/yDFB7MyG9pMxLZ8taozqggS7nKmP6&#10;ayuuNujYzLc2ACj8wiG7P9tA2bkEBmO8QLonJl1CYXSdvqDTnErcx33Jj63UWbvKgcy2/BBpqyVB&#10;WnapAQMAFIbyxiTLzYnVbwl5/p6V331mI2u4Pc/y1lVpu4/e44NQytVcU/OnJbIT75H1BjEjH/Bs&#10;jOXAjYHKR0TmeBbBsfHNqJbPrwBE3jUIszJuq+0L/wCJswqpKun+H9Rm+z+l5i20X4CjgtdXuLQp&#10;pT7kLay2BzP98S3iX15KX5LLmVCHGPqKHVErl01Hjv6I/wCzDXMTZsprfym30SlK/Mee9WbM5jMp&#10;tonyf412bsU2EilTK8/1IyctabK9jjgwwP4/Z4OncWcbS6hqJsOzBNNza8vTGsHnB8vJRY+PiSfQ&#10;/NxDeWYSoTZEh8f+0t+1Sn5VA2xxnE3tiXGnpo95OC5/Z2pFpAH0uEyvQb1MHPTcOf8ACvyn5g9j&#10;c7y53XT6jlHJ2AZjVar45/p8Q/PzOtb2PdD1J7FxtrEcZ8nwuNa0Sn5jAPAzYix9Maake0SkICHg&#10;gO6nkzIL7s2FowKhVJ6xFRy0lltKuz4CeVrmXSPuY2v5jG2lK/KWoezef8b9iUhicvVyQfsLm/aZ&#10;s3qdtNQMGzHeIydQf+JGCbaKnbPTmYb0O5zCPi48aZnlaTqCXAfx1GVw6Jq2x8H5V0+GxjbY7Gdo&#10;y5qVSdtZp2zf1Zxyqw/ndRi3kfLZDLnQ3bBI5i8ICVMwW3X9pILggg+ZYm32sTqAgDPD7xBd6i2a&#10;rNoExnFMb+Y/MtCH416RSpu4s4vmDDS4PcMNmGydzAQDCVH3x6TqeBWqX+reRgy9vPbN8NTKLrCb&#10;SpyDGf8AD9xddS+pG04ZZD8zpi4/w1iZNDRMJBxPONmY233Y5Rx2lqmxfYfKZ3KXxnN0kY1qlQUv&#10;uzbebGfpjL4FjMr22TaTucEB9zD09LIkpxnWqrLITkqaGP8AgG9lVRsd89nZDKL2n3FrVSbD2wSv&#10;nkq9oM4FzHOdPUH6yjaZE/rLdXDUZdS6j22z1jKHkMlwSf2h646bbgg+ZDsY2Ntj5qNr9J5g1RJ3&#10;rCbPmcAM4+ZdWekb2c5jroSYbRKcqeXPnk1Bu70YtPduvGuY6gmgjZLFuNbSE/8AI5h20arTVQMo&#10;NZyEri3yx9xbzLPWEmstFoyRqNt8Nc/0nJ5iaU742BcatxaihkeTF5xnXEZLlaJNk+EjS07OFn2x&#10;lVr90602b+sRPnNTsd5AIbIhbVv511FtE7afttEFvy1wrsr2Z1XVT0G7AyDLdITuQL1Wrij5i5lI&#10;AtrpHVoWoXgVOZhRIyo/T+6XJybZKtw8f6sl/Y9/Ge5c6f8AqVk2TvJC89mcsRYLvMTO2yl50wmJ&#10;wzIFs6wdvL5jKiZD/pLocZU1W4cjcq07Yrim6YbCzna/UWD1JszZGbbywP7L1ENp9m9mpAOY9T6q&#10;37aQzexyliFnqNRi1BiWK6bW2s2/Uu1YcljlbJnwcaGuCWc/MSqScNoCbsHjV2pvZ/PpkPG2Y3F1&#10;yfqMMVzvLWU9vPHMeTceYtIJWjmakYto/Z4G+mPwLeKD2LjlW/PJwC4YfLH3IFie0SXjbaxnwhxu&#10;LpbbbuJ3WKIt3zCZtQ20OWzZjKpIe3L24rf18fHcXK4549MTBBpwIlPHBHI8DYGRMyuh5tcAaMGT&#10;mIhVW7g6FNrcd7bA5f2bLgGj43H8i2aaXHgsEGnB5iweh6wkIWzGCN9nGK1qLYB1YygbYLBRq1yT&#10;Lmua1wOmEvc8cHT6iyStJeSNlgNweYty3wb9l7NqW/zqh1A3cmHgjAXB8VZk1NqqyPtOORn8nIEp&#10;oP00Gby97G5yHL5a60kexty8sOYwbuH9+NU+qNn/ANmJ8DGe5c1BrmcZEauVuPOt9ZJNmk+zubNp&#10;KxbcuAmqTVRik2Ypa9x9wd0lz5EpHVjl4MEF/PaWhUvQb2fOX0ZtMNrTGLj95b/aMx26YztIbzqp&#10;3MqZy27jtczuQftKyUX6u8lYDxzI++Ofq4IF1ozo8bMeBsC5APlrPZ43xjfQR8ZNVYs2bWaeMhWb&#10;Y9K9n7ILb2OVCHB9JWRvclViBsATiNHpGRs5lwI4zl9naols/mjIxDwX864t3M1fbjnoKOUvqA2e&#10;VYy3bdtxtuif74lyjto2dz6ZNgOYJU6GG7zO4unK4cDgIeONcT7RNulV1CTsqB8UjVvpjGrcLk/W&#10;W58PEYmZwvRGbjmDmVTZ8wloCkjJpD1e+tapeg6jmTbG8fNRxj6hS51j7eYEgc6IBY+oiTeqCQDw&#10;d9dd0VpzPrPy2A2aScknmxwwMd4+ImaHGNy9PBNbreMercFxqyN6omMAvv2TqWxIO8ZuX/XuR9Ra&#10;ads506ck+1iVSRseBtdvICz20OQuQQM3whhJqOSdZc3kle5j1j5PzqGzZsoyXuZH9XIvmyUbx2w3&#10;2uSUz3G8A6wdPuQKYPaI5M5x78VvAPljXB/agzOcGqTyxlWkbP6Tc1U5PBAe2FvzCEKqHOStNjB6&#10;bm9s7SnFYb/YjgBct8xc61pT82rCo2IXJ9zakL0vAmao2Xkp5kCMM1mBHRC2hjZLQqb2NzF429vq&#10;Mu+80ba7nB8yy0TcfbZ1BZ0Us0iX7H5cGU7tKpq6lcG6luObuNco0nS9OU8938z7eDdP310VOKHq&#10;uZS48qc1GIbUnUHxxolQ+zOmKPHvLYHbEzb6pLpcgFa5ymdszEJbbuGYyOh5tPpsB+wYlH8QuSBb&#10;MOg51AM8bl8IlvmaWRXCT7YJ8a/GaVNXFvljEnqk2ySWduQNuwy+z6hB9xcXN5f6nuHoMLmaXGVW&#10;sxOcbMxvG15tpueYsxrSpG0DI7Z+cozD6YuBdCVJOKPjlx3ITlHGTqd/8qMU/QchmUlOFsdqSAgt&#10;O6XOsx3KXmFv75y6qzzfHtgHTzY+7e0OiaXK/wAS07YuNzOO1Z3Mn3SW8Tz1W5dG2vGAIcBNMdsq&#10;xOcUO5p4m7QH9mu3ETExGfZ1+7xkULJy+4z4QaSTjNvz9tabx3dPv5FrTyYOYG0qcmP94Fpq4SvZ&#10;vLnlOHfmu6gtMfBGslk7xk/pzOe46GUrZsMpcFhbULMq7a/LInYVtW58webzQbkh44LWPqEUOYDJ&#10;A5znyEt8vxq7UXs/bNmXas7fCbtR6uqXAsxmFSfaF6fcPuQ+WMXg95bKcmpra1nPOxjVqsYPEle+&#10;Z4D/AFBqG8ptsEmAx7lzpokO5G2wQAKP6SG7wS2DH0+WrzMGXEvxjxwWsHKG2QckwJLXLGMOmZvy&#10;/AtIlcj3zPfESPqdxUOcU2WNyeDmQaqAOkKbJLqhpR9GY4iTNuW5c9zurMW+7OW2cAsY7uoqTs7b&#10;uZa5OHVxuBaY/Gjzge5uTwOdOAa/PmjnlqGMjyS7zHwXVVXjckBDxwdP+RHpPPGxh9mtuAiGvLjY&#10;m7G404hKfMLfHHqQeWqGSl20BM/UWtPG47mPS/1qqvGeNzn4EsoSEqDqh65mIKeMfc2XTIJbB9h6&#10;Y+2AAxvhEjtXN5J53zLlGpGb2DcY2x7dsun7kCTgc+nF8MGnAPmOeP8AKuDdDV1e5I9HhPR8ZNsV&#10;ufEehs02UV5HLjmlU8E4j/YXJm0TZ+ylTbeZ3d7QJzLv++BUmg6k2pUw9xyp86cQD6d3GH8q23aG&#10;8m20VmA01lXZkbcXtLjuLmslLx+Obp08jg/V6HxG10bZKv8A74wD1f8AaoOnqw3aM9xkQq9Pnjht&#10;oYD8zUXiJMTjZzG8zB93LzPGvXL1fJy4qClGM1eWrxNP8i0ueua143Ddf0/+0y8Njetb6H0gRNaA&#10;JWDnn7u2AXU08admeyATYduP2ht8MeddFgbCD6Miqc/m1kgYI9OAnUX8ou/a9n5srYfWr6Z38Plq&#10;B49g48qSkqjbWG4TiI5Jyx+SubppNHMqmLF+a1vIy2yL1QLIhmb5Qix+YvObbJQT2Qz5i8mv3Ihb&#10;mnnXrn7J/wBpXWy+nlv9/wDh+owOa8AparI5pu0SaDfykBp8fd5e3EIraXD5z03mE9xc+U+wby0R&#10;5jGxK8j8sXcxrDtplQ1FVU5PMnh7cBOWP3FBZ1JNZaMEAdSMemNe0vxnWbnHJ+/T4TjIWTVGbtm/&#10;TzaQQzm9HdlYW4tMffjjXOFb172kM8EB7kZFT552q5mPtl0kau1J7J51U7iywlZXEfwlpIgwIq44&#10;ZPJtk7Zm0nk+8k566Qk7dszZWQ8BOYQSG1BsLrCmyAgmUjKzB/vvLbNj+zP7Q6zm0NqMtoY/PVeT&#10;5gixol/xcJmYzANnNrX8RVZXK3PkZOapkwZvXIwBCAtm7qLdKzouayoWAIPZh9QaofofvO7wE8xc&#10;Dw/tJc3wYtOnonQP5MUrbK+3Z8iCA9v4imTQbl42swWifzqkjcE7WBBBpwE5i2yTtyG5OpGvRITu&#10;piWHJTU9M2s0L1e95YEfMDPrly1bGRdWzdwPsp9vJxN4BiuEJcXEUwp9zA9Yx79u7on3YYucqrtg&#10;blNKgM77ojq77SQpV5LzXyYmTL3JHdPWsNzZ9gro99Rz3VLOXTJ6+ME9yAhSk+Radsr2bzap3IGc&#10;qAXT5jkvJgTLP1f3MFiCB9kIK6rI3rAlGMsEE1tx/wDLDXp2Gfj9enWuQef6Yxslr2SPdO8KT9W+&#10;XUqQ7w1R9oOSeYL/AAobUHawZTNYG13ebtq5agwYFx/R+3SfVaQEtZgKQ3mDKvUSh5G2pujwBefe&#10;SCEVzd7i2czjFVWMBFsbbWeNpK0mNN1OB+wfWzDLzPfXpJTPrDEq+QhbPLTd/a1CD4I/kXJFX7NJ&#10;VE5fGcyoriBwUpN44MC52iqB7Kvud0jYemO5wLxvM5H13CkQY+vo8f5zv8Y5MbWN1kc7N2p7Njv2&#10;4DMw6wy8z/UgtCU/PmeR31FyzKNsk+ZuQwBmhT3OZcGt3pPa+Oa2N80zELb0157JwmfxuO6a7har&#10;+enj4nXQZ2KkusXI9H9J2eR43DLt2g1HNrUWcvCOHNjXz9T5Edbsyblz9Ylq58iDzSXzGVNukSBc&#10;HpjZUhtngajnKUZvMZA23nR1PiK7SuYDbD5HSWbvJoRmTkXI+onhzh7AMBjWsBF/QOGxilxY6zzj&#10;Jzd00icVxubbJpweYsZqDaQ9gvwR6cY/MWb1RUGMmDmKtuHj2ZEz3XEZOoTPH8q9BhQkrOMyeTb5&#10;YeJWhHhMGrjUOcTwe7JmeUu9k7YBnIMhFmLyYdyBdAipvbORmub5hntUTAkD3HAlc3nPAg84zkQ0&#10;cwI2zwLp09k5J7wwMmAimDJjyIOzcbyTArgNnZ+H8NNAh7uSNTLdkeP8VTMaGzRxpggSwSB3A8d+&#10;NMjl5YBo8z5eRTB576RcWUj0rtth5+NPXBxoO4IQxENI4IkUBcWpw4s540HI8JcTIx486JEZjg41&#10;+gGd4/hp4cv8aeZkwf3SJXMaYLCQ2ennSeD8Ch75gH/Ct/Ioe+EjJ7/MtpYwRLcChjHgH9NEht9J&#10;Juz/ACJgsG6cF+BLGiRJeT+LaUNw3Hcx9waEgIbgnGmd4UTV/bRFn+4qAGeBMkcEgRgbfH0EiMxR&#10;jyAuKcCGN4Tv6iMNx3h4IOnpIbuZIMiuEnZk8hDhiSYNmSAecFy2pmnBnj01ZOzx9/qKG8bjgWZc&#10;alIHJk6CAkIOPj/TUx44wZFWyE8aekicTCOPBxobbJr+NMkcY8ncTJHBFYIHt4IoZHCWpwJW+4gB&#10;anGnht//AE0hjHBYwJEGgWM++obi13ESuFTI8nQzqgBm3j+RTB5+NJu378aeJy86AGSe+D+KkPwQ&#10;cBEtXuKZbJAgnGLf1U0S5wIlbJwJW0ADbZI0yQeBGCM8ZFDcD1MECABpG6Z3fUUwiXATID4SCchj&#10;HpqYNIedPIKCHGlgUwY8fxPiJ7d/gdJT3FAN4/kuqYNmSNIY8CmYEXH5oEMY4ONQ7mn76mOCfkUM&#10;vK/CQfoZ488fmpDGkQf8NLg40AM++kMhIEyMmDOkPOlgPW8CZtkuZErmNK5p++mAPQJ63g/6aebp&#10;7j4EsYM4EkzcxkzpcfzoAZ4ODgSxp7gSudxAD0CWn5FtIZCQJOMnAgWPEtp7GoYyY1Mt4EwB79X8&#10;NM4E8MmD5E84Hg49Py/fQBDUPgRIgxqHcwZEAM2x/sJDGRPcfyJEIgBEGNIXQS04PnTJCdzuIAmD&#10;Jgzp4eQn1PyKHc/OkMngQASbk7/+40SGTB8/76GjJ4E8N5g/DSxgSJbgHgjTJCKHvHcSG4x8HU5i&#10;/NAXBL3Ezc7/AJah7wM3HwJ7eCWz/E81foCaPmpjjIfGoe8dyBIjj/YkAPWxx/3SRCfhpkZCRj5/&#10;4ae1Lfl2+Z76YLGbff5cA0yTITHfSGT/AGVPXMf+YqAIe8Y+ukMng4E98/UTPGTB3/ioJxDGpm8D&#10;gJ/0kz76ZI4JHn/hoAmD5mBMkuR8aZGPB8iRPGgBD8HcGnrmPjTNvud8fUSH7/HzUAImdMjHjJz0&#10;t3T1zB/1EAPcGRK53P4aetkj47qe3fHx+apygZGTkIlc78H4ihltfsJQIAmKH6egkS53Eo/fVBOM&#10;3MY8EHUTNzHwJafGnrY7mDuDQAh208MmP50oPfSg6CAEQmnjSHnJg/hpkluO/gSHn+IgCYMmnn4O&#10;akO3xxpkZMHX+Enm5EAPakHXRLT7ihj8aeIPHx/hjTCcRCf7+dK7qe+mSETw/vOOBAExn7imQKHx&#10;j9xTLmPr5+agCYPJnT3udzqJlvbgH0saeHc0Md1ACuY8/fTwyD4PMTIyYM99LgyeZ1FQLCQyEjT1&#10;zUUP3E9c8drGgAkO3APJpxokMg+ODTg5VxAR5OciVzvx3UE5MITx2kSbuMee/cQe5/v31MuF/bVA&#10;D1zwaaeH++md41EzcxjP8NAEwZLKQ8/lDjIVQyExp7/MQBMGTwaflqYPxxoaPmYE8MnIwcCYAYGQ&#10;nwhpE/33FDuYL8CZH0PAgAlc/ESuE7/+41DuamPv3U8PmHggQA9c1PqJ65g/ulD/AOslc08caCcJ&#10;DyKYMnIQ0ZMHXTzcmPPf5fmqgAkNwpyC3MeT4qeGTH8/l9xAEzeMeTuES4+NQ7n5EyQnIg8xAD1z&#10;GNMkIOMeNM3MZPMgGmbnf+KgB4hENIRJwTvx/iJkhMfyIARCeBQyEGkoZCYONADxM4+kno1D0/hJ&#10;kjjvoAeI4wJkZMdiCD/cChkJg+RMjIgAlc5CmXMfH8JBxkSGRBQGCE1Eup76G3OekP3OoVABK5j/&#10;AMxPDJ/6iG/IDlpkjjGgnCW8eBPXO/y0N1UhkwD99ABK53IDokMnf/TQcfL8xTBkxk/hIAMDIRK4&#10;odwvB3EyNxg66oAJEIP6n00zvChkIkgWEhk+qnrhP4SG3Maex99AwJDJ/E8tTLncQ0ZMBP4ieuYP&#10;KQAY3jwHTIyYEPXyNwgAkMngT1z/ANRDRuP4ae3jv/CQBMGT+IJIZO+ofuJbxjz8tAsJDJ40hkUM&#10;ZMfXSGTuX0AHhkUweRBxkx50Sg9xABgZO+pjcmDjOg4yaamDJ4/w0AGBk/hokMiAjz8aJNyIAMNy&#10;aeNTB+/wIaMn4cCmDIgnDw7iJDJjQFuT86mDJ+QaADwyaeRTBkwX0NGRTG5O4gAwP9xPDcaeRDRk&#10;1MCmDcIAJJDITQQ0ZNNTBkQASgSGTUx+YoYyJ64gCZcT3AodzGnhkIgCYMn5Em/6aipIAID5qe1V&#10;DH++pynAcHnUyBQ09bQBMGpg7aiqUNADymDGmRjRIY0APDGpgx+NMjGiQxoAQxqYMaZwIkMeogoG&#10;RjUwY0hjUwY0AKBPDGnoE8MaAEMeBPYEoFMGNTgIY1IXyNPYEAPW08lgUhACSSTiAEkkpCAEkkkg&#10;BJxNpxAwSSSSAEkkkgBJJJIASSSbQA4km0kAOY0sabUfGgCQvm4mcaWNAD1xM40zcTONAD1xK4mc&#10;aZuIAexpm4mcahvHggiOYx7cA9QhCIAmY1SKw2iyGmB3plNRN/h99cIbcPXYHLd+YSHTtltEek/w&#10;LzNrza4R+9vOXxXFzqLa6JUfckf/ADG3CwvmMPWKtPXkkLC/2bKiuLfUJkgXPTz1/J85JuwWIgfT&#10;XmRNKobbsfXdDj/cVPZ1IPgg/wBaidn0r+COXfZVdtB3tPPWwryZTEEDOav8d20MYu+tCHXk+bNr&#10;0+fFJMCdMvcWD03tsZUxRYAwAESYeZaXLtYbaJ1MnJzRnyEUWmZlM/sHXfUO2KgrydRjPu10kHUJ&#10;wYFic07eMM7yCa3PMH4Fj9B7WHLZyDfPaIPL9xdLVBI2XZO+M9OAn7i5rJ8zSlNr6g1E7vbMZmFa&#10;PYLEDx8Wza6XGtI2R1ASVOQGc6kvIsrmlPuXjbHYuQE8ruJ6TzAknZbtHqQdNcvk5rZyu+aeMmtj&#10;NsPQjc5DOB44N1eBJ8LgTw6DksGSORy/AQXMELAvPGm9oD0MxwQA6vSXV1N7aN5v69t0PmDc8Ea4&#10;R0LKxu289BTzBj5PcQXYnq5toBnMwnjpmEnxVyLXFaTalZ0+YBmpXARltDc3VatoG3iYvxzVnGfd&#10;4/LEuS3hBmsYD3F3fLGTzSvxE85HmZ0D/B/EdLSPbxWDa/G2mpfiWyq+S/1mK9ZkBHBPHWnqEGUv&#10;/cuUSEc7tog5aZtkcjvQcY+Yut/eaWckejTj12JjuV6+XH9JXaR+u42fsscZ2t4fMG5XlfL5oSMm&#10;MJ7cfKtoDMM5DwR8au/eBre4WoycTzIHAez3/wA1gOAgIDSMRN4Fp2yrWqf2kdpEwPJHucBOWS7j&#10;gXgO8mD3cga+dv8AyJ5vtUqdsPBvxcA/ipycmpvcIpqce3tx/RP6KBuGxuA4v1VmNUbUKYkjnc37&#10;62fy14ns9qk+jsRwTUun8VAagrR6/cnM5OUkat62IYvRJUeom0j1mGzMtmTgET/6ZyLkupPWkqe5&#10;eC+yOBcu131y68nhDOQY31zS5hf5UNITATHzIFmOyY7/AEy+VJtcqd+M958UkCyt5UF7WjBnUxvv&#10;O847CmE/rUgA7iIfSWXpNs7gbxT3DwtwBr+cfUXWlH+sw5eSnsefWif8s9tawP8AXCudXFFuYEme&#10;zNzG2O87jfUIPv4Fz+S6ST3DbhdXGN4HtMJKnvt8jl8wak6gu+qTUjwlTuTmYSpqzCPy1rmwRlQc&#10;yG+aP325uenvJMmBHdsdByWnpMZ4wPbC409MuOBc163Up+iuCP4cR03qZrU2fKcxbM245PUTFzG+&#10;t29W4utdg+0ySyeoqjfzI+ja0/fXCknGM3Bxq7TCXvd2BBAAuMeqRWTcaqa3WwMZk+hNbmlSkqqo&#10;prOHPAQv/tVklUgGUt4KxJnL5jHLrMEqLeR+gKtmNMPQQP7o7Zblsi5rP8ty6nsRr92nbNTGZlTG&#10;1sOkpVJ43Ag4+5zPkXAm3obaCojxM+Ty7i9gm9P0ptLp08DM/Z8wILmD8a8oNsWyyq6OfPWL8OSP&#10;8kfyrP8A2cLpnv42P004vDwrK+c9Psn6fqHLbkmJRFMcCIL05lDX9CKPBXn1j/8AjVyoed9nTVuT&#10;u3FS0vR/TChytGr14NQS6tunGdcVAzlzOUngjBrXdP6KxkjcZiKwSqJzM5N6XHM3PmfIo7wjKBtk&#10;WTC2ts1JqStkZ2eNDSczAr5L3DZ5kVVmjhkFyeBXEVI84Z+zY1WybsEefjU6d1FA6GCCD0ctVHVc&#10;E/8AoxxelOSfH6l6oRsV9OmMEILkF1LaPM95nT6AJ7gbumrjSs5l1NSeYRx//HMHArY/grEzGiMX&#10;FElK3HasHu2leh83EMJJJKszBJJJIASSSSAEkkkgBL6HDjiXyiLCDATGvrdQNBp9vZzqHUhMZESZ&#10;vBhGqq8cEMsosHrmAaJM3GogJLlpPNyYBoKDSBjHGTHzFdmbggegqJJyY7GBW9xMPZsizHmokMTC&#10;YfiW+Wg43mp5aGkmGMfv/DUO4TvpKADxHhLeTp6o0SHWgoJdZg5yz0k0wWIIENeNyRlxwcCaIuOq&#10;Nk9QTExNF8Ie76lxdXSupJLOx7s5tEj5vyLzTk7N6HOHqLpbZHTfasxsuTuhxkF019c9Q5JDqzaI&#10;Ns5fM2YNEnLIVZXMNqE2tgDfyD1RrtKceqOOZDA5ZzW51dVZLUnqlzZs2vNn1z4edHrOKO+1qOb2&#10;e0iYtiY7/MWtS/aZLpkPA89njIsNqii5jJ3J2zliUcY1SXnuJDoSm9stRzA1XcOoiN2zwh4N+LYc&#10;eXwLnWoJO5YTGzHqeWgTeczFhnC9KNWOn54R5MQb/wAHLX6THbGCY5Mn+4ZI8IzIDHwLWqfmDZ4M&#10;+C0SAfTKrVVGy9zOBgDLQXDNxfud1c9vJXOqec4IwFGYaIWTVJ/uI3Qmxv7TSJwMlwBg8F3lrcqf&#10;p9lPpLegBnHpudLP8y5XZ1BNl2xsT2kdmyU8bkAh3C8u1z1icwQmtVsP9HiNnl9yrdz4TB55QZAu&#10;cYXwiQLPZpS7aTkPGYGsPyuBdvVRtso8za92VbN1La5X2kVhKXmdta1BctOxich54/JpiL7ZyzPp&#10;ncdGigVTITEjc+cDK49PpgQH0LvEnn0xx+Ii3gyIcjjcg4BocIQPwFwJ1xMCRjzqGQiEkj/pUi1e&#10;PtLWtqHCOMaQxqKiDNVakg8NTBtxpnAkklhMHkUzeMaD40zvCCcbmQLZFHAfAnzu/STiUUEWf0J3&#10;8BRZxkJGnrfjTze3HwIlu+Ma/J9AJMnAk3H4088b4yZFD1IEATI0zbTNsqJW0AQ/nT27jUwjdDeA&#10;iW4agJDbkuYFMcSfvp6n243jnAbgV27Ds5w8CEg5xibhmSBMkZkWqTRuqrcFcTBRRcEcCQzemBaB&#10;bbGHg76rbyXjgX3xPgOI/wDTGkN4oRB4V8xf0f0//EvvhoBJjcER1uTGJVdGBzGC1gj9CNdD6ECP&#10;MCBRn1F+EIlxr4BNaHxkTrwmDgQfhX1DFiRroAWGTBnUMjzGoeNSPQGCJHgB+eg+FF5frICQeFEp&#10;e4IEiALszlY4x449NQ3Fttk7iQ3hLfuKqvHePIvtIFwA3FHngTxJXj4Fn4XxBcHpRZvUDkK+eAEx&#10;43sobbxoy8nbd4LDH6M6uGz/AGfvJw49xSS5ao6tWMAp8vph684AXF9OKMmIeMBV6L0/JxyGS2Q2&#10;sfmDRhnNGzzPHax+YUS59Oba3Xb0Nj1W08z29DzoxMjEpEdZ7IKjckwQMC416GzQmNtgCAvxLX+F&#10;Z63mk6DzgZ+mkP5hlL/hwD04W05ZH6vlVxj+4q60R6slTzkuRj/gWvyOaPXL28Y5W9tbRSddDZkB&#10;BGa4H6eBcpk+eJq/Hg00/wDmBGF3QLR/qB1XNb8cZ2svt/8AMl/0rN6o2Dzam5seWvzixj6g+Bdd&#10;j2tjk5AGgfFwdMYy/wCBc6VZtIbT4hzGu+Z4EzDZ7WSqxjza9WVmYkp8jAejdJAT+dWTfLzYAeXG&#10;gMvqTfB2Yz9Xqo83uOXIMFrANWXNY2sNpZDZyfBk/iK7DoMkGtHqR+Z76u0vkcujl2c4hmGmRuHr&#10;AZ4A6gen48CciF9QLgO8o/tJsCPSH0rircrkY5PfgjlQnkBC8xaRK6g3lyeDcdbpjRKYN2Tkl6xb&#10;ueWsyYlyu2WpqYehuxqSUhL5SAzDdWhnAh3R3e+uhfTUUjYDxnmjUdvzCQLxV+z7JsQ5gndfyRwI&#10;9J7gdFzdwOBWrhF5yjGqjNkM+c7fWUpq9OD0j0S2g+stTkIzS6XTTXIL7x3IF5b1hNKjmT19AGa3&#10;ICeZ30eqim7zZjG5OVxH0yeBY/PGb1tfggujjXZpqarbMGZkWqVWv3OEfpetKibE7Kf3SNvKKrTM&#10;KfJxxgtxk5ZB51npJwSBt/zEfxFFllWzlgTnW/hrOmQpzm2I9hjdb9Q0en6keydxuBjlwdNaFS+0&#10;h7T0xBjPvDJwXUGJZ52e9qom8tun5S1SX0nv7bBYEQzfmWipjsB1qq5H+404WTbGbYs7dbN2bmXA&#10;fyvgcCuDtrkyebRJsGXHbTUGQl0SrY6snVH32DM9sJNW2VZjWA2U7IcxgFHGTmEbFwfupHI3JjcJ&#10;LkMY+1XEdbn+eFTYlfmmJ7TG7Y0xBGE9uBwK6gJGeNlZgfLQibN2wR3oD3PqlWQT8k6kLmzYuBJy&#10;16rkndV2zjIT6tws2zufuKbnrF/3Bl1PfXu7J9rFOsKTZTVhaI1IK4MfAv58G84GYeAwLEfmKZPa&#10;wmrRkBnActkfL1Fx/Fh9HT47Gae/odNCySqtz3lHuXsz9d6U1O+PLY5WNu5H92J3I1uc5ngnkmem&#10;MEWC1cIv52dnz8cDli5Mco47vMGvTKSbVXxqdNLoaiE8udTjjUGfzq4TfQZprUdLy/y9pNbZHJRd&#10;lkgcF7Sgujj6ZG2SOBVytKXqOcWIG1Rv3Fvl3SrMn9SVXIR3hHuB8tapsGr9lWRDseW56g15Lkst&#10;m43HImw5Fsc9WdjcUpVchFTTa9kbxy5ZHkM7Y3NLmDXl360Ern1PVO+kjx8Vw1GXTIXye6vbqT04&#10;2bcHoFj6i87PXnlA3s1YubGcYra7fkbJy7ftHzHlefieKn9OecUgp57HwdNdK7DJDTvbVmcGEOMn&#10;Lu8lZ/s2qSXSeYgbTQFxsTTITwLrqsdlsvmUhC8YHESC1cGQffWrm+ZJEaTQ1GtTfuZp9xyMLlnV&#10;m58XHw+WZd6yDebUq53YMq3cJBcwfBH9NeeM0IQxDxxr1M2WbX5C9kp6KrgBSMv7O4JxtVlG2z1R&#10;JrTLftWW/wBYSk/LcC/xrr8DnV8OtEjbZ/DX85jZ/GNaqyP2vy/lMD2F0OOp5idtHx7qW38606gq&#10;XbwTay44xlL08il+qezIzrAEEfUEUaP1+RzRlaTXc32723WmNZef1lSdZ8dGvyD8AlXSR2M/Oa1U&#10;MglzZkeCNiXA46iw2cSBy2c4G01KT6ZONdl0ntcpid0wDtK1eu2nIx8ePxYVmO0CTyGVEBg0zDLd&#10;GRYmAwLo0X0H902sm23cX8IUj9XSr3kqYuWc7LeILl3Y8ixOrNnW0liMDCbnd2endJor1qoKo2XY&#10;EqNEcWAjUeosO2y7T5NvgJbHNGuDzCLjo+Vy0dL+NfDpx+idWnDKZr93oHnd6NkblsO9GcpIxreK&#10;bouXTRuELhjbjIrVNarp1sP/AOSgnEdrlts6zGD1j5cMm5sJWIdzlkIVc46XzBlla1x+P09Pm+Dw&#10;NROMx8LuSBirPVJeOJc9fM2TokAP+W78HyrnWn5GMJDwQHLp/wC8y64lXrqVjSN5oaRtf/tm4gc7&#10;rjZ3XP8AWUAOw5z/AGkYvujpd9jNMsrF+Ex/p8X+XtORamN1etBhsgO8gemDH+ouraXqSYtpc+3x&#10;8IkHMHvJc6wis5F2PYcwckmpcGsTrCqXNQjYs4D242/mKrA9VKlx2x/ZweYSZJyoyXrkHTcj9YAj&#10;OYnCG6QxNK3axrTv+MEx3bAY5Zf+FxrkvYnK2xnJ2zy6OYdMi6Eb029ck3Z/7RB0yCXvCJp5i59p&#10;T6g2wYCY5rTjV4HqE7n7KAziebMZwyvM/wCr3Q/iqn7bCdmsjhgBkIW3+RcDuH0cR/Ta4U92Mit3&#10;GBf0p6IVBt0pSOlDyQLEpD8veV58zcntJvCtMpuX+zXo+mK4qeRnvL08azIVUa9a/hLZsxslSBqn&#10;4GdzWRKZ0y3NnDppeinCx5wrSKUpgkBNbUgWfNndP4t9IQmFbtmBehu4bkV4/onrYQHMAS4Fsk4k&#10;cuCTHGxt2+otIZmZmZbtHawLBn82+GiGaRfH+ZppwrVbfUHJZa3cR5XABEQk0wYOIM4LcfmDWmVf&#10;QkAyGjgCsq9EvHdwLpIM2LIXYsy5qHLbuGrbL9nk5mrnHLl6PUASq6YZWZoxE4ATT5vAuXfV4mA5&#10;UUMfcXd7itJS5bYDHyE6fgjXnGckypM/0fDT0NNfv8Paddy/BUpVnUHN8jqAbapzwOfZ4Cctadto&#10;kbKqqU3lscW9N+X8iyWuKfG5vwBOLAjGyeqHMY30qmWnpWrhV0kJ1e4K7ba2HBJKbGZzrKjTaXkl&#10;xfZzZF0bVjP7PVG+bG83TIs4q+b6eCIGQi1lzm6S/Q8PHg4jEfjDLB1hMBdZfsFXTH0ZoTkXySR7&#10;x93PcRFxS7Zs2vRnz+Wt/wCy/wAjmL5YCmM/cvucbGoTfOorono/pyqUzceNW1ETn2dw0KTuNPB3&#10;xq1WyRjxx6iz2Tj1Fp0rHg4FMRAd4zHxwJ6XzQYR4I9RHiEHrwRgVJ3Oy5VAB4e5dFPPPHAkS2ax&#10;Z04+opltzAPPqQKMoBsrIMxc/UUwcnJATIiQ5eOMmTTRhmNzATIgACRuSDW76MTBnv7bH8JEiS+8&#10;M+BVtm3cwOc58iAKfu7kI+epknGUzkCtU4b4BHVblei5BGvy/tFB6lbO28pmtMACE9t0PmDJ/Mrh&#10;WFFtoJCd5G+Fg8si45ke0jdmwIIOO1bUNntAcuXJ951LnTJnWLi4VStw0kF8eUOSPRCcV4nLucCy&#10;uqJG9Zkznzj5dr3Fvw5gyeS7OfIPlkWJ1QQhiWYz3IPMT9po4z15UBH7IEEHGNWSm2ZDNt5v51SS&#10;S8baY+XAtml45duVmM9uDpkXF5Pa2/lLU7gyNuSPPftwK4UHUhIybtfuQKnsxud2wOdSAflKZs/c&#10;WSHjsXNXmK1PZFG2DqCXMHO7GujCTzUS3gkGS/cg8z/UobcYzNgQOQCwdS4mabIylt9s5YleS8id&#10;6sV3FjbhmcPHMGjzAj/cWejH2U5z6flk7i2CYDlNz2Y5R/DKmW8nZPGRwzJiUcBOW599Jmbu2OSB&#10;3BJLNWWT2eMfU99GJHNBsxnbGtED1BkyLJZpKxsCYGx8gxaRFVd4JGPBHqR/yLkXWxm1/Kbd1p0V&#10;UkwlL9tgvi5un7iyWXt5i5mOQG8BGocjeMnLbBGdXyRytyHJf1icsi6fGbiaznpu6dCOKfks4l1n&#10;cc7gXMXMY6fmMhenZm/D0smBbNK3k2lrkEf/AC/3kfjUOtK8G5JrAtwE5d0XAughYxS1VmUc91wS&#10;82BA541kzhnuZeRkXUNUPJKZsePrf7zLlGeczJ01gZKE1iv0lyCzNGg3Q7MHH0yEQtxQ7necZrup&#10;5aPUmtOl7e82yHuW+oJcljnu4NZHAsTTvGAuKbchJn/UQ2aSMrbPBwEW8PJe2eObOkOMYlVZhK2W&#10;vBHdx/zrf3Wt3B9Bm8juGHZDzkOm4isyXo7uojvY5ICZAFx+YpjgnPbP9SBScOu97h9KINxjIGMI&#10;Li6hpOrJTUkuBKn4LboemMi5RmHsBMAeDpq4U/UhAzFi5jWnqqvcJ3HV0rbzGWvex5l7RBatDc9+&#10;BU+qJG5k5N21cDgVwfgWwONyqce+S04t9biu2+/kWV1BOJjOHOfUCPljXZ4zcVYTgGV1Rqbs8Py+&#10;WQq05vOB2sBtT4guBcxzScF79rGMqtUveOTS48bZ9+GNNAslSS97GTBAe5B8RUkkr3YgAx8Y+Yq2&#10;zqSYwOQXtP4iu2+DjegNv3V1E9zqj9UWlDrSX7zn5ardNjcs3oI+5ylrVUOHMF+CO1gHy1SZO3IZ&#10;zgg4+akudYodSaFPKfbXQGgtYCctU+qGY2BARwAt3OmrINvvOSAHLT1WNyQMgeNZkJPlsApLN42u&#10;Y7GTqDW2DJIXkuYue+PSJayRrmkbghvw083nmAmshCd4HGtbSKPHHYM2PcjIsxHRe8kwX1sEjeds&#10;NgYNO3paqp9QMyS17yLcF386JsJrdxZGIdFvWY98DwDFbIqSzp96F7kBc6i6cpt4OajPHB7PGMWo&#10;MvBHArJOKD3ll7Npuh6jYiRCTakLiqzQbZ/TjFzH1NP9tZWOXzGBljNdwDLp6X+JadR9UOTEfM3N&#10;rATVJd87xLQt4HrwBtOG1q0tqElqk1kLyk0/K2zkgI4z/eBLiHaw3GznWPvrpyTzjc3J2BgZBl01&#10;y7tkHje8/wD3AtqFtXrHeSYS/i9JT+mLvItLyYyAgQd5c41+ysmNwFLaraIrjQpo8JcwQAVVm5cZ&#10;A/DVjbzAgZifwKmTlzic4lFDT4eBQdA7KGZLZ411ESYS5+yAzgOIkBOZ4wLz6ltZOQDwQaeBHZfX&#10;zmNwHHp/EXMZPl1zX6vOlhZpKkna3/DcQc8By6iDzBmOVNscYM/mIdFM3rWTHc9tiOEYvZyLlef7&#10;TJi8vwGOVQ4iA6Zxa8fy6G3pmses0esK4bPG25wLnKfMSBcen0KMSYEjJjRlg2I/JggXdoj9H/ac&#10;Vk8n1wDlcHtAcfCtqO4bbvkPkWezFhuGTvoFdc3EqWnrvDj8fuMamoLuyYCY0wRwPjUQ5CQDQ303&#10;C8aepHs0EbpMI7IYmfURhuMdtDd3HApnoGSPgXx3hr/kfoet4Ce4iQwOIB4IFMl8oJ3+NfsYx/tr&#10;Oa7x18Bm6vcAzuYTGPJGcuBCLDjjvIu4HgIkA+Ais0dr4ezTQf1jWgyBfpADTrjmKGMibp4ibtD+&#10;hbapMB0xKQQM5Ho9QnAuS3G2zdmWBnaxrvZnWFOTttuzk7XeiC5a4h2ubLxvJjgk8j5nUFwLweFm&#10;umldPMR/uPdcnjG9yOZuPahU840Q6fxO+tgpuh3P3l++KP8AfNGgNH7K60kOtHKmriAfLHdTNQbX&#10;CMLAZkxEOO7qWvAuu61TduP6Bi0VfiDTvs+5YWHLM9sxPzpOHnaRANn4M9pYD/8ANSSVg50QFwE5&#10;hCcamSPapTtSTH79b8sa+OxkvzB215YYrim5iwesWAQCsuOYS1wLM9q+1OmaZ/qqSAES3zCj78av&#10;VYbUGXZz5tBNWpICCtc3OucBtKQc5+sTqE4EvFQ2dxsfUS930yXs/mDmcX3kYF2NI9pj2SMgWWJX&#10;H1VzHT00kMtbYN+0fLVSq/aS4eE3FibR8zvLAy0CTPyHgtPgr/M6fDTVRoh02y211fVM53eB9u7Y&#10;fMtjXUVN2xMgQB1PieNeV8jcTqVONE1u4tTZ7eKrlXXuB8tcRzbyNJyXh0dHoaaHoGG5giRlbnp+&#10;kd7V5NxyqVXo9NeTlezAk1cnN5i6NqivZzXEvDBBaaB6ltZROKfFG5A2g0/iLY/ZryuzDpex+u94&#10;nF885Prm1r+Ez3Zf282e/wBVXcfUtLvzY/sXnUHtL8Am9z86M7H6bpSQsgQM32+HcahLS6Vb1BZH&#10;g0hwLW5h5sbJdWuOJwvL6l7kj4i1UvSbKVNsDYFuPzEBrSYSmBseB5awWrpLngQ2ebSJdJ2RzX7c&#10;AxcwnB+yvO3bHt4JUhTs2fs4Scy531yUHFy5zv8AL8xtZPJqjKrKpUr9zU06O2bHEMN23cJkVqcb&#10;LKUkLLeTVGJ458sS52qSVzVu9A3Z6lzlr8lEnmxnu7RmL8T3F6wuDJmKRVJ9hwl0Rfcj+8aD2XKW&#10;Dm9B7Y6J+RDmewuon705n91vAuldmdPylgQGCVbw6/5lytyqyeS6Ttt5MfIPpro0wpULuP8AeMCa&#10;lTDi2n/V37VLnOUcA/212Bsv2D0hJ84Qb4bl3CLPaX22S6ZToDDsrdwE6nvrt6X9nMxgwWsFpZc1&#10;7V9w2cZCVVYM0/s/lMt9sbMWrd0T4SA7RJG2CMGM9yNMzCvJi5vwNuAnULkWb0fJxSoZ8AHRIyFu&#10;XONRJT5g930wazk7mMetaHAr5MKXI8ZY9+t+WmXjfHnjPzPKUOn6oGwHgj1I+pcQ6F1IQtoDvNl7&#10;Jm2vGu4+p76PU2TGUDNtKrcA9QhFpBHjaZMgRxnzpOG/ZQzuWwLhifvrFm4ys2oU2oPTQjZs2O5j&#10;1LekNc9uKHezh72lMtNr/Zhl760KVt59Mnp387tDgH92bdyD4izHaptQbS0jHAcRNW3zVwmZRLqr&#10;j906eE5TW2M+Erk3pPfi2YNNAqp2GEmEmshOUcfMW70g/ZvGQDQdRRazq4jUZghtDg6jgnBAvJV5&#10;rJR5SFR37nBr46nczcLEq3DjfZvT32JePnMZ84xctU6uKgGaY9vNruoXl+BavUNQyp/LjS6Ue0Gc&#10;FtuHFpZFWlJuZUywQdRe5YTIN43WS/G3j/mePZlNaq1/CopM42gEmrgEdi3bV8kdSNjNsFi5Gub+&#10;z3MDnAa6OAi6E2fyeXGc4DPija9Qi9QciJ0p95fybfoEycSeUtm141rH5YloUn2L1pUjJjymcv6d&#10;1TJ5T8uMQFkG7tR8vvxx/URKV7RKrC2A2YPvu4uYLjgRy+5Te3IE85paxVjCZWHq/uZO23x/POXy&#10;xjEqrTbOo5aQDln7Rb6Yv8SVWVpU5m28zWaurPK1euntje0QbaYngc3bJOX31FzNk8rjYj2R49/o&#10;/Kc9yxCiSW1sfV+ou042gVPAMDacALgcaW8l7iqteUO2jHZgfXOqQghZF0tUjySzVk+jbe0Gb+Yu&#10;OW9YPWcxA8eHtwfFWNybzK7PxZDOnobw/Fwmpn8KrGyo62P9L0gxJ/V7KZljjBbjJy09K9geo+gN&#10;7RHa0yeBb9ONvElbSkEDl9ncCu2xiWM/8fJcwm14wLgfqrTheupLdwJkLH+WY/R9FylsQ7l+ARDa&#10;ttsXxrN6k2fvXhDv4wCweWLoLsyaU/SlQkO/ZzUWpq2xFwRrPbm5tpqzDawE0yET/wB4G9XWZf7v&#10;qq3A96u/q9/aqnH0ZnxRtSF5YlthPU7ZByNnxRwdS4qf6te2CYyq+wCxLZGLUIMWj+0ulphtgGHn&#10;PrkHwlsze7th6rUaFQdJjpVkBnABrp9MeRXyYVZgHgjAX8Ncut9tjaN7gjtDD5ffWtM68G5HejY5&#10;FluS1vcLaKkmD7bNmY6wHebabofLIT+Veb9cUvMZIQ7NzKt3jH1BcC9dJx6wlBMybm8uuDD/AOWz&#10;4Fns4nmz6sGWALGYYPiiT09XC8jaOem4xTdxcg8i5PNJ02vwNruAnMIk4qSbBvwdqlHGTprq6sKT&#10;HG93OTg3fyxrH6s2ftmG475d3q1y1pwnWN3I5G5zVq/EFq2V7P5K5bb4Y9x7zLa6Elbxy50YGO7x&#10;j+KuIXDd6zHjgPbtiu21Mpfaw9MTAY5V0PRWdsRCmp7Z284psbxk+bOZqW8QXLurnWeUnIQjAGO7&#10;7P8AeSC/wq4ScjmcWDRn3drzCD760icUvJYBgxsS4CctZnacOcm0rdPt9mrZsxwSorgPUJ/qV8eU&#10;XIKkbWZDIxDj8zowIPT+y9kzcgcv7Tdr8UvGu0qfpNkzZAwA0eaMY0hybRBxCT1S2UDK85mpbxOp&#10;awQLK5x6t9TyQl4L6426hB/6V6iTiXjftjwWPpqGMbZ4PBHqOuVqpDpkuNudQJRjLW7Z5yyOoPs8&#10;QAYAbxGTme+ulpHT5Y215/pxuLVtt4Fj9cDl1K1odzYLjGK6MdrkIPNNrFTzVyALOVFHcLpkKJWp&#10;d1KrB7qrToSpKwktNy7eXOo6JpjH4Fku0yi3tVFlT9t7Q5tadvgwe8j0r9Xdy/1prPN4ek6Y8+Bd&#10;XUns7bSqXAbB1LYv219qSROMBoPZe2phtjNaeTMnM8AIPCiX2oJJyezHz+WL/MW5ThvubY+M9uD6&#10;S5FnDgZt+jbckaic5tpqJQdFSfaYMw8Dk6pM8qBlGO9fFg5txcx1JUg2Dayz9oMQXM7kCzEjibTI&#10;jFnHwc22kTYXXKrLYU1MJth1o3rBlGIEcE1uQKnyfaI2YVHvJprbgJ1Fz3OKX1NE5Rxj8tU9xQ82&#10;cubIQOiGIuf9WRYyq+o9061PNrWts6c9Gqk2qU5OB7gF9nJauW1zG82DzaavTvL4mbW7zLvGgOzf&#10;Y3U7adA3/TgGu9njOXS1kA3l6lvvri5jk41v2OR8R0/ReslWSI5xzUmwudMJTvLY+QfMGue94slw&#10;R9NdybUNpBGxDh/sXU99cc1JNJSaY2YwbuHmEc9+NdbyxmpTfxBwmf5fiK/DlbHMBx2MFpaRS9Pz&#10;6ffcJUUkA/hLARzBlA5ObmQD5a1TZHtgc0q5vXy4yae7dyOBeg905KFCtN4key+dP3oGDwAm9zmE&#10;LwQLpCYepvTj8QLL5+OP4ffWM1R6xHZVh+5kdz/lm13B+ZYbXnrgbRanbbs2fdntrv8AYckf51E5&#10;LWdstpiL7hvE82Lstlzk5jTxq8mDgVtkytZ0B2fyeYtiHbRnER045bbuIPRdLuWEp395dcTBwK4R&#10;yXjgx/ModaVA5YS5iZnpvRl9mH34FFT9SQPRUpu2dXEk9T0wyAZzKrkfwhcCobPZHU9VOd/gut4y&#10;eauD3G2SvQzEDmazyYOIBl5e8xqyTz1zKwjbWWz4reBIRy/5kd/AdNtMVuSD0CmGyOdRk7NgmpXE&#10;YxamrkgRJnsjcyeXHgePhDC45lpcH7K/Wg+zEpfGjOVxMHhbpLpU9tE9ZB7WbYAXj7dw8wjZtxrM&#10;cnK9XX5X5gdCx6lWM+I7AeTSU0k2BBGArjeC8wSu0v2ZyWofb213GTqDXnjJ9pmNtuzaVFcfULjX&#10;ceyvbZOm8uAH7DlGAfUEnzOqWrbIoXQN27wyPYnOjDPAZ98LTFxqk/8AB+bS2+5cvmo4G+rcIiVe&#10;es/uQz65W9v4S4nqzbBNqn0YJqWyPUWLpNyrVbfuj6cUpv5j0fpieNpqMBoz7xGP8iHVJRcumRL0&#10;YBY/MWW7CZuOY0yGPSxjLbWsvJgTkm/UX8f8wy8hw5uTx9Rx28DPA9zgw4rYsf8AJxDA3jKBtZsZ&#10;xi0xiXnNWEnnUqcvjQHE3bDdXR6vfXfr8fZogxmPbCNeZ21GvG7uazSMOpq6fuL1b9mOQnypT9V+&#10;9wHGc5pixlR/l4zNKgrSdTUuN4+KSNadsznjlhfM2PnWGsyXiHV8kbgTYmCPqL+q4SKknhcya1jT&#10;rql68JUJLNjPd5gkSmjMcY8AdONYDs3qAgZseDl3NQi3JxOGzkmCDTg+KnPFExu4JbyXR2+YkN5g&#10;H7nUTPJHz7cBOZ/2J7c8Y8AT8z4SUBMp+cbzNgOTHt2+WrhXlPtrl6DUucxVuVyOy2zntmIVa1Q8&#10;rHG53N+cQ2vNGQi+U/TPl5j8jmGB7jDp2/38ChzwkxczG9GfJdWqbVKPbU9OjxsziIFwK6qeQbJ5&#10;LgRwacd3TuovEAGYTAcZN2j8q6gLwjaMnl/EQ0c8IZ6czm1qabb5EeJKyOWwI4OSPTInPAqrdu5M&#10;2P1LYluXYbKQ0OxmTY4h75aIQawesJo2kjLB/aSctY/KyVPX7ljJJUApIBrhczi+pb+k7TC5NSlV&#10;/N8p35QdUSGAZ4GxxEaj1bixva9tvlTxkeWhAXAQvLHxxro6l/VjkLOQgYGOXpbzaLzzLCKx2V0x&#10;JBvoJaco3oy6dzPGvLY/LMNOQfI9vH6XwnoE3My2xen+H8xxpWDefOWYDQMbDMfLGNalsJ2j1vIH&#10;krai3rswbq45EMXc7y3LZvI6jjegk81A13Vxqags8GBac3cSFhfc/d4Bl5hOCP6a7SbwbXTsjpbw&#10;nPYzRq22LeHq19aRjKmRjS2SOj/Ec5IFzFIvWAqmfT0L6YguMB6m7jyQKy1pOBub7lmAThl1BlR+&#10;QU/JY5cCOVMdEgtS2Lvrz2LyDiYCH143Tj42+zVmvt9HTU6ZEqUxvfNypvbfLpj6QQNpU/xk6dtS&#10;6nLNqkc7m5pwo5eTzOcrVs3p9tLRsYIwCHGRddDpOVOR5Jrn+GtzA/sew8dukunXi10+4xszzLK0&#10;9xmhwfL9hdMGbHsyq3b5ZHPGsrrTYnKWG/G0m5rWnpZF3VtEcS6mG2+P31uBc3036wkhePXzZ/Ki&#10;jgGK42+OvUHJUtO2cymE2TuHJexfYe9qGbWZlIy7q4FpveBes2z+iJdTDFizloGtkYvvHjXONB7W&#10;Czu+z7DK3gJ1CF4F0Bs1mcrbSd60cHEONu6L1FjtRabHBDqT9xU9vFPtnMuwGBvBnGmMa4npOm5t&#10;SQ7Lk+8GI6u6XABem80JIYBmfvz5Bi07n+FecG1zao2f1PuzY4m7blDtqH1ZWp/5eIoxc2txrQ3j&#10;Z5KXxowFJAuHKz2Zz4zkz9vvWDp6eSBd37K6fnTCnMDzjcFuIk8mj1gOy/1IPMtZF5yyR0Dn6xzt&#10;Hwuu7h5GOe1oHutqR3bhFqdH1w5jnTELbTucxdpTzYxJZ8I5mFoblxyyeBPUP6qbKWuTv5lPN4M4&#10;8sVhej8qc6K1i+gyP6BwuS5ZlqaYnK3Epk5H04edPlk76zGrKol1TjfRhfW43hRW/kWhet5Q7aQy&#10;kEctOUkDjmXC8C4boMbmNyCCABV0zpsSdE6hZz+7GldOw6u9FSTFtJezWGo5tajnyQrD5PsbnNSO&#10;T432TqEWkCrMdNvZqELLfHJBDENWWiqvmkDw4uxLcBBahPAvOJ2QyMJL2RvR0/j46+B2SYapLY9h&#10;J9W+Xlp6p30qsC09W59BehG0Ta4yluSM9uBwK6Qi8r3FQFYT58Zm+uGu/wDvUzbBUEyf7i2mT65G&#10;QVwnyd1ej+uVSYEBbO7xcHvEk1Klbn5TsCj6smNfkfbhPBXh6m7Wu58y5I20yiqqYenbGta/L4I/&#10;/aiuz+aS5nKQOZOcrc12251c6stX142qeSnC5fCI9Hy7XfXnXHh+lyF64+lWvy6mnNd1MTv7plmx&#10;yVSWoCHZzS6N50ycC6UknqhPXPtIT7vb1B6i5eldOOQvQGDwczTXqds3dt4KdBAHf3lxZGWntXL0&#10;YqRrpwcenaNKFjFMibkf3+H5gF2o5lVhs8Byxe0kKVUSYVwymV+Ng+E4D1NVb5O6Fa1DJnrMwd3C&#10;45njXCMko1zTMyfQt+AZep31jwqFaas8dfEumPbrtljmDchnPP5hfyK4PKDe1C9YyoPs4W7W6sHp&#10;eeTGd7SpUw7l20RdIVY8nUE/PAHk3bZCD48C9GTapUf9RydCmtMBZ7H50ao+zTAt6vMXWlN7A5LI&#10;dZyffDDWndlkbNmLkJxEjtdVKaStzu16A/6ay8lzNLLYXL8RZQ9okjl07lJ2ffHy15a1hT5GDk4Y&#10;16fPJWSPrrnvapRe8tjuYAcsS1OUuYKm1sOe5sw1m4s4DcS/GT31DJT+P5FdnGiQ+PTjupDt217e&#10;l54u5Jm7ce5kxq4EcXs6pUw5qdbzCyPBAqyEshHlkh0HG43wiqrhwQxFZJXcgyIAvjNmOD8RGOzx&#10;68Chtx6edPb4PXwKM0BlxLx9bT6irbhnqYIFZCOPpYBqtuCY+glgPMyDgzp5xMB/UQd5cgyKHbJx&#10;plJ+bwwMiJDceM6AjH4EsCD9BhwTH8/low3Zqttxk11ZG+jkj4EAEhjUwhPw0HcOMHQSbkJoY0sY&#10;PEcY88aRB476h75qA+Gmd40/LjTBYtzHAnm4+5zIEhk1FMGQdvpIAW7+P9RPN244B+4g5HmPoctE&#10;mbjHnQMDA2+PylapeMcBMH96q2Mn+/ApnagwqNxcguA3CDvHg+DvqqvKg0+fcuKtzCoMZfcSOiB0&#10;0MTAg7mPvqtuBpN3hIyIkQY4/wC9VvbIu6ASDJcTIxk10Y3Pn/5aeby8cfBd5qLwpBox47+DUTPA&#10;NWTs8cZMChkH3EXhSB7ng4E9c8H01Mtj7/Glu/cg6icKIZBkjJggT0HLT1sn00tODOgB4hCR5FD3&#10;fGpmnBxpeR07ioAQx99TLen5ahtxp7g/SQTj1vHYwadxTBjxkQ33I0Y3zAPJwKcoEQY4B50HcZCA&#10;jsKYRxj/AISGuCd+PUQfl4N9xM/Ol+OkQeNUCRDJ+dLeMfmpWyRpkmRABIjjHnjS3jv+Yh6jjtwZ&#10;FOUB4ZPAkRxgUMaVzwIAexjSH+ooePuJbxj65UAK5gz+WoZCY0kzvHfQA9c8GmmSZ8kCVzv/AKiX&#10;+YgBkmfIphHA4yHjgAIcBC8sXc//ACpn3+4lwIJyZ/P5amdTAoYyE/YT2DuJZQPEJ+IlpxpkZCwX&#10;/AmW7j8NAwJNx4Erf96oYyKZxjBBzEAPafHAmSZ+gnrZLedIfg5aAFb/AL1PRpcH6SZGPGRMFiH+&#10;oiQ3GDg0+mhtvBnUy340AMk8F9M9TJwJ4luPjScW478f0kAQ8aet4PkSJkzpDIL/ACkAIhCW86ZG&#10;PHwAT1skHlJm3gQAumknriQ7sGdADwx4B409cH/C00z/AJaXuR8BEATLmDPGlcH3NONQ+onrmBAD&#10;wyfkTJOXgSHnz9/pp4hNP3EAM3MH4fmpDHg4+DmpkZE9bHwKgnHv4iVzGmR5/kT1zVwRoAQ8/wD6&#10;Set/kTIyanvp7+RADJPHf/ipm3p+4pmnc/6iZJ/u4gBkY9TAnsHfTPyaae+dADNvH0E9cHwfqe+m&#10;bfcgAnsaAF8nGkTm9VM3MYweNPDGgBm33/xUiET2mkO5H+IgBDHg4+opmPuKHgT1xTlAuP8AD6ae&#10;tk7/AOomRj/2JTOPg40AL3P4aVsf+Wnrn4kCZbkJ3+MioAW73h519JxM/wAmrzUE5DJzMaex99JL&#10;poAZGNPDHp4EhjxjwQJ4n7iAFqp4dtMjz509AgnJg/8AY0yTJwJnjGpkCYAiZCHwdNJIf94pg/BB&#10;wIAQyYCf7zqY35ShjyEUxv7iACQ8/B+olxj9xMjJ3IOolAgCQvkZMGSNM3MHyfCSJb4O4gWPDIPg&#10;T0HuJXPGlc/IqACQyd/lwKYNDYOWdTP+kgnCW8amPzEhkHb/AN5FDuY88H4fzp4ZMHXVAEwf4uBP&#10;EIoZCD476VzGRAD1z/qJ633EiEJBwaiZbjHAT3LqACTfJwaf+NPcA/wlDH+onhk5CYA9c/37iXBn&#10;jTIyJ4dyAf8AFQTjxHHcj40ie+mbmDj/APembmD/ADEATLmBPXMaG3B/qKZ+qSAf86oAmaqmfOhr&#10;e5Bk8xPDyD9xABK5j/vEsah3BwcfAnhkwZNUaAHiOBpneMHw/ppm5yPAmbnfQA8Rxj41D3jkJlwT&#10;T6uoobgngQA8QnPTJCJkhPAlc/6iAE4Jj+ImbiQydxM40AIjjT8uDy1DI48HTTxCafIzoaQg9dAC&#10;uD0ErmMaZITBxpm4P/fGgAkPx6SV3/qobvGnk+qnrinKCYMncT28IaNTLmBAEy5gTNzAoYyaiZGg&#10;AkMg4CeYpg/HAhu8fh/TTw8ioJwwMnPgg+onhkxoPcHwav4aeGTH8TVQAYuD4I+NLeBobcx8dpIh&#10;MBMHL+kgCYNwSPOlc7ih7xgT1z8iACVzGnhkxoaO1wJ4bgeggAwMnx86euIaMieGTGgCYQmO+mbm&#10;P8RQxk7iQyEtoAMbxg8pM3Mah7xp+WkMiBYSuEgSITAPpaaG3MHGkMioAMXNTBB9JPDJjyIaMmAa&#10;mNyIAMdTH/dIk3IgNxEh+BABgZFMbkQ0bj+Gnhk/iIAMD8flokNBx2uPy1MbkJxoAPD/AHyKY3Qc&#10;bjTxqYMiCcPNyIkMiAtyIk3cYONABgZPyIk3yZEBbkRIZEAGBkUwZEHGRTBkQASGT8ieGhoyY+BT&#10;IEATIFMg99QxkTw/30ATONPXP4ihjJ8BL3EAErhEh+BQx8vAiSAHhqYP3EyMf1VMHkQA8P8AcT3A&#10;mRjUwanAmDGpjdMjGpgxoAeHy0Sbj/ImRjRIY0AIY9NEhjSGNTBjxoKBDGpgxpDGplvAgBkY1MGN&#10;LApmBADIxqYNK2nhjU4CGNTBjSwJ62gBDGnkk9bQB9L5GvpOIASSSkIASSSSAEkkkgYJJJJACSXz&#10;cX0gBJKOljQBISUfGljQLHriZxpm4lcQA9jSxqHjSxoGD1xM40zcTONAsmY0zcTONM3EATLiZIRQ&#10;8aGzCcMmd/eXwm9vzE9KbB1FoYuJkjjAPGuMto/rkUxISHbSoBZgcfU4Arzs2metpUVSOThM+KOC&#10;1yxFwQLT0w1fgx+0bKcK3zPdPXStPWEpCmybsZ9vDr/lm2deaXrIetXMZ2Q7OC6zZcu2Mn8y40p/&#10;aJgm28udS2IpRrH6snDl+5PH3yaiS7MRI3Y+MuRVG7YerTaAOatgBCAQ4xitktddYbMJwTz0y4mD&#10;kyDuM5Ma5h0xsncYIc4JEnBDIaNxgJjT1u8Py40HeeBREJZCVASMdm+g5HGNARjwKyS+VkM2Oawg&#10;oCUjeEjyLt6VvHrmnM/JGLT/AMS5FoenyPJsAPc+Eu9m42zYb6zqQN9Ig/BAsbJ7pp4wxmVzAgXI&#10;LLHpWvHApkwmEpjGdsZiVuYZeYJEiOCScYP1BrPZpVHarkDzcRY7v7CwDoSHMJeRn7ZBask6glMb&#10;uCOfZr4vhk99Q3jN65JyCt4HAroxoDS7wcEx9v4PMEmd1ROHqop9zAMEcYLlzmfOqGPfbgIIP011&#10;pL5GScPQRyfUg8sqyXaBR86p6fWXjHdzE6ncjX1M3yz65PmFVl9YOZVfssbZlD3ckyvmgBbj+Gty&#10;2dt2Rmx2bkAryslSUeNgyPuYLZiCtXBqLra29g0/VliTkuaOBsxggg/DJ40HeON8c4+XpJmYM3Nw&#10;8cfT6aGjJZyR8fTIugScw5IyO5cwLrqk6HpypJLg3H2oYkH9XMez55PgBq09uAn7AfxF6NesBs3o&#10;+VUf9raS3VvudrTbFgwGDHl6axcymXN24/p8Po+YbXL9UZv2iP6XBxHj/WGz+Y08THYuNumRUNvM&#10;CcHMgXWg9oEpqQe7aQzkFqDc+4sBqim5TAS8zfCx3eWtTAPlVVyPiDP4xSm2R/hKfNJe5YDA5jBo&#10;uOWtCpu3NR6PGMV22qfL7jxkeAx9Ea6Ek9abOqSkoLICvJmTqcFhGSc2rb+MMKm1v6Ct0/LxuXoI&#10;OXATmXVsDPZ3IN9PA/tDCQRbZB+NaE4ouXVJKgP2FogSdQfQWSzCn3rYmByDIMXM/wBS4v1zZ+g7&#10;X1LV3PeF9g20Da9BNbdwX76h/Y8rZtjgfCJcWhTTYvUbNkxeQAKQLgXMFnVJIzmMDk8tc+zm6Yy9&#10;9OhZqJJ7cj0gdjK/IMZJR7J+TeQnEOP8iPDk7mW32bn2hsQWoP8A0qyfY8bNznBreX4E88GT27Bw&#10;E6fyK5z1MIUwmrNC2T+qG9nwzud+3dr07otbAuxpP6o8uZts5yvICczxoPs79YSU1PKZU2bf1fNp&#10;eK0QfcOtOl+1yXPLAd+3cw+YPJn+muthYz6hz7oRns07FoAh4IJVbjH95J3FwTtcqRzWzmz2UIhh&#10;l03IhZ1avWo2sVPMptuFjd2XT0uP9pc4UXV72B6CMIN4Mn5lqo6v1GnjISTpWg9n9cUeLtJmcRLf&#10;3lsuin+0Si9oUl7HqEG5vRi0yF8fzIPQFSTrsE8c1+8/E8CzGrCS5sN9G56grgye+vKkwlZF1nz/&#10;AFFnXXdEqvyvp8Zx1tv2SN6eHjjB+INcdlF6YY/6Fr1STmYuCnDvxbKzEjBexYtLYyq2P9M8W5gb&#10;Fa7YIHpDH/8AKUf0Qq6M3lnJHqIwORsn48YT24/LWncY2iLCxbEqgEznW7OfuzwfpbFg+dUutJe5&#10;k82fM4+mVTJXI3LB6A0HTKts2yUoSaklU7CDJMGlz8aDjWbq9S5X9xp6IayJ/acyAflHwKG4uRkz&#10;8a1mQUR7Tgj1I+mNaoPZdKZC53mpD29K6NsPnRpvrJSxHRNac5U7R8wm5cAArWpmKQ0ozthtPHvm&#10;d2BQaz2lD12cqBubXyx/6liB3RDExxL9Utk9z7vyjrlQe373Gfbx4RyTHGovo9KXp9CXo9C0TB+M&#10;/EkkkHwSSSSAEkkkgBJJJIA+oIcSNN/fURhAn1I4elQQjSxpmCPGnreNTDQlu6mDbjQ25gRhmQcA&#10;ksekPN9FtjTxHG8kxhQEbglvBGpjNwODIp6S0vkrk+8jx98aGvNEfmIlK5p3+XpICOaDgUVBQU8j&#10;MkBEYl7dy5JZSJn1oAK4UO4bBmzExuAaHOJzYJhTbaQy4Eceo9J5fcgWhbN5oJhuJoD27ZbVu7xr&#10;GZpUjl4R9gBkcKqyshQucEZ7cfmLMpNQ72mG3CfSqbHgYH9l5gtL933FrVJ+so2eNrLkG7mILq8C&#10;4Dkbx7dwX7nxPkWwOKfl0DbfLBW6dteYaaXWkyuNskpmrk7adsREtitDcthLjmaM5c5JoreK4k7a&#10;ZSnHAfO3XKNwjZ7n81aaaqtsxpvd3A9NKLm0A8jEv6SqA2TkJOQvTmh6GqN3TrGe0ycTwJPvMuJ3&#10;I/dVDrEVTNh431HtWmrc1Gy4n99V6N1XrX7NfDw8Tpv3T2rCVsApOp5xKQP2b65GzLat9ZdpVpsj&#10;pyrZKCN/KhDNa1HPfXF0r2kVhTDYD+W2m8DjmbsLJGtfoOrKrc9qvDPnXtmqMfGGNc36slzZfUL9&#10;38p2kJ0SNErZ735gQ89WCnZU2fY7uC0X2lcWTSk92Ju0E15ZdP8AwrVKgrSpzOXzN4+dad1Z9P8A&#10;ZfMW7MD8M1uQOOWttCHY/XwkZD7zMm9JJ7EcpEwpd6/JjsZyammsmqiVPWF/HwLqKXzSYyFngcgz&#10;tyiIMisG2CmpdVsl+0clPraXaLLwR+YtCLzG5cpHAzscXssMR2GsU9i/i/KefDFoR84weji9KhOG&#10;0YY8MS0GRwdmzUBbKvdV04ymOsHnEXftyWim+Gvwann3qtrP7jn70J4caMTqn3kqLgcB/oQQBMC0&#10;/jM2qtu4fsccaZRJ2QcUGRMQC08a/PiB++kkESdAWBQo0hkwL7UfLwxjSIQaHEOSNNQRr5SN8SUQ&#10;iZtjSIRRv6UaaBqSd3X7unpTGNPQHR7T7slkk+Qi0iXyvfFj43hIOBXaT1w5ZpQF2HKxtiYPMRLs&#10;ccZPuKz2aVg9eEyaaebzx65TaD7SWokjZBvx8uPy0BIO8TIBXCVjJHzrREt3Za8cGmkiUpBsrkbZ&#10;zxpmpKLHLSa10fUQf7QElpMmoj872pjm0uA2cdPqIpGlOlduBzkR7tBzAqJHN2cBMcCef1WMnABO&#10;SLLGSaNo+NVuYeNVw83KRQCOSR/+PpTfEPEsA5oOAiJEmDIw86oqS+gEHlu5kQ9JJBOJJfmNfqAE&#10;kkkgBL8xr9SQA5AjzcDc3w41XVLbkwJOuhQTIwdyNDCDwok4cDjHkQuKLEjQ+a6hGGaF9A8ChYI4&#10;0yi4HY/QmgDMC+Yv6fQihCeBaTRdCdsEBGY9uDzFJLmKjKsYGibCr0jSjiZOPR/8WRd00wVk3ZAY&#10;y4/wyaedZTK2jeWjwBBkUxvMCBztgZ15bzBJblvZp48OnD2zoIUGrcNansw7EbAgjALAQVq531m8&#10;vqQkZQWT2/Luqk1C3nT8YLwC6nUIqSSXzZmXkFItHAYxseLuSPeHOcddSucTaPJ2q1JB9VVWoKoJ&#10;A9sv/Z4/M41yx/XUbnq41qcn2T1POB4zacHTITgVs3F49m4x596xprY6tpS5jv5x6iYnG02S85sx&#10;ueYqSz9X+Y3cEb4SMTjYe9Zj0T3I1z78Pi7fvLOtb/24+82qDfjx7iIcY1SCVZeGcMfUQj7JvWzm&#10;y8AUf4atUvpcZnIA9wnmI9WRI3hWgfe1pLk7cgRnjDyfioa3qDc9GA9tXaaUmRmQAYz5yLPZ5Q86&#10;lpMbliUcBPNWnje8ImmkU3VBG2d/qQc1aQ3rCXOR42Z7kflrmmYVQSBlucYM40Bl8jnzke/swFwf&#10;DXQbXmGZdUdUEqT2m9BpxjRIe0R6ZzggBbju6g+5GsNZvJ8EeCZAyK4S9m2t6x+lpqJ0JTFFqJrV&#10;mhErDUxswZCcwffUxxVhDDxhPcgWYjcNgkyHtxoa4nlkmCAFy4sv931NLfWbTYCbRBhyWFcJfNJC&#10;5H7eDl/sLlGaVQ53nA26fmoa4nj0w86R+7Ch/ro6Kmk0kLlyeCAAtPl3C5FVWdPkMT+ykgVPpOn3&#10;L9tvMHT81blScjc3H0BtOMfTV1Kl9sRd1JMlc0GzsaH6SUwcPWbk84lWnH1PB+VUmaVBZcnweakS&#10;oCbtjbHLj6g1amEHWlkmBJ1Ug983EpICC6Sobxm5CPHAfJ/IrJTdcbnfZudS4tCZ7I5jNWx3LDkk&#10;1LadfX3CLudswcg9PHAcqebkHyXnATqI9OKfcy0h4HLEuMfTVV3hlATHHdwELy0/uie0PVBS7KNt&#10;ZjBcg+Es9HQ7aMeC/cgVwcExkwQHyJ4crehHoodDUN61xNrDZmybUheZ84Zbn51zvTdfuZK855Rr&#10;b3FUOYBgs6fmeBZxW9MMpuPeWYLZ+oMXApNMOpitVs9/xOhxnNjYzbFnTtP15KZwyCaB9bj/AOXV&#10;FHOPRIqpYzJndHqj1BrNdlmwmp5+2OZn6C4ESqPZ3WdNkwPAFsjKvMF4LHxZkhap+nt010r1PVHc&#10;5essfuI/+UPcum6v3yVMnkZxEuC5g1z5tAGyeEOZ4C5B8RNbJa0bTiiJJHAcV4YrTj50Hr9uOZSp&#10;6zMfd4yC0yeCPurjFcLUrqZ/M2kOV3FnB+1zZwMj0/ZvB5fgR/Y3S9VScmCOaiZtuoNytN2P7IO3&#10;iH3+alGYgtMgyKdOfVZqKAl4M6KQK3+HKMp4oesrT0fD4teDxOXmpsd1i44QneznZ++IeNzNSjN8&#10;Mi1nZxtAZUgy7NZzXtCWdMbn+Vedu2LZjUdIWI7xSBJyyLGGe0uYtsl8t5a8TlR0mIjiVK1ZpoYz&#10;s/EjN3I/ocZ7O/8ABeSv5ixqSnv6vju6jIq8/vXgZEZ1ZvMGnvAhE/Isxke3SpmxQQRzUuDqDudx&#10;bBt7lDeb07I5lAcpAkFb1M+CNdHgILYOQR1HzA6bFkxHrjnHNP1Xe49Mw+WRW+sNqE+nFjfP7OsQ&#10;eM9xcZDXIVdJPMN+sNjHyeYRd25PT62LOFQ9x3hQO3cjyjNzjAUjkYrQ+/BGuS6knD2JyeOMBcfl&#10;q5x9o0hMmUbR77MS3qCJkjXee1zYuOcUx28wYi3kbW7pd+BeU8eSiYifH4eOPtTdfYdojq50Sv5k&#10;Hka5rt7cyZMCt9Nzeav3GOMFy4rFReysk1mP3Eri4XliXst6vvqsyiWS0Dp0xERyTzRLq8xPiKVX&#10;HjacfGcvD6+Qz26+4ZrUuxwe0qiJIYNpvMBiHbJ/gIvMuv8AZpUVGzE8umrEoDDXvZScsEzG+bB/&#10;s5dQaGbSKOl1eU6+k8ylW8RjFpuBc6D5VwvKnG6F9n+TxO7zMK1VnzHkRsMq+XVPLT05OD2zD+5E&#10;9/y1Wa4o/cCHjCDOMtogydCP/QqJtD2YT6j51vIQOm8F3TIX3FuVJ7S/tCywPAC7QGK3yvvUHgXa&#10;caNMfK6lXab9/wCg5K7rVdPI7vCUiRkmMkIByE9sw10JJ9sE+NzpVbg8wQlM2Z0fSkd9+8fFGFuX&#10;UbOeithLtC2bM3NkT25b09NYWS/aI9Ur0I+PtNrC8mWKsZI9EwCsJHLpxLj7++0Sag7olxFVGxxz&#10;Kib4wOJwBemVcbQ6H3I8F4Q7nTKuFJXWjadz7c+WHljtrruX+bHZGI9jI/oeiZef5TVGo+0Gbkp9&#10;7uwI4NOAiZl9N7trG4CL0aovZmOcDA2jY24B8xAdrGyuS02QEBgWwuOWoU8zbtaz6jlnzDieVzBk&#10;zJg7hFfJW858EHATlobVGzNm4L7A+akgJ8VZw4oeomzjdo7qe5sWT/iPQLUfYu5HNgmbhy/9hDdc&#10;R2uWNTKD2aVE/KeAMqLjHzB99apso2B1fTBGNQcuAerb7+BVuYespVcnqM81bPrdzSIMgu54VyqX&#10;Km3qhv4G8P5i2Zu7kjaNleerfOn8pA8gAIlvmD4I1xRtY2aOaVc4HkqK3j5mqtsnnrf1Ga/G2fbv&#10;A45gxLGKg2wTqr2W4OfaIOncXY4XDaxVemyQYuTqDNATVkKVbtAfORaO3lc6CO9AcpA+YuX5ewcy&#10;R5ejPbtrQZpt/c7uBtB0+oo5ONlau8Y+vj4kMKamncN9G83njQdxUE2psm/sz3IOoMq59Z7ZTQcZ&#10;kxMK/wB//tqbpBlr+Me6ak1na5VklrOXAchBu8wHzBrnqTzt3b3R0zvhX3L5o47R9mWnM2+5vLxg&#10;W4LVv51ZPmKSr0KNPu8eEnS7qjHykbtBnhEC2qachI+NaHVA7zg+jbVDjl5Li18c7xXZrqRuRUDS&#10;N8GZS2bccZM6tcrle+ZEXmlN7mNVpmWMrOfmpKqMeBHm5CccCAjcD4FfKf3K5g5arMYZeXI+umRj&#10;I5yR9NaoSk8Da821I+ZbWVzgntOOxbVBOJuQl2zHxjVwZzDAPBYyKnt87nzFpEvbjjbe+kOPqBkf&#10;tI8Eae1GefmJluz1T40SG3Ju300oeGJWS8THBppmaN8YzxqHL3F7JBpxjScDcwdfmIKCquHDmDJH&#10;wIC3zkRh5MCd/jQFmT20C/LwNIkbzBkN+GtapOTtpk5PGbgVDZt7OSAFyAeqr4zl9lyCDVwE6i59&#10;zjR7QSnDcja+EOmEnm8Cp8nI5eOcEf8A2LVHm8thnbP/AGgLjlkQeX0eRmO9f+IrE7Sj4Z7PCEbZ&#10;I7SPSMkqftrPLj6iVaM2TyxHy9W2htLy+y9BBHxj6gvAsbPpsVtl0I05xI5izZaJxEgH1FSabeOW&#10;Ex9wnMWnTieMox2YH1uPqDVDb5CaN3GstH4X9Q46ElbxtNckFoelqDUMkwmMksBNqBWVyOX6mOA9&#10;t0rUScWRggf3cHLVsKZVtn2ktTyaDMPAYAvxBJN5o9lrY4Wb7eGpP7MTufKrJK2cp3YEED74g9Lj&#10;R4lLsnPG+t6VzS8ay3TbS3tmMzQeBsBzAfJy7ax+YD58EB7Zh6vzrYKsZvZUTBGDRJ1LSyuYM3Oh&#10;oXIOnaWM61ncHFkk7yUv22A2mYekTSWhPCDDKefnbi07Sx9nNGzNyDwKyOHmP7sfITlrp8M4jegP&#10;SPa4N4QATXca3JxMGU1lN4wBcq2uUd4l0ZLxtN03/YWnDIXonyE80q6e7eMszerJfud+ODgu/kWP&#10;jGSMh4P013JK5fLmw8Dm08ak5lpYnUlDkYOQPGYLjUheoosn9pUCdop9DkwWNDOMq2Ds9zAQEe45&#10;Caukho6X3adMd2P945fzrTmcw3NsALkFuNvpXFwmLxjV5X+4CquJpII2R98B7UPUGRcx1BUDaMh4&#10;IDrbNpkwJG5A5YMRWSC5i5jmgyx+0wca7uahSlbgOcHpfXgwksvOStaqCRy6d052qz5w/KXNLwjZ&#10;yy5GsPqJ6l6wesBvgwHyE0khMJStwQlw9MG94eCwXGmZXcjHgj81aRS/ZL+UvoDfeumk4k7ncsdi&#10;4otE/TPhtlLycQRsTGfW/L1cCMVZ/VvtjPzdRZXS8rcv216+IgR8wffg+VGG9UOQj3O/o+WVbWL7&#10;R+rytuJGynZDx393MTV5WRVuVkG2mOB4Dl8xdFTSRkZynGZiXpEGQvJXNNaEsud5gup39QcEqwb2&#10;XuAPJIK7bUMjiXQNsHl8siGkI5jbAjv3IBqZJ5oyjEeDSHcFaIO0k3dSoO0TJPOHLkdm/vFtPVAP&#10;GyAZsf2oZeX7iJU3J5czcnjj4CF00SnlPkZzEEbbgQkoKGzqhyFseCBMy9w9cjPG8OXAMquxGcuf&#10;ivQAKN11PAlLyMmd8MYLcBFbcQ0FD7PGa/04+moY5ORzng6auE40SnggtEgJ5SG0vUg5a5z8CicX&#10;F2pNu5NLjhYHuQE5jbvwIlNCOTNnwXIOXqjVV7YJG9A5badzylcBuG0Yz65SQWvyK1BO5IS2VvGR&#10;iHZvNODpuV104bjbS5jr3LfLJ8i4t2bzRk2mxwm9ogIukCVY2bDswHuQEFpjtcCihIql/pInJMNr&#10;yVuZVMQTUINFwW0RUOeU+5Zk3lgctlxqe4tyqxmR/LjhgBzOYs9ovaRuY+zZkC5AMumugd9RZIZj&#10;OG5N5BGbTMTmLPdrlLuXLLfLFsw+b7/xF2lVg6YmrY8e42zWuYNYa4b9qyU+D70NF27YMSefrfOX&#10;BGpzOTlC8BjCi83b9lTbPwXVuTacU7OmwL2mYdtQZea2M33Ea8XBxETjH57JyBenWZvfTjIugaoe&#10;NjOcAdTpXPGsOmbckBPcTMK7XVSLBzyuJ6KPJ6E7ABMRraM4IBm7wQ8EByeiBfcY73BxoT/Qi8tc&#10;YCY40O9zx14Ce0JyKRFeF5K0ZwRlKmWAPO8xQ3FVt7eBsC3Aqq5m97JGsHi0bJ19/h8NPym1CTWM&#10;vyY9aJMDcDUQ9zggUIY8HGtFKfYDgxcQ/wBEK+d4RJmDvoZr4CRq+SDgRgTu18iW7k440NO4HGPB&#10;Ao/Yw/MIJfaHwJ0lyP4iqA26sjS1A3zhzochS/gPrnOYflzuKGQaTg97Onm5PGvvhroSH6MmNMEG&#10;SAmNPDIplskfHwL5q3XQYet082TkjzwHE3g8y7njXOtUVZWEtIdhLZ46sj8sv+Jb9UDiYs2x4ID3&#10;IOosBqCqN2GcMYOYXUXOOSr+49PhJb1Vd/olwov1kJ+wku5v7riPzCcaxraRPJjUg95DKi6nUXo/&#10;sb2XyF/TDF+/kYnFvUHcVP2ybVJdIRggDTlteZcOaSzK+hHx+6d1k8A2rfyB49TSl5sEntICojRb&#10;gjOYg0Cr0IqzbZTDmU60jFeIJcuyeqJSZ7ggYibweYPjXoSc3Kal62Y88+dhlRm/iAR9h3LngY/i&#10;J1xQcxt4AgKri/K5fuf6tA6Ga7p210Vs32NzadjPHNTlxj+LkgWM6bPXpozxNSFjFSe2cNuaMctB&#10;4zGzodK/Q9bExhZXI17R0X6slF85+HeI/LRyebBJA0EfcGIhx9IfAsb99tPbwMj+Jsp5flK3FnkC&#10;P7TvB445WXAnnGyus5kyO83G2Ea9H2dSMpI5OzcyoWP4q0il6sks+cgYQMRODeWLggXx2WlK3I8V&#10;A/1Xb3JB46U24mzDI5OUYR9MauLfZ/VVWeg7xsAtkfUXoD6w1Jy1gXAxketa5gxJ/ZeVkGVMoDGE&#10;CAZdS4ucy/7RWqidTHgaenrx+A7Gcs9TK6d8j4DBtgFB1ewc4zMnW7WtP511rOpNMWLMzz0yvezD&#10;Fpt7mQaukjqffL27AFuw+Wq3WG1MTNkeC+LBy9Ned9dzJnpukjplp4NP4HaOhQIUSvqPSOHXlD1/&#10;XN9+5NbbD6ZMkH7MCxOodmjiVExuXwiR/DKuoav2vkmAwM2F0kZNMYxrFqopsjDPN3vt5OWzH/jX&#10;sEGbLQytno8Onyr4dPaeezcYpqrF+n+phXagZkckY2ePdRIPJ5O5MR9/Wtvd1rQ9yMWVQR6ZhiEJ&#10;UmYUuOObPo4D22o+Yu45fdUYOTSWST1ISVWNcunqrurZPtQpyuWR4HMqEN036ZOCNcZ9ny6cNgM5&#10;axKOAYvaSeNPbP3HYk6PHy4B6SzObMoqcp6/N4Ta5fQ1fc+E07bhQ44Jj2rLQW4+aS0ukKHqxk5l&#10;2OM/M5fvrMZhXEpeDAwjPneF07qw0cweySsAQBAXctIXyI5Ytk4+tny/COmOVGbX9U9AqTk7JzfN&#10;GD8QqtThm21+osfZ7WJK/e9jyp97V1CCEk3l8xNNrzk5d18vvq2kTslqcUeyeDyafxBqqt6LIYmM&#10;J8g/NzqyTipBhvwRnEM3TGPwLH/+MDLtHs0L4RDfuIRa3tiHJqL5L6Xcx3wwTVHiPJjJx53zUlvq&#10;FQ2aSPf2wI3L4o7nLG2WeuJXLjDwR6lz9vAkOcIQU/aBtcJOL8qlTG46/wDLFyfmXHM8o962mNmZ&#10;Ps/li7i72nG7SeXACwY24CdMQlx+zl82nE6fM4GNuPqXEl1UZT2fDwibmtlx1/MaTsWrEjKXTXfD&#10;22zPUH76x+saxnVQ7kGN7bakLp++htQUfOYCWXOpB+4mG9DzZy5Yhg6f7i5bD43A6T3y/HSxvwnT&#10;ZnJ5VsSPH/KblsnmkpYezPAbv5ZSrfnmy+bT7WCDR6ZCrmmm9nZHlTgbPPaILRS27q3Ijeo5O5Oz&#10;YTyYOICdMWOP9larsBEXL6gTCyfUxOnZ7pz3tYpdtSo8Eb4Th6Tylatm+zuo6wlJ92Y2/iLSJhsP&#10;nU7c43IBYyeaX+Zd1bJ6T7Bp1iz7/UtomOqi7fdHYbav3/dOV5fsLIGXACZ9cti1PfjXK+0R452d&#10;DfYHwiPbum2F/iXo1tU2iSWmGxzRnEQ3lrzHrSuKcnb2yY4iRuC6hFtcmYyVbYc/zZmbNhZldLt6&#10;n2nTY5pk+LZb6pF11S7MkqJubOVNR6WoTvpml2dDyQYAyealvOLVwnHAhtWTBswvmCcrw37i9Bmd&#10;J22HCo6vyyyTjeZa2sxvhDgcapBi7+Bcc1wObPCHjgBy+otycVZPmA2MZgNbJOZbWM144JVTmy2A&#10;JvGsVCVQW7Y6a6XJ7hibyoHMbYDYz7INMjqCy2sxg3iPpkVwHsHmzbWeMS/DGnmcreySbA0BEjH0&#10;7WRW9apnbD7WoytnOHIXOOO6NdvSPaRTDaQgM/Bc0rW7ePAslZ7K6jqpydzBKikCPV0hroqg/VXc&#10;zUd5+fc4B9P/AFLMycNMk1MZmmrU9ZgNQbbJ9UP9WycHZ8v/AOWbf5iUnkdTwC5BSLfqoodtRhME&#10;ttY/MtYFpFL9gs5TjfzXeDE1SKxO0rbjkV0trbGSDB6DkdYRzHeYziHAMupdXZjin3pmW7X93gJa&#10;uEu99M0OzZTggNwBy9W34PeT1YS/HMbIQcvyu+o3Ob5hbfslb+ybJg2PG2/hKydqOZbKbIWNuD4v&#10;fSbs2zAeNzp3BamqqfNGbmPPGf6YxL8iSq0vOGwXL7Ax3h0Muo5LwIbWk4lMYzxwWnBhi07njUOc&#10;OHsqHjjBbgJpavgVb2P0uSrZ9NX9j+r24v31RN2twRC3Ns5RqyqBy0j7AC46cC1PcWV0vON2e3oA&#10;LQtrm7MKnmoY/NUzZns3mNSPQQMGJSR/uQLUhO2rDLp3tsu0jmBDOccZyjMuqNmdUTpy53aOVOnE&#10;ZNIZLWNWqh9k8lo8m8zt8Jw6tfdhdxad/wAZJdH7MzBbg+FkyLLmTbO37x1ELGN8wPN9hY589Yua&#10;kmttq3+7NhF/nW5Th42bDssLpLfLu8CzGl60ZGzx6lxc37UPWYbPHr6SMz7v0iORrMQ6UxtazTmQ&#10;osZW4adOPWgZMCHZ9h3DD0iEHwKq0XtIcydzNZ88PbgtWxjc9/GsNk8vI/Hu0qB2hGPqD4IP21dm&#10;ex+dTIoHk1Y2wj6adk9xVZi4x1brAlOKkJU9TnncAC7qMVq3441SXE4nVQzbdmB7cY+YTyIPdUzb&#10;A8n0kktmAAmbImkPxnQHZvL6jjlx2zZiUYea5cjycaeh0SDFs/KWphtyWQOtKXqyU09JQNoPaI+o&#10;Tv8A7S2xvWEucy4GM9tyTmXV57kmjZsTdoN6JGPmWkHqCoJtcxtjlbgH1LuBQpzNp2mT5Sx6ou3I&#10;946c2mV5gvwQPrcA9Jee9WbRPbbLM5cA+YRXyn2bmpBzyN/Nd3gHpjIXxrH6g2fjbOdF9cgH8JCJ&#10;quqrOL6Lpv7T0U2djl1YSHeZb96GK3bIs3l+x+o4Hr5y8ALyh2lxzTe1SdUY90TlH9Jd+bJ/W0lL&#10;+XWZ3avcy4VPdjGxtyP73DxHQuhRJ3bM9mFPkpv2x5pxj81Q9j+1AkyrSzGxFuvLuWl0JWE8outp&#10;Dejngm8HxSrINn1V7KaK7VjDPN4dWuZa/kXGZlrtVP8ATj+nxmny/D6aVH+kdh+hhL45jhaN7kfU&#10;ITgWHbW60l0diWy32iNv95cD4PprhGpPWQmM7mpwtnzpnL/LF3/mSl+0zf3IGcAN3ZN9X/3LmVcs&#10;S1bjDfbn4rdtZpu1CoJc5Gxjj04xiGK2sBrCoGQbEcBxEMMX3YSEVZNHL9sdzY0bpNTxqybJ9lb2&#10;fPWJo2JXEBC3SfRgXWwkKjJsYcZNm9S2tZg1STiY77kBbT8vl8xckO8j4B+Yu3fWI2J75MWJpbKt&#10;3aja6n7Czej9m5JwRjKmAM/MIQnBg8S6DGZrqVR2L+M5l0Jq2yLCq1JPBuew43ILkBBctbxI6PlL&#10;xyAzNjkbi+7e+iVF7B5dPptgms8FZZ6Yxj441p1QS9lTBMEk1Lelb8C0+sUr+4E4xsltgeZvHMtl&#10;JzPGOQepqLH9zezsh5q8BbjJ929z9lTBzSdTV6BgbTgJzLq06rJ5IZVYp6VAK4dE+8kFxrkc/k3N&#10;24/xnQQsMpe4w5jmEjl07vtvubJmLUek8furl2eSuXRvThbHuB8xddbSKbezIgJbfFL5e38zjjVw&#10;oOg6PlTLHAx7Qe2uYTg/ItrAY1q4pmTc0pTTgMdBuXLnAFdIbL9j8hgesYJqcriMnMGPufUV8riT&#10;jCTIe5H8PuKqyMhDOQGCAunpEXWwv6hz02aqS07enE8pygLDCTsWuPmk0uD9pYbNNtFaVC5PJ5Jq&#10;XOYQYlvzP7OVC2YyqMAhxkKIr0nn4FmNcVAWQuezWcqFK2pC6gxizxpPs+gZm6ppzrPKPqt4M8D8&#10;4iQXbREqH2ZyEzmzH7RGT4vAj04mA3LnBy4CdTwKG3HgJZgAXlaZOBFIIN42ZkktMT47CA4hsyC6&#10;fj95dRuJWNz6AxccC88JHI+x3N4x7ka1ke3eY0rKQBbA3iO71OTAv5t/aJ+yp+Rlay4eu5qe2cqc&#10;8KjRaH/IdDV1I95ZWY+CNeY9e7PJcJ8+gZvhDbD6hV1FKtvkcxjOWpntsNr2du2GsNgkl4e+cw7g&#10;vs4ydEKk/ZpgMpg5L9JfF6PB9/6eMfzXNVl1R6PeMApem5c5c4L6uzig50ze4wguQD5hBLYJPR5J&#10;O5YwGOLm3CDtLYJpXjaNzggYtcBNO4vaXcwN/wAP7xxkLlO1W57pyvRbNzAQ7mwtg3fTvRnzk5g1&#10;rUwoMZh46e4yCFc9xUmrJG5bD3ZgffDD+8+MC2oWaTJMWZy+2MUkk0IZzrA/E7i1qi5hgJZjBc0t&#10;NZjT7ftLRjtDjGiRBuWY7OrzdMglsnPuNgcDHATOfd/MGqfUE03we5hOUYRl00y8HNQ2N8PcuCuf&#10;sfEQdnOJdLb8cZ7kZFQTl8oeqJTGQ8nnACkuF0yELwKZPJGNm9B5HNGTuLKyU+SMmO/cjIrtPG71&#10;zLpGGO6QI7o2yQ8ouMNeNxwEO5MfJdKNsQv8yMTh5ZbSpm2PktF0/HGhu0hmSTvd2ec7mjH3FSWe&#10;+9o447pI24rhF8EoNm2P7G5jtLmJ378+7y9uXmd+P3YV3U4kdKbOpDu0qYibwdQnfjWM+rvtIJNZ&#10;SBmzAIe73biyvb5VExms2AwCfJ1La4bNOc2XWw9HhQ1QVWfFxEwfrKDkkxxmfczp+CBGHFYSWZDO&#10;/C+1nHm/4VxPT+xuY1DMTxxgdDCPqWsi0ioNn82lVgLMGQnLGLOrXQojf7hPrptW5HNyZ7QJiwJe&#10;glQnkCPM9rFKT72CfSrd4/M6KzGm6PnTNsDtI5cHUHxq7VBsfGYYIO/a6mf91cjksZY3/wC9NrGc&#10;wVGqD2d07GKywmtyAnL1cihCpBtRTkEqbHuRzARScxZZT2x+bMLBmFR24Bl6vBjW2VBQ+5k3+ZVG&#10;Ihm4uZ/pXM/aoMuvqONqjs05OLJVYtHo8RQ2dQbnUcq7YOWyMtog+58y9ApXKyPJcczA4iBcCuXB&#10;515dzim9otSOWJnIBDCTSGTgjjWqU/s3r2lZiCZM6j3MN3Uulx/qL2eE77JufEecZOaqSblVg3sF&#10;iOZfdW/MuLnCvKHlrmw8lU1EM3MHaIrrtA2d1pX48bmsbjK7yxNsn7S5jnFBkph7Zczy4H99ec5j&#10;lR02XHkLn1cfD8pp4zmZMZXTsj+l+o0Kk9sBWExA2mUqEQw/7SIq2BvWDaQ9qzW+Kz1BkL31zGQb&#10;JyM5oGNu5pXLv8ytUrl8pmsu3a/ba3RbyT/St/1Y5SrB6eZ92tfxGe1h6w9V1tMdwbXRteWP3Fqm&#10;yek2UtmMqcv2O8W9UiZrRnJZUMAaeAIcA9IjlM73LpOyY9pHLu3wid9YszP2xa1xzoYXLH+IfIO9&#10;J9V7OAgAw6lzy+5Av3DdgwQWrI+msck1vsYLzz9QdzwKZX0zI2kT3AbPa01/NEvmKW7IaL+XVnoH&#10;fdEpSfTKO3qSUhrAGA5cGqUhBcCtU028Nmz2y2Y7wG7qEWb7NNg5JrKmL+ZHKOMgrohj99B9l9Lv&#10;ZxVc1YS1jcZMy6jkq/orDdKzbX5XxHG9bZ3Pd9I6KmBKUr9sCA0q5nMuJ2oPV9kkrkR+x5W0uWuZ&#10;bVWJOHLZzZeAtx3bY7YlrEvrX0QSvdTH5f519ySfsm2VyOX9fYxR54VJsUqaQk7VMYQ4+YTTUN5V&#10;bdnIt8dnzk5n+lbHWm1sk+I+bWLjIZfaHAlwvOJgPtF6zNask0xkXMwce6eyuTppteGvs8NNfRMB&#10;7lQe38wHZ1Z29UQIINMN39xblTZPt5tEOFsx0SNSNvkggg4llcvopvT7Y76M1yMnlq3bO6gm1MPT&#10;uZUC45cCK2/Ou416V/uRNP4V8JzG75/9xdpfR8uZ78wbA1m4tQhe+sIHnmp7IMl3TW1zirG0qlJ5&#10;Vvwt9cffXPg+ENPUPPJLJ2z4wWJZhATzRZFc62qsfChWOCsvnkul0usx6hjrvLYxWDKn6UBv5xYB&#10;8vxrzyk84bz6fAggY7v5i2xnTZA/1lf3iAenbF3FykTlv0L2M/8Aido6Zar9B1lN9uUlGLFfwOic&#10;tuPPjVXlezB6/cnmT99bjcf2YayXY3T7Lt478wLhiXfaCLqd28JBkgXlHNvMCoTts2YMLqFAGlNl&#10;cpYToEyg6fLHbROeNxM794Fy5dTreaEg+dEjvRxjPetYBpGG5/sTWwHYCszJm4I2sY/71apSdQDc&#10;tsEZ1hswmDYO/GsZB8tZW3ridOSWWYM4+p3F6RjEtmmBMd03cOxp4zZORnNGuaa8nkuYNn0Eb4Wp&#10;07qJSuTzGZMjmnE8thu8sfB+ZEm9J0foB3ERIydQmddPC5Yatthz83J27azz3rCn2UednqRkWeuJ&#10;O9g4wF+GvSCrPsoEm7QHa/hrMakl7JyyycH869BhZOVG2zz6bhVMPPF5K3N3Ov3ssi1+pBjDfggt&#10;Y1jMwmhAkwQLrYU204uaismDZ4EYZt8fBxrPSVQWAmCxzFZJHUg4FcRGhPHBAjwRqq74SNMvJwNz&#10;n/u0y3IgA83uRkyKQnBzAdtEpXLyGzxgU5QQxtyRkT3ZeBWodtsobghI86WMA45OluemrIR5jH7i&#10;h7534ONACk8jGYmBad9kx7tg/u1nsvnG7Z7HL/ItCHUmn/eLKmXGpCSoA/ZvBYgj4/8AAqHNHGD4&#10;lxadMJoOP+6IslqAg95wdxPhCJiagaMg41McE0gdS5qIONx3EiPBxrSM4XaGDj/ESI8QclzuJN+X&#10;7ioJwxqcflqY3mCh7xp5OBQ7mAiCgtRJx4PpKGSaEQe3gyJm3jRSfm8MEcDNwKGMeD8RPDGSDoJE&#10;9/6aBI8NuTjRhu3Lwd8iebuB8FjmKyDIOAaheWpA5GeMaZI4+OjDzOT30BI3+qoR4y4mBOCPgTO8&#10;EjvwRp7TUO4ODPAtAnJur+2pdv4H6iDtyYxKb5H0kwB1wPxpklxPdJMjIP8AUQLEQn8RM3PxFM1L&#10;ue1jQ3Ug4ONUE5MJ++md4UMnMwJkmtksIAJb5j4E8NwO2hoyanuJD8H8RABIg++obi3GmSEImcaA&#10;EPIlg7ieGPuJEIgBluniZ0h57HgSGTBkg1FOAzbJ308MZONImf5CJ63qIKBkZMaVzHwKYMenjTJL&#10;nAgAOQncgSb5FMcDUMnLxoARHGNDbnfSInlQTiuYM/fTGl/6i/dJIZEAPE/fT1saZHkyeYiVvvqc&#10;B65j40h/uJW+5HxpkhEsoETONIjfGmRkHBng40vcQA8PJnRJn5Kh28amN+b/ANNAEy3/ABFIXzwD&#10;9xL5+BAwXHn/AA19KOTPn5ae07h4+WgBkg/gJD5f1E8Rv4E83/BQAiD8Chj/AHESH76hn5Z0AQ7e&#10;BPW9PAl1D/DS1LeBAsRB/ASt+BPeR4EyPxwJgDJM/wCGkMnfgTxB6mdK4KD8PpoAQ8mdL3E8P3Ez&#10;GgBDJgSS4x4EzcJH8O4gBfopXMaZ4+BPD5aCceuY+BPDJjz99L50tOAefg+EqAEQmDjT3uR6aZ4P&#10;hwJ4dyDIgBXNT6fTT3n836aZIMffTI8hPcQBM4PNTP8Au4mbY0h+4gB7Tt4I+BLUjS4MieHkQAh5&#10;ODqJkg+4nhjHwQATJLf7aAEQmBL3EyPwJXCRjyfqIAeuDjJk4EzcxjyJaceS/cS4x5EAPXO/y9W4&#10;mSEwCyAKkO5xwfqJXNTnoAeufHyKZpxkzqHbwcfANTBj1M+nGgB63jH1SeWplsXHAlbJwd8iVzGP&#10;GpygW7+A6G3MH+YiVtQyD/EQBD99PDbpW8ZMmonvkVBOPQe+mRjJGl7kGml/R8BACH/eJ65g/D6a&#10;XHkv/iJDITj76Cce07h9fIkMf50t37ieGP8A+DTAHvc7iejTPHnTw7fc1I0AIfjRIeRDbmDPy1Mw&#10;IAeGnh8v30iXI02gBwhO5y0tX9hM8f4n8iXANAse4MimN86D3BxolcxjxqgAkMmP4ae3gfwlDH7g&#10;Ln009cJHYwIAeGTGT/pokPJkg/TQcZMZMCmDJpoAJW0h9CBQ/c/UUwee/H3EE49H7iQyeDU+mmdL&#10;z09/J++qAEQmNTPf/TUO5g4zpXMH+YNAEy5j4E9cwcf8JDR2+5qKZ8nGmE4zc78AE8MfgOmR+/8A&#10;TSH+/wDyIAmbx34/4aQv92kyPxxp4eSxj01QASgTw0NH409c1Pc+EgB4hO/5iXU/vFDJkzpfzoAm&#10;OMnGflpkhCQEz8aZuY8n8NQ3HufhjQAiOEyQmD4kaRCE7ih/IgB65g/6iZIntS4odz8iAHh2oP7p&#10;M6cHw4EyQiZJ/doAWNM+4kT+7SJy0AMx8tIn6aRP1I0yQY+4pwGcae4yY0zj7iZIRABLjS40yQn5&#10;EzvCAJhCcjQ+FbSGRQ7mBJBQEhk5+BPDz/pIPAplzBYg5mqgAlx/pJ4bjkIbcSueBUAErmng7ieu&#10;Y78HlobjSxoJwlcX0hY+Z76mDJ+RTgEhkUwfgQcfvp65/sioAJXErmBQ7mAf8JIhCQZIEATBkx/D&#10;T28dxDbmonhk00ATLnWTxCdxQ7mDg+mmfT0EAErncTIyY8ihjcJ658e3GgAkMmNEhkQcZFMHcgQL&#10;DwyfHUy54EHgUwZCftqgAxj+Opgyaf8AeIOP8LBzUSGRABgbhTG5PGg4yEjyeWpnp66CcPNyY0SG&#10;4L3zoCMmMmPzESGSzwfpoKAwMnjRgZO4q2PPk1UYGRBOGB+BTBk8CDt/ApgyY8/mIAPDz8CeuY0N&#10;GTGpg8/zoAmDJqY0SGRDYFMHzUAEv50uNQ7nfgUz3+4gB6BPD/fTIxqZAgCZBy1MHkUMY+4iQ0AP&#10;DGNTIEyMfcRIY0APDUwY8aZGNEhqcB4Y0SGNMjGiQxoAeGPuKYMaQxokMaCgQxqYMaQxqYMaAEMa&#10;eGPBkTwxp4Y0AIY08MaQxqZbQAhjT2BJPDU4CGNPQJKQgBJJJxACSSSQAkkkkASFHSSQBISUdJAw&#10;kKOkljQLEkmbiZxoAeuJXEzjTNxAD2NLGmbiZIRAD1xK4odxK4gB7GmbiZITAmbiAJlxM402s1rD&#10;axTFMf8AySmohx+WLPGqEpa3tjkpaztmkXEHqCoGUnbHcv327h8wi4Vrj10MbZ9BIWPw95c/6Vwf&#10;Wm2CYz577ZPCuIxrT9WV7kg00Yz6h3VtM9dhkwc7nJAXNX7yVeeO2DbpOpjMTuXj4pI/q5Fg9eVg&#10;Rm5mrPVHA46aweYTwhh4EOzNX4c1LlK7Zp1SVZMZkS9Ge3ATpqq9oYHJ4IOn1FSe0CGHgv8ALRKX&#10;jHbxwHXMTZrWdwQ51pfJeQhincx6eks3mk0JGTR04FZJoTowH5YvzqkjeCuZ1liRneL2dQx5M6JT&#10;Bw2jc6IMiqpCEQTjxHCZI408CGuHhLieI8xjyAQAm+fJGt+oMY3Lazy9JYOzHjIu3vV/pckyegcx&#10;gthZi1CJLyg0LZXszcs5cB+Zju9wvM9z4i2yYU+2bSl88D7RbFp+ONHpxtUkIZS+xnzj0iDXOpNt&#10;kpnBDszez3BczxrM6JxswqllPmhJS5HZbHKOMfLH76xPtQYXp2xvxFpDyn8ZD4D8u1qKn1BS443I&#10;I/MKueoqNtLyyDrhzA2AzMe41Hy7vc+VUl44JvOMIP1VSpoN5LXGDmQDKtHl7McY+Qnp2gdu9s1q&#10;l9oEp7FOzfgK3mH9mciScbTJjVUuOwf2iRt+WQixmcSsly9qkgGkSXkjlwHIdOPlooUItcaFSbhl&#10;J5sx39jbD5i6KqCpCBlL5/KrRGQ7VxsuLZPWD1sM7N5qQEXUeyqnm8ylNnfrb0fL+TwxLmM/MVjV&#10;Xv8AhOg5ftk/Z1mGPJfLpxMccGnGRQ5hs/xj0dSPlrTq0Z9lExmkduPqeDGqe3qgbZyDXt/DTk5P&#10;qVWIHuxirdz4jnyeejs4eOI9uMZbaJSPbfP2cuPLYJqXdXGmRt3Fr+1DZ/237YHUj5hLa46mlPuW&#10;bjAu1wExWqvY/wB8xJt0Fp1+OXjnA2LYLEV9wL2YjZApxQ8xmrbHy3o+mTJHGh2wOt+xZ1K432o2&#10;GVeoVWS+QVJKTmjAIcZBexE74Y+6RcNms87GS9OD5PzHXQsArJKsX/xPGOVv3rCY2TfTINXutKAs&#10;ivB1Ak6i009PtnlR7nOzib+YQQlZaxpAskbgbQH3yX3bg7S235RjWx6zFRjGqVIsImyiX13RhQOW&#10;Br7Vx+23MuvqoZ1PPpSxmUdOCZtbQiEHd41mnqozmXMXj1s5u7sTpk5S63qTZO5mLwBmE8K3CMVv&#10;du4vE+ZeeIkbLSET9vXw913o/Eem4XG/ZLF+nVxeWTh+s7T0tbsmhZM6wDEO3bQqdt6D2nTEDw13&#10;TF9OOBUp/sojE4wTf03Axi03Ax8EfvowTYqSWs94ZzV0OHyhcCwsbn4DPCj+XcWdK2CjT7kff/mX&#10;uW7HKUieYzXiR6gvaSccCoddbAJC3ztppuyMenZZMZ6yNu9VTAZh/EXCG3DZ3tSk5D9pPn7hr5l2&#10;Oyu45fmxJra+vq4jAzPSxl7iTpYewOgoLD9zVW5xj5lrIgM82wbNaMGBmzAKeR3dRyX/AALz9tzY&#10;Oc10imSdmympbJro+pcIvYYSav8AH8bTzmbk4rO2j3juTaZtEo+rSMWEAN8l7gQt2cj+8tY4/Es5&#10;pH1e3EDk5mb65APl+/AuQ5fNCMHp7IMnlrq+kPWEeU/Lscdokdq4PTXEc+qzXGvTgxngW4Cbirft&#10;nunUdN0s9aNwBd6kF26RVn1hNkbh5ITvJVdJGMuoP3I1k3/zZ00jswQU6w+J766g2XesXSlQEBA8&#10;OKX8vTLwLybFYrm/ET48hkfThX4+9podzkpuBnRXx1v948Yqkpt6wJgMAo41QyDX9BW2jYPJa8lJ&#10;4GFq8MV0bga8PakoeYsJi+ZmBnbltEX9L8sc2KyX+rw/Fwn88Z/l9uNb+gyUjdM3CBzrQvso98hG&#10;G+yufGJg7KLjJ8JdZ1iTmaHGbt3jm4u2KDkbKfUOdnNZr2fu5brYheD30qH9VeYh/rKof6vl49Uh&#10;C+BZjtgryUxvdzk4CjljfTGsZ325u3/yOnxaWxlWSBTCuJTSWST+0G/5kv8AhXO1T1ZMZq5Odycp&#10;IydRabQdJy6qnJ2cb7d3JPu13gjjWWVXS72SPTs3ILcYy2yLThJUv+4hmzWtV+kpMa/U5Gm1qHPi&#10;SSSQAkkkkAJJJJACSSSQAkkkkASx8tO41Mbt+4mSDwKXXUsHk8DOokaQI0j0fZrqHnBciZG4xqGR&#10;xjTzci/PgUFkZjJHwKY3Z4CZ1W2bgkBFdm7jHkUTygecELbyadtQx5+NDd4wEzo8MempxghzTdhn&#10;ggV82aTxs2e3ngLmlprJbeNEvu3XSnJUBoU8mmmcMH1Vm7eeECXHGobyaEjyIOS5GTGnpQPca1J6&#10;0IEi6u2L7YCQPWLOZH9lJpXPAuEGA8Hzq003OHLBzeg6aHosUCZtZ6lbWNi5TDO5k9odsV0jYffX&#10;nLUkvZQFz/iLeJPt0qfeQGgPvBrVv/cKxnaA8JMnp3MYN3jJzBqfGJavuFsxym9s7S9Rjapaevqb&#10;MfI41G/zr0kqOnWU6lx2zwFwJOYNfzk0dWD2kp8xmTbTjbluL202WettQ9SM2MLl7ubo9sZBl8a8&#10;i5z5R16/SSpHucR6zybzApsXSPx/HwEyX7A5LJGx42d0jYmrb8EaMU3TbKOUnCHUgGK1bW7Hlrhu&#10;O7B6bkBPLzwYFk5KgHJyngcgth8xfjDcwOhbbPeL8lgEyu37pxn6zlNtuzt/YAtuh/eR+4uKKHrB&#10;yzbHvanS+RejO0hxJZ2PBKj6PKITuZ/dXMbPZ/TjOYnvXSRkFcIMWQP5l2mZycBsWthyKMZKjN2z&#10;Do5g+nbk7fzOX+wrvSGzer23tgQFbh6hCZArX60kZJINjBKqVthHbc7xzv3kn72p6jvhcnKOD/l1&#10;xMvN6aJ9NFPAnX7zUTjN37R6doekWzCg67lwMDHd3o7vK4I1g1YbN5DThTwdq24x6dsfGpEsm/pp&#10;uc7o2mtuMnLJ8ZZJP3bn0vXvaV3GPmLoMbwyPZxX6+h/AhmpifQ3TGazmhTeyG1LfLWVFDHD6c3o&#10;W5TTcpq2vB4xqlO5WS2vWITqlaHmGTRa0ovpbx4MaUBvTDB/QrERuQI1XShj9HpVym6MMGlqxn+h&#10;fieGAhOFGWchIZOa5S/v1BSGs+4AeiL0r69EKIvJYRtH/RGh8MHp9KPHQGpaL0+n0r4RqGUxRjxQ&#10;oNHB/R6UaN04/wCIOQ1fxn4kkkmH0cxok3cYENSSvAYXBmQcaeGQkBFUAOI4E/v5V8pA2qVzAhm2&#10;Dy0HcPMfBxrPWc4cwcCMN3mNfkB4hCIPMG6JEcDQ0hMaBYB3dPjZqWQaQ3C++IETcPSohA+mBWJD&#10;XA++jxDwBK/MCdjSTycbSSSQAkkkkAJJJJACSSSQAkkkkAJfmNfqUEHpj9OGFAH7/Qv2H0rU6R2S&#10;TqfZ2wLkC1mQbPZWxbnjOHXGsiZmoqf4+kWpxrW/wMDpiln01cen0BBjwLpmkqQcvBgDywjLqDX4&#10;4mhG1iNmAXK5Y8ip7yqJjA5vQadzyliTdWzdff8Ac0NNCKu4dUSuTsmA7LkHL6gu/wDMrUNxJQjP&#10;AaVCHc5ZLWT8q5vpeqCQDPjPn/cRgkwev3OBs+zk80vGuddjKmnQock0glQDlpMDN8Ufw+PBH+0r&#10;VPK8l0+lJ43LHdzeYLxrkWcPHoXO7Rgtx+WrtR9WDj9mc8lWUkV1pcCThs5HggOIkfwxZ/zKZJ9o&#10;D1s23M13T1GxPAqrNGY5bMThsW7mqPwRoDK2c+uY2x0JSkf2i4TDaxMbnPzjUxntccuW2t+GQZVk&#10;s0ptzvN434imSunxxkwGPbgV20IucaFOK07SGCAwLcfmIPPKhcwNsdgRE8zeDYcFoisjOcS6DPGA&#10;X+BITuN7A9zjPR7UHtzGZjcUOcbUHrxlucYC4CeatsZzySmyQMRYyfCVkl9HyGdjPAbT/CVqNvyD&#10;L3WHHLfeXJOQtUpt4SBtZjPbR6aU/wBiOTwB1IBlUNnu0yyWLcae5NoJ2yY3ed+DUUNxKyR3422n&#10;B8VIcrIHWg00YlZHLkeBHaH90oZG9nJfRLs9yZtj7imdqNoMhuPqJ8cwbOfZk0SACSuUueN9bjVq&#10;ouTtmz3WBo+Z3FnswkY4Cc+5ATlkVqlc0eyQoHIfaIB9MiU7tHxP9Q7Mp+gxQMt8Z+z+WNTJ5WEp&#10;M2suQCvN/wC0rmOcbXCTJtZ5fl21VWdSOZkPBGfOoYWF+oajsmpXbLJOJO2jmOON8XATVUMbMYeA&#10;+TpkTLMY7efj8sqhvG44M8HARbZiXFqmDgcYwGjB+INGZHtcmNNjOGWvi4HHTL3PlWJEeWc8d0f0&#10;k9vhIx44ONFI9M2su324mXA5PvFwvMIVAZpUA4CZACWVzzfYONJnMCRjsm/DTqBDnmtS9wyj+JAr&#10;I3qBzLSWeX5dwSx+XzDUwQHzrTmFQDMOy/8A1CockSlwemDMbyU49xuGJ1Fm8vcECrVONpDZgM7a&#10;AFz4ixMk4vExwcCTSWuPQjYvtcHTw9zeA3hqQv7YF1FUjylKkl2NtNWpAk80mBeS9P14OCxBH09J&#10;advDJ4M4dUlzVIuEyfKamts+HiO0wvNtSq2e9whjbA8lNK3+ypru7ohdS0VZxQ9ft3TkEb987Jc5&#10;hCE4FVKs2VuYCXuYEn7i1bZvTDalZgxM5AJwFwK2QZFk5DSJjomq9dbGmmma6a3b2lHo9svqij5k&#10;yAFg+EM35Fqn20lLBtgjtEMPmLjmYU3TE7ZYGwCyt0PluG2TAqrK5HU/Zz5tGfeIxi03IuCNcpCd&#10;j+4z3TtN3/8AVAHrZ7c5LUjIEtZht7uW5qLzsZ03v5DufLXddP8Aq31PU708b8G79O4urZH6nlMM&#10;5dZf3SR2tQi6j9+cfBVQj/0nI5PGSsk2yj0eE8RX/ocQPOSu6dh9UMqtpCa0q8OIbkgvYiOeDGtT&#10;qj1G3LlyeNhNRYOmMos6ocr9Tuo5O9xwPmv4Zc6vfzRjpSe/7/CZkLC5CM2yj3Tz5r+lphT06fMH&#10;gbZhlVUl/oJGTDAuxtsGwetDT72kBXkZOoIXGtB2f+pBOplLt/cnE3t9Ndm3mGJTZf8AEZbsY7q6&#10;1oOFyTt7AT0Cj9JcA12xsE9cOa0s17LmIN/ZdMZCcv5Vl+0yh5TTGj2qJ46+FwLnE7ckGdZ+Qx0T&#10;Lp1VIj6f5G1jNJcFth6Zsq37EK+qyj2It2J94bFz2caiM/Xd2kNjHszoJISdAoh4Vy7sX2yzCgXm&#10;OMAnjNwK24bk4I4F0FTlH0ZW0+BMpKfdw8xzLi8cHye4uUi8DMRJfq9Hpq8t3/3NTfdMtVsae98y&#10;ymzDbZWnb3bDZ8VuYmqS1wflXbGzP1kJ9OGQN5Y6w+YQXfXLu0BxTk1cglskBot9IhO/HH7q6i2N&#10;+r/MWzLGZ8Vvc1FpZNym9Oxkf0Wmd1ku2vqDSNplQSl42Yy2ZMREjcaty1kWWUZsFlQ5id5BaJ5e&#10;n31Y6w2Vz6VPcbN86eA6Y0HeV3XFPWDGo51Y8wYlw3OSpciLXD1946DDOi22SCoTjZ3UzB69cuWI&#10;iQE0rfcjD7yyWYbIJU5GeNnxj5jbrQLvllWUqqyXBMzDc6ZB98EaEH2NU7NXgHG+23I/L/lXlsLm&#10;GfGdXI9z/TOsmYZTU6M4PePMOsNle5tscF0iyZzs9mVPOGM0Z6gSagyL2bn+xARh44D3I1wXWlET&#10;qmHD6VGBcZuC8vwR+Ia9U5X5v1Z6S2a/ecLn8B47h1b6rdSEnchvPz6wylERaRts2Xtqwph8wj0z&#10;N9VsT31W/VnpMctkN6xnJ++uoQTBnaPG707eoRTQ31y5DF/n901YSW0osPFeitgEx308b/gGXUGu&#10;0tlnq/SFs4C8jukjHyxkJwK00ltEpisHL6OV6DoZSaZP5lvFKSvdBn+IvKOcuas3Iyb4fHxcav06&#10;flOmh8v49cSzun5NGjILIzaMwh6XLXgfWdPvQz6as4OAZSL1l9Z5sOaej0ML9swxXBk99eZ9Pv8A&#10;sedXpwAri2XUXsvJSehgvr+P6Zz3NdTU6L/+uY232eTVxwAKT6aGOSuZC5sxr03nlcDNTAHkqkbU&#10;YeoQQuBeXm0qYEczIxoV65hlunJ9N55Xk6Yye/6RptSPBzWUgjbA1h8xZWzod6/zwLQ6Aqwe52Yw&#10;Z1Y5e4G2IezyV+LmxttZGhPUmKzDZ6QPWQ1m0G3yQaka1ieSff8AJBp3FbKMoRuxHeefhr8zM108&#10;XXVuvpajf3ebdtjVMUsylowPnPU6fuLXt/l01HkBbg6a5r2pVfec+gLc2mNMUJO3r5uZtAblrkp2&#10;AlSY2ktjvDi/+h0OnhTYsF3Tmp1h6WZhnDGDWGsZ7DcRkwQai1ummQ37iy5NbjWsEo8YSAjCcRI0&#10;Y6brGbwxODx9L/MTkt1VhnFOUQOXN8+oYiYqCTlM2WzDleAeODUQGaM20d9d7DVrwa666nmTjj+Y&#10;ScjMudBxkJcwLoqpJGNy2PBBxrnV43IEmfjW0QmzUHVjlmTAY+j8VXZ5S7aZEyHyEXOsveaasknq&#10;QgSZzqcoDzyn9wc4IFZG7dyEYPqp4bccyJvIT/hp65Z4/wBNLAvkvbjt6wM5FW3kvwExwH0SFR6X&#10;1AJyy3bSvKqkcWckHARflAEwY22+40px0DeWg7Mm5uccepAiU8eNtCOA9yAn7ka/QGezh5jT0vGy&#10;9hc9+7qDQGeXLqPS8bJyys37Zh/vqed2tC2EdLSNuR4RjGHqC1FpDiVjjbWXPUVJ2dkG/ku7Rn3c&#10;zflkWnPBkgsbycWC7zBLLhJLHOtMlmlwLbdjakA09TZG1s4TPvp3VszOXyBzkeacZOW5F31T5hRb&#10;KPfoPi6dtPduiaTPao3JnMcEYLkHwlcJxuT+UsY2ALboaoZJeSMZ4Df2cvMRKnx4HOsAuAflqKaa&#10;aBEuPyYILWMarcvI5C91gfiK+S8Y4HO8hOK8NQ6sk/aV+OAFuO0kdF5YXhKm2++DAYJ84+ZdRKYM&#10;5i5GeAwLkA0HoOnyQNj49OO6rVUDN6zbHsn5fLtK1KRNxDpu5waunzNVaESpCNm16PU3f4qx+45M&#10;yA5jBn6njRIc8HAPIAvxBkWY6FvGol5cJhtM7SHu0fs/lqqyduN/fbGPu8fl2kpXuzy/HAC3b6as&#10;g6XJHrNuMerburEmpVaOTulPqyi227YIz3IyFtDIsrGR6wJZj1La06eS+dTsp4GF0nmDUN5Rc6YN&#10;t5eSoo7fMuccC2u0oieZXVBHL8n01dqLmg3jYEtcnt+WRPEb4214Op8NIkvE2IByYGcfM+RJTk2t&#10;IqTtLY2zlMtc7nMmO8eW58CG7aJgyjegYMzicBGXmC44/wDtQ1vSc2CyA/YPt4A45dvwIDvm5jBG&#10;YFzVW1CcruDqCn1Jbcy4GA9yNvyyK+UnNO0mwMZxY+WQZVDqCk5c/HjZntxkFcGNZXS8vmwXuBsc&#10;RIx3bazHd4e8eryRuaeI+bRguQE1dMuTOuaXEwwOdFdUVINy5I+N37Vog/BgXMc8ZjjvxwAEOMa0&#10;8mm1JlFDnhB28ah0nJ3L9zo8Y0njMhuuhsjcEYPfL1VmafhaxTjTpWzsuc/6asjhxMWDmzfyJ4cn&#10;JMh4wn1viJdlzYzI97U3f8604W6oaGKPmDntGz3CKyTgm8kwR6cY/hZFibd45YOQRx6a35nUA5wP&#10;y4+V86E7TgGf+KE6DLgMPvAOVbL/AIVQyEl0ybWXPs8fT8EamN5O2ck3aMGcZeYgM0ZtmBMDwBR+&#10;WRae12xZVSSPc9Zme5B5ahkZ3tYPT6ZVZCOBhyQWiQdPxplxL8fJBntag1mTU1bg5O6PS+45yQH/&#10;AFVfJfWBGZNzmQC2fMWVy94MJMdjOr5MHBHkuBHHdJGNPRujrg9Ixsu0dHUDdWkTBnLpkM+D2cw/&#10;31gNFt8cxwX7flreKopMkbYDmDTti6SQ5O6PvK28kbJzYjbezmtdVY/PJW550epH8NPVA4etnIMZ&#10;7isknmjnXj7hBJN59BsnbuW1jX3e5y7q0KTjI5yR8ZPKUMZGzllgc8Y+Wg8r9mc3oD8svLTgDzik&#10;9zcgNf8ApkErUOcDj+8gzj5hEySaXmWd8Ucf7iA7xuY/gER5xOaFL6g3klm/bj/nWS1Y3IznQDGB&#10;zFdpGNs5e479vyye+rJPJO2eMsD/AE4yatxahE4oc0mBICAjbaf+NAZhJyXDuYNPzCJ7tSXGbAC8&#10;6elcEphBubh42Z7kFrTVAg5vryi9/IeCDjGub5hL3LMtmPjGu0qgmDaBseCMFsw+muXawcC3nGrE&#10;iXgKmxvXJcECtU5ZEgHgMC3Gs+lb8rBzjgMtHqWqxuWwIID3FkTdHdSivh90Ql7Sk27I84ECfsCQ&#10;Z+4jj+aYx518faN0dnucecK0uHRq9QeU3AnbmngTXCv1aJmBEbvANRb8SYSS9FDrww1dYvSnCDHG&#10;hbYluP0elG+DOp26eh9w9TvTIZcqJsnennQW5jV3lwx7vnAppeunAvTx08RF5DYPyRksp/0S4kJM&#10;gUMIQdzJxow3ng7edRus08NV8IJcCHDYkHOCoUB0SfzwkejBwICQ+FWJ0Zr8eg0IjHjHjvpXMCiN&#10;PcUtuMffRxaeGoEhpcMRSz7xAPImXEY2/wARPDmWngU/t+/0QPT2V025glN6azwWAfTEq3R7elDT&#10;a9NQFcQDLyxLH5PVBYxng7n76tVP0nNpwTHB7OEfMclWE6FbeeoJydUuxaPSO3Zn601JySV2g6lv&#10;ltxjwLzi227ZJ7VjnGYFgPljWjzyk6QZkwOZqVwb4XAnSbJ2U+bXmG9YB+auOg4GHBlX9N7TZzOf&#10;lZFVfwHGjRu9NzrpFuOzul3piAgCxz+YlPHH2SIcJmNyPzFVW+2xyHkgtrstdZUpe3oczC6W2xkg&#10;66p+XzFg5AGD2iPp2v8AEukO1CSdtgcnEMPltu/8y8ux7XJsbgT0wryp5qMEEZy6fLWI7AN8yQdd&#10;+88WMrbO06o2wTps59gfCZh5RCXc60ei3nbzYEf24L/9slXmpLqbn07c4ILpI12vsg9VCazgmN+c&#10;rcI+YuM5ggwFaaWT/fNLC5qVI8jj4uE3KoKbc7yxC2OKcOiaXyLpWgKal1Gss4BEmBOZaWHzSoKI&#10;2WM9zjmosflts5v2olgDz1zB7zoyq2Fc9Dgy5Kq1R/cNR82JHbuP987qnlPjee2POP8AkWP7QHlO&#10;UlLt8eMROLnL8Z1ho/WobTiw2gYlH8Qq4u2z1pNZrMbIZ4V55fggXQcscsVu8JCDG5g5gUpX2c32&#10;pPWAbB5LG3B8IqytnWDmoXOM3U6iwiR0XNfvLkBSeWuiSPJUGU7tY3eNddNREjbayGE5sncYASPC&#10;yRzvLDneYrjs3byk02BOJwcrwxC/sY/eWPTAhAiBvPB09VM9qDZjBG24/hJ+MiL7nj731CJ0xvb+&#10;X8pvG0iT1PO5tglrHmCFyhZIFMkezeo5UywTKVOrN24RZ7S+2B6HRvlwD1bd1dRSv1kCbsBsZjvE&#10;ZOorJsKXGVWsSlKu4yQAW7hk2l16M+5tfL76yBnNG01mIIGAOYXTV1qTfa2e6xxMwj/kQ2YVYybO&#10;ex6PY5+VvpOdGuRRjLW/m4y103/gDZo4HJ6nAaP2iBmXTH769LNk9Nymv6YO8nbFq3uaZP8AWuOa&#10;H2BuXLLeZke4bmDbDL/eLctnez+fSp7gfzx0QLj+zdxdbMdFjY/c+JQiF9pdWddUPs/ounpTu0n3&#10;UkHUIPv/ALSodebN20yLj34o4BoxIxjlV9sG0OAiMPHGAeODUXCzebVG0jl84D2wbK92cgbS07tx&#10;MHGoTVyAg8US5XmlBkpt7vJpqIn011F6ym2TsF7uDYFw1q6Qi8/Z5tMnU7HZj4PpL0HlNzWxY7Dh&#10;c1tS9s9Jtme0BlO5SBm8P7UP+T5lp1tkwHe3G3Bd0x9+NeSNLzSftiAcwAKS3yyLeHm3ysJaNjvJ&#10;xafLVszCqa3bLUTbUnVFcV4NtfgjBudz4vAqfsXbjnzmo3+qPStDIg+ztxIZx7fVRxEM4LpjLwQf&#10;MrvXFYtn4+wZJaZgH1B8cfyLi+a4Teges2uX3VSrGGfGmLdw9PAY4rICkuE+RZXPtqb4AzhlDH4e&#10;8LWppspGGVZOSPUITvxovRlKM4WWkEXmLyvHSYcbivWjWR4a+zh/gdy5Etnudox7YeR6wqcD+M5S&#10;H5Wouxv+KkulpDhjujj6n+lB2dNsqVZPn5rV4n7i8/awrhy8nR49+t6q9uwuaVkm7iPhOAz8LoVf&#10;qPRSi9onaT05jTUQ23l+NU/aJ63DmNs+lVPMS47VsZBLlGk5HLn5Mbyo7dzmXSrtiR7M5L2SCBnp&#10;hILmeek5nJxY3+H9IRjMZkGK7/onlfOKonU4e2Xj4vN6iJTDZm9Dng1PiLsauPVjl0bY7mTnuRjX&#10;IswcVOwIeVQacY1tYvmCLJVtyPR4jmMnhZcZu4Q6eeOaec49XGrtUlePZq23YN3U5iMU3s/cyplv&#10;j87XU+LjjTM8pcjl7jC+F9RYuThqkSr/AIvRNpDmxlVjOzfaYSlXL5m5AJwFxzBkXWlNzzZjMmQI&#10;3LETd1/5bj/iLjMlJtoyY4z3PiKZONnbkLbHBdxrrUTIDFfaPiIpiWnbBKbks+5NVFl8BOW2Lnjg&#10;gg80iA0/I5DKnJ3Lk/akF3Tcl5P7K4hHT8xgICCB9nJ+wuhJHsXqOa8meCcRj6Y8+BP/AOnq3PlI&#10;qZbTrqX9ov22iDR8sWRMt60cwCfS1taHHaWes6T2itpdZ34RNK18i51mFcClTk7A13dSF1LvOjj9&#10;5Fym7cciclq+4Ddog3u+nNG+3jV5gkzOJO9gGxbX/wATwY1pEvkbKfNjvAzwUrZD0tTj/DT042dj&#10;YMr2/ey8wZC8Z1E53TdwtSm0PU3L5tQzYE1gPvml0v8AMWkUHtsG/e7zOAWwju27X+JYPIyMrZ2E&#10;By6irbe5LXIGYQXHRC2/zqJ2aVJbWdAnGVKOoibUBzudAgYU4UkAy6ZBLMdsHrEEkPszC0QxOYRd&#10;OEpMcklLGSQHtzOaC1BiFrZ+7CuaZh6pc6bTYD+ZA9iGUWmTjjWL66VbWJdhmnNNPzCsNoU6A2Mc&#10;pN4XrdReztlSVKAlrYFuPmE+f3k9sz2VspCTtVzKhNzEa2hjHwQJbXNoDKWyk4YDi3lxprTmzepV&#10;WsEp6E8bdoDOXP64mrl/9138ty2tgcesAOQy7s2m2PZ7XqE78awHaBOHM7mx4IAW4B+UrJT+zOo6&#10;nIAMqkZcA+YRalKlKj2HPJmtV2/iH3G0yYzgmDV1E63nj2O/u3A36i6uof1W2UFjtV8UnmDEJXyu&#10;JPR9KstzbUqUkfT/APVR1qu2supyH9pxbbrScNsEBytw/kWtbP8A1f2zxyCBzUYtTmK7bSJW5Z0x&#10;ev243BRfsfKq3szcNmxAOb9yPlDSL7O2WQoVjd/3j0Cp8dMUrLWMqYA9mb8z48aVYbTJAzZHjfgt&#10;tRi/9qwGYVo2ZtsEZ9a1zOBcN7ZNok2nzns0PJHauLFo6k1JrlRi+TCsJTW0+fe3FGyb6UuGVPU3&#10;MKjkj07OCaiJvHMJ4FyKzl81YOT7t0+otCldeTFs2wRgScmnarWaeFmxfM93jPSyh6LkPYr6M3tD&#10;onUL3FhFUUvOnjl82bA3dsTmEIrHR80cvx5z5CC0yI9MNokpYPWLB592GUdz5F5WhOVZKrjnp7kx&#10;Kv0nMdWSdzA33NtpwXVT6onDaWjYwR6mku3vWQcUpJ5TKmcnALA89puC4415s1ISYzuY4O50xr0H&#10;CwunVuHkmam2NA45eSoXuM2mFXCV7P3rlkCNtqaqGvKXcsLEcYLcZF1oQgqVpxiGAFx08F+Rdamb&#10;9k2zLdCccQ7QDlkj3cIDlcHHzFNlmy+fOWQDGAXG41Bj9xdct9k9FwTYEyfzURIOaRsJdLdj0xMm&#10;wHNgtkfTWNmcpPpj6R439w7GQu/1Eg8wabodzvB9C3A31CESIQjmbbhKmNy4Xqd9ehBNkY7hzBAI&#10;cBOo5WGuNn5KSI+fwAE4N0/AvkN7bt8HbXbNao/Y/TA5TKo6hmonDonLbC4IF3HSdAtZaMDhn923&#10;XlD4F5hU+4nVNj7SmrHWJy7gtGBbBsz9bdtKibnMru7dQi5+ZhpUlr6/eOtxsyB/pNO/Oz5LOGR4&#10;7AsY157t9gdYP51NXkF1uG6UTb34Fp0n9cSk3MxPHBI7cBC27l3/AAroRxVk6mrYBmZ93bWvKWni&#10;8K3G7nw2mZmXdT2zhWoNh5KV3F+8fW4/Mu4FpxJxTDCXbyZ81xjFp2i50N9axw5cy4EEfm3RkF31&#10;5v03T82mU6A21eatNOM9ZdyQZicz6tbXQdmSOpHs+mIIzPuz4BiKQlwSeb7QCS0n9SWh6uo5LrmP&#10;GrtWmz8ctlzG9NREDaFc0s8caqsrZyGDkguRk6he4tqFjFL/AMOc9k802S0tTNw9nxMZrRI/iK+D&#10;k5JIy3BmDPzSXecuXasnmMnsB7cHU1VdpfWk+MOVBbHEQzcXUW1RsmNePVBL3oSYDWhxuEYk7fdm&#10;2TjJ1O/+yrI3mElnExBG5PcOTlrfqXZ0w8mzFsa1vQ+WNQhQQ9n8nHKmR37+0OD4vcWD7QKwlM4v&#10;wG1HXTcj4IFuW3BwyCyfYz29LTGvPF5MBxjxhBnIkoTbuDnP8s06n7dw8HM1bSvk0b3nIIAyrli6&#10;f8ywFnOHIbBu/wAtbBTdWObh23MM4FauK6kSgsknk/bDayH715fufEXTlJydk2lO7TVi15umMufH&#10;gWGt5xNqSpQ9mVbw9eF0/kXKJHlVuXpwxnLgui/fUNKmKeaae7WdIbQKXHNXpw2BWRlujtC41VR0&#10;+RsPODlrWif1a2BBzIxrMZxtMlTAh43j4Q4+mO6vGJjpcp22e3QsYqMooc0l7149vOdOAn76ZkbO&#10;VP5ixYb8VnH0xj76qE02jzGob7aTsbnTudz8NbbsX2WS6D+t53NREcjLbGMhMipltZBi6sb8fy8J&#10;FDqkyq1+/wDm4joL7LDpiUvpqaa7uFuK4T31yXNNpEyMyPO2GnHd6SsvrT7SRv5d2PLXwhy9n94J&#10;5xvDCuGpPVrm2Bs2+mq+U8XKko0kM198y8/k4q2vjr+A2CR1JNnM2vOeNwVdUU/deDAaMFsLfVck&#10;WV7H28ukj0Dly+E8mHUG5FkAtg2iSdzGMDlm+EOMnMtcHyr1k8ymmezieOakevo4NOAf8nhwoa8k&#10;Y2zbG2ALH5iuzOTtmDIBjdPmJ65JX7YAWz5oSMZdTVwY1QZRlf2sehHZg4+orJ/x8ey1sBgzAJ5A&#10;P/mc+f3UYJQbJzfgCfOPT0laqX2XyWTjO/mWppabZHXJP0lDjmmtJhOp89A5gYlvE8rOtU2f7E6n&#10;effHwmcDzmEIXWwLoTtjAPGEAm4Scu0JPM27nnQWieYQqy7iyg3LZnSdB0BKTs5aAswck1SkKq3M&#10;NlbKazE7kwBDgJq2xpmTtyBECMJ+Z1FfJPOCtr4Y9SAf51z82ElrbDp0TW1VlVqTZm97FOwlp7bY&#10;mnpLJaT9XusG0+A5eTW2ytag12BT5LJL0HB8TgR6eTAc4bHbR8fwkjSE1XbDrTlfapUDKmG2CWyO&#10;4bzLWNcl/wDGxyFseOMBd6JpL0a+xY92A2gBzOYRYPVHq/05OHJ449MxOp3EQvs3cEzZrWdsw2k6&#10;0nUnGxNO/aGpOW2762y2SsHLGCNiIjIfLbCyfqIDMNk86bWG18RAsxcxZXPNpD2j78AQW4+mNPm7&#10;vb+MfjH1NrZI2j0IHTYg2Iw8Y/3FzePa4Sp69fUfYF2faKO5444FzSP1mK8mrJ9DGbc4LXTFxrPd&#10;gfbRqwA8DqauosW+Uu+x/wAh2cKFAY1C1/MemVWSuYs5LubO0zZNxai4novZ3Oq8czxzfESNvpby&#10;Pg/DXa1V1tKvQycM3/ptx2rZCdxBfVTl7JgKomzY4iQHNdGMfuLMhZrISYr/AP0n5nYGKpnj4HLb&#10;fZPUcqGeN4ApAj6g/wDMgVDcTCnJw9Yhjnlu2XTGIS9T67lhAtjxwakFrUGvJ6qKP/8An93OVMd4&#10;jmHT8C+YzJypLa2GPMhpjdOz5CybQKokNxjJIAFeGIUX7C6uqSk6HpWmKcgfsRPDXRWx988f+lZu&#10;32DkgnwJk8fCb2xaYxqZK5fLpPPu0p2+dTALfSHc6C1IUNX2dZambbf+Y6znjIcEqY2WTUcBBDXM&#10;k8cOZq5wRyotlvzCCWhVh6xFDvx4IKjEOO1a3ZYyTbI5MyO2bMRYG4tMi57J8mRGt6ig1IWZlVVm&#10;P7WPWgmISfZWmAFHH92I5634a06gKPryj5Sxxzzd7mq4bDFj+bEuZNldP460PNY3zXGO6W458a9S&#10;KTtzVkAJqpYe2ag/OjgWq/Gyoyo64cf/AFP1HyHNsvkSPj+U5p2lesUxB7LLziI8ILUIPgXGlP1h&#10;On8xfGeHKSC6vQiYerOy7RwSq0OMhbj1yXuB91Pf/MryEI7zA9wJNXxr5Dw3TKfsfEJ05law5Xoe&#10;rG1N1OfGDeN8FaIP51O2x7GKdmQwP5UArMzjpW8mNdKSPYfKZbOsZj3IyC9mJ8irdaPJtTz0Eb9i&#10;IgB6lwXgXM5efql3ir3GnQ7UmLuHBjmm5rE3wO2JRwNy8xQBuHstHjbAuXF0xUcslVZTYMG+lbhH&#10;y0SmWxtu2Gx3Z7ct29MnuLEic5JQyPwM9xrPk8PZoQuwzWbi/g/MZvSuyeXSobGfVGAW7POX34IP&#10;2VcasZUhGzvMZ21HH5fBB+VEKvrGXfZk9PObtm7p+OD5Vj87p2TTEYIG10cA/iK1nLmSmytHtkP+&#10;/wCX4PRCHn4sJVa/QKrXlRsoHJzBOJua0If+8KL7F64csCe0nuNRlu+5GgVaUhTrywzk4HRHtrmF&#10;LApdL7N50FsAxrTeAfT9xehxIUlmP0j6eP8A8oZjuZlLlWHpNHPJK8GCZB04CW/kVtk75m+9GmYR&#10;F5f1W9csGW4Rvitw8wY+NZ7Te0iYs50xCaal3Yfxci8kb+zLqb+BjzpVc2K1YhVHxHtZ6ZDp4u4h&#10;z+QDM25FzqLMti+08U7HuL97cucsite2DaLJaAZaxxOIycsdzOsrC/sz6ZthbMzOqtdVs1MTnlPz&#10;GqpjjsWws+YP5E9J3DJm2shYiwf74lm7fbpTkycsZUE5cDz7y58C7Sb7M5K5kLGBse5ATVuCXtuM&#10;xjYytz3Th8y7zPiOY5wRy5v4z22vMXCu0jbQ9fzrc5Ucowj0tNdUetJL/sfTh4AvrcbgvLLxrzBo&#10;t4WOdAwakZCrteX02bhxeTzVW2d7UO4lzOXHcmBcdWhczxqnzStJ+8c61ocHTVJcPCQX8YPi20Bm&#10;E4JoNrBSR822JdP6rScw/JmqTCn2T9teZg1uoNZuSRjt5wa3UIVBx1BNnhMDP2eAYukkznBAjPG5&#10;fZ+XbRTUROcppntQUvvPtLYCpLdvuy2BxMHNvA2AUkaz22S5rcaekzHJqGW4yRkVwbj76Zbtx28a&#10;JdTB5iLhyUjzNmX9haEN42gbYINO2hsjZjtn+J5qRG5Ehw5Ihkxj+ooZHGMmCP8AiqGQllIhMedK&#10;AMEIOC+g5Cd+PTTJCYyeZ9RIkwbQETAJjdwOD8RMkqAf7HmKhzicYyY+4gMvG9mrkAWwOYikEvNg&#10;cVYMNjBqR/nUyV0vMZq23yDTgJ8VXaT0n2OLBYE4NpXCeBGG8reh1jacZP3IEUhdaZXMKPmLNtej&#10;BkVVt48kC6KriaXmQG1/d+lbFxqtt5xLZaPc2DG55hC+NAmgw3dyJE5mNblPJO2mrLpDdfkVVb7K&#10;5juV7SH9VUXCTMbnP8CPS9mQ390lNKfcsCawFDZzSz8NBQGHA7IwQKHjGpm8DMhu7+BBOLfPBwWk&#10;9vGog+pHwIkPx/w0AEm9yC/+qjErmGPgQ0gxqHLx4CZFOUGzM244x440y83Zt/8ABKqkqTdmx4L9&#10;yBU+YTwhvkWZ0RXcTJpNB/pqtkmGMmNDSOO4mbmBaiUGY94e3zBngOjzciqox41ape3x/iJ4BLd/&#10;Hx3UyQeDgOjAxjgzplxk+RAAfdxwcemmVDcEwFz2k9cvfONACGTTz8Ce48+kNMkyddMkISBAEwYx&#10;wZ1DcES40yT3zoAXHk7iVxIaWqgB7U0Eic1IeRLGgBe5y09cx54FDGpg8+dTgK3gzxqZqR8CZGPB&#10;86e4+PqIKCZu/gTJG+DJ8JPD8fLScNxwD/3+ZLGAdwMcHGg7hEnHj8xQyDJGmCyGMffTacIMah8C&#10;oJx63jSGlbSH/siAJg7cCVzUTP8AmJKcoJmPuJkhNMH1UriQ7aWAhjUweT/fcStr6TAHLZODmJ4Z&#10;MGdM3O/Anh+CBABIZMeSBPW/Ag+kiTceNLGDxG44CeXpXUiDwcCmDz/xUyMf/wAIgBD8aQx4E/8A&#10;pDTox6anKB4bfGhpB4PxESGPBwcCW7+O7/oQANjTIx4FM4LGNL3FQTg0hNP3E8PPnTxLnnpkfudR&#10;AD3Bwfhpkn6dxIY8HB+ml/IgWIhMHGobgmBLSSIRMAeudyBLAmf9jT3HkQAreNPDt/wktSPjSH+4&#10;gBWxfsJ4ZPz8pMkHppm5jvqgnCWp9NM7wSAeODqJneCRpDJz+mgB653P7tM8ZORzE97ncSJzeqgB&#10;nSUwnudNMjycCRCY0E4hk76WPuJn5Ehk0+fbgTAHrmnn1PhqH8ie40iW4/8AMQAz8nB1EicvGlbx&#10;pE/2NADNvwJ63jyR6ieIPAnhjwfqpYCt+BPEHyMfAmf9jTxLcA8cHAgoFcH/AJimD5iZGPUzp7gI&#10;gCZqR57GdPacGf6Sht/cPkSueDUU5QPW8f8AeqH/ANZMpD8F9UE48T6CZtitp633OYlx/DgQA9x3&#10;8CXVxpQdBPDucHfQTjLjIpn+xpnz8B7f0k978CAFbxp4Y8f4iZx99PD/AH0APDz8CVz/AOx/CTw8&#10;iZ1IC5OnzEwBDJ40Sb8tDW5MfBwIkMfc/UQA8O2ofyJ4mdMk8H6iBYun/dpdL30vcTNvGqAHhkwE&#10;x99TBkUMfv8AAkMmNBOEhk08caetk4FDH7monuP50FBMGTTRIbjvxnyIPcwZOWiQyY86AHh51M6m&#10;dDR27amN/cQBM9xK4PXjjTNzBk/iJEIqCcRCY8/fSHbTJCYM8fGNIhPH+GgCY3uQcfTT1zUweX/v&#10;EoZCYPn0lMHnyQdRMAe/3/7ErmP4aZt/776e9/mIAVv/AOEUwfv6ahj5uP8AUTw+hGgB7Ug+GkPI&#10;POkMY/209q9xADNotzGn9Tz1+DH40t3wD/FQAyQmoDlYEN/howTP+Iodsff/ABEADSZB4P1EuAie&#10;t40zbQTjP6uC6lc/3408Qf8A8Il8h7ioAh8HAlbwDT1vHYg/vUsA0AQ7Y/4qZt8/BpokQemoZB40&#10;ADbncTKmEGmSN/w1OBDuJ7UgH5iRCeNIgx/TVADNzB86ZJbg+RJK5340ALAkPr40uNM9PAgCYMie&#10;ueP8NQ9RPXPjqcCZxpbxqH1/qJnU7/6iZuf+mgoCW8J65/DQcZMFj4fLX0gAtx9cqeG4wIaMg+Py&#10;08MmBBOErnj83TTxCaeCPqKGNwnhk78CoAmXEzcHB86h3NNPXNXIgCZcH9O4nhkJHn+FaQ0hP4iV&#10;zUxxoAJY/jpXMaG7wkQiCgMDJ40hkQ0ZPAnvf/hoJwwP31MH9dBxk/IiQyY8kaBYYGT86mDIhoyc&#10;jGnoEAGBkRIZMfGg4yfnTw7ioAMDcYB++jA8n+WgI86JNyIAPDJqJ5uT+GhtwcaeGRAFkbkRJvcg&#10;GgLf9/y0YGRABLqZES/kQ1uTv6XxFMHk/EQThLGNEhkHGhoyKZ7iACQ1MGhuNTIEAFE4POmR+BTB&#10;oAeHnRIdv9hQxokPJnQBMGNTMCZGpgxoAmDH3FMGPAmYESGNADwxokMeNMjbok3GpwHm40YGPwJl&#10;uNEhjQA8NupgxpkY8aJDQUCGNTLaZgUyBACwKZAm1KGgBW08MaSkKcBJJyBJACUhJJADiSSSAEkk&#10;kgBJJJIASSbSQA5jTaj40saAJCjpm4mcaAJmNM3EzjTNxADxCJY0zcTONAD1xM40zcTMaAJmNM3E&#10;zjXOu1D1kKYo8Z4ID7498sf+ZErkQ2s7ZYlDWds6EITAPH+KsH2kesZSlMMjxwPt8c+WL/EvMfbB&#10;63lRTu+Hft3a+W2yf+5cfkqSdTtzZZ3Vb9ghfiJHpGmjGKV3Dr/ah64FVz5sfA+3MIy8ttkXKU82&#10;kTFzrGu6moS4s3njPc2WCM+e7pjVDnFSPXLbP01luz7Wdv3eEtdN+maRONpExgHuzY+iMqz2cVI9&#10;u4zcfLVVZk1AeMihkeYxngjPnHy1E5zWkb3imjwm85z3PLUPstzu28wcHUR5uzI8ZHjMflplu3JA&#10;yPBq9L5EknK3bsjxqyS8jmAeQ4lT3DcnGpje6EedJeASmEwx5DIbxpkjgkfGnpW3HGRQgQ7hAkQc&#10;hNTOj00JgJkVbJaj4EJARGZIONMwIkN45t+4mW7MkeeBAF2pOT7yQHgur0CqSYSmhqYAwbHuRuBX&#10;SE7+fqLkWj5WM1/phJ1PkVbrycTEz08EZ7kHTSUpt3GD0kOaVQUxOfkQEjglvIhrhmSDnadxMt25&#10;IyK4QaEzqxzLRggv3ICattXaR7RO0tFzax8oZFg80blCTBGocvebs5U7oSmlCZrVHS08Zk33HYyd&#10;NaESn20cuBoczU5qyWT14OBtn1Pho9I683knlx9PwRrn3Yxp0CJqQk3I5gyR8BEuy3MF+z91/kRh&#10;wNk8c44D3DE6aUrJ2bMbMfUWLN2i1O4Z68ZkgJZMtJ2d1RMaee57ozD8zwKnTy5A5wGB/wB6skwm&#10;DZ+yBoZxitW++sbJQ1TVVs+HjNOE7pm2L+LhPSKRuGVXsglbBETGLUGRZjPPVsksz/tpQR9PwLl3&#10;YXUsxpyeyp9CfRu2nA17AEYy94MLsOo3Ov57n8q5XCSnersh7Pv4T2zG5uJmlfaI5wm89XhxLm2g&#10;+3gw1zBUMil45iaB+xtmBpkGT317CtpY3gu9SDzFyR6zWzMTpuymgeMhbZSI5W5tzPV6oyHj6Ov3&#10;M0PmTxERqtNEIPO2uJRLqfcg3PTjtXLa2bYntzbGcAls702vmLK9plJvWxPaePpkWSSt4QJMEALk&#10;ZF7ymHEy2P8Ab7/6jzt2ZlYiXX8n5TvfbnsoZTiW/aGSvhYx8zV44Fxk3rB620XILnwyq+zgU2kl&#10;+WvwFHGQQ9PufsqiE3yCXbs5lecmq3J319wGmsNOi9ZFvh8IZPNWNsoq/Mdc+rW9ZbsYxrW5uC2i&#10;D8BsC65ls/7JJZvFIz8zwLylpL0zmU52xijC45hBrszZvUbN+MLR29Ec3868a/aLylqyVImePipn&#10;yHf8m59LUoj/ADHaJKgl5h4DGEtak9SyeIDJpvogGJyri5AO4Gws7yC425a3qjNiX2hlYHbc4hti&#10;F5a4r9nWLqn6cC/h4zS5obEUrSzX0PaO1O4p2mibySqGrM39o1OP9hTIJ2OaNgRxMr7Nx1Ffq/8A&#10;VRpipJFuZmO7x+aLjVRpfZrN6Fk/Z7ybb42FptyEyRr0vmzkxq1WR/i+Y5bD8wIkN0X46ceupQZ5&#10;6v1J1CyOGOViGYgtNwNeUm0SmxyHtVnpDeyspWxPfXtcAhG+5FhNgXkP64/Z3/ECdwC4CWiF+e2t&#10;L9mb5dui2E3MsPasOV5OzbRjvQanmKyTAm8tuQJVVm4G25J+YrJJxzGPJY3iBe5HlnROKTLx4MkH&#10;Ou6a06m6glrYeCZSoTiO75uBAWcnZRvQXro9XUUyrHDI02Pu3B01q0qkmNc2MdabP/WAHR7nAzlR&#10;RwdQZC5P2UzXnrESV/MX0yDQ7AkbjmELxrE6TGOfMs9remfM9+BVupG73djtg8CSjlnHqb1HT++b&#10;PrprVV/IXx560FkmNnSslb//AGsq3OPWwquMeBscTODy2zaBc3vJeQJMEfGg5BrZTjIn/bnMu5gl&#10;mhVptkqKpM7+alcR9O6VYm8ISPjRgjdQyN1qdoy3TWt7gzJ3hWbkEcC6o28Mx1DTFK1JY1nDXdnJ&#10;PHGDvLlcbddmEcb/ALDrP/Jzr+cCzJfdjj8ZuKes4DcN8CiRwK0uG6GkbrTMTTUBpIgRuoeBA8bS&#10;SSQAkkkkAJJJJACUhtD/AEk9Cjqazg/piX4br7OICwt/GocwGiTfwKHNOYpiwHqDcRK5pqHgX3Tw&#10;AeHnUgYyFyKOMeBTBkwJTNf5AHm7fdsiMDcYONB3jjHngUPtAkaz9U2lBZCDvDyJm2QJPcTXtPGp&#10;dzHkU5QPXNTHBwIacZDcamEZkSG4Jb9xAwZIPTTI3A4B4EiPMYsECAvM6oQkCYR4S5kS3zAXGhtz&#10;AlxqgDSKXqAjNzjgV8mk07VseNZLIxkMQEEC6ib7A6nNLmL8NokDjp3c6mc5SmhvHOs3Z6edCJW4&#10;3YmOBdBuNk82gIds89ntl1LqEVJsTm0tHvOkT6RUlz1D03KNHof1pK8pYYAsJ4UjYf8AZi54F3Vs&#10;v9ZymNorY8qndqXvSfox/L4V4/uG5G2Q2nGrZQrluzmrJwUBbIyjIuU5i5eiOjP46PeOzwHNktTa&#10;2e9wnrlT9FDkJN2MfeLmoMipdUTeQhmNlyAozdNarK37J/J2Ttp8PTWe7V/Q4NKzxNpXfN07fHAv&#10;5CgznSct4SPT8ePXXh+Pw9DU/oh0NS8ftkaRzCYziUvow2iBu2yDuR4wf9qocrmk2mQwQBBrD0yO&#10;e4sJle1ebSRzvMYSjecsl3vwKxSPbA9Z785sZHBREtk99e0K5edpFkLXH4PS+U8/dk1Wx/tBlm1j&#10;Z49lsxBH3yF0yeNVuo93mthg803QxW11/VjMs++zj9sfeAt3QiEGTjgXMnrN0Z/89ZzMD5x2tNeg&#10;8sKbJix+Buu7wfMcLzB9mlSGL7Ryo8puayt4YIbkaudPyp7u2ByDmcsngVqGCcxtwXjZ/MScVJNY&#10;B5LTi301vyMnJbpX4L8f5nOohK7g03pATuxA79nudRHQbJJVBfjjOLANAQTefP8AJHwK0jkb0w8b&#10;ya27nxc6z9ZDla+HUeH/AIH0Kb/hyoVhLJNJ2+BtaJH5iyaSTD2zPwLWakoAkZMbY9yBY+NmRg8w&#10;RrooPEtqeL2+PFroJdpW40l/IW80b4Ot5izeY0iVoPGr56CkG3DgV7cM3E1lTGOAGduK2RRJmuje&#10;HvbfiOchLf7jB5e208aqE5b+kTgkP/2VdXBStnOim5jIHj6C9ABdHDdW3Tj4/h4jFnItVWszj+hL&#10;+hTNzwEwkVzk9EFmEvOYXGNbWrlaHJ6Q2lCgT1tfDgRBE9MMXEviBfNdAQfvpgwqWMffT1zHxpkm&#10;RfPEaGJcniDQEZE9qpfgASwdxLs5MjInh5+uv2LFuZENJLyQK1DIOBMkzoAA7uSBQyNyQKyDGTgT&#10;JEAVvd0zgR4gxoaPIvviAOwJYEYOh2JfvRmup8pGUl+Rr9TBAkkkkAOQL9jgTScxpRQfH9C/E5jX&#10;2MPpJ6cq++JOMK10819HpLjihxr8lclHGXW4FYnFuW8ngIonvs21/eWpQadI9oExphzeZ6cBOn3F&#10;MeVRv4zmgPbuLFO094Tzc5ICYFiOgLNrrmlvl7zc3N6PUgR55UDY3AC3AqTMGj2MeQGRVsg3IeNO&#10;TDUzcEXGqPJhZHZ7ielfaMZMAdSBURvPxxismReV1AUNiydJmo107eg9Dy7TAZICAjcnuRpkg3LY&#10;mOC0oc0I5fjxx8Y0peNzG2xwKekLjVP+JDly2Yhf6m78snfWkSOeS7Q1xfDXK8wZvTEx2FZJPL3I&#10;ecfIhKUjrXHTlQbK3sbLfwnE4auFjM4k8xluQIESpuqJiwJu0Z8nl9xXCYTgbnJ/uBWpRUJdumMy&#10;veYy2XiMOBk5MB+Yrt2HvmeDjGj0vpckY/pr4fTAW43LZzgj/UWtSuYToI70B8g0emEnbQEzgyET&#10;JJeyZ2MB8hF9uEJDzyXspkO8YFvzFVSSOznCe5APykNJUDYJMEHT/IrJLxtjD0T/AIfvr5vD9kZZ&#10;y8kZMEB7kHUQeaSvdhnxn+mrV7MEh7x8hEBmE0HHowcH519pAobem5s5vmgBkRIcvehL5amS+oHs&#10;ZLMd3TLzEebzhtvuB4Av1E8nLgzouQvJKBzBPN3e9QZeD9lUmaSt620YwXA9Mgs6PTAbIJMbY9zz&#10;EB7QFcswHuQdP50hKQAO7y4I8BlDtjbExttONXAm7PG2CMGdQ7YwjwJ5G4hj3kI70YE92oQ1+OC7&#10;g/cVql7ckYzwd8eoMfGocvG23n/l4CKcAa3leNtntETLOXkCSzHqQK4bm4uY7/4iRCE/bQWUmezy&#10;Vlj+J8O0qTL5XjLggWtPCOY74Y+MYuWsrcMyGc3g6fmDVAsenFtnng4+oqfPKs3nIHTUypJe5jHj&#10;g4Fm+oHjArUgHt4JHxo8zIOBsfxqHT8j3zj04Fpzin2QWWfjHy1E94xKChyfWJnWtSd5uYwRwalt&#10;ZWzZ2XPPW8M5GN4M8YQfhpDwSEm88xjB0w9NPTyaOYx2Y+nq3FSZozIEef8AUGlK3jkIwQczy1mT&#10;MYqSbUKa1R2ZsjrgUyZA3yVXIx+X34FrTjaps+k5Pf8ALWM+qe3lJp0+xntxkFdGMvc8S2XaxXGy&#10;WSX4DSoMwe9TSXjs3l//AKhIXRx8R7Fhsm1kWwvlN+sHTEyJu0B93N0xk4I1tkun7KaZID2414W1&#10;YRlO5ic0kYlZhJ+RbZs7ova1G2AZtNSt4OncLxr9O5YSvtyPQ/SfHZ/y2R/+B6zvG+5jObl+YsZp&#10;eoBhengmRxbq41BkVV2RzjaC/ZHbVPaHbLa5WtGuV/WYqyYy2wEwN31fZiCWlhuX7G1sPumTVVYs&#10;7McbUGUkm1mwVxAT9tcx7VNoG0V+R8GVMXQ2RPKEl6uZHs1lx5rA+3iMfMGQWNdjDqiYhbA9hFg+&#10;GnOzSsa2tcf0vR/MCE9Sqz4Ty2f+rPNahb7zHv43XUGVsoZ/VMnzlmCANokfUuL1DmlaEgHrAt/U&#10;TMrqRtbxwAtwfDUkzmjKs8GXif3fiHm3VGwCqwyEAW0jzt+oLPjXKUopir5POcDP0OhurvL7699W&#10;c8HGTBBaGqHXlJjlRAVOwtX2YvaR+OBUYXmRyvFbNNOP0yfJ8vW7i3nmpswmk6pWtAdt04Jwa7qD&#10;L/OvXkdaD0I/M5fuLy7rTbg5mtYAeTIAhth6QxjErg826PTWAsH3sw9IZF3CcZa6z9Byf4a9fUHo&#10;czrAYZjjsdLU1VapxtElLaXH0C6a5j2f1Aynw8DwGdaFXg5T9mKjjv2zDFpkWm6Epm2IhObaUKQS&#10;iauKrmr+SAEOC7bIPue8uj5XA3mjc+jbcj0yD99cmeqZXZHTE7B4e5ubouorhS88qKlq8mraam3h&#10;q8dEI2IP314JzLhldfPs8o9Sxsz7Kis3nUDkjPcWb7VKHbVDKc4Pah6gyLcZmyHHqwIAOLHli4Fy&#10;KfszTotqSnQ5GL6ydJ7PZSBg2P2gYenbH3PmWV1X6zkxrKW2QsWrcJC+asg9YzYJOpXVb5zKgX2r&#10;wtwYx++smlmwufBbHeP/AGAI/MXtWMj4qMlDOo948+yeTlLbQuOaFM2HZT3tKVH3Ny31ObxroOR+&#10;uMLs4AjAtvRi1CF765MYVZKpV7GEG+H6bhEakof7Qy69AxtuebcUeZxuPktj8c34v4MEYbJSl31/&#10;/UzqiV145rZzjefT9zAuOasl7JhOnwY9S2Uorag7M6wcUVOcDm6Rt1FZqwrCQsKnPMmx94auNUnj&#10;xq3E4lqJbl+PirXTxWJyWU6mJZ5ppGysbndsAfuvUGqTtU9XMbkZ3kn1P/Lp4frKSVtkCC3B5nfV&#10;wp/apLplnZzwV7y3PfXr0KE5Z5+9Fpw23psjYm7OQbvGjA7bCY2Y7o16BTiaSmasrM4lQiXOYTwR&#10;rmnaRszlMDID+Wnzj5g1G6FaEJLYzShziT4GV77xATluBcapQqjmzFmaCPUCiLdu9bEBzcBOmrLU&#10;8scu2+GxbgjF+wuf2l7bPeO6S6zcX7py1NHkbmPHEvyTzhxLj4wmtou8kBGxM6cbye9kXaaOVxq/&#10;nwnlMzR1tnznSOyy5N3u8WOWJdQuG5Lax/ZnJ+ypdgjWtb5gbYO/atrmIkNN1hR1rWKrYAR2uDvq&#10;HNB49GPp6VxHiSscZAGgOobhm5gJkAVbJEVVxLxxj9/qLMaooMbwePv+YtyeDHGPHBx9RAW4xub8&#10;EencTkuEuScZuJW5lpMEaZJ+4ukKwpMbm+GxbMPqLHyUmRsTOriEepu7oYEYmk81MEahyMgw5O+l&#10;NG+8341OUDMreXnuTgV2mF0N+A3UEslkc0Ize41rTyeDeNgRx/8AejzgANx7byKYzcDjHgjUPfBw&#10;ZO4k8IO3jg1EAAZ43HcyKqkuRow4eYyZ0yzb3ieYllBqmzupMDkAYz510hL5W9bExx3SBXNNDyMc&#10;b3P+muzKbmD2VWA2CkAPmD41hudulaRM2/aT0AY2NuAnLR6aU25lr3AHjUyRzBtG5vao7d22rtUB&#10;MA2Ovk6dpCEuuLXHK8wk82cuT+cPp+NaEyZj3YEcGnH8NGGcvbGenDGe5GS7+wqqzp9zATAE+8Bb&#10;8waHEVwy4kftO82BK+SeRtjNj6+ciAkmFkm5uQW4ycsiu0jIygGAL+1eHy7RU6EkS55QxyMkqz6u&#10;MfMtE8Cqswmjly9x37dzqe4tCeTDAQ8cfH5aA0m3bBe5wZPL41qO2h5ZJXT5HMpBGY/6SMSeh3Ly&#10;Yyps8utwuC295ILItOoug3s11mAPw11c4pMn2cO2eAEPdxadpc9N3NtY6FuHN9eeq29kgwPGZxOO&#10;V/7lz3PJW9kj2zHzh9QS9XKbeEcyljj1ILSxnaJsnZTj2lt1FGjGbX6i26o4bpcjmWzYDzl6q07b&#10;Y8cuZSxjcgFjcaZCDVVmknm1GPcF/J1B/wClEpXOLw9bk2tS4rIUKptgPOLXhBS0nV+ItapOTy6f&#10;SnBGfP5nkIPtIk8uCQDlnySLPabqAkqcH8kglG7acNPQKg5fu0hYwRvtdnpafgQ2uHA5k2xhYlJ5&#10;n7C5vp+pHstbHMF8XATzFrUjrzcJd2lBaeR/2kd1WppFlJbzQjYeCA+cd0lsqpLxxu02vR+z6qmT&#10;CqGUyc6IM93lqk1YQmhoFx3UTRhs00njIJGMd+5b5hBcCxOsBtjX4w8BNXld9WRmQdsGPTOgNWSt&#10;zGPHGe5AsuFNaKckw2aSvBxnVPcD1PfH1FfKoleAfP5iz0e8s3OcGRfoQ4tUnnhI7EEf4iPTRw5/&#10;sZ7dzpoOPdrd5srtKxst5BG8AUjUnleBVw3ViaDN25LxLLzjGtIpeabs5wapICKHPJO2ZzE8ctPc&#10;CPqK7S9m2eDvB047SunAlIy8psgS44zlwdMiGzjeYx4DalsS06YPBvJTkPcj5RPkWS1YMu7AME9z&#10;zPGp0pbdYOMlmhCbynm80cmyX86mTRnuwwGNxqtkJqY1tu7JGGBkJATW1Fp1N1ARmPIfRcdNUmX7&#10;zbPHHqLTtmcjl0+Idm5047WmsVLhgeptuygJjNaJqrYG7xlJNFzqNXAtMl3GqGTZ+Rmy5+s3L+4q&#10;r2o9uYI7rhtyrhVp90+9oZng2zm+GP8ADWesydmzHBGAo0Y7UZR6MenB5nfQecPBmsR6pIxqJyR5&#10;szhvebbzAe3GNUNmRyFzjDa+GrVTbwhmWCA+QmlbL76DjGQL3HAAWAfTGnQuyASlc4HA93aa6fxB&#10;50HnjiyQ8ED64D9xB5oMjmY44Dlx/FR4jfG2zguQE5acA9T7iyPR4LvVWwSd5vns0fARYbJ5eOAm&#10;O+Ua0iT299xwXcfT/wASBLwbVFJ2W28s+Md24qGz5eODTXTjNwSMh4DAFg6hP9SxOYSMgSHj5cCo&#10;EmV1Y338e89blLl2rJeSAi7MqSTtrYDQalzy1z5XkrxjP01ahxC8wGxczp7d8Y/pr8bjJcwI/KJW&#10;QxF+ncVf8RBVfSQnfT8vwXMPjVonknK20TAtxqrjakbx4l94X6NXqIclpoVUbPNwlQH8B+Z01k8S&#10;tEzn7047JTZEHZtN4upkS5atzUUDUko4MKSsECT0Bif0YU6NuS3jhUxvLycaW12n8QIVskGdWZtM&#10;3FvBfUGYW+BRGxBwKNm4v7gHZo3JARDo4yW8SIuD4+BA09P3AE2B/wCgmZHHHpbm4FW/SAkCJMyY&#10;El6vn0Hktm3wEyKYMHjUxmTvqa41eAyz3O9o0GkbjjGmez9PEhjh4QJMCZ7YIn0OPt+h1cOaEj4+&#10;BXCT0vPqkcgbM3xVg7eaOTZIActb9srrCYs5iCAIM6gobVtnoMKpp1Fs32Lylg9wTg5ZhG31fg/9&#10;y6cqCaSGmJSdzGAQ4Om2VPeTibQNgQNpVcdEtfIq3PKPG/vs3h98e2vwWsHhXFzHW9w2kpr21nFt&#10;WVKOv5i+DGxzk5ZFZaL9ViXOW2N4+1ictEZh9nKYc7gE+fqEtLq7Z2QbxleCD6ZFtaJ1Umxevo8B&#10;EnGJZuM+MzGn/VfkMtbHve0R9QhUHnlJyltotrQ4Fs1aTwgeSe5APqdyBc7TuombcYLr7R+kuGzG&#10;R14tdNNNPHU6CHjEqA84qFvJWXswLYfh8cayupPWUq9yy3AL4rdt/wCWyIxRzmVVbVYGzw5dy1VQ&#10;tqlPy5hPj7n91u6aXgMPEVK0XIR4u4vfIs1k5VVi5G18ICpOVuZ89vObpPiLX5hs/ZQNsgBD+IqH&#10;SdaDYWIIOAfTW5UvtMpy4eN+xFqcsZV283WvtoOfhJ6k51mlF7mP78L6aqDeVOYyZAFXcY6wphyQ&#10;Btxak8xbBI9oFObkAMtpUW8k+EuTdzBPXt8ED0zoU8pKZuMn+iee9PuJ0z4GJSfD7iJzBhOppnNK&#10;hN4Ppr0NpuoBy0hzRsRYOoTwLP622q0hOvTuLljbNHprAy2ayEZ+n/SfS/Ws2YfL6qfx/wDtPNGs&#10;G5N5BBGf8NX2p9mBNyYxs32QgtRPbSdnDeVPd8C+uB5ioTOoHLzRcn9l+GvWsPTIgR2K1OFmpats&#10;hbPiB1NycgSngv3La6VoOX3iAjjBk6nvqq0/K2TZlo2iRk6hVrVN0u2mRN2ZzXeHRC6Y2wkzJuVV&#10;uFsKFLUbZVlB9vMgNpIdpLw9QhOdGqfQeyvsSbADH7YYheYPuQLpyh/VnZM216cXXEZOmqHt4mn2&#10;Ml3sfULbtrmOX+YICm9OuQamZw0rvlPqyXvWExOZndHu5emsT2kbZKrbPQGC+Kzj+qqe82oTpyME&#10;byeW4+m2VDrivO23oAx2iR8q4JdPk02fqOehWq3DoSm/Ws2gmbbtfE8j+ILOuqKP28EZynHU74Te&#10;P+dcH0fTcugc601EONWrapL6ccsgRy2eCJH1BkKuLzOFiN1r6f4vyndJm5BauoZ7wB9YDaZSFSTU&#10;7lsB0SPl3ODGqrsrkcgfjPG/Bu8A+WQpVQ5PT8u3m8/Pc+GJTKorCUy1seBsDmctdRjISo0Xp1nJ&#10;dxr5Ej0DWpw8lzkh2zZ9u8sH1BLPaklcpeEBAzfFcR+YUWBZjR9UOTEPAbk9RXZu3JO3oI2wNzbD&#10;0ri0uiqMvuh6Xzwkteggf6kHLtkWhfaiQNnoDX7caz6cbL5tO3IAyfUgHzHKIj9XebM5cd5O3xW9&#10;vlrGmYzqe5INSFzB03kHQkr2oUpux2zl8WyTmEKtOp/a5SjaXYJbax+Z7i865Hsjn1QvfYGJbPmF&#10;yQIbUjMdJOd2DNRPDD5lvkwLLTyxA7a/iOn/AHtb3GR/RPQisJ4Wdy7eYLpIPi5IMC5XpfZfPq2m&#10;x9wY5Bl1CEyBWhbF9pkp3bHUM8uQf8kVtjgjXXUj2+Uob2aTsRN/LGLgW0nll2NU857Ju66XHrMZ&#10;l/qjuYHoI3M1FgHzNLIuqJhL7zbcG2npWh+5ArVI5oSatsbnTgHaSnDeXNiHNA+5fMXF5pDWnUYz&#10;a2wPL6bZSGXe4MWoQq8ydvlZN5rNT9mg+oQffXYk82oSl4M8BjzAlwtoYxi44ECmbykJFJXsx+yx&#10;d8IK2Mjka5WLMZCl+nrG14/5FmThdSrbkeieZjOpHMGjGuhKPHel2ONcu1YcYZifx3V0ts3mDYzL&#10;c17x3Ylh58kUw2mSGTud2gBy+ogLivG04c531yNY1tfkDls+MbzFiwHjhvGiHjFMVYI15h8tkc6w&#10;rhuSNsBzv1yMi6o9UeuByqY7nzN8FqLzhp2cEM6DG5Njg+It8pfagOni+wAzq3ovstbB8Karq7Pl&#10;PbZxVElgHgjPbWA7UNkchqGXHc2BEjIK6NyLjWY7P5x9pJcBy5AUka2Cm7dw4dXB5ZFxboVXb+M1&#10;JqFMPLurG86kOSC7u138H9lKT7RJtvLEzy6QI+WPuL0C2oU/KZlKcG49K5+ReWFYN3Eb08DC7g6Y&#10;10ELNW7cg5h0J0Y9AZXXmz7s4EZpULeidQRf9WDArtTdUbOm0xYmbMXThzzRjyRwQLyTlcqnTl4F&#10;vBdxkW7fY97IbF58UZl+p3DhVN0/NqPQ6X/tPT6j9ojam60POJkffHTgVr3GsC7dPP5TU24xwAKS&#10;3q6nAvAKRnmQSXoH28RrsbZvXm0F+QGABbLf9jGsSa7FM9+/g4PROtRa1W38Z6KVJPMHHpwDXkLt&#10;Q2yOZ9WD6NtpteUPv/iL0Uk8vczUeCZHuQWtQYy/urlHaZJ5DLZiAPZTVvA46jbjweWsvGcwRWSq&#10;1yLSLJ4yWpVjI/ug2g5Ps+YNrzYAnj0YtQhf9KtTPaI5ZzYFl8IbUn5FDk9L7Omz2zG+EzjILmXY&#10;0emmwOXTsZ+xJqJxByubjgWo5P8A7uRJmqX2448420S5g9+/XI/h51zHXm2yp6qnR2Da63ZDLyx/&#10;6ldier/OpPMjxxgFgHpXBFVVrCj5LIWWCM9x645YxF/mToVSm2A7J2mhV5tElMdHyqSRn3yYbrqb&#10;ssf2LytyGY43l0cHTIrVJ6LbSptjgBvD0nTtKZVEjmMbZjZuj0rSchyt/wDUIe5tthldaVpNp9Nj&#10;s5bwcpbNs72PjbNjmmXGTmEL3FW5XJ5dSus5u4xl0x99DawqCop8PG/fdly/ptu/GnzKqq1iUd2x&#10;h044oumGElBHzGRC3Se+uaq4eUXvrGOTsbkCp1P7XJjAy7HgBclg/M40B7Ql0d+OwUcHTIvP3YaX&#10;buHW9bF8v0DYfaWEu3l4+t3PuzJssGqieTGC/H3OotU2f7L5jO2W/wB8o4CcsfjWP15I2zZzuED7&#10;eNXmD4Fv4WqM2tfxEeTybfLLtQe0TtV6xNNdQMva2mw+OBbNK9okpbE+4i3pxyxjFjjUzZPVmzGh&#10;qPPjB2hPSXelk+VZXJ3jYMx7b3EQ47tz3AKLJo62XIsj+5w/+osTbG6f/wBRdp5UDJy9wPGLWXxj&#10;LzCZ8Hyo8SpKUjbAgM+3g49Idz/SuXZhWDaZTF9GbUuFVwp+VjgKByYAiRk5Y1qQuWdr8piuzNRv&#10;Ejkclpv+snIO0HpNUYycmBXCl9rEueOTuXl0kY+WMfAsrrB4OcZOXu4rX7az2XyfyT6xPL7i6dCN&#10;rcOSdNOiqw2kdquccAC+X8kCqo3gwzYDmO6SAmlbJ41Dl7MQSAbWOWLUItIpOlxwTHfH/GPUGO3k&#10;SaB6XHRTOpCvJDvJmNyMgrW7LmOqKDlLxsAzmRtRwaty3xrSK4qjHJTmDpwXdMffjj7q5pldST7Q&#10;NvxRhH0yJFKQptcPS/Zey7R0d1vWrgx+4uoqDqx6zcgbRgdOIOX8iz3ZfVkhczp8Y0qER04FbuCL&#10;kXSEjGyfucns5h/vwLMybm9th1uMTUGHlDy6fCPvlrleVwLKx7B2UBAbmDJdukItal84cvJju0en&#10;5lxXaaThkFyBg21LnMGPuQLmN2M3bNp0JLDjnaJLyNidm9zm3FhtDt/bT4waLcV0nzrqLb43cxtm&#10;MbPju2lgMwpdyw3Fmbjcarm1/Kuzws3qUnn2ZxnTNMZmDgbaYvjRgyeWpjOsBwDO2sCHARWqoCDZ&#10;37zHd4x9NYyQgzaMHmrbOeNUo+YYJlZDx3bvyQLeNm84F9uDxwXSXC3R/sQLB6TIO4+jgB+ouitn&#10;bMlMNu1XOnvGmPxwQK24uQU/bo8I/nQAx6cFoq5dZuCcEHANd+VxRbKpB9pWCjDaEIfx1SaH2byU&#10;wzs4AC30mkMffB8yxUuCg5Xl+8xkwR9PljXQmyOg3tzfHmnBau3CrpwexuU02O9YK4dDFqELwLjn&#10;aZXk2M5fNoDls2rQ7aOtt2y1CatwA7SNqE6M9OYM1twD0hrnt5XDmAZ4IH2sTmIPNPJj83qqkvGZ&#10;IyHwcBE7aWIvbbthmpNtlTTsm5wHtwfCTA6HeubEbk9uAnUKptEUG4ePc+nAvTen9l7I1MMWDkFz&#10;4i43KcwY+D7FndQsZkMkqxhxzT42zNsdszPbgGLUJ40YpORzGqiAYMD7u1u6j1yVdaTjYfKWElOF&#10;mxLjJzFjNcUeSm2WAL63pWrd1ZULmCBJbuf7ToXYWUr+0pVf+rWQ24tpPUYnkBP2M6uuyf1P5izH&#10;vjx8IZumlsnmEhnYgQP5qIblvy2wuBdfyCbY9L+nJ5lxec8zc85bGyunX/8Aozucb+zqBJi9Rx6F&#10;Jlfq8S2WjPjfFJvHMUv0bEnDQei/uQcxbbVdQS5g2vG6a5or/wBYV3JiACFgUkbjl9zAsTljmbmm&#10;dKrZIGvwuMjRdPTRorgClUUvLo3LFhBPBNzf8ss9cbL5TG5fRwAE4gGsfnE0JMnO86ozTAuo2urp&#10;xm8kFKymVM3j64Zxqk8EC/ptFqoiPzH89TUxGyn19oJUPS5I22BmAQ4OUiU4pdkzv7yfeDEWe03t&#10;IbNnpws31zeC6Y+58y2AjMby+5McRIBi1LaQ5IGYkbtoyZzl01Mlbz2Y8Zro2wy8tWQjeSvCdXTF&#10;d+dVtvK3Lkf/AJW6vhOHqf8AObXcA/yLVG7gVs7wwLcfTVbp+RtgtufnJaJ8iTx4NsS9BxpZdeaF&#10;K54RsyvPNO5y1D7UIaxZ41Q/tYN4QDaAHM5ihuN5tnggPbjJzB+4gSa04qTBkgPcj8zuJkhGwbFn&#10;UWYtxkgGeOO6RTJe4IHgU5QaczrizouWNuDqEIs9rCk5dOCbyEAifDtJ4g2RskHUKjEnIOBzkAUl&#10;tJckZcYDVGy+SvG2BmcozfuIbszo9zRliMwM+qRdRbuNy5yMfikQ2aM3L8mcAsAxai5jJ4y1NZ0+&#10;GzNbbDK9oErJO2WOD9QvgXLripJ1Q06BGwPcjH1BlXQk0eTps97NC+++FtD0lY2fq8EmshOV4e2c&#10;ZbY7SxeX7cbfZ7yjp5s3qdxZoVD7a3tYSr2liJn0tUvHGsy+w8xDWjGNhaIZ4Iov2PEuA9plaTqm&#10;J8eWwHKPcy2tJdjbM6wm0clBMo3xSOnArY+/gXXcv4xvV9Z5XEcxn5sRkSv5uE6orCgybsBsE9x0&#10;Nc6zRm9gIcMZyjtitbt41s1F7RCSd6CWzU/3jqd/P3hrQtqmzPf5dvjPTmDfmE8a62bCPPut6Y8n&#10;domyd68JvLYFsxC8tU9nRdVtnJwm3pv9Veikrl492Y4AXLd3URiaDZW/aVxeazUuM2vp/cOhxm55&#10;55+zjZ/WEkFjjY7xATykqPk9YMJkB+/YlJBate/BAuupPOBvKjO/YA7Q3cQhE1f3R+8s322esA9k&#10;jndpVKrbomq5I5F/DW1hc03t/Mabtvcv90PSv1jBypyBsZi6GH4nAf6kS7GpvbpSjOUyo0b4TdqQ&#10;qwHY+4mNVSAD+d04Idzl6Xc91DdqlNkqQgJU2Y2w3bhCCFBjwQK2Zk/LZHHp7W57xD9YjaZjqMEc&#10;qPcjl/LIPgz9NF5NtLZV3KuyJqC296a0jZJRclkckAGAAiGJ1CZ41UK2pAbd4B42044PLX88878z&#10;Jt6fp/R4flaejYDGsWv0/l+mYfNKbqa29DHx3bYycEazh7sxqt5ngnbr9SNaFV22ua05rPGQncHL&#10;8EcCO7Ja8c1k93iAG7htWx+4sCE7ORY/Urjo0T+bQ03YzHyfs9/H6X5Tk+YTiYsGxwzV9cjb6Y7q&#10;rdN1Zv48/m2ri2D1o9lcxYPTv4NRq4L01y7R5BhHgjPbgIVf1ZylmYk2JYfz/n8Y2M162A2qZoRn&#10;PgGgPyyroR5twmNveYwZOn4Fg9eSvBYNB5SqFETNxGTc3J/ZicwZFdMd4pE4x3ll3rzauOdvQWbu&#10;mhkrmAzWd5AtVovYFKqwe3mD4TdqMupdWsTiiKUYNtwZvrkHLuDEuV40o0VpSjU37nLbYwMUXtkk&#10;LCXAsgKSYD0rfjV39FH/AGzK9mtQvrZyalsXcgXK1B03uc+PA21NW18i78k8g3ZzjvicGJqbuLPk&#10;XD88TZUWLouJ8XEd3jHesm2SP+JnDfZVRjPWC+KOP8i2ym386bD3aWvrgR6WoTJAssrKSt4R7vGA&#10;o7nmcCzCcVwRnLtzgOUcFq2vLkOy8nTTg0yDvHx+7U2rosb/AA5ifrSTt85moG5p5vhh8y3wQLDN&#10;mcrcwPd5scsVy4uk2Ozxm/Hej1I7tsiv9abP+yqYvNgW7hbRO5jgXuvKHNaE6x8fp48fF+bU8qz+&#10;AltvmfKY+3IPs48EenGTUuIO3JqH3MBSGILUIhrMllyDHaWwN6so9m2xxgLj+EvYjz/ojMbc6YDx&#10;8uAnlJkjNkF6A0GpAPmfOoc42mNjEwBY5B8pGJXUDZyS9Yt3EB0TiY4lbmAm8h04yIOzo97NWxzR&#10;85WpnccjxwcaskwmjaQyE5o31u501I5AikwcjPBkjUxvbg4Fm842kTGalBB3B8tIc4cwIpC9RuTN&#10;5ZGkR4P4WBZjL6kJxxqYSeDj+dFIXBKYONX6ihjeYCZ0NuENnQ0g9TOniw9MJpjyQICQZLeOwUiJ&#10;SNu2jegvcHUXQg6glwRgC2BooA4zmA3MZMC6Q2ZgbM2x7wNa1pox2GSfTHAYAm+7/vq4Dp962Jgj&#10;1I/hC4IFONSEqXnhX5Jrg4Bok8qQZmXsYN3udQv+FAZXSe55wnKONwrs8k4wttzc6dwVwl0qLh5m&#10;NQOJSzcscAN49lEpjwe8kxwA3NratK4TSVsgj3w1rGMVy33FQ+2HLwYI47Q4HHLGLjQkKS1PKbG5&#10;GC8fyiaXgUOoJp2qTdoD+yt7SMPCNt5YwR6cZBWiKnzBm9jJu0tfXLYtQiADzNnev4wb5GPTtlVP&#10;rCn5S5cggYMd3j/tPggVqbzhyFkcPLjHpXP8SyWcVoyYaIT7xc1Se+npSQvKG8GVs5OHvjUMjxZu&#10;4nDl5Mcd/mFV2uaeOBWkJM3glzIpg5wgPBnSuIpFlk7Y7ie7UJ+oq3gUxJoGBgjwrnj1Ezc00yO3&#10;B8iRB6aSUDJEyMn5E9bxp5u3TCcMS8iuHBwKnsx4OPgRIjjHkQAY3zATPxoaRxevxoaQePOiVsse&#10;flqgCGQnfjTzdx/sambnqeWlu+DjU4CHn40tVPdT6f8AgUwlu2D4aAA/BnSScczImR5xpZQIgyR3&#10;09/1f51M9yNTG9tTlAN3fBxpbuSPP3FZG7Mcf/UUzc8ZMcCLj80FVGz7kB86e3cVz30e7P7/ADEt&#10;3wWPhi5iTeFAHG3GkS3B/vuIk4IOD8PSVbI4x2E4/QYJkLz/AKaTgnPwcCDjeDT27jSxgurjUONP&#10;Dz5O+mSDQBDJy/LQ1wPuctEnGe/jUNwNMFjNxfSc4/hpfgKgnGR586VxJwMkHGmSW7qnKB4dxErn&#10;fg1FDHnSH44AZ0sB653FMGodvBkT4yYPh2+YmAS7nf76UCZG4wJ4nMwIAmY+4iTcff5iGj5mCNEm&#10;6WMCQx/iQJ4bfUz2h3Eh248kfAphOh/dqcoGf4amdP8A6SZt4CKYMf5FOMGSZCZ0rfjSIQlv3EyQ&#10;eD5B6SAGffsfTUPqaP8AuBPEJ3ENcOdTIqEinDxCYx51DJ74EiDImRj/APhFQIHupkSuEuZ+NPDJ&#10;jGlb8aBYy4Hz1Dt8+Ox9P3EYtd+D+GobjJnjQBDt+Ppp6NIjfB85Ev5EwB7gSuYM8H6aZjTaCclX&#10;CR5+WmbZI0vfSGQkfGqAF5+DgT1vB0EyO5Hn0kkATB5xng8xM20ynraAETJ86e9zlpkdyBIngQTi&#10;ITH0EyS5GMH+4E8Mmnjg6ahk/fQA91M6eH4EyMeonhj/ACJgCt4MkHH/AK0rYuPvkTwxj/8Agk8Q&#10;eP8AVSwFc0+RkTPn47umnuBM4EAIYyfTT3HkTMaQ840FA8QmBPakaZHnydxTN31ffQAz/IntPufp&#10;pm3q/wCYnrZI+BADJCf3unaSJcjT3H5qZGPvoAe/y0v4iRHGNMxoAeIPuKYMmBQxk8CmdPP00E48&#10;TJ8iXARNpwY8GfmQIKB4duD+8Tw+X76ZGNInLyIJx6D3EieBPW/ABM2+53EwB4fgj8pPcHQTI/BH&#10;pp7poAWpGRK4OPyv8CQ/Alc78emgWM8aQ86TjORIaAFc1MnTTzcf5CaSZt408PORUATBk78aTfJw&#10;fw0zbx5/7xLeMeeNAEy5gUxuT86Gj5h44zqYO5GgAl8imDQ1IjjHwIJyZvGCxHB/2JDyKHpxkwJc&#10;HQVAEzH308O3GofnxwJ7Tj4/71ADw/HY/iokMeNQxjHc6SJW+QmAL3LH6SXB5RE8MeDPqjSHk/EQ&#10;AvIggOnrfcTwxqY3b+DTQBDb51M3fwJWx9xPEzkVACHbjGmSfvokMenjsXEt30+RbU5OASD08/Am&#10;XA+4rIRuSDj041DGzJ3OP6SAAOBLdyfUVkHL+RgTxJf+IgCnjGPuJkg8fGrISXkj/DTO5ltoAAkH&#10;4NRPW/GiRGZI8kCVsnH5iAA5Bk4+YoZG+PJ3LSsm5k7/AFNUiRGf0v8AQgCn2/4iZI3xjOrsSXkU&#10;MkvIgCq2yKHb+BcgVk3cX7Y1DIzJ30AArZUxb1P+qjHZ/wCRMkbqgAbb08aRE900z76AGdSBLAlw&#10;JkY/GpwHrnfgStk40z+BzEyS39NAD1znp6BNr540ATk5AoeBPDJ/EVABIZMHzkSITn/xFEuFSufV&#10;U4EveB/sKQgoyd//AHgUz+JbQBMGkPxqHc7nwkrg+NUATN48CVz/AOEQ254DqZcwcfAgCZjUwbgf&#10;00N1e/xqYMmD/wBJABIZNTGiQyYPnQcf75FMGgWER/5SJjJjzoOPPwIl8nTQASGRTB5OPgQcZFMb&#10;k1AfpqgA8O3wIkMiD+4iVwnBB1OX8iACQyfSRIZNTAg47kCJD8CADDcmn/DR5uRARkRhuPB10E4S&#10;bokPwRoaPwKYMnfQAYGTuKQhYydy+iQ86ACUCmQe4obcePgRRAEofgUwfjUMY0SGNAEwdtEhjTMC&#10;mDGNAEwY0SGNMjGiQ26AEMaMNxpkbdGBjU4CGNGBjTLcaMDGgBDGiQxpDGpgxoKB4aeGNIY1MgQA&#10;hjTw08MaetoA+k4lApCAPka+k4kpwEpCjqQgBJJJIAcSSSQAkkk2gBxNpKOgB64mcaSbQAlHxpY0&#10;zcQAriVxM40zcQA9jTajkIljQAsaRCKHjUOYTRszbHcuT2wj5hCr7RaMCVxVupKslMhbbzMnwm8C&#10;4t2ueuZLpU2OGQ+0R/8AMk4P2V5g1htwn1VTE8ZnxXEZPMW10So25I/4m2nGeZIO2NunrmPXhXzC&#10;SH3Nt5nfMvM2pK4evHJ4IDqHNJ45jbHgM+yXVmLghI3OdZeSz7e3H93hH317ay1Dnjm5e8zS1Vdm&#10;dSdiS7eYNR085nuKqt5O5j9pMDIMVtU+eTgkyc4/L01zPdE3BJw8xtt5jfZydNVXeMBEy4cDDnsJ&#10;6YTAcbKz3B8tVgHqkZy2W2AszicbwIRCE8Cz0g3Ovg6iebs3phY4AF1ESbjHBYDHpx3UCHlbI8JA&#10;OzfyKY3eEgbHDAfITmJl439pPeUy2OAYMAM4+Yg+Ae4TjRKaOCaEEfTS7QvEz8HNQFxNCG40AJm8&#10;1M/Apg7kBMnAgPHwKZ2oSAeBLAmOJhjQfAobgiZ3jvoAMEeaeBTKfeEZufMuIaQl4eRWql2d4Z8a&#10;HAadI5g57OswH5nM0kNnjgcA8BrWmXprYG9Lkp6S7/8AhanBnWD1IMZhgjg4yJCd0oLU3tzLO55K&#10;p7xmWWkPB5iuGzt42jyPAXILqmVxI8esG7gHpJ9JE5xj80PvP4ara1qoJPubIEcYLcfUWYkGKAiD&#10;6TBuMCPEGSMe8wHUNxKy7tjg4FDbvMCYMLJS9QPWz3IfOtypuqG01enC504yaWkuXbmAmOBXBm4K&#10;zJvncIs2bCU0uhTXKOqBzRsEZ2zxiUcHTJ34EhuB7keOPUak0xufIjVDpOqB1DYYGtDuF5iMDlcx&#10;YOTs4/8AsjXn03GdMdombaVtuN7LXoDBP8UdtdabF9vFRychwmB2hL/7S28H01yW4b4yY4OnzPcR&#10;gcnc+3Rtn2ta6XgSZsJMlW4W4ya2M3bPXyntu1G+mmXjkbjTEImmspPX0dZNwxtrR2fUH34F5v0/&#10;PHMtGeCP2gJBajZWymnM1jnLHsE2dw6GIY/n7sa80y3I2klWxr73y8R6Ji+d0xd1kf8AuOrq7k8m&#10;C2O2dn5nmLhqYSr7MVNj3LeG11dpbc9mlaSwsjZzFjkcf2kfBjVVrDYu37NBHBpufi99ZnL79OX9&#10;I65cjx6n5T95/wD63uQ4/a+Y6P2aPZVtDlIDbiI8bfSLcGs32mbDBxjOaVaEfUbf6U36qM3c0fUr&#10;6mZqCxBNNRuT3/8AuXoFO6OC/wDRgcB/EGs2TAfEl3w5GvoffoMTxpkRq5CNPSPB37aTqmHO5wWt&#10;MvLIJWWqxuI7M+lQN3csyi3kf+bD7q7d2serQ5NMTvmzITyD+MuRiuJ1IZsdzHKre56bkfcj/ZXq&#10;WL5mVN2ONH+oco7CtjbnUf6ZqFD+sQKcNjtp6yEOPpkGtn2TetA/pEvY5PuRC+zObePOuGKwrCSz&#10;vcd2YiZxj5lpdl7M5PTDxkxg34RN8aiHbL44Fj8WDgcuZDqFaU8DP5fdwHTJyMnJpqb6DuJf/rOt&#10;5560s+7WlTFyxENm4F7QQfH8yBTqnpq4mO+fal07uF0xEJ3FzxtXp/dmQGwXtuMZRfOrHQdSNpUy&#10;1rpIx9RZ3M/MEuSytepp4uBEV241R19L5WJ223YwMlpeT3rn7LHtMz7tLnsn+oMn+WvUuj5wJ42A&#10;5Ce5AQSyT1m6T+0lDTWAxxf1f7SMhE7lObW1BDn0OYt54NOOZjjVkl84ctuDqLWpPSbZ+M8Fi4ZD&#10;ZhszchbHMEFwAxL2i5XmHjTntb2y1PJW2cyEBoz57X8ix/jICPmJTieOYJKxbX+X01sFQUO2goun&#10;J2w4HAt2cj/8zAtOE6r/AHmLN3O38pmMnmhJU5vQK1M6gZTJseCM9vy1jM4cPeCAFvpqZK5fuws5&#10;863zMRNqD1QD08BuMaoZG6uBB41D3f8AOtAy3OtKfuaZ3Pvq4bv+RIcrvEwIJynt5WSMmCBdXVhL&#10;xyHZbKmcem9eOiuSD8AYFsGxf1e20tl32tq32OUt9UYycbo3dHh99c37ZK8c1bOjvIwCHByhjF0A&#10;92FYiXdS3b+BR0UJPTRbGfN8JzG4boa4bq7OGeNDXDNbZz95SSN1DI3VwIzQ0jNB+SqkbqGQashG&#10;6GuG6nKARgX6pVtM4EANpJJIASsYB4BgVcVob5xpLxyCZGhrgimXEBJzUocPD5imEHgQ1ujzjlpL&#10;fv0AhjHeTNvUwJ5mSyTGniONTHAvyUDwyYE9GPAXBAmbePOjEn5iS4CbbcXMCljZkjyJTBx31D7Q&#10;JGPBBxrL3dQGXDwkGTmKGNxgUQmQid3ckauKBPPcQcgyQca1un6HI5Hjj04EXrCgyMBgNBqB8xfE&#10;zUjKXGG3Eh3IyZOorISXjT0vleMqfeAZpjRcgxr0HI4m0EhA8lr63btFt8a85ZXMMD1ek1F56YlT&#10;kICjgILUJ4PmXMZTVy3I1Ooxjk1VsMrqSvN5zxnuR9S740B/4gexbty7mmQa3KuKbI2bAfwMRDM4&#10;5lrgXIs4Zjgc4O5d/InIIXgGrHjl4TAa1jGq3LyE0IFpBJWONtk5zfyu/AgNPvCM5sDc2O8fDILG&#10;nO3FEadpp6m7CZmymNKyyPrcsnzwLcBy/wD3bXHFF7YKrpuU59nIhh+G2jgWvyj1p5BMmW7BYll7&#10;0mmMhNeCBfyRzH+zDKumSpCtPBXGw/prAc5Rekjrv98tlb7PZK/b43zIWoXT99cR1jsneS1wZpyw&#10;uNRuT5O6t2pau3symp4JpdcXC6ThbLtMHu0h3mxcjZlEX9hPwrJmDnoh9dbpxiMyiLkk2UfAeZtB&#10;yuo3k63AL4o47SZnDxy/nRzPD6w9In7C7w7HpztEE7CcTOAbW6S138aw1x6q9RT6ddqyc+8Sx57T&#10;vI/f9xf0HjMntdQzaPJsnCdbWvdMTIz39sfAD6ltY1V+ztzzm11dl/YOXSSfdiOQFHHa5njxwKZU&#10;Gy962Hjlr7tBr8UWeBdDCtZ4MWYs3a22Hm12+9aD3YuS2rVLJhOox3gmvwIvtHZ2XpwuWNuNZ9LJ&#10;o5lWSDTW3UpunY94y7nKNDBXc1bc4KAVPNRzggTBBbtqESoN/wAlj9JE5HM2QXrGByDJ1FHpDWvW&#10;zTTw4z51rW7ZqlOSsm5Xo+NERk3kZwmPbg6ZE9TdPvakmO5sNOAnLWqE2ATqVS59G85Nq6NcTImx&#10;I7tdWP8AeOiQlrO2crjkbKCY4OZARas2YPQj3GAAsY1+NqPcxyF88j4Bl5nyLQpWccDOVTSLpiGJ&#10;xcX4y83VitNdPf8AQ1HYxNTTG9qdCS+JsFw2tjN1Fg1OVG9kjnB3F6HzCTyKom11oYWPy1gFeUPL&#10;t83aNlbj8xfvlTnHwV00jRnjp9/j9+g3P8sW7izBq4kA3AwPG2pGTmLIYI8K6Ue0/MZJo88Kw+pm&#10;4oXnpjDwRr1XG5JMhe3qeZZPGtjNBXGkQibDGnbmNUeHgJPwZFMJnUQYFL4F81PoyPOpg26ir51V&#10;8JwkMdlTBuMZEHtlS3ciYAeIQahkUPd3KVxACJnTO7409cTwyY0sCGQahkbo9qdxRLBPIX3TUAPG&#10;19PoUX0w+mFW5vK3Jugnh0w5NwARo/8AmKoKX6S+lfuJaYfZZOhivbiXAj0g2Y+l7w+nOlcWUir8&#10;NddT54MMcgbmJwi9KMS+m37wmCAS7BldBspaMHK+IpjeXsujaH9NQeumN7fCWdA05wabKHxOZpq+&#10;SzZo3Y344z8v4a2u3ZHyBE/nQd48bRtsiha+Wwu6JSzIHlLsudAfqqkTBuygKeAx1sBKXI5ZHeQA&#10;yD5iwmfsHEBMaoje3+IUn48aDbZxaiht5mSAiG3CW0wrav5izfpXNBuZd/loOzkZJlMd2g6izKVu&#10;CBc+4tHHMNTIoddKmjLiHOKLHLZids5/hpdjy4I8cB1drY3msY+dapQezOnKkZPjGngm5m/TLxxp&#10;DpoUmGyt5ZRKRzDA5yAVwnkjl27AgbWibvzLYlW2bcTbjuoptH3VF8byt65sGg04EYqCTuWzbHAA&#10;pILqp46ssjs8yBGG+0yYs21m/cD5Ze58qcmFUDn2lVG43m/g041dpG33wdnvokPaJJXLbPKhY1MZ&#10;1pLm2sEGQfTKniAkOXzFsPkXPiJ5m4e2r0AMlrUUNxtcbQE9mBbg8siDt9thLmANocCRU4o2S4dn&#10;keX44LuDm20zNBudyOGAGS1pjVbb1Y2c8aGzCsG1s4YD5yIpAAs5W5jJggBcjSmDwkqJgjOqf9rH&#10;PBfyIbMHhHjmz94gJyyK2ghvLsOsN/GeDvqts54SAmAyrbOTuWbnBHx+Wk8I2DfxgThNxpDfOphC&#10;OY8kCzGT1ISAeC/cgVkZ1ISDPAdJoAslx6YgIILpLfTSeS8jNz7l1GJPOBwEA5DxjVq2gM6ceMu1&#10;Za+tx/2lkv0UAGcEetiAM5u/DIPgjVbHPLJM/JIrVL3kuNJTwb8LBa5Ze5GsTHvMfBwJqSZx0Uzc&#10;Xhg3bU+Gobx5jJg3HOslpueOZU5zguB8tbB9oG0ybAgDqGSh6CZL3hOAwMg+mjBJhZzxnzq4Sen3&#10;phgMZiXB5gkBmEvbNnOCO6O55qzy4A7mM1g0GpAq2SRtoyZAW4/MVw7PG2zhTzi3u2OA6AKGSV2e&#10;PUgQFxR7IxD9ONaoRwMw84OqqqN3gc6KWBSdzIHRg1FWyDcx5ID8xdaM5fLjEBHGAWoqTVlDjCTe&#10;WB8nN99fEuGuS057ZsyBc4IwK+M6gc28EZ86mTBuSMXtgPpkEqe4Gre6RGhU+QhiYDXcCMTyTlYN&#10;rweST9xZWSeOWGs26aPM6kIYeOAGQmkQaQ5I9Lg9TcwetnO8tj2zcrS99EpPIxv75pkcunqqkkIS&#10;3jg/9i0ig64bMNFyx3y4LTWLk4bWqsWdDhsnU2tnwllYbeaYYN7Mcj3c7f7sUfB+Itfo/wBbBzPm&#10;RwudwZmtWm1sWD9pcW7RKHs+2B5JNS34ENpuTtgst5jOIaih4yAvtoOtm5NqjpYm3CsJVOt5jfFx&#10;9QYy5DwfKoe1TapLqwH7fwdO0uUZ5UA2Y8cB86zNo/ezF5kXUNgqXufCRJylR3fsm2/yGjZjuzNi&#10;XcnArTm54/EvR+l60lU+l2Ng+ESBeZ2wvYH9oCgM55N0dzTz4F6Azj1TN0sP6Mnm5mtfd3OOyReM&#10;5rSHJleCPHx+biOmws1qlbnwGwEkfasuwR8dq0sNkc4GwIeAx+XpEu9xDGe2ip9nrjc6wpV1gJ/a&#10;RLkbbBt4lxnJzSoBdTSJcUsLl6XJ2zb61XcOtK028UxTzbzDXVho/XEczUnZsDEWAi47JKpjVkuf&#10;TGE5SRj5iiUbQZCvWUHMjJ5a6Dhh4uPFf4+xqiHXNNa3bO6Jns3ks7lxjGY7vcF0865erGli0m3P&#10;A2NvDMhfLV8rmtZlRTllKwnyfEWzSSmJjPpVuji04uCu2/H8q8/hZjJ41iJjJNsd+vu8P89DazOM&#10;gTldOuPv8Jyqz2+PabbYGx+krtS/raDmo30tmupA8Fu1xZDtr2VTWWkPu7HRXO0o2ez1znC3Kvf8&#10;ZkIk6Joz0tDx6brLxrqz0L2P1hJZbVe4M333j8iuG1DbA9klegbGBk9mXn/J6EqaQzILzdyjjGtk&#10;2uXa5cyqZM+duohEH78C5Cdy9EkZWxmvpqan/wBRtQuZ64sj5eI9Lp564NFMGG6xnK4P8LgUdn6z&#10;Eufjxy1jkHzCFKvJKWbGJ88yd8nLGrJONg9YSpsCOC6SAnlKHXkzFeMdfUe8V8PPrNPujnfdWeuB&#10;R7MhwxgK4j+EuTNonrNs6nmOCMFtlyyDXLp9mk/KU8MYC4x8zxquFpFy0Jj8vpkXTweWMVG7fxEk&#10;3nSXJ/w51zQdEMp7MQbge4HmEuccC9E6L2Z07Km2OM9yPqEIvLbZ5tIHTbPA2fbvc5nfW+7M6kqe&#10;tnO7QTW2HzFwHMWAlyXen461aGnhcnEjK/Ub9t02d74yxtmIsY9RcCVJs37Vl15oC25Hp2133WFN&#10;7RaPZZJr2oy5pBl41ztN68krkl6OVFZvbup76dATkMarRi9PHhH5PpJv6TzzmdITltHnARQux5q2&#10;z/0FGvTeaM232UnhuZHpWyEXKUbntFvZMC2YfLJ412+K5ykylaM1j6afzOQmcpVf4gyCX7Uajlo/&#10;Q2ifFwQdMisRdo8xnFkMZy4PLRKe0Hvze8EGdYeVuRmX34F2MLLLmq19D2cehiuTLjf2HWNPj3/R&#10;6w/M4EYnjyYsB2Y9QNrpLBqNrxu1GZs84emRdO7P6olMyICyC5H1Li5d2Ld1W4baM34p/UcozSaC&#10;jKfAtC2fysbnWjWnbQNk8pC5O5v7v1OUmaDke5jPgOIi6V20k5JzrXGzS9wS2DlEt/vwKYNx3IOo&#10;qq3nm4EA2MDmcsglcBj1f+qk0ihkd0N+OwXAkzmBIxggv/TRgY8Y858ip4x2SYI9SBPAZmDcjYnu&#10;IOTJn1dMvLR6aExk9/qJcA8n4iCchkcXiZD24+mslrBuNmTHB1FoU43a3yPwylWb1o4lzxsAMALd&#10;vqK1Il5krh5qY++NMuKgx38Gmq28JuxMEaGkJqYE8STBkJHnUwlUaeDvobLyEjJkQ1w3vEzoAuEr&#10;mBIyY+ZAj04eeTwEQenx6fvqyN2YzEwRg5aRcBSd3vcaslNk3YmCPUSmDPAQ8CGs3BAkSHjkHQlN&#10;uGxrEEGmYZfzrq6n5g5C2BGYGceoMi45pOYNjEBHH0+XaXZlLzyXGba3Asx5qILtK27J4yPj9n+I&#10;oY5e53Y4dIhh8vV7iPN7jYZ20H3JwLT76GkpMcFiCM+7xpyds/Jksv3mazbdjA3eMd3UuqyEI5lT&#10;myZjzCoPPKfcsHOf2i2X9tTJe8G/bHDG+zj5YyJ6SNxW6k3l4L2Y4rJOYNZvUjeYsBgjDdwdQfgW&#10;kEk5Ixnjg513l3eNWpmzJu2e0rUvAz1nON5bAggu4CctadR5BvJjKmD/AICFTzduONtjgBnHyyDW&#10;tbJ9mZKnmIHJj7nHzdTgWLk3VKA9CKTpMchbAwWtTlqh7aBvXkhPBLfZ3V27862yRtybsBmbjGK1&#10;c/xIDMBkgGds81ICaSRhe1Z8xcnaMN2T1wOayE8DwG7umekRXCVzwhiHDGDJzFldF025kk2PBfya&#10;QiXe/B4ls1xs2cnMHg6iEd16xznHIvrKUWMzkE1gOUcZBLz9nlaTYIwB34o7a729YSYEcjOawVvH&#10;aKP3F51jIRyTczAKS4K6tpzumiWMBzi4U+3ev5KeCAFyMayWpLQXOPl+YtUkcwm1Kk3lgf6l1B6o&#10;mm/jPvIBe0Lzh2ZVJdYsthFJp+eEt7tGfIpjgm7X4ID24FTxN8GcIOWtCZvBvG2ByDPaSXZN0Zv6&#10;QcDZGRzBng1NXTItCmEw3lkDeQZPMVPl8wHLXOfqdMq0J5u0bbHBpwdQasc+3cBKSySeYNuzgGv3&#10;A9T3EiTBtGM4QrMaXnG5ubPc6n+pEnDzds4TiJAQvSQl+yPMxqRmW2fGAWmXlrOBzOySzHqQLa5o&#10;8bOW2OPzeWVZlP5O2NydM3lpfG7x13TLeVrePBxrVKDeNn7kDZzp+WsmtkuB+H1ER7QJAQEYeMfl&#10;Ky0LjpZnT7aN7ubm1jIW1c7iZnmz+bSR7ZDxj6g1T5fUBJqMDmPUjH+4tOJPHMfXzk6i6ZG6BMG3&#10;7Nbe0g5groyfIub5gTrB0/hrQqgcPWZMDk9zy/kWVzQmMmPl3FYlNSRDnCcTDtJlZj4xqnt2ZN5w&#10;WEeZt9PW4ESuWR5OAeokvFF2k7xs2ZYHLHmfuKt0nUG4TYBuXbKhs0mg3LYGA9uMfTQGX2oyY41E&#10;hKaSy47A2qVY2fyljGE9uMmoS2sfkdSDCN8FyfmC00NmDfAyA5DyeXbVbeOHrPPGDRItRKdkHOIe&#10;+Du4Pi6ngVweSttGPeQ2h/DVJk7htcBH+or43btoPaYLuAfMGhxFcVuVzQjYuDuEWhN3AjZzaiD1&#10;RS5Ny38OpB5ircnnmMeDlrF7RqmkexR5IwW0YGQbaXYINTp6qzck0LGPkCx+YrVT88vNjwR+atqk&#10;zxS+cdE1rANWSVzwe8ng/TVPnAxQE5CAs2e7Evd/poFnRTecOYBnjsW/qrMaseOXN+AOoEmpqJkj&#10;zuX86uDMgzMscGpAPmXO4i6ocgwFvVD2W+zcwJEzOCDfjxmB9QaPVBJxvCHsgtxk1EBp94MJN2Nw&#10;dRD3iKTB5pIxtnOODgVxpraXL6ZzdhCK68wncVvrSm92yQakHTIsCn4R+kfo9MStpVJ7hFd0zS41&#10;NtKNVDrEf0CudPTVBmDgnB5aqjS56S5VfZozJGPH5gkt3AtTOHh/mIbOc1pnRzemP0f0IiwaEhzo&#10;SSHBEpgnPpjj/pjWkzTXVZmN/iGybnCM2PjVVjUg39Fz04U5gHEvwrSvTT26gfrMhICZFdd8IIeB&#10;wYSz3hX6vjotoBh8QcXAZfg4CW0IUrfCIr9mmmgH16YMHzr5I3JxpN/GjO/o4tdeHUBQXDcaGEHg&#10;JgV8tjjbAwcaGvJWW3rKVLywGy94QKThwgZRkEiI7cY1+tU+GvpnwYIQcfzodYIpzlp6BR83HAoM&#10;cfdViv0akh6AyPYPVZsm4ibwfVgWwS+i5DTDnJNd8e+WLgWM0vOJ0/Hnmpf1U/Uc3btGZjb8XGP4&#10;q4pra9e+enU1HVsw2yEC2ss9R1yyWugsNl+1RyEZ4N+KONwXUJ41xFHUk1M46uBbLRdNuXhLxrow&#10;9RRzYKlFsKa1vbCTjfZ9PgRwHKS4VekEnt0HR4IHlq8TVIqHsvqij5OMEf2V1vMWhV5NKYrCUnbQ&#10;AdEdfFFwLKm8wbSI9HuHT+q2qVtv944tmG3CbTJ6cLYFyAhdNEiUmyckvTV9nJyxi7i6K2X+rmyk&#10;l9/Mjix9MY1j/rCU+yYEwNtOMnLH31ioyeKZkK1o978xlzcZkFxLJH/Ehs/s4wH7Nuo/prMaol8h&#10;cjOYJ7kdpVv7FzHdrxtODyyFQ1vvIR9L8RdpUk4tzvLKruYzOdECsg9n8xjz2Ey8mExYEwd/yxIa&#10;PaIRmTP0/MT+6JS5JpFD0H7SAz/TgGXlrsCTzyUtm2CBiXy+UuDx7ZB28eljWqUntoZObEDnTj8x&#10;DsY3uHXQn1qr6g06oK8cm9gZguRuC9Vcu15MOynuMwM4/wAiuE8mjma55UC3q8xZLWEjeuXPth+W&#10;okJVaROmtIc0rRzPudqJlxJyRykFnjurN5O39pwQLoqn9k9RzJ6xZwacZNTV7kHvLoU1RttZE5zZ&#10;O4ZKMcxcjwR9Neq3qd0WSTyF9NXlocbgtod1VuT7E6YptsAzm64OPmEJ4/8AQjEv20Ux92jmu72y&#10;9QS4TmbJtkqrXHPQeU01N3JHvHbrmqGQW+OC6ReeXrIVA5jGfAxuXOp4FvEjryUv8kE8l+AnxUen&#10;FPtn+TSJcFbuLzhMLppfUMOmzKGyYlazx/ldHuXl+M2miUwodlLW1413GunNsGyeYych3jDU8wY1&#10;xm3cPZ9McDl9bXsOFm9duLeePTE9M2v5hbu90IG10kbgqskwp9szGeN+cozeWJWSn68ctv6qZ8fK&#10;uCEuhKH2Vyk2edguRk6Yl2nReYYvWt7ZxCOrCMG52zZjzOYRUYslmLvW/oXse4oOgpayPHBSrUkY&#10;9K2TjXKO2TZ2SVEO5glQpeHyx51jSsqpTvQ4/d4xENE9u58hy7SABsGRzGBy1ZCVQSd2IOXb6Yky&#10;3qBtAysmBcuLT9lbtlO5kBm2YibwcwhLfcTXOq3DrsZhbO487d2J7N6rgpwDy+JmEmqMdpWTahR7&#10;2cMjhjB+mJbBs7mA7e7B5I7SMV5tElNPNj4+mJeVZPmyW1u2do7l+JUeb+0jRpgDCW3W+7ltkH41&#10;g9H0HvPtJgXI+mNbbtQ9YPtjIzkYvLuLEpPMJ9G9xy1ju8a6jlnq/wDEbRzExMRnn+kbMTY2MLLf&#10;H4BD+HwQQKZs7nEhbT5i2ZnEPzCIDOKXqup2wAv6qF/9LdyD8q3LZf6t8hlthyZ9cdE5a6Bztrc9&#10;4ixaape3HNO2kbXG1DSUDYP/AMkHAtP3PnWA7G64exzrHMn1wLi7cuq7bRPVnJGQ7wM13g3NJdWD&#10;yem3Mb08tfnLL4+mMYlzG1U82kTW3B6cbSHstn28wTUQwty3Rj9xTdqm22Y1yyAGM4mbUfl9+NBp&#10;p6q9RvB75LXwphc8tVV56u+0WDOaVFwfUgWZp6lZR9o4PT4A63ILVXRx+gYdMNmjl443kN0kCusr&#10;mAqbsRx9NTa0mc2phtubzTN5axhwRy/sXj3IyLu8bN1ar29o5h32Zu2dFVIzHU8u3wOpANcvVJRh&#10;AuMi6b2f03Nmw7MD4TcJOYQq7A2b7I6YnDLc4DicQD1SEtcaxZmaVB3F/AW/u+2d2zzy2ObAJtWL&#10;0AWwLYR/eXJOCBd4TuitjmzSVe0g7Qej6ZC8f/Yi/rCVg5pKUgkkkYibh6lpedY5pMZrMbxgXFmI&#10;fKzeujNX1K/KW0Rcb9notb+Y6EHtcnT+Y74zlW5y/ptm2SBbxs32mMo3L6OZHtuiCt7sudZxvMDY&#10;GgVvAMWmMffVJl+zOp5q9vQAt3OoumRNi1Vs90Lv9x2Ztg2uS6WykEtbHFvLwXtPuQf61MoNvQTC&#10;j+2HIBD3jTc3RY/yrB2+x+Us/aahqO5Ha1Bj/wBaeb0/Op8yPJ5OxL2eMt24VcxN6Viqy1O3/h/7&#10;TG5xNZUznxnMkukgGXSuqX6Ktcv3PtId4jItxkex8blscLlju5m/7657rBu5kj08EHs8aUmIqVro&#10;siuar+07OoINGRMgbwG25tcsi1KabUJDJPZmbHP0+5/71xPsr2ofZsZzRsREN8US1TZWOY1hWHap&#10;uAf5Fwr/ANl65Up/HIks41fy9I7pPM1So64/oemdIPHlRs2QHL/2MDj8+BUkj+g4MjyaiI5GXl8a&#10;XrCbeCS2XHk7YAnDogrZCWuD/vXmzL6oc7znBk6iaj9nPmLkcav7CJ/Nqra2bv8AcdpbUKs2fdnW&#10;ZaApDD6g8i51p/bhVctJgCcv+NGASdluwHjyVOhhJy1pNDuKLMQ4QyMt/wCIu6wuZdhItfvv/vMX&#10;J4zqXWe4o/Ces5No2TFhGC2EZbhCE4/zLVKDrSmJ9MTxv2Mv09TefAssqxlJYG3IEOMnT76ASeVj&#10;gsM2wMjhbWN5si5JX4f0Dn/U1bTt6V1ZQXaIDSo5XD3ljH3EHqh49fkfGMcWnpafB+ZYzQbiSyeY&#10;4LGt5iu1YVBJQjxmfW7nMtF76xcnhWtbYv3ToEu6ZW4YO8l9Tv3PscqESMZfnQepJPOjaM4AIZh9&#10;NWpmOdTi/HJzlGHzLqhkot7A5xvJqUkZOoVdAmFLOZdNSDaPo+UvHLELl8KXtSaZCLQqX2XsjVGd&#10;hGC4FvzLn7v5lmO0CTzo24yqVAubnzLfj95UmeTStJURjBMgFZ2xWrlruK3NQldLtv8AeMvGTVW7&#10;h1Hto26SGlZceSSTUdWrRCC4ALgIlYSly2wWC3uoRRKwk+8j3kN0nxCLNpXTc2eFwBAUkazOWcXE&#10;jK9nxfMW5PJtY3c/2l27UwZ4NOBGHlePXjLc+4PylpFD+rXWk+HjDIy4CdQuRAag2Xz6QzEEnjlR&#10;RuiFWo5ymtrD1zUqspMrb8g0fB1F0hJ5p7bKnhgZ+mP3ENZ7E5s8KBhLZUVwbqEF413Hs39Swlti&#10;aoT27fMbC/1pEzmaJGUIThpU1v6DjpwN7O3uBmDRIW7bGtgb7L582bHcvJGW9a07XBAvTim9m9O0&#10;w2AGWyoTdMzx4yYDwGXIu5zl+Wg6dHJiqtyQeZtH7sZ7rAETdxXbheBAag2yTGCYnggPcCPSHpK+&#10;VRSY5lNpq2lTEt5wX5IFjNeU+9oPI5AJw6cC0yccEC7uE6zcOMdtNrNaeN60NJTzh5I9zl4xcxz/&#10;AKVx/VlaOTDPBB+murq49ZiSzuh5HJHN1493UW89yDHBwrkuYM2z9tu0H1SEUUJzbZFkctycKrbW&#10;8x+T1ZMWb3HAu6tje0hkYes+dXvq5Fz3KyS6WtjhbSMRHRBfeS51Vew3tzBYKtN7upVuCIWTbG/U&#10;d+M9oExjJv4X2iPSHaFkyJkfreSWVEPAzkZbxOY5IudakJOqVl1Khg07YiubfjxxrYKLo+i68ZHc&#10;3+z5sPp9w65JzlK3Ge9wnWwnS29sUn9YibVPUbGA1oYd6FyholVG0C9U75y2OLAzLaWb15SbanmQ&#10;LILcYyrN9n9LzGp51gjPku3CE8EC2sL0jNxZjcwfTZ8Rp1UD7Ycvn7zUCPpjWYj9pHZgAIcF3UIN&#10;dObTByltLtwYHt7vy/8AEuaZPMBy17nBcuctbRyRZGc07NegcxgyDLqEW/f8XJTVowM9Vvb5hFyv&#10;UlYEmQztggthJzFTyStyEeNtdTk1N7g6+o9jCOMFJyrdjiIFmK2RyXuIP6vdPkmUxmsyCcRGVrme&#10;fGvLVvWlRxsjs43xfaNK2ultke1ybUqyO2Z6ht7ufsd9HRK3x1ymHQm3TaY5kM2msqMC5HpFuXeA&#10;K5L2gTxtAPtJscTiNwK0tC2kTD7VDO/eMSkMTlrm+T0uQMxYmMfIPUtlXPI/9RpohbINHKxRkA8m&#10;py4CdPvoztInslHuLOQsdEYtQnjjWs0ntA3adHczWRtZg2JzB2uCD4auzyj5LX823mVMWsnljf5M&#10;caxskpzHVsR7pqQkqjKsX8RzhRm01nR7a88kYnDknLIRan/83JNoyaMjajg6ahuNmez4M6AzeTV2&#10;81f7MLJAtsmGx/YcFkAxj7vpebHj/Ko9eVIrtxkD0zTRzZkFKrX8BztN/WQrifcnT+ksxqCYTqNt&#10;v81fFHb5d3jjjXd+zuh9i7wm5tnxXBh6mpkgR6ebD9kBs5gFvELy2zm/+4j1B0zfw/uiZvM0tivz&#10;cR5C0+OYzKbAgCfOQq9etg45BTEuA2NqPScxyTPGsTcbI5Czn16TsS/Duq7fZ8jYeea51vuTEkqr&#10;YgzIWayC1Fq2+Dm25XpI+5fMGJcZ0u8Hvu/zV9ctrt6l27aDjBbjJpkuq1M9mdFx34zSNrjJ5osa&#10;y4UKLB7cctm5qfJ7j/dPPdvUhH82O8g02w9IZC+NU+eThzBfCY9yO7dXpBUmxeg3jbHuJdPljEXB&#10;gVVH6pdFvCMTBO/Hq/OuhRk/6ByLktOOdndP1HPpjvMqpx08t/8ALcH5l1pT8wesHJwv5GVn5g3P&#10;HGuzJXL5LJ2QGEqB2fA36Y8mdGNqjdtONnU10P62G1utvOT5j29z5BPWuUcouHGNlgDuo4+p/wBq&#10;MSuVjMJi/ePt3g6Y15s1ZOKnbE9s3pvH8TGrVsz2gEjG+C/OUkHN+dI6LasWacJyWno0SqGwXPs2&#10;pGPT0uD3VQ6kJuxD7ye3GTVti8apNNvJdO5S+eMzlvN9NyMXfWnSfZ3Lp2O9G+3eDqXc6jLaCqyd&#10;45gzh4+na/xLQhuBwa0drGRAZxI2TMllsf4ZCe4lK92j+7AufEKmCR5xMMGePj6iPEcEtgjjBkJ5&#10;SZl9NkNnNqaqvhJe2ZkyeV5XAlgJvK8es504CaqtTORtnOSD8RB25BQWIDfhjRhu8HGTAE9uMadQ&#10;ThhxT9kZ8Z8g1Q60nBJVKTx6WO0tCnk8lwWWCM4sY+ZdXItUTxzVRDtmAN4CO7qF5OBYk01YQy4r&#10;wcY5U8gBvDoZdMYvGtB2gbS5qwlM1glR93mBBbz/ANi4uovaAylVaMd8Pkb6Xsy9AqfnlKTJs+fx&#10;2hx7qW3vOQ37y5+baqXWtG19Q7PGOtx9l/vHmnS9Jso78ynwN4evNXV8C2bYvtolLBz2VAAW6kLb&#10;H/2rN9qFQYG2AJ7ZuouXZPK50Ym8swFJb5loXAvR+X6qtw8+mvqae3kvp9kYgJruInH/AC3uLeKf&#10;mA4xnjMfIPzV547I9pkxfyA+83R6tsn7EC0hntM3Mh2e/feP2MECuS5TWvjrI5uMbVYbM4pN7bfO&#10;WYBe0F07vcgWM7RNj/2t9j1ZeYYukXjWwTyvGzaXAM2PcjZi81eeO1D1zKjlV8MG63ieUkOwtpl3&#10;eWZ64Z1HsfqcEF+4FxzF043qSnK/ICM1pvLJfacvSOe/8NcZ7N9rD2pKjA/nZxOAj5l3BBgWkbQK&#10;gph5KWLOnp4Idx1aI2tYFmOwqlNjsZH976h0Kbelr+LhN+2iesRuzmzLbVkn3YY/JQdxWj1tTG/u&#10;T243GkP31zrs/bsqVnU1gmRxPIxitXOMMGNKXzwcymJ3JvaGt3TGtqlIjeUblSe0SdU3Ie0oLWC7&#10;p3PfWtUft8bVUSzMgCZx/wDM9xco7QKkHOBsWbBiVu1H5qpJG7YN+DVHBzdJcvmeTIGWVW+ObWF5&#10;sl41v6Tq/ahRA35M+oHmEIsxoWr5VSDgDQl0cYFSKbrx6zcsY3OoAfLGQvcVV2qVLLpwM8Eq1DE5&#10;ml/KvO9OQpcJvTcGuvFH/wDoDuofPCfxHmnY1d142qmXdjwbqOB//aeNcxzTYu5kljc/bIHH9oH+&#10;8uaabnDmW5zHL9NdgSfaRNqwGeMJyt2Ura6hFXCwrsB237XziZk2Jm9z5jJdoFHjgGBnAcpLYrpC&#10;eDGucJg/lzNzuwQLrSZ1g9YSU8ZjiHG41NQeeNZBQlGsp5NQGsbxGQun866PCZKTJZItR7v8DmJs&#10;JS2x6yVI5pNTDBAEG7hH5S0gdSDnBGMqCe35jlddVRQ7lnIThbSoQw2rWlx+8vNn7PzpnMTmgAUY&#10;PyLqkuV5nuh1trazpB5s3bSGXXo54V4Hy2y60oNwOSSUEEYLjp4IW7D76w3Y3T42DL28HtTzljJ4&#10;F0JNHEpk8pPvj4V5uK3pccH015xmprZza1/DwnTwkqjKsA9f7vT0lfTJ/wC2PSC6nRXnzVlVvplZ&#10;sg5a6cmXpmu0HcZbAf2MZfaHBePB3F1hTGxumJWwCCBiLB8TjjXnmRycPB8ejGI1a431Q5U1Wnoe&#10;4o4AlE4mUvku8mDbgHy7nGqFNK0nU4cg7VfFcBb8v3F2l6wWzy/Ld/YBt4NMg1xdT9PzGOSvn8YL&#10;gRlXZfsvyeKndRM8OD0jmOcoc9aekWZ48HvLk5oAZE83txtuRkTzisHNzdo2IhoO8mD2Nzz/ANLg&#10;XtjspV2zzmFjPqAF5OJcF7gsIkzqyWhsY+ny1kE/GTeTRwoM3zpyZu0anRK8s3KcbaHoR2WALfxF&#10;lc0nE2nZMbk63jZ3svbPGV54DmctPTjZmRm9wQAUXrpVtYiby/KWrcMTkcjJATkLVCSccY8ca0iV&#10;0WNgyOYwFm8wmBTZIAZE5E20550KoGs5feJggArtK6PH1gKqy+absREiTxyYnlq51xElKS4TDdmw&#10;zwLMZo8HAPJxqZMHGAeCPUVD7YxzFIQDi7UHS7mazEGMBbPMIRbNUlsMxlWMGiNKm6g3lsCBscQ7&#10;YrRFpE0nFOBsRxnE4N+4tITQDW88kprAWwLlsV3TTziqJ05bHs+zwE8xTJHNJTAQ7kLHmadwXAg7&#10;icEgbYzWhwdNLcOJmzcmAb5+5+l7ieqScNjPccfGQV23/hWYyepJj92viskLcIRWqaDZaEbngH1P&#10;Gox9wSqBwR+y3nSwdQaZG3ZdnAjDaG6cfwIFT28wmM4KdnJGNsI9VHp5MGUqlwJaa04dWrdtt76Y&#10;iEJ60Dycm+TY7MJ94gHy1ZCPOypdecnE3gGXll441npK0HSo84LZvL/6i5prCvHs7enMY/MV1NRD&#10;caFtA2oEnb3AHTCs3mjwZnoAh4FT9QyJM5eSNfkS8PEl+AmONWpmMkHzqHL5G5t3o+BPD8caD4PJ&#10;4eTgTOBM8aoFky4iTcmD4iAjHj40YbjxpLxgaUe3pp4Y09u/cSSgZGPBxo83H3O4RQxj56JDJ/sq&#10;AFbxkz8CZ3cnfUy4OOxj6ikICk+W/M8xWSXjH/FQHjUxu8s/ImE4eJk/y0NcN/Ak3caePuJ7eBoA&#10;Gkb4Ohk+IoZBqYTOmSW+CBLAG7vjyWEz8iJW/wANQ8fcQUE0fNREbj6v1ENb5/hokzGpygMDcY/0&#10;rSmDHjvoC3JgRJu45EfxdRLGBgjcn1FDcNx99IbjB+GmRuPB/wCxTlAHmA8GTzEBcN9THAjzwmng&#10;j4EHcEJwKwjE3bj4INRPEt3FDH+nGpgx/hpYDNv8O4mXA+QpjgmD4aGkJjQMGePgTPUxwaimYO4m&#10;SEHB8RMFkO3j+Gl/Ol0/qJknv9NBOJJM3PyJ4dvgQUEwY8GRL30oPcT1vBk/yksCHxj+mnreBLjz&#10;pcfAmAPDudzpp4eTJB+omRj/AA0SGPH0OWlgMjt3cCMDt/8ApqGPRUy5gsIGBJmQlzIiQyaef/cC&#10;AjycaQ3mDOpygPXBpneBoaRx/ETxCYMiKQuHiOMahkIKO/AlcH3EyS5HkgAgB73O4hpB40iELBkS&#10;ud/mKgjF+Anh+CDgTJM/GnhkHwR6aYBMGPTyJ7Ug+dDRkxkzp4ZMHGgCYT3NNQ7goB+4l0wRwJY0&#10;sBlwNQyDIphLah8BEwBnqJ63jUMbhPRqgnJgyd+DjS6edQ7mAnIT1zH186AHrfjTw+Z/mJkdyDIn&#10;ie+gBm5+GkMfg/USjT1vwcCAGRk5GBPW8ef/AH+yl1Af3aeud/mIJxWxx/E+ImSEx+Umf9kT1tAC&#10;uDjyX09AmeDjS/3bQA8Mng8pK534/wCIlg7imW8BPLuCQUEO3gJgSG308+mnifpx/FTKAHtTg/uu&#10;4kPl/wB4oqcHk6CAJn4GTmpf7HdSuamOBM3EAfv8g06TmfT+Kmbmnj5kflqZ/u4gBDSJbg83UT3B&#10;YTPycaAGbnjSGPGmW49PJweWnhtxwcfAgBcfGplvuQJm4Pz/AKaVtABO4VO28Chj5mODjRL+dACI&#10;McGSPgS9zuXU8S38JMkJ3/MTCcZ6eCMCQyYErmC+kO556AHvcj4+bcT3U9/y1DuY8imW+QgB7AmS&#10;eDuJ65gH5abQB89TAmR8v30h5Bpe4gWPWxx54wZ0v5/ipkhMedK5jyIAmamh40hkwZ++mR5M8HTU&#10;wfQ8A1QA9p8HLUy5g41DGTuQJ4ZMCAJg8+RK5/EUMdyP/wCFT1znoAmEJg/9NPacHBpqIP3AW071&#10;cF9UE5MHb89TBjwJlv74OWiQ/BzI0APDtwETwxj4L6Zt48kHUUwYyR5+/wCYmAPD9zjS1ILGBPdI&#10;CQxj4OZBzSIAeHzAYFMG3HwJluPwcCJD8aCcW748+l+Gnm7fB8ieb81TMCAENmkOX+BEm5MedPDH&#10;p4IP+9UADdz7/fSIz0/L0lZBjxkAlwfOpwAO54OACe7HJwQI8Nv3PM8pEht/Hp/SQBTxy8mukSV4&#10;1oQ2fc+El2WPggBnQLMrJJ8d/H/ESHKyLTuz8d/Q/DSJL/AgDMSS8fHy4CdNLs/T5HLF+wrs4len&#10;yP0kiS/BnsfUQBQyMyf5ihuJfyFfCM8HGoZGeC+qAM9cM/HqW0HcM+5AtCcMycCGuGfwEAZ7ufcU&#10;Nw30/wDMV8IzwWMdrlIO4Z4+PqcxAGeuBqGQff8AMVqeM+/Ba/wICQY7nuKcYDSDHAoZB+PplRgj&#10;cltMkGPgjQANuJET5OaoWr3EAJK3+dLgSHk+IgB73E8oYx4ODTTwyY/+ogCZcwJnGoYyEjSudyBA&#10;EwZMGSNPD/vENudz9NPXPzkQBMuJEcd/lqHcHBYSueBAEwdxTLiGwJ4efg+kgCYMnfRK5yP1ENGT&#10;Hx8HKUxuqACUCmQIaMimD/cQLCQyaeO+plz+9Q0ZNPApgyYEAErmDJH5V1TG5CIOO53EYHnQAYHb&#10;/T6imDJ8fP8AEQ1uTkQKYPPkQASb+Py0YZk8CDt8me+VHm49QECoAMM8g/LRhvkQcfgRKBABJv7i&#10;JD9/jQeD30SH40E4Sxok3GhtsmvH+mjDeDwIAmNxok3H+dQ240YbjQBMbj76MNxqG3bow3/u0APD&#10;GpgxpN4PAiTcaAHm7fuIk3Gk3GiQxoAebjRIbdIbfvokManAebjRIY0hjUwY0APDGpmBIY08MaCg&#10;eGNSF8jT0CAHhp6BKBJAD1tfSScU4CSSSQAlISSQAkkkkAJJJJACXzcTKZuIAexpm4lcTONACxpm&#10;4mSETNxADyZImSETNxAD2NM3EzjTNxAEz3FFSUe4ODPy0AU/aJtAlNHynf5kfJyhj8ca8efWU9Zy&#10;bVIQ7OA9tt02wyq7euRt0HNZ9uDPUbS/TH8/fIvN+cTAhr7mNbbndEr+qb6fs39wSeTh68ZHgv8A&#10;VRIg+zZTgg5zzmEF4FT6TG9NfNAplWVZuHscGpH1CLmHOc0TdaUkjwkZcEfJGVTGbNy8egDAhtPs&#10;95JjV8mDcknsGgPbUTj4WqaTAsEpPA2Bbat9K5441hrjx+YrhOKgczIdm/bCMXLVDl80bXDwGBc8&#10;tCU1ADWbgkbnB3CJTxvZJgviJb6imS+3A5OGPqIa4b2R2YzpoEyXuHNsEF/InpgMlvB5fUUOXvMA&#10;/cUx5NB99LAGs848/Gnnjd6wJZj07irY3hQuccCJTScPZrnMe5GNMFg0ngScMx3MnAlbJuyhjzoG&#10;DJHBICY1DITwJ6YW408NuOAgL3AlgMjb4+NJw3HANGHjey5wQcCDuEAB7mBaRR7zUYh8wolnsasl&#10;NuLL0Efl6qAO0trFaS55Keym3GMv5FyWMZI8kaPPCFMM7nv3UHGRzNXuCAGdfEbST651pdhjI2lI&#10;IwgzkLzBpSOcOY/ZnJ7cHN1FuWzeRtpIQHarG5bF1VVawmFOP5tvLYBbN1Jub/tCkyWaEmLznXSW&#10;+WqezkZLmONbNMJX7NgbdTVH40zL5HeGCOM+sRPFFVqicDgbADADJ01nsvuGvxwLTqwpdyEYL2nH&#10;y1j4yFbEwQJyACRLd1WR5OL0uA2sctUmaOBx2I4NNMjIS2igAlL5gRs5yaa36h9pAzXwzI5SaWmT&#10;wLmm4S5kTw3BICKKbCU3uFkOa5R2ZUl3dr0B7kBOWQfAqGOYOQucfLjW8bK6TG/osDmC04j1RkGR&#10;ZXUjMjCYnwLz1yam1rPQEJa1NgyzmmB7vLwGT+dacznEqDMWL+Wgt27RPfxwLJZfNBxkBBGC4vSv&#10;ZZsUoasqL0QCA9ILmXOCNY2ZmqhdPsGnjIbZBu1O+suznDIDOppWI7a0L2lt4/egVMrY9Ouh45c+&#10;E8Zk/PAsT2Z7P5tR8xfQTL2iDlLoKDYk1mcuemlz/Hc5jfvwLhua8YrNr09DuK+DjO5wDtIHt8fi&#10;+JZQKg2eszSeWWTF3kZbjcneDGugtm+2fTCwqMG7vW+nc6MfvLzh2uTHaBsomIIN+KRsTl3M4UAZ&#10;+uISZDwOZUIjpScucm5aOr8T6Zqzclip22za4j2rK8lb5vvAXYsCy2bUdTFUZXTdq48vxryg/wDm&#10;lJ0zzwMSt7n5Faqf9Zx6EgI+Wuxdyzb4M8PeJkcMZXivqiwba/UpmraYdpU37RAQuo376d2KUeSX&#10;uTtp9Kyt4xlFu4yeNejtB1fKpxKgP9+EcJ9S54I1Z5zTsimg9XdfqXIFys1eRnxNI/x8P3ePzkSV&#10;piyrP/1TzS2oM3s7G+Nq3m6wKo3lVvJcALY5Rh6gxrtDaNLJVLpzuzCdidxuC8oZceBcjVJJ6nYT&#10;o5paxdDgHpfPAquXk+G2/wCT8x+8/r46WL+csmwXb4SkLMtmv3K7zPJVj27+se2qBseTy37l1Pjr&#10;DphRfar3eY9P4fcRKX0eybOccbHP0x8a6FKsXHl9RwfGYqJk9kWj/wBRntBzAjB7kY8zzVfLjaBz&#10;jMe21cC1O5BjV2l8j3nIEGTm27XI+VUOvKfGGxH/AGIhRDIq/XPUyyL936ohg9QMxmc2fLKultid&#10;SSlyymtJTg9tlNBaZP8AlXPcWP1JTbKB7ZbXSQdP51VSDIzc4I16RC+0qrPOJn2ZxMqin3MkmL5m&#10;8BbO3LbIq2Qa6i3Me0iXAcwPhDnTMVogyF+9QQcP7aof/BuomzkEDwG7wE6pVtJmK8w5+bCbbt/C&#10;Y/u5PqIlL6fcvCYAg5nwluTgdF082BrlmD27qDu4AwRqYD1gJswHglTGXyuDzGwoIzfnInXNb244&#10;IxivMkFPZ7B6njbHeOWJW7Uepcc6H8yU0puXUZMWJr7WaXBXNMqDzzaBOp2TG8mrp5c8wipJHGPI&#10;nohN8wQ7pVdv3jVNom2SdVU2YtnJ/ZW/LGLJAD6awFw3xqwL53fGNaaUVEU2Y2T3CnuG/fQ0jPwK&#10;7EbqG4bp5lmeuGaGkbq+EboO4bqcoKG4Zoa4bq4OGaDkbpYXFVI3UMjdWojdDSN0DCtkbpnAjBG6&#10;ZINTlAIwIw3IQI063Z3k+RvgGlOHIPxvnScN08zHgRKYEHBwJA4rbdGHBNNAeAiMOHCHFBD408Nu&#10;mcakJABAeRE2gMA8arjTmZ1bmbizngUb9PABkZL3XzqGRuULlTHjhtHn76GuSd+BfElBMcDxk+or&#10;5J5GONteVDG4HGTOt42VuG0G/QGBc0tNIkdoYlNrjQppT7KVSVi5365Hd1BoP2w2M2PeP7LdQf7W&#10;No2Rwx8F26QapMwGyctsbPp8wZUlKS5zvplbPKyTJ6eBtpp622lTbHfuG8tVXfHIc99ByPCGJnT6&#10;SG4mMyY3N5enHqhycjyXTXebTgNr7sReb9Nysrlzo8a60l9QTGjJcxjgfa3NHa7mPuxKKbutrLUu&#10;Oxpo3bbyCCM4rPK/9q4P2sS9swm28sDiIEiuzeuCTKxux841T6gpuYvxnMEFy3zLXcViUJUDnGSt&#10;5hg660jZPPG0nqNjNX74Qwty3SeONYzMB2XJ1DG808CHQhKXHslTfrsUXOJjublju4SdQpUN26UX&#10;Q9W0w+ndK+zzNndKS11l4tzCVuQ6wVvGxTa5UUhKcMd1w1IK0UXuRomwsfTYuOdPjMmpra5BqGwr&#10;aQ9NPpWwfm5brqL1gnG7TKUvmcf9oakGvJN9Se5ekEybAuNrty4vQekKsusmJo9PSX8q/tVxitcn&#10;jpsP3eHx10PU+Usm2qRHkFC2N7E51U8hfWT24yFKLVXVGzem64omXAk79i1JA3+7ORF7nvLhuebU&#10;Kwp6QVGaVHty/tW6Qfz91M7I9sE2rMgGzk5bzf7tayfmX9E4yFbEvZIOAc5SmnflaSOXT7WmTHd3&#10;VrmLnWoKDcySUgNJ5r2g6H95GXwLeJGzquZNgBMxESAfUJnWb1xs/m1Pe3wHydQathbXbEbUnuHC&#10;u0CmyVPLjmjlQhmGXprh2o5BYKYMemYa9SJpMG1vfw6fmD8fvLMa0puj6hKBnGC2YgilG5Gv1pOd&#10;o73xE3F7VizzOl7zdnOda/8AZffJSCatj3IB6ZPcjX7VexSZSwZjQe0QeYNWTZJUjKSDfMJqx3hk&#10;8FqDGtRz0t0sXqc8hLVurYdCeqROyOavlTaMAh2xEtr1JqiT7zLjwWOYLUH864h2N7P5CznUjqGS&#10;Prgbtsgy9zHAu9qgmDYLbGbgJ1F47zRDryFngen8sfhNw833FJEeNprKm2m9Z6lvzwxofskosjyT&#10;PmDgNuO6TTV72gD7HrCVTVnqQE0yEW1ziVijbAnEtBn5pLSxslIbompfz+GpaiEm7+04kqChJjSD&#10;kD9vdwLTZezJNyBmrkHszgXLIt2mhG8ylL6CO1qCKMg/AuO5PtRZST+qHgC4OmRQN4MhPT48CN7g&#10;/j/GssToqM3v7RZNoknbCGczMFz/AELkyuqMA6ab42Curp9XMhKUG+PdFU7ahXVIO5d/VZ9YgtTT&#10;yLc5Sl5CHxxuDpn6+32s/gZeahRJPUb/AAHnwVsRoTDGnRB9MZMS36Ok2c1sxwdRAKsoQknJig4F&#10;7UnmNLGcK/HwaeSO5favcX8Jmw2aMDkd4eTjUxmMcaskvJZItUxnGbklZIONM8C2B4zHHng1FT3l&#10;P4M6oEFVG8wJ7eBxpPB4MiG20AGLihkGNMjIiTOXkckwB1EAQ248eSBadK9m71yMDmPTATqIxR9H&#10;kuAjsdVb9I5oyCTdjakHUGsR+T+mXQoVpW6L2XyGNt7TqR9NWRxQ9OB45ULB9VWQc0ZM/hxqh1JU&#10;jmZWAhBk6Y1GnW003QlKUEhyeQsyYGAM/mIC8cEM5OGAFuMiDt2cxgJgj04+XbVkGMcGeO7e8xQu&#10;m1dsR0aSyS945DLjtnh7kBBaarZJO2CK8HTgIrIRwSAgAvAXA8xQ3kvG2c2TAEQN27+wsVPVeYal&#10;AzJ5fe4NSBVuYU/MQuT4D/TWtM2e4OT7hqNSeaqHUEretnoI4/aICCQ5zVj3J2iqs5wKAeBzxj6i&#10;e3PHng4CJklP42289whbf7fvIb7awGCDy10OMzKmbfzGK5JapfKyBJggPzOmodQUX0TAtokztORg&#10;vPrasnswc8Z94uaSdNcWpSc6n2aEg4wF1OWs9mlHuYF1Q8nFnJzIOmMfcWY1A8KH5FGnKOtB0JJg&#10;+5kDxoxK5g2CPOiTh4Qw+Qq28k5A5+4uhTrb3DFePPKoJHkDwKZJ3Dm4q3L5WQxMi05vI3oR8hO1&#10;pUJDEveOQ54Dp5xNORHBpqtt3BLmCNTCMy8ca+lBMIS8P30yPdoyZzqGNxgSeM8YscCCcsg3Aw8l&#10;DRvCQExoO3eECjwx7yPGHj6i/N4BKaSsbxljg04xrH25CBItyl7ge7YFQ6opNyH2mAGTzE64AbKy&#10;TF4T2bjGlNCOWZPaQIDK5oSWvQGgVwqStBzVkAMYM4+ogBStw2MTIdaFT8vbQPQR+WXllXN7eYbs&#10;TGtsp+aN348h86+uA2DaBs7I8bb+z4+oub7hI74Tca6Eb1IQLbc7+TpkXPdYTAcb3HBpx9ROT2QA&#10;I25ICIwzuW+fbQ0ZLwsahj3m4voF8ZzByzzwfwkYcVZeHgjVDZuCQdC4jDcZDEwWFOCXiuEuZFDb&#10;zByEmTTjRhu3HAiTiVkMLHzLaLh1AYbzi8MEEeorJL5e9uXmZ1m8v3ng7ivlPkmLByeCM5RwEFaU&#10;Y46Kpva49kJGN49zpOWy6E/qGuZcAwT5/irzrmhCRkwR/hkV2oPaQ9p57gMBIdC+mWwpv1PhNsmj&#10;fdiAbdYelqrMZ5OLIz9ONaFPKgHMnoH8YBDuKh1BL2zzIE9uNCBLgbJ55jHgMf8AEQ0kjcuSKqyM&#10;blhMd2crQiTQktc49X4ieIL5I953YDZ5dwDErURmS2ey+uQeX30Hl88l0yZAsnzj5aUwlbndt5bH&#10;z+Wsvzja8oDvG95t9RUOZs2QSYIAFH/IrI4cOYxnjg4PLQ14MkHBwLUSYrikuJPeyQJ5vIyMNaxb&#10;+ojBG5IB5D/h99M745gH1VQLBre4bgQe5uz3n241oXZe+NjmCC2Yaz2YN3MDnPxqcYPbSKscxjYm&#10;j4CC5njVPoeYMo3OAz7RJzEebkE/HZNqQDWt7PvVz+0zLeWfBd5iwMxmImFi6ccjX0OA66F1WWbX&#10;8RrNL7J9nVZst2gmohvRiWZU1sQJT1VnbX2uNvqDucBoE7UnqxzaQtjv5bPM7fmD4Fm9SbbHr9kA&#10;LwAhzCX8tyPvwe8kR50DmKA9cOeWJxnq1v2iOeqHq91ZIXjk7ML4Q3o+ndXcknmAteCA9xfzm0tU&#10;zOYOQxwHKMxCi1B8a7ck9H1pJ5sB+wqopLZRFtlLHHjgXC68MbEM0Qx/ocWp3aU9cqxZ6uTWn5dN&#10;W5t8AIkFrlrzl9Zj1Z5KZsCZS0AmcYy+0thd/wD712iw2puNyAaBjcMRc7bTJhNpk2O5fntwXeWN&#10;aSXJ7gQoW7Wz4DhKgRuaYK+bQSQT9sQoyI9HLCwT0L5sxtwEdagh9xM7Pq7ZN6zfM5ie2zcfkgjX&#10;Sk4kUmbjAYJ8hF5BzZlOOBlHcDI3e0+LT5zrMLCS2LtyO1/6DCKg2RDraY4Y9OPl3FtlMUhNaEbs&#10;WDx7fDa0ie4tM2QSsZiHNHwDKsL9dGvyySq6WgaHytGt0v7cazsNFyuf0kQlv2UfAJm6qgvv+c1y&#10;pKbZVCMBoACXO092NzJg93mWn3fzBrSaIrwZpcByxPzNRalK6o38Z+nH1EzD5mWl2q+PaYo+zIUS&#10;Sc0yuedlOdznzHfA+ZaRL7F0e/IAzA4hm+It4nFNtn489rGRZK82duQvb3M8teiYzmD6hzM3l/6Y&#10;9K6bHA5lRmGmYZdRadUDMcyGfduePV0lm88G5bDPux85OWQnj8KzH7WVGYgG0ZxY/MH3F6RCSqSq&#10;xZ59M+zNrYXavKXZTuQnj3Fr2g3/ALTwLnun9l8xmTYDk3tDUnUHxolXDyYwf/VXWH++htPvJ9A2&#10;xttOAmqQXcWp0W0Zbppim1fYYVgPfGd3ArJ6rG0xtSU2O2mXUFb1FsswZuQj9pBkcfOuY9rGy9yw&#10;bAmrM4iB8wSo1iranRTdRF1TrFnb1UbeJjG9fGDaJb/Pg92FcuuNqDafTGyZiImrzLWCNZjRc87b&#10;ZHgcvrblvy/fR6j6LszYBnL4Q7hbqZk3RVRH/mNqFNbJ7Z1FOG+7UE+x9Qv51ijZw2gb/cRY+Ytr&#10;2qVZJYJKCVQPhY/hZ1ilP024NZjj1IPhryDhqVA3Pc9LjPQX92smydtecaLHRccsdzvrB9sFCDYP&#10;cYeuK5bXoFIqLJBKTx8sw/aR/sLzr2z1w5mU+OXl203kXJtnZV/T+zhXpuEPMEJMbH/aP9pjPYZI&#10;lpuzkrmUPgngPwIC5qAk19IdAQ410tsf2JuZ82PG59ng6ZF65OyfTK3zytEK1tayhVJVj2cEAHvr&#10;bKble7MgQR+UodUbG3NPEvQakCtUjcNng7N/PpL56z61W38J9mwqm7hMl4x3NYFxWRwzvZID3P51&#10;Dl7fAM5oAJ4cwJrwfiJpGQ27weu2TJLe84IOAnTUNw8HGTBHxqZK3DaDIZUE4HmjcgR3rFu2npXN&#10;GxuMFu2rJNGbKMWCA/4apLge7Fsx9RAFDqTeXLmyH8NVuYSObS3RfsSjgV2lc0l0b0AXJyjju8wa&#10;hzyuCPHJ2zn2i3y3PuKwWc31hJ7JMcCzcjgi6imkrG54AZCLmmeSsjZyeBUE4yzf4OBGGZN5JnVR&#10;BkIroPl3oEjXQm0NIHKx28cHGNGBvGQckfOQ2VzAsYwGD+mg7xuR4RIoKRmaZCZNSBB27zA5T003&#10;lsPAZVW5jInAa0MblsXHAtgkdUWW2C/zFktPy9yZtgvo8OTkgHnu4xrGtSbSdo6cpvag9bMuRcD8&#10;JdCUvtEl1VDAEwN3dD6i866fnhGBMnATmLqLZXOGRh7tGC5B5g+4h5+Tt55J5LLWR384YicNeXc6&#10;y5jqhmyeX3MtBok5YyZ44Ee2gVpu0hAw1SQNy8sqpMrqyXOW2jpm6Y1ansn62iHK3l4ZwwA1h2tP&#10;xpN7loGA9uDlIC4Zkge/8vbVqke+xtscB98g6l3jQkQ4JDeWXIHOqSMfM7mNen2yfsU1OAcsLTgL&#10;jVuLzBcW4ygsntwOP3PEuxvVH2kbs5PTzxjcgJyyWlFk0eYIOiiTiYyqY4IOSMumiU8qQb8m7PGN&#10;sNq5cGtCrSVjDKX0cepc0x3VzTL60bBbAC5Bu6t/qD0j04eEkmeC0SDy/cQEdaNteAzHmCQdxPN8&#10;cvseoEn+9NUOoCEgcgcy09yO7qDL3Edof3S4TSVtqhlJ2xtSAnLIuD5xQ46Ynx8BxEgXV1L7YJS2&#10;nz5s8Y7u6Wb7VJXLnj3fGfU5ixJrupU9ZZ0Rz3VDMT+XHjCDWH0/cWGyuYDCPAa6PmcxdLdhzoLk&#10;EdjIP4SzHaRS4+dAC31fcXJepak1j0GMuH42xOf9NTJe8wPQcpU+aXP/AKYgRKTkGb4flr70IXbx&#10;aqkGVy2xwakA+orhTcwesJTjj1IPMTzNuNs21gdK6Mgs8CGy+YEbDPBGC4EnU8CshJ8se76gHeTC&#10;85z2vqCV8pOT7yM944sdrTGs9by8evoXPLW2bO2chM5BG/fbmYdq2nzYVZE5wNqCn2Rm2CDTN5fv&#10;rGn8jJb8yMZV2jtMo8bAoHgeS40/nWDzCV+23o7tknUUbEu0VpwHyg58IQYuPzUHmjfGPeYAZFqd&#10;WSMYdaC0SAmmRZaRvu4zh7iWjw4P/IlyaghI5wRnng8pWT7SOXPzrN3bfAPHApvbAw5++t6FL1X9&#10;wGmkrx7bAGO0TSVJmBMZMcChsyNnmeBGLgwjwWFsucTjMrcYCawBEudNTJgNtHybo/hkTJLYbEfc&#10;ScON5GfGfl9RIptKCq7v4+NXajyMt9wOQZCKhjGQ2RXyXsyNh5wZCIckSg06sJoQzIEATiJ9PJ+Z&#10;ZKN45j9mj4OVbV2kc8lwdFyC5ARB3g2zlyfdgZx6o1qJHOKrL2ZGZFfBvGW7YL+ciTyXkeNsYeAf&#10;T8CpMwk7mAePueYjuie0XyTzSyTBHwEWejcMgzI+Dg+Emd3cxjx6unzEHG3HA5x2MnUSHheXDtwc&#10;Zc4LkHUVwp+YNreS1+KsxmgxwE9mR6Tt95vxwacYxK8SIdUE308ZtRHngxm5J8nMINVV5LxuXIII&#10;+PzBok3b47GNfl4JHppNCBGAMfBd00ek84Ju2P8A3Gq3NGeDIjDdmRsPB3EkAw8I5ftvL8siyW25&#10;C9wRrWhuBth7tHwE5aoc85gPGgBOJfMXIzhgukgWG1JL8Az4+NdOU28IEmfjWV7b2+5zHH5morMK&#10;+0hekyOlKa3zWjOMcC10nYsbbcb/AC9S4ubPS8IPg9OBfYJoWBTTcS2Sz0+o+77tDF0TW01ap2cn&#10;cS/+kHp9qFzPfWMRf+K/Y4/T6V8wLUiRdY6/Q8ddQP1KCNftvPhUtufdyZwqkCPGmo1McOMfCoiA&#10;EpgBQd9Q1KBnyJbQJo4G9xOkaeBLk8aajd4CKP266+woLVLHBIB4I0XeTQZh4IFnO8EKrTI6XmM1&#10;+7AKRfNdK/bxjABNB4CJoFuLgVjnEjesCWXIM41ViNMBE7TWwD9NHBwxIanz8SYT1aCXnd+z/ZXP&#10;p8TRujD5hF10L1SmTxkDeXttdfkl7JmTBHaHAPTGMSaf1CzbNjmviwL+G+cf2j59svRcP01cPAf1&#10;TjOUsepW/wC8csf/ADLEhCPCxOXH1CW8aOM9h7ZmyO2gOUhuotcpqqxTW9u4S6fUJwJitKoZUwy3&#10;ya9TSGMfHGsjEcwZyVP6SRI4+Li1NN2FxSlWL+E5WnlNzFsTR4Bl5isrLfYJLZgPbucwg8ivjLea&#10;t9sglW7tR/dmxCcHzrG9oO0umaayGNv7n4eSBdpxyshKldIvT026ffwr0MWlUZVjPhBbiv6jlRDh&#10;YH3iNZs4mjmN6eZTh9cc+Yqi925uH4/ZmQmnxONZ2zmg5w5AEx+ZzCL2XlXCyk+/Ij+iecZ/Jqbt&#10;rkWmnTzaY2CM8DbUjWPkqjATH31fK02dtpPkC+uR+WsfJLyRkXfppPPnPOhKD2mS5sPBuIhxk5hL&#10;WNB6oodtU5McnlTofmEWYy+7Bk3FddUXtAm0klO7NmInn4Sxcntbi+6bcJKpPc905kb+rnVcZPuN&#10;uDzFY2+zMcqcggM+ESPqDWhVhtQqt4PWY24PpLH5fVGpjeL7jX5BvcLKYqu2b9OHElDLj7sxFjGL&#10;mLl148JMiWYLuNa1NK8Zbtu1jIRXDZnT9KP3N4x94j/5bggXymofS6S2tZStlFMN5VNmMcABPJgT&#10;lj7gI16n0dSbZsyz84mq5J30Hpug6UbNt8YSoQzfvwKYOebgI8EYM/8AIo9Xrd9/xnQU1JrGa8kc&#10;tgl2TTucxeQFaSd62nz4Pcur2L3jtWXY3gLdzSGvPH1h5O2lVRsTQdQWp8/eSEW9V/cc/k7V7izm&#10;l52iHk3R21ZJPtMqthyZqXAtImkwZTsYAhAIelzPAqg9pBs2JkPc+InocztsQRJyctf+IFNNrlaO&#10;WxwxzUuAizEkv08d/OtBZ0u5eEwcxTZpRhG2eM4vpr6jWvtoETJrZPcKdSc8HTDnfIGNw3TudxGC&#10;bfJ9voI7+QflJlxI+5GD9VU8lPtrmddLC5nqM3eLVVG3ibPCWYHxcCoFR7T59OBgCeamOEfTuIqS&#10;i2XGhv2TbR8F1fWzokhtg1MyWspZ5w4eEtCXVvq4elsxdH396JsMnMIRZVJ6TIHgRgmzt7xx8Chy&#10;TktVR8BtYzJNU6xnvHpk322UfJBgYMHxZgb4XAg9eSeS1Iy7SMcpAk/YXFv9VSdsCBgxLvQ+Y5KV&#10;Ev8Ajg9bMt2MxES2osLy/ilbnzFuT5gbJ2/hOinGyOj+zt8Cctny/AuRXFcS5tMThgBkHy1VXFYV&#10;POCHxvijgIkOi5TBzn2dabukjNMZDm+WbNT+0QZrC3iV7RGTnnfp+4uISUuMJNE6PM5W9g4z2wp/&#10;WRGlqcm5R35/xowCOENohumMvBAuV68qh7bfGM+3h04L7S5VPqCeNgjwSqVFx9QhVjVZ1o9eN7Nj&#10;Oo9IKvZWDs0bjTe2Cq2cu3BhNXTcPw/9SuQ5xXD8WBzNXbgJOndjXIdJzyYhJnBcgXqh6qc8bTi+&#10;2munB0iLn89gXaKsXWdNhpvW7d5whtAojc58CBye5B1FptL7J+3tZgxt+WNellWeq/Sk7cneGu4x&#10;+UuLdtFYfYyUvpDKro3JNO4LyVlpnO1VHj8HxkToSVNkMZ8JiZKTcxvX0ED5qPd9Pmrpb1e9qElp&#10;56dhMnwvqLy8mLycsCYzadxXWg5oOCYsXLk/VXQv5eVIi7kgfheYK2nsNtModzU8pO8lvtFzzFwq&#10;Om5jJ5sCB4xEPVF7MvVbZnWkuqGSsdzOLTFqKHWFHyWAm/uWIiRj1bhV5HC5gl4Rr1sj+lwnWzOX&#10;1SW2LOXZxT5KncggCx3eAYrdz/D8izHaZs7nUc6Yy1tdbhtCuEKTBAuzKXrynDPbLYGceqvP71lN&#10;s7KqpsBtLbo4x3Rp3LEzISZ+5/8AqD+YIcSNFN3o/Y/TAeA4pg6HzNXHgXUVP0P7FZNpwXeWJeV9&#10;AbVPsTfCG64cuLdxyNdyUPtgmJpd2lGArdqPl3BZ410OTwsq6xnvcImFNx9W2TNtkreyGUneMLQ7&#10;f7+Neb5JHPqhmL5ya0S3zCdxaRt422TasC7nGArcI1icrHOmzY4QnthJzNXjXQYbGNVF/WcXk5qZ&#10;Mvb+E2zY3sTc1g9PHG+tsm/MJ/hhV2mm1AlAOZ4zloC4yCtNrnQgUPZftYlNMDY4/wCz9MXfVk2g&#10;VhTFZst8gA1bm8svGuhmwmr/AFcJ8dtds5RbzAb8hzP3xdT7yRTJfOKdc34wgEOAfLH4/mWe1JJ9&#10;5IeynpPs3mIW2M3s8HxUUJMxM3d7B1dT5PtO5BHzGrfmELkCBacSXy6SbjGEAvaNXefGuA5hWExc&#10;kBKmZyja8penFPN6Ql1DsYJrNRDO3F1OP9lcLn4XRK0Z+fyz0fGf9STIYvyvMMTnkjl0A95Me4bm&#10;21kricTbecbMG7wEV+d1fJnjd9FA9thGXTITjjWSz2s2foIDd3oiRj6azsNPm2eh02pi1Jt/EEqY&#10;EnT8mCB9kGpm5ylm2xm9ojHzCXVNlc8lTnO8OJvAP99c+7Q9pV5xuzENsA+WuyhS5k5voeBpv9Xx&#10;lWMNjeTxzA23nVGEZdMaJN6frCpLD+M9sPmEWA0mObT56C8+Ku3qL314MDAN0gR6WkummTWxlHJT&#10;UKnN2/hDGw+i588mM1gbHuNW+oQheCONdRVZWFMNmzGVGYicRk1SDeiyY/CqrI6km0hGcLa0O3pE&#10;Ha4FQ6otmnTF45uuI1xbuZ1SW7kf0h7uWdohk2f0W2vzWa2sfTbXdFU+V7TKPZvbMtlTUcA/31cK&#10;4lZKkZACGVW/prAZp6v71mM7nmQIwvOeKtrZ8QnJ8syl7i/e4Tq5xt4ZR2G0FobbmktFwR4/DiVk&#10;b1ZRc+cyozzUdNxeVwfprzTmFHzGAh9207fxUHIOfMCffl6DTAknL3VOPban9qFBS2XPnLZ8IcDc&#10;XSFnjRJvtElzyXAfvKqEzgJq7t34F5CyusJszkoAx3RwWtO2s9JtYmzktlye3ANRO5Zx5qJz8pu2&#10;s9XJh6xElZ344DusA+WRUN56wDaNyePcREg6ZCryvmG0QkeSA5SIk8njkzYEEF0lzzUj1LEX5A52&#10;TlsOupf6wBAz7fDHyDL92EqHt02qDqRsCBsC2Hm6vGsfZyPeWwMfO+HnXdXq/wDqry6a+2VUf/6W&#10;ZXcEcfzJ82alSv7TG6JrWnnXSdLzp+5wNgFJcXWk02Fik8lBAY9x64KK4P3F6EVZsHGwH/ULETeA&#10;fTIsfqCVkctvaQFvD/OvPs/zm1cXbR7x3XL/ACyprdx5y7R9JtpbNmITA0XGn766ub7H5dA9Yx8w&#10;PU9/GsfqRn2VMWLmPTg8xdryOQTWYy4DltaHAMWn86dCzP8A0qO9jx2TwyeqrWg5T9YujCPKiYwB&#10;Bos2tr3MayujKHIEp449O3yyd9djVQzesHPtgN40tQnvrj+t60EwbvY4D+2uNNu3GvDo+ZyGTlPj&#10;I8DrXQokJXUMK1Wk8kMY92NNd4M35iVFkKzlwDNmORxduD9xZvS+x97vrExrTgxC8sq6irBw5lTK&#10;yzYiHu+nqca/pjl/GKgxK7/SPHszk+pb+H9ExPaINzGQAYLVnmKkzyR48l+5bRieVAQznBzI7XMt&#10;IlJ3F6Xb4bUjH010JgGVjIOMoLwLmrb/AGFvFSStszGALYFvSuk+RZv2fgegM5Bb5RVp0wISZEmr&#10;ltwDFbHb8CAKrT9HufvkYM/M1VQ5o4chmN6PTjH/ADrbJHPJjB2UGDUj6ap9cSMsE+mt44hhGW6Q&#10;nvo7TgSaEMkxDR55lzI+mPwKt7M6Xl07Hz85Oooc8buXlKAjC+3fS/YweFZvs3ebgPBfLjSMZUy8&#10;6xxvzim5cG/By4BitXFm8jbjC955cF3lj8CskvnBDZ47updVkG4c28HLudP/AFIdNSozKTGe3Ji2&#10;Ifc+AheYrszp97OMjx9cg/fVqJK2wc5uda0xoxIyEgH5dvyli+s3DqQxT9NspUyyAEPzEYIQgR47&#10;5cZFMJcNnjtYENcTgcbnOC3H+4onOaWjzecY3IIIOAf58amEthzhAIhidRPS+TjtgNBp3OWmRt8F&#10;gMenHdtfsRr9APM3A4CZD5+WRWrtTeR2e5/vmKhzy2EgAtgCxj5hPGjEvcbyMGPgGgWXAc8cthgg&#10;v3IFfKf2gbsMEEYMhOoslHOGzYmC/wAvmIOQm+EyAE3t6mr31YB1FPKsGzGA2/C1P20NJtUbGGCC&#10;Dj6ZFxPMK4I2enDf3iPlKZL5oSB7jg00XE+ydXPByWoR4JkATiAnTKuY642By6Nyf7PH3OPy+4j0&#10;rmDmAl6B9y+p4Eel9YY/+osvttsWfOiU05joOYTqiZi+bPAFHb6fjW/bP9rlMTudAYR3W8bjSGT3&#10;1ZKgp+XVaysubuMfLcj7i51mGx97STkEybHK8CPl2hZ1tJmpk9z4g3Y3c+E7GnlLvXLnA2PvEA+Y&#10;tUldNy5m2xwAucoi83x7VJ82mJ3MByjMTl6q2DZntYe3Mcyfa11O6LaC607ql8rHAU7mxc8sfgTz&#10;in3LlyeOPTgVbpOuJa/GfAf2oYtRWSVzAjZtvMZ7nmJNB9GW8nH92Dxj6hVW5oRtLfidL9tGJpPC&#10;Nr5oD8zylyjXFedGMFvV1CJIG8Dl8umrm85AUgbX7C572sV4OSSV8FsDd4yCKMaxmcesYO3ubDTg&#10;GXzVW5hVg5wyvPAaLfmE8eNTuhfUHJdb2zl2mxzGCYncwXcY+or5K5pOnLY5o7pIyOrQyd+NKTye&#10;bTLfuzQXINX8i1rZPI/66Yto7WPqOfI+VbSXJbthCTLq2/hOkNn+y8c+lwJlOwCG1GL2kjlZ7tk2&#10;4U4wZApujACG1J95ciF96We7bNsExmrnsphpy9vpjH4/eRjYXsfbRiPMplaIYn3a6TkfEiUeZmRI&#10;MWwixkJuSlG8bP6PeyqiwOY7o/LGuIW9WOQz47Y3BdXdW0CvG0tlJwwPtFu1Lpj4PdXlHJ5XP370&#10;7kLEpIBluEIIXAue5Gc1rZDGHT82uUrp1m2bSNulVxj3Oxu8Fq3865jmEje298c6lzlruqR0PJaz&#10;lxzRntum/Muq+N/VbmO7SqCVHE8DMC2ieCBdpMybVf3HJerGs3GHnLJyOY227QA5hbiPyum5i5c4&#10;7BR6q7pqT1f21KzF8GBiVxbtW7Ysn4imDp+XBJrAKPSuk8C4vNc2NX09cc7Pl/liz/EHKLhvNo2V&#10;lsxK3g6nx1vGy+eSGWyWy80zXdQhfGtUmBHMdMezMRYxiufgrg9xK3sbk8fMgu9JP5fzTcletnu+&#10;iPz+MVBbH+b0jqitKLIGXdvMJ5vjIheWLuLMXErmzOxvjEo4OaO6LuK4bK6knUnHZglRSB8sosi6&#10;6cbVJtG2OF/s53iDStkXQXtV+o5h2MUzcWefs4ZuTMj4AZ+mqTT7gbaYggMfd4OoReqE4cUFOGwN&#10;/pzc7gtS13P2lj7zYHssnBDxtqjKOP6n+tJdk9rsCUYVq22fEcf03L5C536OMFwI9QjkhcChyPaJ&#10;LpU9fdmgLqCtW7qh7aNkZKemJ2zB9vAOmsr2bzRtJ3p98SIWMTNv+0Gm7Jujba49XEXZnL59PnN4&#10;38VdObF6HG2mIDGB936nvqk0/tQpQNgIWLrB1FvEv2oUw/HZCAreP6WPIugRjExjMS6WbBtwrCbS&#10;2Q4JOxKSMYrtxeb9P1I5NU4H9QzW4FnqEGTOu0tpm3+nHlHvpbA+KN6NpbuWsGNeS7d4R5NsHxVG&#10;6E1l6wTk1RmnrFT+1R7OGx3MhAIdsvlZ8Cx+pG9577fdIYhfNR7ZX9q9yAwlTG21ccwgv9S0gey/&#10;c3pwv5qIkFq5p99cw52Pxu2dA5OQyRD2NzgbmYngg5I7Yl6Dy8V5kuItn8nlUke748PbbWuotef+&#10;sfSku0W01E4jX8y874qXPzUhio7KvQPZcP4+qo67ve4C+7TvTu0gfRhDn5a8t9pFSTGSuXzMQRWS&#10;F/fXaE/2tinUxBBftgbiukXnztbnjh5Oj9SMhV13IeFrd+H+Izc+6rQx+oJuV44w99HZHIyGHZ75&#10;E3L6XJBMWIYz88q3z7NjpuY4I3wnGqve8c1OngvQ84mJcYDVFDkZtjxqt03S4+cb8NdmbRJO2csg&#10;BgOIkZFmLPYfNmDkBnN0YSJjsype2x5mwsY202bZm4HclUEfJH01p20Ck21zeQ8dpZ7Q42TCYnM8&#10;P930my0KpKslz8mBtxrMp3bDuslV0phtaTQYZTZj01zeNwOPgWzbUCWW2CDqdNYCzJZyQca6fF9o&#10;8ezPdrJhB8+NLfLKQxkMTIiTyn3MA8cemtO8xDN5xPCLNxzD2nGrJUgyQLPbZIFcRl8b1YRmVaRK&#10;64bR5zAuLB3A083cEjQOvOrpPWEpCQEZj24OoNXb7eSWMdmDTak5hO/GuJ94c28/AiUrmFnjTtoL&#10;zsaTzRtO5iDAC2Fvyx+CCDvK7OGbl4MEAQXAjLdIRclyurLOeBWSebVJs8bWY31sNq1bFwI2hLt0&#10;06ebVG0hbPpbJwCxk5jlYaOsN21oD63mKhvJgQxMECeby8hkXk5DmDhzNXJ447pLimM6fWkU+MbM&#10;mQGe0j28DbDwWLi/IGbjleDIrVK5HjJj5cA0zvGMimDmGng7ioFkyYOMY7PcGg5E8Rxj402gYR7f&#10;4iVvGpCjjzoAmDGNEm4+531Db5xokMajcUDw0SbjxpDHgUhTllJ8jyJD8flp4lu6kQY+NAsQyd/z&#10;ESGTB0ENwJ4ZB28aoJyZc7iRCDtqGMZFMGPBnTAHmefPAjzdmg7cgkSG8FwQIJxlwTBx6cChkyca&#10;mXO/AhpB4/hoAZITH10hpDH/AOonhjs540soETxpaUCRPBfTI3BIEATNSMambx+GgNzGPnp7eMZE&#10;BcGBuB8aRHGBAd408CmXL2RT0jrxOCC1/wCGmRkxpnGNIf8AdoEj1zB+qkQncS3j/wBRMkJqZNNB&#10;QIlvuJEJpqHc08/AkRx3EAPXNPAoZHCZjcd9M3EAPJkiXT/iJnGgnEnrn8RfS+RoAmXMA+f1U9jT&#10;NzHxp4eRBQPD/f8Ahp63p4Ez7iQyamfTQBMtqYO53FDuYE8MY4/h+WlgTBjH30renyEzc7imDtRk&#10;xwA8q4gYMj5qVzHwKYNmOPJBqJnd9THApwE3twX+pAnuD5+onv4ml+RPDH47WBBQQ7hLflplwTAP&#10;HB/CTxLYc8CZJkJgVBODSE76/fwBJ0f6aetj/YTBYyP9xIZNNPR++mSeNBOPN3H508Nxp44OBQxj&#10;7/cGnh5CY0FBMuYCJm2SD5EuBMkzkQAnA8fyKHbxqYkTl/5aCch2yfUTNv8AIiVvH8RQ7eMmD9RU&#10;AMjT1wlw+PUTNvTT2MaAFB76mbwodzHnsJE5mf8AUQASHb7nH8RMjHyIEzxp4Yxwfq9NADxEuBL5&#10;P00zc78fmoAWNPE/FHcTJP7xLjz98nUQAh3IPhqY3TI/7wqQx4MiACXHk8xPXMY/7tDbmDj6imDy&#10;fOgBEHj6Fv4ahjHgJ74+Yplz+96qeGPT9xAAfdy99TBjJ3E8MeBIlz/1EAM/JwJkY8fB1FMINMkH&#10;jQAiePSxqYTJ+Ghtsfc/iolcwZOWgBETJLf07aWpxwf9iTfx9xAEwY/gJD8EemkO3bPAmbmD5EAL&#10;UjS9/vpW/HqJN8iACQ8mT+Inrih/5aeGQev4EE5MGQcHAmR5MiQyEjT0CYAyMhIEh5CJ7/MTPBkQ&#10;AvkUzgIoZPGnrmMh/iIAVzHyf1Eh586X+Yl/loFj3Hk8tM4+4kTwdxSEARyeCPgS9xK54E8MfIx/&#10;SQAie/x/DT3BxpkhO+ntSC/jVACufHyc1TBk1MfMUPU/TT38P/vQBMbjx8fANPcGSPgTNskedIZM&#10;edBOPY0SZ+/qXFDGTT6umpmpANUAErn/AKimDJ4NPqIbvGpg8tK5+QiADBOZg/ET2PU5CG74SPzd&#10;RIZCd/jTADBCD4IE9vCD7xp/+klvmAmCBAFkH+n9JTBkHGVVtuT8NGBuBoAsjcnj4+opg3A/P+Eq&#10;3vmDj04092hj4wZ1QTlkuYL+NTG7gf8A8Iqq3mGDrokN5gHgQBcBkH/00uPr20HbvNPH+FcTw5gP&#10;j/UQBZG7fAj279yBAWasjcinAmN26MDl/cSbkxkwKyN2+Pj81AAEbPB+Gnhyfv8ActK4N2fj40SH&#10;L8aoFmV9h4x5EiSPH0P8C2Ds8cY8dhMkk40AYm4kff1SfDQ0kn58C2x5K/Ag7iT4/iKcDEySfx/9&#10;iGkleC/4FtjiT6iAuJHg+RUE5jPZY4P8xB3ErJB8NbA4k/jBnQGYS/APIgoMTcS/86qrhnz+mtam&#10;kv7/AHLV331T3kv+qRAFD3fGhpB/k6auDwfjOqq4HjvweYpxgH9zy0yTl4I+oiRP/TUMjf4FuBAE&#10;Mg0zgTxPfTIx+DgQAsfcTJHBLfuJm5g40yQiAHuBIf6iZ9zzE97ncQA8PwcyAie1FD6f/SS99AD2&#10;8eBLgTKQ8iAJlzBxqZ0sChj8CeuIAJDJ8dPDuQcfAho/1I0SuEg4ONABIZMBPLjUxuTBxoaPOREm&#10;5ECyYMngUwedDbimD6GNUAEhkxokPOg4/wC76iJNydxABIfg7g0SuY78aGjJg+GiQ+YeNABhvzUY&#10;Z8v3Oog7dHm/gQAYHkJgsZESHkQ0etfwIwPxqgCYPIiQx/nUMY/z9NEhoJyY3zkxow3H+RQ240eG&#10;MncQA83GjAxqGzGS2jzcf5ECyY3HjIiTceNMt26MNxoGDwxok3GmRjR5u3QAhjRgY0y3GjAxqcBD&#10;H4ESGNMjGiQxoAeGPGpgxpDGpgxoKBDGpy+baegQAhjUhOQJ62gBlSF8208pwEkpCSAEkkkgBJJJ&#10;IASjpJIASWNJMkIgD6UdIhEyQiAEQiZIRIhFDQA8RM3MabUchEAPXEyQiSbQB83MaZjTJF9IA+eN&#10;cB+tZt8LLd+k8tPbgb/eSeOPwrqjbRXn2Po+azWDjGK0P5414D1xWD2azbA5Pcj1XLlakLbVYacL&#10;b3ADOJh2xOgXuBwVDa8lY99AwbebdIrJpb7KnhumLeSD+RVuk/6ymJ37zgu9Xwd5Ys11m4fLrdwT&#10;wnYklPB1iFWDkbuTEBHHxkWzV48czJ7eNybpbfyQKnjlZGDbfDA6umkiQw8l46besTfiKnzyoN54&#10;EphMCTJyeM2og7wdlTlAnkwcxkx/hIC3b4yZE84IQyMPHjbdmIYNO31EsYDW5CNnN6BQ3jzGTOjE&#10;ncMoM7nUQEg7zmzAgCY3cDgH/eIC8JvJMcCPThnuZMiGs26AIbNnjJnRK2ODJAnnA+/AhrzxwIAe&#10;eOBwZ7Chjz5IENcEImXkwI5TAE4ZkgJgjRgduNt1cY0Nbt3Lm+aM+dTBuCQDswdRLFg3eEzcx50r&#10;eMiZ5KBhMIMcCPSeXkgbXlWyXFs0vbt20lYwG43GqpwKS4mhN2OHuJSNw5lRAPIFZJ4zZXMAT3Pi&#10;KGOTkt2VYLLtUm1RzNRgjjBnGK0q2OacgMALkd1WSR7OyTKxAEBSRrWqf2VuaYmO8zIAsHMGlOcN&#10;uAMvp+Y3Mbljbg/1pM6oI2e4IwXI25f5F0tVlQSWfS4DmA7W83a6jb5Flcnl4jE7bZgzty+0j9xI&#10;ubVuBTvGb7WJwOay6VOYPK5awFvJyGIeO+uhNpFNto5iBsE+Rx7SMnzrPSUfMd9AGDUgIn3VKB3d&#10;MreSMgSYEm7ce7HgWhPG72ZEs2LcbcSp7yTkDnT7xRTxp4Y8BPMVkkdPkmT0DYIM5CqZMJGRg9wR&#10;8Yy2iJNww1TZxt8cU3Kjy0zG5B00nm2CXP21kzEpI+mRYPMJfjc4IFMbyfAQGNZeuNVqdQjmZqlV&#10;m2U3OJS5IeBzpxk5a6u2b1RNqVcgcyd9vFzmDXnjOHGBzj5a6Q2HzBs5JrH1li5nCqaofjMy209U&#10;JHtQktTtgBeabrqDR4bizYjgfcvqC5y863HaMnc3oz5FaibUHoXoIwnubvq/OvMfUrYzds9ORzAp&#10;qtw071hHk+qQlmO64C35a85qkpAcZMcGgYfTXqHSdYSCpG3PtuidNz41T682DtnntIbo41dHzbku&#10;9/3SLJwup3Fnmt6J7PW0GDfSk3fpq+VRtULVLaVwGAIZm/UEPjWmvNlAt4PjPbjH5vfWbPKM3NzZ&#10;jAUcflq7TI4+S3TY3Vfy08CC3IKV+niN32N142luia7uTz2Zzq/vqlbSPtFJ3L6BnPHThrd0/ae4&#10;qdK6TehcngWhU2z7bbHkLzTek1GRC+Py/wBpMRtO6hbyj1m2qtnumM7P55Me1gRwXb3TXpls/wBq&#10;hHI2Mb+0RrynJP8AUvNmVtySedAjMC2ZmW0Qa9Gtk9Jy4JN/gYicAcdS740/MuVbYwOX5rd82CrK&#10;XkPsMFi3A85dv+ZUlnSd7ft5BcgHpE9+DxLcqo2dkmVOYIAFGZuW62tKq0/Wgme/RzIG7xtxW9Xg&#10;jXL5PGK8s62Fk7ds5vrRw9p4h2bORlcXOp4PnQckvZP5K+bTIFt0NdRUnVDaakxwMRYCapHJUeeU&#10;XJXhHwYLWO1c0ljOTUmz8pqdw833lN3mV5nzmemQffWJ1QMkZMdjOvRSuKX+zw301lpxPDD+8tiL&#10;ht5J3Mycvnhgbv1bY16PyxmutVZ+U8r5mw3TNr/MZKN4QJPpo88rSbPBYDTUpIPqqnzAdlyeDmIb&#10;cxjXqqKWnlTntVtlk3wkee+lcx/3SD3E8MmBWIMx4YGTGpCCjJj+RTBk0/8ALThIS/yxJ7+IodzH&#10;nUwZMZPL+IqCcVv/AGRQ7eMmRTBpEHj/AL1AAcjccaDkbq1EGobgaAKS4ZjQdwzV8cN8eSBAXDci&#10;nApLhug5G6uzhuRAXA0FBVSDQ0g1ZHA0HcDwJYwZZkwERJ43wIP1QI881lluNVAHGPHnTLjlqaQd&#10;lQnHLQPBoxp4jjTwJD5aRBr6Am6eUMZFMGRGoE1vBjIiLgZA8CTPONTHDwcA1m66666gAXBEyS4p&#10;m8JpwQdxO0KBgZFs1Hzgdvdo9O51FksFvjROVuMDnGvw/cPzfUWmcN3LMhwx8aDs3BICLQqsZkeS&#10;5i87/LWVkyEzoQDx6YOMZE8zgbx8aGuHGPgUMbhLanUcdRbJ6L7Sc44Di+GNWTagO82PGa7vLe0L&#10;3PmVW2YVANg359s3TIPuJjag4mIR43P9o5iyoaN6wo8kodN1YRm5XeGxfcp3LtEHtQ+Z78C802ZB&#10;3Ma9Gtgc4syljGwBratwidNBJSdomytk5nxwh9nMQV1clzCXuWbk8EenGNeh20CpNwLvLy1qLE6w&#10;mGz6fazM+7m8sqcgKTl0bwceSPqL0+9RPZhTsyI+M5AJwYgijtl4MC803knxzay21NVelnqrt/s2&#10;9Yub5bJPvIxc4Bv9MSzMzqpXcNLDJbJaaRt/9VOfSG/MqMAUkvcabmXeCP3Vh7CWT6lqewTViVmZ&#10;v0yjXrjVG1CXSdleM+E4udO7n/Kub9rG2ClKtkuNmBgSMfm8cC5rP8qqyKfTX/PTU7rGJyC2nHUw&#10;l5Kh2avgy0FyNwURHOkiWy+k5LQwwOXJyt4ydS1j/ZQce3QdEy48baVbx8QnJ+VZAy9aOXTJzZMx&#10;3O5p+4oEaZWPF2o/pqUWuhYprbGSN07dYetRJYGxwtn3LLyyFwLDa09YiXTJk+CH+9xrhba3R7gJ&#10;Tv2mmsrpCZvY3uAx867zGZGBJi9QsxnTembXQbXI9rGB6cLnU6S2aT7RJTb3ONiIfSG576olP7J2&#10;VSe08u5+5GgFWbO+yiWYH1sw/wB9ZTslFkiKZStz5TqLsdkbIbUgILUGs9ovYfLqkqc7Bh92HdJc&#10;L/Ks9+0j2VSr2xjvEGl7SMq1v1Y67cs64ZRubQwv7g1xmS4ZceJIYt50HjEktjrYdE0fRY9nvasH&#10;MgIK77kGRHibUJdNWQI4NQJE765FSN6epO8HnvNMf+JefOwfamWMm4GfW7hVl6R5crFdRx+/6Bc5&#10;0SFKrX851zXEvG/lx8FrT1Rk76vmzucY5SAJtPzBqntyDciwaWNWqi7ZmxwmPrD8xcul3lsNNHeD&#10;E0pds5IfB5Vu4uA9pFFtpbOjhf6bVxqNiL0Ul4+53Fwr62FUEjesWHcHdL+dddyx+LrMzmBKuksO&#10;Y5pQd4mNmf8ADVVcS8gdGPjWn0HMx3Nzcn9mcdTwRrUyUW2MTdnNq8Plk8cC9VT4s+A8qdtGEUHM&#10;MD2zGt/dgkzj0HC+PbjtafvwLJKsod7JCAeNuAapVaVhv7xkaDT0tRctlcA2RLRrprrwew6bGZNS&#10;4lZm1UD7OmJoIAW4EGHNCca1ucU5v0uxxZ4+msR9LB23JhsrucZLU5X36enwnF5SHU40OR1IODIZ&#10;WRw4HcyakCxU4j//AEQqZLJ24Z/+C1zMpNAcM2xiZFVZpJyB4EYl8wbOSe+r4zkbly2vQcCQ51Qp&#10;KLTPZHSblyTPpweYtapen2zO+rhJ5fMY2R8DG5bQ2YDbRj5FuPlEXMOybWNNlGM+oWQm7RtgYwFQ&#10;dwTUzgtoPL6sGzGdnH+onnFWEc6MepANIoaW7QYcDI/ICOxkV89mbNsh89pAZPy738NTG7ds5bHg&#10;j04/MUTrfLHA1nUDbfTwRgzkV2kdQNoyWXIOZy0NHS7JyyObftYaoZJW5jzh5I/KSbiihpoQ6scw&#10;Od2jBcgHpIw4mhDMt2jAs9k7dtBYjvlJGNXYlSNjC9mY24x9RW3AAW43N3HAco4LqPM3DmMdkx7k&#10;A0NeTzAMEZtOBU95Vj1m50T/AHj8ka57JJbJ2wuqNJmDMjweAJ7cY+n3I1is1k7wOcx19uJo5NrR&#10;gLgH5Sp88rhybgPy/NTcVy7LVp4XaGVNapoSJVjaAefjTLitGzltZg4x6iz0jxs549NDRy8kZMi9&#10;DSlXmGb1poTOeTF57NBwfFTJJXMeA3ARQ5PNHLNznVwmDhyEmPmL4iEkQ6a4qriRjgHk4FDcEGYd&#10;mMHLVwl7xs5yRpl5b3nkI7R+gDT8rbNnOONbkzrBtbzgFyrSzEm7dwGdAe0LJMHmJL0WjU7RfJoS&#10;XP3ILLG3GmZo3wZLCobeYOf2xo8OaOYOM9z6ieI7hDJLxmJgjBbWqU3J5c5bWXIMnw1krh45gJjj&#10;WtUvUEugcgjjBn6iiye4rbBBappsnlO7Y2z4WPy1ie5jYOcEemtgrwZAuQRh4CCu3BFVVHJ9/IA0&#10;HH1Fi4xLVbjJA5yAPIxjjc5+Aivk0l7bcsEAMnLIg80oOdNnoIwgyKyOGY4x4I+cMXLWm6anywSY&#10;PNKHZGv4NONZjNKTcti4F0s4bj0IIPpoaOmxvNHv/FVqZoUnLzuTkCoTNwRmTGuqJhQZAjxmBcjG&#10;XUGsZqim7JMcCuQ+wS5NQSldWY+PjQecSveR44FW248HGtClbO8yxwHFpptwmkz1mMgSI8O3BnVk&#10;7LHGl2eOMeRAFbJnzwKYOeciCPp9RMvJeSBASDIgDQm7fHrQHVqby+yTGslZzR7LS+4rJ9pLw9FJ&#10;oHJcao4ZjgJ/0kzu5ICY7+RZi3mjmPjRLtQgevzEmkdcbAMbY3HqfDQeeU+2M2BGG7j6iqsrqgff&#10;4xq1TSV9pa0B7fw0Uj77QlK5oNs23Y3B5iuw2YzCxh6f51gLiYPWfHqW0el+0htBzgZ0JQIcXCaM&#10;yRucf6ZFfJWQbxtgjBct+asxZ1A2mQ8EHGrU3IT6aHAkPS8cuCTJp3NNKYEcyp6eOA9xr8JBybz5&#10;/MUyVzCyOy54CdRIpH3CeVIyckwOQFwE6glcJo8lLxlgg1Lap5N5t5wCJAkNm2+mikLhkm7cmM9z&#10;y1MldDzZ4M5gsSkgHq6XcTI2Y48ken8RWSm64m1PE0T8tDnt8sEpU3uEOXt3LAgPB1LiMVJTbJ/f&#10;gjPbjtJmqJx2w5vQHtm6ihvHmOxAbnfzouH0HK88I5lT3AvSX1IJ+4dNZ6OA4umS2RcXV5S5HmeP&#10;j8xaR6ufa0qmxwhujuC1Brnuc8MrLYrpzT5ZyfRT0MPVo83lUxvwGlZYDD0yDtY4I14++sfsL+zd&#10;TBMzu7k8LdF7i6CqTbhV9APTtnj4TyO7cGQvgWNVp6y86r4gGz9i1GEfliXnfLuAyuElyNV9g9Tz&#10;MzH5GJud35TOfRS7OjJrK30RrjYmoujpf608qtgg1b10fLXPlaTiVClW7m1Df4FyM4KWFxih9K6+&#10;By+rN6cL5mmtnB93EYv7wepFVx4/dP6Q5PVjKZS4EybHESAmrbSqRxKZ3Ln0t5Zhiuryl2A+tISR&#10;MwSubsd4aj5ZB8cC6+J62FBMGV4N15GQXLtYI1h8eDlxX6qo8f8AM28XmlTty/0PzHL76jHkE3fO&#10;W+pGMvLXol6ue0OjaplQJbGETeYD5jcvf+Vef1H+sXJZdNnxnkr0XBfyITtMqano/wCsafut3l24&#10;MgyLksvhpU7I9NNx/Hp7dh/y/wDxOl4kRVxb4+Q4P6iz2Hq+nG0ll01eNNOCyS4vNWvKHe1buMDA&#10;9yMguX7iu+yD1oHjynTsKqmoieWQpc8cHvrU9nc8pRhNtEGQmqMi38dy9Ki6+Ef3TmZeZVJiVnMt&#10;AU5OqJemlU1AUcZNQa6bl7fHYj5cauu0y3UgwQeyjM31Rk4/w1XJVKHrZsCOMHL6i4D9pvLcqG7r&#10;OD5zb5YdtVktvVjaAmBz7OYiemk4G2GfXEudtrG0OSy0lox7hh6lsa5vmG0ss40YPY03l/BvmxI8&#10;hmlY+blExtth1bNK0lzwh4ID3LYtT3EYk84ZOR44LWMa4zk8nnUZDxwH/EWqUG4HG5zvrZh8wa9g&#10;5fSqN25HpHmPM03rvINaqSVymfZDAFyrQ7Sz2Xy+bUq5BAYBXDIi0LaRJ3IRgjZvuZqrB/8AixNo&#10;B2XNryiXRLtKLVHBnWhG7KpJdu0qfC+K2LkwRriHahK5tTw3zaPk3VdpHXBAjPBfyE5ZBZE9Xk0b&#10;PJcCByAozjF+4kJ2nGr3VHnNMxkbObwdNaXQUzJN/SdmY2sTlkTdSSttATBBwEVGfSGYyqw5Fk9B&#10;OWRVSlaSVV6+5xfLqTqd0xpDtm8lrn2k+RdRUdt+pCn5cCCyU5rXyLgkAJjMiYCnUZxI3IS4FzmT&#10;5Ph5JXCuY7x8P4L9h0ELmZsJti0f8j0EnPrIOJ8Oy2DYD++sk/4SPatGaNsDPaQDYXTZJlMQBg1I&#10;/L8a9VqXkY5OO9uIsHxFyiosXAPohR/A27pWb3JB5Y7L9kD1xMcBmOQZdRes1D02ylUl3YOpb6ZU&#10;SG3lU1IAwQCGb4azHbBtUbU8y3NscRIyC1LfcU8jimZSWXYzGJgqKTtMqCUmvs4FzfcHobmcX01j&#10;8wrDG9xmujCjzeaNoLBmZ94g/tK9MxkKtVZ59zA6xpfKsqggZcCCA+ciD0nMCcZruog9WDbPyAjg&#10;PbWbuJx2byTlH/Itr+mc8b9L7cbk+PqctWRmQgSYIwCHc6a5ppOpBxzEEBj5F0hMJgO2CPmQE6ng&#10;X6FiGPfL+A9uPy1ntQN5tOHoGYQbxH01aiTQcGj3/LUOR1IRnMQOQntmHy/fQBktQUnPpaTG5YlG&#10;npPWDJs2PA/lQiR9MnfWtTCsBzXJHwEVVrCi5D2KCNge466ian+ofl4Bbzxs5HeDpxrGa8b7yTHY&#10;zrQqflZGwzwRn5ihziXjgvwR6ieQnNJB4FdvYt2AYJ+ZzBobPJPgzwcCqo3BAkQBdpfNLJMC0iTu&#10;L2fvrEyDHGPHArhS80HBkjSHAXCeM7wjrMbepgV2eTAkF+DuKnj5ieUGtUPPMF8JuBbM8ZjjZAch&#10;/TWGyPRJn0/iLZqTuRvQBj4CLg53d0OnR2twGkpveR44wKyUezJKnuCPg8xbM8otsHPftxk5Yy8C&#10;qrynyR5+YZv+/ArrxFJp1QPGT+U3m33onMu/4lmO5kDYx2sBNLSRhw8GYeQGcaZpecOYL4TAtwEt&#10;dLGrbtkKTQmdPvY2QMepBa/bVPk8rchc42d3GNXxvL3rZtvktfXIPL4E9Lxjec72eNF4UmYuJ45g&#10;mJ72nc81apT9cTGm3oJkzfazfp+OCNB5xL3sbnHHqQDEkzt7tuxgcvpq126ZZ6QSPaxKazlzGNmc&#10;vs/MH4I4+JDZwzGZtggBy+muD9n+0BtRkxPoFIyccwffXdQ5hIahZAmUnfXILWoMfHgSLvLLqCh9&#10;hvZUPA5tOLnLIhsrochnN6+Udzl+4tUpt4yeOTwQHyN9Ql1aFK5e2CU+uIcA9UiQ76YIOXdrGy9s&#10;8bMXkZxDOMWmRYC332Cbbnf/ABFvG1yvN8enDKrRAN9O37iyvd2z9tvjO6SMZeX34I0ORUXEyYTQ&#10;kZOlj5VxYntEcadmMHm6f+/Er5UhCXMBj7vG4FzFntYU29DYM5u8rTJ3I1clOyQXbxzSSV4C5Acz&#10;pqZNKfG5HebacfUVkHJyOb+DTtp4dxmLHBqQE5lzjXCO25ZagmbOxuXLI7OM/wBNDXkvcsN+g1SW&#10;9JWqRzD2bBAe3GMvMVbqCtCbyeOPnctaiEbVixwBJu0YwRxgVk7P3PnHKRqTqKtyeaMt5wGBokV2&#10;ZzQTMZ2EZxEa9Pvq2m1JGHphUDltKQM9+KSD86Ay+ebtfDBxkQcgyR+zGPkH1FT6kedm2IIwZPMR&#10;0VoXVGhTwjJ/Ljm0tS1prDZhKyRp55OCbseye2sxcVISAmC/kWW7GN8sHOtP2bu7RM/BdUK4QxF+&#10;zCYN3g/fGpcrHjHg7/TWgtWi9NCYu1Hy8kF+OC0jxHAo9GPTjIq3I5huZM4MhOYrJNG4zZ/MX6KU&#10;jzMmBscNhIkrxsr0HGg7MbkN/BqIwN4O3gg0/MGv0goHpO3l3WujjSmgxhvhCfITloPcHG2xm4+m&#10;RAXjwkZMC06TPDDhwMzbPpxqtjyExqZI5gOAh7wLkHKQeeEHcyJ6RTnGhU3VhGYz8om8CR6VzQbm&#10;+GDTgIsrk4+/HqQLVKbZto88HTU45LinzDfWbnB3EecU2XcgPIOMnlIDUmR6j1P1gRm23aPgVDhR&#10;Q5h40SZuMHzqyPGY3l+ODTgVbHcDkj/UQkCZMLkBMatUvmjaNsDxqty8ZHnGrg3pfBngBc+kgAlN&#10;JeONkc0eohsnl5A51dt4bQS48EHHd5ZVW7Ywixx3cBEDCHMJWOAd7vrK5wQkbnBGfIr5OJo5c6Pc&#10;Gs9mjclzHGBDhYu2CNskaz/aVPCP4vRePcjVocW48kaxypSa2FOxm20geVRfkC/V+YFtGMfscGFK&#10;HxJZ40vTBhQB9f8A0VP9AMQ8agf/AEVJHlS2ieIR/oqIi/pd9yMKhxwYvT4EKZroOIvp9KIsMvHw&#10;KIIS0uV0+2fy7HBzhpL2+A9KStuG5I1DOzFG3xwcaMDeDDomQ44Bx54FPpt+A0dZ24x8jOrVJ5g9&#10;lXtLY5Rxj6glSm9yAi0GV5x4Eh4A2cVI9f5zaipLi4tIcSMcBPcVEmZ7JMCtKCtRprApkY8C/b2T&#10;+hP04ienQ92JhVBH82fGsF09IdpGBzCXcZrvK5ffWbs6DqfdrN/d4LX51dqXo8kkHeM+z/nXjnqW&#10;IpR7h1rWlwZzSYtmxzWBN4PLIslnknczh6B5OD3IOmMXBAqqTbheqcDCNjbgui1CrVNqDz2K8Hgt&#10;I9TKjNs6f0fSEOmtYrv+6c+bRtohGEm7NlGncLq+NcQ1TkzueNazUlUDM9BBBprMuzO3pjjMe2Ea&#10;18XiFRmenwf+eLU5fJ5J0kzxvvrzJAultjezcjkh3JjiHpaZHPBAgLhnLpaPBADIg46gcudGC7g+&#10;quxS85nzdw7GZ7I2xhnNHNd48xyPgW2UHsHpgzYEfZWf/wAys32Dt20ql28mPcWnSPbI9czo4QgE&#10;Nld1CJDoVpalKTSP+GdOBHgjkcvx9TS4EBmGydloRtgbvb8oq1SR1BJZ39zfCvdQffVPnm2ij2Dk&#10;7DftYekQgxZFiuhVD0pOOdslYTGVMt2gPkGW1yl5/OH+N7jj4F6G7QHE2rmY4/u7IfUKLAsfnGxt&#10;sEgI7+RRwX1bfzFiYTe4Zv8AaBkaQ7tuNw5FatidFzZzNgGCAuAeoQhckC2Ci/s5LW1lnKvqOSCx&#10;mV8qiaSlhKcZjl1NIY+Baf4a/wDUaiHb1htg603bRZ6gfM99Ziz7WczF85v3I7umMSG1pPByGQgD&#10;37Wmq9s1ncxuY4wOsHmEGvLc9nJcPTVsfX7j1TlnGqmtrkG6jrwbPWMxKR0MVq3dXH+2wRZwTf35&#10;xDt/2YS67eeiSnbgjMa59Ncf7YZU3dufZp4LANfOTOdl5GV6DI2qmfzMXnPk1sZW37xiUv3JtYjg&#10;1I/LItIZ25qPeXj7l9MSzccnl1tiFse4YhdRXCebP5tJBsTOdMLjlr2Zz1HjFLlF2G4GEeOAFsNp&#10;AXFu3o3fxVVR1gOC/B3B8v30eHVBHI8AeBJ6ILwbcxjwBBcj6hFQ3jMXHH+mulmbefTVt/8AIr2V&#10;uLmCF/NEs9mGs5xmAL9JZfRbo4xkly3z0Sl5ORBH+IjzgY3L3R4PMQ2cNxth5D5xr6Tm2SdvJY7E&#10;cFrHa6iUwqiXByX8nwlj9HjmMyJuwQbxGTprZpf6t9XuR7y5tS8I+YRyXggXxyVeYXpd9Myt/wC0&#10;ucl1IdPkjICDceYpjimxs3JwhmonEA+ors3qTsEeNgARIydQqQ5KgTCc0p7fZPPnOQLG4r5MNgc2&#10;k7LeX75o3g8u7nUyV7YJ92jjg9oek5Y+CCBVXahtIJMh7nADWJzCcedPdjG+W8+ORUTKbpchnIII&#10;LRP8a3iX0OSa34NIcA+ZpZPzrieXt5195jA7weYtacbaJ0/bMZU2+5N9MYxJ+mFU0TcqovlQUO2b&#10;ZL4iGu8ttwftIbJ9i8xqEuBnKik+IUSPU/Tcxj1n+nB5ZV0hS+0QUqlwGfLgtcz/ALVb6m2tsjOP&#10;3Gzeo6be6Mjz8oZBCRiV/bCWlx9hvxmH1BijXSDioJi8c42115cL5WfB8yuDfaJOpU5smlQnFwXS&#10;xqLopRYia1XbkGAs9uFYSEmtv44OoMokBnG0iQ1J/wDJJjn8xdFVRtgJGN9LTMRYCCtcqBYnK9oG&#10;zWQtjwPKVK8dfEwYFluxjfMjmp6za3uPOJ60kA5xNjxhu2UNlezty5z8uAa7kHWGz6ZZ46cEzg/8&#10;sjzfZvRc7bXmb4rP6hVcmc5aewQuT5hzTRdQVhR9iOWzUo4yLciesJWkbI7Zy+akjJ1CiWA1JL9w&#10;c+zPt4gGgNzA5Be1Ix6ihmQos3uRzahZmUvtyC+ErCo2Dk7/ALVtx8vTWJzR5vL07kx85C3VfKkn&#10;BHLb2bgVDZydy5+f4qfChxV7iyObNa3bNCpuqJLAQEZgW4x9S0ukKX2iNngwBgmujy9Rcut5eNsP&#10;WOLH5fGmSS8cA9EBcHxFa6po5M2o6WnGytlUL05oz3Dk5dvwJkfq9toM5tSDpjXOsveTZtYsvi4/&#10;qrQqb2iVXJ3Od9vFzStlzqF0JvlvLU9I0h1psjbMx44Lv4XAhtF0G2M9BgfFJq/kWkTja45M5AzM&#10;DeIyaRLaZJOOynoIA2h/D41dCc2qtgh0LzFlP2yDlNPEBZBzOp41W5fXjKZMrJrpPiIbtw3afPcc&#10;D4WMYuWufI99bN7IVaipqtwzL6tthrNQTiQwfcNOMfUQOXinM7vxwXSBHzFSKXp8hi43PAvQ3ZXS&#10;dOGZAbGOVuHmuR986VMht0VsaeJppc2r8vCcXDpOfTUm7BAUkHljUxnscqOMmCCVF+ovZGm5PTDa&#10;XYGDHd/5/wBpZXt4ZzZtSj5tLQXIyWrlpIrcpW4Yr9pp5XuKT1DhjPnTI6XHAPIxufEWnUnsrmMb&#10;m9Mro/h9+NbwTZ/WE4HubZju7Xlr46cqMaiE9SYnRdPj3bIcQ47S2BnPOx9YL63GMS6o2b+rPKZI&#10;O9MvaHVrll4II1ku0zZvTjCYnNMpqIdz+zCXFu5mVJl9Os6BOMlxlWAem9rE+mo/bACs+Zazxo88&#10;rBlAMG83Rxt+X76xNmOXXMf2jKSMfLtCwQYFT60mBLmOB8Vx8QqE4Xd/KPdmdk7AouuHMb1iGBiX&#10;2zljW8VhRcx7JPA5Pu8ZOZ4/lXmzS+3CYypzKo2YBXmYrdxXaYetBUblz7Me4fzFankZVvUfMWu5&#10;gV0lfUHTk0pOSyGUg7VtN/LGPjOuP5g3bOZiAMABYOp8iJPJxUcy9pfnuHJ5iA0m4G2nQDPAXICd&#10;NdpChVHn01ym9s2aXjbMJKeNgx1iaWoLGue55sfc68yeA3eAnTHxroTd3vObXW8DfUH4E9K6w7Vk&#10;s8jmV1w9tW7mROcnzDMck4ncUXLrujd+GrUz2b3h3jPsnTVkby/BwAuRkV2cTRs2lwGbPUN1E+kE&#10;vcXD1d5GyltaSoLw9xtd/fXrpOJOyefdrRLfLINeMM8qDeSMWYQCb2+YQfjXfmyPaQWa0pgNNRN4&#10;2ZbXNXMZ/a3FnoGFqkqr+Y34dcPZboubRLa572ubRJLbA8Nxj5lvjj91Z7tU2yNpI53ZgDfHRBai&#10;51lcrqOtpsxgjY7xBd1Bi7kC5hMLqdxhdd022s6J2YtC7X63lcbkBRyyX6tvuYPCvU2CVjCO1AHB&#10;BAsF2dyMckFZZsRN9IXLW5S954z3El0NVNfylT2u8dChVPSm+ZLFyAi8ztqmxslNzrfIGPsoy3bn&#10;Wz91evOD+m9iWP1pS7edtnwXPJtcvxrikp9Uy+oX83xD2/bVVs+U8npPtk3B7udgRIFcNqlWSU0u&#10;AZm+3g1pZjVlJsqMnT5tAATiYXdO7nsQIPT+z+bVITc2epb5ncXuvXRekjs+E8zclrG10e8ARzBs&#10;5GfH7PAT88aD0nMG0te3nJy2SdNbZVmxOdUwyYvHh7YSFt6SxOaS/eZjgg04PLT4U1Unt/AROQ2N&#10;3CyVJUjKakyAtwD5avlLzxzIWwIHP3V5+4GNUkkjbBmLFsY+QnlqyTiV9pPQM2b65ATzC8CtIzft&#10;kdHjM97SloCkDaLbIXgggXGc0kbmfVO+1y4CTAv869LNk7MdE04AM4fCHcLpju4A+9mWPuKPlMqn&#10;U1nEZxDgJdKNRTHNjNs+UshIsac97VKskrCU9iNruMdq34FicrnGAgLILkaeqhm9rap8h8hC2hrc&#10;ppRcpo9yxlrNiVw9tXXL0vB+yokbX93EdBcHpPK8AwQR2hxk/cR54CXMHIMB94N1CIPu5IyAjju+&#10;YiU0b3h3o1mP7oDJCDMTH31ZG8v3Yh8BxfTVVl7iyS9YLp8tWSm3l4h4zacbhfRZapgzxtrMByqt&#10;kl/tOc4sHUVwIQehAHqeaq3PCXuT00ATCTgjMeifOMWmobOaEYDBGqG4mGAlkP6iGzCoHMY928tf&#10;mg/N5ZHk4G5I+jj04CKYzmm7NsEBxeXbIslJvJrGNWRm3sk1uAeorqSK4tUwISPg6nMTJHjk1+PV&#10;J5aMDqBtHYggYiwdNB55Uj0zY4YGNtRXuLaCq9nkckxmOLTSG8JvOBtqQJnfGzmxBAC5A36aJTCa&#10;OYMlgQ/519P0Xyl8mdyBB3jwW+4ILRFTxzR7A2yH+p3ESpMZI5iCOPgH5vAgYb9IxzFyMEf8NGO1&#10;HLMmCPTg5VtVtnVDaAh4OX9JVurKo3wgLOpb0yXVnlBku0yXkkkx3wILgXAuYXgxqHS8vI8IA1+3&#10;GQv51szMjKajsufaIPLKjFP0m2p4j5/YuQdP3Ftom/UMrojZhyeU0YyBB94MRMy+oJs8zvAbmy6Y&#10;ylXDf/Fip3kxO27VuWy6hFpzjaROn4wM3NocHw++n6O8wKTVK022SGSNsEB7kfTGuCdpG1ibTVzo&#10;n3cPTGJEpxSbmcPTufirSNn+wuYzUfaRgexN9QhC5IMiQ6amMqwEpdJbWs5Lp+TvZxMQMGYLhnGk&#10;tarSRzGVdlSGM+S7ccrpCg6fbSF6ecQSrOMRbZO5AuOawqjtKbPnkfG4dXFmIzLZ0v8ASbaMN03c&#10;+LiOriE3OhwQS0G73P31VfsmSW0pvMZ7cZLRFmJNpDJ4MEEb51p9MX+FdmUfVmxucU4dtNXxfZxX&#10;bbkscGPAh0KWvcPQJtTIla/QOY9h80ZTKvZGGNjvDUfMu9den1PyOkKw7cbS04m/Z5dQY14/j2sD&#10;k863yWypq3CMpbelnwLurZ/61Gz6WsgOTSpq3e9QjYS2pvL6pqrDi8ZbVtmV7aNn9TsKjYsH4PYi&#10;F0yD4I11FPGbKlZSxDKmIhsnDXytH9pYDXnrkDmTkDZhTjXdbvMcrQtldUf8S5sxkJn1tq31dLg+&#10;kiFjK4lZi5NLWnB9UOJ9Kps+CG6OBwVb9sT2wOZU9A2Ce3c6hOBdRbWPV77bnQIGZ2o4ObcKub9p&#10;GxNzIWwAhY8wX3331F+8yraGF2MhSlKsYjaO5Kb2iDqodkJxY+pa764V22N3sFRdjs7uC6IlxHvV&#10;7ZuZbMefc3fV/wC1XZw4+0k+fPGx7kA9May8zCVbtmmh30/dOS5pJ5s5n3ZXarr2jpjWtUfsDmwR&#10;YDHEPV/3hWhTipKcoZ7jj/rCYE/cW5U3PBzJkA1+3ARWwoVSjLc7qW7kgzeX7L5TLbEZjuiW1qlw&#10;UbayE5cBBIO3pssymIIw70rtMNmdYOWWixt/VTnIc0TelRj84mHZr282BvEA+YNUOcUXKa87VfyR&#10;9bej/sw8i6ib7B5qYeON81HH0x9xcN7TKTrSg51vgQFb+Y5bcmNJ6Jv+lxDvWcXtsCVD7A59ULY8&#10;b+ebm1blKIm88a0hx6jdMdnYwzUo3RP+ZUzZ3tQc1OyBvMjdODD/ALSJbA8HWkycgbQPhN4OmMhc&#10;caelFfckeiR5OFZ2/eOXXHq9y2lRnxzVq4CMWoQfGodB1pTkqIdsFiLGPSuF766Enmy9zO3OBzNb&#10;cFrUGJU95sHku5WYwFJH07qxHc84qM2tkj0jZxnKWQ7lASebK6CrlsfBpuiCukGXj/DXK8w9UN7L&#10;anBAzBcakL1ci36R0+2oAZ5rAfl/2b5Fp1DzyvKwc9qwSMrNq45dpH7wKk7keRtD3csJU2xnd/Ka&#10;bT9JjZtmN7Tg6Yx+BZjtnoAcEmO+lunH1LiuJNp8ubEfNpwe2ZmIYyXO+sUd1+St3G7RB3dmPljJ&#10;xxrwHOy8rHyti/w6vMPWYcJcmLp+o57qyo5dG2YydzNC4CW7jn9jCsr2x0exlW4wS2aicA3URbi1&#10;vaZM5DGI7OBlcMPluBrm6ORXM8Z7nw16vgMv1CuF79GcGv8ALU4zMw/LWHaLqhtBLprA5PbjILUI&#10;QvH8qxx3P700x2blvlq3Hl2DkgFjJ+4ts2J7GN/J2k81DXbbYfvrp+DWJw9Q3h0+/Qxf+oSWx1lR&#10;2YUQ4c1Mx7RBbg5nyLrF5sT7Sc42YCkucxQ5oNtR9TnNNQaJBfueJdUUBtQpl+Q8DN9c0tNcRPn5&#10;Dgl6NXp7lZ6CnGRGY+v5/TMHpuk2Uqe4DMd4jH5vcWzbWCMo6UswHtmILTWD7RNoDlg5BvIOYUS0&#10;zbdU8pmMlkkYT2zEEP8AIvxomVJbHYz5hL6lRX16HII2e7Dz6hiaimM2+Pr/AFBqq1hNP6xPHAf2&#10;VTJXPHLweBn+IQq9UTCaxR5/NmqWoqtcEI5engjBbgGsxcU+JbBMJe5eDyAL+IoY6bstjxudMAxX&#10;V10KFUk8jmzbG2GYy9xuBARoxVE0G5GCBUmoJp7TkQ3fL3Gn0ibytz2X7yRVVxI8C0JwQdxMuB40&#10;+kiuMr7LIpjeXq7El44EhjwJ1B8Kr2XjUMbNXZwQdvAg40mkBkbNTOy1MgRhuRFJ9uA7eVjRgcvw&#10;EUwZBqY8eYx5OBMPgNJolyJkjjHkT1skaQ2ZLioFkMfMxp7g40S7PJxpndycfcRcfKBngTJCJRpm&#10;4g+j1zAnhjxpkbfGRWRnKyRpLxgy3GjDcaJN5XgGkS5APy1lucXJSMkJgyKGQmBPPHGAmNByOMZF&#10;+hwS3hPbwgIyJXEwWHsae3j86GwN+4nhj/IqCcJDJj4FMHk+dB4ESGNMAmXMeTuIk3t20y3Z/kSu&#10;F7mn9JBOEnDjTwQcah+4oeNL8DOgCZjTJLah/wANTPfgQUEO53EzjSIRMkzjz8CWAiETNwVtL30y&#10;QhIM6YArmNPJXC3Ezc76AEQhIErmDIkNIfvoJxbwS2DGkRwkMZO+mSe5poAW8d+BLGmSJnT7n4SW&#10;UD3zgTJCdxQ8aSAHri+lH4+NPDyIAe41IUcf791PaqnAegUzGocCRLcGSNUAPXP/AINfS+SXP20v&#10;fQASuY+BIZBpkfM5GdPefjU5QTB3IESGQf00Ht/iKYNLGFqGPGPP+Ilb/wDhFDGQceePqFRi4S4f&#10;H1FnlhD/AJ0reDj4+mpmnawJW8f4iAA7gnj6ahkGSP5FMt4OP+KmSKgWQ/T10yT9wamW+5Hp/DTN&#10;zHxqgnGSf7IoaePc10yMeodMFjwyJ4bjn4zlTPGlcH3+BBOPEJjImekl/ET2NBQLp5E97nMTNvAn&#10;iE0+lgQTiIRM28amDz/3SZuciCNAEMg/j5FDuaamEz5+4mSXIB+4qCcRLkCZHkyJ7q40h3LnSGgC&#10;YPJn8tPfw40h208QeD8RBQQ+dwfpp4Yxx2IP7pK5g+RM40APE99L30rfgSuD/YuoAWpx99K3jJyM&#10;6Z4xp4fgj1I0APNxk4I08MmnjgTw8gwYNRMj8CAHrZIFMITAPOobdPEJ+dAD5P8ANUK3q/5iecD7&#10;iXuQKcBW72fmQEKodscY/cT2nB89pL5EAIYyQE99KBK3p476e/8Ag+WgBkYyKZgGlbwX0hk8fAgB&#10;E5qVslzOkMen7iQx+BAC4Ezxp7Glb79+4qAEMmDOpnATGk3GSBM3PAgnJlzAnhkwZ4FD3jwf7jT3&#10;yJgDxLlvJqQJm2ODJGniczPwJn/MQAnHuJm5gJn40yTmL6QLJVv8ONPDycGnAmeD4iQ8n4ioAeIT&#10;B5uBMk8cYPhJXEh+OBTgPD5mTyktODIkMeDJHwJWy9/jQA9wfiJDyWEvkS99AD3zqYPJxobcwfJz&#10;VM6qoJx7/fyJD8ah3O/3E9wfIgAkPJ+GnrmpjUMaVwncVABIZNQHgSb51DI45/xE8Mg4yaP/AL0A&#10;ErnPj5iRHGPj/wCxDd4HBn5aZuEjyIAJbwTv8fw+BPDJqZ9NB7mPJBwEUwZMGT+6TAD9z6SljeeA&#10;6qu+YOvbS3zGTP8A3SALUNxjJggtKZ2hp5DqnjcD0On++nhuCR9dAFwG8wX1M7QHB8hFSW7jBYx8&#10;BES3glvHy4yctAFqHMMZMfLuIkzcE7gCqkjcYP7siJN3Gng5nxF9uA1Rm4VqZzAdxY+3ef8AVVkb&#10;zDueYJfANsZvFambhYnL5h34/NuK7S95p/T5aCc1objxgydRHm7jHnWYs5grIzean+86oP1QaE35&#10;ePSUwdtVuXvBo8N4RAkRGaZJLx/9NEt4xjxpDyZEAAezFW3krWhIa4QFJlbiVkjH0lW3ErwLVCNx&#10;x54FW3DfH8RBOY+8kY7ipM0k/fsZ1uTxmX6ioc0l/gQBibyX4B41VXkvJATPa+mtgcM9TJ1FVZhL&#10;0D7jMSM/BwIO4H3FcHjPAPkKtuGf4kY1ONK2TxoaS330ecD76Dk+vnQAPUdPe55ihkH4EsBXE9jU&#10;NIhBphQTMaVzAoY3GNK5gQBMUzUQ0fvqYPwIJyYMn/waeGRQx5+PU6SmXO/BaQBMGRTBkx50Nt/k&#10;uokO7Hk76ACTf31MGRDrn0saIjJ3ECyZ/Ipg9FDR+ODqIkMiACUCmN/Hy0Nb+/wIlAqACTdEoENb&#10;2rYI0eb+NABJuMkCPN8/B8VB248aPN840AEm4/qow3H3ENb50Ybj7ioJyY3H/DRhuPAobcffscxH&#10;m40ATG7f+9RhuNMth9yNHm7dADzdmP8ATR5u31Eyzbow3boAebt0YG3SbtyftokNvjU4Cbt0YGNI&#10;bdEm7dACGNGBjSGNEhjQUCGNTBjSGNEhjQAyMamDGkMamDGgBDGnsCWBPDGpwFbT0CUCkIAj4FIS&#10;TiAG0kk4gBtJJJACUdJNoAcTaSj40AIhEsaZuJnGgB4hFDuJkhEyQiAHiETNxIhFDIRADybUfGmS&#10;EQA9GmSESIRMkIgBEImRr6XyMg7mNAHB/ruV4OCXApuDUjILeSLxzbk3x6ePzF1dtwrgk+quo35j&#10;5G5VzrTdt5MT8ocA7pSfInzfpmm7tBKoCb+2mpggt6QhDV8HQ420ulTM2nc6hFDoum+3hsW1jI4m&#10;BXP7CJbVJw2gnz43QI13Zt+wpCAx+vJ4ONxKoGYOWIttZ7VjwkFgLnp9NWpvK92JZeWhnJqfJAsl&#10;nkwcv5jn41O4oLJIxtnjk4YAW+qq24HjzwcatVN5N+MEGQfUIgMwcMo2R4ID5/51OUFPJkvqG4tx&#10;jBBBxqY4HZsR+Yj0r7OjcgjjSxgBbyshh40Yk492cgjj1IxolUE0G2yNkBl5CGcqfuqAMVQQbkmO&#10;AFu4q3u+AeTjRJwS8TPxpPMgwYPxEsCqsyEuJl4McCJEuQcCAvM5M6sSAyMmPJGhtvAphB4OBQ+A&#10;iYLHhzDuKY4cDQG3qJ4jhLGBIhENcZyJm5qJXMZEAEpeTGTBGtank4G5bsQwAzjFaWVydnecrVHl&#10;PuYOMHSuoFjMjlY3I7xuAa6Ep8bI0hOzjBrWikuWvyrGZHL3rZkfAC5ArhJ6kehZYLFy2XTTu6AS&#10;oetHMke4PLEUX51pBJw5nbazHdcOSdP3PEqSzZkN7fY5nTKtIo8jLQj+7+1aZPn6a/IGb/ZtlGM8&#10;Ybo7aMU2R62bXmwM7gVongwLSGcvbOXM1D5hS3PAlbHHJdzsW42bq7c/y0sYYbPCPZw2sxnyMy2h&#10;+4tC2dvGzYUqgcgt7uUpLnnoxUFLjYMjvG2pq8vwKtt2+/tmMEALcbfqfzJDk2qHp2gOOXiM9xh4&#10;HBSibKkzRw2tvoDMdYi04jfUmprHLEUaeZ0uM0pYmsXDEEW58iR2x/cCXqn7LyT6o95jBkb6q6uq&#10;j1N2U7mz6ZOZru4SFujGISPepm3bNpc+xgt6pdT5F0VONadHchfXAuGtodrxqJCepbINR0L7KcE1&#10;56s9MSSSzV+E5XEbdrcue+vOUesR9j6a9qvWAmDJns+nkF/WtCF8+NeJ5G+MZ4/iroOiqUZbk1FV&#10;mDgjkgII1Mlc4eypzjCe3GmZOMZnuCNTJxLyQOTwWEpwk6KoOtCTge5vD2+rcWnTBmSAnIuAJy+4&#10;uS6bIVnwLoql9pgzbiwmoPZeUuXycK3tnQQpn1DYKH2duateggloCjju+0+AC60l+y+p5U4yTzeI&#10;PirMdj8wZUZUW879vEvmAuau143DdzyTjJB5g1/Jf7UeYM9jshsa+EY9t5TxsWQqxmnvHLNabMJt&#10;PZduxmIsfTIMmeBckTEkwpiYHlc9BfD8TjgXqkaC2RYDt/2Ztqhkp3gdN0z1PngWFyV+0J0ucmNM&#10;0014G/N/LU2szgK13x/jOJ6koskbbeWB98D0x99VV5UAnjYG8gtzNva1OBU8g3ob8DYFu35aAzCc&#10;OZwQED8+cfUX9PYzG/1zyWbk1fQHqseE7W3mA5d6JzLi6u2V7SJjJGzGN4C2yJ+RcfuCEj5x94g8&#10;xWRvNN2GDqNSdNbMyFYqszIU3pm2HrpRfrBvXLnc2Z2jyAf9nLkjwJTT1iNnUZOyp8Arc13VuiyL&#10;zB2d7SB02ynkEDG49eCEJs58iDvK+VJWHbzIBnMqE43cVsZOCNc/MtW2tiPSUdOmYpirPNO0ppTc&#10;uZjP2Dpy9wXTILuLQqHp+XQD3wJy7030ye/jXFtJ7dJTIZSCyxKOPlkbccC7MoPaBKZ9Lt50tTmN&#10;vAuY6KXJbX0/unWpmxVpsWVvaRQe/wB+NgAvaA9S58/FiXN+1jZe9ZykDlh/Z+YNd+exTImBge45&#10;H+Q65122Seo2EhO5CARGv9p9xaacZlcbLjrX2jFyczHzVPYz4jyjqwl5sA0YLdvSWb7x31aq8mnt&#10;NmBUO5j417ri+0eF5Tuhi5gTw3GBAd4T28d+Naphlk3xTN478HTVVG4UwbjGgC1DcKZvHjVVG4RI&#10;bzHnTBZahkwZ08MngQEbgf6iJDJj+cioJyZxjSJy0uPjRJuzcuSYINTSRcBWyN8BMEaGuBq7TCRv&#10;WY9YBcCqrxuSDJGi4oKe4H40BcKyPFW3hFOABcIC8R5wRAXGdJeOQDeMmRHtSBVvgIjxHCzTaBrj&#10;31Dt4084cY0zAkAM28CejSIRPEX3XUAbqIxLyNoONB09cwJzQDFsYc6iEJeTpOX76gXI0nTQoPgg&#10;yJ6NfvEjzhu23LIfOvurPuAAcamNyWVDgUwY9PGvzqTmqSepMbLdowcxU95nURg89p9xS3msTIo9&#10;dCwDpbujA2+CwniZ+BHiAYp+Ybs5B4FoW1ghICAgv3ILWmslcMyM7EaemtSFfjBjXxIsAjyLq7Yv&#10;WjmVMn0AdMxOWuV8ffWhUWS89AHzEh41O0aRUErnTy+5NdJAsrJLyQfhr0Il8nbR0pgbXcY+YRcl&#10;1xT8xYExxgyE5ZEJm2jnJKTS92CbMcZ8l1d1UXVjKWzYBmZ8nUXn6RuSDOrVS9SElrkDmDUgGsvJ&#10;4zrlHQcv5nomntS/eUHWcuBv+6uPxc65kmGz+XBI+DJLrcPTIVc6yvaRIWw955cZC8sS9FKT+zjy&#10;nGLxtNd8gIL99efpxmQxre+7i4fynsTszEm9uP755a1RtkIFl2O5lQvZy6ZFSo9lg6pbHf02fWHq&#10;EZdb8Pxo76xkrZNp8eMPUWJyeaOWedmco4x+UvVY+qtFew8KzT29UdEUBVJDD+zNQAK3j5YyE7ir&#10;9W0GSnJjjMC3B5iOU/tclM4IANYSrfIP+dbZHMH+pdR0/T9KVbLtwZ1G0mEF32YbnQff964TK4tu&#10;Ol6vRptcftas6bFzOtTWzu8Hb4jPNn8wG2ZAjNwc24s+2ryuYzWZY2AC6hbY7a2B7Qc+2dEzg3yX&#10;+WQSrfo2pjbz6Rv20qK3C3Lqd/IseNLr4n8atPE6FydmtnumGzSlq0phteeSt0NqTmDILImaCG9e&#10;T6VxyoBeaLT8Ea9Z6tnlH1bTG7QTUWBwLT8aw3ZHszZSEk1eNvaICctZn73tZAkXxtLR37sfao9c&#10;j0lGhbUPsXXN+m5lPBN3rcXs2p315ibTdgFX7PXm+RgLuxOW5FyfzKNtscEbVXNd24N7LbR6j/W0&#10;quSS00qcnFMJeTS3Z9rwLtMHjnRYien97g8PbwnM8wTFSZb7Pd4/zB6j9uhGbfBMgXI/MWnyP1lJ&#10;L2iCCD2eAnMIuY55tQo94M8cFHCGYnU3mP8AlWPDZ74S8Hppv7sRGbjI9Qn94JcbtvtPbCRzztIZ&#10;zMzicB8wS4n9ZiXspgU81gPnGW0Qa5Yb1ROpO2wBOUYScy2VU9xVkxjvwX7kBOmk4vlhsZ2jFyDT&#10;m82KkxK2R/fC8rmg4CLrqk6oFOJdgNzm4lxT9nJqIe8wAuBWjbP6ksuQR/3i63VGitbNNTkb7TtK&#10;XkGYefUuLH6s2Ty14TG2041ZLkxYOcbM9yDyyq7M3m+Dxxgt/DW+mqSkxnbTjmSmpYRs53AwLcY1&#10;EqB43k73OATiAi3yrJWSOw5g1I2+qsJ2l+iXTUQHLY2e1qD8C82yOO1j5XwZ41M0O5hOsi/q4RNH&#10;9IPOMNuNPHkFIOx4b4liXZZIPkIvxxK3IeBO1w3t257uD/4h6yV5kfgLDWGzMklsvmh94beYPuLX&#10;aHqRszkpwm4yF5ncWQSSoXrMZwx8knMGkR4ViPRPkV3H1LU6R3P9L+TP5mW3pVNsWbvONoEubX2w&#10;QXIFhs4mkxfuTmCqqR4WPP3EYbuNNUIR0xjumuYB7hOONaFT80HHYgsLPm7cm8ZNSBXuVjwE8tPe&#10;CDVJHKyGJj7g+miXZ7k1+OAAvpoDK3mMYIIONWpxMGwRnj5cY+oJYrnVmykqs0ebsPHBp/UQdvUg&#10;o2x4EzNJgN4XWPzFUCS+y50QoQ36gl4Rb1QQLkGDgV2l87Hcxx8aohKf1MnGtCljPTAaMH1Fm5Jy&#10;fDbEbpY2bPedFzdxkWqS/Ze3NLse4+1dMYyrPW47LnHGAuDpjGtI+1kxM2A25cA1MmG1qrDUTV5h&#10;jM4qActI+CYFuPlEGsTJTZJq9vQcBFuVUS8cbnA8B9MiDs6bex2IGYCroUTVRv0nPzdwobOh2wb8&#10;BuNHpHTZOBtqLQvsW5t43OnH8VPNyMmBMEaOtbJbtkNNRSZhTbmMmQFxHiU2Q0uzgtmH+/AtspNv&#10;vl9tpYyC01aqfpNtPt+Zm9nMPze+tNDnKEuScis6Pxkx/d41DqSj3rbjB8W4ulvsO9bPd25lvzeN&#10;PVBK3oWQPGO6rXOBFxxDUBHLMgDRolbZTVteCe2by0qsZuX5D49NCKfo5zHYjDxpLskpatx5+h0j&#10;fAPH3+og9tyYmNXB5TblmXBGg7jRToU1TT80FDJPHMDnBHp20eHUGnkVcmcrcOSY1D7PcNlfakSb&#10;XT+0AdvA5BvFvlpEryy5ycCw+8WDIpQxEjzxqLWMrQbedjS/aR2kywdZuLTQd5XA485tONc3y6eE&#10;bExwaaiTSflckUPqtVv3F1xr7iuBx5I9RWqT1gPdjwGBnXLpHi0il3mn9NbPRqI73G2EqDH8RZ7N&#10;G+854EYHcgzwJkjgkBM4BYCJJY4x+eSssGeAGRB5XNHLMmRaSTmoY4pokeewqCQD3COR4w/polJ8&#10;5AY+PqDUNm3GEvPRhxb4+/8ADQMpLVOJeOAeRUlxLx8CtUvqQcbbdo/4qZHbjQLHmdLjjZe0gyE5&#10;ZPAsZcNyNnORaoSpHLP2O/o9NAbbYxMaYTjzOaXmW7R8aQxjM2PBHpxjSuYMkCu0vbtn48+nGk3h&#10;SU9vJ7JARrWpOTHkj4FSZozIHJ3FW5fUhZaTBHqQIdujk7RuU8pdkbj1ICcsglns0ocbYe8hOIkC&#10;PN542jzhPok6fgRhvrOcmp1Ekc4xkjjcCZNONXan68bG0Xh/xFDqyVjgGDxkVJ7HwZ4FQLOlpfOG&#10;xh4IDiIpkwIQI8lokC5jZj+OUcamEmk2lpMh8ibSfm836XjctiA1yk8saMOCEZvQbyC3/Iue2+0B&#10;7BkjPb+krg3qRzNR6z7eIxopC5RszwjYw/ZtODp+OBUO2Qxc6JSu3G2sx6ZumlcKEmfTjUVI64MM&#10;xjZj+/ZFapHVjaOXHYPGIiQELcG576yW45MSzBdVqZ0vNrd6wJI0hKX3B/WjLieYHJ8GoFWql6wZ&#10;SqwYwM4y6ZO+gP2DmISANfyczmokzpMjkh8BxEjQ6oE3Fk2udk1+PeYDlbvRi5a5SFs0mIS2YDZ1&#10;0TOKfctr4YwFbm+Eho5XNreOPUg8zvpLdfTV3y3rW27gDlmwCevB3orRF8zDZRKmfszkNt0rUznk&#10;2YcByjt6ltEp5MG0y/rKC6Mw9Qg1zWuPyPBr4sf4f+Dp0zMfJ/uKGz2L4x47FtAaso+XSoh921Ix&#10;/kWqONoDl5owdRaRI6wpyW0w+DMgC3rl2i99T3uX/H0zT0hKZ2zIKH2fsqjlxzGDbjb6iPSv7KMG&#10;VkzETiDzPArfsjJLp8Q7aVHKz8zvrf3Hq/ypg2PHfuQE5i85z/OkDEyunkass+mdDjOX5UlVizmg&#10;mxeSzIe8szlb/DUxxs3quSDA5YTxq4gHyx3VomzyWlnFVdhOX27wDFpkH34F0pVHqhyV+MFmo3Te&#10;P4uddbjuatU6x/F/8PEy24b6aDgmR7SJ+wc2XN0cHUR7aBVlYdnAjbHK3D8IuSNVvbpsze0A93bf&#10;t8C4WUUvOHjeMIXl3cyF1BropWXuTqyhbOEQnVsVtbPdNl2O0XKqzvwP33tg/MWmVZscl0n1o7o4&#10;B/DWCDoiayqdbxJZoI8HTJcXoLs/2iCeNuxKhBbmA+mXgjg+ZedS9d6xUn0uDX5fyG1Bqbtsj+/+&#10;Y4ib1RTsrbnwHtxrHnFcDYTa9Y0Scz310jt/2X0wwcnNLQW7hdTV5C4/rOR7m2Bg/hrt8MpPB8Gv&#10;xnM5m3tsO0ZHUEhqobFsaqhN7emO5oIPVmyvsFydy5njUkHmca46YMxxMwuO+rTOJpUU7bADBdsj&#10;01s6zHaN7/ukSExKtyOWSaVhIZPfjZ+0G+LwflWbzTaRNpkTB3EYlexufv8AJYLj5qJPNl8xlowG&#10;MxKtJM2J/wBwYrur8uP6PCZu4blMM+PjVQdt3pmWOE9y3p2/At3mknwNsYdTS1Fz3NN9gc5FpwjL&#10;dcskSCdYCYIskSuo2ZH5M6qpJeNtYjcgt3FaabcDgegg37RurOmp07iy1DvqHTmwOg3LmfgME9u3&#10;qL0Ibzxz9zMC5GPTIuXoNrlM0xKgBp60R1a5izwnrCT7rWiXOpwLzfWFKmu6hh6FCqhJrOhKkmBK&#10;be4DHt7x5ZVzHWDdtA5PGEBSXFT6orR7O3IHhtSC1aGlK6gwZzcBP3FsU9N2/iIps20rcwp/+rn0&#10;cYOkuapfPHMte+4u160qiXP5duza0OO0uJ6gl/tJ8fGuv5Ytp3DiuYE1Gzf8SGxhgwAEOMarZJw2&#10;mRMEZ7f1VjOpAkR4SNdBSc/ebARmJsS9Adbxs/eCnAzto32vzBrjppNyxjwR8CutNzAjYmMJ840l&#10;+gk6ocM3IXJ4DAz2kNeDGFtjjtE0kNke0hs/yOT2zcrVTNaEJHyUh7yxIzL3A/P/AA0YmEwsjBgP&#10;9RY+3I5gzwH6qPDcOTE1tNYvWNW0toSXYbi90FW5xcNx9NEmcwbRjBZPnTxCNoxngj410EIxXGSu&#10;B8+CPgIsrnjfATIuhJozWPziRkVwgobMmBEpe41EyQdkmdQ94wL6BoW8E76hkcaiDjmGMf01McDJ&#10;HnXwDTqTmGN6DHwLqhw3bM7Dmxcg5X7C5X2by8ZpiCA3AuohyckbLJwEu3FzDu8badw0Jm8mMbbB&#10;fuBJqD7+dB5oTUs2LZrSx9vUkxkjmzHwI9J6g38h4L+e7pjULrTUQXYlxtkeWifEJ4E9L54SWucg&#10;CkuaRBlQcZCOSMd5Pb1UeeSdkbI2PcjQlwPCTesBmbPmdi3/AIFT5fUjlyQDY3T5aG1BKywDA5sZ&#10;+p86GuG+Oxg0/iJznWh2jpZnPHrYeCPUgGXq8aZHuWuYwLfVGs3ZvHLwmcGcfM7mNWRxPMDbJqQW&#10;tQaSlwikp80nm/ttHjH+dVuh9ok6kkxvNnxW/SIrU83JyQBggt/ETzikyPL7lskueFx1Rsv2uOde&#10;ByxKS51B99bk3qCbPNGxbg8v51xzQ5HsnzweVy12BK/adxjj04LSthOtEvOY6sp8m7HME+7xjKXl&#10;+4maTrBk8GCByDd3oxfeR9/5l05NJGMzI8djeA9Qa45mFNkbOTh+KW2NE1De4WpcXyoHmBtjc+0f&#10;EHkWS1xtQJNaYBLYwC9nLzLudQ3lQEgbHbR+Vy1icwIRyQ8HcVqX1iHBKTvNQ8YT5PLKrVPJOIzb&#10;JdHH01W5XKytudp3FoTNuNzYbR6cY+WS6stybWh5Jg7xw9lRMBuDqJmeTBk/bAjg04/iq4VxIxtn&#10;J9C2sxeS8u7HT6aguHpH95wLYJHK2Qb+M+fprJW7ckAgYOMfLVqHWDltxgFgILppG63tgkmVQ3GE&#10;Z44D3LYlz3PJo54L+RWScTB7GQ9ngVPIzva0eougTtJInDLN5eHnVWnkvwOFqbOTttyxhPy1SZhn&#10;HnUaH2NEOTsjLeTk44FZZWz8CtNFy9s5bHx/hqY3INg9zgyLMf4tHpDFNsx28BuAieHbZksx8HmI&#10;O38cHAjBN2MI8Bgcy1bIrYJaTCEJAQGA+RJ4RtBYjjPnImZWzJ92gY7xcTLyTvQucBmJR/VVlChN&#10;4Hmjd62JyLcCrbe4ZXxw8ehbAbR6kHTWbvB2XP8Alp6QeGGcvwZ0nkrbGHjgUwk8GZsCCMGcfUSb&#10;3DIuqPyQ5eQrbP8AqKYznDkLnG2QdwRzBwICQjmMmTTjSEC3GwEcNnjkG8gtx9RAZpJxhe6J7kCG&#10;028sk1tTzBlR4gyXfcIngEpeQcA+RbUOYS/eSn3bp9NIhBhHn41M7YGZsxg5Zh9RCQBsvl5YMnLW&#10;nU+zLAPHfuQeWgMrlY5kM5oz24/540N9tC2PZ4BiQBMeTTG5s31DI8JGM8EaA02zcmJej1Lau0wG&#10;OAeAwPpkVB87pSd8svciDzQeO+aDqIwRw2gzx6kBENcEbW1+XiDMXBMBc6yie+nE59K0ucOBwEx9&#10;xZY/JjcZE+GIeCEYlPXg8YkHJHiRKUR4HIVe7tamMRBZY0RdEHbX7G1giIZQXICQJOnhx66CfMGR&#10;x+JGYwaYY4UHbQQRcSMMWhTwenB3EOBwILF/T/48SIQQafOzp6Nvjyd9QPSOMfF6MqNOKzQLj4x6&#10;mdXyTzTdsl9Uo54I0QbwYx4El+ns0LEuHqgb6mNJmfHkjURxcjHgjRGRtxmJgXx3aHE9p6Rx8ats&#10;vb7sQBu4mSU25DrQJ6YM3oW2PuKPgX6WviAzUE0wDwB4Flro2MisU0JpqrljWskfqKEvp9KlWxxq&#10;KGKD0f8Ail6SYiYkHzTU9/B1ZLgiwQHKQ3TVDqSuCbseCM4vpqquKglMDJ88gPkHzFldL7QJK/cn&#10;DAxuRk5d1eY9EeuucYDWjxz9o/LjXchHG/0oxDGfWbtdRcQ1pL5i/qO8EFuO6rVUlSTpsOyG64ti&#10;1CdxbcypsWOsy0Ta1PWB5pJ2wZseOPUuF/cVJqDI5wB6aPM6gcvNaO1pquNxkeTHR1LhVE51ZmOT&#10;bthj7LPY5Ud/HyUGpOnpjMpjgbMSk+muyKp9LKVUqFuaVlJAMQ7i5/8A/mgHMtHu0nlQmcHw+Nc5&#10;y3np+R6hi0eO5r6Js5nDRYTY9kg66k5JdTEpAapz7nB02w++qTMJ45rwR2FMSPdwk5jkpcC4zcTi&#10;bT57vLy64MRaFK5pMaeesY4AFbxj1R3V20JPmMfunPucpu2v4TpaV7F6wk7Y5mdRtRmtdIkfAsNp&#10;MkxDP9bUucxbZSe0CY1sTs2azUo4CLor/hPTlPMgOQnE3t/2kixsnk2xm1s942sZhWs3F/CZKSRj&#10;MS9Bd+INKcPGzBtZ3ETfzPfRKebRKPYNjhDPBY1gNYbTJTG2PjOLH8NYkKE1jToJu0ouFFziXBc5&#10;3zVvc83jTzin6PC97Sn1VFeWy6Y23uLmOh27KqqjYtoNMN3UJ7i+NvFdMjT48EtB7KDSFb9xa0vg&#10;drLRHX/AiTSpXUMQdVzjbZTEye3m0j/+2SIO82gPXLkAYPZw/D7646kDKazEd6Bir3Tc8JIZiBy5&#10;AJxb6ZVl8XK8V+uujDUTmmr/AEnUThw2C2vOT24CeauKK4eMprNsDDTgurR9pdalrByAweDyxdxZ&#10;xK5OVm9AaAHL81WcsYBMaVZ8IjJ5nrtv5D1J9WPY/TlMU4B+8AJxMHGoS7nsQe6s39ZB52lLjvIA&#10;WwD5el+8ts9Vtvv8pmpnh7cAxWx++sr9aCsJc5ZPmbPU5ov21bN/F6GZmU7W2eXbdxjJk41p1NzD&#10;dnoAm+qg8jpfUBGbqF5YlZHEjHA55BdPmXV0yZqThOiarcO9pXtYlM1lIJbKrQ4x6VtZLNKTl28n&#10;gMcrgxP51leyuTtnM29s4Br0Ob+r/LjNgPHM1KRsP7s2bCUU1KoxdTbuHDcw2Nud5BBfFjJyxq4S&#10;/wBVOY86cPhNw+XxxqZUE8ksqcnMaalIZuUorZVhsw2wTGPPG+EOAit6JrVBCQo1qR7M5dJ51jCc&#10;pAj1CW10tUFUUw/lIJbMrowt9QnvrzxHt0GFseCDUj6ZFns8rybThz7hETIW1Ww2kVL2zWqkk8ug&#10;mz4zPTa3eWq2OXzGcTEDOTsSuI/zrWpHtEpiTyHG8ke+QD6l3Ag7f1nHP3am6cay+55Qsca5J3V2&#10;7cctpir7jx5xsreyew5fn3cxOn3/ANladQdFymVOd8mQBX7V22XPggWMuK8bSd7vk4OWYTD4XABQ&#10;6b2mOZ3Ojmj/ALQK0ughQpVW4YkzpPLNIqzaAyrByeWvD7vBd0xiF/MhtDyeS089fPzH5ek2/wBS&#10;ZnFJtpa5vQahiCtftolI6flzxyALl8IbZv0/PW1jISfLMBxfPaZk2xwALZJ1O+g7yTzFhnsZ+bqr&#10;Tp5NGW+44HxSBGLTt5IIFnu+Pd2PoZCOur30bpOMydwQOtfKOMYrquFL7YJjJCY3L64EnTJ31W+2&#10;CQDs2N4jGVB5W3bR79HHzh6oyd9PuAsm1CYb/NmLxyC2EgrpLeRco7QNycjAZnp/6Fs1WPHLmXYD&#10;dMuosOqhw2C2ycnlrFckCkN5oMPArgOpHrkdmA9v6SzFvbc8ALa1RnIyBbXgnFjGhKR9wpwSbSex&#10;AYFu4qG4mBDX40eqCYPY3J4zHuR+Yg7MbaMePvpDktC4hysZIyYI+Bao33aBtZbe0GIqeMdnPYto&#10;xS9QDkj0Bo+mW6hEJrC1M0sk0ouo5aMDlzKijgJ1LSpPaBI8i7kl/rQMp82BJzMWo9K2RyTg/KsT&#10;nmzsjmYnjYMS2R8xJpapu4FxmI2eDWc3cA/L4EzNKgbQD9mBbPzbi05m3Ga+HS0+mVY/WEvJvNlR&#10;Xbu4W+VtgdvtE3MZ8f6guNURxVb1459mOUidcSscA/qLQqMcfZUe+QMREMTlkciyK5rkq+D4gTc3&#10;uD1P0/jbXjMbkZPMWkD2XzJ+2xwAYDg+GufKw2gPZ25xmOIcHwsiI/bgkEl3ZtdIbzEjonM3PmLU&#10;TYhoVP0OOOp2LaN8J5Bd1LS9GpHQ7aBkBzAxt6XMXAfq71pKZCR88mQN4c9P3F2MP1nG0FiCPgH0&#10;xCgXZ01qjrB/aN4k8wZNuhy+Zd0EzNNqEleWAwMSkj5VwRci5pqCrCVVYNBdHH5fjXN9YTifMCWQ&#10;3R+WRJd0nmGXed+VJPJDLSb4zfNSeY276p8n9YSUtpixjgtEt6lsmfAvM15J6ncvbMe9XiLtLY/6&#10;tbkI98nBxY7V3drv865HJ4yI3tnQ4zJtWblV/rMPJxfZyGVXDE6hP5lwVtFqRkwKfG+7QmF3Uc9z&#10;Gu3awofeWR20qAKXwDEUTnduONeddQU+5k707M0quG+KuZxmG6aV6Zbk8y1ih6X1x7Nj76ocwqBy&#10;8c4O4phJGTuHz9RASS/dhnjj1I+UvQU0nFuc0hzCYEcubLZbNsrle5vdbqeYs9k4xs228wLqLY/s&#10;/JtCcgs+zhH95cps2amDEsZ8I7GQ5c5ta/iD32XmMymOAJyuLhbVwXAukKf9XMkBAOXh/wAMa6Po&#10;+j5LTzEDZmDIPqd9XqIi/njmb9ospvY2uE9tw/IEWN393iOfv+B8uNkcnKSD6isbfYxTgR4LFu4t&#10;Tt4s6aOQYR44zcteLzOec3dZ1/unW+oYH/b8BhtR7JKcEM8YWPS5i58l9LsoBnj5cBP30/tp2/jc&#10;X5VJ9MI9Mjn/AErm4deECy55eVpkXuvJvDm5EX05j/j+U43JJxSm7aDsan9lclC23nSJHq21zHOK&#10;XJMp8ds2fbvB1LamU/WkxeWPbuXpD8C0KnmeBzZDwfzr0BKZSv8AEGK6Ery45SZXsTmO8gggfbw9&#10;ccvwftL042V0W2kkpAzsCvD5hBeNcr0nVjaVT5iFzaH5a6Q/4mNnN+BsxLgH1BcEaKWq7gUqUrbN&#10;4l7ckBMiLngGw4NSNZZI9ojJsPG5BbWgsJpKXJDxwPmpDE+IsttoKDwJgWNvn5yyusJjLqebHms0&#10;fFJb6f8AphResK7ktLNd7fnEO3015qbU/Wnkk6nRzGu2W/3YawHYxs5u2V6OVG1M+cV4yqGvbxpG&#10;UcEwKIXvrureJTSWRhKhfEtry7l+0zf5sxMzY6w3X7i7qZ7QHM1JgCAWoLUIVbPMCWq6dfyi+X6t&#10;9nzBf1j6gczSk5UYLG3BduLzsmhL0xx9+6Jeok4IyeSHcH5943jp9/8AZXN882XyFtnCC3B/PH4V&#10;0PLP2ZVZyPMyOplWGAyMf2hqtiEwLdwtv9haFWlQS6hm3ZrC04mxC3SObXI9zMtOp+RsqJbTWfGA&#10;Jw9bi3YbYXQjjXJYxkM5O8eakZC6i7pBwrtotTyqJ9U72VQTua3ILoh20z60FeTqTvdwCe21ILTG&#10;j0rodzLW32hmoCtwj1R3euuS68qB7Vs2O8NpwXUOpYJ61vlnTnqZ0u2eTE84f8DcRXNz5FW9qG0D&#10;7T1X7BdG15Y7iA7L6XrCZMjs5Vd3If3kg8kCp9USOY09McDkGcaidU2XtnQOm7UdZ05I5xZGxDHq&#10;Rt+Wr43cNjWG3M6pFzHS5LzY7m/bMtIbzDTvQXRxkEsVyR6XmnTxxZvwQcH0kYlcrGEd7mRk/kWe&#10;9sDjGAMB+qrJ2oRyTIe35Y1IUDzyeOdeD9NMsyXs7k+RPOBtox++qq4b6vmJhOHqgqCXM8kAOZ01&#10;VW5BGc5+NQ3kvI8Jj7/UIj3Y5AjydQv7iEk4eZsyObEcbH6fgQ2cXLeDmaqe3wkDnR04BiVbnDy8&#10;T+KqAHnk4GZzg5cH+NBx3HP4hUm495cnjsW7emk4eWcnM0ukpwHuz2zMZzNrRFVSEGHPfuR9QitQ&#10;yOWwsZgctUmYOCOWwAwcZOZ8iCgGjeOXJOfoLYJGMYRgj5iocjpclsBo9SDpq+OCYM9jP5aASTJx&#10;bC2BgOnpW3vDBHGe4obgY4Bgjc6ahyecOTPcGr5Q/kSygJDnG5zG9pDt+WtIJVg3klfQX8/ljKsZ&#10;njPGTBBp/VQ0ZNzzxn5nUX57qT83mbuJ4yZkPAYAhxjKniVIQxAGgAXT/kV8cbIx1I5O/wC1WrOA&#10;eoQZC8a9AtlexOj3lKMWAQXAk1SXeONCbVFqUOac67K29D/Y+a1VNXxfZy2xy7znPdV2rzbHLprR&#10;cjwSvs9kMvtIx9+P/Emdrnq57gQG5g9i6bZci1wSbTJ6Bs5020v9mGMfc/ZUTqpJtJcqMGJ5tAn1&#10;SOdzbA3dkTTG2H3IFldSUnJZPnfvrhicsfcVqrBnMZVKfZjibwXekXPGuNKgeTFyTGY6fi4Vrdv3&#10;RGayal9z3uM6JGOUhvmjtYLXLEqHOKglwSYGxxDgWSuHD2MeAKHM6bevHODVJGunRjKu5IOYdzAp&#10;m2uOaDMHDl+2PGEGigNLjJA5x8y2tOp+VzHctzCC3AQWotCldBuYGWCAGS7bTr6hKXOtsWdIbF9i&#10;dOVhuLyavhDaj0iDu4M/uroolBynZ1VdOGkh93CQupcKsT2NyttTDaVRzLUjeOrgyeDAtU24VAym&#10;Uu9m1HvKGuE61sbId/aPQXQlNx9i/iOigT0RZ8CCA4nEbj9xZ5t2r1swECQ2N7cvNTTVQ2P7O6ne&#10;NgR2HTOC1qOS8Z/proomzOnGcxYv3n3rl3C8azPVjWZCzp/dLHZNS4Fa/iPOuk5gRs2moWz63H1F&#10;tlFs5dGy0dMI+oLxpesRK5LTdgLO63C8KXedybQHj4Mnh7/9CwHYOSq953b+y8v2nggXUJ3WvsOZ&#10;TuqNaebE5LBNt8Mctnm/Otmp+Tj3IAYAW4ycsYlDqCX7y5AEL65GMtohOitaptxLm18Md3lXSe5A&#10;rO6ZnaIdP7K3r8mN++K3gtcsRVfJfQY5IPGzfF0+mT/UmZPXBHjk+7SopOmMih1wzmMybHwAKPd9&#10;W2rUurInbpks02kTZ5XHZrMGi35jm6t+HPBmZHZzJjcufJHjXLsrp9y2c9pS18JnAT77vyPS/aAy&#10;NvwZkdq3jb/FyHXQ7MlVZl02m2S95R8nl27MLTONv/ZrWdUmYOLJHxtLGTl2licw9YSgmbk/sItT&#10;ljGg8wrSYz4eOWgat7nLGLOuRzMK1W2dBhfszbGHSEwqSSyFleMfd4B+YsBqjahNp2MEdNyoriMn&#10;Uc+BcxzCX1W5IcJj7xHd1budapTY6rYDYuY3wrI+nkgXnyeUlLb9U9BdzYpn9I2an5oyNNpVHOAC&#10;JbLqD7i7KnG0+TMKYmnZQbe7itjH4F5S0u3m04nR/bikNd5a6uJK6rjsGDI3XK8rnxroZkNUZVaz&#10;ES1UrcYYFsrKOpqmmsc4BvEcwFdGQnRUyqZJMaZvQWBDjIUhB2/9S3HZx6vFRP3u81CdozjIW7uz&#10;bOZdOVJsXkJhe0gESMYuYVeZzeVJcmU9/wAn5TrkcwKjRY6/nPJOX0g5mueO0PVVVmlKbgTBG91t&#10;S4RduVZszc03vzmD7kMVy37i4rqybvJvvryNkKWMyF5jjv8AyKdSJnBK1X46acA66IxX6wW1DJm4&#10;9EG8GIXTIjhNokpp6SvsD7+s/wCzDH3FidQbQNwFu0qBb3jmEJxrPZg3l0FiPfrkZF6th8brwK8d&#10;dTGyWZUrbjl2mFST6px4Hj4pFs2xuRzGVE3lc6yerGzMmMNpapK9rGMeCxb+mt52MbV+kjTk4q9x&#10;kj3jWtqDx7NehbjHaLcVDl7yYmcgjePrlvlrK55tEcxkyacCpMwrBzbwRnyK3GYxSjl5ufVb3zVN&#10;qE03YYG0CpMnrByEeCxkWYvKkIbjS7Q766dO2cLNmukuOlh7QMDbHH/DWPzytJi/Jgg04Fn3apfP&#10;TvaAk+8xaQ83b/nUwg1VRzwnAnu2MCLwpLIMY0yTJwJkcwxjUwmQa/J8BpCJWyRp4be8TIiW74F+&#10;rwA+540iS/ANHhp4g7w8cC/Isp+74E8MaMbujDeV9zzFRcNpAIxok3ZkRjsvB841MbpN46khjZjg&#10;Twx6nmW1MIRQyESSkZ+RIluBJxkQdw808iCcDuOYmRjS99TG41YTh6Vt+4tCl9uDJ5iobMmBEhzj&#10;Asxw9JdiE/IqrMHHfgUPtzBwIO4mCUWjzgmNB7ngTLhxjTKYLCQyeBEhkxoPcLbRhmPHwIAJNx/n&#10;RIg1DGPwcCeJnQBMH7imceRDeNPDzqhIB7jz8uNPWyR/9RDWZBolvAvpqwzyGRvp4I1DIpjh4Pgg&#10;Q25jzwIAZuYM6QyJEHqJDyZFOA97ihxqYQng41DJzM/TQUC/kTPGnhjS/iIARBk7iQxjgTJCfiQJ&#10;m5p5OBAEhfNzT99M4E9cwIJxkngTJCdxIhEzbwIAeIRMxpm4mcfcQAiDTPzpEIkNLKB7508RMjGn&#10;uPjQA8PP+GnrihjTwyaiAJg+akTOmbmngjSIRAD3BnT1v6REy3Jz0iE0/MQTiu6fuIk3JjHgj1FD&#10;HnTw3HjQUEzj4E83cYPw01cKmB+/01OUFkbk+OiQ3Hg1PhqttyDt4IFMGQaS5IxLw8R4TyMiRCDj&#10;yRobcHwQJ7gUJYPEz/INMkJj+RL30hk/9NAseGPB8nUTJBp7eB8ff6ahkz8a0BDiHb8fH/Oknh3I&#10;FDt4yfipgoQ0hkx5OXAmfR109b8aCcVvGkTxp7U7/GofU56oAe5wzxwKYMf/AKiGjJ+dEvn/AIqn&#10;Ae/ATJE8Pl5OmkQmP8TloAZJ4EzbxkxqZg7iZ9zvqgCHbJc8zqJ5uTAlbxjxxpkefJy0E5M3jv8A&#10;MSI4wJkefjS4MkfGgoHh+4mbffjTNscaa07v4qAJePvpm4lc/wDhEzbwdAqCcmcf6qe9yPgTIx+B&#10;Em40AM2x/sKZbx/5aWpcBHy1MGPvoKBkg8HHwfCS/k+KlbHweWnhjwcfGpwFb08ih+5BaTxPfTJB&#10;4/8A4VADIx/h6qe4+hnTI86mDIOBACJbg4ONPaaQ/wBRPdPH+ogBm5qZErenkTPST1vHkQAvnT3H&#10;kvpkYydxLUQAtTQjgTxB48kCZuYMie1VQAhjHARMjJgyJ4luBIfMx+YgnHuOxg008POTIoY/7tPf&#10;/CpgD38/+8qX+yJXMfAmSE5GDgQLGf8AopD5aRM5MnGl1PqIAeJ19dPE985SfSTIyY/kS6nl6SoA&#10;X/wSeueD6aXvxpkeRAD38/KuJ7+RQ8CRB4L+D8RABL5Ezc8CVvB86WP46AHrng4LqWpBk7iZHksR&#10;xpEHp4LFtADwx48iXUPH9JMkz51MJbg69tBOTBkx8HGlc/DUO5jT3BxqgCY3Jg65UyRx49RM3NPy&#10;0yNx4NNAEzjzpOCYONDbmMmfg5hEzvGmgAlvGn/FSuDjyIbwJcdj6qACVzvpDIS3gv8A00NGTBx8&#10;aeGTxoAPbxgTNzxoPf1M+pGmRkx5+4gCyDed9PDcDVbGTHxnz8pLfNPBBwIAuG8EgTzeYdzy1T94&#10;8CJMyF/UQBfG7zHYVqZzDGs9ZuO/paiPN3hP2OmgDTpe8wZIDq4N3ncgOslZkJArgzeEgQBpw3mP&#10;J/DVwZuCfUWVs3g7mT/cCuDNxgyctMJzTm8w1Oejw3go7+BZW3mmMfIyI83eY/nIgDSG8wHcB1E9&#10;2h3Fnu+dxGBuP/UVAFwI47ihkcD7iGjeY/8AppDeY/iIAmOB4yIO8GOMmcCe3xMkcaSBZW3jf8iq&#10;rxuPX8atTgmNVuYD8CAKe8Z9yNVWYMx/U1VcHGTj40BecvIgDMZpL8GRUlwP+9WnTTJfwadxUOYD&#10;5+D6SnGFDcD7nLufzoC48atUwHjyQKtuB9xLADuMnyIaQhLmPmKYQmAeNByZ0FAriZ04+BL/AC09&#10;0kAIhCQeaRL5Pw0zcwJ7gQBMH409ppkfuJ6BBOPDJjH9NTNPvpkf92pCYBKb+/xolAhrfmeYiQ8i&#10;AJkCmcahwe4pjfOgCYpkCht7fBGiTe5GgWTG/wC5dRhuPBxqGMaMNxoAmN/c4EYbjx8Chtxo83bk&#10;4+YqCcmMxqyMx/3VxQ2eRHmbdADzdv40YGPxpM247aPN2+mgBAb99GG49RIDfvqyN2eBUAJm3x/3&#10;qPN26Zbt8aPN26AHm40YG3/Ik3HgIBGG7dACGNGBt0ht8GdGG7fuKcBkY0YbjTIxowMaAEMamDGk&#10;MaJDGgoEMamYEhjTw0AIanKOpCnAcGNSFHUhACSSSQAkkkkAJJR0saAEljTNxM40APXEzjTJCJkh&#10;EAPXEyQiZuJnGgB4hEzjTNxMxoAeuJnGmbiZIRAD1xM40zcTKAHriZxpEIoeNADxCJnGm1HxoAeu&#10;LH9um0QdH04c1/2px7M2WxLyn/8ArglYFjnUqYQHyM2v8aNUQvqFkLunDdYVBvg5rBYzvHVpAaTZ&#10;2ZdNTcyPlobOHBIGwHMfA3F+c0au2zsf9SgMbgGUpPyJDnWNCa46c2dt2zYc8C2tXpe1EMf1o4Fz&#10;TNJ42mUxBgBcgHdKT9hbNL92p6izvDffZoIpPnXNO7jlVOPprG+tmJpjGhyQSU+YEvNnzxyfWJy1&#10;SZPK71+Pvj/xpW3s4sQQLQphI20n3EPf5qicBVasIOVNuzYPxFlZHmAeDvqZMHBIyHjj6iDk8anK&#10;CYR5e4+NPb4QNjAoZG+mA1jIkQllLGEwl1zxowzHZsR/poO3z/iIkMmNRiww8bjjHk81DXgxmbe+&#10;kRwPggUMjgkGdfmgCG4GSAeOPpquPOWrG4eby5z9RVucZCYIOBXJAD7x3E976G4ESHd4EAIfMTJB&#10;qYMfjScIGDO7486ZHkRIZNPAodxAGzbI6Lez5y+sguWxFWtSOeEuHlsyBn+7DJ34FavVHpNzMu1d&#10;24x2uWtmrzYnOpb2rODAFju6fv4Fidarq62H2kx+T025ZkfMI/upBXVsGyvY/KX9/wDrURIxiL7M&#10;QX+JZLT9aEbPTxudS5zO4j0nrjc5/jbXcflk7i03Ic0dSk6KcbI2UdMY2ZyktltuSd9YO4lbJs2Y&#10;to/upHVohC9BdIN9sraTyF82MDWeC0/AsBcDZTIj5hftxkFd1V9hIb5gTUqV2y1DouQ67CWnuGb6&#10;oyXVm88cDlTljA54HDq54MCtVFyNzKsl8V5TCUmSqnIGG4lcGGW5/wC1ImurVuH2Em3tjzeXtuyZ&#10;qa/y9Ufvqk0ezbGZHDGfWu3Brpxn6o9YOZScMBxNwkFp3CoDTewt7LRn7StEdD0rYli/vBE/7g6B&#10;PL8tvkHK7xuRy5PLYNOO6Uf7ECMDINg5YsIOO7bGQq2wjene3nzkwOXaGRkMXf7yp9YVJec2WDFq&#10;Pd7Xvx4Edba3bD1ZX3Dq7YuzG8lwGDP2e3pEGTuX9RdRN5XKZO2szK0SDlDt++vM2g9rE2pXtWZR&#10;g3gLguoTv5PLV8Z+uJLjDxwSr2q7dHdLjW1jIRbtMOxtpmzulJrJXwTXcAxdQv8AKvDfaZSculU2&#10;fBlr7eIBrora5t4quZTHczPi7qTpjyQLEyDxtnz8OpbLb/OtR1XlmLMQryzAW8rxkx2F0Js3lcun&#10;DJ9A/ALGMWn41lcrI5genggBcuLbGcnbQMsAdN6PU/7Vizd0Qkxlw3ZMCHwXdTloOMhN2+mtOeS8&#10;cbndnOnbFcWbzRwRsPJ9MitSgTeadQ+2CbSQmDmNbVogyrsaj64JTxGM1lp7jV4L7sReacrmA4CY&#10;I+Ai2CX7XCS0YGelgb8tcxn+WYmW22RzocLzA2FuLkHrnLttFMzEZ/b7Bh9MqAzz1hKPZsj4z3I7&#10;Vu2vMil9pEuczH2n2e51BLbJpRbJ42vM3wnDUnUFxwfMvCn/ALFMXjZXp++epo/aI2SrscBgM0mD&#10;ltMTmg6imDZuXg/ZtQy05vJx3NzcguQeZ4FlbiaEYOX0EfATSXpyHWK2zhvN3AC8kb25jjBbj5SG&#10;kl70Oi50/LVk+1DYJc765ATmIzNKjkxpduwTi8wauRknL7kcHYVXcWY84ISDOHpq7M5g9M2BBB0y&#10;owzlcqjIeOO7gILpJ6RzQfJjBcuCWk91qTLQlqmile5Rjfb5NeZy0Y2f7RCSqdAjvls3faR+NJvK&#10;2RhHjjBrD8r/AEpTiR2WR4DMd3NzRrMS6txbc2o9JtndcMpOTAY9xq4LdH3LC1qrNoFONnIGzmal&#10;HA8EW22c8k68i5ptAm0ylzEJv7OXp+BB55OJi/ZA13RLeqO53F1qXKarc+MEuUooe3CVtmdRnsgt&#10;wXemsfuIxUE0cv3II49SPqIDGtqEee5Puj1xK4oq+bitMsJDcKYNwgNxPDIqALINwiQyKqjIjDfO&#10;mAWQbjHYVql7chs/L+IqGRwNsPHGqq8rAkBMh8i+3H1KTq6g6opxhMQQObWMmkQhM8C6iJS43hAP&#10;2dokflryL7UIZzz12Z6ve1h6EnZrk9wJNIa5/Jp8xZ0MKo6QqCRjctsEfJJp6ncjWJzyl920e4O7&#10;qLpCaPBwaMfHzBqnzyRtjMsEd3zRrFS9yjUclRxbWkj3PPBawfCWPvHC7SnFFtrZwxguW9L/AErm&#10;mpKLctuAC2YWT+oYszGfTMlcEQdwTGlOLgSIbBHjGtRzrSGgmEtp5CL+MiurNuOMajLgCQah4EeI&#10;MaGkJg4FOBDJnTJCJ7qJ4i/Xj4AB9VNZ06QeonreBVkw9wZ00U90id+dTGYxwESykZHkUwY9NMkJ&#10;jIk3cainAVtIaW8aiTfxoAQ0Yl5NRIe7Jpu/GImfgIl/eUGgy+VtnI8nGmW7cfBAfOmabebnrQeU&#10;htzU+os+kYDZo4JwIaMaJPGZI86TNuSAmCNW9sWRPTnyLZtk8nwTpjGbgGUdxXzZx6t8+qqXHmTO&#10;1ZGW2REa82bzqjGzG8Ao43AlzUjKJk66x1vPyg60ZydzISTwLY9yAmoNQxy+nH8u3mO64NpDcsrX&#10;I+Iue9ne1hyFzub8+iTSueBdObP5h/WJzSq04CPSIMnf/aX5cio6BNJdpx6k8gqeUgeUxNfqeSuL&#10;dqnq31ps9IeB+xuMif2keuH8y6omFSVXJHs1MzOVnATmDbFwJ7/5rybSeXbhOJU1mjLlkGXJHGko&#10;TKX25HpD6Yjf6R5guBkgJgv5FfKbribSQZ9zmpRwJnaZUElms2O/lUq7PCQv3a7jwLPW7zuLaoIr&#10;mxm7YYrCpHNQkvOed1CKhjuByK1EGPgsZ0BeDs5I064ic61tjBDJjHk40yN49ZkAYJ0y3Jj4EeHT&#10;7kxAQQAzkRdWCTqKg/WArCVaJpr2hATmNn2uH95b9I5xTlWst5jpXc4xl1NyL/gXGkj2XzGatzmv&#10;27asjOXTuTOQRs5qXGuNm5HFyPFfuW6HaYtWQ8z4To8myccDneZJUe7/AA32T95djUnIyMKUyA1r&#10;XTz51yBI6kbVJIXzYx7b0YtK341ys426VXTxN234uBYacZ622/pHTomqg7n5jbdqFNsnhL246xBd&#10;XJ8y5XmezMjkp4G3GPpruPZHtcqd423mZbq8a/8AmRY1MqCsKC33HYLKzfC5K1USHRda4/veBluh&#10;Jk7jDzPeURMW0esAuAnLVjoeRby9wQHtxj5gyLu9vLxPGRwwbrOJS4/5bO5a/srCCbJHLCY4+h03&#10;C1XZtusV9vucRz/qWpu2WNxsTZPJdggfZyao1ljDZ22bPdwfsc/Tt99dLShu93cEF+3Hy/nUKYN8&#10;f3m6OMZdP/UuRhcwu4/HTqDoHcvq7nTkyn6XGzlJ2cepB9LuKn0vsTlNSTGawSo5RmbiujH/AIUe&#10;eVJgJovsiq1P1hMaPqYE4Dybup78Cs0yUrVWq/H3wfjIlv6AZOKoqOmHO7Oen5qu0n2mSGZZHPs5&#10;rS6Q20bNpdXlMdvSrUjIK4NeZoJW4jvhMDP5i63ljPqYrc+MxczhumadXTiaD3Y5oOmsCpal/tDM&#10;X0f1dNZ4RxPmF8MD4tknMWzere4cx1XZ+rprT5mmq6B7FmZjEfa0LMInNyVTHdzcHmI63I2eDyHW&#10;h+sns4JJ58eCDkuPaR/trP8AZzs5mJCbzHphGsqHLQ6Ghvpe3+RZNS5UuskjpclvODJ5qq9RjG2c&#10;4IOBbVPKgLAPdo+BZjN5WPecd+5Al8L/AA13DMmmfEb+DgIokDZxBkWgkdt4MkAE9LJGQ1+OMBcH&#10;8iq67w018dDMpK5LNEudaBMG+nkQ32KMecGdTGY72SACl4n+JqIRUWSV6I71jInnAyPxgjD9K2rJ&#10;JyEYZ7Gj1FZGbhtbPA2BcuaiynOsaWUmZeilLOTv3Ve/sfeJjbWsdrUH76mN8jbHy47qJbngmIHI&#10;T3ILSU9Wtv3j0IMxmkjKzc4O+PpqytJmyjFgj04xojVhCb7/ANX31nFUzfHYs6cY1E1FrUL8BF1R&#10;r7cg47EbM9u5paiVQOJswc6wOX++srk80I2IBzzFdpptME5bbtYyEXWQkVKMxzrSGOabyM8EYLkC&#10;uMjqtzBYCHTg/wAaz1ndlt+OM+QitUsjZuxm3c34a4HPS+p0119H3AS4IzypO2CbtYL+kqTL3j0x&#10;N2eMd4gurVabkT0zneYNOO11O+iLiaSmT8YBEuF5ngWjhsnUqtY9ySt0nL3tPPWLyO6NqQvL4FsB&#10;NqkpczrdgsRDj6ZCf61Vag2gS6aymy21IxrB5o3cmIC9px9NdbCd5jBztpVazq6qKs39scLkHtI+&#10;WTwLE6gbzpyTBfudS4VPS+rHMA8DnjGrtK3EuePWMG/FwE5hPAkTXgmFaZnLqUl7gWMzi+5GtGBR&#10;G7S682BbjItaebGyM3IHjY9xqTlk8CeeU29lrnGzPk+Kubfjl6s8PHXwLUYv6hz3MGbZ/rG1Ix6f&#10;zrPagpNloR6XtHLtLZqspcdy9YyE1R2+BQ5HJ2Uy9jMcQ47XML7i3kbSgcnyznAdJt4CYzcHw0ph&#10;KJVG3xwAufUW+1BL5TLSWYPaILWp86yUdPjeEPZPb+IsjRbmM9PqNSJ2LMJcU63uHjg4ERZsG0A8&#10;EYFe5xTeC+EPTQ1nT7mP4ltbWsri1+/iMXoSI/2aDeNt5Z8fUGs2nlDvWZOQuqKbmDZmMEcYLkZN&#10;Mg1McDZPyHgjBzFpQ5D1jnQjhbsN7H0EdZy+YsNbuLpCcUvuHyJn+rjMjtoAXLi2OuI+iKTT7zGL&#10;H3FoXZbYzK9B01Q5Wz3Yh/AtCo9mJ+9smPkSXfUGwitjG2gvwd/y0iEs8epAt+rjZnIZOyBHBPLh&#10;rXLH/iXOrwZG3HwESUutLnJqA8wpse84w6kBEz2WOAasg3A47Fng6g1auy2z9tjgBy00jMfZyPGP&#10;H5amDl7mMeRaRMKXesB4IwczqICOm5tATGHjSrxDkGYuJW5ckwR6ltQ27ckHQWqS+XvQudYGdHph&#10;Jxts8YLelppDprbQSgxNw8UyXzzdiY41dnEjG5Jgg6iAzCk3LYSembaDtohzSpMZMcCqswcXknA7&#10;PGofGtUUHpPMBwZI1sDdnZbY2x8nmLByXeNXym5oSDRj6iD83kyePN/49OMaek5BxiwR6aMOJeM3&#10;xFVfuDnkZEDglMN5CTBYRJm3I/HnBkTO+OYye4r5I545jU5QZ7PKD9i3yDU6fvrN28vmLAl4N1bM&#10;8njmByfHqK+SOoJLbxmYlx+X/wC5W3OIaVGSy/aATgeA/EWhSPaBJbeByAriNWTd6cmpQQObQ/po&#10;l/wnkLweBm+z/uKJz/qDqXGnSerKPM2BGGVFHGPpiEqrVFUDN/8AI05RhJzLnHAplP0HpgC8Bbj/&#10;AH4/pKqvKXJA5PAzPvEHllQmppdfUHpONy8GeDmG6mqj0nk5ICYPu8azFuSyTHy7f51fJPWnIjj8&#10;1QvS0clySyfZ9y/yb9y/NWe1QN7LXIMB7kBBXFs1UTiQmsGgujMTmfOub6k3mAgI+Z8TxohBOCTe&#10;Yb4PWPnRKXjZGIfzuosxbtyRkx30elbggc5tTy09ySJLi+Epf2nG2AK8ub9qE0n0ei8Y27fLXSze&#10;cDgHzxaflq1faCUzKXWX4LkHKIoqam2LQbSZre31Byl6udYdg1OCNxwE5i9gPTULJzLscZxEgtXF&#10;5vzfZIyaszv5afl/nXTlGVi2NSh38bEV4bW2Qg/cXh37RsAnJZOBMo/RxHrXIuTbGU+P/uOXXFcz&#10;FntE7XYacA3el8i9im9Zic072m/tDDauLw4cVg2jHZjB1dRbbsc2ijI5BJ5rNS9mE6d3JAumymN8&#10;WR2cCPR4VEULJfa32eaa/tkqgdW34IOSPqLk2omjkdiCx9NdQTSnx0NMf6yfXGRPuxBKtvKXe1aU&#10;8EtBbCTlkKrGcS+FejdO2Jmutb+r8pmVEMBORhxvrerqLU9slHzpzLpVNZOfeIG4tS3xwK5UBsAq&#10;ajXu8v5J2gzJ1G2eP8q7Kp8lOPBgCEFuPy7WBcPx5+rI/Z9dG8BpwcZanc2uI8wqYr97Mfv/AJVs&#10;l1UKrCDMRi2gBkH0xr1KqzZfQ8434L8Am8fmDyRrzCr2mOxXr6CWzUUwbDLplFxrssBk9Gt110R6&#10;H+Rz+ZxjVK/MZXG4JJ3p4A8BOmRdZ7KySl5Lr0fO5dtcrk3majznzj5a0rYY4mIp8xCz6nMGRamZ&#10;R4psMXCzd47ulbcnRY24PMR5vL2zwm7PDiJB1FsEnpcm7AxnVDqSm7M6wBBn6i81Tkz1XozN6g2D&#10;0w8vxhut94FqW1yuT1W3oXt6A7UkF1bltUqCf0rnsaN23prDZx61ExZjzsV2mFdlWq+zyPSMXJ4z&#10;Ct7m1xGJ7YKTcmevgwMc7dc6yNnuz3A5013KD1m2U1HecyoRDj5ZFpEw2L0PtCZAfyo/Z7knT7i6&#10;7TNNgqrmI9Dg/MefTeX1Mb9jkWnLkjp+UvB3r+RHppsvbRjxs5rbg+KolW7M59RLndngCkbdMg+C&#10;NEafqAuvBzILSTdZuLkAhPlsj++U/suo6bc+0sd4g8xKabVHoWT4MDEQ4Ccy4tUJUHZVhyHUCTmN&#10;kHqCXymqr5mwLadD1tbuRxDkVduQcgfadzA4ReYOBvB44Fdp5ScplTY8Zj3D+WJUNmRsYeRdorXT&#10;2M8DkZlxTyDJATAmd3xo88Z40N1I1aYoOsWkSZzCyRSxjGYfvoC4b4CJWq/H7wDzyb4yY4FfGdQE&#10;MIGM6yVu38aPDITuKd6R6HGhyueWXONXtw8bGbZFlcrZkMO9Gr4zZto2R/GueendLUvBsjeEge4+&#10;4NbZubZz18iocjkY4B3oFfG+TItpJGByScYckapM8lY4FqkwIOPP31W3lu2fH1FYBzfUEnJBnVDI&#10;3wLoqaSsmusxmEnJAqdNScoY8iskrcY8iAuG+BPS9xgIhugG5UOSy5x8z6i35nVAw6MYLYScwf8A&#10;pWb7I2Y39/px81bBMCDMyzgF/nY1yz3bxtQgPOJWNy2xh1LayUm8y17vIeMa6Wl42UcuwaQ3TfmL&#10;N6gl5PI/SXPIyfll1JZGc47eZAwAKMw08zbvQ2N5u4EBp9x2aPBGDPdR4cwHvJ8HARPhlAYeE3Yg&#10;Lxy2SaVxEvs+5gJk1ICIDNJgSPk6ltWSYEc6EEF3B8NHmjC4N5H3DHF9T/UjBGZNBzGARIx8z5FS&#10;Ze8esybs84CcsiDkeOWBMEd3Bd01alNQp5MmjxsF7ebAyeWtOouYMnJcBgFsk6Y1zS8eDgJkOXmr&#10;Ztm80bBICPvjLbWXk6u4s+mtOJXevtoH3SKVt41ZKA2iMnLYDZ4e3MG90VvxwKyTiT74MBg6cZBX&#10;WzlYbI7faONyC2YfMJ41qI7VgHVzecdlDvauBxpaolSa0JJZ2OyG03dWuYmftg9Doh4OoMudUl44&#10;l285AW4OotrukPaKq8o/dm2e6SD4Syt5R443uO/kXVDeeEgvwBAJxcFaWSzxuQI953H4iTQOIY6X&#10;GzbHgviJAQV0aweabyH7tdHH9VdIM5wyfjs8v4aDzSlxwcn2iAZbtxOTtKJznuRvCPHO5zL8MngU&#10;OaVBJY78HWH01uUr2dtpkQ8Bj24+nayfmXH9QU29Zz44TA6tpO2Wn3tFwl7xs5bYIAW4xoa8tmGf&#10;Hx3fzok4pd6zGA0HHzfkUPtgblyCOPT8xZiT4VXd3O+6On8RTCSsjbjAiTwg4JjjDwLVHDxs5bA6&#10;kaJr6ihKbDGZe3Hbsxgt/EWbzSX2SHgXSDiXsng9E6zGqJOOPknET4aTCda0JqKlAGi3A9eDvkEk&#10;4b+050Hl49zJz7casjx5vJMatdC3SJJDG3K2J7iu3sTltkPnVJI3JbyHuKYzbkgbXg6nmISkaWSV&#10;zAkkmIDcy2W6tyqisJdOJcCNndvELqeBYCOYdy+mW7xywc505yfMPqX1GtUvL5c/enYPLWBx92WV&#10;1JIxy2bPmxj3LZbSPOHhLYHnLMPqKhkeOXL3GY+ciED9kDjtxkwcxEuAeRB3g8BEYbvCW0PJwa4e&#10;ECTGgJHmMn1E9OM+dVUeiTGiEkU5xp0rI2jJgMtaeSttbx38hPKXPbcmPkrVJPMCQNsZv009wJLU&#10;NuV42O2jBy+os9eNyB4OAauA3jYznHBpoC4eEC5Pj+mhJ9HpG4JBkv8A1Bq7N25IL+DUgIsfcE3M&#10;l4PAtOpeoGxh5D2z9P30AWqXkHJ2x44wZEBnjxtMmQLOnHzFMrCcDM2wBAs9puYENfbeYnU+YAiW&#10;jZLGdAXg9zbY9IiPTQZGZM/UVDnDzTPBHwJJOVWcOGxhLIHnowEVveOMBFVpgtRBE7sg5TAGggUL&#10;Aprdv6T+lUs8P4mYF5g5bxkxwIaQmP5FFKMgssSlNI0imvQ++Fg0YPhX2AsYo0ZHbTTuAcXEvzo4&#10;+tiakx25GYeODjQ4UztZIw41BI3JAmiR4Mka+pSsnpG4vT6SelOXyQJY/Cpgh3R4Ew+DN/H86NUq&#10;b0+mYg17ar5G1omCNPDJg4F+WaFurrDqduzGEgN56fM8Cqs4Zjjv69u3y1kEvqh6EivfaA5kPJpx&#10;r9p2j9FJmjfGqqQa05xL+fjPnGgLiXr8jCl8MaIggUsjPAkMi/DtR6Doas6yms1bAbBBu7UfTGo+&#10;zSXzoMxAZtpxrYKwqSnGxDxs2JfplQfZxVBZk9fPNIe7i5ngg91efKykqh32b3T0iElVtnUHZjgk&#10;lp6U75Oz3D2tRcLbTNrZKmc2W1pu2HyxjWW7Vq7JOJiaFuYltS6B2Xzp+37SjBbaj6hEmDy+mLp1&#10;kx/vjXZTrndOuP7hoFHyvHox6e8CWw7L6PGwqO8YFyAeoNU936OzW2MMrdENy95LkXTGyBuOUU6a&#10;YltEckL/ALhXEc7ZbVcR+q9e7t6aHQ4DGqZLs+l7w5tk9JZrLgy1gDq3FzEPZ25lo953FqQ5OWPw&#10;LVHjebTUh3JupqjVJnm8wZIwFcfUWrynE1xUWjg/3GNn3dbLvYZLK5pNpVNt8sZxpVBVk2nz3HHp&#10;3FoUjqAbZz7Yx0VtkwpuSuWV5mBqQxOXa4IF2bsnV3I5z6cLarvmP9hzqSNpVGwukj5lxVurNrFY&#10;GJ7ScpDcpdLUPQ9lkeBz7R8QXBAs+2h0u2lueAHM6i5NvNnjLrYj0jrfVjVRNt/unMkvpqon5L0b&#10;IpEBqOkHMWeC79Ndu7M9tE1gIBg5lQnEA+XpcCyba5ULJ/NTu2YLdzmJiOYJ3rCvp9NCeZjFLiWX&#10;+mULY/Sfs00M4PbtiVylmx9w79pjD+GRU2k647Nc3rAnHwycC0Sodv8ANCsrNhq3+INSZf102Vxa&#10;x/Dc109uupqJTj+kj2fKZ3W83e0zohPk5ayRnPJjOyYLFxExwTKrZiCCO64jXqfsj9VcjNkCOCVC&#10;HGQWoQq7VTtMbE0v99pzNLZLdvtHPfq97L6cczH/AOeQ5RweWL/EvSBvs32QU8PeWzFqSPzLuNZv&#10;OKDbSRs+DBaIbqaWSBee+1DaRZGdgwOVwblkJ3P2VzqZnrJv5ToZvSQVHWm3T1mJdJGR5JTzEQzE&#10;8rgXH+zvbIykl+CagE8AQuoMvGuV5oSYmJ7/AFESp/Zu9eazk+5tvMIuth4uLTWci7NNusOqGe1y&#10;Sxz7HKpUJuEnLu58Cp84mDmZTrHBqbwXTWb9nyWCYggZvi7qPmEItOp+aNmznttzdwDLbbDEtNGM&#10;UrtkTprpJ1dsA2ZtplXG5x6gWeq5J3Ma371kPWIl0hZHlUtOIcdq3pLzxZ7YJ8zvxtn3Z+8FuEIN&#10;YbVEwmM7mx9zuuPiKOZCtb+ge6alUStYNqioNPHfuGIs9Zt95J7Se3Ar5MKTmLBtecgKP6qz3st6&#10;8JogL+GtNDjl7gkSTtrmBse4tspPZXU8yztmJRweYVZWzl82lutGDlrpyg9sFcBICNsC4Hy7WRD7&#10;ats2sYlTe5I9Euzf1bxth453NS/TEmaP2TsjEAF57G1ul/JAtal+1hzNdGfAas7grQ7XOjWe1o3I&#10;YZw37cA+WufS5qm7hbNhK8s512yVBIWzncJOxtwD6ismxeV4BneGPbWYzykx7yCODUucxbY8GOSS&#10;ViGDTjIK4RdAl2yYyUVdw3Kk5GSqnJ4/u9vlkIpjyhyU2THAe5vHU/xLN9ndSTF423Zn7PHzLn+p&#10;adVG877gbe2R2rVzwK2iohcDZe3ctrEfMgJ+dTCSdyYeDcd4Ndtpmm+ypV7ZPj3LfLbCKg9SbZN/&#10;cggYMdzZN+mIvGk0gGCUfUbC+5eMRDC4+KqrI7e+nM5OJu1H1EnG0By5bby81NLTGsleOHLkgI47&#10;pLhf2EUj0m/PJ5Sbxydg2YlcQf8AOkWM7TKX3+XXmALbUZeX31tlHs5cwZHgsCJ5irfbDZ/MQNjX&#10;cA1FNhVdsS51px+zJZICDlwDV2JUGMeCDjWwbUKblzllvjNju9sup+2ubxuCQIhPsFExw31M6hty&#10;WfnUNxMMeRB3DjvwKgDQiTQkZMaZZzhlG59v9oD1EBkcrm0yvxwcHmKY8kbIJMF+5H1FBfu1jC+P&#10;KblLz2mVH/DXRWx/aIRzYYP9SNvdt+P5VgNH0eR/8nmLpzZ/svGwmIDbi6G15pCWs6c6qqtg9JW9&#10;okrezibYIGIpeYnT8aw2eUXMZbnj1IPMXSG2Sn3r+bTWdwH3cLcWnd441zSzrx6FtZMcuD4q5nor&#10;VbY9M0pLyXjjzxoDPJg9jGAJj5G/LGrU8qBkYmNByEG8Jjg/iJ2kJqh1xkEwYEMRXWh28lbOccyu&#10;kCPpjUz7PuXOePgTLiV2cgemrr/LEp222HWlD1JLjZGFKtRh+KPHGtCJNGXJZ0q0/SXNND7UHMkZ&#10;bmYArPmWs63hntUpiWyU7mN9cdEWJS1bj0CFUxXyG5UW4mO8scYBD/0K7bRJxTDBtjbMRPHX0skC&#10;4tofao9qFyeCA/1PHgVw2sVZKZa2AEJykjILl3V0M3GfUOfc4zFm4mM4nz54Y+cl22Mf8q3JntAJ&#10;J3oN5PkGLU8C4zb7RCMCWW2pGTqK+Dl7mp2wIAgLplTnO6ZW58JpoqqrX8R2B/xgZPB2ZUxdODfC&#10;FjWA1hs/2gzJz2k8kZcfTGNdPbKpvLaZkTKWxgEOO7zPH7y32Tzhw/HjCC5Av5n5m/avlI09/BHx&#10;WnoePz/OejwuQIsmLYyf/wATxPnp5tJyHgMxt/DIJU72l+PIvSf1kKEbTr2mMG7mb/vrAKLpNkwv&#10;2QXI/ir2Xk3mZuWx8eRRU38p5Ln+X2wpfT3+6c3yen5i5c7tABejXqjy9yw7cZwHuQICzcNpOPGz&#10;YivE0hkKpk8njmQtu3mZxDgHp6ffTec4UrJQHx1/MbXJk1WJl2MO9PQbDxIuKOCPhXm3Sfrd1WbR&#10;jlTV5H010K8qStAynf5xNWEngJ5Yl4K/kDK9th7K7muB8mpuNX1fKqcZGeTJ6JuFcO1f6xrasnvY&#10;7N9ubAnM85ymW+yiU1yTeXNYunkHxC5/3llW0D1b2Uk1pVNbkY+mVdTyx+yfHwG9RPkcb5Hyfl4D&#10;gMzz822vgRtGnTik5c5bAC2tDgWV1BS7aPriJH8Jc0zQdRwObJjlxr2A9XvY/KWFDyqN4xuPXmqQ&#10;hRZ8/dXpf7v9Mqy85/10qT245wHL6bbQD55fhjWqUe8JA5wRvs/TGtyrzZnJX82fBlr7d4BlFcto&#10;OPZHJZVLjuTAKO3dtuXJdaP9lWpdtbgIybity8f9fAjmsqLgIvRodFtm0uBG2Bktaa8x5PNKjuHc&#10;9ubwyb2i2yrvzZvtslNVNmLYJ+XppGThNaqw1EusVtlPqiRzFg2OZscWO1p/P4lw282Z1Wzmx5kG&#10;eOyPSFuEIJeqFUSse7HjD5WmsTle8uRvjRgt2+WNYyZrliKTkb1hJxOmdOSrtX2iMgrX7a8xpo3e&#10;uc8a7S2kPJ1Wc/Pvj65bLaGMXACBZLUlPtmHs0C6DGfZv7jn8na1thT9i7h62nTGDzCiET5F7SM6&#10;HlzCXY2x+YIWoX/CvHmk6fcv3oGwdOMhV6cVJtXlMkouVNvvD0bUQ7fyLi+eYTZOQgMX/wATtOWH&#10;KXAfYXZmNsZz7ADl/wBpJyVT6kHKZU5vduCeTBx1CcDL5YFzTT+1CfbsdtNT7u1Hqf8AbCub5xXj&#10;1y9O5bA1iL1WFjErPOMnNsadaVRJyNhn13W6k1HL0vf+WBZuOrKClrbHBdcGGXTH341j5G9V1IQE&#10;Eymu7hJ8X/CuwKH2d7JKDsP5w+LMHo9TU5P5Vspq/uMtOMb9AJbN6TqvavMf/nhlRRyW17MQmh+n&#10;41cKw9VOj3hANmAN3jH5RVs1F+shKakcgZy2VW4CFtjc/wDaunJfR44B5+pqE8a5/J2qdZ8JtJwv&#10;1DB6fZyWSNmMnlrHRb6dsXfXIvrUbO+0pSeahBbM3Fy/cXZlWEHJHoDBBkGVZvtkrSmI5SDeZqJm&#10;5cf2bxrnn2/Z2L+ItmQrFVnjDTdQEbOc/ANb9J5o2eMscemsT2uUv2DNjxh5LjUVVpeqHISYIOou&#10;up6lVhzCHeWw66G8Ju2Ox1Ue+0gwjPoZ1icrqzGMAf1Fdmc8GYgAwAWK5JqJeadL5oRyMGPjJpK+&#10;SOV48/c6iw2XvCQE0emj0nqwlzBH+IkFBsxJWOAmDl9RUmaDHH92B9NJnMCOeM+T4XGoc4Z9bl3E&#10;ntgTHhBsGWCAFxZ7MJpqY7HL/nVk1HLbBH0xIPxjReTUjLeced1OmPuJEmg4yfUQ2YMyNs/L+Ghr&#10;cePWj4xpwgPTiaENY6cHlpmnxjcvcBuAapJHhYyYOZGNWSR9A0Z7erqW0FBqjhxjFjgBkH5qrby3&#10;GUGD6qTicNoG2Q6pJGb01+OxzEsHEycVDeHgsfUVVb1JubnRPctpPJHZyPLuPqKhzi3ANV0iLjSB&#10;1gRzfcmOqr24S5j5nxFTxtyRjxwcF1THhBwDwQHzoSkHOHppOCP5sDXyaQiL2S2Ny+XfZxi8YHLq&#10;Lw9HnJgv8vmL1o9VupHMdOa2nAPlramJ+yHQ4Z1ipCzqicEe7yCN5aJBdtLi31qJx9mL8DOnGtlx&#10;/bestO2sVpMTT6VWeBnqObffVb2gbVG1YDBJ+w7kbwtu3/iXJTIXmFn+meVM4qx65bb48uk6Q1T2&#10;crG8JjjPkGuwPWUkcppLsqSM2NyMYuYT31SaP2fkcsgOTAEO4tOE/as+E5ialrG1s94zeVy+SzUm&#10;T2c3Kt9xaFJ6P3AZ49LH8JHv+E43LkBmB7YRl5nfjRKYbO60ZsnzmORlG16ZCIdk1K7jx6cY1vkA&#10;f7USmTkBAEAiR9T51sFP0HMZ82A/fvrbVxqjbDRjZvsTodmNi/nE8E8dE1Ry4fc+dblUm3SmGbk7&#10;NmxES3pDGPxp/W2dsf6sav8AEGJ7aCDkNMYG2nqi3ZaRs/2TzrsWVTVs+FvpBXSDc9Bcf7YKsmVQ&#10;zoEZgWwt9W37itUj9YCfTVyxDA+t2/KH+6tOFhYklVjPiBM1qu2en1J1RMd2AGM9uMnMJ3IFie3C&#10;aPZPfmRtSBv1PGsfntaVhMmwI2FqVweZxmjXOtWSPaLMmT5ybeiMuoQuRO62KvtyOAhdClKbYbZJ&#10;60JtRyPJqJm5GK0P31fJX6t860AwPrgdIpCC41yvsz2fzqcPQS2Ve0G6nggXXUrmE22buXzMz7eD&#10;WvZrvjXmWTeqNkLOoPQcZCVJiVnUVP0eNtYbRsdH/GrJUEr3Bsxcx2uauUdiXrB7Ramnx5DOHwiQ&#10;boUly1gjWqTDaYM0pPBfFeb6Q7n+hdck5KbCqNIcVYyk7bf4zil4RiLc+dYnI/WEev3L6NnIyuAj&#10;6hVT6f7Rrmbby8tECz0/cjjWzSfZmKZOcd+3q27Y18c5ShCUuYc61IOp6hbHjbHEO5zB3Vj8roOU&#10;xjmpp9vRI7WmQq9Ddq/plNPy0Et0hmcdMa5q2kW3Mp3BmD7uK7cGLjSU5N1QOxm6eWswot68nR4J&#10;VdJBd0/GutKTcE2dU6dy/wDaD3RWxqkjcOWDk5owFZxkFaHpIPUFeMo2Vk3AMXVWmhzWJ3CLaV2y&#10;7SvbYR4Q7wwLeqrtPNrDZ4y54tPy++uLXlWDMTA2AuhKXkdOfZwDlyC468vuK1yVKVYJus7Y9s32&#10;+Ep6q8bY4hwE5hCixrp+uv8A6464d9lsZIyGwtlFvLm3fx/ThXIUnotk8eng3Hd945ZPIgWzSP1b&#10;6PjbXnhy3ubplSUPis8g0tciyOuPwMj/AHHpjQ/rJyWfS478IRDMMWoTzvkWHVB6xkxczbBft3NP&#10;wZFx/PJHTlKk3lhKs7fl3XKpO5vakIc0FrT+KoptXs/KXIySbduOdmVB6whJk2mrbsoriDl+zC5y&#10;4/nmzOr6wmJ3hpHu4ScsZS5ArYKb2oOWA2LOCVbwG7aH3FpFX7aJ8Bkfc9wZ29MY+evJHJyFtkeB&#10;wcPF9Q7RzsfVuT/d/KcIbQNiD1mPnicGGLprj6eSckDk8EfTXXe0narXlw8E1MXU+HBAuXHji8Q8&#10;ceovQuTU5VSvtmvBr/aeY8yzce1v2T0wbL92CPBGrIN4OAeCBVWBTCXIx4O4uzpOYuDG8d9VuaOL&#10;xMambuTuKG4g8aoBzwP76QyeNPDbjScMydxMIwa4IhpCaaMDp965yQAKrgz2dzrg3EuP6SV1iVAZ&#10;iMhESG4ItCcbO51A2xxsS4PMtIC4peYtucxKNfOtU3zwuBrN4TuKyN5gRAW7MkCebt8BM6cBpEjc&#10;Dgzp5w4xqktyYEY3xUAGMCRCYENG800riYBMG4wZ0eZzAffVXTjdfp4JLsSYezYIEH3zANKVyd6/&#10;yBB9RKaN92JgjWLCebWS7Iu0NRM74gJCJnfMA1qGKHiPEHcOBoC8mhIFDGQjngQAY3wcCmDnGBWq&#10;m9l72ZX4zaaPTDZu2lTa8Z9cj8saLgMy7UIvwkwJ56JTSVj44FTyDJAgnCXaCe7RQHgT0CYfbgwN&#10;wpjfOhrdHm40seEm40YbjLAPGobf99Eh5+DUU5QPDIpg8iVvvpDQA8MnIUxu3xjPH5aD8GRPNyYF&#10;QBMuYONLfCdxMjHp40zcTDPHuNTB240NuYMieVAD3uIw3GP9i0gIyJ5xNMAlOUDzhv8A776Z6vmK&#10;nvK0bQE0dSNVtxVhI0Aadc01DI4/EWSkqBzH8imN5oSPrpdxQaQR5jJjTNzUVJG8J56PDeeNOvJw&#10;xvCmbxqIDcx8CeG4X5AmEJ+dM3B8aZI4wJneFQTiITkQJnGkQiZIRTgK3409AofGplzwIAmfOlc8&#10;fGofGkQhLeRLAkKU35fPQe54E9vGAaACVxK530N3jBnS3hABIZE9c/hoaQiQyIAMDITvqYPmY0HG&#10;TwfhqYPxoAmXPzpD5vvpklzvp4aCgmDcY8kamDcdzvobc8ae4ONTgGB8vy09cwDQceT8NLGk0Dry&#10;yDJp/UTPHnQcbhPdTOigdcTLmP50hkLAT37qhjITg5iZ3j86dSJvJlzT6qZ6iZuY8nLT3n4NNAkV&#10;zuR8HUUwY8GfmW1D6WBTOPgVADa+ePOkQY09qccaAEMg/wBRIhMabXyMfg4LSAHiOPGnvk/UUMY0&#10;8MmDr50APEzpnz8HGmSJW+f/AJaACRCDUMZNTzEzcwcf1Urng6aAEO7wJDyfEjTw/wBOD4ae4B+Z&#10;/gQBD/idJIhMBPppkg0h5EE4uOxj/hJ4Y/zpm3+dEunyMg0APDH+JANTLeAeDS00yO1wR9P99PXM&#10;Y9b/AHAgoHhjHBkg6fmeNPD5qZJ7+nc/wJ4f6fSU5QL+JANImfJGnvcgTJPf6aAEoeBPkJjv/wCU&#10;nUE4NGPAXzPpKYPmfU5iQ8mTzEyMeProAe4PkT1zBk7iZufkTwyc+P8AUQAz7kamW+/GBMpfzjQA&#10;iEHGTOkQdlLgS1LaoAZ4FM4OumbennAlwZLCCceuEtpkfucaXBn5aSAF8nUUz0ddMjHp5E9/DTBY&#10;9wZ1DJkHgv8A4ieJbj6CVvueWgBnTueXANIY8H6Se+cCX+/nQArY4B44ONIg0h/ppDzj8u2qAEQn&#10;fjS9yNPDJj40zwf3qAHh8r30tJIgx8HwhJXO5BpoA/fktJ0fNSt6mRK3p/UQArncjTPGl7/LS/o+&#10;AgCZb7/fJaT3BwaaYufVTXVwIJx7T4EzcJbxwJm530iD1FQA9bwEx2EiOO5GmfT10yRx4OBADxCf&#10;S81M3PGmSETNzHxgzoKB7S+nAkQn8RMkJ40hk01OTj1zwJ64TQUPeNPHAmbg0ATCETwyY/8AqIPA&#10;nrnjQBM3jx6fmJXNP6ah3CXPL+mmbnfscxABgZB3OR9NGBk1MarY3Gp+KjDfweZ+dAFkG4wZ0ebu&#10;MZMap7NxjJ5iPMyE0IL6ALszceDp8tHmbgf6apLdxj40eZuCQZP7pUAaQzcDuYIwFR5vMB28cCz1&#10;u48eorI3ef7L3EAaRL3BP9+BWRu876yVvMB9/wD3GjDeaYP/AFUE5pzN5gz8tTN4JBngWejmg++i&#10;XaGP50w/VBfO0Pw092hjyQKhjmH4aJb4ODjtIPyXDeO4md801VRzDuJkk0HBnVAFkcPNNVt4QcaG&#10;kmmProO4eD+ogB544wZ1VZg4+kk4eeC1qKtuHAoM/wCGgBOHBY8ncVPmFtEnhFVZo401OBW5gPH/&#10;ANNVshB20SeOBxoC4Jjv64saCgGkIgJM/AjBCd9ByZCZEsBm5jz6qVxIa/Cf5qAHxkwJ4fLTPTyJ&#10;633EAPcamQKGMimQctBOPW8CJD/fQ0ef/MRJvnQBMgUwedQ2/LwRokPOgB65gUwf7iZGPwIkMeDj&#10;TAHhjH+wRGBjHBnUMY/4iPDH3ECx5uPwIwzbdywmRsyft9NWRu3JHwHQA8zGjzdvj8pQ2bf8RWRm&#10;31MioJyZLxo83b41DbtyQD/zFZBt+55iAHmbdHm7P/1Ey3bjR5m35GNADzdujDdvgGk3H30Ybjx/&#10;pKgCY3HqY0YbjSbt0YbtxoAebt0Sbt0m7dGBt1OA83GiQ26ZGNEhjQUCGPAiQxpmBEhoJx4Y/Gpk&#10;CZGnoEFA8NPQJJQIAkJxNpKcBxJNpzGgCQo+NM3EriAHsaZuJnGmbiAJlxMkIoeNM3EAPY0zcTON&#10;MkIqAHsaZuJkhEyQinAexpY0zcTONADxCJnGmbiZxoAeuL6UfGmbiAHsabUchEo0AM3PAmSET1zx&#10;qKgBzgSUPGmbiWASGReDO2yrCVbU9VOTcd3TXsNtsrwdH0XNX9/WIK02+eNeG7dxgbHcm1Lhbv7a&#10;0u0ks7SgDNGfar1jKvLtXCLqil6Pl0Eu3MwMlrUH8FZjs7osjxk+f9Yi1qXuNzLvjnU3i0L3IFEl&#10;JmO3TK9v5CM2UqbQacDcpRjGuS6smBHMplTaDgHd/bW2beKo+08+ss/urfSGsBnm7XGMEHANDzTp&#10;qD1NuBs2xwx9NU+oJwV4S8mZw8wEwQdTVIq2RwPkxrKHIIZCCMPHBx+WmRkvEBjUyVy8cZAQR8BC&#10;qHMJeRs9OGMFtLHDLgZIMncQ1wMkA8aJXCQZFDcE/IgWMjIiTNxqY40y3tW8ffTOnb99ABgjzUxp&#10;OJhjEq5cKnbnjQAz1FDeEx8CecDImRtxx5I0AByExkyKZqXMamdn6uBPDZoARB41DudxTCZBpnd8&#10;A8aBhDI8SgTNvHnUyX27mBAHpx6lY3LZseNse2ZxpLsDbJtElM1l1OMIPvQy2ieNci7GxtpDR4Jk&#10;5Pb8v/fvKyUXMB1PNt/j1I7upa41y/m9QdDC7VZW60o9k/e5AWzWrqZoOR7hNn0EfAPmERLbANzI&#10;Z8CML4pIyao7qJU3I588px88NxuC6a2u6kxXIqaAawbsoJ0BgYAtQV0aAkptzAMG83Rx3bTYgvBH&#10;00qfpMbyYgMZ9c3fTJ+wjFSTS9uLY3B07XcVt1QlKbS+UfQ82qGpwNgn0bWp8nhXpZs3ptlTclA2&#10;jBrDu6hB51z3sDlbkLI5gg3i4XmLptvK3r97gc6dvy15JzNk2yW1/JwnsPLOAVGVYz4h+cThzHYw&#10;fiLPZHRdmbHN8JbKSVkjcYA9Pme+oL9/2eTAUOfUtrkpiGnZpkK8s5OJs3ZM59NXJgCJG4LdXGe0&#10;CTjkNcHNywuGt0Y/Atx2/wC2OdSmYvgMudpXFyZUFcCnxN/mXTl9odvxrtOWIUtW4z4Tk+bOlpr4&#10;O6Zu43142YsPilJ+wrtNKfZS1kxYBB/WF3eSE8YVm7d4OBzKo4z5NUq06k9n86fkfOQ2rwxbyPv5&#10;F2eTm1dz4Dz6FCs7fxGb1x7ZMfY+AdrT+dKn2YwuQNnh93bONQi3Kn9i8xgZPozAzkFprE6gZkZ2&#10;AueNvp/IkwsmqTtrkBNxjY24yOadOJONsQ9ngtCtk9yBM0vMBhmILwLcBLpRk99KiyCcymeBMfmC&#10;0xoC8G5gcgbG6fLInpSJeXZxszbPPaXJ85C6aw1ns7mM+nRwxgKMA+YT3F0JT8wcmkp4zHtum5S/&#10;kV2pOtB2wR2BY3DUolbc2rbIaFHAe0jZm5p6Yngg1IB9RZvbxjx9xdpV443wk1bPOSS0UZFj9L0e&#10;y7aAwjPovPNTkOqVuEb0GGysg7mddCbF9oA5JMXwTPvZnAtRLbJsj+yrn2Y4nAfMEudXhNTHAjZk&#10;pHJc2M0723yXT6dPnMt02TjmDWV1ZI92vhj1IPMWP0/Vj2SDA5bacd1bZI6sZVV9/tN3V3TtcEa5&#10;6Zha9xZ0Ccnb3DB+wyXMcB8iEuxEETBGuiJxSZWBDxxgt+Ys9I3bR5I+os/hkt8fbp4lqXFLls8c&#10;NiYL62SVkbOR3mwNYfMQJnQY37bG2OK95aAjG9lTmzAcozeWRI1ep3jwL+Mt0/qGvzDeWDa95nl9&#10;xTP+Ik+cy6z94+oLHHgQeB49eMt2mrG31bn++JUOYS+Yhc4210fVH3Ma/MNFncR7wTdrt/CTOy3L&#10;MgIzacBOWrVK3A92O2N+oJTJfOHrwrHebRDD5d3wIPVE0ZQOT6FuO1qDVm63bMztHPZHg2c2Pj1I&#10;EHcEx8CJOBjjc4zdRTCbkHPAC4u8ScZM7pVSKYzlblzkCBTHk0HHwAVkk843MmdMIQP9n3NwEEfU&#10;RhnS/tIIIzqY4nm8vQRxqyTQgwjBHB00q9o6gp88GyYDwQaiqvbmDPAoc4ml4iA3E0Hj0wmhI8iA&#10;kHqIkTOlu+NAkG8CMSeeOWDkBoFDG3JHwJbugDtig9rG/jBA8PnHy7q6oZkIZsCPv8xeS8rmBGxc&#10;cC7w2N1wR42O2Mfli0yLHmJ8w6CFNtNaqwhIxgMH4Rf+1YzWg/YsYf01sEwZkMM4YD24yao1T6gl&#10;7nv6kdq57iiQXPOBK3BqnWWYluG0xnuznHBwLD4106Tnpn3iRaXvCQEQlOiX6bp4iEB0jhQx3ONR&#10;QejERXR5K8A8nGp26lumpW/fSGTGphGeDjTI7aQfSGMfjSIplxIg8Y199L2gB+qiWNDowJ+AZI1Q&#10;3TT+YhA8o9zApgxjTJG+DjXweM40SG4Q3ApgxoAJOB4B41Ml7AbnjQdutUoeRkckxwAKSPpjUMx9&#10;SgKe4Hu2RTJe3I8JggRiaN3JnJ7wM6hycll6BRXbRQdFbG9kZJ8Q5nIC7qMXM99GKw2RuYKwAzgB&#10;bDaFbJ7niXe2yOcSn7KMdwBktag/AZGPYn7kBjMc7cuna41yKJstrXsNFOM2gbs7by6WsmMqv/1e&#10;PVue/wC8tO2sUeymVOXnIBPI24roxrAZpUDIM2OzbHufDW5EqAj9sAPwrXvpyYVRtoSqqs8i9oFu&#10;OY74zAUYf5F2lsbnEhkNMYDPhEdOLRE9t8o+QMKUOFscTeMZbtvxrzxk80I2GfX5a1KepUZf4Zp6&#10;ZEryUmvsJkC5GTlkWS1xT8pDLscZ7cBOp4FgND1oN49BePnHaGuitokrJOJTjv8AL8rvq3tNrDun&#10;Cs4bjbOThgPcgGX86rY8hMi3L/hmQNgzngJy1tkj2F05Pm2CA+5uvLIkTcmqMJRCbJOM+POocwIO&#10;DJ5i2ypNlc1kJTwGYlGHpktLJZ5JyR5+YhE1TBJSR3Aq+yetHISMo49Td1W+zyoNcJBkVDVKkKrY&#10;fEvcs7zkFYyaZNwxt31i50/AtLpvY29qouBnp2+oReZ0rmpWbjHB016Y+r/61ElgbbnO/ZzdNyPg&#10;Xk+d5OlQ92Hrr6J6phOZlTduR7pZS+rXU9ME3yC04+kuPtvFLtwzHR1ICL1WqCuO2GQHLN8IjLzF&#10;yLtU2fyWavTmbHLjtag/8UK0OU1S7twM+hSk1rONKAqWdSse4mAUja6tTmknlPG/OXUFp6SeHS86&#10;k7m9H7YEfLJ44Fs0rI2nzLAZjkIIo7nvrUykTxdb8P8AYYuMdtVnBZKncSSc/wBVPi4B8sg8i6zp&#10;PbRNnkpO2DupIycxk5Fjgj94fvLjJ5I8c2OHyyq4M3HY4gRx/hkW3lIemquGvT0uIihTN47kkcwp&#10;yd5ILsve9Rs54PzLIaz2f1nIZjjhPcgJqXRFxhjgWSOdpUueaLkwiR9NyPJGuldn1QPX48Zj7xB0&#10;7efB/wDkXDZFOuLjPkdN73+Z1sL7c2vqDIWdRuGd/tSV5PMGrRLxspwPAzOIkBFZtpjNsORPsB85&#10;Ph8a5Qo+l58/c45cAuMflr7gqclEfI8KdSLMv9XNjr7p35scns1kUxPITHERm45d3uLomT7L6YgI&#10;ds5lQsDjUJcXFtFt59JKjlQZ8xLeIK62XWhNsDJz/VrbTej5ZO5GqVQ69T6mbYk459YCj5dSs1fM&#10;wgLgJqDVJ9Xdm2grAEcHHaujXaVUMyVs2BBUlKupfG3099Y/9Ncl03IxyGuAQBPcgulHc8f7K2sm&#10;62A9f6DMSmuXHZ8vpnV+1ig2VTjYwG047umudKol7KSXwtj3LYhD0u58yW1Tb4NtPtzgALA30lVW&#10;A3r9t22bUa3eX76iwuNbGVHsLMzNU2Vt/EUmoGeNsDGDmaqrcvIyCM8EYM/TWkOKoZGIf2H9JU94&#10;3ZXMergXQU2nJPBriVtnI70GnGPlq1SeT4Gz4zk9u4LTH40el8jbaEcHApk4cNrlmxkGn0nww0kn&#10;JA5WqDleCwYIM/TQ0Yx6BrFxXAc8sjvaX01C8oSgpLhuSMZw9/pp6VvHO8ggj00ScTgcbk6eeE3/&#10;AHGAILcfmKKEkDSJXT4jEsx8d3UH3FfKXocZnr4LkG72xXBkT1HyNzONZmD2ln/H91WTaJtYbGbb&#10;hAx7Pej5hEl26bSEq7hyjXjwYXL6Ducq4sCcTDGQC0eeTQjlyeD9RZ8SXYyZOBUR9FLOQm90uv2g&#10;bGZAgj0zDT0np8ZiY4D3ECJJyQDwcyNGKYuMHuM13AnOyNqfQXqJQneJdQS+YhvhjukgVWl7dzAQ&#10;Edi2trqisGzwgMGnH5glnrxwVs28yDp99IQrZNToknS1LjmMy7KjbacY+Z4FSdpkn3Nyf2G3c5gx&#10;eNB6H2oOZUSzBawE5i0KcTAk4sRuT5OakQk9MW7TFFDpOT7syxxgzokSVjC93ZzqQWlZJXu0GiY9&#10;u4nq0pt7LXIH7YHspOpd48CsTbbuCUp2SHI9nb2oXoIG3JH+dbZtI2VsqVlLE0ALkZNJZjL3kxeE&#10;A5kN1u6VbriqKjgcgNNXzon4qehLWtLL1KUb9TdcTZsyA2g1Aj8zjgSrCtO0skdr7r5q5pHtYcsx&#10;4Iz21T/tQ2mr3nq1GMq3GCXZTyzZnE8GzlOPmRj0vfWYkng4HN4J7dzlqh1RUExC5xh4/hrMWdSO&#10;Y5jgj6ifSpqjLdkzoR4QbkmNyf8ATUwbfcxnggP/AAkBG3GZl9+/96tVPzAcZMGl9Mqi6IuS8A1A&#10;RtA2BHGxt3FW5PvLZzeXSA6T7SlN7cerqDIqG4osjYllse55dpCUA4oe+NjE8uNXxmzHAM8ekSC1&#10;aVbmlFubYI/7oSuFL0XNjD54h/UVZOVWYS8VvkFwWvNVDcSezrQcFpblOKPI2J5nxB99UN5Ix3Dw&#10;QH/V7ivS4+uSZj2W2t41fJfQ8xbMgTWPTB5iMS+l23fPnJy1vDzZnWD+mLNgpGTcSidNqBMI45mj&#10;hyEmO+XGiTce8tj47SuEvpMpnOAwCuI1Mby8bPk8fLIkTZvliKCt0/SbY2QyPOKbmMhJj6JBdVaF&#10;Qc4krZyBtOGPspOoPjgjWkEnElczE7OA9xkQX9pFwLLTNcWphJOY/tJeZYPLKk3eD0I4Dl+mhtcS&#10;NsznT6BgcVnpqquJoRtYxgW2ndMya+o07ssb/I2PcVDqRmRsSy8XUXq70HLp3McD99n5ttaR61Gz&#10;eSyrcY4D23ROmnJp6usi0taqw8624xBz30nkwvEzqY8l+AmCPjQEg9TOuhTCSozN4ZcS9s5HjQdn&#10;S94mTgR4ZEYkcrmJuTwIcCSkuJHuxM6mM5etaqSoCTJsxCZiIcbfT00zS9Jjf9e3GonOrVYwspKG&#10;OXuUeHT7lyPHYKSBao8HufscYBeUiUrnhJaPAE+T6SR1rWq2x/RGAklbkJMGqrJL5e549Inw1pw8&#10;5L1+58P30H3cgSYIAcxFwUlVcSsnHGD8RMkke8/DjV2Hb0MYPw1oUvcSW3gMDP8ADT3vCm0wEkrx&#10;ucEZ/wARdLUHJ+zbEcZ7gf8AAs3mHZMD1jG2Bbt/voDPHjkI/Zj27fllSH7o9KEqOwK0qBlAysh1&#10;DD6i5LqAk2C9vRnKho6wmJh4I31uMfL99GBzybf2xCKow6buib7RMGi5YixqyS8bKd8k7TH1PGgP&#10;Y7Kd5L9uMapM02ZzpmQ8bPUCrb0tMzeUaFOHDZtkCfl6RBoD24OMR4ID3PqLMRuHMBLLwBcY9P34&#10;EHJUhGZbMaKBF5oQ3GAmOPUTzxwS2g8vcDeDxhRIjckHGv0foht5gS5kBbtqYSeEDng6iZG47kYE&#10;nDMhsiANIpeeYxnNzIPLVqlZJdGyfM2ByjgcdNY/T5CSdzj6JEeqB4MJAOWenB5i52bCVJduG/Cy&#10;bYygFR2wiYz16cO+hbxjLyylS2gbGHFNj3lg+3yDqWx5FY+2BzXPBpvbX51cNn9eTGMb6VGPok6d&#10;pY8yNMWzR65HufTN/GTIjdtnx/mMVLtHms1byphNAXIJfyie54V6GN9tGzWVUwx3aa6wxcvgjWY0&#10;/sTHA5vR2nASIPtg9WNzMmW+SqVW7fll41yL9cfOcjgZp6HDwna4zq417O6aBD6+UtYiwBlQnFv9&#10;hZBW/rlzWoBezU41bm6ZB8aw6l/V7IH2mcH7Pg+KJb9K5hs+oyU7yzBvkzH03Isi2VYXFW/Z4FpB&#10;pzJPZr4+FRy7NPWAqxzf3l8X4iq0jnjYzk7l4+t3C6g/cRdnR72uZ8+jbWhmcFuW1Zak9V+tGw70&#10;DG5B8Jbcx+OjN6dj+BXGYDnS5P8AV4DSJgTZ12cAzN9bMTl6uf8AbhVaoiYEls6Y7+x+7urtz4Pe&#10;WEVBs2qenhgM/YlHATqLoPZXUHaTay56YrSSqCrRW2+3gInO3fw9R7DUm3bGbMTMH1vSES2TPArh&#10;PJGOAe8m4PMXmnI9qj2m5duek8ZdS1xg+VVWeespOmd/sealI1J0y9xfl3KSZJ1GMzLVdyQddVpU&#10;khmrmzAcTi30/GvM31gJHKY5++bNuP8AxqZL68ZPHr54Y+5zPUIPwHjXOVT7RXr1wfedSO9cuIxn&#10;LLYLdsblM0mQncKP2E9gJggR6WTiopbkgOUcA1cpTtumgR4CsmjiPpkIKDGhYKgI/cnjcg+8LqtW&#10;ytPG9Gh59pqpfbkBJntkqIg9zM+K4D5Zc60KUMyxjxttO501Vdm1BsppNrLnTgXbwNnFO023xwPh&#10;E+oRcVzBNSplcdHvm3CTLk7jPgOIagZz65ev5EXkcwwNgRwHtx9RdUTytJDbswAuQWvKXK9SUuyM&#10;5xtj27i2MBNa3w6iP6Jl5mFV25HpA2uBy5y2xhOJYPbskyLbPs/Lg8Z7iqs0l7IOcK7S45hyChjI&#10;REht73BxoO4zkyK+UeNsZ6AJj2/iJ5llDcDIEmdEtzG5Hk41p20Sl9zsR2PxPGsrbkwIFg0dyAmB&#10;Em7ckBESeMxxjvJlmTATOgYWqm5puxMHmaavm5jZkz8BFj8w0c8CtUrqTGPBGsR8LdsKDZpHk+ir&#10;US3cwLPaLmmP2aBXzeCQEs8y2npAmOJPjHe741VXEvcwD9wiJOMmszPk6ihvN4gICDuEVAFbJL/G&#10;q24l4/2Fp25jgyQaahuJHjHktY1+UuA51nFNkVJJLyBIukJg31M4FntQS8fHAricsmyuedmzEEfc&#10;JpEGt+qAg7hzNj3IOoRclycllyBdXUe4bQMjwG4ydQWf91cvk9rcNqEPNyEC2vfeEyR4OMYMH1bi&#10;h1RMGzPWbHz+WqfJ5oR451uDqLMcnzDWLsOaEgJk04x/vok4I2MO9Ae3ATUtlRKl5fvJT3gcxTPs&#10;W5ckwcvy1CjJqW2sCqy9vZcgNHqQLbJW3HBnNqB8tZL2GRmSy5BbjVql9y3zykD1BrUchUlxD2jY&#10;HEv7VIAPLgQ0jNs2vwPP1EepecDgZbs5u+YMivkwcS6cNsZgW3XK0uCNXdCOS44tqCX7s5BGHgRK&#10;TuLLkAYDiHGrJWkrE2JkP/rQEjNs8ZAjMDl8sgu4oeitBzjsCj5oLs4AYNQzf/Gj0rp9kZyc0YM5&#10;BWiDWS7F5XvLbtKB9nHzB+4ukKbcS7eThNdbx/E99EKFtVkVwB+x4475mZ7h24uXd7ioc0k+8ucA&#10;buNadWjMbYgIw3b1pDaXlcxjc74E+T+03Vp/hh91pj5N9bPbMZ7f1SoPOM4sG/Wzj1FfK8G5gcng&#10;0vN5Sx9wNtGQ+PjHqjThxWyS97HYNAfOPmWkNk9UTELk8cHJJ0yKZVhCM239Wnt/VWe02808BtO3&#10;y19dtqsJzSG80xubwbo40yNmN+93mPnKq9lkjLebHydRWqVjcsCZ/N6SSl1qT9PKTVlQWfZoPpk/&#10;YWGkcDuY/wBRaptQl44HJ42Z7kHUWMy/mZ1a5OyJNCk+TObgIrgNuQLY8YbuP/AocnGOAeOBaRL3&#10;kp3bBHax81c9NNKEZvNHF5kByHjGsBeOCXMd9apWDwnaJ92Pk5SzeYM8fHprahJqIpjrSkvJgSMm&#10;OBPbwRJxL8CmEZ6eRaZnBiTuCOevbjR5m4cs+PgQGXs8CMEmjYI8EYMizHlaSHMJpec5Ey4eFUwZ&#10;GTMmOMFyAiTgjLjgUTpto+gsjerCRy7c41WyDxjPjRIcvGbPAiUvGNyTdjaf0kIm2n5KGMZOCNHh&#10;7tuR+nH0xqHNG5AubMahjyfIRagsGzggu4g4xjMLOjE4Zkt+4ocrbkjHn4Eh20on84mSsZA8CMEI&#10;5jQfdyBzwcCuEvcY/hoS4opCTMZLeOPgUxw3FAPHfL8RWRmTA21gczqKG8l96xAngU/dxmyQIO4l&#10;5Ja98uBWS2OAimPHF4YII06gAa3eYx5DqYMdlyAwTi/CVJ7LJc0dONGCS8kefv8Alr9E5DqSpMbk&#10;6z2aTQcY1fJxKxGbY+/1Fj80lZIOBMEveAXBMaDuCIxqQII5x95UIEO7R8XY/wCjD/Sn2biyTEoi&#10;dg9OFUamYXZwQZc/cQArfBwKRAQkA8CR48azU6V6+GhQR0k3AiA2+NfvXTwGA3dyIm2A3KPOpe7o&#10;du5IF+ma/wCfgJoIhZaVvmXyNwibQpApm1jvr7b+cTUfljHkTZGHpEo7Rwj1wa/LbV6iaQFu5ONW&#10;mXjIEePmIaPOofahG2RHcHJLU3cY1MceNU9m4xqYSaEt4E4sIbgg7iWmofARPEQ4oOimcn7YGe8e&#10;3cQKZzscnlx5az6hdQiGDmA2y1Sn3lMBH/8AIrfHpPN4Fiy01HQQ905+k8heu3IY7K7Ql5Z1A2Yt&#10;gnyD5Y0dlbhszbZwNRmJy7S0iVvGTbknuGJ1PAvP+YZLpTY+x7nCeg4WD0ySuTOWDA2A8nRyuLdu&#10;2NQu3HM7JgsCGEZdNt/qUwZBziYnxnuNRi5njQeqK8l0hsQNmIsfljWInG66t042I975RzptX9po&#10;Qxtgjznt/wC+6qfOKolwSYI7TgxOnxrGagqh7NXPs11vBa5amSeaS6SDzguOvM48C6BEL6hmOmlq&#10;qAg3I8BmNu5+dZu4njmVDxwLSJfTcxnft7k9uAnUIpg9m8u49VxANORMUvbEuS1vbMrcVhU84HrP&#10;ijD0xjyQIz269KMAX81ajCP8ZbW3k47mAwBYPhCWZbQJ5TkkvtowXDeWvunSyfBdAP6tW5eZvUlY&#10;y6RD/q19cjJzNPAsxA8mM+cbzYWy7O6H+1u/OQgFgH0yq4DpuXMyWYPZ4x9NaqceqN4+hH3dSHrJ&#10;bO58Bk1NyyVRkPv/ALP5ZEdb7O2U19p365B5atU0o/GTkcxXyj6PIEd6A4sCnfrqvcXqWp3NtgNZ&#10;1QyowYAySR24yC1HJeNdZ7K/XTbBl24TJjcj6bhYE4oPtu+G/u4R8z5/dQ2V+r+OBzovrkfliR1s&#10;Viq5BqJmNXtrj+6XzbBtAezu/gfbm1JzPHGuRXDhlBfgbAuR+Yuuv+FZLm7RguGJ5hVp1H+rfLmf&#10;tLw9z4YliaZmJGVWszHYyXJbYw832dPzZyM5gseXqkVVcN3rkmA13AvaodDyFsOyGVCHAue9vEno&#10;+npCeCBiIbonLtiRi+ea3V9P3SHJ4Xas6g8u5gOzkgV2psYzSk4THz9NAXFJzGakxx9RTGdL7mM9&#10;49uMa9IdNVUc+n6ZW3G8x6PcXY2yNvKZVJTvDWtPmEXMdLyOYzh7u0GnB1CLvaR7H5LUMl3ZnNbk&#10;DcRRaX/M4MWIqhyeTVGiWMLYUKpT2HH9cVYSrZtZbabUaMPKslMtbAbMwCHbFzCLJXBOzXJwwdNZ&#10;LOJoR45VyUWnPXHRVLuBzibAM/Pca3dRdOVJONzbAsg9lGLljXGez9uSBseNdRU3UG/yU4Y+npom&#10;oNNPZMHrTaI5ckxwAtxj5dtU9ntYnVsEEZ/1ESrSn8Dk9ngIVZi4l5A57CE01B1rjYJXVm+Pbzng&#10;u3FZNoE83xyAIT3IyWuUqHs/oedT4mCWsSuLa1SR7K5s5enjjBu+78y6nIcm2sTMuqLhSZHLYe4N&#10;tO5pfOtgmk8Izl2537nmWkzQ8vZS0hzWOWK0MhUHl7hlHNrxgXAt3YikVrn2kQBJQ724AznTgcC0&#10;23fjQEdN4ynjjBy+munG8r7em1410cbgunc8lVuYU3KWExO2Ccri5y7SQRmJjk7mMZwwAE3gtdVA&#10;ZhQ71hYjjOIkHliW8Th5KWxLMbEunzCeNUOYDcvyXo7Qwj5Y0bxan+oPSsb2CXcgQ2vMc3ev7qDy&#10;+2/5LHOQvM7kCskvJMZk2sh4B/CTLgcxkg7IQfePKVyf6gh5uVcM5LKtmM1CwAVw9/tJC/zLypcb&#10;zvORek1WdvGod9GY/wB4dCbW/HgXN8r2F1PMr7mCVbmDzHK5iZMiwWyLBMKE1jTnVmzcx8a0iRyO&#10;UhzmOIkZOmJEqw2fjk7I8Zp4IhvLH31ldL1AOSPQPI/aIx9NCZvUq2yxyau4XaoJwSAu5h9nD5aq&#10;o3A3j0EDYHw1DcVI9mT07mDTjIj1LuGzaYgjj1LZbhFbCS3zBKN1p6BbL6PZU3IWL9/7QZxqbt3F&#10;dphtsnzlzgDabhJy7SxluR7U7YEyf+xyVmK0Mfnoa8mj2NyA0bHd2o+Xc8CO6al9Rs04mnb3s1i4&#10;cnMu51SdrGxOSy2Sgjbab20IpNLBjTOyuaTY1Rg7HY7w9Hdt2+AHvLeNtDifPGV6d05bgu+zE99Z&#10;eThVdsQ5J5XuKbbh5x7dtPU/SfaV+OA+7hHzCLoTaBs33ll2lBp2xLE6XqxzJyY7AiQeWVOhboi4&#10;JSOXsgk9p/DR4lNjMQFkFuAnLuIbVk4JPrDmAGcYtS0lK6omO7Abdwaf0Q9LgPVErIwJu0YLizeY&#10;SMbnP312NL6okvZ2Ca6hieULuLm+pJOy308bbg6d1Zm8otKHJ5eRtnbHtx/CRh5K5i8JjcnKSNTG&#10;7ccHGC4tIZs21sEd/PdSHZNpamFaZjMJHubIGAGdbZsTnk+clO26IxahENfvG0eexcj/AHFrVH1x&#10;Q8FOHlTwBZfMHH9tFngRc5sTsGpC2m98zHavWjbfQM2Z+WXUXVHq31x2k2fM9+KQzcV39jhXn7VF&#10;LsgvTm7VE4g6dtM0PWj2mHO+Mz2zD6ixpnLUWTE/UaeL5mbGbuHr1VFNy4zY7x+e5A31LhVzSzqC&#10;j5k53YOnH5ncXLtWbaKrq1lud/RHzLf+JVWk9oA5bomWzylgOmVWwizOZVJbtndTen2xhvsACuLY&#10;v21lY9m86fsnzZ/NRMw83druONYPUnrGTaCwzlR7cA9K4jGz/Zm9qT2l5UbVvc6jkq1Mn9mVuSDM&#10;hQ+pbt7pcKcnDJm5YyRmAQzkKIZHK3L1iKTqN5MQNm115cFaG2H3EOpun9kmzooHLmalqCZj6TbI&#10;2x/MuxagoibVbIQP2B+ywvBXSecvOcnk61oZER/8eM9ARjGsVXIOOtn8meyR4BhGYRHPUGPoK97R&#10;KXJNXLGPfikD5Yk/BLZdSZDhg0+ncIi9N1IR5U8qgZnE4tl8rgzrksRmczksj7uuvCnhOumYyB0n&#10;6y1bE/V7ZPHp5w/Y3ILtpsNyLuLpycEstjhbWh9K53IFoTyoMfszO1jtfsBVV7HZG69wI9T5zeJd&#10;/wBa44T1Yox+m6bHA5ObcSjgu3XJCqh7cHjJzLj3n27hb9QnfR7aBUlRx39wfbuHzO4vM3aBXE2n&#10;E2PAZ8V4EZf2FbC+0mNN2zeJXsnHVTI5m1VCHAT+zCKnth9FzqVTp8wjPbgH0+/GuOR1Q5YTHHAc&#10;uNbZs32oOe2gRxnKSPqEKugpbTtv9wITlLaetDyoGUtkO8vD5Bi5d1eY+3D1sHs4ZHlUq9nudQXg&#10;XTm0yTkqSncEHUEIumvJ2aScjZ6eBz01z2GhKY7cDM5Nq9tZrWyeaPZaN88gBcUOeVIN+9xhB9S4&#10;tC9Xun2T+dAYPD3GpOmuwKw9XemGbkEDPTMT4WRbeTcpTSGmUxX6Tzx2byOfR1Gxmti3AMtzVyZF&#10;pG0SvG0c6PAzPok6fgjVw2kbL6wkmQLG5ATqDVPkexdzGyAZ/dvELcINYsybEtjyGFqUy6unWHrZ&#10;AtgXgCIEguYpkj2NjmRN8bPrbXy/8ta/S+wyp522OEILbUYuquo9kfq/tqbZA3w+8G5hB9xRTOYF&#10;K/xBanCtZ3EHB+0Sl5TR7IEEYLhnGoO53FgLduOa5393U1RkEvTjbZsHJUL3f4+MekMZODAvPLaA&#10;7c0y53ONjbCMqMXzYpu2vuj3Ybd3O0flD149kNhtA+t6oiaQs69XKT9bOmJk3A2g5wxai8ntkEuF&#10;PSzV4509IttDKok82kg95bHt3OZaXQ+uYs2X08j3W8J0DsZ0WPsZ73Cen1YVwOa5Gx7lxede2GYO&#10;e1gPI/aI+WMfgWVyfahOmA9E6mTCrJtOBnjNavWvKWn0XTN2zzibMU3tmY7RJxNpkLG8PcjGJZLJ&#10;5ngIrtMCOYxnCbjIVCJfTmByCPmQEWoj6ZzzkWtsNxpuXuXLLeYAFs9Qi3il6Hm04zswZPMRLY/O&#10;JC2lJ20ytYB9Mi6o2Vzhk8vtoAbuFxpjGuXmWnTwsYc3s6PchmwJaY4m9zme4uoqg9XuUs5SdzLT&#10;74YgvNyJ6pNndMRzoG8nuOnFrTGVblNGY6YkNlnp29K4RYrnHQwsYqrcOCWdNzaVDAZyC3ATl+4m&#10;XAxx6N/JaXbzyiyVJIcEAOl/uKFefu0Qc2pWbHZuQW7ep88Ccl1pizE9MTLeAWc/SUN48HvIIOXb&#10;1VT29WEuAgjT04mgzfpK6kkDE4qBlash4B9RUPtDT+ohs8ISMmCDgtXB2lT5hNO/BpwJ9JBcWrtQ&#10;kY8H6imTCYWWVm/nWSjnGDPBxplxMCGJn4E6gRea0Nw2CMGvc/FR6X1w2Zj56yXthtA2wKtkcd9F&#10;Am41qcbQHL9zg/id9Z68mm+EPjUO4O35aG3MCdSFwS3wkA8nUUx4T2bH3FWyPMCDuJhjHggT6BN4&#10;S7QG2Hjj6i722N7TBtpDucHBzbnvrzfeD7SegbB1PprpwbhzIZcBsEGt5f8AiVrnKXErYbWFdXed&#10;XTzaRKWElO5fzXeJg45bYXcRLYfs/qt/PwTt4Dc4G7UpWwyccf7K4/oOk505c7+/AXTLpr2Y2dvC&#10;OZKCB4AW9Dtai5ia7a2zrUp8w8qa8kdRz6uLM147und8C7SZ7B5cYYI45rktfdlsG0zYmynDntgN&#10;29a1FxbVjifUfNjvIDlIy/5YvfXMOybWbfa9EthQoqvxHzB7ag3e0k2vBALBdtDt9yNcf15tQrR+&#10;PA5njrBa81dvbI6wpitt+DPmIm5h6o9XIqfOPVPl1STY7xtNSkZdS13EQX71chHvfmEZqFKjKsj9&#10;o862dUTEJMfatuP6q36h6sHANizkLHfJgTmOS51cNpnqXklTI7yWvt4gHqW++sNodnU9GE3mAG76&#10;vMIvQYc2JJUcZCydra2HQlcUuSnm2OcPrkzedPwQLSPV72bjnF94zYiGEenc99cu1xMJ8/mO8zI5&#10;SOiC/IuqNj+3yU0lTrGQuQFvkLcIVcjM6rpZHT/Ed1hUxbdw6KZyMcZLKGkocsb07Yx7kvtabb43&#10;vLTqfnkunzbfG1rm9P8AzFUJvtTojfDtAztrvI/95V4kiXkY/UeHvnpzsZFb05oA5HKaVZSpzLWN&#10;sze1cIPjjg76pO1OX06/qK83fCwOBXCj8CNMZ/6XEvOWN61G2ILmEIsxpR1RgN+jhqlgc5C+Yo08&#10;08U2JqvgjMZxafeTuw2inWFCpN5Lqe2ggMY9uC1audzHGsxeUfMXNYPjNn2Qbq6RaRNGcuczo7mM&#10;GiMWmTz41SXA2zCbHeQXRtScwa9lwuabGiR/zegcBmsZ1LToSm64l0hbHCzYlcRjLqdzGlWHrATG&#10;CXHgkkq3fzHJe5GujdiGzrZ1Ucm3tu97XMT7xAUurBH8iqW3TYfZbY2APZR9PwLUc7d3I5zrZDV+&#10;KlnJY9oEueDvG3qaTYn3kjnggWwbMyTELY7l+e5GQun4ALlGpPYCAjbXbN3+RXCqNpkxfue1Q6YW&#10;fTErXPUv+wSlFp3VK3kleXwxvmpIG+lbL4/eWb7QPVnoupx4zSoTOP8A51kLJ+1CvOx5TVe1DNjz&#10;hnKnQ4HBbulwLtfZHtEqsNOHbTu7gb6Wp34FFdAZuLn++DsYpqjz92mbE5jRk+3Zt7QHpkF31ZG9&#10;JzGWyljG/wBOAheX30erzaZMaqnWCAFtqMvLUOeSuY1I5BAE+7hb6S03ZOpVbHkULC17i/eLhSdW&#10;SXtF8aP2gNq0MfjWnS+TvZq5yAEzD9VcrjpsjObAbR8Ay2l0JJ9nbaakObfi4B8xXQnKq2wzO60s&#10;hNldOMy7+/fbx5YyroSn6o2fP2W7RsWo4PpYMC57eSckkbXr4nEA9W2XvwID25JahegbRgEzMTpr&#10;nsnjGznWLkF2FyaoO2xB2M42RyV4yO5YWt1GLplWJzSl5K2IDdmJXm7lu3PGhsvoebRtjwGmpW7L&#10;y7vP91XBwRyFlZZzUWMekNsrcZCatW4RZN0Vrdgz2vNn46kH7Tabx+YVcczjYHu2/QQPhEN0xrtg&#10;laE3Y8cyu83U0sn5lns0cSWNzeNqW+mLwLUShqu2c9SruHELfZHMY3oG0drG4XVFF+o3On8pA8cv&#10;hMzE5bbjV2nk0kO8g3CVCccopHJf95FDmm2CdSr2kM1+mMQu4suanIM7b6jUxicev8R7wh+oRMeM&#10;08EODzLSAzD1d9lEnZPnLmsd83P+zCFnjN4YUepuqK42ouTto5rbZD5hLWBUmpNm42067KYb08+l&#10;31jaQ8grvzzTc7Ff4eAcZzCm2zx6dzpN4LumNPXGTMYMALn1V0sPZfjIeB4Dd4G5dT9hZjUjOSxj&#10;stmJcY9W57i6ZM205hyai1bN60l0n9pjY3I7VpdLUvWkhckPAbdWcZNUhC8a4teS8e5Ajg0/LGq3&#10;NCTFn98ujTqIje4B11PHjJ5MTuQntsh8sd395ZLVjh68JnBk5g7SxNvMCXM5+krtK6scwZLFuDqK&#10;OkdSppcB0XLpq2wGAIayWsNm7mTlx8yAi2yn6oZGc4zSq5APTt9xXxvNJdNXJ95AIbVv0y9+P3U6&#10;6WrtkToSm9s4tl9PuTDObuD5iDjGOMnPWzVZJ2Ty/Awutwk6ayslJuQ8Gp9JbScmR9EXCl6LLNRn&#10;jvtRwD81MzCk3LPyifE7ipLeXzaDJAAumjw5hNoBYIwJ/W/+8BQo/ezyeQpfAPHGnmbh62z9wiMb&#10;wScOcFjP0xiEj1oCIQzS9WEZzEEHLDd1EY2gPJK59pZnufDT8exty/l2/hmrUcd23u3fWb1RQcxk&#10;gwR37izETFLab/ci1sjlCmE4Q0jhyZMzRuSDOhrR45XQJdacy5NRqlN0+JzzloUrHgH7GAQ4PMWJ&#10;syOY1cGbhzbVqUkTnGkOKomIR4IDi/CVVJMHLkmONQ26mcacKGbmBAXjPUR4iGuCKcYASN8GdM7u&#10;pjzmKHAgWPDJg4EYboSpiBhaBuESGQaqu8Ik3eJdI+4uHGlc8aDtyaaJDcEjU5SPESHcg49RInuJ&#10;lm4HH+GgCYMaZJkTxHFnjQ0jgcefuJ9xNSEhkTxCYOuqq4IS3k/DQFw3c986LUhSEp5VDZtwakay&#10;t5PHL/Ipk0kZLiel8vwZEXBSB27ckCeIzIrg4p9zArhK6LcwZzacCivH0GY9lkjzwIl2f41tknpc&#10;kYwaHM6ihzym9zcgCHU+Ik3DqTMZfL3MfQSbsyQOc6uG7zFtfwAzrPZpvtz3E5Al4YJMBwFwKY3e&#10;dyNUNu3JATHGjA5oOPjV1wkuHGmR3ENHNB9xGG5CQZ0XBSM219Ivp20MI38CYTkPGkMmBImRQxkQ&#10;BMuYMiRCKGjzeX4x40pzqihKLQPwcCZx9xHnErL3EHcDJBkjSbgpFcSGRMjGknk5Mxp4aGwIk3Hj&#10;TACTfmoooLfIpgxpYD1vUS99IZFMb50FAuml86mfOoYyYPnGgB7eErhLmCBMjzqZg7iAGeBPDJgS&#10;4Pw+WkQZNfx3eWgCQvm2mbmPOnv+sgBcHGnoFDIRIdyBAEwZB8cCe6eCNM3P+omSe4gAljSJbgJ9&#10;RQ8aeuDgGgB64SDj6aZH++nreBNoA+Rk/wCqlqcHlpkg+QkS5bxoAeH7moniEH9OMah3PAcWNPf0&#10;/HQArmPjT1vB/mJnSS+S6gB4ZPqpXP71Ig9TOnhoAZt4EzbT2nBwdMSmNxj4IEAM/wCWkMfc5iew&#10;J65jzoAXHkT1vUTJLX/wqVzuQcCAJgx2SJDHgsJXMfB1EhkwE99TlBM048ncGmRkxpklyBIjjv37&#10;kCAFx8HAmfcj40rY7mCNM/OgnHuBKNLgyJ63gHjj1FQAtS5jgSHbu4E9wcaQ8nzqcBDuf5hEzcx/&#10;hpEImf4kCoAe1Ppp63yFD4+NIZO/AgCZ1c4E9vGD5EyMfwLaWBBOK5/8IkMnI+IkPPnSxoAVvBwA&#10;tqYoY/3FMHbjz8xMAUHLS/A6SQxp4mT/AKiBZDIniDS9yD6dxLj4PhKgBe/3EhkwESuE7ieHzEAL&#10;gHgjS48nf0khj/6SVzBnQTiuDS4yJcaXH/mIKBDtp4nv+ambX/SSITHnQAtTg8xPDzjyJm5gyX/i&#10;pe+gnHrnj0/pJn3I0vcS6SAGSExp62l7/wDETMfjjAqAGbnfg4EyP9OBJwTGT3PLTJM/GBACITUw&#10;JD8HMjTPHkgSJ44FOA9xpE8cepGmbf4iRCIARCf+mmbfg1EuPOmf5EATLnjTPB86Z9zvkTNzUxoA&#10;eIT8OBIfMOoYyEue+nhkx8H8RBQEm/Q+GjA/Gg4+Xk4ESueDp6qCcJDISPylZG5ORg04FW2+fykY&#10;b/i4EAWQZEYbkwE+mq2PmY4/9/KrI3ISMedAB4bzT6v1EYG41PcVVG47/L8xTN4/IgC4Ded+PU+I&#10;nu0CQKq753/wkzvg/Pt21QBfBzDU9xHm8w08cZ8nxFnrd5+HGjA3ncvlH8JAF8HMCd/qJ4bjuaXN&#10;VD7Q/wDhEu0O/H+p7iYTmhEmhIM98o7iGkmmDPBpqhkmg++l2hz8B8/0l9uAuDiaYM8aGuJgOPg0&#10;4P8AGqeSYf8AwihuJhj+IvgB5xMBxoa8ed9ByPPyIO4eYOggoJhHmOwqrMHGnjSI8GoZHGPysHLQ&#10;AHeEwEwQIOTJnj/URJwTGg5CYONLAhkJgQ23/ETxEzjQBDS/kSxjSHkGgCZAnhj8HTTIx/8AqKZw&#10;IAetlj/E5amcfzpkY08QfcQTj0HvqYMf50yNEm4+4gCYMeAimDHp4O+obdv4EeG38CAHh/Q5imNx&#10;8jAk3H/siPN2eP50AJuNHm7PkQRpN2+Dykebs8CYAmbfwdNGG7NIY8fyKyN24oCY4ECx5mP8RHm7&#10;fU+py0yNvz8asjceoqCcTNuNHm7ciZbjGjzdvjQA8MY0ebt8FhMt24+OBHhjwcCAEzbo83b4Ey3b&#10;/kRhuPkKgCY3GjDdumRjRhuManAeG3wIkMaZGNEm40APDHgUwY0hjUwY0APDGiQ1DGNTBoKB5SFH&#10;Tw0AfScTacxoAkJKGvm4gB5LGmbiZIRAD1xK4odxM7wgCYQiZIRQyETJCIAmY0zcUO4mSE8aAJmN&#10;M3FDIRK4gB4hE2o5CJm4pwHrmBLGoeNLGgB64vpR8aVzB8iAHriZxptfJCIARCaaZxpm4mSEQAsa&#10;ZuJETMaAHiJD8ChkIqTtIrQdK0xPJrH/AGcWn86+pTa4d3TgP1yNohJ3UfYjY/ssvFqfWjXDcvtz&#10;LOY+S7bGmZ5OJjMnL4xuNx7SQiuGz+n8E+YtuYFmK65+eNPmvHTjqii5GNsOasINO2JsIhPcWM+s&#10;JMBtnMqbNvZ2TMX51s0nqRzAylTaDjblK5mPyd2FcN7cK4JO5sc0HUL+SDwr52kiYSTPZxOBRjfW&#10;QcvTH+2sr7Qx8fTTzicEZk0en1FWyONTGsxzi4eG8IbPGlMLdzImW5BJ4bfUBHApwE4eWRggg4/M&#10;S3jeb8Zj5xp4jj2nkIaOVkjIfAlgDSOCR60aZ1LaeIMkeTy0z7iYAzqqYzb3uBM8aVyyTIgBPMih&#10;kcJ5wQcZENJb7iCceI4x508MnfTJM6VvAllAS99TCEFHnUO3gGg++aiADBCY/nQ1wTuJ4g9TImXA&#10;8CBgyMY4x5ONPStn7SBQx5FoWz+m3E4e4IAZBoc6tQHZg6gZPKCYsG1283KK4r56rdUspI5O8eWh&#10;xjLa1VzGzlcxlvs0d3B/OtCoMhGY3wYwXIHnLJ4I1DSpqi5Dqmnfm2iXymp3p4I7Q7bW6Mnxlj46&#10;kmxpCCSQacfme4q3VlBuXMukcy7VuQEFaJ86pNWTydMG25tjlxtxcwXgT4SBDptjQbK5p9mHp2b9&#10;jku6hFsEn7FnExlRo7W5N5gK59Fc61BOLPZUbkFyAgrRB/4kek420nZHCY+iQun52BE1Nih8J1Tj&#10;1opfbHIJk2fNpPqBb8xKX7SJqGYnMYGj5ffgXm/sr2iMpI5A5gBcByyDXXVabaJDHTj5zKnwiGtW&#10;rfWzrzHJ4V0btntGFyaZKju/Y3UP2wbHjsbvb/fWvv6XbsIL1i4b99cz7GNvVEMJFJGMD8Q3JGlw&#10;n5MyBvfW5kApVO3/AG4Ky3KQYyW9U2DwrrsLhUsiWMObmw8i2W+vT0FeJzf68MkpgUbARg7m9cFu&#10;kKPrwQLzPZy9tBLpq5MDltdNa1tk2qTraE9PMrBRwNy6XyRrE5W8cvJSdtBznBbtz3Fp9Epe2c1m&#10;HbuhkrNuWNyDB5umvQjYfLyMHLF4HgIIoyDKuG5GMcb0AXOnq6n516cUePdhgbBPotxFXI85u+y1&#10;m3yYn7XYXCrJWRsP2PUXHPrCS9tG9Y4NSO1qWl2YSVkmQ2Mfl9NcT+sQ4J2ieBtp7uXUXF8jWrln&#10;d881dIZvR8vbRtn14/LL+4rtL3BHMxBe04B6vvqq7O+zo3Pt93H8Jb9T/YLyfe2eV7N/04l63ceM&#10;bxVZpL8cpfbtdHHzRk89AabkbacDlUF/Jy3PjgjWwTRwyNLjhbc4ZbY2yzGlxvZbMccdocZNUfuK&#10;5PZIXmY1hT5JI5Owfn0SctUmeSsjMe/hAIgSCtDW8bVKwbTWUngMD8Tv41jNBy+XP5TNY3584/uy&#10;afopMwmE2C2wOdSAfTL4EN+yY3495ZgLuo+Yj0vl5Hl+M2pAPmKyU/UjaWj3OMFsLjqIAzel6THM&#10;nO7G04ObcRioNl82kj1jZPc3jl21fJHMOypdNQxseZdtkVJnlST5zLgRm5LfqJO6xp+douEjrh6G&#10;bbhNdSPlIxUlFku49If8kC5deVQQz29Hxq1SOtCQEsxvsiS7C2lqcmaFMJG4C2xh5w0ObvHs+++A&#10;uGHyyD40X7clLltjDpx+WlK5e5bEyXRmXMzIdX95spfaWodcYBg3kGs3/f8AdVw3dlULLG2Bct/n&#10;gWDzCeDeE1tM3mJmTzhzKnt5scqsQ/a3B+y01pvs/GbgPbMsf2gOHLYh4HILdtblL9pDYLnHYtwO&#10;OZ7iw3aBMO1STWOPUju6ZPcVqE+YJyaK1GM74ONTG7wfBHwIazH40NmFyBdOg4V49MGe7OfcUzfB&#10;mJ9NAbhTZE83yDX5Po8R4RGHE8IZtgQEg8aJD3a3g76AAJM6VvTUzgTJCIAiqUMiZwKHGv1eTlql&#10;cw3Mt6BB3jzGTHAg5HBIEzvC/JQEiOMCu0jqgjYeRZ6TOmRkwIPiNo7w2V7VCTIgGbw/0yEWzTxx&#10;p2b+Qi836febsS9AddmUXXEunEusuT6wxctY7k7xspdYk572qDJvJ/Auco+KJdG7SCEgIcMfBzR/&#10;Iudz8fpW0gzJn3jKScgX1HDnypwoMSloQ5QwLQJwMbBzZ5iocneWSY41NmEz3kmNZrtNbSzyR148&#10;xoP1E2vngIjTQCYAGNNEyZUR3wcHBxocTOgoGOqnrmBLd9RMkIvv3+BOLgInucohDqXgTgGSDSGn&#10;tNQ+AiADDPORb9J54SSWI4NPS/OuewEwcCuDieOXjYEEfT5aypqLByC+N6obe3RmBcjIqtL7cb0H&#10;xFDkcncvCI63bDC9s98aznVaeK1jj1o2R25DIGIbGQnUV2eVAyZuXzm/bbDKsrodm5+ykqM2Pc3d&#10;rcIMiPVJPJTHLt2v298t/kWFCOghdo57o+3NarqOZGOWyO7bIPxx8K7Mp/PKcBj57XMLxrH9n9Ht&#10;pkR9GHT0vZrXBGjFcVo2kjI5nPTEUVsmRWu3WiYW0cZ+tJVjJ/UfsD64EYhD/IuRXDzATIj1STTe&#10;Xp4+ZARAW8rvZ+4un7W2Zk11rQlIyOYy44F6BbL68bS1kCTzX6gyLhuTkG240SbzghnOdZkxNgJf&#10;UevUr2VymrdxMwPy+W5HwIPtk2FzKjBgeXykjIK7cRj1G9qkugbfZ54C4Yd0txddbaKspxzLjy1y&#10;feDD8roLFTCa1v6S1Nxw3L54SsKUwQA3h1Ly+0tirhvbBR5GDnfwgthccwfvrqhnOG1PT4DkOmEn&#10;3n30H2q1BJZ8yPZ4PLQhFbdv4S126o8/SAHBYj5irfZd4mCwiTzRc4IDpntQnBGtOlyzGA7yTkbZ&#10;1DGREiXEN4yZFQTmtU3VExbDsxvijCTqXV0JT9L1OwcgcwTXeGpBcwZVx+zeeMC6i2X7TJSwbbnM&#10;gXA9O4oXWq7Z0MKbb3DcpfOCSomMwLgfi9xB5G3cwX8Go1cav0Ep5tMlMbbdgsSkak/c/aWVuKgc&#10;s3oDBu7r9VafRWqHpfUZiSkyBmx4/wAUah1JKxxsjwGBy09Vk4/rE8fcu6aQ3jZ+20fxFE5DVtsH&#10;UHPjCUDM5wLT6DrGc0q8vNjfh9xZfNCYHKMSecEuYI1qzIipCq2fCcwmY2M3beegVAbP3O07WCe3&#10;A3L7S27+DxL0OoPY/JaYZAggB93FzCcax/1Q+znNFgeQWhmHdEQn+pa1Xm0AcY7Lbk8q5415gmFv&#10;V+UeqwkdSqOxnxGJ7XHElnE2lUEFocbcumTxo9sn2HymZEBNQzVq4MP+zEKvPGtNojlzOsHLtltj&#10;tdxNTQU2MPf2ByjMPmaudUZHgXHbHXxv9HgPm1vnrzXm2DZ1JxnZxzy3M24uWLPgjXmztQqR7VUx&#10;7VgYiHA30t5bZP2lk0vk0xnBTuTXSR+ZcWwEk7iTUgczzqCIMaiyWYgL2Ee8zi19EKbVfpOIqkgc&#10;TianN37q6mk7gbOQgbGAWyMVtYnI6fJBrRgKtmHNCTJzZjBbti011uvF4+C/yHC+bYUN5K95Jgg4&#10;OmRQ2bMkBMBuBdCSem2zlsCOPjHzPcWY1pI7L3GHUgXy6oKSyU/bNKTxx2vZ+mXjVbmEv3Z7jN1O&#10;mNTJH7M2A5NySfkWkVBQe4DYv4H1xqQX5Fluye7WWpTsgHeG0bYAYwXNK1pqhzRuSBzgDx/4ENb1&#10;IML3H+oj0rcb4Q8ffT0g51oN7PG2Jj7/AFLqTNmR4Sy2P8RQ548GH4kd1AftRgc+zaca1KSK43iV&#10;1w9khARtvZ4+pa8aVQPBzIt5zqR9QhOONDaPl7Kaj39/wD0rnAmXk0ZQNgBgBcgbrEd9NZqbtRkt&#10;USdyFyfdrpAj1LiHU43G/IeOP2eBWmoKsG/sRhBb0rRFW5ezHA5Bj4CJ/RmV5xpFP0+2jmLFsE+f&#10;+dHp5J2zBtgDzv8Ali8cCp9PzQctenwHz2i/sRoaSoJ8/egx3cY+ohOG3bD7eoDjbjfuQYPpW1tl&#10;B7J5jPnPZti2ycF5lrgjVPptxuz05jMbhicv3FrQ9tBN2PuwN3ddS1k/dTpo9KLSq7QNi/2begbN&#10;tTzCDR6X0u5lUp9sPbjJ92QdvWE6nDk8Da7gIXUVwqiYOZrJTs3Jxez/APLC78CKD5sqMNGzcuXu&#10;TU1eYj04nD2OwzeHuNv95lmMnqBywe51tjzZu9ndgzM4iXFa7a7glO72w9ONoElklMWZaD+sCdRc&#10;ZzSsJs5cnjMcpI/irpbaBsbe0wy1j3IyfkWJvKTchGCOMBdTVuK2E5VW2RTbe2UlxPHrnJGj1PyP&#10;Tx386XZftOTjIiTwZGBMEH4g0927tkZdmcrcvGWdU+cU/wC2/T5ZEeZzwkAwNvLLdV8l8nJMhnjv&#10;/iFWLT0zbDT7pT3Djc2WDlxoO3mFkmCPj8xEqskc6bWMYFVZezexkwRgXQQk7JC5xuUv2gTHdulg&#10;5SPUftQbWzheAzj1VjIyEZ5DakBFsFB0eyfsgTWO15X7aQ5ClD4TmsKeTaI9bTE+MFsJOmrtUlSS&#10;V5LgGYTUQzaVzVzrQp5sv3mXHjvtcA7tvS4P2lxzPKLJATBy40lDlM3C1yWq7hrVN77U5d27cEON&#10;vy7ihvG7mNseA2nGNZjT9PuW2eM5VoQ5o5jZHjsXPMT7wQTKTqAhiMWZgZNIa9XNm+z+sG24tn81&#10;uMiC0yDFnwe8vIWVuCbyA0HGvTfZJ637xuyBLX7HWGLTJ/qWLk0WtLccX3bhQFF0xIWMby0N04Lp&#10;2+dGuG6obso3PmBIr5VFUfaeYzVzG+3h6Qty33Fm8wZzGNtZc/w+4ondKvbX8RpuSB6Hp+Qz56dt&#10;MrreAfUF3EztIpcbMf8AVr7eLfUFx4PiKHL5eONzjN+p7iPTR5LWeSA/4hUjtdsTTsnKMwk70w70&#10;YLcA0Hl84bQObLwGRdXEp9k/JjDa1OZaWe1Rs3ZR5IwWzeYNPxj23bhz03GEyR1YWmNZse2YeoJM&#10;zTaQ9rBydy/fFJH8RU8mzNzHkjfZPLItI2Xydk2cnC5ALAum62pQIT5YHebPxwDvQH3iAmrcQFxR&#10;7aAeMOp/OuhB0vuBT7mcVknT41W5g33bOEGflqJE1w90JJgP2fHGho2b1tfgbPrdxbYRm2eDPjBb&#10;N8NAXEjIHPBqR+WVaiZpluhVGJ/Z+dOb8cGorVT9ST6SZDMREg+Ir5L3AmDm9YuR/wCBWqcN5S5b&#10;Xmxy/wD0sVJc63bZ8IJSZW4rBk5GCALEo3KpM4cTo3X/AA1pxJeKDP308S3HxqxKahN7TPZXOJ11&#10;mNxXZnPcAgQOWOTzCJ4Y/wARTBkJwR/xeBfT6EtNyXGG0RDSPMGe/c+Gg5JW2j1g+zxjTzduMJNY&#10;GTzBIAemA984wW41DlcrGa/BGflq4N7cBMnAg80kY9eye3GgAO8psjbgAIn00Y7HewcF0kFq3b8a&#10;Gt5gQPO+kj0vqhy2egcwAuRj6ay3JLEilcjJHfcwacHKItUouXsn7nc79sw9UaDt5w2eEPHAe3GQ&#10;otP30NG3etnu8waZm5RJKbi2hRdqooeXTLPGC26GW1pd9Z7XHq/vWDYBoOAnT7666pOeS6NzvLkG&#10;sMQrnv8AxFpFYVZLngwYwCHb5ZEhOUbbtiXYxTTyXb0nMWHGC3bV2mji8yBHH5S6criTsjEPgtEj&#10;WSuGbIJNEFyDqDW0l9pluRUZjJ2bl4TIjA6fG2Hj5nSR5xK3LAu+BBbCTVSJMLw73mcxPEGYzScD&#10;YZDAuJSueNjWMB84/NR6eS8bxseCDTtrJXlP6uTTjVAXGkE3a7g5aGvCWXN5tdWekmj3kxrTpPMG&#10;xm2c+f4nBGs8fcd1erftMl0+H2O803vT99djOJXuzI+h0l4zyeYdmvQP2x93O3LdGRexmz+vGVYS&#10;Vi8CcWoLU9xeP8zYbopdi/h4j2jlPNdSqtnxcJSafHKX7my8AIkBNIgyiWXbTvVxZS4h30q+5xiJ&#10;pE6a1CrKQcNHO8tloNIVWJ+33F/zCeYuRRNlRu3IOlfCWzw140HknucxoydAmUALcbcvT4I4FqlQ&#10;etxPnhMDaVNRh+LnWj+tHQY2EtM8aZ4LvMXmQSoNXAvSOWUqzauokR93hOGzL24RvoR/hadLVJWk&#10;yqrJMj+xE5gxCWVy+V9iPT7me4FVuT1Q2bE1gXIE84qCXRlPgAXB9VegwsZXtrQcLMmdTuMDDhm9&#10;jztuD6qrZJONyTOAuPqJkc4bfFwI8OoGTaxH+oNW7worbiTy6DnXRoO8pOUl66U8qTeSZD3IEN+0&#10;BIPKTqSBzj9aU5KgkznWjtx042Hn1I1jLicY/KT3aA4xr7rE11BLjbGdeMgk0WIh20zMNoBDExxv&#10;uZzBrAXBMF+ODpqH2ovnq1Jd6zco2wk8ZGJz0nluDPAdYa4mY/20yOeET+iIetNacTBsoe8NjaMa&#10;zEk4UQc7LARFIl7y0vJfqZEy3/fUxvc76ZInmIHu3Hu7bsY9wKobgeAitWrHkUMjPGPkJgshytwW&#10;PRj4FcG8nxj0ePy1SdzwcCskrmlkmdLGENw3wZENb3IMiuFQDbOfaW3H1FSSEJBngRSBsEjcbgPB&#10;H1OWRbA3IRsQEbk+QgtMiw0c4G5l3xhqZK6o6Mep8NQ0FBswxjgHgg/96ZG4I5HZjAq3K5hp5+BG&#10;CEc28bY+dJKAw4eCDkQEjzAOzy7iDkmhILEZkYcTRkax01QAHmHtmePjtLN3jckZMitTgepgTLhm&#10;O2mE5mP9pwd9dXbP5e9gZb42tEt6dsv+FcuvG/tK7G2VtytmzHeQFI1cfuLFyZpwu6U+qHDYzm9A&#10;DITSVPGzsvcgOZ01cKolY2E2wQagVMmEvbBGxjj04Op7izHfTLS7UmRyzcgbQAyeWTvrQng8BMl0&#10;dxY+zeD+7G04B8si06XzBzu2ByfeILXMUSYVpQaRNJPjGxjMe5paaPU3J2Vs7aC1/jWey+tHsbLc&#10;LAnHlq4SseMl6A9t11BkW1ChbW4QvHvs/g0YziHAQvMUMlFzbXjg1A9QdxbNTdqaj1gCx9RTN33A&#10;mC+tQScukIS1uxgXI7pbfjWYzB42CU8HLMutKwpvfG16AG8GHpEWMzjZ+R/Lr1i3u93U48CiQOeB&#10;9m7xzKiZ7owPNK4JdOSNuSajwfeIx6o3KwGi2Y2A92cntm6fvrWvtQOVS45mwN3dDFpk/mUKbVtB&#10;KTVHFaSlmMEqmVoZuVq5MCu1P22bbBqkgJ1Fx/NHBKtl15z7QbmXFp2z+cTGTi3B/dI1tad1XTRx&#10;qlSU+OakwG4PMEue60oMcqcgjgfXA/vwLoQk0cwDwXxEgJqjWS7QH7aZWLPTSEjqDm+oKfJG2vX7&#10;gbqAs2baAZwm4+n766Q3ds2bHDy/8axmcMxm/sKf3VCe0AZGMgW2MJ7nw1MmlQDMywbjbNd5lpAa&#10;XnjKTvcDngJ1PArJUg5dGO8HgJqpGM+mE4yucS8lzHzIHCyskvJGTBBxrVPtQyDomBkUyX0+y3nH&#10;HwLTc6oi7oNpvOOzHpobUgxwZLCuEwcMoHIIw6Zup76AzAhI3OQ9zpEWY7b3C3yaytytxqY4+ohs&#10;8bjeEyLTnFPjCPIgLgdkRw2OWhL7HWBSYbUEnI2VVl7jUwRrbHhBucljmLN5hTZGZD6C2kuMxyAk&#10;NxgyRpOGY7ahjt99PDJyMB7izHOqHg0jMgW3uIaNxqq4OCECM8HcIqe4GOPgWWl1owsjfRJkOnnD&#10;hyFznVVZuHISZ9SBHiPMetzEdpoBIji8TBGoYxkgJg76ZbvBOSYAolu5Ix3u+tRLhY8zIOPRMpjO&#10;3A2wIae4bJAlL3BIMkaQ5IwTjdu4pkvG2gGCP4qhkyERKR2rh8YE9G0BamdUWWVk2pAhrOcY88f0&#10;0BmkvbXMiGs/AtNBG55cJpK3Jm28wakF1KXsxGyG041DIzesx44D5E9NJgTQjjOnAMvHA4HoIPLR&#10;J5bjHvPWVbcTAZiay0iV7k8ZHg63TQLMxG4HHksKqziRkD8SAi0IfsxMfMUOcDHBLsnU5gyocMSY&#10;pHL7JMSUwljfcr0XGrtLpGV459xVqqB7toxgWEl/jK0WdOhFcUyAvMX7fgi40cby8blQHkmKFdNo&#10;9XweJ58/unwOYEgJjgRPtDeCKG0EPgj40SO3GEiS6v8AkCCZA2GpemEafbzRtAM4TfhkQfex3FGr&#10;h8fj0LUhdvnS3PUyKG3JqZFdm7PTVJ9IfZeAeNVuaM8ZFdvcQdxnQkHGb28BPfTxHg1aiM8arjtg&#10;v14/zIaAMTJwJkgyInfwcaegOOO9An26/wAgoATc+BFiEHb99QyDwZE8NvjX64tdNR6PuHm5MfGj&#10;25+BDW7fURjGpdR488JqLVKDqATMmsC4slcD1FcJO4GzbYO+kP7RpwnVOOopOSXG1ozlweYnphuU&#10;DY9mqhDufCWM0/K5jNW3sx+WrUz2Zz4w8ZgFwLnpvSq7kg6F00zcdQTGB7ZZnKRXwk49pAYwLhrS&#10;yucS+Yy2Y6N0ca0Kk5fWjnksbn1RLUoitVYQpmtYXal3DZ49PG84yfyLciUfLoOAGe7zFm7e2wbe&#10;02m70fm8EaAuJhVbwejweYIq5+bCtbt/CdCmapSdw6iJ2cGxA5OLT6aA1RXkplQ881a4+oNcrko+&#10;ZGc43k1z/vqYz2TtnmdycuBZfqyJ5jy31m3y45NqD1hx8lgxuRqkUXsrn1bPTubH1FsFP7M6YZkx&#10;wA3iMnmrszZuRszbbhLfZ4B6pCLbhviRu3oROxkud3DnWm/VTn1v/wCTgm4VzhtMk5KYnR20E13w&#10;zfmEXrPUDgb+XZ7u9E0h+BcQ1psHevHp7PAPqKH1/vfiBLuX5cY5vpurLxAQOdRblK6wbQDzvrcA&#10;/MWD1pszeyRzZvi+oNVscjemz6pIPMW1cqSORNq8g7Sb77OGXsz4tkmoNdFSug3tJU4fAApJg4Fp&#10;+5jVV9VfZuIMu7beHK4gH92H3F1pUE0HAM5jadzzF59zNN3enX8J08JHmfMYbszpMkqbe3viuJgT&#10;VckL3PchWtXMejAqG4nDaMmCx+ok8riXU3Lr0d1xB/OuYpbJ3B+0pVZoQ2fIj76wfb5L5S/ZAYGB&#10;cdD6nkQLAa09aCq5qTdpODs9r++ma4qwgZdeMfeDOBdVaiOX2qbHYwy3OUxRnvY8pZjx2OWsZmjx&#10;ldP7DzFdpfJ3s+egbb9zOmJa3U+wdvIpCd5GC4a11O4uhmZNUd1bHmX0TWKsXHOXJxUmBluzMBRx&#10;9Qi669WsjmCj55g43BbVz8CJcQ1RNMHw+ku5PVzqSXSqi30bzj3rTH5+RdbNS31K8zLrLzhuaU29&#10;fzE7MPm6hEHcUmylpMF/eI+ouuh0X7Sd45OIeryxe+s32odnbtgbadtWpm9hZz3qytVjDK6TmFls&#10;eDzFdqTnG5zEHUg5Sp8nZ2W2TjRKl7faIIHPBzF0HdIkvNUnhJTcPBfuLK5fI3NQvQMAgEODzE9M&#10;HA3709k/MLproSg6bbS0fIueYQaiTCH3GqbJ6HHT0pP2U+3hyTSITgggV8I3o9g2xz45d5u/2bvw&#10;J5vUhI2wJa2AJvAPljF31Q6ood7A5BG8tEj8vjsfDR0SlA6a1m2wD1BXkuZ3wypjcD0yOfAq3s7m&#10;HaT04b4r3mfIg9WMyQNj+w24B6VzuR/Ks9pvfZIQDxzaHB5ZO+rYVJFedUN64emevjBALelnrhwR&#10;tfeOX27xpmTzhzPpi+c8sLhAa0psbNsxcmPcgJpbsPuJ7xNwNlbhs8IcxjlGEn78aPU+3cuXrGCM&#10;FsN20O53FW3jNtuQAtgF3lWojcjAcjsnuR9QnHHAnAXAjcjmdbnBd3JvpaSMTipG0A8DYHL0h6X7&#10;yA9uPbe7B1Ph8ChjZ45dj34WDmuXPg92FThSXCk5xufZUbw+8RjulGMvBBGfvIPXlcPX9/Xttm/T&#10;F31z3PKkev3uBt7O1/syu0vcbzJcBjixrjczjFNb1B2mFm7VZyBWk0IaYngv5FThsyRkxqyVZJyN&#10;pjgjT1uyywQHuR9RakNO0cu7vAFw8wCwQcCtVDjG8mIIDcF1UnnEwIwN5uxMi00gk78rytGzZlTk&#10;tbHEQzcQv2FpDyi+25cCdzieCGYgrdsXc/ZXm+3qhzGQHw12ZsbIMxAP3LERPiOeD8qKfpmondO2&#10;PVnl9MUxYfx6jp4IovkgWwbQN9rAjFnYttW+rcKLOiWz+tKHbDA/MBhjGLmDL/giWe7YPWokMA92&#10;pv2yPzO5AopqWhSVXaZQbk0hfRhALGPmW/AvMeaN2zZ6eCAAtPmEXbDz1hHr8Z4DWhxkFqW1xzXF&#10;Nkj34za1g5o1iohNjNeRO7thT5HPBtnOfUgGXlq+SuV/aFzelQM4+YNcx9qEuWYwLorYXXHY708F&#10;i5G4FbGP3+6ugp2rA7oYJPGzxseCNiIcY9P31DqSXyWCXMYA/eep76re2Cn5jJ5tv9jdwuNRB6bq&#10;jeSYA8fmKL8SqxYi4TORuYyHjDpwD6iJNyEuYID5/hp6qBuWbYEG/XICcxMy8Yw5++ufm7RtQn2E&#10;xxJxwWNfmC6Sp7zl4LCuDxxeH7iqoxkgIePmKJLy1wHZs3LkgILFuAauDOhxzImAILkfTT0reDjI&#10;COPqaa9CJHOKcoOXMTOTtW8FrT0r7mNdOiE6SJpMNoP1Q6nmrbGYHZ4SfnV8qj1O6YlTLGY5fqLf&#10;qTrAlTsgTIJ3RLhdO4tCcVRKYG27GlRXEHmcac7GNByTxDqzZ+2lU2fQQcAy6aGytu5gJ1fhr10n&#10;myui65vxwAuPfhaEf/euIdrGxslK52wCuICaazN3tsEQrYzS7bF5fITTFjv9rGPVJpL1El88ZRyn&#10;niwcoY1/P2OrJjLXOTprq7ZPtkemsQOT5BlWXN5f2rFnp+MzKpKq/mOwNtFBykwwP3L4o7YtMYly&#10;7s3lc2pup98cvrYbV0Y/GurpPtAlM4vwRguRj8zxri3a5UjmmKjOZ4C5c1BjUWM2tsim/Zm2HpxQ&#10;9SS6BtgjfCvONQnfQ3a3t8pCkmwAmPvjknLbNl4z1BtQqOdkss7o7nTEVB5WzmMhmIH7/UOP2kY+&#10;+n+pleY8HcwRPL/5HZm2jaBMahGCBzThZfBzBtil/nVboPZ3ManGfcGLWXh5a57mm1Sa1PNjuZrd&#10;cOun4IFdqwqifNpSBs2utw9Nz56c7GVqQv5jLuSxtjPhNUJsDJKif1r2e3/F40BnDOnZJnZguOh9&#10;QXBAsHkc0mIXu8m1Ix+YgNSVRNplMQQLahIb5kgy3JiL7Z6TUvVLltShzfeI+muIakk82gmJ4HIB&#10;ODOOmNdLUPNBhov299u8FrmK1M5hIXkpBBLTiHMHArQyOVmaJqa9hc6E1hm/q50uVhNt5mQN3gGL&#10;q8cca9GmdP7+TfIz5/pcC4Poeg582qNjGY5cDfUJdXoczJjl2fgJzF8mOU3cNpKNqODSU/vI89on&#10;ljWAzSYUp29uxjiJGPVc2i5IFg+0jb5U8n36SS0FsJClFvPfsoDsf2fzGsJ0xYNpUVnLyFuuXJO/&#10;4lzE3GJk9sdDm9M46zH6zcu3ncJJR01eQD07ghYArfqfmMxfy4BjMdzjJ/ZlStoBJLQclwM+Mel8&#10;+BVWk9ucqNITv3IbcY+ndWZMxjV7dBsw5ipKrDU5xL3kZccepAvM/wBbORtoB7zYzrpOpfWumEkk&#10;J3LmVCI6cfchjHHgg+ovO7aPtUqvaFovLWDm6fApI/LMrrI0j8pFks1Fqr+Y5/fbU3bGUhljLT6h&#10;CKuduTqZaMZy4FanGxebQDvR9TUUyX0/OmY8kqKT4lpexRIkTgPPslzLLk7bPgDFL0uVmRi5cguQ&#10;XfzrYK0p+XRy7tuWgK3CQtsg+/jWSy+oJiZtucemtso/aBKQyV9J5wC41J1OtjUGTfU0+woSpMQ5&#10;LmjfeSHMEFuBM0/PHMtc44wXPLWtTSRkkL3AYGQmoMZfArtsfo+SvJtvk4BcD0xqy6pVhFCS5sus&#10;MbK9l9V1ITf+yi2Sao/At+JQdYSSxjtDjJ1F05SdWMmAwNoAC3UfT7nyq7TyeMoxngsFJGTqF4II&#10;FzLsm5p2nqzpv8Qcu0/MJdTcxAZ++uGu/OrVtE2oCmTY9597N5YkBnGzdkZsczA9uP6uNcozCXlb&#10;VGCQmfCvE/xpDt0cmbtV0Fqk+2ifSeogP201Lgb9IvAuoqoqClNs0gOZscTObM9S2Vcr1xs77EHu&#10;xgZ1zq/EVtydOBP0yUWSr8vHw/MfXdmthZJwPcHp4Izixj01VXFQWeuj2z+h3NT9qtgn1rV0Y/Hg&#10;VVldLzF/OgMIAFvELaW0ipu2cI5LVBKX1JgGePzFVZhNLxMcHAvUSaeq3TjalABse27rzO/GZeXd&#10;cUfMabmJ2bwG7mGkQpqmNrEzEtjdwAuHA/IUMbxGJXI3ryxgBcjItDqDYfPpPJe1X4N3CTTGMnHG&#10;qG5JS9tgjo3N3DKt4SbuMarZCYMieGTBngWlSRXF2G4HbUO4SPgRih6Peztzgg4OX869aNg/qp05&#10;KpSCZTIDSYOicsZe4onOqNNOMaxVh42vBkgGqU8O5gyL+i3/AOZjphyQ7lzTjDU5Y1Q6o9VehzOQ&#10;BDSohx9Qm84IFHpmmq/wAno5Z4fUJUhJCXGEHtROoTuLtHY24l07LvLnUj5ZLvfjV826eqxSlMMg&#10;P201txkLbt3IDQKHsPoNtJyAM8OLAQumuf5nyaZMT8p3XJkKX1dbI50ts32TvZ9MTuTHtyxny/rI&#10;xONqjJnMTyqB8LG3Lb5qhyfb+ylXbkn0sdoo2xPf95cct9mZXj3HHNRbyQuo5KVZUJyo3TrYddMS&#10;1bdv3j1K2d7RGRpdZM+ESPp6q5F2+V52k97KbA3iMZelwKtt6P2Y0qQDyPaNvE2Hqj3bOGD9NZjV&#10;leS5nMQBkhxPI3BfaHJUnM7ra1xxDu1Z2itt6HJA9x3y/qrt71dyDgIeB5NdzDa5hFktPs227YIA&#10;bwZx01oTfZu57OO/qG0Nra0xlWnyw5tr+oMbJ9qs60bzCj4yHC2monhifedJeb/rKS9lA9Y7hwXS&#10;+ze/B1FdqP2iEbOX0cqAJuBuW0MYhZ3Sp9UU3WleObzndW9u7bGP+VdDk0qU2w55OFMHnFYS549y&#10;AthtWriuEnottGP+rZVvhnHLIRQx7LxxvQQG9n1eou2Nj45Sw0Q2hwN9O57683dmlK7Z3SMK2Sqw&#10;4QrDZntJlQ9zCB0MLjVttiZI0M2R7I3Jp0COZacHM1F63TSYNjDxwBz+YuUdqlLzFm57Ylunb5g1&#10;jJ50a1vTyPQVZ8w/Tl/ptxj+NnonLO3fZxU0tsQN3zpwyJ07mPBGselmyeooBsXnLjuj0/B7y6hl&#10;+3Qbwm5uWLohh/7/ACI8Nu5NrGutw9QhV0cTIS4WkdXgsQ6CpjbFyAwScENuIW2pGMWoQvArVK6X&#10;l0bLeXIN8Nyhj7i5FrTa49eOd2lQLYVv1Ls6rlo6OZzIFt1OC3BjJxgDB1V0cLl9raPkB01TLz8c&#10;7Pq4paYnqCXN3TByAtwdvgV8me3at64pz2t6XTLbKNsLjXcpKoks1lXY5pqLfbW7EIIsEcB/+5c9&#10;03Xn2bmP2eDIxblKy3N5t/zLbyaZa01s+U5iE1rXegzQw2n9ie0GfFBB2UVu18xzwLqDZ76rrKTu&#10;d5mr7fIB8ttbwB/KtWl+2eUzVtev5BqE/rRk79Bv60twcy4Reb5lzZO2dLjcK5ZrA20vCPBAEQ4P&#10;hpp3Lpc5HgsiJARc4k22UwzIeCCo2pANxahLqyWaetZTDYZzBmpSavLGko5Tt/w5dpH0/wC4LHtH&#10;2G0pKHG/swCbmJzBrDqgqij6VZHxnESPp2hKt1R65jicOMEtpwRDeY5WM7RKgqOrbG+MWreBv/yw&#10;u+qE4CXH13PgPujlKTt/GZXVG0ffJt2qEBRwD5aMUvtMe7zjDdx83UWcTih3oXOCPU6it+y9vJY3&#10;tl4fl8v3/dXo2MdUr9Bws1Nv952k4rSnN2kcD/Ue83dvfWS1p2VBNjvID7vA3tFJ440NGNkHfplG&#10;DP8AF7i57njzt4p4ILpHRC6Yxq1G63bMV20egUj9YinJ2P8Ari0O3y7XcT04mkpnz0BpDPBX+WPz&#10;o1xDTfq51w8bYwg/DururYns3ktDe2TI++TO10s9hOc6J5YJhdT/AIf0TWpfsHG8ZYJlvTyMmqQd&#10;3/CsTrTYO5p5yB5KmNwN24Qd3ItgebRJsasMDC6zgteatCqwl6XYzTzeD8q22Udw6by+1W4cB1BO&#10;CGGeOOVCHAPyu5Asfmk4bTIgGYdMI7VwnjXV20Sm2UkbMd8PvBicwYu4qTTeyf7VDAZmxthu6hO5&#10;+ynXVKsMalzW1mtbJ6obTIgJDJACGa1qOV1xS9CtabZbszDcMTmOCKu0nSdKbJacOYxxD6jlz344&#10;1xbtD9aufTh7u1PA3cP/ADBO+vMclNlZZtaO0emY1MXGqsf8Rr/rVNJNLqcA5je/1hd9mH4152b4&#10;2jyGY3ICdRbZNKLcz5zv84nhXBtLpLqfZZsEpwEtA/55ifuLa61XLeK3N/iMZ2M9dT9jb4Tjqg24&#10;5xUUqgcgz6Qmw7X5U9t4l8ueVGdg2tXm4rZPfjXWlUDlNMOTmloN4mDcVtsMYusuGybG9pRnJ5rH&#10;I3WMhbtxRYaa3JN6yRsfT4QzKVQldH8XF8xjLei5szvuTMSjCPqK1N6XGzz385NW2rVWE4n0DKy/&#10;lRdPl+5GsZ7LmxiY4Lv4q7SE5Te4cXMqV2zZqfeMpVYvakfNtobNHDnvg+8XVSZXJ5jAQ+M9y2rI&#10;SaOXLY8bk+fp3eNWucqrbI0DLiV422OA9z4amN2e5tjwQfifImZeQe8gjjBbgGrhNGZJlfNHa09J&#10;Zd5cU+VzQkne7zADIMv51rVQbUPtJYgDKmjeDqaWdZ7OG8pjGCAJ84xal3vmVVcNxhIezaT9pvcG&#10;Fqmg2TmxBYFj8zxoPMJW5CS9Ax3eAYlMbzgkBNY4kYmlYNnLYDNtdIbzCJFFQszdwRyz+QiJM5g5&#10;MKzHawK4U3S7aakBefW43CJOKbe0w5A5eAE4CTlk7ie51o1O2Zi4oiZTUZ7MqLg+mqr/AMK7POPb&#10;XUTzaQ9mQ7LN8UcBBWiDH4FmLeTuTPTxuTiHAPmIxmrV7fwkU1FhSZfsvJHydSNGHFDkYEwGBn+k&#10;uoqDJJbetawD/fXUUrZyWfS4AQgE8Da1PGuh6xxmdEeV46fHd8xEvs+O3kP/AAl1ptQ2Lspb7fJL&#10;tnqD8C51Jn41YmbaIoM9mFNk44FQ3jcgVuTi3r+PmrK5wQUZMatS4S9BnrgiZgRJwPGodtNJxDH3&#10;FMtok3b+NJw3QAN4ESGMibRAY0FBMbo8zHjVb4EYA47ikcOQGCDwIPNJ52aPpKYRwODPy1gNUTQh&#10;nJ0hA5wYmlWEclyKYOYPYGwMCyDGS4r3J7kA8cZ09+gm82aR9otmW+WCkg5Vy1kTP3nPH+muwPVj&#10;2iSF/RdVUxPmIiBIIrlkS1wG8Kz2Ty9szHjc2sfwllpc2162RzTdCqVHZ1BgI6TcmzwA5nmK7SvZ&#10;u9gsXtOBblTdPkfk3mN9bD5YhK1Th4NhMWMAT7w1JzNJalJnGMkkbZg5znyfSVwZyNtB7NHqRuOX&#10;/wByz2qJgMz0+A5Saumg7eaEC5BGY9xOSkDYHDPcxgbRgydT/Sqq4mEuge43LG4YnLHdVP8AtZNn&#10;704QnKS4qqOoHLZyeCDnk07hOOBI84YdFTyk2TbcY4H2d4LTGJZ64pNtA5fNo7WnzFfJhSbmTjYz&#10;J+e4bdbtsfHArtT9BjmVOHmTkFuNwW5cu9xfeiE31HLsw2b4B3oz5LXL76pP2PG5IeCDTtrpyYD3&#10;Yl6M9xt92+gkzeSlm5fQOdQFq22H5/zI6IRcc0s6Le9zgTLiTkCPPdxrsCeUXjlwHkFoYRi5axOa&#10;OMAwBj53NRSFxjLcbmDIiRHmDIrhNG7JzraQ7apNwcGePjXwpGXBBRoOTIRHiM9THB1EHeoJqRNy&#10;eNaRJ7cayVmTGtOp8ePJ+oszJu2jaxiS4OB3uACrZKbx+aSBbBJ5eOAYI4wXLimTRuMN/BprkU5M&#10;6h2MOdXkvsoDbWhVBbMXAqfwEXdwn2JOEmpqaQ7eDOpjdNr5HkWkQhgedTBjQ1v+4iTfwQIAewdx&#10;TB+CBLTgzpEt9/gSwHuNK3p/5aQxk4I/KT1zH/mIKBkg+R8RPcaZt6fuEUy3/dKcBm340iDGpgx9&#10;9LUg/wDTVAEOBPD5mBPW+/5iWBADNv4CeG35HjUz+dM3MHyIAZt4BpW8CVzAkpwFp/8ApqQvkfL5&#10;6ZJkzqgCYMeDgS0teNM3CXEz8n4iAHuNQyZ+P8RPDHj4Ez8inAe4ErhUhj7/AH0iDVACHnUzH31D&#10;8iO+l0+qgCZc8CeJ/wDCKGMmpj8tP8fyIA/P5FMGT+9TPH86VzxoAeIPGQH92nurn81MjHppEz5E&#10;AL309cSb57EECVtTgPdPHq6n76e9+DqFTPHYwJ7d8BDxoAVvBn76ZIMiet6uRM6Ufm6aCgZ+fgSH&#10;c4/4iVvUz3f0lMGPAqCcQx6iQ7fHfLqJXO+kPweYgB5M3CQeUNLgsRpkmcmCNADJErfcjTI/f07a&#10;mW/GgBe/H9K4nuNLg+IkMeognHhjxpkZO5Hxp4edLjyIAXVx30uPj6iZGTBn8wqmW7PyDQAhjJwJ&#10;4Vr9hMjyD+n1E8Pxx/plTAHh9D+GkTx3/qJXMA86RBoFjNvAnreP50m/NxpEINUAM8fB9JPf/CJW&#10;/GkPIgBcFjGl1Uvf5nw0vk4EAM6cfAkTwRpWx/UT3HkQAh50rhI/kImSZ/kT2nx8vzEE4rnPg8tL&#10;S8hIg8aecEJ3P7pUAQ7mBPE/ytRM+5fTxMhOfy0AMjyWI4wJkhO5zI08QeDj6iZITx6cA0AQ/k6a&#10;Xz6dxPYEzxoAZ48/MjSIPxpJ7T7/AE0AMpEIT9NK5+IofzqcoHif71UzGlc/9RMkQAnBNP8A9VQ7&#10;nx0nBPHxpXNRAD3HwKY3/cUMeRPXPzoAJDz508TP/vAmR/uKY3J30AEhjRhv40Bb58iMDzoJw83J&#10;g4z8tGG+RAWeRTBk08EHGRAB65z/AOGniOMZEBITuX0yRx3+4gA9vncg/wC9PDcICNxjIiTcng/U&#10;QBZG7zwHRLfMA8f4ap++Y/kUwbz4+RUAHt4weakOYEgJkVb3jTwfqKHvg4xoAsm+eBQ3DzGPP/dK&#10;t75jsYLuMnLS3z/pIJyyEcdxQ3DzvxoPvHc7ih7x+RABgjj8S500NcPPqoaR4hrhx/saCgmEefho&#10;aRwPXjjUMhMaZI4xoAmEJ+JH5iGxpEImSDwIAZ1FD48imEyKHbxlzoAZ+dPD/wDg0rf/AEyJ4Y0A&#10;K2pje3/FSt/+opn86nATcfjTw8/zp4Y8Hw1MGP8AEgVBOIbdEh5M6Tdvj/3xokMZbeOBACbjxk5F&#10;zVR5u3HHYwcaTNv4EYG35+P8NACbweBWRu3wDx/w1Dbt8d9WRu3x8HGgB4bf8RGG7caTceBHm4/4&#10;aYLGW7fTxx6lxWQbfU/vEy3b/HR5u3/EVAExuDxow3b9+AHMSbjwZIEYZt0APAb/APpo83bpluPT&#10;R5m3HwRoJx4bfU5CMNxpDHjz99Em40APN26MDGmW40ebjQA83GiQxpluNEhjwIKB5uNEhjUMeREh&#10;oAmDGpg1DGpg0APKQo6kIAcSTa+eBAD2NSFDXzcQA8ljTNxM40APEImcaZIRQyEQBMuJkhFDxpm4&#10;gB4hEsah40yMiAJhCJnGoZCJkhEATLiZxqHjSxqcB4hErih3EriAJlxK5gUVfI0ATl83EzcwfImf&#10;nQA8m183EzGgBEIoZCJY1DxoAeITwJkhEyQih7wgCYMmNefvrqbZG0Eu+zbbUj/tP+FdXbWNoDaj&#10;6YfP7+cmm2+deIdQThzOJ0d+8Poty3Se+rkbarDTRt7gep+myPCAgMe3HauEWzUmzbSFlvhj3I3B&#10;Sqq7P2+/yWeTgx7YdUWr4EphUGBsCOxkcNbbYZFFSRPFXFWOZbIZ48v245wW2MfwYFwTPJ5vK7M2&#10;4DbBlLFnBwNxdLxxrid5cMPIBJmuHJA7gl7PHxqHcxkzpcnOnh2zcCgLB62QPGrJS5B76CM3Aq28&#10;eXuPjGmWcwwES0gHpgPBMT/VQ14QkGcPAk4cEjvxx9RBxk8fAgWIZBxk+ok4HgzpPJheIePlpDce&#10;NMAhjyJl5bj4FMJzEzg7iCch8aZt4MkCMEbpDt99LAhtx6mdTHA8CXBnTxCd9BQDXDhBx8xTJprO&#10;ccCZGMiAERwmSOMY0iDUMnLQMGhEXb3q8AZM5U/cm0zEtjF4PeXHNPygj9wGCBd0yOjyNpTZYPhY&#10;xi1BqObueCx6TWnlPtg79Gbkk1Bj/wAtY+4bvWY2Jm3ARQ2dQPXjndjH1iK1VpIx0w5YhczUrjSu&#10;ktdxNSlS9sHFwmFcDbSkDY11wG7yyLVJfQ8unEhAbft4e2rpPkXKJK4ZGbMTR6kYy6g1sEvmExtv&#10;n7A4hheC5fgT3CCqzhnLmb07AwLkA7Vv51Q5wRzJKjPvgCkgJzESeTSYmegfuQCJ5hPfWtVhScxm&#10;s6BZY3LjDUSHOSsoKHScrlzmXPozHtm6blXam+yX82fPOWybi5fvqtkl4oyPm0emFvpfJkVJp945&#10;YOThMDI4EVJci0tS6o6Ep/cpxLgOTAF963a34EiDZP5TNWZmIiRsy3GxP5lnsvqhlJJcBs8BbgIU&#10;Vy140p5Vg7k1Zs7Vm1zBKfoiz1m0D1JOBtu1YA8DgQrf7CytmQoRgNy4CFtIkN42uAjNqQdRTB7l&#10;OHr6OA/3fVHaT6DMc4yurJgSCY4GwLcY0zI9pk+k7k/txRx8taoOTto5sBzGD6iyvaRI7Lk7yxbu&#10;csaHJV22Aia1W4s9CPV79Zxsa+2mvlCt++sB2iVZ2rUc8c8tqQuoNcr0PccucEHGtCnhJkFyCB5x&#10;j5ixYWFVGlSGL+Y6ebzO2Tj62FqmFWSls2PA2u4+YP3I1Wx7WHpnJ3hj6yzGYTAfaOODTTLyV4Na&#10;A/MXTpSlRzHWB4m0SZPHt6+W8tCp+sHLMmtzicsngWJt5XgJjg01rUveS7crzn715ie8RcapXjhy&#10;8Zbya1gb8z541Q6DqQcEu7NgBcjI61PkTLyrJdHKXweZGQQrhFjMrqwjZzo9MqTSUnXVUOG0q3Ft&#10;AxthcfeUNI3lMyJuAQZOYgMjrRzOCMXk4AIjVv7MsTqSoBsJieOWnLzUhKD8vOipftIbSSQnZmYi&#10;cRtyltrKx1wyeSB9LbFyNwW5cWS/aRyYR4O+RKlrm+p1CVCLitvG+7OcCmEG2DweUrJWkn3OY+ZA&#10;RU8je8TAHgTRBcKfeDgzrbKPrBtOJ0xZvD24CezbyueySsjAYDR8BEBuamipHQlSS5M1yjq6rJG2&#10;ZvTwQHE8tltXBobK5G2t6ILkH76yVnVhGzYEBgZFoTOpGTkYI4DrFdhm+WaiZqQbNG5AkOH7uqe3&#10;3mPfoPhIlVFQXh4IOmodL1Aytn3nyrSKGqUOdNt2zN2bjA5Ux5buJlvb7R9xPTDIT3F0KTmHg1uO&#10;yTGnrg409u5I22Py0NgTBRMxjQd441McCecNyIbb1EATO0UnBMfAkQY7ahjGgCQkvlv76et6aW4D&#10;aNmWz+U1b7JG9E3edO530a2h+rtOaf5YSkg6iwaS+l6ByGMPGvSXYxtoeS0gGdQA3yDljIVeac1z&#10;czjJGkiG/Ryv4x+L7/8A4anomAhYqdFrkbTfqHmRMJO6bEwRobEKOFe2lZ7GNnVeCO5Yezm+H/pX&#10;nltj9XKa0aXeeYyJynC0OXv2gQ5+vCvj2Xfk1Is1yZLhbi9xRy2NwQKMyieFbE5yuFUU4OBsxeM+&#10;S4FqfW7yzAmRd4l2jTjd5Rqk0mG/ss/GNZMSDUVqYPMY8CATBvgIhPs1B/3ESD0Yl++iLBGmV+/0&#10;p3gJJ43CXGRM28aVtfkaPDyIk3HjUO3ppX8CWUEwg9TIvpR988aQyD76R4agM8CajgxIjbx5EOj9&#10;FpP0AZJBhTuNPc5Mxr6Ah51MG3x5FEARER5yL8uAmOGdkuCNMwJ7UMompcUhQdK7O6gZM5K+3kGc&#10;nLWet7cD3eY+C6qqzmmAeBWRnK3Jln9EpXUfqGHezjaxLo5LIwsz24yaXv4FqkvlbmCS2XgLjq7b&#10;uF8C80xsyMCANfXoRJ25JwNjMo31tq8FactieNZjkqV061/CXXmqS/8AqFlZj9obXen3EH20SNlO&#10;JLNY3mnGMV0ZFT+0JbJ5ix3w5dTlkuob6wG1CUtpL2aE9yMgreknUttj1lqO1uHmO8Hgcq7MCadm&#10;DqLPZg4vExrWtl4xuXIAxg/E8C1Ju0YiR55JywNvLVbJJyB4+py1vFQTCUwPTtoD5B6X/cqfI5W9&#10;nb3dmbEpPpqG7asHuSWSi5fOpO5YuWxyjMTT017AUXQeNlKjOXxXGldJc8a4bnknmLNkAzZiIcA2&#10;uotO2Z7YG27by5mtuNn0/HH31z6eraWwkVdw6WrzYPLpk2fOWfB/IvMHaBSbaVFfQBfaw+YNdjUf&#10;toqt5Vc1bBP7E4u2x+4uY9oknGGdH0M/xFtJTWDjjmoKfc3L0GogMjZkeOd2766KnFLuYBnNBprD&#10;Z5J3LMgHIdNW90zHEOoJG5bZOZAqeMg7nlrpyX14Op5SBg8ALeh8snjWG1RL2wSHwafw0lFvbYPK&#10;rcwExwIkScY+NDW7gdvBYUMg8aaBdpPWEyYEwQHyeWuiqTHLqtHggfbnMx6lvuHXIoxq7SeoCS1y&#10;AwdOMakmW+WWQnVN3PhOhKsoOYhHrMc/mLnuaStzLXOMJ16NUPVjKspKCPluhitORk4PmVDrDZuO&#10;B7esFIHqDXPQ8zVtsOumYyxVizzleMyGJjTMvyEzruqqNhY42QHkq1LguX31xbUFPvZU5PA5BbjG&#10;utxmTTJOKyeMbG7h0tsL24Dpjfpa8OXdXH860KvNukuc5ID6JOZa7n01wfbxpm53I0/SEruFsPmZ&#10;sZVZ1rTTdlNS3oDicav7f5Vs5KImLMV5mDeGxF5vt3hQlyHXUexn1iPsm2etn4N7C4Fp6nBGvMea&#10;uV5/hxSIeujfDydf4nW4bmCIzbkbX9Q6CkhG7Au8WSjgJ94Hb/fhV2e1bKfs6+ZxnE8t6v7C4wqH&#10;1oqieXgttBt5YxqNKKgcTWU4zA1m/Lc/4YlBG5Ldpqh8xPo8Ra3mdKtuP7xeyPHJnOODTDa07XgT&#10;I3BAvQGgPcgVbpOoMY7JuNaEzyZ4wczlj/xLtaajjE7hdm7dyGUvnkB847SpPaDk1+BWRwOy29m0&#10;7gvaRp5vL227HgsZ7SB5TxzRtG23aPp9TuJ6VzxzB7HfLYJpE9xQ5WRlAM8DkBcHKTLd4yZuccHJ&#10;ILmeBZlO8fLiquJWML08Hc8xaFT7PG2wd+1zEyTco77mAFz6aJM5OSAeODTj6atoBJSSMx3MBgXD&#10;f40HZ0u5M5B9Va1L5OOCw5c6kZOmg9STBlBYjlvGPVIn7toOSkJS/eZPfZxnuBILpKkzgjkJfZuo&#10;jzOqBxjyAtx+YgI3hYxn0LlvmJCITbQuKe3l5IyY+XGtsk9H4NxM504OaqrQ80lwXOONjvEBNIlz&#10;uLSHlQPYMjP2gI1FNc5bawSnzDMa4kbaB7jCfIQqtVPy8YXINfeI9JPUvSZJ3OgBc6dzUtrcqH2H&#10;kfzrBftwXVb1qaQ6Nttix6qKDFBTh3jk9tcis3G7EOGPUuL0g9ZBw9klKMWEABENvXLtdFcBydm2&#10;jzuQW4xlT0otiWMHzU1NNIk7grBsfcHxRxkFqXU9s7qwkkmOOO0S5zLqhzB52a2O2gBku3EzSdHk&#10;mpN5CC5Bq6f/AE05FVW4Jdbbtlw2ibM20+/rKVMRN+qRAaf7aYDxsziJu/LGrg4nkx+7RgK3CQWo&#10;MirbynyScZ3IT24Cao7qO53A7bbFicVZMZ8S8/tY2/TKqrVk4JNSWWwBDCPStqZNKkZP22QG7mHz&#10;Fkvag4JjgjBkJzE5KRDnDPY5INGPjTLim3Lkh4+ZH8JaQ3p+XGsRxn5gvyK7Dk7aT2DQHzr4IoMH&#10;HT70xMnGrtJ95bEPGE5R27X+4lapg8H3AZ0Nb1BgsR8y5zBpTnD0pCTecEck9ptOIB6aoc43YIzh&#10;gBnu6ZFpw3jJs2A5gAIgbvM78Cz2qG+/vTxtgdW4hI5xVZOzI8egDYKSO7qDXVEvoscnyQcBNQaz&#10;eTy9yZkCOxnH1O+rtJ6ocme4HgBYG4tT5EbrASlKi1TieWW2CA9vSKMaocwosk4ZAchY29LmdxKe&#10;bUKUgztgFJb0iXUNb7SCdnPoGc1twN+WPx40dE4udNV5gHcUm5lpDhMDeLmmg5JW5YfITmDRiV7R&#10;HpnoDQH3iDqDyLYJwOQvGRzXyjucsZBI3VbYjab2zm8e5XLMZ7avknZkjGeOPjVV3MZhn1xDjGXU&#10;Ij0vGMIz4/1FE8EBgeiTJ+oobyYEgse3CI1u2vfWbzyYDjc8+5B5ahkmA48kFpRIwrbbBzsmo1Qb&#10;zcHp98BkJzEBnE4l0ZMcHGqeSYEjHgjP+Ig47jkmcG8LoeiqMzrTeKbISMZ8AOWlVA3MZAG6JOZ7&#10;kaDydw2lrY+M+f4qPPCEjbAN3B9NJSXlPcPHofkIqe3mDkLk8EYOqtsHJ2xiAgvi1NW2mSSeQxub&#10;MemrLiCkG0vu0yc4L5Rq4bnvP3m1poOSRtg/ITy0y4k+Mh7PlainLyGR5JQk3aD8Qgk99n98IfAf&#10;P01ZKP2VkM5xmu4OYTuK+VRS7KVOQbmApAkF0yqO5Vu2No2TK55RYzNgGDzllbyTuQixwdRdOSu4&#10;5Hj0iQEUxnR421/GDI4/cT0zayJ2Lt7ZxyQhO/xpbuQJPLW/VBs7bQObMHs5rWn34FjTiVuW2iYF&#10;uNbSZqWmI6E5YwQmn76Zbt8BEyMeAmODTj+kjAx6fIV4oh8HH01McDHAMHNTJMnXKoZMmTlwfnU4&#10;we3zBnsfiIbMG7YxMcGn5ZBplxbjbZNRTJfMBh4D5CIFkNvLyGJjjfCHGPy1fGdP9quWOuJvGPqK&#10;hzAdkl4J8hEel84s574hxpDkjkGnOKHnUkmILIGryO1dtjRKsN2CyvGYlZveoNUkdSEeWIwntmGL&#10;mK1U3tAmU4H2POGJXAf+Z74FmOhN7hp9artgGR7THO7btpfU9z3lsMjl7aatjx8vyydzOswnmx+Z&#10;R5wsfpvRcH4qzf7eVPR5DszA3gPKtkRCqb2xDtruHVBKTx/1a5Pu5ifdnPH+yub9qHa0hc59OMfU&#10;FwRq1Uv6xFOPGW5zIBRmH92J4Fm9cVoOauTwQHyK2Ely2iXVVF2ovaAScMjwOQCwWtRZ68mBGDnI&#10;C4BU9vNHNPPcEB7dxXxwTeW3v2tMituMsTiYMnljdvKVPeMxmFgNxokzk7mDWCDIphG47fl/USEu&#10;AD/8PyRjxwAT32fGEdl4C2rhI64G2Huzng6ZESb1IyfjPj8rqpG6W0JKfJ5f/Zo/aIOnaV2ke0Sb&#10;UeQ5pUco4OoMqxlxVG4THJqW+WtC+1jKZEvG4/7/AOZfXQre4PTNq7fxHo1sP26DrltuznTejFqf&#10;H+VapMBy4JMZgLyLl8we0w93yVHt+Wt5b+uJUd2y/kYnEHw15Vn+UmrdZH7R63yzzMqSquR8R1nt&#10;QHKYJKfHqBIIty4vCWrHDIMxPBBwXV7JN9rcprNkdnAxK3CRqW5c7ka8R9oIhimz6AfBdWr+zP2S&#10;569fi4T5+0arTHx2LGyVBgTP2kJbVG/+NSwDjjjwL2ek8E62wtA6kInu3MapphxQR+mD0r4gXzwC&#10;80EbhMkmGBUm4RNxEj/+ijwC8tDx4PjgUQc3VcxpL7QJ63UIuH/pjUXeo0wknCb2j1//AOwlf/8A&#10;sJlJAXtFGSONJJJAg2umJm2cy7AbjGoU0Zkg1oOBV6kh4/TlV5eN9NSL+LUsBrOYYEeGS8PJ+mq3&#10;u+PIpkvJZLnXwAa8Q0bhXCYNxxqquGepjgQAYG8FANDXBB9xQxvO4nmdu57iAHmcwHAOzGlLx43O&#10;RKaMxuR4wp6l2ZDJDgNsl7PkRx6caJE3mAeODU+ImZe8HA2AHvp5uQblkeOA9uMfTSEFBW3l2AmP&#10;y1MZkbR340NeEI5bHj5caG0+4GYZ4OXGnOAJEIW3j/3AmXDghm2CNMtyWS51MngxxoAobwZIHOdd&#10;pUnNCR04xgbcdoun41x+4lZHI8cC1TZ/UD2VEs8wKxcmm3cLYW04uEwcEcvcEaTxxLoBbm5PbgIX&#10;T9xXAkn3wl6AFxUmrJWyjEeODjGsym1xpuN4l9JylzKQYz3LfLIqfMJW5lucJ9FPbG95mUuO2gAX&#10;GNac4ouYtrDk13B/OooVqmj9pqin9uD3YDlsAuP4aMDmBJkMBut5l1GJXSbYMxyA+8fkSJSYgvef&#10;b1bX7a1OsaIpLIOpHstsQR2vqLVGc4bPBggjBbN/vgWeuKbxsj4D7xHa1B++sl+0D1mTA8ukgH5v&#10;uLThOByTYKwrRzKiezHE4jIocnrSUzWXHcmmu5urVog+5+VVV5NJAYgH+qTStuR2lns8lY+dLf0y&#10;99Xibyt1Y3csHp4LBSB5qu1N7QCBlx2ceo18zvwKHI6XJNR+zPrcfUGXj/KmXkjetvh3NIi53Jzd&#10;0sQXan6slMqIcIep5XAlUlWVO2Jgjukak5e8rMZfJ20DnOAuMflrWt4ZP5LZC+9qb9MnfgTkuSJ3&#10;gDJ9sDltfggPbucwZfGrJRdUEeTY8Dl9bjIuXak3mBzn4CLQqDZuQkvdzy0OdW2sLjqKeN7LbeYD&#10;5/LWSvHhDcepB1FappUFllu0BxEgJ5qpJCDNng8padOyJeZjVDckExyAyE/fV8HI2xmWAwCjj8zu&#10;Y0YeDZORYDfqKk1ROCB0YD3IFFTu2DjK5hL9TJ+orVR7jGMEBgXPiJN3F5tZjBc8vxpmVzDcL4e4&#10;TlpM2bYCUirRmODOHqcwaAkuNmWdTJ5PG0eSMH1ENI3vD9mPn8tPd2hPmkPtTGPIe3H8UqPM3A4G&#10;2OPUjVD7PRLtAgRnwcCy0/THEyaDHGMEcB/9aDvN2cj99U9xOCQOcnAk4caeOBbVNQm8hvG5GxMC&#10;ZI3JxwJkjgjnPYUy34ODzFHOEg7eNTBfzr8mDezwfiKJM297g40Agmncj1Lajho01GF2lcwHB0Lk&#10;CMDbtoynwaapLcg4xq4Ssja3nU83tATZRK8Dw0cYFLI3I2J5kCso2ZLmOxkIpZJfvOisCJk9btD6&#10;hJVXDccY8YQJm2OPOk8ZkD+Gg7gmOxGHg8tdZdaPDA297J3yJM25IHuPlwE6iQyEgIC9+Gjw5hvg&#10;zh/hp0J3liHJBryXkuYI0yNvuxAeBPN5gONtgNqeX7irY5h3LHMWokS4POHhOTBwdNJ5rDTLdmM3&#10;BxqZcwX8H4isJADbwIk3ISAeAKZeEJGMEEYE8zb4LCBgyQZN5Br5EzVA3IWWf9NEpwPdieYqHOJw&#10;R5kQCR6n60csB6J+YqvV1Wdq8SAO5O8CTGgZvQs3o4vG61Z2kN7VRKyCzuXMiI7xjyRr4a+ndM8Y&#10;ckaLWxlzwKp7fD+HsPPZia2kPnZIAIb6bnfRhu2cNiYIOojDeR8+CMwknVy1/wATNuKc4GSDJGoa&#10;sriXuAiz8CGDyKpTi1H3D8v5qvdzTxoDJ27YxM6shG441+fNHjw3iGk1kS3PANDSOBwcemnAM28C&#10;DuG5EY3wcaeuDjyRqgCnk3bvqtvLfcVkng8BFWx248i+6E4yMmPjR5mPAg5B4EeZuB286NQHiOMC&#10;GkJjRK4OPjQ1wMcHAph6TSNzbB4wKtuHg43OCBKeTwhiJunJQRy4BHGlO0KTsrZHL2TMYOoZd+U2&#10;3HHLsZgW4B8teb9LzwdNzEEbkBcY11E82wNnjLA2ujCQXLIvMM/Da3cOyQ9TVDNQS+QvJt/VsqFv&#10;ROYRYPXFUTaQ6MYCjTzevJtJ3OOWg9qItmnFPzarZKAL+VbvGTmK5EKtUdnyjvK2/iOEN8mNTuc+&#10;nAuidl9L7zfYS3j6j0vc+VbA32By6SSn2k9u55SmUXS5HhDwSpju4Scy4VIymT2q1+5wG1hsZ9Qm&#10;UvsrHJ75oDlcGJ1EeeUv222s/d2oy/IrJNJXOpa2swPsnUIqrPJeWMd5zNS4G4roxiXPJc1u5edO&#10;5Kl7a0ENnTeByezyW4rfzq1SuVkbaxtOAn7ix95UDmBsAIbo4yFVkldSTFmS88tOLatda0fCqOop&#10;eMhh3oALAdqlaPZV/VstuuJg86i2yT1xJYJSeNzpmJq3Fxb9rJdO9orGNn91GXUIn8vwrWyP0kXM&#10;zvLWbNQ+ydlAM5qkOJw9J07uQPzK+D2P0WF6CPcREg8u6qfPG7mN7egOUYbv7aecPHsBMEd0cC6C&#10;g4u5X/bnRUnmjJmyssAbvA36Y+4g8weDMW856izFu8e27IbQ4P38CAzRw5fk3aA5cFoumLvpNKR1&#10;ri1TTaxTEtc2Qvt4MTSGMQuBVu5Np85wRgtteppYFm9L7N20nmJ37zgH1CrQp5XkhlQzmM+KT/fd&#10;TqFeWFzfMAO0imxyeS7zBaxrnuVyObVg9wNgXPiF4IEzWG0CbVy5shAUgR8sY/8AEjBGFRsJLZcn&#10;3dl1BtljOtX2/iHoqZ/abNTc0ofZoQ7l++7QmxNO227iodcbXJjWAjmMcUvlg+mPjWMt6XHHngAW&#10;8Tlq1M9kbaAft778MSshcsxGt6iRutIpnMDaunXH9HhOY3DxkadXrBSBGuiibYJTA2AzbU4LHyxk&#10;761qR7F71iBtKhDgJ+dWR5snpijGT5+89oNau+5AutdmVLVX05z8KFLMrb1I2eSDWtDddO7kXPY6&#10;bezVyeyAriAflIlL6bm1VTayz1IyF5a6Kk+xuYyQgGzx8IcBOYMZUIqV/dxBNtk/4f3Tm8dPzoJL&#10;24lHANMy+l3Lxzgg1IyLt4dL0xNXIAvJru4R9MfXUOaN5c2cngYA7PZD07nHGrk3GW5Jg8n2f9m8&#10;60SMYrpLXcWnSMjczJ8/McTeBnpNh+eiTzskw8DbUg5Q0nkvbRj0T5B8u5x41bcICVNzyU2zzJ57&#10;HAMVsYxc7GsxZ1YSWuTvA8ZOpdzqGSXk4AguQEWS1JMCbzg5dtVkb3lqqjapOnmRy+uW+mgNLyud&#10;VhOgBgAVwYiZo+h5tUj0DNgApIycz3PmXpNsz2bjo+XHZszi7Qcf21UU1E+8YbL6Lc089Bv7Hd2o&#10;xctUOtJwSZDBHHpwao2w/Atm2qSN6wsGeTwriAfMurMR7tOJKe8cTeBv1C9+NROfafUGVt5oNtk5&#10;n1VZKfI9CPIfJ+4iUrkY52M+7fhthCTzwb1sN9BYKSBvpEHaT7x5M7QHALO+FgGnm7BtPpccLM5c&#10;Ay/dvHH4ollben3s1zwacA+YQvcW/UXu0nZHbSf2x0QQrjm0kOTsltymnNNSS97Kpi+C8PrD0lSa&#10;wJ7MAwbq0jaJL70+fQX7kfU+dVvs8jlsBmbT8tZjuyOhOMBePHr/ACR9NQyDwDwLWqoeNpbKQS0I&#10;M5C3XJFkrwiEiHCb24EiDxpluMhiYIEenEr3AlmM9yNUCwOMmBdFbL5pMX/s1/INc67uRbxsncEb&#10;Pf4SakrhG5b4RzYgjPkR5mzHG2PvIBDj6ZESk9Lud5O5sXLnUtcCsk82ftoNaOebxH5fgUTn/UPp&#10;Q288l0F+PcbhiaQ7n8yeeUvMX9iODUbeYNB3kvI2Jk1Li06k6kmzBl1eaW2MQuBDuyMOe9pmxccq&#10;ZAeBPcuC/fXPcvcOWbnHAuzKol8xfkxufuTgq5vrR4yjJuEtBbCPqd9ZcKa1e2feiq3C+VhtQc1V&#10;IWLAwLm7i1Ce+sxkdth0LaZl8wJLXILPGjw6gcxud8jAIkZPhJ9NXbFFwbt+0h3uWEYuWUqp80GR&#10;sPWPbj8tMs28xj+7Xd6J00BIOY7yfeQFxqKakalxape4HB8SNPOLkfGe3AhsnZkgc5wK1XB+Ry+m&#10;svozUuBrOX3iYIAFJ9NTLbYz0G83cF3UJxp4k8c3PL+mmXFuAZ8By4+bprahTWrPh0J/805LpOy7&#10;NkjHlitDVVqTaZUc7bbsH2MJOYRc6jZk7gLcY1p1JzRsGxe1IB+b3FtOzVom5rS+UPVE6pVyCBsf&#10;tCBxq2+5eR7aZWlR1J/8mJqJuEnLGNVUkwJMiY2Z8iGzRwN+QGMHL0hjUU2b1PcD+mZ64k7KMmid&#10;XaR0fZcggbAK4jJ5a1QdJ0xAyxm00NHvsDazIZqIcHUurMvHpRUQ5o8n1K63c6ZFm8jp+Y7Qp9zy&#10;uOq5IplSfbSBscJtSAnM7+RbZ6o7cbBy+CbTOQvV8CRTUp7PmNqE7rW1sLtMKDnTZl2bSUjas4Oo&#10;T+0pml9l82kjY8EykbSYGcau8k5y66IPdpiALDqcwnuK0uCYBnjj415xmeZmr2z0fGcmKZuMOKNm&#10;8jo+VPTxziRiHGTmOfBH7sK5v26VY9q2dHjZg/q9nptrS6c2qSty5c3gg+npLl2qHg2YzxxgVuFf&#10;a3qPnI81jFKVWv4DnXc5i2z3+YphJo50INIdtQ5pOHL+Y44NNbZK9k71yyvczzF6D1tatw4um3tl&#10;DqCqHsylMqlofqk+dMytm5lTkBoz3Ix9NVWoJHMQvTwQAt2yrQqP3YzY4XN0Zk6+pVhCl28a1J/W&#10;EquB6DHwD6a34frEVXO3rEMACt5eP7yMffXLsvpOYxuQBCxufS4413JsT2XzF+5PBOGIhtR9Ncxm&#10;c/FWrc9A63GdWwPSei/ts9PBADd2t25cWkM27aQucDZ9baj6l1adPGY2zKy204B9MfAuFduE0JGJ&#10;8G/bCMWnbKuY5Zz8Vm2suycNq9w3jaBVFOVOKzHVUvHGPp3VjNL0m2lTm9Adq88sfGH9leeLyTuY&#10;L7kx7cC6o2DuJjPpd2bLT7u9IXTIXgXpCYSvxBz3+mbZWBCVs57NYacbfme5jWS1Rsve0e2wQam8&#10;C1CLWp5s3m1DMs74RHrwt0hFzHUG1ytJ3fCZ8UjZuXpCXLutbL+zyPdD7KtW53TK5e8mxptgbXcZ&#10;C2rhOBdUONk8+NJWO7Psm9e0ku8ECxOX0HVcbc8ycn3dqPVIQmRdpeqW8bORTV5Mj7xGQtof7C67&#10;ybDMTCVJUZvUGweXM22Pl29W4uY6go/dr8YfNuj+TxLvb1pNrEuCMEnlRxb6TSITuAXnvPJw9ncx&#10;AFse42Z2hXPPjXPvta0dCTXtlwp9vJXJMc+fFcPSF07ncgWkbVGcppscjZyc+s4FdueNbZQewdkz&#10;kp6hnDG46cfdh9wC4orCpHtQ7Rd25cAy7sMfcgggUWmY6l1a/K+I1HYzpv8AVaa/Q9aDlsxY7+At&#10;4nUW2bSPWAl0nHgcguQLDZ5S72oZ0eBnqBl4rVz4ywGuNi+0GZObxmJSfDWnCqk9OxhFk802Mmst&#10;VWesQOD/AOQgCjj6l1cu9uTGOY7+Y5SR3eYuhJP6udextv8A7nC4E9OPVvrC3ecsRN4PqwLoEuVG&#10;cc8jJ7thv1F+s5SjySgZ1Ux3w3LuC8HvqZVGyej3jYD9hPPZnmoMZeNcct9n7INgLya2zDLyxCUG&#10;pZ4QZdxYmwDjKuUy8CI532TaZ/6T1TDJVITZMjnQzMklol6B+wngiPRo9T+2iXOajA5NKmrOMmqQ&#10;nvrnimKfGJ7u784tTqIhWjZnFNQM5acRPiJeHnr0lR0cemrf6h0OSxqlxLKPR/SeqtH7VJSYdm/c&#10;udQeeNAdrGx+mKnZAvaer957/wAq4Vp/aHNpC5BBBKi+z8wghY1qkw9aAlQsmLNyx1hl5g10bsZZ&#10;uLPOJqVM7h1FS+x+i6PZAMwY7w9b9QvjXFu2iaT+p50dsY++HH/ZhckC7Mb1QNtTG+cyPpj8a5po&#10;/wBXusKzm28h4yOtQhCYIALkafte4Dk1Kr+U5Fl+yMYRnjf3SG/5ZsLGr5s/9X+o6hcgbQSrc4CF&#10;5jlevUn2Fy6QtrLO1j6hCCRehaLKzmL5y704Bittx8cfvET5uayC1baCGHhsexu4846qTYPLqJkp&#10;45VdcTMYtRz4PkVV9WtxU9SVHjmU1K3as9IhOBdZ7T7r9k+gYgz8q6vPiuJfWEtGfc3ztu1u6g23&#10;AouTOZvxC5kj4jp8nDVG7fa/SehG2zb5R9EyXA2fbw6JyxjLjXK8n9bCYvKHqqA2o5IIQ2xPAuG5&#10;Hs/n1YVOBm2uvNX/AHiXV042JzZs23YJ2rOAYi3Lef8AMu6mzYilHGXW9uOcNv8At6cOQYLuot4k&#10;dJ7QW0uP7CWyMXML3Fatn7yUyGosZgb5APS1fGtUnm1S8Q9ljc+pwKJ+6RIdKjeec6yeh585v3pU&#10;6J8QSPONh8+3a8E5RmJ5uRbZK68JMrAYzlbxk6YloUvGSazYEBgOnDIfM1f5kn1Y3yw9afUOLW+w&#10;+q2HtO4lJ9POt+2f7D5jVrIEFjd47uoS1kXoFJ5XJQtrIXzUdzlju6yAzzfZC2P2Ocvmk8Chm4x3&#10;cYW4vNeWHqLouW0qRjJ5P7Y9JzXJeOBUn1yG7lnRec+72y8vz1xP/wAbK9ZuZqYIOrzB/wCpYzVl&#10;aPahHemp5q4ddPeS44Fciq2PvjplNR1RS45LTzIDnluiNeYX/CrVUm0SdU9RZzQMRdoOBWm3js9+&#10;JcH0PtAHHOgGnD77vyx9zGuonFUNqtbH11p8wbarC2G5zFbZwtMNpc/mUxwRnKSNdo7A5o9ZjOaA&#10;+fS1Crl+d0uKTvT2QZPMWpUntEbU82wQMbhrty5cXAZTTSanRceOdPyw+ttkh56WSeaCC2vOTl0+&#10;Zc4Fx3to9bZk2vs5Kxvx9RwXg/ZRGd7fKQnUhPLTSqajjcCtkIIsC5qcsJL6W+7SWRlIYnMcveP8&#10;NcbieTOG3VmQj+nr8qzT5gz7u3H/AORlUoqyq53Njv4D24/yLq6cV5UYadszV92g6eabZkMf+lVq&#10;h9i813kEZuPy1rVcUmOiWwI5bdJMyaRHJeAH0l3M7WLK1Qvpzkk3KSc37L2fYlR7/O5UVwbmjbe/&#10;7y6E3wW0hzNX7wDpmdndLvN3Bg91Z63nA5IyO5eXXDrS1CePvZkphtkGzl2CBjzNO3wLe9Ztq20f&#10;7i71KqrceZj9sJtSrl82Ce3AQtpdUS/awymTbdnL7JuuoQXf+osBJTbZzKTzJzavONS5x5FcKHpe&#10;XPGwIA3R9UhO58q05vMCmq3PiMtOMa3bHp5tElwb+5zwo4LX3bjzqhyt5PqqsM2wHXxBiLkXQkve&#10;UFJJieZOac3iBuL5IIFlbPbwN52rAwYibhult9zAiEnqdyj0SJ3Vxm19QblR+yugqbIA1TzXeDD1&#10;d2Gltkb7F53Ljmp58Ib0f9mtRwLjlxXE6gHvhpVoE0xkQeTzBtGQ8cbG3c0l9mwlVd/3j71qSn/b&#10;AjMh7IBY1ah1ZUc1bZD/AIY+NDnGzt65v7mxdE+JaXYvq87HGUEm7Rf6kZFw/NXNUXDY+/j+Px00&#10;8Dq+WlSsi30OA5LJS9Tvx5AOiXFNldBzaktxmT8BR3C6YyL0gfSKS28ATNR/iLOJ7J5q8Z2YHorP&#10;Tudxec4z9qzpDPQ1j+hwHQ5PkCvc+Y5JrysHu5ADYtxuBaiJbH9n8xjIB5uJcBNIZF6XbMvUvpdp&#10;I/TM56crw5xXB+4oO0yYS6m5DubAHL0h6XAvaocza/IeRyojNZXs1KHPHk27OBAY9sLcXLFkxqnj&#10;nBWbYEba1p6pFidSVpMTDA8Nptf5410Jsno+bTWnDzJ4AW6uBaY+tGsvJzVQYlh1MLdbWsyWqK8H&#10;2sAwdOMgrpCXVDl9eTFzNgPHJ7cHMbNv8wiG7RKHHLXOOwXBpD5XGgMjIyZzb2wFyPyyLb5Zcqcr&#10;bMXmaa22s7Apek2UybdpTV8VwG7d5XH7q2CabWGTBkALCVaxBezD4Awf+xY/J29TmHvkYBEg5ox3&#10;eCBYzXG0ibP2x4I3wpf0h2y5107oURqqzmE9Wttge2sTSnA7i5qSalmD0hbu7XcAcHu4UpWOSz6U&#10;7yzlW7tR2rd3jjWS036tdTzsm+Tu6SD6udbA7ncuoeQgYOdSBv0+DOuFyXNmAjt6Nfd/KdAnAZCb&#10;9oZ8P6gkPZ3NplPsbAFuAYhEJvPABZvNNuDKQzF8wjPvkA9Ilrvxqq7SPXEezuS9jy0ApfATSc2v&#10;AuY5G8lMqc7y5BvkY+WNNhJbJ76Pd+XhI3OVB248j/cdjSf1hCa7w1OW2vTtpmcesAR+2OGA5ZfA&#10;Plk44zxrJaLnkhmr0Bp2+zkLy7WjAuxv+HdMTVkCBhuryC1pkEWDGtTok/QInOcxRzHUEvZRyUDx&#10;4+uXOmPjx/EVVo+VymazEG8nK3g8tdLM9h9D08Tf5rNXTyAZdRtkwRx/uq1TSuNmNPX3m4ibuRi0&#10;x2oM/wCmnepfMoIUJt3DPZXT8ljIDcACl8A+Y5IJZ6Oi5BG5fOZkco2rfqefAsfmFaTGakPHy43B&#10;bul4FcKboubTKXAjeXcDgtps28cazHQkjtkeJI5C8ZHMzYll4eWMheuq2ORzKZDOzg3UYR+bkxrY&#10;JgNzJ77B/wC0RkFqE7gPpqtt6TmNVOWLYOo6caY0erKtwWclzR453k4Q9PqJ6Vs3Pf1I1tk42bjk&#10;jl8F++EMzfy1VZ5NGTbcWbbTNzCETu52z5QUN4Ozk1VDuWeNGJfOBtnJw2BODE0tTxqH2OON6eBy&#10;fpfvqik+hKn5wNs9BGa6QPUGrVXlUOX5LLY9xkPlj8CysgyXMEC0Kn3jZmO9HqR9O6nIJy1bK6b7&#10;SbPn7kGi3Eqe8eTGB7ggPcgIrtUk8mLNlv4WItyGLUGLgxrnWqNokxnZNb8MYk5KbAc5Ki1PNpD1&#10;s9yWh29JbBsn26TaWzKyG0OBwW0QfcjxrkVwMm7Y40ekZHNzGFbSdoiQ7ePWipJ4TebMYLbUnmcC&#10;wesKLI5vvGAPi21vHq/15Kako88tmpxdoNxW9Xrh935FksvmGB6dnfKQHLGsztOLXJOP55MCQEwW&#10;LfSVDeEXWlcUO2mT08cB9b/GuXZxJyMy2Y+Ma00vtMVySqjHjyKY3b48/fT276mdXaXyvTVwlKAP&#10;L5eSPg40nEnJbxwAWhM244B40S3ccd+DmKG8spMHIPApg3CMVAzGFyf4aqpFcRkwjwaebvBID86V&#10;xFIXD1QTzAPBAslmDgceeBWqYDI5Kq3L5G5eObMCQAIl7QhiY1e2bNzGXAj0jb2SYLFy2ultn9Ds&#10;jNr0YEP1HID2yORsmcuwG/tGktIl9HyV49BBBdUNw8lzAgIINOAfMR6T1oNtf3bjIXmFQiEOc8Pd&#10;jto3J2bA9u3zFhteOHPaJ/GP+ddUSN5ee4OZATUuC76xna5K8BN5CDmFt6StdtGZcc0jISAm8x8A&#10;/wCdVuYTwnBArJMG422jHxk6ngWeuB3nODy0kvLsNvMWHtMGn8T3EeoejyVDMT2emLeSXPcVVmlS&#10;Y7AY9S2rJJ60e3D2fZ4CCtaSKQLtK+0akmz5s5fFJpdPv4F1pNKbwSEFPQH3c3Z922Pxrmmg5O9k&#10;8xYx2LcZNURO4t4GR7LSTV+/PcevPZmwxl4IFpp7JM4hzTZmNzSkqloQCG9tbzqrMaXlbaCYsd/Y&#10;lvD6fHnWtTisJSzZdmwPt4mBOoplJy9kzbHfuT3Jm80rhEUEhntSPCS2dPoOiMV1y2LwLE6obto2&#10;2+b9cckLy/cR6rJh/WL4N+4a7+4s9Jc18AM5FE8agqswITdlnpLhuBao4ZkbD5CzdwzJA5xqEvE3&#10;cEgHgUNwj2nAPB30NcIAhy8eMi1qmx8hZXLx6i1SnyYB5+NZmTTaaOMcbMNxZ/EVPmk01Dx99Mkn&#10;BLeOPqaVtU95n4Fz0LGbptzMmB3BMaDkH3EScdfABRV3aUnFveQfnT1vHfUxIef8NNIx5uPHnRJv&#10;bUMY8CmacHGgYTErep5cCXHfTwx/776WA8PxwcCeImbmnjS4M/4SCg/bf0sad+RM2xwJ7pHjjU4D&#10;1zUSH+EoZLkHGnrf5+YgAkO3GP3Et3UMZMH6VtTBkcwIAVzv8tQ+NPXPHppe/wDxEAfS+bfIS0++&#10;kRBQK53+YmSETxFDt9zvoARB6eNPDucCZITHnSuEQBM4/wDLTMamQJkltADIyEt/qpDycCZGTHn7&#10;6e4OC1gQTit+NPDH+dQ/fT2NAEzGkMhONM6n1OqkPOgCYTOlwDTKeHkQA9/OmR+5+mkMYoMiUdu3&#10;7ioAmXNT30tP6ah3P7pPXMHw0ATNLvpNyYyfheamePjSufhqcCZpXPppcee/y0yQn90mOl/doAfH&#10;kTxM+SD6aeHbtJnTj40AM3fB/dJ4Y+53xpEuR2IP4iWpB8SBUAInLydNMkud9LANIg/+kgBDucCe&#10;uY//AFUhk7nMS+dADwyDg+dLUjzwJcaRMiAFc78CVzBx/hpf7IkPPwA/VQAh81PDzpDHyMemkRx4&#10;0E49qXMCQyamCD/vUO2TyFMbj0/qIAe4MkCet/A6SZGTHkgtJ65jJn4EwCQo5LkeTmQJ65jsQaqZ&#10;cW40Cxkdvjj4E8MfcgTNzvp65g/EKqAG18j8CRCfw0vx+lpoAWpBfSJkS/38iREAM6fGnupjUMZM&#10;edTLf4ioJx4Y++mSJ4ng/vUzxkPg6aAGbeD9VPfP/CTIyaiVzAPIgBkhB9xQyE/9NPXO/GlH76AG&#10;189JL3IEiEweagBDHjH5cCVz4CVscF9QyE58HMQAyTr9PzEtSD/MS6iZIMkY1OAiZPkTPuQdNPW8&#10;ZM6ZjQA2vnU4I0h3I/xPipXEFA8MfPwJ65gGofVUwdxAEwfL+oiUCGj8CJN8/AgAkPOiTfIho3Cm&#10;D8CCcJDJgyf3ieudyPqKH5Hw/ipn5EATLmPOnt47/MuKHcSGTUQAYGT+6T28f9QiDjJyEhkJGNAB&#10;7eP+qnrhYB+55l1BxuCfTSI4QASI8x5OZGhpHmMmNDXDjuX1DuE7nAgAwRxjyRnuJEcdyD8NDbpP&#10;ipXMHzqgAkQmPgTONQ7n50yQnPQA8RxpqGRxjzwAUMhMY8abQA57/cTNzB8iZuD4IOBK5j/SuqcB&#10;7gTPU6SVzufppY1QAzb7iXzpcCewd9TgK3q4408MaQx6f1FMt+BACt4P8xPNxpDH4OoiQ26CcQx/&#10;ARIY8BPLjSG35GPjRIY+5AgBDbjj4EYG3/OmRjHGjA2/PQA83bkuY++NHm7f/fvpkbcfBGjDcePO&#10;nIAmDH+dHht0y3b4Phx+Wjzdv4E4WPN2ffgR5u379hJuMfGjw2+ryLcaAcMt2+pkVkbty/TUNu30&#10;8EfUR5u3wZFQTjzdmO3gR4Y0y3b/AMRHm7dADzdv34P4iMN26Zbt8Y0Ybj/IgB5u3Rhu3TIx99GG&#10;40ATG7dEm+dMjGiUCCgeGNEh81MjUwf94gB6BTIPfUOBEhoAeGNPDTKSAJmNJM3EzjQBMSUO5jSx&#10;oAmJm4mcaZuIAmEIodxMkImSEQA9jTJCKGQihkceNAEy530zjUMjjAmbiAJlxM41DxpY0APXEriZ&#10;xpm4pwJlxM40yQiVxAD2NJNr5uIAexqQo8CWNAD1xfSj3MCZuIARCJnGmSETJCfkQAiEUMhEy4cJ&#10;neEAPEIodwnAmSOMCzHaxWn2YpiavL9uO1bH86+pTaOQcE+uxtII8nzGTtj3As/L85cNvGbly5Ys&#10;4LuNwXURiqJpvMx3x++zk1PnR6RtyM23bcdokZNIY/AnzXljzQqsIMMl3Bmfl+zW/wDMRKn5OP8A&#10;qoLkGs3ELT8CJS+VtmAzzJ55V0dxQ5PPG3YM1mUHG40h/PGpzNM39YSoJdA23MNrHzCEEuLRvMBF&#10;oVaTAjkgA+XpLMSZCYEmaahMtjjTLduSDPB00zHb3b37qQ95jGoQGSZB50m+RypjNuOMefjUMeTj&#10;SwJjxwTdsCDkuW8aJOCXkNcEJwJgDLcnPRIesoe7jj+Gnh5x40E4NcEJcSJcjHjTzgYzDyJkbfBk&#10;QA8N53I0YuY86Djbp4lyDgSwIby5AmRuCW8Cetkj408O3AgoIY3Gqlcx5IE84yZ0kAQyD8aG2+4n&#10;nBNRGJXK7zkCANV2WgbsTBen4eWNaDMJo9kJDmCco7nLIrgSl5S2koDQcDf+dZXXFWdpD5Fu2LTS&#10;Ie6V01F2pOaSUI3zl4fPa0/nVPnG0hzMtGM6zFvnyQHSHT7mMZ4/LVvaE3FkkZBuXOCPgXV1P1JL&#10;nMu3A10cDcvM9xci0vagmIL3Bd1F0JOKkl0fs3l8siimuqLYSbTTmc4bSoXtjG4Ef7+PhWtS/ag2&#10;nEp3mC03juiGS3xrmOXzgkFjH7RA3EX8iu1JuJdcAwbAuRuNUhC9yNIdCU3cBL6g9UjeyR85j4Hl&#10;0lvwKhvJG5cymVRsAXI+ojDyRkZud2cnKSDlqZs/cYJidhzN31U9JE851rBxMg+zPNONvpW1SR1I&#10;5bDBBB+Iu8NqjOUxjx7iIlwVy4PjXKLzZnecvm0B+Xy0XfUBNxT5fNBuR2f01tkv2f4GQH8D4Q43&#10;Ai6fyLH6bp8bP2kx84y8taFPJwQzk+A+jauDGi60ektTy45lMqeQalvSIsf2gDvcB7lsSvlHjchs&#10;a9yAl0W7Kk1I3sjfQfFXwADs3eDZzYDkwMg1p1YTwj9yCOwJUPZO8ZBmJ4HnAQVpaROJW2MSy2Pc&#10;jGXmCSaN4d5RjM0lZDDPHHpxjRim5eNy2PA54xiujR6pJe9jJjjB8JWSR0O5gsR2LlwQiDT3OqEp&#10;QY+MZLllDZo80zwd8a2DbRR/2Yc2fMFduLl0hCGInQnWqsEP2gxcJGP6aZZkGEeOPjUMbzBxplw4&#10;xkBg4E0UXAdWEgZbsHT6hFVXmcl5QyETO8KgbcGG5NRXaVzzc3oDaRLaobe3GM6MSOX7zx9NTnwu&#10;G0CYDfub0B1nrfJngRKYNxQICPIgA8MjmMePuKG4JqY+WrVJ6sHBJTsDA+KMipLh5jIlgTHA8Y+e&#10;nhuHLNASOMCJXBxjTACTchTDPHHwKGQeBtjUxu8HA2OGDqIPwZ0txQEm5MAwRpOHg486AkJpoPjQ&#10;kQ8uHaGng7iebkGYmdUm4SBTCOMHAmCi7OBjgGq24B4FDG8IiTPOgADwJ4ZESmDNQ7eBACGiQ8hE&#10;8zk7mMd7uI83bjjyRqRzxqUmtbI9l8xqRzeCDINdO7RNkhZO2Y2faNLmeCNbN6t8rbMKZBHAC5c5&#10;hFstUS8Zmx2xl/P3MHM7pGR18PhUe64XlhS8f+riPPKn6wmsrKC9dwD6i1RxtgbzGXGlU1BcbEuD&#10;uf4lW6kP2bMThNawdRZLVsw3ZmDGC5ARMQlU5sfXp/DX5T5c2MrvkSj38qYTCaSKZA3hk4Lp+5H4&#10;kB2r7CNwHv8AKj7w1J5aOs3jY244JXcc9Ra+3pObSeXPjTJ9u8DgV22VegJyzVa6a6fEcZ6rVJ2z&#10;liQ0oyksu3x5zifdxrCZ2+3lyWNalXc8x+k0AeBYr6fT/wDGu4xim+1jPvORzNSttZ+Jwg8KUCWB&#10;afic+JTG6HqW2JhQ7T7xyCWRfS+eNMxpBcPDHjSGNIamDH4ErXUD9JAmCD76muMnzoZxr4oBm5gT&#10;XogxJ6ODTTMHpwqjQB0eRGN3JxoP00SbuNNflwDw3GBMkuJlPDuKcoJoB4+Bb7Q43rkYAh+9DLpq&#10;k0fI2xh441pzO6zbHwacelqLGnP8srhIMynk4cmenjNx3V3T6tc83mSzVma0SDS0++uD5g3vOfMu&#10;LpzY+3eyR6A0fJIK2T5I0mcCO8ZvtYqwkc+PgPcCMumsTmk8cvCHjMdXDaRLxtp1NQhPcgGUttZW&#10;S5BxrfEuePN3GNdXbE2cu7JnhjH1rS4/AdXGTVg5lvJ6ijmItCFtGyyMg4HL6NyfPa01tmxuoCyq&#10;+EwBD3zU3nvrlGm6wchmIDWLltXapK87Se+zA3cPTGonQrSxLjtjaBVhDUwcLD2gJNUhO/B7q5dk&#10;8jnTls+gCDOPp99aps7nA2bkEHM3gV233F0VszZtpq5PHGC2ZuX2YnzrLc5q+2PdumM+r/Rc+geg&#10;mW/W93LyyrTtqlWNqnmzFnAx9qb8wgsl9adS8vJBUZwhOLUEXeR99cr7QKbnVNzbfLBbLctwZPB8&#10;NCO7ufEHaUaF9m2Uykp4zH1hlt/twLkueScsd+Bme58MqMVZtUmzxycLY+iTy++slI8c77ebLUhb&#10;XcETStkZuWznBHpxpmaOHps8epbXSErpcdQssbnnfvrMSUuVs5PBqkQ+aoTSYy3zkzp4jfHxqyOJ&#10;OS5kUMcncx5O+i8KQazILvp4mQnuJ4kvIz5wLlxQxkc/sL6fTYNmdcFp6YgNAf8AD8a78kdWNqhZ&#10;b4w4Luo28heWvAPGtIoPaQ9kMxA8bHtx/uLl8ni7NxfxHTYXNdNts+E9At4s8YCjuFSrDZPTm0KX&#10;HjgtN5mMWoT/AFJbN9rFMVC2A2eHE3jJzBk4I/lWqEpPcHIDNuBcU5zYzfpcZ3dKpKvq8J5C1xQc&#10;2o+YnZvAW4x/vqkkZ3my9btrGyv7WynOAV4f3Yi8055Sb2SPTtnILcYyr0/l/mDrlbndPMeYOX+h&#10;bt/CY/2WS4lufcWhbnj4AJlxKxwNsfWH010RgAGV0+MxAYF0s4p9k2krGMJyjuC/fgWDyN4NsS9G&#10;tmHUnarY8DYGj5axMoaUIzEZCbyeD9NaRS9SDj0TcfxVhs8IRs5xwJmXzzG5+ohyLVHxL6j0Ck7f&#10;dh43nAQVoZBo9MCSV5Ygg4+VcEslperO1acswH9qb9NXBvRb2nrD9ye4AgtT3FEal1pVakZ7mS8F&#10;ZK4nA4xq4VRWA43uCDgH/IqfueMm8wAyL5RUIeMyeedHl/SWwTiaMm2RsfpeUuY55MN2e5FZG80c&#10;me4+/wAzVX1wJm1GtVJctgjgPvEFrmKqy8mpjjP0uYnphON5ycuMn5FVZhcYDzg5iD65weI4JLda&#10;xcgImbY3jI7mA+fqDWYkqxyzyQIazqRwYmRbKITjLfNUapRbht2iALzkkKK58i2x5Lxs3vsxykCS&#10;7u2que6TpOYzJyCAPUKtOebzT023N4x5fTIstyVNaWwpu0dsSOV7hR55lGAW+jKK2Tv4FcKL2sS5&#10;yMDwLG3MB6tu0uM5htYmL9tZNp2/KVko+pCM9+fwcZBctZnqypR0Ccn9M7qcDHVsp7SviI5GX58n&#10;hXFu1ieNpa5OzZsRE3cuoT31ZKfqybMJccLAHM1CLmmpJhMY3u8m6hU+Ejd3AmO2v1Bhm8mPG51A&#10;kLqLYNm9cNqbe+ZAuaZpVgwsjszPijju3EBl803watotMzrajqiuNogn82O5DzrqZ+1HsW7TLUgH&#10;y1g7OYNoCbyb9NPE2mY+M9y3006kT1ptg2cpc2ILG7x2lSSS9tBv286kHmKhyesO0iYw6dv+RWqu&#10;Hjls2A2j6nMRT5YXjxKk3YdmxkJzEelcwGFtjNdJBd9mIRZjT8rczLJY5nU99adMJXMWY9wcguR/&#10;CSXfTBH1CtjISN6cwep+5GoduYmcnjg6a3KV0+O37fp/hY1W55T42xL0GnATpqJKd4b5Jhrx5jJZ&#10;vlHH/OtmptuRmM8ZuAnU99VWaS+Us2z6ALG5H0yE41VZXUjns47M3B5i2u6R9ou082mNpO5BG21L&#10;fTJwLGZhWG/uTuWx7cZFW5xrJmTy9kHPzI1ampRE57mFw7DJuQHPMudNEmcjxjPGEBcA1ZKbk+/j&#10;xh01pzNmO5ktY1lzc10w5MK0yuk6f9tBHGe3b6a6Qmk4ZTJlgCDOzF7SP3PEs3eSttbvQAtxj8ou&#10;RXCTzhlHLcHfGout6ncLUIr2zMez21wEYbvNRJw8bQNsmnH1FW5443CYgsnuQK+SeR/aQeQ4h+Wh&#10;21uMHp3e2ZLOGeMgI7GT4aDt5O5g4NSAa1oYxsCWTHuatol1EnknlISbyE+T6S1LyKkocrkbkxMc&#10;f6auEjl9l7ZjBzFDmk07Ncgx6kBFZO3GxnIDRgFqKLujqC1TCm2TMeMwN4gHyyf77qGy94yeNt23&#10;4Q4ycsavjNwOZDO2ju4xrH55R+5kPBH+oJOSlI94ppJyNshj5ycsiD1BSc2t3owFwDFdGRIlSTFh&#10;kgOIkA/Nzox/xImM4ZAbG042/wC/AnboUik+0AbaU2YwXHSZbzBzvui+trMZh95xwAt6uotIk8wb&#10;ByPNPyyJLguNgldWToLI4THuW/8AGiX2kJoRmPkGXykBl9UMjNrPf6ZOBTGdUS65Zc6cHK5SjpLb&#10;y1OHjKAtmAGQmrp+NPS+oG0qIeA13B5aDy+3BfgbH3gJOX+2nm8vGZyA0fBa5n+pIcOSGHjhtOyb&#10;4wPcgH/vUTNQN5LPmx5a5Y7u6Hyydz8yemknJKib4EFzpEIPvwK1El7lzuMYZULU/bwJCX1D3Jt7&#10;hxbUlNvZOTPqBIXTJ4FW27gcGT/KXZg5Wy3k4TAufirAa42d7gTGz9oguroU5O3uHPTcY1fbKGQg&#10;++g7wgo88F0aeHo5I/N1Ey4GPjWqZtxDbkH3FDI3/DgIplxsH9LTUMjy8PIBADzP2YWCPg8tPEcD&#10;j6CA7u5g408PPox9NNpEXFkuY/8A01cKbqh7Knu8wWieYqfwdfITlo8NuSPg4/LR3NsR2tw66ofa&#10;RTDklmA5ZfGQtwg7ujGr5VlHy6fNtZiJ5/5ltxrz9Gz78C1rZ3PG0D0DbtUreMhbWkVcVk+X2r3F&#10;yDtMNmkt22RzH9rnq7uZaTeW12yTqLJZfT8xbDsx6ltdLVZtQrCQzY7aM++NbtrVFxwIOOYSGp8k&#10;ANzdEWpCc2rcMWalVu2c9uHGPJGr5LxvXI2JmfANB6oGRg55GcfMSk80GYmjp+YNalJlm/bvv7bH&#10;ADd4/LKqHPG5I8lhGJfNCQZDXUSJUllseBzwdMiQgoMHeDwDPHAe3GPprPSPHtzGrhXE4IaxHAC3&#10;H5njTNNysjweCMBSdVPmu6bcIXlPcEJHxoa4nBGxMiMTQY4CYIONUl4QkZM6tSJNIb1I5cjwQHV2&#10;oeaEgmILx/p3FicruM9aBaFS7zG5vGBkWLmYXUxXrNrGOqbHYejkwf0pJ6VO4itNDEFbH8685mex&#10;j0VI6vQTQWor3VdUuQjBHGDe2YxWyN1Uaar+kY3GGMD9hj6gyY15Py7y1k8KieyO9vE1uvj6fxnr&#10;GUycDLdOtnw8JMcbAJXKCh3+aZPhjVolmx+nnY/ZAFJ8RbnJKKms0b4pdVLV22J5i6m2O0ORsP8A&#10;rG0T6Y1zGd/aBLio18chY7TX4fg/+t4F0LkyIztx/cPP+e+qg5fj3uXagSIXL/VMewF9pXs6Sk20&#10;HAASzeeSMcGcJ+WkxOd+YdVV3n13IuPtsoPMknqyy4OQwHSyqs/Vvcts7PUgXrbOKbbOWQI/hLGX&#10;Ftg53N4DI45ZPAtjGc65Ze5rI8TLm8lxP+3PFSa008YuTBIL04hoET0Rj/8AH0L1K2oUBLnI70YB&#10;Y/hrkGr9mAwF0ePyyL2LD85olaaenp6B5vlOUmxu2c4+n0+lL0K+m2fTWD0YoQKACSECT2gK63TJ&#10;RWdt+mpzHq1vz6FcGwcR9L0r5I0JAtUZnZQZFVqlGKMuMSQmbqxnh4D/AFbtFIwL9SSWkYxZKZIS&#10;BzkWvbxgHgjWNyCAnpc5F0FL+VgMBSa94egp7zRc4+4obgg+NXCYM8A9YGRASSsdvIvg0h7wS2hr&#10;gmnjTzd5ZFgUzdxvBnjgTAKe41s6mW9PInhy8Yc6e3jds/cIgBlm8wFWqU/KxhGeNZKQg+OBadTc&#10;8Hbsm4OmRRuPqDQpWRsb2bvoa3cNmzmyZZ68mBGz3HAdGHjgjxtjj4/MQPLtNJfjbYwrH24yQOcm&#10;mtUp+oBxtgB0hmGqTWDMYXO8hSwCTe7bz8aJN24zNjqtyuYDeZI1McN3LAmOPg8xMARJeRsPn5CL&#10;TqL9m1janUQ2myS6cNrJuctUeUORg20T3ICCWY800pNOtsgjBuz63ATqdxHp5T43LbA5AL6glQ6L&#10;5eAwMlpbN2O2cy7GzOXH5fgSUFpVfVvcNqYrB8zeakHTXckwl7JyQ8bM4sfMt+NecpKfmLaowRwH&#10;z9Nd1UfMLI2ITezm5RBpHRKXLs/MRkN5S5N5+48zlrPa8ocj9yxctvZ3I+Z766iZyN7voII9SBWo&#10;kvZQNjtngPxFa8+JuOY5xRbns4DmM9yAn+Bc9/Zcbxs+bGPbjJdt+BdmVAzchvtm3tASdNY+8l5I&#10;HJ43LEWDpjTkpqSPvOXWcnnzYh21gpIB9T3FMnEvcwDBHGD9LuLVHjccA98k74o7f9mLngTzyaXm&#10;x4HjHOTp8H6aS8EpM3by8bweAJxDNy7irdwjZzuzw9yP4q1Sn5PuzY5rAiQD6ZFldWPBmsRh4CF5&#10;YlmO3SxBT3jwjaY3oz5B6iuDdw2MM7wKA1A3cwNgRh4CC6qqrdw5YOQQR3R3E5PZEuHnFt5MbJuA&#10;i1SYM20qbANf+Fp/4lmLOYEDMQGsXFcJhNN8HracBEUWNsJxl48xkx8yAfLIhu+ECM8EHGocrmmD&#10;RjAIkF3mI847OuAwA+JcHxq1zj9IBrd45jHkPcjGk4lY3+tBpxj1UiDsk8uO7zO4mZgzIz1oD/ho&#10;QfkGsx7s559uNPThu2gJvN8RGxOYPwKkvCY88Gnc6au1Ls72ePU+GszJ7bS5BW5wzbGbZOBTJfI2&#10;0DbJqXOX40YmkrwOTwB1IEHHUDlmTBYuQJ3dUJ7TSnj0ZjZeairdWPCM74e4rhUDxtHMQGj/ABFn&#10;u0xuO2AweoiEjeB3ZK3vA4+BLB8dAZWPGPGj1vvwLcMsMS/R4+BEtzxj8tU8jzGRXBm3JGPIsPJ7&#10;ai5BDeStZ9MJZgzrWXjNy2FjCqG/HjJ7ix4z9fjHPSAoCYONWOVuNTAqTMBkg4FMl7gkBALT4k+K&#10;ic1RnPCB+RXwdyMeO/cgIsx3e82xwcaZl88IHJAdYjsWruLLrzSHjjT1uPqLPXhBhc44NOAiecOC&#10;Ri56D2ycCtRSDwwNu4bfEgR6Xsx6Bg9TzV+sP/kcDGDOi8vIoodtokrbiV6h4IDoPc7kavkwbk7+&#10;nGMSzF4Qlw8f6i7OERODwyWSY4NSBEht95Honz2uWq3L3A/IVkG8FuRwxq0QTJeQXA50/wDWiQ/v&#10;IAxgyDL0lm7e7c56mOJwRnng6aKQLVtEmg2w8ixqTvxwOAx+Ys6n1TOX7jHGVaPQgCTJvukfo+mR&#10;KzvguL7fu+Y08LqprazTIKfJNG+C/YjIotL7KW+vG+Pyy9Pvo9K/QWMm6OAW4wdRalJ6b78HUXkk&#10;7Muhqcu/0PH2noKISZJWa4ldCQyrdGbIt/puFy09k72XZ+j5i7LnFNE5RtSPp+BcvVW7cyhydoYO&#10;QnMGtDk+frxbfA/ib/HWzXx8SHmbCqZuUegUhvMLOfmIl2y3LYuqoY+/YyJh4MfGvQdYS+PU8f7b&#10;i1OJmODg1IEA3ckZMaHDHj+dHW9zgVSkaKLUibkwEVkbzQUHGgMwtwKq74S4naaeJ9L48mmPgQFw&#10;Nz30pO3I5Lz1cCZCZz508nKHqBUxvNNXWWhTxwytgjDx9RZXMLcfAmCwxOJg2eDxwKlqVwIbGvum&#10;gDwyYESGPGh0A8Y0Rl9xGp8QEtzwJkmTjUzGhxD6ijNU33ZnszHUIzmcntwdP511FS+x+XU8MEZv&#10;bHRNUfkrMdnY20qbWbFwxCrsCR03On7I4ZlabwEFp+NQ5NylG+nDN8sxmcPHM1c9myQAiOuo5tcC&#10;wecN58wmO7OTlJ0ri9GqbouUy0eBnaHpczvqHVmzeXP2T5yEGsTl/wCpcLNzVX9h0CeX9r9R54yu&#10;rOxJiDAATiP4i6crStHsElBBHznFrTWAzChyMJtrAKT4i2yTyeXPHLE0yPk6bZH4np6/lLcZbU9Z&#10;oWz9vNp8MAZlph5Yxi78a7epPZnJaelwG0Z7hicwhFz2PaRSkhHozVqN1/IqrUHrSSFmPROJwbzF&#10;mZPFtknXJcqMbNXlFsmeiHgILUWA1BL9/c7m2ujg6hFlc49aAkeSAG+G8zuJmn9rDmBkeN4xLjcF&#10;WW7GSlK2/iEJmxGt3PhLhOJHJabHgCfeHROYQqp8vp8j8mNzpwLWqPpck7bb/GcRICcsngwIbtYH&#10;NpUyP2axyDF95IufQmet2i/n4vmHPdFqs+X8py7WFSDbX2Da7jJpE1UHk7d7T3tjYGsPzf8ASodD&#10;jI5qMDlycRNXUXVFaM2T8e8swW/idyBeqX9D06/i9L4jknIbJ+0Fq2X1g2q3cd8PcdDFqDtLSJpP&#10;JLTwzxx6hycsff8A2ly7RbckkenDKvvROY58hbAzpvcxneRg3h6TqOU+andI7hkZJtOL+8vhS+Am&#10;oMffVq/q6Tsge3Fxk+Fxqt0vS7kz079/aePfilwBD9OFa0NvLuNy+a/EGNFIGYt5GSd6zk7oYbvU&#10;WG7QKDbP5iCA013dkPqE8a2ba5tgbSRtuzM4sHTtFx41lcjeDqHO5AXGT9hZfW9M2xnaLEwup2/m&#10;N+l+y+QU9JQQM+Mgrt0fGsZIQbwhwwAuRjFdt9xPVBNJ0wHZC+ufVUzYvVkpCOawPAazjmEKiE7r&#10;VSGLB0KptZhtaVw2j0WwM/mIDOJfPpC2BMnk1+KNtdW/VxsTZThzeYHtwE6glm9eUG2Zssb98UkD&#10;fSGNbSJqoyjF3bbAbI/W0nTAefUjSqDbgSsG1lyxt/EEsHJT7a5jjB+GtIo+nyPHIAtmPV1EOcqT&#10;20Gn1rWdwtVBkc0lMQTXcSkjtaY1cJhWFR1PvzkLG5c8oXBAltErAYb7aAFuMemMf7qG0PPHrNkd&#10;tAe3ATmLahJ8xnxHP5Obbtr+EqsjG5lrkDl4fq6a6QkbebVJITubAhhGW0Pvxx/KuXZxu2847/01&#10;2BsDnA6eIxjf2nEdotvV5GNdA7dUc8jtGbvJHZcggMAre3zLqe7cl287nAxuRj1VMqhxvMxfGNdw&#10;OCluf4VgNQPCy0d6A9uMl0XvrOD/AFA9UFaby9wQacA9MdpAaL2ZzarZj7MAtkhdQiWyui3M4cnM&#10;bTaj5hF2ZMK07KkrGOSSq3b6heBbFNRmPM9ryXtqPZAk8qut4yC9pJ341T5PWE1DuIQnLj8y740z&#10;PHExnBN8eHuXOp44/Cnhydy2sR/CuE8aEuBO2XatHkuctgBNvRHTcup4Fks8cNgtgQB1IOYrs8nD&#10;matuzWwBDg/fVJHL3MBDwR2sY7qyy1Bdtm9cOQksy1jcMTp8ccauFUU/UbYYAvz23Tj+zDVJ2Dke&#10;s5iCNnaGYhbVwvvrpbbA8ZOZixbQHuOrVohBK2YmoS65nTnPdQSuSsGwGYTlJHzHv/akRxubY7aV&#10;aelzBf3ah7RHm7DAzbWiW/LVqoOYD0JazALfXHULwQJXkjkGb15RbmTklUyeAL7YK5b99UMbMjxz&#10;eg1I1v1WTBy/c2X594t6VxUN5I3LZseOVHERr1CKMKDm+uJOQw73fGXUS2b0O2nBD3gXLa1RxK2z&#10;aXHjMe5ctD0lZNncnbORzVtB7PAPpqCbtKNPGJtaYbWmz9tTxAGC+FeJqDGPuLH5xL5iEmNyDOTV&#10;XXU8oPspkeazK7qF9mGX/EuV6orjeXp4IOBJxj2tHzYSlA2Ts3LwgIINRbxK6LcyrcTG04yK1er3&#10;T49d+a1j5Q1103bsg2IHnAQvlY1tOuUZnaKHsz2qPZa53MIN4+H76tU0I5gmJ3k1AUZnGru1paQ4&#10;JTlDT7fG0qEQzgQiDGLgg+IhryuB1C9A8fnEOMfLuLLeW90zdvs/mJib45tMwuOWMnOR6X0u2bNj&#10;mgmvLFatq4TBm5mueDU0lVWdJzoxPcu6iiuLKDH543cwOd2N/DXPk82fzEJDmjBbucteg88pNzLW&#10;TGCMFw13mKY3kZN2BA5AIkF1J/0xNJ5yy+j8HHx9QhVMcUOTjv8A016EVJs/ks7ZHs+zx2uWuD54&#10;ObSdydsYBcHxVi3ttBNXmAemyOZa5PBHavE81WScS9sH4hiczVVP3x7Hn76MScY2DnGbjWml1oUj&#10;xHhG1+CwJQ5hOHr/AEQgFp9MaRCEge4/01DI4JAPH5flJ7nVAkeZy9zGOzpY+ojA5fp4DH5nmpmT&#10;zAdzBADORWR43HAPBBqRrFc5zDTSlJT+z2wc8epb5ngVkl8nbPx44wW4B9Pxoa8ZkjJgg4Lqsg5G&#10;2YWN8OIlz4uBWwkCXkx5cgHgbaf00HcS8gSZz3Lisk0qxlA23YMqEOAfUH/qVPb1gQOQIPxP+1Vi&#10;i4Uezl28/wBcPi7sP4S06vJfTskECNme4Zxy1jI6gx38H6ipLyrLLnHHqRjQNuOopO8l0yZAgMDP&#10;5YvGqqOYPY3OBnd9n1N5HxrK6TrB7A5xx8knwke3edOfu2nc1PkVDgQ76Z0fRu2MlLTUI59qQEFz&#10;fAt8nXrJ7N5M3AY82uxk6Ys68xHm8s2x4HPU/wB4lj80le8kyLmHcsxZLbGHcQ+fmrjacDI/pHo1&#10;XHrj0hH7NKpXvkZOoTgggWA7YKsphzITxsz3P51yi3psjYmfTWnOKb3yQH6lvqJ/qDHr6dixU3nl&#10;slT10GAy+rBhcZFuTPaBNoGwAtnxdRZuOg29rHBxkVkkdJuYCZD63TXQPpb2zkkZNqtsuHalWP3p&#10;9cRIx9NadJ+zo2wI5qARI+mNtzo/yobI9mbY33yauiRk1SDbKZTY21Nza9ADJ8UuONRTe1tm3jKm&#10;t3DsDZmPsQYJw/8A7QLTbeRB5hF04NvMXjbeWb621cdRciy/aY2CPA2YiIHmubvGg9WeuJNTNt2Y&#10;AyD0x6WSBefJ5Z6ltjDunZTplVrOip5vLAgG0b7ITzC99cW7dJHMd9BHGAuAn76z2X7RJtMpsd4/&#10;PcMTl3VoTyuCTt7jmT7eIx8sa00cv9E2xZE62SoweaUmV+2wd+6gNJ1JMaPe5NSAf7i0icM3L8h7&#10;NocA+YRZ64k47Z4DHuRj6i67GTWqMx212zqiT7cBxjO/nD4swj6Y/B7qxMe1CYmmJ+zWIh7xyx9y&#10;BYnL6gby1zZ0iQfEXYGycjJsyPMtxESMgtMZVizdFRm2dOfEWye2VusJg5c0oCOZTUt7y/GntldS&#10;PZJKTxx6cHNGjzin3s+mxzTIAsA+mLkrB9olSXpsCTs+T5YkYzJtk3rEu+zGqUvLx1hMZrG8Pku3&#10;Lih1ROGVNzGVbgxuBZluk8Cu1P0eNhLvf+GtUZ+q/OpxIcFgW+zDU1e4ooX2mXZ5Q5zuiVt90ukX&#10;re03N6dcN2zEu+gF7P4Ma5mozZ4Vm53+xvEwcXdTuQRn60S7Fp/1R6cpWnLL8G+OSapCdyD5UH2f&#10;0m2jJPH789uXjLati76Tk1Kg9QxY1EvTIyvf0OLdok0ZNhnk8tfCwN9Vy988y57le2CfSRzuzN9c&#10;XWlQbEyvCTV42tNwk5Y+DIsHmEnktMExv91IYfLGLP8AmXZ8sZpS1VnJ5OFKt/Keimx+tJqGlGMy&#10;nb63vF0Q7v7qoc8riUs+1TPz7wZu1ujXJdL15Oqkm28x6kfKbXMgQfso9VEwkrAfZt8TiYOC+2vS&#10;LUmzFSZVaxPRVpsOeySOdTLtWZQXRwD1VlhHjltnj1F33UlWSlnR5wsz7xbEUX5158NqUezcpvTe&#10;twJ/Rq8wxU5qXGbtkiCs/TEO0izCaTCMoYwslZKRp2VS4ofS6BcXStLzymGbkBn934YxcECj1hq8&#10;tB0GnOWQZ3DJZfWFeypseyAo4CfCVJbvJ0ZzvL+7qLtgk8lO8vngbrhkPl/P8qvlLuJdU47JgXIC&#10;dMooF8SlsbcXHMx2alyf8QDdh9SPa2JI6eCC3A31XLleukvZsmEtAzYAyD09NeadJ0OyYOT9jgLL&#10;4ycwhF1pI60nUqsBf2iW+W5H/mLL2lNs6c6frUzYtfUbpuTiT9w3GTljL3EyOm20ZPZpry+mJc31&#10;xWFVmm15mBq8lPUtc79lZ682kTEI/Y5Vu8Y+oXnLaR0klXfMzomrOup5JxuRYA2iR9QmRcH+sZVg&#10;6JGxg3ETgzgX5EBnnrSNqebYJUcriYdMYvH7y51qDaBVdbSl92kx3h6TqWuCBcxM5YiW2Gm7MylK&#10;r6gPUH63DaTsjsGdKtW5nGlcbc6OP3lvEneEgkp2bk+8PZgW65ITQggD5a4/2T7A6jmU2AYMqLZG&#10;UVwjnJAuzNvmzeo5xuIZbIyjakLqWuOPwpGaqa2Otfwj8Y7asZ8QpoMbmQnbM5HL3hh/drglzrUl&#10;Bz9m2O8mpxD+GLxr1gorYrLpLIZXeBrbryydz9pcAbc5pJXD09Ps3udvduLk5mSlwndj3DS0xsSd&#10;/ccuUe8csHN6/wC1E0hrtKj5XNgsscb63G88vPHAuLRycgc5jiHc5fjWkUvNJ9LZdvhruAf3a5kg&#10;Xo+MyaZJxkzGNjHfkno9sYu8zJ8IkA9Mfzqn1wzemGds2PzOWNZ7Re1SSmlwO0n2sQv+4ltkjbyk&#10;za8zfXICLTmpa1VZi9pthyvL6wc0e5AwmUjE4ZONNX2v9gMxaSZ9MWYfZiC3jcle3mzMcyevjGfF&#10;cQE0rZeCBdM06wO6lErl5HxSRj09PwQeJeM8ycs9NuR9PRaemYHN9an0GHgLI9hc+qGdACEBRwEL&#10;zFvsn9Xup5JPgMwvshC27i9eaj2YMo9ZsETPd1whVm2CXSd77M+ER03KUY+/jjWzD5hlyYtfzflF&#10;QcAm3bOe9rlLvaVJZf8AtEZFktNzhk8cggCxt3NK3xroStHjmdsu26hPcgIW3cbdxQ5XtApig/8A&#10;5DyMrx1zd5c9xEL8J2LWlrkNVL/EVKOj9jfqsMY2/aM7Bb8sX+pDtrFBy6j228wHENrd07vHGtB2&#10;WbU6vqdtvMD1oODqKobSNlc2qSdMZlPn1xqMvL9xYu6qXvyDTchale4TNicwZTIQMftBvLH38avm&#10;2Sj20AwOZlp22um2F/iT0jkdOSRyd4ztS+AYrXyBWwD2gUhMmx4I9TS6mfGtma5TVWLI3QnHj/2H&#10;MZk9PHYKNqR1p/OtIkewsdQkAYz4TeC7qDFx+8urqrZlqTfpbLZUKVsidTvrLJnIyU83PudofxFw&#10;sznLpnaL806BGGtVufCGKPo+i2Azx2O0IBl/cgVCrAZIyAssRS+X3eWPwJ+m6swDPAHTjJ+2vqB+&#10;3cvAQdqCxnLyyEyQLm9OY8rrP1Zx/wADoU4zH1bZXnDMdTykEhZyPWJzHpC4MH7CPSv1HysxgM5m&#10;osHUGL/UrXPdjlVtm+NnaJAPV0l+PNtDly5BJ9UcDcVolovGaBepYHPtyMX0161nF5PARLf1GhM9&#10;hdFuWzGAwCuIJfpapckf+pXBmPZrIRnssWre38KBcf15tcmz9z2bJD24B8wnvoDTdF9sEP29VQvi&#10;DGVbLqlqsZIIoWMsbXHR6XEbZtE2oNqkbHltN8fKIT3FhNdvKjo+ntwjOUe8NV0zSkroukmwIAzV&#10;rjHqXbvGucvWJrf7TThlFLmVxs3a2yftrzx7bsjHXwI+z6e/uHWPxrsbj7L93i/KcTM3lROXOBsY&#10;pPprur1d/V7ridzEEymV1uyb2i6vX92FYxs7pOo4BnftmIhtR6hNWDGu19jnrZ1XMJtKqbYSNhg6&#10;nfyeJevw4ipPvrp908/T1dPseelYjOOzwsWwM8GlcKsUr1+3pBkeNyHfAj+8D7+dXGYbQJUwL7ZN&#10;BEc9Nu2XKW3us5rBKsAWJTvXhdQY1i8yui6r0sPmLRKU3VjDQKfYbNqz9vDuDjy25cln9lXR2+pG&#10;noANnk6YNzE5Y7q8kPTsurN49O/7LdAgIXT1M61iV7K20tcyqOd70QxC6lzwLjFR4D9auCfpx/p8&#10;fE6BLna+TqddPNm8pqefa01FgHy2wi+NYnX+wOU0lOgRhmpXBidMnQWqbM6okshnVlse22u8svHH&#10;+0nq/ox7O5lNZ7HUZR3BEt+TBAq8lmYvLkWOvqPfaKfgGzXWdP7pntcN3LCXbmzOUcBBcxcW1xT/&#10;APW0qbat4hdRX2rJhWgRMYAvikbeZbV12ebOJ9X0xPONVuBn/wDxWDwo5ZyUqM3SRIyHpqE5NKZO&#10;3Hj+8drNK2lJBgYB1DkFc+fIuDvWeoaYOh9rh4B8wajbWKsmMhnTE0ACt3Qy6g1tnrD7QN/ounIG&#10;2nBOPvpPBg6a5Xi5WbE5hjZSI7TW/wCI0ZuSiSMXIQzyzzZpen20edzd+mLjTLxmOB7ejB+GunKf&#10;byFnLgGgngh3Bag++sfnkrHMr8ct1Ph2l7juqbuHjLzfpPs7bTKQAmu/NRmJ5eBZ6OsJtSTl9uYL&#10;lwupdFwKt7J5e9czEGvoty3SDXUW0Sm204mJ4G1rTEItsffxq1Lmxu2Pc7aOS5w3ripGx38E1ufD&#10;uqh0nT7l459pOW90xrfphsznVw4YDiHAQvL99Wqg6PcwTrs15KtzM381Idmpbb98RCSq0zGm6gJB&#10;PsZgcvmE7kC2aT1o5nxD7ge3G3ES38ix/aoTs1zNQ2BEgJy7ayWj64m0ke7y2PbMk4zdHufU2s6c&#10;mHaO8sbwCkgtXCXCpVZtwJLRggp66Ps8V1yTwd1Z6PaJOqnc2YLQ47XSHxqhvKLvEOZye38Qq07v&#10;qCP9MZqCtJtVT3fIwa3UtKkt5W5jcnNfzq7dltoGwIAnzq7U3IxuWz6Ow6JGPqDFk/EWZd9MKPqG&#10;bt5GNtrX86W8aZ/7xdjUnQez5+yB2lPC4x8y6XBAsrryn5TG9fQSe0Nk38rvpHWNH0mDk5Z7N0aM&#10;SeXtoG2NyfIMv+8K3JnsbGaS9pGmrRvAMVwY7utGs3qCj5c26/4aEzRLkgeaVASayncDHFgb8tZK&#10;zpd7GS9At4kdFvWzY7+OVb4Hlo84o+dSpsCZQAK4aka6mlyFaialRE85dJTb0LkAXmnAurppVGzG&#10;SSWVNpaxdOHoxahCi6yzeuNoHb24hjlQhnb2mw7fg/1Kt1ZR+4NgR/2pwK6QZehAtN273ATtAFvW&#10;j1tMd8Dp6umtsldWDmTnf79uP4SwFnJ95bHgg6YrpCIlR9UMpbfbGY3LnUT+6F52kzqiSzWXH17b&#10;3mrDaglY5kPee/8AEVko+oJdvNnSwXRCuJ6eDbP5scN8TeP9xYt7VtHOTac6tx4HK0JuPAMGPjVq&#10;+xY4Jt7Yfd4CdRApg3GzJon3gOrqLaTNtIuiq3Bjp5+ont8HBnjQEk0HAg7yaEjyQK2gRcDZ44vE&#10;z8aqpLaJOG/fUPjyK4jBuBQ7eBHtzwIa8IOAanuHUFP7QsuUNZvCNnOOBDZwTGTGnm5BwDxxoEmh&#10;SeYD3nHHwLWpXWm7NsEB8nllXN7eYDt4FcJeMmgn9odedFSeYEmQ8HwioPJ5wQL3du4qHTc4chc6&#10;Ku1xlATJx80l1NP0dRUHNBth44NQxOZ7iPTBmyftsEB7kZC2lksrtuWVlsfOQXLF41amZHrNsCO/&#10;u8fmd9X02kDx6sNlbJyO9AcTdyPmeBcr1ZT72Wks98i6ik9QDZkO5fn3gI9P540HeVgymRAGebrZ&#10;GXl9+NROhVds+bxxmSVubYI+4tIpOYMoGx4HPHzBk8CvlUM6ceOcbZ8XB5dpQ29HyUJL0D7loQPu&#10;Ngk43sDYDwxxOLgrY7vcWezCsJtLSPm1/eLheZxq1U/TbJ4XI+KMA+oTgR6YfZRsPHGARDfDTt4T&#10;cYzccuXoDd/SW2TiYEC5YhZnuRjFqEVVJOBth4GzHPd0yJkjx6/GDXENCQfulqGOS8bkAsaqs0mk&#10;u14LCAzCXjDxnVVmDwcHJ1PiIcCAbOHDkznHGqe4t3Ppp544JHnjQ1R0jrga4yEUMmdGCDxpnd0C&#10;BlmPArVLyYEHG3JGjzNukOQXJcGLhI1DITTUz34/1FDcD/IkJSOc8AkH/DSwIoo+BaiDLG05b01I&#10;XyMfgThYyMncjUy540yMaewd9ADw/wDY0SHb7gENb5CY09c/DUYweHzFMGPH8NM/pJdNBQPDH4E9&#10;p/wk97kC+kAQbeDjupW8HH008QmDPGlb8HTU4DNvARPbuO5gSSGMdzkfUQAicv3BpkeQeRTCDHGl&#10;bxk9/wAtBQQx2++niXE8PmY/L0084H/DSwBvSS/o+AphOYofHkQAuAZ08O3cycCZITv/AMRK53I0&#10;wB4eQaeJ7n4aZuYEzvA4B4IEAPan6aZGPARIhPw0iD00AIeSx40h8r3EraQ8iCceGPuX1MHcgTLf&#10;37WonkAPXBQZ/hJnppcCRCE76AHrmBK3q50rmP8A9VIg++gBlPXPBp/UTPBnT3JIqAJmn9O4kO5B&#10;wfiJD5fuWuqnifvqcBkZMCVzB5qe+Q9tK53L/MVACuYP8xTLmMmOD+EoYyf7EmbaAJnuJaXc4FD4&#10;OBPDISPOgB654Ommf1U98/8AoS/2RADI/wC7Tw7dvOmePP3E8TmY0APD/fS+RLp/9VNoAc+TjGlb&#10;xpEyDwcvy0yPPwIAnL59+BMjJ4Omlb7kCAHrY/8App4ZEzc8H6iVzxoJx65g408TJYUMaQ7aYAS6&#10;Z8aXBkjTOrHx9RPW/wANAsRCc/waSVvud9PEImSDH+wgBkhEh5P/AEknBB2/qf4EzpqgB64NMx9d&#10;IhNPP/vGkP8A3cQTj3GRIn0Pw0yntM2SACAF/EgTIxpEz8HAlpqgB/q/3ihEJ3EiZ/w9VMkISD/M&#10;QAh3NfBqQJE/3cS4CJW8GSBADNvTX0vkmT8NL5EAIhPj5FDIPHkjTxCY0z8+mgBlMk68ffUwY9Py&#10;/ppkmT8NTgMkt/5iZHa/Y6ie47CZJy8HLQAo0zxp7j64vKSH/diQAoFMHzPfSGT+H+RPW+5H1EAP&#10;DHg+Gpg8/wA9pM6dzGnh/wB4gAl0/c/0KZcUO3+RPXPw0APenrpm5jTNzHwfhpDJqIAmXP4aVzAh&#10;oyfnInrng/UQBMuD7lpPDJjQ3eMH4mqlpx5I+ogAlf8AGBM3/jobc00iOPH00APbxg6+QfLTOmoe&#10;8YL6Qxj4OWgAlcHH+Inhk0/qIbcJGP6ieuf3qAJm8YyZ0yRwofB0P0ky4uR50APEIlx/Ombmp7ie&#10;1UAMptfNwkC/NT/MQA18imaUCX8g0yP/AGRACGREh5C4FDtk/U6iJN8nyc1ACHkUxuPUTI7lv/qI&#10;lbx5L6CcVtEm4/4iZbj1Mfc8tGBjs8B0APDGpjcaeHy8lpTBj+kgBNxo83b+NMjb/wB0jDceD9JU&#10;APN7Xno8Nv34Ey3HgsY0eZs9PB5nLQBMbt0ebj08aZZj7/cR4Y/j50wWTG4/BdRgYx9w6TcaMN26&#10;oJxN2+AaPN2/cTLceNHm40AJu3R5uPTyJluNEht0ATG40YbjTI8+dEm4+4gCY3GiQx40y3UwfjQU&#10;EwfNRJuNQxqYMaAJg1MGNQxqcgByBTIFDgTwyIAmXEriZxpm4gCZcTONM3EzjQBMxpm4oZCJXEAT&#10;LiZ3hQyEwJneMCAJhCY0zjUMhFDIRAEwhFDI4TJCKHcQBMueBM41Dxpbz8dAEzGljTNxM41OA9cT&#10;yh40zcQBOXzcUP509jQBMuaiWNNpzGgB65gSuKGMiVxAD2NMkImcaZIRACIRQyOEyRwoZCIAeI4U&#10;MhNL6ahkIoZCJYEy4uFfXUnDmBlI2EHAQRSEXbC82fXQmhDTo8AT5BtbX7aagsSeadQTQj+bAwcH&#10;KGuxtmdLkjlIIHh7kF3TWG0Psz3wh43J7Zh9Nb9I3jaAb6AOm1Z6RP8AEko3RLt0h7ZG71mMDMxx&#10;EM86g+CCDuQrN5xVDaVSU8tDwDF/GjQ3bhVm+T4AYNOAYhCWV1ZMBwNpU2D9Unzpo6kpM8mm8kVV&#10;ZtyOSYA3SRowTIQ95My+YOZO93lse3GPlqNxQASNyBzqYSaaYMCU4JvJDm76Gt2ePP3FOBarg4xg&#10;8aGuCDUMhCB4EnGcajAZ9xJxy8CZ4yZ0ieBUAJvkTJPAkTJnQ24SMiCce1IESb5xoeiAxjt4EAM6&#10;qe3jGkMmDOhpCeBBQTCEwJkjjGhpHBE83zoATghIBpoZxwcaIuEHcDxoAfbA3smRdCQbP+ypCB4b&#10;nE6aG7K6PEFt228Boty8vxrsWcN/tC2YxhY3A6VxZj5GtumiyuEi04zJUkx7OOw5gSaqpLyYOY8k&#10;a6EmErZQb8GAFuAZbX7axmeScjYd6MHMWmkTcEqHk43jnBH1FcKwI2k7kAQ+0Rj5g+5jWD9oOW3A&#10;rVJ/b3oLyKT4DXFzXNy0yOoCQEVknDMgW2NUNwzwIA6EpepMbJ9BzIyC1FaqHqTA5BBY5eosfpe2&#10;HPGtImE4ZBc7yE+TloA2Yc0czWY7nYuavM76JUuMckrDfHmnAMup+3wp7Z/NJK/35+Y9uMdq57+B&#10;XDaxK2TbsqcQHub415fvqFzt2sendGaoFv49HgJqjWV1YRkYh422mAYrf7a06n3hHg9zMDd42bXm&#10;LB3m8s2T54YGRxpXE+kLjMZXneggc8HKIrVOLZh5NOMZUNZsyOR2Q84iGs3hOOPjGoi00J4Mjbcf&#10;JIK6Mioc8uPCHj8zmI88I5bMrPcu3R/6VnrN45gzq1JE4hycdlsePvow8eEC5AYPAiW54JcCA3Bd&#10;5iZptw2jcggj4G4ip4gskvqAbwbELngu3SLYJxVjKSXzNrRAjLp/t91ZvMGY5UyPgtEgJqXFg9QV&#10;Y5eDsxqGjqS5DumLJtE2kPake3nh7kf+BYa4HqZEeeZ8/fUNuMUa0iJzrQPcJHxpEIiRG+AiRBjV&#10;Aoh8Y1DI31USJkyJDHjU4Cl7iypjOYEbcCW7jj4ONWpnTf8AV28xgyXbS/V4AEc4HHfxoOPIRPTC&#10;X2SYEN1IyL8gTBk1MahuCDjGlGhtxABgedTB5B4I0HbkRJwTGTIgAwRmTdscCmStvvI8/ANDd8LG&#10;2wKGOYEgyKRuhWkhvCc9D2LchfT6cClvvRg9Jl+yGP8AoMn6a+ChDyOTJkjS0kSmjfUxoPAmCx64&#10;j0rQe3gUxvkGgA8NuNyTBArU4oskDkDaA4iXPKVVp8mN6Be0kv2N0PNZdTk4CC3GMQikt9+P3lyf&#10;M2f9WnWcs8vtyXbKVsY9WAX2MPA/Y3I5gL9Fcl7cPV7m1GDA8FqNiafyL1DcHqKCdMWwX3sfMtjI&#10;sZ9ZOeTWpJcaBmDI3EQTnvrxrC80OXLsY/u6/cez5PlKL0la0e8oE+rILfKZDg41u20QZGcpPHzN&#10;LpLDvVQcf1NZ7+quidqAx9nPvBaXI5b8bJ/1Dawv4CP/AGHnBOIBzIhzGWenI3M3wR6nTVwnHsxM&#10;AdTzEHbSD2kHgIUa7CDrotenjr/acvkzpWk6HkNNy481MDliu/IuS9rG0wlQjPHywj5Y1v22jaoy&#10;7J7EDzicwi4/nkncmbYIOoLlr0PlLGbXUSPjOT5mm1fZ45gU3KOPrKqRQq21DTUwlvp1wqoej+n0&#10;r0qHpp4aehqeYzG+Ovv6HxD6cKmHJjzwqIkqjMHE8PInm9uDjTaTrqUDlzTS1FDRjgGBfji08Bg1&#10;bJBxp0ZMBEuNLd1P4/zKB65jTUcCeBkJnUt4MXcX5KACQibUxQ4IM6p0JiVbTONGWja8ND426Toz&#10;Tx10A+CJ4ZMCmDbqITmr8+J9C7CoHIVqkrrh65ZHbR/qLK6fk++OcCvg5eRtyeNIfUWouLVT4x7y&#10;AxtSC7qLoSaVAyjl2NtpweZdXFrOaEbOVpEvnA92PjPk8tZboW7YWJcVupHHtp+oocjlZZr7N30H&#10;eOBxk9xWqi3BAvccHGNWu7RmeaVuqKXcyRzZjVcHBjXSu0CaNqkbAjsWzD5iwckvsoQ+xQ5yagcw&#10;IRsTGr5K5W5nD1i2bcap1xdXeq/2C2rilTTXUakLbJ/hUcx7Vq1ZwfEBoVL7K59JyA1xeatmp9w5&#10;ptkA3LMQun4F048otkb7Y7scRGsvKUrYngvwZ4V5mzieTHsk8ED64EhdMayoVre4bdFRuUj20OY6&#10;wBOLAhmZ2hE8Ea7Mrym21f3zSp8Ky4ELeRryLpuqBNp8BybTgJpEW8M6k+xgjzWVTW2blW+PGnTU&#10;2dsdCcrzDrqh/UrlMDnG81IFdZd6m9JyeY44wb5B0/cWZbC/Wkm04Juzy04N5nAr5WHrWEk/BI7l&#10;vmLhXYzKta/7RxnaITiqrDTibJ6Uk7Y8EEjF+H31W5Pszos0xB/VW7m8zxwLmOYeuw2tY42JSfDW&#10;b1B65j2MnsbETeAf51anlnIDnTcev8hv23TYPQ7Btv8AAxE3+JdyY15vvHmPRj4OmRbBtA2wTGpB&#10;gfxvt48wfcgWVzBnvI958xdDCwzVK3Di8nNiMbtmY6ceSPjUMjezkVqmEvIEW82PqICSYDjJZj4F&#10;WYgNGNkbIbTQfTgIpjxuTucCh7vgJ7i0ACTecOQkBr8tdXbO/WUn8qbbtH7Y1H0y9xcxkl7aMYI4&#10;OorhK9mc6jHvMAMiysmmLVvmrjHSlN+znq5sr24U5OG334TePqNioxtcpfZRO5S+mUyfNRuRi6Rd&#10;bGvIVuRy2IcMYOX1FMeOCRj5+RYqOWVLbYt50/7zWqrkI9IJPJpTjYhwxyq55eqqqz3Jzf8A4aqr&#10;i4EudXykyU5vIIHJyjudTwLtKa1bZwl9rQO82bzqNtjjYlHATlquN43slyGXa7isGzlsAMFp5BaF&#10;y/HB3lzJtMk7mByfQuQLmoGUlSfZI09E1JuMVG7Znk4cDcjx99ZiUZICY0SO4wEwL9dy8kA8cC65&#10;GlZzz3lvpurHLMgIwntxrQphtgmzwdly+Lg8tYbK2ZIyIw8lZI1+dlbT6lzi1PJheHjbH+oj1P1Q&#10;QzbcI1mMvJZyIkO5xwJOqdAuJlQXIHOdaEOaMrYI4OO1qLMSe2Exo8Nm5CPHBwDRSFxuRJ4OZSlj&#10;GFj7U36njgQd43K/Hg641W5XUDZmP6iJM5wNy9x3yjjWVTvFvdSTB02OOXHNGcRPhlWYjlY+0QQQ&#10;HyeYtmcazY5g8Y+YsrcOBbzkBkurbSQuQb9Sc8JTZL3/AC/+8S2zaBbraxO2flLAaTp/fxH9uyKy&#10;SOcdlDOzMD4o/nWXTvGojtViJKxmv4NOP99HqPcOYC4DWnEBPZifItyo/Z25qRsdzB5QrY7SzeuJ&#10;W2YPdzj9jjHpEUV9pbTVuCeVJLpaPA2u49W3cXN9YTiYzIeQFu3zFMnjh7GKybjblUNvPHrNseCM&#10;Fy51FEju7YOdaUOXj3keA3GrhT7McHXFpoOMd7PfT1JtyOXtm/n8tbRlFweDG8GeD4t0aAvKLI2z&#10;xgKjzcZDEPgP1eWtmbyuY1C2AGDgGJJ3lH1KLTmmn3BJbMdHqLpAjftVkCNyDOPqLH/se930+DjG&#10;jw6kesB2XOp5auPqDWh2w5O5paiuErrCWxjvQe0Rt+ZpLJSTRt2cB4HUtl5ZFQyVQ2k5Lza7ZJzB&#10;qelJal9Z0I8qjtW/Z09Xl99Vsc4suTh5kBOYsfke1xs2c4DAFY/kTLiuGxnPPyeYilw69RdppLyQ&#10;EPHHwfFWbvJoMN8MALcHmK4TSaDgbHg+8dUerwKn0/TcxqEmCAFyMfMSIU36hFMT9MVP032l11an&#10;FLtgjwaWMf76PU+3HLSYL4h+WgNWTRyGYn5Q7fLtp7nOa0ioqJkrleAgN2OUcBOWRXBm3eyS/Hfu&#10;BJ5ncVqp+pGRqcBBY3d63LcuccB0HqSqO0r+8sRDj8tc/NhdSWp2it1BMBtnIHIT6LhMkqRy2yB1&#10;AoDMG4jDAGPTg8xTJXTe7S4Dl4+0SF/fVqalKrHuuaPM3A3hMEyAWz5i2CRydkaU74E9uNuIumLv&#10;rHxzhzds8y2W2TS4/eR4c4G2GCBse35i2qbRCdooZCEePQQQadwtsg1sA6XI2JZg1PpKZJ6TG/l2&#10;+QWvpp6k3A95sudOMaHOHUFPmErJbBBH5vV/xIPVkrehz6WDmrWp5T5I3OR9bMTze+lOKXcxtgBj&#10;ByxahBd9RXj6TGaf2iTGWvQOeZb6fjgW2ONrElf54wfhqkyOh7Lk8cYLkBOWTwK4VBsfK2lwHli5&#10;ATmESHTVWj0JbUVV5J2U4lL542Bb3cvLVPZjcwEyAuQJluQjB6Bs24CFWkDeMmxHzOMBW9wWotUn&#10;MZmhBmc5wW7auDNu9gl2PVJB8Vap9j98ZZwczqCVVlcjchcngZzURIF8eJQAZGzmLkYMH/sWnU/N&#10;GxhnYOWNwxOmRVWm3hWxDtoD24+miXajmNzvkABYxl5g1AXGqU3J2zYgOm1IrhOKfcxtj9m6kY1V&#10;ZG8cvCAg365G4FqD8CZnjedSEe8h6fxcGRKptcOurUZXMKocwexmOUcHlq+UvXExbOefcgGK2qrV&#10;k4G8bAjj4xl/9yAyd4OAmODT+l/KnuSJTNNOcTBkF7vMBy2ScxHu2BvHOi+ufDJkWPuKkG5vtvL8&#10;0WCNVtxMN5sYz247qOiHdYWSaUmV4M8f3cw9S53Fhs0bzFsSzGC2ulng20EpPAZ97UPljWb1BuRh&#10;44z/AKfcVkJ9ZmTYVpj7eV4M8CmbvjHjv8tMuHGpgS3zvxraMQRBkgydwae3MZuPT8sihuHGPPuN&#10;xQ3Dh6HgY5PLQLLtLx+ze0pmYOGzPPfEPS5arbeoLPGDIqTVE0czK/gBbtoSg/N4NmFWOXJMAdNa&#10;pQcrHoGj1I7vTWDyuTkjJnXQlFzxtLbEcALlvmKObNs21gg66ldFjnbI94Fw3TXOtaUe2lrk+7Xc&#10;YyropntEbNpDvLDp9NZ7Vm2hlO22BzKhDdfzqKElp0Dqqv1HMc43lzYMYAiQdRMjpPG50eD4StTd&#10;uymUxxh04PLQ2sCDlpARtuP/ABq27drMyjasNIl/9WtrL8HS+8+BJnLxvB7tBqXOWue/txNoMhj3&#10;PMGrJI9qE+kjbAHkkLdtlSKQcM1RLxhIDwdQaDjqB7Lc7Y5Rx6quziYOatL7SDd9K0NY/UG8sB2U&#10;l1Ul1ZIIbwdzeTKquBjM5PHBwKGNwRIeQi007ROGBjJBk7hFcJG4bNuNMuHDIzLy4xplmMffOkuL&#10;U7Rapo4JoGg1LiqzenJU8e44PZ4/L7itMnl+AnPuQIbWAxy2waDgIotFa8e3oaaHeYaHR1cTWgHu&#10;OxcD1BrrthXnb0u36VvSjgJzBryzmlaEjyeWtv2D7WRSGaYHn3M+m4H/AIl5XzryBo5Ostcf0pHB&#10;p/zPRuU+eanUM7X/ANAbXPJPWZnP352SDy7saeHs7mIWZ3ZnzocYxXF29IZPLn0ASi1AkFcGqttG&#10;k4xyOaQQHtwEakXjCP2iymvjRdeH0Pe8NT1X92Vdw8i53tanQiOG8D4uC75irXo2tT6GD7+X9RTJ&#10;5Rt4h4oONZK4aYMnfgX9fY6FDYrTwQfztk81LtNnpiu3MxmId5ffqLpSrHDafDYwB4xi5ncXAsoY&#10;xHLhh9K602byXAQN4/L6a5XmzGIjeEjg4vDXg0+HwNTl/Juk7bPmL0zkbgLfAHqcy4rhK9m7KZNs&#10;ZgXI0CrSYE3cO4vRACPy1nbzag5YDshPnGXmFXN4fGz5qrNNfR9I1MlNgRm1sAW0SkGcnybl+msN&#10;Z0w5eOMnAtTnG0RzMsjm0T4ipJJ45g4F6bjIrlK3NThcnMU1u2TR0pLmf3kFxVqaDlMBdECeeTQj&#10;wesqG8ISNbCVa/zOfLhTbwcDnBAtCJMCBJ9RYbL7kBca1qXvN5F9NHaaBZCTzTsmQ0bfHk7nTRIm&#10;7GHgjB9NUkgyBJgTycZmDfAXGho7jYmOBHppcgHnVbGQkZMEaYLE4mBFMbuG0eSNMzCX+BDR2+CN&#10;LGBIjMcHyIkzIS3kVV4Cc9GG7wkGdABJ5c441fJO3JG2xh41VWbxs5HgjSlc0csyaKnKB6YXAucc&#10;fGnnE0E8HgjSePBuePTQ0gx8CHIAhjISWuVanE43ltkVJnDzHxobL3iANm2buB9pAx+avQ4dNy7s&#10;7BfyE5ZF5m7Ox3psD6q7kl7wjxkdtH01jP7ppQjQhyNzbBHAcV4ah7xvOtAC3HyiWlDo9m5c5ID8&#10;vpkV2bkHrhgBrL6XAccnI5GAwdT/AFrcqTcDftgBeAtmb+Zxqn0vMGxr8HLj/kWhOGcpMPBAfWIV&#10;AUm2Uu4bRjznzjFp/wCmJXaYTC8TBHdJ9Nc6jlZGZDm1R21ZJHVm8tj3j6w02E60HJqLJMHEpgIe&#10;C/8AE/bWJzRwSAh43OoG0XUR6YPN5c44ONuW4T34FWyTgZiHD3OoPvrTIzN2fs1/AD/vRJvPJLMm&#10;2Bz7OYfTKqrVkwGzHZg04/LL3/2lkpJwOO+bVvXdRc/NcaaUlqqioJizbHgZnuQE5ZFktP1wO5uz&#10;nTj8xKpHBICfUWYzB4M1+CMGdRX2g7aOhHk8GZtZjBk/kVPGzIYgMBy6fLWPy8g4M8Z/w1qg3lls&#10;CNse4i5qtsKbQwScNoCYHgN3OPlk8Chkmg3OQx7dvlo88l7adjxtgXI7WoqH2OJsTA5PzNUZFppe&#10;oRSGG7gZmwNcWPlokRvjsR/hKG3p8ls7ltacQD5isknl4348bMGfqDReBMI3HBo6RAk5irc8Zkbc&#10;GpAk8Zkg47o/iJbnZbZwW/5I04nM9ZvMD3BGDq6iuzOaMoCWY9Ty/cQ2Xs/acFgSGuJOON75dvpp&#10;MxNvcPqXB6rJp7SCODT6tvxoC87OM2vB04/L8aZqQQ7gI7FuO1qKG3J0b/wxkUbtou7onEwbP9Gx&#10;nGsZrC5BYgWwDcNo74YwWzD5ZFm9QN8eSBfYXdETe0VtmzwDx/CR4cnHGPH3/LVJl7xzGSytC3d7&#10;bBgArHOqIkgEcnHBnvolL5oMJAeAaenjhtuwAwcfMIqqMhIB51F+JTuDu0XCaTzB8RUNxMOtAoZE&#10;y4IOPgR0Slg51pDeZ88Chs09u5HOSBKXt3EBFR4eChRpEnGM3GlNJO2gzwHQJo8I2RckwJGPPqQL&#10;K1tLBkG8W7MaaANxBkjTpJ4O3gMD6aZHMPAdJ3Sguzceng5iRHBA8HGq2Nx376JEeCgyRrZhJIHO&#10;LhMJwQzYEHMt8pZLOMhFoVwfGE6rcwuRlxrUhPEuK2zJgVqG4stscYLkBENG3H3E9bJcswaisJB6&#10;Xy8Zs8Cz7aG7I2yeYrG8eNmZM+nAsVqOaRvHHp9PdVsJPmH5ftKAI88a7Loek/6uBg07guYuR5QC&#10;Ahc668p/aLIGMm9AbvpvwLjOeOOWxKFx+HXi1019p0vJkRVtjD6mMgmob8F/ONXLZQ3euCaL22by&#10;ycCzAm1aXwEx/wBFyDy0aY7T6fC49Dxp6PS3j6g1w8vG5BsTjXrF9uv3eGh6Cl8S7RnUHUwBvZc4&#10;wP2WQnUHwLjTa1JRxGNG2zwcxdltNtlKPJeGOM1z4a5v2mTWXbxvctNkJ01yvJvXx8hrbA41cX/p&#10;1OhzMdTYm2/0zi32gRES3u63wRBzqZNzjM4NHBkgUfSX9D+l6fh7D+d5kKpom4xKZc8CDkyETJHC&#10;/WmgomTCaXsiDjzpDJeJnVk7PHbxwKjX2CLiHL25YEY3gnGnm48aRBjg418PgNePMahok4l6EEHZ&#10;QBL0oxqHbwJneFITAPkY0uAiQ0iJYEzjUNxkUMZMCbdG/p9K+6aD9T1Uoei20qe7+bUt9PgV2qDa&#10;IRyQ/KH0rhFlbeaPZqTdmx7gR6tzxq4U/szI8zx3SLzZz/qHraHWK2wxSdWOWZDwBY7xH+4uhG+0&#10;gctl28vJULH8UuDB+ysx7LHKm2QFv8Vcx7RKoJMrDYPH9VZjqm9wfc1Sgbtg24EncxwQAEMI+mJc&#10;rzioHpnJ42xy4F0jBsf0wGMfmfDzrNqgoNyzc2YAFWpgczj9NuOc9k4eQXuMMslEcxeOda6SBa/S&#10;8g38mCBjkVkBSb1hTp8YLcapMrqCZMOSrZr2zfuLsXtdw7lovZBImYt8fuGo7YrhBjW70PJ6cqRl&#10;vkcqFZb6Qx+NeftD1RUdSPQSeDgJzF2kTaAypWXAZttPdxftrn9eW9Y+43X02nTNmKq2/hNsbzBk&#10;zsQWBNwj6YuBcf7fJ5NqwHucqYlGybl5iqsw2mVFOHuAOmEnMJxrbKHpuXPxgx3SR+Wq3Jq3DG/E&#10;7ZxbTeyuYtrDmPUju6YxccatVUEIzGffwFbx+WQq7kqBmyZ9C3H0yLB6opMc+LeeXXHxFmOybe4w&#10;HQq1VrOXaP2iVHvtlgC5ATp2latoG0yp5OPdjPi3vLH0FsEjpschbHMwY247X30vBBAub+w+3p1r&#10;HLgIX7yTOtqFmmzW7aPd4TFmpdGV+oyUlcVHGTI+KrV2HUccq7SNNRWfq51rU42Nk3Y8DM9w/Tti&#10;TOzPZ2ybX3k41I+WNsutTNtUc9c3tmY0fI5i8JvJmJXlvlrcqDbzGCdA3kFuMhdNt766cpcm8trL&#10;OVC1Opa41oVJ7M2UtmJ53MrRHJP3F5jzNmlMbIWeg8vYxqunYQ/sGLcsbw+cnMGsNriRymlfb3L6&#10;3b5Yxd9adtU20MpO23NhqG/fXENQU3WlYPd/eAdECouTMZKW2xkj0VFvM2aiL21/EdCU3XExcyE7&#10;xsxyLE5hUE2qdzrHFp9PuKkzSuJswlx5Oz0wj0iE78apMjp+dOSYw3ca9O6K1xxfWGtOJOMOSM4r&#10;xNO2LjXSzyYS6QyUEqloLcdq45clXNNJjJJJsCNyDeHXTGrhOJo5MT2wBdTmLUTjEqMWbk7QxT9J&#10;tpkQ81f3bI/uyZqgjZtKXwQsbcZCrTnjxszlIIO5uvL99YDVDwjwmAPANUGODZHI98e/xSeCBdRT&#10;BmR/JWJg9PSt+Ncuytu5NkD0+Z766o2d23gnzY11xGMSrd2iukz3dxwaxj3LazGsJoSZPQOYwC8o&#10;Y1vFQScYSYDAt2+mqHT7NkGbby84LVtRo7wgmU/UjmOnDy2wJvA31fArJT9STFm2PAEArLgXMcqk&#10;zj2lz7MxKRqMv51rUw3ZgyYmcgFvJBaY/IWm5xGQ29LkC23/AFbPl9xAZ4RyaXbs2ukDa/OrJS88&#10;stj75qXC3fgwJklcNgsn2DUju+UoSgxlu3c8EZ7fmE8hWQY5dLZdgg1IyXbhPc/7kYotuync6xvN&#10;ODlaaZrST48jk+5wXSlt+5AhxOZXR8wJHOgQMwXNXTW8TSYOWDY4Wb7OTmOS99Y/SdYNmD0AZaxE&#10;PpXFuW0D2Ym7GtDjHqk99PdaOc7aMNHOOynOOD9QqJN6wG536OAGt5ipJG7mcE5BbA+ogNUTTcBg&#10;ZttO5zF9C8vknqC9fgjOUn8i2bZ2N68c3nLEo2o9TldyBc67L5eRy9BGbkjXZjiuJ0wkHZrAAsDj&#10;SIMXcTnJ2h1xz3XEnl0D182Z2sBNW4q24cDpsYI2D646tXSfAV8qjZ+9YSE8ycnFju8siwGYby/G&#10;eAPB1Fij0ur7YtrG2xzOJKBsY+tyiLj9nrOVdmdJkeTE8BuBMkl42z3BBwDKnwkpX2wc9sltjDuT&#10;YXKyBlN6D4qsk4eTGN6DAsrovaQ2DKQM4D24/LWwSeeMrl4xxDti1O+tN23uCHd4PbQKkbS1lKgu&#10;T7xHpCt8GitIpeoKCebi/jlXtIxWxtuOCNcE7YNoDadzbG2PkGK0rVsrqwhnIIDHyDUSE2qHpcen&#10;A68ZOR+X5Yx8CJVBtAktMSA794+Ff6Yxca4tqDagykja9f1h8u331yvNJ45f35k8mufpjIsvoi3r&#10;jvAe2QlTlxmY24B8sd3IiUw2gSlmLHHxrg+i60GFzrPl0JJ3DJ+TOcX4qe6EFxapfVE6nZHxg3cF&#10;3TVJ2qSdy/HgjPcejWqEZjDLt2lV1w9cWtQXJWkM9i7lmy3+ZHuOSeVnWLNSruAeb8veDZkwG41a&#10;m7gZtaMFy4utNpHq3y6Ow5k+m6J0y8aMUf6oc6ba04mohwdMYs8aiRNs7YXfUOS5HLyPyHjjtDgH&#10;5qemlDvYxgNBawfCXZhPVrkLbJvzohlVZhsLGzzhnhSfDSHjkHBLyXuQubPLju9JaFK5g2kjbOxu&#10;GJ5q0KpKXIEgII2Nu31CKhzzdoLAYNT6itS7ZEgFxWGpnALGrI4qyQRssEYC3iczwLJXhBhJgCBE&#10;hjI5HZgT+tAJPJx2k5wMwaKvhKb7KGDfD24ydNAaPmH2bcgc2LkavlQbVJjULbAYDXyrlpG80ftV&#10;AF5MGTZtgZguGJzCEWeyuVy7ffbD24EYk8wbbzgjOUYfMUyYS8ls78INEnUKkdFuiLiY4mg4HIOz&#10;QctGGdeTWPJYEOAnMWY9oOXL3AHU6Q1rUvZy5s2BvILjrpjIn0D7xEJLnhQYAXFm7yVk308EAC4F&#10;pE8qBszbYGzEQzdS0srcVBZHjjujudNF59L5K9m71y23mwWyNU+eXG1+A2nB8NXal64mLxseCMBS&#10;B5aZI3LG2PHHweWstzt00kwrVGPt3BICY4wKZMKkIEeQH0/GiUnqCUtnJ4HIN4g6a6c2L7DyVzMQ&#10;P20qty8ZbRCOeBW3NV5A9OMt/wAQYbsn7WeX8F0fmEup55TfaU6zzUWMhbfzr1Wqz1b5L2ScMtOJ&#10;vATSJbwfzLzNrTZe9omdANGcQ425biT6z6ltbNotTjFKahnxHRVaUGyDTjFhLT7ua1qEJ31yjWGz&#10;97LWX364ty2kbdKLnFOACYDob0YulwY1D2HuJK/l2N5dmBuXu3BYgXPIhZBe4v8AOdO7pGtr/wDU&#10;c60/K3vBHd1OopszlTeSDO5eHt+UPvr03cfZiVS7AzpwW+ktCGMgseM0awGaeq+5fvd/qF9nJy2w&#10;k/SHKu3fd4DEdmumV9XiOP5XXA92PAFiUkZEHnDidPGx4IJV/CXodT9DymQtjwdhl+HbFjQGoJpM&#10;ZbLjuTSorcJNMd0XGug7fbOfm5NrTywbyMm+43N3Guv9kc8cubDA1ofKGMhOBKeTSUv2x4HMquR+&#10;YNY/NJXNpOMBowFGFxyyKN2vU7bAxmTbCOl9rm3RlIWx5PJ/aI+oTuLiGTuJiadAf8yO6tNtsnjL&#10;HGDW8xPUWSYwOThZ2sA9S4VOhQ1RtNsHZNsltjDsbZPVBH8xYs3MqKMI+Zd78a9GvYm1iDfs68Va&#10;g2mT6WkAYIN3jGLmCV82b+s45Z8d0jonMH41tIxiavs50/WxJvceevTOcDmrY8DnprjmrCTZgM8E&#10;nlQiQELcbbz/ADYUNqDa49CyzgKzcuOmXJkjWkS+TjeSkBnj4pNJeVc2ubbHOn5fxim31nN9FuHM&#10;+mJ2dVTW49J928n91ZjUnqp1G/m2OWyopA3eWXj/APYtmrBxTj8j5mwfXDNxWx2+O8sHkdYVxJLE&#10;4jO/wELbGQRYwLrsNVNVt7XGcxn4XTN3AlUnq517JLEccqthH/yyJU36rdTz6wYzFqzaj1bbkuf9&#10;pblK/WwqxsQEc+lW8BH03LbP+eHChtQetxNoxnftpVu8bjTbDtZMCtdClxv8Rwf3GWhKm+f7hzTX&#10;GyubB/q3sMuAhdPds+NZvOKLc0NKTxvACG6caeqXkrurZ/6xFaTtlNd5lTAgRi0yDFgzrjOsKHnV&#10;YTG8/Pu+ryyiwYIEImVtrkSDMyeM8xfvHOriaD3nRPktI9T7hsZzrXSWxaaslWbMxtnOBm+ESAek&#10;s33Ny2c4PLWn1qmq2znnJaruGhfaRy2HnPk8tbxsb2iPWb0Bg2iG6Y+4uXZWzI8JrcCmSeYdlPca&#10;dCmeWCXHsxR7x7Ph45lavD1bY0zMNoDZg9OFyC3bFpj764z2P7WHva28mPcjGIvN4Fdh1BvL18/v&#10;3I/MVzoQ++vtnQkvqyY6DmwLcnHTRKsKfl04lJ42x93jcC5nfXKLOpJ1oRwAtxk6fuIO32uPZPMd&#10;5baZh6WpwLi8ngGsbZHkVHT4zmBXbkGkbM/Unnxnp3jyaibh8wWc0a7Yk+zelKDZdIhrVu45Ljj/&#10;ACrhVv66lVwD3OPdf/plPOJHMazbdqmrG5B9XgWn0Tf8Q8HdKvt+8dXE20SFsTA2PnH1EeqT1iJK&#10;GmJ45CcW8jFaHa873V54kl9MBbbtHdI9+pHgWejzkwG02pCp9MQR60O6qD9YSq53LjwP/uw2vTJn&#10;jXCtabF64mU2fTVtKijA4KUg7pVpxJhJQ2OxzuiRt7Wp/wBi6QldYSmCSgjcnLeIK3bULu7YsjdN&#10;aw4bHsT2lMLDmNiUkf51ap5NKn+zgJU8Yuhx3dTSXRTiuCB1tUkfloOOrJs5Hec2iR8wY/cRR5nu&#10;B1raq7zksY3rZzjjlToYfMtLeJXtkcyRljCfW8tXYcwqd/kjPc+GQSpMwpeUmzzI4sZOYMQuNaiM&#10;m1fcIzeNi+1wlSTHdnhy4NW5dLkgwLTZR6wdqorLQBSDu2rlrjgXJkvI2kg8bAG57xpEJxmsqyVB&#10;tEkshIALAG+aWoTgVrkqkn5TMbHbYdE+sPtOmM3ZAYMD7m1J958cf7S5kpf1bxzLW/T1cca0hnVk&#10;pnDLG8O1b27RCD8auFH7XKYlTndmACuDOC6ZP8K59PL6lmm3MtYMzD1c2zaUgbBOUm76tsuT9lZX&#10;OKHHLfbPsPb+rnXS1QbWMd9s2AK836aqtUV4VtYgeMchBWuanerKyN01zSh0XXFmwFnIxM4EeqSc&#10;PZxnjnly30yKqyOcMgzHdjAFp6hCIbXE8lLl7vLa63gb/vodjFD/AFy2rvj0rk7k1+COaiH8QnfU&#10;xxNG0q0Wc1akMQupa7nvLAZ5MHrktlsfIRVV5J5jLedp6XMT/VkQR65adIVJt8HJ3u5xg3jlagkp&#10;hUHbbYG4Pt4uCuE3YWONcckZzF/yQFJ8QWdWSm5xPqbc+xnK3j/xqH1Nj2/4f3i794JfbvOupPI5&#10;sEYII5G1weZ76sjyj2U4ECOOVCJpWtLjWJyf1jJiYmB+xakt8sghK7bP9qkxfzXdm3tG8FukG2F3&#10;E/8AdiL9APXUr65Dnmw+p+TJ3xW4bRbmrHg+mkOh3NMSXBGDWtWyOSdyD5luVeVhOmcxBAzYiwE/&#10;sw86slSThy5ZMW0e6s4CC1PcUTuWLFFiOZpcbcOA5pQ8lfud27VE3j5ty1kRL/5lN7Gy7SbTW5B+&#10;3/hW2VpszbNiXggFjJq81VuRsySFsczCqijjH+SNELGV7d/GJdmWt3PhMsZ+rBNoCAjczUQ4CdNW&#10;Q9ATZtfFADeGw+YQWSBbL9rKngbAfmY7xBy+Vgx/so9MNrjbsns3cRDdE0yDIo8ny0qb4e0dC5ml&#10;KMHmmytzMpKfc7Q4CfFWY0vRdYUYN9Gw03TjSIQfcgXVEr2Z42XaTOalvc2455KyXtio3708EAN4&#10;t8zwIw2N6bbWDuYN2z5hlvVExon2mAG+GtahPfQEm3jfHIDOZru/maSuxJWS5jc6ZiKqzTZHJZln&#10;c2hxkL0sihmcpY+S3qJke0f++ctaq1lJ/wDmpJiwenM2fCI2HyxlGqST1kJ1OKjYmf6lvp9xM1Z6&#10;uZGBN5YHufDKsxeU/MZJNmLl4xz8xXYzlnCxm2Ij8AQuc5bO5I909AiScdSS59MmYCjjT0v2gTqT&#10;+zQPikDyyXc6p9F7SG25WYwaCslP7YJLJ2W+Bke8Hu2x3Vl5OF/QtO0RN+m804dPtpqMDZ5Tm7wf&#10;FLgjjWjSzbtJaZegkkEr3cI+pwKot9okpbPWM+msqKP2XzceBYDtMbk2ivTzJgxth5QyLi8Xhm2/&#10;aI/umlOySV/qPR5xTtIVlLt5ct2ryAnmLkH1jNncpDIQS2VaZh/dmw/5ljNJ7P60Z35bGeYbqPVH&#10;a76h0PMJdLa0A2jfFcbw6tve/k7y24WA+1fY5Hw+8ZbWqYr7+6cczCRzKCY7mbTt8xdabO5Hv8uw&#10;M5GXBa1CeNek0n2d7MZ8R85YAl5Ln51yXt8qBzRjnc2DH2Ynl8GBejItbtsPMpkLpm7hzfI9n82b&#10;b88lp93MQuoNa1TdP1G/mMqlsy0w9S37iyWV1RPnk6Ytt+K33i0K37i7S7D+zE6O26zjlk+Ck9Ym&#10;2su9TNWqz5Q8z2PzGcNgOQ2hxj+7DteBZvtE2Z1oZzvL9jc6Q/fXXUjryUsGwAvLtkYtQixPaBtI&#10;qOcTHBLT7u25Q7ok31YYjv6ZxbtA2F1O8kp37aRuiQD5hO5B8viXB9SU/Npa5wPAFHb81f0FSMk2&#10;bMgNo5qXGP8AfWb1J6vdFzK/HOwOiXNW4LuKO9sH9XCROS08wdk9aUpT0pP7DvEzcaer/hVkqSaE&#10;nGdyATeAYuWsB2sU22oysHzaWvikaty6ZENqTaRjlNmA9w5OYtpEJUncX8w/rdotRKgZM3OfUgH+&#10;+vQjYP61lH0xSnZppGIjol0pCC/zLi8Z3E4emHgVlpueOQ5O4RWuhKqrZ7whM06nrytB1DOnzyAG&#10;5hIXliVJJNCWwBDweWmaXmEtjGdy8/DGpjiYYybzAAQ/hrFdtGogTwkxDY3m6P8A0K7UXuRpt7SA&#10;riP+zDGXv+JU+YTSYvBgjcnuWxWtRMytwRtn5cHLuJPc7g878pej7Lli5eMXQwONVtc78C7GpeuJ&#10;S2lO4GYis8vdiiyLkr1YPWEwONznxxPwjtj9pFnA3g8mJdp1/I5dMiHmsZxDl47Qxkbd8PiTpuM+&#10;oj0j45P/AAPJf1lKDZSSfdvSEGiQt22PoRrkt5Uj14M97UudQq9PvWEcUfHLuzZU+E4uWrhB515v&#10;15TZJaTRBkSMY6vbZ/tOfdtFP3wgR2YOBIcn3keMIEnDdyEbG8C3cV2kY8fs0B7dzqLUc4KTN288&#10;JKnuODjGiUn2gPWD0DnmfVT1QUu5C5P8NMs5f51rlJXrJQi5xfB7UHsyc43J+YtUeUmy+x4Jk2P7&#10;a4dlGNl4Awd5c6jl7bjg4yfkW2M3DmTykBowZycsl1T9aryy5LrVbhj+8amA2nGNIjzuK1dhkqEm&#10;Dlm8xZvOJe9lrmybjGugRNU0zSY8mGMaelcwbBzx8ap5HGNJvnIrnH5QWRw8vKtvM41ape3vEwRq&#10;1M6bvEXPOmqWbSITWHLs3bkuoGZwTgXSlUUeMI1z9OWFkq1cXk1SjLnQnKBMBoof/D0q/SSZlKNZ&#10;5Gp0umkbb0//ABLZ8DK0caxI3ntOCPTVwmE8/rHHBwD0hrK5fMBxkxo8SYagF+Sk60p94SZEY2QX&#10;LYuX76vg3DnrHyD0rax/ZXVA4JiALbjW5VRTcxcsjwBBbgIXUJxxrUEPfUZLVg2wcl/Jd0xqk9hu&#10;Y+A9y5y1cHlDuWA8Ed1wZxy0Sk9PjCQG8nzj6ffUYJcU+R0fMTOcGkPpXCrTvs+2C21j63mCVPnE&#10;wZB+7Pur+SBVUlUamOM5cHloPhpFtk2JZ5kaQyMgkBHABZiOsN25NrGRMkqhzGLBf/TVAGtdqMgu&#10;fMg8vgQf7SOY78fmaapLN4S37iTh5pnwKcBPHAo+DTQ0ZO4lqcECebsyRqcfSB3Fy5jUPArh2ePv&#10;oaRvqe4l3BSARj/ETzdvqIwNv34wIkNn3ECAaNv+GiVvU/iKYNnjIiQ2eDPH+ogoIdvBYxoO4GrU&#10;QeD50BcN/wAiEg4GjHqJXMefzEnBO/37qZuY/nVhGM29TzE8PIl08i+kAOcHxEz/ACJ6BLB3FOAl&#10;Mb/pwJkduD51MH44EDB5vksY1Mbj+BnTI7f7CmD99LKBNyaiVzApgyDt41DcE+OgBfPp/UTJLf8A&#10;8IntPXgjSceNADI/Gnhj/DTPvp7+fpqcB4ZB/UuJneB8Hlr6UEgyIKCZ7nlp4ZNRDbn4ie3zGk0H&#10;5vHiE7ihkImd41Mh0zcTj9Ey33O4mbnjTIyYMieHnvxx9RACt/kTPv8AfUwnL/u0zb00APakCQ+Z&#10;5iZwJIAeuY86/B/5q/RjUwaAFb8aewJ62TvpcA86AIdvHnT3T8tM+4niE8aAHvfj1LiREz/v9tPE&#10;JgJkQTiGPAP3LqeGPUwdxM6kf4gk9c+lgQA9bxp4ZNP9L9hQ25P9kUzeCaHj8xACGTUyJklyDJ+o&#10;nicv30zcxk/y0AIY0h5LGvnT3BxpcHmqgBkdvvpacf4aRLkH4fMT3H+GpwF/vVS6ePvpcBfc6aVz&#10;wXSIAXBn/iJ4fj8xM3O/5nUIntS5nQAz+PcTxCePqJEJp9XUS4+MCAFcwZ4NNK3qASuFj4On008P&#10;mf7yKgB4fj7/AFEz/Ilc08aRB4P+ogBDGT9hL8fJdT2lx/ppm53+ZpIAe3hIY0v5PLSt9xBOPDJj&#10;yaSmDJ+ImB/5q/ePJ30wWPE/u0zx5+4mSE76euD7iAEQmng0vxRJnyI40yQiZITvwdNUAPaqXH1+&#10;YmRkxjycaTfPnQBMGRLjsfV/cSx99ImRACTJM6XGXHzEyTxoAVsmv4EyQiXyfhpcCCcegTNzvp65&#10;gvqGMnIQA8PJwJlPD5eNM/IgBkg8aQ7aWn/vxp5ADajkInvkUMhMHAgB7+dQ+BPE/fSJk/8ASQAy&#10;MY+BTG+fJzE2nONACbjxjUwY0h5M6et/xEAPfw4CJ5uTBxpkdvj5cA09cQA8PofETw8g1D/2O2lc&#10;HAgCYPPnTNwf7A+WmRkwJkngjQA9x/OnsahkzpE8aAHrhPPSuYyHUMhP7pK4Pg7nloAe3jv/AN6m&#10;bih8ae486AHrmDJ/uNfSj3OfAlbwIAmD/wBjTxCd/uJkZMH/AE0yMn50APfJ+mmSf3aZxp65+Tpo&#10;ARB+M6ROVyLaa1ONO20AMjGnreMnuJW+5GkTxoAegT1vx/iJkYx9xPDzj/y0AIY/H/2IkPJwKGMf&#10;gRJuPwIAJavfUwbcnBf/AMCZGNEht9LkfiIJx4Y8aJNx/STI/wBxGG+TOgBDb4OuiQx/hpNx9zy0&#10;SGPT5FvV/OgBDH37HMR5uPH+GobcffgtKyN2+pjjVAExm3wWI/8AsVkZj7nfUNuPv9xWRm3+AgCY&#10;3bj76MNx8hIDf/00YG3H30wU4mDbok3H+e0kNv4OBGG48aoEDzdv4EYGP4CZbjH/APBok3GgCYP3&#10;OmiTcfgTIx6iJDH+IgCY3GiTcahjGiQ/3EATBqYMaZgUyBADw0SGNMjX0goJQ1OUEaeQBMSx99Q8&#10;aUaAHriVxQyEx/ETJCIAmY0zcxqHcTJCIAJbwmd8HHwKHvHfTJHBI+M/LFbH8iAJlxM40NuJEIgC&#10;ZvChkJjTJCKGQmNAEwhFDI4TNxM40ATNXuJY1DuYEsaAJgyJY0z/ABEyQinAmY0lD0o0sffQBMx9&#10;xSFDTg86AJiWNM3MaZIRAD1zuJXEzjTNxADxCKGQngSITHxpm530AMkIobgiecE+Og5CeNADJCai&#10;ZuJkhFD4xpYwJEeDbDPHHwDEUq8i60qAlTzF8/MfRGUpfyL0C2+Vh2DTBwwHzvNP9jvLzHeXA0e+&#10;NH1C6as8ko8keo+eS7eTmgBnu9X3O8hsncEjvsA6ZnBd5J8iqrMe7NjvIz27bW0P31VaXeTFs5BG&#10;25zwtv8AYU5OM9jkqGo5q8NyW90hCfIsrmE03l6fpwLZtpDz7Nsn0qDxuPvNr+Vc9ysZIB44+okv&#10;KEj2+Dt4OYqrcx8aPTDRJjg4CIO8GO3opJQQx3IyYE8Nu5gJZUMjwkFhEhzAly9HqKcBn5EyNwSN&#10;EhtybtvOlgUOBLAGk5iMXMY0y8Hj+dMskAPEzoO4Hgzp4hEictADMCeJkT2nbSb5+NBOMjImY0SH&#10;buIaTIgoG18jcYFMGPvwIa8TAHiOMY0Yp+VkeE9warY1rUnb7myBB33GogDQnEweh9jDph5S0KX1&#10;ZOpVKT4D5B8wfg+IslmDgbMnvqtvKkchbHggu6nMS6Su4tUrqhzBMTwcyBxqkSmDwbkb4MHBd01j&#10;MvmBAkxwHTzdwQxMnGmCCZOJfuZESpt5Zcgjg6aDkGRy5spM/ZiYEAbk4ld4d5zwOCiRLaZsz7HE&#10;xjbajUgrtxZ7NKsGaUsW3fGrhL68ZOaY3Bzzhl01I5Lh6aSnt25GY8h0BnDh6bWXQlF0WynYt5M+&#10;5erbKj1YUeybOThgBk8wSOt3axNJg9H1QSD2aM9uAnMW8VRUhHkhYhgP/wDI/VIuV3EvI2e4Piro&#10;Sg5pLgtnzN5qQEEnuHpNapueEmQ5VAEH9YDFcudyPH3VZNrEjlMhkAJVAf2ogt5c3O4qfsnrDsRy&#10;CByDIMvlLN9plUNqhnT5zGe3A4L+RRbrW/pH7VRmPbGByA0F1Ht4HA2fXgW43CG/Y97BYjj1IHHL&#10;WzUnQb2p8+lpi1Lqnc5KxFxkrOoG0DLdnPGPlpm22c39247qpO0Ru5lsxsx9NDZHOORjOtUDeBzh&#10;sGQvmzwGdxqjWPt2ZNdzBwDVwqyYbyTB3BiEUaqryoBhlJ20CCcVQVoR+2A2g4Bqh7mQ3BqKG3IP&#10;gVqp+YDbZLGdfO0fe6VsmTIq3c1FpDiX75fj76qswk9kp8CLUiga3J40yQngTzcaQ2eMiaAmZBxk&#10;1kNuYCZEYGz1ENcN8BMCACQ2+neTxKgc7tZv5EyzGTvoa4HgIgB4jgps8aeZjTJHF4YIErmBABIj&#10;O8PIgNgd3BGjzchYBolI6TmM7v7sApF+rqgKSQZE9L25IyZFcJpTbmAeOMHLUOTk3ZyA0GnGi8CH&#10;u5NfGhpB99Enjj2k+NQ7hI+BRFhEdx4RoIMmCPEra/AP0M/fVQVqRE0Ob5eS00JD/wCKcIQiNdPa&#10;RBJEpWMZiYI+og4x41OX5HINBl0oGwegjc8C9W9idWCfspUzg5Nrl8eBeS5Jo5csgQRrZth+1SdU&#10;9MQQNtSAZbpBrgOc+X3Toli/i4D0/lLJqgt/vPZJnS7lsS9AcuoqqTZ2SAj724uBxzBrTqXrSXTh&#10;kxchtYHArnyRq+EcNox41/OD4Tj26+05M2SUI9pZ69gNphIXTItN2kNxuWwGcZ7e8LTiStsbPAdZ&#10;jWEnetpceZcyNmK4QaNdXO7nxghClq/QcUbTKPZS4ZzMdTpkWTQTRywH2k2Nkbl1B+5Gug9sdL1f&#10;J2wKkDacS95aKTS/nXItWVC9ePL3LjIK2S3wL0XC4xvgjgZr6ZxWTmq32L90yp5NHsymx3Juotgb&#10;kHuTGOBZvIx7+5wWLdtXZndC51jiwfEXrz/wuh5YjdlmcbSxk3c+NYnuA93W27V6rbORgZtvxFmD&#10;qXOI5UGOIOBX4XxUjSz+ZDmk7xnmBJPXMGRK5pre8TmhuCPxKUS2oafAP0d5GugDvGphCdyNMkGk&#10;TlpQwZGRTONQ7eBJGoEy5qZ0+chI0MHnR4duAaS3XwKAbwDUNEreMZ0Og9F1OBweYZFEdjJcVjaM&#10;9MEaTwA7fvrN0f4cRQB/TkGoW799M4+4rUzIOMedN111WA/S5BtnoFr84HZl28wdRYOPI5yK+b45&#10;cjA2gPk8tTvT4jEOM9eXIyY0mZHNxbkzoMcAz3vKSpfZ2RzNrNi5APUSfWaQpcYm4ZuIC59O4rvK&#10;G5Gza9GDOtT2oSNkGdYGfAMSrc8qwZmQGdjONF7W0BRV3BmR1JjGcMYLkaqrxuSDjBbVbG8Kzc3o&#10;NONdR7P28prZsBt93mAy/nSHbW4PTuGMN6Dmz9tvLZiWyNbx6u+ztlOJ0xC/fW4LuoPvo9Uk8+z0&#10;ufScILcfKIsZpOtOxHJ4zfqeBIdbJUOoqaeh21yn51Q0hmoZad1uswLac/JBwriei6XmMymwMd2y&#10;PVJ4IF1Fsj2+TGp3IJbO3wiB8xz30BZzBl9uKjZs7W5OOn/00ndqrLnJtOV9tG7BnR92Bb0hLJSV&#10;IUzbB3FpG0CaMn7nJxrMZhKxth4/1BrTRtmW4uFJ1YSWvQRhXWg552kTGY/M5fvrgluTGuutg9SS&#10;kLJ8GZfhkKkzR8J3lmG1pnenjg4BlWekmGNdCbVJW2gJvjY4iBcLm+YDsraSZbnF2pecWR4I+Ai7&#10;YovZ/JYxyozn2xq4LaJb99edcvmGD5F0ts32yOZJYDGe4EZeWosmi3tj0/1DqLbp6s45C23yQn3h&#10;qTTXn7MBkC5wRgzr2Ake1SQzKjzmf8kmppe+uG642Zy6cOTmlT7eLmqNZeM7W4WOTX2zl0bcZh47&#10;6BE0XCOzBm5YObJgW4xoaQjaMfvq2kTcEhjI2JnXodsjp9tO5cxgM+FyhcpedcvIQ2Ty1qlHzSYy&#10;qw8YHzj6axc1huuUbWFyfTOPQh5sHl283g6kdr864z2obG51TBDuYNRl0/cW5UHt87VHuz/nD6ZO&#10;/wDTWnVJtgkLOUgjeMd8C45gy8cC56F1cFtZ10yFEnK2zzHt3hY4+Marbxv5K6przZXJZqM8ykL6&#10;2EmrbL3FyXMPQ5lrnAZdtByVpxU3DVF7o+aPWYzxwHtxq4TSsN/HZc6kY+oqJJ243LY5g9PpoBvG&#10;rgU81Fm4JvarbJ0/p1ubWDx+WoLNmUw7KuDOT7yO9AfOpjxmMNiODjUqpOuvgvx+4R0PmGY9nkbE&#10;wJ4jgdvAjDx4TecEf01DGzwZFXd9QUVBwMiYbzizkVqIzIHjQHsMhiY1el6te4QvDFPkxucauA3h&#10;A34DcBFm7kZGCeZvyP8AIm66Wbh+jZp5K5SFsxjCfmC1FSRjc9zUgQdw3e8HlqySOYOWA8cf6a+U&#10;gEpPUhIPZuXcSI8HG5yIC8ZkckOaPjVVuEgInUH5vOotl9cNmzk7ZzaHGTlkLwK+bTJHuD0BoOoJ&#10;ccjeYx4/LWkM9pjl423Nyf8AESOiLUuPRSj9rEukNKACEBcZNIZC+cudZg8LNSAeGfXDEEUZBrmN&#10;xXkxj0THKSBapQdQDfkAz6yj9V1KLXZS0PEpsjnPADlqnuJW5jv4NSC6tymFxg2yH3i5zB/6VQ3D&#10;iXRtsYT7ub4qQjGA5xmLyRuWw73mcxU9uQkD3Jpxj5a2wcwZP2z5s/fCHc5ZBeNc3uHll7gjVtJE&#10;42CRzB7GTkLcqP2oDpsZ8bG5vGksxpOeMo22f6aTwjkxThCC59VJci3uDkvqNOcVRLgk3yPUC4WM&#10;1BPPbTmg5N3loxPJHjbMenAQWmP31ns0kb0I73c8xPTSJc9xamc0vWI21ocflqHUDhsboZCIPLxj&#10;gZHNGC55iTce8jyfhrnnbQJcVueSccbbR41QxjewLQiOCQEyHV2lbdlGyvRg1rqd6zav9Q+i0qsj&#10;G5tgNAtybkchGd+wPbt8wYv8KZ2d0uSObADuOTmk+RPVQz3adPgsz6N26rU7rg7SSt9qEfud5j/T&#10;KnnE0HGQEEALgeZq8aZIzGwIfpqtkeEge4w8fTWo4hNgePGwfaWepARQ5gTGMBnPGP8AfVbpueDb&#10;E1tO4rhNCMn8uPux85FxbrVNrNtG6ZLUm0DcMljl8tUlvtQI59mNptSF1BiVJrCXvbmAyzIg3rcm&#10;ddfBgqqMWZNcb7VE8I2Jelr4u6+WgLevHLkdmM6z2CcezYENl8GMmRWJQJvcdsbP3k+gFgg/DIrV&#10;2w9DNgRuQCHH1LXfgWb7O3Flluzzqcv3FcG9QCje4DcHKuKA0kuN+7Y7VsXtSDzPAtmkcwJ2cDBa&#10;wcq4sTp+YNo7EAeNbYSl20Eu3yA9sNrprGck24TzJakZvZVNvY31u4W5b7i0hvtcHBJbL+VXI+Vb&#10;WbzyXzGfbjGE+Qekho5GSTjwTI9zzB/4kilX+8tub/tKq8mkuc34HIOrp9zAmW4xmc6x94gJy7vG&#10;s9nAx9onwH+ncV8kduZS7BYzjFc/bWoRFwlcwetibnGC41edMXcQecU+Nt7SzPbdDKURPfS2RzAj&#10;+sJVefW93Ld/J/qXWm1TZ/IXklqOdswXN4Fd0u4nXbtZhnH9JvBGJ7YARIG5dTVWkTh5ues2AIYS&#10;fCyLDW7ds5Ho6cbfmLWpW4bGl27QHz2uqkuSaqBN6kJA53yDjH1O4rISuJtO3IIAgE4N/wCWQeTt&#10;+zXJ47FwJPK99UMc87Nc7zLbreNB8LtNNYmNyC3GPSIPvpmnxjjvhMDI4LpkQFxUg5k5O5eakZPz&#10;o9K5oy0IIz3ICFUbi5AzWFNk3k+Pp9QSoZJPeyR88eqQhe+tsG4ZPyYL9uNZ7NG7KAmsApNXq8ac&#10;l7hL0Fqk7NzG2BAYAiQdMiZmDdlJ85j24PpZ0SZuMAwQB1A9Px50BqQZDEBA/wD9ad3ScJOKbks7&#10;bY+YEnUWJzig3LDOG0QPmLSBzActIBsHTg8tXyn5WR+Q8EAOZ0/GhO0fXISw51byskAwRmAUcBBc&#10;wvAobgeMfvrfqkk71hLjwQHuBIXll7i57cOLLnBHxrUhbpiuRUTB02yMMGhcjQclNtgkOHvjTw6g&#10;wcHGniTi8MEcatpInlbmEnHATIDIqq8tts8B1pEweYBrN3kvK55wM6dRUIuJkvqBzAQ8EZ9EiPdo&#10;D3I+A/01SR029uWW2opknlbmPJ30lzx6C+U2McBL0epAQupb8aslSU+Mzaz3ObcJ3FW5GMbMmBXC&#10;eXXjK9q6fTWW7ummjsnNJGe5ucDlXCn5h7TZDaJATzUSmEj7SJk04xqG8pty2bXgg+oh+6JpL5K3&#10;jaAhwmPu5hq4Tim5DPm2Cxb6SxMbxk8bHjcgtxqZTdaPWYztr9uAnUXP9FU2xZamkA1Jsvey2/GE&#10;4iW+n31hpJhZJgjXQk0nDk2tHqQeYs9qCjxvx7yE4hm8tdal31DFcn6ZVZW33kmQ6MEZoazkbltk&#10;Np21oUnbkMM+DjUTpqVCElVbketiYwnUyeTjfGR4DIxNNEmOMFvzFWyEHwR8BFagtMfuK2SMAzZO&#10;XH5irM0b7s5Tw5pp5F+parBKXVnrJ6vFQTWWy7cJldHB/ZydxaP6wU/eS2kHpm2e5pkXK/q0bXJL&#10;BKuzZq+txjLp3Fo+2jaoybSXcwg3gJNS4v5mnfs9czmfST03n+PFwn9D4XmuvC13/IcIMJpNX4jh&#10;3G58QYkzK9l7l+Q8cZxDTLva25blPEAAhweXbRGV7XG0Y9YGdf0wmG2o8FmzbWhMGyyTNs8c1Lj6&#10;ekrG8kbmMeCCa3Ix9QYkz242mXtLY4ieYMqJPCYM8GnAla45bu7qRImNX2wC8kcx3LHBqKhuKbJ3&#10;+PqDWkfaBtBngPnVVnlQbyQBo0yioO4VvsPBkjBbTxKb08iJDnhHPGoY3BO4kjitvJPgJnQclNku&#10;ZFfHDMkedIgxsx4405AsGjpscDbIgMvmFkuCNMzCtMBMimScbZ+n01meTBzQkZMCmOCXuPjUPs8g&#10;SWY09bJBkjTwHmcwbRiwGAodscBPcTziV6eNDdJMFjMwcYFT5g4V2I3xjwKkkZ4yYEsCGNxjV2by&#10;/GPIhzOT4M8aIvB7tngOk6usGDzduSP50eJL+/AgNzGPHfzqZL6gIHJHqJwDI3hICWTKybmMOf8A&#10;hoPOG43OsFLs9zbxwcCncAHmDccZFWx6JFZHjjuRoORv+RBQadszcEgnQI4F6KU+3lz+XY7+7mta&#10;i869n7wbObMY4/NXopQ8rZGc4I31uDmLn5vdNKETJGz3Mj7m4OotIl8rHxtj7xH5ZVM+z42E2vNj&#10;8zqeNWpvT42zm9ft2/KQaxDHL8GtADOTzFDmEw3YQNC38P8A33EYnDyy2OGxcjcIO3mEpneTlmGn&#10;0E6XF2k9WDftsdgunzCCWVzC5KpjvkD63B1EeJT8xlWeAFv4ncUOeTgb+nD9pakBC295FxgTkpHu&#10;cHnm8vLDlg+t6Wn4FVW80FNXIAuQNd6b6fz/ACrH9lcwIzI+Z78XdSFLbWqVxL2VwDnl8q25Enut&#10;VtkANrSTsnku1j27ekuS5gQktvhv5OmtsmEwmOuEwLkY/wB/3lg9QPCGcnjg1IB/uLEmuU3uFyCn&#10;zCrHrxtu0enbQcbe8REpoNkbjBb0kNkZCXMECzLtnbB4t3HATHy0eJNBhHzxYEiD3lt9xz/CVbmk&#10;rIaxZRC3W7hHfUdCbJ64bSp6A3fIXUGj21AY3k2O5DqBIK5b8hc90fK8bkEEGnHd01rVQSN7zmx8&#10;4+YNW4xymtfWOS7ZKT7Sz5J+Z01dqbmhDZP7UMqzGoJoTQjg4xpDqD2kDmDTj+Enuc0cg3Ijwby/&#10;HHpxj0iEQ24LgjPcD1B8CAy+aNnPGe2YnMUysBtjZw8fUWmghDEjp+8Q5oAXIBqt1IzKEnvoDT84&#10;JLSH1yjgcK1TyYEj4NS2ikDK5hMHJic+59RWRuNtGMHUgJ5ihzC2YmOAChjcDDoxnyJLk2lF1QzU&#10;DgcbkBmx87dDSN+0rEYdOMnMVPnDgcBMfcWwUmNtGMGDU0kh32bth3ShkpdtAQ97TNzUvbW2QJ8h&#10;Fp1YDEzKCPzBaZFmM8uQEAYOnGQSS7d7gU1AecTRk50XLHdzeYgO74BYINSBHnltyPkZ1MlZBwDw&#10;WEhKa1E5T3DfAT6ire76h+otImFtz8NU94zs8CLihwBbtyQEycaMN2+8kz6caRLcY8caTN4rU7pO&#10;PTBvgURvctnxou8HeHj740BHNHIXOdJckBl23JH10y3bkgEdXcm5TIeNsC3GqQR4Rsvqdz2FA9L3&#10;ncjRIlzjQLGNyTGrqNu2g+JArEuIyZT5CRj8zzE9MHGn5iDtyWSHs8Ce6WNNAA6sBFaqfmg2b0Eb&#10;ngQcbfHwKrVHM90H76207hGRNpVRidOcDfgWQf8A0U64cELHjjTK1TJc6wXojwr6vRf/AC18pKcT&#10;ZqPwkj/+gpQ25EyAQ40YA3wDxqRzfAdefoHDgJMhkWGQhiYI00N4PgsZ0wRx4FJrqXIybSYOXjgz&#10;x8CBTgdoi/O2CJo7i7BmTUpboz3xF1pEEeP+nMo5CYk/6IxwpiNV6CSawHj9KtLgmmq7LXkYfSiB&#10;CXkrXvAgPM/cTzhn30HG4JApnaGNfC0mDISMaDvCKYRwODgUMhBx8CnAh2xxpDHgTNzAk4cDX0BX&#10;BwKJG/UIiixK2kn1eP34k8Q8EUChJL9VCbz3ko/ZuybMgQGB0uX/ANymVZPJTJ22fTgXJdees49c&#10;320qBk8xc7PJnP52M7x++0V5T6r8xjz2J2UV21m71xtUbPynC2uk0rVzuK2bK6IEX2x39S2uMW9U&#10;N2znBBdwDXVOzOsXtSTaVM2wCt2zfme+sfmvD5CQmuP7nD83EafL7ottjPe4jTq4nBI3O4Ss4r3U&#10;J4Fmw95ge44z7xG3FzCrrp5S7Jnfsg+K50uNc61pI70xOEN0kY+YMSyeWkqhKrX/AMjamWyW2MMy&#10;2hzRwaVY4NS4uXG7xzA5XVFSMxy2XHbOT3DLGZfL20Zccemu1wz7GPOeycKtxpGzuYPWDI+7MSuH&#10;RPLVql9D1G8Jv8+fdntfica0Kn60kNNyUDZnNRDjHqk0r8caxmrNrAo3J49xK4N095KtJzm3GM7+&#10;pINsZzyStm2CPTDyvfVbk+2iXSSY4wgKSO7prCKfbzqdvbxj7uEfMIJZvWDtswIcLC6T4iVC4VW1&#10;jnZOrcPRMleMn4t8NNRfDGPuLK5ht8kLBydnGC5B8NcFfaidWrMHAmJfI3rxzjMrP3fV5nwkT+YN&#10;3bO0qs2mEnA9zk+o2HzCF4FMouvJtG2PuzFrgGLU0lmNPzRy2ZAZtpVcg6nvpmXzibQPcEbHR/5Y&#10;XAkYyFX1C1x/RCbNV9c36k5XXFVe2NgbvL25dQnAtUlfZzBzZcsd8jIW7cT1L+sBTEkpzsqMFw1r&#10;p8lUnZ3UjmdzE8YTibh6ZCq10Jzdv5RKfszfzHYzdw9C2wM2Ivp8hZjNKHn81IeA01E3+H7iPTSr&#10;BS0YMB7kfTIRZ64rQkDI8cB8/NIsVPL6lFruYGsA7Om6cp5yf24ThzzSEc8aJTisGRmx8Z9EfwsC&#10;51mBG1s7mPj6dxVtxVmpejOtvoknPdaVvahKxv3IDNgCHAQtrSVbl5CSodmB9bWhEmgjNt5NzuWM&#10;Y1TxjE8e62pb5i2YSKjMc40igx4JiCZOdPy7q0gg5c8cggjPcM4KLUWSjqBkZzZbAFp8tadI9ygI&#10;dy8PcNa0xi4Fc4QPVhuwXu7BPoj6njjWSzRw2jv4D8wup4Fqk8JLo22CAGfqe4srcU+QwzwQAKSA&#10;flrLAmUnOJcF6xM51Aj6a6W2ft5i/ZTWOW2rJCit+NcoyuTjczEDblwD5hF1ozIKSDfbn7OycWmw&#10;7uT8ROdul3aSVtw3xvcEepHdTM4lbZnMQGv/AE0pfXEubToEG4+yjLaJ76MbTKopQ1gzM5SR6vv4&#10;PdTtE19OQuKr9rHsBQS1gC3Bdu3PGiVWVYyeOQWQcvqe+jGydxKYB3ngLm8Xeb7neUOoCNo3OMLE&#10;WAnTbC8CoEvKfOCDc2AtgF1OZdUNwNy2ZY3ILYRlLp9+P3kSnE8exkwQAajucwarbiXzFy23x4e5&#10;APl+D5VOfovmxNuRzOgR+WIpCKn7YJe9fuTmg02rfl3VvGw+RjZy7edx3gzwpRNvk+IiW1yVtpk5&#10;stgcsVohOCA5kTu7oTOOY9ldPy6Wy59Mn59blshq1Tx4SakBMnJ7kbgSrbym2zByAMfmp6eTBs2H&#10;ZviJGPVJaT3PtKRkk8LBkgAL8NZjUFDzF57TAAupqEuiXTmyvY/MahegfvNNrzRj767Yrin2zynA&#10;SqA7Vn5hO+kutXuE00869kdLsoybm5ukjJ0xLTq4k7KVOccB7kDfqdz/ANy1qT7M3NPNjwMHwiRk&#10;5hCi41yvtYcTqNzZv9W0rb1NaJ600ieTwc4o/AZ993LqeOPwri2YEcwEPBAe3By1tlFt5jvrFsEB&#10;cAy3NVU/aBKxxz58GAG7wLLeipo5HdKT2W2CPeY9SMflLJZwSXGJ7NpxrcpPL7xcHMCsNnFNkbTE&#10;+DplSUd0tcEhyfcGwIzc4iU0rR7ALdoD5FT3E8IZzn1EyS3xxqwWDSONTGj0neOfpoCNaFRbMhno&#10;NC5H5ajuK4SbG1hhxJ3oW28uQF1OXcQGYN9zbXjca7MZ0u2mozmjBn6ZPkXNNQUvMZqQ4Q6kDfmE&#10;WWjJ2trNqbhWxlGP9uYCLQqb2kCZ5IwXLiocwo8jYlm/cjQdnKyRkyLoUzUnPouPWLYvtgZbkxDG&#10;ARAj1V6NN245wyA/DaIEgtMYl4S7F6Tqd/McDAH4hOCBerlLuJ9LZSBg2fXIB6RO5xqHJIU3tnQb&#10;LUl2nDggSezAuGSouYTY0uBG5OUmlqXOBUOh6k+/M5k+KM10oraPVZtkktJS7A8fW4CdPv8A5VdC&#10;xlaiJxoRGcucucEB7cfUGsl2oV5TFNjs3xOHROW2FnjXIrj1oBxvTuY2JcAy3G1r/FErVsznjacE&#10;fTj7ONb7gtod0udZeTxie4OhA2aS+dVD7e5ujD0xi8CyVxS5IyYIActeh0vl7aD7zax822s9nGz9&#10;tOHt4PHd5Y+BYw9yXHDben20cxsvLTcPmDErgzoeSx34AnKSAfmZMC6EnGyN7HkCcVnqXBLJZpsj&#10;bS16C9PPZSfuKdKUkRy7UDPc5i+bQHyDLzO4k3l7kw8AeAa6ieUHJWExxhPvAf341fHjOQsxg3a0&#10;O507S3Cc4tl9Fzp5fNADIniDm0Y92j04F6HS+T0e/l2scWnyxj44PqLDZhR+MZ4G1rB1HJFlbtp+&#10;t05jkcjehzwHtq7Dp8jlsd5BNbcY/MWkS/Z2SMZ4I9P4ncwLTnFD0wzkr418RI7VvSRNdUoccBjn&#10;mNyfGe55iMOG5JwRiz5kY9JUmcS8ccxPGtU2Z1AylUyA5cg0W5eqonO2tsdjNxu4dsbD9nY2bndn&#10;Mq3gPmWskBveWD+t5OGUqc9jsPvRNUlruKY39aSfdongk4BDCTzFzTVjd7OHp3hn1x641bhVFjId&#10;To7JB1Gfmqqrjm8bB9j8hCMEyqEG+Rk5bK7BB+ou3pf9o35QNgn3Nl0xtskEC8c3kvquWl3zV+GQ&#10;ZVsFN1xXD9tu2/Oh3F6qhGPqsvOeTk1HrRTdSS6Tk3AP9aOSapNXWg97D31M2sbD6PqGnH01jPvE&#10;e63Gz0Re/wDKvNmi6oHSr05jHKR0Pyirsah95r+lASo01dsw3S7zbLx41y/MyVKVYs04SepSeV9W&#10;SPf3vl/D8CuGy8kxpiY3rBXAR+UvVyj/AFc9n1PEx7jvhvMclxq+VxRdMP6cfNtxat7YvZiCFBAu&#10;ZTzM2M3bj7RciE1X9xg9Dkm1SMgPAsdzN0/Guim7MctbY4/aHpPNXlrVG3CYtp0xCwfFGFv0xeOB&#10;dRUPtYnU+be2Soo4/MtLoJu2qxnwkNPU9s6imEwbR2ILFyMnLGsrryi3NQjAGanFZGW6NkPjgRJn&#10;J508HjjBu9z/AJnjVbb03Mfbrx85CrziZ+0Dl9W2yfwG0jlLIN8gobj1d5C8J7AcrOMfmZ4P3UNq&#10;T1Q5i5sbtPBTCP8A5YpcGBdLU3LyS0eMICkM4/IrJUDwbNkDfHwhnJy1pwnRJqrIc85/J8vtjdz3&#10;Tx/2kUfNqYenZv2Nv6fAgMnbkqR7KpbLQCHGQvLXbHrETiXPx7s89odDFcueCBcQtxllRAOWx7cZ&#10;OXq6y6HGW1bhi/02HaUr2V0xJ2x5PNd1JHauuSf6VntB+r+OOtGL+VMSkZN3QiEIQXcVbpueSWW0&#10;xNZrO7ryYELbZXCq7UX62ExlsuwPGO8G/s1rgVqEVNexZ08LC27h2lXFFyAxATKcAETqkuLjTb3t&#10;kFKmQGchAVuAnUIulZhVA68pyVP3+nc5gxdyNeeO2Rx9pHLGVSoBSRjLb5S4WYnqchH4Pk+Y7rGO&#10;6GK+zul89Vuh3NQzrf8Aoj1CEJ/hXqs42byWCUgC5YiG1b6g7iwf1Z9g7mg5KBzMj3HRNS34PdW/&#10;TCpLzkF4GcnLGt90JNu2R5N9u2cr7QCUW/Gdg/OUcfKHdFgWYt6SoumB3pqAU0gJpj1c/wCGtg9Y&#10;DZmOdtt5v24xi6XjXN+yenxs9+7VAVxG35ZC8lczn7el0o9P0vpkWMq6vcj/AO43gm0DZ1IZcBzH&#10;Iyy+Amm2GPBH+6sx2ybVGU4lwGcqfCxvNO5wWVoWzui6Hrb+tX9RicPW+kNtwQNfp+NB6o2N0wYp&#10;zM3wiW+YS7kVuMwCvs/Uen6Y6ZlG9tcf3Tl2X+r3PnJf6tlT95GTqFFo/Mtmov1H59cxuWIiR8wh&#10;CojSnrzTmnG5pcY7V5a0xXB/4xpib+vLV07IBsztM4yeXkXTuwsr/uPdOdTDjfXNceeqeNg2xxsR&#10;Et8xcK7dNiZJUXeWYMnlrrqV7VNpxm3aTZ92pb5jYmfGuY602iVo5mL7eZUJvG4/sznuLF9WS4zb&#10;FvFZNMWqv5zAabnFlsfHxreKXnAwsgGMfmcsf+JcikeOTPTwR6equ3tkcvpxtLjuTMSuDD/Iu6ub&#10;UcilIHqipJK2GALA7pwbqOVnreXy55fCY9uAYl1RK5XKY5sDeWIiBHq3LSZ2mM2VWjOGSU5u+76p&#10;CCF3FmTXNUrcFbJwq3ZkuHs9PqK1Um8exud2vlGAnMIJQ5gzeyp6dny4HC0KtKwkrYkjlVPfdWfM&#10;c+e5jQl7izybDeNn+zOSzV7u0d0kY9W338C1qpNh8pt+zHE3gHzLq45peuCQTq9v1vVFqLtKV7RB&#10;VOMDMLHeDD5hClVrsL5gd0obOn2XYujunNtLGZwRtJL+NjcgIulq0Z05Jyf1k+E3jtaYxiTNPzjZ&#10;rO2X3EV7yyrL6KvcWBj9N9nOegIcHmEW2S+kxvG27Nj9XmCWP7QJHKWBMcnPu4SfFxqt03t8mMnc&#10;gNBaI15e7K1NTR1B0gOn2Uqe7s5OUgScu6VHnGy9ttCZH7Nut7encRil5O22rjAZgxLL2vUck/lG&#10;uuKQ2ZyqlrG7PijCPmDuc751mTEW7ZtY2HV3I55n1RsDmNEsgOX92aTBxpNmQuAHvLH5psvqd4QE&#10;ccqK3gHzCdxexe0OuKUkjbtKcPhNwj5a8qtunrSfaoh5VTwCt5Z1HPWP/pTkulrIpkJRzTUk8IEl&#10;mDg5Wl31ZNn80cmnTE0emAf8niWYkk72O/gAUkZOWrtR9B1G5JgbacY+oRWpmmZSbBPKwbS177Bq&#10;GJ1FoVWVY2gbSp5NWIiR2uWsfJsfey0hzRvhOI/hJ6rNkb0IwPJlNSuI3HLtdxJ9ZqaHaOuqTb0X&#10;MpSBzv0vGbmkGUq1T7ByF+yBGHdXAf8AyxYD/qLzl+wbnQgCDPzPAjDen64kjn+rQFxk1R2ixoc+&#10;IG000icU3KWdaAYb98W2rhWFL3iAjcgEMIxctc6zCk6wcud/eSp1e8wuNXYbyq5aPHMjl/SyIQ5V&#10;XfE7QYcU+ONsxbBtDudTgSeU22gegvAuNh2v21cJPQc+rAd408ay+2K7bLwIDWlF1pLSMXMZ2rxk&#10;PyvAnXJDtDO0hvR7OU7tGx3d0TU0+NYPL9oExkL3eZUfdzD0iaSVcD/rE8cYC+aMazd4QgbEcALl&#10;zUGko2m7ZtJdsmhE2gVXPpiDG+dOHRC9JdLS+n50FlZms8L/AOZG2zxwfUiXKMvcPYCY2Z89q65I&#10;LuLSNje0z7PTo8ZgbwFwXUuK2+0jNsrSh5s/lrGMN1vB5hS8cCh7N3E6DMTsIGNyAhRXF1RL9pFM&#10;VDKTvwgubvzBi4IFyvbnzkm8ydi6wXS2yXUhP9QndtONUrhw9g0fL5m7KtzB5Q8cuOFyxKMw+Y56&#10;35lSZwOrJayAFyxENqT88cahuHkxM2AFyxt+YTx+6hwBil9tkugHubliWzyhrfqXl9FzImAM1Fgu&#10;6gy5FzHOKkkP2c3MzEW+ku8vuKHQdWS6AjHeQCbx6X+/2UI3e4UHcn2XlwXJzOQWwk5dzjVDrCi5&#10;tbYmglVwP7606V1hTgRgeOX28AH92uIlL9uFFvHoILD8nTTui+mQ0HK84ZlgJZcsXTPy7ok882Xy&#10;masgQGBnJzO+u0tok0kMykuP7wHm3Cca88dqG1AbMgGchOWz1FjORZ3Cz/UM92ibI5iwZHCzfXIO&#10;oMSx+g6bnUZDhbWiRt9W2XjVwmm0B6YeCN9cgH/OqqSsHoXoHgdO3zLSRTVt9QPu3i7TCcOXOSZA&#10;t2xaY1fNndadiOThgPnJ+SBapJ+xZ9KQdO4K7cWS1RS8uj0YAFHATlk8acmrzDUTk2xmnTlN7YN/&#10;Ju0FokFrUIuXduFLjlrb7QyoAmcYy6ZB9/Gub6wmFR0xkDyemsIqvbfUczGBs5cFIEfTT0Yzdsjv&#10;NN/MERqf1HX+y/aJNpbMWLyZPikudQpV1RVG1AdZjOGNiKzzLlrjjXlGDaJOqhGBgEHL8oa7wpdu&#10;9lshkZuiMXL8Zo0nmCa2qPZ3TThOVJ/UYy8qR6GpwYAfdyiJpL1Qq9mOoZCxnbb/AJW7pry72qVp&#10;gc7m2Pbj/tIxiXoZ6rNayqaUoCVQHuOWYuX44FyWStWqPMX8pp41PUJkIYZySrCaDO+IcDjmDuoO&#10;Rm9ePdwbPrcBC+asB28XJDWk1wHt2+X+2tU9XfII7k2o65ltegYWaqcqOxZ5xk4XTHZkrmDKTtgR&#10;vz3NzF1VSZht8cz6YvmbZjktfkUOqHEu4374TeNxp6heNUH1aZhJg7SX7Bx7QFwHdrhPGnzEW3iM&#10;alrDh31sHkpcuWMDMFs3UJ41z3RdHjeS585MC5bXq567mwBtA27YZ867aI2ELueJcNyel2zanT2T&#10;5+aRcj656aLX83pj8ZhupljNJ7N6dcsgRxgFqFJqKt7QKTksqICBnx8pXZ48cyocqZhBbM4Fc/YU&#10;Mez+o525AYLEpI3GmNWpftWdQE2EpbazMWcjGEmCPUVkbyN68Jk04LS05xsHrSVazlj/ABf5VMcb&#10;P6vC2B/VTpmEnwkh2TV9cSmkyu3eJgj6fTQ15KyxjOaM+cfTVqHS5GznPdGby1MHSbbdj47pIyJ9&#10;6lj+6Vul5o2DNgOTakDddFf8fyGenjsexD5ba7orm9xKyW7MHGmSM7Iz2eBW9aG8aQOtGzl6ePlw&#10;ELy+4npxI+1Wx92P+r31ko2ZPi6au0rnhI7F4+T/AHlUU37Sr9ZE5Npj9YSObM3OBye5GMSUrlb2&#10;OxBy1oUwlZDEPHG+uRk1LiGt2bkPGBRazZdVfzCKSySdmM1iDVwdQiHTykGTlxovuYpf2k3Nzu0F&#10;onmJDqhlBkbaYeosfSHLY2xYOSCIKLskBBf0enbRKR3ICawLgR+YqcRw5gJggu4Emc4mLb4cAy9R&#10;Pplr8d8i7Rp00mmC/AHTtltjHaVVrRnvLLPqG+F41apWTTx3xc24mZeMfaL6MxxaYil/ImQsm4HH&#10;Lo7gSWTAVkbyvGPGrhNCMpq31gWzXeYNVyVj9nPAuomZJtRbhu7uDo3A2wz9RTJXPCQEAqHNCECT&#10;AlJyEjJjSKNqw6HrfLNCqR5vI/8ALWA1I3WwnOOBZ5PG+MafhXVNMvJptMj9MS+oETOwJAvzd8a7&#10;q44vWHWPM8nGiQ5peIg5BkgUMa/J8NmkdaDlrkEcAM410Uz9YBzuRw2LkZOouJ26uEvVyZrVqrA1&#10;SYbQJ08mO83y4xpEnj3XNGcpDEVVZ20S040m5wCuEjzp5wO8kMaMN2eNTgQ27P8AhowNmjDeXjg6&#10;GRTCDHAv1eUUg0dxK3qJ5w408iG7xjX5AJDyfOjDe2qeNx4ESGTx9NfXJHIDxHHfgTIx41DHbjRJ&#10;vkUQ4mDZkt44E9pwcCmXBxjQ1wQkZMcCSlwOQGG9uAedJ44wcaDkyE9xIjjx8acLGSOMefuJW8aG&#10;uCKG4cYFQZ4iEx8CbXz7iZH+4mAPXEzAl78CmDGgBJ7jStpDHz0ATB588f8A708O4nvPwdNP9L30&#10;sBhuPx3USITBYjTPuQcCVvn+MguWgoHrhIMihkInv920ygBkZMfyJ4ZMHGlcJx/w0h/3aAHh5LCe&#10;4PnTJCJXCQZOXGgB4mfPGcWohpMnQzpXBwDxpkhEAIhPGmbnfSIRIiAES3GodxPEIlb/AA0AIeci&#10;JDJ30NHcgRIbcfkKcBfz8pLVg4+mnh+5+Gnhj0/98aCghjHe4P1E8O5+wphBj44zqGMiAHh5+BTB&#10;k/ETI/3Eh/ioAX+yJ7T1440zpQJkhOQgBXMHAnreC/8AEUP+RIf4WogCYPmp751D04MncT2PvoAm&#10;Y0z0/wCImeBK5/6iAJmPuJ4Y/wCIoenAnv8ALQAtTv8AmpcedIhNTnlTPvoAmf0fAS04FD0+P4qe&#10;4/iQIJx63qYErePP30zvH4fmJcA86AHtSDg00reD9JM6VzH3E8P3AIAeGQiVzwJD5fuJ4eQf1C8t&#10;AC4CYP7xfSc9z+8UNACuY1MufxOWNQ+lgT3yIAeGT4+dPD8H4ihjJjT3+yKgB7U/YTOp3Oolu+Pg&#10;SHbjvm7iAHhk/OkO3H+Glb7kCexoJxD/ALtInQgj/USH0f4aZud/8RMFj3AX37qXuX0z0kukgBEz&#10;kxxpm2Tg/vU97kCVvTwdwioAh29Py09bwcZ09b8f4aXSQTiHnX0nLeNMjHgzoKBEJj4D5FDI41M/&#10;UT1zxpkZPB1OogBanAlcwcCZ488ChjIgCZc/JzUvP6caZH1/hpEcaSAHiZ8iRCaiXn+NMk5aCcXu&#10;QdNPEtwJkhP4ieITB8NADNzGmf4iXAnrmnjQAyTJwJEH4wJ62PuJDGLQwIAVsmvj6aeGMnH/ALxp&#10;W/w+UnrY/I5aAGU8PJn8xPXO/wB9Lg40AJPefgTPuJEGSO/oIARLfBzE9/T8dK54OBImTPGgBEJ/&#10;0kz7l/ONIn+++odzxgQBMI4x54EyQngupnppknuIAeuchM+4lcS6fuIAQ/GkQmPOmdP9vy0rhUAS&#10;E5xqGMngUhADlzkYOBJL+GmSXIEAPenoJkhPHxpXMFhM8HzoAeH4E9x5Ezb8aeJnQBIXyPOlc/Ej&#10;T0CAHh8vIBTLf8Plpnp59NPDHgyR8Y+mgBDGP/1EYbjwDUVFmbMfkZPMQBMbjHBxokMeBMtx6flo&#10;lAgBDGOPj1IEeboaMePjR5vysfloJx4Y8eTuIk3Z4L/jSH+4RGG7ccZAf3ZEAPMxo83bj7iht/oc&#10;xHm4+5fVABJu3wZ+4rI3b9zSxqGzH8BHmbfBxgTBYSbjxo8zGobMeD5EYbjwCQBMbt0eG38aht/3&#10;ESHbVADwx/VRIY/GmR++iTcf4iCcmYESGNQ240YGgB5TEyNTB5EATBqYO4oY09AgoJieuKHcT2NA&#10;EzGljUPGljQBMIRM3FDIRM7wgCYRwmSEUMhNNMkIgCZjTO8KGRwmcaAJm8JEIhpHCZjQBMxpY0N3&#10;hM40AEriZIRQyETNwcCAHo0rmNDbmmlvCACWNJQ09c1EATLiVxQxkX0pwJVxIah+4plxADykKGnE&#10;ATMaZuf5qh3EriAHksaZufnUMhPGgB78BQyESIRQyEQAiEQchPAk4cIa4JjSwPpR2+dMuCKn15VA&#10;5JTk1fxn5YtP50DDi31lNonbFTgk4T5G5dQi5j2qTjc5SBg24B8xVsc4I8n2Mx+rdIRZvVE8HOJt&#10;gCfRuprnFzw8MnswMepBatW0emE4HLXrF4EFuMYrYx+AyVHt8BAWQbxbEUhLnjQGYPCdq3nPTLpj&#10;7iUQlP2gTAjl6cznjJqrNyE8Cu20hwQ0xx+Ws3GRTuNAZeTC8PBGkPmAgj4Ey4IOOxgScDwZIEAJ&#10;4PUyKGQmDIphHGAeRQyDx51OBNGPeUwQe7caeHkJ7iVvGTAgBneEyMmpjRjsfG2x99DdzJAlgIjc&#10;cfAoZB4B4Em7zA5TxCY88aAFu+mmR3Ap65gTPp66AGbmok4JjUMhEh+BAEwdyC+mbmNIZB208MmA&#10;aAFK2d5yCBbZNB2XOTp6aA7I5OOZT9jBGDJduLeJ5L2W+vo4AXAty2riRq4DnucPMblB5xNBuRgg&#10;g6atVQOBxlxwKkzBuSPoJyXDAP0kpeQkZMiVzTT0vmBG2eBNFhiYEsucYToO4Ik3GQxM6tTiTjj5&#10;KVdUBVW5MaecXAo84l5A57GRDXg8Y8aLgLhSdUOWxOetzJWl5yB5qk0rRBrkqX3IC41vFFkGZyAM&#10;aHFaSG3GyeTHWTLh42bDwQcd1Hq8pMctZMXjY9yBxy1gJJgS4hO4HaOqJHtAE8ZHYOdOO7cufIqf&#10;VEwZGc44wfie+sZcTQsHAnnE4cxtsEfAn0CbjoTZ3WjaMe4PNSAeoNdRTStMchA5klodwRREtdDG&#10;vM2TvHIXORaF9sJiwvwXyjgcc1QuhKY2wel5DqjeXj3W41T3jMgXIMGmrgOcEM53mPUjWkPKTGaU&#10;gf8AxU9zgptM3nBHLMYAx+V+4qG8uRq+VRMLz1UlxkJkRcRPGZfLyK7Eb4LEcfGgI5p3Eu0HPAon&#10;XMPoe7QJwQcChjt99DXBMA/fUMjghiI6MB55L8GdDW8wwZFMHNCW8EaAkGO4rkgPOJgQKGkcY0nl&#10;yMeBDmhMHp9MESYAXZzDATOiTe2a/jVdRAhEATJg3GGxgQG5jIiW8EjUN4PVVABJu4wE9xdgbK3k&#10;uYMgRwPrdz7zd8C4zuaaeZzRzBkUU2F1I1LqjszaRWFORtn0qDqQDLpkGuRRk1DqGN4Q3Grs3k+7&#10;Mt8jBcgIk0JjDnPtaUMhMZMcaeGPGPIobgeoiTfINfD6DXFy2q6rE9VdVyBE0UEavTOT4x41RVdK&#10;Xf6llOIh5wzsqG4bkDnV2eD3keRMsyNnLbdnOnH0yKccgESOcOY8li4t32d0O9nBDuWYM/lrK2cj&#10;3YV6BadsnmF6q5GGM+TehLNmp2joYX0zq7Zuz2g0Z95lTrcnHMGunG+0QYW2CN9n+KrVXG0QUkm1&#10;OScIN4jccwngSrCg6PqRzgjujet+oJeI5rC9S2w9oxj2xlV/EVv/AIqEgJz7lzqIw89YCQxsjs5l&#10;p74Io7i5wqTY/U8qIfseeCcaX3YnOXIrik6mfz7djAKM5C8siTC5eV3HyPdHO5garyDpuT15Wk7s&#10;U3vwiMm+kPwYFjW2yaSmVE7NloBEN/aXHvrcqM2bvWEuOGB9nIK2Qi5RrSj5rKnp3JtSDzFt4ubE&#10;mS9fb8PwmLk7VxCnSuYEYe0x8ZFW5pUBDExxq1OGZHI2Ie4RbDS/qtzmpJhuzO1gGK5cXdZLPY/H&#10;K+0SPQOFxmMlSe2g5pbSxu7egVqnszJAyOGMNuC0u8ac9TkktIGOavRafTGq/wCtxQbKWyWRxsGI&#10;m4R3RkH764+LzbDm5BCl8XpeB0DuX5S4j2MPKR3guJqBvHGNSnA9RRIBkgXsGmp5U4/bcalkb4B4&#10;0r+mmMa/PiLFjSxpJEIgYN+ghI8iLDb6aiN7cKIkcaeRKdr93gPSByDwKZb08aZt99IaafRqONGJ&#10;Xbgzxpgbe9kgU0kvKHjAkt19ngAXmjwcFiOBCBkI7QxxnROUekkGRT01JKBk7TUzqWQdkf1Ey8cY&#10;yKGQmNfv26gXaVy8UeeNGJGMkb0HjuqtyNxgyeYuuti+y8c7e4+Xu+rcWRk5vTKGJNInErbblvJt&#10;M42omxBqZs3kbIMuO/f8d23/AN636cU3LjMj7zzh8wYu/wCEiobdmPdtzjAXddW4uXTupNw4t2mT&#10;BtHnD1Cl1Flcrb6gDOeBWraJcbPTto/7OqH257NZXXJRsmU928AqkbjgcnjDwKZR9YOZC9A5bHtx&#10;oA4zoOQeDjWrT5ZFedUVptQFPpcDGDW6hFjMwmA3I1T5e8JwJ/HqKGise51pY5fMHLbgOpn2smLZ&#10;zevqtkcKGRwqBRcGbwZs8Z86hzSYEc9e4g+pHngSHcgzoAJDyKySueCgHgVJ7Q1MiW8YCKekDt6l&#10;6LHUklBAY+TljIuUa0p9zLXJwm6a6Q9XupCGc9ldxwqftYpMkne4DHuXEQnb1Y1ydqw5vG3JBwIb&#10;vBICK1OHA48kCAzCTkgzrUIjQpftEmzBtud/IrtRe2BzJ3oDd9c36kfGpg/30ihQ+9x1ptoqiS1O&#10;QE1YaZiC9pGuY3DckGdPSeYdxTHFyAeDuIpPjnWil7jBn762Cn7jkWNse2ZYCMiskjnBGxEhyQS4&#10;2xxS7l45PBGDc3TfVIsrrCrJjcsudT4i6Wlc0HU7IDOPTejFbbOfH7pFg88o9zHfvcfUH4FGn+oa&#10;l7VdsG0nXjmBtu1/J5a1U9GDqaXAj0sY1yZM2hGDjFCrtTNZOQen7wSBEzG+nro1WpZCydu2w1+W&#10;UA9kJcb8HsxBW7g1QqskZGw/8xTJfVk1eON2fvikbE+KrhWhB2ztoD3IBqNSXLd4sCZS3tmSyieO&#10;GxFZB1APeQRxrPW7gdzArVu94eNOekzEuNPnBZc/HjCDOswcEIFTZc/KLRNwJ6YbvATIsZCdVNr/&#10;AIDnboMHcckR5nLyh4EHb6N9GaYcEcuQQR8BCp7tNfDU+pGJhKxmHnAh0jlA4CYI9O51Fu80osm8&#10;gjCDITppTCl2UAwQcvm3P9Kn0n60+HiDoRmLyRuWbmyb9RDSN8BLJumr43cDbX4I/p++hs4pNy8J&#10;jsW9L9hb8L+oQuM9JNMeREmdFuXIscBxDuctPDp9Ehjcth5+BPc76YmgqswpN6zHkPc+GJAd3wLS&#10;BzC89xwaah9j7y5wXxamqnXhQUNwNzxqyN5eSAYHIT51fJXK2wdEwLnmK+S+l5dGM8BgW7fLJ7iS&#10;6aP6IzdnVE+gJnOUkY10VSc8kNSSl9A5ALfRiu+BZjUlNjCQBgvrn0+NZu3cElsxAaPgRdaOoqL5&#10;NKTHcOGM4hxkFdGRc6zAZICHxrZqwqzGMEEdokHw1j7geMmODUQkQ4JU/OHMA1cG8we3Pf6azFu4&#10;I2ItCk7wjYmdDhZoRJoQzYGC6iTNvMXgjx2MiGs3DmMZ8B+YtUlY3LaXY4/KujIuYzMxqlFhj7yT&#10;k6OnATpqtjcOWxLJtNa08I5NxoPOJW2fj59swxIhOa3bYFI9L+yYyWYOPpoDvm7OTwR9NZLMJg5Z&#10;ucEaPM6sGbObj8xaacXUN609CNmZJCwkrGfRzW5q2nI+/AsNrCaDNOjxh4COtMnzrAaXrRzLb4b/&#10;ALK45g1fBzBsZljCfPd5a00oVGUJc+02yV7P/tIyxtgFxj5ngVVb02MN9m8OLm8zwJmi64nUqEfA&#10;e5ARVtnVBDEPAbzdRIPuyTKklY4B5/wyCVV3Mm5Y76tTgbl/7Ma1j5g7XAiTeVzEPm2VGlKRhzfP&#10;Je5MTBGq4SlyW866hcSNs5IeOAHLSJJx7t7nxVbefeiOe6f2ZvX+eAGRWRvs/bBJjgPbjW2SNuVh&#10;nQ0jjGQ+hzEm9w/olVA1vL92ZYDcY+or5T9PspqIEcHUVbHMBtuMCek5CXMbY/xbaaBv1LycblyB&#10;tHpxj81bBPJPNmwgM4z27eqMfcjWA0uMugY3lK7N9pA5V7G5fFcMiC0yKOktTtj0jnG4EO2Moc4e&#10;OTWMZ7kBNIZEnk8kMyegDAe5H5hS50NnjgkqZHbGBvASfdiD6H/sSKd4dcYzUDcYXu7QA5amSdm9&#10;CQ+DT/0J4YyOSbtHqRj1FoVNuGzy/eBrNy/nT3CDJdzcy1zvkB+Z1BlwRwLftl+1CdORvpU8PbDu&#10;pRoDUlJjjbHcs+D+0qhyduMM2x8uBP7pH2itzRmSAl78K4JTN4cmHk5w0ecM3O82WZy2fLTzjcoC&#10;Y2x7cZNL9tfQCVJ1g5CM97gJzBlWzS/sGNkczliIgf40C5vHONzJuzwGcamS8jKZEPAwOUcdpfHJ&#10;HpmmwVJI6Yjc3mB3X6SG7nLoG2CxrWtO6s9lZBhyGujj+EXv/KrUS3GMDyB8IlvSINRUDrglvG5t&#10;sFi3bLppl5UmNtjMDP5iJexP7GA4vqKyS+V+zHbPAb55ZBJx8KfTdUMg9DRu/kjW/PKXks7HjbPh&#10;Yx8wawdvS7IzZ9GF9nH07XAmRy/dnOML7l8wnAonJs7Zcl1XcDFSUHNnI7LMFy3y0Hp95U7Nzu0Y&#10;M/L01cJXtcGHObT6SmPJ42cj3kM8tx/DT90Q6kPPCTFm2BG/AUjomnbKNYbVGz/tgh422nGPzVtn&#10;/GAk1Zbtf9tH1PH+ysfqAjl+TGY+7m6douCCNWpQ0TSppiZKLmMtyPAFHbTw92DYgjPbXRUjp9zM&#10;m2DtURNLqrGa0ot6w9p3G3B1FbCmfUMWZC2rFlDqBxuwwQX0HZuCR8fAiU0GSOxBf/VQcbwcHB01&#10;sGIWSTkskxwcfTVknjMZrD9m+5f3m53I/wDSs37QettYPTVwbvN5GA0GpATmDWa5O6aiXbIHnDgd&#10;wEcF34iZk7xzGTHAe4g9UEes7EcB8iqrOoHMBcaKBN5pzghN9z9NXyRvMDbW8pZWzebyQEEf96rs&#10;3IQIwbme5APpqJyS1LgbPKbbRjvQcBOp4Fj45O5C5AFdUN5pKXjY8EYM/wDJjWJ1BLyNnpwx/hpK&#10;B00DkZvYPiBJ1Ey3k5O/wLTqbqhsEZ2z8FyAnU8CpM40SYAvtHppybe2wziY3b74PdjAzj5fvowz&#10;p/cG28wafmKqyMmO/GY6uzdwRsPn3NVROhWgZXPJfeIeMKqswk7nj7hOWunG8vZOc9gWNVuYU/eH&#10;jsZ1b2hlJxbPBkC5wRpS+2tsrigyRtt5gWBEuNiLU03VCe2GpdN9xmAY+4tArvaWN6MIW3BatrDn&#10;Z/SYii+lfrXHK1bws/loHrlyttY4R2SNMY1+pLRMWzUnhmBw8BfT6Ecb1jMhf+B1VEl8G3Fvgq9z&#10;6C41NcVTAZUNfuJLanRn3n761ppbSoG0HXVlFWcqhHgiWHJKfolDetNfmFdt4B+zKozSrSux4FTk&#10;laraEXn1Cr/IHm7DDjVOljXeHI4F0VNKDGGXAjg4xqOa7c0WKT3dB7eGU1bAjg4x8xVUgyBJn4Eq&#10;fuNnOCNGJwzx8HTU5pkwZBxtsnGs3nFwJMcCmDeEDkjSeD3keQ6oJwPL3GMmBWRvK0HZs8HGrgMf&#10;4iHCyG4Z6ap8wbuVoTwenjgOgJCY0JGFP1AjTw7fGjA7cY8CD28CALhL3GAeODUSG8LB8iqrN4Rt&#10;kRgjy986ADDeR7+M8cHTVPcZCYPLRIc0IEmDloOS5GRIpAPSNxZJnXS1L7RHLByCOA/6qxOR0uUz&#10;a9BqQKyN5WSDIYCy3OUw1UvPQLZ/Vjl4yPr3OotOJMOxxgeX9HqXe58q4t2VvCS2Y7s5Pb8tdmM3&#10;kueDxmfXA+X4EJ7w8tTicOZ22wBAL4ZFSWbcjDfjR6ZrVy531fKHyfc/uvll7ieeZHOA2nB/gTwK&#10;3MKgmMtlJ2zk4sZLRBkJ11m7euBuRvm0Hs8ZOmQWSNapUAy7kBs5Y3ILum57kCwerNylTa9GC5c0&#10;yW1QOvKrS9PvWznn6N21+dbZPJo2k8uO2c/2jS8fAsBputGzBydgb7q8FzCLVK4njaCQsQm1HV3T&#10;J7iykOa2VuDqQONvMTFvcyMgv3Fz3Vkvcs5iCPuXeYrIzrSbMHNlmf4lvjQepKkI/GfGDW6iiyab&#10;RyADcHbBA5BcudRMjZjZkvB04OoocvHvLbR41MZuCWzx+XpkGuLpqLg9bZG69uAn7iRJeSMeA3T5&#10;ZENpvdnPAfONHu2Bhcg8BNJOdb2yJ5ZKLZjC5OFz0+olUE8J3+PlaXfVVHMBQZHJ84+oNAXEwvcf&#10;6gk/GfYmvCgU4lbZ42x98YlT5fnyR8auAyDg0Y+dzR++gLxngegMHgJ01soda0HJLUzk+8k1vwyC&#10;TLcZAkOE3T6aMM3gw2IwvraJOLkyHjjBreZ410KXEABcNxmbYINSAaAkuhGeCA5Rxj6aTgm7EyHz&#10;plxvJtYyeLGXE0JAOzGDWVVI4JbPg4E9UBCBbAjg4FT284JGTB30CHFwbyPfGx/HzVcKLcE3Y4es&#10;z6fuKt03UA2xNYCMN244yHNAe3Auec+000iqyqN5sXuAd3mLMSTAfB3CK1VRL7w8+pGsxG4wEsx8&#10;Ct8kQ5xcG5MY8iJPLe7Ajg4+URB5fcDngTJBkMPy1jnwMN3HgT3GQ4TAyKtyvebudHnEwGYh4I0y&#10;nd2ygqrxvu2jGnpeMdzGjEwINy2B8NVtvcgJk4FTvAXBwzbW8f8AdKq7mMxPMR5xMBwDVVck78Cn&#10;hJaJ7QSb223w7nMQ2YNxx5PMRIY2zkaZcNyB6600g8rbdvgVkI3wDyKGzGO5nR5nK1Z5wkMU+3ZR&#10;395P0tP50BmFsPAjDMgw5OYg9UOGzbjPnGnpTvDAO8mm7NvqLD5m/jck/wDjRmoJ1vMeGDgVUW0l&#10;NZjTH+WJfka/YIMSSeZgkkkkAfmNEwPfT6PRhQ1PhwY1+Gaaa+IBUhB/tqG4Inzy8nHCvy2SBI01&#10;UTkSCPGmY/RhT6lbnjzr96alANGNNxwIjawEX5ua/Vw+gJsYxxN/TjTrduSAmRB7ZAq1M3A4ONJ1&#10;GieD08iEog4cKrHJ6O6jTTxALkIhu8KDciXzi9KbSHUaD0RF8Y18JJvgIuEkkkvooSSSSAOoJpOJ&#10;S8cgDAAuAflLSJpL2UFOMYGYOZqEWYt5OUNg0AM5OotIkbftKxLW10kBC6hF5/k02dPX8p6dC88q&#10;sroNzGO8EAiLpbYu8l0heggeA3c3xV0VS+wOS9kgMY5RwWul4/eXMdebO502mJzarhqMtq4uXRmu&#10;pa+Ow6eFC9W7h2xWE4bBbHch5Nq5864bo+uJjHMXzmM4hwOLvNVkJNJ12Cdhq4CIlJ9nb3smVBZg&#10;uR3d5ckL3FbhcYpSn2D5s1tu38JZGewv7SD3mADrATVuE4Fm9cbJ5dKnoAvJrcj8sWRdUU3tEl0t&#10;bHgc9MReZ/hhXB9cVRMazqN9GHg5dv3E9KXLd+kxMlUaFT7ymJUyfRxgEOAfLuLN3kvZTIm+RvhY&#10;yanyJmYUmR+MDBndeRj1bY1m/wBi5sG/HHpwJ21J/wAR7xE51XkGnDmEuubm2uvHRPK4FldcDEwJ&#10;76epv09jkO5CfPyxpmaU29eD3lzp9W4VUQ4WinfoI8k61X6inyMjKC/eBcjV2HbCPRWbs7cDnBBq&#10;LYJHbbDO5jtYx8tdNNdWc9CSL7SfZ5t/5onT8CqpK0nT8mC//gUNxJ3Jiby5OkOXkjJyLkCioLeu&#10;NUpehyTIfPET6auzhx9jOA6zeV1A9k4z7tdb3FSSTDtJyfeT3PqKJPVrd39o2rore38RvEv2+OTO&#10;ccbHeIFqmzuoCVPPgQRntsrtx6P3IFgLORkbNgR2MhFdpXKyMGRzOXwpe1cC+cx4PlWmmaqSPfCq&#10;VuFqryqGU+mJ92BbZD02wxccarZHEuCMEEABN/MJxqySPs4zI+4AK4g5WqJDZxI3sBMEepHzSW+C&#10;BPORcUPd71+zdwD00SpOh+1SPsB8g7RbasjeV2WWOPzdP341fJeRyzIeyC2YnUL/AIVYSAeR022Z&#10;vccdodsvV4FMqBxvJPZj3Aj5au0rnja3NYNx3h0TzeBDZPR72Mm/mB9O7yYEAU8jMbNljNdIby0q&#10;HqRzG53CNjbMS7qK1VIQmvHzLaxOTzB6GbaPH0yL7TaMSWrsMjaY6wLnUtl4EYqCtHLx77TwD0hj&#10;9xapOKPvSntuN8LG45Y++sNqBmSAdlsAuMmkhLvLFlkIRtNXoGzY4sA/LW5SfZ3JYBsYIAFmkBC3&#10;SLm+VytzIW2O/cM4FqLcti9WNnk6PgPubYbXUJ44Fa5NqtsYndCVWbyzL7MDdwj0h2/5VSXDhy85&#10;10f7i6Ql9aNnk63YO6j3dqW2RYnUE0I8mJzGBcjH5XJWXugZWNwyMTBftwXbSh1JVjkI+zQn0eor&#10;g8Jv4tFiIhh+VwftKtjoO85A5mT4WAnT76ITvqD2/wBMu1H7TJt2cBhLdSNv/aSlwQA+VBx7TNze&#10;vozf1hMLvMLwA+WFWqV7L3My0QzVrL2xC9LPGjzyuNluz1yALOVCnD1v1CcEBltJ3SJziyOKLmNb&#10;MgOZVSpW8FrmF78azeeUH9lSANOziHGMtzduPGr5/wDNcT5+2PudpvB1CeD6axPsedVnMd8jOVxA&#10;MvMSeiqaRdo3hntImz9tvkHsbVwL2YYuOP8A7FZNm9WOYGR4IwXDatxyXvrN+3JdT0pAF5upDD1S&#10;LDZhtYG/mwAsDlbsh/nOtILjvaqNokukkuvTI4hn8sa4V2kVR2w57SD1OWPwLAa8rRzO5sfm4OmN&#10;AZHUkxC9ydP8izKEhSdUUXOJt2kxbNgXHP8AIntvknG2mIHLnjJ++s3pvbRMWeRtaGYnMcoPXlSO&#10;X5ABjPc3fqKOZ3Y5bT5hMmk4stsAQCHc6aVH7P29SEfQGPbj3XmFVVl80GYd5zx+YmabrR65cnZh&#10;PbgccxYuTS2rbOgwqVNbuGbzyl2TCYngCfeIBoC4tGJ5a35xS+/vQNggKSMnUT042Pklo8cYFioy&#10;f1C52FqMxJs3cxtgGbWnEBBdLuLSNl9N7mPfDcHLtobTcnJLXJ4HPJtF0xIxJ9oDJm2fNjebpjVs&#10;22rb9408KhS5VhoUwqwsnZPoI+oXTGj2z+n3NQ05gZsbkd3UIhuzvZOSs3O8vz2wkXe2z+hyRsgS&#10;2Tg3dk3L95WK6qMr9RtOtnHnXWmw+bTIb6ZBAJuEYrdtc9y+l7LmybTjHzF72TzZnKWcqwQXXBvM&#10;L41xDtI9WO82O5lWo6JqEXPo5tV1VbPhMt3LDVqsORaLnm7Pd2gfFwXemVd1SPaxOmYwBbMWri55&#10;uf8AeXFsn2XzEL3A59ntltLrql5W5j3EP3eAemvVHPS1RzF4BqCcTWfE3mNju5h8sjZXyn/VPezh&#10;yB5VtR8zU3IXGrIzqRlBWFOSdtawDLcck7nyrqioHBGz0Dk26t2o+oXjj+VYk2a7tmpCxim7jDGa&#10;o9W+lAyE4W0qFytMi5v2VvJLJx7g5OLtO7a0latslYbQZxMdzbezy/y23HHAuLdpFNzGmJj7Tp3B&#10;XLaihbe2yR3RE2pTds9AnjjA2z8f7iMUfVBGA9Fjc/xrzBk+2SYtnIII3xSNR8xdOUXt0xk3x+e2&#10;EmmNsP8AvFt9E4end7ZvFSVJNprMbLkAm8Hw1W5xL5dGMAYz3PLVqcUmSpGwHjOeCHB8LPnQdvsv&#10;ehJjNPN4t9O0swS9BiZJ4SVPdzCDq8wvcT1WVwyC2PG2OIhh6lwn+WtInmz9lO7967g8wQlzTVmx&#10;8jNzkOVwFO63y/mMt20DWe0ByFzjg/tC1qV1ZeFZcnFqF+dZvJ9m7YLbeTH5fM9xWpnIxvBnjYAE&#10;OAYvvJVbeUBicV4yZjA2bXXB/L99B3Ejm0bY5njF1j8vuLoSi9nclkIwGgOJ49capHJOD8NEnlYS&#10;VtfMZ8Ikd21pJDnfTPlBxC8osbzOYFuDy0N/4dzH+xg3hdgfaySxvQGgA0JH8VXBvtMkLa+Fsxa3&#10;icz5FmdEIpcee/2fmMDmzHaHb5iemE4bBGCCAAsZOYuhNqmz8c+IBzKgbvGTmWuD9lZ7J/V7rCNt&#10;vIWNzy9VOTStVjPdE3N8wx8cwIYme6P4a6i2f7RKYC23M0jE3j8zjXMc4k82YE9pAXGMqAt54QJD&#10;4wFWompigQ6px2xUkjks4HjloBDg5lwmTGqSPaRPpJoh4B/sQLJab2wPZPYCEG8QeW5zrQp5Vjad&#10;jBGZju9zljEsuahqv1cB0EKaHqb24TZzNgBNdHAQupqrvCRkZP5T7fNbcBNIa8kSTAjByfdgXIya&#10;mqt/2LesfJYSHDUN34ZO5B+wuZz8vVcB740a3j4fL4Ts8ZVJbWyQdBzTZPR7PfpkzOVubpuSi44/&#10;kVq2QU+zgbAMY9w5NTm48fvK+sKupmoG3sM0auIPqJizT1Mk3uIIhmJp8xfzBn/2hZXIxZEPijvT&#10;x/wWejYzlSJCbes1K9h4kJjAO5kVKHtKp48ZsD0RIx8y3nUMm0dtwN2RSRrx9WDyGmvh07NNf8/Y&#10;dLpWaW3cFDFjgDmXnntonmCpz7/UefpjFnsLoWf/APECrydmycwmEBOYTvp6iPVQktPvQTWavizB&#10;0PUtE4MfvL+jv2X4vJ4SI+Y+Rt+h7qTznmtq8i1EdaP/AJQ88ZjO5kyGf2EuBxyyFVIZzBzH7THd&#10;wD5i9MdtcwbzIXZomIiOnBbbcff+osynmyuS03Sm7OTixk5hPfXq/KnPMrJQOofj6jh8lyn00qtb&#10;/SOGxkez7JBpwD6a0KTtxsB4I2JSR+Ynhj3a/wBm3bI/hL9H2q5GCCDqdRGSmW6/oOtwsLpv7zoP&#10;YfVhGE+BLYz3GzzSJd99emMq2eU5KCXwsGt4fUtLw+ZzhlTdTyozl9cjGUVz3F6t0l6x9HvJcCBz&#10;PGu9csatmwrVR5iy2bU3/adCvJw2gHggOLGue6krhlJxvnhjivD0mxCrGa02wS6SPTxxvt4t/wBm&#10;GqrT+3CjzSmo3L9iUkwIIo2w7WTBGmwnS6rOnOZm9J9czerPWIm01vmmRxDgb8tsLjjj8RFyu8qC&#10;YzVzjfzUuAnMGJQ5ozJGM7mO0OBUntSzkj6i6+Ftds4SbNa3uHVGy8cpCM7mM5RhH++lUFQEC2PA&#10;zBbauOndWP0O8e7zgbfTEQvcW5VRL5KZsALYBXD0YrhCF/0rTdukTpriq0Ps7LUPBureBvq7yVVu&#10;YU2PfX2B8IlvqD760Kn3hGcuOzCC5vHMJ4FDG43MZ4ILWPp6SKDMuM9pepJ1SUx7SZvrZh/7zK+S&#10;OuG04nT6azuVFmEbj7yQZcgIPdhQcjP4Gfmp6TvNwyNj53HMVrgSQ602dymcNn07kLHc2TcvVLnj&#10;/ZV22NzCUsJix7VPoj5g0BeUu9jsOXILcBOWhsrpvHMc+pAsuFarb+Ut2lHplOG7ZzoswNW7UYrm&#10;8rB5pOBthnbS19bM48vvqtt6kJLZTKmZrpILt0hCp5mzlO+nms1fCGycF9mGJW0iXmS1QNlA2fMz&#10;MRXicsi5v3dkEj6CPp8tdaVBWlMQPThjke8Wy+bwLH6spcm7b/KgbwBxy/cXPucqMaacY0xkc0wZ&#10;4OPlDXS2yOoCNnIDOT24B9PxxrnuR0e5MS8Y9vzEnk0esHu7BPkH++tqFmlN2x3qZqj0UqBnIZqy&#10;O57DLOLgi2ycFiNc37P6w+yrl8FzKhODEL1e4j2zevN5bbsZ9bCTmD99ao42d/aF77MdrZ6hBlgj&#10;TnQq2/pMV32ZxktYVgOcD+4iJburB3EjmLDPYyfSXVDelyBevmwWOQfUtJfZd6/bbzAAowj/AH1E&#10;5NfbE9a4xOT7TKrNYlTCa7nB8Pvx+8tCZ/bgI98jnjUlsunc11VaspvdiHchY5B6Wn41VZfVj2Ag&#10;Am04PL4FamabXrqXV3zQqseVPULZjBO54VxBzRthJ4ez8cbbG5O1bwcrST08nnszGAILhnBbpCCV&#10;bnG8h9j1cHmIotMt01rO4bAMlBSGXbsE4iOScwgu4pknoO8MDkL4RGpNW341g/8AwvqOCYsWcDH7&#10;x1PcWqDqyZSpkeThPu9vSG2H3/20Uq8sTcdLUfQbKZNt2bHth/tNrjQfaBS45PuIQ+0Gb/2b/UuS&#10;3hJjJ87aalGbyxF76JM9pE+CyznuR80lzjjQ5Ch/dNOqisGzMgNBqR6Ty+4rJQbOo3jneWwM5OWQ&#10;q4/GSbOXt5ye3c1F1pSe3iQyRtuAWJXAbWo5KXAlDkpN4l9QOZaM7Z4e498tPS+Rzad3zQHFg+IL&#10;gWGuPWIlIb8ctkYh2+YRyXOpkj9YgjwZ4H81EzgJ/wAsJT0pHdEdUN9ncuYNgQP7RIyeZkSZ0fKX&#10;9/QESD9xVXZ/tAktZ6ME1ESNv/zJeNbA3kb2AmTUg8sXAhyQoMHrTYPKX5PLjIqSw2ZsmzLdgzUW&#10;DyyigXVzhxgJgjB+Is3qCTy6Amsx5ii9WViUnPbfYfKbZ43LFqS5p6RcCw2rPV/csHL4zb2dqP4q&#10;7SeSMcDa8HehhGVDaXpvtWx2luuD9/AkerKtxYHHI6fevGR2DN86JA3tE3a1x/Mpkj24TGQyHs2C&#10;03c71pkLwQQLvYlByWBseBsAQ4PqrGag2DtnjLHBupI9UtxfetaruI90LjnuT1pPqqIeN4cThqPq&#10;DyLQpgR7u27Nj+UK3aWD1BR7mj3IIIJr8XS4E9K9vlcMx75HutluXUutoMa00OVJ7Y6gPVJsnqN4&#10;5PHuNuAYukKNbNsT2LyGa+0vAbw6GIWnwIlI/Wo3mXHcwSNrjJpDGiVD14RmyO5CxK4M8LqE/wAM&#10;KfS3zBNFfcFtIcSmm5sBgzY24OoMhU9L68lLaXYAsfbXBeXa44FMb0PJZ3Nt/eXdTTI2bY8eNWSt&#10;KPmNN7i8loGow/8AMueOCBRdbUBW/wDi5JYBngeMStzdMheBEpXs/wDtI23wzFqSD4XfWDvNkbmr&#10;daCoxOIxl6WSBZiORz6STrdpkd0NqMvMbF/wpGjosl1bA2Tswfqp0xMv/JrGdonqfz4LY8ckfCeQ&#10;c3wIO3mDkz0DmWnK33fp3V6cbP64pRzKQQTJ8IZuUS2XIePxIdyzZuR5BE6E2qxZ4z0A8n2zeYvn&#10;8+kbokAxbsMdrIrh/wDNCT6d/c6HES3yyCFHGvVDbBsrbTJsCNmcWDqDLnXGbPZuWmJseODTg6dt&#10;CXN7bI/vBCmNbtnNNSV5NnjY8E1o53yuoJcXVhKJc/c4wyvd4F7F1hOJ8EVlg+E8ufCxrE5wRk8G&#10;eCd0q1H5hLWD95R6RHaNsWj3hzt08mBgcyvOHTgItrp/bxNWbYDMPAPzV2xPPVrkFQy4D9gfdw9M&#10;dzR/MsNqT1W6nkjY5mzETyD4aNXqb7khA+FmmwdsPUvsr+2xL0HG8FdI5QdvK3uzSdHeM5qVvufM&#10;u486rexPaBOqPqtjvN2yMtpy29yNddeshTbIxH0EDErzfBCLbF3I/dXI5Pqo2Qr6jYaej4yluP6u&#10;P3eE8yK82wTGtqr395ax8vSXUOyetBsJixjMfIPUJ8651ebC5tLWXaUYCt7hdMffjSpei6rjZPpk&#10;EBbA+YReqY1+PWmtfwnF7rG2SD1KHsfHtOIedmqoRIGfLZNu5B8RUmqNmc6omdAqEP3UjoVy13PA&#10;RB9h5K0piYsX7yVW4LV0f/cmfWY9Zh7MmXZV8WMhbm7NknRLVytt/um2lKlbiz1ap6oGVX0zvlgR&#10;DcslxeQ+1SlxyqsDyFgAV5w6FcJ862T1WduZZQ8A2nV0W8CtkGT90q7eqb1eaYn8x7Vsa9r7wNcx&#10;zBht2xZo6a9Lr6fycR5Pjp/f51NTQAuQN/Zm34C7M2bvJLJ5CCOO1j6hPAsH2ibM59Qc2mrZsApJ&#10;Zdujc/Ooc0nl5kdtH5Wp4Ma2oUJTYhx02a601Sm68pya1wAzwBXDXlDGL+ZeldPzOQuRggjOwcXO&#10;WMgl4fUfJ3IZiBzfthurtig9oA2D0EZj22v+BWuxkRia+nPndT+o1Tb/ALE6Lqce8xg3N1yrjZeT&#10;riVkZz59LY32RuW0Rexn20ZT6XAjk4CvGQy2nK57qDZ+ybDmr81HNW+8XdTjjXFzcZ0zdv4RyTg+&#10;n6XJUL3cGDHeIyF6S2am9mbaj5tefyoRI+m2c+PxLsz1c5HTlMMtEAiPXBS23JBcCmbXJpTEhGdy&#10;5AKYPXHLHdTuiH+aco1Bsrm1bVGAMEqaytsTqDF3PMVb2gepfPpbfcy268ajFpk8a6EHPHMBJVHA&#10;crfeLVz3FcNrm2SUyofZraoy70TmEbF0QfspDoTath/oiHQnHki4oObMyPgm0zNxal1Zu4mjmPRj&#10;4xrtIdBzGs5i+moQFcQDLduFyY1hFSbO3pnmMzEo4OoTuLNbkunbvkW8o5uHnLn81adS8rZGz2N4&#10;j6ap7iR+0ngDwXeZ3EeZs3LPrrp7lMUCDYaf2duZqM7kMqKOAfLIkTZwRy51gcvU0/8ASgzfapMW&#10;0u3OA5cHTtlSk9aOW3JPrE5hLvGuYmYd3cXIByUlEqG42JggBbgWbfaQgRvgwcZNIhCrSKkqh6Ym&#10;fp9NUMknHMiYINONdBhldOrcInIK2zmBLnPVqZuMY8EGmoZKbG2LZT25kYa1jmLTc5TRKdsemlL7&#10;yPIfX6g1nztu5YEwRgKNXuTvCbzj8xEpozG/c2b9zpXF901q22FtxmLd4Q3Gj24YxY0YebP3LYmN&#10;t7RB8NIfLwR8adSpnbBDvqFPcU/eQ0lN4FpzceP50NcW4Fal7QclRlbyV4EH7LWhOB4yJ4cvxraS&#10;c+9BSRy9GG7PArh2X4ESZyNPuHJSAWbMiPM5f31ZG8nwcfB8VHm8rwJHWj+iALeT/ARIcr/hq1Db&#10;4BobMCD1/hpF9o6ioG6XcTNzHx8CGkJqKGR4riJ4ScePvoORPb53FDcExkTBJMGQae3gare8dxM3&#10;Cca/V4Fk3zURLtDGqeMmNEgOO530koLU3mGDInt4QEbgkCmDJ31Ofm8mbxj/AFU9vCG8CW8YFQJJ&#10;jgeP8NDSETxM40zg7iCcUCe486Q/+opltMAZHnIlbKlgT1vuIAeGMamcHHxobwfIpnn4EAPDyKY3&#10;yfiKGMZONTPfQAiETNwcCXATAkNLAeSt9yP9RLgyfqJEycaCgVv6XKSudyNJx75+ZzEyTx8z4iAE&#10;Qn/waZIQff1IEiDTNvAgnEMiQyaeDuJEHg40rZEAMjJyMCSRM6UHuIAQ8mf8JPDGmRj8Gonh/wCy&#10;IKBW8ZFMHbt5/NTOl3E8Px6SAJnz8fMSudxM40iEx8CnKB65gTJB6aXH86WPvpYDw/fup4ZEzx5I&#10;PpJXMGTmIGC0+CBM4E9xr6QBH4MkH0kz86et/wANK3gzoAeuJD8aZGTB/dpQJgsmdM8ECXH86Zue&#10;NIf76AJmn30rmBL3FDuDg+dAD2NMkJ3++lc8FoiaHzVQTksZMfAn+MfvqEMmMimN/HYU4DyVvAkM&#10;ff76VwcaAFxp4g+5H/CTPBwf3qe4MiAHt4wfhpXMabThCY8nmFQA90kyTJ86VzH5RP8AWkP/AHpI&#10;Aet2bECXz8aX+Z5aeGP6SoAQ8hcH6aeuf74Eicr3Ernj+ogBW++lxpbxq40zqQD/AISCce9PXT0C&#10;ht89jAlcH3/00APEJj+JcTNzBYjj6iWr9RMjyfqpgDyRLaQyYMiQ7lpACGQfAnh5ODT8xLU7h0vn&#10;VAsVzB0PipE5YDR2vaLumLnQWPMhSJ4EyTJ8/NQA8Qn/AFBr6Ue4ODP+mmfcjQArmPPAmSZ+P8NT&#10;B5/+mkMeD4aABpPfTJM/GniD8aZ1I/xEAPEHp4EieNM8fyJfxEAPXP4aZ9+DUTJeunsaAHuD/wBR&#10;LgTNzxpDJ8fOgB75ErngTPSwJ7j40AImcf008S3xpJ4Y/wA6CcQxr80v/UT+lGlcJoR9/lIAXz8a&#10;Q89hIfLB408POPHY5mkgBm3j+J0uakTwJ63qJE9y0gBEINMxp4hMGdQyE0/7zwIAVzU+ooqc/idJ&#10;M3CcaAEQhIBpnz/GnvT10z00AK5p40iDTxFDJ4+4gB4hPH00zb8GokTmYE9/OgBW8aeHnJg/vEyM&#10;en7iet48nftIARB6fuJkZPw0vkBkSgQA9wf5iVvuJEzpD5mRAD0CQ86eGPBwfw0tTg5iAEMenjT3&#10;GmeMmS6iY7dv8VADupATIpgx4CYP4aZGPUzolu6AEMmmjDcZIBpluPGTH30Sbj01OBMb+DuIkO5+&#10;moY7n7fxUSb5FQA83Hj8rU/OjDdQ248AkYbj1f7xBOEm+fg4OojzfIhrcfc/TVkZj08cGmqAJjcY&#10;4yf5iMM25O+mW4xfsIw3b4MiADDMffjRhm30lDGPvo83HppgsJNx9/lo8Mf/AKiGtx4ONHhqgCY3&#10;RJuP/qpluiTdAEyBTBj7iZb+P9NTBjQBMGNTBqGNTBoJyYP3+NTB+NDYFMGP8iCgKL5uIbc8CeuD&#10;jQBMuJXEzjTJCeM6AJlxK4odxQ94QASIQaZ3hQyOEzvGogCYQih3NNM7xjUMhEATLn50zcxqGQiW&#10;8eNAD1xIhENxpY++gAlcSuIakRxjQBMxpm4oZCJnS7iAJmNM3FDITwJ73PLU4EwZMakKDc78CeGR&#10;BOTMaWNM3MHHppcHQ/SQBMGlpJngTwyIKB7GljTJEiEQA9jTPAlc76ZIRADxFDI476RCJkhEAIhF&#10;DITGkQiDkJppYCcEQchMGTvqY4j8aDkIgBkjjHwLmn1qKkbS2lABjPncF5fyLoq5+HAvNP11KoG5&#10;nwGEB/u4hCtr4gsScf8A2kGFs+wcZBWlW6b0b8cepGodzeSrbG8nZSeXYzA9qIokuBwYZvB7tk0z&#10;EEJUmn3An86BeBcgu2lMptmSakBH0Rl1FMlcr3Ac1eR8DPlj99XE5m+0gjaOYvoG3Bd5izHSRKYX&#10;HOeBAW5LJM6ncaBDcZE8TOpg3F4uDuJOGepkU4A0duPJGjDdvpngsZ7SD8CmN5g5QANJbg+dLfNR&#10;QyETLcg++gC+EnGCwnnE8HG2OGwqeTl40zvHjSwHiDSIPTxxp63p40ScTC8yAGPp8tA2kAkzp4Y1&#10;DIPAta2X7P3NTzIDMIOYkOdUqwEptKfJ6PezK/G2BcgQieSQstJgMvTfY/sv7KktRhmQN3gJ5vHg&#10;gXE+3h5KXlRvo2HJWZBndS79JtTcN00Swwe2mbmNK5qZE1H6MI8a2jAOldi7dtbmpr9uO1bGtIcT&#10;Akqls13kGQgup41yvTc0IzbHjCfOpk4rR6/GCAx7ltIekrSGJhbt+/zFMJu3Z2T8RZ92oRF5W47k&#10;Z8iHIEA3svGRTOw8A8aU4eYCY4E124TjTxZ+EbjbZI1dpXu25Y49NZu4cFNnUztQkbayikYXBvNC&#10;GFu3M+GqfMG5AksolLybtngQ15NcZDx99AseZuB8EaJDeEgIq2zHqZ1MG8JHkQBaiVQ5tgg5ltUN&#10;xnJjSI3cwEUPeMBEwC4N2Y3KAvNHIjEjcYEz2eRyQ8FhAA2TuLLkEa6EnEvHMpdvMfGTlrAZfL/a&#10;QQLrSaSPs2mAP+Z0hpV28fKDAZeMW8gXSE0eS77OYzHyOC6az2m6bGaQnmUepq2rax+aTAmvBfyD&#10;UX4l39pp9sskwbjcksh1PiKhkyEwRqZK5wQJMaeJbfq4hKraLcxqYNx3EyQZOBMkbkjImCwxbHc5&#10;6W8DUMY9POmY0AJw4HcyJD1iIbu5FMZ3ICIAmTAYwqn9VGHjgnfQ0Y9RAExu3xkUy2O5gUxvkTJG&#10;eAioATceMiTweoeBEh222dB3GciAF2fyFMeSvdkH3glz3FcJW43kmspwBtPsBmJjj4BrWqgZuYJC&#10;Awfut399ZiQe5vcEHAt4rx4NhSkjluljJ7ST9tRu7xYk51eD/iKZwWE8NuQxAKZOG+AmCBAFVeDx&#10;qsk4lbHhMCq54dRXJJ3/AHaDKJSh5uzj0RoalBBiTiM0aRzDG5wI9UEv60HARZnKH+5uMcS3BvUk&#10;ucsrPfIJfVaAdIbF6bo+a04cM+mohmJ92tlzpmV7K5KF7ZbPrkd3TILwLjGcPH0tc+mD0aadlNZT&#10;qJ6GOBwTGueyWLtU/fO5xk6IqjRiD0dnG0ybUxYgeAE4jZ8tz38CzcfrMENUYHl8o4B9Maw964ns&#10;7J7Se5pLDpxKHDZwaBYOHWrj8Vs4tNWnXZPNV9v4TuGcV5NqqmwDBPucHmXVvFNzyo2zZjHMrTi3&#10;yyd9eV0snE5YExhKVdG0Lt0nrYe7OA3Q+WRY/MOHls08V6r4l/yHYvNxGt3Pd4jrJ5tUGwe2Y2Ny&#10;MhdQglmO1SsGz8YG3mdNYFXFePXLneYAW1T5ZU7mazIEblfjC8ursQ0Vn81tPWdEsxtmZWJjAuQD&#10;FcGur9hlZt459e8wXUXOjgjaNtKmcfGQV1H6AeS5tURoQnydNcnzujqmcVnj7hp8sv6ZUc9NyOL1&#10;80C5v2kUe2qSUzVtGe5GPmLcpOMjyUgC280WoNcr+tRtEZUeR9LZUcRHrxr7SQfQXN8vwmsl7Z12&#10;Tqq0s+E8h5pKW8D18Ex7flrPSEwcKPTx+Qzg2NAYof6PTiX9NRFa+Gnifzfk+7tjkCTjIokcaXEq&#10;PAzh0edPKJ6I8KdHnRroMJrceNO3NPApkvGhJ4MBMUCm097UoJQyYETtjt40GbomzJj41+XAWmRt&#10;xwZ4wLQiS/eZSdz5azen7kbnBHwEW8N6fIFl7nUGsWa+vUsSc9u5eO7ggR/sP2K931Y5xIyRvcnG&#10;nqgHZlwMadfqwTQYo5JgTLNwmHiab5CLb0VtCLt4uzYmoHAvU/YHUDKW0fj3HeDONL8i82aLk435&#10;M57a7M2f1Q5kLY7NzwE1RkXI5RNrdF+BpwjoolSb+5Yvwsbcd20tIqh42bbjZ04CCKVzpcaxmTty&#10;PM7Y+QlpyNWraBON8pzAHnM9QZP8tQu7xtHm/tcIPtp9g4CLPSDl3ZuTnIxWkwI/enjj41lb8eAm&#10;TjXToQc+7ul2kcjG84z24FMqCl2weSe5Ag9NkewNjxwcHUTxJgSC+E3UR5wspJB2SJDuR50YI3UN&#10;wPArCciHzr8GNPDz5FcGcjvNscaXrxVlABaQYBokNwMwz4+PpqG4G5bZEzgU4A4bTGTGi7NmSMgI&#10;FMb6JPMXUXq/7O/tbOs4MgxXLhODIk5Ob0yrD80Wh/YfsfmPaQHhvZwjFvNxXXb5T7J42YmbcY7v&#10;7a36XzxlIZj2DOAW43F0YycGCDuIPUlFtoB4ID8wX765iG9q3WMOgRC2qzyvmEnIEmfqctK2SDJG&#10;ta2oN3LNzZj5N3TVDZvGxhggjAuzS+059yaiqvJWgLhutaeS/Txh8pZu8HjThIBHkIrtJ3AzZI1V&#10;cCJM7d1ABKcU+RsT3OmRQ5WSy5wG4FdnH3bBGgMvHjeg6iPJA2aXy8cDYDlmf4iPVI87bl16A/tQ&#10;xfrwJmX0u2t44Lo4OqNUmcSt7Kiby21IFlnQU7JQ+xxvL8EenGRZnN5O4lxVr00tuc7bjJ00hjbP&#10;2WCPneWr0PMV6DMpJNyRkwLRyPNPHB1OYqJBJNxc4+4r3ud5sCODykif4fwHIuM4OP2jGrS3PebJ&#10;TCT4B41Dl/gSn6+OmgJP3tCyTOiLMhHORfrilyGHj5caAtCEbZEjwSzTbKA64bkDn5iW+EZ5wolL&#10;HA7Z4DJEb3h5ElQGnSOvHJhsY7+s3VkrCrBv+A9uDy/fXMjuMjZWlm4I5ZXoOMfMTeiUfOtcWQhL&#10;JMBvwyLbB1AOZSUEcGnb0ra573zeW2AwOWVMy+pCMCHgg4PLVroVhFeXyeEIHOHjGqHMKgIbj1ES&#10;l88JNXtmPjIqrNB7m5zpyAc4eH40SbkIkzf3h4INS2g7yYYOBR3DjfpGSUmlx8fORglxy2+N/OsB&#10;k84IZytak9SOWeePgGVIdtFyd0hzSYE4LH0yJkkjG8bWTHEOPmjVbqSrLzk4Y/w1W3lQEjHn6ack&#10;S4AzBvuxDhj1ESl7htu2CDjVbG4IYmONHm4x8CHgDZozIlK55gHgjRghN541UJmwwFyJ6NxRC83G&#10;h5g2je4IzrYJhUmnZ7hFxFK5g5bOMcGnbXRNJzjfx4zcZFmZOF5g5Dwy3nDZmQ8EepbKoVQVgN/w&#10;AtxpmrJHgGePuLK25CXMflpsJCqrB91Q9NG++ETI6XJu2Py1ZLjaPPGrJIyEu4A/pq5zmglJkoyY&#10;ONbZS7MZh4OXcVVmEvHA5PBYVqptuS6CCDT1bSQ7dUIpHpg4cy1zZCfl9RPSN5vhDhjBnRKrKTes&#10;Hutp3OoNGJXS7kNhzYL9RI8oelI8zl44yAjgPnHzFqhJo2tAgNxjWYuBjbWDBOLURJwQZh44AJ9J&#10;alxp0vGybFOZyARFT543lzwmOA+7/TVVI4wZDH/EInm7xtMiYDacY+ok9EajpqqiY8b7mPn3FVZW&#10;3JG5PG24ESIMYdHmeXqoaOaDgHjCe2YadSZZfG9Lyl5YgvlxkVPqzZvMpOS9BdwEVwoPcjD9sPbg&#10;UzaJvLZyCMJyuA2klHeDyQPTZJjKm2tdwE5fvoxMJpjIeAILgVW/tQ9uADGe5q6elwRqHUk41Dmg&#10;04CeWrUoEOcXak27K5esXDDLpq7EmDKN6eCPk2v31g8jeEgcgNGfmK7N5g5bOd2NqQcwZCpDkj4I&#10;eZyMpiXgnyEu/PAnnDh6FtkBrDFqEtcf/ej0rZtpkyAYOm6/0JOG7kLk/N+IoiwpI6wc8mM5RxjQ&#10;eTuCbyeBzd+GRXZm3ZTIl6xy+mVZW8nDJm5OE11vq6atQRzUmhDuXQOYAFJH0/21W6gJqHNGxz9Q&#10;fAnpfUElc5I5rb6oyIw8ngn9/HuriPzLqvIyhzhmSOxHGApLnLRiVydsw9p1RxjFqDRghGUDLdnJ&#10;7dvluRqHI5w9mRMcepGPyu+sp5YlIpXL3rwmOAHLF86tTiV2R3rGS1duIa3rhtJ3N5n7ObqDtI9O&#10;Ks39ljsXN46fgSN4oKfL5gybOQRwH0ScxXyVuHMD3AF8XT/PgVQcN2zkeMILfmK6y9w2jIx5o7aL&#10;htJVXE8IwmJ4433M5fvo8zrRlGPHHavdQZRZFW6sp9tr3vNujVP7PI2baJxfTKnbR8Nak8wph+5s&#10;vz24CfC76z3thswmz4MGpAPlp6VvBsNZ4x3iDqIk8qCUvHO+NgW4xp6BYy4G2nZAQfd3JC6atUwp&#10;dtLSgbTI9w3NHq8CrY6gl0ZL0APqDRKXzCU1I5AGB8UZm/Lu8CeTmnDmAmbIEcDHIocwcTFyPP7Z&#10;Aj0rmjaOXAbPD8zSuWuRgVVldWSkL3A5ujg8xIpH9owHaZT5IM8HB1B+QsT3dtATGu9ttA5BMpKx&#10;cy04nFvmWlxORvqHgjW0m6o56aWSi7cD0HUgJ5q054zHAywWMnTINZvSbMe+gj1ca3gnszIHk3eX&#10;34FmTe6Oxj9ow2oCOQ/fJVo3eYq39l9/yNuNb84txsnwTfdSfkgWDzxvMabIA1i4HmITuj3DLyk3&#10;MDLHBdvDSldYOW2RyxuRj6ivjOuGz9lvMFrGPmDTNYSuXOdaVe0XBag0UiLinzSpHPOCflp5xOCT&#10;UYMfANDSDZQNj4P00NpuaWSYDacBOWgHB5uMcA8BruMihzBmMw8cCuEwbsoOA+Qiqs0l44Bnjg0/&#10;iCVAFbHcbEyI97TuWO+gI3BI8kYLiJN/BfyIFhKn5w5gICOM63jths8bY+XcWAjkbkOcOpARGG9Q&#10;PWeSA9v6qmcm0al1RpHY+AeC+Jw1J01jVf7JG7gp42enH5ZFvtJzDtIe7RgtqybRKP3ZtrAt27Vs&#10;izNJtTqzZ6K1Vh5fTalZjLyYDNyQINYgtrspxPGTkh2bwG8QctZNXGzcYfaZbqAW4iazXwsOfdC+&#10;mc/Rwr89CKuGZIONCVqr4vEzHJEkkkv2IEkkkgBJJJIASSSSALbRzQjmaAggXY47e7YI2K5g2ZMi&#10;RPrvo9OBdMt6oHAM7Y2nGNYz9yVoURFeOpmLiVkC5xow4tmbY++NKYTQUeSBU8cwJcOraSwhk3Y3&#10;GobyV2R44E84Z4M8CebuO5/DQTgFmTUVqcD78CAzBvgIrs3cYx5EAUN44JARMvBijHjgVkmjMZh+&#10;+g7O3HkQABGTARPOB6mPuERgjPAiRG7aNtkOpwKGQaebuO5GpkwZ2c6hjGgB4mREmduZFBgBbjQ0&#10;hMaJSuXkCQBoOBDngdIUuPcG1kwLcbhHu1MbbGYHL09JPN5oNzLgBjtXhiF+3AhrOTuTFxwcn4i5&#10;c2oXZLI3le/2NfP5i0KXyeYsJSdy2fXI2/MuoDT7gjByCBXyn5w5Zvcbbkku+zEUl7VdsupCVH1g&#10;5lTkEcemFxzBrpwcwl0yHkPcXIs4qCXNiHbGB7KT9vAgNHzxzvuOB9cgGXTuroLic6cqiaEYWP8A&#10;lSdRB5w4GZlubkAiR2tMiZrCeMp3KdHj5SxmXzh7Jxg3nUt9TjgT/JP1QU+pJGO5gg4OmRAXk4m0&#10;AgBc8A10UOk204bb+2PkJzB++sNriRuWDndo7RI+naWW5PmLHJALeX742vQHzj/YjUOpGbndgGjB&#10;y0z2e5gEeDvpmaTiYxtgYwXIBrFS+0sAI5gSAnswE1L53jcYDacBOovxvcCQEffH01MIzZRk9zmL&#10;HmeHj7QLV9mt29pg4PhoaSYDge6wNEmkp0M17LHgg4LSCkmEqfjwB41z+PbJ0114+P3+AWQ7g+Dm&#10;aqhkuQDPBBqKtuHhLh4O+MqMdoDMPn/hrsnboA1wRzAMH8NGJWQjnjPbjHqqq9oYCYFMl8wJAQBo&#10;E+hxOa12hZGDHqRo8zJjbXu51FVWbgb8Z8GnHzUtSD4f+NacJNQBgjhs8zxgTzxwyM2xm4/hKn9u&#10;EDk5cahvHGMmOD8Qa06ScD1QzwZIOD6qzfssgXK1ogyPx6IMg1DeS8cY84M41Fk5taiMqrgmPg1L&#10;aMS+eEt51QyaLk8amdoDjJgjSUwqi1LjSHBBueMHSuaSz2cSMnOgRhnvJs8HT6iJEHebYO+NOHlV&#10;kbwgSY4wcvpqYMY3N/AiTeVjNng40zL2eAmM2nGsxxOMy9u5gv4+mg7hwOAmBXCYPMHAq24Z3vnV&#10;uOP08hs3HPg76ZH4I08OV6iPEZ4Fa8/JSXAycEfAiQxjgHgRh4z08ekqTvA4CYOWvoBJm376PdoY&#10;22CNVtuTURi4PuJqAK2zcDgJjWwM2cujZA1+YJYyRvgIjA7nAnuIw9NG4wjx31iFUzchi4PStLqi&#10;eDDLsHfWBFjxk9PpWnB08VacYma6saSSSVpin5jX6kkgBL8wL9TuDTQB+YE+MGPgTMHoxIwzOODJ&#10;GlN1HpSSwZxp4je8onUyIi3Is7UdToCHkswZoERZkTzjOg8Cr8T4EiNx9xMt/fRJm4J30Y3dlGPO&#10;vgFVeKGMZI8iMTAY+4gIyWSY0AGBt8eSNfpJHZ1u4l6Z2OLMiI55eHg5iTU4CuemBvBwpggxx8C/&#10;XEGopgx+NfrXX0P4iwa3lhSqPE3ig4lZblngTLx4Mw/fTLmeIxKCsJf0oh/QONRIxqjRopqRlJJJ&#10;MEHfVD1Q2CM8tcguBIr5K6kl0hmWCWgtwdTvrDZhJybkByG6qrL6o3MmfjXJQulknqvacet1H7SC&#10;P5TgMDOQum2EsNrSrJsGbHM5tEZXeWJc90ft8HLSYA6i2BxPB1hLjwBAIdzprnsny/U2zp/dNN2T&#10;awhzR5JXjI8bM5SGJ/ZhrYKfnjZnJd2j47QtRcu0W3IafHYX9zbD5nx1sFSVAyk7Y8ED63AimpVY&#10;XWqsKTOHntp4zclZi3btjTEEEGnAQupaQeoK8HMiWQ8laFs3k43LnfHIC4B6g0ndWodCT1LTvCg9&#10;n7aQyl85MxEQzgXTXDY3D1s9Owc2uaXT7i6Q2qeshLtyBKpacuMYvaSLleVt3syId5H1OXcUXJmM&#10;cxr2SPmDmZ6vs61+UXCT7PxmcnMHddPmXe4sT26N3MBQNoPK6a6QlbiXS0m8vJqInSt3eBLZWSQT&#10;uuAQbjvkBC8wnJgXZ5P7DuL+U5KFjGzm1nnWzkbkJMcYFsFJ0m9NYNGDJ8Ren1abL6Pge/8AyDFj&#10;5pCdxYzUkvlISZz5OZ7i59HMDZKvw5b+7/TN3JBzrtAo9tJ2wLx7jogtS13FQ2c8lzYasm1ypN/e&#10;4IAW4B6SzeVyMbnPGdbWM3Ym4ZeTpt2yZOKgbGyBBkIqrL6fI5JesLWpPK5KFtjcguR/yKZ9rJcz&#10;HgD/AAlYZpMkfaLZlZ/vO4of2XHHrGffUuoaOrHLzRCC38RKaW9yPG5moiRj6Yl9SiosdMa3uFko&#10;vfX7k8AT6LdXZxvJr9m6SP4fjUPYm4l0HOu4B6pFtk8nEpZkO8CDOTljtraeneMtwY2f0G9MyfGM&#10;ATh7dFpqk7RBy6Tk3Yz7eHvUbC/lQGX7ZJswZHCwPbjJpf6lDkdSMg+0xg3iYELpocjd2xNASZt3&#10;MkHvj9jbgJy2wv8AEmXlUVPNZceAxxN2XliUOcbQGz8dmant2/8AluOONU94TtIYNcTfyx+CBfT9&#10;Ack4emGCCM+Ty1ZGbNswc7y8fZ+mMap84l4wuQBbH3i2nqgbvYGwIDAL/wB6RcBpDOpHs+egbS0G&#10;QfUJ3F0g3JIWdObtAcXbROZ8i8/ZXVkxkJMbb6aQ6wmxiHNGcuMnMInOSpp+bzZqwnDYN/lEMRVu&#10;g6oHTd+OP2iNwK0Qap8nHp4+Zc5hFDHK3r96BswBcMRPhfTDtnWlFt3tbPQM5UxE3OQWoTuQfMnq&#10;g2dzZmR8zD7Zu/MILgxqybP6PbUYyOGcTUTczjmWi58CMbUPWwlPZPYNNyoTcLcVsj0vH+ykZNLV&#10;ds/Rnsv31gyBAYFtra5YsiweoKgetnPswMgy9RZvNKsn01cnNGcpEHmE4m01++HudIaEn5eao32k&#10;T9+M7aA9vS1CJmm9n72cEBg1LnM/1IbS9Lkctjm7g9X511FRdPy5hLgPDPhDj5qtInOGZxs/Gzl0&#10;qDH7O16nvrK6gryZBvy2SabXyxLcvtQSfDPBGxKMI9Ua5RriqGTNs+CEFu4W0k31ESLbTJZ5UExf&#10;udbUjVwptwNg2O5MDmC01m9Pj397gjVwqzdoHtltqW1+SwGzDWc423AiTig5i2FjMD8NPSsjlsS9&#10;AC4bpk8C06Rs3LweAz4WMguYVLKKTE28nIHnAKty+zclNIQdMxBK7E7FkklOaP2h0QVsY/As9l8j&#10;JuW+Pz27mqNIf2gMH3jVPAts9XOg/tPWjFtHpwD1CfIsZeMyXD4OC6uzPVboeYuXvaUGnBat/OsT&#10;Mzaorz0DkyFbLO45xsXkoWx3kFpv/wCZKufHEnZPG01c38je6S4T3FatrDyYsCf1w+9iH0/PXJZ6&#10;omNeTE8qYezy8eoRcLhcZZ556RkukWr9X5ShzipBxtjmg5zj+RaFsr9WsjyxOJwe3ATUG2It+ofZ&#10;HIWBMYbTh75heD8Nbw8HuDbHGC5b6hF2t9Sts8x6LdsYY/Wkwl0kbH6kdq3bELBkVj9X3alUUra2&#10;HgLjXpj8Cw6sHj2p5tuEtBvBv7haFQbObUxouenzCDXI5/taHW8tN8W7p288qgj8fIyKhvKoGzGe&#10;D9RVv7aNmEuOY2pbFdXN7fbgOa78EzHd3X+BcXy/hupbYw6jM5NUZVaw9UG5PJjoguG5qJVBWjaQ&#10;y4DaC0SYE6Yu4udRzx6aYnNAApI+mTopONn5TX5k/OUkfUtr1pNSlHjs0JVJOJC2IxC2OUhroikG&#10;IvfXpNL5OSdyWRv34LkdoRRrxhqCVjbOcbYBR29QffXVGyf1sPs3KQMJqffA9MZO4rpkJslW38Zt&#10;YVymqes7qmDgcnbPjRguOh8teLe1SpJtPp0d4/8AN0xr0C2mbeJTUklfQSGaiG6cCtEGTJHB8q89&#10;ySMUGeB8Jw5J+4sRKK27hFk0+WYzNGbmAmREpW4chzmPbtrTppK2TbJHNRY/LEL/ABJmXt6UZuQG&#10;eHK4t9Mf+pbSZrTF6Kpp0VsbqytDD/qqVFIy6mkuoq0qQlKykDx/qRk6d1c6y/1vJTJ2wGzOnLbU&#10;fLHdwLGdpnrKTGrckcqatw9MYlmfamt3I/o8B0LnRVK7/pcR29Re2yXP2x442Nv4fc/MgNYbZJc8&#10;35tKmO+RkFbJa4PzLzxb1gSMdkz4tnyxK+D2kS5sPAzAtrokmI6aapMJHOpwTG8OJu18tsj0npe8&#10;TG2OVxG35d3gT2zvaRJXLb+sga37kC6cpeaSV+yPGzBnJpaiS5LVCaTH2dNzYIz3j8zpiVJqCV4y&#10;YI3wsfw1atpFeDk/sDM+8Oupa7ixmTzRy5IePzC8zuI7oAd5L7xNG6P6Shjkc2DwHWqTCn9zsRmf&#10;NSOidMWdXCm6bHMmx47/AEtPwRxqLtAYazqifNskByjgGtak+1CfGGBtG+ufEtKqzhuML3dg/p8C&#10;PN2bYxMF+3B1LSd3R15s0rrCSvGWN+x3j/ywhfzLJawmEqnd+CVU5b+lwQK7PHk2DKdzYacBPKEq&#10;fT4yBegx9PmXEh2MSzcEmbyPZW9gZHfxgufDV2l9Jtng923G5GTqDKtmJVDZyPcGcjKTqkSmFJvY&#10;2W8htM2vl99Pp+oBhtWbN5LLSHC2nmsQVoip7j1f3u5AjbWviEKt4l7cZr+gLGr4zk43IwQOT24B&#10;+Ukuxm0PTNPM6p5W9kxMEF0a6D9X+gyV5vwZk+Lgbi0yXf3Rrftpmz+S9nYzHESAnLXOtJ03U8kc&#10;nglr6216l1GMxkVqX9R7vF+Ys9ZtY6sPD2B1PKp0dswfZOmQa7G2T7P6jck3mazy4EfwoIP3loNA&#10;VRuctY9t6kAxWrnf/eXR0jmsift8bMzUkC4WbpAa3scDf6h3ONxs+Krvkmn6fEwHgbAVV2gTRkzl&#10;L4xunzFo+8Dg4DLPqkZ7zo2Fz2Zye1X0/um5CTvWHCrhvOp3Nn0+bSq5APSGTwLkvaQzrR49suQa&#10;I+WNdIbTPWM+xk2PIWYGpAjLqe4qS32gNqhZPgh09K5cXQ8vpapUf7PsfKYua3L63+98xgM0rCdM&#10;GwGcGnb8sSrjgc+4zH3fyxq61I8lzZtZCARIydQvGg9NuJc5IffOPpjGugdjVeXHOR9dSm9x5SaP&#10;odtNXJ43j63Gtsp+k2UDmy2Y5/M41VWcjcvyHjZscnUJwQK4SuRzEz0DZsct4nlraS7yzLHpwNkw&#10;cngcnuRjUNm8lL8WCwXT6i35xsLm25ZGO8G/5m6ue9olF1HKiY3jHdwj5Yx8CEVN2xPW1EwmxuY1&#10;Iy3+VPhbsPljKXOsBqjZ/MZO5wPwK4SetJ1Ic7YG7/EGVU+sK4n0+Jzy/EVnqypv4j3RTnpaTJHW&#10;jJsMDYIF2lsfpP7TkOGM9uC1yxd9eb7eVuW2sZbBS+0CYyTO2P8AiLU2WiE1eYd7bSKDkstcgYMN&#10;ONZK8pt65cgDAC5Ha83P8yrdH7UO1SHNMpqXGMWnd7606T0fP3LneYzlHATmELkyJNNQOSUN5SZL&#10;nPzk+Ek8k5GznAHUNa09JbkOXtjEOGM+cekMgk8OTspa2xmuj8wnGkXCKTEySdtLWx989oMT8kCA&#10;yN45CQ8DMBSR+WIXGtyk9Ny6cOcGqT4ncgV2pum+xHpzMziHcLp3e+vg05vJ2sbnAKM3TuIDUkne&#10;yojFzvwnHV3YfcXY1aUvNpkyfY7WPzBrjl5vMne7m5O1Ib6uRfUuFOSZjtAqxtrmgB7U4V89WurL&#10;z08neacDwV0fzqyONj45xLt8c+zxkLp2s6yusNi8+pJkxnF/q2/jQLFyaYrUvjs+Y6HDZNsZu58I&#10;ztMmD2lXJ2FjW8z3Fm9H0e5qEh44z50SnnbT9sCOa3SOiaoyF8lWqi5PMd5A2YALvTjqeCBGFhRF&#10;K/V+YMnNa11fykx5s7mMt+5nuRj5islH7RJ1Kigx+0fzwKZK5puBDtjHKQzgtoi2aR0GNg5P7cLG&#10;QVxyTwLob2q/tOfNaoPaRKZw2wRnt+YMff8A2VsFQS9kYYDRnEMBBcz3F5vzyRzamJtegBkIW6O1&#10;4P8AAuupHtIlzyQgDOz7mbmjH7iftMVYsdTarbD1QN5TLW2NsBqSMnLITxrlevKPIZzvJrVnm3B/&#10;yrpB4zJUlhtA+FZGLmLK6spNtux4NXB/Zh/zLLcjzFiE7ZW6TeMo22CC1p8tPTSoGzYe8h9ojblu&#10;kucGNYzOJeRhkYAKSNwnhyup4xgbQSorcPllTkuPppFL+sBMQuX0bzUO4FbGTwQIa8rBtKsja1vp&#10;OoqT/wAF59G23m+1HAP4uBXan9j7Jm2O8ms8Fj6Yxd9DnK8sCkuHDmZPceq4gH1PfRKXtxwOT3nx&#10;XH0uBXwdHyXcvvxSR/8ALCKrs4qCj6bIBtBIxEMMV1RUtYWJcYyRvPp37NKqcKS5p3FMlew+fRuQ&#10;BfnE3j5fvrTnm2h6GxG2AIlzzMn6aGvNvk2bPf6tA1b3PhY/50dEz64Fk/8AmW2wSAC8OXATmEuo&#10;bVnq/wDY8uxsAOiXC2yEKVU+oPWAqud2II5rbCMvLHkjjRKoNuk6fjBjtDjGLTupHqVv/cAWqj9l&#10;42bbPwXdQl3BAtOmEwn7bRlvaA2o9IbkWP8AdVV2H142ncxOGfAuQEF7Nd0A/irsaVvJs5esWbM7&#10;XswfMILP+mvrkS1m0gZ2f1hOn7IEE1PbgbitbyUXGj0wJv8AotgfUclQHbBMHsklLEzAG7wNy3SO&#10;Scf5Vicv2+TGatgY2IiGH1B5MfzJyXET0WmqTwjmAm7R3SW1D7LI2FeCe3GqGznk6fzEG8gKO5qk&#10;9xdLEpNk5bAcwH/E8fyq1LiJyainy8b0LbBpYyatvxqtt6knUcxsvJU13UelpK1Dlb1gI8DnUgHz&#10;Pc+VVWrG5Aj3mMFxqTlk8CHVCU3HN/rGVYOOY4G268q2O34PeXE9SSefP2wNApICcv312A8k8ljn&#10;WBye39UuSNVvb3NHEtkoGwQFbm5twf8AqXn0zJNjy9FrQdnCwymRLGSDm+n27anpsCB4e5b1CDXW&#10;kv8AXIbSRkCBnI2rh7d0yF5MEC8wqofzaB7vJjlcXNRflN1YPefadSBdrDdYqxm6RUq7Z7bbP/WU&#10;bRyk7+ZbqONwXli0Pyrcv+IFKTVtZczXmNbvtosEC8Z5HJyzIYH7P7s3L+RddTik59Neyo210elq&#10;OSFyfkVl2PkkU2FWdmdjsmxMDMDBvc5dsuRZvtAbtm0lOYMqavIx+XnV82b/AGHjZADvwpo6GLUT&#10;04qyShcnYNuMmny8iifjDMpOM5pS7l/KTxsAFI5+FwQKt0W4e0rMQRvLuNn/AGbuLfppMCbyDc+B&#10;n959+BGG7OXORnNHaxuC3SDLn/TSEzWxmlqUuLtTe2CfTXO2Y7wyHyxk44P2latoFSSF5LsEF0bo&#10;fLGRYPK6ol1JVZeNdJLyabn4C3KqCMnjYBpax3iBx/aVtXJaRTYTVbhQ6PqSQs3LH2Hd4CFtE+sj&#10;21ShyTVkeWwWiQOLv51nu0Bmygl2Bn96JzGw/AsfouaT7tEDAM1LZ6jYiidDt/uDyTnUm2SfbPST&#10;WWvLre2Xl9z95Z7TfrST55UYHJn2Ty10h67mzvfJDKpxzHQ9NyQa8gPS4I2KtXFzFN7iDFTk2s2/&#10;ynrbUEwlO0KXPn7YG7zNmK5pd+BVun/Woey1yx3xjcCMQmxP2Fw3Q+2ibU8Oy2PzNP8AOnnlaS62&#10;Bs24+o4KsTJYVVvY9LhO05fzXTds66rTaoSvJs+f2LbVuK02Zf4lZKDHWgZKBy2lReySF5aw2k6H&#10;39yxgZnubxqkIvYzZfJ5T9nGLNmx0W4tMhCqJG120G063zDm9nL5s8l08eNn28GG15fkLmrZlsrK&#10;8mx53NbpLeoO541u7PaISktotRsI2Nts8Fu3/et4k8hbO5VvAQXA8wY/GvH/ANqPNsrG60I8863l&#10;PAKkfaGfKee9SVoT7e5wZB+zL042P7UHEtlwN5PcDpDXmRtMp/cHJzPHwiTNw6KQjYX9lXTfqx1o&#10;ymrLs2M+cfMIXxr1rCvswsf+kRd1r1sO6dtcuHW1FngCe31bfvwLyScEvFshPku6i9FKgl5GAzs4&#10;H1xs80iEF3Ma4JHSbmOfTVhLdQLd1bH76dCmqjXnF5mFu7ZZBvBS2Xbya7p9NAWe1Qk1HuwWOcml&#10;76tU8oObSeU/13pweZ3FjNBzyXQT58EOm1cFES54MCRjM11LXrCbjK0nZmxsZKVqtiz7VK4gtag+&#10;5j+VdvS+TvakqsEFi3LGer9eNeYNJ1Y2bVWd4F9cgG1KL516NbL9ohIBSqCA9zS1Brr3ItMClx0T&#10;tAkUhYU6+M8lQsDcRSjtrw+Zzz7VT7doziHGQtzeS9yDwr16qjaBJZ8Psp/7PB/aRl5MazEeyugm&#10;DLtWCnGupyyCKuXmpatu3H90bBtV3DmOvKTkrCjzuTVG6JGPU0++vOucEcmc5D3Oqu/Ntm+v5duc&#10;ko503D1HJP8ACuPySuYsGWOwXATTIQolzyLlG07dNO2Fzip382YyeVakBOYMvB+0ofrETSo2E+PK&#10;n74RIG/MILkqZRdWMglBBA+7L3cWo5Fzo/mVk2mM5caQsWzY4nEbgumQvOjjj95E1O7HFbtRxC4I&#10;5NwKtkZuY7/gW8V5s3c0kQG+WiRuOoLPBAsxI8LATGnp/pkNP1ADK29kmt+GrUN4yZj0ePy1DbjI&#10;/c44+BPOKfc7sBzpEgXweQ54RlA9PAG0SAfUVbbjFBrRqY8Zk8/OojyVkgbZPpr9doQ8YJUA7mDV&#10;J8RVWcTRzcz3VZablYmcxAZ+C4EfMGrrLpeyc33li5b5bdfesTG1sMtyTB284JATHABGBzgcZMcH&#10;Gn5i2xkPgBnVOlY3Nw8EC6BLVSPfIrjSJHWDkLnHBxqZWE0bPHO8hY7vH5fjVPt7sPHHpxpTCcFm&#10;o/fGmpH3CHMEyRxj4FDIMkBM6eGNdClBFePDb6itUvZ40BZqyM0OHJLUOT6fSR5vI8fyIPL5hgyd&#10;xWRvNBwLnnXHQppDzOnxxkwd9PDkfgRiXvBRjwdxGCTAcA8mosy5xbSozeeW2wzwQcY1lcwedxXC&#10;rJoLz/i3FjLh4SNdPCQcxk3ExxMMah7wrVS9LkmpFav+H5YMitc8jocZXvBOBEhjJGtUl+z+8Ty0&#10;eJs3IFI6wbSYmNmXjS3PGtUcUeS5ggAhpJGSDjBbReFJno26mW1avs+5uZAZ0ySVkg/6icLK6pQy&#10;KYSXk76W78j4ioJxkfg+El/Ipgx6aet4EAQxjxp62K2pg2+DgTxB9xADOBIY8amJn50AMjHgTw26&#10;etj41M3fkY0E4N3MnkW1Mt+NTN38HGnvPj5aABv6yXTwIlGocfLQAyS3+opnH+ImU9wEwX0AfSjj&#10;InuMmTqCTJM6CgXzpWxx8aSWNADOkkQeD9VfSgkHqe+gnFbwJDT3uRpkefjQAiJe5y7iZ6mRIdv9&#10;giAHvnSuYCY0zjS/kQAvnT1tMwJ4fjQUEzpJW0zcwJ4f0MinKBfzp5MjIODPGl6OglgTPcTI8meD&#10;TTNzUSt40DAlc0z4AfES4/xFDt4E8Pl4EAIgyXEzbwZ/wk91MaZwIAh/OnriVtJvk+ImCx5unh8v&#10;zI0zwJ75OBAD1z8nKTNtIZPgcxIly2gnFbxpXMaQx408PP8AEQAreDjT3GkPJ+J1E8PITHy0APW/&#10;zjTI7cHxIEreAae8/laaCgZGPx6lxKBPW/xErfP5SAGeDInvIjS4PhxjSt6h4I9SP9xBOIZE8PIm&#10;fn+KkNxpKgCZ7/LtpDzj8zzEylc7/wDDQA8Qg4M8enc8tK4SDj/DSuEg+HGoY/30E48MhLfuJnjJ&#10;nS8+P+9T2NACuY/ifSSGTv8ALgH5SVzuQcCmDucHloAZJkHjgSuEg+dIng5kHmJkfjQBM4MncSH+&#10;+mRkJcycd24kMmDImAPcYz/w0rhONLAkMnjQLHuC+l76Q/rpcedADJCd9PDzpkY/AkO3cwf7xoAQ&#10;yf8AwiXGlcx/hp6340ADSNxwX47CRBkjIiRBpkg8aABvvxpkly37ieIPUwR9MqZwd9UALppcfXSG&#10;MaWnxxoARCaiQ/cOmerkPku6inIAjj5n+WpvBfwAuJj+TlJ7jQA8MnIgSt4+hzEvc7iQ0APcef8A&#10;TSt409bHHk7iWpwRoJxkdyBPe/AlqQcGnGkTrwQfpoAXBk76VtIfuJEH+GgBm534OBQ+DOnidCOB&#10;M/w0ALppm3+Tlp4nv8aZ9+xnQAiExpnT0IO+niZLH6aRCIAhkJg4+mkQmDoJ4ly6mbaAETIvpfIx&#10;/wDqJ4Y//g0APDH340uAaVzAmUAL09BIfLxpfInhoAXueYnhj8CZH4P009B76AFGpm7k7n+hNqVu&#10;6nAQx6iJN+Z9NQxj1M+oiQ7ceT9NADzceDIiQx/h9NQxolB76AHhjH/6amDt8EfUTMHLRIY1QBMG&#10;PGTn+UiTcfg+ooYx/wDURIdvv6iAJgx4ONGBj7iGtx4FZJeMnnoAMNx/kR5mPVydRDZePUz9RHm+&#10;Qf01QThIY++jzduhrfmY/hIw3HgQASbj01ZG40Nbj78Byo839xMFhJvcRhvnJgQ0eQh40YbjHAqC&#10;cmN8mdGB+/xqGMaJQIKCYMeBTFDufnUhAExShoaPmp4aACUCQyKGPwQJDIgAlcwJkZFD3jBxpQIA&#10;JXEzjUPeMCbQBKuJbwodxM7wgCYRwmSOENITTxpkjgn7aAJm8JneBqHvGMmRM7xjQBMIRM3CqHcx&#10;/ImbiACVwncSGRQ+Drpm5gQASx99M3NNQxkSufxEATPcSIRQ7njSuYEAPJQKGMncTwyDt4FOASgU&#10;zGocCeuaiAHkhkxpm4lcQBMGnsah/wCYnriAHkzc76ZxpDIgB654EiESuKHcQAiEUMhMaeIRQyE0&#10;0AMkUMhE8QiGuCJYENwRB3BO+nnBO+obhTjBXNTP8JeQvrUEwVpNcfHdXrQ4mAmzY7k3AMV0n7C8&#10;VduFYDqGp3zzzCp3lFCSh0/JyPL8cH1USrCYEMMCAytwSC/HB01DnEwIaxBH01CBaqTqAktzwdRa&#10;FXkw/wDnYBAHT3y65IsZpse+OQBWnbTJWQJABg+6jFzF9S4POMTb5GQI4OO6gLxuPuIxNCYGVn4q&#10;rYyY18AQx6eDvp4bizxgTzPITGjxJeU2ePTgQUFJuY76ZGNGHDPATJ1FMcSce5ZONLuArbxnp44F&#10;DGNHhjGHJHwKGQeOwmADbZUy4GXjRK3Zv4+NIhMY0APSuYbsQEfM+GmXBNRMkZ4Ce4nhjvZEsYPS&#10;9uRyRewHqT7N2zaXHfvGJRxkuiueMKwH1X/VfHVVh+/ujajL+deim1TaZSlByE4Wc1akMMVts2Gu&#10;EyeT61vRxz0LljC1faGHGfrabXJcEZ5VKj3PMIvLWaTC8TOrvtMqgk4mx3nLuF5Y1lTghI867OFC&#10;6ZVZz3MGT6lwz1VM0kNIREpXnyKw54PS8fsR4+4hpLa2acU+NhTDHxuCrH3kvIHOl3CyGPmZ1dhy&#10;9s5Fz86pONGBkwDTAGXDPuQIC80lam7jUBjSnDcfcSwKq3J40YbkQcY/yKYMg7iYASI4IgO7kjRg&#10;g8ChjIgCYzHgyRpW+tAnm+f50YcS/wBmyIAGkmmOwhrxuO3jgUxvK8ae3cnAgBU3dgKCPuDW2VBM&#10;JcwIAzA9yNwLU9xKT0WQ0p3yMGQfMWYzhvuznB5akuU0YLeB76COBbxMHkx7JvRgKRkT8i51l7ck&#10;bnGuzJpXkujo8DY2oEgrVvwRpDrfLLkHJk4nD1sOzByeYqESYEuLZrcuMyfY9SMfLWDuB4CK5JE8&#10;JM8+RTJe4skQdncUwZLJcaYKDDgepkUzd8GeNPNx7zwIlOBjg49NAFbcKGQenjTw86eG3JGJfp4D&#10;I3go8iJMx4yAgQckrJBfjg6amS9530mkBmeDHvKD29NWpwO9xoaRvgHkTkAQxkUxvLyGUy42gz99&#10;GGbgcZMnUEvyTg0knJoJmcSvAQGDgIJaE49plwIwg+ogI5O5Nnj4EFBQ3EvIFJuPGPJxq4EZkjHn&#10;QduOyTOqAE3GQxAIxUDxy5sBc/2cVtPSv2N6A0Gpb1Upo43yYnj8wqjcVpLJScv1AYAXIx6qp88J&#10;genW8SNuNmy3kPlLE3Dcjx6fH1FCgpKS8GhsaPTRvgyd9ARjxkVyScGkGm4IfTCrr2GSAmCDUQx5&#10;LyQEwd9OvEUaA0lsyvkvpobxuCNme4blkGs+G3JATBGrLK3riTvAGgNy0qXozVW3qOh1W7gYrJpM&#10;x2Auwmxj8xarsN2cdpOQODByRrqynx05tckIGzvQmAxcz31cNilJvJIzfS00q9pbl0yLy3Kc2MkQ&#10;5EdmtEjx3D0eFyzXLjs7qjJSS9tSr08qmoLjNx93J4FfJfRFM1a5BAEIh9P51j23SrBztyCCNiVv&#10;u+msz2MV2SWz4AnJ8l3mKKXgHtidQqR4N00NTrUqb07PhPQ1n6pFM28cd0iMSv1cKQbObO5Z10G3&#10;mkl7OAY08ajCMQurAub9sHrKSWniYJVaeG8zuLj8YvIzdvxfxHTuxePjbjI/ARNtGyCkGFMHwWhn&#10;/s68u/TLCNnJ4/LW41JtYezh7vj+6SMnLVb+z/bDJ8YPGNehYCLrjdPBkg5HmDRMntm5UOzZP5Sx&#10;fvOmW1/7l9VdL903GdNtOMZdQazbZPtD7HbPpVMgezONK54F0G4cSkzI7A3m3Rrns9q7hmaalGMq&#10;6Q0KvNqhJbTrGCT3RxvLRSEF3IFyjUjBvUkyO51dMWpc78a7YoupJTAyAzsCwD/OFPVnT9OTVsfA&#10;ATcxBabkaw4OT6ZVa0f7joHQmydy/wB38p4gVM3svXEHxFWsa1PaJKyBmr76qy00f/x+hf0JjHWJ&#10;T/40PCcmmpp8YFO3XTxqO395GHFu3ggT2cWumuhGkDtx6mdSLCj9VGWIt44UN110BB+NyEbJkYLy&#10;MuJOXjUsYxhcgU12heCAMNRHW8vJGTBAnmZN2vxxrYNncvG5cgMbgH1FG9+qxiEDNL0XyDcuNaoS&#10;05Hgju4+p8iPDb6gI/MUPc3IWxzaWO6ud8bTUSmoz15L8ZL3c8xZXXE4G5bZOMa1SsJoSBkeOBcy&#10;TJxeW3BR7dGEU4AEzpkmRPRqHGt/QxXlxkkzKAoY4F3fs3eNnkhBvPxf2F57syYFs1F1Y5YZL6wM&#10;oiw04Tzt6X7QC08yBgBcgb6Socw2mNnj18EJ8jjprK6kqwUcp3YPH1LizGn2bhy5BBAAuNQ0q7jD&#10;Uc40ieU22tnNBxrBySMjlzkXeDPZe9M9Yhg4HnTVqqzZPJZIyOaAGcbS4RJTmVeWJotOTKcgJLZc&#10;cMbHJa1Fhk4cDjcnW5fbAjZk+Zx6kHTIsBnBMZMcC2oafEhcDbhI09cxp7B31Ml8vI5c4IAK24jH&#10;pXJ3LkeMILiPS+cOWd8K3LZ3IyS0uCMHM1B3f3k8SgxzWbbyG1gu8tZd9v8AaWUmYyunxvCAjc6c&#10;HUScUGSBzj/st3mLq6X0my3LBBaG6GXll4I4O6nux3LZtjsdW1uxEXD+iOP5pI9zm1m/cg6ZPcXp&#10;l6udDjlslA/YHuXPvA15yvJO5gmOOMGS6u9qXrz2LdmwPYrWmPvgjWLmU29OstxlVpW/WAnkuc7Q&#10;TwRn9lb2hXP2FpDinyNpSxeM32QghEtlVPqik5TGUEyeHuNeoS1ng+ZTG9WMn4/YNTd9K344PEku&#10;NQ5XrRuJ49fNnN3zVicjpd68e2WwLi6c2mUvvM23xgAuAhdQah7G28uZz7dnh7bm7b1eBbXW1RbF&#10;mX0fUyqyqvNk8+Zst5sF+msTnFPkDnXrp7bwGBc0lT6o2byGfNsDkG5x8u4LuLLhcz/UOhm8mbW2&#10;eRZMihjyLpDbJsXe0q5x/eGpNUblcxuMhF06HKbuLOEmwmxm1sLszeEci+mpkrHgegjjVJZvCNiZ&#10;EecPMbbHBxrU7pCdITCqGUA8mnc6iVPzjtIZ9ARLa5dJOHPB3FvGztwOCXH8ay3QqknRYubY4G1Z&#10;K20ZLzb2cw+msZcPHLZzjXRVWDbOXOODjWJzRmSDJHqQIQfMmndJnaHaTY8ffVbZvCQDPgUNmzew&#10;OcAdRMuBkuL9GcXBvUmNtu0aeHbgJ9RZWRwmt/Lwr89Efm830bzeR2YDqnzCVkg1lSWcwJGRaEOY&#10;Y7F5RdFUW32g25jzwcaTeYE76rbh/ZJkT3bF7Iv102vgIv0LI3bkeEV2lcjsjOHlmIJVaUDx5L+R&#10;HZpMMY8EfOHyyL8pCkD9nuYNaDTjVbcDc8casg+0Xme+mez3MBMEYPxE+5RGAWdxs5vQadtHqomn&#10;aQ73f6iMOJPuY7xgdVB3DNtaxhP+GviZqgpBtBzAQXoAm4F0UOh5c8vx2PirnuXyv2kHTXSBJgQM&#10;uBGHjGIoiJLu6WJM9Z03/WOBtaxj5ardaE3Zyc0B84+YNTOx5jvOPlxqk1QN7GLHGD8RCKrR7itj&#10;mF5zjMjFQSsjaxHAe5cFcVbZt8fGiQyEt5+mqdfDxEA4eRHZW8FBxpqAQyjwcuNPgk5NZSOav2+O&#10;o8OYxmHk41VXhMBESHokyJ5w3G5Ivwl1QhwuzxmGCOBGKXmhZa5wR8Chjk5GxMEZ8hEy8Z2Se4rN&#10;pos2acVAN+yPBpLK3jgdzHBpxoxLyYx+4ocwZjSE7ZW7dGSPBRjRKXvC9zjSZy/GQAfMRhvLyBJ9&#10;NPuCkmDcObefUjGiTchOP4SMSv2wn1P51WxkwOVOfTbBzBtMtxvHLjHbFqq4EmG5jwczzFktLt98&#10;KfAcV5bNJ3DJs2OEwM/mE4Pw1gOdu1mzCRYY/PB4yHs8HMQ2XuCcCu1UDG8zhBnHzPkWYkcD7/Gt&#10;pBE7acaFPJe2jbY4NOMaGy+VtteODgSk9SXskfU0kYk5LJN2j4CK0B7eGTMZwx6lwSz1wPT0fw1f&#10;KkZtoNxjg4yCVJecwGBCR1A8zIRsyAaPzVsFL1ZKTS3s2agLqctysreON/kp20YLZm5d5VPk80cQ&#10;aMepAp/JEp2jbJhR5GD0EcZ94g5oyC76ZmErZOR4A8ZPipUvbjcnbXyk0tMZPGmasZ7s2BHB1EpL&#10;94tpALhvuDnA26n7iuFQU3NmY5U81SBWb03UBGb3PdJb5a2aV1o9eNgMHJ/ZfiJDrgQlJdqHZtng&#10;jh+Fp/P30BqRm9gJZj40pPMCSebAMG0SAerqq4VxNGU1JvIbTfeOZa4EJPhhpG8xDfDHdvWvKQeY&#10;OCPx4DA/DtrQhvBmZbs5042/UupM5HevmgOIdsvVRcfaLTK3mz8QfaQ8A+mrIOi95GCPSHGRWQlU&#10;Ng7jBBqRj5aA9uWSYw8m7+RFzgoUoGzikxs2wIIwKqt5eNgTJdHGNbNOKwbPB8gXK5ap5GbI1g0A&#10;C4CI3h1KQDVkncx2I79zS5gkqPeDjHgNwK1dj7yPBAfqoOzp8cDnBGe3cQlwlyQ9J5g5bOcFi4Ei&#10;MEqBtrhv5CdNM03L8DnA5/DSmlLubl4OpBdRsj94AuJg2MXBAe3B/Ig4yOYxn5RFMmFPuTPT6BRx&#10;9TSTLen51BwA+GnbROAXDzdnNmM5cHlo9LxjbEwGBcgJ++jziV9yagzjEj0vZyW2CCA+QheX34EX&#10;iaDN3DMlzzICctIkvG2egNzICcwYsi355L5dA298n51dvseOcS7BpEM35ZOCNHWj+iOdR1A5bEPu&#10;z4o4CeZ4FoVPuMHOAInVGQvcVPmkjetnuAILkY9LUVqcVBJQsjhjYumb0loW7J6CJziqvJW9C9xx&#10;ntwOC3LfcQ2aUPjJvMGmtgeU+9jZSqOAAsDjUbE7n009OJG5t3r5cHl/6VqOOfGdm9FyUwzhc8ZP&#10;NVqmDdlAN8GO1ju3Rk99UmXyd7GPeWx+XqW0y8I9fk3mNjnH+wsTzTaorVtj08ZsoxgctuMgvaRr&#10;PZ5I9269yAglpDOj5i/Hebalvlj/ANKqsnI93I7CNjcg6g/ArhJz3MKDHc3lhpx+WhpJe9Z6za6R&#10;djSPZW5eNsbbkk5dzuKh1xs3csG2+B1Ix8y2viXWkZzf2oN4QEBmPL5hB8a1SX0+yeSndowXOpc7&#10;6Djp8by/GH2d036ZO+tyo+kx1DLnzYz7c5mPl3cl+BRzUjU7pzfL6fcx37x+WW0jw6TcmHjg1PpI&#10;dOJHNmcxOFyfq6iIs5g9CLIfl8tIvapo6kDuJOOMZ4LFuMaqrxu2bca3KTt+1Wx8YM/UQd5RbZ+M&#10;4Y+cMRStvfWol5FQZvJ3BI8gT3ESeS+YmJgcgt+YgLeXjjc2fu5hqyVJPHsAwBNxjUN7baz9FqIO&#10;fUk9Yx6XSL+wtUqDbR2xJd2MAWMnMXN882gPZqyAFzqRt+WT3FQ5POMDnWQ5Ku4z4zSTlKtsPPJe&#10;PeccHB1Fp0n2RzGZMrzbUg8xB2cn39teCf6a2bZ3Xk2oZzgMC41cC1Bk4El2Ts7fxhCSprdw5Fqy&#10;gyGIeCDnD/fXM0wakbOCwRrtusJ4TtZ8ZtqQEKs+qOnGU3HracfmLoUOqMubCOWEkanklcS4uCPh&#10;7iCrTMUSSSSAEkkvzAgD9Utg0I5LggURXahCDDNQRx9xLc30Fagb6wpj7Py4EMfG4FdTDgd4eD+I&#10;r5PHHbbYEffVJcOLI8CyoatdV+OvxliEVEMdPvXLbHY5amDlZI+PT+JaSpesHMqe4L+gTmDW5PHA&#10;3LIBg+Vyy99NA5vmjMcfBpxqk3CBJnW5TwbaDPpDN5az2YN8Y8aoAp5HBI+NWRvMBwDBHAhrgenj&#10;VJcXEAXB5PCQDVbbvMZEN7QJGPBGmR5OBMAuA5gQOdTJg3JbxwcBFVRvMeSNPN5xgyR8CWASbuO4&#10;bgQ0hLJMiRLdznqyTCXttyAaBTgAW7jGrI3yWMCp4x6mRWpm3JGTB30OA36l5g2cy48HLjIJXyl3&#10;jbctY4tMvLIsxodw9lRMgPwyJ6aPBuXp42wLdzpjXPuhWnQpcac8qQYSXoNOMahuKs1GLlsfOsre&#10;PHIW2Dy08zmBLR4DakCxZiajUS40KaTQk447QzfCVkk8rZQDAYL7l6hBrH2cwvEsxg/wRpPCF3bH&#10;Afl/nUSHbu4D0WnbzyaSk0hx3/ahiXNJNoBHJDtjafSWSyupJjATBGe3H5iPEG2cuccemuhdNUpV&#10;YlG6a1S9ePZCTBBwDL5qVUVAymTm9Bzuosx3wcBMEf4iJPCNgjxwHKsv1m2qsdSEpfctnj7+qniW&#10;4x4+4RVveCQExwHUx4Tdh421rAuZc5qm1nwmTCVtoB4/MQd5T8xCXHzINPUX6zng4/vILdzTTvbk&#10;xtbt94gHpJ1zqqxVyT9mhNQEd/4eoqezb+0Hjg00emgxxjxwG/DUuVy/BrRrPS6pJ9KhPKXmMHtP&#10;cImJfJ3O7HNAC5GNbPMW15vj5nUtqnDmA95xwcZOmrMblHNUfmgzcje8TPwEVwkcvbRjz3fiKZPH&#10;DYJPfH8JKTkbOckGmtdM1wUFwZ7kEgI4AZOok8GytnwH5iQ95bDsufw0mcnvaweMa6FB+hDl43OS&#10;Pg5SAvJeUJMF/INXYgyB1uX5ltMvHDcIwRxq4zyh3N25J8nUGobggzEBGHjT0weDNkVJmGjYNAp8&#10;mm1J+kDM4l4wkzoOOV3s4VcBzBs8Hgj047SEdnkbZ+WooTm1bnxBQHZW4JLeDqC1EiDHAS9AfmKH&#10;vA3PH0+Whupcxx/iJ944JDeDj4DqyPCEtgvfqLPWYxwOc/UWtS9uNyyP8NFFom8rY7cY0pfI8fz9&#10;RPdluYODUuKyUvvMAzhgBcSN1Y7ulJcS8jbPHwdNPMyDgyR6kCu00eNjNt2gQFnu0A/f/kW13VE5&#10;DqBu2jHjCslnjPUxwdPpq+TSeEC5s9xQ5oO8PHAk0tUUO3Sky8mAefjUxu8UNxkQ1wQkA8aQknLU&#10;8bkUMcwsjzqG3eE7iDzd4MI1tJRaLKLVc23xx6fSqqnjR4yJpbRzz22M8T8SSSQIEvzAlxKWDwRI&#10;Aip2Dwp0jfAmsX/x4kooEPJGpgyY08WMZVCIPBwI7gztFllZG0ZdZaP2WyM2xwLD7hEWZzRyHgUT&#10;4fiPQ8snZ+AihuG+AmRQ+2CRkzpEeJwgskvZit440YeDZQMsffVVbt8Y8h08OXljJgjQkCqnuRky&#10;I92GSAeONTHEnI2J7iuA5eRyPBGBFwm8zjsTGTJwK7N6Ub2+erHK2/Zuf+GVPTCYNnI8YQWzIq1Z&#10;/ETcZu8l5AkRJuMceRMuCE3lEht9T305ySgXY/s2dUSZy8gVdageEg+dUlw8JHkjRSNSV70qSPOv&#10;rdfTHwJrOJH3iT7jAm/6IP8A5aJQTEeD+iIKHnjgi9OVAG9vJ+5bDwQHLjIhjen5i8zxokOedsPc&#10;jEQ10tRdBk3bOD9RcZrr06v1HdU9SccvJW5ZvcEC0Km6onzMgLJy410IzoOQmcncudTVKL3FuVN7&#10;P8Da9LZULAMXMtZFPk+c4kJX2j/1FuM5flsbtnItSTCam9pcg3OP+dUp2e5ncvuZ011RPdmbwz07&#10;x+fP0xrNh7K3Nw5tIkfw86wIXNkSSr3JBa7DS1/4cxkY7K0LfJsZkAMBy4E05o+Yxkzg5flruP1e&#10;9h72Nz2rMgbuyb/dhl78ac/Mq0V6fUFsKE1u2s5LofZXMZlOgNnns8HNJc8CPbQJWRsQ8DB97KPy&#10;l2ZNJWOfTaatmHUELUWEVTSHZo3oXOoYn7C4zTnlq59fj/8AJm07lm2J/wDZHB8vZzGZTGzBdwLt&#10;fYnLyMKjYtmx0Nb0uykjLebFuO0huyupME/O5j4Biur0CHmm5e/8nCRQoXq1W58Z1dtgrRzIWWQ+&#10;dwXlrB2deNp3JTxh1DNxagxLGdqG3gc4I+jjBk6a5fpur5lA8wtj27i04WFtV+oxXZO1tZvjfZHV&#10;dSX37aVFIHzFQyS9zLXNk3GPTXp9sHryUsKYYy2oX1uMhdMhf8a5M9YQchc1W+MzOIkA+ZaXMQuZ&#10;pa8hIjsj7Xy8Q7M8s1JjsXI/uMAl43s1JuwUNnDPs0tmDUj8xCI3jkPJu4EHA4cGv49SBdTo1rWe&#10;Pj7piuhKVF/WDHE0c8HLRJmMlvHGiTNuPvguRowOVjMQ8ekOBbyXHMG8bJxjCy1tS4Xpca0iqGeo&#10;+cuT9K7ze4qfsz3aTynfIzixjFdH86z2oKgczJzrfiE8atdutBwYZzxlAM+CVbxH8RM25t59uD4S&#10;0hvJx7tjviHBa0x+4sxqh4UJMAeDpr6JeQ5GRsEmfjtcxKYNxtsl/eI+bpqk6nfAj0rI5jHgsWwo&#10;EmkU+PAQEAT7w9J+QCh1BvpnJ43L7eI+Xc/0qny+qCMBnggBn6iGkmDmAuc9xFI55N0+/qJ0cvcQ&#10;DwdwnTRJw4EZtjCAuMmmNEm9JvTNzmMfdwD6inEkyk60lzCXHZvGNyAepc76p7jaw9bOTwSf2ODz&#10;O+qrOG+8ksh4EphQc2C2A53Eo4OWvtyVFu80mTSpJtHzn1yMmqRVskwH+2niSvAPB30yOVkg6GdP&#10;uIgkznhIG1nvkTzN4RhrRguRk81TJfS82MPHAxyeYpjwbmAeD+8RcBdqXnD2ZDYtoDibhIXljWzN&#10;64kskc2XJ94t9MnAuMxzBzLc4dOPzEHI8mJidXUVvWpKDrquNuhNeAJxDueX3Fx/MJg9mRMceokO&#10;TkjcgvdRa04lbYLIAW0quHIoXOJ6TE7hGxPfVklbjwcaecS8bbnc5DRzQe85F9A3hnTZGcpYvHJ7&#10;lzVG2/1JStu5fvccFocHlobJ5gRzkjP9TuKyTCcDZjOaC0OMnTXx20OoFVkwbMyXu4PzVg7ysHr/&#10;ACQcHlqGSXvakm27B1IyFXUVP+rXU8kegjcyrJ5ncUTpql9wEpaYbJ7gRnvdQS9YvVzeNpVs+AaM&#10;GtdXlrUkrIwnx2cepbKvUSi5P/8AIqWtuTuov5F5j+0CbtRz1vkBPfYZ7XG815McE1PbC3Lp209R&#10;exunJC23m+Ulzmf6VZKsp8cq36OA4h7uLUu99Zi4rh72dvkDEpAj0h+BamAcpsTbDJp3bGfEdaSO&#10;jxufb+W1+Esx2oVI57OOaC03ZD6njXMf/HysJayOFzwE5Yx5FyvWm0Sp53neHLYH0+4tpyTn3OSs&#10;2Cn9ujKjHL54EG8OiJ6V+sBWm0WbAlt8Q4CF5YxYFyLuYnhMd/Ot49XeXkbVHej4xq1sJTFSNj3j&#10;5CybWdOv5TpyoKgc09LsEHtEY+oVcrt9qBH8xOY1of0l1FtomkugbWd+EQ3liXm+S5AQ+BZfL8JW&#10;+wMnk221nb1B1RLjXzOT6AxfkWqfajt5lgYMS7sPlk8a8/SEs2IIOBdLUHtActpTuEHAT866HolV&#10;WLMW8tTyR4215yC58MSyUmzcc1c3oD3F0U3k7Iw85xY7WpdVbmjiXQPQBYHtwdQinI6Ct0/sbZRt&#10;jxxnt2+ZdL+6s9rij2Utc4Gx938zvroRu8eziw2CApIPpKq15s7mMA7MYCjjJqjuLGmTKm98s6Jr&#10;VHNM0HLoG2AJy3vMIqSNuS5Zg6iu1WSNzKnNkx1Sd4wExh81WpdYRvLIzpclzBGtakeyss1bWQyp&#10;04N8MXAtO2DydluRzOT3HV1b9UleCk8pwNgaxFFMS4t6La3Dif8A+ZnqOMnIEOD6qp9SbI3shHrP&#10;s/TH410s3qCfTi+aM9uDy0BcSMkZL0Z94j8wufAk6esFeeQ9EryzkDf5iz47qt8j2mTZsPRfFHpW&#10;+atgnFNtnNiNzyemsZqynxhe4G3B009Oab22Cd1YekdeEuHgNqXPzrpal5GSatgRwHFgH0xLhv2m&#10;DoZ1dqfnk2YZ2z4rf6RVsbI5LvqHpxQ9Lj3bkCxkLy++tgeUO5DITwNrTfSXmnRdYTHQgjmpR+YS&#10;7/iXXTOpJ1NRggNNd4CMWpa8CjmwjbQ5VRm5Nl5N5O5ms1+nqq7D2fkYNjx8yD4RVDripJdBJQQb&#10;iLGQvM8Cz2Rzyoo2x42Z/Ym//Mp6UNMs2Ak4GwZYNXHyyJU3Q/bGtYdEg6hO5As92dzyXVJNgMH7&#10;7c4ycvwY11E3ouo5O2PGaa7vLx8xDtoelINeVJTktIBgzYlHAPmOSrmmoJ4Sd1OBnKgFcQOOn767&#10;emlHy6fMgQMwezE5jknHGsBrim3NMTGVGkLEo4xl0yfGUUJ+8E1IBl+z+bMJjgNpx8y2rVOKbmJh&#10;4G3B5ah1p6xGOYgbRyrW5Tknxkv+Jg4xnDAD8RaW8RUHN88k8x33BGe3qqHVkwHLWTELOaleRk5g&#10;yCWzVBuTke+RnFqfuLE5xJ9/0Q8ZF97ncBO0WRntkwDAFyfeGoxagxiXTlJ7ZKYbSliGTgER6S1c&#10;u9xcQvKLehHuwdO5zBrpak9i8gkjmVRvHwrBBXObxxqL1Zj/AKBsozMs7SJVFV7lk3AdwXMWG7RN&#10;o9TvLLOCail4RiIMv/uVDmHrMMmDncJbqBHzN5/wqkzTax9pyYIGIsfLuF4P2VizeX4hb+8EoxN5&#10;6vb149O5M+uNSXdREtkezN62czWB4Aow2vzrbKfk86MPGY9wOrbHdWtSuTvYCAbM2JSAtXbfvq1y&#10;alVrI4Tqm2MOLa02JzGVDO8jOIbUfU76obdnJWDbeYD7w68vuQLsDaJLxvG25zK63gH0xiWJ1BsH&#10;nTyXY2dobXmXHJVioc1fcLHdJ5ZjLzaY5jbAC2BbC3/fWwbM9pA45qxM86fld9Zi42D1OFtktEg+&#10;Gg46fey0QMHO5S2kTUmYlx6lTCePakl1mWzxqMNq1zc6wfaBQbKlZTen083iPptlyi3mg4GWO/7V&#10;5fAhtQSOYv3oMc13yO1qd/An7X1wdUWTsslQud5CDR6Y0HcUO5gcggsczSHazqHTdSPWBMEGoEa1&#10;odaOQssbZiL2j88C07jMoKe82Zl3bWBy+mocwoMblkAO4lHAPlo99tJjuVk1pxc5aPMyEjbY47uD&#10;q6qS5LfLBNIpHsjpiSSUEymU8LeJ0xKhvNohI5jkO6I1GXqlV2eEZTInth9EenbEsHqQbZm9OFse&#10;4Eay4T5cZv2iR6Rpucry456iUW8kM+kIIGZ7hrVxyPv4/Er5L5eyC2sx3XGlp3V5a7H6kctp0BtA&#10;cuoXmLfq82yTE023aWvrYSFtLacn6YjaOhJxPJd2iCVM7Td0TVIQfAsxqin2V3/5KlcGHy/AqHS8&#10;4mLn2wLG59Pj/Omakk8+M2wdlFGHmWx8aNpfnkVTfoF8p+XknEx3CM7oYbWmS6sN2oUW27essD5E&#10;Nmk4mwW17VwD0xk99DfsnOplLjv2z65bEXefHAhyfMvFFkoPag9lV9m59oCMvMKulu1JdO5de5kZ&#10;PM4F5yuN9gZAgsFHANbBRe0DdmzELw/swy8vz0OSqSo00uOkKsp8cyIBmY7XA3tahRKnt5P9nnL7&#10;c5qL2gVu531s0wbyWZMt/CcTiMgtMfkfUWet5G2mViCM4rxC3Rj9xc+jCqVtrLXZNv8AuMrpeVyV&#10;hMQRmAVx5hCLpwdWSl4QAYLQ/qqny+nyBm27XxanMJ7iZebL5i5IeNmcWAheYVbZll2mlJjM59pB&#10;cgu6hFie1hnLpJMfY7pLlrmrYKLZ/Z4b4LyefpKkkbkcvXzmA7V5b09RfKFK7ZOZu4rB7Kh4zAya&#10;Vu0XAmag2yOXjLBBKrcYxWhrQuw5cb+tZqcRHrcVpsytKtko+fTUYDGYiGYnMIXjBAnXH6c4p7ep&#10;J9AyAbcRNw/8yQSu1QbRHpnMqbNnzTAMV0m7LQqs2Tz6djYsDPsmlbQEnqxuYG2Nm+KSAekRJtSF&#10;9RQ288cvJTev2w3eWLvxpntDfOcC32eItsfnxxrSJh6udaS1leDaI15ttZj2HMQ32YWJcY+ZaTkz&#10;UtEXFPb1JZ0bGTmkTLyeMt9ObS1PKTLyn5tJ+OVFwc24QSZoueS6VTa85lVyO17Nd4MfmRKJ036Z&#10;bCRYAZpVg7vl/wA6rY3G82MaZnkr3mYnNG+FeJq6SGycb2BzjgBcj6aQlwONCmg20tHejBrE5Y1Q&#10;xyObPyHcxgLg8y0tOp+m8ZGMb+64jIXUGuliDZQNjto/Z2oxctDrgSk4zlbxzA5Bju4F05Re0zs1&#10;6xNBdxt9W2IqVP0XKd2Oax1SlH7kCJUfs33kgMDG3GQt257io64tTao3544nVYTHf5qcowvPuwx8&#10;CmOGbJhKXzZmfWJpEJaVbZt5tA5PG/nhd1HptmwhdxWqcOHJmQIzAEzat9X/ANyipHXGekmE+k7b&#10;c390gSCtaYu4ta2H7XJ1NZt2bAxuMmYrdsvcVbpvaZKakc+xnLvQ+YTwQI843aVEO8DznhfvPfVi&#10;bVCbjoqrNylrbGY+8RuOmsZrSeTZzLgM2wLcHUIXwKk1ZtEe28AZrn+FzlSabrSp2w8lpxcL/ac8&#10;afQKGdrmzslQtmO7dPmEGrVsreSE0hBTFW2t6u7s2IXrwdxHnFYPWedzyXH86ht2cpmvtjwHL5ZO&#10;D8qhdCUxVbCvGTanFD2yepWKO+aSHE38sZP8K8wq42J1PSzk8DyVFHB5ncXsLT+0SsKe7VePAFmk&#10;vIX2YY+cjsw9YDZlMr7afAdSuMgtQTltegjWOiHLjfh902nw+p3FvPLz1d68HLXp5JNfuEw0ie5H&#10;5i6c2mTisJIMEqbHLuQxWxkF38a1SpNleynsGa1JTxxOI2+rpcHy2+4uY6H2oVO8cvt8mom7VuK2&#10;2G58fdX5ubbYtHo/UNRybYtcjumnbD92pt6czx9bNaLpk6ECu1N7WGVSOZqELG3Hd5hfB/qXE9SS&#10;udQE3lycvtHUUyi5hNpVNgQQacZOmu1TVJOFed1VQN7JB7s23reifedLggXNNQV5MWbnBv1uMenc&#10;EtUmm3ibMHOB/aJANrp+OONc61hXEuMPHAxEOMmqQl3vrmMncsEuNg2bzB7U+/BjPcNa5fjW2UHW&#10;DmkhgC5P7EQumMq4n2Z1g9lU6A5Z8A9VyT4PfWnbRKw3mqwOQ/ciCEVsrUuNO5XmHpkSg5c2c9sB&#10;BvEZBXBkXN+0DaBKWZDvwgztyiEQdrAsHmm3ip7YGYXxRwD6bZDZXMHs7HjMe5AQVpadPmGK7+md&#10;FbVN2qrZrPI4PKu2/fgXgbOG+B6fGvf7ZuzbM5DuxjiJA4E50xdzHAvEmqKTcxzp9BBwXbaSjalS&#10;DFcmqWZiOVkNngUyTy8kbkEC3hnSZJDYjcsd4gJqe4t4+y9MTWXdpQAEOMfMbCFgT+uLUpKfsfmE&#10;1puYgjNd3b9zOvT7YnWDl/ITwS09x03LqXeD5VyXs7mDY1hnHa5S7M2bjZNvZoACby8ZdT341izc&#10;n5Z6dChNYo5X2iSf7W1GA2rf3oQyW+4hNR1JVUknp5PIpqVu2HpEXp5T9JyGDWYSoQ7hfvNrjWPv&#10;NhctDvz+A5XEZC3OUvMuauJumti43p+idBgNrb6j4jiGYUu2YSU7l57Q6ccwheONcuvHE6kP3A5W&#10;9zyyr0+Js8GSbACYG8QOOmRWSR+p3JQvTv5wcrhtd02XcVn7Os1KbFsZ8xFzYnppe37pw3Se3Sp5&#10;VTm7OWJXEHN3khVW6Xr96GbMY2x93MR1/OvQ7bxsvpx/TE1jCxF/V7Uu5DELAvD2pK4mPaLH+z7n&#10;pjtL0DGfbpe57pzM2a1XT2HvlR7MlWyU8tmVpwa1qaXHAvOXbZRY6PnW4BBbgJqXFdtj/rGNoJDe&#10;fvrb1vyydb8NB9sm1CXV+ylRnILb3lE0uP5VbmeX6nWLEOfVuGS7K5O5czHH/ZemuxqP2kNpC55F&#10;yMhbQxrDZHkbWQ6f+hXCaScjMjHdtRzzLitvqTuHPXnWjx42MN9Mnh+WLlqZR9WDnb0GvojFdt9x&#10;ebLjapNpV24GM5SQE8zxrN5ftMmzYd4L4o4+oS6sxBbck9tpxUjLQbQHuRk0yE765R26bQJjIRgl&#10;rORisj5ZCi78a5Lcesw9CNjH1h+WqrVm3ip6hHgMe4svJwlD0O/rlbcXIHp43JxD5pSIa3nj1yQE&#10;F8pLfLQdvyz4+MnUR6n3GC+bmR8u2ortD9GwS+YOTNgR2N4jb9QqZmG2DAM8BpHKiG6ZLXAs37Uc&#10;x5P7rImSPG0YsZuNRIT9Qrc76ZDuEea0drlf7wpnVgsQG/DSG8JxwcHLGnu0NPBGD4WqtQkJhHDa&#10;3nY27aGvBtjOc6MN2bZ+5zntwDTLyX2c8GpBzfzpDnE1JSZg4HAM/UVDbzzdiYI+C6tCJT70180a&#10;p9QUu5gHjsW09FXbYZjgFPJwJzfjg04OmNVqXzEbZNehmS5nCk8l4xExxnzrVSlS9KzHLGPdnOf4&#10;SrcvJgJjSHNLIzwQdRWSRyvGO9HpweYnfhhgnBB7tj76hjIiXaAwlyakCemEvxj3kPAQq2YTxLkk&#10;yX24yAxrVByttbx/qLGWY1fJXPCBGrXJtHwnK8wMOJfgydy6hrdxgInnE8x8aqpHhEJQOc76Zqg5&#10;xjGfppkk4cx576zdnNLJFZN8Gbg6iOiE9aVuoHBI86p9vUWtOGYoxqq9hkgJ7iekhcapQZBhl2PS&#10;xqYQjkxM+nGTmDTNHs9M8EfBzVfOz7PH9JRP7pqJBsvmBYM6MduEg4z+b+2obhvg/wAwiAuOZ/D9&#10;xIC4uziYDM2wR/iKhvJoS5nRgY8A0N7Pvdfq6aKR94SGQcY8cYLkaZJb3nkfiKGNngSIPAQECBI8&#10;8k7aPPBpqhzCXjD0FoQ3GNseOD4Q1VXhO5zE5AhxT93sp4Y/AiVsncSG3J3FcRDIx/kT3yealx2P&#10;AnvnQAyMY/pwJbupC+dOBADKQyfhp7T4Izpm59XUQThL/oplM3NT6ie40AKP3EvfSuE/YTJCIARB&#10;4PidVM3MCRCJkhMaAFpwZPLT3H5qZ9PXTOpcycaAHiE/DTw/00yMnjTwx/AzoKBnTg6CZ9zmKZcx&#10;/iKG4H3++gnGf4aZISzwL96vvqFGmAPEJjyQJ65jyJnUt509c8aAETJk7iZufnT1wlvAlcxpYDJC&#10;YEuNK4kNAEwecaeGQcfw1D+f6iRLkHGgoJgyETaj4++kNx4z8xTlBMH408NMjJgyctPDJ/DQA8mf&#10;5Ez/ADplw47iWASJbScOBoaMmD8RPDImH5vHh++noFDHcT1xB+h7T/34E8T3OBMj5eBPXEAK2kMa&#10;XuJ64K5k8pACHy8cHGniXIBpm3j+RTLenj7iAGR5FMHkyfqJm3/sif3cn+UgD8IPx/VT3/VStjjT&#10;w8n+WgBkmciVvwJEH4+NM8efSH8RACHo/P5aQ0hj7iVvkQIAZITwfw09cImbZI+BO9L+7QTn6MmD&#10;OmYEzcxkycfmJn3/AISoAmcaWnHxpn5Ehks8CCcmXPjp4hO+oY/309/OgB7+RPDyKHwE9wnLUy5+&#10;RAC6vl/40iDwZEyMnfTNwaAHuPJHxp64Pg7ih3PxErn4fmJgBLg6CX6qG2+Rj4FMHkQA9bKpg7iZ&#10;HcTxOhgQAzbHwcyBQ3Gfg41M+dM2/wA6AFAnh/5t1MjGS2nh/wB4gB4g8CZITxpEyDS48nwukgCG&#10;QY0zbwZFMH/dpDH+dAEMngUP34FM00rfjQLGen5caeH0I+/dUzd9QGBLBp89ADNvUPAnk9bxpDH3&#10;0AMj5mfzU9pwZE83Gl/IqAGbeO+lbwD99PEH/dcxKNADJB/AS/8AhEhj1M/US9/+IJBOK5g4+AiZ&#10;/kSj9xMuLkF//eNBQMk5nuJYE9cwDTKAGePOkQf/AKaRCES4EALSTJP3OoNPcCZJnQTi40zqccCe&#10;t4/nSHkFn6iAF/OpCg/zp5wT8iAEMiXTTJPH+InuP/qIKB65jSGkMiZ00E48PmZ+NPD/AH0zpQfI&#10;NTP4iCgeGMnwsCmJkY8F9PcanAe6XmIkPwf3qGjuIkMeMfIQTkwY/BqKYMfg01DH4P00SGNUATBj&#10;x8CJQKGPmc8qmQIAmNx+DzUYb+BDR/pwI8z5iAJo+arG3H30Hl48GSNHm48HzoAMM86PN/Bpf40H&#10;bk/IrI38HL+kqCcJN1ZGZPgXIEHZj1MiPNx/HTBYYb++jzdBxjx/DgIjwv8ApIAJN+hj40Sb/poa&#10;MfgRhv8AhKgAk3RIZMCGwKZAgB64nv8AdtQxkT1xAEz3E91ENGQcamXMCAHsaRCd9M3EzjQBMuaa&#10;WNQyOMYkzc7ncQBM3jAmSEQ0jjGkQnfQBMudzzEyRxj/AL1QyE8ahked+NAEy5gTJCY76huCaf00&#10;yQnfQBMuePppXP4ah3MA8iZuIAmEJjSuYLCh3P4aXApwJlzAkMiGkInriAJhCJ6540NHkTyAHiE8&#10;fAvpRxkSx99AEyBSFBGnoEAEtVPIaPOTInkASE4P9zmqH/vSUxAEwZPAmSE7iZS9xAEhfNzGmUsa&#10;AHiETJCeBM3EyQiWAiEUMhMGdPE9zTUMhPAgBkhENJnUwmf5ENITGgAa4J340HIREif3aG28fxLi&#10;nGGD+spVHZVFngg43Bd2XjbOHGMhzL1E9dRwSCQSPBwaq8qSEHGhxenslwkbMe5HjjPn6aqrfWJn&#10;4EeGTBKfcIocnIOAZ4++pxBZKPbtmzneTcm6jG0yqHr9sx5owk6aqrhwSMjFtBwDVwrDWIxwam7t&#10;dRUJAxMZCcFhEpez3noZ1MJy8fmKZI297IHUjU4BhnK20GjzDIbUE0FBfg8sWmrgOTklQzxx8dpZ&#10;vOGd6xHy7i/VBQVsjjHnjVkGQYR/UVbcZMiQ3hLeBIckaghzC5cSIP2bHBxp62SNbzsr2Fz6uZqB&#10;swZFwdQncgWZMySoSrHv9HhHJS1vbMAl7Mjm/jTLNvqZ10Ltw2VkoCbdlX7kY9S4sMl7MhkQ8kqS&#10;qz5B8yFXt/ODXhMeRPSN4Nm9A5j1LfTScS9yHPYUMbcjkmCAGdafdEdo7YmnrmT41O9iMANZe2/8&#10;kLAuUZxXD1+Q8cZ7lxUojMgSKGQmBKShKu2j0TUm8wSpO2WN4MZm16/n8tVt5kTO8JkhE/wMQUau&#10;FDs70xBj4B6qpI+YtgoNmMLc8cfGTTGh2oBieTwkyIAMfTVVmnMsok4bk3nImagIMxARwAtxr4BW&#10;9z00y4Jg4EyR4miEvJgseHzUdcNxmGg+7pEcECRLAhuG9ngS3O9ngSePLyeZkskAmAQ+AWfjUxuQ&#10;UCmEZ7y5xqZMGeBydACkbwe+441sDNwMz08dgQ7graw1n95WhDISBtvMH9n5g0sYTGY2XawG1/IQ&#10;qmTim+zZ0cMfANVWVydy5JegXQg5WSWuf6yBcjILTJ86nArdL1hZZPgwcZNLU8CocwbtnhMECMTi&#10;Vjge2Q8A1apHIxxzY7n+yt+YQnAk0FznbRQ29NkYExxg5ap8wmBI74e5d5a6KqiqJc/bAbQAEONc&#10;uvOYrUJ+oZoNmDNzARARt8auDjl51W7fgTQHtz/Innkvx2MCEDmGAmdWOXuCRlAgnHmY3LYedJ5N&#10;CRjBjV2nDwblsCCxnWVuHBOBBQTG7hGBuBqtkbkgT0vbkjQBZLeAeNVsd0JPcR4jjAkQeMedUE4S&#10;kcvJMtGBJ5LyS3jT1PuNwIAyu1STBtO2TGyDW6inKDGXBMaJStwMN9DZgzskzolK7ceTvqgDbNmc&#10;jcv3O7cveBLq6m9lYzU5PI3jEv8AV4i7sQQuPxflXPezfO2Y7mfd3oy2xk+ddgdoVPHTj5y5Pb1S&#10;tifkWK5FrRqDzZqAdng81UMlyMiuFaPBxvccCGycg95Bj1IFqdo+DMrZkuax7aJTQe5vcEa1SX0G&#10;4MyA8sFwE6iz2pB4yXlFdaUJQa1T+eU7t5mqsZqRxuExPBAfllWtM7jaU7zBpwDFzPfXMk4mZDOT&#10;xoQOeaPu7Zy2OaNZWQmAiPyB4SOBwHzBKtvEJR4eIkLt3BI08TORRZScQ3IL3B1Fbpo8l0Dk8DMF&#10;yDpkIjXQoKe8l5I86rkeNaOSeEt2e4q3vgrmcCchxM9BrGxWviyGbBj/AKf6YPLXuVs/nEumUpYu&#10;WepcFqL+ez0u2g3nojbgtr3S9XA/aOzaRuW3GO6Mi8O/a3C0XwxpOmnc4/Q1PZ/2cTW78dhy7619&#10;GNrZzB/tBdMa8yDt3DZzgh417IetQ3JHTmOAGcZeYvKpnLhmcHvca3v2fzdV47cI+dISurITOoHs&#10;GSM5VNmk/IRvyEdnLZu5sQBBy0epujxx343nAPprrusVouzXQ5K9ttYEltRs30msm5zflq8yeaf1&#10;TggPzFnFWU5LgkvMLo4PLKrTSbyzLgXumVScak6rsUO0mttrO2pFsgks9p2VRm/+SHUtrWZXQ0ul&#10;thtAxufhoxskn7OaMwuBGFgItsgGNt86/kPmLnrLKlyFa+Onhr938j+gsLyzj2pjsMTebOxzG9AE&#10;G5xj5ZBrkDaO6qiXPOzozutTlj8a9E43g2Dg149vSVjb7PWVWNwOHIBECPlkSeWOc5saXuxtX8HH&#10;oNzXL6ul25FXGeIu1LZ3NZaMDx2DI45a563Ecd5ej/roVA2eTYEtlv3JmK2P5+8vPKcXQ5I1/YXK&#10;cmW2Am/2M1P5r5mhKXLetZVBjwJEIRTONPf5a7G45ikEdRXuk4MCrY2ePOtCpO3u50ma/wBg9CCZ&#10;NCD3ZU8ZMZMass/Hjb++q03b6ahSOcGLhIx51rWzt4Pcj4ONvqLN6bHe0TcCu0wkZJP921ICKJ/0&#10;x6fqFwqStNwHgCnnG0ArlsCODjGLlrMZxcNYjjTPbA4LGBFA+8VUVBebWVkKukw9pJggQ7sjBfxq&#10;5O0QlaI3Qcqu7QhIBnVb/oxkVqXEThNbcaLiuQZ4ENZj1MC2Cm6X3xzu0ajmv0VqPQWqh6TI/sGc&#10;3SQEW/SOk+xJsxfm6nlLPZON7IXIG0enB01rU0nmNsflYCdP31y021v9htJSdjUm8bR2I49PS07X&#10;gQ0dJjnDaeSox8/KGRc30HtQEzbPjR8DfplTJNvEuYNmMbO7j6ihTjG+WamyYbtc2dkpIm7R2tRc&#10;xzBvgJkXQm3ivO25iCMPBaWJyOXkmrkEEHUKu1RtK3Dnpvd2xmV0u9eDvQAKSAauFBy+y9vR9NdL&#10;UOzbSGXHjNwDKXeRrPXEnwDPNQ2hwLM61rQ6I04ZNQAbGj0yeBDSNxy0hwtjixuBcxQ5O8HMmx42&#10;x7cY9VAW8wJr4wXE5KT6aQSaMoBgxvs9rmeBVVvXm+NsZuMZdPVQ37PuXljHphJyyLoTYvsvkvaJ&#10;3hjiwN+YMqJrlKSNtcAZHTbk2474xz3RFbXBZMEfiW8TSl8A30DMAhuuatI2gSsjaXY5UARNXT/7&#10;FzfVG2xlA9AzNdvN9K4PxrFobJ3DaSmo5p2obVJjbAzjujjblLcWweqe8pzdprHOAW7gvvPkLMdu&#10;EnbNm2/x2rzzmf8Aauaafqxyz0YD5PLWm5KZKTMc6pu4enA5G2jevo2xxOGROXb/AJlw3ts9jqt9&#10;Z09VdFbE54Q0umuMHLFdbKh7XKPZRsnz9yf2onLSYW04tduq2yZR+2yYyQbG8ffA/v51uQ9skhmT&#10;LGZiUZuovOWTvMejGtCeTzdmwMB+WrXYVTR8Lm2UvbZ8JuW1irBxy4DO/cCTVHd4wLiFwzHvJ1ZJ&#10;5Ujl4S9Ge5GRVtncj4ONacKF0yTFzOT61thVXAyJM3Gpg7iuE4p8ncQf7NvYM9hW3GJSMkb40Sl9&#10;QOWeSDgTxJG9bMgOYwaJOp3FVXCL7RO8o0hvVBIxZ08RwNyPGH9NZvL3BICZ1aphL8AwGCfmJLjU&#10;61rDYJXScumUu3wOnGPmLH6sZ2XPlxrVKTeDDKT4D8wWosInDwpnJ4I1Ejulrk7VhWng++g8aPDz&#10;oc7bkgWqnUxHjWNHN/LGNVsZErmBfriV4ib9AyMmNHWbfGPIqu1j/oV7kFzgUEzb0LUFjl7MkGcK&#10;UwuR60H4iskwtthg5WmgJLgR/U1Fllwm84IGxgV2l88G5JgcgyLICNyRkyKxtyEC2zqfVCgLVMKg&#10;LH7NH01VSEHAVM7xeJeQg4N5IvqE6LA0fZ3uTmfMYDcF3UXRW0CmxyFz7HqMidMq5Bo9wRhOWMff&#10;GVdxVBL3M4cgwacBEmRw+DhsJJjJJgR4PAYGQflcazGsHA4BAs8C6iqCm20qegxgL7QLmLnvaA3E&#10;zyd8iRC7pc7tGSt2eNM7v3EYl495LgVkcDbQZAgzrUMwqrOTubi+nDdwLPBprXqTk71y5yARJxK8&#10;DnBGDIo28TdNzwPid0wiWegkbnHGrtUjDcyANBwK3zCRtoyZAW1M3Mb9lu0fGoeoschmgUlPl7cb&#10;8eTUUPdxwZ1XLD2VPTxh4FaSTi9YjsW4Ftn0euDbDAaDgJzFDI8bRkwIbu49eDuEQ0YxtiAxnyJl&#10;IXF2nDfkWQW7aJM95jz98aA3MYwQQI9L95uAjg1El20MLIQjlnYMEGiNHmZGU1IfGDpJl5MBxjzg&#10;5guWhreT4HJzM7pA2lFeXUGnUns/Ia+5bHESAf51DJ2jJ8ljITUtlRjZ3WHYk2wGPbCT+f3l10Nx&#10;TlWtuyn5xXx8ty2FkXPTHVN/SbcKFarb+I4VZ1AO5jj04+oNQ3kwlxuD+6WkbXNk/wBm3oIwn3i5&#10;y1mIxjc6NjOTlroUPV3FkTktVtsM9ePBtiKyM6sG5GCC/nGoc8p8jYmdAXlNktXgrT61JiVOL5OJ&#10;gQw9HjGocjbuZl17cY/NWet6geth4I1fJPPCBsOYAZCcxDz7eaERu5jl28mBbj5SAs5OONlgMDP0&#10;yK1M54MN+CPUC4FctoOQjZ+OzAe3q+zKI0hS8lmw5gOIkYy/tp6aTDfB4HL4Xmqts5eVg93Zz1Op&#10;41SZo4JGM7a/yyp6O8fb6jYG8vlxiMYwn3iMnM8aPTBm2Df3b+z+Z765d3xyGwYP6isjfaA9C5xm&#10;OXU0yJ1JH1qTeCTB7cBAbjH8LgV8ZzRywsQRg3iBx/OgNFzBlVTLdnNq8PluRKyPKTm0tGc0ByuG&#10;o+YNYrptW2bKIW1YPTCYSmCXPoNxLjJ+RZi4HeZHxntxjt21dnjwZmWBsfJ00NZt8bnBHwfFz4Fa&#10;lwkodPtxwX4zagSfuKZI3jbXgsXICK1Tym+wR7zHqNSF1EHGSXBZYw2sF0vzoutAGt6fcmIeANrB&#10;5ffRKaEeycQAxgydP3FmLOaTFm5vQLYPto5mspBAa0hwhDkiG8bQWI4OAmoRTJhKyObDwN2yRWSX&#10;kZblgj/1oC8IRn92P7KRTnw2DZvS43OQ2pBa8rgWkVZs7l0A8bY/L07Yu+s92b1g2bOdweaZuZc8&#10;a0KYVxuxDwM91JB+4sehtpuQqWqMBnE8FLSbtGDmC5ael9QDeDO2MC2bpoPtEmG+NsZmOfzPfWSy&#10;+eNo7GvnWylFpDMdUdIEp9lO2x4AvrcY1Q5pQb0zbdo7Q/iKqyuaEC5PHA+L+F31apfVBG1iC/8A&#10;qK6hxF1qWlDeN5iHjPnH01sFH1gMIwNnhyt4/iIbR84lzZ7/AFkATwJOZ7iuFcN6UftrMtfW7erq&#10;pDrbax6fqLNgmlDykzZi8gu+0dQRcCyXaw3lzzIYGs3/ALSJDafrRzLWW7PD3AuBWv2/dWeyuaOX&#10;718Ex8/+BOhJ8wRNcouErqwYZCdnfuR6RR+BVt5UDlsyBu3ARZvUFNvWD3G26iZk9QOWzk4XJ/0l&#10;teScxebxszJMTOThbWtQX3Yqu1YVZ9m3oAmY8zV5XjWY03VEug5xxYxqHWFSknb3A5PyxafvwJKI&#10;X1C243KXvHLlljbAt9UZGyqsrbkctt5gPbdDLqEILxqt0XMCM3IMB7cAxfnVquDgmO8wXXFzmDSK&#10;dkLjQpO8cmlJ442JSbv1Bd9ZvPJoPnQHEONaRI643YZzNuAmlbL41idUW53fjCAozD1bajSkftDM&#10;8ptlVUpxswCbvWfM+RZXMO2pJYC/B8Vs5Etapui3L9lvjbjH0+BQ6wlbmMYGbk+QfL9xCXBQYDVD&#10;hy89pjOq3L54NtksZ1ap5Qb0I8cB7ltVskwIEYGzwFzVu3E54kslt6HWZ3bPNUMc8mIXuOC7gurb&#10;KXrQUElO2eAFqCKIZLWtZVq2JzymIHr6QzgArLwvsznyI0m9tXYIXXLMTlbySvBn7SYlx9MguhGq&#10;fUkrKbPAcTiDpkXZm2zYm5bNjz5gfWHzBiFkOGDvLj/fCR392Bok5gyqxP1BEJ9hno5XZ4wJl5TY&#10;928uPpq7E3kw8EBxIwzINzLt2c6cd3qLGydvcLaTMZG8csCWXIF05R80bP2wGbzUg8xYm8kZIMhu&#10;n+RWSm2702/NoDiG6GLqd9c86prdsenaaWqpNhc6uHM2AKzzRjIX91Y/VEjcth/cbZx6RBo9L68m&#10;LZzZeHLj5aZmlUTG5rakDgVpdal9XcEOOdpvLO0R4YllM2kbhhH6YYxZfGu3/s+ONsBzpairdYSs&#10;cGjYuBVCM1u1kboRxSktWqKgrY95Z54PLWWkHhXQqdowhcmseGNPRp5oPGNIgyQcaVr944Hl9OP0&#10;rTdncrG5c51nsYlr9Jjssr0CRO12vQE0GwOGZGZMEAFVSDHGQ949u4iTeeOTWIIz21DmjcnfX5SX&#10;FVcS/B/1FfKTqxywycyBVUbjBkj4FMHbup5ObM8l7KZNgG76zeoJORgTBGBWqn6gEZtuZtPyyIlM&#10;GY7Z2xuopwOe5oQcHGs3mjzATItIqSTuQ5FmJGZO+rBY8BxvKmEyJmXtx3EYeM8CWBWxuMamEtxj&#10;xpkgxwKGQaBgiZ+BTGc8cwZI+BDRjJBkUwbfGRAF2k7cblWQg7JAYEzT7PA2xolue+OcECjHpOkJ&#10;eRlO5DvMem6H/OsfISy5Pj53mJDcOWDLBGgLx4SMuPmQLK7RqhKYTDHxqqkqAgckB084b488H4iH&#10;fZtyYmPuLMbUzXcHXFqaOCR63fGrT2g2jGA3fVEYXYL4Y0yR4SDJ3Fmao9pYhxLmg8ZMcB1DHUBA&#10;kz6iEEd6mOC6iJJOV5Yjg6iu10Xp4WEd4SHUmBz7imN6oK2Jgv3ICID2GSAedAXltsTBGviUJZ2x&#10;1zjeGcwHHYjsZPMRk84bm0TWsZFicoIPgv27nLV7k7MdzAY65+bi/DWwdea1I2bJyPA5BnWhDpNs&#10;2Jn4LXMtLK5fUjlgTkbxB/gVqnFUPTNgRs+SPUX5TCE7Jm9YSOy9wBPkIn2dxsMEEGnARfgyEmr3&#10;WR4bMcBbJuT++vuSTZ2xyUggjwjcnwbSp1wdzHzIFs04lbKAYOosZnA9zJo8CzcarxHuTUAZx7Tn&#10;gSkbjc3II79uBXFxIt5b3g8BNRBuzxtuPgWymYpm2KNsZuCml2twE/fTzce7EBgPkGqfs7cDjvs4&#10;+MZdNWok09tsm0/LW/jPpnx5apeQcZN2vi1NX51T6gk7IJQBNySdQXcRKYM2zaxHGgJHlltjMe4E&#10;i2kETytzik9wHnPk8xYa8ISBb88qhlbs2Fm9QNxx54OohyRJSWbgcZALZt49mwQWiQD81YyMfcV2&#10;k7xtbs31ivTvDCY8GMPtMAPwyoC4eDjJjgVknE4G5bYLFy31Fnox41bSfq8emDfdiA8C0Kj3D2Ae&#10;ODylmMwGSBHqPqBzKie4k9o/JcHlSbg9BHq4CcxGHk0xj3ltp3Piqh1Q8E/vx2Lap8nqzdtG/kTn&#10;Js3Fn1L6jTpxcMS93P5FW5o4FB5uNQx1Q27586AzypG0atSlx9eErd4nvqYO3x9xVX7aDjGCDvj6&#10;ihuJ7p5E9ybSG4PTBmOAiDkZ6mTgQ1vUAzXwx/hkUPtRRUOH3FwG3bBHnWT1W/uFwIsScEjVFfnv&#10;FxLagpIprtohpJJLTMUS/IF+pIAS/Ma/U7u5EAL0n9MQ8CaSSQBaZezG5Hk40IjhggJhiTDN4RsT&#10;HAmiFxExJVJZeOEImfRGm0kwTeOQx/0L7gNhTCSPA+XFvlkzH6ER7c1FQoIsK+7hEmod4myOKkGY&#10;eCACeb14QORZLviH+k8cS+pFOSo3b/iA2/tILiQ60ksA8gM6wNfvoTj9GxzScSl5n5arkzfsocwD&#10;qhY02gC+HrK8PBGDGqqV96Soakg/N4cZ24CIlcbGyR6aq8Hpwr9IbEk0jfEOTBg3DngPcgQI+DHk&#10;TOJfXo9C+6aeAprvE9RoKfouSDxswCJH0yKHUFaMpDKb1+4Yi57puYTE0pPHADIPmKJN3D2pHIAw&#10;AuW1wjoVeu4ekOmq/wAOadseZlrCf+3ntth6vuL0ylZCPhWWYLbYemuXdg9GS5nYC8OIZidMfHGu&#10;3CVJIacFZj1Df8u2zxr+X/2mZNuVyla4/ur+H8p71ynDTCgWfm+Iq8woRvGP2y0ueppWMhcvewZO&#10;x/q8f31yPvx+6iW2PaOWatztoPYICafv2f8AuVWoxvLpJLgmgBb8tOwCV4nHWM8Wsbrt8JmZJ3Uy&#10;q1+7w+ZxGtS6q5XImTIMEqEMxOXc40Ymm05vBIbOreJ5Y1zgOtmzaqt7mXtEdq2MY+4tIcbQ99vF&#10;0mjYfws8ahdj5MdvDx6I11t09NnF/n/LQ1EzVMUUhnOG8tmO+Xy/DHwfmQaeTTtufc/IO1cGs+rg&#10;jmduQOQntwXdNur3I5W2k8p3mM+73OYQq9ThYayKiQzunJdb5fylP2oVRuzbBBxkWDuKkGzGdgHq&#10;KHXFUDmTk5r+i35Y/GsTI81MffXpHLOM6aJX8x59mcn1LiyN6XczV7ZDqRkUhpQUxlrjHZzjXTXq&#10;1037SeavOAfLX7tjcTCOYnbStjc+IIeNSS+YJS8r0aPD0S3931RokeQyR7xVqKrq+WzOuT0xjR+o&#10;aOG2lR5ibQuctuqPQdMDkMxA/nz4Q7epu/GZdCEqmXVtNcDCRlcQD6jkuQP7Kwsnj5Gk/Tjj6bfm&#10;8RsomKZA+0d35TjlwRyFtggBzNO4tOk9JtmdMb48Bcck5Q/cWgziiyT56cxjiby9n+/8qyWpCTHj&#10;N7O16fyLqO7tnMud9QBdl7m2xm6ip2+amBPN3j15fj8zqKZL5GSPg412cI4txanFUECPdoOBBxzS&#10;Y7zvMAOXy1vFJ7E5jMiAMZiUYfM8a2xvs/7KZXuyrhh6Q0/raiQ57odxOplMdbTjJ5qPTCXjgc3r&#10;9w6mTSXzqAmcBR2+mpknZ43IMALhidPvoc8/PcMfqSVubhzd9B5PMNzJjXS08p+YzIgIAyopI/LE&#10;JPS/1e3sBcc1O1Z/D440hLgoOUd3cuXPI5iMbnyDGXeEn2d0OzZHDqvDE/YwKtzDZvRZug6xk6Yi&#10;5IEdb/7uFDVnH7iYEjc3oD27au1L0/MakvwRvrbUfMIVdaSfZPs+ZstaVFeOSdQrnBgWhU/sXpyA&#10;fs1rH5ZEl7x6e9uGP0fQdHyTPY7QP+4r5OJOymud4AQ4B+bkWtTAc2kLIGNi1HB0/cVbZuJLO75p&#10;qcQ7flLF6K1tjDput2q1xzB5xs7kMyICMLG5cKiTek2wSAZs5GIcf0lvDgculrLfGBxEg8wqA03V&#10;BHN+BmAQzc0hCrTSk59ybS1UXS9MMKcfOZ9acR3fuy5vqyg6UfkPHAx3e5y10g8kY2wzmeH3i4Lp&#10;eNU+X0fJWwzzJ4+L8Nt38aHQlW7YnorTicmyOYvCPo2zEpLfLGsxmmz+bMCY3ICjg6hCiXe25kgI&#10;eNKYS8jwntj65B/yxOBFrg6I833A8BDxwanxCIO4qh7GPAvQjaBQdMPGQNwlW5m1eWvOurJW5YOT&#10;wRgtpyMn5ZFvNKe4cXvnVwZyccYgR9ZKm6PmL8oI7FuAnLW2VBJ2VPSE+MHtrjTHc7iHZM00Qtox&#10;Mc4J2jZbe0GW2D2T1XO228ueMnTWM02MckmIHl8RFs04ryo3ja9BphH1ClSZrjUQlVW4bNsb2Xsp&#10;JVdOb4cV7ehFIvYCrJe2jbHNGDJzLfjXhLsjqCYuZ8AxtQwyi1Cr2Sp+tO3pdZcgLebi1LfBGsXm&#10;CF+HOzhQldLtnHM09VMs7qvtiP2OUkLcJq51qjyrGTP2NmDO3LaGT3PeW8PHjk0uOaP2eC7at+4u&#10;G5GR7UM2fM/ufN3kn+lefZNPUqrZ5RqYVHQ7cf5jDaw24OZxOjhN9yu20YqjbAQLIDZhqQdMdpb9&#10;UHq3ykMuOaDTjtXRkXLvY+BzgD01qYzJxKq1x/hCbCd5gYHI3JmWOO1jJqEGsxqil8EuPA2PnWwS&#10;dvMY+ABcCmTSi3sd+CAGTSVvWtuIpsOJUcFQUG9uHMY9uBdK7A5O2gcnfvD+yjLaWtN9lZI2257j&#10;1Vah+r/PgtsEDETeD6q1NeYW1VsMuFCVGaUPax9lHg7LA+tyyEXN7yj+yh+0g5nLXVFN7F5j20xM&#10;bUgGW5+RbxtA2fymcMtb2eMah61sb+0HQlN6hizyjmjxlBYgg41oVDvCRvQY+BZ7Ukj3OYvsGpAM&#10;pVMp+cbm5BHf5a9BhPsScKh1jTtKX77NZsAIWNwzjSXaVF+rfKWDIDmcHE4jtXbax71RJrJY2U1f&#10;vDCHGPlkIuhZxtckMZAM2ZyuI/MGvMc/k5VvTr909bwvLKqkMZ73pGwUfQcplTK9uIhxkXOu3iTj&#10;cuQOYNOMelpd9bNJ9pjZ+Tdo7TeMYtMhO+sB9YiqG0qlJzaV67aGP31yX+KQaeShVRNw839sjwfb&#10;2BsC4sNcS9yHPGt42gStzMiMX8AM5OYNadsj2Ry6oZt7efRbiEUg/wDCvVEO6aJYeVuhNkytswek&#10;yTZgPeYDlHBdtaa0h5NCQXwmu4B9NbntPk7ZnMcEDETeBnbFbEsYnkrEYm+QXbxC2lzGM5y62Vuf&#10;AdPM5fauITJWQbZlvLwGTpj8a0iRzhk5bAvWr5NMbZcu1BMHrZyeAx86GyupHIXOO+vQUUyVHF9t&#10;tZ2kw2fuZq5yWmcHxE9MKLlLBsdm2YiJGTmPSLK6X2sPdyswHLeJpXP9K2CRzQYWwI3nOJq/trLm&#10;wh1KmmYvNlY3jYGC0ODzFSZpsjGEZ44HxcflrrRxMCOW2NycTcP01VRydk/Gc0Z/pjKkphCehOb5&#10;XsjqMLI7+BjcCNUn/iI9lr0+7acHKt+BddOHDlzKdwDdG2/xrnuuNlZQtt/bakHUT+tapu4Hb7YS&#10;oNnNahvxmfaI9UhCFWzN5ON+yxxnty9vy/fXGYyPXJN2Dx2un7imOO3o8kBy83TWm6oLknSFSEks&#10;tHjCcV4fL/8AcrJK/WYqO7u07OKYMv8AksmSBcTzBvMYyYzHKSNDSN5jBkvo2vMBOUqPSZ564j1y&#10;QDaQyMRILvVVw2qVpMYKc3mcTxq3OQV3dmwu+vP3ZfRY5q5PAZ9u5umnq8lc2YaMep8S7jUTuktr&#10;WajntYrsD1JuCP3t5+cv1F1RMKk2asJBk3ojr4q5pouj3rltjc70MJOm2760J5szl1wEBmLoZicu&#10;6VPdNMunZKTNK8GbIH/cCZ+1kxMPRujt6S2BxsvkrBsCBsApHRPhcCZZ7P5tJPaZqAXtGmMaR1tg&#10;U/UKqznFRuc8B8/wlavsO5fsgOX9RixuOW2HxrTiU/IWcpOaN9cdE5YxrH+w5s2cgcwafloAPE9X&#10;9tAPPNd3jJ5ip7zZ29k+jBNREg8vgXWlJvJs5HggAImly0YnFJuY2x4HMq3ePpueBROS238QHaMN&#10;ouvJ1JB4HLETyAdq2Mn+pdOUftcpSPO5P2e9J+5jXKLyX43J3Lk5fpjVkpOm2VTuT7s+dDt6txaf&#10;+oF1pv1Wklzwh71ogR9S7rLH5xK3L++FtyB9NDak2bzKSEOYL4TyMfT4DKqy/apUbN7ZjAIdvpuR&#10;Z19ShTe2JvJkwZlbMjtozlHH+5gWMzhmylrLHG+FqfuLpZnVEuqeY7s5AJub6qU42TymO/vIMnme&#10;NQzE1BunnvPHjaBzk1F11sj9XuY1DKd8jnjUcDjUtiLjjg+osHebFyGmz6AL641Hy/fWqUfsj2pO&#10;R7tBdbhJ/wAyo3ZPFLTXIn0GzjMY2T/h+Muw/VPnzxyeycQ2vmeeoc82JkpghwmfC30YrtsXcXTl&#10;PzCp9jlHzVyYHaBiWt2GMWjBH4lwfMKwnU1Ieav3xSRuC6iITleXIt4QmYzptthoQ5g2gZAggtY3&#10;HLIMWONMko96EeCMHLLpj78ap9N7dB0kOy2lTVwa7duJlx64k+gIfBKmo7nlcac6bK8uOCYUTzJB&#10;qlJ7L95GeN/7P5Y/GsTmFBtgzE8AZq1JH8XxoO42oV7VuQOnATylfKL9XudP9Z4+t/vrM6KWxtjJ&#10;H+0e50WqtccrY6DG2bY201FvQ7u8+5+0slmkwc2/MjXXVQbH2UkJu0ByuIydNZXUlJ2R8i3HzVbc&#10;5RiuMfpPaJU8qJ7G+KOC7qK7TT1gKjCM8ED64YimStwO2BtHKula5XjTzyTtoCH0BDjH5i09N3uD&#10;0zXKJmxPbpNqVyPGO+SwhfaWzkWSOP5u7Gty2ibfKcmUpOGlaVfy+YOOZcwRwLH28ncubEdi3B8P&#10;ItUkcretiAC2Pbucy6nOqbudOO9Z2qr6cw1vT813LPKnRA+ZaR7sujw2I3IHQ4+VbWtTysJi/c7t&#10;GcQ4B9MapO0yqJcZkBmzAK8PmEEJRuS3ywS76gYbt20nl15nvQ4HAuWUvGocvpudU3Je23gCt98L&#10;7MMvf+VdS+p1TkjHLnr+pjC9o9P9XDfcH76zr10KoezKbSNg507d0o7fgSbpam1sNKZDrVrxnNP/&#10;AM0ZNmZDxmALGTl6XArJ/wDNQTHQbQH6twhCi41gNQUfgv4H1y2JUMcjewDxxgyeYt9M1JgOc07k&#10;puqJdVT05jaasnaklk98z+63jJyx+OBcZ7O6gLLZiCODgWtVhtIHMpiByYAiQN/KQ4HJ2jcm88kr&#10;b2lhx83UUxvL5i5Zb+8OUcF3Tt/4lgMn26Mu1t8fsWuAfLbWla3nrQPZw9swWm7Xy0dE4nOrabk7&#10;Iw9/eb0S5atkRicbWHtPDYsGAM4+ZdF/qXMbfa5KTPZUFtdwdQd1bBtMrCQ7kfczicdS538aTuxi&#10;+g6QmlaTad04A2/CHHuvtLYRc6p9L7G9PfHL7c+qTV4IFifq9vJdOHOOZPrnljXZlWEl3Ypwhu4C&#10;CtaSicHRHIs8k8umsx0Xwt18wqqrij6YCTBABq4j5twiMVRQbKVDO5gOXBaukGX/AFLMftZv43zO&#10;BiIfxEnolNDtF2pfZXTFQksxgtwDLqOLuf6cK2Zg3oehh7sEDUcA+pz4/wBpcu0/K3trBBqXNVTH&#10;lLvYCHM/OWzzRj99P6JIgvm0yoBv3t6Tgtwcq4IWDP7qmUnsTqed2I35y2Salu1n/EWnSurJLLZL&#10;KrzEW9E5lrjxpE9YCWwTHc4H27xkFauWl8pd21lgHqSh+wRsQhtOI7vLSeTCq2zbedxE3g5QxlWq&#10;SuTuX5McD5qO2K5zb8aDvKXmMyeg3ma3Aj1EntAUmXvBS2UgCa6Ry4LqEKtOkcjlNVEA2ePrgR/v&#10;obXE4kNPMt2gAJwa1cIgJNoDZ5IQBZsRN4LVohLSO6UA2cDpym6nOwk7EWDy23ArhPJOSduWLYIO&#10;XzLff95c3zCn5tLWx3mrju3B++uipPL6jeS5juACkj3URSEH/qTvJIwbONmbKW33O/CGbpjRKX0P&#10;Kd23kx7kamf8QHMtZAbOQCvfEFnxqq7O5OSavQP4D3IG5dS5wISkYGHFDuY7DmPkj5Y0zL3m+Nva&#10;bpGw7i6uJtAkJvZoLRDdMY1xbtArQrCq7MAMnNtiRvCzQm+8sx4Nx3cPTIRVuuNm9KVUPA5AX6jb&#10;uRow3mn2ncgxnKTy9XgW2UXSbacNnwbAiRj8oqdQB5g7RPVjqunmxzU9PN8akFyxZI/yrkum54SV&#10;Pd2mrG5bLqeNe/FSSMcqbAbX7Zicu6uaak2J0pVsxfNnkqtx9N627iwHOlL7m7wn5hZOXGbZ8XAc&#10;QjH7FvkB+0Ak6Y88YFQ2dYS5/UbGMIN3gGUVxdCVh6s9V0Y5fRyE/aDUnTu4I1xa4pudSp6cLwFu&#10;O7qXEYV28amZycWT09Z11tcZzGs58DsEG+NWbW0O0JYnK9k82mRDxx2h2y2tTJnXS2w/bxIZbLtz&#10;eA3eNuLmDVP2mTx7Vv8A8jWJRtWd0hCCFx/ETuibbWz4CJyVVWFbl+xtywZHggqNrjcael4FDmlH&#10;zZy2A27VEQLe6Iah0nUkxjIBgFiVx5YyiWzU2zezVzZ3H6hO4BW+rP8A3gic4zen9i82msuA87VE&#10;OO7bGlUHb1HkAwc2hh8wffXWk0cEk8uYsGwOZqEHazwKn1BK2U1kvZX9qHq205NqhP8AplwpOqJC&#10;8pxiZtpmHd0/fXPdJs5TKnL6Nyx3zeC3blpYbPJXMZUQ7YJ7e7l1BiKuhNk7hlOGW7RgLetczxp7&#10;kpbuDu6Eqkt3QQQSq5bFpjtLMWbxywJ2UaVfeC9QXjW8TDZ3Pmz07lgcpPhk/wAK5vmk8mMc+lQX&#10;m9Djbl1Bl41C5ylK2yiF3SnzyYNqSnW7cyAZdVdybP6wlM7ZAeR6bYelb89cl+s5szchGCaswXAu&#10;OZ8657ofaBPqYICMOpbWZgJkTLY+xcj3jv0v9Wy3x5B78UuRyaxvns4R8tsPwLTnmeXY/u4R+YvL&#10;XYv6zkxczFi23HOTmE7672b1YKd2I22p9QvgQ7GeWwtm/UWbRSNIS+VAM+d2rx9S4TwLNZ5UhHL0&#10;8DMBXEHmD4EnFeb+M4TPhDgb6iqrevHsGSA4sHliEnpSqNtrMRsdzNdWM19Mp9cPCPBgp77uZ4W2&#10;MnuLgPafsAp2cbX5HSst9najaiuE9+DESNd4M60pScVyCW37kzb8xU95szcwbVj1Cb+z6Y/nwLFy&#10;b+hVZ8JQnGdS2OtkcepP1U9nUkcgj7KK4jH5pMi4b9cioJS2rADaW2ibu1EK2LgAvRraYCawSV9G&#10;2PbMQRBjXnjQnqwTqcTo/bGnAS77+NclhcnW3rJD+2bWZxliaI6PiMHpvaB34+Ma3KR7WG1uzHxk&#10;6i6KpD1YJKwGdvAx3iO7puSqHW+wCmJVLTwau+k1SWl3Tuese1W5H905f9zJ5wHtE3Z5NjwBPzFk&#10;s0buW2j5i7w2b7J5KzcnfvzicdK2XuKk7TGdORjfQBY+1E5azNObFXVr94jdyw1SrGe6cNjcYCZ0&#10;eG408d/6aDzCVud5sqySem3vOsFwLrdmqw5JAeldyMeO/wDiIwNw54IFDlcjcuXOTgVkcEG2cngg&#10;BnWYjvFvaIe8EDxp5uP2bP8A9iPN5OTdt5j4E8RmMzb/AKqQ4sSM74MLazYF9REpeNkEgI3OpcUO&#10;YNxxjB/lKqkZjjzwfxEi4pL57FGM9nqF1E88I23Ln5xl5aqo25IB8jOk4Z3uhbudNKAPS/RbXo9P&#10;y0pxOO2MkYOX1EHcDIYmCM+TqESI4cwDwcuBAAFvSZDDOaC0O3q6qJyqlGU0vvH5xY/+X4EAcPHM&#10;HyJStm5muQKtarXT7jJ6JLWlXJs0c76CCDjIXTGu3dpey4VP7NmIWwNYf3lWOg9h8xZuQGDNbjq1&#10;pjF3I1oW0tvOpPTE8C5Bcct2uouHyecc58bg4H+PoMOtxnL6o0SRYeUcvHeJnWhSeYDC2PBGC5AT&#10;l+4sr3wjYh1p1HzhlrwGBcuL0p/asOEIc0l7aAeMPlairY5gOPrq4VAMkbI8Fj8RYa3cECTAuhws&#10;3qUmO9BpA3GNPIDK3mMasg/HGtgnBuBTB3FMGNTGY8fAqAJkvcE76vjcbYyAy+nyGzhB8NapI6Lc&#10;/T/kWY4uQPSKX4CY1pHYZIx44AZ1MkdLkCQEHLWkEbjbNukTSWW5xppSc3zRmWDJH+Iq2QfgWnVQ&#10;PU/FurN3hB3EJfaDk1CZk08cCmN8hMCmM2+nj76RLcCeKJhBjjHjg0+og9vBkv3FMJn6CVvnx+Yg&#10;cgG6sfB/v5VDJLxx2I7CPDZjufiq4SeTkMTBYuaSQ99RanGWmeyelyOc9hTJ5SZG2eMHLXS1JyMU&#10;Y8nT0iJmuJW2bNsCxfXW6bX7v7RxO8Z2SZ0zqcEH0keng8BMfmaqrY/BB5S65Jwj0VNFb7kae/zN&#10;MiZwdxIhOf8AxE8SPDJgzpacaQv93UtX9RAC4MmkODmpXEzcHxpEImAKNx30o1DxpfOgnFGlb8aX&#10;uKYMY4x4/MSwGbeDJ+mmbeNErfj6ih2xwExoAQ0rmDj4/ipn5E2gCVcH3EyQiZIRMkJ40APEJ/8A&#10;CKHbxp7AmSZ0wBWx8aXAniE76h40AIhEyQmBPEuJng40APD1rCeGNM8CeHct4EsBXPBwJacHw08T&#10;xpIKBkef+9X0vm2OBLT7iAHuBIn+7iWNPacaAGSeNK5gSIPwJIAWnwJ4ZPAmeAieGgB4fLxp7qYE&#10;8oZB/nU5QPDINP8A+WVMcamc5ACuET38RK2O3gg/iJ7j4EE4h2uBPadvHqpkfgTw84/MjQUDwyJ7&#10;jHjg81Mt/c6f509AgB7+HBd6aVzH+HdS9z+6TJCY0ALpgx/iJcZEvk6iZGPv8yAiAHh/QSueA6e4&#10;+vnTJMiAGbf50y4T1zwHyJm3qIJxkf6kd1ImcmBK4kT8JUAJuTUxpD8CWnwRpD5fmfDQTjwx9xPD&#10;z5O+mW/vp4dzggAgB63gJ/DInnHgTIyYPiJlwTTwIAVzBxgUO4SNL/LSH9BMAeHnz/ppe5/DS/nS&#10;uYPidJACRIfv8aGjHjvokQg7iAJyc41DueDgUz/MQAiDTJB+BTP/AINImcnmQJYEO5q5E8P3NNPW&#10;8A/qcxPfyIAh8HBxqH86JEz9dQ/8xADPTTJCaaewJXMCAGdPgTwx9+NSF8jzoAQx6h+VgSt+NTB8&#10;rJ/FScD08cCYAzcxk/vE8MffTJBkg/VRIbdADNvx8fUSIPud9TR/5qhEJg40AQ+ng5ae4yfhJW/w&#10;4EyTP8iBYrnf/DTPyJE8caZQAiD78CZt4+DgSt/kTxBk40AMkcd/lqHbGphErf8A8GgBn+RM3BQc&#10;aREuBADJB9ywmbeAaeHb4+4kMaAFGlwddJL3+YgBe5AmScvIlxpEJj/VQArieGTBwJcHHpxp7p40&#10;ALg/DT346Z07mcCe+RACHcgH5amDGoY/xfKUwY8CAJjf9xLj40yO3+onunnQBMH7mopgx/VUMY8H&#10;yIk3z51QTjw7f6aMN8l/4ahjuf8AwaJN/wBNAEwf7n+NTBqGO39REh+ONAExv/6iMDb4PiQEQ0Y0&#10;eg99ABJnkv4+mrI3GPg7iAt8/ArI3HjseD/QgnDDe5cx8tHm+T/qIOzHjsY/+9WRnysfcVABIbfT&#10;/u0ebjwIa3H3O58NGG40wWHm/jRIY9NDW49RGG/17iACTfP0EYb/AEEHHc40SH++qACXHnTxCdzm&#10;KHcxp7GgB4hCJ75AKGl1fpoAmXNPGnrn51DGRK4gCZcFBxpkhMHXUPGmSEQBMIRQyOMHmqHvCZua&#10;aAJlzwJkhBqGRx+dM7wgCZcwKHcwfOoZCDTNzAgAlc1M6ZuKGMmBK5jQBMuJX/jqHvCZuYFOBMuY&#10;ErmDOoZHGDImbmC/AgCZc7/LUzqe4huPvp64gCYPJ109c/OoYyJY0AEvkSH/AHiZgTwx4yZP00AT&#10;LfcT2NQxkSQBM4x4OYnvcgUMaeQA9xp4ecf4qZ+dK540ATLiQyJkhMfXSuE/UQAvnTxCJlKBACjT&#10;PAT30iJESwGbhONQ408S2oZPAgBkn92hpPAphENIRAENwTAhtvkKY48aGk8anGHDfruPNORhj4N1&#10;KReZpB4yL0U9dwbmOYyqOPk7rprzyHzUONAtM4b4JSCCDzbSqu74B4IFpxCNnkp9+6srIMkZDwKc&#10;nL5S8rHMnIMZ7fSV8qwjZhTh4INQxC27nuLN5X/Vra9HxkT04uQMtY+cnTQBntskbYGNbxQbNtKp&#10;cd/YuGJpjWSy8e8zEAe4ukJPLyhcggNpsm4lQBmLgbl5MfMMTmDWhf8ABeq4Kc380jLuROW5So+j&#10;yP5sfGAuMhbq9oaLlNmlWLWxc9l5a8e5/wD2iuwmQRHjot4uL4j03lPk1ORivYz3T+c6aSNzcwd8&#10;arbhmSBdpespS7aT1OeOWgt3C3CD8iNUOl9kdT1a2O8YSMriAeqQghLrU8zJZFjzGbXDxGA7ANVL&#10;fHX8XCEvVv2EPa5m2MwC9nt9V6TwQL3k2aUzSNJSLc5PaGH/ABrzN2VesLHs2knYYpGLTubwQmSO&#10;ONCSetJNrhwsJVcgu3dUuNeZ5l8vJSvTo9JXyHqXLXL8CPFsZI3DHvXPoRxIqvPdOUo3Armp76Ne&#10;qP6vY6tcHeTJj7APqfGRHa/WlRbR+ymb+VCG5GXSt8edeh3qkNGzCh+zb4iOWbsu8W1bmc1K0xSI&#10;6/daRpwCvWj2a7qjLK89WmjKhlT5m2ZCbvRiLuxBryjJsLrBs9Pu0qdez3eWPwL2vqd49YVPebag&#10;bVtXyh5eONtn4Calv+ZcjhuaZmJ2uDW3+46HM8pxJu52uI/m5nFLPQkPeBnVEcNsHGv6UNqGwCnK&#10;hb3uyxXPMXmVt/8AU7eycfaUlAVw26g+/AvQ8H+0VEp2i5G1xnm+T5GbGVYvdPNcmRSBShw4gxwB&#10;WnS7ZVNX7myFkVb8LY9Wcikx44AYwdQffXYTOaYMfXhX1K/T1Ofh4BrfI904tay8kbiz31uFPy9y&#10;5IAMGnbQ6mKfcGqIEDkFuO6rq432VTEBowW4yLX4H26mK5NQnEjGEeOO6s9qkg4yZFqjyaYB2YOM&#10;glhrzO5V5IDbY09ueBHiS8cDbGg4x4yYIEAM7xZIiQ27ZyNMzBvgsYNRQ27hAA0kvs30iDRgmcie&#10;G308aAFJxkjICBWQbPeSHjSl48AwOY084HjbAwealjB7sttHwcfSRjssknIds/04yCQ3UZvQbypl&#10;SVASZDBe4x9RACp+abgQEGkS4Vb9WFQNn4zuQ6kAxWhrkvfMZMffW2SeoBxyF9AYHMKJFIFVZuHL&#10;xyePvq1TCeDZtgM4D3ICapEzTc0bS0b5ybqaY1kswmF5yhJ9c4U0mA43J44OBVtu4IYmNTHmQZ8C&#10;Gy9MFB6aEHuyrcjeNoCHgNwWlZJpnGBVXd8CAHux8ZMiu1L0O5eWI4EY2bzgbOdMTOQaHUVq7YFL&#10;Xr6zwXUp1oFVqiV9lPbMfGs9eDHcVqmDgjxyc0Z7ircwHeJegT0ATJg33Ztg8xAWZMCMOHl4eA3G&#10;j0rp/GPHGnE4Hl9sxMHxVcJpT+Pg6ap84Z7m5xwK1N6gIZyCONAD32TehZAcx8HTUxmzIzz8yDmq&#10;4VpXjZ/KQMw6cDfprJZPvLxzggSf9QdQWSYSsT8Z44AXFTxyskBOQuxpHTe50p2lfyXbRB+4s9mF&#10;Nykz0BgnuNiC/bUXW2j+iKTs/qhzJ5iCOPgGu9nm2SSz6mDwPNMPL0uNci1JsrewMjvwgthWGzR4&#10;5YEO2v5E9NTdwO0KtN2jengDwIbJ2ZI0zMCEt41p1DjZOWWQ9t0PVGvk1wIOltjbhlHKTsHgCjuX&#10;BE8C5jrxuNmQAYD3NUq6u2XzAc7J2bf9qeF5fyQcS5L2iS8jOo3zOPpurRLXBkWKnvGn5IzMKsH2&#10;DuEHm3VhD9ngIrHNHGoeBVu4SNbaRLwxIybsTGk8b488Cht/AtalcjG5ZAgg4+ogSYmRuSBGWDch&#10;le5hT4w/hqHL2YwpDtfYOQCOyyIUGnnzi/GIPB6MatMyqWCEdmDjVyo+vxMJXNGcbK5G7FbueBZM&#10;iVKQv01p9L26HS43Gpk9yR6Jz3F6CQeldfer16zc9oC+zg9oZn5jci5omcAu4mZKAnpKrMlEi5GJ&#10;qt6fZqRIltwkuxbz0q2yesJKaqkIGzZiUdzUJcXKMveNmxL0ALirbNw2uWfLTO+WXOBZOM5fiQVV&#10;rKMnzM2a2xhfHEwbOc8GmvUTYJsckr+hmLlyARDTQV0hCdxeSI3goCYI17O+qRUY5ls+Yh77MpBk&#10;XnH7Uro2PQxf1jreQKpMp9n5Di/1nNkEulTLfGYN3M3LaJ4I/eXIjgmCnMffur1E9bdndkpjcvS1&#10;F5XvG5OzrPmFWz+zqa6Tj9wTzzCVGlbZ3N6ntbyX7Ovmz58JuYBbmqTAulpxtzpBkPAGaCdmJyxj&#10;XkJIqXfBGeODplQ6cM3wSaR864XP/soxuUzUmQyczS3Xxr/hodnhuf3RoEdFHw/MesTepHlVTFlH&#10;pDCPmD7+BbDtj2pN6Pp4MuaBtmcCtegi8iqT2x1NIRAggP8AER2ebaJtVr0F7gGUZV+cR+z/AIsd&#10;K0Z4LqVp/AsfzWlsV7PNNH9Yy2YdOQR6ce66i4tqSX4HOfpruT1rN27RlVnTj3URVxbOHF4mNerc&#10;vP8Assc8s5s/FyDLHcGopYyC3b31MmmQiBEyLtDjgjcwNsiMyAnPQBmRGBj3YeOBJcBdpxaMMEaq&#10;rxuRskzeEjJgjRgkwHGPBGkdoYEqT3mO/HAtgeTC8yB1IFQ6TBu1iODqLTpWO8TB3FmO7xcgyuoC&#10;OQiyakCzG4SNyt4JnyeWs9JKxmmOAPGrEuEOHpfT7kLLebCmTBuTds4M62Zm8bNpSCCxnIXUSeN5&#10;c/bH0MlrT+dZnWNHJSYDL5PjIeCPTVPeSMvcXRVHt20AzxuVVZ5LxhGeODUgT0Tt0OiMfptmPtEF&#10;7gXTlFy+yTfA6mratrnuaEbW8cGnGrLs3rMrN6CCM+TTVr91QlO0dT1JIxvL8EBy+z6Q/fVJrSVk&#10;Cyxtj8v9xdCSvcjMgPL4sf8AOsfqh5gvhDqBecv3FloNUyuk5gOBk+C56iyWaTDBo98fUWkTgY2b&#10;ZZuOVkeFWnC+oZTinuJgQxM6u1LvHLBzeDxoCST2XIII/NWqEZ9g2DWE+a7yxCUFql9STp+U7kwL&#10;gCfef2ENricPezsAdMPwlcKLng3MufRwAES3q21g9SVJeIcPRu6Y1FC3G/2mm7smhbK64GzcgDH5&#10;vMKuit4ku842wBEjIvPFvMN2c44FsFN1gULkBoz3LitegzEvO6tndLzEzncIPaAuOXd7i1qm6bZS&#10;RtNTTI4sHKucGdcZzjbQ9YDxyp9u9vl2sipM02sPZw2wGP0tTV41FpCt7hqJcpRoW0T1hJ08GBgF&#10;9bC3ui0lgLN5MX8xvfeI+YRUklwznAt4ouX6eBt96I1KNOc6pVawucwyurKkmMyc2TH+mg7yn3st&#10;bAMYGQiPM5eWOYnjj4x6uorhMJ4OfObMYOlbRdoJotLts3rwkt3GO/8ADJ8i6EZkbTtydhMmNyAn&#10;LIPvrz9uEYPcnTKu2NndQS55KQPID2zS/VIP3I+JZcxNRZCd5ZyXWlPjlU+fNmx8gyoPbJHzuBb9&#10;6yDeSxzYDxhp7wK4QawFmRzGTBBqLqIXaOfmpqaVt4zskWhUXI7w8cYE83pNzMpju3LjXSFP0Xuz&#10;YEHLj6g0ia4fCRYAZPJ23AYArw+p41anFozKzYajV2mErHGM4eW6HyyKnzQd4YI7GssxybTpYRWy&#10;U+2nDbsdycTcI9VsuXdolDkkL3BHwdMi6o3ckbmzHwEukGs92uMybsCA3U5aIW04uyeMUyLZ83Cc&#10;ojGSNLtAgUS3fAg8wH+dbJ5+XDtxlu+MOnH1FnMzce0YoFC9EBIsigl9Efo9P/xqhKPA+dbtBMbj&#10;ATGniOMaBp6CNOpEpefMabUxRPSvvCIeOg4/QtGpv31mkH/0FpkkJjbZFFlNPYWQi9zCYDc2PHyk&#10;N3fAkzl+pjRgg1imsVtw4IEqeHrD/vFZHlPj3a8qGSYWSZEjugHpe3HcTPZZICZEYptuSDOrI3GL&#10;ecCn8RhTyDHHYj7412xT7Mk1l0qsn1rQtNcfzgdkh4O+Nblsj2gE3LczAuW+WRPpPt28a1tYeElT&#10;IEDkGfp+4uG6knDl4U5l0Jto2gOX7YDboj/OuYxuCGJgg1IE+iofNfYRJORzdxhXSuyujxzh6CCN&#10;ZvS7MbZzjjBn8sq1pnUnYL1iYN0cH86O6RUl8mknHJHL5tGe2qHPHA3PHppVBWHbbm85PcjTLcdk&#10;WcAnEHU8cECtclIJ2x6VtyXMEGpATSSnjMYRgjsW4x8y4rJL5oybExttRVWoJoSMp+pAQSxeiLbi&#10;h1JLxxjxqHTbcTxsfBzky8GSBtjgPc8tU+m5wRhMQRx8CtSjZEvdvFqeSckA8CpM8l5IFsFQTQbk&#10;gNfJ5iqrhmN45AnJdUDkmeyuYFgWtSd4TnBBcVJmlLkbZ4FcKXIRmy59tRTXCE7YphON54AKySua&#10;bsPnlVbJKyRjOaxkIg45gOBscMfH8VZbk29stS42aYTBtMm16BGKDnjlg9Yxwe0auoNYPIxvbZ42&#10;2pB1F05Q8rHGyAZyC3c6iT0Q7rajoSqKgks7ZAbTK6OBvatk8C5pnFPjYEwfeILumRaRWEvmLkYI&#10;4AcvS/YRieTiSzKQyoMYPahi1LStp6Yu63qTDXAxvCYI9OMhbQxo84pMcYwQBPnVVnhGwXII74iQ&#10;f7yrSG7wkDbG2B9RYsxDW7iwuSZXMNk5HJM4OZyyC8apJKXeyR7gMC39VdUEngzDAaO7p6pBoxUk&#10;0l1SS44YwWzWvZiE4I4/Csx2alwnR1s+EPVimnK5KsGYmAwM/mIO4mHkg5arc4I5gJyOXpET3AQE&#10;fLXoELdSYjnNNOeTgc7lIIIwW42/LQd5RbmOwYwPvCPUfOByoh4HgC6glp3/ABMZRkBBuNuDpkSf&#10;Fq+2aiUWdw51mFNkk7nAYGiRB3g2UY7MYM41fKwqxy/cngjtfhIazo8bwYDR9RW9vuETk/TLJs/Z&#10;kgzs/wBNbwOoLw8Ed1vGPmaS5dIzcsCAgjPbjWtUuR68cgDG+zk0hkKsWbCt3DThZOrbNCnFSMuz&#10;jwXxYx6tvxwLN5HWkuM53Y3J6dzJgWnVJsXcsG17fs5OYPv/ALKyuX0GMLk8ZuDpkKJCalqHuc1r&#10;ewXauHg4GW7X7gRi/nWGjeDjbZAF01p1UVISMYGGkSBuqfL5OMwzm7it7SiKa61oYkcrlz+xG2Pb&#10;g6gyrQnlH2W2iD7v++qSzk+7EAYPATUtrZmc4G5ZHsntx9NZjnN8selBT5e3xtuRnSJJ3MYz2bWA&#10;nMGrsOXtnLa826gtQfjWVzgj1tfDBxj/AN4VEl45yajSCUe9ctmO/wCpHa009MKfchHvIT/d0Bo/&#10;aR2lYbX7cfLIMqMTBvMn73djWh9LT406ltu4W3qq2yt1JtEx6MYM/KINc3zAg2z3R4CFW5DpOy9O&#10;F/dxjL5X+JAa0p9lAPeQgyXbatuUttZiutbuFbH92yaZh+aiQ/aR3r+dHqbI2tnggtE0rg7vH8qh&#10;s2bbec+mHqDR6zcRD1zTyfqICN4TeQYFcN3ZMBnDAC5ctW/cVwl8rl01lJ35gCH0rffgj8S1E5M+&#10;dE4zf7UDbezWBfEuq7SskueawQXI/LEsNnEvslPHf6tr9hWSj5gNnMQGbXcY9VRTHfTPqf6h0JMK&#10;X3xtuzMFyPm2+/BAg49iZHLa9Hxj/Ir4OqMbm8a0M1rmCVkk+1gYZc+bGB94FpkL/OhE1xa7GKOe&#10;3mzds2ycuNAWdBvQvcbnUCiTOYTHtHBGfJ5i3Kk27KAntJ7kHU8GNWuydXnmYjGWDMnbtoM8YMhB&#10;WiD78Ch03J3MyqfdmxxY/wCeBDascOWZT4LuC1+RDZPUjmVTZjHGC3ATlkF3E67a2yFya2mqPN9k&#10;L08qfsUYlcnG/e7zBzrXLQetO1nLli5c6gRi5ihs6kbbzjNqRjQ5O0PSGJhbkjnGz1GrjV3YvGg8&#10;0qQcycglTkGsPVbOVW55tIlwXO7PAW4x/dnI8/7KmUvMJdMnII45UUdsqKKkhcHqfosk135tyzfz&#10;rlfaBR5JbfbOdMw7ttdyVBOGVPD7Sgukl7jT+SNcx144bVDrBPcjJ1P9SSlLV7jC25TDAZHUjkI9&#10;zf3cFq3cQ3tTA59mffE1FfJhR7lzksZ/34/lW/SP1W2zynO1Yz24OoPv+8kdalf+4imuNCoPb4R/&#10;KQMI3wt6Zi6vJdQeH6iyueStlbfRmYlG1eFKVk9F3I/LIlTeyNzJ/aWBxTCAd0m7FFnjgTMwqByG&#10;U7tHqS8hbtwvGA3hiWol3lmYlBkrcemcMYM4+WRB3DhsZtjjBbjHzFdpw3csHuODUak/Iqe8yEBH&#10;AfmIcWEyVjHMh4L+sMRbaDvJeSPJHpxj6iMSOXvTPbMHlXBolOHg3hAdPzLvcjgXCTcK1TbFlFxj&#10;LhuQ1+9xj6ihjcECU4XOmrhMLkDnBGDmIbNKfbG0YP1FqXfUAZp+ePQ34AnFgH01ZBzjeWR21i5G&#10;sfeS8jBzgj04FpEnI5gbYw/qIdV3D4lxSagkb2WjxxgyEWK1NIB+hv6HQfxBrpQk8GYZ2xup01lc&#10;4ZjgbHgXTwn+HcInmDs3GBTCayhuB2SJ5uTUWrqQn6MGMmBbXK5PZbAgVVk420ZARrcppK20bIEc&#10;AM6he/dAG9j4B+YmXhLI8HLjImWdwJMHLgRIjO8mlBnpHGAmdPDz509MJeQOdMtyaeOBUE4YZzQU&#10;GdaFK6sbW8BrSx+4LgjTxHBLeOBAGtPG4zNs4MhFidQUvZIcweBXCTzwlvAY9yBEp4S8yPg4EwDn&#10;txokUxu4vDwRqY8Z4/nQdu4wIAhuCdxIbjAPOjFu8gLxmQJMEaWA83IOPIjEvZk3nAgI2ffV2p9u&#10;SMiQ4C+PB2W2DuIxTcvLGM7ny1VRzDHoxo8S5LbGvbuJQ9I9PHn5E9K8mtBqJEZ9sEBHABaRK6X0&#10;/cXLZOartmokywTMjmY59O4rVOKUFLSY4HonEHUQ2pJXuZcEHB5ip499MTOdZ7eDVjPT0f7g7tDR&#10;5n/STAHgR1nJ95GCOPjQdvKMBMa0KX7uVlj7/wANKmv0XppX/wDHUKBeinBxDwR2vqKbLJRg0Y+B&#10;S2E1GLJHqIk3GNyTIe2bprnXSHfdx6+wKANMJXgJgjBbWP1JKyQEx9xdLDZvY23SIq28p8Zmx4I+&#10;C7qLew1yz64yCWSwZpdj8tMSt4SByCBJ5I3LMh8HAgLi4HPGuh1SIc436RtyOeDjWtS+oGUDI7By&#10;D9JciyeqHof+otUGNyYe8wfiDULk1dwegMDZlDfM2BcgGXUWqSsYnI8cenB07qpMvmGoCOPT0v3E&#10;eHPBsBngCfIsvutNNAnDhszyR9Mqp88bstA0HURIjwbwl7zBWyE8are5kZuQXuDpq2hKhLnFlp4A&#10;9zUOet27keOA+fzE7G/G24AZCdRVxwzcmsRwdPVXGwk69dYfLtoDSdvu0x9pW2PJfebAjjPcuWrf&#10;+mJYbc9p8uNXwdzgDwEXoyBJdpo3LA23NyDJ0yIaSVso5ceDVbuR8vwRqHL5w9t2Y9SMamTS5Hks&#10;W+otNAl5TxyPBfj/AIaMEk4zDwaX+BByVBufOtY0HebRJc2bHggBnTnJtEdoobiV7s9PBfzj5aTe&#10;ae05wCWbzSqN8ImW88JbwJVH1AuNyeMxQDxwKhkcYCKoP6rmMA7MHAq0OcOUJjg55sDyYDgGCCPg&#10;QEkw8HAqeSYEMPBGodwgV8oC4POJ4TXg7irg5ngJ7idI8wDVXjPjIqY6BD3ljdzDAPzIEI7S9JSe&#10;iFIfoHEPBEoW6YMytVwr0EPC7fmK1+goyjsx8Cz0bjUVvbuMChmJ108D6ndBzxnuxMidI4086mPL&#10;cedVB4/x5IOBOUq0HbR9Oj/0QIMl6Y/SktVS6zLc6wSSSSYJEkvyBfqAFBHhVuYEbFb4O+qrgRrA&#10;3waSS4cgguGeAmRM7ujzeYWeNTCPGRUq3UfRoAYGGmodjAjxHg4OBMkIOPg4199LUKNASBpjIiLm&#10;WDEPGnRvMCiOHZI8iPS11CjQEJyNSI2vp9CZ9EXph9OZN8RR8418f0r8STQPzGv1JODGgnG0lYm8&#10;n8aacNG4kq4dQBhjxInbbWvfUM8Y+4oi+fefT8jX6kknCBJJJIASSSSAPQzaJsbn9DObIdSDzBcC&#10;p8nrCXSpyALYBf8AzK9IKwqilAjOzlt2YRk0xj4AwftRLJZf6t8hM2fOTMbhubbbF4F5x1jaftCD&#10;tISZcZv1Sht9pkulrYG4A7PgIW5vpc7yP/tUWT7eG7Z5uzZlfgIXmEUr/ge2144wW4PMKrJT9Nsp&#10;CP8AqqR3HtrmOVw+R5UiSO5H1aej4zmx3b7QT2gFlQZKeYx6jkguYX/DCubvt59nmQH799cck+7N&#10;vB70S6KeSuUxtgGqGa3DDuktjXH+0CgxmvzWA5SNieYncv4eLH22kWZybbrFgimKwcGcnNHqXFMn&#10;m0jfHu7QHuQDWGOJgSC+FtpwJmXs9TAu7VypEa6zjOY05mapVazVHlaECUBr9ww+WnqorCbVC2AG&#10;A+j5Y1SXEjcuR3u4rJQbPG9AFsf6hCLYdDUpX9oJybZO2Xal9l7m3vJmP6qtbeh2UZMjG3GtTmFe&#10;DlQ2LD7xGTmER6cS9lJG3bb/AFOq2bcC4TSbLY3c/wBp0PRJUUmsKkbUxJQSqW3SGIK4RYn9qKrM&#10;KzAcupzEYeTxzPptvNi3cW8Uns/HuW+PODmDGn3Kjf3hRKnf2mJ0nsrezUmM3U/fXckj2XspJKQM&#10;Pu8BPvJOsdVWhxuXlRggDqBbiW2SsjaB7vL8BbPU99bNDZKtwy3OVGbtgf8A4T0PAPBuNuD4uPHj&#10;WY1psjouAd6BiX6d1bYSoGRpjjgPu7XpqqziX+0nf/eGoy6fv41mfu/u/iOMHZlVX4fgOXaX2R9p&#10;OTmcsd3ZD5Y++dbwOn2zATELCRtWfxOONTG9cEbOcAZGInxEpXVDmoZtg7KyD/sw11qUVHMOqaWQ&#10;dQNjOcEb63GMXSVVJMCPyWb9sHw1DqCvGQXO5sJHb8xIdeOY21mBiIYeorxQNbyMZiZ3xcfljV2b&#10;t2TC/u1reieULHGkPaQNhkCxEPy9JXCk60evL8cDEQ7n58anpAD03K59bOZmxdD+IUWBMkpsZnJ4&#10;5k+uRkLqDF/qV8eVBMXOjyw/74kepOYDeX2e423RNIekikCHK6bodmMEZmJfxCpfZOUzUYIGzFqO&#10;C7pqyTCn6YlpMb+ebxb6YvH8qA/8RCNnpzBY5OWPS7iclFpOaE42L0wwl14128QVrmrN55Q5GDbf&#10;N+Luo7VvuGTLzbRMWxAR2LcHxMCwetNtExmUxOF4cRIPLH3EPRU0EoNOqicEnA8Dx9bD5drOq2On&#10;2288/R/0LN3lQOXPtOrjGXT+RaoOcMnkpYubFyPlkH30kuoHnDdlNW2fgHyxjWbkeWXp4INOC1aW&#10;hOHBHJMH3e50xI9S9B042Ic01qMX6vB8yRSOuMZbjIFydzAco7fLuq+S+Tsja0D4Q41sFSSOnDS7&#10;+rbTgN3mLDSbkzcnMH+Ii4O6adI6fHAM5jakHmIbOKTkMAwGZnLeIK4S7wKt/bD2YAYzlJHzRjEr&#10;gztvGwDQA/D99PE0GS1Q8mLwe5x+zh0vnWG7QNn++WIIGNyNdFVJL5tGQ5nILnlkQEY2wSgvALjG&#10;JZbkeYCDm+YUOSVDYxmmtt0PljH3FW9ok0K8bAvacY/hZ1s08pedTWbH7KYivE/cUxxsPqOOXHeT&#10;h81bhHzCLFvOgpsUcCM5VvLxbZL5WO5/WT65APljVaI8GzcnDLQXAjLzC99Wr7LzaZD3mMHMWdk+&#10;JrPP8OEfCKS4qhyznWj9LSXpBsnrio5IRiFyARLgv9wrglhsnevHIMB8/NI47i36k5W5lRARv546&#10;cRj5YxZF1idyKhZZBzXTKrYdsbZNpD2BsdnLQW3RFwezkb1g93xzUds3NttloTieOZkQ+hzPi8aP&#10;ONkZIGW8vD7nB8QuCNQwsZX3DMm5lrW2LGW+0B7Mh4A3SXNLvqqvJgNg2PHHdJB1NLAulqf2oUpJ&#10;5SBgzYiHGMWoTjWS7QJgWoSf1lNREgHyxjFg/dTvVilt7BFNyctv+IKTT9eOX5MAWKeI8xzGy5OU&#10;cY/i5FoVP7HxuWW878IfljVDrCh+xx5z3DE6at+yEV0vzC7fawkq0WB8ivkn2ob+MDOZA1vM8awG&#10;Ty8gRXuZH0xpkbCdP3uOPzbukNPoUCXOO8CSOdNmQI23U5f/ALlzrWlNzVsTA8BcjJ8VWqi64qem&#10;2WDo+WRTJptYczKwY264/pZ1H0Ja7/7YMlH6v46qHjjYivfzrH6s9S+p5bfchY3Aj6fjXaTPbZU7&#10;BtZgYtSB+krU320OYGX/ANzlvS5l1QuhS1fh5BmdEruHmDSdLzaCY7hGAreAfTL41rUr7WC9vQMb&#10;cA9O4tUqSpHMye7ya6ONwsxqiVubeML4pLepbWLNxkqS3cPQMLzP0yTbKbmGCxHMtT4ffVwqBxSk&#10;esFiK98VcWzTaxMZOyOGxrE0yOSrK5htQIbRg1Ixp8Ll9XmF2T5gU1Rv1YOJSzIezqRrX/VQnDOW&#10;uaigcsr8ZBXRkJ4+JeczeqJ9OJruweP+Rd17N5xLqYZZ/wAQnjWNzzmNcdj3rXuvb8JZyZi+pbYz&#10;4TSKwkd0j545Pn1S+4uOXMZTFvdwhdP31eNre3FlMf6uYmtwE+8E9zwoBR9WSb0/ecgW4tMa8q5b&#10;xWQgw9HyEa68fH92n8tDrcz0rHVrf8Jl+1CX9mzE97nE/cWVs+ZZj4Fa9tNWDnFRHNBwcv8AIs2b&#10;uCRr+iOWdG9Aiz4jwTP1esJFZ05R+7XDwMAXLa2CaTDs1kCDzNJc00PVnYg+RcjItgmEwZPLEb99&#10;bCNab07wXl8mlWDeMgQRntxj5dtZjOJoRs5wQHudVVVvMGxnJ92Pc8tEmcjI8e4IwfFInJTUZjnG&#10;/U2QcyZAwH5emrIzIyuYHlokA+n41jI5g5lQ8HLjH5SGjrAlzn5PpJLoVo/rSq7TBtm0+3lgDd2p&#10;OWtUkZJTMmQIwsRDjtaltZjUknczhseO/bgGK6Map9P1g5YDwBSYUJXb/KF50UOi2Twb5y504B+a&#10;sZqSaSGWjOFmATiMmnc8CmVJVkxmTIDaDgGLlqk/8K6jNLjvNxKMPmJLukV3BIHlZMfOfbuFaQSe&#10;SkLYEDb+Kub5hcbEwR8fw1ZGcwH2dg63mJ1A686ioutJjG9AzbHEOAmkutCdiyoYHkb7eHpOXdXl&#10;qzmjlsLHAe3pK7UvUjkzkBoz3Dcsac5CWFqZp6oN3Aw5zahubcWYzymxzKY43L63c8xYbJ68HA2P&#10;AZ9nHzCXVam7x7G2A5gPzOXdUXRVjnONsqCn5CwlzFmzOIjoheZ30pXsrczVyAMB8nUIJZjLxuYB&#10;9pPD9XljWnD2uOYLAWABDg/njRSfNk6ooul2UkGAIQCJGPqKk7UKgZBZHDpOI/LXPbz1iKjlTndo&#10;3zQlvmW1mO0D1lCxjwM5VbN5hUOSBszfY/2w2O5v/THayIPMKfJIZdosRanUGVcryetK0tngjnhW&#10;8BOYMfGk3nk6gbfft4gu8tWpSRupOriU3P43IHMenGS0MYylxoPOJWMwzwTLcHEA+Zq5/wBmNZW4&#10;HNZqNiH2olsV0hHJVT5xRc2bDA8D928y6ikic5JaiUGylsxA8CcvNuDGukKfqyXTv+rY9M7gvL7m&#10;Nci/bwjbcd51P9a2al+zpr0Lb3mjGLjT+i2hyXGkVJS7mkpsB/AxESAnLu+NdE0pMxzWXXmxxbyP&#10;mDXO04mk/gbADMtSDp3O+gNLy+o2E+A8lr4Q/Mu8GD3l5vzByyqTufMd3yzn2xtv5Do9vW7jtEzZ&#10;9KvZSdRM7QPV8pirR3rFuP4WRXws/wDYrzwAsfljVZjryYehvfjAIYfLXlcyamD/AEuI9LfjNZqt&#10;PT0OBtoHqrzGVNj4ACwc0drOuUZ5s7JLS4IwFHGvZ1lWZHfoOUzFYdtAk9HzKSvn4XwiXOZd7ka6&#10;bAc9NZ/VONzPI1XbPLuXzx6zLZCcuNdgU3WE2lQ2ITc61qD8a5XqCn3LOYngCfOMqtTN5Onm46+c&#10;mlb769bhZNVR5xS5W2dyU/OBzUZ3LwAhx81ZjUkvbPB443xfp++uaakqR7JCAlsE13j/AJm1wfKj&#10;H/EifTLcQtmJfYxadsSftNEmtM6P3NseN4xKTSujXOpGZDa0F3Hd5hV0t2fXL+U7s557jmXVVaf2&#10;RzaZDwcuBuqCcA0fUA4BngeXRx9O0rhL3jaN7e7ctwDFaGMok9/wbc3MBpqLH5YlVeyxyR6eAwN8&#10;t6anutAZptu5czE8fM+IPgg91GCSfAQ+5gK4MQt3lZ41Mp8j2ZPd2ZyovwxrcqbbzqW344JUIhh9&#10;RP7R97pg5Nm9TwDYmmrGdbkPplL/ACqt7SJ45fvd8MAo93Fa1S4105tM2uTpy2AwglRR/Vz4/l91&#10;cxt5PU9QkOzYMRanMJ4Eh25uMH9a3t/EZLTc0G/368e3APUWkPG5HMlxs2OQnLIXjWnSf1R3LAmB&#10;5NRYyCu8qNMzSm8GjG+Fp+UkucqkejdOb3Gy9xGPAE/4ip7huRtfZ+WvTKj9ke8ykH9aiJc8tUmr&#10;PV4ksAz496xk6lxefO/aBEjNrYd07kaVVYs892+zubTUeNmC4hpJHMWfs246y9dNiewv7MDOZ+cQ&#10;4HAtMZe4q3t4peXS1sCZM2Isd3UIPgwLuvWbf9pxbsLWeWreVzZmXODP01dtznTMec/M1Vapg8HA&#10;9fPI/wCz6g1nryoHs4cgDBpwLa3mmUapQdaTGTk3lse3H5hOBdLUft4n796e8xE4CTylxb9sBtmW&#10;4QAz+Yt42R3IxnME+t/Zh2siic41Uu8su20CtCT4h4359zat+WMXfjVJpuXjgbbzGfd7n8isjym+&#10;1Z0xk8HtEfNJa85bYT1e3LltnOJuEfTF/qSb6hLzBybSN2JgbadtGHFaPTNsb89yMi2yV+rvTAWW&#10;ByAriMmqQl1XBxsLpjdscDHIjrf/AHcKHHMbeoCTUeOO1pi/2RYPMKgJvuCDUgH1Fv1UbO5Sz36z&#10;NSjg6g7qwcjMbN7jbe0RoRNtaINg2Zs3r+bAeGOVmFuK6Ql2NdaS9xMazbHjC+thHaKQjkWCCCD3&#10;VwHScwn0ymzHBdJq6g16EOHDbebMYBENa1Gwyd9OcWp3DAXlPsjPThgOVxGQqp9YVZUdJOQBviwE&#10;5ZOOBdaUvQ7I0xOF5p/2khB/3aG15L6cbewNmNww/u1wXjSb3KE0OMZmEwm1TyVi8gBo3dQg+Bad&#10;sr22VHSslPKgyreILvLc5w/spUGR6aYyqQxgENkO6Ugx8H7S0in2c6CR8aZSq3L27r7yLj/KrUzf&#10;L6caZjVG2gk7IAMdHCbuieXnxqhs6wc02Q5oAWzEF011FWDemHMlA/YTVq41eY27nurm+sKTbNmw&#10;H8b7OQvLQl39AWAZft8mzN7vkcqE36dy0nqorRs8IB/fyfC41W6foOfVO2fNmemEeqS7xoaSi3Id&#10;xZwA1nHLGLPjTr1E9wHHWEx3nGG6OD6vAtaovaRuBLwbreP4ZcEf5lg84pvs0h2DwFs3w1Q3k0Iz&#10;JZC+KRWpcCZp6rTisJjNWwH/AGUV5paekg9P1wSAZ4wnFp+YuG2e3SsJIyYtmz503a2rVvJHBGnp&#10;ptoewWI9xFeIK05GMWRI6Ifak7kl+0CUz5sCOWvvbR8wZOBVWoKPkNSX4JwAWDpkGXgXDbevHMnc&#10;gjMAreBxqrpzZnWnarmzGe5paY/+1Jm4VTNwRtNMrrD1Y/bf6hfaJC8vwIazkdaUSSy8lTobXqEF&#10;r44F1ESsJcw35y8tEt6pBrPag2mbzQU1f37ZiFtjGXuQLFdCbG/qgk5vJtQHIXM17K043mncKLPA&#10;HvLQm/rKTGVS5izbMWpIx6hCEFjXKNxk8Ie8fIPqIa4HZc4A6kBNIa1EuKD1QodxIa8sPzabohdQ&#10;fcj+VaFXlBylsMBm2nAP864b9X+tG0kZHZvHxW8YyroStNplOPHLGNtNd4jbi5a2nYzzDKcjd2zN&#10;9qlDspUTfOYdwK65GJc00ntQm1HzaahloBEucu6uhKg2uSmpCH9hKQwxWhjHwZ1hsvqBtJyHjbSM&#10;W9OC2t5LnwLLSlyxyX1GzUft8quMjFmaVFcXC2tUXj97uLZtqDyi3LY7Z4C3MB8vvxwftLH6DnFH&#10;uSANNQOiG8y7kW2PJHSk1ZHjbcbi7bc2knJptVuILUWq3ChzzaZIX9Fngj9oCzEIRLvXjXLsv26U&#10;xG9AFzsyYECPyskaeouVvZDP5rTc4Y3AvBf7MP3V1DTfqeS1sPfHPtEBBadteVXQMBevp/S9L3+E&#10;9VhPblunZ7n6gE3nEhfjvU9Tm5xuOmLnLpzYPJybs+1yjOPStrj+pKgJRjn2BjucDfplFxperZtk&#10;bzirzhnRyjbatodzJj95ddi3Nk4+xYPhqtrWd1bQ6pouQ2IHL1qSNx5a5L2metRIaPc4Jax3g1rT&#10;8H7Sd9ZvahQbmwzlHtD1uXUILwIRQexugtqkhmr811vNm+kS0Tv+LAsv1ymqxiOP0RukOqJ9n7py&#10;vsjryo3lTvpwFiVw9eOrun4417OUYCYhZMY39oZrWp88axPYhs0ktGMQS7cfbB6l0o+P5V0IZ53Y&#10;1yXNnM3Wtr6f3FGnjca1avBgp+TeXAPANVEA7Lm9AD6iOGcwQ++qXM54O5jg4F58+apW4z4Tp4MP&#10;7lhiePxBGCCA9u30xrlLbftblNPtsEeo9cctWnaXWkxDKj9lsbjknUIuNKL9XOvdqM+O5mV1uyHz&#10;HJRZP2Fucu4vTNt8WyPRSr5Tn8/mfVqq1+83iN99XevKYqptPI53Kvu/LItCeSvY3cPZYiIbzCo9&#10;UGyuj9nVOAZhPncF/GOuA6wcPZbMX0DkBebpr2yFjMe1ta4/onATZtvcOxqL2T7OX82vQSoTi5+R&#10;Pes5K5CzphjJ2DEQ43DoW7WhYMHjQHY/Vg5bKQP7/M5nyIPtsrig6/lx9znhW8zb8sdrjVs3GVGW&#10;6FUrbM9b0/Q9JS5iZ4+E4t9MXXWGziaSWObPpxYFZJ92bCyZ1zfMJo5CTBGflqGOeFc8fTQmEpe4&#10;YrnpYdFU3uzxyeA2pbFdWwE2FzFzJTzUJ8nNtrkum6wcy0h7J+ZpEXSFP7eJianDyfv3RbskTYVn&#10;bCE4yVx7M5OHudRM9oED0Lnlp6qG5GznBGe4Yn7iu0woMbCXAcv5rbdEFdG2EsyktvKG3eOTDBBB&#10;0/MWkPKbm0FOdqmY22pC2huSd9Zu3k723jsfqK4VBUD15JWLOZTzRb3d2bCz4FbSoN0DsyDNowAu&#10;XFpw27JnkMf6g1m8r2wDkku3CTyoQzE5j0uc37Khy+qCueP8RRdF9T4R16i+VJI5S/c4GZ+YL9iD&#10;5lnrOR7gTBf6q0KXyscA8Zj8zpowOVsnmibjX3/TFnYnqu7Q5UxIdhNPSKOPpue/+0qj63m1yUzE&#10;gJDJz3Oo9INc91Zs/esJcBywtEN1G13OuY6kqR6zc5wFG6HpEIRQpwEVrbCqbn21egZBU7Oy5yak&#10;F1adsflb15OmMHLgurPJo8vEBj4FcKfrQbBtg7lrT+ddrVak5PzTsD1jNnYgy5jOGenATTcjF415&#10;+zwdnOt+ke1RzOLEtcnuAtWlg9WXGb04Y+mkYyE2E2simfUWQ5HMLLnOtOGRYm3mGBaRJ3l4eDvr&#10;tEGW8uAx6aJNx40HbuBowzJ404EGkU/MN2sLfpXWjKMeCO0OBcot3GBHpfMMBM6icm000vOxmcwE&#10;bknueWnnk0Jb+osfpepBwDwRq7N5oMw8h7fw1zE1DTqIVRSascYMnc6azEcwJcWqVQPAPGsHeExu&#10;cCfi+0Q5Lumkb4Q3BweYmeAiqsumnjRJxNBx9f8ADVtJmXBgZB8HmJ7fOQqe4mgoMnf/AMCZbvMf&#10;yIpLUuNCZkwWDR2ldpG8sjwauP8AkWSsyY8/f5SMdqYOBIei01ETajpZnWg2wz4LWoqTWFcDNkCA&#10;uAnLWJuKowdD6dpUOYTByb8NRJwu6Om8wbQ9OHl4h44+AiA40yRxqHjj1Ez866dKTi3OJlzB1/hp&#10;4bjHkQcZNPGnt4/iL6JDAyd/8NPDJgJ9NBxk7kCmakCAHh8vnqGQeonv8xMk9+0mAM8CVzwJD8cC&#10;VvBwIJx7+HAnhkx8ah2x/qJ4ZB8EaACVwcaXufw1DGTHx/pp4efJqpYDJeulbTxMiWr3EAQyN0yM&#10;n+yp63jGlGmAM29QCZT38NMkHjJ7iAIf86VvBxp7jSGPUQAyQfgSGTAplvGlbxoAZGPGnhj8aXzp&#10;E8dhADxCaaRCYEyMeAiXuRpYCJbjIdMktR/3SX+7aZ1OBAEwZMaeGQnAhsCeH7nUQA8MZE9b7iZH&#10;kz30kAPaYU8mRpaX04EFA8m1HxqQgBxvzUSGTAhrfJnRLUgyQKcCYQhEvkUMf0PxE9q6EaCgeGTT&#10;ycHLSHbTyZuIJwlc1PcUPk9e2kMmAaWpoIKCYO73PKSt/nIkPInrfc/u0AMk/cTw7sGdMwJ5vcj4&#10;0AK3qYO4kTl+XqpXPGmSZxoAZ8jwKH/IpmnwRpceSPgQTjNv8NLjzp7+JGmbZI1QAyPoYEuNPEHj&#10;vp63qIAZHcg+JbSH/siRCYCeXbTPGNBOTPcgQ0hPAntPvqHc7/4SAHuMmRPalzH5iZwdxPe5B/oT&#10;AHhkJGPHzEhk76Zudzlp65+HcQA8PJwJ5Mk8EaeHzUsB4ZMF+NPKGMeDg1IPpKZAgCYO2iQyD7nl&#10;IaMnc/FUwfj8xACt6YMCRPAlcx50zb8F1MARPHBdTNz8iXzpQJYDNtPDH+RIg08MY+5poAZt9/uJ&#10;7gzpXP4imD5nIQAzbH9T4Ykt31MmoplvucxPWi3MaYAyQeBPW8fADlpdVMkGO39NLAZIQdvGnv50&#10;9wZ/1CJnAgCG4HjHg5aZt8+NTLfgTKAIaZueD9NIhBR2P98aVvGPAmAMpW8d9IY8efuJEJ4ONACI&#10;T8ihk/fUz8DOmfkQAzxpm4P/AC09wfDSwIAZIMiVsUfGlc08f94lbHAgBXCef9O0mdO5kSJ+nGmS&#10;czAgBakaVvHxpcBMEaVsaBY9qJe+lb8aXzoAet6X4qegTI7kfxFMt/xEAIeRPY0zb+Onifv9NAD1&#10;zv8A+8aeGPV9/wAxMjz/ADqYNuqCceHk40SH7/TTLdTLmBAEwY9P3ESHkyeYhox9yPqdNEm48ZPM&#10;8xAEz3+4jDMeMfvoa3/URhuPv9zmoAmNx+NGG+T4ahjuR8flIkP30AHm+cnP+p8iPN7ZuPUQFvk/&#10;9RHhj+qgnLI3HqY40eZj08iDsx/9VHmY8ZMfMtqgAwMeDOjDfIPBq40NbjwIkMmDOmAGB++jA/BG&#10;g7fIiTcncgVAsJN/30SGTwIaNx4E83J/6aACRFMuIbjT1xAD2PuJ65jv4FDufnT1zBwcCAHiZ+NM&#10;7xqY0yQg4EyQiAHiE8CZ3jvx6ahkJ3EzcQBM3jwKGRxqZ0yRxg81QyEwIAeudzmJneMedQyEwcaZ&#10;uIAmXEunjQ25j4Oolc/IgAlvHgSuY8kChkJqZ0riAJm8Y0zvCh40rmBTgPXE9c8YFDIRJAEwZFMQ&#10;3jHgj4FM6SAHhkT1xQxk+Apg0ATk5x50yP8AfSHn/ukATl8jJg/y0ynhoAmD9wCeJ4I1DgUhADie&#10;uJkZEkAPfOvpfI/f1EvnQAvcg4Eynra+ksBKPwcAE9xplADJCKGTPwKYQih8aAIZM/yIaTwIkQeN&#10;DSDQANcZEN4OBGHA/wAiD7v+GpxhwT68DjUkYY+mIpLi85W/NXop67BMZJHB/wCVXnXbskzpLy9P&#10;ZLsMY42wMHAPVIqrK295ypjcns2Q/SUyRPBtnPvr8iBmqPvIIIENnBMZAQR+UJWrdyP75uZbKqfN&#10;Ce0oAJUe3wOTuY+Aa7Spfcqtkr5nHpmH5S45lZLI8HfuoxQ9YTGnpscweMaoSHdOqJOQlNvZU5mR&#10;/ZRl9ptca65rz1u5IzlR29PAKSO1pubeCBebU8qCbTgl5z/aOWnmdB1XMmVlmxdECPV5S4XP8s4W&#10;RPjzJHxcJ6BgOZZUaJ0/AB3ladsFfY31wzx1qXF/Qp6t+zxlJ9n8igbAtmcNRkKv5x/+H82YTEF4&#10;BRx83VXrJ/8ANd1nLaEpaXyWVWI4GFoj23jixgyaWLKoslCiZJqF+UaWPS/eZp8fib16x3q9UVMJ&#10;K+mT60wcjETV70a8eyUXU8hGd/2UUjXzENrva5U8xmN19NXUwju8xyXGvQb1UttErnct7Bm4df8A&#10;nXPzcZ6p/D7nB+U61CVyGV6yPFpxHRe0wctegc7jcNd6i6K2T7UBUwRi5Ce5HMCk3kd1b7tr9T6n&#10;Jw33uSA3N18PkrzCqyh6jo96ds/AUflkSIbok29fa4z9aayoW5x+/wAB7Tsq4kTuXgf3xf0E8tVi&#10;n6sewPQWQXALj/YJs3ezKS75v2S7cHd4PeXQlePPs9TB5rIfbIB8wo868lycJvV1xz0dEtLE+mz3&#10;eAlbXfWyZUITcGbITx71LnBAuQZn67dXvHH3Fhg8u2uKaoqR72qcznUjJ1FVW01xuMC9YhcrJ6XS&#10;xOjPZ8RxUzM1O1r09E9qNljyS7QZLvIZVu//ADI/8KG7TJxJaDI+fmPcti0mxPGuOtmldz7Z7JmU&#10;1bHyOC2yNid9EdtlaOa8osD+AG7hG6LcITx+GFcRE5RUyZr9CwvdmVLiWeb6BykOoO2J9NZlHpxk&#10;KrrtAqBk5Jgj4xiFbWDy/IM8cHTScTTeXP8AeL+joUNSz+fZk2wGzhwSNzkQ1uPATHGj1sfftK4E&#10;by6CQg0NYitcZZSXjgZhggg40Hl7jdnudEm/76GzAaAJjxveJjDwIbbRJnMLNiBMkGSAiBYy4GSO&#10;x4FcKTp8j9yCD8NTGcvHbYwG4CKYQe4ObwT5EhzxqUirCT7gOzAfIPmKkj6GBXaoJh22O9Hxp55S&#10;fZrYBoOoJF1Q6k0JvT7k0u3x4ARIyC01jMweD3kEEYLdtacSoHrylLMHG3L+4gNDysc4cnbPAaxO&#10;WRDttVhEgpLeRkNMcbYFyBXCYM3rYm5xgtrq6R7P5TJ5BnP7SQV24XuLPaDcMu3gGeA3jm21lpyl&#10;t7DU6Mw2qG+BkCDl21SSDHANbZtQp8rDPGf7wUumsTeNyQFBBGtNLrUkTx5wPv2FMp+Vy6Mh95Vq&#10;I3lwRgxn6Sqo5pgLgj6nUT07goGzBmSMmCDUgGnqfl7YznAbgUNv11pGzNvLo5jgmWnATqIdtHzu&#10;jJaTbBHeg6fLVb++Xw99adVDfA53aA+QfLJ40NoeRsjOT3tO2XmJ91SQoKH2W5YObJgK7fZ/cB2Y&#10;wXLmquhJfR45rLnzw1rHa0/2EzJ9ne8395P/AGXTIstE36g50I4hnjfA9PBYtolL5gOPJHpq4Tyj&#10;yBengjPct6qobOVkMXRW0RBicM8YwQQHuXESo+k3s1mPZoed/oWnUnSe8jY3jiwXRXEYryk+x3IH&#10;ktfXIPMEoprvpmnCheZ8pze8bkC5wRrTqTkY2YwOY+oXU+RWSl9nY37ljHOH25tXAilG5ILIrhMJ&#10;eyCMEtgOIkbcum9H31E59o9MI1Qk8l0yod9AH2fdxcvxrjmRzggZ1eg4LvLXQlHzhlKu1WzwG8QO&#10;GpRc3gXN7z2OYnwcBCohJ2QmuOxqg2sNjNgB6O63LfvrkutN2ckvB6itTxuNyNjgPcuCUOqGZdyB&#10;By93VvaEd0ofZb2BtnB9MitWzcZGb060Kk5g2NLrLm7gtWhk99B5WzIwnV7yyrL61wUmnU3Sb2Tz&#10;pi/jfbuEercXN9eTzfJs+NzI96KS4ty2ybQG27ACz043ArrkfgXIz+5BnVEfTx8ONha7aITjWzx9&#10;RAoxkuYIEdGO8NIjMkA8au01Mshs85Fs0nl72NljDwdRYz1Ma06T1I5k5AGbH0eWRQzLfLNWFVbu&#10;Gqy/Zm9NJTzWPgXPc3OQJbMC3KabYHPZR5Uz02qx5nJyOSrGwvXsvZL/AJ7Z0Ga6BfT9P/uK4KWF&#10;jR5nLMA/fVvI4bBHZ76hvCd+DTW1Xqw57rWrAJKb799PM92ZkBBGpg3nIVbeE9pVaUmY51pav7aB&#10;PPLdzGg+8WSAjgTziYXiL6fBkjjUxr1I9Q2u2/8ARNpIY/3i2VsvKtxcgWqbG68c0lUcqmUH9nLd&#10;XI85Yb1linr+f5Tp+U8z0U9HGeqHrkDx05e8teUdQOCQMmMEC9FfWdruXT2lGL5ge4F4UZF5vVgS&#10;y2Yrmf2WwXKgbp13P7lMyH+wiD2nvg6Mf011f6v9FN6smJnLkPs0GouVqkpdu/lzGZM+pzB++vUv&#10;1XJGNts/BoZyFIRY/wC1zNerMJav3Wt49FmnyBD67IVs+Hh3DFNsOyRnKCPXwbVkn9n8C4fnbxyw&#10;zt9NewNWU83nTZ63NwDXDVU0G23M+PUXHfs05u1kq0RJ3WaeB0/OfL/TNsj/AAHK812jzqpHII5k&#10;criMYrQ/kQDq4L6JDp+y9PAocwthyd9f0GmnyzxGY5rG7hT3BMZEuzyxlwRpog8DhHd81MCv+4zi&#10;uOB7uTAiLcmPjQ+bfeVDxxwp3o/cBqTcku3LB30HcNxx9dVXeFcKfZ7+TAofCr2jDVKDuwNs/TWk&#10;SOcDbb8GMFy5d01T2YxycdlynmcwG5c3oD5FiO3TUSTHEvKZtj5iDyem20d/xq7ScZAzHJyScxTH&#10;EvG29p8vV9xF4Ulbl8v0+fy1McSckEuxwcC0Kn27KZTazADITUtq1VpTbZgyOGx1VE528Bg7cdlt&#10;jUMkvbOW2dEnluAmCNB5o4skwG47SeUGDzxuTXgQGRjxuQQLSHAxuRnj76qtPs/6xBj81bSH7Jhu&#10;Oih1JuDZjB3Bpl5UHtOMJ8hBKqzgd7JH+qqrL35HN9tGoUl15ZNoBBRtmJoDrMW9QWUSqiYD5MCz&#10;EjhbaEbRC7ul8cTDeSZFaiVgVzLtwMe55ayBu/KEmNSxkHcRQJvOipG4HJ5dkOIkDj9xc9zxwONy&#10;jEvqAkAzhVLdkvEX2PH9Ac9x8jJqIw3eYEHBB3EY3NWEZMcTQhuNPDeYBoPgSxqcoNOZkGYYI4F3&#10;5s72R7/SgJw2AUhidQXcwLiKl53LuxTtrHtV3me4vQGg9uklp6j2IXICkuCtWxlwZ4O8uZmocxyK&#10;zYhJOUdrlJspU5AZmfWJzG3gUOk9nb2cDxtga4xXSfIt4qScS6rXsjmUALYdXeUBb1QOm3r5+zPb&#10;tltjbFFzwodb2x9STl2pB+044/xFatm8vI5c4ID21Q6wmjZ5MTmDpwE6aJbP60cSd6A0B+WtNydo&#10;y7t4uG0il5izHeMDmJbH28umr3c3gM/TtLWtsFaSWdyViZsfpag/IXJcrnG4PQOQnzjKhFrYgOqU&#10;07krSm2zZyCattOMaMU/MO0piCOAAsaw3/iA5fsr3cJ01DZ1I9gmLHdk6EnZLb1WnVE0ua8cf+41&#10;SXkjcvGWjxjVbldaDmT182Npx2vN78C05m4syU8cflWx/OnuTUdDCclhhsveEgvhNpxj5hPAsrry&#10;aPY/Y3Op5a0ioKgbQOcYQXIyCtkGue6gnBI8kaSlO8Im5NSlVgEkv78CrhwENfVpcOLw8cCA7wQK&#10;c440AjGQOdV996cUeL/5atryPvpp+Bu4ZY+sNMjuJnlJSSSWsZh+Y1+pJIA/VoVJTMcEBwx/hrPF&#10;+jj9MPp/pSnKs0HJdWa68mBIOBHpfMCW8iz2WO7qssveDgJgXPO0rNo0H7QexYI1nD9uMxMcCupH&#10;DKAmCNQ3Ax7yDAC3AotHl1BaqXGQLbBHwK4N5e24+XH1FT2YxhGDHwEUwcwI2J7i+JdvDqdkh1Iz&#10;x60CmbJ3jlnOtHUuC1B+4lVBCQcHGTmKt0nNCM5sA3LtlVt9qSLtNLttUk7kznRBbg8tQ6Podzb3&#10;yAFy3zBroqYSeXTUd7fsnmf4VDeSssqzyo9u4LUGsy9rVFtO8U+rJWNzuLyBiJvBaEoY5OV57Sb2&#10;i3zBk8CvjeTvTSl9jBnHzNLuLMWbxyEh4OZ0vnTkgQx03vJDx8u2g84l5A38B86uDzeW2cKpM4IS&#10;PjT73A5JVZPNHsBLMenbVkI8c8HcQFxnJeVklbhtGM97ytNOc4Sgrbzl4O+qS8lZOOBXwjMkCtTM&#10;jKDnMbmla5qLhFNpm7dwSAYLwMitTNmS35nxFMZy8cAs4NDzLXAtCkcnbQc49wNrmCSXOHJSUN4Q&#10;kY7MfTKrhT7PBkjBcuLPXmRyfHpq4UvPBxssBnwhwDLprLmo2h6d0sjxnp7tBx80az0lNkjc4I9S&#10;NadPHhICMTBtE6RFSZo8JMtZsC3H1EiEnZHupLJJ271mM4YACVwk9cNmYzsLHm/txrJZXPHMHOOU&#10;cZNJTBvG1zeY/wBNakJJE8tU02kPWw8YT5Oo2Q0lSPZxrM/01ks8cXiYE9J5o4lpARh41HmGt8v4&#10;xCXmnOG8ugFZeacZOWRXak6oHLb7ByC5ATTbEWNOZm5eN8FguDy/AiUr32AZ449S3zBrmrHKjeF5&#10;bcanMJfMWzneQnuQD8squFxtuWD+yk1foRqiSSqGTm/gBbgILqIi3mDaAZ4A3dPlrnXtcz8QbSXJ&#10;MxqSeElTl9AHUWY9sCc5INNbBMBtjWI4wXFlcwp8jNzegAvQMLN2jnpoOcThyaxBf5al9uE3bno8&#10;3p/GPHYuKHMKfHBfvfhrZ6xIreKeOeEg+RdFUPVjYMu9zqDWDt6fskxwcaPU+8GFyeAwOYnv3QS+&#10;ou1YTBtMr5gnzjVEkdYEbEBe4BovUDNkEgIA8ZFVZ5Kxs05I1zjfv+MExgHg34pLfLuqqz2tHr8e&#10;CM5SQEWJs5wOMdnmRqyN3BG3QRSlQn1m1oYGSY7zgvrbKDeDjHu0fOGXl+NZjLxjM2vQHtx81TG5&#10;CNnoDR/iKObuqrBG02w2yaM2zMZ44wfpLMRzwcBMcBy+UP5EYeVw23bAHUgVJZuBm6GfpqGFCqVu&#10;Gm530zTvtQQwwRwacY9JPThw2cjsmu7ysrmDgUDbfINOMf8AOpnahZkMEfLj5qT0QXimkjmMnegf&#10;ttTqLsyg9qDKatgRzWR+1creRCWJ0eRlO2W5udP4i0LZ/J3sqIdnv3xBkKJDtxX6h8LaaWTaBNBS&#10;3RgOVwyILq9xZvK5WWdyk4Q6nl+dkWqTzdnLkDyO1gu6gy8GD3lQ5pszcy17v8hPkHq2xFxpKf6g&#10;6Z9RZg7xmSMhwm4x/nT0nZjgc5z3I/MW/E2d9qtjvDHFetcv31TyUe2Dn34RNLl+CNId/TIuib3A&#10;C8l7kxAa4iQeZ/vwrYHmyOdGlJ4wn9qHzPk+bvLKxjJAQ967g5hBrSKb2wTFg2OzbA3iDp3e4kpT&#10;LLk1eYYnpmJuD+0NQ6fke4TE4e/00emEwHMpseOwnpw3mMqGD2G58T3053drMu5Voy3ZuQ344/pE&#10;GiRJwyCTBHySJXN8bAjj07mppIb9n3LnObgJ5StptDrVKLg8JLo5dZCe3GPlqZTdWPZUQ7aAAif4&#10;1Tx0uygsXj3IOXpK1EpdyzHjg1IOmRcw5HTFqZv0yyEqhk8bHjv24+p40BHL7xQbme5ATze5gTJJ&#10;O2ee2Rgtx9Qahtxtm1iO/kurocZkxE3dNyp94R+yOwc6e8dMvjWGvCPZO9O27/K1VrUw3LdmLxme&#10;5c5njVbJL+1W2OPUgu2ieNdAlxHQUkY2U+9jjPrDWtbMyPQjYhN5pf3Fyu3k73to4WwLhhl5a602&#10;d02Sp5KeZMD7vMGfMbfIkzXCKTVHkrG8bbhAf7wXlrAas2PzGlXoHNgpGpNMivk4nD0PthgW/MJy&#10;M8CuDPawSZNjtn9okBBabn/Und0RScuzSl3LB7jgfezD1BkXSEj2gPeyXzNyxEQJBaltYnUFyAhw&#10;xgyWtMg0SpuTkbOQXjlHBzSEF/mKJ0LzPyj+6HpHtIc029zgE8Bd09LWAqTVlYNnjk5mxxe0Fukt&#10;d/8AYRipHl4Zwx9PSGQSw2oJfZvxmBb+mtO5LQoqN42fyNlOCHYRnuXGpSj9w0ax+sKXsjfQG0zN&#10;y2ifIs9b1Q9gICCA5W8Y+WQahzSePYyYIz8zme+vqUH3ZLhS8rmxmR37Y/3MvM8CemjzfHt43U1f&#10;nQGi6sn1PDmrMIN4azAWoNXaXysdTy7AHTmDPp+eh6BFwNttng/Mg/fVVmFP2bDkPBd5auDPPYgM&#10;D7vzPcSuYB/5i4t200eUOaS9s5bXr6h29zyQHtwER7cxxkOb+6VbcDwC8yDy1bSloUlJng9S8FU+&#10;YPN841apgNzcz/qIDNJPZJgWnCfvELzDp23suUHGRaFVkrs8azf0wYV1KNbNCF4flkzIEmGNdiSO&#10;2/krGPmR2uWuLgRjiXTdDvPYgYD24+mopP8A48AR9weJnHg7ihvLcGSA+fpqyEtOePjQGYMxhzx8&#10;BEwoALi5bwR8CrdwYVaiD7kHARUlw31MCoJwlbG5zwcY1M3O9f0EBtlgzwcaMM5hjyRoArbgdnrp&#10;SurCBGcMfAREnls3Gg80pvvwIAAuBljc5EBmjcgSI9J8hM6JTxvjHjgQBmQ3ZICK03BuRoO4Z4E8&#10;3HgX3UAw3brSJGzstjmWVt3GAi2am3A9yBB3yKZwA3nOccHGhtQTwcYwQd8aZqDeWbnHAqqO5MnO&#10;DvkQUGn7OKjbb7ZcntwLokZMGRsfITyuBcLOAOWDnBHpxjVvp+tHstcgNAsGRhtLdGaFiHVHQk43&#10;Zz86zeYS+yRGG9SDmRDmDp3OYNWQjcpshuBYbkuuH32mVjeEuYOWr9TY3EDgJoOC1qIWNuOO/BYz&#10;2lfKTb42R4IFJnuKlRalw84ZjNk5amU3K/bQBjPbudT30ImD8jAmsBWlnPGzwdlc/D0d7PyFqUqY&#10;HnjckBD4AKHNHG4Nj49SDlkGrIzGQxPbAFweYsrrycWXu7fhEXZYVNrSJ20UMc0vdDIrI8o8cbK9&#10;5ircvbjgLk1ICLYKXIyctgNr+TzFtTU7plpfaYa4ocgRHjbfpo9Tc8eh0XgLgVsE82ZuWBMe/Cwc&#10;z9hIcnwNuRkIL9hZc1+0XUFbbuBwZ4NQPUSl7fecgQZxoO4Juzk4YNQI+mpjepBsyYwnKotE/TLL&#10;zWqf2Xzp+MBgguQD5g7Ssk42fzFnLjv4wW4BltkXYHqx15KZlKfaTiG6HpEH41s20iXyl5KTwOQX&#10;Aj0/fxxrLhYyVJbWwhPIAc1b28EYbaL9oS4NgPxeYqHXkr7HnT5n5ZdNAWbhtB184/MWqnlRcJtn&#10;ifq40KeSsZiZwXLnLIqfJ95CTdo9OO6rI3qgZmVmPzbg0YcN95GCM34njWm5JYghuJOR4QG7At21&#10;ahydz2cdtHqW/wBxZi4eOZa5OGA9yAiuzOsG0bLfI9O3zBp0JLVidm0yXaA3wS4/njWD028GZyeB&#10;yrtXFWdpPTxh4FQ27DATGtuZtKrMXJ/0wpMqWIRzjCHIiM82ZzZgy3yAFwPmDUKUV49kJMEGpATz&#10;Fs9P+sQQLbdnMqEQK5x2uUWxFfDwca/4mIm45cG48aZ4yI/VG5GmJzM9OAnTQAY8ZMi6Y3S7SeV4&#10;x2TIc4bEb5PLRhm4JbxxpOTjc5IONYmj22ldJVfTHdHyFXP6MBFrw923fHHxjVcmjNuUeOBXR5un&#10;jr46CHoKo3b40e3MdvOhu6aael9yPJGqu4LBpG47itbdvj0e+RB3bMkCY1IM6U3XVnh7QIk4jK30&#10;Y+NVmGNFJu83kibat/RHB6Yu8tNOlavaZ73eLQYkkTj9KSrIxQQYk7AD+lfoYP6fSpTcmPJHwL8a&#10;s8PECHgXzFDhU6MennUD0r5w6gfUMcUP/gpADd1RF++hGuniBKPAmgx/0elNen0/0r6g4vQjw9gE&#10;2NPbn31Mb20iEwJHiWAg4sKZv+lPHLiSG09Mabp4fxD+O2M7wRNIxACDyUPNDB/TlX3RviJpI6es&#10;+lL+mD/5Sa/pTPYffYOYPEnyGgwf0QqGkliCZHMHEUGD0mUP0x4kkk0BJJJIASSSSAEkkkgBJJJI&#10;A9fpg8GzJggPvEZCrWqfrDs1tZjBc3jze+udSU+NnYwHzqZ2pMYx4HJy4B8sa5JybTu0vrPQ6k6L&#10;kLwgH7w4iBtXd2FnS2mSuh4B7zuJSR8psyFxrkui9ohJIPdt+dWeot4kdSNpwUEDl9u4fLLxnXPT&#10;UtWafRJk9v4jm+qKbczJ7j7DLZHzBlzrK9qknms1l27BlW7hbr0Unn2YgZXnL4TeDp++uLdoE4vO&#10;f6tu7sPl6qfC3PIIsnbG2+oOA5pTZGZMEYC40B+7E5C9UNk9HyW2dzNWJXjpxpDGUWNKqPVHG8bH&#10;fmOJnATVHuy2vXXTNrYcxNtUeZrORzGdkBBy4Fv1J+rXMd23kx93g+ItIk/q3llsxvRvikt+UhtU&#10;Vo9gJu1gt4fT7iJuTU3bWbWLSruMA8wpeU0MPf3L7fHX9mGsZmFQT6p3vtJykg8tWScdozVzecnu&#10;R8q34FoTekySQYMYLcZBLmJs2r+462FCt/0g9s72dk++G5A+X760KYE085yjgJ1EBp+aEjGAPMt/&#10;kUwgyPyAjNqQDUMJDZLdw2prlRlbZpFHtySS+58wWp76sn2k3kmBzpx9O0qS3Hg6H1E9vhQtscAL&#10;cZF3R5w51pMmlQXtGBKYTTdh+0nuR2uX4Mahj/c/fSHJxXMcGpHzbioJyZKyMoB63B00el7MjMZz&#10;M9OPlKG3t2+fk8wiMN5hjbAx8CABsnkY2DkEBgC+IrJXBGVsEDOVCHB1CW1D3htc1tQymEmA42WC&#10;/nRSKcZi8twD0QZ1qmzecbnLn0cDG4a7aH7nxFnpLkF/GkzmhIGwG0By6nMRcNNI7QHvOOO646nz&#10;xo84mhJIy3mM9szjpiWSs5pudiyD8RaEzZtnJAGnB8hE68XSZ7J5W9mU6A5cg0W/mKyVJNB777Y+&#10;EO55StU0mklgIAIT5PLQEkvpx+93l4cTeDyyJO8BQ3kvI/v3gXPLGs9JSZTOcEFodzmLqKtGcpZt&#10;rLM5fMJ7izduzx392AUkY1GMKeSkxtm2S7gV2k4xsOMG7waVu2jDdu5jGC9pwDTNvcyANpYydRMA&#10;PSeXtnLnHGcowj5ZCqk1ZNGTl6+C2uuLfU4FZHjN7bxhuk/34UvsPg5MqLetXXJPAlXlCQDJ5oSB&#10;sds2OUYepc8a1qR0PIG0p9sBvDkmrzeCBUNnNPZgQWMgy8xaRMG72ZMt/wBxt6Wn48aaDnGM1ZL+&#10;zZifcwFIEgtPvolK9m8+ck7SfzXs+DzBFzpEpudQD3mD2eBuXUJ38aslPvJi/bbs/Pct8sl1fUE4&#10;SbvCNr4TWnEA+pd1lVa8eS5yRjG2AIcY9InjjSnEncypyCOMGcardSDcx+3ufK1LXjQ8BmXzgTYg&#10;I4Aaw/zqZWFUEqGUngfvhN23li76xOYTztjRloCjt8xz309T8vm0bnBGe5c81ROTaat9RzGRw5bP&#10;bMAMgy6fvrfqPk82M2A5ecBOmjFSN5L21gjtXm/MtcEaMEnA2zbPwIhYxXcYROyje2smEZkCPBBz&#10;iC/Iqq3bsmxDxh9sjQ0laPYyHgg6nm9xPDmBDDstj5OoQStpJyGznDkxMcGnGMt1bARnMZq5vGPn&#10;+IsZcXIBggsW7i1ql5hLpUQDYN1wcnMJdQ8oSEnkvGzbf+qs9bsyOSXr/wDEVwmk8HAQ5nJ7nlrP&#10;SVwO7gj4/hJKUNAvjeeElrb2Z9bj8tGJfL9/Gc0Z7kax9xPMY8cHB+dDSbRCS0dmC1qdMSdRaFxs&#10;DOabsTHAASuFPvJk5+5gtmIsrp+sNPBHax+Yj0rmhAucEtfCx+Yk0BcXCpCECSzMru6jFd+eNUlv&#10;OJdG5x6vxEYmEwl2vBv28OeoQipJJ4ygHnAIicgHHVzeV05O2QOzXzVuby3LnuLSGexMbyXXo55c&#10;g+HgjgXn72wKAgI22mYheX3Fs1F7THIRn3l9k6ltPclVQ6lTS1VxQb2T3zBtPIPqrK284cs9GA4t&#10;TmLcpfVjKaucH4hLizesHEpfuTtoAW4x9T/CokoaR9owesKbZTUeCM9z4glSXkrZU3Kb0tY3HROo&#10;uhBydtAM4Q9P4XBGlL6TbRuWMcyPbgJyx99OpBByvsn2ZzGoSPjQHt29QhCp6eOOxGz5tBNRPArt&#10;icbH2zlt7Acowk/swi5PxFze32J1XUk6PLWwLbUfMJ3MC5hyYklp0yZsqMqtZh1JyyZThzuzCRiw&#10;D5hCZ0XrDtphLrMABNwk8terlL7O5DSUpBKmwBXiahFxz6yHZ3/yNYAuOiahLXcX2ZDXb2A61v1z&#10;zynDfUswdPmEVv2d7P5tPnu7MwXI1qmz/YPVdSOfZpUUkHUJ3F1pSeyesKSJgbMd3D1Cd9aaZqlq&#10;rvMXomtbYYnUmwPsSQnmpj3N3Fqf9q5XcTy8Q+PUuL1Q20SvtWUnDf8AZbRbf+FeWs0pdywcnDGB&#10;GMm7r7BM1LVNLVQ7jdiHjj6grQ1s1PuHLbPHwEXN8rG5uAwca602f0O9mX3nUgH1F0DnCaLREJvh&#10;MgBEQd5SbkI7xpUXAT8i60kdDtpbnsCHANaR7E5bY47WBZbpv0xyMYcT03R9T1V7BJJUUkZNIhO5&#10;BB8y7Aov1L5LLWwAvPaDc1yRaFT+0jcGQIGdpvByuVkWSzj1oB3Dhv3LflFWY9LZLTp8ZjFLOopX&#10;sLoKm216CVCJGPqLzT9ZzbAOoXp5DT33JvzCC76G7SPW4euWz5hLbupp3FzTI5o2gbYzAuRkT4WG&#10;3bGGXk3qXtrIcr2fuXmfueYVXZvs3cmcgCEAvqJ5vUkujL1R9IauzchHJN5gPkHauDVrkmNQU+cb&#10;K9zHgCfeDeXaTLOj5jG2stgCx/SzrYG9YEbExubQ4/8AAtakdWSFtLnzywXGPp+NIpapW2OpPP1w&#10;3mMDnc4wW4xrpah5xjbADHdJGP8AcWS7SJwSZPd8Cx3eC6tg2L0nv8pO88vpq2/a3BKC+TAhDE9x&#10;GKbbtoL+PjVbl8weuXNkwBDUwe7BIfXXwcTKkpsbkeTTg8xZ79h5dBfNGfPy+arUSeNu+DONMjmj&#10;aAnIuRkSuiAp5JGS3gCApI1pErGNtLgQRgLylZO1JTA26vxEHHONQBoAC/FL/ETRNBW5g4mMfszY&#10;5RwI9UjifRyXduZc/OjzNuV4TGa0OD4qJTQeAgOnB5i+uc2oRSccuBvYCYDcDdXyj9oD2nnoDMz5&#10;/i8a0KaU+N+R8ZsAo4BrB5wPc3p8YPxFi+uWq2zTTSdXSfbA5qSbYJlqR/2YhOSlVFQOaemxwwHE&#10;4j8sS5F3ggSAjgujgHqc1WpnUj1+9A5g1Ix+bwK1DktPrnVHS1L1pPjFxxsbcHNIQvBAiVHzBzWf&#10;auB8Jvu/xef8qJUvNJLVowMDWm70fMHdyRrnvbhJ5TSTli2lpy3iahCXeT8qxZvL8WT3I5tI5gyE&#10;b/Ee6a1VDfaUwG+YS18LAQXM7+BcfzyT1XIdFyAuDm+5Gu5PV3bkqGnJq5mU1KR0Mtsd0utHAtIe&#10;TCUsG1lz7Zb07drHGkQsArG3rRH4BGayc+TuMkHmzK64ZXDmmTG3Ha0xi8aZmFYS65jg53TtdxdL&#10;TzZGynDl85MDd/LHaXN9QbG3LAeODTjuq65Xme6c91rfMKf2OVyTHAf6i0in60n1NtjwM9O51CCz&#10;rPZW4eydzrMSkgGrJ2gSfZ7G7hGLq8C03bR9QbxRe2CUypseOZAdOJg46l1dUSvZ25mtFsX7Y+iT&#10;Vt9z6a8td33ZyeC/cCPVIRWqX7bKnZ5Gc8dMw9MYi4E/aaotTT5h3s8Z1YGw2ZyNo3gHq3Lv94sx&#10;p+XzF4R8F4C5AQuo2bccapMn9YidbkCBycTiPqEL4PeWqSfbRIQkBGHTj5el3/2UgKDQpPR5KYJv&#10;LZi1bxkFat8ccECu32oIzzmBvEHK0uBZ68cPTDA8MfO4+7DJ4ENnFaMpI9YsHmofSIS13PdwoBKS&#10;7TiVuZqTHGB0MI0BJs7bS0YHjY8wHHzSLeKTqynKw9mlTF04dcxzd5IIPFEsr24baJbJ5ieSBtE3&#10;e1qJPaCneKTWEnrCZEBHHUZRwWtMdrAsxcU/P5aywQAa4yeZxxrWqTmk+q1t2k8OUcv6Y++rsSi3&#10;syJvPLgtad3jQ7dDtGe7NyTaVNt/mV1vcLaGPuRojX+1Ns7ZPgwHat4B6dwv+BaSSg3LOxr27Yrv&#10;tJVlc0ptzNSHbQMRED5hRfyri5nKamSuoOzhc5ylxdEGD7O9qmOYgZuTlJb6hSoxto2sTqtrEnlT&#10;Eu5D5hBdeNbZJ9n8ulpbMEquR/SWqS8baTj1gCcR9Rd045mbMc3bPNN5srn0A7LxjbufFWkUv6q7&#10;2MmN/NRN7nliXZjglMP3IDGfC5t0YxiWqM7j8mjasjFd3lIdc0iSn6hwrNPVLZW8DZ86Iby7WRaR&#10;Tfq/uZDKT+3ZCczuRwLTq02uS6ByAMtAJwbl7ysxqCcTZ/kjmpRhtXSe+kphNq74bSjiGeThywn5&#10;ws7uAbr5FuUw9aSq4JCCVQHEMIxczrJlnNJcEZ4AguPSdTuLGdogyPJjegtEj6i1LqtsQlzjVNk+&#10;0B7A5xvJqXBzRjL3416QfZ97OJKxC8OVvvArukVeNtLvBhICOPp6mn416cbM6keyqlGL+p5qUhnm&#10;k2bcGBIduqNNLrVVh6rNg9KPJKfBd7QILT1dHH7y4PqCh/s25O2Naxj6Yi8Zl29/xspgM2Ozj9nC&#10;PmEKXP8AhrN60rSj4yAjpKVdoTO7dI5ILJB+osV1sbc+US6FunHLiaPaeegjjBnHqW/fWt0XtUl0&#10;7egC53VnAPqC441hlSOJjOHr4zkFyO7dINDZfLyNvbNxtwfkSE5NXmAnbPYai6bZQNgGYTztAxNT&#10;S4IPqJ6cUO2fud8mQN4Py7g8mBeYNH1xU7N6ANPPnTdy4/5bvr1KcVI9kNFsTVCApJna9pI2W26n&#10;uDnUmJ1BQ/2VJvkE8uRkLptlpGzsjl42fS0z7d4yC6nHnXGc4qxy5egmUnAVwYher3IFMebWBuXI&#10;DQPtYYuYNWoTaojtSdLSfZeOg2z5zA+3jeC6gy9yBM1RR/2qbAcsztW7YfLJ41yLUm2wkdKPg78U&#10;kbjzC58C0j1f9uklbU4CTvwCwE0rnfvJ/RuDu7ZMZ1J9m3J4DH3i4Lli8ah0ntAKwcvpqYFx1aKN&#10;kPuJbUJO2bE7SDaHH8Nc9knjm5gYakfTH4E5O6QG5SfZfVdZ33MdoZnFwpCXeP3VDmGwuq5aMEcc&#10;jl7yPljGukNjcw3OQg1yuLnM+dHq8ryU7kdt25uZhitapeBEyE1XbF7x5g15I51LXoGDxiIcY9Ug&#10;xF4FoTej592CCOCnPikIIutHB7yrben5jUNRbs2OVwEhdRz4/iRLpCoK49mfSdnpuR6VzuYEbwHM&#10;e0AdTv5dvhpUKz07XcQeVzCrG0lxwHtheaRCd9dOStu2fsgSoJ8g+YREppT8hj0TPrYG4rpBi9xC&#10;XtWOQhvlnJbdnNjNsEb62EepqCUPaBUkxC2YwQWrI+Xb9xLaBtMZGnR4G33Ielc+RGKgcDncu3lt&#10;aGFu11EOdbuDnQmqUY//AMQJtGPAG0PpaYkHZs5s8Jj1SRoPR43JpjgCC5GTpr0C2V029jlx2fZW&#10;+RkKMvK4EjtCd5pxnMKbmzBscxjlHGiUjlblyy8x0Tl+5B4l6uSP1c20yGdzMrRLnL79hUPbhs3p&#10;zZ7IWMbAFs7gtrefB8yidzBVtliMK5pxzSbwdPDPBB1BdVB+0N/lM1jjBbg1SDIr5VmxOfuWQH8t&#10;9s3jVINZjK9he0qduQM4JU6HBd6mSBH7wQGf4gPUspbexxikbzdrEEB7fw/nXSFL1YRg2wBmtz6u&#10;dbBs/wDVfoujGQHlTvhPHXl9yD9lb9Tf2YmT07NhTgm4Ri1HJW0EECf6z6ntg6FKX3Dl2YTRlMrE&#10;bkHtVq02ILjWGudse0WRezM54VuHljHaxr1Ebs6dlRMe4iJGQXMtKh1BSbKZDxhke7xk6lqDgXPT&#10;MY36BtYzPtjbazxtrCrKiqd6dzNXxXBrXUWVt2b0JMd+3cXsk32by6Am7fZwWMnUKLjVwcbH6cjy&#10;GpyVYx/+WgX2GqXH7Yl2fbbYeJTYc1M5wQaka1/ZXtIc0NNjvAn3jStW+5GvThxsbpgwzwQUqw1O&#10;ZayKht/VbosxD2QTCXuh9TjCkP1bv2R/iHQubWqaDqEqSuK5bHfmmopW16fjjW+Ui3l7b0BuzV08&#10;t8whS5FjX/AdzAOyGoyp55QdTsB4JacTiPp6WeNeY5rDSvL+A9OxnNkVvcOrZhNJVGM8F+3pLMqg&#10;kb0PtIX1z6i45qiT7W5bfsyN0P6Wdc01BVm0WD2aanfjg8suOBZbv2ftyXcfwDtOecfG7fpnWjPb&#10;w2ls6BjtPIBlL95zwRrol362T2IYWctZMIIB/wDLY15PMxkgLjjYlcK7UvOBsyHjc6cHTH3175hc&#10;ZAgqQtcc4Wbn+u7h7AbP6opzdt/moLj39iPj8KwH1jKwbTLfoJOxFgGLqigx41Sdh+3yjwvQM3jH&#10;Rcae8uS8CtW0jaJTjnfpazkbV5GTT9mRk4VbdtBizXnkvUjydBJzy4CdNU+T1Q9Zvcca7SrjZPOp&#10;U27VeMRNwk5Y8i5vmErbOXOQGRITmmt22GXvG8DoOnKnksqjZnEN645g1yjXEqbSSdPmbY9yBuW3&#10;cWkSek58wJvjYBRx9NVwdKWSHcv7vwx+ONSR5iVt19CR6XD+UfNqk9uP6JT5NKpi/JgCC5GjHpE9&#10;k73A50zDXXcgpVkwlQXDg+7xkFctjWZT2hpg5G9nr6VlIEnLGuehc3LkyuPTXTTgXpr4f+dTZmcp&#10;tjKs+YgDqC9ILNjPdu7yiVHj7bnzEJvaIyF5fcWHTCqHJrDblhH0xq60XVHZUxYmg09VdnDRYYFx&#10;6WUf6s4qhczUMyfFGFvy7ZciJTT1FxmbPnLZ9cbD5eqmZh62A2EhO8kjETc7goxuSWuNaRs/9cyQ&#10;xtsE4Yibwf8AluP8nfSHcst8t4TUNaeYO0zZO9pVydtAApIPMtKq0XK3L9zZgtDueauwNsm3T7Qz&#10;59udrcuWO4LjWYvNl9RwS4E1DI3Q2TgWmQQlz82bLjK3P+QQv6hm8wmD1m5OG/c6Wl309L6gJAW9&#10;ft2+X30yOXjtHvXcaDzQY2eSAGf4aQibaXl2kdYEubzy47t1VurBkqEh3LznfD40B3wls5jWh9JJ&#10;uMlrHfyLUSQPRaY/UlDzEI70HAqIT0FgyWF1bK2Y3JMEZ1fZnQ9OTgZ2AbTePpkWrplGL+/3jLdC&#10;PPxnNHLZzjg6aPPJg5mRDmNqRrfphsP3ZyCOM9xl1HIs6x+cS9szcngZ8m71VspyaZJnGYuNHjVq&#10;k8076rc0ZkjQJo8IFbadDPOiWc0HHx8atTNwPQgXOrOaEgzrTqbqDeckabdYBpw+WpjcglVd4Rhu&#10;4X5H3FwZuMCMM6kcwaMCp43BP21ISx6X1FocVYSP4iobiYYyY4+NMvUNXxKUqBz2tJm+Jb4RDffT&#10;3zgTSEmbwREm7wiAwJ64gfcXDtAiXammqrcxjxpkhEukf1geJNCRoOQnj1EyRwmd4RSIuCQ7dzIm&#10;eNQxvFMG4TBArePIkljSJn+dACHk/wAxEm9tBxqYMngQASuf9RM6qh3O4nuPgOllA9x5O55iZt6i&#10;euaeCwlcF+wmE4tS5gX0vnjUy33O4gBnGntPuJDH34E8gBm5gTNzHxp4g9PImeBADxPHpfDUVSra&#10;Z00sD9J/mqFx/IpmPvpm4mAM/OmbfgTyZITnoARCJXFDtpDITvoAJDJgSJnz/wARQ7mDj009c/3w&#10;IAVzuQcaXAkTwJdVAC0+BQ/kTw7cGf8ATT3v+YgCKnEyS2nuBAEhRxkxpkeTOnhXf20sBdNPDzpm&#10;4OMaeGMiAHoPfTw0m/jUwZCfUtoKBafHzE8S5/CSGPUwJ4ef4aAFxp4ZCJkf94nrZI/kQA8MeDOv&#10;pR8ffTPGTAgCZvCeHcgHj8tDRkJ/6amDJ4/940AEuD4lvmJ7jzobc08aJDILv8aAHh2+/wACQx+P&#10;jTI8hPLTxM/4iAGSETPo66e6SVvBkj4FOAzbwfPaT1zBwfTTJMn90kPPkQA98n+4EiD8aegT2nAg&#10;APb7kaet6aetpEHjvxqgAb/saZ4/ifVTzi53/wCKmSeCO6NADJCY8/lpWyR9DpJbv40hjxoJx4du&#10;PPGcqVvvwcaeINM20AImT9W2nh5CZNONM3MGdMj8aAJgydxPcCZ9xK53IEAPXBxk8y2JTBjHwQAT&#10;LcmPg4PLTwxoAmW8CeGT/wCDUNvk4OmplzVwRoAe1I0hpXBx2PAlq+QgBkmTj6ae/wAtL+GnhjwW&#10;On++gBDHjsYOn/jT1vwJbuIPX5amWyWwIAhjHjseNPDGlbH30v4ltAD3ufipEH34Ev4n+tPEHg4E&#10;wBDtwddLUjHjj4E8PJnjS40sCGPJngPbSJ7iVv8AImf5yIAXufCUNxnRIf8AsahjHg4NRAA0n7/T&#10;SIPATJ+mniDJwJrj+RADHUyJdJInvplADa+bemniD7iZJkJ7nKQAyS4lx50uAaXycBEAL30zb7iX&#10;H/mJEHj/AMtMAZTJPoJ4n76h+/30APEH8dPdTImf9209B76AHreD9JLgzwJDHjSGNAsewJ4gx8fc&#10;TIyY/nTw7UedAH0nEz1cEaeH4/MQA9p//CIkPJnTPUwKY3H41QTjze5/FUxuP8ih28Y/7tGLnjQA&#10;m9vXRgY8eSDgQ0fvn5flokPOPOgAk38cCMMxjtgQ0Y0eb2v2EATB58nmIw35mP8ATtIbA37iMt24&#10;+4gAi3yDz8CsjfIgLfJwXUebjVBOHm/+yKyNxoC3/U+qjzcmAaADECJNyc/xqGPJkg6amNyfkTAC&#10;TdEh3IOPykHGTv3/AKimNyD0IFQLDAyKYMmAf94g4yY1MGTATBAgAkMie4+BDbmmniEGgCYMmP4i&#10;eJ4FD9zy0zcwIAJRoaQg+PuJEJg+JGoZHH90gB64VQxuPzpm4oZHGlnOgCYRxgQ24S376ZI48emm&#10;SExkx99AD3AmbmPPAdM3O4mbmPjU4EwZE9cwZ1DueM6Zx9xAEzgS3gf7CGkcd/8AUTxCIAmY0lD4&#10;0hk7nfQBMxp65+dDRkwDTw/B/eIAJDJqJ7SUMef5FOQBKH4OYpg1DHcgUxv++gB7+dTFDH+4nh+P&#10;voAe9xPDTOmnriAJgx/hpdPAmf4ieGgB75wJn+RPDHgF5cCQ8iAFgUhRxj/InhjSwF76etk4I09/&#10;Ol8iAIq+SDRLd+4md38CABvznUO3gzo9bUMjdAAEn6iZIP8AIj27qGQaAK24b4EB3fvq4OB6nuIC&#10;QaAOA/XcHgHTmPyirzN4yHjXq567Dcf2ckcdjPdKvKO5gIoXmkgJS8ePPGpkryOccf4ahy8g4Bnx&#10;9NGN3X5EhKXzCy2PB5iqtQaJQY+oiUvHgcgjj4EtohMb3HAC3BylQA9I2Y4yXjcCJSuR43N6A/VQ&#10;2XvCW2LbuLeNmezubVnMQM5bxjFdIQvgUUyYqMqxhbDhNktrWdpbA/V8lMyExeTXUjHy23+Jd0TK&#10;Usmlhu2Bag+H31mWwvZXNaelLEz89xz5a3GaZBmxccHLX8/czTepbZf6X5T+huWsaqKvRdHvHNW2&#10;eQS51JJpDGAWMgremuFqfZ1xGyPLYD7xL+mQvc+mvQfa2wIKSg1+YYYvnjjXJk0rQdMVGxlpj2wj&#10;aiuD+MouWUy+lkMjl+Y6Xqo6/hOfH9By6T2W01AUbkheYrf/AMN5juTGZScDq83Lp2/8S0Or3D2s&#10;3oIJUDRb9Tx/KtglFXtqPGd5GAri2K2TuQYwpSc/quTotkjf4vlD1L9P4fqEaiNttXMZUAUylJSH&#10;u2+WrPW9QyqppUdhMpGUZ3AtIpFmDP1lCTsj6AwGo4CcsdpUmrNsk6ctjmjlQiB5fxl1kzA6s8Ph&#10;HestKtzT0i7bAWD1s4fSGZPrbYgibuK731rOy8bgzmeU3Gx9icCL8nzLi6i6oesJsCdwAKSMZdRt&#10;7i6VknrH05dmho7reNw1K2GMvOxri342XrL2/e4fMNPGOUyJX83ynm5tvo8cncnggPc1dMnuLE6b&#10;lxHDwOHqLoqtj749CEz642u8xXWoGlD0eTGwP2g9HaL8GD/UvTcZNZpH0Rwaenx6+PgcLmYSmu2/&#10;gBEwHMZl2XK7BRwM/MRGebUJdJ9nz6Q2BODOHRf2FW5/t8mrlk+gNaHvgvKXIU7nRXzgut/4kTMB&#10;hpWsrxkJ004VfwIuYJqo0XSv3uPjDW8WW2TqIOPITGplzkQQJm3gXpZ4w8VwkZMcaJS+YEjyIbHy&#10;0yR5ZGg+Bi3jImSDxkVbHNCQKZvl4mNTgXAcr3mxBAj04p96zGC8DmKHRY/aQGv8vUXSFQNyzge+&#10;QAtwD6hfJSUuA51eOBGsdO2hs4mA3hLIeBXyqJe2jGeMILcZOmg+yuiyTiYngj04Bp7ttVg9I9S8&#10;r3wdmxkH1Fv0wZso5SBnBqQeYTuKnyun2zOo9zgPku2yLeJpI5TLZccMZxYNUoye/wDMuec7dNtK&#10;dk5XqR5u1gMALcdpaRRdPtgjA5g1DD/cWMzx5v7k/jGtgoeoBM2Wt1OmJbUztGWiq0PEI5mpD4Lu&#10;Bv8AuLDagqQjOY+zcA+WjzyuHrMj4IdOBwsTqDO956fChVBNcHpxVD2a+0mPcjVVIQkZMaMS9w2g&#10;bHgj41WyOFWRPF2oS7nTJCE41DITGpmpbVBEWSX+2EBgXSFSSeXMKYBgOK83WD7K3g20xxm04B6q&#10;vlUbzNR3gg+8FWLNTY39BppA9skbljHHwLSJxLxy16AMFrA86iGyuk+0mzGOA9vpEV2nEnZTUm7b&#10;8Ie72htieNW3paSF2peTjgZPmcB85OX4I1p0v3IwpU5D02togy9z3lic8k82kLJjBYuNeZcGg882&#10;mWWwGwT3A9P3FElFppXmb1A8GEk1gg83TINZK4IOB7eCr5OG+AefzeYhsjIOWzZi8sCIEZdRbRmg&#10;1vVjkPB1Ey4rBzG2wRnz3USrDcjTE7lgC3ATUtobT9PkfuQR2LkF1Jc4be5QibTJ12cCWmOUjIZb&#10;gxl7iDy+rCNnOOA6uG2Cm2Unnz5sEGQZdNYm3b6mBIRuqLetb5hqjieOXhL1+5cQFwS8TGq2QZAk&#10;wLQqfl94gIDadzqIc6oR3R6RuHrPWg4LqtU09slwI7+e7y1sA6XlzmQ5AXI+p7iwGqG5GGjBwcxI&#10;S+0Kai+UPUG52Ax8Ay6i2xxTcuedquYD9W4P5FzrTbckEpmrmMGiTqe+qrUm0Rzbsh01E6Fa3bLk&#10;OVVuFPqiYf1ifBqQXUNmDjeeBDZeTeXOdGHAxwOcitIiHLyYC4I1apgQduzAobO3Hfjg8pVshCQE&#10;xwIAHTNuRsXAi4BkMyAh0weXuNS5O8wZF+v4AHpfLyd/jRhvMBhHgQFvNNRKaDwExp1Ii4eeON5J&#10;jQ0kwJwJkbgkCZcOB3MaYKHmbzUwIluYzEQFuPHwK7dl2W2PvoAqpLkCMSsePOmZe3xkzoxvgw8C&#10;jGoIc4cDj4EBI4wJ5wTGRDSctUHw1Cmdokxjlx5JGe41IW7+2nNoBPZmP0lllNu8ExAtBqD+srGD&#10;jIpOBSY+uuvh4eJqaObJ7hEoirCM77aPUgJ5i9k/V2nbJ/RcrgCbOC4NwPwLyDpek9zmuByurdgd&#10;euaWqkAXn3N/pk/wrxH9sGE0zOP49I/dVpdp+vwPWf2aZPoZW58PFtncFaezOPZuMnM+Rcl1yTdi&#10;TQMf+4F3JMB3p1gj04PMWNTzZmSoJrNGkZ93uC0/nXgvJWZVHai36Z67zNCa1W2eWcwJ/WPPVDeE&#10;9pPj41YNoDYstmh20fG3KUf5FU5frEzr+1Mdw+CeFn89D+Xcn3Qk3k5IBbyobceBytCIzsjs9wgl&#10;nriYbm5yKpLrTLGqjZ4EGGMdvOiU0mg3iAwK9QsMjaDjJ9RadR8ss5++sw5JAdRWreCBHegUT/EY&#10;kJVhUhDOTpUWNyYmODUg8tZvMHBHJMca1rZu3JHwL5N2kh5x0JJ9EZ8GpbFqDEmSPN5Hgg1IENl5&#10;CNnp8YFoVNyNtHkN1OWufNQJUuz7NmII+XcEIoyIltEml6xGbgJzFMG8HGyBg4x6ZBrPagng7W5m&#10;4xl00Uh2ikuGZHLnBzICctPVRL2xiA6cdpWqn5eO2c0enb/OocwZjcj3mDUU4Gb/AGPc7sfADINV&#10;uR0uR45wB4xrqKYEGzbHg5elcWY7MybzOj4Pqp97qgckD1RI20cuBBYtmGsB7U3AmRdCbWB7g5yc&#10;C5XmDwcd/AtqEgimjMwmm8quRxqXppk4MC3NCQiY1+341LjaaeNMW8C/ZMPAjxqYOXqINuSAiLje&#10;EgX41PoyTIiTciDk5iMDH+dTAMuG+Dg4E8zlZDDxrSJPS5H7I+DpqZTcnc7zuwQXLijdNLEoANHy&#10;Ny5egDBpxkVk/rGC+w5kF1bxQ+z/AHYZzPwWzDLprbNn+zeUv3s1DA+FZcCuDIQXIMsV+T8wuTCO&#10;e6XnDmTyoAXILdstz51sw6blNSS69y3TgRbaMTTYO9cvX2+cDdr0lgM0qTs2w2bHtwN7ttITu9s0&#10;+33DJaoocjAh8Gp5g1nAyDCTAr2SeOd9PG51FnFSP20BdHgXQouOedSESTjAPAq2QnfVX9Ln0xR/&#10;0qUNwSNalJFcbZs7cNnLndjHt3OWtUng5S2bAs3Ruh8xcuychAkBGulnDcZhsTG6gv3FOfSht6k3&#10;Z7n/AFO+tyJXBHjLBHax9Rc6zyX3uBB5XUBA6JlYOTNqOhJpWkpcklTncbboem58B/iLGawI2M5y&#10;cCAkmBIyY4FdpgNs/bAj76zaKh7pvUmYsyYC51ZJo3HoR9wiZmjMbMmBU9w8JBk7ie7dFExw300C&#10;cRq3kb+xBN5iBOG+njUaG+0mcU9xzE0pT3mKJgW+Zh+pJJIASSSSADMmJDdzK5kycHTWawRYfSra&#10;zmeMfvrNmI+c04TgwSYbxnVvHNMY8HlqiS8gw8aJRjGa9HAdZjkGpcHRvNRaRI5eN455+RYQ0eEu&#10;Z+BXVnNMGeDTjU+sLwC40Ijezfgj1EzJ24oHufgQGVzx7G5x31s0j3LsWaxmALeroij7iHJC46EZ&#10;9kxy5j7cL2hqUVwSqtH9pS17Zcgth8wgu4sx2fvHpntkIC7qTzVvzh5On4zy2M4iHGLTGTwJFPlj&#10;7rRmoKscs5cCBtwOLq5pcM5iEm8wAKOAhVrVN1YNzuLAwPam5eWRdCVZs7lPYp3jbg5ltDtrbHJ3&#10;Tm+TzAc1He77fp2lSZozbP8Ag07aemknn1NuTvwg3eAnTWYvHj01+OD6iAc4rc4GQJMiJS9wTdsC&#10;ThwMzYEcfGg7MhIyYFYRl8kc4GZtgMC5bTNQOBQDvM9MJOYqrqBIpjeaNnI7MaWOvLJK6oJu1nyx&#10;fnQd5NCMM7M/4az1xK3rYnuJ7tQkeSNNpEXDLieObiG9qEgJkUzsskZE92X4E/ZEbwel9QOTZILu&#10;Ma0JvOGwSAcwacaz1nbbZ++RM1A40wYFl+dWUFw+0A43OMwMnUR55MBxiAaC1g8tYnL3hI8iMM7g&#10;SY+ZAraQuNOJajsQQAyET+4N22fmfDWedsEj5OmjDeeOYMhgLNyWN1kfdqT3Ghy957NgsIY4cOYH&#10;p4OYocvqDkQR6a0KV7kYmODnfzwLEycJUKLYPSURuyeme2YAW7nLW2s6QIFsA0B7Zh8y4gDkmByD&#10;GEQ7fUGid0ty8ztN/M1eNefTZrZFPh7gwADbkaFwGY5CdNMVZK8A2OM9y5yyIz6XAw60b25b/bwK&#10;HWk1btmQGwdRsS2UZFoY7qrkM4PhKabSnthEbcf94jE9mcucsrMfGP4fcQEk0xj3mM6ZeOG7n2mP&#10;jItPSzqbPDUO0Qvs+QJMbY9xEm9PjeNscABXh8waocwcEbck+REqfrAkBORcg6i9ERa1Qi9I9VDd&#10;kYYIwn1h9NZW4nDk2SPUW2VRS7aAjEwT5HArqZJS7JtksXI19dk0xhLk2mMyNmONzn01oRGbbo9N&#10;PPJPZHjDqJoknskBHAfmaqxXTepbYRUF7ouTjMU5g9PmDKplWUmSAl5nwKHRbe9fD3+mrVuc6Dn8&#10;tZfWtVL75po7JQ5XT7k3Hp9JapK5fKQtmN4Fty3L+dByON2Jjc8BOmpjO3GMHUgJ1FtdbaPSmsmT&#10;SXtpkR9oW4+aQfjWPkb7mTGG7gGVbM4uR2HIdM4xKnzCYaeAwLkC1Ev2QNa2Nt5dOCe0n3cwyrsC&#10;eN9wlIDGOLAPTuDEvM2m6oeydyczC7+EukG+0iZTVlu0YCjuC1BqGnd3B6ZpoU8lZIGT68e5vFr2&#10;lZiOaOWdiMN32fSJqolvkxZync3OoFxyyceBUOTjxtjhNqRj5Y7qS5ylCLglNKke3DxwcknTEqrO&#10;CDjv4Lup00NqCcDZk5FsPUH8ih0/OGzlyeOM4iW9UdxOT2rAutDEvnjm3gM+5fTKj0vrTsfJADeA&#10;k5Y1Q5o4GYnuER7Z/T+/8Z7nw++hzlLVuCXmtPNn82cuZU/bMbcbhEp5S8+YObLkGci7S9WvaxID&#10;DBSU+ALHqibObXGtO2obI6Ucsn28zzX6ZLuBc/C6uTuEVzbTyX7DctiWd+6uorI8bkt4L5bKZnFL&#10;jM9fMIz3I2/lk41Dl7fdvZjHKOPp/ItqZN/5DkpJhJW5Nkvi+GNGGdYOQj3YwPhEGg7iYMoL9kBS&#10;fE8CyucTibRkPZ4EQvtvfHdrtnV1YStlBJZVMpUe55ixmYN8AwbyC3BdLbtIDQdWTaVOdzfg0XBe&#10;YtImk0ZbycNi3ATzUUqjdsuRumbs3GAmC/kH1O+nh1I9lpDmZnyK4Sul5dGyvGPct/2bvp5xQe8k&#10;xttOAn++JHWjuiCUwbuYyAmUGnHzOUjDisJtLXoJrBaGYgrRLXXSkbidQD3Z4DR+KiTyX4OcxuQE&#10;tW0JcDkl2lbeo5w2PjY2wvBag7WSNYzT9NkYPTwOT24B6Q105S+0zdpcdm5PvAbVrwLnul6w3Cp9&#10;2nDG5BdWolzWqeZbk1GtSv7sdmYFzqDuf4UBZj3MnIuQc233/eGtO2idnBZbzIeC6IYx3e5H3ljJ&#10;Jg2f2HN+3GP+dI8kekhziXtoLDlhqB8v/tWevJxjcnNuNwNrUHa0f/er4OqGzmdAZzgFuBx/aRo8&#10;3mA6e7VlRrTxk41f9KnB39M512gbN3MkIA0YC7k8FdG541VdzHAPA8Bcg6ZBrsCh9qjIzI9PThiI&#10;kvcaQyeBc61ATGXAEFuMZSitrU8kiSkh0W3ZPJiBm8fW2pOWRHphKyS16cMHGMum5GhrjcgjYzVt&#10;5vtLIq6Wmjij6wkoDSQ9uYN/vLYpcEcf00pL94Q7vHKNQTR7A9A5jBcj6ishKb3awb7u1ccu7wLc&#10;qboMcbm85B0tS7/MmXFNjC9PTD89xrMNWXOfjJD02uDeOdXAyBmIG0fU6izesG4mb04fi6ivlUTA&#10;ktI+lUyBu8wZutMix+eTR6/c3o/pER6sq3B9xM3wkY8EfAgM8eDjyGAjxJW5bC1gF+GqrUgyaBoO&#10;DzFlwe6IuMxqghI2yzKODTzrWasuRssaw+OJdrB1sVoRPePg4/QugaTcD3L3xrneAmH0q6U/NCBV&#10;EhXiRoOipfUgw5LGRGHlwzbIfITzVm7cZDNscCuErGS2pi0qsw0UzcxjxwK1TSV4x4+XGqfbIFUE&#10;4eZy9s84+NAXjPc3OBPDGSPg40m7glzWQAyPPxp4hOipkwJj1ggzjVbJOPzoAGzCV4CZDpS+5bwR&#10;qYMl4aeZ62jAgCtuPAiUvkbd+P31DmAyQEzpS9wRsTJ1EhwFbeM92c4FfGYyQDwIO8ZickxwcauD&#10;NmQI8/TXwCG3IOMntOoFVWqJWNmS824FfNzvE0UBnErxkwaqCgokEZHI8cad7PxjyKZu+7cCPyCX&#10;uH5LIeMnLUjnV+J8uBlNuCM3PPW/M27kzLHBqeYudZhL3LYmCPjGrJT1aPZaXn5F8cjx3B6XGwEZ&#10;6gDK1SNxZbZODVVJ+2jadjBHBpuh/voxI5gKO/gPbj6g1lzcZ1Kq2GkWokwGYZwmB0tMiGt2baPo&#10;W08Rw2NnCfPaUwduPWbHXGZPGdD2y5BrUjmhGzIAXOpA36awHaY3JG9BH3CctPTSrHLNzyCjg5Vx&#10;DZ48cvxg6lvyvAuz5fRURzXbQpWzHu2MPUVqo9uTeT2eMfTVPp9uSDJfWwUGQm8ngsa3NWpO7Whi&#10;JNUINsZle1dO1pkWezTIQ8Af4S35nNN2bHxgETzCLMagGNs5PHGxydMg1z01J1CXHOs0mAwvb3ma&#10;irY2+/ucEHU6iPTyV4CYzAtweYplJuOxHIHMGpb81WI7W38RlutOxvVzk45U2PG8Pbg6a6cJtAlL&#10;OXHlsZ9d4Lll8HzLnun6wl04Gx0BY7uoP51T/WEG4km4wGPnG10yft5V95fhb24CUnOu3SYNo6jO&#10;YPBduLEyDJG5xwaimVJVD2a5DakfKVPlbwjN7jXTzd0Q55rVP7s8Jgc6fxFfN43NtgMe5ANZWOpG&#10;TAZzQA5nTWVzipCGJjgWK6FaPS+o0irKg1NE/LWevKkcxjwX8ire8Ec8fGkMfc76f2hLnWit486J&#10;egeAedLfBhURxMN5zqNtrNdBFBEfscZMcaGAyIwB/gvQWEM4yKlevF4eGp8oH7F1xkQiaNyM3CtL&#10;MGpjgSqdgSPOhEje00P2VtgfERGN4tEzqq2yQIuMmMedOenTxGIeXdy8G5b5ONZ4R4QORXemx3ie&#10;YiNQU+2MPeW3B5anh1L11WDitytxj41DcDLcyIlL24+5xowNu2449NNuFgHfNNDpvN8Y8/GmJhNB&#10;wEyKru//AIyYu6rkIJnOrIals3llRElpGYOuC4yYk0kkgCUPOpg7fAhMf9H9OVJL1UARIQcQ8ECH&#10;L9/pS/pRpwgfiSSSYA7BbTSSdBa76AHRjJGkQBO+n4PQONS3DdS6t8NQBwGmNTPREMXEmYPTa4VD&#10;MTGm9wel9ZNjfaeCFDvSl6fQkmhq2w/EkkkCBJJJIASSSSAEkkkgBJJJIASSSSAEkkkgD2cJuxs9&#10;jIqrNGbYxNE9uPqIOOYEj6/4aeZzQkfGuYpOueDW8v3NyDGfeI/hKyOJPMYG179MaeI8IZyA0HGP&#10;y0ScbzO3uAx/8C+AgJUfMHM4JuZv7Py/AuhHkjpiSMsBnzVvGTUJ409s72Vy5m2vfeDaQ/8AuSqy&#10;i9Q8fZQtPqD41jOyamurNnom1WMIcneNtA0HJ6ZEeJWBGZM5/wAMazeh3nas+3aZHL5XuQLeKk2d&#10;yHdj7tdI6ILmCL/hQ7aE07JjLioGxiZE84ZyCfD/AKyAL6gucgM4psrC/j1IG/UtICOcECjolMEX&#10;lbebJ2TBzjCe5BzP/cqTtAJesNoACv8ALJbWtPJwNyTW1LazeYS9s5Jeg01zzsK22w6iFmqk1lbl&#10;bPB17cF2186uw7ctsXuBDaTptzvO8mukt/kzp7agQcDbdoD8tdDCTU2sMnNsUXYbffM8HB00Sby9&#10;lB7Sbju6Y+5/2pUe3IGnJVe1Ix9QqZmAxmJgv3PhrZOR7TQbcbOc9jR8tM7xgHjg/TTLi6G/BB+I&#10;jBJpgbci5HzdJUE4Hmk4c6EFjpaiMXNMF49y2Ll+NVUcwJGQ8cf1UnEwvDxm5NrTU5QKeVIOD2Zs&#10;D6hFMk7whh44Lo7ihy+VjjHn1FZG5BhH9Mtv3IFRcJePOGbaPIb+EkRxeyB6ahvPbODqFRIcvbBH&#10;z8inPyXCiySmAj6ByC5G31Rk7iAzyYDjvmj1Iycv5FMZsyGyMzixj/IqrMJHMQkxmtKgBM8g8fmI&#10;xu7a4COwpkrptyZsd5HpwdNVtwNzGTBByUXCy+TyoJdcBj5Fr9xB2cwvDPu11vGTpjQ1xL95ZZzi&#10;8y2g7O42Jjgukt6vuIAvgyTEzbWBy+WQihjI9MQ8ECepPtadvQBcn5mktIqCjx08MBoD3IOURAAG&#10;Xy/20EEB9YiMVg4csB55rnJ00Nbt2zlzuzD2g3mcFhPOJPvj04d+5YupwKcYDZfVDKAZ4Nx0fiqk&#10;zjapPmBDhYPsnT0skCtRNn7lyM5r4hwD1fGqeOTjMM+Pp6qouAmSeqKj0N5fXI+pcWhbwKaj3zSH&#10;u4tMayu2RsTAjzdng1jH+mqBYzPJw51wx3b3TGg801mwIHJ7cHlq1TQm7DPGE4r/ADdTwKnt28uc&#10;trznj5n+4VA5w1KRMxspxMQBYAEzgIK2NXYmx8jC/vM1EONZuS3A5vBuj8tEnDiyPBA+5nM1V82R&#10;5g9cNxSd7egtYCdQqx+cV4ygzwHLeW2bUGY37Y8AdS3y1xy4pNz319TN8sy/ONUlc0JMh8/OtIpf&#10;2a/HHwfzrN6fp9yzsNoNSMi0IZCNiYOX/rgT3D0lwbuBmz98d38imSeVkjHev24LtzUVbp9m5eEA&#10;2bAuGIX9tbZWEvJQbIAXgBEmzjltuOxAoy0xOpO0X4t2CDIgMjpMUq1nN0hyctXCVvCQEPvP9o1F&#10;diTQRm1kIBDuC1PfXy8TQU+m9kdR1OS82Pu7InMuLqKR+q3SnZ2B4xKR11HJSqqs9qExlTLcG0qE&#10;T6qA1htknTltZv24x+VwKdyHNG0pNamFB0fR7I4YJULldUutHGuaZw4es3IIAgEO55SqpJhMXhLz&#10;k9yNTBkHxxgyK5KKhTqvLGXjwjzJY+mlL5eSMZzR2sChuCEfjwfd4P31dqP2btpq5Azj/vUPBO6U&#10;Nu3JcPriHH5i1Sk5g2k+/OYLTiMguqt+k/qx3ie2bqMI/wA66QZ+rvQTZl/8impNLmFcpN2n0B1L&#10;lnnvL5g2bPd8eHKODmWx9+NM0/tQbU9PjzJ5I98jJp7s5F+8utKg9XOSh9plT4rcw9UfXgXB+0gd&#10;T03Mf6yO1cQD1NLPjRCmqa2sT2u4b8Om98bAjgPvD157S5tckGNDez5cZzZbH3x6TmOSlyfsrj+p&#10;NtE6f6MHs4PLErVQ7ibWzvHJ93g/nWnQG0d4UvUmMm4RnauLfUHwKHOKonUnc4w/dbumMQsH5lyj&#10;I68chc3mwPqEEJdjUXNG07ku8xnEQ/KWZNhV7hppcHqbng5kJ8//AAkNp+T0WzmJ387tEMTljVJH&#10;I5tIajwG1JeQXV4Eeb7O5dLZiedv3xXkfTGsXJ1M/sNrCvV3DpwlaS5hLjuW2mEYtNtazxrH6PeV&#10;hVTnf6kfClcpu3RshccfzLH5htAJAPAE6h0/UE6mrn3OmsVMI625TTrSYOKYMPBYuQDWb1hRdKdn&#10;HcvJU1x822qrWlaMqMkO+RnuOrWmuCXG2SfVI9PvOpBd0xohYW3cIps1XbNn+w8h33f+yhNw3dNa&#10;/L5pZbYGwBN4CeYsHoN5uZDuZ2cRNLT9z3VqjieNjNsEeougc5Sjmeib5cch1ROHrwmie3b0rncQ&#10;1xcC2vXxafMK54Ezc3wmCW8ZEIHR/bcxsvzlcbuLlrmHc5QFtrv94008sy2bhlVYV5UdSD7Nkl0Y&#10;eUQi51nErJTDkAXntBiahB+Benw6LZSRl7Mxz9RebVSbxNajO2cgL961PGrcXn2yW/oDJ4XpqPzF&#10;ImFcNjWAtpG1HB5nfVk3Mhh4++RXyabP2Utbb+8Bu/ljKq2zmA2w/qLrsY5TFbZyWTS1XcKSPeYC&#10;LoTY/OBhc4I9S5/OsZeD3wd7loxs/IQL0GA+dafcIkG/bTJO5eD3kPOu8v3EHoMd6XPsZ+X01s0v&#10;oubT5lon5loVv/MWAuGbmnp9NWcALm7lWYj6Y7ziZONmc6bSU8y5Yf8AAiWxutG1N3981AkFy/8A&#10;EgMwrSbTtlu0d0YVm84bvYHIDRgtwE5fyJCbe2z5guUpu2bM4mjl/MTuYNOC7ctrSHlPymVSkD+/&#10;rPOmj2x+k5LUMpPAEFxy3Fqf61W6go97HMTs2wCuI2/MRd5Y+ioqrhuMw8YfN6iDsyEeOcEF3Hd6&#10;S0KpKTmLYbHedRbNsT2bjM2O80vKIn3bIik57uEZkPA8OUYf31dpPceNtEArI+YQquFabNxvKiPA&#10;F9u8A+Ysf3N7A5wQXRhGVCXWh2jSHG87yDBx+Wk43mCxAbj+GXxoaOoGTbnH1uXbVwl88ZbsCOxc&#10;ucxNAJEcbtYgg0+nbWA1pIyOd+MYGirhVm1Rs2IeMNrGsTcVwOAeMxykj+Es2ZjLNz5iczfdyQEw&#10;R8F1Xyn3A9eOM9uAfLGqHMJwMz08YQW4OmnpWzGbnHSIRoGwUXJ3s7e+zcY1ku1wc2C9wGfbxGPU&#10;1Fv0rmm4SkDNmC3G45hFg+0hm9NnN1NUitddbHIXlPpusJs2yBOXB012NT+0QtNtmOM4iRka3CfO&#10;ub5HR8ufy7eQ6Zm/3n5EYeDJcBvOmEmrb9xal1ncHXOOlv8Ai4N+QDbmXOYRa0zp+XVCPHAC55Yy&#10;8f1Il57zipG0b0+4A3cPKt/ItOpuqHoRggCco4+YQgi9xIpVJH7TTfqgpuXUxLprGGVbwbljuZ1y&#10;7VDefSqXb4ZiUbUnTJwLvag3jmZDYmc+VqEVV9ZSm232YYmePur+4uempqaRbyu2eb7h4ygGBt3C&#10;ajkitUwl9ORiBGzBcti1CEKslqR4ygenjDwdNGKbnhHLkAY+Ai6FKbRIYmErctsgdSPyxpUu8JLZ&#10;iCM2nbL1VuTyXy5twPrirdSNyTVtkAIcGlbWY7b3B3aLtWm2Aj97v9/4TYY+5+0g+x9vTk4qLeaq&#10;mroYSXdQefP8ywG45jcgbGPkHpLsbZnsnkryUgch1LnUKX/eFI3WGml27YbZOPWAo+j5SeSUGxK8&#10;dPC6j1zwf/njXFtSSchi75GcpIycwhPGuonGyskBDuY2LUYR8tYbVFsLnHGfll0/Ak0tUoc6bY00&#10;j1d55Nn9VsWcD4u7DFqD7i7wrzaBKaMbXo7RI+mQq8l5fVDmQk3ls+3c3NueNUnaJtsqOpHoI3h7&#10;lvlrTTuqEucd4PPWAlz+dAgf3SGJp/BgW8SOeS5+5O2bH3iMfl9yBeJMvqBzG9xxnzrurYPtIbSo&#10;gGcZxXnGlcVtKmgl9p3gzcbsTfIwWwjFqEJ31SZxtAkMDa8/Ylsk5Yx9f3UYeSsj9kAzm6SAhdMh&#10;ESZ7K2zAmB4feICag/cgWM4ec31RtEey0mRiJnG4F7MMWfJ7yJSfahMWFMPm2/XIHHUtKZtAmlOT&#10;iY7g2Y3Dt+X3M6yWqKDctpCffD//AEtb99Iu2twCns9pEplRMFjeI7WoRUmrNsj1+9AFsxtwD5g1&#10;lZG5GY8cHGRblQ+x9y/lPavbjX4l3jVrsmpW4CITWdsqv287Sc3nnA3Fy1m9SVJvjnR04ENnjz2k&#10;7YOpcLbueNU95bZkwQahk7ukLy7UW4cmnQIINS2tyriV17O3rGNzdcXPuw/+1VDY/sfnz9yBya6z&#10;gJyyFyY16q0fsr7KZAjNdJpcxDtvtiU7qjz3oPYnUZp0xbOZU6JBdFc8GBdvV5MBtpSeWyenBE6Y&#10;yD6C2Z5J3IZcc0D4rcJPzqn1BWFMUky3xye35Yxc6NYuThNnKrHo2jgNxsLrSBtvJmO7wE6fWUzZ&#10;/sbe1nMdwgPbC35l3ggWzN68mNbOTmcgKzl4xfdh84/7a36g3DILazG+l7MIxXSMh/5kSihcvtW3&#10;cHINs2V+r/SlJNgbgxE4ddR731pDyTtoyWY/aIydNc6yvaBJWGSCaiHB8MqrdeVBLo22+R1Hc0tO&#10;0XWXW9FEqrInJaapUFDyUJH0bOVNRxk0yEGvIvbhs7mNKzZ9uzEu6k/IunKfqx6Ec8jp47ofaHMI&#10;5LjTzP7YRj7KglRSBJzCccZ/zLM6Lpm2IEuT9M8qXna0yLrXcCslPzhlIXIDX7hv3F3ttU2TyEIw&#10;NoJG6Zm8zjgXDe0zYXP5J7ZB7Q1/5kS1IWa+oZfW1HZlBzh7WElxtmO+R2t2ITwLE5xK5jJHJ8bE&#10;o4Lv3kvfWteo/VDZg2mrBzziFEUa7krin5TMpSeCMAiQLmMnzM2FkPw/unoKeX+pi2LkHn7R9aT5&#10;+QDBnab3HXMGj21jZeOVC7VMfJ5fjjRj/hX2a97SYXWe7lu2y8GBdgbSNjhJxKZXGzfZLW+lud9W&#10;5PmbaQxYiFgPqHE49sE2C2YhbSMTePqEELBBgRiXzTfN+fxgFete0ktdz3UnE4lMYzswgESAekqV&#10;J29RBIdnBa3Zx1C8EC5J3OTe38PEdp+6au58RlU8qidTVscLb2Nldu+/Gs/l7Wbv3G7xvi4F2NSW&#10;zFvPb5gzUTiBv0/fVocbOOx8hrWp5azm82Zhmj18CNdTaTjIq+nsOEawo9tBf1i6fMWayt5Ng32D&#10;bgcaS78qCj5CFk+cvz247toY/wDtWej2LsnLljHJzlmFvVc2hZMa0uWs22Ptv9MzM/CVJ/Dg31X6&#10;PZOajwOQZ25V7d0vSjZtLsgLYfKGvJ7ZPQ9TyebHM2BbjIW6S4JdXf8AF94EpwzgzocBNK2PgXS5&#10;PJxPLMXGcv7X5TpBxWElZuThg5LdcmVxT812kTXG8Pu8mbl0xj4zR+JQp5UlOQOQNt+KMJOorgzl&#10;7KOXWWc1z+WMq8y5rmz5MWuG+ji+odbhcWq3cOTKk2T1FJ59u0qmpW7YnUGRBpjt3q+iZjuEE03j&#10;d+aQq7Yk9HuWF9y89ouebnjXmnt0k4w1oeMPATUINP5HVLlNjx5ml/ufERcwO6JNkf3TsCk5o9rN&#10;sCZP7o3Ti1prsBvI+zW2CA+ci82aDl9RzhzvkZ93ZMxXBk7i72ofaA2qGQgjCD7uK05cl78cC9np&#10;VGVtnmUxzZO4THjhszcgx3SQELqK4DZjeEPux891c3t6o7emONm+3cLd1qOC8C3im5GPeccb7ITl&#10;k8aRcIpDxB7hYj5kfTVkJL2xs8f6arc4HMY3PsDEtkaqv2gJr4z3LaejdInJNOGzG8e4IOSPyknD&#10;eSwewRvhEjVJbkIZlvMZ7aMU3J5dMvvJxanLHdzockTQEiUm2bCxwPtHqDKqSRuNs5xsz/qrQqkp&#10;dy2l3sHTWJzxnOoHIIGcqK8uapBiEoXVeYWXg2eVI2bPd8jO6cdIfkrDZ5bqFyAz98Jv5ektmeS+&#10;Yh9mfyMreAn7f8qz2qKb3Mb4LYHM+F3+8k1JE3GG1BIxtmR47+j5g+vAsHcbN5tHfctgFIH4gl3J&#10;s/2BvZ8y39+creDlLVJ59nKDGBga7gJ0x54FFN/p/GO3mHkuOTuWExAZ4DeA823wLTpPtsJKnO8y&#10;eVCHMCF07udXzaZMJtUhH0EqlX9X3bmmqGPZ/MTPZVG8Y7mZxyxjyR4IO8nJyfls+ItTCcblL9n8&#10;62l339STwTdkz6bZPUnRdDxzaVBbAuNRltEIUuC+q3NNldTs5cCNge41tag7sae9XOXtpxUe7P2J&#10;fZxfv/8AahMKLO88+uS1fcO0tpGwuQtpdebHE3Da1B9ZcQ15sXnVMWDOQXIHHL9xellSPGzCnMD9&#10;9cCPT1FyLtw2uN3+4y0PJ/0Ln8lymqMqRWOwzvtZyxSdNjfzUAbBXlsohktLvWo6UG/GBnYyE5iw&#10;HYXNWTbtU39qI6Kut3jv0+jc/wCIReAc26tZrXprrwcXB93Ef0bjYfgr7u6cDbSPVNbC3542Pbg5&#10;g1wG8l7ls9OGPpltr+gObkbPG2KM2TqLyq2qU9Lqtqd99mAbxA3FdckGLJjXpv7Os1kOBVcx9v8A&#10;UPK+csApe4va/plDkcrcuZdyMgy/sLWh7K6wmrnBLZUX2cV0hODArVsbkbJhIT750y3CLsCg9sFH&#10;zidHloQFb3OYTz/dXo0KbLk31nNTIW1HOFZfsHrh4yYmjkZbJC8zvr2YJJ3P2YYyoIBEN2eIZB9y&#10;9gQGYbSKYkhGLCwXlXLYlvFHzCVP5d2kzPvFzme4rXYZs6JIWw5510Y8B9smzt7Ss+fNn/6ncWJz&#10;RmK5z869nvXApeSziS2YziI9tFLpLxhmkrIEeAwFzEJNe2z4lAlxW3AyGzqYRxg0Y+NTG4ysx44O&#10;py0H1ICY4AZ1p3DyZL/ZviRokSpHLZyCP9NVUdwxMZky8tGIrUuJzZpPUhA2A38hPN4FQ6kpNk/v&#10;vAgt2+YMXcVVZuLPmqyN54SBtjg4yaWmnuTZ2/jI3JtMxHS4zEwB41mVaUZuDnJwLcSDcs7EcHUR&#10;6tCNplKWLmPj5ZCe+roMhyjnnoOZLBY2eAIOkhsjeWSYO+iVRnIwcbtBwKk7wTeMa6mHpqTnQcjm&#10;m85I1armBYPT84JA5BGtsG8xj+otA+hIbjuRqZvHjQEaejU4BgjgkabQtuTBkRK2KPjQAraWn+2n&#10;uDOmeBACt6aQx99IiexpYCjTPBxpXEhkQAyS5Ah6MIXGmAImRIZNNMkUO4gAlvCe3hByJm5jQAe3&#10;hIbjGg9xPDcIAMDJ31MGT8iDjechPDJ3IEAGOPg/TUzqfUQ1Eh+/9NADw/f6amYEyP3E8PPwealg&#10;LAkQnjTw8nzpcA0AM6dtQyZM/fUyNMkISBADKVzHwJJneNNBQPRqGTJx8Hlpbxj+dMkz/qoJxXMf&#10;xENjUwhMah/zpgDxLcCZxjS99IeRADwyYEriQ0riAPpOJDJ+RJACJnSgT1vB/dJEINLAZtk4IOok&#10;S2nhjTPyJgCwJQJ4g/GlxoAZ+RPDb48nfX0nLmD+6SwHh5PxFMGRQ+DgSHcQAYGTTTKh3PxLieuY&#10;EFBMIRIeciipzgQTj3UyJ4g8HGoY/wBxPDIOAfvoAetkgInm/MyacCZwd9PDJ/EQBMH++nh3FDGT&#10;BxgSGRBQTPP6cCmXCXMEfTQ0ZCcf4SeGTT8zpfOgCZcx5OYkQiZGRM3Mf+WgBEJ4E83TOpx8tTG4&#10;+/3P3FOA9x5I+MaRCYMkaVzTUPqqgB63eJktJlxn49RTB5+NK3jyIADuBi14+5pJkg9Q6ecW+BL+&#10;dAEO3yIIPqp7jGdPW/8A00zc0/Lg8tBOMkIL6aZS41MgQAzbwD8tM3MHAl+qkMeogBXNT3FMgTI/&#10;HftwKYP9RAD1slzPx/yJW8FjwfFSFa/YSuf7GgoJgxpD8EaRCfnS9xAEzjSxpngJnPy+WkMgwjzo&#10;Jww35mPVT3T8tQ7mPJGpjcnPwfqETAHhjHcT/T/u0xcwcCQydxAEz3I9SAaZtkjyJnz9f8NPEHjz&#10;2EsBaUae9/8ACTNzuQaiVvAmAPDyfhpE+glpcH8RK5349SBACIPGTHGmSZBn8CeH7n4n7aZJct9J&#10;LAZ1LmDlxpW/xE9wX8HT/kSIPBk7l1AEMlvjUMgyQZ1MIT+GoZLfc40AQyD1MH4iZHkJj7nUUwjf&#10;B8iZj99AEP5OPqKHqKYQepg5kfwu+mSeD+IgBW8CQx8hInvpn3IEALB3FDcJ4iZ6iAGeNK3j4NRP&#10;DH/dJEJ/dJgDI8hE8MZEhjJ3P4ieJ18aBYiEIkPPwJW9Py09c8fAgBY++nrnIxpamgmcaAHuMmD9&#10;REm+fgQ0eex1ESb++qAJgx8+Cwpg7d1Qx/QRIespyceHn/331M4CY0yMZO/9RTlQA5wfOiQx6Z1D&#10;bjxok3H4/poAJM7eh9K6jzcZIOP6aGt9bPzOURGG5O/Bpx+WgB62T9tGBj/OhrfJ/eaqMNx9xABJ&#10;nnR4eTPqoO35gIEeZ5ODTt9NUE4eb/3aPDz8YEBb20YHzMaAD0CmDJ3OXAhoyETwyJgBgZMeeC0p&#10;gyeD9NDRkT1zBkQLCVzvp4ZMfXUO5gSHzMCoAMXPyKYO5B86Djz5IFMxoAJDTKZGmcaAHiEQ0hEi&#10;E/DUO5yEAIhO4mbnjTJCeBQyExoAev6fPUMhEiE/vVDITHwKcCYQhP2P8CQ/BGofVSufnQA9jS3j&#10;AmSEwZ/00zc/9RAwmXOR8RL09BQ4LmukMmmgWEh50h+/+GofuRp7V/YQBMxpQKHApg/GlgEm41MH&#10;kz/pobAiQ/GgB4eTgUweTgUMdtTB+NMAeGpyjwKYgBD8aeHy0hp4f4SAHv6PgJW0hj8CmW9PkJYD&#10;Ixp4bdK3j4NRTLaAGRjT1v8A9RPbuSNErfwEAQxjTw26mbuRTBs0ADRj8aW79/voxu47fIyJ4jdA&#10;AHd0zG37ism7kTJBphOVUjdQ7f8AEVkcNxoa4GgoKS8Hg+Ig7jIrU9VVccpLA5L9bSV75ReOAH3d&#10;1/PAvH94PATAvc7bBL9/pSeB+FdXiHPB+0qdxYkhs2+MnuXVdhs8BGMEenHdUOn5OJ42B8Muomaw&#10;eEgeggg6YlOBdmcjHA5AGM+TmkVP2mN7znBAe5bV8p9mRzLr0HGPVJ8iz2qGZJlNj2eBAJ7wYp+j&#10;yP2UqeBPnIW1bXq5TdDsqVl0qcyf/wCSG4CE5t+/4lxDsPpNyzcgM5lRXEDddvbOyVxHU4HLNiLs&#10;9xp3Crhsm5U7qF9QencvwuhokHROxSpJ9N2xyTIFuAfLUPbZtP8Ass1O5CDeDj5YvGtOkHo3ER4L&#10;+cfmLnDapsfm1VEwSd8LG45l1ecpwDZ3cR7vpnpjs8qNufFxegccVXtnqqpnDF47PbZDdC0xcCmv&#10;HEhqFtPHMZ94cj/Or5NPVPqeTsjwQTXeGQ9XwQfvLKySv7Ntt/cgyDLyxr02FCVGiSFrOAmZJs2V&#10;HYw6i2b2mzFlAIGta/Imakp8lQspq2Cf2knT7ixR/wCshTEDY7tnd0xcsq4vH6zFVy56dwze24CF&#10;5a/lvFfs/wA/OnzpiE6R2afDce5v5gxUaKhDH+l/YdNvNj1lxhcnKM3Ttoj/AES6lt9NND22zfSH&#10;c6xlyM99a+qjZ43GdZBWe1Se1OW8+elIvVsZyHnpO3kJGmiv4+hqcLM5hwsbse9xHeDj1vJA2bWW&#10;9PXI/MIRYzNdrMumJDxuJJnIW4uITTIi6W2KbtULkDB89FqaQxkXRN/Z5isMnikKj8f6tfS18Tnk&#10;c9NnN6cMeit2fpe4QyvRJ01oMcul27bx2I6+G48a6iov1ZZK2cAcvLpIB+ZwLqxxJ5K2lIMYBD+I&#10;XgwLiZ3NMe3hXDjs11/idDCwstu5I9w8M6zpOYmbnfQg0xrJJRK3LsuQFxeoe2jahs+Zy6ay1mDe&#10;I3Aij9yCNcFbPWhCTE0fLg8xev8ALM2U2HuI9DXT7jzLmaEpTa+o9IrTxvZIfHpoaRx41dqkcY3J&#10;4I9S31FQyM9THGuxScK8PSsY3I8/TQeYNxxkyKGNwQJMiJN3A+ONB8A424oyYI1ttAbGp1Pr+7MS&#10;kWPy4d56CCBe3nq+y9szpliEoM4xLyz9pnOTeX4aNUe9xtPQeRuWVZd1bDyonmzqdUw9BA/Ylb9R&#10;bZSdSNm0lwRnuXC2rZO57y9bak2aS6tqcmstjAIkdom7fBMvDIlHzGOY2YPNtkGm8gc5tyyrJCKu&#10;LhDmzlP1a2tfvcJDnEwJG9fYODlDWhUu8HJ5K+wabklq2RPPKfbSQZwuQW3vTQ0ZHL8gAhBbt6g1&#10;6PdacZRUU9xUD0M23yPju6g1fCVAWdsgMIOTzPkQGcM8bnf7FuC7a/bWhU/s73xtvLM+QnTSEUiX&#10;vKrS9DjePTtuYbpj8aW0CmyNh7yzAUe7ltkGtCp+cDbT5jj9nMMtq54MC2DaBOJS8JNQhtOI+aQh&#10;eBP3bSc88ZoNzxqquHF4a6WmlPjgyG41g8wl7YJDwLTIyn3MA0NbuPGpjwmnggTIxjgzxqcoDAxj&#10;jUyaZ7CeZkbRj5GdGCMxxtsffQTlbZjJAVb9J5Xvm4hbHzkWYs6bcuR7zAC5APmLTqLmjYLkEcd3&#10;T8tSTS1BpzgY5aQGDUDaLcH76zFxMGwZ0xbR8kZUe2iW45sCNgfI45iTOkyOR9pG1IB+UkI2lHwt&#10;TiuBBIdmbUa8odz+ZY+8Zto3pzdwl22tCnErZP6cOblum/8AIs3kZL0uPAbg8xXJPrwDMKgx6KAj&#10;mFnJH1ESJKxxtjmv5xlUOXs++rCI0JwzZGZYO/aujRii5hLWA987+lp++s37LcvNaDgItm2bydk8&#10;JuxuO1dUTnJKCHVlNzGrZtjCxLecLGak2dzGWzbc4wFHGMvLXrRsTke8vX0EYPu7X9xcc1o4czWY&#10;vprHxt3XtI1iomtur+U0uibVYc01Rs/mUqbAeGBouOWRMy+eYBg+GuhJxNJjUMufS2BiUkBC3fkX&#10;Is0ZuWb04Vb3U7gntGqTDaJMQsjtgnyE5iz2XkI/IeCM/SQ1mTUPjSG83Pg41alNQOdaWpvXDlnJ&#10;Ty3uEWVkzqY4z50yMeomiLhNxlCTGphHGMmNa03Zyns4+Pyv31jLi2ox5fJWzJGyfRoPK2ZDb91L&#10;Yk83mBIG2BTJXOBtmx8HOJpIAzcimNybsmeokqCcsjhwPjgUMjzGhupHwJ4bckA0wWIhFDtkNwKZ&#10;bwEzpStxZc+4v1eASZsyXFanDjGOz5aDvHHgRIcwxtsHfSRg9J2/Px9NMuG+Mh41ZKXHjc44OPy1&#10;uVP7C51PmR3IQWw+YsvJ5mLB3JEj0TUhYx0ntnI6+SZxrtJv6r72Nzu0BxEjIqLtD9WqpqZvGjBc&#10;D5o1jR+d8U51XUFr+WcgpVnTnIsriwPA+lbgRn9xN3CLIHjMjZxnWsy8mOXYI+muhkbvgZiNoskr&#10;I5cvb0C6el2wyfP2W+cuAepb441evU/2f05Mnp3MyO0GbmthueBej9QTGjwtj2Zq1cGtWiDbEgjj&#10;/dXknMkh2jvQV8vzHpuAhW7jPhMbpOYCmsqAa/rD01kG1/ao2pkb0Nj2m17OjFL0zOpb2q8bagSF&#10;KS34F547ba0e1NNTmN09NeE8p8jcM3Pv4Ge/HV7T1rP8zdNiv6pzVWcw3x5jj76gSfIRRZ/B7SiD&#10;O3GP6a/sxaa08Kz+ZJjrGhOo5wSDIqHcx8aIzcnjVbJkVaE6eBG94YJbTMams2BTZ4EReN8A8i+H&#10;6K6N2SBWJu4JGPBGoe4d9WS3gbe+NKka6fyABEb2XAMa2ui5g2ZrDZg8JGTGr5RbMjng41DOTs7g&#10;xPeOhGc0I5e44NRa1K3G7OQGbXdTprGW7Ns2Hvnl9NblLyDCyA5DwWlim0gAuJhgmx3Lbkk0nKzF&#10;4RsZ7gj1PL9xWqcTzGM7aDTjJqqht2ZHOfvjTBJcJoNtbBBAe3pW1D3gjMdmA+f4qAyveYBngjPy&#10;ypOCYCeZ8RLAmPJhMTZ4+TyvcSp+YDk8xxm6iPN2eAWjwLDdojwcDnROmpRaPdtEzahUm/lxwHuQ&#10;LnwnNR0k0K5yRqG4Z4+BdEjaMVzrQORGB5xgQ07fwIm0uQDT3fcKHW7MkGt3ESmErxjvQdRH6bpd&#10;7NeStfcU+SOQADY1hrLdN3RqU2nLtzuJq2VHZpLyQFz6ah7vgWmRDO7k76mDyJb4QxFcWdLuXI8c&#10;AEOdUB0H6uc8ZdrMQv7VnlEIRdL0H9lJPWE8CZiJw1caQydyBcBPKfeycYDQdRTJPUj1s5Aa/wAt&#10;cw7Gqk+LDoIUyrbPQ7apMJU5bAgDaJq6dtQ3G0DseYgYMJUJxAQQrlzvxrm/Z/OHM4J5kYy6Y+DG&#10;ulqP2R7/ADYBnICt4Biu2/Ab/SonVRtstus7ZqlL1YRyyfPIAbv07d1cN7SNnc2bTbGYGRwW4Mnj&#10;xr0gl9JsqbmLEwQWwuNIg1zrtg20S7tE7BzKrgW/3YidCt8sc5Fqtw4Dqyn9wvrAX9u4vRSrG8ln&#10;FKH867cbLgmaMBwEwLoYL9o5maisqFgaebgVkglGAeNQiN1ffZ9xkkxmTBkWzUfUjZ4y7Neadvlk&#10;WJkb9+BJm4IEi/BSbA8cWXJw9xZvOG+7OUu1/joDMJxeyKgnDDN4ODOpg3mAirbcmojBBjgSHD0h&#10;6oJpv4wfDVPGMcaMN7ZkyQZAkSLikmyxwMzc4Y0GcZB4I1DcEwExp9ufHxpeqa9ddScrbgffSjwQ&#10;wKYQeog2Naivf8BHbG0kklURCSSSQAkkkkATQuicKvUvptw8Z3g8azhWyUVc8YExwelSTEt8ssS4&#10;sEvl+O+GPTjGoZHFlTJrUjd5rJkZGxh5zqekfcEqfeEgcg8C6i7UkppKxbX9YZdQnuLAaDle+TEA&#10;QguW9VGJw8JLZjjsZLuost3dLUdo7Yo+nxtmXZvM3jVGTuKyU+NsFsdtNWJRnHy3P+FYDs/28DZs&#10;gNo+Nv8Adie4rg42mbzMfbOAheYLwRqJCfqD6SyVZs/JMhsXLO1j3vTIMqPNyTpmTcL+sPme/AmR&#10;1RLqbJ9+0XHlIDMKklzxzvLaa3DdNIdcbULaGaomA3LI8EBxE+Gub3krJvuPlwLVJhOGW8+06erz&#10;BeNM1g4lIW3sx7nw08S7dMTeS9sHg+qoY3A47BrGdEnjxy5bezAWWOHBLmfTjQky+0XWeTi9wAtw&#10;KqjcDuI9K7TweDmRoO4ldkh4HILcatuEOLU3uOSAgg1I+mniSscdjGC3HykpXJyRtr0B+WrUS1cx&#10;mPbuC/fWY5w9Jnrhm5gc5+BGBy9zG5ArsOTjcst8g4x9NVUZMFj4addaW0h5vS4zEyc7mKqzSR7z&#10;f6ca2CTkIG/GHg8v50HcMyPCHNAC5H07Sy4Tm9WROSYCS4zJnAjEnHvJMAQZ7S04dNtn5D3tNAW8&#10;nJJ3O8h1PLXQucJpAI5WQ3w41ZBt3MA/bOnpXESI8mMd+CNjbuKqt6gehyR6kHK1UjeYPDw5gQOQ&#10;wLnxEYl7cjYmMP4aGyuYEmTLBf5a0Kn5WRg5xm/hZ1mZPtSLByAeP04G16C63MPqeNDJWTG5Pe1P&#10;LIr3NG5Hl8OkSPmJklDtgjxhPcufCXGpi66qeOdtGWu943jBAe3ATmEQaYM3Nzdoz3P5FfJ3Q7kN&#10;/GfJ0/fVbgp/UBBBxj5ivTN0Xp3yF1pUG4CBJgj4CcxWNnu12zGe3ArI8k7KAZ49Uiz2ayNy21oN&#10;SAnLVuPeuU0SgsfZ7aPJGe2mZxS45VYMF9cg5aqoxvY+BHt4IYeCPprsEpHucGBjxtueXT5asjdx&#10;gHgg4+oqezeEgHg5iU8IQLYBmyicmxtbBFxsDdm23LW01Q6gl70JVno64mUDazHdwKySOqN8LgNw&#10;dNJTjFRtwfcEpXPCMyYIACV2le0BlHfC5AqHUDcgXOOACAuJgOMmCAFvy06hTdwLqjTnk0bP78EH&#10;H5imU24EElnuXVno2d7Py1oUrIyZ6wTrFdCb5Y+8tUweYOvbg8xWSk5eMz08BtSAnLJaUOl3ElnD&#10;my5Bn6atRHj1mQ7bl7vqD/xZkj7UO7oibPyBcnNYF8O0JXaV7NyBHvMYCjt9RU+T7RBhyR6cY+YP&#10;uLcqLqgcA/YzicNnArpG3g/9q1KGhSkp9UM2TlleDqeYNc31BTbmB7jCe38NdLVY8suT9OBxq6Sy&#10;uqB4LF4H4izHoHuSYPUDhzxmPrD0tVZ7L5e9gcnMHTW5VpTbYzYEcZ7Zk9L5e2csrMHOVnrPplGW&#10;9O8VuTy8j9tjg4xqyUXNBsCHjj4yJEpMbNtvLY+f+0jKoZKPcwMt8CdfX1SVDTQnE0chmIHgfZ4+&#10;mQXcWwTDaJNqhbAbTU+dv1PHj+Vc0s3BLdl4Aup1Fs1NzQQSAbR8HmIhJartirgkOn8BDxmPrc0Z&#10;BrPagk4zNsfL/wAC6QnjimNyBr7u6HzLfAdZKR5LoHvIKQKEYxvcH3lDJKxvGwA39bzBpSOi3puS&#10;C5GNXAkvpwxDxtj7vcSpeaWZiCCM4iRjFqW/AimvtmmlI88ot62l3tLHQIXU/wC1B5puxpSDAC4Y&#10;ekQa04dQNng3zOA5d2ILlk8ax+pLbZyCOxbD5iQlJa7aBreYOZa5AYN0jUnm9xadJ6gGzbXtXdXC&#10;yV5UBJbox6kBFDl80I5GeCDg+r31bTsiUvNmmE03kmi+tpmYPCQWIL+7wf8ALELkVPpMlnI8B9Mi&#10;vk8mEunA8Edr8LjSB3cAM8nm4ZHgLlzqD4FVSPBT6xHGfd3TMX7eBQ5xKyMyADfyD5aRKfG5GCMN&#10;0dtW3bJlvHnE4mzCwZse5B1FfJHPGxmz4MYLcBOmVU+42j0YwFG6/OrVR5MBD3gfC+dfbrUh5pcG&#10;bfAPBAe5H5iAzSaDgmLGB/8AdnHM8EC1rZ+zks1bPpbH7O6Hqtie/wCFZLUluO+2NpmGXlkQgHlP&#10;nkjJLXuMJxEuC9mJ41T+yyOdZtpx+X3FoXY5HLbPzh6ltMt3jZs9zgKOPqDIXJ+yhzvphQYy3mjm&#10;NzZj04yFtfOtyHsjcwDYuYLrM3mIbUlHsnhAOQgt3OoukNl+1CXTinDyGa6b0fLIVRXNtj1kU1Dr&#10;Qbs7bzqWvfaXwieYMqzH1gJG5ZvQP2xyjgHy/c+VaRNKsHJN+geMRb10/fWJs9sjaBscMyBvDIn7&#10;i6BKGq3BLi4VA8pza7Icbm0zqNuK0Mg+B6uJ5fvMnnXZr8GS7qDKrU8cS5tMT7t92u3FSa4mDl+9&#10;vGPcj6ZPGrdqqsiea1Xg5TA2O2DdHG3ELm+/4Vzr2wS2cPxVoVUTjfG0qjcgz7r+dZL1Fi0qqP0P&#10;TwYzMj+Bc8HhzroGpCEC2WDuOatvF67WhM8HRqyU4zvFVbjVgppxGF8Faj9NrUzDe2Y92bYL9xHp&#10;G8JGPBHwXVkpJgQJFfGbgdzR6ihpLCyEmGAmAyqs0cWSYO4RJ4QhiZOmk4JvLbPxp4ClbgZuPgRi&#10;cbtoYOBAZePud9MzS6ZTgGHAyNlVZxb76hjI5j/DQ0gyGVgD0vcYBpb4SAl6BJuDATBGiRJWlixT&#10;B4Jz86GuGYzDycaecSuyg5HhYCoGB6m7kbnP01fHBCQEwRqhyMZDExwK+Dl47eOA+fqDUY9Iel9u&#10;Bl1RmJ1FW5wzemHj76eI83ZyCOA9yDqIw4HjJk4+mgKTB5grVsvng2c2Be4ENmjPG5P01Db0+SMm&#10;MK/LqmKrEvO8NpGx9lUMl7YlVq8MWoNcBzSTlbEwRrrTZ/Xkxp5tuznUD1BrZnmyunK8kp37YG5u&#10;una4I1Eh1agQeY7dwVmRa1L542eDz6ZvMVbrCk3MqenbG4xqn2yBWoW3m8S+X9pck+cau1L3IHJw&#10;xnz+Yue6bqAjZzjg410JK5g2eNgGgPbjtWyLFzMK1VY5LzTnlJjeNuQqq3ZtmHszkH/YrJK3hGY+&#10;fk6aZeEZPBnx8ay+X/plzwC3pdzATIC5ATqCWqUfK92Ic0YLmrqDVbpueDZjO2j04/irQqbnA347&#10;OljGJbTrRCUqNgZ9nR8YCt4CczVxwKGSRtgi3mMFyDzB8GBIbd7BxnyWtMnjRIgyQSmawQH3c1q6&#10;MfcXwac91BI2UY8AQczqLDZ5K3sq4wZCLfhzQs1bWXILbkf5I1htYTQjZyeCPg8tZlO8UDMjng4+&#10;M9tKtK8evGWB4cpNIQtT3FibyeD7iAzCaOXIs51twk1bhF1pZB1A2t4IwXI/MQ1xPMfQVD6i2aTz&#10;SQ9nHgMC5HaTnie6Z7cIZLc0nBBwEycCQyIeKCRGeBDbeMivjfdjNsCqsbfGTJxrMc4ZSDpmDx8C&#10;Ggth40XcEJHkQFwMka/SNfZpoBNf2+NJmMcY/fQ2DMjrPIm6+z2AWSVjbQDPj4084GMzZASN3IUe&#10;ZkJu2RfEpraBmLwgwkwKbLwEjIoc4+8qEzcEgyK9yfYJSaFKybgTHArVb3kZ3IfxBrPSOMYwRq+U&#10;3bM2sxrKp3bBxSSezOccCrFRT0hyYVbZw3skPBGsqdRYyLVhI3ddSNra1EZPgPhyxcKYSWwZYUeM&#10;vSHDHB6ccEaHQwo1KRl4O4RTndMlhzi4ErSUpevhx6j+FLGfBoVRJIkOD04Uk0QJJJJACSSSQAkk&#10;kkAJJKODCkgD99Hp/oRDe9NDkl+OJfj/AAAeOTUxQplJJfsBJJJIASSSSAEkknW8GMiAPhfsEPpi&#10;i/ohVmC0wj9PphQ12zwZ+BJuPqdxfjoDigjg4k36PSnvQcnDdU8DcdvGvuraxvCmwD4F+qa4JBFw&#10;+hEGEY191broFICSVieW1Xov/FCW+J9cis/EkkkwQekjecb4MEEGmjxBuYB5NOMiqs0oubUwPG5V&#10;V7cKuf7nbOguNOcVAJg23aDUjVbb1I5CTHAdM7u2gbXuZHaVVcNyRkxwcCANsk+2CYtuB8UfxESn&#10;G2Cq4GW7duXAk5ncjXN43hIMkHGrVJ3BAkxx9NI6JXcLvWbe2aRL5xNoGwI49ODyxrftldaTZtrR&#10;gFYJzO5jXE7isChe2Yz3LnlZFs0r2gDgGAMFrGTqFT3J2QQ9yjoTaRUG8kOZtNeZauNh/wAqxNw8&#10;cxk1tPy0zMKkIYePmKnknF4n94kJRUDnFwJNHLzJB01MbvBxj1lTxzy8LkfpoO4mAoCH18iKRFxs&#10;0vrzs0mCwUgeXqolUErpx/7fGcvmLm9uQhiAgv3Lmkrg432AYGxj24PLRQotTN8s3JvMBwNgQQHy&#10;D5aTiYDt44OP4Ssg28t3IEAT27Yhftpkbe9fjCD9JfAK24bkgHrHtok3l+Oxj07nUUO5gc3janST&#10;zOaEgKfBxkFzEAPbmW5jQFxLxhJeNdIby1aht8GeNMuGbbdjwX7kZEADWbMkY8/ArU3btoGXI5f5&#10;1T5O8s5IOp00YG8IHO56f7iCce3cmhHY/wDYobhwSMmiDOT99GG7whh4/wAT31dqb3a57SC4cnTE&#10;gCnyeVuYLGgXGRXCaScZtxDfuaXLF3EyOabs9xx6f+BPN64bBJ7MDeDE5l1UU2gEiU29mTbBAfd2&#10;rcV0hCrJbbKBzggPvkfwlv08kc6fy7P7O2ILpd9YP9kyMB3ggtweYp/OFX2jO72XII3nm8sauzec&#10;Sk0xPeBu7XlIPTcjevHN6xbCPqJmvNylpMEHHpEJ76oPpp3bEuYEBuwMlrTJ4FW5pXjZ4QEEZyuP&#10;qKH2e2NLmJgvvannL+B8yz1nTblnMbMBxENd/YQBqnbDkL0GAAsFrpIDMKg3Ny+bR6cbhTJXNByp&#10;7uYdSPqE8CrdSM8b05rGipxgY7cm0A7LZ9bjJ5vBBAoY6kmNs7OO0S5yyC40HZj3m/HY3iDyxoC4&#10;7RCTJp2/hKi4C4Emggj3bv8A++JPDqQbMjHQ3gI9NU+5jyGBnJpDVkISXSdsAOkQ38iQ99RQlIYn&#10;E0HG5A5jYiHBq6fcQeTy96/c4GzHIPUJbVPZ7zO3pzQckerylZKfcElr1jGY9sN3+zKK60tSkuE8&#10;ZuWcuOz77jzO4sB7DeuXOfqdRdUTDcgvTxuXxSGcC0xlVbqxwRm2BHuIieX7iTug8x95Rb0zY8Ee&#10;nAPV1Fz3NKbI8cgMEGTqLq6X1Jvg92eWhwEFqE+RZiSVuXJDxsPuo05O0Jcm0obNuyYWMHOGk4cY&#10;+MFy4rIzk44HoGYeC7qOfArJtArSQR2JbJwCwNy2t58caTNdUOhIsLhRbdlRMhPULzTeuNJkPvwe&#10;8udXlYPXkx3xycrh646hUSnkwezgl5y+yMxWxrPRtyXAR8yPppyXWA5NbTVCEbRjfG5kekMaDt3j&#10;nkx6caGjeEZ87T6lsXfUMlSDuXoPZ4E9Ao0gjgsHXF8QimM3A48l/l6lxZu3nA348YUY7U7NbHgg&#10;BnJzPcX0DQnFuMeODT8u6hpJW2jIeNzqW/KVJlc83YmPmR9MatTd5gGeCxnJ0xJhOGJwzkrMWicp&#10;DWtRAd4vWI4D/hqquBkgc51Mk4yRucerpq5O0RXG8SOvJswIBsEFz8VGKsnlaVUyA2bXSGH5RVkr&#10;Nw9gJgg041MbzCYhJ7M+dDj6loqHONS9xSXkr2g08S9fKOMfUGVbZsnrSnHm/PKnY3HTcV24Xgj+&#10;aHzEpfI59NR+2Sp04gUN5IyBbYI2JRwN9Ul0Sic+1VbCL/UOdas3as6wOaTyO3AQtsbYS1qg9mdV&#10;z5yCQhBu9svtJHK0jZ3VEpk7k9liIe8C1CLpCh5pR7ydYN+9tcaVvg/aSLmxlVrQCYRzrONmc2km&#10;/bz7Oyb6Q3I+CONdOernsXbS2UnmU1fXN4Ldt9xEpgSQ1aR9Ld+uWy9Iuiue/WE2sfYyU9iSF8Xe&#10;hi3a54IFz/rOW3bNn1YpSrGFbcbdBzusJ5KowXICOiiZEH3EzL5pNpU5ffaF9ca/2Yl3+WBYDsD2&#10;Vzaqnr42/dnm/wCdL0FcK8k82kM2Ow7VFMI5fyyWuNbVKu2ZiZtRZJhWg43O82LkHT/9qvkn2oDt&#10;44wbv+EsxcbtNWQIIz3Jnau7sMWQCyupG86lpOQUf8iidCV2zoYWaq7htm0CaEmrIBnmoH6S5ReM&#10;/bcYQW4FMmG0CbRjs3ykuF5YloWyeXkcve1X4BfDGsWbbCVYbWMSrJS9s0ij6PIZkByYGTmDuLSY&#10;yYx4AgEPV+daO3GJ42BB3/5FMHS44HOCDprwXP5SVNduPPYYWMVG7Zn0gHZvmMC3Gmaf2ky6Qzp9&#10;G5B940ldaobtmAwB77jprnWqKPIZ6A0Z7f4Sy+X0q9YWSAmPrTtnS1YV42YSl9HLfaHRBfvxrnui&#10;9nbKm/64nD4RHP3kn7aqs8mA5PYggBc6pLhVm8wrh7Uj32nUgHy2wuTj95e3YbCtarb+Hi+Y84zW&#10;TUt1jPi4e3wj21SaErabY2em1b9TxrK5hRb36i2xxTbmMeNyfdw9MYkSHKxhycxegwofTKrWeYzX&#10;dS2xhzGS5ASzAAumrJIyEgegwA5fMW8OKTHbxwacCDuJe2losAT5+oRWoc20i7RuUv28PZVTG4QS&#10;oRDWrQyd/wDaXK7ieE7RPMn90hnC0LeG1wAeXc5imVBQ/bDbGEAh6WmnOqU2wddaadJ68l3ZzFtB&#10;IxEgJqkIq3tYmkunYwRx6m7i6QsCyuj3GBtu0fGMtpXZ5dDLscYLfV/YUToSe4F1ozsH2mDpubPs&#10;d3A4FbItmZ7RJtOHr6Bsx3dkTmEFzsC4hHOLM2vQakBF29T8vl0chY2bozEL+dPdV3ByXWpNIZs2&#10;U4c7y85LfljWnUu4HBv0cAN3beWsZl5Oj3P9CZnEwcmbHgDdJATljSBxtknnFHuZjuDB9vD1xzFk&#10;u3RnJZVxn9tJyxjWYyeXzGAnsfOH1EHJSblzOt/f6kAy3SXfAilVop26KV7P3s1bMYAgtwELdKTv&#10;xq7DlcuZjO2Mf6ngW8Um4JVQzxsztWYW4rVsfH+yudaspvsGfbhAffI+aQfggj8Sel+7WIcmooc0&#10;oeXRlPH/ABLXcWM1JQZGF+OPg+H3F2BLyEckwGBbt3UHmDNs5GdtBqf40hyRNBw24ZkYZ4E9T47L&#10;m8YHxFuUw2buHI8YenqLGXjN6zJyC4xqJDqnDkusOqKTmDJyM8Fi3ANB9pknbPG2BsAQ7bW6S0sf&#10;oueEYOQQR8BC8tbxPHjZs2shBvEZBcxac2FbuLEvOY6fmjlm2fNg8BC6isjjeX5McfHa6iPUPT4z&#10;X7wP/ejBKbbNnJ3MZ8hFclAi4yUlNzGakPG2AUkDfmWxK1UnLxy1zjecfTGrVMKo3Adlgfd4Op76&#10;epen95bHj5hiL4lNQJcdabN6kK5lIIID8vmLDfWYmhHjayZ9+H4FDZzB7TDLf79uMfTXItabSHs4&#10;evjOdSMiTMTZ2x7t0yV4zJbveYj0nJu1hXacSNt2KxfwcAxfvrPZW4xpEJx8cmo6K2bjbP795apN&#10;JWQI9zbAz+YRAfV3IONyeCMFyC1cXY0j2Hz6dvd5MAUvZE1dUufAjJj0wmt7Z5j1hI3rN7nBnGuo&#10;vVfoesH8+BAFi6GycC1Ce58NdgTCm9lFAOd/mtp4bp3C38Cx/aB68kujvtqblRW/TuKKE5vbXH90&#10;2oWFr7kj0TpCtPV3mL/2lzNSs2TMXKF3/wBpecu3STtqYmIIO1Wry5yxiLyE9Um0DaVVspfGfzV/&#10;ZH/Zrqp9D7D51Ox7+5OIcA+Zc7iic6v/ABHpCJqFKK23b742xwALju9PgggScbL51MrEDZiXATl3&#10;BYF1FQ+y8cbkEbx8JuyH+d0urm8wZGcgbMwXHXLHpfyqN0KUztkdNp5+0v6p82gGd5NfYw/vxrMX&#10;FJvZDNtbgu8vvr1uqiTuWw95eTUowt/kzrB5xsvZTtzvLliUcBC3ffjUSPWsaXZf6XCFNXbK3Sfr&#10;MT6VDYs3LFq8ZD83JHB7qJbUNvg5xKdzk90cZC6iU09XunHLm8HTgHq6vAuUa8lZJJOjhC+uRkLp&#10;2/AugRNU3uI9HiHOmtO2JXVFBBpRjMngBDe2tS595jjXItUVI9rObH7NAUcvGLlq7UfJ5S53FtfE&#10;4dONMn+mFdLUvsnG5egZhBy9Ug+DAmg84PJsrm0fAApPLtIDMJPU7YZ23ZTr4i9Auz3LlydnKmNy&#10;Md0RCLMXDMkDk8Dy6PV1B9+NfpAi9yjj9ns3mLkmMwLdvprfqA2Ty6T+0uZVvDohdPeRaMC6Qo+r&#10;KUlUxO8cyMpDDF7M2H/iT1SbdGUtvmne6DjH92bCXx1w9KTPZhNHr+bA3m0SMekPuQYEzNNrjKm3&#10;ODtx08gGLliLHZxrDZ5tAqfajOtwkjEo2t3pfzkiWzD2ZyWg5dyO1JsT+0kFog+kn7y1CbvplJmF&#10;abQawcggjfFlcsGW7qFWnOGdMOSMbM1K8MPqFzxnT0rovtIm+TIDpxBzbZS/7wq7TCj5jO/aYJUK&#10;Tsm/U/woc60+mSzisMDk7ZmAtkfM7iqsweOXmeDTueWVa0ORtnjIDaBjy9W4IUf7yJSOi9/yBYlJ&#10;pcsQu+n3gVXZvsPqecOccZytwk+LgXe1H7C6UlQ9ZiKYG8xZ7R+wuonNjf8A2cPliLnwLsBnI5dJ&#10;G3swMg07uq3CGa45p/8Amd2xnL40Z7cBOm27iJN9m82lpMDN9oj6jldFPKkbMx3jacCzeR1R2q5f&#10;R2N3ZN+YQvfR0VQhIzu8pbD3N4cTiO1qXVjNQUHR5r7ZsfdwE6fGFdLSum5dOyHmV8TiC1pjEoZJ&#10;GyjZHgjlQhwD5ekopuMUwRQo8wXnq1kpifgeSR9vgSau7CWtEnD1h7NHKij8u6unCUWSnhnftgCv&#10;E0htkN3jGSzOGNuNc9NwrmnT4zNdNtnKI5e5rAgGAeS41Xrn3FrG2LbXIaRbSSVf2Ldd2ufJAp1Y&#10;ElLBsdtLfY4CXdQa839omy+sJrMd8MAryAflqNEOpVbPgOn9cpbroJnOJBAQDOWnuc1y5urQhvMd&#10;+OP6a5SjoefSR6d+YG72+mRblJ5mN+zvB4OoPvrznmyAtbbVnrfKWUVJi1h2oKgmNJNt/kmnc5is&#10;mzfag9rOwzeAEN10+4qr6XgzNzsDWsBLiJTCl5dRhKOqRhqQDKK4NdNgMm2TFrYj3vl4jFz6am/0&#10;gxVlLvZkU7xyxyM+n41pGyfa5KZa2fS1+x3fq/Ohu3Ta4ygZMXjMFwxBag1xbUG3D/lpUIZvpJ0J&#10;LZ3cQY3WqheeeqFJ7WJc8bZwFHB0yJVQSnYLEcZxEjJ+deVMn9YSdbtgTNQesBPg6xga1rqiVruW&#10;W2jv3gx9R6ETSpKcCyxmAIbX6qoY6wpwJGLls+EMxC6er3F5d1BtMqeoS88v4asmz+Tz6cTaVMzX&#10;cF1aaeUlVbjzF05tiW1rPTKsNsk6YSk7kOpByriyWg9jc2rAh53NT7my8xzxxrcpe3lzlvZcgESB&#10;n+RB5pJ6wrafHZ2Cs5Y35ngPAkwoSoX6SLJubO7nvfpMZqBxMpqTspg+KRk3KW5u3ggXQkvG9YUw&#10;dg2YiHANrqEWD14RtRM6YtmGnBatPbWfItyrStGzzZ0eay05RwNxbt862etbV+niMzolLVI/McNz&#10;icOY9GB8Wy3L0+BbZK/Wcn0A5GzZ2hxt7Q1y7L5fMTMtHUueWrhsrpebPJ+BmwBvDq6trrEnPJc5&#10;R6ubN9vjmqpj2J2UIdsWo599dFN9kcxjHjviHb1Bj875VyLJzspPIQSqT6czcF9pJ767eoftqnpL&#10;vM4PvHKtthljyfLiT0pUwRk3GS1ZVjaCXPpbBIy9ocoYxCxrN6Xoep99lX9Rum9wvtPgXVErrCYm&#10;e3jU5u4SdQueP9qIa1odQNoB59ODzFamE4zHTXGYzCjyc6/nH00YGNyzGDQtq7OM5McZ9FZXNNsF&#10;MBenYGOIcY/NKn9Eki3mhhvLyPPKVPqCj5TG5wPAZB8tWSX1xKd2PNd+Fuo9LS4EN+1lOVI9B7db&#10;8sgkOxgUNWPSem20GS/oj5aVeUfKX8lfXmInGl1UYbtybycMHUQeuCEC2AGA9sJPN8a57PwldIbW&#10;Gf1MqOsw3Z3Scp7JOzjYiHqlGqptL2by5mSVOWYLe5lupqeTz7MTFi5gfXA3dRbqGeSucC9MEJ7k&#10;G7XCLzJGiW7i/iPYHQ3KVp+Q5OcDGw9pgOIYXBeWqHs3mFOMKnfGbHEPSukJdwJbTNrGz5s93MM1&#10;tm+lfwLiHaBT5Gz081ZzUThsTl2u+uz5fmqU77R7pzOTT/uO6ttG1SXTgdlse3bLy7q57mmy+op2&#10;M9SbjbZS8XU7/wBJco0e8euXufUgu3ba9JqDryuJ2ywaTeXs+mQS08/NiKVZ1BHheX2yXWIM92X7&#10;K9oMyIdyGVbu1JqauRdaUmze9nPoHgLcDfTuKHL9pkx3I8bl8UhvLEsr2gVxOprLs57fw+CDAvGJ&#10;mT5aku7/AAHsCMZmoytz4DWppS+505NY3h7hngicvohjXOuz+VyWhh44P7YK2QiA1htEnzlln02t&#10;q1zVg5KocuWwMepqiViJqv8AD/AY02Fu7/xHV1L0nJZqN8zgPcgcF5ZMiutIerpKZZPmT0L7RGXl&#10;8aybaBNLLKRxttPeLVxdCbP5w2eS6yz4+ZbUfrOUrcW8+epYrdvjR8JMrCi3rOowP79xqQW7LbNm&#10;88ksqkr6Wy19rjdalzjVZrJwRzLbMGpGO3ct9xUuV7kwcsWbMAnD27dckXp3KWTbJVuHn3MsOvbO&#10;hJfs3krkZ3jxiUkfMIQi8Q/WYbuQ7QZqENoYRl07a9yCVwRgympplpwNxXBjH34O8vE/aZWjaazq&#10;am3ETcLgumO1wQQK3J4yqXYs4xFtpm8vlbk1iPuWlVXEvcx34+58JXAdUYB7tAxFg5upxpDmg421&#10;mxbXPOOgMxJbt4LCqswmGrgsW4BrWnjcbYecAsCp7wkpjGeMwOWrYTiN6Ckt85DwR3SIlK5hec2e&#10;58VVuaPGzYWCDUjQ2VkJxxroUpMu46KnFPtgy5jGHqdNZjPB4/Y9XBzEYl80JGQEZuAfT9xWqt2c&#10;ueS7eQ/eiKJv9MJqdo5Sq+lyBJ5iqg6fJG2xrWiONPAZWRxIxuZKCMPT5i20TnLTocw5BjO7tgts&#10;nGtCp95ebZFT3knJB+IpkjIRm5wR9Rb8J9h8NOGPBnTxHGAeRDRkUy3pq0WQxkIiTdxjUPAnhj1M&#10;CACVwtxIefj1I08zzp4Y1OMIfApCcjQ330sB7+GlqJkfgSuchADzhB7mNTCW1DITwJgCIRMkT3Am&#10;biAGcabXyTImYEAPD5ie01DgUwZMaAJkCJDQ1uiQ0ATBkH+wjDcmAmBAYESZ+DuIAMaSeI4TP8iZ&#10;uaiACVzx6iQ841FUchNNLAmOLcZMnAhpCD76RCY0zGgoERxg+dL/ADEz1MiZQA8S5bSud9QxkGpy&#10;Ccj++oZBqYPOmSZ0AMk/cTPGniDwJm5+RMAVxK4mcCbQAQueP8RTMaGjyJ4bhAD1z+GnuDrqHcHA&#10;ljQASuDTJCDgUMjjwJm4gAlcF/6iXzpm4nvPwIAeuJ4ZMahp4Y/GlgPD9/qKQvn3O4lx50AIY+/A&#10;nsaVv+9SGPwIAe4xpXEhjSuY0ALg+RTBk7l9DR5E8O5b8xABK5+dL3I0yPJkT2NAD1zv+WlcJ3Ez&#10;76euY0AIY9T+KiVwn8JDf5FMHkQUD1wfc6aZcZB+51E9q9xPW8CAGW49TJxqZpx54+NM28A08Poe&#10;C0gBEJj40yMngSGP+Gnh5+h9RACHzUh2o7EECQyY0kAMkt9zgTJLkCmEHj/9RK339Xy0AQ7eDj4F&#10;DJ4ES3fwKH1MCCcZ/wB++m0QIMnH30NJ+4gBcGePg8tMwJ7+H8RIY+/HwEQA8P8AFSuDt4OXGnh5&#10;0rmBBQIhO5Al1cHcTNsnfT1vn+NADw8iQ3Hx1D/iKYO5HnQBMbkUwZPAho7f8JTBkxoJwlx8aeH7&#10;ihtyePjIntOAfuJgEwhPAl7iZud+DUj8zxpDzjweWgB653I0tPgj1EuBM3PjpYEy4nuPykzc1E9q&#10;R5L+QYv3EAK4TucCVzHx+VqeBM/7GkRAEwfQ+Gk4z/OTppm2Xv8AGkTJooAZIQcZMfcS1I+M+TlL&#10;96mS0mCEHxxoARM/xI1DJbgzx+UiXVwRqGTOgCGP8VMkJ8D8P508Qnx1DJ40AMkyfhpnj408QY0y&#10;Tl50AM+foJDISNLqJkiAF/siZ1PqRpE6EcZ85OokQfcTAGeCxgSuJ7+RM+R/0kATCD8aQx9yDTTP&#10;GTGnreD4iAHuNK5/DSueNM3CRoFi9yNPY/jpm5jTyAJCID+ghoyKYPP8SBABIeT51MGMfAhrcmPP&#10;Bx3USb5BqgAlpx9BTBkx/EUPj40Sb5yfTQTkwY+5Hx+WiTceBDW+dGG5CfCQAYb57GPUUwfj8zVU&#10;Nvk+dEh/XzkVABIdtEmZO+g9wUfAiQ/3FOAeb/8AwaPDzoCO5bz6nmI8Mn5FQTh5va7iJD5nvoO3&#10;u9/jH00SbpgB5uTkQR/iKYMiDjcEt40SHzEATPkUwZENGTx2k8MiBYSudyNLH3FDgT1wfGqADAye&#10;NTBk7/fQduTwaamXCccYEAPQJXMCZ+TTTONACUMjhMkJgUMhNPJqQIAVxQ7mn9NIme/B3FDI4xqc&#10;CYQn90lc1OlqJm5+RMkJjQMF/DTKZITud/8AwJneBwZ0ATOqCNMjJ3PxUz76RCJYsmDJ3E8MmMah&#10;3PHwJ6540ATCEHwJNyJkZMCWpGmATBokP3+NDR3Y8kaJDHgHn6aWASGMkf8AmKYMg+4oY8imDH4E&#10;APDH4FMGNMtxokNv/EQA9bT0CeGNEhtyXEwCHbHoY7qmDHg/EUxuNTBt0AMjHqJ7Apg26mDbpYA3&#10;d1MG31PMRIbfGpg26ABo2amDb+BEht1MG3QANGzUwbfGiQ26eGNAA3d++nt3wIlgSwJgAcjdMkGj&#10;xBqGRugCquBoO4H4FanA0HcD/OgCnvFT3g8GdXx4NUl6gDMasbjNKZrBH/ypRLwrqgZN9PGvfJ5n&#10;Jgj4P9a8hdrknbMJs+bR9N05UbixLjB5HPHIR7tAqrUEwvOcaeG4skPgVbITUU5Qb9TdyOXAxntw&#10;EEIdxXCm2bZsQ8fM1dQnuLN6Lb45DNXJv7P+RHqb31yNizD/AGgqAOiqT2gPYBvsYLcH9murpbYv&#10;tomJpcdmE4rw3V24VcW7QKsl0tZAYQAz9RUnfHLBsxeMDlbxkulWP6lixpdn1TuYXMDZKunZ8PCe&#10;wBKwchZHcuX1zqDuiyIPRe0xk8nWA08a3rVsdrjXkjL/AFgHMBABeXSW/iruXZfNqQqqSgchlLVw&#10;cem4uixxwLG5l5kjYFXUPjcdR1uMxicltrke8bv6xm2iQ0xYYP3xZg65hBiKuCdpm2SSzuU2WDEu&#10;MnmFWwzjYtLnkxO5jtYLXLuRxrGK8BJaevtoGNsxBKLG/tMwuRb08T3uITk+X5UZVjPd4ThuYbzG&#10;5PB3FeJdsqmswkR5iHgGtS2T7Ix1VUYGEZ7cbi7b/YXdUrptzLZCxlrNjkGUtzSWbzVzR0HhRp48&#10;Xj4iMBhWztxkj3TxieM3EBMEa0mnNmL6YSp85s5B211nWmxMkEx39sx9m5pF0fRdDsjUx2qbUgcW&#10;iW0l3Pa5ERDI/wDEE8pN6uth4yTyQOZe4OEwbcY1IpScklM1YufKJ6CLs31tKflQan3lnwOBCKuY&#10;5PSe/lyAyLuoWV4ZMHRrNPi0OKm4tsLIVr+U6jqz1jCvBsTBfFHH1B3VVa59Yyf1CyA2gfFwDF00&#10;arP1WXsto9jUgT3wk5g/JXOXZ5WzazGBczgoGIkeDI2vjWddmeYMrG22e56QNcEcuc5ke3gkqlPl&#10;xk/kR6k6fczUeCAHLVVrQl4mDy12CDhXW9xhSSPCRk99GN8vDwRoEPmqXbwK4yxOLaZIkTIoZHHj&#10;QBv+w6SS6aT5iFzwL2LpMZGzIDkIBDgGLlrxc2YON2egMHjb6i9aKQ2z0pMdGGaCHAQWov5z/ari&#10;5kmVH41+PFwaHvn7MnJUp6/mO2qKqCXhZehz6NMNq4vGraBbc1PWLmWn5jopR/jxrfq028Dk/bkq&#10;CcThq4a+zEEXgjXE8jmj0zl88Dp9UhF0n7OcM2MqxhD+0WYrTXXgX8XzDNSPCRykDxye4YmkP9hP&#10;UXNG2vHA+3eMglm9WTAkyc4IAW1amdLuWAwQRgXs6UnjL3mzSMcltsQvziJA3ukIMuTGrV9qJLGy&#10;P2V7Pq6YylXJcwHMTZ+4lSc0I2eggjTqVW2CNqo06eN2zybHNGfPzdLxolUFcNpVfgg1I7QhIDXk&#10;07NbYIwcwt0ZFzeR4Ry5wK8UWp5PJjMuTwfDQFnI5i8Gc1hb9svtyEb7QESN41t/JjRhm8bM2z6W&#10;wA5iy72tb+kDleaM3MGSNDW7PGTAtaqCXkM999Q29LkuAjgAmE4el9JtmDIDmPUN5aqu7kMQ8EHA&#10;tOnjh7uVnmXPLRil6fJA2A5jY5CdQnAv07aBKbCq0e4es2RzB1IB8wamS/co9+x6dwWmNa0z2dkb&#10;U4dzYKONwXT8CzGoG43g+RbdD5lrvpCdwe7aALN45ZtgGg1FqlL1Z2OQ8f8AZXnMGRUmi5eTnGBo&#10;t+b76PbXJPuDkEYbQwuBXdNGy1o6+omVJOG1zRP7E4VPZtx2327cFpUkbd65Hu0CAuHD2VOThvoS&#10;moHOtIZHGocPcQ1nPCwaPMgRJuzIb8RDXEv3Nzn1FbcKNy2X77c+D1CKyTCYDYT4DmDT1bmnwLPZ&#10;fWA4NxbM+MaG1ZvryYnj3Ere501iuTulado6ule3Rywmz40t9nauBbtbWPuKkF21jjPbgJzPAs9Z&#10;ytyFsB5AfINVueTRtA5BGE/1E5KUj3OO0qXnjJtVb6ODg6fv5FQ55QcpePTxx8fmdxZLR9cCZlvd&#10;+1aVqebRB8AbQwk6ajoaG0ZXXFFkk7nR4Fkry3Hn766KmhHM4lx8F0kA+YsZmEjwEwQai1EkJVRk&#10;00holMG+7DwKkxnTANCb1IPcjhj41RL+omN40sCZX6pPtxaiO7wwQQJOBkCTAh8p9F1yCBXqaS8g&#10;SZwcxR8WnhqPBwqb3yXGcts8Y+YNVpuMisknqAktc44EenDNs5Hv7MGTqD8C+eIFVlcvIbOpjgg4&#10;HNlJuMkHAiTdmMw8cfGnk4HmDcfc6iDjZlgKnnBCQET2+Y0CxY1Ml4ybzkTI25I8isjPRHn4xocN&#10;Qd5erhsT35sedPwaLe2QYyd9egBJeOAYOnbF+xGudthG1xuemGIQsSjgZi3YpPGrfMNoBHg8HLg5&#10;q/kTmPWfOyMi/wC7g4/Zwn9OcsQsfBx8es2xvK2wSA0M41MePGzltZcg5izdnUjkzIHxEHqiePWz&#10;liaA/wBRcs6rtnTnGu1X1fW9RTF84lQbHw1yrUFJuZCTdngM/LXqJOHA5U2O8McWC1cXmDtE2gfa&#10;qfPjR6fl+4vff2aZXIy1eg3XxUo8X5zw0SNuL+LiKr9vHIWQG3fbl5i9GvVDGSatnxjam72l5SP2&#10;ZIM69J/US2lMxuXEneGGON5yifFgW3+0vhla4OR0/wB/zEPIz/8AqEdbD1O7DbGZPg9xwJeGO1CT&#10;7hMZrAbjG6Kvc55MLLby7a8c/W0kZGFRnedF5q/trzv9mTlLl1/mPQueUWxLPynDc8zkQhgfBxqW&#10;8cKulyEX9Fo08dD+dnBeaOLxMi/GzAjlD/StNpsg4JcfGlSG0r08A7pLlkv9iwd9DSS8dzPwLQm5&#10;CGGBB6sb2bEffWQp/jqW0lP3fG5wQcC0gkjHG28tUOnyDuLWiDJoGgAiYPSYPPJXuxEYpNwSByDB&#10;pq4TyX9pZ4ActTKLochtaPTgGvrn7O4INs3dlbsm4CCEiVPzhywvhMfRGgLgZA6MfAqTNJwJnk5f&#10;lqFKTUNI9ickxx2hxoP25gvhj/EWVzirBwZ4FVm9fQQEz+jOn6QNdRN5vsrt6+P6ukg7gmpZj4x8&#10;tVtnUDaDPf5iU8qRsYmODTjtL5SOuNOeTAds8cenATTXPe0AY4ynUOYVhvhD4zqhuJxjJnVsKDqo&#10;ie4Dt0YcE8CAuMhMieI4W2Zg8QmMivlDy8kbkGMFyBZlj1F2jsHpcb9lvli5GMumszKNqSOTulqZ&#10;0x9nh4INPeOmtU7HbOZSAxgctZ7tceOTFYhg+rcV2peYXqc3aM5Rx9T51y7+0g6GF9M5R2uStsEo&#10;MHGsHGuoqok5JlfM5/UGsBeU+TecEC6aE7ZMWandAIyWXONb9RdaS6AgIHIBDgurDZozJATAg+8E&#10;CqHItEJfUeim1RxR7yQgMzOLevLEuFZ48JATHBwI9SdQNoC+36kCp80eDM5ycCRChdNtls11m4dF&#10;bJ6sHvsjCH2cwy8xehE0qSbRz6VRy20PeBCE599eQtPzjcyYIF0g32oTZs2BGzPk0v2I1lvhbxbC&#10;m7R6ibUNolMNqYvOQZyC3a2LxwLzTl5GVSTF8zcnz3dNXbaxtAc1DJacbRgturVwnzrMaHlZHL0D&#10;mD70Mumno24g+a4u1aUfNpCNi5saPmLK9rEnl3awDNgW94EItv5129tYqwktlIIIwXAkFqD99cB1&#10;I8JNSXu4PTGhHasMuaZ9Ys3gm4CIYNuNXCYM8BAY+Mire54CYElWupl0lbeEJcUONHhks8ah27xM&#10;C07j6Vt4MkCHHzjx+njV1IQdvBHqKqkGNXIcTg6B2RO74RNRgTVsis9goPN5tZRztQZuPjVFhhwo&#10;hqRqXjRwjbg8S2ZMk9xVyC5Ai43HjTddAGSE00Di/wDFHHHuIHF/4pqAkfcO/wDxRwe8mk635iTg&#10;WAmFOIxpKAeJJWOSS+7mS2tr011AA7qT/wCUpwmONuePvDWis6bIYZ9BVV4zwKfSRYPoKiknSAwJ&#10;pWCBJXI//lpJIA1rZbOHDKY3h8Y1dKscb45PZWQ0Y8svcHjW7S+V4CY+/wCWVcnmndO42obtozgk&#10;oxjBGHTj6i3fZWzbGvwPNS3aVFZthtnh4TAzrTKfp8jmYgMHg8wSx+Obq3bLUd4h1A8wOdHg8tAX&#10;DggdZsfP1FaqsZ2Xu82LdzS1fGpk0pdk5kParM+cfMGtBzh7zK6gmjmAeOPqKJJ6nHGPBH00AmFs&#10;KMy9mzgGA0B+ZzEprq1CLh0hCQZ0y4k5HIzmR9tL27wgA37cat7BmNgM4TAzrFdkqh9NpksrI2Zk&#10;Aby1ap5NBub+C0SDzEzPKTJHfjDwc0apUrG9uZALaQ5TdwR2i0yOcbsQ7bl3EYnBCRtsEAFT24x7&#10;7jjV2JUA4CAwcC+eaCSZK5xjlxwwHtmuoa3mA4yWY1W3EwwPcdjIphHAzExwcCtSkLi4DqAjbOH6&#10;S0KRvGzn2kJ/+xZjL92gcn0Pw0enG7sHvswMhBag/AkUqWNLJPJxjJggtD1bqZlbcbxyCA2nAT+d&#10;VUEvJHrR6kCvlLjZOWx4OZG31ffWZd1PbP0gsk8G2CyAwN7Ru5fvKodQUvu1g0ALnxEYZ15Ltdm5&#10;6mmk8rBsGU7nYESMfLItNKT46kyUY2zZzj7hP3FdvtR7MCAPTWezSeXiY7CGjePbifR9QUdCSdwy&#10;mWeN9bj+KpkwlcxbZ4NSBU+nyOX8uPArtL5x2O2wR2ieWsuFk1L2xDkFVeb7HoubreDmj76eZtxm&#10;JrcY/wB9TJ5PGTxsByG1j6g1DcW9A0B7gSJ6MNa2xgOeEt3bQOQR6uAirc8mDZtYgsZB9NWQc8bQ&#10;DwR8CmN27aatt2g+qrfVilt7AJdsmS/aRtBnCBMkb7zfjCC3AREphS5GDnHArU3ldlsCMOp5g0Oe&#10;1XbHlVl7MUDbB30SIQds97gVkmjckeeAAsBFW3jMaxaWtbuBSVXd2UejzIPMQ4bBu2mOfgWjyuRj&#10;fkOGAGdASUeOMnl/DSiMmTB5KYP/ADHmJlw3HG2xtgXICfnVw+xbaVNr0eppIOzmAwjPgPbjVcJG&#10;0WUlVbzCzfCYCskrmg5aO9BaJ8MqrcwIRy9BHYz3VcJfI73OujMtS8CYzqSy9A8gBbt8sau1QPHL&#10;8e8h1ICdPwIC3pdk2JegOIkHlq+ScjaAeCC1Zu/uL6OQVuXzRsZtZfgKN0PUGQouNHqHrAbZzgj6&#10;d3lZFpDyXyGasgBgPu8Y9RPfYumGf3kGfzBKe4dSEqgcDftr0B7cA7Sx+eVAON7ucB7kBFZKkGyY&#10;DBr6I+Yqe4byl/rQAufSUToVu4OvM9qSeE3mybT3flqhuKgchcg6ca2xxL6cMPBGsx2gU22lTljH&#10;BwET0Qtoic4MXCTVtebHKOMiAs68m1NkOzeAuBVbb1ARno+Ynp4339kCODjUSLYza2fCJc41RnXE&#10;uM29xXCR1AymRNbgIub6LcMgubLlbYzG2YDxwA5iJuTq2wSXyeDZbsAMZyqGzbvbmCA9uDpoCScD&#10;gKeA3ARGBuJdbwX7cHTJ4FZCm2hSKeS8bZzZc6caocveNgzay5Po3bdzwK4Ty55+8QDFpuUy4k7K&#10;NlrAzk5ZBK520J7RfJezGEd5sfeIG/U78AUerSXkglwH4XzV4yecy0sZpt4NsQ8cD7dzWrSJS+cY&#10;N+Dft8zT7iKkllrgO8kZHLY+7dMundQeTty7zZ1Rxo8R4Rnfj7iA1BNMZPqdRFA80IZHsA9YHLUy&#10;TyskGtfEOPp3VW5HtIE5GBm547XML41szMjaaymzYt21C5NRancK28mjl5nsctJw4GEfs3ATmDQf&#10;2mVOd2MfIMvs3v41DcTgYSYIwczqJKUg8slts8bZwW4xoCzmDaDRjujdNy/nR6YTgZmwMB1SXjcj&#10;zWjPc+ImijZpO4bPB3gntuh6ml41rTik5dXgwPG013OZj+8jIuS5PMNPB5f76uEvmDkL3eQnKMw1&#10;+k7R8dum5TCi5jKiAC/Boj/tIlSawoNs/lx3jM9szdDas2iT+dyUDZycRGo+WqrRdcPYNGA+fy+5&#10;HAndFVuLC63bIdPzwgWx5a/B9MglSak32VPe0g8BOotOnk03ZzyBEg6iz2YW3jKzHpp6UiHGnS+5&#10;VTL78Ihm+oMZe+GNZjXlNymBzjlpy6nMGTxqhs5g5ZtsEHGTlkFxwJmaVwQzn2nndQnjVtJllJeN&#10;yx8GnGrV/wAN5tNZS+fwcbfmDVVmlQNnLbB37q6Qo+eDf0WfAfOPSUTnNX04l5xm4mhN23by/NSZ&#10;t7w8ff8ALUysG+B6fB1EN7Qsjz6caJn9M/RSawcYB4FkcUeJXWqZneLg/pxqk+ldDBT4KIJp+IzT&#10;pxhehjj/APBBkdpzO9BCnu7WpEaPMLbkiMEl5AtgeBPOJePdsYePy1ZJX92BjUKXlhVSDJAS8rVK&#10;3AzDx2M/UScNxhyKGRtuxMcCeAzMGdkmODgUMbgkeTvp4lyAgI+4RMkGO5jg4FOBW5g3J3NNM+jo&#10;K7OG/f5ipMw9xUCwxu+8j+mnt4waMaDytwjEwIOPPBpxjQMGSPPGqfOG+pjg4FanjclvHBwKttyE&#10;uYI0OA06g9y7OPAbj6ZEecWjNs/O5VxVuRtx7tnUxw807KhSPSU9w8xkz9NEnE8JGPBH+GpjOXtj&#10;X8fH00y4b9H+IonTS2kDvCY86JU/PCNnPuE5iGzBmWDj4EyOAcBFG5wl5qgyEeEBGYFyD4auFH7S&#10;HtHuTtoNRqTVt+4sfbzTAPRPnWnS+l/tJLgRtgaw18T/AFBJW9qFUNqkmx3kALdxY+RngWqTiVkY&#10;OTs3PGNVuYSty2W1faUGPuG5AkxwK7U/UmDIbTUN43xoC4Zp/dJzrqlyYGWOM+TpkR63gc44OAnM&#10;GuS6fqhyzyR8C2CR1oPz1i+rKm2GpcdIOKXHMm4DB07aqtt7J/aQnFp9NTJfUG7S69AcRIFmJKg3&#10;xz9TmLaSnZA05nXj14THy4x8waJM68Hyb5RwdQZVSSSds5bHNfzj/kVbb1IyYaJgctKGpcXypJ5g&#10;IdyzPcgHy/gLmOpKocuSZ0YrCsBOSezA3f6azG5jX57Ylzh4dqPjTLhwiQ2emmdzwIvJCnkcES3g&#10;kGdGNzHGVM9n4F9vAMDHjzxpkjfUyL9GK7kgUsY/Gs3VvgWBiRjJwRnTwye0+Wn5fbgJz7aenEvI&#10;zcY+55iy7fFwEKaNxxkxocRgOLOrJLvQM3Gmpq3G2IbwJekvWz0Pb4nxxWexyJDGSAmdTRvBiLgj&#10;/URduPTBGtFTfDuCB5w8vCAoY7YSYI+AiRGZN5wKY8ld5tkPnGtIDJZhc3w6/R+GNMEcEuL7MfHn&#10;VLfaLDgs48Eavcjl+MeCBZ9L3eMivbhuVmyvQKDXx0b4DADWAyQX8CyL0q9P53jJjjVKcFxk9MS2&#10;ofj4fcQzhlJJJWGaXuVPPCrg3cYx4I1l0jPgchx8K6NjpLA2BHBqXFx+ZaqM3h9P5zrcZuKMOqOU&#10;E+8QejIqX6F0b6ZRpnDHqLFakkpGB/8AwyrTw+T0bpX4/cQ5SFVuFaSSSW6YB+w+n0pf0I6xkZDD&#10;xoSNvHHlhS9Gr18R9LRn+hL+hHWsgcR8QfSmI23cgR1Sg6NoHTsQNPGiJGeAfvqLAb0o0afKCGkn&#10;y+hPNWl30r9+IUlkpumvTNfTh/pT00oZ6z9P9PdWsbMJRaz2M60eoJPjc5Fw8jmZishqrT4DqIWA&#10;W2LYcYGDgTGBXetZZub40H9GBUldmhtq7DnZqKm+gfi/MC/Urkf/AMtOIxJKYGHHxJ2P0fBS7R1B&#10;NaTPAk+f3B4E0E7SGDOFOigZlSatPHTXwHI29KwCnruFOlBB3fSouH0qoVurPxS2dy4oiUEeFAgt&#10;x7bkeCPjVSIPDHhUtwbF6cUKhpSdPAc8SSSSaJPSqoKwczuXHNYKNqPmXe/GsZbzAdz6a2yuJOOa&#10;zHkW7nTHwQKbQfq9PZkTeY9APxF5Y7n/ABcJNjH+ieg4zlPITm7ccpDdw9cjwQMSkuJDk8x3Y+Ni&#10;XB1F3jI6KbM2wAwMREgb9S0odQshvGT5tHphXn3/ANOSKyVWuP7v5j0j/wClm1SrGSDz8HLxwcfU&#10;5Y1DqCYEYNscYM5OWNHq0cNpVNjwB4EzL5G9nzm9uLp5+EvbUP6lUdh5HNT0zazExyOYm9sju6is&#10;kncEgJgMtgmkvetud7PAsZqSX9muc/GtRLzMvNaJUBDaMH4ngTxM48EHUVVpseAeTUuahFdm48A8&#10;nH5iUOBs0lY2YwRxnuRk/cUyXjbQNsZgcxPTSX6d6M/MVJmjwkGSA6nAuzeYDlpd58tDZhWBHL29&#10;HxkWbuJgQI0BcPCQZ409HeH3HflJzwjySgggukjHpKyDmD0JLIQFxk5nvrm/Y/VhYHoIzH0R8wfu&#10;Lrp5NLznfDA0Scsanmpraabk+YVuYM3IRnjN+mPgQ2XkIEmTjR6YTgsyc5wfTGNHpfT5IB5NOPm2&#10;0gSAbeMfIuJDl5I78Fj9VWpvK8AzxoaTJkg1EE5D7P3YeOMFu5/Ig7yXjeEBgBkGVapJ5GQxMZtT&#10;6SecN20ZDwR8Y+Z3FQBVW5CbtkBy+YjFNjskO5NweWobgbZtY1xYPLQGeOHDltg5Ybt3TQLA88qi&#10;9feQadwvMWV0/WD2CY4+Xc8xWSoCbzfggALBy+WqrK6XchGc0b7P5fGiFNrLEnckv2mMg0w+bb8K&#10;+3tahO/j7qxmV3JxfNq838iz2cTAbZsxCHUjtahPfV8oOoCMBzWOP+0dP30527uEfnBK45lsuzny&#10;EL++s9qS25ICAOoYnM+AnphvMyzxntwXUSbyvcyZ+MeokjCHL5w5lRMlr4l1WolQNnLk+7dTTH44&#10;1WyM3POedTp+NMt2b3Qj74y+zfOi60DQt4mMnZYLGfqe4qqSYbz7NY/ERh5WjZzKd2MC250rhFSS&#10;Zx4w6Yf50AGLeAmAJ8hOp76rbiYEg69uO7zP9Ksk4I2DLgQQAydNU8YyuSaIBY1E5xQlIy4eOXhA&#10;RwcHmK7SulxzIgI3h7Ybtz51dqbpMkqbXnlohicsax/aA4cwPTwG5OkorzT7Rp0rriQy2YnjZgES&#10;PlD7iobiaOWxDuTakbi7bJ3IFj80GQzk9nT0ldnE4csGTFm8tOICeYnUibiY4nDYzkEcF0elqE99&#10;bBVA5TBSl6C6TSuc3vrAftA2ckAzbAE3CO7zS5441cJpOGRpSBmY4sYyi00OHmbyuaDftgBj5N24&#10;jHbj2NsdtLQZHBf20HcVZKZIQ8GljJ1FZNj847VmN4ILkfTH/iT6dqwEptbWTB7I6nmrLBGcTODq&#10;LB9rjyQ0xYk7B9vBh6jknvrpz1iJpOpVJTmC+t6X+8K8npeN7NZrk1IyLLSjrtxkj3eEs/DNrX8R&#10;0rSduZOTmM+E3CPqFR6YVRKQ34G11wbl3OCBHmez+XSqSsQvDi31xq2/BAiTOj5TBngSXTUm3Cxl&#10;vcQTKDovthtjeH5nLXLu0B4OCdHYNtSBuW1861raZUBJIy3ZsfmLK6Hk+MZ35tSNPxltsiQz4TF5&#10;m6VTY8eP8XzGnUe4JLWQI47WojziYEjZPo4wZyF5ap5HBAkBB+Knu3CR5IFp90564vlL7kwbe06h&#10;uotC3hsZsCCO03D8PjWMsyaeODjRhm8IYmfTjGnUhcXwg2xsgbQ4ESk8vwDPgAVwb4SmbP6Pcz6f&#10;AC5ujg6loWPBAvWjZ/sjkMtlwI5baI16hC8eP3kOtUnbE0+YeWtL0+SMmNyfd/hlXVGzNxTjMh2e&#10;43N4LqOV0ttA2LyWZNgOYAW3SmM6bZMJcBgzYtdPmEIokOt7g5I99g2UtbHxnFgcahCLkvaRtUo+&#10;VDO2Z/1g6JpW0S9YCcEcy58bVGbSG2t8H5VxOzp9yaxHAhKVNC4ZIMcd+OO1zeYpjN45bNscGnB0&#10;1s1P+r/WjxlvgZUIcBOVc40h7J6rCM+ORlwN9W4retSRXVFJpupJiEgOnBy9X/MVwZjkrlyeZTsG&#10;8GHpDH3MaofZbkz08BmNuMdu4PwK1N6L7kZyk6iiclLTUS/ZKTbmNw8EHs8BNTwYENbt3MZN2bAK&#10;T+eNbZTcjcxzHBYuNR8wZSrrR5PGUclOFhKhM3trTJa7ie6bUZbjg+g5PJWBHzma70S4LTGNXyV1&#10;Q20MEqth8wvg+VAR762cngsa3Uu/4Uy8yEPG5Y5Pzpz0Wj0FbqDsmazE+4AEOMmkMghLnVnUE6pi&#10;bAbBBct9NaFVkvm0t9pZ+ztSdQSVPjGabU51DEdCuEJ86zJuMs/tOg5YybVt2/iOupXNJqEcqDGD&#10;+sHgvuwu4t3Z7OJyFlvL98Jvc6aiPHjKSe3x2sfmIDI68e1JncvtEYtMfj95eVo5MiN3D053MzSk&#10;1A4bGIeODUgHzCLOCSOczv2ltasjFprGPWE2sNgzFiwZn9lHzO5jQGn9plRRy7+rbuMnU9xYuS5N&#10;l9yP7pbC5gis7hN2k7J3ktb3nc1Fj5hFg1PvMD3RP1Vqren3MyEdy/uvPL1Vg1QU25C9wNl6Fypr&#10;Kjroe+3jPPc/VbYtHunUTeeDDYjcguQD1EYkcrnVYPTuQgEOAf7i5dp8c6uADfLgW5UvXk+pu/Az&#10;OLB1Bl767jyjmaVNFNHj2Bzucenq/nwJTBmSMfVQeabRO25tvhgW+npo83njYw8fMj+IvqXCHQnF&#10;VG3s8d0kflrpbYvK204IBm81IBi0x++sBJOJcEp7IN4MTV9yBbls/mlOSqSzxy8fW5gRrpjQ6alq&#10;h8LGNCW2yV0wzrCR7haG6cffRi5IPeQeqKfHrxvziwcsY1zTPJo5gvuXILkZOWS6tUo9m9mtMHjj&#10;u47vM+dRU/ZNt4hyalHOswmDaOYnj7l3lrsCgyFcy4BoPwxrkWYScbOdbtBqavVXoRTbOU03IQGm&#10;T63B+5+yjyghBglPuYx8+2mWbPTwBPcj+EsHqDaY5q2bAlshujCQtveSLsam5OSSMjtrGQYtMnfz&#10;8cSHJH3GSt5eQOQPAPqK1fYck4zmPbZD5nvrQpHQbI3H/e5FrTORy6N6xDGf2JukUNPhyvL5e9jm&#10;IOx2O729LebSMD2LtpU9ms7nD4ry3qftr0IJL20EpPA2AIYbVofuLmOrKfnVsEtCDtAzgvtLnogV&#10;zrVEd1pxDTc4H2i+D3HBeqtgHT4478cZ7dsVy2gNSbLx089Oa/vFxWqn3m+EOGAFy31E5O6onKSR&#10;nevwcuD+dQx7I29W34G1pub+zeCNaEMY37k7a+Lm2kSlYyNr7YN0cY/yIdjLBZxnXGyNzRj0AX+p&#10;G46glDHPBthnwai1rapJ3MFg0Z94gGX9iBZXK6Xlz8uR8L6Ze+hDqlbh8Qlre2B6TngwuX0HcIVX&#10;zc9/Jz+Z5ayWoKfJKpiA0B+qrtI5g5CywcyNadymKsHuS5QBnAxhc4ILWBWSl6k3BtNY23OIIoxr&#10;PaweNmxABj4CXUu0LLLA2ALUSXdksxkLzGBicThyZke8cpLixkkjbTUeDluh8xXZw4eubDaAGcmm&#10;t+2H7O5C/nR2EyP7KMWp4441zDntU067oupVtnLswpt7Pm25tgW2TPT+vGtOoP1U505IA04/qsJO&#10;mXnfkXodXm2DZzs0lwGcqlTUjofLGIXAuM682wVHUkpms4cn3dsPyudn6cPhVsJMpvb93hMWbCiK&#10;b9oeb83nmz7ZpLsDAAnBh8y3nNjXKO0z1ja4nF+NsArdr8PGr56vfZzxk+cvwCH8RzwLWtrnZzyi&#10;9wlVojpw6E2Ha7605sJsHc+IS6bK/wAPHPMGXt6nq2bAZwXXBieauoqL2TvZO5A2csc93UJ/oV8p&#10;PZXU8hIAwT3HtrmdwCsm0SaEpiUn9uK8mDgX4IPprkpmfsbWv5joIWF2uokCoMm/1HNZazAIkYxc&#10;wnc+ZadPHDmVMt2jtfpLE/V73kL18aDUjcC1CFWnE31+5fQR/iLaoVGOfc60rcvmm8vbzkGQfmK+&#10;bO5xNjTbfwgthHpjudxU9mQja/Hy/LWhb49bU5jgAVvBq6nRg95OS4jL5NKobTKYngM+3g3TH3IP&#10;eWezivBwMnzzl2+WQhcGNc0t6gZQOcAbpLnMclWkUn6vdTz4YDOTibtSavtOPH+RZk11RWkDzTbx&#10;MXMufBgBbufyLmmaPHrlzvMf3onLXV1cbF5dLXOBgcryMeq58EGBYzOLmvBYt2xdISiua3cWRucZ&#10;LT9WEYPQRwc5uW6vQL/5owrxsCOM9vStE3bjjXAc4pMly9Hd83TV22dytlOJ0xZuTlGy6lrjwLaR&#10;Ns2/mEJd5Z2BTe1x6zmwIJIxK4CTVIO1jTNYbUG0yId+89jgHpCGvQ7Z/R8gZyn+qrW5D0/k+t/9&#10;FeVPraUHuFR3oH1yN4XTGJIc+ttbI4OmttrOdZxtEehmJzQHLgJ++odH0HUVeTbRAWz1CE7kC0Kj&#10;9he+E3lycriPyxiXQjPtqTyV8FtIyjZM9UlpWpE/6hpFN0O2puXAZy27ZGXUtdeP3o0S+y4nN9zf&#10;z+WsNb+sBjsNtx0BqySuvJjO3O4SpjbuaSdQWbRrTepC03v2M/3j4mRWSX1pKZqTBODuiNemMXAs&#10;xmmyuqzX3MFolstod3j/AGVVZPUnZt8JgWzIS9R9tSehFHzSmJw2fBZn3fpkGQUEGRaQzGybDwNg&#10;bvAPyhLzHl9aToPtLDj8vvr0IoTaRKuxQRzIBcY+Z3I/yq5KU+WfHJ+mapTcvcmcHjjPkJy0HJtU&#10;o/tEEq7VaEdELpju/wDaubvWA9bP7JS59KpPIyjmzwXs3fyR95ef1B+rntSrYm/sGJWcBP7S+LY/&#10;L3lah8Rf4gzNrzD1u2qVJLtyAwbPmt5wUQt260f01mM42D1xNZcALZ8KXweXd4/nyrMdl/qd1XLZ&#10;1Kn9Q1VvkDct3dhY12ZtA2uSmlbEEyfCb3OoXGilTNyO8Rd5aDPdkdB1pJHO8z58KyzKUQxi8H+l&#10;bw4mkpC2O5jPkGuJ556xlMRtjvI6xauIBl5Yv5RwrgPaR6zFT1sTcGb7c5eMqc7a7g+i3uHt4OpJ&#10;UYn/AMBH/iXN+1TapIZbU4HLN8webm19pHd4Pn95eV46ocwMsEc8dEN8MtiCBZW4l703G+LjIXU9&#10;9ROfE8stpiraen1QeshQ84bY2bEpHX+Ba+OUUWaVMZiGdibxvBaQ3JbBr3vQrxcl9NvWxDmc715o&#10;7f8AiWnS+pBx2I3N0kdq0O6VROTEYWXxTrrbYSj3IwMHj4UwN1CCF/iXKM02PjNfNIZrbgJ0084e&#10;YxgDADP5i60oOXuYJcD+qmu7dMnnrn5mGUUQsm1fbOG6kpt7JGwIDHzktK1TipGwWQJaE+8RjFpj&#10;JnzrsYjeXThyeCNjvAR/CVVpfYPKWE6BOG10cYy3Rti54I1l+rOmU86D94GyW1sMZqSg3sbJi5cy&#10;oo7gvaRkWVt9j7KdzoDNtaHHdt6a9c6w7OgkpzPLWC1qXV5zTBuSB6xmUqPbuOrtz9tcZyx1XrCQ&#10;uR7p08yGpqjpyi/VPoelZTjfgFMDc0hC9xcE7SJGyrOuLMtlXso9K5aXaW1TaQOCnWMqZvrjqaaW&#10;n4FuOzyhJaGXSqDcQ4xi8vOtPPzeibt+9xmWnDJkf2KOWNlfqwSWXTZ85MARIBiEPlq7bSKXpiST&#10;GVQM2IhmtXSdxbNL6wkskHPIL9yBuUvVWAziqJcYZ5rNTl1C6fuY108NPipDDMdCqaMtxsoBnjDx&#10;k6i3iiyE3KzBp2+ouV6sIO5vLbTgGK4S73Ftnq/vHL+SvozH0f7MTxpzqlqsYWpQ1vbA+0Sk2zkh&#10;92lQnDknM0uNGKP2BkfyF8apz7vLxi+7D4IMHeRKX14RhWh2cFogbX76I7a5pMqzcyuj5PNRNwuB&#10;XJrb47PhWZMcqMr9I71Y482qo2wUxJGz5tIWOe6UbYlrueYuxvUnpsjOnJrO3gBXnhRDbLkWaUfQ&#10;Ydpz5g59nl7P2Yfz+8vQ6n5wOjKLmrxsDeIB/cratwzYilWfV/OZk2FKar/S933S1UfTcupisDwG&#10;tEdPPaR+4uzKbqAsyvwOQZLtsZF4P7N9qlRtqw7Ymu9brdKQhCC8a7qp/wBaSXPHvYMkPvBnhRC3&#10;ld1CSqrbOem4y1Vh6ETSRkeDPr7vBa5i5p7UnVPTbcDAK8ZE5drofMiW0ioHstesZOwfFI9tXSWk&#10;9J6XnUBDxvDiJc5hEX19s59KajSGdcS54MDO+K8QXLWY15sPpSpBnjMArM3w+D8ivkrp8n3mMHL5&#10;aMEl72Aejpxk8xIcm0+nm/t4pOdUZKWLZtvQ2rfqDLHHB+VL1b683mdPmzn2h1/ZiFL3O7+ddabS&#10;BzGAe7GAJwEnMGuaag2Byl+QDyVAdSM13mCFopMLJuU3f+EdedjVhUkxYEPNWc8FuVq6MZBZM/8A&#10;jXAfrObf3tYbiwYHthblult5I70C6oovZfWEqEcLyeCmjVxa0ye4uY9rHqx1W5m1RzIMjt75yxjL&#10;kWLn5re38pZjJkSM0yWeTB7OJVv98pN3Fp/W8K6W2RzwjZtuZj3JgRgLefgRx8MK5XlbyuJJLn0q&#10;NKijdN/uwyC/eWAyOpK4puYneBfZ3BdS7/iXnHL+Fau9bH+78p7FN5miSf8AcTNqmzcctqueMIH2&#10;8GIW6P8AbR4ew+bPJdvj98JvbFpjKVde+qVTDOppzUc5qFuJzMHGoMhP3lQPWc2Tz6j5l23J7vZ5&#10;NUngBGrXZly5UdHUej/UOQ9WpXr6bCq0fQ7JnKZU8cn9qcFEK33IIMa6ngaOIJMYLTTj/kXnk326&#10;NnjbdngNYZV3nQNbCm0uBBCcW9dQa84/aXhp8aL1C/ePYeTnRaa1BuWMxNx4PI5i/Js2bzC+E3Jt&#10;JSzf7h4TBwQRkQ6ftrwjBgPYX87K/F97/cejae3X7zKKypyXFl4MB8nl9/Auc6xpNzHnYsrEA1tp&#10;KokNMjxzg+T9/wDZWGTGefaRzvMtus213lk5y915Nx+R9LTjX406a9zi+44bmaZEq3PiLHNJo9jl&#10;0qlodQ3URLZXtLehqbdr9uAfTVqp/sWSSV88cgt2xaZO/wDsrkH0TDd5qF8HTDd/bXpUnFekuRoe&#10;cpydUqOenm0Dahu0hfQNtMzzSGTvoDs7qgshbMWxj7xMHhbpCFXLE5n5X0mO8g1I2+oP3FWpHXDn&#10;tFiYN3enFoY1vcjt10i6+Px/Mc/zY62Uelk82idvDmstkmpG3FacuScHyrzx2qSfcyHeOXwnD1wX&#10;TGPuK+TjaYyolkeVMNR1/aSe+sZouVvahm28vLtm1d+fAunm9o5LziqkZ2R4zfw/GqqRxgJgCe3B&#10;dW/VhsrnTZk+mpmJRsm/UL76w3s/Uxx6mldXMILAbMJg9jbYI9PVWTT9u84IQLaxzTvx866niN8Y&#10;8djOT9xaiH1CXItOS27dyZzg761STyvBxrVB7M8ZL0F0cY+YniSNtATOtN+TU0xUwint25I22fj6&#10;asknp968GdtzIOokO5GTHAAuDzEY7c3PJB1OpdQksMZnlLuWDmzH+oq23mhGZMEfAtynhBxks8xZ&#10;LOJGTvq1LvqGM5FRDeTiVNmwNDW5hCKkkmm8vbyhuPBGocC6CElS9wxXmzNx6aMb4O3g76DycmMY&#10;PpKYRbQoVzANPDJ+RQyD5GBPDH30AGG7jAniPMeRB7ZP208PIpxgScZBoPjT1zHk5iReugBXEiZP&#10;w0NcE1E8MmPjQAiE7kCZ408RulbwZ4EAK3gzqGQaJaahk8aABpFDIiUaZt40AMp4aQ26egQA8PIi&#10;UHuJkbdEm7fGgB5uNTBj1FDGPAnrmBUCwx1ffS+dQ7n5CJR++gYSFHTNwiZ3jx8flqcB4hEyQmol&#10;jUMhEsoHrn5F9KDcTwyeBAD1zxpDSHb7iXud9ADxPoKHpd9PEycaZQAtTjTJE8QeBJBOM9PAodxT&#10;CDTJB6aYA8O33EriZwJcF9AD38nUTONKNNoA+bnfSufkS+RIY0ATBk76eufhqH7/AJaebk8aACVw&#10;fHGnh24CKGMn4aRCY/nQASuY/wC8InrnfQ0ZMZPfU3U40sCZbKpY7ceTmdJDSJ7ePGmATOOxBYzk&#10;TNzAlcImS2v2EAJPNx48iZuY09cQA8MieGPT99QyEwJ4eRAExM/xE9B7iZuYPnHyxoAJD5n+Wnhj&#10;x/OhoyYFMHk40sAkPxwJ4ZMGfv8AmKGNxgsY08MeDOgoHifuJEtxpJm4TudRAC4OPqJD9xMkHp8j&#10;mJ4dyO/4EAPDt8aXSxpnjzxp7V76AJlv86ZINPW+5Amel5aCcZuDgTNvBk7iJR++mennAgoBpG+P&#10;oW4PiJkg9TkIlu+P8RQ3GT50ADbeMfVInhj+PbTw2+DIlb/IgnGY/fT2pATy0zwJaiCgQ7caXyai&#10;XV9xK3j4Pp/sIAet4/8Af8qeTPVSuY7GNABKBIhMGdM3E9wf9QqACVzUxx8amXC8H96g7cmAmPlq&#10;YQg++gnHiEx8Z0rn8TmKHx5FMITHwHQArmP4fST1zwHS6YNfpJkhCXMfMjtIAmEJ/wBVIY9PH30y&#10;O4nhj0/MQA9c7kF1Mk+hc/nS/wAxIt39tBQPXP4fMSuY/wARMjtx/Ol1EAPEIkQnfTMHvpknLQTj&#10;3GP6fMTJOYmSfijjupngQUCuJkduD8NMkyEP9VLSQTjOn3+NQ/T0FMIPuRpknjQBD/A+Il6euniZ&#10;M/cTJB6YMaAGR24PiQJJXPAlcHc8yNACJ4Eif/CJcd+D+IkPmA17aYAh51M9xM/j5CJD9xACJc89&#10;IngStpDJ4EAL3409wDTPBn/UT1vvx9NAseHnUwZO/wDFUPU4P1FMH+/aVABIeT/MUwf0Pw0Nt4Pk&#10;+EpjceD57SCcJDtwcCMN+Z9NDR5Mkf1USb+O/nQASHcRgYxQDyIOPmYEYGTU98iACQ/c6f8AjRLT&#10;10NHk4FMHbgGgAkMn4caJN0Nt6udTG5MfHxoAsjchOOA/wCl30YHkGDwICO4jw/B/uBUE4YbkRJv&#10;b4P00Hb3I86JNycjpoAMDRIZPw0Hb50Yb578EHTTACi+eP50zAniE7/8NAsQyJ4ZP/g1DT1zU8xA&#10;BIeSwkQmnkUMdtflz6SoAJkJ3/LTJCY/w1DI4TJCfnQA8RwobgiZuKGRx4AKcYK4md4/vkyQncg8&#10;1MkJ4EAPeRGlwDweWmbn4dxMkQA9cwZFDx9xLH3Ez8n8JAset4+DjUwYxx/iKGnuNLAeHn+JGpg8&#10;iZH4/LTwx/8ApoAeH408Men5dxMjtokNumAJuPB86MN26Zbj8aJNxoAeb/uEUy2nhjRJuNLAZG3I&#10;jDceBIbPudxGG7fwJgDLdv34EYG3TzNv30Sbt/zjQBDbs/xESGz76mDZ4ES3MfcSwBo2+BTBt0SG&#10;zJ3FMG37iABu5qZA37iMbunraYAHG3Uzd0S3dPW9XOlgDRt09bUy2nsCYAN3dK2iVvGl8iABttQy&#10;DRgg1DcIArbgaAvB486tTgeNAXg0AUlwPUVPedD9RXZ4P8ip8w/yioAzeaEJ+wvN/wBZShyQTrf4&#10;Ltl5zPrL0mnn+/nWA15TY52y3Y3T1VG4YeP7yn8D2z5Yrip5GepkW/VAPBPn0ZvKKsfJ95yKcouL&#10;5K3GCQ7tq6hREItmpOVtpVKTvDcY2un7mNZuzk44CMYPMtXFfKgng4xzVgHUCNr/ACJaQMTmDzf5&#10;tjeHVkrCqGwRgZs+Aenc8az2Xt3Ll7Z8wqtUnot7OHtkP4ia7ult9SjN2cjI8cnj/FXW2wJpV9PC&#10;fTqVguMh6bgZOsqPMKbJTzJ9BBxkQ0deT9nLgBgfFGHy7uRc3ncSrIKkIf8ABxnT8szGxm9QuR6J&#10;6mUXVraYy4Dlyy3Qy5i9ahg2eTWVwNrWO0S4uSh7RJ/Mh7hfKT4afe1CWUMmJ3mp5Y14zgP2R64n&#10;Px5i5Pu/TPVMzzkmbj+n+b6h2LsDo/spt9oTH3cLO6W4TvrcJJ64dMyqfMW0UkFuBC+0Pern8K8p&#10;as22VHMpKBhftsh8sY1Sme+PGwDQfTIvRJnL6mOvke8YsPPxI6enX/uPb7bzUNGhknbErmgnjB/p&#10;aXGHGueJX2jJJTPAtn28MrXsxFzts/2L1pMqc3kIHRIHHTXdOzPYhVfZIO1T27YuWuLnQsVB1kMj&#10;v+Lj97hOgRMbN0j+3j+D4jzreU2SpJjjc3VdpHR7KW2MfJu6i9NgeqzTjkZ3GqM5NT9tc47QNlZK&#10;ScyoJjiskLp+/jVjuYLNszEctaLdZ8fGZ7XFUTGayF8wYH3eAdoTkZRccHiXGc4pty2cnCbUuWtR&#10;egdSSdt2iDGDmaWqqdPKLlzYj4wQC6Qhrn+X+c/LXH9E6jmDlK3cOUZXbk7I4eWYnm+Bc01A4xuT&#10;9RdsbaCS4O4wNgZ3DW4QhVx+0p8kycnCFew8vubVYw8d5nTu9Ov5TN4yECXGjDcg4+NQ5g3suTwR&#10;nTLcmBdAcUQ3ly6ofGjBM/Ahrz3FQBapXNNz4PKRKVzRyEmBU9m3xqyW7JAR8yBIoUPTNaouBJwS&#10;O/4Fs2zeqN8bPmcYBY3C51HcWtUPMCMCAwHt/EXxNKh7nNb3CY4p9zzg+UXTWtUWPfNxC51P51cK&#10;XbtgsjwOWOf/ADlm8nqQbadMXLZj9QfvoEUkyeStkwc4I9QN3T8ah1RTbKVe0vDix/C441ZJwQZp&#10;0xgDqQXbq572qVIRy5PB3B8tUJE0KBu0SqBzjIHTgHpDGsxZjJ3ESkcrJMnORXxnTb1sTBYzqwic&#10;4ekdQEYD8zSWtU2NsYd55yeb+2gMjpdtHkc8Y1dpHS8xqedAlTC1jQ7sibynzQbJs2fR9+7pp6k5&#10;eSNlj7nKWnbUPVvqOj2wJk/tOGpNK4PPn95B5Wz7NlwLNrGQSSndPlym9stVF7H6jqH7nKikC35h&#10;Brpym9j+CmN20iGu/drqsnq37cBs5d2O8YtCR8wZC5Mi0ioHDJsM84lp7jq7dGQXBnXO5O3zDu8L&#10;jPMKftEp+SttljGCAFuYDLatjXnLNG4wvQYODqL1uJsnJWdO7y5Pu4SC1PngXEI9k7Y0xfQX+rpk&#10;Ks3F5PyzUzOM/DsWc90fUDKVE3NyARILvVS2mThtO227cuMeqNAdqErIwnz7GDIMqrdP243JzeXy&#10;10/9Q4v+mWSg2Y95Yx6RIB8xZjtoZ7tPn0EHAjzypNwenjgWS1JNHMyJeNqRp6Sceb1INtLt2sZy&#10;dRU9xMCGQ1wzJxolK5fvJEwWWSk5p2a9YuY+mVdOVZtQl1SbjHAxtxt9Lm8a5ReS8nBYRiTk3POb&#10;gUjkKbuFiXmhTxwKN6AIdMPUUycUOyflfRy3gbiuLJZxOPaci37Z24GaQnwHz6txDtoO6YaRuRgQ&#10;C0ikyS5yOzYzkLzFW60cDMTHYtqhs54SWub0CcncJzopxbkJDs79yAnMWEVRNNwcnCE9zyyIDNKz&#10;cuf21SzOIy+n/wCNPpC/QlzB+RzH/TGhqdjTWBOEvEkkvzAgSTpeSMbgUUP/AIroEc0HOB4zAtwD&#10;EufG58BFaWc0JbweYo3ptLUOqBEwH7QrTJ5gRs5Bg6nMGg5B6i2DY3Rf2nqNiw8wqQ51agu0K28k&#10;72Al4IC2eYk4txtscGnGvYyT7M5S2vhbMRDgH5uS+uV9snq18+ayEFyAnMbC6CiS5vmFtB5+9n3h&#10;40pXI7zn3FZHkvI2IdtHdGiRHm5tsisIQPueDgQFw4JGnhvMd9AXDjUVAHbXqsbQWzdyeVvz2wuO&#10;Xc4Ma76b0+3C2OaAAtPUJ7i8Q5W8IEmOBdRUn6wlT0ros31wJOmTPAvH+aOQdZUvWSj5/v4T1vlj&#10;nNSonTyPl+Y9GpeQfAE/4ap9cTRszbAcmOLAPmLjkfrUT+DPYa3vMtquPKgqav3IMf0/cXFN/Zy1&#10;brJHuKOudznEq+z+9xgfbJtoeTUR2bbTakLdXIG+EuY11btQ2RuZOyAaPj6i5ieSsgSr2/lPWIuJ&#10;p0/wnknM0yW1v2giFfkjRykKncSeYAME1uMZFWLZF+RtsC6NilMXqvi0+85hMxq22LPbykPWDbVB&#10;IZWVye255RLffj8xY96wYO25KePmWy8xc37PKsH2CBtGAXKLqK1VxtcsyXs0PlWrhV5Qv9nLY0xE&#10;iNp4e09c/fPrYlcg4tmDfAq6VWiYEJ+oqv6QEjXqiDyNx+CGtUpiTkcjwQLMG+jxreKHOOMeRR5T&#10;XX0Qhd40KVsxhsYNS2qTXAyW1drmDP8AxENnBBm+JAsNB0LjE2Fy5kW5U23JbwRnzkWby+Xjgvx+&#10;Wk8qTdnIMB1a5FpEnbNUGz1MFj6iuE8mjaTyUEHf6aytnXjYOibUgIJZBVlSOTEwX7kCEQbfCwHO&#10;Uo1+cbTGxrEffGsgqOq96WeEcEjTWJbaIClmW6aSyTAkaHp2L+jur8wK0kJwJocKLDnmPJGqvh9K&#10;WH0o1QrU+XNC7+PChWJK3F/8pfOBfdNNP5n51fqTIDY8sa+SZF9DaEjzJwbcltfjUdoNrqDYXXBZ&#10;U9AG/kJpLmMY1p+zwZI5qDB5qzslps6l8LbO46oZ7y9Abl27tz3ENZuBuSHDH+IrhWg8Dm9BaJA8&#10;ELUUNnL72tpY/MXIOOgQGKfp9y5bZAXOkQhVidaUOJm2OaMFuNb9s/IRmN9GbgJq/tob6xBB9nbt&#10;B8Io0Qrbh7k7R5mzAhLh0HJcjR6YNyQEQcjjBwLuzkh4aecSdzbxqZKxjc5I1p1HtxRtjhNx9NIc&#10;6oEotKHScncv3OCAFxdLbM6LIZ7vgbWmXTGXvqk7M6Hm0E6xwAKODzF1Q4nElp6nDx9/mW+/jXPT&#10;Zlja1mnCSUnapMBxjlWNjbdf2knvwKHs/p8hp1eZ+2copBqksNpjKavd2fguAIXqLpzZHL5czn59&#10;z4BocmtVYOcPbbJ5Lp22AGD2cw7umRefs4cEbEsrvDbw8bP3J3LbytRcH1oMdwEcB7i04Sdkjf3S&#10;GNw5ckznuJ5wPGM+NB5e4Jczp9w87kHAszzhBWiEx/Ok3JgJjUy5gv8AxEiN/Zsa3ABrgYoB5FW4&#10;0YjQ0jdN0AZ6aSW7qY3b40agDtzVvZycZhqHuael5CQFReBW3DTARPN2ffRiYEx50H3zANffHXUB&#10;7B3FDjYJkZ8ZFMJcgGngV70qab0kLB6C+n5EwMfpIT0QojZKIB4e4neJECFsuzZhcA4jsXFjS6O2&#10;SQOYG520H9oUOT12T7C7uhb3luCXY4Di01jM0GMxMa6ceUeM2c3B8NYbOJeO4fB00iEaTzJZhK8C&#10;rZB4Vp0wbkgVEdgxkWnpqQa6DICDTzsg4x5ENj9GFN/0L9U+0/Aepxv6SvQ+iFdJjcOdywG1IB/u&#10;LAqHJZe3vLXQcjmhOcHUg6g1z2aTa3Q0saQ3k0HGTHHqRkFbWwbI54yDkgfCGYnm8C5pqBmSBzk0&#10;/hoFv7lgTGszSArUtvqadW7THhJk2PBHzhlWb0u3e28YenzEHk9YFndiAx840YlcwctnvsZ8g9VW&#10;f0xDn27hDnkjHbx3+ZqqnyMbbXCZeijjYW9mVH9qhtTCMYiletuA0HyrgOoJGML3R6aQl9qQpA7e&#10;abg58xaE3qAcybAgj6azeoG+p+Kj0vHjGAweMfMGopqVN3B6XFwHrDOG/wAtVVvnvx98fTUPeCQE&#10;xhPbUNw8JG5z8aTCQPvH3gxx5wqtEeE3nPwK1PB+zZOO6qqNmQxccf4i2kCXBh44skxwA5iRLlvG&#10;jxG47eDmJlvb3azYzpCXAPSdnjICOM+QiuxJWQxPM8siz15MLIwRq1SeeFjbHwHtxpMy4YdCSv2N&#10;sf6SzeYDZPHuOC6OMhfzqGScPYGwI4OBVWaOMY8cB7caRCSpfbKDSHFBymatjxhOXehoP/w7HG2x&#10;sLrjzLSzFnUllyA0F0cfUWtSfawNm5vGB9Mgsn5lqJQ0y3A1nSZGbnniJc81TG8nxuc4OXqW0YnG&#10;0ySzgesxzj5ZBKHK55Ljf278PgTpuFa1QlL6iHI3g20xOYOmYfmqHNPbM/Lguo8RwyjvwQHETzLn&#10;Gs9eM92+7HuQeWRYvqyr+407tkDt5W9M5swHtq+ScjKNtZj04x8xZ7UEw5BoNONUOYThzcxmOuhh&#10;bRmPOhJxNG0tcggv3I1Db142ZveR7KTmLB5fMCOeNWqoHjKAYMHlIcOSdCTR5eEAzPUti5fHjQem&#10;5hLjOb0Hs8flrJaD2qfZ4mByC5AodUV4SaubzYAh/TRS1g+6o6WqgcpCyx98nldxUluTf8gdSNYO&#10;OYTELbGbgIpkjqxywJeg40jokqDrbTYBt3rPr24/30YbuMZLxruPqKqt9qm8iwG4/wCRWSaM8bYG&#10;7WnEBEUiA99pPxLazeaD3l7jgtYPhI83eDMPBGcQ4x8tKVjIzJv8domry0Uj77QO3eD3bPpqYSrB&#10;x/EjSmjeSvNaA9uPyxoaN4NhwAuQET0oEOCRN5ftrzYCu2z+VuY7967g6izFnUm7X4IOS4UxnWDm&#10;Amc9z4nfRSBtjyYdmtjheakHT8ap84rBzNW2AJy2R9NDaocEeMvv1y31Fko3k1k5NE+QiclJ9uqL&#10;U4njkOQxy4ESpecWXN6M+RZWRxMXhMEfUWhUvSbm2eM2nGNRTZqlKEX2lkrCcDgJk+rcGsxqCqJs&#10;5HZc8AxJmaTAkblIk4IEeCMGREIdcZu8I5gJjRJvWhIB4O4obgmMnuIa8k+MeOBPchTe4JvDDeeY&#10;3OO+tOb7RHIW2CPjXOrfmrWpG33ltnUUyGnzAvDzysHsZLyhjqwkavjOi3LxtoguQWlW5xs/wDPg&#10;4/LT00jritjrB6wJjg4PLW/UnXDKZNs/0ra5LIzcxkweWpkv3lmTGrHVMIrjrQcvHATOC4H/AEKG&#10;R4Ns2sx8bfluUBourN5ZHDGfOMSZJMHJiWeXcWY5Ki1Lx7tzebEHMjH1FDqCV6eNsfP5aMS+kxQE&#10;xow4k5OAJ7kfU+RIRNt7Y+4w1hc3nPwLcpXPCMPaWxykDyyKHNKHFB7SE9xEpO3lxh7tBxk81Pvt&#10;Hp2gk4ng5lYwakH76vjym5dMmzGOA5Rx9S6sBcSNzLSYI9PVW2UXNHrlke9qQD/OkOT9MtQ+zuFD&#10;qCl3EnJg5gSJ6TzDfGx20fBdWhOHF5yeCP6SmfZMUY8GqSO7cGQSLgp+mUkjPHrBPb+H41MZzAlz&#10;Hf6SPOJPuetGdB3hB28cABY+paQI7RoWz+qGTPfgvAXAk5fzow4l8ueDvM+nzR99YmQZGA70HBzb&#10;auzOaC3bHGfmC0yD/wAxJoHXkyoHjaAe8wWsBOYsNqSsB3DwB041apw4HA2PGE/V5ZOBYzVhG0yz&#10;waZviraSZjnFVcVRgJnOVB3lQDMS8bUTJKTJGO9GdU8jPBxp3cMy4uxJo2NwLSNkdYNmEyOEx7cB&#10;BLB26eGMlxJclIGkV4QcbnR1IOmslmjzAPHGjDiYEgHnOs0ncz3kmGBPRpafHvArlxdJjTSSS2TM&#10;ErVSjfG89EfcGqqrTTAyxl0kmZrs6gbuz3Y3zolL3AzaKocrGS4rg3Hqc/OoSwsjwbbdgRx6iqrg&#10;mPJ31ZHmdtj76GkbjjEA0HGgoA7hvjHyM6TdngHeRLfCBIs9JMHIXJ44OBBOEiTDATIk4GMwscYE&#10;NG3I8JjgVw3PA2wX1RcBnpG6mPCFgH76JOGePgUMmQeCPgTBYNbkcxjwKG4bkgzqybu2D8iecW48&#10;6WMKq3nDlt8iuzd42cts57ZumqqQd750BtkUTk2D7i+PJnuefSxp4c038oI7CzEYyXM6sssmFngW&#10;Y6FovQfeabvA/qKuP7cDjJ1EiuxxoORwS3nWMhHgOCLeX3s8Cu1LvJjKrDkJy4/hoPT7wcAzwRq1&#10;SO5GQ+A60bgGaknhJwTeTfiJ5u8stsBuD4qGzRm5CTImd8xj+mtS4T5pW54Mdw8YeBVsjhlu2CPn&#10;q1TQmAaoZG4zFxpyXA8Z3MZuBM23Ic8CMNx2eNImTPAnXCQlT9YEDkj4FdhvG0ecKw0jckHAj0je&#10;WSZ0FBpzyePYB5Doa8GOMV6M+dDXE4x54EYlYxueNDngUlxLyRk9xTGbPArg8l+7Z4E8OX488CzH&#10;OPzQPM244x5+BDXDMevgVkk7PBx8CZ3cdxZe6vcWOMseSskBL3cSsEg6yurj2Yh4I+oqtN+Xg8tM&#10;4JGrddD4JuQkasg2l4YTczzBqnyv0uBZ1fWD9ubg04+opZumq/Hw0KEjBGeMeQPL6aP7w3dy6zHp&#10;xjTDJ2PecCmTiV6mj+mslr9dG6cDPZr9+mpZ2zPZfcbOMaeqEnINArW4k4y6sCDPxYx4I1cqWpjt&#10;OP8AiZZThtyGR6XkIHRUxuzxpogymseMa1nFIRbkHGTOphHgteBKRs3JiY1MmDccBAYE5LgMrm8v&#10;s57KBDBjWmzSVkMM6zjdLRFcRhJmw1FLn84xtrMB0Yckbblk0zLIDk1EQ06t3NRnaIRCJtJJb5gN&#10;EkijiWEE3AXzENwr8W+mMpP0RMMfoiXauzx521Jg+c3XFXpDEuk9gE0IJ7u/mLkud4lmP1Zpp76v&#10;adDyy/Vcuv8AMaySSEjceZ8RVaoqJHMGZoeoujhy+989rlqn1AMcqbXoz/qf4V5TjMq67Sv79D0F&#10;+LTUeeMylJ2bgwYx/wBEcHpU6USW9nj4Fo9Uenf3h3kCqvoBb417VpOY1Wn8OI8+9WKW0/ZpO28D&#10;bd26sezyQel4U0dnIs+fjbxlyLoqiTjlMqx8y4svNN6eH6K/jbqWwk2y9z4Q64ZjDk8tZnXktGz9&#10;pgZW4yK9Eckd61+2FVCv64bnl+4B1IPMXNYlUlcpHo6eP1DoJtVUgwJ07jN/4qOPOpY2+NMjJgXp&#10;/ieZPPg0X/x+haJQtJmmZ/REs/ITGVdVbGKpkwx2YwYDLD5lmvjQOJika66+BqYWIqTK8GG1UnSj&#10;JsPJaJH1LiIzCl7JMasknbtjOce/CH9JXC2yN5Q414nrIdrrbqetphJqOFtt8j1AOYA/DXMq9X6g&#10;oCXT6XHZx8fmLgSoNmL1hMTNjBtr1bljmBTE18f38BwnM2FddYY36UvR6Ve5pRDhpng1IFVY2sEH&#10;EuzVLSw5LWE1ZBINLGpsEA4FEOHBH6fQjT2iO0fQIcZE4QOAmdGJZ6Rigzoc/dXkrRmurPu9g/VN&#10;aj8IzjgUTdiJ6B2RSvRcizwr7pqzg+8dopTCKVkWFQlNKQ/eUJNXrqROq8sSSSUEeFMEiRmVyN6/&#10;5IcaCxrXdlNdjpuY4zAuBJpkU8prVq1r9uoHdDxy9be0x84iusr24Elvs4Q3NK2ssqQhJo8ewcuA&#10;fUIsxK8suTilx8nmd9fzMrl6LOTp1CT+h+X8m2C2w6id7eJo8JkOIcA1SKk2ouIGfOzk6i5wmhBy&#10;see6QxPiKVQcvmNQzYATcA/MXSYH9nUBjOGqPp6Bt5Lm1rVV/Maps3pMk+mO/v2JXEA+mu3mc0cv&#10;G2Bmx3PpWxCVk2d9iyGSnbWBDj/nWtbPxyls5OaO0O2LTXrlNaq+n+E8lyad445rjZuSWk7SnenB&#10;0xrkutKf7Ye4IOmLT99dLesxtQbTWbbgF9vEA/51Sa0ZkZyXfGwLekIoyeDGuY61ynbgh2MU2Lt/&#10;Kcu0nMHLCYnZx8fKWtDH3zHtrm9nvIZtej81b84mA4x4+Z1PcXXPOeR2glMJo2C2x3y4+UNZWNw9&#10;fuTwQA/DR5w8I5WqUWRlT0u3wwLhictORCEucYC4buYCYIwFQGYN7JdbjXSE4I2gbHePPqfOuXZx&#10;OCTJ6+NBwISJNa2bvO5313VSdSMplYbTLju27nRXmnI3BAkx31s1Lzx7cxwHKrnVNNpLtk9Ap5Iy&#10;S1ycITiH9Pvqqtx2SHgv241m9HvJjOB88pPhjV2Z0/Zcng1SRuFl0VCLi+N5gRy2PB+mNB9SAh8C&#10;h3Nzvh5kfLUxwQYWXI1uak0j0GkU+8es5cCCBjnILmEQ2YDHBYCE9w3MckVbmG0CdPJcBhAfINQ5&#10;4SXM5SCBsApHvUJ3ECR4bdtG5wQakd23cIj0wl7JmMHj5tz51VablZGxDx/eDfuI8SXuec81Ix8p&#10;DhgB7PG8cn0C6ZeX3ESeU+2t4DWiaWn7isgyYx4IAf8AehpG+8tsEdr8JIpP1eZ6OV3iXvvHlq7U&#10;vsrezVzjgu4OoRXCRuGUtICCBjvBumtIqDaAyoyU5PaHtrlopPyYbONl8+304QnF7P5mRZ6RxMWz&#10;3W1I7Suzja45eNj4wazjy+4gMnZknDkAYD/Uur4ASmFQDjZAcx8ZBWv/AGqhuJpNmZDmgut7gv3F&#10;cJgzbBIds29oj6hBdxVWYTAjkutdJb5dtLNAhy+VitgcmBkTzwbl+IG7dNMkIONznukg8tWobNzA&#10;PdrFuNwLUXy8+UFVl84cwE1gXIB6S2CTzCk20lfP7+s30rhVQ5xPJdKpCfAD227bWAzSeDMy3axb&#10;gu3PnSHbpYnaDxNsk+DMTxhPkIX9xDag2gOZxOgGj1Lap45WN595Pb+kpjeRjbZP+xWEbnFkpt4R&#10;zNgRxgttbupbUPaRPGzmYnNAdTKsnjZnJWMtYHtxk1SEWP6cGeDUjIlOcfQa3mlnPGfP07iMDrhs&#10;zGeC/ntLK5481Ofcj8xAWdxyXBHwDTT45x+1JUDl4TGY+ddc7C60l0kGB45PbCMV0i4bmhBxucnA&#10;r5Q7gj/2DzFqf4WsdjJtbTQ/WI22Pa8nWBndGyHpDGq1R4xyqXY2wLj0nU8C04mwMkA2O5gK8MTm&#10;DGukKD9XedPGXtLETcPxFxj5ylprWdBCQ22xnxHK7eXvf7SfOTUVwmlQNpC2yHuR2uWRbNtI2dy6&#10;krEbk5SRk5Yxrj+bjms1e2YGJSGJ01maTFSv7Tau6ZW38Rns0eOZ3NsEZ7mquipXJxsGQA+Xq/tq&#10;70H6trmUM+1J0fdI+YIfHHGr282NzZm2O/cn0eb8iNed8MxvSLec/wDuzkO+yOc0vNYmS1jup5vL&#10;yQDwQcZFcJgO8SyG0MPLRhw3Gzzh4P5411qDmHFbHL9wbYzcZE84eNmA9EGcnUWqVxJ/6hlUdi3c&#10;1bnjWDkIRyTHHqW+mhAl5p0vrCYyp6ByE9uDS5Xc+ou9tjfrEPXM1lUEyPbDy3JPgrz3k8rcvyYA&#10;3Vdm9uWubIQXDLT63ZrLEuq7nwneFeeswRnMThlQBOAj6lrjVPmnrGVO5ZYG26jj6hLS5Rl5GxnO&#10;NycuO6rgzkZJlkZsS4LqxXJBLg88qTt4mOdvi2R6i2z1f6Tl1ST5joXJePqe+slb7L3LwoAxsbcH&#10;wy8a782B7O5/IWzELxiJuFv1FpwkKB39Q3hvJxx8GmFU9xXlKQE3PtwRI/3Fz364G3CYyGnOypCA&#10;pHU0KUZHI/AvMem9n9RXd/mT4re55vfRTFZfYZiKm9w6crSTvZ9tKmsEtlRSS/ehXBiXdVL7I5S2&#10;GAwZVbuC6vHgXDexOvCydycLa64c/n/Mu9ibWBs2WNycQ47WovvRJUqs0+ibVtkOYbC5CYZzarcx&#10;P7SuIdpFUEpWdPpbvwnm79QSMV56xk6mT08DZ8VuHlaReNcozgm8jOaM5SXFFTvEfaD2+dpPTmM+&#10;tx+YrVL6glzYf3G4YiwchHvAHTt8xXal27aMoDOdSPp/sLVEJNCrAjZ/LjtnnHzR2u4sBnFJuZO2&#10;A5v8suoTwLVJxMMbnRB8W4VDSSNs/v7y+EoO0WwnVbh0hS9cSGs5CDAfWG1tEH38iqryqJdTA3zb&#10;cSjjJ1C/4VyuRuWknJ5kzu2R/C76wGtKoqOofaX763B01EmEq1/5ToHZNVVnzDO2CoBzKdHjD5vT&#10;V22ZvGwbEDk5cHl+NYzL9yDLjmjBcjRig64HGSyYCe6FYqtfykWMm1OO6pXu01IBmEGgMttXxxsv&#10;ZS0gI/vBvLXPezvaY5YTHczAEODzF2NL5o23beTPsnmLzfJw2xnHqsJCpKrDmnaZR7aT2JlBpxuP&#10;31lcvI9mRNEGTzFqm3SsG01bACzBvBicu13FD2Nt8DnG8BbCMXLW0ma1WPsOL9WJbkK/kCU0l7Jn&#10;KcDaVZ/MVJp+VkbEvR9QS1TaZVA7gGDMBcZNK2qfVBBy2Ysen7LbWLCmt/5G06Eq0GvN2t2Q8ZFd&#10;mcjkrOXe2WiRqhzB4PeQQcsxOYs3ryrP7HfuQDW0lFqqzaS5UZT7CyVROGU1eggg5N3TXpNsrHLp&#10;lJWMq9lHHaujGTrryLG49m1uPpjWkbL/AFgB0q9svzlIEerpeP3V12FximxOnOemQlNVufMdXbeP&#10;VzJB/X0nBnHqEbeBUmV7Hyz6XMXL99cMQWm2u41sEj9biUztljnFpwEmkO3ggc/tQf8AhGtUZsx9&#10;k9sScFsJNW2XJHB+ykdFKjbbDi9MK2N/aQ9k+xuXSEmOAAtPqd9apUEwlz97uEfAMV0lr3ENZ1Ru&#10;cpPMjacG63Vz3Se1SQQPXzw01uOicsY0U2ianHRWztmWajOaO63Dd0xl8CZ2sVIKSS7AHnE5Y1g8&#10;82uEctgMGACjA4LzO/8Asq+EI2eS6yFiVxAQXz444OImJP7W4FIe2X7VHrmxGa7jIW0RsLkrsZuz&#10;bSoZ4PM5i5vodu2lrYAYACwWrqskwJNnI3zmC64jGK4nOmqaRTUmS7WJoyckOGDp6o/GsZpeaS6M&#10;fZUBy43hbhENeM5i2mL55MmJbxOWMqp8vmnZr3eYzix2rtzwJ8JBGdLVI4ktJUxZDqGXN802gTqW&#10;kBg07guXa4FW5xtcZOXtmP2iMfUV8cUfUVbOWMEtBbCMX3kid2wpJkrqgc7HkAIcervP/aqTNNgb&#10;2ZDfP4DiZhGK7cL38C6io/Y/KabGAzk++GH5vAqHtk2yS6WyU+B9zNMYxLFmutb9nNlELasYeac4&#10;nDmWvcEfGPSuLVJW4nT9kxf3yj6a2D1W9jcpr+dHfzsFxq3EUrYfnmgWwbaKbHJJscLb9MXQ8Ciy&#10;dsYtxm73DlHaBS72ZTGVbgC4ZwJU9wQctGcMeoZv1F0JXlSdgyBjAE9t0PSIT51idF0PManG+jYA&#10;uR8q4kwsm3pDUoUppDosm8zZ8aPgGJbBbcypkdswu7641LiUr2VuWbI8EYM4y2/HjjSbzCXNpiDt&#10;LUgHy/8AUuYfk227Z1qamKOM6oJMY6jAFye4a7qLq6YbG59O2zFtH7OEmqQa2yX7I9nUtH9oTPt4&#10;jJqj1VZJhtQo9s2O2gYlx+YtN3ObWRa48f3jFTylu2TDi3aAzGzc9js325y9npE1efGiWzPa5TlN&#10;ubzxiWaGtWm3uKZOJHIZk93aWg3h6T9vGrhK9l7amyY9xuPfMLyQJ6cm2TFrkemI/DNsX6BcNqHr&#10;CEbSEBoACbxk/s3+pc3y/bB9odEzG5GTmKk7SJe5ms2AGA5XEZOYRTKPpMbNzz+XzCK3GYbHq/uI&#10;snzNLkt/SdjS8baTykEAQW946g/fWkN2Y5O2PGYAuVqLnuRzByaYgNfyN/yK7PJxNqhvwG0wD1Vp&#10;uOeNIoOVjms6A5ecHMtoD60lUdquZVTctPvEd26QbbuIC331sM+59MWoRAZfK9wZHeRnFeeFukc9&#10;/wCVJoA0in6DkNKkYv3h98mbcV22XkhWqN9qjmakO2bacHmLAWcvezhsc2/XIPM8CTfaRJaelx2b&#10;AG+OuWQidSk+3GhTAjmMZwh043HMIsNnGzedQDfOWB7gSF1PGjH/ABAevHOe1j8sS0JnUA3I8gPh&#10;XOCOPGkuS3yxNNpyLMJoNy5s8yPlWyKHL5O9cvT9mguG8ttx5F6fUnsfkL+Xf1qxauPp5FDlexuX&#10;U3MTzKQg6RdMvHB8q5f7XGl7cc+bpxnK/WI2lUe2A21Rxj/5kX86pPbH2qc3nM1uTAgil1P7uFdF&#10;VJtgksY30BmIhvSeYJcos64JKp8+glrERN4L5S65DpUnvo94S5/1D049X+Ry6ZU4fXFvrf7yNadU&#10;HYrOSzWN+DRILlri3ZXXkxk7K9H7OEjopd5/y0e2ybbGz9sxDG+FgIrZsJTQck4/I3HHMX0cALYb&#10;umP3F6BbB9ne7MgPwguOXnU8iBccjmDaP2mAAsAyrqjYPtYbSeSngNNRY7pbgyFT0QrQSd7U/Se7&#10;cGpGRZjONidMOSHM2kYiOiXdS7kUzZnVjadsnzmM5RhcatwWeBXCebTKcpWXYHJxD0upxodjFETk&#10;ttOe9oE4lOyuQgCGnO0Jm41R6WSDB3sS5Xk7OsJxOjzWcTy3AQtzdmyPVZtEnW0uoz2QF3Jvyx9y&#10;D3okelY9zbHgDax/6EhO2WpOhKHnklkM+PHGx3x685jknH/LGt4HtUl0HADJ5hS/9NcKt5w2gvmg&#10;1I7VvmqY3GOWjAa+Ulzpq1FSvIClLD0CHtQlwbGO1g8wRVzr6zEnkNVSE7N4cRHRNVlbL31g7OeN&#10;jD/+RVs3mIlL5hLnjY+8zUTePp3VFk3WK2xHRJPNmj6HG8mJ2Bnwm8YylEQl1dsbI/VnouavQBjn&#10;m8R8y22Ljjg+JEts2b+rPTE+l08fm0zPCl3YjYv+lb9J9l9J7HJLvMB7bp5pXHPGeOPuo/E9z0xP&#10;9MweoPVbpgIzxsDlcbv01ZKD2XyGBsBtBTgnEBNUhCiW/PKXewNscc1twE8rgUyoGbltKWLNtxk5&#10;iR0aRAyPZfR7ltnlTUkA/Lz/AMqxmqPVPo+cX3LD76Tze4qTVkwmVEucED65B/Ggg91aFRe3hzOC&#10;ADADeIOpd534Uf8AqQ7l9TdxY/ovpnnvtU2fzqmyHxgthurbKDrinJJTDFtNTlcTC0Xdm3RgXpw8&#10;pOUzIQO0mO8QDFpkL768/fWI9VNlLWR5xJLpOqQYlmXy423I+H6gJm1me0/OJ1GM7lsctm7u2n34&#10;10tS9LzZzYZvAFHBaurnvYHtMkNN+zTViLBauXCl78HdH766imlUSl5fncdR/wBX2rlvgjW1S2o1&#10;RTwkulTbs2cA3wLjlrlfaxs3kEyZf1O+LL7enbtZFT3lUVHW1YHcyo5RhZlHbu9xdXN5eON6x3kA&#10;nBhl9ptcCzHQldz5hqJrjN9k+z9lJ225xyq45GK6R6XPf+WJbwzlb2NkeCM5W8bgXT7iZriYNpIP&#10;eWHGQv3ZHh1A5M2YuQgFgJzNXgXPTcNZuHWws1tVnHLz1e5jKr7lm+K4gJqk99c91ZOJ8zcnZuWN&#10;y3yx2l6Tf8TJUZ6ds5us4x+ZwRoDPOxXIz7ycQ7nlJPWy436i1KLO2ci/Ycbyj98fnE33zzEep/a&#10;B285BJKe4GbW0S3wQQLoRvTcpmtOWf7LyyLjlxu2yuvQGbakBGpRjGsulslr7P8Aaaifs3b/ANxd&#10;p5bo+db48BbgI1KJt48atPq0XJkyqKfGujOTS1VEqCvJA5sOXIN4dWrhCD4IPpwqnVD6w3Y9Mm7B&#10;AIgYy2rnxlmTEtkqrNlO2335HunJs02XzZzPqjcmPyylLcXQdF1hOm0p7NC+LZtfOs3Z1ZNnIzwR&#10;8ZOYT341stAygY3AScu2sXP592OVXLO65a5aiMT4rJs8kZI5DgsF822VUP1d6Te/bSVRtjibmblu&#10;3C+BdWTOqZfu9owR2f3lxrK6wnTavZq5p7dR25eUhPBZgWr+zPnFeRlvX4VK4TkucsBWmzwPVbbJ&#10;UEppKbAc78Ibl5d1OM0ayuV7eJi8csZbIQFnEfNITgXkvMNpE2nE23x++K4P/J7sK9evVb3KlaCP&#10;NZkATcxPabhPJj4F7an6izwSlVX5jTuz6nZ/13UlRiG1biu7sLJ+ysN2qetxu24s2B7cbjmEFxgg&#10;+ZYb6xnrGTqpJd2bBaHLyeXxri2XvHL96COA+7wXbah9dbtYJT9Q9Dq49cSy2lTaTgE4MMWo9ciz&#10;p6YVJU84kIJlNaq3eNxy2zbJ/KuRagoskDlizYXXjp5y7Qsa9DvVX9X8snbPn9TyorgxLVu73MHu&#10;rUus7YOcpQHoOk60MyBu08mGMmoS0KP+fEuiqTmExjvwPD3N309Lv/srVJ487Hkr6CTsRODDFdG2&#10;Gsf2P7UPtON9LX8qK3cty2yEKKxnT6LO4Y11pfHlQUe/Ze3najg8sqwfa5sjoKNkxcxg3eMhdMg8&#10;C0KsJg3ZzoEt0ifUFBkWJzzapSkyenk5rRI2+mNzdyLnpuFiyf8ADmnCtVuFJl+y8lMe2So+8Rj1&#10;R9yNdF+mZsZrJ/TBMQW4iCtuBFQyRzSmHOjBUYh2xcwauDil5LMhAgjfCJb6l1clkuTOoVWdWrmT&#10;0PCxB4obTNh7YNePt2YlHLLtwf8ApXXFMUhJpCz9BmfOteaur9sHqzsqzlIGwZqVm6b8snjXmnWG&#10;yfaLRg+zXgHRGXUcttcMcHzLmMngJUmJ08h/wnbcp85YqE1+wdQjrQe5Ajj1I7XTWXVHW5J1vzeA&#10;Nhs0Fqe+q1L5o57BfGgOJu5GK2MfjQzZfLxzIb6Od6cDgVsTf/uXlEX9m3oy36rj/B93+R6bN5rx&#10;9W2c7M6Hm1eOX25g3iBn1F1nQ/qpzptuMZrWC1qe4ukNl7OmKMl25y1jrE+L/EWnS+pBmzufZwjX&#10;vENPTK0Wv4Tx9yGyW2MOXak9WsZtGOalIH4Ylwhts2XzWnnJ4AguBu8z5F7FvKo3+/A2tWRiXB9U&#10;bUG01evmFjeI2/8AZhrL0dvfm9AHYza/KYH6vjhtM3J5U8/tAiKm7VJO9pup7MGmFv8AdiKoVASf&#10;SeojuYAFb23VzTW11RtIbbQpSxbPJVu71n/aRd/9lfqJ4wpfUcHbb8X6SKYnrYlfmqOaWbgk7m2C&#10;M/MLzF1pTdcfZWXANBaI6I6ELV5MAVm9N7H5i2vuW1pxB5iA1g3JATBHwcq2u/TNiNOL6JqzvbbB&#10;twoc1HsWxj3I3HMbNs/AuIdncne1bNgM23OIXTWVziXuZU2A8eHFzdNsr5sT2oPaPmwJwG033i6K&#10;3aTuiVJ7Yeb+U7Mk/qlsmZHxn81EQLfmEu99c3zCTsm0xPHfFZu6eqt4rT1kJTO5Dudi2YeoQgu+&#10;uFXE83lzjgBcWZ6s6Zu5IFG8bvv5Dwaup1FDnmzt6wH7M+uR+WRB6fqxyFtgc2tT+dDR1A93k5oz&#10;67jmKKZjLO2/0QIc4JMY8hro/LH3FjMweOd5PHGt+eU29ZtmJnOpvAumq3NKXG5bHjg6aEfZj45z&#10;Wmb0/NN5cggjPbj8wiPVZT/9YggZnuR2tRQ5fJxxvQQcuBa04mkxlsxA8jlQsZNIdrvrTTuB3VFE&#10;mnq9uXNOPpxfEONvyx+f9NcfOCEbEwR8a9UHk0bThkxYGmom4ZeLT0smNcc7aKLbBc742Bk6nzrU&#10;xc2ptbDFycKrcX8JVabcXmysipNP6LYECuG8LrTGHiDH56eHbQ3eO4lvGBABK4mcah7xgSGRAEwZ&#10;Bpkie4x5Ez8inGA0hFMbkH3EyRMtyIAPDStpmBTB8vHGgAaTJnSuaaecIaS4lgQ3HgSHnX0nLf50&#10;wB4Y+4niD8aeGnvkQAhjRJv0MaTcaJN+ZjQAumDGoZMnB1ES+dQyIFiGTUUMkwTJCKG4J3+YqBg8&#10;RxgTO8IaQiZ3jBnU4BK5gT1zwIONwnriWUEy4nsaGjJgUwbhAE5Shj7ihjtp4ZPxIEAPW/AvpfO8&#10;d9IhFOAvkSIPwJXEvPggVADJHA+BMktp634EkE5D40sCmYEsCYBD40lMJnzqGMf8NADacT1vkJ64&#10;K4gBkY09wfDSJkyRpD9w9tACGRLjSGTGplvucxACb++pnAofBkT1wkfGgB65/wBNM3NNK3+RPDJ/&#10;EQA9/lpE5mRM408Mncv5OogB4bfvqYMf4caht/Anhk7iAHhjTw+ZktKHvGmk3Jp44/00ATBkLwd9&#10;MkIOPJAnuqmbnj40APDJz0SHzP4aGjJg+dEv0kAPEJgHnTw+hBHqJm53+5zUt4JGJADwyEjzxp65&#10;34OmofydQXLTNzT+mlgPDz/Ipgyd/SUO5g+InuBADwx4LEF8RFM+cCZ4/kSITn9NMAmW+/AkMY+N&#10;MtyE/bUwY8aWAyMfIwJbvj/uk8S7/wDCp4ZEAMjHjUNw37nL6qPfPwIa4QANIPAoe76fItolb1OQ&#10;mSDwIKAbpQEwQAKmR5CZONTCDJH8iVvB8RADLf3LS+k5bx30zbx54P00AIaeUPTg+RTODJy0APfx&#10;PppDtwZO+mcCmDH3/MQA8MngPb1U9vGD5PhpkZO/3E9qBz/7jQTkwY9T3+anh3IB5FD5KegQA8TJ&#10;wcCZ0/I5aRCY88aZGPGTBYQA8MfcjBy09b+Ambf4mraT3HwIKB654OomSZMiVzBn+ElwcH6aAEQg&#10;4PkT1zuRnUO5ZsJe4gB4hMY/4iVzHn8xQ+Mf8RPXMHyIARLkef8ACUOP3E8Tle+lcHB+IgCHx50r&#10;ng/DSJcj4+NM8A8f90gnFB7iXH86WD4CRCIAhkHjImf5yJ4nM6Q02mAfPGmU9b7iVz46AES5AkNM&#10;/wAO4lAgB63+RfS+RjJc+onh8oCAFg7iWp3P/Ylb7/fTJCDt+Z8NAH0nNPgS9z4SQ8g8/GgWPERI&#10;fKAhu748nMjRIeRUAPD5eNTB/XUPp8hEhj1M6CcJDRIZPyIa35iJN/BBpoAMNyIkMmAedB9PgRJv&#10;7mpAgAwMY+5x+YpgyfiIa3HZH7iJDt/UVBOPNx+Pj6iJNyEt4/hIaPmKYPx/VIgCyN0Yb8xVtuRH&#10;m+dABgZO/GjDfx9//Ag7cncg4ESZk5HUgQAeHnyIkPl/i2kNGMkeREhpgEweTgTxCYPkTIyJm4O3&#10;9NAseuJ67p+4odwcCWNAwJXPjpm5j+IoaVzBk76BZMueBMuPfUMhCcaRCD89ACuY+DgUMhMeePqJ&#10;EITXwfCTMfXQMEl8iZ4MiX/wiAF76h28Hzp4luMeT8RM2+4lgMkz/ET1v+Glb08CegQAm/uHUwdy&#10;POmRjwZIPpqcgWOD5qeGMffAmRj/APhESGMvcOmAPDGpgxpN2eNHm49NACG3xowzb9yNIY0Yby9A&#10;DLdvgRgbf8imN26JNxoAht2eD4aMDZqYNuS4jA26AIbduiQ26eGNEm40AMjGpgx/w08NuiQxoAZG&#10;3xqYNunhjUwY0AQxt08MamYE8MaAIYxp63gUhJAEdM208kgBKGQamJtAEEihkUwngQ1wgAa4QF5k&#10;JjRhwgLgiAKq8VJmGQf4Su0wIqTMP3EAUOcczB5ax+YZHOODzba1mcf5SyaaE1P7xRuGHnjtckbb&#10;7Vngg5JBaax+RyttvrG9p3NIi6i9YCTkbOZHMm2oHlrnUgxxvWMEHJI6FbSUAXxxMBhbHeBBn1W3&#10;+lZjQZHLyYnj/wDKlSqB45YDfNoD5B3REVk2Ly/ee1cB/wCylSSgeo+j9PeYz29IpLhVuWzfsXs7&#10;AzP7UTzPGiVWS+XfY98HrjdC1BeDwqkyOaNpOy0dO4LVSIW63cNp1XSR6yn15J5swcvt5fCIG7qL&#10;PZhL20cuBuf1CXVapxVA5q5fXkBZj3xsfXth6atckiS5yik0vPHske9pB0426UwcTGs3OPVIqrvG&#10;NzZNwLf9i9YSGm3p3L7g8pYuTd0ynsXH9PiOgwqWzZUePf6PpGyt/UvrSOUyo0DHeIHAuX4PmR6l&#10;/VUnVPT6VBeAzk1CNu5ggW+Uv66kuaX/AOk9+Dp3ES9PrPNpvMN+sCHHatryXJ5nK9JY89zhfs0X&#10;dt6aeB29RL2XFlzeBh6BA0vu6vTdmSAfo1hkwLmagKhZVk39D5pp2C23Ax99dTS2SghbhiEVcxD0&#10;s+DQZlFdNr7/ABAJmF5BGe9qeWvG71rtpc5fV5uBbrccvKMRBeP3l7ROXnZ4sbg2W4vJD1/Ps9HU&#10;EpnDQ4t9JpOBj9zvLp+X0bpmS9ZXTP416e74fEabPzjaDvd8dslsngjWYgmgqbG+n04Po9Nv38aA&#10;zDbxKSypjNXnlcvv3oFxxtQ2yTatnoMemG7pjHwLh+TORp7JPhIj1L+biOx5m5miwotnUe95fCTN&#10;sG0RzWD08yjAIcHKtiXN5HhIFp1UezNt2g6fMWMuCL+mISa1Vn8yZOa2TLsYMkIRMwJ4ZNNJurjE&#10;CTdxp4EzbTPAnm5MeRTgIa0Kk6b3wgI4/NVPwDuY1pEvnG7NgYPxEp9tQ9ISmjccBDwcvd9NXCTs&#10;xtmW/h+9M3QtPuKks/aSWYz5yI9LxuQkBHB5q+lJ0VSc4HuwI3OpvhSlQFxK2wXoMALlwvM+dZvM&#10;LgZ0dsw4OYrJQ9QOWc+svNQN3qZ1+fKA3ieU+OWyk5o/7O1FcJ3864zmFNuZk5OZyAuPmrrSmyDq&#10;QlRs3j621GUpOb+VU9vL3MD3A5042/M+iiE5ykk0xP0zFKbZjj0fu7ofLW1yKTuTNrz8FuAYrWmo&#10;dUUnjc5wCZmHy/fUxnNCSTIbUC4tafuLUTumZSZjPJg9ck9mBbt8y0vRT1I9mclbSk9VPz3Ht23b&#10;XDbyaS6B6dtADJd01sFL7XHtEjfM2YN4gIUXN4E7ubbPhDorD1urSRyl+2AGZAERr/yy8bZ4zHBU&#10;b5s202rN0UQ/kXZkjmFYVtn34rMNq2S73Ppwq0yz1UGMRLzyalJH1PkWZmeZsVC2zp8ZyZKkJ2zg&#10;ScffZUEILYCOrdxdvVYPsRkeVR6dsQiNle6z9WxkEe8sDiHA31LZFxdt824Tp42AzeWhvfLELBHA&#10;ueTmVZLtnTwsK3HK3DeGc4m04lrGW33W6j6gy4IFzS8rQknmIGcHTdfvqt7I5pUft39a3Goxbz7k&#10;aD1ZcmT18/j83Tt9xWpxhFN5g2jWtqDiUztyxfvAW9K0599Y/NKLlMtmII4AexOOosxeVI5ePT74&#10;e5GiVQbQCdnAbQWrI+X410LoW1tnC+bYUOoKXIwc3uZAQqp88bjZkwQLTiOHrlkx+JqjVJ+z7145&#10;PBYuRj6aSkHbRlbi5HkSl5CByLcnGzfeWQDB6nM9xZvMKfIzIeBOvEXEzfL1iyrVNKTIzkpzOdOM&#10;nLVJk/sxAGVqryuCPxgZm/s6RTa4tQYaRvjJ76skjnjmWuccCGy8YzPcEaMTST4B400Ua1UHZzyX&#10;MXl/P1FztP3l5zkTR5sWEVlBeJfUprA+fT6V8wpzApQWuKD0xL9eJ+VJIqS+icxfkECPEaKCBKOB&#10;fkCeINfPH2gfoAemPMi41Dbk7iRCL8n4Jm8LqP1UJgINeyPH1C2/zwLlAkeNXGiKncymbMXgT242&#10;5RkGpXJs8Rqe8e480mDltMajDBqGtezD+RB9kcwmz+S745BbtlKJyPvx/EWe0/topScTHf4H1uO1&#10;dcjW2UnNNN9G29oZPOW5GrHJbUdPSYntQ2JyWp2xzNrQ3uqXTEvMGrJXMZI9OwcgtxjKvZ6oB7tL&#10;jhv5N1L/ALxLxtqypHrxzZc+0QD09VO0hVKsOfcmoz2NDbGP8NGHDPATIdDSDwLLJx5mPBnRjeMf&#10;Gg+/9xGGesNLPqDZtleyOdVsQ7aWguRjFdXaXq5y9zJJiemJ3KijMT2kdzjWv+pBQm60e+msf9oN&#10;/crZ9q9KOPtFRFQtgZ2jojZ79GNeFczcytnOyEPyvL/uPbeWcB0yo8v5zPdoGzcc+ks1Yd8nLJ4F&#10;5nVBsLmts4YLWMa9eXlSMmZDmjtagirl2qHGN6CMJxY7v5wrE5ezWQgq2zb5mw0STuHkZNaXctiZ&#10;wcCAvG5F6PzSl5c/mz7HawE/0LkvahQ5JOQ8EHAvcMLzD1S0WaejxHjuT5f6YD0HtMbSRsds8Y7x&#10;Amq3raXzaxEH0W7YlirnmelN+n0en0LuFHNdZqvT0C5NJnA4JgX44ZjCTIqm1jwlH6f/ALKtjhxq&#10;KNw1LrCZuY4xnVkoN5gIeCBVBp6L3GlL3hGb3HAo38NitdB6Do+VuHMYz3tSBDagH7Feg6fMUOT1&#10;Q2cjAGAFuNU+oKwJAQ4VlIS2007tkrbiac+NVB+8vZ0y4f6ihE5a20o8PAxbj6I/JGmb8ahp0Ct8&#10;BFwX042yHpzUSG3SgGxwJwbfGj8nlZHJMi1Sm9mbl49YwRgKO4o3z1r19uoGMEZppmzJGTAtTqSm&#10;+zXpw+WVDRjs9BfjrR9ICeSjcB5+NARtCRkwLa3kvGZsCPmJkcrbQEAZI0nD6Cy7J9nsE1c4IwZF&#10;adsuydvTwwQNrRLimbK6gbMHJ447WpzBp7aRXhJrLgNrGcfUWOpb9ZdmuvultKqjlFvJyRlsrSKL&#10;9gmwOnGmZe3IbjTLNxZmOP4q0XPtEHXUjqgk4bbmH+xi0/kV8bkstsZgXIBltEIJYDSdQDlU+zn0&#10;Xi6ccScjwZ42B/8AvWLNNqEU+k6wcuXL4NjRulUPaJUG/tgY+n1Lqek7Psch3kHJJzBrDa0ISP7s&#10;fIRIg90td2Shzhu2M2P01kswlY92xwK1PHjmAmBEpXKxvBHx8Y11ydo5J26ZKzcWVapXVG7fOobx&#10;uMKmM5e2jHn409whJvGzvawVg9Pe1ICC1ENricTGpHOMPAPlrPaHZkjmOCD6a6Kl8rGzJjN7OFx5&#10;SxdpTts1EOa1VZnuz/Ze5fkOZzp21qk4cOZDYcszlwD0iW1cKXZjM9OzZnKS4L/cSVYM2UtbYHmp&#10;A4FbJ86Ev3iKiox+qNpnarKyYGe7cGRc0kcFM5T1SEwPThg1E/LpfgHeg41c11agefhHg4L6RCYx&#10;40fd0Y5eN95gB9RF/wDh/MW0pA/MAu6kLbuLMtT4ae0SUkkvxjBGnhkxjwI9NJHpgMFVsY7JM60k&#10;lAyNmOPJGgLweAitTxwOMl6wq24zkVhOB7mNTBkwKG4HgTO8L74AHhkxpEINBwRqZxkS9dCget4C&#10;Z0HI3UyNIZCQJmmpODRt8akQEJEPApRB6mNDRkX701sJx8APTG4ycaMzYbjd/RBGFEqMGM01B9Vd&#10;lV5RdOdggjjfCHGsWfmemlx10+J0+MwvUpkMOB5Cw3x6EUS6ep8ZJa5BGHTjGsgkEoGzmJouZ5a3&#10;EgyPCYOXbEtKRra3Q59KawxOJ5jbHgj513mLN9Mwz4z5xq+VJT5LYHMfUQElN4CYL9zy1+U7Ra7d&#10;KG4le8kyKtvKbIEedbZJ5e2gIfzh8tDaoeNjNgQQAz9RF4mg5pmEvwZ4EDWjThuqK4BnVyHeJE9I&#10;bptxGJz/APEtJp+pNzcLOJB6bRMa0d5K29y9B9RZk1ulpYgu1WN9PHH1FjLiYENkjWqfbgZmW7GB&#10;kWZTD0M4SHSY+mvzj3EJm8Izc44Fs9HvJca+a/u5rWnd4Fg5HY7iurdmONteCnP08P4Cbzt6m9rj&#10;ltSh2wX1t7dE2J8dsub6gbkC5PH/AHSytnOHoSZ1pAxjcjB8RTu2k1l1wIcOO0RggjBy+opkjgsk&#10;vR6lvmDWhTSg3tNjxuQaJOWRUgbPGM+A9xYNditfD4ABE0gHvuMPARB5pvPODxqWOV2eNWTs8keT&#10;vqxL1L9wDPRzRybPGtIlYxmGqqNmjzNvMZUQ8YeC0rHbohJMmjMYR4EHG3JB8ONIbgjltnUN5OHM&#10;GSPpoSkeQ3g0y3mm58CZnDzGPGFDW8wGYeAydQQvLtJ606MfATpqyTAbaMd4KxN5kJkVkk88x6Ma&#10;Oi+mOS8JTAY+MPB1FDcEcs7EcB7kChzRuRnwcBFW3E0JwRq1Al5qkvqS9ox9RDWbNy/c2e+slHNC&#10;QFWzbP6gG5c2TfqL7MuV2w7gS+z5IMkZ86ZcN3rYmDmXFpDhmRsSzGC5ATl6qhzTeY+AFtc7NmtW&#10;WpSoxp48c8EYF+M5eN4TOrK4cEbOcBmPLUtvPB3MEAOYnpc1ohwYb0uMI8dj6ZFT6gk/fDwLTpe8&#10;Hu27GPk6aGvJpLox7tzEOe5Q+nZMlqAbaNlgDzlW5W3ctskask8GSAmiBVu+WDOtRDtkkLI3ZvXg&#10;8EGpbQdu41MBlcaTmBbuBtxqkVgQsD3HHpx9ROTuk4e3cevgOnm9QTFsPBfyKql3mAYHPcInhzgc&#10;Y84F+gLg4njkzbH309T9aOWxMHcInqTlbZ+yfYD2zeX41W3kv3NzrAX5SOvNC3hs8J/y8fwldqXb&#10;jmVhnGe3H8VZ7J5GN4MEYT8xWSXtyNskemYazJri1JfK42ZzGnmwDRnESAnlLMSDHHwca0iaTyYu&#10;WQGzk9zy7vcWbuJe5gz9xOxk21W58YTUqt2yyU+MkY8EZ8ihy+RuYHPmBTMrI9Dn5geoNXBnPNwc&#10;gNY/DTpttT6yQskr7ObPeQIkCu08mHs15tqQeWs33gcDm8HqIw4nl4eDlrytDvtY1FJj8wcDgyWF&#10;W3EvemydxEpo8wPdYGdac8l+7WHLMBSBtL0i6oclFplcwo9yzbAMbgJy1VXDfANbwN4OMdnmB6g1&#10;mNUSsbMmTUCTlpyZoikyUcv1Ma2am5w2ZsrMYOYqG3b4M/MgSGTGXIjuizoqk687KcnDGf2Ui1px&#10;NJc/bH5TiPmLifeLKMSupCcECo6FJ+bzVJhT/tu8hBzFmM0k7lnfj7i0L7eNnLYEBgFxj5iRCDeD&#10;vQLK62pw5yCn7O3jbfbMfUWwbwRy5zgtrDXknI2JjCtPp6fsjD9p04/MuLMzLq9xYlJdZg4JATHY&#10;uJMxkuawLcCebjJ9T4nuKYznlnRj1IPLWXCmt8suDDeTljJo9TqIC8ZjbObxgZ0eZzAjMnIFgSnD&#10;ftJseOD9NdB/UWOQAXFUNjNsBgXIx+Z4FoWz+pCBZHgbAES4sBI3KHJ3xq1S8m7E0dO4Ll++o7vL&#10;LP6hcJpOHoXJ7PB5ael7yYycm8tj3ICJ649gJe5geYjFQDbRtj7nx2ritS60/QH7Ucuc8fAmW8n5&#10;GMCp8nqwlw+gX4isjyrGwW2CMGRXE/dDEr9mJg7nKt+NPDI2ZkPAHg8sqzeYVISMd6MAh+WRAXlQ&#10;EM559uNfKCcPVDNGUGexbj5RPAsNqAgzOccHArtUhHMbY8cfGsNcPCxkTkuJJpfHk03ltgv8sSzH&#10;eO4mSTAkCAkeaitSnZIgw3cYESbzAdzOqUd/aQIz4hE/orQuqLVU0w9EfpwQqkr9jJ6YvTmX4rkq&#10;r08CFzrBJJJJokS1LZu3xlPGstWm7OSEgKfAo5nZ1A0eYD1Md9TCDcx576U4GS2COMCPStuNyMEF&#10;/pKMsK3vDm3nTzNxgHnVwcU/udjqQESHK20Y8dj4S/N4FVcN3Js6DuJOJWqYXICYO4jDxuKCxgOn&#10;AZvIpOSAi1qV0u2eS58aPjGXTGqq8bkgT2+ECPn/AHhFIAccvHvOCPTj8tB3FuC/AYH4imTBw5jJ&#10;jvqH2g576oApLy5AmRkJHxq1ThmIwsnTVVb5CIAsg5fgzoDMB2Se+rUSaD/YVbmA95JkSEgVtwn2&#10;cGNEXEvIEia5OeBRtepn3D0ljlYx28CW7DuIDL85fcV3xjjyLFmN1W0tIbKMlvBBwLX5PK7LbHft&#10;xqoUvG3MS0a1gItrl8rwMgRx3VjazPtWi/ADMagbubfIWbjcfnXSDxneGezwEF1e4uap+z3ZzjgX&#10;TN7QsluB3m16xy1SSN7K1WSZ2+CMCoThuSAh4O4oobfvK3JE3tuW3vpEbjt40t3s8CGuCEjzq0QI&#10;kvxjxpEk5IFDGMkCskrcFjHgVlwsmSuV+MCtQ7bZyDwJ5m3JGPR4xqY8lZHI70AFl3DAxMJPgHg/&#10;iKn28GTvq4N3hI7EEZ1DJI8d+ODppLnF1ASp8hN2wJmYNxQCPHAlL3A4B440YcTQZrEcf00jrdoR&#10;SZvNPaRrOJg3cXMC06cOB3NFVtuzI5Jj5aXHmeG4Dik/0EbKY3yasCPQMNT3ENcNyBJkV+j9GEPb&#10;FvmMePvqyS8jhyPn50B9I9Py0pfMCNr6Q5Xpr1rPqHGnTQllsCOPjVPm5BuR44ONM74R+PAY/LVb&#10;m5LI8CihQvDi008fe8R1xb5O8bIw8bto88HGsfZzGyTGrgOpCQLQfCbaW3pNUlYxwD8uO0ocwZ3u&#10;BUlnVg4MhgZP5EYldWNoHJ8Z7kBPMVqUtUF6Q8OV7yP31m88kZA63c8xHnFUWcnM8tB5xUg42wMa&#10;tTcR90ht5QNyPJx9RDXlBlt3go9Kx3uBX2X3A51z7sm2M3b1NlEJLTnsEnbegmCNaFJ6QlzlXCsK&#10;D3sZ3bfTj/nVVo8DmAmfjGmPyfURbFSPA+dEpba2RzTibN5cYdnvpf8ABtkIeMOomBzB6Fzg8xbB&#10;J5hgcggg/TXN9dLV/iDb6KI3/DlE/wCFkqDxgRqV7Ld0cb5KziHH5ZF0D7N1uAiAvJO5DrM+msdm&#10;Rkcf+JNpOMSYFUlb1Wwc7tY3cw+oucqrqafRF9u9JV09tIqTeXOA3GNZNu7aaNrJgrp8LIVG4U8f&#10;S6egZeTu7a5Bk0knwy6UenEnZ2QRh6PGik02WvWftEGo28waISeWS4I8BtQy61zkaeDVnJJu7bCl&#10;yORuCkxrXrnseAPHaRiTsyQOcBgbvpaasruRDb54j3IFymTzXpO0049P/Gh0+FxmzYc0zAk0xmg1&#10;cKqzpm5g4grqD2KDgNcX04I3mjfd4mVxaaOZPQ/w3sJ5mFs/xByjjyZUgnWnTjZbNmfo9BYAXII0&#10;BkdFvX7i1AFdPpkouqdWX6eBwzsY1TdwpsYF+NzlAT0RQ+nN6F1fItiA4215ye3B5iodaSCnZUWz&#10;AfePiDUMfmCPIbXwePGW+pZVVnwmt7Da+34h2BjCxkFp3VR55tImMtenDBpxj0yLnVq9KxcXW5fT&#10;B6YFJms1LMixGLxxpCuWULluZp226GyjmdvSV+bwnUEjqws4HnfFGb6q0Hsvec8b7P5hVw8znDhv&#10;wLqzZxNO0W4LOpb5ihnwOm3T7CynU9wLzCRkg5wLkHmDWBVfRBAkOYPAu3W8v08Hc6ap9QU22g+T&#10;4Sngzqi18K04EgZkgJnRITDeMi1+oKTKzcnjgAsxmA8ZMmmunTNtOYdCrBc6kryXenAYFtARgjJ6&#10;Vp0lrbCLdJiHe238i16W7K2b8e/yU+8B6g+/AkScvpC4fGRp4fq0+7UYjGdTrt/8TnqUSDH6c61q&#10;TyBuEWcCsk8lbYI7Ni2YaAt6gbByOQZ/MGsF0507Tb1NxEJUYff0zL3DfkrCp/JSMHHph7q6FHMJ&#10;c5HyCqrTuUSYoze3fwlbi5Do+tbRM2EmSrbMD/oS/oRiOVDuYYXg0z6JQfurrblHGUtIMA8ascnA&#10;3jyGQU0vdC4g+lSZcMhSYEp/b19p8Qd+1vWkmgIeOM/M6Y1gD2vW4fu+mijmicbY7s34aqTuj3MY&#10;waGReW4PD49StNPS14/5no7pkuMDXFQb4THGuhKTqRzIZTvm4/eOWRVthskby6Vb+/8AwxjQ2sKk&#10;IZkBnywj0xjXaQpsVfYPrprvMOwNn/rCS4wwBcsfxFnu2T1iHLn2Zgco4OpaXIsrI53nA24099n3&#10;LZzjeadxbU2appmOmuaGJfNCPHu8mXb28DqGmAby+E3CMXL4M65LZkZW8AdRMzSrMej3B8sa5J2M&#10;6lsc2oU2pVbDpyh/VnJUjbfG08a4LtvSzpbTNjZKPlwI4H28QconuKt0H6wDaktZn1BWiNkN2ibf&#10;G1SNs4LZvLVroUpbf6RDNxilq2yhy+4wcgjNx9NEm8wezV6CCM+Qax9xUhHJMcF0i2bZnL59NXN4&#10;ILfxC8EC2nTVRlWMOfTCaxtZT9qk0JGMAY9OPy/Asl3eyJehH/AeXPB6wCuDdQhVSZxsDZQZIODm&#10;3Fxf75xTa/dKWcNjISAmdblRcwHbBH30enGxcbYeOA/MVJHIyS3JGunhZqJJ7ZmdE2N3D0I2b7VK&#10;YkkpOGOVaxNJXAdQMoB7zBpxk5Y154yucEDYjv3La1qk6oJMnvtJ7cC03bvbClTTpBuMtw8fMjIr&#10;IzpdzMnNmO6O4LlqyU3MJS8ZHgbWhurXM8f01j9YVA9ZvTtmD4o4ycwizP6YdovjyixhIeDfhD+G&#10;mZoz3YYA8u2K6S6srlY9wHev3DdMZFcKHqxk5engnepcLpj99FJ+Q9I3Dm5jv24Bi5iskwIPQggO&#10;VwYnMGPuKkzR4OAhwwdQqPScg2Y7wePzPAgDQh/1aP2m1yupx4FT+3BmICCAFyBDSPN5c43h8/LI&#10;QisgxtgjwBBcuatwv+FAsPSuT3noIID21T64cS00xfbye3G3FaHbV8JMCSeUnjCxtuemuY93I5I+&#10;cuT/AFCe+kP3RgYp+XykLJ8aPjJ+dB29yBzebAuRj6imN848YT/wk9ubndufbgH1EooCQ99lozx3&#10;87jmJlnNMZMgLdtPSucCMTdg3SQE6iMTilxsJcd4E5SBHyx+NQucaiQbS8rxuTx2Ljki1R5Q+Blj&#10;j+9WuWs3oOYbs9A5NpwDu6iG1Jt03BycLa04M4KIfyIotAyvaA4che7tYtx80l1U9m3xtgGviHc5&#10;njUPaZWDmZTo8cB8hNJU9u3JATHHd+H76shJEOcapOJeTctHUN1EphK2TaXbzAe466g0Nl7OYttx&#10;CHgceYrJtAG2bOd2v27gtS2nv2iJJiZLjkhzRnuRkQdw43a/odLTQF5WBGd9s2+lcVD3xyYnPSaB&#10;14SuDNfx8ZFT3DcmvBAjBJeSAYI++j1Pyff3rFnHp3C6hE7tEdLW7Zm7xuOD4iMN3hJIQBvMXWm0&#10;z1c3NNtgOQg3hrau3Fy7UkrwDxpOMzSpPbNPopUF258R2l6vdeTp5MQQNj5CL0mJUhWA95jAVx5i&#10;89/U3k7KByxjNavEu/sL0sqiVtoyHwakf8ii5gTvbZ3V7VKRYcCbb9rhIx4+wxN/LckJwLgSd1oy&#10;gc+wvikN5nAuyvWYpMnZJ/1La8328vwLBweBTx6PYz7zmMpzM26s7y2Lbfm7mxLp7ngHy3BOitl2&#10;s7VZC5lwJVJH2+RkLcckHwYPCvOSn6bcxrpCj5P2OPkXDdS6sWR+zbF8GU6/g+Ty/kNr9+ZUnH9O&#10;z/6oTHDPUvauPmW0yP2NzeecHTH40iPBtnOse55g0YkcvHUlRgM502o7Wn7kC9FQcKWqqBzo0lA5&#10;eabXlDWe0fSfark8EfTWtVxUjms50xlTBjbat/8AAqG3mBGz07YJ7cF3UIhAecdXbI+xX5H0qbAt&#10;wS8V24sZ2oSskte6IC6l3UV29XuXjjczV5y2TcRBkIXrxrVKkcSlzngBcj6aQ/abtmm5NpyvR9Pu&#10;Y9aMBSaumPxrvak9kbltKd5mR9zucsYkNoskgCQBoP7OuoibSKYftgQBAUhuXq8CdQ1qhLktjFVo&#10;uk5TKiAchBvBicsheBa1NK4ZMPZjHFjJyxrm/aJtcewMj9lMbkA+p3Fx+SqJ0Zyd+/fFJH0xjyL7&#10;fWqtYU2dwsnrAbRLz1j7cLAMumMYuBYnJ6kZGJjmp3WD4fGqrPJp2lMc57nV0uBQxkc9wAvqeBCU&#10;bJEao42gS5gSzJAZCCtXC8apMwnjlyM8bl9cucz31T3DjUyHuW0yO4YgIPL5atC5xZBuL2jBpwKY&#10;zyEwQcaqo3DlgP4xFZGZHLywgnESVkckPHy4+mNTJeTdnIAwcfK0kiM3vH+Ek39m6Ge1cQLLhNBj&#10;t479wxPKVbeaI8locBOp41WyTAhuAFv4iPS/Rzx6n++6gYGG+8xy7BGDeIB9Mqyui9g5Khmx3j8H&#10;sQy6a1R44IYn+X31cJe4extsEF0fxEik/VByLtQ2LvWbmzKmJRtSftqk0BQ7aSTYEby0TmEXXVSV&#10;w5kN+9qGtWh6S5LeVIQLY5oNQxOWsve7ZZCRU6xhuQ9l7l+27YsXIyagxj4EiEnW5HDYKR0TljH4&#10;FSdne3SdSGXHYGBcgJ5q36T7cGUtl16NiIkZBdJDsY3+7hOhRk/pyCt0fT8xlstPvgP6wmGl/wDS&#10;rZaQ3HuY8lrHzBjHwftLmOabbJi5cnjCxt3FZKTrzU9vAUcBOoufyeMaaeGyavrmzSej7w9/jPcd&#10;E8xZLXDMcZD4z27fL8a66cU/jpzf2D5q4a/CKuFdojN68IeOA/LWXhU7u4XZl1StsoZNoHZrI+Pn&#10;eYRZLL5wR+5vcyNDSSN7MiYINS2u0vVb2J75U5wvwZBter4413jkqjKf+Y5eFk5clpxnP5o9VEGw&#10;eOXC9bdqHqPk3Y7yWvs//LF/wrhV5Q72Tvd2eAtxj81RYbJqb2/iIps1tu4B5PL5tTAwPw2sf8iP&#10;f8ZKrc5I3xdTmIlMCNjNrMBy4G/86qsjl4wucbxdB6zb5g+Fk29s6ildUT5/IWMtgP7LaukVVHcY&#10;Z4GJSRk6YkqLqgjZkcMF0YSaq2zZ3KxzIjGM2ncKJefTc1LXLkflO0hQlMVYDaPldTvHuD7vBa6i&#10;6W2F1g9ePZq2cg9iHy+4hu0z/wCdtluwT3HTwtod1PS9u2ptlgj1IyeWugxjmyVWMOeyblK2zWib&#10;RJiadAbMGIhwE6nyLcvt5Lg2AxgLe+FwLidw4I2JebHLvRP3Fp27vWFiC/cjJ95ItnyTmXboztAc&#10;OZk93mDgGItteZtWPJtG9fQGPb1V6TVp7Yy3kOnAMVoYxriHaZs7n0ZN5MDIRKuqIu0457eVB2a5&#10;xhBcj8xd1bK/Wc3OXSqWszlJGTmDtcEa4neUe9c2GwQXDONIdtegWwD1c21Esu0plqTAnT8hOdk1&#10;Kibh0GFuaUPbJ6yExC53Oxu4Ri1PGuFXEwm1QucgNEa6u2ybP5tU86fRxgEO3y/kWJkk7lsPs1np&#10;x3dTxxrFhZpSv7y10JrG7nwHe2wPapSlB0wxgjOIkwHpEH9dTNpE8+0k63m/bDaFp+4uRZhsPJJ2&#10;zFy8fCb6V3/2q1D2gTbcjhYSO2EmkNz30ZPJqyX4c2qVeYj0TcqH2Ry6s5jNZlMj3GsvLpMhF44/&#10;ERbY3mjaQuXzaBiJnLG4umLWXJcjrCbM5L2JTbEu9aW8uRK4VhT82NJQM4PaHRBaiiyeTiY1VfUC&#10;YWFbJbIYU+T7QHtSVGeNmC2yb3bY+/H8yu1aUWMMp3lyxtxk5fjvKHQezOY0r7TGfl6pB8ap+0Da&#10;5Ue8n/qr4dxYvWxZLds2vVjVq3PiOda0mk2p5tZCcpPMWP0/OKjqedMWAeNwW0uopPOJdOMjwH1F&#10;pFD7F5c5m39VPmpAk6g+OCP3VtQnpX3DnnQsgz+w1Sj9l9F7N9Y1R9oTMYul/JDCqHUk8I/enxnL&#10;gJ8XuJ7/AILzam6wlTx++K4gcOrQxlT1cSAYXJ+nq/kgXnHOWZbG6da5HxfMdBhoVquwcsVp6HME&#10;x3OWgL7RpjtccaDU3T8633c9xLe6g7S9AtiFN0o2cHn3PjH7M2uf4V03Jxy5yS8FiIdwvlfzJ8Pn&#10;NkFWi6PSB3JnU7l5xpI9mcxMyswSq3pdXJj+JEq3Lx7m5Ozj1DXbS6/2n1Y2pKUzSZG1Iyabfxxx&#10;rljZu3HoGmWo6Jq/jLpuX8zLm9QxnaOfzOGVC21/EXwjiUwMux+s409NDa4pdtASVS0PIb8xQ5eN&#10;k8qvBGcQ4xl5hf8ALV22oThlKpSdsEFuMmmRddQc+YPVkwZbtuEqPbCPVIRZKQhWzY+Dj6i6Qbt5&#10;LLZdg3G49IK7b7ixmR7tNZifeQeVbGJOS4icktVL0WOCU9qzV9u8BLRBj62dXCm5wR+Tc5axthHz&#10;HJRY40SnlHkfuWLOA4hwdQnkQKZS9UU5TZDwMN6cQD6iLhyDTpPOJ1G5BA5OVu1/wLfqkmDbcjwN&#10;n3S01wfNNqDmdzq9Yty8brUGLwLTnlQNt5xs9QPTuIcm1R8MH2mUeR+2fOTHF7Py+4uaaLmG7PTh&#10;MC4b4i6E2qTSdRvc+nBpFGNclzR45jmPVJcLqJCX1EfnG/ThxMZ9LrME10bum2XOrycby5BA8OX2&#10;fTtreKLnjJt981IBitWxqh1xScubTFi8v/eC6g09GTrbuCZqHWl2k7wkcp5/xR/Ig7eTuZrYC2Bk&#10;8z/Epknbsusf4dvxq4UfrOTmcn0f7MNW3eYHmmwPNpk+kklY09Jzibhbi1CefGsxG8mNSPQGfzUp&#10;DE6hVMeOMA8HfIqqzebtnjP9RHWtYWXnYDeoKYommN2YPhOHrjUIsfqB45YS4DmM+QnMtLkucVZv&#10;Lk8EHJW/bA5xJZkQ7OfajLpj76d0XmLInOs7YHmG0wkBNG1yuWpkj20T5hYg5kAy8sudd1bN9m9F&#10;syMZlKpG1cQeYXjg/UWP7YNk7apJ0+fwbqzjtabLrRou8tkcj61qyhyfa5Op85O5jYi3X4Qsn7Sv&#10;hHDI2SM4hxj5aJU3PJbQezo8DkAhuuVqfHXCpNpBI5je37Jdu/OineLEuParY3MCTKSnkMB93t2h&#10;DIJGKk9X9k5cgjeVGUkDfltiCXnj6ue2CY/aNjHGDRJdGNt3M69Jj7VG1PX3k1ngnlzli48i1HQv&#10;w7Fj5iPMWXCpHEgkg2O/nyDFpjXMdSTwc1mJ3gdODpjF/MrVtUlcxrmXAnctu4x6rZsTIuA/tZNg&#10;zHBv1uC77SNYt1u2Cf6hrVWOG0ExvRnK4MTlrZtgdQU4wHvLw4hxjKW338Cw2RtxzUh92YlJb1bi&#10;PM5G2Zud8csRXiF5ZBIhTVK7hQdySPag2qSdYw2rLfy8mNap2hJTD3bfhECTTtkXnu3btoyXjex/&#10;EbFwRp5vNGzaw5g3rAMoijulVrnKk7ZO7GKKH61lPyGN6B5JwCHA35nx1xyOsHJmRwxguQWrbYZV&#10;7MTCl6YnclA2MARDWrpB9aBcW7TNgbYxP6k1LnldBc/c2Dts+Ei3VnK9D7YJjSVjcPaA3eX4411p&#10;Se1SY9kvpqYFveC6a4/2kUHPpI5lQXkq3eAhbTb3411dMJe2pijztplNREeuBXLfg91WudaqxZpw&#10;n2AEm0B6FzeMcWMnLVD2kbUHMhlJ9wmpcDjUt8H5VzrtMryXBcsYID75GMWoQawGpKgnVSEO86I9&#10;L5E6kS6bV2zoST7ZJ1A5BHfK8j+JnXVGzfaASrSPpa5Pubq1dG2Xn7s7qAkhc7/AARDNxadxaRQ9&#10;Yf192q81I7upaQ6GqSWwsm1Z6EPCVHSrJ9HGArwPT9xee+0yvHMycnNq3/ML4PdXaU02gE0Nwuk8&#10;vwI84by6qm24P6cl7g3l9+D9pcx6sr3PiNp2aaefBNokumrYDAxyt4CaZCC/wroSl9mZZqypySOf&#10;Y5fvRSXO/jj4bq2v/wCYvph45YuWwHTfzB3EerSiyBJZgYlbwEFb8H7S5LmB7VNj1o9E6Dl93XdR&#10;1Bg+0/YxMaYmUqlsD621cFF7QPjXRwtlJJc3ZhbGuQegXUTz/a3KnlEStsa0SZ/ciE+h1EPoza3K&#10;oHtmanz2tMi855zT1renv97hPTeWJroV7FmcTyX3Jids8Pbg8wnAss2QRy5ltaOFifeGrgRREIuj&#10;q27GrghzS3UjZ9MnfWfUJs8byvfnMACszEEUVwvvrI5ZVxxkyfHx8fQrrLc/k9ZzY/2c5Kril2Ta&#10;p30bY4t1ult21pDjaRNmFOHkkByvDPLX4AYFpxNmdKS2fAczg5dyH++tg2kU3Q9K7OqjmskAUhph&#10;abDIUUd7X7uZe+4XJypOPj7HuniWZxnTNeee8rkc2c33mrZ0rhF1pT8vZSGYyOTy1i1cPSC1NLv+&#10;8gO0yVlpvZjTgQgtmIURSE+MtU9U+k2zaXTys5qe4blDIjDO65T2fl4yLJwuhahZv1PuJdQ067Sj&#10;YiGcmkQnggwdP/8AuiVN+s4N/VZ43gCka8ptdyYPiLzTrjbA9nFaHf3y2bpbfyI9L6scmqOVPH76&#10;5u/l9yDwrtMZk1K22GLQo9vG+0iS7yCOA4iRk/PH+wsr9ZipHMhpg7+T2t6cWhafO+aFcf7M9sDl&#10;5VeQ9uMmkMjlegUjeSWdtmLZ+xuGb2hXCCwQRxwZcsS1Jvasj/EYs2FU3bPHOYVwSCSn3/fyT1wX&#10;mFx8CqtN1pudMTyTxyMTh04Lpve/BjXqttIpemJ9NtwDTnL5jm1gx/DWP1R6r7KB6dywOJvH5a5j&#10;rW+ZHLUuccf7J6LqucPck8K3aj5hC8C9FNmbhy/GBnHKhbs3FaHc765LrScSmkmXY7YBXG56r1zd&#10;76mbJ60n04kM8nAZrubKV3Sj87ItPrW+YaiN1VZ6NTzfWDbPax9Md1YyR5VZhnjgALByubjXkLWG&#10;0ydVC93x5PHTg/llLwQKqj2yVO2GdsznjpuHqWix/vIchLBCUJUehFWUW5mQ7L9jvGrqEH/6azGc&#10;UGyYEPBJzlweX7/zrlen/WEqumHPsz4o945hOfjWtD9cCfPHNmADAYepbFnjUXqX6Zah39cUweVX&#10;Ks+4lHB+eD91VVxXE6c5I5r+HwQLvah9rmz6cS4ATHLL4ydMv+pZLtQ2d7Pqhc/1baI9J1GP+lRO&#10;tV3I5b6zlrIey+eEnFFnNA+uOZeW2QiyuqKfZNnp5rJNOYf2lsrhsz2H1PRm/G1RhcdMiA1xL3LC&#10;bMZqzBrD5gx99cLNhfa31/BxHaJzSmxI7PmHpW5bTiwwnzG29H5ncjWhU5sAl2+byZ8LARGHkwpi&#10;cSpi/mXs7ofMJ7657qicVPULk5mFR7vL29238kC5JOH1t++rgOm6yJVue9xnQn2DkrlyeCZTUTdq&#10;PTGMRf4iGk2H0o5GCBtPM4+Y58a8x5PMKwqSdHbMzlJc+Ktak9D1XG59pnhRwDLqWiruvUqo2315&#10;gdbFk/4cD7aPV/m1POd8cnERqTUuXVmLdmOOU6N0jq7y/AtmnDyS9rAZzh86JL2/xc6vm0DaBs+Y&#10;UwCCmwCGYmlqizwfMugxjpalfmOEyWMVbIYs45I4wEz8YxanzrSNm80pyB6A011IB3VoWy+h6UjG&#10;B5O31y4LlrDakosgXp422oEZUes1SWvWwzHYxsZVhqlSVRIXkxPGwBbCMVoY1SW7i851lnpHGAnv&#10;+WrVK3AzEx6q1NpStsi7psziYTGBsCM3JJy1DI8ZRuTtvM6ioc0nA42QINUhv5EHbvCNifT5ixe5&#10;3BzzTuw3LaxHAe4Hp20pgPGTGHT6eomZfXg382YwPwXAj5lvwLqLtSj5lKX0Da04gtaY3OSNaaU1&#10;CjDXgxhbMQxsbkY9XSKs3qR5v98LkFu4tUHOGxh4IwCJByrngVPnkjI2c3nPtAScu2jtE7t05RIM&#10;jMmBEt8WhbVJPLmZARtj3I3Arn0Fibdwuuxk21Jz7k1Fk3wiZ3xQx3E83HjVZOTBuFMbkUzsvAMH&#10;xE9u+AmdAExuTvpW+embmBTBk/IqBYNJnTONTCD76h4EATBkS3judxQ/cSGPGpxgYuY0yTOmW5NN&#10;TOBAA3d09gUzAlGgBQKZg7ihjzokMmNACIkNwmSeNQyOMCoAPDcaeONQ3jjGg+8JnfFOBMIRDSPE&#10;zvCZIgCG4cYFDuJ4gyJkY0APDcJ4bjHnQ3d08O4gAkMimDJ41DgUxABjGnvf8tDRkRIfjSygRBp5&#10;JK540AL5OBPDHgTOP46e476AHh5MiSUHuJ64gBlMk68ae4/kIlgQBE1f2E6RPYFDcDTCcbTnH86Z&#10;JzMHmJXEAMwKZAklb5CAJkHQTI0v50vnQLJgxp62O3jUMeREunjsIAZGPUSGPTSt+NJACwd9L/ZE&#10;o+WlxoGD3TwR/USuJmNPfJp6qAFb/Onh/wDwiWNKBAsmcY0iZ09x8fAmemgYTB8z/LT3uRpnUgyQ&#10;Jkn7iBY9cx8Ce4P4Shjzj/FU5Aw+f5OUkRxqp4ZCftqHjGgAonOPPH+GmWZO+pg7cZMiAFcSH40r&#10;fcsJW8ZEATLfP6nw08QfcUMZNNTBk8H4aAEMeOxGpjcmMfmKHB7imDJgQA8Px8tLTjJ5kHUTMaeu&#10;E/ykAM2yW86ZIPkKYPxpnAlgByN8edM2+5YRK3j/AL1Mk5n+WgoBpLiRB6vmRqYMfcjSIMnBAdTg&#10;DRjxk6v+NPQJ4g0hjVADI7cCmDGmR3LeRTCfuIAQ7f7H76Q/HB/CS1IPK1ErhO+gCYO33NRTLmAY&#10;IPLEmePJ3E//ACEQTjJOamCD8aVzAmbeAfl/60FA83yf+kniXLmBLUgycuNMkJjIDGgB6BPXO531&#10;DuYx59SBPXO5HqIAWNM3MH/qpdTOmdNACGT8nKTw0yMaXv8AcQA9qWvcImbmPj/9iZHkTyAF7/fU&#10;MmT/AHwJ4mRM8CCcQx/ATP8AmJ7j+RQ/fQA9wZPMUP8AnSuYOulwf/BJgCHbjsJnUjGeDuJ7SjJg&#10;TP8ADjQAtPuaaeH40uNPacGRADNvAMH6o1M8/QuJm4OBLTSwF01IUdPancTAFb/IkMnjSt408POg&#10;WIfMxxqZ7kfHa/fTIx4/iJ7AqAJg/GpgxjgUPj/y1M9/mIJwk3zkweYiQyE757nT1UNHy/L/ANaJ&#10;D8Een8NABJv+nbuolAg4yfiQIk38ffQAYGPB8NTlBb9f+H+2pg7vAqAHhk0/fUweQYIIOBQx5yZ+&#10;P/fCpjcg7f1EE4eb3P8A4JHm+fPzI1W25PHqQcpGG/vgQUB63g47WoVEm5NPJ/70HHkRIfQ0EE4e&#10;Hy8CJDJ/8GgIyf8AwiMDJ/1UwAkTl4E8O53ENF0E9zuPjQA9wcCVxMkJqf5aZ4+NADxPf4EsahkJ&#10;/wDCJm5qYECyZcH3+NLyMeooe8Y09qccaBgvcvpkhOf8NLqchM40APcBMHMS99K2Pg/uk97/APDS&#10;wIepwJdP6mqNPEyZEupyEAIY0h5yYEhjJx8v4imDH3ECxN+vH3FMGPuJ4bPH+kpjeDwIAQ2eNGBt&#10;/wAO4kNvyMeojDMZI0wBkbfUxow3Z/hp5u31MiPN2/fsIAZbt8aPN2fc76eGzRhu300AMjb40Sbt&#10;8Hzp5u3RhuP8iAIY26JDbp4bdTBt0AJu3UwY08MamDHgQAhjUyBMjGpyAPkae/nTac1EASF8/Ovp&#10;JACSUfgSQAksaZuJXEAIiZITGljTNxADJCIa49xTCEQ1wRAA1wgLzxowQiAuEAVuYKkzDmq4PP7x&#10;U+YoAoc05eNZjOB4yH8FpadMCY+DqLN5oP8AiKNwwyueSts/bbs51IOauD68pscqmIGf/L3fyL0C&#10;mn93pW1yLtsbkYTEEy7hNNZie8UHPdUON5bYPM1CK1bD3AwlPBHxkKIQ0zMJXvgzx/Cu/sJnY2zc&#10;xvT6GQarC42CtJw2jegDy4B3bnzrGawnBGzYF7+0C/cWqbRHDb7RyODuE1CLnXaRPN8m2Tp6SocP&#10;QVXtFTBzRzAPBAdVW541MbuNPBGsxzz6MvCE3nHGgLx4S5gRKYOBxkxh8pM7vyMad3Rt9Q1K94XR&#10;exqj57U5HoWJy424rix1uQdvBABbBsP2iPaPnW+NuAmmQfuLleaosrjgSNYmml/l+kd1ynzBXLj9&#10;RI46jq/YrUtTbOah3iNiUjYmm5br0Vk/rOjKwNCGSl3np+gnAspp5vJZ22O5bWsf8mNWQlO45WDE&#10;DINfyxO51ykeVov1f4NP6MViYcpfi3d4TmLbtXNdzCSvjTF7ucA/+WxrykevJq/e57pNVeinrMVo&#10;ycud2bakAxW3PzrkscrJAyOz3H/zNxf0X+zSHldcfZM+NvynjX7ROZdNG9PHftcBQ5xK3JiYPLSp&#10;eR3noOoEaskv32Nzgj5JOYtClZGUkcvnMB7YRi5a9GSk8ldNa0weuHmNzjWY2xxrQqoeDckxwKkk&#10;Z99fQNto/Z5Ts7lII456JvMCFtjbEGsknkrJLZidsbjbltIPvhGxMiTyYFc8aQlIbJDI4TzcZIM6&#10;e3fBxokMZI8kAE8nGR3DK1M3mAWBAZfcg40Y7PwZEAK57SCONapI6gGZ6xjjBkGLUGs9by/GOzHx&#10;9NWSRyMoSH84ekpygvk8kZJITfIDlJATVGRTJPWm7FvR2tTlk/wqq1BMHMDYATHuW9JHmdJ7/Id5&#10;77flqhwXCkbwfaOTqF5a2Z43bM2TF+z4CaRBl765jG8HrxwcY1sEvng/sweCPju3Rk99FIXGqfaC&#10;XRyk7NzqR/eRkWP1xNJcbcTNj5yC1LXjUMjwkZDmN1BLPWZHL8gII+DzEhO0Di+SORuY3O/x6nVX&#10;bGzfZv8Aad6CZGAKy3KLT47657odu2gmx5bzIOW2IVerexxm3Zy07Czy7a4TnnPthKrX8TTs+RsB&#10;1DbGfDwlllbNs2LosbfTtqyTDRHeg40HG8I5IfQtwD5ah1BNybkds21Dk5Y15wm1vcPb6FLKG7nj&#10;1/MccZy7qvOv1pKPcwVWcwQcwQlcKw2wVhTEx7KbHFgJqE0sedcx7SNpE6czbG/1I7WmRdPyxy/k&#10;PWvWeR6BxfOeax7Me+P5pp2xeXubYIIz2w6v7aA7RCNpa2wNj8wpbn+papR9WU4Gj7Md0hhiujt+&#10;Nc07VJwNyQEdjOTmL2FJ4hSB3jPAMDmDUuC1BrNxjwPQY+C6rUMZHjI+ur5sj2Rvawe9mhAW9zUT&#10;JioyrGCUpa1u2Wqn6LI5c7gE4rPMGRdCM6TwSHtWMAiOm93li44FqlL+rWSQy6zHqOifuLoql9nb&#10;JzY6kAxW9ReffvYq3bO6RyM1qtw8f5XNHsb0+DTgIgNQM/aTxxg5YtT9tesW0D1Z6cmTLG29jN8N&#10;eV9QN5jT06msqMfeOmRdPCzSpxz+T5fbB7hT27McEpwR9MqwGoHBHjjOuqJ5MJK5ZezHtxjFqe+u&#10;V5o4wLbSZj0Adm8s8aJTSpCOR4FVXCjen0/0qwjHOJIZMKb/AKV9pR8P2CNPQOMI8KYTaPA+hEDb&#10;GPGmLa+l8jHjX5GCt4Ehp5IbfUQA9u+BMuESt9xB3CBY9gUy3gQ9OjzpQB6T1A9ZuccB1tdF7bKn&#10;pW/AzfFHATmDXOA1aRkxjwRq1TmqK0TXKPYDZn6yElr+XdmzIG7vSCKInxsn8y8u60b7nOn0EGpA&#10;MpRoDR88JKpsBzAfllSnkwvEP9VNc61Q9020G2y3Ey4cYxqGNwWDjTI85FmkISHKyx50SlZMBMEa&#10;Q3nIgj4EiN9TGoz6g9tvUhqMjmg3zDyHf99AunJhvMEusudSMd3ld/Bwry19Sza5LqbqM8tfntsp&#10;gK3c8EfcXqVOPbHII2xxED5g14Hlcb0+QkcDPg49w/o/libZj49fynKP9YzVyeOAGTlavgXPe3iT&#10;vae7KDAfpFtrtiqJG5be0tro9Vci7ZNoFMTLjPvD1n01pYtLerjsWj3QyabIj/zGV0/MHrYe8v8A&#10;g6iG7QBy6dy4+DjVbnm0CXP2WBtpx2tRZW3qRy2yRr0iFD+p8Z5u76Zz9U0sK1e2o0HcSlyL/wAR&#10;eldGzCRtpwQDmDjRiaUmRzLnxmYPu+qup1kV6aHn0yFu7ZyWYccHpzehTr3pigxIpUprhBaFv/4k&#10;ACTuq1mhErirLQ0OOL0hiX48JgJjgVWgKSBF2ZFPqgfeGWc/9ISY4EHfuyGJjjUJwPAmbmNfdFBe&#10;PaaixQ/0KU3HqImdsNFvoan51K6i0vb6iZsYyLVKbpi8PHGBImzdFqPtBT4GeNS2crvOcCPPJO5g&#10;WqbM6P7YmLHGDRu6iy3za1FBdtkeysjx6eODT3cV1dmSOTtplLgRxsfam/8AZkySXtqbbHjDybRW&#10;xFm9N14SVOXzOMGRwLTc99YiYXU7jDTSgyXa5SY3M6O5sW9IRCe5Gsl+zY48nMXTlaE3kYDQcd20&#10;QSp8vlbZ+93aMAhx8r3E920W0mMvJPZ3FbAOj2UypgEcALhtUiGzyk3MDnGb8NaRTbhkGVbs8tD/&#10;ANaic78OFJx+8pdzLXJ4I9NEhytyZstgrRu2cuT69yDmDImW8rIEgDG/UVlrhNBQ28nFu2fTjVVq&#10;SnybtvIeAa2bsfBfjg4OoqHWg3LMZw9xCe8DkmMjnl6YgXpNTbzc6cYmv53Avzry7bkwPV1pK9pF&#10;6UsWxtOBvqjIqMoizpwhurNmqR5jlOPvjLc/YXK88nGP2a/kWhVJVg3470B+l+dcuzCaFM5XyFCH&#10;TZpfJhuzkfvoaR4RsM6rY3hIB4I0nE0FHkgW0lJiucB5g8JGoY5gRTHFuPPAg7jJwK4SaFSc4IFz&#10;jgPbW2TStCaGA9z4a5dlbgcBM6tUrIQznnrLcndHJcdXUPNHMcxBHBpx+X7iqu2CtCPHJ2f/AC5U&#10;9S88bMCgjj6YlktaPCTJ6+c9wiTC7xa7tGbkcXnONXZnysfcVDG31Vp1J5CAgsXICaVtNmkSDt7Y&#10;G8kppKcNj2rlEucGBaRJ6bks7ks8YGtY2+pu3Bg/ZWD0HKyS2YgbcveLRFfPWMl7mTjlU+bezmJp&#10;Et99c+iEprS7ZOM6wp9zJL6yXeO+tgnFQdsDxm6iyt4zwEwQLru0QvA5HGBDeNEtzTIx+BfBIHee&#10;BRANyR5EXcNyIPwEX74dfYA8PJxpbwkQeNMkRp4agTBp8h8GeBQwJ0i/JQfpHfpjTBCKGpwwYxr9&#10;+GizOIbd+QJMiMEnDzgjMgp2eBQoo/T6U2pTPb4D1TWqNJpd5gvrfpXVGAYHIdQxOYuTZQ7suFvl&#10;FkbbseAx7dxTvTWfUusL4OcEc87g/cR5nOGVvPweWqeNuRy2PGHpoCzmBAk1gZFEWlqmg5dcPGG6&#10;NUOaPLxEenAxtuA9yD4SThuyjHeD5SRfUUFJJu25YLGciobyX6mOBXCcPB28EGnGgI/ArUELwbLx&#10;6imTCYEgydxX2X0A5M3vQAWVOBkgJgjQndE3BhnMNNApuDF6ci/G7gcBM6aduBwcCo4fHx0AhtwD&#10;gJnWj0m4HcOGM/MWdY8asMnISNyCBLkcOvGfEGtTCTjZj0T3ICKZT7fc3II3OoFVUZCNiYI+BWoj&#10;h7AOzByeas0tOzNqE8bTuiwR2LZhlEuOW7dyEd5WpxWhDU4BmY9uNuX86DyuaDjyGUdNSqy660em&#10;jcbywaBU9wMjYmPuK+EcYL+D/wB6GuJXeHk4Fi31OHOLtQ+zf7Tk3kJxDCMori07bhszktPTEDaW&#10;zXINqK4MvfXNNH1Y5p6YgNzIBqyVxtEc1C9PMjcZPK7i2kwt2xjyLa7hnrxwRg5wdxTCPGxmyrcw&#10;eamOA6DkmGPJGraRFw9M0NcM8fAmSXLmBWRv+nGh20LKfcLwRp5uNEpo31PqIcOPdiK24nCJHBI2&#10;yDs2e/ubMashG+njgVbcDJAnpAhziRkZpmn3hGz0EcCmvXZDDzqE3b6i+3bQHV0rZPZqO9H0xJl5&#10;NJ1r2VlkrmE2Z2I4LqPDrxwwcXowcxcLMRP1dr8DCy4OvJfNplnjAhv2XmwSYNJPOK4bP2WCDTjV&#10;bldUS657YAv1BlViPWFYBJ5K3IR6z638NUN42LATHAdaQOpJDBxsSk/FQ6YVhKrejKhDjT0dV9AW&#10;Zj6Ju9ZucaOt5XvhL3cIqrMJpeIiUrnjlsPB3FtOUZ4YcD7NzwKoVHUHaRdVOzBwQyqJwE/pT4Sf&#10;466gWIcwcwNt27iZbt1EZuNM4Y0w3z8at8ALXKJxuzkGNaPUlQS5+IGBYcdoSDOnRvCJGqdCg0KV&#10;uCQEyai2yTyeYvBgNzFzrJ3hGxLy0OT1pNWF+Nsa3B5a57MIlN7GoJeaz2HNoCYIwFwIwOV7sQGu&#10;UkHKtrEyVJOnJL19HpXVD3QgjBbUUOE3zJBZeo3KXziXNsli38RMzik20A9/Zn3gHl+BY/MHgjOb&#10;0f8ACV8pOqN2JjsZOUT31s0gXGTyts5bXoD/AFBowM8uC4swA/DVOHMOypiczbUCRaedgymTYD5s&#10;cQ4+oNeTcyQuid6flcY9Jm1YUH2l924CcvxoPS8vnTAeDfrdtaRNJhg4D5xi/PAqhI6kJvutwJ2m&#10;TlU7fwjr6m7YGnkvc/2mVW/iD4FmM4lZYx4L66KqCoBhvsw6kZFmLiYMrhwmY9K0umxb5TVWMQP7&#10;pg4xuWyGuBuQrbBtxhJgQd4zHG50f0/GugRN3TFoMrl80s8eppJ5mQkZMaJTCV4CHgjBbRKTjwD5&#10;C1HzdoSMjbkMrUzI9bZ4OAaGktwcHUTJJwQOSNc93Swsn2gHHzlDmDgRh3g/iKnkeDNnUMjgkHAt&#10;TogLhL6sehFggPbUwdYOYCY4/wARZvvBICY0YHNBxjzo6JKguNal9YNoye51F0JT5GzltjgPcti6&#10;a4bbkJA5xxrYKPrzsdzjgOonJb5Y9DvqG5TSTtnjK8G1p8zxoCzl+7ZzcCel883kh3LY4tTmDVq7&#10;QbGbYNJYrkuW01QxKyDlRAPOYyILl+BZvWk8lwXuNscv4SG1ROHLbRg5PlrJXm+mz9xaaU1bh8dN&#10;8svkrnA5U5ObuEQd5XG8vccYBY0B3PTPe4FmLxwOAmRPhbhE91SjSJpVA+5xrPSTwhuACGkcWc8a&#10;AkmBFtUbRlucad9oHNqygLeVkM5AhoyFNYjjWhSMbYNiOPjuqLtCHGV1WMbMpsCoDW5ETEugtq8g&#10;HF7YHkuCrBywelvBhW3H7QAg8eONNeiJOjASNS/S0IHjV2rfD+JFoqwHJJ+P0Z0oYIF+woGElNIO&#10;BRIoMPpQDU1nyrfR839LNxh8xVBTJeMkZMi/DtPFeok64bkJNRggg1I7SJSMYzZFSaTcWWwI4Fai&#10;EwEvfqLJ7hag06Rt8DkEDxDXjMjNyeCAFyC7p3E8OaE3YEdi5BatJStwNznjQlI8odscb3BHwKZU&#10;BLxAQQI92e2C91rX+tAZxb4++nAVVxNO5Y/EQ3eCd9WRwzvDxwKtkZkjzwcCoJwRqcalkeD76mEG&#10;QI8cHARVsg8ZOQgB548wDwQalxVW4K4jBB4OBDbY40AAXhPAnpfNN2Jn4Ezb9pUOaN8CnKDVHk0Z&#10;ORgwcdpZzM3uMiCt25Ix44D8tNY9TOpeDGrTr7D5cWOTk1MCuxHFkeDvrLAuNXIrs4f3m+NRTY+5&#10;oWpH5fNCNnGtwEXR1H1o2bEA2NweYuX7RHClSNxgLgWbJgqZ4cf8eAedvOJg2gyRgFYIue9oA8bn&#10;HBqIaOpHIckZ8iZeTATkZ8fGquuCkHUxNxjJgjVpmDMcDnHH1OYs3JcCTIj434zDz8Y1mv0C4dmE&#10;vHdwQcBFDJI7I86hzCYYCAjv3FDmE0vDyJqUuEB4kvbBHjVbcaJcYUCcTcsBLK/G5MZM/AtRUfXT&#10;wC4tQ60csyZFam+0wnkCwE5iyWYSvATzEyQfjVlKRZszeoN8yQaaemE47kB7f+NYpLn9pTJxONRZ&#10;j4OrGldxtlOHJMWxw98eqNQppON2yRgtxqiSOqN0Hk41Y3NSDnY/abWMflrN1hNu19P4DF9ZtIji&#10;cjLnUL7Qj/bVQeHwEwQKFcwExq1OLV7C28tb+YYPnQ2B+QwzoCcpXOeNSxuBwD99W6QtF6fd7Q7h&#10;ZSuMbfOqo4cEjyIoxdjiGeAyqbwmMi/USP4a66H6LW/+7AMHjQFy8IbjQ24RPND48kat4UV6Ewzq&#10;XFL3gtzIv2BupY9HPAv3q4pGXFyNDRvCQKyXBxjxqq8ZE5IBjfCR8akRy8rsa/JdLCGz+WtakYhx&#10;js2M6yMjkem02zRxkK0yaVv3kuJm4FsEgq6XxWPGvx/TLe4q2eVt2DgMcfAsd0uLO8Pd19PwOgRC&#10;dGOg5RM2xbGBWtnTkqckvRsRYOosUKVuzb3hHtxpyR1+9bawTrllwW8eurFeJqaOV5hrc0p9vKpj&#10;eCDeIFW5nUY2M23wIMnlq3s60lM+bWXJ9zc9PwLPZm3cmJkBcUPClq3aWlu1VtmkPNskhDLgRhBc&#10;dfyLLP8A5od62vwRg5iqv2Iex39Dl8xME2fkeDxroE+rldwidNl+WAakmExnxN8g6iBS8kwZ541p&#10;Erod6zHk4EYJQ+MeNy9twK5uZidv2eiZnRSm7hY9kdWDfkOwj1LnTWwD2FymZDPHAC3GPmLkGXW5&#10;PMQOWfGNej+zCrJdUjIDwJ7Zm4vaRr5qypulfwBom3uACR0O2Ztt2c6kA+oTwLB9pY5CH7ge58Nd&#10;OV433Zkc0dogbVsZBF768955WDIM6s9DqLZRhlSVaMYWpd0xSz+my4xLRnEr9iA/Zn+oNNPJXLnB&#10;T2faLmppoMNvu2jAe2s5fErVnD4/wIXFql9QMo2wAxnLeWhUG4l0BDxmAJc6s5W5je+YrtMG/Zrb&#10;H5imySIrdv8AOXQnW9z5SJtX2plI5O2ZGwBHprmFy+jNF/TEr1N6UeR+i7BqQLPnDYgvThiXa4bg&#10;iqT6C9TkOYJspjf0n2cabgBHF/8AQRtuPTxqazft7mGNW26/yOaA8HLwRrTtnk0mMhegc2S2ScxU&#10;iaEHG50eBbnT+0NuaXAZ2NblqN+6rXg8PiGpe1TTqdnUEumTL2M4sZOn30y8HZbZwW/98S51rii5&#10;9TA5VNQ+zwOBdNB2e1SdGHgc6kCyPVn0/hO1hZpTe4apOJeN4y3kOp8RcmVRLyBmC6PkdWNwtj49&#10;OBZBW80ZPB5OMfLX6g7Tgm1MSZMdgRbZswnk1k5QmbG+oqfTrtu79OCPjXQVPyOXNm3vpOam2K1Q&#10;xAjFwt2xZ0Kzlch2gsscYN3c+YNcf7T6Ce04XA45PSIjMm2nDp+dXg6cEHMGju1faKOrBggDnCuZ&#10;xeMlwZXoeSda/pZKtzumPU2TGPB3EOqOnyD1oDZCIbLAFbObMemtTl8wFGOy5B+qus1bU45M52JL&#10;HFxXWl6PI8ItImjdkwJjgPcg8tTJfUDII8cHH5ac6c5qtsiTjFLbuEyYUGyglWML63GsUYNHsD3B&#10;zLa1lxMJs8GeCDkqoSd+2jIeDlx2uYo4Wrlp1s98dNQrywuOYTFyTAE5SQeWtIbzAcAgBj1IyLSa&#10;g2fzFnPn0nbA3OAZdRfn/DNsHkgKSO7aGPvxxxrntczEYo6dMJwZryi60fspVHADeG1q4PdhKnSv&#10;Y3NZlf3kFs3lr0OnEwcyGnGLYx7ZhtRCuC7ifoKk92ZmM54yeYvJeZOf5WKiaaL/ANp3UPkxU2We&#10;P9QU09p6Yngj04xp1uz3kl55wL0D257I2xpc+fQAuRjXns8eOWGRyBeq8g85JzcTRnzcPxHn2fwz&#10;cbLrYa03rynJUOyzY3PMIRVtxK2041mfANYyQZDEyA5i6i2X0XMdCO+IcHl+Nd9MqqsMWEiwxNxR&#10;cx8hXzZ3sLm1TvQBg4LuoRdOSei3s1mIG3RJauE8C6uZklNPWGcttD8y2vPs1zA6Ntr+I67Gcv27&#10;jPhMTJsDpSnhsWcAN4dEL1FvFP0nKWDayzAIcCzEc0I8mJ35vp/ImZ5XD02izXFue1vckHToQpe5&#10;QaFMJhLpaQ8F+4qHMJg2eDPri0y8tB5fR8xfkxm6imTCn9zZY0jaHOuMHrSpGza/j4/M8a4/qirC&#10;Rucca23aY4s60Z8nTXE88mhHLjGvQ+UoNu4eccwTTomRzTeRq7S94MPGudqMndnJGtlG4HGPHAvR&#10;nbRzJtkr2gPQkBGHTtl01s0nmEunfOPbN/OuUZeP2b37qPS8jmBzku4Ed0YdLPAWSYIAZx8tDWYy&#10;NiXusmaTrgbMQIH+oEf51cB1RTk1JegPu/w1FQ1Z+qC7SOVkqQe8wAzj5ie7PwDBHGcQ9X86PUnV&#10;ElglO4G07hbg7XGdPOJo2M5wRgz8oYxcAEl20FBDJ7SPdrChs+1nhABZ8F39uNZu8mGNyfBphHpj&#10;T1L1Q5ls6AYJ8/TuoSOOim8vctpTnBcuXRfsLAZxJyR2A9zy7SD7VNplYGc5D7vAPpjQ2V1Bel2C&#10;O6QxC6l0qRT5gFwbuGTAgI9Ikf8AJ+wnpg8I5yR9NDZXuwc8epGrU3GTXwdPUIonDkFDcPBs+A+d&#10;XYbx7OCax7bVv0+4gJOxTD1jlHb1CW86qriqGUBMG/XLnT/1JPdLgPVFWTY2jB7O1HdtjEsNmDhy&#10;5e3mwPpq+TisG0YsAQfDuKHJ55LWDI+8guGJyxpxOUNuzIFyCOPUj6ngVwl7N65Jjj4P309K27mZ&#10;Ex8uPy/GrIzGRtkDx6Qra1EmNNcKYOHsDnBf8r9hUPaZPMYwQNuSMVq541qkwnDaBlu0bEQzdQix&#10;OtJg5f344AWwpDx6XGPkZ486eZysUHBxqZL2+MgL3Ar5ubKMnsx8g0UheVWcN20AwWdSNUkhHu84&#10;wrQuy3L97o6iu0npMbMhzRn+78whfGopmTVGNnCwmyXbZqlL7bKjYSkEnmrHtANrll7kHhWS14Sm&#10;HJDmYMSt4ydMvAs5qjaGOB6eFofeDELqEVampHFzG5PnXKQoLtJPUUVemdpNf1Ktz3jTdne0RzJN&#10;G/bgIXmd9elmz/bR29JT4NSMekT314uP6jHBkW17M9shJOQAQgXorkdcr9QQpqmqrYeh23ST7/Jc&#10;cYC3nHLGJcW1ZsDe09JQTVyC3GQvL8C6QqSXz6nmUqqS/vkZBXRjz5MardSbbHtbUw+YPGO7mGUR&#10;B2uuufhQqlWLkf3HF5pNjtsyWg6fbRkxxnzq7VAzIHOEBcHKGts2DkbNntncREgILUudxM7XNrDK&#10;Mh2zYAsA+p4Fl6ZNsmXWs1HYbposdnUHK+7jZjz8a0ik9n8+eNjvIAFGEYuYVZuN4N/MQOTamrqL&#10;ctom1R7O9xlrO63ZNxagx9ddC85gz2Tzwkt34LDjJdGRyqHMHA2xMGrgu6l1Xyn6fezIgGDMGsTm&#10;E8ECe2kUuykNhs21I+WQhfGi7eJytt9ok2gkoJaE9tqPmWu+rhsrnhXL32y78MfjWSuB4G1n9Rap&#10;Q+zufzJ6xjbHKO51E5zi6E5p2NsfmExfuT42O7sh8xyX/CtUqSYDbDPyhh5hCJS8bajKUBA8PbC3&#10;FzC9eNcWzSsJjUL07lyf2XpjWZ3TUc40iuNonbDkDZtd3Ufl99U+YEbW/bNSMnLbCVDI4mW8+xgy&#10;E8pDXhHrZtrAzkL+2nUkVxam7xtBf3YAhwJE3ZyPBHaHB1FVfuzY/TgTLMmnjjBy+WNAotRJeyNo&#10;hBnQGaS/s3RjtD0k8SaDYZ4z6xOmqHMJhvjk5jakd3lp6Uk7hkjgcZMdhHpfOHIc8CGs7cbb3/LR&#10;IkncmyBBn5fuQK0jJjOcPXOf+GNXZvKyGbHjv/hqHS9HvTOd2Z6kHmLQpxIyS0mA3By7njU4wz0l&#10;NkDYgCxt/ER4cnJATW6nTVq3gprBg2h2/NSl7ds8v3n2f4SoFkMjxsGxBAAQ4LXLRKn7j9zZgPbg&#10;8y0s3mjNtBfs6cCTgkxZiBodLT1UDDTqopdtOGx2cALkBOosT/4fjC97NDKt8j6jm1kWkUntAchs&#10;M3Nogepd/wAK60ptmOW/1kzOIgCcz5FluhVbhRScZs6DHMhgbBlQifhcCMONk7aCbbm84B8xd1N6&#10;okpiPtzAJvA35l3/AH/SsBqyVvYJ0+eG0wkLppEJ+7uEVFQzNKDpSm5Cd5uLXHa0/AuV5pVFKR5L&#10;FuPqWhca1raA37SlJwxvuWK6MYuDAuLZe8FvOf8ADVyEpuGnRVLyttHv0bN8VnB5Yy5PyrMaglZI&#10;5c+jv3LnLtcapNty8c4Antxj5hFuVNy+UhbY357fxEh2MUxthq9a2qs5XlbMsqsRtj63U9xdXbI6&#10;0ZSom+RvvaiFu6iDjqCj37nBBaxjLzFkswle+Tbcw2iXC6hPcT0uqbuRzUws3plHq5K/WgpBzLgd&#10;qgLqFtjIPXWJ+tJQcpcyXtgJxEufdnI/fXmbVna0nm3sb4uNvy/cXV3q/wBNzqNl2xOz3GTgv3a7&#10;zzKLJwoq1dYv4jT+y5Lbo94JUnsXJJJcxmU10zE5YyJ6cbLxuSvoGzG46I1ukJ4IF04Ol3s7e7y/&#10;4B6nuQQIxs7l+/kqM0fATlj9xeYzc03fkHTwuX1KVWeXbiVuYHO7QfiLvDY/Qe4D7VmR9GX9NYnI&#10;5G2Zz6axuQZxl0xqq7ZNuDhtJewWGncLqWltQvtIn8DEsLUPao9rauD2QCJbujZDWnS9vOpa5wT6&#10;6SMZboxrzNpeoJtLXoHjM5RmGXmDXRUjrydTh7jePikMTmEXddrt/CcuiEqT/eegUnbjfvQObHVu&#10;JTSqGz9ycIeDqEVbl9cTp/Ylra1uu66mlrRrPasl/ZsxyHyDWN6z3ay1PL/1Dcj1Yy3azAAuAaU8&#10;lY58M8djQJy/nWYkcEDKQRtgXDuOWtUIMlMUOCOZH1rV1WdaqoiyfL6rdsZ2f03IZJfc3xEej6ng&#10;+VZjtM2yezHbNrozELp2v5lzS8bvQvTuQvij3hYzXk4mMcxAzZnLeJ1Enaa4fcqMnbOhCbVGzDI/&#10;mtyNUl5WFONvae1d4PzBjGub6k2T1HcPHfuQD1SE7i1r1d9jY6hmJ4HJ/u4riidCx9Vl5bCybWtr&#10;oD00qybVI5BA5u/DurpCi6TehbY/vEYxWxjWhUHsLZQTE79+Ddwj+7NvH7y6JlVEEbE0bQ4PLXn3&#10;MGfapVcc7TDYy3fkGHUXRb2VMjmj07hSl+daFL5O2Zts4C+bqrU3Ddu2yQahumhFVuWVOMjv3+pb&#10;FcJ7i5FKJcltjzpnPVGVtnLu1CvG1PDYmeHuHcF5fuJqbsJdUPt7O1qLg7aJWj2sKjO/NpwcsY/B&#10;AplP1RMabIA3cH016FkuRuoix/CRunGQubIjW1s+E6LqShx8YbpIyC5YlSJfI5/LfuG9M/iLeNmd&#10;eSmZMnxo3wsBC9Ra0Sl5c/HjbHuQLiutyuJ2/i/uOn9WKZuLOOasriq5qOVNpk+LZZluXLsaq9YV&#10;wVwMzFm+3w7guoTuBD5cK3zaHQ73cj2QXI1g+zd5MpDOtzMxt3C9VdHi53rXdej2q+U4vJ2xm1/V&#10;NI2ZzSbQNgaGi3te4uwKImbkzY5g9MRbYy99YPMKwZW8EFomr0k8PaYOWy45vu6gmwupHpybY3+I&#10;M9mkrqN/Pjv6hPkHdIPyQolTY5i/mPaQTl8tkNQ9n7efbSJjeNdHLG+p8636YdnSEgGzx8JncFp2&#10;uOBeqQvsyazz51slthVZXs/chnQHLz2jd9Unzq4VRJxzgl5ye3APSt+NYPWm1SZBmPZsn07eoQhO&#10;+ta2b0/OprJd8mV3Ha9mufzLU/qEPb2wPXErbS2XMdzAUjpwXpeBUOl6HnUb078x9zgH5ae2gbRO&#10;x3oGcGpu+r+2odLzifVPOmMEYCs2V26T3/mTkpIrzYHFFtp3uMkYPrZiar1z7ixOrKLm0knXYgT7&#10;xBzR/ItCJt8ksnenbM2JSQN/vLnxrmOcbfHJp9NZkHUjcaQ7vgT6HCTYGcrZM3Nkx7hh6hP+1bNJ&#10;5Ppg+kvPdvXjmNzv5j6y6okbiY1DIQB363G46fue6nOTtAkD7YK0Zb7uwbVm1a99c628AsYQW10g&#10;TZnTEkKeOZb040uqSxnWMzCYU5A99jY/C76xXIcwL6+4Vt5bbMgGMf2on9m9zxETziaOYBvoI9R0&#10;Tl+4hs4ZlZvcdi3AQXVUMjgZmxwwaka5+goGaDk8xnZDxwaa6Wkez97MnrFhJwbw6GLUJ3MCwKi5&#10;fMWzI8cHH07hV1DsbqSdUlNmLmPqC6RV2cJ3U7ZDQdgN9kbKVU4dsYG8GGK65c/sLzBqR45ckfBg&#10;BnIXTH7i78rj1hHLkgGbMAhwOBWidyP/ABLqin9n9HsJCxmoZGIboYruqLOjonRtwRMtWeD9YUu9&#10;k5AQR6ca07YfVDaQzH2xjcgcaRPkXZm3jZ29rAgJ2zYiHHyiDtcaA0v6s8uYSXeZ37ObmEtdyBXY&#10;yb9QihOOrqfqiStpcAwbXZ9q5cFksfMub9onrAUWEj5yE9x6MVodsSoe1TbRSkFHnkkhuj5Q9Jee&#10;JJheIeCDjVjnKHGtPK8JPiHNNTlJBduqn03Q72oZsBtLWNzeC2hjWnbP/V3qepBgcmBubXpkIu6t&#10;l8rpigJtI2bN8J5M3HU58AFH+Jbtj0pK239UusJC2A5jfXI/hZPyrszZPsHHLWW+TjUcktW7vuLc&#10;m9uZNpU5sfFt9zHAjw3GMeCDUjXxNvbY8TvKMr2sVwSTyliFnpxvC2yW/AuJ6X9X8dQ1g+gM+/q8&#10;eqS3/IukNqlWDYDmpowCJA35fufKsH9X/bxz5a8OKw4uk8GCP5lHTa15tIhbR2BI6Dl0tZbtLQbu&#10;FUOuJHIWZN8eahrVpAa09ZGmKbbWbBXEY+pdyLleuPXUpQL282pwTiMYuqXJ+VHRNZ2wSk1TthtG&#10;TOC5Ba1PcTJKgpiOSzV4a64dD5Y+Bee849ZR7O3OixEzD5bZdybO2Y59QQJrMp41bx6ohtv9SNEd&#10;NuDu6UNvXk1NMZVjPzC3R/8AuXq5ScrkoZTvMtBkcdNeQs0eNoyMbIBDC3KK45+den2zfaJIYJDK&#10;mcb4Q491tEHdz/sroEp6lNhE5DWKA+2jZ3Lp9Jd/+8OpXqjH78C/n72gTSo5xNnzmMBSaq9+JxtA&#10;otsQ4Q1HbM40iDJk/wC1cBvKXksnrh9AzfCeNSF3khC9DxLknJbBbtx/cIoUJx5jyenyPyWTPrdv&#10;zV2BSfq5z5zSZ4wgtwOLRdTjwK7VRQ9Hv6nBGzYlGEZfabXBGvQKXkbP2wI4NMNr8kC5jmbMy1pj&#10;1nacv4VUm+w8Va4pfsFzu1jOPmKn02ObPyHgD0+YvZ7aBsvlM+bWXLHmfnXnXtU9X+fUlvzyWn3i&#10;X9S3xowvPKm7cjaaZeTwzYzf0BLY/VgoCPt/fFIBvyxi85acScXs8F1vcKXlrlek542YNrPLj6i0&#10;iXzQhr+PTgtaa6Drd0Ep2TsDY/tkmO8nYPH1u3++t4nm0CUzIZ20b4RNK3b76896fnjmAfmR2tS4&#10;rhT7ws4sNoOPS5Xcxp7nRJO2P3lFqeUHLt5PHJLvl+NYe8pybBmp+1QW7fLJ3F6STT1extpLvLY5&#10;RxtxXCDLnvrE3Enm07kuM0jttRl5hONcNmOVFcfUMX3TTxnM1e38vCZBShCMy74HjH1BrdxuO3h4&#10;4z8xZW32dlZ/80ODy1fHm0SmJI2YtnJyt4/MtZFxWM5Nlx3WM949BRzNEkqrJg6TbR79vIN4a2tQ&#10;ZO/8qp8r2ZicyGnJVG+dOIO3yufkyZIVoVD7SJDPnJwsHwiW+ndQGTzB65q87mDTl8vLyx99dbC6&#10;uMqetkj/AGiZsLqWxyqetmzJDLZE2CDIN1++ssJXExluxs8hbA3ePevaSd+O+tgrjapIaze9msAX&#10;I25f3/dVaoClx09Ne2KqYlIyZ6gm/v8AvJPLM1saL07CLmDGdS2wxScbF3NN0OCav7W+zDVG2L0A&#10;+L51nuzvZvUc+c3gntwN9XeSK7esRPGzxl23G+LvU4daba791Z91AaP2uOWFMdlNtOMmkRyXgXoE&#10;JLarDzialVtZ0JsL2uS6jJjNXj8G+TAgrTbSxrWpHtkm1ZzY++HKzgJpe5nXB80mBKSvwGPrWtO2&#10;qTJ68m0ZMj631V0KcmqrbEI2u4e9lP7TGzYgGZrTy31Blz/NEsB22VoOpPYJU+3eMZeZd41jPqts&#10;3rxtUc1c3XGlbXK+0CYOWExO8jOUZhlLbtl4FD3dsS7aKrtIpudSGbHZv31wxBXSEuqtyuqHMtZT&#10;UMByjgcCEIgxl40zK5PPqqmPswCkM4LzPfVkldBzFzPgSozG26HpkR/TIUO+mUlw3cmGCPudS2ob&#10;OnyGJk4PMWwbQKDe0kLcHJ7fVH76zEk0G2bAgg1I/wCRZiXF5MJR8xnb07MLH8QSAy+g5swJnYlI&#10;tgotu5gH5cBBXSE8ahuJg9mr0GN9kHy1dc4npM9bvCMHNmA+t9RapJ9sE2lTljGzBu5m/UFxqt1R&#10;TY2d8wQZLX76zdnMNzvwBPzNIisTNH3uO2B+uvXAW+7QAauPiOW0GP8AMLArJK3A6tZb4bTddQYu&#10;D8Ncx0XScpNLrxnwm7olq4QvBBB/qXqJ6vbei37bcG3tEcv5jkvX/Z8CRT1PbQOtacfzCg5jOG2D&#10;fsg+WNDW9PuaelJ2Fjmamr769aKk2N04/wBbcbcfTt8CeZ7O6YbDsmY3PqiXPzcM1iq6AhczNWeM&#10;I9l7lg5BGzBb0uYJUmuJp9npdjczW3Hq2xi769eqo2FyGfdqwMLrc2ovLbbR6rk2NNrMb64by1z+&#10;iemdp1B0P7wKq2/iOJh1gSdzEGhzNK4rVVlL4B2QnzjLatj8aeqzY3MaSzx3cf0sGdWSm2bZtKTu&#10;XOpGO7+ddalymKsjmKmb1PcDzAenTjMP9nFqE8eNGCVBJaYc7s5u3iaq5RmFWTFs559vVurorZHL&#10;6PrAj6CoZqVu9tezEIXRXPuw3mM+E6aFk7O38QBqim2T972k2PvG+ahFv1H7H2zOSnfzXjILTWJ1&#10;A4HRkxAEL4TgBC6ZPGFdUN9og3MlA5czUQw9RD1O1Vt/CEKEpvUM+Y4oqSTkkjnHYuQELpqnDmhI&#10;xnjjXQlYV4yfuQOWDG5BaKK4QXjWJ3BmHZbAtxj1CEVqbadw5lyN3bePS+VkjzwaaPDeXh4IP1FW&#10;2ZCR8fUVqlbjduM/LTkW2gMjI9Ztjxh4CKyS+qN/ZWY+NdabOx0w/pxjKn75hvTi7bGUWCOD9tZ7&#10;tk2Rkolkxgj1LhbpE9znLbWwh3ThuoG+oe9x+Ys3eNyQcC6uZy+UzK/BH1OXaWAzhnuzk4Y+AZba&#10;04U0zJqSHL7Zh4FM3PBngQ1uPdiZONWoY/GuuS60xXJqJgx6edMkcY86mW8Y1Dt4CJwoWBLgT1wa&#10;VzwIJyHcSuJ7ANMktwIKBnjSSGTAniKcB5vnRIaAxqY3cY+NAwPD5ahuLcaQ3GBIZMaWBDtqZxpE&#10;GNMkImAPEIhrgiRHiGuCY0AMkImd4TJCJkfjQASHn41M99DWZFMITGllAy4UNErahkGmE4uNMkHg&#10;Twxp6P30AQxkRIZBqHb76euYOBABgY8CmDcIDvCmDcY/nQAaXzqdzqIa3cKYMiWA9p99PJkiXuIA&#10;mXErngTLfJ+Glg7iAJg8nQSufiJnd09gQUCIRQ1M4+DgTPSTCcZt6mdIg8amcChxoAWBPcCVtIgy&#10;QIFiH47+fmpDSI3HGniDx5EAIeT/AKamDJ+RM/7GmY+WgB65jSGRQx3I+gnrmBAEy5gz/ppdRQ/f&#10;7ieH40DCYPJ5S+l8jyJkmRADw+WjA8mf+Iho8nzjUwf75ECx4ZEzcwJW8A89pIg8HzoAe48iXBnT&#10;KeHb89ADw8iebk7/AJah/wC/cT1zAPB9VAD3zpEz/ImRjSGPAgCYMmnnRIZMfGg4yeDTUwfjgQMJ&#10;lwltPcH4aZH7nB5nfT/ufFQA6NPD8caZ1IE9cx8aBY9b08EHTSGT/wCET3HkSuYy+4gBkmcYI0yQ&#10;hYMkamW9PHHxpm38fl8tACHn+dPJkeQeCDgSHkyd9AwetjgycxQyf7Ipg8+RM8fHwEElgLU76et6&#10;eCNK2PQjj408Mfj6mkgoBtscfBpptHHF3v8A8NDbffjQBDt/5aRB4BnRIluDJ5aZt/nQBDt4+BPD&#10;twJEb4EhjJc+ny0AIYyQD/CUz3PpJDJp89InNQAzwfifuJDJqdL/ABpE/cIkTP5WNACJ7/00zcHB&#10;x6aVzH+Iv0f+agD8uYBnx8CecXNf6qh+R1F9IAcIRK5jyJDIO5z7ekmSOManAQyamPv/AMiQ/wBT&#10;4iXH8/w0uP51QA8mRpXB8f8ADS4PkQAiZ8nlpkngTxLfHGmeDJ5aCcZJk+RMkH409wDycCZINADJ&#10;Ev4iXvpcf/UQAiXEyPx308O3xwJDHpoAVvvwdMSetjt5OBMj5eRPXMCAF/lpEz/OkMY409cx/DQA&#10;rmpk+ontRMjINPDyIAXvp4iZGPud8aVvTyJgseHnIpje3a8zpJmBTBjx5PLQTjwxp4fg8zST3v8A&#10;xemkPwX1QAS4M6mcBENb29CBEtTj5fNQBMxokO3cQ1v/ALIpgyaaADFwnHpKZpd9DW/M99TG5Pzq&#10;gAkMhNBTLmnn6nTQ1uTANEhkwZ/w0E4Sb5/nR5mTATIgLO3Bk/CRhvy8EB7aCgPNyd9If6cZFDHn&#10;+RTBk7nloAPNyY/8xGB58nfVbZkwZ0ebjwWEwnJlz86eJnUMZORg/DSH+mgCYTmYLFxMkIkMmp7/&#10;AFEyQncQLF/siZITvpcYuf8ADSITTxoAXVwJ5uMiG3PHwKZbH3OogBXPAnrmmkMmOwk3J34OoljB&#10;63gsJJDt/USt+PpoFit40hj/ALpPbvj4+Dy1Mt40AQ7Yo7+NEhjInm4yRkz/AFESGP8AiCTAGRs+&#10;+jA2fj/DSG37iJN2/wCGgB5u3xok3b/79xPN26PN2aAE3b40YGzH/wBNTG7fBkRgbfBxoAZbt8Gd&#10;EhjwJ4Y++iQx99BOMjGiQ26QxqYMaCgQx41MGNLApkCAE3GpCjqQgBxSFHSxoAkJyBQ8aWNAExJQ&#10;8aSAJC+biZxpm4gB7GkoeNLGlgPXEyQiUahpgCJnQ0hE8TOhrgnfQBDcIC8RIhEHcIAAuCKnzQnf&#10;VqcZ1W5h140sChzAn/p/Os9mAu/AtCmBBqhzQY4yHx6inGGbzRusTrin204ZHbRgueWtymHX8azd&#10;5kzweUsxxQcNknBJbvzY3GMW7KybM54yYMj9SNw6tIbt0k+5zHfA8DgSzfZvPLL0AY+C6nJdaFJc&#10;KsI9cz4Bvq21ks4k7m4fxroRnMGzmbAjj4B3f3FmM8ngnj19BB1CpzrgMOebyEmcCY3gltbBUlP4&#10;BggjWVuB7tkWYndKAEPmo7vGAmdByEvOcaebq4A9vg4M6PUvUlkmCPguqnkGONPM2eAqBh3tS+1y&#10;YyFyB5KtQNoVy6tsqj1m5jO5DuDMAm+8F5gi5151yetCNpdufxbitUrbubt4N3GTV+RYjuU4Else&#10;QxHvHXQuc5UaLQt/umkTyTuXkuPHHdJ5l1AabqzA5YwOQfcxcz3EzUE8ehbYwn0XGmRVtnK7LYBj&#10;Hz3f3F06U1nFufaHmbx6adbywBcgHdJysip+0S5cP/E+da1K5w2YEBux93g/wLN9qjNkwbYGx7lw&#10;qD9HNLhxqI8TWsQQKqvCaqsjMfswI1GMBrxvgT0vIOByCONPOLcY0zuenjQLJk0INyQ8cCtWzOrG&#10;0km154x3iC0QVv51mLgmBGJPnKhw1BoW7trZzeZy0SkbgUfO4BoPMG5LYI+4mW7gkBEDy7Ty2EjG&#10;PzBai1rZ/S434zv+4PprnWaOMZAYFuWyOcFYPTto31uAnmJFIOKTyZicLkHVV2JWA2EufMIAW7hf&#10;yKHbbb6dyYGRwW2P3FQ6sGODJ8VW90nDFHyffHoIDdQumrtWlDuZPJb0F3mqqy+sGTMjGOxnb2ra&#10;slYbWHs+bbt0UihoDNH7tO2R2bnnWtNVUkvcydzZg1FVZfNHLBzeg09VXaTzgkymwI3J7ltROuWX&#10;JqYdCbOyDeTpjj5zi0PSXpxLD7iQEcBy3if4F5j0WTdp9KnkfAN0K53F6nNyDwY1/K37bM+6NLgL&#10;P6H/AGZ4xSojyy9sTHs585bMRXh8sZEOpdnvhO0nOmbVEQaINnOAeCM3M8xUqmyFk7masHl0cZLp&#10;W3vrUw2T6nH1/MdBMh1tPP7bZJxsK0msEGpc1R3ffWP1JJ5caUngsCIYZeZ31oW2CpCPJjNXN+26&#10;Z+zfsY1ksjk7l45+/XIyC1F/RHKW1io9nxH8485/j5FZm88JuDIEAeBBxkczLR5hiLopxTbZzuLa&#10;Njcjtai6E2D7D2W7HmRgCcGGX8iRzZzN6ox8iQR8sYV2SldOc6yfYu9ZtgGfsSjjIK6O0vTDYjTU&#10;ho1wxMUFt1MGnMJ7inUnTbaZTFjGYGQeqMaD7bJf2ky3Nt7PGO4QZPBGvEkZrK59W/7vCe2p5fx+&#10;J7Ze60qhzLSPnLb2i55fcXmdUnrKVOzmz4O/Fb6vyJl5t4qeiSHbXxOIxl0yFzrlfaptEe1zNu0o&#10;wCGbqWhYF6pyzyzXuSEHM8zcypq+zvOwHm2yq+zgRwTXITqWlxnXFSOY3p475SRk5l1MyuaOQjAG&#10;PgSngxmIc3MXdJhKV2zzHJ8wS5PcKSQZAtscaoc05i0KpJgO3gWe295JggTTLAXoBiT+44B441pk&#10;jpe8PHHpwDVEmnNX3xFgDAm05gSX60AbTmBKNfH9KaB9jHiUz5EyNIfMSNQCRGZIBAj7hEm/NUwb&#10;jGOynmbdfABri5xqHcxok4Jpqur7poBL9EGLKmeFN+iL+hT247y/Xh4E5Ilre8XAtAbs225Hgj4x&#10;oEwlBWxMaOuCDSdSgrbhmSBM3MaPPPu6pNzUX7AJOM6Zt4OBNNyY8kaLtx4yYEsBEcY7CMDmmngj&#10;Q1w3xlxwIcTmqcC0jmBGxARwLszYn60kxpIZ4I/aAk6ZCrhzUtovK3m7Z7FxRuxipPcN/C5qVBbY&#10;s7q2keuROp2OyH2f+dc00243+Y4zH5hdRYzNJhe4FZKLmA2zkEbnUgJzETYSo0X7Oj0TadzO2a3c&#10;NyqCg20BLwT6JOWRTKLoMcycgDG+zjKukKLouXTKXAfhtEbDEj002JjtgcsNM1q6NefOzXhtsOg9&#10;Su7hyvVlHjks6fM2B7kA1p1DycYacmrk3ARZ9PJPMWE/xvPNGMhFoO0CaS6SU52UE+u45ltPm5Nr&#10;WwEIIujUq9jDiepBtjD/ABVljj0QQEwwK9zwZICLO4/RhjXqiTzd59KY3HqJm4nm7jAjUWGCDvDQ&#10;3c1+t33pgjwp3jIkabYESxqKXqQDT4+Yi5NbJAlcThqPuBsrl95zgXpNsn2ZsoJKe8AW9EFcHdXL&#10;uzfZe9mRAxwdPUIu6qfrhkFkeN5/Z/Zv2FzE53WurX8pqQk7xyWSk2QZ8dsbTuFKJblsnJKZOOah&#10;Me3AT7sQqx+pHg5xNscBxY+UNZXNJpNmZDszHLgTeiU3uDtlR3VVm0SXGkJ8Z8/LGP8AxLK3G7Ry&#10;4DmC0SMlq4Rcot68JAOybUgWhbN6kIYdkx9G7bVs1FSh6XWm5EcMo22Cx9RM9nuWxb1+3bF1Uy3H&#10;gH9Tlpl4PG29zqDWMOJk0IQIzwG6n5FT5pUA92s9zle/ArhUhBy2XAg6JOWsrJLyR344NS4hJQMt&#10;xkMTIjzyYDC9O2MDmKHJ25ICAwIlOJPjm0qNH+ImE5ZN3sjPBH1BXRkWb1o4/qk4Y+Ppq+PG5I9H&#10;/l+Whs0ZtnIwGjBktaiWkDjSVt70xBBGcQ/iF4FMeTuzfDBwJ2eMxtnp1nzuPUXUKVo3wMtzqlGj&#10;/aC82weWg/HnQFmTAiRHCbToJvHnDzGPAhtxMkcY02niRzeEzqx509xqZgQBDgWnScY4LEffWb9V&#10;aFT7MmgbuDUTwLJNJxgc5wXFVSTznwWMhFdtpDxlA5AaDjILUWPt3mpjXxKdkc8tUrbjNkjWwUuN&#10;tuR8fHd01T6XcNm1gzkFyBIk8bRzbGEFsN3lqJ6LRx2Mzkb2MYIzXW8wGK6MnvwJ7bJXDZ5RbGTv&#10;Ae1Ny6axn/jw5bc4AiRt+WsfrjaASoXp3kfGREKG3uMH7KitjcWSWY0zuepgQEZMZM6MDt7seCPj&#10;6a0yQGuCYEyMY+NMkcJ4ZMA8aWBDeEGg7hvgUwg8edIhNPAgAGo6eIlb76sJxDJgSIRMxjJAlgX0&#10;BkhEYbvNPAh5RKPbwL7rpownDD+3HwIGfj9KIjHgzr4mI/RjHHD1PQvihWoLg9OH0rXpO8xjBGsh&#10;WjM3mAYI4F8m/cOhHQkvbjZkA5ZnuQE6aA1Q4wDwBBb6hFW5XUA92znQecTzUWWk0/JDBJoONsCC&#10;PTVQbzsjZwdtf0SINNHmPPAhsvcE3kEa+6I+8LjZpXR7mcDPGHpolT+z9s5c5z24FcJHWlltZgAL&#10;GRa0zl42GjGC5G4FcHb44FO5zj7SloBp8goB2YLV4el+wuV9pDccExOaDzV05OBtgvQR/C1Lax+q&#10;KbvExm6ifC2gcg5peZ86Hq3TyRkCXJwKoYFtpMR4sasEtff0FD4kBgHHGnx4oI19bp4gn7zphwMZ&#10;mV6PjJqolJ6gG2HZ5lzlobIyY5KCOPg5SqrhmQJD+Bc4k6IsjxwNyTy1dpXI201l2jzm/M99ZW3u&#10;R/OrJI3hAvQR2CjUc4+JcM1BdlrnBH1NQaq0vrAtyzHwKyV2zcvC9Uiqssp/Bx8aVo2JSD3hGYEJ&#10;GT6iMSu3GOzGnm7NtG2zpmYSeyTIput8sQAZhJx3McCrcwb2SLSJe33nPH00BnkvHGQ9kC1IThZS&#10;XBB20fp5oR51+Wqo4bjgVkk7clwEcHGnzFeCgJjyX4Mihs5Pe66mTAjlzx6iAtyEgJjXxHZA05nI&#10;2wR5zqnziX4M8CmbwXuJOBkMMGNRJtV3AKqRvgEho7kDjOrsQeDjQ2YNxx54OBPRNPy55vErdy6c&#10;SljBGAQzDFzFj9QOLwsEfAqgOeFZ8ChOKgxq5CBIyN5gUNw4ImSOO+mcas8AFvhE0R4RO8Y0y4Gq&#10;NBFx++gqvjBmONtjgVCG301caVcNoL8BuBRzU+6CAx2WPgSPJB2/fUtmMcedMuHhIL8CyqX/AMx5&#10;UI5Zj4E83lCly9wSBzjVwcSshh7zBwLV8QK32XjHgTw6fGnrmAiMbxjGDGpnXAMy+Tj/AGFoTenB&#10;wN+QqGQZI+BTCTh7AOzGdZbobmFBcJfOGTbJYTJG4pkTR04xqhkcEjHjjVkp9wMJb19P9WKXuAXB&#10;nTb0xM4M/wDOrtI6XxjPgu4CfuK1U3Wg35LJgCJ07itTieMmDnGEFs3llRe40kwkmVziT7nYgv5O&#10;mmW9QOWw8HMgIgM8ubzggPk6ahjIS3nTnQ1MVWwhcPTCabyTHAe39VJu4x/D8saGvLkaZG8HBkv5&#10;PLWK7DK8sWaENw5fj6WNumaoIR5YMYAhx2rdwfBGq2zmgoOuiTyaNjNsEB1FjLVNr6f3RhDJLyW8&#10;lrU6aDt/aSWY+PzEel7xsbRNpwKtzRuQLn/MXT0gWqXs2Uy9meafxCcCrc02dvWb3BBqaqmDb4x3&#10;ls1N0m9fyXfN+uQMy3fkXP5OaqEqw2sXC63bD809VebP5CB5LQe0jFdI38fyrkuY0u5CU4XPs5h+&#10;Yvc3ZA4m0bYO+WiQWtMg1C2v7AZbVw98CyEN6PqW+cvMsBzy722e9wno+T5HSxXpr93jPCyTyclz&#10;BGC4jxKb1M4LfxFuVebJ3MqenwaZh8waeovZ+9ftj496XpsLNKknn83l9sY5pqCVjbcB1SRyt6bk&#10;reJ5J21yz3Bq1U3K2TMoIID5FtNe1SjnjnVvvMHGDOiQx+DjXWk9k7a5kALH5lrjVJnA5S5HejY2&#10;4/hKJE1rP8OFJhrdw9gLgDdWhU+QjZzgc8BFZG7NtGQEf90k4kfP6cZOXd76hmZO3bBIebkZBv64&#10;iQfF41ktQVIOByezpoxNG7kw84LcY1T29PuY9axcVGMq8we5wB7UK566uDelxxst5jQETPA51gW1&#10;ZJ5UG5trMHArO43bIu73DGagGQJMCreNEpg83kiEroBJYpXMCQZFrQ3A3jYEEHGNYmz5iuDd4RsN&#10;RvSASqQbkI8EZ8iyCaHxkwq3zyaYxrPzQf0LUSfHjvpcYeFNRuI4036fSjkgYDdOMEao7ZHc1gD/&#10;AKfT6U5AD0xKY/Fu5/TAvyA+JfPHUalStQfHBh9KXo9KkkzpogfTAjTUS1I0tOoFmP8Ap9Jo1nY2&#10;+NaFTbMkY8EHGp5mu0FB0USTtoGQHgeoW0nuzxvMkCrcn3kI8Een5g0ebvMBMaiQXFkIPcNGBKVu&#10;Bp6YOMY8d8uDzFT3G8wZO+nAHie0kznt6XVQF44JHkj1E8OXuYx3o+DqIONwQJD+BBOEh5M8CGzB&#10;mSAmMP6aecE58YfxEyOYEt51QANZzTGPBH00HnDxtHwacaZ/tOOBQ3jfUxoAAvCE40NITvq1N297&#10;IgM0l5IBoAqpCaiUwHqZ0OPkREbjGPOpwBpNHgUNxc40SG0xkRgkvxjX6u0AEShuO5jWhW20GeBU&#10;Mnpso63mmMeBZs1LGalyCcMl5xkT2AcDjGq+3IQJEZHASPP5ijaqv+P8PAdcW9xMBwDwWEN3zGhz&#10;whILKhzOYeBTIj/cF+hdhAussaDPCDt5NNMy+5bUN5nyd9JSnd8AuALghFDGQncVkGzxjUNxIyQZ&#10;1viyrHIW5jjTwz4CIuRuom5r9aP0AdG8TJHBI08SX6eOBNPxjgGCAPlaiNNPEYQt4Goh4LudDsS/&#10;AFVuifD26akVwe3/AEwKxjcD3bH5ipLeC8XAjLe4G/BGkPRoJpFHAQpE6QaZ4CJpwfHwJPhrr4Dq&#10;R3Glcxr9gtpRwY18KRgdxRLBLitNPysj8mCBTJhKyB4+NUaakz3AEnLyKIAfjVpZsxmyIa4HZyRr&#10;4fSG3j7ieJrJEGk3JgSKtfEoE0aKHMGeDOrJLyXiZEOqdwK3g76cj26gRGFQbsi/2kx57+dUZoH0&#10;uPThiRP0yQovRi7qW+HG8fb95rQnu9lfwFnLWEwjyRnQd/N3BskaGbuSLJCorkVr0r6qInTX3OHQ&#10;tfNaaZK3+/t8EPGq27bvWhca/KPJqLoSRydlNdF4DJa5nfWe3XSM55Il3UmeyMbmYjBZ40fpd5MW&#10;z00EHTWg1BS46Vlx3IdSAmmMngVJoRwRzfjj/UXMufpIVIZ4e4bKU1NjlsjruatnoI+f5g0XHN3p&#10;iXuyy4Lt1CGVNld6weMaGVB2yzGHAcuBYOw1mi16cHibW73B2qK4esL8Fjd7n8iap5mSajx37nwx&#10;oO42eTqpGd69ct9RN04zntCFMZ2xLG2WmyPF1i6rjvXf+USl+7udoF1Iz3AhsHTR7ZHtQJIZ0A0A&#10;LgSabgayOtdohJs4xwi9AvkVOlNUuGZcfoXTwsK1kXwfp7/gYmSzSVu25B6IbQK0ZGbAglR7kHUH&#10;4F5/1ePDMTxQJ91WT30l9McJ+NR5WcbxzgN1F0aNOnjCZs1MlVZsOzB3jHj5lvmDWp1LR4zNwPmw&#10;LYSfuRobT+zzcx3mZ89q5bWw0JULbs48ufnESDy/AvIs1M41ytZEf+Z0OMTYqthgtJkI2mIIDeb1&#10;EYrBwN+5wRg3eC0tVqPZgJ2W82Pb8u4sCcz8l3cH2mYencTYMpU5lqvbxcH36D3Q2xttnwEyVzAj&#10;Am7OA3IFRNqVEFben0PIA5CLQRy8kcGODOtbaCl0wlW4vuMgtP3F+dMxrj5SJC/5+DNNBuuM61Vb&#10;P9pwbJPu54I+BDSt8ZcMCtda0w4kj0wY1VG/pJcxr1dDdGaXr4viPK3Q+mbWQxj1MEa0rZwzHBOW&#10;97gupiR0e9nTkGAC6o2b09IY3gJXMga3LGQaws9n1Rk8Wnh6fs97Th/gW4zDNkmybXJhLpxR4I4D&#10;iJGO1b+defpKg3DIYC9IHmyNkZsdt0SfF4I1xdtP2PzWSX4+eEfUUWE5rxUqLHj/ADm3N5flwlGS&#10;9tlcjs+Yqq7FgJgjX4O5ARWUjMcbfHHqRrovYrU564pY4SNnGKFdTUxPO0pScMfGsZpumyP3IILO&#10;RegWzfZPKrWOMFtclzdzBFjUaa906Dl7Fta3bORhbCZrNxmchN+GRAJbT7iVX2zvTjGvXOV0vKWY&#10;wBgtYyLDdpGzdtMiY49T4i56FzfKk6eEjTT0TqHcsVbi/iPP5/uZSWe+qTO52QXps+Wuiq02TjC2&#10;O8Z8Y+muTJozL6C4YuNd3hWxZWnsOQydsYYG7JGREhzQkCHQBgb50KMX0xroauFmv+Rz/Wt0LQeq&#10;nn9HpFCfIiFPvCBv/EVM9LMuC7CLIiEtjJFkXx6F6K104ARNaw9uqgk8uYT6azKMG8QE5ZCqG3le&#10;4WJl1v5FQ6wmD0LbAbUtlujH3FQ682/zJnIdzjlTVnG4/wB8K8PbhXL6daz2mFk1VWfCEq4rCfTi&#10;q2LOA9sIyi/nXe1Vzdk2/pDez2rltePVBjmM4qdiaPqOhr0bwOXlQnjMC5BaJ+wvO/2oYuJXAV4+&#10;8rTVh2fJsxtT2fU4w7UD1vG3smPzF5+7VKflU1eYG13eSfkXWtQzscZLLbUN1CeBcrVLTlRyu88D&#10;wE1EfsyxjUt1Zwa68Gpi88zVM22HOkwpuYsJju0AM41uVP7QPs9YbPAZ+oqrRc4IwmN55qKt148J&#10;Mpt7MBf0XCydjenZ/wAjzlH2ZVizvCh552wUDlme2rtNG5GzbBBqGJ5fgXn7S9UT6mODgXaWyecE&#10;mv8AWUy1IycsfgwLi8/hmqb1HynaYzJqkqrWXyX0nMZkPBy4PMV8ldFy5hng1Ix9RVuqNokxZ5Gb&#10;G3B0yLK55XD2AYGzMFyNYiOX2tVYOdk4ijpAhGwR9IayWpJgKMd6DkjQeT0nNjWDTua9L7sNPVQ8&#10;IaSvo7GiPStrUTy+4zJuZVUecO2erfRMnu7NOAfU8awYkkLAPHYXTdQUWJ5Ojmj9nDzFkFf1ezIX&#10;dmHJH1F6XjIvTp4VL0+48qmu6l1jDLRxxtyY1q9L1BjHgWLuHPpj9KIyWZels4XSJV4/GJ0lqt9A&#10;7Pp9mMzI5r+catUjIIJMiwGV1AWMeRHm9QEgKCAPGoqR505cGZtk01Q+yx3MnANPU283yxBf+org&#10;8l4478cZ8g1F2hgBG8es3II4D3Ler8i2yR7UGzzJMtPS1CCWDuB4/NQeYXDZ47WAfLTrrO4fq86o&#10;l8wkJmx3MB7kHTGTjQ2m5GR/NmMcencKuYx1A9bOQBCe5ANdIUnXDZnYjeakY0+n6YJ3TSNqlH9m&#10;kA5CARIOp7kax+Vj9psh6i36YOJTUnJmtyMguWXJHjVV+y5GDnIC3HpLF7Q5Kd4TNvuwzmjPnQeo&#10;K0xtjtm3s8BOYrgzp+YvNGPTjJ5qD1JT7eAgAs7RI+oS131Aahm7xwyCyxxnL8Maz2Xjx54/01sH&#10;Y7ILkEbl9cCP88aobxwMxNEFuMnMtKgCnzRvvOePU8sYkSl9L6QIzA6XVR7fGzN6CCC0QKPVRUA2&#10;zIFk4ibwK0Qnc+VAUlJcM7zkAWfT5itUvlbYOeA9yMnLVDpOcMjObMYCjCQvMWhVI4wWDMwZBi6f&#10;cW0g56aVuYSMctc4Hh7ip84tTJyBtLQcu7cuKY8cEmTY5nPH1FVXDdyEeAOnATmJIgmOKfl0A858&#10;9q6ocnIygGfBxqtzSaWZaeAIENpOaam7R8CCgMTCrOxxgjsZ1mVT7TCdnmbB4yc1Q6wmZJrNcDbk&#10;t+osrnHoGs3SOprtPTN+HNatO2PSj0kgJe76JEeOX7jBzFWt7wDwdxWSXzyyPAHTVrlDus8oHvpW&#10;4jcclbJR9Pj7RYwRoDTc01MgLkZF6BbG9k+7S7tV4x9qJy/cSVSWrZw6M0+4uhIO5Kfk7ZzIZVeB&#10;cjGK22XItSUvJXNcvmza0OMf866oeVQOW0wA0enA3arzlo+rHP2jfTVz1C3BriXW77Fm1SpstB1F&#10;R8j3afMYIwZNUa579YSn9wqs7aDTak1F1E3qQcDmVG/5gQiEWP8ArIU/vL1jMvwiLmOX5rVZBFhp&#10;8zQvsH9pzS3+7WQgR6m6fczKYsWcfG4LbuCU2TkJA2vIvI6g3CY7zADPyl62g8yoOxpPJ5TTEuAz&#10;bAuGJ+eNcf7UHjmObHgcnzj6Yugt+qTaIOTsgQNj3HrgXM8C5Fnk8I5JuweO7qE8aQlO8E36YHk5&#10;MZM/JGtyb7TJsEgIwnEO2sZl5BwOcHMgtIwNmTXjv/hqwEvrNmqCsJ9UljtJ8VxA36aGt5XgHj7/&#10;AFFT288JAM8Zv9xqyS+oN5bZD24xpYX2hKYTAjMdlnqRjKg80mmDObjTJHg5ULHGcTgxP3Fm5Jg5&#10;j1oz3I01KSJzjQphPBxjs2C6nMulTLdu5c5AnFgVDuXuBWql7nBBwJ9IXhJnJ20BMEepH1CJklL4&#10;L8cAMnT99EhuN2IeCBdLer/2LNZ1vM+PkbiuNrvApz8kPZn6s8/mViavziZhtad3jR7aJszl1PNg&#10;QNn28Qf41uW0zbhLoHIAtj3IB9PgCuY9oFYOZrznzUkZOW2bdBROQ5pR2inyd4Rm5BHGfdwt/wB9&#10;WSaVJJXjmya7eJ0yIPT5BBJejBvDofLH3PmVbHL2Uc6PMp3dcQcy22Vol5ZHEvGbgPbUxw3ZMG2i&#10;fOs3qyvGUe/QMGO7wE5az1m8JBfM5fcsSopEmwTQm+Z4NO3q3FQ29YDDfvXXEfxFTyTybPx7nAcv&#10;NW/bC9lcxfzEBrAnEBCjEQf82JDtoDE3k8euXN4On9VbBI60wNt2jOXTXUW3zZns+p6QneGBbdDF&#10;aG2beP3l540u4skO5cnyERCm9SkRCedjUmzJOJixjNwD1CLeNpjOUvGQGbb2d1atXC9yD3V5yt9r&#10;j326NmDIMtq4tg2f1JMZw93+Zb28juiG28kCidCLe6blWGxsctoea7se57LdITxrx/qycOWznR04&#10;F7VTyuCGlJ5aZ8JwEmmRsLuLyd9Yin2TCfex6bYmqNYsJzVy62fMROS5TjB/to9Z9e2mZhXk2f5I&#10;3xSQDQGaM7xMDYGRGJfQ5I22Mx7fw11qXCOsGe3C6EEC2am6gZNpdgjPrEVDeUe2lTbG540B7Ul0&#10;GeMH6SS7dLYU0uFWTS8QFkGt1F3VsTmDbsGRy02oZxdKQfggXE+z/s2ZOQRmPn+Kuom7NzKmT5+E&#10;+cgrf7CxMz+E6c9B5f2txnwHeE0rCXGsS1me5bFqWkHqiv5TQdMPnjnTM45Q+/GvMGj9sExpifb+&#10;Y9wPUGqHtQ2sTGuZreMe2EfLH7i4xvKVrv6R1ruYFLTYvunRUrqy9Ln01cn13BSl1PAsTZyf7QuZ&#10;q8gPkb8u6iWy+g5jWzns2CaibhGK5q99blTcvkNJTY8nMe4YlofuQLahYXRTZFZyWTm29P8AlMNH&#10;SY2DI7k10dsWog9L1AyDwH1icxXH1h6kxtwMGHATy1yKwl72BbcKOrw8WamXByfTOPWfYvWjZ5kg&#10;1I7XMR6qGfbE+s9G6vN+g64m0kcggCfqr0m2Vy97NWR3nMdE6ixMzC6Ztiz0JM1Uk2Cm2bZsQDno&#10;j0rfjWP1xOJ1VU2A2jBbZDddLgyIxNNqlKU2Oy/PcdeWPjR6TvG04ZHeBAUbUYrupxrL3V7gTdwx&#10;OuGe7EPH0R8tcl/Zt68c49UhicxdjbVJwO2BgbT6pB/6lzS3mj2fPQSeTg+8cwgk+FccvNSq0skj&#10;kc2qcXZrC6SAfMtruTZXsr+ytg0DG3G40yK7bF9mcuoCUnx84hbrknuLGdp+2x7Mp8AMnu4G5dP3&#10;1E7JxVNrvOhTjHM3Dcq4mDkxAMA9PUJaV7BN3BGwMCyyg5G5jHvj89wxNS2tpby3C3xFB+GvPszN&#10;6lu38J3ONh6Rk7vxj0klmD2sp7kfmLhL1xtpFhkCSNuM+q4+RdOOJ25ZkfM79uAgtK6vN/bZQ8+3&#10;08yc3XhnnlcEC1cXjbJcdjO0c9n8jVFkV6+/xGS0vJxmvxwHuR9NB6ouQNt5jQeTt5s2ICBtdvEV&#10;2rSRzYxNzjAX6a9gfNUpv4g8zosVYsquzeoCBe4zcC9SqDmG7Sm82PvEGl+2uM6bo+Q022BG847V&#10;0n7a06V7VGTAYAtpUUbUmnzeBeY82O65v2eOeg8vzemVXIec97aNslYQTo+C6zgGUtsfgWS03PJ1&#10;MnO+GfFIbzCLpfauCQz0m8xnKO301nrmnG8isQMwFI6cCFbue+r8Lk0Mhx1rg+jxnL5NMu6xkj0u&#10;EIsxzE3swTl1PKXS0noemAykAahfZx6hB+NY/Sc4cyQmscTyZkFyxcAEBqSYOd5vGPvBrtpbyYVX&#10;cI0vSdOTTag2lrYDOTsdzg5QxiSJQ72ZWHjkFwxOmUvAqHsjpNzHPmLmZALgtbzaL3PCuupo3bQX&#10;zQaflrzHnPmBq5UePDkfD8R6dyxjLFWMOaZXRZWdYXn4BYB6tvxrpaYTiYmJubbjILlrPdsE0bUf&#10;TgJlAC49IVQ9gc0mM1ZPpw843GmNdpCz/wD0S84uZy//ANV6czHaYMchZWY2PtTguoT/ABIbS9SD&#10;qSUnlTM5W8A/vJO/GtC2iS9zMpBUbnuapCE+RcH0vUj1tfZtj7vA80yLp+Wcn1sSR+bhOLz8Lpm1&#10;lVqSeObh5UHk3fzqHL5HeHkV8Z7J59MnOOAGiTqFWqD9X+YwDwRvhDj6l1ak3JpUcyYDu7IJMcep&#10;bVkk9aTG4cLDnOP3Faqk2Tkkl/GcpI/LVDkc4bMHuCxn5Q1EnmC0cg1qX0O5eNv6ympdTlj99b9Q&#10;ezMUtZb+YAsA9UY+tGsloupG0Dm85PvEYxWxrpCn7bkYIPML1O5AtNM3qVDuhMxnGz9zUL19HBav&#10;eWudagoN6wevmzbUjGK4RehE0cbg23aDTjJ5Q+4qfJ6LZGv3gFxku6hC8a5/Jwmq3FiaDzxGQkBA&#10;Xj51anlQON9wBPc8tM7aG7ZtOnzZgfIMvMWeyuce044+n1PfWnhXbJ+TpCVzRsFyCNye5Ha1Bj+d&#10;esVB1pLp9JWMYeS40vfx8K8KxzS89zntwELqEXaTfaRMaPkoI2EqLqalzwQfIu6RVVWw/SE27bD1&#10;cmEnlzNt5lvpry79aTbhLgtjyeWnuGJ95ILuKk1Z66k+nDZizD7PAPTckFxng8OJdjS/YXQVeUox&#10;eNmIrMwa6b0fODH765nPzfVu4uP6XB+ksTy+08Z+z5jMm2BmApPMXQmw/YfOpk9lTzsq5BvQubwL&#10;t3YhsBcSbtUMytEgZltNh+NbltbnXopmj38bAFs1rTt9xcJ+9jWyq/k/MdNpypp0vpmNbRKTqOav&#10;WMhYacH9pc8EHyoDI9je51wxYMACJudq4TuKh+r3tAqMM6nk4mR3TyDdS6hS4wxrYKT2oPZP2q5e&#10;MRDgJq/Gxxr0FP2btvOap3bDopntkbSSddjxnFgbi5hBY/yolNNsjJ+M8DYG5hGL2khVzrsTl/2n&#10;qc7y/vARi9pJa4ze6tsqjZvSjx6CB5dbhHzBiLxodNsDaUcQ7bJoR5Lt/gukZDLauF4Pw/Ghvq7y&#10;ds5JNXMfGPSH/qWzbaKPLO3LFgEBbOluTIfcgR6j9nb1myOzbfeicy3wLMS7ZHJ7xVdrGxftWlHx&#10;pUAQ3Qy3bhMl/wCVedf/AAHqJ4Q++AK3t+aJemVeTSbSFyBmY+8eWqfQ8vHOHp4DfVck7iQi3y5A&#10;h0I5R2V+rG5eT4F4/s378a9Yqf2fyGQy7dgyoRLYuWTuIxQdLyVsM7lh7OyHzHrnjj+mjErrClKh&#10;JuctYuiXC6hCrTpa3uCU7RzqPZOKMj6ZPAebbZCVVmGxeYwSntILG35bbeTwG/Ku2JxPKcpgeNza&#10;xjWVzDapJX9iNn7Q6J5vBBB8yKGq7cgdunH46f7HLecyou9f+ZFjR5nT8uee0mAUdzmDtZIF1QSi&#10;207c45lqfDHwK+S+l6YCTJaJGNJ3Wj7jAZXRbLcrPYdyDzCizo9L6DbNs7Y+j5d1bxUlszI4Q6kB&#10;NJcx1Zvsq3H+tRN4x6gxi40l0JTO4CZrVds1p5KyOfNHH5i4t24S+vYBvoGDEtnqObXPXWlB7QJ1&#10;HkmsqK8D5g/9a2AdWNnkuPuep8MolizeUlL3I/oD3cwSu2fzr1ZSdRtiHfmlRWcH08CA0+SZTKYg&#10;j1cA169baKDqeqpccLkEvHAPVGMS5LZ+rHWkqIA0EjKQJOXaKstGTr22fEQpfvFDZvLIwR38lotx&#10;dCerfR7mZTZ9ODacvZ9TgDk7qzGpPVv2gsGx37+VW2vM5qDzDahOgsgSqMBRywfTbd9amFqtsvNR&#10;01LT0ynHrGS55LgXgFGbpjbF41SZhtUlz8lOXtNrd1GxNCP6i4zoerCSqbSp/GC216g+tgWqV5Jx&#10;1gN8/DIy7qPSG58C7TatsYZlSTq6abdKCck7NsCs8q5zw/4I1xntYpvHNjhYakHTH7ka6E2F0HR9&#10;TyE8hsFl71n95ILjde/iRgmwN6wqcAe1bcvGLTe/5ay5qVW7cf0QuqceYMnZuaSnx3NgrePV0+Bb&#10;Bsjrwbap30Dx9ouBF9p7mONdvbRNldBOXrGyArgP9pJ/iXJdebH6YYX/ALNnKSPyy5w/mXIzYbWN&#10;3P7TrcLzBWZi42B1GwnXarZ8IgSFKUZBFVVcbbKnqSY9gxg3iMhd20lsDeqKjoySggfyreAk1Roj&#10;6mkjlRq4nlQvgCbhbiJbu9yONEJLd+z3vR7fEajpvyIf8XxcJx1tkpOdSSbAbVDdwDF7Nb8Cp84q&#10;CUmIxYS38T511165k8ZVzU+7SHXDLxWiORcEccap+y/1G9oM7egvSrs8PMI5c5F0MKbtfaPjORmp&#10;3dsqtSNyVO2kbaxrDtCIRbZS/qxieNgG37INdLONichoZkcMACzydE021sWiCPzFWZFWrinXkrav&#10;Di3JwW1+MvMs/k8hG7B6BgMNAms39DCSV5WGy56dm2Pu9wXLJyY1gJKkbTKo2LmZe0B3oVwfjXXX&#10;rkEZGbU4EOo6JcJ+CuA7mAeCPzV2fJmabksfHkSI/o8RxnM0JUKXX8vCezFQV5sxNR52zB81bmZi&#10;EUba1gNBH/jXnK4qCdPP61Nd1C3NLnRxrN9n+7PHu7OXwm4eo5J4ESHVG4TE8bDUt3RDIRdolKld&#10;s5iY76YeqCcTaZOd/eHLjJ5hccahyuVso3IIzcA+YjGzdwy30Dma2t1u8wnfSmnZzZ6+jZ6lzl2u&#10;DOkuSThiTkez4hwwAtwD6nuIxK6LIG/Hpfh99Yy3mkxYEshujWtU/OJiHJAxdYPMKLIig/V4YnFJ&#10;uezscGnAPl3VzfOJO5bEP4F6iE2TzqcUpv8Afz80bYfgXHM0pd6ZzuZmJbxOZpZ1lum7xZQY/TbN&#10;zb1tPVXSGz+tHNJTpi8loN4a8xy2EtO2X+pnWFSDvOT9nsvMci4/2F0JR/qJymByeOdzwpGvTGLI&#10;kpzUtTdst61Sj8B69ctgZfcXQ4ycwdqNX2k/W0l1QvWLBtznBbXtPAqrXnqXymOx9njuh/irK6k9&#10;Tuf02yBMgzzfHo+WO1n/AO5bSOZlW7iKiLrIjO5HPTLssZuSe3H5aDzig5c/ICNyC5GPqFXnLSfr&#10;QVPTYwSqZMeX5gv94F6ZU3UDKasgRhOJxBauEtlxxwLam4xUlVndMybCq3F/CZvVGzOSzseB/KhO&#10;IB9Mi4/rT1U6LfkPAFiWXx9PyV6KDIOAYMGpB5iZ9iNoxnESDyyLnncsq8v3TMP5+9snqXzaSazY&#10;++fDEuP6ooudSQlkzG3Gv6dqg2XsplMccByt/hrl2sPU/bTW/HNZqLB01i3T4Pc97hLUzXHgb2PN&#10;pkQG83cA+WjzzedBtG+uBGvSDaZ6nbmTtt5lvtAR/nXDdSSvcHNlyC2vqcnaaaZn9cUvmmBlucGn&#10;/rTLemyQDPg1IyeUVVsc8bXMcHAPprpbYvXlMS2bHNOGO8QEF5UGT9RNclre2WoOeyMyNiYOXH/v&#10;Kg7yYEbEx9/4a9OK4/4W1VR817KYiG9Hq+QYH+qFeb84ke5lyanxFHCc1TftEf0eIHWkMdSEjJjN&#10;+GrhOK4mL8bFs5OVxA30h3S9zwrMez++rhL2/wCRabptp8A9QS97J3vP+ms3qh5e+JbWzdl749wG&#10;P+Ipkv2djmTndgg5iETaiNyTm+TvL3zjV8lbghnODvrOKgl5JJMTto+MZbaO0/OO/BxrqEu8z5DF&#10;7hpHJJggOkTOkzbuTDxxgtp4mRaaXWmZQDSD086hkIjDgePykBeDwJx9JgyDScIaMiWNACgUwedQ&#10;1MGTBnQAo/fTJCDgUxwTuIOQeopxgSbkUwbzUQEamDycCACW8JkhEyNxpplwRACIRDXBEt4UNwgB&#10;m4noFDgUxulgEm/uIkMePImW41MuaiAHsCGkUwhO/AmfR10wCGmSE7iThQyE00APEcKHvHcUMhCJ&#10;tAsIbwREm5CIONGBqgAlApmNDRkRIeRTjB64nh3I8kahjInrngQBMINPcf4iG3FMbkQBMGnrmmmd&#10;T/4NK4lgPXMfAnhqHc76RCYEwCYT3Ez/ADpXMf4aVvHfQAh5E9bTP8ieuIAZwJdRIY+4niIAZ0oE&#10;rf8A8GnvcS0+CBAshkzpcCeJbgTI0AIng1U8lb8ae+RACHn4E9B10h20iDVAEwZE8MmMnvqHc+On&#10;vcjQAS48lhM8Y1Dxp64gB7Tgzp4mTj6aZuYEtPjQA8RfS+bmnjTJLfcU4D1xPcaGjJ3FMHc14IP0&#10;0ATB9DAnhkJoRx8Ch3BwdfInv1kAEh58/cT3UxqHc7ieJ/doAmdTnpXCfT+GmR8v6ieGQcCACTcZ&#10;YCY+4nm+dQxjHbwQfSUy4TXj0lQBM4ONM2yR5I0yMnc7iet4OPpqcBlwPTxqHwcamEJgSGP/AKg0&#10;APDJjyfhESI3SH0Maetk+mgBn3++nsaXH/mET0HX8CBgzbHoKGRuiVvH8iVvGPIlgDScvBAkQeoe&#10;BTLZI76VvkfD8pADNvvwaiZt4+PqeWiW7/8AppkluMiAIZCY+PUgSH7/AE084td9IbdADOnbz8Ch&#10;kz/J1FMJbt8hMkQUDJLnB9JM3Ca+BLp50yQY4EAK5/D1Uh5EiE8aVzARAD1xQyE7i+l8jGgB4mfj&#10;008RM/P1E9cwIAZITuRp7gz9xM+4meBBOTCZMiZ9+D9RM3NXOnh5/N+mgBEz9DOodvHxp63j4P1E&#10;vgoAir5JzMfL8tPaiZIP8RACGPAvpfPAM6e40AM/Pxpf7/7Urg0uDg/DQA9x/DT3GTGl86XB/loA&#10;Vwi+l8kJ3OZ8RLj+RAD1vxp4fjgTNvUAnm6YLJgx48nmKYPOobfIpgx9yNAEwY/Gl5HjX6P/ACl+&#10;XPB/71QTjw86mE6+NDR8zHBxqYPJwIAJIkMmMf8A0kCGTHfwI6PxoAJDHqZFMb2/PyKGPoR8tTNN&#10;ABIeToZ1MGPuIb76JN/oZPL9xBOHh8w+PqWk91Md9Q29xTCcz/LVBQEupnu41MGTUwX/APsQ0Y++&#10;iTdx9VBOGG/uIwPJ+IgI/f40YG47nMtoAmdTIphCfh6Shj5iQ8g8EaYAS4+DT6qZ+dLjvpXOf40C&#10;xm3yMCZ48/MTxB+PqJe/B/FQMGeqnhj/ANiSGP8Ahp4YyIAXv8xPD8aXSx2E8MeDg4BpYCB0FMt6&#10;aeGPkY/pqYMel/0kwWQxt1MwdxTBjUxu3wfEQAyNvgzokNvqA+Inm48GRGG7dAENu3Jc8tHm7fGQ&#10;/jTzdmrIzl6AIbdnjyI8NnyFMbt9PHABEht/GgBlu3RIY8CeGPTUwY0AIbdTBjSHbUxACwKYm18/&#10;OgCZ1U9Am183PyIAeT1xQ7ncSuIAnL5uKGQiexoAeueNfSg3F9IAmKPc/OmbiVxLAeSUNIhEAPDI&#10;lcxpnGljQAiETJCL6UfGgBkiGuCY+BPEUNwRMAGuEHcIxGgLwncSwA7gmmqq8z8fmqyPCfkVVeEx&#10;/EQBSXipMw5efjV2mGf/AKip7gncg+kpwM9mg/7oolnrxvjItImDfx+aqHMB9+P4vLWY4sSY/tAp&#10;cdQy6zH01wSSRuQzHc++Nelkwb6mD/eRci1pL2zCsAG7jhIQUGSvJg5ZtrMB+YXmKtjZlgc44Ooj&#10;1SEHvujwcwaPDl+7DB8QWmrgDFSNyxjYxwA6XSWM1R9DmLrRnJ2zyUyp5ftwWt2WD1ZT4wlwX7kB&#10;Cp1PmHxLjB+AimN8mdQ5g3I2cngjTI3GkvyfQkTIiTO5Hx8CGj1uNGJO4GEmONACuWXONblSdUDc&#10;zEAYwZFkrxm2t44EzK95CTGFfUuA6KqxuMLl82j1ILumQXBApkwlePso0Z+YLU99ZXKyTFy5wG6i&#10;MM6gK23EMZ7m7lV5OXAbPBMX2AHwlQ64ZjjZAwdNaRJ54Nm9A5gPcjIUqoe0Bw2CyPgAgDmNwRWp&#10;uzwMsap9vG5V2eezDwLLLADbJGmhvMGjGpZHg4BoE7gxEyIFn5c1FpFNsx8ayvqrcqHGPgNwIcN7&#10;ozMJhe0e4NJw3wDBgRhxKxs9aPqIbL5gOMgIDdNTjwxK6bHHMQXuAgri1SuCNpaSVGCC3HyiDF4O&#10;6s9k88xvd8g/s60ivLj9sxcx8FrTSt20ftVFbqhxeZHs9MQikWY74R4PBHqLTnkvxy7fID2/hrJZ&#10;gQYR5NNWpIA8OTuYGR47GdvzESot42DfjjBcQGR7QCBGcNjI4FaIhtzByemVMA37c2Rpc+jjAL4a&#10;zeRjskP9VQ5pOCNpdgCfmcxVUc8chHZgUc1O0XQnJW03mXTUj9yBs2u4F6/bPall8xlMrN6DdIa8&#10;DpXUjls9BHAe3GvWOm9qFF0ZRcqhmM0uP3DAZbYuPOv5t/bVym6bpAqRxt4/T+HhPc/2dZlX2hfy&#10;nR9Zz/SngQ/2NqJz+wue6g2kOZwKVGjP5o7ng95Y1MPWolRhTWALHWcC3Ymr3FCpvdnMuPHfK33j&#10;l3FVyzyzkOl3I9XEbeS5gUpu2/0in7SKfcuZjNXl+5ATy++gNPy9tKiY+/ykScTBy/ZMWAQW7ZS3&#10;PfjgV2pPZ25fucEYMhF7RCc2Mqth5ZNSqa2w0KV0O9jZb42ukDzB3OBMyfaJU9EzXeW1r2gQrjYg&#10;9GNbxK3A5VLrOrZH01ntUDlM4JvPL/1qJz+p25CPS4R3qxsLcj/EXyl/WEZBbHbbiLfXCxOpNrjk&#10;19g5fW47peV76512qVpuc6xsNOBuXmCWA1BVkxnbneYNQ/UXQ4zlnHxu3HOem82Sm7bBmuJ5jmxw&#10;xnuK4UnR7J/fMHj8tUOR0+5fvQOTAydRPTSoCMyYA9NbVFpyV1ptkjoftVlec89uXl+NVXaZ2TJx&#10;2WHH1PGqrQ9YOde8fJylW6g9pbHjjP8ATQlNR82TJZg43kivlByccBN8MDINDaLk4nkxAGPgIrLU&#10;9RjlA3rBrwdRHdFgasKgGFycLbgWSkcJo7iMxMa/V8A+SDTMaf3gkA8CiL7oB+Y1+pJJxOShpDyJ&#10;7AnhjGpygQ0ebk00Bt4ESGQcCAIbhDd3R55y8cCDjzoAiWlMaEJARI+RXuTsxxtsffX41b7NADzM&#10;mNt76GkGKDInt8wEUNwPBngX7AhvLdpVUfMzqyPCY0HI3wExoAeZt8eRTLZAkxp4bfAQEfcTLxxj&#10;zpYDIyFuY1MHLywZ+4mWXMVkIQfAgAbwDUMjjTwI9MGfs2NKm5WycvQQOT24F87QwrfZ5DcAFZGd&#10;JzGPJABaE8nkuZ3wsAfiFR6T03UdQ2I4LpLmmNZk2bXuM90uhQrSHR7itJPkYHKP4Yyq4TTaxXs1&#10;cscByjjb+Wuutl/qhuTMt8ePijddMf8A3IPtso+mJDYbS2aibzZvpEH/AK4l59+8CpMutcez9R6r&#10;Cw2QXF3JHo8Jz5XlUVFVQ2MbwAm8dq2T31VSbNybte3659NbZQGyclVNjxxn1m5bZEImOxSfMHho&#10;ILtnl3Liw081oXK1jrk6K41fessdhrFWMj8fF6Rw1W/oIIuCPjWfm/8AH0Lfdr1LvZU6sufR+IsT&#10;MH+iD0Qr2rGTupSlh5HlMZW0Dp2CNflqL/5SQx4lpGOPjJgRHAmm4/Grq3bto23vjWe93gWJKeMm&#10;Mi23Z/RZH5McfB5iyRu39pXTlJ1R2I25FyC6oMn4s21j0otOkKbZspIM8F/IS1bIuY9pk8I2nRwh&#10;P1VsEvrwc4vtjAFgccv3MC5Rr+YFgmR479y4osYistd2jpBuRsFtI3MepcF+dU/aYSSwNj2dR0TV&#10;GRZKDaQ9jlzFtB/Z+WqJUdSOH5ccfGtNEL6gi4AOCEuK40XMCQOQQfFVDuY1Nlr8jMtyDjgVzkWK&#10;EXnoYN5qMdC3AMVonyK1EIyZvcDbUakFqDXFtP7UHrMZ4L9y4tCk+0QnZ2DmG6a5d8JxqpmpNOqi&#10;eNnJN2gtYG/86qreaDj9mg41Vd8I8saFuNDRjHBfRSOuNUk4xbzg5cCsk8GRyQEcemZuJB5WT2bH&#10;5ghI9bbRkPGYHMEowGXjglw8fL+mjFwctsQRguQWtP8Ab8Sp7wZIB4I+AguYJHm7cm7Hgc8A+n40&#10;FBy7tYkY4JkeMPARc/8A9GGPMu2qske/jycZOYuV55J8Dk66HGTTDnIAMAsQ0h5MitVPyvGNEiU3&#10;ZzqzVxFSUMg09u6sk0l4oy5Emcjcm6CLj6VsjfAiTNuSNXaaUu5Yc4CMUO3bRubLngSHTdqwCht5&#10;GSPOj32g3Bsdt3/MW2VBRbbdt5Z+UuaZg3JvOCNCXqaOcmou1MUHP6wvxswFJbFcVDcMyMyYI16o&#10;+pY/ktO0XXE+eam5i5Xj8K83qwJemJ4/MKo4Ux0h0j6SvuNOZjK4keR9UDs5oS1gjS5JFDby8ncR&#10;5vL7w86uM4DvLpky3b9yNXBm33YmCMH6iTdmO4vzefmgZkcrvObKVQN8BMCmb4NsTHBxqqziYF3n&#10;HGv0JA7jITIkSYFDfg8xNP3Y488C/B6y++BQMkceBM7wSMSZIPuJmC5Am6aE4iESA4wDwJOBpngT&#10;wHuNPXMChxprURSA8Pmp24oY0rmBffRJyZvGAajxx+koPR7ijxcHoX2I3ph9BYfH6E3RXgKI/p9K&#10;INJgUQ8HcQ/0+hL0ehNE/AXmWNnLnIFHhyN6YmCMCq1IT30y58GP08C6hZ1JKX48Een5axpFq9fY&#10;aSd0xn7P49GPjGg5JPgIeBbMzIygmN6DUgGoc8btjOcfLgJy0gtSDaHbjjcsfqrfiTwfaOCC6O2X&#10;zVidPj3a/B31p1NsyQDO/cg3iAnUUTnFqUlqeS/fHN6MFy3zLeRUOqKfcxkAGAGTprQpfVD3eQQQ&#10;AuQEFyxIw8pvfB3uXH+4hLgck5XqSVigbe+NYaOXkjIddUVwNsGXYIOoVZLK5PjGrdH1KMxySoS+&#10;R3h4IEnsksrd5XS+5jBHGC5ARVWqJeMJD4FmJylrR/REOT24JdgUNwQkAweBPU/MBwNjwIO8mg+B&#10;VnwZmkw3YmRaTSTjeNbmQdRYZOHmNWuk5nuY7sB1Ll4VsUWap6ZWSO9HB+GmNzIYefTjRmQTMcxb&#10;47+fqDSIdtcPBY5YlyS3OXrqvwP3oVqXkskO2MpjgmAfmW+mk3l43Jch1VZpouci0k7raz6KVkHc&#10;PrqY4eD3nH5irYx4C5Ey4I5troRZDngxxkPgQeXzTAplzGPOq28HgItQDYO0B28fmcxVUjht3FT2&#10;84Jbs9xRBv7JFOiFWfm8vbMffgRjeBRj8uNUlnOMGdPPJg2j4EmYizUcTJhNMGRAiTAkY0Nd50Ng&#10;uQKhEJWmhmOcMuyKBiVgHL8fAl2PjWno9egoAowwHj41Nb02SNaRKKQ8aim5NKtPvPygpPoZEgTp&#10;JXjGthbydnB5WNJ5J+TBAua9f6WaewfSYPuBICYIE9AAgiLQXkjIEmNB5o3JHxgzreTItHgdnNCB&#10;yJOJhe+dEhy8UY8/GhDge5vU8CxycYo+PjRhw8JAPR0/MUMbhtHyUN3ginSA8zJeIrg3ZjjHgjVV&#10;lY9RWQjxUFBDcaN+DvoaRmQw8auHY++Z1DJkyQKe4/NANZtyW8EamN5Pjz9xErmPIiTcaLh1JpFL&#10;s71iCPp9RaQTcg5DanTH+2sHk9Ybtk760JvNBzVl76ioLUuKrPG4wuTh/iIaMhAjzp6cOCR87p9R&#10;Q7eMeRWkThnfBdzgUN4zvDvJ4jMnHAj0vmArR4DadxAJKG4IRnxguQJkbxtGTPprVHlNlc5IAXIC&#10;ctZ7OKDcwZwn/DXxLkg5LgkNwONXxnIyTJtjg4+Yuexs5i2JjW2UvPCBbY4Dp7xKXDzduQJNZads&#10;7nDZtMZqwgPovGvU8azd5NN89pDx9RPMxjckBjPu8d26MnvrmczjOpVWdBhpnTNsPRv1fdrba52D&#10;NzibuR/diEyXoP8AWu4JHUEuKM8G+i0+ZqLxHf1KMwwBnYBOLf8AaW3OgWs7L6kbBe+zPikgtamq&#10;vJuLlTSO63w8D2BOeVJVWw7W2lSekanqIDMR93ek6njUWeSuXbPaYfNo9SNwIup38H++Fcx7UHjY&#10;0u3lm+tum+qMgi51lbzbpUc7lx5bNQXI/M78a9S5Swyu4w4zmyYpTTnWcNxxvTxhBbgu3baPMx6e&#10;REiN3MZb34atTeX7y2xwMbkY12mTmqXuHlndcAWfLwQdNDZ4zEbjujj/AMC1RnSZHg8YbQ4OoPvq&#10;tzyTuWbk4Y+Nc/6zU3tjkpaZuMbnz7kHMRiXvCGbWTanVVwp9m2MR9gBn8tU+qLgSAjgBbXL7rWl&#10;tINJuzwh4NXH01MbysYR5+AhVW5PovQGNp9JWSYDcwZA2iQJLnVNrGmVzRxZIfHxrMagcaeBadNG&#10;+Nye9p3OoqHPJGTggXZwnqM15no86ZINKYM3LYmCNDSEW3pp4iSYMimEmBEIgjx8KkCBHEvuungW&#10;Q02H4ckcah4MWVTiBjhTjRiQ0eRNtK3J/wAgHGD0wo3LCYFZfRSjhzwK0yCiCwlxxgyD5ikfkks0&#10;+8k6KrUrbuQDm/pvhPn6iBmpYrcZ473o00n7uNjNT2fTlurRSOBxtsfmLRMt220xkjhK/jRSfy6C&#10;Al0PLjVbX6pDrdSxCWwUeMdsEffWHAP/AELR6Tng22SNQOSfXfcdCTRvyI40HGPHn/UTLOcDNkjO&#10;rIzJu1+CMFyAmqNB8E3GMI8F+5AoZGe7OfMgH01ZJO33kZ7IM4+mhtQN8ZMd/wCogCZvDKC+qq4I&#10;M3Hpp4duAmCNEm7PTsoKCt3CQEyIbMJoMJDwR6iJVBK5jLXII4+ohtsTnnIAqrcmp7iPN7Xf4E83&#10;Z7g5P4EzcGa/gVBOMjH3ENrQY4GwIwow3bkjIqTWDwlvAgCqt243Iz41DtjChLR3gRBw4x8HGka6&#10;a6APWyXMcHAjwyY0zI5WQw8avkrk7YzkG8ntwdRfAMrmA8fAq2O4FapVlPjbPTwBPcg8xUMg1T4g&#10;TGbjGPOrAw9ODj4EGljK6TIrgzk7jj7iwJrl6eJoAy5jIn3cvx2I0ReSuznUTB3FNpr+QC7SyR3m&#10;2TjGqFOJe5ZucEavkrI94IONMzxu5f54wZ1ZjUn5cU8ZBQZ1ZJeS9kQdwzJB0M6JUuTGTBGrXQto&#10;Sl5apXRe/wCTl/EWezyVklTmzGtUbzgkqc9In8izeqJwSavcZlElJY4Gt5gOAeCBDSNxmyJDGOC/&#10;BGlvGDgSwKvMWFoihDbYyIvMHF4iGt3BICLVTq2rQidtE1u3wERfgIv1mIcahzfJeUVmrG+A9Dxp&#10;x6SQ8ChF9GNMtDk7ytJBtreOBO4to/QPYjRzc09L2YzDxolufcjU3Fr4666k4ZoOaNmZdYFxEasI&#10;2eOcYVW5W3skPBGrIzl+AmPmJytawpKqOV4PkTLhv41fJoQffAqG8mGMisATcba4CCPgQ2YNxhc4&#10;IOBQ3hCQFTMr9pc50FBMJkzwcaz7eCGcZ1uNSN2TCW5+cRYBjz4k6F2Sd2ldBrknl2AmOMORW+YM&#10;227e4s0kFVYB2io64rGC3g/oyLm3w5Vx3+MmxKrAKQo2xDYFTZi6uETr1xHH/wCCDrpoaK9w5LNZ&#10;O3b4AxJH+6OhRrrem3GOwYN36i4w9HoXRGyCqyB9PpYF5bhRZpHssI8M7drOv28vbTiXHZvNSBx1&#10;PAuaZ7T82pUh2EYLkBOWukGbcYR2YwWzdNZvtUeYJ8COPgtC/OuRhJ3a/kO6m9qz5in03PCQN8f4&#10;ZFsDipGUdOHCZjcju3UpozksnlLGZPLXtArVsffWAvK4vOfY+BOhYBTftFAnrWqNIoPaoWTubMYB&#10;Ea/yIDt42gdq2GbY+iP99ZK8eOWb29GC3ARaFJ5HLqhLgNa+oj1ZEjS+ooD1m38OcmRg1My+vQYP&#10;lKx1O1G3eHgg4FUPSu7TuaHBzU9M03Kh9mMvqYX9Daba3lW8ypVV045pyaelrH6eX301RnabZ4Ez&#10;M1uNdOzSl/tVMQb5puicxZEjJKisbY/2F0KE1qtv4yJTlduTM5VHf5YrRFrLfZfPpqTfAgtrSqT9&#10;WVmEbGOO6QPUGtMrSj3stbAbSo+iMXLGvFpPM6JLvQha/wAT06DhZdVkgw0dYOaSc7hO2O8B6ZFj&#10;lStJU/mBnza04gIX9td5t9l458yBe1DDEK4NyuQNrGxiY0k5vB+5EL+RKxMmKyVrovWp+v3/AKzU&#10;m6Slq/MovlF7P5VoOIOC1cV2qem5KzZHdxgEO2LTVKkE03ZmyvacCpu0CYPYyHsnuQdQZFzMTG5D&#10;IZHw6jj9HxNnrYkaJ+HOZK0cOZ84xwAyJmnqS1AQWLka1+k5eyeDyc7y7qJzyqHEnb2WjERPiL1p&#10;k6UvwhoQef8ARKk/aGGbzzfWA8fItrOPt657VA+vZxlX5VlQTWdufbFn04kblpxrp8XiF6L3/D09&#10;dPD/AOc53J5OvtnsvQlbsqjp1k8gPn6njxojNJe2eNjwOQZCaa8odlW1CbUw9xtjlwdQa9HKD2sS&#10;6dtsdj6i8wy3KTMa/X0e38p6FheYFTk/rOZNqmxRkwvmZn/DWQ0nszmsxJk4F3yOpJS8cnYPAXLh&#10;eqsnr/Yy9bNzGlp+Z5a1o2WlKV0+sj/fxaeJiTcLFY2xYdoDZOKVDxuHzVdByN5JWY//AJKi015S&#10;vJ/PpWQ7N5dGrrR8cyeExtn2soZ/KPFrrrJkTvSNSFmoittaD1zl5JS8HjgOoc8k+nkXnWPaJUdN&#10;lBHGcq6Kofbw2eWIDHyE8zxrOdjGqVYv4TbRk0t2x6eW9dc7bRNmDKatjmbWhuW/767RnDNlO22+&#10;BtD+GsBrwkplTI7zfs9rl99PxerlNj9OImwlSVbh5hTMdkpoEEi9KtNVEFG8PGHgVW9PoXvaO0eF&#10;ZLSt1Zq9L1hLm0pfMzA5ipIIB3DxwcCDiaYkYGPAPB30ra4PEQj7j2LpvaJTjyXbma0N0PzOA65A&#10;20UnNnLg84Me5q/kQBu4c28EBykjVkcTDf2wAuT5Fy0zDqU3qF/Edc7J2KrKrsrmG5zUEZruAfMt&#10;LsmvPWEkw5UYMuu4yeasWk8vkrNlZbXbxOYTgWcVhJBhJ9TlrzTO8txMrkEMkI12j0HGczNhY+tZ&#10;qdB7cGTNyCCP2iMfmeNdOTDaJs6nY2Mb99bMTp9yBeZsr2XzqaucDNiUkfw1vH/CNlQ0t3+pH2sT&#10;7syH/iXfJwuLWrb93iMZ3MHU9yObZtE2XyVz7S2fCwE5fcwKk0fSclltg0ftBhl1CLl2eVYRyMEF&#10;8pI+mPuQLtjYXR4/swdzMgczVHcT/VilpsItpvbLJMKHksysRmBcj6aDs9m+BzgbTUQ/M1VT9om1&#10;htLfufHy/kXPcv2iTYOeA5dTykIxlh8Q5SmnoRtMG2lUlBBf3g2lqC9xYzQZBub+D9Rc0zDaI9eD&#10;wOT5FZKXrTAQGA/LWnCxlcQic+1p0JNHnYj0+A9wzgvL41W3lUEjenbRvshNVDakmjZs5A8v3Fzr&#10;Wkwev3t6+Idzy+4kf6glzilbZ63Id0ZsE+Rc6+iDErJP4MTnzEAHkW5H9itDnQeQWFNej0KdFHG4&#10;JhVimdHvGI8caq0kLX6OnHrp46mW1VnbC1MzP+iC2tNldvjWGy9xZWhSucL9O3TVSb9K3mD9JaRI&#10;3A4ybs51I+UsBk9QK1DqAkbnHBpqJyCg3KYNxmyQAt20NbyfeR4O5zFDkdQDt4DcZPN4FamZLxLI&#10;TixqJ6BhmLwgwkxh41W5o4JGXJdHAtCqi3LR5+P4ayWoJgK57MdCXOFhiT1g9bOQQGOuwNm+1Dfx&#10;glr89xr03JOOBefunvIIzaivn2kLGPGE9u3pW1pvqkq3CxLj0OrRvZF7M+3gPLuDVDlc0cm9mbXR&#10;wXdQi5Rl9UTFs2wb8XU+KtaZ7YMcp3OPneYsbo3Ft6jWppK5c2GAxn1y5y/kWevJOM1jQthJ+eNW&#10;qTuCPJLjgYlJATqIOMZI3PPt/wCBZI8pMwZto79kFuAel86pO7lcuT4OAfmrQpw3HAPRPkTMvZjb&#10;NjxuT8tUJJwDT7ey5xwAuXOX86PTSpHsDbdt+txkLqDVwl88bccFrGMX51ic4ISZTE8AePqLaQY0&#10;0ecDcxjx8sN24RHqg2iS6CXAg3HP5fuIOzl44+cf9VZ7VBGxmRzd8hbaHiBmaVoN+Q8fwuWslcTR&#10;zA5OaDjIj0rZ486elbdsadAg7g+Yku2i5CbXGhUPsmev5KdybTD5njWKTfZ+9cvTwNgXF6b7J6Pe&#10;1IyxxgL2e35aVYfZymBnjscv9+Nckic5TnnTzcZs7Z5yg2HzEI7zz2eD4iq04puXMiYN+XR9WVJv&#10;7Y84eHthH92GuOnr9zNXJ4108LRzO4c9N2jvv1Z3lKSf2lyx3x0Tlk8hdgbRNvkhpttgMcTgxOWN&#10;t3PnXl3R4JtIWQHMGnG45Y/cUwcjcvHN54e5GTVXzJpi2ndYzdibcc6cqz1jCVPKQMNx3eAnU9xc&#10;3zCYEC5BGG7ZHy0SZ0+2ZkvGPkQeaPLzmzBqLMpV5ZHNtW06Eke2BlG2BG5PrDW5TitGVQyljKgg&#10;KQ0wLqf79xebMwZkDx/hr0m9WuYDmtHnjmTHWZ/did/Auem4yLG6eR+s6BM2XJiPWTNphKYk8hAF&#10;mC5G39mH7+DvLlHeMetHa1Ftm0hmSdzbcGHJb+Vnz/Ms3Js/mLNs+c7iUYW/mroYTjzib3Rbw9c5&#10;+sMVpVUbe85wQH+oTxo88mjmBlubY+cnMtIP2OTQCHUjJqkWkQBIbMQRgggPctplxOCQDOGAGdGN&#10;zwNj2dMI+og7xnuzIEcfGlgDSOHLz4cCmN3GAeCDU+Ig+8YNYwLkHLGNMuHhILEEGnGmAEpg4cuS&#10;AbBUN5o84/LSZuMBMHcGjDwd5zn1I/LWgRil7jG2swfw1dm8rctpcBzy4EH7Hcth4Pu8BOYr43nB&#10;H49zjPoj5drgU5QWSi6TFOHIG1grh0Tlrsak/VznUba85Bu8fTGTjXItN1Q2kk2BGHytMl1ek2xf&#10;a49rByBg2Y6LcWoQhb/f8SHQrVWXllO1Ycu7YNi86kjYEcGpAPqdFcot3BICZ9N0vW7bpvsDI8EA&#10;C7ryye+vLXahVg4/6tZyoTeD+0k76y8Y5vbMVLmlb+1hG2cN0gScwiZZ1Rev6+7wWrY1Dl43MbaV&#10;BNphIX9xemWzv1V6PftgP3jERI/LtK176i1zjhtnsLnRpKxmvM3jljGJYPWEncypzucbEozdRf0F&#10;PJPKZCyOaAGRuLTXjPtUG9ms2fTV4cWMhbn+lRJmNt3DLS5zHGY7Lxy7tY8E7+5WuXwZ16NbO9k5&#10;DNjvG01FLwzAX3Ztn/fXlS3IVyQHUjJ016KbLx1w5krGTyeoxN9X2n4Cfk07Xf8AROnhbqTfv/mc&#10;5TGyPA/fdqRj1NXgXmbtw2TzFzU75swY22o/K7i78+y9aU829pqMTxkQv9m4440YmEv3CUvnk15N&#10;opSLmPWdbbFyPSMx2Gb3DgPZPs3ZOWW7PD2wrPdsFWPaJJ2azfXA9MiuEvrCXOXr42rgIW42bLJf&#10;WQl7mZMu0uXcXT3tU2PYJvq7ZmI/WAehyB40eeOG1YEYhjfa3l+Bcf7mSDOrVT84esyLadCVJHdb&#10;Z3DsaYUXIaYbbzuJXhiaQ7nAodJ0uNyTf3jEumoez/aJLgk/rW64g/fXRQ9sFMQWLMquQdMay+ia&#10;sPVlhzTXmzd7NSHjbALgtaa5qqDZ3NmfQKvTeqK0bBZAjj04CattUlm8bPHIIDacbj8izNOvUI9V&#10;nnLI99bOQfDXXTipHJpKxDAC3c5ip+2ikxSdzvLPTucwaocjrR6ZkeBz+GrZr+piHa4V21WwPVRR&#10;7lzng1LizgFMYC4Fr9HvCvL4e4NXCeSeXM8/mLjOudGZUdB6s8xZksrmjmVck9uNdabF9n8pnbnf&#10;DPt4MPUtrkWtLcY8bZTNm9YTGSTEGA5R+YRdZC+0xf1GLtW1sO9qgp+i2c+B2qARICaSslWerPJX&#10;7K8zlWcmo2I2XOtWTgk79pj6i7G2Z7QKjmrJi2gPbatxWlz7oW1Z1BamEppgNJ+pnNjTpjeP7LzS&#10;eNehw9n7ZhJTyeTg3PStEc99TJXL5i5HejOXU5Y1dpfTbm5gjfFx+XdWXMdtbhbCTUcKj9VcbZyd&#10;y5mvaDm7cIrs8GSTy7AYGitIryvG1NvdzbHESPy1VZXXA5qPdnIBEj6YxJCENYqw1Ep2ts82aocV&#10;PWdRnDY3eBwX9xddbE9n8loaUnmrnnc257kCxn1jKocySY4Genvmn8mBYsKvKiqNwCS77bCPTtjX&#10;4y3HL4o23rVwffxEOGqU57GbrTe6/wDWecP77OD7td07ajbOZJNqt9pZh3S2XT/1KVs82USVm53l&#10;+DfIx8sRFu7Pag2p6XHCGVCb2+Z3MC471SmYnXjjfH9TiOt0mSrftHwGvUjL5fSEuAGYzUp4xi5h&#10;VkE729zGbz47BgC2C1zCdz3olztXm2SdVDoy0HM0rirZGc2lsu3BhKiuHTjmE99aqcM7zPiETOa0&#10;+X8oH2ubSJj28BtBNbkY/KXpBI2Y5xJQOe+QVtebOy/YmR/Njv6kPubVuW6S7zjr0ak9QSWOXH3a&#10;aiGEYrQ2w+cvR/UqvV8df5Tz93MFrXsYcK7ZGf2SqMEYQXI7u8j0loXbAp3ITzIwNzjJ8JXCrHm8&#10;vQPDMfhDu8aUn3Y2jHdG1GX86xZvLPU9Oz51D8ZzP0ynr+XiA9WSuSuZDKjQHFqCt/trJWbccdiA&#10;LG5GP4XGuiqwpNs85x7cA+WPuKh0XJ5C2n2OM9yDV+Rafqza2yL1na0zGuKXJHYDHx2ro9L91dLb&#10;L68pyp5cCSVPKt3esxWhkKLRjwf41dqgmElbNgRtrW9c0lvuQLMW80JAT7jnJ+/+yiFhtquQPdml&#10;K7ZzrtAZy6WvX32YlT9xH8QWSBc9uJXVZnIMbEv6S9LGcwHbPGbTt8saG024ZQOcjHPd5nGtTo2m&#10;J1pVdl7ip5Uy3ycAL/WGn9CACuE42oS55PmLCA/V5nyd1HqwnBNDGcpLmpb9xQ5PTZHL3fDSoXm6&#10;vGvN8lyN1LZDD0/Gc/1KjrYQfWWZ7/LackgTXHLh1cIP4K2jZ/TbZtIWIYAW7YrY1DcEZQTHf7Fx&#10;yQXUVwl9US4zbBAcQ41GnlPILidP8p+W8zRWSnv/ADHPfrGE+z1KHZ3xY3loX7C4JpeeSWQ3zWN8&#10;dD5ZC8C6u9YSh5s/ZPplG+E4g/kXm+4ubzZXZ8mQumU9bPiPM+Z8yqTL2ztjZntAHUk2AF+C3AQv&#10;MH3F0VWBJSz37c31ww+p4FwfS8jIwcsY9XU1SfIvQhnT8lcsr1i3AQX5412k2qqwy7tk452gbSN8&#10;JgDx/SXLre48mPmLZtolrfX2DTgHdWSsyWRnjg8pck7+mgSndL5TdQCZub0AM5BaY1uVH1hOmY70&#10;B8/TGudaft7sc3fWqU/MLzkGPgHzE7DOUpxcd4VBWjI0lYuXmma1c0++slqTawyYS49np8v341Tx&#10;1Q2ePQOX/wB1b9T/AArm/aBPBziYnM24CK2a4Ch1BPCTVyc3cIlJ5HvJMHl9RPabbJGobOeDCQ+P&#10;TRjCd20MzgjZg5BGE9z4a6KZzztKU9tzKeCvDFaGy+DAuVyN95IePlwDSGMkZMEC6fyqyJJdhvBm&#10;lxwwce9ezeNejWyPaoTZ1s+Azc+0EJdckHc5OPwrzxb0/udg0Z7dwQiLQp5PO22QIGwCt5ZLxahC&#10;8Z/mXJTJtqq/lPQYTq1HUWzz1wHv2rsuWItyeF/b/MtY9cLaGNkxkbAX9v1fkCuR/VT2RuazrTfI&#10;AexM9X5PCutPWg2RjmRGJt+KRz92ZNvGufdjVdejY935iybmPsD9fnK3s3ng45KxchlW7y8fUL38&#10;CtQ6PZTUcqjcvs8wKVyT3AolS+zeo2FKbmZjvj0YrVvuAT1PkFRjneZqC5G3tCt/OumTutOZdunV&#10;EjkbKWj3NmDdw2tQgsihkeSmjJdNZkY4nD0nUJ3PdVbryuG0e47gf2XdRObglx/to2gVXPpKAIWO&#10;7y8ZbhCK26ozHmwU/wCs5RctvzV4B04mZNPmrK6o9YSfSp7jYAE3jcft8a4blYyRucFi4bp2u+vR&#10;T1f/AFd3rMb6cVCx1nGm2GXuK11QXfTBpJO9mowTKM+S1cJ766i2N7O6clsuvP31uN5/Zu+qHtMm&#10;gpPKQQNgCx3bbYfjjQcdFvYyMWZrpJnMC6jkvJg/ZUULu7g51TTpauK0pTsUAQn3wHltvGmZXOJT&#10;JJdec2mcHN1VVZhS8uYDAwloBEct+oQXAqftEotkGw8ms8LjHq2+5kT3OItk5p2s1Qyn1TgNGco2&#10;pCjEMfuLoohJKw3EzY4iNh6oxi76835hUhZk9fOYLpLhdPxxrsygyS6lZcxNOHxXEzIK6NsLPYgX&#10;x6doelxdnFaTacTbP7G1H00HmE0JvJ4IHxRwfCWY0mCoqwqPcwnLjcF6vcgXb1NbF+wb+8+0Rk5h&#10;CDwQQI3R1+hj9Nkn7lkcIbrj4hVp1L7MyQOTuX4BODE81a03ZkgHgbAyIPUk0ey2/A2BvBv5Ef6g&#10;nukxvR7KBkeOO0OAflqtt5oylQ9zDavOPKQdnL6jmvO04CearVL2bZhkgPcMv0IJg2eDPGqTUlaT&#10;FsM8EtkZXEfTuCjwfw1rTMmAYI3NrUT0wmjJmyvQXU3oiK44zrisK0fyXdplKij8wjYUeDB+ImaD&#10;2VyWfMjtmwCkakFaJvIu+uwHA95GcxuDpjIhsnlY5a2xtgW4CaumovVlncHXbJxO89T8kq35z2qV&#10;vc5Y+etIoug5jLW3ZTm08l/liLg410s3qyS3bJn27x/FUyXs5S5zs3zUkfmJyYTVfqE3tUUNvsrk&#10;sdiNtKtzjGURbgi+BapPJfqHNY3iDyy8ChzhvMeAJ8/xRLmmoPtgwn2+QHdM4B8wfROrdlQd0e/4&#10;6No60PTZqcE3j5XgjwfiLJfWY2obPpCy3BscThz02zYXf8RFm+2iTzasGXaVjd3rfSH7/wC0vLua&#10;PHPaPtPHdSborO58Q+5X+49YqbmFOTKUg3a6Qw7XszkSD1BsnlM+lNmVPhS+4UpCNh8Eca5d2Js6&#10;rqcm5yrUjtahCdyBdFTih51TbbeXPtASC1CC6EfhUTkRbds07vMKfRdFkphzgjAJvGPVuE8a6Q2D&#10;s59PplNZqauJqSBu6KMbYjnJ+mudZpPHL+xBAApIG4kNpPt4JDwSo+Ql0tsQo8f7qfhUqU37QbSc&#10;mqqth6WVJPJsz9j9leRkalKO6LBgwLw9eVQ9qGozv5rwDKXTFkgXRVWTDaNAOybtDAO7b0sHHBh4&#10;4ljNJvB0w9A8nEquQD5Y+5Gocz0jW7ZF6zVbsPA9cVIN5rR70SO0ITYZC48ECxmYMyGz6Q4B8tbZ&#10;PJ4OcPd/jAIfVtj7kCp8wmDaPPpLMhIarbWJmutbYwytm3IEnVwKyPB7mQF7jtI92GR+TA2AVxH+&#10;+nnEv3ZzgeAtxkFyyZFp2uMsmS+YDM2wQXSGJy/AmafmjaByDfOAboVz5EzR9uB7ZjPu4eoT3FpD&#10;ek5czl01eP2JbxPu2rgWpcTnb2z+cbNZ9Nt2kjHeHTdrdHvIs/7KqpJpNprU4JJYFeu6YxCyLieg&#10;5HNnk2A2kl0jonLtL04keyutJPKb0dOCcTAgvvN3+ZZbkqW6w1Nk6hZgZSGQyphMp4wl+lqEIWCC&#10;M65wke1TZrTExfBC+7Qdb1qOeCDB7sXfXE9SN6rnFRnYOWJXj0ZbRBlLjgArhJ/Vrr2oXNncWo4B&#10;+YvrpuPU2xg9FR6uU3tkpiZSneQvhDgJpjGUln/Whs322U6wcggDNZfyrnNjdf6V4q1gznUkenlU&#10;b5+3tlt83J+yqG8G53nBG+dE+JdXQes4HlieiiH9AlB7UJdUgt5DaJAT/li5/wBOJW+adnORWXL4&#10;Vknm4wrwCp/aBPqYsRs5rrD1bZcka0KV+tJXsExO8jOUhiC09Xg/Mn/YJIh2MiN/SetE82J0w5Jj&#10;jYlwE0tL/Uuaak2T1PRL3f6YfFIEZfu13Os92D7bJjO3p5rNajE33cohDH34/wDtXV1WN20yJjYT&#10;z2px/ZilzwfL/wBqR0TYO5HI6HRi4UHtMZVay3aM+7vR6bkZciqtQbUGzadAk4TicQf2m3njWb1Z&#10;T+4Z5lKi3iC+8sccEf7SxOj3D2mJiAwQexXbTneRa0GNanWpa0Npp6WSMjJ+PHBqQdO5/KqrVjcd&#10;zdjA3jeC8vgsIbK3DKcNsDZ8UcZP98KtU4kY3I7zkHMa2riimkXacYn/AMbKLczE8njut42+mQhM&#10;EcH+pc37bNg9MVh7TA+EPeNNs5Hngjj8KG1Z6pcxfzo7kL621GXUcl/7Fs3/AAzksqJTjaWgKQN3&#10;UJ865h0KJO3F+60sdUw8bdqnqv1XRjk8DliXB0yC4Fz23buWzmzGfIv6jppT7IzYDCZAuNend9xe&#10;WvrKeqW2bFPMpID2W7dJ7mNYjpsuE2uR8P1DMQ5qmnniSqBxubLPTCPqeNWpw43kePvjFy1j9QSd&#10;zKntlWSXzzAQAeZB1CKibpbuLOhS4snZ4zEwQeVdTLeXuWw955YVam5Gxh3oNO301du1PYgS2BiI&#10;dzqLETaNM9lY20ZQQBPn5qvlPyOdMJixjg5LgotRKn9mb23vLbUXUWzvaxLnJGMqfsbcDfTuFXQp&#10;Fd04o9bfZoyZvQTWWnuAecz6y5ckG5M2RzRn9qu8td+eshMJLG5sswXGo7oh/OuFZhSZICY4D3IF&#10;djJFadFMMRyamlqkdYFjJgj4EYIRtbvQH5nT8CyUkvJvORWRnvMHHwLSuq7YnuF2GTAhs0IPuIaR&#10;5u2dVtxOLxFtJdaIpDHBkT1zvoCNwSNTN4T7xASuJXEN3hM7wvyAYITvplQ94UxugB4aVzGkPImS&#10;ExqgB7eENI4UMhEzcU4D2NJ5NMahkeaiDuCEjzpYFkHrIk3JgIgLNxjHgUzGgA9vCQ5gq2R4kNwm&#10;AWrtFLeFW8aQ3CAJjgih8aThxjUOBABIg8CQxjSGNTBjQAhjxokkNunht0CxDT0CW5kT1tAwXuJ7&#10;AmfcT9sqoFjo09wcCZtjUwY/GpwHhk76TdLjSGRAD1vuL6XyMiRPB5iAF/OiXGocCJDHgQMIdtPb&#10;v4+BEtMIwQWEzc00AM2x9/pqGRPXCcCh8fxEAPW9TkJXMedLgTPAgWPW9NMpbxj+GlcHGgB7jIlx&#10;8GombmNIefOqAHhj/iJ4Y+4lAnhkJAgBkdxPWxpm5yP94EvcQA9x34I0rn90mbmmlcwcCAJmNKPl&#10;pn+j4Ce+fj8xADxCf7EkMncUMfuJ5vnQBM04/nT1wdtQ7ncTwyY88CnAe4ye4pgyYM6G3MHHp+Yp&#10;nBwIAeGTBn5imXNTHAho/wAVTBkJxoAJDHj4E8PPn8xDRk+lqIkMmNUATB5+BPW9PP1NRMjJgzxq&#10;YMhLf00AIY/GnuNPDHqKQpwINvAkRuS5n/UUzd8Hzj5iZGPBxoAeGNPf5iQ8g1Mt+PzVQANt4Mie&#10;Hc4E9bx8fB1EzbxqcBkY23BzE9pm4+NK3pp4fj+EgBD5WONIY8BPfGlwZOZ0k9b/ADoAZHbSti/Y&#10;RJQyeONAEMY/Gmenj+KVTLffvpEHp50sYDSD8F3lIb+sjBLnfPbUO3j/APTQAHIRMk6ECmE+uoZP&#10;f6aCgZH++n9X9tMEuQE6WolcwZ0AL5/ipkY8Hm6aX6umnvcvoJx7g+Glq/C+oodwcA8EdpInufpo&#10;Aeufw0uDg00zpqZp3D/hIAQ8hPL0kyMZPpp7p5OBMkH3EALg4P1EiZBp7UjzwKH76AFb8H4iX8iX&#10;udzpjIlwZ0AMjH3ErY7f4qeg99MkQAhk/InreP5E2nLeCxoXI0AK2KAfuJ4nN6SVvv2LkaQ0AM9R&#10;Pf5aZHn4P01MHbg/VQA8Twfpp65/8GofB+qiQx/HuQfSTAEMg4OPgRL/AGRRB81O3OfjQLJmn3Eh&#10;f7tJXCJcf/TVBOPJD8Ch9NTB3P8A1EATG5MaJDISDP8ASQe4TuIk3t8aADwx6mTjRIfg/wBxoO3z&#10;/OjDfxx8dpAEwf11MH7nGg4/AjDchLn/AKqADw7ceexk6iegQ33/ADFMHn4+BUAEhks5/MRJuTU8&#10;zq21DHn4OoplvUPoIJww3yWESuEgGg4yIk3IS576YASH7gM6eb5FD+f+Kpg/c/8AegCZxkwfppWy&#10;JfJxp62K3g/u0AMk/F1EyTOTPxqYS5xpkgxwcaAEMePyv0kSG31FDGPvxgRIbdADJM9jGpgx4+NP&#10;Db9xTBj78aBYm7fkR99Eht8fzpN2/gRgbPB/1EAQxt//AINTG7PwKZA37iMN2ffQBDbtyfCR4bfB&#10;n0lMG3/howNugnGW7PBkR4bPuJN26MW0FAy3GpgxpKZAgBDGpgxpkaegQA97ieGRQ8aWNAEzGnrm&#10;BDd4SxoAJXEriG3MHGkQn5EAEriVzGhuNLGgAlcSuKHcS3j86AJlxK4odxPDIlgPXEriZxpe/GgB&#10;64lcwJnGkgCQko6ZuIAeuEt51DjUhQSW0AMxqHGniEQ0nNTAGSEQF4pjgngQFwTGNAA159BVV4RG&#10;HhEBeEJBwJYFVeZ8n4Sp8z/+DVqeW1T3nLU4wp8wGOMmdU+YD/348auzz+7VPmA7N/xqNxQUl4Mc&#10;BMcF0i5v2uSPG5Ymg+np+4unHgyQEwdxY/tAlZHkpxh4x6o1GUHE+0B5geg0LekJaRJ3jY0lY7zq&#10;bvdWb1xcMMBo9ONTJe8JBJfpqxJ8ebBRdeNoJTu0YBEtl5fzrPaocCbEPHfzkKXTWAjnBAk9xWRx&#10;MBmHz1p2pEFVqAhDOcah7wO3kT0wcY0HbqAAwNxgEk3IS4ho85MCmEyIKCyDeYM8aZHOMHAgI+Wo&#10;YyaiWBcPtQ5gyJN6kJHx9RU8imM2+onXAaFL549bPQXumjFeTzfM4eAiobjeXJAR98iMTRmQLZF4&#10;wpMv+8ok8cEjzq1wUYSCS9qxnEPVtjGqcQiSp1h9dtEN6oY8inIPHGvooIEGONyrU4mBGzbAFVCU&#10;ejG5V7nDOyTOjUYKTzRybj1FMbyveSY1D9mjGCODjTw3Dm4CCBfAL5R8vIEb7BqaS1QbjcGQIzak&#10;BFntPjetuDjIK386MabwTEMfGNTlApg3wMjx9zmrK3DfeVp1cVAOMgG0H4ix94Szoq5Ah4zL2Y4+&#10;NWSXs3JinwA5iqrNxqrQhzAktIDAfmL8igPNB4CWY9NDXDfGPHB00zVE03lzeTMveEctrPcQANcE&#10;JGRPPJw5MPBGnnEvJAPHGg4x40uksS9qx5uQi6u2Z1IKOS62pGz1La5vZyckY8EAFcJHS82bE0bu&#10;Miy5tRtYya5Tdw7wpOpGxiYI2NuNacStG0nICCMBb5FwrJ5fU7AgNAuMa0JvtkHGTBMmNuMekRYt&#10;B3UJymm2TTbJgvwbjntWubwQKny+cDckwQHtweWqTcpScNt5gfbu68vuKqknDZtfCE9xIRueQE2b&#10;X3CZVlNkjmM8g7nmWsiZ2X0e2Nv0cHAMXLKnpPVmOS2YD5x8xKk3BYCXuX5hF1qfpsPKpiVMbYAa&#10;sk8xZ54OSPUIslnDyXRkBGEHS1Fv1QS9y/kr54Y+dc3t2bbecHcWoR0FbZuO5Apk8uhV8mg5TKr4&#10;fM5ayWpJpezqc+g52/KwJkPzFUHjn0mj/pTRSxl9P/xr4wKgD99EeFfmNNpIASSSSCcSc402lBHh&#10;QAWGvpfI08NuRTlAuMah9RTCMyR8CTdv340AMjJqZ+BPzRm2gJ7Me5AmJgh8ONfRg1/SrzJ3BIBq&#10;njHjIr43bjgZY4EaixkZMZFamZBm0Y1SSOBwJ4k0JBn76+AKaDwOfcQchMCeeOL2dDR58iANUeOB&#10;mksqg7+rcVVwdxTHFwLYEEflJkYxxjQBDb5CIwNxjJjjQcfjSI48CACRJgS3ZQEdy4pjdWqX02SZ&#10;OcAQKRzqgLhT+z+Yv8kBxY13Js72X1xTcuBGwBcgJ5vcjV22AeqvuDZjMp2At4n3Zt4/mXopVE4l&#10;MkkoGfW0ie4uLfbktv4uE7nF7W4s83x+tHU9JMjy2asS76zLp9z8645rSqHtYT59Mo9MzjUIvZjb&#10;BsHpzaXLgPA2m8wILTIvFDanI5lQc6PKngLZ25bZEaQq1VoR6DTrU5pslVbPhJGzbbZPaBnJzB1w&#10;k03AyrtVn6zlKTgYI3ILcZP3FxfS9Fdtyned+FgJ0+/BGsJnkvcSqcGaR+asXixWLyct2no6aPVp&#10;7xp9bKxsT+lxHavrGfZ2o5TvLA4t6b8y34F52lbkhJgiWy1QTcdyjEfITmJj0SPeR44F0mGb0MTh&#10;/JqcXmvtLjG4x4F+B9P/AMatM/bbsRVDesC6tDdWrOXmbQcHK95Fjg4084G5ZjwRpphM8A1LeTTe&#10;eNfNTOBtzBYjV2b1JjZHgjQFmzG5vwd9VsmRHdKDVJfVFlsDxjVEqCa7+XGobR53EMJnQlHgfm8i&#10;iJHB/wCCmKPbwJ4ao11EaEW3GnIBkjTxBp6BHiB+teatBpd+PfcEfAqHBBgV2oeUb49wd9QzPCoe&#10;k2y42c54NOMahzRxgJ9TmK4ElbZm2Oawq3NHFkQII9TqLnDaNIZ+wWII9SC0jBLlwEEepbLpjWe9&#10;uDcy7IDOrVcJuwHN/JdtkIlgTG5Mej3N65amN3GPfgxnUNw3cxjOaBVtwQsAzuYNS5/gQUB4ZG0A&#10;zxuVzTWlveTxwK+VRVmnZg41lbhgQzY8a04SKtwhmu8sEU4/wXwxrX29uDcTcyDqLCBtCbwtrkbe&#10;82wcyP8AkX6n+AhBa6gpcf3yxbg0tNWNvK8DljHYLZ6i0ii3DZ+yBLX+pB5ihtxjZvcgLgR6RFyv&#10;rNRtepWtDFcUGSpGzGNmDJa/kRiT+rXMZa9lUdi4FwIRRkt8HwyIC32iTGm2wDQckhbQyeCNd+Un&#10;tAbTWnAOYLWDdRFGPgRM6tituR7pE7GbxQ6T2LyU0pswAEOO71RcC8x/WEockhqM8e424Lq9gJPN&#10;HL8j4zY9uBvzG37C4D9YyeMp8N85CC4HSEMnxlq4VLlDnp2jhWV1o9YNjswnLZccwaGuCDMTGq28&#10;HgIj0vb6d5dYY1ze2GG7zdkSl9uAmPuKtvCeBWSX27fPSaBF5cHkvvMgOY1SZhMMHAtal9UD3Lc4&#10;7WBZXUjNtA5xhPkX6P0DRkGYmCPjQFwPuJ4jgsGfy0Of3A60CQjT2n5eDCN0y3JgS3wkamNx3lbr&#10;46CRXMedNOI7pMiejg1MiJDYDgSbtFny4rZcihXETJzEN9AMSuUIHYE1jUsY9NRI0aDz8cJnGkm0&#10;3wInn5xL9SSTRIkkkkAJaDSrohRngWfLaNkcnZPzOIHB7ajmdrUcguVLyNy5vmg4Bq7PJe2cy7B3&#10;xqZ2e9lTY4YD24CfvrN3kwmIXOD8O2sTunQo2kgeYTTc3PPV8k+0gjZseC/ok5g1h1WXIHOdVUbg&#10;qu6dTNPETdUdT0XUA3j2zAe3cWnVBNN2ZHbNn3MXC0vqArYuOBdH0XWDJ42z8Y+mRRPhNVuFqZqg&#10;POBuTNtZHqbeD31jgBcgGJQ6keNnN+OAFu4s9k9SFlr3HHwJ2ibVCLt46KnE0bGsQBPu9vmDRglB&#10;sprId8v2zDXPZKsH5AlfB1oPs4EATlx9QfcWW7GVbiy1M1XmGPuGZAvThg41VZ4zcQZ+4tInFuN7&#10;j8xKXy9s89mj/DVqX1GW5BhB3HcRFs8wDwK11RQ7lgRVtnJ3EZMFhaujlMVoR7yjVKQmlr0hjWkz&#10;N43jIBxB+Ig0gogkDfOjBGDeDJHwEXms6Qhj9deDX+I8BO+ZibqC8p8hmxzd8aitwOGziyiL145b&#10;Dz9NVrtUzSvwApA3BEe3Ny5F7iAuB9/zEel9SECPBYyLo3J+mNA7iV4x44FVXEvx8fGtUl471+z+&#10;mqfPGZIM8CoQ/wANsDMd3wKYOX3kSI3xqYzcDgVt4sHeiRvIOFfhZe4gHnWqSt4TjMDIqe8t3FH1&#10;zbPDwAES6SEKrh9nB286hy8hLgMfARaQ8eMoB8jmLLmzHaN0PzSUP0tG4uDUX43txkwQJ9w3bcYe&#10;NMShw2bOQGTtVeKhJamdPuYyY7FxXyXkZB0XgFQ3G0AkeSDTgTI6oHaBjBkSE4x0nvjto6jldISU&#10;rYDltqfEVankjJBnsZx9RZvJ6wI2J7M+KOAi0gdaaQI3Nr4i5J2Alxm2d0tSlJnrxuOPj00BJu0e&#10;RHqwng2znBYFg6ZFm++Cc5F1sJLaj6TCM22vH31SZ5L7xMYQK4EeNoOMGRQ5g4HAPROUkC2kkZQ2&#10;cne3PLVql8jJczoaOaDg41ZBzhtbTt0mSJxLxh4EmcvJHxplvUGpg5iTiqCNvkSd4pDw3hA5IwIC&#10;Qjm5jRJnUjJ5x8aeeEbQDxwHQMGW7zxgzq4NyDMPJqLMSTDB0ESlc8HA9x8uNFIXF2cSfGTGZEpe&#10;43Bzk4FD7c3n5P3FMl4xdbUQBZBysj9zjg4CfkSmlPjbcn8QaJEmgmGRsfIq3OHBHJPL+IpygG7w&#10;KAmfgIjw5GN420dSNUnd7xMH8RGGc0cy1zg5fxFQThim607K9jcguBuoxMJwMxL0GpAsTnkw9pP0&#10;1Ml8wIYWP+IvlPmF13lmhEebsS8EFyDyyJSupJdcPAZjnIJU+YOMA1VXkwHczp6d0hca0NmODPBp&#10;o8RnjH7hFibOcEjsa9tXxnVFkZwm/UX6FjxJgRs5wOeDzESZ5CbyzfW7flI9Q8rl0+mO7PPK6Sem&#10;lPy5m9PAHgH5qw5qN0rS4mSPdrgDRntm6iMPJgyZk1j8xZXUDPAMEYeBQ+z3O7Y4Lv005M2vuBN3&#10;S1TicEgJo8Y/KV8oOaOeO+Ifw1j8neCgGfpmGiUjmg4HOcBSQfCQ59oJSdUSetGTByCNycWDlEGm&#10;a4nkujcgNfyD5ZBLm+aOMA+fzOWqe3rAja+GPUgQhCvLH3eWblNJ5LoyHjgOIfxBZFmM0nhDEwRr&#10;JZhUBIyZ1ZKbJesRxpMxClKsWIu8svjdw2c6LnjRjd9I/U+kobjdo+cD9JEm9xtng1NLpLhXgkpM&#10;8k5HIwQBBbuIOSRkMOyYFuMa05vK+t0eoP8A0ok81uM4iRjVvWt7awpOS64l5AjBjBbjGsgOf0+l&#10;df7VJPvLI7mxy1yD6Q516FhH6MSQzkjQosMWJXqXkHEPF3FUH2TKn5Y5w5Y+FacxNih+Mf0zqyxP&#10;4PBwIew9BIz+iGBfjuPwcCdYOIG+qo9O2bL3GwSycCCMEEfGtlnkrG2kIDBPzBfvrjxg/IV6GNb3&#10;VlUCeSUAQnzj6ay1Y2uWg+32nNs8zOzKcznhIG1lfvZhXJE9HJ7Q8ca6BstRi9E22wBRuyKETOiZ&#10;ooIUOigVGjfEhekItI4OFXVnK9LGqXKIMbj0Ylrsnl7mO/ZWXN7uix+m6kmysm7EBGtTl5BmbY4P&#10;01kswcOQ8a06l3jaBtj8xfntkRdqfqBzLSXgqHMJgN45Pj47qmOGbaNsCMPH1B9xVXTgJjj405JQ&#10;TKgl44x6J7ihyO5ATq4/LTLieNu5wIlK5oybOb3cQAp5MO0h4zKkjeDt4IOMaPTxxjyQcHMGqq4b&#10;4BgjVBOQ5g8HbycaqrwhOODTVk7PJHxqG8kenk4FOAYp8b2NsA0HAPmK7bRKLbQSUDyPUgILTIsx&#10;kc0es2x23cVkebRL0hOwMBfUbrgOe3jOyRLTjHj76Th5jUNmPGTAqG6feBcJG8JAPArs3mg422fj&#10;VVl/s2SNJ5MBwfiKdQD0wmgjfOqI7PaLiR0aGvGmPOniwxI3mrjWtyyYWWx/ARZLS8v3wlmDjVwm&#10;Dd7LdGPTXM5NGjGlaXktw4IYmNTGcvxjxoPLyXiLfqPHLg2I4z5OWoZjmq7ZSB6Tl7bQ3kGRHphT&#10;7IJMh8nT8aPTS3ATRBbg6dpHnA5duQDWLcfUWnhrfMPy8zeYU+PdgY9TpLN3EnGFzkWwThwOOxGz&#10;OXB1BoCSR8iPzF0Du0RIM9cXYxYzLK5xzMC2CqLgckaxl44xqJBpuIZBp4mRMkRhnKyOUloAcjfG&#10;PGlgHGP30eI308HcQ+ABIM6Vo7QicfjYemk8b3vnRFu3T5GHfSL90KSqtxj4EdGzUQTS6RXuXs9M&#10;GNfZDv8AMpHpe3wJe5GrINmO3j/UQcjNMR2T8oEORkueZAjA3GDJ8JGLg7eQCh3B9y0kpc1o4oby&#10;7ATPwICS3Hfx8a06aW3I8cfGsxeW+BbJGDSDvcCu1Ly9tAO8ZZ6NxZJjj4Fd6fdjmrizAo5jdVqs&#10;LYSbWlLrmfkfufcWfLTKvp/diLM1qwpa5CtNVk+ZSxbg5JWsBy4fStZcUC3gZHN31RKOaY4vTGuj&#10;pe4bGl2CA+fy1i5OQ3R3u6l2MRYk5emFzgjQcg1vsro8c4c7tftxqoVZRhZO5smBnGrETdO2D0GQ&#10;Rw+lW+kCYHKDuweFPyAmB6FWt1tVqZdNTj0AouYOZrKd2j1DN+X+wma0l/aTI94GsMSrdBuMDa9B&#10;pxj6i06TzjtgZ+mZvzLi5Htbh2kJ9qjldxNHsDLs1/qBHy/cV2lex8jmXAfyc++QdQffgWtVZQ+8&#10;sscALkH8ix+Xs51JCH3B8UfxB5Eh01rFV/CHRbu4WpnR458yO2jBrfyLJZfckjmato+MYiiWk0dX&#10;+6TG9OAf/bAlT9rE/lTmdHeNjiJAQXTSoWjuqo8PcLXJVVZ8xzjNyYz+lCGkAr/ox8CnEJeIh8a7&#10;zh1OKm7jbDfaWYWx44AfiLqEbmXORSpyE9tyMX7C4lpCsySv+kRdQMa1BvOBueSfIuFyuF1Y702a&#10;+w6jFzUrSek2zvbwyZk3CZafxBq1TypKYnBH0Daa23ROWQS85W7wgR59SBWrtQlwBoNONcd+6UVb&#10;bF+6donmdtVbDpam9tBJC5BjBvEfKINa1OK8l1bS7dmYBY+oMq4D7Uexk/vCIxJ55OpI9A5bcfmD&#10;T3csxO4vuiUcwN7fylx2/wArJIWTGNndGHqDWMS+qO0mWAPOtK1bSK8e1OywObo4x/kWAyJm5gLg&#10;766HGQumiaM83gMXMzVNbt/CPTSqN29mcgtmGq28qglvROrXUck7UHjcPhYxiWTsomjJzq6kC6eP&#10;opy9OPTTx4jnnvarbC+4OJjrQvVdJPSZJxomPnWWlnUAXGNppqR6KycxEx8EXw1+3xJWvhXroRXx&#10;PMJMwkZZK9smCrGymjhhrNj21ZZOOXVIP2x9bN8Rayz2XsmDYG8gKQ3wuBfl2tnc0C6rtmSs64mM&#10;diONdRUXtYc3ABf9MX50YleyuSzJtgDKtYfTWP7WKXcSeXADADOMpdQfcWU7DKnbfwmpCzLVdw2a&#10;oJHJa2GePrDXOL/Z5Oabebw01LazCl9pkxlRMEa6tpPaQyfy4ATAzkWPKiS4HufGo07ok79PGV1h&#10;U7Ko2x2LwFs1rqf4Vy9P4H8kmRgiN9Nd0VZQbdy5A5Z6bkeqMg1g1eUHNnLk5oGNyMfTEv1gZCFO&#10;r009zj+XUM0h1VnzGfA2kVEzbZ3xR+WqH6ajcvyGgMdVydTNyYmE/GNAI/Su+RD0X4nIuzUuqu8J&#10;TQBICL6YMSY8ScHBeyRqHAUjQio0sqrOfdb3C1+g+6OAxx8CvU0cS6ZMsn3oay15NBlb4O+vyXnL&#10;HowcajWj52ae3QadHs6gwFwctXaVs3My1uXAhtUSds/eg3AFuPqI8zbvQjBBGco0vuGqHhuBti4I&#10;z5NXTGpg3A+dpfiJmXs95Jgv24Bok8kYzC59tJclI9L3F2o/bY5YMtwgA1bh5pCWs6wGuJxNq8m2&#10;OABSQcsY0zMGbltkjBb+Ir7Q+0QTAdlnab+Y5ELOkzE/TNRLup7gdovYvKZI5A8n3GP+xD4/xFZK&#10;0rhy8GcP3dl02wky8qSXBbHcwPrfmXO/Gsllcwe1hPtzCf2XqE9xIShzS1zq9tZW29LvZ85vf2Vu&#10;tUb0vLgtgaFyNUnb5UEpkO4y2SHyD5lvxrJaP2qOWxNY9yAnTWY7AOm+DOoPkKart/OaRMKLezIn&#10;lhVVJJ3LAuAK6Kl9US54y3nfhD+H30SldPspxMmPTCP9hacK1e2JdCMNbt51NRAZxgufEWwS/Y3L&#10;mzYG8gK4j6hF2NJ6PkrZto2rxFnu3BuOVSHWfbvG409NZcybWOTjG1WMOJ6sYbOgks8u2udqjBKo&#10;y+wA0fMKmKgl7lzNTwQakCmTCX7sMEEa3EKWpWntOfdulKk7QkbzGtmnbgcEvz6ipAxjjyQKHMN5&#10;uYO4NEtXUa6ajk7aqynuG/fjUMB8GdXCoB+zY7FtUTiWmn7iI0GVzzAtIkcwHHxnXPnoPaIrhJ5w&#10;rKQQ86bZvG1xXyXzjAU9nyuYudZfUC05vVHs2CAH1FE4oLJUDchh44z3Lip8vlY3LnBGC5H5asjO&#10;ab5zj/qKZL3DaWjPHB1FEBm84p8jYh4/LVVcbyYmP+6WnVJLxwZ74vpqnkbkgyQJFw6gGs5pgJgg&#10;1FrTMg3g8djONZW3l+pnV8kc4HLbEFhW32jjorZ3UjII+zX5y2bq0ioG7KAeANr4Y1xy8buQud5D&#10;qXFtlH1gTQC8BntcxJclTdwfeaROJH7ECyC5GNUOoJG2YMsDk/M1bf8AqVwmkwcth4IAWw+YXjWY&#10;uJf2k5+/XD9TvqKg+lPqSaDckwB4B8u2rVTcvHAMEBjivOOmnm8rZNnrGBzqW09MCDje7yEFvy1a&#10;l5C8odSDIF6eDSHBdVJqwkuNYjgPzOYlVEwcvHp4zKquJOSPJGgSB3E03YZ8GnpJnZe/lQZtemV0&#10;geZbH30NqAeP2aDjuq7bP9mb1yS9GC2HzCpDnpWaeN7pv1UespVcDIEtlX9Xh6Y23gXOtQVo9eOf&#10;b3xXBvirbK4oskDI7lsfOMS5HlEveRzUBowZLqzoLFN0118fuNmbNbbWwsdSN5jNW3uDWzbINkDK&#10;Fl2lNeAfLb+Yhkwts+hkGXTXS2zNu5mUpxx6kDcVwi/KX/ZBPqxV1hic8eDgm2NyC3/yw/BAgLyc&#10;OXmRmDIiVaTAfaN5zxq4UPS72pCAbScFw37kCh7SrD0HGO+yGevJO5gzuePy0BuYL8EfGuitomze&#10;Y0wy1v1FilDyft6pgbz9yGX86Vpk1VSGGZT1OQrWdIbIvV4LMRsZxO9QPMG3W+zRw2YMpqzbacG6&#10;l5a0JvNGwZUDB5XLXMlczAl04e+QRB/sL+f8bzPLy+e3NdrT+B6Nk8YrGwNs3Gg64pSSUwDXF2gQ&#10;XLF34/eWV1htEc9nPoI9SNxduLK6HofAU7mM9yBvdVwoPZvMancvo7GS7zCr+kqEn8/TJthhrNmQ&#10;ws/s63ij5eygkJwy1jvD1xpXPAjG2iXtpJNmMnCAWNu1uk/bWkDZtqelIAttOPS3knjxq7uqMxBy&#10;u4puYsJtuznUgbiuktcGP3kHnhO/GfJ5a0itKkwDOzbXcBNXS66xNwzGYmCA/L/cTkpEkNxMBmbW&#10;YP1EBcXO4rIPrxwIbu+AeOPqcsaeASk49KzH+GtIk8rGwJj0sY/NVJlbfUBHGDJ1Bq4D30xAewlJ&#10;GQumqALJ2O5nDnHB+IgJGe7EwQdPqK7M99Zj3OA+cnM76rbdvgIeNycuDpjGpwFKybtzgaP867e9&#10;V+cOZVNnzzSl8vGK3bKXjj7q4n3wjnPYyDV2l80G2bMY3Jykj6Y068sT9M9LNpjhzMmx37A5Xlzl&#10;tl5p1xJ3snc4Jr7HB1POPGukNm+0xywmzExuDlfIr5PKbpjadVmCDgGK65J765jdjNs+LhInJart&#10;nHOyduOfVXI4IAXIBluaq9vKTl+nnPcWG0PsjpimBg3OVC0+paWwPJxuDbHADP5ffR1vUg7tA3aB&#10;K+1ZS+DYLg5dxeRbyj5tMptPG2l7OX/eFepVabXGUnlJ3849jbDFp3O+vMFn60DZs5fQS2VCIZ4U&#10;pCe4noS3frMuEltpzfUkres3u5wAt2/zrqj1W9kc6fzrtKOalHAz5jYRc8cEa51mlYPZlUb6ZGY6&#10;zjp+QvSDZWzbUxTh5lLT749cCFc8m8rZrmqiHUYVG8bBVFQSVg5YwP8AT8sffjXGfrabaBs5CeWw&#10;ae8F/cgVPriaPXNaMX5n28Ohi5fkRri3bRVm8vX0DzUNd5i57GYzdjsNPM5ParHh7YJszlILO6N/&#10;iWs6w2sNohJkPAY5SR/FWbzSeEjJnVVcPLy7txyNw9cJGRaFL3DaAeNZyr1K5Hvg9Hp8xROcpfcB&#10;KXNJhJoOAeTjRiT9om1oLumq2zthc4LFxbBT+0BzKpcdhAxF7QnaO+mUD1L1A5eTZjG/P1eot4GP&#10;7ST6VSeT6kfmC9xcokeEcuQY7Q/pLvb1cqHIzl08qEL63u4rW89zgzrFz+T6KLYb/L8Lrm1m5U/s&#10;bkNQSGayecPhDmHxC62TqLzl2gbJ3LCbPmDbUgbl5g1fG7yYzidHmsb4upd1FuUnpccbbBY1uaQi&#10;8/dO6ZtnUfF8R2nqyJJVtxzjOl6Dn0DkGA9uC6rVtIkZJU2vRvrn1FuVaTiS0xYvahvLXNVcOHtS&#10;E3yMBRsh8sathObOdHZ8gmb9mVXf6XEVqm9yf5HJ7cCZnkvbM3oIGx7i602b0vs6jpzeTAKN0MWo&#10;QnAocv2byEz3eWZ7kHwl0FyozjFdCltKr25jbMQ2MjddUbJ68bBl2CO0MI1gM0p+XNiHssXTj4iq&#10;swmBZaMG7AKO5y/GkdbEkmpCtjdw72p/bo5lT07wx/ZeUNsX/UtmcbbGz+QncsAFxuOXdXm+z2Z1&#10;XOHOBz7O1tXSEKrVMHj1tYgYAyWt2GrUQsexVjJAOmtbtrQapUEwZBJu1/eHrjVITwRrAZpVBJa5&#10;Pr247tu5/pVbqSpHMhcn3nTeqnkeDuAePOD+dWuSryzLS6XbWWqpKTnVSEPOIwFJ5ZC8Cms2DPZ0&#10;4AWZAuPXArtzv51Wtom1hzUJGLCVA3ds38pWqk5GSdkA/qE++Rt9IY7uT8Rcy7DOkqrZ8P5S3rVR&#10;m2L+ItVN1ZWFTucFPSO2EfUKL/Gj00oNlLSY6nnm8GJ0xlwQLWphVEukjYEqYALuv9pILJBj8KxO&#10;Ty9zUj19MplphHpj/wBKshYVS/7TLmZprDYKTqyh2YwRxscg9MdoWRXAdUMuyTvwsdEhbQ3JVzq3&#10;b+0gbX/ZRl1BjXe0vpP7QyBjA/Y22o/uzZWuSpRFc5hwftEqByZkc1gtnzFSaLqDGMEYbuMZeYX/&#10;AAroraZK20ZOzYACGyGW1bWe1Q8l0hZMWDZiK95lpaiJtSjMLgQkxeOcEGpGTqJmaTgcqEc3MjGK&#10;0NcuvKgm0tcnsvijjVkoOrNzlM1gj9odOC2h3VZT5gD082mPTDwRnQGX1o5gHgCAWNVupKPmMtzv&#10;AW43HLuok8kbaVS7Hfz/AAl9uSJS9xpFF7QN2c+2akDgolfKwrRszmII2wC4CaSzHZPTbmfTKzAD&#10;J/zKuFWUOR/PjsJV7ZbtCJa76Nm0dvHQkjo+bTKU7yzpwriO1d/Opkr2X1hbvRyrc4CfFXZmyeVk&#10;bSFizMxtwDF0y/urTh7kbIkVOEO7p541Bs7mLNleeXRwN/3440hzgvROVxu/TW5esJtUkMkbHlsZ&#10;xEdE5Y1y7J5oSNlgDwc24Xv40lKGjy4E315nMe3H1B/6Uqfk+7DvG+LbVVG8HcwR3R6VwmqrhL5o&#10;2MOyG1jGLl3U0CHMJhZlx4LAiBJ0yrAXmx9s5GeZM91wELyxroRw3GZzoguR/uQKZ9nx2+ljGIX7&#10;CzJsK3cWIck5Rp+RzY0+AwMfdwj5ZPcXfjOeUfLZKeAL4Tw1rdnKweoKPlzkp2di38QaqtLy97IX&#10;u7P9QPTcoTu7bB/9MrdQbP5U/EeCwUkZPaVicw2Ztmzc+MH07S9DmdJ3hnMG0S4L9tAW9Lsmz3GY&#10;HL+FxrMm4xvlkVJ5tTST9nWMbG2EYkAk+8zJyBsEGdwXTXpBUmz+Szts+jc+zwDXIrORjk9YWWxx&#10;Eg8waxsApq5VbB+6PSPZXeJuzl8IekXmrB6wbkYPd2gPkXWm0CcMjZGdrT1LnvrDSUW2nZHzm/8A&#10;hroJqd3c+EcYzNJeSOxHBqRoCOX4CY/1LqvhJe5ZksxgzoDOJe5gGfQ5a007RFfaAZpMN2UOn5oT&#10;fQGVPeXHJMEH4avkjk5AkAHv9TwQKgohd07Aoek20+JZj/8AtknkQKHtkqyUzKxT0hBkb/eSCQGT&#10;1YNhITsJb96eadz3PFErJR+yd6FkeOxrEui1e+udTjFdVYz5fhOsm5ParX83xHXWxPaZTGyuQMWf&#10;arAjpxqORiLj/ZW5UHNJdX9evp2HTttbTLef3l5ys9j8ukMuAaZaj1wXTHd4FuWz/wC0ce/NpVzr&#10;Vu4PoQeFdd9lbuLInOU3b+E9LJfSbZsTHG+EQwy3CW15a+tpWhHNaPpa2fCs2hcvxrq6g6Lc0xKZ&#10;q8Mct9wLUJdVD2X+rHLq/evpk5u2bvMH31iedtmY7aLtTcn/AP1WsbLErh64l9oY1yXtorCbP2Uq&#10;k7ZjbasxWnpB8GNewE4kcpp6U5Om1tDu+CBcr7QKXe1VKdzjO1l7Jx/Zhiz/ADYklyGrcROc2T2z&#10;jPYXSZTT5i5YSrtAzfU1OTAu3qb2uPahqN9LQsbbVn95J76oY3khoCXdlQb0SMmkPS441MZ7SJDS&#10;slAzCDWJzNLvrZLEGnVhI2UEukbyCVCeTAjrTVqeSN62cgNHqOidTwfDQGT7VKYlTIEyfnEN03a/&#10;diuYMa5p2set49nDkAZIATdrzSeONP6KoN07kl7MbAZ8emuA/WYqjeRA5tnp9xXCj9vD22COcHK4&#10;CTlthIw8p/8A4i3950wjtbt7kCTNE9Ccu7J9lc2qEm8h9nZNxfeeNdIUvs3ZP2x3Ngo4CFtXOsdd&#10;LSclHypluzYAm8DcWoTuLmnbJ60khlrYDanrRDE0rncAkuQ1gJ2jK5pVn/Dqozxh9ojGIo9Ljxqk&#10;zTaxUc4I+cuZqUdwumO7GslZuGT+Y3jPrlzmOVZB0W5M93ls+uRkL1fJ+J/pVvW1KrHpmne3qxvJ&#10;9Mr8ycnKOXt+WO7xmXThJoNs2O5c6cHUIReV8nmEyklhgGeF9n1Rtu5ArtVG0h7O2wAzKeFJByrY&#10;uBDnpaOei066nnrGSVsQDaVA3zzCKnzDbhNplYZyqVCbxkLzFyLK5hLmA70HULp+4j1JyedTWbbz&#10;BvRIx6mmkXqPmyeikv3l4yYhcn3h0O1cVkcDJoQQLg+Vy+qzE3Ns+fjeuOYMQs/7S7e2P7N3tNyn&#10;A8fOnjpxqEI5Tr7e2RuSoMEZkgv4zrmmvKwqeCdMWbY9s122MfHBg8S7McM2wb/KxkXHO0DaA2lU&#10;63aWsROJmMWo57gEOuEoNCpvZmSMe+Tv2x0Tpk4FdnkvkEkbAjeWmdzS0uP9nCsTkdSVg/ZHNGxd&#10;PLfLGTQWD15TdaP3N6ZSqYE0ukXHgR1qlB/qSDrT/ihIW33OqiuLmlbelVqb1QMw8bwGT4XAvJGY&#10;TB7ASzYKMwy9Va0N5tBMyBZYu8HmWjxouS0spiHoROKTlM+Hz9HqbsuCa49SMvtxpPNd4g5lsq2a&#10;k6PrhyPeQzW2a1zBCwf41pDOeV62yTIFzpXLVg35oVjZPDKZuLkejxGY+EryzypcSOvaAI+3Zi7H&#10;c6lr/FCuhPV/rCbTVz2U5YunhnHLGXIGCPzIl0hWE0mL/Ob2f4iMUfVHYIzuYGInkfUILwKHGJld&#10;tnoFqbjbKboeSwaPYbDH+/H4kYcU+SWksyqRtcHwsECzeR7WJKYgI42O5xk6nBxrWnjx7vrEzOeX&#10;ICaVu6up6FJE4UwlZN2wOQCIslnmxej6h++Sq3HytLIt+qCaMmDLG504OoRQ25GTltvIT3A+YoJn&#10;L8RpIeb+0z1G9I7mQnz+WXJ+yuD55s3n1MPcE1lRR6q/oWGPxnt/EQGsNn8hncuOF+xES5yyEWZ0&#10;UuDuL3VHy9x4k0/tMbU82PBLbTgzjlkKLg+VDak2f7Utoticdhlsj5ZBCwKyTzY3NqP2lHYMwbxH&#10;quW3yL1o2RyOomEhYuZ2AWMgrg924EJR1P2iOaTnfZNDwxnFF1HTxAQTKRlbx/EEg7eeOXJMbm64&#10;t/2Zf0UVJRcpqFtgfyreICfCXK9cepnJZkTfJCcUvdD+7fOkOmyo3cj/AO4Sh31Dy72d1pNtnU+Y&#10;ziMBRx6unwLuSk/WkrCvHoJa2O1HA40iOCCgxwG+EuLdtGxesKVenNOAFJGQvMVV2d1QPtZjG5Pu&#10;8Ayi1BrUhZNUmJWbUJyW7Z63Uvsqe0qN9GE++PXhbhCJlntEHTc+Yyd4DfDTAtojkReRHGrVL9tF&#10;BuWQAtqjE3MNrzHOP+dUOm6PHMqjlVQhfCeNW7oRG1rv+JCYVTdwc5Lllq2+bD5LO2R3jm03gZi6&#10;fHGZeadQbO5tKshgFHH0xk8C782yeswyDPgSQLEre46tEck7nyrifbxXDZzVZ92mu+QMxWxk/mUX&#10;qatu38JmJtUVWl9kbKcX3Lx9u7VuL9s6rc4ouXQX4wnLgGW1bRig64cv5ieAwLkBBaY+5Bg7y6Q2&#10;V7Ky1s2OZm+a+zl1Bq3oqwOS2+zOo2dh5ft7xy7X+Yt42Z7QKjk9RgmT8FxqMtohO5B/oXpAz2J0&#10;XIZTenD4WMYvaSFcwQLg+oJhSkyrDAzfFZym795HnWnCmSlbfyiUua07So/bZLqwmL5s2/s/MJkv&#10;f96yvbhXFKOSbmzfCePSezW7WfGsr2uU3Tkkpg7+nnxSTDmbyPQNH+yuOdlc8cy2fAnE7AVxAzLc&#10;GO7gxmV21Jb+XiHJpPTiR7RHsqGBhMgdnmtdUWO+tIp/awMxLJtP98P5FxDtE2kTbaQ5Yudx3fd/&#10;u1oueP8AaT0j7Wjbe2PijjHy1bf9QTteYeljOtJSa/HBupLnM1f8KmSuaEeEs2BN4+b+wvGEm0Sf&#10;U3Nj+3XILumTxrWqf9dCdBHZjY3PqiTqVN7bw6JTO2esTxuVzf3kFv4ix+aDbM77MwLjV5pEH4I1&#10;zHS/rkSE2RyATOPqEGXJ+RXyh9uH22JuwbRICaY+5H+VZmTxlqq2CPVjVGV1h6kkqnAjmC+ESNeX&#10;e1DZuSjJ0dhHaxj8tevVeTyp20xOGnj3DOGu7W3Pc95ecu0DZvUctmx4J2ApDk5hCd9ePZNKsS30&#10;1yPc+mCdowFu4FAQHj0uUlOKkJcvBPkIm55STgDg8bQ+QagydmPX3zgtK6JLi8fgxZtdbab9s/2o&#10;DCyBB1h+aqftQrQb+dby2OL8Lvqqs2bIzby40zL6PbGJonWl6zV3BN5cKkbkmshYwQWiRj1Fhrdu&#10;RaEQcxYEs9xuVVV5bgcnjgPzPMRd9M+lbJI21s+88fwlSXgyhHgv5Bq+OJf7No6kCrZJeS2rU6mU&#10;5Bno5gRM3MaJPB7t0FW3Ewx8a6dJIWRmPGk8JZJgQ2XuMfApjweMi1EkDxbxgUwedDerggVwl49N&#10;MFEMY0SGPApm74EyS3GqAIbgihkIiRGZI86Zt41OAHIkNnjRLc1MwIAp7hvgTI3mPIj00HpqhkJg&#10;IgC4aYUyNxjyIOR5jGmZeQkZEsYEtWMiJDbkVqk9Pjjzxo8ST4MkfGgCkt2+NMkbkVw7PwKHu+Ai&#10;AKrbxp4bdEiN0htyQIAQ2+BTG4yJDGnkwAk3HgRIY0Nbk/iIlcH30APEGhsaJEJ3FD1I1QAzx8ae&#10;9xMuEsaBY8MamXFDudzy0iExoAVxTPfUMY8HGpmnGgB4ZEuPP/EX7bKpe7kj+IpwFAnrnjS99ImQ&#10;mTjQBMuJlQ09cQAriZ4EuNSEDCPgTI/fT1vBfSJkQLGbnf7iZT1vnpnjVACuY+upgxpm3ppDJjQB&#10;MITGRPKHc1M509xkzoAe4ONLGmekmUALgzqZ8iZGNTG9qAnmIAZ9xPe4mbfc7iUCAHiZEupkT0HL&#10;UP5EATBuFM3fx9RDeMamD/2RTgPQKQo4+XjgUzgzwIAe4CJN0yP3NO4pnUyfhKgB4d3gT1zTzqH7&#10;6euePjQAYGRTBkwDzoPqQEBHBwKZvA+NAB4Y/GiQx4OPTQe5gIfpow3JgyctBOIbcnf04xpDH4P0&#10;097iet/xEAQxp4fgvqYPx8y2mf8AZEAM8GT8VIfMyJ4g+4lbJwQcaAGbZOBPcA08O3H/ANNM+fBz&#10;EFAiZ88aQ7aet4yY4Eh5+h0v3EAQyDwZFIXzcxjyacCh8anAmE8fL6ihuBk7iJfPqQKGQeNAA0nM&#10;TLjPkj41M9+BQyeODgQANcf5VpQ/cg+EiRB40N+fqIGEMduDgTJPHApnGodv+6SwETwJXP4aZIQc&#10;aQ8/z+YgBE9zTT3ARLT4I0h2uPvoAWnBx/ST1wiZ4E9x8CAHiZ/w0zwfpJkfjS4EAPe+kT3+NM8e&#10;e+L6iet/+mgBklxIeSx9JKNM3PjoAXUxpW8Hw/8AGl/Il1T/AIaAEMffT1sqZ9+O7j6ieJkJ0kAI&#10;nL8yBPeRB3EyO2lb/OgB7U76eg5aZ4L+D4Se/hoAeHnzqZ/8HbUMZMY+r0k9c8B0wCYP/wBNPdP6&#10;aZGRPNx4yfTQLHvnS9xIeT50zbx5O5/OqCce1I+gkMg7h0yMg48/mJ750AEuCxBfRJug4yY+giWn&#10;H8O4gAw3ziyI+PIPHf8AhIA3J9VErngAgAkO5c+opjcnI0EHH+L5SJNxj7iADzcff76mNx/HQ0fM&#10;99Em9vjgQASHnvowMZIOhbUNnnz2BERgduPPGqCcebjJAiQ86hjH4+NTBj/9NADw7imD/u0zp3ca&#10;e4OM6YASGMiet6aZbjwIlb76BZDIPAQ/j6aQxkUwjccGTuJ633I0AMjGSBGBjxk9z4aZbtxwEwIw&#10;Nv8AV/VQAyNvjRIY+4pg2+DOiTcaAGW7cnf01MGPvqYNvgGiQ2/cj8pADI2Y/wDqIw3bpDHyI+4i&#10;Qx+NACG3/OjDcahjRgY8CoAeGPuKYMY0yPIlcx5EATk4oYyJY0ATB/qJ64odzvpEJgU4EwiZx9xM&#10;3FDuYEAEt4Sxobc76ZITxoAJXO+lcx51DIRK4gCZvA09jQ24kMiACRCJ65jyIbjTwyJYE5OY1DuY&#10;ONLGgCYl76h41IQMJVxL+RM40rhUAPEImcaRCETaBYlHIRK5g+dM3EAMuCfkQdwTTUwhENITAgCG&#10;9QFwQkZEScXEBeEQMA7wmNVZ5/mo68INVt4gWAXhNP8AhqqvB4OPUt9RWR4T8RVt5kWeMKq4/fVb&#10;mHudRWpx4P8AcCqswGT6n0ktxQUmaeOC0qe8HjyfV/bV8mHvqkzC4oyg4z20U3uBARh4CLJR3DS4&#10;+vkGu0toEjHNZS+DYuRjXEJG5Gd8PcIoLtAM9cDHBngQ3eCQInNx6uRBvSMi3EgNRxp0hEt3TOBN&#10;9hOTBkwKZcxoaNTB51+QJhMg0Ijjwp4hCQKHEv0koJY3GMiPM3GMeBVxmMcZM6t7dv7TkQ8+ILhT&#10;7PG9B8NdgbO/V/8A+IW/RwezwNxafzox6uewMk7Kxcvz7uFwUQh++vSup5jLdmrYBoN1wXdQY+4v&#10;K8/zZY3p4fd/Mem8v8p27kj4TwDrlu9k708tMC3u5bdtUIltbZtYefaSsJ4Zt/aHRS/njVWrvZnO&#10;qYcWXjEo9K4u1gzFcCkLZ8ZyWTxjbX1/BwmVXEOORaPSez+a1I93ZmC4ZBayoma0853Z+3IOMa1O&#10;GWrVtfj75ldG2qzp/cAlLjxzEC1+pJOSMV6DgWWUiP0bzjiV1HNNTPwJr+6KT2hnd8DYEEaMS9u2&#10;gcqG8JqYO4RIY/bcCnHnSFLyccy3GPy/50BeSMYXM1j7iuGy8jln2rHGC4FugO0CoGzxzgbAyE1f&#10;+1EJAh5ksvbjeEPAYHLVJeDwX/GtOHL9wIePuLN5pMBRuT/EWoKBrdHm9wzkECGysZO51E8zG5gc&#10;5OmpwANQZHJ8CZlZCXMimOB7y5zokzlZIL5oOAaACU0lbmC/j4+oiUjpdzG2vWMhESZuCT6YgD+G&#10;tal7cbb2C/1SrHmzWrUaUKEprTWqLk8lbDYwQMd4P5njWqPJWyqQYPYRNzN/LyKyUns3FBLgP4NO&#10;MfL+Rao3HJZa2x+Zpftri3Ot3D06ElStsp7xu2lspBHGAWP4q4Vqin95cvjbjokLpkXWk0p+dT5y&#10;eNscQwty6d1ZjVFJigE+gjfC3oZdQfRwLZQ9SlV/MRTIX0znWYUu2ZssmoYfMtKty8m7axuBddU+&#10;3ZNqcnkEdq8O0MfzrieqHBAvTwctbeM3TmM1tF2p+oGUnenNGfmK+UPUDJ42ngeXAT865v7LcuR4&#10;1qlFsyBbAcx2sA1pucc93TSCEcvJcdtB5Voax+eSttJ201CY9x100eqTaoNtosOmue6gnjl+5O5M&#10;e5GRCbfMB1JW5hMHJiY40BI4xp927uJAH6LeZOJB1m3Iv12LCPEjrcemokwb4xpfj7RhVkko4MKS&#10;rIxJJJIASS/MC/UAEG5EYGTAq6M3pgRAZEjXQoDzNxgImXhEm7gcaecDHGNfAANtIEGBTBjQ48eD&#10;IvxoAwTmI9L3GlgVbxqaB3/Qma6AF3ChjzpDeDjyRqZu/gXwBlw3wcCebsyQExqHqI8MmNLAuFUE&#10;GYgI+XpCVJxoxPCYyZEB+dACJcT2BPS9w2gcgvcF1Ep5uUDk+5nuB6aD5QMsx4yYF60eqfsXlzZk&#10;B/MmNx6T7sMvgXk7J3mAudet2z+cTqfUPKjB042ZRcrvhgWXNhdTt/KOQlXmHdU4eEZsmJoDi9nd&#10;e0/RWb1JOCP3p4O440hp6l5p2lLsBtTeNX9tcE7cNtjmVT5jAE5W7pmXUurahYas65Lj0mb7tBTm&#10;7R6Zh6rb5F5O+uIPfJsxcmPcdbrqD/lXYGzvbRKaqbAs2t9GK7bWJ7bJhJZl9o2z8Gcf3Yiy5qem&#10;VYbUJNm2cO7MJ4NnvoYzZyctWmcwDf6zkGYnUWKNBkbPDaNyAfLRf/iXNoL7aPg+muSZhtWy9ZC/&#10;5aeJXpmk9J07CZVcBXOjzLaESOdvQ5LNxHaPdknb3AbjQGtLknmJgwKuPpuaw9dP8yN/8JHygeqH&#10;lxvjWWI1NZmRx/8AF6UFXYQkVKPPsm+1w9CREPRBj4EJUwAyXE9uhFeSpe4skUy3eUMlu5nT1zvw&#10;JOo9BMl7fGTAnnDMlxCBuCQExq0yt5jJnSOLQeRG8jI5Irr9mxhbYO+tOp+nxwWI49NHiSP20EcH&#10;ATSIst0000wjl54wJ3FWiEwEXTk4pMcBLMCx+eUng1oOBWwpyiJyWgJo4Hbzo7SzwgXuOBUkmRE5&#10;GT2nGnvTtaiEnYrhwRy2xx8Fq4s9b6w8CMM557MDBa01W2ZLzk5oOn01zqTZLVJ29keODgV8G8bR&#10;trPxeWqqOaCjbAjgBbgIUtxDXk4Hr4NNTlCSyOJxZvwB4EHmEw3Zlk4x6Y1m7eeYxHxp4lSbzxq9&#10;MITeVsbe8Q8cavgxNt2yKts5fvLn6iPPJfuAzhNpxjQ8QkoZBjjJk41qtNsiQceosrlw8bnGtxZv&#10;LOdc1n3M08FrOn5fhW7hfRuCRjwRcCaGQkbg0Pc6i/KbcdpEwQaeqrUSX4CdIfUJdXmjtdFN1X4e&#10;09B8kyuuW/sYcB7nw1Y6beTrcrzC7urfmLoSm9m7KoRggNpwXbpCFW/DpemKYbWWwLbUmq5J767X&#10;GTXLioWv4zz7M7soyUm0RkGYnmTbUgJKtS17nihXB9WVYTsk7aM9yMj+5b8a37ahOG1B1OeOC0SC&#10;0Ulv6/dXCtSVB2k5OaDTuLu8Yk5/JuAM0IMznGHgUzc8A8iZZsxo84Z6YDQcC2TFKrcJczokNxg4&#10;0SIzGEmOPUQGcDskycCACXamBB3k4xkQLeO6iI2+NfddPAAwN5jTw3Gpgj4EHbt0njgkZPppNAH6&#10;73eAahtLiUduMfvpQE00z5ScTshIE9A/IUeBBnDjGRIZMBMadTp4ATHEA/20y38CeJ40l+PH2FBD&#10;IQkC/YI8eZMW8amDJgyKjXw8CciEjxqIniZUyqhLxJJJIEiSS7iSAEta2fPCNoPSYfGNZKrLTr8g&#10;SYfQo5enirUoh93Q6lHUg3+eMGe0qHPHBDEx99AZXMMGeDjRKYPMdhYZ0Bm9WPCOXOONUeOJaJPG&#10;44+BUAwI4PT/APGtyC3xVoZM4j41MZvyNiY4FEtx/wDyklYZpoLCoyxZk7MCDNngVMlw8USN3MGS&#10;NZjtN000usBJnxfR6VapBPyxEwRoW4Zj41NphgON6h1VQJ+800jccfGmZO8Gwe4409NB4EHmjAsY&#10;wRwLGNUuE0qTec/MgVbZjJGS9BwJUuQceQyuA2YwkPg6fTXxz69s+d0u1Hzgd3AbTj8wqJkl7ftE&#10;4YLRFThkbOW3lxoP7SEmODjXPOximfpLS1uJfgzwByD8xBpxb3Y/KJcWky9uOaMscfGQSyx7JLTn&#10;IZYONdpwN1s+/hMuky/eMGRQxzSyRHppLxhc5DqtvG+Ai9LS60HB6RzjAT/LW8t6bZPxgNHaweWu&#10;bmbccBFrVshmwDB8rUWbkk2AkM1DSkqFybuP9xc9vJeULnOBay3l70xL1/Ohs4ISMlmNJh8Wsf3P&#10;H0wcDRuCbsDAhwx744xq+U/K+eGAFxKYSveR422mYfMGk3CytPLdvBYtx9NE5W8bOR2TKtDcEjJg&#10;Mn2YLzjBAhySa4uzyQS7drwXyyqeSuzngPcR54MjYmCNQ93xj/vFZjVV+efSqjbkjEnrhLeCNTN3&#10;IHIlbxj99b4BKXjGYfPtxp7fHvnKG3bjjyJkgyBQAy8nD2MeCNByPEecOLxM/GhrhuTgQBMaVIWM&#10;eCM4lD3gkHAqsQGoiLPIRfadAuCRB3lDbtycCPDGMw8nGhuBPJyGS5AkSYEjR5w3HGNAeyxxoADu&#10;CEgzwI1JZpHHBZKiw5fpoCMYwkQAS9pDngRJnMNTA5Ag++dxM74gDTmbjyVqlFzRtLc7wFxc3s55&#10;ZIr4OrG0bY4Y7uNIpH3GkThwMzk8YQaN1WSXuG27Agc8FpYbK60KwydxWRnVg35LKQ5JalyQlNHg&#10;7mimbZIx441DI3JcPHBqIa8mBLWDuKEoBrhveImRkIHIE+RQ94JARPDyEyLQIxPJhMQ87UQEg8at&#10;XaA4x4I+NDSZCYEH5eARuCBRhxOBRj5CTgg7ecGRByNxx8k6YJNapepGzOwYJyjONaF2wOa9fOue&#10;5XKyR5FoUjl5GznH3FjTHVjkuLU8ZvWZARxgyJ55Vg7h44AZyKZNJwPuXfxUHmEnwD3mA/MSEJt7&#10;g4JEtvB7ybj8xB+zyS1zj5cBEB7cchHgRL7YY2W7GAInxE+goLVcHAP3FT2crG8c4OWobMe+EwQL&#10;QmbdsEYII/1FizXdNt/MAHJS44x++q28p9zKnOjqQK+faBszyGBcVJqQepjCe5AkwrmdwnJjieYE&#10;8zmA4/kQ24NyPHYz9RQ3Dfds6RSoDSGc8I2Jo6kCmN5wONznWVjqzB0E9MJ42jHjg407oy68slcV&#10;QOBk+DH1FyNd1MStdZTa+VUL0xrtMZCqSQzZoSP6cedMKIM6My8BDEV7dKxKX2H6ydWCei56MqvX&#10;oYSqJtjiVWcSskZMyh7geDIk2q4/4llDiY4mDdr6fZlXY3pLmNOmaemDiTMI+7EnK4VkL7i5Syq/&#10;SPLGG4o0xeEefIq5AOEaRn5O6pNIS7PT4OEt0m7W4NOcqhJZ4l+LVMBzrCYzuXMi3CT6LYEcCx+V&#10;jHGtOp/Wb4PLWc/caOQXaXs98vwR8aJM29kVmNAabcamCNWR4Qnf1I1+QDzNw5g49TyyIPOB7s5z&#10;gTzO5xwK7PGY5ky/8z/Oi4DKyNxx38HARMy9wOAm7GB9Misg5ePecCJPJeMzbJpxqgADMJeS4AMC&#10;JDl+7ezOeNMs5oSCxH3xobVFQXiY7Ahx/CQfUB4gxxtsfl6ZEBJdgyQIa3mhIxowzeDbcepATSQf&#10;ADue7FPvPAsrqQdlzk4Fs1SbsFtjg8pYDMHmMi+JTUAObtyfsJ2XjwOEYbt/ZsaZcMxwZ4F9Fkx4&#10;4JATOkQenjRJuQbkedQ7Y+DzEDCuAjxkREedNbhZIndSBI1ATNwRm5xwK1OJo5eZzHuIO3bkc54E&#10;Y3fAPOkPAel5MBMcfAr4zmG4OcYeAizdv4EYG8LAPB3Emmo0DYHFaY2xwoCOoHJuuqGNxgHgjR6R&#10;8zHHwET3PqA1puSy2Ab4STicDNng4E8Sh5saU74H7qgLNm5bDxwaltNS61Jng2oG43g/fWDvJeVs&#10;XBGBblUjwcAwRwcCz2eTAbmxgSZry5Bn5chMEaOM27mDPAdPjZ7yPB31cKTbiuYDAWRIm+gotQkA&#10;DcamCPgUOYExq+VZL2zYmMPUVDcZ/wARTJ8G+DAcioQxkt44FMccvJxoaN4Rtkg4EYcZB41apIgD&#10;t7fBHxq7M8g1SbmMmNaFK2eNOcmoWLd3Pc4FMuFt8hXyTy8dvWUOebswyQcCO6MKS3edxPNyDue4&#10;nnBBxjPgVbIQkBNFPhIEvLU8th1r6yuoHjZy5yAtp6cTgnBAqqO6Zajj9D3Z95FKABanOBBW9yAi&#10;slNuBhmuNY0zX7LIWaEPvRw/X7jUOFYEfmLWaomAzFOZZLxR+lOwKaki+ZHeOugfksceD04OJXuQ&#10;EebzgWfSLmehbVT7cdveb/LRN18GfcTwe0djUHTcubDBeBcNa5izH1iKTctnoHPcIJPbJ9oj2ZTH&#10;s3mQLpzaBR7mfUwcMANZuIpViQndNLrYdfCRarbPJGaN0JlHpwvAK61HJ3ISngsKoylt/S8AuwZr&#10;95y05J17QbjBk7i3KXyds2GB5AfP1Fy7IyWbEa6KkcjvWDX8nwlyrjbhF8cWgjPHqqkuKbJvOMNo&#10;gScwY1aiD3MVlzpwc0aZb2zDxtn1y2sxyDfBtWbDxxyntWVH5YrhGxFwhV8ob3McGnH1F6SuK4vS&#10;l8zc9O1qe4vPHahbjmz7duC6trC411VhJNpqMs9IB91DXFuHgRiBm4t41DBGMpMFhbajkXBClZGO&#10;ZuLcZ7a6ApCiN3Hj7iyUdOOWbwEYeAi7LpuT2ZcA0fATqLkuYp33b/ucRs4SDYZ7wE8xEm7jfMlh&#10;Eqsk4w2DQHzk5iZk8jmIR75ADIRZT3KqsNuiptZZJHS7lyTBAC5H5auzjZfOoB3ggLg5dvwLQtn7&#10;ySvHIIOXHzSLSKgnDJyUAWx/qE/xLi3ZmVbWtB0CMKmqwxmrKDbBlLFywBcMMXtI1z3UGzeYwNgT&#10;KNjbCTqL0mpel5S/cgjj41aibMxmZHDBaHAS7cH0Y1lwuc2wm1sLpvKfUqsWeJ9UUmS3jbalvprO&#10;Ox27kefjXoDtA2dkpWbbs81Ak+7EF31yLWFNj3k8bZe+YuaqTFsWeRzITYza2HPszYEATBGh3oF6&#10;fQtpb0fv48EfGqhMaUcy4uA3AtRLzGapXGVxm7I39OODjXX+xvbASMR2D89uO1puSeNcuDl7aAeO&#10;+lIxk3jIpHeGumpppO5KT2mPWzk++TW3u/LWzUHVklrC+FyATiO7qDIuM5HuTzJGiUvZvZC57Vk5&#10;7cY+ms901Tf08Rp0HS1f+rPLoGz5+z3UlvV3b/SuKPR2c2m27RmKzXobs79ZSQVDLjs5wxEzdDFz&#10;PGuUfWIohk5bAnzDqaZVRBh6yFPWz4gpr3Fg6R1o4kLw8Bj7wEgtMi2uX1Q5csr0qPrEEW3d78a4&#10;GlNWOGg92cagf5Fo9H1A5lxAGgPcbXVzc3FMj7mmvvGmjKW7Znldyx6abPjGBgju6ip1scC9G/TK&#10;pVVku3yxn5S5urzY2RgX2bU6i0YXMy5Gvg33DMm8vtXuLObxkx5F9eiCDgiRJ5J3jMmCMCIydnvJ&#10;MEa6Jr16K9PxOfocVw4PTAPMn5KLG59EHeXUEi2LN5rLsd8o4/p5FhtS7P5jJ3OCIKxofMkGax6O&#10;CRu6FkzCylqso906nbyscBOfbQd5PCBc8+5cVVrB4QPXzqHszouY1JNgBD1CrWTukptlPDJMiZAW&#10;4OorJOGfIgg4F10TYXKQy72N8UelqLl2pKXm0ExOFsAtkZeYsvSapjaxlwBJT71yPWPcWeuKP3C/&#10;u2otIeD3DJHqIO4mBI8ieBj7jfXI92Me3AhoxklTY8AT8xbMSXkj51rq8xUmYUnvI8cB7cacl9Ql&#10;5kvY435McZ0SebHyRjvS19vHw++gM0HMZaSzYzjQ1vVj1gTHAdW02dt4dwuFLyt6w+8gKt4HtLlV&#10;NjvPDlI56bZc0vNqkyeEycarj+SPZj7TGfmIc5S+4bSZrlfrNNnm2iYziY7zftrZqPnA6hbHeTJ8&#10;Vxu/mFXEbyXuGBMEavdIVYRmOzGe3AszKQlTVGnCyf1DWZw8Zb7kAIax+qCDje4L+RTajmeEeOA6&#10;D0xTfapM50mEirQzHa2uNNpt5KWbK9YVV7UbPHJzKu1cw3Iu7h4EpHTj02eABUN0VqqwcndGKjOK&#10;MeCDjVQ9MAxe/GtsBRBIM7lVmYU/gzwASomYRpt6a+IOxbjI7ceJSQZFdeyxwDxxoO4Z4+BbOk3R&#10;pi9FUTJfMCQLSJPOMA8CzHsNyFtvMfApkvnHcTe6BszOaeNXC4R/YggtYFjLN5jErVK5o5CTGonl&#10;BpE40bEGlg/nQ1uO9ngtDgQ0ji82BHYUPeMA8EaxTUBrxx4EiEc8cZ0Yb24+uhs0eaielxPSXCX1&#10;QRnY6kflo8zrQcGdz/CWSuJg2C2ycZEBJMHLkitS8nOwG9cdpS7BHaHGTl+NM0mMkDnHBp6S5Xbz&#10;h6zJ5dtbxR+1AcFjGC4naJ+mUd01SXy97HMeRcucvxo88k7Zhfjc2sA1Mk9WD3I7ltax2lksrnBZ&#10;qTdoz5PMSaRLzMZgPG5x2Ory0NeOHJnOtpwDV8qRwMxPZgaHLGTxrGarnbdvfwH5aBINk84ZfaME&#10;cfJGrhtA20XrDaWgEMI/LXNbRweO9H6EXl8ncuSIchVtjPlNJE2tNazeKQ21vRkwPPaA9S4us5HJ&#10;9n1TjBuHsZicwZVxDK6HGFtej01Ml84esHPsyRMxkWT29riNSFk1f4hB3VUFBsmZAY6c7Q/+liKZ&#10;I6sZSeUnlryRumcDjylhtD7QKwgvmbAuQDFqXOBDZ5t8mRie2WiRj5dsSxU4xvb+I0+tSb8z2X0p&#10;O/bLEws/EWqbP9plH0lLjtmwBDjJp2/GuD5xt8evG1kx7bUfTEsxcVg5nDn2YH6Sd6l+p8IJyald&#10;s9Ynm0CmKk9meWtTmeBVtnS9BsBnjYPhXidMS80xzidMMkd0cBF1RsHGVzrcyMi8/wCeYUWNj3sX&#10;IOu5Sd1MrsHV42Y2zfPdwWlyLtQfuY5sCODgXTtYTzdhhbwcdrUXE1e1AOObWRcAF5R+y6C5mUQ0&#10;63n+apcWs02j5xu2Rye2yIXl+NdybI5xelM8eR2rDO0VsPwRrzBbzAkfHqR/uQLor7YDk+z6yE+t&#10;NC/uAX9Y07J/Pt3mAfaQ8ezt6+nDx9zC6nyQd1Aak2sPaqLZCxttm6qpKwIYdmMFvp++hrhvpnDy&#10;4yeUko29shFUlcOTDz/hoPL7cY8Zj8zmJM6HGZzgjPcjWhfYtszbYwnuGtcsedXkYHtjgHeg/DQF&#10;uNyZzej/AA/cVwb0+QJAM4z6zjme4q3UEwG2c7m2ukgH1FnlBdqfk47m8ufxF0VWFSCbSUFliJm6&#10;ILTXLsrqQlsGDgH+/HAtImFQDmTLAY5SOnHT9xBZ5IHJUBA34G3s8HLud+ONGKHZuTEO2MxuR+YR&#10;DWcrx2DRg5fLGVaRNKwlzAejzicxUOEoIbiXyGWj0QW4xoPK5g2bTFi5NqQDLdUN48bPHNkILkf+&#10;NUmeM51KiWXIN3gUYXl8eVQRzNjmDdH8NdIbC64GzmL4xmPStD+dcTt5w5g6/wDCXXWwMjZtMTwP&#10;D7vcF1E145J6cSsm8yVi5jPcjIiVvBxgz/yLlfahtQJR8llRpae4EhbVy6sB2mes5UbyXdlU8cvt&#10;AtRyUWfHH3Vi9Fb2zLcm0yX1wKwm1Q1WxlQT6LcWmMSwfZeSQy2bXnl14YbX2YYu+aNdaSP1bxsJ&#10;DNZ9U81uRka9Iuf5Vz3sjpeQsKrOZ5NfZRiL+3H3RrUhO2nrCD3Q9S9Dzp+SePzMbn0simEriq5a&#10;PAG04C3Fpthl0YEYrSsBS2UnYX7Znhbu7XeAKMUvSbKZOQRswF3JvzB+OPv5kh3ZNTt9s8964rCd&#10;M3p3JjlGYiwGYTwjwuMx7i6E9aCeNnlaPoG1qyPS0lzeNveyQLThbijFvawZ3fHnj4EOHrEwQKxu&#10;JWSPIHUjV2l9N7nYvMbf1VQ51RtQkqYUT0SckZMEC06l5G9Z54+Si7du3Z+0m/DGtu2ZUe8rN6yb&#10;QaYbup8i875kz9CX8bNdNFcPxcep02Gxdjdv4gxsf2BkqS++c6bbp++tTf8Aqr8+NsddpyqWMpLL&#10;wM2YLYRog0AQvHwL+UMp+1rMtlvbHfWrx93hPYU8gY+mtiPePKOcbHySdzZc6f1Fa55Ws1gkLGm2&#10;YN3lg9UmrndRruPaQ8pCW+0zU+dvyx++vMfaptAlLx7/AFUAo4PiL3jkzmCXzHAQx6DhszjPVLX0&#10;PNsptwyZyljBf5ZSkINAZx6wBIG27Mz24+o5IsHotnMY7+P+0aQ0DnlATHeD4+C7zO4uv4cVE4Ha&#10;28REnNNUrbNY+2FOP5sAzm68j/IGBdaVRS9D/ZwBvtGIcBBXd2635VwTTcnbU85xudSNa1T7iXOX&#10;oI7G8RkLpref0qlbYmnqf7uIqtQTxlLXINzYl3X4vfXTnq97bKUZk3Byxt7xzCK1Vg8otyUED+VZ&#10;LWmMXj91cokk73tY7xhKtzD0/kXPdZFySq5CPRNOFbjW/V4T2FaUhIJ02xtP7R5fcVWd7CKPkrjt&#10;gwBex6mrwLB/Vor96btWCM9sLcVvV76ofrAbc3DmVdghujju3HK4bTDNVLrWdNMdFqsYa1ONoA6h&#10;cnjZg9i6fvqkjebm2PGH7yTTGNc+sp5VzlteY2mbYYrXMVPkTSdGmN15NC4B6ly4pZkVrLvHI6ei&#10;v5fvNSFqry4/vcXzGkSzY9UU6qLf5kEpI/LVc2k0U2knosxm3tz/AMuPkhXTVP7R5rOPZmwLcAxa&#10;jhQ5r2VNSg0OWLUGP/OiWDjc5nmT09Rw7fDp7OBZPksNio0Xbke8cTUXScxc5w/+xXacVY2p6XWY&#10;LTh6T8gP+5XDaRtUkshkp5UwOK8TmDbcH7US51p+XuZwTIC5H5ngX9BYtzWqskbXCeM5NNba1+9x&#10;lwk9UTZzYgjOXAQvLW/EmA5VKccZ94jJzP21D2b7A3s1Gd/Gfd2Q+p4/lWe1pPJTA97Elp94gIXU&#10;c+NOTmVSW1rD1K1SrGHRWyMkp+/uT5xl023gwLcpxtsG2JeNd3K1prjnZvL95m27GPbjtIltA31y&#10;QDaABebaGtR1JF2hVBtM3+db4EFyDpjWbzB4SZPd8NdJH0xokzpvdr97jGJTB0uSOUnMY9uMi+bR&#10;EVWcEHHLmMfMjVw2JkHLanYmMARAju3Lqobgd5zg7gxLWqbqxtLSANYuWxctXeSIT3g9t4I9nb1i&#10;/cgthtWhjWVkp/2ZjAY/V5fgV8qCoHtWvd8cnttWfLbD8aZHK3syJjMC3APqLL7W2PpDFNt3O7WY&#10;H273PKLgxqtzTtGhp0By2fXIFcG8vIFsCAPGQtvSzo9/wvqOqnLGW9lFHAQuoS0npdu2BdUdver2&#10;8nU7Zb45PbgJy/Apm2z1gB08PcJDaI6H95clFkgWqbN9mbmiaY3N4+3yO0LpYMEECw3ah6v72pGz&#10;HA+Ezg6lrvq3JzahLpu7YeZs4nDmfTp8/cnK4ju3LhFpDDaQ5YMscAM9rmJmqKLbS2dHlQQFJGPS&#10;3n/EtmkeyuUzKmMEF0kfTJ4zJHWqpBBldPkczWxZAVw6IXTbC41ZJhT8+kOtNWJW8BNK5767e2L7&#10;L5LQ0u3l/a31wLU9z5VM2mTRtNZKCOMAiQdO6JROc3y/hHUnDcjqh6wv4AZFqkjmBHJD+DmkQF5J&#10;2xtFtqXPLVwl5CMx2QsbdvVJ31bcBoUnby5yPBHp/ERiX03KXLY+DUgGXmLE5ezm0ynWBtdwD5i0&#10;KebXKcp4YGbl8K8TmDEk02jkAd44mzOo5Vuf3UnMR6qCdlNjx37kZENnlSSV/ITv2x7kHmIO4I2m&#10;suAaB9n8saRcFBie1iuCQSk4Yz59LTXKM0ts5L2rvwt6uqybXJ4S5jj4B8v51yuN45mUxA2v5Bop&#10;E3HQkneOZ2yPBftwDFpjGrhs3ebnom6hVT/aZPIQRh4+oq3sjriUyd7vk1BvkA7ttt40/GQ7eosE&#10;X7tZsG1CeS62xDAxF5pCC78ayWYDIZlgj04CJmpKw+08+O8CxtwdNsJWSn6Tev3J8YLlsV0nuIch&#10;S1CUmeyOi7znRWqS/ZO5mrkEEGnB9JadQ7NlAQ+M/LEt4k4xmGCBt7Pb/fRQNHqL2Dy6WjB/EV2r&#10;wjanpdZZ85xpDuccECemFcEYMgQQc/prJR76/c3owFcGJpEIoqDUM9ITdpiCM3tFvVtiXS1D142k&#10;MuBBAARDE6Yvf8SoZJeRmyPobvGQvLJxqZT8jwNsYQczSGTvwJwlBp082oTady44WzETcJNIhFZJ&#10;XWk6YClTaAHsTe1ptnOCNB6kpdtIZcAN/Pa0xpSeVkmVhsHjJ5XfQmbV2xxQ/WQ27zWcSWVMDAK3&#10;Dq3dXPH/AO1TPVr2qT+ZS6o98/rCOXiEJkP51cNtnq5zo1MPn5nwh9ntSktob6i/YrOnJ45j+9EL&#10;c+ewkwpvU3/pFXfTMH2obQJ8/quVOZwx3fcy3d24MimdsOatJNZ3Y3eUy8RbY/jRrcqg2bjq2pz1&#10;JUhxN2vKbMkYnFFj3bs1mx9lH7TbFkg/aTut2hFLjzNcEGz4zlcGccwhFdpHTcxfsgPIwF3UZbek&#10;JdLE2VsoBvt/Y3Jg45YxcEEC2b7QMpaykchlTH2ohRi+T3kOmtYCUkPZnsjlPsMb8BRx2uWVWSuK&#10;gcs50CWhtN2oyiKTdvArtMKklzByds5P7T0yeBYPtQnDYzLs1n7PG4LccvS8canLCq7VK87VcvmE&#10;b4TMPU+Rcc0ns/e1VOtzDds3bX7C2aqJXJW0xAaA5Xm7+ZwRrVKDmjZhfjbWhxkFy++lXOUkTTa4&#10;sn/DenJJKQNmzG5APqe/4kYcSNtLZTeCAWDqEKj0vl7l+yO/cnEMI+mXxqn1AznVVSnc2EqKODzC&#10;cFlYrv6g9yErM9bklLkh4An3x75Ylks4Gykj3Gb2h7dtNmQvOT1Py9zRLmauXJxc23b8atVB7RJL&#10;LZieamY7xMyfdtLkY+8tpKfp/AKOitl+xMYZcCOfffXGqQfkLtjZ/T8lZsv6nteWQi5RpMk6jbHf&#10;uT7xAT7yREnFSOXLZ8zlR3RHLgVrwBAtRNPmE7k2hjbB6wEpp5ydtJz7w9GX2lyP+UaG0ftsnU7G&#10;eMIC3v8AzJY8iZp/1O3LxtvMymtuPpjEtOmHq3jlowQS05SeYnes6+3HEomq7ZzrtUrCfwSkBm1R&#10;lIa1qWsie2F0+QLntWZXXEY2t22Tv410Iz9XMbkeOZTW3GTp+BPVRsz7Nkp4G10jVvqkJdzngUPW&#10;uPl6SZs72mDqrfoIJUVmFvzNVXCYDI8ZYwvtEgrly6uRR7UGUEumrOW+zhJpaXfUOX7P5i/zszzD&#10;UFqeBXuqb3B9JoVNzyh20+A5guuHRC6YxCg/nIunJwNtMm16B9oj8vJ+ZcBjot7BMQMN+E33cRdQ&#10;ouCBdLbO5G9DLj8p5G4tD0+CDAndFEqEvNmkbdta0faLekjDgeMfI5n5FDl7PcGVlsC2pm+EC2xx&#10;guW+mNOpUQlJebP2U4vwOQCJB8JVtvsHlMA8Eb51g8tWSqNuFOSRzuYTivWuX40SmlUT+OXMXjA4&#10;tTppHRKUUbwBZ7P2UqHjj1IPi+D3U8Sm5dzg6fl21MnG0iYsB438jFg6hBF/mwp77YSFy2xxnE3M&#10;QX7Cfon6YbwHJMBz6wzNaJAP7yr43lY2cus8yDpqqs3EpYEznFjJ5edWp48bGkvsYN4jJyx8C/Qh&#10;xVZhUA2G4wOQFwE6iqs0k82C5O8kj775d03JfZkHlez+YzVkeB++dDj8tYzWlUVPs9mO5hA6GyJy&#10;+vB+9CvzdZtjk0nPe1jZXtXfzp9MjMd4jtWvZi9zGuxvV/2wTp+2lUqmrHc3Q7Q3JCZMfu/sJUPt&#10;4ks1GAxtP6WT/s/ehVxISj35TwQTwWMhbpBl0EjGJlwlVs+Efu9tnwla9YxvWDN7KprLQbwyb/eW&#10;Q1ZNme3RlO7EDliUdzl3f8kvfUyl9ojIM2PKo3wnEHL3kpcf4XvKq7eKfJJJCB5KrQ2zd0JyQfxv&#10;c/lT72r7na4g/psOhK82fyWsJSdhMgXAk6i8Z/WU9Vt7s9e75LfaGTheq2yPa42qpljsbu65RWxc&#10;mPB/mLTp5T8pn0uOzeA3wJNLVWLkuX+mb1EMieh0Zx/M23cPd2PBftwD6ZVqlN+sBP6bbAbM+mK1&#10;pFyLvzbB6hbZyM7ySPij/wDLFXlTXFDzGm3p2zwFuMZbeqkQuYLG1s+L8pYnNWmwOJw9rByd+5Pc&#10;N1CKkzil5ju16+JUmT1I9YZAnKO5zFcB1g4tgvLUp+mPc4Zp+YdlCPHfLj+GtC2b7dJ9R5PZro4B&#10;3VVXFQDctr3LgSpejxTUe8xnyD6acia2MCH/AEy7Vx6zFaVbovJqXBa/YQfZfXDaVTYDmZajUfLH&#10;441m9SSttAU8YT5OWqq3cY7EHcT/AFnb3AuPUSX15/xFHNYIGIiRtxXR2vAsNmDMoSbtuNyDyxLA&#10;abrSbSffo5U+K3MQVvS/1q4S/wBYj7KtgNowbxH1LvjQhNm4sS8u1UVI9ptt9xK3jILTIXJ+VZK3&#10;2+EjsBMe5B5ixna5tsm1cvQGedMVsYxcCw0j8kGdPS6vuENx6BOK0ktSZIAbuhrdmNnwHuQdNcQs&#10;6gchyQHyLbNidSCgqNj2kf2K77SMnBZQ6Fb2x6XGwTCabzfjgtYB9MqD0vXDmVEvMH1sy9CJfsTo&#10;faRLjzKnjlbhb6ZLi4/qTZX/AF92CHUju2h2lz3WtjNHda1TdwuFP7fKnjesXMyfb4EZbhLguPAu&#10;6pHXlIbWmR2z8HtQ2t1t3/8A3rzN2ierHtBpLW3EpAj5ZBLMaXqSdU25xhOVu5GovsGXVWwtvVJ7&#10;h2zVmwCZNh45UDfAjLqEba65ErCm3sGSMBca7e9WvbJU7aYg7SPcazB1bH7kcfehXcm0zYvJanZH&#10;3lju7rzGwlwz+VHQm2I19Miclsb+08E5WPG2AHlx3USIO850buMZba6crz1Z6jptzvLMBXEGrylh&#10;tFzzsGfby5BcjHzBkW/CmqZ2y5NTRkgxzKXax7ZhrmmoG7lg9PBHwDXVEvqSUx1O+eRgFgIUpbay&#10;vbpK20E23lnqBJqpyU1yv0tEOANBzRlA9BvmoHqK1VJTY2e/PGeoy6ZFzq3eEuLTpfWj3s7srokW&#10;pNhWB3SnzRm2cucEHAstmEpKEi3D7J488enB00HmlHvYCYI1QicpRlvQZYwJZcgWgzwY42wHIfxE&#10;1MKPcNigwAuIjMKfmwZceOMBcHUT9ckptG+RmYjcYyLSZPy1m27kgV2p9xpLrEuIyyOBobbxkRhx&#10;4EzjTgE4t8CZbjUMvXSGRTgPRpcCe7PJHnsKGRuSDoL9XgAZoTANUMmciu00GqqMa/IEMg8GdEpP&#10;zMCZeN09J25LiANyp8g4LCMPHA+NUmXvMA0iOFoE4YcPBoC4cDjQdw4UPeCKcoD1xTONB2+citUu&#10;U4wGjZkUwg8HAiQxj+omXAyQIFkMY08kTIpCoAjwctPW0zgTwxoA+lHt4FMt4+BM20AM+4nh5Erf&#10;4iVtAEzgTzceNMtxl41MGP8AEU4wmDGnrmD50zxpkn76AHiDSJnUMZE9jQAo0zcwL6XzcwKgWPYE&#10;saZGTAmbmmgB65+RL+dMxpf/AASAEQhIyJ750yMY/ppD/vEE5M+RK34Dpnjzp4nNQAzbx5++nh+B&#10;JukQmNBQLGlpwZ4wcvppngyRp4fLwIAeH76euDjSg5aUCAElqfqJkn6ieGNAD3GmeNLT+KniDU4H&#10;0pVzv/xFDtp5uNAwmXPzqYNxg8pDR50+PmoFhEeT5E8Mnc/TtqHGljVAEwdtPN7nn/pKGP3E8pwC&#10;XAkMn4ih3P8A4NTODIgAlB7iJN3GD4aAjJjT1z/1FQBat4JApgyeNVtu4RJu4/J1PGgA9/llSGPG&#10;TB5fTUMefIkgnDAxjjv40z5GNMjeY88F3Ant4/hoAQxkjSI3TNvwIkMg7n+WgCH7+r+GmXA/H1FM&#10;Hb4EyQn96gCGS5HfjUMhNTP5qmEuR/Dj5ahkzoKBXB28cCXGRM3MaRB6nIEgBcfm81MkJ8dfv6vw&#10;0xd1PfU4DJBqG4Hz0YJnyfw1DJrfiIADkz51DI3RIg+/3FDIPuQWkAQ+DJAlx8f8RPEHp40yT9NL&#10;GCxpf5iZ9xIhO55aAHh+NIdv/LTP6yRM/H+IgB4mfJ3Ehj/+ETNzANPDt8H8RAD38/KTOn3NS4mS&#10;EX0goHP4ahjIS2nv6fjpnH30E4rnf5aeJn40z/PzE8P/AKiAHh50rmBMjtfp+Ynv1UAImf8AET1z&#10;wcaipwZBoAeH4OXAvpR/508PmIAmDUwefPGobcmopg8ljB1EwWPXPH+Gnh9DGofHkUzqc/OgD6Xz&#10;cx2MfmpXErnjPn8tUE4rhONIfuJEyf3SXVQBMuaudGB+CDgQdvd7iJDyfiIAMN/9+4iX4/VQ1vc/&#10;bUwZEAEhjJAPAjDf99Bxj/J+RTGef50AHh5Mn8NHm+fP3/zoO3/g3UYbj1PpoAMN7kdiPvk6njRi&#10;3g/hDQ0edEhj76oJyYP9RTBj+BnTOpHnjB+qpg8/AgBDHgyKYMePj4CJDb6eCwUaeGMkfyETAJjc&#10;epjRgbdMt86MNx/7IgWMjH308Nv3OXB8NTBj76etoGCZt8djGiQ2/jTLfx8xEm4+4gWTG4/zqY3G&#10;mRj8fURgYxwIAQ2/8NTBjwJDGpg/oKgB6334NP4imJkaeb/+mgAkNTkLGRPXEAEkuNQ/5ErmNAEw&#10;ZE9cQ259LGlvCACW8Y1DITwKGQmPImSEx/iKcCYQmomd4UMjgfGmd4QAS3hLePw0NITTzpbx+dAB&#10;K5gT2NB7mmnriWMCW8J64hoyJ4ZPyIFhK5jUxBxk/IpiBhMGTGnrih3E900ATB/uJDyKHx8amQIF&#10;iUhR8fcS40ALGkmf920h5EAIhPGoZCYE9wDQ0hEAMkIhpCJ6NDSctAEN5kQdwRTHBMfAg7gmNAwD&#10;uCc+NVtx/wCqiTgn/wAGgLgmPjU4Ad4PU/vFW3BPAjDjP186AuM//pqcAC4J3EBmGe/j0/MR54T/&#10;ANNVt5zPf/cS3FBVXgyfwlT3lzueUVXaYfBOqrMB+BRlBSZgPAPR6n+4lgNeUeMwgWdNdCPB4FSZ&#10;oMdzBH9K4oHjDjRxQDm4eDy0vsAWMa6bcDwEPB5irbwfP/iJOnE4TQc1PaEcwDxqiPpKUHEuuHAy&#10;W1W5hK2znjArkyHL+8Tok5SINTGkeMmFapPKHx5wrMXkocNlqJdo3QCW8b486BR+jCi43GMahjHj&#10;ImaFB9NGhfT6ci6D2R7P3NSTli2g1PprK6ckZH7kAYONexfqYbNG0kbHfvwWzE0xXFwfOnMPQxda&#10;+7xfCdXyly+2bK/QZjtEldYU8OR7g+3fc7Vu3xrlfaJtArCdzF9HNTlIYmm5/YXpLt+tvKm3mXag&#10;ZeIe82vOXI8/l7aazpk8sfeC6g7fgXH4uZ0cCxiD2LTGtkyqFv8AjKf6vlPSYb084eHuRs+W28cc&#10;a7RqSaSWayH2xiJxAQWmMouTGsPq3ZO5eDA8p4Nh6DmDF31WW7edSqU/1lpx3dP54FmxcxFyuvUL&#10;kbn0/wAh6Di+WVYT7HLR/u/MPzTZQylsuBMmBys3JBLK9om5VBITxzQBRzBuLTJ411nL5oKfDAGx&#10;y+WqhPKbbQPT74x0SCt21lx+aGwpe57w7J8mY9kSuP8ABxHl3KWBW4zouQa07aRKxsCHwAt2ylVb&#10;3xs5ZMYO+PmL3nGTepVZ+Y/krMwuhlPjjLNnjv8AUjIJAW5HIXIMfTRiVzAYXJzR9NDSOBuXII+4&#10;rDMO0qXcNo5KeBsDO4+8qhzSlxBlx47+sMqZ2fjcx79BAf7urJWFQNo2R9204/509KRFxidWVAKP&#10;2aAGe1zFj7hvjVwbjIZ7jjUzsffyYO+RWigDT9yAitTNwNtf+IgLhnuedEnluNseOPjU4DNJs2zx&#10;yeA2npFtoxMBtgy4GDj5apMrIRGJ5NG1sAUAXDZmMbNy+eR8DcS2aT0HMZkME+Z+0B5rkfgzrm+V&#10;zQrn2YOpcXeOxucDDJX0tj4CCHb+dedc85l2NUhi/wA/vHovJmFVN7hvtB1I2eU5zyjju2iD/wAS&#10;ZrSXuexQbmC2YZeZ7iZeSuUy2bMWAQcwt0lv5MiD1hPJjBoubtm78mRIxjupOodCq7gebvGQW27Q&#10;c5wLlrN5wOSsHtlyC5APmKhyvaA27afPzadu1bbIDWG0gfaL6DuEF+dafRNaPdNiKUPVhVlONhzW&#10;zwEXHM0cdqzHGHgUOeTRyYh8HARHqf3ZmMF7j5q6dCemTtnlWTm9S4vkjl+4MscepAsZnk4ctr4Q&#10;6cC0IlYD3bB3Bl01mNYTAbnPAhBE8p43GpjjQiYTDHkX4QZI0z2eRaRmkGBFGYMZEzABHpXkIvzx&#10;a+IBjdxwDwJNxowQYzDyJlno51KMKVO5ZbzqrRwLRp5ctY+4s9jVyRTz6ghgX5BAmkQg5aNddRA1&#10;wJ7dF+Iw399L9IKSGSV+BDoB4ONXuXkx5ENmjMdz30elqABuYESG4Q0jfAnm+dfoB6YEwIGb/wAV&#10;dG7ds5H76rjsH9GVfnh18NQBCSew51LGw9Mafq3w/iAP9MKtAW7wLcMcXLIgIB6mFazL5xgZbg5B&#10;k6ZPAvw8+qKe3H30y8Jq5FaiScmvBAg8jZjNNgBc6cF22kjyHMHHtKhkJjzqyVJIyM50dtf5ZbaA&#10;uG5QlwRoAh28ambvgT256eNXyXzyXRyU7Nyx1h8tygYUlmTAvSz1c9tEpp6i30Dz+zl5fjx91eaq&#10;ldoOYB5E1G03cKEvqPQ7aR62G5zpi8p7TbWtRt764V2sbSHNWzo8yNxkVDcXI+NAvSNa0vL26egs&#10;tfk9qtZu+y+YPY3IIwnKOMflrvfa5QZJxJQTJnzhiENyMnf98a402IybeBnj/DXqFScnJOKUlUcZ&#10;+lbufIvEeaM85D9VcGnu6HoPLCbVbhxHs02XSWoJU+vHtvRl01Kk/q9jjmLGN4C4FxzLS2bbZs/c&#10;yFyB/LQFHvArZBi8a5SJt3qeldFs+KOAnTUWHfKl666qf3B02FFVtsL7XGxn00BMAOwnuAXItaTP&#10;tGYeZg5iu20DbVMqkGGJycsaxuVej0ncYl3cLE6x9eobr48fgYb3p9kdXwhyZ0oMzLeW/GPmDWZ+&#10;n+n0elb23B3O4hVf0DuIvQ9b+nTj41djcpuVs/2mBmcN4bizF07BHiTSS6M5IcT8EeNMljxL9bcz&#10;0JWv3DkuHcCIjcYM8CmOJfgzoaTIRJ8S43OkKw9iwGPnGXTWjyeeDMTR/UXK7fRzwLfqTmjKNkCy&#10;fWHzFiTkGnCcaQ4I2jJ5kfTVbqiXtgj9witTdwMNjQ5hdP3FW6gJjHu3Mg8z5FloLXGBVBI8Y8cA&#10;FQ2PptFXU45H7NyLkBBFXNU8l5Gb3AughOt2zEcio3eXtxRsgGgQeeE3Yl4PU5irdLzwm7YFDmjg&#10;kZFFRvD7jTm80GFljg/TWVknhI3J41ZCEI5ZZFT3DOyLGhAOE8cEQ1vMCQEzpaiPS+m3L/gV11Qs&#10;MStw5jJonto88mDl4THHqR9RU8gyS0mfjUzfCKFyStJcjt28A8cGncUxgNya9g04FXJHWEu/+OF9&#10;d+HbV7Z1ZLo7EDY+f6a5OamUvTX7Prr/AJno2Mpq/EGn0iPc25oNXGjhZo5MM+DU/nWbvKhG2ICO&#10;xcgJ5i1ORs2T+XHf6t7zFyi8QxzrePT7x7cmpSa1naWw9myqGQg3znN9JVvbhT7mVNjxhP7La1Br&#10;nun9pk2k7m9pY2ZdT46h7XNtH2tsBZ+z/DXbwsZVuHGTZqTlHaRVjmatgQOec3Faue4ufCenGtlr&#10;CTud58yAnLVVmFFvWYwGMC3ATlrro85TFHMO3QlL5WOBkCO+hpCWb8CPU/J3LxseMOpbVVnA8Cck&#10;SMuJohswcDc8CDkJjS4EAfsbdGPRkGoWDGNTGfvpTtQFvHgUMhMfGpjhmODPAdDSExpgCJ41DIPH&#10;wIkNnjTThvg4V+9G6eJOQxjRMbK8PKoTdXCl6nHKnOMzETiDqDIlO1Z8mhclJWiM+4v13LyB40Sm&#10;jwTlycwdODy0xvN4eCNfnTVnsB4IOPAPGg2NGXZEOVqfuInjJY0yiJbdtDk9Woh4kkkkwSJJJJAC&#10;SgjwpJIA1qlZm3cDPAbjRZwPvrFwOIwx4oVf5Y/KWAMXcWNOhVm0iZYPPAYyZ1+dhkjyRq1M5W5e&#10;X4w6ltadScjbPBnx6ltZl9Y+m0w0kjwKpOpV6YV3bMNiY+wd/jfa3Nt+4udagpPdh4+YnQcopg5+&#10;LaszOnZbhc4CBTE7Z4C5Fe6flZIyK1PKTHGPH5ie6dXqRIQc5YyQK/0Q3GZzn4ETmFIYFLpf2O/B&#10;GvsibwtT7D5QadMBto8nXtIC2H3I0zMJpesa+caDuJpgGsOg0xnTgv8ATSbzjBnSGQZs6Dkl5O4r&#10;hZZHE0HzoFapfOBmHjN9JU9nJxmHkOprNnuxPcWW5qie4tLdxgJggOk8mGmePvjRJnK279keMPOG&#10;qTMB4y4IOBIT/UKN4AuG94mRPDkd4eONHhyvA2vBQGXzwjMnuEW0l1nbAJOJWO2DAjEnnDbdjto9&#10;ONUN5NNUEaGzAmBzkTqRFxoTOaDCTn5CKZMG43mdZi3Irs3mG8jwR8fmKKYn6Yi8PyOWPQk0T24+&#10;YNEZg8JGTGbTMPme+tC2fyMj8Z4I+MeogM03a4dtHxj5ZElMO0LjJZoMdzHAobNwMPGpjhwO4q3M&#10;MjnHBwLTTjBIemE0HHxgSbuORGnpXKxvxnwfpqGRvZGeBPpKBmaTjBY0FMl7Mc14NONU944xjTLO&#10;YeBalJA8uEwl5GBLLkFuNMktxjxwJntzeR4DaltMtxkgzqcckThmKMeDvoOMjm5nRJwTxpmBAOBr&#10;hn31Dt4CKyE99VsmQioEEwbizn76ebuBm40m5BmyRpEHZyIAmEGmbeAmNPDJgRK2SNTlBD4x40Bc&#10;N7w8aPOMih7wNAAHs/HwJDl/fV2HMGVvODOg5M/AqCMrZG+PgQ3eLKMOG5IENcN8aYAelbffFM7P&#10;skVblbzdiKyEeYyY4EsCYR45bEznyK+M92MPHAe4qGRmSNTGYyMyKF5pJcGJ5LxhHjgVD7UIEmda&#10;E8umGqHMJfj4EIHOCTN4Nz8ONHiN72TvrK7ZAkRJvUDlsRPpIy4DHj0Y0BeS8jYqMt6jbvuPjRcg&#10;yQD8yBfAKqznDlsrUzqDHkQ3c2xuTx+Wpg6bvDxwKOa5XmAaE3cNjX4Iz5+mjDeTvY22Q/4ayUkv&#10;eh+IrJK6gchHgjurLcn6Y68PTC2EfmKht3GPJ5aJPJg9c51Dl7Mgc6tR2T9F8pfITP1FZHA3MZPM&#10;+knpXMGUbYEEYPxBqHNCamjprmJqbG2FdIp5K8AwXgW4yctQ28rJ5CZePHNvAZGJGTGO95iN1UQQ&#10;Em7QbbPuKhzBwyjbYINSBTJwNtBkjPb0uYsxeEHAQ8EB+Z1FmQsbq3cHdoiTRo3g5PGgFtB3Dglz&#10;BGiQ3Gn/AJi7RMOsS4zmdtCehydAhtscf9CtE7djI5UP0CHbW5brwAmFaDhsfTjVpbzAbPJGDOhr&#10;d5gIj8cn3kd5RyXaeOlpalH0xlpMwRFxxp6bzVvGPBAqS/akGhvogJEm8OOXx+DPEHZmrb6cmRvP&#10;6V9Wo4+knGUtx5o1r9PlZW8CJs3ptNK1a8YiEh0nuGN7m4Lwh9KUErcxdFdGwNmQc/LQKYVHLgrM&#10;Tn2t7cYtdy+rTuSDFiSp3B0fSoBGuBX2YVF6Y+BUn0njjIttD3M9vHp4GXMhpUFpZAOBapK2/IjC&#10;BYzc1FsFJzD8nUX4eZhapfL8eeAGdTHAyQERKTvBwObMemmZ449pwQcCEgTJXL3MGfuEWqOJP7Ex&#10;jg4+oNZuzcEgH7hFZHE0JGPB3xpFG8ANeE1MaXajYIzhj1E9u44yYL+ceqNU95uxnJ44OBXAMzCY&#10;D1/7xU94TH86JEb9+BXyX0W3NKTvIOmoXOKCtyeVijZYI+Py1apfT7Z+2BAgI3jZtYjRiXuBuR3g&#10;8Yyp6ScodYEI2bbsbjGsHIPGTGt42kEI8sG/CWDjJg41a4B8bzBkVvGzHuQI4+BZ6QmMmNGG8wJb&#10;wJWugB5mz1MnAmXGQmRQ5W4wKG8eL4AYbzDHxpkhBoQM+PIpbLmKcDVKPk5HOjB1FMqSn3LDnLpD&#10;Z2zlzOQgMZjvG8fuKh7SHg7eCA9yAhbvyLMhPa0oSYC35mRGJozI2Hj8xQ27wcHQWhN5o2mray5O&#10;IcfmK8DK27glxaFJ2Y+ONAXErHvOAOpArVL6fmW7Yw6kHMIp3AXxnPHO7btBweWVAXlQDgGfAg5J&#10;gSAePmKnzQg4OA+RaaNpJOAZxNLxMnApje3bzoCRvgIk4IWDg4Fiv3TVTtFkk8wG2KniTDUyaaAj&#10;yWMHAiVu9nUVI64TiYecn2bcZRnQy3jUyX+BKcIuBttGLZDaKhvCWSI9K8nHpwLZSLESVjCPOrVL&#10;25A8ngQFw8HGTBHqQK+N29nk8lOeThLUDnv5FVakcYCY+YjDghOCPUgVbmDgevAnpdUOoKsScDgJ&#10;7ihPHlnOE9xVuaNyRkSG4wDXw/QHcPNTWV3o9u3fDwQcaoccocvyY++juz0ducQty99TZfh8Yr2a&#10;fLp4n7ha7oTqiVuWl/QtxqhjmBRrvtxS7aMYN5B9T5FmVX7KJUYZ42en5a5HFczoZtsRrodQ7Ct7&#10;izjp28JwIcj8+kziXOPSEyAL0dHhX7hwky23cD0ij/oL7yv8vcOIL4e4RZJDH6YPT/T6Fokjn47e&#10;txqCYjX4y2C/yzTdkcwLKqnYmv29VepU02gSWSNsZj5yCtjGvKNnOG3OgBy1anlSTGcObxlzD4fU&#10;ytGMOuxk3pi7bRBsnjl8ZtwEKuTnnpjbO8UK6NI3I5FnOsrqCRjgJjg4FqR5CtB2Tdafsgqdz6Ch&#10;jjXVtJ1AR4QEbY9zzBrkGQbv6dKPJ5ausrqv0yGYgME3LKpHs11dXpoRIT5h27XDPeZSeD4VpZ7s&#10;3bvWzk7Bz+GRB3nrDypyIHxOaNXBvUkhnDYDxmcV5v0+BTbtVbDbps7YYrQZJaN949JcWuJOR/MT&#10;mV22sbTJi/mOCPTtrH2dYEgc5F0CENVFr+YzMm5VtZdnFN4Cbt31ShsySec2TAESBWmoKoJAMBoF&#10;W2bwk1ZHx8Y+Wo46tdFa2GI6k0icOJTAyAYPGtUovaJLjNt2M+t/DXH7MjmPJGj7SjCw54z20iZj&#10;Et22F0LJ9NuLOv6objctsYT5EzL6sJJ2WifR6gyKk7L6gFATs1/ax/2Yi3gbdlOGx5bGC2b+02+5&#10;7y4uairbZ8J0yHW7iytyutJS8mOOP2f4ncXYFH0vv7Lc4+MgrrZzdyRrAZHsTksbI4Xh/pk8CpTe&#10;ezqgJ0AO/FI2GUdsnuLn8lC0k/g9TbhTau/HO9ZXQ5HkuxtnxRmb6eoslmnbUqmO5ubpGrjme4tC&#10;ke3SlDDBHBNRYyC9pGXjUOsNqFKdknctpq1eRtxaY++uXhJyF1bI51rqqtt5x/ts3mWzEDO+UgSC&#10;ES34Fz3PMhccCPVZVjmcOTmcnz6qpOqYdmNe+YVLYyo62Hi/MD1SW7YSZuG0edPOJWOZDwR6nlrP&#10;Xjdy2Jn01pFL22w7xuAi03nPGJ1BR5GxDxh4Fn3oG4CTGJdQ1A8ZGyB041kryRuYHPs2ov3pr4H3&#10;tB6mJ4yct8EenGtOlbwZpc+DGe5GPlrleeXICZwW41OklZvWelzIFA/C/TNNOU+oaBPG+pj5caZc&#10;VpNuyTy02oFVg9agPxN18M95c60AMisRbG3Av+mV1lLd8vYDZ1HbP3LAhR93qDVxjpdxHrNlDfyg&#10;pfvOnGv1pNSwmoabPsT2jjZvQtjclxpkXU04uMC+YEnLIVeZfoC4lrj0RQL0L2UVW2qeQ7sbnDFz&#10;FwHNGL0jM0kq7fH8Z1PL2Ut+zs+ItVNUPJahKeMwBEj8tGZh6vlPc5tpxrNpNM5tSVRWXPJJ/Iut&#10;Gjj0mHeCcWDprxLmablsZJ25+tXH8J6dhYWPnK3I+6Z9JG42AwN9UmlqdzB7qmTSlW8yv+xCJ9RX&#10;WWN95IfGHOTy0f7LI2H7nL+RcM7NardZpr4NOt9WJan9J5QkeNn5F11szryS0rKQNpbqPXHMIQSw&#10;dm3lzMeRiL6ihzisHPAEHM0l/dNx/KKdo7w/4gSVs2AZ4e5GTqDUxxtspht/zRIydMooMC8328we&#10;s3NlzdxkR4dSMgkx2LkfxUOhKaOtSa1UkwJUMxfOWYN3DzbaVH0PNpkQ7mxbCPqFQ2i54MznB5i1&#10;pxtIeydscMB7f0hJLtrbBKSkvKTc3MF+5Ag5JWQLnOC59XgWqSeoBz7cWYd1+n860KtKLJKm1l5a&#10;x6RdPuKJzq+4HReYcrvG7ZyTBuP4ZEHnmyeUv5deZntuv+WV2eOBhIeCAAiaSrcwcOd2BHHawI6K&#10;zt+6IMfk+xd62IeN4Ao/LXSDPZPJezrza6SO0gLPaA5+7Qai6EoeaDeS7BzDE8vJgWZk4UpqrDqM&#10;Y5R5/wBeUh6WDk8Zljzi2Xkr0x2gbG+1RnNAfPauDGuP57srey3jBnJ01JjJ9e23XX09D5NQc4xt&#10;zxkwLR6Uk8xuAwAW70fsjIb2lyC3B8VdOUvI5DH7M5AJvH/ZtLjW0+c1ungvQIUHzDn30bJG7iy5&#10;cvhY/LTE4eSqRFwRnET4Y1uNYbLyBzhPbM45a4JriVzFm9PBGAuNcxpiNZTdNGyPZoPdk1Ru3HLj&#10;P9obKEeiHOs0ndfPX47PLD8NUwYCRkzov2QU3ABdRCw8SL4ez2/zMp+Tc0ZZvLxNbgWzU/KxzhyB&#10;szB9Qip8rod7GO9GDJ5i602L0e2bSl88/DTJzlVWCoSLDH6sk/s2CDkjXLL9uQLjIu4qsGM1/AsT&#10;b0HvhDmj4EQX1GXNRa0yuVzyzkjV2bvLyEVXSBA60Cz9hNiNSLURwqboIv8AqHRsncCtngj4ENeE&#10;cmLnVDk9WDCTOrg3qRk/JjjPbjUDoTTUS4mDcYEy4IPvokzb7+SyE4lMmFL7sTBfFjUg8pLgZI88&#10;CmSu2HPGiWnBfx6kaGuGZIEwnHpo4bRobLyYCJOGemhu8bsLH31QkV2jcpWR7A2shP8AeEebuBy0&#10;dmPzdRc0s6wcts8HGmftI9ckznVtIOcdOVxUH9XZDiHAPl2lzTNB75kSJvLzrqyStuMOSPjIkdsT&#10;TaHqD2bknGcIMg+YRaRMKfbSdtoguR/8yutNn+zsctoLHHp3NUizGrGY5w5vMwFI1HpavXXmLuYG&#10;ycrWvtHpqOX1Rou58RicnpeYzi/HHdsjFqLpDZn6tbmdj3w10bUfTtZ41MpNm2kku9pP7UQt3dhL&#10;Wq0+2EElBBLTlHGS1cJdwYF081zTM6JPcYEqoouXS2S7gzAIYbXLHzl5+1JszG2Idy59nD01uVcT&#10;AlDDYhjfdoTDml7/AOyuS9pG0ydVO91uPlDGLggX2FCbbtyDLybohSZx2VcshukjXTnqv0fLn718&#10;Z/aGFuLqrN6X9VyuH7bfG0qKSAi1WVeqntObDP7CUYbV0mqjP0tivj9R6PER4XJxY0qxkc0qvGkq&#10;qH2eVMt4t6e8dxaDSZJVRTIG/wCma1+dc3yetZjs+LZbg1v7RvKh1rtInNZ/ewCHGMXTXiUjlSe7&#10;REP0vsX5/S3NT1+FzNAjK6hff+mW+tNs43Liyz1DE6ngVImFPkZkBr3DWrpPcVP2b025eTYAQguR&#10;3dRdCTyj6nmRMkqKNrdt2/GvW8DgImJVWvQ4DP5mXktxhlbOVuY3IIA6kBOWrJVEvI2bSqCO7e8v&#10;wLoTZfRblm9fTiZA0WYrQx++lI9n8unbI81mXHdKUg/B7q6XrTmHJ2jleXy/GTB3Bl5iJOCDgIcw&#10;eMnLGrVPJppvgs/NtjWbs3jlnf8APJ+4rSMtUrbkt3r+RXZvNHISMWAT5OY5J41T28w5EEZ+WjDM&#10;g9fxoBJZG9sMx7Sj4yfuLN5fLyTWbAbQalzmEVqqiYezY+Ws9le8hzh6mmpxhdpgzEGYns8Ay/yK&#10;ZT7N7c3mPqKHK2+PJH8JaQR4Ns2PGEC+9oAaNnPpq5OGWguRjFdIRHqL2H1hVo9534Q4B6WqjGy+&#10;rCBegCEGd507XPWqUXVE+DWG5uTiGEhbulwZEjdFd0MUvsTlwXIIA3d9Z2ikIXxqq7eCS6NyxYNv&#10;aHoy8sS7qcS9tMmwHLZ9nJzFyjNKDeyqtLwfaHRNX6CxUvsbuEPm7hm8w2B9iSVi8cntunhRezd+&#10;DGtUqzZG2lUpYuZOcrx0P7z309tomD1/MWJmYCuDN+Z9b4fyqnk2qOZO23A3s5iCKVzd76fus88u&#10;SVvaZtMlJqcYyexy3QiXFVdoG0Ch2FOMTSp8VxM3Gr9DAuUZpVDl49OYxy/DUPTMPBY+otpMId1p&#10;6KbI6wm20KlDy2A9x03tNiEL7/VXK9YM21KuX0qjukdDdWt59xLZXXk22bk3lsxakjmArdsngWnU&#10;3UlKVtXDE1SacFq18GONIoauU9nlD3IUzp6/iKTsfpNtMp0dy/1IBiujIXgxrcqknHY8p3NscpLl&#10;0rknuK+VZL6YpK/BABqODmahfyrlfa44nTaQvnJtO4Itwg/B3IVG7d3Ac7plV/MeddYTDtKbPjeY&#10;VMyu2FUp+7JBeiTME7cxDwQLpkp2TFQa/L6gbS3PBzlcJftIl0q9pcsRPHXlE4IFzXu8x47JUSbS&#10;CYuCYowFSnx1MNlOaUs6bqDbYzqQYYDSNqOPzBrftje0cdFWDTUGi4F7N41wE4ZlEMEEAOWtCk+7&#10;Rtgb5dJGNcNn+U4kmK+Pr2uL4jqMLzbVKv8AnPaAFSNX5McD0R7mppq6zao5dIJKaYzE4xhGLqd9&#10;eJ4NpM/bF3aW3W4SKHUBawqpzZiO6eW/3F4Rp+wPRrkWz/RT4/y9p6NO/alEWnbR7xtu0HaA4raY&#10;zR3Ae3ATlj9xc8uBjZk1gIxJ9l9ThL5fU5qPTDY3OnNiNy+FjJ0179iMPEx60IX4VHkszmDqW2fM&#10;blK6spOWyGVRwAuG6hFZG+1CXR54wCJ+TIuaSbO5szbWd+EgJJO9g4Dr9uwsRpb+8CTTtom7PyHe&#10;Qc4iibIzzbtUAWALkZNLUHwLMHA5tBk1V1f6s80bS16ffNO51P8ACsDP243HyGL3ToeWXKm5COv4&#10;TfZns3EzbANADfHLjzVDp+l3sAwMI2PMLprrOXzFm/bY4OT8RCCbtBfctrQ/iL+cE8zz2teth7P6&#10;gUsx+cN2VJa1gQ47v3Ya3ij6P2a1OTeXgGrh7zLbnjXKNWVJZmOsDP07vjVVpen60n0+BG2Pu/xG&#10;3AAK9nhOiKx9kyRV+o4zNJsbWtB0vVewSQ1BNj43xZe2H023fXMdebOKUk7nBvztxg+7jXd7ej20&#10;A874pI/MVanOzCUOy3v6SjjXlDf2m4KMytVnFofnXlqSw82m89esxnbfc2RC8waJVhWkpNJQMGb7&#10;dw/2m3zjxrqif+rTLX980b90SPpj7ixRh6scxC9PBYv/ABF3WG/aHgJnucD/AEOMxZnLeU4PI9M5&#10;RpOhxzty+jgYlJBa0/nXYuy/ZPLZIyvTg/srfVJa444/CtCoz1fK0mU1AwYWmcvHzHNr+RdiU/sc&#10;pSnnNl5NBODdNu5JB/Kurnaz53bftEeMhxI3kbp5cbb9u8+fkPJ2YNzZdMdvBkWJSen+xB7+5PrW&#10;uX867S2ybP5bMtoL6Nse5A3+8+4ucfTTxKsqKy2AXc2emQi/GKzCkMrVp6HBp7W6iZsJsnWxnvcf&#10;lnYXqebOJa/bzWo5qC5AMu7CGXgxpva5Vg59PgBloLYWZbbb5+8ntqlfy3ZjQcqkLDTO41La51l8&#10;4GaUgjCe5H1P9K6PGWzm9YzteWRZlCoytYi/i/iHm/Z0qm2BycrwIy6g/HGoe0isGzlsxjCxE3g6&#10;aeoPZvMakvub+QekMffTM0pNz/8AVJju8DfSHd7/AMq6DrYjW1/Mck6E1ajJRy/GS9H1NXTW5TCV&#10;05KqUBHB99cczxqnvHA21jADJ0yJqYM7zY5o9SMnLWqRH5Sbxlrwdwa3ij5W5qEm7NtOAfMIub5W&#10;PcOMGcguWJadS+0ydUffgbHEON5+4m0Wgk9Gtney+SwNgGgB9z6njjWqTSpGVKjAYxxDM4LaHdXE&#10;Mj24Nqekr5zfdPIxiuk9+NZWz2qPdqLndnNpmEZVahClD/Vlrj0mb7TCTgnIyeYjE0eNjWIw9Mq4&#10;/qSvG1GElUqZguNiadwpe/4ltjOsJc5kJ5k2Pcgb6RB+AyRNftWfKHRWdspO0AchmQ7wd1Zx3bVw&#10;qvlHyeUyRkAMGpbFc/bXFtP1x2lNjxzVjo3dNdpDnDaAYMHG4FprMTV5Za7GNjKA5G7mNs+mUy07&#10;eppeSuOaw20TGZaIWO7h6a60nk43CQnczX9P/CuCZ5WjKZTHHGC3A30h/IjziM2bZvs/nxiAjg1D&#10;OOYTyIF2kz2d9lMn0eryvzwLmOX1g5bSEGABbxLXK48H/tXQmzfb5KTDA2McpIOWMhc9j/sWp0TW&#10;qJ3J+mcf1Btcm0D19LaSpV04dELaIQgskCweV7D6rcz4H2h0/M1V6HbeK8ZU2QEtk4BN4yapN2Fx&#10;rlGV1g9g+8gLjIUpFi/awT/UK3tkcOZVLmLMJ7bXSbEGq4OrJLA5BAzfF5WoTuK3zRmyq2bMWbk/&#10;so/aSLlHapSZKemJ45PdIHVUSZlW2we51Rle2ytBzKY2WfJGsrpcZN5xwcaZJLyR6xuMiJSsgmxP&#10;fW2Yvm2HdUwnlOSHZJn9om00KW3d4wYO8uD98IFyr48mjmavQQRnuQDVVl8rI8n1n4qclFTXg7vG&#10;5bK6Xc7sc3LjJ5q1pxL7LY7aB9kJauE+RZ7J3hAj3aD8T9hdmbA9j7aoWx5rMrtkfLH40ib9QtT/&#10;AEzm+g25HMx3Btxk0l2lT9LtmbbWPkH++qftAkdMUlOmJpaDP/aR99TKXIOoSe2HKODy0XWpHJNg&#10;oPZ/9qnJ8HJ8wq7SJQcplslAGAFu2Xp99YPsTlZHMx9mB7M3WnTTbJLplUf2eCxdENdt3O4reiTU&#10;IdawxOuKHZT6fZwXIG/MS+ybKWkstmP6S2YkrJAPHGe3Aqq8cDNMbMemsumoekrY9nY5wTWfW4B6&#10;S1rZnRbaTvTmsbxHyhuS9yBUlnVAwkPAEGi35hC99Q9le2Qc7mz4MF0mlpjHwAVsJPmH11rSZt8l&#10;9T1hKX1MSq03C4+8ufc8K5voOjx7PWT6TyoG+TDlke9z3sK7ebuC9/TXPcwriU/ac7ZyC2EYuYLu&#10;QKKlq2v/AFCEGPydvNprPgP5xpy+Xl5Ze+tUrCrCXAYNOBxqjGLjOgM4rBlNR6zErNqMumP3PiLJ&#10;ZxtMksc+O8jPc3cXsyDTQbZI5oN4S88AJnANUmrNsEpkkxOFmAV4f9p8C5pmk8qep3J3IQFwD1R2&#10;u4s9cPCNiPo3OnGPV1E+pIh000iabSHrybHePAXIP7MPv41W3jhybWNdxkVPp94Ry5z3SXOWrIS5&#10;B7MG64+lnR2iO60p80b7tfjv3I+UMfvroTY/szexjx3xN7nMIXjQGm9l7l+S88Pu9sWmtskcvZNh&#10;gCZ9kb8wYu+sWZNt21lkJJapPK5TJBnjgOV5Hd5heBAawrBzG23Nse3GTyvAq3NKk7ec7mzPbgGW&#10;1bWS7SBkkLkF7gIJISn6g/tGP1Q8HG5PGH2iAfMIuutg/q7splTnbD89uNxy7ReQsH2Ts6dfzHA8&#10;fcvVt/6ltmzPaAOT1XNWbB81JvhdMhOTZXTpRbtiKDtjZ3Q7aCXAZhBcZD6hO+g9YVhKaJmzFnKp&#10;UIjohdTSx4FcHG0ymGzkDBsB1gH5Re/GrtL6Hl0E2BMjAFjH1CK3oqjM7fcLtS7wj+UgeOQW4yJ5&#10;w8HuV6DT+qsrnm1iXNnp218WAZbXNXIu1DbhOjEfBCfd2w+mNXODorTsCabWJdJ78D981b/DJxqk&#10;1RWhKqkJ2bMBWcDy6IhC98P/AHrkv1e6fl0+mz55NQFeWy3RuSa+BdyVQSVSoYDXxEucu2oZu4oc&#10;5NRyi82XtqYZHjYMblvmEKrhsb2sOXjZ8Ganubnd5Qs4MCu0jZuazvwG+5D0iDEVHqL2Psme/BDd&#10;btd6023fjUSds+31FPqSj6YmrbtK+Ujq7dGS7+7gWkbL3kpZzXcGwC4yC/YR4dFsoBngsZFMoOkx&#10;yoj6P8JPQmpoi5VRdnkwbQOd2sF1OoJVWuJwKnmR3nMuC0x9+NGHk4lzMgIIz3IydMaGzCtJLAQD&#10;k10cY/MHjVtLRFJxnQ80vVgxczhj94KUQxlFngj8S7SeUvjGCNm+Fg8v3Fm88ouU1VMWMyj0936g&#10;i+BbBI5gyctgQctISi1X6gc5xm+0Qg2Ep3kwLm72lktN7H/tIy7VgYtW8Dgvl/6V11OJO2eNtzMC&#10;4EiZ7YbMCgYWLcFq2NJTCbaF+0ee9eUfVdKvdE9wNq4QghRnwf4lW5Pt0mLAu86o4+Xc7kf7Xe/a&#10;XpBMHDI2jpEgJzFwrtY2HuQvXz+W2tyJzGyOtbG22fAPRN+oapI/WElLyXYzH3gzfp2sGP5cKzGs&#10;NqE6nw5q2go6416ffXLsr2bsplNjsAvrbUdopHIi5F6WbP5XLZVLgBZzUTiAYuZxpzn9T2xzqVbh&#10;5mzCh5tAM7wMqdN7fMt/6e+qHUlUPWzbf4DlHpWxjHg/eXtJVFPtprLsHLjILTIvH/1hNj7mniHN&#10;fLzbox9yNZnrNsbbYJTNMTle0ydS2YgM5PcjGXp8a6Q2f7RP+JA5qwc1GVvbmG8tmznvwQQLi2aS&#10;ds5zwHz2lSafmDmnpiA0YC6fUEvjszYqthqIm/UPW6n5eybDO/Md033zTG9EXBgMtg2T7bN2IeST&#10;h9/WbcpB3O5H8y88ZP6yDacSns2pwXIB8vdtD86wGeVI9jJjDdHG36njT8Zk6m1yPhLHUnvxUG2C&#10;XSEeN5a1OXa/0rxz9aysGVbVHvjOVW4Bit/PGj1J+sIOcPWLOofuQ2todouOO9B4lVagZyVtJZrM&#10;jTX2ojq02bC47KTmUqa2xaPh+YzKVLObx0e9DLu2I9MN20MfjVDcOCNiZFtjiaEcsgB5kA9RZLVj&#10;dsH2mDTg5dtZcKbU2tgOSQyPCaFnjJ1Fqkv7RbMgQQALg6g1ntDkH2jej1LfLXXVHyck1bHcm9nC&#10;PTuF761HOEoMN7HI852n9VVvcxhIeCAGddCVps/n0qbActgFsvBaZODIuUZhVDJgTBHqRkXxMK0O&#10;tCTiXvd23mPTuai57qSYEjc449Rao4qyXeeVZLUk0ZGJ7MDItSElyiKbulbJMCJ7tQkYwQKG3zo8&#10;3k+njTiIhuHBAjyJ6XzRyEiZcDEmSEEHjQl5QdRUv6zlV09LtwYPt3Da/wB/tJ6m/WInzabAfxvi&#10;kMPqFLHjXJbiYJDISDOtTrbe4N9ZtPYaaeupMahZbnpDg6nj/Z7q1pnszktbS4DyBiLG4FpvRC/v&#10;PBGvD1vOCwLsbYv61E2pVsBtzAj6d3AsWby/Em7i9rjNNLlSe57p6TN9k8poNzv+/b5ANrdG2+NA&#10;t42b+shLqtGxk7n2d64FbGTwG8si4Jb7WP8AiXKZrHAC3MLunb8Czem3hAvX0Zga/TJ34I4Fl7Ua&#10;+OwtT9Nh6TfbR7Rkx7KmoCkuF03PcwLkv1oNhfav/wA8lNgFj5rlsL+eFXasK8ev6PBG5Pcmze0W&#10;538Cp+zvawNsywOXxfLXMuhKa2xfd4QdCPMdw4csyWTAtxjWhTyqGUykIGAdQ1q6QhfH7q9Dq42B&#10;yHaLLjv5Vuo5gPmEbcnH4YvAvMGpKPm1MTY7B4C2YZeonJcpu2zu8JFur22GYjl6MOB4LEEAOWrI&#10;8eezYLAr13mKZI2e/kBBHaHG40ri1LwpIdJzRsGYg3y6QPMJaWnTioBuZtvMFokBLX5FntUUmSVc&#10;Gpc6iAytu5jyKFyFSdwd29su1eVBLgzbGwOKzaQH7YTGNtjgPcg5ayuaS9y2cnvKyU3UBG2SPUgt&#10;Wra++rFVEIiDZPx+WZVXcyBJkRiaNxxkPGFEhy8bltk5y6CE7pjNckobiYEbEwR8aPN5gs4nbdxA&#10;5N40wwnncjW4ltmhCaoQmPOpjceoqe3eY860ilxjMQEcfANNvKEoOlqT2f75KQYAXLnMQeabPxtr&#10;+PTW5UnOBhlNkILcChkk7mNsdzHawfnXIzZtZ1sLGHB9WSuyqe3ZrbK8HecnggAsx3eyRdDC7RzE&#10;1O6AXEvTzdvZGiROYnhjWmZom/vpEJjRIbdIjdAFbINDcaMTFVXfMBFOML5L2+mjAyYMiqsvnHcR&#10;gbzGgoLIMmPjSJnJ9RQ26euYMkaCcZ4MiXBxpXOQlj76oFjwxqZ1M6h3FMueBTgM8CeIPxpXEyRx&#10;qKgB7j40rf8AEUO4pyAPkZBp5uRQ09cwfEQMCXHx8Ch40oEuNTixtfPAnv8ALTPARUATBpkhE8Ma&#10;ZGNADNxPJ4Y++no0ANqPj76e4EygB4ZO4kPmJ7gS99BOLgH7iVvGX3Eh5/kUwZPGgBm5p4EiD8H4&#10;aXyJDHz0AQyW09wZE8RK3p5EAPcCWp3+NM28GSBfSCgcIPT9xInv8CQ+ZnTwyDgU4DIyYEh+5+Il&#10;wJD8HloAkKUMY0y3g8Ce+dAwQxp730h/3iXo66BYh/qJ7gTPvp7jydxAEwf7iXuJkeTzeanvP8CA&#10;Hhk1OqNTIFDH9dImf8RAEwefJ5iJakefy0NG4JH0FM6WNAEyD3FMxqGPOnuD5x8xUAGBk/IphCY+&#10;NB7nju/TT28dy/y0E4YGQkefueWl8/6iG3Oenrg4y5EATBksqYMiGkJ4P/emeMnS5SCgPDJjHj5i&#10;VvwKGNxpJDcY0E4raZuc+CNPEHqYP4iG3OR4EFA9b1Mcahkt9/g+EnsaZIT6v00AMkGlbHAniJkh&#10;PABTgMjJ3IEyQeml86Q8gz4NT/AgBkih/OphB+DgTXV99AELjJntJkgyftkUy3jTMaBhDIPx8HmK&#10;GTl/URK3gGodvU9/mJYDNzUSJ1/8tM8ae+dAD2qlc/8AUTOr3E8Tx30AQ/kT1zTxpkfMyXRp78dA&#10;C4CYPxU91UykMmBAD3BkSH40z/u4lcx8aYBMGTuKJbKnSeC+lcwE/ioAQyYPhpe5GmbeDgtaimXC&#10;oAXvwcaTe33Eh/X5aRCaZ/4aBYSb5yZ08P8AvFDb29fBpqZwCyfw0AK4PQjUy4PggUMduD4cCmY0&#10;APXMFjXTI86e1IOA6ZJn+JAqAEnhkwWP4aRB9xPDz8aCceGMkA/Mj/kUxv4FDGP4CJDJ3OZbQAYb&#10;5xqYO5/6iGj/ABUSgQAS4CZ+opg9Yefqf4FDb+4fmdREm+TOgA835uNGGY8YwY0Hbt8HBxo8PwIA&#10;MN+hg1EYHzMEHGg7fPY+Ijw+X1cF3UVBOTBj0zxokMZEyzGPv6aJWyRoAe3f8ieGz7/fUy38C3Al&#10;b/8ATQA83Jp44zo83Gg48isjcffgTBYh++BTBj7nmJNx6amQddACwKZgSb589i55ieHnHk1EATB8&#10;3/eBTPcUMZPAnh5FQAS/kTwyJkZFM9yNADwyY08MmBQxkUwZEAPaUCmbxgQ3T76QyIAJXO/GkQmN&#10;DRuEzvHg/DQASIRMkIhu8JkjjGgYTN4S3jwIbvCW8E/YU4EzeEiExobjSITxoAJXO+lcQ0ZMfw4E&#10;iEwJYsMDITuJDJ+dB7mp0lMH4EDAkMimDz8aGjJjUyBABIanKCNPQIFkwfL99Pe+odxPD8CBhMgU&#10;hQ05cxoAeuYPw0iJn3+WmeqgB5IhPGmbnfTONADxCYENJ+4niEwfIhsaBYyT/wBRDSEUwhMaDuHC&#10;ABrwg/2OogLjwQIw8/u0BcE1M6nGAd4TuctAXnX8CJOOZggQEnLx/wB6gAa4uQKtuMl9HiczIdAX&#10;A8anADn5h1W3A/HaR5wRAXCWUAFxzM6qrgemeDmR2lcHgyQcCqrwePJBp21GUFPeExkVJefQ/S7i&#10;u7zm/hKqPB+P6SncMKI8Hg4FVHg1cHg9TBGq28HqY+YgCquG6Dk/+DR5wRASDwIAGkIO5jgVPqRu&#10;ONsdXBxcVbmg8Y86cgWc+xxYSelF4CY1EmY8Dj0qWACveMR/E6K9X6VjeVfK20fAR0Jev8wcTaWu&#10;bLMArJPZhjXjbsrqAtNz6VP4OmVet1D1p229lRu43EW4ReIftAht1n6P+T0D3b9nNTYr/wAwBGzx&#10;uezQ6ZnBbRFm+0rZfMaWGBzzNW4uvdkVKAfeh8/LzHBiETO22tpbJpS+C5tE0l5xw5mfJbWvtfy/&#10;OepY2Iq/0/N/+gOFKI2lPDEe7ub2kYrlvxq37RK2ZPqYYlv3IzlFc+dcIVBOSdu7wzAUYVstSjcw&#10;UXKo4PNL+2u44OU+GNKjPV7tvgCOf1SVSESPe9H5juenazkUulLGBsEWmJc57TdpYt0M5hOIZumu&#10;HZntXnlrdo3GCBZrHPjuyYYiqzF/sybxO0bIf4+GpPmv2p4VUWiPH9/U0aqJ45mQ7znUjIqS49mV&#10;qeEHuQPhoaQbaMeNeyQ01qrP5TyU3qZVhQ7bkxMiu24OWwwRxgto9I2bYOfvq7buM0xA2j4CFXx0&#10;0ipNI2fk/qF8aDUj0hLSB0mONkfGC3A4FqIDNKfZMGx42B7dvmfsIb9qCP227GPbWpC3FWETyk1A&#10;33NtgCDqrH5e4JG9yeauhBycTn2a/ku/zqn0PJ2QZi+bOfw0520JMxqgZIynjj81Vt4QkDYEa6Qq&#10;iRtmbLduZG4LdWezin2zllgDxjSbygzFncDn7irc4mGMiu00b4GWCPprMeMi/I1B1L6tdJdpPHrm&#10;PgALmeBdHuJOWVEOVse3b5lxY16p1fy+nJ0cMx+7OxbsRd9VXQA3IzRtrXtC/mH9oeZbCz7eCRp4&#10;JZppov8Alr4H9D8mYxTMLYv4/mJeytv29PwT42nu9r+TCrJ61lL2ZTvjPg6nzxq1bG2/ZrJjBGDm&#10;FLcudzAtU2mUWOdsgM4+STp++tHGZPpqJhRMhdSp8f5jx/3PVx2MjjVckWe1JOGRnoDdDlkW/baK&#10;bc0q2O2jP1SiGuP2/tlht5hdRf0FCqYqw/n2ZaptbA9NBjNfgg5KyWeTAQS4ID3Fp1UPOxGx2EHH&#10;1Fj5Jfp3o08hDDOXkNLjxqkkITgjWnduNm0hs99ZWPORTpHuDzdnpow3leNJm30kebkwfIgTSVtx&#10;KyQFUMbPARXYmdDXAyRoPhDl49TOk8yETLjRQdxMMBUAPTSaEt2Y1nsaPu3m8oYRuqUn15A9CkjS&#10;G3xp4Y9RN11FCwKYpCSSAQZp5wTHx8ahjcJlw8x50AIhMaZ4FDI876ebkx5F98Cce3jBnSI4vZ0n&#10;DfTQ0A8HGj+ABOwONJpHjyL9TEbckGZI0Al9n2SY40e3jG2zqrdoFVjG4bW86cOQWSm5oS3ZNqeW&#10;gM0GQL3OnpXOBhGk4mA3JM/4aBw9WDgsb295ghKqkz51aqgb42zGP4VpAelgQLHmZCRjwJnTSbks&#10;pm3qY0ATOAamXB28ah9JQxkxkwIATjOoY09qQJ5ugYdLbB5pu1/GvSDZHNMdMPsHG3dcteXeyuYD&#10;C5OHzBL0C9X8m8jmrOM9vqjXjvNqa2yGHqvKTtqOs3KoHHb0hfBbcY2pXI/rAXivXU1JMfSeOPjG&#10;VepG0jtGlWU8ctuoIo7fz9Qa8gJ2NwZyeOFbfJUJVejA5tm1kQULOIef0obc3dxkQ4uOHiTK9KWn&#10;/PxPMHTDoOUeneWYTQH+orTU5CP5Dg5kaw+lZ/u+lGt1bt8DbzIFyMiJrGf4nXIm9Sk5QjgwRelf&#10;noVsrEYoZgaIX/hH6VU4l2anWK01OGlprbrwHynBkwJtJMEFvA/xjwIiRuMw/fVYZRwYFP3vTWbx&#10;aeGuppoDG74GWdQ5WRwFyCOBCCPyx5UXlbzURUUnS3bA42QII+NMkGNyXBGfP01ibyeET1PzQjwg&#10;II1ldEV9adLTC6wHZsCIuadoEvJA5veYtmnE8Jbz8ekJDZhLxv2VnmR2kQtoe7dMCk803Mit7O2/&#10;Jgg01ns0l5WxcEaPU3NBsy51e9HjoZaDZphuUqHZj/EWVuHA3jnJwIbPJ4V4XHGdMyu5cxwKdKKk&#10;jnOLtTdPkcucEa6EpuT2XuCAHL5g1ntHuBwDPj4ydRdCUm8GYdlza+GuemusLoSTmPaJS72B6eOM&#10;GRGKTk7KMZwm8rTXRUwot6Z6cPR/we6obzZnqHMH2e2LTu9+PvYkdbtVnyneOHKgpdyF6eBOyNmR&#10;s5BjXVEwpPA59stEjtdJYzXErHLXIIwrbS+3bEuRUac4tuZCCMIBK1UfXjaTsrMfJILUXN7eeOQ8&#10;HUTO+E4FP0aT56zL4SqHBnJ4IOoobdwO6CCDgQ5lHuLe93OmmvZwiM4CbmdNZMplunofKYrnWl1m&#10;7jGMGM4h2y6atO0SR46HlT+B9k5VvwLDm7hu5IAJj20Bn9RvRD3O+UgfLVeGhVN0HpLTs3qActe+&#10;06cBFVa8GON6eMPAREtm8nHMnuA3AmaslZGD08C3794f5RmLgeBM20eeDxjxoT/R6IVRozxEn5G4&#10;wIw0zjQf0QKxysY9eCNKd4eADI+ZnS3PvqwD3cX3jUgIiRH7eNtZsLN1k6/y1IynX8DdJoPGNI9v&#10;gRFnbTddfZ9336gVx2zJbQdurU4zjMqfjwkWnD19PTwP2SxkU1nnIgUESPMAY1+ncPhpqUXDzlhj&#10;HjVZLBgVreDwcCrZI8aImuuun3iHfdoML4/oX4nFeKG0l+Rr9QIEkkkgBJJJIASJy11bj9EPcQxJ&#10;fW62gdTUvLy9k7zAfJylqmzuYS5m5z6kfUXKVMVWUDc7bzFe6beEgmII4ONcxOg7R08KbUdmTivG&#10;z8mcHLFaWDzRuOMh+pAtOmm5NpKx3bnE6iyusJ4OBtZsW4x8xYiE/TOhmP8AqFJbs7LnHAtIlY5S&#10;5GCCM9u5pLDRzhy8c4PLVqJNG0Y8BtOMfLJ410NJz9wYqyTlYXw+Ws3ZuB99WRvUA4x2XKqrxuOB&#10;zk4Eh4EyaDHBng1EBI3vEycCsjxuUI8/ARPEl9kYI4Fm6PAq3ZbwOeBMdsEgHgjVwG4s5/1Ep5L2&#10;0esHgT0v8e4fKQPL5gS3jUwkwJGpkvpe8PGE6MfZsoR4IONT7NomkGyd4RsTPpqZMCYCZ0N7DmN0&#10;+NPk9GAeA36ie5yh4Slk878HUFaIqdUG7XNFIYyNi44FMIzG5Jj76SmpR87pWyS8kY8ae7LIYatT&#10;NuOPIrI3bjgydxfHZOskMstEgJgjVjbkwWIwqyO5IM2SDjUOXyvBn5i+pm6NJzsbZHNG0yZXjAtm&#10;5RCe4iW1jZmy7JO8bHETq3FSdlc0bS1keCMG8Bccz3E9VFUOZaN8G/vDUgtMa2MYkKTjOaexufcT&#10;OmZHpwTeR4+4mafZtoOctVxQB5eQjZzkPbT00ISPWg1ENnDMcd+OA6Ds3hIONTk5McZ76Dy+X6iP&#10;OCKZL247aLgpGXEvHAUEcC0hnS5DMt5DqW1T5e3vOQBj01dnA3MqIdtAfIkvHIKG8Z3iKZL5fgJg&#10;j4E8RxjIiQ95t44F+hwNmEjwEycBEHeSvTx99adK7b8fv+WgNQS8sHABflLhLklJl4x99TJg3wfI&#10;lu+DjUy3p51cZoHtjRgc08aqrwZA54FDHOO5GikbcWpw4GYaqrgmBHh2488CGkHjQfAb2pgUxuTG&#10;PHAmSS8ffSZt7ORAsebuBx8aThuOAmRDSDwJkdxMAJWxxqZL24oCAQ0bjuIk3eDjyRpbgL7u/s2N&#10;BrmNTJW4xkBAiTyTuYOPgUZWkel5PyJ6YSfATHYyEQ2VjHcwQIw4eEgc4ID3IFPTvF1wBeU+OMWN&#10;UmaU34ONaRvhIMlhK3vmSDjRc1YUpaYCRuQJFZJPUhQ5I9SBHppIyG6Kq5ZA4CqNJiW/xIXbRbnD&#10;ccesFXak54Pkm4/MWKgeOGZMiON5oOPoIfH6hVYXnRRG7Z45swWiRpnsPxgzrE2c8I2JjjV8l9aE&#10;NYgj6a512GartlJcHkjGFle0tRZ64IRtngRiqKkIbIg4yDjGnQktjK3Bg9K5gTg8xXaVzAnAZUln&#10;bC5zo88njYOSBRTdzbWUBicawwRwcfUQ1m4IwS3xsbPfVPmE4s5IFbChbVYBKoJwQznH3/hKnvHh&#10;DEUNxME83mA4x4FqJQQucQxsyRkxxqY4b4BqyDmDa3ggBkVPqSYDDyU5Akzt0fGT+lFmh4Ihquki&#10;/p9K/YfT6fQtRqbD8pmaraFjFwExLTJfOG8DPn/hrHMWL0r9xemFSzMdwydNPHUoRmNVM8S7uHl5&#10;AiEHAhMB8KdHHjjTNEViL7W6BIUz9IkhzLBwqUOXjjHnVecB9Io/6EUr1Hes3LLG4qNybjMgRXZC&#10;xplu3jLHghWpU5QhTkxxpbdUxtCN+ScwDyClyPFZHlPt2zLkW41r45O2bNsECp9WZB4I+NQK1c7X&#10;UeYoSWFjzwAV1odwOAmCNXyVt2UDYAfMSZ7P3Md9yHUgHzFZ4kTyZbJBYwKYQm+Oc/GmW+iXWRIj&#10;PGLHzPLTz6GHjMbYWDzBcxVUkwc8Bj5FdrY5kywR6cbdU+3p4I0DB6YTQkA8cCqpHBIHONPOCYCH&#10;g7iDzQZIEwC1EJjGCPvok4cEZjwQLMWdQECtIk9ya8HTSwKfMCEjGplHuHNw+BKsG7ZtYwH5iepN&#10;uWDWg40OAZqwZDDx98fMWYkl4zDxwLTqscYCY4FT2cvHG5xoFmfOGmAmRWMcnI5bY0zPGe7Ocivl&#10;LuBxtsBuokv11WBj5LgSZ0SbjvcaJVJK7L3AlbGEeBPGA4DAlzIi7MeMihtyYM8CJTN4OAmOBTgd&#10;CSMk2gbMWd/R6dpGKgp9yYYIDWiR8pYbR9aEYEBHf5a1qrNoDJ+2BG24+ohKWlBW/sOQwzxhPnGq&#10;ruZG3Hpq4M64exjwR2vqJl48G8Hjj40UiLg9Q80ZMye3guQER6YVhLteAICt4ycy2qqNxvI8CDvG&#10;eDjWL2nD0vBpJpgJg7hFVZwTBngSmA9TIq2PmZ1aUA/eyRkRbjGkRnqY0nC+6gPS9u541dhkHANU&#10;9nc/YRjfBh41C/un5QTBjx50h5CJkbjHngUNw81FHS20cHppLx20N3wkA8EaRJgkMl4XvrRAmMx9&#10;9XCVzQkBMEfAgLe42Heg4FcHnZxrEcB7caVeFIeG4JG2yadxUOcPNTBY5amM3Dlto9xPTRngHjj6&#10;nTTSgpLx5ZH9RVUbccZMcfArVNJf7MsmO6KHRVyd0nJ02n39OUKCS1+QLwJvRxXP6VFGAhuFEhyB&#10;x/RiV3DUpVfiQ7rW7Z6M05WDZzIQPHPTFzFg1X7WC6/gJy1kw6ochZbsY+QfTWdTeaEdE9OHhXGY&#10;flhSmyNePQ7SbzDshaZvO1vTj9Js6ppIMMfphXx6YvT6F9QQY4v6F3StKzhHutPjD6VapQzcO4EN&#10;eykrceNS5BO/SxL7iS7XVivFZ9TttLg0YFb54OAat7chH/BpwKGzcDfsjxh5yGs545YEwGAsrVWp&#10;0KHFqcM3MHXSeS9zAPW1EySeEMTHYUzfHLkeRTl5nriV+BVY8Y4Vo8wk8x7iy581IMmGJXor1Jn7&#10;RGuo7JKjeSpx6DNjf0elV3dyL6gH6YlbroshU9wenlTOJk49JjenjUFgK7mhReVyDeUfaST0tMvc&#10;SdXcIprmsbuEtm4vDwGPkR6Xsx28EHUVbG3HBwI9L3mDIoaQuCQ5O2Dx8CPS/dreAKDjz/iJM7cD&#10;nPpqgAk8cYFpFF7WHMtcg3wFyAfUGqSQgzE8xDSbt5CgmwlSdthdCmtjds6uHtUZRuchxWXBblzw&#10;K+EmEumozxubVkekQZf5l5+kb6uREmdQTEPAcuNc+7l/6Z0CeYPqGqTCn5dvr6Bs+KOAfTQG2544&#10;1T280e7zegPnV8uOXI70fH1FpohVtIpk23tlbeXDZ4+NMjcdxGHjgZskGnbQffMY8Fi4tw564eGP&#10;tUeDrKZL5HNnPs3fGq3LyOQubwemtCHOCXL0HGp3AU9xI3sF+8DlqtjZ4FszieDMQDmxc+GgJJON&#10;+50dOAnURSFxQ3ErZTUeByDP5ipRKAGFx1Vvs8ot7LRXoNQPmCVkl8veml2M2pAi/UDiSd04Vnq8&#10;cCsdET5yBwAIjLWKwoNyEZ92PcgJ01gjRi4YzAC/fH4SU8S2Du02xZvc3JuBb1i2pkwI2msuxwai&#10;fmkwbQDAGa6kDgXMHxwKqkpRy21mB94bEXLwtNr0zoXAaYSdtG29xObNJ84pqcgj5gYy6irrh45Z&#10;uc/AjMvZjNrB1IOoNajF+mnVbPg49DLurbYs9AdpE4piYyVjvnPJyyDWxUfT5IZSx18loa86qxnD&#10;00qkkEB94C35ZP8AUu99ilUb5TrHpxjFbX8/ftMxjouKgsX91h7Fylk0yZX+w1mn5e3VvI30z4+N&#10;CJfyzwWBKI4n7cRMEZ7cZNTUX8+u4XObr4eOp62k8p5hK3IXNmA9xVuaDcs/nV2ldQNgjPjBc8tK&#10;3vmePpr/AEcP4rOe5g8cxucffSGRytseU+2ecANZTKXottBrPNNN62o+UOM3kc0esM6tVUbRHrwY&#10;II+mtacU/KYB4zAt+Wl9g5TMm2Dcbf0yqJ023yC3eOe5HUExgLjjOXAuiqw9Yh7O5LKpUb+x/wBp&#10;6x/qIk8pOUySU2bAtTzONYy8lbJzksZ06/qe5HJ7mqVWVWYbRMGSBTJfWj2ZDwdxB3mz8ZuA+RPN&#10;5eNgPB31bakjNCbjLBrQK7SOrHsBMAVm8vGSMeCPTgUyXuLJMEC+lqXVHYDOqMYwXjlxjUypJWSZ&#10;MvYAXIyahCLMaLnDaMeB4ApArq5m3ZNpdebHFyukueycI6BLnHMbNmQIzwGP+GhtQTAbb5yag1uU&#10;8bjjHgXPdUStzHxnyc2540Qnbo/rajbKbnkpcy6y/wCMfUKVc07fKskob7NgARDE5jm2rhT4xv2W&#10;BzwdNVWuKDZOR4wguW06bDVcZc19hg+zugyTUh3NjIPzV35sfoeQzhseDsoQzDFqf9q5ppuaMpIy&#10;waWp008OtJs2IczABRwXbqHQrS2FUssm2Bm2lpOzWemEZVrWyN4yjpTc4OddXHNUVoQ19ybUjRjY&#10;3VD2B79RJ9WfZB+Meq15s1aSscDY5o7Q4NVUOTzAbltgbaa07aZI5jOGwJawAUkZOYRVuT7N3tNj&#10;9pOL4iy0TVUh0W6Z7VEjvDx+Z01zVUFKDgIeOBdivHA4yHgVPnlJjMPHY+oroT9VGXNxlpxo4luH&#10;gUb0gdC7vpXUg6DHA5wR6ishNnYwttZjkWz6zrMXomnITafO2/BEniVPMI81/wBKtE/pBxvp4Agy&#10;LP3cscN+MX9CuS1TSLrHBdnU70JMd5WkdYEc85Zy3bRljwwK6TCTjbN/fQ7RRbCe0vY5oMw1W5g4&#10;xqijmRYPRhRdm7bxk1kjoh19oRGzIbgRiXycdzOnxu5VBwGSbz8cbjA2AlD6TTWdL6d7oqybO5G2&#10;ms+BoXAD6a/aLo+oqwcgZtgW4OoTuLt2j6Xo+gCgYGuvJg45hO4uQyeZ8tfvNOnwuMa1tnyl2mlP&#10;zafSXcG1ocFrUVqp/ZG2Zy4AYD24+oRaRS5GzwgINIcH++Yr5NN23Y7YILkfwly6YXTHaTd05LcS&#10;+Uyp6CPmGH5qre1TahgHrXRwD1Rtu4qTtsqhtISHjjOIhvLu99cKzysJ08IeZPDlJGRdrCRbuHFz&#10;Jte2XCvNqk6qEnth7cHljVVouk3Mye3ggyeYs9k5HsyenjsXOqty2ZyOfbyxcmAXs8Zf2F08KqMY&#10;qU9S09Ytj9SNmFOMYDWnEYxWiD/9q2AlSPZrLt5bcHLIPjwLi2i5g2eOd2DdHpdJdIM6klzBluDM&#10;9x046Yv5kjJpU3yDUmwjMSbK2VWzY95i1+JpZ8a4zriRsqe7VbX7kYylFcXe20ScOablIDB9ndao&#10;h+dGuMybN59UJN8eH5mqQa4t2F3f0nxDlKV+oxnZvUHYk+Ym7g16lS+rJc8bbyzPcgIK78i8za8p&#10;d6GYgs2sfKbDGukNjbxsGU7nGf8ArD+RdBNSpsSz5i3GOsVWbxRc47bnR20YBDCPV/7lz3tUrj20&#10;7BgDd2o3RRXFpFH1hJZVOn0EyfW4OVpLmmsKgbz6dTVy202v9mWNCt6v9J9ydXSRyn3MeeNByS9t&#10;HnNp3On41McN3NwEAVDcDI2sQWLkfTXTpOSCTdw244AcsWnaRiXkbQEBe4+qq2O5APPqRpEyEBBf&#10;5fMIgDVHFL9quQGj5I1mNUW2bnA24OmtskdqasgRxnt/UWb1BLxzKbPrOnANIT3gcDaPbuZlMWLP&#10;rEKu2NoEj7EodiwbSr2pwLUJ4FjOwOTyUM6fP3J7cDO1uw++eNeileUnMa2ZAbRn3NkQQvyLMzLq&#10;mxxtOycc0XS9RzJkAMqlRW7JuK0R7a5/yqnyPZ/WhnJzNgFGEfMc3V6lUXJyOZcBhuO7y9mK0MaA&#10;vJoRnOtzgY5CcsYllomy7RLnGbkqQlDUw+NGAQ3IxXbhOCMyyXYO3n1eTY8+fn9lGW7c8a1raBs/&#10;lNQtr04fW2rctwncD9NTNm+0SQtmT4zYAm8p5bYfBjVqN1UgQm1pvA6fHGyvQMdEnwl5y+s5J21N&#10;785MfeJhNOWPyIF6WPKgmJm0qgYHEODqfIuFfWc2VzGpCb+zOLGPmav7qzO3LMx+0eWrcbaAePmR&#10;9RAZhPHN33+UtmmE0eyGSvpIGVC1C6jnv/srMXFDkt4++u6S4vBrecEjsRxnuR9REh1QPed5jBbt&#10;9NVXsd7HkgB+kuotk/qvvahlL6azV9ubIYro/fjQ6apSrGDN4w37QOX73eXOpAPV1UY2ybYO3pKx&#10;lodMI7Vz54MqG/8ADebTIlkOpq2xj76zfapSbmnmwIDcf7iQ5ym9OsS5xjM4GOAuCAGRKTzwYSZA&#10;CQckwIZPs5e547CtP0b7T9aMoPvLERI1rX/EiS8lsDd7nwoFx+zuQK1S/JnSqYgzZOwJWOk49Yxx&#10;Y/iiTw5fJXP3bdfw1yuN4SPOr5Qc83Ymfg5hFO6Ekcmk6Q/4dy4OfSxq7UvQY/uzA5bxOYuaag2i&#10;TYLkEF/8NHqf2oWckaE4xJdsnXRNhb0La9fESNGJPsXevOc+EMNrUWAj2kDjHejmrocHl3VfJPUG&#10;+EPHBwDEk9FUFJMrDZmylvAdq4VD+y7bXNGAXlDWtDmkpMO9Ge55gxobNKslzmwFtpwESKApMxb0&#10;e5jvmjtY7Sp7ihxmv+P4eRaQ8njJy5wQebb/AG0zUFQMpJ/8krupyxiR0VoIfX2yts28/bNsAZq6&#10;wfnUMlUVwzGcMD64k3qgbwe+QMbcHKHdKpknIRyQ7lyf8NYzuU4n/b8B0Kebcgv/ABHGZlL6bn0+&#10;nW8zWa8zmEurvWT7aNn1GSZiwbHdE3cXMtc5cuuJgQ3HwdNAbd7JY/hLk+ZeQouaVoh+u1p8vCbG&#10;N5ybH/VxHULf1xaVicYI5a6HB5irtXeulIGZLMulhT/EJkXOk0o9s5ybjnQ2m9mbILm85B+muM0/&#10;Yry8rWzWLx8f6bDZ0/aJKZ5HBw/qN3aeu4E9iD7L54+ZqrW5xt0bPyAbSo+76XtLnvwe6uG55Q70&#10;znAz04OmrI3p+fRsgQaQ1t4j9l+FRKjPXj6h7OfWca9eDjO9qP25kgczVmF9vBm7XTbLgOeTSozV&#10;xv8AO55u5iFukJdx2PdTzOg5sEhzNpqUcZOYQaZZ7EyPyHM8muf4q9R2lds5R2fsahh29JyUxGyO&#10;5gmrUkDjUIS6sUrHbrQdON9zYhK4t+Xk/NEsSHszwZN+KOBEm+xuUvCHjgAVxb+KvMkcgK6q+RI4&#10;2nQTeedquPH9E5k2g15Na2nW/vz24OmPuQQLTafG9jZSpsE+i8LauLQm+w+XRuccF36asg9n7mOx&#10;Gz/s5f2IMC9HvUuLWv4ThUuaxtjPiO2NidPspaM8Hlq97VNkBKl3GMJ7cY+oRcvUvXD2VPQY/NXd&#10;MmrZjMZVvg3tyBeYTUyo32j5z02mLNVos82qkod62K+Zm1IG5dQiDyO25vhvtcYxdLoIx62m2Bsa&#10;Sgk7ABW8e9XXP+FcT7O3GBzjjOXTKvQeX5rZOPsYck7CxOrrPSwdNzanpLvMcqtx2tQhFzHMCXnp&#10;zOT3LZeYuopFtjmtbU4eWmtYB2h7z48CzdnQbmZTbkCGEZeXa41zH759M2Qtnd4TUdyZux6/hM3n&#10;k0I8lO4QAKRDdncnetsgfvV3TXQm0gcgpWUnNGe4bqLPfVrcdtzF9Mo/7P8AuLreX8m2ap8gy8nC&#10;6Zta/iNml+yOdVCRiGazURN3FqDWwN6XbSSUnlTAHsvU+dZXNNujKTzbJaItNoTaQyqEj7AC35a5&#10;/nPJtXj5FZp8p4ayVYwBSOjxme5wZBrSBvGUc+lW82hspeLmdy93Uy8Huwzx98iwGeTRs5pyaxxv&#10;v7faGMXGdeb/ALMs1Km5B9naUddzmhSogY9YSvGTkXYjA9zqkIJYzQey+bGIB5GC4H4iVLt2Ta+/&#10;mQLkF22Ma2yV1BMZlxgth6drgwL3Q8XpNCpum2UYzuXmpb5d3gT08cSlsRiwCxzuC6eln/MqHOK8&#10;IzsMw/pjR7T3mVP3J93ju/2n+ZXoEPHpxTbJs93ly+9qJpjGg8jqCnI50+YOdR7aLqdxVvaJtYph&#10;gMEDwBSG1bZBca4zldSFf1g+NBdGEmmT3II8qdT9QjvNmZvN5mz5yHTCR0UY/wBhPS8gzEOHcd4u&#10;cy6q3UFWDZtt2ZsSkjH1LSpNN0HXFQsn04gAWyPlav8AKsylXmDnOMx2kUnLgvT7tpwLAZhJ3LYe&#10;OxkW/EGSMm7ao/MuKk1IzwEyXcCO0RUh7Y/Qb2aubwQXLeqmZ5JyMJ9nBcjJ5S7A9Vel5iZlogLg&#10;cFFqeBVXaJSZKYqu9GC4bzPnTutqcFO8YDPBklthsbnWtT3F35sfqSdT6lJHLWZ93at/vLng/DGu&#10;RZXsz7bmx4zXebdIu2N8JTEpYs2YLYbWmPvp99panaLtPJPKWcufOY7WMguYTjWG0fJ3L+YgwH3e&#10;DmEJ5AUYub4T28/xBjR6RsxW8EGnATS+dCNooPQLY+3ZRyV82Z8F3md+OCNXBvR8ulUxO5bAt3BL&#10;m+g6oHSrbcJk+3fcxCJvPBkWnN9vlOTWUnchfbwyHp7z8ZbXRbVhC6E3yxmvK0ZSQd4wLmlpjGsB&#10;l+1ySzV6BtAct7zCoPt0nDltSk1mvW0rfyRrzTouvCMJscxgaP8AIstFUkcmrtnrRXkrcmlPZTPj&#10;eF1CeAKMSeoKU2dSE5jAtwdMffPGuY6H2+S5zJX0Dya3DDFc0v8AUs9nE0nVeOQRmPucv6Y/HgSe&#10;03cHuSbMT1vJtO3J2zOVCsk0h6WDOsBmnbTN72lGcRDXbpPBAZWS5Lo5cx3MBR2y7sNdySP1e5S/&#10;lNman5nT9zAkOc3uLjiHOqUcfuCDnch3x5NSuHrwVr8bwwrlGoJO9ls6suTlwWtP3412BtI9XeYx&#10;uQBls17Pl7PSHxnNHGrVQ9Dymj2x5rMgbwYfUc68edJ63zF/8Qv6kw2T1YKWsmLaC6PdxanvxrPZ&#10;5NGTx6+eRg3iMn5FcJ5J5i/evjcuBwUqobyRvYx7s2Bku8xOuV3BLyGOYNm0uwBPn6lvwLYNk80H&#10;APG5BbgHq2/GsBp+l7zk4YzlwXeZ4412BI6PI23E1i5Hymw/9SimuLIQBrCoJ8FkfADd7nLGNVWh&#10;3jnffbNQ7gvLW5VZI98bAs3XkZC2lcNl+ydlLZid+8tEdE5Y/AooVrFH29xmMncSGmGU1qp++LgG&#10;K2P34/dXH+0zbISs3O5s2NtqP+dVX1gKsI/qd9Kmx/6vl7otsf8AOsrJVA2DbdoAW4/hq1LlCLrT&#10;pzZ3L+ypS+ePD2wk/fQfd5izcgchut4yF/JAsHeVxMX4wM4z5B6i729X/Ye9nAwTWfHKOX9MZeM6&#10;tTMq3FlBfKTrjsFyxjcsd4Da6YsZo4/iJ6vPWcnU4JucqlRWcBNK531pFYUPTknv2bTd6QXULyIF&#10;ibeTsg5ID5HAtMhPcVsLNWk91rTpyV+re5cjAZzNd3uC6XH+eJYntQ2dyCmGx8c1K8mA+W2XQlL7&#10;b3u8sZbBKnRGXKL18HvjjWS1xJ2zx6+eG4ycv5Emaipv4gKTlFvVBAk/qrTt6rkd2OCDGtgk+0Cf&#10;VmMDAx9zgHdKS331fB0/KZbLtFiIcfNt+NUOpJpuEuO575OWO0ndY1u2FzjoSR7aKPo+nAbs+EQx&#10;C8u7nQFx6wG4EO/eAETfNQZC8EHw4fAuIZfOL3tjmVCJbLproSl6X+3k2Az34TPqkuq3ravIHbR0&#10;s39cCQxtgBgAW99WCP8Amxqnzj1pHrywHcXVm7qW8ip+1RvR9KjBJJUxK8e+ZdWYuNmdYQEYwBYl&#10;I9Jq/Qg95Dsn/wC7+iJuSsMVpton01vxsACZ9NsMucyquw9vOqtrADCZTwowuBFJpdfAg7ij3rOf&#10;bnO/Ywj1HJPcXY2xuT0E5nTE0h3shm4uYQWSD/3oTNa3+wLtkGkk9YU9NnzNgxuNbvsxCFXRQ2+5&#10;sr0YCjNut0g1cJ5L3O7YL9uPpoCSm5jMmRwubo7mnp5EXtUZl9vcM3Z7cJc8Jg7VK3N5dpaR2o5q&#10;SUsYIP7R1Bqn1JsLl3ZIG0t5w+ZvJcatVHy8ctGCBtpwD6fgT7rQu+mXYcn7NbAwXSRjFzEBHOJc&#10;/I+gNweWVGHk0cwDPBHx9NVuXy8bxs+wakfK1UOTaKOD9oFDuaSczWZMwf1e86fg+opmyPbwRzMT&#10;yR4AWO7cbfRXSG0im+zWwI/vEBNK37neXGe2TYXeGxn1Hn3dzL9Ujb5M2JQwpvTbbPhK0zfqfCd1&#10;N60mzaxB2V7KRDa8peU1ayOGPnt+WTvrJfV32gOa5px9G8BbOz0ifP3lp04lcxDfjYcbgVsafmoV&#10;m2wQ480/+CZJbNn0BuAbrTH7ka0jb5sHl0ko/thndxjLqfJGr5UlNuQ1Gxbb9cMO2InjWb7dNpBI&#10;JSCQmPoj9mc+dHYXn2Twtiu/73CalOyeafZ8xM5fRwH5eqtCk7gbkd6M5SR+WTxp55S72ZNjxhPn&#10;u8v/ALk9QbwdNzYDl+C5u5bm7LUQm1QI2u4PTSl5jLXoIHLG2Zxq7sho5w2ZvTwPGNyO6r5WlUTG&#10;oZiedxgtm5nyQLH3E4G/e4zcZFp4xzV7bAdSelmyerKUgpQ8b+nBDDatbzkXBO2A8pjmM13AGiMt&#10;sdxdgeqnszZVzJZ42ePi4GbrTbe55ixn1jNn7KiajOwbHuQEF+SNYuSTFVLsX8QOKTsHl8l3kEbw&#10;Fy5p212k8ZtpI2BeAJv1bfcXl3K9phKeJjDwKHVm3ybTsZ7x866fotqwLknUXrGbYHMAwBCfpWxj&#10;F4F5pzCoCRlxxp6eVY5mRMZjqrcauRw6rMVzrQiR4S2oYyEUMhMY0yMhO4n+iJCTeYEgJjRgk8cx&#10;jwX8iqo00Q6dpoAd7QUwZMfGqqQieG8wIpC4vjNnv5MEAFoU42Rz5nYvMSj3gV0aA7J5w3Zz9iZy&#10;C5AMoyW16Tet5UjKdyGlZlLXwhmtWt2F3FmTblUV/CFLarDy27LJvNnvp1vcCTAoc03lsTOuith4&#10;6HgG+f1PdJAMWm2F31Zu9wcndA+zesJtKnoIw8F3UGuoqo7aZvQRmY7vA8FdH7izHYvVEu/4lSoz&#10;OVC3XfxCGMngjjXop6zkrE/kr5yYGdmW1ylz2Zc37Oyg2k2qUc303UDmcWGxj/eLQriD1BL3tNzJ&#10;9LY9SC7due54kthdSSGWzpi5nF0gRltaX8y7Y26Dpx+ykbwIBOILtveR+BZk1Le4stTccK0HXk6p&#10;idb5JzlHc5gu4692JdvbbNh49otHsZw2B/WAxbzp8cYfL/ZXMcwl8ulViNtzlcNme3ifUfMX2O64&#10;l7zp+R70Kid9u/S1Ra5FqjzxrBmNm9OGwUcAy8svGgLNwQzkAQ9Qq7e9aCi5c5bAqdnaHG85gx+P&#10;zV5+9oEbOccCshbqjF0/qHUTcba32U5OL/v91Y/NJW9ZvThj1PLQ1nPMbnW41fCOBuR4+skv22mn&#10;3SnvJeNyOzHqRqhzCl3rboFHAtykZBxksxgyLVKwp+Uv2THso+sTTcjT+tasS6FacQt3BGZPcWzN&#10;5Gy3YBmx7lz8+NUmsKHcsHtmNARkcy3PAtPakqMztBKpKLve0tvxBrCJpKCtiYl1nJ6oZbln5yrd&#10;QU/LpkM+vbjInwprVdwimwvMWYPI3i06k5gMLnPwLJXkrIwc4EY3zAPIuhIkvPSyl9oElctrMfHp&#10;aau1SThsaXHwaa8u5HPHMBOfy1pzPaA5gHZ7hOmuXm8vqY2xZ1qeYNqssk4HeIdVVwzSHUA3JM/G&#10;iRLhvnXTpTUci4rbeXljJkUxxL7JMHfRi3gzqG4JjJjTSQZGz086Zep548wCVbePBwDQAHnBMCz1&#10;44xkRiaPCGVVIPvoGFkZvFape8xrPW/uKySsZEAaQNwlvCp43hEYZkxoAMDJjUwbhQxjS/kQASG4&#10;T0ChjbqZu6AHhk76RErg+/wL6VAEdPXMCZtk40uBAseJkSGmU8NABJvkzp5woq+SEQA9qQZE2vm4&#10;mfwEATLmCxjUwdxQ4FMgQAiESJnSJzU2gCP7iUCetkgzpDyD8xBOIae0oyJQJfgIAetij40uNK4l&#10;x5EAIdvuJEISPPGkTlpkg8aAHiESJ76ZUhBQfNxLpJcaVvuQIAeH4409wZL6h209cxjzoAZJy09A&#10;m1K6mODgU4DwyYMiXBwcaXyJ7gQMHhkTxB4B4EzB7iVzHnguoFigUwmdMj9zUSGTBnQA8O3oRwJE&#10;Hg/y09b8fGnh6N9ADI/c6aRPfT1sqRP93EAIYyR5NJEh59bloOMmp9REhkQASuamT6o09c8B/wBJ&#10;Q7mPg6n86RCePgVAEy5qYPMT1/46h3CXOqNPDcYM9j9JABJvzMnT/Ipg3A+OPj+IgLe3oQcyBEh/&#10;qQf6EATPn/DT3Hx6fw1Dxpm4OBBOGCEwDSH7nB0xqHcwEz8aeuYx440ATLhIyYEyTP8ADjJ/OmSc&#10;vqpbwOP+EgCGT9O4lcwEwctPEJz8CGkGO35floKB65g/VSJbTJCavuETIyYOBADxOXk4yJkiZH4E&#10;9x/3iAGSDSJkIlb8fGoYyKcB4nK9xM7xyEiXONM3MfxEAIlvv8Y+oVMuM9/XTxOhBzIEvfjAgAaQ&#10;eolGphB/nUNAwZuDtp4mdIg+/wCYmdPQjQA9qJcHAl/OmfcSwEPweWl5/wDEStl/YGkPOgB73IEk&#10;zc+Ol78aYArieGNM3E8MZP8A4RAse48kepGnh50zx/Il86Bg97/6aXzpE/vEzbwfJ1ECwlAnh3IC&#10;KHp/5mmpg0APcA8/1E8Mnf7lrmJn/MT3V8tUAK5j/ETxM6Z9yBPj5qCcd4PnTw8/Hppm2Tgg41MH&#10;kQBMH0I/MTw7fGmR24OBTB/qIAmDJ4ESb8zPx/40NbjwIkNxgv40ATLmNGGf4WBDW5O+jzMeNAB5&#10;mPT/AOkiQ/BAhrMePJpIzp9+7gVABdmMfB/d+BWQYyeRzEBb2+BWRv8ApwIJwk3GjAx48kfUUNuP&#10;T/hIwMf5EwBDGNPDuWktKBPWydzUQA8MhIMiMMx6eRDW48HBwIwMemgWTB+4plvTz3RwfFTLcf4i&#10;mW/H+GgBfgJ4ZP71IfQ8CQuggB73FMH7nUUMfMyKYPJkVAEyBPDTKW8aaACVzHng1EzjUPGlj7iA&#10;Jm8YB44Eo/fQ0jjvpneB9xABLeMCW8aiG7xgUMjj+GgAlcTO8EufUL00N3jkJm5+GpxgYG4xpkhM&#10;GdDbmNLeEAEiESGTwIbcJ3+mnrncSwJyc3n46hkIlvCACX86mD8CDjJ3NJTBoAMDufUUwZENH+Ei&#10;iAJQ/wBNTBqGNPQIFkxTB+BQ9NPDQMJg0riZH4Ehk00Cx7gTJMiSZuIAexpn3F9KOTIgYIhPHwIa&#10;Qn1VMITUQ2NAEMhPxENcXFMcIO48CnAGuCYEBcEwX0YcEVbcEJB+IgAa8IRAXCJPEHcczIgAaTPx&#10;9RB3Ge/4OV76JOOXz0NcZ88H1FOBW3hMf6V1B3n10Yccvy4PhoQ45XufDUjigDOB6arbz31ZHA9N&#10;AXmcnPyJRQUNwP8AD0lW3GfPBqW+ors8yKnzQfPxoGFJcD086rbwfPxq4TDIPHy/hqqzAY7Z4FOL&#10;Ke4GTuIC4yEzq1PPH8XTIq24HgVAwDuM6qs8yCyK4OBqrVJ93OmpAwCYExkRmVjxkAgJ4MZFb5Oz&#10;xkVD/u0EoOtKD2Lvak3GODTD5heBdpU3K3NJS6o4w+0NWbW029/3l57uNoExZykDAJ9H4S2EleT6&#10;ClGMDk+g8Fa/IvMObIUtrY9j/d/KexcmTYi+38R3zsCqicv5AC0D8QvAqft29B6pJ2VFpxg5i5H2&#10;e+tNOaUZAk4vQJwMfLIT31s8/wBp99tv7nTMQQtNec5LFy8c6/RHjazbPbIWSitg+Or9PSr9pklP&#10;0eONseWxgtmbutMi6c+zcpDJQYwfd7ty3wY1mWz+rJCYh435yj8wgl0SzqimJxKTsJbdwWuYu/S5&#10;slW4eTdFU2w84PWYoCQyfcTS0P3gVxccsGhIHC9E9pkn3kYI3P8AZxdRcOTl8OIuAOmuqws3g101&#10;Qvx19A4vmDGVNsHZ5ksYEHGTBxp54THYSbkxkz8C6s4V4Yk9yMau1JjIZzj5kYyiVblbwYeBads/&#10;G2gv4+pppHdHdo2ZnbeNprj/AFP5VTySMgS449SAYhctXCVjJGM4Q8Y9K2npxVEuCyOHlxjF++tl&#10;BmbrTH6knhJbYjgPcjGXmKHI6kbbyxcm47qobxwScOT4OoqrNN5YaMfGNRufZtlB05WjgbncXMB8&#10;4y6iw2eTRywcngvlGqSSrHJrEcZ841cJhUjaa2MYM/KSaRhT+3MbZ9BH1FT7auzyXjCM+DjQ2l5G&#10;R+5wQcac8WWtt6d2bsI4OMa9h9he0CXVrSjHHqPGYrbgf+JeYsnp9s8G+DHxj/wKLQVbTqiZ6F9L&#10;jW7f5I/mXkn7TuSNOYMf4cGvoPV7V6npfIHNnqmVudpvxHtRszcDZzp8zj4CajZbg4d75MQhgPbt&#10;6ltcKbPdrUqrX21h7HM2eoRv48HlrquV15KQkA5NziWuWvDceyXwxvV8nTXgej5T251Ov2iP8PEe&#10;ePrsW2dYACHyrlv51wfL27lzMd5g07fleNd4esONlVu0GojBfXAsxCEP3/EudZfI2zPfgh1AkFzF&#10;/UHKVvqqPZ+Q/nHnL8fIrMBqBwSZTbBHxkKrtWknZBHu0HT6ipLNv/WIMfmq47Z5/hLgg4F0E3Tx&#10;doc+lPmHOrtwTgTwx4xoEQ3pjRBm8wEVGqfZoR3lqlcwKEmCNXa5eHjgWbjIOMmNXCXvNNTDkBLe&#10;CQEQ15MMBccCDzOZ4CoCMhI86D4GJpMMY1VSERJ5nQ22qAEMamEHgTYBo5L5eRyTBAk8TfDU+02g&#10;L0wYEyQa0d5R70LLfIwaKp5G6EvW34AclqgbGnm6JdnJOG+BOuFEMY8aZt40h+BPakCAGSM9PImW&#10;40hk7ieGPGgBEQ0gyQKYPOptu6POlcLKycAjc4EScOBxjUIkvJAkNvjyKjXVX3gH27dsZl8YaDnj&#10;wL99ICCImXMGRJ0009LT2nwYgzQIiMiDr79BiQqn0R95pY7hpdj8tAVaqLHv7aas++QVwf7Cp7gZ&#10;IFCfoQyJ63gQ0ZBokzJjyIAWBQ7epjRgmceRMt8+RUXARVHITBkRgjckBM6GzBvgIpxhZKXmm7OQ&#10;RwL0s2JzhszIDqRuNVeYLAenjg4xrt7Y/PL0xlUfL6S4bnRFirDvOUnVtO6tpkrE/kO+QWnASaq5&#10;F2gbN6cpimDzKAAiRvBXR+4uhK0nhJVTmOM/srhcQ7f9rDacMgM22nbFat/Ip+RsY1m55R0HM1TF&#10;bhxFNi3XJvShUSkkJjJjTR16hoeMO13Rr0en+hXFhW0xbt7HoN6cCpy+v6V9albfj0HIlsXr7g67&#10;cRmj9McX/imofSvhJfvwEs19PUSSSS+nwUEeFO7wRNJIA+/RGj4HHfgVdRJifuJLtCxDjTGcrI/E&#10;nqLbjbTHWAhsjnlkf1ES7YHcyLL3TQCVSTDA9xqZK60GHIqS8eY1Vr+oig/N5ptYbk8sGg04+osx&#10;J4FcCE9mQHd8edOEOALjORWqkx+2gxocBuNHpPbC9BHAlvdtCDoNnJ8BMcHATlrbNnZGxnL6OM9x&#10;Z6NuN5LsbY+taT2ycjkL28YFyAen+dcs7tHUdo6ip+XjjmIIzH0emRPVgQdx904x9RQySebM3OCx&#10;cZEF+RM15LyBku7R3RvSWiDJ4wqNHeKDMSTxs5egj5dsS5XrggwzY+DUCt4GPfx2Qn1uaqHUkvbP&#10;Jj7SC2bqLZhbZPN3VHNMwuBc+4ibyoBW8EAM61+pKLbPJcd+z6fMGue93IZxgWppU0xXmks5wNyM&#10;LbuEQgno3YZxfpkTMtZEFn7iO1A4Ju+PzOYsTTwW3Tg4Pu1MTzikOLkY/podNyObetxp2CaEt4Iw&#10;IO8zro0J8NS0J07UDlmXHAiM8qAjwmONVBpbR4cr3geOBOdUvUefjeYXsiEwONTBGoRBkgTo/fX2&#10;nTTxAJ87gSGQm8YIFLYDbx5L6Qx2SY0r+YgmgEQuREm4xBc4I+SiTeoNzIB4241W3k1xvb0emoam&#10;s8fYFA+9gGoTc5LmCNDSE3gmBHpeRuHj4xr9aq14Fe32ixh4zwKlOB6iuzh23jyKqOFXD110GUaE&#10;MY9REmZEN40TZnHBxqxoEsZCWzquFR5wQcA8iA+mBCRZ+JtJJVgJJJJBOJJJJACSSTpxYEANJJJI&#10;AdblwExLoPZ+4lxiAjc6a53R2UTAgcijmosUWwnVtOp6gcOQ34wnLupCrN5oSzx8C/WE4vS7BH00&#10;MmDMjkfPWKnQ2nPA/wBpBsHN4PGgU0qty5Ihz6SuPR6UDI1LBxLaRooxHvLnIYvS7L/QQ2RW8jjG&#10;TBAqjSD0Yb8EfURdm7HA4znWZO4fbr4FyHmg7xvIwQJkc0waJgJntBvGMEcHGNKcN8Y8dj8RYRcJ&#10;4zHGPIqqRwSAlmNPS+YECXApjh4MxMav7QEyXzAgUfbzB6HP3FTiPFMZuHJm+CA+RIpPlxp1sjkY&#10;I++RVybuB7scOljUJnPHrMdmPpqnzyeY3ONR6Q7HA9xEHMB8EaY7TUQbbGhjxvZW0lCjMLU3mGBW&#10;RvVBOtqQLJWcwLcwLVOzxxtgG76H4xQXEz7QY+BPDJjzobK5GV4THBpxjUx5K5izzmBbXzokhcHm&#10;7h6FtjCfRTxHm+NjwR8Y1Q284cxlwKyDHjHg76t7ZYQ93c8EALkCebjHGP30SZkskwRpkkrKa+aB&#10;JKAC8k+C/GmZfK20eSPjR5vMC28BuokMmD4iCcDzCRjjHkQeVt+4rhcwKkuCbs59xCQcEph44ONP&#10;N6oI5yG4xoa4cXuBQ9zwZ1YLDBHGMmOBHmcwwZO4RMycbIxQK1TSn/ZrweBLPy8qry42JjCk3qwZ&#10;sjlEm4x8kyocwldlz7iYJLsQY3OeDTSZvG3Jcg+mRAZfcg4DoO8mBICZ0E4eeSe9wKhzCRk7i0KT&#10;k3ngRJwPAPOqBZg43BWxMCPN5he41MmkrGYmTTQ0cr0kwnDA86hkyEyJkY8CeuDuZ0BcMkJqZ0Nx&#10;oxpmUwknbRtscHGgLgC3Ino/cSIz8CQ5fp40FBMZzQgVdnlcEjsfxFT2cvvERJxI8ZMHfSxhMHNB&#10;RlvLSJX2c8IDXtrPZXI3IePgSmjgYXOCBI7pQa1MJfg1vLQdw3bR52x/qKkyueOYB2b+RWqR0+9m&#10;rnG2OIcaRQOvDDMY3N8Jup1FT5pT70OSMGRHpg3mMtc6wEnFWezchROh/TLdpncM4JK8ZMFjOgLy&#10;UWSZFpsrmDZ45z6aJVJKxx54P4aoQvX+ZE5KTGSEc8EYE8zcYyZFdt3HbWeuLYXOdViS1EuJkhFD&#10;buMBPcRjdxmJk4FGUCG4JxpDcEeERgbccGSBIY92zqMsEMemqHNHg4CZFdnEwbGHg76zFwPA4wK1&#10;GhO8mDcY0Sb++hvBwIwzt99PIyYMmDPAqJP4/wCkqt5CYFT54TGRMhd0HdkBpJL8gWoZZ9f0JyCB&#10;SxjTUeVK14tR9BET0MOFNf0Jz0x4kwB/e/SnOch6UKX6J8vL3R4B7xnXULcjYI/wlxe1fEbkxwLZ&#10;qcrIbgdknGst8PxdYOQbI4IJZjVHtLkEECJOHmljVVZkxvbycke4u0jl/nK7Sx5ufGcvxFWyTTHn&#10;g/EVwIMbyUgjjB1bdxPMwp80IIzlGHDfo99VWYN7JAeNWreGxmwMHH5iCgMS8hIG17mdJVW2QyDu&#10;Kocs8/fUxvPG0Y73mJgDLgY4xg8Y0HeZ8kZ0emjhs8HjD+ooY2e/jBHHxjQBQ3knJHngUNnPHMqI&#10;tt7P08Yems2rCTiNrB00ADZhUgpqPODWVqpecbsPGsZtkDxq1S9uQ3J1Etww06aElz8eTTjWezTR&#10;GCCNMkJp4O+hpM/HwKcoHng7w/ppSt4MI8EaZmAyNh5FVd7Ik9wC1EGMxDxx8Cqrz2YmdTBvMfAh&#10;s0uJ6dCcMM7ZuBQ5oPUwIxRdu5gjUypG47mOBfPOArY29lWQZMZMihvOXggT0neYCYI0AXBuz3YY&#10;MfAnh5CY4NSBXZnMGUbayYFz4iTMg2fxIEndAZZzAcY8HfUN4878epqqHUDgcZMcHUVbI4e3OQjt&#10;gMzAY4+BU94MkC0gcrIYd6NB3knJGO9Ak3GgEqTlY3Izxm6aGzhuy3k9ngT0jeEbE0epzEnkvLHn&#10;7ih80Z5J+s4G0HGfIhs4A3jHjCdBnjgjYmBMt3GPOv0mJrpuCyySNxZ4+AimTRmOAmMPAqrvA4Bo&#10;/IHgzEwJztPYflJCI3JAmXDggVapgSzo9xAXDccackcWSTzi82so9bs54OoqrIxjgzrQnDiXQD/y&#10;1D5pQAWc0suQQRnz9NMzCcDMTHH01T6scDj4OmszuPHhMC2+i8wR1pdJhUl7Rg4EIllNuX5FcaXo&#10;BwbPGupqb2fjgsQctcpm+bEwdK16mzCxjpJkFMbKe+tfcbN2+5ZwZ7S2xnIxwDwQacCeqBvjbHjX&#10;m0jmKY533naQsKlSjyaqP0RwPTw+lA/R/wDQV/qSUFjmB4lBeSgYRY7K98S7SrQ8kmo3Xg6QFEIu&#10;sC5ApJJV6b1wPLXxAzZxjxhPn8tERzAkDayjXUE6EN48xjVc9EGJErZO+lLB+0L5ppXpqOeHqUuN&#10;nII1uNcThtMmzGOAAsbfmKky+Tlgzx6flp55nHj76h7rj72hM3m86IeNa1K6bKFlvMZ7f1VkDe3A&#10;THBpxrTR7SHO7YHILkY1mTITfLNrGTU+YEph7MPBYyLK6kk++Z4FZJpXmnkBzFlbicOY0QoTVhNm&#10;pBrgeDIlL5ZqY0rnjRiXLaqMW8JDuBHk6ie3i8mRkwcCh3MC+CQkRwmRkHAv0Y7yIt5XpoAebvMe&#10;RHtz76DjHgFjgRhm8HGPPxpZQM3MA1DuYCZ0eeW4FT3HMzr80DLiyOHDa3jgUNmRsYmPloPbJHng&#10;T25kg4F+gDzhwODPAjzeaCjsR99UkmfIkz8EaALs3mg4OcC4lMHDaMmNtpqnkufsdNEm7jAgC4Mx&#10;tnPGfOg80ZzFmTHBdwIxLyNjEBBAe3GplQdtQc7k+YNAEOXuCGsBj/EWhN92bWI/L8pZu3cNoCY0&#10;8OaNm3Hd1FPSBoU4mhHPw7aobiqNwyNj5CcwatTgbaNtggfLK55K3Ic/cSHOHpNIpusJTG5svwCs&#10;k6ngR6vNkcpftu0pUe59VYnL6DmzwZzBYlJAPykSl5J029m1RweWsa5Vv4gLUmM1A3c7zgcq10u4&#10;msnzh1AkWsy/Z+5mo8ZtSBPE2bvZb9w9og8snGn+tFN0rWOS7eBs4cNjDxzKR5PMEqI4kjKD2mVP&#10;rfwyI64rCYs74TakBNIgyJlnMGUbI8BpUXB5g1aiJqWucZu8rB62Jgj/ABFvFF+sA9p4YMYBECuT&#10;piL0Qn9ODhRaVl6Jg6JEZjl/Hzk1vR6XCfIWUlwnWLPXXZ56wdMVIOzvwm5vLJ31yp6zNbT2XTo7&#10;OA/sxOXbXHLuVPZecEcHATlkGrvLO0X48EftEA157jP2aY3D5DrU7i9dO2z+B3Tuf3SonTs9xv5j&#10;TiSty2bWbGdLtRyzZZ+PpjtLZiSuzkNpp6VyMbm/ZB+IVenXHlhzfL6kIYmMy0JxNG3cPzP2FanG&#10;zts/e4AsSkj+GqfOKLehe9UnSTr0tE3jw5gyjGeNycvwxiQ1nXA2D0BvL5Y1dpe3ZS1tgfyMo4/i&#10;LmOqG5I3p4+4hDlWhfUb9UG1SShGCNgx9q6hCrDXlQEMTHAqr2e5jIrsOnxhHZj1DK3ZUJc60G/b&#10;AgU8znG8kvGOgM8l+7cAFSXDgnAhLguOnKbqCUhvuXh7lvljVVHUmN6ePuLH2bgltTBkJGmhcap/&#10;xAcwOch+WtapOuLxMcZ7fw1y7MBkgHk41Ml8wcthqjaaOTNPVCj2Y5qO9A+EP/yyMVZRbZ42waQ4&#10;+nbXH+xesMb1iZzNbe7l5fuLsyaTh7GPc2zF0QPUc2lzGThVNNm5JgM83KQsgYz24CF5axOpNrjJ&#10;mLdmx94j8xdFVhS8lMyfNowFJGTlkHnVP2d+r/KQj3+Ze0RjLqNkes1eYJQlrds5FG3m01e7zYLq&#10;K1EHOmY8EYCjg8tevUrotkZkAMAN3CPyxQKt1JL5cwbXnlrT+EsV2ab/ANuanqxqv8QeQpJe5eEw&#10;GXZnq9vKckn3kAr1rqK1dsUfPnp2f3c3TGTB+6rV/wAP5c2GCOPTufCzq261VbI4+FbG3PiJlUVx&#10;vjk5pUC2HzESp9uWcfeQCJH5fj+ZZi8l44NFme5b6aJM9oEpkLLsqDTck5hBcaidCVVtlqHNY3cK&#10;fUhJS2m1mC0SPyxIPNGYzWINIa0J5s7ZMBsXMc1FjcdPwJS8cuCPGYFwxFChyvLHOhN8wyvsfAME&#10;djl+Ypk8qiUvGWBy+E38xaE4bsnN+CPUjGLlrkvbJuzYmfT+GtWE61tbDMmfZlFkHTY5qM5mHtEA&#10;y6iDzjZvvIzhsa6odD7VHsnHZZ6a7AoOqG07sQPOO195GtPJwmq3FkXRKk9s8/ppRj2UOM4C40Hj&#10;YTF5xr1VJs3bPCACbg8u0qHVGxuUy0RzQAtrORnNfH0GfeQzMXKV/YefEvogrngDcTDuiytiYI12&#10;xI6flwR6IC4FMnFNtngsAWNy35S0XTWmYmE44FJTBe6u0fVn2eUY8Gff3wu0CcsROBfjzZm5jbWQ&#10;sfxClVVb7N5+wc2Qgtm8zwLNmSGzVdPxv9A63GaRIzbGR/SO0qs2kU5sulx2bO08mfTt9D5lwfMN&#10;rDl49fPzHLfIVXCpNlc2k7IBjALjcCujXNM3lj2C/AosLhUwm2eb+Ytm8wNZ2/hOhaA2zzbtHBAd&#10;1eIW3zV2jXleT6VMsDN9bM4FqE8hee+wt4OVToEcbG4fp+4u2CN2UycgjNqXLSbzNNqbHOhhObJi&#10;fqOOXDNy5cnjMArhBySe9owAKSNeln2LlxrDaAFu4pjNnTFJNr0DEQ/iE41wqP2jKa2vpyL9zG+Y&#10;84J2d7Pyb7jcg9lHzO4tC2obSN2sS1npm8sXBAr5tI2gSlnLn25vhEck8sS45lEreuXvaRtTV1F1&#10;2Fa3JSrZHucHCIclUFXTr+I602ZjcxjBAY5RwE1SLqiR1RLqYbAf2N4ekFabD/xLH6LIyYMrIT3H&#10;NrUJ4AxoDu5H8+3a/wBXUIvQO5tnPvfUbY37Rqp6czw+t1PAnhyuYuZK+gZgtwEKW3c68atVDuGU&#10;F8NjIS1c/YR7aBNHrwdlgfd2tq2Px/MsXJvq2xyYXmHOsn2RzGmB9qzXUucz3ENqSX7tYjZ/qLWp&#10;fPJSah3zOZTUuMZS6ZC9xcxy8kxqF6xYMDlIZwW02H4FioS3zC2mrbWEqkl5JbLt/wCZGPqeOONY&#10;zI3D3dsca7A9ZCn21PUoxlTbUjZ2rhPGuFZfWBGxMEepAn4Z1qjFye22s0hu8IEdlQ7e8vccZ7cC&#10;u1DuG289pOQXLnLVPePBwTY8fLjulW0ZriY3l4t2xm4+mNPSsYzFPHGDRHzCIO8nDYNiOxcSJNC2&#10;+RcjJ+SBAFk7YJATAHT0tRAe0CRucAeNQ7hIx3lM0wjPZ5xNJABij60JTc+YzIPtBm+rbLwLqJ56&#10;zlYPyY/YB3NUZLUf7q5LpOTtjE1uO7869LNiexOXPKcOYzHOQv3kgu58JGTcparGCOtapJSZX63D&#10;lsyPA/BcN/5YuD8yu2z/AG4Mpq9O5mU1EMIxfjH+msH9YDZ+yoncYA8DgvMJncrB2ZLz0GD+Lx/9&#10;qiR0klVg5M207e2sSf7WjA27cEzZXfuxS4I441pEr2ZkDIZG2Z7q4jH92u9xcN1wzGGdMWfbm8aQ&#10;ikJ/loaTaxOpP/8AI2alHbFbGRROhNq25BbC6RXcOoqgqRzRhHzByftBy45hBePy4Vlc4mE2fuWL&#10;ZyxLgGW7uw8f7yw2n64mMExA8MfeI7tzV8a6EnG3R7MmRws2IhuicxyJDkOV+ot2mAfbpNKYePWI&#10;WwPam4hFJaWDkJvJcHMj6YxeONPTC5G91tS55qMbK6TbTWq2LaM9trd0/fVqEqWoy/O2wxVlHuaM&#10;HI3My3UhnGoNsL/ErsTbA9fj3YwCtw9MY/8AElUG7VDtBmt4HaAZfpj1ciRKHbXM4LnV0v7tHk7g&#10;lL3FJpOeEYPX2P8AtHLIsB9YyVi3ljePbgcCu6S7MldHjfvd5sWw8rVXDfrYPHJpsCCABRgb6Q0l&#10;rrWxz6Z9TcnosI8bk5fppTyZjc5GALYR8sdtU/Z5IJbG5AaavrYPLGt9mleUw2sQMAaI+ms2aluj&#10;tv0+M6ZCVNT+Qq1CbE51VTnIG2HqOS8mBXvaZs3pimJSDdprvDm7qIxMNuDl5IdzgOJvAPy1yu8f&#10;745PZukgVcNLfMeZeSQpQt8HAnpPMLKAvB7sSz30YZj1Ma0jFLUScYHN7voxJ5HMZ2TA2BcUOk6X&#10;LMnOfTCPmL0Ip+h6YkMpY4D6zxrcIQvQgXJ5Pm1UFsdC/e4uI7TC8pNnKs+HhMf/AOD73s6VWbWA&#10;YrpPHGlJ5wKOUzVtHdxkL+RapsjriXS2U1jvh7kBBFKMZPgLE6TmA5k2PBAD6nyLrXWr7hiuTW2s&#10;MUfLyR34Agz83UQepJg9ZiOYwLlvlq4ScY2bmzGcuNa0Onxz5sdmzBk6nuJDprhNJw3K9pBZbfef&#10;2pUmoNpE2nz3eXJ12YTZXKQubJmIviE8aGuKLkJr9mVNcA+paR1v/u5FQ05vk+0RyEYA2BLWpHVD&#10;JyQGh9MYkYcUVJbeONiLGPykSo+Xjba0ABD8tXXWj/8AUL43nDZ/YDYEOD4qDuK0ZNmWMILkaZmg&#10;8ElfQNmOQmq5ck52RVtw8GwkpwxgE4ck1WxPB7xFPsheaRK5xKXIwRxgLjJzFZGZJSa/A24xrldv&#10;WE2CPc7BSGJyx2kekdP1XLZ0xbOQFbmJqjGXwI2QS46EGQe84OXHaVqldHkmrbHYLgH++odPs5cZ&#10;sCNy+ESPqIDXm2gbAZ2EqP8ACIT/AEJVNo5xdvsmONseye3b6iGko8baU3nL65H01lbesJ1HJdzY&#10;MSkM8LauKqjpetGw8ZmMwbhHzLouBOoV9ch6xJoTeXto22C/nVwb0vLox2Wb7l8zVXIrMlRzUj5t&#10;Ld6JAPUIobicEYS4AY7t4hdRO6NX1x/WpOoppuzYeOA9yAfUFwKt0HtQZRuTtpr7OEfUGuUR1xMY&#10;77aA/MSlbyzNgOTcA19pV2z6h28ekzxnJYx42xy2SdQv+Jcu15WE2puw8k77l8watVWVYQ0lA5gP&#10;bgJqLH5fvLxscxgXILRViuxijZ9ZtV2zAa42gTqrXII35/xEe2V0eSp5iCWhPbDzHJFns0l5AzE7&#10;CPT1V3t6p9J2Xr5/GAW5M+YQnfUWZf0OPrjm1yyluSl7hvuwTZeWW34zXRth8q6tC2j7TJDTHscO&#10;o9Jyxi41RNr/AKxbKVf1VTwd4mDjS+RUmk9lZGDY84nB94mDjmEL/hXhfquyV1kj/bw/nPVNJtaq&#10;I/vej835Dl3aR21VU2Ys7BcbgvLXbFJ7K2VN0xglR/bSC9p/0qn7E6L7VmM1nZumW22IVdFOCNmc&#10;lmrlsDO3EXmrs5uTaqL06zn4WMUxt7PmPOyq5dZcBgg0zLe/VhnAxzlxJzcZA3Vgg5iTeDOI7Thy&#10;Tlj/AMS03ZWzbU3NWM4vlIYZfaSfOs6JhpMmK67+XtLIeZUuUha/nO5KzYEC2shXJdHzhlHNpq2g&#10;1I2ZeZ866h2t1HushO8D1Gun+2uCqfISnmQHl/OQtwn7am/Znhapc8TzlN2Y6zfpxT7mMYI/4aPN&#10;5p2UM8by0OAfLVqoOtKcnDLOf2rqDWb1xJxzJ6+cuT27fLGvaEoq7h5K99QYpuqJS/Ic0BxY+nc4&#10;1anE8lLa+8nHtAR6Y9LHnVPl9BspU2YhbHKR041bnzo88bMtcMFolvmfP3k4Uc61ps/m1eDfT5sD&#10;d2rfTGPxqZ6u+y8faM1ePwfd7W7DJ34135K92DTgI4ACHAMXLVbptm2bTGzAAQ4LRSaXj8Sei3f/&#10;ACmVTU05d2oNxhqeyYAhwEEqq82oOaSHgCC5A4EXdvcV22qVZKXNTnvHEOBnprl2sJoOduQOe5q6&#10;aQn+oWO7JQ5o4IEZzRrH5xPCOSZ+DprVKgl7142x2Mg1j80lZIB5+mkumqtrI7jur1a9pk6jnUqk&#10;jN97EQRRE+SBEqgpedVDWE1bMLrx1d0yeBcN0vUBGA8EByjj+GvWj1V6f7KpwE1eA9tmF3UL5Ka7&#10;a3Fm0n7SXyh9lY5JLgQOQCJMOoS6sfqwjmOdPoIAXIG/UW8VBNG3aL6CM9sPTt8ZzIOzp/c5draZ&#10;uas24tck5deEcmc2eXAtOpuYNpbfmsdogWeqMd1Vt5T7lmQ+MFzq2++tgnFPyGQ7Pt5nYBDjtFLb&#10;/lVrn7W2Zp5p7cNvE2qqdPo4D2weWntn9aTbs5izvlG1u3SDGudag1npzdwhV0tsrpsjySnjsXDO&#10;HQhfsLTTNapVfyk6HOuPYam5XLqko+VQTIAiRuGvLL8DKuM602N048lx37b+rwy8pdTxrvCn5HLq&#10;bpTfH5/ZmbC1+wsNeEl1eUxNfbhdnkL/AGYX7qy3Qt2xYl6d4452L0m5qGfHwaYbVzlLpypNl7ly&#10;RiwbHthu9IvcQ1m8HJKjkbOVWm+l7Tc8mDiWe1ptwevKj9g9na3bWl/MrqepPydgUPs3ZS1kCDcf&#10;u62xnNCRtjwQdQtxcZvPWUchcglTPUgHa1CCx4/dWkVhXmCXdjs9SbPBWiDF0Mat/DKP10bTSG80&#10;lwXp4ID3DaoiE8CzEkne1I9swMSjl7ct0hCddaRR+ztlJJSAJvaDaX7cae24VY2pimMHfIXp9xYr&#10;kjnOOY68btpxU4JUzPbgbi9pc2ldh7M5S5ZAbSdiUkY9IjknHGsBp+sGU7c2WYN3uF/b/aXWhKsH&#10;TEuBBGfJyiEtY44zR+FQuR5YUlbmEnpyQ3wwMRWZeK6Rz8ZUkbwlSOQB5bIf3lyVVXaptglLmSnl&#10;oQFHGQu8uSE9xVuT1w5bDAZtaJG40x+4vqYVXcHoOtK0oMbmUsZbTz7c4OoQqx+aSeQ7Me3N2mpX&#10;huz+Zdj53hTMjrAm7bnA+uG6hE887OZuQRvztSat0g+NDnNVtr+YHJPLWYUfOoyb+ZiUcBCl5ouN&#10;WSl9k72aucEYCkj8tdgbSNshKqeglrAHsre7yhLVNhcjZRsjxmY2zdQizEQm+YQphGV0P6vcpkk2&#10;A5fg3i2K5bXe0nqDG2BudolsXLWJzytJTJ9+xgLj5Q7iGt9qDlg23ZmAWNxyyCEtmEis0zZpxS43&#10;LbBAx3gxNTeSrPZ5T+4ffwC3q1ptrSrcv2sT6jx7+8fbxAMX541zq42yT6s5s+mpj247tsYxcC1O&#10;iI6Toqk2ZGZM4FMG3I/IeMx+WVY/PNrk+M2wBtDjHp/OiWz+rJ1O2xzTX2dqTSuWsCKAKHtw2iTF&#10;s5BAG63gb8sncjWJyeeTqfE9pOXAQv7HzLbJvK5dULao38ymombVn92bF76tUncUwai8DZ81bx/E&#10;52BG7UG8YDMLgSbs2PokUyX1JMWzl8EM1t7x1BKHNHm4Msdi3c5Yy99Q6fpubTse8hY+y3bW89xW&#10;pfUJvOzPV3ZyWCY/1kDeIyCFuxC516EDbjbX4IDiH9JYDsv2b9lDYmjAIkbcVof7feWwakeTy+mn&#10;UKYRTQPWGx+nJ8yOZ4cozf8AM3VyvSbj7Ez7sqA+7tSahLffWwbbNoD2mKcPGzBcjIW0NeeI3FaR&#10;zFi/cyoo98LpkKKNJTTGcOhbR6xU3tII8sY7X1C8a04c8I5vwBBn+HwLjmg242c2O2ecdoRV1FTb&#10;zTyHtwLa7oiaguDe25v6FuPqKtzhngv2eMitQ5oO3zxEVP3whnJ44NRFBljzNuMzazHqJN5e5bcC&#10;TNwQJD3vw1Q3FQTozmyzPbDy7aQ7aHp3RmpCXnJ43Opb0ra5pmm0SU/avsowCt4HmkMn+tbxXDx6&#10;zbYIAZLVr9tYmzpeSzKo2Mb84rw7WmT91ZndNRJoWzukyU9MXwQgFusw5nuGgSrDaAOQyl9GEG8O&#10;hi0x/Ir5PG5G1izp6oijJ4Fzrt4cEZzqVBZ/enBdPwQImuqUCE2uPN/aJtocv5sCa2Cs3Qy3fB31&#10;mNabdCVO5OZ4cWO15S7YrjZfIJqWawGtN5gQuna4I1wftI9X+YyEh4zcflrnutU3bke6HWtU01TY&#10;HL3tQzY+7AuB6g/cV22sU+OPIZjbM3+7DELjWP7Mx1HTZJVHAB03jcabbSwY8a2CoO2n5X3bE11h&#10;6ZLqfteWaju0VWj2ZZq2swH+p+x3VktcU+ylU2vBPkJqj0uirVQZCTKbPmwT2wj1VqlP0fLp3U7F&#10;nByXArRPGnO29wi7pjOyfahPpO5OGTvit94KImn7iu1eb6ZyeOZPt8mcw1SD8jGsx2ibP5jSU+OE&#10;Pmlt/IqHI55MQufqLMz7uti7Y663bYYpWtyB6eCPT1VTx5Fqm1CXjuBjgtYyLE3kFnrrXwzepiRz&#10;EcMHgUWCPuqWA440nfjgW9p/IhA93URmWOBhIaOPUQGOD+jiToCKlqvYfU94dcDwJrjItCaU/eHe&#10;jTJ5O2j+GofWKvHwNX1Y0oZIMBEytmZ0PLnBAQdqi1P3FLmmzMYZkds2PvEA+oNHrNQeq2mTMHhW&#10;2eBXsdcOd2wRnuKdXdCdiWMGpAQVxZVgT4kzSSrxXr7upO5LV7YdcTAjkmONXxm3JGywX1SablZH&#10;LkEHmL0srj1L5/TdBSqoQn3i4IW8thCzgxqWbNVG7nzEW8cZ7M6oJTE2A8sXIx+avSan9tjnaXTE&#10;1k8yff1ha0yefBAuG6o2PuZJJZU/jOL2wVy2ntl84LJ3t78JJmOTJVWdFCmeWac3bsmd/Gf9VPN9&#10;pEx3YDa/ca3RXG3cT08psYXL7G+ycxYnvGpjg4Lv7CxYTvLNN+0d1bQK8px/Iac7NB/WBOYMXcWS&#10;keEjbYAgFj5Wl3EY2N7K5jXL0EDDT3cWpc7i782f0fKdm8uwTJjvEd3mceNRTU732f4gS5x57y+Y&#10;OXI9wmQC4CaeqLjXItSsBsXr4MHTKvaTbJUFFz4e7bjrWrQ92FwY+8vNnbZsvbU85Bj4ydRJQ/d3&#10;I/o8RE45XeXNCPzFqlLzBs2sXj3FWyNxvGR4O+NTHFPvZa2vOQW7i03bm2Cdo0jeG2vZ0/pKZJ3G&#10;7PccZ840BpNm5f2G0Gpc6ngT0vI2C5PBBqRrL7Ztdw2baA37eZAjbAtm6dvvrlepKXIHJHpxj5g1&#10;uUrmhGw8bbppmcNyThsA0YPavMQnaIpqTlEYyM78EaMSd53DcC1ScUe5CPGYHL6iyuYEbQDwQLTT&#10;N6kzKaiHNJWN5wcaocwkblsTWVkl7yyTHGrU8mg5q2sx6kY1qJc5RC5NpQ6beMmw30ZuO1poazcY&#10;86ZnDOyNAW9xaifqETi7N3BLiu0vnmPJGsxbuMGRTBkJAniDVCTQcZMECRCLPRvMCPM3mMfvpgEx&#10;w4wKtvFMcZ1DI3JGgCq28ZEBmGQmCBaE4b7sPPxrN3BMZEAHpezvEwQKyWyBJZ76Dt5oNsMEAeNW&#10;Rm4x54+NLAhowzHgyJlvnJkRImTImCwxAjDMY1WxvB8CskvzoGoJg2/gSG3Vwl9PkjHnTziVlCPP&#10;aS7i3oynkbqGT3FZHjPBfVbefXTkETxlJM3ErmBOFDwxp4aZIQiSAJgyJKHjSuEgQBMwJtODz8HU&#10;Tw2+pkQAh20S+RDSZE8MiAHriZ48ieGNPEGgBkYxp4n+yJfOlcwDQA8PIl/R8BK4kRACt/w0/bKm&#10;l86fAgBknXwJ7T76+l8jQTiGPAkMiQ+unuNAC4PxEzbwJ4XQ8CQ8/wD1EAQ/nUwmfOkTl5EsHfQU&#10;CGPkJ4fj76Z4L/w08K3oKcBXPzp7+dNpzGgCQvkZEzx/EUwVr9hACTw/07aZuaeONPDQBMt/hqZb&#10;08f8RQ26eb5MkCAEMfP6iRM/Anh+NInQ6mqgCH7kCmcHAmemplvkfpoAeITHf8HNTNzH8iZuJEJ+&#10;Hc/kVADwyD4/xFMbk0/fQ0ZE8MhI/wD1UAEhkRIdvyPw0HGTGTBB+GiQyfnH1EE48TmZ7SeuDtng&#10;UMlsN/H5SVzB86CgmbwSPoJ64SP/ANVQ/f7nxUiExoJyZvHgPkJ/vMmbmProaNxjseNPDceNBQTL&#10;iRHHg4+ooY/00yQmPjQAiE58CRCdyDTjIlcx/wAJM3MfAgB7qKYMg0NGRPXPw0ATCW+DuE5ih28e&#10;S/8AxUiZM+lgScE1OkpwBpB4EyMmp/dqYTJ8NQ9PQ0EAL508PJkUP3PM5lpTPkQBDINIf7ieIPwa&#10;ih3B/toAWpAP6iRPoJE/cT3ANAwZwJm4L9siRBj4PLTPATPwIAe4LHNTNzuRpY0tTjQAk8QiZHcj&#10;z99PC6CBYhjxqYPJ5WD99RVKHc/9RAwQ7cFjH00hjT3TTI+b7iAHiZ0vcSt8hIfLwQIFj1z49tTP&#10;4aGwddEiEQA8MmPgSGQv7ZEzcTwx4OACoAmceRPdPOodzufw09bxoJyZwKZbx54Oombn/pp5vzPf&#10;QA8Mn/TInh5x/TSHc7nGnh2+4gCYNTBkwcahjHg40SHk/wDVQASb8zBB+ojzciAjHjJnVkH+/wAp&#10;AB5mPH5WBGG/g8zmIOzz/wCWrIMeP51QAYbjxqyS/PYwfxEHbjHbwQKyMxkueZcQThgeTjTzdMg/&#10;3bUzSjImAIfv2lMFd/bTI08P6+dAEy3g4ESb2+NDRkwEPH5iJN/B30CwkPJ/1E9cUPgHn6amDJjs&#10;Y+NUALjT386Zt408MeDjQASH4O4nrhIM8aGjUy4gB7GkQmP/AC1DueDUUP3++gAxvF4mBQyEIoZC&#10;d9QyEQASI4+PzEt4x/iIPvg+/dSI4U4wJY1DI4/3/pQ0jhPXO5Ae3GgWPEcY/wAT86RCfiQXVDGQ&#10;kf8A6qZueMH4iACVzAlvGDP+EhtzHkT1zGlgEm5O5Bxp65gQ24SD4kaeGTwIGEzqqZcwIaMhP+mn&#10;uBABK5gRIfgg4+Yg40YboAJN8nGpgyIa3tqY3QASgUxDbinIFkxSriGqYgYSF83Ez/OljQLEljS4&#10;+BJACTJCJXEzjQMGSe+obglnrpdJMk/3bQANceBDSEUwhMCGuCKcAa4yEVbcZ0YcZ0BcZyH8CAA7&#10;1DeNTCc1ByE01OANITwIO4J/0kYITGTOg5LiAA7jITB5aDuPoIkT9/4iGvOXjv21GUAclv4uBVt4&#10;TUzqyPCdyPgVbccw8fmIKCtuPBHwKqvPH8JXBxc/TVbef3aWBT3mj86qrgY4MkH01aphnH/efIq2&#10;4H30DCqkHp5FW3A1anGT4iAuB4P1dNTiytuFVqk+7K3kHgGdU+pB6Z405Awwe3jItIp8bbjVD3fG&#10;rVT7jnwK4WTJo81Mimz/AGiPZkNi2j4G4rQxqnTQhONQ27fGRDYamdwshZNsbbWXZmzI81lfa3I8&#10;C2lUATlx2tRWPZXT7Z/fbG09LTUypJHub3c76xZcT03fd2jZhZJq/wDcN7MK/E3Hu00YlJB5g+Ne&#10;jGwNvTlyawBfXN8aFtj8EaA+rn6q8pmUl7SmrHeDOPuw+4uqKP2NyWmJ1ZjY5LX768lysTR0u2Pp&#10;xp/+h4z0fC5NqlfaDz920DI2ZHsguBILUJ4I15qTVvgKveuvKXlwW08M/tDZDu6nzrxJrBm2bPTw&#10;BPcgurrOTFVaPOf5zdb05Q+kk4JgFjUwY8Y0Nf8A3ZekHm5Mk7jHYgW/SNuPQDAfOQWn8651kbgY&#10;VtjeYNo5deDdvN0ecHkmnOKwsuTvA8fUH76x+YEevCHjj4+YoY5pjLn6iuBBkgbANzFY4WU+l5oM&#10;JDwR+bdVPriaCePTxh4Fdq4l4guQGDwEWSzRvgJjUYwAt85EYG3cplu3WhSduOPJHxpgsp43BICY&#10;I1dqb0XII4PNRIknbRqHvBJaTR4CIA34e7GmLGOAGcYvaRqtzSVlbX4DAyKHSdQaZzcyMi0icEGZ&#10;scIQZyNf5F+qAMCbzV7T0xA5Zn3eMfUGuv6U9aCayqQvmcbERHsw1Gznyca45qAY48nfuq+UnKxP&#10;3LGNzpwDEuTyfLcWUyPxsjnWYzmyVCVtvNCpvtG2d5f5hbRP21dpHUDKW0oeCC1eIVKVjEFscMAB&#10;EjcF+RZvb3CfvoDacAxfnW+n6Zz99rbDJakbkYEAaDqaqyespuN6QOBdBV4TTycAxLlR9HccL7HB&#10;za1AxJJJaRlljaDx51LI8IHIgbJzHB6cCLxjvZ1n8eteo5BEHnJnRZuPTUPApgyYM6/APIZCKGQe&#10;AiJbvqY4EieBB+hoBNVdLbO6Lb9knnEBxEtiLprmkbTUXR+wvag2pKa43jETgJNMlxZGZt1i7Rv4&#10;Wq3cKJOCTqPJHdweWhkrpN6/JZCBexkvrTYdOxgjMdgOP4okpePZRA9BBJ3zUh+ZpCXHJ5mlrV+A&#10;4+E7R3JjW/4jgOG9n/qtzGcNvafZ4+ncQHax6r86piXb/B7QEfMt9xeqDieDbNs4Mg/LQ2YV5KXj&#10;Y7OMFwLgXLKueRzNkOrsZ8P5S13JkWqv5jwBI3spnjWnbWJOOW1HNQwAtwXS6azG4vaUutVYeSTU&#10;1NrIe7p5mMdzBGniExjQ4fNQKPxwPAREpe3JH+GmXGREpe3JAjxA7soPYRLq82bb4w/+SbQpB2/G&#10;uJ6voaY085OFyyKOMfmLr/1S6/LKnj5j5/L/AGF29tb2WSqu6ZfGCAW+jFcGReRN5nlYTLuju9+P&#10;x8f/AAPUk8sKyWPjsj93hPEhuTGPOoe541YJxJ3EneHbGAo+Aa9TW3w99ep5i5NRT3DeyVIg9NH9&#10;3x340At4FpKbYRhmkJwSWzZibyyqyV+7tT6a4AW4CFWbwXONaTVYN5ZSp/BqRkFbJ+wnNHIM3Ib0&#10;xp4B7fpxJkgsMeFPFjHFBlQJC2+YCKY3cYyY1VcCdAaOCL+lJ1SOQbCMfIQeaM73ArhSbjHLjx2F&#10;VXjglw8anSOK2Mllb1sgr8jOYsY3PA35ZFgpB48iMytxuZAQeYVZ2Sh6SU6r8DUxk2pth6M+sZNB&#10;mpgGA+jaujJ868sJg/IYmdbZtCrMhG7dhA4LGAYuWuf4ovTF6UzlmF0sSs1ObMppJd7h+jIm0kl0&#10;BxYkkkkAJJJJACSSSQAkkkkAJOgLgTSSADjcimDIW5jQEaPM+XjUbiwJWxmGg42+BEuPgUPeFOUF&#10;wbvG0YwQRpns8kY8YeBMtxjjsK4Uu43ZzZNwESygz0g7JEv7SBaFWlLlZkvQcBNQaze5qIJqToqm&#10;6gG2bc9WrZ3XjlnOmIYDiwEKuY280IHg4FMl8wJvPvqDoi249bpo8esyZwXI3HT9xZLt0nhICMTQ&#10;XeVy1Vdne1gk7sBc6kYxcz34EtuEvcuXoHgT3ILQrnzrMQmpu4bfk7ZlezuoMc2wG4B8tHtoAxs3&#10;IDBBkJq/toPT4xwD3nl7xpfkTNYTAehAbpiTvOEeSaF2GyZ0wczY5cZBanzrhyaezPT4F0rMNrE6&#10;jku7biKwMVsmkuaZxMBmJjWohO0Zk0fbvCWwJP5uPXgg6iqm+E4IFEu4yZ190haePiZdARuYMihk&#10;TOBPWyRqweDh81XuUEbwE9xVVmz1M6Mt2mBx7iVM8Gaa+0AbPB4HCDceRaHOTjK3xx8azYltOhOs&#10;UTjzciJDzjQ1TG5MCc4DQpXI2xrEBj27iq00ZjgvweWvwc3HAlOJg2cjBHAC3H1FmoS60Ct3MGdf&#10;sEePMmCJN1q+HsAegT1waQx4EiN1+SgRENjT8UWFMwejEnJ0EOFHGnoMw0owJqz6V89gkbihwpz+&#10;mD/5S/I4E0m+AeAkkkl9ECV3kElA7bnjVHgV2pxxgvKWZrr4ajkAcspwuMCUzZ4IMat9wdzOq3PH&#10;A+CBfFcWuo0q6SSSrJBJQR4UkkAW+URlcenKtNl8jcmyRrMqMe7s9xrqccwxsgOdInTXMZO1bds2&#10;oW4UPssbPjVbmksbx8Cvk8JvI8cFrGPmKqjIPg76SlI5xmLiXkbEQI7jARabPBjWZPm61Y/j4++J&#10;eExvyQZ0Xb1HjHgjVPgeaeBKD095frWJpr4+6Iu1DpJh34E8OYEjVcxp6+vmqP8AIfeW/eB20O7T&#10;wKtDcJEIvzpD0EXFlJO8aDahiIdhUsZMKoprC4tUAyQIc/flt4I1+dqIcQl5ISkQQm+ci1SXzD2a&#10;zH0+WqGNngRK5ppuuviUFwbvCByKyTCtHJmW7cyBZ6zcETzjONfAHpW4HcxrSLjJzkgWVt25YCqy&#10;N25IM8CS8clxdt4GEeCNPM3A95xwHt3FQyOMaJM8mdJpLbiyOGdkuCM4iQKt7uSAmBQ98wER4ftJ&#10;MioEDI/31VagZ48/fVwITATOq3PPAp0g4rbchA8fAjxLVvHAqS4buYFMl7gisIy1S+3czrVBzAm5&#10;Y+4sZG4V2l7wtvBGllAhvBm408S3GPBHxj6ihjlePOpg5XjX5uUfmgqo5g5bOcdhMzBnvmeAC0js&#10;sdvOBWqV02OMd6C1gSOtDo2mDyeTkgJg5avknl72O/HGdad2W2bDzgyKtkeDDop+80RSUNwzbXME&#10;YM6el8jZR3+mnpgMcDnHApgyNreROpE0lVnlJtm1gwT3ICIO3keNXyXuCB+RPON2jHjsW0bwUlDJ&#10;TeDgUMeQeCNXwhN5Hj0sapLweqnpcIoIZG/fgQ0ZLORHm8nLHwKG4yaJgJokGkmGDgR6Xzi9xgzo&#10;aRng+RJuPAT3EssLI8nBOTAqrMG7m5ejRgbfBnSmA/yJCR7gC3mGMoMauDecEZkBHAdZ64GO4nh3&#10;E+kTcdCDqAbwQLx7iDzRm244FjO+WSYEe3hzGPIdT0jrh4g8BMi0KnxkfjwX1jPajm4r5R9YEk70&#10;BrFxDk7I9Lt4vk4kY2Azm5kC58mms4xwLoOtNog5wyPBYEO4sZl7ccBFGjXVStwtdu9smSuVjjHj&#10;V2GzHAPGho7bbgRIbwdtYr3NLUpGXBBwcCrc0Jpo8S2qVUcyb+nJAZWwtPES8rRHiZIQnGgZHvp7&#10;qYjcEjXQ0anO36Fj3hLf8Cq6SOi0C8POH5I0FITEm8XphX5jT1KrFOdYTBjxjURfUMWFfnpQHiSo&#10;I9NRfSpUBdPAmMCNAPj0en+hSRjTOBLGjU+n16fSmvR6UvT6EQaM4zI119AAcnII/TD6f6fQpr5n&#10;ZQ5MPz2zQZRUjko7Mat8rGqtRFP9pX8HGtxHSb2WssZuAglmudu1n6A4yfAV8kbgm5YI+SqGzeYH&#10;vmQEWtSOTk4A6iddUBT6ok4wlBHAe5cQEg3LZsfAe5AtCqhmRyQAY/wyIbLyYB2YwcvmJoGSkJq5&#10;+BU+aNyNiYAq+VYz7Nc5OSTlqhkJj41+njBmTkexuci3iRt8A8cfTWSs2dnPBxrWpHNBmbYI1CfX&#10;lkZs9/JgZnzqk1Q3csCHbPAK7U2z3a/Hy7eos3qx4Ry5x31cg+GVzBurJTc03Au8wanw0NmlvjRK&#10;m7cd+CNROAemDPfyXg9TpoCSVueBEppKyM+BEm7y8POngVVxdCPBHqKq3BwEV2mluO/41T5gz76R&#10;okBbuPjgRl3KN/ZbyHp8xVtvBqK6yNuQIzxwIApLd5ZLjgRLeCOc/fUwcrG5IePlp5xK9zTxZDHd&#10;gJgjRhuzHGTIgO+EjIpkvIRTjA9qNiK4N95gHe5ire5kcjxwKySe2FseAx86AFuZJlng6aMStw5C&#10;OzYuIbL3BG1+CA6MUXWhJDNrxgCJATStkSZqbVAGBzAUY8EGmYfMEoZBtuPlqyVRL5LMiHeNj7vG&#10;TmDKsrGMcF8Jj/iKJBoDLhmS5kTI2bmDPBwKHvBAp6XzjUzoqcMK5Ug7xUGZ+CNXxw4xkzqHMJXj&#10;4FR4iXlbINMs9EmRMkG5gyJakCrElkeTC8PBGnmfuIC3z8asjduQPAlgWqXjwDUPd7w8camN542b&#10;EB/ERIhGxskB1lO2jUKS8l43JMEC0il6HbccfGs/l0rJBMfcurrmjJGO3ej1PiLmuZ8w1WmnAvX7&#10;zYwuMtHqbpwcHQWpjZjgGCDloazl+D8PqJPHBIHuCDgXmGqtXO9p3dNRapWMQR4I9SBKcDwMjwR3&#10;cdpVvtwts+PUgWb1ptcbSpkcMGpcEUXyL5jMY2TL2y25SlbhyLPNF6fGqhOyjjZ5E9MZ2N8PEqK9&#10;d+n0+nB6OBf0pDTWeLzX7oLbx4CK1NHw3GWPjVXGAkfCJWiSMMefvr9zPDw1MyGHXEvxtjxxqqjc&#10;WXK2yaSv+rscfGRZuSnyR/DUEJ9pqTdo0Lty9KQQR9PqKt7wobdvZGhrhwrkkVxdm+fgTLy3Aocv&#10;mGAahvHl5ADxBto+NTHDNlA2ycaqpHmBGJO4HHzlOBMb0+JyPR40BbjI2IrJ24NsTRQ3fN5VACI8&#10;wEQ0kwxkSeZEHGTGgnL4zIO3kRiVzHuKks7kaJW+/AgoDzghYCZ1MZ3IyICMjmMWBTJeQl3BGpwD&#10;xHGAmAwLcY1MGzG8Hk40y4tpM3GDJAgoFue7ZI0rja3nTxGZDcCeIzJBxgSxgBeEHwBQfeNRGHAx&#10;Ia8Z4CZOogA9L7cY86ZIzxkwQKHqQfDUMbwkGdAF8kbiySzGC59RadNHD2Blo8kiyWXzAceeNWRx&#10;NHMGSM9yAnTU4DLh5jH/AHirbhnqe4rU3Z49aA/1Bp62OMgAx6caoAAyd45/+EVqeTRlGPBuNtJv&#10;LxtiZ0S3McA/ftafvqZybT6naO/PVnkcujkr6MJ7kZNK2VacPd2z07Z/TjAkd3ylxn6tdaEkM+AE&#10;x/YnmkS4vQKpJxKZkO8HU+GMudcYnl9XVPWz3gSm0zGrByFzxgEzj6g7Sp7iXymZf2G2YYuYJDao&#10;Hv7ndo31yNvy7vOgQHs8hm2icozD/k95bXqyIvtjyn7RPV/HOBH3Zjc0rg3Il571JS8+pVyeCwXB&#10;yl7PUHUhIGwAuePlXFle2iXyVyM++Mdbp+CNWwXN7YHkK4GJzngBbj8tDn5HsA7MIMnTWj1pS42E&#10;xPZ4CctUkjxyHJHqLU0SfHPcRJG8eQE3MwSkCRabR9LzaNyfcz24B8y4RZWSoHtwEfcT3aj2MmOA&#10;5cBEPieIhDj0grTsFg5BBId6cfEKqTL5oNy5AE13B1Bi76u0jp9swlO5vD7xH1Emcn3BtjgBu9wq&#10;QnaAJUnXkqp6Y/8AyKK3g+rn+ZPVBWDJ/MQGbPheYQlqxHGqq4kZXJMHmcy6pn2PkrZtecnLe6dp&#10;DqSgh1ASfTIZ7xxOILvT7iDy/Z2Ny5wPJVn5ttASDIz1gvrfl6qMErSfP22B5aJAkOhCKUtA84oO&#10;UsyZGJR3OWmZfQY92AaBiUlzqIDNK8nXJjfFwD6aht68mMeSM5cCelB8SlJoU82ZyV4yBGY4m5h9&#10;MS57qDZORtrbiXAukKXIKcWG0F0fmXVrUnpchnLGBy+tthrLdarthpjPMWeZswpsjbjBbgT1Ps2w&#10;XPmR9NemVQbP6UmRMj4WPqXM6yVx6v8AJYyf1bUYrxOmXJ+8npzX1I4lyGq8g5Xl42TYmcFzzFQ6&#10;kGMzk8bYGRdjVB6rc/lo70b5qS5q6ZVlcw2JzZsO8ZO9ZxfLeRXGA0nUBJJMQGjBy12Az9ZSf1CQ&#10;DC/ba/kWVj2Tso/vj4Tf6qAt5fJWDnRuuNX5Fp9aqTtlqXHaTd42MQEAeBXyi5e2uXo7S5veDZMB&#10;MYzH3e4IWnxxwfMrtI5oTdjuYLtn6SxnQjaTNqO0nFWMm0uY3n2dZXUlcSmMh4DHES5yxrm95PJs&#10;84LpPLuqtzyRz7QN3yeaoeiSWuyZZHknlIZt2rfFjupVJtQGwc3jPsiw2sJHPmfOfCJGT4qw2YUv&#10;Pn5Ml0i1EJSRdbWdFVBto3y+GVacfUIsZpeoHoZtej1I7qM7PKEmzdzesfUItBldPtmE2xxnF5tx&#10;Juqa9Zah27HYaQScDgJvIWJcfxC5FDnm0gjYYLxxafwlm9eVh2kSyz4B9RYHN2kxfkwX8izISFW7&#10;hpuybfLN2Z7UHLlycLPqF5iq1WU4WaZ+Z5ircgYDlQ/7wihvazK5c7s25I1qeFjdozHPt7g8Ok8A&#10;8cC1PZHNCMJ0CBzd5qh/aRtAMEEZ84+mocjmDkMx3/cbkA1pQn27bBMJHTNPUR5J3P8AZj3FldeX&#10;N2s98YrRPnQfZHtkcv8ARNawIxXjwUYz49OAnMXMOR0ztw35naMZcTTcxgDAfOTylZCVhLpJYx8d&#10;rliWVt3D1+9stj/Due4j32PbQaN+5H/IrXTVLMZMK0MD2yDDwMRfTWevJxOnPG+LzbqhvKLewOcn&#10;BzUeJPG0t4wZBpLpv0zahQvqDzxxNnjbA5fFJH8Qqxl5I/acEfUWkTjaJKYB4++srmFWXnONsApI&#10;0hNre4ImpiKD0jle4TEEZgW4LvMW8SOpBxvcAeAa5pcEn01zx6YVs2z+RljID+IsXmDtbhqYx/lr&#10;OqJHMCGzxq1kl7KaucDwFy2JVqT3IOhbuI9LyYHN6BeCeaegeSYDVmyPA9Oaxok5aw2pGZJU9A2C&#10;C35g/wDUvQ6eOBsJTej1IxiLzF5O1BVj002OaM+ci915FyfU/wDyR5/mYXTNOtKfnklkMuvOT/T8&#10;caD0fWg43L4zbjIX+dcljl8ynDkEAbpFtmz8f2ee+2akA9S5416oiar/AHHPUqktPTLZWz3OXHbG&#10;BnIW4REq0HgvwR9NYDs39Ygcym1mNiIcF32YfvrWttlUCbSU7mM/M/nXF5NDbdw6h6albZ5714Sd&#10;TKsNwYAuGIW1bEvRr1a/V3HQw+2JwfeJm4Fpj8j/ALlm/qd7NxxzF9VT8GfVEO5767wmDwbYZ3Lm&#10;03CPUuKLJ5NqlVkWMxje4w4P9axw2jl2Bzp6un868027e85srsLa3M5ztOnx2ckDcl7Mv3hVNtsv&#10;cyFzgNxk/fWPD5rgYzwWx+79MRMwsuS2xcf3fzGhSskuDJTvL9uBuK0MfgjXNM09pJjjPnIttcyd&#10;zuW5wHthJqkVI+zZGxDwNv1CrpcNn4s3cQYuTwzYzdwrbOn/AGY9nU0uYho2dmxGY/MKrUN4S2fB&#10;pwIbNG7aAnl2xLauMWkPS8e/lwR6bUfL9yNHpPJ2xtaM/LVDl84xjAFEu3CcAdODzF8GnSGxeYUx&#10;TFTgfzVjvgSfuLvyoPXEotmTcGYCvNLpDwQLydHVhWY/M6eqkOabyS9y4BqhyFN7gvZOtP8AjpSk&#10;4mxzT6VbxG4LzOjBArs8qSnJ22Owp6nBDMTTG5tZIF5+uHBIM9jP9JbBsX2iTGSOX0EGmG1d1VE7&#10;GK8s+UJaVutNj82p7PNXwsZPioDL6PZPM8GpB5hCo9MN9nExO8fnLjcF6hVMJNGTNkeCC7gGrE3V&#10;CEj0rpNlLb7nmR9MfgT1QTwpibtLQW/hiQGXzBzNXP8Alplw8GzmN6D8NJpLrwP2e5jc4HP/ALIE&#10;HqipOwXuBgfOPqCR5m4K8c44z3I1ntYMyRkPHYzp4k37YntIsuc+6jgtahLWeOONb99sJTcA2YHF&#10;7QXU+decsrG5bDwQHVwl9QbgTHHwKx0JTSxLknpBNJW5YMsBuAeqvMH1oKsHO59k04BiVwrj1kJs&#10;5bbtBpxrEx0+Sdlxxn1iLn3JqbYwS5FvbKrT9FuZqPA2AUivn/zL9aGztmJSQLoTZ/L21NsrMGpc&#10;LqEXVEjmku3bAG7jtfuJ7tW9xYdEee8r9VfaCZkePsoo4PMIqfMNidTyGxeBbjJy9Vd7bQK4HA5B&#10;KoAXLn8dMs2Y4xncmAW9yhj8hRJ6sOi/94PPEezufQExxsSq+U9u0BAM42Isbi0O4Xue8u3phScp&#10;Cy9sfFJATmf+os3byelJbMTxswb4YfLtZ8CiybmtUbOFRW3cNoioSnaWl4Yzcm10+vGsRriqBzIm&#10;7BBu7UYuX30eqCcPXLLO+LgGJU+RuJK2G+mrw+S7aHpLhuQuTnI11bMkXtPQeZc+qquP7vCU+uJO&#10;OVMsDbnOBanyI9Q84bSeXeXGTqIkOeSWfOcEALhnBeqtCcUmyC2xwAET4i9Sc9vbPK/6hlbiebyQ&#10;7mDTgVPmFWECTA2fFHc5lpHphvMGjHphWSvJgRg5O5CDmIQJvDDipHsBM5y3ieYt+ZzB7KmQGz86&#10;57oNv2lPmJjamqK4unPWgqRl/VUtZ9MpSk/wp7v8OfN7uA1wMhh3uXATloa3lc2eOQQB6nLtcECp&#10;+x+eNt9wPzlJH0xruqVt2zaxHGAQ7epcQ/aH9FYYaSk5jB7Ma6S55iDs6LewOdE9sxPhLciVYV49&#10;Pr22yAj2gS6WkwQXSdP/ANqRvMCk0iXyeh6elzFy2kfaE6GLmEF3/EsT2kVA2qf7mxKSZ/D/ALLB&#10;/wB61SsKk9iYs5bxuPK7mNJ5WlF0BSj4Jj3J1MLtwgs8eNY3RVNs6f3hDk19s5vp+Tud2OYx7cHT&#10;H7/mYVm7yj3LxyCAILkF3meNU8dQENneHLg6ZFszOsJTAyvMDlJGPzV0+8J7p1psTqAcnZAgfsRD&#10;gbqt7YNujaZSmeS2wKyTTIS6uD6o2kT545PBfyfDWVzCYFuYINRI9WKbuMEOSo2CVkchGcLCalHv&#10;BeWPvoa8pMjkesfl6fNWSjnDneQYNNEiVRMfP5atoDZDzelxsyY4+mqezcEcvcCTisHrkZw37kZF&#10;qkv2ZvZPTrGdvAazx1bbD/xJPaBJs0rpskyZSqP7xAMWoMfcwKY4JgbH3zT8tsLwIPR+2j7DSk7D&#10;cROHLjzVQ3m3BzA2O8cgET/WkOS43Cq1RT7YM+veZa5i9GqTG2eUeCWswW7grhCCXk7MKom0ysPI&#10;+oW57i9CPV7rTeZcCM2oufyeM6lR2fL+0p6y1bN9i8qp6ddqvzlIb+zXVpFcEn0bJ9HGDR5TIYud&#10;Gtab9kvLGC1eH0+4ta7LE51l5vk4TrbDrYW2qv4TmOgNn86gsRuT7mybi023fjjT23CYDlVMPgtu&#10;c8FuzYY+POumph6WzYZ3Dk9tsP8AIvNvbRWExraowBloC9ns9Ifjj95Ww4XWytwRkpvTRSn7H9j7&#10;lnLn0yfg9qIIohjL3EHeSts23GOA+iR0L+ddo7NKMmriUvt/uj3gtu4TwLPq89Wsbm/GzfZBi0xl&#10;/wAS1MzzZAgyunY856FgJWwxZW/WM2sSVtTjGBs+E4jcaYxjXHLeuG010YwfTWP1RK3IXO5x8Yyl&#10;FbVw2f0O9fzHHfyN+YRdNyzhYsFX9xmcwZnrmnTlBs92c7/3B6Q10tTezv7SDBMn92zd0xi9xZXT&#10;8rGzIxDYuQdT5F6TUfJ2wWQI23Byl1Dt05JxwrtApOp39RgC2lRRtbQhD+BAniUu2kj1iz364ceq&#10;QYl6HEk/fjBnIuaSbM20tmz5y81Fi7t1bBCXGYzR5NpqyYydtp3HV0n0YEm9YS6WzaeGcnE3ti0x&#10;lKslnHrEdlVPNbLH2IYrYx+f+0uUakmEyePd8c6kbi6UY/nWzSfAlJ6bm1eVWeBnzpg6Lburuqh/&#10;UzZM5iCOcTwTyAeqRsLJjjTPqR7PyB7Vnz/jtFG2XXVQVwSW1HKpOwY7xcFdJpY0dEK/pmY7dNn9&#10;Httn1RxwSoTfdxaYxC6y8B6scEjcr3+9Yx4R5TE8bNtO41KUhC9ywvFuT02yfk3l+fIQuoMXgXCp&#10;SpWQeORjGsbtmS02zxuQY17MUPXBDUxKghBbjbsNRcouGezGMbGBsxdDgb2ik78a06aetJSknkJ4&#10;JPTmtytTgW1ut2+nOnhQumVIsL5ScvbfaNi5cnK4t3SLYJ4QjxyeODTgIK0Mfcxrg/YPtcczKqzw&#10;Pz3I3mkP3F1cSoCQDxmBnGXl+NPdCE9pJqlNyPfNxjjBnu2ra459aBnWFYVx2CzukatxaY+4vQ7Z&#10;ezmJvaf+YF+guV9oE47BezzdvaHrx0Ue89/AkOtU3bMzunB7f1f5i5nzFg5BbCP7yRen0jpOQ0fI&#10;QG7K3eBuIRR++hux9mMzl9MplpwMxfsJbUNoA6hkp2DAH3jS3kiTu+YWJSlRie1jbZOqqlwKYYH3&#10;jfC+02hfwVcNm+y+Y029PvL4pAs2vLFwY1W9h8nkMhJNZlMtS3yye+tIHto7bICQySVFbxvC6jkv&#10;+FabnN8sSlPmBig3jaMc8nBmItO6IhEBo/YHJY5KxM5B7S8KVzq9yBXZ5J9wbMWATiGyZ/efjmWh&#10;TR4Ts7Oe3G4Fa+RIf2iJyThtmNs82i7gwB7LLyl1PjQd5dmUHSbaTjfTuMFyYTDl3fAuY2biXBqM&#10;EnklrG4de0ue/HGunKsnkxlrljBAxK41bdzuBVqf6gD1SbQG1MU4+3l9cmxBF0/BjXLv/FCXTiSy&#10;qVR+2PRlFc799YPt0nDmcVW+3a6RlaEL8i2DYn6vc2C5+0M79jZNxXRj76TMcpqhKCZL2cupLaCx&#10;Ca0ODdd50vHHltrWtsErHOJL7G+K3jZ6qyvaJL2zZ6eawA3h045ZCdxaRuf9SgbPDibungvaRj41&#10;i6O2v1cI6m1R5suCTGZOTvzHKQN23bXSFJ0vMZ2UDmA+7tR8sfnqt7SNm7KVMj2T5xiu83uK+UP7&#10;NLmIb9x1a/fVvW2KsEwhM5w9lT19LWfH5ncR6YW3LLIe4Zx95IjE8o97oWTiGZxzCKnzRw2Yexxn&#10;yDSYTupHXFkk7dtKnIAtgCwE6hRLSJXPBwDstgW4x6lxUnVjJej1LYuX4EzLyNmbY8d8uMhfyLTC&#10;4sk4buTexxg3j+0/txoPNJ5yAswCHb5nzpOJoMOsE/wx/tpSP/5HH0Ml22pwuOe9vlQTGAjGW9Eg&#10;rhFDocbmW0xvMfAQpbnuQQK7Vhs7m0+nzE3RH5itVWSscEulUkc2sercGL31cibtVk5mOyMjmazH&#10;f3h8g9X3F05XFebgyvQMRYOUMf8AmLGaTZtpa2O2Z3SQNy8v51qjeVjmspfdpH+78sffSXOHp7Jw&#10;3WDyYzIh3jm6OAhdQn/amaDnj2TzoDyxvFvljKutJ5ScuglJ3L8BdMt22ub5ozmLZyCZRguQXfyK&#10;1M0j7RqjPbRvg30c1lQnjoYi7sS1k/Kntm+3+p4HrFnGe2Eenuwm0GCD91YzI3hIHpzbiLG48pWS&#10;n5OR4OazKO0MLdWoqV5A9Lj1Qk+3AcEuAGM++GccsiPTDbRJZO2B2qdre6gx51wTs3pNzUMxA2lT&#10;HeDWuYXIGBdmUv6p8lYNt8nftD0nl9xO61S/ICa6IUmpNpkgrOp6cYNmO8NRluOSXdFdaTCXy54M&#10;EGljGLT/AO1c31hsvl0tZexnzkLpj9/3USpOm6nbNrMftEHxe4ko6Rv9xC6kuDiVjC51rpLnLIhs&#10;rqCfM3p2D98IbK195F4PlWhVAPGTJqR2v2FzHUkns7i2gAUj1v7Tc7nykT0PqbWPS6066ptuNsyP&#10;BAe5B0yd9PN95g4PNWV0nvO5AMYGs4Fdtj7iPOJ5Pox5GO7wE5jkncVZFRvGkdoEt+0nEOC0qG3J&#10;2xNgdmvhOIBl9pJ8ix+YVoONzNWAX28bu11SfOrVs3k7mWjAGWntxk5hLSkc7eLaKjYJo47SJZbA&#10;5fMurH5xSbY0xxwahiFFcJ7i6EJJ3IZccIdNyTqe+udZPNCSqbPmb/UuC/JgRRvEV5s0wcNnLbdo&#10;wZBitLicmz+o5xMd/gPvEDcRdTwYF2xcKFkfqaWmuddnbyp6hbPpb93C3f2rnuKFybR6XVAH/hey&#10;nzJi/vlG9H1BKn7ZKTI8pgAYAXHrcohDtrZq4pt7TGSVHdWRtbrkglm8jnm/yl9G8fbxb1B3e+o5&#10;kJTFDk7hxDVE8rSmJ8BgY+cYroxuUSmGwOq6tbXg6ZiFuW1pG0Cm5tUJO1Taj1mLTH57b/sXTnqv&#10;1ASZSU8tmVrG3tCZEL1oPKWKiE2rY91ptbrFbhwrR/qp17B2qzZg3c1q0QhC/wAiyWb7L6royp2L&#10;ZzdGa795GvcKcSdy2cgggPbgIW3c/wBa5v28SeSxtt5CfeDWi9XwcSP+oKbufCZiDB68ptlJJd2l&#10;YLNHQxcwq4nebM51PnoI2bHO45a6i2f1oScU5NWbkBXDW1aH860LZnOJKFlgZ3Rxj6fvr50Lhzk2&#10;nk7t0o97TD0DN5zrQ7i5Sd5l6e+vhSe5z9i8g1IHDAX54F5pkZ4yYFucvO0pOXAYY/6EWI4X6SX4&#10;CYE+zkhXPpwBzxroWtUfUpA5ClKiTNiWMnJXVOyT1cHk+cgjeeztuoQi6gJ6tbI2swBcDdtrgc5+&#10;0bFQG1el4nZ4zkye1VhzfTezuYwSXeXALcHTIlSezhvUD19jPu4R/DXUNWSeYyQjGVOT9K4NWrZf&#10;KLIzxtgCHGT+dcT68dvs/Md36rV9nWcizDYu9C9wM/aNK7pKHK2blg9BBGAumVddN3lR03NnzyAA&#10;iXC2nNz/AArYJWSU1I5vR05rdMdpVeuZVX1eET6lV5funDdUTSSzKXH3z2iO1bHpcj9pcIPBwbzk&#10;Xsvtg9XsdwBowCHcFpjF3PmXn9tM2WS6XPT7sfIMVwnz+FdHyvmUL2zmOZsY3uGYbMyNoJ0x3nkX&#10;dReoleetgR+27Ek5yklg2tu51l5Ct3BAkwQLpzZ3K70ux385F3zqqtw5hDtqsu0wmBH5cbm6SAYt&#10;O6nh7tcBHYEtsofYfUbmQnnHZX9XjV2eeq/WkDLtWCVFGDp+csDrUiXTajm+sJe57J55SQXdRZjK&#10;7cZLK60HIyxyGo5U5Y2zN2pS6vuLjlm31Mi+Gml1h0Vsn2qTGhnJ3LB9u8fL9xdUSv1nHs1e3qhY&#10;icS/lXGwsGPw5V51t3GO/B/EVwG8KwHz8/wy/wCFDppppPWii5hTlbToBmx2ri3qkbdbB70K5d9c&#10;ykxmnx3IT5LWmNc67P8AaBMabmwH8tPrLYNsm1SUz4h34buO11eCPxJM2Er7OxZG5Fm4cx0fKySp&#10;7vO4icRkF1e4tOb0u2qR6DtJ9u+ry+5BAqrK249BzAfORXBxOBtiACY+dYnWlqE2qGZpS9MSd6+b&#10;S18VxBatXFlbORjC5vRn+mPxrWuy2UAz47pNIqz1u4bPHNmPT0knrS3oqglR9QElT2z3OpcW5Dqy&#10;SvyADGxE3D8Nc9ziXkCQEcHAtCoNwPtEGDUg+KnXJaFLe2aRVGzu9KTv2AN4g/yVxbUlJ3r8Yen0&#10;13JWFcfZJyB42+6vBajZc0ziaNplOn0cHATUUdLVOsWZboRy68k7kI8aDjeFbEyacZF3I32f9sMg&#10;QRgFZ8weeONZjWGwd6wc+zA3iD9+BbSM0rtsMtyajmnnca0glDyHsW9Ae45tctB3lNuW2RyDOphJ&#10;e5bDsm04CK3rfpvPqavMMB4HKJdoY1oU8pMVvGz1PMVJ7Lsjz8a6BM1LDnnhIYxxjS3jBk76A74Q&#10;ORPDmGMmNXHwvkrZ4yZ1ZBs8Gewq3T8wJcwWFoU4ZjZkAGM4sZEXH2kx+eEJHnWYuOYtsqiRk6Oo&#10;srcSdzc5CNHKCjQGsyaiu0HQVR9MtMInJV0lbMhiZ0ag4MMyYCY/MRIlyPgTLhvgc4IOmiRHBIOB&#10;MFAFuMvGrtJ3mPjQGXtyGyR8CZHkSxqXHVFLuG0Y+epkwGPg7g1idJzQgSYI1cCTjAM8H8NZVO8d&#10;chymKGXnL+mqTMB6isjiaDj4+oqq8JjzrVSYs0GxpcCRLncSTDGFpRp4hFDuJ7H31QBITiZGNIao&#10;AJD8d9PEJ31DHkSGRTk5M8+BTLahtx4yZESwIKBcBEuPg/USTxCeNADLjwJcaVwkfmp4fgQAz7iS&#10;Jbv39JQ+NBOPE9zgTNxIg0uNBQLp4PLSbjx8CRM6eQAvT0Eh509x9D6aeGPH+IgBn/LTJBqZu6ZI&#10;NADPANIY08RMjJgQA96OgkNIZPyJ63j66AFwZ40h6KXyJW8CnAeGkMmD/wBJIaXHkQAh+CBPfJwJ&#10;anH9VNoAlDt9/TUwZNRDRk1E8MmMmBABi4RMk/ytRM3PGnhk+AgB7k/IlwJXMf4lpPEJgGqAGeDJ&#10;+mlcwDP8Tpp73L9xM6fkfiIAXVx9xJul7/fSGMkeRBOTBkwWE90sCh/zp7340AEhuOfGmdL4WC6k&#10;PwJDJj/EQA9c78aZIQcY8d/4aebl5EcChktxj5+T4qAE4J3I0sffTJOZg7/UTIyYEFASITkYOBQ7&#10;g+ODpp4hPqqHGgCYPOl76h3B/FT38SNAD1z86WPvqGMmD/MSuaanAMDJ3IOBMkIoYyeBPY0AJxzP&#10;fTa+SEwfJdTPHkQAh20iDLcwJXMfGl+P8VACITwJlwTv6SeJcgTI7cH+YgBkgyW/4qXHnjSg99K5&#10;z8aBgiE+kmeBPaUaRBk0EAQ8CQxpEyEyJanAgCQvkg/GkPl5Dp7+fzECxDHjIpjf+8TPyJf0fAQM&#10;HiXONPNyfkTPATB3xpWxwfh8xACS0/1E9xqJ1MHwkASxk1AcpPDz51DHnUwdy3jQLJnuJD8Hlpki&#10;e1O5xqgCQiDfIRDbamDyZI0E49c8ACqZx5/xVDGRTB+OP/eNAD1vudxTNOMf/SUMlvv8aJDyZIAZ&#10;0APN8nApgyEg/u9RM28amNx48iADA8nGjzMfcg/ioO35mPueYrIzuR2MaADzPoRx6iPMxkQFmPGN&#10;XCVtx/tqgnDDe5byI8MfcUNmP8NEhjQBMgUxuoY86JDH4+NMAeUzUgzpnp44EzpwExoAJDUwduPg&#10;QcfufpokPPYgQBMGT8NTCExqGMieueDjGqBZM9PXT1zAoaRCd/8ATU4wmJXMaG3MCVz86oFky5qc&#10;i4mbmAfuJm5qeWoZHHjQMJhHHgUO5yMChkJg4+O0odzwKcCZvH8RLePHwIbc/wBjTNzx3dNABK5j&#10;H9RLeMFiNDbmPPGl86WAS4MkaVzH/eKHc7/mJEcYPn8xABIhPpfTSuY/ifUUO53E98/lIAmDJ/sS&#10;mIaMnx7anIAlDTwyY1DH/wBVPDIgAwMmodEoENbXP2FMboAMD/8AhFMGhrf3FMb+CP6iACXB86mD&#10;ycCGwKQgAhApgyfkUMZE9cQB9JL5GlcQAiE76ZSIRMkQA8oeNPXMCGkIgCQhbiPxqYQiGkU4EMmT&#10;JAg5CIlGg7wmNAAdwQn+UgJM/Bxow48aAk5mBAA0lv6aGkucamEJ3ENITGpwA5OhB+ohtvH1+YiR&#10;B40N/wAxLADk/wB/9qDuHGPr/DRghO5+IRB3ly57/wDjU5QB3BPBpoC4b/8Apo8S3wIOTORBQAXA&#10;71hVt6jzgZLf00BedeBLPiCqvG+DJ5arbhvj4AW1aph+n5iqrwf+ag+lbcZxqtvB6Z1anHjVVcD5&#10;ECBgBP11W5o3EYeBWRxnQdwgDH3jPcyYEBG4wOVfKkZ48/lrN+orEiw84zjQ1uT2kCJPPcQduMlx&#10;DgN+o+cEYDxwKZUEwJvoDR8A+oqG4mG5jYwK+TQjZ/KQRwcY02nZG3HsNsL9ZjZ8zphjemu5xj6a&#10;6QbzSXVDYmstPvASeUv5p3jhywJjCddUbD/Wcn1DDswHuAJ0yrjH8v19s9OhZmLJ/TxHo16zBG3/&#10;AA+qMJtPd7Vv3868E5wQhnK9FPWM9awW0KQsZazY7vq3XI/fXmpMHhBFOreX4TY6twxebXKtjrWW&#10;OV29yPAq3POWpkjcXhnUOcD7i6E4oGsxkMTItUp9xuw3zY3UQGn2Y4x4O+pkwHgc50XH2kTe3dTz&#10;epCQOcHcGgI3mAmRPDH7Mc3xUw+BipJpvjnHBwKhvCEj41M3hPDZ4x40sCGztwcasnkRwIDbwZ1Z&#10;G4x6CnFjJHBONEt3SmAxx5EYl9NubeONUDCHPP6qcgsn+KrhJ6wxjvGP0rSp84Z7yM5o+npqkuLg&#10;SYFYkWXZuTf3q6KI87KZMY4ACwcsiyXZ/I8D1ibmQEKukJpK20Db3Bi/YjQkn7oS3cppd2xHwD09&#10;TjgjWA1RNG1y8Y/S/OjFWbUByqXHYNjiJA4FqLlKb1G5dcRkOSahdq7rccwyQafLWPcaaITGnh+h&#10;I8PAy3OGF+RQqQQa/V99IRpqRPR6cKsLMir3pRFu7tDX12hQstBB99IfgURockQ063cYHGdZvgPJ&#10;Cj28a05+zkEcpAYJyjddQfcWb21+EDXJqE3GS4phB6eRDcaScfCYSYOQ9dHqbribSp7eCco1VY+W&#10;oZM5F9/plycm1Xnnp9sz9YCUzJsCCZTXdzD01qlUbSKLZsjv45qJ5H0xiXjy3eEgJkRIk8cx9dci&#10;7kyIxth2ieealbkcsm0CpO2HpzR9QqoY0yTmY40yT3F2iU1KrPPprrW2Ewgx20yMeBMt85MCWpcw&#10;L6RD0wb8hXzZ/J+25tKmF+3vBRCVJIj1HTTs2dMTcu2VIf2i1B3vVnqlz6kpiA0nfb5H8PJGuidm&#10;dcTFmMAX4Ct4+WTSyQLN9uG1CdOaroecS09wJGDa34I4/lXpA8nFKSqXA7bBnIK7bELGvK8zgHTk&#10;x7N1p6phXdC3b+A8jPW02cN3Lzt1gDIT7zb8fiXAe7uY+hy17X7QKXoKrRvo2D7d4/i5MnhwrE5f&#10;Rez6Tyl85vtXGlqat+P8q6jDLlwokdGqPTOfz6Opl2LPMglyAeCMHMVOKNdFVhPJK/cnbM2NsI+X&#10;dLjjWTDlDZzf17cfxV06dazi3JqFIyNmwz7yC5cErrT7PtKmJrBBxy8onI/k7yzdwNyHJGta2F1I&#10;yltTgC/+6vBFbOfkMmheYm41nJ8aERjwLQakk+4TZ828spRKtuG6p04vAQ8D28abIH0wKUMhIE2Y&#10;mOD0JmmuokPSCdlZlwQmyKxOHGMizkHH6FaO1MGSNJcP0NCbt2QZdej53lrPXhMBMauG8DMyyLM3&#10;5v6SJCEDrqz7fvfS4LFH4kKSSWmIc6wSSSSBIkkkkAJJJJACSSSQAkkkkAJJJJACRduTBnQr0+hf&#10;YD4EtyhynFjbvMCZuYEm4xx5084GOPgUBcJvMCR5FcJO4LGTAqIMdkisbNwSAmPvocCTbG80bTJk&#10;dg54+mRYbNJWRm4wRq4N3ntII41cKkZtnMpYuYOPlKPTXwLe6Y+4twDyIbqQZ4E8TIRPEJppyiI0&#10;LZnXjmQzEBoOmu0pfVklqRyCODyvaR/5i88W7fvwKyS+oHLAmOA6Q5NpaibUdCVRPGUkI+C283TT&#10;0nriQzWnDhmWmZv92IJc01BUBZkTHHxqtt3hEJhKDrTfpxtAZOZSBnAC3GPSuLH3jhtGq5fwKGeM&#10;iu04F/yEPJbhuhu7kUwbwsY8EaJMx3sicQiGz00iZB5FankvIzbYIwW1VbZI1OUExmQZskaRHlkm&#10;CPUVbZ8zBGjDga+uSANmDwkeSDgQe2ibjmKE4GqFE4yMaQ+Yn93InhjX3Vv+YDRwYP6MPEnW0amO&#10;Y8CIy9vjzpGrvBftFgJw0UOGAglfHg3HHGhrhuOEaSqb9x+wOPVGnR24ONRgEJATIi0zIM2dO109&#10;oaADSjTNvAlxkTyo19h9CVwdvOmcah3MaQx+NfikBo4/R3VG/wDFHDtB+hvjQL0+hOSwUfiS/IFL&#10;0k4QRoYMavUjYYL8apJMiNeicxQjwQehJduaDkE+fvB3MiqUcf8AT6U9FHcTPoX1WngDneJ+JJJJ&#10;okSSSSADMiJgc+hbq3Jg4D8zmLnOAmGP0RLY5eLfGd4R+WsfJ6V+DC6GWntDA5wICQg4CquEmmAi&#10;GPHHfgU6dC4u0wtvBKkklaTOaEg4092hjyKkCnuG+BRgmwI47bkQwjdWJd/mZwkm7e8RMkGvoAyQ&#10;ETAJRGeBM8CPEGn2cvHHxqS8+g3d8Q0zfs8atJG9lAnlsqUh/jqAGcOMfAmYLnGmu+nhn9MGVaIo&#10;scveYyI8TOs+GW0TFArGOaJLtCxIYuJ7eBR/Og7dxqZEYfyshh3gpFp9LhTbPfCYO/01fCSfdnOA&#10;3ARZLT843PIZad9pN5HZUT7S1FJVZpL9zJjDqQeYobeYEjvwR9RPTBwSPIoY2+MgI4+BUCHiJ+oi&#10;UnuQJm5gHgjRhmzx5wqd7xwpxcjHgVbG3IbjR5wQlxLfBxkyaaAE3k/jRIcnbcFhI7jud9PN7nGo&#10;nlqUkN5I2UY8iTduOAeCNTHBL3AntzJ30i4fSJuzR5uPAmW4y286eHNLI8Fi4o7h9AYJK9MHgTzO&#10;aEYZLFy2VTBuN8bYAgKmdzHAQEffHy7icgHJBvamP5Fm80ebsTJwEWtE1h5AfUVbmFP6ePvraS8y&#10;5qTNxvBwEUzs8hiYw6aeeS8f041MZkIbJHxqwzKRM7kAsBkSuXmx4O+NB3FsxMHfUPtwgVRSABml&#10;wPAg5CYx4++pk4JvOeBVXfMGSNMJwkOeEbZ084mg3g8/GgLi3HwJ4cvJxoFhJuQgSK4S8baNZXNC&#10;YOBTGc8JBkjSnJtGpcaQ8G2CTIhrhuO37iqricY083mBLePuIpC4hkZjjQ0dwJESuDjS3e8mih4h&#10;LymN2bnuI9L5OSBGG47KzXTTSTCKr2coZB4CKZNJwSAuRRAbw5zxpNzfAdQol3BxjSb5CIO8H4FM&#10;ZvB286ALsQeBDn8zbtM0Sqr+q9PBAqM5flN6cyEYvXXuD3zVKLFN6nI54VUY4vTEvxJbak6L+7Q5&#10;9r2s+8/Ekkk0QJJJJACSSSQAkkl+QIAdjUwedQ0/BHppOuhQOuEPRDGONNo01A/G8CuErBgGqozH&#10;jItCJu0DZJfruDUFEmnNQhEZhzUOVCf4CHmk7PpgNs+Dj9OBdP1I8xynHAe5APqe4uHRlJBwq6sK&#10;3mQRWb+n5ah1h71g9FRoMveDjc5ONdRUHPJT2iCNzwdMfgjXEI6g5EfLjGtmk9UEmQwR98a+OTuj&#10;u6bBtYcD7RwNuDpjWeyuaOYM/fSmkwIbPGdU8kw1OfbjTxLyZPXg347PmLPWbgbNzgc8gi0Ls8kA&#10;8ffWe1ZrZ7GdO7p8CTgm7E9xTJHUA2eRzwLJm83LBpRp1w8JGla6AbBOKsHb9mOq23mBHOeNZWRw&#10;icomdhfsC3zB5jyRpkdyBsA0CAvHGNHpWQgckfARLcBcJHUDYw7LxPE3K5u3Lj8xVWYS8ehGE6Zm&#10;AyBsR99CQDw2ZICY7FxMvG7Y3AlI5gRzk76AziYE3nAgBl5J8Zcmmj0n0R4I1MG3vMscChyuYDuY&#10;I9ONTix5xL9TGFMzgZDDyK1M9yuY4Doa8bkCTHBqQIGGP3C3EeZvMGdWqYScceeDqJ5vSZNDQX1w&#10;Ck84IEf1Ey8mmMiPOKfsj8uMfTQEkvI8zhQkAlcstsfMQEYyXMfcUMY3MH4aPS8mAeCxcRcAeZzQ&#10;sA8EaJDIPjeAyWkHZt7JMcYMi0hu4ZOW2CxkRSUJeVWYblG2sh41nrgeAiuE0ZkC5Og42eMmdHaB&#10;weGRkZlg76JM5XjHjVPeewPcHcR6TuL3AsuanaHIGZpIx8cCobxmMLnOtsIPGPAZZ7M5OSDjSYU3&#10;y2DnIK2RuTyEel5ChFnTLclkeCNQ5xMBwDwLT7glAHnE0xkU2nJvi+dVVmPfyYYFoYJWzYjwG1Pp&#10;qbIsTwbfh7TThJt3A9Q9RjicPWjkPMXVkrqiXMMhv+xcRS8GMl6DjWhegD2bt7Pf6ZFyWaxiHO04&#10;+P2aHT4ybUdEzzbZJWfBx/uLGnm3+8T7gIltc1ziXv2Dg0BgqXTco7Uc2eXGtJHK2PUqz4iJ3M7W&#10;7azQqk2tzV+Pn24FlUc7cGJn9NxMPBkDfgjQlmPERdPChJjq29PA56bk5bG7hYm7cZuBTSSNEnFP&#10;vWYwG8zy1LbvO5GmXWEboTVjNwkA8gLaMSeXjgICOM9u4obh4PuJlnnQ5NigS+o055OO5HwKqzCY&#10;DTIyYyYES7Pxizr4lFQOdaVsbO9wIa4ldkisjcg22SBPOG97PGqBJW8Chxo8RngQcjMiAA/GkMZE&#10;YGzGkQmD5EE4H1IE83JqIk4bjjHjgQcbciYAYuXkyOX6mOBJm43YiskvIOMmNLAGjHgIjDcmAeBT&#10;HjPHrQJlm4wEx8xBQB3jiykzmF7jSmA7xMcCQ5OTjQBat8xjTI3hAlTI5eS3e5iTi3GNTlAYHMO+&#10;nnk4xjs2PxFVW7jAiTgmAYI/MQBcG/LxxgyKtuLcfAk3cYx5DpkkvJbvIAJPGZLeNARsyXMdhEmb&#10;wnBGtak7wcDayYFzy0sDMWbckA1M3gYeNbMOn7w8jHmfFXN80GULnB301KbT89s0iTsxuSZDq1Ek&#10;eAixOVzAgSY4F0hTZBTJkCCPncsiidtD07pDI3bR8ahjZtgkz6cBFZJxJyQDwWBKtkb4x4P4aB4Y&#10;G3JBo6RICLctn7x7GTcGx87ctwd3jWAt2YjNvLjGrJRdQElU+lTx+co4PM76hmdoDt6aU+SMb5m8&#10;tOIyaoyeBAWcvI2vhMfeIP8AmVqk0qSk42QJrBPBEg8wn8qz1xtEpiDRgfFsuPhZEmFa1Qwhs272&#10;5ggBcj8z3FpE0kbacS7dnnGqTUFeSGTjBG2OJ49tcsRUNovaoOZOTwRgtwE0iDL40+h3cKDi3bZQ&#10;/YNT5waIy/uLDZ7I2RiewHES5016ZbaOyZqys78LeR/yLyRqT2CbYwn5ZVs0WqsE9ruAF5LyBJgj&#10;UNuQgc8C21xUclnTYF4Ft7a1PfVOl8wbS1yeCNiJwFwlKmasByK9w7S3wkA8dgo4ycu4iQ5o5gbY&#10;zAKSPqELyVm+y+rJc/mIIJqe5AQup7i72rCebMZPIdEHaBrVse7cEaRMtX/hxDktqsOPyTCYuR8+&#10;3c0rY0BmhCRtj4NTS5auDcb1zrRyouD4nAoc0I2gzwacZC6dtIuPpj8rbkNkj/URJxMLLLAEHMR5&#10;44bQE5GTyxoC3HvhMmnB/gT7gpKrqG53TUNmz397gg6iPPJeMJMEF1wiUrpt62JjMxKM5EXE5p0n&#10;J2ayAzbAz80hPGjBKgGYed8JvB9VVWVs3LYmOO7g8tAaoHvJMfmKcuvNCeTynI2QG0qfCcR9QhUz&#10;K5o2YEsxvrhvLurE2YxNhYG3GqhPGb0N8weNPpSI607XkdeMmZAR6XwxjV2nG3CXRtsHZUvJGTmE&#10;KJeVLesHrMnPV2HtUvNrMfH00OwqmD71NN42iTztjOFi1bwfCWYyuaNmznGZjkUORzCYvyYIGPMW&#10;hElZG2TmISirbIQ9J6bbTJzjCxK48zvrq6R0XMZ8OVSqWyPcwj5hHIsi51pecPZIQDkJ93j8tbY8&#10;9Yip4G1mD2eMflcajclvll20XzapR49lcl7SjmonEwIXTbLz9rjbBUdTucDMC0iqKge1OTWPc+qV&#10;Q5PS8uDfggSISWq7nvEO8cxkk9TmHjjuqYzk9TttaO6u3pfR4zMsYQZE8zpuXRkPGYHwk/rXD+ic&#10;c9yveWzYEDm6SPmktdxbBK9ncpcyF9OHk83cIy+VjzqyPKLHGTkCQ2cUO9jbe02sA9UY7qQ51o0x&#10;OXy+XP5juwTiweZwJkkjlNzIC4rszkfZRL0YLfxCKk7VJwJ+IEEqBbjHzCcGNDoST9dbUU+fygb9&#10;vZbaaqIadl0ulxw2LhuoRVlvWD1sTBHwLSJXWjZ4PdrHMX6biHq08F6+wtTk0tMrlcrJ2sDHqXCq&#10;7VJUDmWzHBBpwK+Sen5dvO8wcY1SdoDPfJjggAmudV3D4n+mbbskn9IOHIIHJ9z6hXtxdE05tA2U&#10;ziomLNyB+4ZDLa3guCz8+D/xXnw3oYg2W8x6cChbOxuY6iAGDqaaVD4YGRdI3+M7RLlNbHWxB7y1&#10;3sIodvKcbORtb4xezuG2TGuEKs2fzaTvQOTAyELd01oVSesp2w9YyRha3WXiEMj3xxwKyM54yncu&#10;PBG+3h11PcXLJxjY258gOSpXbMrngxthggc6cdq7bHnWA1RRcxqEgAypjc+mmdrlcOZJOrLzU8vu&#10;ZFSm3rBuW5cbY1tacLDNZuLE9alu2Xtv6t8xC51rRLfMVwcbGxydtjjAsfmnrMTF/YvdNMk2sT6a&#10;jyXSQK12Ml1bkgioiLLVUlUDlrbdoAXILq6KHVjacSWnI2cjEzajF7STgvGXGfZb2cXzG4/LVko9&#10;5MrZ2bk+j8Rczk8YpuPr+Y04U3dOwG84bR5OZ9RHpfNBwEznuRrkwExmskJZMcXK5amNNp7yMmDs&#10;vlryDXlaVbt66cfAdcjJq8w6V22VA2ltMAggPcM8FaGNebU1kA2xdY62ucTwk4JeMAo4+WP3FW5h&#10;s/cxjvG04F6nyljfVqfBnxcXxHJZl3UtsNs9VeeSUM6Ow3ERN8Fuw3Je5GrhtsbyGQk3Zse3Bq77&#10;a78a5Xo+YDkM6Y7me5bL0lfdoFPzGpKvPjujCT2knyLrckhK2x2ELn2KrX8RSKbHMoL79sC3Bzbn&#10;uK4fbydVzNpVKjcm7bGMS3huOmG0ufY+BmK3qfu/tKh7K2bZnU4JlHaGEeqP50iFNlSe/H/0y7tt&#10;jx7/AHT0IqCsJDsupRjA5/sYuWLxrznFtIqLbTXDJiZ8VuyIXlj4IAqp+shXjmaucZn1y507vcQL&#10;1a68lVGz7tF4xKSC0Uf51kZZMpWLnvRp6b69sbjXKkz462e6j5j1jllOM5KzC0aBEOAfLGNZjtAk&#10;9weOPprMpx62UpjLglckdHj8wip1Q7YJqVux3iV2Lheov5UxHJPMOktDnI9Hi49fbZrp46nrUzNY&#10;+qtby0zEG7jBHYuXCjHc7il7eBspVIcns8bjljWJ7ZNsEpbdhsw6m5luktd+NYy82iTGsJjvkyPy&#10;+WNf1rybgOnxaNTxLmyapra1h6XydzGyBH/eJTSV6d6PUjVwGTeR4A9TU/YQcetkj6a6w4oAt5fg&#10;yeX1Ey3cOYyYIAZ0njzTycHKTMrkcxeObLMFyMnMQLN42b0PLn5DxvDiIYfLbeNGKs2TzptfeQMR&#10;N2TPmXS8a3j1c9lZJIyPMpl96IK0MfgWkbSKDmM1ZADftwXbpFjTcnW4yptq2nmy4nHIjj/ER6Ru&#10;BhGfAlUlHuZI5fQQHuavMQfcyRjBBBdwfEXQJdaWpfaXYjgZs8fJtIa8GMzIAQ6cCh02O9MWMBj6&#10;Iy/uLeNqlaU5G23CWsbkelqWsGBfXFBm8nG2YMufnJ5qpNSTRtHkv/p+4kNxeyG4xqq1QzIzenDY&#10;txj5iAuJjyqBs2wIwgz9NU8lUE8jOmZg3wNr0fm2xoC8mDbeeRkVBOWpvvMYwRrPa8qjc8kB861T&#10;twe5HN3CaWquUasmm+TE8aAcKTvLznHGutNm8vlxh3nhxDt6S5Rk41rVJkJMnoGYeDmkTXJSxJ9h&#10;O3jpycDcxj3ZstOp9m5bbizM+udVzb4/lQ2k27aP2z9NKm5PNplOn0cF0elaGQqy/wCmaaS+ThvJ&#10;WzneeWby7WONcl1ZXhY5seNnpwfzrrqpJeOVSV9BBxkEW4RcTyeRlmsyAEPGkQn1g530yY3rAjnn&#10;Pi4PhrQqf2kPZUy3ZgxEO51O/wDvLB3hBBIfBwDL+dXCT1pMY7DBgxFeJ1C5409+6CXFkbknU7e4&#10;zXRh5itRKLn07bbs29nbN/NWqUPIx28EyfCIYfTJyVZJoPnhCfJ1CDWZQPdcYmTZeSmGRzPH2sTl&#10;7twJ6n6snzCXbhBqBJp6vcVq3Ny5Jnu+V86uDNnJZaQEG/bwYfMJ4Fan+p7wgG1hsnes2zGNz1BX&#10;PGsBnlNkgGeDl6XMXWkwuTUZ44JqUlsWosrmkrsjO28v+RRUE5y6zG9k/wAOPp/6lW3k0cmIeMx8&#10;5Fs00JgyWMnmLJZgzLrvLBVbf9QWKVvCBc44D210hT+0R65Ze2HKTpW1y7I5e951hadK3m7NrMZ7&#10;dzmK260alxp002kTFg5wQeV86pI6gevCXu4QtxDSDZRk+n1EScVBKWY8fc6aoC1xdqfrCfSe/ZOL&#10;GTSUyoKbbGZSrdvaDE1CEurDZhWjYw8cGnANEqb2gOYCAweVaGpnJtPt/wBQmTij3LbPB01T3g3I&#10;R4I+D4Ssk4qTGTGY6pM0qDfCAgg/DQnaEODBJg2CIEcfHa0/cVbZkZGc5z21cG+zdy/Hjj4+naR4&#10;fq9z5zyTi+Ik+s1KEbxldxk2IfXyJPJW9NwAKtab+r3Oo3OCN81x+WrtL9i9TsyYwvhfUuqJ2aV5&#10;ZclKvMMZ2X3Kbe9pOZGJ5b5Y3PAtgrTbQ9qQmN4ATMLPUGMXjR5xsnqt+2wGmohweWpjf1byRjxu&#10;ZqJxH+4ovXP1I5a5KlKrWcNzirCRkOYN0hidREqLcOXPsz/kkXoE39X+mGDbGYG8RrMa0o+XQZ2b&#10;Hd4BiVsLM9Tt0ESUtU3c+EuFL7F2zmlO1ejdtNh9/wCrEqq8J9iR4AnzuOX41m7isJtBKTwdq24G&#10;+qMYu/GqHQ843yYnczK6SMnLJ76i6Jqpb/tG0egomRfL+I9Sti9BvXNicRvrcBBfnxrsun5gOMe5&#10;wHubvzCLkyR7bKLpKQsQvLrgw2oh6SPU/wCtRTEbI+OVFZ3PMXP5OE3uHQJcfm2eu5i/qOVyeVMd&#10;4ZtNVz/3KbQ9SNpxOjs20qFgGLUJa4Fj9P7XO2647KZgFurgt0hBd9dnU7R45cN7FAC3cKvOMl6w&#10;WrbR75vQ9VcOnfLCMgoG+CDTgQCaOxtmRzGDkGJEXDxmw/o3g9vy7i4q9azb4ybMj09Kj3HROYuf&#10;5f5Ml5ZtkwRksmrHK1YcK1xMBQVG+jgtb68KXTH0IFs0vpMknksqDH/aC6l1YDs/o+bRzoD+MBSa&#10;t3x5129NKTnU+HvjxiUkbfyhZIIF/SmiFRlR1rPFLupdYDafnBIHJ44NTlWxr0m2XzRy2lN5zqQa&#10;Rba8/ZXSZNAIT2zE1V1Fsz2mNt5YhMfdzcr3IMHmLoMZuqEORbtnYBCDjsRrzf8AWY26FlU2PKmY&#10;Pah6Q/Au8K02iSWWyF9Mt+EPd/2/kIvD2tO1qknT6ZObvthblxRv7pmU1FVbytzMici4ZwW4tgpf&#10;Y3Uc+KfdmJdMVu4X30NIzJLWQHMB7cfTtr1W2NzAcypQG7AESNvpEt9/3kbvcNNCdqwmbN5X9mKP&#10;wP7TeNuLl/IhuyOsBz5tvIQCxuLtsnfyLQiElO+9mmfNXDogvuV3xrlHao4c7K2R3Mq1ICO/u3fB&#10;8WGJO61XmBChNa2sMesozcuZKdszBbM4FqLxVqSrG0qe2YNSD4a72qj12JdHITwPJVvEwJpeBeYL&#10;Nn23OgRvNMJC6i4vSE3q3sZ8B1tPTUL+Y789XukyVbKZq/g9ngb6X51nu0zZeSTjPBGe5q8sS7w2&#10;DyOXSqlAM5aAtkheYTvqt7YKTevCAgZ6kZNK4uLdzA31ht9o6iZhldJ+o8zdne+y2dAjCDP/ACL1&#10;uptu2eNpVA8Pbg/n8S45k9DuQz7eQnFuvUJ8i6oo+oGQZdeMe5b0l6Oib1O4cVpCapVbDuRvNJdK&#10;qcsttOMgrQ/HnXENYUvKaeGCP75MHBdMa2Cm6gHGO8Y/m2/kXKI3E2nb19uYCo7riKmoMPKsbM5c&#10;dhBqQXeZ41fKXpcj+XY3+nATljTNP7NxtiMbx94j5tsfBAj1SVAWTjAEILj0nLH5CHbogUvpeUwE&#10;OZyC21b9NY/T8rcz6p95jfClbUZdPVwK1OJpZbH3998VyT/CsTnDxvMnJ+nBduj8eBCe8UHoRNHE&#10;ulTYEEepANcr+sBtUK2ZYAn5nLHdUztjfGTEMHBaXE9US+ZVDMch7lspdP4MC+7RE51Qe2V1Q5k8&#10;6BOIzlwDLdIT316TUP6wkhnEpfRziatRxjEXUHyf2vfXmbs32T1HUjk4YPY5eMuouitumzccnktO&#10;SeVAKNqMvtJFpudE7bCG7ZOotnezumKk/ruwIjUek2H8niWtVYNs5Ge8e21HqLlfYmSbSoYGe/XP&#10;L+T4i6Enkn3/AO8vsn7iiclS+2XJ2u2UOvKf7NpS8HUjccwhePOuXaPIT25489ojbu7QyE9xb9VB&#10;Kjqdydm2AIcvbi5nfWVy+jyUeM5nh943jSJdLkggWK7z6z6c01Q8JU9RHj37J/o4VdqXlcxloz3j&#10;+1OP3IFW6fpMhp0+fwWt1IUu7WkSnkwGzZYAnKQ4+Z38ePpp/wDTWZdxanE0/wCcOWz0xi50aDzi&#10;XzEzkBg2t1GW7cJ7irdLuHsbn2kFw3TGLoK7OJwS4ANjIPmWyrTSmsLgk4nBLZ4ID/UTMncEgbHD&#10;yw6pSKtuHDm3ogF9NM/Z+dP2WPft3C3KLTT3gWRnMHL9yBnADR5hCEWwN5gTkwanwxrPaXcNtBny&#10;+kQnjWwMyNoJdo6fTH76QMJkwl9lln1Ixiu81cQ7RNoBI5sxjCC21HpDJ56tTeuMb19LYz3I+VbW&#10;J7aHhHk2YhgBbgbitI7TSjyTeJHtM7NcnggY7xHau2xdyNXYnrAS6CQ7swpUQzE5jkhe+slldNjj&#10;GCBh1BXCIxT9Njjc+2MSj3cqs2QuDEvnFR1s93blth/ebXAtmnFPy6CSgDHaJHd6qz0Yxy1seBgc&#10;tm7qDH441ZK0eFlowRv/ALqMXsw/Pj8SjduhSYDVjPfJ8fc9MI+Z862bYPsf+2zk4dUcvb8wiyWY&#10;TAeuz7nMIvWj1X6THKqLBoW941LatSlwl20EtldDtqY34Mt4CaVwvfWhDmExbEOZ+cTdryuaiTxu&#10;QOeC0qHtQbzE0l7NCC5G85lsXArbq1EVNpW3lP7y5lTyDUuF0yCzwLQu0LLY8FjORYDs/qx7J9xl&#10;U19juCLbJ563jse8yAaDUgu/kVtNW4DkGA15PCMJceMJ9YhbQ1Dl7gbkYG0b4RHJBag+/jWkTyi3&#10;syl01ctjiHb1BkKvN+n9tE2psk8wSrfHLgumQufAok7rdwek7McTzsp7ub98Ie5i5heCOBcr7bPW&#10;oI/GeSU2cpIOo5u/yrDa4qip62nQDP8AUjtbsMYl1d6v/qt745A/nAOWXTGnumgTPVXoep4ydpPN&#10;MJPvIyCznXopTcjewTHeb9tla5fvqZTdJtpbYDAAuAer8+NQ6grgbD2aPTj8xCE+YwQ51m2WR5NG&#10;1v3yLl3aA3E5qNiYJxc0QiLWhyudTVsD+xwOOp38CyuuNkc2bMjxyea57t0d3xoc5KxGyo1pvPG2&#10;7ACa7jbi5nGqrS9SS5s9moWwLlx0K4T3415g7TNtG0GTzE7ma+x7uK02GMWSNDfV79aBzJ+1TTX2&#10;gLjmXFbCQqTuLLUJS09gKwISP2ODUgJzBrgmoJO5YT/s1me4AnLt8C7MpOtO3mQH8emBwLTJ3/lX&#10;K+0iaSmlXp3OqQ7gVoY/fWJNhVOBO03cIZKDmLx6+j37d4LVpsmdnewuowyU8ybTW46GUumP/Qpn&#10;q9zx6/m01bTh8VxH07q7Soy0F7NZaEGS1vIyCSkwmqb3xzn/AEyqy8kxYUeCOfHuR2i3PcgXEO0j&#10;aJSkqks8YM/bDPBFtkGX92Jd1bWJpZkM1x+UUf515F7ZJfTlHj3OBiUkwIITkhC9zGoZr90fjDSP&#10;Vnpd7BMX0c14LW8trXjVwmjNlIZ1gDpxvC8zwLB9l+1RzJBsTdHp+/7q6Q2wU/Lgve0r9uAgrg07&#10;+oWuhVnPfruScbmlJUaD+xuitvz515JSpmTeeRcXrztcZuZ9s1PZAVxGO0ReftDiG2c3us31Lax+&#10;Gb0yn+zxIYWM6mXWWqj9g72pG+NmxuRkF+Rbnss2GEkrk282r3TuDxwLsXZvUkpfyWVRhtN3RBag&#10;+BadOGcpYNscYBYLS8YzPNHMEhuqun9BWp7TjOS8fG3L/S4jiKeTSo20xAGMArN3+zL0GuSphJZV&#10;G2AXAQXlLDpeOi2bntJycTiMfTHwKq156whJ25BJGFpvvHlca0vUCpOPr6ctS5q2mb7bJfMXjntW&#10;WguWy2vzpbP5PVZpSd+8AJvH/ZvHGtgqStJLStMYLFyP/GuTCTSvK5IeMN1u2Hy7eTjT8Wj71s7X&#10;1BE2EqM39XF5Zu46XqOavWLMNpw6JzLfJBB8Vb4ar6d2Wf0M3Ad/mbtqTUbdFcg03szrAI+zTTwr&#10;dqTmDEodfy8UtlIKekIN4mDzmE48EC6ZHq+6uPucRFrp06b5ANHXA6nm01C2fFHq3dUq5N21DeOd&#10;FiAu7D1SLqCl9icukLIBpwe46J/Zhfyp71oJwOQyBiwYacDwX7i6nH4Gl2jV6aanm+Z5g6lVfwnm&#10;ONvqLrTZX7NJd5793TXNLeX3nIIIOouuqXp9zJB7hH960rn+ldicYjvHt56ubN7O6UYuZqe4EnLG&#10;MWBdaD3aBt7g15U7P/WYeyGQyqWtgCxt9P31ZK09ciYwS7BH7PpdNajsZFqs9wtm4yxtl4Y9aim6&#10;UlTI81YPhEMS6JyMRcfGvH8jPAQ+D8NaFVm1SYztyeM3ATSWektvM8H4i5KamvtjoSVL21hhvKyO&#10;R4PMKLlrVK42VspbJe0pbNRECPTIP31m45gOAYAtj8tB6gnhHgwQdwfT8fvLMpNMUreDgJjg09JP&#10;TRwRyPHGf8NVuXkxkVqb6w8/GPSTniyZJ5oRhuMEemj00cNplwHyDVPcEGbcQ9z99PTCVuTX7PAs&#10;SnzCu7ywlL6owD3by0Hl8wLBMcdjImW8nwX9D4STwg5aTHH/ALgRSoLjSJ5PB2rMYM6AyuabnMch&#10;7fw1jLytCRkxwHQ1vVBDOcaenDA7JnVG0Bm5jlIMGpAT9xYaMjmAgII+BWRnPHpmwMZy6YrQ1oVS&#10;U+2eSkDkINZuJJpqB25uAGk60eyEmNt+mjEv2kFflsuQW7heZ31lbxxuzkEHfGpjdxqY7FyO6ndw&#10;+l8nlPjmQ8cD7Pd0xrK5hLyNnOB/xreKPbuXjljg0/MIg+0ihyOXJ2znnf2b31FRoQzU+YYnK5e2&#10;cuTmv5BolPNnfbbY+4A1m/MH41T5O4cySYnC54OURWSn64mVNvcYT/qrqNITfLkGZSpvcCey/wBV&#10;ybVPfjcn3OD4g1ldcUWOm5idsYBSRj0xr159WTbhKpwI7Z8xEM9rTt99cvetOKnT1H2jExthHzO5&#10;jWA3PuRkNFcZ07uTPsnULkHBBKkKwbbtAAQ4/wB9B+3CRkxxnzoHUk2G8mJzQdQqr7t4SBd0uP6f&#10;gcW59bTcmc8vWII10Jsno9lMpiBy8YiIEhd2/bXCsvnBYCLvz1c3BJ89lQY9MLMt0hFh59NUR50H&#10;L/2mVHWbntI9Vhu/ZXpOEQ931CLz2mDPc3Nle3k0rSXBZPg3xafld9eSO1ynyQTY7mAFuBwXTXJc&#10;gZRzXPjt/wBp0PP+FiRqGLMrb6xFDH95Uy3u3zpEyEXrJ5YWRuMcBAfSTPY5Ix3oEpfnvxrTpPL7&#10;zYGhnQTmbjlbmDOnhvPGtU7Ls5LCoZJG5ucjq9JLLb3KK2RwTvpneCdxHphJyNh449NByN8aYFwz&#10;xp4gyJ5uP8iWmgUQ9RPW08QfgT1vGqAGRjT1vAntKBImdBOQ9SP8RTBj5EaZGNPQIAeF/u0iTcnc&#10;UPgTw8iCgmC5YEyQY0h+BK5/DQAz1VMbqGP+8S99ABLePGlqXPfTI8iVtBOPW9PIkMngTJMnxLam&#10;DHpoKBkY/wD008MeBLd/z+WniE5/gQArZIEreBLj/wCmlwfD+GgCZB0EyT9NL09dLj/6iAIdzkQJ&#10;fw08QaVvTQAz8ieHbjTPvpE/fQBM/if9iVvGl/sae/386AGR+BIfvp4Yx99L3FOAvfj6iZINTP8A&#10;4RLqqgBnq4EhkGl08iRCfiQIAe9xTkLxqZwcCACVwkBMcaQ7XAoelrwQaiJXCR8CAET9z4SZuJ4e&#10;TPAlB0EAM3OR/lpf9K2kO3cB/DTKCcJaqROZjg00yMeNPDJj40APEJ4wXE8PJ8SP6SZH7nlJYO+g&#10;CY3Jg4P01DcZMkenqp4aVxAA0mcedLUTxB8/ppfyIAZJ+Lppkg+5/uNPdPImSD+kgoFc8B8iRCYx&#10;4EymSW4CZ0APXMedPDJgJjUO4lcU4BK5p5+mnt4x9dQxk8CeGRUAK4TjgTJMhOelpJXNTH31OAiE&#10;HwX8iQyKH/Inm8fgQA9bx/DUPj/vCKZcx576ZJkIgBakeTlpD8H6aZ0k8Px/w0ALgH7iXBnT3Bwf&#10;wkiIGEN6mRj1MgM6Vzx2k8PP/mIAQ8iewDTNzv8A94nhj/P5iAHuPPGl76VzVzpXMH+X40APXPzp&#10;klzvp7+S7+dMjHjyQIAe0+BMj9zgTOBPW+4gWPe/zLamcChjt3Uhjxj99ABIfg5ie48kChwKYPwK&#10;gCZ76eH4I1DbjwE/3wKY3Jj4/K/kQTkwYyR/pKY3GSDgP8NQ/f8AxUSHnGgCQpWpHkg/iqHbF+wp&#10;gyd/uIAe9/l6SmMx4LEHLgTLdvgsY0SbjQAYbj7iskvyZ0BZjwKyS/3OP9xAB5nb0OmrhLx8iCPj&#10;tKty/wAflq1Mx4L6oJww3/2RGB/voCMncjuo8399MAmWycCebj01D+dTB/qIAmXMaQyYyYEzc086&#10;Q/fQBMHy1MHnyIOPoQIkMnjQLJje4pgyDQfpe4plzwdNAwmEcf5hUyRwmSEHBx/hpneO/HdQA9jS&#10;uE44ENIRK5jQBMuDtplw401D4+BMkIgB4hFDI4wZ1DJnTLgiAJm8f+mkMmPzVDuYODTSuJYBK5+R&#10;IbjB8RQ7mnjvpY0ATLl7gT1zuKHc1PMSt4EAPN7iJDIho7cCmDuIAmDyZPxFMH4IP4ihjJqZFMbo&#10;AmD8cCmDIho/HAiUCACQ1MuD/ioaPwKYP9zy0AEholAg+l3ESGNABIZNNPDTMCeHy0ATk4odz+Gn&#10;rngQA98iSbXz76AFcH3EylGljQAyRM4+4niEUMhMHzoAZIRQyW4+BPEQ0hPGgCG4Jj/E0kHcZ8iJ&#10;EJ3EHcExqcAO499ByZ+P8NGCEH5GdAXHuIAGvCY/NQ1xbgRIhPB00HcdfApyghkHq/TQ0hP/AFFM&#10;cE1D4Omhri79RLJwaXoc1ASeNGHg/wC9Qdx1/H5aABpCDt+4g7gfIgsIkT30NcDHx/VuKcoALj6+&#10;dASZ/kR55btnjVbcZCYI9RBQVt4TAP3FW3AycCsji3wctVsg/wD4RLAAuOvgBkVbeDwD+mrU8z34&#10;IFW3g/AgCtvbirbgasj1ASD5/wANAwqs4b6R1ksa2B4PTWPzDIT6iakWPbxjGlLyJlmRTJW39pwJ&#10;4FqmAxxjBj8pEm8w3axBBwEQeoCY7GBQyEJoRpgFweNxxtscfGgO8DjHnScPN5sWUIeDHAT8JB8v&#10;IQ3mAiAzweMmNPONFPPB+zY/LSx12gYpseBsoby2YmRQ5e49mUxnzEHwZI4IHg00NI8c3M61SYU2&#10;2jEAwdRAZ5TeNtegQBQ98xrSGdQNoJKdnY5mpcVDcSfBwJ4d23g7iCgQ86eGoYyYCIw4eDMPBABA&#10;h4HuYFMG4wJN5WQxAQQKYOVkgJnTBRdpOMbzj6a3KXsyRjwfpqk0vK2QRn+Jy1pzNngbZD29LmL6&#10;lJ8eYzNJHp/xFj8wbk3ldXVJMBxy4AbGdmUup41z24GNy5OaDpp59LJR7glwGM+iPmLWtqG0xl2c&#10;BswOuaXk43O/AHgIJUkkwJHxo7Q1B+zR+QxM6DJ9wTGoiBDxIg3HjQ9TBxJTSNw5Gm44E5jT/GNK&#10;0EkIY8aajgUseRfp4MedNuG6akxg7tjR0ZBmzoQ0g08CIwN+4ouL79S8JDJpqGQiQyEtnTNzHxr8&#10;gMuM6Q08TOmbaAGSD00yMambvpqGMngQBMGPGRPW8HyJbxp4EyPOrkAQyDGoZLi/SXICJ3GNJAhj&#10;IrUMg5kPBBpmH++q28H4EyzuXMiaAYIMoeNMjuXMau0neDeNjszA5nLIhvZ5GxORnSnDUpOqKH26&#10;MgymRhmTETg0vLp3VpzzbY5qeqwGcvrcBPyQQe6vPluxJG4xRrcKfp/fG2CDTN01iumRYO4egYtL&#10;mqPThvTdF9nHc9uCb6WpqxrzNqwbnfZq2bPrkA/31p3/AAP2kxtgaBbJOXqIxI/VXmxnON/NRN4P&#10;M41l/vZio24vIekKdhpbdtaOM4VcOCwEzoxL9ZdU7YNjdOyqVA3CaicPRl1NRcoEl7lgTAbTWpCy&#10;SZqbFnL5PGNjOrYXCcDey2wF4DmCuaiDyNuON6CMJ7cd1EqsrQk7l0qDHzmYrdz3Fm7dwQLnGrk2&#10;tVufEROq8s6o9YSkyMHsqfxg/wDkowE5J8/eWDkZ4GWCPjW2Dnn2ko8EDk5SOpWXT+jGsxeEHGPB&#10;YVaU1EhmJG+BDSKyEJp4ENt48ka/WmvgTgNPkLjj/piU9w3Qr/wT9PaBc28w9msqsPOL0JgZvTAk&#10;fj9K/Omg8ZSSRAbNOEA9JOnBgTSAEkkkgBJJJIASSSSAEkkkgBJJJIASSSSAHwn9MP8A8SkjcKB/&#10;Ql/Ql6q8f4H2wsXNzoizcIHLTf0I5GccGdZj9NfHwLEvNI7Qbbt76p7ieEt4ENcTAcbb30Bxr8pQ&#10;WucPbxjUy4QI8CHDBqYkX3xO1En63PpoiTOPIq3vmonxzAncSXJaBMBBpnxpmAGBM74S2dQ4/dX6&#10;q1/n95MfhCY1MJkGoY86ecJhSQx5CKyStxgJnQEbMiPM/AvvEB1pUErG8phjGYAhx2hWyC765p3O&#10;yTBGtIZzRzGyAG/cCqq8GO5j7i+JQOeZvMJf30NuFtq4TQeAmBVtw3TyEB4/EnhlwqWJhdyIkzlZ&#10;ONLa9egXaH6zeD0UXeQYxXoEyzleMiThmRuTPwLN9JWrfvFjzZoN8LHH00x6YBiyQKyyOTFMM8cH&#10;AhrmXlbEsx6ca/KpC7PDx9mn8D8oBhHBbdnuJNBkMSz5aeIzskz8Y0uAgDQJrRwDcZHGROTAZIx5&#10;EYmDdvc0UHcXIBp6uL7gAUDfBxpghNTGri0bDeDwR8aqjgY4CYFapvp+OgDNxIZEzgX7byYk3w0F&#10;ijjTSSScA5AnuAiZUhpDjJ6IUrXQnPlwomD0ow8HgIk8t2weNCmgB4F+pJJoCSSSQAkkkkAfsStM&#10;gmhG+VVeJOAjwRpT02K1BZbnhBmJjgQ6Dwp4bcZR44F+WPGs41Lhr0wYE6PwJYEYjaDMvniAHuYE&#10;yS2k8HqKGQabpoATbsMY8ihEHhT7R4QKZORHt8SYZG/wKWOYYCICljVGqdBV4ZJNy3FD3jUQ5JNp&#10;C8lOFG9Cc9MeJN/+CND6E8CNMxjj41+sG4zDTG7kgJkUXFr4mqHxsBwcCt7D7sqG3GSDjTzecYCJ&#10;GqQLgSXtnOSwmW47KPS94yNYjg/EGocwb4CeZAvoFbcTTAjEnmDYw1W3jPGQ6hy9xZImH5vNIcEH&#10;AMEcHAoY5pg4OogLghApbxjSaAvLI3mjmPJGnpe3GZyhrO5GPIjDNmSMeOBJcOSGN3HG5wRqY3GO&#10;PJ5ahyMm8vbJuNGJxIyBzh4x8xRlhMGNsHPGnnE0ZccZ0HZvLLbAbUgIqTMB4yZFP0Vhd1tRpzip&#10;BhsWeBQ3lSMt5xwA5iyUZHISZwJ54Ny8HkT04xQl+TNCb1wNsTGH8REnFYNjDBe/UXOriYOWye7U&#10;JGPOtNOMSYvrM34cw1LwT8xEt4I8HkXOrOaPQ8CPM6kewJ/RB1hpxJGSMedDW8v3bPy0Hb1w9bEv&#10;R6iU4rS8PIBFLhFySZMLcY7yrbdvjIpkrtvBnjjPbgUxnJyRkyJ3aEAF5cgVbeM8a0icS8gSZ0Bm&#10;krs6yLgKeNmQKmbwRJxNMGSBB94IYmNNFkOcOBx/OgIyYEYeM8aD29RfQCW+Y+NMkceBQ7amN25D&#10;cC+AJu4JcWkS+XkMPGqS3lZIFcJW4JATApJo1Bdm+QaTzJnUwaGzTRH9Rc8b5VSS+8TGrh2eJsy9&#10;9AZfy8aBTup7WjArmoc0Una3CFOCDbD99UCMxI41JeP4z+n/AONQPR6f6FvpTWYst+muu2fiSSSe&#10;RCSSSQAkkkkAJJJJACSSSQAkkk5AgBYE8QamD5ah8GVI8R1AzgTw0iJ6BHiFAelbdEphkGocneYC&#10;I9NBjMPJxqLzh9Jno25DEX6dgQfpwqxt25Ajxpl5cMTHAqLj4Vyxpp0bfGphBp4du2v16WoAHGj8&#10;kn7mXlxhQ581tqCmHw2z7cCcj99Q5g8GbPAssBcUsbgkCTSUm/SupB7sCAyp8w1iY+4RU8bwkA8C&#10;TiaEt4EAPzyQbrnviJARU6NEiPMeSNLd0E4CIRL30TG0xkwKW/l5Gw1+7dPYJoAcJ41Ymk4JbwRq&#10;LJnDeD0+mEyHO4BQk9NrhX3XTTXXw8PAEGlN5wM1jxpTR4Nzox9NUVq6HF7kaOPCamNSa6a6D79B&#10;4lxmTHAnmYxv3oMenARQyPMY0/TcwbNnOtqQL4fC0zhv2P7NH+oqe4cY86PVQ4GYmie5B01T3FxU&#10;AWQcw08aJSeqCNiZENpdnvjnBGrJMKXslxwJFwm8tQxstyvfw1MpurNwmII4+Aaz14QkDbGobO4Y&#10;a+eSONs2kTiXP3ONgfIRUOV24L8HfWeuHBApN6gskxwKge4emhCNnqQ5pqY0HmEwI5zplnnQ4Qac&#10;3eXuvbT0nmBG19ZuQbkI1MlbwkBFOUF8mji9njQFu8JGTBGphHmmoY294mNDgLVVntOe+gMnJ3ES&#10;qRuOBsCOBVuVuMDkGPgR5IGhXHMaZmlyAmdXxwNkFsDBqQeYs9qRxgGsxyd2wclxT544HBngWaTV&#10;/f8AT6FYZ5NBmHgVFW1CQImuNQoCW3zfOt7klAbzrGWBUQ9wlD7i70puV75KQbt5S4LmGQ5Uv/yd&#10;bhEWJKhJ9lDMw8YQ/UVbrXZ49pYm+cxsT9xdT0fTe5jwRqyVRs/HNZS+YQH5i5fSfrdrZr7mp1Cc&#10;ZtHnxVkrHPpTvkHOb8xc+S9m4gIWMPTXU42ZaTmO7TLkrH3EYmE5PZ5JOWu6xcxqlvX/AMTnnwkt&#10;3DN37R041o9RGaYpUrkmOPgVvmkv1LzfU8xXWn243NiCC0OBXetPTSQuxm6U+YONz0YOBU8jgcZM&#10;atVaDGFzggWY41UhO0KnBJ4PvwI9I5XvI8cHGobNnjVkZj/DVlxz9Iy4Jg+dGGc0JGlu/jUyX27m&#10;RAEMjMkaUvHq2TIw3ubz7iuEwlbaPWjAgCnuGfcj1IFVXDckCuzd5ZJZj4FM7H3keOABUAZju5ON&#10;Q9zx5Fqg5ONtzkHnjdlBYjbIAysjNzApjMnjWkVB2S5ZA3YFuO1qKkjHqIS6xIUjLxmONEpeMcHG&#10;hvURJnbjLgVBOHiEJGJB7mAudHtKAaDkGM2SBBQIZG0ZM6RHA0BIOyTOntVTgTO0CQZL+RPXLyG8&#10;BFamY20bLn241QAm8nJG2xwJ5nKycf8ADUOVzQevBGe2ocweYyZFOUGkSdm2MO9Ba+mjzxm2jF7n&#10;TWSy+YWeNXAdQDtng76TQAHbsx7zgj4ESmDwjAmAPAkMd7Wg4ENnjckAwR9xOA0im545tnNv1v6i&#10;p84GN49+oqS3eFg+RPDeDgyIPzePTCRuWGeNbBs7njKPRMfdzD5ZFm/aBHjbBGdVW25gJkSnItDt&#10;naUwmGno2kHIPfB44ONZXT7hzuwNf9VWqXzggXOA2n8RQFt9oScDJG5wR/S0lDmDMjBsc243IOVq&#10;pmeTwdy9H0/KTM4qwb9lkukj+IvrxpW2dUOWDnBAD2Umrb7i1Sn9qEujGeB4DJ01g7cbm5gj4Fap&#10;5Q+Md5mcri4sV2TUptZQXyVzCUmcn6kZOXa41McTQstGfQKSC7zOss9k7wcnHZfsbkF3mC41vDjs&#10;V/JbwZrcMQVu330/rSc57rCsHsZD2T5CLAZ44Ibnca1Rw8HLZifeQXAqn1RNGznIH8NammTb2xTj&#10;IIzkg4FMZvHMZMEaluGZYM9hNDdj4I1fo7x0+4zN46Dl9LkM5x37a6Q2Vzwckm28xn3hqz6Zeus3&#10;JQ71sNjMnlrATltu/g95WQc0JB/YRDg+EmXGml9R28TbJIX4wRmYibx/8tdxwQLmnaJUA5q9vaQw&#10;2v7MsfeEeuSYIwF00SGTdsljmLL0hK8sc51oSG3FG2x8uAavknpsZmW8xgt3Oms3lcrLc3mMH07q&#10;3iR0+SatgeDzE93ZEpBtFy+nO0cb8FuAfTHxxq+VA3bTt6Ds1iJmH+dMjkcpbc59/rUOYTxsz0We&#10;nBdWXSWgeednS0Zwwe0W+XpKkjptzOCHglrEt7maWeBHpoQhtY3H/Oj1P1Y9lQzxsz7vpftoB26Y&#10;y8pNzKnIAufZ7nmJ5xKxmbWTcHwldpwzmM4cnms1fbwb4vcVPb7lcPHAfIre6ozKfqGM1RsfJHnC&#10;sZmFDvZUTOu5B2o+DTQ2aStk/HZMBJS+WoR0X0zmmm64m0BcEB8g9LVV8Z1o5eDPysfmDRKYUPIQ&#10;jx2C6iZZyunGxMEYC/qrTvtPt7gwzmBIx4INSBEiXDExxgQ0cwG2vxx6cHTGiUncdpEB0w9RfoaP&#10;DZ7sO95nLGjEnbzFy5sh1NLmeBWTc5dAMFkFy3zCERKXzQbPPAC3/jUFxdQTJfMCycYIIH31E8zm&#10;A3JM5yrPXk07Se3o9NEht9THf/DShxMJUGoCAL74XgxpTCaPTF/3jQd5NGQSZAXI+mobd4O2eOM6&#10;bSJvHpwzJGTWPcQF5S94eDSR5vVja5gCD/GrV2fvmtHaH/gQ8KLTGfsOycjxx6lv9hPS/Z22gv7s&#10;xt/EW2PN2ZjBBAARLihs5gM3JB+IJKJ+jSc9/Z9ywc+0o84bsoxgDHzlpDyVuY88ABanm+BDZPT4&#10;wkxm81fHfaUj02raZxMGj2DRNpwICOTN2Ld655cHmeNdWzimx1I5Y7yC3AMVq2JVCrNkg37li2g0&#10;2Q/3F53pEYt1fD48PBrr7TuoTrFWfMclU2zqeauTwS1iXAQvTXS1Ny+q6ezxyq2YYuqulqP+xdGS&#10;4Ab9yMfLVPnG0ySzIh4INMK7D1nKbt0e6feib9f3jkusKEnVSTHfJqe5GqHMNl7JnfjNp212B2gO&#10;fOd2p4BXBup4FW5XsrcvJjgmQCuIB/kgUbpzo3c19Ey/Vlrds5dpfZ2WdzEAWzG2FdjM9i73dgM2&#10;zHd4B9QvGuxtj9N0wFt/VsqEOP6WddHilDJmPHYEOMi5HM82S/LOthcp/dYeZzjYHMZaQEAbRLmm&#10;Txq7PNi8ho9kd+8fXJhzBj99EttnrINpO9Owk9ohh6TlyXggj91ZLbe1PKTzKCeFJGT7yQnH8o1l&#10;u9YSVIZIkejwlyIURXUV+9xGcTCc0wHfnky1HJOmsqqTag2gbY2x7cfS9yBPzSnpVG8PBGYo/hkW&#10;VVDImW8nwH5a7bDugdvpzmMnafv/ABEevNGBXunyTGcWGb85bKJ0R6ZdJG4HIZGJ59RayTboylQ8&#10;cFHMG60pGTZ21IEIhbW5INCo+n6ckLYEcABDjHzCFRgdUSFy2ms7NpwN9Jef1f7aplUT7F3OmMa6&#10;J2X1BJXNFnZzIFz2u4nTcY1kWxg+E9O/X8pj9SVo2fkPA2AXHd/YVbZzh6zlx4A3d6cdP3FuUwb0&#10;xAy9gOLUL+2qSNwybNjxxgET4itS7a/DnPOQ5pikvkcxfkOY13APmEWzbOqpksRTtpix0fNVanlZ&#10;4xns2m7YiyxvUcubE0QXPqqV0PWcp/Bx6DoT+haelksaUpLWQDNjiJc5iAVBR5Kh9p34VnlNhjXH&#10;9J9tP3uONdgStnMZDTG+OdOAl3m++uC1wGsZ3uSPT4zrvWapKvw/o8JyXtAke5k3OxrdT3ENlcvJ&#10;BYjWtTiRvX9jGC2d4W5cL3IFMqCYS5huMqbAz9Qi9ahbSjzGb3bA9T5BuW1nlx2tQfuJPJe5CSzy&#10;4CC/cQeXuCM8gdQ1pPNxkjHn1LiQfAb2XeIA0HANaRs7lc23kDNhqRkKmW7dzuwIA9RdgbC6fZSq&#10;UnnEyfW7ep+RfX7R9Sk6c2R7L3DCXHeTL2h18UqqtUVw2ePTy2AGcYi3CdHB4kBeetRLjDO2Zscj&#10;jSIQq4/2ubbJjPr7BmxE3a3dQg1z/qxrW7glyRnbI4kDaxBKj7xvHMJ3FhrMhDX4I9NTHA5s8IC9&#10;pwN+WpjeV7tkv3F0CU1qrEENuMQehy1DI8JcwQfT/bRLeN50bH4ihkZ4OM9uAmkrwBo55u33bju8&#10;xWRmzIZ6dy/OLHzSEKqq4bjCT2b9RaRTdDzacNufbgIXmFU7gSc91Q4G8cnsn0R8tU9xL3IecC3A&#10;TzV05UFNy6mJ8xgeA3yAeqQawfaxWm+EAawIYR6YxoQ/6YGTVfVZIB2YODy1mMvuOXGdTG7NzOHu&#10;TUuK9t9ncxbDOaNiXTVFyVdwKbR4ltm2wd8i6E2T0m2CyBGbnOOWqrRey/fLD95pwcsfvxrSJhS8&#10;xbNt87nTt+4sObzApbazaxmFb3GG5EZvW3sYQW4/LXRVN0WRgy3ly+1upaXK9D7QJtJPZnntEZC3&#10;Rk8C72GzHBLgGc9QWok+skmo7C1bhyvtwmG5yE8EGnctC+dc07N3DJgWauXOpu7UumrJtwqTtWfn&#10;gCfRb8u0srITdqcnhr/MtDGh3a/uMVPeKfWlSNnLYAQgtq7bM5eRm2O/j04ydT3FntN02Savdbkr&#10;eKkZ4GQGYT24Fp/0yL+oB6XeOZq9PGE9uDzEyOrHMqcngCe5B5iAyt52bYDYudW2niDbOXIN5PbD&#10;dTx95fJftALBzjlJ5Y7q0Kk6gbOWx43nH0x2lzTUk0bOXvsALbUemNGJHNHMbnBGdOoC87So9w2u&#10;Hcx6fljEpjyaSGcEfa9vzCeNY/I6s7NGAMGpvHM8ask0cDkMu3yDnELy1E5I64hvKHGYZ44NO4pl&#10;P7N2zYe7TI5RgIXUtoxSdUTHdgP3gLdzl/tq+S+TuTOd5cnE4jJzPcUU2FYoKTlfapJ20kmNlmcT&#10;iC1p2lgJ3Hc/UXflUbMxvL8cfO8u0uIdolNuZU5PBH1FlwnVbZmdozdxMCwcByoO4eEjRhw30850&#10;BIQcA8C6hLxDxknjRKVkc9wBSKYzZ7zYjNwLQqfmjJsTHYzpDpo9KbSHI9ndT1CTkfqLbKX2Aaus&#10;fq8xa1szqgbzRCxuRk6i0gc8l0nGe8e3b5izLmtbuGn0INkez+XSq+Y10fxCq4OCSm3uwTlJAPlr&#10;H5htAIb2mAFuD4qJSupHLxzgeHE3uK2gC7N2cpYEvBBbddTVVwk7htBYjcsRD8u7xoa8qCSy0ejx&#10;8whLqAt5eQw301MfRHyyE/lSNkoNsbtxQeVgR6VyMkbbIC3c/fXPcrl+8+2OTlGHm27qVQVhNnMx&#10;BA2mpRwD+Kn0qaBtk4ptzrhg6izeYUGyMM4Y+AfMT0v2qPXM2AGZH9mGLmd9XZxMBx2IINQJOWTv&#10;pDoR8vOLdoGyO9fjCC3AiUn2VtoJDZCARDDFdXTlSMxmHu0GnB5iebuJdT0uBAGVb46cczVXC8ze&#10;sFdP051vLKIu/Yeb8vcEgnXtJ8jddCUfXlKGyPwLE642d1g/nT55BIyjgcF5YlWybO5/APW9n+qV&#10;d0mmSqPYYqMmmM07kle2yi5C9PHJJVcjGLUIT/Cocr9aidGnR43gC2OmMaxnZv6v86MO8Y4hhJq8&#10;3jWhE2Xkk7J88CDeLfTFnjj/AGVFk4URSq1mnC5gatpfNuG38Q5SxggB7S4Fdtk7i5v2f0+M1+ZP&#10;zicPXHTLwQKn15Rb1y23+B8UjrqDSl9LzqQyUEycgL7QW1+dZnLHSrVX1HvCc/MbJbZ8p3VTbhlA&#10;ywBBcjH0xcC2btB65GCCxbuC0xrzNoPaZNmb3BA+KSMhbVvuL0ypeoMEuBB94N1CLrXQqzF7pDeM&#10;xth4wg/1xxrAZ5T7l4S9yzcohBLpaVt3MZN8mVofljEmXEjLGXR07nUUSXtX2xRyLVm+s7DZy+K4&#10;g0tPuZFDrSsGT8jFsGVLZqwby5nfM5BkWGy9m2M5x2M5C2myddbuMJ3BJnKxv2wGxrWAiuEvnk+Y&#10;S7c2E83cN39uNEm9D9lMjuXPs8Yy9Xj/AGVWyNyPHvwf30+4el9YBcVhPmbl9A2PvnxC8f7Sh7YN&#10;vg59TgGDk9x6MQhkJ76oe0SaNpIyPjPbgJ0yrm8Y+0h3r+TprMyaetTWz5ToMY5qi4f8K2xm28uT&#10;3DE5YxLeNmey+nG0xlUcy1IBl0x+euJ544qcIwa5RwdNXbY3PHMhm3aU1u4BiLbWW+F9l750+M9X&#10;tlHuFKG7YJAYOAYuWNcl+tBXDlzMQSST8DcXtpBcefuqHsz9ZBtMpLUbyPTjbiWM0HtEZOW01cuQ&#10;XHswd6v7a4XGYxq5XY+E6DMuU1Va3mkTSgx0rskPMus8tW9XgxqZsPZlNMZUzf6YVsG1Rn23RdKy&#10;0OpG43a2MXuLnupHg5a23Zm+uOtUWkvTkUrbWeVuc3/adRbQKobSGQnMHqF3Yf8AiVqodu2jlLHQ&#10;tmcdP51zHS9BzGZSG8/OWyO0VtdWhSd45n0xBgOWzL+pwY40bQk2ZxL8D0DNhphbi9pINDR0W2bb&#10;8aM5XDogtMihs5gylrY+A+QZbnzqySMY3IzmjOUkBNQiQ5IHOswo9y/enjf6bJmK4IfBGeNYa3l7&#10;aBzvjnkk6fBGulq8rBtcfYNTpW1j8npsU4cnx6lstsbbxpKdoHFbqCvHLmXXmwCs23Kt+P3YVQ9h&#10;+SbH3kFyBxpXPIXY1YUuNhJTswg3hy31Rj7gFxDs7rAchn76B4xz3Sj+SOONacLdvWZbnbp6WUfS&#10;bKWtgWeDmjJ440BeU3NoKjvTj2gLjljKt+ounyBZAMbyhW7qenEvGZyxNY5ZUUgZXTdDtmb079yC&#10;2Zxat+5BAjG0yoG0hl2OPqF5fzq+EeDgIeM3JGuFduk47VZAmUByjDvXs3vmQ7aHIOzNnY2U7kO+&#10;Nj3IP38a5v22UfNqncgCz1IG4iit9xU/ZHOCSTsOThfFHA41XJF0gSuGQXIIIAW94UUz+mXU2nHL&#10;iV7s2Yy2D+ziVDnjOyM8AQfiLpbbJNJSEgN2tb0S7cJ7i45eVo5czbc2wOX/ALxIxiTFcirbNgbs&#10;7LYEZj2wjF01Q5fUDacOT4AWwt+WRHm7jGN8G/cjGIpFVRkbSce4QAtwE1Ce+tUSPfahk2cgjMAv&#10;01pFyYz4gGwQbuHqEXOrxw5bPWJnlrA4dXba60puXuXjIEf3dr8VNckcgMdjymWsn0ZuAYrnz4Fi&#10;dabSJi5ZAmrMAhtW+kMfzqybaKkbNpLuEFrG40rglj/Y5JlIWLODju8z/f8A9hJQOcVvZfI3Jt+n&#10;ZuMZdMfjUytHDKazp85sWwjKLUL+8tgnkwl0nH9nmenAMWmuV6sI5ePT7tphu6g0h242wT/TN+lc&#10;vmL+dbzKgFG16fuQQLSNtE8ewS6VM5aArcIxXLnf+ZEtlc4bSeQse0tQzgWp48CJbRJoR/JcbYGs&#10;Pp+AKHOqHeSU/ZH2i5kpzOTis3dNU+vKs7SJZNqW9Ijkf8o1DnFUDZjAz6IxC0+4plPjZGmW+Rgu&#10;eWMfAnf1ACVN7PyRtjmmR7cBF63bM3Dl5Kb18Q4GYhDHaXmmzp+Yz57u1i5GQWmMXgXV2y+m6njm&#10;wJa8fFbsh2icqxfwK5LtkKVVHV0wnA43OCM+QfMUxnPBvLHgIlNJW2YNj7mC4by1iY3FTwWA9+70&#10;+4onO+oCaTPfWAmEuC53MJ7j26LT8EcCsmzva5Ngymz2GUgW+mQg8Eau3/CsbZzvjn2wxBahCCW2&#10;SsbJg2Ys4ACbwdMdpW4ya3t9OIc45L2mVJWk7ku4M5GVm2IXys9lcoyP1Y6wnHADR8y1gXsMS4qG&#10;4qSaxuQBbSr2LqOSYEjopbG/iDNvcc90H6q8lptsCO/vD3qE7i6c9ikjbBpKHOHA38u3Y01EzMT4&#10;mD8qZldJylg2BAb2iPzHJb61EwkqPpkrOsKnn0xfRyqVeyj07j7/ALVfJfTbYJGLyZHE4M35fzq+&#10;TCcSlmM949u2LUWJ9qyGqnoIwzwv0xijxp+8NTumwS+cOXgzmj0w3dNDZxnyR8BBIkN5LmDLdoz8&#10;vqLnvaRUgnLlizvi1C9UvAhwii0pO0yj6cqFseVTLqXba8MZhKyMJ1NWf/Luir2qqAeObMcZ7fK5&#10;fAvJfbxK3MqrCeOYwW4yFuj/AG1z0L7NL2woradUbN9vjKm5Sxk7Z8Xeicxz4PCu5JhScpqqXMXL&#10;y15tzvxx+6vA2VuHIXO89zy12BTfrQTYLZiwNqW7Vu53PlXTuqnK/UaezJO0pg37EegwXRxjdaZP&#10;GFadK9sEuk9Tn3x8JvH2UK2Px58y57k/rEEfz6VS15amEDgotO3wflWS+t5S5JDMZGbuOLtsfgWW&#10;53TNjrZ8x97XcO5Ntm1AcdKPpqzPcCQQiDu/OvJfapPJjUjk794+uRuP3IIFdtsHrGb/AE4xptta&#10;0xC3kg/5FidsjxsCOM+S1dIuY5gdUO0/pg0c8cxy4DbuN/8AAt+ke0B7MpD2VAfeILXU7kC5jeEF&#10;GTBAf/sXb2yOTynsmRydsARHLzVc9/8AZRCm7VY7dD0wrR7BReCx/ZSjuC9zgXkuSpHrCYnjg07h&#10;V7hM6HJJKjfM9x3hruvL7i4nrj1VyTKYneBOJuEhfyfsoRNUpu4gzHOaptiwPs72mEfyl85jPbjZ&#10;iWM1ptknzkmCN8UkA0eebI3skIcLN9vAScy0mqX2ZkqGotw5YeoRJmzIq22fKdpCycuSrb+IzD/i&#10;JMTNjwR3cZFv2x/ZXUc+lz6fM7ozM/u2lxrWpp6r9OS0gP61Lg6g16BbM5pIWzZiwYMRDC3EIVv/&#10;ABIS/rlfZy3/AKgrcZ8p45uKgqKCY4Jkf7vc03K6K2d+sINmPdjSrIMXMH4+6uxtsHqxy6rRnc6o&#10;zDu2yNu/9SFZXsfpOXS2Xdmv5ULfW/MuC41yXMFUZVjI/pG1gM1Ka2v/APSESYV45nFBTVyYBZOY&#10;fUtc/wCVc6Tj1tHLNtZCC3bFbGMQoP5+JegU03J4y3Z4ARGvKtl768/ts/q8Mo78yk4NAeoQaRyj&#10;zZj47q2QPiH8zw57Nz4gv6v9QPa8qc5pke2yZiK5IP5Fg/rEVgOa1OeDmNW9ptpe4iVPytzSspfO&#10;Qvre8NbZB/tqk7TJWNzJWMyCD7x0/fgXsLsmpnT1nmE2F5hm8jcMnk+YwMAbvqiXtVsf2L04/pR9&#10;HHaeGeCu3O/BGvB+l95C9BHBx3V7eSej51Tez4FWv6jdN3Q5eJy2bNskEEEfdQ5KqTMRupM3qCny&#10;UkQ++acA9IZCrlGsKkG5HuzPqctGNolaVPWA8b85XEd25qoC3pPHuJr9uMYrpEm6o+mVzwm7CBAH&#10;jTNHjcuXJ4++tCqCm2Tlkdz1vLVPk5BwZA+b1VC920OQneCRLcbk8cf0tJIbMhiH6lvUWtSuh3My&#10;Hj0sHUIJXCR7N5cGY4HL72XqWlmpLXbRgPZ5IODp/nUy2SAmCO6unJHsfczh6czaVOiQfSWkUn6p&#10;82fvTwOTiZx/+Z41O6apRFeee7xvZcrQpfOGUcuBBGfWIXU+RWra5sre0NVZ2b+0TSujtcGdcuzh&#10;4VhngQmqSW3VGwbQB9mkBG20wk6azEcw38h8apJJ5eHrcatVJkHvP8RWuhVJEXWtK2SVk8hDZW3J&#10;vK3JwzFHfwWsHNVJeSsgXOOwiFNB0I2am92MyBB+Etmp+VkjIdsEG8B/1rDaPIOCxAbgJprtLZnV&#10;AwzbdpUxFeGK2S6o3FnknENYU3ubnBHx3SrMXk0IzyQLuT1iKbG/cgcwAturWoNcNzBmSMnlrLxj&#10;vqCwxT9aTFt1y4F0I8rxtO5cA1+26GJUPsui2dKAjjOVxMydPuQIxs3oslQkA2bWhwDFcIQq07lM&#10;8g0qG9sMVhs/HPqY3wIPbdIun31zfMGZNyBHY1m+kRd1fY+Y089AwjOIkHMGQSxPa5TZGbk8ygB8&#10;JyNXI+n8pz81FW4AdhdaNpDUbF/HqQDurENu20+YVVNnsZOXeJbQTUC5yHyER6aS9tMhgjjBbjHz&#10;F+uDGpTL6jw8Sx+ZbrE6c5r3NxxpnASL05lr0zGygHgVDeW7mRdMidZ/A4ygHMAXCrun1e2+7Exm&#10;0wkXJdNyu8RdyUHKyNmwOnbWXzDr4qrOt5SR9qsOlpxJyQfINZXtcp8ZpLj6yvkrnjm2CDuKt15P&#10;G3ZJ4NLGMVvSXCYWE1cs7rP1MiPOJ+z9TOoc0GrIMd4iRJfj4+BesnjI9T8n5EH4q3in2Yg5IwZ/&#10;LVDl7gehHBwctadTbfG9BHBqaqW4sSgPSeh3D9yDQyE5i04mx8bZse9xrctncrbRtsdhWqeDwDPg&#10;WW406knmbtEk47eTUtrCCc1du7SKfH5C45mkvI2IdacI554B+RMxqZ76hkGRWiR4Y1MHnUVSm48C&#10;AHsCZt48kaet408TJ+kgoIZBp63gIklbwIAQyJXC9zjUwbfUTNvTQAzB76euJngSgQBMt+BK3gIl&#10;qJaiAHhpW8aQ8mdIaAHrfgT3BnSufw1Dud/8JAEy5p+YkMmBQ7ncTw/1EAPacCecZCZ9OBM8CQx+&#10;BAC99TBt/wD4RMjz/wDqp63jyIAZJnv+NJPEtxpE9/TQBD4/xE9q9xIdxPcCAFp/BUy2oY7ieufi&#10;IAmcA1Dj5ae4EuDgQAh3LiZGP+6uDTw/H3xpm2OP50AM8GeDyk9b/ImSES4B5+BAD3H+Ipg+XjTO&#10;pB+GkP3PNQA9gSGTkJcA/cTPueWgAw3tpXMedQ25MaeQA8QgoODzUhj8CVz8RPY0E4iZ+D8NL/pJ&#10;4edPDJj4D20AM9JPXMBMelgS/ASHn/zPkQA8MemmeOwkToaCRM/AgBtfI/f4EhW9BIbdBQK5j/SU&#10;MngUy2ONDeNADJEzGniZ0yQeP4iAFjS0u+nhpD+vkQArmDr508Qnc0saZIQf6iXHnv5EAPbx4LWp&#10;aTJPAl/v9hM/IgBEJqZE8PPkUPVT1zBnQBMxpKGP/dtPDISProAXAkO3Hn5i+k5x8GpH8RTgIluD&#10;g00yT9NL+IlbwfOgBfOfmJEJqAj5aX/Stpaf7aAFpwC/3gTzfIPOofApg86Bghjx8CmcBDpn5wfp&#10;JXMHzoAeuEjz/qJn+fqe4nsaZJ76BYunggBbS409bxpnT+mgB65yP0kuPj1I0uDOnvn1I0APD8cC&#10;mW8d/ABMjS+dUATNP9hTB5OBDR/vokPPnQA83yDRhvb7h/1ENH44PKRJvbQThL34/qJdXHGlwE9/&#10;zEm/jQASbweBEm/kxoa3tx8aJDJ40AGGedWRn0PB5fyIC35eOPTVkb3EE5amY8A8fftctHh+DmIC&#10;zJp9VHhkGrACQxkjJkRhvbt+Wg/ATBzEY9xABLTgzp4ZP/UUP50riACSQyamODjTJP7xLgyIAe4y&#10;f3aJN/1EBuaiJNyd+DgQASuePTjSxqHcwZEiEQA9cweVzVDITB86ZITuQH/STJCfhoAeJkSuYyZ0&#10;zcx3/B5Y0zc7nfQBMITH10yRwO2f+Godzvxpm5qZ0AIhMY0yTOTIlc78aZ0+Dy0sBcGT8JTLmNDe&#10;DgUzVjyIAmcHzr6Ue5/D6aeHy8CAERPDJjJj76h/Inhk7/4qAJg//g0SHn+RQ25MaeHn+f4aAJgy&#10;Y0SQ0dtTBoAmDJjzokPINDW5MfAiQ/GgAkMeonh5+NQ/5FMHkQBMGQiJDIPuIaP/AODUwZOf00AE&#10;hkUz3Ez1Ehk1EATEsaZGTvp5ACxpceRM3EriAEQi+lHSuYEAIhFDIRJM8H4inAZjUNwTuJ4ngjUM&#10;mfOgAa4Ig7xEiZ+NAXHgQANITGhBP8pESEQFwTHk7lpADLj9xDXBFMI4Hb/vENcXIOP4SnKAa4Jp&#10;+Z/viUMg8fxFMITUwIa4txj9zqXEsnA7gmDzfhoC5H3IFZCdeOC75XyICQeDjQUA22S4hpB6dlTP&#10;5FDcZM/6inADuCc/8JVt5/eaSPOMmTmIC8zlwQIKACT3FVXEfjVqeZ/iRqtuPB+EgnK24Hg/DQF4&#10;PufpqyEHj/y7qAvBpZQVVx441XHPXVvcf7Gq24GgCtuBrK6gZkuLWiDxqnzxneGmAU9m3wDTLcmA&#10;iQ3BIMkaZcD1MfmKhIFwp94ON7Zj4CJTAdkhwxqn7xgJjgVwGMk1sRwcYxJgCkbfUQeec1TG7jno&#10;aTWIgnK28zpf2bOmXvLTwyDM2QUDLMmAaPDtxkPHAqr0kSbvCBHjQBapfVj2WkxwI9UG0Ab9tZgA&#10;If01kriYY1D3hffAbcaHL543t4I0RtsoGx44D51lkcY7aZ3giVQF+habeoiQ2+p7iAt5h40SHMMC&#10;YKLs3GOMmTpqGRxjc50yzeDjGDXRKYMxwDBHAdAGzUm3GZkCCDjV2eTActlOfg8z31ldLzxtA2wQ&#10;HtolWEwGZlo8lUJAyucTxy8IfGfmKt7xgUwmcmRB3iTeMK28Qj0R4U+7j9FzKonpRpoKHB500vz0&#10;R4V+pwg+v/oqSONRfQpNtLYJ4h6BIZO4mRqZb08aTqfkZR9hbjQBSAkwJLeHx0KAsQeBPDcJlu8x&#10;jSuYFP4ATLZLeOBDcCeueBM7xgTAGbmBEm5BxjUMY0PbnwOF+tNPHxALEcEDkjQFuTAiTgl5Q93w&#10;J4DxHCmbwhpBolu+PgXwCG4SgT2pANQ941caCgTwiTfmJkhMZEh5EwA9L5gMJMcYFZJPUDaMZwuf&#10;wyeBZ6Mg0iEwcC/VI1Lqjq/ZfSbKob7A2m6/s3vrWh7JHrOXZziGby/kXJezyt28vJgc3fhkH3F2&#10;XI687YZPvbrkZFyeZw+rNPT8T0HljJ+WfVEesWQN+VTXjHpjIsM2l7d3r10cbM9sPw1kFflLFMTu&#10;Y+Miyo57ikw/KWO4HaSNEHzNc2y1/ZywP6oeOY85lBLNHEY8yD/0IkwEONdlSpen3HCumtb3B1uM&#10;kaTgZICZ1ZJfL0SeS8cY0jxJA9szcYJiAMfJcaZES2qUu9pWdPpa54xqh3NzICOBbltceEqGQU5O&#10;49SMgt2ck98CckDmneMZFDJkInwNMOeBF9zHbPGgBbuMw8nTVddNe9AiDO4G/wCBPStmQxMCaBXI&#10;IF+xwRq9Dk/tKmOJHgX30icz4AEdG3RIjPAnsCcBW3g0HjVkcDVdN/4pGg8ZSSSTxAkkkkAJJJJA&#10;CSSSQAkkkkAJJJJACSSSQAlLgd6eCJREkASoDom3B3o0Dhi/oRwbvTwKV2mpalxLGPAmXBMBMaZG&#10;4wJE1lP4Dxog8fAkAeDjUsY0nHMR6Wvh4AfsGVLqJQQIuMY4x5Evx+8AO4yIkzGMyGzNPSt5ZX7+&#10;9QB4cvImW8vJcyI83JjGCNHmcvvDvJRQMjeElo8YTqquKgxkxx9REpwT2bB31Q3GfjViSZwYcON5&#10;In3YMBM6GsCYBol6BjLk/TUTiJ4Nt6iuw8jMEcHGqcMZICK1s3425M+pBaUczx1C8GjjIFze7iMv&#10;2+neg5KIt5fjbHN3OoNB2duPIs+70/8AYJC7cm7DvX7aDzicb5954xqLNHBHA/fGqpHcjGq4Uf2+&#10;nqUB1wPGPHzEI38dvB3063uQDwIRYxkxrSQnT2jAjvHfSI4JGPBGmRjxoQd33U5PCBLITBwIcf04&#10;l+anGpAo1Rpw+gfCJgjgUmBPRwYxqKHAjXXxPwMRwJv+lFYGZEiMMCZcALihwqe0IOBRDR/0+lNw&#10;w4l+vv0Jyc4JjUGJL/wTkceJfBOmgykkkmjhJJQQYl+RoA/UkkkAJJJJAE5s/IH/AMEVJMxxj99V&#10;xJK1QrUdeHYCYxojLHeMmBVYBcKlt3m7ExwJOqR9+haiN9TPwJlw3Tzce+Z4FM3MkY1MPGZeNkYe&#10;tpxoa8YY+BQ3AyQEyJNyEgX0RRoByNyQKN/SjbhuSMiidnkV1woHJKURngUTAmk59f0JRJ4baOLh&#10;RH0ygkEGZL1arQdS3UmSYno/p9MEStzNmONZ+1uQkwrTG48A70CgmmmghzRvZVVIPHnVwcOCOR4F&#10;W9zIEmCNCT9ilZCwEWkN5hvI8/GNUm5gsRwI8zeDuYw/iL4BDeKtvB4OBXB43FGPBAq3uZI8iCcT&#10;d5eHnVwl7dtcz8Cz3dyNiZ1ZBkJGICHAkvmmzJkPkIjDOYWR4+Ys9HccoxK27kN/4fTUdJZcPdoD&#10;3nHArIOpCwCwKnkZkuXoFMZuL2TvqgLgxcvZ/MQdwMkGSPUt8sitVxlb5FuNQ27McZcmop7gpK2z&#10;mg7mAwFpErk7ZzwKnkp/HrQJlu8cy1yCNUCyt1RT5AkPHYyKkjyEXTjwjaaj+oJYbUkjIwJn4FWl&#10;xA5JDb20YbjxkBBAq23GRXBmPAvpEWQkvHAMGO0gMwk4+4jDd4OPnHTLiYDChJOU8kncwDvQcCJS&#10;upCM0SbzDwKG4Zjj40wouLI4rCUuR4LGdZvPKgI8ydxWQdNjMPHAgMwpckHAv0gd1oBt4ONPW8fA&#10;luZOCNTG7Mq/IkDuB4FXDg1Myvcwb4FWyZ8iAA5BqQPS4FHI3RhmzGvw3UcgskvmBIONWRuQZiLP&#10;d4JATIpjd4RTuQWp2jYB5EBnDjBkjVbHOB986pk2mZ3JMPpUSIRbq8sU3qMcArIVnUceL0//ABr9&#10;wxf/ACl8LaSmsynP1aJJJJOJBJJJIASSSSAEkkkgBJJJIASSSSAEkkkgCUMifjgxKIEuD0ogNKdq&#10;Wo+4+l8kHgTxG6HY0nTQeTW8fpgTsczQy4mV90V/MRcGG7xWpxb3bHAqGMaPN3GngXzU+C3hIjdI&#10;jMiebtyL4AiExjwRqH2Xe4EYG3x5FMIz3ZAFQKAgskadGPBxq7M243KGzyVjbESdeLxKCq3E8kRu&#10;k3HjRr4ALAnhjJHkgTxGeBJuSyTGvgETdyQZ1MPPCxt7Ma0FvOJTG2wRgzkWbzhmOAmRfUa2dzQn&#10;AMabX76Uv/BXCvE/FNC+INMQeiD0pr0r4GpaGj9vFxr8IMcBMfcVbgU0bv0wZY0nVIwtLMmNa03l&#10;8ufsgQBtXlz3f1MiPMKgctska+Un01Sm92lUxBHHxjW5N6f39keZMziwD1bax+VjbP2wI3l34ZB/&#10;4lqknl7aWsgRwHF5gyJCe8LK3MG8lctjwRgE3jWJkJuZMnArtVBN8cnjg01krgmDjVjqhvaCU4cD&#10;jQFmzvIkztmbZ0m+QmRRHwu0r7O3I4XILflkVVG3ZXMnGrg4mDY3Hx2lnu7kjJkT6doAlMNYWPy0&#10;NbuMCZHdCTBGmXA/AkD3Fkl5MaPDcWS4I1Q5eTArUN5j40AkMOJxeHgj4FW7eMiZ4CKZcx54EH0J&#10;DmBIB4IDqG8mBLaZHkQibnwIKClHjxk/pXxBD6YvThXxGrNIZUSNwGKJXtdopXt1MrRWrGmp0RQb&#10;3dzue5aXXOxl2N233a/rDLy/GoUrbtoJUfAC3pIcRmWVDZTVppxrw7KZpktnFZp4elrtnrWFxlSj&#10;sSXy9zbz6isg5e5ZjwNgZOoNcmUv6we+TUAjezx8omrorrNvPCNhgNYKSDmLOfHcnunUIpMl2ubP&#10;xzts+NYuWxLi8VBubpm0YbmlpkXps8IR+2xs/wAQfuLMZpI20nHvgQXGpOZ44E/hnOTF04F/EQvx&#10;amtsOKqXotu/bPm0Z93ft+WPzlkQ54SWubK6krNpLpl7Wz047vM78C5Qq+TuIHN6M9yNdJy3O0c1&#10;1mvxfJqYmZR0ytv/AJACcPN8JjVbcS/Apjh5gHgTLNxjHnXpBwDnWkxmQlvArVK7hkHZt8ZMivkn&#10;l9nOlkQ8Mfj6imfZ/BnDqJOLnfR6X3A8f6iCgep9njyd9WSYEHAM4YAXIB8xQxtx6BlMeS/2K9Ae&#10;3q8tMAzGYMyQCxwK1Um8csyY79tTByccY8d+3cVJmE4cwDsx9NP7pPSWSoLbzWv2/MWbvHDaPgQf&#10;tByYiThvjzpLqQEOYDgTNzHnQ22pg26KQuHh24+NLAiTOVkMTAtCpvZ+9mRFlzZqow5KLQOzkZDN&#10;sfMVPmEvIFyt+qCj3NNykF7TjIXlrH3Fw2eNPhZPqVWLHuhVdwrYxk76Z4FcGbdtGPWQGaScgSYF&#10;YREMmt86Q7hsiZGPBxq1N247gI/MQBVSMyJkkvJBnWwN5ON5nCodUW7eCxbj6iLgpMr1VZBzBlHL&#10;s/PUO2OPPGk8k+AeODUQASkbwdvn51apg8IZt0hweWqG3Z4FcGcv08Bupy0XDkDLeVjMM+A6re54&#10;1fG8nIHP8VQ3mch44wJN4UDMnZkjHjR5uMcfQzqtjIQOcKmS95eJnPbjX6P0blJ5XKXLbGEHM5g/&#10;AphKTHG2PAE5cBPNVDpt4MI857ca1SVzAcY8cfAoKahhhs0o+Yhc4O4tgJsLmMFKdvNnwtPp3c66&#10;E2f0G2My3kx/iavcWtVYSSv5S+YMwbvHutsdpYrprZMuOtfw/MPSnd/QeS43D0LnOultldLzGZPc&#10;HL3jSGhtQbD6nYNgPI5UWytO2P0vMZwPG2OK8z80uCOBczzM+pu2PvIdabK2zObHbGBzOp76qrig&#10;3LPPq4/MFkXYFQt51BLsc4lRdP8AtI9dVUbeXTVln4OoS6t+Ei1Udh+Tz9rSl3pnJ4I9S4ssPJGw&#10;NE3Gtr22U+9k704YH28NeaMi5qjO9jJnu4BrcbD1q08JBJNNgmuzAjOSneRvhY/LXN8wYEuLvKhN&#10;p8qPTvZD8AsnLJaWO7WJfJTEC5YacfUGucwWecp+qJCPe9P4/Anp2S6yunyxkwGfFwdRaEMlkmic&#10;pLfm50Hb3IyYINRdCU+3GzbAgMAX4a7V5QlNpj45hMW2t2HzOpaSlc4ZXTmNpx+YTOtgnk8bR5IA&#10;WwfEVJnlPspx92YibhGL86iS4dS1RW27xk/Ic0D4Wmj0reOWZMcB7kBOZbV2o/Z/s5DLsc4fTDer&#10;vS8Cp9SElzZ6fsq7uoxad1Ou8sRcEpe4I8JrHtwfEQcbwkZDxwfqKnuCOTZ4/qpDmBAjwG1IPhop&#10;H3GkN3DZ+TAZ9kIiROyYM4QZOUqe3mAwjzgz9RXCXt2xrEZj3LnT76jeWgeeTBzA2PAEFuAiobfm&#10;YLH1FpDj+tXOAPHd5aqs8k7mVOQY9OPzEJcJeQxkIEnucpEt8bR5An1vMQFv95BvJ7gPho9vjKD/&#10;AKQ1aJA8wl/j1I/LGqeRv34AZ+n7i0jtgbnPH1PLQ0ZBmJgviJApyc5vmFSEjJrcaskjmhAjxtj2&#10;0ztIkY4HN4Kh7P6f7SJgvp6XWpEoLIOrJibr3OoniVI9NYDHpq4OKPl0qe2dUihuKbJvO8tgXIB/&#10;kRcOuALeaOQ5++rUzqyzYM5Bc+GqrMG+Ab5y8BrE5aAuJg2ZtgGv3DeWqQuNUmE8HMnII7G7xpnT&#10;uZNRUlm4I8Jjj1I+YQihuJoSN7k4Br80Bcbk3ZttDXtx9RWRnMJc2bXjHF8MZVhvtrkeOA6RGbmA&#10;ftN3Gk0l15pzirBzKxZ00m9QNoL8EDERI7v76zGTjIEnSGrg3IONtgj4OmilIi4u3bBDWIDadxTH&#10;Ej9m3mA5cZOmslcOCsHII4+Py1p0jqhsYl4xyjt+YkOT9Mcnc7hcJe3nUfthtOAahzirHsY7MABY&#10;1Mnm0htH7NBqW/LQeRt9/JejBcg8tZlH1DUQ6rtmGzx5OnJMAWNy4s9JSdRv5sBhGuuphJxhJg5c&#10;Hxf9SDyd4OB6ByYFy3qpyXOH3Wdw6W2T7M2VHynBHaHGTmEKpk4qSStnOtNRDgHzLax+oHkxeS47&#10;yM+cnLGuYybN69nb3AEHMXF5LGKkqf1Eg61OaVGbto9I6QrDbQyZuQdiXf8A6Z9xZvMNukuf5HO9&#10;kdE5j3eeD6aPM/VXnTwYO1X33cXLGuUask7KVTbc4GJW5hltkulUeF9VNVQvd4uEdMyeQ8z3eHiP&#10;2rH8uM5O2lt0lwvMIpsrpKbF65RhBqkJnyLWtl+yts/mII4DcvUITuQK47Wa5pCAYJExNbbD+8EH&#10;xmWKzmRjJyIENHG36nF+QsTjK4vUSPd/LwnKo/ayHjgukgGoRJe2jHj5kfTV2cPJSYmBmArNsT88&#10;a06V1BIZUywNmOfqE769Ch41vcOGdNMfp+h5+/4/Z2vxVobfZXKnJMDk5XEa/JxVhHjm9H/DRim3&#10;D02tH01sdHYZd5EmGximAtuRbN9XgVCmFLzZsPs1tphJ1PGtscVB7TjsZ/LKrJL/AGnPHaZhJ5qE&#10;pcsTs+Wcrk2RzqPPBwIPONn8+bNrNjmLt55VElubszBvEfmKt1ZvMA8BgcwV1D+qEO/pvPM6oKfe&#10;B41+0RIyOZqCCxc1V01UknbW8ZuMie2T0nZnTF4a6NqQvMtL9OyjVxH+wMYiyVHsOhJPL5KGYsWD&#10;YGcglatqlUNg/ZyQh6eqRbaOg5Ds7ph9OHnGQXMJxxrzSebRCv6jPNXnAuE5Nd10p7PkUekcwJ6Z&#10;Vf1TSNoFWDgegjbHt21ksvcEfzHeY+MhdNDZhUm/uTmbAufETMj3mPWj/DXqaDzh5tjdvjyQHthV&#10;kk7cdwEEfGg8jH7Fjj41anBB2wQd+70lCfkJTB4MxQYOn5aMfajdh2Yz3ILWmNZi8mmMlmAH4aGv&#10;Hlng1I+WgC7OJpjJj5n+tKaNxthggj01ZKHqxs2piahNaHGQvMKs3mk8cwPcntEZOoVfU94/Ty1O&#10;HA4CZD8zme4hpJgK3gg6flLMRzwcb0EF+5Bd1FcCTSzfjCC2HpjVtBCWSVy/GXHf5nm8ChuCe0ng&#10;g1I/M7mNaFsvoN7VTY7n7u1GXU/7VsFeUHJYGzELYFu30x/zJDnVAYzs77ONOgNoGNzSLqFWkTCe&#10;Fp5zvJrQwqk1pJxU3LgGjPu9zltu+ue6wmgnIwBZnK4dEFcJdRstKC1bRKoG2ZHNGfeDPNQa4drO&#10;o3EycBF3BrTKgcEjHjMflqryOjBxtu1Hx8l3TH3yL9aaJjHzVFrQjQj0sisPAgzrtGX7ZGzmXAMa&#10;R5B/eSdxcryOT9qzFjjBbD5Y11HXDMZpKCVNgCbgGIS4zP5qLwOj2IO6wsJukR9ZzptI2mOZ259m&#10;0wD5Y1VaX2sTqTuQYz3IB9MvAtOl9PkYNjwQAET6qyCpKSmMb29GxthWlHlwHKr4/Q9Eid6wjNsO&#10;xaD2mSGcOQQQMfaicsa9GnlJlncpAzjOXBaFctrxDoOYdiTJi5g425bi9htkfrCSGoRAYGBbe2tQ&#10;ncjwLi+YMW1SrIfwnd4x3Uq3Dz922UP9lZ1u0GpATVGsZnDgkcuYh8zVXYHrQM3Jp0BzGC3AMVoa&#10;5RnluB6BtBwN1s8s5PrYsez4jzjJwuma8vmzuT4B9JXasNm8xZy4Ey1XEbhZvs7uP6jYwR+aJd1T&#10;B4OO/BHyV2k1LV7iznnbqjz3ZtyRucBgZ+ohs0cEDfxq1OHGObTU0GpBvVtGJps3IaXb5Ge3GTVG&#10;NFx98kodNy9y/IBtAfPd6itU0p9zKpieC/ctl1CdzGqG3eOW2SA604k83ySglvxbhPnTycJN6gJK&#10;sgeMgtRXyi3G/wB9ybU3fljUOV0WyYSkDx+e4Z46tj/YR6aUu9ZuQM2AC4HBfzpDnFyC7Thw5fkv&#10;R8Dflj99a1I5oNm2BBGe3H1LS51cVA9lsxAzD7RGPSJd4FfJfPHttiaMHLLdIikdcbNOLmhriwWt&#10;Px41hu1Cg+3pcc0H3ofT8a0j7UdpZAsbZifyIxvG7a0YNb4nB8qy5sL/AJCXJtPIucS96Fzu0YCo&#10;9/wrnXZ2/mBbCPU1F2NXjinIJiCZbiIjof8AZvHGie2/eY6UlUEYBY3Fvle+sfJZOVG6f5fSNrC4&#10;VTVPYz5Tiyj6fHMnOAx7cC6KlewccyGCNgfJzUBkey+zk1b3UIuwNl8ncy2XXowcwXMWVNzW7YuQ&#10;dPjMMpqtyOUntiQ0q93NmcQ2rNrqe+ZZLVFWMpxng1DKn7UJgOWzqeM+ZcKs9kd0I/fJpLroSLVW&#10;HFTXbtZqkjlY43rHeT3NXUWnTy7G9O5g+6k0hj9yBZvT7MgbBo+NWqePJtGPGEHst21c7i03kJpG&#10;z/Z25qoh3JtNkPS+eNXDa5UjaWy6VM2fJGK4rJsv2qU5KqUBBMjlHAPqeNci7WNohKqmJ3MAN3aj&#10;0mw0OS20oc6otU42qDjsQB4PhIlL64JAPGa0O55XGuY2d2DOb9NaR2gO3jjVtKhN50JJxy4wwOY3&#10;2Ty++jA6wctiXg/h3e5Asfk889mxhYl5WotIk9WMnLLHGxFjHpL9H5OnKPmEpmrLBfz2tQZeP8NV&#10;WaU3gI+j7l1ZvQ8wHT0uO/gtEjcXRj1ODGgNUbSCGcsZbKj3HXwu4p3QijtCryrCtm25wHKPpDH3&#10;1Q5PT7l45AZ/yR9Mi2CV0myYDOZyffJmTmEKjzcbLgg1IEjtE5Wx1AQJLN/RtXLf+FaFJ9oDJzYg&#10;gY7ncLbGPxqk15UDJ+QDZsxEP4YkpfRc2c2I4wZ/M76Tss7hcgtVWbPxhJvMfs5v51ie0ieYKYmr&#10;AwLcZLS3JwznXWAUkA+WQi5v2mScs1Ec0emYZbQ/jrkXcvq6uOw1Ot2azMdkezty5mLF4YBbN3pd&#10;9ek1UVJTEhlwI3h7ZhitDbCycC5RovbIypgjGA0qzjFa5WTIsZ2sV49rafvp2b2cPKGP3IF6DT9Q&#10;xe0o9Mtme0CXVIPHYKO35nvqt1xUGByfdj8zSHb7kC5v9X+tCxjPHADRbi1CfyrYGcvZTuY+3gK3&#10;6vz41FNTU3bKDK55MB+3BMe5B5iDytuQzkEcenc6Y0erzZ+5lT0Dm/cD0yEUOVkbNnO879cMP9hK&#10;J+6WR5ceDxx8fxVWyOHLZsdzAct7lDIniPJjBMd5sCHvHT8C04kvHBuOC1qKdxQeYO1Ci5+G+Zzd&#10;JB5izem552Dom6i9Pqwo/f2QJbY5nMIuLZxsHezKq2MtZguRuOX8iETfLYfEPappp1J03MaqZAfs&#10;2O8QD09Xkqh15sPrA0xwG/hL04ouj2VNspVJG2oFmLUueNVutHmPIa0OAd1cw59TbFnW9FZ/iDjO&#10;YSP7H7LbMANZwW65J/KsZoOcOWe4vDMSkgI65fjjW2bVKgcziVMWAQZCOtNEqSkbJmykcb+aibsp&#10;eW7c9/wp8LJ9NuM+Li4y2EhrZW2d7TyYOZbIacgcsRdoEYWrYuPHHAuLWcv7HnT55NWOtaLbbe+r&#10;tXHrKUw/cyqCVHKR6MotQnAuopxQbLaRRbGZBALfbWp86RCc3vsj/EPzWM2tsz37eXqUAZyATeMg&#10;tMf+FU/Zm83CQnj+8bxd/Oof/DsjNk+jec4fT7kECodFkctvZgnL5if1qmtetZl9E2qxg8Mkxms6&#10;A2j0w3fyQQLqKcPOx6U9mPcjIK2MazGX0+5gbeXATTti76PTAjl4MDM2nGP9yDurTu2TnnGAydm5&#10;eOcEB8/mE7niQ2h3D1tWgAwHtxkLpE+DAurnFFk0Iw8doQhjXNJJWOmJ8d4b2iMd35L0fTGhL6hL&#10;zeJhtYZNptjjtM4LtojkvXXGY2bKttpx3LZju8vG61CfIs42sVQ5eToEEACjt+YulaPIOTyGR2WN&#10;sLf2lyQouONW7S/tHzGZ3XHo1/xAvFYs4AZBi5nAsB9YzbwOjCMWEt+9E1SLl2qNpE69hcxntwOC&#10;3dPJ8kKytu4+1VVgeTV8UkZHX5AwJ6XDnHoFPNoDmZUECMwCjevBCuLJZfT8xmudyC2EYvyLVJPO&#10;Bz7frLH+rG+kMnjRiaSv+qThDp3BFXPTXFhxzMKsZU3MbzPUMPl+BbBszp+dVaR9MoNSMfUJyVyv&#10;NCOX8xOGDju8xejWxtvNqbpzA54CCtjbWu+n02qPqXHMc42duWbKqp3NX33O6IY/HGuV5GR6zIB+&#10;YFuAl23416ibXJeOClHxjMbj1wIttt3IPeiXmDPJg9bSnHGC5HdtNv8AUnQrd9ZmTO6XbZ3WBIN+&#10;DY1iapCIO4l7maud8sXPL3YqobN4SWsrLk+s41SIwzrCYx2AsAfd+mIS2T8lkk8rJMp8COa/2fSt&#10;+BXCqNpDmVE3aPTCPlj8fzKh9qPYG3ZUF3enDq4S7zlZK02Zz5z7Y/4BiFc99KuqFlVnFufEwNuc&#10;S0XU7kCtVNjwDmoYD8v+eBB7kpbPWMAdOBvzEele8x7880sA9Ua+lhfKflYme/P3gN4MRrbudyBD&#10;aX2Lkfy588eHE31f286sknJjlJ3Mf4n0V1FsD7On0umr94cWNv5vcWU5O1YJckw2T7P5Sz7KCbUj&#10;Z8y6VUOpJoSVTqa4Di3VwXl/4YVqm0SpBSeUvpwEH/yUdbs2IVZK4k7IzI5plpxk1Rk8CO53ATul&#10;PePGzx6eAwBWR3bap9NyeY230EfAPmEUxvVkugvwNgZB9QvHjV2mhBxy0AQvrfVIP31qI2j8ncnq&#10;59nM5K+nDljcjHpD7mNddUnVEpnZARwMXQ/qLj/YfNMFHgC5Bc3cWmP3FuTOqHLOUgjZgEO50065&#10;SihybTcnkrvZID6xOWnmdPjYD1j5yLPR1RLpV7SY+caeHvNT+2QHtwdMafskTrVGnOJoNsQ8cfJ8&#10;xUNwMT+bAfxvsgxWh2kSnFLlmrKyZ8UflkQel6XJJG27QHuRkLzE68QUOqJ5UccxOzZzW3AP4SzH&#10;aRtgnUklMqZwPhOHV3U7ka36T1JJXk2O2gPcMMtshLWj8qp9YbE5DMnr40ZyjdE1Ul02WofelRhs&#10;0riow9lTh4+ESP8A5a1wLeJftQbOW16C0SPqDEuOawpebNqjYs3J7bVv7Ss32wVhec4GB7elqWkQ&#10;snaajqWnVFSbVHrxycLmR6JOoqfR+1iUv50eOWgt7uK3cGuV6wrTsqiwRvJrcmDwXL+CgOx/aI2l&#10;o30FjOQQracl28IO/HG0Ajl6CMN3AMXLXHPrMVA5lvYb8PG85imPNrjJnMd2be0GILUIRcx+sJtI&#10;HUMxYtm12y3/AJ0lzmkVLe4b9sP20PXk+lUtfguQOBbsMaPetBRbmajYzKxbN92e+4uRtjZHv2nk&#10;Zm10cY3Qi3PAvQ2uK0ZVPNnzBsD+r3Ai7yT42D/86RNTb9oWE3cUeYNYS9kwJu0GpbWe/dic9TKo&#10;cbs9PAbplVJcTC8TOnpJDQqXqx7JJixftj6wy3Rk99en2x+Vk2ujlU1qQG8QM9IY+4vP31e9nbas&#10;6wlTM33Ueq5+SBe9lL0nJaYlIGzAFtt0yJ2T+0xKxrrajwH26U2yp7aDPGbYFsI3Wn8irbiYEjHj&#10;v5x8xEvWMI9/4g1HvPHvRf8AtWfSu5AK93Fw2SRtIPkJ20XGWDxjPGbjJqfsLZNldQEkjnfA3Ruh&#10;lEUZP21kwHm7DDHBwE5a/PtJge3gqTBTNVv8fA00nrFSe0RlWe4v7Ahx/wBpGPxrE9vG1gjOp+zZ&#10;baHBpbyT51g/q/t3LysJGGC7qahLXuLWvWE2dknbY8+lvAz03I/8S6Sa5Vv6R/lAGqJGRgQDCVPt&#10;8O4FvOkLuKqyek2zaxHKnxd66ngV89WvbRLqVI+7SY3AkEIQyd+D/tQEm0ynO3p4aAHsTiYXeV3I&#10;1FNxjWNr+U1Eur3FmVzzb5Nmzk8EbERI7Vq4tU2N7WBwE9v04CFtDJ76pNSSOlHM6yPhDC46ng/Z&#10;WkOJXR5mVOBbPrke9C0xdzBxRftLoMLD6bbXH90t/eaUzuHoFS9WOYHJzPH3wxpTRvSk1vwQPhDN&#10;/j+dZKOrGzxz7MfeOn8i5X20bSOzWVmDndNW5LDKb3AuqdYaRUFaSnt7sptPBOI7pblrg+VaQzlf&#10;aTI+DqLzBpun5swGCdwH5i9Atk883yXb5ActnlL+cObMYqE2yOej4Wb1Kq2HlhtBjeyGfTRnfuQD&#10;KUStNN15KXMp7Kfg0SatzwRq77bJJvlTzQ0AOY6t21gxGY5U5z6lvmL2TAzdJsWP6fxHnEz7M16/&#10;lD32bG8nzEMtBc8pd1bQNskxqdzKqGZnF2e3KLebnjg97y4F5+0vtAeyRy+ctucQVsZPBjXSHqx7&#10;C6j2hTrHBdGyHqvXPcggXVpqUrcOYdNV/wAj2w2R0vs1mslYs+wxEjG1EMl3BH/KqTtU9SuQzUe8&#10;yQ+7mJ0+4sBcMyUTWgJbvzobLmDILnYFZJpt4qdt92OUYSFt6pe5/qSXYzHsVZHkejxGY7GJZuL9&#10;08964pslMTGeSpyfO30tJYmzZ7tfN5ZVs22Bv7bvN8pIydQqzdnJya8AeAYrixXbRpwS4U3WjlgO&#10;y2Pbtrrr1X5gyndYMWxgCx2rlwnBjXB7dwJmOzzI7t3VXVHqx7RJTSVVnfvD6O6l/bjVuMRbtsH0&#10;2ntI4o8ktGBzAcTeDqdxZ7VBKcjGeavD7xHyrbYudco1R6xkxrOw2Z2m8A/K/wAxdRUvRcpZ0eea&#10;zg+8W2pXPgz4FpuxioxiOTV3Dz99Zil5S8ZHnAQF9s0h3O4vNOrJWONtg6w13hNNqH2nqPA/Pblh&#10;NIY/BBGs99ZTYX9gxsXMB7kDwWn/ANy4t32Zpcj6Z5+t5OSMeNGJO8JA5Bg01am7cYRnwdQSrY2+&#10;DP3FtXWhTUbBK3g99wQHSI33lzgsXIPyIbS5CRuccGpyhrWpWOUwb9G8OUZh9MXf+ZcxNfW46BKL&#10;TMWbjcx4+/5fgWkUPVE6kjm82PbtlukIs3eN7zm9y0Sl8wGEut1NK2tpLiJ5v1QVJMZ2R85cg+8d&#10;TuLnucSdsFz5cBOWunJ5tEZTumGMtCxzt9V6QS57qSX+zbzBqdNRTU7tgjzTN25GxiYI+AYlrWye&#10;aDgmIIID7vBdFqLB5o8I5JZbAT0jnhGZAYD27atSkel28e532T2dT6Qn3OatSRkFzLutBH8q45k9&#10;Htn+/Sqa6du6K541zHTdSEeTYAQnLjIXzV6HVps7+xLJjvJ94gcCuE/1IdCUvtjnJSw809smxd7S&#10;vtMH3Xpk8aw2XzC8TOvW6VvG1YSl9IZwC4EnLc+COPgXkltYoia0ZPnzMwLdsqogtbbrHZr75zDv&#10;szSnTxnqZOBZ64JgItOk84FGT2lPVJQfs2+NuSt9Dq+4RO+oQ6PmFkmddyUfUDJy2BBAfPa1BrzZ&#10;G4cMCK+UvXDlhngPbjX2bB6k2uX80qMeljN4Pg5aw3aRNCefcuKq03tQKbncaGzxxvhMcHAkYzF1&#10;ONTP5q1W2VuXzQgeDqI83cY88ap+BGJe48a6A4Y06R/dsfxVvEjb4LGBcxyd4ODJHprcqfqAYbGD&#10;TtockrSdmUvNMA8EZy4PM8aPEcOY+MHM6i5jHtEHAM/t3M6dpMt9oBAjB7d/FWX0LjbvNsrCVjjb&#10;LiHaBT+7Ex/hLWpxtYcwDwQHyeWue6srArz5EJS1RDNqM9IPUStjgUMjhLeFqHPj3AiQx40NgUxu&#10;TGgCYMaZIlcTJOZ76Cge4F9KGnB5ONAEzgzpkiet4EiZxqcCHx/hpfInhpnTVAEweRKD31DH+4pm&#10;NAD1z8iZjTNzAlc1EATP5E9g76h41IQB8/yJ4eRLjTw0ALgImR51MuamdIY8aAHhp6NMjIvpAHyQ&#10;mDgTKe4Ez/vSQA8MieIPBkTI8ljQTwyEt5EE4sCRMmePTgT1vuctLgJ7iCgQ/BH+Imepg1U8T37S&#10;WrHnQAv59VM3B8CeH+4lcwWI/hIAZ4EvfS04yZNRIg0ALyMYM6kKPx/EjT3+yIAWqvpfPHwJkbfB&#10;Yjg/UQBMH4PxE8MmDg/iqGPx8yMamDIgBD8CQyaYI++mbhLeD9NPdVAEzT41MJkzoO3T1wdvHy/h&#10;oAMDyfET3o/6Sh/PwJDJgQTk5RyD7kCQyf8AVSJ9D8RAEP5Dp4fL8tIhCd/g6aZ6uBBQPEu8aDkt&#10;wE5+dGCdeCPTucxB/wCIgBeRgS+RM9THGl00AM3O4pgyD/bTKQyYEAPOLkGTuJkZNRIhEiEQAh8s&#10;HjSxpkiXAgBdPIvpfIyJXPAgB6Plp64SMh+n/IoenAkMfcQBMITH8iewJtRx8vHGpwHiDGmeBPEt&#10;pnj81AD5P8pfn/RSuD7iZ4Ov8JACHzMaeHy/4aZH7/01MHn/AOmgYLjyX85EiEweUl/mJf5iAHrg&#10;4CY0hjwZO+mRk76e4ODpiQLHiD7kfAklb7n/AL0kAK53OXAnuMaZudyBSFQA5+Bb6ieH4IOolx/O&#10;TzU8P+8QTjw/H5aeH4EuMimN8n+YgCY3Hg/DRIah9PHy1MGPUQA9x9BTBkx/OoY+ZkUwefOgAkNE&#10;mbfxoaO2jDe3BxoAMN/HGBHmY8HxI1W26PN7kHlKgnLIMmDjOjzcvIjgVbbkFAjwyEjJn1I0wA83&#10;JgRJuQn00BbkRgZCQZPLQASGT/008Twaqh8Hzp4edAEy4PuJm54OBQ9400vc/wBxoAJDISDJ+oiQ&#10;rv7aAjJg47uNTB8vGgAlc8CVzv8A8NQyETNxAEy54D/ppkhPAlc/+EUMhBoAVzUSTNxMkIlgPDtp&#10;kbgltMkJ+T/Gmbnf+kgB7g+RInMz3dNM+55aeuY8/cQArhP009cxj/FTNskfyeYkMnfQBMuaeCBI&#10;vXTP/SS+fj5SAHh8331Mt4P+ooYyfHudJPbvgJg0sCAJg/HAiQ1DHnzxqYMhICIAnKVwKGPwRqZc&#10;wZ0ATBjIiQx9xDR2/wBNTBkQBMGTuKY3/cUO3g/DRIdyP8RAEyDlqYPJwJkfuJ5v7iACWqnvkUMe&#10;Tj+kpg/GgB7319JL5J7iAEQn+xJlKNMk5iAEQmBIn92kQg+5wKHxoA+lH4+BIhMH4ihkJ41OAyQi&#10;hkJpp4n/AMGocfuIAGuCaiDk/cRJw478aDuP00AByXENIphP9+4gzjmAU4ERwQlv3ENuYOBTHGfI&#10;hpP1EFBD07eBQ3GTju6ZVM1I+BDXGTgSwIbjx+Wg7zm+/wBRGHGT8PmIO8yZ4OmgAO4ITv8AUUMm&#10;fgUwmTgtKG46GPTgU5QB3nWQFwTHx9NHiE7l+4gLi5bQBVXFuNB3mTg04EecDx/5ZEBeZ0AVsg8C&#10;DkyfhqyOBk4PLVbcZ/kupYFbeD5/w0BcDErI4H3EBeZ/hoAqpCc9DXg0ecIO4GmAZXPGdlxjQFuT&#10;xrVJgzGbJzFk0zbkbL6kCW3eKYznBGZMYVT7mBTB3I1RroMD3aBYyY0t4TLdIbckabeLA7giTcie&#10;I3wZEhj1F+QIhOamTxo68ZjjIgRMhM6+6AMY18elSjkgjX4NfT4RUk5Gm04QF27QZRYv6c6huI+6&#10;vwZCQcCjRen+lJ0HkqB4SAeBPdoFQ/8AoS9KaAbbzgkCPDqdzGOzfVFSgi9MK+heXQcwJARDXjzA&#10;VB98Ilx50mkdfoImdMkHhSX1FDiR9woZSSSTicSd9EeFKD04U7bStdQEzJgIiVzAgaIQctDgHiZ0&#10;ylbJAjzgYjZ4EkAOMlnOphM6VvuJW8C+AQ7mBPY09bTNvAgCY3b+zHQcY9RErngTIxkg4198Scet&#10;jSuDjJgUMhCXEvfQUDzgg+4pg3BLaG6camDH3F8AmW8f4iGkb4E84ISDOoe8EjQUCbjxp7Ak3HjJ&#10;jT3HkTAGdz08ahkbo90kHcZEE4K/pVqkFYTCUFxgKq9b1FNI08C/Wuo9Lmr7Zr7h5Lp8yvRn3d7+&#10;5GqV9n8HOD+Iq1bwZ4FZJXOHIR+4kU/TLXTbO4fRKJvDxsz3Ph99BmkrI2c4Daa0FnMJc8Hgj9nj&#10;8waUwJMW3OtOIPMSvFwihQpPo38ahuHAwolJ3Epc5HN1unppJ2wR4wnE4gTrgpMxmjzGtsptuR/R&#10;81DBqbvaLbWSuJX3+4j1Hzwkqeggv5CaZEwUM7nZbY+4g7xuSAmCBa1Ukn/q68HgurK2bchiIAht&#10;2ZIxq+SeR4x++meyxhVkZ2gjSk7h8eQ9z76ecKZjTJB+NWiCtvG6DkGrU4GgLgaAKq8GqucH9Cuj&#10;garbganKAFgX6pRBqKqCcSSSSAEkkkgBJJJIASSSSAEkkkgBJJJIASSSSAEpYz9xREkAECZ+BIZC&#10;KKOJEG41Nrp4DryYDOiW5kgURnkJjR6Ml0eDzFmPZ4ajr9CFcHux4Ey0djt4FDIOyiTduOMiaXPc&#10;DXBBx5FE3PHngRKetN2cZOBS5O3x50av8FWaaiB8biyMMCtMrZvXmQPUVPeZF0h6v4702YxmBk5S&#10;ge6tVgJMZqCTuWZLJgZ1Sdzxr0grjZuOfTGzH7PAPUHdF3Fx/tIov7PTGzB9UadCm2BSY+MY4ESG&#10;PHkg40NuY7+NPQJ7lCaNCZwa0eombmDjTxGZAkwKIC3H186URBIj8lvJ1FMllzjsXIEB3ge7YI+M&#10;amDmeMZktqPZ7NADE4IMJMcHU6apPpJzlZXJxlZgjg4xqqHaEjTYfDppp4alBCG4JAv24VSxjEHI&#10;ZMkHgWmMGvQ/JAPAh/8A4p2HB3k16E3QUOeiPCpkbPTxwqH319QF9P8ARhXwCPjUxvBqKIjjca+u&#10;1EEy2SMaetkt50zvncRIfLWaBVn4NRTGbTvou8ZoEJ3a4k/hdqxfsAgOR4CelR1MdZ/TjUNWr19m&#10;gCSSSX7ASSSSAEkkkgBJJJIASSSSAElB/R/TmSSQBNbuCNyZVf5PPNPOszRiUu/QMuZSPT4liHGp&#10;9hjcivQcaDPG42xMEYM6mS9xjHkUOYaxM6ykpNRwzbHGNK2K2k3b+BIkvIrCMrcwZqsxf/EtQGzx&#10;jwKizJr6fQVWpcRailDuyRW4jwZsipQYLXpUz0kxqV6fFhpo7IScMBwExQI6Nxj4FVhnJcVjGPvp&#10;WvifoetkgIiXHnTzf7tnUwY8GdS3DKStzBn34EB3wjYmNao3l94eNVVxI7xEIeD0DzOcDMoY+Yhr&#10;hmRsiUvcDMrBZMcN73zp7dxwZE8MZICfURJw3xpYAEbiyTOjzNwODPHqIC8bkTJHBGw8HcTCcJfa&#10;AcBDwdxPW8Y7wVnupG5xwI8zmBGZMaopC4u0vqDHoudRXBvK++HUg8waz24OMeNPSecECOzfyKFy&#10;RyXF8ZzQjb51dhy9s/bY4wctYO8nBLmOBaFT9YYx50UDrg83Z7mU8HcVDqzWIcKPVBUAw576zdxN&#10;LxMcaelAl4SGz3MeCMCGkeK1TAl5tj8zmKhuG5Fag50e7QJAhrghI0yTIREm48fGnXAJmTATOrVp&#10;wDxwcCDjZ4FMcOMA8CAEN5g4EnEw7kCA8ZE84GSBTlAy4cY0Sk8wHcwGUNuQcaZeDHxwIJwxMNyj&#10;c4I+BU9xLx3MiZIREpXbjJnX6eUJSAXEvQe5gyI9MHBEBbkxkSS1JM3jGjAx6aDuMiRHns2BI8DT&#10;GnDzUR+Xv5f31R44/wClfPo/pVDImjP5kPW1m6y1nKnI0S9FCS9wNYKF+UPpyq/SSt3AONc/Ixkp&#10;ftVI1NyHMis9mugKqOjisc4vTcgVI/pXRLOq5U/Hgc6aos/o5vFH6SsDXIPAr4WS109yRp4a/wAy&#10;GZjPMWZhD6P6V+KY5ZkbkwRpn+iBbGupi0jKUcCS/MaYJP1JODGlgGgD4/pS/pRIDOGP0Yv6UwRr&#10;gSrighpJJJpOJJJJACUsZ1EX3D6F81HJCYyY0yQa/YMo0rmNSlxCjSX7HGv0P/inEYdZyy4PGk7J&#10;gH6MPGrHKyYB4O4qtN/RhKkK18dSsls3hI8kaJDISAiDyfmKyEGNfdRAYbs95zwJ6aDwEwGRiTtx&#10;x8B8/lq4PKf3kefjUwFJZyfBrBTM0b3h4I1pDOX2R2VDJL+5GgDE7YwksmVceQWSLTaolY4B51kB&#10;7ip0UASvl4L6/BkwIFjUsZF91SF+gSjUxvL7w+eoY3Ce4OBTfcUEx5TbmBVxw2KHJGrS3njkPGhE&#10;zeDckT0WiHpASSehGvzArBFB+L9g9GJN+lfiWfR3hR4Bxu8kfGgMEa+oPThjyr43TxA0WR1g9kJD&#10;hg1ICcwZENJUDnjgPkVVcvCG419N3eBK04NeD7tBhqUjng4x5+NB5wzxkOZB5e7HbR7jHgvqUpKq&#10;MfcRIjcsHAniDwJN3hYMiCcW8EjzoxLybtnjAoY8ie7QwIKAa8uRkxpDl+8qZ2oMyecTQYR5EANE&#10;HuY8EfGnWY7w8iAuJoM3zpkc0wZF98AL43le8kz8ahvJXuZM6rbM94mQ+dGCOHJskaUUEOYTDAPB&#10;31TCHjKpMwJjIvuXNLnpxK0+ag7DhjWuU243wgIFT3krIhUomRGDv+lRTEdUr9QxDqT0wlFPuHkl&#10;9+1bQGePCy2VWXjHINaFscfjmVO44LRFmO2/eXzfdm1rATVIvC0QupfU3XwqYeuJd00SxZyDPJ63&#10;hmO8NPN5a6lof1iHsnZMYHIN8ZfvwLnBhs0exlyAKrvOKT7ObAbRgtxkXez+LH8XTr+PwOeRMlXW&#10;fCegEv20Uo8bAM2fCHHa5ZciuBK8kMA8Zpq1HvAvuxe+vIeZiLLuiUlxV9nM5s5JnOVfhPK8VirL&#10;y7TmCvuIOrtqlQSmOo95Z+xwdQazHaBPMA7MFpxBzBkVbcSNzOx3gnuG8sqz1w4etvZjdNdLCw0X&#10;7Oz5uE5jJ5m1r/ygdwTeUelcvxjVKeR4HC0eTk08cC6FxzRZGbPdmx44wXESlc8bQDwR8aZbzAkY&#10;92jApnYfc8tTk4Y3zebEHWGjDzeTNscGnGNUN4Sz8OMaJSOeY8kZ0FAyz32BznPk6iu2+DjJz8iU&#10;0l++NscCrfZ7lsPH5aCctUweDMOzAqe8l5Ix4OYrhL3kuc8d0caZqRvZ5OpATqIKDEyS8jZzgTxG&#10;5IMimTB4SByiX2gIYefjQTgdmz8avlP0f2rkDpxpml92fzEAY+Ai9GqL2dy7dgGbAt+YvP8AmzmB&#10;uN21/FxHQYzC9cYzs/2RtoB4OZGuhJXK5DTbmVRzX+0aQyWsGdAZptkpSmJ0BnfuQcolruLGfWU2&#10;uNpkRizbWiBHqDIJcJCwuVyUv7R6fotO7SmLjVWfNwlq9Zyn/bWJg8BGvMXIo3G5jx2BE0tREv8A&#10;iY5jZYDPt46Q7qGyeYNjZDca9iwuM6KJHWz5Ti81NVJbYsobglkmRHhjI5Hk4P5EphLxwOdHqIw3&#10;l5I8kHOVjnVGAUluzbGJgj41pziixxy7eYAW7fMGqSRnjJ7/AMJEhuHoSY+5ytJJ61I2kuDdxKYy&#10;A0LdvmKt1pKxwExs9SDqJkgx3McfU6aMN5XeHj5kHlqJM2to8x9w31Masg5XgZXoEYeUvezwH3f6&#10;iGs2ZIybtGfOtq8jKqRwQLnkK+b4PcgYOPy1W5pKyQEz9NIcws/5aS4YXyn3HPgMfImZ43wEwQak&#10;CPM3DZy2xxgtm+F30BeM8f4iQgoA42e8jRL7FuYB3oDiJ9JGGcnJGPHAjzeTvbYIOWn3E4HZt+4Z&#10;bNQ8j7SIBs2tf96hyOX3h5wfUXS2xej5dGM5tLT/AGFlzZtagNIb0PMZayBG55PUWb1pOBsCHgZg&#10;tx+YJaRVA5jGM8YXxfp3VgJJG9c52xykCTSInQk1KsYPuarbNyl+1QccuA2f3SR2rRLvAhsjoej5&#10;k53lmd1LzdTdi5Flcvp+YtiWbFwBP8CMOJpuBMbMBRxjUToSWglxqk4HVckvwB/rBr0yd9co1hUB&#10;Gd+CMBWcZOoutKfePd2wGPnJq3PcXMfrAOGUtJgjPvASCu/QjV0L6ZbSci1JUm8/EgWYvHg+DuER&#10;N44bGLgCe3HdQ142GEefqJUtutui+MxXvA5zkDwcCZ3glzPwJ05CR5I1EAMkeRGnh4CT0HoORjZv&#10;QBjYlcOR/kWwTCm5jGS8ZiVvB5hMi6W2d7bKPk863B4xE3t9S17/AFF05PJXQVQy484D/Whunuxc&#10;/wBPCppjpXco9007mqV+k8zZpTcuMMEEYMg/30HcSMcA8EANHy1oU0bj3l9BGDc4Lum2J3FDZ7s/&#10;cgCF9cjX1Bqd0ysbgbbPADmLPZpJyGzwacC6EmkrbQEzguKtvJfeJgsZCJyXETkmVs6fbGHggPbR&#10;6XyeXNiYLGsrgSm20A8mnB/jTJJeygHk0/id9W3BQPN5OODPHwIa8I2gJnPbg6aeby/eR3uXAg5K&#10;fcxkBHGC5ATy0lA4tThnuAwRwacBP30HmjdzMh74bkjRiaS9y5Gq2OVvTDBBfyD6aLwpIbhmyg6F&#10;uMaAzCT6efT/AN8K6ukezOj4JKc0yff1g4+7DIXJAuY3kvehIcNi5bLzEJfvCf6ZTyN8GSDpp7st&#10;7byALykYbjIwe449SNaE3mgwjxmYlTniTnWeSskbKyYCJbE3FOSean7Su4CCtDJ4FcJo83wmiC3c&#10;WbuKf3OdMY47thPhfT/MIRtOOlv+C8+mrk79gxKRlzB+OOBUlxI5/AQ8HZRbIy6hPAvYbZvOG0yb&#10;Ag3G3Buoi3C++qrtwlcpfyV9LWx2ozEFyxc5c86bKjf2mW5zYzf0nj+4mDKMh72oq3MJPLng9ZiL&#10;B5nBGjFQN3sncnZxsbcY/wBtVuRzQjl7udi4uhRu7hbelpD7DHGPdmd0cHUVq7HksqbZwbxH8VVV&#10;w8cypzrAt/DQ2aVARzx9Tpp1B+jSJXVjKOxAEG7wc3VyKyDnDKZD54vp99Ym3Zjcjz6kA0YpuXy4&#10;MxAZyfJ1LSdsjElqmEnbQa0Z/wANQyN7IscACjjIq3VFQe2449PV0x+BGPtYSMgPAlj6RkcwJc5F&#10;wytUvo968sGgtDjcF5fgTMrG5nBMDPgW8U3TclNTB4431yYXbdu7gDAp3bQJSc9zyT9ia0b4TiMm&#10;lbGnqX2oOWGSMHL5Y1MqiViZubMdpw6+FwLpbY/6qcunEu3yfPis+qT6KQ5ylK3AuartmAvNpg48&#10;ljITVUyTy+fTVzjglRSQE+FgXXWyPY/Rc7rQ5mbG41biuNvBk6q9DiM5SaxGGVCwDF0v5FmOm19u&#10;ODurbuHh7MJ4SWlwG4/LT1P7WHMqz2Ln1Mi7e2seruSp5iB4G03gu2ra5XrT1Y59JHIINxdOIyfd&#10;hi78aQnJxZKq2CIWZap36jbKH2+SGZNvbwbv8Ree+2Bm9nE+fP2wNFwXTXQlQerPXEhkvbE1AJvA&#10;Ppqk0fVF4h7wLlsV237iihcv4/qnyIZ0/wC9nWqr/KcyuCzqTy47ML0o43H3lC6Tk+8vQBj4ycwh&#10;e4uxqgnEhcyGaxhlQnD15pjIXoLj9m4IwJ75FrQ4mvBfse8RTcm1vnh6absF7o3bHL+dEmfMx+Wg&#10;8veYHN4wPpolL5wUL3HBqLYM0PM2ZIONbBS8wbQNrNjl6qytm8GbO51I1aqfnBAuQRm4CaSnGGqS&#10;9vKZay3xzp+WsxrCrO0iAs3Rhb8xEqoG5c6weSPSuF8azfc3rzJH+mrkEZoVL1A20DOQW/L8aPVZ&#10;XGO/e8pYmOVubmOA9uBZvXFYNoCWQnufET3JSwTeaFNJg2eOTxmPk/nV8Z7UJV9mOzdxzj5fzrkt&#10;vUjmPJfV8kbgjYeOAGsTSGsuahVW4akJwtom0yfOZcCWmfOnEA+mUvAsDFvbyMMEfCu1pXsvZP2W&#10;OZA3eMmpcVwZ+qm5CQDm+IjXpkGufh8wY+Fts906D1XkJLbPiBtL0G2+xYMALcZBcxUmm6fGbj6a&#10;72l9Jy4MpBLQn3iMYtT3I4Fy64ZtgkPA249VW4zJ29RWIzOM6ZxW3A8ZANoPKScON2ycyNGJe3bQ&#10;Fxm6fMIq28cXmx44AZLq0jAALiYD4AgTzhwPQwXSW+YRDSNyIxK24oGx8ALjrm3PBAqABvA2vG4B&#10;qkziaEckzntoxNHjk3Aqr2ePedbgTkCHFkbjZBl2MN28mR1QOMZ4zAuRk0/kV8cUO5eS7GwYlwc0&#10;ixnd3NyyFOS5Io662Z1Q5bNgOXj62FmXTGiW0D1oCOS4GdrH5lpcfkI9NowHyIC3ZkjcgQ5yiu46&#10;ukdN1XtOc74/fW2vmf6V1RSfqby6ZDx9uOm9vmE8aD7M3jaVS6VB8sS6opfaASNtZjtDgH5i8lzO&#10;TlyeorkVHaIwqmK/Web+3D1Y/sS9BHGffGXw1zTPGeNzgsW7fLH4F7VTyTyqZNnxpkcVm1qXOBeX&#10;Y5PLu3n2A9wI9QhPcUXL+ZlduRu1fMPdy/03Tr/MWrY/sb7SsOXmmEepb8a3mtKQbje5wXIG+pcV&#10;PpLbRJZRKTvzAt9MbYffXONYesNOpoM7ffbYz9Ma5zIYrJZKXprp7NOH+J6NDhxI0SsDVLPyO5yY&#10;MB7YbqZmk0bxi3Roe5pLDJhMCRlxwKbLCuRExxrvdMBwrSn+HoaaeGhEn+Fh2nK9nEieU6ycB1DW&#10;rhCd9Z1S92kqjYvI9SBuURSD9xP0fVLlg3A08xCKt9LJ65AxbPRXifeHBOBcxgtZ6MhIWzi1apmv&#10;s8f5DpiMepV6/d9E6C24bTJdXL1i5YALuoxaY/jLkuaZHp/GrhOJwOlRgYM328G5hCeCNZiOYENf&#10;NGfOTqL0fC4xUZW38J5NzBNtaaFQ7zcJsxjW8V5tEwX2DbUgtLlGVkKZyrs4Z4GwI++uhcc9dsg1&#10;m8cwaNjIQt1adWFUXh+XpWxj8ECzGXtx9og8F0QloW0xm2C9AFn0xIcffJMZI4wEyIlK3llPfZ8n&#10;HGobchNeBOQTncmzOn5dNXsqfvD3At9MY/jLrTaZTbKWyk7yO0ONu00ydxeadBzwgdGDp9RWqsNs&#10;FRzVl2OZ97KPTUU3GWmps1DMnqAb+bWQgueZ/hWqPKsZB4NT4YlgMnGNmy3lscRLZelxx41oRJWS&#10;Ad5yfpcvz40P2hKC7SN45mpMHL1bmmtI2kThtLZCeCxnILme+sf2dzAcnc++80/k8S2DaJQ5J2yw&#10;f8uLlqJzqhztpR577wQz0GPUXWjNwSfVFI20eoFm1u2/fXMbiVkYOc/Hd01pEj20S6mNGMG8PSF1&#10;HPgg91ZmfS2SqPWdDyxN8s6KqgjKSSmauQg/96xPZvtYm0qlJ43gLjUd0g1Q9rm3gc7ZAYSoFtl1&#10;LvHGsNmlQTqajA2j02w+WNZmL5fbVufMbU3mBUZu3IL5ce1DMTvOYZwVb9I9j8xjkt6MAh6vLWe0&#10;OzZMByp4/ujg8td7UW4ZThtv/wDZR/drq62mrtnCO3dw57p+n20kGcz+7j0lfKkrCmJky3Bsfd2w&#10;xfvrH9rlWPZ9Ot2baYW/lLNyDG2IDH1Omim0T5RW6gJvJL1jRu6aDzB49eEBHyw8oauAyDmsxfOT&#10;AttkeeMyRj8uBW3CKTH3DgQXJ4/i6aMS94O3n4FVRsyGcnjgAjEjcMmxMBmO8Rk0xqgQaQ8rx68l&#10;zGVQHENq3Q1vNCQEO2vlJB5aG1A3JBncsdzg0hDGqs3cdpaLbTD1CL8oH3GgzCtJi59gYXcHKW5b&#10;J5OOTuQPzAuRj5g/nWV0HK2UGePUjb8u131tkrqgds+BiIacHdNsHTbZ5Lsbk5cZC6hP8KxmqHj0&#10;LnAz/DGr5Q9QNnjnA8P7KMWmP31ns4mg2b05oAXDDLpkWZS20c/tEyTyfc2x3kf/AMkLvVV2pOuC&#10;S0h9/fbxAPze4qTMKsbTIYDQaZh/eR+NZ7MJ4R4M8EHGTlp4JfUdsSusJK/HggfZ+aO5xrJZ5L98&#10;sBZnFju3bhVgNP0+9lT3HfuRq7M25N9xxn1rqiqSW3m2E2dyUNgL+VCJHzSe+sl2yUn9pNxZyqVC&#10;ZhbltW23ApjirHO++2XXEA0YZ7ZJjJGT5hAxak6g7vcRQJclLTYNn+ytzJJCxZtgZyfeV0IPZWyM&#10;y1gXHpC8xcf0ftkqeC+8gOUdv/lsH+Jb9/8ANOTYI2MAWInEZBeVgwfMndF5gUlk9YTZ2M1Hvown&#10;K3jZi0x+NeV4yTGAgLx7cYxctdaVptAqeoSHbPH1yPy/AqT9j8Yzxh1Oq5J1vmUSPswUmD9sTEzn&#10;IcrhyQtu2urm+x+p2El3mNjreWIuf9lQ6P2P4B9pRnzj6drOtOqCvJizbMW3XbitEITv405zvpjk&#10;HLtQ7UJ1KnIGxrXs5dTxrsbZ+zl0A2MybMbZ3DW6Qheh7q896wGSMm8x6hrvV78cCsn/AM0BU4ZL&#10;ZsXDXVG5NptYxyvMPQ55uzNkdyY4hxkXCu2StGUb0EYT3IB6pFj8wqSvZ8QEBnxcBOmJZ7NKbnzA&#10;h4H4Cj6uokdEpZ9dlFdtZuTNu5qHsoLBju8bjlkVq/8Ama20Azxv5qUkawFnXkxfzGnJaz04GeqQ&#10;n8yPV5tEqOqnJ20kukgb8wg1luxjV7nUVGml0Wr6pgNYU+OVTo8DM9yAZV6WerXXj1tKQMzXcBLt&#10;z5FyNswoftIoGzxiXfRl1Li6hqh4SVNrLC1pitXBLk5HOXg71f8A+o7Tl/GfZLGdriNUqCrO0hzW&#10;OwIYSXRW/Gsxbs2wXrGCC0MNq1c8caelZBM6YmpoNQ1rUJ/hXN9PzhyabWYzl0+mtLl9PUyyLmap&#10;Sqz0UlcrZR2HJvpDH7niRKuJOybS7eYNMxNK4mdk9UMplTh/OGK2ntoH/wAiQQR6kY9W2u0cmo8x&#10;7rSZK5wNnKcbnTjGIuoVUlvI2T+fMWEbHeILV25aXN9J7RHLybHYP/NLbH4Fqm0DaZMaekL4LAGs&#10;80hueDBAvrkKaDt1RQ/WM2Hy2Ny+nbA4sA9Ujbvqh7RKoHOxsZIz9odDtXN2WnDmDmdyWVBcnuHt&#10;FuOfjQLnXZfOJTJHNRxvD+0k0mxFEhHl/S+ERTXt/mNa2gUvLm1OyNhGfWHa1PfXLrzeYCHjDwNy&#10;2iK7V5tEJNXoJlYttW/Lu9cyzEk4IZyfHp3NRaeMS5RG89UPV/rBtPqU7NgBbjlYhCIT51SdslST&#10;KB72a2OIbUgrZCKt7FxzGVbPmNnT7QLvJCe4sB2gVI5nFVnDAAu6j0xj8aRN3G1rNO42bY/QYzVG&#10;xMH2gLfVXoQ3ZlM5+CPVIuXZXL3rMcqZwA3cLdqIv7auEv2qTFgM8DwBSNRi5hfH7quhITUJck6Q&#10;mkjlzyXHjNwE0rhV4b7UKkx1g+Cw1GoylE28C7wnG1R7G2fQOT22rgV3mrzBnEw3lyeMPmltpFKu&#10;rsIXJJgyEczEF7gH++vVD1L9nchDTj6av7RI3mrq9xePLcjmBzZjOunKDrSdPLFPM5qUYXBdS3ky&#10;LTpiNTuCaLe4b8OYSmd7RaqnEFrdW5d2bfseFZvtwqwgR9mtj3DOC3CDF4Fqk8p+XSGU7mwBbjtc&#10;zvrAXFNuXliOD2h641dISzNkf2lVlVkdDud2vTI9u2K6MffV8IT2Y8cDEpILVsdtWqaSN7TbJiaa&#10;g9qcC9mGnppI502lIAudO4UW8/t91Fw4A0uMjlkfcwFcRk0/cxrWqfk5JCTBNXxSRvBCIRs24P2l&#10;cKLG2k8lPHAAQ93Fp++qq4uOWx37n2g3MtqJz3D6DQtoFQNqtJTgY5ULcpe6FbWM7RG/ar3doPZ4&#10;B3blrgzreJ5R/Y9F9qxnLvQ7RXPgggWS0nuU+zmPc/tJB/5aSnaBKTE5fR44L7YN0m7i1Ce+rhSd&#10;PtoG2B4cWC6g9vtWbPnl+2yG65nj91Q6sk72MmQBcekUa0xB11sreEMOawNuAloY/kW2EGQLLR9s&#10;j5Y/cXN+yuYdgtgR98nLGTxrftm+0RkF6+7S1DEFduC4IPhpNFpYaRT9JtnLk/av9nFqeCBQ5ht4&#10;lMbbcJUAtlvzHPyLH6orxzO3M1jlp7YSFEIZBKn03IyNnt5ycuC6K2NWwpqliaPqHclN1YN/JWMZ&#10;jixk5dwvcWD7cKgcycgIwnKM5NO4Iv7q5LqCqJ0F6+gDdHL7pdMnBBBH3hrqKvJhJaeo881Me5AM&#10;QtTxxrTdN2rFkdCu4spOzeaOZOOaxxnEPy7pVQ6g9aQcnGcLOa3HRHWoMXBB+wvPGuNvE6nD05t+&#10;3eAmmQY1nsnnm8zEEfLtp/Wjtk7q/wDmhHtQuXzzcfah6VsWT9pcx1hUj15MTxuTiHBzSDEpm+DZ&#10;sn0DM+QgrZCf4VjM0eezHDGDOQvMIsu7zAcGK4qgk+eneGPkGIQhjS7PcsGwH8b7ITl+NZK4JjyX&#10;7iMXHMA+rgGJRE5ZB1Y58+35iepunyTt77nMWe3MeePTWnUPWhKeIcweMmlyu4jugbxK5WRhLsj6&#10;3GTUH40e2X1R2VNgSq/kIURXJFy7UG0R7MnN5z0xWtPItC2J0vNqkqdiFmDIP2kn4C2oX02CnGqe&#10;tBsfHJ3rF+zB7LMOn4FwS4Z2SL2krgcl2lyp9JGZxDcy/wC7XC+BeUdQU+VnMThMDO3XMJtjNkLY&#10;RI7tZZNjdUTGmHu+Mz2zE0xr2Ybt3sypQD+Oo9YghFJ4F4wt7Yc8GnAuxtm+2CbQUoCVX9Ed0dvx&#10;rrbupi1mp5VZzr61FF9lVOA3/MCurIJNu9sEHcItZ9Yhw5N2G5MfPqit+BYdKpiO2eOP8NcBkEt0&#10;i6LIVbZcJg3HG3Bg4FC9m3bkZx9RP+knIwcHTTG74OBY0AuQdRerGN79sJHA243BbS9UNokjlMnp&#10;Sax7jcgG1LvNsS82fU7mA2dcSpy8tYBr1criYNmbJ85j1GtovK8C6t0K2IOm3H89LeYECR9BH00S&#10;bvHMBDx6pI0q4mDZ5U81jbAFgI6KQdr31ntYTyYypsdtBp3BLURuibqklwqjaBJeztb2h0sB+3Dm&#10;AmOBZ68cEj41Dbkxrp0vq7Zl37x3tsn9YwdPSWahNdI5ILTJ76wFvPJ1U82xwXSIPs72dzGoXoAw&#10;A5i72JRdMbOpSCOM4nD0nT8Cy81zMpW38508JMubufLwl8oOqJc5lMqDHKre5itavXjVwk7hzLSP&#10;oGzG3A4FdGMXBBHAuOZhtQI/cngZgz9O0t42bt512a+jf3RmcWhj9wPf/MvJOYMYrufmPSMY4pNe&#10;by5lwIIGNyYTB1dGTvqkzDYmRsyxvD3HRLWmL31103qAUDljAzAIjoYrQx+Qg9Py8gd+eTI9zfOY&#10;RJhTWxlVrB2MU3uHAdSbO2zObAbB/EXsB6p+3imGbKVUrLWORu1KRyS1gx4F5a7RHHatRnDKuDl/&#10;OtCoeg59ISHD2qJvG8FbIPv4F6phXfZPtHxnmE2pcuQtfwnXW1ivB1JVb6awHuQXbTb9hZvu7mNy&#10;CODgu3NTuIOOYMpUO9GC5APT/Ol9tBmlx4An3eAfmp9JHQKeSMcycnM8AIgW4rbbwY1zfOGb2Tkf&#10;M3mnGRdCUHUDaZaLw/L1Fm+1Am/zYEcZ+lprnpqamlqDJW8vGHJHqKZK85N2j4CIa8ITXgWzbN9j&#10;82qEh5lAAXZ4+onoPprVBt3PZzGD7u2G6EUhP8KPbQNrFezvtVhAApGQ/ZhjFwIaRxMZI25G8BIX&#10;l+Owuxtle2gblkBmGnGvK6Q+BbW7VtkDrfLOFdk9Dua2e7n93jZi5njVV9bwcxk72VMzPt4ajaiG&#10;2/YXclUU+2ZzZ8/lXscY9X2bJAuCfWEk8xqSY44z3DeWsvyT7unK8ncNjFwRqyOJOMw85+ZqI9Se&#10;yeZdvSqVPwbnvBRXCE7gY160Uf6r9D03njOKYGGLTulgjgWLNdV2zahQmyVHjO3uNh+Xqq1M6gHx&#10;x8a9AtpHqvymBzNX+/bnzS7t3F5vzil8D3BAfq6aelypIilsYZcThy5Jgg81IjjduM62aTy+nGFK&#10;fcd4md3mXUHovZPNqzm1lgC5b5iOtUoKnFbk80c28AeAiu00Z7y2BHAe5APS1ePAvVDZn6u8lpKm&#10;AMHjETiYOC6hCCxrgPahT/2MquaszAyONVt7gY1lpyfUtrLXYxsZVhgMvl7JzvzZsx1icshFidQS&#10;d7LXJ4DAKNbNXEnKze7y21ILVwZBq7yd4yrCi3wTH/rCX6nzqjSY2NufICIXU7fzcJz1R8wKwegc&#10;x9NdaE26T6dtmIX81+56bb6Plrl2oJP7FKnMHUuo9TZB3LJls9bYoSja2zrrZ/tMbUq5vGlRXjVx&#10;/ZrvB7y2DaRSdH7WpSByzP8A1gQWn4wR+USFcHjnA9eODg/wLVNl+0AlJToEyjYicaVogy98KRSq&#10;T/qg6EqSqs4brig3tNzY7N4C3GMq1TZfPGTkgJa/1GpOYu/NuGzOXbUZSCcSTUeka3frweX9SBeV&#10;M4lb2nnp2xro4xq6FN6lVbO6cjR0za2F32qbOByd7jDqNSajciwaYSfds8C6ikc0+2Eu3B4+t7mK&#10;4NYPNBkCSzHwLah3L2yJyairMJ+Ua1ml6ovaMZ1mLiXjj4FDl4yNnK00uFHQjgePOk3TLcl5sCPz&#10;FMG31OQricebuChzqyDmmMYNdVsg8HApjcaB94YHMCXOeniTQgeBB/n6aZcIC8UwmDmPjVbITGni&#10;Exoa8JjU59EQmDjSHMEH3fHnRLdxwDU4BIbhEm7hVsZMCJDIRUAWQZMabUcf92nhuEAPDH4Eh+Dm&#10;JtSh3IFOBM6eCNM8GdPDTwxj/YQMIbgfcTPB8iJEz/IoZPBAqBYiDGmbZIyY41MGPUz8CZtit4IE&#10;AQxjxkTw7ieINLgyQIAUCWPuJRpngydxAEwaet+NMj/fSuY0APY09wKHwDxqYNAD386RCYL/APDT&#10;1zGlxoAZGRPW+/8A7xplPEJ4+mgBNx4//TT3H86hkHgsaCJaqCcQ8nAnhj/DTI7ie9xBQMjuftp4&#10;g/BwJm3j6Gf/AEJEJgJyEAIefg+kkPx99K53EiE/D8tBOImdLj+dIhP71IZEAMkzqZ7/AHEreNIn&#10;MxoAh+5zE9xpE/c+GmSczAgB4eTOpnT1kN0+NIZMBEAPEz8ae/y0yQn8NLqZ/wBRBQPDIiWkg4yf&#10;AyKZcwD+mgnCVzvx6aeuYB40NG47/wCophCYOPykAL5EunnSGTuJdXGgBEuXMn+4EyPITIniczAk&#10;QmmgoFjUMnM/zEo+ulGgCHb/AIiZJbt/TT2lbzpnSQAvcX0vm2l8iAEQmDJAlwZEieP9RQyIAeIR&#10;M3NQ6ROZyErhEAPXCR8aeHkzpnjyJkiAHtPQTzfwJn5/NS40APafBy08Mep5aZH/APCJW+4gCYPr&#10;/qpnjGkTOlvGBTgPcZMECXGNIg/zpEt9/UgQArZE8POkMfI0Eh3IEAKNLS793AkMf0vLSJnyIAVz&#10;Uzp7gGmfn4+ZpJ4fXQA9wdf6iXBn7408PPx9RM3P/hPfQAiW+5wJ63p4P1Ezb5+NPDyfIgCZ7nlq&#10;Y3HjUMY8A8HmIlb79gqoAeHy86JDzqHbwdBTLY7fIt3EE49cTxMiZb5/k8tPDJ4+NABIedPD5mNQ&#10;x+BEhk78CACTceD5BqYMhLYP81Qxj8amcaADDe3AT6fMRhvy/LgQEZNTOjzchIM99UE4eb57CJXP&#10;/g0BbkRhvcgyQaaYBZBuMfxESb59FAWdy5k04/3EYHywQdxABgbjv99IhMah7xj6+S6lvGNAD1zH&#10;wJ4ZMY/f8tDbmP8AESbuB8F/+FjSwDA/fOnhkFH86Gjz/Int4JHn79rTIgCYNwPzxf409cJANDRu&#10;MdiNPdT6f7aYBMGRMkJ+JGNMj/fTIyYPkSwEQmMedLU76VzTTKAFcHHnN+GmbmDImRkHANPDuW/+&#10;qgB4hMf90NKBMjt286e9yP4VwaAHiXI0h2+O/wDppcHlY/hpW/71ACtkjyfqJDJqfilStiuZ+olx&#10;5P8AeRADzePwIk3toaMnfj6iJN0APQIl/PdUMY8BMEamNx40ATB//CJ75+Maht1MHkyIAJDINTB5&#10;FDHn4FMGMvc00ATBolAho1MGRABKBTB+BDR51MGgAlBy1MHzVDH4+4nhkQA9c78aWNJM3MfXQA9w&#10;Jm530vk40zGgBkhMHxEzxpfImfnU4CIQihkTzj3wKHGgBlwTx8CGkJ3E8T8VQyEJxoAhuCYEHIT8&#10;6JOCEt5LWAaAuCYM8CABrwg4PkQ0mTJ/dqYRDXBCQZ1OUA1wTvxoaQmnk+EiRCYEHJkSwGXBMfxL&#10;aG6cF+Pv9RErf8NDbmoCONADJOvGgLy3GPB3CImTmqEQhI8/L/nQAHcdfQUMnQwAUwlyD5+Uhrj3&#10;OP8AkU4A1wTH8iAuLcGSPT8xHnA8A/fQd5k+TqIKCtkt8caAvB/ho84/u0HeD76AK24H34FW3hPy&#10;KyPB4P1UBeDx38eogAC48CAkyI8TwR/w0HJcg+dLAAkHg+dByDR4njQ0g0wCtuBqtzyXjM299XYj&#10;fxqG4b+BAGAvGdlfrc+BabUEnxjxwLMRqjTW0+IDG+DjIrhTY20ZNbgWb3O4pg3hA8CRToOQEqk3&#10;bedE+RAbiajj78aZxwXFT4HwsbgeMeOBV10H0+gid3vCoxz+knpX70FakbGljSgX6niBJJJIAUce&#10;JJJJAH5jX6kkgBJJJIA/fSnuJM+lEGYMaW3XwKBr0jwr5IRGfS3xjQwjfHwJCnHx5A/oX4pXAkeB&#10;O9IQE5e3GYmdPTdnub04eZbQ22SAeNIjskZM6T4FBLGzxpDb4F+sHaIkIPuI18Sch8ZErmBPdRPO&#10;B4B41MAN3jGnhjQcnMRLfMCp10AmDJgUy2O2dDbg41DIQi+UgK2SDOrVNJo2M2BgBnGK2g4x4EHc&#10;L7p7QGiOMaQTkTMEfiSgjTvD7/YAdG3wDx99PDJjQ4Z9TApZB89JAThDR5FM4+NMkGv2AyMmBEh8&#10;zGhsCJN0AGCW4BgQdxa7iRHCGt1QAuNGG+dQ7eNGCEGEfvqcBmYDwEwQKG3Jg40iDJGmRsyRkQUB&#10;JxnzwJ5nUBG2RGJXL9NQ5xK+/Ag+XlqJMJdNR8i2bzBoC4lbltnv5ENl8rJoYEeGNyG/Av1QF4Yp&#10;OeEtnYGtYHCp88Z4JjgRhnkc44NNHqsIN+QDmAFuNCUheHvtAN5JQNut/oVVG3xkx2E8zHjVwbt9&#10;PkL8n0G7vgGlbRi34FD8/wCIqKScZGPTTxB4OBK2lb1FQAHcIC4VqcDQF4NTgAXA1W3A1cCDQdwN&#10;TlBT3A0NjVkI3Q0jdfdNRgNTalxwL9X30gpI0XoXwnokym+Al+gkkkl9EiSSSQAkkkkAJJJJACSS&#10;SQAkkksGT+lACRFg8tZUOSX3XSwC3b4P9hPNyXiKlY09vBFF0Wg+8t7wo48iiMHGBDmDu3eUtufG&#10;k1V6DCyTO5HxqGzcbtfg7hEdcW4B44+MaqpLcY1Eg/B+u3mMf01qlEbRCSQYIIOC7cIskbks30Ai&#10;PHDHl9Kp1h6N08D8odWemcv9YyUuWR8bH2q1pkurl2vKoJUL07xzxkWGs6gIEaa7fLHxr9oj6rNR&#10;020LkHZIhpJhp4EZZt98Hjj4EAeDHATAjQSPwOCCHnUOPPng41DPcjTo3FlfvRXgQvEMZLmdWRm3&#10;wcfAmd4x50Sb29DGpnuEn7L2+P5PLRhnbNowdTTVO3zAj8vGM2eA9uNSPTr94FaftNXBGogoNPAr&#10;HUjfBngPcVPuYFpI11YrQoIsUOJMqUMmBRVboAkkkk0nEnICEgTa/MaAJYyEjIjw5hgyKuD5iMRk&#10;bxjUrtACThwS37irZM5FL1OBRCZCL4lNZOMY02vyNfqrKBJJJIASSSSAEkkkgBJJJIASSSSAEkpQ&#10;GZDJpy3tEwIAaSSSQAXZzcgVe2bwblZZAiTN5ZUj0eJahxrMv0chtREh5MncVKl8/Hczq6keMjDx&#10;hUDy8JEkba3jj/hLN3kvwOTwRq4DnGBVWaExkxr9E5W3DdQxjR4mciiOB2iI0b4lgwPxrSKfI2/Y&#10;+Ks+OPTyKYweWR4I0l2lug7tF70oCe4jDMbZyNZjcJ3DpDnBAlX56K0V1psAx2R5FDby9sYh9f6a&#10;zdvUhI0SHPHLbP3Eno3DesSHpwMcA8Crbdm244Doa8mAzZ1UIyOLmOBWoQRuco2tu4GYaeGQceRZ&#10;AwnDgKsbd/306kLzQtzG5zxoC8l9kmDuIOOoCQIw3mAzER2hPdAJJfgH7ip5CamCNaQRuQJMaD1B&#10;Lx8cCEPB6Ct74QPXQdw41FMIzSbsx99VkYSk5Cd9XBxNBhHjgVVGQcGSBMkHjSxtwnEwI5Ipjf30&#10;mbPARGN3HcTCJ26XCV6w8ECGzRng+dPS9uQOtBwIk8cY8/cQTmekzo9K2ZI1McS8ZkYZ22w0ARCD&#10;soMQhEYeTQcfGq24camRBRSQ7eBPOHBLaZGTUScZEFABIQlxTBkJ3EHITGREmbfGgnE8H40m7clz&#10;Inh5HOCNWobMcDbGpHOqNRKClTO5HwIFbzq3N3g4Miq7omMi+8JQfjhygZIkb3ckfAvkEiemxRQB&#10;4FQnVfB/ElnAb+hL+hHoKcdxivf0ZEMJLyQJ2jlaklLSJ/QlBH6YVY28hvdbOgbpqQEfpgiRdowK&#10;WqJIHf8AQnt8JBwIT/Ql/QvlI/rHDxSRxcS+RjT0DMiLt2aNW+H8Sfug55LCBSaNPSRF7eAaMM24&#10;40i8+uSVW2SAeBM7vjV8HL8ZFDmEvs340XCCJL2ZIB5068ZjTUvn44NE3ApZHA488CRrpqUFLdtL&#10;KholMov6Soar1ePhp4k4kkkkwBL8xr9SQAk5jTaSAP30r8STvogxL4PC8vcaifmZLqAx+jCle9P/&#10;AMpLpG36DwCYCZFoMvtPPnWbwIwOYYOBfnUNC+WyBIDAtgkc8cxtgBNqLB5HUFlzjjWqSeoG285E&#10;oWaF1Mfc8xEpoPkR9zpowzmEuMPWOIcFpBxt8BMHR6ZEDDK6glZHJMcCyuYUvpY4ONdLVJLyB4Fk&#10;rwmAh0AYq4YEgUGBaRNLfAs6N6MJE5WoocvJ0bxD0l+qgvDtwcaHEDqf0JiAifEdKq14PEddYR8C&#10;WBE7g4kiQD7i+W/5BToDIF9ZPSmvSl/Sm+AnxHI4E9BAonoiRILr0+hfNRqPAjkGoqujndjMscHG&#10;qqQaEuPrkn6M6It5gSBDbeBPgz8S/GvgCCX2oSPjRiVt9/c2e+g7hnp44Ey33mAmOBfD4XyYU+9l&#10;pLJtNVVwQgciJzer5jMhggcnKS2q3A7IkacOpQSxofGSNSsaiR+jCnaFA96PTjX5cUPeE3e9KKia&#10;8Jeh1aR0bu63xQ8apafC7jF/4IdD8fAEzfqEoeePCjg2ZAqutz4CY1dCONNJkaeA9DrBPHhIBoFL&#10;5WRyRaFSdNEnDiytgJQfZWSABcfxFz8zPqi7fzmnCxjZP9o1sY2lkpv0PW5uAglWpXtPewTo8Eeo&#10;EheWq1PJfuxD4+NZOR5gd40Y/Gpk6vZpp3TTdlGxlVnpJS9US6Wj3yMHMWP1JOO2Jsd+bqF01lbi&#10;rBiZA186+JTtNc+j0Wowh+pbWGjFtXuUHQ9dYqs3yZvxhlzE0cqETVtpmaUW5MyPGwAIlzmaWCNA&#10;BzwcbLn24yag7fAqvU20uYiZ+gcGnH5izIUNrG1rLaU+YVqn5G8Zzay/BbgJy1stWUHLnLLBHavD&#10;5bnxrjuZ1lMXJM7git9N7U3IR2XmpAvR0w2+YefOmxbdv3in1AwwEweWh8hfkbnw91X+pHEpeWHL&#10;b8QaqsrGPecatdtKInJ3ds0KXzgdzkZFoRKsbRtsFi2qHK247gMCuDzRUYsp88JeHogVDG4JAtmI&#10;QdvHAdGJfS+PJHaTbiakzGm6gIEgMfAts+1DLdsEeosxmFLkbEPoZEBIQkGSNIvHoL4SYDgJjgTP&#10;aBDdfIRUkZCJ4hNTIk3DiZPG5N5QcjfwI8OYYx4EyOTubiLiJwNbvNzcgwLSXG2ip9y3ON8UYOXb&#10;Gqc8pNyYd6BU+YN3MGRROSpjbC6HNavtlqbvBuSax1+zRtjyX7kCoTdm544FcWzxzu+cCkl6NW2z&#10;geIvtAxJe5gSA8ehGrWNxeyWM6lt7fkJHrJvmH6HpPMMdi9+mr52oygICNtpxj+KqgRn30AnBMBF&#10;l6u6lugy4uDiYby5xxgtokNuM1iC+sxbuCQK1s3+prXRpD449JY3jMjAmfgUwcv3weAJ/wANB3jg&#10;cF+CDgVPJOCBcq1A0055KyByGQckjG2Jjv8A01T3FWOXPOPcTzOacjHqLfvFlwmDMr/5ENJJ7NiC&#10;NDXk4IZM9oEjJnPkUabgpLsNu2DY18hEy43aByDqKhuJgQ2TmQIlJ7kZMEa0vJA0hu8cwDA5g6at&#10;Uvmg34/aQW4/MEhsjnEutbs/Y24/+ZVkk+7BcnDHqaq+pfsiHBKnyPYHOCPUgJ1F2lRcnJJ5DjjB&#10;cC81fkXK8nbjgJgg0/312ZQc4JNZKAMdq83LaWLk+7+kthAEk4bG1oz5CF1BrK5o4mUnICzaHc1L&#10;Yy5FcJ5L2Utm2CPTC46fkRrPaoG9ckPA2PcDzba1EA5IYZzAcbL2Z8Udy77MXg/ZSl7h7HYeRgFZ&#10;tLMex3P3l+ApIPhdxbBQ8jHMhnjvlcfDTnVKEJSAR1I5lr08YbRICFu/9qw31jZhJZwQDlt7Oa17&#10;T866cnmz+S7sfs19bOP+zc/BGvN/aAR62en3njT4X1BztpRk0NuMufTj8xGCDbOR4Iz/AKarRCDT&#10;Q4PAshq7Gen4nPvHnnoJ3ESZt9PHZzoCV4SDJ3EwOeEgX3VDeNYX6HXU4cEfzE5oDl1C9RbNszqy&#10;p6ec7zAf4RP8OX3UH2fs5a5Hgj1DeX38CtU4bjgGDdj57vLW451W2bSdsZnm0AccxfRv7rgzjqLV&#10;JO8lzNkAzPgIudagbtw2HJtTzLYkHZziYxjvQb03D00ilVQXVHTjypGwSY4wXDdNGGbhtMugLGTm&#10;Xe4sBk84ZQEBjPctl5i6Wp+aEncufdm2mcY+ZcFnjUTkVFqd0h/ZvAT2nUg+Eq3VEvlzmY6N0YR+&#10;ahsvZvYBnjfnLj8vwIa3l86gHecgEMIxXbhS8a+pSIc4MDk7a2DXKP6nAmbY4CH3bUgH1FlbzaIT&#10;eTwB/URglQNoB5wXPxf3lZ0QnrRmYVISN6eC/cg8xWqVzhy5GDpwD5iZl9LkmT0DZmARD/uKyTCT&#10;sm2SA9yMemQguDGkvHJcVscw3lyfdtSBDSONTHqk6f7auFPs2UBNb9QSPTCTy6MmOD9NROHmes5g&#10;2gIDH5qJOJo2jJralz9uBHuzxmc8jP8AuJlxI2UA/wALmJN5QAXkjbG9pbAKqHuZIHOfUgGtgubn&#10;5pIyeV3FW5wzHwRguQK1L6yByToSX+sRMXgwSSm6c3iYOGuo5u5MeBB9k+xutJPOjzWfSN04M4Fa&#10;GS7wY1Sdj9UMqPmPaUcqudIlrjg8NtdmV564lKSqnDmlp98mBNIbb3/ipE1LfL+YzJqW9xZzftc2&#10;JtmFOYGftD3erlzvwQLiElLvZV2q/CfczD5fjXWmyv1jGzZ7NXk1AVw6JqjGPOGOP/CsT2kV4Ss5&#10;1vjyVClbUfM3ZEJEuM2si6JsY5XePB2zxm1DdRTJPI3rwYIzA0fMR6uByW5jlQCjg+Jxq4UvXg5O&#10;2AGAFyPS0y8C6BO6ktSkZmm5Nm2BsAow6XM441Sd4bRkx8uAa6orytKcn0u3mBjrWvZhi/zFyu3k&#10;cxuawLcCzEu+p7o920ASSPtUh49W900zLx4CHgNxj0rYlpE0twNgNmbEo/MITjxqkuJW9YTYBnIL&#10;dxOu3g7RqkvJuA7ITlwE5gx99XyVyuXORyoMc1EMzgv3byPmWJs5pNngzhbAuR9QitUn2b1HA27V&#10;cgKMHmcae7/XHXK8w7Annq5uYCSrczlJBa9pJax4EN2oVI5ZsmMqNNS4B6W7D/xI9S/rWSGm6L7K&#10;YMSuJnatEucGPxQrlcjiY1C9O8efeiczuLMhJbbufAD+6Xyl9pE2p6bAmUt07emPV44PLIvQih9p&#10;E+r8YGwWPZ8fNJ4Fw3s/p9k/cgjf2iQD5bYq9PticnG2lz5/MnwiH1BkG24AeFfMn2tstS5tRzTJ&#10;5xPg1W+3YG+bvd3a7yYPiIa3rCva5qMDYL63u/l6GBd1U/szkstZHxnFeeFufnUOebP5dJJSc0tY&#10;+1D8pc/dV3EGX1v1DJdtkjEah5q2eTwQ4yNf7heJLhm9Z34w6fmeNeh1UbSKnjcvmcyALATTuWsn&#10;4fvqZsr9XeS1I2mpjXcY+WQvcVqHdFez5TMcmpsiQs836Xbto3IN/wCSPppmtKbbBbHf6WoXTGNL&#10;apJ2zCp5qzbHuQDKUVwarZHl7RjOUkA1td3cWaaXWpM9I8Jwf3aMS8ePPfW2VhRclgpwEyZ6fmLG&#10;ZeQcfHqQJKXWlrk1ExnNN2sRmWtM93jHej/37q57JvMbnGtyodvvNi9wc1aoouw3jl4Oz0f5EBqS&#10;cMpVf1+X++mawriUyQZ4ID3Phrj+pKsczgmOPg8tfmghc4PVRtEev78EB7YfhLK3BCRkT27kMTBA&#10;tIp+m7OtGC5GnCR6h6DcP/bHJ93aj5hCLuTZ3R9MGsRwAE4ti6v8y5jbyOYuRggjPbg5ltGJPNHr&#10;aY4Iz9XUWM5PXbZswnJUdCVpLxvJiCANrduVpLfmdPPabkp2Bj7wAgvZiLnuaDE8ICyctkeqT513&#10;fL57KqqkOMJhY7WoMncXgn7WJkrGqj19r09w9o5GSqTf+Y47cCmUnIczMGvyyEJ/MsSnE8ctpi+g&#10;j/TGt1qlnUTYj2Bge5b6a4wGRzG9PG5PnIXUXVfs2yMqZr78jg4jnuc6lmzEztufn8tVV4zJxxnt&#10;olOJgOWsr0GnHpWyLMXFQXsnMuL2Sg8rDzwhLfPyKGSYOYNGBAe2Bx5EHmE96IUkDWqLpOY1JMd2&#10;Zg/7FtlYbD2TBkdy2PnZi1LvX+Vc00nWD2W5wnt/EWqVJtg7VlJ20ZykMTqdzAhyW+WXUqqFT80n&#10;UyZdjsOC7qOfBAq3OKXbNnJwtrunzCK+UHNBy2QvownFjJzPkUMe7GbHcx6cFpQzX1OHdE1pnsro&#10;d7Mntmxbg8wvAt4keyuUtnINcRI/M7ixMdaMmxMEYC+Ur5L3BJkTRujg8zxrn8nNaz+004UJKzq5&#10;nR8p0I9+KS2JHhkbQDwR6kC51/4odlDBAFiLT81AXG2ybNta+IdsWmNcXS1ra1nTpclRpG3DeXjY&#10;EtlV2845ng/aXKNUD+zzbcIz3LeoS34/CgNWbaHLwdmA5cbj7yRTJGzl01l2ODndT311yMM2MrcM&#10;x03qW2LMDdzxycmqZRhBI79BY4eCDmEWiMqBbvpqEJj21bK3puYeiU7oxY22w9MhB9+NW8WTi8DU&#10;K8dNOLjNfXJO6WygpTOspEFsFv2UKOPzFYWFS0Wb7yB0P6ZFzs8ljlsTBGFPS+VvXHAFVtwUXXT0&#10;+o49P87DO/eZ3/bm+zV5IXP3M7of1Fr+zuVyVyyP4+oNY/s72dkclPGbpiuLWpHScxk7Z9jBbuCt&#10;XPcWRIqWutcgeh1m4wxmvHBHM2fRtuSPSuKHK2/s2daRNCEftjs2wLYBqht25A6K6aE/ZOLmo3SZ&#10;JyCCTAulqHZinFiOxoj/AH1ze3G2g4+BbxT9eS5tKd2g04+mrabRKADXDcbOY422ncLy0y4mmoeO&#10;PUtqGORzGfPTvI+D4qJfYsnZM1fxnzt/yKchE8mDKBseOM9tZK3eEjJjTJHBDEwRn5nMR72YLbIr&#10;kpBzrTctndJ7y2AaM/SKTTUPaJQ5HLIEbY+ta5ffjVq2LzCyN8zbam8NeYhs8mmB6CC/y9NImpba&#10;FJg+zNuQMxPvJ7dv+ddIdnkgGDXuR3dNVWeUG2fkvM/Z4+r/AKlpzhu2lo2IW11wa1bSXOtLkAHs&#10;vc8kZ8/TXZlAEcvJSCN4C3G3Fqe/Asro/ZvuzYE1mvs8HTGXjjQecbXHrBy+ZyoFwI/vJP8ASk/i&#10;dsuMx2wUuybOcYeAhdO0uRXFH7/NsEZ9BddVJXjKdy48AWNsw+nxrDZGQcZMGkNCU1GUjb7Zaqbo&#10;+nGY7xrQw/F41ZJgzpgw8ba0SDpjEmXEnG5sB5gVcKPpNsEgIDAuBGipJaY/OKfeuR3nJ7dvSGNb&#10;BT9STbsXdoNO4W2O2g9YOGxiYGwLnxO4npHWA5PJd2Mx3h0MumnXNqAshKPcs5Sdy21HTi7cJ310&#10;5sj9X9kzpTGYFyYOBahCdBZLs/2iNn72VQQAt2+YQq7Gle1BtrhgPcjbteZ/hQ6E2rcEzE/TPM2v&#10;KTHStTnZm4Camqs9qipG0Y7IT3LnlLZtvjjt6bHmQdPSR7ZfsTlxpd2k59ojcCuD8lJR2twQi3tn&#10;Mcrlfsx9AvNEtgkcvkNNud/MfeIxi0x+/wC6u3qwpugqSpxiwbSoTybOBaYx58/vLDSbD+zZS+cu&#10;dSYEu/IDH5aNJtXcIt04PqBxMaqm2fqF0xok8Zjk823PmRt+ZbW8bO9nb1g5fPHjH7mItsi5XqQh&#10;IJs+jjPcjIXmK1DrW1jjorZ24ksD3AY9w5On3FoU4k+8ksxnyELc/wDcuXfaWe4x8u4JdaUH/Xcu&#10;z6e58xOcnzCwslJs22hAbUgZiukGq3OJeUL05uXHzfkV2ePJdLXIDQcBOYNB6gmm/wAx3kIPZdK2&#10;kiyn0WzZMHt5yApI3CVxsZ6czYFu31EYcZxg/FTLgjKAZ8GnB8RAwGkcDt44+PpjQcbwkBMFgXKU&#10;NxcNYx8HMIpkvb8+M2nATpoAvknHLnLI5nJ8/wDIq3XBCTJsCBsDlltfOoY5g2bPWLY3A4/JAtsq&#10;Sk20DI5m1ojbS5SidtNKO6ouHqv0nTk4lJ2015xC2m13v+6pm0SXy6mJt2VLdTS/IuY6fJMZaTAF&#10;9o3bvvrSHhHMF9+8OVw6ccy2nTarbFhT5ghj0zxx+zx/nxq1S+sNzbYA3cY+Ys9JNMDZjgu4yfzq&#10;4SeTtu0WOP4X50oCZSdSE+2kqmrl8UYd61B9yz31vG3CeUpHLj9m2nEdrTcjWP1BT7aMZ44OAeoT&#10;51fKTZypzTB95Avjt0f3TnWV0eR+PPpxk5hFcJfsvlwSAjMARIOmtOI3lMGSDg+H/iVbmjwgRgME&#10;+7wWrhEUCAa4l8uZuQQNgawy/wC8SU8o+U1DYbOT3DXeZxpkbxs5sWT29481TJgNsEeOAGT+TAk9&#10;EkoMT2oernMZb7ZJz5/LGLBk95coyOYOae36O+UcA9Mg/GZezDdnv8uA/wCs4FqDXnj6xmxOdB/r&#10;ttaG2tXbYliXeWz4T4lHRNsA+zPaBLmzI794e26tctVCm5hMakmJ44z29Uhf2FlVJ0+9mVgNjIPU&#10;J8i2an7bZseMPAO6QnyLmdMMq2QxfxHrULJ2qj/lOopG8GaQvoIAeyj5fvrlen27neZq5CDWeFKM&#10;fuQLfpHMCNtnz5+YGsQRf2FVdk7ds8ZMQ6WMmoT5Fs4VHTXnP8zO6lp0JsrmH2bktmPUdEKK58iu&#10;08nhIxnM58pYa8qRtKnr6A3A35Y1Dp/aIOpHIGbYHL5hONbTt05iioz3aRKySqbAmQeoXpq4bRJh&#10;MZ9JQBcg3eBvaInqbJKatnW4QPhEju2x/sd5dLVZszlzyXbg5BvBiapCCRurVHITlei5PNplKQSq&#10;TgyavtJe+qftE2HuaGZb+5fbxG4LqLvDZ/S7ZhTnsALZlku2RmKcTGRsHL63AzFdco3VNsI3bpwq&#10;8k+87iaMFuBuLlqnuLYSHwca2ytJ4ON6eMOmD/Qsfl8vLOHvlwD5hFqIInHWjisG1PUXTjZge463&#10;DUJ86A7L6LezubAxnyXbrkngggXK43jnfQQapLfLWzUntYHKmx2DbTgccwnuJHRbthbcph6lSOcU&#10;xMmz542fbwFvpktrB682kSV+2AwCAt4ZeWs32J1IRzfbNgW2TwWn+ws9ryRjjmIDNgaIy6mqnOQp&#10;QGY7eHDmMjGC/bjtWrYlzfbKHgBcW8bTHjZtOgBjOIcY2oh6aw0kwK5vxh0wjX1PZInExmPcyHjN&#10;axrcvV/eMm02O8f2h2xFt/OuXe1CBHZg/ERinxvX7kDNtxkWXd9rHoO3qs2mSm3NYGB94jtWiE7i&#10;zeR7QCs22Bt96JzHPWs+6mW+yt6zZA8f86ZpujyyqdMQzXTgIW5cVqXJHG8TiYfaSo6OM8Bo7pbG&#10;PxxwdRa1K6T7bvtnh7gGd0pN28aDzyh2TxkecareBm1KNt48aoexeaPX8unjbft3gGIrlyRRdzt/&#10;KJ/plqqCT4Bggguka2lmPbjZtNj3n1uAdoQ/2FpEnnhJ3MZVKg8kYur/ADIbXmwtkzks1nBn1x7d&#10;uDGPgRdU7cHXVF2qisHtSOex2wPZXAvaSLKx0fNmb1jKgg3MJNXV8Ch0ftEZS1ljcgtgb2rmrnjj&#10;Vb+3g6wqN9Mpk+KzD07fHBBB01dS4LgxcbSpyeA2pbLabeBTG80cvJiDHqbvzPfVJmDwZnuO/cDd&#10;0yF8CvlPk3Z7jbakfN1e4ngGB1INyQG/nEO3q6WSOBQ5hVjaO/GzBzC8xUN4Ns8ZHjju43hSkJb7&#10;ipLOaTGWjAGPg5qzyw6i+1nY8lYtoAW9W6RAZf60jJgPG5ke8R9PVXItQbWN5JZ7iz2aTR68Hej0&#10;wj5aoTV5h9uOuqk9ZSUzhk+gjlW7/i41z3tA9YidVC2fMzH9lcWtP6C51mjhzBkjQHjWpdtVrMx0&#10;0snaAzEWqUnKyPL+hkHzFj7NxZyeYurtl7MraSvpw5BcgcC3Ztd8aioBAHHTZZkXPdbh0tNB6wo9&#10;lB1/qEV2mEwIzbAjc+z/AAxLPa0lc+MQ/sJRwWkhwPGZHI5SzbHeR8Y+WqTPHA3hDmgQIY3Md+OA&#10;GQfMTpCaeODzUdo/IHmA7KZG4IHR/URIgxaGNJ4Qe86IPpoFjLcY488fAu/PV32iSGnnL6A3s9xq&#10;JtpLidnJ2wZdecnz3eWrtszGyczoEbnTajLqW/ArcYB3VJ6Lmxmz6ZNgW7hSkITvxwLm/bBK2QRn&#10;cx85xpjXS1N1529vzOTgKMBLVu5nye8uV9sG8mmIGcYLcYypM1O6Bm42Y4GS07ZPNCNi4IAXIyLP&#10;XgyM2wGxtOPzFv2yuuJSzHrWhhb8shRZ8atSgd3TJfWUl7kO4xmBbuXVzSzJp4PLXWnrOVIyfjlU&#10;ATiIHmDXIrfJwLFcna3BFO8XGVnwDUvH/EQdm40wQRo83eDjseO7prktUstHoNs2NvMFRsWxjlGE&#10;hRfnXqJVAxypseTmmtzeBFXkLI5g2C9BoXLZRXF6EVRS9YTv+u7Ge0IdsfcgXTId9krYXHH9P7Fy&#10;TKvewWx+YX7z7iqvrSeru9oAgI4z7wFx1P8ACuipHWnY+0qRvDHtmHpku/yLsz1rNlbnaLTDHcNS&#10;MYt5H4+BE22N08jqNr5jDyadqxZ/NPuZDEzq10nSBH82AHuEKum3Gx8dPEP2kDOMRdNM0HsvnTxz&#10;vLABSRj1LYuNbfrVTFbYQkbsez4S+PCfYPJAfWtW9NZ6QcxqFzeNphVwcSccymO8zI9uPy/ArVS8&#10;rc1JPgSeVAFqcwi4vd/3HpCKv9hfNhdBykLY79zxj5ZB/wAq2CV029nBD65RsvLErsPZ3TlKjYtu&#10;1SkjJqkGUq0Ju3cm/wDkJKivIB8zdhY4IFi09S2w6d1UZRjMnlbaTvdzgPyyl/3iWM15Vn2h/qph&#10;phZlLc99VXap9p95msyjYumbXeiiudyBc3jqgjO/gP8AiLs8Ly+pu58xwmT5sUxVazoSTs20kJvM&#10;AMn76ZqStCRvd5bHtwE0hrH55VA3jaVYD27YtRUNxXFkdmBdPQclcblUFaEjbZ+cqHPJxu247tx2&#10;tT9tYyScEjV2pul51Ox+xgK4t+Wi+oO6GGdUPYCc8uAnMtolNJoQz3BBdwD5a7So/wBQ+bOWUqcz&#10;J9b3j7yMXQgXV1F+p/Q8hmO/ufaLYuWUq5+ZmlN/UbScZLPHPtQls6PSPahUctZHZs5q6GFxzLRY&#10;4F7PTDYPSj9s+D2U1wONXSFn/dXBPrKeq+5lrlj9m5GUkAxe02s+dIhZqpu5H9ES6FLWY+z2sEjs&#10;BcgK4ti83v8AiWzbL9sA20xwG04CXbi4t+w9RNiHjcsXTeAfMuiV2lcvJA2BHHdseZ3F0KJqmiDv&#10;yrNqjKasjsGdocZP7SRY+OpG1MDBO3IBPHTMtsngwLDWc0HoGj01ktcVZjZbg2OXBdKUlzvpDkKH&#10;XVOsOnNpnrSUPNXJzMKOFvVrTckc/wCBZjTfrIVPbO2Z3SRuNIfufTXK8no9ybPH1FuVB0fOmYzv&#10;2ALm7oux8ZVazUTzBKt/LwnrFK5pTodnzE1TzURJgzFcctv8K8u54Tf50+eQA3cJClLb8Chjmj0z&#10;k8Dk9zV1Li9fdhuwKlwUpKn7+RiI6cCuE3hcZkpnTdv3vSNji10yLfc9w86KH2L1XVVjcJVok6hM&#10;kC9Q9gew+XbOpSfedd64LdJbW8S9gINiBsAQ4OmMams7Yb8EZ86y7mt7hcmEmP8A3Fbmcz/thvNt&#10;W145+swSbTWsHzxzwXbTb/6WAu3vWgqh7JKc3Bse2Z46tDtLzxqgjI1ObyZ8UkwI6Lp/B7y04SfM&#10;I8y7arNa2R7K/tzKdzgALAQtshPIXOtebL5js9qN8wc8BNMZPHAurvU/qAknnWON9bZE+83eBdXe&#10;sRs/l1fyl8zjBu7lnqsnFr92JPydsbc8r5jF/qHlG4le+UOez/8AU90sZH92ycfNWqEk82kL2ayd&#10;4Ao4yCKNc39oEgc4FpwkkU1xp0rISPPBqK1PN5bZDaeldVJk7yzn5kC05nK3M4ICCM+S1aHdSXd4&#10;EFw2Z7TJjIXtmDUCQvLWkbaKHl20WlO3paAXabcpd5GPvh/1wqhk2NzFgPf2B94WnbD5oyls+lUb&#10;w+7wOHVsng97ErfxO4vu8JFMRaqs8x5e8cyR79NTKknDZ45vB04F2N68GwttStR7/KvuEw9pbW/5&#10;VwSQmAa6CFM6lVhzH9MmM3GqiXHnQduz76JDcdxXHw06n3gjNgQQcY1cG48aw2XvCMyY1rUnqAbw&#10;eTjWn3RNAScDTwx4yJ4g0yMa+iRfyJW0iN19IACkHgQFwNWq2obhupwKrwDwJNx6mBPOB4ENQUFk&#10;mFuDJAobfmoaQhIyfTRIY0E4YgUwY++ho8iMDQA8Nv41MwJdRM21OUD1vB8ieJ+mvpSreDIgYRV8&#10;28aWnGnh+NADNz/1E9gUhR4EAMkGRK2pmAXkZ1MGPwcCD7SB93wcaZt/nRKxg/ETOBUChkY0ur5i&#10;et/nTNtADw/Anhj08aZTzcg/999AEwg0zc7nmJdPIlAgBDufsJefrp4ae4OD9NADNzwJdPBB+omb&#10;eBPWy68aCcegUwZNP3OYofudwiQyKgB4lv8ATTMaeJnQ3GgCZc009c7nM+Gof9Px0vn1I1OBMuJn&#10;Hp8hK5+Rftz6qAJaVwf1FDufw08QiCg+lHj5YE9b8fUTMHvoJxEz5+WmbiewKGgCYl1EuP5EuD4a&#10;AHvR0E8P3ONDbamDJjyX0APXBh/DUwZO53yCQ0ZNTkZOapg3HgPzOmgCYQieufkHzCKGMg7aeGPu&#10;IARMiRPcT2BMk99ADOokTx99L+RMkJgJjQUC0lDJkvp4mdM/yIAe/kTPvpEJgyJcaAFxpkhCR5E8&#10;QfgTNvHkg1EAM20rZeONPEz8aVvBxoAXAmbeBTCeNMkHgQAyP/4RP8HmjX5B10rY/i4EASF8jInr&#10;eAuRM9JAEwdyMmdfSjjt8caVvxqcB62kS5+mkO3b+pzE97/mIAQ/f4Evk6iWpGTJxp7jQAzqR8CQ&#10;/wD4NIgyx50zx/EQAh5ODjUzp5Opqpkf92pg8gwR9xAC9HXTw0yPl/wlMuE7mpGgBkfLBgTw7fc4&#10;0yT39RTNTv8A0kAIY+/AD/QiQx+PpiUMY/xESHn+IqAHhj7ncGplwmv/AHahjzp65j6CCcmDz2Oo&#10;nrmpkOoZOXnUzUjyIAJDIPv6kCmWyRjwRgFzVDGT8nlqZwf74EATLg7fPyIkP/00H4ESHy8EZ0AG&#10;G5MHAjDcngQcZMamNyE4+Z8T3FQTh4ZPHwfSRhu45CA//CIxqoAMNyaf+Yjw8irbchIEeZkwZ0AE&#10;iEJ31Duf+mkQg9ePVUMmt8SPpoAeGTueWnhkJB5X4aht+Z76ebk78CADGn30rnj1ENGQfHf/AFE9&#10;c/J1LiAHrg+PmKZ1FD1IM9+5Anhkx8HBzEATLnfgSFc0Ey3J8fqpkmfP/wCxAD386Z4ONL5P4qX6&#10;KAGSeNIltIng76Q/r9X50AIhNNTB3IOO6NQxkJAnuAnPQBM4Ezx5Et3/ABI+olpxkydRAD3B8/mJ&#10;DtxpW1+D/wA1ABNupg7nfQ0eT4aJN8hMECAJjcfc7ieHbjJ9RMt8g08NAEwZO/HwKYMn8NQxjUyD&#10;r40ATBjUzTg6GRQ7amcfH1OmgAkPJ86e/WTIyKQgCV/R8BTBqGNEoEAPDH+Inkh5EkAPWxpnjS/h&#10;xpkn76AET30yQn8NPXO+obgiAGSETJCY09cKmSE8CnARMg/cUNwTxp4hBwKHH76AIZCIO4RImT4a&#10;GuCYM9/4SAIcaDuCfV8tEnCDkyZ4EADXHMx/3qDuP3ESITuIaQinKAaQmohlz6SJkJ3+WhpMg/8A&#10;LSwGSZx/T81M3Pw/LSJ+FqJEz8aABpPc4B8xByD7kf4aMOP040HcDwfJ5iABrj/0v2ENITxn+FbR&#10;JxcgJ/mIaTITkKcAaTwWEHcD78CME8CDkH8BBQAXHg1cf0kBIPHk7ishB9yPjQdx0IOZAgCqzAeO&#10;/wDEQFwPx9NWRx4IOBDXAyx38CWBTyZ/hoaRvjJnArI45SDkH+RMAAkHjzoO4GrITxoOQeBAAcjf&#10;BnQ0g0eIMn1FDINAAEg+4sgqOUEC5NHCtrINB3jO8vumvgBz5/MniK0zinyQEPHAqhjwEV2mthOf&#10;ibTmNNYE0D9T0ACL8ADGiUY8CW1oAfhX6nI02mAJJJJACSSSQAkkkkAJJJJACTzSL+gnoTKQ+P0I&#10;ALRxlEk0cKyuG4yjAqo4yEyLPS3Runh4e0CY4GhtvGpg3GNLqp2njoA1cwjwdxMDb41MtqY3Gj0g&#10;GRt8A08MeBErnjUMjjuL8gQ7mBEt4HGNByXIyJ4Y9NACIPvobcR7AhrhuvugDIxpXCp5vkTROav2&#10;A7vGmoZM6+kkAMYNRNYM/wDQiw+WmffX7uAbUrfEPvelNf0o04NQDdzTScZ+BQxk01MGMca/AA3q&#10;olcwJDb40Sby9AA2NK3jIiRG+kkMeBUE4yMeBPEGiTceNKNTlAy3HqYIESG31E9I5fgICONXbcxw&#10;Z0ADdzIHg6iMDlYoxolbxjx+WpnAgAa3ldkamEl4rmcCmXNNIjzAqApK24lY4M6DjZ4L8fwlZHDz&#10;HfQfdyXEAQ2ZMY8CsgyEbDBHHwEFpkUPd8f4itVvfJcAPfGgAbxpEb+NIbfAiUHvqgAaMaRBqZbw&#10;ZEreNTgByD/IhrweNWQg0HcN0FBWyN0HcDVkcDwIO4HgU4FbINByDR5wg5EsYByDTJBowQaGkGgo&#10;BsabUog1FwqjQheJJJJMEiSSSQAkkkkAJJJJACSSSQAkkkkAJJJJACSSSQAoI8KdAfAmkkAXtu4J&#10;b8xB/SMiUkd4CYI1Y3jfUwB1IFj9ppQAiDx2UIfN8OZWnc0NeD7ka+of7QKsknTiwJpa5OTgTBwI&#10;eGH05V8kdemNRP6Ev6F+KtP5H2wkwHSIRNhg/p9KODbjjS9R59HdjthRw5CPG+TpqluwekRFIYTK&#10;Jvl7qVrE+4Bg0ZFYZe3IIeNBHZxlJkV5k8v3kWRfrX7tAA43HcUNxL0eJT7m4phJWWDJGvyBnzhp&#10;g4EOWgOGaqswb4E7TUnBKSSScB9Qw4lKiDBbxwqLDFhX0MmFfji8QJrS3wxr83dM3F+3ksnJnpJ4&#10;0NJ6dRIp8SaX7SooEkvzGv1MASSSSAEkkkgBJJJIASdyYE0kgBJ/BhTCe9ESByA7KDjgvoc/hxEx&#10;r8YDx+lJwTuKTzRoOSX5gX6qyQSSSSAHcaMNCEgHjQJF2jgdvAlOLUuLGzcY+NJw4soaMiecPLyz&#10;S8ERuyQEyJ48xupO2ffQmODCrNK2eGovW1QQG77i/THwwIVg9KcigjX2rTxE9Q0lNH5IERI4xoED&#10;mZkdI08C+O+8Sj7hN7cBVaiDvNlTyDJAj0veDgXwAO4Zkg41DtkgWhEmDY3zoO4GNAENvLyRjxwJ&#10;cCsjNwOAeBIgxxkxqcCkkeWUhzfAXHAjEwl441WyN8Cp9gFl+1ZY8kaluHg3KpO5k44ESZuPGjVJ&#10;9vDw2ePgScS/xp5m8HbwJm5jX7IiGMY7iPDb/kTLyT4G16BPM3Hs2dLAMS8Y4CZ+BTHjdtHyUBGT&#10;UScOCQEwIAtUvuRtsEHTSGTHkTIyWRgjg40nDjATOmATHBBwZFT3EwxlUyYOBmzwIaNv30APEHj4&#10;0NJkVwZjHHxoPNJfqZEAB2+QiJDJ3I08zGMPHwKG4mA0FAHIMcHAoe+E4FMJn4E8zlZIyZF+nOqP&#10;iUWBKTy/HnjRJw458CskrkeAZ4zcCp80IMJFzyXdS46CmpJSXlyAihkIjEwJjVZJ/wCK3NNPEy9d&#10;fA+4XZIOFFGlSv23AZAv/jS/+NPq0/kR3tDEc5c5sJvTnQfH6UrUeHEvz+lfs+NczX7yR6TR4VHJ&#10;H/Sl6fSvxHgDWiTrXmehNJQR4V9El6btxxjwIl2fpqts3GNaENwUI8EfUWWW0lVIzwJ4eREnBB8E&#10;ahqg+Ey4SAaTxwOMaAuHmAeCNB98JGikCHGBMjJhRIjPGO8oYyIFkQudRERPHgQ5PSfl5+QJRr9S&#10;TRIkl+YE/upfK9KAGUl+2Y//AJS+x5EANpQR4V+Rr9QA8TPmTX9CX9KdBx+hKHBYbP2bGg+BWoY8&#10;Y8CD20rTi8Bwy3JqK1N/cPnVbbj1Fahs181AMfaByHJGtIpurMbbB31hry5dzp6XvCBJjgX7Ptx2&#10;BK3g5k2wR/prK6kp+yS9HwJ6n6owDB041MnlWDcjwd/qJZ8MNmhMF+BZ/F/4q9Twg47+BUVWCniT&#10;uMaaSQIEnBkTaQ8HeQB+Y0sa/UkAJJJJACSSSQBLgcJXlESS6h14WgjHGniDHAgafgN4l+aR15P4&#10;+BEm7jTwKKB039H/ANBNOnkHp4Erw1H+JPjtx8aBu4x3MiRHxY1DTUoItXkjePSm4o/6U2km+B8u&#10;EkkkvooS/U8L0ej+nMiZmwPSPGP0perfAclNgGV5t+zAg76BM2BMfoiV1GMjxtogzqd7i1Caw/Iq&#10;8LJx5wCIj052xzabjt3siyCbSl4D0mhc+i3GodOOGcLnC64FD6ri9yj3jTRmnK2y3EcEcjOZys6f&#10;+nOtjmDNtBwcCzmbyey49xUIqXqJfa1JElMbePKYv9CiGdeiGP04OFfBG5I+FRd3jVOmi9SHVzVb&#10;ZodIVaJo4wu9QK1CqJpLpjLtE65n9EPphVhlkBSZYFA/Gpt0YbUHmBq1VsB/oZFij/oRAEsV1lcr&#10;wEwGWhDosceeNN60xvAwIrDDwKWzHgV2qSTtmZMEB0NkbMcbnPwJ59LJI7kavhLcbbAg7eVuYB5E&#10;ScN3MA8cajKAaMY4HK0hnbjsa/6qp8vbtoyAjjVwJojBH30AEng/acEGnAs3qiXjgJebakCu1PuB&#10;vMjn+9SmFttfDzAk5d1TuGGDkGSAiWNaROKbchGBzGC3ATqKnuGfjRSANIPvwLeKXcb42BvP4ZFl&#10;fZ61SjyWclj8Mqicm0WXCaby24waJOWQXAsTnjcbYmDmQLeCVJe0Y/w1ktUSMkBMcfARHRbQwoh4&#10;B28ECajG4t5DZ04QeAmRDbmMmBY+iwo0Gm72yTOjsvml4udRH8jxkzqyDpdsGxHAe5pag/AlPdF1&#10;08fEKdB7eO4obsl4fmL8cD/IhpADjIoEp08QIr9yODgUpnNMeSPUQfs8hiZE1a3YmCBatKtdPALt&#10;CW4eE7iZcOCR54wKwOKXmMbILyxkJ1FBcNyRtuQXGmqarj+ALiuCgxIi4bkuYEel8rvDwR6atTfZ&#10;+9mRMEB7humNGshS27gm4zffN2JZj1EeGO9n7i0JvsHqMxM8qdY1d3nq8TZm2AYL4RPh3NaBIbkk&#10;+XqOuMebkG24EYHuzyxgB9RaS32RvQjBG8MIYeoTwK9sNkdMBKeNzVWcfwuNRJc1bexxhvHPcwI2&#10;jHkPkH5q0Kj5o2jsRuT5xrTqwebNWbljZY7wG1bckEXOqSOoNmoXOiB2OD4q6VKZbU9gHXGwS+eE&#10;YOQOQ8fUGts2T7RJdMpieWvD7ucmqNcrt60ouAmAxyuGpOYNaRI6o2Ys3p9204CC03OfGCNDoTfo&#10;D0uN+qSoBBe4LFwPK99Y/Wk8bNiXoAeykRiR7eKPbOcEy3px8TIqTNNrmyh4R9A5Yuvh6q1E4xv0&#10;B7nB6XzhzNWWBscuPppTBxMZI2A8bAKN0PScjVJpfb5TFMOThZnKRkQvLVb2wbUJTNWwDSSeFwf8&#10;t4P2kerJdv4cIQHebSCSF7vMGpBd5ZOdAue68rBtOHp3MHA45iodQVI9fkxx3SRqkkuW8afcfHOt&#10;CTiX4B44OBRN8LbwJ2VzQhtFD5iAkBMcazeHTd9BhivSOXyW86aaW40zGUhkZZjwD99fp3gvTUio&#10;O+peNyEmODj5a1Sn2dKGHgvlvfFSeUHPmwwGeA3cPmd/ApmzvY+5rOozs5Oe21b6u8uV+rktNu6o&#10;smzPZO2qeo2LaPk3dRd4VZ6sdHv2Vln7PGPqcaJbC9mf2SbHcvwXDattyrtVlYNoG27BAUkfli76&#10;5LMuV5bxycZ1zTnuh9gdOUk2fGjA0eGcaY7osf5UNcUP9hiHgkkq3wzzzegoc4qGqzPQPHloe7/d&#10;mw+NKcVI5bS7eZq+L2g45Y+CBZl7W/4g7XolKUc67QO2rj6OM+5h6lrjjMsNryrBuWzGWs7pLeqQ&#10;hVZK4rhy/cnZwPrgbupa76obeYMoB4Ag5fUXaYuE2rcOXmO+mZu8uNidUltWpm3Jxx6kf7iPPJWO&#10;DWCf6l1Ms2dltgv3I10Nxz5sEv2kMpVTm4QAtmJ95Islb14914A6bW7pj8aDkZkckPjPkSeNxwEA&#10;GC79RTjrzSNn9QDNMTxvAFeW9QbYXAtsocjapHOM1qVtdURCXf3VxzL5o9bEO2Z3cbjS0+NdLU/s&#10;zJBKWMEbEpHJC3dQqzJlJqQtw6Kl+zsc1LZZvhYB8z31p1QbD5SFsCBtqeYpmzOn2wWwMHHd1PAt&#10;OqxvuY7LZjvEHUc3VyTnWjsmio4PmFDzaNyeBmAtken441jNSE3aYnbG6fMXpBK68l0ejHal8BNM&#10;ffMuG9vFHjDOr0tuvIOoS2tNDm3VsMW9ynbhj7yoHMFjQyEWY1IMjYd4xy4CLQpfL5tMnNkMquW9&#10;MfuK4PNjc6f+xhY7x9PItRzlRh7nmGycg4GwI4+Py1pHts4ZMYDWhy9vy2w1aqL2J0wzG+NUM83c&#10;ze6O3/3pUXT8pcymav3k8Ezaty2x+OOBOc60O6YDNKbJA5PHYyKtuJfec4A6i1qYTgblt7NawELy&#10;7SAt2+7DOGPj8xPS5wUmtbP9ncxjkrHc7RLhdQhe4maok5JVMdzviIYYtRU+j3hG0yvGfOm4bRbZ&#10;BeNAaocS7fcbM7olzmXeM8aQ9O8PLJcZM3LE0ftEfUu8Ch1ROC1OQ8bnUj5Q7SGkG5jGAPmattaF&#10;s7eMpa4PG5YiIEiQ5PmDqLTPaXov+tmLNyf2UhfaSe4t+26bWGz+Ugpim9OXjFackteBUmvK0bTt&#10;yCBnKhMwtxW9ISp8nk/bD2yF9bgGjuqsYQuQZXRcwkMtnW8zJiUgW/T8caeJXBHL05oNOC7dGP8A&#10;wrbNrmyNtLWQHgbWC1qE8cfurAWcvGGxg4+ndV0KaqTuCUG/UPPGzAgHMyBcuC02yvlH1JPpVMd5&#10;ZnuGu3RjFwHWY0Xs3czUmMx8hP34111T9WUfT0pA2c2vZxW+V+aJIc6rtm0ndA849aytJbNvbDtc&#10;ZOYMrZdpbM9vEuqeQ5wW93++2uAHhze+vIuqJgync+O/Mfd2pClL48ihvK0IFseVSd86HL3GqQfn&#10;oclUlNbBNyvMPWiRzSlKzqM4WABECMWp7kaW1ih5t9mH24Tzc5eMRbjbg/fXMfq1uHraXTyP2Vm2&#10;u3XrkvHkVP2sbdHtf2Kek90gbv7bpc+6FV2yKYna2ziGcEZQPTxwakfKGhrOTjN17a36uNic+p4b&#10;GOayrd7mqMayucThs89mZsd3gH+ddBCdarbIUOt7YBmgyRssEfAs9GRk2bHjj4+UMavk0k96/Hy1&#10;ntWU25lVhy5/tHLXzZNS4ZlcwHATBH+IrJNNoDaTtsbPUWJvJhZQeXyd7NXOTgWoROcDZpOHs1c4&#10;40ek9LuXPyLWpHs/3MeOMGdadJ6XHA2x9z4qLgoM9kdHjZ5O+tIZycUBM/T+ErIPcgjwQH1keZt2&#10;wR4zakd1LCgzfd8eRVucM8BMf8RblPJ42uf1bpx2rdxZLOB3s8epbX5QOD0vI5jlNmD4VwiAzyYT&#10;YI7wTlH09NWqg3mNzuxgXP8AfdWkVY3ZXQQG6YuWszJwlM26C1Lmr3FyDJ6I2u1FLr4XJscBOo5V&#10;ZqTcmE2PHfuXNUlpaRWFDvY2QJlGC3H0xiXJcwcWSHgWNiMDFRMkNR4cH5vA1JmfbJTWz5Q9OKgv&#10;EyakA1VSTAmubl3EN3wnBAoZBkt511xzDy1acDbJqRkUOXsyOSIC3edxEm7jGTy4EDkl8nA2wSWW&#10;2pAPmKtkuXF1dQdP0E/bMQ6pHRP51tlQbE5T2Uc0t1HPTGuDdzyqM2vp+M67905fcOG5fvpm1kIC&#10;4yLorYnSZTExzIGjdtDuq1SPYnUVNyl9OH9ocZBcvwLAj7T3snvhbfeXBeZ4FjZKY7LxXqjv/wBx&#10;6PhUxYLY7Jn/ABOkNtGyqSyqVPpuY9yO1p21yLRE3qeNzZlqso57VddvmTBw9uBHzF6Y0ts1pmOk&#10;DsZUxEOMfM86OP3lyCpc3l/FaLk69Y7i1/8AhwaHyZjFZKXZD2kcP/rPKOuHE6YDwX7nmEWDS949&#10;fuT6+Rd+7aNmcxbDPBGD8Refs0Z2SHDAvSuRsyqdE/UeZZ+E2M39JLcEHvOTpo9K54SWjvIDI5OS&#10;AeONCJo4vEwQLubvLIoT6i1fax6Zze761Sm64cwPd5j1IOoPuRrKpPT7l4UEAeouzJXs/l1PS5jB&#10;uO8OidMq4zPviK7h0GMdLb2/hH2VASGsJdv/ANz1eX/pWwUpsI31kCCBjucvHqfGj94it+yejyB/&#10;rWcWhhGLTH3Eq82yN3PsDA9tra+SONeV5PKv12o+uvoHoULCxFKsZ8Zk20yaSWVTEEtZ2sDcXMVO&#10;l8wezImD7w2+GqLtB33eWLw3X5a0yn5WRhYeau69TuLp8c30YKOM5934qQMzSTso9ZsC3b5i51mB&#10;NQ/jurvx5Se8tj2fq6a4bqCRkbTF8GPprpOX5tu2cvzBCqKTbJHngVwoeRuZk9s8tByW4LEECvlP&#10;zhswbHx9TlrtbjkqTcqfeNo23ZsBxYxl1Ce4qrtQqCzLgMIOSTmLGW9UbsQ8aG1BUD2cZzHRSDnb&#10;IBuYyYIEm9wxcECslHyMbm/jQ1wQbN6dWGYaRRc0csHuTgGrgP2lydybgtad1Z7S8w3l7kBn6a6E&#10;puTy5tnmXU81RTTTSZiR45ZsrxjlHc5aTPaAQIwQB5w+opm2SeNpluIQg3e3pD+RZKNwOAYIIOPq&#10;J6AuqOhKw2oTapxgjc6YW4rSyUdQOWBDwBOVDSTTA2swcarcacIc8PN6kIzGeMOnc00Bmk0JGM5o&#10;OpzENcNyxjycaZITuJLwSb9srqRtbPA/PnIulm7gb8dltaH1bncXnjIxuYHIIL+e6uoqXmkxkjYD&#10;yA9y50+NIdS01LrTTphTba5jbaml5WBZ7NKbesyYIwZ10JK9okpeWG0GnHzSXRJ6pJe2MQ+DqCUW&#10;8sS5JyLK3jmQvTuYNTS5a3IdebyyAzDdwDa3HJO/GjA6HHx8yDmKtzwg21+NtwdRXOm2bYJuKHOJ&#10;hMZxfggY6PKGtaZ14RmylVNsOdpCI57gFDoOl5lWExshPu7VvzCC/lEtgqTZO2phlvMB7bW7p3eO&#10;8hLqts/J0hs/2ZtpVfj5hv8AmXOcx8fEma4IylTlje5PU0lyu420TqD2Zm+dDgH1Lqp9WVxOplLj&#10;xxzW49Hq3Cl7nlodCtbuH6oOnK0kf2hlwAy18IYbV0lvyV5j7YKLHJ51ZDwf611dsr9YynJUy3B+&#10;cpAEuEud+9/ojWA7TK8ZVtU537MGjyhqHomxpe38IibCr3DMSbN6nbOWMBmJR7xy1sGzeeOZJfjM&#10;C5BatEH411oSeDYUfKn7kFyOXyrTIXxx8C4/p+VvX5MAdTmlIrkub5gJuUapL5g2mTnebGfqXO4j&#10;1YTRtA2BZBbCT99U9wPc5cDQtx9QnzqHvDmNtgsXIyKcaDe0B29HgHzPnVqouk21QzEG/vrbW7+f&#10;3VMZsySSXYHIM7wWndTJHllteNx9PwflQB0I4o+QmJgCxEODlLMa4HLmFhtAAWO7qE9xU8deOae1&#10;mZy4ycy5nSqSrGUyl16xceuOZ7i+01H6ckZqSTy6Me+cyDp2/GpkvmD0LIATXdRXD1e5Wync6wTV&#10;jvDJuLzeD9nvL0UqDZfKZ9KQB3ERILXsxB+BExLlA51R5jkGybS48EAM/wDcLJaDrB7GQ7Z++Luo&#10;y3PfXbE49XN7KiPmxj7w1cLi2rJWSSPXzCwLGQtzS9xRQnKY2sdcdOSdvKQiYv7+RwK0NAXDhswm&#10;28wHLjuiKNGNgdJjq1k+cv5qIcbP2ZsPxpM5e5jIezqbwXdmyt7TQE4rAnaL5s21A3dT9v8A0oDV&#10;k8n87GxlodNrd5g++rVI6HZSqbHbRnEOC6IpHJPH5a35nK5dG2shBcgtcwiS51Q9BzHMKgGZtucH&#10;9nFauKHNJxMZk2shOLB1BlWnTii21wEEGnB/vvIxI6fkpnJ9AXK5aT1wUFDo+cNmzY7l4cRI+WNW&#10;qRziXOWz6CA/L1FT6w7JbE3BsfOPqeNUl5MBy1t/l++rO6fS1VRXDmTzFi5YHLeJ/u3hVk2mbTGR&#10;qYBgY+2vBagyrE5XJ5jULnAHnE/cgRKuBuZCNjBOGO8NRiteDAsyalTFVmxdaoxNuNzJKcmr/lxu&#10;BWvkWV0PWn9fMQ2LjUZdQfjWhbQJ4Sp/ZmYLbVYbUjcdPOQQM9SMfMSMLCUu+z5i71nux1/IetBK&#10;Pl20WXADLX27tuoNcx7XKfZUZMbMnu4B2h7z76A7B9rD0OQOmEeqT31fK0mE6q16eN+D2W17MMXc&#10;UU2F0Tf0Gm76hzTVlUOTOTtgn0SK1N64e0xR52EtAIfamkQnW/DQ2abI3rBzvJgFG15txTKbZuah&#10;nW+Rg0Wek2bDTkuSZcz+n8XEa16pcnHLan3mZaZrVptcXaVQVA9jmPZrMGta1CeCBci2yS16xjDx&#10;txXSe4uqKTGSCw8N7Q6eapPkWo51pz/aLhS8veyqSnDAf2ohS2yF7mNeb+1Aj37TzWCN8VxbKK4R&#10;egVcV42pJsCM10hicsYvGvOurCPXj2axx6ZnF0rn3EecROK3tAmG/kYwMOC1bTMrmDJgN825kZBI&#10;ONwOMYLPTFqd9VVx7M2xx8ZNNaiSJwYmjwcEu0dOPlDVJkdPvZk5AzDqR3dQi0iX0W5NJQPHOpcL&#10;pj9xaRMJWOniSMwfvLgV1z+wi6oQlBvE4nDmm5cxk7ZiIZrQmzYnud9UOtJ4PcpU2CfW1dMXueYs&#10;Z2gbWJjNZjvMZxEjbittrSzeVzibQOcfMMTVSKLTUuqA9WM5jHMd5mR+YpjNvvg2LZsC2Fvq3PGo&#10;bxu9nxN/cn0R6SJM2bkOjB1F8IyHPGY3Lk7mxbudMavmx+T4Jsxj75CokSTtpI2wGPvDr+4V22Nt&#10;3MymJ47Gi3FdIRR9Fu2DkHVDeVtox4zcY/K4FW64l5HPZWAAsYy3bi0KTj3Nsc0fU6hVhu1zaASV&#10;D3NgD7x1O+ineHOLtMNsFmUvpPADeHv3YYx++slZs3shZPoDXRxktCt8GNapsTo8ctlIHkeo9eap&#10;CF41s0npttO5iCByDI3dXCXEl20DvqHMcnZ1HTFRyqMwPaphyx+5GuunkvZPJjI5abgHquffWhVB&#10;QcpC9O/cnz6XtPgg8MKmdlto5sx3MAiQEFzPcWI6baJ8o4t2+bM2TBkeBhd1HXswx99YbNKHJTbY&#10;EyMcTiDqe5GutNoFSSlzOjxmfZJfdGMfcxrnucbXG284OyhEg1dO6tSFbUIhJKfLxjmTkGPgV8nm&#10;0RkEm7MwZBitXCeNc6kqhy8cns6cfLVkb1hIWBGO8gKS3zLv8ytdummg1ST1AOQssDliIhubqrE9&#10;oFYb/fM50/LGg+0zbIymU2vMLowjFbHd/wASwecVYJ5fMY9yMiOhB00eZvGxnp8aPTiaNt2Y4OBZ&#10;izcEjzwAVklcrI5/6ae5JHeQ5xrExxoC4IrJNGZAvd2jOJAZhKyNuPqL6QkyVt7zkF44l1c8rxlG&#10;2Awgtbq3+7D/AMS5LeS+yPn50hvHNvPwJhRcapMKwJG9vWLkA+WrhXm2RzUJDubG7+y2tNYDvl4m&#10;DuIkQeP5Br7QoLhS95jyR8CMOHA7miDloCNuPjUwZB8aTQAeI3HG2vR8aGkZ3iY4NNDSfB40Sl8j&#10;euXIAwcZEO2gA8wcFjc2Y1oVPuNwHjg6ip80ke7OcHMtlRjc3sfQtpEJwXHTmxPaoykM2fRm4HAu&#10;Ws32wbTO3q0PMmemEZbTb9hWSh6HkIaY7SmpykjcFtjGLuLm/aZOGXbWBmC2EfLWm56mN7BOadWE&#10;0bOZcd45OLH0xrDR1AUOe/nVbeTAhiYENG3JvOfgQnaC4u3ahH5NbgGjAxj441aqH2bzaoWxzMGJ&#10;SQN+YtOHsLqe3jjYurJOZpLFdk4ttd/vGp0UvudOYOQg4B/URKXy9yYeP9NXatJfJWxAQNrumLUV&#10;bl7gcHyeWvukLzFiPO3DWtkcrlPawN/4LuoTwL1iqB5Ng04+cyoFwJBaZF5L7N5gNtMbznUtr0m2&#10;F/bx/Th2AWNwLgt1sRzwAg73zJDtpRb5R5v1BvLybXoD3HI9W5769UNgdefaGlARxntxty2h3O/f&#10;4/3l5v7UNndR08SauTMSjCR1bI5tf3a2Cg5g2cyV9Kmb7dzN/abncT8ZN6mJX8oQqmKNU9cDZ2OC&#10;UsZ8wBbMQu7ORq+eqXs/HBTh3hgW3V24NAZPXDbaK5o6nnj4RLfUu4L8a7kpPZ22psdkN0kCiRjK&#10;vs/yj/wx5++s5J6Ylrk8YZGK8S1vLnuLnXZnWDakp97GxuRvBWhkJ3Ma7w9cycMmdBPgwAEMzgou&#10;aLjXj/NKoGzesY2ZykMMWoT/AEqzCwldthEmbVuHsNR+yPs0k8ms7njBxca6Y22vGrJtU2+U5s32&#10;dAbS04u0HArYxjwftXMK8ea49YCdT4jGCN8UYW7UQ7d3IsNnFUOXhMZj3F0PqzHxlfm4gmzbDsbb&#10;J60jmraYBT24ibgGW7cFjz/qLg+eTDGQ+DqIl2fMXg8l0imN6TbR53h7caRcpXbInbpQyTQkA0NG&#10;QkeeNXzsMblzyMimN6PHwfw0daIpcU+X8wGhcXS1J7ZJ1Tw7LYBW8HwlaqD2DvZ9Ycs3zXdW/m+N&#10;bNsz2RiZz5929uvZg9Xm99YzuYInb+L9J1GFxktfb+YpLP1nJ1bznf8A6qPS/wBZSbQX4zHdWfi5&#10;12lPKX2YyqnDvHIGA2vT0uNcEzysKCMSz2Vbak8oSiTzNb/gDs3esI3ckcBpzP1yHIc8D63HyuUr&#10;h/8ANuDM2wG3B5b/AOZFHB+8uV3FL7Nn9+AM1tm6aqpPV/mzxyAzAFxqQvM7it9c4r/ER/RMzrch&#10;9Dg4jvb/AOaUoufSmyaR6xOm2zwfvLjPaBMG1PTo9k/9XvBXbaPEbyCiW2BycTh0PTGMXjVErhnO&#10;q8eg3Zjy+WNc+iaq6xcepA+ana/q/lM2nEwIZtgbAyDVVeSebRtgPzALgJyydxa19i59KpccJpUU&#10;fTIQol2xsPp+S1zssfSF4cW9DL7N44F0yXWqexfveicXk0OWcE0mQZnrGAwLgbuoNemXqj0O2nc6&#10;fRvztRx7r7MyXni3bkkLl8GMGduW0RadS+0gkqm0qftj/d7ST0SpO2wfCNa9ZTZ3TlK1odtKtRlp&#10;EIPweNdu7H9oZGFIMXNSTTmag/BBAvOzbZtgks43EzCVFbxkF7Td8a5dqja5OpqMDON8XdW/LH3F&#10;lowvlm/hslEhX2HuMT1y9n7Z7ucLgv1OOBTQetRs/M4BBBNuYW1bXg1K5e9nbkEEF3Grs3oedMJi&#10;C9dHb1Liu9W4/wD3GnpnonloPYauKLHtIvmgOJn2fd3Yhf315R1YzJJ5s+Cbgbl5i9naTpeQ15s/&#10;lTmVTTd4xtNQffvfFXmp6xEnKadAD0R3RDJa41ifhpVZz+S3W2HN8jqhzLZixcwcAy3ba9JqP9cg&#10;c7sM5wxEQOlcJwGggXlrOJe5bEwQJlnUBG1hdcl6mqrIkTatth2Btcnkhms2OH/6mOPuxP8AlY/9&#10;C4Kqim3snmJwmByy8xab2xvLLPawEWzS+RymZSFjA5fCcGbi83g91Ymn2YKep7Zy7IyaZ8YOlprQ&#10;qfmjkOfy0BJ7M98xrq20ekduAmMyf3RKUnYEv2mdlUeBmYBbzxYnR9JzqpHJwswZB+X7i6cb7eKH&#10;ndKHlU4kYhxjYadvzoP5Vy7snqiYy2bAcs3272y6ngwRpyUtW38vEO82s7GebI51VWzqas5ldcRt&#10;/uRC8egvE+pJfub07aNf0aSvbBIXgwM2wLbq17S2u89eFnrMSvBWk8wAt+1EVEG1cvc805jJwmqb&#10;YUKTziUhHg7/AFFDnG7XMYeBZbbcXFK7ULBxrp6TLCTh4S5gRiVzQgXIEOaWzZ0X7PHcB4xpyXAd&#10;CW7w8ieG3VJo+cY/ZjdNacO3bVwl4BcDwDwQKHb/AA0eI3xqHu+DJYU4kh8aZcD086JW0rfcQBVX&#10;DNByM8CuxG/jQ1w301QBVbaJNxjSG3RJuPAgBDUwaZUxupwHht8eRTCZ88aQyY0rmNTlA8lAoZLn&#10;fSGTxoAkKOP9TppY++mbnfj41QASGRPDHp+WoqcG4QNQErY4B+55ie+Q6h40yMmNTjyYMa+lHuY/&#10;kSG4QTkMmfgS4CeWniW4PNT1vHfVAshjJj/DSgTxB4ErffsZ0AIamW9XOmfT0Em5MCAHhk7ie4CZ&#10;0yQnPSuc9AD2omSDwfDSGQUHyJXMFhAC1O+lcSJkTJP3P5FQTjxM6Z4/iJXMGePppIAZ9xPDuwZP&#10;1Ezqd/8AES0+D/eBAEwaQ0yPPwJD/fU4ExK53IEkrmMmT8NADac/kTNzBkSIgCb/ACDUK3/vxpdX&#10;P/v3k9wZ40AQ0iXONPW8CVvUQUCueBPD9/TTJPH3EuqgB65jJgT1zHkTIyfkSHcQASGQimf5nloa&#10;3z/h8xTdL9tBOSyW9eBQxk0+knh5+DgJ00rmngjuoAZxpkhNNK5gz+YkQhEFB9KOTOl86Vwf7CAG&#10;18jyJOMg0v8AooAREyS3309c7/LTJCYONAD1zxpW8f4aZgT3SQAraZJkzxgzp4eTjTNv/wBNADwy&#10;dy+mcCZ6qQ/3EATdO2nRkUO58fInvn+qgBfP9VPDJjUMhNNPdJAEz3/1E8oY/wBRTG5BR/EgU4CH&#10;7+okl7/L/wCxM9LpaaAHie4DOmRjJHnS+dPRoAQ/Apg/1FDHkzqZwZEAPW9NLjv9PzEyQf4nST1v&#10;U99ACH0ILCmN7kf/AKahjJgRIeTJ3BoAeHkRL51DGPAnhqgnJjfPwcaeGT86ZufnTPB+IgCYO3b5&#10;CmDzobbRIdtABIYxx5E9/DTI+Z7/AFEy35edABK5g/8AVRJuT4+f4qGjyIkPPxoAMN8+TmIkPl40&#10;HbkGZTBk/Jy1QAeGTAP3ESGTHYwdRBx/3aMDz5I/xBoJwk35eP8AiIxvA4x9LAgLcnf5kaJDJ8fI&#10;gAk4Jz4+XAmSfX+omf4ih+/YKTzEAEhk+knhkwEBB30NHc4NL4dpPDyEwcv4aACVwfc/ip4hMGeB&#10;QyEJBYwJDIPjgQUEzg+Gpg/00NuY+BTPfQThLeMfHqXOWkS5H17nSUMeTPBpwJ65+RAD1slvqpny&#10;I0t3HAQ/jTJM+SBAD3uWErfI5WmJK4PuJdXAgBJ7qZ0rmPPzLmknkALT7/1Ehk/OlqWzpW/8pACu&#10;aYIINRPD8Ef8NIfv6eknhjxj8vlcpAExuPufw0SHy8ihjGnv9kQAS4PkSGPUwJDJ309b/OgB73/1&#10;ESHbgUOD3FMb58/MuIAmD+upCjjufpqYS4gB4f4qe6fSTI/Gnhk/+EQASHkJ/FUwfLTI8ikIAlDy&#10;cCVxM8BPfSHnQA9/ETPp6CX8iRCfHQArmD/LUMhMaeueBQ/kQAhpm4T6aXAoZPApwFcJAoZCdxIm&#10;fImSEJcQBDcfQUMnj7409H76GkIgBkme+g7i3GpjhDXHLyKcCG4ITuIOS5Gpjgg7nmRjQ1wTH8iC&#10;gGkJ+dRPP+qpdvuIaQn5Lt1LARPwkzcHB17aeuFTPTPgQTkO2g5CYM/fRJxkv4FDcEJ3OBBQByDH&#10;Bkg1ENJk4OC6iRM/90htzwKcCGQZIPnQFxbt4OYj1sltB3Fv9NBQB3FuNASD08Glj+ErI4t8aAkH&#10;3PMQABJnJg8zTQd5n4+NHnDfTwcxByW+5+ogACQaDkGSDjVkINByN/BwIADkGRDSD/ukYIMfAoZG&#10;/PQABINQ93wKyE5fPQ0g+/3EAVsgyW8iDkHgJgVqccz3EBJcQBW3jdZRPZKQBMUK2NwPuIO8b4+N&#10;feHi101Aw30ijh/+gnwDJGtNcS9shpGY4OBPvEVFbAztJlwjDhAXCCsERr9SSVhGOEHgTacGRNxw&#10;IASSSSAPzAv1JJACSSSQAo48SSSSAHd4ImkkkAS2keoiJBoRB4lMBHjSeIB0hEhvMCQx41EO3jgS&#10;+HTTUAiRwlu+ohoxkVkb8tfNdPABndxpEGOBSFHJnTaSce4M6ZJnT3STMa/IAdw3wKQi1vGNDbeB&#10;BQRB81OjS3dDzf8AivumgEs58KhwejEmlMAD+lfr7tAPyBr6fSlG19PoRFvkUwhBr8+lqACDk4lL&#10;t488CmaceRGG7MaAIbMZLWNGCDxkRhu3HAPBGjzNmPvr4BT5gzJGiQ5H7FjVwIzHGnie5wIJyht5&#10;f40ebyscY/fVkbtx6EEamM2+oqKQBrOX4LGgiW5478CPDH3I08QeNBQBxt8AwJDb4yY0S6iRMiAB&#10;tsmuhpG6MOB4EuNAA0cvxolu+BPdXzEy4JgHgg40AByDH5GdJuSyTHfT1zHkSGPGqALgOX3mW+eW&#10;VAf5FMk7wgSZOopkwZ2SZD5CKcAOQfg6iUCmbvgGoeBBQLAoZB99EtVMuBqcCquG6AuBq1PBoCQa&#10;BhW3DdB3DdWoiDuEsCtuBobGjzhASDQUEONNRqWRRI19XqGpESTkabVZGJJJJBOJJJJACSSSQAkk&#10;kkAJJJJACSSSQAkkkkAJJJJACRdoRxBnQ5oG5H6PQtAI3wJTgA9wkfzqJMzkto7poFNo8noSElBX&#10;I48SSSSsJxJJJIAdgJgU1v6HHoHih4EO9KutKzMYBnDH1Epw8rbp56TQZkNV0nEnHzg8CqJh4PSv&#10;mgH2EmGPMrxKJuMJMh1nyS+6q8T5edBDcYCY+4jzyX4x44NSAiximatIwjtF1Arf5XOGzlljbHz+&#10;Wk66eB+jN3kv/Is9njclzAt+cSshuBZ7OJXgzxr9gUlxKx21V3bH0hWsElZDMsflqhzBuv0gnKx/&#10;Ql6UQIQcfGmTxj7iPEf4ERJJJOECSSSQAl9ih/p/pXwn2/GjUcnuj5WBIIMSif8Ax+hFiEj7yLDb&#10;NyjUl1fc0NRuOWztlT9Pp9K+ETdsPSL/AONDFYlujDLcli/jEkkkvgkSSSSAEkklBBiQAYlp4B3l&#10;DdR/0lxJzs8lvGoHpSR+p+Rx4kkkk4QJJJJACSSSQA/AbCleTCS+Db9Q+1f9yJOn9LePgVc/pS/p&#10;U+sX2+OnsLetJXUREY73AgadgOSBM1SJvCZGqcbuEKjdEjSAX0wR+iJK1Vrrp7dQuV/IuYx48iJD&#10;keMahtyD0I1cJPzFkudUXJRaUl5LyBzpkZPGtDqBwO7n4PhqtElY4x44EImfUHOhAcjhPN3CXY5I&#10;x5EHJdCrCMJOHiAkcKYRxjUN4MfcVBOEmZO5GmX8nJAPHApkvbijR62SDjQBSmbjUzqxkHp40zUE&#10;rs60CGjcYxpyRLkVBgk0JAPB3E9J3g48kap5CJS9xgInCTQuSRHnDNs5HegQfeLwkyRxp4IFOAYe&#10;EHbwQIa3cXskaTeXlj40rg7nvoAeJJyQcChjJZIrIRxj6CAzAffQTkwhEzj+OoY7nHAoZCYC50Gg&#10;IjhByXLqmEJj4FMlbfGTOv051R8oDDOV4x41dpOzHAPOmZWPGP3088GS4uYc63bOnQmrcDE0cWW2&#10;CBYnMBkckWnEb4+NB3g2zYeNELaB26Zu8l9keONVCMaPzOb+lyT+lV30k9PpXRx9GeHtMSZqo+4B&#10;qWNuNQf/AI0v/jTddNf5kdiv5Ek5+53FESSTRLRyBNpL8wIPh+p6CDvKXAUcI8KhY0koDDPOTArg&#10;38Cp7fIpg3hApIwJPCIaR5gSI4xoPGgB5w8xqHcTcWNfKd6Im8u9OU89nAzwNj5x9NDPs29URhNC&#10;syXg6cavf2kcxsr3fStbfH2DgEOiHMY8aa9FI+n0cR18kqBzH10NI8R6Wp9pUGSU6zgHz0NsMw8a&#10;DOHhFEjKSNOq1EbRaSTRtbyATzeYbyPAqZ/QpbU9tfKT9BZ+NLcNNCCHxkT3aZUUjL9Bl43wKIvq&#10;M3pj4l8pxGJPNCYCJlJAGjbuIzbHAgJBoIB8QX/gp43GNJpKBW9RWpncjHkUOVt8ZM60iVyMZs8H&#10;6aic8YUN5LyR50yNngzrcnlPjgHgj4yICOV4NGNFx9pMrHPCByJDmhDE56eqxvuznkKlRnJBngVZ&#10;8CMzVdi9CIwao07YHbX7uI3OBKSSSaAkkkkAJJJJACSSSQAkkk7GTFAgBpJJJACSSSQAkkkkAJJJ&#10;JACSSSQAkkkoIMSAP1S2ruMPp/8AiTJov6fSmvQl/foP7bTZKVdN3en6Vo9NuJdIXuB4C4Fx1FzQ&#10;wfFak9BRrT3k47YbYI+NZLoW7+k2dHqaosm1CsJdNXONsDpWlhG6XiZFauzNTBzIFrVN7NL2svsv&#10;KJiqBKOpM9lhCQN7JQIY8z5FpFUM+yi4+ZAQSzeYON5Jjg4EhLrfaWuRUDh+mzkjUxmBvHxrR2+y&#10;+ZP5SB+2Bcg+Gg7ij3rPjAVfeoX/ADMzdK4KWNyi5GdHpYwG2zqXK2/jT1tIdxas9niFBZB29COA&#10;AsaTipMA8Ef4ahsxkD8ihvJfeViD9FJmEwxlzqGzcamRHnEj1PcTziR2Va5xOHmc8cwcepAjHbBD&#10;DwR8CGyORkc2II9P4ivjejyNnIL3ATlkWZckoGZPnyQWsBFauz/ZsEB+qq3MKfs/dj5xoC4nExbf&#10;EVABiaTQbYmCxbVbeTRzAQCGuKkbOR63Gr5Q+zslTtjxhPbtlX5muVGVYwBONoj1y2AzcnFgHpKh&#10;vOZg0lZNoGzOdU2PG5BcD5gljLN45uYIEIcpqrFn5vNgl48Y/fGrIN4UJAfDVbkbgkA8ffItOlcj&#10;I8+H9VRX1D07oepuj3M7Hjg/UTNYU25bNrLkHL5ZLqPSOeOZUM8bMGS1qDL/AIUHcVg5c6zliIkH&#10;KUVzWt/SbVKlK/UYO4kbnuJr7KTGCwawXUW7t9sDmSDshA1wfSgVDJtAmLlzjgffhr66G74zEK4O&#10;STKMePcSkg8xEoKbnzYgI42LrB09JEftRPoOCalweXdyI8TahU8bbdo3xcCx+lX9fgPngRG9D1FM&#10;m2MINHzESHso3O/v5xeZplVIcVJMW1/AcuAnMGVB245tPtFtdcRjTk49f/ce4Bs3pklDtBgj7Vd/&#10;TyJMy7MYCHvMZgTy1yW8cOQksxp/fHMZMBtNafqyMsVtHZco2wUpJGR2YZUUgf8AlnOeBQ//AJoi&#10;StnJ44KVl+AnwlyY89BIx44EGcN7xF8THgfQDaO2JX6xg4yY21OMMfmWlZKw26PQtgQQMZeO4K7p&#10;C/0ri2Rs9z9p8tMuJoUxMf6isSnH9zp+AclyTq4e1Cp52PBvxR2/KxxpDk72dsj4Dut65vuLK6Hq&#10;wkkHg0sBPzrqil5g5bSkDlnaIFxzB++ous+mFxyvNO3oCa10lv4qAuGcxMT7iXUXcknpttNXJ49x&#10;5nMH/mK7M9h8huAjcnKP4d1Dsy1Qbx5703RZJq5OGO6OPyyJmYbPxtnJ4DXcH0l3hMNi9OGmN5s+&#10;K3t9RUmYUG9DMQbzdcS9x1P9SEZNrO4HQuOaR7K20ba9v2RDR02NgTWOXB5i2xnUklkj19KnJy2b&#10;tq4sr2gVo2bNt2bAFp3bZPHjWmjq2D+iIc83KMYIIOcTlrN6woefS0eNyxKODzFnzyqCRkx3863G&#10;R7ZJi8bbtMnxXEFq2O4nue1RIYnccwDwWM6hwO3I10hJ28lcjPHvwiGJ0yZENqzZoMMu39tqBJ+4&#10;s3TJttrGUmAjcEjJz8iPkaE4+Yq3HoucECsjOMkBM4EuZ46e0TeDRtxhJijR4jRnF1+Yoczgx6yG&#10;uCXRpGm54a+Op+hTRmJtkgtL83PGPHGq2QZVZZWyLHxqxu2rTfJnoPTFxVk2rmfAYX7bUhRC/YXq&#10;VszoeS0ZLsEqAUhnCquzvYvJZDfjsCvE6hO4tUJNGwb4W13pDWS7J7W2WgGrJ45gGAMGp0rix+YP&#10;CMCgjguuIyeWr5WEr39lgDqRj1LaysY5iEd42nAPp99cJNda09C5e7JT60rDcCYI7W9fE7iw2sJx&#10;v8l0TiJq6hLudapVFJjnYwby+EMN3U0s+BYPXEwlMtc9my2VZOoQq28LUxv6gyZkrhnqWQ2nHmKy&#10;Dpce7YzeVd9xDZeNyYh4+501auy3Jshj/hr0085M97Pchc4zanw0HcPHob+PTgWqDcEjv4OAfTTN&#10;QS8bn7zqRk1EXAZWzmmD8Tl6SU0cXrEcZ7aMTBw2ZjPBYuKqzAg9yxx6cfLQBZKXnjKVTED83tFv&#10;prsal6gm0ybMXMGmFwXmLzZZuP6xz6i6KHtwnUY2LOC0OBuK0O2o5sKw2IU2s9Sm+0CnJCyO8NNe&#10;X/ZlxDt49ZCbVg5AzYexy9v0xF5/zLDW+8zsh8B7cA+ZdRiX7NyP3rFgzPrOOZb7iiRCTGEzXNkt&#10;CWxuYD+1bEzw5cBOZq+PxL1ErSaSGmJCBtAC46eNS6Y86805xsXqOVTpiwlR94jcC5i1qT7E9pxn&#10;uPV9nFauXceCDwjUWTdEkqj/AGghdU1VbDmmYTR6F6+1yjgJqkXQlQesZNvs5KmEkB2fBatEJxrN&#10;9skrZQT7A2AXT0iEJkzqhs3A2zbBGC5H/jVu1JVHCF2ikzyaEcjz6kd25cKtO2d7E6nrCSnfhAUg&#10;W+lbHxobL28pDzgXIycxdgerntcl1GX207094+7auTB5ae62rY+IfScKkp+Ys5sdhuOsO7cuZMGD&#10;xJmXt8fQt9XTzrorbpMG32jfTWW6gHHMIQWDjWJ0uOYziYgYSeVFJGTmW/AviHWqsYRI7W4DRtxu&#10;cl+3ANByS8lwEEGncWnVIzmLN7uccq3e3zNJAbYzDwX8nwkXD07oNbjwEznuQDVkeOGzlyBswYlJ&#10;GS0L51T3Evs2Lxy4PLEtU2R1hKQzYG+AuQDLp+5GnjwCOj3LZ7gf3RwdQfAtg2J0XLjPe0owXPar&#10;Q2yXrATxlO3PsALgdJy5ciVJ2b7QC0xJZrA2ukjcF0/kUSHNao+J/qGwetpUEl3ZiFm+ER0PmNhr&#10;kui6XJOyHs2rw+W276p80mDlzMTxm4yF/cSk8wIwJebHtx+YjGYzplVrE7VpvH2kJSUxAzeHt7vz&#10;LedXCh9n459MTz6oWPZ8sIL2IZS8+PxLmMYxzJyDGfmapCFR6rKoevx7nvxSBb6Q7XArXJ2R1xSZ&#10;w4bBmL6APtEF0tsi2zZfszevGz6dvPZ2TfzRf3ayWTkLLSAxsbcfmLq6YVIN5TDFszukZDEIVvxm&#10;95DrVKCEkG7P6bZTJtPIDAfvA+YIuTB/qXTnqp0nIZbNnzzsP2q77MQngWD7O6smMnc7tuP9XkKM&#10;RB2u+vSyTzBlJxnMG1e3XlrFmurcbXqy1VhT/WE2Lva5l2O/bjb8sYl4z7TNnc6o9zZcsbdxe9je&#10;pJs5beXcXK/rMUHJXMhfTWMG8Oh6Q1iwprYTv0cRxcyE2E6w8l6bZvY7F4Fy500Y2sU3jHgMe46t&#10;ctEnFWdlDwNtOMZVQ3lQOXl80f8AFXWuTbuF5z2SmyQObJunzFv1Jyds2bYAgzrN5g3Izc4FMk80&#10;IEi1E7o1J1E4ovcJCB+8OIcF27b76qs0ZzF42ycHlqG3INy23kxyuIxi6pVDJNHtv+8UVI8Djbkb&#10;Ewcu3zFapxUhTMmIbG7weZa40Bnk8cxjwR6du0nmcrI/vxwXcA+Yi4AO4JZJjgukj8tEpXTbl5Yj&#10;jukg/ImRtyPHNkPUWqDmDm2Bs2BbDyxj8fiQ958SkAyO62eg3YFuAguZ4/lRjcxb7eMAvNu6qAk3&#10;kLkEbPnDLy1cJ4Tfx+x3cZOYkX1DQDOK4HHKd2365c07fuLlGvJe2bPQWdSAi2yeUO5Ye08yD4fG&#10;sZqyXk3a93x8xCarbFkbgbQ9JkqGdMWAeNwW2Nb9tI2PsqSIAMYN4MQX7ECzHYPMNzquVOfLKvZK&#10;oKLkM+lLF4YAnEfTH765/mabKgtjsX8B2uFwqpMWz5jxDHIx3MFjOoc0pvA5AG+L4nuLuqqNk8pp&#10;4c1fvz3Lep/2riKoZx2k9xwA3cI+mvsLM9SIfhUqOudi+yvHJd/v53BbQ/kU2vNvD1hUTGVU9qBZ&#10;6bj341zVUe3edBlXY8o0wjFbuD48C+dnbiUhlx43J/aSahFzKcI3Rr5kzd+ms7R2UUvp48P5e5xH&#10;o1T+1hlVQ9zf2hwEFaXI9WbDHEtnL5zAC42HqDWXkrAktc7yHTDd012Zsv2mDrAWBzaJb07a5fMR&#10;JeHTrMj9rXTc4DoEpVm+53TnCl60ZyR7ZbWm8HULxroOgNvjakp9vjk98LjSINZbtv2UCYE35mDJ&#10;5Y1ytKJHOnLkEcfB5a3OW2Y7LJ0k6a/3GX6zbjm9GyOe8k/byasJKAzO0SBwLT9xcI176kntN6Wn&#10;1idMv+paDsfnElgGAMc1Kzjteaj1d+t5JaeG+bMz9oGHpjJ3PzLlo+MmQpcjjx8jjLeYMXj5KY7J&#10;B5v7bKabUePcI/vQxLlKVgIZxjWuz57MK4nrh48e4IfSW4QhU4xl43MxC2Yh0oOWvZYcnpkegzX0&#10;2+Hiw8xmqtd+g6y2R7O20qkLGdzL8Ia3llP5DIpceZTX7y4L7MP3Fxw4rx6FsCCPUgZ6Y/AsmqCo&#10;3UyIdyZ9cj+IuCzHLzcu7xkP18Du4eaiY1W2g6V2oesAR+TJabh/5ZY3LdqLcJN4gDfc/E4FzG8e&#10;EcvM5ri16n6Lev22BsDORdRw8nQIkXTg4znv3mbKbYXclaPahmzEzk9y2Vej7yTjcykAYLRI7S4P&#10;/wCE7mmCsTOfNEu/JGMccuYm75FzmU1iVR+n+DhNuFdv2fEVvZm8mMd+W8y31Fy7t0ke51OcPL0l&#10;1czZvW023lsApLipNUbE51VU6O8cn3Nl1HLlNxjq5dhFmU9TEr+Y4hl7MlzH3FdpXR82mpMDZiUk&#10;ZPhLrQcv2a0lksdoOumQqQ9uEpbMgNmcq3eAa23TZTe3HMyFy+pfckHIu0Sj+zSAZtgF0xe0rJXE&#10;83YdmBdmVJtMpxyM8bnTucxcEzR4Mz08YdSC6unwr29thzHMEKptizYKfqBswZeZGRZu4mBDObye&#10;uDt++oY7a2TANg2dvCBmII41sFUTTHLgXuoW6uY5fNLJMcCsjipHL9zjj6aS5IxLxmoJhvLk8f4Y&#10;0YlYxmHn+Eqq4JjJ75Eel4yckP4i/QsuEwZjgZAwcZOmq24puYhZAcxgLZJpCWhN3jaBljj6f86h&#10;zzag5fyljLY7Vlvyxr87p+aC7UHsHJUgwQQPrZiCuk8AVkryjyS16cJtOMaskj2qEkgzxtjlHGTS&#10;5qpLzaIM2eMGdJpbb+ktqSKVs20bljjPb1bRF6fUf6q7aOnATJzNREeuBbyO3wYF5U0W43ybMYO5&#10;dXs9svmG4U4cz99o81t7iimQtrbke8aiE2qOD5pK5jLXu7GAXGMumQvgRKTzx7BYgv3IPLWtbWKs&#10;ZVPMcYQXLYunkTNFuJTJMgWJXkzJyxi6C+ImNq3BCUuFNHE2lrIEbz2eAguX30e2b7B59tFJvMyu&#10;s5SPljH10Y2f0W9ndRgmtQ6gbvLtZMi9MpHMJdGywNgW7YtP30+i1Ql55d7QG/8AwonTGM10cF0u&#10;7WvAsr2qetQOoWwGz9jcgH1B6GNb962DcdSOWMDl9nb3bY2wvH7y4n/4TsoyXnhyuI/ilSYU3a3P&#10;iPl7aaxU3WA58yfQBtM4B2tPxq1TCiyOWR2zY+7wE1SEV8ofZXLpa23zcSuAj1CE7kCmEG2ms2Yy&#10;3lwELqW0Om2dselJx/L9i86eOThZ3XEHmCXSDj1f5tRMplTkwN4MTUti7i9DpHJ5DTbJiYIBDuLG&#10;dsG0QknG+fx2rxBWhjWXfLB0KtRxDWlYPX8pYs3J8gy6Y1ZKHbklshfPDXeaIQ1j8vlb0wzzh4At&#10;khbY/fMtCmlSTafMgMAseX0xLoSK4ZmlUPZq5z/duUMavknqTs2waP2j6qzeX3AkY4+DlI8SYNoP&#10;ntFVAJOxth45dVUxfPH7Erh03KK3c4IIF0hXnq907ULm9Hp2/KXKPq97SBycbFm243HLJ48fdXpk&#10;4b45cdzy4CCu/QUGTwvmLByTyX2kbH3NKzbBAe5c5ap802dkC2O5v29W1/uJekG2CVyWay4ATHtx&#10;2tNz/iXmnWlWPXPs0Z7gW/7/AMSJRQre2wE/1AlTbhzR71i5sFGFwW4O1/vvL1coOtN8koHgQC9o&#10;/sy8ix1YSpCMQ2BDgHbFvKvlP7bCSGqwRxn/AKvb6Q/f95ddCdaqthqbTFVnpZtQqxkwZAjbe0On&#10;AtMa8K55VD37RvoDf2d2VeilSbXJA/kuNm+F2taEMn0YO9D864/+ybmdvX0yNa+muYdtShDkuUdI&#10;eq3R458ympn5y4B/du5z49SJVvapVjLZ1OuzdXeua29zGoex+qG1KvTxuTl3VvqjGXv/AO+FAfXA&#10;GyqefypzLbpHQxWyD/lWnN2mx2fLxETtrp2G5SunxvJKCfP31y4LeSeBB2e0yY230d/2UhdO0uLW&#10;+0Cq5aMEnNdZh6gy5FtlJ9rTUb42lZHqqJyTUuV5Z043eEeWIA6kA9UZPc7yrbxwMJDmgBc8u2lL&#10;6kxjwBBbMQQv2MCrZCPTOc5y4On4FFdUNHhs2QZcd5GC5GPSbD76x+cNyBLrH5heYpjyrHLZzk04&#10;B3f/AHIC8qgdwEZuny1QLLVR9WEp5lNZrGfO30hj8aZpOuJdXhXzyofaIG5dIf8A2qtjpd7O2z7c&#10;2JSfS4Fg8jlbls93aC63jGW2Qi+Iqbf+YshTd2thuW0CaS6WzZjA2Bc3gRS/QgXH84G5M5O5NqQX&#10;dQi7Yp/Z2OfTHcID22rf7yTvxr92iUHIZUM7ELG55fvryvPc8JhZVEPg95pspxjWHNFP1gyZ6LYF&#10;s3wl1Rs/2oOQjwGlQnEa5FmGzdzKpiBzHdGEfMWqPKoHKh7/AAagbq7NM1LC1P8AUOxqw2mSkNBP&#10;ozMdYmlbKvP2i9ojlg2fBZ6ZnF0pCeRAodSVI9rBk+c6o2TNUmTsydnaPG4LbVsKEm2QRTcnUdsU&#10;POBml2+WMnTu99bBTe2RkzvxmBc/xrjNxNHMqGBhf5drTV2kZBzJyALDpiuEJ3FqUVHP3FkqSsHN&#10;VTE7y/bgb6o1m/bDZ45wOdMFrUJ41ZCS8jNyd5GC416fvoDR9NlmsxO8cgydMa+kRm7cY9fQtg5q&#10;rc4mgzOWIWwOWukK0pcctZHcuQFHb5a5dl+tNgGNp+YRNS4jcaE8qR7HLmLAx8jfVINVWpKkmrwe&#10;c5eVp/RRLd98EeOwiU07ODLsEbG5pfkTwKHK3jaNyCOPgb/x0Ymkwche3m1q8QVsn7aGtyDM5wQA&#10;Fp8xadSdPspq53Y3BzHJP8qFAGbsxjYWLPtEa0ij5GOMZ37k/L6njVJrwY5JNjs2wMnTV2l7d7BL&#10;sBgfEbfOjyQSEmdFzGdzFjBAC3A4LqE9xdOE7FoaXHbQHF8QfvxrJabrRtKtxC54yeVxqt1JUg5x&#10;feR2sA9JsPvpFIwvlWVY9nxGMqlR7cA/aXJFj8r32cT4DYx7kBHQmxPkTLPtqSDO5DdHByiEL76s&#10;my+n2xt+fvz2wt9W538a+H3uneErlY2bYDaDUgtWv2Eep+pByR6DAC5B1O+uadn+1iYmcglpgXIC&#10;FtXCrtii6b9mPNY/pDH8izcntD/JJm0iYS41OHnDzTDa0xkQ2g9qkhjkp3ml7PpDH/hQeoHkln1i&#10;SOT3LhVxztIl46JmJ4AgLut3l99YqKu2wiT9Nh0Vtcp9lUlOPo5UDc7ftz1z/lDXkjUG8he4Iz3N&#10;XmLoStK4qczYDCO63gcC5fAs3/4duYB7y5OLT6acj7M38R7o+ne2zPXDd7bsh6hUHnFHvYOcfINW&#10;R5OP7Ny4EzUE8HGQAb+S1++tpNwPMTmkvwEwJ5nJ8ZM+nArV2WUxLyJdlkjIDH1FbcJpFJ5O2t44&#10;wZB/vqtkeEbE0eNXyXkZQOcBuSMShjmjYIzwQAz+YlBSAZPLyXN5N9QahzTeXjn31dpW33z2bSxq&#10;k1QQjb4fTIvjwGXG7GHku/60eHT95sqezmA4ONTCTxzu1mDgTqQJlts2sY0y31iHNHwJ6XyshiXn&#10;KMNx3nPuKJwEMcvxjwJ4jMkZDwctHmdsI8fMTzwbl+TJ1NJW0iLiGKXtmDLefM5atVPkxjxwAzuN&#10;MaGzRuRsNizMDmaq0jZvONwm0j9hFgG6FzFFS1hWdpbP/UzZOacYuZk+LvpBagx9FDWeytkzl01l&#10;ppVcdN9IZC99dpPJ5eGDBpxkFctrB64riXU8Q8yf8Dfl+/4VF6sbb+IFUnB9SOB0lR76WvwWzXbo&#10;hl/mXn7NJoRyQ8ca3jbRtUe1zOjmNphGg9H0G2mpLMGp9VbV1fcEO3Sk7P6Tezt7gCtsqjY/Npbn&#10;3G5B5iD7v9lZ0cLY/LLzF0VSe1iYzu+wecBOoJJc5rdxY9KTK9mm0Cf0wM7aW3Rxk8tdaSPa3tf3&#10;bG5lRSBJ5jFXbZ/R7KObActmIh7uIVsnjxruRxTcx7JPZP0i8xc9Mwqm7lHB6R0CeZp8ZVa5HuHi&#10;3tE2X1g/J22/lRW7W7qEtLctm+zeg42154DfI/q4F0VIyYyHbPzlI2cFtkHd8arZNh7mmKwBKr/9&#10;XvBFKP5PCtRKNqhn+0xrrG7nzHNO50xJKrA8jlRezBl+7Xe//oXrRsvrBlPpD2kGVbmEekO3wLlH&#10;1lNm8uDR4H7C0O2UW8j9yPKuovU/nEpmtDsWzbU3fmD+NH/rWni09Sn8P8IeVILtVlDy6sKcPKnl&#10;rG4XjDtI2bzGiZ0+kMB7dv8AtJO+H3V7kEHuxHzYIM93TXmn68kjHu1OTiA+cZStiLF6PopW38LS&#10;JG1uHDdJzwlMVExNBwD5l1dgVp66ggtjhbPnRP8A7ZjwLgOsO1nLnG2AXB5ip7ih59GO8YBcC6FO&#10;aUpW4afrOrbNC2kbaJ9VTkG+PikgHyx+BYa4cEj4FMcNyBHrKGMg+BRXiHOtAI7hiYFoQ6XG2Hjj&#10;PnQcbfdiY4wIwMl4aHOEpSEm7gjYnsx0y3l5HL0AQ6lxJnnyctWqTy9y2Jeg4x8tROcWpHpezZMy&#10;azG5H+RMkG2CPRu4x/CR5w8vDxxpkgxhbcjOTlqK4tpLhTdSEC2wQXdTmEF/hRKcdrVDYYMAFJAQ&#10;tsY+/HH7y1rYHsPn1c6IQW2Q/vLn/Cu6pPsPl0kqtiwYMd3gG1ukcoo3f1h6yarbPPGqNgdYBEx7&#10;bnjXGPltiOcccH7CZqD1Z2wWQIwzW49J0+Bek22T1fyP2wI6eBrdRyQuNTKH9WOy2Aadvt4Na5Yu&#10;ACQ5DWq7/vGY6bb3HnkK39VufaBm134d0WDGtUqCR7ToJCxlUcqKzAPS5XGvUpxRbmTtsDaa57um&#10;MnAj0wbvY5TjeHF9S0ovVmQb3PQb/cORk2q7cg8JWex+o43N4zEuPpox9h69YFPG2Yl/CXsxK542&#10;ckBA2YtcY+paWhEt8ncREgJ5ok7osh+gPWcpXbPD1pt0rCWttwmQN4Dy7bkSh7H9qBKbqd85+7tX&#10;hfyZ17AVJsPkM7IeOO0ODy7Sp9SeqvQ7xlgDKhDdWvvIk/GTG43c6D4vi9Ec7mCXJ7h5s7WK0p1+&#10;N9HJwZ5gX20ZO5HB1IVzq4yEydPqL0yqj1I2TwgIJa+tmJ5q5j2ibB3tBuQNplqbxpjIk+ulW7Yn&#10;rbDl3st7MsgQZ0HJQb2AmcGdeimyvYvLplrOeAflK4bVNm8hDLscfs8fKGibk2qClxzH6r9Lyl/M&#10;XzB/puifdiXfI4lpG3iXzaQzHID2VwL7yuXZo8JJ3Plxk6g/Gta2qbfPtPJacloQbvubW09982BD&#10;kNb08hf+41EO2v1lDkdcTFgRjA2fFHbLcHa7n7S6Q+0Ex2izaRs3j4WAZRCuWsHPXE43gwjAb4qu&#10;0jqDTznzjKIg1p/je4ORN+odXetJ6ub2jLDlgx/q8YrpHPvxrgOaOBx54Oou9tonraTqoaLmshmX&#10;G4KK2Tv2fCuA5wMcY8EHHzUmFCbGbWz3vymW5FQqbt3Dxm4BiuLbPVzkbKsK0Yy1ycTdrqltl7+D&#10;urmNxctngg4FvHqljI52g04GMFy2W7+4nTE2KkGpy+77XHWw7X9ZTYB2FTAHMnBoXfaR9+BebRCE&#10;CTBGvbatNo8kZjwTU9yC7cbj99ecvrWS+nGZGMylQLe+XbnvrkuX5rVt6dnzfDxHTc2YWr7Qs5jm&#10;E4stsEB1MkdaOYLAQ/iLLCPxxjzqE3IQLnIvQUaHnN52xs3ryUsyXnhyjjGXmDLnwKk+sxNGU7mI&#10;Jq24HArfz4O8tI2J+q3Oq5kJ52F81bhH5vfXOu3iTzGSTbs1zxt9JF0VsqvzeERMf9Qw0jPHwIFH&#10;KCxkwI6zceNTO2MBAQLa018DEBrCVkbEV2GQaJDmEpjZYLGdAXDgUBMi+FA835uOBa1I5wOMdmPj&#10;GslbzQUHGiTeYamODpq5LgNmIQah8fAgMnnm85I+NXDjz/CTiKgZbweBPOGfj/hJbx40NcTDooPo&#10;ieNB3GciJDz8aZcD1FQTgG38BIYycCmEGniD8CAGSe55qQyaaRLdo+BIg/AgCZc56XBwKH08CmcA&#10;+epyge402o+BPdTPxoAeTPBxp4nucah8CAJlzApg7aGjz51MGQn/AMGgB4mdMjSt4yJDINTjB6P3&#10;0zc8GmnrmBQx+BUAPDJ40S9xDW/6iQ8iBYSxpXP/AFENGTHnT1zGgCQnMCZGTwJ634EAK3qJQJEJ&#10;/wDCJn340APYx+QmRkImSZCJnSVAEwZMA8ae/VUMeRPD/u0APD5mOxzEyPlpXBpEtx/OgnHkkz76&#10;egU4CSJ9dK3qdJIfgQA9cUwd2PjUMY+//epD5iCgXyJngyfFTxPHGBQ/I6iCceuamRPD68f6ihjy&#10;dBPQIAme5H9O4mSZE986ZuYEAL39XGlbwEzpXEuDjQUCJ7iQyJe5fSJnQASGTTx8xPDIOBQ2/vqY&#10;O35FtAEwY8eSP8RM/IlwJknj/TQTi99LSg47uNLg+RM28CAEkQhO5xpm2OD4kCeQArfg/UTJPAni&#10;XEyRADOpx8v6iWBTB5M/cTJBoKBlvbS0+ONPD/8AhEiIAXz8CZ9PQT1snf6iZ+dACgS07f4SRB/n&#10;SIQdxAC9+NM6qVvB86VxADw/Anh5LGDzVDGTxqb08HwkAOj8ae9zlwXUzpd9L5wfiKcCYT/1EsCZ&#10;b+4mdO2gBD9/8NTNTg8tQxjJB+IntPuIAeH/APBqY3Jg+e6mbffTw+Z9RAC04Pw0uOwkT3DpD/UQ&#10;A8PoY0SGPvqHBy1M4P8ALVAEweTPABPfpYFDInhkx59LB5iACi+RjTNwcA8caeuYPhoJxN7cdhEm&#10;5PyIbx5OYpgyIAJDz8CQ86ZITUUz3/4iAJg/c+pbRIfj7ihj/fUxv40AEm5MCmDtqGMiQyEg8pUA&#10;GB+CNGG/gQfp4FMGTGgAw3IT6f8AIplzAg7cn8RTCONPBBwE81ABIhP4ZUsaG3Of8RTCe/x/VQTj&#10;2lGn/wBLmqENx3+X1LieuYODj5aAJgyeDjTw3GDOmbmoDwJDuf5qAJgyeNTLlknvoa3cDj+HApgy&#10;eM/LL0kAEh5OPUjUwefOoY7kHGnrmMf+YgB7ppXCQZNJMj9w+TzEv/hEAK5gz99L+HH9JK3/AA+W&#10;kPJ8iAFp/sKZbHAmRj/hp4eciAHvk4EzbHbS4yJ7AgB65g4/9wIk3HqZ1DgUwY8A8HcQA8PJ8RTB&#10;pknuadxTB/XuIAet+PzVMufkTODuJ64RAD3ApgxijyJn/M6glMHn4wIAet/78aeHkzpD5ieHzMiA&#10;JimQe4oY8+dTB+DmIAeHkydxTLiZ/wAtLH8dAD3Bk+KnifQUMfjS0+DuIAmY0yTPwL6UNAHyTwJn&#10;GniZOBQ7n+xoAVvB8NQyEJ5/MTxLf01Dufw1OAyTPkUMhMZE9weaoZLiAIahuMg8HxVMcZ+PqIbx&#10;38B+WgoIbgiGkt9/p6qJOCfiIO4Jz/ApwBpCE/YQ30dBEicz3EHQAyQmP8RDbn+yKYTl+4oZPAlg&#10;M+/H+GmSeOD+F3FM1LmRDXFuPOgBkhMF+OBDXHj/AIimEJ9JQ3GTj1EADSD8eohpCdxTHg8Y1Dce&#10;+goIZOZn/wB40NITU/u1MITx8d1Mk5mfp8xTgAXAx9/9RByDx8aMKG4zlwdzy0AVsg/Ag5M+fmQK&#10;yEzj/wAxB3gxxoAD7vjsIaT/AODRhwPvx/SUNwPxoAAkGONM2/HqQIwQfIjgTO74B4EAVsn0ENee&#10;BWRx19e4g7jmZEE5W3CDuBqyOG+DjQdwNBQVVwPAg7hWR4gJBoAAuENIjDhB3CBhW3CAuCI84Vdd&#10;R91UJAiRQwYV+JJQQYlYRiSX5Gv1ACSSSQAkl+QJ0mdADaSlDb41G9KXp7QPxJJJMASScwKYNvgQ&#10;AtKBQ08TmJ7AkgNsR4yKxEZ4x4IEHbkGFHmbjGvmuviABHcRgZESJL8fAhttfAPpR4FMGPTUO3gV&#10;BOPW9NIY08QiZGRBQPcGdM7nezxpTC2pje45U4A1wMYR4EBODArJMB4EBjQCSGMamgGmLamgX5bq&#10;WoJYxp7d0SG3TwxqUeBxjwKY3uIlu6VvAqBDwk3IjDciDt1MgTBRZG5E9vCAjJgIiQ1QTh5uRGB5&#10;EBZIkMmNABhLgvqGPxp7p/UQA91cahkuJ653++mcfcVAC9xM3MCVxQyExoAe3jTUPGlxp73O4gBD&#10;Hj4ESbt7w1DGRaRS7cbn4inc6oelFgSpOjyPCY4wZFdphReMdny/NWhSOXtmzbJ+oniONT3CCXPO&#10;mutOgRCVSc0uJOQOSxnQcjP8OBb9UkrG51v4ayV4zwdC3GrkvInQqihuBpkg0eeDHGPy0HcE56rI&#10;Qa4HjQF43wI8QiDvHGMaAKq4Gg7giMPCKtvUADXhEHxqY4Ig5CIAecKIRNemJM41+9FH1zz8jX6k&#10;kmkQkkkkAJJJJACSSSQAkkkkAJJJJACSSSQAkkkkAJJJJABOWnwEVzuLO4YsKLGdkhg9GFJ1V4j9&#10;B1+7JAgUceJOxnx8SaThAkZbSFyYeOH0KGwHjP6Foo7lvIlOf4AZeUZB+nDErfSTNk5IaByjj9gN&#10;2PPxrPjgI0J6PR3kaa2Du3qaFM6Ng4g+lUNwwcNo1ZJbUbz0DwRBuwK3SeRknwz9ONI9LVY+lRS5&#10;ZUXpHljTkwZjMO8FDpjIXTFycJg24xphu4I2J9RNEkBm1vHtq6Dpxv31CcS+yQDmDgV8b24xgjg6&#10;iW7XUKCivqU9Ax4wmQxo4eS4i1/c9NVucS8a+XDu0Mi2huQj99V17WTl2TOq1MAWSIcrEg55uEvn&#10;BAtvcVbmjhsYmCNB5fMPZvfQJ+7uISKBriDARNJemPEkgnEkkiTSUOXPAFAA1H2gICNPSniUy88K&#10;hQtHDfj4ErufxBLgOnwenP6Ed9EpgLwIOdgQX/ijRumv8R3bC/pgwEzpn0HwqIB4REY/QONSe3g1&#10;9p06XWdsbdOsQ8CAKY79KiehVp0MTJOscfiSSSaZok4m05AgD49Keb8aZ9KLEaWhhjS2j/AIkbkg&#10;EqtGre4mGNtgVQjX5QDz9SSSThAkkkkAJJJJACSX5Ano7aAGkkkkAJJJJACX5Av1KCPCgC3SzJkj&#10;V8k5BhJ7iz5ge6PAr2MZLYI1z846GEWR5uxuNVu3qYIE8OYD4I08QY4CgjgSEwqhznCbt8fAk4pP&#10;Hx8aPM3Aw8f6iMDcYxnjg1Ei9ygptOe5g33YiAkJjWk1PJCRlxwICzl4+CNdEl2ngYrkgFg8IEiv&#10;bOaXh4I1XHEnsucnAi9sQR++vj90EfcWojgblkcMfGsg1AkVq7QKob/2nPADOhG2OdugYmdTZezx&#10;kxRp2XtxR8aPXBwZF91cZlJcGbfG2BAnuyxwcarfahLaeZ1ASDJGviUgWQmQfuIORmOMmNJ48EYe&#10;RByOMY8CtSBMmDwgWyrbeYbzkTw3ncjUxuzxkyIc6oKSZK3BIMkCMdjkNnUxnK/Bxq+N247eBYrp&#10;ptQoVpmLenlMIz3ZaFbHATIg84GO2szrbGmn0VSgbK3HcgVkuYx41SWeiTGlMJ+NsNIcne2xyeyE&#10;p5MN2GssmlTlNkQiZzsrn5EBXQwoNRjOyf0x/JH6fAvyxH/8pMp8GPHk/wDFaRmDcfoXwnzQ/wBC&#10;YQfHCSSSX0SfvoUuOLHBiUNPQ8CXqOQfONNpJJgkIsyIvAq4AuBWNmTVUb0lqXH00YYye4r2TZvM&#10;beODUgTsrZ2dbmQLoqm55LjMsnTWM+S7X4BRxzMJG5DxgQckvJBnXWlaN2TxkezxrnCaTRzb3aNa&#10;SXtPlBUFYmbwe7WY1ViZUSbjxqri/gfEEsbfvoa4RJ4MgRoOQZO+vnCOGUk8QaZwJviLG0k5gTwx&#10;ppOR4YcSUUOFSSgw8KYwJfpANpIgNuoph4PSjhb46gMpJJJgCTsDgkCaSQBYmc0WwUnMBccfGPUX&#10;P3p9Cs8jqAjMijcgelx1Q4mg4x4O4qG8mGBzg7nmIOOrG0ecKeeW3meA6KS0rdUDG5HjWbngxrSH&#10;gy27Mazh56LRMC+6CJo+EGRMmgX6Fz/Qmixr4YHhr4kCNuSBMwJ64SPImYI8KsNI/Ul+QJ6ODvQo&#10;AaSSSQAkkreTEkgBJJJIASSSSAEkkkgBJJJIASSSSAEkkkgBJQR4UkkAJJJfnEgA1KHXoETOG5At&#10;Rk9L7+TGFUqSNG4s5ltcnrgbNtgCxXN5V7PKOmxcJXmGkSPZ+yCMEceorsOVjbZ1iY9qDkI8EALk&#10;CDzjaQ9eNrPLgWEnGS29w6hLoiyybQHkuM2Pyuas9k9HuX/J1IFWyEI8yd9CZdU82krnGA9tdOmF&#10;s1rOemvSxp2ts7k7mnr8HMgJ01qk0GM0uvRsRYNPTXnm72qzNzzjK4SzbM/9DcID+gZLXLIj1KWw&#10;nxO2XTaJL20tJegBbuLMe1G0ZENnE4cv+ce4qqRxgyK10JKyOb3ds0jtgUYsiGs54RmVUMcwJApm&#10;8DNx8aQZpfN878H4g0ScTBtGPkW1m495gTLiaOY+NJotA05u80+fnGrg4qxzGyyH5fTWGy+Yamc6&#10;0Ibhs5HogzpNIwel9YEjcnvHUx5UDaPjOq3MKXmxhnjgY5Bqt9jvTZI9ONWpcpgsrc4IOMmRaTs0&#10;2gOaevwX8jhZi/k7kKhDaYM6fMUpoHSE82iOXLI8Ec8uBJzBrPZfNJSEmOAFxZ6POTOrJL2bcLkE&#10;cZ8iQ7RS1FfdOiqDlb2aucAdOAi9FNj+w+XBHecg3iP4qpWxSg5UGXMZk2tOAk/cXXMj0SYA/SJ7&#10;i/nfmfmaXNdWvaUet8scspXuM94w3axs7lMclmsbbTjbiKvM14RywHg7hF6lbbJwSWtn0AbRIyC5&#10;a8u5w4JvNk2nb5Y/Aum5StUrcEc5wlK3FmezBmQ2eDqIQ2ZkDn7i3EcnxsgG3H4ZCDUOYUmXk2Mh&#10;OWuiblPbWeSOMUjeEgyQI72oOMeCPjQ6Z024CQ8HloMSX4B41dSlngBIcTQdzOmJBVkxk7k+7Ht3&#10;NPTUMbZv3+NPEGO3kV6al+zw1FgdwcrlzjjUsgyRp8hBQD99DWhSCJjVdrGgHm4CR6N7mK1MKHew&#10;DvR8CZkQ27lwGPVWsvHDYJABjPcD5a5+RIdbWv8A3H5oM9qAYw2GzYFwPmKrM25GznkXIFe6oZ2f&#10;8u2qs3ISMeRWNma1egOpHpo8Hcx2N3Wv0XWEuZjBBAd03jJzCLHyEJGPBH01+yx2SMmCPgSEurCk&#10;9AaTqyQmbWY5rbck07gi+NWSVzibNiHC5OKy30if4SLhWVzzcycgX1FuQ9rA3hAQRgKSMfUEtJLl&#10;M7Y9O2dLTCcXtZt9IizGrK03ZkdnHp3OZdVJcVA2CS8Y7pvHa09Jc61RWExmr28541b0XmGnCcWS&#10;cSskZN5gBvEBFn04keBtej01stPjGYeTTWP15VrZz7HBdGufRk5UmXtnUTUKqsOfHjP2k6PSeaDb&#10;DNBGBBnHNT5BjgXVO3NPaeejLt44gJjgWj0vWDg3sDk9sBFmcR9PAoTZwQJccC+8SLF+HgIvNHrS&#10;T7hMdE+8BJyyKI2mBAjz8CZbu7wwYz/hqZUFSFfjAEwOXp6ahZpZrovwPr0jJ3/k6ieG0xkyKkje&#10;kgUsjzwI1h+AgNFg3cmdfkruGJzlVd8IUmGNXBkLAiQrVa/b9+pSf1MjqiUhbYHj4XaDjlju/wCF&#10;PTSVjZ2DapDkXh7Re1gjabb+/wDaDk1CXe+u2KT9azeR4Jk+EzCMRbZONfiby/tWLGUnUVcVBubI&#10;4Qnt/VEqfJ5eOZDOYxxDt8vxxrlf/ig2nAzzJ/Nblwtps262BWp5tEkrBkcLB97a4tLi3Yxp2mMf&#10;tBiqJxMWDk+NjoD07nvrl2sKwczh7yLdvStrfpp2q5ZY3L4o47WmPuLAZhS7ILa9fEQy08KlKmic&#10;nc1RDlbzdiY+5yh/9qeJVAwkswXRwE5hC/4U9K3DaC/7CVxA35ZCqkzAd4mfT+qu0Q9TTmHIqNOI&#10;4vNrMH6lpBxy9vcxufpIa4nlkYIA3SRp5uN7ATfHIC4B9Mgl+hA88lbLdrxgW4LumMXGqG4pd68H&#10;eDptSdQi3il9n9R14TBKpVbC35hCcCeryRzZs9Y025fC3ZuXpisQKDrVW1r+IS84/eSskDnAFig+&#10;8E3myEGcZV7nUvsrphtSnZoZVvkZBanz/MuG9oHq9tpU53MILbp4XTGLjggUULM7tbI5Fc1ba2HN&#10;9PzgktJjsXLmnbXY2xun3s1KxDLdOYE5hC+BadTfqryGSSGy8fCG9cdQhc/ywrl0dB1wGdHNKmL9&#10;myZ3bZBY4P3kdaqS2v4TahZOp24etEr2bjMyYtoD23TfmOffQ2VjnUkmxwvPbGpP7SmfV/qR7Mqc&#10;lTx4+uGtFE5J38keVTNtG2CU0fJTvPvhumMSzHYypxFNtu2zgn1tJhIY50BmzY24yarn51y6zIO5&#10;yM6tW0DaQ9rZ6B+/tDj1SDGIX8yyWcTQUbbBf+Hb7+NbUKFUqsISK0l2nk4lzPRCAQ4yatzvrN6g&#10;cEfuch+X1Ey3l5N2vR2h/DQEjgYSYIAXFpp2i249GtjexttUlOY58d0SO0K3qrcqT2fyXYtYftgb&#10;w6ccz3ArhXYntom1NvWIYz7wEhdQfH+8u9pptkkteX6eYaj1wK0Mng+oueycJqtz5eIRk/qLORdt&#10;m2xtVs/3BsC3LxluOSWs/wCysT3x7Mnr7seRlwXdMY1atomz8UnqsFJSE++OifeSF85ekGyvYnKa&#10;MpQDZza3pwX2m5340XKjRdsSntWLPJ3aBS82p4gIH7Hd4yC5d3HHgjUzZ3TbZ499mfCbxjLpjLxr&#10;cvXIePXlTggZgFgbitkJ3MndXEJHGDPv2t5auxjupSEJ1vcO2KgcNmwn0kjPcuC1LXHHGsBoeTzZ&#10;nNrNi2ZxdHcLwIlI6scs7Bn/ALR5fjT1UbUCPxgggAJnbRS1RbQruFbmFFkc78ZzqQN7rYYx8ZzK&#10;qzCh5iwGCCO1eIK7bFxwfUTP20I2Ixjbae78tbw3eNn8pO8gBvD15pWxCzpzrowUqqOaZOO8Tn5B&#10;owNwQIzx8u2VPEHMZC5BA8Y247vLKJAaoqR7NXpzGAIcBOmNaaX2kharmMd6AGt0yLbNkcwZBI+b&#10;GOIfVGQhci5RJUhAjwQHV22ZyebVnUbGWsAXIyF/J8RJcnaK4XdO9nEnczKXAMw9ngGW1bF14PEu&#10;oqPnGCQsQuQawxWiEL4FzrWlaDbDO2p44rzO0IlpbZs3l71m2szU+8PXAup3IF59k+0d3jS+M54R&#10;+5A2DyR8wi0h5S7adyk7NzqQdS6sxZ0+QxMnJ/nV2cTQm7Hcx6kHli/xLL61TFVsDNYa1RyXJ/U7&#10;krmbHcvz7xcKW2PgVD26bD6cpUcqZy0GtzXrnwKybUPWIctnJ3jM4nEf3a3awYFyLtw24TacMmLO&#10;C63g6hCcca6GFCa3p9883mYav/EGD1BJxxkO57jgums9Hbj5K3JvQe/ykBo33MFdGMah0uzlLZzu&#10;1jl8xyVdcl9Q6kAy8b1sOzYtx+WtC7P08cap84cCeTF8YOnAQqtQ3mpZg4LVtDh6SnvGd4mPvq7U&#10;/Sbl+TBfKg7MeNz/AJa1SXt3MDI8yviHAMumPxqJ5akpMwp8shyQakfUImZfUEx1+nATTQd5MN8c&#10;5/qkUO42CTn27nLTkE5cN3IzbXoP+9HqXeSlnkc6kbjSueBB27dy8Ge8e2EYrvNT0rl+MYDcu3y0&#10;ooSbM3p8kyGf2EpLZdNZvtA2PsjS58aP2cwxfnW8bG60J28xlpgbxvGn760KuKPbTtzNWwdMwy6a&#10;xMmlq9wdNRtHkjsfk+OdHg8te1WztuTcgB8xeSLyk3tJVXNW0YLkY1v1H+tw5kNiCMAnFtbWThes&#10;oiKzruU3q6Wth116z9GNnNMPoQsbjnSt/nXjFV49zbnD1v5F6wTf1v5BN5SY3YboZv3Ma8wq8eDf&#10;vTx8wxCrhcJjZUV7+Bmnzhn6rbFgKg3Mv3bdjB5i0n0UjJm9iNzdHH8NDKb2Ydm2Hky04PLGtxnF&#10;Sto2Wix1ifDUuZkt6v7L46+l8Q6FCU1Xv+5xmbyOi207IfGd1Z8z3Fp9L0/IZUQDmW1EIcY+mUXG&#10;r3T8wbTWUnZx+zum/ld9E6E2eDeE3nctEhdPxrkc9lGq8Vs9P+06fDYypti/+Rtcj/8AnhbADHdJ&#10;c5hBcECA7YNmclkkuYv21rA3LqEH31swxklUuswAXMe0BxZl27OT6JC3V+OWcYqMrb2i7mZ/Unnl&#10;UFQT5/OXxg6cBOmPwIxOJBu0uxx6kZPyK67RHkuDY3YFuNaFR+z+f1USVYJUXdfMLwL09+u1HYee&#10;7rdu8rmxf1eHNTM95c3RtrvM8a6zmHq8SWQtrwdM1pdOUvuVPS4DYxxDgbi0xjVJrCoLwzxx8flr&#10;heoyMqV6bNfR4PynWuxePjK/NxHmFtzGyp5sxlrPjHqkJ41yL6SODLvz1h6fbmlzFzpXiF6Sxij9&#10;hcxftwOTWm4CeavQuX5qqNPzHn2TS26tZy92I55tlbLS9cEkggG6wy6a6E2ibM2UtlwAtrpI/Ltr&#10;Dm+yOfTuYgbQMSjg8wi2G5JTe58JHjLYrTvuXuGVfyFi863UVq/4qUpQbIDOavt8M3F92bf4olyA&#10;3p+p5U33CTndkgHp3BZFiVUbO6jCT2kBca5CFjIFvf2vynoU3mBStxcf3jrSpPXUex+zSFi1l8Hm&#10;c6Nc61B6wFT1C5wPJ4XB+4smJsvmMA7yqvYTkLndu+u2haQF9s5f11KYdHyuaSWOxG8mpcfw1avt&#10;JSgRnjZsSuIx+asIbSLcG2MytMin45bx2sBFDNmKb2y2kz/aHPHr9zn04PKH3FWZXcjHgg41olSN&#10;+2iYwgtwKss2Y2bnn3FVj8l4J0/Oc9k8Y3zAk3uR5ESGMcHAodvBnTLfmYzLWvOYcHm7fUwKY3zk&#10;wIa3J34ESgThYY53+YjEruQEP4ENbvBwDPjU0f3bIgBieTj2az3FTxkx54/w0zON5440HuF/bRcA&#10;84ISMmNAXFyAisjgncVbeZFHdaBp2y+Xkfzpi2g6hRL0I2obTCsB9lMz5B2rhPcXnvs3cDZvb0d3&#10;4a7w2Z0GOs3u8zI5b3N3YaRNOlR2TK/tAR4Syz+nc8a7e2L0H2JITzt4cWMgtMhFjNebDx0MMDw0&#10;8ERsTSt9/GrJMK8euZKBnfthbi5Y/wDUok7qhF5dqg2oEgcsYDXbN25pIk82wPXNgN8rfV/cXNMn&#10;nEuNMQb4e3A38pXyl6fnVYOXxmYBDgblWpo6pQXlqnErJMnJ3PmaSvmyvY32k9vPAFG2HzFdpHRZ&#10;Kelx5rO/uwxXdPvqk7P9uFYTubMWwZHuYCF0yFyBwflzpCEdSJ2TeKglZZq2PKmwBN5eP7yQmSDA&#10;uXSbfNmNBzbc2YO0Ix6ZHPHB+yutNtlH/b+lOzZa+3eNxaLpfyLzZb+oHWD+bAgvtSQdQl3gUSJu&#10;PjN3yJ2Tqb2AxtM9ciSvM7aVZx8vVyLl2abeCVOT2kAhq1bcPVfc0TMsDw4rPTtLnWqKTHJ5deDd&#10;xk/cVsKbFbuLD1nb/adXVJWg5rJZG2CC22l/MIPgve6vQL1e6LpwOzoD/SJG4ujuePH014h0u4m0&#10;1Hu1/QGuqKT26T6mBggg1GoxabYvJx+YnTYSmqrWGy00jaRRcuk9T7mwfXIOaT3FmLxwybX+pAPS&#10;Grts7kb2uXJzXxNwuC3HJC8Z4/hrSNpGyNtT06BKmzEt4guXxxxpN9dC2EXa2zE6DqAjaZAeRvhN&#10;4G/LXWlQbfJjOJcds26gvaXPcXNLiRjgICCO1ju8tGJe3cvG1kP0hjEL+VanW7VZp3bJcGdYTGNk&#10;ds5fFJb6d1YzOGb25gMddgbN/Vzm01bHfzK63D5ff+ZUnahsr7El2+X9HlDIsR01NxFcYnT7cbNl&#10;g5dzl/OlXGz97HTh4/qlVwpdvLmG4wG1DE6fuQeFHqg2mSmC/BYtxjFatr7Nt8stp2Tzxpt5Onj3&#10;cILpNXlr1K2Z7B+ypCxjmupGTUINYPsv2d9lb88se2uC6fwII11dT8nnXJgO6Jc83gwJznWn1P8A&#10;UAMnl7KCbYDMRECPl3VT68kZe0QPGbHPdEUa34byXBvwQA5enyk9NHgzNt5CAQzcoZPGot4c4w3c&#10;5TPtGfMROI7otTv/ALqMUfsnZMKwBuz63LCFu7t1sCD2xts8GoYmmntn/aLObHeNuMgrZLqtSlVo&#10;hKTszaxS8hlslAYxxDt8v38fCsHk9Hln3/yN/s+kO5wfsqHXlcSVzTj5m/fe1N9T9v3Vqmw+oKdk&#10;NOXnnOJatju444MaPVll9Y9KWqMTceqfNoJLNXjmalJMCF9mbDzrnuV7I2zObWakmu5wN3W7W++d&#10;ekG0zapKaJlJ3LkBSG5oxiXi3WG1iY1DUZ5q8Pnu3Rj8Cy91bfxBbhcZa3c+E9dByeUyeUn3D/5H&#10;jFzPGvJfahPJlBPjzKAAhwDLy/nVqqTbRUZpSfdnxR3BdNc4U/T1V1zNdzYXXB+pqLO0aqO6z/kd&#10;BNxilN2/e4vlO4/VPmG+Np4Yx7hiOuWuiqwkbYxN8jBnGsx9W/YXPqMc3n4OYLpF/mW2VYNzAU8d&#10;i2v51/aNNtyvWQ/eO7w2M+ybnxnH+0CYEmpABbAFqFtW1zTXFWMpUM8nCC46IXUIRelg6fZMJKey&#10;AV4moQn+leN1aS9y8qd8Y3UdEXtHLCbVbhxfMD2qHSVKUI9wgPoE1ba36kyEgHKsAOXqrm8cjJvu&#10;OAFuC6tyk80JHx2sDcVpd1Dqq2zmHONCHK20c23l/wC0Rk6Y+BbNK5eRgy5G7wOOX8iyum3DaMYI&#10;DebzFtlcThluUqDfz/4EOEIGR1YyckOzsZG4kBl+R7esW2rPmeDGmZp2dLfbAg6WmNB5hNCGlN6M&#10;Gj1P+5OQDx6uKkJPmQG0B7cDjStrPaw2R9myli5jPrE5YxIO4mGOwYPH0xrWm/a1YTZizjtN4Je1&#10;uuSImp+mZndOaaTZzG5k/UIr5VjNk2pxjg6hdT31uQ28uDJT2dS4W0O33IFhu0Sj7Iz4DlJGMWmN&#10;F4+gyV5UG7extgcxEppPHMnbADAf6lrxolS8jbM779+fP5aA9hkqGY2W3ARF5+QOzmjmazLfDakd&#10;3TW5UmMjl7jcntweZ8ip9SN20k9jYAz9QiMU/VnZrY8BgZBiu/Ore6kWPTB52bNn2DUjIK0P3ENp&#10;vJOmN44sF26qHMJgR+TfI+Py0NcPChGBJS4DeK4qgk735s2+5N9T541dqH2fuZrKQOd+0Rlt/OsH&#10;pel5tOB4GwCkgursaR0fPpVITwOT57X3YffSNoBDbymSTED+M+S1/ItypPbAM0hms7eTUQ2rfSGy&#10;78a5RqyTuZOO9OAW7fLbeDwqts245xLsd+2Hm/Ok0pYMNCoPaBv9aAmr99bCQpf2F056xA98ZSOd&#10;yoBXhm+rysl5YbQ+zMcYwPDA0W5eXa412xL9oElfyk7PfpfZb6RGxf8AUsyajqfw/lH6cm08tf66&#10;jmPbE7AUjp5pjuo84qBzGMEFjJ5Yu+r56yFcMplNqcYSq0OCXiKUlvgxxo9sf2f/AGqo878x85Hd&#10;sY1bT9lsZHBLjieeU+9eEfGg6eqsrGOzfjNxr10qzYW2lUuxuTrg+sNk7mVPbxrRICKFE0RcYaTW&#10;sQIxPJo2gsBbdNVWYEJA9yK4UfR8xnz0AWwLkZC21uBcAey5iYeiDmaSX2XmzbJY5i9hqL2b0xTz&#10;Jj/VQiOm4rVwguOPxKn+sRI92osFljbdOHXlZ/w1Dc1X9pl3bxw3TdNspDKTvHJ7jomnbWJ1wzvO&#10;ccfUErJNJw9ZjsuQZ7vVVVnlxyMDmPjInedYbflGYkbkgJjgRJmzJBnj07amEHg6CTjITBzE900h&#10;DG+ezAgjPn5qPEk5ILGDjILUVVGMYSY++tmpNmNyM4Yz61q5cUV5alFpVZezK2vwWLkaPN5huzk8&#10;HMjHy/AmZg47NbYINOMmkkzbkgZY4D27nMVvW7ImkuFP7O59U7neYOp1Cq4SNmOVVhKm0ytexl6X&#10;7iJUntkcyqUvgwAESMghCH7iwGrJhMYJidyY+cmpcSE7Tdz4S3tHsxMNokhZyHfL4hx2rdxeMO2z&#10;aY9n06fBgfFIG7p/Ig80rSbPx2THKTpaiyUbMkbnHGrblW7ZFNcosjOXjMMC36k3hLYGctBvDpwK&#10;0sHb5yAgXV2xvdmD1jGbjH5iiShrdwEmA1pI3Mqmx4HnHd1PGj1D1J2bfj5dzqJbUHhJrNn0yj6h&#10;dNZ7LyYyYL9uBJS7ZBJ7GervtIkLwYN5YlI6Z6hLRYF0hNNuFOPCbgzAXeidPuLxDpuoOzbGuUcZ&#10;NO4Jd7bC3BG0xA2jBvG8CKXef5Fs7TVGptNLhVlHvY5je7/NGT5F0ttEeSmp2VOOZacRDMyiIT6O&#10;DMNZuPfWcufP9IlspdNYC4mgguT7tdwOOYo+6rc+UQblUg5LU9MTyzdHAMWp7mBcxyfahNtlc2Yy&#10;dmcRGrwQrnx1fKXqBtKm01bGu+0fdvB8y5p2iN+3pixM2/s7UQvyKyE7pm/3fECNrcPVym5o5YSm&#10;VP3L65vghEI59+NYztsbsp9JXwXOpA3LvIyEUP1e9qA6tlJ5OYGSViE5GPweNWqtKbl07ZPoIH2d&#10;x+RZmZ+mW0lJrRnLpDTEqmppGIlwQrhLXApkwrinJxsofTJ+x0BiK25UADY1xDt026T6Nl9kn+mG&#10;Vlte/HgXN8w20TpzJTye/cakLdtrMdy/EaoTteYZjUDjG5wQeajzemyMxgMYGcismzun3L+dAxgF&#10;qF6qvm1S22nRw9wemO0jrd2tY71Zs2GMzRuSMmONGBs8Y8ECZI3xkB01rX/DtywkoJq8tDauOXq5&#10;1tJSrzDFdtA3Z3R5J9NgSpsxuOXHLXoFJ/UPmMcuA5mU1aNzWuWuY/V72mMqDqPfzAFyrXKgjW5b&#10;aPXcczVl2bJACbwE5jkYsBv5o0jJ8vtaqxcj0eEtTCtVYco1hSe4To8kCDeHQy2tLOtCp/1b64M9&#10;lUBpUVvvmkMhPAtI9S+cSmPaKeZTU4iRjEW3c85etE8ryVda1p+UWBCeX5f2ev4RDur8sp9B0W2o&#10;mQyqWhPkH95c++rU8k4o3u+GPyxangwLjmcesIOpKnfML4uz5f07vHGg+3D1kByqnANmfG8La5uP&#10;RW10Y/om9w7wZkG8bXmxxOIOnaTLxwKWjwWCkjIvP2j/AFnJDKqYAaM5STMnM7i0jY/tgcz4j4Mb&#10;7fILV0fueJPdCrD1W06ieN2RiXnlrANU+cSv7QjOGD2dqPqeP5VjNSbSB7ye8fPa5fgWqbO6sbTi&#10;UnNG+ttRlWX3RNNQSkdNklrk8EbEow9Mhc6obzaxJQvTswgK4t8wjktj9NdCN5oynEufbge5B92X&#10;mb6zFNy6lbG5viuIyXbhCc4CdcpfcBO53Dt4cwbOWwHjN8UfwyqZK6sHcwPD65F5X7M9rE6bDBJG&#10;x943gtr866cl7io3Lli2bAESMhSiGTwYONXOpCg7GqBu2jsPIDiH5hFzrtcbymdyndplxku7sRHh&#10;7zH7HGe5paiDvJON5fYTLUCueycJTFH5PPeaPHtGEAzf3fNGT3Fks82mOTOccBykgu3Fp1cTSUwT&#10;59LZxdJuZbQ9XuJ5vRdMTgZ4wsRN4OUPVWK61X6i+9xzrVFSMpqM8ZuMnLWVjISDP5i2ytNj5W1i&#10;ycuC0sTmkrcsx4O+nwqu2siutLI3ISNtg5lvloaSoNz+dQ6TqRzKnN7S+mVQ54Mb9zjg4yK2ipv6&#10;AvJjyrCOR3jHzoD24Q2fuKHuemrtL6f39kALYGt/gTtpQi4rZJo2jHZXQnq57RJTs6e/aF/7QbVG&#10;2bfzEWJzSh5iwHjMC2s3nFzgQmqTt/KW4zJ9M286X2kbe/tnWgHUHs7W7y7iI+tBMBuZ0ALbTZNx&#10;Wmy45ZtyBcgXRW1iYN7lOQQf/epsQnzr66EpbY9ZtOzLZMSRYYm4k7mAeOC7gIpkvl+MoFoVSVh2&#10;qOVNggtwM2tsamUvJ2TkeMx7cfTVlzatw5ind2zur1S64IzmPYPau5yx4K453ngvQcKMevpsXGGx&#10;ULbkktCIMXcXItNuHLbO2PbjHyxrtKqJg9luw+9NT7wF5dE29yPGopqbOnkL7pbk0WRP1njS/IQR&#10;EM9J8edTJ36cRTqt3MK6RKdNeE5e8sbeYEUwbzGTAgLcimMkwC1DeDuYI0ScTQQW2Q/MUSeU+MLI&#10;DkJ7mlqKkkdk0MaSltgF7bzgkBARwLVJPUAzWPGudW7gsZVcJe4IEeNaVx9uN+3zTwdxLAqHJ6oH&#10;Hx8auDd4NzwcCoEUBgYxwKG8IOPgS4EzwDQJGR5FIUEmRPY0ATMHx1DJnUy4PuJm2gCGPmZE8nra&#10;XGpygQxp7AkMimN7iAIZB9xM21MIP4CVtADNvAmdOBPXMGSBMjIgB63+J+KlgTw7ceSNGGbfTxwK&#10;cYByDJBn/hpnGnnhPGhuoqBY8QnjT3HxqH86eGRADxBp6340yMiJDGNADOPuJ4ZO+oZCdy+nt4VA&#10;BRQbg1DITTxpbxq40APRpkiVxL/dxAH0vm4lc/ImcaAJg7lzOkMn5E2o/wA6nAmDJgT1xQxkxp4f&#10;jQTkz+GlxpkdvQgTwyamOPgQA9c1Euklc+PbSufnQUC/iJmPlpY08T3EE4yMn50zb7n4aeINLqIA&#10;Wp3OBPE5mdMp7p+4goGf4cCeJ+EkRfSAPm5gyJDJg49NMpDuIJwlc7+lpp62O35ah+/5ieGTB8iA&#10;JnH8NL3IOomR2409qQD8xAC+TTS4MiZ4+BPcZMiCgZuY/KS+fjX7b+ljTFyygnJlskfAmY0h9DwE&#10;S40AM28F+BImcgMaeJ++mSZMnLQUD3vpm4SP50if3aZ9xADxLfHGlqQfOlqpnj+GgB4n6mkkPmdI&#10;iWpxxpW8CAGSDx8CZufnT0fvpf5aAGbimDzqHb7imDJ4+BTgPDIT4qX8T/QkMen5iRCaeDuIAeuY&#10;88f8JM3PHqJDyEz9NJADwxkt+55iVzUS0k8PP86AFgGnvkS+RPe+gBDJ/wDBpDJ/dJEJj66eHdjz&#10;99UATONTOBQ+NTBj56CcX6vmJ4Y+RHHweYkMf+xJcfQQBMuY+BL3++men7lpPfyEQA8PIRTB8rP9&#10;JQxkUzjQUEwfg5amDyDxxgTIx41M9/l3EE5MHkRIY8A86Gj6/KwKYO3Bkg04LSAHrhIOBTLmAmTT&#10;+qho8ljHp/SUxuTATJwEVABgduAimcZMf8RBxkwKZjQAYGRPNyYODykNuEgTxPB5aACQycjBwXU8&#10;RxgQ0dyNTBuMA8h86CcmdPzIPip65j4FD9yDUgGnhkJwd/poAeH4E9c/2NM+5+onuDjQBMbkx5PL&#10;Uy5gH7ihjJj+RIeQmNBQGOrn4/LT28eO0oY//U0u+nhk76AJkfvpfP00oPcSxjQTj1zVx2Oql8iX&#10;n4PqJ730AIecmfgInhjx9dM8GeNTPn4EALz8H0rieGPyQXI+pqpkf6eknhjx/OgCZ7nMRIYx9zTg&#10;5qZb5+DpqYMeNACH41Mb/wB2mRjUwY0AIdzz08MiZGPuR8amDz39dADzfwKYNMwJ6D39O2gCYPPk&#10;76eH4EyNPafBGgCYpmooYyE7/wCInh8tAE5OXP4ah++pn+WgBJdL3Ez/AA0uqgB64T9NMk8EH1Ui&#10;cv6aZJnIdADJP/UTKWPU5CZIQn/qIAZ4Mih7x4+opCg3Cd/j6anAXAhsamE5qGuOWgoGSE1FDITA&#10;RSELI48CAGSZ0HcZ+PqIkTP8NByEx5L6nAhk5f8AvOoZMmRTCE+B/wBiGkQBDJy/M8tQyD8GmphM&#10;hFDGP8S35SWAvkQ0lvg7/mKZ0+RcTLgeAmdAEMhBx+Uhrwg+PSRIhNTP/dIaTwd9AENx4I+DqIaS&#10;5GNTCEx51DJnyctTlANccvH3OWoZP7tEiEHHY17aG8HGqCcEE6GDjUJ4PueXpIkQmn7/ADUz7kHT&#10;KpwAJLaGk5f1EYJ47/4iG2x99BQASDJ/6aZ3fwIxbTJG5O/xoJwOQZLedMkb4L+NHrfg/hKGQZPq&#10;aqAK24Hp5+AfUtIORvgVkcDx/wC+BB3A/wCJ/vEqAKq4HgQd4P8AOrI4Hp4PM+EgLwfjU5QVVxy0&#10;BcDVqeDJxoC45qAK28GgL1HnA1W3iBhW3hMCq8ceJHJgRA1cgU8SSSScIEkvyNKBAH6kkvyBAEzc&#10;yW8aZ4VM9D70wpkhLqT46gfgyaifiAOIeTjUSCDxJReiOBHh7QPlNQL9X5jTgJY08Qih418f0pPo&#10;+IEki/RHw8SYGPEnt3QBMuDjRiTkHBkVbH4E8MhIE4DSGZBwEwdwiZJLya+Dpqts3mDjWqUXKyP8&#10;kHUFaGgDPR51D3dTHDcjByeCPpqyN27ZzKb3WGVJc6oelFhT2472RMkHgRImiXHAlx/iL8iCGNvj&#10;408PINNXCpi4gBlwRDSEUxwRDeNA9KR4Y1MGNQxokMaWWhhuiQxqGNTBjU4D2BIg08MmBIg1QAzA&#10;iQ0NwKYmEYSGPGiTdvgUNujDMZEATFMbpm3+Ij1Py+85AgBEbkTPBkXQk8pttBKb0HGsBcDwX/Av&#10;0l1p+XIqG1HSjTJP1FcJFxjUMmdTN4TPGgCHAljSt40sCAJCtFPvN2c4+4qeMmBTBuFO4cg60p+e&#10;NjDwR/VUyYDvEz8ZFzTK545bcB8i1qT1o2j5x7f1ViuhVHQpm2l2I3H0VSagZ2Rgj7hOYjzioG1v&#10;HAcXxEBnE4bRjwX8iSlLh7zMXmRU8jjVVkqTIT3PhKnkItpBzzxkhMaDvESuKG4ThRVXGdDSDRhw&#10;gLhAAF4NVsiuDwarbganAEpJwg02qCcSSSSAEkkkgBJJJIASSSSAEkkkgBJJJIASSSSAEkkkgBJJ&#10;JIAS/Ma/UkAJJJJABiSjxlWgEyDwLLmh/SEmJHO1ywpXErx1LEfcXUZMaZeMxmHjjVQcTr09xQiT&#10;hzGvlIl51dQhJSaXaLEWPlk01ZJW3ZNiZwW1x5I6mcS09yBdq0fVkpncpxmtDj8siifDUs1EUsKT&#10;XkjG8GeOMGsPlk8cC5Znf/j6F2JtMb4JdvLM+RcVPC+kpFbH08V6cYiaklMH5R+/AtBlbwcY8cCp&#10;IyDgGhXofEgLiF6f6Ed0j7Z0CzIM2RKYS/uLDm8/chJjV8YVnAUeAiTSWpqYVqoJfgVLjWpOHgzD&#10;VJmgx8cCckQ5IOak9H9OZPeiMdtD/wD6KLDHhgX1wQ02A7dvSlYRiGBDSGRwt11LHw1L+8myJj6X&#10;bsI//lrb2cvGEax2ln42b30Rx8K1btwcfXSHq11boY1QYIzQ1xKxx5I1DJUg4FD+0jaPrp1AUlbm&#10;kvIw1oOBV30vYHpPRDy1dJxPBxjwQLJo0UjrzYJZSEEI8ah1HIG7Zveg41SGNQvWnLMm388cO+NK&#10;6XXx8fHUtS9KwWQmNfHo9KXp9CXo9CrM34z8UuD0DiUX+hfiBx+RwYUoEo1+oEDkCtZ2+NkCNVBH&#10;G5CRjSXDkFkk7MbluqZMGm7HwI4J4RtwIdNo7/pupSPvHP8AuA6SSSrIxJJJIASSSSAEkkkgBJJJ&#10;IASSSSAEkkkgAnLXlkvurUZeTGPIsc9Kscpm9mDBEo5iLC2G7wLdMG94l6BTJW408Bv1FMGQZm2O&#10;DjR6Vy9s5FnWXdUo0x5nu0Y8imS8lkuCNUNw43AmRWRvUA4x++NIckelxapgz3keTjWYzSVkbZIw&#10;Iw8qRzdxwJlxMN8HnT4SXLEzHKYUlv8Aec6MTxuPdsiZeM8GdPN/BGrCJJRU43IREpwzwZ4OBQ2Y&#10;xmVADI7imXCpDGnnmTImEYypC+RkS40E48zcEgIiTduQyht7amb45DngQBZB0G5NrQcBEYZycjZB&#10;5fWD2DgPbSJUBI7/AI1gTUuOohUqUGJpNBhIDAjA6kxjwd9ZjvhDEz6itUnlZHPBwJ/RbRPdu7Za&#10;iVAMORU+aTjfC6KPS+nxxsjxx8Y1ZKXk4wj3mwkUKUPua058fzNyIudVhw7Ib05vSt12pnlxrGAF&#10;uNYfCD0xR4YVuJ10/kQzVNCkplN/+mKJRnmfLCrS5GNozwd9D6etRkNdUt/jpqz+Gg6hXsWVeJuS&#10;GPDEtFoGUQOXvIuQIId41N/TAX0en3CKwUhMSSh7eg1IESG8XGnXx9gro1LP3amwbtpjgBwD01ln&#10;oWgVu8JMnO8rPvRAtBP3EUzuiT8Qv6IP6VMZQYNWJRHJbkfp9K+/xIiOkkkmAJfmBfqcgQA2rRKx&#10;4xoCQasknb3kl7hyC1SOaE3kDaPgWqOB9lOQWdSBwsZJJ3ISY1Mb1A9bEB8NZdFo43Jm4bOckACj&#10;VbnFHtng8YTp5ntEZGHjMDWTNSVIybD3ln1EmhoGTVXICsiZwKkwEVvnlWEeDwRqk8fAtRKvZ4Cy&#10;aQl5Ojz8aGkyJ5uRfrXQYWQkrwDxqtkbo9vhIB4I0NITGvmmoA9EB5xqG4GmRuMCYLCWBPDGmfkU&#10;MjxfAHiZE2Yg8CiemMhUz/Qv1okD8SSTrZvdJgTicaSReBoOHLGnbY48iVcADSTpxYE0mgS2tz+n&#10;IrSznBIMiqEPp9MPpyojvGPjSXFiPuLsOoMZMcaDzQYzZ4FW94JAnu0Er0dQBpB4V9Rx40jf+PoT&#10;cKfpp7CRpLhg8SjnHgT/AKYcKjxr88IlR8f0Jf0oi3ZlcD9MUHTQ7/wX0rPnGv1OEGm00SPQOMI8&#10;KZSSQAkkkkAJJJJACSSSQAkkkkAJJJJADmBNr99Pp/pX4goEkkkgnEknoYcScGNA6gJygmrjjWst&#10;8mcPAsxbt8Y8ivknJgGsx5akJTy3ATG201WyOFMmDzGoelGNfCkZIQfHAqhM4x3FY3GRAezCmIqd&#10;Ccrq+s0Ktv2Vc28cKhDZ4Ocm3E9AKhfE/owpzeSx5lMduxQ5IAoRj9C+f/Ade364XB6Lqt7OX4B+&#10;Wq5KHIxIi4eDjyKNxaMuCOIyYEeZ0/eHz7ifljMbkePvq3y+X4M8CzHzfAjpAMro8hnOBb9Scn7B&#10;JrMbkHLSpd42Z60Z85OYrUOaE+8ueSst10k1IW1uBiYVZJQtn0HmC/fXMZCb45PArVWDwZh+zcBF&#10;lY28x7i2sYhUZQ+ZNs2wxNGZIB9JZjMCEV8JT703HdVEncnIEq07UmXeBxkxelGN9w5FW4ICQq70&#10;xT0cxchgjyJcytenpsGomm47INttV0tpS19ok5gycC1MnrSV6Eh7M15iA03s7ssrzYG8Rj1dJGJx&#10;Q44B74zBcCTzVxXEqA51tHAdTC5gyCk7byhyfa5Ou3t/mT4ri5zNVaHXE9kM4sO2fH1Fm00psdy8&#10;2BbgRin6bbRk1j2/homYdUhqJHj8J8fzBKap62e96RdhzQjxtjgujR6XzSy29pPn6aTeTkgHjDqB&#10;/kUPtTT3aMAvM+dfHQmq7ZgFJqQg+OD8NUNwAe7rSJ43x8ALcBOYMap7hvgH7lpZjXgZW4leMmNR&#10;DgLArSQg7mBPzeVDE3BHAda3BM18dPTJ6dCqEZ6eNNDKMJM6iO3KljFeHjgVvhrpp4sFh+R1I3Yu&#10;DxxsriLS+aEeEPj4FT2bMnfU2TO7TnPwJLvdW+s/F5fGkrI5v9P6ihbmQJNZXeVkGFyyjNqQKXtE&#10;HKYHOOVXcBBagyLl0vaxtZqISZ6QWD50HjbkgzwcabJ6b2eDjUck3G2yRrUShns8PaDiaSaYB4DJ&#10;iXzAcD0GM9uDzBoaRwyNkj6nUVKeDLATItiHC0E3Ha9LzCdRjAGD2wNrTQGabP5izegcvGNuAmoq&#10;JRDOYhbheNj2410fT9SOZ9YgMfOPmKHWZ4a1G1TtWFDnFPzrs68wBokXN8wpd65c5wL0yb3GFhtB&#10;qBcafK40HZ7L20BMDkG7mGW6O730J+zK2xE1zmnn/OdlDmBkB5BqBJ1FjMylzhp8i9om+zOnHIzh&#10;9qbwEFd0+Bcc7ZNlY5JrQHuBJ0+/Av3hchL9L0G6eJluhOPP4ZCQERe3jzoy7YDjLggUuXsx8Ea6&#10;t03TwM0Hbu5uYIOoiXZDjgjV1bsxh+dPu25OPuLBZk/Hw0Azdw2I2cYI08QY7eOwrU8Z4yZ1EI2H&#10;ATBAfP5afpN8fD2ExCYSfeOhnRkcrJwFCiAyaeTTjTxJo5g41mtktZqBp00k72Wud2MAo4/iZI0N&#10;IQoeuXAvbDax6v7Kp2xzBAJvc6lr/eJeV9QbK5120+lrOVFcbv8AC/mWrjMzZts90zUZndrYAaXu&#10;Rkx31s1Hy+Qypsd4/PcMTprPfsfOmDIBjSoo4OoS0rJT9HzYzbedxLg8xOm1M/xB1ELJqWbNS7gk&#10;1bby5mtuMelbR5xSbZsQ9n2gzgRbhCcEECPUPszZSenO258+3O592UOh6Dm07lx5lOJqVnLOb4Fy&#10;Tu7+k62FNU3+4ytw8l0BH1m77P8A4FSZfNHM1mN4LG5c0hjVk2gSsZnO5swW4Ccv/uVq2XzxlR7k&#10;8EbHeIyCtEc+QtqF2tv4iJ3dOkNjewubRuWLl4AXmXC9xdOVBsvbOXIN5YiJb1PyJbM6obMKcBMn&#10;L7eICaba131ZKgeXmR4I31uB4LUJ31z2TS3zDLd3TPdk9t+5fOYAbuy3oorYvcV2qjZPIanzuWNy&#10;5y7XHAq3Sbx7JxvoILVnlDGIXcWwU24cxjx2BY/MQ5Nu4s+zU2nIu0TZvPqeHKmchmrvAMVxyQpY&#10;8EEECxlxXn2kqKVNmYCt3Qxajlz144O8vSaqJ5JWcpOZ/p6XLXkLtA2kVhXM63OT05kGXT3YWfJ4&#10;o1tYV9ra2f8AI565qm7nwndU82Hvahegnfbhcdq6P/Socr24Mo5SeW1Ce3HqiuCyZIFldQbbK42a&#10;UeBtOGIiOnH7nuLzr2ibVJtVr07mMAm9zpthcCtRjLP6vCPTu/q4TpbbBtkezUfYNMXZfIuZ4I41&#10;yjNNrk+bDO237eIB6Xjg/ZTLduNtKccZy3nCyWcEFHk7g10CdvbHX1FqldeEgycyDmaqMVBWHark&#10;EbNju8AxCGq3TbeUs2x3LzUj6bZPS+45eggD9JUDri4TScEbDAE2nGRQ2c4ZQDBg4+oQqe2oN2TM&#10;bHc328GILU9xUml5eM18xjiHAPzEhO6JvNUkcwbMCXjAuW7Wn3Fdme2ArOdPjSQ/Z+8CtEIL31lZ&#10;Je5gsBj4P3FDcS9tG5yakaUPuOkKTot6/m3aRprucA9UjlyXOeODwrVJxt8nzYb7+tRPDEFu1zPk&#10;/aWAzCj6nbS4EbkBRhteb/Mr5S8vbSFzKjTWVb5H953bxwLP2R53JTezMc42Wnlrl9rOBFIQi8Z6&#10;gHZmJ2weAZV78SN4Os6YPA2BuYdUYx/sLxV2uUm2pudPm18RDXeYPwLGxjqp71nPO2sgVuTvHLNs&#10;DGe5H00e3cbweOPT+mq3R8vJNXIIDH3cI+YTwK7TyTvWbndmHAQpRjucccHmLoHGzcZ6NuONzZ5c&#10;Ay6i9JvV/nEpZy5ju3tEzHpDH3IG3iIvPcdHzGW6xtSAZekrhL9pk/bOcDM5W8Y9K2IWdDkqkqrH&#10;wnKUdCbcKPn0ymU1mpmPst23ctZFyXK9m7mfEAFsfWJy/f8Ahwr0OqDao2qej5HR7O0OYPLW+k7g&#10;MHHCuP2c8JQdT4wguRy8umMqzMZar7P/AMSKjeMZ2ibK59R7ndplKit4+bbKtC9W/aIOm59nPu++&#10;CK2I58iCNWqsNok+rPPOLTgJPN41m7ei213R04Bq1FtVcgdjPszdw9UKToOSyGS3paATiAmpvJc9&#10;5WqRy8m8ncmfXI+n4Fwfsb2sTGmybm8fb5LOVqdD5VsFabZKcmUxPKm3s9wVsjkpeBcw7CttPQut&#10;iqVtnQkw20U5IZjuzw9yMmmMYs9hWqrKglzmXAgbPis2zwXMXj/NK4GF6+CwPcgu6hPOwLtjY/PN&#10;/px85nB//kP92ZE8EaJvL9SrBCc11Kjj/aA3c09MbPMD0yKn7SCSlyOR7m+3x6QXtJO57qh7aKsJ&#10;PiHc+YXTH4IFSaHlZN5BHBqXCrp4SdqPYcX3Tsah6LIzpxiaZacBBF5uRZvXEvlwR5ACHc1USeTy&#10;XPHrGCZPi7k3FqD7kccCzGoBzafOTzKABRten+wh3dsHvKS4mhNDwLQqbbj/ALSfOsxI8HH+GmSV&#10;RjJk6eonpRaIuOoiStlBkbcfmKGztMPZo9SP+RVWl6sI5lx/HdTzwhIx4+X/AI0hyS0MOJGyjz38&#10;/lrPZoMbZzj0sY/50YG4JGPP+mmW8vHG9BG54OZpoQAmfaJrEcYC6nmLVJOzcmbXtUlvp2lvDij3&#10;NVU4edzU4pXLx/dhiF4FW6fryXSGXPmYWNzm27n+JJut7YUV9wxmT1Q5kkx3xtpxkLzO+uhHm1gh&#10;pKd+zOLG45g++uV+2BxuTuYz5PLWY1RUng6ic7dUHW1g3ahPCBvub9wxNUn/AHLDZPNBziYgvadx&#10;XaaTArxscNj6ipLOj3pigwaadjHqX3BKZtbf0nqVK9l8pebOgOZaAWmK05J34De+vP3aBOGUhcg3&#10;PndQi07Z/tIqOlRnDGf2JwK0QfjWG1QNtNXp3MdocBOmsboqpb/mUdBNmq+zsjl2p/bIM2R4BadO&#10;KomMyl2NmDd2vmd+Ncojby5tnj1FrVH1oNzYC502QxWiJDsYpvbjmmnM2bbC1UOzn01e7hLeoXUI&#10;vWjY3Tcpp4YAvJqJ46J5XBAvLX/io2Z//IoAm8CMbL9pE2nFTgjczUowty3fyd1O/dnqe4amMm7t&#10;fUe8ewFYSse7HNBxkXirt4rCdBnT6B5dHq6fgXqJMNvlOTJs+gZnF7OLmLx/22VoWqp0c0Z9Eaxs&#10;ZjK5f4czM/Narb6gz2pJ5vJGLmPylsGzuvJtMiAYBu/DIMuDAue9N42BArVS9QOaeIfcwXDLuoT6&#10;lVnPIm7u4d+D2wbsMDAOo6HpEH40y4rR6Zsds/fbvc6YucvNR3WEyC5Oa/nIrfSbiYzUmO+VZjsY&#10;qqw2k5q060mk4lwSYI2O8eWTjVJmG0R6FzjguqhknA22Rzd0/LWY1JtA7gQJEKEROm1HWkvriYvC&#10;AMY9yBbM3rhy2bWY2IiQEFzFw5soqBy7c7tYKSAnTXYsweDYS45nJxYx+WVRZOEpbazahOa1Vhs1&#10;LzxlMm2iC26H0+4sxrCVkgJjeWvqDWet9pjYLkDlse3H1ET2l1QymUlM51cdrp++saXB6fXTj6cd&#10;3EnMe0TaQ9c32zPTB8NYE3mjlsTH31fGbwT95Zj04FcajpOXQDwNNS3zCLR4JiY3gtifjHdE2qwy&#10;s9TPXlkMKvYNnc1gEB4704CctQqYZthTEGNdPVM6E4bAbB6AuZ4Fj5zNMjOQpCNNNOP4tTTxuMsV&#10;YwxJ2wcFbHs6YVQW8jJG5wQaka6AmVN2ZLvhj27hbQx+4urNhdF04wZAcuQCx+YVMwb2sU/iX4ew&#10;5/mVO7WcZj2V1G5lwHkcqKNqMXMVDJK9WzHxr2ArTaBKW0uO2lXtFzSXnLPNm86jI+MEHVVKcm2M&#10;2thwrk1GD3BByJEceAC04myObBHjjBbW8UH6s5HMpfTJ+e3bFpjXQeulVWEVJyKzzkwRrVBvBwSX&#10;IDOTqJ6rKXlLbRlpxEjHzCLH5hVD03sYeBWpfakBEIO5jcqG4I2jJkV2ovZ29nbnAY+7weYj1SbH&#10;yNiexnuQfFQ6artgZKMY3LnPpwIlOJXLt5stuMnLW8SfZnIdyBA8nls5OYltM2d0pJyAjZvi4/z4&#10;0mioelJhsnJ2bMdbTjGvQ71f6sbOZjejP7a4u2xiXCryX0wFznmpSRkWkScjaVEYuZPPBYxlTutV&#10;SdPChNqNO2oVxNn9T7s5Pc3fSGPuQQJVJtAbMJdgDqOnAunwQIDT8r7SHNZq5PcjJ5qzGcS/spye&#10;9qGSUutMZ1qjVNj/AGcadAczI4m4R+Yu9tmdeS6lSHjbHETS5drHjXlrL+hH1lp0nqTdh3ozlJGP&#10;lkWntHxLknpZVG2htO9x38DXAPp9z8iG0XNP+Is2OGWn9mHzHP8AhGvMEk0ez56eye3bFqaq9AvV&#10;TqiU0TTG+TJ9u5nDou7Icn6fxCO72zfq82fzaj5Kc0ttPAj9pcjKWNY/Te2gdMTEEymrErcNrmd/&#10;H8qsm1z1gJL2d/8AJXeI3F3TEJYnRcwG8o+o5q/BvEbcXs288ECxXW+eJuapW4Z761m2BtWHZW5g&#10;KPqkIXv/ACrm8lNkmUpBAbg/fUNxNO0rDl5wN+X4PyrPZ5XD2O/ZOUcHljVqYSlbYjZNUldPjZjs&#10;hBbTMwovtLIY9uAaxlnWkyDwHKtIkbwjlkc1+4ZW0AaRTcjetpixjZn1m/L9zB3l04TaxVbN7PJw&#10;5Y74YgrY/gfKuJ5HXBJO5xxnuRk0/wBhbNQ84qusCHgDaGy+KLuQIclpQU+X1BNgkvGlVwxC6dwS&#10;6ob1Q2p4kjnE4AJnH02Q8/7WFQ2e0iUtpjKgxsbkDfmXONAdrm0SlJlNt5jPvFsVoY7SP/kByDqi&#10;YesIN+yPGEHsQxfeRZI8az2rNoklmslPA5PvAfq+Bc9/biQvxsZUzPu4ep76h7fNl72kqYlRu1Sj&#10;jeOrQ2XuKKZV5gP/APtcz15tMLKnp9wBnIK0Ma07Z3snevP67nx7cZOXpIDsr9XubXGM1f6hrVwY&#10;++uliPJsZtuxmJSQdQhehBAkOd9MEAeR15KZaSz2VvGrpk4F1RI5gy3a8zY3LnMGLjWJ7O5O2jvm&#10;MDd4OpcVwb+xjPGEFvVFb99XbJ+Sq7RCTKWuWOMAhwOLttVsbdzOxnx6cDMXL78asleM5i/egNGf&#10;RH/OqS3bzFmTeW2n8PuKcoSTHkjnVwBgsSkgH/Ioe5z6MnszHPzV0gSYE7JBHAAQ49K5aXPf/HCU&#10;wVGdgEAiBb6Vy7g4/ClJQ5oU2kNvQ5HmT7wZxqk766WpPZfIaekLGN+C4YerqFxqt0/tEo9g9wNm&#10;JRx2rpCKZtcrwcqbAgNwEFduK3eUFLjJfWc2oSX7OHDBaIZxpLzHl8rbS2fMftDdsEFcIMSe2qVw&#10;ScVWc0B9EZbY096wk0I8JIwwA1hsBXFEmEruM+HiLUzS7esJNKcj7DDTZ/ZSC1B+CP4ipHqybS3F&#10;FVWBxH91JpOforlhvNHIXOtdxrYKknEp9hDLbvKFcJ8ZZkzGKXt/Eph0GMm1yr/yn9F8kmUumLYL&#10;loYZICaizDapPJSzbWXNohicsa8Z6L2uVPKvZmb4pIPqrqij5xWFQ2I42JcY/NXm83kb/id+3Ixd&#10;O3INaqyYTqcEAw+7shiu2xZMiw2i9lbJzPsEbHeIB8u6tOrieTGg2R3k4fNcbjTG2LzvyrJaP9Yg&#10;ZuAFv/fEumhQpVX6DBclTWnUU82b0pvIGzkDAel+2uOfWgqilKYICVSQArw9VyQXjVbnFeOakqvG&#10;5fF3UfxVg9eUu9nbneWwP0k+FCVGlx7JBz+ZcqrbjmhbLyEnYzxxntwD1SEWzVBNN8egNzLdoQxr&#10;B9ibgjAj5sbT8xa08ZjlUxvR6kfTXaO7pyPklqcU+9M9O2j47SMV4NtLaUYy0J7jogrrka3iRvJL&#10;HR+NscW+2rhP/UXHLjOU7w2oZwko3QdtEyX0+SBsxcx9TUGjFPzjeZidnGe3A4F7SQXgTziaf1cx&#10;DAD9XuLPXjiyTeYwaNq0rSK6o0gdWS5gO9Y0W5bTIfj95VVvWg2ZHxn+oZx5XcS2X0uSsJ1u0ZxD&#10;aj83uK+VZs3kMBP6t/s/MJ48Cy3OSptY61xg5G+85DcZC3Lf+pMktNi44ODy1ZG7zHfcx8fKGqG8&#10;JjIeODzbStQKcGJfcmTkAe+htSOO1Z/ZCe4EenpeCBAXjgjDJAfWJ+4pkjG54A/iIuAAvHg+5wcr&#10;9hKn5WSZOcEHT81bZVlDsmdOAMH/AN+NUmm3HZucPO5Y/nSUboHZlH7tTbIDaBjn0v2FrUvI5t47&#10;9uAfUKsrouYNpa2Y7y+3gwxanzqHWFYTGfMuymenvBbf/uSCwyvaxWA6hHkPbaty9XjOtU2NvJDK&#10;pCdzADeHXK1c+Bc61hQb2VE1uBvp6qGyecPd2wQakF24QaNpqv0iUHY1cbXHIfZmBxEM4F+RYzI5&#10;w5bSl8HV9oLdIQffWVzBnMYG16xbgItOZzxsabMYG3sYdIdxPhbfbHOcZ7UhMZARxgL8Qi1TY3tA&#10;JStgMZ+X0/H8yvm0Cgx9ivmEttODE1NVciyuTvd9z84ZbZCK2E76hmX7x6BVpPHM1ZHmQX1yAl0t&#10;vyFm8rkb2ZNgGmTG3L/M76xmk647BI+vPhEg5ZB+NdFVJtYl01o/sSW2hm0iOSdyyibCs/tHUNBt&#10;N+q3Scym2/v3xezycu1/qXaWz/ZXRdMDPHKpULGTqca85aDrRywmzEN+2HpkEvSzZ3WjKfDydPTu&#10;J0LAKq/MIdC2rFl8l8nZXL0YBEXFvraVo9bVXTgQsfYpeLeSaXWjXexLcEpOaxnXEO3SpO3hsQwA&#10;+5u7hP2EmamrpyNKDN9onq3tqzZHncttDNauEGXxrzfmlP7n7MbpltW17JSOYT6nqUYv4wb5GQRS&#10;E/wLzN7Dcz6o3zxyAWO6VyQfcXCTEtjN25G0WITU051mjPcx/ULaTPZYzWLNoka0mtKHIbPByeoQ&#10;ipMnk+AmS7ykrSbtfrLqCYWmyRjBBf1lCl+8wPbIeMiu0vHeKC9+nwY1IGQbOYXuXHd8tZqMw1Gu&#10;vzDqSsuJGQxMEGpGrg83ZnKTtozi07SfHNCQE3nlx6nLGqq8pshrEZuMiNM81nd19ECqdqY3oDX7&#10;YVfGcnm1T33MAPZWYuYqq8kw4HODmW/LXQg9okpbUpuDAG7mJpOfkW9rMsi2LEJSZjKySmVSk7ww&#10;Ljrp3Fibdvjvxo/UHo3l7Zvq37M6LHUM6Awv24B6pCFQntWLE02lJpsY43Ofylp0rbkjZHjj5N3m&#10;Khzxm2YTp8FtyRlKK4tgJWjb7KAklgXN3khPAtq6tVgUmbzRn2k9sttS5pDGoc0pMckenDGcWMYt&#10;RMknDlm53lnp29MZFW+0MfGsXS1vbGlkHMBmmzGPuDXqJ6vbPeaPYuYLWAhfbSFXlG3cEgJj8tdO&#10;U/Wjls2Yydse2ElobnwfMumxfarKEnrc8pcbwlmD7qRry/nVDJszHKpSBm2YtSR3blz3Ee2B7QG1&#10;Tj3CA9zcxezE+RadVjdyZzgDa1BWkOhVA5O6cK1xTZI6nkZoAF7PcFEMg+5jXS20TZXKWFHvm0tA&#10;K88alKNz3E8zqinJkN82jtE3P+zEXGdSbUKrgnT5tfdDCS6W2XwKPorVbnxDv9QxnYftIe0TUe8w&#10;f2jStrtKYby2bAmprXtGoMfgxrzlqy5cA5jPzNVblK9tj1+OVS1yfRZite+trRNqh91qv7TH/WEo&#10;96/L23BdwONUnzrE9ndFjfvTmfn3dq31SXF6QThmOfSV8Fn7RBaufIuFey5swvwQALgXPXNVtsMy&#10;itu4KpKobM3oI5ax3e31O/kS22Vg2mXZRg6cbhqJyT51Q5pL3JiAjg1PholK5GWfPQM3IC3rWnbS&#10;NpW5+U00va1Va/mM97cJwQK4PK4mLxkBsY9yAfLVqley8j+/GzYlIFvzCWlZP+E5LgIAgL8MfjT0&#10;8wRBHqyWYmR45ckwctGB0/NjcAC4OmvTLY36mYo7L+p+p/Yhru6SbN6dlTbAykbVvB9JcZkv2jeX&#10;DRadBD5Tb5j6zwhk9P1OzsGCxdfpRpn7aT5yTAaalsjXtHXe5zVseWtAXDk8pYpRfqty6fODsHkq&#10;3cP/ADNpdNhec8h0v2iPURZLGdFtrfYePJKkewDwQHtpdoOTZ3JyrfvWU2F/8PajO2bH3hl03K51&#10;I3IbgXQwsz1KrF/Cc/a4ecTTT562zY3tYJIXtkxyjgJpEJ7i5vmg7PAho3BIB4Fpom/UPvW1Hqhs&#10;vqCU1U2ngb9sI3XMKXPHAu6qLqiiwyUEcb4Q4B/C41/P3TdeTaTjstj27i7k9V+cOaqnT6AwLm7s&#10;CkGPuXkdEpW4OuUw7q2wbfJSGnDtpaAt54W0MhO/AvMfaxUm/wA2AEJykgtCuDKuuqbI5lT2VPJk&#10;cRI/LtY8ECxPbA8ks7nwAtpGJvvGr+2ufyb22/pDtGb0PUjannIDWBXrol35tIeTEMuYvGenG4tO&#10;W1ruY8y4/ley/dmxzObuNac4nExMRi27VKRq38wv7q00JsUI6036pNokppiXSOPft4mbjVIO73/i&#10;JmcbZKdflkZmZ85NMlvxrnum/VvqPaXOpq8Z2m4RqyTD1Y51RNMTV/Mj24yC07XuJDpsTt/MI6xJ&#10;xn6xg/8A5/X2DqFUOk5hqYI+mK6hs4GR+5Yv3J84xW1m7OeEbOT/ABFFvdsuTSdRM689pBGYAnEA&#10;+n41aq4odtXMpPMpPKt3dDLaINcxyeYby5YwQalxehGyepJTKnvY/LauLVwjnvx+FJdCt7fdEuTa&#10;eTs4k72WuTtnILcY9JPEcYF6ceuhsrphtuM1ZntxuLQ3I/5Yl5gvLcGSA9yBEJ3Uq3BCbfMJgxjD&#10;n5i7q9UecUW2nQAztjcgIUZR+DGvP1vnVwk84I2JjCe3GtRCVN25HwlqavMPVD11KLHO232nk9rs&#10;kbW3p/OvH+cSvAXBGuxh7WJ85piayoz641eCFp/4ly7PJeQxD/DWWhKoza1/CDsZV2zJXjMjYiem&#10;EwI8ICOPpitKyOBjjGfGqqNvqLaS8yy4StvjbY4wfiKY3eE4IEepdwOMdk3ANAXjcm+ngbcC+Fhc&#10;BkI2IxjCe5pXLirm0/aZNnLYEtv22rfljUtmNzyY0O2n0+Xc2MyiBbCTS/Iv3BdXroKmzakmAXCR&#10;8ah4FMv6mRIZO4t45gQyKY3cDuJkjfGPIh8MOFfjw0Z4gadWdZjmDKVs2wLcDcVsvvxrMRxZ1Lha&#10;YoFFICOBfEpUvT0OAeaLLG8ugsYz201PzshN8AT3I1QyDIFR4vTF/wDRRSBPaPiDIrpK545bZ4FR&#10;ANsUHpiRFu4xjwKu0+Xm8SesBueNWQjjGPIub2dyBytsbuMDYECLj9EwjzuR8CeG801nswmmAqZH&#10;NPGi4DYGbhTN4WYt6gHAPPqKyS+cDNkgQBareNM8fzpneE8NxqIAmDGiiFjcdyDgUxTjBRqG4Iph&#10;B4Bpm3jJkVAsG/8ASTw/rp4mRQyXIEAPDIOAimDmmAWBAbn5Ezc7kaADAyamNTCDwIO3yDxp4hPG&#10;gB4jdM3MaeITBxoaTmY49NBOGB5PnUy4SBDWTjuIkPJwdNUAM3MeSPgSITuQcCTi3Aoe8Y0FAv5+&#10;mlc8CXAvpBOOQe4nrahjJ3Et4/iIKB4mRM3EnDgcaZ9xTgTOBL3EyP8Au0riCceTwychDcamDz/I&#10;gB7jyKYMihjTzciAJlz+6SGRM3Mfz+YlcQUDye6SZHk+RLTuY4NRACuY09x5L6ZjSjQAo0vnSt+B&#10;LjyIJxJ4aZJ44EiZy4EALTS04/NwJY0h++fIgB5v+Epnz/pqGP66mDQA8Bx/6aUHvpcZEh+/5qCg&#10;XzpcCXvpIAX4CbThMnGl5+PjQAzx/wDqJ65gzqGMmD4kamDJgsa6AEQncTNvHkTxP/TUMnv9PqIA&#10;XuctPcHAmfI6aeuY/hoAVwnkctM28CeuePgJ5aZQAvcT3yJm3p4E9bJwQcHxEAM8ahj/AHFMcZ8/&#10;xU2gBy5/DTwyE4I0z/Onh+NADyRP3EzwZEyTJ8inAe48nlp7gyd8aa1IPKToyYM6AJhOX76XUP4y&#10;cxM3ErmDIgCYPOTzLaQ86ZHn+dPejoKgB4ZPw08P30yP9xPXPGgnCQx4P/gk8PwR8dpQxj/6SeHn&#10;J/00ATBkxjx/ppnj/S1Ehk7+knvn4EFA8O3cB8NPQe4oY8l9PDJj+IgCYPJ86mN8/HwKHwdBTBjx&#10;50E5MF/u0iQ8ihsxjuZDl1FM1P1EAErmnyM6ejUMZNNPdPHy4EAIZFMb+NDR5yZE8P8ATQAYH+4n&#10;hk7nmKGPP/lqZxkyaer/ACKgB75FMJnUMZCR5/xU9GgAkMmP8NPfOhv/AMGiQ/oW/iIAmXPHxp7U&#10;/wDg0NGQcCJNx4yeXGpwCQ7fc4PiJcFjBppkZB28mnGNPW/4aCce0vI+InrmPPy0yMnx7cCe9xAD&#10;wyF4IDqYNwO5nQ33I/01MGT8ioAJDJz08PPn7hC6fyKHqQKYO5GPB5aAHvkPzEtO3j/vEzx/IpnG&#10;P/eBACtjgyJXMGeAFyAaROZ9NPefBH8JAD3uczVUxvnz99Qxj1MCJDGO4gAkMeMmO+pgx/AUNvnz&#10;8xEhj/ukAPDGl78doiet/V00hjxoAeGPx8Hlp5uMdvGmRj76mDzoAXuKZAmeBPDuQddAD1v/AH41&#10;M/SxpkfLx8yNSEAOJ4eRRVKuIAeHcg+dJMkt98CVxADxPoJY0z/Onvc7iAETl/5aZueM6Vz8iZ6X&#10;uIAbUElxPR++oZLcH4anARCePTUPgSIT86bQBHjUMhMHAnnChkJ3EFAy4J3ENJzPLTxP3FDj99AE&#10;NwPH/mKG566eIPTBB3ENJ7n8RTgQ7mP/AC1D+T4qmEHj4OBDdTjgQAy4JgH5aZce/dSuafuJngHz&#10;+klgKNQyEJAniOCa/wANMuMmeNADJCE19fq3ENceBTCE1MfmctQyeCBAA1wTH11DcIlx/qoaS5+2&#10;goBsfuJnk5PMUwmQnl+YhpCaf+8iCch2+5pf61DJkyR+bpqYS3HYUOProAGkyDP01DIP4HMRhwPn&#10;wdxQyDwfPaQANIPHkTJG/wCflIwTP5X4okzb5+AHVQAHJ/8ABpkg+/3CIkTPY10NITAPHy/LQABc&#10;dD/carZf/hLitTgfg00HcDQBWyD/ACIC4GRWpwDwIC4/vNRTlBVXjfAgLgatT1VtwNAwp71VV4RX&#10;B4NUOaEwKgCoP49RDlLcFxkxposUHp4fQn6ChlJJJNEH5xL9jgwpQen0w/0RL9ITFHiQB+JJJIAS&#10;lW++mwwf0+lOEHqJWoDJCYlNAwIYZ4/LUIg8KMS/IjxAD4E/unpRe3qI8zle8kX58dQKhumFRLPp&#10;V6cS8fAho2Y7mCNPEelqARsy9xPWyQZI1ZJePdiZ0eeMxuSY4EAUkbPTxpN5fjzq+Dk4ox++lK5f&#10;gGdTjyqkZ3iYIOmtO2VuP6xBBGe3b5aqrhnZGeNAWbwkDnR41QkAltAcCNNjxweaocseez2UBmjg&#10;jkmONPs7kHAku7pYHRs7xMEahk0SIkMihuCY86/JGMuCDMhqZIlcQUCJnTIxqZgSt40ssIeBGBjS&#10;bjUxADwyJ7GoakIJyVcRJug7fOiVtABK2ONTBjxqG3RgeQiAE3bow39xMjTw/AmATIEebuLJccHG&#10;NAYPfT3BwdNAGwPKoIZlZ7g1lbwmMmNMjcYMiGuCKg+ucPRptR8amNx4+DjVBEM8CmDGS5g8tLd/&#10;yJ4bdTgMjGlu+BEt37iZI3wIAh/ImVMT1sdvHGgAbApg3BICY0yQZICL6QUDnahEySYfiIbGm1Qf&#10;Ly0N3m8jsx9RB3jeyoYyYCZFZHHtjb3xqcQVdR3GdTCZFDcIKAC4Gq28Grg48CAvBoAp7hQyDRgg&#10;0HIPAgAaQeBQyDRKNMjGpxgKihSgg9MSKkbqBF6MK/ejfE+ao0GI4MKSSSaSCSSSQAkkkkAJJJJA&#10;CSSSQAkkkkAJJJJACSSSQAkkkkAJJJJACSSSQAkkk6Bv6TEwQoAbggxelWiXzhyxHpnQ3Tbj99D4&#10;jxxpOu4WK1rNAme0eZPJducZsizuGP0+j0r4X6nCmuYz7z8jjxJJJIECSSSQBNG+JAkd56SKEkvg&#10;6/UkNw+khP6E46yenAvwDkjcnojgX08delx6cXpS/wCOh9W3a1PmC5GmrPpVuARkZln041W3DfAR&#10;fnxGeBFsr6vR+JSOBLqL7aPoIkdxN/0RI2NuONRf6MEaLg1gjIfRGmj8aOBFizJPgDwJN+4XOxmy&#10;V6IfpX5/R6URuwJ4gRxwYk60h6Px7eoK9K+E/wCmL0xZUwm6ETh2CNKNfEHEpRuD0JWv3j1doYg9&#10;GJK3kxL9D/4pwg0eIoio4zIhGDUUxsTAhwIDtwUbbB3xqoRolBnQ2NCQefqSSScIP3+hfidggTS+&#10;aD9BL8wKYMSecehLt9oUA/0+hfimengUT0+hNPjVH4kkvzAgSfqScGNPEQBFSSSQAl+QL9SQBdJO&#10;8wfIr5I25AucfcWRMYtTCtFp+cYNEyzJptIIdQE9pwIbwEycCvhJWNyO8qqNuPebMfAkJeDklkby&#10;/vxpEZ4ENeOHrAfuDSl88vEz8CEg5Iy8buYFDuECXOtO3htGMDaM/wBNVWcN/acEeoi8KAOzGM2S&#10;PgVbmkv3Nz7itVyyq3PHBHJE9J+gPcRIg8aGjHjVwl8v5EcfAnXVEFFoNHJyRjx9xIjMYeNWRxky&#10;dxUl44SEvtLaEqGd48CmdsEjbYI0NJkQ4h1TpoJCO+YOBQ45gRDcauDOTjcjx37aYIuB0pd4i51u&#10;NLuBtiXoODqLnh4CwXD6PSrHIKmIzJn4EpyByHnTU4ZtoN+gg1ICWijINEm8r3BseCM/LWbs6kIY&#10;gLPAj04qCYwC0QcxZZtJRaZZtDmAnJcffVRatIG7cDj099NzkDmJx6cYU60kL89qH+jIrmtVVp4v&#10;J3672oLeHIXMhQ4ohrpmUU/LhS/AYGdZtVcobDyh4Fmw88lrqtEj5uLd3DKI48XpR2VFjh9P/wAR&#10;f6EFwZ0SbLdf2jFhd0u0Fy2mv6W5chQqxy0YzN8EaqDt96ROMEXAudT48fFr4HQgeZt7JMPcVbi/&#10;8Vo7w7ONvzlSSN8a2YbvZ7dDGySQcl3Eo4EloGKJOY02kgA5L297ItCpsY2xMEapMjyKyOHmoo3D&#10;kF8t4yYINRUmaSskZMcCtUvl5IBgN5iMOBjc5++pxxkpG5IONDXjhzwK7TzJxqq7vj4F9uAqEa/R&#10;m9MCLvG4/Qg+BXKbYLFHGnRkTUa+MKPARaWDeLw0zbwIdBkzwIiSYY+NJ10LLhYENINTLiet40aa&#10;+B8BoyEgTUfpxKWcChpugs+gx/0elfkcCdbqZcRrr7QBKIM3FkihqQ3gxkxL7qThwZBx8ah4xpm4&#10;SBIedfgoGXg1A/oRUg0reMa+6ah4EMY0iZF9L5HnQAhqN6VJIo3pX3Q+anzjX6kknCD8xp0Y8abX&#10;5jQBLbkLBwJsnMSgzxp1xHqJQ8jxr4T8cORMJmh+XCSSSX0UJJJfmNAH6kkkgBJJJ9s1KXgD6Y0A&#10;MJJJIASSI7h6d2vIcgoHfRBiS4U0kgBJKUAGNRv6EAKGL+hFeNPM2Y41N3DBwKNzhiPuGG5MCMN3&#10;mnkQEmQieJ7iRqUBjeLymDGSMmBQ5ePGtCk8vGHWj4xouAGs5Pj40z2eNsTzFdtR+TIrISkx7tjS&#10;gKGzbuXJLKU0o8kA8cauw6fI2cgMHgR6YEc7tg7i/N4HNI5fjJgjQ5xINTIrrNGZN5yIxL5XeHj7&#10;409sjXQDJiSgkHCpbeXkWkDl4ruCPgTxJW2CTR1FE6a0dQAZe3JAr43lbm4CPuEQeVt1ZJW8chJg&#10;7ixn6jiyfZtyHgPvFxPEbzIw8EZ8nmLVKbrAcAwQbiLGPqK1VI4lP3mW6dz7y2WXDe7ywMf+x44B&#10;8/8ATTP2fGYdmxrdP30YeTjB0LcHmCQecTAZmxzQca2UO+oPpGW7htATWBc+GsrqyXijJyLaJOJ4&#10;S5egS3hy5zxp6X1g4zJnI8ZMFhadQ8rG2mXtOnAiNsfHy0YZt7xEl3Fq0RRodISOcS5hksXAk8tW&#10;qnxtnIzhCe3By7a5vZjLLXN7fsi1Ru8bPxnM2OLeh8vuY18RUrbLDQqg2PuWbY7n+6XKNaSd6zc4&#10;LBRwEXSEv2qT4w9EAviDLwIDPKo7blWAwLmrpk8CtTtn1yTnWVvJi2JZv5OorISXufP+Kj00l7YN&#10;iCMHM6irYxkbcHARRetATCDA5g5gJkB+GqfMHGPIphHhIx44OMfMUNwQkY8+n8RZbqmj3FcIwGMi&#10;iTNoQ1mC/kGtGJT4wtgGviJcVDf81ZunHro4TQZ64b9yMC/ZXB34Dp6eNyXMcCDsLlxdJpuJ+8yn&#10;l8BKyPCeXGoZ2wxDzol2gSNug5PTjJj5iy02+PtP2E6fnDmEe7x8Ct8DeyPHGbIRUpuTwKWRs5eD&#10;wB1I1JIT4t118a/H7xlwyQmos9mJxxOFdwNyNMhgFxqkTAGNytrG6aaN1HOeQm7jAXAjTRmRzHkV&#10;pl+zuYxt95gBcgWkUpSG46zwFv6q+TMmnTTX0NfHUemE5pZNnA3L8oGDYGty7a6bk+zN7JHIDWLf&#10;1e+uY5hWjKTvQPG1ohh+XwLVJX6ykyfjPA5YiJ5d3uLOTDa39PCWzfp3nflD1I2lQwdqyoRGvmD6&#10;C1qcDpyp8kBy4+m5EvNMfrCTFm2xhYtcf7ap8v8AWcqNmQ+5nEOAnTItKFhVLEpOkJ5tE+zz07aO&#10;0TdylbEIuP8AaJVgnLk7ltqRk5gyqn1RtEczVzeNp/SWZHneAmTgWq1qo/bBzgC4b3nJ47FtOjZp&#10;PCYM8AEHbzAlzAszdZuGW4kO37i5g7imb5vA8EHGjpGTOAgY+Wg7gQ4CezqfRy2eHu/cIclpDGzJ&#10;APOgJBkMTHArXBMyGHgcKEQbdmTzFUpuumv6hRLGN7u2dCWY3BiWb2RFu0CW8EaZJvEBAR2LaXw8&#10;XxezQmP6rHjclvniJ5Y1T29FjgbcjIQuoTz1Tx7UHP2Y3xsDfHXKti4MaMUOzm04bAeTh9cdE6Y8&#10;gYElyUkjsKM1RQ8unA7JgC3UfLUyl6DksnlIGcYLkAxXVp0vbjgHgMcXwxo92eyjHvMepH5aQ6pR&#10;EnGVHkvtwZz9+93yZAKNkP7k2+DAs9mm1ydTJtKmcHs4W+lbL116lVxsrbVIOy8Pn5tsXcXEO2zY&#10;O9YEBuYLkDe1bbCSUZNXbYdBjJrY22wxOcEJAPG5OLm6hBeNZu8bvd21jlHvC6opuuKYbSnc42Ny&#10;YE09QSoe2RuyjlOML5rgui3a3x4+8nQnNU2vpzrpqdqzqCZ6v9aDZzrs1++KSBwX2Yfcxr0aG4l2&#10;7WXIN4dD6i8bdnbfc59I3hj8t0JyT5II166N6obPG15hqQOOWn8wJHJ3Uhh5J3LkeMNrBzVdpW4m&#10;Ln2MILcAxapE9I5W5jHjj4BqyS942bDwGOLGRc+gzJrik1ZL2xmx2dgRIyaerngUPZXR8lkjY4W1&#10;okY+YQXfjVknhCOSaIMnKXNO3zbJ/wAOqYsswWzOOWQXjVqIVpzDpqu2wA+tZTcp7JAZ+e2EZbpC&#10;F/lXkjtAnEpjJ7AcuAfL+T3lp21D1hKr2nbiwmT4Q2Qy8sXBAslqzsGBsCWy0Fy2X2l6XvroIWMb&#10;GCFCqKrJ6kGwHjMAThB3HtN+Pl3FDcW+500elbPTvaX4q6AvALgeBWST1ANsysh04ycz30BmjhyY&#10;mBTJXK8BAQKgDTu3Jd2TZbAFeJzFj5HBDOQdRac3pd65ZXg6cHmKkt2bmNzZDxpCQNIk9WSkJAbz&#10;Kikj8y6ntMzk7kINzgH00YnhJS2lLGCMAh2+Za50caDyMbmdj0QFcRjuaYvAj+oB1p9qG012WnNG&#10;+tmG61B+fgWnerfL5s/IdzGC2GYf2m1njCDwrjmi6fcz4nZsGncKIY17YbE9lbakmWtqPbVobbuA&#10;XPTNvt/MaPlPYGLdmmDtpUDd47VoY/AvGHapJx03MTtpl99cFKVyvT71jNuBNmkhOYLG49eaTYnc&#10;gjXhvUlWTGpHr6azV9vDpwXUIRJxibW2fKc+hFjbDcqXqxlAM4YDiHcWkOG7mak3+DTgGLU9yCBc&#10;90PTZIBAMbqcsffjWwTBmQzkATXW/S3YX+JbTqTbNml7Oi4Jd9+LetF5qx/ZfRZJxVeNsD2Vu6EQ&#10;nyIxUjN7TzI7CxvG8cxz4PdWkbE60Ewlx5bGARLjsRLnufEUKE13sWfKVNadCVB6vdMU8Pt42pBd&#10;uW1yjtEkchncxO8gPreWvSwY6cqRsALyebwEf/LFyftQrg/bg4pSTzbdpU+uRj/cWNCut+ci6Jqm&#10;7hyvPBtmBMEfGg7MZHJMAeAaJOG45k9AG/kJzCDVqmkrlwcjY/so+WRdPcW0lPttm2SM9yMmqtgk&#10;8rpyob8bwAmbUfMtc5U+j3jKVOXzk1p5b81XwdPzaNlvLaRlG15qieNMTmFDtpa5fPA8Dfl3O+q3&#10;R5O1Z8Bs/mpW4XF0ZCf4UerScOTFPjBzPNWSkbq1LtkUja/tNC2yUX2OQBm33UnLIqHTdSOZaMED&#10;bjUysKwnU+HKmZj3Aj0hjVkpuk92sOTAuW9RCNpNbBHnG/SPYv23Tj6axvt4ej1d2F76u3YbKCU7&#10;nYz2uX30N2T7VGUke43P3L4nGlWm0BsZseOWntxvCltjtcGNZbktLDhWoJPu0yfQeWhsrl5HLn3F&#10;tlUU/LpbKTvHJ7jpxyxrMZeQbNtvLngH0/HGtRLyOk0JuRlKmwI4+BDXFSDfkx8tZi4cTaqpiCCx&#10;k6Y/AtykezcbMYDG1PqpDnFyAO4cE5MHAPqJ4dQbsMEYQf7gVkmkrZQEsxnFjQGeM2zAgLJ+lqXU&#10;m8cWRnVE2ctgNjTUtnmW1DnE8lwRnjvl+GqG8I9jc3rGjaufkVJmFQFmpMEenAhLgdukw9YPX5Dh&#10;bAyEVql9FubgI4+cnpHL2zZtgCDmfnWqEmjZsyBjPrDFqDVvdI6TJZhJxsCY4AIbPJoOOx041dph&#10;OGzMZ3MYLkfNtrE3k0I8Ic0fUUYG5U3uz8eCDgH1CJE2XymZOTxubuAflLN6TmhGGfuE0l2BJ55L&#10;nMlBB/ah6RBproXmLHOTaclzjYmPXjbPuX0yrMZhS8yYDwRgtwE6i7eHJ95IDxqY8occbY+8pG8s&#10;RurOIRzCXMNELG5H1CEVkl498mIAwacHliWqTzZG2jzsz24CF5aecU+OTjAawXHyh2xI63eNOE4u&#10;0vl8llUpPelRSXBebxrj+uJG5jnWDSHG46Yu4t4nlab5Yxn3fd+mJY/vjaN7k1IyF5iTvWj37ozK&#10;6fZS0gNe5H1FrVJyOXQOTubG8XOYtypv1W/tCSVQS2eCcRkFcck8C04nqh1hLXIIJa+E48y4KMGB&#10;ZjpqvMHdE1fcjnDdcbLxudZmD8NUmm3BJC5wRg6q722oSedUfYbTIDUhiC0yD4FxzUA9/Ic0AEbr&#10;FV/KCaozbFl8HS7aduTm5kdq5pKk1Rs3lzmUncwAtmGrVsnnFmdAC8PbD5iibUzkY34/i9Tr+9hS&#10;YMzWProrj/2j8njEyU9Qs5qNM5lT8GAJrC1mhI9/kVSTGZOCkjbiHaH78az2R0nMaqenj0tPqEyQ&#10;QLSBt2UqZdlNn2+QELqWlqzZelWi/nGwbqtz4DGBzB68e5FcnE7mM0/q2A+jdW10vszFBKTmMcQ3&#10;LgWmPwQKi0HUcnkc29EZWOcfMIRKQ/jyDdVrR2vuOhwGMazbZI9D0ixSPYW9jGCOP2fy7nfVv/4d&#10;zFt7NfuW1pQPWBporn0Y/RbCBZ3MdpbebuTmlZrcZFguxuQ1/EHTuwyY3bkDVH7KHj+YneOQWwty&#10;8tWRpCzdz4+MFuAfTVkZ7QHLeS45kcQ4x9Rcv1rtbG/IdpKw24CcwnfjXDR4OVyk6TweHuaaV8PF&#10;p93AWOfAxEWP/wAixTGedsTqzAe2zZltjXQdF1BZvxwH5YrY1yLScvcmyQXcZPKXWlL7M6jZy7f3&#10;LEowD6fjXrcTWJjoqEHk0xzZrbDQpPOHPWBkJyx/4kelbdk2ZHgNqOnBf2MaqrcdltjjP0kHeVJ2&#10;aM7w3Ba0xr5SppE/aL5MOzpOy3wz7JzPnVbrD1kBvKYfM2DHc4yC3bm9xcf1pXD2auda7gQEY3Js&#10;/wCmrKVVEVxDcTgcd8PmLftlexvG2BMnmnATl99ZXNNlc+lpAOXLEow6Rbi7MpuvJczlLFtGfWZt&#10;bpB++kudarbEwk/UM9ZzRkFzuwdPVRge7Ge49LH5i5pb1RZencx/FRKl6kJcOaO6rUpHJ3TrSV7E&#10;5bOB4zHKMxNUfgXOtSSNzJCPpbNQdXmL0U2Rs3MykIJq2ALByrd1Q6so9s5JgeAufVWLMmtU383C&#10;O6KrtnjC8lY99Pg1IOmlK5e9bOc93UXpA39XOQvCHM2A6x/FwYEYnmweSxtrMemYYv2EOyYIuUcT&#10;0/UBGA7MZ8iZmlxy5vG/TVqryi3MnegDBqaXSWetxkj53TVsKalnbInOtDEvcWSY+/yxpmYOCQWI&#10;Iz20zLyC3nH3EqsnDaBzo8a2kETiyUnUA5OR8YwLlwVvUQGaVo9M9vG839hZv2oSMimWyGJ75Fdc&#10;JvNInFUTaalA8cn5nLW2VhUhGdHyqSQTW4YmqQY+CD6i5vk7dyZyAMGpGTTGu3qb9W9tNZSBy2Pc&#10;NyiXFlTXVdwc55xDUk4LAPdg8CrbicD7O3aAH4i9CJ56r8lk47zw5XHljH141mO2T1e/slTsqc/2&#10;pxzPcUfrNRmdaciyuRkctjm5cA0Sl8wI2GcN9Jw8IwbWYwKtjmGNzjWyWoNapun95IAz8BbJOWuw&#10;JXtopym5AxCzALH0xi8fxVxDOKoevxgxnyD8pDRkIHPB00/aq3D9F8qzaA5geneG+9EukJ+2sZcV&#10;QQznHGe5GjEroufVa9wBAUiDvKDexzHcw9MttRdartn563ywxTe0RzLXoHMGpGPlrqjZvWExq2ow&#10;TWoTlcBZ/dh+D5YVg9P7H7M6AzcnFyrpF6TUXs/l07o8DaVAajcj0t5F3PmRNm7Q/rXVGkSfaBJY&#10;GwDGA69oLpjXS1PysZhn3wAv8C57Z+rm5jlMqCY5cYyiIQhCrSNok0nzwbGWyo+5tbohkcrF62Iw&#10;HTSn1I8ZMB5D3DDKUtvuLPSVBPoCsYzWsbgvswycC0KaSNlBUec9tkza2hj75zRrGdpEjrCqnoNz&#10;Yibsm4tP305L1B1poRJxKTE3Yz4RIx/zq7DIOOxB3B8z3FyvsH2Pz+p3r55Gfd2svL1C48/yrpAm&#10;i9O2c8bcuoNPdUWpelpT9rm0D7MSGawBPntWhk768lxzxzAS9Act5eqG0jZ2SrZc+jD/AGfVGMq8&#10;task5JI9Pj/TUUKbuvX8wh7t43LZ/PCS1kd45fXLmlb8aW0jbZPqnbMWBj6Lf4S5vHMHOgEOpAtI&#10;by+YhsRmYlwdP3E+bk9rcHudtVmM/wD1Wxx+avRqT7A5dXklA/gPbcjEIX5IMn7Ea82agGTtG9+I&#10;vT71e9sEupulDuXOpud0X18cH+pWU9dj/wBRZjE2pOP6g2Zy6W78F+D2lvpaXjWe0fsjezsp4+XA&#10;Nb9cm0+mPaUYCkNNHRSjHaW8U3sXbUw27SmR7Zictef9a5V6+oOnTCUzp/8A1Gb7J9ncupWbAgmt&#10;rUFp+58y60cbUJDSuQO6kMTlj/zCLAZfSY6tm2CABSfDF/iTJPU3rSajO5McTf4ZCx41al0T/EfG&#10;WucpStuOcc7cKo+0M+OaOa74YhdQnRg+GNAakpsdPWIID3N4Fp++rJUFDy5hNuzY3wsY+YRUmpJG&#10;Rm99mPvkA+oNdAiao5l1vcNs9X+m5dOJidnMup013tNNk7KTy7BADmdMWdcE7G7jN6Bzy4+WRetF&#10;Ps+1WzHAe5Ha1CLmOZoVrds7TC01HmbMKT7KrDHYthJ5vfVwqiRjMQDzzNMa3jbxszcuZsxfsAFJ&#10;b0lktWNyQSkDOxrXbS08Y7aj/mORyad55m8reDbNjs4D2wkLqE78fuok4mEtZ6OlzeYmXlBuZJf1&#10;94M3tfvoa8kb1/MWLMx85OZ7kC6hLktOYdaaFK28pgId4/P7KP8A3hQeuHg5q2BHBaGy6Yx+BQ6g&#10;psjlyxbR3dybiuk99Mzy3A2vcuAfT8CHUn02D1d5GyjbTWOAH/Ypk8l5JVLn0H1bZFlcv2qEk8us&#10;sAZyFWe1RXk6c3zRnt3NLSWW6Fa2wruSVtxbMTBHweWrIOVtm1iCxcjtaapNJjI8e7tBqRkXWlN0&#10;3gbYG31CELx/hocKQYzVGx8n2Y7Yv5yCukGsZp8e7FBr8zmL0al8rHWZOxG33IeqQnjjVD/+Zre0&#10;S9Yz6a2nDJmW6QYlmIm1NrYIpqaZvXGyOdGksqnEYCjl5NNs2Jzo4/Mw++tO2X+r3LoJSc019oN0&#10;2wkeJtU+2c+AaM9tkz9pG2+N3VsDieDkkl38wLnl/OsvJul9s1EwvMMH9YTZm2pJlKngQCHByrYl&#10;kuyuaMgkfTh4cRIGYtMfjW8bbJwSodmr4xunMBEGuA5g4sksh4OoreX7WKetgdo07ahtMJVsxB0w&#10;txWhj/xLYKPk7ZnSjHAC3HMOp31yjL5e5cvd2g53UXodI3EpklFgmRrRGrdqL9xdC9NStsRd5hzT&#10;WjgcA8EfTEIpCLB3E0cv5j7H01DqSpHLxy+NGfIQtwg1SWdUPW1+MPUFu37CcnbInPtNmJXBGA2N&#10;45Rx3dS4qTVm1QcycvrPs8BFjM4ePXhMcZ7kaBdlueNPEXGmy+aDNfjjOiUvqwcA7MHB1FlbeXuY&#10;+BEhysgeM6Lh/Wm8SuuB27PMt8tddbD9uEukjkBjXRgu3SLzrG4HBwcaJdoEgH9RacKbUCZtZ7MT&#10;T1mCVD/8gdOMfMITgwKqyevCNt+M/YiJAQt3m89eY9L145k4zwBPcuLVHFcDbNgOTH3iPy/fSZlT&#10;B16TvyebSO2GQIGHOtWrfwVyjVFJkYPTtmxxYHArlxc0yfaJMWzk7++UfS/7Vp1H15LoHON+Atnq&#10;d/8AZWX0SbrD7tNJlWN8Eu0Qcvylko3A7ePuKyVBXjJ+5PZ02qMUX2K/IcMYLYR9Qi4vP4xq9zgj&#10;ggqEsOR4PIyLgHy0ZbycTsgDG/EGr3M5IQJbIQCwE1dPwKxy+j5jPvZmALkfUJ3F5tNns0b6GnuF&#10;pisz9DduTR4PLUscvcQNzYz8zlq1E2cTp5MTs47WNv8AyIaQDneXt4HL0092rFq09v8A5AqwJPej&#10;Ng4/hqnTdwNneNy4P8a1SXltjCbl9RcyTx44fPT4tOBbeAS2U53Brr7mngQu2hxnNCwOb0HGRapI&#10;+0WDY7kOnc0rncWbyeVkM5BBADOvRrY+8pyCh5rJ5xaHcFp+dHj8K9Bpr7Z8OCSM7xccHUTMwZ7g&#10;PBHxkW8S+k2zatASruXdNZ76wErLIanmraMBdMumib3Y/wCoWZXMJg23YEEHGMSDyMeMl6NAd8Vw&#10;k5B2z4OBPprSTj1ovH3FqlJjvDAGM/mXP9KVHye9Ln15jcjJy7qmTAjZtuLYOmYfM+dRXVNrLkHZ&#10;nq91o2o9ydtfFqWiDIT316WThn9oac3mW6ZnAro/cj7y8Sdlft823mDUjb8tdgSP1mJtJCHbf2on&#10;MHxhXW/iVfqLXbqitzCVzqmKjPMtxLZGXqddVvbxtcpypJ1TgWACt93Fbc3cmD4S3KrJpMakpzc4&#10;GNvfCiKQhS8C4DrCg3LB6c0GpA4L0lmebufEQ3VbZoVWbOyGZb5GcXmjWMy+TvWz0F5iXAMvMzrT&#10;tn9ebtMQdvHKRra/fXSziRjgcgCb7r/PGfhQ62M0fSY/J/YCf/JW3APmD7kavlFt/Zpq5Z2rPUHa&#10;TM4pPG23Yx7Zicy74PCNads7+w9Hy4++XSRkUM1PUj0pOaaToeUz6tNwDdGEl0txM1xs/JTc6PHJ&#10;D6zfqWs63L1f6gpT7Tvmza6R7MHXsV3uQeWt4JQ8hgn01DOH2t5d3AsyZhvM/wDSITavcWecrPa5&#10;WFzs1ycQ4NXTtccfvLa9mFf05RggPDANNJgTUJcyQNY1s7PY/IXkxxzLTD/ZiZP/AHLDdrnq/kYX&#10;5lKp4JwEfTHxrn3YxVtbI9XCdPD5mavcZum7y/1w3N08EcrYYOnbLHjWSTf1itolZTYDMJhM2d21&#10;u7Lv+7EuWZe3G/ICCDTj6iebs51Tb3eZa+z9Mi1IWAir8g0v3kTJ/hV+o949ldCDpmTmjMcR5g4t&#10;3CeSsO2u+tfIaGM+krAJXk2FzPBAuHPVo2xzKm5jVUyqF+UjIjAhSDITHjc9xcgVJPHNTz6azVzd&#10;vOHRS6fvraSlKm7nwkTmxF7nUen6RvG3jaZ9oZDg0iGcFuubXjXGbNm5ue+RapT7yfBvwQAKSAfw&#10;keHMHLweBzTlz4gxJrpqldv4TmXJiN3Lznvd8ZD9RQ937kC0KYSskD08cDEo4PiKySclKPG1kwLb&#10;pJ636YlMK0x9vT94nvruT1PyTEM+fSqVAuGmDUoiEL0IFzfMGbZnNjhbcA12Z6tbj7GX5lAxKR0Q&#10;RbZPcWpjHtaFNTTvym/V7lMtcyMxjlcWy6nfVV24Uvs+o/tV48P7a4l/s3ufspbF3lYVs2fTV/NS&#10;jZDLy+PH/wDkgXMfrYS8jx7vj8/tROmNIm4xStxhH5xm9N7RBziU7sa7zbqPUWQYZtv7xjca/D7i&#10;57o+XkDngu2Scv310tQe7RzFiwcgKNq4L7TaWml2yfHp3jsz1d68lMA3zZsAo4Lt2531W/XU2kDD&#10;TFmM4sfNGgO1CrJTSUumppadq3CMXswx8cca8bdoFeTafPbzw9yMiKEtB1QemkwczKXY4ALE3Fz9&#10;taRT7gccufRx9NZLUDwkbnGHqKLzT6WSXzByzHkOt42d1YNm2O8eahuU2GuY2bzHxp4c4JARFB8S&#10;47krjaAM1HglpgXHupqF8nuricdy5k4FavtY5j49SNUPfCQcHAv0PeGLeBTBuB28floaNx4FMIPu&#10;Kc/JapXNCRkwG4EeI3JG2x2Fno3hICAgg4xrSGbgbltgNwD6iickvS60yWcM8GSNTJpT4pbLmLyD&#10;+0earJNJfpn+GqrOJw9csmLOPkt+WNWpcQuSTKPmA2xDxxgz2lMmDi8TJxkVbGMjaxg4E83GSMie&#10;8+B5vkcgV9r+c7zJX0tN07RRqXL6TGaVHeRn1h8sazfao8bM5scMHTEJCNwU5Oyc6t2+MmBInNUU&#10;kWfEnB510+uhzBMGlbxoluZN2vIRG6wpWmmuoBFu4JbwQKYQeDJGhzBxgVjIQZh3o18KAaQg4yAg&#10;gX6/YN4i4QaiGOLdzRTw27nuIAmOJc2C2znzoE0DnxJtxfgjwR/+K+RuvTAm+AGm024G5cgbQdQq&#10;snbAoCHDGsglkf8AQXFAjrcZI19uAMTQepjUMY8Y0nhB28HfSGQcA86LwIe7kjR6XuN2TI3DaAeR&#10;ImfIi8YGB1B3IOBWqXzjGsf3MkBMnAjG8EgReBuTdwOPjRhmTuLARzRzGTnowOqCByX04DcuNMrN&#10;2daFt51MHWA4+NB9pLgTmYFDj5ahjmjaNPXBx50ChmPlpng+GkTmKHbJBxoAJD8CeuIPvCZG4QTh&#10;gbhImRDRvBwcamXMeSNBQIduBGG5MZPfQ1EhjJxqgnGXmRDbnfjTzgihjz/+qpwJjcnfT28YOBMk&#10;b4B4++q2SYYyIKC1DJjTJCION4pmNBOPXE9c/wBkQ24nsaoAJW0tT6aZx9xIhBqcCYMmNPdJDR+B&#10;TB/uIKCZ7iWmmRkT1zHxoJx4ZB8EaeJy8ah8f4ieuEQBMGTwJ7GmfnS4EFA9wcaXzpcCXBwIJxf9&#10;VPW0z7iXBxoAeIl1V9KPH0EALS76Wr3E9wJdVAC+RPDyJkZMY08MmBAD38iXzpknjSueBBQTP8tM&#10;jt28aZuf3qmXP/TQAzbJAkQf8QqeuEuZEzbQAz7l9PDISDOmcfcS+dBOPEJ34+ombnf76RLiRCEQ&#10;UDIyYPkTwyEt+4mf5EriAJlzBnTPHwJYO+lcwEQA9/Omf8tL5E8S4gBnUTNvUwJ639XAmSIAeSGT&#10;U/ipD8CQyf7KgB4ZO+mRjH+2NIZMCQ//AE1OAhj8CmD9zgImSD7iVwaAHhk/ifzp4duMmBMjIS2l&#10;vHjOqAJg7cae8jGl7nM/DTwx89ADI+YCPzESboaP3NRTBjQBMuePj6fvp7qeXGmbmngj4Bp4duDj&#10;6aAHicxL5+BL3I+DqJDGRADwx8hPXMHGmVMHk4EE483Hg+Gpje2oYx/7Kpg7lzIgCZwcfAPlol7n&#10;fUNuPTx9xTCc06AHhj1E9cHoKGMmBTCXO+gBkdv6kaeb+4mScsEHcUwZMY8cCACSXuJklyD/AKiT&#10;cmMmODqapFQBMuY+PgS/HyKGQmDPy41MJk+GpwJgyYLFngUwf0M6hjJg4LuBTBqgAkMngBzFMHn+&#10;Jb81DbmPjRJvnJ7g+ogAwO5aB+kmSE78fGmR2reQGRPXNT30E5M4P0uqlwZOZGmdPggTNwXc/TQB&#10;MGTUwdy0pje3+wNDR/pqYMmD51OBMGQcA+fnGiencQwbjH18hESHnJgj+kgB7Tg41MH9BMsx8iCD&#10;qJ4ZMefvk5ioAVzxn5ie6SZb5B5E9c1McHU5ZEATB5CfTUxv4FDHkzwacF1Em+f57qACQ/3FM6mT&#10;j/cTMHXUwY+/GgB4fj8zmJ7Al/Inh5+NACHbgyfw1MGPuJmD3E8Men+FaQAh+D9RTBpkn92pmBAC&#10;bp4fLz/SuJenrp65jQAuNPD/ABUz08/AlBy0ATLnPTNz86VtIfgQAtODgX0vm4mf5EAM/wCWkTOP&#10;IlcJ3+NM/OfloAZuEuZ1DIRPEJj+flKGTPkU4Daj/IBPbwmUFBDITB8hENI4wZ1MITB8nUQ1wT6v&#10;1EAQyETJCdxPEJqHQ0mexGgBlwPGhrgl7oJ4mQaZIPUwdxTgQyeNDXGT/wBVTCE1ENudxACJnyR9&#10;RM3Mf94kRxgz9wahk5eDl/VSwHrfgUMluMnPT0aZcE8aAIZCYL+BQyfvqY4J3OWoZCC1+ogoIZMn&#10;zjTNscYsEGp5iecXIB59NQyZ86AIZMmeD8NQyZCH8Y+ophMiG+5+ognIZB478CW74yY/7pIlyP8A&#10;ukzb/OgBkjfHxpm2OMfmIkMY+OD/ALEiN8CABpBj/wB+BIY8BESGPGPJqW/MS8jqIAAvLkGTy0Bc&#10;EwDxwHyKyOBkjFj+L5X7yAuPvOfpoAAkyZO+obgYzf7zok4GkQeP4nlkQBT3gx9/8NASN+531aiD&#10;/wDUVbcDwD5H8VTlBVXA9RAXA+/Grg4Hj4+mq24b99AFJmA1j88d6q2ycN/ZlhE3bkgKqEgBumm0&#10;klYTiSSSQAkkkkAJOQJDGl1EAPXMCWqkMeMiJEH4EAPEZ4x++nhsyKY3J341MI4xoAh7urhTeQed&#10;VuBPN3hIFQThhw3JGTIgI2/tKJDnGAZ4FDG4FGTH30AEiW0Y04x4FVd8wKZ2mg/VBdmbMcZPcVkI&#10;3bBbLN2801EScTTAJA6kVQOBxtvpqhy8hG2t+ElMJgQ2RDXDjA2wKdxQMjIOMiPM+Yq23Hjzq+St&#10;njGpxgHcZOBDXFxXZw3HbVVeDS7j7SAXGRJPEGvpB8EpQ8iZwJ4eRBQTBkT0ChwJ64gB5KBKBTMC&#10;CcmDGpmNQ4E83QASbowMiDjtwKZAmAGB3ONTBjUNv41MxoAmDyJ4ZMGRQxuEiOFQLETOmcaUCmDb&#10;/iIJxkfuIk3HjSGPTzqYgBYE8MmMedPQJDHyMGopygXAl008Nvz0h5xoGEPdx9zjT27okMfwLiW7&#10;9/mXECwCQeBMkb4Ee3dMkb4CKgCqkGmbashG6GkZ4PkQTgG2pjcmBTCN0yQeBUAPPG+Md6BAY1ZG&#10;ZMeTuIO8b2Se4pwAJBoC4VqINDXDfGgoKe4Q0g1ZCN0NI3QBVSDUPgR5w3Qcg1OMJnGoZG6QyIwM&#10;eNLHpKhG3JAmcHpV1I3Gg7hvgX60eHQgNJOEGm1UZgkkkkAJJJJACSSSQAkkkkAJJJJACSSSQAoI&#10;MSSdBB/SmkAJJJJACSSSQAlMaHt3lDSQAo48SSSSAEkkkgBJJJIASSSSAEkkkgBJJJIA0aWeiSxj&#10;wG/UVbmjcTZzggPcgVdSxelJpLL9CyelqP0jy8aeaSBw5vRQISxNiJ6IY1q0rnAw2MCzZb2q+41E&#10;I6kyxwMgskah247i0icN27kmOBVp5bjJk6acmbYD4QPbHtJlybEiO741M+zbmNfNXL8R3lVlKiX7&#10;6Fbj0wX0KvOGEYfT/wDGrUyFMMV0NuhBUtu0KbgUyWN8ZcES2tnJ2QR4+ZpJL5lR9RDsMhHTpe8g&#10;Rx4I/TCugZpJ9PB5nLWKv2ZICYI0uO/i1+Mc+FWAvQpQYsSikhwpwUeFWcXtIk6+0mPG+DMofEiL&#10;hxjGhsC/On3DSdLG5DFwQKGeDBH6VKZkIEmRfDvn+lH8RZCSTkaQx4k4+n7cyYU0kkgAmx4kQcA0&#10;0GbRf0EWhPNy3IGDjUTu4VoM+jgUeKCJFBj1Faex/GjWXUFFpn+H0qUMafIDUTre3AqLhFGg+MY4&#10;EOcx+j+nKnSEJGopYI/6f/jXxQrUYSTsAyL8ThA2kvzAv1ADrfmKxt86q448KsjV9/RBi76kfoWR&#10;yxMJw5ZpOC3iXoEHGS9wJkbwgVDSXXmhbwR+2wR9NARy+0VARzQkBFahzQcY8aRTUP7pDcPEz2p4&#10;1W5g/wAZENxq2g+XFwePCR8CTduQ2eNBx3DDUxnMCQca+CXicZCK1N5oOAeBUlwTGTGpjPxocm0Q&#10;naCTyYE4FWyOMHGjDwg4B51Sznxp6Ug95+HPjTSSStMw/fRF/Qi0ZPZ8qEJ8JPTD/T6ErUcgYVxp&#10;yR+gxPRGXgVQg4vQtGl0wJEMOBSZJrdFeHAaeGQprdwvUncDbEwK1fa1sEedY36HBN4zp1+IcGe+&#10;uSfiVNbpZ7fE7tL6jT5zWkmeDzgWXSur+zn9yDk+Wqc+JF6EI9C24OCjLTqv7+HU53M5ne20HUg6&#10;lGYZ4xWlQ6jPezwLLpdNDt/T/wDErD6Zn6XECgVgOmdprwD/AFn1KiuH418Cyr7iHGiMvlZDLpLa&#10;zM+9wdlc8s5I1XZ2QZC4oEWmEsI2GhA2xDEwKRFXc0Hu7NYDgjUlbdINnLM7PG8Pb8tUGeU2NmXR&#10;OIkCoW/hb9xi6IaUskGP0qGi8Chu2+DMq1akbyIvyBfsEeFJNEF0lfjVqJLxGzrP5Y8wZFrFNkx2&#10;FGUEyXt3IR+4niEJ+2jxHGnZTIxkg1owZFOWGYzwhY0Nl7csC0iYN2Tz4amSPcgk3ZzqBUbniHmJ&#10;zAaDxrSK4l7ZsTRPcgWektq5H3CHg83/AIplSzwKIr1a/cJHIEoF8ehS1+NR4XaMyGRdvJy+Qokk&#10;mpGZcavY5oM3BwKPit8RpT3knIHOq24brTrg+CNVWcM7JMcHAnJApXCpYyY0yQaZTvvFj3AkMmBE&#10;nDdB4180AJDJjT27oRBGi4yY0a6ASFHSUMhMHAvgDfHGpW7pN1MuL8a6gDXI8CHog8Ih6ck+PEkk&#10;kmiBJJJIA+/6VIgceJREl88B1wQGMcZE88ZkCTOhcMWFTyOSuMsaV4DdNSISDOmU9j9MOVfnogxL&#10;6LGl++lL+hfiYAkkkl9EDmBEpfNCNuBCU5jSig/XBcZMSaSX5gTScfhInyNCQwY18twY1ZDj9nUr&#10;XeGuhapPioqHoh9PpSRxvLyR54E1GwLHmTbj5QEQDHG3xwcaGkB30TAwwjTBEgoGW5MCMN840zL2&#10;43ORGCSMjbjSNQALgeNJuzIYmCBWQbhsHPzEHcPNTIvhQWpmzbMx44+NEhzAps/fWbkeEjVkp8hI&#10;3IEE5sFNjx+VjWkQXLedZ7L29lyC8Ba0zI2gHjgfZ0soHpfLxmbH1xY1ns4mDmDR5a04jeyO9ADJ&#10;1PkWV1oMcBMcHARNSBSRk0sdhGHA20cuxwIxK5W2mUuyWsbdZ7MCEbEsqK60YDd4xokO4axjQEZM&#10;ZEYbuMGdZcz9ABnHqZNONF28vLcz9TylVSPMaJN545gyLG3QNykhRsCg5X4i0gjdtHnv5FzTL545&#10;gJjjVwJOCQZ4ziwJ0NKo5clI9UjMYSHwHueWRVAjwZhA1+WvyYOCvOA4kHGzwf8ATSZjlMB4zuY4&#10;/kX7KwYHOCBO2yQJWxwZ4FHcQlk3PBnj4EHIRzcwNrqJema6eD8NJu8GHJB+GnY1zfMKB5mMkd+8&#10;e2ZMvJhgyQHzqZK5hjGeCPjWV1A4J3FYh1raxhfPtgQLbB5arbOsHISY1nzd5j+dS28Y4CZ1qejq&#10;sVcbk5qRzMh+4lvDmAeOBVwdUS6AYN340Z+0jaPoCxrk5jZXj2B95KxjNng04+omR523meWq44m4&#10;7mOBDXDx5Gno4XBeXV5MLI8H8NUrexxkRIVww+fk6iYeNxh4E23TtiHPA80jVQ9LdxATGrTbJGlq&#10;Rq5DqtCLuDUnbljGfGrhL6TcuXAIAgKSMnlqHLLQbK65ov1nCSRkxbOZG1cRty6ZB6CzJr5TNden&#10;R4mmiFZ3JHoHL7yj3rbjCUf4aAEK9YawdOMa9MSeuY2mQ8BqOF+K+/7FxFtUqBlPpjvIZUKXxk5g&#10;xZ4EmEuf56OAdNwqVbnUekYnPKzczLO84xqnbuSPPAru4lTc3HpxqquB2SYw8flroobVfcvTwMs6&#10;Q2cVA8CyPA4tYPMWeV5Uj2cEOGB8Idvpqofad7AyO2s24FSHBHJs6ZjoKlO1ZqdE7J7Vaxbw5gJg&#10;jV3p+oG0A8BlSGbe9xnzpEb4ONab9NGHPGwDng42x4IEHZj1c4FRGZ8BMatRMg70Gmsubp93AUFq&#10;nIxiZg0Bfhqhu4B21am5x28/AqrNI8ZMighePj6Ht+/7z4PQHblHgjQAA8DnBAv0kHcgSbtyBJjj&#10;WwrTRfj7QLruZHmTvqIcThhxok0ESIeMPGNIpCPCayxbPD7/AIQcByNxlz37kaetjjHnBy0faUuQ&#10;xMnAjpJNgIaDy0l+SXp4eGpluM+jZkCQOA2RWNuMZiHwakCl9mYBqITIPAEC+avtPp74jkeP+qpU&#10;fdwy/T0uvGiUnmD1nk1R9PUV8ptv7SczY/M5amVRblr0EcdokfLGPwJfWtuLA9TdQMox44wOnHxF&#10;qkruPM5gW4B9NZiOsJA2cgC5OIZvL8CvjioGUHBqL7vA4MOHjZmM7lye2EfUIs9l9QSGod+jZ+0R&#10;k6lpGKwpsc4lOB5dseWJDaXo9kzZbs2BubUZenxxqJybQS9Te4cf1h6r45lNjv3L7d2Q7ty0uIa8&#10;od7HOrLYBRwXd2bDLx4F7hTQfPcuQaLcV3dvGuIZHRc2nG0E87nB2o7dq228HgTsZNapolKd2s5L&#10;b7A58wmIGD+atW5icvvxr0m2d0P9mJcxbGPvEYxLGZ5NBx7TgYwCxtxczj41sA9pjYL18GfHay+A&#10;dq3cLnOtN1slUc2oVqlHQlzA2xmWb1Rs7l04sGeHLjtdNXCVzRkYe838nTGnht92Jjj1IyKJMLdM&#10;Wa4p45g2lu4s4AFwNxdXwe8vG31qNvDmvJ92bBptWZSjbDH/ADrqj14NuE6p4fYLOa7uZwK45G27&#10;kC8i2Y3LwmS78Qi28ZCt3GGYhNu4wuDyk8BAQBfXDfyKqvHA2bY4fMRhwN7LXNmD9RHqT2T1HVs2&#10;s7iXTFd5XcW1dUad5le+Y86tUnnA2w73W6amVJTY2D07aPTjHpW0HmDdtA2A2DzuoROS+0/QyN5v&#10;jk5o+org4eMgsvuNx046ngTNL0m5g1owC/EV2l9Py65vLw4iQN+WPz04nM9cTiYxynBv1uAemMap&#10;7OaOWZMff8xbk3ofths+fm9n6rYayV5T5I77l4e3H0x9+NFwXDLiYEeEAaP8NdabC3g4Jc+8A9S2&#10;IWc+Rccs7huBdybL9tEuoalDsJaATiZvC3SEtZIA4OWib+E2yxJlbOtNwI+jg0zEdXRk8C06m/W4&#10;r1no9q3IB+br/wA6w2aVAOdzY5ggE3uF5aD1pR5GFgwXwnEZOYMXcSUOq22AlzlGzbQKwnW0h7vM&#10;1mtyAd22PuQLAW9L/wBbAbdy7zCoxb7NHZj1LlpGGc4s8CEpq7YnzTq6abM6nk7JjNW1pwEYuX4F&#10;m842gYCYAguPSapCKyD24TGVSE7NtavOBCHqrmOVzATYmNyC5cUSUN8wf2nHY2zucEeS59vL4Qwk&#10;6hONPPHDKWkwB1ICFtDIRB9m8nkE+GfG+3eMYtMfAq3UFJuW3GfeIB8u0k9pxWacOtGUnIBzKnxd&#10;65fuLE6gcEfvTmj1I/8AWj32b3NkAzk5cfTGJAZo8cwWGZvZ/qpyBTnFVnjwjNtgDqQdRUkc8c21&#10;p00bj7nANVWYU0R4Ty4PhJ4gqrd5qY10VRe2CfMCAggBvFvS/wBwrMfs22bNrLYFuPqIxT9cOaMc&#10;7zAAV5wK0O53EO3R6XDO0SpHM+nR3L8Am8dq1bHkWPkbjtnwdPqJ5xMCTJycxj3LnMIq2SYEgJgg&#10;BkGviU1CC4SdngIA0HlfkWqUvNGUqGeN5qeWsZk84cwDwIw8eDCQEEGpByiIcPSTKkqjtVyeOAFv&#10;4a2bY3sr+2bkGvbgGLU1fyrB3gxx60B8i0LZftAe03MQR8uAmkT5El1tW2PSlQN2sUm5kjnGYFvd&#10;y8tc9jmG/uQQR8ka7Y9YjaRJahbMbOo6tWiEtdxcos6T3YeOM+RRQptavtAhKHHRVJ0vJW0p3yO1&#10;jJ01ZHk0JGTBAAWAayum25LZ44LuAfMIXggRIjds8JgjfaJEdztmm5FRW5hMBhmJ47Fy3cVDJUHt&#10;p73OJ1O5AtOJS+/ufYwFJc0uUpk02d9iOfaTicGtalroII90w1xOHMYzwQdTqe4hsjbjbEz+0auo&#10;t4JLxmIcMEqyeYg8rlYwkPoZ1E60ckA9oDgJog3dXaVvGzkmOMGQihzhmOWjBGYFu4LTQ37QNrYA&#10;h4+aRPhOBwYriTsgj5HSWAzAY4CYIOBaFUE0cxk55VnrwY7mdOpJwC4qQkejB0+WtIp+pCGHrHLj&#10;6aZldHsn7azBpx80fvxp6m9nc+3Y8yCxKRqPqK1GTV2yhyWm8UvPHrNyAPfJ+4tylbh6YZ8Gn5g+&#10;PGuS6PnmB6DHqLbJPXjZyQDaDk83wJ7t0nLI4/rh7uwQW4B6VxXYdFsmZMEB7kaMU230/YwCHc1d&#10;NGJ5L9zFrHEOBZbi9BmM4oeSzi+EzEWp1LWdYPUnq57t7TJ31y30y5F04SYNmwzmgPk5Q/GlvDKN&#10;tjgP/rUSUtVuLB6VdxZxPJ5pU9NkxxsfxCC/xLoOm/XLnMqHu0D1+3t9MvtUH8XMrvMB9pD3YIN4&#10;uaWosfqTY+213O4lHH5a6FGTt25CCxOZlRtv4jSKo9ZSnKtbWZxIxEN5jb/REtC2V7N6PcjvNmJX&#10;Dkgrg95EuRRyOnJbMWLl+DJ8Lvrcph6yEucjBKpUxtxkKIdwvcVqeX1SVbfun3Sb1O585oW0DYm2&#10;M53+CVCHH8PJjXN+0zZPMXgwBCxdOIx6dvyF2NJ6gstt5gfF5XL6P5VMbzQjz2l4x5mrpFWLM5Zq&#10;7fyiLm9tZ5dzDZPPmbb2wBRhHzLSAjqyXU9kZsbn1V69TR5TkYwM47re5pWy4DwY4/lXKNebH5c8&#10;enjgYiHbLqEtLnsnN9WpsmI9wthQpbW7Zw7OH9RT4p3PL0lm5KfexEyfUIRd6y+hmcY8F65AiRdl&#10;cqMQGD+IuKV+0xMdmvu+B2X7vym9s8/5fRUzeDMX+jIr2woudS1vj3Ev1F6z0rSdMypmCCAAiRjH&#10;zEYcU1LppwAtwD1Fws79uPGx2q9MdteP36naQv2cylKsZP8AfPOGmNhk5m7YzyaGKMPTGsQJQ4wv&#10;T4OAa9dKnaeiXMsIQXDeYuTHNFtjekDaD7y8Wnyf+0iXLbIazw04OL2L4NBOf5GUpP6h31a6TbGm&#10;zGOO0vSaoGdltg5cFotv51SdjmzZlRMpvBlW8OidQienFYDeOTmeHtwWrYxrV5gm9S2xZHjISoyq&#10;zl2eS/BMThDwWtP9tTHEnkMql3as11LekMZeDGs9rCuHJp1uctOIcY+YRYbVlSTapLDO+VxA30ri&#10;9HxdvSRzzjJpUprzMaomg3k2OYILlwtwY11dsHcU5KnP/wA8Mj3i2W6MngWP0/srcmJn411FSdDs&#10;paMEb89y2LTGtNLvLYYsJ6ltNs24ElMdMHchPvDUgtP6y8/XFDzqOU6LEpDEL0869Am/Z3ZwPYbk&#10;DfV1O4qq3rSXOSPrN0cDPyypKEtV2xE1FrjlGm/VXrR+2xuQCZweY5LgWwSf1V2UqL7ZUdz4bYWN&#10;daU+3bTIYHOrgtftpOB3hnCE4hg8zvoSlq27jxPQlDo+m21MNrLN8UcZOndyLQpW3czLWecA/KQf&#10;scbNse8e5GTmE76epucPY79nTD01a7dLUExvI3scxAFnawJmoKbJBYgcvvhq4SepGzD7y+zk6hEq&#10;geSmPWjPk+Gk0DzHyUnJYL+OVNXEHmF41zrUGxeSzt7ZlR7ZubbKu0pfJ5i/yQAtwE1bhU9S+zOX&#10;QPTxmOW90/Asvoq+38RE5Np5C1hR82phyds5BnWJzBxeJnXvxtQ2PymqpC+ZxgtuRi0yLxPmlBuW&#10;E+PLTAz3bStxeTa1vTs7vCYm7bWwocnlbl4QEAeotU/4fzFmM8Zj27a6W2X7M2QWzExgZ7t1WquJ&#10;HJdyPBYLeurUc9qxNBx/R7hsznTHHqav5F7GbE245lKQRmAVvq+VGvE8n9WzEEcfGMq9Ap564Euk&#10;9IMW0tPcmFq18i6BMJMlVhtQk2qPRocjZQfEgH5raNcK+uZtMkLaQsZOwOJw9IXU9yBcN1R62laT&#10;Ue7dqlwLnuoJ4RyTHGcpI+oRRZPGRFdsy5sJIzMG7kxDx8zzEH4CK4S/WbY41DcMxwOcaEuE0F8k&#10;crK/GCDlhRIkvwOdHU6WkocnbzGakAzYAuRk8tehGw/1Y5jJ51Knk+O0vWrrZtx4FFNydQPLJsPo&#10;MdK0FNXhjibzOYXeZxgXn63bkjm2CA9uMheYvQ7bJOJdTBN5fnFeIIvswuPP3l5auJgSN6ePuKLC&#10;psa9n5iJPdsPTLZ36rclM23x++K8jceXwLvbZns3l1H04Bs2BkHqfOuFfVXqSp3hN5eAKSC1aZeD&#10;Au3pPtM9pOGMGQZbVwnAopvdr6gt6L6ZpBNFsCCPnE5nuLH6wryj5U2fb4cVlvq/PH4YVz36zm3S&#10;YxjYyemz6xC3SEGsx2R+r3MahcgeTg5SdUl0vfjUVKlqsYG0U+YEqOs6jfThsAo4Cfdh+4uzJHS8&#10;+3LAEFyMgtTS410JT9ByFm2wBY3I1pEnZkCOzAC38RF7WETru2YDsv2fzqm5dNY4wC1LpP21g/8A&#10;wzrSZTGazhzp3NW3a8C9LNzHwLB9tG0hlSsls2LhnHLGnptUCbbts45nFWOZIyxzL2eO1y1wS8b0&#10;7VU+O/fgttiF5glv22SpHNbE3Plxk8tUmn9kcxbNgQXxOIB9NW0qb3PiNr/UNm2V7D6DfuTv4ACI&#10;2H07sH92oe1yn5TMntln7OFQ6Do8jBzvkByj5grY1pzynyRtrMemYmpb40h2GUOoSeb+2jZX2bLt&#10;5DdJANc0yuqHoW24RnycxepW0Sm70pOwsaH548a82a0odzIXp47GQnLVuFm9N9nYJS50Zx2Z6ue3&#10;xlJyAZuf/wCJFAeD/BEvSxxL5DVrYEbkFvzO/B+FGv5s284c77j5a6ok/rWVhJ5KCVMH1uDzBLrn&#10;YzHyVWdriOtRNVJV+I9E9vJPPKLo8Z9w3VwcYtTuR4FxnXnrgTGtnp5DIWIpe1caRHPWwLnXYlPJ&#10;9UkqqoN8pH8wFauE8CtlB7KnFPOTbyDP014Zzlzvj8dpkIi9dLeA7TGcs2dOz5OL5g5K/VylUbbG&#10;a6SMiqs42R9j34AguQWl2zJBwejg4FJm9PBfjwRr+XYn7S8qqX4MfrxcJ6NN5Oh1e4j3zznnEvHI&#10;Zdjg4267M2D7UHM1lwMD4Q7a5M9YATKOY9ms/wCziuOSqkerfUhO1n0BuBf2Byy7rcLew8zuryD4&#10;57GEcNpkO9zIPMXKO1TZmIIzzuM9vdy3LfcW/S95el15mfJzBrB9uDxyalJqwv5+aRCNpxmZNFpy&#10;i8njmMZ5rBwOC6Y/kQ2jxuYCPpw8PbgtaaA7O9oA3MxYy2MGitIqx42cvbMAC2R9NdecI5IzPJwP&#10;dgXtOAmoTxxqh1BNHLzIEFsPTGtCmkn7SmIDR6mly+4slnk4bMxnC25xC6hE1BE4mS8eMZ44/wCz&#10;i5iocrtzWfgbGPbDd5i0im/aacnkcDG4bzFW6bpfecjZjcRcFJs08Zy6SSF85k/HdtXPcVJoPaBN&#10;nhdzCf7wUQye4qe8mjns48teacAyp7ZmSzNpVH0d6Fp/IhO2PQexmzOl2za+5gtYBiEMazf1nNoj&#10;aT0oeTwajqYCtfJAtsp+pJSGSvpkZ8KyMWoPwLyX9Yzax9sKrO5Yfdm4rY/fSadkc5O6VWl6gHJx&#10;nNHdx2rQ/nXeFLuBT6SsWxtSMgrpP215XsyEeEBB5ZVp0v2oTGVEP2a+zkFaUU3GWjkzajcvWgrx&#10;lLZSxpWW8Y9VyuM5e8GwcgjNqKHWEwcmmJzGOUkZNS4g7dm9c5zJ2MSpSqzMc61pfHk4IYh3gdOA&#10;isg60m0+lzGSB+5Nyq4U3svbTKXAxnuXEySTkYX2DY4hwD5at63yz7vFVJQ5DD5/VtaSzeeUe9Zv&#10;bK722R7I3rlsecOT22rcvML34+8mawo+XVnOp48bH3eAekPS41G5zVN/SfHJOCZxK20A8EAOWLUV&#10;bG3vLpCYbH50/cvoGYCkCPqIDL9j82gJjsZ0dakzDHyD3b/poa3G5MTHBwDXRTPZW9C5zguW+ZcV&#10;PmjMnax4ApHW7pZSZLbJcvdxIhN5Jn4Fduz9M4UNHJ3NzBHpwdRadwFbeZC5OAaMN54Pcj49SMmk&#10;MaenEr8HAqe8b7sNPS8B4jhzbTI5o5jyIPvhbmBTCDc8dhF1QsMPJhp4ESkdSEZuQRwLN3jgkGSN&#10;M7x4FQfm86Wl+0R6EZ8ZxfiK7Uvt0JIWT6CABSRvBahLvB8q453zAme2CXMiykYZVtnTlvWnclJ7&#10;RG0DY8dj2p51PIWzPKwpRnRZ95OJwZxqkGIufGvNNnMCW+ekSeE4EjJ8vxZPcH9abkOYjmRL0d0e&#10;rpjEolSSxlcBHYzrMKfmBIHII1uVQS9y8GCOO1qaixnY2LCbHr1DupBsnJu2tpezq1VpVGNsCALG&#10;3ATUuKns5OTecEGpGNHppWBHIzhjBcti3YfuLZS5Te2fkuGysjmOsKceR8G9XVT/AFlHj2cVhNTO&#10;eMhdP5Fp1QTAkkpylXjYAh9L30SnGzdzMpL22/OK8T7s248iTk3/AIdn5RTknDZJGQOc3U5atVNk&#10;HGQAe51FavsW9mTKavL/ANz1bZS51VaLthe63AnJdYPoOhKfcDc1WCCPkjtF9xM1g3ZGqd8GAGiM&#10;uoRZKSaOWZLwTlwdMitVNvHMymIOnGQuoQn8yEYxTdwHOOnNjcncxuXzlmxEMLfpkRLZ3snqd45m&#10;ryxc3e7u3x40e2Hy+Y1Vv0tZntshut5ek78fur0CkcjGzlwIA9Mumn0t8sQ44zodnNpwPseM9sxC&#10;8vweNQ9vmxedU2QE437+rxlFdR7bJMGUkr2VRwHtmeFuk+DgXS1SVRR9ZtgSRyfeNK4T/qIyaW9J&#10;1Cx1DW7h42uJeTfTmjBcgJqr042B0PMa2oti8j093FbIT3wLg+cU+T7aPqYgPkburQyL3m2R0e2p&#10;Wj5HLQ9Pme+nJR1KhTnVKOLa49W97BJTv4D3LYilt99eZtUVhNrZ2Bro4BltW1/RRVEwGwlM8cwA&#10;zjaltr+deuG5O1n0DzTuaqxXOdBbWIxdrWlPk88cSdyCZBOVvGMumT4y7SpusJjtRZWTHEOZjF/+&#10;NYOovNmeTDASzHwXVtmyOpNwm0qfmPotyiEQfjg8tWpc1p0CXeWegVD029nDmzHpwNxWyE48i0io&#10;Nj72TvQGYHK4g6gyLYKf2ZkbTaVTVsfRcNbpLXBg7iPVhVDaTssDw5bxC/tp7ktaoxXu3jyv2mbK&#10;3ME+fPJUxyWtQY/Gsrp8b1hNQNn4LYbq9dGbxlNWXtMqthcfCzqn/wDBelJ25fQR3SB+KueSmXG2&#10;2e9whe1RzeTbhQWg2jYiIFuK0P2aDjV8ofaRRbYWeRixuPLYwcH51nu0j1W9zenjkJ/pj44Fm7yY&#10;VXTDnAYAm5vLILueGGJaaU4+T/hxyHKb3D1io+i5DG2A5DSrTUFc0xKySvZ3TjYZ/wCoxDgJzNJc&#10;E0f6yD3QZuZGJnH5ghR/4U9/80RPnjaaxhY7nu5dR7awfl+ZXO5ZxX6BPqxTTl31yKfbSqsHzYIB&#10;DgIIRdPwLz9HJ3Llz7MApI16fSvZO92iymo6tnc1EzCO7bu99c60+4ksncgggYlJG4LaH/7ly+Fh&#10;NW2RHX8o/wDpkPZnsLqOcSV9UMALkDcovxo10VtEl/YPYYY3xSTAjW69H3IPCu8Nmc4ouQ0Oxjc2&#10;pW1HzBuS9/5u+vM31hNtA6zqc5mABN2rf2Zt/qXQ0ylt3PgDd8w6E9XMdR1PLux2d1uyl7r20gsm&#10;PH7ypPrAU22jenZtprvkbcuoRYDS+1io5bJX0nk9ocBC3HLkfGsfcVQ9Zlwda7yyradUzzwed4Tz&#10;ZX9lZDI954yapFp0ro+U0NKWM+n013eYEEVyNt4Arz3ebSJjU8xYxuX2RvpLorb/AFZTDynGLMM1&#10;K8mYxC1O5BAn9EkQ5JkvrUTwkZJG5jPcgeNd5/YXB8wmBHLnHGrhVE8ezgmAxykt8tDWcjxixx6d&#10;tRO2hBDcXYJTg75EzIpfeHnBnW8UfsXm0+Zb4EHsoxXbhESl9P2SZAW4PML/AJa56Zk1dsehybT9&#10;oPZIOcS48cYBfi5EnnqtzZ4O8xtEj8tabT9H1HGyxh5JNS2uxtgbdyZkffDlHGMuoMuRY3SS+4iQ&#10;DkW9s8dJ5Qc5lTg7MwLcfxVmBCEgyL3I9ZDY+3nDI+7WsfTIP+VeMVW0u9kkxOzcgtxjV+FybXbb&#10;/DTjMu6rbYAGdyNvgS3gkBOeojQhIMiLkbkjzxrf1NUXaCtUvmhbeBQ+z225c/WQ1mMkA8fcGvnd&#10;Hdo1puQcbY/jtIRScjG8mIGxuAhep3FTu2O/BwIkN5ZsRwHzqLo9R1ymG/bcNl8lp5yx7KPcCQXz&#10;rmlxNCMCWY+ouuti+y+o9opN2YcDcWoQvAsI297JptSDljvwLcZBJMFqlu6djxE1yVdsGSOvB8k3&#10;JWKVvUHas2fOYuoVBxzfdlXY48ceJdbHh+BlvfYT7eNTG40yMimEt28iCOjQaK77iht2gzEzp5tI&#10;3jkmCBdSbKfV/JNW53L66CAay8xnomNTq18jwNnGYZ05ta45zm4lg4MgUBI4ILRXXe0zZ/LpdKsD&#10;EBSGH1BrkQrPxr84HMKyKbV6+zxE5PGNhNrPyX5Fam8wGHJzFT7mBWRm3bGz3863TLHvZjFTXYbe&#10;MeRaPJ6DI/zwacHxUBqQbKWubMB7kfwlDfY3bPtGhTwMBtiI9bvIC4eDj4Ez2pgHggT9VeJ8Jjhv&#10;jQ0miTOlviiOxuI86eLHSOMCMDmg9BVUYyL9GQdzB3F98Bhb94HAmRuLxMCZIzx8B0zu9nOvgB4g&#10;92JgjSJb4+4ho7jwmCDjTNskBMEaACXaGDJAnt4QcZMGRTCM/GgA8NwREhzByFDWXLRJmO8i4Awz&#10;qDxokOcNoxqtzAY/P5aDkcD89OvPry7PJgNB98Q0ZMaRB4BovE0BLeMaMMyd9VW2pjchIE64+l2I&#10;4x8Ce7Q086p45h41MIQcfAgA8POXGk3JqZ+moY3GASDuHmDgQThicTgvAqeMmNQ5hMCRkycamMx4&#10;B50FASbkRIZEHwd9IbhBOWQZEtNB94xokMioAJQJ654+BQ94Uy4NAC/y08Mg++odzH8ieGRTlASu&#10;EjSGTkKHj76mIAeueNPDJ4ENIphP7sqCcnKVx/8AUQ0ZCQKZ0+QgoHhkTxMn90oaeufiQIAWn9NT&#10;lH4EuDjQTjw0z76eJkGmUAIn7iXTT38iZQArmPjTw89jwJkf7ieJn40APdTPwJNyeD/sTJPcS07f&#10;8RBQTOnkSHkJg/vUyT66Wp3+D4aAJlzGmePOkPOlc79hACueNK3+dIfg8xLUt5EAfSg9JPcZPcS/&#10;zEAM3PxEnGdPKHxk/wCmgCYMaZGTGkMmmkT3OBACJnyJ4ZBxj56Z4EriAHie+DlpnUjS+S6l8/lI&#10;AXzpasZEynukgB75E9bx54OmmbY7nuaSVzHkj4FOA8NPdNQ7n/UT+ncQB+e5Anh+CBM6n7aeVADz&#10;cmn/AHiJW/HwKG3uW8imWx9wGQnmIAQ89jGntVIf6nmJcaAHhuMHxES1P21Du/8AVTwyDj8omqgB&#10;7T/Y5Set4Cf5aZGn/c+KgnHbae6edKDoJDyf9NBQTLeAefgUzgJnUO3gHgsJ7gIgnCQx4/K/0J78&#10;DpKGPlY/4aJcBMF9ADwyD4O5ykzbxkxx8aQ7iUHuIAeHnsQQcH8imDyFz+UmUtXuIAe4PhxjTw/c&#10;4Ezc7/LTwydzzOYRADzcngUwZNTB/eKGPx9waeu/7uoAmD8aJDJ3FDGT/wCETwx/iIAJN8+eA/xU&#10;Yb5M/wAVDW+T4imcfH0+YgCZqR5083Ioelc/vE8PIMHTQA9cGmbReDvpEJ34D/78SXUxwcfmWkAP&#10;Dt+eLHaT1zH+koY8/lKYPP1/hoAMNyeM/wDCUwecmf8A7ENbkJBkg4ESb+BUE5MGNTCD5GP4qZH/&#10;AOonv93EAM/2Y8EHApmpH8iZ4/h2xJNxijQASH/8GjAx40HHkz8u500eZj1UAEhj7/6amDJ5PGoY&#10;/Hy7iJXCfU/kQAup7/TUwmfJ30z/AL/bT1vB/wBNAC/hqZ0/MuJkedTLePoIAQ098iZ4P7sae6gE&#10;APXMZPfT0CUC/Sf5qAPxPfyc1fS+dVAC+fgSImSDSJ+p0kAJMkS04+umd4QArn4aZu/9VPEyX8ah&#10;k5edADJCeNQ/cvp7GoZM+RTgIhFDIPBkg1E8QmPP+mhrjl5+BADNzwIaTx+WphCY88fGhpCD/wB8&#10;aCgZI4Q0hB208T/ekmbhO4gBkgyXMiGk8flqYTlqGS2pwGSEJwKHvGOxB5aRMnAmSEJHYggQA1c+&#10;qoXHnju6aRCeNM7x/dJYCIPB/vjTJMiXyaiZGQcAz4EAMkcYyAgvpm5408Tl4OXc/IoZCaiAGSe5&#10;09X30yS5+mVPOCY7+P8Ahpkn930++goBri3wQKGTmZLqmPB4M8Ch9T/peBBOQ+pk40yO2nuAeNPW&#10;9TBzEAMk8CVv6Q/LUy2RIf7iAIfzpEHjyav+hTBj8ChuOvzUE4H04x/UQFwMfBzIFZCfvoO4QUAE&#10;g/8AqoaQf5/hI8RByIAAuB6mRAXAx8dhWRwNAXA8H90pygAuG/jAgLweNWQjfkQIC8ycf01QBT5p&#10;/eLH6kZ6i1SaZBrPZgPGmHx5lpA+mBMq0PGaDkbr9ekIB6SlbmRLcyJwEVfkPpwouOXkgT274EAB&#10;0jiwIxu+Mie3dAA1vnRgg8GRJm3HARKNACjUxuPAJQ1MgQBIXzbwJW0iDQBDIRIZCJW8aXzoAZ40&#10;hkTJCJ5vL3Js8AEATG7zAk8cESHLyQJ7s8kHOQFwNbsyG4EZ7LEjsnI214FDeEQBDIMYU83mGBB3&#10;DxDRk1El45BcN8xoa8IlqKG4UJqPIcahqYQeNM21QQj0CmYFDwKQgCUNPQJkaeQA9bU5Rx509bQB&#10;MGnoFDgUyBMAmQIk3Q2BTECwovm4NDd4SGRUAEhuFOQsZESbjxqgnCTcaMKGNv4FMU5QPW09u/5E&#10;8MfIUwdzg5inAhj8amDbqYMf8RIg/wA6BgyMeDOnren9RTLmBLd+55iABpB40vfsJ62SMaXUyAQA&#10;yPxxpkluBTLeDOniDsoAG2+4md3wcB7kCJWyQJkY8aBYHcNxoa4bq1DuWlDI3x/P8VAFbt4CJ4gx&#10;R5ESINQ+T8ioJytuG+BByDVkcN0BcDQUAd4NDSDRhwgJEADXjfAqq4GrU8Iq24GpxgPUobjAoZFD&#10;IRAB7tFRDuMaDY0sa/FI+8/Y00nvTEmVWRPEkkkgSJJJJACSSSQAkkkkAJJJJACSSSQA8OOCD0e8&#10;mY/6P6cqSSAEkkkgBJ9sCMseCBNRK60cDGb0pTm16a6gv7ynnBGGNNej0rSq0ke7Z1maEu8dB7Ui&#10;SSSTRAl+YF+pIASSScQUDaS/I1+oJxJJJIASS/I1+oASSSSAP30+lWKXv8Crilt40pybC7GuraXY&#10;DwcZENdx4CIPAXCiQyDLkjWZRWb7n2n43eIx9pCx5Evs/ev2eMapp7go8ybQppFfUdAyyRsnjfHG&#10;9WT1Cy3cuDuqK0qZ1BlupPJtE4gwxrOiQpKXe/xePCbGr4jU7ZXRkVpYVA94EFDKSmgxQqw05KyX&#10;cca2dWKMDS5ZaftA9gyGBkQieORvB++rSQd4edVVw3XykTe0zT0r8RiZNMGZB1WRkoedPMx6ieZj&#10;HGjDdngIptdfvGkN4z1AYEOcfeVaXDPG5weYhtQN92c4EaagAncGovwaRM5FNFAOJubFxph8BPpX&#10;4v3+lfiboL0CAxo9vl5sCDy0CGPGNM41N4Fgex8lWkkwG54FS5aTH6cESl8HAoXo/gPQfjy3vKmx&#10;yAu73oOBDCN8ZciQ3DiAdlO/+IPGXDfAlbxolu+PjSI3wDTiEhkyIbgUzjyJ4g8CAA9tMxqY4IoH&#10;pi/pTuEU8/E6AuBNJJwgLjcYOBHd3HGPGqYrRLZkP0DwRqNyTTS6wdI3HcT7dm5QyYEwExwK+U28&#10;HGP30h/aH+aVZxKPHpoDB6bWVazNN2M25+dZK8yFX1GuuungIdtBjeB28ihjHjIg9xEm8ws506kT&#10;foXBu3HAPPxoE7djChruZkINA448S+JQOe8dcOLqZSSVpmH3Bh7ycMHAmEdbgvN8KXrqACSTrlva&#10;JgTSYA6ODGrrL2ZIB44FVgehXunyY8ijf4sHpdXuBOVshvMkfGos6o+YMR3oc8ClDc7m4xrbKbdj&#10;ftsHM0lx2SnSsa2zw9z+J38Oqcn9ZyYb0IcTKuuas2Zt3bI7wILcY/31gLyQD9PpWzjOY4slXuGX&#10;k8K5ZVmLX0n9OVHGg7XGFGZBLfSD0ojNGenkX2RO01dqv+BGhOyQm8wbeQv13UdrkgtqlGjIIiax&#10;3FXpHH3hx7PiuEekZBxjxd9ApAxGZxrK7SyXN7hsenAosg1XBprwDkbhTppM3tz3FVSuyRrbJrMJ&#10;VAP2cCxB8TGTErsW7javs+Ghl5NNR9caZINPy/0YyYFLeN7JMC0DMBGH/wCPCmlMdQd5RPQv1oKH&#10;B8xa/R5BxkwGWWMIB3M61+Ty8kGf+IkP1PlBZJpvMD3JqQK7OJeRyyxwcfUVDePMY8nGqeSpHISc&#10;9Q9wtpNCmFLkjHjVJIQjMieJVD0w8d9Hm7ckyzwA1kntCDPZw4I5HjVDINbNNKXcts8fUWYzNnZy&#10;RqiO7xPr/uK3Gm1KGmcC09NSIbTsEad41FR94Fik7e8TAr4OX7ssyYHslxrTW88G5HnUT9NbSsTg&#10;fgUNwO82zoxc/Ioby3aTj6ZkTIRMW1NODUwIu3lfjX3VosEX9PBGoZFY3ko8CD28CLgBsCMQIaQa&#10;PDtxjTNQIeNPEZ40t3SGNKGDO74ErZUS6ShuCIFjLgaDxo92mONDSEGm6AD0l+Rr9TycSSSSAEkk&#10;kgBJQR4UkkAJOjJhTSSCgd/pg/8AlJv+hficxr54Hw/YAEjSweJPhNgUrdxperfAbojQGkHgTaln&#10;TMCPH2CaD9BDqKUMaiDz5Ud3DTXxw5H3EDBHArcNneHkTDOV3hq4N5fuY86zZHF4+BqIcDRt7PAk&#10;STkgzxgUzeLKZcTS8PnphGAZgTTQNEHhBqG3uQEQBNA0JBngREk0JGPBGiTMmAeBB9zxpStfEoA5&#10;OakMmpgRgkrJATGlK5ZjcJoBhnS5DZ40eZ0/uxAdNb9SdLj7Oz6lwVxQ5xTdm/HH1OosxM20mpFK&#10;xtnIwQOen1FanEnstsYf1Fm8nebsWzGe2r5L6oJLSaOoEn7ieWgeYVQ9baLkBcA1ks0eEckyai1R&#10;5PGzm/vOp5ZFlbxwKMmTTQ51QAEbhy24DpPLjzPHxobMHhIFDZzTBxqLS6oAwQY4MkfGg7hxqZ+B&#10;Q3jzGTGoepcX1KAD4ykgJjgOiQ3ZICICMamXCXFI1RQWMbzHwJ5vMCRkzquDjwZ76PMGzdzx6can&#10;9Fa/4AF2ZMGsprxxjJjgVI9pZoyzmgzDwRgzqJ0LzNNRvdCLgZA/iIcQ6AzF2WPPAnZXMN5yRp+k&#10;PwXZqROLNIiXnGfpq6ThmMJPfWcNvSRsTHAk4qBxGTBeUmqG6ydGL193wHpNNl+5QD+MslqS5ATO&#10;jzd5jHn01VZpMCmJn1FrISq4+lVAMsfAntQJETaN+tBwJOG+MmODgIr7tPHUjA3URIhCRqI7lZIM&#10;6XbA+BO7nbJrguMnjRJu87iAjHjzwKINwSAmNRaosH31G1y8Y4x40a9GSzjCsjbzwcGRWWX1IPgj&#10;XMy8Y7+Q5JaXjMdvJ+GhB2GMePvpTCYDjGeyfOq43nhOAqEIdV4lAXEzwEz9RGG7NvydJQ43Ay2L&#10;PGpjd5qawM6U23wIXOCQ4G9s/gGVMv8APYQYjMnHBqJohyQZI1+aQvIdsbgmCNQ34/B00YG0vX4+&#10;+vppCTWgj41Vo30P/h/A+JKES4/yR5I1CI3IzHjgPcVqeDHGTOg55ZevRwLaTI0/8cJcDr4ykDg0&#10;1K5OQyBngtJ7dHBVZqnTXw9vsEXBBvbjJ7im7/yYFUBuN3cZEdH6Ruc/LjXx0fw8P5D7gwUje3gQ&#10;G04jJggUwcGp5iu1Ny/GT3/LUbX9MvXX7wAIh7gS95aPbsN82xwcaskwl4zEz+UiUvljPQs3cfUW&#10;G7J6eFnzhcVyRStxA499dBj2cDmkqO5jDu+78xH6YoftFvosROIx/EwLqCn5G2YS4+MBXASCXKcG&#10;U1ny9NF+zXQRpunIFP0m4ZiNAHXgcC6iyuYexzE8cYLkHlrqGvJgSVEvNj27YiiWEO25HljHa1Fo&#10;txroTnsb73pD3I2Sh8ZD4OBfQpXjsms3IOovmMeBzkuq4Sdy3jz2C3l+mas0+DQjPbWT1ZMZPfx2&#10;sHKGNXamx9qvb0Z+XqjVPrTRbPo2DHeLlq4RHtn7gkhlx5lOOppDGtzumklJsEnpunAlxxgEQ127&#10;cKLvo9MHA48kAMnNSk7Nk8ZANH+HbTI5oQLk8EDHRb/2kqnInIALiqHPaOCNiXAMWn4FcGY3Js8Z&#10;9Eaqrx4yfkx6WDqEXPdP+s5Thp1PGbmaiZyyX6VwhePAuihQupMzeadddoDNowLzT22SedU9NrMB&#10;7kbwpS2xeD4iG7RPX0L2jgpuVZB/2kq5pJ6yE2gnR53HdcbxpEIX/KXxPL7VNsLUJb3AlUE4JT1h&#10;4E/tTjp++t4pfYnNp3JTz6a3XEzJyx+D5lg9DzAcc2PODAuOiFKUdzgAtUebSJjA2O234reAhdS1&#10;x/TWo5DfLLjoSV7aGTYbFnGDWGIQrfcyIPtg9cgkqZbtJ2Nx1atEc9yD/UuY5O8ZGbY79vq20zPK&#10;XmM+bMYAgEPpDIkzXJUQvOIakqCdVPOjuXhyuHTgupdXXWw/ZeNs2fOZkAQ2rdrdJvPBjWDvKbJI&#10;Zto6kY9UlvuIlXFeTqocjn2dqPp+NOcnqVVrEJpGXE0ZNptvMYN4gHyxok49YidM201bM/Z43nMc&#10;i48Hw1cJfJ5cFtKt2AJwbm6mdYntI3btrBAD6lpCPp9OPoqK2OcDc6xgFJq3SEL30m7hs/e3rG7w&#10;DRhnScx3YDkILbX4qGy9uMzk+M9tqNW7R+g9vmMePVwfFQGaVYMI8AdNWqaVg2fy7c74hwLGak3K&#10;NyCBhwJ6QNaptnMZq23lyAu5DUO2ymTn2y0ODS1BKhzCtHsYwMI+S36Y0SnG+vGwHNi3B005yQNU&#10;2gVBSnYoGEnBn8zvwLARuCwEBBAukKP2byVzKbxrt4eqQncgUyk6DpyazY++HEzZMxXfnUSX1AGN&#10;ndF75ITzKMAhxt+p41T5wTAM8YT3HQy6YxolL28+mQt2Z3W8vIUtsfue8rJT9HuYHoDBPbZDLzC8&#10;eRfX90b3Q9Sfq31G/lL6fTIGiMV0hC5P2Vzq8cDbOc4NHprszaBtce1OOVU3LdOWD1LY+M/1Fku3&#10;js4063NmAQ4G+mMY1ClzVN3PmInJ3iq0u4GbWMfOjDeRsnPtjwAsHw+NZu3cWSADBp2xK1DqQZiY&#10;INTy7ateUB4krI5yM2JdTl2kSZy+dSol54ApLfTcrQpHPHMn1oLWPmj9xAZxPBzJseN5dIYnMIor&#10;XFgHqTaRMZlYcm42/LH4FTyTiYmvuXOpvHMt99MvJgOAYMABfEuqnuJ4U1+DlwE8pWoIbwxNHllt&#10;vJuoUWn4FMZ1Q5eOQQR8A+WNPUHRbmpHoIDagbuotgmlFst5fBYSrIMXVKkOdUF5jMwqByHJ5elc&#10;VDeEczImMy0OoKHctiAx6f8AvvK67N9jY6klM8eGPb3P7s28aT1qlqsC857Hcjc4INRHphL3sHJY&#10;/URKRy8cc2AG/bgIVdmTyi5TT1MHbRgFvo/zxwImur3A8o4VkYxx34I7vxFD7P3km7QcZOopkwcC&#10;gcngg0/hoaMb2Pg01efoemjxtIXp2d/eLfUEg7icbyPR6aoc0yOT4D3I08zcOYMkC/NB+bzSCPLw&#10;wQG51q1+dblszoNtNRgcmPnGuaRjHGPWPbWnbJ64cyd6eM3BaXP5mE1qts63l9yrdw2zbBOGzAbG&#10;TtuDmkWVt7cf/pIPPBzqOY7+/AUcbzU1UySYDba0dokfxRIwqalR1icm+1r2GnUvUk2lrnGz/wDe&#10;ofahDOcZj3IyaioY6geuSf5ZUSbt3sZM58n7i2tkxi1M3g4CHjvrSKDpOSz57ZNNRN4x8wa51qgj&#10;mMgGDM+fqLbNm9HsmY8Eb7W6mkkOQosSadtop+j2El0bt617MTxrkWVjbWzxx8a3KqHDIxLMF1xb&#10;8xU9vLxmJyPxFlwoVQOMlnDMhviKtjl+ouqG9H4GW8xgtx9NUkmz8cdgPfIrycquyOl3s1nzFm2O&#10;IdzmEJ4F6TbVG8lkNOHjCD2Vm1/Yve6uLaXpdtIXIHN+4Zv5Ssm0CvHNVDYtnmpA36YvGoJsK06J&#10;D0qifqOLXE4JcPgVwlc8Jc1tODy10hR+y9s/egvAENqP4S2b7DsoyZ2LWyNP61qjnqnHMcrrh7cy&#10;aflq1TTa5MX48cZ7nSV2qyi5TAPHuIhwEL0uNVuV7N2xpiCAIBYFb1tvkD94hytwRyO8bUgWnU+8&#10;ZQNjxmAUcfKHa4MCGzSh+zR7s2OUnmaWRPSduylvH7Rb1fcRcAYZkHHfMzBoj6hVDJVDmMmA2nB8&#10;VKX1QOcDPAYG7wD5nvqhziXuTOc4Cr4DhmoJGymRMEB8g+ZdWYzCj2zbWZ6cY/31dux3O8n5pPMH&#10;dTJBtgp6X19sjANL1xPpaM8Dy6QJPKVVqz1kJ82bHgYAt/EItgbyNlMh2YNRPTDZu2eNsBgCwWk9&#10;3MDVf4cbdK8s5d2R7VHME2fRzI+dwLTIXx91dFVpt0G5bWW2o6J95J0YFgNQbMx3DxhBbjWSzCk5&#10;iHJBqQKLPui5JW4akLNNjdw6vke1BsEeDudQnfjQio9rGAgN2Pc+GuSnhHLMeCC7j6ieYSidP3Nl&#10;sC4YnlrzVPIEO637zs085uq2zrGn9qcwbuQBd6cF1eglCPSdlMYzcbjUtrxcl80m0tmO7X7kfUXf&#10;ezPaZNpVYC/4NIS4bnz9m3VJ06fh4ND07lLnhTVVyDaNrW0OXNnDKVh1DEKO4jlF0+2fz7f4AaLf&#10;SH86pU82SMqnnQHjOaiHBduavGuoHc8p2m5CGye5uYuX441z2P5P6JMVa/j07hptz9in2f7Syzya&#10;DlrI4eWFvqEIvKPaJtw3+bHgZg0eUts2oesIWZSk8qgOLeXnTHxwY/Eue2+xudNhncxnENeoYyEp&#10;X4g8zzMxv+HMTmjgkExwX85OZaXRUnnkuk7YEcFoely1ibOTjbObzk9yO6rtNJO53beeZc5Y16Am&#10;pSjz51rTWpXtUxucdgQ4OmPgVkJXjI1iOMFy3dXKLduQOc3B0yeNHm8wIFzZ7/wk9DojHVrCltVh&#10;1EzqRlGRjKoz7vA4KIhCd9KrKsksnvyqVcluW2QiwdvKymc+/a5iuFN7O5i5bPnJuC7p+/GrXVKM&#10;u4vlP1o5eTHeTHKMI9IY1vH28bR5zPhDt+UsTldHtpVKTuY+Mhf3EBl8nJvLH4aRclo+9x10SaNn&#10;7Jjuz65AQupc40SJuzNscLY4hmJzCLmmpBzF42Y2bumuhKH2ZuTNsbk/3jzEbR9ALyYDjIAN8pIy&#10;fvrWtn9N+2gCbp6oxkF/hWnUvsrbQEBHy931biPdhjgmN5mDWIkgGJozZW858/UWezRwyM5BBAf6&#10;dpXyaS96YdnreWsZb029lr3PqR9NJ80rSa0RuS3e8vlrz39ail2zMjGrW3Hd3ZyP3128zeTZs9Bv&#10;J7jW0uOfWsnG+U5PGcHBzPyKFyapUeQZkxPmHK8r24bg2xwHyeWVadQ9UUxX4ztoHxZfMB6gx9yN&#10;eV7gjmMmBWSRzB6wJjCe3GuoyaVSVbfu8RbjMnEVtsR7h29WHq31WZyeOC046qwEmzdyER4DakYy&#10;20epfbhWjPRgmpcC1qi549eDvPGOdw6EMdvjjxri3Jz6213+lwm0hOKb2yt7H/Vncz5zeecny/Gt&#10;y2oeqf2VJfYGNx18JellB0nIWEpAZgC3u+kQZeOCNM1ATHLj4D3FpzUyzhZsLd2zwTleyepzPdzb&#10;MSkj+kjzfZPOt9suQFx9Re5FL0nLpPKQYwaxOZ448ax/bhPJLSshxmBcMTSG2GkudPUJoceeOzcj&#10;JtMQMNJnBdtkJbXsZs32by5nLQYzlcXBad1eCf2gxzo7zuELdt++urtl+2io5PNr0tfFJATmDIXR&#10;wfKtp0K1JpbTVVsOxvWA2R05uz5mzAUk2ecshVzrsz9V9zBMQBfyMXmkuqyPNtD2cTFjBGcpNW5b&#10;HnXe04nBIKcvQAuPd1/fXPOtg+eYvqyrtmA7SNolObN2TGOBjcj5QxiyKh0fOKjr/fnLwHZbIfLG&#10;LjXK84pOo6zqtjA8fXDXeW55MHur0O2J7F5tIRvjTt9vEYxWh+5AnOqWr+qUipOh5Kw6FuMnMITP&#10;Gq3PNvFOSF6dm2fCvELa+RYb6zG0io3lRglstuy9k3F+2f3lxmOX3noA6uMhf30/GYy3cYNSe6lF&#10;7TJDux/bhODNxahPnWMt/Wgbb7u0F0hiOi/sBRKVs5Ls62fAjbMd4MQWp88a8tag2iWXL6OPUjcF&#10;u6SfC3WyA2rT10rD1qJDJ22CB9vkfwl5y7aPWAm1ZvccZ7bVvyx2lT5PTbmdyli/sfhlWhS+i5a2&#10;lxzGBcN++rXUqHf6ZQ9j8v7bnQHLm7Zb8xdXbQNylshA5YWrwy6drv41npJwOQtsDliJuHm2xd/5&#10;lT5PPPtJfc37bJvpKzyrD6Mk20TGQ2G24iI66ZFapHtY9pAzmRxe0cwgu4uddplQEbPd5jtDuC0x&#10;99YPTdSYyHjjBku3SXSp+y0alx6KDnDKObbmz1DE5ZCLMa4pdk5mJ4HIBYPiLJaL2oS6WjfOTMbj&#10;r+zavAtmeN+0m0qM21N8FduOS+PwrLm4wfsnGdSbK7xDuWwN3g+ksxldDkCQ+86dtepVcbP20tko&#10;Atga3UVJHsblzyXYzahvLWZ1rVBTUc37I6kHST0DmNegkjqGVVNLt+EYWD/GuDdpGx+dMLEdjlrA&#10;37GftR2oLo4PhryPm/8AZonPS7+CTqlp6ny1z+qErp2I9LhPW0ddyGV82dtf1E4Ta7SsA8cc8a4P&#10;qLxXcPptcwGCbAr9RVODmsxDA5mtuBcnL/YZCjrvkZBh0yf2l9S2tEA0Cv6re1VNXzNgxt7465i0&#10;EdNjolkAwen95J41tFMURLpaMEcHt57twYyJzbBR5OzgRv8AqFFcGNdhguZWSHR1R0ejDR9/6jHm&#10;YzouoZI77Ta9hG0yQmlp4H00EODp3FE2uSds5lz6MJxEjcC6Zf8AfAvM2qGb1g5xwacA+WNDZPVE&#10;/NMQRxnKTVXfJTFk7i5BFMdFaquj3g9T9FzaQzrGYBR+WuhKfZtnj2yZ9bjuq7esQQcnpiVOQ84h&#10;RXPyLiem6wLA5xx6ka67GO6lW4eYzUKjNrPQKeVBJWbI7Bmfli1HK4/k8rHNZ1rAuQELbGP50ek7&#10;dzPnJ8Zy4BiuOSK1Ue8GaY4JUxzjEUnjSO0fe6aRUlNtmcu7KbWhh6hO/wDiKZs7G2cvbIQFHL24&#10;rQ3Pvq+Uns7czuxHMj59JyQfyJVJNCRjfGZgttW91RuHUmJ7UJOM3Ha5WmPx/FWGytuRg9xwcfT9&#10;xHnjiYzJ6COPju/kxrZqbpOUwX3LwAiaVsY01P2Yip8xZT5ptAnxpCCVBPokKlONncpbSk8ZrpDD&#10;F++iU02bzqQy7tIwLYendTI6sK8GAPfJqOSJ7vtPbDu9wqtP0GOWsjmfntm3XTGslGNs2vhCC51C&#10;LYJXMJc5mx3j+6SAfLH41VSTBs2G+0LZnHURvCaCt0/T7ZyXeX+n5Y1cPsXvJQOY9OBTKfZj33HG&#10;DmctWSePB67aDgHy09Kaj8lqkc4lPaLGWxvt3atxahBrMagmDaByeBtp3Cl/Ig7ym5iGU9pcsLwu&#10;n41MJSbmCxHAC3bFqXU3ZP1eaFSdeOZVKTy2M/sV24QfvoxNKgvNgBZ6cBP31mLNmMw+fkGX88ah&#10;zipOzRAgg6a0BF7Tq6k9pG4Sk8tc2m8BLot5Fx/lVbk88piNyfA+zj6hVzHL55vnHwXf30hzwcDk&#10;5oAZLumNQOQotSdvS9uPdsnUu2yIbL6LlIRngglQnEfUJ31Q9ndWNnI98fvrYR8sa2CR1ZIQtt5j&#10;moh3PN41mOxlhbSZiPYO2eTHHfttf38aA1xsHbSpkxwe0Gul5S2yebYJdKpcxjbHEQxNRDZxtUlM&#10;ElYzUx7kZBWtISidjG+XIIuhOIaolblg2AFyxt3BXR6SwF4PGM8ca6o2qbSCVg9A5CDdwjFaHcXN&#10;M0Zkj+QadC2u4JeU8YxRkyI84JZc5+NEqWl+AZzRgueWn5pK92ICPmRk5ikmZJXVegQmYVBbjVPJ&#10;7i1qaUn4+NVX7PuYC4O/y1sQsmqojpKTqXM6Z3zUV2eSfdr+NZi5bEuLbhTFNAtTNwUyu0jZjuY4&#10;9SAaziWZy51oLdxgyQcCQ93gOQXCTtx3Dmg/DWkb4Q0uAGAGcfMR7Z3S7aOnJ4/eWh6VodxPU/K/&#10;62A2g6gly+feqp/6S1KQ8zl4zEAENocZNIfzobXGzt7SpLLw/tRNVEiW5DUd6DUA3KLUL41Vdplc&#10;EqGfPnhuosbDW1R2Lke6Ockp9QTxyYbEJjlJAPlrpzYm4J2K+vXSB/kXE7iaXnOfprWqbrh629mg&#10;PbgXW3bVbAT3i+bUHDaW3ws/7ZzFg4yamCDjVwqCeFfuQR3+Wqqzb+06x8izO0XmqVISUtpDKmEA&#10;LjnmOVm/allt5aecTAcZMHLVbmBOitnGmU49DvU7mE6eS6eBYAz3RXCLSNrm3RzRIzsGD720guZ7&#10;8ax/1b9tkl2dUXUcBgbw6eF0x+DJzFx/XG0SY1VNjvHnH8JajrVNGl2ZuJtOJtvjl8UhidQuddab&#10;M3D2lXoHM102Tj2YZCcceNcZ0PUhGwwQBBrdMnvr0OofZXPqqbAnc+P9za+zDJ3zJPW/U+E/V9QS&#10;qShyf8SmNYBlW8S9uIW8j8ccC9RJXOBv2TEza0MLgQijGuIaLnk+gbHgMARA8q2US2DZ3XjZ4yOz&#10;j9nMMrkox9+APyrTxlS4tf5SF26dIDmA4B+02sBNP3F4D+uBUEtf17PI5VptW5d2/b6i6W2iDrQw&#10;zuWc89lIXTHdXAdUUm5gI+cvz3I7ReV5y5jJ9K2XYv4x6EqX2/iMT3feSY4+BXCl3m7OQYPN5aqo&#10;7kFj4iJM25N5wd+6nwtpxaf0jbO6o3+lJG87hGuosT28bQKYgZMTRnE4j/swx/4lwfS/rMPZbQ76&#10;Qwc4loY/cg76zGT1YScPQQapI10GTcq0HQlW2HrRR9qa05KjM32QguZ7/hQ1mRyzmJ2DyaiHBdTO&#10;wOi3MnpSVb4fOQu82/Aj1abLyTspzMNOMmoQfjWY7a/tI3u3jQtz3YgIILWoLzYMa51nBJSGfPn8&#10;ymohxs+WMosf7I1mMjHNmFVgbRnLjblKInjg/Krg4l8xNNpqzmsqK4dONVskOQoNkzHbZtYl1Qyl&#10;jKm0qLLzb1duWoII8CvlHyenJxTE1YfcwjFackJzjq4bfNn8hlVBb/BKhN3o7WpwZ1yXJ64JMmwA&#10;wHubuK3b76TSpv6RyAO8l/ZonzOB8UjIYrXNjggj97AuXaoZuQ2HnRccv512ZUErbGbHbPAXICWh&#10;XFj9eSOXRjzgyN9K2oZrmq7Yi7eMNcVo9MyAwvlJAMXVKs9JvMY8fLuK7EpcjZkdzBa1FW27Pduc&#10;e3GNPhOa3uFrnWhKl5wWni7ybg8tVupKwG/cnchBbj6ah1hUA3I9FZu3eeBW0kVxcG8wJAP3088m&#10;jlzfvHz9Qip5HlkmCBDXE0IEeCBP3e2JuLJ24NtyeNHqT3mcPQQGu4CF1FD2b7N5jVTnAEBSQDXV&#10;3q/0Wycz59G/0wycV25444Ei5VtYJ3T162J7F5KzodiwcgzkFd1PfWS7ZKboeVTHcGbERHTgVohP&#10;IWkTz1kKckkhssJrcdEFaH/1flXAbioJjVr08YQbxbFqEJ30nJ8vxLdz4g6KptjDpAkwbS2nTyqQ&#10;sd4ejF95tY/2lp2zPZ+2cyFi5cnKR0TVckWY0nVHYIz4LTe4IVy6tOlc0ksbbeYHwhwN+YQZVajG&#10;VK2z4Da4cSmTvQNoD24CaVsvfXJlf7HJDtEmL7c7TczcXM99YZto26PZxOjhgPojdFt/IsTb7RJi&#10;wmO8hfWzELqLMmYdTP0cY9yFN7hhFaU25k8xfMzacbcqDDuaEC07aBPBzWbbzHznHMQdu3bbt9RI&#10;vrSCUlVGMnHGjHY7kw8H4itTOV3rEEALkavn2TnQbATSrmcsZONQuydRbSYP9my9ZWSX0/jcgDf5&#10;mktsJsrnzkh/YS4B6nKTzPZHUW+gwSouO1cto9dK/wC4DZNm9XPao5oydbhGcW5D+8tuidDfWv2i&#10;yraFLmO5g1m5Si1ecqe3oN62c7nGx3d6Tpk41ldQUfMWFR7gE+8GJ01q3xZH9/AImutVWcVTduQL&#10;s0Efc9Kgt1oG02UOGM+ejOC1H/TwLPx5F1am2K4df56HJEuApIEfl7e8RVsHjiWn0/ENy8BAEFxQ&#10;5Buq1amzjE2tPQn1a9mEvHKju3bIRDE5dxdqlp+7ZFCFUzZuAcW5CsW8bUemti9LvXtweYv8+ud+&#10;Ypc7KvZrrr/Hw08fuP7H5Zw0WNj0L0OQ/WIdgbtX0oYstZwLy+4vH6cMyAcmgjXupWlPj7QNEbgI&#10;Lme4vKTb3Q/Y81ObuE5a/oL9ifMCFq0h/wAeLTx8fzank37UsK78QcxG/wDFEpa7tFEvwjfHnQzA&#10;v6T7h4J2jYaj2hlJottOC1bWTFPGYmdM+mAkClN+alqTooLrScNgSMeRESSwsA1aZeQYRgSmk4Gb&#10;gApteLUCkt2+AgMavjycMt2swMbcaAsyDgJrcCmDI247CfcLE8k/s2j1EOcU5Zb4Y+NWNvNLLnHA&#10;nnFSXiHgsCIg+UFDZuN2TLx5eIiUwZ4+BB3DcgSIPoYljwjAuODjUwdwxL0arbdxjIiXamAaKRhf&#10;GdJkMQEaVQDbNuuq23qxzbs38iGuHBDESKQ2SY3mGAeBTCTwcGTuKrH9FkmBMkzoAtO8XuBMkGSM&#10;aek8vbR5Iz240y8GQP4afcAiOCQWEYZzQZhqquJoOPIho3mAiYLNU1Ey4QeXzwcdiCNGCEvEwQIA&#10;Zb/uIkPPwKt3LJEyOcYEDC1OJgSDIoe8CjVbJOCx50t8xr9XgXCXsx3FDmlyAiZlcwHGTB31ankv&#10;3keNOI3EOVt8bbOq3MHGAmRWpuPARAZwz08aABrd53FZGZFSeAiskvIgC4NyJ7GhrdTNSDjQUE5O&#10;DGoaSACQyYE8MiGjJpp65jQAUTgyIaMimDJ30AEh+O+nh/vqGMhOP+InvcQA8MeBTBk76G40saAJ&#10;imD5mDzENudxPXMfzoJyYPx98ikKOP8A3bS6uNAC9yNLgTJCE76egQAoE9/DTMaVwn+YgCZc78Gm&#10;m188fGnv/hUFAsaXUS8/AkS5cwIAWNLpptOdRADw8/H/ABUh24/kS1IEicxADJB6mRM+/AniDwDA&#10;l76AEQeAv00yTJ+GnrmAefppkhEAIeTJ5a+lH4M/cTPHnQA9GkTwJ7/dtK3jQAyTxqQo47ieueDj&#10;QAraVvuJdTB/ESGgCZ0+R0kyP3ONK2Pg5aXzqcBcA0rePIniE5+D+KmcCAHudYT1zH/eJm530h24&#10;FQBMGiQ8iGt/7xTBj+kS5+RAEy3yE9c8f4iZHnJ/mJEQTjwx4/KT38/wkyMn4ieH76AHlMb9eDlq&#10;Hx8Hmp4dvg7iACX6ONPDt3EzcJAkMeDjQA8L/dpPDyZ0yTIP6imdTH9JAExv4PMUy53+/wCYoYyf&#10;3qmDcfnQA8QY7mQFyNPDJ+GmSW7mNPW9PHBwIAQ8mRPJaev1Ehj0/qfvoAet4/0kt4wX40zpp64P&#10;uXUATB5E8PJYTLcngSGMnRAgAk3J/v3E83JyPAodzHxokPW4/wCKgCZBy0YGQf1IOog4ydyMHMRI&#10;f+/kVAEwecmTgT2ncx99DR//AAamEHqKcBEyJ62Tgj+n86TgeNK337AkAIhCd/8ATUz+IoYx4E8M&#10;eoDqIAJDJj4LqJDt8EfAhox4/iW0Sb3ONBOGBjx8amW9RQx8zApg/BB1PiqgBnjzp4f6nSTI7fBG&#10;pn8n8iAJg7ehHAjzcfj/ABEHHkICNEpfnHnQAYHkHk/DUwhMF/wJkefg4+onkAPe4nhj7ibTkHvo&#10;Ae1VMuDg4wJkZMCXydRADw8nzp4ZBwf9NL/MKlwZO4gB5v409b/ImRjwcCmW0AIY0reMflp4tr9h&#10;K3yNDOgCHpwcaZHb8/OnrngOmSE/6qAFxkxpkng5iRCYEzwf9RADJMiZJzMCRB/AUMhNTJxoAZIT&#10;Tycahktef0lMUNTgMk8ChuCJ4hBxqGTJfQUEMnv/AN6oZCY8/wDeJ4hENxoARLncu41Dt408T3On&#10;5ihkJgz+ZqqcBlwTwaaGuCYP1VMITv8Af8tDSEGEfSH8NADJMhOqPy0z7ncS9y/9RM+/37SAGbmp&#10;gTIyESImUAM8diDuJXORHzE8Qnx1DGQnBy/qJYDJCYB5Ey48EaeIT6X00zcJBwdPmftoAZJb/UTP&#10;UxxnycpK340iZEFAN1OPSTPHwcBE9q+QmeP4iAIYx6nuJ63pp5PWx/TgQTjOlAPPpwWkrZI88drG&#10;lwZ/qpcaAF8/1FDJcDnUy53/AIV1MkyZLCYABcIO4tx5Pw0Zcf5SGEt20sASgtseh8RHnGfgQ15n&#10;vwfw1OUFbINB3A/BwfFR4lu5jQdwP+6VAAdwMdzAqrMBkjyK1Ezj8yBVt5a74CoAz2aDVJeD1Vp0&#10;wHp/hKkvG6YBQ3DdB3A8CuDhugLxugnA409AlgTaACBHCDvCJRpW8aoATdwiQ1D3dTBjQA8MaWBT&#10;BjT1tBODSN08MaeINPDIgoFbUMiJKHGgCGPIobgngRLdyRp4bPAgAOOXljzrTpHojwKHK5eIzbPx&#10;p5uPdiYPLTkE4SZyfrdy6jFWN2zmxBADOMSZI4HwJmYTAjmxj6afSBno25IEy4GSNaF7MYSAvBi7&#10;iUUGeuG5EhjVkI3UPd1C8cgTfOmSDTyZuJI4ZGNIg1MgUzAgAbbX0iGBQ8CAEpC+ba+kAODGnrmB&#10;MwKQmAOKYh6lDIgWTBp7gTIyL6VADgyKQo4x40YGNUE4m41ZG6D8CJN1OAYHbjUwZB/toaPIpg7n&#10;HB+ogoCQyKYMg4FDGPH8NEoFOMJlvAnrf5+YoYx8hTBj+qgBakCmaev4Ezppkg9Q8ffQAifhYEiD&#10;1AYOBLVSHn4EAPW8HAkRuNIfjsKYQn0kADdSP8NMkHg/y1MuYMl9Mk5f1EAQ/fSHnJ1Um+f4iRHH&#10;gu4CIAhkbqG4HZIphCESt6iBYB4PxEBeN1anA9NDXA1QBSSDQF4NXZw3QFw3xoApJBoa4bq4OBoO&#10;4GpxhSXA8aDxq1PG6rh4F90FkRJJJPJxJJJIASSSSAEvyBfqSAHiQplfcXpXwvmg1wkkkl9FCSSS&#10;QAkkkkAJJJJACSSSQAlpmz/mrM1cqOf+hs89EMfAo5enirUuh9426uG4zS7B5a5lJlyroipJhjbH&#10;XO7nmL5B7WgycMr6ihwr89ClcY1RqSfeRE4kljQfRRptJOQIAbSSSTScSSSeAPGTDEgBr0r8Vmnk&#10;h3GPIb0EgVZS0ts8NeAc5NYkkkkwSJKCPCkkgAuAcBRqCSGKCJNQR+mD0p/0kx8ST4eGppatWxX6&#10;yyySflC4BH3xo/UsTGYwby30zdQazqOCIWb0J7fMaRRu2LHofXtsIUUH9C/MKm+iOH08S/U/0ieg&#10;cbnjEirecOICZEBKn2fp1MXgS/D5yi7yzXpWMsbbW00CnA7WsiUE/bxDQCaTAcfBwEWGl0prdw6F&#10;0NKyqvCY0IwKxjl5I0O3fCTCtvRxz70ExhyjoizJjQ1w3wDTzMmBI1EhgnMxobVjfA5xpN3mMmBT&#10;aiaYm/ojgTk/eIf9xVbeIeNESN8DbGhwI8WRFyOPZsC+6jyrpL99KXoVXiReJJHcTcHHmUoYyQJJ&#10;IwbGbDGjlzHnVY9P/iiDRxgS3JHoeWNmMkCecM0el48Y8aZe3FEVA0YyJm53FMITANQxkTCcTiRk&#10;CO93CIPbIrh2oTdrMardxUE4BcDUPAjDhve4ESZyvGPOvtwFRSVi7PxlTJJeRNuE0ANJHOzknEvw&#10;DyouCgBY/Spjd2QPD6UyQeFNJwdsODmhFDeHxkQ9LAlacIXn5jX6nd3IkCD+lNEjSUEGJERs8aIs&#10;2eNKuH0AOz6f/lpnD6Vem8vT3YeNJ0kBSUtojg7cGeBNPJRZJkTDcZOBHFr46hQPTQd7Oq7h9Kuh&#10;GZIB5+BB3gxr4h4UD7Rvp44EXl7gYSKvNHGAiN7v30ni09ozQ0J43GYam0HN9zeWY1TpfMNPB5ar&#10;juZkE5xQcY0nI43SZF1WauMm9M09CGG7Wvwv51yxPZYNu9PBZ6qiU/tedC53H5iYPUY3hTxwGXm2&#10;K5fm45r/AE/Hw1O6yeTTJVHrIJB4CJ4mcfvpkjjGodzAuj001MUrkzl+pnTw6XLDZNBwJ+b+nTxp&#10;6V1Zu2SPUgWro2TTpqsipV5gAmksctiY0m05KHjW7gmEqmowYOPqKJP6MZR5Phaag0za/HRchHgW&#10;+rG9xZzsd3hJigUI48eeBWybSD0tr3hVP9OMJF1sRq2eGqzmMmlq+4EZAPG8CtAnkvHGTIqBKSYH&#10;HoiV5HcM5SH93QEJ2Qa8k/s2CPjVJGNbZL6fJHNmLZzwEVJrCm+ypsdt5aal9olyaitt2ZVd5XPH&#10;LPRj4EGZuBwKY4GJfRKC+DINyPIfOqHNG+omRksqZvmNIpH3A2X3OBXaTvCMy63AqqQepkRIkwx5&#10;FHrqAYqipC8HcWSuHhTLSJgP2LAYCz3ArEOJwaMaVxTHA1DJkVWntIxDTcaMMIm8eWPTiUc4+4j0&#10;vDUKSKvneCQJ4Y08Rmjx0LCdLZsX0ZFbhkWcacCtMvmGMa+agEnkvHxp6BDXjwcY8ihy9wvzSAeb&#10;k1M6GzyXjgzwKZcQ2YPMY8CYBXLZUXZk7iGkTwyd9AsMJfIobdxjT1xLGDJLcCGkeKY4Ig5Bpgsi&#10;Rr9TkabVBOJJJJACgjwr8xr9SQA5gTaUEac40ANpJJIASSSSAEkkkgBJ3eE0kgBJJL8h9OFAE0Ks&#10;TeYYFV4TemFOkceBK1T4ll+hdWcwwKY4eY1RAH/oRcY7yi8KigPEmBDcaTcffSkbccZM62b7PjbM&#10;sYbRFO5xQZWNmOPjRhvIx3QaGRIfNxxgTzyYYCZElwwJVBJ9zGCCMHMVDHcR6aTQhuNQ2Y9RWo7Q&#10;l4+NmSMeRWOk6fcmc40Slcv/AIi06m+zpa9BeP8ApqJztkKDYJPK227AggBy/LRKeStzu2cFwNrm&#10;f6lcHk4kLAd4JxEjJ0++sZqSpN5IeBsco4ObbSISS1KTMZxL3ISY1m84nD2DJy1oTiYEjHrHuQKk&#10;zD2ki0xDitjnDmMmCNDXFyAieJbuZFpH2TvMr0B7kaS8WZKP2njQGYDIHItIJI7wz2eMaz15cuYI&#10;1+gIgikNkRcDPTQhvHZIprOaOGZMcCkdw66/AMSGAEIoTiPAREiTPGPHB+mhtwbjj41Gvh18dddd&#10;B5+N25I86u0vcDVQaNyXMECmsCEZkSJnBbpr7RCQ5MHF4h7KDtyeNGcY+ODjQ0bMhiY4OBIVppWV&#10;kyC3GPkKFu9nOjTgY4VC7M3sfvpSW/8Aw0FjLtxvI8cCDOBkjzonu+7DwXkN3/FwKtP9PT2eJ9Je&#10;8Etpm5j40Ibu9TPwIweNv3E70NV6/cANvlUxgfudxM2xwDxp4Z28Y8i+t+7X3TKuCYbm74DfhqkP&#10;WeMmRaF6Rjt479xDXjMZR40qLI9Di11/mDStMx4OBE3jciDuAWSZEdZkvDwd9Vv1+cQQ29vvp62L&#10;jgTzi4HoKHxr4UBgbzTycaauEjzxpkA/jqGQZICe4k1ae0deWqVxkjIaNEXDgkZcaaln3fImSOxw&#10;OMNhZeuljtRIel7zUwRow4bjjzwan+tDvRLBxtrwT8vpqE5mnwP01mUWM2z5cHpeSyT3+ogE0bkM&#10;THAhApwQTnEiU0eN+d5if07VtHpeRfQ/3d4HHqQK0v8A0s4BnjCDmag1nhHm8DwJ9m8JBylS2J46&#10;afw10+8+XFfmmfOk3IRSJjcgIgu+ePjW6rSxR9vLLug3hAxx6ahvxjbkyJ5ofGPJxr804yZ0nx10&#10;18NQuHxMrNmPzFoUonA+/wAY+oq2OBuYYMB083b6mDvrGmeDdPfGmns5gRyQMcep01cJXLu0b0EB&#10;+WsfkDwgcl+3GMq0hvUhLnJtx+YNcdk4TF661ghx0fscqGY0q5vGYiI2J+3gW+jriUvGx20ACjgc&#10;dTgzrgqX1ZOmb28E/LV7Z7TGxshgWzeYL/EtXlvGq1dZ85el2yXzaJJ5i5mIG0HtASaiz2cUe5YD&#10;AaD+0dMvjTM4rB70dOPpku5FmM8qidOR5z3IPLXZTcL1P+IEmnU/T7J/fjeHtx8vlY09Pabkrbk6&#10;f4uRYO3qByEgI4OMa1r7SdpNrL8GTzBLGRgFWk9J/Q52W2uXrFyMfLGqe8psUbY8D/UuFuEQ2T1I&#10;NySzf/70YeMxRzZjePcj6Y1D0TVOPt1RcHH9VS4AWYLnlp6cVDubIG8/ieCBDXlWSkLnczPhDMTl&#10;jXLu2jbpJaVG+lUd2aPXgtNsIWRXUOInOaYntw9Yx6FtPJOw5Li6K57nurzleMyNhnjcgL8Na04q&#10;h7bYuZlKtC7pj89b8Ok5DNWQJlPnwr1reWzK7gDg7q6ZH2ZR8pqSecs0ZueOO6tU2Ns6cjmN6pD2&#10;2QxFLb8caMVpUDaZTHIC5APyuBVVwQkDI8cHO6Y1al21uBca1S88bP5i+s6YbvszYauE4ZuXI8cH&#10;Gslo+m6nlpO1QsbcHmOckECuziuByrJA+3x0QWoQYkO3O2P2jQqfot6zlwJq5+6kLaGTvrqiqKkk&#10;snocEDC1eHq6Xgj7xFxnJ3FT1O5wP5qVuybi6YkyNxU78c1ZswXGvmWvAsyYlTO5IBzlVVmnbP6f&#10;pRs2fT6pAdXTHdx4/wBlco7XKkkrmbH7KPo6tsiZqR5MY3O4RguG+H3Flc8ZkbEwWLcfxU6FCUpt&#10;gbRaqXrR629jZnt3C6njjQ2aD9tPeAUkZC8tU9nMCMLGDjVklbh7cvQAuG/OtRwOcbA3qCbP5dud&#10;+50rffwIbVmzeYsJcDHphJqD/wC5DZWN7LSANHpm5tzvrZpXtAlzkoO1QbwkOS3uLH02nIrel5s8&#10;yBYlJAPy1DZ0+9M5A2j0412A8qx6wbHDLQCbwE5hB9CBc3ziXud5OaCalJGTqJKXN8wRQVWcStkz&#10;mNlse5APmKZMJpebAVqldHtreCM5SRkRhnT8pYPfaQFJb8pW3H6BsrG5ctgBZ3cZOYrsSj9zHjMf&#10;IPpeONWpxUjKWtscGnGTl9xZjOK8czIVmwIdxG80YWqj64cyeY422pGrU4qQjlkeNzdHvBbtv/Cq&#10;HJ3j2WlvNgCIHqObXGiTicEMTHzI0OA3LY2OXPKnkcBjibxty3NPrqq7eJGOW1G+gYe0RkKUhCDV&#10;Pb1ARn7Y2PrD5ZFp2zsbl/Tj6CZAt7wUpbhePAst0LdsWDt05jZjcuSYNXH1EYbj7KJejtE+Gulp&#10;eSQyEb6CWsbkfxVzfOHBJrMTxxg1ruoMauR3hZcB1JjbA6huoNGJPL5tPnNltKiuI+np8C37YWzk&#10;FNsj9pAEOYPOXdFjwQLopmOyM8YbQ7nlpD7VNGbxxPWGzObS3cQuWNu5zLmdZi3peXBJec3SBH0x&#10;d9d4bTJgOOmMcf0vnXJcvZjeDPvJxN+kkwrhKP6hcNndcdlNjs4GIiNSaoxi40SmlQSWCYsXLbei&#10;R2rjm7kgvLN5HK5T2scLn2gPKGNMzCTjDf3YFuAZeX34IFp0KHHoRs3o+QziQ4zWiXC6hCi7/lRL&#10;E9qmx/c5tuEtmomcbzS3a7gyLDZftsnVPNrMtOUelbt/6kSbzydPHPbDw9w5PLIuem4aqVYt4+hL&#10;QO89XutKYc7+Zjot9XeR54FVa4rR68Fv78//ANLDW8TjbRP4KcfSr+zEulIQvg91cE1BMBvHJzG0&#10;09HVt22Ce3tkNm4KZzj+LdQepJ4PXgbAt/VTLh5gHoqkzghODzFskQy3uRq1N2Y7Z44P01T5fk41&#10;tlF1IykMxAZyxETS6qByAOzkbmMeM2nB01sGyuRymOdMTPD6LfVIiW0iYS6cWOyro2w+Z5OP4Sz2&#10;XkFAT79kXPu+0qrNTGOrbYaRUFUMq2rQAYz22XKGq3tglcplU67NYPrlvmLK3hHO+/1b1FfP+Fcx&#10;3Y7m/cj5hFmISqM2Pv8Ao8P5ToHP6lXY3fzCb7tBk5kdrTUOsKs3ZtuweMnMWeknm5jsx8fUuKtz&#10;Rx+ddOlBzDnGqbP3GN6c0eppWlpEwqDuB47qz2i5G9jlL40ZxNw9QhP5VapHJy7kdzGC2G7buF7/&#10;AMqH90aaROJfLpOMEEZ94N1PnS7UbBHjgOIdzze4qTbx5+X5aZIzGYdnmR3f21OAYJUD1yTIfIPq&#10;J5nUhIyYP7tPU3sfmz9sBzHpwELp3fAiVQSdkwmwAsz3IBi6aouSLDEweDMMDbVHcUyR0+ygvxx3&#10;dTlrMW8wcwE1tSMhdQfyK1TSaOXIwBDp29X9tRlhcHFWOYB7mzBbtqydqDYNs57f0u+slk+8ub8F&#10;/wDE99MzAjZtox6h/hptIXGwXJc8ZAjv8vSJ86Q5g9lowGCC38RQ6HmDlhYgMx0SF5hVoW2STk7O&#10;YmgPbju6drwIftB/UM92ibbHMcu3NsxE3MRZXTbdzMmxwuX1uMipMwcEMTH9VMs5w9C2yIpEXWh6&#10;aE3Mh4An0Rl/b/ZV8pvapKWwztgyrWcWvaXJeBZjL5fv+s5fCx/F8HiTI9ylr3eTA3jdy6Y+5Gi5&#10;XmHw6o2uVpId2lTOmwXIyapCWrHGsH3N6Ynl/ERge1i9rOZG1wdO1kVwHWlOORgj1b3TQlNfbP1T&#10;b2ytt6Tm2gb9MglcByudOR7mE+TqEWtS+cSF5Kbxnwrw+n4ENb0+Sce0/d2v86N3zA7Rj802duYG&#10;3tL7IRQ5PszZOb8cB+XzCK+Vo3mJiA0Mlq0P5EYbyd6wZbtYyE5aTTafkof/AATph+PWPn+kocv9&#10;XuYtt+DJ31sJOYS0ulpezI2JejYivEFat+P5lp2+OWbayHdb/UtrL6L6cg/VBwVL/VrHIXO+OfaI&#10;+nc4FCeSOYmvwB6fwl11VGcllzdJ8NVu42j9mCC4bqWu5gR6st7hppmtVtrMro+j5szHejO6HB1F&#10;aq8qwj9tZZgFjGL88a1SaN8FjpwE6az0lL6e7MwC80hCJLsMphb+80uqs4nZ7G50aY7+5OUkd257&#10;6tU8mFcOSbhBdIG7b5S66l8nbBc7tvwh2+Y5KjzMcgZj1nwieWQn+FWuhNIkTXKOOaolcpkhMEdp&#10;wYfmiyIC32qSVsPdo2NyDzF3ISi5DNWxzRyprZ6d1YbtA2T0PGQEAWO7nJ5WTAokoUvbZH4+Ic7J&#10;t8uOYbNKopx+MEAT7vu/+8qytxOG3aRzB6hdNTKk2fspbMcbM9wI1SRy8jmbY41bChRbbFiX5O1J&#10;1dQbdzNXoGbYHtJCiXbE4ocjDj1Ajtftm8xcQ7M5o5lsxBu3TXcjivBwNmO/nK4N0xj406akehKq&#10;jN5hLyTVzyN3g0rfuJmV0WPeX0Zj6JPzobPHk+qGp3zmD2OWN/31cJfOGTOSgjcntwEKW2NJoJy+&#10;UnJ5doQQcA0emG0ySyR6cMBxOHN3l9yBcozDbQybNjwMD57SqtP0eRgPfJkApHTj4q00JUruCrz0&#10;IJ6wkuZy72kAiR/VwQIxI9vkpc5zAEPS5girzZ7LJNZjjeWt1bl0xowznElczHdggKSMfTFwK3aC&#10;1J3s822NgucYTis+YRYPPPWg7SmL6OWseXpXCrnWuJhMXg7NgTcPKH41SSS8jBtucANYmqk7J862&#10;o66JtcnTl7ZeAz7r5vAuD9vFedpOd2vl0+Z766EkbMls94Gta1O+uIdoDd7BNjxmB+qonVW1kTpt&#10;pSW9P4x7zGxKOAnLVbcEHvOODTWwSuR1ZPmWBsAriD4S2ai/UnrSfNt5gALB5hSpHWqjdx5G56qj&#10;E9ndFzaqntlmD/QtyHQdTs3uQH/yP/IunKT2RzbZcM4Xmo1cWtQfnI9Vm0SQ08M8BjiI6tFVt27Y&#10;v4T4h/0x6k9vhJDJQOTPhOHJBCEQZFqlH7YG07HgcsdG1zB9z9leWs8qTt56ezphVbb1xMZC5Brr&#10;T+ySe58RtIm2dw9tqsryUy2U7/A+uBHy15g7XKsc1I9BHHqRk5f7azf/AImPZw2PG5Pb+GiUrqSX&#10;Bcyo0epAMvVUb0CXfTWdFUf6ob37OTWfTi6PdxXRthccazeh5OyjbHwcflrvyabcKdn2zE4YH25u&#10;ngrW7Dzmgwd3/SuD5PL9zvhbacHMIsWEltsiwzEJatsiw6Q2ZvJLTZL0DH20mmNWrbJtErmTy4Bo&#10;5VuYR+X41idBk3adMY4NR15f+lepU42fyWsJDZf6gbV0gxd8yizVqtz4j5k3NVuLPHnYfUExf1Ox&#10;czh9bZOHXML3417ATzaZLm1MHeQacdoovyLzZ24bC51GNjMpJKtzljcu7DH1o/iLooc0ZGocGMFu&#10;AYhCbeM8feiQ56pMSxfxj4X2lRzTtsqwdVNt5gBcj0rdvvrAaHnHZU/A8csbm5luW/fXRVQDkob8&#10;YTlHAPSH+3xKq0/R7KB6+nDzTCMRS2/k4VbCmqjKrLXQqu2aRVG2ifT6U9lSpiUhiC5hRZP2Vx//&#10;AMI6jcvcbkHMLqE7kCtUn2sEM5AwjOIm+FukIImDBAukCbYKTgIBtBaJAPl6ka2oUJvcWRdE1m4G&#10;BkZSFkBsz5LcX7ceBEqfmG8tr0DH4qAy+sKUmTY9k5Rx9MncWqSOT2SADAikaZLWlLuYxvmGkR04&#10;/kjVDpPZH2Px3XBh6tsfJXcn2fbNvvIBEjHzCLH68nBGA8cfs5idMXgWW5MszaDz9rCk585nR3j/&#10;AE4B8whFidSPGUd+yD/AuqK4riSy2/BG+3yC1y1xzPKoG5I+NY+8F00+hx+jQtlbeUv5tjnB7bYf&#10;+8K6WqysBuRgDJ5Vu8F0Qhk7+D3VxDTbwYZiCN5weWvSai6woKdtgPJkcTd0PSHq5MH+FadLarCt&#10;JMb149MywTIFuMYrVwnfV8pvaJQ8FgMb51jGLmCFkx+8uG9qG0Akymz5szfXIB9QRcixlvUhIMgT&#10;lJAPmKJMJTe4aiJv1D2YcSuXT5tonE8ZE6g1ns82VyW4eCAFsJBftqk+rPWmMh2HcefwMC6WI85+&#10;v8NZeTwyltByVWnMc82FyGNsfAARIBi/bXItebD3MkHvgdMN1ehA6skrYZ4JxNRN47vLIsx2svJd&#10;Pmx2DZ8IkBOYQfcWZ6sar+wRRVuLM49W+jx9tAfmngnEbfUG2uq0+sZtkl3Z27bjbeuLRR+DAuJ5&#10;eSbU9OgRy0/tV3TtIlMCEjcsQvz7xG46hF0OThY9UXbNpGT6lqPzGqyeVymfWDQcCeqWk5cwGBzf&#10;EPqDWVSerG1GTrG5u2SC1Bq7fage0KowGgBbl7MXLXj0LlnILyiGLkbB6PNzWP6D+v8AlFtEeT6p&#10;JLKgxgubv1PGudfsfNu0QQWF3sTs6MeNzaHB5njUOYN2wbDmAFwwy6Y/BHGvTU3KPJcn9pbYYPNC&#10;dgyXdrFveOYrJsHmjlnOjmj6jUv7CmVZRbl49PBH09W2rJs/l7KVNjtjaj14rXO2hCe8GJHWE6YS&#10;6eOYDlxvCi3bwKHI3E6f/wBVOeMmorUzeS5huO8nESBmL9/y1SagqAjOdb5Act4grhPAou6WvKS8&#10;GRm9OEOpGNB/tI5jcgwcDct3V9xAZhMHLx7jv3I3Gr8ih1o4I2IeCWgtwE5a1EEV1R1FXG2xtWzJ&#10;izbMbZm5REJcLkPGsTqyRzKW60enG4daiD03s/cyqw5eHuW9W2PufMrJXlQDnbkAW3TFzO58yNry&#10;wc+3cMlcN3pr7yMGj00yzuBc4I+Mi3in5H9px7s2BbatyiGP51Tx02ybTY4Xh7kDctshBiTkuJxM&#10;3jmPg00el9HtrgI3OpG46aJU/IxvCHwacA1apw4bNhnsg5YrYye+kucfqgp9QDIw3EJvaLYrtvyF&#10;T5hUD15fcwfSXVFF7Kxuac3l5qPXAikITwQLB5PJ227TV45OLAMumPxoQ61tf5SG4zEmiOzq6ayu&#10;rJpvLnBAfIr5OJhZHej1IyLH3jgcBDwd9DnD0lwHPMEuAEPGrU4lb1gy3m/rE6aquz+XjM93lyC5&#10;APprfpwzezVtggOIcFq4QngX0aYP249jHu0a06Rzgdy8Y/LLpqnuKTJBxvhY+WRd7erX6v8AJY6c&#10;fTuoQaLjSbD/AMS/LnVK2z6m44/l9Pz+oZtZYAK4jIuzK02NyWmKUYwRgK8mbi0LUKunNlcjpxhv&#10;z8LETMIy7sNZLt02qSlnKTwWCk1dMmTuLM+1tCpxxPtUpcjbccANHlafjXOriXuXjk8C7YouvJLP&#10;hncmOJuYfmqnzyl2VQzE9nT+J3MCKWxtse5Jzs/aDbMmMEFocHMUJ4MZtx+JqLoQexN7OCXgg0G+&#10;kqTVFBuZa5OGOVFvdMa4bVWq26fnJzJpuBu2cAxn+IobwG8vcYeMiMVXKHLZsCA3mqqzAns547+d&#10;UoV8PtFGe1pMMBMHfJzFSTgHFwKYNoQxMcaIjlZOBdyjVUZWnAZgOlgBwcat8nHjJe7g0BG3Vql4&#10;yR6PcTHFiUGhEcObYIL+TpolL3mByCOO7jGXmJlnS7mMeMICkgVwoOh3s+JNYw8DMV0hPkWLNdYk&#10;uQTK4qQb8gIA6fme+slqCXjgbY4DolOB3nOODUVVmjdzu2fguqPGQqunrHOdaARyskeeBGGdxsTA&#10;ZTGbjc3INDlpluMm+7ybzV03dE0HV0n2JzGpJKxmukOAnLH7kCyWsNl82kg8cYLcBOWRdFbK/WEb&#10;M3rFs8Yi3IekMl2xHAH/ABrTtuG0iS1JKQP2z65bLbbNutB9RZnqzIRnWeUOp8xZ547m2DfgjPn6&#10;ZO4oe76nIRieSOyTH5iAjcYCYO4nJe4ickJEcY21m/kHzEHmDMkA8fLg5aJN3g+OPgJzFDt3nPlw&#10;DT0uPp3J6l+z+Qv5sd/NdTd7W7D7mOPxL1QbuCbyAMHU6a8wfU7GOOYzXGfJuorY/Gbur0yqi22H&#10;vkHAS0K5866fokg7/DlkqhwykMhfGjBzBaf7a512kTwdKjpyBsDeI3At2ufXWhVRWkuqQfZrN9cM&#10;ztFITxwI99n5cZkAJjtSG3oRLhSqJyau2fEpas45I8csGQIIz8zS1VidYbK3MybHC2fbxcKK4Pvr&#10;qj1hKLcyd6+nAQC3W0udZHVHYkhPMngLkd3TWLNT1KrF/ECdw45rSk3NNzo7B4DO30lT5g3skswH&#10;5a1TaZNHtQzZ9NY9S4LU9xZW4bkjcpCHbW58RbTUWS5gbY4+Dy13V6k+zNtMu1Z8/BcgZ6Tb51wr&#10;K7Zh4Deb+4vSb1R9ojJtITyoJ7kd0rkgy+StTGJtH02ds7wG8wWIIOBHhuLNgyz2VzRlMh3mZ94D&#10;01am7jkQQLVMRyDB6spOo20+7eCAWNwW5bF7niWtN3G8smLxye3/AL4Vat3xucd+3BatkWP7ZKTn&#10;UY2LxmcRIG/LGp+33BN5zr6wlaTGfTYDN5py9vyx+fH8q4VnBByGYvm0B8g/516fM9g7acS7G8fa&#10;xNUncXLteeqfU81e3mzHmaVwZViuyaozbGD+tSc00XtEm0HOPcuF6iPVhUn9Uvm3LjIVGKw9VOtK&#10;JZMZlpEgu9LPgWS1BL6jbNvaWJRwE1dUSd6ziSR16WgEk0csx3oOppaix+oJo5jJn6iMTSaPYCHj&#10;sZFQ3kwvZ1agQ51pDeeBDeAiRHGMnudNPXBwJ9wB6Tyvf3Nnl/EQdwzHvJ+pAkN4S5kTxM9hTgd1&#10;eqG47BbTydueSMVu34440yzmjaWz59J4Jr7K8LdJb8aodBzjdqHqNnGDOQrYoyIxQ9Fkgeyp+5Pb&#10;jIXlkSn90f2jop5sz7Sl15gco7gunkgVPeVQyoZkdnGARHV0S0iYbWJS2lJwhAUcDMWmuCa8qjti&#10;YnNGe5GTmI0S1brGH3eD1SbVHr8t7fi6hdREnG2h62kr5g2098tXFhoyNjZFW3jzH8i00zXBcWSV&#10;3HjnGhsweDjcnj5aAjnBQjPBB1ENuY1E8nGnk0JGRXWRkGZyCC/budRUPgIdEpW8sk+oo3JHpPVz&#10;1O9m8lms2OaM4hxtxdQsGM/yQrszbZTcpZtpU8gY6w3XlLxt2Z7QHMtegjDySaRF6TD24S6pKGfR&#10;uT60rFp/HgUM3l+I3p5Hzm1Spu4bZL9pAn7YDbsoQ4CaZLouP6apNaTBkzI+jDabwD1NLnLkuV7W&#10;JsEoH5vw1fKsrRy5pQ8yMxEONwXTcl76f6lir3KCIMV5LyVnKTzVgfeHTP4XcgXB9eVJ2DVcqmV/&#10;OQQikXe3q11xSknlJ9/nm7xjulINzwR4/CuJ/WwlcpjsTJhwb2VISmptdG0Iclytw5T29Tks9m3a&#10;sXX5i5+Wn1JMd8ZAD3BrORtfTj/oXX43bRos55/dI/pjiWwbIpoJjP5Yc3BAYayA8GAi0SR+lnL2&#10;+8xmxm6Y1+Msu2K1f1NPA2eX3VS7PynvLSrWyyC775+WrhKWeLVj04F5zbL/AFlJiwkzIM1ZFPB/&#10;ZyLQtp+3CezeVAYy1lugScwlzPGv4Vyn7Ncz6x1j8foacHGzXe1108PA/rz97YHSWLf/ALDoOu6g&#10;HMRHcttQIFxZ6x9Pkmsp3yDgGrjJKxct23ZcYEZnQu1aRnUGljGIhF1XL0BuBmxeLT5X6aaf26nM&#10;596slEkL/QeTbmC1kQf0RopOhxwODf0oMP8A8V/Zie3pqfyjL7pY/S2vWIFDGz1EyN5gVjbuBxqf&#10;XVqz8hJmSyPBGjEnp/tIlmBDRkHbSuECPHfSD6PPJXgJgUNuzskTPamCwlcxkx99ABhwzwDxx9RV&#10;XdyQExq+N5xebYDIO4IMJFX2hZWyOCRqG8cYxq1Wx8aZcMxxkxwJPWjB6l6HezgZ42wLlsVxCJhT&#10;z1gQ0BgW11psPn9OycZ4nnGQo/kwLqKsNlcpriXb/LQczlkXneT5+bAyFbY2tH1D0KFyN1MDqFyP&#10;e/KeP1skCmNvGunq/wBgE1lrg8AWRcC56mEiey1zZMAo413WNz0XIq01XI01OLmYxsZtbAM4zpoT&#10;lHpezI5Jg5cC+3NOHK5NA09HpJArOFy9NfQ49SfWG0gN5mOAmNRnk1IaP+n+lWNts+mUXp/piD6c&#10;KdmFEOm+eEKVpNh6N7+niP6GX9ArTNoNzZg76ThmSBxgX43buWxMaJakZLyr1IvJGW+REpe8skzp&#10;mVjxkTMwHZJjXy4WJ5MNTBAgO8EjJkU1mzIYiLs24wkX3V3gT3ENwzJGPImWjMsCuzhwPuIaQg4C&#10;I8R1BDZy8kDnGtglcwHHkVDl4xm4ESg9xNvH0l8IzHGhryV6SZlc47kfGrgMl6/AnUkVJhswZ2SK&#10;azJg40RqTITAqq3cYyIKDQmaJbwNAWZNNTCOEAGBkx5EvfUOBx308MiAHtRLGm18/IgCYMhI0SGQ&#10;iAj9xEm5MfzoAMQKZc/Ig4yYBqZcx540APXE8odzAnv9kQBOXzc0/pqH6eupnHkQA8PwJ62mW6eH&#10;/wDCIJz6XyMmomfT0ElQBM1P+ol8/AmR8tfSnAldTPxp5M6kaVzH+IgoHhj/ACJEuRjz8CSZtFt4&#10;EAImT/ppcfAmeolc00ATBk/DT38NQ+AmOPUUz/dxBOMxpm2pltM28fAgoEMiZITHxr6Ufp4/4iAG&#10;tO2vzj40iZL8CRPAgB7U8hIY8eTmL96Xvp0dtADPvp7jJjX0vnjJn07iAHrnc7ibUfH3EhkwWPH0&#10;0ATOAeOD6Se/WUMfg76eGTuKcBe+lb1MiQ7f7aeuEj66oAXAP+GkNLS/USGPUwIAmDT3GPzEzbGp&#10;g0ATB/hJ7B3Ey3yCyKZ8n4aCcZ9/ueYpgxpnqZEuNADxCePUjTw0z1E8O35+Ty0ATLY7eCD8RTCZ&#10;8l+4oYyfxE8Pl4EAPET0CZH0MHU5aeJ/eIAJDzkTw+X9RMjJgJg5aXVz+agAlc7/AHBp4f8Ad/vq&#10;GMmBTLnIQAh3FMHnJkUO3pp4gx3EAPXMHB5umkMeP5/hpDHj4P8AvTI/30ATIOgkMY7n+YkO3Anh&#10;kQA8MeMaJDITX+Iho/c1LimD9z9NABhupg84/cUMXN/FUwZMZMcfU1UAEh++nh5PifETI7ncSHb7&#10;nwkAK2Tg7iWnGRPEINK3jyRnuRoAVzTycfxeBPcFjH5qZGTT/wAxTB5ONAExvb/Y6aJN8mSNDR9f&#10;Hx2kSGPyfw0AEm/LyKZwZ9Lm6ahjtwEwcxTBk0/fVAD2pa/CT3v/AKnzpkY08MePjQThIY/4iMD/&#10;AH7XMQGBHh3OOAFzzEAGLf8Asaet4+hzFDxjUwf4qAFpwZ1MGNM6v0409c/DuIAmDIRIdzjTPvx+&#10;Unv96SAHh8zJqJ4edM3ORBGpgx488CAHvT0E8P30z58HfT3GgB4hCXEyTmYErhEiIAZIT+GofAPA&#10;pkah8HXQAyS530yQnfTxCeBMkuQIAZt/AQ1wRSFHITBwIAZIT+GmXBBwcf6aRCDgv9NM3MHlfiKc&#10;CGT66h3NRPakBPfQ0hEFAyQihkJjGniE8fT01DIT4/VQAiE/Ig5Cav8A0lMck58F9DbngQAzqRky&#10;JkZPAl/EUMluD+8U4CuaePvqGS3wJ4mS/j/UUMhMF+P+IgBm5gIlcHB/6SZ4CH+GkMg0AK4O5n04&#10;EyTPkS+RM3MflJYCJzMah3C/tp7j6HLS9yBAEOPlplx4IwfTTw//AE0oEFAN6oP4iQx4Pw09px5E&#10;8PloAh6nHAkQeAf+WkTPk76eGTud/wCKgnGXHuJm3qZFMtjgHg5iZIPUzoAh/wCYmXH6mlzE8Pl4&#10;ID50yf8A3bQAHeczBAhpPf6mkiRCePykNcExkzn5YkAQ3Gfr5EHINGSf5SDOBj76AAJBj/YQ14NH&#10;nBCRkzoOQeD8NBQASeOPpoC8twX4FZHA0BJn+dAFPmA9NVVwNXx4NVVwPARBOUkjdB3jdXYjdB3D&#10;fAmAUNw3UMg1ZHDdByDQANwJ4Y08pkCAGRjUwY0zApCoAlW19L5GvpBOR41D4FMjUONBQPXEhqGN&#10;PcaAJjNPEzkQ1IZEAHhvMCJEJ31VRkUwbhOvAMOHhI0yR4hu8KGQiLwCQ5gRLfMfGgNxIaSAe40z&#10;bUMZESgU5QDSDTI26JESGNADOBPDTybSxh8kTPUUhQ0wBJxQ40saBZMxpY1DSQBMxp4ZFDGpgxqg&#10;nJgyKYNMjGpgx4EATIESHnUMamDyKgCYO4pg/wDfzqKnOogAw3RJuPuR/poO3IPuIkMg+BTgEh51&#10;MH/eKGMamEcd+DgU5QPcCQ3ih+4lcwKgAk3caimEJ+dDWZO5y0S3jU8tADI3CVwcCRB/hwdRM8CA&#10;CW8d/wAxPD99B2/jT1wn7anGDxBj10y49xPXO/B+mkQePJAgAbjTJMnAphLXAodscCAFbweUlcx/&#10;DTNvAP8Au09qQfhoARP7xByN8GdHrg+CBDbnjQABeN1W3jNWpw4Q1wQcd/AgCkvBkQFwrg4H3ENI&#10;zxoApLgaAuG6uxJeg7hmgWUkg1G9Po/oVhcN1DIzX3TUASkpe7JqMS/ejfH+J+aBlJJJMEiSSSQA&#10;kkkkAJJJShiXzUcpNhFSUog1FRpqDU1iSSSX0SJJJJACSSSQAk80NaJ6I0ykgC9vJ5jbqixx4vSn&#10;oy+n0phJSmstmPsP30KS3UVOL9a+0SgeImoxYE9B6MSluBpXpeA6nQEpJwg0sCpIj5hhxJRQ4V9w&#10;enCkQmJKHeA0kkkmiSylmG8M7UfTVaSSS1Kr8RznWCSSSTBIkkk5AgBtJPNfQOImdfhwYEAfXpMR&#10;NIrKpS4flwC9C2dvsrI3b3nAMizpmYiw/DgZrp46/wADUh42VN19hgfp9CdDF6eFbVM6MbR5Aqtl&#10;pQbcaRpmks0LPUrltKKaH+mBRWpsEauQ6fK6JgCFXMWxqdRjvQBx/wDxY19bl4iPDRj9NB3quUxt&#10;izKVEG59MEf9KtLiROG5MBgKZ6JDA7g9EYw/+HMTly1aCHpcBmj8kShN48ZEZ9NOFEvzsuymibyY&#10;8HjGBMs2+mpg84/cRJu3wKMUU8Y8DlWp4zJ2dj7iTxnpHjUNxUA4G1lNAoY8hEeHnGdVyONE2JFQ&#10;7T2eIhALjSgTxMiVtN8T8hJnrJl43wET8n+8YI0XqSX2SZOBK84p8kp6UCSbVZGW+VzSzx8Cvbxm&#10;Iw7wT5FjI1d5XOLI8EazHoLEvHXDdIjfTxow3GNyTAmXkrchSgGSDwNkHG38aJDGmbeBMAUvGMLn&#10;GrVOG7bnB4CIDu6PW8bbAgAORvgzqG3H40elcvIZEnDMcHGk3iKQa3l47f1EHmDcUCuFscY86DzB&#10;neGhAUmfO2mPPAhBGhIFdByskBEYJL7w+QqNJHgKM4HLCxq0jZjC3wRgzrbKToPtIeNtxj5ie2gU&#10;uJm2BBH96HzBqLrtWtrPlBgYGBDEWgj2eFjbXoE6SR2RgjgRKXuHLPPBwcoi+68ev8z5QUr7MFgz&#10;oizleAmdWohPyIkzINfNdTUQgpJJXqe4j2mEatUwlenkVVnjOyNN7g+morbeTleX44ENJJ1fKbJg&#10;yQdTpqY4ZjCTH5i/Qigp47kbbdjfhqkzSVkgW2DZ75wKHUEjHbvQfTINflLgck57HcgJnWqS+Tjc&#10;jxwIC8leMiu1Lj7iofr4kJT3kvI2IqI8g9oW71BKyBH7iy2ZMRlg/p76alw/VJWvSPCn27yOBF5Z&#10;LCPC2e+vqd0w9YE1g/0JejlasrZqadLVbixwM3Vka5x41mJI8Csskm9vLGo5cPb8eAEzbWlicN8Y&#10;8CpjkEY1orgmMeNAn425h41PDd6Ba8pjF/G3jxQq7FrxyVuIMf8A9BUZ56MBEPW1rEU33/AxdMk6&#10;NtmkyydXPQ8bm1ICqgvIMBVNlvp1hL4mTWMJvT6PSviVVtHTH6yEk6mWl5yugqPk43L0EEYFzZLH&#10;hGx/RFAuk6LnF6wZYHMKW/wLuX6iHtQcf1tk6aqtWTDthsB5Y1x6RFaqoZ45j7hFapPR4zS59H3L&#10;XLX5hTemVHNXJwrWyDmO3jRhu3JGNMzBmRm9OGNEpePHYjg410JxTxbvjUMg7KPOOYofHkTBQyQY&#10;7eOBTN3vDxpkY8ZFdpe3ZbsfAs15YAXDge7WTcarbcY4/holMMnyID1ccCfSTjzxuONVVw3VqcOC&#10;GQ0g8aO0BXDjwImwju5I/wBRfLhumR6Kp8fYfaAmRpu3GgxzonA4JwR6kChHb4M/cX5V958BqfB6&#10;cK/LaeGNO11Fj3GntSBJQyEX5AJb4odzGmcaeGPGgBETNzAjzeVkjTJJOgAPjRgedM9nkgUxvkQf&#10;LyGRumeBWQY++hrwaWNALjOokcCJr5tjjGm6aiwSnMCSRB4V+ycbSTka+PR6P6UwoPxJJfmBBOfq&#10;SSSAEkkkgBJJJIASSSSAEkkkgBJJJIASliPHBwelRF9+hfNRySzN5uS5nV7l9YOQjwR8CyUSMNx4&#10;xrOenQuS8uziaYyZEek+7R5zcCz0bckCPM5oSDIoXFgYmAx7zkUO4QJMamN9bPAphLUeRFwsmDmm&#10;nk4ESbuCG4z51T29xsTOrI3HeHjgVAFwmlSDMMGDTjGpnamNtjv50NZsyOR47CmElYjDswAtmU9x&#10;ZvENw408EfARAZe4IzJn4Ee3dzGTc4wZxp5xKxx5PhJ15OAXjds84FSSTB6wc4L6MDIVsT3EpwTf&#10;M/fThYu0CRjxwKkzBxvOTvqYQhAjwIP76WA+OX6edLd7yMS8gzZzJgjgcBMih8WjCINvgyJnd1Ld&#10;j08cCaaHHcR7QJja4JE3bgceeDjUojcdvHzENeEHATIs/Tis18fAoIjiY99EZXMMBMh+Yg5SaaiS&#10;8WAnuKuhVWpO55e3hPHxoa8GSAeODTT7iPGPHGmHmdvk41mI0+4Aa4cY+BByZM/fTzwZEI9O8cca&#10;2UJAdJ40faOxxjVb9GcatTPd4G6+zPDwIrgwQFnPBwEQ4ABwXo4+Ailgd+z4O4k4Z2hgj7hFk6a6&#10;6eOgESMY4B5eBOjISDi4Ehg00hj7i++IA1+PGXIk3eYOdpqWRwNDoyDjyRqrT26eGvCID2+byokD&#10;jATDGq0SDdiZFMblx8aOj00+77h920GY9H5CL8HbKPHHxp7dxxj5yHEHh4knTw1/j7SK8IN/GmiO&#10;7PHqQKGdvaz9xIgLo/fTNNNPZ46+wfdslql83wDxx6kCZmhW5c8GmqewcECNNPPThGl6QdNHff8A&#10;xIQu4eEFk7iZduMQ8ECYkds3HwJTRvZLk4FVorS3Rf8AEpGmxNP3xo+zmg4yayqhHYwjyJlu5Hcx&#10;r9tiWePjoV3F73cZiZEOnkjHbvQKI3iwKaR3jHgjUWmjVs0101Ar8FwXAkRwSOxjTo092eS3jjV+&#10;mpE8HCmJICY4FcO1CRt8ffVIbj1EfO2HAPIZLlJVrrwlqQ83cbwPGjDeYEDYx8CqrcePPAZGG7gd&#10;vAZZT06H0vbOvBwEwWBKY8qDUvcxYpNGZIHGODgR2X7zGNCsYlXgxZYk1RnPBzIu7Rn5iU0eNmZM&#10;fMjGsxcaPw0phMBxj59zzFplBcG80HAXHzIE9MKkJB8nTVDbk08fcTxPBzIFOMPWJ5tcn1BuTy1t&#10;uswMPTHd5MCpI/XAn0nen7Y9odXdQfB+zDGmWc0kppK+M8OIbofLXItWUmR/MTmv/EuLUQ7y2GN1&#10;rjpCcetJWDxz2k2tMw8oYxi/xkWY1BtgnU4mO/uTivEFa0+5AsNmHaIfZjacCmM5fp4I1qbI+82C&#10;uKsczIjHG+ESBuIQxjF3EyNxv4zxvJrbgGLqqnyPZ/MZxfjCcWAeqj00JIY7DZnd9nFzPGZI/phe&#10;KV3HOQOnbW/bI5fIWc+YuZwcWAfmrnuTtyNh44+p01am80wEBB3+Uim0/R6fTCrNnVSMnwTfdW5e&#10;Zxwfurmmg6PpiOvQXjiHLGer/wDTUaw2VzQkdiCPg5VsS7k2V7A5S8bSo01+9cwg7vAFYnRKhH5p&#10;VbYs6EeTCgplJXzZsdozuapFyLWjyUs/Zpa+uGccy2rJtgmlHuWz6SSoG7xs9XeRcGOBcN9sEczE&#10;AYD5yaWpkgSYWMSwRSq0TiTkNPn0ygfaLfmOVzrUhCPJieOPqFXQlaOCMydghfcvmIP9n2zmXYzH&#10;+n41qJ2gpKHT8jFA2faG8Rk6i0JnOBypseCwIkZOXpIOOVjZkwR6iuEv2b1HVQ/6qlRSQXbSc5yv&#10;MH3mbt3j1/fj5kA0elbccY3zzcSkgHyyWuNdFDoeS0BTj5nUOo9eF5a6EcTQdH7MZHGFi1GF4LT0&#10;scceNRTJrV9sTc2qxZ5OzCaPY7+M5RpN55ZHgsJ7ahOO1Ztog3eDl21fKPpOQhkr5/NQOiOrXszY&#10;f8xVp37VjAu2RmV1IyZ6znUj8tWqRkHUMxPG8OJuHmE/0rARtymc62nARadS7iyS8EFy3y0bI6+0&#10;uFcElLwllsC3APlk8aodQSeXM2wIA3XBifuIl2W5uHeG1I/3EiOGzbWj4+mln6NCb0XMZbTjGZP3&#10;zVmHptutH+yqfNJgOMmO/k/fRKn3DafExzJ9bC35Y/c91IlLjckOYOm16an83cGB6Rs5tNRY2YLd&#10;u0MY+/HGts7HnUhlzGCasXTd1d6vBBArV6pdNuTVWA0ALgWYrn43iXdW2TZmynbnGbeiGJzLX+FZ&#10;czJtjNj/AJQdtKPMGrHjl4PGEAhtR/2lUOTzCXBJeg41vG0zZG5Zy2a4wW4G/L764VcPCbzZgP8A&#10;hrUhOVJEpfadOUvOCOZjev3LnMIVdmUfUD1yyvPwWwjFbH4415jyuqHLZzZjBnW5Dqyq6kIBgG78&#10;MYlpTO0XFq24VITnQHuBu6Y1ldJydy8lwHhnwh3C2rZVZK42d1hAI5pkxKS3+2qSzo9tBLjvHM11&#10;hi0xjWbCqq75DeLeHMtmN4J87fSudxTBzBsFkdyb2h6QqzEk8IZtgRin5W9qd6xZswCH0tXxqw/Q&#10;84cOTEwQAKSO1dt/4lsFJt3rOU745Bb6Y7vcVqoeYNtkr2a9tsRPHTgVsdoq57qiqHs7c7sHTCQt&#10;23x4MaT3f7D8pcTK0rS8SyE+TlXFQ9zbf2lB9Ns5znuR/uJm4Q3ADmIoP0Mjtm/yxqtzgeOxHYyX&#10;dNWobcoc8GnAgNQTT2YAY/Nur9AWqT0WyftjxhukOMVxyTuAQGn+yY5tjc3SNhl/bRik5pNgsnzN&#10;mfd4HAvaSe4qTVDNtKiACE9yMgtRT3VOGG5bXNsH2n7KbMJUKXy9mK0MYu+qSSRzFs2AYwPvgvZk&#10;Bo8kujcgNNbtkflreHG0wjl6BywlVsLMVptpY8HvKKmrtlBQ5GPsrObjH0/fXSDOpCNmR449SMnL&#10;9xcxy+cEjmO/vAbxbLyyeNPTAj2ZZL9zV+7CUWTxlhv4vJ9MkA1JSbkzl856LfVIRZ7J5e5fvdEH&#10;V01fKocbnLmMkgPn5jm340Bk5HIXoDRgtwDWzi+0YzqrjsCR7J92lIAzI5fN01p0vptk5ZHgcn3d&#10;kMWmMiAvNpDZtKWLxzziCEVc61RtMez4h4A6bUazHJazuDnUjMwqQlwAYODlWxK+bOxjDMWL9+DJ&#10;/g8SyWXyvG5BHGC3GTlq+Dedmtjxxnz/AOBWCUHQm1jbo2jbdlSHqcxz/hGue29QEuXuZGTl+P5l&#10;nvbA4BnNGAQ4+mNbZSdLsm0hO8eXd9cF/JB/3JTtpR8vtaVVncgc5NSO700SnDwcDbBy4yearVJ5&#10;fLmEuvcszjlqtuN2czHP00geU9xOCaEAbo/MV8k7gcqIczwFzq2/fVPqAbIL0EAT5/LXQkjp/tWw&#10;aMAsA9UhFp3bImgAkmD1+PeYwbuEfTSnlQTF4MEZtS3pLWpXT/bDndmd0lvqJ6YUON57M24B8xRu&#10;mg5LTj+5p8/8NEnBJdAMG5gz6u8rWqw2b422BsC3GPyu+s3psY6bmx43gLnSQlyWkJSZezxud2gP&#10;9T3IFuX2gpRmyAz7K3gwxabkvfj95c3zQgzTE8Dbgu6dxMzDeYB2YLqc5KmdwelxrXrAbYJLNZdI&#10;5bLQZx2iOSWsmNYbR5N5cggjPo3dRZi8ZkCQ8caPU+4JvOin4xKlqrWIOqKPHgnx8Z94g+Kt+b7Z&#10;GQSHCZiKyMVq4PjgXEMvqQja/HBxkUNw8wOQQRn+ordpvcH3HodI55KZx7YHUt9P30SeOJi/JjMD&#10;d4B+bkgXFtN7RCS32nuD5Y7qtTzaBNqh0Xj4uAmpbupDoRbsnYEnryQxkBBA+uRjFqE7gIE9MNql&#10;MMGRzNgOnHVJ3FwrMJwy3I7Ns+L9Nek2yPZfIXNBbnH7Qcgrrkn+X+ykupjKsIpsypVizPaXqySu&#10;SHcvwW43GqPv/mQepKglMtcneBAIaxOrKkltPEfQBALA3LaGNYyScPZq9vRn5lrT8CNpm4sEu2Tr&#10;qh9qE1ckfRxgETS5he4slrDaQ9cuQBYAt/EHxxoa3ZzYLY8DYBRhJpEJ41W6fo+azh7ZYXRxj5jk&#10;vBAi5IOcWSabTBPJS+bG07dr5441T6XqAcZPbD6KyuqbbaYnZsz3IG+lc8fvKZLyDCQF7U1VQPTN&#10;tO5GdcS4zIBgn3cI/N4FjNaVYyM2fGDwdO53/lVVHcc54+Pp2vfQEkjczt6BgHU1f5FljnB6g2bZ&#10;4M7xyAWny/fWM7QG7YM6OZscWAnTWzVAzl0kbbswmu8R9TVyAwLnWXvO0ptjsXIyFUDk7tgHVGyO&#10;i98Jgv5Biuk+fwLvD7PymWst/MxFjIqTsnlY5OyYwPwC3pwK6RVvbhtEGwIDlEjGXTH3El26afaS&#10;TK4eWbG7AthHzBrnWpJ42mTJ8E1odvTbDUMe0iWvyY3j4pDOC3XOrkgWb0m8ksyqc8Zn1tkPqE76&#10;tSkjc4h0nSeNzvkyPbgb6q6ukZG04GA0D4WoLlrH9pk8lMbbs2ngbwdwW4Qg/ArtQ+y+p49xcubT&#10;OC1aH41d/qEBMmDiXMy7sHUj5VxB6b2ZzoL28FiXU1bi6Wp+g2UqcgwAESPmEclWqMxjckPBBdwD&#10;1SaqRd9M/VByu82XzYPtJgZ+ncQ2V0WRs5O8cg3iMnU8C36rHG7EBBzDeWodty5bHbfc7nMReIpO&#10;e3jwbDfjQAKTq6i5XJTZKznRzQcHxO4vRSYU+yjHuzwG8XBdPgQ2R7P5Kw9mbWhwc0g0i61o5Kfq&#10;BLZ3SY2dH9gy2VF5Vwj0uSCMy3LZfNG1MMuytIjoep86zeoHBAy7doD5Ph+Bc31ZtUey1y+gjAVu&#10;YmmMlpfeiSPuSs371rNokxglzEzO1ut3U9yNeQu0CePY3Oc5dTzV0JtQ2uTaay5jLY7WnqkJ441x&#10;zUE0cuXN4x7i+QkVE5p1FjxssdjOqfWkv3NznPcj6iMSOuNzbWVT55PCPyHjj6id5p+nkyR3IyZ1&#10;fGbckeexkVDkdzudNXBu4I2bY49ODpq4Sb9sznjZgU8GlqCtkIXue8gLyqGwSPoG10kHmF/mWMkq&#10;hybR5cCmN9Zkfm40BcblR7ifTuYg3C7jHaJpL2qke0iU09Th37w9yMbUVxeHtHzCfMJT7HpwdQnf&#10;SqSvJ1Mm2Az65ANDk2jvKPRStPW4lLwh2bYGS1qLhuuNtk6mXszM+7h6YxccCxNuTA2PH5mmNKVt&#10;yGvxwXSQDUSYSldsO12zQpO8exjxmfZx+atC2kesANzIDswgFeIK3cWJ9oaeCxnJyxqZNKP0/bAX&#10;DE5aHJU3uDrnHN/aDkJE8zcOYyY79tac4k5I5iALYGTlK7TCTkbDxm4E5E1yiMA7J3BPtHKrz637&#10;WJew0jmkuCQEDY4nEbcVolosC8f5WzHbP04x6qMS+rNQEED4o/8AfeXQXqarcPn+oerlQbTJDIW1&#10;5ycQ4/qrjnbRt4kEylJ42d3fSaQ/kXMbx52k5BAY5SQXeYJb8PYvIY3rHfLvK+7LMmOSsQ44neM3&#10;Lwd6PgQFwPGMGPjXoRVFB0waXezA3cI+YT3IFyjL6PbGenNYyEKW2P3FmJdaJTcwZ2f7M+0m28uT&#10;24OmtOqyk5dJ5CfpmH++uhNmez+XMJSB+54x3bY7q572gU/NqwevoJOApAs+YMaHTa/7Rzk1HK+8&#10;YyZz5PhIkOYagLPGTTTLiV7gU8EfGNB6fJee51FCmdS0Lj0C9X+rJdTDY8yMC4ZvpDuLeJp6yklg&#10;lON4C29JyxiXn6OoGwZTgj1DEF+RYnOKgvaMH6i6ByFNNTrazqKRzT7Tz6aziavv6vbluk9/wjhV&#10;DmG0QjOdPnjYFuAhSkGNQ9m9HzqfWGDAFzePN4PmTM4p8gXp2znUM3Lu1saLyK9pZGdUb/MWJngB&#10;DtpTRx9oZsCz7PAQv8iuFJ7I3ph+2ez3On30q8Zymm2wA8x1+5gUU2rywTccx7SJg5czHBGe5u+k&#10;tO2Tjc7tkPbt6nzrJXlw0x+otmoMZJaQ8BtOBvpKLtKrLUbrbDqJnuU4mwG0eoa1+RXaqKkZMHu4&#10;NgCJG31XJPfWJ0vUn2esPzA1nBeWXuQKZcJMqnO8g1IHGpqKgoDDyaTGZTGy2u+Y5RjZnLxzKbPn&#10;N/IMVzVWhTQcukklPB5jW2QnfjXPbOaEZj3NnpwOOYTvqBzrT52gw3k5JlOmMHfI6tiSrin3Mb08&#10;AT3NUQvHjQcc4JJ5jvPfGIoh3ffW8bO6obOR420q+7i0/nj7yS61SrFhTaZLPNm4pa2xx6hnFoVv&#10;wI9J6L+0liBtaG1Z8wnvrQtqFSS4NMPnMYBdp6rZta8ffVb2PkHT1Hvpk85xCltqJNrVbnxCEp3i&#10;t7WHjJtYk7a0OPS3m3/iWPzBxeZbsz6hdQimVJPBv3r5ybU1f241fKLl8pfuQb4fd4LRbg1tJRUk&#10;O6EtndWEYDOGAAhhbi/fWPkZzF45PHByRluEIt42gTiSyeUgbMwWzk5drwLHyVQRtKQYAa6Lh9AY&#10;l7wmhg0wXVcJfvs7mOBsDRGLTH/iiWSyPefYQx3SRuOmulqPl+AgIA6cHUQHdNI7Um0cgPKpIDeD&#10;N2v9Yue4CBcc1haYMgBjPnu3ba9FNme0CmJDSk1bRnEO5dK58Z/LhXlTXlYb49fGgBncF/Iraamm&#10;W620qsw/rUh4wgtwKn9j4CZNSMiJOHj3gg6mkrJT8jskAZyfll1FmO3WjS1U3LxsB4DA+org3l5J&#10;xohBb6Q/cVbcXDWNDR6a1rtyXS2U7sHT3gX7ca00AKR0/KQvcDw++bv5i6Eb1g9M2zsSjCMVpYzI&#10;+yZbLmNliUkZOYQpVMmG1htu2Q+cnMGNKKE7QYrjaw9jbMZPy4B8y0Vc07WK4bP2TGWtunzEHqye&#10;EfvTueXc0/2FVRyfeRHNH09MaYIc4D0/NHMA8AeNdpbI5gULb+sn27shitW/jKq7G6HkrxzKgzW0&#10;PV1NVL1lHDKST7cJOC21tCJpeNKu3a2Al9R1ESuJLKmwIIwW4Ccwl3jjUOqKwZTKSnfsD7x0tTjX&#10;m/NK0ezhsCAxy2W/LUMlaOd2AGA+i3Q7GRGlvWJOhJxTbaNtZjPcMQohLPZ5szJrhZ2ifzoCOuCQ&#10;WN2u6nUKurqPqT7QjswMRNzNxXCOe5B7qxZmFr3Fidppwh9jsF+CPTjGnz0pZb++ulKrk/aXarwI&#10;LcAy29Trx+6sncjcQNzaC4mVNlqbpwcev8SKkxFxI9TB3FrTyh20kJKgwH1iCEVz7mPuqnkb3nGR&#10;apQ8rJMr8Ed0jonLXUw3NZ4b/wAJak2D7cS5hLuypbaJBulol3xrB5XWD2VMnzBse3A80yKZNKPm&#10;zabbmYFuPqXUNqSj5i2mNmMFyMflJyXRFhcTP6lZyk+M++OifkAsxeXDZ7+RaRPGbIMpY2dM3UGs&#10;9mhMDYEECTC+oPckGt2+AePuETzce+EBBHpp4e+vBgbR8A0HnDdyzItRIgMTiXkC5wR8A1aqfeDC&#10;MEbm7gu/uKqyOeDMMAXmpAtgeN2UtZZ9SC1p/tqzrattgdFbuLKrWE8ZGbYG3AMpVku8ESmDwkZM&#10;CZI37kHGgnNs2N7M3NczpjLQn5moRM7VKPLSs2OwNxjLaR7YHVD2kp0xmodSMZbVsXfXQlebL5jW&#10;023x4+F2nMNXdvcSJqWxmx2fKLK36tdQOZVOmMyjB7LyiaS3L1lPWQG/kPYkt07jq578CAuNk7mT&#10;0pu0c1EONvq3G3cXCtwbmY4HJ+rqK1HMFu2MOitldYTpg2PAF99S1x51tjPaQRm9BA51ArmOR1JJ&#10;WBN2CcRNW6RM1hXm/wBgLbTgu8xaiHNtL0uPYB5L3O0LZ0Df7o43jUpP2AR/4oV5U7RCPZaM8hNx&#10;jKLT/wAS9LKPrhszo9iwv293FcH+TMvNPaw4czKfTWatmJcDj8mBYs37M2R+TiEOTU0xmTzx6we6&#10;K06uJeOm3OPSI6cNfyLPZG3ZP5sxbRn3eAhbRHPzrVK4k/tp20f9jtCuKKpJZ5Jz3bwearts7cTY&#10;06A2lR7bpwW2O1440eqGl+zZTvkf4a0j1R6T3ytGLmPgbiKQi04T6u2RnplRcvbU9IZVJA3SbuLU&#10;J4zd5ac3eYM99UMYyQEveYjErGO3gWsROLhL3DkLk7yPU3gorY/Ama4qRk2bYID5CKtzipGTAeCM&#10;9uPzPAuaWdSPatnx4Gd0cHT99TveCUWnWknqBs5GeyAvK07ieI8cy0YI79xM0/R42DKzq40eGzGw&#10;52pc8xHdIvNIbhwSOxHBaJBzCDcpmoJfKZrKd2msquBJ8JQ5hIyOR7zAe3b5a5vqSuKrkk2yTUrg&#10;PUGLkwfm/wDiWW7CxJPcH3KaQ6k9Tei52yP2Ucrd0uD9rnqruaVcggg9sueUJen1P7bGz8hwx2rw&#10;/wACNPS/bBJX823OMBcY+oXBH/iWW7lmWr8PIEerPpnh7NNjcxlvOYlHc8wUcCyVxR72MlmABca/&#10;pknjOS1IM8BmIngR6Q/+5cBzT1W5jMps+sgEzg6Yy8f5lmdbkIXcEbqu4eQvZZAj5CeZj1c66o2k&#10;bP5jJCdlRg+5lKO4sfHSb1y5wQA5a1IWat7hak06R1Qyjl0qlsHT5nvq+TyrN2enDBqRj5aAs9hc&#10;xbNpU5CfOQWp7i2yi/Vnm1VOQQRnLjILUIQXAh2TSot61JxzPJ5NjNsHcGsx3wu8r1ErT1J6jbMv&#10;YHwiW+mReY9YSMskmz5nHpxty2k7GZPrtszEzbQa4IKAmOBAXBNNKYPENG4xroaQvFjTze45UMmQ&#10;a/WczJAPIpG8Ouv8D9CcfeUX07mRAiQEjJeReXtyRlycaNRiS7U3MN2c410JRc03nJHpgGW4Rc6y&#10;u2HOr5TcwI2ZHjj4CKZzjUSd+UeOUzhyDAfOQttsP3F0U42NjmUpYs35xWRlu/QXl3S9aPW1iMJ7&#10;e5l9mXclB7fHNbOezZx0xaZP9SHQupUPcm1Rhs42Hz6CYzxnLdSBnqjGUXH8qxOtKPmv2YmrZ+Ao&#10;zN9UdxeujMZGA5U8Cx3iMekT5Fj/AKxErlM+enMHTuNSiKsxvVq/tOec5p/Pse5cwIdGXUVpqeXk&#10;ZzF9BH0yqqWsa7hHhxkA3FzV0jsI2PvKymObTbN9QpPcWCS9hjKvWL1a2fZtFgsg+8FLvJFzHOeW&#10;bBga6q0986/lLFqky9z4Sot9mrd5NQhbBLZBy7a313s4GOQ4NLU6idG4bNnO82LitU0cEmUuPBHp&#10;r+fNWPcrS3X7j2HokqOPKklzhoSSmf8AmkGQiuEwmBJXLnsAwCskF01mvrMOZkwZSRtH9RZbsr2r&#10;judnTQ+gS5qEXS8PLcqXjo8vTT0/R+9ehiJzKlS3x/8A1HJtRffHEXxFX/QrNVcY45o9wcF1Vn0L&#10;+iofaT/40PDJfeP2GHEnIMcGdEpcPTNGnLePImat8BOmhNHPywDQhy/cOOP0p2MGPgReXt9POlXH&#10;0ZgHjb5+NPS8ZI0YbjvEwI92fZU4AEg8BMCW7kjIjxB9+MCmS9xeJgCDmJDxqUlcPK3oehzEyMbk&#10;fGvVGk/VQ3mkJXMpufd3PMGP4PvrmLbBsqeM3t6BjbgtLzyFz/jpM/o/H26HZu5MlxovUHJTd45g&#10;4F0Jsz2+TqlR4Gx7kHllzwLDpi3I2yR8aDDGSDgXbvxipqtxBmQszLhds7wlfrYEcjszWVNXFwt3&#10;wLIa0qimZ9MTvCg3dcwkuQEzpqNwRY/BynEVrYjxV/aWv5sbJ/Ee8atPJ7TIG5t0ZFIb4qyr7Rve&#10;6ZDCjJGl6G+BdDExykL9uuvH/d7TLdmbO37pZW9YTCDrIww2gTCAmtqQfEVIG3xp1wzsobjorPHT&#10;p9D7+8Ev/uDWnnZJpTjg5yxN44IHIiTiYaeBDjnJbzrQQioxXOtP1i/IP0o44z8aqMMX9CtAyY7C&#10;dqIcLkjS7QEphG95DXDPANKpEkMkw1MiZ3zGRDo1+hHj9Kd4BaW4YybtjgRiTzDGTBGg7clkaZb3&#10;INZJHXmhD/fVklc8HAPBHxrK27glzHAiTzmYEwcKrJpjJkVbl/jSeDLHnTzfINAssg5hp5FMbuMa&#10;qrdWRmPGqCcPDIpgyYFDTw1QASGRSFBGRPW8anAkJyBQ08MmNABLeNRPEIofvp4ZNNBQTLmBPDJg&#10;/VQ1TMaAJlzApmNDR51MH4EE5MHy09jUMZMfzp65jzoAeueDTSH7mmmbnfT3zoAe+f8AET/U5AlC&#10;/wB3FMHnv6CAF7iQ/Hy0uNLGgoJgyaaZ9xPcaZJy0AMkuQJkn76mE9xQ/kQA91MieHyvfUPSUweT&#10;JB1EATOMmP8ADTJPoJXB3M6UaAGbaZ409p99MwIAZJnSInh/3aZ4PnQTj1vBYSuc/wAaTdIfjQUD&#10;xErncjSGP86hjQA8PPwJ4dtIeTIkPINADOonrhO59NfScgQA6P8AzV+k8aVzATGmfI+GgB7q4IE8&#10;MePgUOP3FMbj7iAJnuctIfv2krn4cCkIJwg39xPEUMY/4amDHjyfw0ALjHntL80v/TX6P3/4qREA&#10;PcCe1OC+JMjt/wDpp4eceBAEwY8BPqKYPm++hox6nuDRJvkJj76AHren9RPW8eRM8GRPe55YkAPD&#10;z5OYnuOxj41DHzMnAnoPcQASbp4fucChokMnj1EAPD8F/lp4dzj7+qoY+Xgj/EUy2O59RACt4/kS&#10;GTUT2748kfmpnncf4iAHrmMedL3O+lxkz/pp759RADzciJDufTQ0ef8AukSH+4gAkMmpjUwVr9hD&#10;W9xEm/Qj7iACTflqZb08HMgUMZMBPqJafHy0ATHGfPy4EzcxpcGTuJEHpoARCfnUxv7n4aZ4yeWn&#10;h2+PuIAeGQXc00SH4/xVDGQnHGpgx9yP9NABK53IzokP3ONBxkwZI9PpIlcx5O4gnJg8g/cUzTgv&#10;4OP4ShjHjICNPDyIAJN/1Eeb/qdJAW5MHw9VGB5M8en8RUAEh5yKaP8AzVCHk/DUzjyIAVznwQf3&#10;qmDyEycah3NPBzOknvcQBOXyPwfFTI7camDJ4EAPN8nAnuP50z/ETyAJg+ZgTwyEgzwcCZH44NNP&#10;D5mNAC3dM3MaetpnUtoAZImSW4CJ4hPw0ygCGS2mSfvp7jUMg/71ADJLnftDUMiet4+DjTPGpwGd&#10;XXwKGS5GpnHkQ0lvuIKCGS3/ANRQ3BMY084ISAnvqG4QBDcE/Dg5ihkJj8pPEJ31DITB8NADJOao&#10;ZCYB5E8RDSE/+EQTjJPHy1DtqZcwEx99Dben5cBFOUC6eDmJkg/gfpJ5x9dDSEQArmPOkTxpEyca&#10;RPfSwGenjjUMnv8AGnieBM++gBE5mDuJceTmW+mlb08HmJEIgoGR8zGofTyKYTITAmR/voJxm4mR&#10;5BgUy5gyfhJnT4EFB9L5HkScZ7+NIfv8fKQAukof86VzkRpklzXwIJxEz8ChvE8TmKGTIP30ADSD&#10;x9DPaQ0n0ESJk83TUMg/B5qABtskY8HMjQ5z10XJ++PmIa4Hz9DIgoA5B4MiAuOXjg1LfMR4gya8&#10;CGuP30AASDQfd8HyXUeJk+e0hpBjQTgEg8fGq24Grg4GPvoCRugCquG6AvB486uDhuPQQdwNMJyk&#10;uG6AvG+DgV2cDQF4NAFVwJQKYQaZtoKBnApmBQ8akKgCYkkvkY0AMxqGTOpiZIgCGNPDIm04gB4i&#10;ZST1tADKVzAljTNxACuL6UfGljQBITgxqGpkCAHraeSGRLGgCZjSGRDbieU5QTMaZIRfSj40ALGl&#10;gUMhEzcQA8Qih40o0lQTkhJJfIxoAJDGiTcahtxolAgAkMeNTBjwJmBTOBADw08PPkTacGNUASE5&#10;AocCmQIAeuKYMih8CeQAYbkxqZvGDgQEeToKZvH50ATCEJbTO8YM6SXBxoAJDIODJ3xqZvH4aAjI&#10;nhuMCnAPDIOBPDz5OXbVb3zAiUvcD76CgJOBkg4+NK3j+ImSE0wdPpJDINTgTG9zj5ie1NdQ7nfT&#10;1wcfHwIGDaj40nhMeexzENIQnkKgWTCEGhrwie9zuJEGgAbvA4xplwRPOGah2yQIJyHH76DkIiiC&#10;uEAMkJjUMjjBkTzgmDgQdwTGikoJhCY0HIQcaZITAmXCnAhuG40NIzTxCEgUwZMaAAJG6ZIzR4g0&#10;yMiWNuKgeBRVc93HGojiWjX3RwUWFZ9MS+FKcN8Ciqsj1XqsSSSSD4fYv/FTVGH6E4ciSzTx1NNG&#10;tatRRxqL6F++mJOiB6Y1909wQ7W0YSReCWen0r67KiXzqFH3o3Af+hL+hEeySKLGzjhX60arUTS0&#10;jpJJJggSSSSAEklhU0QcSByU2EJPen0pFDgTK+B2yUNTOkhylwJbS1IzbSt41NAkSBJt9omjQGRp&#10;tHhSkji9gQggI4OJPU4RQfCkNBwRkUdfH9KPASOEyETScJnTaYAl+Y1+pIA/Ma/UkkAKH/xR1tBv&#10;GVA/Sjsjcbs7BGkuLYfdOltkjFlLSH3sK1irJqNyPBBaIqtRE0Ze3GMDIQStMnpvfLBg8m6vJpGH&#10;1ky+rbqenQpvTRenWAafpMkA7xtSBZxMJG4M4wcsK6tbtx7keCPp6eqsajncv3k7N8e3bVspzlr9&#10;NeniENKmkOnqPbhIHGtnjduGw9EGS7b0/AgUggZxt9E4iW9QasRDtyjxwGF+ovL8pMbIduaa6+H8&#10;zuoUOtRkG0+Bk7ZHjsaw9QZFg1L5xnjW2bQHDdu3wX7kHLXMbeo9zvwQL1jkhWvSeHt8NPuPPube&#10;6aCRvpqnzhw2t4FVn9SOTKsRuiRr0vTRR586pZpUvJjGjG76eOBUuQmxQen0LQN3wNlluHoALx5Z&#10;Hg8xUeYsCW94h4FbCOMGjH+Gk3mA4L4Y+Ai+8PF4aiHmdtQ3osKNyxhcvJ5w33NzjCjo+Xeg6gk5&#10;7hCCoO2+orJLJfjbr8l9sznBGr4ST7s2xwcCje/2FyUGSk0SKyTyYDM2BH30BmeQqajLdHgT/wCQ&#10;kDwejEvzApsDckBE6QaruJ6SJBBgTrhTLemocaX4+0AzLJoSDiWjtyb+PH31jIyYFZJHMCQEwL8P&#10;SPQ4tRBplwzIrUzb74jzen71jQLgWY94+gzEjckCQ7i2Ds/dh2YwXLazGcN7JMcHAviXWjnILJS8&#10;wHBox8Y0YcM8fyLK2dy7kWkSecNreBz+GRK7YJA7jJkRJu3bGF76emDfkR9wiebt8ZcicJoGezxx&#10;kUy3gVkb7kbP3+omXDcfcQOpCVJzxzKnN5se3cT1aPO27Bo+NBxjJG2veWoY3Dk3AjtCxNxkjZYP&#10;L5aGs3DaPJBd+Itapuk20yHgc3cfUGmZxsjcyqY42Z94Ckdakne8zGeSskGt3CIa3eDDk766QqCg&#10;yOWwIA+VqDWVyul2Vx8Ex7cY9RsRCX2gl5W+0CGHkUMgxmHn1I1MZvBs3uf8RVsjzG5ycCeWBhm3&#10;3axGrhUDds5GA0GncVbl9yNyAMauzOXuY3NnuctAsZpuTuYPaYFMqiny3MdgpIHC0h5bZvWMFj2W&#10;0jzyYD3YGDpoGHH80kblnrWC2fMTLMd4eODjGukG9sI30DkFwLjmD99YDUDPs2Yns8CoE0ExvMLz&#10;azHqW1m80b4CK1doamNMvCDc50H6KrKx6i3+mis50MEtmXH0yLDB6LnGtUYDb6DkOpATmLnsyrwN&#10;/GOKvWeyFywvRh1R+YNZs3pgrQmMwci65JWm7D3ZzqQE5ZFDJNJC8HZc6aTCykur8xY7FptsOa43&#10;cvg634ap7qZ470EHAtfqvZz/AGlhqQfDWSs2eNxa763YeqddLNPExZu2V039PDEn5dLfS5i9Knv2&#10;hfQXBEmmhPSL05VrXbfsMrorNQgOTlgz9xDnlwxEX7Q00YptmNy5xpLnVKsKP6ZUvs69ggx2Veab&#10;eFZ5+4TmLbO0JczZHgMAWC0ufiTocBzi6JFmImOleNiCzotIpt45W5cjAaDUgIuopHT7ZzLmMEGn&#10;c5i5S2aVG3L7GY/0yLpWm3m5sjtjH5nLWHNTunRYx5zHtgpsbCbXoNSAizeTs8ZccHTW8bSJWNzY&#10;gj04xrAW9xg5wRrrUdo5jNIraWSaEHHngQEhB3McasjgY+5wICQg4x4EGYPbwOPgUyVtx3MEZ1Wx&#10;s9X3EYmGjwaioJwa4b+02YNRLs9zB0FD3gkBMcHGrvJK3bRtsDkGdROa5ZclKWmePBkCRDcaPVJM&#10;BuXOOBVtuPGrRDkVNCUHLQiOBXslLudy3lUkg0jR9gU1jNzAmd8wJ4g+4hpBp6SQecD78HAot70p&#10;4Di0onpT9ND8uJe9+lMcSaTkCPuP0Em48asjeV99B5eTUVq3hIG0hLUgGhsae3wiRM5EHwG2ydxP&#10;DbqYNvpJdVAshjGg724rgRuNAZoPwJgwqtvGoqIW8CZIRAsHxDRFuDHkiUuXs7yMdnr8O4gKk6Ba&#10;9KiQq5OGengjVbcN8Cbo3x1P34DQx409umBJoAkZEXcDwL8a8X+Yp5WyDwJtOEIkMeNUiT49C+40&#10;+Rr6YEwl+PiA2kkkmAJJJJACSSSQAkkkkAJJJJACgiVobj08cCq6t8oIOPIpJn3FsL7w7LyY+NPd&#10;n6mNMjb4CK4Wx2snUWUaYHGNyHOiW7ic5++hriaWSYFD3zdnOPzEikCyXMGQ2og7OaOZa5xwJ5w8&#10;JGhrgZYxp6RZqknnl4eODTgJzFdu1G0bbHzI/MWAs3hG3B1FpFLtxxjxxntwJDkKGJeaQzqRsZyC&#10;OO1p9RZvUk0cs5tjD5qPPHDZm5Pux7kHmWlT55NN8c406EPcQ5hMBvBnjsW1TxuMCMXBm4+NDZg3&#10;FANWkhMcOBuW2CP8MipLgdkiTdxjyJOBk76WAhkwcCZIRIYyQJDZkjyIAmNyE4ES3McA8+mmm7Mj&#10;bjUJ5MMai8LNdvUC1S9xjHZVJeEJAVEpW8JARMzAd7WgQhVTdRhDGTGNTW9yEaAxkJBwIkweaZoI&#10;1Q1OvgLDo5gSMedGBvMA8cCqrMmqnxnIEmBQtR4kF9Q8dy5d5I0z/Tp4I0S9LkShHmg4x4IAL6nX&#10;7tKQc4/WZG8GQ3AphIG9zR4FWyEUwbjwL9MTqQpdaW8du5gUQ5MGS8gA3GNMkIRTcMPXTX7zVCfp&#10;mGBQmZCRkxoQ4ITuKbI3dnPEraPQVr4ExYyM7ueBQiMyRqdOfSNtqiPzEGlcwI5+dRq0ZX6emvsP&#10;077iWNPOJf4Ef9LJvbxoPMCECTBAfIkKbqzX3Ad9xM3dwHJGomAcGf8Ahp3tPGPOmXYh20cHpePv&#10;iKBl34IOBMjGSEePuL8ZwdxGRj08Cc3Wv2D6NAaMrdyTBy7iQ2GMeCPppk4sHzqYA95Ht8PcFFcc&#10;AGImMJ04QhDDwL9jaEjInhvBhzwK7XXx8P46n5QkEDaYOJSht7xMiivY7pEpWAlzGn66a168euo0&#10;sQyYB4EOBHjJ7iedkIlu5eOBRafd/wCT7eEiEHANDYKgJAPBYTO8EjvwRqHpwZU1KNPn0Aa3jXRA&#10;Yyd9AbnfjTW/6iso8R6Q9cJAju8Y22NCN7HGmHmTgUeqbP4FIebzAXfR5hNB21nrfOiTeBIcjQYk&#10;sjxxe49SBCBsLxMidZkInm5CQEycCTprrw+PtKCJubgJEXl/MyLVG7yUvJcxbRgtm8xUp5INwenD&#10;GkXMarXxA6hng3M4mwIJax3e3zPnRgYyb6xlTNjvBh/efHHGgM0qRzA9O8Zgt7wXTInpfPJiwcgN&#10;Hpm+lgjW9RsmUk0iuNk7mVDYuZkx3feOWPjjSkez+XNpLkAJw9mBS2yF7i6il9PjmVH9pVPNbdwt&#10;0Y/IgXItcVgOWtn27dS7bWYm7tif6ZktQU/MWEufRxvt3DdtDH3zoDSbNzbz8kipI3Dl49wRnyLo&#10;pv7G2AEPBaW12i8DuB3iYIOBDZfL+fH3PMV2k8vbTKYsWcB7cHmIbVnZzNzuHcGXUUN3lk4yznDm&#10;DJB7PANaR/xMqs18LCausFrUJd7ixn7yQBo/Z2pOWrJ24yNrQXRwcoYxKksuCUwqWYsB5NODmk99&#10;Zi8eTaZE7SMcpI/5EYmlQNjDPGa0SPl2xK+bL5w2k5D7yDeLjXl2sd+/wr89tVgsyun27mOY3jHz&#10;k1CXV2BNNl7KT0oCcPJqJw6J/Zhe/wAKz2T7O3MqnwAztjuf9pIMnvp6aS/fHIAhOIkHUHd4El27&#10;2z802KKTL2Y3JMZgZCF1F3JsD20UxJO1WwQdntRtblwvXjXHM8JZlO5wWidTSWVzSejDLsj63G46&#10;druJ1Niqx6XVG5esBt8ZVzPmMDBiIbJny7vfjVwnDyY1IyYxmmovuGn8DxrAXjeh2EpshAV5MCC+&#10;8lLgDAiVN7L60n0uO8/sQ/NLgUdKlxK/hIu0qspNJyOSvKnBBf8AZRl1CFXrFTdNy6dkBAFi1byX&#10;ddS7gzryLqQf2bmJws3wnGlqEFwLZpHtQmMyZAC8mpRtW4rttbLoUSTEClLVG5bZNkchmU6fP4Hz&#10;VnLG7W02bC6+Dwrl0jdsw+5gtx3VtmyfY3U9YD7Sj0wju7sQnfWD1o4esJidt325S/sLFxlS9vqP&#10;SEJSqNtrCVaMyM9xCa0O501m7xuOC/gPcjQ0k0cvHN55dJGNXDs/G2xx8ZBcxanaLytydmSAmBsD&#10;eHpP3ESb1Y9nDkDO/bg8xa1Q+y/eacmsyjfCGbp3S8awHs9yzIc0fGPSSEzVMbWT3VHWmw+vJjIa&#10;wYtpacryAhS3LYs8cGDhW/bWK4rCmKwwTh86I1ccsjbJ+yudfVzeMqSquRzKa+zhJ1CLSNsG0Sbb&#10;V6rxs7TeRMy2mzlR5K3q4/0vmLXObVHIe1Daw2p6Uvmcb4swdTBrp3C5AY1wrI5W9NfedzprVNsG&#10;zd7LXN6C7gtad3jjggWbyuYOXjbcA8HMTcYlVViyG606KouV0xJ2R3jl8KYTMjXl9yBGNj9eS6Tz&#10;beTHuXNLSXOtJ0/NqhnQJaw1I3Bba6QrT1c6nphlj3ERA9Ryrutixm7nzBcpfcOqJpXEpeMjwGfC&#10;GG1qausuG9olSSDfd2kl0bW1qe/Gs9nBCcEd0nTVP7PLvOQ/LSEwlW2LH7Xlhhu4bBv4+otIl9Sb&#10;myAGWnzjLcuC41iY2+D5OojFwcA8YT5yK4Qk0KYDIH2x4e5GTV99UmYOCQa0GncLppl5NCR53PTF&#10;aHpIOzmBHhM/TF+RTlJMl7MdzGY6PD9pIeMINFdCeq/s3lNVTo7N/wD8gW3866E2NvHLybHo/spq&#10;NldLcIQWeNRzJtd6/wApNQ04PkbMbwhzTI+7hGLTGsZnjjfHvIXcm1DY+SQuaqfvPZ2rctps289V&#10;XZHQ8lc+3vAbxB5aQmbbuLBO6crzCYPYB2WwLcHmKqs6fcv3tmDjIvUqYbI6UeSmeOeyt3MMVwY1&#10;5ykZkDMTxwAtpEKb1Lax6O7WwuxNkcxlrliFycQ4yalu6uiqsqDs2S/YySSoRLlorlyQXtMcaw2V&#10;1Q5C93wzG4YfUJ7ieJXjkzl9MoD6xOon9FZ3BxZKwo9tT0uYwGP7U41P2EHk++sx42wLkZNLlLK5&#10;xNHLxzecnKQy6WoOqJdJ5KCOZXSRk5Y06nZLk7pSaT2ZjeToDl/dG1u3XP8AiXWm0Sk9ls+lwI2D&#10;4TONuLTIPj/EgWJzzapJXLYAWzEo4+oqrI5g2gmII3gLkBOYMXHGsx0Jrdz4eLhLNqqsocwpubP3&#10;p4Iz7wEemMimSuknMDk4Qgz/ABV2w3eEmTKzJ5GJvB5hBKqs9j72Mh44zivELqaXAk9b9QT0VZz2&#10;ORzZgM8FgQ4yC6hVW3FB1G59pjBk+EtyrSl/s25wGfCeeYRGKXIOZFBri1OWMScn6ixPdMxoPY+5&#10;nbm8/PucDfl++qrUE4cwEO2jfWwjL/IuzHE8JKr4WwGtkYtQhFy7tcmElnG4xtrQ3N3UIJFzbf0h&#10;TUVtu8J2cBybgGqTNJwQzbHAcuMhbukjxJXvLIAYAFIpn2XchcggsFHAPqFRcOKTScrcme44wZOo&#10;u8KbeDMyA2gBbuCue+uXZxWkpYWGwdTS1CF8auDeeTZyMBnPsYbWnbVtFqguqOzO0BMGx4IAbvHa&#10;1CKkjqhswGfAfIsZpe65Ho3SW/540HqytCS0hwmAW8PSSaAuLUOvHMG/RmBc+qsZnlUby5PgOIkZ&#10;Baioc4cTqZCO5gA6Wbs3hAkx98asSlJE59ps0vkbaAp43J8lrTUOYDbXLMF0iqo6gI8yGTLOaWSH&#10;NBxopPpZNoHZ3YII7At6tWvyLB6HHeJg8wvLWhTAb2fEPBAC5bFzCqn0vLxsHOOM/wCmokbbaxFG&#10;8dCf8OxtqY7V0sZPuyxlxL3PO1fiLtiT0e9qGQyqB4fdwaX5FrVQbO5THLpUzglWsQVpsMfAk9a1&#10;X6hzkOPPGk9n82nYzmCDI3Tzz2Mpwwca9bqb2Vy6m5dNYDAEza7rqOR8cca809ojdlBPprg1ILvs&#10;wyd9PhZrqXVmLc20zGm5W9mTmy2Bct6hCL0U9WOeOTSGeMPu4dUhHPgyQrkui5fOgtn0DMFuBwK2&#10;Qi0hvOPs3ITtoDlwELqW++rJu6qs1ElP2kS9s8mPsx7kHTR6l2e5kxwA5erq9+NUkcwvOeRb+kmS&#10;VQMJccZ+X01GjtVj6Ttin3m+Uo+M8OIdu7u13x+Jcrk2kTEMuPKgn3eAnMJ38Cz2YbSHsY8F+3GR&#10;UkdwxMh7kA+YhMKpoBKaONTkXNVAWYyGcgwXVqkrqBs/GdhAxtmcaQ/kVqqii2VPNgQB59q2T/tQ&#10;51QUlbl8wK2HZDqRrKx15NmxJrufUFbuWu4tObs3OgEIM/8AaSKGORtoB2YNOAnmouqHbpyjMJo5&#10;jJggXZmw/Zu5k7YE7MC4bptiLASUmSBzv4WJd1GXT+dadJ9qE2lrZ8FzdwOEO3QhUmwPPWAJLZ0B&#10;zAC5H1B3cix/aZtcbTh6c3cJqkWPzC2/e4+WFVV5JyTKY7swAUnl2kjZHOc2oZeTzfCHwafw1vGy&#10;vZHOp8QEZgbu18wi2zZX6ucplQ98nFpwa1dG2IuoqfcDjcgZs7V4mrq9xJ636YIh/UBtN7P5TTzY&#10;+7AuRk6heNXwcwcuWwIID21Q9pk4JJ2wMZ+qqfTe1yXORgbct7005P1C2k6QZzCXQDBG8OLT6aPO&#10;B7y2BZOLB+4uV548IwvuY+S3FvNz5+BXCm6gcxy6VRwc9wK7b9xAUm8U2Ns2J5hnHLIRHqgl7KBt&#10;jscxY+zryXGc4w6lvTV8I4c1C5BHfKMI+XaVAigMduSmWyl9oXDD6ffUNnJxs23aTzTuagxpmYOJ&#10;DJHOAxxYx9PjTP2kl0+vhN0/ir5QJDzOj2zwYHgT/h9xZ7WGz9tOGz6CAAiG6auzioHLNkxZhut2&#10;3Tt8aAkbuWeQPtFzUSJsKwipPMGebN//AJ45qweacbcuoRY/XFJ9mkwQakBF3ttIke+VOCZcuD+0&#10;/wDcsr2gU/KTZ49S5y7fcWL1rfMOnRCU2Icijo9yZsfc/aNLUtdxVWYUm9YazkFtdIbL245bWgI7&#10;4sHT8Ea7M2kbE5TVrK9Bpn6doSJmabG6f8o/92LU2HmDSdSMrdlye3B5iPEmDJ+P2Y9wLfzUN2kb&#10;H5tTzk8EYMnTIs3o/fd93ODqLp4TlSU2LOecjyy7XNTH3Fv2zPsEOd+ApLeqPwLDR0/No3O7RgLz&#10;V2ZRdBjjlwIIwW4xi5njT3dkyyHVDxkaU6xyjudMffjXKMwmExYEO2j0/MGtmJXDZs5PA84/9CxO&#10;YTTtt6dzHwISge4TioXMfH008PaZMWY92DaHANQ5hbgbY++qHu7kznB305FIi460oeYNo5dvMeoY&#10;nmd+NXZvcmpLxgfEuF7mDwrB9kbcjmY63AMRfkV2kdUe0nD0bvMSXoLAxT8rwPXzyPjJyxq7OKbc&#10;zWXWQgFjJq3PkUyn3DbeccemHm3ENrCsBhZPoJaAt4YuYP8Ay1GP6JxhtWU+5lQwRueMnLWbkcEC&#10;TBAj28PX70G+XSW/NKjDOl2Tx6eON8IcfT99N61ShPqxrO2EqHk82czaVOTaYd6Eu0iTge+7ybg6&#10;i5RcS+Yy1tkAWyPyu+npPWExlt8zkHMLp3Edalo/oqu4XbahVBGcpOzgPbjJqWxI96vezck4lx5k&#10;51LZeWVYmOcDcvXz95qRk6fgW5bH60mwXoI/u8Dh10vB4U+m0QlIB9YyTzqWklQTPhEgeagxj7iu&#10;2w+uJLRlMPjGtOHTgv7f0lT9pFPzGs60O2v27YrpCeBc31hs3qOVOcmoEfUFwI2mxa5BF1qldwib&#10;WHjKCdPow/2gtz5EM2Zs20bk+MFzS01Sagl5A5zK7bO3Amzk8ZvKWLCSpfbBIphJyOXJ4I9ODqLN&#10;xs95e2Q8C1RwzmNQvbLYFyMheWNd7bG/VXkskZdpVCcXmW+PItN02ouRjGye2YPsLldRs9+3PTak&#10;a2iOS/4Vm9WU/UctmJzBYuiBGW7ctL1cpOYUxuW/xgE3l47omTb/ADFg+2TaoyeS47aWsc49QhCr&#10;MRk5dtnTnTzMLUo85awqyp2FhzMnxcbzplLnwLK5xWjl5xnTNePHrlyd456nLWb3CRkXQXWpOKc8&#10;vkj3l49BHzF2M3GSCwzjBcMQXlZ1zHs7l7kz0EAV10zmDLtZ85gOUdwVq531mze6Wwu0WpxJ+0rG&#10;DTC30vfRiXkHA5xm047oho8SqJLA5BLWYBEti5iodUS8lwEcGpb8pTl5qm1CcDjku7Qcd3+RVXZX&#10;szHNZCecPDlHB/gVPnEve2wb/dwEFc1FrTzaAOCggBYAyD5iip2ts+dzcMB2iEHMptZbabIek2tr&#10;bNldxnJQPDAuBI6tNvfWJy8ZKkc4AsSjMR1d/YgXS1UVQOjKYY3mNvd/uw0O7VYI+oYP/wDJvaUd&#10;hGDRGUun3McC0jaBUg3JNwlQLgW/MJ3Fj8jpuq42z6p+yijC4Ld3n51DI8x+zNj2/MJ76ftN/wBo&#10;hIBZy+8Tdg9PUImXjgkDmzBwIw4/qRljCDmKkkcPXJDwR8atQTkyqJgR+5B8MQhj/wBStUrk44HI&#10;N5PcjIUVxB5W3HAO93/iolvnsW+R8npj8ca+lB1RtQmFMBmMjYSo4sDNrqORKk/axkzkp7J7kZBL&#10;MaXodzOHJ4I3whhGLeXN1B2YxOXp4w8kemMa+VJC4MN5G97BfOYLpLf5IIFj8rZjckPHHprqipJo&#10;2DR4JaE9u5pOSLmmeW4NEPT6aJjmk5DZjbbyc0ep0xo8PeZkQHKG1b8tAabGOAmtp6q06aVJLt2f&#10;bn5Vu2kQkn6eASTgcd+AOp8RTHEnEYYHjx9rOOWPwQKhjHZICCPj5pFp2zsdOGmJzTh9bgtad3gW&#10;oISaQ4qBkGmLMALcZEBp+TsmEpO8NpmIK0tgldL07NW15sdqSAZfzrWm9NtpxKTwP2IhtW5ViudU&#10;WuOD6g2dvW0lA/5kBOWmZPSbnsnfzdMund7678cbP5dO2wII7unq+4uD9rFaPd9fS1tpwDLaHaTs&#10;Y63bMs2bZnTbKZMjv432RuXmLK9uA3oZjesW4BitDup7YvWjKmJdNY3J7lwXL7ix/aBtIczsgMep&#10;ANOyaN4o8kpJHm7MsEHGTqKn7upkweXh47CAkcYOPgSUucIcWQbhzATH3Omr5T9WOWBMcB7fmLJS&#10;PMZMflpkjghiZFagclx11T9cEctj4z5+n76hzOm7MuAaP9MayWi/vLHGf6i7qmE4kptxDLWO76Vs&#10;i5LM43qO38Rb3UnDkEne9rAvafmLpXZ3MG0ne9tsAXNz1SXffVkrTZ/eZex6lwvSF+ZY/wD8TCUq&#10;yfM22mYmmRGMS3tsBG13DpaqNl9RVg27YgtXnhRczoBW/bN9icuoCmJq/nEqFNJgQt0a4h2P7fKr&#10;gGCTtn1zeC6d3PnXe0jpeYy1sftio3TyAmrql/u1Zk8Kqp6x1PmHnvVlH9sPXz/lwEKUQ2w1hteU&#10;m5puY7ga0S2L+dejVUbP5S/E+csDlHG3FcGMnjXENaU/MbZ3jwBdQtu4RczjJrVNrZ/xB5lcnblM&#10;5BBBxkKtaqDYvPnjk8ZuSPlq4er/AE3Ke1u0p2cQwt+WNdRVptspSWsjxhtOI7WnbRk8nLXKrjxz&#10;tcZgFMiWSH+jwnJcn2RMqeGxmU1B7MT8622p6LkrCVAecwIxXBj8fhwrnuuNqBakKCAwPZh9MS1m&#10;n687bGDefutq220uCBczn8blJLY7L/R9u5wnQYybilqfHo/0zlGoJGS3v8fUVDIOyTOuoqktTVzu&#10;cqYlJBy7Y1a5N6rU6fjBHHaHATmEIunbzvi8SrTq5FRwnqCVJb9nj+kBtm+z9tBQ76duT2zE+7fs&#10;KybF6wJKpsCZObri5p/sK1VBsmbUkWVQb9vDbmku8lUlxMO2Gx4GDG3GP9yBbGA5li5ZV6PeVxEU&#10;zDNxra2fEdLTSsJLVsunjBg+3e4LUu9xeeMwk8pC5Pvj7PzNJa1T7dzKpTUbxzp6VoY1xzPJhgcn&#10;XTphKtsMBwYmDwbZ6fBwIwzeDjbY4+cTljWPkmBIyY+4r5TZHL96DADOQq1LxCT1Wp+m3LbZrTj+&#10;/rOLpCD78fhVVlcvG5lwA6Q+bzVtmz+j5tLaHxzXqC9mGXoQKht6bxkAGM+sPVJ8ixXfabzTccr7&#10;RNk72Sf1qEGiTmIbL2b2BkCByAuBwK4PV412ltclbZhSgDXyuIOoNcr0/NN/c4O4Pl/IstNvb/KC&#10;SZNGYnlOvnjngbiu/t+Fbl6k8rJGOeP+4MVpcc1ZVDmak3Btd3UZfz+8vUr1Txy5nQ4Ah03RC+0r&#10;ahJA1onMsxgyER5m3JoQR/w1Ml8vHG9+mg9QOJjbfBYAuOSCKIfcV3aMsA1ZTbKZE3CxcjcFuk+R&#10;XCm5XLpa9yAE3gl4lm+y/Z+9kL07manuPXAvNx4IFtjduM2/Y+AheWilTdwLg9TcwG8bHjj4yao/&#10;kUOeTSUti7m8PbjJy0Hl8wJLbEbkHMKK3a4MCA1BTZJq9fPAnyfFVrtoTQGHDiySzGe5Aqq43aO/&#10;eAIfmWlZJg43OXb/AN9u1ukH8ix+R7SJTULkBnNoYSf2nggjQ6FaCUmG7TJXJWFiNnqRuC3Sf9qx&#10;mVysvaz6NtdZ+Zb4Fqm1jbpR8hezWCTg7QN5nRgXHLf1hJ1G9vGOIcBNXlZEhNyy1J1pQ9aTanpj&#10;egPcufyLpxvtcezVseOBjbj8wv8A3LydrTb4Ry5YxsAbvA36fjjVVmnrCVGaXHZ37cBC6n7at2mK&#10;3Bzkq8w7qrSeSVm9fRzJ8wcOifF76ytm3kr+YgbB3XGT4uRcBvK0JbwcyO7zFaqb2qTFgS9Baxj1&#10;bixUYaIwSlKj22Z0/JWA5VAbdeV5uPgQ2pPWQpylR4ILWAly3uxc8a8Yao28VG8v43xVhs0rd654&#10;zrUhYyBG3PjHu6Q9dKk9cgnYu8wHzkLy7vc/ZXl3WFSOZ3MXz9yfO4LdIsxJOCG66eG4xomoVbYu&#10;OQueJ4TuIaQlkamk5qYJbj4+mlEYNI4IYmdPNx4M6ZcONPIprpoSAYI0lg5IXI8xj+miUreYNaNV&#10;sZMeREpfbjyKHVI4PM3GBPdsFNowKtkuRucF9HmbMceeDUjGkOHpL4NwQNiD4S1TZvNCBmwMayVu&#10;TeSY++tOp+Xjgegj6Ol86hQ6pxtIPYCX1Zu0hs7jb3hqIYyf6Vy7L5g9eSGawPD52cw3YnyLtjZG&#10;8l1ZsmL+MAsDNqX2bvwLkWvKbHBVeMJyjauCl3kYv5la76ZE5O6eXfrGUmRnPzuYAWwuNUa5fv4F&#10;687cKDbTKh5rgBcdS8t0ZPg95eW8ool4/cmg5cCpwkzZ1WzXtHPUttrBckHeKvYXZez3bZrKo+XA&#10;MV0lz51wHQezveZiALMG8Rj5hF6QSOh2UEh3BzNcg+Z41yHPU1LVI4D07kXGNXewyUjia1a9OzlX&#10;TLcufIuwJXT9llZjBcMQV39tDaXl8plpABYAtwdQg1MrDa5JaYGeAPtjpeVXdS2taPcPTkYytVjJ&#10;Bzrtx2XzaoXoH5mNsLdpaJqrzU2j0xLpI5wNn28R/DXU+0irK4rxycOqMN3lj4FgMw2VvZa59s1I&#10;/wBxexcvToqVVskcHp/lPHeZoW7YiPxnNT8eAmdCoONa7tDpwYCAjg43GosrI3wL0KG9bFaHn81L&#10;VN3B1w47kHAiTP3ECggR+E+6D+oh2niIQF+yyBGA0fUTupGg/ahTCwR9NPN3mNT6pHuDFvAiTdxg&#10;zoO3HezpOJh3PLTz4PTCcOYyZFatn+jNgGj80SobfPnVqZvN2zpDk2KrLsY+psdjD+kmOYs5lIgF&#10;CYRLghrM6koFlNdaMAry8ktl+3yfyEoIN+K4D/yxCroqa+uXOo9GTsRN/iFzr+ZM/wDszyvV1x/h&#10;+of1BB5rwzIlnUf7DINuux9xA9mkyCC22GVcZEbkuLfqsrSq6tenNMnxSXFnvY+pn4F7fypElwos&#10;dch9nFwn8/8AM3SMlWR/hKGSXkTLeVjjJnVknE0bQX4AqnkGSAi6s5EJbu2gIkQjbQ0FE3YfnKXu&#10;448ncSblAQ5g8bQD0QKo7+X+nErFMJfjzwcCr8DByUeOAXpjggVyGKPmpB3jUxp8p8YfQnQSs5uA&#10;Kvf2EcBlxjG9GcnLT9XK0JLTMlYpe4086gOJS4CTBH6F8DZkX3Vun8wLI3Ihx30EOSL0J1u3I2zo&#10;aRuSPOlgDvR6cWVWMjQbMeCPjImmLS0PH306OXuXLnWX7uCoebkxjTJMmTuK7M6bHGM+A4lSXDcl&#10;zBGkD6KgkzcIk4HjIq23JgIjw3GBMPpMbkHawRpDpd7GO9AAuBQx5yAgXp9sHotk/piayQzHWcNd&#10;5bEKs2bN6Y2YULqTzHbs1ZG48CslUU2SVTI7aMHLKg9vAtpLrDnqRDGpCcg99JUAIZMCmDJjQ24n&#10;hkQBMjS99MjUy2gB4Y1MxjUO3pqZApwFgUyBM6SmN/BAgB5u3T1vANIY+4kMgo86AF7nlp6540uN&#10;JAC+dTBkwcCh2/xE9cQA9H7iRCJYEur76AHh5yKYPP0ENHnHgTwyIAJD+hbTa+bncSuc+NBQMpm5&#10;jzwJ5Mkz5EAPDGTyE9bx/iKHc7/cT3+7aAHhkJwJETNslv8AzE8TIgBEz54EynuOxjTNvAgCQo5B&#10;4E9p8cCZ6eCDgQAyTJn5dtPcCZtp65qIAVzxptfNzBfjSIgBXE9c5/8ADTQ/8pOjJ4wIAmEITjSH&#10;cS6aeHkyIAZGRLAkMnISuYOBACH++iQx4/8A1VDHkUxugCZ7/wDdJ7AkPrwQfw0h+5a+IgB4Yxp7&#10;qZ0yO3bTxPAgB7jvwRpXOR40z/l8u0nh8z/MQA9Gl1caXB0Eh+BBOTB2+DuKZAodzT8xEm6AHhkx&#10;8GmkMeNJvnyfqKQgBwZBp4eS+mRkwcfGnh+C/wD96AJlz8SDzE8PITkJkZCa+NPcBMaAHh5Pw1LH&#10;/mqIPInreD8RAEwefJYzpE5eDVSuYxZ7v1EkAL+dPW+/3EyPIpgx4Mmr+KgBN/B3ESGTGobe2pg/&#10;H+mgCY38HfRIf0MihjyDyalzVUxv4O+gCZAkP9T6iZuYx409/OgCZbHHf6lxTLngUPjGCDS+Gnrf&#10;IxoATa3+2nm48fB00z1PppEz/IgB4du5j8xGBk78aDj9/qIk3ISDP30AEm/+/Gpgyfw0NGPB/lok&#10;3IqCcJW8d9PafAmh/wCUnRk1MnTQASZ58/MuIk3uQfEUMZCXESHk4EATer/eKX8/Gho/oKZBy0AP&#10;cHyc1TPcUPTgyJ5AEy3jUz31DTw/7xAE5Sm6GqZj76AHh24B5FOUcZMHz2k9wDQAulg7iZJ7/UT3&#10;VTPv8yAiAGeDj/hplwnieNMk/u0AQyW488YOWhpPBGphP9jTJM5EAQ/cjTJCd/y0rnjTPvqcCGQn&#10;fUNx7/4amEyZO4hrgnjQUENwQfcUNx/u0niEwDQ1wNACud+P6dxQ3HgTxOZ7/wAVQyZ/kQBDJ+pc&#10;/cQ0hMHAiUfvoO4IpwGSEH+2mfI/ykvk/ETJOWfBx8xACJkyd/pqGS3AkS3GTJ/FTNzH0EALjyQJ&#10;cGdMk8CVz+GgBOP93UyTITPxp4ih9LPx/ESwHunjg40yTJx6aeIP8nlpnS8hBQMk9/jS4x508RMj&#10;HqIAXuJkdzQj8sqe04PnS+f9NBOMkInrf4aRCKGTl+Z/OgBknL/vEzpxkydNPEJp5+Dy0yQZOBAD&#10;JOX9RMkuQcflKYT9/qKGQg4EADSctQ3H0P1VMITnqGQeMnIEgAa4H49RDXA8aMOMhMf6Y1DIMfAg&#10;ACQffg/TQdx7n4isjjIPHy/iIO4Hg4+naQAHIPvwcCGuB/hxo8QZLiDuB8/AdAAcg8F9DSDx/DR4&#10;g8f6XLQ0g++gCtkboC4bq4PB4+DjQFw31Mf90gCnvG6AuBq7OB9xVtwNMAp7gfcQ0g1ZCN0NINAA&#10;e2kNPEGm0AODIkQibTioAZImSZ0k2gBwg7JMEfTSGTAklgQBIUfGmeBK4gBETKUaSAElgST1tAC4&#10;F9JL5toAeuYEzcX0vm2gB6BSFHxpm5jQBOUchEzcSuIAZTacwJ62gBlJPW0hjxoAQx41MG3TwxqZ&#10;gQA8MaJQKGNuiQx4CIAmDU5C1MgQA8Pl5E8kMePOpgxqgBakaRB9xPDH3E9H76AIcHuKZbxpm2nk&#10;ATIE97ihjInrmBBOTEsCZGTAl76CgVxPW8aVvwJXPzoAbTjfRTJMnAnsHcU4BK4OAaZxpEuW/cTN&#10;xBQTBuCJDmmBDSEHxwdRDbmMmdUE5cBuMY8aZ3zAgIyaeTgSuYEAHhkH30nEw8arYx4ESGpx948N&#10;4NTN3FHk5aA29RPe4g+jLhuNAXAx9xEnBMaDkVBOByIa4R4mdDXA1OAB3dDeBGCZFDINAA0g0m5F&#10;MtqGQaAE49xByE76mEcYEyS3GpygDkeYEyN+jDeR40OPICjHjX3TwPzeMEzqLHAmI7kC/Ma/Witd&#10;B92g2knY4BppNIj79ESXpiXwkvngNuP2DiR2Vjx+n0oFBxI7KzYCKaX4+hr4FkIujdojLeWDjTrA&#10;eMatbNvqY4FxUuZrwHUpSBvsvjGgLinlvDRvjHnScSccay4mZb46j3Yw5XmknwKmxwYV0BUkn01k&#10;D9hqLu4M7RhzE2EVxF2DfGofoBGjzBurXt9giEgeHK0S7K08itMsld5Xj0Uxp8hcpLzOi9dNNdTo&#10;EYwxHstCHct9I10GSl8HGgT+n9NMRzArXU+vxhgPp9CJM2+MZo/LRKcSyyRV2CLCuo4W2r08DndU&#10;1NJ4yKYy5iFf0qUP3F8aU+JcGZ7T0McC1upqEbzGwaD2eAiwCP0lt41c5BXz1nom1A8FsiwcjCle&#10;xkfX28Bow3q7bDPJnLiNHBgxdNDVpjxgN8TF31DJSY48kBs601ZNXhp6ZmOxjfkM/X4jr2UFbZY0&#10;OA0xkwrS0b/mZjk1kLAvqzH/APKRZ+zspRiKLj6i+Wn2kEJL8jTwBY00QfoB4vT6VdpPTD1/nCDl&#10;qqQAwLpHZu4nsYsDYIsHL1Fh5ebrHV6fjp/8TZxkKxo5IJwOCSnZ8s62ai6ksykAbGflLH57s7mM&#10;qH2lHqQE6ihknDmNtgCshT1SVbfwnUIuU7cNgnG1iyQ4Q2sa5qqc7ly5vWOYvwbMhnoI++uln9Dj&#10;7F3OO1ecNd5H8/hRLcmM7RfAWpc5pygxmEzYHFG3N/8AH8NaK02qTUIzQRAFqdRU+mJA4jmOCNbj&#10;Hsz7SHebqDNPx+jdNJCNOL/MbCmSvLOans8cPiZzIAAGMi1qYbPC68cGnGNUrsdwwJrAyLbhzYvE&#10;ra10/wDBizLWdwq00Z+kC+Y2GIeOBE5s53geDy+WvmV5x4O+tdXFrX4/xOfmd0/abHgKtBI4JBkV&#10;Pl+i5wK2L8PEpKzOB4M6qswJqK+TRvebHjVDeEvDT0g4JN3gzWLyMEIKBtkVQAXCPAi43GNB9DEj&#10;HvL3BBxkWqPMjbOsrk4yQEBGFac4eEMyvRrLeWJMZmg8aGiGrtUjMcA8cCpLceorUPsUJcmoVzAo&#10;h8/CiJBjtoc15noVGggltyEtp4mcamOG9n5CIbvC+H0Do/IIMZcCDkHqK60WzxuV9kN2iY2CTyvd&#10;iAsnuLVKbmG7NrMYPpqt0vJ98c2YP1FZJgzIzcgjj4+UsN5uJFVDj2a9BqXFg5B7+TJxrWp4MkA8&#10;h/iqkuCNoLBg6cfUXzyQcU/d92JnBbUwkvvDydRXZxKxzJtk5yqrN5uxMEfTSxFIBtuW2TuK1S/O&#10;NGCN20Y0HbuLN9srE7oEy4ODPAnnhL3zplu376JDH3I0AMyduQwz4FfKTptzG9Bg83USpuTijv8A&#10;jtCtrYNm80HKnpwxguaqida3tiaC4Ek7Jg5BHAC3GP8AjwIwRvgbbzBaQetJheGc2qT4aqreaPTS&#10;7GHgJpESEQtodSTHlQDCM7ZyfITlkWYzCk2xm2/hOXAQuor5UlFsnjIBmz7OPmLQpfK2QZDucGpp&#10;J91fbCk866gbuWz04fLKhsvbku41fK0l9lyeDy1W6febsTBGBWiw9LyagI++tyo+oBhJZcgueWTw&#10;LMZPL22+gvcknlo88l7mWkOHuIA6Wb02yMSybUak1R+OBPVBQ7aBlgZnzjUPZfPCP2R44zi01pE8&#10;mAoCAjgBkJ1PAp/OGUnE8wmBA3wmWbzAZI11RtYlcptgs6Zh8waxMdP7yyOaDjGtAKTH3DfApjNn&#10;jVqmlNuYB44wfwkeldPjjZY+/wCWp7hZlcwZ4M6MUXOGzZzZc6cBOojDhvg0TLOJ/LMCGo0aqvUY&#10;h1TbDWa0IOBlk1Fh7+dOfTkQYU7cC+RQzuMedEPGdMbL8mpoQZ1VMGkemf0qeCphxPQuIwZ1Wxs7&#10;satjmj7Uv9DuE+P3Fcxsbg1004/4+wy6ZbCzVZuz+wYPUEszIAkKLy9+QWTuK6t5eN42xqPVtJTQ&#10;AZG3GbjVwp9uNmM8f6aqrhuRtkRiX6w86nmu2ghI3gdOHbiMn1Fnz9gWBdKjpMcxZ/5izeY0/ZcG&#10;DzFJjMwn4P46FmTxjaTNJG/I0eCJAuyJHUgzbi85nmLLKLoNsYh4DJOZeSSOTto+Dpofk4sqVXwf&#10;HoJxcNsZVnymy7VG5HMl3+A+cZdQa5Mgme98fGtZnE8mJmWC+Vc+7wRs4WvjO0HMD1MNGl7fTxxn&#10;5iGvLgSZ0YlcwbGbYO+hrzPxpxz4m+RPuHGnjReRy8cfGlPZHqY23AhIFbcOLyuND0mynBDwR8az&#10;BxcgROk6oeyeYgch4xr9S07W2Oh93cNgmmzNtAQ8cHAgH/DskBNFbBS+2Qb9zZeMREgJpq1VA3lz&#10;ByCOPTD0yCXIPmy17Z2icKpm4sw2oJW5bNgQRrGSDxkXWlSSshpdvMB94g5ixOV9nb7gjT8XM2hO&#10;ThGTOMiGnzra9qGzNzJHIDB1GxOWgMjpts8yR6ca6HrVLVow5Hom21mR/wBHp9KkQtDxdL0rcnGz&#10;srYmOAFxWSVt2TbRc6caNM1ozt6eINwztDAm0gKUeNCnjEjcmCP0LqqeM5dGPAEFzy7SzGcUuQ3A&#10;BfPWbVu3B3qvaKxRkn3xxnFkW3vNnY3LY8YT51XKUl71m3OGICt45hOoMkALkC5ufNktl+mp3uG1&#10;BhKq3DE5gzI2JgjTMCtVQS97G5x2CjgIq3bJBkjXSJdao596KmkwdtQycxIY0BeOLJFcQlkITAkO&#10;2ZB98vDTO8YOBMAhzBv4EJRB4QkBUNITvoFlql7PANTBjJAhrN5powzJjSwHsA0zuY40Y3PvwJlw&#10;PH86nAAjZjgJkQ15nyIw4GSBB41QBU3I8BPSnGn/AIog8boaODARO9L2E4S3juRoSX+j+nKiBB4x&#10;qKvmgENJfkaeGDGngNJIiMA1Dj9GFL0Z4gNJJJJgCSSSQAkkkkAJKEnpg4UkkAabTs7GWC2ZF3BC&#10;BWQgjwR+j0q3t5mQwrMazXpr8fDQ00PHXDzGTOnnBLzb6ae3McbbH30NHkR3D6EmkwJoQR9NXBvn&#10;HjgVDIPArhT7zTwRqekcgeIzwEzpM3hGymEmA7nmIbOCDDnDwJI4MEedaBQ3DwcYzxwcaqpJp3E9&#10;K27lz8i+dvcYLIZHhICKYSaDMPBGj46e3gZ4IONUlzL3EBEtMtTT83kK3qY4EeuY1DHb41DcEwK0&#10;/QSl7jATBHwInG7HBwKtehwQyPMx4xqKZ4E4TuEMNVVy0xucC0dnKyQDycaEvJOS3vECzo0xa2E9&#10;+gAJLiNB5+NDcf5FdgDJHkj8pB3EnJBZj7hE9MvT26cZ8A+5kt4+4htvA4xq7dmEt6PGhAG44yZ0&#10;5Mv79fEU5xHHbjTxLcBEyRvZ400S2VHhp/n4EI88gx54FCI37/fQ6MbiPhTzS5wRKynVen3irgjg&#10;TVvU9xTI48GSNOkb6eNT2/5fePQDo4CQERMf3fOoQ2ffgRL0D9nzr8O109hZeBx5CZ+BOkbpN8/G&#10;mjuMDjGme3XUcQ3gyR5IEmDckCPOBjgHjSjt2wRwL9aP8V+HgFOgY3gkA8EahOMmRfrhp3l+Eb6e&#10;NZ6/AAcMePKnjuO4ZPhyZ0AmHMVK+H0+ITeGCEwZ4OBS5W4JvHuKvenONWiXjwN8cC+P08F66FqR&#10;HJqYE079JAjyaihE9ONwk/Jg4ErhV7eEACR6SMmNMEeJ/wBIhl4FCcM8C2FV+PhroJc4KkBp41Jb&#10;jwfIm4MmROwQEEo9ddfDw8RDw6eAcakWCd/gUdn4O4ibN2MJMHcWW3XUSAXgBqqkaai0h5L8Azxw&#10;AyeYqrBHj+dWwn6+H3lqdwZb27aDuGY7mRTN3JcwKYNhgIrNG1/xLwOz9FlERZ1OIwwcSYgIOAfv&#10;perbPuPyhIxb8CJsP30GuaiJEGTjgX5boOCTfORE8GAmRAG9yNGBvCByKByigJjmmBWlmTfBY4+N&#10;UqCMcZEXlZMGRRP02gOxmbOazubMWbYFuAf7i6Eb7C3L+bAfv3wm7Jv1PGsBJPCS1tk04yFukJ/h&#10;QeabWJi/sML5SB6fcXQOhNb2zKSbBt8rzfJiCSM5qIbJuIWmJco1pOG27ADBqW+Wr4QkujcggsZ+&#10;YQiz2rJo2mV/cwcsXT8CchNe2IKTI2+Bzj766opeTuZwM7kz4TeBuLmOVyjT9zec57a6El+7GZHg&#10;MdWzS5BpErrSUydlgZsROHv/ADJe4ue544I5encmPcjIXmLSG8jI5GczYBbI9MiDjl443NnmQXf3&#10;FmH6K23mDlyOzADOTlolJ6bcuXu7b8IcdrUJ4FMqRvJWxMDB8Unw1SW7NzHnjPzPKTk7oGwbTJXS&#10;gW0jZ09aJHa9pJ76JUH/APOfPgTgICzTdxael1lT29LvQtt8Mx9l6ZPfXVFH7t2KBzHzmYurwfiJ&#10;FNSSft9sx+qJhP5q53x4B0SYPC3P2EH+z8xC9Bvl1vc0iXVpw9uBGExx6TiAfUtcayuebTJjNZ0d&#10;/HqRk0xj8C+puHf1B6oJX2C9yamkUo1zeSaDbFPHGAWMnL9xbMR5MXhNzbA3gzgtsnfjVqrz1f2V&#10;MdldsTwQ3TgV0jYfcgRfV3BLnVOOXRzQfBBdJGtUb7RHsEu3Ny+dc37sqezlZGc+wSoFz/liEXUW&#10;w/1Z59UJH04cg5d3diE4IzJzpqlK3AuqOe6fJLoJ1vM1Y5Obuy6KoueSGqqnYy2C1K5Fd1ODXwZs&#10;yA1BsfI5cnjNdcRsy+2ufHH5Y0NpOh8Dl8awVuEf7eRJS5LT5Ceo78qDao5MyfOZVKt3lg9Mb3kQ&#10;fhLzlI3K5evnMd0kZC9RdaDqR68kO4WBdnjLdtl9xZu8Jee3u4Ty+4suEmpry2kyWl9n/wBp50xY&#10;B07nMIts2mbJxySbMZDKtSPzCePvKZL5oNnMWIZbKu0HNq3+dTNrDd6FtKoLBRuicwhf9Se5zbY4&#10;l20LZfI5tHMexAyoUwgu2nL3uYF0tVnqr0e/c75H7O1l/wB5WVyfbhLqDkIAsGIhwaW8ku54zJbR&#10;PW0HPqcOzloCtwk0vaeONZeTxkprbFg6F1PcOM9sEwkryp7MnO6cNR6RCE7/AP2obONpjKWy7c2z&#10;G5GPlobMGZY3J3MANa0qSSXjjzwca6FHarBO0U+oKsnU+c74/OUiTicECy3aDT+ItyoeTtoCHcxg&#10;ESMYro7nJgWP1ozwOcffcJyHbtYk2DYnWDamJiB4HUmF39zvL1cl7x7tXpg8YWImYSCtDu548a8K&#10;5HNCSpzeg1La602X+tRVckIBs2fWwj6drx/40ZnGdcrb+ItclUlNYztcl8upX+pwgLvTcvtJPfXO&#10;rycXiHjD/FW5bTJxIY2T54aaleTOYFuXO4uV94vJOM7W4ZaU17ZZB6xABXdWyf1f5d2KepJ3db29&#10;UY7XcXOvq9t5CGq2LmffdR9NenHrMbRKcNQ9ltNWvtnleT7qMzb9nWv5hzktqsORakb0fULaamlr&#10;EpDN/uwx/wCJcWuJWRs9PAbT+GtOk+1QkkHubD9RXCR7J6jnclmtTvAexN/MyY0inof7D6M7O68n&#10;1GOQRswazgVq537Ma2aV1RMZVOjzWA/tpHRSj8Hvqt0u8kBpK+fzU4hvR2hMhi9xJvOGTltegPba&#10;j1SET3OtNpAB2wbQJtU7kHaT7eN3LpqHR84cwFBZ1FmNeVxLjb9A2AlTe0By2bAgZgtwdQhU6EnZ&#10;E+cemVHuMDli5j9ogtWieBefu1h4yk9ePjaTgN0vKVwqCePZlLgNgzUo4OoRZK8odlBfjj1IxrFp&#10;UqVYfHJtbYZXNJo9mTk8EGnB8JXCVs2UqbXjAufV8aeb0nMTNjxwA0RqkzhwSDJHxjWpdaIGWY3L&#10;97jj4yFV2nE8IFzZCfIPSVDZuCQa0askjl5JrMQBscwumqB6RPJe5jc49Un0l0tsjeDlrneX7HeI&#10;7Wnd7irc4lYw5A9MSJUvOG0ZPaQXLfmqC+1JanacdLONrku3YDYIC/FJ/lwq4N9pFMRsrO/FGYgr&#10;eoLgWMyNvIZrMX0cYM/l3VQ5hK3IZifHqQDUVKS1znEOuHDJzNsDM5SQcq558aebuCyfPHwdQire&#10;7vQvTx/3vgXV1Nt5K5kLHGAWoLUu8CffUoiShvlnOryqGTxuds204ycv3FmM8lbZtYDBqR9Qi6Km&#10;kjkO842zHP5YuBQ6k2XuYGWOAFyNCJqRDktKrQ8wbMM8Z8lrTu+NadL3klnbk4d+FjH1Fif2HmIS&#10;a10cHxVW3kw7Bc4OX1RkSHQlMHpm1GkbRNkcpf8AtLYG7xj5nvwJmtJw2eSli2kkquMpfauE+Mnq&#10;T2mOZqy3OxvByaWmJWqtJxKZPR/ZUGm6cOtTxx+8kptjbfxCJqPMWYzJ5o5ZzEEF/d4+n863geye&#10;XOXLEzya7x1XpLuPHGuLakl8xC5Be9nuao1oWxNwyjnR+0j6IxearJu6mxbx+Mcpm2w7MqCh201k&#10;L5nLQbvA31R2+Axl5p1ZJySeYnZueMZdRd+TzaISZS47Cm+Dl3PfXHNebN51BffvD3NXUIMqzMK+&#10;p24GZSpTrFmPuHBIyZOBWRnMG0DbAbU1emrhRfYoWT6ByxuR+Yq23pPfHL6Nn91b6lwq6kxzSKkm&#10;jaOSsYGfs/svtP8ApWb0u3G/c4Pi2hoDWjMbAeR9cjIrVsbJLgud5f8AAMWmoEpqbYaV1p6EU3UD&#10;aWy6RwOTiIYnT/lSJVD1zPgOY9PVEMfud1UmTytkZyCavDiJu4vZmwlmNYVg5jc7ty/ppPdcXHqV&#10;Wjxt2LrVG1bwEa7tc47/ALw15p1I3bPHp2wQW2rcumQue/8AEVJ/4iTGAYGe/FwD6fcR6m68FJxv&#10;jRsRENatj/bSEQqm2ENKrSydsbhkjPy/+WVJINzUJDvHmm1b+Uqf2o5c57+f+RLksrN+5B5ae8ck&#10;RJgyuYGx8gxKnzh5jIfArV2Xuzb+70lW3EvvEwauPy0gCnsyEM5wcxaEz3ls2PHBwE/nQ0crGz49&#10;NIlQEjHgjVvdJw9Rcw3CY7zGDeIxrpAbxs/Lvhupyx+CBcusyECPBYtrYNm9aNmbKawRguR80hC8&#10;CJqbVF0I07Z/s/m1VPbIQW4CXdRdIUv6r7LeQb/dcQD1Fz3Q+2wbCpwOYDibwDtCGPxrqGb+uBSk&#10;qKBnZLjte0akCidhZR08LGWKsN5key+XNibs2YtBwDFpjKLIqHtQ2FyGp2W5mlQhm/5kYs8Czcfr&#10;gSkxAPAg0R+Y5gxrEtrnrdzquHPY9MXZey/tDnrGWLN5Z8ztcX5gm4xSu4cybRNjbJ/U/YlPajaX&#10;6Tlz8ZdIbM9j8lpgfs2o66jnwKn9uNqSkIPOJ01apXtYbNmWOPTj6it6JtVZz6EqU4VUV42k7nAY&#10;HLLpj8ax9xtUvVGAzY/VVV2sTwcy1gvrkYxXCWu4slo/2x6Dx3f3FqQkVJEucdaVhvs4bHfuQaI/&#10;NWY7L5xLjVXKozckZUYnFSOZxfZ6ow/VVVl9FvWZL0enB00hP9QPNsNm2kTQc7mO7Nj8wup4FoRH&#10;A5bTAGcB7hiFt3Fy7NHhI3u7B6fMIrhMJw9bMsEf9nF7N7iTonyx1xtmz+cS5hv3U0tRbB9uJSzG&#10;ByG7ytNcc7G54R4TdnJxDCT7yTwLt6VyOlHLZ9AHdXnmaq03JqIjnvd3M7mO8zI9sI9RaRQez9uY&#10;m+G04LumsBrSYS5hPjhlr4thvpW/fWzONtBKYpRjBAD+sCC9mIXwL4B1FNHkuZssDmatBwDFb1Sw&#10;QRqnkG9bNsF8WAnLXmDVFUPZw53yM5SGJzCF767Ml7ObSSmJHG5fF9nFqD9+PNhX1yFE5SdrErJI&#10;Xu8mfXIHnMH31ks8mDZyyBuzEQw8u4RVv1hNoDmOYsYPxVjM4mE2jb4zHtwE+KuYmJqOvwrlUhKp&#10;HHtoOzQFvXeYvWjZHUGCmJVA/wDaHVr2n3I15L7O5g2jmwMb4V67pr2Rop5Km0qDgMLlaixczMat&#10;SFsQeg4aHZFeVytKLktSMn0cYLnwyCXCtaereyC9A8k+n1LfvrrqsNrkpp56D24TcBOnd41T/wDj&#10;xSjkd6M+T6SfhYcvvxzMyeFtGZXRcpqSXAc7jbdcpyP34OJKcNySQYI3ILcH+D3VfKDqymJxkYTU&#10;V60j20Cm98lx20fHpWyLav6bbYcvk8LaeLe1CeNplUc1MHTAQun8iJUfJxwDPG502o+oj21jZ/8A&#10;Z6fHNAC4Emrb/wAKzGcVpMYxnbR8Hlrp4TktUef0OUWqXtxvHJ479sI0yRm2j1oNMKDy8cxMyycC&#10;uA6XJGyBBGcpIycz3Ehz0rLeic0qsrmE2mrndmd3By9NdFOJPLmcuYy1tqPeos3ZuPs22OFtp7xz&#10;CeCBDaPeOX82BuByj+IsubNaz9PDwnQYxNXc+I2AkwZU22PG5PreXcWJs6oczWbHgjOVvcV9nFJl&#10;jmwIHh7kBBalxEZPI5LJGx3LkAiW/wB9YyHf7jUchrf08JjPtsc23ZsDOQq2CcUO5kjIDwwNcmlb&#10;RKm5xTkb08yMfdzfFXTkjeS6sJdjgtEj6YyCRNmtX0/2f3fmHQsZtfqMlHJxhlzGOM+cheYsxrSr&#10;G0bazpDgXSFUbM3LbRv3DE6ZOSuaZxsjm0ZPaXwhwc3UKsuE/eHTE/TQM03VEpjlx8cqyN+YT50y&#10;Pax2rOgQBAJuFvy7WRWScbM5j2KBgwBkcapCCWVk2NzpsM5rAl3eMmxDkplv0DeJHUmOdSqNscvt&#10;BbRCeNaFPJw5jHu3MtltXO4vOt44mzCY2THtxjXUTPa4JnJWLNsDeI911CeBdO5KmqMym1IzVmz8&#10;bkZ3kGoby1g84HZHk011dR9WSXQgMe4Z5022dDZxsfG8cvjQHKO5qDuLkcnMiY3uFsLl+e3toOb9&#10;mc4cy2dAj1fwl2Y42qT4Lb7iUkZNPV8HhWGytu2ZkAYIBE3cq05vVhHmtGDOPyvcSXcwKZ5B2mMx&#10;jYyq+oBrz7RmsBeAK3gtWxjVbqQm5sgNtUcZPM41uUnrBzAN9v8A1PM41ku1SsGxmzFnAxtm8wvg&#10;WW7NNZtjpsLzLzmOrJeN+PH3x6Sz1vTenk1I1vE0l5LeTqK4bI6kkMnenbTgFwBFbCmtq2zkXYXq&#10;Wh7YfL5KzZWXP31wX9xWqoJOOMk1jbA+79S6t+HsPlMybbzJziHBzbY86yuYPCNnp5a5Bbg8tCZt&#10;rdsHQmxtthkuzsm7PTmcnt3BaZPfWtSOcexHcxg1iaQ/cVPnkrcsJtKm1jeAj6Y++j1QTAlvdggt&#10;3OYNandMztFqqRv2rYM/OLdm4kBJPGTyXPgs+AgtP5ENqBuSCQsYI9SMf+8yqrOX7m2xmB98/kUV&#10;BQHqLnj2W79Mg6cDdqW2srqiuJtVpWMGqQLf99HqwmBHLLs1tpwdT5FcKfovdqYA5Dzieb4E6+rc&#10;J/6ZvFcbdJcbZ0xp5gC25cNRNiD7gMC5XHNLIwQQfTH/AKlDl7dzGQ+Pj6hEIITdiZEIQrywuL3U&#10;jwcAwYNT/AgMvHZZYINR046iG7m5Nfjj4xiV2p9mO2dzHwNxW0AJw3G2ECCM+RBxuNMEEfT5Y0Ym&#10;jjHkg6iD7wNsQEcfATT/ANSAE4qBzBfgvlxk5islH27Z3kfJbqk3B3N5+LpjVqeMyMJTgj07isJx&#10;meTQkyIDBwD5azdwS89xh1I0emE8Gzlx2wQcwVoZP5lT5e8IwJjgBcuC00qgoGZ48cwOfMj/AMae&#10;lZHu8ggCDORPM5eSPOZQxzDdiXgn+ENWpInBIdyBz9+ydQiGuGZDObIUy43m3eg4LvMUyaXJO2Ym&#10;jPrOBcvwISIO8NldLjpilN8eHFjcattU+sNtG+WGEtPu4RlEUg/H8NcovNtEy3IDa/k8tUOl5wM0&#10;6A5eckZbhE7ot0uvPQ7b5tgc08yYtmx7cZBcteb80qBy8IeOM+cmotO2oTxlOHp34dSMnLGsZuae&#10;ONRJ2yFzrGhIZCRiswHUx43GHPBwKts5hgTziYfHSXXNAThx+RVuaPMZMCJOCDDnTMnle/uccacl&#10;FQENu3cvCYIFoTeT2R2YPxFfKflY2zY8di3GoZJgO4fQFg8xJc4elISkZMBGMdgQ7f8AgW8faQcA&#10;sEAC47WoQa57bjx5A/qJOJ5ud8MB84+okp7xbceh2wfaRLjDO2mXG3EW38neXCu0iRso5s+jbckj&#10;rTu9+BDdm+1BzT02A8jBc/0d5Aawrgc+mz5zYt3C6aRk4W7YsQ5ymDI3nZU20dNdpbC9oBJq5A2c&#10;nuNbtq2UvcXnuNw5jJjj6nMWtbP5wRsQ+Dg0l8S7y2D4Tj2MqhvLme4xwAt3PL8lU+vNmYqqGxbR&#10;+zsm/LGXvxrDdmdaPXLmy51A9O77i6QZ1JvhAbzp2/yKObhlMNR7zi2sPVjnUtHjZnE8D1PcWPzS&#10;h5jAM8FgWn1Bd9ekDyeEgIffOSS7+wgNJ7L2zl6xDGx0SFu/sKKlq+57wX+Ws802dJ3tEwLcfUWt&#10;UPs3nTkbFhByXn8i6u9YDZOybEBNWfs9vSIrHsgJKnMtYmg1Dtxanzrkuecy2NgJ8hfd4ToOWYXU&#10;z62FtoTZTIqXbWm4c/UIr1NIxhGhp5nBAS130n573oww541/B0p0uW/qJD9ePXj+/XXU94RCq7Zj&#10;dfy5vO2u7x2iQdRed84eTGVTEDaM9uAZbtxdwbWK0Z0m2s9Yi5Wq2lN8lwHkd3GRf1B+xyZJg+DO&#10;Px6VnwnAc8pVO7fd4THtpG1TtVlg5e76S5pcEvLSK4k44G2ODTj8tY+Nxqr+pcY5UlVizwvJpatu&#10;4PDb41p2z94JnMWJoz29UWos9ITGTAniPBwZIFpoMxO0e3mzvaY2mrbdplNbjLpk+TxKkvKwl1PV&#10;W+jMe42ccsYvAvKNnXkxbDwQPuWnh1w9ckxmPcRMhK8s2+tSeh21jbxKXMlfS1mDO4Lb+SBc07Py&#10;b49wR3eVqfJAsB7cJcxxq4UvMHIb+A5RwEWZRUfLrWmhEb+0vowguWyrorZvtg7N7DlrbgbluOSF&#10;78a51mDwjaUgwaYSKqyN4SBzggSIU2sf2j2Yo+tGzlzebPt4jcFu2xrbJpUkuC5B04+ndXIuwul3&#10;NMS4G/sbbpwK77+dbNUEjbTgeBz5una7i1EvIXJN+ZvG0ZARxgzk5nyKq7YKk+z02kcEHAQuoQSA&#10;t/6nIAMB7kFq1qq1VRTbJzVfarw9wIxWmw+5jWm51RElO8XZxJ+2JcDGf7wJVuqKwlNN37x842qZ&#10;p+YTGNzgj4LvSQ2vNn46hGffDlxj8pJc5S9wTRvGYzR42c0wcwTledocy0vPHbZtAbR9lS1hdZwM&#10;7tzuLpzaZtwl2zoh5O2YiePW7Uf7GNeYNUTx7W06mrwx7dzV9xROc1e4W9oGzirBuckAMgyplwSX&#10;QMgQR8d1U/TuYIFMbj0zxx6nw1F3RFwNeEHG50eAahzSYDgGlMCbtwcaocweEjJnVtIXD28YyJEn&#10;BIFW3DjGRQ41QLDDyaEjQEhMaZxqPHmTtOECc3eYE92pgQ22iW5o18CcbI7JGpQ3CmDZjtoIYeAi&#10;/GnhqfA23eDj40TmEw3lsCDy0Gl8vx5408fIpm/FoWpHwAwJXCQZIOonWmdRRwZ0j+OvifA4zb3u&#10;PjVqk8v0zxqqtyWR4FcG48A/cU7yhIek5MfzrYJXu1xjBy7fMtLE5WQcDnHGtmkYyP78Ybv3UqxX&#10;G1COutj9aPZC9YxsH28GtWra6onlH7+TtiPjJzB+CBedey+tG1NzHfLFyMYl2NR+3Ac+bHC5Pu8f&#10;9mHwX1tOS1qh3dA9Ntxv2z5hpcrdhj78YY+NcK1Js7cyGYvmHfGUv5F1o8cPaVr0DmM+TTufJHlQ&#10;H1l2ZG0xBux7kd3U/b4VzOZ0rV6Y/GISxxj+zxuS3ZDaZwWi3CF766Ekez8kDYEy365c0lxTRdRz&#10;KpKzlMi37IR0MS9SG9Ny5y53OM+7hZ9MS845oyLoOsfqH909U5fSpvb+U5xrKunMrenZs2PL/nQy&#10;lKPcTFzvj+6ulZ5TcuczF88MxFeJ1FEaN8GSBeQZPm7T0a42nt/jxnW+q2t/EfB+UhyGk5c2HghA&#10;L8VZJtkp9szZAeR+0OrtpsO1xrpEEkIYoAh4yfePAuUNrG1CSuZ9eg1GUvFuTL3zd8q7j9msRs7i&#10;TqzXx9pzPNlUZJ5kbQHj1zNT3uMazdxBgW71ZT5H5HzmDzeYh1NbJ5jO5iyCEH1Li/qLhcqFF3Nf&#10;Dh4D+b6WzZdfzFl2IbAHtYX3JtBkDml/wrA66l26Tl8HujLgXtNL6bHTdD7sH+z/ALEF5eNu04ty&#10;oJhF8YiwOWs22fPkfk009h1vM/L6sbj4/wCf5iiNyYERbkQ1va76mDIu31OF0LUNwobgeMmOBCTv&#10;oII8MCLN7tu93F9cASG3HAPGnrd5DW7jGrU3bjjJgUJQTJXk4FZJf7MQGBTByttA2BGq3OKgG2sY&#10;OMa+p3R19RvzOYMpUID95a5WmNcxzyqCOXp/ARVucVQ5cqrAd+0Y0IhVA6baaCT0DZjvR6nw0yOY&#10;DMNVZ+5I5JkTpGBIB4EqjTw0s1IQnM7VsGA6ZHNLI8ChDbkgTZxYyY1900Xr7B6Qw6flO3wdxdXb&#10;HKEZioyo5k843At2bj/xrU/Vu2E0ptBpk8Mb7d5gz1CD8a1WWbLxy4m7QXSNh9Ma8j5s/aDDi8bo&#10;Wnjws4Nfaem8s8py/HqGI9zi+E5ceUGzjbMexwXIJf8AeXPjjjWVVQ8etnO7R9Nd7geNqVpit8bG&#10;3GTSbXOPHH/oXm9NN5jcnjMun5OzTZy5H5DG5swyo3T/AJiYz3aZTEAXOnARbwT1T6jcst8Zg3iD&#10;4S57GQUbY5r9uMYtP313t6nm3MrAh5a81Ak01ZzA7IKVZE+X4i3lPAY/JbDPj+U4PmlHkC9Pe04B&#10;lQio5eyjb42y9r9pGwuU1O2AEOnATUGQQv5l5X7YKLFJJsdmzAWyPSueNI5e5tVkddOBnutMXmbk&#10;xuN/sOdZeQcBAQRolMLcBMh0NmkvIEihkbk767s40PM5hgyJXMfGgPBkR4bgdvGmHy8GuB4CJkbj&#10;GjDi2YfvoCRug+hJmT20C9OKbrAshJR0yD/Z7Vz5PCvLWXkskxrvaj3l6hwOTakA7qVNN/l9xcPW&#10;42fjls6BOGeoymAroyLjkluNbltQ22dvSVjJw/dWYuoudZe87kaISa9sizKFKbthLjT3TTajkIrT&#10;NFGljS99JUE5MxqYMiDqY3JqIAsCcgQ0ZE9jU4EwZCKYP99Df5FMGRABLgUhQdJPDINBQTIEsCZH&#10;kUzT7/TQTiGnrmBLqJXO/HxoAeJcgTPTSudzvpm4gB7gyJ65jTPAkgCYkPOmRk1Eh5xnQArmPjSJ&#10;40h++lcwcfAgoEMfcTJLcHGpC+R+BAD0C/PI+qmh58n6aeJnQTib/wB4nuP4cahjJ4ES1IyIAZJ4&#10;4NNM9NTCE1FDQUDIxjSH18H8RLUjz+Zy0yTJ10ALpqYQhI/n5qh+5Gnh5yIAQx+C6n9TjX5Alx/O&#10;gB4ecedTBqGMn4amDIT4Q0ALgzpknLz9NTLf/TTPHYQAhj/vVMHzMh1D/HuR8pTB3ILH1UATOPP3&#10;E83Jgsa6h/OplzGPPaQA8PIPHHpp4lzXTIyfiJEt3PMgQAuBPDJ/v3FDGPwKZB7iAJnz6cCQxpQJ&#10;fjoAeH/eIkMmP4aiD5qlj5fmdNBOPdTq/wCtTBjwEyIbc/OpnuIAmDHp4O4nh8v/ADEzpx/Invcj&#10;QA8MZO4nuPjUO4PQUxuPHwakCAJg+Vn+qnieNQx5+vk8xTLg47ECAJjchI097ihjyfhok3yIAQx4&#10;PkStk409b0/LS/hoAe4M/MtqZp/T+GoY8+SDjUwefgtYEATBk1fMjTw/cTLcf+/Anm9z6nloAWno&#10;c3UTw3A4L+MFzS0/n8SZudzVTzcmOxg/iJ6NoAwO33+NTPf7/UUMdzg8wSet6eQ6QA9bwZI0z/si&#10;e+RM8GdACGjA+WhtvBxokMY/ItoAnKU3ITv9RQx3I/iQKYMmAeNUAEh586mDyf8ATUOD3ESGPU+m&#10;gnJjfJwdTzUS6mfgQ1uTAUHgRLgydz4qAJkCmDIOP8TVQ2Dr+NTkASh3YM6eGTxqGpkCAJnz+anu&#10;qoY+WnuMiAJnBYTw/B3OmodzvqZ5+ggCYMmOwniETNzUS0kAPe4mSZ86WnGlcQAiIa48f8RTI/fU&#10;MmRADJCE40zHy0rmD/MTPH85EAMkyIaTJk7imE/37iGkJ8dTgMkJ4+nqqGT99PRqGS4gAbcxkzoa&#10;Tl4I0TJ/lIZc0weAnlIKBkhMCZJkTxCeBQy/7uoAhkth49SMahuLcGdPOCf+oobgnPwA/EU4A0lv&#10;6kd26mbmDP5iecZONMkJjz/qIAZ4/wDqJn/f7CRM/B+GkS3wcxADPHwdNInj0krfc/8AemRkx8CA&#10;FpwE98iZ4E8S5Al8iWUDNsfcSuYyY09x5O4oenwQAQA98/HzEzwWPAlc8HAPlp4ZPw/LQAz+AmdJ&#10;Paff/TTJP00E4iXICJkhCf8AwaRMiRLffQAvc0lD/o/3dUwjgnn9LqKGTJ8RAC/kvKG4uWvp6txT&#10;Ce/a0/hKHc8fT1baCgG6eh+oofTx8xTCXIFDJc/UQBD0+DlwKH/J8JTCE78HUUMlu7jj4EE4HcD/&#10;ADpkg0SIPB/1FDIPAPB3EAB7eAiDkJ+IjzgeMeOx/FUMg8BMCAAJB9yPUUN6iXvx+bqIaS3BY+kg&#10;AORDSD/DuIwQaGuLdvAgCtvB41W3g1cHnv8AAg7hugCnuG6DuG+orgRuhrgaYBVSDUMg1ZCDQ1w3&#10;QAHjSGNTCDSwIAhkGmbanKGqAPkg0vnTybQBHTNtTCDS9xAEO2kRTlBIgBnGpih4FMgQAkzwKco6&#10;AEm18jGnkANr5tp7AnraAIdtfSlW19IAg209gT1tPDGgCHgUwY08NupltADMCJDTNvAnhjQA9Apg&#10;xpkY1MH7iAEMamDSHk/EU5AHzcU5Rxj086et41QA986etplPD8fmIAZwJkg1Mtpn/Y0AL3E97iZg&#10;SQASGnsCGjJgyKZxoAQ09j76bXyMg9dAD2nwJYxpkmf5E9gU4CG4JHYSueBPEGkQaAIqj29RTLeB&#10;MkyIAZb++niDInreAuRPN7fnoAG28CQyd9GLeNQ3A/BdQArmPPAkQnjOXAk3UxwzQABIPuRqHbRJ&#10;w3wFzpnd/GqAALgfgUMngVkI3HGg+799TgVtwNQ41anDNDSN0AVshEyREnDPAhpBkgQANcDUPApk&#10;abQBHGQgSZFZHDwcbbAgNwaThAFQd+nERRf6FPdjJARIefIvngP8AekpUYCRqLHBhX0QJJJJAH3F&#10;6V9AJhTSSD6vX0NTQZJMyLcZES8Ncvy93aKt3pt/jb41w/MsHXw8Ts8ZNtNZGmZhcgJjVc+0Y4OP&#10;jTreaDMVc7ChG05w84Z7zxqrPKMvcC1+T7sbIbgVkJJ20eeDTuJ+kjVIjorTmQlGfAQ37Llg+Guo&#10;SS/v/qIC4l44x5NNO9ZuPvqsolPsMGSNazJ2A47ECz0gyNiHRiX1hZ4+muYycR0ntmnCclRfXcjH&#10;AM8CpE0kY41fR1QycjznF/oQdwVvHwcH76wEdVGZuG1tMOe6sp/GLHAsGmDOyRdgTAY4/wDqLJak&#10;kY4+Bencv5mvwWw5HNYy0whTQE/oU6ZSwjaNQW7QhuFd3cti9NTiqawuNyoZG3fV8kVJjjc4Hh93&#10;+ojPp9EvbEwQ2iLHbkV8DfQXprqaiIdqjPWEwIImBXUTdw5Hjg6aD1OwZXARttO500ZoudjbksuO&#10;AiRM9qrV6GpC+mwItJcRwyPBGBZW8bkbOM/GutBy4cbK9y4Flm0ChHo2zGZQA0XAll4XM2u4l66e&#10;A/M43aMpeEvDxrcy7L3Lyg2M17gy21hoGln04I11pQG0QUFHzym3nA41Wy2ZzmaUaK1/iZeLxlrd&#10;w41fs4BEwwodD6I4FrpKXHcxxqqzCXqxWSXxe4fH4QZk4xuCggXo1QAJdLpKxggtY15ltxxwR5Ve&#10;G9Zzq1ZgPkXP8zcv8WSp0v8ADg0NTl+cmFuMOy9tlSMjS7c2Z/qDXO9FPMDnBGG5GMSdpSWEc/eT&#10;5yK1N6MIzcAeX1zWmiIkZ8T0joXP6ltgBcSzA83gPB5asdSbQCP5tk0wj5a+nDNxHkgDbUoezskb&#10;bH30yJlFr8LdRLk/TA8rl+AgHPmFXRUvl43LYDxme26H5ffWEStu3j9jgPbdD5d3gWj0fNHIWx4I&#10;+Amkvj9wE7YeqR4yf61jd3Q+Y28aGzCk20yZAjjB8UnjVJGzI/cng7/mJmX1Q5YOdzcntm6ZEIhf&#10;TBzrO4YzWGz/AHYhzM+Aeos9l9veV1c4nAzPb3cJpEtrmuu5eIT0zhsuuxcxuu2w5LJw/MWBSaL1&#10;XaXjx8fTWcHPeb3oeNF2E4xj99bLtPYYiS4PMjY/gtLFHEeorq4qDTwKjGg9PEnpB4bl48eRLk5E&#10;1LI07MCYyL7qfS10n95AtNnnsZDh7hNRZLJyEDn8tXCeTQTlkCPvj01A5O6OQMzC2Zss9eZFMI4J&#10;BwIa4z505KKgc4RHA422BAuCNO3MBE1H4ldoQaljcXY22dQ7eMeNRYHWngiRaX2+CNK10KAHB6M+&#10;FWmm3m5uUBcAwOFLbkwOV8aB1RS7wmhHfyEUyaTTHfDGfl6qz2TkIEfuKZNLnOgOuevNRLhOJoQx&#10;Ofk8tB7epkUMl0JMau0nZjMTP1OWkXB3Q9T800gBjBnQGcSfeSHNBx3U88JgIDBx+WpjOYbyT31Q&#10;NKe8GSAaDkuK+TAmBzjjQF5bg4FYkjcWqT2o2wLwEiOBtiWeZB5iZk9o1jGj1QMxwOciEgGKftts&#10;8fJS7YGbPBpmGVUlxNMAlW2c8GHOgDeCVIPQxnz8tXBvOBs2WOMGQmquXe1Bmc44OouwKHosc+ZH&#10;j5kA/wBxImur7gFVG4JB7YwfCwE6Ze+g8wrB62Jg5YSdNdUSPZfJWbYEEALhvM8ae2oUOOp5KeBm&#10;AQ3TfVGPvqJGTtb2B9DTz9rR4N+S8qqzG2/bUyaEskPBGhrfmY/xVqCC+UfcC5B4Lq06rHHaW4xw&#10;fFuKtkG2bDYmDx9RTCEG5cggg9nudNCfqAGNn7js2dYIOAnTXS0vqSXRkO2McRIOncKuY3Ev1NHT&#10;0lns4mD25jj40U2j0lq2sTTHNj/pqqyuVvbe8hBkVVePN5JnWkbM6oI2vs/M5atcI84uBKoZOdGN&#10;jktadzOqr7M5bHDGxtmHy7aG02Qna2cFz+dXyaVQ2YExhBn6g1EBjJJeM1+BU+aM8Y8CuzyeY3p4&#10;4AW4CdNB3De98ioFmAv5fgc5+BXf/hhvLfG2Pcj8tEaglGMaPUPUA2zbBGe3bUOSdKUnRizRxiFN&#10;22GITSUOGLi1H/4o5IJWR5kvLU60lY3hAPINS4okvpwjMe8wcYyqV2U01Tp/DjLKKnBeT7N7OeMF&#10;yBTCScbMmCx+GhE82lvQ+zQadtVQkwev88Z1npRL7jHlzqVGkVJJ2zlsfdtSAYhKrSuTkgb4zKyU&#10;XJ5jG5wQHyE5i1Sp6fs5IOn01jzMnorXRXBqamMh27gGk+iyOqUOnnLl7ej4CI8IhIx2YFs1Dkl0&#10;bLdjadz+dcw2ayFo9nB8+ptU9Ttgam6TvPQeSPqKZtUodu/l14LHOPqLeKXlbaO/g0zD6azfbJWn&#10;2YHZgY5CCUGMkObLj1/GafqxPSbnwHK9Dy9lNXO5vD241Xdr+xh7TftMGo1JyyIAwqTHMd5Dpxrt&#10;0c8bTWnQQPNQJBanuL0OblHYxyOM4tGMVJS9Z5zyFoQ8GGDjGjlzx8a2Emx+as5r7AC5B0yKtVJS&#10;7ltfMZiUa6BWaiu123/eck7DNUVWTkwEVqmDgcY8nGs3JvMfB00HHPHIeNa5FSHiDGb51Db0u5jQ&#10;1nONTGtgk9SMjZPhJLnNWWwoVpm7eXkbE98a6QpuoBzWUvmbznDFpjVJmEnG5Jeg41m88cOAkyaa&#10;icnqTahXRmn23rV6xjM3i9Ol/wDKVi+yRZq3A5Yn3j4Q+NY45jjijxIrTlQElrnHAco4/hq5sLzF&#10;6EEyb5bDvzZ5K+0pCCWzUGcen+wsMrzZ25ptzvLbkq4UPtkbQWI3PGulv6unY70HU/bXPUuj67nw&#10;l9KmK2/iPPdvWDiPIY9tByTD2k/UgW/7VNh+O+5lvGPprjt40cNi4I/RmWpChJb2yJ82rbYdA0uz&#10;cv8AJAfIrU8f9ifeZVc+IqfsPJee2Y0e2uVYONzuF8RIB9Qa593VMyHT/FwG1Cq6WweZ1pLo/wCw&#10;5FcJg4GFtjsFHB8NcsCfkFkgXQkieTF5JrJgXICctGSjqjeDBEKbbtlImFWWSZD/AKqobicEMQ8c&#10;auMdCEiJn4FZJfQbK3jjT/XEON4EToUuSYk4eEgQEmddaf8ADuXG6HMWe1RsrI2bXg8C0oXM8Rm2&#10;ZjuX5azB7eAaUCJbmSDJGhtzAulMAmW8ahkbp5uTGk4QASlYxx5I0Yt4CKuS/mqxkJppYwPN3mmn&#10;m+cmNVUZMCebvCdxTgGJozQcbdGLl4edByDIFUAB5g3VVuYFanDwqAkGO4mCyHcxpW09gTw0E4K/&#10;oU9vbg40yTOmV+/HxAPEIPuKISAcZExAiQB9xIKCI4Z+BCoocKthB6aBO05J810BySSScIEkkkgB&#10;JJJIAScGRNpIA0ej3495wGR2YSfvwLIm5fTBH/StSpirvT6NFzqQLNemvWw0062kIgyR5EYk7ccB&#10;M6PTCXj3nHBwdNGHhB6EcAOlauJI+gp88l5WxMcGpB5iAvHhYxq7Eb2R59SAipLxvgJ7iD9A5m3G&#10;5yRqyS952cTIobNmPeMiZmEFnjWa7Wxlfj7P5Ge7vF27cZRjxwAtxqGOYjdkzguRqtt4xxDweYog&#10;zkDk5caj0gr8dfDx8SK8PTBsODor8ECXRZI+NPN54NyPAbjQd4McZMcBl9TZ8HH46D7wl2Y3D8iZ&#10;b+yEx9wihgGWPPzI1LuDg47qbr4+Ovt8QvJvbBICXoOBEhz1vzYONU4lwJMnAg9skBMcC+erVMC8&#10;0J5uznOHTUhk4I7HuflqqycmMmCMyIkdkYkvR8ClYjXxr019vyjSZOGm7E99VUgrWeNXaaR7w3AY&#10;Rvpqttz+cBNh8etXt/h7NdCRwHO3u54DpAzow4GPon5iHD0uNXW+Ogikhcoid3MkHAv05Bxq4Sw4&#10;o2YMfGNfHu1Xp4j0ptcU70jJBkjT485MECMTAePOhwB2iZ180d46ahTUfkA8BcilkHjbJadzJxqG&#10;S4lffroA00gtEUvdxxpkY8edInNTdddddSw/TgTLsg4B5FMaOMfGkQA9b4i+6a+GvtAGsH5DZI0d&#10;IQfAgLNuQ3AjFsnfX5k+HifUfcTvTBpmggVaIMfB31cYBuIB5OBVOYEHHnsJUPX26mK4rbgZAqyy&#10;6YDgboA8cYx4E0wGS3mWw5VitwthOJjghICY4F+gjI4JnUr500BhgJjgS9NdPA03Exow9oUvTgJn&#10;UQZMHzp0mdS8WuuuvtEP7R+tyYye4NEhkJGRDOAa+mEeolu4fHTXUTeSyXIM8AFDBcNfjVp3fHnC&#10;og48AzwRpGj/AGa+wO6IswcwDVcbticcKLufQQY8YkxLJgSDIv0nx0Xr6Gmn3mohJE9HvoiMeNM7&#10;xqKaO0Uflxr43UcMEHjHgQ1wzwIzpwZ0SHG3t5+DzF+dG6rH0lJjH3UZljgcF4MfAvzdx3MiGuIM&#10;BFT46M08CHtk24QRMqIsD3nOCNQxnx5I1L3fTxwJHF/noO0HnlsORGJHrcfAqe4ISMmdGRkIGxg4&#10;F+HI8VFJ1DtAeOZrNcF/mF0xj7kCMDpMrn7mAre3pXCrMRzxzKnN6xnu8xaEz2wDZy4+AFwxPNXW&#10;0tqOdoK3tI/qSUgZtj8zmeONUPZ/WDKVEvPGO8QeWgNUVA5nDnGY9xEqbpftImc+7wdQih8rcHpS&#10;DXk43yYnc2LcBC3bYltlPuHL+xBYtwDQ2V7E59MnOOWyN0QPmWl1ds/2RvZJNmLZ5KrcA2t0lzOv&#10;vWppLYRW6knlmS4IAZyWvnWGzhw5bDvGBbualsf+JdLbSG7mPnSrdwt+Xp4I1g80ZzGajz2rPmf4&#10;VEkPNKrKxkfjBBBd1OYRblJ9l82eWG1gTODm3C8CzGTkGEec+QfLWkONpDns7c4NSDzC8fyq1v8A&#10;THUKLJPHg+yQMwvhbq3LzEBZ1pKWcu3aBiVwEhbhBl4FnryYOXIwBj4OmMaZtibEBHHqR+WikWEn&#10;DchiY7AhhJqfJAqT2o2u4FfN8xjycfK1UB7PIYgIIOMn86UBWyVI9lTkBmHs5h8u2pk0lb1//WRj&#10;lcRk1CEc+NdjUXsPZdo7nNQXIG4t5Jb6/wANZjtwcEeTpi2lsjK3ZDF7MMayvWdja1k927WYC4JP&#10;nL3fIz5+mT3Fp0w2yVPBJQSrtwtkfLEP/FEocrZvTaMenu/MUMjxlKnu8htEMPVGtNLiw3ih3m4U&#10;4B4/YzDH0xl662CiyEmv9WtmIm++C5nkQfEhXnu42sTqZTbeXhykj6Yy8EC6Kk9QNqepwGCalcTC&#10;cFLvPwAwImQrNwDSJpPG0qenZtrRIG5SiGT/ABLPagqRlbwMwa13pLPZ4zmLZkeZWC7kQumQnfWP&#10;vJw93bH3CF01ElI+49CNjdSSmByCO+K9zSeM8f8AoWtbVKokM4ZbsEG8fEtcjAvKOn60cyol6MHt&#10;XTJ4F0hUG1Ts2mGMcH3151PAnuw3mEWT3TE68mDaMgIIOPy1Q3lWOXLkGPTtokzGSavbMGpG4Kun&#10;K02Rylm2A8c2h27Vv46HTemoWwR2it7O55Lt2OaZHttSC1B9aNZu8ov7STp8GQ/dm/MITJgRLbJW&#10;lOblKmFPSrd4B8xz3zxrJSV5MW0u7NCe2Hqe+kJTbuL90f3Ab24SWzY8Eepb0tLgVbnE0cv3N6NM&#10;jbto3OO/kRiaThsbOG0rXOP0Vu5qZEel5MCrZHGAmdQyPMF+BCAD00ISMgPAjEnmDYPO6arcvHeL&#10;n408MZDEPGnE5sFNt+2HtkIM/NJaR6vGbJgQAY328RkWe03POxx4w84mkg80H3zH1vLQ4CHcvZ4N&#10;OAa2yg9pE2gIBtquAt9UbbornVu41PLVwp+aNmee+n91QJNOcOBxzY8bzTCTVti/woxtQqylOzpG&#10;wp5iUdsXtJC9eNYbOK4c8mDgWbzieOYNaPTSaR14enDi8RHnEwGEbHBwdRYyOaEMTHGrUOYEMMEE&#10;fANPEXHTlNzwjkYMfAtCbs9/JZM+twDWb0HuzlsCOAC0Ju3bBJk1I+astxslqcPGTBtggOLAP4S5&#10;dmjck1mJ8F0m8FXRRBjNrR/eSdPwKyUXKxxzoAQ+0GJ0xc6NRI2j9OTaY/8A8HyR5IHwsdq4T3FT&#10;xyeYsJjuzbUN8Nen0v2JzFhMd/7VajgcdMgv3FzrVmzeY0xPjv3IBEgJqDt8aiRk92shpqaUOV0u&#10;5jKB5NT/AIf+pKeDHJ9aAHMLbuD4EnDwkZD836d1PStwNyXG59ogHqK2g1C+DoNy2ZXnJ7cflrPX&#10;EwIwcngcn5nLV8mlcOXl9y5tXtLTVDrQg3LYG8ntxkSN23cB39MGy/fXL3GbTCtyZ6LazAC3Ba0/&#10;HAsBZ1RNpq5Ys5OAriBv8JdaM6TmLCnH3KJOialwnABE4EuKe3eS6TkvPAZx8savjOuG0ZPaQcxc&#10;x7nMYxnmr99cDyiIC3qh65LZbAKT6Sf0Q7rTZqonhJq5wQXcF1UmqJO2fsgBgByy8wqoZNoBGZcc&#10;HH1FoQ9pjJ/LjvHlrGPppDoW0J2mlVpeqOwSTWZQAEOMekQhP8Kp+ytn9tqwBA/PkcO9QhfzLB68&#10;rR6/mJ4L+QheWt4ptmSTyVjG2PbMQVxWpTVuCbrTSPXEqyUzKqztpPaJA3FaIQXfjXJYxkg+RXB4&#10;zsub0dolxB5gT2nJqJ8KF0yq1mX2zeNic0es5ju0B7cDgq6EnEnl01ZHYXxYPL/lXEMnnDYL3GY9&#10;uD4S2Cj9pj1zUYMZ7bW7b/YWXk8ZY2w6FDlNVWwz37BkZkfeSMtpGKkqSSy2WglQdSAeqQnvroTb&#10;ps3etmTGOA9y5qktl7i8vK4qjG5OEOmn4yb1yjLmp6ZtZLI47bnWC/kWwDcS5gMDZtqGH1O4sNlb&#10;MQWQDX85Fp1Ls7xAQWE982oQhJ0hRcwIGUnNGcuO6qq8Jgvxx6kZEecEIFsAMB8nUVVeOOfGY9yB&#10;IvtNQtVPvJKwZHM8BcdE5Y/f8SobyaYOvn6mkg45hgJnOpgyaeOA6aTjzOYbsPBzFaht8di9dxkK&#10;qfK92C5A5MtOlc0ZRufMj8tLKEj0wcDtggju4OVbQEc0Hxx6kCtUjpOYz6bHbNgcsWmPuAV2J6u8&#10;xu43j78NcVmuc8VjXVyJHo8Z0ELlnITlWLjnN80cEeExxnuIa38cfAt4nmx+YsyHs3fhrnuYSty2&#10;IeA10dtaeF5tx+S/DvI8ngJcLuRwkQjk1iPuERJuR7u2AP4iqrieEZsgQczy1uWwPZvManvzJ5py&#10;9v8Avxrbyc1UZVjCLGQmyW1rK3J5H2JMWMbwBSHIK7b8ECzeuJeNnLnzy/cMQq2baJUG51HucGpG&#10;T2YhEzL9mb2sJiAMALbVv95Ip0ZNqonUMeacxLfw8c5vouRzZ55up012xQ9Fkk7YEBgW7grnvrbK&#10;To+nKeesQ2OWtC2kVJThpTjCe3GMXMXJu5zbJbX8h06eWWqiWMke8cW7UCNjTGzBqW+Z/pQGtKfm&#10;wRyo0fA45Y1Ml5JTBMd5CffLZbhFpE8cEnxN5j04+mPwBXZodUqOcK5Jic0k7nct2gtDjIrVsflY&#10;t5OzgBcMQX5IEHIN6Fzk1IOUNbNsTp/c+1XMYCkNatJ7u0JT3iYSTtpUM5o/aPieNVWpK0JNXIAx&#10;gK3gtctXyuGe4Ms/GQX5FmNJuBwaLm0SMmrcL4FAPJknp/HOmLaC1g6ipO2CcEeT44Q6YW+lp99K&#10;pKkc7zjYAKMLe7qICOYNnJcgPijIqEd2wnd9M0Kg6fJAy3l51C6bYffWhbNyPXk6mra/buNSiIRW&#10;rZPQ7lh7YbUMQV0fyLH55UhGc+fGbA3fVL++tTrbdsO0Q9olLkYTZ8GVakHNITwJM5h2rJcE19od&#10;NxbsyGL+ZTKHmExfzE+8gK4uFukXe1F7M5dNWwH8DETO5duaWeOBZbnOjK/MTnnXScr7Se4OX1SL&#10;qiYVY5qHsqWs9SBnaFq9f4i0KsNi8hkjkBmHULqe+mXkv9pBGEAtPS0v8S+9bYqwkv2TzT28VIOm&#10;K00bTiMYrWqsrqCsGxpDeg5xC/kRL1mHA46wmscfAPlrn6Xt5rNx7m2BkupyEKkpQwsxk1qlVl/2&#10;XjczKbAgg81ehFcOHstkONnNSjgtamrjWNbM9if2MkJ6hnZ7dsVxsP31lU82sfaF77Yf2UfLbD4F&#10;z+Ttmu2PgUeg4zJ9NErZ7vFxFPqScTqZEvOTlwIC4mjltwXVuVHy+nXhDmeAKTyxq4Tyn6YNYNAx&#10;3e301spybY22YznNb55htJ7SJjJ3O8xnLj6a6cZ+t5MXLbc5kDfPLJwRwLAa0HJXOdsC38NZ7T4x&#10;he3jakA1a6YmSrcj+8OTzA1W2apNKoevHJ4IzlIEheWVUN48FATIxRNvvrwhzRsbkZOWrHT9DzqA&#10;m+GBk6ay02qMxz0tMfnFYPfu0GnbUyVzSbQExxrYGdDy64cxgXDLVKXodlNSa33VvzLS1Ltoxetb&#10;acrzSsCOR2TcCrcnrB7Knt5txjXUVcUWynd+CVMRDCMX7aw6n9ng993ZzdHGs1ExPh2P9p861tv6&#10;inVBtQmz9zeMcuNWqj9pBI3PtmorJUGxMf8AZnzUkfl3c6xRxS7xm8O28tWomRGq1WPhZSWxp1OO&#10;aSWcdATeBbZTdQMmEuA2DpwXeYsBofZNNjS7fIOmrUd+5lrc8EYNdcx6/gMc9a3/AAHo6MZKUqzp&#10;y7VJ6wg5O9sh9sjHzLqyslSTqsJ12k/PbC31fkgWBVG+3QmOAOdMs6nnU6HuATlweWNbaIy/C1eh&#10;iuyf1P8AidozD1lBy1tgDaJb8pZ6PbRU9SXwtgC+HaFnWMy+l3LNyCAwM69UPV32PyGVOQOYAbw5&#10;IK7c7kGNTzXRIytuOfUdVku38J5p1Bs/mLMb5+/AXTtczxxrN+0HMY7MB8i9YvWMptlBTk1jj6Zf&#10;315jkl7KMns34iy8Ln2yVPsIZuM6F1YBbzwsqc3mZy4/MR9ntIqd4M8EBy4Oon3ks9H7HmK9U3R7&#10;ZzLsbY+fqKnWYl/xo8TURNlr21lw2d7P5tVrYG4AKSMZfbSdz3V1RL9n7mg5Cdy/PcjIXTXQnq30&#10;QKW7PmOhbjeXSkQH1u6bcuaQYxtj5GZbhB+Nea5nJtbkOn+BXpnWph9NF6hnvN9A5XmFYS4w8AbR&#10;HJOoX3FzfUk03+Y5LpIxlVxp+k3sklP2hmR8mpuQy99ZtScrnU+mr7cwXIOoTwLroMFK27fw8JzL&#10;snZ05pziRj7JvQanSWJzSVuQkxwfUXpBQewcjmUggZ6kA+oXx+6q2z9WebTWbbm/OIYbuoTv4EhP&#10;MCozix2MbbtmY7B68mMhlz5zf0Rl1PfWtVRNJDWDJjO2Z84y6gxca1Tbp6vgz06xZ02xECNuK2Mf&#10;jXnXR9LzGWzE4Yz24x8xaeGzMTJdRI7Tfyiczt7DP+R1Q4psj8k1eR6cAxadtU+pGY2zIGDqctXB&#10;5NJtMpLuDMBSR2hCuKk1JS86ZjYheAtwWtPSWn6zV2+oORdCcHqfJv7nIC5AMVvU76qtaS8bZ7jN&#10;pwDEhsnqhywvwBBkGs32gVI5ckA2jPn5q1EJdcRucqoPDZjjGDqRuOZ8i1RxWDaNkCVNgZCcwngW&#10;Vt2bkIwQQcfUV8kcrGwsPHn3UfMQ4EDLyVkgZHcxschOWqq3l443OtpxkV8nlcOZrNrLb2cPlq+U&#10;u3kJiHeRnuW9UhECDJXkrHoBDpwEFqfIlNJhglwGcB7fmLQiThtPns1eQAKMPLGqS8l44xncx6mr&#10;aGMqAIbdmNyM7k3TF0llbyX75MQNg/SuK1TCYOWzYDODTj6ircrl71yQFnTjIXTInoEvNUHQYmDk&#10;EG/XP9Cp+1CqCRjwR8Ay2v21cJo4JKmx8eo6JpLPa4p8baUvoDPt4db0K4RfQ/0zMWc43kZ8d3UR&#10;jtAbYeODjQ2R0+5uHjgBkGLUVqb0+2DITvHh7Zifdhr5efkqricbzxp5m4vcenB1FSXkwFcwQdNM&#10;j3mMl6PgVqUEdxqkvcYyYOW1/cQ2rJg2jsYONM0uQTlyCBzwJbRJpKYCewAtx/CTqBLyhktwExx6&#10;nw0zMHGAflxkQEZO+mZg4IZXCS7N5hLtywd9ASPBxqqs/fVql4xQDxxrLcUDLduPjjOoZHF4mBJ4&#10;4vZIEmcnchc5wKcBm3eJgW2Uuzl0tzx6iyvs8gSYI9ONHhuCx5I+Aa+v3StJfKkqS8OzBwKkjIRy&#10;QECuw24+zsFjmdRB5WMYXOCPTD1CKK6oHboNIRyEeOA/LTzNm5c5/wDcCJbw2cjPg6hVqknJLg0w&#10;+5V5Jc4KTm+aTAkGRDWbj2bAodQEHG5wQIbvHcj4FZ5QguDfwdxaRJ5gNsRjBAC5APVITxrJm7wc&#10;Y/LR5vPCuSAgg+ms0el52vsv2qNmExO8cgzkFaGPuQLtKk9pklnDkDNsxLZ/5leQsnnG5kwcxdgD&#10;rwknpyR7hziCWyipqjUS609OG7Nk5v3gCJbtW9JWSVzAe8ngg6Ylm+w94WdyFjGY+sMWp8606eUn&#10;MYB5z24LWpb8Cickd2mmA1JI5jWExOwmX3LzPGsZmjP/AIaOXzYOnq+zEL34F3VRcjGwlOOPgIUp&#10;R3fAvOv1qJxvk2lQWx8i56bhUydtnwcRp4ybW2xZQ5ht0cy0h5kFiUkHUuo/RfrYMn4zBcsbbonL&#10;XNG0iaYNxk8HBpEIsNcSskDk8EB86wMl+y3C5FVbI/oHaJ5zlRv1cBulU1yKZVEdzNT3I/LXQUnq&#10;xtO5LuwQXHtrTGuIdkdDzqoajAzYMd8MQq9JS7S6L2MlPKm0q7UqYfNcf2cJvCqOLlRXAuOhfykU&#10;LNNkteefG0ui5tKpids8BbcjFctk7mNYEWk3pr7kIMg+YuwH4JjVU2msyeHuOXBbpCdxdK7MNjcu&#10;gHjNwEa+0kIkfvPpjWVsEzeUmyVHj+QhAqHvGPOu66s9Weaxt3r+AHMKS2MfgXFtWyJzJ3J2kfTX&#10;a4DmqBlvHgjyPTPPcngJUL8RH9EDXMA0m7zUwQJkY8fGiTdn310xkFqZjxjzq7S8ZIB5FSWbfGtI&#10;ZkHA2x99ZU1xWlISmk4JGQDaPgGrts3mjKCo5U5jBvEDct22qfL6XevCACEFwzgv8672k+xeQUk9&#10;3Z5qRt2oikJ8Zc86aqM0tuOlvtA5qeXHcs7Q3TgVsnwFp1H0vglwAxnLjbrMdi7P2J9GYGTetP5F&#10;043twMjxrrYSdqwimuKTMGdlkdy8PkGue5W8mNfzbfIH27sm5bbZbBtEl7moZSdtB7PvChj2Ztnj&#10;aVS2A9tkzFqDFkvr7/TBL6jVJOzZU8ysxnuGtXFxztg9aSbNibnLTuhxk6l2P/2q7bdNpEpoyU9i&#10;B++uNMfwQryvqyqCTKfYID5B9RafaE3eYB60mhJrPjuXh7m8FuEIg+5keNj2QWw3VDmBBuXOjwLV&#10;JHJ20bI8Zj24LWoonJFGVs6fsjvR8HmKn1BMBhyBV2rSrGUGQP0hrExzAkd80aQlNQCI4wExx8aq&#10;swJjJjUwhE8NneHjj6apArfAojgmNfh41FjTdNAHMC/QDTUCLMxr7qASGzwDQ25gIjBLiDkuXF+S&#10;cecEQ23jRJ4PGPAkBmS2l3ez7wHm9yCx8Nfrt4Vy4xmTDchIEY3PGNJZxeGo64aYHTFvAv0Y8HAm&#10;oBk4kj+Y0IXMHzqyDmBHIsCq6OSwmMmONTvKElkl9uDPGtmot4SC/Hft9NYn2gP9tadS5MYwXuBR&#10;PLUl2JagEc3f+EnpXUAwvQGjPc8tByTQcCp7xxqeWvlrig6KnG0hy81o/N5nuLW/WPnElc0HIplK&#10;n1wxBWvyLhQdUEM5wcy4tamDiyylW86gRl5a/UyHYrSw/KZtZkWwuZiklZyR+bgG6EQi9Wp5toot&#10;hkNNd3ucy0LGuOab2SS64CawAK4ZONT6Ma0L/hpTs7m2CMG5hGLpcC8m5uVDyUvh6jTj9zQ9O5fm&#10;y40Tb9A7FYV3Tu5MXjZ81cBcfnT9NgbmmJzR3RwfuLhp5svJKiPo4D24x6o/2Fpw9ok+c9lQRzUW&#10;5DKIhPfXH/8A0uoDGoZHkelwHXI5ma3uI9E0L1mK4mMhlxwy0+R4LUILjggXlrNJxeHeMAQ4B8td&#10;1esZVklnxGMbM9wLMVrS764PmEvI5+8g3eAfLXt3JmM6aJXQeY82ZPeDFP0+SZS7eQnydRbxs/nh&#10;JJuLbcbkd3peBPbL6fbS2SnM8047umNbBs3p+Yzh6+jZgFp9QvcSOZs1bfH+Ufylha2x5AYqicb5&#10;KTto+oW6Ma80tqezV7vj53BwQEXe80GQLk5oAXN3LqE9/urLSv8AfxnCYAhxrisdlZeLn8TF6ePA&#10;dLzPCTk1HmT6YCQR5k6SP+n+iJantXpoUqmOjwEWVwkyYF/QEKauYhD1/dxn8/Ph9O70CGjUUyJu&#10;gQwoKpjS3/TmVjSJAekoiFvR9waOS94SMiGuJgOAeAKDjmBIEguNmrCqBmsQB07Ylj7ghI+NMkIQ&#10;y0SnNmE6nbL0uWzEpAj6iQ1qo/cGpS1pmBBpndyL0D2UeqaR+23yaaAVW/WD2Jy6nOyo5VqbwJc2&#10;nnjHNl9MvXx1/MbTuU5a4nUM+E4g/pJArTL3ncjWuURsTms1J7QDdw/8wTggQCa0xLpI5PePvEA/&#10;KWnrmYjG18Gvpcen8iJ2GatVjPgK3AzcORhsqzUTsknNQzUDMIOYo460ex2GzMG7wfCXpl6q7iXN&#10;qPOZ5pm3omoRczzZm5WIgPavh014jruTOWFZKVX1Bp2zDY3IKKlQYL/ttr2lxd/hrWJXUFOy1vg7&#10;6qEAxz1yfAYTeD4nfUx5I6YlozxmP9Rfylq92Tmatkem/jP6ihYVMZVa0BglQUe8+8sS4OasP2p7&#10;O9mr2nXsbEG5ueYNVqr9p9By4Z4mz7J5YlxRtX22CmjcDSXXRwdQi9L5bwmVkv4eBCHRtPHuHI8z&#10;+pY0SyR6HFx/lMMqGBvA8O3DqQDVjo+cEpuYsX8HBdVVk7PeSA+IgVRvsLm3BwDX9GqieKqz+ZIW&#10;T6aV1Cz3f2P7S+2JKxwH6VwY1jPrEUPv8uO5gBcjbluaa4f9Wvao4lc7A3jPol016gVQMkypya3t&#10;Q26lKQa8Uz8JuJysdiz+gpb4mcxNizxDqAntJ1Vd8xkVkqjI9Oq2MeDPGvdkO2T+XZqd0GvHGoj0&#10;rzoazbjeOVqkvpMjYeDzFWRXFVcM7I8aqpCY1p04l4wuTwdwazd4QYSIAZbs8Gdek2wuTkqGlOyo&#10;PKXnLT495c4I17Aer3L5dTbLdnINYgul4FJN3ds6DGHDe0TZeSniHx8F3TWSt2+DOvVDbhI2UylM&#10;1cwWiBGLTIvLV4TAREK3zDMmjwydyNLpoOO6ZGBk01pkQksCZIvpACXyMmBPJQIAmQKYMmBDRqYN&#10;BQEhkTzcncUO4nhkQAYxp4ZCIbjSGRABgZO/3FIQUbjBxqY3J3EAGP1k9c78YMiGjJ4E9jQA9bwJ&#10;XMGSNIfjTNvBwAQA8POnrmNQ7mBPDQBM1U8QeDIofH8RPDIgBE/vErn/AMGl/Imben5aAHrePIlx&#10;pe+lcwcemgnHsCZuJ7gTI86AHhk+OplzAho//TUy4gBm2OAmTykyQg4/+mphOWmbmBBQQ+BPf7tp&#10;knLPgSJnIgBtOYEk8POgBDJjT1wn7aVzxpm2gCYTl5P009AofTT38TpKcCYS3oL6Xzc5+BK53FQA&#10;8MfITxBjj4EzcwfOnhj8aCcQ86JXORgQ0eQimDH3LHMQUBO39VMW8eT+IkTmfwkulj7iAGffTw7k&#10;diDmJfPppklvvoAmDJz4+4pg7kah6lz+7TxB+C6gCYMn5FML11Dtjjz9xTLhNBBOInjUy4ho8nQy&#10;Ik39xAEwfucC+lHuE89Pav6iAHm5MfB+opgyXviIaTPxn+miUCAJg3HjUwefJ31Db58ieufkQASH&#10;7nB9JTG+cih3NXIfOREuMmD+9QA978CQxpkY9P8AzE9AgB7U/bT34FxK3jyJDz/iIAe048/M8xPD&#10;Jp8i2mdSP8Py0hk/P5aAHrhI88H1RqYMmPj+Eodz/wCDRJmPBxoAmfPqeYiQ/HpIOLoeBTLmO/H8&#10;XUQBMH/dpD/FSt478HcT3z9RADJP7vlqYO4mSeOP4SeH+500AEh3I7ECebkJx9/9xDWfL/6iJDtx&#10;9dABhuPHxolqd9B2/wDv/SjAyY/nVBOTBk+lg8tTB5OvkQ1uQVvHHwKZcwEwIAJDu9z+EpnBfgjO&#10;g7fOiQ7mggCZc/Onh+/p/SUMZMGdTBkHoYLSAHoOgnh24/1UyMmPj1LaeJn40APNyYOPjUwdzjQ0&#10;ZMY8aJdTkIAmN7ev4Erf96oY+ZkUhAEq530z/ETNwiRP30AIihkTxCY1DJ+n++gBnUt/ipkhB8HL&#10;TxB/nUP3O4gBkn92oZM+RTPnUP51OUDJB48nloaQn5FMITH8ihvCY/7xAAdxn4/KQ0mRTHA8HGoZ&#10;CDQBDudxMk6/UTzgmPPGmbf5/q/zIAZcE/E/cQdx40SJ4+58NQ3CnADkJ/8ACJlwntTj5nw0yQeB&#10;ADI8mT4SRM6e48ncuqGS3H8TVQAtT9hM29PBAnrmPP3yJkmexHY/7EAM8HBqJDHp4OZbS1ICYEuA&#10;WcGRACGTweamdT/qJ65j+dMjt8HmJZQInLPH8JPN+Ylx/EjSITvwIJxn34ONMj0c6e8+P+ImdOAe&#10;DuIAZGPkJnp+59JPE5qX49tAEO5gycvqkSJzMcflJDJ40saAGbnf7l3pKGT+8UwmcnvqGTx/3aAI&#10;enxqH1M6mcah/wA40AQ+DgPn5ih7v4AIlc8HmqGPIgCGTl8/IoZB/wAMqMR8tB3A8aAIZB4L8caG&#10;kGLXxokQeoobgemgAP8AzqGRv/v3EYJ40NcDx9DP/OgADxoaTr/ERgjf+6/OoZG+Dj40FABINB3A&#10;9RWQg8HHqIOQeogACRv40BIPArU4b40NIPGgnKqQfjUMg/AjzgaGuB99MADkHjTOBFFHINAAdwNQ&#10;40YINQyDQAPXyNPEb40oEAJMkU5R8CoAhxpYE8QaVtAEVOQJ62lbQB9L5tp7AkgBm2lbU5fNtADI&#10;xp62kMamDHjQAzgS3dTLeBLAgBkY0reBTLaVtADKSeIl1UAMp4fjStp6D3EAEhp75EyO4nh5EAPD&#10;UwY9NQ2+dTB5BoAegUyBQ8amY1QA8MiVvBxpkhBpY0APEH3EyQZOCNSF8jGgBDJ/DStpW8HGmSZ0&#10;ALgTw3CZ+fUSt4+NMJyZcx8CZuaeP4ShjGS4nh5EFASGiQyD40BG4Int4SwDBPAmRpneEyTOgB7S&#10;76ZIRM3CRpkmRADxHHPSG41FDxp4Y9RAEwZCRp6BMt0S4x51OAy38f8AdKYQmDjUMg0yQhO4gB4h&#10;Mahkz5E0PmppUAfLgg4ENIQkamOPGhpMinADkyKHcRJwNQ8CABpHGNQyExqYRug7waABrgeBQ8fc&#10;Uy4Tvpkg9RBQQyXEyNwnnDjAg7h54EAPPCKGQffgTJCY016I8KACUB8Q0Xl7MbnIql6PT/QiDR+U&#10;PAk66AGjyaD/AOKCD0541LYUiUhbUfGoQJvizRrR5HUgwvQGUeS4nKW/VZZCSpjdw+2mx585IYQd&#10;SP0altZhNJIZiTAYOCNegUsO3ft2TsINYflqq7Q6eZTiVbzGD2lv++vO8Zzu2+uRp/kdnM5TVTYs&#10;4IjgwI+wnhGw8CMHpB4ZxgbguKuPZK9aenUD6YF6Po5MnTT26HFbsYluZ2RyRXSn5p3I1lPphw+l&#10;FWEwIEi/L4e1t6D0TfqHXNPzS8PB31oTcg488B865SklVDgHnWvyusBmHkXns6A5R2sJyTWm5PyJ&#10;7fG0fHx+Yqe3mhI+BM2yGIsq40glMBto/kWezhuO4eNWokrcxoRM6bmMfAnx5qTNclpmBJwRsTHf&#10;T7asyQE56AziTvICHgjAmJfI7xF0lETjV7TLvcs1WCoGznPf/UTDwmPOgLem3MCW7uW3GsrXG6L1&#10;2zU0m2dwETiVjMNZ6Qe5lxwLR5g4HbxwLN5m4xroMVq37vHXwMWbSMzSaEckxxquxxxr8jjUsedd&#10;MZR+9oEjHgTPpd41+wDwExKy0pIPTNZqAMOTGVLbxqWvXj/kF7ibJaveXQM4jadxdkbWKHeySQyq&#10;OM+jaFbWRC2Jijge2je2M+n410FVVWOJ7sylbYoC7zL/AGYi4CdkVSZEfWHr/Hc0O6xaWqv0mf8A&#10;yZx0Bk2mLY3nDSH6CGZ/GGvymxuYHmCANy4idUSaYyt5rAtwEWpd6Dq9Hafz4R7kqqsHWbh6YYYz&#10;BLppP5YOMefgW2bJ6wlO77g/tanUULaJLxuXOi+uBJ+4vx0juPWzT2GZcYE3pQceaDjR+QSpu2ce&#10;0sri3yh6TbS0mP7xGhs8cjjc742AIdwvTUcuTK9v8eEEoUWuWAkLNtecyu3GTlj76rYHcxNe0bYV&#10;+dqDZkPvnH5iEzPaC2cezh9nCP8AfXJMTK4tfcR/8ToU1GqUyNvdAU3UWguXkujbWe50/nWKSiaM&#10;44AQX8i1kFOOZ3Kj7taxjFzCLjJMJnVp+/7zpkOVUYxOKfZT6asYAvhDjJp/tpOJPNpCTs14C3Hz&#10;B++sxk7ObGegMEBSRjL0l29tQl453TAJlBzmYrupx+8vXEwm+xZ5y56rrDmORuBwPcfcWNbZ6kG/&#10;mWAOnb01Y5hVFm/GsOn8BHbm95i2sZBrbYwRNfs1hGV1JMWzI8HcIqm4npSZSoo3GS3ZVdm8vK2J&#10;nXRIqtOYe51Qm7u1H6Ye5GpThv34FX/T6FbGZBxjzp7vZ4GYl1gIbtMZFLcN8CmDHjc5E84b6mCN&#10;A8rY7gc6mOCaism5jjbKnkGTgR95OWQmiPH3FMbuBmHgQ1o8sj3Y3Ag5I7JMiCgmEuQESInrmNQ4&#10;1OAPMmII0Rt40JVydSdwXB6BxDUuXjxkUZk09McHpjhVhl7fBngSHD9APNBpM86mTNB2S+iDpaWS&#10;dz2UB5zIOUobwfcVq2d1YPsE7OxcuaZFVXnucF1cG9LVuNRHaBtwhtGPp8tPE3kIwYENBcVkbjHG&#10;PPxq1LgCUjl5H9+OxrIlMJG20HLbTjHzBqZI5hZ1oOMaPTiaDeOd5g6nUVxQZ7UDNzBnj6ioc0mF&#10;5a1MHGPJGDIsxeSsRnuAPARWdoQ4VPuHPcWkTB5jHjj1I1VZWzJLSYIwfhoxNCDM2BHB00hIJKfO&#10;JpjHgVK1LisZB+PqF5iMTCVjgbXu/wCWnveKFRdrtZjAbgur0s2fuJCzmM1YSo/sRLVv3P8AcS8x&#10;2Y7LkC9Pth9BjjlIJxH1BWiLnptNu4NRtOLhOJo5Z2I/i6iZk84HGTPpmHq6SG1w8bQezQHtmu8z&#10;50BmEjm0t9vj4x6RLXBGtSlVRY6bumJ7fNm43M27SloC+2cwfvrmlw3IzJZMC3b5i9OJPMCTtkCC&#10;MHLLqdxcc7cKTLLZseOMBcBPNQl3liXJ8wytvNPZrNi5bTI54TdsEYOXy0pGN6F7kSnG7RuTxhBb&#10;udPwK1Ig0KRuBuRggcnLZ6Y/8KtU42TvTMjubFzS07Sz2h3DYxLLng/xrWnlSElQ92gPktWlP5xQ&#10;ciuB4CYEel48eTl/ER6pJfgc7zYyJN3A4Cgjg/EGVaBPSQ5fNHMqe4/LSnlQEmTneY7SGzQmPjUN&#10;vzMCAFc1M6maaZG3wEwGTxB4CYEAQ3DPHk7iyapGbhnrQLax7zAPHYuQEVVmDMbzIjQDLqfrUrYg&#10;oC8v0LbxuCTJtjYH5nTXOVU0+WUPihjV6oQrmGzHAe3bSJsFTNNGLHQsm3tsAU0ZPG0w9pCtqouT&#10;jc7ihu0uuGU4ZAgjB7UPqI/s4mmBkA0B+WszKas1i6enp4GrC7xu7iTjlQ2MEHGRB6gmA22SPprM&#10;ZhtAczKdY4+np201tLqPT6WPqLkHYveQs7SE9SikzCeOAudHp8tWWhdo+JzZc8fmDWSOXY4G4Sw5&#10;0Hk7Ry5eYwrqvU6WJ10ZoYczJuV/E9MaTnDaBtegfXIOYsl26bRJLOG25wc4aA0nKxwNrJrupqEW&#10;P7VKP7NIBzBwEWFhuX1Kl2MNV3M32Wvpyu01TA3d/Ae3Gtsox49CPcYlj9COSMCGNHwLcaPl5H+S&#10;PU6mmouZ367+jNfHg08DLxn9M3mTuGRm4DQH0eWQffgRd/Tg5izO0jPcgtafvqqy6ixhIA0d3U01&#10;d3FMEgGeNo9zjXi8t6lO01VJ8P4+J6AlFqdyOee1USIkneHbfF01lL5kSI/p9EC7mrzZ+4cuMfMg&#10;J+4sIndBkl3tnll1Br3nl7mxLlR9ON/v66Hm+UxjV3+gVqcbPBy2QsXn/MLJfQQkBMi6/rCaS6cU&#10;wxjbHES3zB+BcsEZjbFz8C7hOuuqrDmaKmms03MLw86h1hLxwIFT78dzIrTOJgJ42zrKTp4POo8o&#10;wosKhYEWft8DjAmmDckZFucOvhocvM0sIjd4RuTIupqHrRyFkAzZ9bj5RFzU/lhU1KZi4Yk91Dka&#10;N0EwptTj1gpuaEmrbHHx2tRY/tU2DjnDY7xh96HzBrOKM2puRyoG58Y1u+zOrCVCymsDk9sw1h0O&#10;VuHQ7UlRwV6fS9pwpwx6cfLVOcPCGJjjXoFXGzNtUMux37Zh8she+uFp5TTmWlPBH01eniVrqYs1&#10;DVf2D1NSB7Mi+zAKRdsUpvLNkD+qykuLjii6geydzvLY9uMa7qZ+sRIdyYmjY3I+oPwLhec4cuSy&#10;Otcf0+A6Dlir6/o8Q+8pN65zwMRDj+InWdFjt4410VI6kZVJKmMyZ8BNIg/AjBKX58EdrH8Jeavu&#10;VtnoKISm7hyu4kYwjz3dPloDNJPz/Atb2ryeYy0YLJyjt6oyEWey+eMjSED95aHATSJ86thIl+xi&#10;yJyVW1nGW0yRt5a9wBWSkHjWnbSJwJ/NjxwcnpoDK6XHMh+zH1vLKvdsZ4riosPJcnT1T6yqjbqG&#10;4zo9MJHMWBDwGBbjQ0jMi0zKBo7kCsjfOPOgNvBxqY3caiADA3HcR6VkHHfgVb3fGiTdupwLg3bj&#10;N86hzhvgSbs3NvHBqJ5w8HGPOgDMZgRDRk086uE0Z9xVsg1YLBpMiQ3CmEHgTO7oAZjSaZk9bRJu&#10;376CcZI3wJN+ZkTzhQ25MBEsoCRECdkRdw408irxo8cfp9KckBhJJJOJxJJJIASSSSAEkkkgBJzG&#10;m0kAanIKnxN7JkRcOCccHAsfGTArg0mmMajemo00usD3aBLahtp5gJgMjzeX4G2PmQKtzSXjuY4F&#10;E6lh9JpHA4CY4EnZbvGgzfPkjS3jGPApKPDX7zLc60fwEEPJqJ4hCR8YVDx91TBu8GRfddNf5ExD&#10;b3OBEhxk440o2eMd5GBs7w8Yf00pzdAJkul5HOcPGNRPSMcd7GjkrISD4aizeMYviQLL4Xa6t8Cg&#10;qkZ7JM6l2xm4FEPn9AV+naEgHdgWp4aa+H8NRTz54M6WoYeRNQESGAkF6OBfoLwuBm5CPnoVHESH&#10;jTkcwJB8idI8vJelmn36ePiF4OJkS9OO5nUwZBwDyKId/wBxO4fHX2aaH4HMCJM3+DjUT2co/fSg&#10;BgS9fD+JTBDxHmDgQy5jzpNxkjJgU30DUum2W90hXMaJigG5+dDvS0UL0kJAv1rp6f3cQoMEIMXB&#10;+InmzQcSDEzjxwL9lzzd0aq1r9nj4jEfcSxjGEh4EyQemobxxjcY4FM99O10+4oCUrtwDX7HBvJM&#10;iDb5gRNse1YNAkMTr3CcmuLgR4O4QSGEt8mNGCuxuBnVWOPvxpcfTx9mvsMZwMsDgIaCNMwEs5EY&#10;mDfGO930BJGONbCtbBPbD7cF1l76gsxk7iflByQZO4RS27fVyJOuuq7izrNohkbkuY0+Nvj4ONF9&#10;3x5EUlgm9vHH01EyZ7PEendKyRvgUS3a4FZHY8ZErY7a+aP8C2jQhtnhIPkUsedMkJ3EOGfARHh6&#10;Xj4aDkjJMpEyM+ojpB/AQHTT1cXj/AtR9wy4eEU1u4ScW0MHzMid4W6fcBZD+kcafb5xoM3RJu4J&#10;Aomr100AGjGQJMieJnRIg8Y8cCHN/QnaN8fEWfjcY7itbQGAedB27cYbMcasY3ja2on62AVZ5BjJ&#10;nRFuTGPAhry3cvQIO3ITuKyjx0GGwTBwQxDmjUOXkG5Jn4ESqCTzF+TRBkGqq3G5bZO+t++0zEuC&#10;Tjdt5wQLWqLeY7Dblwc0mkslp+VkfvQBgXplszZ7OpPIZrB2Vnbi9pck50ZvCkOfV+otQdOUHtQb&#10;R05eN7PbtCGNtwYPeVkJPJTMh7zA+uQdP51x/T9L1XO2z6cNmPZ8lbi5fBkUyT7WGzmwzZsS/ESe&#10;iiN7ZalyWmzbWJXKXjI7l4f2oYuquFZxOGxhngZgth6Y++rVUG0SdTWY9mxnth5dvuJmuKPeySXY&#10;ILWBx1O/8qSlKo22IpMfHbt+ZGTmXU9MJheIDqW+Ynt3GHRg5ye3PBk5i1BYYl7PG2vR6cBEnkvE&#10;FtjD1OolL5g2ZjwOT/how83I2eO1gSHH5oKeMjm3gjPb/nV22DzynGFRnNOD6IxWhk8iPxLH6kqg&#10;bZseCAFyMnU8Cysc4c3MiKbQQ5Smnsw326MjX3jZiIjblDJ341hpCPXj2eTIz4RI9Xdh+BcE0/UD&#10;0z0HNx6VsngXV0j2mEmRNwCATeDlEIXrLFdjOm7ZbQlpmI68I2Gdt1iF1CIO8I5cvQBDp3PL8Cvl&#10;SbO3M+m2OWgthH00Yl9Ljk73c5qe3vArhLfHGnJcr/eSGSk2bjM2O5gPkHqkInpPNBs2x8Gp5hFq&#10;kwod72dZZvvZScwZEzT+z9tG5YhCC5vHUJ4E67ZJk/0zHyVBNpxouXxbPlqnvGbl4598fLGulibI&#10;yhI+NfLZH1BJl5QclkkpO8NNfanAtNsk9akpOXbeAd5zdGgLycOX5LN8uBbNUkv7SIDHp21jLwbY&#10;JNHTt9RaiXgbxs/kbKByCNndJGMWoRHq02kTGNkCW+WW7cL3FgNN149k5LwT57RRoO4mBHJDmNqK&#10;Gai1owJTiYbyS9HqKhzSYDj4ONEphOGwR4OZGqq3IS5ejT0pInFqZ0/MXLbHYLgQFxokwRq7D2mT&#10;GCXAZ6Vkarbge+EvRo3bdwSgQ2/fTQ+avxxMCBHZTMvuOSYIE+keXBnc4IOoj27jC2xwHyWlVXEn&#10;JALHGfloaOYEMSzBdwI7oXBhmQkGt5ah7wRyTzESeDJA25HSVVuPYBnjg4BpF4i4eITHxoxT42wS&#10;YIziJGQX5FmJJoSDjQg1RemFXDzU5g8HLSXo9RUOYOHMyLvMfAqq4nBXhM6sje4YaNdCcel7Mavk&#10;vleMmBDZO3x2AwLbKfpvxnSHFCUB6jx7s2wctXxm3JcyacZFDk8vG2z9xTJpOB6EEHTUTjUGZpcg&#10;yQcfmCW8bA5W2lT0E+fvt3MMtpt76yvZ/L5dMp1jf/cm/MXQm0iuJCZsBnKj+xDF0xYP2UUuWO/q&#10;G/ErQRiYzPhLTpG3ZOWXIE4bOOouDyNywDYmeAtxkaitj7/zK+TBxUctoM7mVPrlwvtI/nWXNhKY&#10;oc521uHMe1SaDjrCeBkn3Yap8wqzc5cAIQWzXbpCIxS8nmJnL6OBiXGRadJ/V3m07lM8nDk9u2Xq&#10;odNVG22GXcY/K6gHA2z2iGJq+OOOP3ldvse9mVObybTCMohE8caZ2T0GKdzLc9LT5i6cZsxz5kCS&#10;M2Oizf6lr+ZPe7dNRCbVAei6bmMnZHDKpVkGW6Rza4P9a3jahs3n1YUwAwQFbsv4x4F05SdPy5nL&#10;mLOMGiMWovPfa56zlRyqrHzNgAQ2t202HnwQQQeHCsTdktrX8Qlztqsw3/hu5kOjVRyt2Q9Qbbz4&#10;0HcbRCS1kfc2O7wONL31W9rm1ybVDNgGfvt4jH0+4q3Tcwlz97/Wr7dw8odrOuhSltW4RU2lVcPM&#10;YzmsCGqTPJg5g4wW4Fqm1icU5BMbMq5IxWiE8caweeTTfCZ/KtjVqBHbK2QhHMxxxrsDZHSbmsHr&#10;FhAfd/MJ4Ari0jge+5F2x6scr7SqyRhju4LvS+RD+0Wwt3bLhtQ2T9jubIfuurbc+Nc3uG9kfIzk&#10;XsNUjyXBGCB+ARIG/LbLgnbRR7ILbf2AN3gIXUXPQprV7bCJyGr/ALTmlmNtcwR6kHUWkPKwG89j&#10;lrETeAgtS2LwLK27MhiZOolNKgbSpkePv/vxroXDkkza/tgqNyMDZzNSk3cVofyLkeCAjlxiiRx4&#10;4czJzejTwmVrjS0VRvZoD3NbuMD0vHg4FrVBvMDn3ydRZWzzo9K3lkmCBZXcaPSdLDmg4x4A6cfU&#10;VDqyabnkj40zK6kbMG16Pp8tZXUk4czVyc3mKxKQc4JS8hIyeYtOkcvI541ntNyfB85FtkrmjZgM&#10;Ab4iR2k9w9BMeU+2j4+Aahy9uyCS9v2dB3E0cxtj4OBZ7vGAl5zdHB0xrLcacJFrj1t2AyRsypMD&#10;mHOZ4W4QvjwLT/RJBQ34488ZFxbsg9Z+QsZDK2D8BR7vp6a6UYbWKZmMw9JfRO2o2wBdT31/FvO/&#10;KeeZlZ7+n4/R4tT+psP0yoqFr/kSagkjgxMAQW1mI9ncu33G8YiItv8At7SJh4IKia4/MTZ2kheZ&#10;4KiESP6sCxcarNQvI41H2XDiN7hxPVnq5zGZVWByEFyWXRanggXcleUm2pinN2kgBDgH01g9Uzws&#10;qzs31wI/vIx99bhsr25yGr7MucAsHHy7i93hTMhksVHYz3qjhtcBFi39P8xw7QezdtUNV4Hh+ZdL&#10;yl3JL6Pl0tZbtBaHANXyebK5bMiXrFuPzO+q3VGz96EQN2fFJb81IzPMDZPTr+HhIsZhkxv7jDag&#10;GOByc0FocdrTIuOa4eOZ253aA9uAfMV82wSOfBmwGbl9kIW4S14ESmFFtpJIefnIXUXd8sYypUeQ&#10;cln8nbespNLs20tbcjPdTJKkmO844OMnT9xGCTActHjsXI7SA0uPfBnNHwcwl1dycUEh22zm9Hwc&#10;xdLbJ6oG536M1ocA9T341zGMhHjndoAcwohD+da1u7KQzHcGx7kAxe0kVB9QPbRK4GYp4IGNzyyf&#10;OsZZydzvrEJuoVXyYThkYe+GPu7Vvyx9+NZ7MKoeuXoI239o5Y0lB8NyqhmKOxLYLQ4yF0x/B8US&#10;xOsJWOmJ0COC040rq3il5eykjneZq+uTAgtRUnaR2c5csW3/AJq6QngSIW00+zU+YaRsjrSbT6XH&#10;lpuAguZaVwmGzOXbl0huvipmh64ksqmLGDcbYR6Q7X8yPVZUg5q9OEN3yrguStp0Kz9JFNcAdm9D&#10;tpbPsgN4CTmLrQm1SmJa97NeH3fdxdXgXPcrGS2CBs+twaWp41Q64otzMiANfuQDLatlRtK7hElx&#10;oVQVJNp8939gf2W7y/cVqJvMqlM1ePLQ3Vq2sTkc0mNNkwQWiR6Wn41oVYbRBuZceNyDOQVrdhdz&#10;3lFNT9k2wdunirtwmhJrVc1jg6hSoDs/pudOZiALMBcZFpFQM2xqnfRmPkulKtIod49jc4GAPxPI&#10;V0J9SY4mEad/wTrCobDaZTXR/Otgo/1U6PlRPbAFcRrTtn7h7TzZiacXdyIW1ysEca0irNulHyQZ&#10;92uvDWuWst0OW3/EGy5Nu4wzclDyGSXzBYtWbUZbX7aZl8jl0yenDGeXuOp3Fz3NKoqvaROsbZiU&#10;nljHwQfEVJJvrMmA3T5lxaaMYrtsf7xHentnTk42f04ZseDsrPd5mSNYzMNl8ugcngbAz3dPSQ1n&#10;tMIw0WfB8VbZQ+0Bs/cgZvACHpXbgkj1LVuLPlCTK5pSY5Vox2iW+ZpIbJyMo/vJ7nSGMS2CaMyP&#10;3JzBPk1S3BeCBYmOTuYL/g8wi+pSfAD2hZI+DYFyrVxKXkcs9FsDJ/Ot4k/ZLMW59lbwYbW6gM03&#10;KZWILGQfU4F9KDK5fOBhe47H1EiS9tGQ7mxnVk+z8lCTBfLqFWkSPY+Sa9qvID22Qxafvqd1IGDy&#10;fZ+5nF80F3GPVITwKrH2aN2r29fuQLqGn5GWAh2bZ8XHyk9XkjJAMAY9TSt6XfWZklO41ehpqWwt&#10;psdhUe2Bs5NjbnuQWtNY+Q7icOTG5cA+WnKgl82lo9EFyAfMGqezrSbNhnDAAWPljJazrzWFyfKj&#10;6yK9PS49dfiPbv3/AMezue7+kyvaYDHYggR/1fKcctKrlRoOO6PmcCljp9y5Ljc6kauHbjaVbjGH&#10;jtWri9l5ZTWpCGHkkzJqk5DqPlPUQexui6te5wbnMLX3b/TF30HqzZXVdH33kqfFJHatkGRZLQ/r&#10;MU45lJ45xpxtxftx/KodOeuYO6fAcuAnLE59qD/rVmT5Sb/hzp+jq3I8gsk4bvZrR5wzXnEXLs09&#10;X8gR742Pbgu2iEIultpG2inJ9TE1jbA3eYDELl8nB8Nc9zSpJtWEpYyoL7IPUJ765fGcstVfZ7pj&#10;cwTbP7yhzjZvMTEssGJSBJp7yLgjRLZ/Q71tVbGVB1IHBbRF2lSbhkGlGMt37d9zLa988C3jZnsf&#10;ZM5iCoe5a0x8cECjycOVG7fwnzGPTabNT8jFLZcBnADIMSrVcSMU1kpwuQXIOWMfvrVDgxjDEv3c&#10;x28C8xmpPRrzzZ9azdvsOxZsAZxlFc9xQ/VX2RkbUPNTTIFvfHWn48C1qvG8pklT3pkxK4a3dMfj&#10;jXTcjLLplLgGDySdNbTs19krWj4jHThrJXUMMUldUNqbbHbcu2i9DzR7NZjvP6hFoUFIMnBM4Lnw&#10;0SfNBS4QBBDbt6i59FrO5HOm8dFj7xwMLbPqLjmqKDlIar7SMDI46fcvLpyoLhm15sfl6hBrJakZ&#10;3qcO5793TWJk3NjdsEwlN7nyh6mxtg+0hBzENnlPtp2R9A/4LSAy+oOyhgbWLa0eWNN+IDqLmIU1&#10;tthtzYSmKrPNTbBI5jJCYHgLelprGaDpNy5c9pG83qr0+9aCjxzuQMXNjWZlXKLen927Kbd8guX4&#10;F/S3KWZ66L+o/n3mbC9NK/SVVmzHG5vdwfU7iMTwhH8pAHlwXdQfuIxPBtpayfBg1LfUWeytveZb&#10;ya6OC1+ddAYo9UDhkzbY4OMnUUOj3hJk53MPU0lVZgRzMnJ8YMmlbVwp/eZC5A5+KqAuNIrSR/ZV&#10;tuwT5yCukH4I1T3E0HG2AaPTajF++plQTB7ULk8dj7x+4qqS28mIAx8lvyxr4gnIcwGR5ffwA5nU&#10;8CZpfO5BHzN31dL3FcG8jmM7cnCE5Rsm4tQncgT04ZjlUpxtuMnU76QUGM1ZUBHJMcfm/wA6D1BM&#10;BxtgBD9Unzqqk3nfdbzUrZHjn3095OHmc8/q44YD24LtwlrvoDNCPZkTHqrVJHszIYlm/b6q6Qk+&#10;zeQhbYHPGPy+5H7yRp/TPrrjGZf6scxDITzh5wDFy++sTnAxsG2CMFy55q9aKfef1C+bQAFuRLor&#10;heBeWu0CVjZz59AbUgGXmIhW21sMyioyUZCR/wC+4oZJOQxMaPM5O5jJyEYHMG0eTvroD9FJnkrG&#10;FzgDdwIPMOXkArhVFSNnNgIQZB6SqrxxeFgj6aCcrbMeMiu25ltobK2dkmONGJg458axcm7y1jkA&#10;GRkJG9yaauDicDgJ5kY1lYyEgJkVqlbfTxxq4ekJN3hHLk8cfGRWpnL8A8BuBDZOzHGMEcAOWtg2&#10;f0G5qSbAbQacF32knggXPPm7tax5VRzDATIDlqqzyXvYyY49O4uxtqFHyWTkPuALkYxXSe4sCmdw&#10;jfHGDOMWmo5cz0F6cZOUJhbbZIwcvmIOMg9fGdEm7dy5RhvT/sx3nLgGiFaBjMwJgIodu8lOHF56&#10;dLdyhyR8a6XyRYTb58isjNhZJjTMmbDEMBY1ZZgMjj5Brl5krWz0P4AR3BMBMC6W2ZzRtA2PA51L&#10;fLXNLfPwaka2DZ+3LGQ/TgbiuK/GO8s0kHV1N7UBy0YG0FpvHa6i2Cl286eSl9Moz3OoMYskH5FS&#10;af2RjnzaVP4D6Li0In/auqKwZzFhJd2lsq9lZ2tRdC6aWdabNT84I2o9jGYFw1q1+2vIvahMHrOf&#10;HNNdO3dLbXXVL1BtKeEwQHFZb9MosmPxLhX1kKLrQM6vTv8AtHUFwLLc5XV19QPu3jGXE87bevnh&#10;tOMnLUyeM2zbcTGPnILUGqTcI2bZFW55NHLzOrb1HW9Fao722L7ZJLs9o+amCAXaDwpRDJ31gMrZ&#10;uZqR8/eakbgty4VZLR8rI8c5zr0O2R0HvOSMGTmcruLi+c+YImIVIYdpy/hup/t4TN5WNs2ZfU6a&#10;7GlbcppcCODj3XUWHV/snJLXoTNrpGxCjuLrLc2wW1kPlL+a+Z88rJJjsRIPR0J8szOYkLG3/h21&#10;587fKAZuW53be0OMfTGvSKd7lGTdo3whxk6axasNng3LfDvwhwcu2srknLMxEtDPHXg8dfuMvm3D&#10;ddErPHFvLy8EamN2a7C2v7CCSRkB4x1LnMXLfZZGZcEfGv6+w2eTkk6NXqfzJk8M2E2tgh8vArJJ&#10;x2bEEaDt8mSBapQ9NuZqSyEFwxCiENaTiNB116qdLjmtTgeGBoy8W8/t91dXbTKbHO51vMGnB/jR&#10;7ZPszHR9Odmh1DE1XJPf8K0hvL7xLMfJJpKJ0K3cC8DyeoJKGXPo4LWmJVWh9qnas63axba2uYVc&#10;f1pWBIKnmrBsco5ez0yWy89Q29WTZzMWLaVH5nwvGuhhTfLG0pPSCpCCcjstj3IOYQncUOaVx9m5&#10;Kd4bpi9mH40qPl7aVSEDYx7hrWouG9vm2CXP512aE+i3F+xBHAtRJmUmA7ZKgJHPt/mXOcapPkXN&#10;LycCfvTxh04CI9NKg7SIeN+cpIB8v31mIx3iHggU4s1SVvJc2Hj5kfxFW6sqwhvYw8Cre+EbNgQQ&#10;KtvJgTX+IgAPNCY3OC/ctoPGpmMaZt40snGYFDmEwHwQJ55kGqeQmNNSUH0nciaTi+6gTBjHbRgb&#10;gcAsCreNfsca+eAB3eENI4Q8zr+kaLNxjtg8aNeHwJybLx4yAgVlI23Yhw/hq4bJ9nz2dzW9Y0Qa&#10;pEIrlk5YTF7j047q59uQUyfqhb/Hi04fErdjG9LeVh433YuCNM7xqYE0AjhyRflvARVej4EgzH7i&#10;JD+74O+kQY+NTdOAfvr5rqWADqIwzcDgJgj00OJbgJnTGDvr9gWrTMTItIZvLOTvrJW7yyrhL3mP&#10;PfUTklqXFq7UJGRDXkw8aeuDgHeg41VXhB3DoSke5wyN5uxMi2CTvO0iSoJtSAZSrGSD1ARrQqPe&#10;bmTefLWm7aSZae8egXq/1oNhMewX4BagvZhk8fhWqdsSFn24F/abmGW5qLzfeVg5jmIH8GmceqP3&#10;MHhXQsmLLqvGcxj6/Nck99eZc5YVNWkw9V5Tyf8AhyyVBtLlz9xZ7hLY0Bl9BjmpMbMGcZbpPAtz&#10;pDYbLnVg0YMlpa9L9m8plrY8Bj24LupqryGRn+NSvs1iz0BGFc3uHmbUGz+dRzrA2/3GtgH6s72a&#10;tmL+B9u8fUGTuLqiSUnLjTE+7AuW9QamVRR8xDKTwM9SMnTXVYb9o0qSqOv4f1GBN5Gi77Ge8YO8&#10;2ZkuHC2PcjIVbZI6b+zzLeTHtxkFyxLmkdYVXJHuB/aH8Qau1SVQ9C2PBAfeIBi5nzrrXbvckDoS&#10;FeX8poWz+Rtnkunho+Al3TXKU0kmOa+zalxdi7M5wylowXuAgrRFie0hv9m59vgbVkhdP9tYDcb4&#10;S/7x0ztHFO36T6YdDONcivWPpFwr1/2p0Q2qxzS0bbUbPBEIQnvrD49gcqNfYwZHN3TXWYXnKJhk&#10;cMaR4+4ebZPlKVNdIYs85wMozJv0gwroDahsamtLE1g5PMVZp+ixmZ748PbgXpcTOxZidJC36cfB&#10;xnGaYCVbXR73CZkoJVvEr2ftpkQ8AT27Yrmqq9K9lsxfvMgC2bvMTuHJJ4PGzXwEvxkvth3YhQfo&#10;qOfAgcB9m6i9YKAoSlJON9JA3R6QnxLvAue6E2SPZPJfYOfdueBXDbZXA6PkoGzbUM4ELfXPydIa&#10;8wyk5uXleCvgPW+XsZFxsSyQj3zSG9eSV/NpVKt++8FtjGtZ2jMKUbtgM5W3avHQ9LeCZ91XjVBU&#10;ExnsxPMb9uMfxF1RQtVyqTy42+VFnJzB8ca5/mrl3WPB8I+nHb+XT2nZwsmqSbDI6SHPZ6aVx8kY&#10;rjj30A257M6YZ7NjubFt63mFoZfOgXOu0zbvu5bMlut4OoXqxrHtoG2SbVOIAXJ8gxctN5V5OyHj&#10;GkcbtVaaeHunMZ/M4pcSQv4mn5s7pdlMpsAJnwm8F3mFXoHTb3Z02sQOaqENqzFatjx/7jXk52oQ&#10;PAnhvHJl6DmeVPWXckcfonDcv8zKxv8Ah/eO8ttXrGSloXc6TOa3/wAyTvrkacbXahmo7TmaGJAq&#10;MRvjJnTI2auw3KsDHKrWgsyf7RcrJ/xHo8H5T9cPCGHnUJvnJnR4crJGj0npcj8lmDjW2cK6a2T3&#10;AzTcovS59Hy7YtNYm/5q6hqim3shkIDRn5hbVtc1PLe8YE2EROJEmmRGToRIO4u+qc9buZGlL6Wv&#10;7WAjAjYZBjzrzxd5OFRYTkg/+ivzNw0Wb30ekdBhOc5eNU9a/g4y6VO8vOccCAPHhIxggUMlyNEm&#10;ecgPhqmqvwOZc600Khxy5h7S84+mjA6gIYh/iKn7uUw/cUwjxszHkVYoZnE0wZL/AC1nDx5eRJxN&#10;Of8AEQ1mDGRBOXWk2+DOvTjZHTbKp5CA18t5v5S80xt8GSBdjerXtQHTzaa3vKT0osNSE7yzePWI&#10;rhlKpCCSNj6xLVz5F57k5iJbQK4JMp0dzH1CqhvJxjSHCHlqbkHARQ3mQmNKXzQcBMEaemmfg4EC&#10;hm5jT0Cht8hFMuYEAErahkGnhkSjU4Dac4FD+dPDVABIZE8Mih9JPIAeGRPY1D408NAEwaeGTkJm&#10;2kMiADAyD7ieG4wIaMg08MhEAEhkSuf3qZIRLGgCZwJ75ENGRPDJ+dAE5OD9z8NQ7g+4nrffjQA9&#10;GlxjxptOY0AImfjPnUhR/kS1ICYIEE4rmCwniZ0uAmO+l08HMQArmnjT3UTPnxxp7z/hoASVvUSJ&#10;n4D5Eh5EFBD+RM8CmEImSeNADPvx8fmKZx/5ihjH3408Pl50ATLepgS4Ek9wIAQ8g8a+l8jyfhp4&#10;fucfUU4D3zp4g9T/AKahwJ7p41QA8PPwJ73EzAnhk5EergQTky2kMeD8NMj8EHH1PGkO38LANBQE&#10;rieITB8nNUMefJ8JTB+5pxkQAh/3iSXufw0uMnuKcBD8aeGmeonh50ATB8z6ae9+DzUyPmJ63jzq&#10;gBY/jp5vzEyMng/ETw/HGgnJg86mf7IRDbmP5+opmnATPweWgCZcwfDUxuTwcaht8g8imW8eSBAD&#10;w7ncUwZCdzqIbjUyNABJuTufw0SF0PAg4yd9Ehk/34EATk4Pl/UTNzvwKZc1AQcy5y0ATOPJGmbe&#10;C/gtDg6am8fyJi2SAnl/40AMj8er5SeH4L9xIgx286RCE/2VACH4O+PpqY3yeb8NQ+MYI9XApgyf&#10;nQBMGTUxxp4fLz6iGjJ+HbRIbjH8OMiADEHQUwZPBp6v+8SGjJp+WiQyYLEcH6iAFqR344NSPzF+&#10;/PdX5p/sfkSJ+/5iAHm48efmaSJcY8/UQ0Yx99TG5O/+paQAYbkLH8SNErmmg48+REtSBUE4SGTw&#10;dTpp4f7ih+4nh5yeZbQASGTB891TOAnIQ1v+p5ieHzMEaAJg+ZgUzeO/GBDRk0wc1PDJj+HGgA0n&#10;LmDPHqIb8/U0kSGTn+BADw/HAe3Gpg7ZlDGQfGnuMYMfAgCZvHf7iQ/AmR3NdIfM9/moAeH+ol6e&#10;gmfcjTNz+GgB6540yPJngTJCfHSITATH+mgBklxQyEwZIE8QhP01DITS+mpwERQ/kTxM5MEAOXpp&#10;tAEcnjQ1xy/qdNEupk/CQdwQkHHp6qCgGkua8cCGuPApjwnj/i8CGk/cQAz1MiZ4Php5xB40vc1S&#10;QKcCGTJkj01DJ0PGphM9iD/f7SGkJ8BAEPjJkOmRj8fU6ieJ4O/aTJM/AgBm33I+NQyEFx99PE+h&#10;8PTUP/ZLqAEQaXycaVwcedM3P73TtIAe8jBppkY/B1PLSt/hwJnjzx8aAHrhLiZ4+v8Ahp4mTg1E&#10;yTIllA8TJ17caZ4E9wZPM6iZJ4PhIARCJkhC28+nAnuD4ih8GfVTCcVsceeBMkH+HANLqY7H8VMk&#10;t/scpLAXGNK5j/zEiZ8nfImdOMeNADPyKGTWUwlvgTOpH8iAIZOZj/3jUMnQx8H+NTPcTNsn6iAB&#10;pMnlYEiDwcYOknv920yQfwEAQ+n/ABFDIPHkg/TRL/fvpkmexHAgAOT/AODUMgxwIkQfg07nLUNw&#10;PTB+KgAaQZIFDt4P+miQ7fcUPTj/ALpAAcjf6WNDXA8edHrf4nxFDIPv2OrqIKCtkH30NIMaME/U&#10;UMg8fxEAByD76GuG6MW9RDXg/AgCtuBoOQY1ZHA0NcDTCcAkGoZBowQahkHjQAHIoZESIPAmSDQA&#10;JSRC3jzpm2gBnAnra+k5gQBDwJYFMwJYEFBD3dIbdEhjS3dBODd3TNtHsCh4FQAzb00raewJ4Y++&#10;gCHu6mDTw26etoAZjSwKYlgQBDINLApmBMj9xADOBLApmBM20AfS+RjUwbdPYEAMjGiQxpDH31MG&#10;NADNvxp4YyJ63+dPYEAMjyJ6PrpW9NSEAR/fS4CJfOlcxqgBDzp4hPAmUkAPXEyTJxp4aZjTAG04&#10;kPPkTPVQTjw/Gklbx/pJIASWNIY0uD5EAPXO4nkyMZI09AllA8QfcSt41MGmSZOPykAQxjIlgUzg&#10;Twx/H5aABunbRJvkSt9xLjyd9AD1vUTJB4Bp4eT9LmJEzoAA2+4lbx50S4FDIPUQBDUNEhj1E8Ma&#10;ABpG+PIq28HgJ7iuSFuB4+NTgVsg0NcDEpji5AoZEAByN8CDkGRXAih7ugoKG8GRV1aBNGeAaqrd&#10;vjIkaagCv6Uv6VbRt21tLsMpuBfbwKlDD6VaASkfpHj7ikfZB75KjDI5Z6MfAlavW3t6n5oDTOkH&#10;LrKLqLQj7GajYuAQGYlHc5emtS2L1pKY2x2DmVbxH011ESpJ88lwDMACsjFuxB9+Dwrz/mTmGfFb&#10;4J04NdP1noOF5YVJVYyQZpsIkjoxzSh57OYepcJ7ndVvrzZnNWg8EIOZc/bWquKlZQblAXnbr8mq&#10;teperG06b7s5tE0tNfz7L5hn8eQ0k8MavTi+/h+/TxPWoXL6uk6fqDg4cj7KGxeNgW47XL+dRHFE&#10;Mp0M4Y+MhV1btAp+SwD3OC6Q1q4NYnMGb2nnrFzzILS9SgzWsVZ85yc3GV7fyHIu0TYXMpIPebBS&#10;NfMWERyD+jrr2dke5VzLnzBz1Bcz515a7QJH2JOnzOPjblKP8i9H5ZzTZO2z4+E4Tmbl/ptxfwmQ&#10;HZuAqQxnZ2xP/i9Kv8zpNzEy3mDUCRZSdtGP05l1OmqmnMa3KOgKUrvHYgjWzM5gOMePmLh1scgu&#10;FaRIK+My5mouQzXLFuvprOmxma+odlS9wOMauDfdjfEXO1OVszeZL9v4a1mVzAZh47+RecTsU5P3&#10;6HXwpqWh55IJc5HjsLMphRm5kvBAtfbjJbxxqY4k+nz7aRCe5Q5yUtMxlZBx5I7WPzEHqSRtreOB&#10;WqcSckGeDqKnkmhAk8vp3F3ULcMVyDnWqJeRtwLMnFyNdB1ZbMQ+BYzNBjCu1hHJTSokiTwyelMk&#10;zI/L6ZfOR3oA5FqN1WrT39TEu3S3U3IG79seON8IdvzFp2z+SDlr0D812yMuoQaG7I9mDmcPccem&#10;EfMIup9pDMUnpjA2Bbtluk9xczNXrJvWvU28Y7eH55NRs3DGdNj3NXmKhTSsCRvX2MG8MnnldxD5&#10;5W8uc0gxgbAFeu6ixdxUhILGBcXy3hdd9msf4Ns9Byc3/wC+NjonspzfZuAWNX2dx4EM2kAebudm&#10;75wy8zxwK00GzHG2vGBzFUKgljg0+AHfSkucu4svh4/HJv4/Hw4V++aUJ32WthzrvjlpkTL6aPI4&#10;Mpy4FvFYUWNtzdSNZHPKfJLXOCPgccsi9DxGZVKX4rOYyaKxml60mzAuODUW5UPNBTJse9xkVKpy&#10;iC7seOwi9Ls3LCY/UTJ2T0avVehmwkOUaQ8lY4x4I9RYm4k44HutwDKutHFJkctgGg/tGkNaRTfq&#10;xuXJL04Pbg+EuKdzBFg9w6H1Y2T2zl2k5fKn4zwB6Yrmoj8sflugbQPijCTmai66eerxJZDrNrpI&#10;HGmS54FUJ5sRJLm2+MTXA9QZPAuPZzWjWVrxr4uP9Jvp5fcpW4UHZnI/s9U+4RnESB5y7q37aBbj&#10;HgDpx2rpPfXE+1CoHLZ6A0GnG3Kt4JVDap5DKo2c19tGL9+D/UvSuWXNkKRIZ8XEclmYSltrWcmV&#10;pRdlzvjYGiQqp7dm24I1tc8nhI+1WDnjJq6az+X0wRy4wdxU5d2kdvt18DMSkzx6zGEmTUU2OkXM&#10;0bq61Q3ZMHIAwcfLIj7aTkgbYID5+ZbWazK6qWhmhZ0XlmGQbP8AcCe2HtqiObQXhoO4umpxSZHL&#10;fOud55TTlg4z8C6DB5lcrXX036emc9k8Z03bQQRksuVaqsI2jIAzbqCVPtljJgSJcgyRrdMce3wn&#10;cTzzOoY+YnkAM29NQ3A9NXeSSveRnwIDO5eRmTOvqXe0nAwyaaeb51DUwY8fAnFAnGQiGkUl3Hjz&#10;KD6Y1+laHx2odl7zAiVzAqgMmFWnjHjgRxaeAgTzOokrbjNe8a/HGRDWZMBF80/iBp9KOCNingV1&#10;G49pycBFkrNwSAgI10hRdGFmrI7mAFyDqLl81tlySoTRgNmTIoTd4T9hGZ43sksx6lvTSby8nOg1&#10;IFiqfWOGG7wkAz4/1E8OYDt5/wAREnDccDL3FnpCdxaaXFBaphNNPHAgLN5gzxoaMl4eDvqZu44G&#10;2OPjVt5O4vkvmAzDznSmDxtG2PBAsxG8JbUN5ML3XX0CYNwTXgUyTuN8cggjOq2zJjJgUwYyQExw&#10;Ky4S80KaUu5lpMHMgXdWxPaY2cyEFPOX27mH9299cNt6o3zcb3GrVL/ZiAjgWX0X1AhHodNKfFMp&#10;ieM2npe0jWtDbjNLt2j5Nq0NUmk3kuq2mAP2B/am4hDIPv5PEmW8rcubEcALcF3UGVP7pbRUM0fS&#10;ZDEyAzj/AJFT/WEnDJ42lUqc2sY9QhO/7i6WcTiXU9KTvHh/hbsPJHGvNPbxVDmcTbfG3A48pWwo&#10;Vm4wcnb7hW6gkbJzrM7WnzEHcUe5gHegPzOmg9Pt8ZN85dvmDGrJMJwNmPHAfqpCfprFAGRzAYb7&#10;YwLcY+p34EeJUDYLbBHxjVV7YHG5xxgz9TSQeoCDuaKeAeG4bccfB00NeDJBwdNVW53O4rhK27l+&#10;y8yMaHbR87oH3jefnScDsufcSJIyQObMemrLPKbesyAvcaReoKQZMG+MeM3AobcYzNj+MaZI4x5I&#10;0z0sn4iefRS+YDCTAZPDZ4HOPmQeYgLhvgH7iuFHuG1s8EepB8VfHbST4ncBFZ04OaNsHMjb9RZW&#10;PZ/Pmw8gMhF1O3p+yPfIAXGqyyZ1HNqNmWD7wzJqCueBSR3uq2y3olW7hm7jZ/Nt2xxsSp6n45jJ&#10;BnDGDmCXRVJ7d28d8PZQsZOmnZptopyMmBzIxLL62ezbZHNr1KpW4uQcvg9BIi449OMfLWguJWSa&#10;S48ZeNKeTuSzhzjZg3eNapJ5M3NLsnU5izs1k+noZx6eHEfISWsbWcrtGGHKbgXR+y+j20bK931R&#10;J5s/esHoII+AnLJ3Fe2cweyplZCtjWZ1vhW8jcmpu4a0zb2Rggg04yKHtYpchpCCOPpiuoxJ2Ypk&#10;NjH1yaq0ivGeOnLJv7OrEd4E7h5wyqsCSohw2bkBF05sr2qyoJAQRhtrlCq5NujnH3LqstFNvaQx&#10;wcBFic1YCDKiv9PTUsxmTbGaejUE8bPBmN+mPuKuVhWhJRJj7oG5GP8AcWYMG7lhAyjgyIjUNBzG&#10;fDuh0DfEXhkPDQ1TEWO2fSPQXTXVbaPfOappXE9clOaOaIM/2h+zmgKa5GQVsiqtYSd5LXJ2xtON&#10;Z6NmSNf0XEw8VqkcfsPKpuTatps1GUW5mIzvGfJWcT4ZICmgXR2wcZYBn8Cx/aAzwTJ947q2I9np&#10;OMb+oZxJ3ZAuMK1Sn5e4fkwQcBFQ6ekDl+8DgXVtD0eRg9BeWLn5uiu38ZtYVLmKrMOrTZ29lpcc&#10;GosxBGUJMffXobXEr0/8tcW7QGY2z3IC2vmFyjZO2wfmsZVuLKqSaXsia3PGM/jSlbPG4DHAtBmD&#10;cbb8QS2nP3dOA55Cdqwzmn5w4lDnH3FdpHtBdS2ZBchNkuqskGPgQQctJc91UN8NfvCG6rbOyZht&#10;QZTWSvgtrvmrnsc4vOfaWNyBURtMytC5ERJOMY8i+J01Xp6Hgak2bYqstQ28ugc5wFHArgzl9OG/&#10;txRqhy92N5kjPbjTxCOWxMEa+d0xzoSh64bUrf3Ooyjg8u1jxrSP/mmHsYwQdq8v4S4z3gbnJHpx&#10;+YgLgZIyKJ2Gx7dxiDRhcwNjKrWdjVBtgHPm1l5Ncg+XpKhvJgymQ7PaohhHqW1zeMZLahkcEgIn&#10;eponlg7NNb3Dfp5K6ccttE4hn+rGqqPcmBMYTixrK98IoZLkatqSZl50JNNoA37b2k9z4dpUP7YN&#10;g5NxESAfmiWVkISBMjuRopSIuNUJPZK8JnlQh/SSl7eQxkwR3caze3+GnmfvpVKxBvzdnTEbbBHd&#10;xob9m5TATHfLgWet95gzwLQpWQhhqdyaijZHiMxs+TdQEkvvX8CMOHBIMncSHcgzr9AZ68GSDIob&#10;hneHjgVwnjfGPHAqfcJBnVhOASNyQKHgVkITGodvGgWMjbp4g8Asih7xgSI4xoAh29RIY8CmYE90&#10;kwnBsaERwI6MaGvG+BfdCgHpJJJ5OJJJJACSSSQB9YIksKUJPT6E5e9P/wApA7bGUl+Rr9QJEnhk&#10;wcKZUu3izQpWo5BaZPOCcCfeXLqp8BMHAjo3mPIonp/kWpHiEUQhMZE7qJEGlaCXJJjcmBRHY8GZ&#10;fmBTIEaCh9pMMCJDe6mRBiN8C+h248/LjUjEr18dSYvQHHc7iMj9LPkxgyfvrLN8JGTBGjrMpIx8&#10;7lrMdB108NfSJy1vJQ3Fng5KAQE70aPAztz6/wCGq4/JjSU+PFr4alFwNdtCQExwJ1o8wZIw5E1f&#10;ILJEnRxjjb51p6+Php46EhDfsMZNHgQK4RoRWK2SD8RB3mfjViOP+Gvt0HUE0oxxjxiUMbe8VQ5f&#10;/wDH8iPOBjgs2V84ta9fQ8SxCdk/XDHBwGTA7guumN4wcahzD09+BCl8Wv36jfAtYyEjzwKYNxj5&#10;yrcsISAamRuNNQuR7fApDxHA7eDy0ycun7iDkJp5E0MuPKlaI/iRn4V4ODIoVzHnUR3BjReVt9PO&#10;tLXwWorTuH7BBhHjSv4ye4vwg8GRRYB6mGJJ00018QdtBAmRM6lvBAmo48GRJppca+acPsJAuzH3&#10;I1EeA6sHAi43G8DwR6aGuBpOmvgzUgcgaI49nwdxACNxwI8MeNNzJn7PpKhDdODi008fv1E0jDcg&#10;4LCmEuQXo4ENl4O5GjzweAeCBfHa6aNCkG7xp++jDQmHjVb9xGG7zTwR9NKcr2Du0HSW40NI4wDw&#10;KIR8NQ4DjjvpCo+v8fE00EuXkJGRDnkdlxgSbk/OkWPHkjVunDua6gMneYOBQhkT4waiYVhQPjcD&#10;gSGUcBMahEGRMkHgRonQoLVcHBxqYO3bx31TyOCKZcvKfWH/AJjbiy7xjJkX5bIq23yEVlE7HBkU&#10;jk1/dp4h3Rk7wkC/LmP5EnDjGn2D+yjw9n3HykOyuXjcjUSaSNy2JyERkbwcDkHgWqTRm2eNsd/P&#10;5i/IUm8EeDCLOcX4Sw2tJfLmxARhPcMTUIhpJwSDJAdB27ckBLxj3NVbPREVJcKHmjKVPQP3LG5A&#10;PpqySfaw5bPd57+9XVQyf1w5x8uAaA7vqY08ffUdySP1vJ0wkp2ek4jcF5he4tOovaRMXkhAwlUq&#10;ajmDy7vLkv7xl5jsxkje4I169eqHSclYUe+qScAuattt79hZeZqVFsoNrGQupOb6Tl7amJ8B5MmJ&#10;XG7lLplFgvx+JQ9pE4ezhyeZPNPV9mbC8a0jaRtUlMynU1mUy9oeuBCEybC5LWBZjVlSTaast2bA&#10;uG+H5KiQ5v2djBDtpRidzdh6POIlK5XNnl+CD6hEekcvGzvxuePyyoPPHj2OxzR3FtJeZxMZy8fW&#10;6fMIg80uG0W3H/IqrMBzExLPcWkUm3xsj6CfSTgGT0W2jJeeXSIw8p+XPM9jd4B6Y7XfVkGzexjA&#10;GA6TgY2w/fHzCJDkAU9nI2zYmNsDJ++j3Y5Gd81guDqe4ty2Ds9/qcEcbERIB8vS7i6K9YjZ3U8c&#10;uPHYENkPmDFx/UWLMm9M1CxDvs24cZ7M60bBnQHkyukaj1bff/ZXYFH0f9s/67jALG4LptvAGDhx&#10;LhWVyftJ6xYRnt6oh3PnXplT9aUxsrZAlr981IHdffjcnj/ZVs1KvL+ItcnqUmA7XJPOpIPHuOTp&#10;jWDjqSfS1s+mTw5bxBWtLgXopUFYUfU8lA8jOIZicsYy63yryj20PJj9ozs4NOBvy2w+4osW5ttb&#10;DMhdXGbWwtX2wnTZzuYfK0/cVJmBHty9fuR+WlRdwI3zlzqQWv30z2wMzZ9j0/hi762qTTvD1P7K&#10;6sq0ZzBB7KPmXckECw2oKfG2cnDAfqrsDZHtUcy0lmC0RqPmD+D4Vj+2Sj9weneQWsDgt0drwRrk&#10;Zs2UrIVs+H5Qck51GzvEwJOJGTgjOrVK25IB4O+RTCNxhJnOupP0UMdNjjImbY4MivhCDQEgxwZ7&#10;CCZxVXjMcAsamN5gQOdWQlPue/d1OmgJGZN5wdxT3CAbMJhj49RKTuCBzwIwSXtnJDx8uBJnLy3P&#10;cH1E5LlAaFK3khbS7A/AUkZFW5fMJcFzjgAgMwz5EHb5B+ZGjaPtJsFQTDG2BBHpwEEqGScexHbR&#10;nyKtkuRkzp54zstrxuBFKhNBSZ423YeNZ83aEckyKxzdxvJfcRKT6JMcCuTthQRGcjwK0y8eDIns&#10;amM26BpZJGPATJxrcqbZlgbXo9NYzJ2ZYHOONdFMyezAwWiR2khxqJGZg8xjxwafw0BHo54+ooc0&#10;ngwlswHuR8tIbgUYwQR8Y/51EAYZvCR8B/w0eZzwYSc/ONU9xMBQDwRntwK1bK28uc1HKoHILkBC&#10;it/OnXlBqg5fU81/rgwHVkYrdzuQLftmbMZmQI5lUYm4SaVvuLbKgcS2OUnDNT22V23bF341xPtE&#10;qCmGbncJactkfMJx51z6HdTtsPif6h6uUfQ9MbluDYAsBBe0uSc48fzKq7VBy6SSXcIwbvLG/MJ4&#10;41x/6s+1iUyds+ZzKals3bgyceDAu0qgmkprmXHgjOIYbWnd4I1z2awrY24sf0Slbh5U0eRlOK0O&#10;FgcTcLwpfcwQLoSj54ykk2BKoHwhyxvqkc+es9qDZvR9HvQOTHKQN3UWS7XNrBH82lQWbHd2w7RR&#10;jtdyBdCn7T09fwgibtHs9LyMnNOHgcn3eBwK7q8eBeP+3SeDrOvQNmYN3l7e025XB4iK7Uv61E6b&#10;DfGmR2pDEFabE8HuLmn/AIqTZ45msekM00LqESEYxqpdgiYlTG2BLaZSbKSVHu0ABcrT1cf4hFgN&#10;QewPThj41pxKwksqGfHqPSLnWrJgR4XRXQQktV3CJ20adQ9Lkqd6BtAcQ/MIgO0STtpO5shPcj6i&#10;ZoeqJjTecPOIqrVk0cvCHMbjIrnJ3j9Fbk+s9Xrd6qdBtpU2PODc4mk2/wAS8naTGOByCNeq0n24&#10;MqYkLFtAC5Ha0/Hjj40OS2rbNHGfUNyrgmAgI4wXPL+RZLPG7aasn0BuAmoj2zt5MawEeZPH1y3y&#10;23ufKlOKbbS1kc1+3b1VyM1Ne2XTE2qPPeoHg5IN8Hl2y8xcvTecOZk49xXbapVBZrNn0EHBdQyk&#10;5HvLkEEenq8xbl1SrDEQm1tZ07sX9Wws+kB5qbT/AOX+dYPXFBuZC9MEy9wtldJspPTDFmHpiWDb&#10;fNh/bbY5gguRrxlPO0peW3PHp2nqmZ5Lqix6+7w/EeS7cg7a2Ci9j82nwwRtrWAimPPVzmzAd6M4&#10;h/DXXXq17E6wgJvhvZ2XmE7673J5NKot65ByWFwvUtrYg57nnq31E2JZjtcq6sZZyfcHuByxuQDL&#10;qDXsZtHfyWhpdvk1fbwYnLH415wzWdtqgenfuQCbh6bcSwcXzi5unjR6XAdDN5MUt34gzWaOMbnR&#10;BbgRNvJhwNsnHauEWxbJ9mf21mpjGNbZt+Yulal2SyGSSX2ZlgjJp3Cca5zM/tITFlIicOut/s+4&#10;0sZyM5qr/KPLuYRvYyZFTXhCGJgjXeG1DZuOVSUDxmC5pXHBFw3cvOcC9EwE5k77tDGcittZs2yf&#10;ZfOq2JuzAGRvqkJ4E9WFJtqecnCZ9cgH5S7k2Hy+bU3sxPGzYiHG8LduEXAm1uVlbD1j3IyF1Ce+&#10;pmua3IV3+6ajpvTUfmBlL1HKu0QRmAUjYZeXcXo1svrzZrOCAlraRlbxk8xeZOz2R7y9wcdsVwi1&#10;5mPscgHgdOMZbqukQYEjWthtQcn9Q9kh7H6cM2wQAESD4aGj2HyFnrQMRD/n/MuD2/reTqBsAMbH&#10;OPqLpDZHt4bVCPA5PbMTmDIuddyz024alH05B2NL3m7iBjPcg/fWM7Q6nmLxzuct5w+orJMJoSBt&#10;ZDdIYnLGg8jpfspsdy55xBai8/ydRYnRpxPPKglrCdbs8tTB64L7SS7kBgUyvNoklfkA2Z+0QdQi&#10;xnbhRb1hOn0cYN3CTUQ2VytszbAD5movTcKhTIsdizzLJu3XrJkwmBI2x21jOQtpXzZ/IxhvxvD8&#10;vl3VSW4/62AaO7jIW1+2rhPHGmeBzpwdTxxrfOdGXkwbQEBGw4xlu3EBJOCPHOCA9vfC8xB5w4HB&#10;yT8wVpGKfIPfQYwZyeb4FQkWWqoKDJNWx3jbgbi0/fWS0+Rz2iA3fb6QxruRuRluQG0FpvBa5iGy&#10;Og5c2KBzAARHTgtpRXtG07xlezPZ3Mahe745Boj1SEKq3tQ9jrTcIPaOVcXdVUVJJaSpQ9nj5Q/H&#10;HGuD5oRtLWW/mPvEzeFKUnuJ8K20RNNIlbMUDbPqGJ01MmjOdMCAvXW4fLItI2TzBtOB43IBDjtf&#10;ee5kWhVJK5S8mJzGukuWv2FtbyjMcZKSaDcsgGMfq8vv4PEtC2bzAU4envcEv1R/ItOqDZOybS4E&#10;YWItNrdGMnggXIuy+oBhmJ3kyPbZatz38nChDlSbyJL7TZpO8lM7qw7YNocDgXM+Twqn1BJ5dLXJ&#10;4G3tG8FKK4r5Q7eXTWXTycWN31SW/k/71xPVG2wlx8aPg6aRNheWsccc1hc+0c1g+Ku3vVnqDcJi&#10;cIZUIjYnULxrPdhexv7TvTzJ/qQc3/3r0OotnKZUPc5aAQ93+EkO7VZdCQ0e2qbN/tgy3+B9u5m4&#10;ro2y83yOCP3OAwLdsq9RK8qhtTdOPnhtRyQVvS99eXbh5jenNGD6Y0Yy3t/KQuT0zj0a9Uek5KFk&#10;d/HNROI7RRORj6H7CPVx6v8ATFYPd2k5xN47txz48C8x6XqSdNsjZ9u9vqC416leqnT8u7FPNX88&#10;3yYPBahBlx7rj8xJyeM8xcj3wdCVJ3Dl3aZ6o72WzGzJ7pA2rqG0/sXc0ZKZq/qEAhx7rptrudeh&#10;04p9s2engbVHbM4FcIO7nXkLtoqTeannkG/FIFuW3qF440nGOlt22SCNO04VH1RMd9O2g5JOmtIJ&#10;bjvmsZB/vrldnMJi29pj0wrYB7SJjHNmN4AicrT8cC6dyDTSXyXyuYud+NBas2tTxoCOXvXg8cB8&#10;62CqGYzDPu33VwK6QiyuVyeYs3uM3U5erkWUNIbeXjgJn1DD5nuLVKbnk6gFuwX2j9JVsc0bMxn+&#10;IXmd9QyTwkBD7tp2/NQUFqeVY9uaIBN7ercQf7SYCXjanmIDK+0XhLzw9uAl3mLSJfR492PHfKRK&#10;eOQZ7PHG/wBg0AFnswp9kZyfADORaRMBl1zQacHKHdQEYxhGcwbpPMIigS4x+cMxhyWFQ3FNkeEP&#10;GYFuAa2xvJ2zkm8xnL1U9L6bGa+a/oj5aaTnK7yh3puDgQclPuWej3F2Y3p8kAr1hZjWDPGO8EGf&#10;4a/XWOL0vcoyWYPBS2XWYD8zmLbPV7G2jcnM5Pk5Y/fWA7m5mrnBYuLTtm8w7EnW7GBbjui0/AtN&#10;M23uFrt1p0IOqBs2wDTgBW8Ay6Yy99a1s72uOawn7GSSQG7y/wDtK4b2mbQHtVTo8BrWBuW0MYl0&#10;JsvqwdK1OxMEAhhJL9QaxM1k/stfzHQcswrZW4exXoPgGEUXc008+nDdv6P6Y+Aa5dg9ZSkIyBjd&#10;nK3gJp3E9U9TkqZ6BnLX3sY9QpRd/wCGvDJrmr/3HpemL9umjA1O27KfOATV5phb3d2H41SSTiYy&#10;1s+gYMS4CF5ncWpOa3pmStgQOHHL/wACwmpPWvpBnkgYmcfTUPqzIeWUaVK/h6JSXlYVg8e4GByj&#10;8wiMVB6y7ikhgbTtjvnxO+q2z2yTaqhn3CR7vcurjN4znU+n53M1PcjGUovkXXYVLW7cxHwmBMzS&#10;l9vdO5Jf6yklmrm9Bp3Bag1uUrrSVVOywNrWMerbXnvszo9tMqnBBHasjXpBSeytsw4NOAflrl+b&#10;HRV7a45tYybYqxgXLTjY1iMwLkfmItTMtbMjnwKBVEneiJebHLj8tYDXlaT5gTspgAo3rgo7Vv8A&#10;xLi8XCUx22aL5i9U+/qWnb/WjaSS0EF/WcF0x/IuRpezJc39zdJc5a06RvHO0XaVKmc1Y7uGXiK2&#10;+cytW3x5KZO2AwZ85wve+U8Z0USP/VPGebJnUytv4eE4zmk8I8engCDmdPwIk3GMPOPyy/du4oe7&#10;trgIAgt2xahPfStjjIdyY/SXbHJFkk7OXNnp38enAPzfGqrb3+bHjN1EnhN8sMw3fiER6nxtgjfQ&#10;GPkHzEE4YeEHBYs8drliz4FkpBkM9wBBc+kjzeYOZw5PAHTuLVG8n+zbIEbkBSRkU7nVFAqfG5tn&#10;Zx8nmOfH8qh7bHjaTjY7m+txkEIdtAabJNp3Nn0bNiXHyh2u4sZ20U3MZPMQQP31wxBXbd1Ce8Ic&#10;4x+aPLLk+A9zV5iek8wsuQRx8aDkZkjJg76e9mDx8a1CI3Kl64GwI+cm1HJNO2tOle0BsGS43j7O&#10;R1yxca4/bkwZ1MmE8c6HTXzZUPuOtJxtYcuR7nLX27trWoMvfXN80njZ4Q5uZGs9cTRzANB+0MCL&#10;hDnmqTCoHLaXAgDpxkFbIqHbsjz8ZEN3wkahkeYyeYn3ix7dyXMEHGRHiSeyPPxqtjeEbZ4ONPOJ&#10;4Q2S+h4Ex5MB3McfAgMwng4x4IFVpm/x5IEmA8GeNKoUTh2Vj1ALSJWMhh4IFVZGzI5vx+WJblJ5&#10;WNtLgQQHzkKueyeTVHLEoBtPjwNt27nMXdXqt0/vkpnjwPO6hFwg4gGzIePmRkXXOyfbY2oanHwY&#10;AXDTAXM9+BRYzcvYXIK3to2mMgtuzW2pc1HJP8K5RmFWOXJNH6aVYOCPHJ44+NwW6hsnZ7mPH3yc&#10;tbNKWCHEyT3IOBTKonDn7nf5Yukg5HAwjycauFFt20BLzy1j6d1HaEGA7uSAuONEhsyOSY1v1WSe&#10;XBbPrNq91PcWKNtFwlMmN1URh8Gk3DoZ0XlbgnBADmaaMN27bdwh75OZ8idITdiY4NO3y/cXK8Uj&#10;RmuvB4ffqV6A5hLCBe4LFyMnTWs0+zJAOo9fmaY/fWWP5wWN7e79q2O2rHI5oSByAxuS31ba0Ibt&#10;Vt01KEnWmyusJjLXsqlQT2wkdCIvXSqG5H8lyAtheCEUfuY14q7L5g2fzo81c6YWZbo/cXo1Qe3x&#10;s/lx2z/Ug6hLvI+muyp6mIalNoerSRjkLIEyePsg+n3Mi88fWQ2+dvC3NmC3b5hCca6Q9aTaZ2lL&#10;gM2B/ZbWpaXEM8p9szpg78x/bZhpD+Rcw5yl9wtp+mYbTbghmz6CAFyMiUwkZGxDwR2tMSuFPTRt&#10;KtEwLkfKtplxL3L9ycxuAhbqj0TY2z5D0CE77BH/ADFDke8wTEEcAMhCr2j2Z04ybSoBWZ7kBF5S&#10;Dlb2PW0hhH1F1FsH2yS2lZi+YTKo94Dauftri+eeX25tUdaH9r5ToeWcn016+P5juN2y3jJ31XK0&#10;7RbMjwMLRHvTGsZeethRbl7g1RwE6glW6k24U4wcsY5VNd8M4tcxcljP2TdN3B2S5yb5ZwJtLqCt&#10;Kemx3L/ehuiFWSj2uVE5c443pSL0r2mbPx1zLpq8efff7NbXAdW7N5dJ6dlTyA/tLgpbg17JheKI&#10;3StkfS08kyeZyqm9/wB0mt9tlTx2II5qUkAy8sihTiYPZ9Mb0epGTlqky+TkM5AEOotOpOn3LmYg&#10;bQAuGJ01r9HFj9uP6JjdbLndyQKR0PMX8xA2bAuRkLbGMS9UPVj2JtpOyO8N7Q5bltW/BGr5sj2X&#10;soJcxjbAFvTfmObffXS1PyNlJ5cALbgulL88ca+QrZPc+ARNTW0ZHJ8BL0fARU9xOBy1kd+804Bl&#10;0x+NWRnWEpNOjy03OHpe5jWP7cJGMz0EbzTa2uWrprumSJSk4PeU3OqtqOamZsfYnDq6kQb2TzbA&#10;HTMzFzCrsDY3JyG36ZWLYR6TYa4/2+Tx6wJNYG3GTme4oYT227gdo0KebfGzaQ2Q2r3KufzLz3qS&#10;aFePT4OAiAkmmPjSG8HGT3F1zn2kLnjMwb7s2wR3VDl4xhHjj6ihzR4SNzjMqfOJgQ2SBIFhJxNN&#10;5Jgg4EHIQieZvNzGfxkQ1w808ECWTjxCDt4FD7QJAhpHih6kaCgfcHxocTmIs4HaGhpEJAir5IRI&#10;iZ41YTj4i6inAYkckwQKDA3JbWn0RTbgzN88g426mmSFq014/EalNoBBRvfMbIi8up+7wLSHlNOH&#10;MqAaDjJzEzS8metnILwMi512aXxqf9o+42kYzdPTnZjs3ZU9s6Do2zHFccEIvPfaQ1ZThyeNtqW1&#10;3LPNoDg2x48bbnWt2IvPuk3BYxnj5ka8J5Cjz9H5nISH7vV66eB63zZ0lWPhr+Gkx+/u48ChONZS&#10;HgLrg6hQAX9CK8Pv8faeFOPzV76mb4RTN3xoCQZF+/vP2PR++pjcaigGQvHwDRbB30a6eAwZIMcZ&#10;Ppo9Lx4OBARuB99Tl+SgsW8Et4PMSHJ3MHGBDZO81AY+BapVFaDeOQGgBbjGg+d0ocwHZc2e+PmJ&#10;kbzAM8EHUUOYTAjkhzR8ZC3EN1Li+vEB5vMCRlB8Na36Jg9ltMPngT8sohLGGfMxrbKkeDbUEeDv&#10;uCiSXJtLUOarcA9F+sZWjPRgfFIHy10xD607ljKrLySX/qlXmwzeECTIrq3nBJlYbGPbgGsHPcpw&#10;8hxaWx9NeA7TGc/5CMmu87YcevZNWLazLZGwBH5mciwuqfXE2iTi/ASfFEMnTFkWTvJeyjICAKaP&#10;RA4BnjjPbTcZyzhcd24PAIm8/wCVabxQPrHjikJ5VPgb3B0id+BaDQ9YMqkcnlsBykuF0/kXAD9j&#10;6Qx5PStM2N1iOnqjYuXPAMuotKby9GYp7EfEPwnNtjY62f8AI9Zx0eNnNga5dQtogyeBM7XKT3YZ&#10;2znytNcl7QPWobPJsDs0FwI+oXjXSGzvbA2qrI8Y3ILXzrzfJ4bIRldQz5T0hDokm9a5AY2XkmLC&#10;bSNm8BcZbqUtz30acSBuapt+DwctW9hJ5i51rNuDpjV8lEgwZ++v515r5zXIlcTF6+XWdnhsBUrc&#10;M42obMW9U07uffu3F5WziR2SHggBcC3LbudxexdXTUkslR7ALhieztx+/GucZR6r5HMuwPH252+Z&#10;867v9jnM2sGHO6mRteO3oQ8yQ0rb4rRu+gclUXI2z9zubBjcuWrhLXcXoEPZXLmDJiZzybVoYxKn&#10;/Z+S0ZIdzlXtD0guZa41fJfOKwfy6VY5HcjGK3btfvL0nM5rrdz4eA42FCV5nxFknDcYZBKtwYiG&#10;1H5v80S8etve0gk7mxw9AZdMY+Bes9ePPs8y3ypHwhhtabYXGePwrxJrQe+TV8aAFu4Xlrb5F+0N&#10;ez5Tn+epvTKQtZXJY5HD10XeTggeSg7OVluYIAK4Dpty5HogKRejuSq48v8AXLSiOCEckxx8aYHL&#10;yd9HnkncsyYI+MaPN5o33YEHMMRXJUYznWlJI3wEWhU/2LAPGY+dVWeN92Iq2QnfThBrW7y6MZ41&#10;ZJPI5SZkDHax9Qi517UJArhL6swNrKd0VobJ0t2HJd2wQHa40SmErZSEgNcRIyaemVc3/aAtvIdK&#10;aVA5jHjvqfo0j7kl22mVQR+2swH5a5xcEjv40ccTAlzOq4cuMmJUJEP+4/OJLApjcg4E8fOPIjxI&#10;wlcHawQJ6Xt7OeNAse7/ADpsz4hEacIFzmFQDNwcCpTx5eUPGv1OAdGPHlhV7lkrHBkQKUM8GeNX&#10;uTs8aALUOVjj4EyzbkbX7PUVkbs0nDdUAY/NGZLmNVtwQsBM62CYM8ap8wl4+NQuH3lb7Q1FcJe4&#10;xqhvGftORGGbjBwJx9LUMimDJjQ24jDfloAmDT3uJYE9b8anGEMgx8CZ4EStpW1QLEPOnvcTNvGR&#10;TBoAZwKQnMCXAgBcCkL59HQS6SAHoFMgUO3gUhTgTF88CQ0hoAeueNPW++ofv8xPNyY1QBITmPuJ&#10;n+RLgQTkwn6aQ/oJkdvyOYnrf50APXSfFT3udxRU5q9xACT2pxpdXBAmSDwfhoAWDuJXB/tpE6/T&#10;gSxoAet6ie6WNM3O/Anh5+ugBcahkyDwRp63j/y0yTJ8iCgUCXB+GntKMmNM8BEATBkwDAnie/qQ&#10;KGPwJ5AD1vx6aeIPUx9xM3BpEzjU4D3vxpfw0tOP9JIfj5dtUAPDISNTB24M8HGofo6CQyfxEATP&#10;fjTwyY/iRpkf94nkATBkxjz9RTB/7H31DH49LlJ4ZPw/MU4Ey4mR/pp7Tjv+BM40APf9FPD6EEH6&#10;ah3NPzPhp65ZQBM488fAlq/UjS9xIecaoAewJ4fucaZt6mBTB9f/AHGgnEO59REh/XQ35ES4+DUQ&#10;A8O3xx6nVTxPf/7EzcHHkTw7kH92gB73I0v8wSZ5Ke+fg+EgCYMn4iJN3Gog4yYMnLRJuTATHH00&#10;AGBk/E+kpg8+SPgQ0fLPGpg+XyLaADDf3wZ0rY+4mW5NTH3FMFd/bVADJBkuY/8A3pkfufqJ5xb0&#10;EyS3xx3VOAiDHxx6amXCaHUTNvBwJn3EAEtS3jTw85cn0hkUMZNRTBk7kfGgA8O5+2iQyfnQdv4I&#10;z5PMUwZO+gCZbHHx6nlpcfQFjSGP8SPVSuY/98CAHhkUxnn/AMxQye58K2pn8g/3EE5MbqYMeAeQ&#10;HM8r+ZQxk7/fU5UAEOD/AKaeH7/BylDuDgz9xPDuQfD8xBQEhkTxCePTg5qZH4L+T/QkP3EATPIg&#10;5imXCXENuD41MH/saCcmD98CmDuQZ4+NDbimN7XcQAYH7iVzH8ONQyE8H6amcZM+p9RADxCfkS4M&#10;kaZuEjvpEJg/SQA8TP8Aqpm5qJ65gyQfiKHc/EgQAiE/9RLGlcwX8HAoZCIAX6qZuY0yS3wJkZPy&#10;KcBXB8caZJ/6aQ8iZJ76CgRP/hEHJ7nm/wC8SmEUP3Pw/wAiCcGuM/BwEQ0hPjokTPkQ0hMGfueW&#10;goIbgeP8NMxp4mf8TzFDcDJwfw0AMkJ41DJ408T3FDGTBxnU4CITvwKHp6+O1qJ7qYO+mbg4/NH5&#10;iCgZITvxqGQmAePlp4hO/wB9Mk5mS15Y0E4zc0wR30rhO/qJfzpnyNBAC+f9RK5gIl7/AHCJcGe+&#10;gBbvj6H6Setkj6+dM/OkQiWA8Tl49Xy0zc8HTSJb10sfx0wCH/Py0yTJwfTT2pH17kHUTJB/3qAF&#10;wfDjIvpR+Dg40iW+OMGRLAWr9NMkcfnX0vkiAIfuXxJE8EaXuJnTQAyRDfx7aMXOeg+pAgBEJ/u0&#10;mSD/APTT1znpEH/6aYBDuY0yTPY6kf8AInkyQenn/TSwIdtQyZB8hEifqeYoZMiABuncyHTPBkUw&#10;fM9xM8fxEADXmfPGg7wZI+PUVk+RByDx57HL5aCgBfw4EMJy8/GjzgepkQ0nLyIADxoa4H+HbRhw&#10;NDXGQYP7xMADkH30HINHnHM99ByDxkQTgciZIPTRJwPvpnAgAOQah7ujxBqGQaAA5BpkjfAjG7pk&#10;g0FAN3dPDGnreAaWBADNtM7upikIAFwKQnEiDVADa+ba+k4MaCch4FMwJDGnraAGcHfTw08Maet4&#10;0AMpW8CmD8aXTzoAh7ulbwIwMaZIPAgCHu6ewJ4aewIAZGnhjTwxpEHgQAzApg8+fzEoFIQB8kSG&#10;RfS+eO+goEMiVtK38BPY0E5DINM2/jqYRMqgBnjT1zxpJIAe4M6RBplPETCcZGMaet/w0uPgS+RA&#10;DwxkSS008MeNAEO2TXT0amJkjfBwIAh3E83yJtOacGTuJZQEt4UMiZ9xTBj7iAGRj/ORTl8/Imfx&#10;0APOOWvpR9SPJGkgBRpDcaieIP8Ah8tDbeNABK53+4RMkHjzqGMhIFMtj4EAQyZBplufxp4n94of&#10;GgAkQmPjQFwTAniW7aGkIgAa4uIaTIjFzBxoO4yIAZJy0NGRHrePgQdwPUxqcBPG95ss9ISyRaFc&#10;wfIgM4lePOgCrEmeMautL1G3CUF4FxZ8dmSBRfR/8STqnRg5Lz1T2P7aNnxibtOJUJuG1b5V9Urb&#10;RsLpiZNn01piatXAB6lsZc+BcFSSdWCYDcC1hnNHIR3mxyjgIuZTyxql1iH+gdd66iNiVsQUClpy&#10;8pyagci4xFXZNP7ZCORvo2xxN43Hl8a45mAxm+dRJXOCtnIMB1RlMCqUzh42abuh8wvMHTbfynpv&#10;I6gbzhkDeeerNLJw2CM4e4PUGRcSyuvHsqLn+oPwLuzZXLJVU8pA8g9ot/eB++v5353wzIOmr2o2&#10;v6Z7RgM0qbtr+IpNUbUhxtmLOxnGXTJ4E5OCEnw2Jr/LFaUarKMbie7+2ByNQg/cXOle7WmYXO7S&#10;vTCtbltjJ2kfgi6a+Hz8WvyCck+q/qDr6j5G5k8ufRxntuun764z9aCVljqPfI+NwIZSW0zK/WIm&#10;wckB7n1UNqzaIyqQYI4wZx9Nehcv4aVCl2MOfzU3HycfWuR75VabmA42W7RnQGsKPJbvQcCZlbht&#10;A90buD4i6QpfdnLLBGARLi6G9sZxyLoSm7ZwsRhgGhP9K2/aRTfZTk8CxD0+j/411yOKxficLNTU&#10;2ssTA+PgVkaVBNZVngOqIx9H9BVdHmdskOSocia1ZttH7a8bkEDxb6OuGxh5OBebpvT6YI1ZJLVr&#10;1gT0f0G9OFYk3llLdxZ0MHmbVe2w7gmlad+PT/nWJ1BVg4yZ1nDmq944FVJg8xr7CxalFszNWFwe&#10;TwZsiz6aR4yIf6Tpy5jWzois55z1NJEmYEfPAhgXatL022bMgQWM/LXPGyFjhnTYxuC4u+W9BuXg&#10;wGbHFg+FxwLBy05N2i+Mfi8W1irBbP5XZbHjeAt2y9NU/wBZBm5DJWJm3JcapFqjgkxbaLliXAPq&#10;dxB5oMc1bHZuTiJ5dxb0LtWLLUQqu4ebUnf4CWTcCsbOX3noAh1ICctD63lY2c2OGDiWp7HKXIaY&#10;gjNwD1BkWPk5ioSXs4yxENzTr+h6f/qljg/T8ayHbGUctnMkfB4F0R2oykjLG5OIcHNXDm2jaW3n&#10;bkAWfJGvJeXIj5sy3yvDU9BydUfHlvrSqGT+xG21I1nFeVA2fy5j426zYc0JATIjFUNyRtgGgXqW&#10;GwCoSqzzLJ5l0lp0Js72uUwFtZeAKodYTSnHjkBpUf8ADXGEEXphXUGwOhx1DMcDk+RSZqPFgxZD&#10;9TTxk3qdjSP7x6A7D9nbmCQgePOcMu8j+RdLDrQbbRjQ1mQbaXAZhtaYrYxqty+X4Oda0yr+fHvb&#10;Jd1DD2mFC6ZVay1TB4R+5Pg1A+WpjfITBH1OmmRzQYcnwumsN2obVBydseAJxY7qnShslu2WdrcO&#10;Ftv8j3Op3zaDUbXbg1ntJ029gcgNAco4FdqwqhvMnJ3MfAqh6a6wEswcHLXtcFkxaUcC9PuPKsml&#10;PV2GvN5W2C5AY2pH5hEHqSpGTAZ4GYM+qNURvOHDzJArvL9n7h6z3mPp9NQzJdbbJglO5+HOaHk0&#10;K8mJo3PGrsznGMgIIDpV5S+BxjDxjFqDVO3MjYYDQai69XSzVR2HPutW06FZ1KONvZMe3GPTGsNq&#10;xwR5f8adl8wvEPrqYT7ueCNZcLGrhOs8Cx03qVVmVtyaieeD1MahjJqHRLePAu3ONf3QDGkNwpjg&#10;Y486DkyKgQbZs/cNtfGg9SW3N+CBNUfLt8Gfxq6zzZ/MY5L2kHg6iy7lKcBz3j7imNyEgUQjQkCQ&#10;D/0LW8D4fjhQ1McJrdCcSZoJeMQK1S8fcVVgVqZk00lwIIbgaG28CJEJqKI7zoHhduQdtdFbL9ph&#10;JVox6gCcwa5jHkyRq40/kJjgWZNR7ByDa548bGcnNBweWnqTmg7Rwx8BP3Fm7wmMuRPSecbsTBGs&#10;RyLS40h44GzJZj1ILX51Q3BB3DwR6ahzB5eImd31M6TppWMGdz1MiP8AZ2mDGfIRDRSwiPWMDfOl&#10;Ncz5NSMrU0le7DVWGXHk76uDhzjHgVOjbk41pwu3uCyY3l+MeNXCRyckA8fMgVcYNyRjxwLR6bI5&#10;3Y4YOAa+cTvbqBT+AmCxkV8lc4Hbsm4FVZgz78enGmd3Jx/7jWmfntm8UfWD2mJixeNjl3Un78C9&#10;GqbrCQTtsAzZ8Ie8fFXk7J3hI8kHU6auFF1I5ZuT2T8zTUZqJcbZtQrCbGqOa3jis8sfuQLEySty&#10;/vhgPrD8xaRWkjn0DYDxyxtwOOosrcDcwEz8ab1v0wutA43DlnwcarbxxjJkWkTRveZAN37uomZX&#10;QZJxyUXKUIpM91I0SZ0u5MPqkg6iJDle5uTtnIM/KXVGzdxKZaKy55LgV0ZP8CRMm/THJhWnH45f&#10;uznAbUgGtIpOYNpU9AaA/wBQaVcOGzmYvjNtOAhbqz0bgkGeDjT6LU7gntNNaqicNplMcbbg6auD&#10;iYS6cSU8Dn7035axmXy8jwmMJ7cZOmniEJBxg/DUfRJLeuK24bkgJn4EyMguOMHwlMmjzudzpqG3&#10;JjyLTIyZNJW5bDAaPgQFmTc3ODzFdmdUEjl3ZrnUg6aU0pcgW2CMCRd9Q+U/TD1F1w5bexm1IPLL&#10;wKHWFPjmrI7YPGMummafpMkbbfPLVko8g3MxO2c6kDjS+RRXq8st3atw5BbOCMHuCPTjGVXuuG7Z&#10;4yA5bcfUGjG2uhHMjegNY5nUWegckELPwJzlaa8cd6/v0NOE6xUhbBUOwJG8XV0iBdGCBc90vGO4&#10;uhKXacgy4jnF/p+3x8DTwqai1zZmRzIXEBuNnqjueBZeznjKZezR8a6EqFmM0pPAbTuC0yLhyuJf&#10;NZDMQQR6cY+WTxp3JGt0bXUfn6VHVtB1RuzbczcY+WRQ9qleY2WCM+dYPIKscxub0f4i0h5J5S/H&#10;ev3ICdPvwRruU5KLG99hiwkNb2zDTzDtFucMeojVKM8DIJoOmW2RUh4yIwmtnudNPDckbOMh8igy&#10;KdZCfDg1+/2ny6t24ds0O83txjj4OX8i6gk8nHwQdT+Rcv7LDy93LgB6wy8tdKU+QkGS/bjX80cx&#10;p+1v08NdPQPXML2SlVx6vMmnYjxtg2zEXNUn2GSp23fNnN1u9GW37i9EhvCRjPBH/FXLG2Mb1mXt&#10;WW6Zm/3kfjgXQ8o52bdpHZJ19H+Bi8zcvxGK6jpziacSudbPZicJuAn76odSTwc4mO82LdzmLrSe&#10;VRLq5kJ2ZgW5gPVGudqLp9tvpoHPTKvf9MnXE3DzJ0LerX8JdqYZDGPG2Bn6i0FvTcxc547q0KT0&#10;m23a9AjA3A+4cvxB99efava3cO0hQqjE552iEdnVcB5vvwLmSu5wR45zgtxrumrJwNg2vaRLYlwX&#10;WU+G/dGjsrs+Xrf4mXzB2QBTbvA5wLX6sGPs5jgXPYHPpEf0RwrYXrss0ZsoIfKWtk49cqO35TkM&#10;W+1T1lat48kHGrh2fucu1uMivtKUW2gZ4zcaqtYOMZT4OBZXrjqHVrNWFjK1WMMId8fpTjdfswjH&#10;GTIpbddf/DQ5Gb3SYNEhvCR5I1D00iZF+RBZCEbRj99DbmDjUMhBqHqQIAMXPAmSZ1D3hTLmNMAZ&#10;INfScGNImRLAZ40y4Zkg6C1TZnT7Z+5xmtafTXRTOkxmc2TMWtknLIsWZlKm1mpChNknB+pGmeDO&#10;uzCbN5BG5fMDAKOPpkWG1Xszeyop4I9OMacjJpaDsY1ZVZO8xq+N3g4PkWNDusye+jrOeeNW0mZS&#10;aoQg4x+4mRuCQZENkbwZlahvG3BGlDyqkeXifTVPmGQi0h5L20BMaz2YD1MiaknGWbcZh++mSDwD&#10;UxuNQ3CeLK2RwNDSXFMcD1EyQZIEwAxLydxJwPAk3HgJjSITGgnBrdxqJPFDIPARPEQBEjAoiLEQ&#10;2NftWuuoDaSSSaAkkkkAJJJJACSSSQAkoI8KSSAJnpJ6Ys0Kd/pQ5ODJgStVDry7SdwOPJGj0wl+&#10;MeRZmMyOS+cEgyRqPVBbcNHgJGXAiIx9xMkIOMmNPNyE4Eh2ol4+BwSDIhjiDUyIyQg4kMuYCJKt&#10;fb9wigfHBg40db7t+2qgd2S4i7MiHp1CgPDmhW3GhxJg3Kpdu9kTxKfsjUWlWn8/ET0IDgjx5I/w&#10;01ATAT3E4PSyKXb01RrxE7kVDIydz9NMkcY8i/XYyQJmDVHnTfAoSfluz8iZOTAv1o4wEzqW4H+R&#10;ffu19pQQ+njSGNP3MHApZLcaNWa6E4OZkJAREXhNP300Nv7Svxw3wERr4W6BcTZYfxgufDUy2O2b&#10;Ahgxr7guW1IzTx1+/wACYjxj76JDcDQxxd76ZuDTarNNPaXpdWEicxDzx4CJ24P0J6Pxxr5w+zX7&#10;h790dGPGmSZONPEJgyJXBxtl+dCI/QOMGRSx8zBHwKntye0K1n5a/Tk166f5lqU2kvd8HzpacZPq&#10;IQJ/4+BWRuMcY1G7xX9/iFGgNPKydxMbu5U3tfx9NQyT/GTJwJqbv5CKCXuY7aD2sC+yPcHAvl2X&#10;EPGv0rhZpqHRkM5MA0gXFLt6ahkIqi2keJkUUDu6TBGpbTWyRplm0HvC/Wnh4cXiFI6QZO4hpB4F&#10;YHbcjdQXGdflLQSCG7skBE64cY0zGBNj5isKT5jTI3GBPEJgQ3jT0kzglcxonGQlvGhACDF6UdG7&#10;HGNSu0/yHJJkGcahOMimwOxoYQhFMrT2jw9K3mAi1qXzRsYeDvrDpdnVpbkIHgSHd0ek04bdtbxx&#10;nzpOJoO6CCMGQaDjGO55cCmTBu2jyBW0Zgnk0I5+HB5avlBtxzImB5asjWVuLfAkzI5g69uBfO6O&#10;QaFMHDbtr2MGjd013VQfrEdlUE+pswCjj1dyJa8/xLhulx4Pae4Plo88mBJk9wB04FE5KmKrYWwp&#10;jYyq/wAxoTyXijICMx7hicwngXUWzuoHMElOFnI7kdq25ci441yiO3oB7/UXZmxvawypKSvm0bG5&#10;MHGk2GTg/aScmmxQ5Ljm+vG9l6fGC3GTUIqe3bjjHeNqGXqg39W9tU7IEymRxDMTVIMXj8K4D2oS&#10;vdp0+CwPu4R3RXPGsvGZO3bMXd8wzH2Ztfsg5iMSNuRs2vR6cBOXcRgcjZM2wI4wXOoiRCb4QF7T&#10;g8tdAUgFvLyORnjjPbgVbqxxgGALYGiNaFNB3hAgj9nCPUt+NB5g4bRj3brONK2hxOXD1W545Z1g&#10;xwHttrpROSePJl/eXrdOKfc1DId25e8CtEuca4P2T+q+RtuJjTUTeYfeRtrUC9CKXlY5UT2+a7w6&#10;+r/hXJZlyZPbLHI6mJWeOe1TZu9pufPoNUkd1YDOHBIOvcc/VX9BW0DYvIaqIx3/AIBluaXfWA7R&#10;PVz2fGIxgbSrd4LtrS4PxEiFzA1W2yOc+nqoyqzxnpuX1G5Jv4TlHA35hODAhtSOBv5ieNtdwcq5&#10;dXVG0yeYHs8k8nYiJL25bW8rl2aPCPx5LQwDXXJe1u4w1EOazuDxKolzOXWY7pIx9PuKhkqAbwh4&#10;/wCGJDZ5NJcFkAMGo6u6hFT5W4skvRq4oN4oNwRs9BH/AA1ZNplQPZqQATWvZ+mPuLMR1AMI8nGT&#10;qJNyDjseNYk1FjhiXbI8OXzKNkcwQFJb6ngVPbs3LkmM11daS9xgpjcGbEriMmoS2L+dTNheyNzW&#10;c+A2c+zsh6rlyrYVop/dM9ofZnOqqe2WEqK4jJ0x9z9pdCD9UudOSY+ytzt+YXHnXfkvnFMUYy3C&#10;Tsd3g5Vy1x+8nphOCwaxn30x8CjdDlt/SQuS1pyLI/VHGFtjnB94j6YxLB6k9VOfRzaywAIkBOp5&#10;C9DiPCxkxxnKP/QpjeaOTcnTWX6ml22dQDoX9c4zpv1P20tICN+feIB8xXyqNgdOOZduzYG59TSX&#10;SxLhibsF9b8xM1A4lMhlx4zf2dQzcY2qzqPeB0LaPFvaRS/ZT08Fi3ANZu3HZH9RddbTKLnVTkO/&#10;bMS4CFu3FyjNJeVnfgc6fw1di3bVfzCEOq2wO8INsO9H5qyCeTxw/Jgg4FLqCcFfkwdwaZl7NdQh&#10;PgOA42eBGG4ydxXBvJxxo9J5GKAmBOApLe731cGbwYR4IFZJpS5LeMPAqGSVkgSLigsjO5GTHArg&#10;zI5g66yVu8cwZIES7YcwaKeFxdhsyGJo6kZFoQx9iNgQGtLMZPMN2zwHz/FUN5UDl45xmPcUNBYX&#10;x5VG/wDs0AMnMW5bC5G2mtVsbx7bVnqkINc3y9wO6D4iu0jqB6wc3mx7cY1+h6TvDbhtAI/koGcH&#10;s8A+WPrHXHM4GNyyBBADOPmEWhE2uEjl28wAFe+J4/Es9bkGYetxk1LighJqEONC7QbM5CxYQHtw&#10;EFqEV82d7THsc2YsHJ/6puiEQd3+JCsTl8rezu/ZY3IB6dwqJN5WOSTHdr4iRj1SEVt3lgl53VtE&#10;2ubOoGR7zETgwy2hjXnLUlQDqeq733eDl/JArVtEk8ugZby5mohm/wCWF341jMvZjckAGDp6pFmQ&#10;sYpTbFhca1UFJuatn2CnpV7L0/fRKuNj8xpJlvL/AE47XLW5bO55ubYBmFpnA3F5qw3bhtMJU729&#10;fuQDFbR9qtr+UjclvcOWJg31Dp2Vyt6YnswPxFanAxx7iGAFtdybH6kpSSMuzWcj3h6QWo99/wAt&#10;abratuP6QOtq2zgNnLxhc43mpAPmDWe1AQZi5NOBd4bYJGOcOQM5UxEOMeqQnjXB8wlbmObHbQcY&#10;ypKH2dwRCtaHqXbjjV8uY3INdUluQctHZg53mKYzIRUGpdUdCSvaA5lo8EByj+I2TW1z1kN8koJa&#10;2PcNyyOVy7UlZjaC3YPOJzSLMGZCGJjjTXJsVuA7Jt7ZZJe3IZzjjWqU23xuQQKhydveJ7i6WoeV&#10;tm1iOxcj5iy3joW22w9UNi9WS6OnJVvJ7cdq1qd9bi7HLo228xnEMPMIQi87G9ST4w890nl6WRQ5&#10;5VkxgbAZv+Aa8rm8pWtsPZ088xKtz4iZ6wlcEeEOGm7pAj5jm1/Kub9nHrV1XThN2OYriDpiKRaR&#10;NK0wDshtDgJ/jXINdyIjMu+CBkJqLr40FK4ukNiDi08zNjT71/MddTAs6rt52pMjFJGTlj7kHyrM&#10;NoZBy0e7wcazKitpDl2QDZy+KOAfLT1YTHfHmC/cXFKwEqPkNOBuu1waezh0OnmZNTFWL+LiO6fV&#10;arBkeU7iEGCMeoQisfrB1gULiVNu5dWT7NZ7KaVkLKBnqGcajgiyutazm1c1Nu0tY3LYiDGMa8+x&#10;/K/V84ccynY4NfHWw9GyWZ6XCx1s7p19VE8lLnZaeOPptbRF5wbGNmb2sKwYtggyXdT5Fvs82b1w&#10;5ku7POAdoW7LsD1U9n7Kj5cdy5tb64/cgXt0J6o3UMWeWuR1OQs+XhNO2uOJdTFH7tBphbiEJeH2&#10;1CsCTWY5OAa7j9ajao9nz3sdmf4ZFyZJ9g9TTuY7mzYlJ5hO4v1itFRtx+pi5Oba3bLL6vFNvZk4&#10;P/y1rUIurS7N24W+ASsuzmjCUhKtzNavD5iPOHDmcFsh5I+oPvrwfm3maTJy0njVrUng1PRsZjFK&#10;iR7PjMAmGy8fkZFvvqt7MxhnT6ax8DfSHdVyFKbwsMYeYt82V0+NhLvqFX4wPOMuRcjV5q6YavcN&#10;UbsxhzwA1iJmaEHu2CDju6ihzR5uzbGqfT8wcub8ca13Djif1sB4JlI4++S7prK6flb2BkeZPNML&#10;fSItU26M3MyrQGDgbi5azesJxuzbc4wFJ5Y16Ryzk0riR4/zHmWZxjWy3sCVLzSXQTE84eezhb/d&#10;rqDyOTzGrZseOAGTmkJ4IFVR3H49YFy301tlL1AQLJ9LQsbhphaF+Rdn/UWcx/TKSSnxdo2YDi07&#10;v5Ee3dlATAHgGW6QiG1JTb2SDA8cgL7QW1ctJ5nMBvCWYOMl257iekjHphMCT5z7NqatoY10Uznk&#10;ukLIDaD7z/ZlmLe3LSSpnLQW7grpHJUzR9Ptn9Tggv3IBluE9+NHdG31Fk24S9tLZdIw78Ujq7cJ&#10;q8GNYC8l8ubSHfH765Hd0/Gtg2iDlzl6+17i4z2qTzf3IIGfJbitDToSTMmuOhKT2gT4MuwQPtza&#10;k5Y+/GukKbrjHLpVAE+dv5q896TqQbYYIzcY+WtUo/aAyDOgRuQezXdRdDN3SFDrWnodtE22VO2p&#10;R9H2VokalGNzaXlH2g5uAsnLgGvVaoJXU+06i92lpxDgJ+eyuY6P9Tebb7vjy7urcuoPvnXJQs0q&#10;M19nxkbpu7WDaXnFYVDSj5tLZUWyTmOfH9Ncc1BK3LZ7uznT3fmXF69bTK0/4aU5vMDEQzD0htvA&#10;vFXaBWj149fOYz3DOClKQithTWyW2fKOR3dw7G2X7UJTJ224aQwk5hFZKg20djkBGzBo8xeb8vqx&#10;zAtCZt3s4sQBuk+krZqDtIU1Su2emTOsJLVUhAF+fWJq3PnWG1ps7JLdZmffICF6SAy+m2VNyHfK&#10;nngm8fNEyu43P5Vj9L7VMb2av4zlGybi0x3Vz2MhS7X1/AamZ6Sd5Ho8RaphT7mTy47x57PATTHd&#10;41cNk+3B7RLm8E9yMnMGTgXKNSVxOqkm28uTlJ5auxKXmMFiNyAo7grq6frVdthyNPTds3KqNvlR&#10;v3s1eX88wFa0uh8qwfU7+pcKmZXKyRzIAYLpIOot4JT8hjJZCcRPhovV5ZE5DjJZwQkdiC+VKoJx&#10;ubZjZ4/iLZqko9yaXezA11gLyTuW1+B4DONCZoh20dFbN9sBGxAQP/aGo1rX2wkOuYxxDjXDe+ae&#10;ODTtqkziqJ08IeCAFuAifSlo/rVeYdUPNrkujIdsFjc1eYVXaR7QKcgsbyAo4/hFgXBLOVzoxOQV&#10;XaV7P6nc5wgKT6Qkh/SL7gj1ok7MnG0iQ3AR79bCPljVDb7QCvCYwnyDLp6q51nmzep2xM7F1jQ0&#10;dD1OHPAxKkImxP8AuB/rNR6BUe87eJgCfWH/AGZU/aBS82lo7zzTD01yWOeVHISbtGAuPm+BVueb&#10;VJ/NXOBy+dEt+YWONFPmLke6am01R1ozlY3nG+twWvabauEjJIWA92DdvdNcHy+sHoev+ItIl+0x&#10;62lx4LHV5nfSXJEbJ1d2hLmzLeTTW3ANYnOJhLjck9y4XlrExuJtMslguBMuKfnUBL0ACktqK5Xb&#10;6gR1pqlQN5TTAwGv+09MazGT1IQ0xO81SR6pUBHS8+eOQOXN3ULzCrsDYXsf3+YngCDeIBi9pJ3E&#10;mZUqI9hdCe1rdsyXYnTY3k6fP3gNBu1K5JdQivK4cs3LF+2tDjeC1LfzrcZg8Iw7clrb2feNPT8l&#10;ZNXlN06zkLExn1x0PljGuMRk1NyB3VLVRNv5QOJ42lo5U5eHKQN25u66hpf1mGUDaaubFvpNlw28&#10;qyXGbYDXSR2tNXCl6bm1SD3NmxtwdQnuJ03GK7kgtTzA1W2v3hmtNqk+qeY2YDlwdMYl0VS+w96z&#10;kuNz96eWv2FQ9jexeYzusJUzsWwjdahPkXrFUFJjjqJiGxba3f5Fpucr7OtZmUypO5IK3T+zcckZ&#10;AbNgcsS4b24M+zajPA2AIdwV1yTxr1WqBmNs2wB4CcxecvrCOJCzesY3h8/l+NRJhVNB5j8jmjZt&#10;MZU8gPbC3dCXrXSFWy6dS4LpocRPQ4EvHZ5UlOTJsCANpvAMXmqZQG1SY0fOvYH1yN5p6vAsvJYD&#10;qf7jrMbLVqmvjPaeIY/R6M3Gq56JayEQ7mAArnmLzV24es5NpJ2U2YTwTwxBXSk7kHurMKb9aSuG&#10;d41+5By7a5P9zLU6MLPWMVXuccj3jYakI5g2igfttOAcw0/f4VM2gUfU81czWcP+oX+RQ/V/mjKo&#10;ajfTKanEM3NGMvjXcg249yPAYHSLcGvWkJdGiR1/S4DybNbrTy7Zt3Jh6IBJ6aSPAPBBxt+ZaUxx&#10;MHIXs1Ny4LpVVZxMCQWIL/1La2zFHiW2bazAfOgJJgQLLBHybqshJWTcnxjAtx2hfkWeuJg5mVgP&#10;cboA0jZnuUBN8NdGEZdMauA5x9uajO2gujuC/JAsxG4ZQOWLO/kGJa1svbjuPoGx93M8/ufd99Tg&#10;a1bFs0ks8NLQbxpcxeY9WVo9msxO8cnuGJ1F1R6ylYWWzGThujgGLUHd/mXE4294gIIFalJljxHF&#10;kf1ES7L9i3k3U5ahuBtg8fTQ0c4Jcxq2gWXBnK2wc5kNmjgZnOjwJntAjnJ3EnDfATBAonjCqvCY&#10;yJ4bMcGfuDEiXZ5FW5xcNk5cCKRLwPMJgOAuTgTLd4oY5XjJnT257sPHH+GrdoSTHDxByTBByOLx&#10;ESbs19oKCG3HjJjjVqbt0H3fHkgR4Y7I0h7gL5S+TJ5nMV9lju82Oa/kGW2MfzrBhvCQcCu9LzfG&#10;S0uUzGN18OJngML2RnjcY4D5BqHNJhgGCO/1UyRm5eDPgPbgGqfH76/ONTtFFxMePMZMcfGnhzhy&#10;bJApkrk7lyM5oAZBq+UfQZHhOQUkf0lZNyaoygKrI5fg9pcgufDVw3MjMW8mBcgJ012NsD2Nyly5&#10;mrydgyDF7MP/ADFnu0ym8DaauQ8HTJ7i552TlWo2Brk1HELycOYyHgjPzE1HBqJhwMsBMaZI41F0&#10;TtbCIvgyYCZETcDx87jIhssGO2DGiTC4YmOP8Nco72ePt+4UXCj5JLnL32lVR4Mlw4YOBXaVt8Fi&#10;DlwOOotapvYXOpqRjGFjcgcXSjJ7i/KddV7mupZ2jE5HUjmWjswHyEurpbYu3bPxn3k5cHNt3ci5&#10;jqSn9zmO52M4y6i37Y/K/aTxx3SQWrQ7a7PGTXNH3hiuBk3l8a/kJy1lc4/rgYLJ7kYxdNPbXK8s&#10;kfQR6jkmn9Bc30fXj2TzHeW3GNIycJzU2L+I2cY5VtbDVZpRT1s33nVx/EWj7I6XmUyHNXk4Pbl4&#10;/vJLnH8OFX2iKkZVGyO/mQBMwj0yE8fyrIdoe0TtJyBmwBubBvpjGNebIy2VbrIjM9mv1D0dMOLG&#10;TYuRtcXy/nLQzpslYT7c21pvbF7O3H4IFzTtAlb2VOTwGBbj5a1+hyTKQ1GxeNn1vV5i3jaZszHU&#10;gwPINM3M1FoQ816tcjxf6SuIiycJslVi/iPNmXt5jzlvGydmNzOpUa/yy9VE3Gzt6zv6G7wD5l1Z&#10;5I95DNsYdMIy8xd0nJ9ccZS1TT2SpdnuzL33GmMa4t9ZjZORn/WrYFuAa7A2dzTeWzF5fuXBCKRW&#10;TaJTfatOTVt3yC/n4VxWjmxpVizoZsLqYlZ5m+ru8piVOXzycHtm/sy7ep/Z3KZPNgTjSwPGpS6X&#10;g8S452d7L21vf5qe2G7y+/GuuhzAbncWcZ7Ybohfse6unmuU1u2ZeMxm1Yw7w2dtx9ggx6cZNXwI&#10;bXFeMpDKXzzmRjFyxLE602odpDYyqSAztxCuEWPuJ4QLKeQPD3ILRSku9/w4VtOcmMkxXJtccrzz&#10;apPnNTvnkB7cZCiKQYi/yruocwJtCm2Mx7kZGrYZBj8eDUXlG4nmO/416Bep3Vg2cumuO1j0iEcl&#10;RCc3JKr/ACkR0VUE0+ysu3Bnx9NeTu1ysHsyn75tBziF1LS6W9Yz1nJS235tJ7RDONIjn/QvPGT1&#10;pgcncx6hidRbXRVGW54eqCnxypkCC/rE5g/Aq2R4OCxg40zNKgbGcnj5n1UHcTAcA09IsmOG5I9a&#10;NUkhMZMiMPJxpIE3PjyJLnE4xxp7d0+MWAieIRQ3AAjgXyPINTHCGuCY8ipVrrqBDcExr6UfApgx&#10;qsoIkY8fAr5RGzuY1C4wNg5OoqoP0DgV2l9bzFsOy2OUcHw1K5zfDb0GJSq3cN/j2VspFLprGbUt&#10;iFc/bVckwGzYlmDTgJzFrUjlxHOy185MfO4mFu4sX+yc2C9wLz5r9X38DJB1r4VfT1mkSceP4asw&#10;2Q4yY4/4izaaDmsqZXjcH00Bb7XxwE+msBuFlSPFkf2iXbZa61q0rFken79sJC3FUJfA3k9OTR/H&#10;ziFtt/8AUpbt/LphOgTSbm9mILTtfyrPto9afaB7ogtth8sa6bF4ziqQin7/AH36/wCZ8fM2bGP9&#10;/wCFY5s7fyXfcEy4CdTwIFWEoHLpjZgPc+mqqABO4ke5Hxrr9E+DfT04jn3OtVWHG5NNDnZF+DmC&#10;adkxjX74U+GpKPAJ+RS247yHNCeNS27izwL866DBW8BEScEUO530yvgExuTApgyEtqGiQyXrECoF&#10;kMamN8itTwbILY4VDl7PGO8pxlIHG4wJ6aTBy5l1mNDXHNR6n5WR4TPyR8xUCzNxs8Cet4F0J/w/&#10;bOSY79sJOosxmkn3Mhwx8aLj5Q4qo3hLiPdsezYI9SNARtx/toxJ5GR+TBAh1J9GRy8jwmRDXEnJ&#10;cwQLvb1a9gbKs3J2zk+7/VT20jYX9hqnO2MDfAD6i57TNfaqz80NWcBjl5ICK+U/WkxlRARszlHb&#10;Xo1QHqv07PnuB4xK3uNbtsefAs32iepfMWBDxy18JwHp9yNKbn4jNuQg1E+sIO4sw4frM1xudnts&#10;uBNk9ZivHNhvBOy4Fi04kbmWuTto+MaAy9xuzkBvLUvDyhheP3149H/1M6VPP+V/7/jPezYzTm7S&#10;aSTWevvb3DW5bL3IFptS7X9n0nFgeTVr9NeHzj1hKrM2PBHNS6mn8iqtN1o57R3lz7R9Vc4rkFUd&#10;cjXw/wDqZ6F++WPk0faD10H6zFMPyYJJSpXEY+oXBAgDbbvWk+esWbYDBnAQtvTHc/nXLNJ7QJDK&#10;haM0a7yTT5azeodsjeVPd8YPd4dXVyUPFS5M9/AuB6PB8vpnQaOStVjHnQb+mptWe0k4ZrNSvJfJ&#10;9RyQnBB7q88doDPBOn0YdSAjotsi9INkcws7IKqmrbUmDjeSOSd9cE9oDeS44e+3dXP2F6zhUtjb&#10;f5fcPOec4Sqo7Pmbug2l2ftINC5GTljWkTx45kLl82jBcN5ngjWnerfQ45rOgTV4D2Jn/fdxbB61&#10;GzP/AOrbMFuMgvaR/wCYumc5SmnldDjzZnDy8Q5jcapIx4CY10sPYPPplLjzWMBW7UYrm8l4FzV6&#10;RFCU6ohZKM3T0Fv+AndCaruEKYPCvHPvok4l5Ajzoa3bkgc41ZHhCRtlaSFDcDwEwKHbVkbs72eN&#10;PdlkjyQATrwA7NwTuKYSYY8if7PchyJhvJyGReBDfnxjQKBFJiO1FgUFuvqfuPy/7xQA/pRFw4wD&#10;wQJp3HhQ5NEiX6MccXCpQAD76IjmAw8CAB8DXxIgNuOBQxjI5JkV2lci7kaBGuupDl7ckZFrUnZj&#10;gGg7OT4Fdh5BoPg9wKG4SIRQyE7ioKCG4GNVWYKyOFW5gNAFJeZFDZk1UnCZZkxkWeUF2ZjJGrg3&#10;b4EBlecgFZBjJcQMHuBPDJ408Rml1EAIjdM28CJYEnA/xFQLBttLgT2BJADw86VvvpcCRB99AD3A&#10;lg76XAnhk/iIAXuJW097/mJm5+RAD3+9VPDTOr+wkgCYmRpXMCe9xADwyeBK2kO4nhkQTiHkSuaa&#10;QyaiSAJie6SGokMePJAgBbuNIn/wiQ19IAj4xpnVUy3jyKHpf9RAD3S+mpg8iG/5anIAcTacGPuJ&#10;IAhpDIlwZEiZCIKB7VS486Q8/wAiVzARAEwZEh5ONIaXAgB7GkklAgB4mfjSGQn1EhpdPnoAeGQc&#10;HAnriZ6uf+Gnh58nMQASb24OgnrmooY/BzLimcA8CAJnyJnjH0sCXH+kmeD4dtADwyD/APgk9cH3&#10;NNQx8v8AzFMH4+4gCco4/wDY0ung7iWnb9xBOPW+53FM+dMjHjUwdyPjQUC+fqKZj76Z1OP4qeGT&#10;BkjQTj1zTUzqYOWoY7kCmcA893GgBklv6aeHnTJCan92lj7iAJg8nGiTcmBDW/8AnIkPJYQASH14&#10;1Mb5P8tBx24OPqIkMf5OmgAwzH3PMKiQ/wC85iGs/f8AxFMGTBwKgB73Ez+Bb/nT3H0P00yS3Hnj&#10;U4DJB4BY+/008TJkT3yaf+tMkH3+4gBfIDOpg+Zk4LShjux8amDz/wB6gAwP9xTBkwZ4OP8AxoaM&#10;hFM1ICKgAk3tQfD8xPW8H4aZIPUz6kaeHzOepwHh/uJD9wFuNM8GeAGcimakA8Hl/vqgCZ7/ADER&#10;6v8A1EIJb76mcHX+EpwCTcg7n1E835eC/wDiKGMep5imDIOPPY5eqqACVzH8/wDvKlcwcaZGT46Q&#10;8hMnT8xAEwfucCmXOf8AqqHwJXPHqXLSADFzkYLXw08MhPqaqG3MA8nTUxv7nUQThJu4x/E1VM/n&#10;H1ENG4x2OpGRTBk/OgB7H8dIhPzpDcf3SZ1Y8iAHbn0k1c7kaZ07YOn8NKNADxCKGQmC/j6aeIQk&#10;edQyEwIAZ1O4mSZPw/NSce/xpRqcoF7iZJnyd9Ig9P3/AC1DcdBADJM//TUMhO/3PiL9J/mr8J+E&#10;gAaTxqGQngtKYQn8RDSE08F/IgBkmfg1IOmmSW4ODgTxCYCc9DXBP/g0AMkyDwWMiZufHtpEIO5g&#10;TJCeBAEP3/MTLgnj6aeJn/EUMhBwfhqcBW/HqKG48EamW+R9JM6n/wAEgBnj+IvpfPSUPqoAeJ40&#10;rng1LZfzpcHzpkhMHz3UALg/zEhkx9flpE8CeGRACuCt44EyTImbmDgS/iIKBm3p/wDTUMnL8xTl&#10;8kHqZ0E4y45n1Ez5GBLUjSHnz/3SWUCJzMnUTJMnyKZbwKGS5wR9NMJxkmdMkyf9NPXMGe//AN6Z&#10;ueNLAZ9xQyZ88fGpn6uDy1DcfqIAhjJj+RPeRH/DTJB+NL5EwBEJjzpm4ODOniE78CZ/kQAzb1FD&#10;Jy8eqphCKGQfgPcSwBpLf96meD50SITkfqKG4yJgEMg+fgUMg9TP9JTHH/STJM5M6WAHcN9TH+Ig&#10;7jPk76slskflIC4udxAAcg+5BxoOTJ8iPOB4L/6ShuB9xMKADGobgY0Y41DJc4EAByD/AIabUoiZ&#10;QBDJ4FDIPGiRB4EyQaAA5BjUONEiD/ImbeNAENNohgGmbaAIqSct6aWBAEMY09bT0CSAIdvAnrae&#10;wKQgCOMaetpDT0CoJxYEreNJSEAR1IUeNSEAfOqvpfIxqZb8CAGbeDIpmBLgSxoAXuJJ638dK2go&#10;Fb8CeJ++mR5E9qQIAQxpEHg4+BTB5+ACZ9yBTgQ/cjSuY+NPEzpkg1QAiESt48/fTPuJ7j/DVBOM&#10;k/cTxOYvpfJEAL3E9xkTa+RoJx4Y02pWpbyKHcxpgDyeuDgUO58dIeRABImQiZJ4Eh+4nuNBQQ/k&#10;TI1M40ylgSFK1UNt41IQA5ppenoJcabQBK6edIg8aa4Ce4peBAEPjSINSF8+fgQBDtjuZ0uBTNPj&#10;TOpH86AGbePIodtTlHQBDJnQ0nLRInjUNx+4gAC4UO3jRIg8ahjHgQBDb5EnmdKNMkuW0ADSDwJe&#10;4niDUMhFOAy8l44x++qI/aW1o7cmNDXkvGYaAM5VvpycYPZjcBEBfsLKHQY//oIA0B4P46p7gmoj&#10;A5oSMeBASD1ENKC/Sir/AE7uFo59FyAfLXceyOVsnIwOabqO26taja5gjXnB6A+n0rT6QjmLHWbG&#10;KOMflrls/itJKdfQ18NTq8LlOmbuHQe0in6mc785jOXeR/eRrkR+RwEuCPjXcdJ+sARtozgG+QeY&#10;TjUyoNmdKV4PfJI+E3c/8sRYeGkNx23Ij+5+Y2smhs7cjyPS/ScKtyXh4O+mW7wsBFoVYbM51TxL&#10;LliUaoe5uQ57C7NLlN7Zw28oMN5pgLjW/U/UjYzIEEB7cY1zgB+3tGgjBnSlZPacF+2p3QrTZhZP&#10;pjTdplQCmXHxjWBq6z9uSAp4ID3IFS/StSP2TFyb7W2ExiTARWEcw01Uv6FMaOfSONfdVeOpGMO4&#10;v6SelMo7M2+Md6FDBt8aaIIsPp/o9KL7/pqFaUaCD0xJWulg5L6wiQGPgRFnI3BiIaMtpbNSk8Zx&#10;tjwcsw+UopjmqVr4GnCT1LTWdk9J74QAfxF0VMGclt55q6cGH5SyXZPXg3IzsLGfqE9xUPapWDZs&#10;OywOXULcXnvqyXOl/lPQoT1Qohaqo2oPWGi2O65Vsl0uNc7TvaPMbp44T8xAXc/KQeKI6eoym/TN&#10;HN2MFwPUXoML7Co5ebmmye2UZ3NDuHHpKT051p1I7WpzIxmganwXFQ6mk3Z71wGDggJ/QgMDckao&#10;loizV7+npmLCyUqC3b1NHnddzWZ5nL4pFSCGxkzL9YDzmhj8tQ/SlJjrX7nBoWTMy6T3A2R4rVvm&#10;8y76az0Y8avlLy/eSYF++0ZxQ4x4Fd6XqB6wKHdjlH9Nfk8ke7caGytvgIkt3FDUurOtG+1iopJu&#10;McZ7kDhblI9v4zaLnT0un31zG4cDmVMWeYYYlmNDzBtBNgQP+Bcjk+WIklXYO1hc2ylbd53jU+3T&#10;c22S6S5yyWsC5krOsCOb7kx7kbjpohWBCvJcdtBqBb6g1ilUPCaAfLEs6By0lWuhbN5sa0pbifnN&#10;Hn9OVanR7dk5GeE3HauDWOuBjgRSQPXAXAMHAuqyEPRqNa/c1OXTk222MO0aDleMmsyuBGtgqAu4&#10;DB4Caf7CyWl64lTQeOPTjtctT5TWLj0uDBd+i+2ceYvBslAlOlcTGK8OHg/h/M9OhTYilf3AGpBW&#10;qg1gZCCVHdyds0Heg4OotmmDMcxEYXfBpjJ7iwF7LJq0vwRakBF0WHfo3TTgv9DXg00010/mZeT2&#10;inv5Y3duAxNtNB52dy3H9QStIJYTd8/6iAzMZLeCNd7Hke9w6a6+OmmpzDzLGBsbj0QxqVwEQskF&#10;p0jRM67Dj0+45TQDuEiDxjxp543wJkZMC+6fdoILtR7zAUEC7kcTSXSeU4Dclw1tW154y9xgJjWz&#10;VBUExfsgQGPcgGLTWTNhWuNOE6oyCpLUD09ngVauInMwEuIPwrdV4eBiu72o6QmNXGSM8Yz4/KVI&#10;GNXeUTSy3PAvjwQVVwOyTAiLdxgHkQ52W6T0xoizHjGhw4hkzqNHBHjU8g09bXy4BEVrp8Y7irTi&#10;4j8nJqY1mzO0UljJ7iZG3vfOpozjjJgjT8bPvwLn9G1jD8G3sjz9NOuHAo+BMjIU3yKJBctngjR4&#10;ePiUFjbkvDz8aPMyY8iHSB2Mw7PwlCI4GEmDlr8q08NQFNJPj1oOBNSORuXjnc4+orS3Jp4+ZAiT&#10;OYNoJiBzBwdQaSh9m2fKLREo8kkLjju4EeouaDYTE5jAyfCWhTRxeZWYz3IOmTxwKq0mRsze2TAu&#10;BIVWeUJcmoD1gzZPyby2/EtrN24xRvc+oEfUXplK/VzczKnO1WGpB5drPgWM1J6pdTypyCOBjcCQ&#10;V0dv/Ej10oUcovJeMN+C/wDTInpPMLLnH3x8tWr7NvYL7MwC4xl5aAkptyzJnYlHbSOtV2z83nck&#10;wuTWSsWxrRI7V3TXKM0ZkZvTszdRWqg5wSBlgv3IB8tXaR0WSrZi+g5cDNaiaoyi4wEbfBkj1Fp2&#10;zurByoh730ie+plWbM5iwcns+0BWSt3llyC8BIclMlJYl1ZsG0hvIXJATJmcRN4FqDVVcDI8koDX&#10;7e76Vv8A0oa83Zs2OaC0RqQtr5FW+2CsxnCHUCTloSke5wBcXIy4+4mXEvch4wZCdTuLSKHbtnhL&#10;MfUR6aPGzBsdnGDP0/B+yn3bxFQVWTydyzsTWAAiB6iu20xnJY2zF/LT24ycy2s9l88emZHYdwmq&#10;npo8JbwRgSPOHIpqM9IzJG5wK7UvSZH9/wCGLqoaOV4x3oFapPPMA7MAMhOonuc3ywQn6hQ5xKxt&#10;nuDuDV8HWA92YwR6kF3mE7imTSi95Zb4zPct6RPcWMkcbtkjTqepUJuqcdaEeS6Wyk7wILgSaltY&#10;/S8wJ20A0Hm3LaqrOcPY2Vkxy2VpFL0+OMd6A9uMaxaemUbV/U9s2yuKLZVDIbJtM3TXmtUw3MqK&#10;dg5DnGXTXo6OePWxAQPLpLgrQyDWD+s3QeMYHgQZxi1FqwF68fcIXurbtnLFJzccBMEa7R2fzAcb&#10;b6fTXnzK3llxnXX2y942ckx37lsSxeZ+Wut+4txearOlpfPGUyIdhHwKn1ZS8unxNwc6cY/uxCqn&#10;zSYbnNscHARapMG+8tgOf+YEK2tnGYVUFVaxM2a2S0ywmzwdMOARPDiJA4/Osf7U7HnRwh+7OES2&#10;iVmXtoHw9NUhxMJcZ7jNp6X76jmYHpm/ntOgS6qL+oD1pkegjQFm3GbPAok7eEclwcdtQhuCtlpp&#10;TWmsxXJs3FmwUnUhGBP8xdRUntYHAQEbn9T/AFLkWRyckyHjbcahzjfQjBzfKIuXyfL8DJNr+ctx&#10;mTlwj1KHUHaUpO8ZnESMepp8Cx9xt4piajOzf6f+BcKt6wm0qGeBs+KOAnMWUTJ64KTHGosZ+zlS&#10;+4/+w2pvOmz/APRG61xNJcF7jYH5fUGqeOpN5vxxnzkWS74RMr0JOMUtNZ587J2tsWb9Te0h7KiY&#10;AnKSDy1dnG2QZuMFu4uU4XxBr6g9Jyr56tUWQ821WlZpdV1+5e5ID5FVpdT5X7cxoFW42bj+nOFd&#10;N7OxijZ+/aIoMxM6CLpqv+YJc3JO3Dl5zLyQelaFQNyAuCPg8tbXOKXbG1rAlVmEiZuPuxrcahdz&#10;AqVF14PA+pwvTNsL03mBI8lhYFWD8kBcC6WocbaWzG9Ge5bS2v7OxTX2mWsc/MIsPFzEx5e58JtO&#10;S1kTbOHMaOgJpqPMpa4ZlwEDgiX0wJ3Il6Txa2aemebuSEbieJnGiTdnjRLc/AvzcfaSqjbkjUy2&#10;jBB4ENIPvoPhD3cimDGjDfOPB31DcDQfaRkmRDSOMaeuY+NM29RB8Lts3mBAzoHUudNb9NG443IN&#10;2ujudNcxy8ZGzkBg6cavhK4e3AYz21luTY2w24Tq01l8mkvm0BLwTlxpmYVxMXLLdn7G55ZO+jEr&#10;JOpkPHADePLIJDSTQkBPbAfCU+yW7xibxuNy5zgRNxRdn4kHmLZW9Ntn+eC19NWT/h/jHjDpx+Wl&#10;OnCOiOXSU+5Z6wemjEvmgzaLzTj8xbxPKfG2GByFjbg5ZB8ayuoJWOMeQCcmbaJdCqE4buYB6Oog&#10;7wePj40Hl88csCYI+BXBxMGzweRXkTklP9+BM28aPPJfg4OAiDuB2U1JmgFwzvcCDkbkVkb5y4I0&#10;yQaeAHHy0yMeNEnGRDWZEAKNQyDRIiZjQANINDzf+KLOEIjjTuH7ycaSSSTgEkkkgBJJJIASSSSA&#10;EkkkgBJJJIASlDJjUVJABdmTAXOrGTJnVKgjUsbvB8ijcjxLb9CwCHqK0Tyn8AwRwKHKxDMPHAr4&#10;zIN+23Y3T5azddd4tQZA3b6itUvkZYyZOBEXlP7mTBGtOodnvJMFi4p3yASgrbenyQcfTVq7LI5b&#10;YLFxXZwzGHnaieZt92HgDwE5Zf8ACoaTTpqOY5pJyBKgV/Bk7i6nqCj+0iZONYPUFJuZU4zgV2mp&#10;mTYRT273xr9fiwZwpg48CW+YONUaffprwGXTUPM7d1TZgPTxwIQz+8ZEWcXEp2ng3QcQ27zuKYNn&#10;j4EOALUOiQyEgyQL43T2+4ZYzuxA8YU7cJoRxqQd+QuipRMg8CVq3XTw8dPvPtIPAQcF5R+Dg4FN&#10;cAH30BgyJyvDXTXUdSPOLlzGk3HdHggUtxoi+omW+QmNN8fYXJQM7vp4FMb59GNPbwTjQ4cF4iAo&#10;0JZLkA8Hlpm4SAaavkgyJDd4EeAighEzp7eCcCmXBxqYS1b5GdOLU7RVrhICKWNwRPEGONIbdfrX&#10;XT+RSPOCJ+WNB8caGjgTo8iTrp4aa6aan5oCZIB3MimDYEjX5L2Y486MEb4FP6Gv8z9A1xLyQD9x&#10;RLGDgUshCQJEbkjHjgXyv/MYB7eBNDgJATGoZyECpbdx341RVxeAsJOHDmPj4E0OPHkUsbgcY00M&#10;A4yY+4phlIN04fnScNMespjwY41DcOChHgg4FQrXxE0DFvxoaQeFTBuBxjwJbuqNNfA/QOHAOPIn&#10;SDwEwJH0VFOSOMidpp4k4WGPHwIxY08CroCEgIrHG4xjUb9NdNdPaOQQt3s8CuUndkjJgjUKRyu8&#10;TOBXt5R7lsPHAsuY/Rm2OSQ7hIMkGpGiW7uY7AYP4SmN5XpnNADJ5iPU3L3JnujxrpCMGt5W2uHj&#10;c3cA0NIMhnOjwL0yo/1U5jMpLvM7OLGQXs1v/Eub6s2d9juThbakF3mWllIyamtrIut3azJZXkHn&#10;8rlrYNj+zP7YTHAY+7hV82R7M5TPnp4Jk+E3D1CXVfKTZylnPpq2YTUrOUt/7Tdzx+LMhzu+s1TH&#10;6kpNlTb0+5n3zd3VrV7n7SuFL7O5tO5dv5tMN3mFVJqx4ONyfdtRsTSHdLz1vGxsk2rxyCCavrcm&#10;k4unkQm6obCQehDOXz6pJSCTsDll8vGIVxz1jrnWuPVjmIZtZk7G5AMV0hCruqRzxswlzGBsC5Ha&#10;tNholXj+YsKYfOQ861zPAuFm2rbYsJv1DxDqCXkYTGy/04xitDVwkdHsnMu3kOoYYtT3Fns0mDmO&#10;sHzk3tFwt0l1en2z+i5LUlOHgbAth5pCWufGunmzWxokdgIdtWHkXUk0suTx37iqrN5Zc75HqRj1&#10;ba9IB+rfKY58e8DIR1pkLwYFx/tcHSkFRnYMAZG5bVsSfjM11PbIkvOuvVnqifVC2fPI7riYEKIQ&#10;3JeSCCBdvM9nY+0d/Mf2onMINeb/AKs+1SYsJiCnmbETdq8LqELxgjXoETapLmz1jLd+EM3Lt3YM&#10;f/tUWThNtsWbTyZNKfJLXpzdqlJvAtMZSrz99YSvKreOQBNptW90QxiyLpzaJI6nn1VsZk2OLcpf&#10;qjXLu2z7RwNu25wDO4LabD7iy4Tt2OYnWnGc0cTaa6LYFu5qkH3IFic8cOWwzhgPkWkOG72Btjv9&#10;JQyS+9Ljxx2sa7Ttg45vcN8ZM6Q2ZO+tOpuh3s+e2Q6cA+YRaRVGyP7NtgOTH3iMnLGjrahNxgVs&#10;q2vYvs7e1bPmLCDTgJzCe4s37LJG5PjBbXqJ6p+yNzKmx5q55xBafyLTQizcYWoOnGdNyGnpCCTy&#10;0AhtrWppc+OPvRKk/Zt62bWWwBM2pP31sBGePObg6aG1QTA20dOPpqLttsWISnzDPRkHKiYI/aDd&#10;MngVkl4xudaPUjHyx/6lW28rJGM8ZtO55peNGG9ts2wNrvxCIc81SZNLRtENrGRMkp/GM+PTjHyy&#10;Xe+kzI2jIDAAQ7iuzxm2jHzy4EsKTMWcrIwvmj1PxU841uhcucy6rI8I2CI/8NAbmnec2h/DU/c7&#10;gUg0cjbOR7tYEPy9JcH+tpsbJJ23aV/ITprt77aNmDI7957PAO7bXmb6zHrAErkgGDbTbN/341iu&#10;wrerjsX/ALjEmQre2cTjl+orJL5eO4obdmRXyXt/w11x8CQ5eKAaGs9EmONPOJgTgQfjzxqcoL4S&#10;oCGHu3cIjHY7ZzYgg5xC2xrN28w1Miu0vebyPHGfP00UlBMqDZ+OSEwRnER0Ty1m/wBmxwExmWnO&#10;JgTnG/TVJmDwjkmBJQfmgGkkZTa0HANIcvHAO9GjDgbkLayoZJW9jZHNYyD6icJHuxyccCmN5e9g&#10;v47qmSuaDC2xx8Y+WjA5gQzLJ+ollBDk8vIZznPkXdVJ7O5L2KAwQbxHa1CfGXE8rGPdj+3W4F0t&#10;sfousKtbHbS19u7UZdT51PM/CWMPy62kJSfaJJQymeMAgE3j/cgWGvJ4OB6BzzI7SuG0j1d59TYz&#10;mgOJx9JYC8l9R2zxxgSIU2K3cWIS60A1ZUHaT29HwIxT43s1cgbS0Fz6Sz2aSeYx549Ndvepm3bM&#10;Jsdy5BcuezfnVu8xW38Q9KLTMez5s2bbmYBeamd3lwZdNcepHa5hV69VZsbpRtYjbMRYCaty7xrg&#10;/bxR8hZjOEJ/aiapPcgXPQprWN3ECL29tkc45ldPvZw5wBXVEnl46bku5wWt9cWuqsfHu7BkCMIC&#10;jgJ5fGqTVlYYHuTU+IuoT9Me5Js21iaMpJJQQMH3trjmE7+dcQzCcDZ5IOMnMIrVUFQPY228ubpO&#10;kO4sJIckZMcajjxw7ZozeYDjJjj4E9NJ5eGeAJ+WqMwZuHeSBXuTUPMZkTcWYCkjIv2+SpWvhrrp&#10;oOSpzTJfRDiJmV0k7DHwLoyferw4p+SgfvuMhbVtbJsA2AdvEA5eezshqDjz6ZC9eNXF4hpCaspO&#10;yvZWR/Y0Lhicsfc/aXZkn2Xy6Ttta0SMeqRUOaTx7IXL5swAVu1buuYMXPRKYbUG25YDahuZbUFN&#10;pqJSk3KRtyR2I4AW4FQ5xSbZ/fgc6eqhsr9YBszku5wA9pJq3B9xDabI9qcj40c10R9PvodjKtwc&#10;8wckjJ2ieCDgulUx5S7KZNt27i1SeUmRm5wQcA+oqq4IRs5AwsfUSXJsE0nNU82R9m5w8CzFnI3M&#10;bnAu0Zg3IbjtDg+IqTJ6flM7enbQHFj5iR4uLU7Q/Q4xmlT4N/WbrPKMZzWT1OxNAcreMhemtyle&#10;xeYsHu8hPc6iodUPHLCdbzGAo7fLJbXP4yJ0UqQz4uBp1rsz1PT2e76J1RXG0xs2v4AW41y7UG3C&#10;Ys79n2eP4ap9SVwQzbHGudZo8cvHuPuLpsLCSZmTzNTds7w2D0+ymTk8yf6hiagxkXYBKwZU9Ljw&#10;WBN4PhLzZ2d1g2lo8ZlrUnedtkAaZPtG7pjSZuFVbYWpdWnbNgtvawe4wgtsumrCKqKVp8m5uZoI&#10;EY9MlxUzaZtM+x9KWWf3p4LTt+DxLztgHNZq4xlXnmc5GTlm6sbJoT+k2cbzB0X+Ht4z1Rmm3+hG&#10;Aj4HxXhvLGNavQfrBy55LgBCxtm6gvAuCqL9XOYhlPbb/T0roxovKyDlQ8DbTt8wnjjWHF5NxOOU&#10;/prGt/NxHTp5sbJbWyP6PCekxKgI5Hj/AIaDknHZo+fk6iBSKaNuzmMYT9JAKsmDaWkA8+8W9Ui8&#10;chzMhksr0/w8J3bkqjKsM42iS+Y9tAjbMSkM8Es9qGhJjJ5aeZPAaxNIWoum/wDj5SDYZ3MFoj3+&#10;Rc31ZXD2s3t7ltR/dh+fGvVcXiHRdEcfH8pxeTQZvScrx3wx6humu2NldF9iSntVyx/rBxy/gQLA&#10;ab2PzF+9BZOUcA+Y5IutG80Gwm0jlpn1yO1y/wDMXqWFzSpqq1nC5PDVbgBryVlDTj5y8ALlaY/B&#10;jXIsnZjjbbybTdELb+Rap6ym0Ry/IxlTPkj/AH1j9Hyt65GdyY+QYv311CU1HCeabNSZN8esQ2C4&#10;NXpfvIbOB9iT85u/zLaGzCoCSdlvgT57vLTNFuGxnoHMyPcgu+0+/H4V+RxVZ5Tc2NYbQezwEL/O&#10;tU/+ZzoYLLG8qO49cC9m7kCerCrCTKxGwAUlu7btCVJZ0nPqkI+jju3h2uZkgVFNn6TGyaVMIe0S&#10;h6DpWj92YPhPJtd1LXfXIrMepgg4OouzK42Vsm0hBGzuuHP9p8CweV0mNtzrvmq2FtGYnacelnqF&#10;v7Mhnl49yMZber3A91LbR64jaQkmstk7ERHTctobnuLg9vNHrDIzOVvGTSHaKq2zpts/cnbPD24+&#10;YQnvpLoSmtsNN1XcANSN6nrNzvjyalcGcXSWyrkWqNGYnbR8Y10t9tHskI+3Pj8xcizCaEeTE7k3&#10;GQqtQjd/SSGkUnQ/aojxwdNTJxMHLZyBmz9ngH+dQ6TrAknc3mfH/OrtT9WD7RPMngBEj6fzpF7V&#10;NNJP9MfmmzedTWwFsApLnMcuVb6b9WedGsQRnEOBAR7UJtA9OaB9+Gtm2b7aJszcggNacQE6ZUUy&#10;2+eW7LWlkk/qzjYa0b4RDE+FkWnVJsbbOWwL01dOIx/sQLVJHXEumrm9BqWxdXgAmZptQkLa/HGc&#10;pI/MEuf9WNLHbe2UOl9lcuYNjx8s3xRJD2VyXeQG/UJdRhw3ripM8tkbogSWrZOD95DaokdYUq9Y&#10;szAdODWhFJu2eCDH3YlaipTfxBE59oYZyOXQOfYAF+IREnlJkfkxuWLVxb/YUwjwskIDtgG5mHq2&#10;/GrJK55KX7IBjPhDPd1BlTqbNwTSAXlHyELb2aRtMfK5SzeYS+QS0eDcWo/iLYJpMGTll7NqQN+o&#10;P+VZW4pfeZcCZGOIdtI6JJE+EoMOJw2lrY5owNcBGt3TF/MqfL60czImBgfd/wBxU+rKkGaXAZwH&#10;EONwW6RVWXt9zc2QnuR9RWohK+gP2lHUWydvJXJJqZzNRDgH0ycccasleSOSsJsx9u3f4f8A7UB2&#10;V0HIezgOYwFI65pB3eD3lfHFHsnM2A/jBcgGW1+2o5uMiW2DqUmJ1Rs/bVDvxn7Eu62tMi4trjYX&#10;uDZ8Zmfq2rffXpNVFWDM9Azvi6vLXK80GR+ynkcfJHpDUSEtU3b90e5Kjlen9ib1zYvakDjyl3JI&#10;/VLpxm2BGbeiGGK6QfcXNI9rE2piXAYMwCsty3N5tZ1aqb22VHUhM81dEjH0/c/ZWy7GNZ/iARCV&#10;SdFOJHLmFhszlVsHKIS0qHMG+5vTwQcA+mu9mbOUwSVi8gO1xkELTXJdaUfMXNTvnIfupBfkWL0S&#10;lNEUmAzRu5qS+2g0wj1V6Her/S8ultFsd21N4FdIT31zHK9n/aTkEFgTdqPSueP3l35R8rbM5LKg&#10;tgW4BitDXP8ANv4StZ0+FT3zz326bG3ME2fTJgC3ATVtrzr2iM3MdgMYCjj6i9/qwZ3m2Tg5S5R2&#10;ybGxv5TvMDHWGuF5YmthNR1Bbk0tq2zydovZe5f+2WNEZRC/bjXpBI5eSSSCyZjbt6Y1Sawl7KSS&#10;GnGwQfc7Tkgx9+NdH7NNptIV+I28AE3dN9Tdyra5gmy5yrKNo6blnGqjbd+6YzT7yY0NYcwcfUXU&#10;Wyup5jUk+kblwe/BqkVEqCl207bAgNdxk5iJbE25JVNgSc1odvUbaufAtPlib1Kq2fEW5NDe38p1&#10;dNLbYh47Gci8l/WQl45xNj2QXIx9Req20QjmWsjmNqWxLzmqAm834IAW4yapBo5gyfTN2zAxmM6l&#10;W4cWj2f7hLgGMC5G4T0npqVXTmeXRwDEtard42bE3ZsC5u4tQiyGeTSXMJWyjdnKQzgVy2sqNkJ8&#10;r8/3/wABr4alFOoui3k6nOA33YZbeouy2ewCavHAMBxNwrkCjY5rOJiA0ALbYfLGuvtoG2SY03KQ&#10;QRnFjILTtp+eTkJEyPot+npeHwj8WmIuI9jBlnRY5bU8qwPhOI25dS0uuqo2sS5tLn0F8RDWrdvx&#10;xrydoevHvbR35rpIyXVdnFUOYx4Iz3ICapF6fChNVEjrkSPSOFyc1Te2a1VE4HMt+jDp75q+/H4l&#10;TxytzvOOwX2dM02QjmYggj47Wmr4zeOWDZ9BBqJ/aMUqu0CeOd23Py/LSpPZmSOne2H57YSXd29+&#10;PxIONmR45A2jPnu3HJFfKs2oDeUwxkjYFvc9LTXx6doDJXErloWR44z3JgQv7EEC0il6wbU3Kpqa&#10;A/tRBaZFj5B2SYPhaipMwmj1y5shB8IaEE5VasqRzOJi+eOT3IyFVDuEuY4Fp1eUW9kjaVQObWNw&#10;K7bWbtx9+NaiDNeGJezI5yR9RWqT0fvhMcenAqfK7v7CtQyOYB4I+BIc6o/QyMbZsTRPyyo9vDaA&#10;mOPUjQdu3GYiPN5WOMmCD9RZj8mMA7wYoBY+/wCWocvk442x7yPS9mONznPoj6gkZk+7G36NzwDE&#10;syZk/LAx543HARU+cOMfGrhPHntKzebnxkwLag6eIshs2/fRgfLUMaJDb6eNadxOEm8v76et48ih&#10;kcEt4IFZJO308ay3Pq3CgrbhvgyI/I7kBMgESYSfeXBlteyvZ329UcqlobuoXU+j3lnPmWbZWlFp&#10;SmdPzGZDwNkRZ7M3sBbJud0xjXsBK9l9MSFlubOVCJc5hCCWV7QKDZU85YuY2NuNwX2YguCBYkJ0&#10;u2v4eEfTV3Cn7L/V3G2lP9ZXcdq7bFwJV5T8pp6XAs8F3ysGNPf8eJswe9mx2iQXfvPuLl3aZXBH&#10;5MZn1yBbKcLW6wt2lGwSevJs8JuwTlwdQn+XCsr2oVB2r7MzAXAMVv8AbWet9sGAbEMHs8AyqyTj&#10;a5LnLbHAC3GMRVbNxjhD3WpOUZgMgXB8fGobcmMimTyabyQ8fmJmR5yJ+qq1GWaSI5N3BHYX0G5A&#10;P6a+YwY7EcfAlvg+CM/6a47RVnH4D3feb7Q+y+o5223lsxKQJOou0tpm0D7H0OBswPbekEJsNYns&#10;z24SWm6PA2Mx9qb8sa5pqSeTGvKrfGv24CfuQLpIWMq7hb2jSKLl8lNJZ4Z4+9qJpfnRik9pnYjk&#10;GgIjWXiLb7mdZLL/AGN7uwT/AIieqiXjk8uYxx6kZNUlxW7SgM3qC5ON+eG/tBbqM7MtnbeYjfP3&#10;593ljPmE78fwxoM4Jj9mg1LfMInme+uR9mxntwcxYumrZCn8HwgmpbbGE2sK1czUjFmwBbZN/u7c&#10;f+JB5pUDcIwQOeMfTGhkrI9YEfRswXNK1cQKm6PezuYgg/iL9NxsWOrc1+A2oWZlMbX8XpGt7O5H&#10;U9QvQ9mgLg/cgXrNsr2Z4JcxNNT7w5GqtswaSGn5CxbM7WAYtQnfjjV0HtLFBfgj0/LGvEcrlG5N&#10;1a4/oqPZ8Ly/0ytx/vFErTZW2qedAgD91bl9pWJ7TdgEubSl88YMdcepbH4F3hRbcgZdrAzk1EzO&#10;KXG/HgDxr84t7oLUVyPhE5PGKbf+Y5F9XecdqyUDY3GzLat9+PAurnDckcuOGP8AEtLgOrKk/wCF&#10;1eHjbAuMnGpbXfmzfapSlYMvZjivWrpGy9TyabYvUL+HiOSQn/lwnmPUk4GGYvo/LdFFbKrtI542&#10;gJIzOX2QhdT/AFoltc2JkDPp48/spNUfzxoPsXodsabHM89o3MtpsPuKPl+apjdvyhE21UQ1SqK0&#10;bSrWbAtwfeXPjP4IVj+0SqHs4kIHkdoe8cy376JbaKkl32iYxmPvG78xY/X+0Qc4bgC2BbCtrJP2&#10;ts4Vzu+Z6zk7a2+jNxkFppl5Vk2kkhOFsco4HHM99RBuyx2IIOoW2qdtQG9Zk3aP9NJwEyWqV3/i&#10;MVzzE5hOCOS50yzGQxcECGuB4CKySdwMK9He4zCG4HZyJXMamEHjUThWbo3xJyXbFbTPBwKYMeMa&#10;ZwL8APW8aZIPBwIl086acDwfiJWjigAEuKINuQvArHu/cVwoO2zmwI4wCJ9RUaSNNASgz4ckcxpH&#10;ljmDjXqTsLpelKtvhNKhXrV0hBo9tA9T9lGT+qnwh+YMqy3ZVyu4gHWrPIUjdIdyBdjbWPV3e0Y5&#10;YhMcRI3HLtrnZ5TZAkwJ6Mylv8Ryd02yDaSybUHI5VzI9/K5ItxoPahR7+xG50z2rS8/d31E97TB&#10;wJD8NFadbC5mq7kc7e20PBzuwwlvJ5q4irCnCy4gI/MVvp+vJ1vIAwHRjbBOGzwjGAPTFqIxcN0F&#10;qF/KGTcqSmwxQhHFvPwIizHp40zcxpkdxdFrqcoGCEwZ0hkvWIFDuY+NfSh9EA65aN4M8CGjgGmH&#10;DzTwKGMiFK1/mAYwDTNzARQye+kMaaMHt4xqZAhox4Eel47xMCBYrZIM8amM0zOHGDImZWTTR5J+&#10;UBJwTGTAjA3GBtZQceddCbO9hc/rCUnfsAXIBltW1E5yl9wcc9jb4yYF2NT+w9ybZ8eawHtmGW6T&#10;5PClL9k7akvaZwcV4hbQx8edbZOK4kLCQvpIF9y3Qi/PAjdkqsWFJxy3G5MMEEZ8l1Eqg2duZkQE&#10;cFrUFdW5Sum5S8JgjBb0rtxPTik5jIevo/S/dSHOPtP1Dm+V7G/aQby+FqdNdIbH5PIZDUZ449QL&#10;cWpd78aDytu5MyPuzG5H5ngUOX77GP2m6O50/Gku3dthalCVG/D24djkfPJIDc3TgVoZLUGRYzUG&#10;1xxO5iA0y9sjHqkR6j6HJOBnDA+EMw+mRB5fsnbQMp5GZ8Lem5dPwRoviK2y29xvH/HCXOWQHLb2&#10;OO1at+P9pU956yjJ45AzmTH2YfLIIucCxmYUnMdyBjAUdzTWVzyi3LaYnCEBSRj0raPsg52TadaD&#10;2R0XWD0EbY9u4K65I2Lj/cXLu1jYWOSTayzfCcNumTvoaTtqVExhujtqY3rRyYmNzqR/E8aE4yrc&#10;XIMVyFN/SZ6PZmQJDwGPy0BqCl9z5J7i2CpJ4PcgQfVuLN5W8HATPqQLUTcIpK24o+as2W+WMhOo&#10;s9cN8BF1oSvGRpcdnuOQn7iw2oHjY1+OxbjTk2+YPc5v1zor1U9pBGcxPITH9imgt2IP51Vdumzd&#10;7Q1XnZxg0ScsnjgXN8vmhGDm8E9uMa3hxXk2rncW04fFcRt9JsRRTYX2vrF/D5nCdp65VNgR0M76&#10;vhPQLYu3HSuzU7k1rUuubn7Crf283lsDfD3LmqK7nVD9teUWCWtjlx6Q3I1nrMZINxbBujdDL+4v&#10;k2pu2OhVRjpycV49ryXHkhmIhthi0xtsmRc01B6vYzOTxwWhhGItxad/xcZSEj40EqFj5VwSxOab&#10;XO0pdNQx3cBBahFyaITly38a9tRqZNMSSrc97iKfTdH0o53FsZ9buF1FvFeerHKmA5VAzPncahO/&#10;k/ZXnYSfuWznROtBke1ydNnN6B8XH9Vd1rhbNxbzyt3SN7h0JPdj9MSpkx5pDXdRZ63p+XNmR38b&#10;63bLy++g5Komz9kc18pI+os3eVA53Y4e4ROTCr/xBC6kDzBwONyeODgIg8weEDkgTO8Y0HcOMBFd&#10;SIB7r04oPR6V8gAk4zpm4SBNFhKaDQNS3Dv0mIpkrle9p5OCE9AH0+lHXsl9LfKi8jleMmdJ9IB+&#10;m5P341qcvl47mNDWY8GTuKyN8g86dSTi6qVxMuCeBMjcKgB65jTJEzcwKQgoIJM6AzQasCgvG+NT&#10;gZjNBoCMmBXZ5L1T5g3sqccguEjmGotIbuMY8ffWGyd5gItIlbxUDi1N3GNTBk8aht7cBES/hoFk&#10;5SiZ0HuDgUwZEAMkHppYO4phCd++oY86AF1PLT1tfScHnHkQBDwd9Penrp4gyJtBOfJOWl76e4CJ&#10;ngJjQA9GpCS+bf50FAvnT3H+Im18jQA8MnjTw1D6qeQTj1xIaQ0hoAmDJ41M4yY/MQceRGG5EAPY&#10;O4kTxpDyJIKBn3PhJE+ulbSIPxoJxkg+/AlcxpcfAkTOTOgCYO5x8xLAmR+Oxn/cT1vAgBkhMfye&#10;YkPmY4zpEbp7+QaAGR++kQeMeRIeRIY9RBQTB+NImRMjtqQgD5uEg409p8ffImepjT0CAETWzwcC&#10;e4M6VzBx8Y+Ynh20AIY8HAnicxMj/u1MGPwcaAHh+4nhk/OofBfjUweTOgB4mfJH1Eh8vGkTJxpD&#10;5mNAC07mdPQdBPDuQJkng0hoAeGT8TpqZ5H8RQxkJ+2nh+5+ogB5v/eeUphB4Mih3O+iWnB0M6AH&#10;unjT1zueWmbmMePmQL6QA4PwQA+IpkCZ6Se47CCcXGXHf6v76ZHcg8pIduMYIErY4yY40ATLmBEv&#10;cQ0ZPGdTBkLwd9ABMfNREfj/AA0HHk+HcUxvzMf/AL0AGG5O5zFMHnz9/wDxoa3Jq/3iJN9brqgC&#10;Zc8d1PDuR2I40yMhI8/xeqnv93FOAyMg/PufhJEyfOnh8vAmSD8B0AMj8aJN+YD4iG85ErmP9VAD&#10;1wnH8K6iQyD4O+oYyfnGpjcmPJ30AEhkHweYnh/7+RMtyfw/51M/kQAzpx8H+/Gpn4/0/cUMnjT1&#10;zSwQfwlQAS4B/TUwdz+KofATODIpg/3yCQBMb5+gJPDcd/6X7ihjuR8GmpnBngU5OPXO5/DUzq+W&#10;oYyaeBPDJqe+qAHtPjSIRIly3n00z1M6ACQyDgJjg/E8amNx9yPgQ25gyKYMg9DH1P5EAGN4x8ep&#10;GTmE4E8PP8iG8HH0/wCRTOMmdBR3SZ8iXvpm54Ev4aAFcwf5i+l8kJgHg/CTJOvB+ognF76h8fw0&#10;8Tx8tQ7mPPGe2pygRM/GD+KvpR+NK5gz8zpjQAvk47qhkJjIePy09b08HcIoZCeBADJBqGQg+CO1&#10;gTxCdyDU0lDIRADJCdy/kHpKHwZPLTxPc1LhVDITuQaiAIZCYM6Z3hPanHf/AFUNJ+mgBXCRqHjS&#10;3jvpkmT8NADLghIOMGdQ7eDP37SeIQfHBqQJm4Tg76nAe+fqKGS3APPwJafcT0fuIAZJ7/m/zobp&#10;/CIpmnbAmRkwfhoAWnBnj4xpXMY8molbwf3qXGgBcHw40976h9LAntTg7iAETRyX/wARQ7g48ieJ&#10;bt44OBMk5iAGSW4ONIhCaEHMS4MkB7iZIPuIKBEJjzpkmS/zUv4aZuaeQ/6qWAiEHBwfpp4gx8fM&#10;TJCE7h0reNMJxkhO+kQmpjjOlxjx8xMku8CWAzwKGS531MITwfUTJBk4/wDf7SYBDHyscGnAkTmZ&#10;09c/ImvI+qgD8JkJj8tM8FhPcfQzpm3p+ZbQAyTmHxpEJe408QZNeBLjQAHt/idVM/IpjjlfUTPv&#10;9xLAG9JQ7eMh/hokS3B8O4odvBYjv50wCGTOhrgeng7iME99Dfcju/78KAALhvj4ENIPUycCPOBk&#10;tY/xUNIQfGgACQffjUNwPURi3+JB5ahk/wBkQUAFQ7Y4Bow4bkUP5EAQyDwcHUUP3ESI3UMiAIZF&#10;D6qJcGSNQyXEARNX9hNKUQeolbxoAhjGnk8Maet6aAIZBpDGONTMCkIAF4EhjTxP7xPDHjQAzbSG&#10;NTB50zjVACHzUktNPXNNBOM4Ek8P3+opltAEVfIx4FMGPxp63p40AM7vjSHkRLqJIKCGkTORTMCV&#10;vB+qgCGnvwPqJD8aejQAyTwJEISNInjjSHkzqcBnjyJkimfJ+GmbnjVADI/GvpJfNzTVBOL3EiJa&#10;qVzHxoAZx99PDJqZEht+QlbQAriewJm2nh+BADJOhGmf9kRLpKGRmRBOK58dPEIofTzpIKAkQiZ+&#10;dMkSIgB4V39tPEt8ECZTPSQBMHnyRr6Ucg/AlvGNAD1xPDJ+RM+/AvpAEofuJXEz76Q7iAHuPg4x&#10;pm2OPgS4LCXGPApwFcxqGTmfTT1siXAqAIfzoa4RRQSe4gCHu6GuBo8TOmXEHjU4FbwJnd8aMEHg&#10;TNvUQBWyN0NIrU4QFwgCGNTBkUMiTdAA2aN8Y1SeqtCnA9NUluPGTAgB6Xt++phBjjKjwx4BpkjP&#10;HngQAyNvjGjErnBG2RVtxcgJgUwZNPOk0DryyVBNG0bbGFVaV1ZMGBMYTr8INAd3SKklqZrjphr6&#10;yU6cS7c34AvIPiDWS1JXXpfjswACOD4Y1QW5B3E27JqJUeClevuJLZmadJVuHyQieI4wZ4FFXzbV&#10;RjkzfMaFelOQQJ3dyL9Hwb3eOKDGvmBWZhMSNBnhs3ICCtoNcwZV+LddRtGg7L3mDJHwJOPZi5OB&#10;DYESdjxjxr9/xIyH1VNGAaHh9GIiK+4lNHkNynpe4JBwJp2PvpN0eUCXVNNUpirBy1zj5ZlCqB4M&#10;xL0Z1mR4l+3yFyIiR1r9vgaTsm1m2HZe3LNXu7QdRXyWTSY0bMTtvLVWogGB7jjRCqCEM5x9xIe+&#10;x1YIQ1SuoGRzBs8cnjN1FcaXock1GeyD4g1mDNmSMuCBdj7FGAo2x4DdPU01zXNeTbBiasXqdDy/&#10;jOtl1sOdZhRThsTOBUvsUsDv0QR99d9VJJ5c/GfQtmWQfZK9MWWhzLawMVznarWzT+B0GU5Sr8Kz&#10;E5hSRJcT3EQlZBsyAjgXoJtA2LjeC36AGcgtQa4srfZs9lAzuYAlspHLXPETJ+jpo/3/ALhOZ5Tl&#10;wdyj3CtVIMb8eMJ/w1m4xkgTw5gSAiPS8jZzxr0k4cMUnPHMBDwQcBEpHL2Tx6cJtNWql5e2C9AZ&#10;ZvVjjBMTxttOBJ7gxG13C1SerLIzto+PzENmFuO/B5amUPsznVQjO5bA5aZnEretnOcGcaTtWhda&#10;Q5ezbRjxxoO4b2SZFZNzcwa0AMhENJJ3seewi5Q+ktUrJeGBbPT7NxAQDY3GTlk8awCj27mN7u0a&#10;6QIQlsEfLMPqLjeZU+nt8B02FNQE8bhZbo70/iKtRkbmcggj6iDTScFctgY+osyJOHMtLj5gRrgI&#10;WBbrf+c652TUWOeSNtbPBqrGZuMn6a0lxX7N/wDOqROR4M8Gouzw3DLVtt010OYydTe2ZDMmoy54&#10;EQG3wKvHNgP6fSra3JjbY++vSNfHw0ORmgdw300BcZFMcPMZFDIRfvQzT9aZ1stN237bdusPlrJR&#10;jwDxq1U3ONzmwHMCS/2jkESpGZWxcEaz0i6z2qUuRyNi/g/tArhFy88aWSL7jH6eAiaghgjU1DOF&#10;OjItHXQQIiMM3GDIodtfSX4gSnBMZEYIRvGMGDjQGDlqYRuS3jU5QPNyE/YVqp+X3r6rbPwK7U3L&#10;yRucEHGo52u0OQMkHqJ4jgrYmBEppKyQOTwR6caGuG+njjWJp/A/QSgeDhHk6irbhxjJkX63ZuI+&#10;BEv6B/tr96cK16/zGA0bwjYuRS98IbJHxpQS+8miS/BwcaZaooLXJJ4Rnox8BEQ1GbkBoOBUkZPG&#10;rtJ3A4x4FHxa1+0DVJPL3sdiNgf7xqW1dqfpvH95BnH1Bqn0fvrZycIdSAflLbJH2iYlmDUgIvh8&#10;ck9YpO8ZSSi5U/Zn9ltCIQglzHPNtGB7eCxKSC7+4j2yPtH7FzyVOdTy/BgXMe+CgmJ44/xLq08Z&#10;DidJ+Yic6rtnQg/sw8enf9h7u65pPfxrSNzl0yZYNxakgGLmEEs3l7wkZAR2PZXAuZ5GDxIlMGZD&#10;MnzlgcpI91Lbtd+NZbsLFY2zpx0JCmbjDzHqBmKWz58EOnAN1prpbYm8cwNprHzHWl+Rc0zgZJlf&#10;j613UGrJSY5sEZ44D2zE0vyLamVLLU947AbuGxhns8flk8Cx+vNl7aZOQRh03I1fKPYTqOXPjPAb&#10;xHatXB8au0jIV/uJg6gbX76zLvpltB5v1ZK3stIcLkFu2q3TcwIFyfHqaS7Y24OJSb2NyAW+8oi4&#10;VINyzc2Y9O3y1po7JFMTUadSbgdw9njHy/fR4Yxz57j/ABSKnyMd4Z44D241fPs3vMuA5bHFj1dP&#10;vpLx6S4Sun2UbLGE7Uhhl5l1Z7VjNzA5OEzHP1ENke83MEZ7fSWkVRL5jBYjeA+n76i7Th/dUYPI&#10;5wOB7uxtPzFaqop8knc7sbUgtXEBmlNuQzHfA6kF26r5VDws1lLE3/L6aHO3tsEJ2pBSR1BMWbay&#10;E+QhVmM0uQPcZuotCG8JcB8NB3gyOXOOAHLWmlxE5JMIPBJbzZ9k6jbvqqkqhy2yX8itVQS8UZAG&#10;CDOTmDWe1Y8bGHyLcaE7gO2jSG9eTEw2LbfikgHqj+dbY4nj2sLAXgNYYt2J+2uLZHMNQGPprbJP&#10;XhYL/jJ1EOdV2xCTGtq+y+Y0rNjhMDJ01UqMq5xJ3f8AT6PTkjXZzycDq2U9mzLUMMXsxFw/VdOu&#10;JQ9MEiugzLtth8nIq8GLOqmdWNn7LBfz8zVWnUnUDl5JTwQA3iNuXTXBUgm+AmCNdN7M6k3NyCPo&#10;XdRWO2hKJpSdplFvZbYedwixuCMhSYIF6AbTHEumUpfM47WAeqNcDO2D2XPMUIeWlaaa6+HHxm09&#10;1Sg7I54NgTWBcUOfTUbwuOD0YEp0UbvWgyRqoEijUSYarbPmHes6lVmwbNqvbMHOA34ZFr1UAHNR&#10;XoLXK6S46bkJARdTyO72T2kz1I/7QNYGaw+i5SJC/jCDk+pVWwySqB+04IFSbZI0eqCYXnKTMenj&#10;XYp7JjTStuJeRDVdiDJGhD+VkDnX0QlIA9MC03Z/U7KVnwvmW8BjWdL99HpSpcVb1ar4yyG3pm2H&#10;cZnez+fsrbQO7ntdRYBKHhJVMTtvirKW7kwvTih9KnxzMkbgJo1ysTlrSPevSRxtVx/n18fA6aZl&#10;FSdzp6uM6hLGS3eVEmHsjzeA8Hlo7JZheZhjvqYdnvg1yyfsvFrpxlHdDDf2Ym8wcGkQg1vtNuJc&#10;/ZANAf6gyLneSehw00XwMnTcK9EHuDY7mDgJ5fjWXkI62a16+028W+sou0emG87mp4g2hxjXJjxt&#10;uxcC12cVI9genjCe5cWVzS5cxxr0jl6M2NpVq7x4PlOEz7lNbYsmS95g4FZGbgkaz25gV2l8wwLd&#10;10OZHnFxJuTHxolpxjUMmRfAE4t3VDINPDzpDGSMmRAA3Alu+ojBJWTvo9I5W2jJgj1EXAVsYyKH&#10;MMhM/ArtNJWOAmMPAgLxvjHgQUD9P1S9lXJPk8tWkdcby5xmAsxbjx5E8RJ1hqG9Y1W2dLS+vJTo&#10;Qbjb+IJadK6okMeeA5R/DIuLZOTUXSEvk7bcgYOoJROhKUN9ZmqDrSShHgCfJ5amOKLpycDxtj27&#10;nlLntxT5Y7+PTtoCznk2k7nJwJDoX0zVRk1N7haqw2fkZucDljk6ZBLJSSccD2zAukJPtMbP9GZA&#10;yeYs3qSTsu0TmbH0SctCblEU2ruLKG3uBLZj4Ey4bjuYIOBEng9XGg7genjWog555W5g3wEUO4rg&#10;MeMaqrxvZVwoZJnGoY26JDHppW9PGgAO4SbjxpPCJkZEAQ5gPAq6rFMCIDGnIJxtJJJOASSSSAEk&#10;kkgBJJJIASSSSAEkkkgBJJJIAScwJtOgPgQBMYTAjYmRXtvOBmsYNONZnEv2D0pLk2j0uOgRzDeR&#10;ggj1FdqPJuzk9lYJT86/p9Nsy2ORzQYeNc/OQbKHlqqCsHO861pMyecDeZI/qIa8G2c38fGqfu5G&#10;ZMCuLrzVB1ASB7Zj5I/NVkrSX9pMt5NwaSxMc0Lczq4N3jly2yHyWlPSfkyWaSvBxqlRgW4vGYo8&#10;kfGsxmDPUwd9fdNfAjcgAjb2c6e3ggSJ4lzgjUMjMiNP1gErePPAnhkJ31EA4JBxp1w4SNdBLkk1&#10;3bjHjgX43txobvBP2Ey3JgRT7PvIuiJrvIgUcalvJmXgjQxwTHwKlCddPAdSTN4JbUxuTGqvFGSF&#10;OjJGq3IKS4EcDgyKEQmNB7uNTQEUdFYEsY++hrgmopmNDSDTUn5oGRnxkwKyN5hZ41VR5CIycl7g&#10;T3AgdHbjT1vBxoaMhIES3jGPAkn6GR5CZEYGMZuBDWfvq4M5XqZOovy8CHK5O5MTRV8eUvOmY9YG&#10;RbZR9HvZaTeTAEOC1qEW5TCTyly2wcyAi5/1m23b+EaiE1p5vziXubmcCh3LI111XEnl0DbzI+Wu&#10;XZg3HHfgWmmbaOciop7i3HnQ3gR55n0e4hpMi0CQhjGSMiMEJppluRQ3DjAvmvjx6je0NEcESI4u&#10;8aYuY1EJkIqNFCLiZY76IuHGMaHX8aduYF+NfE/R9Fd41HbocdF5fkGv3xK9BZNp3gm4b488CP0/&#10;LHDkmCBBoCYM60ijyNt9BGbTgWLNfrwqHPNBpOTkuAgsLpacbMyPJSBy24yCVbpenxxuQGg/9635&#10;mzcsBggDdI1/uFhJ7w9Jj7ig3IZSBsEBdy8zxrQvVz2d05HPjwP7rg1rljV2rDaR2xKdwgYiZwEL&#10;p++tO2D7KxhGecQPt4jGK2Mg/fWylzVKfYCU7x3JT5GzwYAtgWwjEIVtcx+sps3czgrFtJ2OsO6R&#10;yu0qTb2WwA2OkqrXFNy6Am/uTlx+WMq5Jzq3WGZk4W7YePNcUeSkmTEMfG45g++hrcjIMlvOeMi1&#10;rawSStqnAacXSaV2348/Cuaa4qwc7c61puEemNsPuQLtIT2tUWp7JSXE8esyY+WEhVuR9sj15TgJ&#10;PKmO5sh/eSC/tSpND0PKatmWN++KOXt/zxo9MKL3Yh4GbEo2o1b1qu2z4gS+o9MvVXnE6qGnGLyZ&#10;HKTcylE2+jAuiqorBtHKX0ZrQwjFyyFXmDs39aiXUrIex7BdMv8AZs/zLPdpm3xzUjnG29nCP+Os&#10;uZhmtb+ktm7p3hSezfZ0zkvaU1tOI3GqjFD7cJTvp2DZjudv7sy8cC8hZ5tUmwbH9auiGH8XHBAq&#10;TK9oExZzHeQvijdeYNfUYUE9Io789cD1jJtBU/Y8nfWwtxWybt441xns/Z9tzYAXh7YfMVDeN3Ll&#10;yDX+8cwi0im3kubEPBB7RHat3OirYULplVrJCZNJoSTz4/Y762EfLInpHVExbTbtKM9yMZeYTjvJ&#10;6oJORtKQYziHc1fjRqqklZJU2Y7zziatvwQJyXH5Tcs66p/1jKigGDGAW6jLyxFjBfVV2obWJ1XL&#10;nG/tDC30mzYa5v7YJGPBBwDWnOJ5KQ05gN96JqjSHwldzpxzt0zFwQfOjBkGJAWcwchJ7NzictQ3&#10;lYNreCBWSi5wOWuZU/j6ZeWrqRZ1Fs72JuZDJX0+nYLYSCtNh/P1ENrxx2JLgGf+2TBwK028lrB4&#10;vnUPbR6xjasxyNgzAUbJnzBolR+0yXBGd5OziHb0htiixxx/TWLTK7jCdybO2c0yOlyGegjedQq9&#10;bqfqQbaSsWbBjbCMVofvxri1nXEpNUbFyzlVuDlNh/Ou0qfGMJMdjli/IunR+ELPK3C+SOXkjvv5&#10;lqR9P/2rN55ncnNH+mtCcVBebY7HS01SRyO8O88OUkBPKWW8Cn3HMyJuwQfUtK7N6Tx2Lz76Y0SG&#10;zGEeQG7wdPxow3b4/wDqL9FA8MY4B4NIn+hAXEwGYgA2LiMEZk4ID5FW5pbCPBGe2FTgAZg8xk5H&#10;4iZnDcUA8EfGg7NwSZOccYLbJulPXhDcCHbQXHJfrUVoSVSUDAPOccz5F5nrpT1mK47bqOzBwN9L&#10;9tc9t5fjzxoxna3DLHmbe8RXaVj7kChs92g+dHmcwcxksswXI1YBW5o3wEQdwzcxkyLopxsjmPZI&#10;JlHaVPldL7yQ8AbuNJvDumVs5WS5gW2SeVjgbA0M60JnQbZhKd5MDW6dxVtvNBxkwQcH+8qEvtAz&#10;2uCDZtgYOBZXL3l56CNaRtMnDYzYAYAF+GsxptmWNzjsXLaekdeacSTuec5+qtCk84kvZwGzx9bD&#10;zSDtcax+aTRzbsqt3HJh4EUqZ3D9Fq2oVpJXJABk7Hd/MIsZbzBzGXBBdWnM6Lxj5FyMiJN6bbSq&#10;/jBcjQmpe2snGaXZkjFracC9AtgdcdgsnwQgES419pIX9zKuFWbwfHHweWuitl5HIWx3jkBRtbVy&#10;4mzO0bUJx2MzqyUxjzvrlwWo2KuXdrjdtKnIMFoYXF0tvvobR7wc4m01MHU3NqUoydyCPurGasqS&#10;Yv5tv7zUt8tcz6sVbYfHUkycEbRj9p409szrTsR7j5cCobx4Qwzmj4yIxs3bjczrWAIkAxcsi6fG&#10;fZiO6px6iN60HNaL7Vc3R2/u3j8xcQ7ZN5mr0D+M4h3BWrauFQVhNn4wM2wCuA8y2JB3lNzGcNjm&#10;sZxi0xrFmuSptgh27uGb0u8wEPG8BvFzpo88ouQuRnjjB7UTVUOlyPY3M1C/Bbt+YnnlwxDhDdwW&#10;tQiS8tQlLTmStGbmducAeAekP5EmWzDAPHGC5Gr2TdmxD/EW9bK9mjmdkA7cgLZ6Y/GuUy+alK9x&#10;evhwnW4zGKk/3mYbONhZJqPJp/EXodsn2IMqbbY2wNfzFo9J0nLmbLkW7atU4rCUyeXb+5Pu4R9R&#10;cg+RLleNh3cLFxIxxP61EwbNuypVfuPbt0g/AoeyfaJJZPLjy2Zb0RqTyu4srrCpCVJVc1nYQXIC&#10;F07qqrwhI7AYOn1F6Ny/jFRolbDzjJ5O2U9h6EVBL5S8koOzTtcDgWmT/feXnj2e2gengMcuAZS2&#10;7StUvcTFsPdnk1KNlzSDbLqjY/szoKpBgvc4hdMZSxwR4P8A+USd0XTNkMX73CZdFnbOXW9Dzqaj&#10;xyqVFIEfMJ76p7cc2kk2BjutzDKvYZ5OGUtesaek4Go2zcWoNtgwLK9pE0be3G7DauIyaQyWs8ca&#10;Otlr7nwiKnHB+0SuGzNsCODUM41bax+cbVHphn6dzmIxVlHz549O8eAtwD81YDOHA7mBWpeo+3j0&#10;0qhybjPkVkodvMY3IHIQZ7t1Z8ykT2ZOcAQl1F6QbO/V+3CXMXL7jILUH/hXN8y87wcAnS9/vcfy&#10;nQcv8vysk3b+UoVN1xPmz3Hv28QELqXVv0vk5J8O9MpULdSctsn2mx5kV7egAXB+4rHbcy17ucf9&#10;o6ngXO4fnjF57a4PjNrJcsyoStz4CkzTYnRblseONiUdvqLH556t8uctsDABbxOX7i6KqiaEYPTh&#10;gPbCTqKn7N9vEuDfYP2O8atoZBca7NGNb3FyDi3QlNacluNhb2TkvOTiJByh+NWqn6PIaxjfW4B+&#10;Yu6qk7FYSm88Y53HLG5/wrmOeUuN4M7mW3W4Rq25vmDoW0U+b+rfVdWzYDly+ENty7nggXSFB+p/&#10;JZU9Yv4zleBGuY2daTqW+zRnLg/nXXWx/a4K3gmRxDti5aifjG9y/wBw66FCVJ3F/EbBVEvbGl27&#10;BukufkggXB9eUnMY5ifAC5B1CfIu5JXVg6kI+ftuTyh++iTeTspk2wGAIkZFwuTd0x0MPGNYcZyO&#10;qOxJdZc/61h1YbT5s/IeBndJc09Nej9SbI5KzHjjlQsA1yXNKwpSWzHBBKiuI/h8EC4zFuTbZwR/&#10;T4zoJrpbVR1skeicx0/RdRzh6CAwC/DH416P0FswktJNgTKqnwhubWm38EHyrFJHtoIzvwSSnLb1&#10;wW1vrnuIlXbIktcMXkyfb4/cahLnArMzk7Wx1yPd9Ly+E0sNy/tWdR6X6jq2oNoDKT04ecGBu7b+&#10;zt++ePurgqg60mMyrSazJ4cpHTgRdP3/AAq4VBVjmfDYxmuuIx/kWeyuaNpDNgOTMd4jHqft+8u0&#10;5NTXec/zZCazt/CXasKXqOAm/vwW4P8AeVU+RkmJiYw+UVdLVBWH/EigjvGzHd7ZS7zb9xc0t6sb&#10;SqUvgh1IyaVtd0m3tnj7kVNCUrk8xmRAbyfRtXUYotm2czHBMj22oy3bZe+qrT9WTGBtvL+0NqMW&#10;mNB29SbsS9B1E+g+nZk4eNmdOHMG0MI+Xa76G7N647bZAZ2LcGrbJ7i5jnlQPTSkBo7tkgtMaZo/&#10;aIOm2WjqOvM7mBWwoRO7dOxu0GQd+jcnt2xFEsNk8wG/36BtKtZwW2RyXuYPCsrcbUCPyAvXSQE5&#10;iuFQVgy7OA2loLZydNIckQlIeHQb142O8bHFZZ3bd396Jc3vHD1y5PHqk3gumNbY3mBAyU4XJ85O&#10;nd7iZlZGQXoDRg9lGjeUJpOe5pQc2gcn3kFuAn76zGcer3VbZtvkbEtn4a6u2qbQJd7DBAe58PuL&#10;cthcrHPpLvN+46GXUbeCBZkz1gpViw6K08sCUHNWYwRmYlHApY2ZICYF7MTiXig9meMbnljtLGdp&#10;nqxymOSnfyr70PVINcx66lr78f8A+ImhyjzfGzxjVkl5BwfONaRsz2PvaqnR2AT6LfVIRHpHsb3y&#10;dPgxntwN3Vr54/dXWoyflhcB2dUTaWsrLY5RxuOYTxwLrqm6bpjdpG2NIy7041LZeOPB5i2bZv6s&#10;7KWzaVPJwAQwjFdGO7n/AGlaqsqilDdqwM2IiPXHsw3PyeXD3EiZNbJ7ccsRNbcb9L5oR/LgbscT&#10;eMgtO1/MgNP0O9MQ8cb7q8zvxrJaf2iSmQtrPZRSGGItsl1Z7UHrgDkjI+Cjt4MTTuFcrn/VjWtO&#10;ufNVSaF6xlLy5s5lQXJxE3z+0j44I/8AQuIaobspO5YyqVTXtSYONMlsWCCBYntI24VXWE23x+cX&#10;0x5AwQQLMZftUIzc44NOPzF2mFxnTKrvOSd/TOxpXXHYkxPLTfC3nVWnS+eMp9klr4un95GVcHy+&#10;uJTG2PBGfOTmELxrszYfWlD0xTE1czia+1ONUbYYsfyrUcm1R8Ta0MTjYWQ244Di3lwX9jAhs02V&#10;zFsTHAARIG/U8aJSf1jCTsgGzCVC3omm29yBWpxWE6M5OF4ATdqPmEXPOTKW0emEZuzqyYycgLPA&#10;Mv7aslYbeJ1GyO2bSoTOMfUVknkjkJpdvLB8Jwb+RYDXDcm7MQ2M5Fb1toOtUAaXqgrOY7489sN1&#10;FsBHjZzKccbEuDmjWPs6fI2Hgc6lwotNbw/bkugfvAZLXsw0OqaCXGbkk8umXscYBE0ruotg2Z0H&#10;KaVbH3PnPPvJS8cECzeVy9tMnr6D9S0u2KfoOXSeUsQ2LkZBaiTRUBz3UG3js2Y4AyoRGQxdUXH7&#10;yUn2wOawvwM2NsPUJ3MCJbdNl8ucyX2b2d6Tpj/0rN9hdFzGWuX0q34Q4HArvvpFypP9xal39A3g&#10;bynA7jvk8a4x8sd3nrq6TzQbxkCOAHM5fyLyFnDdszrgEDk+8bu/EK5+2vXSn3jZyyBG2PcDa01y&#10;XNqalRzp+X93cIdQNyRttHgGmZxJ98GDHwEFy1fEHt3m2fjXCOTtHUHnLtIpsgZs+DHpwcu37i5d&#10;rzZ+5k7kEbC6OAguYNen21yi9/ZHcttMzcX54F5+1ZXAngwM4AcsumMit5Ymt/8A4hlOq/3HdVDz&#10;Bl/w+kb8x8+6i/OuRdrkweyGdU5VTY9uO7aIP/fdVwp+cEnGzUEYdOOXzC1bVwldDjnY32+AuaVo&#10;afCmerchZ/6Tp3Wt7Z1M12gS/aDRgZw047WuPwFXnzMGbltOjwPD6F25bWV0ntEn2yip31nUl5C2&#10;iNi8mOBdFThuSsGwKhk9okv6nwPhxLp81jFN+0eU057hb4fh9f8AYcO7U3ExmtRHDBpth6Y/fVC2&#10;kU2OVOAXtTSuEXccj2N9pD3+M4hxkuluLzy2ssJiGdPmZjXDDLbIsnCyepn1r9xStBM3aVYz4mlw&#10;p/bW3bSkMtCxEOMnMIj08kEynzIM1c8HT+Rc6yySFbOQG7g16PyOT7zs6Bj6YilWvmdYkFsdivNa&#10;Gl2XU+zyuA5jk9L2ZcA3WcFtj/1K1DbtrZ4+Zb0h++iTzRbXg6fS009K5ePdj49ODlXBeNdneecA&#10;ce8wEvQHt/zrQhzDtJkfp29RyT+VPPKTbNpTvmr5dvxxxoC43ncrIQW4Biuuf2EXgMzh4MI7Lbjc&#10;fuKq03LxxvcEfB1CK7SelyP+yr2ncu3Ce4nvsvgnR5bB/aLVv5EgB6Vs2xt+Z8yP/QqH9n2UnsPz&#10;HFvN26NsuxqbldMQX5azBrWtRz1lw3tobtpDOjtmb7eLfUQju1kTtoz2tJ4Sa1Gczw5SQKhkGQxD&#10;2eBPW95z8yPqKySvRHg75FbMd0yhAmbPdh44wZ0Sbyty5HjRgjNtoa6MXBwMgQQAXMdbaFJT3BN2&#10;c4/LTTyZjgIeCA+RWN5L7I8bnUuLPpu4HcxwcCUzdB20W+n3gu/5qHVIQYSH6cHLVbZ3INaNQ6gc&#10;ePjGkphfaguKo4twX441SiQYyYlanAiGIGDzESPIt2Hn412nVrV4f5iyqM86PEH3IEHZt9VWSXj1&#10;E1wDw5OSMmdWpnbgydxMtxkNwcCsjyVjCLGsWa7yytKRMyWRn/SXQmxurHsken3D768tNhk+dc3j&#10;HjyRreNk4yBmOMPG3EW2T31FjE7xak9dHnsbLGY9yMYhLmPbpVjY0uwRnLeHdtjWnN6oI/ouVRmA&#10;XHqjHc8ECyurCMgsscy3UcHll76tdtNrLujccNvHg+TBdJc1f21jNYEc7yeCPTWtbRKwlwZseCW2&#10;sC57nk0I8JjjVibjEcU9w4JBn7iDkmBIyYESmhEHbjxkyLbuMwMDGj0vcbsobeXkTxG+Dj41DtNK&#10;CyEqQhh4E9bcwEBHGBB2bMkdhadK2/Wc6kA0nokqG7zS4VJJ9wksqx6jpxqkVk3ccqZAchP7U8/k&#10;VDnEwK/e4DcfLGrs3psk4IBtB/Zxcz3EorJlHsxxuTuYAXIOmltEI2cjBeAXGMWn4IFcKTINg2Ob&#10;ojWb1JMBvHuOPg8v501KbT9PAMrkbltLt57l22tOlcvlL++5cn1iaZBjWnbRKbbSHZJvgQFHGS1+&#10;/wAa835fXDkJMECEwrR0Jylt3D0yodvQ5mz5hY3eMguYVTKb2by4Iz2QCH07i89/+JmDrlWtyTbs&#10;5ilW5wHtx/EXJcwcptap7FyD0fDTYn/E9DSOJLSQ7O/bwYn7/wAqvdCSBvNHHaT/ANAhxk5fuLx7&#10;LtHmUb07kJykN5i1PZnK64rPfgsHzrlXLd3jXGQ+RdYq7Gzvf/mdb++UBra6D2dnG0SQy7Iaaix/&#10;yKuH2qU6zvmjPk8y4vKOm9mdVhnwAvwOhwXeqtO2kU29jc7m2fcu11VO7DKU2vqPSBHMsRiuxxnS&#10;G2B5Q81JKplGcRN3Ly/GtB2V+ru2dzpjMmB/ZeYS331xRJ9jcxmTLWOUe7+YvZ3YPSHZtFyrBz3A&#10;l12FhbVa3nJZqarv0egc+bbNnbacNjmMcrdq31NLv+6uUdlc4JA9nhrAub+SwvRTbhb3IDAPBvWo&#10;vPej5ORs5nngbui6a00QlRuorOYdNa05Lqym5jG9fGc8bwpSrOOy3MY8Hc6i6bnlLz6rXpzS1iUk&#10;BNNaFVHqt1G2bSNmz9oO4F7R7i5OW9xzLzhuT2wvQGj6ZU/XDhlOHuOPjtXSEWm1Rszm0kmIGZmO&#10;cZdMaJPNg86MMEEcqK33hPROUrcZqZdyajgOaD3mY5E/G3sroOqNhcxlt+OMGQfUVKj2dPe+u005&#10;lgNVpvkJmwx48kCe7LLGuu9klAUxr9tmLj6dpdx036u+zWZMgWQXLnxc6NZrWa7aBTrV/wCHPGdx&#10;Kyh4wIa4JZHgXsltU9UOQdincy32cwxXdTgXlVPKfG2LgXxOT0trYEJzmmb3yaKWPHnjV2HTGMeP&#10;y06SRjjHggVHXpLKSlQTHAiLOad+BAnjO0RQ7+DgWmpKtSk6JpPaA9k4/Zj27i7q2Z1g5fvQP52+&#10;K3ajEIg7uf8AEXk63mhLgIFqkw2mTZy2BBGfIMVsY1pI7VY276h1dtkrj7YVW+jbagW+k2/1LMaw&#10;lcpk7liEx7hhiuuf9K57HUjnjgPbQeYTghr8cepGsV2MUfB6cTBsZ7jCC3AhDx2q04ISMieJy86u&#10;o+4LglL3FkmOBFGTNw/cYINSMirJNES6S9WaRkmVZ07j4N6ET8iz8s/SNFkSPyaGnjIXXSo8f8xp&#10;9H+qw5cCDvxrEZBXFm+03YnNaV9Bo7Fxt0yL2Eq4Y4HAcHTKqHWUrHPqZes3Oppaa/lvF/tcy3X8&#10;PHJ8KtePw41/yPepn7Msf0u33TwwJokwL9wDj4EYqlnub08EfmoM3Gv6uVuKs0P5yamtpELAvwhB&#10;wJ5xbQghFQr2+ABcZMamDHgGhAY0XGRfnXQWM7vqIw3yfOhtzAjEvGOPjXwnGXjfGk3HgyKyEb4x&#10;50NZj9tBjU45Am7fATOuutg+1SfSqYsZO2tEakLqDIL/ABLmPcyOZjZDqXF07UFNj2Y0Od+5P/Wc&#10;0FaGPwQL9I/qFqXVbhm3rObUBv6nOFmf2VnpDtrGqTqBy4JvJj3LaxZ28I7P6Y41bJW/s6K2vCpO&#10;iyLrbWnrpsDpsk7lx525tODELy/Auiq0lf2ekr5/MgCJvArY7q8tdh+0h7J5sxM2PbjGXTIvUraB&#10;tYpSp+ypU8fWwjtFckbCxhjj/wAK52bhWs3F+8dCjcVtkPYfQ7iBlvJrTeAguXaUPbBT8qj7KbML&#10;VkZbpB9xb9T8wkrmSneSc+8QN9LwR/kXNLwjKfT7s1z965rkYu5Gsbot2wdSYPNKPmL97jk4C4CF&#10;t3BZFoVL7P5TIanYs5ke4EYrhPnWkVhMJjRkuwS1jcNa0yF6H/cub9g++1tWB43M1z9QZS8acjd/&#10;tFHRVQVJKd93lsxFZb6g9Jc9z2qG0y7VeG6hbvKXflWSuSwDzgETS3blLz3HI9/G+Zy1iXBdLbIk&#10;JSr/ALcncYC4mBDaP/MF1E9MJO2gcgg0viWu+j1UU+OSDBjP7V8X+ZZjMJoyjenxvslr99bdBGB6&#10;oldlzjCDIRVV4QYW3vq1TCeD7OwQLN5hNB8EatJyYN4q3MBj4L6Z3xQyXIxqgicB+qvRr1R6Xpic&#10;CPGY4iTAfLGTwLzxeD78CUnqiYycuNsco1iZ/DNyUR8dciri/MdRylk4sGVHZIj+lwnu1UlANpCM&#10;E1jOWy3EUhLf8qyVxS8pqT/54WwOywj5l1ec0HrEVFBJuzd+LgJzFWpptUnTlkBnG+LZ8tcvjOWc&#10;rGi9Ox/pcX1D0DJ5nAW2f+k7S2uVpQ/sMqlpxEg3q65Isg9DKQRyadxsz3La4ymE4JcU2V1e4a5I&#10;OBdE3ljb0rfxnJa8zRGt7Hon48l5LmRQ2YyXFam9abs2OGwLUVb7QvEXTIuOLmVGqSuaMoG2CPTV&#10;btkeEPH3EzI5XvmS+rgR4yloztoNSAiHH6Ml4ONDpn7iLuLbkmCBCJmOzkVGhlgHHjIkf0YCJofH&#10;6E5GqycWBaps/k5DOcfcGsxbjvEXUVBsxM2R/GQSAKHPJWSMh4+4npezHA2WhTAYzDVbIPARCUk4&#10;83tdxPRpDGNQ3hMCoKAa4cYEyN4q3NHiGjeainKDSB8vGnt4wJM7e5JDHeQAy3zp4jfGjzeXjgIh&#10;tQTxkzHZg4xoAD9n41Sagk+njgUztwkfAgM8nBIxopJyieiPCrfJ3ipaLS9xgIgoNyl+fgR4fLWe&#10;yOYdxXBmRAEwhE8MhO4mSDGkMmNBOTLmNIZFDJcgSGTAgoCVsfGpg8g1DGTGnm5EATOmoaeuc9M2&#10;+/3EE4k8MaXGlxoAROWl86eSxoAXVwJJdNIduAiCgUCXB8NPD8HfStoAXGTOkT3+NK3408gBkeTg&#10;4FMbk00z5HUT3AgCZc8aQ+XgTNwcCmDJp4I0ALB3Ezb/ABI/3E9c7kaZJk40E4uMi+l8jHgS/iIA&#10;Q0tPjS9+NPXP4aAFgTOnGno+WkTPnQAuNLUS4/iJDuIKBfyJY0kuBADw0m/gSGTxp4f+xoAe1O+v&#10;pOY0zp9xADwyd9TB3LeDl3FDGTv8xTB5P98CAEMfgtYE8PPn5lxLjSH7iACSZtpn+QieJ4/1EAPD&#10;J3O4lc8CQyfiQfFSHkH0saAHrf4iXz6aRG5F9IAcHnHk81GBkwE99B9SNTB5B/5iACQx6fvpdTB8&#10;XUS04MietkueXcQTi4M+rzU/qW0wP66RP3+UgB7+f4SVxMkz/hp6530APDIiXS98ekoY1Mbk8HTQ&#10;BMGTAnh5LHT8tMjuQdf6ieH/ALuIAJN+X7iJD8CGjJjz8tTB8zzEAEhkJHfj5lzmJ634NRQ2927n&#10;6fTUzz/H00AL3NLGkT3P/Ymf5Oonv4aAGSDH5Ce0vPTJPGnhk5EcCAJg/f0/LRIZMZM6Gt8n4d1T&#10;LmngQASb9DHqQDUzT18F1DRkwcemiQ/c6iAHrd7j41MGTHn8xQ+CxHH008Mnj00ATB5OM9u2VTLm&#10;PJH00NHkGiW84Ovc8tUAPDHj/E8xPDIOPOmR/wC/nS48kanAmDJ3PLUzjyd/lqGP9T4aeHy8nAgC&#10;YQngS1NBM3PH+GmR+DvoJwlbx5IOP/Gpjcnfg40NHn/33E8Mn97qKgoDA/1E8PJ86GjJqYFMHkQT&#10;hIefjSuYOPjUMZO/HwJXMflIARPHy7ie04+A6Z3j8NIlyP8AV5inARCEt/T5ihkJj4E9c58cChk/&#10;9NBQPDJ+RQ7hI8/LSJ7n00zp+RcQAiczIoZPfT3ucxQyE00E4iELH85FD/8Agk8TwKGT30FAyTJY&#10;UMn/AKumnrmD51DITBkg40AJwTwIO4Hg4ESITuIaQY4L/wBJADNzHk76Zuf+onifQzpnz/8AeBTg&#10;Q3BPH1FDuYB508Qffg4Ezcxkwfp3UAPDuR/hiUMnQwfhqYQZOPuJkn94gBn+RM7wmSEwZPip4nv/&#10;AKg0AK340yMmPPBqdVLgTJCEgyR6aAFcxpW/GlqQZ++kQfj4EAIn4SZIPvwA5nxU9xkTNvwAuXPi&#10;oAZIPuJkf6nw0vcg40tOMfvkQUDNzn6/8JK5jSIQnGkTwQIA/dS2mI0rnfsJngQTj3z8Ch/xE8Qm&#10;nku4Bpkg9POgBEz/AInLIoZOZnBnGniEwD5HxUiZODgQUEP3I0z1E9cHHnSJk66CcZJ9dInj0krg&#10;4Ev0v9aAFbHHwJnpeZcTwyaiZ04EFAyTJ5X1FD4M8HGnunjsJkg/H00E4yS5b5Chk6+gpmn+wmSZ&#10;M/cQANJzMceooZMnxLaJfIhpB4M9hBQQyDx5P1ENcDxowQennUMmcmRAA0mf/poPb/IjBP30NcXL&#10;qWANcDJax9xDY0YIND0wCCQahkRLgTJEAByDwZ0yQaJETKABpBpcedTCJEGgCKvkY1Mt6iVvUVAE&#10;O2nsCet+NMkH+dBOM28CQx6a+k4gBE8ChkGpnHkTNsnAgCKpVzHnTNvGpgxoAZt4FOUfAnhoAeT3&#10;vpDJ30rfgQUExuPGnuPgTP8AIpg/fQBDtpmNTCNxpW8edAEO340uBTLeBM/JxoAZud/lpnVUzd8a&#10;RG6AIdzH10yMaeIMf7aRBoAZINMkUwY8fyJW0AQx58iet/8AwaetpcGeBBOIfgStr6SQB828eTzE&#10;hpfyJ4f7iAFb0uRkTJE9g7iRPH5iAIZG/gUNHvP8ahkGNUABx3E9vH50o0zb/hoAmcCWnAmR+PuJ&#10;f5aYAh+/01MxpkZBxpXPAlgTLmNPKHB76eGNAD3H+Gm18/ImbmPOgB4ae9+BQ/c5aVzTQA9cX7p2&#10;1CInvfQAiZ0NIQiJfyJlwNAA3q4EuBIg0NceBTgIhMaZjTJM6eg5aABrhDY0Sce4mdNAAEimNxp4&#10;g1Mbt0AAXg8aDt247mdHnmQirZHGAh0FBMuEgyIw3z5FWyTC9kVqZk9mB8NAFVJnJnTwxjuYI1ZO&#10;y7w8cHGq24bk76CcmEHZH7hENt4ErncjRIfLQBVXHNSIzJHwIxMJfj4Epfo8anHXlWO3jgX4MmBa&#10;c3GyNxgTLin23cX3xEmfDd6mdEbgoONGJxIxhHkVVb58kaCgMN7ZkNI3HcTNuyVfrs/hQBLJL8ee&#10;BPDJjHgj41DbuE04zkxoAZIOyROjJjX76PTiHhiUT0RekfpX37yclRpDcKJBGvyBfPAoHy5uBRII&#10;sK6P2a7I4KtlU1K3fCG6balvxwLDZnLyNnJgx8Y1+EP9PWs/NA0zfYCZ1rMrG2ncpOH+1N9QfvwL&#10;FDf+KmsJm4bExwelGqR93lmvUvLGUD3Odb/Sc0JATG0Dn6lvwLkQU0G5Lj5ca2mnprMZL7XLn2OA&#10;nMXCcz4q75v8tNNfu1PQOWZqlHYjhmzmLILuA+79MdzP+dUqniOZU9A85gRuun44FM2cbW6emrg8&#10;Dz2MxxWyW+SZWOb/ANSuTx39Elu4Pjxh/wBS8ebDlRtXx2x9f8vE9UuU3cWdcuanl01p3e2f4i5L&#10;2pyvfyfBILUVxpRoAt+Noe4zd6ZBjVEr9w5YendDcHmLj8HitIM7wj66/f8Ax+/Q6ebN6mJuHDM0&#10;ordprud8Wpy1u9N+rm5mTK8F8K9+4ua6xn7gz02PjuqZSlYT6Alls9LqL+q1R5bIsfjY/wBE/neY&#10;mL1b1m4TTZHUchc4DAuQczST9P7J/tIM8cGnu6tVBv6neTEAX5ykgH07sa60pehBhE+c2OYXzF5j&#10;zlzl0O2h+6dPheWVSe52iFsb2XlkjLc49SAmqqftk2TjmT0EYeMfMXQkrqAcnlNlzxj5fvqnyupO&#10;2CXowW4Cfvqt+acvCyJi/j9AoTy+rqqzLJFsAl8DfA5/vFXKo2Lt5S3M4bXcC7FjjwDwfprJqrn+&#10;5t3sbkBSQWtReB4nm7LyZen2jXXTXX4f5npruWcepXYPM1g/bxz3JprdmY8diPv2ly/VE0bwTXeA&#10;rfKbqMb9t0l/TWRRWqM3w1PHkd2QsPEb+zKkuBjj4OmrVOHBIxcjJ01nrgmPPGpYQTRM6Ibmcnwd&#10;TlpTCXkg0YOmnnk0JA2xhPnGiUvcdpE3mDj5hFpu117niZhzhUksI2cY0pQ4xjwLWa0k43N+ODg6&#10;ax+V6JDwLqIb7UnPTU1A1wPUT27jtpkg1MGRWGYL+zY/LTTAmovxv14E03g7y+t+7UDq2YVoyNTA&#10;GcepH5i5jmFuMh441aiTAbltg79pUl4RQwkVlrnWgEiiqV86VtbWmpjExmTGPAiW76iEN4MDgCt5&#10;JfgIkuGoBu74BqY3J7NgSbjxkPApg2+DgU48GjIQJFape8x5++g5JeSAiTdwSAmdLKC+EuOc6aeH&#10;JAPPqKYJ2OBIkY4OPqLk2t1t+4rK2wd9xS3nvr9cNBhJ7iZjHp+Yn+7rrpx6AkZcDIEd6BDRvMBF&#10;LcOCRjX7p21Xw/d7+h9CUucNzWII9NWocG560CpLMY4HC1MkvJ2djWZO1rboBMpeebsTHAe3Gurt&#10;kdUDlr2zH7RAQS45pNv/AFjjjY3A9Qa662Hs5bBWAII7pGpC2rffgX5m9o+d1R63Un2SzpQAeXA4&#10;FcueDxLiGvKbZTVzeZ/iDtLtieN2zaXAbcxqQVr9hcBzRu9lrnHBx/DL3F0GG2opE5I9RbiYhmIG&#10;ZgXIB6Su1JzCbSp6+YR8A3W8tiefAocjmjmNyxN3OmT/AC1dp5NJSZ7ubw4mboYrrYd3jD7qHWj4&#10;Rxbtwo8jCfHftgW2sw1R2vGg8nqRkwesd/Bbg6hO4tsrisJLOBgZhfXN3Fp/6VhtQMxxkxh+62tQ&#10;Ze4kO/qGmlNZ1dRdcMoGwIzHFgJqfP8AKsZ2yVR2VNgQSR9bg+83BeNc6vG4mwwGZnL/AI4FcJpL&#10;2zmSsX/MjGItwd1JQhStw07rUlVqiuCPyHjfg3h0T+0iVbl8jezXJAcRI+mk3b7+TGHj6g1ZJGPs&#10;QgHMYLlsuoNPc4zO73APL5WRs93Y2m68sqskrZ7s9x6uC7qK4OCSGcPcmnpXSXS99Q3jccqKA1/2&#10;UmkS1wJFw6gAziTto3uT2eO6tmpcZDezOdSAZdMglW2fYDwZ2zznD5ZEBHNJ1LR422nH5g1E7dUX&#10;J2jfqfl8hmUxfS1zaG6HyxlyY1gO0ik+xJscNjRceWrhOKkl04bMXkem95RCC44Epoz3zIa04jH1&#10;FEnaHuRaZvI6PG5Jjj01p20DZ+2bSUDxmx1rWohu8MnMuPKo9NyPVG58cCqrPbJNpa27Kf8AtDb4&#10;ielLWusPmyo5XmE4e7yDH01Q6kmG8kxrpxu4phy2mraPTju6a5pqcYwvT4NSDzF0KHHMOSAR8v30&#10;SBNCIONx3FMb8xfXfcINspcl4YDdwfMUOs2BXdgJgXPLIhtNzAja/BzICCW/DpskcpA/D7RAPmDX&#10;O31ONSE7yzhiYUy8Zx/+CttNvJi26C1SsG43OcOnGNM03MCXcDwAsC3Ncq3VX3aDtMJU41qT25lK&#10;bzz9S0hFQUh4NSAihN5gM3swfN01v1Ps20Y92c2iR8wa5bMvdodDCTbtsOOtolIDlrYBoAW7ixuJ&#10;iSLPCuw9r8oLGOzzAjXPlPsm8BMDk9u4tbCT+LpdzX3yGahK2mVHH6fStt2aVR2VkMfRIqTUEvGz&#10;cng5kHTVRigjjJlXQt4dJKvDjMvTSlth0FXFLyqZe0y38QapzOX4PZo0/SDCchgxjzj6isZJWRyS&#10;8EFsyyesq2+oPtNu4DXDiU27JtOMfLIs+dvxmb+iCPUtrQakptzGyyA1uos/goea28dhXR5al/4g&#10;d/8Ai5UXIMCjfMrA/lTxpzgqxN5GN+2Bg41d1OmngQuQUS5kSuwemBGJnTDtn/4+hNS2RFOUUP8A&#10;8tNuTX6fj7BFrv5Gj0XOBjZmgj7i0CXzAncWZzOVdm8AUSprtCAmMJlxEyOpujn8HF4el/M6JD6t&#10;s7dpylxzuVY42NuDqLM6npKcU5ytdsTpotRnrMTWSMtzNI2rjyyFTs49ZRs/ICCOnGrePzBLhY+I&#10;yqH6+hpprwfkOu+ytTZ1HvHJs0l+5zG8Hkk8xQpxLt8be+PlreNocoevmZ3IQCsk1dNUuQkZTGQn&#10;bm03IOWu8RkW8KEN/l4aanFPh2NrOeG7DGTApg2eAmBH5o3IEh8ahNx4yY11yXWHJuTUPM7gSIw4&#10;HjzqY8z2I1MZt8fH1E0SVu2UJPcUyVzAgSY7CuG56mCwoZJWOAnl3EXFABeTAkfw0B7QewFxwK+d&#10;jjj409L6XJHwcCTeTlJHPHMaDkIS4tCeUm5jc4IAZ0HeSMjMmAwLadcABZj1U8RuOO/jSt6uRHpf&#10;KyR5+YgB6m24oCawFdmcwIHgPk8tAWbgfBGjw2ZI88GolgWQdSEj4+BB5g3HHfjDwJ7s/Txob2eS&#10;DOE6CgJStm2gbY4+BWSYNxwMsECzfeCK1S+oBxtt2c/qKekCqvB6iU0bigbe+NJ44wWOpcTLggjM&#10;gKgmcVtvMMCZmAxx51DcNyhJj7iVzHkTCQDjeYMkaecEwKGQaeIPGqAK24cY0hkUwjccBFFTAILh&#10;DY1YEGdDwelfdAIiSSSeTiSSSQAkkkkAJJJJACSSSQAkkkkAJJJJACSSSQAkkkkAfUMeFXSUVUVt&#10;ljVJSS9dPEel9Z0TKKsbvx9IcaI3L2SP8Nc4tTFH6cUC0aT1Bj4z51A9Bpoeac4ZjCM8djONB6fn&#10;BN5yaaecTwkY8EaDsyYCY4Ejyi4vk8b4GWNZiMl7P3xq+TR4NyyWb3MBMiejtA4mTC25VbG4Vqbu&#10;BRkzqHNJfZzwKNqicG7njGhpCYFZBuBoDMMi+JARHGmhxxk4F+N0jkwZ4EzTTw1AZueNMkZqQ0jH&#10;Hxoi7Jj4E3VmumvgLA25pkeRGONRYvQjR2uoHyQePPAnm8aht8iJsxjXxwDFxMjGjGBIbPAkXDAC&#10;QeonhjT5xp3d8Y8afb9wUjNxTG+dDY09cJBnQLDDPJo9xb9SdHt5qyxwHtrAWZMZFuWzOeDZvbMZ&#10;7cBFDNTYo/KDSGdWTGVNtwecFrTIq2OeOXOsY9yD6q2yaUX2kyx2M5BdNYPMKPmMqvwQAueYoUpN&#10;S8mTQjLdjxm4yLnsjgkDk+Nao8puYwDBHy4CKkzyVkbDx2Fcmkhc8DuBjjHjVVeEHcyIw8cOI2yp&#10;RciojIBwfa5xnQsmRTfSP2fHAmCOMacv79RZEueBQ3JERITTyKJ6ffVCv/BM4hjJg4ET9EeOBBVN&#10;hJH3k5yxCSJHBqZEc5KTduODOpEcY4yJLW+P8B6EDgyEV9pN4OByCCNU+AeNEWdwJMcCyn+DPYPo&#10;O5KDng3L0EEHG35a2x5UhG3OBb1dNYFsrHKZ2yBAE+7vemt3+z7k2SPpi1B/5kKw4Xd3D9Ex5s3q&#10;eOXAmr/TZD5Y+/BAuwPVbmDlzTD5mY4m7Vm6LbJ39dM0XXkurkc17YfNW7VuIpRth9yDxRLleeVo&#10;9oybPmDCa25eTV08+OBWpe2TfHYVo2u58x6fUnWEpcvTwM3xcDPSckKqHt0qyUtqcfP4z8vVbe/G&#10;vMepNtkugZWWZ3V67c8hWTZvXj2thvmE7fexDFccuSd+CBJyeF2rBLt3t/Ec91RXjmfTE7x4f2oh&#10;eYTuLVJXsPbfZR9O5xdIYgrrYY1gNSPGUE2fRhBku6Y1apxtQn04lO7Rn0R+aug6L7Jt+6I7qdwu&#10;2xen71Tgjg4PLXpNtgp8Ztnxwy2VW3LgXS8a8x9mdeOZVNmJjHE3gHqE99dvbYNtjmCgmLySAthc&#10;XR3Cc6BY3MEJrenYOmJsiHmz2WNm5PBHavfESI83bj4Emcje298c6fV1ONQ3hBm9mCC5GRb5Ensl&#10;bI4LO3uAIBDgGpknlY4HOsf9JTJXTblmXW4yaS7e2R+rOR427VnAN3Dymw3PfUc2aqMqwpOV2cnc&#10;z5yxYMAW4yFt3CdxImyedBG+c/2JuW0RzwQRx/DXVEnlchk9cbnHqbuW2S2L/Cu2J5R9OVhIQMw3&#10;SBGXUt8mCNYs3NNjUMX8J+ZiW1WLPIVvPBwDAFz0xXR/OkR45mXthj3I1pG1DZeOVTE4QnFj6fgg&#10;g95U+XytkwIffPaLYtQYltJcpqrAS+0TiYNgsrNi3H5iyuoHhDaMB1qkwcFcj3YLEQ4yIC4puUsG&#10;R8d0h7trTVAPM9pemyRk3xyD2W7+db9VFLspw2A8ZgtwELatiVJrDaAMzJjJGzHd2re1c8ca6Klc&#10;4mLMjFgwA1bwWru8k7igm29wKNk5jmEj7He5+AeoO6obecNpk5BBYyXdQnfWnbVCDcvcd8Tg5BFH&#10;bH3Fg8nbuYCHj7+rqK2Fuq3BMJ52ZsvJLplVkjbWMloWmT3O8u9qsmDZg2wNgXDEXl3snqhlTc23&#10;yMG8H+L4413VL5xMZqQEyc+zwE0hjXQOQpao9ZZM3enNCJLybsCMx7ZuoTuIkz3YNgMD7ePiKqzg&#10;ZH5MHcHzFZN3bQNgQRg/EEsUoLg3cDjJgsJOHBI8kAFmM4qzcHOAOpARaE3mGBtjNqRkSwHiTATb&#10;jB+IqTNG+8jxx6lxWogyOSY4+n00zuY4L+NTgUns8bZseAOpGs92mVIOQyGauXmmbdeWt4ttrnvk&#10;Xm/63G1hlMigk8t5LcuoTz41FN+mQvPPeePCOXJzJSu4bIHUjTw5fj+RWRnIyQNj2eotkSQ6bk7m&#10;avd2DxkXaVJ03LqYbHgvivdQhM65voMbZg91tO2tyeS9k5354Y+7wWtMnjVDgJk4mExNKT4OAhVD&#10;2fuBBc4LFyBZK8mBI3OR9c/kWnU+4bNmVmDqC1CKccgvlaVpv7Y4YNSMguZ3FQ5PJ20A8HcIq3OJ&#10;pqAggBbg6aht3jnvn5iTRsiSk7RB7zMcfc5SMUXT+BtesCJbWhVJT7mOUgvWm/lj78aZk4yBlzHA&#10;DOS6or6lAkxOpCS6B7Z5cflrfqToeUhZbyYFyAgrq51mmzefRza8YFu4VdpDJ9m5CCAxxDjbi6qe&#10;6pitsthUsMxrxuOWy28EAm657cbyZseOA/1Fs1UVpKZkN85cnESDpjXN45wOMh/JH006ElyhDwxK&#10;5huZLLnyrQxrsaXuGX2PfQOX1sxGtoYy9yBccs5G5nDk7w2nAPqK4TSqBhbWeZAPTHc/mTnbqgT2&#10;Rml6ocsyHbX7YXmkRaRtAcSWNkCNge5pWlhsnGW4A0drBdWnU/J+25tg5cHNX1yUsDuBKn9mc2eS&#10;kD+wXdSFVP7PmLObHbNgZyLrScVQNmy3ML4ROmRYPNKkGwmx4LHM5lrxpCbVNE71p1d6tdWS6VT5&#10;iF+D2kmmQnRj9xapMJhJZbtFPAG0MLj7tpZMa45ldxtJXxoNOPqEKqr/AMQHrmbAxnuGHbENROxi&#10;WNsNNNTTorbRUDKWzH2YAhx80i5XnFeDtnwdTpqZtcqh7NZjgMC3u4rZFhrx4MLY8fMj6aSlGyPc&#10;6o1rZ2zlzyYgcv8AUCO0u6qDrCXPJ8Bs24B8teNx6wmLMmCA+Rans32sTGVTYDyM+QZVl5Plm3cO&#10;65fzURe2et20zapLpCMAb+dYDtEmDmoWR3P/ANTxi9m9/wCIuUZ5Ujmqp0+fxnLgIXTGiQ5g93Kz&#10;GctkZeWk4zCqUqxnxEWa5g6nbX8IzMJo9Dfgv+UmZO8ewZIODpobPBjjbZLq37ZPsTqefDAYMqKM&#10;PmEVrs0patw5hMJslu2UMjebRj9pBkHqo9S+0CYyTRYH6X6C7qJ6rbJ4yvTJ8VwcnlZFQ5f6rbls&#10;Q+4TW3B/PAsWF+0DH21nQ/u/kF/4cslBuHMtkoJx1pg15az15tMJcxm04G/TF40ztMmlR092HKjA&#10;tsm+nvPjQ2aSNkaXANAfITVGugTNVJVZ8XCYjkuW2srcwmm/y47mZckfTKs3kezemA+0zU4vMGMh&#10;VpFPyP7VOTwcwMrEMhPn8pcsbRzzJzNjxufZ9W2MfggXM5jTXV1an1nQ4xKlbjI/pHX9H1RR8qc+&#10;xgFgu8y0tyle3CnLmOPUt/vry2kcjK/LZCf9NXxnRz24eCA5SW+ovP8AJ4SBq3W+QejwspWrbQep&#10;w9rkh3bHHaHB5a5M2gbUN5mIDQHEONwUVtt4IPEsDHQE6fkwb6XT6hFH+y7Jg53aA9w/9pJ3IE/k&#10;jleHpPsVJ8SLmXNNZFr6c6WqCi3r9zeDdJA3/wB5VjOzOcbnU/apmNyBuX99daM6gbS2j5U8viJA&#10;Rrbt/IuYxt70ufGgBnI6KQf7a9mS5q2yLDx/dU0PbRNpg5k2fPHhy77vXswx8AFjMjqx6z4zlJAT&#10;piVwrCl5c2bb48PbdWtNsJQ9lbOUtiTWdzvUCza+zD880ademon3WtHpgT7TsueJudYa8JuE1AF+&#10;+KNtd1E/UDt6xHv8d1vB0riyVoRzUL3B3ElEz2d/aOuxkNqunZ/6T1D2d7fKLYMgM22nBaUyqNqk&#10;uMTfJbPLhh/2Zecswl8uFfg5cfLGMauOzycPWbmy8Pu8HxVwsyCpuli/TO6Rmt2s9idm+2unamlT&#10;Js8fCA/5ZBOe/H7qyPavspbNBvXkoZCGYi492mSvcGzF4wPkH1BcCxWf1hOnhM70pI/qLzufyqua&#10;6PIhyKtPn4f5m/pLib/pmz0JjDVXo3w9yAHM8C2Taw8JO5qBhBpwWhrl6mRuYdKM2ci16lxzo1gM&#10;YCkgIW1cV3BgUyZiJDH6bBdpmaonTmkM+zgtgNr9y3pfOjE4p+XPGx4AgFjtdJPfY8bC/g1I1ktY&#10;Vp2C2fGj/D99bcLcbtism6pW4U+T7QJjJGT6ng8HUt+NB2bMbbO5Bku6izeh272akfP4+C7d/bXS&#10;Din2zOU3nh8hOX869Vc48KmvsbYM1BbmtgLa6SC1prK6oZ2XJwwcY+YrUMhI+Sfd/wCdPDpsj9te&#10;jAXU0kI2jLcUn7SOY22CDgb6VzuI9NKbn0qkLFy5BbDMC+ze/wDsrpzZ39mGEpOaAAt9b8veVQ6k&#10;ZuXMxPNXj7fI9W34AQe6hE3dEOS051qCVkZvd2gPct2rhPfT0nmG5jfGjP0rdzv41cJhJ95IeODU&#10;j/xrN3DdlA5fQXxf4FppcRFkotm9qR6DH7O1b6hCLSJo8lzzJqtwj+Ks3l84EwZWWx//AHobJ3D2&#10;ZPQNoPaIx/uJE0EvM3nhBRzE8F/q6a9GvVTeSltMjmNySNbVwpfyriHaBR7YM2BG2AUbIgrtwqDs&#10;9pBJbotjlGG1a+dEJypKS6E76h69TSYNn863kxxN4B8vVgR4gxsCHcmOLdbX514/zDaxpgCH+KlO&#10;NuD3cjhjfFJ0hj7kCjm4VLVVmm56jWnG0gdEzqowycAiGmGkMnkK1U3tYksnICOBiXG36he+bvLi&#10;Gm3ExeOTv7FxdLbE9n8+qeY4Aga6YuY55KdtKV/aYtxuUj20PatmIGcd0cbgRf20YmH/AM7bk+DT&#10;jJpaXOWkbP8AYP8AZWbdqzKatXDogtMbbggWkU3sbl0yevpq/wB61C3LfAhzldxYneacH1htgmzC&#10;bHDAAWn0y9xAWbeo6nGc0emEnwuP5V35VGwOh5q5xhA6HGP99Wpnsrphm5Az3EuP6vAsX1m1vbjj&#10;qHVHiTWEnmLB6dtq41nswpN6GwaMGQi9pNpHq50o/e7yGeFHH1Lhc6zeaerPTkYgQGnhSBH1EJ5g&#10;b9Ay0pb5h5RklZAjBHHwE5a6u9WfY2LaFNjs43xW8AxXF1Q89Tuk3LbGGeFHH8XAgOy/ZnMWD2ay&#10;enqjKzjte0ktf4k/94LVPX76uIfQ3tlDpenxyHaDPGbN9bgl90YyLpaRuJTNWQAxnESAfmlzxrB6&#10;g2F17TY3xoAdoGccy3nWGzSg9oLBlv7xiVuHl6uRQpycRvckG1CmqUqth2xOKPbQMjs5bqTB4XTG&#10;IqelexOo4HO5wahh6jlyXuR/DXDdN03WEBN5Cxd/DctlsEvrTa25bbgwfPyfuR/zK5LlN/x/AW3R&#10;GnURKLkskGBtNXzXBzRkLkzq4SOm5dNSHNBPGrjStDHd4F5y1RS+0HXfvwTAlvmEKXGqG422VGwH&#10;ucHTWnCTEkp75F1sU9aPtZs+k49z0rw+YRs2yfnVqZ7RJT2dvMtuuI24rtsq8N+3KjmWf2onmLpy&#10;k9ojKlaUmu8+2TNxaGMfkQJ9CqtsLknVE82oTGfEPHGATeAZdT5PCuG6k2yOTVpv7M/3ctoZPkWM&#10;1BWFTvyHNHdwOFm7feYCHjNxpG0sT6z+mdgONokueTYBjAyc0lrrxrtzYL609ISqXdiTQ5R6pS7x&#10;xwLyTk7chr8cB1ZCS96zcggv5yCu6fgXPzKpO2w38bmen8g9hKS9bodW16xkMlkn9WEu+0l5seDv&#10;LXJ5X8+ZtscABXiF0xk8mBeGNL1pMZDMQOWZ7bnlrpCcbSCS2YyN+5fFIYghFcjuqJ2GU3tnWwcw&#10;lif1Hr04tv2wMYLdwWpc7i8zdrEnbTitH3ZVoYR2h3BJmvPWkm1SSk8tlQCt7mlvPfwKt7J9l8+n&#10;Y3zxg+tgb8xyUuTGkYzl+pr5DPdMfM5NTNtZqmz9m2lslnkqg43Bbtv311RK5WNmyYx+YLUXLuzv&#10;+p6jvOT7xb0iEXXUvmjaZS7BBwXVxfMCftZ3XL7rYhzft02VjnzLJpwDXnjL64qOht+ZhfFGEn3l&#10;t417AVAzHux8GnAReV+3RuOa1OeDlhZitEWpylNbvx2doxeYE9M29fxG5UPt8pyZMjheHdt9LmF4&#10;FxntkeSVzMb0qOUkbi7cIgLx4ON6xbBtDC3XRVcbN5dNWUqn0qOLAQVtzb7ka65yYkJqGL+YxXTW&#10;5JX4ftGWUfQ8xnY5UGAH4hFrO1ysCUwRjIWD7RbtRCc/Os3k+0BzSpPaT3LfLWYzicEn06O5j1I3&#10;GqsuFjZcnK2SOwr4TTm5NUaB9n7rfiNmJPN8GxgDaHAT/AmXFSadkPJu3SKtuHmDcQwAt2xIlT8v&#10;I5cgbQfFXannBfJGRy5bPjWC7qMvMR4ZHO5Hj7nUW5SNmyDRb5nBpuXnMWAvHDnfQM4ODqfIp7ig&#10;tWz9w5CMBowbxHdtDbfOtmk421MTZ9O5kC4Zm16qrexOj3rmYgeOfuQ1tlaS9lPmz5h3P541FNPz&#10;5R54zTa5eqc81gBu8GrpiWG1Q8czJyc0fUKplSS8jOYvg98ZU9J2ZHN+OPgGtq7a2zG7oNZj3MeP&#10;S1FpEvpss1H7Axzj5hEzL5G2MQEZuTd5i6cHtQpynpLvLAHtTgXLIJc9MS2TuLLUpOUXjfA5A2Nw&#10;DRJvMCGyWPNQeYPHM1mJ3/mfkT1PuBM3N42pBq2xrNd9P5gQNTxwOMefgtLPR+0k/u1a5o4cOyYL&#10;Fu4nJfK9PR4xqSHspIu6CDnGzHj5nlrPZw8xkwfqK3vHmpgjVc3YblxgW1B0r3OPQQ8ek429y6b8&#10;NKoB6V1fT8Y2xMCDTuZlNk7ipTw6tdwMP0QWeT50fk/3gCD0+03kivcnlY95BjVM6ZVeMuLWMdkY&#10;I/MQbUctj+AauMwthHeg4LVtVqXtxxjwR8C5/DusHpDEnk5DEBg4OYtIkbwbMgNe3cLaJ8ihytxu&#10;DLPp3LVtYzVFQXnp8HAulxiPqD76j0+mG2Sj42WBs+ztxaYy9zAuCdqFePZ3Nnzm+XAT9xZXK5o9&#10;jJgg6iU8uBJZjP8AFIn9EpTtsdNm2AEhLxFDnBB3MiMS8mMZ7KzioIyBcWYFajTx1IwY/cYyK+bP&#10;24gzEBnILkA+mg9HyPtIufprcqXp/cxnMYCHu8sdCxdhns8eXpi+c2LcBC8tXZuzpxyNiFnvRHX9&#10;pITg/ZQGcSvHwcZOmtOoehxs6YfTtz03Qho2T45NRT3kv/rGyHg5Q1anDxtKnNnmQDSeDJMm2+Nu&#10;PV0/cVVbysj9yxCHj5SnFBKVjcvJiePmW9UhF2ZRcjlIR/Ua3VSawpNtSslAEPOcCtfOqr252VR5&#10;zRvrZiKPuliNruDO1CrG0nbHDBaJc0lg9P1A2mTnAY9tZjUlQOZk5xxoPL95gJjgW1CqUZbnbx6E&#10;bXKwc1hIZHTEqYlJAztXLfyZVhFb+q5OqblwHhgXIycwfgXQfq11Y2Z3wm0zEtF5WPGuqJxVG/zY&#10;DaMAiXLoh2uCOPwkSsxDl6bi/hNRyLdw8EZ7cgc4I0epGm384c2QLof1i9kHYc2vB+7ONQazyT1I&#10;WWy7cGwLdzmEQqbo2JpWQ4xFrtw3Kl9iblg23lyDIutNg9Nz8NVsY5Pptm/3nwYFz3sDeVPVT3sq&#10;A5SQL2Mo+k5dR8lwRgz2rpPnXEzXNU3c949IxkLzFlV2iTSUsxnjcgt2xaa4Vp+RzF49fP3LG3AQ&#10;twbbvrrqcEJPnOCNjoXdP31MlcnFGXkZBrxjmDn+JjZda4/9x6DC5T6ncYW+oJY3eUX2kwAIce4e&#10;0DH3MHEqtQfrSf1dKm0B2pNK1uw+chkz2oyCk6iBJH762GYNfwQY/EuFq4pf7H1wxeNjiIycFujI&#10;LgXuvJj4rVfpf2zmMynpm1sR6fCetFaVA2eSVjNeZAPUIvN8dYD3ma7g+3iBw6L+SNdOU3WDKa0o&#10;+lt8Q47Rba8/ZezJJ5s+DAfIMq06d2s4XJp6Y9CNg80kLy+zZn12/U4Ma6ck5CwEPG2Pc6dtecvq&#10;3jJHOpqEJ7cBBFLbXaUnnDYJOzQn5fLWp0cQxZu6aQ3peXGmwH5pVcddMmRQ6gnjZsTHGD6hCqt1&#10;JUkxCNiFme3G4L1e5AsTrysOyhHjcnyEuW7nfUPqXHq/w5mdEAduG0SmOyTwOQC5XLFgjjXn6zmj&#10;KB77SxydQd3xrK60riYxzE+M/VKq2SaEjvmj4yCEsz92YH/bjtlRuVaEl0bnHLT27aPUHtgcyFyC&#10;PmBu6gyf4VyWSqHNvdoOBDd4c7sePlp+FS2Ft+UFx3htY9Zh7UN9mwPbDuton/uXEM4mg7nmLPST&#10;gnnp6XjIYi2ZiLW2BcXB5UhHI8HcTLfW4FW7g4ONGWc0HAM8EHGsaYg+gyeDxkQHs/ArJMHA7eRP&#10;Mx3iY4ONWodUonKS4Z4CZE1GQit7yVkgzxoONvgT9H2AB25CIc7x3MECOjb486e3fBx8afo/wE0F&#10;ctlTzb+k6Jvhjj/pW8+r3SMvnc5AF4C55ahy+WXCiPkM018F6eJpYbGtmy48dfx8RkknpJ7MHIRQ&#10;AXZfq90u8piuJVC5BkJ1O4uzKX2OSlgI5oGQrxOoqjN9lcw3MziN7bCC4QfcX885L9rsTKavj/Av&#10;XT0Pb/HXU975f/Z16taiQzum9z143cHyeagTvI2P9JZxs3c9qiPr61rTGg+3baO3pmnThj++E0xj&#10;768aj4N78rwQl+1vFxnp0yamLEkSGfAeY+1nczT17u3Bd/Os8cMCBEr5IADM9M8cguQDVaqSYXiH&#10;jX9xY7grXHRpr8Omh/HuSda17CkuENwJ6OPAmca6NWhkDzciMXMCDjGn486UzTx1JwuQieG8JBk7&#10;iEN3CLjeDSNeHXQAl2gSMamMxk140BIiTN4MPGvhQaFK3nY5APO+PUVH2tbVZjWD0MZzY4BCtjVZ&#10;qepyOSWRcConp9KuhR6tCZ83arHG8GMiOtx+NDmmRWmXy8jm/HB0057hKEhiTzggbGBaozqhzc+/&#10;LGuzyQcaOj6GNQ9Z9M00Ocs6cl+1SdMKc3MJ7cDgvMGXPkRKh9qE2ZzY78JykekL+2uaRuO4j0vm&#10;hGBL3lovLusaewFWbVGT+i2LmpLTN040yDH344O8vOuR1w2p6o9/lpyjtl0yLMak2gTGfWIHL4pL&#10;fLVJ7QJAokJUptg5036Z3hOPWwmzxzrHuNbvLtYI/wAyzeebbHMnI+jYHtwEFy1yK4nhOSg5DlMT&#10;OnuqInZNpZKkrybTJ6dy5OUkZPMVbbzBzHwcaZP7SnzjwcHGjrDLcfg5gSAmsmqgmjY3JVbIfGRD&#10;XR8ORUJQAXHMCRpDmmNVveE9vCspI7w8SYYCJ7fB3FWxjx501f1EUheF3BBxkyIlwZFXBnxkUuN5&#10;h4198BBEf+nERPDYqJ6T4iY1YhuNJfrXx08AtIZEzcwL9eOymc44+ohhCL6PvLI3mhIMkCMdoY2S&#10;oYyd9Te1NPAv1QF4RG8suUIeON5Iol70r5xo8AEQeBIY8aebjxowzl+MmNOED0nb6i2yRzDGLIs9&#10;Zs8CPM3FkeBPQBdnhMA0HI4xkQEjgiMMxr6AeGhrweMaJN26et4xoAx+cDQFmPU9xXaoGffVPGPA&#10;s8C7SuYYBqyS9x341m7fl4EeHNBNhqgdeXCpKkGzbYIONY/cI5LnSJcckxxo8zZ4FQJuHpe3wDVJ&#10;nK0Ig9NUmcDU4FRToI/6F+RptAGjScngWkMyLIJAf+habL3mNCRzyyW8aVzBkS3jwJkhMaoEjyeG&#10;huNTIEATMaQydxNpy3gQA9cS9H/STIx6ieHc7iAJg08PJnSGP86e4yZFOAremmePgUzp4/hJm3g/&#10;EVAEP50v509gSGTxoAeGnh81M9JK3j41OA9gSgUhfJPcQUDPAnvk6aZUhAHyMmn7imD8fMUMf7ie&#10;GRAEy4SDgS9HXTPvpEJgQA9gGkT3/wCGkPPkgSt9yA9tBOLAmeC/00iD1MiZH40APEJ/8GkMmD8N&#10;Lj+IkQiAHsCe4yeYmuD5E7wcaCgZ4Pic3TS1E98/AkMfcQA9c1M509cwKHwcZ1MITAgBcdhPW8fG&#10;e4mRjT2DuIAWPuKZx31Dt6amDJj+RAC4+BPacaZwJaf+agCYMmMmNK5p50h5EuDoIAeuEt/TUy3g&#10;GodvuR3U9poAeIMf7aXHwdRLTg+T86XGTHAgB4YyRok3Jg4P/ehtvTRInQwKcCYMfcT3kfETOknr&#10;Y++gB7jHk6aQx9xM6fGkT9NUAIZPGlAl1McHGkPPkQBMHzM9pEhk7kfB00HHkH9NEh8zHzEE5Mbj&#10;J31MuYx++RDW4x8HcUzT4L6ACQ/HB01MJcjzwfpoa3JgUy5p4PL8pABIZMfyKYMl6xBy0HGQffRL&#10;jGDGgCZc78fAmbfcjOkPx2BanLT1zB1xYEAJx40yS356e4ONM2x/sIAJeRysaeHn/DUO5jHj5cA/&#10;MUy2TvoAJN8nHx9RPDJ30NGQcY8/m/tqYS5r/wC40AEtSASeH/sihjtxkPBAnm/LxoAJN/1I+apm&#10;qoY7dv6aeGTB8iAJg/B5ie1Lf+WoYyYMnmJ634FQTjxCD7imD/8Ag1DHzPMT1wVzAgCZx5PMT3OG&#10;CPmdW2hqmEHjQA9p/wAZPW8fHwKGMhI/wy/zp63jJ5kanAJXMY8/AphCfn/nQ253INNPakd+BAEw&#10;dzudNPDz/pKHx2I0tXgg+ogoJm8JkhO/pJXB/wCWmbnfQAh8vJqRpkmceNPan8ZQxj1AIAROhjTP&#10;zpjpf3ia1IOA6AEMmNMkJ4/pJEzkwd/l3FDuYODTgHpcpACITAM/+8CZJ+4l0/cGmS/7uoARCY1D&#10;uYOACeJ4/wC976G9PR4CIAXSQ33PL5ieJnyQeby7qhk5inAVzH10zbwD/ikS1I8/92ofHfjgQAyQ&#10;g7mfTS6mDVSImY0APEt99QyZx9LUKniDwcemofyIAeufxFDHkHggAkQg/wBhPfOgBEzjycCZuDuY&#10;IODpjSIoZBoAet/kSIT86ZIPv2BYOonh24MkfBzRoAZITU8xIgxx5LC/f4kCYJ/doAZ6fueWkMmD&#10;jSuanvpDyeaOC0gBf71Ezcx2PATyk9x8ah3MH+YgB5M6kHzpEuJdU+D8RACud+P/ALEyMePjSHnJ&#10;j7/mJnTjH7iAEO3xx/w0iE76VwvHy0yTPf8AGgoES5Bxpm53O+lbH3wFS9zmIJxm54NNLGNIhMFj&#10;wDTNz46AFwcaXHkj/DX0o8CAGSEH30y4GTgj/h99TCfvpnSQAz/EUMhB/UUwY/H+IobgmNAEMmce&#10;fqKGQfgRIng76ZINAA3g/wCmofH/ANRTHAyQJkmTPGgAOQeDPGodvTRRQSDH3EFAHINQ+P50aUe3&#10;34EE4BINMkH340YIMf8A6ihkbk10AByDTPTz9NEiDTLgaCgG8fxErZOCNTODOkgCGQennS/hp4lz&#10;uJmNUAJM29XIniDSQBDGNPW8HGniDwJfOgnIcae48i+lHgQA84HjTNvApiUCAGR5M6eSt9+NLpoA&#10;et9xK4X9hMqYMaAHh5PkT3vwHTNvwJW0FA9/InukmRj1FMGNBOMjS3dPe+kTmYEAM8aRCDtpe4l7&#10;6AIdtIjdTLfc0kuDJy0FBD3ckCe1IBIlbGkRn4FOANGP/wCETNvvokRvg6FtIjdAA3c8Hzpm3gRg&#10;g/HxpkgyR8aABumnhjwES1ONPXNT3FQArfcgSt40tRJACjUMg8amXMGdQyDJwR8aAIZBkj+ciZ3c&#10;dtTCZ86ZIPxqgnIYx4E9bHAvpfOqgBlPfOmcaSAHh/uJ65gTNzAniExoAkKCTP8AIvpRyEQBIXzc&#10;7nfTOPvpIAeuYEvcTONNoAlXNPGnoFDGTwJ4eTJ5iAGSDwIO4GjEfLTNvGpwANvAkiTgeNQ7iABr&#10;gah8CmEtptAEEg08PIphG+Mah4EAJ43vKhzRmSBaEMncQieNx9xAGbMOarVK3njVbt4CJkBO+goN&#10;aITTyKHzvnQEbwltEiDvZwoJyZ9nxmHjg41VRjskwdxGG7wkGRPM3DaMh4IwcxAEPd0yQeMaMEGO&#10;2g7ghLaABo3BAkVql8wHHkjVPJnUMZCXEAWqoJhjyKhow4JeJnUMjPBxoc4BpxqjUCJqX0QYu6pD&#10;geBdG7F6el1TNnsrc8fMGsrLZHTHRdZDNNfQ0+L/AMGnjYfWtr+c5k/+NfPoj9KvNdUg5p2auGZu&#10;mRUj+n/41opet69GL+HiI3JYtlbD5UtvBdyRKIvyBMED8YI4F8wIk3cY+NPOGY4+BJ8QH5NUTqXE&#10;xgNgUOZTEjwl6PjUNwwIFRIIvTCnDrxzGm0o48SSBI5ARHG84cNx4IDZFX0oYvT6EtitOP8AgVpm&#10;MUWUU5JD6cS0eSbT5iHJGe5B5axfGvuEaifjUt014OPQ24XMEtXbOv6L2kEZvQRtj5CdPwLouon5&#10;Kup40Uf3lhqXPGFeY7R8UJP6YCrojZntgJJHHtOoEmmQfuLzXmTk5npaSYnDpqzgPQcLznbsP+Hi&#10;KJVEo3sl2Dj6iIbP2eAuPy1U6zm4/TMTlZl0Y+Wrzsgfjje4HJ7dzqLq5CWrx/v6nMNepuQ2zv2i&#10;nLd5Ljx2OX/jWjsJxjl/s34azam5OOVX4zHyE6YiKwUC43eYzQN64Hpr+XpiVayJLF6+7p7eE91S&#10;5vSx1s+ILM5oR/fCbgu/OrhT7duEYMfTKsmmFZsjODtmZ9ZUSltpTdjOj9qPbbYnLuZ1oS8VMlRX&#10;r009v0xKXpU2P/8ARHX84jG381cr7dNoreTy7dILXtH8inVjt1p5hm30ruDp21wHtHqZzUL0zvju&#10;FTv2dfs+kslIfLVrwK4P/h46k/NnM6oya16e8ZhNy3nJsCJyKaPJcTHBwqvDuXVcOyyBGDHwEX9S&#10;uWqrRevtP5+6xt1hsMkq8b/r50xMHGAmODgWH/0uWJcYsiJAqcvBGue1wdTfFRtetLVGgTAgoxnj&#10;g41S5BO3ICGjCZQns/xjVbbPCNiY1pog7WuhE6aXdxVzmPIqy4JjcY/MUQhBmJigTrgmNPWnhX4e&#10;GghzrR5u3xkzpPB2ciZG4wZ0nBMZFSY4Nbk1FcJPuxiWY1VW/MX0fSJkX6Zp4gHBjsucC/XjT2jI&#10;hjO65U1wAijb3fvKAC7ANNYFLPHg40zzVbprr4GcQyZCK+M5oMzL3xqnEbkg41FAb0ijwpvcKSxD&#10;ce0q7dJZYQhIyLU5G4G5bWY+NIcAhjvKquLlzGrVL25ICJTyX7s5Pj6nLSgHhkGZtjT+mUec/LQa&#10;XvNPBy400MZN4WKyH4GncTHGclny0RGPGMECJTBmOAePvpSeX7yPBAomv2tD6DSM9PGg5BkjHjWk&#10;OKbcwCvWFVRy8kZF8hvsAHMm5C2F0rQ8rI/ZbtH09UiqsnodyEhwwAudXTVqZuJjKs98Sjfr1TdN&#10;D5Sao82dtpbKTmgBrE1RkVVZzjsSdMXgT5x2rnvrftn9aNplJdzeAEQwxft4Fj+0CRtoG2/hB/V7&#10;gtq54I1opxYg9UKfnA53KWLlscWC1qD99Q55Q44GwMYMnM5S88dh+2RzSs1Azf8A3UmmvSYm0SUx&#10;y7HvwnEZBadrvp6EN7ZqUpYY/SbOUmG+3A/LLqeBcf8AreOHLOo2MYdO21FbT1P7VB0ZOp4GO17Q&#10;Xlk4FjO2jaISsLBu+PmE7n7K2kpqbYIQipRj8nqT20GPqLWiTRy2J7hPyLnscr08cC662L0WynzY&#10;944iRj6axXZP6g9CXNMZmDjdrBu5dV8p8fbYz4AfUSqig3sAzmD/AGfmD9xZW3mDlm5s6v4SO52x&#10;6druG5UvR/Zvt5rWMfTVbqweOdH3MFuBxzBqny+aECT2k5cCPUv/AFq5wQHz8237iRTXuA5ye2AX&#10;DjGPBY1hqts6kctiYOYHy1rUwl++PbwQFwE0uVwIC82dkgvwG0zcwfvp6XJEaf0yHOKoHNW2OAFu&#10;MfLVwldWNoJdZMC2Zv1FibeTuXOQILn01rUrkYwyE8DkBRubqe6lQJc4uGzNuOcPThj4OmtgcUu5&#10;YNjueZB8Ncu0fOHMqnQMGma7p/OuiqomE+cyntJhpxj+8jWJMhWNNqE7a3Cn1xK71hzBwE6gu4s3&#10;ryk2UkbAvHub5yyeBIlWPXnsxn1yBwXlqk7QN5gZHCbU3f8Axq2ElqtsimuUwxmYSNzBngVWeS9x&#10;APHGrSzrgsBAY+MfLRKcVAMwzxxgF7R/OqWat0b9xzxmW54M6dgT3HwcaUvHjc51R94B5mQoePgW&#10;tU/WD2WsrPc6azGcOLJTwdxKVkJH+GvwlPmAl4enEwxzE8fcIVGJHKxub4b/AOGqfOM4zxwcaq0r&#10;q/0hJj76RMhNbuLOuxk1XbYbXSbMva2CDUjH01sFQN3Nxi8YXfprDaTqjA5A8g5w/wB9dOSuaDeD&#10;vNuC7dINYr9pptU/TDErk46tlJw2Lb0YuquHZ1TxA77j4xlXoA8qT7KjBOGzHeA9QZPAuWK8qWVV&#10;CWauWAN33wuoP31LAVKUzXj8rUJqFNV+o52nbgZmwY++qqwme7OMcYVvoqKG3esgueAiuJ9lcqDL&#10;3uMFzyyLW/eSDH04Vs8ff+4xPU0uT2wdSu1pu1gZRCBqD/fXUA6bo+qmQIwg3d0QV0lpcUwUEWCV&#10;7+IFuC7bUEFRzKVck/IWLIxEaQzXpH+hrpr4am0h9avtCDrmabK51Km2MPtAeos4HAUOSMFu4Ly0&#10;xS/rGTGMdkx1v1D7XKYeaL+1j6dzxrHmY3IK7iLC5KIje3IOWJ4dk5bbsYBcfTSoeTkbX9DloxXk&#10;4HU9RnYMwCGG7p2kwzGSWjOEx9Ya3FKatNfzflMVyN3+0G1w8ZNr8FjOszkecm8C4LqsVUZx44+N&#10;P7PJXj+RabNVJiaiH7ri7kp/texHpDj8tXWT0xuA+QLGvxw3chzwcCGuK43PIbTj+KuG1XLk7enw&#10;HQoqLKWjJU8HjjDu5vqLN6nosbBzgjNkIiLytHMd+MNoiyWaVoV5kN+GtnGYiZ/3Aia6IdI0RPBR&#10;t+zXNonlqh13Qm7D3+W8Y+YMSodBlK5mIIID24+mt9HWA5bkfgt+YrExGxn+gYrnJacQzSYOXPHx&#10;prc3IR47GRamSlxvJic0HIJqjQ2rG42w8EC7NL/LWcxS1u4wp7d4rIzng7XIVDbkRhutIxe0ac3q&#10;BsaxHHxqHNCb4TR6ap7ciuEnJjsRh540FJMGzc8mMHMUym3m7OcEfAk8cXiYOXGiVLy9sYh4Daca&#10;S/tE49MHGnjg40Bnk8czgYN51IxitDVkmDNzcxwAyKYzpvH86L6igyuXjHrwRpDmlngVwnlPkDrB&#10;1Fno2eMeNPSTjJCe041dpWQsBARxrKyEIEitUvnmn76HAk2yVkbQOQQdwimTBm2DwH5izdnOLw/p&#10;qG4qRybR5kHTIoqSy4JTRuPjg41WyOMaMDHgHjv5084l44x44FQBT5pMNPAlK7Zmx0nFuMZwx8Y0&#10;Hk7wYSHgQROJgyYx4I0NuECnrmPgTJB41YSA1wTUTzcmmk4Q0eQiAGXhNVDXCJPB99ASJgEwZNNA&#10;z8fpRaBCT8fpX3hAZSSSTycSScjTaD60+4v/AI/SvmOH+hfQ4v6PSpLiPGvg5avFepDSSSX0QJJJ&#10;JACSSSQAkkkkAJJJJACSSSQAkkkkAJShuMCipIPtpdJfPMGSNXCXzBtHxrHfTCnBHJBwpLkFqphu&#10;xLkHyKtzAffVMaVS9CPB/TkT/pqT0xdH0JFLTS61TA03JqK4EtmbYO+s67YBH3baNs5wPz0mkWPW&#10;yQEyKG8H40YcOBxoa8cEjRSAHwJm3jTxB99M8aUMBBB4M0K/N4IniNyQKGrRYegceNK4NBxk7iRC&#10;ECRT0H5vLXuYzDx99ByCJARJnNCcCJEKM3zqXSxWvt+4aQ27vBlTrgiGkSuETdVe0+jUZEfZlxDV&#10;fIPGkNxgX6auzQAyRmSMmNO9nkjUPtTBwKY3nCn10cA1jtIu3eFuZONDt/GZTJR98yai+eAs7L2d&#10;1JOmbIGPgVwtkePccHUVVp/eY2wLxxD6VtXZm4bM3uNQpfslaSyN6XbORHggB8X5Fksw2dtjMjhN&#10;pmHzCLqKlyMvvMGnARc61pVkxk7l9Ga04bOOWROhIc0tpORagk5GBDhjWcOOZgjWm1BPCPyqhzAY&#10;486o02mmWARj7iaOPAiPvpkhFTpxa+IsDkGlc8aUaiY1bpp4kDz8toy0zppj6MXpV6bjHGP31NNf&#10;XoOQkqxLcY1DHzUecNMY8aGjHgSUu08B7wi3IODjRLfMBPcQ0ecaZuY0gca1S9edjkxtuAi6Ep/b&#10;QQzbPd3of9pXFDAfcVjZzArAmBI1jq8QOnCVg5gJe7925bRKYVA5mTY7wx85NLSyLMd3JAQ8caXa&#10;jkwwBv6K0hN4m8rI8cggj4F0hWlN7hLv6nOXch6RCeM3lqHsv2LkqogIGx98euOWMX+JeqGzf1X5&#10;TAylUdVAEQLPly4XBj95RTHfTEO21fqPE9vS82ckvWCkgXTkv9XefzUcqbSpiWYaQrlrggjjXtJM&#10;KXpwzLcG0jajaj6YxYENlbiXSQe7MDibwdS2L/Eo/t7f0iU3HjPWnq31hJLEbxi7JH1Lfc/aWJ1Q&#10;8mNwDA10cDfSGNf0LDng3miYAiQE6i89/WI9Wtz2iedyRiUgeYQYuPGovWcuM2uR8P5hFzYzdz4T&#10;zHnDgjMYL10kfxVDZ1ARtng6aMV4ze7zZN0yqqyum3s1egbNtT4i6BD1NNRLjszYPS7KcOe1XhxD&#10;CzLdtk/mXSG1TbBvL0DmWvhbqzEK59b3V570+3IaZAlTN8XAQttepUj2L0fSVOPoDH1t19pIXoe8&#10;OFZmZqVuD3PqVtnCtJ7UJi2nz6ZOWIiGcXbl3j/ZXqVsPqCmJ9R4GzY+iMvtIy86CNePNaS8badH&#10;CH7rzR/Ir5Q+1h7RLZ85g1DEFuwx/wApP2U50JU2IOQ5TU7havWkmDmW1XNY4AbvAQtsY/GHxLmO&#10;VzQjkh8Z7lzmJnaBtEn1Tvd5fvrhieYnpfcYNsH4hCK3GJ6ZNZlp2gx2g2gHvMYC4ycv3FDmk8bN&#10;h4OZGT8kCpJHm+D55VT3DgblyfwJxSWQbfGTefiq+EqDGTWfa3+BZKOceM+iNQxkI/e44AcxUE5u&#10;VPzySypzeN7RGMWmNVVuRzH8O4W6tU2b+rfPpq2A/jOIcBFuVL+r22C5lUb85SQEdaiy3ZNKmhcc&#10;3ycePj47umPwQLvCl3Dl+9lW7agR9T/Shu0yn5BNZ0CSS2VCbxsyiI5c+4uiqXpcbAYLIC4G604U&#10;3qYgId9Qsg6fbRjsx3cCecStsFse8jAxjg1jHLpqGNmR4PHfyKJyTTS4p7OTy4JMmmtIZyNtBYjs&#10;XEBeN7I8cZ/po83qgcDYDbcSkMv0fRmeNxwcHUVb7Pxtj4+oiRHBI3uCPkj5ire0yvB03JTxhtEd&#10;WtMa/PbJzE9tFefZuU2es40v2FwTXFH74y7V6JLttTPtY9n0+OZ+B08N5aZqyqJjMibhGATMLf8A&#10;syQ6F5gsxMdP4BgvHVkl4xhGfQufEKrUzp8jkZ3MAMnKuKn1BJ5izbY49O5zBouPz2wOPdrmONbN&#10;Tcre1OTdoD2wjFbWGsxk441cJfNHLAeidXd0/QerDZmSTkwBfXPMQcdQbhzmNyPp3eBTBzCYvHIN&#10;5Pcj/fW/TSj5caQMcBxOPMIot1X6j80HNI95eOcdjmcv3Fv2zfZ3vM6xx6kDe0S340Y+1Elp5sxg&#10;sbxHatE/7Vp1J1BJXPtja0z+J4Ej1n9Q2vUtnbCVcSNsYm5swCvWtRc3s9FzZcsbcHlqyM68ewVW&#10;xMY+Qf3nwWU9tEmEuf1PjZvhECQXTWX5v6S31YlarBlxUDZn7TYKRcc7bK0mzxzgjOXBa5a6imFP&#10;kecnT6aoc42dsnJMBgXI/hp6HdM0zJqW1bZxa3cEjHjMrs3mDZsyA2CDWIW6Qi6KnGxunGw98ePr&#10;flthCzrPW+yO9rBOLm6d0q2k5NTTF3h77Yb42YsIP4SZqCm8A8fftcvwLQqT2FzGMl6A4hx3dNap&#10;PNncllViDfikdE5hClyJLpqvLLaXNM32T7OxzgZ43gPpqZWGzedUw2O5jPbg8xbxR7OXMHvuDF0v&#10;GjG3ytJC8ktmPUj6Yxf3iRNc1TbF/CROS5Z54s6oIwcnNHqR/FRiR1R7TZgBnJ1Fj7gjmN7gg4ES&#10;3wkte5D/AKS2kuHJ3TsCYTBzMpKCCDTg6hPGsfGQjBzvMGpGMumgMnqSdTJkdtfLZup6YWw5IOes&#10;x200tQneLJMHG/yl9j1DELdIsxJL8eeNMkqgYcihuJw5eZ+4ikH90pUzlntKtUrleMfuDR1nT442&#10;x3Lk9uNQ28wGHg1I0jXXUQaRSbgbYeM3ArUO45GdzftwLPabl7l5nj4Fp25jC5BA54G4uWkuSWpc&#10;DZWQbNzejBcgHqL1n9XPaoWrZDZeMt3cj5dvJegXlgzJJW19/MuAeoMfnqZI9ulRS2ddqsz7v0hj&#10;7kAVz2Twyslt/wDqO65Zyao22zzD3OI3HbwQIONxgv8AxFgOxLbgSv2R4zAtuW/M+OtgG4JBkg4/&#10;LXj2ThNgtrYekJ3St15S7KasjwRguaS8l9rlNz6mHvVwE5ZPcXsBMG5I/wDM8C4b24VhIJ9uMtZ+&#10;0OhlWnyZk5UaXWvtfMczzNjEsVZ8PEU/YHWEupKi6jcvOc4t/txrK/8AgnVe0KYnmrkG5tSdQi6W&#10;2b7Jxyoe8zW04ej5bbuNf+5dCbuOPJGvW5u42xZ59NdbtnIsj9WtkwyBmtuO1zFpEv2ZtmDYAQ6l&#10;zmXVpzyeNo3NmPUN5YlT5hVBLuCDpiuLFm8v9T3CyFk2xiq1hIx9nbmwPbucwizeoKXes5cCCAAs&#10;drmf6lsDOTuZq5A5c+zhH5pcCqtcV5TknbYzTXeDD0rYuNW4vGdCquOJyc1s3cYcZzR5UUAwNjAK&#10;NqMt0fvrSJPtIHLRg38FyAfTEsl2kbaO2/ZmwLYVW6Plcxmt9zHaGEfMIVdPdtfaDFR3dv3jt5nt&#10;AoKfS4Eb8HZcF3U6+NZLtQJJXL079m+EOXt+WPxrJZfSbKZEwQPi/pKh1hS8xjJg1SBHy1iu6S3b&#10;f6J0Nyu4xBV63rss7cADGf2Zvy05L6w3Ye7MNODqEVR+yj2NxnCr0zo8gWR47Cp4tYi1aLLEZlrO&#10;2Q98F98791EiTxzMnt42nbVVHKywEwIw4GSOxAtGlStw5j1m203nZO2mNZvNxjOXdm90n5FubzZm&#10;Bq96RFhmxerBySopUFgDIQtsnvr0ynkgbxtscFrlXLi/mn9pebnY3K6fwQ3T3fA975ThKk4+zzfm&#10;OCaxg3SdADBprpWnyexAjviZtW/UKuX61ft5rV4GLDUt9TxxrXnFJFmQgMGfG3Fdck6MH/cukiN4&#10;lQICNfda0+6VMa9ny8JtjeYS5zJTvDHt+X8dcK7eHjZ4QGvktfsK1VxtQ7KsNggEQIxWlyvVFUOa&#10;qe6x7cA+Wux5Z5faqVZ8pyPOeZV0tZ0VRdcSWW05ue47wYnLTM03ly5Be1ICLN6bp9y2GDGAthb9&#10;I2baMYDRn+mvQXVeWeV3WhKk6XxkO5cnyD5Y/GrJPKkHuwIILuPlfIk3eNjDmpoAFx8vV7kHiVbq&#10;B5LmbIEF/J8VKAMU+8cxkz2sA1ocnpsk7bHYMN60/uwx8Z4/F8iwCT142DotgXLnUKuqNke2RtR7&#10;Y4XILcZBF9pL3F8clvlk5y7tEHMZCPs2MG7wD5njjWPsxigF763KuJ4SrZseam81VskjcwZOXcF+&#10;T5lam2rc+IjKSNuS3k1I12Bsn2LuWbLtKM+7mcCuWyrnuR0+Ry5PA21I/pLqin9pDmTyk7Z4ATi2&#10;1tDIIvI91fHbqR8IwHapNJ1JySpyYAnEA7omyweT7A6rnZLwWJcBNXlLcpxNJjOHLF5GC5bLy+4u&#10;5NhbhsaUnDAf+sBi9p1cmPwrGcmXVsfEP6K085Zp6r82lsu3lyfW8vvrAXmyOfMyY3LEo4PiCXvw&#10;zk4ud94N5hRLN9okj7bZHCa03gtcvx41zzpuVjfqIXYxqzxnkcw3YdmDTXpB6tZCRyneY7tlxp2x&#10;Lz3rCR9lTp828sq6E2V7THsqG+Ztj24HHUJ3F08J1qrDUgnY1cVw9CQ4ZUDWuiFc7i1Sk6gn7NlZ&#10;mr7WJ+2uM6brxlBVcqjZguBH1Cd/3l2lPJO2My3yN8LB1Ce4nuc1Si1KQPMHAwuccb4uBDSEewWH&#10;Jjl9o6aAt3BHLk8cHB0/9Su00mElbDwXxEPzeakXOBySG4t3D3tSNZvOKwlzD75d5ty2POrV2w5j&#10;bawLdwWmsNqiVjmXAAo4B8whECi1D2wMpk2swMS7rzSJU/Wm7Oe0m39o07fuKn0/QZDMr0YMhC2x&#10;++rhK5GNhYgsZOoRO2j5edaUHVkljHgC+KMzjU9pFj/KrhPJGOattzeMROICdPgwLjOqNrBJURi5&#10;Zgak1ba3iYbYG0tpgE4jPrOBWt2HnjvKKZy/EZ5AU+YLbI47EksjC2AIcF3Utrl2sJwOVEY4D2zE&#10;5g0HnFaVPOHO8vDlJ5elwKnzSoJi/HgMDJd5i+wsKqN2wvN+puRtpq2Bub62Egvabpcedc91BsTl&#10;Ladc+5q6g/8AuVqpecDlUx3yC7YH+/GtI9mnYwGjfW948zuIdjN2wQ6Elm4HibM5C5koGAZUJv8A&#10;+Z+RVUeyOnGY/wD5Fb5GQXMWqbTHBKYkoNwPcNuun4Fze82+PYGQGcHU5hEJwqm9s+9Ek36R0PJd&#10;ysvJU1G1GLT0l5d+sQ5pj7TnbSQFsLf9+NdIbTNrD2W0xv8AAco3rz2Yer3F5+t2bl4Q8cf1EnTD&#10;KU6whclSm7Yep8g4HIMC2Cm3DaB6dy8Pc0lhrce7X449O2JMs54QxPMXyi0tS41og5dHOrzDTB5h&#10;PGrISmyTJzeMe5GTS1BIDS9NzF+5A2ZgK4MTpj99dgU36v8AWkDbHHa3omlbu54E9LlKBxg+7llo&#10;92ZgzkFqEXV3qzuJTG2mrAx85LXNLggxqh7QNi9YU8yO5MARIB2uV31krOXuZa23kxyjj6dpWocq&#10;SoIT6zvCcSNkwmIJVAAQ2o9Xm4441dqfts5i+xnthtai462P7yGfAeP7ri55i6P2uPNzbHgMe3vg&#10;rZLa4vJwt2s9Bxjqolhy7tM26TGZPZrGE5W8v1bYxcZ8C4JqjaA5eZDdTpr0Cqyi2zYgI9LdRi5Y&#10;l5mzCT7zUR4I9OAZV0HLMJVxyOazUtjay1OKXJAyAYx7cZBXFp2xOcPW2/M47u6uBag11FL9i459&#10;R8qj+7+Z8ndVP2d7K3sE+fBsfDH8idzBNqiyLBPLDm9XWcybVNnZG1hy2PcATl+4g2zel5jG5xwf&#10;qLq6pH9mazVtAC42JpJUu4lMtZPunAMWmMvfWBy/n2yVbhtZPDVN2/hMrI3ZQOQBc/qeNGJXL3ry&#10;dAZswZyWrdtZXPJw5mUxvK+bI60cySfAeQakY+WumTukXRndTPZ/NoGwGBjiI6ItCp/YnJWdiN5q&#10;G6iD0vUj1/YchBn6n7aPU/XDltPzhc2vaBaZPBgSKnCdkmVoOXU3KTwBBbt6QxjyLlevNshZUQDB&#10;mcWoK4Qg+5HGqTtw2sTGazZ82g0wt+mudSOO0r5jdMSelKlKIXO+mDXEwGZyePmauoRTO3CBHggB&#10;k6aGyeXtjEwG04FMrB4OBsAIeBCU7xCB5hWDmNsAN/OjEvl+/jxmu/hKns5PgGCOPUjJ01amcwwD&#10;wX8g+miZ9NZ+k/1B6Xs9zcgCbgHpom8k9lyaPl9T9hEZHT72ZEwQcd20rVtMlY5VuO7agSC5nvrk&#10;pqt3b+Is6JtVhic0cEgbKZJ28xeDwNgXIyKZ2PvhMEemEYuYu3vVr2dy6CSnfvLWNxpD9xZmTyao&#10;MSz5i3C8vtnNrOHZpsjnLYd4weZ00xJKHeMyY4wZ/wB9eldaM2zYd6MHwx3VntLyts2e7y8513TH&#10;4FjQ+achJTuaaHQO5SiKbWec9b0+9lrj2kGdZ3c78a7A9Zzdu0ccHUXH+599ekYB/VRNGHC5KF0z&#10;ZCyyU/zci1CUS7G8BH3FmsjyDyca6j2J04Odz9i2NqAHzFmZjVujNfQEpRaAB02SNsc0fBaKq3s3&#10;p8c1envdPUGPxxrcvWIJuxGLNmC38MazGj5G9YNr3LWvhk1qH0C2sTAhibsHgGLlrGabkZJq9yWh&#10;/VVwnE0H7dGbUjJy1WxvNzbHgg1IyLUQJ84sjyYMqbcnC21LfUKsNnE8I8c44+NdFSvYfUUylx3h&#10;gW4OYO531nFabOx08MF4+sT+RIhZmLdXf6XGWOhSqrKPdNBl9P4KLA5bAuc0rki5qgbkNMccfmru&#10;/YuSUmpg8tfnthcFEnq89XMrb+spUC4H4azW8zpjT9Y7P9vEdA/l9rVR2LOdaHpvA98uAhdRaptA&#10;IQLkDaC0OAYlaqHpMkA9Y9vzFjNYTgradAgj6ZVvpqa0fSpSq1ndVF7C2VN0weoX9p46JKikGPuQ&#10;RxwfzLjNnMJjHIZ4zjP7KQt0nzr0skdSSVts5lTycHL/AFgIQx2/H3oVxbtMk7aWyU7NsC2Hei3C&#10;eNRZP7C2v8xl9F3wDsbqSXS2UvsYLj0l0Q/kUOeSPs0fbbbTgurMZPOJTLXJ+pAPljV8JUk2qptZ&#10;0hhHdc/kRMT90gxqbP7yHWm0ibTjO5P9zFaGNY1NJvNp9uLODgHpjGulqG2DzGpPaXOmEnTXSFf7&#10;O6Y2a0zvMLIRHJLY2/jXHZHnhEdvToRa7U6yHynKkq6hnuqPNKaUWVs9OGPjGultm+xMs13GCMGQ&#10;mqREtmdB/ap6eMICkj6hC8C7klc0p3Z6yOFzdI6cC6S6SG5rVbnxHPuhKt/Scu1Bsbey0k1msB93&#10;3MV0dpU+i9pjaZezPNMwy8z311RXEwI/kDGOD+0CKMg/AvN+uKbmLB7ggBn+EutxmT8uQJf9m/sP&#10;QKuKXbVzTGDSIYYv315+1Zsje0xNgMH4LZiaq3jYXtEm0nesQvNQP8iD7fNpg6qnwDNgW93a2lmZ&#10;OFU2xcja4gRVbYaFRe1CS0NIXzaSMSuJg40t57i6u2T1BPpxR4Hk4PcjJy15FzCeFbDBAHTjXpNs&#10;D2kNn9IMZbHpnb3LhC+BeSftG6tWK+z/AJ9ziPb+RpqpLa/y8Hwm/SucYCY4/K01dW5N2b7yY4hw&#10;DEsyp8g37LAHgGXmLGvWKrQkvk3ZAT6zvTJ9FeGRsJ17oyj0B83poljDhvbDtP7briaP+YEZbY/k&#10;gXTey9nLqno99HGApI7q8+K0lZGxMcC6P2J7RPs8ysxn5i/rCInT1VHXH8v4TxBE3qZb1yDrSoCD&#10;puXMbPBpCuKhuGbZ4M8F+295pBqZtQng3lKActuAhdMf+Jcit5xOmcx3yM+sTUX5hvsTufER5Oq6&#10;th6KbC3Euls6fR38+62/kXXTN42DnDaxkXmDQdWEeOQYNM1rl+NdRbM9pDLsU8Dw9t1dLb99dcns&#10;nIzUVGhbRNskukLk7mxcMvLWuNrExqedHcvz3PLH3IFZNslUOY5ic0Z+Zy1zrIyY3J44/wARfTMu&#10;GXjMjxze7iZnEwbBHgRKaPCM2W89YnLWV2yOb5o1+UEhMHMO+nphOLzbB3FVSExpca/QDxOXkRhm&#10;QdvAhvANIbdACcOMCZG4SI3xpm3gIp6QJm8EMtClbccCz1uTArUzcEjJkUU5O0MSaSOTkMyxwAuL&#10;MHg9TAttpwZIGR9C5cWVuR2c65rDuZbIWBVLdlIg/wA6mPFDXTADXA9TBGtQoaoHEqmAI2enGNZq&#10;QaJSt5uxEqVF6hVZtYaZ00uOw92dnlWN3TYEEflI/VTlu/kxwhPnGLUXjcz28T4LjHfLg+Gj7b1j&#10;JqGVTRtfzuBafuL+d5f7FHeho1GvB6dh/UL+eMIzc6gvdMbbPslU76C/cg1B3FzhtS2mkqmbGNGb&#10;J01jTx64NGYsahbwvecXyZAiP0k6J0v9DTg9I/nfP88tnJ6fyjTW80HAywQKnPCENnSgJgbY0NG8&#10;xroUo8DjBkg0zgU6OPGlGPUVGjBZHJkSJcU0noGnsY7a+W/d7APxvbg41DHzMaZ1I0YtjCP319Am&#10;S/30Cnb/ALkCmHf7uPFAqpCOM8aahOnjZqTPGPT6F9DgWiMdnsyOzO5hDkHzFoOz7YlOahICMQNG&#10;7zFNMz0CMpzGSNNOHgHQsLLktrXHAOz/AGZvahJjgBoj5hF0hSewNwzn2sC42AK4T3107IKDl1MS&#10;Y7eB6Ilvy/GtsYM2UmpV65d6cdq4QhF/N3M37V5TG66Ru2zWpen8dT3TC/s6VV9o+Lh3OI8YKxfu&#10;Ypq+jjBbjIVOSOTuXgscHTWoesA3bR1McwQW4CCGS2qnT9QbgP3F7riZmkmBHZp7npr0PJslCqlP&#10;WB3kvIEeOPjQcjjUzq+TSYEeWI+4srmDha6TFeEnDyzngTI5hgGgMfLSt4yKg/RMITGTGiYyDgGf&#10;qIDwOMEa2aitmExqEgMGmEnUJwKGY5SlWM1GQoTZO2sypu808EamuH7c2SDjXUlWeqzMZVYj30RI&#10;CcwncgVIe0pSEqbHDv2+OfMF3FiJz0KRp4r4teP/AMGy7lmWvue6c0P/AEbuqxHH6Ylu20eKXTHs&#10;qBmC3u7W2T341mw6X/pHjvLqoUxVWnHx/wATmckit1ZUvTErFIJIWZPQBg6hV89j2R441aqfGSDg&#10;Vmr/AB+AjSk7B/4KUZLmzHG+3h0QXLuwca4WqCW+ls9PB8Va8ScPeCM5VT3je9nj41Elesf+Pplj&#10;kJ8soYMiecN1dnEnIFsA0YMhOoqTNI8BVWl1pG5FYIJkS3giajjxJK0QOxn/AKV+DIm0kAfmNfqS&#10;SAEvyBfqSACzdWRkq3Lxq4MxoAMNxp63gSHkSQA8PmKyMyDgGgIxow3QBZG5PHqJ751DH++nnBMC&#10;oAqs4GqqSX99XxwMdtB3HvqekCtkGhu541aht0tzwKgnA7NngEjDdunhjUxvkQUA1wNUmaDxrQiZ&#10;1VZoNTgZw4HgUX0I28bpM2aTpxewB6XjJArhL3hIENwDT1zAnFBdm8wxqZvCobd4jA3ioAtQyJ4Z&#10;FWxvESG4xr5efKCyDIpg0BG4IjDciQFA8O5GRTN38aegT3Gg+iGNPDuJD/2RSEAR0o/cT1ssA/cS&#10;I37iCch28aRPfT0aX8iAG183B99PJm4goJgyE+mvpRx5E9cQAictL+IlbwEStjuIAVxPDHgTPHkT&#10;wyIJx730zqRp4ZMfAmbeNBQTBkSIPuJm5jGnhkQBIUEg1M0+Pv8AlqHxoAXuJ7g4Ez7nfSITB/dW&#10;0AIfggUzTgz9xMjyE+mnh24EAK3g4DpkfL99TEvfQArffgTwyeBQ+qnhuEASE4POmeDg/hKY3z5P&#10;xUAIfjSGTv8ALT3+Ylbx5I0AL3IErn4iQ/3Bp7qoAVz46et/xPMTIx4083QA8MY7ieg5aZbkxqZp&#10;IAeGTuQf6Ekz1cHcT3v8v4anGEwY09cspkfM+opgyE4OZGgB4efJGdK5+HcS4M/f8xLg4OogBW/A&#10;nsHcTNzGnh2+5a/EQLFcxp62SNMjuR5Em/KVBOPDzkwd9PDJjyJm2SDJGkPPn5dxABIedErmP8PV&#10;Qdu4x2MHUUwZNPB5iADDf8XHzU8QmDg/UTLcnf76VzBkQASb5FMZkwEAho7keSDUt9NTNTualtUA&#10;Eh5Bg8Ce+TgQ25gJj5amDyfOpwHv5Ezc79jpJW9PAnh/uIAeHkJ76eGTHn5cGqhvAP8AhKYP37SA&#10;CVwnGnhk1P7tDfc8v+dTB/8AqE8CACQyd9TG+QedB/IjRhuPTB8PloAJbx4z209qKHvH+b76XAP3&#10;xoAJN+Xn1NVK3jHjjBy+Yl76XATH3EE49c1McflctPDycHlKGMnx08QhNeNAEwfg7/lp6549RQ/k&#10;upDIODj6fxUATB5B9L6ie/k8tQ+p79lTLmMmDlqgoHhk7nfGnuC+obcf4fNT1zn4NRTgTLngBnT1&#10;zv8AL6qh2/Bp3P50tO5kQTkzU4IwXEzc/OkMg+BMjIgoJhB4+v8AiKGTP+IkQiZuamODpiQAyT9R&#10;MkJgJn4xpDJgsQJm4P8AzEAMkJg/E1UyQnxykSJcjJjj/wC9MkJyI4/KQAnBMH+WmSZ0idfB/wB6&#10;ZIQlzJwIARM/Q/70NcczkZ/3E8TPYx/T/bTJCEg6H1LanAZt40NJc7/Gnrg4CJkn/wAGgBEJqe4o&#10;ZM4s91PXO/H9UiZJ/saAGSdD/qpkly5/mJ64oZB9/uIAeIP8T/fEoep3/wD3p73EygBnVTMHLT1v&#10;USJb89ACJbjGmSE78YPxEtS5n6iXBwIAh8BOenrn+xpnUg4+NPDJ9X6aCgh/gZErnx/0krg4+vnG&#10;kTmA+Hy0AM6keRLjyJnjHnTw8nBwfFQTiJkzwcCZITwdNPQKGQmmgBafn/xUrZLfvpknv/7jSH7n&#10;4iAHurjTNzxpm5jH/lpefBBwIAe4/NTJLlpL3EiDHBwf7jQAzbJATzLiZHk/VSIPUyaiWpAgBEuf&#10;TTNzH/dJfJp/ES/HyIAXkQJnTuJ750yT3/NQAv4ibTmn/vvpnz44DiQAyTJYxpknQT2nB18hOYm0&#10;FBBcZMnMTNvn+MimEHqYOZ1LaZIgAaQeMeRQ+BEiD58fcQ0n7iAIZB6eNQ7n50SIP4H4ah6v/TQT&#10;kNw3wfDt9RQ9LX10St4OMH4ahk9/poAGuBiUPqokQffUOP30AQ7fjAmSZESwDUMnuaiABv8AmJcC&#10;mEH+dM6XcVAEPAmSKYT99QyIAXTyaiZ+dImTOl00ASFHt4BpDJgTw0FAym05gS+RBOKBL/LSS4EA&#10;LgS9xPW+4nvI+IgBkfMSGQaeI3wZEzb1EATLieuYFDgUyBACHzPpqZcwfwlD4M/LUzg/zEAIfggS&#10;H4E2pX+WgCGQf1cCQ09gT1vx8CAIdvwKYMeNM2+5Gnhjx/IgoEPJwKZbxpcY0reD8NTjBW+/B/uN&#10;IgxR/OkPJx9RPaiAIdvuRgUMgxok4UMg0AQ7fg/DTNvAnra+kCz5ueNLgStkTJCYPNVAD1wahkT1&#10;wnfTPHnQAzGoZM6mEGmSD7iAIqj6UaeImY1QTijSSSQBIXz8nGmfnT3zoA+lHx99TEyRAH0o9zTw&#10;JDIRLGgBkluBLjTybQAk5vChkGkMiAHhkS9+BMxp4aAFu+MaDuG6Pe+mSDxqcCtkHqKGTIjxBoa4&#10;HqIAZG4T1vvobGpgyIKB4iGzDwI8TOMChkGPvoAyucS8kCrdskC2Z5Lxx5FSZhL7KCcq2948qurN&#10;4QI8iz+PJGrS3eXm3voHhdnMBuckamEl+BB5OQdxEm80GFzg7hECB4bhMx8tWrssceeDUuIPMJWQ&#10;KAKrc1EyRvgJjgRIjPAlwIAAvCWUIdvCGUybuMZciEIAehixLeNgc4GzqZlHGsD9P/0UVksxIxeB&#10;PB/4welZ2Xx3WRJCPzr8DUw8zppSGHZ3rVy9u53KYwcZOYuIAEwrca5rzt0AYI/KWKRtCXFg8k45&#10;0HFIjv8Ak9hs82TVSZ9iyFGv1O7qT/5SeEDF6cMS685IIsM4084b6eODgQhmW0VHXDgW7YEAAyPy&#10;x+jCoaSSAEkkvzAgD9SX5gX6gBJwZMCbSQBKGPGplskCFQ+n+hWcZMY0ni08B94I9B/Gjw5pp5NO&#10;NBnGdDv6fTClsTowsTNqNulG1icB9IcRrltdHyfa4yNSj6OA9t+Qup8i4PA6tr6ie+Fczk+UIEln&#10;4fThOsxnNrVdw6rk5MeeA+fpoFUo3Bb0DnTj6aw9jWcxaejDAZEQ1XMJi49F06j05akqbqzx0NT9&#10;54rVV/OTySckY09KxkbfEgVwZjvDxrWtjdPy6ZT7c3gLlwWndV/WOUqw5p26c0zAY4ychPTR5gbA&#10;XplPPV/picDOEINzddMncjXCu0TZu9kLk7YwMg+WRELNKk+R6JFQ5Rj7iaDMrXI5IOYqhu5L6YOB&#10;RBEeM88K23Js/iT3l7qekCsG97uLOTTDFBhTrydOXPowxoQqEo8PvEumfTHBlih/8PSrBJjYr0EX&#10;/wBH0KtKY1J6YM0Ka5XsEIaWjd+4mRjwEzpN3l7509b1M6gKAa4yES1OBJwPUR4bcUFjGvoDckg3&#10;cmPuRo67JZv+BQhuBwZO4v12Qhh5FnN97i98oKo8JjURlHgInXI8C+PQtTh8KzOCDk95A3QsOZFw&#10;jxoY7gQj2alDuyfg8+dXCTuPzqlgJgyxK0M8mdMcILhvmpjVknjPeZdj741W5e3vZIFMcOHIW2CD&#10;gUZQU8mTP31cGZN5zx8aqrhumZG/suQY18moHJeao4l7kLYEcYOYjNLuW4XgMemtBkc8bWwNn+o1&#10;J/AWJ1QMbCYn3Y+S7prmNImsnb4y3+ob9PRtmbY9nUgJqjWYs5oOByCMwMiq0vnDlyNabT9L7y2x&#10;8yBI6JUZQ+8uEnnm4PQRtuAiZeEHvp4Iwcy6mfsm5bWDBPbtluI84/rUmCPTjJpj+dfBxZBuHLZs&#10;By2tYx/ng95VuYVg9MyfMzageZbR6Tt3Jh+0gzt9IhPAmZxI8d81jOPyld1tQUmVs95edcuAa1qm&#10;95fsjtr5Rxj5ZFSex92c449MLjmKySeYdmiOG/zNUfuRpyZnmLJzN6gI9CU8Dm6SPzLapI5oQxMH&#10;MgWkVBPO0iXo+P8AnQGXycevBGosnk6+4UUgFvKyRjwQHzqZK6wesCAsntxjLzUTcU+SBuczY/L6&#10;arcskRHjmzBxkWamX9QHbR1DI6sJNSbtGe5AQVvULnWe9luWDl9vMquB5RCeBAafkc2D/wCXM3Xb&#10;FD0OyqGS479x0QXL8ca0nOqHo+0nHNSDZbljD1FW6PmA2z1iYN28Mq1quKXsjfNrFuNv95GVYDL3&#10;DYLnA5ArU7qhDu8elkrrSj6kZANY3eMZbvyRrDdpkwbPHr6Bt7RBa0ye+sZZkI2IxjC+0SKyTR4S&#10;VOQRm1ICctCISllt2yY/I5oSWzHJp6q7eldSMqqkuNyARDN9JyPvxwLjl5IyRzYG7XdQuncXXVL0&#10;ONg2O/8Au9vUt/zJOTq/3CYXdMxrCXsmw92Z6kf9m8eBEqPqQj8p2Bj7vBpXB+NGKbZsplU+NtqN&#10;f5Fnu2R42YVGcLDTt8wgkhCd6st/qA2uN2kkxsxgFpl/PAsBricY3r4zbgIK2rJNCFc5HL7Pa5ip&#10;Lfdngz3j24x9RbSdsxZrrO2ZLYxkxwIzbIZuoR7lzIn28ZG/HwEX4b46maJvL3JeBFySskA8cfGt&#10;toBm2NLr0B9a7b/YVv8AsuyM2wOQcvl2lMtzWa6jKTle4RznjRiX588GnGtUeUeMLk+AFyD/AAJk&#10;lHjgHeDxqy4KSqs27ZzMQdSAizraNSXYr3EL04wkWukkeByAweAi1SrKDbTiS2Y7Q3TcX519Q+pw&#10;U2nDrKbEF6cUK6EoXaD6YR++NYa0lMDR6YLkKelsBWj3DCqJiEt01NnGZNyu4d6TSrG07pg+7c8f&#10;MGuR45USCY+kPcuo4N2Rm33yD9NaHTcbOYs94j1Ixrk5UzWLF+Hx/gdQ93XHSFL7OG01pnG84xi0&#10;iLm+tJxMWbzdoD5B6VtdWychH8hswPrZh8tcgTNtv8xO2cntm6a5HC8S266sZ8p07vsyY5d3FQSW&#10;CVbvqjcjF1OBc01HMm5nB/TAbORWSpmbwTfHDqRrEfQ8/pPDiXa8tYZXBc1btdfE5bmfNKqqG97I&#10;EikDmx4P/oqdNG4rmODgVcxjhXb6eDDzjrHKNm2aVPgnQIzai1OaTTfJ1jsaPUtLmCTXGzwMS6Nl&#10;7wTaXHvakZFymbj6aSuFv89DqMXNtVuAeoCDjIj1NjHbx37cY1nA3l557iJEng2ExAawLB1FD0X3&#10;LNRz/MO0ZW8lMylOOPjtan7C412xTD0RvtJdBSOuKLeDA2Ddbx/F4EfmFB0hO7Dm+L4ibjMW2E2y&#10;gJsxrVVrOBadnhBPA4zEwItVDhtG9xh4Fda8o9lLZscIeSssO2wLqNrVunHocj9rV3C60HNHLaYg&#10;j74yrbKwrQr/AETMbeqsaocg43AIIwLteXy+Uv2wIH9onK1FyOayXTSuwbeMhNkq/EGJyfl4A/qL&#10;K68cY3ODvrpasKP7EGdyzPcD/IsBrSm3rmwawtPGZOK3cHuhNVtmY28AwRpDRhwMgR2TdNQ2duMu&#10;dbKTkZndIbghAkV2p+oG3BHxkQeaWzExobL5eO4nuEJNmcWzEBHB01DGMgSY4ENGQdvBBxowS5AP&#10;BH1EopNCl8wG5bZNOP8AxobJ5o5YOcEenq3biAydm5bDxx6kBFZGbwZiHgj47WmpxgSmEwHGM97n&#10;eYslcTBlA5wQIlUk0sjwQLDXjglzGrEoEvLtVjPdiY4OAiz25qK1OKs3llZsKqjb6aBIekdyNzZv&#10;5FtnYe4DyWnEBNVZjS8nvDxq+W3LDJGBR91wExwzHbycd1PSfOPBGmXFsw8n4iel7clvJ9RBYkz2&#10;oG5AvTqqy8ftOBXCoCairbgeoCNWCXjzduS5gSmA8GdTHBLJMaeb+0oM0p9zUSINEnEvwExwIO8y&#10;KgBE5eBByN0SuYxqKgAWhRuZ6UbIghuZ6U5IDCSSScTksvoxKN6f6fQnYD+mFfGNJ0010LW1MG06&#10;viH0KV6IvSvuup8So/IBYlFTl9NpoptR+JJJIECSSSQAkkkkAJJJJACSSSQAkkkkAJJJJACSSSQA&#10;kkkkAJJJJAEuB4SBTQTtxAg6SB97g96Zt6Yk7BMxquJJVI7rS0wP26eJA3NngVQSxpPR/wAtdQ6w&#10;sUYFEITGh28RpQHRorUdeoItB6iPbgS5jgVcG69MCmQTL03ElymgHHEHjSG8bIbvmNM6SnpKQ9u4&#10;+NQyMxxjycaeHnGk3IOBNArZICQZI0yrhvDY3Gq5MAYCKkCEMmBWum3gwvARx8CqnAnrngQ1VhOd&#10;vN6kZNs8HATlkQ0m0hk2Jn1I1yCCdFgyxJwjwkanTCUosv0OtG+2wja+EPJIs3qzaI5mpPg9MaxM&#10;dyMaeG4IrblK7YXODxHg408Qg4xqt8a/W5MeWNZjtBYXeM21vIg5BjjGmSPCcCZuL9eGoC3dfp2H&#10;fUyA+ngSjGvl2umoESWQYCZ0nDsgXGOBFmbcaiTOWEX3Ti0u18SYTSZ4k7BnyRoU0lvp9JP/AI/S&#10;iD8ZAoboq3w4B6H2BEkFnJ3EHITBwJuB/jHnUEiFI1019oXl3k83EHjBcTs0mG8qlMY/6PSjBLl3&#10;Okap04G+Og3Q2vtQkfGtU2Z0HNqnmzFmzBcM4LpjVVpunxvCY49OBeyXqV7M21PUweoTMfanmkMn&#10;gCBbyE7Vh+DZtm+zOU7LpCBs2AIkwJquXPfxrVJHMCQDBG5PzFSZ48I5ID4hfzoxcwNgQQAuGJ+5&#10;ApycJOCS6Md5y+Fp3biD0/JxmHvMZ8hPzoC4psZrEffHy1dpfkbWYwCx9RLKCYRw2MSyEGTqESeT&#10;DcPZo+AnLVbmk4HBfgCcQ1SZeQgfvJykjcCujUMyEpqq2H5otOIfXgoNkF6xcsAfeBFuLzrldUPZ&#10;OQ8bbjIK0vWj10HDb7HyoMAPanDoX5F5C1BI3MtJgNxrF5f2lVsMyFtdQstVN1IRg53mAFyMa6ol&#10;e0yo38uO8fzXWmgt29/AuLZOMkd/wLSPtZNoGTFtBpwN+WuhdubZtX7IecDI2cnjjPn6iqrN4Rzn&#10;Nds3fzpmX7y8HuwQFJc5i6o2b7CyOaUfTtyfWH9yZeP3lE5yYyRRy6OVkM9BBYuK4Sum3M4IdsHT&#10;g6nuK4VIz3O+wse1XfaSeCDy1SZpWHZUlOzbcbjmJ11qSe4yWrLbZzuzY+QaAktwDSI3JHxq4M5e&#10;2gZa3GTlp3aUBnpCaiMN3FlzggVkeU3gJk04LSZl8jvExxntweYkpcBtjjaBNpOOVR3/AMNXB5t4&#10;bQTFi/1SbuLTGUuS97q5jmlyNyfHds9O6gLgep7g1bUkded4UltMmNQ1P2lHpxvOWMa7AqScTGnm&#10;W8mPk6g+D3V5R0XXHZo9HjW5VJ6xDmfDAGZMcgxW/nQ61XT1/CWpSegVH1o2nYwQNtO3zBlWwN5o&#10;NmywR6dxebNJ7YNwlIOymNuPeuYXjWtTzaZPnLIAWz4pDE5hO4rXJVVYE1ClHTk4qyUsM5jlJbUN&#10;nVjbnRgKO5y9Jeb+0CuHsqsXprvGr1ONDab9YSdNskBy4ycwngQmEpoJqaekDytGTBzrA3gxNX6C&#10;4h2+bXHLx6dsHTdELaH8ipM828OWd+Bse5cFaIQnOjWD03MCRzrf5kArjyxkUVNrhB0hsroufS0h&#10;44GOdwK7vJBcCrdeDlwZjZbakfUITrxrurZ3vM4kII3ILdxcH7ZJW5Z1W+DBaHc/cWK78VWwi82s&#10;ZlcwbBICBye3ANaRUlJvZ8yA8gtECNr0lzHNHBGZAYNRXyX1pMY5KdhAfdw/7xYU+bCsVYsupS0z&#10;dxKyhIeCC0S2lu5FfHEn3kYIAnt3OYg5HDkw+RcgGqApIcnGO5jcnKP6asjOaWb8AXxcBFVRkJGQ&#10;HTTIyYCZ+PzE24UXxm4ZOXuBzwLZhkbQDwNmIuVqEXK5CEuZFahzh7HKd2gPncFtqKbCsNGFNqNm&#10;Z7N+2Gz4zY4t6JpDt9z5lm9L7H6jgmx2xgZxlFcJ4Mau2zOeTGjHJ44ACcXBWiD8aJVBtMmMyc44&#10;PZ4LuoMXgUKITVN/Ee6Wu+obZVmyeUyGj9HUmZCi1CrB5pT5IGx8Z/hcpXCrNsjKZSmVBjfe2jFq&#10;D7mRYnWG0RzB7MHTX3om3CXbRVZpK3MZAGjPcV8p+R7m2PGb6vvwJmm5puch7SjBcjJy/nVDeVZM&#10;XJDwQH5isp8si7RsDeeYG2APGqrPG7mZOQaCp7OqLI8lrm9RbA3IOOQ7/vwr13lk7iOiqC4h/aRt&#10;Km1mAGf99ZvMHDly9xm4CdP3EzMKgJGTHfUxnJyPNExxDuatxfXoEXGY1QzZMGx9AXKXKIyEcvV1&#10;1Ukr3y+2g1IOWNYO4ohyze4IEmE6rxWR+cEpWQkqGeAymdqbyTB37Womagp9yzbY40BpN5ge5012&#10;6kthO3itkGPebxuBfs0n5XJAQQaYR8tbjs/2PvazqPdoNMN3U9xbNtw2HyWm5SxMz0zXd2INKbk0&#10;qahf5j50TarPlMNpuTvZ2Ni2ZguR9RdFS/1T5jG2AaB8K9auWyrq71Z6DkoaPY42OsTUIQnfXUX2&#10;TbNm2T2dc9msm22tfunXI5ft7h5jy/Y3WEkbfccgy6hEHb7N5s/cncmAXBdFbtd9egVcM20tZHmr&#10;x8UjJvqk1VyXQe1ibRuZ5NYwXJePUGO1+VRaZOXJUWpwsVTdwodSer/OnN9y5tMwj6Ze5AsTJR+M&#10;hwh9ojGW3pqZVFWVpU708cZ3RIHBeX3F1FsDpt62c4HILm7i5fvxrTTatPfMtyVNbtlJ2byup5UQ&#10;7lh2g3MPS9mFjwLrSR7WKjjGBhAxKS5zHJRca0K3NmAz2eTzSEXnjtI2sTqdzo4ZPdHBd07Sy3Yx&#10;WSb9oLkcwS4W3edObdNrk6ZsgSpnabxuNJM7J9n7aDcTG9oe+Z4FSdneytz/APJWdnKQ3mE7i6Qk&#10;dcSWSDBHGcQ4LXV/wp+Mwql7awm5NsncYa1K6bwDwQakY9UnuKn1pPBth4ILQ7mksTqz1iOe2YaY&#10;fhcayt5tMxk3w3tEZCroPVhjGhOHA95x37fxEYG3kshZdpPHwh2xLnuYbdJAEh95BvEfTtl76wcn&#10;2jrZ71RtSF/YQ5NfcJ7iyV5tQqOs3p4GF0bIfLGmaH2FzqoSXpkfc2Q+Z4105s32NjkjIEZmIiG5&#10;uqtmGNszZYDPrlzmeBFzW9sS7dOY2/q/0XA5wRgL+rnWqfYelGDIFmRtSQXepn/aWkSskpC56TiN&#10;GPs/2xMcEftGlyxdCBJ9WfUDtGeysYzZ20jajCPlktLSJe3lLZsB+YDUlzzBLSJfSbkNhsa1Zu3N&#10;MWRAZxS453Njv4AW2Q9K53PqI9SxG9yOI9ZuKTVFHyWcMjxwUqL6gxZFVpXsnksbY8bwDWz5d1Ha&#10;42sSGSNnzMJykj5Wn4FzTK60lzxyeNzwEL+RPTyyrtgmadIONhez6ZNgQBlQhmu8xZvXnqftpk4B&#10;BLdO51O4ukKXqiQvGR449MIxCtkF31Q5htwGzmOBnKhafLIQWNI9S1N25HogmFvFPZ+q/LqVbMY4&#10;AXHrcWoTuRxqJJp7Mp1MnslmunA4FbJb8C3cm2SXbkxDMrreO1dJbzqty+k2RmwHkqPku3bn8y4X&#10;P8tWavZx7h6Phc02Nt/L8xyFTVH07T1QzV9MfZ2bcttvczxx+8rDWm3Cggy58zYb04dOOZbyLcqs&#10;peXRsnzx+AQ4CCuk8eBeS8wpuYv5s+ctgFwXVzmC5cVPnufMfx+mnTwOhyWf6GLQuPwe+aRJ6TJU&#10;708bk4m4fyQI9/w7lLOYgbMzieR9QncAsflbOo4yYIAFwLuqk6XkMkZYJwARDE6g16vSqN25HpHn&#10;zk9aYzMPbLDNmC5B5YlMcN9wsBcntxj5i2yX0WR+5PBJD22X/M/2nGqTXGxOfBGfAAuoXqo9ZJIn&#10;YxyzH5ptcsi3OWg5nMIVAXEnI/1o7pIPqq+U/sTHG9wGOLH1B+BadVlDjkjZi2gujudNaaZqvLMt&#10;yWmGyMeByDwD8pXBm3JPpiDedMN3UIjxKfKzHgjBbRKYTCXdigYNj613TGLuK28iCVSU/KWe49mv&#10;rjInm8eNPPJONmMGPjcFtDH386yt5vIXOPvqZ2o9gsOXJykju6aEpHppPUTZnT8hklOA7NAIjpwL&#10;2m6LPAuRdtA5cze7mw047pbhLS3jZHMJtBR81eRgtmcezNrqx8lNy549xv54Ibry7qy3I3tse5Kv&#10;LMHqyoHrNlKoINNqPUGS0jFN1oOSUwCCB9bdPHXMUPbBMJT2c+YMH28aov2IFy6R4O5z7ij62ocl&#10;28erkn9ZBlBLmLB4x1+XcEj20x4Rg23+/vEZNQdteabOpHNvB5grdxbMPagRnLjs3PtEY+pdTdpq&#10;i1zjmPaJNHL+bXoOMnM+dVVu43MmOPg8tWohCGmOPl29W4s3cZ3J44+C6o07ZmXndWxMbKfTYD+a&#10;6bIZRWx/IvRSePJdULY4WFqyNePNP1ZMTWGwT2w8oY10tRe1xzT1hg54yCW05FqjTTSdIS+nybye&#10;CM+QnLtKqzii2TYZwwc4nMJ4FcGdQS6BleCe4ZwXl+QgJJw2cucEB7kY9X9tZQOSPPBkgbWQ3SWx&#10;C1FW6gHMXJD6BW4emO0tC3xzBLrMenGQvS8CshHjaBsCAxxDgJ5qvoIrjE+1CNm2CD+x9T30BcVg&#10;OduQNggtwf4/FEtgqBu27OO5vicNeVbGslZydkzvmeHE3jceZxr6ABmkrI5vhDaJGMvMEkOVk3Ji&#10;GDTt6n7atU0qCS097NfzkFdWYuNsjKWjBAEHxLnGvm72ygtTim3sftMen1bfGqeStBtpidhBx2rq&#10;p9WbXHNsAQg1ngtQiytxOBwD3mM9uPlXE5KfqE7nGqDmGAvtL4WAnlK4fahkb7scWMfUXH7ysLJO&#10;fkupSOvBwEPA56hU+m0Qlx0tMK0mL9kdm5fXIBrK5hMB3MFjlp77aSmZOdHTRIjiXGbHNHxpHaHu&#10;MN2kTwjzcQxnuRjQ2n5g2gzxqHVA8cxx9xQxy/Tz9RfPJIwDVk0G5IfAmaXZ6iDzBvqLor1e6HlM&#10;7n4IJke21Hqk0u4lU/TPid1p6NernR/Y9D9qhAK841bheNXal9pkxZkmpnjETgJLpbn+FbkOn5dM&#10;mzGVS3/5HsxaYx99Z6Ok2TyozwRscg9W2ok7TTod5QB3eY1tTj6cB04P+SFwJmi9kZIydtzViWy3&#10;LpjJ/vhXS2zeTklTLAYAm4SFuDt+NQ9oFcEbOdzsW2pBIckQjdcc3y+RvX82381qyMtodsSMbQNn&#10;/bxGLaPj1dRXamx+zXo9ODpqY4GSOYsYOXcXJO7x3aE7VZg8jo9tKmx2z8G8GHdGMfud0i839qGz&#10;NzJKwvdEhboyL2enFNjC5O/j1NK0uJ9pEvbTVtrc67p6S38ZNql9R/yOEyeMbaZWPag2mUpAYxyt&#10;+z9PSyX10JQY3Mqoea1C8PcNMPu38q4bZ0HMZxMQS2/zHWmNd7bU93lrKVSFmC42k4hXPnWZ+0zM&#10;q6Wv851vJkKy+R+U5YcU+4tng+LqXFjFcTdyaYnCHgGK2tKHNZiaYvsHHy7hO4JUdw8ZGcns6lvl&#10;/HXEcqoaqVpZr4m1mamq2ykjldknv2uWpjO6zmIHLYGfy1dpfRc6nD0EDMG8OSeV3F1FS/qnk504&#10;fbvc6bZdg7mCJjW7hyTnAem9sjZnLpUzCxuGu+0rYJHQ8umTntucPikt6mnwJN/V3o9syshAXU6h&#10;eNAaw2dzbsnc5bNSjgGLTH/qQnnTHt/pHPudZ3Dj/aBPGU1n08eB4N601VZ4NsZtjDaT1cbO5tTD&#10;Y8ZvN5iyVnOCPPZoPpaq6eE6LJVZHeZdwScZ85vpJ4lNkC23lzdwEKiUnHJZVNv61PvEA+mPxqZV&#10;FWb4RiEIMg9X86S7q19saVucEsjBAFMydnjcgjSbt7xD3upzFfNl8rcuZ1gg4G+qRI7Si7GJtbWw&#10;1Qkj7E9jv24ycwi6EmmxclVNpHe9ja3RaiwesHBDTEEEHOui/PHGvSYcrcwU7KozHubvbuLzjM5N&#10;ylR2fMexQsYpinr+UwiZ+q5TF1iFscow3R3PfW+/ZRlJGQGzMAhwfTRKXvBmJgv5/LVpng/6qfYO&#10;Mi8sdOltb4MkekdAnGRY3bQcyPKT7Sc7+5PcCPSbDL/eLH55Rb3fcATl5S6imjOdORgC204B+ULG&#10;q3UDhlJHu4OTivEFcXSwsm2rbI5uMSeUu38445zucGpG35hPfXPO8DuYO4u2dqGwhyZw+eBPcuFu&#10;D1FyUSk3LB7gcgt217Lypk4bYnCtUj4dDxDPwnKlbkcmSdvj4F1Rsj/qQh5k5Pb0uX31ksvpcoSM&#10;cYPvGqtymGyuYwMt5j53NIP3F+HZOKpu5I+IIWMd3APWDgkymwHnMjIW6P3FMqh5u0pznyOC8xad&#10;sX2PzarR4w6gRl1HJe4l61lJjk8ppxm204LpdRW+uYimx45b6sdU+QcQ1o4l0BPY9SBVWl3F6bMY&#10;DcF3UXYOy/1f2TyXdqzW7gJ92bd9Qqs2ZyFmQEbb2e31FG7nOLb0/v8A9wI5fl/Z5Bue2vaHJZPL&#10;gM2xxcoVsYl5y7Q6pc1JMQR/hrrSrHNMv2QGdi4cYrdxUOiPV8ezl6eNtqRt7ZSD9xY/KToatxiN&#10;eDU6DP8AVt7fwH5srpchqcmsZj27eqhtJ+sBUckJuAX1yD4mfAtyqCh6jDLjsIGO7hJzLS5v/wCG&#10;7lg9vRsS/DXV5PpGqfZumNCycuM2Obl2eSqpK+eQPhN3TcV22PJfWS0Xsjm07GeZGBcuaQ/Gnm8r&#10;e28EF3Bd1Fp0n2sTalSHZmtWW/7izMN1bL19R/aabqmuM9qBxVbMYJVfKSAfLGs3qSqJtAyPLXJ+&#10;Z01fKo20EmWQOncLqE76x880bOXII4+muglvazuETkN/7gESeXuXL0AYAFJGTprqGg6bmzNyBsZi&#10;UcF3Uui7ixNvOOzXu+NtM3TJ4FMmm0So5kTBG+LjUU1DZqqx+MhKjbh6QSuuHLZlzxD/AOxc01ZW&#10;jmvJ/vL8/sQ9IY1nsrpOYvNxjgqMQw2rpCFLwLQnBKUbaLAFy2K1c8caixnJiozbDTzPMDZKunOh&#10;NhfYshlz4xro43CmTSXjn02vQHuQEL+4sBldWEgIBtYz9Nb9Sbjc7Ed8Q416D0SvLOL7psBKLwNs&#10;ek3AMXMWY7N9h7msJ92xAARGV3T3kXH7yZnFefadk+lsD63b1CE8/wCGuzNl9YCYDlTALEWC1qLF&#10;6K1oOTtEyabJ2zltu0cjYOICaXKXFu0D1W5SwZHjCC46H5S9SiThtaOblhH1Cl4FwHtc2qEmrk8E&#10;qB7E36g+vGsTJwq+3IIsXCtbuHmPWGzsjNyeCO1gH1EY2Zjc097fGfRu2yfIj1cTwkAz3mJdPpqH&#10;I3m8y4EBgW7nLH765ma5rE7nwHo/L6Uxm2L+I6cf7ROypVjZ6kbj7sPuKlSTZg9nYzvJk+uTBx8X&#10;gQBvLxs7EEZxOI263hwQYRgjDprjERFaaeCz0F32nuf8Thzahsfm0qc4IwFcQWuYsMp9wRsQ8EYP&#10;hL0s2kbWJdJ5AczwG8OiaQ/fjXl3NJ5vM2xwacF1em8s6uq3DyvPwuhl7Z3hszebzJWLNzwN3Svl&#10;cbCxuWT6asz3DdO338awGaTQkn2fMXMGmZ46Qel9uFVs2wDBfFwdPwJDsY1rbFv9H3zTuiVVsN42&#10;R7P+zXM1jmWnGMSMTCi3McufPw2sDcWnc8CZp+pJ9VVi9aHGTVJaFxwIDtYrQdN0wdnA+1idPuYF&#10;0KbVK/UefZNKrds4nrCqCPCH/SVP7YGHg/EVbmkwxkxplmTGtpJz94Smk0cv+NByeCBWqaSPcBAN&#10;H1OWqe4IO5gVB+jVNmeyuY1hMQM2ALkZP3FsG0z1X59SUu3xyC5B5glZPV72wS6hpS+c/wBtcaQ+&#10;BPbUPWYmNSSk8tDwE5hFPNxkvuX+6TuhN7nUHMcjoMkyGeODUtqqzD2Mhwq4SurHMt4FQ5g43kh4&#10;40mltpQQ94GEaZb588aZJnRJmMacTiGzHHnRKX5CY4Eht7KeZuMGTzFF3SgvkjqByEmAPU0ldibP&#10;3M4I+jbf2cV0g1nsrZjMPHf5ZV1FTdJvXjJjAF8UZnAtQYlE9ClKsWMOP5gzLATBAg5GeAefTXpZ&#10;Sfqv7/TB52Z9u9u6W2UXgXENYSdtAXA2PvGlzEJm+WJS+0xkhNTAplvH8hEnDPAohHeDItIcESD7&#10;kH6iW7jCh18kHEpbwgzExwL8FBUJj6bJDwIYNGZ+2tOfqKbL6bePh44AZFrWL4Faa66kL+6VopCR&#10;pN2xFfJjR5GHO00zL5eO3nMkeslV+4N6JpWmyMkaY86sg6XIaxBBqRk6a2Kpdlf2fp1jG5++PNQY&#10;/BAsyXmIq2I9vt4tfDwHpxjWHM7gaiLR/Ts7mph47GRZ47ZFbca0ocxTPYt4lyWr7g8O3BnQp29u&#10;cKjnKQqJthgiHhiV2m37SJW6GGcgcuWeOAONans7oArx8xaRgzuDDGiVH76zlWMOpbLyyLtj1V5G&#10;9n06394C3A3FprieYM3rGiyNTtMLheplx1mys9m8qlsufBjY3IHArdv5FlMgaboPcWIcEA+oRdYb&#10;RB7myPBBqXNIay2VSMcvZ8j8Qi/mHK5vXw14We3x108OA90h4VV22VpnLxmegDGa5bWn1fLG80lW&#10;4l4Ccz9hUmSffDOO/wAtXZu/uOORbgXIZJzdHx26a6+Kfb/8ToYSVUvX+Y8u/WAPeqt7By4B2xjX&#10;P9wnAt72+ux/bOaQQeaufnBMBMnUX9lco6eGLx/s8NjgP5d5l/HyP7wlL55ZbHgVccFvEQYhCXE/&#10;v9pdhog5kdcEwKzUnK+1HuC/bg6hCKm7xjU+WTGBuJ5B3yL9MTrVr/Man+oXSoCSVt9zuk+ohMVf&#10;Tb0j9AN4Lgg6appLkahjGviYSvDc94f6zatu37hfXFeTVy3sxvi4FBaPCd9Q2bcaskvk5HJMAUh+&#10;qV/wB2Tlye4LUjTwxkjXbGx/1P5tVrK8Z8JvB07i6WJ6o9OUwyPBNfaDE+7OR8C5x3MCl7a/eMxN&#10;rG1rjnj1NBl4F03sTkcpNJXxnNq8PUWtbTKLouWuQNgsc9rzVxmSoCSoh8HUW3Cf1qvf90tpq7gS&#10;qSaDjcnwcaz1xNMA8aBvpuQhcaBEJHFxeldBSROeXMk8KYYIL+QaGvLZlXvTCnRG9MKKROrrBlJJ&#10;JOECSSSQAkkkkAJJJOt4MZEAWOXjVwbqty8atTfIgB6BPW08pgxoATcamDIm1821QAS7RTJHGNQx&#10;j1E8MaAFqJnd0YG3X0gAWMeAaVsfcUyNQ0AM20reBPJtTgR4+WgL1GCIaQeNAFVI3UMhLKsjgaqs&#10;xU4CJME9vCquNPbwvvgUFqbkVkbjVDl7hXyXuMaUMDzduiQ2/fTLMiMDQUDI8iJN08NuSNPbnqJh&#10;OPDcdxTOD51Dt4M6mEH4EAPDInrg/wBhDbieueDpqgWEuPjTPHwdRM7x3EiEQA8l76ZuYEh3EAPa&#10;aZuYEhkH3EiEQAhjTwyD40yQieHbg40ATCZPiRpQJEIRMj/u0APJW/zjSxpkhNPGgB633O4nrmOx&#10;40zcxpIAeucjm4Eh+ODgTMCXU8tAEz5EvcTPvpcCAPpfNxLqpdPOgBdTApgyDUVOakGRAEzjSJb4&#10;4E908ECZt4/kQAyTxx9NIY8fyJDtpn3EAEh8vGpnH/01DHnJg791PDJ4D/UQAS0lDHnyRp4fggSQ&#10;A8POTHYSt40zAnuPIgBDz50hpkg/yJ7p5P4SAJlzANEhjQ24T6ae6aAJnB/vjTNsdvIpgxk4EiD8&#10;anAVzHYUzqZwW4FDHc0MaeHzOrgQMJlssHycxIhNRM3MZEiOB8EB0APcnP8AxE9b8HU5aG3MHHxq&#10;YPJwIEvHuNPDH/8ACKGPlfU6imcH+YqBIhjxp4fjTPHngT3AgB64SP8AEUy4T9vpoeiDfIgAwPIT&#10;niT3T5GRQ2+exBBaJAnuOxjQASHnGD6X7ie8/GmRj7/MSGTU6qAJgyYM/M1VMuciBDYFMHcjyIAm&#10;cA/cTxMn+YmRjJAPHBxp634EAMkJgyKYMePoZPicah6kGRIdu5yM6AJgyJ5vb7mpb8rvqGO1BkTw&#10;yYxdVABJuTU/CRhv4O+g9zTOiQ7cbnOgAlvGCx4xpbxgyeX00zwDyXcCe1OCDTVBOTPfUwjj4/MQ&#10;3T7/AAJ62SP/ADEAPXMfAplwqhkcY+P/AEY0tO2eCDpoKB4eTJ5aeHkTJCFj47X4qeuYBqcCY3Jj&#10;4NPV/wBwp4duP/4VQx5Mn4aeHzVQTiHy/wC7UxQx5MmrjT2p/F01OUExuTv99Lpnj0sHMUO5p/5i&#10;eJrEx2LkfUQA9cJwdzppC/3aUMnvp7T4OWgCZGoZCeNImf4kf7iZJ4IOogBkhO5fUMhMeS/bTxP3&#10;CJnGgBkhO5+KmbngB+IkQmMfuKGO3GpwHic3PxpklzX+qmSe4mbnfguqgB4hPB9JDSW4OPUg8v30&#10;849zUjUMluDzVOAiXO4objOQHUSITB18/USIQf7CAGSf/Bpknuaie4/kImXBMeeA6AIfTyH/ABEi&#10;E/6SeJkJg76ZuY/nQA1q/tpgmfjSIQcFhLqe+gBnjHn04EyMmNL/AHppcfmoAXGPPaSt6eDlpkZO&#10;+kgBEyZ76WncydNInQ8aZt+BBQMk8CZ0+4nnFyDJ/EEobjlIAVzwAT1zwJn34+okTl4++RBOPaUY&#10;0zvHcSuanILjS1EAM+f4Ev8AopEz30yT9zm20FAh5+BLqJnSS6XloJx7GmbmD4dxImfIlc/OgBkg&#10;/wA6XnxpE5nvpnS8j6iAENM3MGTzFMwfHUO5gJ9RACSJ44E8PwJkjgvH3/ioAXTwf7gTI/fSJn/S&#10;TI86AHiZ+O7+GmePPy09wWI9LUStoAhkHj/DTOnbTxLcfxFDti+L9RBQM271jxqHbx/3qmOBjjyK&#10;G48caABunAMCZt9yPTTxEyMmpjQTjLgnjUMnvqYQZI8nc6iZ4/iIAG2yKHc5CJE8aGk5XuIAZJ4E&#10;rmPOkTJfx8aZt4xoAZIPAoeDuIooNzwdNUADcCXBkTwugnsCABoxkj4Eypnvpm3jydxBQM/yJ4eR&#10;M4E9cQAraVtK3309bJGgnGbaRB9zlp75EhkwcCAEQffTwx9zzEv8xMD/AMpAH7xkSSS00ASF8t8m&#10;RM9TBHxpKgCYnh51D408O330ATBt8CeHk+ImRk8fTT3/AFkAK5jJ/dr6Uf3095/+8CnAeuDj4Eh5&#10;+BPD9/qJcCnKCYPwR8aZIPBng81K5g4ONMjJjQMJg7ev/EUNwPvxpEJ40iZCYO58RADPTAmSD/iL&#10;6XyMfgQAyT6CZIPUwJ6BPDGgCKo5PoIlbUMhMHyeWgWQyJEyfDjSt2eNK2qAGcChkGpmoniIAG/O&#10;mdJPEGmbn5FQTjKet/nTPyJQIAeGPwJcBPcS/nTyAEl00lIQBB4CJn51MwKHGgBng4ErfcS+RPIA&#10;Z40iDwJ4mRNoAj40h+NSEkAOQJXPGkQeNM21OUDMaGkGjFtDUAByDUP3EYINDSIJwlBy0iZ1DG4w&#10;J64goGeAiZeM7w0STzciAMam8nJBwKuAJHARbg4GMyoc4keAmOBBODXGjnTJM6ecXLedMt2+POpw&#10;DzOYECPBfUx5UhI1Dby+8M/jGqe8HgIv0goDxJoSNB3cwJGoqjxpwDaSSdgB/SgnCXoYXR44E1FL&#10;S+hEGZMCJXMY0jx1ADjyKYMg0iN0zbXwoJjdupnZd5B7imN3iAA7yXkCRNQen2fCr2O28yRoO4Z2&#10;SL74k5UcORfOBWRwzxjyIaNvg40eI+giQAUvc0SG3T27o8T6Vw8CiKxOG6CGDgX3TU+DCSSScIEj&#10;jNwh0GYadGNI1KAwQY486hkZjjUMhCQJXCQJ5Ofu4elMEbkgUzeCJ4jjxoKARxI9Jx4CZ0IdD9EH&#10;pyp1m8IFKcrxUfEd02WRuNSyr43mD2WuQPA6cbfV01icrnHf761pm8bTJtg76xHoOgS49Dtm+2SS&#10;1U2A2fnE3mA/2IDqZVFJtpkV8FyARGpP3PlXmn7Szyd8a06l9tlRyHkvrkHlkzrL9WKZ2zU0dYrc&#10;KHtQoBzTcxOE3B0yLK3A8a2zaRtEc1bYM54xrGepgWpTUZb07wHJLBxoeSTQf/LVuI3wJ4bfxp+k&#10;jXQioK4zkYzZO+ok3psrRHfQXBwIwOcDIOyZSNdJU3TX7+H+RppQlu38xQ5K3x5ERmA7JMCkclwH&#10;AiE8b3iZFbwNs1MtyagCQiRHGNTJfL7wzweWmbeAa/YoH+khFdaPm7ZsX2kFyAnMVCJkIj9NtxuX&#10;OCM9u4pnq01VqUEOeW4yZOBBreAaMThmRsTAgJHCrT9xOE2BBwJ5+3FGTIgwyd9H2duMaU7xXr4g&#10;VVwPAiQHffSdgQeD04VZ7G6CO0aOzcD7iuDOaDctsEayBg/7iLwOO+vlJ8DxCIC4GSAmOBPXO/Ap&#10;hB4xqcoNgZ1AyeSkGhrdRUmYMyGJjVMkxyN3FnuEV/cjI2yRrCkcNLdOD+f3Fmm6XakJWMPGDpLc&#10;qPJuDljj4BlujIsTpepR7tZj5w+WtUkcwJyTcBOX4FAqE3x1YwehBv1QEksbk9m1gccz3FidSD3B&#10;tvLY/VtJmYTQkDb2bUt8y2qTNLhh6J7lxaaISQ7RcKHqjA5PGbkkWhTCeNjPchxEjtWrfjXNNLvM&#10;ZN2j/DV2eU3eHjCcu9DLqDtIqSPvLtMLja/5JP8Af7Kzckw9myK7U3vMd/BqaWoNQ55S7YzY7kPB&#10;0/nUVNQ64z1uQcZDx8yBXzssgR3oOAieeUWRsyA5DxkFy++nqbGTdsEd2za/JGsWamwcgGzS3AQG&#10;AGS0pmzen2xp1n4LSeeDG21rGfyy8CPSt4ygHjbaaOid2weGKkmBIBngMC5b8oXcQ2m/WMeydyCM&#10;LEWMfLT0wqTTPe1OnbWDzyV2SHs9PVGugSlIm5qzfnm1htUJHzmcWibxzLWRc6zSaMnMxwQakaDy&#10;8bl4TJqeYs9qjeWD08EfGrUIUIdNtNUmjwjbJ3092g9jGxx8HTWMt6kcmJn41s1Pk3wYAx8m7+RP&#10;7Qm41qn6ocuSYzMbhm5boyLsarJxLplIQTJgC5GQQh2xf4lyiSRuWDZi5bcY+YrI3cNoBg3Y+7mJ&#10;q83IsXRNjbDUS+sPMydlX3LMFuDqDWb1YNk8bAeQHLeu2iIDNNoExjengMcow8r5ENpdxjnVkx8h&#10;BK2ioHOKrXkvJKh44DiJATy1gLicOY7+BdIVxT42Y70GoHVXOB/QMJE/R3+RiOPxm3Ip0wcaYdFS&#10;7+OzgSGMcd9S6a+m0WMyuelbcHAulaHmj2cNjhDzubb7i5XG31MC3LZXPHMnLegBn5aY/WvtlhsE&#10;0GJsPHBzhi1BqqzB5ZHeg/EtK4PCDnY734Sz2oJeRhyT5CIGEyTuBvBnDHx8waemFQDgIeA2oqfL&#10;3m4EBHGnm7cZpjej5JEANN5QzePQOY+ppkIhG0TZx2K8A5DySK3TSXuWd9tB01a/RWEhnEl3CYm3&#10;d15ncXN5DimRpejl+OvB93FobeNSliq2fGVb00mN/TO8h5w+YslpSYdmvc/BdXROyR4Mm/S2M/M0&#10;1mNSUIWWzF8HvjWbEkaeMqO37jTo/DsWdkU0QbmXsow6gUXqDYXKqp47oHgxLONgE032THbwH1gd&#10;NdZSsffCfP8A414BzFNl4fISNI76uPg1+89hxaIuSiR7DzI2m0HNZI93CM9y31FgRKCdFjxWV6Yb&#10;UGbI0xPA50zE1BkWGOJXjGeOPjtdJe7cnczy5MBDPD3tTyzmbl9S5VfynO1L022ZucD9jcgS2gbL&#10;BtB78z1ALa3Erxjx9z/Whrxy5bS47PmQE0xrptJ0tTbDnvViaq2HLLP0XSBggV0IQkA8BuBaHQ9N&#10;so5jgMDqojtgpcktJgbchxqjV2s3RrtF6aCUI2TFJY3I5cYIEXcSskGfmeYNAx9oMHDKOPgWmEl5&#10;DWDB1FbxaeAh5d6I2ZyV+PG8fW7gumtTpPYnqZJ5k/8ALIPR7zA2YwWLcd0qhzCk3MAjv5a+LjGX&#10;UGNZCXN+uWoSoh7UNlc+YOT4/bAj6nuLnuV0X2qWyHTjXbDNxNt2AaB8X+dZA8puYyqfAeG1AvC6&#10;ZBeNPdk9rv8Avg+EYPK5W5lU13ZyC3GulZPMLwwY+BPbZKH3xkCcM+cPmrPqXnmMeNc1k3dUmPJ0&#10;LYSemdWdKy+VuXI8EHB5az6eM8ExDHGxuW/KV7k5HMAzuYAFwdO0sy217Q92lwIGB7cZLonH7C52&#10;Cp011azp3VLTYw512gOGxpieNtwXVSHDccFiODqJ5m43wZ44+NLS769hhp6ZVZ5Lkn2tewXGnhs3&#10;JuACTcY4FapO4HwLUMoAtxuQkVqbzTHYxoPMHmp76GjeYEUlFxpE4mmMeQ+RDZXMHLnJf/EVP7Qx&#10;olJxkDnU4XCnhMeSPjWbuB41pE8eb4XHHxqn29TBGqAA4x4BYI1ZJeMZh4I1De20ep9neHk41C8C&#10;1UOQcF8MfArs8cNoGx4DA1umRVWRyvvoxNCDM2wcy2kpKBS95jHg+EjA3A4B4IONU+TjJA599XBx&#10;n4wIcMSZvVDe8O931QxuCRrTpg3s38fTWbkHqKgS8MXMY86MSMaGt2+mpjN4OC/BGmCSHMB6p4IF&#10;VZg3JbzqyTQnfgTxJgycymzHxjQRmbt/Ant3St4E9vmAaoArbzIhXoRt5nGgnoTkgfinQ4PSoK/Y&#10;IvTCnHxLfQHvS3i9H/0Uwpe8KIgH1eWJJJJAgSSSSAEkkkgBJJJIASSSSAEkkkgBJJJIASSSSAEk&#10;kkgBJJJIASSSSAEkkkgBJJJIASSSSAEkkkgBJJJIASSSSAH4XEcKk74h6SXqrx/gOvLQNxjTNxV+&#10;GOKD0oqA+JTtSWpdYS7nj4Er44xpOM+dDYEFJ9RxjhUe4mzJnCnaaGe54QGNTBtyKID04VaW+dJc&#10;UA2BuSBIbfxq2KDp8EanKAORuSDOhxDq02yQIDG0xr7oA0CPHkSJk4EvS0JAncCNQBtxEm4ydxDR&#10;jVkZuMCHE483cWckaJdoY8kaGvLZhpmX27eBKAMDHjzwKa4ld4Z0GbkIEiuzd5vI1PTqUGSuJYSA&#10;iTdvjVwmA8BM6ht5fqY4E+8nKsCC0RHxExkzr5cDGmcGols4rCvwO8KDo97OHsqZttQxC2rfzr34&#10;pOm21MSCVSqM9zcxW/215d+qG3ZGrRiY39nLpr1WITGQ8ZvNL+2uqyaa4kdZRN2lR1/mMrmhBhnX&#10;09VXAhMYwbtp3FT3kn7bnR3MYLYbVoY0eeDettENrAsYzAkOX2WWNQ7ZIx5FDHOLwwQRgRK45cjw&#10;QAtoAAt5WK5n6ahzC3cPHGfOTSGpkwcbg2Pr5yIaNmO4DGkOKDj/ANaCRkmU+pyODgtWhj7mRcQ7&#10;WKfFKmwNC49JzCeBdOetxtIZPJiDs19kl+l88a4tJUhKqegg5f8AjWXChNqsIEpANNyMjzOY9uBa&#10;ENmOPIEGQemrJNKTJIWwIHJxXiCu2xdxWSh5XKYG2+PD242/L+dWucXmwbN5PJablR7zG49eWrd0&#10;S2yeVhIab9vf+zxt2umMa8zZxtMnwZ0+eb8XeuVc8CpNQVJNp8TG8fFcQD81ROxiWn5uUapVFeNp&#10;q9PZPbjeFuEVVnkrxjBr/wDsWesx4M8GpAtIcOCRjvauPlLUp+mJALOVjjcnjjBojVk3MbYe8mBn&#10;Jy/cTLxuNsPBft9W2hv2gbQEx8w3TXwoDDeXuTDO5j6n76AtyYL+PgH5SecVIS2DB1Ooq2R5u2sb&#10;T6iWAzNCOY8/Ltqq7mSPJ5iJTjaAM392qS3qQlzH301JOa1J5eQPBxrSNm8nl0+e7g5Pbg1bhFic&#10;vqARiYzakCmSeqCM3u8h4xpzk2jkGtVRKxyclltdwN+YQq0iV7SBhlwGbMBcZOp765jnlWPZqTWP&#10;zC3UB7cI20QnR5VbAvL5WE8bRzHzI7qMSuXkg4wZyLK24yRl99bAzmmBtZsZ7XMSD9AFw31Mf4Qx&#10;rpCk9n5HjmVQWC3rSweTjJMiA/s4bttejWy+eSFgPdg+0GGLUIvtPmH5dcWraBPCUxTG7Nj2zWra&#10;4PrhnZ7Kjjukjtcz51uVUN51XNTnDBdGEZVnu2ylySRyxYXxYOm2Fx/iLLu3iJBg4x6mNWqn2422&#10;cwEyOX3sljlpOBkt4IPNV5pkyeTQbnkgtwD6f+JVV4QjnJBwJOBuYCY+4jDcY7fv/voAZnG7Mxg3&#10;Y+ta1FVbcxgsRuepy1cHDfdrHg/xp5u8GZtjN01P2j73ShuHhYCeYkTeQjvcyPmJ5vL95e4FfKkl&#10;e4SnPavWv51QfC1U+4G5lIIzdTUITvo84lbIwwQNj3I7RUB2Z02OoWzFhGe3APU/Y7y1TaJWkppI&#10;Z2EnYivWrVxQOT9Me53lnLryTvTOT4+NTG8rEGwGMFyMgtQitUrlZXJN/ef2jpobOJhLmZLKLgSP&#10;TSYNreC/y0SovZPNqqI+jYWm4W4rhCE4/wBlZW8cdxsAo7ivn/EBzIbAWYCt9IRfnjTqWs7YhxVZ&#10;pS72nnON4Dl8sf8AiSZuCGl14z78NDZ5VExnzk7x4fOs9eM3tvHGAuBXbvmCU7RqknI2eE6WmK7q&#10;qyEeWeD8TwLE5G8wEzq4TCYPXhDuYz5/98KHIP0XZnbgJjg47vURKe0/vLa8bju3SKt0/NLPQuRr&#10;WmZCThsdtADI39pIQnjWW5I3umGzCRjftt2CuaSD3abWYPNXpNT9LvQjxhY22trUJ341xPtUpPse&#10;fY4OAmokwnfaqxCdqXHPQ71X6fZbsePrELqIltsock+nUqDf9lGXUH/iQH1S3ntOOPqCERXbahVg&#10;w1pI2YbXV01l5NLfWG2eqOQqqOs6W2dyfc5cDAC3B0xq+ThuIw/aT24LXSVVkc4wS73/AC0NcTgU&#10;4c4OXb5ixXlxjO2SR9vS47OM5RhH5SVL03LpbIQNgg0Rit8padMBjf32wQey/wBpJwKtzSYNm0lz&#10;nyKL+mIp8wx+qJxJZCOyFj+kuotkcjl0tkO8vAa001F5ykqj7VVhKoGZ8jctwhV28TbhIZUyYyRs&#10;DfJmMVpsPuQfUXaQsLXEsOZmus7Yz6yE4mzanDsJaAvthRNnPuQRrlGi5XTFNkAF+f20ml8iuG1T&#10;aQ9gHuAX1yPmuXJS8ZlyXOJpjvxubXN5iISfqGJdUddVJ6yFOBIBmzYlIFvzLnXXN9SbUCVI9O5N&#10;pwdMawf21+SyzAUkfljEtyofYHMX495nByjCPp+Nad0RZE6baZvOKkvaLa6SP4S0ik9h9V1IP2k/&#10;Z4PiLpCi6blMhJ7Axz+YVaFT80bNr8ZgXIOaRROdLb2/dCkxOl/VvpyVEAZ4cryNblTVJymByAIW&#10;Nzy0z24SfDvQMSs2Q9UhFMkdcf2ZnabhH1C8aSnGW9z3uIEJ+mbBNJOONsBsHT6RLf8AqVDnGz8Z&#10;iWYDlJpK+TjbJR8hkALzHeHXll8a5XnHrOVOZyeNmATeDpjtf6ld0bh9Bam8rH2ixZwHtwD6njWw&#10;SOaSGm3s1Dv1yC0JcQjryfBe7+8BcMTUQckwmLl6ANgt4grtvjjWylKVEOydpPK8mM736OW//Ixv&#10;95clyY8fTWD1htQcv2wKelR9Hqbt30Hbs50FsCVGOVuFxzB3VQ6fbiYTbGHT5tu74FFeUbIh0+Pf&#10;Ts+t1FMmkjphhuMEZ7cZOYQpVW5o4Izvmj1ICdT/AErPW7d7OJjgjPk6aTu298Nk7emFthTgGbPT&#10;a3blzvxqkjG54ID5EYHbglzFnf3iMYrSJVps3c03JQTJ4+txvOmTjwLLc7dLNpQHcN3JmV4PBdSo&#10;+qJjJ78DZ9c6pBk4EHmm1Dc2TFnAx5fUQFvUm8j3ZsAWNwXUVtLaguqLJPNrBJ85PLdxyEL+RadN&#10;By6lZKeZGY3OVb0lQ5xQ7aVe2Qc61dti8a7wpNxJZxIQQWMjgVog/AaDiXMZnDKbEsXHNNOaapR4&#10;w1ZtEku+4Ag0bt1VuaVw5f52xykt+YuqNuHqlk9umUq825uX+hcikkZJOOybT+GjGZOJVWv4yiFk&#10;+p/SdLerXWD2dz4EtgPbjJ1Fqm3DbQ9lrk8hD7QbzC9xZLsbpMcnm0qnwT24Bluk9yBKtJxKanrB&#10;85bAFju8z3IFqOSprbKCybNbUM7H64e09NjmfsSuAOP98S0jtDtWbAeOQXD6tsfAlT9L2XOPcdFv&#10;y1T54PBfjcnKO4JW2pOfc4G1RVA2bJ9BAcRDONL5IFj8reDgIAxuBTJwOXGIxDf+oRWSnxsp9OgQ&#10;GtDasxfyLTQYhDeTBkaxZukjVw2dzRkafSqCBjvB7unc8aw2qJoNy9PG2PkGukPV7l7JsOazg1oh&#10;hi5fzr9FyDpAm2SbRuX0kglQm4W4rQ7fcMuaawb9lEBefe1OP3PmV87cJBvz8LHORYm4p+Y1bNsA&#10;buO7aWHNm1iHOMfqieOQkOFtySFtXB99Vtw3FBY+Ity2ybO5tSUpA2eAFgccsglz2zmBIBgg/TWK&#10;l/U7gJcac3ng4x2Q8fmJVRNCRjBr2+kq3bJAPJpoO4GSAd42pB5atS4tcMt5oRzfj5cC0LZ/sjqO&#10;rXPszEpOqg+zOnxz6YsWEZxDgIXUIvcKg6fl0hkLFhKrWmLUJ30OhNb2xDknHNL7O/sGyY3mIiGc&#10;dT3Fic0cMoJ9NXMGpHyhrVNvFebzP7MB9FuuXXDzeSbz+mjtqsHpNOpesCwOThgPu8HLuLq6l28p&#10;COyF8Ikf1c68/ZXMP6xz8Y+Z4Fs0jqCXM+vn8wien7TuFh1cSeS5mSa6BSWy6i5prjaYSZTEEYT6&#10;I+YNZ7Vm0y97ME9yBYDOK4emGeCD/wBi2k7RmudUa1NNoDmazr2Z9bjHqaSD1hXj2CbMTX7hhi6q&#10;5XcTByFz76JDmGMetxq1zxCZpqk8rSYzXr3LfUVbcVIODIqe3mBAjs9wihvBku59NYnmhcXwdQYy&#10;ZNT6ieHK3rmxr3FW5e8wWINLANXCYbQGTBt7MDWX1KGn0ZmEjGzGCBy+zuFT6slbZmMEDY9y4JU+&#10;aVZvjm9HxoO8nF6xgWmlFRC8uzd4QNgIT8xXwdSOZOywR9TplWMyuabtn76MOJwR45xmPcT6QvLJ&#10;vDlyS9HqRp6YOMAsF9PDttmwI41W3BMZDxqJw5I9u43JMEZ10VsrpssG447o7hf2I4FidFjH2iC8&#10;C5APpr0gpuuBy2Xe3sWt5x92GPuKLdV2zUSd4bP2Y5C2swfVJ+2iRBkgcng6zj+RTKfeNnMpYmgB&#10;nIIVwfvox2o2bZ3KzPONpyWhKYTxlLWW8vOAYrS51qjaBKZ8Q4Wz7Wtcsq3iuJpLgy7G51ICfyLz&#10;rpuVuXNVvplBdHAMtoYy+BOc5QmEneOrpHnHjj4B8saPPCDCRjHHx3RKtyt5esQQdPmIlMG5HIzr&#10;kXHoBfHDcltcQ+sJTbkLLfGAM412xL3hN2BHzNJVuqJO2fsjwR8FpJuq3CJybTzf9XuqHsyn3aTw&#10;GSVi0/rR8K6Wmjf2fBHqHJqk+eNAaLoNtTExfBsey6rkZFh1WesRKo3r4LY4rI9O5341wmfhS+Y8&#10;hRHj+7wHXYaqFj7GfEUnbZPBMxdmyv6b0irWxvYvMZ3YeGBkuiWqS+vKPncl7NMC2G7dIMfGuqKL&#10;cS5+yYmYA3dsPl2l2sOG3E4/Rf8A6jkXI62XYw0il6XlMnHgbAEP6aMPCEuY4Pw1DJPGTbjPnVbm&#10;lUaZ7K5forCOakJOHH5BoDMHAgjwRnERUmaTBzbOGM9tZLPKk3Ztn04LSenGWnPOpD+0epZMWVPo&#10;HlogdW4ReOlQ1BB2kfdOC7prZdsG1gs1JuDY/so/31mNGU/LpkXA5Pu9xd/yvgFYjhkP18d3X7jE&#10;enqXVrADeeYCY41apfUBI3N6M60mY+r45C2vQHESDzFifYbmAmAPTXVJyUST92ol0KXG7huMjHgb&#10;Xo7Q9XqreNi7xk5mxwh6gi3Fx/K5fNnLY8cAMg1p2zOoByTfnnMdWiiH+2vk1KqpBt4XvHQkvJZm&#10;O8x6lt3pr0Okc07VotiYJ87wVwi8r5xOCNpKxbeZaXq5Q+5f8OpUaxnGwtrxfmZP2Ww9nwztqspN&#10;LzS82vX7cY+orJONphGwzhgB7V+5GuXdl9eDczZ82gPku6dz51cNqFWMmBNEFs1pcWnDN6uthcnJ&#10;qpsNgHWb2Ty7HG+ESMi8/dpG0B6GbXo/aHpHXV7nupVRVD1m2Aa+XHdukuf4Vic0qAcc6vRg+KvR&#10;8Ly/0ziHJ5pTFbZ6/SyoaMgkQO0jBG5I1FdHb765N20UHIZxvzxmcQ7a4JrTaROn8xvQXcA+Wts2&#10;N03Pq29mjPbaj1XJFc/l9WNVpIXI9A57JZKBN21o9PiNC2Z0m9MO9HaIybl010JVE0ZRkOzv243H&#10;7iuzil5TTEqAE2mEjXT+RcxzieNnntIdSC1aXPQ0+snWM+AelPTJrOz2m2ag9nFPAksn9O+PP8cf&#10;jVAcVJIdp0+YtplaGGVtSkIP3157zAjmC+5gukjHqjUOl9oD2VE5+s4LqE9xdonARZP+qGjUs8Vn&#10;q5snp965mz6B5KvZRi9iJ3MC2CYbH5DNW2AzERLfwlnuzfbA2eNmMEHTEPTXTkjnjJ+PBBpxrLdh&#10;VeYPmpbGPPGeeq+ylQzx8yMl0g1zqzrh7s3cvo4GNwzj+0r2Ymkv3kZ/iLz99YTZnZbHMwY6Ixan&#10;zq6F9hbue9wnP3VbizN6P9biU28E1lQiRk6guOBbxbofct/gOL2wVy4VeOc8GSB7kBy0eHPKjqRy&#10;AJj22rf9xda7GY+TuL2hCJsVnc+I9OGdDsnNh+Z8JwHmjG24Fzftw2dtjNjvAnyDulXV2xeaS5tR&#10;cqbX7lvqCXH/AKzFeDM57KZn5hdS0svoqm7ZmZPaOTaD2WTaqpjuzMCvdQbA6jlRMEbJF6L2iTGm&#10;x2ZaC31CE41qn/GCon9jHqXP/LY1kTuPLat0Yv0KixGmPq3JG6crzOTllRMBuPl20NZy9yYmT6q3&#10;OqKbn9QzHeeyi4/pK00fsDI/cnDMpruYRiuk+RWJmsp0sMZ01S27Zyi8nExuaJ8iJU/WBJaTWBcX&#10;RVSUfJWbbdpaxFqdQqw1vs/cGc2YAZxrfTzYrzDnnzXF8puoG01JjeH3eAep763gbibVI5BA2Bba&#10;2rXzrktxSb1nnj4Brq7ZftUIFtZ3G5u4uYJbScmqSqyOJutOkNn9BtpUMBowW47q07ZntMbSqqzt&#10;nNrBupSj9xZjR+0SSzUZ4Avs7cV3UXOryrN8evjB1IP9aR5u4Wo2j1Kk9QfaGXezH9iccwheCCCB&#10;aFS8rpwMus02Bo8jHzFxbJ6s7NoJiwgtDjcCtEWbyeYVPHYZs54VuyH1OtH+0onJiVSLDZhYx0nt&#10;lw9YSRt6kmIG0dr2PmWx/uLl2oGYwzHHYthbteounBjbBGfXt3OoVYPVDcb96fwE0ri8rybqm/oP&#10;QsZjOmK2zeezMYOZHaukurZpO8bTKUg8fLWby+RjuHcx8luLTUOmyOWzkGvkIokHQJfUYztsbkcj&#10;wQdNcr023G8mOC/zCrsHbYz3bfg38/M/OuXaco9w5cnwca7zlKZ9j3DyvP7WQNN2gVY2nZAS1nps&#10;mYtNaFsXk8ueS47Zzx71pj9xc69nuWGT9RbBL9yZjYuYHwh21sOTaqtYJ+07h1RT8wlNHkfYzlI6&#10;JpDH7i4n24VQyfzY+7cHUWtbRNqklfjO/Z3RuiaVvwLjOcTAjkmOPqJ8FDfMOYzNStsG4Eepsd6Y&#10;ggj4LqAkyKYzmFnP310CDANI2kTQrx7kBbC30xrKyExkRiaTwjkedB25Ma/QBJm4IjxJwMPAqekQ&#10;iYTkwjwkZMiJYG0A/fQG5g4FMbjJGNRuSA8QY7iPEl/kqGMeMauzPRbfUWXMdWOoA8vk7k2jAC5G&#10;iVQ7P5tJLG+MSt7nmLtj1d6w2dM3LFnNZUUkfUc9yCNad69g2zOSyqAOpcLcGT3MCjc6UpsfY93j&#10;OgdhqonUHmbJ7l3BAvT71X6Hnzx72q8Y+xcwY/GuOfVvkcheTbfJqfI31bZF6xbK9rEpgbYA2iXC&#10;lKT3IF0yYTWf2GM5Latswf1kNtA5JJZ5JG2m6cFt6Xgj4l5CvJoS4ty9YisO264njkJ7gSOi21zq&#10;Qmpn81QnweuETNsZuNMuCY8iVvAgBlwPBkTIyDDnjTMzJgzwKou35C5VUiPq0S59RYxk7Vehg8xe&#10;v+xPYXJZlRYGwbRDt3V1z868e6RitTFvH8RevFH7VJTTcuA5bPhXubuy/OTxnUqrWdBy+hUncYc1&#10;bZKEbxzaa7twDuLk3sd1c8yNemteOJTWcxYvGDHOTVcqKzkFIyJ6cry0OMYrlsWdeU8fMTcR4x9U&#10;at1/h4HW/u/1258JUPVZ2HkcF7amgeX93GX+Za9U9OMqqqs+MGizFaH8652llcVE/JNDBfOhhIW2&#10;3H7i0zZ/MJjTxDmN1C3CfIue5iiZGTwSZGj9NG/L4fwOuwqMevp49HueYa5MdlbYwzwWf01hteer&#10;CzeNsbfTMum3+1iXbyxbQAKS51FpxJXezxrxL9485gHI145GvB4ndO5YxOSVX054P7QNmz6m3u7O&#10;QW40zSezSYzZxkBkXpp6yFKMnI5LGXUNvQx/PjVh2R0u3Nv27AF7H01/SnLnP8rIYmPI0R7+vxHj&#10;GT5FVGyD1/IZXs72JjYNsBtSMi7X2OUuyYEfWen01lg3lm/Gbgbq6bLZ/ujwLl4a32hprAzNrVPY&#10;d1gYalMRWavUjQcbljj1FSZnKxmHgg6iO7Tpm8A2xtumssputO5MdOPzO4v5tzEGW2U+Qv8An9x6&#10;dCcrtgfsMcqyfiDQis6lbSCTPX8fHa0/21d63rWlmDc5nM0a4xi5dxeYO23bASoCYIMjYemMa7Tk&#10;XlabnpSOJsfj0V97OLX+JyHNmaiYmI/83lmAVhPXDx4ZwbUjIqR6JimX8ZDEQf8AoX9sQ4a+BWnA&#10;fyxMm2NsLGQ4+OBCd4gxqJ6TphVqR4ELnj0cWfInBqKpYz4R4E3USgtMnl94edNHl/cQZvMCwDwd&#10;xXyRy8jzPGoneOg4/afp8jngXo/s72LymlZSCcTUG8XGl253Gq4zZzxlISYOZB8RGK09YCbTsZw3&#10;y2SWtMhfAoX4xsncY/3C5KVdxh2ZONujakmxzSo+dwL9vH/gXLu1j1lKjqpkxbOXxbLcXLuxrlid&#10;z8hEHbvLvGtXTRS0+guOO9Z+WstLyrHseeM6z15MCOSY40fnbcQW4MHGRVGH0f0pqTLe+0/Ekrcf&#10;/wApfmBOIz9SSStx/wDykAJJJJACSSSQAkkkkAJEJePUUMY1ZJe3QAeZjwKyDHpoOzGjwxoAeGpg&#10;0hjUwY1QAhjS4Ehr6QA4MaeGNMjGkgCYmSeNMwJRoAZImUiZ0iE7inAVzTUOBSFHQAnChuE849xM&#10;4EAB3A0BeDVqITUzoO4HjQBnpBqKrQ8ZqtkHhSdNSg/Rkwq3yuYKmf0JDj9PoX3iV4n5S7wNpZvB&#10;myK4S9vjICBYpIHf9BVtcrcD0F+C4sjfOiQ/cAobe3ARTBuPAgnFu+NNqVcSud9UADSDwfImtS4i&#10;JB9xDbemgWM/IdPDIlxpmBAEwZEyNLgTKACTcmPgX0oPyKZwcH1UAPQJQJe/5iRBoAeGRK4ofz8C&#10;eQA9wDT3BwacCZHcuJnH30APXEunk4ErhLiVsdsEd8RLl24PPjg+ZAD3zp62ho7imfOgB64TuaaV&#10;zUTPBk/vUhk8aAHh5MiZSSITwIAQ7fGpgyeDgUO3/wCmiQ7nH5aCcXAlbSJ+ncEnv4aCgWp+omRj&#10;8CeH+55aWmgBYE8Pwd9Qx+4pgxkg6CACXHnSITB8SP4qZHksJ62TjQAunkSGTB8402vngQBMtj4I&#10;AcsvLTNzBxpXPHqfSS4P+ogB4eQgFMbuNTOho7amXMHGgAw35Se4ONQ2/wD8IiX+WgBm3409cJrw&#10;dy6lpRkP/DS4PxFOA8S530zc58cYMiQxpm4qAHrmPJ3PMSH+mmSZ8kf1U9cx30ATBk/33FMHbg83&#10;6ih3Mf8ACRK5gv4EE4yMmpjSHkT1zkYFD1ONAEzgIpjfP8RQxk56mD8f6iACVzUzp5uoZMnXUwZM&#10;Y0AEh2rmOxnTxMnAoYyDjJ/vjTw/9jQBMb3I7+untJM9PPp3Erl7PqoAJakFj4ZdNPdSyof8NTBk&#10;HwctAC0+BLjyf+xIfQx8aZ/zEAPXPB+mlcwfOPlpakdj4iQ7f7H88aADECMNyY/xLqAsyE/yiIwM&#10;f4floAJfIASVvTwd9M9TAnh5/wC6VAEzTjJ5iROXjj4yao7SVzn49RMkyEPoZPLQTkwgya+ukMmp&#10;g/TTOnBksJY0APDz/E8xTLnfQ23p4/L1US/nU5QPDH3P1E9c08/AoY7ceTVwJ65jQA8QhIE9wZFD&#10;+T8NK5+IgB7gTxCfnQ0ZO/B+mpg7kH4aAHhjx5OZbSGTHngTNvx+avpAEq3eH5cBEyQnPjj+l/7U&#10;rmP9JQye/wBNAC/hpkhBwfD/ANCX8RMkJgHjQBDJ/m3UyQnfv5+mno0z7lhTgM8BDpkfMwJ4nufh&#10;qGTOXPwIAZ48ken8RM8CeJn/AA1DJnJjg6iAFcTJM/Bppbx39UcCh3BmJgju4EATLmp5kZFDuY0/&#10;vH5LvLTFzH8iAEPofSUO5p4+Xq3U9/ETJCaaAGNL/wBNNE9/UjTzgeCwoZPB3CIA+l8kJ3IDpm4W&#10;P/qJkZNPzEAPY/gJm54/9wJEuQD6v+BL3P8AcCAFxjAmeAgPh9NPcflJlBQMj8ECZJy/cTxPH+Im&#10;caAF/J1Ezcx8f8JM+5YTw+YgB5MkuW/LSuY+BK530AInufqJnj/6iWnc+oofzoAWPuJ7/MTPS+ol&#10;/mIAWNPdTGmcffSQA95+BQ7eAieJ4LCZJk4EALgyJEJg+RIhCQE/CTNzAP6aAHhpklzyEvc7iZJc&#10;gQTiIMn/AE0zc8HGlpm834aVwkZPLQAv4kF1L3I0uAfISGMv1IEAM/7Gmbng/T99KNIjjTQUEMg8&#10;ahkGNEiZx4O4objPnQANJb76ZufkUwg8Y8h1DJcg49NBORC8sCYTxM+fzEyS7xx/+xBQQyExqHgG&#10;iRM+dQyeNBOQ+OxGmY09b5CROYqAIZEyQfgUzgTJOWgAaQfgS4CZ1MIPBxpof+UgBgg//TTNvxqY&#10;NQyfuIAZwJnT76e6aUaCg/R81OjHp++meMnuKYMY0ANqPwKZgTJMmdBOfS+SDSIRfSAI6XTS+dLU&#10;QA2vm2lbwL6QAQH/AHaZ4M6Q09cxoAeuJ65gsKHApmBAD3GvpOe+plvGgoGRkHGlc7ie6Z0zbL+w&#10;pxgzjTWncUu330tS3j5iAEPINM6dtLqZOBL/AOFQAyQf1cCQ8ieGPGnvPwaiAGSD/E+kmbY4Cf8A&#10;TS1OOBPXMHHpoAZJ18fUTJM/BqQJ7UgTPyIAh2/AkMnfS9xIeTykCxn5Ezj76mYFDJ/dqgCHGm04&#10;TPnSIRBOROl7iaXyTPxpm3gzqgoJmNJM3E9c/EU4D1z8iWkmU8NBOPJkie4MkCZJkVADMaUCSkIA&#10;j4Ez7iegTJM6CgZT3zpDzkS40E4raXuJDX0gBwmdDScxPJkinKCKoJB4FMuY19IJwOvkamETJBoA&#10;eGREm/jQEeREmZO4goA7zIRPDHjUyaN8CAjcYFQTicM8eSNB+zxhyR6aPDcJ6aNxmGpwKeNmSBVa&#10;YNyQZ1o8r0R5084ZtjZEAZNA48Si+lF5nLCNiJho0uJWmumgDAAY0S3dEhs8CewL8agDbaeGTApm&#10;BMkGgoHhkTJBpDTyAB6jjIphBqHGgAk3JgIiRCYxoC3RLGgBngS486mW8aVtAwZgSTxB4FDIRLAm&#10;caAnBjGjECRG6YBS0kWcM++hKoIx0BcCIjIONCVKHnQA8QiZbpRwY016I8KCgl2MPyJOE83cJEtx&#10;pBODzf8AivjHlwopCwuwf0wKAVsQfF6F90HaiantelaJKJuMY+eszTkBcCHJtHIdUdCDqAbzRc/q&#10;JTBnqYIOBYc1mZBrqHZ23l1Q6Lk9sxFizUVbhtwndSZi4bkCgLgmBbNVlJklTk4XIMnTIs4jk5XJ&#10;cECTo7a0YD07pWiPMY0t8x5Fp/p2TTWMeOAPSuKuTPZXPg57ORSJzsBns6hZa7GSvoFBI8Q1w/xp&#10;xwydNyZwqHMgf0ExwcEa6BPAr2GU7WoINHd3IjhCYFS2MWEivRHF4YF+XprE6PtD1HjGYh4I/KQF&#10;x95wQIazcEbFxwJ4hMZMaUfshvBjQlo4skxwKxTRngGq3AnafdqBNfzDec8fGgSLnYEgHe7iDXE9&#10;JA8bgJhViZvxhzqrp8UP9Ka5Nh8S4sLwmMiEFGpYxkT0bdSabY/ugLHgIiTF3/R6Uw4b4EP4fSrP&#10;Y0i7ZbriMN7fBHwKjN3WDiVtl7jGPAk66eA4RxkCrXLH+8jwRpiVkG8HZj4+mho/Y3Ky5idGFyXF&#10;2YS8tzGHp6i3Jm3I5lwMCwEcw78CtVN1oUOibkqFKS40iX3G2flqqkmg4CZ1DmEwc7zjj4CIbPJW&#10;QJMcGpBzNJWgWSTjFA5vQcC1qeTDeSANBp2+msTkbjATHfV81ICAs8ZFium7o5Kdk2Ck5wygnQLP&#10;tEDjSItCrSj20tmO7R6YHgro7vcj8KwdnJ5jJx75GAuDpkXSw545qGSgjjBvABitEu86D3k7un5M&#10;TmjNzAy3aD703/fVkoe3HfbR2sBC3SDR4k8GzGAJgCeQDujGQngQ3s9tHnDxk5fjUTk2n1LjPagk&#10;+OYngv6BOWhs89mbMYAnuRj5ltByTRy2e63TLqJ6eDGFyA0GnATVuJLnVF5dm9NuXkp7SN5qweqC&#10;OQvTwR8Y1qkrrh6zZHCE/M6fcVPqgZH+tBqR9RCXbJPSVugyEbTE8HccCtpnbBS5Yy7zY6Woj1Nz&#10;AZiAYOfwye+t4ryk9/ZMcH33lE9/AiFM+1hTsnnWNmSAmNdOUmNlBKQPIOd1PnWnVBszZQUxvIWO&#10;fmLK6XZ7s93blwPOWrb+pIkoOhKDng9Bm5BkJd5qslL7P5c5cn3n2cJHVsdrxrMaflZAkO2j4x/s&#10;QRwfMrJI6sctpdPAhPbuCKO2XuJ1I0DzjZ/uz2eNoPaLYrS57nA3MA8+pb0hrVCPJruR44LpAD0y&#10;EEg8vI2YPT7zaJA4Fpp+0oWYaSrChvhMC55iz0hBmJ7iP7QBtmc2PAE9yC7zEBl9uMiubpXoTuHm&#10;4yQEyJFIRF5gz08cHTTLcePjWbo/2acYsZtkuAjgV8kbhyEeOPgIq2zleNblTdNto5dgj5y/DnDB&#10;6RzjU9zpo9NHgzNj4OpzBrK3Hs2SPjGobiYEg4Dp6CweI8xkQ1u8skR5mzvOQRxg5flIbNG9lzop&#10;CXH6eXBvUA3Ofv3dT31T68kYjD3xtwE/cjQcbckedEhzDnhj6gk920CXFS2eVY5ZzUEN7OuuK7cD&#10;fyoDwNrGS6P9hcOTNpucxA4gXa1PjGaQsY4z8zprj+bUqW2NJXp8Rv8AL7mt6hZRdl00mNMVEyjg&#10;6nmcC9ABzAkBAOYAW4CC5a5Tmezsj6ne1W3GMq3fZRP2VTyE7O+Ib0YtQa8y5iQrL6aP/jpttPQu&#10;WHNja1/7llQr+dt4yMn3MCMtsnuLF3EwbXD64vh2l0vL9m7eayU5nmnHdIIixJ5RfZT18EwPprX5&#10;U10hJ0WGftk7hm7N45g6BSQIO8ml7JHx9NXyeVIOWucEFocBFW3FNkMTfOZB5Y13/W7RyVBVZGzc&#10;hmx8HH5i6c7PZVDLtzj1I/iqk7P9yC9BHfubx+4t4cSMbCYnM2BkGsvrW2gmEYDONhblyyshBrD1&#10;RqZRezsktsBeA9q8sq7Gpsm5jBGY+QnLuqt1xT7mNz2kE9yAaimzWt2/lLU4xXcBryj5dHLgWQCv&#10;D6ixlvcNfjg1PMGuhKLcDjmJ4IwczU/YWY1BT420xmpmfGPVt+OBI5ZduvWWZNO1Ysrdwds4fu9z&#10;pqn7WKsGwlMqYQAFjHyyCV2GPeRngj1ICC5Zf8K5XcM3pp0+YGu/Duca7TolN3GeUYyXV/7jZmde&#10;SmayXdg8drlqlTCnJDIZSZyY+uTpi8aw0c8JIXp7PH0yIZVlUEnDm9Hx9RKRhtWfx2iF2TSvud01&#10;vZ/6whJCSy8Y7wyWYbUKol1QzY7lgDd4CdNZ6QY48iGjl7kOt3F0KcNEjNsX8RiuzUuSrpwlL2/c&#10;TxG6TP2nPBxo84Z4B5+NbBzDitjuJ4ZCQJN2+NynreBUCBakabRAfgSI376AIfAjzeaaXvoaRvgy&#10;KHbwcaALs8mjZ42xx8ap5G+MiWnBwIb2oJTlAy4bkVqpen3ph3gnVbcEx8Cfp+pCS1yCOD8RKdb5&#10;YGy9qEYCBeB9RDZxMGzkmMPB5amDmA3liDmIl2W2gJjsW0jtAPU/bM2xx/8AsRJwMkBM/AlL3jZn&#10;f8fTInu2O2G2TTjtaiCwzGeTQcZDwdxZ6QmotCmDPARZvNMhFYLLhcxjBH8JMjz34IFDl80HANMt&#10;3HtKEk48QZIBqnkcaq04ji82z8azF7zFQknFb00HeDR5uTuIO8HjzoFg0hNNCUWIPAh0fowp2gDS&#10;SSScTiT1lPwAyYk56IEnVppJhg5TIQwRQf0/0pkvoTrb0I119niJSrdrI8XoXwnzJhN0EOEkkkvo&#10;oSSSSAEkkkgBJJJIASSSSAEkkkgBJJJIASSSSAEkkkgBJJJIASSSSAEkkkgBJJJIASSSSAEkkkgB&#10;JJJIASUEeFJJABILr0xL5jQ9S4I8SVSWpcfCkYEk8MaT4jtNBDIiQiE7ihjboxLxjU7j6Q94JAni&#10;EJGpjgY7iZGzxr4AyN5gTw3CRGY7fPUxm3QAyN5p4I0yQg1McWvIUO3jQACeJgZCQcCtRJXj4FW3&#10;gLJFToB+7+SBOs3mAiHcSeANfddNALTvmPOjEvcYFT+BGGbjAP3FA4oLI8eDMPBHxpNx6fvqtkcI&#10;wN5jbZONfQGnkA4/nUO2SAil++k4G4jHjsKDQYenGxOrB09Ucqc9wZV7MSuoJBUku3lg+uQfC8ca&#10;8H54Rkwc+x6dwXT6HurSNn+2CdU85xszlGvTvsmSioX8LeE1EVSVVs+LhPYzs/SPux+Zy0NcSsYR&#10;n6kdr99Zvs/2wSFzJQPH88E3dE5gyrWpfOJTOx3mB7kHmCXMTcZLjGW7GNWZ7K6fmLZ6eO/cgu8x&#10;XwjzdvZm3U5hEy4mklZk3aN9rD6d2D/Ug84eCt44/wD2JFThVDhdh7y5yHL9RY/tg2oUxR8ufBjO&#10;J49Jpbs2LjjWS7dPWQZU3KTy1g+uTBx5XQ/aXmPMJg9eOd8jOUkZNX/3KNybVDaRVpUg5k5PHHph&#10;HyxoPRbzc3oI4OMZRW0y3lZX5Dxm/wCxTJPLxhcgcx8A7pdJCdoSg3KrKsZRtt2gY7xM3HMIslmF&#10;PzYIwQGPzOWNapsfp9tUM63xzqQDEW2NaFPKLZTWfyqWhu7zyyEUV1bax/RN7hlbjZ2yDKQGDqR9&#10;T51Sfs2SN7uxuDqL2SJsfoukqLBvIM7dp+3GZcH1hs/1fYz24yamrxqKFk7W/pMXtNrOe6gkcult&#10;gLPUjGJVsg3JskfAPpoxVDfsp6dtzI1lcwnj24eCM+ci2SxIzPJp7TgjOg7OaEjc4w8ZFdpXs7cv&#10;3II3gCrpDYvsrpy2+nE+Pu7JmW1b4I41mOyf0x6d05dIzJG2BGjBNn5HI7zw9uMgtNdIbVJpIX7k&#10;DOQyoTcOlbRJ5s7bMHsqgcnuRuLRXPwFFc1v6RLktOA5hsrmO8nR6T7K3sGtGDINd+bXKb/+eMEh&#10;lXs7K0IpHPzrfpHsnlJmQGdj2VuL9eNPS+XVYRbq1bh5j/Zttu2RjnHzLiZHQ8u4413VXmzcchG+&#10;ME5XHmDXN46XmMeexk/OnJfaOTuGVk2djc8ngVDnlBuWeflwLrSTyMkYsZgeyjLqWvH5amVJR5HM&#10;pO/c2hh8tDptR8OM5O4IEmdXaYTCyPGg7NwyC9PHY+mhrh5vhPMtq8uQbZsfpOY1nPgS2DTgu3Se&#10;5AvVCm9k8hlUuA2bAKPqkIXjj+Zcl+qe4ZS2XTXlb6T/AAL0IbyckZM/U/nTZqK1DpqDjPbJUn2e&#10;bHDKtMxC6hB/4Fx+zqxywevnkdpwZwK1ccrqL1nJoy7WAwbf2PmfOuOd3HATHYuRqeF2jMQHm4yb&#10;tjjPzFpFUUmOVUwxmrmatd6caQ23fVVl8rchcggMxLp6hBqY3ZvakqP7jcDd6XBAvrx5mLhm5MM9&#10;kBSGtXLnuKkyecbsTPqRr0sHQ8uYMtzsZ+ouM55sXmzZtNZrGxENqMv7iy4WZVa9bBztohjqRkZt&#10;ec+VpjUOX1I20IIODqXRKhuKXmMEuO8j0wjLauXUNcPBth42x+ktraaF5tk4IyZtsffJ5SrcwqAc&#10;bI94BSW/NVDk84cm47SMTwmngg6hUmioLzSNkbwjyYscb7d2o+YrtXlHvZ3Md8lQCuIBiuk9zAqr&#10;svl7a4AL8FsGkS5az/srfvtY2uTULMBSNf8AmfH9RGTtt2x9Nqjm9vcNo39dwW0P4CtVQbP5c2bc&#10;+58T31pDyh8DgDyMGiTlkbcHyoPWgyxy48DYBcbjSUTnELjMZHL5DA9Yxh1IG/MIs92gVAWrajPH&#10;ADRHpD+itUo/Y29mT3djPslq7prGa4k5KeenZ38/UT71W/qC4D3MBABgPo81GKsrQbyXWYAW7iAt&#10;2bK1n6fL8arcwbjt5/w1YUgdvcjc4A8C6EnE8lMclYtggFfGK0Rz38furB2YywDyJ4kwG2Jgg419&#10;7oGqS9wNnx6kfTGutNm80pyBsALy64jJzLWDAuD27gmhg/EWkN5W9glO/wDc6Y06lXmDUuUo9LJg&#10;SnHMuBAwPct/2brfkXm/61G5BmLGMPxUYk9YTqTlYud+EPeBfjYFz3tcqQb96xggPct/41i+rK8h&#10;HYsc5yvs9Z2xsAqTs2XZNRy4EIn7CxmtKocmrgGM+cf86ocv2gfZuUgjD95I1tD9xYbMKsmL97e7&#10;/mK2n7VZ8p1rsnuxz3I2d1IOZS4DaDjItUJR47eiDOReUexfaY5k5Lzma8zmDXflH+sQympLPM6V&#10;xcXmYW9tm3CmKkmnVINtIZTecvsg/wB9cf7RK4I8pw8EGnAQVpdOVpOGT+YsWEHtEYxXSeCBcx7R&#10;KXmMbKa4wW4NVZkL+oIydtW2cZyeabt7Gw++uP3FuVJuPs2N9ZBvjonMJ/hTOwvZGO2+nEy02o+o&#10;VbBS8wZOXIIGwLcvGUuoXgXo93lnn+8UOX0fMXJL019ngJyx99Xal9i7Iz3eZkDeIycsZMmBXxxU&#10;EubDvB1DELzCoOSpHMD0AXh7gXBdRZjoTZI1KfqFwZyemJCPGzlQm8Ay2iESmlUS4wz2dMI1m+0S&#10;tBwD3ZnabtW5dMnfjWG9uOZk5wQacHN/bQjGKWfDbJhUDaDRg01SXG0BkwEcMAN41eryUrg4B2TH&#10;uRk1R/6Vg7Mb1453aAFtWpA35xtAn07bbty4CaQxi4FdiU2yZlBAa7gHzPnVwoel5cwbAjgBc3cV&#10;q576Z2sUvZlx5lHdHGPpi76HTfpn66JyjDakqAjx6xbM2IsZNIY16NbD/VXpxnKWLmcA3yZk1SXe&#10;CD3V517M5XMTVPI8Fq+SYCXrFtcrSY0ZQ76NtNREe3bRCeDGocmm1VZE7dVuHn76zlDjpKpwQQHF&#10;gcagxj7kCx+i54SVOTzKP71a6vcCg9QVJMahenfvHxXEZPM76Gt5GRyQ8EfT1SLUxiemVWwhTtGn&#10;TiYPZ253z7uH+zW/5lSXA8bY4WACkN1CC8CskjbuZk5YtoD24CLoolLtpUM4WzHW5hFmTZtRtoTa&#10;o4b+0gzOTwPLo7YrQx+BEqble+TEEcB7YSFtOXPgWzVBsHEZzegfW43GqQaAvNlc6YNj6FwPw05O&#10;TSwiparuHSzPZ+PeWIWwPu4rQyeNHvWYZy4zaVWX1yYWhWx+BYzS88nUqbHbMGLpw6cNbVvyPeV2&#10;2V7E51O5sd5OzlHbUTkljqmmAt9lc+mQ957g/hcaMfYuYy1teMC38Req0noOShZWdxt+YRZvXGz+&#10;SvBn8Fr86OtlLbuERyXQ9NuZwyPG5A6JHat3O4j0n2kEo8h2cAN4auOZc48YFanjiq5bIANmEqyX&#10;eZ41zTtEcPQzFjBMgFxkWpcrtgl28bZTe1gbx6+CZiUe8dRyXgWS7XKHkM+mwDSoGsPmeCNVucTS&#10;82PuwN3g5SZ2dyNy2cneeZpjGXgWW7GKa6xfu8RqXFVmEvembbgG6OAfMIpkjpcbAgHOrjurbK4G&#10;2gku/s/vTf7yMXfgXKNUbbGzNkCBnpxkLzCIhJa1o9zlHZjOeDkjLHHx8rV8ap9UUfMatIDGcQ4x&#10;/nXOtP7WGz8gI3h7kA+oTxq1N9sjILn2M5XFsXM99WzcYZbjH6wot7KnuA2pbKtCpvY+5eSV88jP&#10;u9wVwfvrK5xMHsyencmPcj5rn3E8TaA9bMjsGZy4Pio3el/Ee8IM9qB5ge7tGfI309LvoxRdeElT&#10;1ibuDLy1nrwftOCPUjTMvl5Jk93YKEzau4PSdmTDbJ2k23OTsc7guoQq7M9XvZH9m2XbE1P7aT+A&#10;sB2Zy+mKAbMXMytEMTVGNZjto9aSo3m/NgvrYHGlbF5KiQlTdwtor7gz64G3RlVs2Yy2WgttWZS/&#10;txrmOVtyOSAjg6fTWb75jc3o1pFNzjAPJ+J8izHIUpVaxKUqCU0uwEwR8aJPJPp4IOAYtRB3jgeh&#10;HzI7uonpxMLMuBBBp3PzoTujnA2j5gVs9Bux7dtdIVR6wE+jbAbdq2//AKW/1LkWVuCQZ4ONWpxL&#10;xGcgwH5YtRabsy1aq/lBLtku04qRyYeOMGQnMu99VX7UPY3INe2hvZZDEwX8gxIwzpvBrGPbgWXc&#10;rzBN5pDeYMmbbBfuXOYRU+pKsHc9wfTQeeDEFtjjuj8sap/2gHAPBYzq6E+3tg5xapHVBLp9C5GR&#10;TKkqxzATkCH8O0q2SvGwWVkILcfmLK5pPCOSY41p02dwhc8tTycNjOdbgQd483kmiC2g8vGM3GrV&#10;L2f8RDqlCw9I5e2CTGY6U0I2MQ8cHAqfNKgwcGmqTMKocmydxCYVoy4tU4mg4B2Q8Cp7ghLeONMs&#10;3A7eONMvHncWmlFRGDXDhTGbckfAoYxo8OYdyBUE5MG3JwK1M2eoDGg7chIM6eG4JGTGoXOLqC7O&#10;HGMePy0HZjIYmCDqJM95MPOrJI6bcmcqEuOwPVD2fyWZVOCOaguQD1fcXqhUFH0427VmTZiIczbi&#10;KRsQuDB+yvMHZHMCUq5PMoACJcFprqiV7UJdT0hA5nG9XpgW6O14PDmVE2EpirF/GNcnaMxoPaJU&#10;/a2+GfFbtiOi6fgXVzNxUbwR3jm03gJ5nGvPeaV4OcTo79tyW5bo2y60cVpOqhodi8MDd47WoT3F&#10;Fk0eYakKa42Cl5oSfOTuTAuMm4t2bE8cap+0BuOVEBH3yFukWnUe3GaSyrHdGEYuX31T9pA2zwfI&#10;XlWTzP8A1COegwsZVFs+YZpshIGwFoTweBtg/UWeyMhLbFt3FcBvN8cng8taQ4JSsmBtnBzP5E9P&#10;Hdkfv9NDRuBhc44+BTJoO9YQBxP6xE8mxpcdsz07mmQfuLyFqEblm9wL3grCXjMQ8EfAvKPaRTbZ&#10;5Pp45g04Bl0xrc5Y+zNOZ5gtYb96t/q7vakouazg3ULbbLpzZWzJLZT2a5u+zlt/sIl6r9aEbSED&#10;CAAhst06v8yh1hL5iF6eZQckhSkT+YITWNkLYWJ+zbhcJg3JGPBf/VQchBwDPBH/ABVz3Vm1io5a&#10;2YmsCJBzSKhzj1nHJm2jIxD/ABVy/qWUJc+IzzzpyeTBtAyOY3APzV5wbZNqcynBDtmem1R0dWT6&#10;sHL6NycpLeqMfcWq0+SSuZdZmsqEQxOpwKjRycQ36vEZbsZ1Pb904DlcrcvHIA99dWyv1b50aU7/&#10;AAAt+Xc41uVD7KKLDOgPN+EO3q7sVdRVBtAksklwDG9ojJpthiVr+Z2yWo6cIXLLVqsYcEzSl51T&#10;cqPHGcow2uoVc1Sil3rx7gg6hV6V7YKLcvKcYmNp9Ug1y7svG2jmIPGPqLTgyHM8QcnerYbl/wAN&#10;20qpQDNsC4e1+3jjWe0fsfHBf7S9njHqW/nXcmyNnJZrUQJa/fC9n1SXPH3RYlW/WQpPdqnBAG0O&#10;Agrg1l5Pq17fw+kddy/jFMl7iDB6X2V/aqfgbPLTeUy/Vcl9zwrrPaPtPlzWQHC2YlAEjW22ud9Z&#10;9SdJkbMvaTlbhIUVwfnrN9olUMqtrjcI9Nq3a6Y1xdWslu52lHdZPF+rVbfmDNFzSj2ElOafWmcd&#10;0tu2LOuP9plQOZ3Ojxyp8V4DzEztvl7lzMrLC7gHpoFSMimrOTPXMB7cFq0vQ+HhgR1aPX8eup5W&#10;97WN6dfympt7lQ05gv3DN/31g+5uTOcdhbZsHdtjPWITXbN399ao82bsjEPGztE1bemoHTapUgtm&#10;wmsVHYYPR9L9pToDCPT3gtq54F6iSOTymg5S+bQcDcWn78fiXnLNCFpWYsXkAM7flrrTZPXDKrf/&#10;AJJMS4B9RZmTxrZKo7PKNTC0q/1Sn7YKgn0EllT+anLZcctt7iw2n5oNzLj+AZequwNtknHXjliw&#10;gfCG1b8tYy8oMbAZ2EHA3SIU1Sk1/OWuS239Jn08b2ZKc0dryhrmmYx4HK3eaTwccuOHudNYRPVq&#10;4uyNKIZrvMWdH7F9oGAh7x7dzpr0OpetHNsHw+ovLXYXsnmNYToEDY9uBvqkJ4FsDjboOlZ9NWEf&#10;tkDctofv4F0r6prq4/dNROTtV9oPWKn9rDY2R/weYrVMGcunDI8EB94gIvNOn9sA6hsbsAu9E5g+&#10;5AtOkc4n8tI+chu4xi5fjWLNhbVbDMc7H9zqDhzbBuUkr2ayqAAsA3SsbdnITSH2Pj/tKyvaBs7r&#10;CfTp8/cg1iFukUyi9mc+C5BHHdwLUhQoilR9/wB44pGaVvmzM9oA5VKd2YALZGL99Kk9mbKcEPNZ&#10;8e3vGqMZPAg7eTtpa5xmtEMTljHwQIlMKg07xro4LWnbW07dMyZNsNsmlSUfKmWCVSoTePzBCgRK&#10;g6sZOSY4z63Kt5FyvMJ5jZWfM1dJTKH31y9A2bXcbgv8iT0UUSlx2MRwycuTxxnyaums9rhwNsT3&#10;OoMS1ST7P51xwH/DtIk82bzZzohALH5iytpQOcc903J201mOAzG3B8UXcR6pKTlNPPQY7TiAnTUz&#10;seo5PPjszMbZnGkMhOBHppsXnRs8Z94jJ+2kuxkRm4wRtdwxmrN2qT2NnKhDjJyxi76z0mxup219&#10;s2Yuh6XSEvQii9hfYnt98W+j5ffW8SucPYGwIDWiR9TSWY7GNjfg/dCiztni2PZ/U8nIcMACjucz&#10;SzqGMk6p5tuzljbuatxezzy3BfxypqSPmaqpNSS9k/Gff5U1J0/kTk5LKq7kf0hPRS1nk6TaQ9gl&#10;wIL9yMZeWtaldWOTMmMd/OQWohu3DY29bTF88ZsdAepp+BY+SebsyBBzLfMQ7J9SnbO65SzNd9hv&#10;HbD15kCcpLi0KV0+25z/AKfTXBM42sTo3szP2eBblsnnD1zKTmfvsg+WonYBtVjJB2ieYIklta/e&#10;NsqSYFfy49m03a3bSZ2dkvE383AMVoayvaBVhN2YsINMI+YNWqV1I2k8u3mPyh21ipwtpb1qrgPt&#10;Uk7mcVGBmHUuK4bL9n8xpWY7y8pwriBwLT0lD2TzR7O6n7S3HRb8xetGz8cpCyAFy+a6nLGXJHBj&#10;XaYvDNWqs8k5gm2tsWeVO3+h9/egc9ldnxkFdIPxrnuj9jY582PGaa7nB8XgXuRtE2NyWpBHwAtu&#10;uUuG9omycdEsuf8ACIhLmqV0/wAJz6JtncPJ3aRQ82kMxOzc9NZvp8Ea9RNpGx97UjIEygY5LVsd&#10;rjXBO0DZnNpCT2kBRrUxeUU3bZ8Rlv22mSkIoeBPEGRPDbkj4F0R+htODJgGiXY7mDoIORuSAiCc&#10;RCY1D3hPOBkTLcaYBMbow3cICMeAiMN25I0soDzNvg410ts32dtp3JZq/eHthbitj98y5kbdBdZ7&#10;I68IzZAZ9HqaSypkKxRWlNu2ZLOKWnVJTEBjAt8oo10ttknDmodmtHQcyNuItxM1Yze1gTGY4hh8&#10;tapSbeXP23Y8YLe7i0xpDprel3PiUdChLanxzzZG8csOBb9sn2mNqebPjPNS4K1b76A7cNn/AGDM&#10;bMHARZjJ2ZICZ+BakLNWpMTdW6tgHnDgrx6c0HUS7DemHkArsO2wICOAFy35i6Wp/wBYxk2bAgc0&#10;cwJB1La5/JTJa/w6LTbwuFVJ7kio4z+y72PoIRNJO9uchesNP+sBstf/AHyld3j8zJGjziqNgzkd&#10;41rGT4a5jTmfKq13MRxm/wDuBZ256TxcmEvfGyWFfaA2LzWoXGQGRejLyR7KZwQDOm2JnD1wXmFy&#10;QAg8S1+cbL6ck8uBAzfCG6GLUtlV/wC98pitVrj0/wDki05Lrdue8cQ0n6uY2DnG5OIlv4vfWhS/&#10;YHMQkAa/n8tGHFcNmxDwR9Mv8iRPWQcyfJB01XCflf8AuC5OMilwJsfnVzA2fbvbFqe/+0lS/q/z&#10;EwzmmR7cHmLGZ564E6t2Qn/EVbHtcqusB2d+LppE3Cy+5If6Jpp6VX+INsnhKDokf37eDc0lpcr1&#10;JtsczJ6eBnptSFuW1nG1AhIJju18pLafobYtUU8HvLRlcgVPDGxcOLo98j/cwxfWjWNrjxzsSg68&#10;HNZtvMfGO0Ma39/tw3UZ9Dl/vrzmJ2zSs2DAbTNd5a0atNojZyyAaA/MLqD8C8+ynKMDIOj2ItVx&#10;HXQuZ5UZT6/iNn2y7TJdNJVK3gdN1d01VPVn2qEZ1XjMe5ATStrnV5OHtQ6IQXIB8u2JWql6Pm1P&#10;OQP42JdNdzy3y1ExMDpDnpnMzZuQsYek3rEPJdKuyjctqTUIPxrzx2gbZJtO58Ds263bN+WNb9tM&#10;2qS6ZEkbByxuQDaiuE7+NZXOKHZOWQHMk1DE6YuNNRCVG7g+blJa+38J6e7M5x9qqYYxvPvNod1D&#10;qwpBkEgI49OAeos32L0POpU2lRnJyjtiuOVXPWLqGdT1uBmw0AXbenxrxLI8mWy9GL18OA9A/eZV&#10;VnzHmDtRrHf6imjmDkkLprAJxM7xF0jtM2NzWSD3kwMhFze4k5IONf0Vy2/H6xY9HyaH8+5/q2t3&#10;AHjJGtTkGzwppcZ4bTgUIVN7tLwGj4yLVHlYE7KAzDwKnJzm+GnAj+YiFjFdxhzq7lngQxw3wK+O&#10;M/AgTuTuI1rR5n1DNmwvpldFDc9OFIHpz+jErTDSb2BvvNnIq0Rvg4lSt62ePo6+Jl0tWfhOYrJK&#10;5gSDJAdVVTW9y4mOBBY5o8IbjPnQhmMhk8MWojrNuotXaBuicSxvbTI2/cVkInrba3k41Cl/ifoq&#10;pGA4yZ0fZsGUGSPgImOqhswJZ4FbVqw+VJOx5HswpCayk+5guRjEK4TuJ1n6vcluWXl1vAMV0jnw&#10;LE9j9aPWExwQHtwE5l3gXclcbQJLBIM4M7wXLGsx+Nd5cgt9WKaqw5AJsRp01+MM9EO2XqrLKr2U&#10;TGW54LRA9Mg0cmlQWXuAJ8iPTCpCP2QA8y2rtIjla/iBHRKOdnlOOQ5o0HjaFgXQe5keZO4gLilx&#10;68abpO107gmgxWz6V+WP/sq9vJPgQEjNWpeFJXv6E7AH0+lFt3Tw26PSDwGW7dWRm3TLdujzMeBO&#10;PoSbt0SGNIY1MGNBOIY09bwJ4Y08NUAM4ElIXzp8CAPpR/0lMUMg9RACTJMnApnTxpW0FANIPuJk&#10;lxPRpkg1OAymSJ6NNoASjkIkobhAEPGpm7pluPUR5uNAFVeM1SZg3WwEZ41VZpK1OTmWpIjMGlki&#10;HKgCY0cW1qUjnHjWQqxStxgSdS1DjeBvMfAiQ3CocvmGmjA5hqK4UXAbxEhkxqqt3Gn7iJDcY1OA&#10;YITGoqjkcJEJgQAumkTwJXPyJm4gB7GNLg+RJKD30APfOnk2vn5EAEhk1Mnmp63g/wAxRU5B76AF&#10;GmSE/Ono0yTIgBXBxpf5iZIRLjQA8S5309c/OodzTT1zBnQA9jUxuTxqHwKZB0EAIg/gJDucHfTP&#10;TzpW+5B5qAHkumnupnTP8iAHh+4nunnTI08gCYQfPx6iZuYEuMn+YJMk8aAJnuRpdPOoY8nzqZ/l&#10;oAWBK5gSxp4hPHwIAmXMA08PImdS0BIY++gBXPjpnAnvfTIyY/xEAPDJjHj8xPe/HdSGNL+dACGR&#10;PXB/xUzb8aeGQiADDe3wIl1Mn00HGTxolc1P8tAD386VzAlwJfOdACITBkTPv/hJ4dy51UzxoAZH&#10;bgJjgTwx89Mjz5408P66AJjcd4imDtR51DGTHwJ4Y8GdBOTLmP8ADTNvvp64Tj8zqJnqY0APD/8A&#10;URIaDj/U/wBaJDJ40ATB+OxzFM4x441Dbk1AKY3/AFEAEia3XyfDSuY7EffS1IOvnT0CAJgyDjSH&#10;y+qTzEyMmP57SX86ACXUTzfPx6iht/8Afvp4efj83UQBM9y/y0zc1MfcSuJn340APEyeV0khk79/&#10;Imepn81LpoAMN7n96jA+hAg4x40SufkQBMb+5d/0KZc8YM6hj9/j5SmDJj4ODmKgCYMmD4kd3/2p&#10;OPAmRk/ETJMmT8VTk5MGTH/epD+ulqXMcaZ99AEwfMzp7UjJnUMeTj6amDISMeQ6CgmfJ0y+alc1&#10;P4qh3MHleanrnIjQA8MmAf8AvjS3gcHQTI/c+mlx38CAHrhLmf8ATS6nmfTTJCamfzUhkx8CAHh8&#10;tPXMF/Amff8AwkrmBAD3APAmSE/WSJ4O+mf4fSQAif8AwahkJZHg7lpPE6/g8tQ+MYNDmaSAEQnc&#10;g4Bpkmfju9K2kodzBngU4CIQf+/5Uz+PnSueBMkyf5iAEQmP/pqGTOTGkQf4iZIQfc4EAIiRCeNM&#10;3O/fzpXMef4v76AEPPx+VcTJCEj+dJwTvxn/ABEyTwIAUaZuJcA8d/ONIhPGgBkmQmDlpkiXU+n/&#10;AI0yPP8ADjQAvc7nxUzcHHk/CSPb10tSPgQAz+OnuO+mRk7/AJiWrH5WP99BQK5qfU/IkTP/ANNM&#10;kJgHgSuE/wDTQAyQmD8NMkyZI+BPcFiD8VDSZP8AffQAuknh50oEh/78aAHriZuYB+YnrhICZ9RM&#10;8eTVQAiE/ORQycz3Omnrn8TUTPVx30ALgJk1EyMncT1vueZqpm5jseDy0APXCf8AwiZtj1/hpcCQ&#10;xoAQ86ZGQdtPanfTPo66AETIPJppW/j5PipOOYDxpn30AK3/ALIkS7wR2kurn1Okl+B+GgBm4S3j&#10;7/xErePJzIEz/vUSIQcBMaCcRPfAX+dK53/940zb1MHfSJ9dACITBwcaZud+P+EnuDg4/wBxMjJ4&#10;P+xACJ+omnHv8adJkHz0yS3wIAGkHjUMg9Q/gtIw4b41Dce4BAEO3jHn/iJn5Erer/vOkTONAEP+&#10;J/gUONTCDxplwPuIAGxptSiETJB/kVAEONM/xFMJ76h8BM/moAXVTPTB/lJ4mdMk/TQAuNNqUQfg&#10;TKABtvvpkg+4jG76ih7nqIAh4FMHnTJG6XBnj41OUDxM6ZIQieGNImRUAM8C+k4QmmmbZICIJxnp&#10;pn51MIMaVvUx99ADJPAl7iWDuJIAeGnoEyNPDIgB73E8PJ+H5qQ+Zg/96Vsmh1EATLn4iJDGSPJ3&#10;EHuamBEh5+PU+Ipyge1I7/jTJG+C/gT38NIaBgraatlUsY9NJwPAlgDSDSIPxqZ86VvAgCH0kiZ+&#10;NPakH/wSVzTz/poAZt40yQae+dM8H6SAG18kT3AmSIAG8HGknie+mXA0wBfImSW0ylcxoFjJPfUM&#10;n76mEJ3FDtqgCKo6mXMaVzHnQBDT3uJ7AlH7iAEPmpDJ+dK540oEE49cT34Chp4iCg+lH48ieGTH&#10;wJkmdADaScjTaoAS+bf5EraeQAz8iWkvpfPGpwGY0zwJ4hMedQ1QTjJEiL6XyRADMfuJnpJ7jTJE&#10;AMkuJkZLPAphBqHbQBMcOLw86AuEStqHbIgCGPIplxK2vpTgBXCW8J4g1DwIAZeDvJlu3wKYlgQA&#10;zbStp5PW0ADcCZINEiDSINAAcYyKQpRBqKpygj28ahkGiVtK2gAbbwKZAnraZQMFAphCKHAkQiWA&#10;iOFDxp7jUMiAJg0SuY1WxkwKYRwgAlb8CBPJZ3oFLbvMCMDIOMaYLM/X5ArG8l+PPAq5gVBOHZeQ&#10;cZMEaT9hbQ6MH9A1IC7x5S/+CQPIODwp27p4F9uR+iH04oUhGxenOv1/AQfLd2QJFaRzAbwedVBw&#10;mfRHhTQDruV+BCI25IFLHMCKZvGMaAAiscgnxZae5Ag1saixwemFK7g5Lqzvmj9pjZ429vAJ4EnT&#10;76myKk5c5cb+wfW4Bl1BkXElMVE4lp8npyroaXzwTkeMJyj8xcln4WukV3Adrhpqm7jDp1xOG4iY&#10;4OmLTQL7RtzMzuWgc4+mqVLG7gzfGF61jjH0yEwKEDeSk5JRmHzF4wrEq4fHx9vhqemetLR4VJt6&#10;kcggsCHfKgFebEOzmR422pu/MXV9B7PftDuTsJxNzN+ZdVH20VpLZIV8zlr65q6tzOtbDz8g2Vpp&#10;H4tfQ4PvWRuwsRqrGf8AI84ZhK92cZEWb+BN1JMCGeemONEGZB6Ea9rXqynT0/5HlcxFbawORvqq&#10;Zb08CJOG95QyZBoJCGQl7Iq5Y1EdZsCGJkRIbMcbny18v8ALgOaMo6YOwMDWGW4MixQo10e4pttM&#10;pKc0GmZuLU99c9vB4CYEQtSZ6AbbX7yl+qPGtLQkLMwcDwJ0o0BlnNwo9cwKB6q2GkjcUMEGg5G6&#10;PEUMg1+0uBySvRQqe3eEgUwjdCTDwelW3WEOqdVFul8wwFxq1PBjN+IsmGfArTL5pjHgjSdUH2/Q&#10;PStxgJZUwbMsBVW3BMBMcCvjcl4YDQLLm7RandLtR7jeXLFs51IPLWzTyRyUzYHZv9ou6ZehgXNL&#10;eYWSZPw1diTxzoGg6nMUV5cHpW3Gzc6yMb5gIcMALiD0/MBmJrAuQeWhrh5Zenjg4Fiu7xYb8OsC&#10;TiUglsf1WxP8MS0LZWNyYh5bqkgccu33FzTL5oOMeTTj5ivlJ1w5k7nf23lag1b/AKYOOopxs7c2&#10;7Jgawy/n+VYz2OOVTE8Dm7jHqc1aRL9pDapJSCBzdvXVks8cOZVOgM5lxj6he+FOempIhKSt1pL5&#10;ToP2HA45g1TyDs+zR8C2yYUuymUuA8Z8F3UtLN6sHuzkEcfBatLFm7peQ/s+ML3BHwWro1ZJO4GF&#10;tvgdQzcv7GBVUjh6YeODj5a07ZfbeMnzM2mZwLTIXwLMQWAGoKXbOXO+NgW7moMf/TW8TClxxyXt&#10;Jg+KONmLUbF9xZuQdmXPmcepG35dvwK1SPaBKY5duzkBfKIRbSIQi4Gy+efaEm7QAEPSuDGub9sk&#10;ncyGbAgZ6cHNW2M2f2emIH8GoEnUVkrCVtpq9BHzGw9UZP8ALVqdoS7tFDpNxNZlTusBDRjwDPH8&#10;K0RbMOrGzAYGxrTcw7u7EHwYFg7ioG0c2msBrowk5adDtq3CAJN5h7ECNmfOQVog1T6gt7tubkAs&#10;fNbEV2l8nZMxgjg1A824LxwJVAzks4ZXoLTeMerbupPmlBxDVDMkZffVcZ3IFqc8GO4eD4vMTMrp&#10;sZnOT8Namj9rcMtw/KIB2wR9wilzSR2fkIpk4k+7DBHB+IpkvmmnZNqQLF118e2UH7TDQcYz41b2&#10;8wH0TlHGNB3FuT87UgcCtqhkmg7ishpPnaLtNLZvhxoaMY3I8HLjQHfO+jxLcbb4yHH0tVNjJHkg&#10;TM8l5IyY4wW09T+QfPt/DRKcTy8OybpqPziwDyduM3Hp20HnEv1Mff8ALRJnctgMlPLkbY7mAH1E&#10;wnM4n8rxjxq+UnVg2zZi3741nk0mm88aGjz54FNMh9SmtpdCdW3bPSHZ5tRp2SyU7N4f8PvrntnV&#10;DKV1XvjP7sQv5FzTMHjmPWjPnWwSd4N42Be4LXMXP68vxoytf6v3nT+ubenX9I9DZfWA+yT2dQLj&#10;9yODiVD2sNxzinGM7Z8f9pVJ2P1Z/wDU0wM93TV2o8hI5LVUhc8Y9Qa5xH2b/addf1Kv7jz9qgb0&#10;3GrVS9UVGwHgg1IBi6iuM/g35kCOMHLLaIRUieTgctbWQ8ZOYuwhubJ00XQcXN23WdQHpftQbmcn&#10;0BNzfCXZmxuvJTNRgZuTi3rlai8u3EvI51oONXCm5xNpUTHBdHGPlkWvk8AlqiKFmqmntI83aP2N&#10;yC41JyyeCNAZ5TbmBlgg1IB8tZvsf9YyQ1I2Ys5kfd3pNMhO5GtsnDcgXPPt3OoLgXnCeqW3p2e6&#10;d1tNTYsw1vcgm2OMGTlfIqS4nG/zF9BAfOPSJbWhbUHFmXHeB4/MEvOym9qBGE6PG5OVdPy/jG77&#10;CPJu2jrl5OBthgCYFy51P5VzfWE8bNqjlTnv8pyTxo9XleNnLIEbY9yAmquV55PHLxzejXdQsZ9l&#10;kWHIzHVFw2iSdywe6wMhNQZPcWb3Ma6FnO7TqmZWaA+cYrZFz04b6mBSYeZ6atVM+Qxcynds/MDp&#10;g4HArt6X7dxKgYFns79OLjTUtmhIB7utpyNG6EMJ9RplFysbztUPWtXRoO8cY8ih0m4cNpsCPl6q&#10;sm0CV7hOj2T3IOYmecRuSVtu4JBkRIjgcZMnAgVwqLjJjzoEiwJ65ppW8ZMieG4wZI1QTg0hMCRC&#10;Y084JjUNm3vZEAQ3g1W41anhO4g7gaQ0ekBAuK0s6bcuS4A6kaAjyZ1pFNzggR4INM3mJL9W+WUl&#10;PG4eypz5dtaE3rQTltgj40nknI/HvMfGs33ckBE0nNgl9QDeD3Yx8nTImRkIwc4FnpHBGyMN6gK5&#10;sXuMaAuNCb8vHHp21mNQM8BMcC0IkwvNsCqrweMeNLKCqt2YzfDjUNnMLJLJlZHmTPBwKqvGd7PA&#10;mpJzQiOBxtsn6iocwb4CqHvDlnx8CJdoDcj99PJwSvkZBxpOEH99ACcIdEiJB40Oj9GFOSLGkkkk&#10;4nHhm9MKe9BsSien0pYUD1OYO4l+wGwphJB8vFHHiSSSQJEkkkgBJJJIASSSSAEkkkgBJJJIASSS&#10;SAEkkkgBJJJIASSSSAEkkkgBJJJIASSSSAEkkkgBJJJIASSSSAEkkkgBJJJIASSSSAJYI8SI3MaB&#10;wR+mH0qXvfpSXJLUvDrMeNJwTBwIcOYE7iZOVSU+0dcFxuFMG8GqhvCUB/6E6gRfoWkjjvwJ4bjT&#10;Vege+n0KSN4jXQoDw3mMeBTOkobdwONLeMCmARCYOBDnhCOeNEd4FGg9zGRAAmypQ0SI3TIxjjyK&#10;nXXxARE83S3ckCTceNTFAt3Ri/uyZHbgTxG95LAJM3gzcYFcG9uMeBZuzGRsVWRu8wL80AdXOHg3&#10;I8fmdRXCi5eOcOQQPJqJmyHzFmIyYCAwcC2aX7N5tNZcczYGi3u3CJ91R+UvqDA+zrh4wvi2R6Qy&#10;e4mXG0iYsyACGalGEnUEsZ7Y7NGeDv8A76Dydm9mr3ItpOTb9ctTNb5ZtjjaBNmzkDyPesF3TIpk&#10;02wVpVTns1m+K3D1Pk95EqwmA4xyoMfAzFdWJkqB65cnjv7vB1PfSPXUtqqw61xVakl7lg5wG1Pi&#10;Id245bEyacCutWDJOyMenb0v2FDqzZW5kLJi8cvhe0aoxrL636hl3Eyn2fbBANo9PqEWkbVNm/Yj&#10;Jj7dbucsffzqk7M68HIb8cDERI/MKrhMHE6rmozuQgK4jtaelj4FHNtt/LwFtIY2NzhtTDk8cepA&#10;QX5FpGy+tGzauGM4c6m7l3lyQvf7uEUKx+YSNywJuxrreP8AfTJCDYEA5v5x9NOQlTWj+tPSDb5t&#10;UGaU7zB0y2x/tri3tRzuwHnavtTzS3kvcg91VWeV45nbIDl+e4EfLGocwqwbxsxjjBnbitD+RORC&#10;qMx6AxUlDtpVJTuY9QwxFLcIsB2ZyPf50BzHqWy8tEq0qyYzgdm/ku8tb9sLHLpPfjsbwa1auFUd&#10;Ld8RTUEnkwmzC/AwY5ycu4JGKXlclbS4G/n3xyQt3U7iyutK0mO8voL9yMn7kCmU3UjKBtgjtYNJ&#10;OhYzaLYW4bxK6bpTtEGBj9T51SZo4HIawwPLrhlaE5t+Nao3cMnjZi8gBy/3Fm+2ScXp0DQFjI1E&#10;IY/AokJqaHbDA5oOcTHfA6lzS9xdOU+8KFsfHwDFpry7ZzgjOY2b9uAZV6KbL54OpM9go2xNJdO6&#10;F9k2wcm1VgH2kThtMmWMOpARU+cVg2lUhPKoLRDkW2VpK5dA2PAzAIcDfylxDNCb49OGDTgGXlrm&#10;EpUwiS7yy4bP5W2MQDaB9c1eWtI2wbP3MEu9mPcCPljWV0e4JJybzBa+GQnjWhM9ohH5DhjtY+pc&#10;Lkg+VGTxlu4sc5P0zidvs7evxzVzY+78xZ6zZjlrkG+cBF3ttQ2iSWT052bAe49JzBiXBNQTTfJs&#10;dyZYqHy+rrZ8I+Elqtxh356p9LkMOavOWEmlcL4FsFcesAWhnp5aEG+G/wDMrjnY/tsJTwwBN91H&#10;qWxd/wCGqHWFWPaqnU1mrk/MKu6d3f0Fri1OJo9n0xOYz64ZxqkIrhR7enGbn28+8QeX76xNm47N&#10;Hn411F6s80ovtE/bDERHTjTbd/8A3Gsyb2tsQk662RyOQT6Y4zAFgcNdT/QnqwZiZzHsdgATNt95&#10;IMQsEaJUXsrIzqftgJ7csHqj/wBK4zrSrJs5qKazWA9y4/LbJd7i5iElTW7YISq2w3KcOHO8n5Q4&#10;LX7azfZXsnqOcDmpnJy7k8/JkSle0Rs5lON/pm6hPGrV/wDNcU5T1HnZsGJSOiaQxl4PqJ8yFL36&#10;y6ak5Fqig3tSTE8qkICkC3ulJ4EzL9h/ZsufPJrKnWmLmWsmNblsPb1g8ZHjlQGrON461HJe5Ats&#10;2oTiYtpKCW/fIyatwqduq2zkZu0eWtUU2SQ2DR9TljRLZ3cmU2BAbylSa4ePXk2Pvh7kYy2ldtlc&#10;03Z7ggBk6hF0KO0aUI6dkcnZQEs3/ikJ3IEGcVA2gJuDbTZEdCuE78cCDvJg5gHZg0wkLpjUycdg&#10;sHsqg7VK8dc1zpaP01DTvGrcdyTd5JQy4EEbEo2TcXsza1nWD1BUg3gnxowCGFvy7XcWhUfVk2q0&#10;R4LAtPlktdxZ7tgp8jBluAWOQmq5J441G5NbazMmu3TK5XWDk0unjlt7PbFaGRcrzgl5zvjk+8Rk&#10;1V1FJ6bbOWXY7k+7h5jkgllcj2bsqnm01bMzibtW/LIVWudU4DDXDjBnjP8AhoOMblyREq0p/s2Y&#10;nbBPct9RKRy9yYmTyk6/asKCZbwDxwIa3Z488aPEl5IB50Sl8vvaIeNF4Adm3x5FpDioJizl24GB&#10;bgWkONj45PLpU5cnL7R0xcccap9aUHMY3OQBfiD8Cy/XURgGMuHDlyTJ0+osZngyGm2BdgVI4bSe&#10;SglQZUIcfMIT30H2X+r3OqqcvpqYG7sm+oQhP8KenJ+Yz4StMJ1pjNeU25jJKmwQZ91EtC2X0BLg&#10;ucc1/TJ412BMKbksqbby2BrE5ZC9xcsVRVA2F+OxnXMtyjm7Q5yemaTK0by5pMcDPTbeWnaLmGCb&#10;AgbH5ixMlQuX5Mca0jZ283abANzLeqlY3GtW3QixjvtZ6uSMg2DYEbkHlXBi76oe2CsCdnPo4GOS&#10;1qXVMZ1o9fj3mBiWyMWosl20bQJc5koG0AN4dOOWNM6Kpp6RNftPrMrnm1BtHTDGSM9MAxe0ufH7&#10;qz1xXDlzLgNoNNqPpjSJsXqeNsdzHawNxXLau1H0uyDKQQObTgzz+zd9dOibZ2zhXbRM2bt+0iAj&#10;M+KMI+mtmptnJZkQ4TPrnmaqzGYN2zBkfs1j7UTTti7iWyOh3JpifeT8u7pi8at7hFdaUnaxIxs3&#10;II2z4pAuClt3UBpeYDgvxx8AxLWq8JLpxVYAm9nat2uoueyW43J4AnydP5FEl+yCS4Th4MJAQQeV&#10;duJ6TkJGQGDTtrPXE058HMgVkZzjBYjCvhYlx1FT9eEt5+nzEH2gbRJ1VT0AY7W6j5YxLMd8bbto&#10;n5atVNtxhGDAAuNx5iNke6a1gSZvCNigDYt+WtC2gVZKY6YBKm29OHQ9Vy5u5FT5wOyO9fuR/wCN&#10;VUjhzMiADBqQDLqKjumY4As25DEYwQA+mtspvZe9mQ30AdOAeqRZ63qBsGYggjPku6hF05Sc4I5k&#10;r7G+3eBw65ffwK1/aBKbSZs/p+SsyHgCC4a6LU/0rVPs3gvm5hiXVDo+qJTvoJVBzrVz5FDqitOz&#10;SYA+0RuNK4sVybTTS6sqrORtn70Fm0O2W4QfjV8G3ex6O4ibwD5Y1m8rryXQObLYBd66hB8CPD2k&#10;EuHvMS6fLUXRfULaLTcqHpcbNseOwIZiF9xadI2bLeThgfCvD+KuV6k2kMmcpYuTXcZFQ5XtwHvv&#10;tOm1tf7wroIUJRF0J6EEbuYCAg7g+Yoc4ZtoycjIPprDaT2mDmvtMD65B8Ra1VE8J2cCNsfmJ7kE&#10;XRNWQ2YyXMHLgGsx2obN21VNukPqEWkDl7mBtegSmlQNo2xzG04OXpLFdCtBybTiepNj8upuQneO&#10;T3IOmP31z23qQhiAZtj3IG+rcKu3tpk4G5l25wAttRiuXP8AfeXNNN0PLjMsDn2dr1POjRC2u4I3&#10;g9Qe7PCPguTlIYgrRCF5K8r9rlJuQz6a2eSN0W2vQ6rHjamGT4MD7Ja9mH30Bp6l5dNaYOZ4e5GQ&#10;un86imPapvULB0JrdxZ5djcOW2SNXCR1ATkwca6E2ibI2Utlx3MB85OWNc3kp9ywJe7g1pws0qSR&#10;XtNgcOOzW2CPnE1VQyPHJnOBASVI4Nx6kamS9m9c5+XAnlpMmGQmOBaRsvp+dOXP9WyorgxFZNi+&#10;xOdVtMQQBYl3UfMJ3F7PUns3ZUrLt2YMRN49L5/2lizXN7ax6TzHpv1c69rObH3n2eDqEKlXnqlv&#10;aeZPn8Z94tr0+cDI5cnDAfP5iodcOB7tuZtQPlrLcnIfXEOhNb555Cs9g9RTJkd+2lRSBH1FQySN&#10;7KiYIwFXs9Sc4LLR2YACs+XxwIP6xGy+XVVJQRy2VCG6HzLazJs2VG3Ge8oHJbGPFslQECT3yKG4&#10;fkefIt4ebD5tG5PZYlJAPmKuTeRMmDmz3B27it0zKqtKy1NrSqN5eVsyxwA6VtWSTy/AyBHBxkKp&#10;jAZHgj4OBEhk0wBg6fTWA+a1u3+s+BiXyN7NdFsC5q2lcNtkvHJ2UjDBawM2upb8a37ZvsrctpDK&#10;pkY9vVu2/HAub/WEqAZnJ2AQZBlXWU9g+uSclzypHLwirY3HjTxCDuYFMk8jJNXoAhXQJqUozgC8&#10;cEQ0hPBxq1TSXjgIeCDgGg+7jCTOnpAZZkIk7nhIUNmE07kCEN4L3GqNEafxJx5w4cmQyNGLg4Bo&#10;Q4cD7isSTjtxMkcKHjTadSfbws3JjIrUzb/kVWlgMf8AStBlY7OeNRyByQkNnjGiUnk5HJMHLRiV&#10;zSUwZ3ILkC3jZPS8urZ6+ggAJvGMWmsp76jbhQre2ZiRvu2SDprWpGzJ2SdzGcQ+p78caerDZG5k&#10;5McfJHzFVWbzUydNRImqYFBtlF7s8bADBdH5hPcS2mVR2xMTmvisjtNhjWtbD5ONtJZq5fguRk5Z&#10;CeBcf1g8c9ovo+4QpeUnufu1jqai7UvNJdJHt557RB/yw13JQ5HNQjxzi6PqjZD5MEHvLgmi3G5v&#10;WL94xuBblujHwX44F0tL9sDKakmpowdnxk+7DbF0Y4/mTpu6odCO0dmFXkO4Ozc8ZC+zfJArVWYh&#10;hbPSxgudRcsDbzGWjBOGwBEbSu0Vy97kZvD8qqtd+uBKQNjxvJUXeSC0rZdFeV5PllrZUfpz03GZ&#10;hTItbH+8dCSN4OBtj7/VR6TkJzoD24CFXEOyfbwSfXwmBbXYEnngzMtY66CbjGxu4fTSLY422NTN&#10;49mvdxAWc0IawGx0k88ebsM8EfANRAU+oBjjbHj768ndolSS6OqzhDqdNelm1CqGwZLjgPo3S/v8&#10;S8T3kwJHPjv+5duroeWEb24c/mptTY56KfbxtJJcxZwHE30uWqHtE26PakbMZDLT6N3UJ41xnUji&#10;YzK+8MfmLZtmdF7/ACkBusRda7pO4ROyfU7az0mHRbKqpCxjgtEtitEGPxriepNk/Yj04TALZ8xI&#10;e1xzSrZ9BGct4fLtFwLMR+tJNnJDwTL2yAnTIsWbyy1u4t/uA50RTf1llocjLtp82bWsG6l1FrQ6&#10;LcmbA0C4/pLNtkdaNg1P2kzkf4a9Dme2SnIL8ZmJRx+XkXjHNqpS3bB2nL6FSVWMOTGdBzmAeeVl&#10;weWTImKHmBKnrQEDkFtrKxaY10Y8cPKtcHfufZ2w7lsfuLhSmadmJZlNZiE5W8BCkGNTcg5ZcmTP&#10;4GP08FeA7Mp6bp/y8R2jtEriQvL7C/c8xeZv2oJLZ0d42+6t+WNbw8pbcJc+mU1fZOn76wJnT0xe&#10;MprMrFttyl67i5iltfWef5Nzbo7DQdje0By8JNd8mpRwEEUvzxroSk6km1STEDmanK4C30m3vrzr&#10;p+YbtMQBj5Iyrvx5tIlNPSkAYAXHpBadpdPzAnqYm2dByxzN024wvm2DawNm5swHz9MQktn8nkMy&#10;ph9UJgFJNiOt21e58qxPZnRb2sJ+DebpN8KvRTaBJ5Ts3ovdggF8P5415i5KlK6dfxHQzc03JbjO&#10;18pwGSYDjmz6Ws2O+OictY1X84cSd6+ZhPk5a6n2Xt2VJUpUdVP/AL68utmQy8a4QqTfXj0MZuMi&#10;ujwoq9azl3Ob3C1bDH5APTmj4B6vzrvXZ/Kxtns1jNxkFcXF1NuNzIBmwlVww+ou72cv3BkDfNMz&#10;gVsl331HlXaN11Zpp7OI6GFuJ/0jB9pFLjee2QebbGrJRdQU7LWTGWwPrb0fMH76PTyVz6CXYAsb&#10;kBLttcx/8I5i5GdzGe25u3baZy/U1VbJAhM3pm/h/iO9qblZO0QG/ie4qrtI3YLK9HpuiaRFDeVY&#10;2p6nZVKmZyuHWnvpPHGoc0b9qkxhUToXmHQu3VHNNcUeSWjvRgtwE5Y1z3Nx48kC6c2mTR6YZ73T&#10;0xrmOcD1M6ug/ecw87G2DzBzJKCnhmf314XdhqkyfZXLm3tj/wBoMTzOBZ7sv2gYBglsF3m3VZBz&#10;x6bPGfIPljXQYzGNW2Qz85z2fmqZ06/ynbFFzSUyeUgNBabxkW2N3klgbby5OIgRiu3LvfXmC4qB&#10;65sQRnyfzp6YVhMd2Bgff+xbPRpOfvUb9VlYSWNy+cuT3LhdMY1j8w2gOejpwEWS9qY7CecTAcdh&#10;FKVEVxZHk8I2bWYOMiZGS82z3SKnkeFjLj5cCmN3BLgIILq/QFkIPfHO7NuouzNm+x8dPEYuYz3H&#10;pOYPwIxsD2F2WwJlNQaxOWPwLq5m3bScZ4+XAPmLKda3tgTKTp8lu9GDq6fyLQnBN2Hjg0/iIDI5&#10;wN420ePp/Ipk8bjeNs57cHNItTolVET+6Y/MGY3M6vR8a0KXkbNshtPSukXH7zaI5j2gnbB04B3W&#10;wx/4l0gMZDExmPkb6qRSalOyaQzbickxwcFpQySvBkgQ2V1AybS47kx8/MWM1htwHIXMqj5kDzl+&#10;NO6K0EG2Db9+PpqG4le83+msT/8AmhJdATBuNuAnxc60JvtYpwzkAYD29LUITuI9WtLd4mVBJ9/b&#10;HZxg0CCXH9QeqW2mT3G2Po9Rd7St5JXja9G+FgRiT9nGv7n09JYDsK23b90y3HnW89T+W7kfBaJG&#10;PylxzMJfNqVe7mYBR2/N769nqgqCXSoZ44z3Ix9MS85fWM2qU5PmQAtge1DLp6WBCcZLU3c3eAdC&#10;tjbiyySvYu2mslYmcvvanAro/AgMn9XNzO3Nk08Fpi0xq7erXWDaNkCWvH2cgikH/pXclF0+ygbM&#10;TR2tRaTsZU2tZbNt7hlezPYW2p5lgv8A4i06ebP3scxA5bTW21te0+/gWnPBtoCAsgt21MuEeCzg&#10;0Vci5RiDLOpGxmR7J7lvlk76xPbJIyTimD+w3Ht26Na0zlZGBNEGTqIkMntOOMFuPy/cRM3O2LPN&#10;NxtEmIWW5zLTjZ+Xxqqkl46tvhmWo2JyrncXodWHq705PnN5yfW8zwKh/wDzM7KW342B/prnnVM7&#10;iPQ4xvW29w8lyerW9NOjwQfctX2nuI9sn9XcbybY5kAo2XT99etDPZX2PJTtje0XNVcuuJHNmz19&#10;AHTgHy1bjLW7bJBi0kOYbF9nz9zjsCHA3Fy+BeftabIyQNnzxtwDKW57i9CCU29t6J8jjSJqrm/b&#10;5cbf/O8z1I3BRK10JUbc6genGbu2ecrzITAobcaP1RInDB4dtHxjRdvSRexTv4+C7aWqmWqqwdS0&#10;qoyDR5u8GHgVP3cimN25E8SgsjhxjHjW5bGyMoHp43J85Baaw0crc28fMgVqp+aNg343PGMWmpy2&#10;E6px1oSaSkJPvwsaJSecYCAeNj5xrgkk4cxl566E2FuGxpsCOZHtsm+o5UM1NSrDp4U1UltazuRn&#10;sHJtLesZk5Pu7W1ct9/AuvaT9WyipOPBBJGpPqDxrn5vtAqOajBHRgP6vGXUJa48HdTG0eu9qL5s&#10;AMvbuh3BcwS8ZmKbNbWyRqrh+md/ri4K1aM40elxHQdZbFtn71seA0ilYo/h6a5yJ6slGOR7u2fF&#10;brAJhI6rgcgNOJqUkZNS2q3PNoFRyqXY2x7nxBITyrr90fMM8D7ppi1f4ArdebK20qnW5tj7xBau&#10;DJaVDnlFkluQ3OJ0/Aq2426TbecfW5VxDW9QTaZPb0fGu5TjchG7jzM62L5ZvFJzQVPNtHjJ1EBm&#10;G1AZiADAfP8AD41UJ5Ii7s+9uLjGIVsY/HGhFIbKpywegcvmRcBFfpkIEdPiyRp6Qi9vbXHJU0nB&#10;H5DwBAXH5iq3YT14TWXYtJ7H20yIc0GnAPqKZXlLsqec4NIel/OuRbzzoxvTxB/7vu7jPhOA55S5&#10;G2t8Vbxs7cNpONjg1LhRfuIFUjRtAzAKA9yNa1RVNM6fl3bE0B/9LDL31qTMjbE0W/2+0ihJqdtl&#10;P/4WFfi7VmQLcbx1cGP3EBn+0idUNflUrPbg8xAXG1ydTufYA6hiFtq9vNm5Jq2O8eH1rSu9X6r1&#10;06z3+D6YXV/g+6czTifTWdvN7cnuGJ1CqvOJe9MTOukKT2PzF+SzABbADY2STjPvIN4jtdJfZHN8&#10;CHrXweBmIws+TuFP2HyOdU3JTzuNjcbEW2OK8lNSMjxwMRD6XvroSh2cleUexk+ljtW7a4Jrii3t&#10;JTa9HdGFLw3M8Sa6QuR7rfLNSZjOiVH+bhNspuRtqhlwILFy3pEJ8iDzCRvaeegMwu8q4Na16qG7&#10;TSXTVtzDELdV2rxn2O53YwMnT+SBcK7mBsbISF/KdonDJ6WOwuGy/aY9qGQHCYHtQ9JUnapKyTVk&#10;dsw0429pzc/dRj1a5Xvnbjw3AMpfzrQm5G0ElObvk8xafNnMHRQLFxyGFjOplGezDYvLprJd2jmp&#10;XEYxcxecFY7PnEhcm3gGQZV6b0vtEHG2wWPZrXMR6qKPlVTyqzAC5BzV5by/zdPxDdeNunpK8zhO&#10;g5g5SizlbfxHjy4ZsnNjAfONDncvbBvuf4a6E2ier+9lTkzwPJu6ayeqKV7Np5jMTdQpR2/kXu8D&#10;mKDPVH6Z/j6eumh5I7DNjdxBncvlmneg07a3nYnR8qqBtPH78NyBmLlrnuo5wKCTMd34yXLq7M9T&#10;Eo4JdNYI+MhRKjP2qx0h3pe3x9g7CpTJyFZo8wp+kG+zYAY2JdTl+O8vP53somT5zjCHHAQttevF&#10;cU2NtuMnsCxuHWn7ixoe7UlNZ48mWmFvy7nf92FcRhOYpcZuvAv26tOhzXLKpPT/AC+icTvPV0LJ&#10;GQH81OIYVzfMbdzJwLonbZtsc1U9PHBptemPwLmQhMZM69ixapeunpyDyTNJiqbXHCUrIML0Ecep&#10;ANEpoTGU5ggtwE5Y0AHnIrW3djjbYI+Ppq1zdeAxQaAmPjQ3e8BETbsCXMfcUFw3HARfF+HiLHt4&#10;00iEvcaZINMtx404YGGcw3YgI4FdqorxzMmQAx9NUrs8cDcHxFCmDfUyJynbR9vHmZMasjOaEbDP&#10;40Nbs7LLH3yKtxkJBnXy4UWQdUEgIiX2o9ms6XOu3O+s3uYyY01fwEzqg+XlvcTQhiJW8aqu+KYz&#10;mGompGhjc09uaMDGpm7pwsDt26sjduk3GiQxoJxDGnhkTwx4CJ63qIAZwJ4dxIY8CeINUANpL5Jd&#10;4EzcxoAkKUPl51DuY08NwgoJlzTQdwRPXFDJnU4EVJfJMi+kAfJFFTlzGkQiAIcahkGjBGZLeONQ&#10;8CnAhjGjzPP8iht25LitQ29nOgB4cv01DeMxwKHOJ5gJggVbJNCGyKikncU+pBjVFV7nHLVDjQB+&#10;qW3JgURPDiQOQWhvMMCMS+Yaiz3Gj0rIkeA42Bm4xowNwqHL5hgR4bxPAPDIpg3CAjIpiBYSuY09&#10;jQ2531Mb/uIAnJyD3E2piAPkaegSwJ62gBkY1M4FD4ONTBjQAicvOof86mfImSIAZSg9xK3+RK54&#10;EALjSTNvGNPEuRkxoAkJzH8BQ9NSEAEPk00lDgT2p3+ogB7qJaaZIMieH44EAJTMah4E98nUQBM0&#10;krePoXFDGTxp7AgBDycCmcaGkT1zAgCZcxp4hMGf8JMj/wDg08PofSQAh2v/AIJTB5OBQx2++pyA&#10;I5OX0krnjTxP7xMk8HMQA91U8Mmp9NQx8vB31MGTU99ADNzvp64S55kaZ408P9RABJu4+PbRgY+R&#10;4EBHkGjFzn9NAEwfL/zEieNMtyc+NTLmD/00E4yQerg8tMuCD18fm2097l9Lg+HcQA2nEyP3PwyX&#10;UreDj4OogB65gzx8amcHAho+vr5FMH+4gCYPx6Wml5GNMj5me19RPEyfEQAh3IP8xTG5MGRQxj7i&#10;eGQcHHpoAJD/AFIESb3IENHcUxv4P4fgQAYt/kSt4/8ALTPBxpEHj+JpIAmEz+Vg6ieHb4P4YkyQ&#10;mnn6nTSxoAmNyYPkGpmpAho/7vzFMuf77iACQ7sGTufDUPgHj+FdH4E8P+8TJCc+DlqgBDJyI08O&#10;5cyWkNuDjUweexB+opwCTfPkTwyD4/1FD+fqCuolc8GmgAkMimXPyaSGt85MlpPjIOP4mlqKgAjq&#10;fGS9+D/cCZ8iPmXP3Et4xj9xTgPDJg+dLT1/hpnp8/IP+RPcBM/ARAEweT5E8Mmpg7nUTNzTx9xL&#10;UjJgQA83/wB/Inh5x44FDHn+f4aQ7dzpY7V0iAJgyY8ncSI40+rppnjzmB/2YEhuO/HweWgB4hMC&#10;VzBnj00rZO+D4XzpkZNPn/8Af8qAHuD4nmJ633P1PfTNzwdNIZPyIAeuEjz99Q3BB28HfT3HYj7h&#10;BJkd3ufCQAnDjU9xQxj1cH4mql/ll01DudyD/sxoAeITGNQ3BBwWMCe+T/cCZcE8HU1UAQy9dL5A&#10;JEJgImeDIpwEQhLeQ4ky4yZ0y45ePSImXGdACJ/sif6gExxpW/pYEAMk9w6ZuDjJz7cfw0ieOPqK&#10;HwIAmcHlaiZJ40zxj+oniZCY+5aQUEP+TpjSJkyJEITvpn3EE4zb/IkQmP5Ezc00ieCP+EgoF7iV&#10;wVvHHwESIPGTJ+ombmDgAgBEJ+JAlp6+Dg/3lSJ4I/00vcjQAiXFDJk+fy08TPn0ubdUMn4vNQAy&#10;MimEyddQ/PwHuJ4ZB28EGmgBDGl7nl6ltPfyJkmT4fw0ALUg4PqJkhO/q4E8MYo/kTJM6AGf50zc&#10;56e/y0yTOgBDH4LSe6mCP6SZ0v20iEwX8GmgBQJDJ3/LS6uBMkQArZI/nTJLdzB/e9xTLnxxJkmT&#10;50AM6aXS9xJM6f00E4upz0rnx0rmDOl/vUQUDPGmfkTw+XgjSJy8nAgnEQmmmSf/AAiVzH+ImUAP&#10;DJg+dMk/cSGTTwJ4hMFiNAA3SjSJnyfqJ4hO/wCYmY1QANJbjzxpkmdEuoCCDT8xQyE0/LU4EMg/&#10;AoZOWnrZIEzbQUEMngjTMfvqYMnfTPJ4ONBODfn1Erf8RTCNyW0z/T8dUAQ7aQ8mRInLUy334EAQ&#10;/nTOD4CeITB8iXvoA+lHt4CchPDHjvp4Yxx/IgCHgTJBkRgfgQ0gx9/TQUENPESJ4Eh5EE4raVvu&#10;JfpY0hkHAgCGQeAmBIfMUwlyNM4PgIAXp6CZtl4OWnvcS4MiAFwJ4eRIY0h8zIgB63j+RPW8aZGR&#10;PXMCAFbUwf8AeKH1MnTUzT40ALg4zp7qeYofzqQpyglXMCmE/C1ENHb+KplzU6SBgyTInhkTNxM8&#10;F9LAQyfkUNPaqZ40AL3PMSt/w0rnfjTw7iAP3UuJjqJcA8H8NLjQAyQZP20zGnvk4Eif+mgoA7ga&#10;h28CMOB40NcZCe4mE4N1I0zjTxBplUCxEzjSSSxoAWDuJaf/AKiUCeIgBnV76RB41IXz76APpfNv&#10;TStp6BAEP0ddLGphBqGT99BOIltLdyQDAaPgIUoh/sJEtpkeToIAeGPuJW/yJRpIKBJtODH+RNoA&#10;gkTOBPW++l8ioJxceRRVMTlvGgAOlBy08Qa+kAQXA/GmcCKKCQaAIfyL6TiSAIeBMkRJLApwBu7p&#10;kjNWQbfUyJbvpoCkqpG6ZwK1Eb40HINAUg3AkniDTJMiAFGm1MUeNAEONQ41MIRM20FBFTietpW1&#10;OAiDTMaeImcCBg2oJFOXzbQBFUEimW0ygBtR08TIoqAEpQ3GBDeBIhEAWoZO+hEzYeBQhvMCMDeD&#10;jQLAInGDjUh+0HzQ8ClOAeBPSsg4MhuBfQK3cx8aWBFH0p9I84/TjgQeCPCnk45gTaIwRjLx8aZj&#10;bkSfEoIiLS9wPgjQlOW/AnE4YcM/AhpB4E83eEgT0wtx54EgAZ6P6fQtLo2qxtdJxwLNfREpTAF0&#10;/ogS5kRclWvAzQux0xim6eB3DKIJU/bc+3H0yKySuQPAuOdcg/wLAaXbuRDsxrpBm5lzaXYI+NeG&#10;5tXT66rXr6fjqevwt06hpNv2ayxhPb3gX7fAuLtpdLsjZ4D2zdT31v1D7Qx2ws3JhDj5Y7nAgNZ7&#10;PxzIuNn+msLC5J0BzuBnuHXuqbE2zz5qqXkCQPf0kFaOMdhbntYoQknECPzFz/KyYHK9wxE3STE0&#10;ZpqeOZ9NbTSG7gdvH31W5oQfcUwjcgSe4lMGenjWkYRMptwKAefjQ15zHCDs3GpgUzgIvzSfm81S&#10;l5o47OfBjtagljdRtxwFxwdRaBRbgblzZMe3ARUOcMyBc4I19QHlFJjSxomcGJMbutS4ioP1nGi9&#10;zGhAshPSju7k41G8ckXGmY0ieNEht7w1PrrWWkPjQ8gFKIPAkMa/emvgJeDm8s9JiKGQZGxEd1IF&#10;EPBjVejyGjQljPdHgVrptx3O4s9uYM8CMS95gJjUc1FivAek0EjPwKyS8l5tZj6eoqrvmPPAj0rm&#10;GBc681EhJmQgfk6isjgYzNjmgPnGqSRxeH76mXS28ahcktGW84JGr43cOdyyH5heWs4YDwOMcfAr&#10;2NxyII0PdUTl8pdwRs5Abl2yq1bUKoHO3N6MGe1zFjLMhAuc58ieHUBDEBBYz/CVqXH68o0ig5oT&#10;dnzOM9tWodPkfkwNj9VQ6PlbYLnAbqcsi1qm3DJy2O2j9nM35ZFE51nbBBidSU3NpJksaKht3lke&#10;ODj6gy99a1Vk4IZkAMfGMtv66pLel2zkh926nmeNZdNRpF2ouYNn7J9/zVrTV8byNszlxwx6kBNN&#10;Y/R8rewD3wOnHLy6g+/gXRU4GV/RYJr3LpbhPIWpC3XEbjGZe47NJuDnUCT+RUmeThy2GeDuNy6Z&#10;BrVKbkY5q23yO1eHp/PAqS4/qRzNZbY9lcC07vcWml28FIBnk8HNbEZtTpLQpXT8hmUuBBv2e11R&#10;cCxmqG7lmNjBfFeGodL1IS5gcnyE6ic5KmkVI9PJe9p6YnbOeT5guBMvGYmBT6/MFp/Ita2gPJc/&#10;phibS3omkQfyLktwQnBH+Go90aLc70xwcuMhVfHAySdyDQ0eVqiWPuJo5C5xx8a1T7UPZ2yAE2pG&#10;PVThYSnhGT9lev6w1T5e4HA2zg/ESmFPvQlBHYyE5fvqZbJLS4LCTtDCtzDeXmSDUgVbcSsgePgW&#10;5Ue3ZGe5z5CJ7aJJxtiaNolwWp7icl7baxVNpg7ceNXaRkHAM4Y9TyyKtk0VMZuMBMCHboJL57NA&#10;TzICIDOG5HI8HfGjzNnjJgjP+IoepvNnuEU5aQ5WQkAwQR8HUVq3htGPOfmCRKm2+MdmO19RAaob&#10;7sOz5aoTuk5jM0HgIq2AhEemBMCDk8cCpFg53MCQEBB3FtdJjGYYIAnzrJhy/eR4O+tnoiiJq8Z7&#10;y2AXT5ltZmaamk0sZ3Trqp9mDmWyWVz1npmAIRCDTrmv5U+bgmQfvQ2pROR8CvdN+sBTHZIGEyAU&#10;cdq0TSxrkCqfTJYJi+csDlskuLzLAY+U7j8JMf26fAenTHKUqOyP/uKE8nBGwzmjPk6Y1VWY+0r5&#10;lVqkqDfHODuK6s5eOCQ3oONeyJSqN/dxHn01LZLSHTfNPAlUkwvZAp6RtyBzx9REpwPBwAVt5G5J&#10;nrOYPZUW9BprpCR7eKnDLsEE1K8CPpk7iyVuNs8bWTAtxqnkZuWBN25dxZjkpa0cma2N/YdvU3tM&#10;c1DKn27AuGbiuEGuLaobkM9vQAtpmR1I9kLkDlse3GNXaYVgJ5rQMRDjJzE5CXL7fwj3ZPqVEOVy&#10;sZpdz86qry2EVkwM6mDqjATkW1DePBvFdQ4xH9oZl7xyEdmA+QiDzQnfRIjgUA8iqs0eDjXygzLv&#10;LK64OTgQ4J4xk9EfoRAQxlQ5xBgItFOumvuEL/u0Nf8ATN2TiXgNBpuR8xVrtTHxqry4ccfpUv0D&#10;UOqNF66mo51qS0kHezwJ5uMkChysmMasgydxVmWMkGWPOpg7cfOStkuYEnDfANAEMmTOkzZ40zb/&#10;ADqZcspgsRJfqZ0BmEvJBwIxvhHJVDcOCQZEsYVUDwkA7MfARH6fubxkQaNXfZ/NGzObAMbgGVZs&#10;3tfcaBoNYN20bJiYILcdrUVDpfdoHPtPATSXUW0zdn7Y5mABWSCu6fcXJbzR4F+UJ+yH5eXzs+XN&#10;piDHqB+GrJMKbkLxteZvhN7fTQGn6b3+SvjQdPUWekISDRv8xCagoJnaA4L8F/OgLeaE14EHeSNw&#10;EuONa12OyglII4ONPc5Su2I7pSRjxtsaZZkSbkwEwdxPEbkbETRA9MBjMNVtxL8CPXMfAk4b6aoA&#10;ocwGSBQwOPGj00ycCGjGOMa+gM8GdDzf+KdJGovoTVaCj8SSSThAkh4O8kkgB0kA+4mkkkAJJJJA&#10;CSSSQAkkkkAJJJJACSSSQAkkkkAJJJJACSSSQB+Y1+pJIASSSSAEkklBBiQAkkeYU65dEwQK6/YA&#10;cA8Zj21I6alf8QMsSVvPT7eAmC+mT02S3jgXzSYr2e0CrJKyEkXpgUP0y3CnaTFaibwOkjEcrxcC&#10;c7DIvvVqHANJWB9ISNiYLqb7H08SOrV7AAaSPAlcHfUskuHAPIk6yl+IFY/8Ev6VIOjMnlBHJMCe&#10;11fvn1KrABai/wDlL5XQAKTbNm2ssmmck1NFQxMmluppuxjVrKskrg0o94ZXVhs8wZ419fmIiv4i&#10;EQmtMtaMCGUp5LChHnW7s6fbByQAuRpTiXtt2zgtrL1ze6bScLtHNaS0F/JxxjVKOyIL0rajzFNM&#10;V8JqiGvzGv23H/8AKX5gVZEfeOP/AOWiAH39HGnxhaYM/p9KDxej+hK9jB+6sK3E8MmogaeCX0wr&#10;5QNvLc3cDuZ1MI3H3FVoDjUvfEkoDw2ZI+NQyMyQcCJyydtx5CakCOuN2j+RTlBQxkxok3uQIk4G&#10;27nGkNugnEQiZI4xjx99PJm2gDpyn95fvQNmYCkjJprrpmSo5DTB5PGxtwOOY5Jx5FldLyv7N1OA&#10;0enA3danjwLuqsJoyc0XNXkAGrwwxeb0VmZN21H/ACjnW1WHm+8l7KNyeAN1x5hO4lL5eRm9BH93&#10;Xfnqp7Nxy1k+n01YiwE+7bz/ADrkvbpUEpNXB44AC3UnL3ZPRNb1dZFe22spJG715fjjPcuF/cVP&#10;mjfds8HB01ZJhVgzNsEFodvmKkvCOXOSBWF4pfOHMbkEcep8MvAhtUVg9mTnOfeIyaVxPN5WTgMe&#10;3Aq28GOMmODgVAGtbK9ncxnxX0cGmyb6hCL1c9WOj20npy9uPtrgty57i8tdle0hzKnIG1i4FwXU&#10;GXvruTaZ62kup5keWycFx1at3O4BcvzBClydtZ1mF6WMmxgvWUlclZkPNei8/ngXmzVlQb45xhV8&#10;rTao9q0m8zI9w3KGPuLK9zJG5wQanUVuFhthKrYcvN722PN95jGCCM+Rac4+5MYA9QXMVPHJx6F7&#10;9NXCTsyOXIAtgbxH0x3VtOcLGez9zZY++RTJXNCS3kn5mqQi1T/h+O2fHz1m80oN6zvxxguW/wBt&#10;ZaZqSch1ARtG2vb8VwYiDt5HMQjvG04FVZe8cxkwQadsqvk8qhy5JejP8JWptV2wSGJXtAesyAs8&#10;HTVwnE4IbJH96calzyFjMvqgbYgI7AtNWpxNCOf61McWMmkNsNfZu6UFDmDdzvOe7gu8xejWyueN&#10;oKYYwNumK0RcBzR4SOxBHp2+Yta2R1A5Zkzn9lHqEWnCfbErPz/TO5HBGUDY8Dx8JuHp3eusrpfY&#10;GR+9O5M+LZJq6XfgVPb7WG0+n2N4D2VuXqrrTZ3XDaauTwNj3LYtQngWW7GN7ixFPmGezjZXLmcx&#10;BvIBDDa0xrAdtjeXSTcYGd3eicwngXV1eVhKYLBo/aDNy6YxecuRdvFQDfynH93g6nzrn5t0bpzM&#10;3jhWsJw5eTE8EZ7n0kHt3iZ9OAaDuHmNyePuKySsmMmNUHUB5mMhsn4auzdmSPRDqQD5ap8nJjJj&#10;sfCWwSuYdmsj6FuNxqqzyQM3ldLzacToDBsC4chbVtb9s/2NvYHM1cv5rubWV3d5ILj+Uaquy+qB&#10;U293/cbjoYi2/cW5bP6LqeuRnxvt3auHWoMXvpDprY39ohKAlL9ulT1aR8zbHEzlg9MnjjgWMuJh&#10;7M+MG03gGW3cKtglcjZbOpjUcBgCJu7XUu/yjXH5KgczKY8j7wXloTubi/hHXEOYVA9jHkOVAZPc&#10;fucfcbi6q2auKP3YbFgzukck1SE+daRs79X965ZAwMbkAy6jlHrNS1WBQ00LYftEGw7KlUEqdPDE&#10;Lp2vGty2mPHM1I+gMx3eMemMa6Kpuj2UFgzZiJmGXtLY/nXK/rGVBucu9jOW84LzO+sV2T6n9Ji5&#10;Pd2zgmj9jcxqSsDy0ILm7/efAtOeU/JZU9fSpmC5GMtv2bvxrYNh9Fz6mJS+msDEpI3AtS5wftLJ&#10;abrgctnT40EquOnBdPxq1Dt3b+U1EpV2waSTzGN7jMxKP/QsrJT8xfzE8AQFJGPy16xUuzHLaYms&#10;1nB2rd0QWmQvc92FcQ7M6kI2nU1jsZyXSp+Lmta2R+kHorbWGNme0B7R98JgFvE0hjL3PmUzbxtU&#10;/qUDCA9wzi0W5a7iwesKk3mbPnlgo7hfzqq1ZPHsybXjcfKt+5Atp32np2CHboHpueECyPGbUgJz&#10;B+NIhHob8cB7cDi7cteBTJfL8EuBg1I/LTJGZYM8YC4yaY7qQ5w5JlZJW9ckxwAXaXqx7G5dMm76&#10;cTIFyAfszYfxuLEuddTkmB8RdgbJ9qkpk8lAweHt9UhPAaDh/wBKHJayLIrHphWHJe2CRuZPPnwb&#10;Fu2gNJ1Aykj0Bjakau21SuPtVMXzwILcBFj7MYw34+ZGRRIS3pK2ESdo6cZ1RNp253kx/pj8CJbX&#10;JhucplUYT6xLqxmh60ewOQNtLB9JbMOlyTt7jNphJyxri3Yxq5cez4eEdS4weX8y851PMXdTOtCR&#10;0eBs2teVbEuUdrFJuZOI8bYBbFrUWY03VE2bDBeujCT99dOlKpKrDp8LNVVIX852ZUFzs59G5OIl&#10;u0Ii4hnkv39yeOPjJ01rU4qjeWW5wAuXNW4RZi8JjcgwA5ZbaShO8WuSpri1UH6v8+nDkAW0qK4j&#10;J+xAu8KD9VeU0wQDmfPrbrpthcaw2R+soSmJSxYQXSW+WPeY4EYZzivahpyeTuB9u4dUg2whLoPV&#10;io25IkGZMhKWb9tEqymIJceVM5rucY9Ql3rrzxZkxzHeb9y3y/kVDZy+bTV7ecnLgursbZ3R437I&#10;+O1uvmKKbUrcX8I+Em3tlqouqHsyZHbRg5YrQ1zTXlHzGSe2BPnXVzfZO2bNjvIDlGH6qoc8oN68&#10;GeMz4QwczVWWmbU2xY6ZCaw51pesHsqlO82LkZC2x3F2Bsnb7tJQPI/7QIpSLg+uHjYJNzYPt4CM&#10;twivn/GB7BIWLCDTtitEIuhe5TYlhyVJap437be1HMmxxWR/yQLN5eO9k8xTKfcEj0YzlwE6a2Ch&#10;6DEZycxgXIG5eX76iTtKDtFVebMCXGMEGp5iA7TBy4LkEDAFvStrbK8rAbkYGDABRx8pblR+x8dW&#10;sn01MAQ4xi3EfuYFlum9NuMCbtbhwfScwHcz2sfLGt+ZvHMDJjgP1eWsTmlLkklRnbX84yrpDsMu&#10;8ggbe0RktEGMX7yuu8wsTuqsJjOTjc7jA5BbgItmcSKSydt7SATeAgi6nfVbZ0/No9YMjK3gH/zK&#10;yWqJhMXMxPAYGTl2xZ8iKbRLnJANPysbmY4GftEd0vNFkWkDlc2C2O2gY9XUJdVwp8g2zL2ORlGY&#10;ZdS5wYFpEjbjnBL0ALcCt3gTSVug6Lcy2+/eHzkWkVRI2U7lzFtY0B+UniTSSy2/HMprnHyx++s3&#10;ryrHsqbAch0985fuIcm0Q55T5hs77KJebPshEYldDzF/LjuY9OAZf21Dk+1BkzlwO29R1d09PuLV&#10;JPVDa5vMBxOA8y4PgWW6E1ZtpcVurNk86NLgTV4fdwjFaG2KsroPZu5mpLLnqeb3F3U32sSly29s&#10;AJx/5ZYzNKgpht7S/Yl9oLdtj7kCihdWruETrbgPVFUSWlZcBhIQbwa7qWhaK1qg60xkYsJxKrcd&#10;opbheBcfkqQcyn1lmx3cJHV20tI2iTRzBLjmCfJy9XjW1d9QsQTKs22PZrPuzYH25ywZfaSe5B3V&#10;hs028E+3oI2z4pJe3KK2Pxwd9Aafkc2mW/YACH5hO5jQGX7F3sEyxmOImrp2uP8A9iETVW7gm6o7&#10;GqiRjmU+OH8W4TgwLnXahtIlMkbPghffd9MfvqybYNqjKmJVuDY9yYWrZCCXAbdw5msxA/eckZbl&#10;sqEpEOcPPJpMZ2Q7lzwdO6ty2b1Q2kI7LkG8BJqKns2+MZzQAyEulRKaTB6GUgDGx3eBxzCK27y2&#10;CbqjYK4cUw8bSo1+5cFyx9zH4lie1jZnLmcpA5Zn3iNwX9hTJo3xyljHAe3GMSeHMHJmzG8e3A3X&#10;MOxm7YsHJtOdWez9y29psCJb1SDWwbF9k/2wenMb2dqNPV5VDJmQAWfUFcIpmyfaJLpDnfsRONXl&#10;kKtPGQmye4PTCPW7ZnS8po+lGJg8BBdLxoPtQ2yNqYkN4LEpHrwtoYyca5FmnrANn7bfIACHqitj&#10;Hk4FnpK8JPp1eMfeDE6ncgWo6F0wUG2ONohICXplx9Maw2pNtk6YTZ9gfXAj5l0ardYPCBe44zlw&#10;DWb14QbmXAMzBu8ZC/txqJzgvqOqKP8AWQbPHIGZpU1s3dS3kxrrSV1g2mo8cqOIYeoMvGvFtnJ5&#10;jLSXnICj6i0iV7QJizHj7VLjIhycexRp3KkndW1ieDCyO2cnEO4K5p8cfurzNqSVjgJz/pjWtVhX&#10;jmcWDWOlzPkWTdoDM9OZ4fl8sa4aXCqdtkTh6X+gocnMjGtm2H0W2mU+B2lqQD1Lf+pZjSZRxuTx&#10;x8ZOXaXU9JyMbCXHcx6cbz9yBfcOrTqn+mHaNg2obTCMPZpaC5Ha07XQXnLWErmxhHfm4HBV05PJ&#10;gSBsdzAC38RYPUlUEfst25YRlukIulclvlkTn2nN8wl44BY0HbzjcM6ZqCeEMTAHgQ5lTcxmTkAQ&#10;guRkV0dFa9LCQYeVAQxEBuEMj00kfZrk7Y3GNVsjjBkgWmj+mAiDwKGQngRhu3x50NIPUT+HwJwb&#10;bJGluZIEebweBTOpnTrxFGhUrP8A9lEGEs9LkuCBESN0/LNEmOFL6j2DkpUWSX0XMYM9hF3Erch4&#10;+NdpUPVEl7JYwGOIcdrUu+NHvsvTFSTZiEJxEjIX864J3MEpbdyOdppyzb25BgWzzYFMZ8y3w3s4&#10;en76tLij3tJPQGZnzjLzBL0mHS+NsALZiIcAxWhqqzDYvLnmePzbq8+h89Sm5Df7X5Tu/wB0umVt&#10;/EXaYU+yn1Mby/BzBan7C4Pedk0k5njZyxE4dONIfggCurqbJNY51ZmR7YR6TYa459YRvZqfJ1BX&#10;F3WGqVL/AE8RzHMyfML5T+1idOR9mwbqNrat3PAsZnlSMt9wBBkHy/8AUs9ZuHIb8EGnB1Emeex1&#10;F1t8Q5hzj1u2FyumJ3TEqjebre/5Zzkxx/CVbrz1W5K536cMJqJmy6gyrkvZG8cx3zP/ALkzFd/0&#10;q1bSPWUm1T0wxp5twELyx/yKJ2MUqVZHkFs2EpqrDQh+sBIW1MApKDUZWrbl6XIvN/aJNBzifPo7&#10;+S7bH8iuG1ym/s82lTOO7vpBXXP7apNPycbyxj41btd9YICVLzxzIc7ZbxRe1ibRkvPDlGFc99lk&#10;cud2bcCeqC7vNmM9zd+XaQ7Jqa2th1uMc3/YewGzPaA2mowRhPcucxM+spOHoaPmsbM9vlanuLhv&#10;Y3XDKnpKcxn3tRNJsNGPWM24Eqocqp6WgyN/vJPPjXPOxjVtsX8JtZraV+sx95tUchpTcDHuLnD7&#10;RkfubMABDgR2YW4x2eYqrJ6fcmmIIIOoVbiKfaw8+mubJabxXlLsoJKxMzPnILUQHZe4nUb0AWx7&#10;fmE8EC6Q2qbN3LbcWEAC4BiEJVWqKLl1MSkEBn1uNxzPH+ysrGZnar+L0i6bCaqVt+6Z7WEwZOZs&#10;ds21Go9O540K2dbK/tBPmQtyyELqKUJ5KTEYs5axLgIUdxyTjXb+wCnBOJoczfksxW7fvxri+eua&#10;3YiBI1Xr9y9TY5a5Z9ZStwl03snZsL8DYFuP/ArLK6TGV6CCxbtluLfZhBZLyLcfmLJ6wmjeUS57&#10;OXfAPlj8a/l2Nn8hlHffr6bfZp/5PYvVkWKn9HCfm1Ov2VOSrcA6jlxpt26GbIKXbCkJ8bG4Z51F&#10;gWyCmP8AiFUz2bz45Rgbl/3Au7toG0ynKSkr6OxzPuw17ly3yPpjYmitPfa3u6nFzMz1rbPK8s5G&#10;b7J5tWc63N/7HL2ZbQ2wu/7y32tNmbKOS9jswWw2rQ7ambK5g5nH9ZR6m+C0/cgWkTBxuxP7tdg5&#10;LVJMZENX/I8RNplDjp6onzOPnN1oOw+h3NZzo8bw/szfmEKtO2ibD5i/qKePAn3jVue/nWkbI6Te&#10;uZSxp6Wg3eMhfbXK235pqsVX1Bz8LGfaq6PdNm2NzSShq985sC3WVtbTLwY/EsN22bTCVzPvYz3G&#10;Uv8A341ZPWUZtqMlwGEn07gremuUqOfjYSGawcwzhYuLmK6W9Z003a2P+Q9UFQPahmIAhP7K30hD&#10;VDrQbk0xB1EYkEDnW+IVXZnLx2zmj4LXUS3ZKqXZx+0xaWyVGg7I607EsYJU1cR80njXeBKbl1bM&#10;gGDpmHq2+/AvIsk0cs5teg4CL1i2Vk3llv7bnDEK4ukycJTIkdizUxe6qsPN6PmzYYAmAIgf51m9&#10;YUm5gc7yFjzPMXY1PuG0ybXuXGiTyRtjLkUpco1HnlfOKfmLYh3MHTQGT1Y5bEPrr0O2kN2TOXPo&#10;LAvwuNeY7gg43J/q6fyLahPt7h8S+oA7VJxv+t3/ANzGudpn18C1mpCDtn8Y/wDGsmIS8v1H9ntM&#10;yaS6DH2aQEffIVbZJ5He340f9n5Y/Gsrp9nu0xBHHwDtaa3gjMTYeMN2846fAuyS+1RwmTTukPs8&#10;lzdowZyeUsxqAu4EOGPjIuhG43MDa8YGfzFz3UDMkbnIqDMAMvb6mOPgVkITGNGG8rwNsEAOkqrN&#10;HBLmTqCQBDIT867S9VPZeOdvTzV4DRb8u541xmzb3iL109XeVklVDyoMYLdwpbnyL5QBszfRsB7g&#10;1Va4HelM1gj4xiVkZ243OCPzUB2iPL0lmuDTjGJR5LsgUPZ3MHMFiPmRkKIXyQLeNrDjc5Lk80X5&#10;FSdjdJ9lSVjG55xNVHq4cDfy6awQc4ZVPNc1WPB3ePM2YTBy/wBor7ziFtfIu/JPVA4JceNz955a&#10;5Lp+TjbT6av9LATSue+iVSbVG0hIfGfP5auhdpA9PZD1SbeGzOYnlTkAiMh+Z31zfto2wMp22Yv2&#10;3s8Y9IY+PAhswnjaayl9Mo9ODqLmOrHjZ+QAQ6YRiWncQucWQm2ByYgDRnFjHy1oQ9uG8vQGjBku&#10;+0/HXK5LYcnfUwk0bQNsHfW0maJTNcekH/zUDYxAWWOQfxcCsk09aSXNpd7Ndx/sYF5j/aRsFlgg&#10;Bn8xMkqQZh8i3Ghzlf8AblvrQ6inG3xy8Ic1/pfnjXPdQTzeSAj7/UWeuJhjyQJMxkjIsV26ROm2&#10;neHq703v7k7kz63ANrdXeGx/aBMY3OCM/LLaXn76udQWSPmEfA4FzF2BJ5O5lTY7y/n6aRdu7htI&#10;7J2xK6obQExmPcgGr43mg37bJwEFy15+yetHMHs0Zy47tshF29S88lzlsDdj5xiEJPpInJLUzlen&#10;g/TScbs5Hej6aZubsTAqe8Jz/AgTQTJhWAwuQQPGNzV6aPD3ZyyvNtS4VZ7u+OxHHwDWqU/Kxsx5&#10;NOAiO6DynzQZIL8cYLcAxLzTcVg9qF7PHLYBdyG6tDXpxWjjAOzBqaS8qRt3Mnegk4T610pbf7aQ&#10;nvCSn7VNphab3GDmR2v30Y2J0p9p5iCpH5xEuCLp+BUmcbN3tWzE7yZHttW6PUE4cRyGatpOco4G&#10;5bY/kjXGftFe1mLfHXrV+biOz5MSrqrGRzn7bpI2ZKuPZ4LuorRUFPuaqZSqSSGVF3Zv1LXHGtmk&#10;GyOXGcgfPD22vUTFQbbJLJydmyfTCPqLj8FlWylRo8Td1j6eHpanQTMKpfUMkbVpin/zOnZTkED8&#10;4sZOmJYltAk7ZtNtzbA5encXSH/ExkGbHjePi6nUVq2d7N5TWc27Yju7kMvL78a73xlwldRIOLdC&#10;VJbXHMrofZnOm0hmrk0jKTeBaaweoKPmLAmCMBV7kDIQxLNgQw2v3FzrtIkch18YLkflj7i56Fzb&#10;kGS/w50M3lNS1d88gNzJc5CvruYEZypjLQ6cZNUi6yZ0fLjXzRsRfDVD/wCD+/zHH3Pirr2zrNdz&#10;Q5hEJq+2PbK9rlV0k2OGWnLgILlrctn+0zaC8IeDtW58MiJSOV0XSTJ85eMbhhiujVD2d7TBTiq9&#10;EAm8C4rMzWtVIYuB/wDKHoOMc1fTrZI/2k3aXLp1K2Z3Dk9x7a1FzfTbedTS+z1cZF6QV3SbZzKj&#10;vDa8Y9T51xPBWkxCV8EIGo93XK8i8wNnR5HB4e/4+9qO5gxlTvxAJk2xL0s9Z9wLRZPsrmLwh+zW&#10;JSQD6ncXWmx/Yvv7Ji/nZ94uCE5t+4utGcjbBHggBbg6ann52Y5r9ODX0/AthcvqUr8p5q7KNn/Z&#10;5Tvp1aHbLp3F0S8JTjxvnO1wczmIxtkoDtFlZbacf+NcOD2G185ens067JBd+Rc1ry3IzjeokT+n&#10;4/5afcWfvNFxCen6f0jo+oJeOZOQhk81E3gJzLfgXOnrObQCmegbNv7O1G2WnyP1YNpTSwbsMo/p&#10;uVppPVjn04GeOZSou9EKIhPGu4wONTiVo+0XmBk+ZlTb69o4h2T0G5ftu0prpsm5bur30O211xjb&#10;4G3U5Y/AFeg9cer3WDyXMZawYtWbIfM1Vwrtc2F1XLXpzP2Ih+XbXWQXqkTLH/8AE5Gbk0xlVrOc&#10;NkYyQT9j0416P0nTZDMrzzqcsfuLj/ZfQbnt5jGYBRwDL5S7wmjzGQGABcC0ubcpaquOanLCFMVY&#10;wvlPyNkHPYt/zp6YN2xr8BgC0/zqqs5hebfTQF48J3z5OmvHv3f+oekes1VbZDqSXkbEA5YcYy3d&#10;PvpqpP63kJ45lqGcfuRq0j9pyao+kj0wkbJ4MAdLTLcIvrUuV4LWI7pxns0rP7AvAPwnz3bRRrTq&#10;k25ymtnut7PBylg+3ym2Xap9204Fg9DkHBOtzc+avTsZy/EySuoZ3Tl3czNhfZD2e2HzSUtpTUbN&#10;sfzSjJ441jTqtGwZV6I3J+kRYNTe0xtQbJ855mrbbf41x5PNsUydkcQQ8mMxCD/bSs7yM3I8GnB8&#10;pbD5nTGbZ+Y9JKRcDdUpk47XMWg0+3ehkp3jZ9nHy155bM9rb1s2AEx8i2t5t0IGXHZtgaJFxfFy&#10;Y5bpHBr8OvGdcjMqYqz9BZNpG2yYtnIGZgXPqrFNtgN5kMqbB4x3Sl/bQyrKsHOyMY4+na1EHJUH&#10;Pwai6fF4eNAoYtG6clmpvWqetkgxUWziaxDBBGDIu6fVckY5C5moY9R1p7sMfjXOr+YOAiBGbTCN&#10;Q6L2xlklXyp425DMo9PxrdkryGXQ5XsOewqYkGXHYesMrHMX82YmeA1umuFvXrqQgZsxlUGnA3Fc&#10;J+2vTGR1ZTFSOWL+WvhEgJzLS8o/XYmg5rtKmsEHTtC/JAsDlfG66ZCOx6PhNvnNzVY96/zHCBbl&#10;vGibYA4sit9WDZSptuYdQxOYRUIZ8A8a9e011YvTXQ8Jm7Q83b4yKwO4G8A8moqy3Jgzp7fBwEzr&#10;41WvHqSBIhMA0y3txcaigjG4406QBAkSvR8PHT+IDBM5Ehk1ESI3x8HGhrgeAialwwmEmA/01D3g&#10;iiEGOPOmHBMfAq1Cww4mGBtgQdw408CGu+YoeNPSg+XhgZEOcR6iYGTAmo1RorwEDoyIkzzuQISi&#10;MngxvAJgGvjGpgxpN1MGNBQIY/GpgxpJ4Y+4gBDGpltIY+/3EukgnGcCUCkL54FQAzGmSJ65gUNA&#10;EhQfkT0aZtoAQ/fSIRfSjkJj+dTgIjjHnUMjgaZIobgiCgVxTBkHGq3cSb8xB8vNI3wjwYIPLQEm&#10;dzgRKV8v6ahuLd3Gg+hJuQYRoPNJwRJw4xqquB41QTgcjghiI9L2+NMjZjRhm3QABnA9NZyYeD0r&#10;Xpo3xjVDmDdIbr4AVdJOEHgTa+AfvpRBhHqIcngR4I/Qvg8vTcisjNws9buMasjdwkDS7NyIlcQF&#10;mRGBuFQBMUwZENGRTBkQLCSMN+UhrcaJNx48iAJgx4Pw09b8amNxp4g8HzkQANt9zzEraJWycCZt&#10;oAh++lbUwmcah3EADSDGmdT9tTlH+RADI/009gSt48ncS00AK2VPWxpfyJDzoJx73FIUf508O3bQ&#10;UCH76XGlbGnuP/1EAIZMGeDppDHppJ7gGgnFb/Ok3T2mlg7iAG188HBxpEIlwIAmcCetj4I1DGTw&#10;KYRuSBBQPDJ41MueBDbnj6imD5nloAe07XuD6iZINPXP4iZJzUAPaf7CQ/rpkedTBk+OgBXMedIf&#10;jSIP8RK5jv4NP4aAJg+Zjg/DUwf+7ih8HGfIpiACVzU8zpJD+vzFDGT4GRTBk7/cQAicvOlwX40i&#10;ESb+Dy0E49b086X8iQ/Glbxjxx9RADJLncUwdyPg+qoZP1LaRB4+DpoAJDGkMmC/HB1EyPm+4pnG&#10;gBn8BEh/7GoY/f8A00838aAJlv8AD/nRIefJBpoaMhFMgQASGRLqZNS2mbnjTw8+ex8MaAJhPHBw&#10;JcHH00zc7/mJDH3+WgAk3J+RPXMHyKGMnf8AMUzgIeCO7g8xAD1zTx8zy084yfImRk8B85NXlJ7g&#10;VAEMZORr5FMb+4ofkR8v6amNxjt4FOBMH4E9cwDUMf0PiKZc/wCrpoAmcfxLamW/ABDRkJ5/+/eU&#10;y5j+fljte4qACQ89iDlpXMZD9NM8Gf6okiE8fAgCZc/DjSGQfcu40zwZPi6ZBJ65/EU4BIef/MTP&#10;H8nmJDzj9y0mfI6nmIAeJc4/xU9wDxwcHM+dQxjFBk5aRPxf8aAJmnB/eJ64SPJHxqH1DxxpalvB&#10;zI+agB7g69u5pJXMFg3mJneMA8CRPGgCZqRjBAl/8FqqHvA4CZOPqJ65qYEAIhO4mXBNTOljGmbm&#10;D/MQAzc7/f0ksaRCD7+p5ihjISCx0+kgB65jTJM/Ha8pPE6/92odzH5X4inAZ5I+koZCD+p5aeIT&#10;4FtMkyfidQaAGY/93eBMk9zj6aVzGPAkTl/5aAEQeNJLyI/xLiZuYB44OBAC4PhqGP3ONPEIOBQy&#10;ZPw/30APXe5/E99fSj3MHB+GlpftoAZJc8j8RLUgydzp3EuPP+mmbfgQAvI/hpm2S3kSJ+omRjx9&#10;BBQKNIlyDzUsfcTPHxoAe4PkTPvpEzk+olx540AMk5mTg8xQyXO4phM5D4ONQyW+ODgQA8S53P00&#10;rmC/H+omeDysZEiE1MnGT/AgB7UgyX8iZSjSuc+P9RAC/wAtMj5mNPRqGTP8/wALgQAo+WBMk5mR&#10;PDJ/6nzpr+QaAPy4nrmAeTTjHpaqh3MeTvjTwydy+gB65q4NInV1Ez1MaRP9jTNwff8A4SAHvfsJ&#10;akCZ/nspE5mf8NADJPAl86ZITTwJEJjQArmMmP8A3Glqa6ZJ76e/nQAuAeRLAl86ZJnGgnGcCZJb&#10;76mbuoYuggB78fOmeqlp8ae+dBQNqOQmmnhkwJn+RUE4z/mKGRPXCdzgS4PKU4A0ng/96ZuY/wAN&#10;TCDwKHqQWPiIAh6lvGlq9z8RPW/zpnTg4OBADJMmdM2yGT1vANM/zqgBnjJjg6fwkreDPfzp7nEB&#10;H3EzbQAzcwcCVvUyJ64mYEAMtyYOD8RPXP4iZGMsBPLT274yYNJACHkzpm53/wDcCeHy/fTNsn8J&#10;AEO2vpOEHgTPGPHAgBDcYEriVskHGkRADNvTT386+l8jQAzGkpgxpkY0AIdyBIg++nhjSt4//VQA&#10;2vng6CRPfTKAJhCd+ACW8JkfMxpXEATB/uJ4eTIhtxTLmBBQEhkwJEyJluT8T4ie9z9RTgLUTOnw&#10;JEHqJ4dxADNxM/zp4mewmSf/AAaBgzcTw8nGlAkQeBLAWonm6VvwJDyZLGdBQQyD00vnUz+RMxqc&#10;CGTPx8aGk99GCDJodNDcCoAGk8aZJbTxBpEyJhODSDwJtSicxMqgWLGNLGmeNTBk00AIdtIY8HGm&#10;cCeH7iAPpJfPuJ730AJwm188A8CXAgnGcCSUfLSQAtRIZPAnuBM28aCgVvTzpkg09j76UaAB6+bn&#10;jTxB/kUNUE491MC+l83EvkQAykklxqcBki+lKtpW0ADcCW7olbT3HkQUAfAplvAnra+kAQ05x50i&#10;DT1tTgQ7eNMkbqYpgxoAqrhmhpG6tTgeBDXA0AAbeBM4ESINMkH41QTg22lbUwg19IAg20reNPJt&#10;TlBHINM20Y41DINAEMg0yniJlAwZIg5EeINDSN0AB7i+kQI3Q0g8CAPpR8CkL5INAEMiZGTCniJl&#10;frQWTBvESuDjVdUobjAjXQCyDQJ+0wR44OBfm+ESG88acTg9EmjvBliX5gGVMEbkgSfECY8HjzwI&#10;bAnhuCQJqONHgUEu5ppoZ+4oiScTn16Vd6CAMs5bQR+YqR/8tE5Q69LVyIimmK140u4NP5D4nhag&#10;9Bew5UIe8R8aL7m2jGYMf+41g9L7Q5fGPAZWQlaS6PPfFprwR2AyFvobn/k9nRNSWp5TBA5L3M6a&#10;Z7VmrYeOA5cbf4iySYbTCGbbtB5t1IcwJMm2jp2+YulTy26rxaJRk1W7ZE2j1w5mzc149xc9t4/6&#10;CLU6jl+meCBZBdwkXf4WGpUWtZxXMzrG7hr8rHvNiCNM1QOy5PBAh0jmFmxHAnZ443zWgVhkFVbk&#10;wERKaE8HUVcuEgIpe8Y+NffAAlI5huzkEaPVJMBvCY4AKGzl492xoO85iUBDwdxQDqemiQL98HF4&#10;an5eB+qrqNwPdsEfGNVd20Jxr8HHpprtNG6aa+IhO0WO3jGmh6ORPSl3pp3jUOvjp46FpE9I8fEm&#10;CD1ESeEUNwTvwIVqA+MA4xodHBkRBumo4MZMiOHUWBht8aRG+BE7WBOgGONOuJxStx41d5eUcfGq&#10;0OX2SIxxrLmarYOS4uFvHwcahuCEgGn94HbUMcY48ixNC24mQPB2/LV7kZBx2MenGs91Y8issjP3&#10;I9OMajmp8Vaj0F1eN/aeRbgUyeS9loGgBbjVbmE4I2yJntwcbKyb8NfIVo46Qo+lxziXH18lq78i&#10;AyueOaeengfguQOBW7iPbE6oHJ3t7mBIK0T9tPVZbmQzhjOIZm5S2/kVna/tHpSIjz2K9B7QEfMI&#10;mabqBkFtZ1R3OWRBxt5jBf3M+RwK7b8ap7du5CQATAyXdQaSmalp9NCl883CbHvady7+2tUZ1RKT&#10;S6as4N6bwTAWp4ENpdnLp9Ljh7939vBB3lns032VOdzg1Ix6Y1andafHOqHpXI3sknVlyfd4+n4I&#10;09OJoOZTbAbUjJpkto9Uk0ZTWUgcxgzuPZv21kswePWb0EcemZv++nvBA83le8vdzeacBOWQvuLM&#10;ZxLyQObMenGMtpbNOJgKasscFrGPVJbVDG4bBm2OA+iTzfGk3H0A1I8c7kxCYFsw+p44FQ2ZCQDP&#10;j6i6cb0u2nAz3rQ4BrH5xJxhb2Y7WO6TUSOsbUTmTP4Bm4+NEqHmm7ubMfUTMwZ/AUJu3/DjX6Tq&#10;tifDXUnOkCN95Juxj5G4roxoDMJOSBzKjG5JOos9l84cwEBj1La1SePOzWR4Oi41W3uKqEjywANY&#10;DZM5tjg4CKkzCaXh89VucVQ9ec49yBMt7Zm2NWuRUfpArm850yRuSDrpN2+POj2742ySJDDOYY2W&#10;Dy0t4sqny+YECQCPTB434IEUjC4U+4xjProbVDjATBGmafuB+JAplQWzNgIhd0W4xmaWu4hpMnAj&#10;1US+yTkW0BBctqkBr0vMDjHAurvV4rwktmu539FwuRHGf50epecOWDkBoOMajymO0lRdVlmMm9M2&#10;w6u2gTxs5qN82sW7eksTrCYbs2yH5iP1SLfHIJq21ICfzrHqgmhHhcCZhtFaKOgc61pVx6rj0Lqa&#10;ADb7MMfGuX2eVwFdNTC32DKjQHzpGZ13Y5bi07x+gkW8y7GHjGgzN50XgPxFoezxyM18JuDmKXOJ&#10;WyM2fXgW7fUWZjcm1Wuq+M1JuMUzcWZ68ptzGM5oLSrcvmDZ+Pc3nGPlkVkp+rCBGdnGs9qAllzv&#10;MHTXWpRacjN2lEOpLYciofbhGxMECZmk8vFxxoE45mNW06HJPeEXk4IZQxvCQIaTOnhp4i4mEeET&#10;UBMY0+ocECTp4eAOGOCNNxwRlRGOPUUobPUxr92+BINMGZe4rTL5G5c5IONaEOTjDKeljTLOoG7O&#10;xHBpmGs69ze2V9ozcbNywe2TaaMXPGrJWlQDndiOwLGMVu4s9G8skzrTT/UEvLIzcaimXMaZ7QbW&#10;8nGk39p4ONNFFkZ0m9ctrwemlNGbaOU3oNOMekQaPUvUDmT9C4Hy1Q6gnhHLk+DgIl7xZsgeXvB9&#10;9PPCY+NUkjwkDlXZvMBuRphOB27MkZFMl4yBcqYMhIM6mM3g4HN6O1pqSkouNsoesGTNsdnNbtki&#10;yWsG7aB6fduDpq1VBPGUyGCyC3GNZLNHiclOyDi4SeaECyPux+ZpkGqe4eXi440HbuCdxInjjUVA&#10;XF2cXDNgRx8Ch9uEgEdsoY3mn7iGkGn0hcIbjGTOrsz1h4FSSM9PHAj0jJeHgSgGW+RypkwJjyKZ&#10;PJe5lrnAZB3DjGNMJwO4b4xqquMmRXwg++qVMlQkAPjX6kkrCM/fQvxfvo9H9K/F80H6CSSSX0QJ&#10;JJJACSSSQAkkkkAJJJJACSSSQAkkkkAJJJJACSSSQAkkkkAJJJJACSSSggxIA+vQrzK5Zp47CqzZ&#10;urTHPCt2+CBQSNfT9zTUelRYyPx3ABsJThw5gyRqiyt3je41uLuV7/LgRwcY1kzG9M7Q6CEm1JlW&#10;nHwHSG8JARfRJWQLjy0o2WMeRfqxXsMtySC4eJDIQ3AhFgsCIt3GBV6p0E0j8DckZFa2VLTUg70A&#10;SkgWkbK6CJPnmGwu3vslLpPLsFi35g/AvNuZeflY1+iODh9Nv8js+X+TOuTZ8PCeX88GSAmCNA/T&#10;HgyLcdoEgIZ6+jDqaqxN6PARdzi5mkhKf/Bz+axjVNF/TgSIVMcHGokdwuRaOiTHJY5eSNa3Tbdt&#10;KmV42os3lEw3O/AVQ3k0cd3gU70NkbfyG9CqVuGgvHj2ZEycCuEnp9k2HjcnWLCqp4CD+gXp/oQ1&#10;3ULtxxmSHYxrNPQ8fR4S3rleYb28qyXMx4IFSX+0wvcWT+kpI1+DaY+NWoxkVRFMzX0y4fbMu8Xo&#10;ONE/+IcxjF6Qx+nIRVNvK8CfjZL6zSLr/AiTmnC3xwYitTeh3rwd6C1gVaZj1M62yk6gZNh2bHMU&#10;U17V+FegnrGtKt6dk70I70fARJ5snLAPGtZl9QXnIAx6cF3TItmJs3mzYWTUgJqrM1nuXr4skBQc&#10;LuNnMyg6GRS2mzh76Rru9nsfcxjAY2nAhs82djkJAGj1Ak6guCBO9aubpth0Vhxm32aPY+gh01oh&#10;zLucDJ5i7XnDiQhbWbG7x+YJQ5PI5DUjaz1v3EdTMVp6bPuE9EcLElw40NPICRcC6WrzZ52aTG2u&#10;kCPzONZIRxgyWE9M5un3DeiMyJK3ECiRkPAte3fHwIRM5Ng6CuTlPH4+ETS4zeBwRFxuCRqZ2fgR&#10;Nn7Pf+Iq3TA3itbwRM3CKY4Z6mRPtybtxgyL746fyKDt2eTwj8gAwacA+YTxrrTYPS7l4QEc1u9n&#10;3bY23nmVJ2V7J5cGwacWtT+zeNdmUf20zn0qZsGIhtW/UWHNyau2aaNruGnbeKXnTyQnk8qAJuG1&#10;at8C8Z68ouY02TG8AXerq9dKkqSYzWYvoHh93l8v+83C8a57rigx7SKiBKmc8aja2rrkn+H31z2L&#10;mtU79JzzoTVNsWecsjl5H48cZ1fGcjxtjx9wfMIu6pf6tdMSTO5OXByxj751j+1Sj5dQbbGG1vRP&#10;7N4IF0KM0pja1j0zTleYNyBGCCMBR3PN76p9QEJLRgD3yCurqKYSeXQUp2lNT/1sTlj9xYbJ6P7Y&#10;bTVzHzhi07itS8Lt4yWXzQjYm89/pp4hCTJyiTel3Lx6Bsz9oucv31vA9g5Gbk7Z++Ez3cXtJCf4&#10;U501Ky851Joq7UW8IFyD+8XSFD7H5LNR7mzBvjrqE7kAVW5pJ5KwmJ2zbUCPmEQmbbtk4HnjNy2l&#10;PIF7QXmd9adsLoveXJ5lHphGIttDaslbmcSUD81oerbIP3IFfKTqwcqZPo4LQw6Qxp6O0UFkrSpK&#10;clpMBuMnLGNZLWG0iXQSU8EtBbjcaSx+sKkG8mJzG1I3BS8tB5pNGVsEEAM9q2kdGo/N49K2ZIG2&#10;PzFpEr2duTS47k3GQXLWejuNhgggWqU24mMAwQGfWwk5lzPgTnJ2RJmNSUfu1iPzOmVAZg4IEmCD&#10;jWnTBwU0xvBPvAW/LIRTHlJkfjx6t9x1FHfV3ASYyzGRy58yMi78ldLkbU4xCFiIltqL2m131zTL&#10;6HGzsR8wy36T7aBySUgYbjcgH+dWOT1KtsdQUlxI5Kwlx3Ly6Q3+NUmV7aJtJ2R20tAIdzUVV2gb&#10;SJtULnBHabh8saslF7M3M4lwHLMFyO7aT4TnKEdo0jZPT9Txve1XmpBau2/Glt0eNo5LZ0sY+YNd&#10;LS9u5pWlN2NaG6JpfJAuJ9tBLLYDaA+RwW7865/NOtaJptccZzSaYyY7C0ij5WOPPHxqhvBjjmOC&#10;DgGtUp94KBt7600p2TTLtL5HeHejBojLzO5jXQhJOyeNgQWLmlaGuaXFQEMysmPbaj6fvpM9tkxl&#10;rbdg8HTGkuhWFyXKL5VFPtmDnBf/AA7vcXRU0rRtSslkbCQzW5AMVwhPfj8S4zkfbVcvQNg8a6Wl&#10;+x9lJGzEz8+8Oh9MXB+0hyfLYZbpvTdsU4pd7O5Dvjw5XkwIXUtfyLGZXQ72TkYubGtd5fHgW5TT&#10;aoyYNpqwZ2hwDFqLGZxXjmavQOYN1GEYtMbbuKJKZS3foDzbAw4G9eVPKgwHt3NK4X96Jd7M64ks&#10;tbAYS181I1Z6Vy7BxryRqCcEcuTmv/iJmXt3MbbeYLo2oy8xOdCUxW4Wod9Q98pfWDbskEGk3gHq&#10;kIuOZpXDLajXDFhKmNyXy/2ly5J31yK422T5zJezYz3LemMnuLor1c6Dm0t3F45OVvL3BdTxnWL0&#10;Sldz/aP6JTWne1cbP3sylLFg2fbuG1aJbWSyvZHRdNst5MATgw+Y5L3I/dXVzicS5nIX0yj5IxFt&#10;/sLj/aZUjJzTB2bb2eMlopLpc8HeXP0tUCIW6c07UJ5Nqkn2AJ93lgxafcWDy+cNgzoEfLCMVshF&#10;dtqFcDmTZi2ZgyD+8k89YO4GMxMH6g12eM2lbgTO6PVBUg3j0+5gKTpDR4mzebNpLv78G7tfi8a2&#10;zYfSbI02vGAIkDcStXrWNxuZcDA+yD5g/fV01zldOYrnVOOe6LebtLjmbWtTTVPqBwS7jv3DdRVs&#10;k4es5cCCDg/nUNnUhIyA0EOTaamyHiEcx5I9OO0gPZY4Bnx+atOJS82MyO5sCGH4pU9PKfHLacA8&#10;Mct5x/Ii6oDH2cvvcepH00ScUm9jKBt1iaVtbBsjpvtK+5jBkb9RddDpeXMBgMHUMMXM+dROm1OG&#10;phWmJ7H9h+4EO5eWry6ik+zMYSZwW7fmobI6wbMPZrGe7zCq7duEM5wdxTuQ5o/tGG+sRI8FMY+Z&#10;cWGzCk2Uqo/HAD2q1aH+2t+2qVIN/uLCxnGW4s3rQhQy69ADIPprAp6ZX+8twyVb5y64lYwj1tOM&#10;Yv2ENmDdswl143H9VMzScOZq9wX9bqeBUmqBuY21nmW06E7d3HnTpckmTiYMo2zFzHxrpDYvtwZM&#10;BHDMvuv/ACwi/wAi4VnBHsHsxummhktcC7tDousV62fCZnW2tOxa8qCQy2+8ZnEQLjVG276pI9vj&#10;1tLjhgBnJy1mUvkbly2vOeDprE5wTE9PAHgGuaxctTWyFr970Qc/oVbZtcw20VG/HuxnxSQXfNT3&#10;ak2ctsF8up0xLJabb3nuddFUfL8Y8dhbE2bWk5h2TazuFJHKyQOcBvK1LSeby/2kEHmK+N/Zt+gs&#10;dVMs5G5jbHc2MnKGRc9Cc27cEnTn2Tl3YB49Ie72rjn31pEncNg0wCBnpwEEUhCe+sfkdWMo6c7H&#10;DdJbtE1e+ZVUdebgR8E3J1RWxeNbSE7UgnD1FkvEPAG1etFckcl6AYFsFD7eBySUnbR3R+Xa7+Px&#10;LjmX1A9bDPAz04yaf7CepshAzrIDfI+UO340OSrzB9xoVUPCPydq2CjuXdQnHHGuivVrrSXSRtvL&#10;8G8RktWydYP/AGLE9plNzZnKZVG80zeWqrT9UOWZAQQcDflp+MqaqsfCcepVUTxz95mp93ZD1Rj8&#10;aPbOx0w/bb4Fjvkd3U0lw3Se0CYziY7s/fCIEml7SLIuoq8ryUyqS7nJ2Im4WdoRLXXjTvVqRE1I&#10;9t8cdlNgPILVkhemsxo+V1HBLn0yc3W4SWhjbd+NY1XG0wj9kxbOdQ3MIS6iNN7YJtAPcJaC4ZwI&#10;ohoSmpRF2y7Uu4kL+fTWB/dHBzbl3kYEtoFUMqncsQsAXGTP4vPXNMwk86C97N7KdEMTmWy8ah1Y&#10;4JJxnDqjdcvmovS0dtNLttMnDYzkEAbWMhRCFbV8oveW2iHU0uX76572Tt20ym3tJ89q5cV8ripO&#10;xxgCzPrEu20O+mPRt7h044qBs2vtjWhmJaET5EphLxRss5849S54FyjRdNzafTEHt3xNVdIVQ3ch&#10;HkPcgHy7XnKJ0If1o9TdFjNvzmA+e1zCcGNASTQhpc+jCAWBuLmEQdnPKjgGcMByjCTmXBZENmDc&#10;jD2OA/M5iHJC8Uv2iNpaOyHUgHzLuTOnqg28S5g20QFHpai5XrycNpbwHuRk6a07ZPsLHPpceoah&#10;fW2rcRSbsh1SlWB1pj5HDipJid+/PbCQumNXZwNlBYgDqRk0xjQ1nT45q9PGHTgu8v3Fam7OXBLk&#10;tXl8Ej28Mmw95cgthu6itVL1pLa2qeVScNrdR8u7we9F9RZ7tQqyU/Zg8tDqG8wa5RpuaPWDm8HT&#10;t6lxfUos7gi9Np2BtscSqm6jfMGB94as9L9tZXTbOY1C5vR6bUfU7ixmaVY5msxPHHqRkLcIRbx9&#10;oJLJGQGG/F80gxfyooqSOSZ7tAIMLmzAD4txUl48/q7BB0yqZUFQDeOTmjWbvJpp50mFasHOLU3n&#10;jmPjOtUk+0js0YIA2sY1zqOYJ5m41Vp3WBcdjU+Ry8Hecn1ni0gjdk2sTJzawaVsax/ZXMHr8Zwh&#10;BnHy/cXUUvleOUvjQAuRtxafzwd5Zc3aBxldSPCVPOmLA1ocAxanuIxT+ydkYZzGu7rdtD8cca57&#10;JPHoZidzfzkLzF11R9aPZ8ylTYwBN2vLckELjWN6ssVYstSYzWlB2S7tKrtm1dIRc08ZM/ANeh1a&#10;TiXNmW7NtSC1pk99ee5CYHJ4HOnHdSEJbbuCHd00jZ+3HG9BBHwXbi6EJUg7ntPJ/sy4beVYRsTR&#10;Pbtp4e0SYmyRvsi6dOMUJuOhKwqgjkgAwAyD6YlidSEmTkhwwAzk8tXCTzAjxtjg4OorhSY20bY5&#10;oD3Ix8z3E6kkMrk9BtoB3nOnAPmETLioGzAh+zQCH5ZFD2gVZvJN2gPojWVzycNgtrLbj8xHRAVu&#10;oHF56eOM9yNU8rhJw8xoetZKCBzixgfqLHGSNQG48ZFZBj00lvgrUReD2ceAiLDGS3jX6NuMI8Uf&#10;GjzM4+TGBRvd/LQtSB4AYB50zpwojMHg4yZOBRWbAhnGBfkpDknmjm5kXTlFzCfTiYyqBgxt7vyx&#10;iWweqn6sbKof61nAPYhl0x+evUocrpim2R8AGEvt+ULAuXzOT8tcf0jssKmV9n3/AHTPaTmg3LIE&#10;EfU81GKonjKTyl88NpwDFc1FlcrrBlU9RnbS0/w/2EB26Acz2bAptgfmCuuSeCBeINxdUus9o637&#10;JYcWzDaJUbmozz6xku6Y+4ulnkrktWsu237Et5wIQ7fgjWtUPsTlse4tpkARIG5dNdREo+XaDawL&#10;ANenOyamKjrXH+E8+6JvmHnjT+xttOJkcMcjE3l4+oTjjXSEr2H0o2bbsGVNSQE5mlnW8PGcugGe&#10;Py0BkZBwPb0HJ8tZnc7gn1Wo4/rT1WxwCOaVPija8wjYi572ZyNlTBJrPpwC5uekybF75l6oTRw2&#10;fjyAt9JcK7YNncxeOcDY5RwdNaeMybV39RI9LhOem4zptw4Prh5NqnnR5k/OIcbgvVT0rZyWD2Y0&#10;1F8TdkN2mbK6jp56CB/d1OWRAabpNzAS9GBdohypKtt/ukUKbX/hw9OHgwk/q27g6dxUneHseSAG&#10;dadS8r3ly+gNpwdNTJxT+7Z23APzVmXKjNrOgR1bVWLOdXjh6Fzz+WtJpeYT+Ah92BcM8FbuWloO&#10;y/Y3NaqmPswBE8whOCBen9HbK6YpvcYIGNwzcXML41yfP37UomEVX32/TLcByzkMs2z4eE85R+r/&#10;AFWGXgMaSFHAT4S37Zv6s8xZzFi8mrG2EGp7677A9buS4ILhIxoi4luTEU34a/nSd+2DPTV66Lj6&#10;LPTIXIOPjN3PeOWK4IPfQObFyMfmLJak2VyGsPbwzUTc3/LEXV1ZSuVQtt5j4x8v341yBOaG3nWi&#10;538i6PkznHVidx/Gr/M/WfwCfMR6Rlc82J1Wwc+xgE8t8sjbuLpH1RqUn0nmE77RAUcBxdTzYFkh&#10;GVTy1yCBtNXQ7epzckHzo7NPWon0qZbgE4nDn/mbS77JRn8xY6TGW5bOFxiY2CmFLs9/h9E7tq+Z&#10;t5fLDOT8HmLj6at5rtLqaVNmzEo5MzNzPH4lxjWm2isKqIBsZ8Vx8NdON9rj2ldnUqlQfZ3uqUhO&#10;/njU/KP7IvVDUvvtbr/6Az3NSZGj1fJobNtInDaiWR7LG22GUv7ca4hJUk22i1OxCY9sN39xIkvr&#10;3aE2swXSMhlu3CcCWy+RikM2BHfuRjKJeyo2k1/McNCd1La/KPUTZ+4IHRZg3dq3a2xj9xTK0zjP&#10;HHxkFpjVbo+sBhIePuWky3rTeXM1NYuQNxXB6S5ibbUdQcByuaVOGq3zAJykjIW1bXoRs/kb2mJK&#10;eOO0N64F+gsZ2FysbOfPp9NbWAl0nLRLaJtsxvX0DO1gHqfsLl+YMnKmt6daCzCwkxldQz/aZLtU&#10;buatmx2cZyuN3LzFXKsoCXU9JWIYNQ5BaiscnrySyFkeav7WNxyx3VkEj2kTWsKiO8Nps24iL9cO&#10;Llriff7ijLm1W7ndaCZezLAPA3BbjJ1CKtVJ6ChyQPeWuzHEUuZy/E4yQfEWVzEUqmgzwBY24x9Q&#10;i5jG8y6tbqzWNr6Gmv3jnYWpVfUHKxXDgw8cYF6J+qHUjmZSWas4+C6JcXTWi3jm/HBphJ5i6h9U&#10;twOWvXzCPjur1vHOTJgSDMxe1KrPSan25GY8fLuaimTipGTYmfTjQGpKkGEjGCBc61pVDZsR9AY/&#10;LUFJslk2ibSJSzZHjj1IBrzTZ1QyM9PAEFuC6Uo1Vdrm1RzO3u7BPkH++qTJ3GAnvrUTCUpVjCPr&#10;VNaXaoHDZyPH5hVQ5G3HG51tOBWpwMm7fUWfTMlluko08RM0IvKgIadYA8G9XV0U3k8xcvZU8jAX&#10;cm4v93FyBTgyG9p791ettB0PKaqpzspnNdHdRCc//TPMXT66VRf7Di8n9Qw2rKkwSUEAbRLmrpLG&#10;SM7JAGj6hdRXacSNywmL6WmP93dbsMie/wCHb1zMd2DweZa/3jXxNJi90p9xzG2ObzNL31Q3gxx8&#10;a3h5K2zaS2bFu26t3Fj80ZtoHtmM/wCIgAxs/le/1FIw2MhHQv517JTCXtmAwYNOAdq2Ma8l9mZM&#10;FTyqOC1pr1KmE0bPHrFs21IBiuOfAradkd5RMGPAT6fMSGO8TOmSZyY0Nkbxzvr4zn7q3EonCSyT&#10;yeDkjIEyj4B6YxrmOabQBvBvgxnEO5qkUyrKse1g9AGC03at+p44FxDtkcOWb3Ie3AMVsdpPoC6o&#10;tU82uXpjuzM9sI1W6kpdy/bANv1yMnUIs3oul98JejuoxtAqiXSodmA9yMgvyJ1P0yJz7TK6gqQr&#10;P2MJ8ioZJgPz1Q5xUBDOcaAkmhI1dpHEXF2mk4bQcCqBZmUxEOjzKW0gT/DTwFhcbgiZGQkfGpjc&#10;eNTHmRJAeZjXYGz/ANW+dTuQnmsAC2en765XpOXkcvQL2kofbRTFMUXI2d/W3Dl8cEcf+BZWTRLa&#10;rYGohNb2zzNcTAkkcnZwacYyrpbZXt07KZHZzW64gIW58i5jrSYFfz588sZyFKS2gLdm9gICPV1E&#10;JdtbhYh7lHY1YbbJSYrHs0BcDct24XxreNke2DthyxgDzh6ZPfWDs/VrIFtIzOTlJA4FcJb7i0LZ&#10;fT/Zs63Bnwb1zO/H3U6Fk1NVWsemb5Z6HN5wQ2cx7kfmKY3JjJrckYlDZzCmJa59smtuAYtMY88c&#10;aZrjaxTjMYMBy4CavKwIoc0tqcKaTjHkCrhS7ifRsvb/AMNYnTe2SmDEPuzF0SAeqTVgUycesJLm&#10;1iMIBaheWUqelLhL0tNgI4JB95XlTWE07N2rzzAC5AQumvSBvVBJk23nmBJaXjPt4qgkh2lTyPmW&#10;y6aEI+1mX2mm8bRJoO2CWsD3DONQgxeBYazHMZUQAWx933wtoiA7L9pBJrVd5zznGkMheBa0N4N/&#10;Ub5zAC4FmIv51l8zYzasZ8J0+FdU7bB1aVQScMgSpsfdwt7txc6VBL5czIC8e59JGRSyYuCXozW4&#10;CF/OtrnmxMm7ANGC5cEvOcbTjWaL8fdOgm2zlWHJbwjJy5wBPkJ1CrvDZvtcpSSS4EtZ8Y/515+1&#10;Yzcs3IMALcCuFLVeOXFO5jYi/EXZ5lHUxSLl+aqM3cPURnWDKdkOaM9uAYtNY/PKspx5Nuym3OIW&#10;0uLZptkex3449ODyx8Cz5vtTewTE78INZO5fwqvMNTNTVM/xB2XVlLzpg9AGxbgIXTH41cKfoep4&#10;xnjNp6WmuFXG2SdPHoHJj3Ix8tadJ9tk2jsQBALH9Jdd6s/rnC9rzzSKwl9RmGdsYBSW/LWP0uRy&#10;wqOVYAFHGMol2NQdH1XOx75Mj7mDmWy8a3ik9ncpYEO8Cx3h0Quo5c5/0ly+TSrtr94RCmttsJk8&#10;l82cymy25JBftrjl56udRvHp38FocBC6i78mE4GYj7Gco4BiSZuGRtxCzAXGTmEXGcv8perO2dbm&#10;uYOuLVR8r3CUsW0Z87dqK5aVwJrD0T5yfFVPqSYNjMgNmYNYnM7ihyuXkbD3aC7jGLmXV08LARFE&#10;czmCUw6El9DjDYjcguRjFp3UYkcjmzYh4zWiXOmNYPK9oj2Ttsb85R+W5ux4I0YH6wjKMgIL+T6s&#10;eNdOnl+Icu7qpP8AiDpAjcnfAoZNEayVntQZOR3oDlH8MhY0m+0jGM8cALnNTnYZS/IIuhcaQQhI&#10;B8hY/UA5ca+Z5Ksg/MWS1htsmJiWWwHWPl+RAsxcVJOnIzwPHxbPUHdUU3CxG9wfT9QU0bst9A/g&#10;YiH0hjQeT3N9O5jPc3fpoa4GRzYx6cCJONEZ4GyiRjIvbLUOcouwyDjbHcxg/DQFnL5S5JntDQeV&#10;zC8QAY+ppkWhDpMlvRfZx8waS7CxC1OTaDfs2ygcnjg1EBqyn3PZx+zbpIyf74k8zl7lm9wGu/DG&#10;ta3fG23mA9z4ay3cvq8st9cy1HiTtUeVGwc2XgCjt9NZAQjlmME1jPrEKVetu1TZvLp9KT6Gs3Xl&#10;hXkjcy1ydg5BnHy1q4ub5fh6JyLsm5jdwTMkxq3Rg1IxqJNKcbsx4IONBqQnrmUFxh00eqirCTJ7&#10;esCGqJesvjl+zXaOnh1NVZ8x+soCQK4S+O84A3gBrKhNyE3YxlsOyeUDb77NHHAMWn86wsltpfx6&#10;/wAPZodBDd5Yo5E4gvdS2W2i8wYNpOyvOemLl+ONRK/rL7Py5i2CYRDE1CLl6o6xfTUuMxVPh8NK&#10;m+DOPw0UJyeUVB/1S111tGeTL2bljH01TQvhws7vWuqoxxxR+nFEl6F6VDxyY6tFr0PN3ZlzXWcZ&#10;2JsI23vaemOO9c0uWseryqHM7mz54bjIW4s6kbmNsbH6F9FmG8kUj4/pu9M2pnM0qTEjrZ8oZZS8&#10;j9xgUsjOzkj4EzL3LcJMafcF3nJBwKN2rLf0nMvIRGY7aHWPaEYgb4EyR3jJyOqm8LdfaKGhtMBF&#10;b5eMceeNDYI28d+OPjTIHHcg6ak4/Fp+9DR93ZR8CpUzbjjc5OBQt81QRwJDcY76p0UrQ+lbmA8B&#10;MECibwSDJAjzhuSCzGqeTmqpHgwjGCe+oqIOAaih8C0lANpJL8wJgH6rHTDfG5x+Wq4r3SkGT0oA&#10;0camDyIa3IjAxqgB62nsCQ8mdEreBTlBDGnhjSHbTxMiCchkX0nI0yRUAMxqHjUxxctoaRTgMxpY&#10;0zbSGqAHrngTPGnvfSwKcCHGg5BqwKCQeBAAHd08MeopltIaADDMmAeRPDHp50y3yJ7GgCGRvpoa&#10;RvgVkt40NcD1EAQxjRJuNJuNGBjGgoA8wb6apMwZrTnA8arcwZ6aCcxqYAwEQ5XSYM1UTDwelK4d&#10;QGUkkk0B4ZvTArEzcY1V0Rl58BEni0HINHZuEYxqkt3iPN3C/I4tQ/GiQ86AsyI83IqBZZG40eZj&#10;7iDsx6asjfINAEwfLUz3Em48HAniD8emgAbb7/fSIP8AiKYS3ANMkGNAA0njUMieITvpm53O4gBk&#10;n6caZ+RL3PMS9xACt9xL+RPJIAZHc4IE9qJfOlb8fGgnF/OmbmPOlxr6QBKGnoFDGRTEFAieBPDJ&#10;4+BMp4fudNBOPDycaVvGlqQfIkO5aQBDJ/dp7+n46RMiXGgB6BPDUP3FMuaiCgeJkGnm/wDlJn/L&#10;TwyYEATBkImdK3nTwydz9RPavB3/ADEAQ08NMxp4Y8BOfbjQA978H009cx3/AInTTPHnj41IQA4P&#10;Jn76mDzoaO5/1FM0kATLnfT1zv8ALTOnBxpcH94gB4edPEtwcaZuEjsa6eHnyd/lIAet+NLGkPx8&#10;z4iWpwRoJxnz/pXE9cHx/CSHcupEu6+ggBDJgz/FUzpe+ofGnrnI8aAHvc8tTLfj6ih8BMamDuaH&#10;xEAPD/UUxvnIofBx6cCeGTTz/hoAJN3Hxyp6BQxuPw4/iKZyfhoAeuYPh/8AYnvPjg+kmR3I/n8x&#10;LT+ogAlc7/8AvInh24FDuamPmJ4ltAEz340uMmONM9T/AHkUwecmPv8AmIAVvS98iQyYB/U/cS4/&#10;KInh5EAPDtxjSJzPLuFTI+aBIY/H5qACQ8/BdHGphHGP/MUMeewnh8zJqW0AEh/uJkZCQZ49NIdv&#10;jgSJ44/pXPfQBMGT/qkTzcmCx/dqH85y6aeGPH+IL9tABLjJ0kzxlz8fTS6eTUgTIyIAmDHqZErm&#10;P4nxEzwZ4/4iZuYx4I0ATOAfP6SVzHkg4EzqfsWraRCEjzm40APXNM8fwkiEwEzpm3+HGlcHARAD&#10;1wn8JPdSz+oNQ7f5Oal+B5qAFcx2Mf4aX6v00h57H6vzqH/mIAeuYP8Appm5p+51EiEIaxg/UEmb&#10;mP4dtACuE4L9y3/jUMnv6ieJbg+TqKHwWI7Gcd1ACuf7+dM8GeBPEJ/00NJ+nGgBDIPufiJcHX/h&#10;JkhMGeNLT7/0vGpwHrY/4qZITvxpXO/GlwZOYgBkhNMEdhMjH3LHLSJ0MHBdTPTzoAeuYOMCXBx/&#10;VTOpBwacY0vPx8CAF5HjJduJnTjH7hEuDr9W0mSE8aAGXBO//uNKP30vf8xK4O5jj0/MQUDOnBx8&#10;Y08QnjSuY1DJkFgv9JACJcj+dL8f6aRCaedLj+RADJB4+NM6kd+P9RPEyExqG48d/OgBXO/fT3AT&#10;Imf5PLTNzUwfw0ATB8v/AHwKGTx2M5E9x2PiJm3yEAPXMHQTJP3EkyTwR/iIAXHx6iZ478Hl9RLq&#10;ZEiZ/wANAD1zudxMj9/gS04/kS/H6SAEO3bP4Ehk1M6RPf8ApW0z/IgB7/dxM3O/Y/ES+TjTPyca&#10;AF/lpXMGfufFSuY89jPy0z86CcRB+BPD5gOUmdPj76VsfBB/FQUC0/0/KSudyP8AukuAiZbkx9dA&#10;CGTGmbf8NPR++mbeogBEInrmmmRkxpDIgBXB9xMj9zTgTxCKHbx54NSNUAMuPHpaiZJbgUz/AHzc&#10;6h3PGdBOIhO/HqQf74VDIP8Ahp7g4EreP50AQ0yTJ8g0976ZufiRqcBkmTjS4PnGnvkSGPUQUA33&#10;OYlwcfGphBkj4wJkg8BMCoJwbxpE9/pp4n11DGPAP30APaae0+4lp8aVvuIAZ9xM6SmfzpfJ00AQ&#10;7aZtk41M4xpnqYEAM8HAkT/dtLgGCDlp7gQUDNv8NM2/yKYP99MkH4OogBkdzvp4ZMAuRkSJzTpn&#10;gvoAe1O5xp7j6CZt8hLAgnFqR8abTmDvptAHz/IlwJ6540yPIgBEINK4XggS0+NMk/cQASGTHfRL&#10;50HGQiJDJj40FA8lb8HH1EiEH3+olpqcBW8GeBM2+5Bxp7S76ZIPGgYPDGTjg002nIE9bHcSygZt&#10;4yeX8NLj408Qen9NPE6+hkU5QQ+NMkGpmp309g+AlgByDwDTLgfwLaJW/gZFDI37nfQMA5B41DcD&#10;7/cR4iGuB/nTUvI3oALgah3FMIodtVkZ9L5GRMp64qAHtOPIkMiZuY0rmNAEy5qJ709BQ+NLGgB4&#10;ZO+kTIvpJACXz1MiZT38iCcX+WmeDOnhk8aZjQUD3vplLjzpYBoAhxpm3jU5RyDVBOMk99LpL6Xy&#10;RACJnyJnqKQo8anAeGTAnh+ONM6q+kFBKHkTyZGRPDINTjBm2mSDwIooJEAQ7eBLgT2DuJn3ECxn&#10;gT1zTxr6XyQaAGSE1EzbT2BTN3QBWyDTJBqyEbpkjPuL9XjaSt7umd3Vq3NQ3DNF4UlbIPAoaPOG&#10;+mg9tfkUMjIlGkkgCGQaholbTJB4EANqPgUhfNtAwhkHqIaQaMRqHGlgByDTaIEGoeBAENNqVbTJ&#10;BpgESOBfimJtfrxAjpKQvnjR6QsieiPCiTd/3Y0NjX6nE4QIMcfAh8cGFKCPCkgB0Frvp44PAoiU&#10;EeFACSSSQA9C4jhTm+EUb+hL+hFQ65wQbvyQRq9yycEg4FmnpRFm+9IVI9HiaeMm1t3DWJhPBuf0&#10;lkDzj9KJuHUCDmX5ho8C3NTbS3ySPEMKLzRwKAdmBVaQR6hoFLmDjH86/XFp7TGR9w039I7idcN8&#10;DlAhx6iutPy8j9yAMALkZFO7bLbww3bkjbZEHIQbZzjj1FdnDcjO+2j041SpuQkZMEfGo9D9BGaD&#10;lNvG2u4/LVPT1vxpDbp5+Xky3jGqqQeoiiYPkTkbYhw7K9EqsgyDjyKoX9RWkg8H4iTM0HoGXltP&#10;EtxjUMkF7g40rGAaT/DT2jh4dyNMjJgzpnVUxuzIZHgB+jHAVPAgHBnUsjPAoh8hEjx11PgeI8x9&#10;Ffg/HAmSEHbycaalj8sBMcCjp9h9CMBCR/DVkp77wCCPqIFNAal6BOychICZ+BRP8GqA0NmRvcOG&#10;PTudRVVwey4R6Mbc3GbOoThuI2TvrIieFun3lAImEwvNkwzmBIx4I0iS/vqHbwEWtpUMNgpOpCM3&#10;OC+rU4mnaTnBqjuLGpeMceSM9uNWpm7I2egWW9pRcdKy8m57iEx8hBaaDzCXkC5AY2ncLzFQ6wqx&#10;tuzHdgW47SPdoTGOSgM51AjtWyKdMJq9wdeadI3nYLk+MFswy3Rk8cHhWkTgbaqpceZMDiGYYrpB&#10;9/IsNlc0bv2R8enGpjepN2IeCPTueWuhhbYl26PTBwyNfjMC3c6fvqtytu2mTk7N4fPauNnPyI9U&#10;E4bTKXAeR8f3ZyT+VAZXT/szF/ftwE0iW0iaPQAZwzIFz2kw04B/eW3gVbeM20Da9f5nTV2nEvcs&#10;yPoA2v8AWqTT+7PGT4JrQ4+aO4kuPpuVPt5caXXo+AhbZLnBGs3ryRsm3JOKyTlk76G0/UD0Lbc+&#10;ZB00zMBjgHjMC55iL01E5mLy5GTB31W3jclzBYV8mg/J4+mq3vG+WII+NQwicZGTdhgj8vzEeqTa&#10;A5eNjh0rJBIbUAyxssBtOMayzdyW8a24VXcP1eOjcY76MDuQNsnARUr0HtEVkkkzGPIrn8Ovh4+A&#10;hIdZ5/nWkDl4+yTmj41m7e3cV8I4JuWTgtLPGmYuCEg+dPDmnjQ14MnHGhtzUWgLN+ofdoybyYGi&#10;Mqu1aM2QR5AczqLPdmbzGM7aNWSuJwONkD/eNTwkbwwxOePCGHz7kA1RI4yC+RWNw81DwdwiAkHj&#10;VuhGft8cadI4wDQe3gTV/GNfujTUDTqTf7z7P5iGzSTuJa9NA401XJG5I2LjXVENPsqykXohF96G&#10;ucyUzTGv04+Pscfxa/yOsw32n+7hOVwGFvGdb4RuT7OsfBdurKKk2XzmTwHjMHlolIK9gLLtwc/h&#10;rS4uBU3RDY7tG8Gmv8DUhTt6tm0dG7O2+mA0AM/TVwqiVuXMpO5gBbgJzFn2yieshc4+QautUbRG&#10;0DI7O/k8tcmpErq9fBB2qKmqOP6wcEbE99ZvvjmPjOrhWEw3lzjVF9PLXp/Bw+gvTQ8X5gfU7bPk&#10;g9RRB+GNOjzpEGnnMXi6Smjgx8ChDRJvGOBIaXDUGfImLeBEyM8YscCGEuIXqBEjBiTY3RBL8jMv&#10;2OPGqdP89CItEFTliHgX4R5jVMhiwovjXzXhr+4ddYWLtBDXDgaEXCpi4v0fAwQiebzAgc99A0o1&#10;+NBZtVN1QyjHuzzgQ2cDZXNE9xZW3IiW8ERroMJrxuPjUIZMCeG3vJDANTAWRnONPAg8wmA+4kQe&#10;BByW41QBM7c0sCRHF5DRt1NjyDX3VoH4MmonnAyQKGniExr4ASbk00m7jGg5HGBMjeYOBffADTmd&#10;u2odPuG0D3AZARzAe7e+gO8EuY1PSPcdRbVJHZbMY79zS5i574FdmdcEeSns02pbLpqquEJTUkQP&#10;bxp51UJvAi5CIa4JpqjQCupL8jX6qyMmQ8Chp70xJlA54kkl+YECT9SSX5AgD9SRJ2NQyAwpamjn&#10;JrGUkl+QJgk/UlN9Av6FEigw+lA5qKz5SSSQJEvv0RL4UyBiT+jF/Qg+6L1YRYRRRL73ciI8C+km&#10;40ehA6SdccxNJxmiSSSQAkkkkAJF2gP6YP6YUIRxu4SXDkBJmPBnQ5+AkSIs86MW1mXVtHFXlIML&#10;oONdWStuOCXHj+EucCi/+PIuhKY3l5KsAbWPy1gcwtsoZ/mdDy/9MzFuPG4wR6kCPkkjcQ8cK2SV&#10;7L2xsjnTjIK5cGsgnErcy14cMax9J6pLNqQPm4xq9xhnz/0jgJkXzvA40n7csZMaArp1q0100OLc&#10;46l2RbR5cwJuz7T8twPuLq1tVYhTUEbkNyWuNMhBLy7AQnoXQuyqu/SL+rnx/Zicu53I15vzXyYl&#10;mrpa+Hx18Pe4f/u6HpnKfOf+HYWf1mJGSm5sAzD7q4FprkF5VBHPGES9MdqtPNqqoe8EFxzLy6i8&#10;03kr3Yq6bkXJKkQEaM03VH3nNDVyrF/DxEMD/HkjTpBjj4ONMkIOIaZgyrtdTz9zhqO4iLe3bzqH&#10;xomNpjyL43UQ5xDsDT3YmljgV29MgbhHn41Wint8HAo1TbO3qG6Vvd8Cm2ERbjxq4yej3syJoguf&#10;TTWzVq7momi0pDS4rNL5UQvAtrkewuavM8YLcY+mTjW8UfsnlzAYMfthuoJc3MziuPxo97UsTCc0&#10;5dldBzFzn3EpIPhoxNNnj1hwAKONegMrpts2bHsg3eMaPN6PbTtljNaH9RZOsmX8fGXdEeWswG5g&#10;4wZxrorZntkeypkBs8BvAR8vzoF0VVGweUxjvB+++WXvqG32F42wHITixpnXf0ASlqh4m0SQz5kA&#10;xro3Qxctc31ZOJ1cs78UgR+aVXaoG+4ZHILcY9NZ7MJxjyX7gV08J1SS1zitkuPGx4++NQ5G4ey1&#10;zjgUMbzs2Y5NQJFoTxm2gZAjDqQETnTfLJAlWFUCmUuvcs5NMnvrmmYAwExwfprTiEetnuA2pAg9&#10;eS8cdgwQcwWoorvLPzeVDAO3eDx9Qa/CTgbkYAm6fUUNuMgSZ0NmFuAmTgSlKHCeD7iGjUwg+5zE&#10;HHnWkgTQJwzwJkfLwJ4lyPJGnm4yQJ4ik/pApfZnTkqbMYzA3h6MX7CuzeeDtnjj0zcsayum9tku&#10;eX7P3blDclyRx/KtsG4ZGbAM2Bc/nXFuhNV3C7J7TTB9qm7VDKTyqNju4W4ro/jxrnv1f55KZVvx&#10;nntD0ZdMfuLWm9HvZrMZq8mvULptlZKP9XccbI8EFpu6IW5cHxwQJyXJjKethFCeWScPN/ZAeQSM&#10;pIx8vuYIFxntccMp3Ogb4+F5u7C/xLqLbhUk6oCj9wD7RByyOS8a8l5hPJsZ7vMZ9ZanL6VNdYRb&#10;LWmtVRPJdJ7EBgbxb5l392FYnUm1CYzJsdmEAm4Scy130nBN5bXnk1z9NB6TpNzPpixbNtSMhV0x&#10;aadsTI5k827SjBy9Ma1R5vrkj5+84CF6i36rKXpij9nwG33iYXel41zq3IR5kjPbCPmKNL7dwt/p&#10;kyT1A9bNjtmZ93jcC1CKtsyNmdg0epb/ACK7Dke+D/q1iUhieasfrSYOQuTsDAt2/KVAoPPJ45mr&#10;Y+M9sPl++s9JPHO7bnBwDUyaVQygGDAC3bEq2SpG1vAEFu5pqzeAGj3lyU8cCecDJwQcfUVql7cc&#10;DYEH4txVuYPBhJoqcC4U+z9mvPNO5y1vGzOg3tWzbdoPuQ7W83VzrL5wSMefUtiXe2z+cEZ0ExNB&#10;7OZwUox+dGk5N1SiuFCt7hqlUervIY3II2B8lq1pC0cnmLnUjxlKu1WcepBd0ye4u0qbJOm0hwPL&#10;RICNbv8A8IuD9pk8vOQOW0qEza2rfgv+NcxjLWtr+IS5PQtBryYDcjxhBbD01Q3jgcZMfcQ2aVI5&#10;jbWYOmg8ncYCAM5uk6ltdalFQhzrRmpJG9ZtmLk2nvGoO6u5PV7lZAyEDyM+cgtPwQLm+l6HnW0u&#10;dADByRi5ncBAlVjep6Mm3Y8By2W/L1ckaemar8OyR7wj+mw9CCUWN5JT431zzHJfAvKP1lKkl0c6&#10;3CVcDfqLeKPqSdRkwGfaIy3SauSCD5VxPtIcNnM6fRtruDetNcw5P/UA6KrcIdPy+8Ra1R8vbBmw&#10;N55I+YNTNidLtn/X1+atIqik2zZs+f8A3ePmjH/mRLaur2x7toz2qJX2q9PuYLYW5bhCeCBB6b2T&#10;vawe2WYC/UUNvtAJGTc4+QTmWu+u6tm9YEk7IEfZQmbVJclqlbYikx+h6LJRMxPA504+X+woe0ja&#10;IR45Pu10YRi/OrVXE0FO3O8wHttdXT7651qB42jIePuD5Y+5kVt3/ISjd7hns0eOTZ+/1U9L6gZM&#10;GR449QxOmoZJfvl8yqswbjg+RfC3tkwk038mstIp9u5ctgNnL7dw9MazGTt2wR449T4a0ig6Xezt&#10;6COM9uC71eBJeOSddbD9k8ufk39/qBbltWxLq6cVB2JU7FhLWO8XBbsMfcxqk7IxymmJdjeWiGIX&#10;2YYkzWjMgXvaTZ9bdDulXIu/F7ht9rtnQm3CcMqb2fbhv3tpNIYxZ48ca85WdD1pVs2PZfZ+WTVV&#10;qfzybRj3+ZPizB0Plj8hdObH92bNgOXILdzVIRF3TdscnGWGY1B6ubmQy5jBADfIx/eSLm+aSMbM&#10;h4wg/EXsxK54N/kMAVlcf7fKTpxgPebG77xyx+ONRwsm1ba2HPvQ6M44zoOqHsqmJwwckfMVq24O&#10;G0bZiGC1jJdEMiyW45jvmNp29IYxoaRu5cvQGMfl+b4F3U3c6cS5FpT5oPGyBBy7fUTNP0HOnjY7&#10;xtKikCPqLTqXlcundRgC5ujCQtoa7wmFPtpVTHZobo4CeWsWbNbG7Zp9FZuHnLTc0c7zZc3XDW79&#10;2W2PJeOsHLEMbErcI1pEr2fyWWjOYIBEj8xyVTJGNy5c3g+baH/qT77RyE/UNOoOh5Szl2CAGQa0&#10;6YDlzZtZCC3B5hFW6fGNgTAY/wD3q1VBI8bbHHd5umNZbjUSZLWjdkzZHjgAK8TljWSt9rBKec2X&#10;IN4gIJbZNKPLAM7lyAQ/MXHO0BvLoJidtA+3eD4SPWaoygptcQ5xWhJ9Or0en8NaFOJ4yjkOOPj5&#10;X5Fzq8mHtL6Ox7KPmEGg7eeNjEx37nw1mdb1KhE13TX1lkk8ns3zQA5nLWfVRVkukj3A5Y3Dcwa3&#10;eV3HORca7aCY56+jg1IB6ax8VC0bkNVtOew2TcpoLcTQk7mJ3MenApsmGygcYnJ7cA1RKJPvboIY&#10;zK3VRTZJa5xm4CLupeO8Nv4ToPWiV7h91ptDI/8AZ2wbAVlAyK1TSVso87Y9xDZWzHGTOqMfFTHV&#10;otXD4GZMmNktsYXam2+AeNb9RZJjGPkcwWmRUOT03jZAjj4ycv8AYWkSt45C2shBk6hF+O6RO2gP&#10;VA2zNlZDx9QiDyueEMLA5PbgGLTGnm+dy+x6kDcX76pNsgb8adCSoTea08nDZmNi5bAt3FW7jmak&#10;vfqICzISPR7iPN3BLuTkDV4ILhK6bI8sQBu4+p4IF1psb+yktqO884Je1tNm3/NOY+8sT2Z1Y2Zi&#10;fbzpwEKK2RVvtxyGdHeM9S2XTWU5Fm2w1NpR0J60kw3wbGC+IhrvTWDyOkyQMjubFyBvqkJ4ESk9&#10;JzafPQG5kbwumrhXna1Nsjy14C3ATmWu+kJ+zfZ1kKaVA2l5O5f33IbpIG9opLedXCXuJjOCHwAL&#10;g6iWz+tGzaj30tYc54Uo3JP9K2bZHOJLJCby5AUkCtdNb2y6gzfd2zAjFtGC46cdPvxrrpxWmz6i&#10;XMjlTORy9xNuoTyPmXHNWVY9jnU1nwdN08LabfAgWSkl7lg5vR/iE4486TSpvcIXJV5h6QSvaxSk&#10;1qPdrDW9dtW7vf8AyrGfWcoelGBcbPUmDgWoMfQ/ZXK8jG2bMr0d28Tlo9MJ49eOcDn2h040rhUh&#10;2FV3Fn3oklDpuoBydsdswB7UQvMQe25ePcH3h0TmLZpPSbaBtjjPrXdS0JXaT0+2luRgxzku6heN&#10;alwjdMxpuYPWbI4bAhx9S6tIod4Mz2zGcuC1+wq3MJO2kJDmcvrnw/nVDnm1SXScb4zPjJpW+5An&#10;X2jkm5TyqJSwvhjPot+n41xntE22EeOTwM9O4sNqyuHLzk/qJ6g5eyNMQb+n01BdZtrLVTdPvY3I&#10;H5uMhdMi36mxzp+N8zgmpRsuaRAZw8l28gjDyRqt/aB65cnjDphtWrfuKK60+9oeZuCQOThgPc1e&#10;YqrNHjm5ku4OWrgztwDwQf8AvQeqHGDcQ98aLj4U9wQUbY8by6SAekP51j84nmDJAr5XE8stgS0O&#10;obmkVPldN4x5wZyJ2jvMEvAMncPbmAKuHY8xMO9YKrhJ9n725yMg+Yu8KTptk2kO5v7Q7mrq+BZk&#10;ya2rbHI7R5jvJG9gHjj4FRD+kvoyRrrPa4zZBcnDLdQK57nEnsjxr7BfqxemvGLK2O5GiTdvgUyX&#10;y/HwI92OWMeRV3pWBoVD1Y9lQzwMz2/MItab7TJsZk+Z385P5O8sBl7fdh51fKXZkckwQAzqOa/a&#10;NJAYI33wuCBdRU+3EzlwINXHa/IqfI6PbBHn1IyWlZHhLN/Bp+WsxJalIBqCcMgjx+WvPiqKrK8m&#10;J4/iro/a5UlmUvoIOMmmuNI7i1ICNNdwxMnN3SWSaY083eYM6h7vgGmVqmZcaRJ60I2Hgv5E84rD&#10;TPZ6ize3j4E8NumXDriY4cOY/wARRHEje7tvJgZFb5PNLJAXgXIBqHVFUPZwXGbg6Y0rR7RLzMxt&#10;CGJkT8bAolYm0ZIOBHjjG5HggBnX6ZO1010EUGeC8CPPBlbWEZb0/qKJPPRgcYI180mKa0KCDvBE&#10;88cY3KHRjIYmRTBsyR54198C1ISkcrI8chgXp7sw2B0XT0uYv6hfCcRk1NIuRcQ03T7IMu3lye3p&#10;aaP0nXG5snwXhy4Ccsa5HKaums8Fv8ODh+I9B5fhRF7b0e98p7U0ftEkDOQ742tDll3T7i4P2+es&#10;YOZPTtpbqdIawecbYJjUMqYydh7PL2YtQixNvNNzmO+B6ZdNaNCltr+Y6ebCt7H/ACPUj1MaAesx&#10;TSfTLjcC07i3Sh3EtnE6nkfMcuC/uAXH+y/1m2zCh6jgeH/rAi5dpvbBOpVNt8YPi3vMXCJ5ZlTp&#10;89kj3fymy7JxcaqChh7bEHgJgv7vHd6olarjmNtgg4CdQvGvPej9vG0VzYcudwHATqEWkTyvKncj&#10;wfapqM3liGnI5ZlrI3ZmKdUM244yHbWPxCI8OT9yDqLDdl8wmLMZzTKeCmGl0xYMCu3/ABQ9pOE0&#10;quXPu1rvo9TNURdapvbLI4k9kmRJxT449ZyDl9NZuP1jKUDOtzeAK36VxaoOvKcck0XwsA+YRJdC&#10;aruRx9Fp5y+thMBmnzEMfA3Fprif7UDZkPg/ir0I9YiRspqQ7+D+ziKK5x415szCRuXhNFdBy+5N&#10;VZzE1NTTrTYHsz+08hmrmx1bSw2qKbeyp6+C8OWyMvL8a9AvU7l//wA5+7QcBC3XKxP1iJHLmE6f&#10;edd01mTHN9YPX8ptU9MqOxZt+wwQ5XRkrjgDrHuE+RaNL5e4M43mM+QnMXPeyPaAzbSEDNyfd425&#10;beotCcVgOAmAJ7kfTGv5K5iw8/XI5DX0fD03a+8e9cvoU1Mev8huLxy3b8KBPpO8m1hw2elbx+Ys&#10;gf1AWAeMx+fproWmHY3DcIvRwwCXIS4bsYrRv8Tenw6kmYyukLz08bt6UkAy6dzvrUWdKy8Lfk5/&#10;iI7uAB54PQs9q2od20oT24OoS4s3r5eTbotfF4GWlNvbMJ2xzKTSeWvQ9YnMJ7i8i5rVDhy5PZXU&#10;frP1TveZscuDl/OuVqcnLZiyPBYuOSFX9s/so5Z6HE3s114+Np4pz/zB9rrR8pr/AKt7ggarYx7j&#10;vEerp/sLuSj9i8xqd6efVCAtj+zNvGgPqf7J3sF+fOWItQRRNrv8y7enEwEzEBsHpi5a7aa+xu2c&#10;khNqY9hg+3ioGVJUgxk8ttN3TzmjF3PdXCuztuR5PmMEHGTVV22oStzHMZrMn765AQpbYxlRL1V5&#10;WKOfHM553l+4kwk1qfWPTuuO2JfTbZhncguRjEoc0nDZgywG6nLt+clVlcS5mR8EL4V4f7i452ub&#10;VJjMnoAy3gbl1CLLoc02nbW4XapJ49gbAYQacA/31zTtAqAjP2aM9yPmOVMpeqCPKjY3j5B6ep44&#10;1k22R+QM5s8y3cS4OKryFZFlJv2SwzeaTyYzt7nOvT3YHsPJBTgIDabpxqEGuY/Vv2Xtpw97Scgu&#10;Bb9Neh0jqgknnTGOxbg5S6bKfaVdOZeMQ1jbGFPJ6t71y9BG5faIy8sgkBqzYHPoHONmC5B9Vd4D&#10;qBtbAaDqCTzycMoLEEflLhPVlW2dDQcQj2fkYS7HMgW47WoRVXYezbBrh9H3G4i6i2bbxOCP5cxC&#10;z6hVyKSYTqQsprA243HUWnhYXTKf+oHTVW/2nTm1zbQyYEBgOIa89682uTGdjPAHqcxVWpKfnxh7&#10;45u4PMKrtsvodzVTnc2DHl8xyXuQLoPssZVnxGK6Y2TtrM3Z0+KNtvPfVqnDMbAYH8YC4CdNd4S/&#10;1e5dKpKeA2pGTqFWPvJPLnMxPIXgMhBXR/sKP1mmT2wTCbGOS2+0QjnRCxzqkvG7l49sx/iLTnkr&#10;bSd6+bNgXIx9RP0vICQEYmN1F90cpW4tBp3db06/mKo9l+5y4EYdOAn+BdRbE9tjKkpTegOIhh6Z&#10;Gxf7V/7Fie0QY4JcBmHjWGuJeVnk766bATVNVWw5jPu6ZtZ6KS+XjqdtVVVRvrhrt238/RWnUXOG&#10;0A2O+HEOPp3VyLsT2oNpaQDCMGi4+8/4EecVY2Zz7sox8gy2rl3uL5MhVbZmQqS7bRKgbRuTtmF3&#10;AMupdWDy+VuXJL3mFR6oJ42cvX0YdOAfLR6jxy42e/1f3EntKEU2uKqN45ls2Yxwcd1eqGy+V2ZK&#10;xDzIyapCLydrR5jnV5nwN+ouqNj+2hkzZHM8mpRmH++tpCepSP8A6Z34QeAmTzbSA1JrMtwgPzOZ&#10;7i4t2getZeGcIX38Jc01Bt4HAQ+uUkZOpdjgR6sE9o2bbgQktcgbSo5cZBdIq45qx5NmbkBn59f4&#10;iMTj1iJjGTGEAr1q3cKLOsCndQPZq5vG1I0nRDl9z4TEe8vZNpkxCM+A9u4srmlQOXhMcaebyty8&#10;TxKfwcCou0E3lPt40htyRkyK+SuTjMTBHp21M7PGEmRfOtCgBElG7DDHGoVwcA1dpxbM2B41Q3Df&#10;AhLxISbuES5yBAZkWtUPR+/kxx9MSimzExlasYUEKRjJBY+GtCJNHu7YLHM6isremsZLIeBOvGfP&#10;wdNcXrzLqxu2VpM9GQlzHHxrur1e9lbmp5ixmT8HsTMWnd764cnDwZiggD+IvUn1N6scv2x5UbgH&#10;y/cXQQkdQqwtSdIVZS/aUpYwNgXIB6vgxxrDaLpt7JGz6ZTLjHyyLsAlPkjGcLPnLkWeSubNt+YP&#10;OAZS9XInJTWIT3jmnaRtgcsHpzMz+1E0+UsNcVhUc19peXXEC7M2d7E21ZzrfH4P6sZuijGP/ml6&#10;Hf8ACej4JTu0cqajCMVvlIdmpau2gJk2WeP+yOoGwRnbGOW+4Fd1e4pk4bsmw2LzfhYycsl3/Cuh&#10;Nqnq9ymazEDOnt1HGP7yQZVwftQotzT06OwgPc3NCOYLG7nu8QnrW+YdvbL6wI8G+c78XlWhj+Mu&#10;A/W8Zlc1Wd5B/aBCItUo+l51AylTkJ7gbvLu5FinrXzR7HOgNu4MIxq1zrZaKwfuHN1PuHoXoLJ8&#10;69Gtje8sJTjsbxG45g/GuNtidPy2Ip5jMfToC6a3uebVHtvfGfs7YZbQxiWbzC1s37P4nW4T7NuM&#10;N42sEpwJARxnEOOXitEH765RnFeTZsSyzfFIEipM0mhJ3nv3I+YRblsz2XtpwyO5jPnGUQrZFDjM&#10;KqMr8w+bmd3bMfbyObVC5BBYKTVWhbTNn8ukLZizgPcekFqe4tyqCvJLQY327AFjtWx/P8q5LcVo&#10;SfTE7xyfOTmK3JIcpVhipd9QqEwpbGPHGgQ5NZHyfprolnTDmZMgxh5I9S4mBwSWAjGCMG8BH5aw&#10;4U6SzbLHVLM4oTZfMahcgbBDzCr1V2X+rnSlMDBHH7Y9HzCKq7E6bFGy7VjY27nLH7i66pcg4LF7&#10;gGL99bmsNrddx5z7nAGoKfemZZLQw9REpHKxxjPG504PLEjFYVxTEnlx45k+/DtLj+pPW8bNnOBg&#10;AQ4Pi51aiE3yy5KTYNpk0GwmIGbMFuBxa/OjEnbtgsj3uMfUXDcw9YCY1POgTJ4dqMDPl2hd9MuP&#10;WEFAPA2OW9+wrU4xx9OzJONzcPHYuQD/AH0enleOWDbeYwCJ07Yi4415+zD1pJi5lx20D4o/yLMW&#10;e1iYwD55U71X9QZsnpYSvJi/bH3liIflqqs9yMM7k0qakjGLqCWV7G60JUjY7M3TtEuLpAkjl0DY&#10;8cenHa6f8qiftCzK27zHnCco/hjVqp+tHrO+G/cgu+UrUzk8hZsrxgW4B8v51WxuBsG2CBiUnxEd&#10;afndJkvle/zE7kx8/MGq24btmxDhv8wtq4qq3qgrDr9W0NPdnuTMgGv8wuncRSR3mhTB4Ns23OO0&#10;Qw1m7whIBHg1cflpkY3MYzmNqR3bdxWScS/fLEdjd7YtRfD8geX2oPxBXffVk3wktbPvH/gS+z7l&#10;4PG2BkGK3zUp5K3LaxBB/aNJUXCytuHk6mUxlWA+QmoRdIPHjKBscIdS2L99ZjS5GzPcfGPT1USr&#10;CuJc2ZHMEHtQxdQXfSO6MBswbjbPT4+Td1Bri3bxsbmM7qO9LWNzeBC5XvrqgdQOY6cO/fnz2uX3&#10;41ktUbfGUqGBzBdxja2rd3IopmMaz8P8RG+FacyTT1W582lwDaV7y++uWI5USByeCPprdq89ZSbV&#10;Dk0hwfDWKU07uOTmj1FPwQ8hCW/qHemaeMSpTa1yA+zk5XRQNwrVdoUf2dkbdmHTjg1ER2aSD2g7&#10;43AMVz9tLaBIyTJyELnjIXlrjpGTtyMdbNfFSvbr/wCT0CmqJZ8/EcWTaZOHhMZi44kFhHHF/T6f&#10;Qt7qrZiVrAckAcg1jTjRBa7/APSvVsZko0lWmqDyrMwXKbuAZJJfkC1zBLZBMBNmGCD0axOooLAY&#10;4xoRErTJoxiIDGs9/uL18B11g+4lZAjx+Yk3gJ+wjs9ftykPGHgQEbjAPAs1XE1i/boNHbhI7CTg&#10;eAmNPEt3McCUwINfs/BEOS7nT4CjthTEFuAeNDN/7i/devH46E4fIPUycCiXtRMwTIkeRSm7fGQ6&#10;/NXh95QEhvMfGq3MAal5HhtxwKJMHeng7iEbbfYTuABB41DIPCpgyYEj8tX8PFrproTg0mRMqbbu&#10;kwKJHBhVOh+tBlaBIx4BgVFB6MRFepXkTi1BdmZEebqqt/fR5ug+h73+4nrmNQ4FMGNACt409xpW&#10;08Mfc5iAIeBJPW0yMengQTkMg/AoZBqZGmSIAGxpYFIXyQaAGfnSjTwx+NfSCghqOniDTKAGbaZU&#10;xQ40APDT2NMjyJXEAGG5FDIPGnh+ONPW0AIfggRgY9PGkMamEyDU4wDvHCDuM40njhMqgWVWaN8a&#10;z14PAtUeDVJmDdBOVFJOEGm0AJJJJABBm4VkZvFSxx4UcbuEni08NSxGvsNCZuFam7hZu3mCtUvc&#10;JwGkM3mNWpvnWetyK7Stx31QLLgMf/wae9yC0O55aZHbgT2kgnIbgfgQ1xkIiTgg7eBB3H6iCghk&#10;JgzqHbSJ7iXSU4CuJ5uoaeGT/wCDQBOXz/mJn5E9c+OgBn3EsffS/wAtM20E4uDjSGvpJAHyPwKc&#10;oNxPNyY0ATEuPgTI/HYTw86CgmXMefzEtP4umlcJc8tNoJxwngTNtL3F9IA+SeBPY0yTIvpAEodt&#10;PD9/jTI8ljGnh5EFBMb/AOyJ4ZEzAnvkQA8mRj7kCVzTTxB40AIZNTHGniJngHkT3+7aAHh27SeG&#10;TwJm3p4E8RAEwf7iZx99JuQV3y/LT2l56AEPxqYPOodzHnU5ADnTSxpn3PLUy549NBOMk6+PgSIP&#10;/wBRPEt3MiZ4yeYgB4ZNRL+n46Zg99PEJ34+BADwx47+gpnvobbJcUwef5EATCdeCP4SeGTUPg41&#10;DH19DmJe5+mgAwPJkgUzUgHk81DW5NTH/uNPDyDwd/moAmXPH0xJe5+IodwfcUwf6aAJg/3+anuP&#10;5Caqh8HGplzx/hoAmXMf/qpDJjzqGPmZ/wBRTBkJ+2gB6NPDHqZEz/ESuY0ATBjwZO/8JPe/31Du&#10;D40v8sqADAx/SHAlc8GmoZP7xTCXPqIAmXMHw/qp4ZMeTlwXdRQ/8zmJEcd+/wAzS/IgCYNxjTwy&#10;aeP8JQ7nPwWkS1I78HmFQA98nUTNzH/0084uJm53IOBADw8mSBPdTkJn5+MiZ0488aAHie500yP/&#10;AHcS07mPy+Wmbmp9RAEzS8j6aeuYCY41DH+onrmDPB1EALT7/TSu/wDVTNzHfj/vUrhP27qAHiXL&#10;gEyQhOj1OWmSdfGkQmDr5+UgBXMZMnB5aZITAMCZJct4I0nHLU4CIQcF/XyaSZ+RPOHH5FD4OD4t&#10;tUAInMz/AFFDIQehH3xp7pqG4U4C4MkaZ4Pw0uMmdIl2PofhoAZ9+DykiW+4mbg4+PjJy08S5bx3&#10;7aAGSf3aZITn408TmKGQmmgB4n740vIwdRM9P8FLgz+WgBEJj4/NSJcgzxguJ7UgyIa8tx8fARAC&#10;uc/AlwZ+500yQmMuP4SXAQHw0FA8MhLiZHb7mnAkMhI8/wCmmfk/EQArZI+PTtpXMaZJbt4O5dTx&#10;OYgBXFDIPTzp7+S8mSEH5HL6iAGdSPocxIdyP/ppfyJnyMfTQA8PlASJn40yO1d99L3P1EAK4O75&#10;iZ8iDv8Alp75Ez+kgBrqcgqdHn/DTNzBnj1EiZCZ0AK5gyJXNT3EyPwR3fwipEuW/qaqAHh5x+Ym&#10;eP4ieJ49UcH++JMkyEz8aAFbJ+2kQY48kHAlwZEyQmDr50AImceP4qREiXEvfg/37qAETJnSuYPN&#10;+olbwD5/L00yPwQfxEE491PfTOpHnj4EreMmRMkQAvkSJa4E8Qmomfc5n+tUAMkJjIl1DpEITvpd&#10;X6inKBDJ3L6ZuY86eITTTJLXGgnFbJGNQ/k04Ei2/wBjUSIPHkVADJPH30iZL6e1LnlpnTgz2LaA&#10;GbeNMkITjjT1vGTAmeAiAGbePjX0vm2kTmYPxEFAv96ah21OXyRBOB3CVscBPMUwmTjSIPANAENv&#10;++l0sHcSt6uRPDyfIgBnjzwca+l820iIAZJzUnA+4nuNMkIgBng+Ty08mR/3aVxBQK5gzpEGlcwX&#10;/AmeBTgJK3+IlAkQY41QAuBK3j40986Q8/GgnF86RB4yZ0uBPE6EEaABpCJ7B30rePJ/ETJM5M6A&#10;FcwL6UfUTxOYgB7jTze5cUMZNRTLf50AEm5MHB/3p4iZH++nhj8CnKBkhEv8xPe/3Ez7iBg8Mfcg&#10;1E8PJ+kmRjUwaW4ekZ/3+wntLj7lpTLePjTJB8jxqMpIYx2SJW/71TPkTO76Z4PxEDCGRuPg5aZc&#10;N0SJc0EzwIAGkGobhvgRgluO/BAoZPcQBVXDfGhpG5FZHAyQIDGrEkb0A0g0z1FMcZ02mEZH4+gn&#10;rZEuBPKgBe4lxpYEvcQAsCSet4Ez7iAEntJM8fAnvkQA9wZ0zxpXO4vpAEdJPcCREAQyJE5mNIi+&#10;kAR/fTacJcgTaoJxL54xpW0zAgBXMCbUog0yQY1OUDw1MuEQ3GnriAJlxM8abXyMn50ATB50ukmU&#10;rmNTgPfImSD/ADpkZFOQBHbqYodzAmSOEDAwNTN3HbQ1uTvo908izXmrCBu7oa4bo848fmIbb7iS&#10;l45ySqkHjQdw3wLTpfKxmJgUOoJGMI8cCtuInQjKyDTJBow4HgQ1wNVmaQxkTxBptfNxAEMiVxPR&#10;pm2gYPKGQamN0nCWAHcDUNEiEUMiABsabThBpkg8CAGcCbTiSYBDUhR40sa/WosUabSSTgEkkkgn&#10;EkkkgBJJJIASSSSAEkkkgBJJJIAJSkmB0JWKcN8GdU0fErCN3e0UlxZH+4GDGt42Tt/bb0H9nFdW&#10;HlbkETBEtM2dzQjBzjgWbP0sUPSa1tUbjgegMHqcxYRNx4y5FptYTgZiY1mJCCuAgj4F807ZQ/ug&#10;chMaTfJnTzhvgImbi+n0VzGoj8mPPApdvGiUwl44GwI4F+uHXw1JqSoEHiRhu4JG3wRoP6R4ESle&#10;cmCNOd2//AJDwGmnegTvoyZ4E9qBGeCBRPQPGsnXXxHuGHHMVwlYxwDVJt4CZ0fl7gcGRD9PYOSO&#10;uLZskCGuGZIB4+4rJbFxwIC8eY0lGoAgbskBEdYW7eNMt2ePIpzcdknJX6c7TUWWhvMMaRMhMnTS&#10;ZjHxwdNTB5/w1ht18Bh+sx7wPH3xpP8ARInZXBgJjgTTgg7mspPHxaPSQ280xkzpgjccZMcHAg5B&#10;6mRTJQTuRrSor3OA+n16CEuAgV6G8JHkNxjVcwDjJk4E87PZ41nv0t9HTwAscwux9BGJHUD2BscM&#10;epB5az+Cp8atUnHjJjj41M7jcpWth8vNrkcY424IwnLpiuER2aTBtOJTvhucPS0u+sgYVJuZeeLH&#10;aKPUQD7YYGz4PfIvzjUNZ8YXB6n6kJG93Mx7bZwXUW/VZTb2mBnDHacNSCEQblcQjmGAmNblJ9rD&#10;l4y3M2pGTTWzQ239IJcXaoCDeNgGg4xitE/wqnyeVjjmNlz1Ezvm5kOGA9yAfmdxIlQDjcgs/wAN&#10;c/MuLHdk06YUeRm2O5gY6JNL5FW5hJ3MDbG5Bcucsi2wdaNqhZbnHaGbzBd9Y/NN9cssEAC42/MJ&#10;7ithIdUIKSRuPXggBbj6ap7dwNs9AaMHL5i1SoJeOai3ln7P8NYbbJATOhEPWrcKHHS20SaUW/l2&#10;NnpxkFqfOuOXjyyTB3EYmBHLb5FSSTDGTBGughQlKVtiHOG34O/AnWgx28ahkgwERGXjJwQdNV6/&#10;cJD0veDjyLVKXtucmljIIqxMbjATy1ZJPNBwEz6akckLiZPJXu1/wLPv6dTIrq8mnPwaizIjvARX&#10;aIC42Wj5pubnOBDasmjnec/UVVBM/Z8ffQeYPMedCdAcI5MCeZ3I+BfoI7w8HfTDc9kiPAQIlu55&#10;aasD76Tu3cTW9aeCNfrTTX+B8GBuFuex+ryMJiEMZ8hC2yLnWOPUR2TPLJccHGl5jFqkxXL10+/Q&#10;uhTembYejW1xnv8AJHxrFy2LT+ReXLz04D+nCvR1htkkr/Z+/aTE3tlq2NedkxiHG4MuQ/ZfDlxF&#10;T470ej6LvDhOs5/cmSqNIW/4jQKUrsrLJeVpcVIyeNsfW8xc/wD/AIKY1uen0r0vSEpethxqeZ3K&#10;VWwsEwcXiKKnrBLeNOwWzfOpNWGK59oGt4E/6CIiQaDkHjTuHWwiHkzHHgX6MeMadIPuRo9mmpQE&#10;2bzuRqJiGoI0ySPURok/N48S2Yih28CeIPAmSEVGgkexpneEylBbTdFAKNfH9K+yExJtGgDimYFD&#10;xr4/pXzwHhCD0p0jjAhNyP8A+Wnd4IikLwkKZ4E6R5jGgalNyIpC8mDeETONQ1+xxr54H0IwHSuI&#10;dARS7mmlUgPcaiRkTOJN/wBKbV4AOWyRp0bciaGfApZHi/WthON2CQJcKfA99MBEyY3hSvaPJTd5&#10;gIrHvAo1RUQl7jARfukLwk4TJCaaJEb40Idg/oGlaDQRHHiSSSVZGJJJJAH2OLDEr9GzHbxrPvQr&#10;tLX+Nvg8Cgm6a+GmpqY37ysPoMMfpQ+BE5hHjjQ1VJ7QiX3gs8JjUYZf6YMMSeg/oIH30Oi/+L0r&#10;4oc5/jrpxn3HAmx+nP6E7/RiX5gTiKgJxw5EyaDFBjTUEfdiRBpnyKPX3DZ7oCX1/T6VLO0wR+lR&#10;PT6P6FZaY7UtX9461HcJhVn3csCrrD0aivVvTWbNb4a6GnjE+JVXBEPjiRyYDQKNNUNf9xEX5gUy&#10;CBNRKjTiMygZSSSTSMSS/IE9GD+hADSLtDjuIQpjGH+kiW3T2agdH7M9m5KkJggPb+IgNaUe4p6Y&#10;nCbprWtmlSdiSF8HcdZx1FnlYThzMiYzHuLjIlrHyONj/c+U00IM+3cZVE314wJomX4T0luLZqH2&#10;eDmtiNzwImzkwVWP+A08ZCa1u2Etm+2OYt5qxgmWoEZVoO3ieyV/NgGlupBa6SkVJ6uY4h7xKzXP&#10;hoDTGzt5vGB5pwD8xcPrl8K1vWR9dNPDT2rO66LIVdHI+b5jEXgBqtuJfqLYq8k42ftLbkk5iyr0&#10;TNubrLrMZK1anRizzLJ4ZsZtYMGzwJ8WQmNGJczI8JgbakfljRN5KHLMmAwLcfxFa2X8mplpS1R1&#10;psU2gYxHZvNRq4Fuzj/UuStoMrGwnT5tBqQXeYjFNzAstJiDx8u2htQkI/4+NcxiMd0WRkMXptNP&#10;QnZPqcfHWzu8JmTluNITH0xrU6bogr8uOwUi6nlex8ZhsTRgEO5qLoX5zhXr6HB48epwlFnbOFvs&#10;04gHjs5EXl7ZvcwGXQm1CoGzMfZoQW/MXPbd4OMiq9KU1VnHp4D9IVXcH3lyDJBwJMqTcuc8C/Hj&#10;gqslL1RMZaQFk6T4u0VtjqbR/wD4aTFtnjAXANXCVygjDWZn1h+WtBb1Q5fjwGPzOmmW5Bh+dZk1&#10;bqbGPLUoqKfMKsnUbkDz+0j6g0Nmm1ionJAG34o4x+Vk/lWhzTIM8EHA401mGmEuCMH6iRhs9Z5A&#10;+9ps2z/1gHsZANpwcpIPMXV1L1xLmw8cb64Fxyx2uBeaZJe2gJjVql9WPQ8B7n1VsOmqaOS76h6o&#10;EIymQwGgPcVbmkwIEeOxku/kXFtJ7RHrByDeT6JF1FK9pEpfy48cfObiTkVN7Y/ugGpKkbTUm7OW&#10;Ih6VoZC99c61RQbmNycLPTjIj1ebQGUy9mg0zDLpqGOuGTmXYHh/bbvM8CtcmoS8ytxL7Oi8BbdD&#10;6njScEIzJgj1ICIlPJgOZD+M36njVPcN3JhgMsxySEvjhnvjLeQ/iLN3E8cwexx8HTWhSt5Z0Y+D&#10;+RUmsKbIEmODgJy06FudwWUNx7T10H3PUzrQpXR714O8EFxPTSj3IR3oOBR9Yq2tYwzFwPAodvGT&#10;GrI4bjgGg4xkjVqdQIdu8pjdv3Em4/zolL8+SBDnAeilLjJLZsD24WBvqj/1LQnG1h7NXsqlsnu3&#10;vhoCz9X+fRsgYD7nA45hOOONdXer36s72SPd/f2sZNMel3FD66iM8/0i7umtUHsrqMxAGM+6WoQn&#10;+Fbxu7aQtjhYAuR9QhEYmEwcth2WwNblLB5xWEulr3dnM8FjJ07qzKWsMRzvpmD+sw4m32cOaPU1&#10;eXaXlTOHhHhLPfJzCeBegXrQbaBhbdmyp8JwZwK05GLoLz97cbM5S+gsXHLjSuLawyalEcJPfYUO&#10;aS9lBNt2bPt4D1CLq7Z3VFF0w2xsGJXkzJyyE4ALi0gyGyLQqfeDlrkGO7jGW6utptUacI6QrR5U&#10;cDKVOX/Bq7sP/Eq32wyZsgQR2iRk5g0N2ibVPtm9BHADdwtxWmw/5llZJhec5wW4EiEn6g43hnUD&#10;mVD3kN28RYbWhHsZARmPncaq1STuCTgR4I9P4hPAsZrQYo3tlse5APqI84jcUl4NzxxnuJN25LgM&#10;fArtJ6PIYh4NUltGJ5Te7NsgPxEXAQycsHg8tTGcn3kZzcuMapPaBICY4+NaFs/p+Y1PNgM79uAn&#10;MQO7haqXke/zFjA2YlJGQvSXfmyej5TMm0qbPLpHoy2hj8jOjGy/ZHLqDnXaV8Tj/kh3e54lp2yM&#10;YzVPUcyjY9XT8C5903qdtZqQtsuFeEc09LgSqWsd8N/abvgXl3tMldVuSY3LEowt+WNevVaVY2bN&#10;jxxgEOMi4PrSpHNQtjhjOJvBqaixYV0ZthC5Le4cBt3hA3/GREt3KbPGDmIbOHGB6cMCtWmEYDG5&#10;3+Bd2l4s6Q9XOeTGWjqMLDnOBCt/6lqm1DZ3MYxSp/GffJg4F1M6A7B28hNKd8eTW26IW1u3ArJP&#10;HhPtXgNNRDCQohafQbQe8uXyf4rb+M2XQrFRzlepKPmzPRcvrbpx01zHMKf3OYnbOeMa7eqivKYY&#10;VhPHjY5ZhbtNmRP51x/XEjemqN8FndcfEX2E5tu+ZTjSKLnjKQtsekO5pWxc5EnEvmNWj9mYlHq6&#10;lzgV22R7E95bAePwdXqrpCcPGzOXAbQA0RrTyc36YpyLTzZmlN9mucdjqrYB1hNnLIEDw4hwWrVv&#10;3EY2sScm7Y213m9JB9meyuYzse8vD7u15Wrxq2Fk/shAZvUlcDgsBgBcgHzPfWbzioHL9ze5cHTG&#10;uxqk2RyWDgY2wj/fWeuNhbZ+2BGzPreWkes1H245vJNCB66AvHDkyvlWbO5tJ3OAwOWs3mDclzAr&#10;UOU3thdaGG93kwLVNndJzapHoGDM9uP4pciZp9xJZbJT3mNx0Tlq1UXPByojHcPvRC6hPcSXXFqO&#10;8dsbP5HOpJLjwOWJcDPqeemaPZzafOZ45nDHd9K2NaQ4rCUv3rFnAxKQLP4vHGtmle5ThkfHqQD6&#10;fcgXCTXN8w66Ei0wGR0+VmPdmwGuMhbpLWdHnGy97MvZnM15Yrlvgz+9Etyby+XQX4zaYBi+RVul&#10;yNmY3zyZTUTcN32bxrM3e4adPlmkbK2fZrIDZzaveWg+0jZXNqzIxgMcQ4G4i6iGyerJK5c2WByu&#10;HLhbYzbvYGx4zaZrVu2h31Dn80g8bdsFD9iTo7OB9cM3Q2XkksAzhjOJ5bFd1fGjG2gj2ZVXNY4A&#10;Fs3SrE2cv1D+AfM/0r0HGbsSOc9CN+2Tyu9UdOQRgyNylL+wuoq4bvX7bGE9u2XUJ4FzrsjmF6fg&#10;s6kFpdIVANlMibny2o+Z76+zO6dDTsmYy+hxvCYILrj4l1aRI6bGz9mgAXH8JHpORtJ2x44/Z4P3&#10;1W3m0TsEeNsx3gxEjuiEpNCbyNywvv8ArD5dzggUxnVBJqPBv1u2L2n5FVf+LDadtmO+H3eAfMuq&#10;4dly5syPGEGQnU8aRT9Qt7Rm9aVoOOU3mwC4CaQ7vfXmzXDd6aYnc9wnMur0CnkvJANjBq6YtMYu&#10;58Rc97RJG2eX9D4lz31jP7oOcc4TucCbS7doD3I7VtYPPZ45lw8h1rU3p9zG9fBgurAqwlDkI8ca&#10;XhEaLk/f4e0dk32qJdP7W5swvwB9OcnURmt5gL0U6xwc5xqkJ41icoaEO4wQKx1nNCRkA27jcVtd&#10;yyGvjdpr/L2nMX7Ia2RS4bufsoCcK642tywb+VXo+O1dXKWz1o5aOQPIPNXXG0Ag3MlY2T5N11La&#10;bma2LR6H3j6fshw3bIH8RXCn2ZDEyJlvL98c4AgXfmwfYWMMl+0L/jJ92H/mLmMzmkwlWMLcLjHT&#10;W1rOex1QRsTc2y0gcj3ZsD9UizeqJORtOj4NSO6urtkdNkM53mZansv76chymxbFkWTS205pcU2S&#10;AmTqF6S1RnTcpf7jeAJu1Z/eSLZqsosccuxh0zc24uXZpS8+3I5jH0bv50nrVMVue6RI/qAeeEZP&#10;5seNgC21IXTGnhysbYgPB8VDZPksfw1diM8d+OO0OAYrnzrTQXCHIyNmwL3G4/JBApknlZXhTwNg&#10;aI0yOYEt4zHz2lvGyukhzK+8efch6ZBi76HPqUNSi01r1f5GOd1HTkYeSzWwevJXFKSSS9jhYtXk&#10;2eC5n/KweJcok9YBzKp1ek4GrMLf7sMQuNUOk6HnVfz+av3L4pN31HLknHjj4ViuhKb07GfKRzYS&#10;m9we2b0+SOwGDgHqkJ4F6BVJ6vYm1OAeMzlwbrvPv51zHL6fm1NzoEq75LRfn+ZdmbZHk2o/Z9NT&#10;OZrcNMBC3YgvGibu9PW8c52ycu0fsbn1Se0tgC3Uelc7+RAaw2TzFg23mMBbIy6iu1H7UPsrQXsz&#10;65MHDvl9+zjVkJI9oNZkA/fvtzlg9QY/kTnWq88Q5LjmOYWgixxgtwD0rhFWxzxk2IeCAGQfMGuw&#10;PWEHLo5LKpUwY+1OLRSWuNcN1hLxyFyds/OIcY+YnwptgJeXCebXBv3IN2kYhtRi5aek+1jcxnNY&#10;FecaQ23gg8S57l883+YgZs31w7gtoauG0BmOmCHDKrswj5ZHJPGtp1StsfdUM7SK43AeMxxYycsa&#10;5XqCpHs+c2QgyeWNDXDebTuY2Tca6K2d025k82Aw7K9pcWhDJaRfURX2lJpOi20EpvOefvVq2iTe&#10;g8c+BjPba80lrwLqLapQ7aQvWLOM9x6TUIMfABVt5J98cns3RtdIY1El3mAgp7zcoG2AOnA4/cgX&#10;SBB0o2ocDCWsbjlxzHJeMCxOaUu514AscgxJ6n6bexsnwYz247Vz86S6lqi7ZKGTcmZMDbUjWP1h&#10;MCNr5vwhrqj7B9lDz8ZNX9hcf1Z/Wr08AeS35acl9ohxT6XzvbzldRUG3l1z+Iubxtxtm2OBaRs7&#10;ng99BAbgVuy0EnY08uQNgRtgCHG45hENnhHJm27BtamlcRJvL3MAwOXNofU+RVWYTxlH86ipHlVe&#10;Uey3Y5jH+7i6q5RqRuRzkj/DXaVWEbPGQIID8wXLWD1ZS42Y7MHTWLdU4Q5Bz2zG5bOcFhXCXvO+&#10;bURJwTdhng/T9xVUbckY8i1EutBIY7QxlXS2x94yC2PBHziLm+Vy9tA2PGbj6a0Kk3hGxAYOmJIc&#10;5RbCOxqknDZs2wBB+IsBnFQEgvx9zlDTzyoN8Jgj8pZvPBkNwcCIVRbNcZBX80G5cggv3FVZfIN5&#10;cAvHtwK39hlfzE+AGdWqT0O9fubLYBfw0p2UUo5526ZuSnxxkPg4E+3pIZl03/wHn0f3YG8LOHlP&#10;zFgQ4YwFHH1Fz+mft7byExkko9IeNOjZjt+4ruSXij5yrZGZDEwQcC1Ezbf4lAmDMbnRQF/K8C1m&#10;h9k8+nZPZgW4PMRiv9jU/ptlvLxjbgJ1EaTVLf6F58c5JzeMergRLeMGRCLmByrJQ8kFMpiDeT2w&#10;9Qi6F2n3s11HpTZ2wbvhYCIa8bkeEyLqKebN6dM2vMH1yPpjQaX7O3st6H4iihTks3PhHIxjl9ww&#10;2XydyEfI5i0Jxs7ctmTExuNx01fNzZMybzfuG6Y1uRJg2eS4BnNrerXUTHPbVYaiYRjMwp/c22Dv&#10;2uouaqjIRzMcEGouuasqRs8ks1eX7ZnGmPx4FzvSdMTEz0BgguLOgN6fqGM1NN6bGx1hNk8cile4&#10;h6nMR4NJlFLzmNyRrX2+z95J9ZyC5H+4k8lDmcDAzCC5H5a493MWjG6aL+D0ve4j1pCFdKclEcOI&#10;ye4tNotnj0e+TqLoacerY4ZyUMyfnEz+GsFI4bScp4OZB5i6nHZ9M3tankuZhOW2yQdvU/L5KHcT&#10;Pz3IFdvthKWDk8bO0MNr9tcEt60IbPf5fTScVISZOcd+35a3tpXcMy47eHtkbXN2D5WpbTMn2yOW&#10;06vGBo6umuIZWR7dvR9NbNK3AzS48EfTRdEafOtcdpSuj5LNZK+mQXwnFzmDu/ny91VVvSZAjshu&#10;jCTmXC6MC5pldUPW3XzjWtSfaZNoLDaMGjduom4z6ZdCydXbJlUS+YwezNgW2Xl8ayvZHJ+1W1Rs&#10;4NON4K22J8i6EqSsN/lJwsAbvc0vfWD0PUF6dbmzB5txcXk0tUqQdBhnKbL3D0I2TyP7PUoxgg5w&#10;7VxebO1SvHM7riavG2oEZdNb9XG0yfU9KgSptwPLtzzlzGSVjk7K9Hp7wXTucaIW7ufmNTM7Ta1/&#10;KVt5WAoHp7x8n+NE5ftgl0nlx8ByuHJPM7izasJHjIc3maqzH7P7y5BBAntwECQr7QELmyXCbt/E&#10;dVDrSoqnZHjYsrcHLuLojYLU85aSp92w9zj5V1a3sY2WNqfp0DByAXKEUhPfjWKesc3HIZUeyfma&#10;dteHznpnvfilQODhQ1nusPWYWZnwk9ZIfb7nvLKjU3rbPRzG02h9mGXUWK7RPWIeThwCCAxbI+mR&#10;c9jGOMZzG/DSpek3tQzEDZmC4YhbVsa9Zw/7PMBC8GLge8rT4jz3I/tDyb9vTTTTh4izbRKlc1C2&#10;ZRwAtwDFbWs+rX6vhakegmUy05e35hPH7i6DrTYXIaMpyVdscYy3XNvj+mtap/bZIYJLuzYAmYG4&#10;tMf++8usxq9VxK0I2jjuibNl2MOkGdeS6Wsjs2YLfSGO0s9nE0vTEAQnEN0TS1VyjUG3+mJa2O5g&#10;1Dk5Y7qw2X1hOqkennznTas9W3/pVbsN9TaNO+IvufGdvVZ6tb3s48EB7kZPMXLs4lc62dVOxNGD&#10;OQX51rVB+uA532zGfeGo+m58HzqybVKkpyuZKdzJ/vLfV3YnOg/1KJ2Ml41u57yiJyavtEd55715&#10;Xkx7RPHGcuMhbiytxWj2Prqu1c8cmmJzG81DPQ4vZIV1Omm0c87NNaW9vUD3z1DcPCGJjNqK4bO6&#10;L7YJgVw2gbO92ICBmAuAin2bSN81xMofbASTtgNg6cA1p3/GBy8sBgPk/kXJc43eW6MfO6iEyude&#10;mAmO8raFMNqFmvLPXLZHtkG5HuDw/L5fgjWtTSrNPH+FzV5I0PUmN6DBdXaUvrDdh2Xmn9Vcvk4S&#10;lO2zrU5O1J05I64lzZzgeMSuNXT9xWqeSOS1CUEcAP8ARAuXZfUAt2PgPcUwe0AkGjy/xVz7sZaP&#10;S5XmHUX/AAbZGZbtYFgJzCDR6g9ncqpIZwhYibwc1c30vtUehJZjPoLWnlWMnku3AL721xyx99Ys&#10;3GOUaiae4b9vEu3LBGcWDm++vNmuLc4rh8/lpxYG5bTZU/bpTc6kNj+vHTiAmmQhSrH9kc0Iap5U&#10;2jPkIXUWpjMYpSrFyDLyeTiSWx0L+I6EpvY323Mbxj6JC6hO/wDsrSJpsnbNnL6CA+g3a6Y1s1SU&#10;XNpIy3mVe0eWMn+FYOznFRvGz6B/znHLHa4EhE2LJV+IMvomxmnE9WS97A9P4xqqzSj3MDYDlyfO&#10;TljVw2iM5s2mJzG1IOoRZ6ScTaZPQM4zlJb0hrtIe0qxZxc3cbuGwbM6Ll0DZ8Z4e3GTl+57yz3a&#10;gTA9YuQnuXOp8i3JxR7mTtgY+DlfOqSSi+2Gxwwam56g0lGTU3cvHuhNVt/MUmaOHMe4wGBbCTqe&#10;4nqknDKSEwS18Ui2wlJ3pKA1i5pWlzrVFFklpARx9RJRkzTFL549MOyHjIj1LzBszcn3w+T/ABqd&#10;TVTN5LfwAESO1p+4ueqgmjjtE8cfUWpjcjrIa/g109EiyeM6ZVhqdaSvBYNB/aNRUnsO9kgPnIlK&#10;6g3kgN5PkV8Z24yXoOmmuc1RzFJnpKfG2v3umjEvbj3bkZyK1TRvvIz9TSVJbjchGi/6gmguA5eN&#10;syxoONuOAZ8fGRMuHncvqG8mg18CgqrxxZJgTzPPnUN4PHnRKTt8ZPcVDuyCAm8Z422PuKq+iBdT&#10;0nRY5lR88c2Pu657cN9XAseDOs1ev8hZNhV9P+ofk8n3xwGCBdLSuTDYDYt22pGTmIPIqKcU+3Yu&#10;Tc5wK7b+daTADdrDjlx2lwPMuZsbXwfAPSkI+nd2+TuLMXMnmphnwAyWluVB7L5lWb32bgHqEIvT&#10;em/V/kLCQ9mxgETS1CFWTh4jl+LOD3wdtHhK4p9yEd6MC7A9VOeOZbUYNe3G4KIX7cCPetI3pxhM&#10;WMnlQBDjb/eSfyqh+r+PBWAMZ7cDf2n8i7/l/JttrYPgntg8cDZtjueXbXnjtQrj7Yb9LZU+yDL7&#10;SRB/WY9YzfBMZDJ31u595crmPZfMBy0c1mTk9zdxFt++ZbM1wJSbNsb2+TGlSbhAd04uFtNtVdIT&#10;z1lKjbX8B3V4gtMZRZP4q8/dk7xsznQHjzzbX0L/AHl2NtAoO9UdOQNn1wNq3/6i0+t/oB5JW6bq&#10;yff1rNX5y4HhepwfsrMakpcTxtk4yFuXC541sE4pdy/sSFse3uZbtwSZeUW5ZkPAE+RvqXCrMdug&#10;7dKHT7MjCSvmcdrGTT1e4uEPWQnGOdMY49SO1qLq2cVQ5C5OZyDIPS0u+uZNvEjI8Jv8ALeratr7&#10;ptu3BLzHpXMNzZZODmodK545mLfcL+S7cVpp+aMgymas3LHOQWmRZNLHDiWubyoj6WX/AMyy/sG7&#10;0uNlKia3ATqLZpXVDaDOzP8Ah+NcokqAk14+NAe0HLYnPWihNf8AeHrNXbNCrhnMXkxPG8Pn5ihy&#10;sbZhx6kaDknjiZExxnUxnbuY4+BROc1vcM3zjbHlcPY5SBgH2cA+mJGNncjJNXLFhAC5G8KIX7Cz&#10;EZNMEHmLt71U6b3ybPpqbgZitD+eNRJSWOcdsSOTjlTIDYPAPSGjBHlkePmQDul/Inm7ccfH01W6&#10;wqhtTElfPzcdoohj9+NbT9tRlnm/tk2wTqpJscxtODpj8EC51eVA5cubMGnARPTx4QxDrPZhMMBF&#10;lpuLXOJk0nFklmDpqtuJoSPgQe5eIpgyYBrbuMy8JS8hIFcG841Fnu+FtolJ2+MmPy1C4ck9DvVn&#10;nDJg5OZ5qBIW0RddVBNBPJiBsEAsHmCXkvS9QPQufZj8xeqGzeXjDKZVBMjiHGMWoQiJn+HNRLrA&#10;lNBtmzLGY+j8TPjRKX1JLp3fbBOK/atDbDKuRfWUrATmpwM2b4W5NxC5XBjWM03tAcy17vkZ7lu7&#10;bSaE1D7UnbFaStlKpdNX7m0Mw9NsNKg9qkhmspYy2ag3eMfLc2lxa8nExqRyCCM+dwXUIuqCbN5D&#10;JJCx/rUpIyC9p1YLP7KT29s+nWkr2VtnLLeb+QgroyC76weYby27VZ8yMnUS2R1w5ltOby5mohhG&#10;K1uxMmNWSgxiqeUvprBpwDu2yd9OcmonpLhs/GTdn0bk4hhtaawevNsEhlRDhbAK8j5dwRUy32iS&#10;4N+VOdODVufOsrno6PjbAC23UkbjSJ44El20O8oTjb4PcjwBtN4xi5ixNxtYcm9mjOXBqrDa0cDZ&#10;zF8Fse4EZbY1nrOYEuZ07u9si607kJXg+xQOTHuRkLaG2XK+1R4SCXMcHU1EzK5oR+9BBGfIhFdz&#10;MZxng7g1do4idumJDIr9QrsXomLe9wXVmHUR6TlwOFTMT6atQxk2tx6QSOrJDBLprgPbgb27fx07&#10;WkwZB3E1+5GRhdJbWKDoJyzZSp9BqQOGtz9tGK4Zkk9OgN3yNbS8c9SwGvrW89U9dNpsoMUqTadp&#10;mbBCsBeOLpMS+npMcfpUSH0f0r1zGYxMNemi9PA8qzOZdK13D4X5Av1ODGtcwB6xgRJmPGmSD01+&#10;y9uSMmCBSt+7UCZc5ECTi5cwIi4l9kmCA+dDSEwKTQB4edJwTUTw+YlM4Bx38C/Onh4gCJo7xkTD&#10;YffjUTBjRKXe/wACu100Wvw0AmDBqY1abeAeOBDmgxxjRhu8HA3sx8CyuN2viUFaeELBkTxB6eBQ&#10;5g8HGTImSEIZWeBniIPARNP+DHAlwZ40NOfGnKDQQI1LcW7fvqGMeNEm7dN1KBmXt++rUzUMY0eZ&#10;jwL4UB5ujDdB4ESGqADzdEiZFDB0FOQTnzwcae9+NQ09cQAiZEz86RM6UCAIZBpkimEUVAHyP30i&#10;DTwyaae+dBQDRjImSKcvkn92gAbgSRIg/GmffQBDI301DwIkQiGxqcYLAmRqYO3GNQ7nfQBMuYFM&#10;bk8arZHmMmBGJX40AWoZNPGg7yYEgyIxwDyKnzQmBAA1w4xkUwedARkxo83VBGQ3A1W3jdXAg0He&#10;N0AZ68boJ6fR/Qrm4bquOwf0JPDr4ADkkkk4BJyBNr8gQBY25FcJe4WetyKyS9wpyw1RmTwK+Ssm&#10;DOs3lavjMmBXIIy+M8/GniE1MCDs3BIODyk9vGmnAPXEHcEUweRQ3A8fGlhcDSETw/3PLSJk+RQ7&#10;mBADzi5Al76RHCQyd+NAExIfg5aQ/GntVADJM5E2pRFDIgD6XzcTOolwcCnASmKGnrg0APaimj5q&#10;HJwfggQUBLg40hpkZMCeuIJxaXn/ABE986Xv9xMjyZEAL9UaQ+b76ZudyNJAEzgsQKYPPkUPjyKY&#10;MiAJlwnHGnh8vP1EzwcHGlBy0FA9vBOONTOAf4qG3P4imDyIAe3fH8SNK5jX7p/5idt40ATLeAah&#10;kyeanh5M8H8X+aJKP/drgQA83yJ4lzvqGO1wJ4nM8xAD1zVzp5uTvwJkZMdhIaCcmcfyJ6D3EyMg&#10;v8pPQIARLkA8fMSt4MkCRMiSAJC+R8sEEd3Gl/OlbxkzoAVvHwJ7H302nG9u3+KgB6340hXNBK4P&#10;vpe/H1EAEh248nMufuJ7j/D5aZHzMCX8NAEzjHgsXE9c8fARQ7nf8tPW+58VAEweQfIUwZCcahjc&#10;d+x8VK5yOnc8tABIefg6nLTw/BHxpm5yMCeHk/DQBMud+BLT+KTzEyMmDJzLaeHc14PMQA8TJn7h&#10;Cp4fXg/3GmbmrkSGPv2LcCAJgyf3Se4Ezb1OQl/EQA9cHrx8vpp65gJjvpkbgkf8JK53L9z+dAEw&#10;fjj/AFFMHnGCPzFDbkxjBH/vIpnv/iIAQyf9VPDux9fmWyDTP+WkMmP4dy7+wgCZcwceml/u4lbJ&#10;r+NM3MF/+7QArmP/AHnSuY899IhCXMCh8ZMcCAJjfx2EuDIofHYgT1zBwIAeG4TPud8fmJfP+mlc&#10;x549T6qAFwdDIkPJ/vvpnUj66RCdy/kuoAZIRPOMl+CNQyExjSIQX1PMQA8S3+3ylDJn+QiVwncT&#10;PU/BU4C47/xOmoZHH4kH8ie0oB+5qqGQhIM6AFc8CRM+SPjH/IofANPDIgBEJz0h27f91dTPGLq4&#10;09qccCAET9RMuLkGSD/vSJy8Hc+EoZOZnQAieOPqctLqeZGmbeBIhO4goHun/mJklu7jS/iaSVzv&#10;2MnTQBDuaeRK5gSuE+olc+Pb+nkQArmPP3x9NK534ErnIwaaZjQA8MnfgS4B89Mk/fSJ/eIARCf3&#10;qhuLkBM+mnuMmTjUMnggQAiE/wCkkQeC+kPOTJawJkhO/Ge30kAJPe/3Eyl/DtoAe8jH+Gmbn5Ei&#10;ZxpkhO5GgBXBwJdMHj8tM7wT9RLTjseBBOJLTt9L4mqmbhYB4PL5aeuE76CgXBwfppm5gIkTONK5&#10;jzoAXVwQeUkPPwJkZPxI0v4aAF/OnrmC/wD7/eTOPvp4d3g/TQArf4fxEzd1PfSIP86VzH/loAX6&#10;uPppDGTggSHn40zxjVBOLU4P00z7iRM6Vwlz/qoA/Cf5Sa4PxEiZBfi6aZt4OPjGgB73PwrnfTPH&#10;nS9+BLg4EAInjTPH109cwfEg/fTJCY0AImRM8Ce04Ezb/wDUQAyQY7ePuJn+RPW8H6qZjQAz76Vs&#10;ae8+BMkHg4+mgBkefPGnuNM6mgnvfg/iIAh8CXuJ4n18/lp4mQeOBAA3j4Erf1fxU9wZPwkyQmD8&#10;NBQMkIl8iRB+BNXCoJx0iZIPvqQo8aAFx/5ibTmBIluP+7QUCJkzpn+RPe4mbfwOYgBn509cJAlb&#10;8fGmSDHxoAeHk4Pw0h9DB+okPOl8iAHvnSt4/k8tL30uAiCcZIMnGodvAiSZtoAG6aWNTCD/AIiZ&#10;1UAfSlDIoqcwIAJD8CexqGPJn76JfIpygeH47CecW7eRQxk1PqKYTIgYQx+5qKYMeDImeP8AVT3z&#10;gSygmXMCe1P+omR/XtpEHjzxqMsGSeNIlyC/j/UT3+xpkY8HXQAyS7xpceeBIhCRk99Inv8A0tJA&#10;EMg8fzqGPx9zpolgUNxn8pAA0g8fzoC4H31ZXPXQBxk401JE4AkHg40yT99ElDjVYgZ6qZg5aeIm&#10;VQLHhkInsahjyJ73EATOBMpJIAXAnv50zgSx99AD3uJETwydxLjQAkyRPdRSFOALINL09BTMChkH&#10;41QA2o+Dvp4g19IJyDxpnAplscaZJ41QAuPIlbS0l9KcoI+BLgUxLAgCGMiSRB4EuNACgUhRx5+B&#10;TIEAMuB99IZFMt4+NQxjwKcBOM6ebt++nhjxok3HpoGDNvAnhkUz5FDIPAozQEMmNPE8CTcmNJwP&#10;vxpNAy4ZGQkHBwJPHBI1IUobcaSP7pm7hv3EHINXyYM8CqrgeDIrUvMx6ACQeBDcCMOBkUONVkZD&#10;SSJkSjQAoE8S3GmYEuBLGAcmQiZtqY4TKYANImeNPOFDboAZcDSUyNQ1+AGSDUVEFDwJumosbSTi&#10;+PSnAfiSSSCcSS/MC/UAJJJJACSSSQAkkkkAJJJJAH5ArfL2Y488CqKIsz4Ep2g9BpE7kd5tvgfx&#10;EzTFuBv+KnaXeFNfDzLmnbUMlyVOTwR8BFFV7PAtDFQZyZOBZ7vGorg3eY8kfAqVMB4HCOHTxAlk&#10;IRJTN3xjxpluRKKB5MkITgX0o+7kQAOcEwplge2RTHjTvoRBlIrV+1ZnvLrG7IJPtI7vGpZY9+Zg&#10;jSlgMBMCxneGnDr/ADNAac5FHboy9HjyIOzFqYUlTfFWp+UhcjgnAgLy4EiuzeXkRiqANnLIEEGo&#10;Ya/CHaeI4p8jcEj+IrK7gHGP31TpOSzk76sjhx+dRzFa3ewCazgx5/1EXZkH+2qqzeE4FIO4IImO&#10;BRuj+OvgfCWR/ZJgg01+ONbOomC7nT7Q49eCP8NHh/L79PvKD8bsxmGv1hLyG4OMaYb+OBTbu7Ev&#10;BX6ZZ7f/AKwAckbgJF8vJhe0UTee0t70CzZ4QlxaMRNv+XgIcWWNm4gV2klQDbDwR6izxvMCQDS7&#10;PJGPHAvr4dungwC7ThwMxNE6p7hwSBJwRzb+mhxk1CKwJY3mNGJXON2cY1W24yQJ4YyW01yVCzbf&#10;tAN5ng4yKI3mhG5McayRoVyJWpu8GUefjWFLxunDr/PQru1NCcVJ34NNbXQ9eDlrK8bUg5RBrlcX&#10;LRhnPCwDBB3F+4Satv5T6bNVE8lznOw9ng6g1T6olb2AYH8APZXGmMiqrx4PdsnArJK68JHKTy03&#10;AQt0d1WU2jryq3N8yR8HUVKnEsGzcngWmtxstfXtrPagIOPR/TIqEKEOKrvncUxm4Hr+NASDwEwJ&#10;5vzVbqnQQErZESl41Dt6imbuSAeNTAMkJqIa8GRyobwmqiTMZA5+4qPCoWAoLgcil41McczGmSE0&#10;1+tdfE/KBNyD4ET3fGPIq0QeDOprN4SBDk/xHA3gJgUu4k8HjIoZBp4sRB6imsGhI+DjGoXBxpQE&#10;78CYAfcExjVVetMBEdbuMfGmpm3Jbx9xKRrqtngfl26AhtoI1LggGJB75IEiHxq/VfFr/ExQ88cY&#10;PxEN3vCoWNfWSJHCrQAgRwNMkceBQxkwJtMpALDJgUQjwkaiRkjjSRooB3eEt4Imkk0D8xp0hMab&#10;SQB+Y1+pJIAS/Ma/UkAKOPEkkkgBJJJIASSSSAElBGkkgBJJJIASS/MC/UAJJJJACSSSQAkkkkAG&#10;ATLTwRqUQmmq6lASOBKpHXjpxYE0iPOH76HRD9MHEmiRJJJW8mJAH76fSnwOCC4FHghUsbdK1100&#10;HpS3X4CLGT0xJf0J6MCawelMPjUs8faOtS2yf0ponEvscCbiQHljwCYPSkQuL05Uyvz0Q+lB9uZX&#10;6A76PTiT4jYVDX16IkvXQYpxOI4xptQ4Yv6EsaKj9dZqOeiLDEjY5z6UAX36PR6UMToz79D4iY1X&#10;b1CjiYXlEhhxKGiQCYRr54Vj0us13D8G39Kb9IfT6U7G79K/COPSl7g7ZB0cGFJKOPEkqjGFD/4o&#10;lF6MEHoToGffTLtK7harbIOJWaQS8hs6AtBYiLYKXlmCxHHwLNykzRKtRGmlhssraFCyBjBcgtW1&#10;VZhS5Iyf5a2aVuG1sEe/CskFy1Va0mhIB4OZARcem5vbNSgweoG+4ZEZozahuBABNyVW6neEeZ+Y&#10;sz3A/EtxGMTJR6Egcma6M3bPTvZXMLzY+7HycxWSeW3N+CPj5fzrz0oCqJrJSXoOSu3Kcq+S1A2B&#10;Hft/TXlfMPKGqZVq/wD5z03C8wKaqthlbyTkCJ82NdXJM+EVg9PBGJd71I8ZM3Nly+uQEXI+0dgS&#10;MuP+Iuo5SkOXJ1U9Ph6ZmcwoU1ViygSOrPTL3ADQhzwK9VltRc1FAH0eliIXp8waxOz6fSrpJ5cS&#10;Ma7uZEi8HHo/Xh9/T+J57pmXK2x9u4IHPAZaZS9UNmf3kFxUobOzx6aeOPB8SBZT6m/wFIcdH/8A&#10;GCyQEba1g+EqfNNsk6jvwBfW4CcwYlifAh2pGmwo6VdtJbdUHZpMCvCY41D0lDGnsY409zdWETgk&#10;4JjH9NTZJHvBMCDwNCERKWAIEizn8OlXF7RF50fJ5GTs4+MFy2K4MnuIO4eDjHjv24xrbaUcSl/T&#10;IWAbRHrgXLWSVBQ82lo8ZgFHAucW3042ujC5A+OZ3m5vGqfOIB3ARqHL5hZz9xOvCDjJgj4FjIiV&#10;N9g4rjsfgUQEaMuPQQWRV4hMGRbiff08AcHiEHGPIfP5aMS+aFDngPbjVVZ3LimkispmjmL2+DUE&#10;vC7gZHJMceohswGW3jv5xolKyYyHj741+vHjdxf+IvnrF1pYVpu8Jc98a2ag6fHNRnjv57WoNY/N&#10;G44M8H4iu2z+aDbEznt3OorJtrVCnCmEnKFzZgPkR5u8vMt2cgES2JTCS97vO7G+oMiuDylyOWWC&#10;P70PqdxW3KUZge2Lsx2zwaWp0yqZOBjYPT4wbuFx01Q6TI5bDPgPrD0iLQqgmHbDI8BuO1/IooUJ&#10;XVSByDB68osYXN4IMhFj7iXkZkPeAVdUDG5eSkAY+AfLWS1YMmhH5aL6m1jjDXBMBMcCmS+3cxo8&#10;4lYzX8CrenBkV11ugH9UFNy8e7AgjtfTVwZ1A2eOTs2D4RLfMIJcT7I9sDKfSF92ke3GP/5IkHwA&#10;8OFU+g9rDI06njantRrzBufAspOFqa8td3TtioJoQN8MB7kZFy7/AMI5TNZseOA++G8sSytxtYe1&#10;I9fQNvZwjFbI5F50a6K2JvNzbHC2YlHAQXMJxxxoclqlWGM6Ecl7cNn8tpuUzV5AARJg4dWvkXH7&#10;Ojxx543wsZBe0+5/3Lvb1oKXEzZAgbfepgW2Ma4JnjdtTBABbTUTw39p8C2uX9xRDjRTyl2Uqcgg&#10;MDOQV237izeaThtwQAVkryuHM+cgNHaHbFati7kCyvd8ZOfkW0lP1DWDxB8iCDjTOnA5A2v3Faqf&#10;ouYzUZzNgaIy2riG1BTfZpcBuMael28fm8MTB4OBtg35GKbpcZh5+pqrK5OPfJixgj1ILq6QnkvH&#10;HMQB7g0TRxahyMe5WYNO4VPSuhxuRn3nTD00t3Lwcv8AnwIwO7GMAY7uMfTF3FivLnJUcl1pT+5z&#10;Y4YAZB9NdReqHQY53Pnz9yC42l4rhPnWJ1hbfuX3gH1O/Gls/nE2jJuAXxW7LmORjLgye8rEpbJi&#10;1/OIxlSnbh6HVBt0lMcx3NnKizAH3a5dscHhW8U/XjJtLgGg0wkFcXE45hRZpCc0Hs4W/LuZMapL&#10;P1gLLZiz7KE4gGhGMrVto94tQ63uHS1UbRHtQvc+nBqplvL5c2lxzGBcg3Utv51m7ivJTBIDzXlx&#10;k5bInjVJpeeTasHIGbm7Z6lpZjoVidwc76Zg88Hjmxzd/wCF3Fatm+y+o9oU23CValsVwhC8C0Ku&#10;JHLo50xkjMAhwD5iPSuvHtEuX0kpu1jJ95c9/wDMrUW1bfxmNT5YNl+zskkqPcJkcTcLPVITg4PL&#10;WnbRJxKTU4+jloMn8izesKse1OViZ5qdnit/Oj0jl7Z/Tj4JtMNq5pLFmpb9nYw6DGO+yvWcokHj&#10;+H5a9MtgdNy5hR7FzuLUkZLtwhfHAvOt4RlvIAtvN016fUHabUPI4IODVJ7nGtrJpU2JuGXChWg2&#10;pJpjzxsRD8tZLMB74M8AfqkItCnntJAfVu6qD9nk4IOcRY1xqdEZ6ShyvNGB8If86uEnoNzKmWAP&#10;tEZC6dzuIxpSq+Zye5H5a3Kk5HebAeeYJbKUbJz7oW8cuzTZ29jJjeH1kYo+g92mOOxkH5i66JS4&#10;3I7xj5B8tVv7Nkjc44NOBCf6gigp842X0pVsuOzMAuO1prxtrig+yqnfMA6m7lKL8i9sJxOB03Ln&#10;01j4G7Uq8f2byYzufHMH2h68KUtwvcUUKF00p9fwkSYSltsMrnDcjPIbprVNj8jbTWYgcuX1u2UW&#10;n41Sa4kcxbE1gW4PMTNBt3pnuCA9vqrp4VLS1Lj0yeM5KFsdyEGduIupdUzYXVBJ8N82bHtsm5RF&#10;+MeONYbK5HNjNt21SQEu6ZV0fsjp8lMMn27Azk1CEKuYycLvmpCmtX/aTagcMjPXzNyd0Qw9TT7i&#10;VPyMjyXYIAbvH07vcg8StVSVhJZVKfbDibunGq5Iue6k2yU42bYGF0kZNO2LrrMThWtSO9Z2naWx&#10;vZ3RdEtu1YDlcGJ/aXPj+GtgcVhLnkxAHVJcEvK8nrATELljuzHeLYrY954IF2ls7nEpjcMYHM87&#10;QmDwVwlov3WDvYYUTMYP2mkzbZT9HzJsBsYAiRk8rj/MvLvaBRZAzE4WfJu/or1c2uVBTFMNu0jf&#10;2fSbDEvPeRy+dVs9fPI9MLgpbn+lGFR024v4TnoULd2wbsbkZJI5O5cgyWrY/rRrfpO4bRufjD5i&#10;ze2TktjiHAMXMRKm5oX26AILkHKWm51p06DbJhJ2T+wH9QiAvKHZBHk5I7v7aPOJwyZtgRwe0R8x&#10;WRu43lsA0emEmoRRjqTnWV0u2c2DGY7uAfLGVdLSd4N5LgQaWAYlQ2bh7OHpzQAtwE5ZC9wMCD1B&#10;K+2HLEIbreAeppd9bKd1RmFkcU/vN8xjlcLE6spMcA73L8xdIbxvJANo9ODqEWe1Iz3lsc0fAsya&#10;kcg4zHJ2wZiCOPTg1Vz5VdON3beaeC6Vdc1A3FA5B4BrmR+0cP281bQce9Xf2Fxs/Wp/Cz0vD26e&#10;06FKLE1nOtDgGxcnNGC5GrNIPV7n07/rEwLASF6is8nrQdMOc8qE4tl6q6cpfbQynY/LjHzLnArs&#10;/ls2pWrIEfg18fmMtOLiNVuSPfKUDY+SUSEMAdSO7qKhVRI3MbazHph+Gu8JPMJc/wAkFodzStqr&#10;VBs0G5H9P99eSQ+e8oh2vBM9P7xMzaPP2h5UMMxPAEFxepLNvu1OSpnYt6S57b7PxyqdSqPlwEur&#10;rpm4G8zxgyNxfvrq+YeYLcX1B3fJibUnE9WUuMM2vG1LZdQa0KR1ReHuwdO2ie1VmSBwaODqf7yr&#10;m6V7QCMHJ4Fd+zTP9ZA3DK5sxlbTqgk4/rE8EHTFcXPe0CsBPJTZ77gtwfyKHI5gRzfj34vxEzJ5&#10;eymu/GsZOU2GvRnJUcNQZ6zb4B3o/pjGrISn3LkgMfGRGKTmEtkkxmsZgbwa1uzbwQLpzZ3snI8l&#10;Pbc1OIbK17N/qTnO6ZQhxyWSXto3oAwamrqLQphWkxDKTyoJ7bbqLK54T204W3AN1p2++rJMNEeD&#10;4X7ie7dHJcDW7f2kGAGdd+UHOPsHs6PNTA9qJ92H4441w3Q7Mb8l55pwD5Y16HSOg3NTtgb591GL&#10;q/yrLmg7aUc00HtEbQTpjO5xdcXClI59/wB1bltU22f8QpL2aFju7JuIuoXjgTJPVfJLWU1msZyj&#10;0vZhi765p7DmzOYglsbF0QxC6atS6JJ/2kfWqbtsENuRtYcx8fTGvVD1d5e9cyHA51HVpeeNSUHN&#10;qbJv8yAVxA30h6WCC9GtynnrSS6lacBLZCcTiZkYW3L3uAQ77SrbLU1NU8A+tJtsbbN3vZsnOIk2&#10;/tpOOwvIutKwczty+ePDlcPXBV043of7Z9qzKM9yBvdczGYue/8AKsBebP5s/e42DEowj6iMXVG2&#10;/nMS6vbKrs3G57aYx+WW4t+JJ5tOJiBhAAo2V3UIgMn2bzZg9Yx37kZOZb7kC3huTsoeR9cgb6fz&#10;rUc60uSm0hyPZfLqec3rG8G5o7qPSt4SCbAeNtR15hO4gMwnF4gI4LpLn78auHZ8xYDBBGxtxk1f&#10;kUVBamkeb0+9nb07x+fq6hPAmZhJxb7ZD/D4I1dnhG0Y7MB7cZEBcVBLpUTB5YrXzpomkuE0btgt&#10;mLaPqF1Ce4q3OCDDYc/2W7pqnuJw5mrgBo/Zwj5Y/cUPaZtolMnbbsEHLEK2Mq+0gVXbZtE7HpwD&#10;a/cevBfoQLiGRzTGM8HfIg9WVY9n0xO5MfmIC3ISDgVqUVEN5p00keBtjvqybP5gyYOQGc9NZ6Nw&#10;RyPBGjEnGPecHMQgck60cPJjNeyoDXcDgt39hbxQ9JsplNjxmtbqMVoYycazGn3klYU4BzGfeJg4&#10;EIdvwLTqTcOZURi5bAETzEnul1ASqTZHuc2YxttQPUVV20UuOBljYMRD3hbkPaQymT0AY2OtytXg&#10;Q2tG5DNrMALkHxe4uYyUJodEecs4kd4m7d8iocwp9ywJZNxrpavNm82ge75YKODlXOBYzVFwLkAY&#10;z3NJIhO+mITuFPt6eCNXBn7Ay98iAy+3ATGjBOZj8xPcWlwbs8bLHy7iZ3ccY8HMN/jRgcwIZkCD&#10;mR9MapNWOCNsitQBpGy+T0x2jNTTh8IcA+muwJPVmzVsyBuFocBOZ7NHjXk6OeXnJ8HArtK5o5eZ&#10;A6ad6rx7O4CavoHsZJ6wbNmRzS08vstxf2nQyftLmmsJhs6mpO0nJytzOC6g2xYPzLj9xUEx3YG+&#10;Pi/irJZxPMZPcGo5nL+KZ2xE1KTSKo7JmU6OGT3d1u2h3F3tsr9WeUy1kA01Y749cCujGIvAvMGR&#10;k1L0fANbBK9uExlV+OC0SPzLUCdDwEVu31AJSrzD1ccSuS0lLjmsNWYbvMXnl62+22XVANjKmepu&#10;/MJ41zpWG2yo52OyY+j5YlhzsT14THGqGYaArXTXQim0+WPElja3jv3I1LZ3AtsiUvkb2PgVwl9B&#10;zF4THY5iHzVL+94lO0VWXzBzA5wQHtrcnG0AcbYDZy+uQDtKG42F1PbBHBKiqHMNg9TthgjMxKO4&#10;vz6zgN7kgtTk6jqKm2ez6dynA2fCbuvLLxobMNiblyPRAUfmLGZfsDrRmMBuyi/D8a05nNK4lowM&#10;4ATAcHUHajWK7/3eeddCyePk9zaLJ/wAI8bsQtrvxPAuhXNGMqWlTGOUSO4ZmLll78fxFnlL7WJj&#10;bsuWIm8A+ZdWzSfaAynbY8EHO8tcnmcbLZ7Ge9pwnW4zpFdv4jlLaftUqt+33CNiJvB1BiGrfK6k&#10;JT0qlTmNiLHuo7iMEmjKCYnbOQfUWQbUJm9fkPHY3dk3FppKYcVfgrpxzpjVbl5n20bafOZ85CG+&#10;UkHlj4Fz1WjNyEgI4+oJbXRcrbOb5jcCpe0xs3jcggD09NdHi5ilz6F8P3fxOYzKWti3sMpl5O4t&#10;IpdxgegjjBoqnydngcg0LkC61n9HkfyUEygBu8AxWhjGtfMzEx17nmnJQoTZO4v5TJR8w5o1aR1o&#10;2YDs8yDqJ6V0O5fyF88gAXA35ixndyXDwRo5Zeq14lyGqOom5BOWwHMFpIc8Kz4+NZKzmBIGQII1&#10;pGyul5jOJ8DQuQWil1V2Rl+aPU+8nVSTY7NgApIP5F05I9nf2Ye7yEGRwK3cL3IO8mfVjkfYM+ng&#10;Y7RILXtJP9MS6umjOWuWR9e55Y1z+fxnUpOnws3pnWHmbtk2mDgn1mW6kbfT3lMy9n/UO+P+eTU1&#10;F05OPVnbTKbHfmAIcHlqHXmxNzdBBvxf0liwk1KjrWanrNslshjDj+Xs+0h88Q4/LR6l6X3Op5UG&#10;O1qFEW54EySV7yQ8DA/3cvMUzst6FkBzBd3khVFk3+X+Y2sKlTW2MO6vWDrwlEklRm3w/wBtcjbc&#10;6tLXBZU2loCkuCu2x8a0HaASY7V5jQDBgC46IK2Qfg+JEvRTZf6vdMUGP+yuHpBahO+uZwmAVoqO&#10;3RG7wGzn8m1rXx/KPHMnqx1P2dvJgbvB5ZeNdseqP6u5Kbvz6agEPS9mufzLtipKblxshrWPmk+R&#10;YzVG1hlH/UgTibtR6RCe4uzpbVuHJQoVrbFmM7eJW2qffjRnthHpDXOFd0lKpDQZzQAEM7jS0103&#10;XEjlMyHv7yaiHLG/L1VlcvpttWzKVbmAo2V0twhe/wDKuYmZNt236focJ0LoVan2fFxHAey/YnNq&#10;te4+W2HzCLpHbZK5LLZKxk8nBcMTT0/AtN2gbTJDRkufSqVAFj8wfBAvN+ebTHpnpzQH+GuvQqXk&#10;t9nu/lPPZtStv5gPOGZJU5wG41dtndcTGWzEGA+Qf8ixp9vJh7wZaPs/cDgIfH1F1tzVp0Wz3gwt&#10;of2yUn7bv7bUCRZU3Zk4IwLVHjwkZDh5kF3lrbKPHKY5TgMAWNxpjJbWLrO6dOnzFqeX3SXbZD2d&#10;jkstlII9+FeUysKoG5KxCwPcMPVItIqjY/TpmwN204xi1NVZjsT2V9tzF9HqkAO4kO5mgMVZ+Utd&#10;yy1Ta+n94wiv6EHc3mA9wxNRZjK6PcuSYIF6D1ZsrGz1r4sflpbP9n5GE6Yh+zm+dQg+D9pRQ+Z7&#10;VbZE7lhqnA71eNlBbZ44JVvDnzC8ECtNeUXuxDwOT3DN9UltdOSvaRU7Zs+jYUqIbJv1MncWMzzb&#10;pPjDP/UbW846lpYvi7q+oOn6JSlV3nIpHE+lvt5mJRthl6q0ij9pFOOcjkGf4imOKfezi/BMjlJG&#10;P2lB6b2ZjjlxzGB1dP31tes4rdthGlMtX6jpBvT9KOW15tPGuPmqG4k8+k/t8AC3vM/0rB3GzMbB&#10;6D+tbcfN1V05RdUTZtKf61fCI15YyF8Cid9Rb/SNNLrP0ieVBKa5lPY7/Te/uLm//h+5omsGLk3J&#10;buhFuK1bRKfcv5id+2u4Bl07Qsln51m9UVJNpkNiFzdJu/LSKau3I+LuLE7TW2M+LhPYaRvBuWwP&#10;AQV0a5L9ZTaBLqeHZbWu0FqlD1I5gpyVRmBb9lFqFXN+0TZ+9r+o95Ce30iEJ4F5jhUqVkLH/Dwn&#10;dZl1kTb+I5XnlcPZ8yAGxrE8oXGjLOnByFtKn8yY7vG8KXU/7V3Ts72R0xTD2zHaIYdq2QvjXOvr&#10;oDwOZHBBxr0H1oqa2PHWj0FcRxbsZ0yuoYdabO6PlNVSHPaJHa/IuM5fK3sqqeo5aHktxF5vggW2&#10;bB64G2lIJlftwNxWnI1m8nmBJrtBfP4wbuF4Jzze+ufhJbCbP/KbWTSpvQF82dyccykuAwLdspbf&#10;0VT642T7+2vcyMfLQ1nXjZhUZ20fJH+/GutHk4lzOnXzx5pshtdRbUxLl7n5jLpS1R5ASdzLjTE4&#10;XmmhW0OnGbsjFvLQ/UIs3rKaiLPX0bbk3dNdP7M4Jc5mNOQWLmrqLoJcZsCiXwa6/d2zKTMVOi9P&#10;4e9+YZB6odRQS47mC1piurEhvCMybs54Br34o+V7yywWMhBfnXlr6zGxsdKz4+DkuNUa4zkfnuXP&#10;lyEZD/YfeZuTFQdyP8HzGAy9njEez1ENqBuRmLBYW5bF6X7VenvcDdqVVvaJJ3LZ6eB5zh9Nejuc&#10;pkqs4ybjGqVYYa3Z3ugtClez8sBN8eSp1Z+kta2D7OxTusJVLZke2AmqResU42djckYtmwBDD5ay&#10;8nNarbWWwsY2qw8Z/wDgnNpk2PMuyija9PSWcPKPcyq9eAUfTJcXvu8o9s2sQeWvP31xKTbMGzGz&#10;p3ClIRZqJ0u6tnwljsYlarAPsHpff9n08+IW0uLXkn3CdHDH0yr049V9uP7HgZ+Y6KVci7UKbHJN&#10;oL6CPkjLdSMLO/6rIWXcwQqosBgScTAsdgxgCwDFpoSOcN3bc3tqcnlQOJ8XGEAh29JZ/C3I3Hhv&#10;21hSoamSNdePX2+Ongcu9x6herHTbZnTG8x/ennm+BdaV5UjaQyE7lycWAi85dldSOZJTAHjx9bj&#10;u6Y/cWP7YNukxqpyBmE9tsP9/wB5eobSom2PcnzCiVJMO2J9NXJj3I96KRBpfNHLa+Znpx2tRMjl&#10;5I7EAeoocntmc2fM5i5LDJa2U9hCEpfTZHggP3mpvBbQhq7OG5NBtAC3cKIS6W2b0OynAwQB5MvF&#10;cJ7kaoe0iTsmz32M9y2Iov8AuXQI7u4UUuMlnjdswHo8Ay6iMVJt0JuQGDO6MIxWh+NYPVFUbt7N&#10;fyDKsrcVISPOuhQ7arE31HY1D+sJNpVYCE5cHUuqn1BtYm0yevnO/FwOC+auaZO858cfArUN57EA&#10;0fAPl++nXh1tpfJ5PCM3rEJj8vUIt4ePJTGQG82iNRtbo/nXEI3hDPb0fmroqVt3s7mLGz1LXK9x&#10;ZjkqarcPyXeV7K5LUntLbj5m7cCp9WbFBhbAwMba712f7LyPJdec6cZNK2JJxJ2Ukc7zB7Q66d3P&#10;gXJNxztG7ck/VB5Vf8H5ib7sAuNVAmySY76cMenbuE1MnAvUjaptkZU37NBqOh2ik0oIFxnUm0ht&#10;UO/RxgLqfuLbQrLabnH8Ih0I5L7LJATAjDMeDjR6oJfZJj7nTQdu378a0rwpLhI7jkmBeq3qzycb&#10;alAQB43Dq4QnuLy1p94QJMnGvXTYORsGlGMF/wC8XdRGN7o5/aNgI8HG5wQcHmLgn1kK4cz57uDD&#10;UCz5hO4u6iN95bHwadzTWV1BsbbTJlNQyrT3cRS/tp2Tm9MkzjyLt4yHgVDmkrwEzrWppK9wmJ4I&#10;0HmDe9nMDOsxDvMK+6oyVvL+enhysatTeV6Z0yOV4+NadwikqpG4+CBWSVjwDSl7P2nArU3ld5yC&#10;CAFxJc4elJ0V6seyv7Q1GxM5+5N9QhF3ttAocjyUneBfW5ZyhpnYfRbamKYA2fsSuHrgV0gxdBc6&#10;7fK4nzl6dmz39vKRi02V3IhKLBpzfXkjHKp0dsE4nlsXMGg8vl7Yw84P+9PM5eSMZzRqGMgwkxwJ&#10;DkiyyU/I3L8h4GYLhiFtjGrs8oOq43O4QMc7fVt3cambG5fMTVHKoG1ocerzEYJtAe0xUc1g0nhr&#10;pbhO4nI6rtrGFJqCm51IZSCB4C3ATUt+BDW+1iYy2WgYNjlbwXbtwRc8a6W24bVKcebOmO7HuOia&#10;erxweJebLOcDjc5+AafCdL8w/V7lG/N60exkfGsFJHaWPzisHLYeC/nJ1Eel+1jc+1cABY3n7iw2&#10;rJoMxMiEJaIc4ZeTi8TOmWZNRVu4jDfJngV5IGBkI2zwKbP6TmIpCCax8lwW2P8AYQx4TAMCtVWV&#10;A5eSUDboj5aRw3eOgGECHdyQKYCCy4TIjkCTHBxpQH1Ma1tTPSepXqvzwc+bdludSMeoMaZ9Yylm&#10;7Bk+Ywc4eoP3IFgPqoVoOT1gxiMe3ATTIuwNvk4lz+dHsnESAjC2Qi/nDKYaTB5rvX41cXvnvcJy&#10;p2A/X2zx4mYo4DRQxqDEj1SkxvXEfxEB9H/yl/Siddo/n+Z3dT49MGFTPS7xqIkmCAhGMnGibD3E&#10;GG4JwL6bmtEzKZqdddNdADrx/gJ76rhI8/8ASn3RYCenIoRIMKEJ000ALjc4CYlLI8x8aGt7ahkJ&#10;jXynxAfPzMimNXf9ECEJJ2q/HQCxjmFpI83xoBjTWNJ0h6fyAL7xgsRpre8GVQsabTaQCBHGNQP6&#10;E6ODHGiBG+qjx8AFLxo9bwDTLNvgGpnGmgPNxqyM26Gs26uDdupygZbt0SGPvp4bPuKYNuqAHhqY&#10;NQ7eBPKgnHvnS4OBLgTONTgSEl8/OvpAEEnvplPETJCIASZIRfSgkGgCZvCZI4TagkQA8RxqJbwo&#10;cabQUHyQihkcJkhFDIRAwMN3GAaD7wSPgUMjwlzAjErl95zgUZQDd3xkWwUvIyOcip4xtmxcEZ7l&#10;tacPaA2ZsslrlJ1Dmk5SZ5MN2yLPZhML2SBQ5pOCPCHjUNuNOpE3hhmNHm40Nb5ESGqBI8mXA1MG&#10;lbQBVXjdVV43wLSHDdVV4zU4GfuoP6PSoasTxugZh4PSlcOoDKSSSaA7BGjsvIq6pbUmD0pOuhQa&#10;zK5gr43eLGZe4VwZvO+rEE5tkvz9dEsCqsneYxq+N/aVcTge2PuJEHgycuNEiNyRkzpW8F+NTi7g&#10;CQaAuOarU4Gqq40UFhDxp5uTUQdwTAmW7hAF8GPHnUwbfHn/ALpB25Eeb24B+ZcSwGSDQ1xcRgiG&#10;uFOBDJ+ombiROWkNAD2lAnrnfgUO4SMieQA9pwJDSHkyJe+gCYP9xPdPBGmf5E8PIgB4Y9TpJ4mf&#10;P31D9xTBkx/OgoGSZEhj7iREzGgCZx/Opgydz+GofH/epDJ+dBOEm/v6nmKYQiGj8CmdTIfzUFA9&#10;c/DTwyePgUPgJjUwf76AJlv8SP8AOmR+PucpL34Eh5P8tABK2SMnv9NM3B99JuRTCD/EQTkPgT3y&#10;JDJ3+YkMaAHhpNx+DppkZNNTCDJ30AIZMY+r5ieH+Kmbmmnh+OPUjuoAeJ4OWlwEx9/y0yT+8T2P&#10;voAXp6Ce9z4X7iZJkyJ64OPj4BoAVzuWE8PwaqXBkjB+GmR5OPp9RAEy4WP+9Inhk76Z+e6SNPad&#10;zBB/70ATB3NBIZBx9cqZHnz9y6kPPfx9NAEwfv8AAkPxpnV+mniczGgCYO3xwacamD8EAMg1D+fg&#10;St4/7oaACVzHk/3kTw7nH+IofH0FMb5x4/w0ATLg+5pp4ZMZOQofTycCeuc//eBAD2nx8tPcGdQx&#10;jGplvANAD3kQcyNPDufsJm5j69uBLgIgBXCR/pJ653I/w0zc5CeuIAeGQkGf6SmEtwDUMeQh09c5&#10;GBAEznJ6C5cAhvuQaie0u4BAEwfv/iJW8Y8iQ8nHxpaeheu6fUQAiXEzcxj9xfv84yr8uXs/4iAH&#10;v4caQ8/QKmff+KlcwcHm3SXUAL0dBM39X+Kk35eCBMjIT4X6SAHie/8AiWkreoeDy0yMmPJHwDEm&#10;SE8Z0APceTmdVMkJ8dIng5iRCEt5/wBRADNzHngS1IPxEzgTJMnAD6anAQ8ihkycemnlDuYOP6io&#10;AQ/BYuQD8pK5j+Imf5LSXUBjU5QPE5me75X50yMmlk408TPwfFTNvuQfxUE4rY+4mSE5EfcSIPH0&#10;LkF3qJnqHwfwkAM4Eupk4CJkhBx57Ce/3cQAicvH5Zf3Ey8Jgv4z57SeHnLj7/8ArTJBoKBkduAh&#10;+p8NLyIPxE8S5cxpng/EQAvf7nUSt/7GkMmDP3/50tK3kQAtRInggtcpM3MCZudyBADxCNlDJ7/l&#10;WkiD08iZJzMcfAgBXORBzPLGlAlcwcGolwfhoAQyCg+TzEtS3gjB1UyMnfj04LvLT3B/6aAGSJE6&#10;/gSHksYEz/OgBfJwcpM/700ie+DORfSCcj3MH6WmnrmD5EyTwaWNLjQUD1zv8tMx++niXP21D4M/&#10;6aAHiEHwJcnPq4Ez7kGmnuAnSQAieP8AvUicvJqQJD8caZJ7/BaQA8Qg7iSQyD76Q7cGSNACjTPu&#10;QfxE8TPox/8AYmdTvoJxm58fImbmmDwJ7p/xdJK54OogoGbeBLTjS47CZt9yDj/1oAZuaeRPRpkd&#10;vgg40rnfg1FQTiJ1+mvpR+BPXPyIAZuaaXuRpXMHX+FdS4EAQyZB/ip4lyAh0h/qJkeTj4EAImS/&#10;AofGMCmEH/sqZ1P4t1ACIPv9xM2yRp4ecmCBLjz8z4iAGSc1LpYE98ih+/BqIAXHxpXO/GkTOmUF&#10;AnEfjUPgyQcCmEJ4wZEzbxoJxfOmeP50tPjT2nGgoFbHAlcSt4EypwGbff76eIMae4/xEzwIAZJk&#10;TJMimW8HGmffVADIx/nTw/7xM2/yJ4ef/wBVAD2pGm182+/GmfnQTkwmTjTJEhjwfIlbQAyT3+mk&#10;QY08O330iIAZJ4EtXvp4Y0z7iACTflqZcx/Ig41MHn/6iAJg/HAnuAaZud/y19KcoPnTuYE83ImS&#10;E00rmBLGBgZBwJakH4eqodxPe4pzQEMgoMiVvGmRk8H6aeGTuX/xEsBacee+mScxK5jSJ/8ACIGD&#10;JCY/NwETJCafuETLgY++oZHGpj5iAGSIaQamOCeD4ShktxkPGrCJwNJ76hkGiVvGmuqD+ImCAZGm&#10;1K+dK3jzoFkMaVv8ie+dPDQAz/IkniZ0raAGR3Ek8MeNL50AK2lcX0kgBwZNNPcY1D99PDtoA/el&#10;7iYIpyjoAhpkgxqZ8iZINUANqP7ikKOQaAF86SUCkIAjqQo/AkgCQvm33P00yMiW8IAet409b08i&#10;h3PAnt4HH86nAeUMngUxMkzoATdxqI83cYx+WqrwIkzQNQEiExqGRWQduNAXg8BD4FJcPpBtzB8i&#10;mEeYxqHxqKngFhkxqYNx40BHkzqYPOoXJLEvJjh5p5FSSDxq1OGZUNt6iEA7dAJG+PIhpG+BXC2h&#10;rxmO2n3EVJTyDTaLEGNQ3CeIIqjkJgSUONAC41DTw0iDTABpG6G28CPEHgUNwPGlgQ0y4TybQBBu&#10;YEhkStplO00AeImcCkL5tr5pqAraZUzGmSI01AbiTKeiTKeJeJJJJAkSSSSAEkkkgBJJJIAS/IF+&#10;wRpIAsbcjhmQEa3dw3bVVKQOQ2t6b8z31im/jftwQR8Y0zK5u5lrjIZSaqLUfcWkbfBkT9RyxvuQ&#10;HMHH1FWxzjGX6iInmF5tZjSGq8NdNR4zKx3h4I0N5ORPS8moCBTJwz3NzgjSigDuCd9EhvB7tn6a&#10;h6SZQB+uY8aAuxo8NnjUxxKMY8i/SncK9dPaTO3Rmm3BIC4PMR4lwJMapLY5AkW2dhjmkuC8Cf6g&#10;0id7NdNdfu1BJSe0MZFsEjoxu/ZHcwHzj1FiZGdlxZV1lcwesCggvrPcpeg9BcJw43MeAKpLdwKM&#10;iMTRxz8fUQFuMSn8kuCfZg43ORF6klY4GwI4ONVwDgnB5ZUSmrnAPOs/VTrke8T0gZwTHnjS3wdz&#10;HAmRuBm+dQyEHA5VuiQDA3ngTR2guOA6YOPHwJXNNfjQoP0Fy3gT4YF+At8cGmnyPiQZ1+GeOuvh&#10;oBBIMXnoRbHGTH5amOX43JMfL8xACZ1pJTroQvDLhwNzwKbL7jfJzICKkQEI3J7hFp0vOIzfIDON&#10;fiYqlf8APTUsTugd3AMvAoW76eNEnlu5jgTNxL04vA+uQIAx9xIjez8iFHgwIq3JeGBfeLT2ePiI&#10;pJoyD4I+NBrg4ONPkBgcIa/gQlWnj94BcjwcHAhBHBIPkUNvBjUwje1kVGidFgOgnBLedMjeY0Oe&#10;AwEyKHAW0q6NADpJwSBMjmF4mdByEx5083GngWtw3bPL6DMx49FM7wSBM4++pwLszl4wkwGTzzRH&#10;ggQFxNMbb30CI/LwJGiPECY7juEzo72eOAarnoe4x4I0XG8x5Et9nhoJcPjZ2SZ9SBDHg9XIik1c&#10;DgHkVT7QRF0bx++foecE7iHpwjjGnhkwLSGCbjxpbxgSITAPGmRjxoFn0Qd0eRDfTASFEvSQkGVR&#10;yeNfpWuugH60Jg41ZGZBuR2Y/wANU+NPtD6iHI8fHU/CXjswlFtV/wBMGH0rUHI8Y8capM3b21+4&#10;czVnsEvR7LAEkkktMzBJJJIASSSUECAEkncC+cC+ajqD9FB6SR+iFffpASBPDBHBmUy9i4krVpYi&#10;HZ3APDCphQ/0J2AcCI28aUx/gPRBK6ki5WCExw+mFPW3Tj/iZrUsX958pL6wqeNnjTLT5ogHJIjg&#10;tJs8eNL0aOpInp9PpXyv3D6fSpvoZ+n+jEmauFKS1n3EFJORQf0L8wL54n5pPj0+lIZMK/fT6EvR&#10;6F9F/AOXUreJNr99H9KBt35z4wL9SSQJEkkkgBJJJIASSSdbwYyIAb/8E8ZxEX05k+8j/wDjwqF6&#10;F+RxNaBhJ6f/AI04Qfphyq0yOWD41Mn7DBnsrK1naXegbUOFtFD9MGFfQFLjEvm3gVvpeOh8orbo&#10;fpBpvJ6F8EeKH6YookaL1/mKdLVwfcfscaaSTox4lUZfcG8cSWP0+lfuFLBEgNw+UkkkCR3BpppJ&#10;JACSSSQAk7vCaSQfbdR3Gvn0xr4SRqNvEnfTBhX0L0f/ABqSTOk66hQTQEJbQf0x4yehGPRGOFuh&#10;IA3I/R6EtX8Rz/4BdgPvxLTZPNSth8i4qTLx+Nb1s8nFIQEszgBR/wDmFzeYd46a7GrP8i2EixwL&#10;lE0cx5IAF+miM87RmRABsW41sE0rinJO2PA2OJx5dtc31BtIcv3IOnb8pSY1Mpv+HqNt0KruSC5U&#10;tTIxuT9o6cCeqSpJExHZbAET6iqcvnhHnXQKf0x6XGcaUqBwdT6b+LXw/kWJ0UpW3HKZM57cu2Q2&#10;4PSmaZq9xKHHojg4U4WQemEaAuJSUeZdWjpfD0DFltl+xnAa882oEckx/wANPOJ42eN+RbuLBYBx&#10;RLUaUl5HY7KkycdK9LBX7wNZtsIY5PeJkW5Uls4euBg6cCt9KbN7Ldi8McRLhbVtbZL3HZsxAzjY&#10;iIHlbyuYdIdM19BevumVRa2wwGabM3sAj4LTiAfl8ayF/KiByLuLsMjyYnjCC2ZQ5psnI5JeeAz/&#10;AJEaKbG+9/iUbJwjuhTDQxxLyhXpWz9XyXPx/cc/UtlQInqsNnOSCo2g7n3YfjSlZz0PvTqT7rDz&#10;rHB307u5Fs80oxtJ5sdm/AXGMvyKyS+hJa5FeYPbnmDIrXZPRfk8Y+hpksrkDlzwAW5UJszI51o9&#10;SDqK4U36aHDzgOhm/gxq9t6wlMGQOmH+RZVcub/GvgH9EPS9vIWY8cF0Zh8sg+4lVk4l01lIMZyk&#10;/nVPJT7l45vBmohwKhzSTvWZT4Dpv2WFtltCVA6p6X3POE9wJFSS+givhJgWNtZNxt0CJbeDsx6f&#10;lkWFo/3/AA8PdJwY4GONtjj41VXnLx99WqnyDuGgcakHLQicSyyPNwK1DdFtr1AhMiEjHeg4xp1w&#10;QdzIojYZA8KeLbN0c6s8Nw/AmhCQEUsdwLnHGohMg8aQD9yJJ18dfHXwP2FyM95J7iP0m4lzaY7m&#10;/B7KT9xUkhHEHyDRK2yMPn50eHh/afTpvZ28bQTF82MfeGrcumRbM4kYzEBAHgH8Vcu7Kxk7RPBH&#10;wEEuqHjNyZsCNtxj6fjgS0uV1ZmPK39ixs75uZc6aAy+X7tYNGC5ByloUveEeD9+6nnEnxjxs9OP&#10;y1qJHJMZqyn3MkG+Mz1GpC/kWJzyeNjDzgXS00nBIJSds84CfnXH8wb4HtnmXC6a09ISqtwtSQ3h&#10;LOeDqKlOLceeBaPOG/sWfprPjtx9y6s2O7a0HuO49n9D1XU7J8zZvhM2Tgupc66PPKXmMhIeQyd9&#10;zPvrngR6aDcySpzyqQ3W4Rl1CFXb1DyOXM5cAxtR64ELeXJODGm5PJt7i/h4vlEXKqsPOuj5wSWz&#10;YDCZXW8vZ9Pz16obHyNjSkD/AJelpjKslqSg6Yc79OHIN4gb6pCfIoezOoCTuSvn8Z93bN+WPwI6&#10;3rlCUOa1RZPWApMdTtmMcD4TeAZdQheNeS+0ClxsJ0dty4Br2G3wlSSHfGFrT1Pac68qasp+bPKj&#10;fQTK64ckL0hJGF221mKj7M2swclw2QOp8RTHEnHLbF60tgnlNjpggIH7G3GQWmMnH8yzecS+98/U&#10;XapeahoVJ1w2YMrIfwx++qrUGcp3MyPcjIqGQnZWtBaQckwev8htSMic5KrbFlASkbjA50dO51Fv&#10;0nnDaAYN5Poj0vfjWGvJeRgPA50/hqG3nhLmCBHdK0uOwJe8lz9zjCe3Ba81KoHgwjs6uC101jMn&#10;IOAd6/n6YxIwOsMdjeQFceZ76ick+kOYSMkYzmj07iZpuV6lmABSRk8pQ5hUBH7k8fLg8tXCn3m5&#10;vQNg6h3Gl+dCLicp8wk8xck3b/cC06m9jb2D2mPUj8u1wLoqj9m5IyY4+Aa2B5T7YI8cGp/Isybk&#10;3FycWcE1ZS7lgPGY9wKMbP6wKzGcLbTgJpXF0JWlJkcjwfpjV22X+r/JW0uAZ4DeIyavyJCJtitw&#10;EJatpz3S9JzGdvTmCApICF+8lV22mbPx0lKd5ZnuGJpkXTlSEG2c2WwBDCMSxNxON/v69yDmku8G&#10;CBJc5re2DoRzqzb+xb5GxKOC7a+dIlSTEzY7AOpATStqyVozev3N7+yj5Yx+NDZHS8xDkgYlxk5h&#10;FbfaCDPZPQ+oeyfO3ul/IvQKj6gbQUpKoIziHAMWp3Fz3UA5TR9OHCzBcMT7y5/0rBx1pMTEYhj+&#10;6j5Y1Yj7Smscjb2zvCsK0l0klwHli3B8XvrNyesJJYL8AZU63ogvcWV7QBuZrTgHkZ7kY2oiEH3I&#10;O6sx2NvP6xwWOZ1C/mQmErf/AEiPWflmhM9qjl/NmOMFu2W4RehGzOtGTxt1cfUbf6Fw3NJPLp85&#10;AZsxEzt+V31Q29cTFtMT9lHLeb3d5clKuhhVNVWz3RKH27bD2AcOMY8cHJ+Eobwe8tuQUltc60/t&#10;EewSUGMBXDq0IpHK5v2sesBNpaMAQgE3ufnj/MkuhKX/AIgQ7bbWad63FcMpVR+7cszzTGP+Yi4/&#10;2H1pIZOM+/gaebcIsZrisJ9WDkDyZPrlvSGsrmgyG0YOBRQkxV9RZ8wntnQm1zahTk+cnsn+H7ip&#10;+z8nPNy7irZNjcxC2YuXOnvHTXfmyfZHLW0lwQA3iO0Itz/SkXqjK2xCdow2X1BNmwwYDlHATpjL&#10;GjDjbRPwy7cIHzomrct3f8SmbSKP7He4AnyEFqXFm7OR3nPmQeYhM1LS1F1JDmFQTacOcbk5fiEL&#10;nVkZyPkfE5iMMySmTj9sY5yctVucVQ2CPA2PnJzLfAn3uaBZP6ulrnH+mNGKT2sDp6q2M15kDct0&#10;g/GudZhUBDX9e4gLNm5eEsh4ydMaRQPTNrPTLb5XEpraiwTXft3gHy23fMub9m+1TsSXPo4ACJc8&#10;1U+uKLes5TKoL/S5aw1wQoc4f4SihJUtT1hCmqW3bOzJHtIbPCYHIBDju3CE766clZJdOGwIGe62&#10;bWovNmk2bZyMEb98W8QumMXGtUJL5szIdzBvQwjFy/8AWh0JJtJmpPSBvTbaNkAIbWDzFMHS4wkA&#10;Hoj1V5yy/ag5gyObo4PLurrSh9qA2DbdnJ7kHM9+BJ9WVlvd7ZthG7IL0+DUNzCe4q2On95cnMY9&#10;uO1p21W5ftIksetq+0K1N9sEhjbbtAAo+knJS4idCaVWpG7lgy9m1HTj+RUN4NzG2wR9P+dbk8GM&#10;zbfIOoLmLMZgMZh49LT6azJlw5O0cx1pJ3MA+fbj5i5RqytByFzk1Iycxeh1YScZrATA+oReYO3B&#10;mOCdHCHUgGuf0Spja2D+tbG7ZSagqBk8vm5cBNS2gNNzwjZzeg4EHmDfGUEEfTEj0wHZbAwAyLra&#10;VKVWRf1DoRxto3BsCBsC55iuFH7bCRkxxn/DKuEI5vuxcHcW5UIKVTEeQ9sy5nJ4OLGT49OWpe2S&#10;47pldQdsPZUbSJHpCGMS7AeM92bAg5fVJaXAeztn2VMWOuLHd1CFXfk0uPLGA9y4vHOf/wD2fWv4&#10;T1TlKFUc7bUBkctsi896paEYPTwL0srsYzE3aDTtrkurKXG5Hjg47uoRYX7Ocp02lfGI5zxnU9sx&#10;jtB7G2PHGe2HS/bV22b1AQJMcYMgxFT1SNxtpCAMfHd/cQ2R3Hj32YHLFc9xf0lCfYeMO2jQqL2f&#10;uX9TsQueMhbpB+BdIeshUjKVSGRsGE1t3Bbtu4/AuRaoqybSd7jC+1ialwfvp6n6Tm1TtjzUz4pN&#10;35d3vq2m3cZ8pE4ZZs2zYd6P9T/Ent4LGO93EHHvM1sBNphb6XyKY8IOAZ4ID5ydP3FYNF2wNm5B&#10;GH+z6n7a7w2Z+sJepg7nSbvR6VvufMvOtxL3Pc4EYpMhDTEAb9vVX2lTQPezYfS7nsk7+cH3h7MN&#10;XV6EHhRKX7P5SzmPaT9iIZiFuthrH9jdaFn1jf8A2dszFct3c8ayvbhtgmNSTHf5U+3OXysRfnOu&#10;fdjFWinQt2wz319NuDaBl9m2ANa6Irki4b2P7O3M1ZHeTK6Nl0x+fGr5WjeXTWUgcuTlcTAhdQhf&#10;Aq39pHMdgITl0xaY1tYyFUqsQmlR1FL2cpkkl3aC03a2rRBrB5hOBvLDZsC3A3LaGPuIxPHA2cuY&#10;tjAtvSapNXuRqqyeX2ZjvN+5APqI6JXcLBONHIEFuMfUTwxsoBgNHqR2riJTggzExtj27ekRDXBC&#10;BbAN/uNfQBpHhGet3yao1ZJXUG+OQY32fqXVns03kxMcYC3ictU95vMbnBf5emmoP1edRTwYwjxh&#10;1I+oTwfKslZzBy/egbQAz3VT+2HtvdoD5OpaV2p9uO5kOJua1dIS7wQJ9J+QPPHj2WjO8jPkbrg+&#10;tKocziYnNGts22bSO1Sbmz5I/wB9c3jH305JmucTBt8CPM5fjzoa3zo9L3mAmcGROEhIbNyFHpfL&#10;8HzoxNKgJMhggN00zK3A4CKPeHIL5T9wxAYz210tT+1RtKrAYLTiMbW0QngWS0vT/bxMDMGe1zO5&#10;BGrsTZuOnr5pqe5Hd0xouV2y24mM5g9MTfHnG41VuVH1A5jc43ICkCTST1P03KX7IDyM4iQD6d1M&#10;knG7EPuwPpjULn2lvaNO2oM5c8lL68fO3FdGReV9QS/Hv0cHTKu8Jg8xjYhj4CFXK9eSsctevgx8&#10;Yy3Fxbvs0vb+YHGGt25I3ODuLoSX0e2lowOZkcQw8331ibNuQxMgLkZCpmsKweme4Iz5G4rS2+6F&#10;yVl8rzaxKW0xOZmC3b5a5YqfaW9mRFWpw4I5URhICnXTwoUWMrcMWbNc0ly+YEgJjW2U/WHZowRw&#10;cayxvSbhzwcCPM6LeR5IDctLdKifm0BLwjUFeEflxxoRLxPZk4DBB1EYBQBGxLzjgW+0PS44Bgxg&#10;5nLJaWY/JJ4V+Ef2lqE2mWM6XmMHH0+YrGSm2xiXowW4PLXbFB7H5dPpSfeXxSOrvS4IIFjNUUPP&#10;mA30EDEtm7zC8a5zWd4trY/0B1FXcMOZyAe8gxgFqLsyn9gEm7JYmNavvNS2sw2d0WyeTY8c7fbv&#10;A3FqLtKT1BJWDYEEtY746IK2NXertZP8SjokmYt9jcllT0DYIBEj6l3uLYKfotlA5wQMWvw9L/Eh&#10;pNm7kzk81nD7l6lsXAsTmlWTaN77Mfd2o+WNNThorRtKVHURHEubX4G1olv+dEpPT/aTm9fa4OUO&#10;2ue9lc8HGQ8DnTudTxrTq4k5I2R4wvs49RWerIixNKS+VBXlMML++TxgPc9K2LXz+HKsll+1ynDT&#10;HOco7nLJagwLjN4zbQX3Lk5cHT1VDbuBwDBgBbNzVanC4/8A7cEuSdRbSJwyMQ9m0SAmqQn+lci1&#10;RNPs9NgGbHLjHzBrbJXUl5yxx2sbfS1eBZjWBGTyZTXAC5c6iT0VY/rGr3FlDnm2hzOJsxNAxtwD&#10;Wzv6bm1bS48bk4mYW4v8CoUr2XuXLljAzBcMTprWqgkcxYMmLM3s4SfeVHMxkVmu37pb66axVbDi&#10;5xK5rA4shu4Phoa8lBN4wRromrHjZgO82Pk5Q/fWHEISO+aPqLNbxaq8DLc5vmEun3suugDYuR3V&#10;6TUfSHaUuBoW21rlrzHlEvHvoNfORe0lSEbUZRcqgj/s7UVv5157+0CHrI6CvU9H5G7L7DDdqkrl&#10;VPUO+bNuMnTH3F5a7mW5jXdW1R4SWyH+sj6zj2kg/AuIZfVFlyA0YMg11vI2MctUg5/mx6mtjl8l&#10;bcjOxG8B+Gtgk+0CYypyCOxb8u14FQ6TriXTWY/1kC5c5ZFqlUS9s2cyrwXeYvR4Vq21sOfRCq7Z&#10;2lR5LI7MABDuCucrxq1DmBA5IDiGchdQdpYzVm1SnJDLmMbk/tTgXLQ0m1SSmGB+Z8IcfTW16sLX&#10;oNmnm0DcGU1eGfXN31bYvcXmbVFeTqpJqc0Zy4yfFzreNoG0ySxsjyeVe0QPOYRPbO6HlzzObneW&#10;sua7piKhxgNHvHskmN4wMhNJao8eMgsjvzHyEFaSryk2XtzZnx+WuY543qd+ys2C2W/LXCu6Wc3c&#10;9061LumUdo7LPWHkmzuUzWNoxERy4ET2i7rfsI/6se1iYvJ0+mT99cC3alue/j6kS8zafo+bPJiA&#10;NgpPhrqKYUPMaVHejfbnvHT9xdOmbio32f8AMWQsnZ/h/dPQioNpDlyT2Y9yBxqkJ4IFlbiVyULY&#10;8ymRxDt6ttZ7I6scx04CWycBXDogvaXJe4slrSh5jbB/Wtwzz7z8i5GbN6ltfUeiXOcqMqz4itzi&#10;qJ1Xj3Ofd5Yz5Y1rVcbYOzaYYyqT6cAxahBeBc91BUDaSD3CW+0W+oodPzy82PvgM5CrU6PzDi/W&#10;dnUWSPeMUquaTWcOergTEno+9x8HUItmnk0bR5IAW4CcxZvNKox2GcAPZhrUS9rdNK/cMWhS+48A&#10;kk5JkQ8YeS35au1F0m5ckxwcF1Kn5oM1+CxbuLpBm8krCQsYA6jry1mZSc2M2s6fGYy1VhibgbcL&#10;19j04OmrJRftJAR2MgyqoSd42eT6y51AkWsziV9jjBZP7KQvMWW/abX+Y2sK7dsNmINs8GBtfyOC&#10;lGQg+4ulqLp+XU3Ltzk/4hSiXJdPzQblsDdrWAZRfOu8KTnEujlOPvkFqW157n7YyT2JOMSz7QcW&#10;1JWhWdRnCaVCcBblV8cetRNWA70dONR3PhdxHhyNk5rB8GDUuNbnyIDXGysjnRbHFZ5pPAuuxjoi&#10;lIsjnmOTfKW14SpP1sJK/Huz+VCbwXektgmEv2aztsxc7811OWuRf+BY7eOwLB07WRQx7J3IRYwn&#10;dDgW06FipPb2jLTk/qIO3v8AgXLnLbGwfCJATqXcaDuNg8xYDB1IPLGuS28vqwORnPCjt8tHnG1z&#10;avKiWQzwri38KBRfuypvbnlqcnEN4ebL2wSAgmTG51BjQ2oKf7bHuxgbuEfLGqHL/XMqtsQEE1kb&#10;V5/ASqz1oGUy1m0j3c3l3eBIdhcgstS+L9cvlSStzA5Ys9+EOXjFqWluOzvYDIQs2M6mTEW8k1Rj&#10;J3IFylsUI5rzaBS28H0WftLht9DhXoZtTqcbKWncx6YRrAySattg1NTXemv4Co1pNGUYsEHAMXLV&#10;Jpul2zAZ37zytMffgVbpaYbyTfHOpc+7NloUvlcxjIeN4cVlYiYRq3aGPzSTzJzMd8NpwE6a512q&#10;UGSsK0YsAgLZZtbrki7kmkwbOdHy/KRiT0WMLY7mAGdxqkXQYxDVNsOeydTVVnKOy/Yu23Y949uC&#10;7qD7i6KcbN2W847AuVaHpZ/zKyU2MYSTUPcu3VZHluDPHprUdCtIk7STzl2qbH3MdR3mALcFr2kn&#10;voDI6sJU9OPqYcnuRjL5vgXoFWErbOZceAOm6cCLqf4l5myPZ3NpJVYAx6nN1FppfYqtnldszO03&#10;9DTjSoKFLBOTgg6Zba6h9Xeg3Jp1vMYNFmK5+2sxmA3sFcbmHUjI60/2166UBs3ZSZsxlofNuE/Y&#10;Subc3rDx+i9dfeZoO5Swtkqz5OE2qiWeBqCFcSeu/IymmNOYDc8RB2/fXogybDYj+mvK/b/tglRa&#10;zO7NqQMNJuP3+8vGsFwN4JSGcCPSbpprqd9mapK9bPgCtP8AZOzemMBrW+k1Sf6VxdtA2uDndRvn&#10;4WOciB1pU02qNxvDi7gRWj2cqjcgjcg3cLfmeONeqYLFsi/bJetsjjOUzM3qdiH8PCQ6frybMHu+&#10;QAKOPzF6KbF9vjiatt2cnLjH1O+uS9n8jHVs+OwZgEMJNQhPcWkbSKbHQA5G5YaeraJ767ZGTVJ+&#10;zsj+8RwnNV3PhPVaTvBzhtvMHByiLjn1vKHJOJcdyH+x6q0LYPtQxjAEx8ji1cXRVWU+2eNjhj1I&#10;Fz+TS6ME2FaeXfq31Z2JPpU2eH0SNbX7caA+sIRs5rSaxtrRNLmIPtMp9s2n08gZ6fl2/wB5AaPl&#10;ZDMt8c6m7lLqKKFU2X1HzCcm7/p9f5QDL5G9C9A2jtYyfyLSK4lcuczFiwlQN4jb2rhBLE5hVD2B&#10;7vP6YyrtLYPKxx05NXhgW94ulI59xWzcN/iPmOLptMBnk0I/bAZtgW9z5ncVDJL2za/BBqRuPKWw&#10;bRHjKWy7Az4HBblzvrGZfOG0d+CPTjIn6JtUDyHUE8cthsQh4BiVPI83bWv5yK4Dl7l+9AEOob4a&#10;PVRSYpO5O2Nzt1EQY7SMLNMu4mbL9pD2SEBHG+twELqWuurJtMqAbAYIN+uOXgrhCC7nw1g5Bso9&#10;blwD6fjjVVmDgkbY8flrrX7o+8GzjWvmj6iz14OyREnkwJGRByESISKzLeEpfNCQfIrJNJgWNtjv&#10;qqyvOTBGpk4mGPRgVx+hM3mDIvRT1Z28lC9YtplpxkFdH9burzlk5BwEvR9NbNQ9UPbnPtop+oVw&#10;nHqJXm1iY0q93ZsxttfM765Ro+qG0dcWXM1thIX99PbUNqDaoaUYmsW5gN0uV5e8vPQYP9xpyUj7&#10;qnGhbeHhHlRTWDuD0/nWDs3mAmRXCqHjmNzjVJbjWZeJLtPBjeExwH+GRUlwMcBFZJg4sssnGqqN&#10;uRQDnlwkZLOf4t1eh3q3zyYzuxJ4NNkzulIT9u4vPduzJAMEcC9hvVro9tKqHYx8uNwK4QnzrVwr&#10;u+DnGqSNvjc4+4Pmf6U8OoJTIRTyZGOLAMRRkGXvqt1BWA5C2xueDVLbteBeXe2TbA9ftjh34uBw&#10;W7bVrqu2whSgoe0isB1DVc1mTYAm8BC6Y/Aq3Wk0l0e4wNuMYtRZK8nBOOBByEJGszoh9+1WXZxU&#10;AwtsEHGlIyEeEwdwipIx3i4FqkjGNsPR40O2lAncJluzkCta2J032lVbGOxosy7y5+SBZvcwDyca&#10;tVDzwktG+9uKOBxzBi76MYm0e89Jpf6wDaOYnjbMRblyxj7/AMy4/wBrFcOZq90T3ICJ6X1JLoGQ&#10;G3fJ5fcWG1ZVjYM2PA24FbMq8sRut7hMmm+y0p4DcFrUGJAZGNy8ICC/bUy4R+50dS4u2KL9Tudf&#10;ZztKZezx9Nt38C5hGT8tghwN2X7E3s1GxMF92fcalIRyk42X0pJHr6ByfeLf9pKXR/ZW5M6olNPS&#10;6ay1+f7mIVsa839tG2R7OyHDAfRHyxiWmjGNa3cke6XUpVuMBu3yeS2N7gYH9ltaa5dHMCQDPg6i&#10;U4nBHPGg4yY1tJRUZbt0JDIh03gHAVF7dkeONUt24jMTH6VRw7h+h2CNHRuECh5aLytuRy4wL5qB&#10;fG8v3lt76Gjl70wztkeG8HLXIMavkwfsjNnxoOMiRun5oOY3ErLARRBt1priYCbNnwbAiRuOp4EC&#10;pgDbfQRueDqKnRzPDUipBrB25Zkxwaa0f7QPQsgGMfmctCNpkwkscxB2OC2C0gDNu5mWSDUSHp0a&#10;rcNNGTdG2ylvSYyYlE9KJTdoVsfBHxIb6VqK8KjGf3dT5wL9X5jT0fupgg/EuNNpIA/Rx4I18xr9&#10;SQAkkkkAJJJJACSSSQA7B6MSl7nj4E03g7yl3PAk66gIduBEh51DZs8aPDbpwCbjRIbNTG7PGjA2&#10;aAGWY1am6ht2/gRiBADwxjUwmRM2/AnuPOgBlMjT1sqUCAGR++vpSht8CZt4Ce+qAEPJ86RCJJki&#10;AGUyRPcCbQAl82xpXEzGgBRqGQamDGlxqcAa4QdxkR6NAXCAA5CIOQmBGHA1D3fGpyghy/ORXB48&#10;FBkgVbG3wJkg1+qD5ePOHBI86hkeEjyIkMaZ3PUVwghjGiTMaeG3RJuNADw1MGodtTBoAeUyBDbi&#10;mDIgB5wNAXjdWTjTJG6Ccz1wzQF4zWkOGaAuGanKDNDBwJhWh5L0H3NJ9IAevyBOkGm04CxM3CtT&#10;dwqG3IrVLyIA2CT5B5FsFL63GfOsTp8hOBbNS4+4rUCXlkcNxfTQ0jcmvocxWog8Y/poa4Z9/mRp&#10;5CU9wTHfWezRxgyLQphkHj1VjNQPFOXIIbh5jSbkxqqjcY0YZ50scaRL3CPDcKrS/lI6PIgCYQiZ&#10;JbTONM6qAEQiZSGRK3jIpwEPwKZB7ihp7gQUD0CkKPcJAnrenz0E48P8JSFHxp6530FA9c8HUUhQ&#10;Rk7ieQTj1zwJD8caVzBYxpDJg40AfScjS4yJY0APDRL/AC0NHnIpgyaX1EFA9g7ieH4EzwfJa6iU&#10;CACXH/mJlL5+BPEJ3+4gB4ZMA/0lMQe4SAfvjRIdrgQBM+RK3yNBM/Ipg/3BoJxkg+Rj4NVMwJDt&#10;9xIeex+KgCYS5bB4yJ4fMx/ppm5/ET1vATJ+GgB6553lJDz3/wBUiZ1U8PPxoAXHwHzpXPgZ0vP/&#10;AId1IZMCAHrfcSHc0NdInv6ie/kGgB4dy3j8tLTgycxMjGNPfOgB63qfip4Y0zwJ4eT5CIAeg9xM&#10;8A8iXBkg6ieHbQBMJn+dPXMef+9UMfvqZqx8fUQBMGTBkT1zARDRuMBPxdRTODg0+n/7kAErmBLT&#10;4IOP4SZuD44OBPEJ/D6aAHhkxkyaieHagydxMj/U6Set4MkHAgB7UgGeOwlwcGpbupkZMfAnhk5H&#10;4qAFcx8H4iexpm5g40h3Lfvj/fQBM048/wAVPcf4ih9PB309cx3447WBAEy4ODytPppDtwDx3/xE&#10;zcx9fOnvk1P991ABIY8fB+GlcFH8n7ih6cBPfSJ7lpACJd7/AE+WlbJHk5caRPHy/qpnqHg5dwqA&#10;HrmPP5iZI4SJ4OWlc1MGqgBcCXB+GmeDIlb/ALrykAK5gz/qJDGUJMnH5iVzwJm4OOx8QumgBW8H&#10;Q5aRB9xM8Hzp709dTgMkJqHUMg+5+oniW/2LShkcY7EffQAifqKGTmJ65gyeWofB0FQA9bHGPJ1E&#10;zc8AEh/7ImR5PiRjU5QPceRL/qpDyFwJnT4//egBXO/AmR+55qX8NM3BR59JUE4iE8fUS4+PjSJ9&#10;fIl0v7xTlAtSNInuadxLT1+ombg+4gBcF/Alc7+qkTP8RM3O/wBy6gB73EyTx2M6VzuJDJ4/+xAC&#10;Jk+RMkIPvpcHw/iJXCW/LQAy4ycCXkYF9KCRAD38iXH8NM/w0v4iAHh5P71Lp5EyQY4ODU+IJIlv&#10;Xj/UQAtP9sYky4yX4INTSSIPuX86VvGQ/wCkgBkn6kaZ4/k8xIn92l58EaCc/Cf5S/f9/sJn50uk&#10;qCge6eDuJkfjjS4PkSGRTgIef8RL30rnPgj6iVzBkgQB+6dxfje1b59xfS+RoAeGPUzpXNPAmbep&#10;g8tInL/CQA91cCZI3JALIBK4mSDGgBE68abTmBMj/c1UAK5jyKH7/wAJPcCZJ4O+gBDyJng+f4aR&#10;Cd9LqnwKgnFb08mn5aRB40z7kHH9LgSJbgQA9c08CeJzMnT00yQmBIhP4aAGbhf2Ezb/AA09bHwR&#10;plx4I7Q0AIfj5aZ1LfvpD8CQ0AK4OPoL6Tgxl18CZ/S1OYgB4nuf+xQyD08fcu2k8QaRM/zoAG+/&#10;8JIg++lx5EuDjQUCuYM6ROb/AHiXBfj7ieHnQBDud9K5gyJ4mdQxkwIAmE/vEzc1EvcgSITApwFc&#10;8aRPAkQeBMjuQcCAES4mSDGniE56RM+TuKgCHwJdNPWyR8aX8iAEPIlc/wDg0yP+7T1wkZP8xBOK&#10;4PuJfOdImfOmRkwIAe99PQJknjS/+EQA8kQZLh8HGkQnj6ietkj/AL1AEP8AkRIZP/g1D4E8PPwI&#10;AmXNTGkTJwHUMZNRK5yOopyge4PkSgTIyJkZP9iQMDA7cHQ/EUwfMwfqIPc7/wAJPXNPPawJZQPE&#10;JjGmbngSITBxqGQnc8tAEwZB6HT1Ut4/IhtwcCQyIpC4eJb+FgUMhPGlc78aZ4OBAXDNzHkQ1PET&#10;PTQTjPAlwZ09b/iJfOgBkaXvxp7V+okgCGMeBK3gUxJMAZt+NM28amQJW8aWBDwJQKYQaRMiAIZB&#10;pW/ApnGmbf4aYBDuY09bxkTxOYl8n6aBYzqW8djIlgT3yJ5AwbUEf6aJJkYy9/poFg3AmekjDjx/&#10;CUMg1QBDtpnpqZAlgQA2oJPfUy3jT2BAA0hEzjUwg8CGjQArieGQkBEzbSt/iIAmDJ408Mg++ocC&#10;WNABi3j4EmeTrqG3Ipg/c6anGFwbjx5IENeN/AjEr5ePy0zMBjgyWFm+aanklPcDwKHAjzhByZCK&#10;4jGcCTcmpjSJnGg7ghLaANCJnHn+kqq4Hqe+hrecEg408R4oaCy4Z3jAmSE7kCUaZGv0LA5BkUNw&#10;PArIRB3GdMJqQDGlgRIjdM28CoEA0g0NjRIih20AM41DRK2mcCABttQ7aMETJBoADkGmSDRLAmSD&#10;X3TiAhjSuJ4g02mAJJR1MHnRroA2mI4FLTJEaARI1+pJJ5GJJJJBQJJJJBOJJJJACSSSQB+wEwR4&#10;oUcG4G54+NAkkAFrmDgTzd4NAsa/UmkfeWJmTGRHp4MmhGqlLPRr+iFW15vO7WY+BRO7pYkHNx4x&#10;++md3JcTsvyI+JhjzqRrtF66gTGjTCPH3Ed3MZuBQ5eMkGRGBtyB+dZWuu8PQZXP5GRtnVhoN+SI&#10;0Qb3TVhqxxvLbkLIZY9I0cY4F0Om6kQ7acaNMB+0++poLhhrWXEiZTWSgmTbUj6qDy+RjjbHjg4x&#10;9Ncy95SU+YEIbJYQdxkzq7TAY4BgxqhzRwmQ9wsDDMl4fvo+cZCs8EYM6oUvcXlpEneDtHDHxqSY&#10;qr2gZk3ZE3jAjo2eAfvr9caLjH5aDEnBLmNW62t8AJ0fMxwIuNtjvKtCejLkVslD/BlUsvRnBw/d&#10;7dD4C3A9NQyDxjOif3kmDvqE8cEgHjTE+PsEAFu3xkT5244Bnx8a/BkHHnjUU4CGcYFocPt1+/wA&#10;jkG2NwI/K7ncOqe4lRYCYFb5PJ3NvHAv3Mr0V3wS4MPGd7Oq4QBGxMCMN5gSMmCNGDytuYeNZmjt&#10;VexhQUkceMmBGBkxjAmnEs3bPAo8Gcao4vBnh4EwTLnGoTgZDDT7O5B8ifHHgvJPwagUiNkSBTAD&#10;JxqYSZkg/EToyXlp6tb4aew/AHcEScExjUx4MceRAiwWsicnw18Bg8O3GpbfmYEBJkTXpPjVdIm8&#10;0Ejf8RCCDJAhnaBIBhTx5pdHgjUeiG6ajrhkZNRSFBb8xEiZE1wse3ccY0/BBgUJvk+RE4Halb4j&#10;Aa4cEue4mN3X1g1MCLxy8kA8cCbbX4CwPAFLhyoiTl++hXEvugH2QaZwKYNxgElzk0CHqRpkduNT&#10;fQPwoi4Gy3YEcHO6iLQA4xjTNvARPE5eRNr74gW+XObw8CGziX3YMaGDcECTIokc7LCp0w22emsZ&#10;crzCuEgwpJ1wXGTEmlvnPsPr+lS23pUL0p4MWFJ4tPYWRNa2kwjeD0If6PT/AEelPRuPT6Uz/wDR&#10;Rw6a/wAT7LarXXbJIyQImzawGQP0+j+hWeTjSpfitf3jobbPvCPZo0DO3JArc4ZoQQZBEzrMQ/xN&#10;ugrtuNfYHBBf+CuUsEO2bxp0kjH3Ap2uQX4+HGT0alVgf4+iobwGpnVqeScjYeOBUhxHH6Y//jTo&#10;muje2JmbatLCSMgPQiuNVn/w9KOMo8UHpxJz0iITrB0ltNRh/oUyD0Ysqlx+gcI1Jq3wOhoABB4F&#10;G3v0+hFvTGOJCDA/+PKrEmLMtX2yHHHiSX5gX6qznxJL84l+oA/f6Uv6VP3PGmIm/wDQl6O/zLdY&#10;jtCMvv0L4UgPoxZV+9SdJ+DBHEm//D0omPIvl+39EPpxQpWjfHUudC8FA3/6KUcGH0pwCf8AQ1Ia&#10;PJ6F+tWEdW14kREJbD/SVfpZSeDi9CclkGEi+ObtajkJbboHplJMQ8cCqNiPHgWojJpqtzCX4CY1&#10;Eh5a6FYNsJhu+WJWkU1bG40Gby8Zh++ohJIXuKNqlM1+/wADZTNqP19LRxkxh4EyOU4s0XpUOO5B&#10;kTV+NP3fDuhskF0D/wCPKonpg9MKPQN8I7sSEOyXSK1LDAmKV3CEjMpDBH6f/jQYkGFHJOmTNfBQ&#10;iF3j4mDS0TIg6tD86qxP/FLicWuumniNmoqEkkkqjNEklAPElGPCgKxJJJIASSSSAEkkvyBAEseR&#10;TCExqKvkaQWH7qRkVjZs8C/WDO8iLhvZJgUvE309fAA/I5YOPjRicShuzbY7CdkbwYW2OMCD1XUY&#10;3ViCNZSVasb95qI7RSnBCGyQIGU5Bf0wq9NPRL4rOEyqs4b4HJ/AtRDvLPkjtEULuMXp/wDjRcVR&#10;OhdZAG7QhkZFTLmNfX6J+fXQRpk9VH44qQkaZbicvFqtIbH5lMi6Ibi6apfZBLpVYjeWsflrn5vM&#10;ERWtaNLOMkdk5bTmSj9nbl+5wWLfxF0VIJA3kjcGC1e5dvxq3vBsgjyacY/h4MiRJwOBtgjAIn/m&#10;RKfWJLm++/8A4giF5jCGR45tn9hE3CQVrSVkoum3LxscN/mcy4pkjl5HjI7nmQXdQYlsFN0m2M5A&#10;aC63g+KrHOrVWsePSdmKTsrxrpAj0/k/aWhU3K3s+csZrAcVhvdETV40BqR5LoGT5m54yagx+PAu&#10;b5ftgm1Nk/qo4hwXeXa/1JycZamwspO2HkjcuWR4wvijCMRS3F5j1ZPJ1LZ0cJnxRmu8xaFVG0Cb&#10;P3p5qG6OMmr/ALhWbziYfad7ecn9q6nvq3ZhKH/6Zns4mDl+S8bUjUyn2b23jg4FapxTZAtgRh1I&#10;FdpGRtLWQI+YuSdmrQSkqsvG5Dnj1AkLqe4npoSXBcg3M5faOYjzx4PX3bTgIqq33Iz0GAFtWudt&#10;H0Ms5E5DMQM12BT+yt7J77md2nDW1p21zS7kBInOR9y9RXun9ok6gIALw+8QWrS80kOZNZw3yNv+&#10;J8p3gdtAphl2jeCxtwEFdGRYO8Z7sQ/UgIt3mE8x3wm4B8u0qXMKfJbBGHXgOnypio7q1/AD0mMi&#10;YEuY4EYmbfeWe8/qJ56IjZwaCPjGmBEJAPHBwLQu149eHjIyh3LPHwKWR4O3kVleSduUZ44FVYJf&#10;3O+tZTlNEH7iQ2/gJnReMZIx4EO3CAw09HgUB3p40HgHgX7LH9rRKplvH0UrXh1VrroB0rsJmIzv&#10;t2j/ALQJbvMHBG2jH5umuFabnDmTvQOQ9NdgOHDarWQH8F0caz4kNXBL8dfh4z8uL5Lx3m2j+IkR&#10;wPjv5xqtyd45bEwR6ih1ZUjLeQQBOJuYZbS30ptcISTK4p9s8kpzQcfNuLhtw4FG999dXVhWA20h&#10;Pg4yaX+pcZvLe+44FtU/ZC0vjwgo23IVWOzwWI+55aPyyMjsdmP8RQXGQmNcOluvDrWB6BTjbJJZ&#10;3YC/Yib3C3XJBCx48C6c2d7fKYqFsds2Y2wsxXSDc5I14ws545MT31apfMCGcggD+mPvruPU0Sqs&#10;elyu2e3lNjl1YMtGVbvLycsZeN1H/oWA7aCNtntHzWTsAXI3hbRLXvrN9ke2h7GRjLZq+E3ZM2mm&#10;TwK4Vpt0ph4I8ccqauIBl0xl/nXPOxjY0vb97hB0LzFg3ZftYl1PUeBzOAOiXClt2xeDhVJ2Z7SN&#10;8rg8+nYNzajEUo95EqrtE2qTGrRyqM26t2TMtoe7CWV1BNGzwmC/vFvmXF0CYVnUMZH9/iE+bYLb&#10;hVjKqqwfPGb65AQtq4T/AAe4slnA9zZYDebqXV0Vsro+lH86Aadvrbby+/H7qp/rATCQzibHDIQW&#10;wj8oXgX1Lum6eP8AKQ01HMdwTkl434aTNxqY7H00Yl9NvY+h9NbB9g2wWUqCz9ombgvLW1dUUmbz&#10;DfX5bzzTgGnm9JuTNt8MC2G7zEYeMySpzgeAuGGXllTLyePXmjHwDXwCZMCaYIwgKMPKQ3fCGvxx&#10;9RPEcEMIEcenbQcbckBcfloAJS+5GI8cH8JWqj3g4HuOM/xNVBxzBz2SdtBphu9LxoCMe7DvG0/h&#10;+NUJGpdUek1H7RGTllg63xFfBzQkeQILa8x5fWhILEEGnAPqLq6k9sA2cuwPD3IOn41lTcZ5izfS&#10;+03ghG0GjHziLYJo83NsBm2Bbg6hONcc0XtQE5qcEcDEQ2Qy6hCcf1F2lUFNuXl/Afd4PMH31mOQ&#10;2N3AMNqwg92wQahuaqG3ZjjsBMe5APVJ7ivleDJLSYDagRitftqks3GAh8fHpctCeyRjLirBwZws&#10;Rbq35aAuKsmL9zu1/wCojE41nIGbbTA3F0vGmZfI9zGeBzqQczS78adtE5mO0BuQLY8e/XAt9O2u&#10;dZpOCObFngH1FsG0x4Ts7HpD+GNYaNwMLYAY9O2W6qMX3STuuO8NicjG/kB20yBkmHm+BZvUEjlN&#10;DTbG2OV4cl2386A7Gx1G8mII4AFs2tO7wQIPXhN5rCzfKSBnzCCWm5H2rb+YS/umnUnUE2C9vTVi&#10;LUa6YxI9/wAFxv3O/wB8TdraukH76zecbWG27AbQMRDP5nfggT1SbSJiGQgDv2dxd0/cRT5h8eHp&#10;5tYnTCbAYMziwcoY/wDUsN24Vp2xMc4M49K541m84qAhnOOA+t5l1Ul5NHLkgDGPcj+IkTd0EGnU&#10;XSb2a38HlaiZJL7xAQBBy09T80JA2OG/bgIrVK3A3JAQcvq3FElLllxdpfKxzixBMn1s2kMnfXVA&#10;9qkup6Q2ZPqGHpj99c3jbymNljg1OklPJo2gbACzBnH+wrfKrJx6qG72ZOd/fvt4MTljVbJcbExv&#10;D5B+X40ySVuWDbeX57cZOoqTVFYXmwGDMGS7zO+k0hcVuaTBzNXpzGPbg/wIxS9HuZkQ+5g/EV8p&#10;PYvNpqRjG5tDak1SE9xdRDk4mzncGABDDa1CfInaO+mRveZjReycbaUn3kArzjU5SDzyh5dTZAdm&#10;gK4dE6ngXSBGY485j24PLRhnK5dGTG2OLH5ffUdDbbCK9xnrejxuacPG8++kEsBqTY+NhKd8gPrd&#10;NdmTSVvY7GAAsHmdxc97RHA2bkEcyPcgu+zD8eP3FDQ23bC8wHZfT5IHoHkZ+ry7S7MeVIKBsCWw&#10;Mc5BahPAgJGY92+45x+X3FSageEbDBHAe3GTTItpyVSdtg67eLU42V05G2vM2Jbw9S53FgM4I9pW&#10;bHjeXfaOp7i6EpucOXLkEDO7gtahEppT8ujvhMx3h6480qxXdVG7fvFvW19s5LHtEmLwnPyE5Y1f&#10;JXMHMDkG+alwWmPg/Mt4pvY2MPt79iLG35ba0sB2qUvOjOTv22mG1d0lqQsn9QtRzBu7h2NQ8wZT&#10;KXMQxzXl9NWRvLxuSHNy2o/3415y03tIchsQRnt29W4Veh1B1J9oW28xg3eO0LTSMnCr3DoUbu4s&#10;A15NHLZkc1jPa0x/yrz9b0WN+M8BtQxC3F2ZXFWSV+2msAT3DN+YuS5fPBwOcAV5xmurX2zp8NCU&#10;3uHLtSUe9bTE8djIMqsjfcnkp1uMi6cqQbZ/Ls/AuRSTBlLXp442NyAnL9xbXL+TbklVs+LhEZPG&#10;KjNr+XiM4qSlCwEx2VRhPHDEmXJ6V0wScMn/AAcZFW5xs/Ga+bueYuuQ5q9tpyL0NjN2wdREzqOa&#10;FDGE5SQN16P0ntYHBYgjmonD0lpsMfcXDeysreVs5reB5YxrZtj8v3ytGOAHL1FzvM0JUlL7Ee6o&#10;7vljMt+zr+qd+Vg33YYPGsIqBmNyLBBprcq7+7njgBcgHy1zHVM97NZHNfzk8tfypAxjeu14F/F6&#10;Z6bNcpStz4TBq0yOd2g1I+oiQ5g2k8pwB55OoiUjpt68I+fmPnHy1ks0mBHk6yakA+Wv6swqa1Vs&#10;P54yb7WvYsmTy45J0h6S6upd42lUgAYx9FuLl+/GuY54QUZPLgGK1peNPN3DmNtgcnLg6a6dFTEm&#10;YXDUbS69B1CqnkyE8xGHg8DbzLaDjZkjcgjsW4OndU4Fwl8nevCHZsAbwa10vAts2Z7D50F6Az84&#10;m/SGPv441oXq1klLBs+cubWNwXdh/J3sKuFYVg2YbQZUFt7RA3Fdt9zPwrMdbbWs+Ott/SdIUX6q&#10;bKByeA08dcrUJdVkl+w+j5xLn0GqNkzu3CXeNYnOPWUZU82YyRzvW+uC3XpGxYOBbxOK8ks12YzW&#10;Ngfdw2tPecnz4lHMxktarOoEuS2o8u6sl43M2fBYckZdNDZfL9wcsb3U0rip88nhQkPux8n76rZK&#10;gmJiA8A11qU7IhBtg6TZTiogOZk+K3l4+YQvfwKnuKkbQPX25gLut3T+RB+2CGcgCaa6JOZ486sm&#10;1T7ONiMYJbpwEFatpNNQ+4A74Ry9BHBpwD5hFpxCMg+0x8HTGqSNx2bLgGj1LfT76D/aAkyzudO4&#10;im0eapIxsoBnM8PcN0xqquKXbPHL5zBabwNxcxM7uJnMQRh4Bi1PcT1ebQKcglp4AnyWrYx+ekdF&#10;5iwMxmDyUsxnjj04P79YDUFaXhngg/U76G1JUA3LnJwDVDtkeEVqdohc4Q25HnBqKY8pskHQWtSt&#10;u2lrIEHfIiUvcNo22CMCTvH6MTZyskejApnZZAkWwTBmNtnCqe41snLgTrycrbNwTvok3IODPGmd&#10;zHBn5iXHnSXOSCToTZXVD1m5AEJ7dwSu1STwmgG/c1eYXvrMdmbPAQ7mPgGK2j00I5cuQQMwCJGP&#10;VRNdWWB5vUg5aQ7aPUj+Et4p9xvLYEHf6i4JmBHoXp4zc5dObI6swNrMf6nfxpHdVYaid06opuR3&#10;nOe1ZVJ2ibNx1POsbYGQbW69Ril6g7YbHgbHtwDLu1xbxS7MYR2W33q17SuYyeM6nt/GPcm1R5yj&#10;oskqmQDGAUcHNtrDto9LuTX3li3AvXnaBS7acMjv4wCGYYv3FxPXYBzJkdtYt2xLM4eqVroz8pC9&#10;O0eajCVkcvbPxV05OKQZyeXAwBz8r9tZJbbMJ17gyroSoHMqmshYxhPcPd1BrczPE1io7Pu4AhJt&#10;UYpcJAM8EfUTxHg29hWT004SAd6NBiS8dzBGsZT1MHUhPfCPxggMfqr0l9X+j5TMmXs1olsVr38c&#10;a8wZe4JvODy16cer+8ZSGU7mY4mbpwK7cJ44+Fb0PGqqHwjqKh9nbKSD9mu2R/efjx+FYP6zk0bU&#10;x9nGHMM4db859yCDprsCh7cqlJ/68FMDXdQncBjXk76zD96baDPIIz7xGPSuKHJwlWx7D9BKl3kh&#10;NvzlyApHrgtwY/5V1Rsv2fuWznf34N3uctcf7E5GSOYsTRg3g13TXfm8PY2R3LwBbLfSt+NXFhg+&#10;2CeOY3u5m4B8wYu+slb0ngbHePz7v/yzZTNpFeNjPTxhBcj6Y/B8yzFxVkxeC9sPy1spRsmW51ps&#10;0wcS6WykBowW4+na76mTzaIQ0pAzc6ZyfyLJWc0G5sQRnKS3+RJx7Y5PHADP1LvAn0ibytzQYoyA&#10;jCC4EZVW3kwexvbIQZ+X+wtaZ7y2HufLuao1W3DPc9aAFyPqEQJKq8ZkbDwRvrcaDyuXkcvQBg6h&#10;bS0Kn5O9mRcjEriMmmP3FoRKTc0fLgGfgLvTjlouAZmhCU25YvGD4pLf+4sXuq+VKzc15LrP3PlO&#10;SEWGuHjmNsC9xuNO2NbNQ+1TsRtNWDxiJxG4+7fOkTU2K2/iLEbu2YOz2bjck3YPtFspBKiVxS5W&#10;BcEYLdzV+Rdc7M6XHPnM1DAcTe2Lebnjj8tVv1gN29hZhY24xiuE9xcxMhNY0TQcx0nsrm0ycsd2&#10;BcjIK58i782iTNyFlRzZzdeRj3YZB/IhtDzyi6VlIGd+2YgtRzdgjzq7M5hLpwymrwOpAPlk8Cxe&#10;Z4bYykWHoHLKWqU9ZwH6zlSEjcnxn+8fyQLjNm8IbRgXV21Cm3E+nUqbQf2gSuOzjZpTFLVPempx&#10;WW7QhPnMtvDTFQon6jn8nDbNlnOmzOi5jUM6BLW3OJ/gW5Sun5i/bHC5OXGz0xp7ZfK5j9q304bA&#10;twDuk/Xyrsam6DbSqU745tKfP8zNjdPWbXL+FtScBkoebTibYIzlJGgNQUXMd53ZtdJb5i9INndD&#10;jj36ZRgyE1VoVD0nKWcu5FwzjV5Sj/fnIKNT92LTz92X7D51MiAjMfd4Pica6KHJyUS9YhjPcjcc&#10;savm2TapJaDZWQ6kz6Y/AuS6b2+DmUxAaasd4Nyx+5AtPCuys37QztBk4USEqvqN0VUTAYZ9ucB9&#10;ZwLU9xa1T7iUmktl4AQ4GfMWbzSm95mz6ZR6eqUg1ntQTR7BKX0EAPvHlqLJ4bqTLxmaVG7h1dSe&#10;0DZjJxnNA+EQxC2hktZ4FnpKLnW1SpzvAgKOUjLbGTxrkWi6Dm0b0EZgfTur1oo+uCsxsWEbETeM&#10;mmO1+8o5uA6H8J7/AB/mNROaiTu5tcPCUOaUu5Zj+z0hBu8Yxe0ufcQGR7B5cEf9ZTUpICeUulmc&#10;nG2cnNAxEMJOmRHtmez8lbb9vj621b8u0XvrTxmGrV/9Ecjmcn1Lf0nPcj2V0fHMdzZyopIBi1Cc&#10;a1qcbO5TBKTwNpU1sj+EsHmG0SbU3OjyFm+3fV5njz8UUS72nEr7Npg81cvrbVw1FbH7/exLZdy+&#10;qqw5ihXcOA3FPylyP2liJVWoPVzpR+yvBAUZiCuLVCVQOdkBubHeGt3dh/Ot+b0f2a2BA/BnIo3Y&#10;avt+7xA5KmnjbUGyOYyR6BtYyE5atTOjxtmx44z8sXL99eilWUGyn2/M4wW4P+Z8C4D2sN5jSr04&#10;XIOXyyeNCHW7bPiNOFNrVWwxmRkZS0Z3MYLkapUwr9zNSAY3tC7ctqE33lzfDAdH6Q2fkuAMYHML&#10;bGrpjoi+58Rp4xDWNj1my0XvLNte1Vv1J7WMcumsBtOO0s9mjdywbbnYKzB1CLmmoK4bBc2W3H5i&#10;51EJWSPY/wB4Oh/sOtNj9WOZlWE8eQakdq2O4u2JhRb2ajlRoz27ZbpLX8i8kaDrDsGY7/qrqKn/&#10;AFjJsGXbzBdcOumPo/MuhyeF+mcUmYqTuMkHbE8GylQ7zy0OD4qp7MkpeX3MZ7Yfi5F511RXFcVD&#10;Md8cnKT4fcTw5fU87HjeTUuDqDWX6lUvuPEuyajtKYbQKYg9mYanmE4IFT3FUSU2QL7eDLgmsCEZ&#10;vdzYHLp8xdFerfSZJlUYG0YCkMRqUvyK12MUpVizM9ZqZtlknk0lLMmtqW/hJStvJZkS9pDgtJba&#10;PVvrRs9OZt7YAmqO2sBcUHWEDbAYDoYW6SjpGp/EGKjMqtrOnNg9WMpFU88mUB8n3Ya2aqNsjap5&#10;0BhGcQw3dP31zHR8nZRync5bqOuaQf8AmRLN9oDgdKvWOvrE1SW1iOxipsqv5juoWTriR1/Kexkr&#10;p/cG2OBjrLMW9aVW8enYGYiwXemqrsf9ZSSzuSsQv31sw+YRdNM3tKuR752o15XNGsZCG42X9ojn&#10;QTVNYnYM/ldPuY3N6O7jureHA8diAILcAxWlzHI9rn2k2gsZPKrXZje7cc+PAt4eTjT9y7bGunm7&#10;pySUVAEjcbZ6CAOpcFbRIg2wSa2nbQeaWgjA58sttM7wRy21gcwqjH0hInjjAuaaocNm0+fRx6fs&#10;q6QmA3MFiCDUj6a5vrRmWOfHC5u6ghfkU7gOXZPQ5WG0FjOHnA4L7Mu76McPXlVgNvGi3Fbt+NcI&#10;eshWD2VTGlTQHthb9Ma1TYx6wchjmIIHL4Q9401zGfxkuSqPIX7x0HLNX2iOQvWA9aKeyGrJ4xaa&#10;YRtd2t/5i87pbJJjUr0xuZGQtxemPrKerQ5qqe9sMDC9oEO4oVN7G5dQcuA5N7Q6H5XjWlyxJVxw&#10;0cakei/XTSw53MNlMbWztK+E5FcbJ502GCNzziC0x99VupKLJLXJ20Z84xCKT9tek1N0u5jcnmUy&#10;+8k5fyLzl2gTztKsJqaDk3f5F0SbraxUJKrTvzYXsf7HkoI4Aazj7yT3PLWV+uhb3alWbbjJdKtm&#10;pvbY2ZyUEd/paY1w36xlaOZxPmLmDgGLT/xKLGIazIR7DT5mSqNFrOtNmdJvWcuBAbgtai7SoeoC&#10;PGx2Zuc3Fp/IuD/Vz2mSmOUgDMn3tV22O6ulqwryXU223+A9uNvy10OTS26thEj/ANJxP6zjdzJ6&#10;n0f7Q1UwdPuZJKacgeacBGhS/PfXSBNn7Lai5pyZQakH3lz7nw0vWYpeYhkoJxADRZltWx/8suRR&#10;k1RpUdbCOZCbVIZ8p5v1IzF2jjDyVvFN9rTUbFtfKOXjtC0/AsHHVEpuHx6dwquDjaZLox2b5cHl&#10;r07orThEm5bZJG5fzqVU9KgCcG3UXKWtE9V9tIaHPG5BcnRBXdJYns3rgjNyd+wAK84EJtcLnwLr&#10;TaJt8kshGxvHKR6Rr0sGD/tWNN5Zc1QlybTlHYPS7ZhOp45cn/8AkeK3c99Y/tImjmaz6azUPA4L&#10;uw1fHm1QbAZ2zNjozB0Vy5IXvoDL5gyj3GavACsjLptlYnGdMHlVmJ1DQ8xYMrzz2cPMH76p9SEZ&#10;RjA2ZnuXOYtO2ybVPtI2wQAtwD5Y1zrvnfVqLW9whAM0HZIq2S5cR4jgaGkIrxZMb3AjUMhO/Gpj&#10;jPkQcg9NABJmTGQEC1Snngwk/FVboOmyTJyAMGpG4LbVwqSnhyqYvoO43LbWHMmKtrAuzeoGUbKe&#10;bz+H86x8e8tiKI8nBY8kGnApY5gR5YgsZB6atu2rD83hgjwpiYI0ek8vHGTBHwLTqD2Jz6oR3gyo&#10;tlapUGw+YydtnYlHH5a5J2ZVbWWpecizgepZgSZs8eSNWqpKfskPjP8AUQdvK9O9GdabnbI0JN7l&#10;xjB3Lq9pKTqBszpSRhMf+yiLbXjbT8ncvGx3kHANdFTjbBNpw2Yhv7mHlDW3hkq6U/W0bx6ym0hl&#10;BJbMtPcM45n0fLXmDUntI7y1TaRUF5sCCDg5WqsNcPLyh7jbAeQyN+RGk8ZiDY8ZEeI3x8HAgLNv&#10;vLnArbiEPU/Lx9bgVkbt9QEEAFDl8vwcC37Z/SdkZ6hMDeGTN0L9uNZjnF3aM92oUm9p4bHeQW4y&#10;NBafgWPt6kJwLfvWA2gEqeYnNHxk/kXMY2+MithbStwhL524UxMAepzENcczHGrJK5WNnYMj0vZj&#10;cvQBsXLhVE6bulB1d6o+zts/m3b0105ezFdIQi6irD1uJLGQ7Nsx0Rl5hcePIsHHL5LKqYfNmc83&#10;yC0W4MZVwHOJ4S4eOBW4xKlbjPiLLqi+bVNpDl/Op5G2fFsuHRS3Fzq/eEjzqZMHg41VZg801p3W&#10;mY51oHI4xqYzGgI85EeGPAPHGnuFDM0eY8iG28CJN25IyY09uaLgBu7rSKPZ4PnVPG37i2bZvT5J&#10;rOmLODqKJ7z80FV2iSNyw3ExgW4HArg1W5XPBwEBj4F0V61DgQSU4wg09za2lx+4+85FdCdancE9&#10;o06qGYwjBHB1Fnx3+Dg01aW4yP2301EmlNlCPHGBGm0BSBkxlzq7DeDbNwRh041XBtB9/pp6NuQ3&#10;Ah3g0+JIk6igKXH6EBRZ43wEQiNWpI3n6kklBBiTRAkkkkAJJJJACSSSQB+Rr9SSQAlKG3TIxqZg&#10;QAlMbt0m7dHm40APN26MN26TdujzdugB5u3RgbdJu3Ri3+GgAbu/jUwY8CmW09gQAyMfjSIPv9xP&#10;DHjUhBQQ04MffSj99TG/94gAkNvp/U6ahuG+BGG5PyJ5wPHx2kAUNwocaJPMiG6ioJxtfP8AOniZ&#10;0zbQB9KPbwZE9bTKAElGklxoAZINB3A8ZEYIodvGgAORvjSG30kYtpW++pycDjbpbmjFtPbvjVAA&#10;EbNPbmjBBp5u3HxqcopA42aeG3R4jdIbfGgdQAbeBQ1ZHDdDSMyIEkO331MGlbSGPwKgAklgS4E8&#10;NADLhv30BcM1av4ahkGgChvGaAkZrQnDfGhpGanJzN3DNByDV8cM0HcM1OUAFuNWqVjQ0bfAjEvH&#10;gVAGnU2PGRbxIxjgGsTpu2tylZMCtQJeWoluD5Ezx8GpAoZHiQyE44wK8hKrUg7Iz9NcxzR5jIuh&#10;K8eWR4IFzS4zkUDy5Ay3VqlyAt26uDNulDi1S7oI9b/9NQ5W3R4Y9NBOQyDwf9RQ40Stpm2SBTlA&#10;Nt4PnS0lMIPnpnAgBkg09/lp62mcCAFAnrf4i+k5gQUCxpknj8xPW/xE2gnHNXuJ654FD9yP9RPY&#10;+4gCY3IkP9RMjJqJ7UjJ9NAEhODJjGmeD8NIiAJlzHfTw8/AoepGnv8AdsSAJg/3Eh27edMj9/jS&#10;ud+DTQASB0E9/vSTJOZgTwyY+BAC09fwKYMfcj/UQ3Tg+Gpg7nBYQASxqZwdC4oY8+fzOn8ie+fq&#10;IAeJzD/DTI/3E9AmbaAHtSP4ikKP5/UT3yaiAF1PxeYkPwRpDyWIEh+/wIAe6h8f8VIfM9//AARp&#10;kfgjT1zAgBDJ4Dp4eQeD4vLUVSm5MH4aAJhLlzPx/wAiXv8A/vSb5Mml9NJuTkf5qAF1McemnsaX&#10;U/u/Gk3uRoAmD5eDvpXMY8momRk08d/Il/0riAJlznwdzy09pfsETPHYTw8mTv3UAPEz8fGpgyYy&#10;c9Q+PJ+onhk1Mf6aACQ7vc+kO0lcx34/9wJf0/HSuc/wXUATB5CHg8vlpcHAmcCeJkzoAe/kSGTT&#10;yaiZt4Ph9NPEHpoAROZj5ieuYB+ZGodxPDJjHkQBM4MljqpWyQD9/lJkvXx6aQ/3+n8iAJlzU6pP&#10;LT1zBf0OWho7kd/BqaQkS6mTqIAmfJ+GkS5B86hjIO3gvp7T/YQAideDy0iEwfhpnS7iWBAC04P8&#10;tK534+DmpDJ+GoeNAEz3I0yP9PV00icxM6X7CAFcH3/0095+M6ZGT8iZJk/ukAPaWvgSITvx8aZ4&#10;Eicz6f5EAMk9zjTJLcZOQkP9TzF9IAgkz+Vj6iZGT+Jy0icv6aZcePmQc1AH0vm53P7tMkHqe+kO&#10;3Bn7nNQA8Qg4/wARK5+H9NM3Cdw/+tK7qe+pygZJ0EuMaZ6eCBPXOfHB+GgnGSE76VzAP3LS/fku&#10;pi4L/fgQA8mSE78GoniD08Chkz38CCgeJzD9TVuJXMfXzpEH+S6mbmOwgB63jyQJm4T9NLTuHg+K&#10;lc+B0rXuIAZJy8iX9HwEiE/iJfpE8tADPGmS9dPEJj41Dt/HtoAeufHTJMnGl0saXyfw0APDTPzp&#10;7/q3FDuf+ogB7B+f99InMz/+9M8CVvUwWEAM3B/p6aZIPAniD7iZIgBaffupXO/Gl/R8BL3EALgT&#10;Fv6S+tL9tME5eRAD31krmpj8zppXMHAlcwIAQ8g8/wBVPdTGmR5Ml9PDJjQAiZPkS6mRL/MSJcuY&#10;P71ACudzudRM3NPH/vGlxjz/AEriRCfAzoAZ04OBK4L9hIhMfyES6h+bjQAzpwfDTJP3E8TImSfQ&#10;QTjJPcupkmQaeGRQx8v+7VAEwn94menggSIQdwHgS4x50AIedL/MSt/S81IZPAgBE9zgTLjJkj/T&#10;TxCKJ8lpAH5bxp4mTg40yQY++lbxoAQx6iXvwcHUSJk83AlcQA8POofkQfiJW/GnrngQANIQaXyJ&#10;65j4EygoGbY09bJweWJJLqIAXvpm3yIIEuBIg9RTgM/Of/vSuY0urgSHcjQAkhj/ADpQJm5g41QA&#10;9qJkg8CeIPvpklv+EgBakeeNIlu4mdPjT1z86AGdNK5jJ9TmJEIkTwIJxXO5fSSwJXPw0AIZFIUf&#10;5E8MngQUD3H8SBM3EiJ4nM9xACce4mepjSJkz2BY0iIAe6iXn4Ez7kaVxAD3uQJkhCftp6NMkyfh&#10;oAeuYEhuPpKHGnvcU4weTJOZkTxCIaQmDj00AK5yE9vHjUMmS+l76AHhk8CTjl4Ez8iWPuIAQx6m&#10;PlpnpJ65341DxjQAuBPDuW8HxUyl7nlpYDxCDTPyJRpcCAEQiVzHwJm4mbmmmATP5E8NM41ISwHE&#10;2nOBJAENKNPW8fHdS4/nQAyPx2FMGNL+dNoAct89M21MGMffX0gCCQffTOBTCZ+PjTNsiABpB40k&#10;8QeD5EriYAymffS9zvpm540APfOlbSIRMoAZ9zy1DINEo1DJ+mqBYzbT27jSt40saAGbf4aRBp6B&#10;PEHgU4DLdTOmodvBwKZb/OgYGJXMMBMEaJEJjVPJk4EeZuNPAo3ILkuERuobhmpnB8iet4x50H6K&#10;3u+DIobgatRG/gupkkvRcfmgz0jdIdxWpxL8HQQ0g0XCQCQmDjTwyJEGlgQA9cUO2NPJ7gQUA3Ah&#10;rhGCe4hsaCcG20zu6MDGmbeNUXCKQbgTJBokQaWBB8K2QabRBw3Q22gBkg1DINTEyRAEVQSKYRRV&#10;+uEBL5GvpJfoBxMkSuJnGvumgHx6V+JyNNp4sSSSSAEkkkgnEkkkgBJJJIASSSSAEkkkgD6ATBH6&#10;Ilfnji82BGs/WhUzL4348Ho4xqSZ93iWwvvBjLmK93LNiNBxy/A5wIwNmS5gWJI18TTSQxuBxuVd&#10;iDG5bZNONUR223Yq02TsxvG3+YonAAZ5KyBHjjWEzIGAq6OmEwIbRviJbEssncrEW/g41swnCXoP&#10;2ha6cyktnoE5g12hJ5XJWzJjNdJw1eadvwLzo5ZF0RQ9eFHKn0tj1IHHL9yOBKyeLVI8NRMN31Aj&#10;WhBQOT2eDVWYuGeNTJg8JcwRp4bclvOp6aiwDjbkCTIjw3BIEyNvqAT84Z4CY4Ep/t1KEjDhveJj&#10;QiYSQgc6uzQeNvjTBNbJ3EhD9dAM3IVEhzAkHAk8lZIPkUMjckC09phOE+0++jx3m8t/fVJGTHkR&#10;iC4EeBSOToAMHzMiPN2+MeODppkbPUxqaCMkeRDnCyW3l43OfvomyuNuFS5WPUTZSamCMNuNYzXW&#10;e54AC3jcfHAmpfq/9NTCtCR508zbjES8nW7WoA1wMjbPGoTjmY4OBWCZx4B4OZAg/p9A93xr9JZr&#10;rppr4fx8D9gZxc6XAobeaYEgPdRDHjfGTGtlStPu49D6THjkcaZG8Gg4yKYMeNVU1iyZMCY0NcJX&#10;e4oZCY05KScRB6ahjTykKjxJyPGv0ZMaL28Y0OI08CNHD3CCjDQmPjUJmzx50+MGAild4a+J9Jh4&#10;8GSBQ/6Co9u+NS3bPAPIodJGmn8AAXo8aPM7giZ+BDGZO5GrIJoOPJGdIfxfwKBmcN9PIque3xwL&#10;Rmcr3wlmDjVWnkgcsCYHILca+Rn+HuH5vK22H408Ug4CY4E6y5iecMxwK30t0/QTK8b2+QgDgY4+&#10;BMkcEgyJnGviU1gPEb6eNDiZE7cwJcarA/fSPG3VcjV0IMcA1UTwZ1RE4vHxJpwykvzAv1WGYJJP&#10;Qp6EP9KV4llJExL9/oU4jNRvQH0//LX3RopqGaDXo9H9PpVykfgVdADvKxS/Iop3tWacJNZoTdmO&#10;MaZcSvGprImPjREsA4+BcXcxbDpSiCl5WyMN3nj6aJkgUEjPBwKi/RnxiybA23nJ3FQ57ILOdacw&#10;yDAhs4GONfIc1qnf5DnQrUmBxQ/0J5ubCi8zZxwIDwrulNs0OLcnWM0Peh1/RAmSO/SVQwDu+nCp&#10;e6WkjXhXpr/maWk1zf7B6CBF2bNRGkY0X1IFE5pYTiU3vbfR41mph+mCP+iJaU0mJIM6o0zFHj9B&#10;PGv1jms8deDj1I8mjxVowFIg3zqB6U82PaJiWk3Tx8TGU4Kj0SIxueNCfTH6T+nKrfLPReHgj41l&#10;zG16eJ08J/lgJ3ICccKrpG8Yo1ozhw4ETH3EHPGA/F6MCXDmN9nj7RrsWlvbBum4Hi76Y9AMeWNP&#10;+lpBCPEhpi4OFVK1/IKcmruFpZyNnBnjOp0c+aN8owKpM3UJY/6Iy4PQjXoYAjLhi9ORSPT9bXXU&#10;cmqnaAcynxXKhS0movqZS2NtH6fCorDmLS0UrROvoHPOc27cNHG3JbUOYExjwKY3mGmhrzIRQJNY&#10;el6PdNB27gYeNEm5x99DwHo5W3MPOq6eQlDx8C0BnKyGz9z4Ssg5P3I+BY7cqtX8SxEJpgbu4UmG&#10;DgT0NPF9Gdb6ORMguORkQCsJONg5wQcCE5+3wWvQd6r+oY26Yen0L8aQWeNXy3e40y4p/HYjg6it&#10;0yXyMEOhFUKyu8CBu2sECvjhnu47QuNVc0icFJ/4KqHK0/N7CKakqn9CfAD0kUt5KSBReQQDwenG&#10;tFr9NFenwe0xkw9ba+MAjg9I/SmDq9uGY+NVF8OCFfhEy0sfCqSDUkklaYwkkkkAJJJSmYLxEATB&#10;jTIx6i/Tx4FLZqQsLVKx4B40iExkxqY3JjHgTLxvZUxQM9uFbDwdwipkxcRlL/8AGix86aAw1M6/&#10;SG6L0PjiE0af0jxo8zFjVllEmJGTBZyLfaE2aMnOdzph+IsHJ55KfvIk6tbtrMxpCi+0nIYINOMi&#10;6WYbLBypteN7R5ax54QknmONsfIMq6oHtQpw1KHCY/tX9m+dZTsfMkuT6fwa/KaicWU+X3Gdhy2Y&#10;24B8wY0NqScSrQc3y3ljLirCRkPjOUkBEH7QJHx8HlreTCVCHGqOKklzmxBHdGtCkcvlO5HjCe5b&#10;5nufKs32ZzCj37k4Z3dHB0yCW5bSNmchglIJrSRykD/aRodNsbXRxgku0nnkllspO5viwE6YudGq&#10;fQ+3zsedHgcguBJyxiz/AMy5Fmjhybk9NMtxvYyAggAXGk/ZFK3B7nJOnNqFcS2pJjvLABW9vSJ8&#10;ixmYDwDzoC8ZvYCYDAtm8sq1SXy8UbI/jIJIm5P8PWF9pm8vnhI77buIOMeBz1VMmEv3Nz5a0il6&#10;fHc3mPUgJ5S5/JzahpVZWO8TBGf6d1dFSeTjMyPBAAWmLlrntwT228EGcepbRiR1Jgc49VZc2FYX&#10;oHnjPdnufgWwUnT8heZDH3eMguYsr/iQE/3iRjthy2HjDaJAPSIi63bYDklwJR7lg9stvaIBl1FV&#10;pvNGQWx2Zuc31Lg1dW9aN4BsXgdOMfMGqHtIk7aD+smGmFxzBk7kat0wCmdwQVBtMN8GaOBafRkw&#10;by6wFzySFGsNpKcN2bnA84Ccv3Fs4/SzjcWTcHmLhc6itmq9U6+h94jzSsbbAbtMd8bakBNNYa3e&#10;485uoty2iHGZtu1/ONc9jubtZXXYWtkCOfXlxYXHOTmJQS8nfAocgI4g534a0hk3Hu54I9P4ikmu&#10;6fiM0zeNuS5o8flqJG0JxK67mOP4adIzHATHHwERpOAxSaMiQEUiTvHAyYI1pc4bjgydwirhGXOj&#10;sctbfDOsVXx8IAgcdlxj8a3DZnXnZRefokWKE9I3g8HfTNhyIZ8GpAjVHC3w9P7z9ndP2k7SZbyG&#10;0OMfMXLu0ypBPHN4J8/UVJZ1+5bNgBv24FXJw83xzkXSYxtXcKJtXljripHsY850B3wu8401ubjg&#10;Tw/QOBfXy7CQuMuf+A9uNXA7hu8bnNBpmGspGTvq1icXm+PvrmpcP26cYFpZt5cG+GD9RGG5BwEw&#10;B41SSezDxo9S84bM3N6MC78/KC7N5O5g1jHtow3eNrZ4OZbEqG8qTeRnwaaZouoCNpjkBvBiaSbS&#10;fosg5w5c2GbbTgVqJJxwNgQQakfUJ40y3osgXO4B9odE8oSVUSuYyFydm5AW8NIuUTXDw5oSBzgg&#10;tEgGnhs21zHBpwKtyNu9M5swAudUmkoZHhe4juFtxcHEwxkBHB00yOrBtiHwcfUJwLPXkwJbwQfi&#10;EQ3d3PH3EUBcEhzByYmcFyMnLIjzduyZsjxm1HROXd7ieZycYc8aGzAl7RCC3c6hONfoAPLx4ya3&#10;AiVQTiXR6LDgtIC4bvXJLIQFxpM6fcwEwWOXzEzZFh4ZCbsCOxkVbmjxybPHwDWkMyDtggjBctrP&#10;akG53k+hk8tJvJ3Adu41QRx3Uetvbe8x8Cp5G5IONWpxOJi8bYOWEemrrgLts/qyy9Y4+DqL0Inn&#10;rUNpJKWLCTsWswdWrVwuPk/L4l5as5OWO/HAe3ANWpvL3sDIEcB+YnO6Vitw2U5PZrO3pPtEFWY7&#10;MyPu7ompc478H+BaRL5WSAZ7ILcA+oVcf7LyS5tMQOZwe2Fvq7sLjjXe28NpkywMDiJc1LffB+wu&#10;eyaau38BahNu4Z6zZj3kBrBfxfGpk0eNo21mA/M5iMTCXuQj9ptY1ibipJCYlntUQ/qLM7p+jAdr&#10;hCMLDaM+TVL+2uaRzAhiYP4a6K2yTySzWYggbalsQh3Fm7hnLmbLRY3Dk6ithXK7hhnTmyetLxGL&#10;C/bgtLPawnDJnUZ3LM+Qf78azGl6g7KengDqJlxUFm/1DE01tO7tgO+oGHEwbTKY43PUKL8iD1hP&#10;PbcEALcAxWhj9xVWYDcs85tOPmqtvJoQxMdjq8xfBYScDJAPB+omabkbmaucfMgGk3bkjyR6cZF6&#10;BbJ9l45DTgHjnnPOn7izJs2pRXChWnNI5W2CPW40NHPCQEPjXVH/AA7ZTJ7gg9nD1Fhsvkchlsxm&#10;rmZHyM9IY0Qptoh20Wqn6gcwSkATMREN09JKlx7zMcEYMg/51W6bqwbnfo2wM6sjxxuzK8G0P4nc&#10;gVrwGa4p8jnRbAK4jJ5fQRil9jY4B7zOHwtMVy2qrL5wRy2PBKrrhyTSIRMziXzbebLm64j0vfQh&#10;P1JBGdFS+oGTYZwycFyMYrQ7qp43kxkJDuX5y4yfkxrSKbkb2CVAcwMelaH3MazeqJPNpqQDaMBR&#10;hH00dbuiLi+U/MGUcuO8NdJb6ismz/2xs+fxgth8xc9zR52C5lTNzqB5pBjW5UHVDmrR4IwW5eMu&#10;mNanlCi7TCYOQjPH3PirPZxs/FUMyBNX74uMfLGNapPGbaBsCN5a5WmNQ5fOO1R5NMH+hYjkt7gF&#10;JritGVPSU5ggyaQxrkWX7QJcZ6czkBSavmrQtvFYdpEAwZscjfmLm9nJ8Hw40+E5XmFiUHY1N7VJ&#10;SZzuzMFv4i2aXyvcydpczS6i896PmBJa9xwcfUIvSykxkmUpYvOi3FdH761JqVdwRN7QNqQb0wgQ&#10;QdTmLDdoE4G5GBtpWR8y0t4qhw5C2x8uDy/GvPGsKsexzF9g1N4/cXPbTXCUosD1P9gBm2C/k5hP&#10;AuiqkrwjaQnDLeoK6QnBkXGdN0e5jIAxj27n763jaxVkuYSEDBsDWeC1Ce4nOT9M6BE2pVZkDOYb&#10;y2OH8X51SCVh2VMccANDqDQEkwwD56z2qHBIGR476S6EprdwtTk3RtxZ2kN5LqzZAMwOJvu4tRsu&#10;S6wk94mTgVW2aVJMWBd5CfIPzFsreoJTNXJ44+C1pjWK7C+rW2R/hOn631kkweVyt7A5wQLbJe4I&#10;FtZj1ESeU/ZbYwnuGIXp9xAZxNOypcePmRraTN6k59yWxu4PDyX4AgW5erOO9WFmPUjtLkuT1Zgb&#10;YI+cRbNsPrxxR86BODALg/nRksZ1MWQs2eUnKXkI9h6uVpJxhGdectWOBv6j3buDLaXYE82oNqhk&#10;p3jbqdT51zrszock4mL40AM49VeScmcs9NlZEiR8p13POTqi1rHq8eDk8l3Ztpx9MYvfXKLyXuWb&#10;kEEHP5q7GnkjetpceZGBcjJ5i5L+0A5U9fOXILhiCtj9xeg7tsis8dS8ht5gSMoA99ap9l3tvfNW&#10;yPSuLGafeEje3jfVXRTepCVONiwbA0R8wY1qJ7JYXCixykJQRvAXDE83gwIlPJhLqhcggsbu1biL&#10;pj76yVw3KEuCNXag6TG/354Z9bt6Qxi99IclXcAzck8cx5w+zhHyxq4S+oN5mIJk8fFIbl2/Gs9m&#10;DMcc2wapAj0/yK+bH6LbTuYvozclu1KQY/fVt9SiO4U8uNqnA8NqRuLRbZUe2mbRJi8enwAKMPlr&#10;PWbx6/n2+G1IBl5ncyIlOHDmcFPH0Oorb9kPJMleTxzcxoxK5oSAecGQnmI88ZtoHrHADJ5aA1Jr&#10;OfZgFGEfM+dOS+0T2y7fZfBLjzJy+3fyx2uNU9vMCOcncH+f5VSZxUhIyZz8vpolK9oDaQsjx2Lh&#10;icv3FduhQdCUfJ+0rDZ+e2AnLIUuCNAXg5KGqzwQPt3l4y8z3FyxNNq7kl+OM/MWYv6wem4OokdE&#10;G0dT7XNsjbed2k59EelcXLvbjl4TOdVvUj40SZ8xCNrbE3F8Zs7ytTeVkg+RTJPK/ZsnUVqlcvJA&#10;PzIBpAAEg7JQaGdEnA3MGfuKY8ZvTOb1j6aMXN5bYI9O2goAJCDjHg/TUNxLxwDPj01cCSP2JiYK&#10;hzhvjHZ76zHgZ63HpnTLzlggsLQpPTZLmf8AEIqrNJgON6fwXVmeaMNCl807Hl3IuRkXaXq9s6cb&#10;Uo+fzU4h7x1Crj+l6XbTXfnj8+7tm4rv7fhVJeVRNoxnYQH9lu3LaTknRWqkR2D3f1DQp5K6dmVc&#10;HZs3xSMrv3kv8ypO8bm5fNmZ8gylFcQIcvwfP5iIytnqY4+AeqsVMxSu2CNs669X8jaBkxC5u49/&#10;uD98y7ebt5jLb5rHMFqWl5X0fOHvAE5b3TXqJS84nT+mJVvJ85BWiE8eBdN5Nhs+SPVARyanDwQc&#10;4gtMYlwfNJwyZ32cfGPmLuSaTTdnIIL9uO1+2vPfaQ37Nqs7wwLgbty2sx3drFO2jiipPvJ4+/dV&#10;v2fjHu2NyqtOHG+PT/EKtTl9NkjZYwgyD5iJrvsmi2GXjEtHnk0JGPy4BoC8eCj+ciGziZjgFZgO&#10;obiaDC2BAHnKKFC2i241rZ/R7l5OmIYAXDOF3hTdPyVy93aM9w7cXtJP5RjXKOwtu5bX5qY/3fTG&#10;P313Vsfptk5qsEbkFwJC3f210CNvbHpSWTZnTb1tv0ysOiSxvpDbe/41xntgkbmcVXPHMB+rbXqh&#10;tQ2mSWQ0pNQsDiJGz5gx+dHwrj+g9nf/AM7B5w/47pX2qsyalrG2MDuhjZHQbKQsmJjahictWTax&#10;MHrZsBmzPbuCtk/bR7Z2Mj+wYwMg/abiZ2iZB4+XBau3CJ1FQ5zto85akl7aWuTwGPcjVbGMkf8A&#10;l3VqlaSuXQTHGH/XjWbzAY4LAe+TmLoUnPDLchLePrk5fuK+N5g2bSXOe3q6iobeXuTOcfcHpjGg&#10;45gRzfDfthuqgouNOHVHaTk9nTCPqF40SbzBtvO7QHttR6pCLPZhMJdGPAEGQYi3PnUyV52QDcsI&#10;+Z76/NAG/bM60JJ5tvLAFxld1B2uODvroTaxuU+ZAs9MVwd3uLi1vtMZS32NgD8RddSfaBTkclBv&#10;hxDdEFqDKosnC8w00bpyXNJWQJM+nAMvMQeaN3Jpsdzf0W4lZK4riXP51gg4EzK7bkZ4Nx6V350I&#10;tqICHT+8tnoDNjlG2cFtXEYqgl56+wH3iMmkNU8hBtsjzTt8sfzq1UuMYS4+/wA0njSZrm1WF0Lc&#10;22Eyk6bkrAZwuWJXhuoQv+FaoSeNpVs1muDTj5VvwX1VXE0G8IcMABDjGVYbtgnDns7n6Onprxd2&#10;Zl5LIdPI/Oeq0qjY+xf5CtzCcXnsqNf3eNuK0tUovZO2nGe/vByF5i4tmhHLkt6DgXbHqljnTybY&#10;IAFs9Qq7ubCd0li3+gZmF6SS2th29SexeU08yA2CDO45hEztQl44G27QcBFqlWVQ2YNjmvix9NYD&#10;PJ4ScWI4+pzFwlLWNsYdolKlqrWTO0GzaQn/AEkSHWkulTIGDUNatNhrnXapWjaBsCWwPhN7fU99&#10;M7J5O2eE0T746tcxdBCwtqbCGbk6u2cT7WJ45f1HNX5j3NVDaLIyZsjvI9R7010Vts2RzF4T2Bjy&#10;7pSWlzTK5e5YE3aMFuO6vQcY5VVZ4vNmtt3DQm88em/txdRdFU3szIamH01eH6VwY0No/Z3Kd5kc&#10;cyPu4ep78a3jbBtUpjsHsqT85wXUHawZE9272xNLfMMlpucS6W/2G4YnlLqil5HjGc0YLjq0K2Mf&#10;QWG0PMKHlrJi5cnuPSaXK4PdXRVJ7SJdAR82ZgyeYnUj6HBKYM5j2sDeT9LUtrPakmk2lrndpU+3&#10;eN5zBjx44P2u6ulpfLxubDkOog80pdtHfjcg5YtMiL3KIDjkex9sZz2x24V49u3bdrJHHj73uLTv&#10;WEqyo+yWMtMffDE+82uSDB73iWzS/ZuyCRj7cXGPUVVrSj204Jku7qO7c+P7qS7JtUqsoM99UtvN&#10;m02fRmBclgxad3zlsFeTR6/cnggOInlj8ECh0/J20hktkPU8xXan9n7mcEvWLe8F1CJPXDnlJ3Pf&#10;CAvadzpi441m+1zZ3KatZHDfEONvpLeNrknHSTmVRxnLeJzCeDAsfpuaNpkTOC4EheZ/2qGbC6lV&#10;i/iI9lp5jyuk2VMTZ9v+pu/LGX+ZWRnWFOtnoHMZxYG+ounPWA2Jjncu7bk/3m1qNvGHxLypnkrJ&#10;A9swcaxYUJU5u58R1uFz6oX+HNy2mbdHNQjOGD2dqP8APGsCo+TkmT05rGRazR+wt7NWxzPD24Fd&#10;qDpMUnevoHPA3XUI6WMquOZc3JyslL3AC3o8kbnGbT1dMa0gY9wbADADmfnVPcVQ2C9x2Em9WD3k&#10;Ecd3T81I3mlqaVGkN7keS/ku8tEnk4GwZHjMe3B01Q2c4ZPMgfqqt1JTc2mvO1IPhqLaV3B7jK6g&#10;nF57jg47q6u9XOqOza0lTyN8JvGPlk7nyk91cmEoOawDvQAKRF5XK5tA5BHAxLjXQ410Rm2wxYT2&#10;rbYyOf0abxLpky3mD2f/AJlt4I1x/tUrCXQEfBMxLgILmKn0XtcewSm9NQFbxuGtrwY8HCsH9Yiv&#10;CPOyghu6YtT541iZOHFVK2zoXQum3DDZxUjZm93Zse3GTmEGqTVlLzGfOd5v7xc5aMSNuybX3JuP&#10;prcqPmDaQyU7x4AuDpj99ZjprVdv4yJCep22HN8noubS3rlHc01fJGSYy1k+DHdJAT4q06h6Xqus&#10;JidyzlQhtSdQnAu5KX2By6Wy4EbwAiOeaQnvofzA3ts942oVvlyCn+q/RZGEuPMtUe+aY/cg7y6o&#10;lZN8IePuN1SabqiUwDO2Z2iGGJXCmx4x2fxCJDnGqEpg33llZjBc6ltDd8wDBHGDIRGCDJ3OAiAz&#10;AZYHLFsEHLLdUQFqG3vDBHfXJdeTxyGtMfctCERddS8YzZ4P4q45rgZI60mvw7SPOPy84o9cOcNn&#10;7mVNg8Y7ioXqp7L3NT1Yxgj5DfUJ+wiW1hx29U+jqWy2vnXqh6qexIVHyHf3IPbXnM9yDuwrbS/p&#10;k6KOYRayXYaEzIQI7MZ9Fus9kbcdQz7tIwPYm5bQx+ONXDaI4cm9gbAt3OYRXzs9lJ5KBsHTgH/O&#10;stKUqNpzmyTmnbBXkulsufYz61rTH315L1AzcwFvR9RegW2CR46n38wN4g+7DH765FqRn7buEfHq&#10;q26oKS4UnXlMOZdKoI7o3Te0IiG1YOSzudH9uthbitD0lVaf2HzYznHy11QTYm2bNgYAZ9IlxZfr&#10;/FKl2LkDpsKXOV2Dm9nJyMJjKtwPot9T9tHq0qybTt6AJj3Phq7VJTbaWvb3lqZsvp8lTzbBGx+p&#10;7kHhT3ZrqVWLCElsL7Ow9BvVckZJbQfojj43BVvU0lDZ+3wOQXAkEQZB+5GnaUl7Ls1kFsC2Eenb&#10;RhyTxLhczC61T7PmNnueKz+d/wBaDZkWiarmrCDk3bg/kXLg545bL1d9f+TjJNadj8wRR/vry1rC&#10;R7hMThg1La9P5GzDW4+Ot/vNPJczCbGa8vez/aYSWuc/AukCVJKahZc+26IuFW7MqJDmj1mTHAu/&#10;uVJMzrfqHYA6bwEPG5OUkAxaayurKoLGSz3Bi0xqhy/ao9CPB3FT6gqgbnPAk01iLglNJheQcbdy&#10;5Hj7irfbA0YHVhIB4IOBIoFkwjPBxoaRwODjQJxMHBiL8G3JHxpnogPkm+AmRS5WPeSqIRoODOtr&#10;2L0OSp58xYB07nMIjXwA7e9TfYv2lv04MD7uLTR6sPVDczKdHjgfW4Hl0o7q3KV7TKYoOSnYNnwt&#10;MVsazesPWsbRykG56j0YiiGS7wfE99YMzlmX3Lz8uxbWf4j0Ti1xsYc7zPGwedLy6n7CqtLy9l2s&#10;ALzTCMuojEr2kEbTHf4z3IyFuk99ZXWFaFmsxfPOXc1dNRw4brdz4QoqPcKR+sxs6YSHdmYCjgZt&#10;RCHpA4/zLlGrNtElC5fGv7xpFJze+vLuX1Q5bddEn88IYeDvkWm7C49fYjm16zV5cc06oK47Yeng&#10;7hCobccvyADAqTK2bkI8ffIpkvqDc3KKFeWRXHVFJ1xLpDJXzZyC5GS7bGslJNN5zxnWYkmhHOeM&#10;6ebvHJiYIOmigLiZPHmPjOqeNwWMmCBTJoMihyseNyAMHUTkbShBsFNzSStpLNTPLpHpBW2w1SZW&#10;O8Q8fcTLyV+2nggPkGrJJ2Y23HwXfzpLnK8ssLhT8v396xZwdQohXF1RtgqiUyGQyqmJPqQN9QhP&#10;jLleVuHLYmODTju3UNnk4K5IeO+sw0APPB3uDgVPG3wcauwx+BAXjccGeNWJcZTkkxu8wZ4FsFL0&#10;W5cyk8+c2htW/m9dZvTdPkmQ3zyDksxXCKtzyvJkZluG/F3by+4kpTY3b+U+j1QV49jJZv5BqhuH&#10;l5Vsjz2lTN8HAuncQ32icOMCqrgiMPHmPgQEhEJP0Ptx99GGdw3GhrAeMmBWkbccBMiVI1AQxpDb&#10;jt441ZG7ccfAg78eMeCBQ6O0ADuCYCYIFpFB1Q5lT3eYOMfLWVwIkzcJwFq2mVQWduQGMq3Tcj3k&#10;c1N/y4riGzx4MznIrXTTwgZVPIIOAjXUVvkk/daAJHONzc4410jP5gymtIMcABX7vT4/2lx9cx51&#10;fKXqgkDkEEfAiZCsPiR+oKXIzbMTdxwhrh+OAYIA8dpdH7WKW3CnKOcm/tjUpf31zG4tx8CSjdBO&#10;0V63GpQGmMZsSOt5f7MeNCCEwDPB5if6RP4FWUpmTAm3YLUf9CmyQg4HofSTh/pWkSA/Bmwr59Po&#10;/oVumks3Z5j7irbiDUS/SAi/0IgVh6YB41+AApm8Y9HuL868QA8DX0kXzbwJ7HgJggTJCI18dQGS&#10;DSTacgTgHh8tTG40zu6MM26AJjcaPN26TNujzcaAHht0Ybt+5Gk3GjwxjgzoAZbjRJM20hoKB6BL&#10;B3EoFIQBH+RTB/uJkgycCeIMdzGgBtfNzAkRQyEQASbvE84eYx50JXyP9xACeoaphM/GkMemqCch&#10;pRqZgTJBoAZj9xNpzjS1EARCc1MW/GphPH3EhjQBDJ76Q/fT0aWDuIAVvANIY1MwKQgCCMf50iDw&#10;ZE8PmZEsCnAZGMlxPQJ63ppEtoKD6RBuMdtVshCJbwSBTjC1W+4hrhvjTLeYYE8R5jQAHcN8CZt4&#10;FMIRMkIqCMSUCZIRIZFQBOXyRK5pp7GgBnd/Ahrhnpo976ZcDxoJynuGeNASM1fCN8aDkZqcCn7v&#10;gUxuPURgjNLd8CCgtVP9BbMzz2NBY/Ix4FrUvcfnVqBLw8MmNTLg4M6D9TIkR5p4PMV4kzHaATGQ&#10;+NY/u61SqB4yKnjl6ynjCGzZq+S9mocvl5dBXaVy/wDEX0B5nLyQIkRnqYFZJezHGPGniDwZECyq&#10;jl+NLc/gK1EZjj+dM7nyI4FOMKru/gTO79xWojcaRGeDgQBVSN+f4EyMf50eI31MfmKGNvg4wZEF&#10;AHt+AC+kW3fuJOG+P4cCAAJMmRM9VTCD7/cTJBj8hADI7kF9PDyfOkO5cwJEH40AJv4+4nuNQxok&#10;P9xAC8iPuKQo4yeNLTQBM/kT3zqGNTOqgBcCXHx8CQ/GkPOgAkQnx/KSHzUummeNAEzjTw7caZ4+&#10;NPXMefvoAJcfH1FM04y5ENGPuQKYMnxxIAe8/wAaROZkupEJgz+YmeD8RADwx48iJDJ47qh8GRPD&#10;6EGkgBe/8JIhEiD7kCXATH31QAuDP9VfS+eDykvkU4CGP46eH/6ih/J5SmdTB3/MQBM488H4aeGQ&#10;kefy1DHb7nlfnTw/f40ATCe+e39JM8BARx6n+hPEyJn3I9TVQA9wZP7z+ZTBk8ahkJ8fmJ65yMfB&#10;8VADyeGQih8fGpgyY+DgQA9cJB/6qeGodzvqZqftoAmD9/6X7amDJjJg/iIaPOT31M4x+55iAJmr&#10;Hx/7xp5v41Dbk/vU8O3Bk/CQA9cHx9zzEvf5nlpDIS3gSbk7/LQArn5EuNM6v008MnPxg6qAFcFw&#10;fhKbqXEw3SGQcHlc1AD1zHn7/TTw+ZkTJMhM586Q/wC7/kQASGTBwcBOWkQmD8NQx5PiJ4fgQA9q&#10;R8Chjt/xeX76VvGTP+IlwD8tAC+dIhOfykyTr/w0rmMn4SAHv/gkz7/cSueDjJ1Ezp9y1gQA9p9x&#10;PEuft2tNQyZ/iW0iDQArng09VL5Oombnc5aREALTj+TzEyT3+NIhPGmSe+pwGSXLeCP9NM+/5nlp&#10;4mcmfjuqHcs50AM+/wAu2l7nfT5P81McfAdBQPXNQGBM/wA6XAPGmSDJbz+agBEtpm534z240iE7&#10;n4aRCeC15SCceJc4IAcxM3NQ6RCfn/wJEJ3/ANNACJ1+olbHBYg1cCZuc/Xzpe5YQAyMmpnSGTGP&#10;BH+olqcCeuD76CgUCZHk66+l8jz2MFpACJ41DITAnnGe/Hy+kofT5CAHvcTJM9jGlc8fATzErmp5&#10;iAF8/wDuNInNS1IMnmCTI/c00APDJ30zcwf5iQ+ZkSufkQAvcj/hpEz/APTTNzBf8CXH+JaKgBEy&#10;fOmbfgX7p20vku40AfnkYP4aQ8nH0+omf5Ev9kQArf1SJcaRM/xIEv8AeqgBXOR8RPDGS4oY+h4E&#10;8MeAmD8PVQAh5B++ntT9MqZ1Pipf7IgBDGTgvpeRgSJ+ElGgBcHzjS+RM3MGT9NM9P3PiIAe4LCZ&#10;IQfH5eokQmD5xpcF9ACIMkaZIQf/AKie4PkTNxUE4yQfwEyPmA6aeIPB8RQyE78fAgoFcx5OZcEk&#10;PITBzEifp9NIZNPBy0E4if8AwaXUx8y4nif+mmSfvoASZJyzx99L3L/SSufxEAPEyFxpn/LX0nB+&#10;PuIAZGTv/wANIg8CZg5ae99ADRP81fkfvp63g+RM2+RB3EAMkHj40yTmY4P4qeGmemgoEO2mffg4&#10;E9cwJm3+dTgPW/4aZ6nuJe/Glc8fTQAyQiWnwJE8cf8AuNMjJgVAD3yJ4g/7pM8CZtjQArnI8aZ+&#10;dTLY7mdQ+nnQAkvnTa+ffgQA9qJnpJcBE9AgnEQaXuJJkfjQA8nuNMjGniD78CAEMn4aQ0iXErn5&#10;LSAHsCa07aYTxBoKD6XyNM8eRL30ATNS4kmbiRPfQB9KOTl+4nrg0ygBY0yTOl1UtJADKXB8iSZ0&#10;4ODUQAriRP30zcKl/IpwHt4xplIhNNMkt20DB6NM8aeJ+4meBADJM+RLjTxEyTJkQAvf8xM+5Gnv&#10;kTPuIAeGT8NPDIofTxpe+gAkMn5Eh3Pppkefyk9j76AJgyJ731DH40rncg4EsB63gUhR40rmBAC4&#10;FMueDjGofAkMiCgeINQyeNPXMGfvqGQeBBOJwmSe+l7iQ/H/ABEwBkmRNpzgUOP3EALGmbiREriA&#10;EMfcTMaeuJkhO+gBnjT3AmRqZbxoFjMCeGRMxpkedAEwamD9xJvkSGPAljBkmRJuTB/6qeIPUUMg&#10;0FASG4JHwcaMDHjVbGRHm7gf00hw5BMGtClcrxtvfVD4EeZzjAL31luSWQgbUEv58fLWYvVfKgmg&#10;476obgitQKmg1M3MedMuEyPmK4iJgxpcaeHbjSg9xTlAt3x8Chkl6MN3GDJGnnDgajGUlV3ciW7o&#10;kTOmcfcVAsGkGmcCJW8aZt+BMJwO4Gg5G6skahxoArZBqGjxBoOQaABpBqGQaKKPGqCcGkGvpORp&#10;JgEWJMp2NNKgS8SSSSBIkkkkFAkkkkE4kkkkAJJJJACSSSQAkkkkAfXo9P8A8a2LZPMBhmuCPqLG&#10;0ZkDi09D6UqYm1Q9LqzXagGOB6fAk41mwI++g8wuBIeCPqIa3cEgIudck2biyDb3kSZ3G1+CBQ2b&#10;jBYNAnpfMBhe+08BElAA1wQgSZ+NJ4zxk5/MSqhwPQwKodoEjzp+mjgCVSUuSDWgVckLzdHIYY1p&#10;knnAzS44Y+NZZOxDhLkV6NbNrUieg3JxJBvCANBySIM4HgJZjUSiKjJ6G9lXWoHA5ln5caydU6qa&#10;aiStsx3snfGiVvGTAbgRJnLxwDvRo84lY3MuOaPjGkDSqkZ2R+ZAocvbkjGeDvkSI4Jux4L6ek+s&#10;M+vbjT6AA80H3FT5gMkY1cHjzTz8Y1VXDi9wacaI4pxXR8aOtrhhoM4Gj0rJZzqh/F7niSExvn0e&#10;+po4Bx5++g53Y4XONWSX588HGs1+mummmoBJmS2NTJo8bubEcaGEISDP3EPZlHH8izNEeYAQGTuQ&#10;JpnGQxMCY4M8HGiYJm3MPy403w9mvsAe3cZRmgj41SnlxuT3FeiOBxqnzA+PPzIF+oOuv8j9lP07&#10;ieI3JAPOohCYCZE7cJGum8PuPoIjB31MHGOPIiIx/kTLgY4E2/xFn7ugyk99B3rfATApgzjuYESf&#10;g3ngX30tVt001118D8uKgiHGNDSDwEzp4eTOrtSEmjISBHmnjjUJu4HGPAv0RNNQOH0kxw4HcUNm&#10;9HczoaQ+MmdWRtKhkzpTNFqXp6fifQm0Bj+RW+R7tA4sueSRMygG6Nz6CGPHBIB5Fi8WtuuvhqOQ&#10;RJrAMRDBgQyXkwcaJNyDcjz8amPGdnJGq1a1+4fomSucbsQDmDjGrVtAqAdTjAblmGLUWby/ITIk&#10;QXPwJ3gpTScqrfmK4M243OSDjVbb24HOdMkmm7E0VZRaBMnjeyU4Y+NVaAvjUt/MN5zxqH0lShXs&#10;8ACXAv2+O3gUOCNPRgHGl+Hhr7SgXGNDSt1ZAW92wd9KNmvzo70NT802lOwJI8RgkeX4FZpM0EdE&#10;CIPSiMCZ3fApgxr45w9BMGNRI2eJGAJ0bfGs2/Xh1LaQCMGBGG+RTdzTHAvzdYPoDzNxgVkbvLyo&#10;dxNdoWSLNbCtHXGm28C/bHcQCVzwZskatQx4+BZTk1dwoBMORR3hEet40BmjfAlp4vFpWAiMxxql&#10;zKU+mH05Ff2bzuKY4aDN862UzWx2kT4VpiwyEbkRYftA1MqOX4M8KBN31nhXRaa3L04+A578M2v5&#10;SYP0WiZlaZfbcZIz21UPQQhU63cYCJLken/5NNDlFkcS8gSWVEdtHEQPRDGiRJmMovfgSGTeFFo1&#10;qy5yUmfxNo//AJSYJB6YVuFQUeRnIQPPirESej/41rw5vUaemcvMhVH23PaLiV0bzccGdUkY8a+o&#10;CYU5ybBUN9RssvJvIvMQZ/T94uAKHU3MLSu0reD30Gho3VyjdHRmurOtuU1RVi0HNbnJVVm9PvWP&#10;p1gru5mzG5bA0PprN64lYzDBGHU8waRjeYpWuu5w6A7C2KOOxgjjR/dyCH6FqQqDJG5xwgyLX5hs&#10;zZbkxjgBzE+bzZFVxo9v3kWMwrTk6Il2DBEhzWDCf0Lp8ezYfkW1mVZ0iOWkCUPAnQeZIkhtfBqW&#10;TcW32MYQRsx28ao8xiJ6C51YBvCW0IjHdJhiWkjbM3Uib/6URYO/yIizkd7JAn38nwclDXKDeD1K&#10;OylJgCZaD2pgyRrE5ZLn7dx6IoPQtVHG4j1owlXN5mKqzTXx0NmC8PCeD40AqxwOMaiPHeDj01VX&#10;kzx5I1DCha26MNS4UuIQquEBLI8cXTVakbhFXByRuAQQakCul6eLRR9t5W5clycaRBkDzgZ0ZBMC&#10;QD/6arc7qfDks3I1+U6Obr4GeVqoBkjzqsSWP+hx6FLezZw54+BVgkfphjyrqIiNdFV6mNNfXrow&#10;1B48ZW+es4mJccXoUL0niTfp9KfEg6J19mviRTMpaqs/EkkloGMJJJJACRFpBhQ5WKX50lw5AHIr&#10;KwHpqEQY7iskrb6ajfxezTQcLgUwftOSNLd8ZFMbjskU7nFACJLhxkyK0t5f+dTByclu93Lqu1Js&#10;9/cgg7iwJs1oE2lCNpbZM5BcRGcTxy8c7zADl/yK+PKXbPG1lgcQ/iLKxvJjJ3J21/q8tIhw/HWz&#10;zTTRtEOYPCG40HHb4I10U32dzrsnfHLG41tXPfwLNyUu2MT3P5F8TNH90z0nggS9p4FcHFLtmzkE&#10;GrjItIlex9y5sRx6fxEl2ZUruCHGVyOl72eP+EukNndLkC2PHv2QmkRXCm6HHLWRwmBc1emjFPuG&#10;Vw4YD5PLIstOTnsbYv4BKd05pryh3MnmIDNuAnlLpDY3R7I0u3ycSotgnLcoxNHG5jvaTiDyyDV2&#10;pOvG01kO4WPu6fk4TZ3T/l+Yd0W6Hq42VymqpdgZgFeGLTJ31wHMJg9kL08tfsfu5ba78pOcECTJ&#10;wXdRc97eKPewTp9MowXGri1yvGtPGQkxtsc5Jy7PJgOPg4CIPL6gcsOA/LTM4b4x4O+g4xkj4051&#10;Im40JnPHMZM/9o6iJW2Rh4A8ap8ryEBj81aE4Z4yXuX5axpu0WpcAZO8JA5sxn5ivhGemDlcpTB0&#10;25M23yxcgtaia3NzLSAcwXR3OmuTyXg3cWUFaeHcyRxgDqQEVkJVDkMl3Z4C41J+5GrUQd4gG0YB&#10;E3jzENnjyzkgAKyTmDVmNykr7OsnMZcS9k5+7HzqRK5hjJu0d3ArQzpO85O5lpxYB9NDnlKOAuLw&#10;eAipnvSzx8dSbUrblwQJNbUg8xMS9nvLjJ1Ey4IM1/Ap1Pv9zeYY0eGvArXw097wP081glHuXMhy&#10;AuWy/toOz9jyR8H8i1Sm5gOCwE2mEizGvHFkmjwDKvxjIXXKIk7RDIPATJawf4EzNBjgv+AiDjqw&#10;ZnII7H1E9OHAzD0VpuxigA8wuWv+kgMnmAwksxp6TzjuIa8GIxD69uNWuhKqrAJzBh2c9AaDg+Gi&#10;LhhqYw8kiobiYE0II9RXBvPPZrMHApHxHLoKDMZ5KyQEwRoQ3GS4DxrX5g3bRjvRqqzRngzwLfQ+&#10;xRC9BcW9MDmTbHAfWGsleS8jZweCNWmX1JubnHAnpxMGz8uPzFHCU5R+gGL0YB4ERbuBiH76mO5I&#10;QZMCAuwEgStPBoBGaPLxMECuA6fZBl2OOa+02uWs9cDwExwcCMSuVzGZcnprsycMSuVjM2zntx9N&#10;Kn3g2z3BBxqkkmBG3XzqtknDkJccHUTEhceimzfaw5czYBowCGYf9p8CJVo8bVhMXzyA4m4W/Mcl&#10;8a85R1a9gHggOtIo/aZ2aS8YG8QeWVDsYpm4v4x16Wm8N60ey1s+bQadwVr341SSS+9x9NUmqNqD&#10;aZPb0ALcFpAftgSNCUB3DWhs21rBAC58RXwdFuTNgRwHyEWPyeqHNsGvc+GuhKTqQYbDaM4sZBJM&#10;xLS1KSYOnyMGW7BPc8whVDcbN7La9GcXmrTiXAy7fHgLcHTu/uqnzCoJjGLHGxt7wsXeH7RVZXS7&#10;kOs2OX/Grs4lb2WynIAQ43herx/UIj1Dt2Tl6dtftxjQ15NBzifAlsB7kF23cF4FahLbRDu0HpPs&#10;jl0klIH7w5XEZNS3/wBqu0n2P0xU471go4+aTwIPPHD0zkEEZxWf5EYl+0AkqbHYNmNwN3Tud9Do&#10;VpF0SWgFn6r8pnE6fQQTUuAayvaZ6ubmQ34wnuAGK6tymG1RyzGCyxEOPlXLSebzSfThscz+1gIL&#10;U9xJdClxty8idCr7cg8694wOcCmOJ4SDg04OUt4b0XJZw9O2bHz83eSLDZhT/wDWJ2wdSAZVppfa&#10;PS8mMxzFz7TBwDWhSOtJ1J3u+RnLeHy3PgWhTjZ+RtTmMJ7cYxLkWaVoSAdmPUT05O3bLbumOop5&#10;60E2jvmcgE4jIK0PTXIs8rx68cnNGfmKH2xeJec6kY+WNASe0uQQR6a+dvtiHTXNLtJyOXmtHdxj&#10;TM0qRzHydNTG7wcAgB8wSRNHjOliLhSNu5uXnPUVwbuGUA73f6Y1SSe0kyJ7UbDyca/N4XBKaTAh&#10;tZyfIPpoD2oMznIC2k3ZkMQGNM7v2a58yNCAuL5Lybs5vRgyD/xr0ml5CTKSypz/AOVEvLscwJGT&#10;HGcS1ql9pk6YezNpqVvBdu20mZjOpVtm3jJqldw7SHcjbHgsczmEXItSUXMZlOtzgPnJqkV8b7ZC&#10;TKw2eAESAfTbZI441cJoNyzbYAg3cxLW8kSEw2xhGa3O2Z7TeyschGB5MjiG1J++sT2sVAOCY7sw&#10;fXA3V0JtAqxlBITh364blXFwrMHGpk41qJ7xmHS2y+pCQDPA2BbgGK3c+ddvbN2cugbe2ahuoQnj&#10;XmOOYOWcpAGDjJqjXYGyeYTGCXACG0R15he4tN6VMVYHdOtJxXDaWkBBHp6X7ECpMrmkunBDmMfI&#10;PVJqqHVlJy7sneZkcpI+X+2sfrzZ25lspO5v6HlrnrohFteYaRXlYUE8ZAlrAAnBiFuOXP8ApTMv&#10;IyolkByaa3AkF92WD0PK20cxYhNaGEmoRM1hNHM4en17jUZdNPTVGNPo1GkTDaQ9qGbAx6bXqEW2&#10;TSqGTOnLzAFyBvpDJ86xPZXLxuXL5y/tYG/+BddEZtpky3aAFtsMSfk37RE/aPOV5vMZDxvNSMhd&#10;RVWafecEALca7Sl+zckDnGFjcjJ/aSLmPaYOUydzuDY9w13UIstDrWgmbaVWRydy/mIGwQZ16HU3&#10;VjZs2BLQ6m72l5jt64cy0nsx9ZdCbJ6o9mxmPrOF1yUbI96Dt6aOGTxtvLw4hhtdTJxrkWabM2T/&#10;AO56kBOWS1+8odeOKnnz3HAcu6t1aqXnhJrLgNnN1vq29LIuYfjFdxbyGgDy+g5DISe2TW5GPpqh&#10;7QNn5Pvmq4dOOWMXcCtUrDZfLmbIG7c4ZbhCEJ3FZJXOBuSAgbA3i2LUc/6UmZdTth/pnmnPJe5Z&#10;k1lm9WOBhZYO+TmLqja5Jxtnp447V4hbttcd1q4xxeiBfIT7OnNRO4khP6rwy4DNtpwdRTKQnm5u&#10;cZlUDs4ILKLs5PeHjgWq5qvDxLITmxm2HR8vqRtG2yTUQ1mMwl5DFx37iqNOUpMZk4wQLo6j6LFA&#10;yxm6a5idMVB+CQdCh6suYnK2ZGzm8YFxbZ9rHtWuWLNyAQwj0hjEj00kbILkAeX5izGeTxszcn3D&#10;gTU5PqQchME2ah64+z3bktv7xHyxrszYnMBdi4A867qEXlTRc0/r4F7zV6WUvNGwWwAwHtwEFpro&#10;EYxSlWfVMbJ5NslRcNpkwbGlPswCkt8v51511ZT+Bzn4/LXdRJw5jIdgHUDzfnXK88Gyjmz6A3Hd&#10;5i5KbtN2zLhJMrtuY3IINIa6K2bj7EZHcm6iw2Ry9y8mJ44AXPprYG9PzFyI8cYCjCzFqEVsLtbh&#10;bcWRvL+1XOS0MxC6aMTCVzpm2OwDptRuv2MazeV1Q5bOcDC1j8xdFTyaENIaj384mZmbUQx/799O&#10;m7QhzzDagZy6nnu7Bfb4a1qWvfVVldQPWbY7Bme3ATmKkyNxeIeOP/caPN7jawYwFcCTopvTxG1H&#10;vmwQXDELd9+ysNcVgNhfbeWK0RXCoK4mPYtlgAo4Bi1CLkueTgba/e40iEke7a7ZrX28bMyY4wCx&#10;j5azGrNpF6/g04yeUsUmk8IYirhXXpiW3SRPeWl3UZSdZV40xIRC/R6cSJNWNxO108CG8hjixkRY&#10;Y8amElg4FMl8vIYmCBK1cCCGS5BkWqSemmUEuvR84nLQ0lJuQ57FxWqR0+9jc51PdaUFwlcnIFtj&#10;j1IOmrIMeDPYtq1S8bZsyxudONQ5xNPZscepGTlpRQMyMZDMjwcxQ5PLxx34DcHlqyUOzcmcgwfx&#10;FoUvpdk834MB7n+tfHPqAobd45eEOFnast+ogLhnZzwalvUInhzQktGdtBqRjKmZe3ezUeCP6pEh&#10;wwzGcThzGOzBd1CoC3lZICa2nbWnTyR7mTHAD4o1T5wQkdiDlwdT51iumgGCOC2wQR8BCp7cxmIt&#10;C2f0e5msufGCC5G3UOYOG0Dbdggtxj5i5jJvbaXUWlPJn4ETbytwYeQ/4iYbt92sRp+OBw5Jku4B&#10;iWPx/o1PwHaX/wDksxC24xl/YXqhs/ebtTEqjjukNy/AvOXYPJ2Typ8cyPu7Vv8AeSeCCBehH/Gi&#10;gmwzxhP5ox6S7/GJb0hrI7IHqiYYyY4wZ9UVxcx1xJxzIc1jNpxuBWxkVqrzbJLnPtgWNsI+WQi4&#10;b2gbcJtOCHbM9OAmlpJDsW1n6QfVUYpMAWZgf4a3fZHNHMyHPGfmNSkQeV7H5jHLt/eez3OWMnHG&#10;t42B7M+zSHfxnFqF3a2s7KZSLrFevg19Lj4B2FxbVN/TxHDk4l73fT4+mvyTjJczrorahS/ZUxfR&#10;udO4UqxmXt7xMi04mU6mLYZjoXTNrOnNn803OXAjg1PLH769AtnZJjSUuYv5kC2Yl23d78cfiXLv&#10;qz0u2NMWL9+DRZ8sfnxrrTbBMB9i45rqbwXli4wYF+bm9ws3jkuuK4I8nT5m2+6kdXSfHjXV1UVI&#10;P/hbI38Z7YW4hXB+fHAuUR7L3IWXbcF0cYy/diKyVBL98lLGTxvrkYxFI5H5Cf1qmqDyRUftQn01&#10;qdjG2u+0Ft2xcEEC7M2gScc7bHbR8A7Sw3YPs/7BZdsObQ9LeSLpBuzvDA8jP94ultpznWn3uq3D&#10;j+YbMyGvwMAFJ0rhf5lmLjZ/uD3BHqRjL+Rd4PNFueZQWtPmW1xztYbkgcgNy4HgrlvvoTcYrkVE&#10;yl6bkMZMbyeNObqDWY1I3kMD19uZ7kA7ttTNnezuazshzR3d1bi/fSnBG0tzmtEjGraVW7Z9MrZ0&#10;25MSzYyE/ItIl9Jkf5GzEuAfLH76hyeqBmIeNtziLYNj9WdiT7f5qDRGLllyR4PMGraG+WfEpMTp&#10;vZ+5NOpUF+Dd4HDoQx3RLTttrNlSTk8qYc7qEtcHup7bBtAm1W1XjlumyZ/dtJDZHR7mcDxvHxXB&#10;h6pCFSfKjsZ/xPpjMnle5k3x5pwcz31sEvng2w70YLcDjVV8o/Ye5qFs+eGujZDLpk8ZlrRNmdOS&#10;2nZqGMAnjoYuZ3wR+6onTRyUOOG3FuZOb1/OTp+BXz7UNpIX2b2gxGtrV7i3LZP6t7mZNgTW/bg+&#10;KsfnlJ9lVOds8OJ5G3u27XXRcpu2CXFPl7efOXJ3LP8As+o5WS1xOJjVRDwQAEOBvzLa60HXFOSS&#10;j30qjYl7TeanK8fve6jGxfZHuzLeTcZOZ/pXFuwylS+r6f3uH4Tp/Wbaun6j3ThVmzZNnIAmB+qv&#10;RrZPNCS2SgC2tDjJy7X+Jc01psbJBOsfcIW58i2zZvL3MqIAzABcHTGVIyb1VbZ03KTvqGkVAR68&#10;c+2adv8AfVVqwnZsuOY2nGTpo88nkxeTHAY9uMeqRc97TKk7S0YP7PpXBrFShrTrprlLVYYbbJPn&#10;pzRnyc24TuLpbYvI3tPXzX/vCzGV0u5uAloQcsV16Rd7bK6HbM6cO5eAz9O53F0KMnV/aYqIVu4w&#10;skvl7J/ox2iG5pFwfts2bve1n040hwDLpj9xb9sPqRtBOpqYx7kBLoke9ZRvZZAg0rJCiEtqmuXH&#10;YcjzBjDmPcxvKcfOTcZOWg9L0m2jGdyYH6vjT0wIRzuLbVGG1++uitl+zftIZwvz5Bi9pJ/hWpc4&#10;5ozf1d9iY6tcvpk802rN1pj8a0L7LvZPUb6CxbjeOrY//pZdIbN5pKbfYkqBbgZiurTpfT7ZzMTm&#10;NxjFpp32q2wh7Rm8vl7kPZUF8reAerb8aJfaQRpjuxv4SmVBKybzejVPJLyNpsc3MuWk64ca12pj&#10;4OPlXFmO0ysBy2U4w8f88aJPHg4B6x7dsVu53EH9mftt25kA+XdSXgDdldcSWsx7tNQFZxjLzOjj&#10;g/kXYDOrJdLZjZgYiwaQt5u4McfuLien6DlwRnNGcozDLzPGrVUErJHuLlm+t/8A0zngj95aaelB&#10;273DpaaVZSj96ffPZ4+V7dk/7Vy7WBKUpuXVU8YAEQxOoIuPBBH8qerBuSBlKgmYicR/41ns0o9s&#10;zZWY+pq/t+HConJUrcWJSkh0PUnaWs804G4tQfwVxPt02byENVsXIfZ2rzUGukJxWDajCAmRgFvD&#10;5bYgvGuLdtG1glWzYEd/RHy1mOxn2qPIWDzcqXl8gZ6Laa7wa1prN3GzOo525OFsfmFukH76uGyO&#10;h5bGO9BPPah/FXSFFyd6wc3nntDYfMILjQ7+maW8cNzjYvVchzuZUUgepbVPmlPjfjxsz5xi5a9Y&#10;u3GT9keNmcRA3bdsq4h9YCh20b0DmQ3cfKcjEsW6Vbuf8j6i1Xc9457/AOF86lspBOI7uBxy/nUw&#10;c0nUY8EZ7cA/NXqtSdDimuzqRtnINYbX+MvLDbBQ86ls2OF4cuC7prmMLzL10uRHkfEddk8L0Ko7&#10;F/CAG9QT4MxwB9oudNdF45tKhMWYQCJM5ha6XBAq3szkclptkB5MvvpNQa7vpeTyls4AaC0R64EI&#10;pCeQHy1HzlzBpjVWdP8ACbOAwrZPnmS0psbqL7/MvaHNq2MdzgVcrf1Z5rNSAwvhLujf8fCmr8C/&#10;l5v7WuYL7NHHfu5TitVWw882fqxzkM1BA5OLAPqDXRvp2GNpjJQM4PxCLokW78ameibNg+jH5atX&#10;z1n8k2Oxj/Q4QTy1AjL8Fxio0PK21NyUDMICuLZbY9JHnkwczKSngN7PHdtj+RAabqzAR8FyDJdu&#10;3PnRhw4I5bHc31/U0P8ACnAzdtxz3Scvl0hmxwxn1iWnJBrfmdYMoMkAM5F5y1BUDkO0E7kx7cDc&#10;X+4VZP8Aig23nIf/AELp+jPiKmqPSZvMGxnOCDpi00HeW4Hp4+YuLZHtgJAPOe4ulqfqhs8GA1/O&#10;RIdCqCk1oc8sjPj04OmvLWabTBz7adPG0B7jUhSiuC+Ata9bjbA5p6UglrM5d5mGqT4EC4z9XOTz&#10;FnNn07MxuWxFLq99XYyEpinsOfyWTUttZ2N6ufq//wDzznncy1LZfZh/4l6ZEmhGzbOAX1Fj/q9y&#10;97HIe0nmnG81Rj8C1SaPJdcOYxxWW6Q8QjsmVuCNu0mLaM/tTwt237iqu3CYEYNtHqJ6l5e5mVRn&#10;nfL6TYfwVM26Stt9mHxu+MSim7e4aiDz9I8qep5seBtp7vy0zI9m7aByeAx7hyF1CF7iwetNoE2p&#10;sl5me3cWVzDbZNpwQEHf+Gj1M2cqxcjaLUTYi+58R6cSvsmTkwOXwiGJ+4pjitGUYjh8v/eVeacw&#10;mlRy1sByZ8UcapMr2uTaB7jjPctqL9xdrbkGn+9kBm2dsVY3mM1cgYNtR08KIfKXo1sX2ZtqVlIG&#10;0HOJ95J441yv6odup+1Zw8BnGX2Ya9Arng6fLSUwmxlVsInbjbB6TuBNnvPt7xpjH41dXkY+FZYP&#10;djVHev524tNVuuNqjalZcd+bUg/3hSJibATpWedfr0VSN5V4GAT3IJe1/fjXBLyT7znsL0C2f7G3&#10;u0WdTWfT4DrA4KUtvv510tR/qp0w2JejBvkZOWPwLUhP6JXTrR7x5xn3WNs/MeOcv2ZzZyPRYlIp&#10;jzZXNoB/cS/pL3mldDy5n0Gtm1aGMap4+zn7k8EbHItPrZ/0DmaHH88c4pMjYh4FTxyMsZMEC9vN&#10;oHq/yWfNjuYNM93T8f7UK4trz1a59SvtkbG4HzFqQuYPLZ7vEQ6Wr7hxP9m8CJDk44FoTxvuZDwR&#10;9RVVw8H3OBdBeOpAW6Iju44B++hzh+SMmCBMnJjICCBSeGo+kI9lkMPH3Bq17PJ3NpY5PuZ93jJp&#10;3F+N7kHscH4i9LfVw9XBk3Hv78FyMjW57kGNY2S5m0xvDqzX7zoMZy+6S7bObtmeyOo6/enjjOUY&#10;R9Qqom3RkyZz7seW8DPTITxm7y9K68qgdGMn0YbTeBuL2YfvxryYmHpK8mJ3BtSMmqsODn5OSbrI&#10;b8Ph8JqZnGKgqr80pLum3MDbHeyKrEbuICLX3A95J7g0MnEvx8AFux57dO5oci9BmVvUV1Zt2zyx&#10;BBx9RDZhLyQDzoxTAMHzkVb37XiCUGnSeVjgbTV5HwMxWx/PGudZ5c3nGu0tn9HjnDJ82cvsg9W2&#10;sBqCl9znQIIwZLvUXyFNVdWPcZAzdubivcvmA4L6vleUePecbMHSu21jNzArbupE7yglMHl5EpWP&#10;cx7ybj6aESxnecZ+BabPJeyjm2Bme4EaS93llqPqAeVjI5Jn4yLSJhI+yhgvc7m2/BAgMnGOVD3y&#10;Ppl0xqt1RXBH5Dmj41PRb2wvLJNJ4SPJ8JVVw4JARUPtzURIc0vExxp3RVCbi7N55gz/AKaG3LxF&#10;WyExkVkbt3IW282LcBCpwG/dqDpuh92DavTDUIuRZwQkedXaYTQhuPgVJcESoaaxE11hW7eDjUxw&#10;TGoZ419LW1FEElxfSlEcIdwqsAvL8hEeGRVuX51ZBjSHE5dmbjTB41UHkGotT2fyvtWYgZx6cCA1&#10;ZJyMHOCPj6iwNNfB2pQZk4yISZ7aVhmA8A86op48cfpW3CXZ/Ame8lN3GMmONXaXzAkEpmuDqWln&#10;oyK5MXf9Emfj8wo1Y7QSj7ipjcIzI/voEAVhp4ZDPW8EHHGRN10BJ2Tt8mg37aRyoJ7nZcqbC/b7&#10;65APLnLYd7uLTRkcmnT6PmdNapWEjbOZVZCDl8tYzH1alr027izl3fCRjS3fvxrWgbO3O5Y4AXFT&#10;3kvHbxpyZqWEJnrzwIUMmGPErO8b4CZFXTCwelaaHCnm1OHDZ/JQRx8Y+WsfcD1ESlbglvApm540&#10;4QARjIphB2Rolu+BQ3jfGpwBEHoxZk7u+NEm7NEm7NAAcbNPDZqyDZqYNuqAA42aMN2amDbokNug&#10;BkbdGG7dIbdEh5FQBMbjRRR4FM4FOUDJCD40uBPEGkQaAHvcS9xMpcCAJC+biX840tVADONM8aet&#10;40saAIdvv+Wl76mEuf5ShkGgBJXPxEiDTJFQTkzjIvpCyOMaeGQiAJhB41Dt6eBPDIpCABdsttMk&#10;GphMiZQBDjTw8iXUxpW0E5MGl8ieGRIeRBQM8a+lK3ckdhQyKcCGTOkQieINQyDxoAXGm0lH6mdB&#10;QPXE9jQ24nsaAEQiVzGm04PPkVBOK3jUhfNtPYEAM3E9AoamDyDQBMGRPcaZT1vUQTiINQyN8aJc&#10;aeGNAAHc++mez8atWBLd0ADZePwcau0vcchB4G/cRJv76agC1DISMedQ3mcf8NMj5Xvp4mdPFlPm&#10;jccZENHL8CtTgepkSbs1GMGWcv7iuDdmobceBWRmPH0EAGGY/wDfjSIPT6o083Jj4P1PAniExpgA&#10;234OP4ie3MaZ9zuc1PDcDjSwFbFc8y2oZG6JDz5+4ntPgQBVSM8d9Q931FcCN/xEN3PHwKcCt2++&#10;mSD/AD6vLVkI3x2EHI3/ABIPhoKCtkHgUPd8CPOBqGQY/qQIAD29POkQamW0zbH9OBAEPg4+BPDy&#10;fDSt9/zEuD9JADyeGRQx3P1E8PxoAeH41M9xM8HApnH/AHY0AM8A/qctLTuZNNPQJm4S35aAJgyf&#10;776Q/wC7TPB+qnh3PqIAmDHqJ7gH1R/VQ0dvggRK5p50APN/f0/pKY3JpgUNvcjUwZO/f5iAJno6&#10;CTcngtJng/6ae4MkFolvqEQA8PIPPwcpPF5h0yPJwJfIqAHrmPPBwJkeQgI409bInh+BADNskH/T&#10;TIx6f0+ml/P008TINTgL5+BIXLAl7kHBzU98n4nuIAVwfB3xokPmc9DfnTw/wsaAJmpxx9NL3O//&#10;ADpm34ONPXOR+EgD6Uoah3MGePjT3Bk5iAHh+/wfyJXPzpkmQefUTw8iAJlskaQ84/cSt4M+rgTw&#10;/wDf/cgCYQngUwnv9NQ+l9RPDyWPGgB4hCd/6aeHcDkg4/8AGlwEPyktPvoAmafc6aXp/wCqmSZx&#10;508QmP8AvUAMwJD8CZ+TjTxCYM/cHy0APaXH+onrg7YPBpKGPoa/VTwyd/v9S4gB7qe+NIeexB3F&#10;DJ+oplzx6iAHtOPjT1v/ANRQxjTw/wAXUQAiE1MF+59VL5OPpJDISP57X5I0h5ODUQAumfGl/wBF&#10;Mj5n8NIgy6GP9NAC+Q/00zqW8mokMZODuDSuYy+ZH8JACJbT3GmeMfV/FTMaCgRPBf5iRPcP9NLg&#10;v+O0mSEJBfgsZB6SCceJk/zLqZ/H5fTTPyJEJjGeOwgBkltQ7n5FMJkKeD+Imfk41OAzcwZ+/aSu&#10;Y7Hw0yTJ5vKStkjLg/vEAIf92lcwExwcaeud+PpqHp28iAEQmDg4CJXMHw0zppcHGgBW8Y8n6gkr&#10;g4/iJkZNPOnnHgj1PiEQAzvGDjtJ4mTj00zcHx99Lz/iIKBXCd/6aXB8g0zcvJdPH+GgB4ZNTH5a&#10;XT/VSt3uC79RM8edACIQcHyKHx8fB+SBPacGTl/VUVADlwkHw/hpkn76RCfkIvpAHzbwZLCV0dz/&#10;AKS+lH0o0APW8F/H/uNM/wDwqUCXvweagB4VzQTI9bj6ibTmn+p5SAGSe5xpEz/Etp63/DUNAC3j&#10;/fgSHcgSITUBjSJ+ogBY0vfj/TTJPAnh+DmaqAETJ8lrlpW/zpe/5iXuR9RAC6mTpiSuamDy0zx5&#10;9X4aVxAD1zB+qmbg+PmdVImT/LT3ud9ADPBfSGmbmnnT3H/00AMkJgyd9M9THfT34/VTJPGgB65g&#10;zwHTNzvwJXBx344Pw0zx5IEAKP30yQmonh+5wDUMmcmRUALqYI/qpn/MS4Bp6NBOPW9Py9JM9P3L&#10;XTSt/wDwiZ6eOP8AEQAuBLz/AB9NL/MTNzU5FuBACIPxp65qYIP019KOgBe+nhf7tJf5iQ/f6aCg&#10;XydNL+Ty08O5+2QtpQyDHB/vjQTjJLXB5aQyY88HlJEImbmMiCgUfuJnpeWkQiXuIJxe4lcHBwJn&#10;U7nUT1zuIKBEH3++O0oZPBBpxqZbx9BMkud9ADNzGniE/ImSczzPM+RIf76AFd/6qZJ++nrmP4nw&#10;0iZ/xEAMkGmSZ+NTOn7iZJ4EE4zcTw/3Ezxp4ZMZEASFHuY+BLj4LSXHkvoAXHxpfyET1tLpIAXA&#10;NIfuJknNSINAD1zvpnT4O+nv4kCVz86CgZITuKQo6SAETOlcwJD8fcT2kgBkjhKNL09BNoA+eNK5&#10;jsY0vn1F9IAjk9/jTPHwJ4mRMkzoAZgTNvAPBGphEzcwddACjTa+biRBqcYK5319KP8AInuBADNv&#10;xpJJIAZJ76RMiegSjQAsCbTkae4+PqIAh20rmDjTxBpQIAeGT/1FM3jBxobcxqZc8CAHuqlwZEz8&#10;ieH4I0AIZF9JKOPOgCZjUNPcCRB9xAEMmRInuJ4nLyJkg8CAGeNMkH4E8S5wJEIgWDbaVtPY1Dxo&#10;GC9xMkT2l9NLAgWQ0SGPGmRjTw8/4iBgiJlTEzbQA8MimIaPJ/1E8PJkSwJkCSWlGnuNBQQ3A1DG&#10;4wIlGg5OZnQAYbvPAkRxjQdPXManKBl440kHJ40ScDwIbjVBOQ09bT1vTSgU4CtkgTale+oZBoAZ&#10;I4wJm4nt3Q1wNBQPbwRM3O4mU83b40APQJE8CeGNPEGlgDSDTJBqQo8aCchkGhrgaJXMahxpgAEg&#10;1DINHiDQ0iABqZtqZbX0vumvgAMKNDY0dtoc4GqUsEOSRE4m04qhQ2kkkgBJJJIJxJJJIASSSSAE&#10;kkkgBJJJIAS/Rkwx4l+JIA2uYTTtFmxN8K0gxB4ONVenZnbLZj4CK0EcdxYD0VG0h483GUOTuKG8&#10;eY88fGiTciGuG44xr4lI4GkeY1EsYFDJokREfLyKhwsh3MA0NcDx50YcZCIQXmJySZw9K3hGxMq2&#10;WXjI8z37axVXul6kskAGPgUeTTrruL0HINll9sJAQRo9MHDaAeCD8NVt4PAPRPk8xDXk0skzrJSa&#10;YSlcvbGc6yGuJfuZDxwcBEmcwHbx99MkeEMTBHwIADklZLeONVskvJAtOI4bRjPBHxqn3B66EucL&#10;K2S3GTBHxoOQhAkRmYMyR60ChDJp41boTuP3TjHjUxm8HcQx5kzwIFA5tZ1+9Ilmgs0cbzHkTQwE&#10;bjx8yBVBhM8bjOrq3f4xnDeWa6Pqn2eAxO6Mkmg4Ogqq7cEFngUtwTGRNPxk3fOrEJ0XroLIfbBL&#10;mOA6Jy97e4+oqo0b3lZZZkyKiUpemmvsJriFMGGBIRLo/fGrg9FjHjgVbjZ6mRIRIsX7f4FhDBHg&#10;JjgU2ZvGcY8cHH1FHeezcarjgmPgViFWa+J9uIjgupjUtnMCQIYRPXMA1qar9n3GWEz+m6oRB4F+&#10;++i7duONTeNZ9cDhjS1FMApkZMA0vVvhqCHgf02u+rfIyYM6p5AYyY1dqfZkjJgU87wqHlqGQmh4&#10;FDmDfUwIlKyDCTAbgUyqHDZ49xh4CLJSneApLdvgLggRggyGLgj/AA1DHzMEaJadzIrUptAD7mSB&#10;IeQeCNEng8ZEp5LyjbA8HTQ5IGezAepkQIsamO7kCiReNa6dPZofHEfjUwY8ahkU1g4wcafr9wg/&#10;HDfBwJEIRPEcaaZ486/JQPN3HjWky9gNyPHAsx9NvuLSKPeEgJg8xZmT02teMsg90L9kYBoE4li1&#10;/c8eeBDncr8YVyXDk9eDiOh6Ix7sxMkl607sxNOJX37y0eHMeP8AER0Rnw2/pERHG7TGpjhmmRty&#10;QcC/er7PAKBDb40Ofs8BMiOjGRPbneX50keAmkpO7oa8bkV2IzUN4NWJmhSUpvBgIr3LJ4QI8Crh&#10;G2NSxt1RI1W3w8RKC+faRtGhEzqBvbwcxVp4000IsKJGMToWXiE/JcR8j4ncVNJkVxpdwONyCA3A&#10;r5atO56Ii4MOZMR4zxrLhy72yyVd5dhy1yyxhAL8NcjVpI7MxyL5hns1Xr/DQiyaC+UvJG7AeOwJ&#10;wqHVDBkV7jbacCsdPs3MY8nGhswYEu518TOUvV/Brr74+FhfMB3ZjLd8586By+ebifHAFWiXyTG4&#10;wRqlVBLCM3GBfuHqpjNV8fF6Q6btKLhPNp7mZS7c4w5FlPp9Hpjjyog5lTlvBcjDlUdiTATEtxOi&#10;lK2zmHzGyNdLAuzljgJMcYMibmUswZoFeZeTeR/TQcjBxB8iiub3C5FVVbCjehxHBwq7UrUVgmA3&#10;AhZJRjJj5avcjpsXfSslNTVuHyEh1x0hJ6oZQMsd9Mt5eyfvQQX+YsJqCUElo7zc9yBXWg5xjGDH&#10;x3Vws6P4RbFa+J2qH71bDcWcs3a/HBxq1EGN4ys3/wBJMtyDjFk6aqtL3Y3N4P3UhdQa4lKfMOn7&#10;RNPK92Hg5ltYpXgBuW5xQdNdBThmSO/HBdx2lhFVjtDWhilaql6cf+ZFO7Rz2BmSMeDvqWzptyYi&#10;HDbuDONFPu5u9YkwRr1nwb5epwm0aZJ5GNtnjVkJuUHBaXPpKnex9dM/aJ1B1lmPwj2ecWomxFnS&#10;riYMoB5EAcVI2CsE+0TnzyKBFMo4l+U8qDtc5E/kafN6gbORqozEJB+m7BwKq78RWyQz4fo9nd5w&#10;xrZ4IGsfTTXg09hl65RTSS0nwPRlsI6So24R4INSNCXdLekZPRGHUDGpQ5AOPg41C7SIWoc4HGq5&#10;z6eDTX4BuR9njRIkrHAOzH5qhkJuw030leyrQ+73mFQmYrRPTAhH9KmPTY4/6VE9PoXQJ010UcjM&#10;d4tPlJPQNI44MaZTCMSS/IEsCAP1OEt9xNpIASOMyaaBo6wHppLhyCXLx4yY1dh24FW2eijDNuQx&#10;MCicXDwx99EmY72eNEnjOyPBGpkrleMay3lABeVBZbWUqfrBzLb8EHUVbmFyNznWhU/Qe/tr0Z7c&#10;CtdUtW4TXF8ofaZuzI4YwCJHd01DIPtIl7vqquKT3B7Zv3IOmRaRK5EQORIc9XllqTWqbqR6wbYA&#10;nLgtWyDIqHNBkuHMHTj8tWqn5febHjsW40Nmkre/2PU6hFEmksJlL029qQoIzAycq4JdFS8bltJT&#10;wB/sfT8aquzN5/VwMenGtCcDwZ7GuT99cy5PUy/7TN/qFPp+oO2B3oACHbVDqz2Zyd53/MWhM5W2&#10;ZkxwadzmWlmNYuHMbayYFyBdBCSockUvqjtsQIOXHylqlPyJuw5OnGTmLmOXy+Yy1yDQ5mqNblTc&#10;8vD8u50yImf0x6XG2U/OJczc43OmYaMbRNqlORyXdr4nm8C1PBAsTmjwTltn/E8a5vqyVuZUTn3A&#10;k1Bp8KEq2xhb1tZT5wzGa/Z6ZVWyN3MCPDcd+PguoC8cY+DgXx243bIyZL2/WgPn6g10tR4xzJkD&#10;eQCJBate+uUW7ga3LZ/WG5j3YwLnlkWNk0gdIM5WyYDO2j/tAuWsNrhuQOSM9yBuXTR6YTQkZAPN&#10;XHyrirc4mGNkfeTiJ5aQnGKUWJcQ6fnm+WII7pDDR6oHBI2RzR2sY1lcveEZuQGg1Fdm88ZTV6CA&#10;x7cBNMaiord+gHA1vMBmJjZntx2uWkzeENfbRntx8waPTCl+zXJ8GpH01SW7wjyYng76imbitv4S&#10;JJ+t5OOYjvB0zXSKJ6abJGPHGC3GrLTEwExnNoPJItMeN2Rr8YdODqDXOz8m1LfD+ft0LE7pT6Y3&#10;htYbOdQHmK01JR5Jk23kIM/UVDbvHLMmAJ7cHxVqlJ1Y5MM+O0OPy1u457uDXUjccouG+4TY4YwZ&#10;PLKtOlcrJHkjPk8xGNoFNuXM2BjtDjJyyKySN5qYI2NuNv8AyLfyZE8yuYbP3ISHch1AqkziVkZl&#10;wOeNdXOG+5jAaDg5vg4/EgNSSdtNRgNBaxj0iDT0pc0RccrzRu2gHkSbuR3AY0ZryR9mzHBBwKt+&#10;iXWXFmP/AFpbNNdVe+WlpnNyBt/mKq7xg0Y004nBA6PcQB5MLy0sOmtQOE4JqKbLCD7+ogAj+NGm&#10;ZMiJgs3aVjZPxgg5aqtUSMbPj4+oquwOUOcPAtGJK3L9sA0B7kHUIsVWikgYm8eYyok3mjlmPBBp&#10;qqjudxHpezIZd+Z5D3O9rRoC4Z41dpg3s5IENJbgH76WBTyM0iZEe3fGhu54yYEwAbxkV2Z0+Tdr&#10;yhkbjgyIbMJwQOjAqADBJxu2RaFSe0ActegchBnH5qwEZCRkR4bjuJ15RdUdUVBtsJOCZ+AfLGnp&#10;ptUvEBjPcjH1FyWRxgJkTxCE89J2R3WHS0v2mPQudE9u51Fp1F1pLmA95jOIZh/yLhsZCJl5NHNx&#10;OTSHWHodMNqkpudInl6qvlLkHNfabFtebNNkJG5BjXoFQdcSmnpLvhtQ3TGkOT9Mf3TWpxs7JcA8&#10;cnttR6iUnqBlOCPoHL63L2+n865XqzaxNp9kjfF5ty3wQKtkbzEMuO5jPbCNJRDVVWyQKOzPs+yu&#10;H7NBcZDFqOS8H08S5FqSaDYTY5oAWwjdaaX/ABImMEhPKoOBxqubqwGaTjecnMQhNTT89rtm2Vxt&#10;4ezVscIfKt3Fg/Y5DNt5jSbt1oRJgOCXAbcvqERTX2xLnWlJZt92GdzGqqNwRy5VqtkeZLFsN1GH&#10;Er3MgNC31Ei8nHnBGzAfIz+Yg7icEMyxxplwQjzIY+S7qIk8uOR2QsdEfLReBDlbwYWyZbzAkGSN&#10;B28veuSWQ3SK4Dk5IMkYLaNoBSuVkcuc57dvqKHUhLLkC1qVsxs21mwK+T86AzCn/wCsb0YMnKHd&#10;SfOPryky+Xkckx2OYrt2GQI+R9RaFI5G2gvuTaYRqnziqL2i2BkTkuaW0A2VzB6we3u+35Y105sn&#10;ZzqqnpzPD6JC9Uq5plcw1ABgB8VdvUPszmxmQHMB7cAxXVa521uH6Ft42TyWW05vIX28OiOtS0vO&#10;txI8DnBADINddbTK0mxnJ5b0R/ebXjXPc4ml7JBqRrFhJav/ABHpEyUpLJI5pLoHrHeQb468sXBA&#10;urqPnDZgTfI2Nu5pjH764zkYxyHWjBcMTlo88rSbTXcW0enAMq6FNI/aPT5nuz8d74V234FSdpEr&#10;bTWS3oH2cfTTOyfsmQ07jePvbXnM1e4mZPWkhmRH0EylW7tdW2P3Fz2ZTU7bIui3TjlvLyRvd2gP&#10;ct3dREp5WFn2ZsAVm1zESqQkugmz7cOQQumq28eNreQFyP4SLrTb8kqrOpHu8gD3LvLF311c82uC&#10;YElTY3tEBBagxl1oFyvPJW9lvOBu+8anv4EBlZCQOb0a6G/qU1iLj0+2mbVJbBIQbh5QijJ4MmVe&#10;V9SE7Sc3oOoukNoE8cxyWVM3LG2YgvyQd1ZjK6P3ltzxDWIlNRFTu7Zj7eV4yLoSi28pYS69GARH&#10;V1VWYUPqaJ8nUIocwcEYCA2Z/qeNaiXAdUM60ZM22N5aHB0xq7U3OO3nt6AFsI9IekuLZGRy5eg3&#10;nUjIu5JGzIzl2AOmkOqVuBN2lFVripGW+sWD89tlzCDWb7SNsEuuADJ9NqMWpaFgzrMask8xn1Tn&#10;bM7rgxEHrzZ25pgeB4fWtcv3FmTZqlf3CEVVGD1hPCmJej1IyLDagGQw70HAtyrCm3IZLv5tODpr&#10;LG7O9IfxUqC7zC1O6VuRyAsxXbGzfZRKmba9MrpIx9Nc9U2RtJ22txrTv+OE2MPBAASwOZV5GYv0&#10;I2vhwl3kmrPW7dq3PA3AIcHwxqj1DNG0qGA0B7ZidNY3Ve2OYkHZgAKBZKScvHJLxj51kYLlGVwb&#10;sji0/wDn8deIghObGOlKomjY2iHUucwipNYU+Rs2Ym8wSD0pPBGc6x86tdaTjebGvkGJa2iHRnI0&#10;Mya5rTGJW4IGY416BU3OCBbMXgdSPS0yrgqXs8bm9Gum9n9YE9hZwcY16Ap1ijUxe6qs7AptxjId&#10;+bTC35i5FqwYzTo8F/mFukt8C06tKo7NbHloenzFicrbkM5BBH5uosTSHY2wtcdLbF6THA93mxk/&#10;kWhbSJw2Zy44QguXOYlsvl9mmH0EB9ZxqEIlT7eUmvtn/GTmET5sP6Zlv7pzrQ7cgXp5kYFyBuK4&#10;qTVFaTGduXzkx/vGlpLora5VEuCyfNmYBDtiELT8C5R3htBfNHqR2vyISCXWmwU2MbamDhgtDjIW&#10;65ck8lZXVG0SXNtFsC5b6iyup6zLbs38g1j7+aEMrUoH3mnTzaZNnmTfsiyyYP8AHx8aERl9PpTK&#10;tSgifMsP2KL+lL0QpwY8SIjbr9cTfASpPifrRorezZ4BpmXy/Gr5L2Y4GxzKcaU/cyRkwLSG9JkY&#10;NgG75ESo+h5jO9YILcHmLYKfbk3k5owbxu4rY/nULnFBW5Oz1ABNpq4SuXlgIfAC3b81UMhLPOPr&#10;3baPEqQhmR/AQqKCgmN5XvhNY/LQ2YSsbYd43U1P2EpfPBhvx2LkasjeV9ttjxuT2wt/30dsAbI6&#10;wG2JjsfDGNadvDmTtscFrHa1PHnWD9n43J8enb5aJTiYPXJOf+InuGGqUvL2zxtvMeoYheYpjxvp&#10;2Qgt6umgOztw5gIeyAri3q6S1qi6XmM7mzE0enBdu3PHHAst3dHpL5Q+w9tNZKxM8fW3rjUIMvcg&#10;XN+0zZ3uDk/k8wZF6fEl8ugGAxtOMenpFXHO0DZ/OoyHNHd3VwUpWw/cXC5JNTbOoCio5ppfaASm&#10;2VmDgIqHOJ5eJe5atVUUu5lVi8DW/wACp7i3A2BHHqW07SYqTuD7wkOYENYgj07iskreD3Z9HHpw&#10;LN5pMMdiODTj5ihuJxjbAZtvxCJ6cYpqh1xpDiebsM8cH9sLdIhrzaAKAePmW9MazJ4/cuW25wLo&#10;nZn6tb1+2BMp8fs+WfE441arJKgxd15bCTKkurWZ7J5XU9fudwZgKS5+4uvKP2K0ZsxbAdzv+tJz&#10;02wuAKtErqRs2b9j0fKt3D1HpeNWWT7PBwDO5MfeDE6hOPGvJ+cednaeK+Pi8OD6fCem4DlJXc7r&#10;fzGPvZHManmp5o/0w2unwAgVj2VjFvp3gQW5eMtttc78feKtCmDcrll2bBxk1CfJAs9lc0cwVGxZ&#10;s7Q2Q+ZbUHLWU6pT1sPsxFTY5zV62gyfauzBwDEsml80ZN5axCH7yQuouofWopchpiCZfCXFzQZI&#10;HGONei4mpuOQv8mh5vmtrISDuLZHOGzBtvjl9y/uw0zMNrHbE+BG55LfmXO/GuXmdTlDx+VbHbSJ&#10;NN/Jjg4xrXVK10/gRdadi1BtgGGSnlrb2h041N58CA0u3cy2UnmRtR645fyLGaDkZJxNgY7Qwj5i&#10;7SZyeUzgZzBtY24rf7a0U7Y/umP1pUk2eWGfapSQN7VwY/GuxqbI9/4fMXM7fdnhHpanHg7i5d/4&#10;TzYz08cB7kfN5SpO1SYVGHcZC/fFJu+rb+dbSXKaqsiu+obxXG1hsHIw1A6RfnWb23s7I+fv+oJY&#10;nqBLgMfJ1EYqza49cy4DNsDd4xitfsJ9P0xN5pzOvNzeglrZ8Jm2IUVz3EBqSmxuZtZZvhOLfMIu&#10;XZW4cmJ1SdJeokr2T0wHZ0xcy18IkzeC5n+FE1NW4Ic7ZOY6Lk/YJDuXjG3cujT1WM/Zt8j/AA9L&#10;jVPqicOQ78wNzhl9pJ8iz2aEm28ggvlJHa07ioBLjtjZNQfar0Dl5phGiW1x4OQuTtoHwhhJ0/Gu&#10;UaD2iTGWuQQXy6ZRXEYqFuSBy+cv9Qzi6XV8CmcippbtVbZpEj22TqTtjs2Z7lzltvAobeaT7efb&#10;327mmGoTxrN6bl7lm9lRgnEONwXmca1qRzRtHVd43tlu6Ma+veFxVZptEqOmB7mw9jgGK7cbFwY/&#10;eRKk6Hqup2T6dhPb3j+RMzig3tSTF85Mfd2Qy2tJddUnMGUtkrFgzYlI2bi5g1lzZrWdsend7hT9&#10;j/q3sjf1rNbrwzfTt9xdIU/Scult8MF0kZNUg/AudXm3CfMPZmFpmEnLuKZsvryZRlfQR3SGcFu3&#10;En1Y3zCzZUGKslYzTHBY/tWn8iMU/L3LZ6xDGDITmKnzSpCGc8gpI7umQS6JpX0sh3jGOLGAVwn7&#10;a4XMoraeg4DWxJlm1SgxwCvBBrOBWhjGsBo/Y+Nm9BG55Lctwn/cutKkdvbYHnMj1bfuQIPQDBzH&#10;IAQueNwUpSftrl5sxy1HQQoSmNM3HKxsCPo4OOYaY/kWkTwbaW0x2aE/MFaH/iVDmEvcxzpizg1I&#10;BlVb2mTgkbI8fLgb3RjRi+0auTpUoyvZfbNU52wdSAZVoXrAE7YmIGwT5JWIVwfvqh+rvu0E2fQG&#10;BrcwaeHvLybVG5cnKP29eq//AGJ5jmnbRVZoQjAYH5rRI/LR6j6wnTmXAZwHuGmDrl+CBWSeSOXQ&#10;DxvAW7l3T8apOyOYOWc63lmDOQVptcWnC3DkXd07k2L7M/s8M79595IrIOeTGB7NTaQ4Bi0xrGZX&#10;tMmNMdqmmr65c5YycEfyp7/5oCSyqQnfmYicPXBbQ2wy/wCFbdDiKk0KtKwl0qbAjfvhN3JBXBtk&#10;Np+aS6ZD3wL64AfL/wAS85awribT6fPnjnnD5l3uYFZJPXDZ5oxzUo5ezal5XHGZfHQrR6Dq722d&#10;788g/wDkfL9IfgWbyfbYNm5fB+8QXS3P2FQ6s9aQkFHgpuVMbcBNMhCj1v3VyvT80etptgsZCFuj&#10;GhEKrbYF28eqFNzRtPmwI2x93g5ltPPJ5LmbkHjQeg9n7KWyF88Mf21wLUc9yBcxzR45DNnzaOa3&#10;I9IrkguD8NRebWfTq6YTRtu15s+FjJ5fcRJ5UjYMhO5N/uOBUN52dA2POGYN4bOGvMF/ZYFg464c&#10;1tLjypmco7ZbVz9hH9Qnc45d9YDbJ9oR7m26ZVyXL3BAvQRx6ca1QdDve1nwTAKTd0NqCk5jH7Yb&#10;gu2lE6apZmf1A9RdUEYTa9fz3V6TSuqG07phjZmom7onMGJeRe8EC5wRreNnbx7GTHB01a6qSr9R&#10;tJmnXVLyMna27RnKMN26Nbk8k7eMl6O0OMfL9xc60/J5jGPf79sI9Uau0wrQjmS7zB1C2lizU2qK&#10;4R2Zs7jGanT4PNKqrtI2OS6fSrBGDX6ZPAiWwceOlAQLah+i8399eI5LGbr2L+PgPYu6rcPCGuKT&#10;n7OfHbP9OBuVem9ASMbaSsIINS41HqIdtr2diqH7mD2kfLWm0vTpJfKmLaPPGIVtef8A7S+ZmzsX&#10;Gj+Zw/KafKkPoWSPy/KfsDPBlhS3PGi0UqL+wsyr+dz6T/8AyNAI+l1F4zjMBkJrdOBSfb+o7J2T&#10;Updlxd/RLCR5ILo09MCN5Q2DjBc+GNYZL53tJncylUBt1l7PmEt99bbNOWeODqcv9he2cs/smatt&#10;kyR/t4TlJnMyvkKrTbhs/cnjj6hbpFpw2+8js2MmqsTkc03B6C9pwdS6tCmm0yUhbHgbakZNMdvx&#10;r+iEw61VnCuS3uHKO0jZ22ckmrwP9o6n7qal2y9tHIQYACx/TVvrBuSNsBs5Pbat+Z78cebMq7Dt&#10;ipmn5iFm7e/e+oLufMvM+fY+WdGjccLTj1q+XhNrllMW2RZ8xyhVlLTKVPT9ONXXYvtcIzenC/OX&#10;APl3FrG0scqm7e60MIkHmDJkWCzSQswuQmCDn/zrR5V57cyJwrl6a+P8dP5eB8mY3oZe38Bo00bs&#10;qzqftJz7RbKK2NbM33KsK0YySVSq2yb6RNLBwca4tnlSPZI5BZ07i9SvVPeU5OJdv7Zjbdf2knvr&#10;0jC7iuoOMycO3/7I1quJe9DJQMGenbF01lbem5sZyxbR3d1HqroqeON/c7nBwdQimDGOBzZCDJa5&#10;is3hNxMlcvZQNgRwcCwHbpMC9kvm0HUEt+mBLLbBBwdNcx7WHmngjP8AE/YgWZk+0Phbrjyv20SN&#10;tvoJaEH3drdIT31m+wfZmOZT68YGRvqLq6k5eOoarnjwwLkFr+dXyT7MyUe9O5bagXBRW0nl/J17&#10;BDk8ZZ9o+Uxna5RY4Gx47FvSXDcjo96/e2WwLka9UKko+dVmM7NgDWWkbL/UrHKmWOazUuMnMGNb&#10;XrOvbX8RyTqlOMT9XdvNqV9jg1Lmrpr0sbuBwDBGY4vNQek9j9HyEZwtmJb3mXUSqCn2TbWZ3cYx&#10;ai+OhNk7jDoU8zK7ZmMwqhkwHPJrHybtr51j7ysJDMhsXLz2iMhbtvuQYFcKbo8tSEY7zpshlKS2&#10;RblVE0oekpTjeAaN4LVtsMQsccaenC/7iKbzA1u2se2V238lO8j9njeOi2xl8CuFaM9wlONmDO31&#10;La5pebXCP3MqNJ2IiBGL7tayQQf60H2yetYyYU5uzP76TSJdz4PlXTowqqrFmI61m4ZvONrE2bTb&#10;/wCStyAhdNt7niTO0TaRKZO2BBJ5rvBuouD6orBy8Jv8Z7ZrvLVDmFWENxnKSMfURtDrknoRUG39&#10;swGCBzaJGMWmQnH/AIVmM89ZxzNRnbQWsBNP/cJIo1wfPKgevM8fUQ2Xk1AeNDkxWq/DiXTbTW9u&#10;9DkZuQP23A8EqGz2Fz5zKgP4wW945Y10eTaBvkulTaCVbw9bit+P8RVCdv51T4wTKavrf/lrq5Rs&#10;jIaba9DahYyIzuGMk2GVG2zxsSqWTZYVtnMcQ4x9O4rvM/WnmUbfRtDj+GNZJMK0ez6+aPTg+Gvi&#10;FZb/ABHocJa6Fj1duR6RvOz/AGcMo5iB4aaisty3SL152f1BSnZIG0E7YDMTp3cC8JpHV44BbnBp&#10;xkLzFLqytMb0EDY+Rv1B99Zj+X9ZLdLXnQwszEgqOzfWMqAVVVodg2P7BL9LS8cC5WcStsEh+pGT&#10;loPJ6gcx39fO4RJ5L3oWwI7FuDzCL56s6JVZxeTm9S2wDjIOMnvq4z+XjDLr0FrUWeNxkC5zrQmZ&#10;BOXJw9wiHJEJSWSg6flNT2GDnTN5iq1S7OHtNuTxmAWxd5njRFwPsoYI236imVZXBJrIQBcnKQ13&#10;T+RGnFrb6a/gLaVVfrL5sDrBk2nWsxuRk0lavWE2dsmYwTIJ7kZNW2ub6Dmg5a5vR8HMXpxR8rlO&#10;2CmN2MfdzD8ruG8PyRLSyaa+nkL8r4jMotV+rhOUdldHsqwGCOPjbi1PfXIG1nZ+9k8xem3Eo213&#10;TW+zBnMdntTnZhP93LaIRbNtEeNqwpjGEFz/AFr9aatU1D19rjNNyUyYlnmnmzI25HLkEEC2aRs2&#10;zAU1fmtex8v3zIPT9PkZvT+MazepJ4RySzBwLf7pz/aIc8qRy8IfHwKqkcY8iiHuQKFcV6kEhMuK&#10;Y3cYEHuIkzHjImuAu0nZ3ldqkqgccuYs4AW4G6p43FkaqrxwSNRU2jLh4kwxoc7eafvoZjSt41bo&#10;nQWPtI9TOv2ZH1cij4EsC+6a6eIDPGniN1NAwJxovL5feJnXzV2hODW7PApm8E4FMbj1MCR8mdJc&#10;BoWz+pCSd6BzBxjR625qSYnj8y6sfbzDAtmpesBy2XHDYzk1VC5Jppcc/VMeOF0aBVRFZu73l2Yv&#10;/wAv0oX6F0SE1qOeefitR/TAGVgg8wtxVSBHZm6xwNhQ/wDgMaG6e3QEgchMatlGu91mQTRdPUVQ&#10;9CukglhNymrnyxI4vYCPvLrTc4bQOTxm6i1ST1Y2MM4Y+Ai5ebnJcwQK3t5wRtk76heiw1EvrO8G&#10;+0SSy2mDsw/euUMlpcl1YzbQDxwHyIbJ5POpw2fGDwMxXCEWYzSaE4EhMJS27YOmpafrhxqZFdxU&#10;YNxTp5lGe3bLbH76yoEf9BFbxzQkbaz0VQ1eumunhqRbXmENuzwKyN2+AaTe2bPAiQ2+NaSSIAkG&#10;kNmrJuaeHL0ABxy/GiTdmOBGBt0raAA5G+BPbuiVtPDb99UADRt/GjDcffSG3wIkMaAGbaewJceR&#10;SEAShj1E8Mnj4FDgTw1OUEz50yTwJ64kT30AMjzp4iQ0iEQAzgUy3jUO5gSGTARAEwbf8iZ3dEm5&#10;NMCeHnQABG3SINHt3wfE8tQ3A1OABwJm3+RGCN8fAobgZOBUE4NS408QaZxqgBY08MmBQyJ5ACIR&#10;Npz+dPW0AMkzpeRjSS/nQTkyBPcA8mmoY+XkUweT51OUD0fLQ0mfgRL+RQyeONAEMmfP3FDITAiR&#10;Pf40NjQANuJDSImY0AJPDX0kgBwY08MeNMwIkPIqAGYE8QeokRMqcBQJ64meBPDVACbqcoI/31M+&#10;RAD3zokNDbmNPDJg4EwnCQxqYMeBQ7ngT1xAD3TTw8hEzjGnhkwZ0AEhkUwZMZEHbk76mDIgCYnr&#10;fcj40yMfjTxP7xLAmDJgydxEmbgdzGq2MhOBTBuNNMAtQ3ml9MqVzH1/pqn74P8AbH1EYG40/wDp&#10;IAMdXH3Ezj7ih75+dLeP4aWUBIbjv+YiVzBkVbx/HT28eDjQBZLnx19IXc/+ETwyf+ogBOG/cQ1w&#10;P/Y0SGTx9NLqe+pwAJG+r76G2/zo9gUMmf8Ay7iAK24GODP31Dt/7IrI4b8+BByDQAHIP/4RLgIi&#10;RB8/4iZJ+KgCH76UCeGPH/vgSHbjQA9ApnAoYxqYMfjQAiW0uAaRP/TTJP8A1EALgT3zpn309cLx&#10;8uBADwyKYPofDQ1uiQ8iAJgyJ4ZPAofuQKbc79jIgCWPILBB+Glc78B/ppkf/wAGnrhNDHwKgB5u&#10;TuJ75/p/sJkf108Mf/p3UAIY/wC6T3vpkfjj4E9cwcaAEPP5Wol58f8AdJW8f4aeJnsKcBQe4meo&#10;D/eNPXMeT4SZHkLkuoAeGQnc6nUTzchPp/TTI89+DVT1v8NAEwdy4fBxpkf4WAiZ+RPcBPfQA9c8&#10;HwkiL6XyO5H/ANNADwyamCM+f4qeb2+CP6hEyMmNK5+GgCZ6egnvP+ImXHLP07aeuDueXzUATCEx&#10;/DuJ73+XAodzx8f7ieHb7/6gkAEvk0/pJDJj6H1ErhLmPy/hJ5uTH8RAD9v6q/Pn6aZ07n++4lcH&#10;BnQAvn6mqmbfc/3Gnrfc8tJwTv8Al8tAD1zuR/3SXn4/KTI8nyXf509b1EAIly5n/UT2p37X4aZ0&#10;4M8drUS3jB/6SAHuC+plvVz/AIih/wC7njS/3cQBMHzPM+GmR8zzIx8tK5/epDJ3IOn+4gBanfOJ&#10;MkyDTw/c/TUPT4P4aAFpp4lzv9NMkJjJjSuD7nGgBknX5v009b7/AJnMTIyamRM2/wAiAHidCCO0&#10;mSOMZM+n0kzcwZI+P99PdTHGgBEJgIl1D/7wJkefr/pJdPIBADJCYP7pMkJj+dPEJg/V/fUMg/xL&#10;ekpygWnB8iXGP9VJMkJj66CceIPHkg40zx50iZ7+NImfJHwWkFAzc7/4iZ4CAjj1PqJ7GmbnwEAK&#10;4P6n+NIn92XUSHc4I/8AcCRB+D+GgBE8cf8AdJDuf740iW4CH+qmRk0wIAUaXU98el7iX8/MS9y/&#10;0vyIAe0/p/iqHwKZ/P00yQhOD4qAFwcCGjufqJ4ltM++gBEImSZONPdTn8tQx27aAHvP0Pipm5p4&#10;0vf+EnrmMYI0AM20iW4EieNL+RADw7f+YRMjz/OkS7GPBf8A+9Lj/E81ACIPT+mmbeMvuJ731D9+&#10;BACufnSGTuQf96Xv/wC8aVzufCQAuPg8pK5j40ie/wAHmJ64T9NAC/3bTNzB+GkQg+BIY8eSDjQA&#10;uNK4Pj5lvlpkluD/ADE8TPxoAQ/B30iD7iWpHnjB0kz78H/sQTi3jv6qeHn+IoZEvcgQUDxM/wA5&#10;FD4+BPE68cHGvpUARyczq6aVvGI/jTwyD+moZP3+agB7/dtMuEiD1EzwX/00E4zwJEGP6aQx/iaS&#10;RPAgBf7Gl/DSH/8ACJklv9tACJ/eJ64kTPkSGT/qoAVvuctL3++mdPj1Uie59RAD3Bf+GkO35HM1&#10;UyQnxxJ73O4NBQLjSIQnc1Eyl+AgnFwCycaG/IphPAmSE/OgBEImSZE9GmbeD/LQAz1MiQyJEHg+&#10;GmSXEATLn50zwcCSeIRBQQ7Y7mS6NLUjX0nONBOM9JImTOlcwJcBEAM+fGlHy08MeOxg1EzbwIKB&#10;kmdLST0CXAgBcaWNKBK3qIJxDzpJKQgCP76UaRM6WBACHnUhfNsncT3ycaCgZ1IEiDwfOlwJW9RA&#10;DIrX7CX46WBIhO/fQAzcwJcY8ae1I86Z6mdAC4Phpe4kPP8A9NIiAGSEJb/ipkimXEz8iAIeNM6l&#10;vAnifvpcCAG18kH/ALEnkyMaAGfnS/iJRpm5gU4D1vBkSGTxpfIkgBcaUaSSBgt4S1EtRL+dAC/n&#10;S1ONPDz8aZQAkkvnS4EATLhO4lAm183EATBpWxwJkZMaeuaaAHuNM8aXVT2BADPyJkg097iZuDt/&#10;5aAG1HJ4FMSwDQANIP8AImd3Uwg8CZt/nQBDt40yMfjUxKBADNvB86eGTx8ae9zzEyTIRACwdxLA&#10;kPwJ7jQAyl78fGkMiUfLQA8MnjUwZEB4yKZAlgGCDx9dQ3DPTUxmPGTAiXyKcoKrueAiW7/kRgYx&#10;9xLB3EAASDUMjPwK1EboaQaABo2eNQ3DfAjGmmXA8aAANzAlj76ecN8ZEzgQAzcUNxnRLAmSD76A&#10;A9tIeREhjTJBpZQMjcJXPGkQabQBHjUMhMCmIaRMJx65jTJFFXzcQAiIa4UzGoZCY0ANqOm183EA&#10;PKG4GnriZIRfdAA8aWBTCDxpm2rfEjGV8elSbaZjX3xAbSSSTScSSSSAEkkkgBJJJIASSSSAEkkk&#10;gCS1PaKONXchBxkxrP1Y5YfEPApJqS2Fr7TQdK0CNAXDgaJOBkCP+Kqe4JqKMvCbtvjHjgUIefgR&#10;KXkwKHcwEyJOmow/S240GcDUwg0hj7icrWsS4HpnDg4EXGwvX8HGkNng4027QRSXum6kxj3YyMOG&#10;5LmCNZw2GRs4CaBaO3nBHPAsx+n3VlqQOTIrJI2blyM+DjGnpfK20yvxxntxp5v/AFbnDxqBxQDS&#10;OCXM6ZGPUwR8CJXMetHwJnTjHg7iBgHGzKEuBJ5LxwDyI8NuQOtzIENmlv6iEiykvG5IPkQcjdaF&#10;bvD/ALtB+zyXDwR8auS8nckpVi0THAnt91MaJEb9xPN5OOPJGqb1/ewi7QmjwkHO4E+aa4x4O4nH&#10;ErsjwRqrkGSBJ4VqZr4jrguAY+4pgx99Dd3JbxqYwJ418bpr4ePifsl9ooQR4SAnuJOxEblTDgac&#10;lCtP/iMHnFuNAjgwelEyjxqE7VCfZ4e0S8hYEsCQyJKsSNpwbgkCaPGnRkTCcQ3BLimkJ31CgUwY&#10;0poDzMmor5L3A4CLPhtyKWMhLedRvRYBrQyNjfIg89IMJMirbNwSDjT8YLo8ah7Q+4dGQkGePqIx&#10;cxqn75gHgjR5m8Hu2dOVtiCyk5gE7MJuO2CBDW7wcaDzC5xomJsKCrTeAdzIgAydxFCkwEQzBqLQ&#10;Rp4LJ3fcMET2lGpkYBxcSa3fANO0boB+N1FjHgjUsEGBNOuYjQWfLeDARaJS4yY1SGkeKytfp8eA&#10;axcy/wBFWungbGMTaaEzJgGj/oIOMaqg3GDIibM44OBeby0ndpHnAB9xAXEA486OkeYONQ3FuMeR&#10;CPHQe8rZIB99NWBx/OpZMmRQ8a1OHXUgFu+omrWBfjh5gTW+aafpo0U4YcDF56BPyaalvCICRxjW&#10;whRlvGYESt+BMtx9xEhjTnuEn65juoA4GrgNmhrxmkocOoM9cCTzPIj8bBLc8K1us08CKkPUxtEe&#10;ycnPUKrKwbTUl7vqiPxYECMtGIhX3+BFNdUabJqvG2IBaEeaDeDxwLmz0en0wqxyybEHlWbkcItm&#10;tnB8Rp4XN+Ww0yYP92KCPvpqtPS3fNgOwoDMX+8N1UvS/LAP0i7kaTDg+1LPu4+A08o9RJgnWNv6&#10;Al7iq8K+/wCnUWrUJSLCeuQto/Tbj9K33OVHV466Hn7dbCs0/N9TBGrrcGjNQbHNw1mz4RPhoANu&#10;5C2zgUFym9stSIjcatjH0jib5OMarLcjaMnPVkZjFBY8BFnZhXpr01NrGOraaHI5OObtzwG4CfuJ&#10;+l6cbtr8MZxIvs/JZcGwcY1MHu0c1NgPkIVeZyJDvGQvx8OD79DtEQlfZ2B2n3GNs+Dy0SpeX4GQ&#10;I4EHeS8kAwOfhK7U2R7A2BBBa5VpLd2tsuSkmOG+DPfWBbQ2Grgg+mt3mEwIz+cmqNUmeTBtLWwH&#10;jnUdOPuwy/zxLUxarHCJv0zn0sDelm96PUekFp+4sNmj/wBLkpixqzVkWYRvDRufTj9JFQIxkjXq&#10;sJS+FZweTdXtrP30xZFEjiRCBgRftrDlVtuhi0NZoDV9Qw+n0qxSlgM3pz8CmwS0bR55kCW2Zp7R&#10;PR6lbAx9Mfpw/wBK/DsyCWhP6fcRi3sXAg0B7uSMCkVNs8NdC31aRZBU52BPRi1IPLV1BOG7nOHT&#10;+GsyOw/o4V8NXEYol+H45Uj3+DTw4iyFNbG8Fs+A0Sbu8LjGgM6djJ6fRF6FLjIMo86q0zyenCkQ&#10;0/cbeUdWqwDx+lfvo9KXp9C/PRAt44D4yySh/gyK+DkLNyPGsnbx4CLRGbjvhWRMTrozTXTU34Tr&#10;FAqcU3C24PSqfEH+hajMCXhrPj+nupyH66nx6FAhJKOBJaJgH16VYWDwcA1XF+4vSkuVYPLPvGot&#10;mpNnp3likpbXfTijWyy9xuY1lzPpliS1OJGRzwK4S+VjbNscHB8VTJOQe5Ajjteaoc0mFlscNjOo&#10;S1Jks0ld57orVKPl5LVnuDWetyamONa1R80s6JgXICJOTInB5xs3bQa1+5c/xp6oKLm1PPfaQFwd&#10;P34Fv1P022MMDkOp1R+Na1K54KByxgMARA8rx4Fmda4elxhtL0mOoWUqCzBu7oi6oo/YPJZUNjG/&#10;OUbrqDJ341VZoOXM5sB/Ld0Z6t0fvq7PKgI8ZAwcZOYQvGk9E2Tts93hLafqBipKbpTgglQh3NO4&#10;JY/PKPIwJgCe5ATlkVweVIOByeWvOO1zBIDKyTa4CWmtEgJqjItNOFUpIgwfd7w+fnGqHUjxywc5&#10;OAnmLWqskZKemOB5qAcLMa0l4zDPAHj5o1QUGVkl72ZWIAnuQD5aMdqOYLDYwLboaZkc0cthnDy4&#10;+YNM1BOO0s8APah+V4FBfa0Qk2CT1A2YD9vBrE/Imdsm7P5cxNAC3Gslmk4JNedx2lDmFQPWDLc4&#10;z3G3xeOBPhOV5nxDyhy8eAnv/FQcgxmJkB+kr5I5eOcX4LFz+eBASM3MnJjg1LnLWYh27IBwNlYx&#10;3LLkGRWrdxtsgdSMamScZJlkMAV4auE0pvBfwfh6qy807eEJKT2oSO/HAe4G7y0NI83zg41fJfRZ&#10;N23kOpH1BqnvJWSN7k04yF/fX3G5NTCsDs/aR6J/w0y4GSBzjNpo83kZQvcEHHd5fjVqqSVkfkPH&#10;Axzj5ltabnbxehNqgO3mD3dsEZ7kCDjmDLfT+MnLVbHcgHZQ1wNyEoI/LUXRWdwieE2819pN47um&#10;tIZ1A5bOL0f9oEsBmD8gXuPuLZ6dj3yXGggPk/xrJzEJS16cfy6heR55VBHjnkKJJ525bE0ePy/G&#10;qHMHcxYOb1kqe+1A4xgNYtxj8taOkHZRWIe+06zl8v8AtIyBr7uceqNASTSXRjOaM5RvW4rRP8Sx&#10;MFYTErcEYX1u3y1T6keOYCY+tzCLfhoUxW58ZFQbBWG0xkZsDQ+msfZ1o5CTJ+IqSRwSMWdDRkIH&#10;5Ft3KWqtZ+i+TyqCP+M6rbOcWR4LFxQyctM3MeRQu3e4MLL6bbnJ31WyDIEmCNWqRt8ZMCU4lhLm&#10;OBZKX6Ldqs+ABuz3lDo/RZJgVkGSyndz3zP31Xo8/AfpqVuTa0Gpb5nyLd9nbjA5OGDgIs+2T1YO&#10;VON2ecBFss0lY43IDBAIcfmC765+QlzGuJzjNu3HczowS4HJBwKGMY4yeYkRwSDIvQAFNCYCKt3C&#10;RokTWIocaYTicOLKhjcY0t3vKyS8jZsPB30AU8hPGhpM6PTTdo+BMt5fjHjQUCHL9O8nh3DfERJn&#10;LyRk5FxXaTt8Az6AhpN5OZuSRkgzxpm2RXZw3vEQ22ODIv0UAdu3SeN8ZMiPN2d5GByOyTOgB6Ty&#10;uyyvcyNWqVkG5LgMe3B5irY3hIyHbQcBE8TeW2RMA0iRyshiY4ACwfEVkqwjYJABM+6WoNZ7L3j2&#10;3nu47SDtx43OMx7kfUQ4dePVBMCRjwBBzFW27PvrVJPL95c+0gyf6FT5w8bOXJ7ILaSgSDRt/Art&#10;uY4B4HPGgIyYONEnDxtbB4E9wUgeYONzc4A8CTNm5mRMChuJoMz33Fs1JytsZtvPL3flqIclIy32&#10;NvXOdsC5B5Y0h0HNpUTdowW41sFD1Y2C9/8ANfC4I1cCOCWj3uc45hCqFyGr/tByTK5HI2zMZw7j&#10;7aTSHaVbrCVkYNgcokfNWtUHuzZyczZjcDdLqFVD20Vgy7OwWLcZBWhpL01N2xJzf9qCBJej1IFd&#10;qTISfPcZtO2sTZjI5JgXV1D0PMmcu3+AFyBvzF0DnKHILtNHElZyW9AC5H0x+OPzFzGRuS4fHx9T&#10;SXSzeTuZ9ngBbCMWoQqzGqJORs2BAYFu4X+RRpdvDnAGk2+5uccYF3VQc4mxvbDHtsiC0xrlGVys&#10;kDIFkFzVFqLoqaPHsnkoII7XS1BLTc61VYserSnx9knjYMchC3SE78axmk9je+Nt/Me35Y/GrhL9&#10;oj1zfYRg0R8zuY1fJPS86qp6DX3dla0x+4sXoqvPJqaiZQeyeSmGAzkAnEf51m9UbLxv3s1mUHs8&#10;A+X3F2Y3k45Oy3aDp8wpVzftQrSUwXzRnuBtWhthpNLVusWRuTa05L+2ExYEyHL7OjE4rybVU5Yw&#10;WLdvSVDI3cvHNkPUXaVD0vTEklLGOwLeuoQnjW05zmGneZ7tQ2ZjkMukcAX28OnAhXFfNjdJy6mB&#10;vp9UnJZi0x+f8q3KYSsb8gIGYBEt9Qv+Fcr7ZJoSazYDYJ7gWfTEsXdbtsEI7pDGMc17cnbwFyN5&#10;pMh+CBU+X0fNpUQDwzHl6oxrVNm5BvHNnmBHqqZtknhAkYswnTk2raWu+msxOeTh6/cnMbUORTN4&#10;7NZYL+cnT8CrbiYPTDvcuDzEyzb3h4Iz/UWmLD3bhLmOPg+qgO+NteOO7jTM4l42xMlr6arbxwQ2&#10;RABhnVhG1jBpx+YuiqH2kae5xn1idQvvrB3Gz+YsGQHLk4h7xyx99XDZ3K5czIdzGDeIxq1LktVW&#10;B11MKso+g22+QahiC6QuNcfzyvHO0Ko7zz7q35Y/cWkVZQ5KhegMY4m4Ri0xrN6gkbKlXN4NrT6f&#10;jXP/AGW3sEFyu2ZN6yFWD3Jizg4/5Fz1S7gceSPgGoO1GqyzybmNGo1MM7zc6oSiqJoWY3UOvDjm&#10;T2y2V87DJKmV5yD6armxeAf2jBe4Oouyxydk/bY3IN4a8z5Fz2amtjOjr+Q66FjOpVYeelQSxz6C&#10;BKUNu5y1A9A8A1s+1dnvLk7zS8sY1idzGt6G+1PDqcjNRU0mQFtcCJCckMXAvyTyu9xoydtufzkX&#10;4c9fj6AoYGRGKXnhGD3HAq23HjJkTLj2YishO3ax3bOupWRs8Ix17jon3kiu3YbaBtk07Yri5vou&#10;pBhHg762b7Sby2yalsqb0W6XHaWz+Tkc0xZ5cfUH865vqjfZVNtZXAe1gchZMQwWiGJqE9xYztI2&#10;gfaR7jCh1qm2fKZVPmFDryoBmIeOM/M5iw2eVRjHZCrJWDce84IDrJ5k7G3yQZ40J3D6AH50IX3H&#10;H6YvT/T6V8+haCuHwIWu8T8SX36IFJga+n0r9hSfgIFe6XkZJk9AFM03J98W8M6fHIR5DiIcil11&#10;8RwScbP2zNt5kHmLPW7jGSz3F05RdP45djc8ZPNVbb0u2bVGA0ftFwumNTo7tZHdvGzbP5XgkOc+&#10;7wcwaAzSvJKFluzYFuNwXT9/6iA7WK43CxLYLRILXTWS0nJ2zkh3jn9NDkpYOoCUwl4zOc51DeUn&#10;jbAwHXY2xPZeynzaavHgOlabEWM1Zs/mzZ6+jgYlsD07lrIsvrd2suOaW7d6zJn/AE1uVJk3xseA&#10;1puYfLIVEqfpfth7jjBbg5Q/nV2qiRjlV+CAGQic5/llgBp/Z+9nz32bqFXVxNjclgZMW0AM4+YP&#10;xrl2mxzaVTEDkJy2bol2xJ9qEpmUxzgKN0QXVEkzYVpcmEphVaLk7KlRn3liIcbi7762BmzZSpyx&#10;jZgFqcwnjVJrAg5U2xwAzkKqTRbx7Bfjg5w9LV7iTTbuDu0dOOG7Z+25Gcaz3aBPPaQQWLgRitfP&#10;GjDOcae5mPkGK786z2aEcvHIIA6YbqimpUwtpOadqEv1ARuQazhr+RcvTBuM19s2BbgH5i9AdpFN&#10;tn8uPBAC45b8si4cm0YmBT2QW4+WT/tXDcOmsfV2mnxmW/aaYzvnPx9PTV22byOQx33M4fbvB0/n&#10;WSTAhLmCBMuHhN2wQca7Po+pVXf6HpD0zVLbYyP6R2DSG0XZbR73eYGLqYOR9QmDArrVnrWUPPiA&#10;3mRuifirzCmjssCm0w2I+egg+In68pwNVWN9Pi/V6R0ELm3/AA64/AeqlP8ArEUeFt7NThR/41s1&#10;N7YGU+HgbSot611FmOy/Y3JYGTF5MgZBi6q1Qc4krZ77MDdwjtCbDtYMa8J5gh4+S2QuPH4/7j2j&#10;GObVuehwhhxSZIxY4z+1E5hPB7sKA0fSYwz7BBqW/wB9Da8rxtLSsQxvrkd0RSDRik9pklePX0cD&#10;4W9EFpqLC4yWrc+UJvS+X8RnvrQThk2bWYOMmmuCrjeNnnAuids9QDMQ8Dw9yPpj41yxNHH5F6Th&#10;E7Oh4jzNuygcAg43GJWiRkbRuees+7Q7kfAmCTDuBXXLia6nL9o1qrKwI5m2ANpuEekO2tO2X1RM&#10;d9Ytmx7cBCrm+Tt8ZMEa6WpccuYS48cB9e1cTJmTVG2y6E9x6HDePWzY+7Pmowk/bxmQGm9l7aCb&#10;MY5wxK8M8KW49LwRxpn1b6TlwXIJ3UL4WMn3JsX/ABLuQjff5iBzHass+WhyfpjpiWsPMfaRsvHv&#10;r4zA+j01g5KHwExmPbuFXfm2QjKOY42f3Il2578a5Xmjjfy4P+XT4V1RmUmJkl7aByezwdNa1R8n&#10;qucNnzxmApAsxancggWkSOg5TOGTGPSI6Jq6X+YtaHRbmQ05NZb2ru7VxzBi41pum+WJdb5ZzHsz&#10;o9lOJi+cvz2wDFcH78aA1h2sEmOZAtmcfdh+4t42b0O2bZOZHzRjuo9tE2fsjPd8mR/atJD3bx8O&#10;P5HKyRvQWeMepyl0szpdyaxGYBcZNUhCqny+oJK2egDLdTV/OukKs2oSmCSnNf3eMfs1v3/mQ60u&#10;Qc3t9mb2OdYL9u5/It4pvZO2lWeAHS6vgWbyvaRMWAwP9xFjH1Cjx41Dmm3CfTtzZNaHB8NfejcW&#10;pSbZMKXHKhggbPtAnM9xZjJ/WIesPY9xa7q3Lbt99XCR0W5msuO8v7xb8wqpI9m7Zs9fGcgE3D0/&#10;HjSE1dsO0TJpI5dMi7y20w8whO/jjWqM3EhlslssAFI6Ioc4ZspbKWIYD3DOFM2dtxvCZwdW2kDk&#10;EyTs9zICZG5LcXLXPc02sTaCoz4wW5fdu/t+8uwJ4RsFlgj5PLGuV6kodzBKTmvixjLyy+D5liuT&#10;b3DoIWabje2XyT7SJi/bHNAcRIOV7imUfUk2bNs5868/ZhK5i2c+zXR9Va0z9ZRyzZbg/lVwwxWt&#10;5WLN5ft7fvHa4zmZUn+kdpTjfTDA5C+1rXMVJlZJdMnIGEZ8jfVJ86D0nXjZzLgGMcXKurK6kqQb&#10;Z6d42Pb+H44FyXqxvVVnT3bW4bA4eSWjxnnzzTgI6tDtKHQ7hlNSPpxAfReOrox2lz3tMrT7cspV&#10;LW2nA3Ldcqq/ayYtmwGbM+7wN9K4JenYWFtfqPMc+/e/SdCbVKg+0Mx3NhyW+nc7mNZjs/rAckmz&#10;5y59ogbi0x9xVvfHIWQG3Mt+0uSeBDZXI20yvuTcd3TGugTtnCXbx0VVhG04cyPf+BxqjH4FkriV&#10;jeTHeW2m1Z6Vz31tkjptk2pw9QzjktxafuRrGag2iMnjIDMNrenFr9hF3lrCkG1oSyXAHgIK0T31&#10;g8wI9gc2Q3RhW5TCVuZk9AzjPvEaeeS8dzB309L6iMx+k5W933HHxj1NTuLpbY/svJWD19UM1Pba&#10;t+Xb78cHhWeyuXuXM2wRn0SaRPfgW2TzaJIZOOVSSnuS3L7SQv7+VO3W9sEl2o+sJ0/enpiWsS7q&#10;45ZHIuDxRRReFcx1xKySSqzy2N9cCMorhF6NM9sFMQSF9MjXWYW7UQ2xBYD/APeuUZgOQ7Qqjpxn&#10;JPZwj1Xr1z4FEnq1t3I41yWlkeSeo5VQR5PKj3O0HXtJPBBHAsrJL5TQzY+5zwTh7zCeD3V05tw2&#10;gSWlaLmrZnNZeQxGpWwxti4zZ+ovIUk8mL/PBdwXbpE9G7fYJd3dwu1cVI5bOd577zVIq3NJ4SZD&#10;wdwfmqk1A4mM4Id4YBcA9JQyTAkDLBH01luQqo+jzyXjgJj5i3Kn5wyZtgBgtYyWirlIk3xkBjWj&#10;ytwOMgI49OAijSivuDkHaTioHppcx1+ZzLfgSbzRsHj1LYkBk9QS6ZSGVBbH9pHdEsxrx45kNiDv&#10;kFcIrHJNO+o9KvVOr0c0lB2cfGMpLa6Pm1QMpN6DEObIRfz5UHtYm1KvQGbHyXbltek8vrCbbQpS&#10;xn0fs4W/T8ca8/z+MVBbHex/oqYesYbIqkxvFevveB27Kx7yO9B1OojBGY4ONc30vtMwMjh74xXS&#10;DXN9abWK9eMjuWzEo2V3mL4nlnH22e4ft01v1z0CI8lMF/G+yeYs3nFUUpavRvrcAyrieeTSdMJC&#10;A04mtuNxy2w1x/PK0qMznOf6dxdDjMLj2+eRTZql9w9bnG0ymA8E8FjGsxqTbxTDCXXo3xSXC+Uv&#10;M0n2rM2vQHVPpeRzqoZiBtquI/LXQJxmPUn8Qc+7Mq/7c60eVxOq8nQAsLtleh1DyeXSeUgx2sfU&#10;IRZXsA2RtqPlJ3jkFx64/cQfahtYlLByeWs31yO1+RYrndTtr+A00ObVYwre2CoBvJidsE9xq31C&#10;e+ZeUlZs5iGYnjNdHGvQclSSmDIz5PmFXK+0ieS5yQ7ZmC5c5hCK6Fao5HJub3LzM6X2qz6VDswH&#10;uQeWuodi9QCqdyeN++E3C31NUnfWSbP6LlLllNTOeda0xrDp5G5k7nBBpqWbgYE9z19PVx/mHQuY&#10;JUbp+o97gOia4qRkYm7cy2UvLXfnq71gOiaPAZ5dxzDVH8i8hqbO9mRMcfJHqFIrfONqE+eEBBvx&#10;dPSGujxmMixovTlyM0ruMPbaR7fGQZj7TdH9US0iT7cJDGPOcWNwVeDMv2iVGzGeDVJGTmXU832q&#10;T4POTnYaIztyB/rPH+Ye6m0j1iJLTDbpEOTlj41yvtc2kE7F39ye2aYC0xrieR1BPqwn8qjgBvEb&#10;dd1U/sXJNXLGZT72x6Tlth/dgLmcnjOwsQ7MqUp9ZQ/Vfp+bPxzx+YG7tfMKuzGbNlNRsQxguQdN&#10;aczp/Ay3OwLATpjV2bs20BMEAPhDRC5f3bGIOYm8ztqrKrI5OOTk0QCHcR5xvLnPHpwLThydtAPA&#10;hpG449GAGQi6ZEKo5JzrTB5pK3sZTx8y58VPdlvW0pPGa7g1VqlQTQbbRbAuKh1JUg2cpfQWLcdr&#10;zciupc0EgfZ/JydisY49S5qqh7cJeyjlwII+p5ncQ1nXAnLJiFtdwN/i4FT9sg3ryj545v8AtVq0&#10;P86MmmpVhbTUY/XG0ii2cuAGVPt4jJpEGL3FwrMJgN5Md5j5I/i9xVWYTByG/By7aGjnBAsjwWOY&#10;sTrfpljnWjNYTgjkmQG73FnoxkMTBzFfJp7SNjHAmXEvG2HeCo05PyyIDzyXuWZANo+MaGt8mdEp&#10;g4IYh44z5+olI2++PcEfmrSA0ik9rjKkiHjglVw3mLANqW0mY1hNSuT/AIY113UmxttULLeWYLZx&#10;i1B+NU+k9k8uZkxuQZ/ipaJqvHT7Pumn1rmq6c5IlFOTV3y2JSLapBQj30yU7mO0MI9TmLpXaBK+&#10;xKYstgfeC6hFzTScrem340eoEaHzWyVfcPQirbYZC7bkgcXu4izMauFUEG8sBCC3ANTJhSe7S4Dk&#10;J7kBEav+6wiclxDpuYYHoMfAMq9JtqkrkNSUfSscttDMNpcJb7/w/wBheY8vt3F11svqQjmUnlvM&#10;jGW4P9viU+Zhqkxf6vCfYW7tmSjlY7mM2pbS3gYeDTjXRUwpdlBITxx+zxuC3bfuLB28rcueSC5b&#10;0lxaXN8wd2hlw8EYdnlrPZxMNSzAjEweDCqgSC84xxrVQE2aWOT8zPwLpD1f9pBKeqcBoD6PU9+D&#10;y1zGzt6/0lMk80JATJx9NdLjRN9R2xtMoveZdNZ28+9EKVclj2mTGSNjtmZ+Z+4ukHG0Ak1phjLX&#10;P9j0ie/AuP6ol4wk+oo0p6Zr1sLbq+2AZpPCBGfAfWccxZi4JgJjVqqC3GTIqTGtpJzzxpwTGhmB&#10;TFMbs8au8ahJFZMiGJggVuHKyMxgjjROmwDYEvRp2cTQjxzjUfE9jW6aafAOoANwkedDZg47iMaa&#10;rdvGTGn6H6IgwYyI63bjgHnUzd8GRDXhNVGvF4gMkTzNukMaJOPcXwAkRw2gZAgg4+ohu+YMiZ3f&#10;BxqISAanAd3jARPEJeQdLjVAD/BnTL+aEgHggRF5bbNlSiGxp6E+PtIHOGkkklokQk5cxpqBfqAH&#10;IFpDOZ//ADuHDB5olm9tXAbckElx/FSXD0uAQD6mRF93wZ0BacxHiPNNK1C8vjirCdnbmHTjcfef&#10;fWbuB40+3JjJjUtxnSNXbp9BoB9xIjyzfgTxCYFFZsN5cYu4nJAvVLs/ZscatW7j40NlY8A8Csgx&#10;rUJyHu4408NuiW74Eh5yIAZtpnAj+nbUIg0AB7amDGNPbvgInh+BACt4EranKOQfcQBDxqZxpkie&#10;Fd/bQA2pQ8+RMkzqYMffQUDI/H3E8pCjkH3O4pwFAmbn5+mvpfPBkVADPyaaWNPEt/tpkf8AdoJx&#10;4ZMCmNyeNDfkSbkwZ0AXDeO+mdPggQEbhEhkwdfIp6SgegTJBp4ZO5Al78Z+YpxgBeN8GdQxjGjD&#10;gePg1Et376oIwPb1EzgVqGzwIa4bouCkHr5t9xK3gzp4fjVADNtM8aeGNLjQAhkUwah28BE8MmBA&#10;EhR40o+WlxoAhkzpkieJ++oZB48inAGkImcCmJEGgBka+k51E8NUAJvnT3yJQJIAeJnTKUaSnKB6&#10;4lbxpDGnlQAreNPD9xMjGpCCc+Rk/OnhkUO5pp4fjQASTw/3FD408MmBAEwjhPbwhuNLgQThgZPy&#10;KYMmBVsZFMG4QAeG8wf3iRHCre8eBLeCR8CYBZN8TJHGog+8fkTJHHfQAY3juR8aJDmGoqqNwnt4&#10;7iCgtQ3H50S3jBY8ap7dxj+RGN41MaWBarmp5aW8YB/3iDjcf9JPbxqZEAHrmAmPufDRIZCKuN3G&#10;oBSxkHcPBH0xIAMDJ/6iXGRQ7mMh4O/aTNzUyfCQA9c8CZJ4++kQeO/BB5qZuYLBkAK2SBDSN8fm&#10;41M0+CNM2yRqcAaRv4Pw1D4ESIPGoY8iAIZB6mONMjHjUy5+ImRjQA9xp5K3gUy2SAmBAEP3L6Z+&#10;RTBj8CZt/nQAyS3GkMae/nTI0APQKYO7byIaO2iQx4OPUQBMHrJ7p4+XGT/Aodz8RTB240ATLn+y&#10;JDz8CZuYPxE9/R8BADwyKZcx8fUUP59RL+IgCZc8fGmSe/xk8pK5gHg7ie1EAPDz5PhaiejUMZO+&#10;iXATBBaQBD4x/UT3Uzn5mql086Z488B8iAETOLPaT3Bx8HUTI8nxE8MaAHie+nh2/wBjy1DHnv4E&#10;SHnzoAXvwJkg9PH5iXkfw7SSAJgyY8nlpkeTg4ErmPg/3gT0HuIAmEJjsfq208PITBB1FDHbgyeY&#10;pg8g8fcJqIAebk/DTzf3FDGTGTJwdMimD/TVAD386mW8BEyMiQ7fkKcCZ0kh3O5wWuqmSE8aeJk+&#10;IgBD5mNK3+J00zx8FpLTjv6GTzEATBuMBAY0yPlg+HpXErmp/FS/hoAe1IMnxUtW30vppEHg/E5i&#10;WpATBAgBafnpDzjPj6nlJY0zcwf5iAHh++dTLhOT+mhtwcCeud/uIAeuYONIjgvB/wCxIZCW0zxi&#10;x9wiAFqQfDjTJPf83mJ4nM8vqqH+BzEAIg+/+Ilc1EkrZO+gBm5j/E0ktJIlzv8AU/ImSf3elbQA&#10;8Txx9NMj5nvp4ih3ORjU5QL/AOETNvAT3xp4n7nLTNzB+r+dADPSSufxNK4kTx2EtSPjtIJxdPAm&#10;SZL8caeuJng4/wBNACxpkZPzp4Y8Ch2/GDIRACti4OZGl8lrUS47GNLjH7l1ACud/uJDuQfOlcFx&#10;38iZ07Z+UgBEInif+omSdf8AiJW/4iCgeJ4Pi3UiZyHwAzpkf+xpcfyIARCE79pDbenj+F+4phP3&#10;1Dc9dACJ+4mXHgsJ4lu4CBQ7hNBAD2rb+olwJmDlp7U/Y6iAPpfIx4PiRpcHzkTI/AgBEH4/hJEJ&#10;gz/w0tTggSGQfHBx8pACITAmSeBIf/qJEt9/gQArfj40v96iRErg7fvoAXBweUmRk5EaRP7tPEJ+&#10;dACHy0zGnudnTPTyIAWpBwadsqet48kH6iZJ4OYlAgBW8fzpE8caXH8nw0yMmMnv+YgBXO/Gl76V&#10;z840uP5OagB4nMwR2lDIQUeRPDJ8fIkS53z/AAkAM/Oodzv9zlfInrmDP3+olqW8aoJxD/376XVw&#10;d9LjTNzv9xBQM+5Alp8fwkuDJ3BpEucEHHaQTitpXMGdMxp4n7/TQAyQeCxjSJn4ErmD/qJDJqZE&#10;AIg8fGmffSt4MljP5ae0+P8AUQAreNIZO/3Eh5PiJf5aAE3IlcxjxweVdS1OBMjH3EALp8/ImSD5&#10;6e4+DqJnj4EAJM3E8mSD/wCkgBn5EyRTCDS9xAEO3gcpDIl5/jTI/B5aCgmceRMj8fcS1IOPgX0g&#10;nPkmdImRIef509gQAz6euofSRIdzjUMmfjQUDNvAnuP8RJIY0AJPcaQyY0yMmBBOSFHH4IAJ4dxK&#10;330FAylAlc7/AH1IQB8k8cCZT3VS4/7tAC+RMjzkS99K5j+dACGPH/l20sfcT2n30vcj00AMkz5E&#10;zbxp4lvggTNxADPvp7g4OBK2mfx86AFH76VwkaXH10zbxoAXGkNMxqQgD5tpkg+4pCjqcCGTImeD&#10;5E97iVvTQAzwJfw0vnX0gBzq40yRL+IniE8CAG188Ce/2NM3EAIhE9bKmbaVvGgYPEIniJnj40zw&#10;ZEAPDGnhpngS6edAD3Al8iVxK4gB4ZPH+InriZSHnyeYgB4eRMp7TjTJCIAWNIZEzwL6QBKINMkG&#10;NMjJ3FMGTwIAhkbpm3gzqZGmSEQBD04E9b56XGnraABrgeBIfg7iJe4mSDQBDHnTalW8f4aZI378&#10;CAIcCJN1DJkUwaWASH/8Gnt4Q3GmRkQUBIhNRM3PGmSETJCKcCZcx51DIT8iRPfUMhPAgBEJ+RMk&#10;caaZJ76GkIgCYQiRCIaQmBM40AEiE1EzGhu8KGRwgCZcwESuIbvGBIbhADxCKHcTMah40UgTCEQ0&#10;jhK4mY1QArmNKNMkImcaCckKOm183EAMkGmbaejTaCgSj4FIUdACTNtPJJGmvgBDwJqOBSyJlUeI&#10;EPAm8PpRYiZINNuEUaA9fv8AQvuNfsHoxJokaSX5Gv1fRAkkkkAJJJJACSSSQAkXlEephQhPAJgj&#10;9ESW3Tx8RqTWN4GZln4xqk29Ra1Tcn7YHjg6iodQSdzLXJwmBbjGsRLvLNsht3Aw5I1DJnIkTONR&#10;U8WWn0jxjxqqEHgJkR6Vn7kaaegskSU7bdeAAEVxHBnRFu43hv76DOM6TPRJnV2qvFZNdulkG4xj&#10;wd9XCk5gNm5zqnjHgHeg4EzvGpjUOuhaXx4TBnCniNyRjBHAhsveDjHjR4bjHkg4FA8oFbwNsCZZ&#10;5MkeonrhIB4Em5Bx8CgGFkI308AdSBVsg/HxqYMg4LCUw9mJjX6QBDcDs54FDmFyPWR543vcngTx&#10;BkbDwRq1AsziMF4gFaW8vH3+NQxjJATGpjh5eH76S7UnBrxnp4FSSE7kauDh5jGqq7GPjVscS8iA&#10;mhIB4EyzmBLmBAsOpkR2WDHcxrVclS/H2CLgw89oGBQyNCQKySN22uHCbqIkPRJn4Fj6v1V4aeBb&#10;TaUn0j00NdoxMHA4CZEBOPGtFIlxCJb44EyMiVvuJsefKtEgHCZ19KUMeBRD/wBHdQfR1ulwERJh&#10;bg41DcejvpZR5ITPGUTf3EyDOoRHmPInm+RKq9hOGOmkN4UOTuKI4Hp5EzYLbU+iRYRHbg4+BK53&#10;IEyQmmmm8eMiX6Ps11AsgIMBM6efuB28ECADImiExqfRPtNJAGe8xIg/AnnA1D1IFskTx4hCJW8a&#10;evjMmW+TjQfCaMqejaY86hDycCPMx41E/XVYAls3wEWySP7uoZJGygzwaifFHZXP5ORdppodDjEV&#10;BchMBMiZ7QwKtkmBIE8OYDjJnUPRG1cGSP8A+ImO1PxFXHjjwaaGEcE409MIOtLtHNFNGUcedZhv&#10;pEYZvMY0NxvhofUzS18aGux+BOsyY0Y3dR+NWo7uFKcOFCGrI8leBDd2WmlyvAzHJE3HjRgY0H4E&#10;Sb++kOPoSxoQ7IpdzBkQd3nzpSFe0/LyIR4oZH+NB3ZMCGXF0CYWhFcEiZ1U3UGCNFRuMBEnY7w8&#10;a00beuhlv3VAJfo48Ea/ElomMHoX2JDHBP6U0CHOpkY1LppovU2WzHSVEP0ZlplAXAvQRwLMYFZZ&#10;PMyM3AY4F8m8OrF+AlJ264b74yx99VWn3G5uThMC4AnM0kzR88I5bXoPxFdpwPfB44FhGqY1Xezs&#10;ZtZhp+WsfkDhwEtkvTXYtH6wzto1yNV7IjCdOPqq7uqes+JTvG/SJ4RsO9YuKtbm5jLjg4OYm5XX&#10;8vgbYIwKCOsBxkPBBprgIkGXa/7Mdm7bUWSYVZNmzbBGe4FKV1hMQjBG2fLK6gnBJqTBArhR9PuQ&#10;jAYwNHy1suhJUncI/Wbbds3+T1o4bS47+a2iW/uzdZVbc1UR8/jPn8taQ8ZkeOT9SNVZhG3GM8Db&#10;TudNYumSVH9sfT3jTpazuGYzeUFK2wRgWcEA3t4I9OMa6geSfAPH5iw6oJHjJ76vxWV1Z7GakU2E&#10;VWXAI50VXp9LSNi51pdPjs8aBVq4GY3yLoIcnXqddDL1Raky1hMSNSY4FeZeRm7cAig04/LWeRDw&#10;xKRbKLOuhcnRhyKHtWdKjnDJiPBZyIESSS54S6zOL6ayxrUziIdkupAlHGDjgNgXN8OG4lefr4nT&#10;9clocmEkJATGqq7aY1+7+SDgMnd4JGPOtZSnL8PaRupaD4DRwZVKbtLvEkwBjIrJGOyvrnehr4aC&#10;dNCquADgTLNgR4TIv2ZR+juq90DBh9Ka59SbCF3erKA+lbhoTOJFpCbD6f6F0ESVjM2wG1FmU0pP&#10;c3OjwE5ai0yejU7g9EKpp+TBvjHeg/TWcPOZ6Vad4cBQKZkHHnToeg93ZAZkwvuNfC2NP4nOu+/U&#10;SSSeaDxkX0UaDT7MugtHkYxuXOCPUVbl7P2bGrhs/wAkxz9QRVz7+1YWo+42BnKxuSAgg04EYcMx&#10;sx4+YplLs8Da8g9UPLw8AQaw0hO4bZQ3jfAPBAD4quEjGygbAx84eos97cwZ408NwR5yeMaHJIzs&#10;Ch6kbGHZj07hbS04bdkEmO+uIZXWDlm51uMfUW/UHUhHN+OPkeWXOo3ISoDbJfNLLbdjWnEA9W53&#10;4FapG3czVtvIT7uEf76h1BJ2zNkCZMwXIxteWLvrK6X2+djudZjca9QY+5GrEpaxViyvuqOopXR5&#10;Gbk81NqXBWhkWYt5eSAj6ZRvrcY+WPxwKyf8VG01l2OVH/i54P2FT6XJe36B/wC0NXFrdvHjVvRN&#10;WrcInJKrtQ7emozxtmO+MvLF0PlWA0/WEutnlUyu9UQ3K7kp+eNm19yYAm4R8z5P2V547bByGCdH&#10;cyfkk1ebwKJyWt/2jkgeYD3Z7nP9MnuIC8cOQkB0/iKIzOSDj1PLUyauB7sCAN1cA6X9vsWWF7Zk&#10;bOWWA3H0ye+qq81mR4OZbVVk43N0Ef8ADVwnAyG0bFtN7TigqtPuHLNyBy2PbjR6cTAYZiCPmQdR&#10;M0+zIEhwx6aeqCm3MY8cABEVl28FOybNK6bl04bMY4D5yF6ahzyl5tJyawC4FVdldQDYFAE3JIUX&#10;7C78cM2U4lO8udSAfLWMlLbazLdtHCsv2gEZ320drU6iGuJe5+8htYLv86JbYKDcyeY3rHsrgvsx&#10;BKny+oHIWW7G1IOYtr1ZV2zaS9QScTwktegcxsfiqZI54OZEOaM+7x3Um84ZTLReAt6XMVPJJ3Mn&#10;JeDqQE/InU+X8w++r+0eqCT+0gx8BOogLiXuYNGMH6auDf29kCByfOMumtanjiXRtrJgCbuR8u33&#10;0mlvlkTjkWcU+93Y/UtrRNjEoI8eegPmaa1i22DYMYFyD4XGnqbIyYTb2a17YLUX3IxHSImqzFeE&#10;qw2btm2eMFy4uZKg2bvYNYPAReg7cnaUpBG5BnHpfIqHOJeJmM8AQXDN9Qgy99fISalbYUHnYB44&#10;YaMaIkcdq5++uxpPQ8hrkj5sYG5uemT3/CuS6wph7Ss1O2cgtxjKtX/9KCSoTBu4gyIPBc76tLwm&#10;8jQG4ODInp4vZ4eA4et6edQyExkwK1ScbZ4OzGfOhE4le4PbPfGnaO8sAlL2+PgV2lDjTzWvxFWm&#10;8sHGM8cGnGNNDcEg49NYMtVp8LJUDMcY8bYCzwbhzB0FpLeaDjyG6nUQaYNxxkx8tMxrq9th9cgo&#10;biaEjLj762aT7YHu7ACbUgGK1bWMzyXj7iEC9BBLptNFa++J7Zo8vH31DJrESI8wZIEBI8VwkJOC&#10;D4IENccvAhvaCmN8+eNMpAG6ltByXIyI88Jpoa35qAJkvZ4yAxrTpHJxmcgDfENUOX3I+ACvkjlb&#10;25vMYOWgDoqn5PJZbybRI7XMKJZXVFQSlsQ+7ahiaVxDSTiYzLJBax8tZ68p97c9xROSpbSLaUDX&#10;Ewxk9xMjcY0m7clzW04E88HqYIFaWjw3llGN801W27PG5Vwl7fAP30AbBsX2f9tzHHGuqP8A5n+W&#10;77ZDwdRY/sjl82YDPg0946i6cZ7lIR3jPikM40yE8ca+zcZZ25BDNKSP1c20ye6L4Vkf76shPV7p&#10;ylWx5q8PvkY+W28ca6KouoJcbIE4uULU9/wq+TSVtt2OZyC3BaXPZPGSo3nkW8vuHlHtQmA5w9Oa&#10;BjucHLt/IsN7LsrctpDgTlyeBtwcxY+TmZzq2F2joU9kDjZkjyJl4PBkj00SbzCyPBAhs4IOPJ5i&#10;vHFJ3j2nH3BrQvtQ5jHgg04CJn7J+zHjgBcg8xDRs92HjMvz1iiMu1B1Z2bMQOY+MfLXUQ6gZTVl&#10;jc6cfUGuFZe49pzrYJW8bBIA0Z+XqW09z0tLDZphVHYLYEFi3BqlGPxrkutKkeztzeMrVUk8JO3J&#10;4zHydNVVxJ+RB3ydNKFhjZfRbmcPQaGRd4SeeDpsZ20GpvGmNt4FSdk8jbSqS75GD6aMDZ74R9Mn&#10;h7kfKHbF4O8p3bpXRUEqfmDaBycMFrBvVwazfaA3HUM+A2lvtG7+XwKHOKs3Yh42YM9q0pmzMc6b&#10;OTxh/E8CEQrdwidum2UvsnehJ7eDIPl+BDa8b7zfgDdwDL1fGtUqSuBsJSDX1hiukVVoupGTCnO1&#10;XIN4jJyxoclpDvFbofZWN42BvmnB/abhV0hS7xlKhngDaxkL+4uY3G2DtJ7uzNj0uZ38auFQUPMW&#10;0hPOzXRgHa0ylzq2lSu4UGqbVKgZSqUncmPvAbXS8a8u6knj15MbxgczljXS1UVYSOiwBjBcMQv+&#10;OJY+zkYg+2TLT/5YaQjaaHaNIosY6elINC49JqLNxziZRvcbw+fm20el8wcv84QZPMIt+Js/Zdk4&#10;4GIiGIK5cT+t6ZoOdUHpXWAw0fz7cZPKXIuoZyd+5PbgJyx+NXaaS8kDYGvcgbi5fvrNyM3L9sc0&#10;f8JIvVbYO/qHTmycfs141rUFdH+dTNqlJzacEYxy1iXAPqF4/wBpZXszmA5UM966Q39wtsrDao9l&#10;tKHctuMmkMn8yMnDb3FiJpyjUA3rZ7uGkR1dtaau7McukjIAXNohub7mNZ5KxzGTkA/cgLgJd1PG&#10;q3ON5mWfuL9FJMmg9/cnjDqR3ekt+ovZeyZsgOXN1wYmqsx2ZycbZ7jv24B6hCLoqaVoyjJ7Se3B&#10;a0xi76Y5LiZxnu0B42cjO2g1IyF1CF/lhQ2k27ZgQAY/xFm8wnhX8+BHB7Pqo9PJ4SWlBAH4qISK&#10;ik6Kt3hgjjOIkfTXI23+rBhH2a21Ix6hCd9az9pCM5Cc0GppXHJPf8MK4VrSYEeFPHApJaPboQOS&#10;YW5jxmLH/wDZWv7MnA44nDbDjuCWOG9Gb0q5Ua/3Z6H0rSmJtSPw7fB2gdZzTsqa44PNXQcj2sMo&#10;225mBkIuZaug/oenjUeTuO/31muhKkq3DpoOT6bbN42sEZR5w8FpYbLB3si/XZSOUelkA2w/fUaU&#10;6RkV+PtMzJuscXaUDGGXn8apL0ZDEV2ljwcA7NjmJ1xKxx57GRYypGina+n/ABJCiDHZHjVcd+kk&#10;ZFoE4yZFm7xxgItmDxas18QHhvCNuBaFJ68JAOzGsnJHjIiAxroFN8D831nRUvmjZ+XOdTHk8lLP&#10;fo4z/TtLnVvPN2QN5M3Dwi/NNgXluqiqN5yNtOBZxHcjTzkeFMKhJmPGsCWBTB+hPR+hGrQpGBjU&#10;waZgRJuNIdqWpLVTcwskW/OJg2cy5jHpEMQup7i5jGTAr5Tc0HA5BvPAnIA7Yl9SMoJKeCC1vJBL&#10;K3laWfufOHpDVVqGvGwWxwsACHc/OgNB029nz2yH8QnggSHE4NGN7OHuOPUjJzF2Bs32TsmA2Jp3&#10;wOOmsHnk4l1JOTtg+0G6ZPArtT3rQOYM7zUjGK0IhO5AhKHMLkotO/JhPNwktlmDd2vT+dYDUm1w&#10;YWx5bAB1eJpkJ3I1ibfboSazEEBn2iPzf+1WQlWUxMnO+OXxSR+WPIonYz6iB28blszlbJ+PfIwf&#10;hq+Tyn20ysXgW4B8wiw2tNplOMJCx3M5RmGXTbC7i5vqzbpMZw9BgOXT81Hqy0u/1DvZ5Re+Nt5b&#10;AthGLmIDMJX7EA2/CGa1qEL3Fx/L9rDmAYGbY5RwXdS0XItab7SJdMiHbTI5SfS8aOiaodT9M0iX&#10;7RCvxnZv+ny3PnrbKPptsGXHME4iQDFzONZvOKbkM7lII2GmFuLTtf5ix+n6weypyC8e2EfMSEot&#10;/TxAh31DuSTjbR7ibVWV7QJ4SCYgwebb00Cl+3SQwDO5NpwD5drv/hrnRntIHG5vdq57pS/nUboT&#10;lFB0VNJgQwwRwWm8A+Wuddp8jbPxncsAZBi1EBJtsJAQ8EZ/ZemNVaf7YGxmR4INPzPfXP5LDas1&#10;0ZofHUtOepoz3YmdVZ45GH507NJ4SO+bzFRBkI8JnOtuDC1q3DEDAKbcTImOBdRbANibl5NgOXIL&#10;YW5fzqh7H6cZPJj7SfRHqL03kbxs23ELa1YXP8w5qUrxjqPQeUuWVSW9Qbw8puXQMgRufpDGs3qi&#10;i+0nIHLYFu31Famf9cEvQakHmKyEqAug2CC5B5lpeRTLY3b+M9i6JTDkuuNmbYI2LlyfmF5drOud&#10;a4l3Yku3yD2e2UtsnfXflaSv+tpUGPTg1VxP60EwG5mMqloeBuK4RdPyw6Uzp7DheZkqjKexZzUz&#10;qQRm77fNQzjlkQEoCGzmX43Z+050SmEvJGO8u8qUpp5U51hQ3jPUROOVjgspNhuN4x2cg1fJXKxm&#10;1XB7cA1+5kyrw9pFSDKfGNsM+MGfzPBArtL5uSMeAKqDx+3jIfADITTtqyN4xiGAIdOO1qLKmM+c&#10;EvqN9l+0QbYd6A/tQxWx3VpFJ7ZHskZPo47pI3HmFyLjp5GQw8mnAP8AnRen5e9nE2lTDfuYUWoX&#10;uLexmY1Ztm36zPSCl6o+2cuvWC42+l8FZLtYl4mzljuwCjMTmE8a72ouj5DTEuAzZ2iRjF+3H7yx&#10;+rJeNzfeRgEOMgi7sNN3bSGcc07N6omNEjfQNmJSQPNImkrtONtkubPTto2JSQWtQnfWnUfsn3Z7&#10;vL8FyC1cGMnjQ2uNl9KBbHjgtNzapSeNWuyarewF2ycWjrx6GbHchtYCF/cWhE20PZwyPKjA3iNw&#10;XTJ34Fm5JGS5Z+LpkWqUnsvI/nWCA9uAYuZ7623TVVCd5pW5fK20tcnNHqGtWx2ldpezbQS6y5Bc&#10;gGW5b8cfhWqVJsXbNh3oHxcbcV0l1Q5W4pyWjBBpOIxi0x/GUV1p+TK64mBXgmMEYNzCMXLVJl9H&#10;uZk5Bg04OnqrWqk2fzaauQOTHuQXRcpU+vJwKnrEtCAQ3XU7+BIQBZJHNHskmx2DN8Xdh8y3wK7T&#10;iaYHoDGuvLnTL3FmNDzSXBsOX5/iER6rKwIZzjZsRDDyhp7ii406qCCbEYmj1HpBcvwLJZ5VhGxM&#10;DO6SMmmP50e2ZyOfVbfjg4GZbRHPgxp6cVIypIkqjCATx63LaHd7iR5tZQaFSdYTacdhySZAENqQ&#10;ohEH3441tlcN2TPJuPsv+Nc97QKovVHI3gQCvaVv51sE02kNm06BBOGO7wcq576icm0sMTqSi20D&#10;k7lyDmfuLjmvJGML3BzPpr04ryXtnLYDyA9z4i4zryTjbX3MfOJy1z6XVOLHJ2TiGYTydMyaJy4E&#10;HeVRPjDznKtCZt8bk8cYPMT9R+iXMW4PH1Elue11dovpzaT1VXfMYb1ZMWbazAfmLcqDcPZxuLZs&#10;DlluE9+NZZBL279yDBwLvvY/R7KWsgYAW47VwhFpzc+pSv1n3GQmzW1sLJVhJdIaPfMIAbw9mFoj&#10;nxwKZsz2TvXMpYmj03UwLp+42V2bjpxhMQRvwXICLrTZ3PJLOJ0eAJ7cbcVoY06E7qVWLOdyeGbG&#10;buHKPrYSPsSj5GwbabW7yxe4vJ2YPJiFzev8texnrmNxx05Ko7H9qKO54F5OvKbJGyO5j5PKWLjM&#10;02NKkWfnMCZ3Tsz1a6goKBl/Wpykek0ubgwLZnGz/Zqz36NtUduMgtPecmf9peRYyOQkwQK4S9vU&#10;cyHo3cA16DM9VN3L/RIXVNOiqktMCPv61uQD8pZv9oJdAQEe/cwuosreSObd/qKZI9mc2mrnA2AU&#10;kfw0j11EV/iBN6lmkVJtM3nRv5PpKHK9rhJUM+5nKO55ap9QbJ51KiYHICjjW/bAPVXmNZvQRubr&#10;dkPqFEn/ALzqqsWORN8wp9NyuY1y93mZPrkBP2zYFMeVISQsqjbNpVu8BPZl6EUn6r7aknJ3l+5H&#10;/YhrnX1jNkY2cxkcbPgecwfcveJcxNzNjvw/uBut3DhWcVg9jpwEqCC2G7dJ76xo5Hhska7vrjY2&#10;2kgwe3XI3AtNc7TCgyXAB5dzUUkbmBP9oOuMfBLyQWcasdwlw+NSHDcbOYAgCoM0JqY4FqcDrPD/&#10;ADKPJNOoecEDnj6fLRKvKk3xsDqR+YTjWJjmDkORTGZCOXIMeoth26FwYeSvGMDnuL1M9Vl/2pQ/&#10;ZXMjbuifkXDVNU39pHrFhAcTMPmF4IF6PUPWFD0PJQSGnD749/tDj314b+0WGzJY3WP8/CyzhPUu&#10;QEtU57Pl7ZZZfK6Yo8j5+/PcM40lgMwnA525PgfbvLLv509tYl7k0lPNTHuW+muV6HqSbTVyffD6&#10;IyqXl/CtkxLGSPhO2mOV1fT9OdUM29KMCby5uuN31BkLnXJYBy2cT58Z5ySFKQau20CrGTNlu0HP&#10;cIbS7iUwS4DYxxXrt0hPAuuhYxqlWe+ZeTqtrX8pcKfI2eDPLQguXNJsuwNlexeU7PZD2q/tb6TV&#10;IQvc+GuP/wDixSlMExyoFww+YQnfWb1xt4qusNG+WyPpi4F0CMM1vc2uE59zoqtxnxnb20D1mJdI&#10;ZTNWzC0R0QVsfuLzNJUDYznn3HTgqAjbkcvQQG6i1rZ/sT7enW+OT7vLG+q5c+5AuhhQlRu2cvNz&#10;TWN2zqjZH6ub2p2W8uT3AjWMzj/h9TZJ5J42JXk2ulENyXkwRq4TzbxMZlYpWj7rNlyrglg+1Sg2&#10;1NjY+3XHTjmjQ6FW3fkfEJmUr3F+8VuVzjs0Z8FonloR9gHNTX3PLt8z340Mk9NzZ+5yAtwfFRKr&#10;Kk7H9gYPrkY+YRJcn6fxkVym9z4R7aDSn2QkrFnBxuNQiwFmNzGTHAtaZjnVVEYs9Vx5ffXaVD+q&#10;m2lQwOahfW4LVzdh/wCJI63p/c+PjMWY6xv2c4tpei6jnbiyzAUkfwl2Bs39TOdTJyA04Pu4ep41&#10;1E4rClKSlwG0tAIYSf8ALZzR/tLcqHrQb9tnBbucvVx5PypyIeQk/wBIS5LjK3mz+XUBTu8ypj93&#10;L0+OP6qWx/aBUdQzZ9G5OVvAMWmMYoMECsm3StBy2mDxwakbgu7W0H2LzQkykIHkdocZBdL3FtYy&#10;FXtghzajrqRvCRtsZj3I7umrgRnZsR9+6sTldUMgjAFycXN01pzeeNmw8Zj5B6q2qSJ6C+OHA4xg&#10;x6cHTWe1BXkukg8EepH5YlxDt89bTscnZsq4x9Qq88Zpt8nTxycxnxSRkWnSpXcLUw1eYekFYesY&#10;2f1GxlUB7cF3U8ECA1RtQlzySzWNs+FjGIo/215LuKsexub18uNMjqx7Bo30nrYlI61Js0r2oTGC&#10;Y/fi826ta2ubcJtNWwJbAco4CCHc/YXJdJvMExAaPU1UeqypBv50+NH+GsubNsVWF2yDXhBwDzqt&#10;kcEj409ccx8epANB3EwwFXJUiHBLtDGQEHlqG4mBI1MZyvedblwKGNng405KFAIZNPHGplPzgYXI&#10;Iw8Y0zUjcjMYMencFcVDZ3ICY1ckD0ypetHranAQBBn1dTvoPL2YqnHjv23XLHa764/Z145gbADG&#10;cunpLQqH2kEYPQRwdPzVDTu7Zp3JNa9YCabnKWLCDnc0n7C5vpuqHMtZHDGD4i7Ycdg1sy9p+9Wu&#10;X34FyjVlHuZaSyYFu5y/fWZd0yq2Go/umPyx23ePX0cZ7a36h6Tcmpw4TAyPBFKMn0FjTSk/bMHc&#10;XQezOpCW2MqcgzsylF+dKnTLFbRbChfUOYyN7JMau0nnDltYNAe2qrUBMExOH4pUt4vZIF0yTjO0&#10;djbN3DmoRnjcn+5tUSl84bQMpq2gBu+8apFzTR84JAQ+vb0tT31qlP1A25xgfUSJmMTJH3Cqyh29&#10;rGEGfqLGZpT5GxM4F044qwbwePlh5ayXaBOG2vu39oEIS59OGcsDN28jvE0eoiQ5W2YFBGbj5qod&#10;P1YSWuccAM4+Wk4cOYyY4/NTnIavzwNUG8cmIqHUBB76f4aZeTwjYmMKp80mhDF98nMTkJa1tjAA&#10;LzwIQcaOuG/fgQ2Mg7Z8a29CMECb41aWbfAPHGhsvcaiMNx3kO1AJEbkjHjgVPcOMCuDh4MOTuKi&#10;EjvEyISMHR6xFMuDgIofAnnAxKgWJw4xkxobcxpPPAlAvoDwyYETaDx540M6q+7+BIZw+P3EwdmH&#10;p08qrWDUTpCETONCVar0Pp+2PAnR5OBTQHTQRr7qzX2+IFcmTiOMmH0ob6E+ePGQkSZ9MS2lfdoZ&#10;jD5SSSX7Pgk5gTacGRAD5PCr47gJ9nQfEKs+j9OMi3F43by2nZVAb+0CIRSu9ngPhpMUDAiBM6i3&#10;0zGZHhrqfQ5AlcwIO3eYE88eY1+aQHnBMY0el5BQDAqsSPHlUuXuE5IGnSsmNXBvc41Q5PnV8bq4&#10;nHo08MiVtK2gB7qJJDJ3E83QAykplvTSINTgM20raQ86e9xBQM7vjSt486mW++nhjQAyNunhjT1v&#10;xqYT9NAwhjHgImd3Uy34FDJnQAzbwJngTxEzpoFi6edQ41M6aWBUADf5EtVPRptBOOQIkMiGwJ64&#10;S3kQASGTxp4hMaEpy5pqcoCRCYONLeENjTaD5eHBkHHxoa8cDj/6ahkcEtoaQiKQvJhCd9PD+goq&#10;cHkzqgQPf5ah21OXzbwIAipwY8CXBnSwIAbXzcxr6UchNNACINQyeNTI0zpIAZTac4+NLAgBkg0z&#10;wKZgSwdxACHn4EhkTac40AJPW08lgU5QM8ae4ErfgUhAHzxpXEzAnuNUE4yQeBPDGkTIkQmogB7g&#10;T1xQyJdVAD1zx6iVzAl/OoZCIAmXMCRCYEzcTKCcmDISNLGmRp75EAIhNPB3EzcSImcaAHhkT2NQ&#10;9S4nrngQUBKBGBk/DVbGREm7hAFqbk/IpgyYOBVtuTAiQyeNABgZNRTBkwWIIOBDcffTzchIPnU4&#10;BgZB20h8xM6kBE9c1Pf8tUALjGCP9RIZMBM6Z1IB/USxoAe1I+D8NM3Cf79xM6cf6qXH/doARBjg&#10;+cmqNRU5Hy0iW/hDU4DJMmdIfjg4/MS40h+OD6nvoAeGNPWyL8/SJAnx8zzEAQyeP4qZIPAiXkY9&#10;SNQ7n/qIAh/OmSE8H4iet4PxEyQeMZ8aCge+dPDTPUxwKY39xAD1zUTwycjQTJMmRPQIJyZAnhj/&#10;APTUMZO/zFMt4LEHxUAIfuJ4eQYMfAmf8zy08Mnc7iAHuDjSGQnnpngT2pGgB4f/AMIplz8P6Shj&#10;uR5/4ie99ADwx6ef/cCRCY+vkSGTBx6aVzH0EAPW/wDfyJm3jz9zlJ63g40yS53EAIedTB8zJp/E&#10;UPjJ5amfPpoAWmHPB00h5LHw+Yl1Eupj0kAPasedIaZHy8cZ8ieG4Jof5aAJjfPwATwxjgz8tMju&#10;J4fj0vpoAe4P951Mt9z8NDRkxqZcx/IRABK5eH1dT/AkMmDP3CJkfjjSH40ATLhPpp4fMUVffn/V&#10;QB+2/wA6euY+hkTNzGPy4CFS6mONADxLnBzEhjJrx8xMjGPgj1I0h3EAPefBB/7Ezxj/AIqetk7m&#10;pcTNzBx8aAFj7ieucjBwD5f+JM8A8H8NMkz5+YgCZwcB/wANK5/0iDX4T/NTVzTQBMGTU/33Ezcx&#10;jBHB+Gnh9eC/y9VQyf5v5EAPCt6CZT3GP+GkQZI/1dNADJMg/cTI/c6f50rmAmPzBXEhkwZI1OUD&#10;OP46RPfP+GJIfLz8fmJm331QTiJnHg+LqJefgSGNMjJj+QinKBcGeBM/yJ7gTNskf6SAGSDwf+mk&#10;TPnSITB8OBLT+F5f5EE4v8tK5/ETNz86RMnyDQAie/wJnT7gOknnCZxoAXyalxIeT4nTSITvpm4N&#10;AD1v85NUiZI4x59L6RU9c/8AUUMeQfuIARMl/wDu0tSMnvpEyE56XB5qCgmDz5IOAiZJ4++NMjHj&#10;6CeIQdvH/EQAyTJ8/UUMg++phCYM8ah+5GC4gBcahkJp9JPEHp4LFyNM8ZMiAF1E9a/6Shjz2E9x&#10;/EQA9/DTNvud9LpYE2gBz8BM8A8erppW8ef4qVvGgBdTpEScJXEiZ+C6gD6Xz/mJkZPHwJ65p9Xp&#10;FQAz0gY+mnrhLiZIPn4NS3yx+4mRk/J8RAEwfj/DUO5gT/S99MXPj/CQA8S3/wDBpnjSuYL/AIBp&#10;64Tg5aAETPwXUzx8CeueBM6nAgBlxc4++niEwcemmeDjT3BwIJxW/AD9NMkH4LSe07mPy0yQfjQU&#10;Cj99MkIS5+FqJE5mf/sSt6aoARCYOP4SZJcudVK5qZ0zxjx/7xoAXAmeNPfzkUVAHyNPJadzy+om&#10;bnj+KgnHuDIlc1EreCxBGmfc/FQAiZ8kCXH8iRM48H6aXGgoHkkv4iZuDg4EE48Qngu40z7ncSGR&#10;Imf9VACtkSITGkT3Ez7iAES5GmePOnvf7iZ4M8CAFpxpDHg4EzB7iQ8iAEoempiZIgBkdwPxE8Me&#10;pnTJMiQ/roAe99Pf7uJDJjGkMg/PyIKBcHGmSDxp4Y0iEQBDJ++nh3P+ol/IoY/cQTjw/B3EiE+O&#10;kT3ONPXMfzoAVzn4EvwLi+l8k8aCgZ+RPDHp5Ez1EvfjQA9c76eeNyBsQG07ghEHq9yNM+4lbwIA&#10;+kklHIPxoASSQ7iZINADyRBpaie40AQyD8CVsfGnkhj/ABEAMkHgTKe99MkH3EAQ/cSJnUwg1DwI&#10;AWp+olqJtfJEAfSjpcHyJe5GgBDHjTNsnGnksCAG18jT2BK33IEAKNNpzjH7iSnASeINfS+bY0DB&#10;lKP30v4aUaBYvnSTaSoAcJcUhQRk76mD8CnGC6Se+fppm4nif3iAETIkTmpngsJXMCAPpJR7mokQ&#10;iAETJ86euJm4PgT1vGRAH0vkdxPEGofAgBW9NIefIpC+RoAeJ4+WmR50zApCWB88CZIPBkTwxpe5&#10;GgoBqeGkTIlcQA9/OmbmBInMSIgBlK5/DTajkzoJx4jhQyJXEygBkhFDIRTCEQcmdACIvpR94TJC&#10;IAejUONPXEzjQBDjSSjTNxADyGkTyZIgBDTOBTIEo0ADeBQ7iJEHqIa4GgD6SUdKNACjTNxK4lcQ&#10;BFSTiWBBQMjX0vm2kRAH0o+BSEkAR0saeINMoAbXzbSIvpNJyNGvhOxppO8BDhJJJL6KEkkkgBJJ&#10;JIASSSSANO2dTzdnVqM39ECvW0CcDfuQG+Eufwm9IS4oVpTe45beYsx6VLbaakN20Q3jPBngQfdy&#10;R8CPN5W5c5IAL9HL3DYmcKj0bWOeQm7SznRmOUXs6Ls244x4I1apXT7YzY+vbjGst04KDJnFPkgj&#10;QF+0JAtamEGDJHxoM8l43I/pqmJOZ46emFBnzS5bTpBkT7MdouBEXDfGNamuvtP0Q29y2jEsmhA8&#10;aGs/BGniN/ZscCmb94GhDmg3PHpqG4cWS5Fm7eaYB4EYl80JHkjSOiqGXB4jwkZc6JvCYx51C48k&#10;aPMx4GxwxgzqFw9JMk7wdvn5xo9NGY4x+zHWe3CBGdJvPCQJ6AuJji5Aq2N5gcq1EebyTGqTNHGp&#10;nQgQ4MEtmJkVVf3AkPApm+YOBB3ji8RWoSROGRt8ZMcCQ/Zi408MlkmRPXMeSNU+ImjQEP3upjgS&#10;HPHC/HDPARCYm8cCsSpTD5a4sjwgyjuwILc01+g5aZHzMK+qVWDnDUcX/wAeKFOkyExJHaECmYI0&#10;wUEoHBONTBjHHnUIZEyRwlaqLLh4hBxpEGmgejEpZLaNT6Ms2+ojA2ahj5iP3xqN7dSc/Y4cClgI&#10;OMaDnJjzw8aWpbUeqvHT7xNAwQg4CIPxlyJEJqKQ0HqYlpaaV6ajSPGfAlcxqY4HqJDHqL546fyK&#10;ROBjQjH4VcCDblHg76DDl+MiEuAaaNsedPHyI+4YEY8fUVfeExpa22a/5HykHtzq9yjIPGs+FHBC&#10;rdK3i+TleOg6EXZu4UxwmZe3x8CtTeVk765xyTbS4pLhVdxlWjTCX2VSZg3VEfXwPjxkZErYzJng&#10;HgTzcarEA751LZ++niN1Dt4F98T6hxcZeTAre3Jj41nzAniVwljjAubnp9up0MJwdcDQckr08ash&#10;G/fS3P8AiLJTIrLXJM+I3wJ0Y/zq4PJWRVVw3IEi1EvtMtyKiG9Qdw408CJEPeQh2tNGhE8rTjOo&#10;n9CLkbpDbrZuM0rjgaFX44VpTyTjjGqM9YEH6VdDkLZoQPS0Een0r5hSw+lEAAV2uvgZiUigRJuM&#10;cfGhsakJBrEEg8C/QR/0KWQaZGNffS9hNSbPssqATZzuxuBxpromXjwOcEZ1xEzPZLigXVtPzTfJ&#10;SCOPUWU9NbvE1EmkS/Re49IkHTXKW08hI50eP+jAug5XdueXB5hFXNsdHuXjIEyCC5b5ibDcPSYP&#10;BJcIvRHH31Wzs3EBMiuEtnYytrMenGNF5XOJdLXN5yDeEpN2mp8c5rGhmlKfbMxgeTLTgWm/aBlG&#10;THA+z9NYbVE8ezImOPTudNVAY3ECifCt18WP942oW0dgU9MBtmR440CONu3ehctj5CLnpvUrlt1i&#10;rTqbng3IwQR8Y1xMrAMi3s8fH0/vNrrfLN3eDGZsDwWuksymkrxjxx9RWkbgkDbBH5SmWxxjwGUa&#10;NalD3bpzVUG8MCXoFSpm73mDHCt8qilyOR5ALJRyduO/BGu2xc5VWnj8Whz01FRmLhuvv0PPT6YM&#10;MStziVWeNMOJOOMa6ZUxTDl3or3FkSWbn30SjlDN3yT50EJJnIuFfQyECTH30a+z7tRZGdyk7Yn/&#10;AMfoRdgVvGPBGjhKkG5HgcgVNdNcGeDgX6auz+JWnaLnLwDLngQed3EHYTQjZGGHthMcahp1Wz0/&#10;H2H24TCV7yPOrHL5WUP4atUrl44B44EScAH3EjWR4hSQ2dUWbEDn9RKaTBtHnv5FDeMxx8ap8wX5&#10;pU0f2ia/b4yYwoFMpL/TBjgR2RuRx6MaecgILg4FMlzFtrLO6Y+WDCmlYJ4P0Xcqr66tLvTVocjM&#10;TU0StUpY+mH+iPxoOwb3SLTJWO8TIDlqKY/2egJoLhueBlgT0jZkgJk6aZG41MEfArgMYwj99Q+S&#10;PQXaX1IOWssYeMnMGgPbm+EPHAC3H5ip7cbmMnuLSKbl44CYAg5iO0W3kyj5W2M2fNjAESMnLVPm&#10;lPuZURbB2WNnng04/hKqkbuXO/Bj6aic4EDMjZ7+5AF4DIQXMXQmxum2W8ngjPnIW0NZvK5e2ckA&#10;E2nATlkVwZ1o2lWdyDdzj6guA8C56lsktptOtOz+xyA3l9bbdP6y5prSgxOZ0+Ma1jJ5fAg8w28S&#10;mcNgBj07fT8fzKq1hOJizZAMwOUcHN013SIVSq2CKShziTvabJvLZ8Ucd3zVrWy8kxqRtNYI33lF&#10;IQnGuV6oqxy5JjMe5GRB5fUk6lRLwbo/pqOY5q/PDZOhK82sTHXlt+5A3KUYye4sTI8K8GeONVsk&#10;43kmfqIl6Hg4C59NRZnJtqrWfe6GWh+/YyKZG8cNh4LGdU/eCN+SbIrSRwR+PHAuN1jlqBlnPHLP&#10;WDwEVklbgjltrfhqHI6fG8H76JNxjYEs+WVMuV5fxjjVJOzZOWx4DacYxIbL3hIGRwm1ILvM8iNB&#10;29SNgufaeBGBjbGJo9TV/YUSUuNO5JVex92c8/OuoqTqgjmU4OXHyraocwpds5lwDBtE6o1SXhHL&#10;YVkJxEgu3Vpwu7YZjk2mkV48JHKQM3J7kF3TJ/MqHJ6PI/ICCMGha0yJkcwczWXbgbg5o1uWxsl5&#10;kxx6kFoq1M07Z2yLtKMHnlJzaQjOEwLkF3TtqySum3JpSdzHwD5Y12Y4k7YzY8Fi5ARc67RLctsN&#10;oPZwj/nQmE2SJRk2s2zmmcTD+0wdTStqyDnBJlLrLy0Ty3I+58yAzx5uz3Hy7nURKk2e7cdqy46i&#10;tuqHOLJJ5e9eDBHH07ohkt8amElY35AcoZ+mRPS9xgIdhGe3GPUbEV2Z0e2csjuY7o4xpN5IbNs/&#10;bjDJbLw9zyyJmeEZQOT3jiHH1FntJjes9+Z3+XaIMhOBAZpMBxvZqwmp7cZNUZEiEisrT2QPPJWR&#10;tPvY33MFcHaWY7cJW5mowGcn9qGLmeNXBxUg6eHgv3HQ9QZC+BXyoHkuqGVAx2sZBfvrUuqEUnm+&#10;8GUPzqqkcYCZ1rdTsyM3x4PLVDn8n9nx/iJaG1t0WwBiXv8AHfRh283wgIzLN2eQi0OVgb9/UuJ0&#10;1OihYeGSyPBGg0wcDjKj28No2Rwx8Y1Q5h4IFDDRYMLIwb9y+tIZyveRgg79pYC3I5CTOtaZzwgb&#10;BkjKQm+WCQbMJeODRj41W27PHfgWqVJIyOW2+Nuos3bvMHHxp0KZYr9QOAJCY1DINGCDwKGMeMi6&#10;Yywb2WSNPDl7mMmBWpuPuKySOmyv3oAwcZNNJS4fSDZHT7aAmNzwIw3kbKN7jgBbCNdRVxsP+zEu&#10;vb8IkekK2JY/UFBzFhJQTWO0MLjl+NZmmUiMCkmM55Skq4JVvEfmFUycPN8ZdJvc8pYPbLGTOukK&#10;H2f757S/4BiujGtOhXcClIBpcbls5BBY3cPU0lappMJdMh2Y7Tf/AEIlUhCbkeODTtrASPHsej5h&#10;UihLSPaaEh0+yfvcEB/qEKq3VDdszGeye58RMkeEbIC8IRznT6B1IHlbjUxrTpW8xkB8NUlmzx/D&#10;Rhvkcq1Dt4+HqV6vcnlz+Xby/wCosf24TwcFR7mE+i38tc9yOvJ8FkdswOXdRi1FW/tA5j9pj1I1&#10;a6pTbFyCilVth29sfrQbN7efn3dq3a3baMV562BJlvzaVMbcBBFFcKuCZfUj22cMHATmIDOJwQJM&#10;ECMm9TR20WqcVI218Z86JUPI204vmcnWDvHBLmRaFLyTGQtgOQnFjcCWLRsjkhiYDZQOTxwdMtoa&#10;hy9veJ5kaDytvvJARuT24OoRadT5Bmc422mEZV+gL4ORuTbjBBdH5aG1JR44GVmPjW5U3NBs5c+m&#10;TnnWtP3FgM4qxy8HZCAuNwXUJ41lOTaDkGekpdlu2O/nV2key8jmXHfm4P7MNPTSVjlo8EfO0loT&#10;OYTF5YZtgbvAMXTRQ2rvkaUGGvKX3YmDVx+WiVNye9MQQR9Qup41sziV7g5PHHqRqhs3hW02Bg6Y&#10;tRfE3GmlNRs08rwcnZbnAC55d1M0/tII2lL5tGxETeBcy0qG8tuZjgDqR/7yoxUEv3MWfjtdJam0&#10;DgbI5g2MTAbjJy1rTeXuQ5GZ8/UJ4FzGNwRgQBuZq6a06g3E2nxDhvlwDEXTF40+mvcE37I9VhCQ&#10;OdzguuDK1S949pumLzwFsxLohq+UHRbKTst8fguOuosT24VwOMYGYT3DXbpP9KLvLMu603j1c5XJ&#10;TS585c/ert24TgweFaR6wFYDbUWcLY4nEDgouUVeb8nrydMGxwtjlHB1EB+2Dly59sOUidNximf4&#10;g2nOVUbAPfXIwOXn3W7bbD9+NaRtcpsjCSyp/wB+7+RYyzrAjyZAMbUC3FaGNXavKwc1CMEEb621&#10;H0xJLoX4cy3Fqoej3r8bF4Y4sA+mtUrSeNpbIfZgZyaSyuj6k7BkuOMGcnLHd/eVbqirHsyHg0h6&#10;v76HICkJU+TA2PB94jILUu9xDZg8GFtgg4B+WmW7MkDbeTcZC2raqs8eDDfCHUgtKItBrx4Qzl85&#10;j02v86vlBje1sQEDl9os9JsNYPVFUDfjA2DwD6a6u2X7O50wpg5rFu5q++ndbtbgl20Adqk4l1tj&#10;J2x7gW5dRYa8eYC5Fs3/AAfIFyCOZHKOMheWPjT0w2TuYHOBmC5B5hVEmapREhyTJZeN68KCAPH1&#10;FZGdHzZy2z9Tl3FuVB7OyS0j7eeAguktgZuJCwbY49Mw+XcT3TXeWOuOG3kney3WMDl/zqtvJg5g&#10;9pMAWmtI2oV4yM5PA24FgLyeb+OyHU6SclzfMKQ9UFedqy4DOAFvVuEtLMZezGbfo41dh0eMI/aT&#10;241n1TzscoGcLbUQ3c8KyZxiM3J6I3ZsP/y18y0uAmJQSEjJH6YvSpbfItTXTa04COHrW3Q1abyc&#10;jxsBys23YgyYF03sjnEpC2msEyBcuNSiH+2sTeW4HJ8CwUSWrY9fy6GzNRu2fnHwNLSIjGmWZNTG&#10;pgyD76h4tdddfaLHm7gYSZ+Bfr+qCBHlVUmk0HGTR4EBI401bpjFM10sAJzCbkc540GuXlDupbwO&#10;FaiU1/doTXEwg8CfI87iGPJhjQ0hE3RAm/QmEtxkTUZ8PAov/iiG6aacfkh6kadGNPwAwp0Y0XH2&#10;gZwJ4Y09gSwJJQPDbokMeAeONMjJgScDJbU4DIx486MMyd9Q27fTzplxMBwZIEAEiPMeeNGJXWj1&#10;m2OEJ7cBOYqeO5GiTOn3rngAn3VgMvJg5ckxx6iTdu5jWqS/Ze5gZb4804EpfL9Q8EAEnrScD03S&#10;cxeE8uBPTzeZOSzfzrQm7wTYZ9flrMZwzcvyXo1865pQQxzglvPqRpnfCBV8p+k/Zr0AFVXknJvO&#10;BJ6wAa3mBONb9Q7dtGy3w3TWVy+i3MZAK4PGe4NrN/8ADT0vKDZv+JjmWj9mPbudRVurNpG+SE8D&#10;m1p8u141ibicDD86oc9nl4iO6Nc8mEqB6brrQqfG5NYjjPbg8xY+3IOMmBHnk4JAPBfSJrmt2wQ7&#10;6genE4HATJ01n7ioikJhKoRHBIc6iyiXkeO/RAv2lH32E95ptGUkWrHtmE4hwD81WOqNlb2REx9H&#10;zEMZjJJ3oIIOcvQmdklNVbOgPILW+jFbIP31xWeysqE6Px8H4fj907WFhVSYj2L7qjgKVzR6z+7a&#10;aJD2mT5m5+/FQ3d7JDwRoa8k94d5dKhyvMMxHMEuD2zuTZXtw3aww37IQS7ek9YSkLaVBgfCxk5i&#10;8N5XvrbWgR4m1idcEB+WufyfKUWc2xfunqkLnlVX2g9VtrG0TcJ0Axn1uAbXl+/GvPGrJwSazY7y&#10;/wAzVIs3JXkxmpMbx8Uka3Kj2bad7jLQgyD1XJE7F4VULbOF5gzPXN2/hLVRdHjeSnBYESDqKk1Y&#10;3GEp2AdS55a2arKgc03JezWwLcZNS534Fz2RwSDPGf8AEUUxKrjnrqgPMJeSWl+oJJw3JHYgSmE4&#10;GbjPn5SslBwDePcnT5ayHWrTozXQnBzOm7Oc2ncRKnmntuCzcV9rBgQJMBjXDDWSywDmByePVxkW&#10;OlzJKX68fF7RQYnm8OZpu0HTXTXq17N20+nx3jz7s381c0yztFm5vGBntLSJPMHprAWx3Q4PhZF1&#10;mCSrXw3tPZoWJPQ6n2cxc1OczO6R6TSH4IGy06YU+OCbY79y2Ll+Bc97P5pMaemLEzZ9cg0hEIul&#10;pxJ9/mPsfB9VdU8e8h1pWm4MgQRnEQyxnaJXkuNIQOY3wnBvh9BUPbZu0kbPjRnz3d2GNc6keMoG&#10;TGCA9w1q7bTqUtUQlkcV5JTX4zMbkfTJ3FZJPWhAkO5bakFov7CxmXyv2kAYNSMmquhK02V1XJJL&#10;jDKhEauNQltDnJWfq5SgbL6wmxhgjePikakLctkLnWGzypJtvp3MF2yQpd2IX/ClJ99ePQY+SMoh&#10;Eurq6oCSUMu3CwJxbFpoc6vtiHO8xZg46gmMqlzFsGalx83TLwKquGbk18zk+8GcF6qPStmN+QEc&#10;enB1FZCStsHR7jf88aLg7oBpeXtrZ43l3AMXsw/HGrhQ9DuZqQ8yf6YR6Yx+ONGNndLzGd5wgtwd&#10;QngWkOHnZV8LkFwI+YRJc4clJsGxeVkYD3BtpwOPaXJO5kWM1RJ5LPp1NX+/bnqlGO1g4IP8aZp/&#10;aRU7+bPpVTzG3A8EJtq9zHwqHUHq/uZPUbGWvDlI1IXUIsuY9UZv6h7nGD/aBsznQJk2Pcgl5ep3&#10;8C1r/iY2rNyxgeA3ODet5IS73IFM28bG22+sQ08xLgI11LfuLkWXt3rAhwx6cfUuqOFzAqT/AHFq&#10;XeWerjeaNp9RZ37AGi3dORDGNcozRu9nbY7xsDliLp++slpfbBVchlPY8qOKy45nx/Cu8KHp9yzp&#10;SVBc/eXGoT/SsXm2aqD2/e9I63C4zqf7Ty7qCm51JGR44wFxkWTS+j3L8ntPTXob6xk0ZM5iBgHj&#10;bi1Pnj4FxyOrGwSYIAZ7vVWNCnS2KsWj4h7oSltrv93hP3Z3I2TCp5VvIN4CMuoNd3knDJ49fOYA&#10;W4OmNciyuYDZud57nUIiUw24NnPs0tY6xOp3FY/GOndOdPjJsXGq3DZqsnGOo5G2+lcItIpMc2mU&#10;6fOWb4Tdk3LcucEeNYDsnpck1mON4fJzSOSe4u/Kok9OU9QRzR2sZOXb8a7rGJ6GJWeY5/mBs2VZ&#10;8plfrEThzUhASpsD2Vnq7z764u2zyttJ29OSpme5G3FdcEH4zLrmuKoHJ9nV6PTdONK331we4mDa&#10;NlgcvrkfM9/GuZyON8L2nPPRaZj2PjHgg1I1v2zsjlyNiwgBc3gohW1ksreNmznGbqLrT1T5OOcV&#10;xKjXxDCz9p1FbgIesrX0D4dgVp6obKcMgRy203NaukHwLSNiewdlRkpO2cgE4M45i1pxOMDk8cH9&#10;6g9UVwKTssdi45cC0/8AcS2U8pKV3PhMCk4h9aCoJC/qOVU9KgCI6GUW8k8HurqimyS6QsmMF+5G&#10;QQhdyCD9lcB7XJO2pVkdzB7RM5oW7c8C2yg5xLqe2ddtvPaHTfSuF48/hVsKFj40Wxcc04UJQS2+&#10;esY2p5zuDMG8OuoQncCsBriqCBkIJ9NfZzOPuTIX94uD6wrhy/n75z3yFup6oNok2qpyDfD3IG4r&#10;QxootNRLtk9CBy9lVQ6VNAC5A4tfPjg7q5d2wMBsJ1NQx6cAy29Nbl6sc8cwNnzaA+duIpR3PGqT&#10;2WSp3s1fv/uQ/wCPGuFz+N+12fKW9Fb2zij00u9mWcIC/hqXK9kc+fkwBYr0O2Xjpx+yOFyxEz3f&#10;9/GtUby+ShHktDgHy0/rZStstTyz/XPPeX+rm5MPGa6SO0tm2b+q22jbHM84/wCRdmDby4wgcrU/&#10;Y/KlPHAwjstji1F8vlt/xBppwsQ4D2sUG2kIwBZnzkLqIxQ8wlMnGxjMfOta2uDlwW16MGflXPcX&#10;BM8ZkcuT2eBPTC6lVbC7GZlWIl2dP6R2NMPWEkpi7ga0QJOZ31aiTij46YmrkNq8NeeJKTcwZ+Wi&#10;TOm5jHo6v00iZyzj/LkeidA7nlTb7I/vAGsKg397j7l1DXtWYPZm3UUyrKTmNwEEYLcHTRKT0A2g&#10;HeMcX011yZiVJPN3TZbHFDG4cmcgDzF1pI6bbMJTjj47Wog9B0WNy9O5sW2rPqEUOqJg5mrnc2fJ&#10;GsybN6kejb3GEOm5e2ms6O8c6bUfLWqVpUk+nDLsSTgK3ZNxanv/ADq1bI6Hl0DkDyZXSBb8tsIX&#10;GjFSVo2bOT2QCHATVJdFxrThOt7ZE5IY2J7J20hlz5+551q7cXNNQbWJLMp0dzNQFJb0hjF3Fp1U&#10;esZ2VTD5nzDPBWrngXnXvBXLj6it6Lv3iJrum21nSFUbYN8Hu0qY7mAml76mbL9i8xqdzeN7OHmX&#10;Cp7Z/srGzZAnE7+69MfjW/S/boVt7GzYtW7Ufws6id/QIk/ae4dIbK9n8upseCWsREdDEX2kv++B&#10;PbYKTqNnTnas1fZ3Bfuwlm+zfboRtOjmMfRtWx6WRXbbhtwbGoc7Byx9tecsfg+INROhNUqxY9ya&#10;+2cfkmjns4EyM+uWy2mw1fP+ME2bD3yD2eP/AALkskwcxkBBGfqrZqboufT6XHeBBcZMxahFtQpv&#10;TCbzoQm0hlVs2kcDkFwDcvL9+NdLUHS72VOTxm0wuC3d2F3P+1cr7C6D3yo5VHBp7v7ST3FsFQbf&#10;Hpps+ZtgCbhulbNid+OBWd1u2Cd035ns7G5mJ5w5u424hbs28CZ2sbcJdIZcdmz1HRP5FsDiabnT&#10;BzQHuOhit/PHgyLxh2qPJs5evjQMSj8z/En9bVtsIu33DMa0qAk1mJ3Jj3DkLduICzpcr8ZzcuAa&#10;At5oOBzjNqfDR6YVg5jZbt3FmOuFGekyEwQI9K5eQ3QQdu3xq4SeaEYZLFu55qdeAYI3GwbHjj41&#10;mJHhIyHjjR6cTC8q2PWSQDHbHs2CDqcxAbmPjUxw3wDTJB4B50JAPdqEgGCDuKYN5vN+Plqq8Y8c&#10;aZmE0sjwQdRUH5vJlSTwjxyCCPpoORMtx9/vpIP0TMHfSHNMBFD99PW9TGvygDcqHrQjZzevlxrs&#10;alySmvLATHEPSLp9/wDZXm+3ITjgWhU/UBWGtf5aimpVJVuGxCmfUL5VA/sxOjh+8Wy6ZFVqPnDg&#10;1T44/wC0FuJ2XzxlMnOOZXSQIbL5wOWud8Dxt+WsBEOotTk2/wC0odSDJBMT/VUOTuMBMECmTiYD&#10;c5++mRk3bPAt+7aOZf3S+Tgg2dgMGnGQWomW80c6EHcuqnkeY+NJvMxwESbnLPprTiqCQf8ATVPn&#10;EwHGPHGqrNJuOOxgQdw8KYfPR4WKGD2nGS8j3Oz99AZe3xp4k0skRQA9NCYOBU/Gv2YTDeXGNMXF&#10;QpHgAY3ggeNVZ2XGREXDjSAq3qqxCRN4eZjVkI8wKlS9/a408SZD7i+uj66heS5m400yzHgQ0edE&#10;m9xNEkwg9PHGhBo0Sf8AggQ0cGJfjQD8Hn408nwNE7Gvzq72gDRkxkU0ZBx8ahRgU0bTuIb4Ewx0&#10;1MbtMaQ9HJGjGmkOdqfQcRvgQ6ZP8MHvoi5P341S3Z7pP6VRDTZr7T65wwkkktciEkkkgBJJJIAc&#10;gRh48cuRZ+mgsKKdJJ4gtBGNLGv1JOA/I0oF+pIA/MaJS9DkWl6ANCk6vjcmmqTLx6auDP3EFAeg&#10;9xNpwY08MaoJxm34FMGNLgSQUCITxptOcCZueBTgIdtPQKHApg7aACQx8iCwnhjTIyJ64OD5EDCQ&#10;vn30zGlxqcB63gGodvuKZcQ2P3EALGoeBPXCL6VAsS+beNfS+R8zOgBEUMg++nkhjxqgnG1+adtS&#10;+DgTNvTQAyP3FMGNQxj8amdVADNweumSZ+NTCDIoZB99AEMiVvwJ750z8iCcZ9xPDX0vkY8CCge9&#10;9TP4kChj/wDUT1tACImeP5097ncSJ4I0AQyf3aZjUz30o/fQAPTmBPDHjSIPGgBkY0sCkKOQaAEk&#10;lAnreBAEO2nhj1FMtkgSwKcCGPxqQnCDSwIKBnqZEremntO5nSINAEPAnvkS48ieVBOMkTI86eIN&#10;K2gBnpp4fuL6XyRAH0vnpJfIvpAEeNM3FMtkTJBoJxY08NMptBQSriZIRNr5IgBlSF82+/GmUAEh&#10;k8CmcGdBxkRKBABIZORgRJuTudxB25O+nhqcC1bwSP4imN8iA3OQiTcmD5EAEhuPyIkPOPPxoDc1&#10;FMGTHnQBMGTwcaXTPgtfUTPT8tPD+gqAE45mP9NK53L6QxkgJ+Klp/7EgBkgyJfIdPE/f/cTNzxq&#10;cBDJjydwZU8O5b+mmep/CT1sffQAh5/N1E9cF59vSUPz44zqY3ISP50AJxnGBNpwef4aX8g9VAAy&#10;39VNW/4ZVMJzPcTJM+fzOmgBnz/Gpg85D/DTI1MGTnoAf6vvpgfLSuDg+Ino/cQA9qRkz/Ttp4f7&#10;6h2C/wCYpmNAD3yJDt3M/TSuaudMjyDwIAmEyZ/L6iVvHwAuW0yQaeITxoAeJbj/AOoplvuIaPJk&#10;Tw8n6WogAkNwOBK4SP8AvUy3T2rx6pEAK3gGkT/ZE9c1ciZ1I0APDHjInv51DwKZ7+kNACH14/8A&#10;eNMk8HcH5aeH4/1EtSCxgQAiZ+BPDycCZ+fU8tTG/QwIAe6mTj5RE8MeDjUMlvvp4ecfueX/AKUA&#10;TLhNBPXO/wDCUP8A2QimcfxEATLhO5qJ63gzqHc8Gonv5EAPfJx+YlcwZ+WlcwdC2lpwFyIAeGQv&#10;1I0yPJ8RLj4zp709BAC4Ehkx8aVwkGSDTTw/cAgBDGRM9NPDtwWI+Ymbfcg6aAGR83309x5OWmf5&#10;NVLg838VAD2pHk75P3EiEHB/l2ktS2lwfOgBEJgvpXC8fwtRM3NPHAlb1MEH6njQA8PwQWiQDTxB&#10;k0IINS55qZHn+RPWyQZLHMQUEMhMHGmbmBPEtwX0z58aCcZ0oB/7zpXNT30rnfvpm5+IgBJe4mdP&#10;XS6fuIAX86Wp30tSP5+amR/uKcBE8cHGl/OlH11+/q4xoAYIQnHGC2kTJxpD9zyv30yTJnjQUDJL&#10;dz6iXH1+WniZyKHb0/MgQA8PmcjmJXO/f+ERLgIDBqeWlpeegBEJgGlxkSJb/Y5SZQTjI848nAlw&#10;Z+4lxpcH/UQUDw8/+++niEImbmDgS4MkHGgBkfMyJn5+p5ie5PAmSDJBwdNADJB48iZJ+5008T9R&#10;M8aAF/J8NMktx8aeGTU99M6nBGgB4l39sgkyTOQ+DUSHa0MGmlc1Mf6aAGdKNL3/AOIkPl5OmkT9&#10;9AC1Eh/uJcBEzc/E+GgB79JL34NRKPrpEJgH7iAGSf8AwaVz+IlwJkY9TAgCZcH+nqpklyDgBnS6&#10;eD+6S9HQQAh5M9jpJ4hO/wCWmePPB/FSufkQB9KPpR8d0nw09wZP1Ezc1Or5iAFcx8HGRIef8NLU&#10;S0o0APatzJxpkly0lbJ8UnVSud/uIAUaZ40tJIhCW0AMkyZ40zx5+ZbT3v8AMTI1QAh+BMx9BLgG&#10;BM28CCcX+Wl1MiROWlc/IgBkduNPXMBPfSIkPJ8iAFBy8nAmYEvP5SXB8iCge4L/ANVK5+RM6aQy&#10;IJx4hPxEur5aZ9xPXP4aAERMk8CXB/vxp64L9tAEO4nuP4iXATB3xpn/ADOYgBnqY/qpaX7akL51&#10;I7CAGff7iZ6ef6SeHnS/VQBDIPTyfqJkZFMJzEzxk99ACUhR4Ehk7iCget4+PgSIQnfTI/HAkgnF&#10;B76RCJDJ40saAF7kH4aXSwJDJ30h/wB4gCQvnj4+NInvnzpe/wDpoKBnjSuYEiZ8iSAJCj+Rj/US&#10;HnUhAHyPOTpES4M6ZGRPE5aAGffSt41IUe2OBBOM8BM/TT0HLSt+BK3/ALGgoES3x6qRPf8AxEuP&#10;PAkTJ10AMkGmSD76mR8tM2+/GgCGRImRPYFDt6aAFH76bTlvHxpR8tADNsiZwKQo5CIAkL5GNIZE&#10;v8tAH0o6eJn+Iofo6CAFpJ7jTIyL6QA5c7/mJXMaZuJfyKcB6540yPwJ5NqgBxM/yL6XyRAC+dPD&#10;ImSDSt99AwnL5ueNMjyZ0vR11OA9xpkhPAlAkgBm5gSufkTKbVAEoZE9c8CZuL6U4Eq4mcfcTNzv&#10;pXPyIAeGTuRp7j+dM7wT9hLGgBYEzcxp7eO+kgBaieIkMn/waVtLAhkud9IY8aeG3SIPAgoIbgaQ&#10;yNo+dd5Wna8amEz8ChkH30AMkGmY1Mt486ZtoJyHbTKJW9PIoZB/iXEwAa4UNwiiFxoFgeNNogQe&#10;ooeBAEO5gSTxBqKgD5IRQ7iRFFQMHLmBMkcJmNKNAEwZE9cQe4lvCACRCY0uNDd4TwyJYDxGahkb&#10;qZvCZI4QANtplTMY1DQAoEuBM3E9cxoAetqGQaeSjQUDI19KOkgB64mUk2vumhOOJtOJI01KCHGm&#10;1KIo3ph/oTuEhefiSSSaJEkkkgBJJJIASSSSAEt+2VPG5m5xG9GPB+dYF6FbKNmW5zAPpj4I/wDx&#10;Uk1FitSiH3dDp2cUe9lTk7lsfJa5ip5HhJkTHHx9RPTyeTEzbHfyD0lT5XMMDnGsOk6BwYbjG2yR&#10;p6TzCy5wQIbMM+t3FW2ZcDnIkuSFxfHg98TLdvgyIaNwTuIwRmRzngUAFPeSMkDlHnkvHuwPGtU2&#10;Ts2U4cvgv+mIpfyLPaoZ2XOCDU8tU37tYUmQEJgcKG4eEErHOG/fgVbO3xrbTr9xC4G7wjLfl40G&#10;I3JAnwDT26aeBCaC3mA4x5ESZzQnAs4blIIise+D76ynoLkvDzi5H/lqquMhEY3zwIO4IviRzgk3&#10;mGn7iGvM6iYO/AlHAPjVBFcNYyQcSjuBjgIrK0GMzfBGq44YEuYF+0t08df4E58k5eNMked9Mkbk&#10;gSG3xqrw0KSa/d4x40DgNiyxI5u/cjUIjccC+p108NSMbbH006UY7mRfjfwJ54MaPHcAJk3crf31&#10;VXALRESfwd+DgQjH6YsqdEV/mB8r9x+JNJxPA/YPThUvjSwJakCVrr4jAkzJqIkTIq3cwIlcJ3FK&#10;5AD5PTjUu4ODIhpHGBRCFS6vEoHnAEmZO4mSk009Lm+Midr29fEmC9vGm7KVzd+NENOPPAovboAm&#10;bfHfRIY7I8cChj5mOBTHhBwDU+uvjqaJDmk0vDzqivCaiefH7iGrbQnwIHvPqFW2SQKrhVtlZMBF&#10;+Zn3DUGwSP8AfWhMyCjGeCNZvIyK4bx+IsVyTVSDZw3xrN38C0KYEHbyLPZgRJoH3g1uPGiQ2aAs&#10;uYrIO531+tdPA/I92eJQyS/UUxvcRJv76+AAW7DBnV9lbfTwctDBjxowzbrEymuptQiywDH3ERbs&#10;8Y8iiAPjH5cY0RG478C5PXxNoZcN8A1Q5w3WhbwOMiAvGePoKuE+sVMRYZbYTDsCt7yX4CeWgLge&#10;Ma6NL/HUxaSt4EyPmKY4bqGRamhEfp3BOBB3HgjRL050w4Gnq9h8KgcCZgjR1wPGgRx4FuocZj01&#10;DNxTB5km48SMNwDX4c7TQShIOKoMCJuYMChEIvi9Rp9LoLZ/MCBZLnUZFuWzdxpnCkTfuPqTeJe8&#10;bGsYNNXyXzAe5a2pAS6MizGXuPGBEhvN26GdQIKDmHaHT3ZU0cRCyDuqhRzH0+kgY4l2rPJWyqdl&#10;u0doZumRceVTSj2SOihch/oW0h2jCZzm6FjNOgHbhih5irh3caYlMpK6HjhT25kjJai41n6IUrXU&#10;2k5O1Ix6S40Tl8wI0cY1apRRDg3GrF9k2wchlmvykXx1X4+I9Fpp8ome/wAuBg4CKxt2ZNCAywmV&#10;k7IcghgPokKtw+1kuZjyAzrlZ8Hw7X3G3CfYWS2Tdj4OAa58mBLL06OzytHr8mfTg8sSobiaYCZ1&#10;ZCxlQTXKCZXgzDwWUG3Mdv8Ay1MG4HGPIrLJG2POqLunMum0rUncDCXkZ1fZpS8qm7LGE9syrVQS&#10;skBDmCDqqKecjmLfBy40MtZrHYvXwEpQrfWwySoJYRg4wRpqQPxXbLjlkV3nsjcRN8Zs8HTIsqdt&#10;IwkXXwHKkL8PE57JpbGaXuVtJdA9wG4FoMxIyZ5GYMiw+Wn9AyZlozd5jUs2Jrq37x6HbIeZzSzx&#10;p7tgcA8arZCeNQ3DgcfAikLgwR5eL9RVt5kJnRhm4FHkj00CnY8A8cCcg+jFzUxwIyOcYx4FnvoP&#10;hRFuccHGv06FYflLyJMy40K9CKTB5eT8nYYyY4+BXcOuilGNN3HBhm3HA299bXszlbYxMBgLK2bO&#10;8TItaZuBydtg1RmWS/d1rBAqsZ7g9wKG3eEckwX1T5pUBHLnHHxolT7j20ECsdtKLXmnEG2CNKVz&#10;yyPBfzjLppmaNxhZXoOC7qKt3BhzwealiToSTyN7OGQI2Z7dsSslFt95vs3gLerqKt7N6ks2IA8H&#10;T99HqweEje7ywOUZm/TWG62TtlANmEjcyoh4AnuBu6fjgSnm8v2wIDH+8aY7ieZ1I2nA30BgFx+Y&#10;Lvp4bgctHZefdScsngSUpcosMNcUeRnNgQRrpwlHtty3OPjtXP2EzRbeUzV7jMcV8fLW2OHjKOxG&#10;5AIcfK3lIdNl9WTohHDbfZ32kU+AHLVPmkr7NsYz3F3gzqSSwPQOYANcfLIMRVj+3BnJd2PA24+m&#10;NP6KVJbufCJ6M5BmcA7l1DCPxmHgjQx4TH+GmpZBjyRr86RK+H26/cNLGzHp41ZZQ8I2+RVWBuSD&#10;JHwIu3uBHnUDk2eJSadSc8IEh4IOorISn+2LBgnzjWDs3g4y5Fp1L1ASBzk4/iqZ6Om3FjrzSJg3&#10;G8bYIAaw9MiQ5O5bFYweX+TOrIzp8cZGLltdJHd1EHqhv2U5PHYLuxP4HuqyEhTO2IuE4G5k5Tmg&#10;5NrlqhjnAzOcDkFvzCJmeTwlw5gn0SCWbzCebzn5ca23QtofeXxm8IwJggPku8xdabF3Aw32Dnyr&#10;mn764tptxe49S2tgk9UDlTkBmGmYf7eNc89Nra1iHbqjvwkwGFkfAcWn8JcW15UDmZPTtjAyDLpq&#10;4TzaR2q2Bg1IyC1FhtSThsYmCDjJzF1yfsyiJKKgDNJeTdgRmBzLpbiepuYbg21uAnLTzzedys8y&#10;3y/kWYvBuQ5O4sV26XGqPJhubnHfyEWqUHtIHLb8DnkuOosfZjbP2QMYOZzCe+rJT80bNpS+lpgX&#10;PLIi7ywN+mE8ZPGWMOmFwLlrE6oeXrEEftEH+BQ27wrOwzjOIkF24MngSG4IZyf6XSSJk1MZQ5AN&#10;mgxmGCD7xAP4WdapSY5c5bHbBAUkDhZuNuUznBAfmCuD8CvlFvBhe7sZiUcZC9Jc/wCs27AhxzTX&#10;DMkD08fxVns4eYxYI10VtYbjDMX0fxVzrUgu/AuuduNQwQZW8aYCY1odFvBx5I9RBtzx5+4vpuMY&#10;R4oFTLbo1NeomklTj2ZzkUQkePjX4MhDEV2mEnHG2BZ6i/LnVUH6M3GTGRXdm4tM/MVPPLyQEwd9&#10;WSUOSNtGPUgIiZpZoBcKbnG7OAY9QJOYlUDRmJ7jg4CKhXCNnKJdqbyPBGs31drbYsYEiMxplmzw&#10;KyN25HOSAGdQ5o3IElmPj8ta7xZfNl+z8tTzYDYPB1Ce4ta2gU22ox7ZbAuR+YqHsznnZr1i2jPb&#10;DdukXVG1yTuZ3TEqmsbEQ3rgtwYxcdlYs22M1DPlPy7a3DlGcVxMZrkMdB243s4vxmPkbiSmlJzG&#10;DOYBRwDTLNmQLnAZdCmpoX2hJnT443oIzadvmLfqDHKXjmy8mombIfM99Y+4mgzPcnGRTKfk/bEx&#10;3aM9sI+YRO8o/QS2uVRLgvTs5UcTgPmdxYCR45jKdXbaAOXNntlnqBGs93izxpKU7JnkxwMe7Ajj&#10;Qdu3x/OnnFwyQ3G7fOqACW72SgRJ5J+egLgmoCNXZn9yxmPnIp3fUAZlbwbNseCAGe0qqOaYyZ08&#10;RuQ1+DlwIbxkBAFOQUBJxvLzgQ0kvIHnLWmY2TOS5wZyFVVmhBvM8AOX1Em4DMSEwZ++phN5j66u&#10;ErpNzNXORAXjMgSZOmndYoA92fjsQBPcgH1FZJO83AWTgVJk5CwWDGBcgVkl9x+5BBADmIvKDQpW&#10;4ezUmC/kJzFZJ5OJdKnLGz0xcxEmdDzZm2PAE+iPmE8axmYS9y5e2YNSMaLlH5vtCTMk2nb07mxc&#10;jHqLTqXng2fOPu8BOZb40yOedlU52a2BbM41XJBeBUlu3JAM8fMgSbh/aNmcVRKX5D7sAtnS0y+4&#10;srI4cv3p8Gpc6YkH7QJBf0BDuLQpPK5iEgGzYGs41biB4Yk7PcCADAe4ZwUQ1DnEwcmcnZhByyrQ&#10;qb2TvYHoN5OLGT4vcWwTTZfIaSbMXgTlJGT5M8f+hIdNSo+UNacW9juYHON5dHB5a6co+rJc2bAc&#10;2BN4OUO7kjVP2wTBxMnvszG3AQWoRUmX0G5eNge3CJH8TuQLUhTVVbhIbNWm0BtHLn25vrkY+paX&#10;JdtzNXOMOpGuiqklbKWyFjJG3tBnBbpCJDnEppJsBnAxESMnMu+NRaWt7ZN2jAZWzIzv3gFJH011&#10;Fs39Uvf2QJrO5ru+8au7CFrIxK5hKX8pwBtNzE6n+8y6i2f1QNzKWIYNSAYrepxgT+ja1X5R6UkN&#10;nsXo9nLjs2zEWoLTu87GuJ9pmy8mz2w/eHE4jcctt4F6TTS42zhBcj5Y/nXmztUeE7WfS157Y95Q&#10;/BnWJQ2M3bkCei3TDZPVGpgcgR6YVJKQvcdgpI+otCmmwvs2Sncmfe1DFdIPwLkWeTCy9wQHyLTR&#10;NU0s7e2dCEryXRjwbiUerdJqqq1pXDYzY7NmDR8wvGsTcTCzYwdRQyEx/iJM1ygLVS+7RzEEcYOr&#10;y16iSeYEjZA3Y+cmqMa8x6XI2ZtscfGQtr5F1Qz2qNpO2AEJ7joYtNbSU2xBLkWqOinhGzabAD5g&#10;rhCFV2Zs2xh4zcZOnwYFz3I6oemHv7kBcA+Xpd9ad9vCW8cALcAxdVJ9VpMUerScTExNwbA3eC1z&#10;LXcWV7TKwl0nkJ4L9x04FqJ6eVwR49wNtO31FzftEcEqSfAYS3U/195Icmocg51qCYEjIfwERKl2&#10;bmNzk6nLWwVZsrbU82BG51DE1P2FDZzBswbAjDaxpCXWlqd0A1BLyMyACY+fqLmWv5vvkxycA10R&#10;MJpvhM/B1FzVPG4+1T4OC6qY3e1Ev+4allOOTZ1LeU+Rpxrd6TlY9yvR2vxUppT7Y2eM4ifipEyQ&#10;5TfD+Bp9DtGY02TATBAn5vLNzKnezyMHOONGdobwUbcEYeoJJZucWhR5JmxJxgQ53PykVYji9MS/&#10;P6Vsqgq0MTrSVG7TNwkaJsZQU2ZMO2tomCBUaNV4+AjdISSSSD9Hx6U6MeJfKMS8Y++huvgBEGBF&#10;+AaRM/AnhjUPFxeJYQ93xok3Z4083bkjW8UPsrcvLDk2nARIc+sDH+xy28fcQdwzwLsaqNndmXaI&#10;M/T8a5peS/A5PBH01CmbaBRQNyR5FaByNzbxx8C0Kg6L7Seq7VwzG2JZgBkbr7IkVg45jmBCiQ0b&#10;PHnjVwmg8ZEHINW3gMt3A4OBXyV1gRnwLPez0j3IBp2zqBsw9ojmMeCPylDlc4Ia/g6nMWJ74RXC&#10;RzSyikLi+PBkgc4O4tabsxuWQILFsK57mFWYEme0R6HrlR0VoHWm+YG2BsD/ANiwfeCxvTx2Oqho&#10;9oj0w7MGnc5iel5PzpHRVFBfN4siznz2umlL6bezsR4wgyD5jkvcVVl9szn2w9sPUT9cbWPYjy2V&#10;A3dr++kuT9MYZVNHgwuTwQKkuM5ETlzB4/cYIFsL/YxMQswGgtHg6lpftstMbXSzi0Mt/wBxhd+y&#10;n27zGRH3dGvfQTBYRaR0vqYI9ONOuTx6fePSA5PTcxnDjA2BcjV6oOmyM5trA5a6Q2N0+yCR9H3B&#10;iUyR9gvHr4JgW47qxJ2Vau/2e5odDCwtrjl6oHH9cnjjXS2yuaDDKpqa/cjQ0+yTtGojtoOSPmEW&#10;+y+g5DJJcdmHUjJzCLk8rmUNTovT7zrcZjJa7zhtuMjx7g75Cq1VJKyNmwMfU5iEEI2Zzo+DgGVH&#10;Z5PO0r8cfAMWmukScZQUntBsEeBCHkvvDwQcZOYiMnl5Jk5x9xaQOj3rzIzBcjIndo0n9owdmzwZ&#10;/irqLZ23JHLjmDp2+YRYnUEn7NcgYd/qLoqh3A2EpO2c6cHUuomu2rCNO6TNpEw9iYwQXbxPNWTe&#10;0mb44+AfLVjGRs/enMbkjLpowz3KPJ5f765mZb5egOSZZBJ3sAr25ZPMVjouoOzXOPlxkWqTi42Z&#10;dlNgFxuCrml43ctntmPjGroivHuCO006ccOGxpcc0epGQuoTxodScgbvN+jc8Ay6n+lZtK3Dkw8E&#10;HJGtgp8eAYAhBzBLLbh16fx+IuotLjTbNzNXu5s2NyPy1Wqg7Rls+OFtd1C2l0Vs3mDKkrEEGo9c&#10;C1HPkqHMBsnk23mwUhrumMnfjTcZhuibYv4QocaFsjo965lwIHmpH95JcQfaBUkxpi/Mmxyt4+Vb&#10;urSNm80mIb8Dk+sS7+wsB2kSN7Uk23C/vEbfUuLtEu3hDtowGoK4mNTkAF4+KSBvqaquFB7PyTu+&#10;2bAK4dE8pVWTyMktm2CMFyBuXUH416fbD6HJT0lO8jtb1MC3R2vAnzXbO2RJ3Cn7C/VjIFyxczI+&#10;t5a72nErZPB7nYFZtaaUnlbYJAYz+2kF1UB2oVIOkqcfTXl7va1P21F6ssTuA76ZzG89VemGD0Bo&#10;zlIYhSktjLkWD7ZNj72mJCeZXxahSi3bvwQeJbN/81BLjNt5MdqS5qe0iwRwftDWG7SNskprmo5G&#10;ELG3LxiFcHx44186KVG/xA71ZUY/ScrK5lL6BsD2oYrm8l4MCeby8cnesXMdpwZx+RKaTBzNZ8dm&#10;wut4CadvgV2pPZvMXM63Zm+E4mBPhcGBPuPhaqbqx7LSHDuJSQELqKq7XJfPo77zsordkTl+4u0t&#10;m+wuZSqUnM/OIjknLGqHtskcxlshfRuWJbPl+P3lmPdvFFyqjGfVvk7mVVOxms1fCwDFuwx+58Re&#10;kEwp8phgjjBvEfMGvHml5xOm02A8YHub46ELdrvfjXfjd5Og1HI5JvxR3BXLYix6EcHTW06EqT04&#10;56do2yrKDcvJS+gbWrxNK57i5jnHqxtp9YggY2/MclF4P512wOoGwXIAx3bxBXXNvuIDWFaSUMpO&#10;2C+KTzCLis1ykpX2jqPREwkta2s806D9Xscnr185eHESXy8t0fvxrq2Tk7XnT5zHyWYuWs4rCpHL&#10;we7SoH4hFpGyuT9lSHB1uoT315lk0tZuMPYcNVGVQv8A3Hlf6xBHMyquo44OmUVsa51Iz7Nzuenz&#10;F2ntQkY3k6ngQgFvV27bIuONqF1zNtwDqcq5b8a63lh3UqQs5LJ/Zr2FVcVRMZwPduW1W8bG9n++&#10;PcZj7vANDdnez8bx6BtBwDFdIRdybD9nY3k2O/jBcZM9Ifzr0faUcW6a1rdwA1RQ71huLZs+ttnG&#10;rc7+RUkm0wjYh4HntDoek2uFyQQQLorbgz38YGzYHtrgtoYx+BZXPNk/2ekp5rf3iYN9IloXfQib&#10;UqthHcYPXFWVHWcuBHuNuBvqkJ41z28ZuYyACEHwiLbHEwn8ql2OM9u4Xl+NZv2h7SdybUWNMS1r&#10;f0gEpPRZX5MfLCPTWkU32jRk2vQdMoh/sKZRdSSqAlmO7zRCGMYsedenxNm9HzijzsGwBEmDj8+N&#10;aeM6rG7i/e4Sd1q9xZatibwc+ZAf3+YhvrCTRlIZDv8ABx3dMiPbJ6LJRkl3a/vFtZX6yDclcjlV&#10;Nh0zEKJyT3IF0+Td5hFfa2wqtLs2VQyUD8IN8M8Fp3ehH3lwf60G+02MEqjfZOZpd+NekDPsmg5C&#10;xk8BxN93u6nuLyF9YyuHtYVGdzHphHpDH7i5hyWrbt/DxGpd9M5deE76MUW3vPQY+C6oZG4zZO4t&#10;Co+TkNYC2BcM4Lpq2+pR9O9qHnEheb9uwLcG68tc97RJxUcnvxhBu7JwukNm+yudSqowBc8kbXUJ&#10;48fdS2uN2zke5xgFZIK0Nc/Mf5i/e4TTubVYs57ofbhIZV98lVwy6WHtkks1lx49+aj+HwLzZrSi&#10;3LB6fADIqHvj1nkjurUQjHyf7jaxfM6qtw9Pqk26SmWyneQnE4MPTGNcH1Bt0nTmbbyY5cd26src&#10;Tx7byaipTiMpiYzLThIVGETeYPpnUJNuDmcDwP8AUT0vnD2dvdGVZPh8axOlx4CZ12lsnmAmGjAx&#10;EQ5C2lDMq8uORda2SXCX7G5s8HjCxtxkF1Fdm+xt6zlzEIZq1buiF1CWscaA15twmIZjuEnfbu1H&#10;zCd+PxIC32sTaBy+M2fdW02u51mJxlo65IYH6r7J4Q5n9VF0/hRo8P1Y6UYNjmNNXTj4Ysi1Sk6k&#10;cz6j5q5jOUkwb6pBi/dWY7G6smMymxwzt8UjX9/InpxjfrmZTvGkUvQ9OBbbsFiLB1Li36X0XTkt&#10;lJ2baRtRxkFc0sCUjl45wy7SZyrd2wxczxokznBAtu0jAuBIW0MY+/gSNMMpvcHOfaMyeRtmDb2y&#10;1yuZaWG1psPpSoWR3jz+q4+bvIuD91WTbRWhXjLdg8BBag1xPUk0es7Ae1S2fqq31Z/XqInOUw5e&#10;2z7L3sne4An3hr0yC4I1Qtn7Rkwc7y84x8sa9CKTlZJlTD6ZOTi3UhbbYZf4i4hriTjDOn258lPh&#10;SHW1s/5GZS203KsNrHatMAlsDETf2q5cEsrZ8z3yKhytwSDJGrg3cfA+moXd01O6blR8wlLByDHq&#10;W+YP30zXDd7U707y/kWPyuaEje+4t4kc8ZNhnDGe5bFqeBWutpHd05pmjPdnuDy12lsnqwk1l0qp&#10;IOmFw7FcILvrj+qHG/zY8bbg5q6E9WueNpbVcqcxguBbl/3hX1G5tiUHcm3CRkpIYJrKtPS3Yg1x&#10;aS5GRiaDjbiuLvzbpUEufy582g9o3cW83F57zyrGQWWT704dXbnwUQrViO0daUXt4HGyYs3OoZxp&#10;E/Y6iW3CTymZMpUFscQ7gi6gu+uCafI53nGG7jGXTGt4kY6jeS45g6johdNaeZTEk7nwjnVMUc37&#10;aNm46GmwGcepGRqIv51gI7sfGukNrjebGmJ3My1DdRYCNnjvxrFxjrP1GKkJU2RtA51tOBPVZMN5&#10;c6PTVbGP8iJPCCu5AW1YUgG2SNJuMlxGGcvvZIEeJT9ltvN/OqHOSTkMg0NmDfGPHH01ZJOPfHPt&#10;l2z1CKn1A4HGQ+7cnpqHzSgrbhxgQHeCRkTzzwJ6Xt1rE5MGTAlcJGphLcfzpDZoAeZj8CecDEmW&#10;YyJalzApygtQ7e5Ag76DvHnIgT28Yx4EBtjjIoxlwSGQkHyJkkwxjQ1xcgyJkY8a++Am8RLrlPPG&#10;5AjUwnszYCW+bznjTD9FbcPCIb2gRWv0yscY8iY7D76elyScAgmGDjRJu8JGq4QGoiLcmBWvSOQX&#10;YbyyP6irjtxdX4RwNQ25NRR8KvAcP7unR8tTNMxEIJ7iPvFjpBkt40tzRgY95ICCBPTBvuxMC+XE&#10;1JUDs8A0N3fAjDtzjIoQyK9NvgJeTQDwDUsfLyJkGdTB20nUeQ7mDjTQ49RPPxkUPhQBMbkJcTDg&#10;mokPIkQaBDyYPOiXVQ4eTOlc08ynPg64JqJoh0uPjUR0eCHiX3h4fHU+Al69x5YULSSW2tei9NNN&#10;NCQSSSS/YCSSX5gQB+r8gX6kgB2C2nSOFFSQAkkl+YEAfqS/MC/UAfvoVhlY0DBBjj9Cukrbr5oP&#10;0LUzGrU3VbZt8CtTca+n0MN+UpihjGplzwKgBfInhjTONM3MCACTgY48iGkT0aZ4FOAhp4njTalc&#10;aAEMn509cKoeBPDzoAeT1xQ7mAedMkcfHQMCRCKGRQ94TzePwIFkwedL5FIUeP3FOMIf4Cet4PnT&#10;2DuJtUCxL5GNPQJknjgQAtXv8aZJnTxCeNMqgnEl7iSXycCACQ8g0NJkUwY8CZI3QAJUoaVtfSAI&#10;8aZ41MtpW8eTuIAipzGpC+bfcQAzc1EoEsCeHnQAtJMkGSNTBjSwIAh2/gZ0tPjTxPBy0zGgBngH&#10;ggTKet409poAQ8nGnraeGNSFOPoI4xjgT1vUT3yJcCAoIYx6aRG/jRK3/DSGPGg+gcg0z86MEGoZ&#10;BoAhpYEhjwKQqCcgkSGPAniDwJDGgBJnjT3yJRoAZt99fScJbUOBAEhJR0kAM8HyJe+l76ZHkQA9&#10;wJmNSFHQArmpjSgSwJaaAHuBPQKGljQAYbkRIZO/+ogIyIkMiADA/cUwfjQcZPGnm5O4pwDw3Hcg&#10;Uy4g4yIkP/00ATLnjT3Tz+bzFDud9PDIgAlcFx8uAieGTwKG3JjzpY1QBMIPwKGTl5+BPEIONK4S&#10;NTgM8f4f7ie1IEv5+okS3B8iAFwZ08QeoniNyfqeWoY247f94gB65jUwg+f/ALxpkae8/wD3xoAG&#10;uB4M6ZJzM6MOPf40N/iIAZHbgyctPW7I8nAmR5+NTB8vJp2xIAZ4MieuaWTqaSUfXSHzPcQAtP8A&#10;ip5uMXH+ombZLgMfGnx/5SAHR5MnmdS6lc5HjSuan/TTw8ljwIAVvwJ65gTI7sGdPD8Hf8xACtjg&#10;+Gpnv+Z1FDuEg+Inh+PSJAgCZc/+DT3Ux+ZzFD4OD9NTB5EALj4+O6kP+7S/iJcCAHhj7kCeHn6G&#10;dQ7ZLeP4SeGTB5SAHtSDzSJW+530tL4pEh24+AHVQAuTYgsW/hlTw8nxEz+Onhk7nfu6iAHrun7i&#10;e4M/4qZH7mp9JPDt3Mfc/kQA8PJYgTw0yPwRnTzfPwcA0ATB5/iR9RPXO/BwfFUPp8j9XwKZc8dp&#10;AC9xPDyfETPSwJ4gyR/3aAEMncSuaYOomR+OAGRL/dtAD3T5H8RPW8fz6SZ+RPDIPooAet9zS1Cp&#10;cBP+mlcwfImR5MnMQBDtjj/uk9/8GkS359xMkIPv8aAES3BngT1vnqHqQDyfpp73PMQAie+f9VPa&#10;kHBwJkZMF/AlxoAeHbj4E9xk99Qx5LHTT1wcY8CAFxpn5+NPE5mCPjTPTQUDJMnB/FTOBTLmDJAB&#10;Q9LvgQAzcx8aVz+IlcSuKcnGdNLqdJK5qJngz+YgBXPw40uDIlqpe/AqAFcxk/y0yQieGTGTB3FD&#10;H7inKBE8eqRM/wCYlwJcBMCAFc/9NPasGdMt+Xk6aXHkg/3gVBOPEzkwaqZIP8ieJnzx6ahjH3FO&#10;AuD50iDJH8i+lHtkgvxx6kfTQUEwZEzbwcHAlpwZPhcxMkycflIAVzBwdRM3E8S5AmfcgP8A60AM&#10;3MHz2kiXIyYO+kTP8RL3EAM3MaeJ9dM3MZPfS4FQTj3uQcHTTJPGlwJdVTlAyTmZ0v8A4VIfggS0&#10;+CNADJCYPh+Ynyc1ME5aa/HEgB0eSx+KkPlpnTt4IFIQBH/SIkTme+NLjIDwJD+ugB7g/V5aRCdy&#10;NM8Y8HmJ7jQAif3iZuYxp4Y8GeACQ0AIhMfyJnVjzx6iXANLg4DoAVsceRMkJj/zE9jSt4OPyumg&#10;BW/AlH7iQyDuZ0iZEAMk8CRBpe+mbeAfI5ekgBklyMvmRjSJ4IEreoCBMqgB7TjzwcCh9Py9VPDz&#10;8aZ40AK530uD50iEx9fImUE4o/cS/hpY++lc/wDTQAh/3aXGmSW1Mud+xkQAyPwJtfNvTSud9AH0&#10;vlv++lqcC+kAODJp+4lc+PkTJOWnhk799ACIMn6iZGT8NPRpm3yEAIngTPz/AIimKG4HgJgg4BoA&#10;RP30zbxp75ErePjAgBkiVvAnv8xMkGNBQM2i8HfTalOB99RUAShkJ/vuJOLcaa1OBOkzoAir5+dL&#10;5EuNBOIZO/3E83zqHApiAHh20zwcaeJ4OYlxoKBnjydxJKNL30ANpz/LS9//AHGlwcCAFc1MieGR&#10;MpaaAHiE1MCQ8mT9NMxpDJ+GgBdXGkTInhk00yT9NACTxPAmeMeTgS/AQAkz0k8QZOBQ0APEz/Im&#10;SfuJ7gSIPTQBD4EiEwddK34ONM4EAM2+5GmSXONTEyQeD5EAQx+4noEkyPIgB4mfOlbwJnSX0gD5&#10;4M6Q+WlcxplACINPD9zjS4EygCQo9z86XTTI7iAHumntX9RMwe4nhkQA986SSXyKcYIedL/eqljS&#10;QAkh20ksaBYsCZt41M1ONInLQMBqWNTCDUPAgBDcJ4hO+oq+biAJnyJD8aZSueDgQBITkahjJjGn&#10;riAHtRPXPAofARL30ATCETJHCZuJnGllAiETwyJkedLjyIAmDGmbaeH4E8TwIAZt6eRQyDxolbUO&#10;3jQABIPARDSDVqcDQdw3QTgcg0NINGCDUVMAFkHgUMg0YjUNAEPAhpEaQtwgCGQaZINPJRoFg0g1&#10;FRYiGkGgCGljSjTJEALeEzvibXyMaACQyJcahjyJ64gYPEbpkjdM7xgTw3A1+PDUBngUzGlcHGkQ&#10;Y0AQyDSTxMiZQA2knIEo1+vEBJcCSS/ACTJBpEX0mgQo1+pyNNp5GJJJJACSSSQAkkkkAJJJJAGs&#10;yR+N23znzqXuY+5xrI2riIUas/ahFmyEGmh5prxxjbY+/wBRAWbf2lDW84x8aPSu5cxwLEdpUotD&#10;xGZP2FdqXbjjJZj04CCTzNnebY9VASDIEiy07hQkebvHNNzY8cHGT+RVuYOLxM6mPG7lyS9BqQXe&#10;YmZpag4PxFqgUSYOMBDwdxVoiPTi3cyIGrEkLz50k9AonogREeca/TSEZcExpkZMeRNHARfkCeUB&#10;OCDAmN41EyS4oZLi/KleI64PDuQZIE+zbjuYDcChNyd9GN3vZ1I3XwInldJcgJg7ilDgskzox2fp&#10;41EcczAi7x/gfBgjfTQItxGBvyhJhQdxnIqEaa6a+0B0lu0k3bkNkUPgTO8WVVooCa4twEwd9MEG&#10;SMiauXc8aQz4CL9eAseOMlvIgfoRaYEJGTGhXp9P9PpVST4fnpUm5jTIx4k8NvjRqAZlluPjTxx4&#10;EIggIJElI77y0F6dxTCE08iGkGpjfIn6k4yQhE1ATHxoiRvjzobbX3TwAft4yK1MpE8DrWUzJ2eM&#10;mdayOaDt2Y1lTJzNPBa9ChKLTH3gyXMcaVzAjE4b2SYI1XDuxwpqd0CWOYYELdzUpvRhQaMmL0pf&#10;0q9MPQmvPxJJOQKokJrGD+n0qxt1W2+RHm5O+o3Gmk0iTuFaumsrZuFZBzhQ0FqSY4edxVt48xp5&#10;44xoC4Jpr9AQxkwK4SucDjyRqlpgeRIanRpQam3z8CJbusxYPCQLSJXMN5/9RZbkVFgYZt+53CKy&#10;S+Xoa3cYCLQpWzGbIsSaaUIqtvAnuP51fCS/GPHHwEVbmDPcyYFim0Q249TzFM3fAPzEy3tx8CPD&#10;Hp+5+4o3AUN5L8CHElfgWjuAeBB9zwcCd1opyTK3ErVVeN8C2x43Gs/mcv763IGS8ddCJ0IoNtK3&#10;jUxw3UQBMC6AzQM4BgQ70NLqtLgeNTZfKMZFbpNrV95PSU5nLyQER/0MMA8a1MFNDiHjjAnh0/qY&#10;Fiu5gXx6lqcYYo4ZaiDO2ZIFtz+UdyAKrTiTq+HmdPYQuhGS+ka07Zw/IGYqtzBgOAiL0mTc5iCP&#10;yyrTe7RqdTMpqOtBt7NiMJ8hPNQ2aDJczg+Gpm8btng1IEm7jGPBy1KgoBsvIRsXHzLa/dq8kbzS&#10;Xb1ZuIi3uOckFrB1CK+Elf8AVJ20fTalReBw3KILQ93ROREZxuMBtOPpp2oJeNs5vQKy1JTDJzYc&#10;M9OO0NUy1Wa1+Oo1Lqi7wuWzcefjVTePO/y4FXPtJujfdn3GNVsk0I+5PAuTiYZvBrrrr/P7zadk&#10;1BKeP25SYAn5fMTxyXhgs8aydwQgjoiznxYOJdX6t00Xp4GJ126alL3GMeAyJ7g3clwRnWYN5pjV&#10;qk8wx8ahdDKOtLuOkMGtAtBb0+20MZ7fmKnt5pZRIcwIER8fAovVure4O60VQTxlKhnbcyNc1Hm5&#10;AvMasdUOCPHOOBUV62L6YPRHEuojw0qVosimzW+WdK05NG7tngsXLglm9QUuOB7gg4FTKVqAkvc4&#10;+6t1gOOYs8ffXHvjuxsrxX7eDjNND1TVGNTOkSh/pjD3EQk5Ma3KTjvNsEapNUU32OTfAg0SLVhZ&#10;PqdthmOhVFbI31UNeS8cHAhreee05FZCEHGtPtiiquBoE7uK0uLarbxPS4AGo6mRqdLGBXJMECqs&#10;9hlOSTpbICmHej4FbIGY+DuDUwjkjQdnuKtuHHfgUC9WN11Zx/cGmhcKb3ZtMQR8wI1vG1ioJc/l&#10;MqgbMRaYrlwS51kZNM6shHHs2BflKVW2AkyucDLBnT8jm9tyCNF5pnbYFn4MpMKu7ugg7Ek43M+b&#10;HggBc0tRUm2QN+BUml60eycgIwnWhPKwHMiAjsW7nlKF6dooLJRcwLBowcY9Rb833ZyQDyC0SPlL&#10;mNmRsF7ggPnWhDqTdh5NM37izEDkGqFp9sYZ3kBxDjHzB9+BZjOJg5MTdnJ+Zy1ZG9WNprn362a1&#10;aJ8dZLMKoI8eggMAWMeknU7Vg/tF8Z9rU2QDlt1On41qg9oBJ3JThMDP1Fj7eeECNjHAf7v0yobM&#10;JgS4eNme3c5gxLFhZP6g5ISmk8IzbAg5kA1Q55OCR8ZykgJ8VPN6kG2JrAuXPNWbzh4OAmMPAtRM&#10;1rXCCH1caeG41MafI3HG3xiQ2BuSMeNSWWeIsskE4HGPAgzyYeDqIQ4aEuJ4YsZMCFR1LPzeMS+Y&#10;ECRWqVzyyQEcaqB2eAiMHbYG/wBNOdorXw/zC83ce1SYsLFnp6SZebWHL8mcAhwdRc1EnZYMiZG8&#10;xrThx1pUF5vs4mAzNsEHTVJZs7xMCGyuaFtqyStwSMmCBQudUP7pdmbcjAmD9NWSVuPabLkHSWhU&#10;fT45kywRnFjILlqhzBmSWzHA56a55L7S1BMl5Jc2JkOXGqfWBB7zeCjDhuO5o/hqtzxvu2SDqK1M&#10;0HJNhG/bv5cDHx2tMirU8Zst2PBGAo4+mqTT88K2HuZkyOcOdcPc5i59KGxnDtkmSt45CM7aDUg5&#10;qel84wNvppPJO5uY4LWog7yVuY3OQBVsppaRhjtjHrQc4ZVZB1YSOxgtDjTNN025ctjxwAtmb8xA&#10;ZgMhs/lrGmJ6lo680Oj3mCogRvNRdE1pPGTaw2gB7SO1qeBYnK3kuMOVPDWh/EF3I0YrCaNnhARw&#10;aboaMNCtlbhC7dMTrx4QxM/HzfzrMZoMceeA/MWwVhuz/OEFt0sTcN+4unmfeADgCkRhaHeEiViN&#10;TGEvGYZ4ID/hqbR/+YsqZJhZLjsIw3nBIx5zpmYMyQJluqtpihg+dpvBMcCsc0G23YBoNMxOYNMs&#10;2+MWNB5wzLBnSfS1azwKAbMBjjJ7iht2eMfvpM3mAudWQZBxkyLSuqJzqIcnbSSQAjMcQ3pNX38C&#10;5vnkwcuXJ41McTAhsl9Q3A8A8asp3hZcKHb2XIOpGTlr0sp9vIZOyBG8OV49cCES3d4P2V5y0eTA&#10;QEffXQm8EgHvMZy43Av3E+bCUxO4M8ke/wCIDbt59jBvDYZS2xlWG1pUm+TZ857hOX3Mi1ql6HJP&#10;nujprSK09XOXNmR5w2mvsTfmEJ4/CuYm5OJCbHByWrVZ8pw2zmBIHOOBXaeThk2bAgYPi3icxU+o&#10;JWRmTHBpwEQcbfGPH5a6BLrRZMcN/wASNByNxwEz6kamEcYOAChkJ31STkzgQ1wPUUxwQfGkRxjG&#10;gHA2aD3bPfuIxI5pvJMZv01VZxojwRolT9w3ArPJEINOZy/edHl3OYgLeXtmxDxwdNWqX025c2I/&#10;MWnTyk5dKpLjCfeDE6ixHvqHmDjeEMrtJ5O2czEAY+QlJ5O2jzmPy1aiEcuRnNAC3APqd9PdugTH&#10;BB08N8G/rOP3FjM4Z6lmDg6islYOMbYDzl+WNB5PK3syJkSEJV3ByB7sshhggg41qlN0ORsMEfL0&#10;kzQ8vIzmO8mBnH5i6El5Gxs8eoHyhK1KWkTnfTIZHhG0gPzRx2v3FW9kfq9zWrR7/fEza3eYVaFV&#10;EwG8GCWycFw7zTueQrtNNrBNnsplUqgY5B+b31iutt2/jLcYjzGGqPNiez6QyDeTH3hyTTH75lze&#10;82NzZ45xswCGyHzCeNAZXtQm1cz4Bpwf2VuX2ZkPgXaTyeD7Owb8IdzlpPqVsZVl/pCMnt9s8xyU&#10;+MM6fb5qbn01oTPaINh92ALeXAtQhVqjPZfLmxHz+ZH3iO7pj8azHaJT7aDWZsRNwj8paaHK8wem&#10;aWqR1YR49AGxnHy7XXUwcrG/vv3j4o93L+/7qxmVt8DnRu4/MWnbO3n9YnDzGrcX76tcm3tmpeKr&#10;COQtgRxgKODmjH44IFmO+PX73A2ujgIXTGtCrSoHNQzbcA6YRi0+4npPLxySbACb2g37iIRmkxxR&#10;c+C9BGG0S3zCdwHyrE6ocOZk55GQfU8a7YbzjfGVmPyvzx+6uUa0kZGz0DYOnBaKVIS5ttbCBLt4&#10;smzunybsd/ft7vyxlW8bD6kcuSHZm4COv8ayvZvc7JwdwYikueOONTJXNHNPD3y/u8F0RCD+Rbd3&#10;fWWpdvG8bcNqhKeegZs9S2XUGuOXFLzaZVHz7h3Gq5coDUk4e1C9O5Dphu3bhFoVD1JOpkQ7OC0O&#10;4L7ysV31DUQM1xvrxk+M5muduK0Md3jXKNUU2OAYI4zixk6a6uqB5KZDIT/2iMhS6nj/AN+lc30/&#10;IyTuYgDBxk1SLF80Q5JmMvk+O+rI3p8m7XrBcC36V0GyYObJjiskWnTSYSFsRjBYuBbi0x9zGnOt&#10;7hl3HEMw0bEdi2rVQbzBMbznUgQerHBDTE5o+Dmo9QdP9vPcEZ7YeotqE4pNyebZCOR6IMg9JsNQ&#10;7k6mpMZn2f4peD5UenEnlMkZe+PlrJZHUgwzHfHmpb5a1EutIEptNUrCj3stkOO/c8wncWM02Tc7&#10;7zy1qlYbUHs1lO7GBbgVbb7P5jNR4w6YR2hqK5q+4Hb7hT6oqhzMtZ4cuPp/Iqe3JvOSPgVqeUG5&#10;jmL5sY9uNuq28lZZaTBGD4qh61TS1FINI3x6MHUWH12LdJr6YYFuHaG7DPHHx2tNc5VO49JpieOJ&#10;UwdN0ROCDirHEYwQeWho545g6yEWI/8A5SZiWnpw6CescWo8+cn/AKMZuBFxvCO2+BUD+j0o/T7/&#10;ANDZx6I4kh6dv2FsOZZ4LBDgFkimM7fHGrjPJOQzfeYOos99EPdQl1qiFyamhhxPCcEHAhBDemNX&#10;uV0ZeHj41amdEN7eCPjSXTUxh6YTmmKJLZSUI3jyQcaos3pkrQiEZJLfu1B2McoCgGpcCZtqY3Hj&#10;T9T6GG7camDZ48kCelbfGuutmeyscAwOXgM5BaY1C59QU2mb03sncxtmJo+NwXlrrpnIxthgCHjH&#10;pIa8cNm3Bax9NDZfMHpiY4z/AIih3mmmlKVBirCOQsn0bPgbi1CLm8lBj3bGY+cmrbXYzNmOcMnz&#10;ODkDa/vwLkuYPG0Dndu+PTuKJKd4Q7vF2buGVKynRPntLnWrKsIYmOM/MVkqC5G2znuRkWDzRxjJ&#10;gjWpSJeIjwkfApkvl5Ix40zbwDwK1SvdoGx7yHbQkqpM6Z3MamPUyNuRADI2A4yKY3bjgRJu376Q&#10;26D5SASU/jzoP2HgWnJ6Xsxmc440Je4KRlnRZAtt5vq1U/S7l+TBAdEnjMkbJDafnBGZMCHXFqUB&#10;h5s3exjx394+msZnErGEmBdmM5oN4M9nTgHzCLnaaScbl4dc/pNapu4DkFUptmSAmTTgXaWz+Rz6&#10;qmx9wtDC3FqEKuUgA3YeDvrq3ZHWA5ayPBGe3AQXL8aHu6lRqQk/UIcrk7Jy9PvgPhEtLGtplJkk&#10;70+DUWyyOqJc5enDH1OWtab7L5c8lJ5q84/LSJlsHwYsicn6ZyBsjqzs1ydsbgcC/fUKaM3MnmN7&#10;+ItUHR4wzYDyMG7hGVWqvJeymozuQnFg6it63qdw1EObV/aZXS9YPbn34uoXUWtM6g7bevmEB/7L&#10;zFze89mGeMJxEVq2P1BgmJ4++TTWXNwymbh02Lydu2Ul5T5IJ1uHxVqlabIyBJKmzbUgInpxJyR1&#10;WDADOQq2ycVQ5MyPMoGORvpfsLUQlrFRzmKanAHZXsbbGc+36bXp2u+ta2kVJTlKyU8EtBcMPSWS&#10;yvbQONycOqOMnUQGqK4lM1l08cxnFebitth/OtN2Mq3GF01NSts5Fl9QEeT47w3HdVwcTQjx7gDq&#10;XFQ5OPBfj8xXan3m4Ob0GpGkv3TnkmwN2/8AV27Rgzj0x/PGmabcCDMQXgXIG/T8aTeeDMPOfOTp&#10;+BAafmg2bm9GC5bLy1ip7xql8qCpHLZy+ectyRc7TR4SAmQ/MVjrCqCTV6c3xdMaz1wMhiJ9JA51&#10;pdqbeE3Y8C2aV1QMJMcHAMVsaxOl5e5fkAzD1FrTeV7mTWtEj1dROePS4vkvrQsBLznjtfvrVKHn&#10;jaObMZk/1N31CEXMbiaEctt2CC3q/trsyi9m7KW0e+jfnuOXgt50/c4U64oLtQe1Ac1n1l5KijdO&#10;Ltv/ALkenEjmzaYnmoQCHATqIDs3mjYLmRmCC4bSuE8HhhXUVYU2OCXHNGf7uh20TuOG6kp9lKhg&#10;eQHuOiF/OrJS+3CdSQYAue0B2xcu7gVwnmyPfxsX7+alHGTUGPwLB6spdy8mJ4HJ9Ef7itxc1PbI&#10;kvqO/Nke2iVTVycwbpHVrT/YVw9bieS6DZ1PHLk9uAgm27D8+ONcK7N9oEppiY45UxuRkFaHq8ca&#10;yX1iK8nVWvd2v3GUrFaHa4PeVufeqr8pbMqYqwD7A5fLqkqMDCZHthIItv3F7GS+h6PpuQsYGEqE&#10;SAnUba+OP51/PrS9YTGm5iAzM9s/LuLq6V+sJXstsPzXSRk5ZM8Ef5xpLsZFnKsZID7K1W4djVhQ&#10;bZm9O/ZgtmGXUQ3Z/VkpoafHczWeCb7wLUGLBH/rXCtWetBXs7GdnG+dDgJzFdqX9VPaDWElYz4x&#10;xDgccu7x4EQkxMb35HuiOtiRv1cB60Uvtkl1QtsctO1eR+XazwQfhq7bSKHezunJqGDnEEQequdf&#10;VP8AV/e0NfeTJ9vEfTt8EC7GHOB9/gH++rc1CVJVtmZNcpn4c8kdnezMlPT58aa3cEj9pGP5I13J&#10;T+5VP/XDD2d78UWfH/jWS+so8cs3L7AcQ45oIQh/JBGsxpuvCU2ylTByxuQfFUWFh2q/qm0j7So7&#10;kJRbly2s9+1qEJkjjVVnmyvAQG8nFgHyxiV2Z1gPdmMDN9cuebnVwG8bP2wI9Icf7mP3U6bjLO4J&#10;ulxjm+tJO2YMrMALaUnyMjhWkbWBjlsuYwG+9EL+dZuzJZbLyTm1O7Wej8pbkSw8x/WobuZPWF6A&#10;GR4L86wF5T7ZnLmNkFwxOYuuvW8txvZGaDjGXTVD2fycbwbFmbgcalzxq3lL8BHYYuf/ABUhZqmx&#10;+n20cllQb4m8bjSI5JkXXVNjktN79LWb4TjdxalsuPPGuUZpTZI9xDLT7vbKty2NjkMhZPnk1OUk&#10;bh1c3nJnjg90kS9BQm1W38Zz1Bm+0RvMQ1WecWCjgZiufkWSzT1mG0bKa45V940hku/4VuXrCbfK&#10;UZyk+4WnDlx7MTxwflXlGQl57j1eby1mX1bciOR3uUa1XFcPanesYAsbcDcSJbL9m72s5sCVNtOC&#10;6iTxvgGxgbHE3jILUW5SPaRSlGDkfZp7lv765yZ/h5k5EJslVa/dEUNaWQnqbzaWzH2Z9bgGW1cT&#10;NJ145obaDuzw9yXy8uoT54OJdIUftYc1hLprNYD7uyu7s2u99U/ZnsXlNWzGazKdsSkgG65afhXS&#10;4La2b/CJTbG/UdFbN9tg6zK+3MG7tbtu4UvcwIkQbJmM8yN7Rb0h2s9+NZ7tklcp2e0PNYJIxE3C&#10;80k9sPmm/wApBHBwD/n78Xzrad9p3F/8T53VWLOb9tDztsjFg/8AZ3MwLdH8AK899vlLkkkxBj01&#10;6QesxQ7ls5fTVgfliFcXmntsk8+DYczW7jILTu+BcX1tstH2j/aJS5Rg47kZPqL1K2B7I2UhpxjO&#10;3gPbSao/cgXmns/k5JxPmLaDqFtr10mlQNpa2YsIPhDGtpybTUQWqYVhg5OogMno8cy1ngLlvVtk&#10;7iyWeTiy5AYx7cF1WSk64IYgIGd3GQt24VDsZYWodbtmnVhsnks1ICOxkGK7cWAzD1U5U5IeNzp/&#10;TXdUrmjadjBBBpwD6fB+0ntzbGcngbHETqktZ1yLsA5XbkETsYeFe2DYPNqYe44AF3YnLIudXErc&#10;hJnX9I0wpuXVIN8zfsWpPLGvMf1nPV3JJHu8sGJRtU+FzA2M3p5H/IxXWxu4cHy+5oLQpfOCNs/m&#10;Kkkb7m5sx9NHhuBucljpaa2pptIDDib3rEHxVfCTDcxgj741lbggwk9wamsJpvPzrMtbahnyhed6&#10;7C6g3DtyZP3whxuBWv8AuWzbH5GOcOZ48sCwEdadpebMvqR68c5z8sVpdybH6sHKqYYxwaZiPxan&#10;+YuzQm3cHd07M2mVA2pWi7N8TeAYtT3154yfbI9uAbb8UgbvLJwLcvXAqzeaYkYYOoUTm53OBeft&#10;PzAjYmjx2ioRSRpfUdgTivJc/bHNBpxjXHNcVpeIf6qsjxu9ctscZ7cCpI6LcPL8ZtO2Jc+7NJtr&#10;AmM68mLaXAbX8l26Md3gTMrJLXgzhNdJG46nvobS+zebTubbgzBcMtCnmyd7T2i80zqHJ5lS+4/3&#10;wuOe5pLyQOcEAMg0iEcwDwR6a05nUGB7Z7l3mK7VZR7KcS7fGHGPmjX31nV07GfCOoMBlbyz86sn&#10;ahI8kGnc5iqryVlbOcEemrJuYwucHMW11qvLEJDEnebsN9HY5grShyepHLAmAOnqqY4b4G2CDqKn&#10;zQm7OcdjOsWE77WOc47Ytkj2YnmUE1zkL7b4zx4+FUOk5P22OahMC2YbXT/YWV0/PHLyXAZ9G7cV&#10;w7YmTCY4ID24CCtLoNHW3nwtWztmyDNmMbk9u4XUIt4kdQDZ1G+bMOAfLJ765vbyskdiCDqcvuLu&#10;TYnS7KP2+MGcfsyJvaP0g5j22SMtzGYH3i4VcWzj2PRXsltY2d/bB6BzAe2FvL7VteUdcUvuz07b&#10;vj6a4zGP6aU+wy37bTMRuMZEyQg7mdTd3s6PxUMt6mDmLpussP0GLg4x5EYHMN2ZYOZcQdvk/ETJ&#10;B2Ul26AYGQcAzqkzBwjzwmAWRU96tNKbT8vAdghiY0WI3wD99GJfK3MZAQB41cP+Hb0w8d8So1kK&#10;4PASZWMmAiPDcbyTOnpxI92c4EyRuODJAm32gWqVy8cZAR9xPdnjcvcEZ7cCJSchGwwaGRDZxNBm&#10;c8jJ01E8sAM0th4FT3DhXYjO8qrMJWSBCBYNI4uqI4mGBMEIhBHCvQgmuDzh/eHgTrNxpqI0HjGn&#10;bmDIvuoXFqbzAkA8iZ3z2c8aBXMCRz4B5FDojTxC4hcaZ3hQ94X1gWnUFx8uHCQCd9NEbkSGMio9&#10;ngJuJkZCQIxLGnfjQwY0YG4wDULuL2eAXaFkGTdiY1S55NvSYnvr8fzf+lVgkWONOjwtPGzUHuJM&#10;B0gRp0bNLAqdddD4GBuMAkSZ+NARjUy5pqUoHnhMZciZGPvpluRNEPqYUeGoD0ZO5ApbcePIhGDG&#10;TGk3d4CL7SBaXABwcCace6joyNt2PHH1OWqs/fjh4FHori110PjhmaO8GRVaOPEpLgvpLH/Soy2E&#10;p0WROEkkknCRL8gX6nIEANYFLGlbStoAZwL49Po/oRUY0yRugTpxA+CDEpQ2ZESgTxCDgGgcMkbj&#10;gQ0jhPOCIegBRxpJJQQYkAEWALnpV7lbfAgMrbq+StugoDDcaPNxpkbPGiQx/kQTjwxp5M++nhkx&#10;8aoKBkhEhp6534EzbQA9wfpJkiXVTOBACgRIZO4hoxqYPJwKcB4g/wA6ZIQcH90pCFuEAPEcKGRI&#10;i+kAOdNPDTPAlAgAxjUzAg8CMj5qnGH44GRLd8aetj4IEy4t/poAh4O4lGmbiQyKgWTN3UMvXUwZ&#10;B2/MTJCY/hoAhpDIkW7+2mbmBUE4SGRIhPGoeNIhEAM3F9KOnh50AIY8aewd9Mj/AFE/cKgBpODH&#10;jTw09bH+mgBnc08MfcT3zplTgL5PxEyT3Ermpj8tMkJpqgBtRyeBPdJPW8aAIYxqQnB5E8Men76n&#10;AVtPQJnT7ie+dBYPcA86RMg0hk08/UT0fvqcBkhO4nvfjTOpGlcQAiZEykTmpEtxqgWQ3A/AlgUz&#10;AlgQANt4F9KUQY40iKgCKvknLxpDudxK5gGgnERM9RKNLjQAyQa+k4T9xQ40AMkX0nEyQaAF78C+&#10;l8++kMaAGbfjSg99PDX0gCOlAlxqQgBwY083IofGpg0AEhk01MGTUQ0ZE8MinAJXBxqZcFBxqGMi&#10;eHcgQASGTGpgyaedDbmDjTzfPn/iIAJJ6531DHy09jQA90lMuaiGpXMH6SACXHnTxMmSNM8BM6Wp&#10;byKgCZb5CZ9xK5g4/NUwmT/qKcBnjL75FMbkHb9xQyDx9DmKY3z/ABEAM8ChuB6mBEiZ+P8AEUMg&#10;/wD1BoAhkHz8HGnhk/E0kyRPXMedACIPnpXNX8JPf/CJfpY0AIY//hEtVPD/ALxJACgS6WBInNS4&#10;M/cIJACGTvx8Cet4yZ7Q0yMn5E986AHv96qQ7iRPr5LSXUQBM048n4ngTwyd+D9NMjucHwk8Mmn0&#10;vhoAVvv308P/AH4Ez7/fT1vGgBadsCeL11D/AN6amEHgIDHxqgCcoO8CgT36XN00t8c7sdtA+9lI&#10;URSD+TgU4C4OgJPDH3I7v00zcwf9RPdPBpIAeuFSt6aQ/c/ESHb/APTQA9wWII7uBPdNM8HAnh3I&#10;yc8X4aAHhkHcU5R8aQ8nH1PLQA8Mff8AM8tIY/8A00uNK3/siAEPmH+Jy0un+nzEiZyYO4nrg/1E&#10;AK4K4nh+CBQ/fTzcg47CAJmNIhNRM3Mf+/GnuogBD5nITJMg/LS040h8z/LQAyQf5EyMhP2E8TIo&#10;fvwfqIAe9yDgSGQcf4iRCD89LT440APf7IkMmPgTJB/9JLjHyEAPfw0ie+fmJkvXSITAgBEGPyC/&#10;qqGQhI//AIVPcfAl86AGSZ8kaZ8iNImcefqJkhB/U+GgoEPOTn/wkh5/xP3EvnP8UgxJanHHx9RA&#10;DOnxp7T/AFNNM+noJav7aAGbmP8ADS4+NIhMdhIZO5HxqcBm5ppkf7ieJnyJnqqgnHh+NM3PGkTl&#10;e+lwWIO4gB7qZ+mmf4iRPH30rnfgBcgQAyTJwaaWl+3+/GkTwdxIeTJ3/MU5QPXPAmdOP8RIY+5G&#10;mSfuIAQ/fTOncyKZ8n/vUMdyPjQAzb8HmpcefzEiW0iDJ3P940ALpn6iXvpcH94lp/T+IqAF76XT&#10;/iJXB9zqJW//AFFOAz7nfS1EiDx8CRM5EAMkHqfi3Ezp9zqeYniW40zgQAuNJLjv49RIhB8fc5qo&#10;JxXMA8nAkS3ATB3EuDjBnSt6f94gBXNL8JJwTvwJEzj/AAktS5j5caCgWpBk8tLgyd9IfggS4yKc&#10;BJnqeZpJ7ppXPzoAZGTHk8vppaXkJfyJkZBwZ4EAPDInv4cfNTJP1INL9tPDJgH9PpoAZ/8AS1Ez&#10;x/In9S2mCf3iAEQY4/hpkg+fAlx50ieBUAQyEwC6STjmYOZGNPEuW/fTJB6fvoJz6UfH8dK4SMiR&#10;CY0ALU/b6SWPuJXMCZ4BoAeJ/saY1P8ALX7cwJXMH6XMQArnf5aZ6nPT3ANMkH3PLQA9xpcCZH/8&#10;Inh3OOxkQA9cwZErncjTIx/xEhoAXANM9TB309bIkO1HnQA9jGmSJ7Gmbfc+EgCH/lp63qZEvx/h&#10;JtAHzx8CeGRM3PGno0FAyQihkJg40SINQyEx51OAyNPW+53CJm4kP3FQAraRE9x2E2gnPm2l/IkM&#10;mPzUtSBAD0HLSGRLGljQA97iZwJXMGSNJBQNpz3LCbXz/D8xAD3BwJtfPGnkE4rmD/ppkeRL+RL0&#10;dBAD1z8RIhMeTmJJEz8f8NAC99Inv9NLGmdODIgoETINM8HAkmeP8RAEwfuJfImSf3iVzkQIARB+&#10;PgTJMnyJ5Q8aAEQaZInic1Q+DJAgBdLGmeDgT0aZ4M6AGYE8NM4E8NAH0vng+JAlcS4EAK2P/wBR&#10;K3/DS4EriAFcTMakKPGgBavcSTOqnvcgQA8POvpR/fTNzH+IgAlAmRkTNzwKQgD5tp5M3EhkIgYT&#10;OBPEGofGnhuMCnAXvpkg8aWlApCAINvGmf8ALUzTgGlpRoAh4EyTIiWBM2++gCKnLg+4objImRkQ&#10;BMuYE9/Iodz8ieuYEAPaiZuY0iEHGkNADw/AnuC+kT99JuQiWUDxOZjSGTTTJCYMncSuIAejSuDj&#10;UPGmSE1EAEiW4/xENINPDcES40AASN0NcZFaiDGhrhv4EAVuNM2/ApjhMoJwaRQyIkQaHoAg20yi&#10;VtMkGmCweo7gamEGmSIADkGmcCmEGmbaAGSDTNtTlHQAyRMxqQvkg0AQyEUVECN1A9Po/oX60AX9&#10;Kdvx/wDy0ynIE0+D8MWJS7mohqbiS9UjbwsO3GRIiEp696f/AJS+UhfoFhjTJEhuFOSQINtK2nnH&#10;uJkaAIdtM4FMwJm2m+IEb+hfilEUb0p33CvuPxJJJfRAkkkkAJJJJACVib6w1XvSicpcWnHo8KU7&#10;T7xyXFmljPGrXI7gXHuIaAeDgVjl5O/3+ouZfxas8TUSdpUnI5dNZKeCwLTtEWGzSVj7ROH9Miep&#10;OtCMB6PUFatqtzghH7kEcGpc5f8A3KCEmo2nVVCl9QDlRDhjBcC4FbWezBwOMmMKeqTeWD04TAtx&#10;qn75gWkZdwTeQXlVHA0fBML2SNMvxiu5F+EeK/YLBjcY408MeBM3Ez8isJyY4zjzodggiT3ENMwZ&#10;UaEw6399THA7yDuB4M6JMyY8iG6fP4n0Q25Aoy2eadlDTjJbycadx4BgjSXbgsPg5eCNBnAxwZ1Z&#10;GdSDt8gWMnMVKflxlwJKEs9IYfjjOhD8ZIM6ljJgyRp4mfjWlpta6ACII/Gmj241LcDwKJGqOH7z&#10;5qfI8g8iZJbjUhQiDJAnK+8/Azi/+LCnbaZgUy3gTdQIa/YI1+Rp4Y191Aebkx5FMIPAmd378Ce3&#10;jTwRpOow+8KlAz8ahbx3E03cJOq9dR4dbjH300OWXr8cHTTDfWyKyidllYzD7hRaiT7dCkDy9/ux&#10;AIlMJ+OMmRUYxc/p9MKYIf0xJ2kLTXXTjJr6y9VBPxv1RTExJlOehVqRWI1daNYfSlh9KIDGlbxr&#10;7cHT6A9OwenCpZBpDGi4+0CgRIbjuJnAnhjxqLXXxHkwZPApg3BFDbt0eGzX5KCGQiZuY8iecDwI&#10;CQmDOvxpp4jCYRQ7hIEr+NMpitPAoHm5NRXyTuFnIuNXuUEUc7T2DUamgsyLSKfmHIjj/EWby/wK&#10;+S9vqLl3GzCNaHnzwcazeoHA7n4qPEcEgHj75PNWezxwokoNtzhS+YDuZFfG5OQsTG8JARadJ5pj&#10;yeYopsISlxdht8fGobhuS576mS9wPuH6XMUxw38HGsQtM9mHKVPeDJGVXyYD5+BUkttXwiJxVnDA&#10;aAEbjgVwmHgVbt6i6eG/Uy3A6AWor3J5eqeTIr5J5oNJyeravYfIRqkvZ47CkEk/gtJ2Vkxj8CJ+&#10;nof3a8za5ujdfadqlKinOJGPRVJfy7ANa049OAgY1W5nbjHjj41qQZrPHhInQjnScMx3PfQFuzJx&#10;rQp40HGTGobd4yDkj6a9RhPsUcLNRul2pOpBGGBs/wCAa0j7SSEJLMZ7i5XmE8GG/gVHdTpyaP0/&#10;0l9K2kQvHuEN6ldw7y+1klZtscBy40SHXjJ+ywcs3868+u23nDe9KMy6rXgP/D0qvo1Aick0StJh&#10;7Tn47qPN5gTQx8CwWaPDuyY40Ql1TvG3/wBHHAnuSROfumj1fLN+b4w8Y/5FmLceH4a1OVzQbxtj&#10;g40yzk7aMijmO0UofD3TJ3kN2PEogxxwRrXakovc7EfcIqt2HjSU5NWqtCx+L3QBb76MN3hQkxr9&#10;Iwsjz8CA38EeFfe6Kemo02X1IPgjBkRKaTQW7ZFmLdwSBGHDwdtfmg+llprWJnV2mlPsyDxxgVPp&#10;8ZIxgjWnD9Onz1x2Sc1Ur0+DU6aEm1Rk0zpDALHBwL8pecFZuLMa370NtL0wR9Rc9zxnucx9xfrG&#10;5LWdo5DRE2F024s2CUHxkP8AER2cMxv5KcMfHzRoRTh2+5aRxY0wSYWXJ4IOBTY91T9Rzk7JzM/Y&#10;HZnwRqwyt5eyI9UjNzHfc8yBZ1CSOCPFCu/ttOfpLbMPGhBwYx40xHNMY8EaaG87iTonXQ+Agg/6&#10;FdKXHZGeONDm4hmR1xojwQL7q2zb8DMcDZo41EyMZLaD7wSMishOXg7iY4UJmMkHAjxHGMmONKVj&#10;SmA8BMcCAJhGYzfpLMJ209AS4of/AA9Kvu8C7irc8BdHjX6Rr4HzXQAs5h41fBjwNgGCdZwRpgzI&#10;9LXhIB4F9fpp4eOglBbxzTVz8atQ6kHu2A3H0yLKyPCXFMIPGNIHh77QFCTHAof2kJGTH30BtlSI&#10;3JcXy4C4S+pCRkzq+M5oOMmMJ+WsHcFRhg4LBwLMm4zRg5DjQqgcDNnVbIzxjyJ7eBxjxpOHGmkJ&#10;2xxEARwEmdTQORwETEDvGPBGhtspnOTpr9U2a6iy+tXDYzc8Hf6aqdzAVCCkwEyJ1w4wWI4EKh16&#10;gPkf3nGdPTc5IOBASW486eJM8Y1TojTx4fDQBh5nGhsFyBGCEHGv0Y72VVaNrJx1mQsBFfGdw2eB&#10;AW4x20elY92cgwLKe6wEm8U/VnZrazy4/MRiYVQOcDBHGD2q7+dQ6bIy0N5tYOotsHszkrkYI2E1&#10;uQfDLnXPdbV5Bppcc3vG5AucEenc5Y1W3EwcvNE2pH010JVmz9tA3PHBzm657HLyOXJ4IE5P1C24&#10;pLhxje3oONWuRuNTPwEEqo8+8508NxgJgv3IF+pirCM2CTvG0Y92j/UVko+aSlhMTwPD3A9Miw4b&#10;wjPPGBHpe/bwZ+4RITotaj449B6Pk8hmt9szPbjJ1P8AUub9pFJzGmJ1jMAWAhdS1wI9Tc0ehGCB&#10;sfQJ1PfV8rgl5sALm7ZJa5ibjISWESUVHK/ajmAh7OmFwiRHhDDBetY7ttMzhmSByeCMFuAaHEFg&#10;sYwZFmaO6JxpH5Vkvs2HMHB5ayV5MCXFukByPBbjGC4qE8o5zcMGMBRxjX7Tl1s7hG4zcp8ZcaeF&#10;HgJjSct93yG001Lhkc5IONbXsr/yFhCYW4+A/MQe2QOdfV8giWTBVo3cZs/cXzVlPgfsHSslm9j4&#10;FLeTQkA8gNFPvZWSAeTgQH2gN/BwE5iSmpuvpgAJhbj4FMlY9PHfQ5w3wE9xWRuTTwQLTc3aA0GT&#10;0/e1jdTloDUFtm9wQcCeuEbWIGx86AuPaSAx9NdJ5xIadT5G25Y+/wBNdLVJPGwaLlTZtKs/NcuS&#10;+Ncu0XNBSpyeONiJxpWrZeBaQOYEn0p9smu7tW/LbeNE1Npp3bJdtlY5i/bPngbuMfLGLgW8M68J&#10;UMuAwMxuQD5l3gx+ZEq3s3l/ZshBjBu9y6X38CZmDgnaNlsC2C7qW1jTYSmt3A63arMZrih7xHxo&#10;z57t3VWSuKLI2lJ3hj24Bl0x+NdRVg8IZ6CCMFzy/AqHPOxW2d4ffIx9NITaoSmFtHNJJheyKtvL&#10;QSK4EtuSHNAC3q8tDZpJyc6MFu4tq8UVuNEpW3xkzqGNnq5Eel4xhHj5nw0knKTUGcmNWSnxjgGD&#10;HxobOObkUyVkHbBB309PZBJsDeYTZyyOFgDRb6hCJN28xeNt5jukC3VqHXgw0x2JLQCHAT76Tz1Q&#10;x1BubazzPhpCbiw0Kl6bbOfbHJxDD8RWqYTCXRjyWrIxcwS5vmk8mL/j4EhzBzA2OGA/MTqVAEpp&#10;NG04mIII9MI1sG7to21lmC2D4fHGslpumyGJn6i3iTy9s2GeAx84+oXgRSoWQ28v3YnmdO341M3O&#10;fGcgCEFuD+T9pMknD0xDxs9SDzFZO0NzZAgj1DET7nH5oNC2N0G5nFRgg1XDVmLeSEH38Cx/aw4e&#10;zubHePOT/vDCunB7XCMKcBKpJ7OZxzHP+hZu3ossA/bD7wYnLH4PzLnt22xgO2jH9mbN7A9AaMGT&#10;p3Vtk4eTpzOjhbHLgG1u6qhzBuQzZjAzOIZh6aslDy/A5PG8fCI6H5a6G9zR3klPby+q45ixC8OU&#10;YbqJbTKPZScYAwPik3jUtrpYgxmsPzcA/NVDmErkuvMrG8Rj5d1YrnN7hE6bUo4zcEIElkwMg+mt&#10;OoupGUF+BzabtSWriyupCPXj18/N1PKUOV7sG/GY+QYltIppC46ink8lLNz2lYFgbi0/Asrp9wNz&#10;Md8+KUv51g80qQj8eC/oj6askjqzG5BgBbjGnQkVn06umFQNpU2O8jBn5TYa5jnkwezIpzG4ycz/&#10;ALUYrSqCP9xDAf6ltB3A2zYgG0Hwv/ckecHaN+pdmylUpBG5Pcj5ttYPVFSMnM2O5j5Iy3RjVVqi&#10;oHLxyfpwcofvwKtvJX7MeO/y0Ocod/UDDyeTGpHO7NgczpjW2UvMJ0GXHk7AAiTAmlcF0ArK9n7g&#10;kk9sgBcjJpK1TzbA2Zy47NmC2dxzCLMmPb5ZqQjE60I5lr07Yx7kYy2ls2xNu2gFej4yFEL8651m&#10;jjfyY++uitk80HLRHDAC49IUQhoxibVbnxkLjQtpEvHAM+hbjGsrAQe5Prx7hiCXRW1hmRzIQR8w&#10;xBahFxa43lnkj81CNxVZEkrc8kZN5swdPmLeNlcn7HbPn7wFuD4iA0eSXQb85c8HTGTxqHVE4ezK&#10;w2g6mmRWo2tsfQQ6wqwk7cncxnyE5Y/cVJbk58ca1SpKPl0nkGO+Leuosll+87yDBx3dNOS+0SXy&#10;R0vOp293aAHLF+RbxMKg+xjIDZ4+uGtcsSZldYSmlZSfHacPSeV41x/VFQOZk9O5Me5GRPb/AFA3&#10;rTYKg2oNoybzuIsY/wBvH8yxmaVA9mTnHHxkVJcEJH8iebuCBHjgWW6ryxydoemjgkAz41jEZrpv&#10;TFEtEnb8sLc+JZm3hxx+hU4zT2PYIe7eLQQmMeDuIY4Zq7yKRkM35GdWSY0W9Z84FtR+slKb6HiJ&#10;cZW3lHpMTDApjiR7mPHGr5I5QTfbMAOYr3UFF7sQAY+PqJvXlqYXmFJkcw3ltu0akSOjBPHusDIo&#10;84l/ZufzFcKHnFm+a/bjGJZbeJ3tYo2k1NbuCmEvGwJZCrtTc0ZXLMYNFUmYMyOc8HUTLfebdmBQ&#10;u3Vbhpp2jVaTpsU4eng7hOX86D7W6CZShvjgPnV1pshJI2PHB966dzuKoTSn3rnWeHyczUXNcL9F&#10;TNGcEj3DTdCU2JX85yMQeoiDfIrLVjMbZ5g76I0HT5J3MWIfMKvSVvtVow4VyKts2DY3Q5JkTfHO&#10;m1brqJ5MPBp9JTJhJ2zCXAZttNqPVVJcXHhMcHAPqKXuj+0QyPLznB3B8wih9oEMTdm3U5hESl7d&#10;sHR8vqKyScbLecEZ7dzT0+NPPpdqfcElrYEZupyx/wAyw3bZs/bSEd5scpI+aQi6WnDNlGMEAQZx&#10;2hDVV2mNxzWmJqaPU3PSH/rWXk9vp5BDNPN9xNHrlVt5JyQZ+ZcRhxcgIdTJO3I5JyLi1Lj9AHc3&#10;MGeNPOHBFuUwpuyIF7UMQX5FVfs+274Ei4ChtwePjV2l9NvXljGD6amM5HuZN8NwDUyYThy8cnwJ&#10;+8BT3jfdsnxUiN8CJOJeQPGmW7ckZMEHUVAA1wPAk3JgUxwzwZEyNuSMeTgQASJOHJska0Kg6XI8&#10;ICOx/wCxZWzHqAXVGyuaWR7sYFzeCitqZybRiS4Ufs77Ycvm0ACjC3EsNqiRjlrndoDix9S0VblX&#10;lYEpjfgtprncaZLS5jk8re1JNmLZsDWcFtrmZkJrG2F20MyuTkfkwfxFuVH0O5M9AEOoH/mV6cbJ&#10;/VfktJSG8Zjvj0nUtcC4zqR4RhOpqwCAWAbrpJEJzWtrBLihs9m44JidzBasj5fgXRUnG2gZAbGP&#10;8VZ7LyEjHeg07i1STt5SYmBzavNxabZdBTtVju0M/ZuSzKXH7SAUkDfTGNcr7RNl5Gba82u2eZbI&#10;uwJfNJc8Gc18RLekP5409L27aPRsbxH1FjOhNjbi/wDiGn9M809n9Ltp3OgMzadwtq2tCmGyt7Ss&#10;+wRgKPV5ncVw2mUW5pKp2Lltp3C7z++vQgkrZVJTgDGY3DEFcIuezOZbG6eQvtN+U7Tl/CpmxLPN&#10;UeZtaTgcqegc+YqrVG2ghpduAQWw2kS2mUPNplMThD/Z7q5MfnJATBGuuwsxTYv6jmMpapoRI8cv&#10;CYAq1VBKxyqXMQ37hnGoT3IEzTbccbbBB+IRWR5Rb0zLtVycQwj5fvradNq22CXJa1Rm4ydyBaFT&#10;bdsFsc0ayuYEwE8tWRm8JwdxRPMtJZGc0skPH3+mkzmDaMeCPjVJJnIjA2eMeCDjIoqB9484IOAf&#10;8VAmB7yslUM2zNuBsHUN1CKhNy6uBfUos0EmwSeeElQ7wePzEe7Ux5ID29JZjqQNscfAjFPj3kmf&#10;gupDhqXGkM5XuzljGbgIK7pLrRnUm/yVjAYFtq3F+vH3VyjNJ4yjmIAwaYR6dxa12x22M4ZaD2Zv&#10;aWmnsjzeKHrSXQTYDCA4htWdov1zLuSYPO1WQI+4Qtxc9+rfszl0t9seAEQ1rqdxdRSdv7SDHwfF&#10;Tu7tjng2qJe2gHvPMjHa5ncXIu0ilxzVsc0Byjt6pLffXWm0Q422tGe2EfMGuV288HMmT5m2PbMT&#10;pl7iip3dsTTaYbSdNkM9A2g4CfnwLsYez+i2EhfBjYixkFzCcap5JGy2aDBMnJ98ddMaweuNvjmf&#10;EPgY2940rgu4k5PGeslBSqrcOaW9LjNOnxrBSQDL+4uuqbp97OJtI3j/ANjlnTbd+NdIUG32fSSl&#10;GOA7XeiC1CPskf8ApWP/AGgZGn2+BmoibuW2MfcRChN7bI4no2lqnlDyGWuTzWOR6JOn31fP/mgB&#10;tpcAIbQwj0mwxrE9oFUOWw9Y5XGkhuzPeZkyOzZg9tJ5oskC04VUZXYBMJKjpyk/WMJAPc7GdXxv&#10;tkczXRYA9qb9QXJ/FXPf/BuXSRyxbGmrUjq7dc3eBXCoJ42N7HLQZPM8a2nZm1W3HHbTfIOadvlQ&#10;VPXM63xsxKOXs9MZPfWVyun5/GQ+/vijMMXLtY/9xr0albcrltI2GlgJdK5VqkdBylsQ87f2m4B8&#10;sZOBcx6zlqEpQ44tl9aVHQzLdjAuRuBag7ueBbZQc0rALYD8x93g+8k9pyQfs4VmO1BvLprOjv2G&#10;pHduXB+4k3qidNqUwObVnp3eNWo5gltUbNxZNpG0R7G5lTyB9vEDPmE/6fuLSJHtQpycS4BgzUV7&#10;y++uJ9sjjs2mGJt+uOnmqT3IFy7szng5bOgTIx7cAyri8zC65UhnzHT8v5NSm9Ow6K22OHNTzoEc&#10;H3VuW0Ma3il5PLoNxnBgbm1l4rbYZFntLvCVDUcqjsXILu8rE/WI2sPXj3s0Om2bl6SML+FjrYR5&#10;+lUqQwW1TbAN/OsDM9tqMumTxrMZptUmznJv2Tl6Ylg7mZkNxpM5gTgjXTpyTVK2zkeuLI8mhX5M&#10;cfANEmZB3Md+31FWxuMfGiTf9xc+5zWNsIw9MO1nJL0Z7kZEnkrmISA3zzV6ZepPsfpx42PNZxuj&#10;h1pCbNrueBVX1vKD3mtJUwk4BEM48vxp3Wz1S462dr8wh1qm/pNO2RjZPJKCVBtEjbteWuwKXp9y&#10;wlJ4IAbnA3EUhF5LyeV1hQ02AFyDmF/YxrvCoNtA2dBTV/GC3GP2YYyd+PwrtE1VdQv3hzvtPbMN&#10;qzaJUe0ubdjtgXGrMpSEJ7nzIbs7rSY03PjyEz7R5dsXj7i4/b7QJ8wIeNs+dDucy1kxqtt9qj0L&#10;l8/gP7UTmEKnQptbbGfMPS5R7ATitKL3J8acPhbq38zzvdwryF9Yjao5rmo8cHIb+zNvkVDbzibT&#10;sgGwTlJGTljVV3cjOY2TcYyrGmQoFu38Qh1Rqmyen3Mqqti2j47q66nkw3l7vPl6Q/cWY7Hxsqhq&#10;vG29ngby/qrpyR02ygz2LhieYnX1KCkwGrCDcvcYdNq3Fa1fGr5R7gcqvx9a1qLJdpE47EIdm21D&#10;vOX7islDvN2ZYJkfl/vxp/kgjvGnVRMJjLXINcrcLgV0aZ2L1RNo5jNYzXcHLGRaRMHDa3KjQH3i&#10;2K78iuFJuGT96cO463M3ngxwKJL2m1a4uFP1o5ungcgEO4LmdZB9oFQS7sU4Xntlzlj6yD1pVEhp&#10;4h4DPhYydNYnK9okpncxPHB/ZxdVQzMZ1KtxAUWqKG49Tsc19pZvhamrbIuTNoGxOoqbIe8xKPyy&#10;L1bJtElLZkCO/nGK17MsB9YTbI2NIbMdokbjl3BZ4Fz+mMysZ22/0+EzHYyvtyDyjcDJATBGrJI3&#10;A7h1MrCaMnNiyAQ7flKnt3GDPAug7qtwQnbL5L3GDJBwdRapL6kIz5PAP+dYmzcD0IFqg5eMwzwQ&#10;cdr9hPTk+mGmhVBtQc1JJZUwjPcjblKX86p45fu3tMenByhqHRcv3CfAgjOIkAyi9+BehBNi9OT7&#10;+sjPtzA31CE6J/lUWZybVbi/h4hTre4cRDnmNsBnH5ty2q28fuXj1iG/bCmq4I2gmz7s09xrdtty&#10;e4q3L/SO3nN9NcRpoy3qPH3guC1P7QHNNuXxmZ7cZNNGKbrR68cgYRnub4W2S576zJ5L8eREpOTs&#10;1yxch6Zbmot/VqpCq2DkuLftQoMlNzo7O/ct9TxqieieOQ2I75cauFSVgWZOd5f6kZOWsfcOCRkD&#10;jSYOjWKrYHaL5PY+1Pa/LEqdL5pjsBj6a/ZxUm7DAEPTQyn3A4HoI41tYhLVr9n3fKKNgcStyFsA&#10;1j4YyLMp5cje59Rb6TbIIMuAwgAJxAMVrUEsaetG0BMd+5GRZaEtjN3AcXunxjbMgRwc67pp6YVB&#10;v9jH/Z1Eo+cDgsQRnzj5aGDJ2a9PHY5fLWlgHbr1sA1pu3cx9lBsXDOC2l3tsrptzJ2T6B5qR6Vs&#10;fvrg8dUECSVP4wZ24vZhq1fbiYxjBHAco4yFukJd7662i0cg7YrR49jHvLb/AOp7Qtz/AEryYr+e&#10;uSzY5nh9chdRdxzTbRZkO7GfXDXbjlyXjydJedlUPO250+c8u4UhLawcjD1010s+EinDICDNfvca&#10;dGz1MnGRTOz7OTvjTzMhIHoMfGspL/piin3CXc/TRJuzJGO9HwK4VRT44B7zBqXCoC8qBz2b2b5Z&#10;Vsp3VAVuaOMBMmpAg8jlZJk9TLjPkgWzbN5e2gGfHx+Yre0o/PcLtT8nHByQIk4G5gzhAIgeVcSt&#10;kckYs22pyraVYDJJybgbj5umojSMrrBvvj3paYumqS3G2gJ/eKZNJhjJz1WyPNRWCzWt4GZtggBk&#10;tKq9ljjGeONDZW87ivknl7l/wcCjc5KixKbDMbm7IO8ebyTAtmcbP3IePj6avlN7M5DSo+2KnfC8&#10;wcuEXGY/zeBfUTUye37wh2MlnHc4px6zsXgW7moNAm8geGLgghzLaq3qhxUk2O5gBbucsY+5Autf&#10;V92Ib4LfHYPpkIps/wA2JwsPVzdTTw3KTck3Razgh7Tcyk4w7yG3cQxvzV6FetmwkLNlK2IfvI+Y&#10;vPZwzHAPHAZHKue9b4/hkMRXxcZmZ/DerZdf5AdMneHgUKBwoZAE440xGuyWjTw00OYvD8A8aQxo&#10;eF14k7A+9ONI1Uwt8SxNxjjKC9wJmYWoyaPAgZ33p9KcbvF8pPoSIPANRDv8I0NdvyR5EOx4k5SC&#10;e/QUceJJJJWEYSCbERGHbDA3veYqtDHhRAb/ACZlKxWumvjoWaP0H04MeMaiEeY0t7wo9HUB0hLS&#10;iQenvpk5cad6eBN0UJvJjdwonUX6vm4vyF4UO7I3gwIESP8ApThyYyJqL0L9pUDm+IkkkkwSJJJJ&#10;ACTsCaTsCB6Amvm2vpOQKc+igUzAmRjUwY1QTkO2mSDRjd8aZ3dAFcjAmMCshG6ZGzSPEARABFxs&#10;0Sbs0Ybs0eIClbPUV8l7dDZWzwK1N2+BXgEm409b/OkMmBPNyCQBDJnSuJ7ANQ/f7iAHuNTLahjy&#10;KZcJB86CgZt+BPN2d4iZxq4SMg+ONTgDXEnIEedByZONXyeTBtwQcaz0hEALgTJBkS0kuPjQA0Tm&#10;pi2RTCXI19IAjjGnraeG38CetoAQxkRIZMaHpwZPw1OMDA86hvCJ4hMYzobcx/IgCH0vfSIQnAkm&#10;SdfBwKgWPEJ/dKY3yKHgTwyIATjIodtTLihk/UjVBOImTjTJM6eIPuKH76AHk8NMj8CmQIAZ486e&#10;40rZVMbjQAoE8MmnjTxB/nTJFOUDLhM3MaTjwJnGqAFcxqGpC+eAaCcWqnhkxj9xMkSudxTgPJJQ&#10;e+nuNBQK530v50reBM8HzoAeGTATGnsahp4hEATOBPbx+GofnxpIASSRCd+BNoAcSTIyL6VADlz+&#10;JzFDJ/samcaZJk40E4zgUONTEyRADJB6aXuJ63401cKgBj5F9JKVcIgCKvkiegTaAI9vxpm4niES&#10;QAzbTKkL5toAZUhR1IQB8j9xPJJ62pwHoFMUPqKYPIqAJie/y1FTg/01OBMxqZ/IofVxp4edAE5S&#10;unz86G3PApgyYPkQA9c56eb+BMkT2PvoAQycjlKYMmP4iGjUwbjkIAJDJg/y08PP18g0z5+D6qeu&#10;YyZ/qoAVzH8ieGQn7BEzx/pJ65p++gBJW/Al/sie4/xEADScvBftpOOafXUwY+55nTTJP04xoAZb&#10;j0/xU9c0/cS4L6mEJg/ukAM6lz309x/OmR24Ph3OmpnTwaqAGSZydVM41MGTATPp21D04BnQAh8v&#10;B3P8CeGTUxpcHw0v1dMqAHhj08EHAkO5wQJkXQTwxjQA96Ognh5x4I+ombae6fv8r9tAD1zU+mvp&#10;fNwn7Hw0riAF7/8ADUz51DJ+4no1QBMGT+9S07mPmRpnj/STxMg8cYCjU4CHy+env5/iqJ+rpp0e&#10;T+9QA9xp7U7/AOmm04POQ6AETJ+J5imD5h8CZ9/uaqXB/eDQBMHcgyJDJg4ONM+jrp62PgQBMJ4I&#10;0uDJ5fMTI8/8VK3pgweUgBEuQf3qROv8TqJe5AlwfIgCQnLhLZ44PhW0yPP+IkPle4gCZcJB/CSu&#10;D+p5aZ4Ph3E9cwcHTQAvI/iJdP6lpMk5f+YnrnPQAzGmSD8aeIMn/ppXBXEAMk/cX6P/ACl+W/q4&#10;/wDGmdOO/wCDpoKBDtx/wtNPEHj/AN+BK4S4mcA0E4iE75tONMkGP6cfxE9cwcCZ4OBAD1zTzpkn&#10;g7g/NTw+aBMkz/OgBdTB+mmfIgSj5aSCgZJ40zwebqcxPEGS4oYyYPk0kE48PJxnuJD9/g+Embnf&#10;7ieuYBoAZJ44/wARLB4zpEtwJnUgzqcBE5f00ieP/eBJIfjgVADNvGTBpfipcZMaXudxMk/fQA8N&#10;M3PBwJ4hMaZ4M/l+UgBE8CXnxwJW/wCGmcff5lxTgK5jSITUxpEJpnSIgBcGf9NM6v1E8S53+P4S&#10;h8aAFc/EgTI/HfzkT3nx2OYmW40APDtxj9xIluPJHqJcY/MjSuY/+mqAE4uR8aRB6h0zjS8/Bx9R&#10;TlAnFuBM+5GDIphPH3EzwE98aoAZuaePlpnTuJaUCWogBRpkg/yJETxB8/xoJxDu9zytRMkz54Em&#10;5OfykiZ/1fKQA9cxlyfppknM/TSH+4RL/MKgoHuC+mSJ4dzgTJCY1OAi/wC7qWl+mkPJ8NL/AOEt&#10;oAZ07WNPfxEzwJaceTy0AIfufw1MHnUPUgz/AKae0/qIAXnwaWmmbep5cCeIkT30AQ+PjTJNbP3O&#10;onrn5EyS5GgBW+Rg01DJbgUz59SBMkz8aoAZ6iQ8/wDCSH9D8RL34EE4v4cCZJzMaet6mCP8RM3O&#10;/fuIAeH4++mdODgAlx/Ilp8ffQAzc0z408QiZH4OYkPl50AIngvpXBXE9/0UyMeMuC+gB3pf3a/e&#10;Dj4EyMiWNAEzjz2FDx99PEt99Mx++gBaUaeJ7/4iZIP/AODTwx4EALg49NQ/8xTONM2/xEFAzwcC&#10;eS+Q/MTaAPkiZuYODjUhR/fg4EAMkGnvfS9xM3NT3EAPEH+dNpzGoaCceuES/RTMaUCAJlzHkgTI&#10;/wBxfScQAkiDTI0tTvoAXGmbmPJGntJMx+4gB7jTxP3EzcxkT3GNADa+ffS4PhpdTIgBW0iXEvcS&#10;9+NACt40iJE8EaREAQx5EzGnv8xM4++gCYMn50hk1McChpXNTy7aAFc1EsaXGmf8xAD1zBYg/TTN&#10;vHkS0k9xkQAz76Z99TMaZ47GDTQUEO2vpOW8CeH76AIfuJnGnictMoASQ8nAklg7iAElGlxpIAbS&#10;TiSAGfcT2BM3MCXAgBcfAniZ1Dxp64gCZ08C+lHufiJ7eBoGDOBPDIvpRyDU4EwZEyNIaXBnQAhk&#10;T1zBkjUMmTjTwyIAe/kSTIyJ5AEMg+4hpBowTmKGQaAIfSTOPuKZgUMmRUALGiTciDkSGQkCACSm&#10;DcY+NDRkSuYFOAYuY1Dt4EyNwnrmNBQPJkiVxLnJYENwlvCeIPUTNtBOPXBx509xqGNPDJyFOUA1&#10;xL++g5MitUfLQ1wNAUlbtqGQamEb4EyqCchpkinIXGgBkiZINPETKAIZBpKQkgAWQaUCkKOQaYLI&#10;caUakKOTIgYNqCRTlBIRGgsjen0f0L7gUhR8C/XiAo0ko02vugCSSSTSc/f6VPA48aHpIKAtcxpE&#10;5aG40/AdI8AJY0iDwKY3HjRhxK9PGlXDaSoqPGn3A8CiJ2goSSSScTiSSSQAkkkkAJJJJAHX+yyV&#10;yV3LgOXOp0iIvUlDsoGx3LPTgXM1HVgeVXhejgIrOSqHJskB1z7sNu2XmzBqDGozzwHRKRzxtA5B&#10;HH5uosx7QJcwJN3GAmNJoH3GhbRHgnj08YT3ICctUPdyQcaJt3A4y5088IOPIi4S8rY4x3E8c+Ma&#10;hO2/gUS5+dUU/dqJGbmojFsdvHAgBBqa0IO3hjVDlAOtz+NTdONBhjRIY0twDJFMYD7nfQ52TAPA&#10;i8rGTjS3exROHhjHBx6iGuCYyYI1MHcgJjQ4jgcfGDOo9NBZDGfATAnnY7o8cCW6aidGO9k76d46&#10;eOmugA1wTTAl08cCVskGSNNP4xiJk4FRpp4+zQAYR4m44MedRyEGonTWloo+Xj3oISBEoHePjQPE&#10;izceNDdNAImncXzcTMaUCZ4H0kA9GphjTnBkTNvAlcXwCZcTOBPDcEgTNzGljbhY0m5MCZINNeiP&#10;CmeB8LhI899RJ1M7npwQoDC/JDwKJ6PSlKh7tgXn4kkkrCM/IFLGkNTLaTxa+Jaj7hmBTMCbTik4&#10;tR4sCWBJTBkGvz4gRPSPApbcieI3xqIMGAiCgsbNvjVq3NVuXkwK4Y0oCtzAeAapLgau00IqS8Im&#10;6DAbjSxqOvvGraRF5NVok5FUhxIvLT/0elQzE+Ki5Gpskv8A7tXyXuMHGsrlbjvq+M5gOMa5JyTa&#10;S4uxHmP5LSp84Jj4+NTBvB99B5wTGLOkpQW3mekeYCKySeeEgVKmHNUyWQY1e5GngZd5u7OcYx+4&#10;NWrtDGM8EfGsTl7grYivjNwMy5Z0I2kTQ9MHA4+D8NZu8JgVwefXWfTM5ICoQgHPIRHmNM28CD7w&#10;pjdxjXQ0mZcMvHA7aGyucWSJmYOFUHDjUxrTRCtURXHTdNVR3FdyvRkz99clMJ2WBaHK6sLwRnXG&#10;5PlnXRvprOnhZry2GwEm9v8A6izicVPaJ7igzSoMaodzeSYF+8ZhtPjZwhNyf0yZMKgGbOqSR4Qx&#10;VpLOkMaMDoYcBAwR9RdInMRI3uaHPOhOYYOcDiNQSMHEHpzC9K6w9NB2c9jIqTOJcz5UCfC5rUzX&#10;b0ETOX2+Zqc8wQen0+nCizZuVuTFF6Eem9MkbawuBbBSUxkMxl27TEFsw+W4WtPy+i1cLOBVnB/H&#10;wMrGYy1pnbCXy5x11ocNKSqBljjCpcFBsoJj7MfIhtUO7IsF9ck6drJanRMhngdF0VfhZHMbbzYk&#10;udms+nIr1J5mUw1V3EkbnHdbmTsomG6QBxLq5jLVbf3/AMjLgp1U43ZuTfGR20epAqG8Z2b8CTR2&#10;W3jg4FEfzDUvLnVaa6a+B1BW6gOqCUcZPSrjNyY0JGAgs8K6KBrWrQxMoi3UtNOU3vLO9Fxr8mFP&#10;kgWq7MJER2PW0wL8qR/Lo3J1lSMlrfrpwCoWM2dwEyJh/VQI/LR30OxxkBBHwdREmbAcUmPB3+YM&#10;iDyPLnXLufZfx/56nTIRX04YnEwIFnl6fLWGzGf7wQ0JlqdSPBmFgg41z7MwEgJmW7yzDVr8ehmc&#10;wO2S60m/GFxgv5FdaotwWDBPnWFsykFHihVtf1GQzPBGtp8D7Vws0MVE7aLIwqi8M4TaipzhuOAi&#10;rEB/TjyqwjG5MtCmsRpNtCjiUDjb44DqkkGSCPCrfHL3FvHAokol+8vcEa/CG+hprr4iZu6HZRKy&#10;BHeMmJw8/OtInFuAWDuDWMuNYi/EPXx3GETgISMgiI23fkMhz/04uJRGJMBVfr7yic0Bmpm+E4FW&#10;xuMCe3jGTOoSktUvlZDE9xEpxR70LLf4AaI1aqPcDjc2Y1vzgZI5ducALnmD9xZXWtuA4PIQZsiZ&#10;tkDkjVx2gUmSSTX3FVBkHGtfX7icZ3hEhuMA8CG6dzAlcwZF8AMRkHHwKdAMlvGqbcwEWt03G3fi&#10;AGNRZLWrT0ygobxsQxOQmWzYglrU8leBtjg/EQFu3G5HZ7/mKJOTsV/kBCZsxxqQdoOCz4EL3csB&#10;bKKMz4MkfAku8f5lAAmGTgQ2Xu9TOrtNGA484dRUlxBqK2G7RivAnCM4eNoyZENG4TxG5O+obe3A&#10;TPwKsCZgTRB2VMJn4FLIzJu2ONJtKACpjcmDgSHnyJDGSAi+66+IFlb8vHAr5SFuNyCA3mqhs+Wr&#10;TKyYM8B86ynJsJzoSoJONsQ8cAC6nKto9RbxtvLHA+3eMf8AOq3J545eNgBMfPa+dMzyVvWExBGY&#10;HM1RkEsq6pVZp0nSFPt5c8cncv5ru5iaRB+Ncx7aKX7BmO8sNRsTqK4S+eEgHjg1I+og9SE7SGdm&#10;2ujudMqtQ9XcGnPbghHmeBVsg8BMatW5uWZMEYMimuJO2gGCO/cuL651TRYAg5YI/wCGphBjgHz8&#10;hE8zg3O/GlM247eODqJAFkourCM9G/kXUTyeDmshA2g1DDFzPAuFpW2IZxg7602VuHMF+ydP1apT&#10;T53TWmdSObftIBE+J30IE4lxie+TTUuh2ZZrfNfFZHzBr9mcsbxObMZ/u5dMixs9qmRr7nxH3eA0&#10;nH2bMQGNwDKtamE4bTKXYzMc/TIqTLyb+TPqQcshEYbjZQDwRnzqfCw7W76CFxgNeM8bk8ffJzFn&#10;8rKSAhoI1vlUSPTPHY/EWY9njuY11GS4lJ2z9FcmhMfGC2nmx/Zl+TQg7lnuJmX8zAovK+4C/UBB&#10;vPWycsiYrCm9we2YPw0Bb3GzjIrSQe8jxmu4FIvVa2uZ+bQDMnbMkHHwJ6WOB8EaMOOVZj/DQBw3&#10;s5FpJ1t0GGtM5Pu0u3k34fvqt+zBHn40phUDmMdm/kQ0jf2bH8VdZSLHm5LxMAVqlDs8D0F7plWe&#10;0vIyPBnjgPnGrgR4yZjxmP7b8NWoPzed7N9yMMDwNocBOXcLgQeqJwyYDPBpY7S4zHPJ1GIHNsj/&#10;ACLThy+bVDKccGnAPStrLmpUvcHOcoA1pXDk2QJ/xFjLxwQxMcCvlQN9zZbtGC3b6izEZMZTwcuB&#10;JSJvDzduMOfmRqHUEw07PMQFxMCQEwQJm334+BWCREuW8CJN5OQLbB3yKH2hgJkS7YJHkSaAK3NP&#10;ZiYIONVvtAoSKyTQgzEyacCA9n409IB6XzxzAPIdTG84GHWjVqp/Z+PsnfDdTlplvszcvy4ApDpq&#10;QuK23nhH7nOtspehyOR4zAyeYkPYu9logOW3tEY/Lz51s0np+dBGAJgFwJHWqb2wSZvMJwRmTBAD&#10;P5iskrHvkuz3SXCq7VxsbmLBkeauQW7hdO6sfmlSdiWGwdSPqJ8JypKtsEvL44mkpltiNyfd/LGq&#10;S3nBKhc4OWHmk+RYnPJg5fud5MfmLVNn7ckZM4LmkrUpKDsyi6fbBGA0fTFdH/qRhxWkgYWIHJxE&#10;Nql/P7yw2cV5MW0hO2ZsbcHLITvwQLARjemHZjuk6iidV5h+do6WcTwkyIdyG03ZeYJEtmcvHA5v&#10;OT6Lct3341y63njlyyA2g47tsY0SHXkxbZIAW1akdeo7Smm0Ted+vcF3lqG4nBI22CMBSRk6a5jo&#10;cjkN+ZGAUkfTWkTDagMIwNnOpH8LOiaja2zM7oBnEveucjn2dkP99ZvWk4ZQNzs2YLdzmE8a0hwO&#10;YzV6DADR/cRhxQ7YOTSxj5hCrMuqPhy6zG5NkjVwG4HLWxzR8ZOWtal9Ly5tfjvl1PNWVzwZHj3B&#10;BqJyX2lCQlSY98e3nPHyhjW/S9uytgxgERzdtj0lhsruS0gDBBcjtLWqLI9M5wOemLmeBDkWqAoe&#10;0imxsB75zDELzO4sTeVQOMlnmRrsCpJO2YS47l4+uRk5Y1zG3pdsYmPSx8xZkL6YJeB98cmbAgg0&#10;4EHmEnJGQGuIkZFdh025ckxwAyDR6RytsYhzPOmLlpz0Wllxkrhm2gcgbM7riPqf9q06i9Fze7/U&#10;8aW8MgjvQA1iadtEqXJLmd/ebuMmlbT4VoXGtOJ4R+5xx6Yen4Fku0hxvhAM9LA3/fW2TipJTu1m&#10;AFuO1bHbWMjk7K2dy/PzOWkO7pGYy4eWckCZ3dzAPeYz2/LUOaTAcb3AEGRa1J9n/aTbG5PbPau/&#10;JAtTt7g68z2TuBuRnM/OWy35Y/HGqq4njly5xq7VY4ZRksswW2rf9/3kBpNngegNGC58NFx+i4Do&#10;ebOW2+OfZw2uoqezpcjwgAh4yF5a06qKkevya3APp9xDZHMGzOYgcm6eokUtZ3ABtabMPs2yBG5O&#10;K8TUtjWVy+RuTCOaDkj5i1Ta5VHas6OaM9xUQ9ZlZyU7aDTgJqE99ZiEuWo/KTGarcYy4ENkEsvF&#10;zqIRxvjzGulNm9BtjNsZvKWq7XpkeAj+oXDZuSXMC449TyxrWu0GU7m2AzHINZK8kfYj0EHfIu/N&#10;lezeUhkoHIePzCd9c5NSpqrKDbTC6k4/rin2wZsxchBbVq+x7Z+y3w36a2zbJL5TJ5cd5MuO1pj4&#10;M8aoex+aNplKdwNp3NUZEJT9l2/lNOFjKjhzaoMm85wW/h+4swbvMHAvQjbBsr7SvxwAtmGL864c&#10;nlFvZaU8BgctUYyanwrMVzmqduGsyce+Sn2bj6i6M2cbHGzAbF+/PcM46S4xpt5uw8i6Ele2R7uQ&#10;II+DlD8axczjXM010XIO0wzoncYXDa5blr0Fnp/kVWrC22ZAcvH2cfTReoJw2nG4hjPnu6iW0TYn&#10;MTSo79se4EenbWLBxnTKj9QGSm1XnC00eEfvTR+YVd0+r3s/7NbAmTnjJy1x/L5OTtYEEa9ApHPG&#10;zlkALb6Qxr0fXXxVpWcWhPmBKeOCPCWYOC7bVbeMxhHz7dvmK4S+V7yQ8cfTVJmEjJvJ4zakZOmk&#10;IHvBrPWFo3Rwc1TJO33NzvPLjHq3EeHbbDB5xOn4ENIzbR3/AAdQivEmkSsl6Sgc+YXU7iek7NtN&#10;Wz5sa6NqT+dMtyEjlIMGnGQvz5FdpG3JAyswAyDWTk0WqesdRacZ7ZNjZKYGDXuQOOWRUPZnI9Q5&#10;o+mvSZxRbKrRgYP9MLfl+/8AtLAak2J/Z7tW8e3cF7Nqrn8ZNr+zs+MiorbWc63BxuTuTakCAkmD&#10;aMnuIC8mG7ZEHuEt+YunQfC7TyaEmtgMHAg5JXuznB/EVbG4sok3mHfjV4secXO/pwJDZkt3u4mX&#10;lwxAY0YbjwDwKdwFbHc4FMtkt2e4RXCTy9sEe8m1PhoO4eDgJjQAeoej5c/e4H81E3gH+2u8GdP0&#10;PRMulTkz4Tx6TltruP8AMuA6fcECS8HjRKaVRMXjkBjHuW06lX1yvaqLJtQnBKnmxzWBDgHpjGJb&#10;N6qbNtLanA8j093/AM9YzK3A9DHqfDXQlF1pLpUOyFjbMTmfIjGJVbuFELuntJL5xeHZg4yC/n6n&#10;+peae3TZ/LqSn17VcXLpbfjjV8b1pUZpSB426nL7n7UKxOsKgG8IeZTI5Xm7itXBJOTxiursWT01&#10;N2yq9qNmzYBtxzoDS5PbTuXJ7fme+r5/xIks4bMW1jcwt+pdyIlSdNtqn7VjCe41GUWokaWr7g/d&#10;LhR7eXPJcdyEGcZbaAt54RhPvqFtW/BAj3aEpbPdzlp94t6WmXGsBotx/XU1398X2d0vnnHxPeL5&#10;tYH2qNjBHpwXeYXwLsaRvGUqp0Da+K9auE+Rcf7bJ5IWwwBbHuR8zS7imUG8e1O5A2gOUgScwnuL&#10;z/mCFYo9P5T271/MB6wbjlTKeTiPjI1Lb9yNef1KbK3tVOT2enqEXq3t0kbZtTlnzLQhrzxI3c0Z&#10;P2L+DkjLcIMazeUpDbJCl+635T5n8Za6PZ8JQ/8AhnUds4WDEpIG/MILvqqvHD0I92c3cA+mVeil&#10;L7eKPNKf6yY7ncLp7suY9vk8odyO9Kj3DE8sWD8y7PR2Qurej3fzHJZPGNjKsXI905Fm7+8TOpje&#10;YDjsQKHu+PjSI3xrcOZCWpG4wQLbJHI5czZby86mlbQeh6THHLjzJzaGFuqrOJxjyQeasq61tY5A&#10;HqB5eJ7iGy8Y4ODjTzhvp44+NKVt7zkGBWeSQh6YDxtsiUjHgVkk7NzNXIGAeMhbS0//AISTGBtv&#10;NgowDKQdxY0x1aqwdtGbSOT7zMfxVuQ5wOm9+C21D2rSq1HkZU9Ot5c6kA+WrSzoftuXTyfeWXTH&#10;41pwn10WFvaVYdXbG6o3ah3zyM9uNuXmF78a6uoOrJtOJLvjwAv0l5Ct6oewDAwDwE8tepWxcnZt&#10;OHbPDiIYgt5tj7nuroHbSrDUdUxQ9tgJvjLJwaX76wGl2bJnPt8Np7mK3bJ141vzyXkZkA8NqGJp&#10;21idWDctiHM5tXicsazLzM7QB2mTh7PqjAwloCvDEFpjF3FvFP8AqZy5+ORmjAUdzVekIVaR6t9H&#10;y5s2O8gOLeiaVwq7Al7PAM/UTuia39JFNPNPbx6u7mWvWMcqOVwy8sqwcbMkhGdzGxt27XS769nr&#10;ZHnOBk+KuY/WUoNtHR77cGNx1d0yKK6WvufCIS9qjhtxOG07ZAM5513loxRe0wlGVG+eR6kdr7t3&#10;I1mJJfMYB3n+mYfTEqHcczubAjg4B8wa1ISFXG11x2kSi3s4nQKhgPvG+CutmXuRrWqLoebRuTxw&#10;AtwXdNYzS+1wtPSkAYAW4B3be8i4MatUj2sVFMmx3ntTi3y7WhBBH+4ndE3zH+6FJ1dPCS6lW15z&#10;aHAPqeNUmeTSmKtZMY45qIbLmW3OguM6scTqdtjmmU1uR80g7qvlD02ScSV8aMFu2K02u5/3VFNq&#10;WoempRZNolaUFJxsWEnfNXFvVJu3j+ZYzUFaSWCU+2cfNH+2sTqii59LajwGBkH1BCwQKk1BJ3M+&#10;e4ILuMYvzrF+yVWLDrSn1Y4m1Qvc/AQtoau0v2BzYMpBMo+Ad0lsvcggTLej3vazFsY9uPmkJ4F0&#10;ttE2kSmVUoBtG+zka7sNsLrrMm2t7Zs4xKm7jDMaT2iDp57NXmkO3JSibfOuD6gnG/uTxxnuRrYN&#10;oA3M1nW5sNS2LUIPgWBWybxgT0IUtRmZ/J9TLIRcg8CUvcEMmZxNCRjwQJmXkwDVuqdoxi7M2+Am&#10;OPgVqZtyPMgQXI1VWbi9zuNehHqZyenI58c014xtbrbSxwJFLfL+IchDfLHtn460k9BVG5ZgKOC7&#10;y7XcRj1W6gFO6imrmdvt4mBBC3Zy5zx5F3JNCS6ZS58wlpxYHl0dwXBjXOuzv1T3rCfTU3au7wNx&#10;Wh2u/jVrsm7tzP8AafOtb5gHJL59Xk+fRwHENqzL7MS0qftgp96wbMQxvhPAy91cc+DHGiW1iV1p&#10;srlz4zM5RtXArdz51jMjmkxqGmDv3j65A35hCpyKqtuR7oISpvbDFSUXKY5Cx3YBd9cCu2/cXK8w&#10;2duQucEYLfw12BsneCqeo2LOA+f/AAQLeNtGz9lNacmpgnE37PFdITx+6sbJobGbt/CKcnzFnH/q&#10;v7Ixzh7NZq55MvEW375u6uXdqkv3CdY4+p5S6WldefZKnHzBhdvTAVpz7n/euP8AaJUg35AQQAtx&#10;j0lpohfa7BzkmkbG9qBKeenM2BcMQVoa6El+1SbBc7y5OIcHl+Bcu7D5GMz08ZgXIBiWhbYHA993&#10;MILcDfmEWm6bXth5RdpPVkums2PHBqR2rY9JWpuOXGcgjjffDXOtHyOYv3rFsz0946i2Cn6Dmwe1&#10;TRg0W5be89xOTNSQ3G5M5gygZc8uC7b+dadT7wk4mx4INOBuLUJ/hWD+xNpSBzG+uW/509L9sDJt&#10;KZ42YMSkmDjlk48aS81EO+oYPtAqTeajmob5RwDKX9xPbP5hZencxnyJUv6vdVz4h3JmO7h5pCOc&#10;i60pfYBIW1iB5NbgW/MIPgUSc0rt/EJS9re2ZK4qwkYzhbHzk0xrH9slJzZ+PGEBSBZi9pcruqaS&#10;+SzVlZlQJeMLcvMHx/MtUJQ8lYU5ucYLkDgWp8dZeTybV7i0A6FLqPBOaMyBzxoPcxrYNqjMjObP&#10;m247v7Vy/AsTJzFqQnWqsMtLi+MOatIHOCOWxwtgW4CcwiyWTkJARdObN6TbGZbybqabYfjjWNM7&#10;pqJ3QDTcv3l6cMF1xH07aPPKwnTOXHkMD4u6kLqD7mRQ29eS6mJ0ezaJpWifOgLiqJKYZ3Mb64by&#10;7S2aZdVaz8n63pt7Nb+7ALpolBsrnLBveMxLeccsdpbXsD2sSWjyHjj1I3nM1f8AsjWwbUPWwkJi&#10;A7Ku4+pdFBBk91YLuVcqvt6bR99WN7hxcOg3rBkczxiUapG74yYPLEty2iesY2ncl3Oxbj+rjxrm&#10;kdeMgtz6Gcia7DS1q7HvCaKg8zBjJjjtI1TlDsnDadzd4e2zZ8v3zeBY6KtHDlzgCt12j3A0pS0u&#10;D1LpSfPGopCGx2oXrr6Fv/1tNDZxkJTFPZ+U5hmE0xuVaqbl+83zcuAa6m2X+p/MJoz36Y+yBJy/&#10;HGoG2zYu5oMbGMOo2J1PfSeHnvCvn6Y+PJ01cO05TyC4nWMj7RyfUDMstJnSZzBzHY11diM+2yA3&#10;nTj8xblSewNkbWjOXAusdNSpW4YHRN8syaTkwa0HGNMTyYE33OrhVlDzUL08DABSBb9RYyN4TecZ&#10;tRZuMRu2CLjTvtJpg1+XpDGrtS9YDj0e+TqLGSN98sBbcaZZt3ste6wCrrLlD7jeKoeXmx20HGTV&#10;IT/CqTQ+y+bTh6xsgL7QW2NaRs/pN7O3oDWC2Rr0gl7OVU3LmMek3gZiLb8fvLFydrNtYmm04/b+&#10;qnUcBDxubQ4BltD9/wB5YDUmzt7Lar3CD2iNd7TDb4ycynBGB23ju6d0vcXJc8rBtGJ88gPcM8Lq&#10;E78EECzIWGlxm7gdHV55Tx0/gICB5qLDakb4HJ44Op5q2CeV4yjegx9PSuC8CxmpJ4NyTRXQJS4H&#10;ClbMYfaY+mrUznhGw92bdQtwlpZ7NJ4OBsBtB+IgMvqAjYmOwraBR11Q+0yU03vzl4DfHpNIfuLB&#10;6orwkyeneR9TlqnkcENfNGfmIC3lZDDUOyMuHu1MZEflEicvyGwJ+TSEUZQQRmtrTpxUkqlAzNmf&#10;AMXM99Y2SyPHZXHT48ev/wBY2sZCU3cZ8B+U3S7ZmQ8bw4ldZfUA/u0t1I1yzOKwmLzJfRCl64ey&#10;RseAPUU2vLDZO5If7fym0jNRY22v/kb9XEvewSF9MnJ+WW0Nc7y+KbVA4A2g9JSLQW5CziVWYzlJ&#10;q3LfcXRewXZo2M9xx2hwD1CXEZHPIwEOTwcBbjMZLyUusvmxvYLKpe23x9aJHzNTgV72mbV+xJNg&#10;bHEMJOX8nuq1V/tQpCnpKdjG+EQxBcsS85tqe0ItWblAEFsINIY15Ny/jchnMhwy5yda/H5z0DMz&#10;YnL8SuP3TPK4rSYztxecnKRZ43Hj41dqgcY2zEMALdvqKqjGRf0LDqWrQ/n7JuaxtjBEtxoC4Gpp&#10;MqGkPjIrE6GZToRfTCmEWI300JVytfE+O0EvzGv1JMIxJJJIASSSSAEkkkgBJ0YMaaUpu4wIAmEl&#10;9njUVOuX/pKoUaR4FBMbt7xMCingwR+lNwxYV8r9aaHwSSSSaIEkkkgBJJJIASSSSAHMaJNyIV6E&#10;VZJOpQEoESGNQxowPInAIY0yQamDGnraCcG7upg26JDbqYNugCHuaMN26e3dGG7fUQA9L2/fVqG3&#10;wIa3ycCMNyeBUAQ3A1D1VZLg+5/EUMg8A0ACU4MfIjRIbcceRK2ODP8A7zqcAaMaRMieIPuRqGRU&#10;FAhj8aMN3BIPnQcaeb+4pwJhCYy+WoeBSF8k8CBhD40remntRIdzgQLHtODgTKe4Br6QMPn+Gpg0&#10;z76euIAVtIY8fAl1U83JjJgQAiD1M6G21ZCcvnoSpwINtIY8fApnBnjTKoFkPppdRPEz50yQeBAD&#10;ac6edM6SQ1QA8QaZGNTCJDycaCcTdv3E8QaeGTUSIpygQxj/AG1Mt+BQxp4mdAD3VUMmQfmJ73Ey&#10;QmDOgAaTOmSEwJOCJlUE4oEoEk9b/DQAuMiVxL30unnU4DyeGoY1MHkQUD3BwAyJn3E9xkTxBoAh&#10;/wBPx0ynraXvweagBlK5+RM209wIAeuJkZEo0sCoAeGkPwJW0900AMkIkQaexjTPAgnFbwZEzGpC&#10;+eMaABpBpkhMZFMINQyZEAfS+biZSQBM99JMkT1zGpwGS/7upnpp64mUFAyQaVvGnsCSCcSSXTS6&#10;XvoAXGknrmBMoAe4+NTBqKpXBnVAD3uKYP8Au1D/AMxIZFOAS9zuJ4bjAoeokgAlwcaeH4IP00yN&#10;PXP4aAJg7f7ae9yBQ/f0lM/RQAieNPDJg4OmoZB486eHk4+NABIZBp4fg5iGjIniE76ADFvxp7H3&#10;1Db29f4aeuY0ATNSPj4PhJcGdMj/ALsWmpg8/B1EAQ7mAp8aZJ/6imXPw4LSRMn+YgBm3gJ/lpJm&#10;34NRTLf57SAGR208Plpf7uJ75ONAC4EyQenjg+knuMaRPHy7aAGePJf/AFeNL+GlxjwR6i+kAOcH&#10;Q/DT1v8AINMjuwZ++nvfg04/iIAQ/wC7TwyKH/Ipnv8AcIgB7qpkhCd9IeceCPU8xInM8xADw/cT&#10;w/8Aeqmfc7lpKDl+ZAqAJnzgSHcg4ErmPgStk/6anARLf1Lie/378aRP0/hpm5gLktIAmdVK2mRj&#10;UyBAD3GQHxLSQyePjSGQlvpJcGTuIAe8iCxzNK2k35n+YlwcAEm6AHrmonv59VDRk0/LUzU7/moA&#10;eJ4EsffTacH+KgBEJ8fpJXMGSP8AESJ4PipXNPB8VAD3Bxp4dxMkJqH6mqJIdrucd1ADw/8A00rm&#10;AmNMjyWMaQ/ofEQAiE/hpkdu3g7n+tPES6mDlxoAXyJEGmdLvpDyIAeJ7n+4EuPrpalzBGmepjj+&#10;kgBkhMef+7TxCY/h/DTP/wAIkTORAC/h/ES+f/eBL+QaZGTkQeWgBEyDyJn5ONPEGoYyY7Ed9ADx&#10;PAmSOCXMdj/fdT3ud9RUAfNzBkj4+akP3ONK5gyfF00yT3+mgBkeT/0k8PJnSt/9RIfv8aAGdKAa&#10;eH4PMSuY8nmJXC28fc6iAGSZP7vUTPUyfhKZwEycHxFD48iAEQngu4Ev50tTgg00zx8fGgBEHjsJ&#10;mNPcedMkGPyP1UAPdTImf8xIY8aXTxwIAXyan0/cTJPGvpR7f51OArff7iXHx9RIfQjsJfIf/caA&#10;HuPPGkT+85aZ4CATxP3CIAVvHk8xIhMedLjS0/2+mgoGbfPxpcYwcr4aVsfAkS3/ALEgBngJg76h&#10;21MJ/ectMkH34+ogBm3gT3vpYEzbx/hqgB7jHjv/AIiZJzMl3H1E9jTJB9zy0E4zbJ+2kTP5uBIn&#10;v8aQyafmIKB4hMeT9RLj+JBykhk08HMSITGpwFcSuD7+olwcf1UuD4aAGY+ulx8Z/hJ4nv2kz/Og&#10;BaffupD+gkMmBK5gIePvj6aAHrZOBM8Y0idCBLSgQAyRL37CeueDUtpng4EAMjGmSE/Ol/lpEzjQ&#10;AykS3GnupjTNzTVACJnTNvB86ejSuamNBOM3MaXS8xfS+SZ8/LQAzAlwJJkmdAD3BwJcd9LUS1Iy&#10;IAa4/k/xp0f76RCfkSwdxAD3z3UrY0zB76X8RAD3VSHy86ZSGRAEzT4EyTwaSe4Ez08H6iAGcCZ4&#10;OP8ATTxM6Z4L6Cg/bf0l+DH4EhkHxpD8EanAZ+RMuFMGT8iZ4FQAzxpnTj4FIXzwIJxnj40kktNA&#10;ExM/yJW8eRLqY+/dQA91Ez76e99M8CAGbeBJTLf5EzwIAZ9xPcaZJc76WNACSuYPw08P+8SINACu&#10;YBgg7iX86ZHcT3ATkKgBXPB9NIiRMiZINTgLH3ENuf5qmEJ/0lDJzMCAHkyMncS6S+lQB86kaeJ/&#10;saZ+dL50AL/ZE98nBzUz/OmSEx8CnKCZ00kzcSGgBW0zpQJ7g4E8gAbx8CZIMdtTLf502gCPg7ik&#10;JL5GgB63jTWnH86/VHjQBM/kTa+biZ6aAGbaRB6nvp5LjQBD009bSINLgQB9L51I0uBIiAHh+NPD&#10;UPSX0gCUPJwJDtxjSGoZCIAe00rmNNr5uKcYTLeNIaZHkTxCY0AInvpfzp4Y8aRBoAGkGobhGHCG&#10;kyZEAQ/cTNv8ieINKBAsQ86WNM3PGnoEDBJ65qKHbT3AgB65gUzSQ3H3Eh+NBQTONJQ8aeuJYC41&#10;9KPjTwx40AMjeJ65jTONM8CnAZcN0BI3wKyEIoZM+dAFbIhsaPOG6DkHgVBORVHjUzAm0AQSJlPE&#10;TKBY2vki+lHjTAEocakJIGEEg0yQaJW0yQaAB6ScIPAkgWNqOnra+l901AhpJzAv2OBPAaSSTgxo&#10;JxtfmNOptABZg7wK7+h4ONtgvrMk/wCg0f8A8tRPh2FiXn28JqKKkkrSMSSSSAEkkkgBJJJIASSS&#10;SAP1WJgcfozKuJ9sfB6UpyrB6XVlnIRTW48aDXMamN3HgWY5RaHmYxxjxqa7bkgzqqNHhAoz2njH&#10;gjUbU66agWQcg9LxlvMHAs2eMyBJnVlHM7PAmJg43kefjTYmuqwA7fOn2Y8ZMEaYg9xGG7ckGfuJ&#10;7dfvAQ2dknuKI8HZJ7isbwmqgM0JgyRpCNbCcrjhwrHJ5pu2ePUg8tVb0jR1m3vK5+itFCnOLj2w&#10;3/Y8tQnFuMYI4EBI3JBkgU1mLBkjWXQpZ9ET0oF2haJmRiAWBx7icmcrxjxwKhOqtPvAAkdk4+4k&#10;4GOPOkMeDIop7jcmBWaaeOvsJ7hxw3x/OhzcepgRJ7HiGCNJvnzwcafo3wUAz6WahjcWuBTPTrIc&#10;cGAmBfVf56gNemL+lSRjxpuz6V+QRr9j9CXATuJsA9RR0aYD8SW3SvTU+kdwhw4NRGCQYyJnBgXy&#10;4bRoGJgBvBLgeNVKFS3R7iiQpyViZR8pJJJogSSSSACIOWnvQNMMyIlbUbdTTQMpRpRpvGk6aFI4&#10;POnreNMt8iMN7acTkxmNGOy8Y09L2Y41am7fTULhyCkjb4FMI4wDR55L8ap80bkCv0foGvHCrbhT&#10;XBMaGRpydAIaS/Y4F+QK3xM4kQelSwcaGY0el+dJbp4FyHF9lHLVvZuMGRAZW30s6tTdvjXLvNtI&#10;YH76TwengUwbMkGSDgTOD46mLDMZpL0zK8hFcJgzxqG3lepjVDnEYeGO8NEpfcCRHpPK8fQzkRLs&#10;ckC597zaSkZcctZvUA++tsby/TBjBzFQ6sk+DPAkwu8DzB3EeAiebvMCTweqmbGmuuMUTxxjVVcI&#10;wTwRoa4HgViScEeiPCpg35IFDjgTC1PCwT2iydsEjQntAkBMagpkiEQ1CXzGmxSCsyC41byVgOPg&#10;01hsrJ3UetLlpuGi6t8fRNpGTaao4rQkY7KrZHHPj76rRM6h75gyJacYpfbLuts7hcWE/HGM4TAy&#10;Ibu7aDr5FQDkjuKU1IT+nMtXWF4L9hP1Ci6s6gcMckGpAg9Rzjfs6/Bt/wAiiTDd4h4UpClW6a6a&#10;e0Hu2QcRm8bZ4OAiI9luDD99XaQEI8bglsdrm6a2tnJ5d2KAJge1DKVMfN8CJCGnL0tmGAdpPf0j&#10;iHgVlndODtXoD2zD/fWa7wSBPqs9umpaibV3AzAO8P31MZu92HgjBzEOlbodxTH4yC+RLZp7a9dA&#10;vsNIkNcF3LcA6fmEQZxIybz5kaqEjfbs8DHZuLo8b+SzgbHc7ozD5g1lTVdNr4rH6Ja0iTCMjOTe&#10;ltHwE5azyCcYG+C+tV2ibu0lwQxmzj1Pzrm224jcrHwSepT6fH/M08m6oPS/Wc62mn60ZtoxgjDx&#10;9RS3DO9Yj5caAvJW9MSyu1hVHDTbfMMyjWh09IN+gMKLjtIiShC28ffV7peVkCNZ+SymmifFevtH&#10;YyF9QxVpJLTjBGtMl7ccA+Qhs4zvT6GdMjmGAeCNN4uJzgoSomTiaNreCBAZPnJjURw/HcwQKxtx&#10;7m2vJtPliHD1QTDGPB3yLPSM8CeI83lyiRM41b29sjKq8Lp4EKDDqehF5q3t+lB4P/FUJ7ZO8OwE&#10;VwcDHGyB41SMaJDJjGonKPtxsFBzQcGQ3H0yLYO3HLkgNfOuS5fOCBJkWhN5xj41lPS1TbC1BoW2&#10;B4ymTIEcHOHzBrlg4yBV7mkwIbjVQeLbjdvQROBnGntWMiQ26eHkInkV4nA1Nl4yBUwYxmJ9RMke&#10;WSYI1HZqz3AQWuX1Q8Fk5kCdczwcA/LjVJE/HAmXhMZFHrjV6s+HwLbjYATBtNB47Fs3w0BcjcXT&#10;4+NVWSPSNlaSTAhs8ah6SpuunyD0AgTstxDZg3JArIJpezqyTDdrfI6S+6zNFt08AcZ4MmnnUWOD&#10;Er5KpUMwzR+WlMGMvgyXs6OHIcFvoacOogrUvHd4FY5g8xt8HLQPcCMyY4DZFHeTO8P6a+8SbG6e&#10;H3aDryHgTw7kaiAJ40RZ51TrproKJgx9xWSVkJAoYx3siMS8Y4CYFC5wGqU/NBtmWCMH4nfWkSdx&#10;Np2TGYG+NR8xZKOcDt4DaiMSOeOQkPA2u2Scy0oqbVGmnsnQjzZ/LnkuOZh7OduJYD2g5bOcBuPl&#10;XFrUjnA37I8YTl3rqfsKh1pJ3IWwHncJzLazEwq9stSAakZtjWHgePluRqqjHZv41fKT7Of5Iz2z&#10;Xf2I1sG0Cm6cNId5bAtmHpOVb5tZH5xyWTOPHAfJdtIkNmO3ggPnQEhCNiHCnpXzMEac5IA1w3ct&#10;nJ/GofbBf20YcZ3Nm/ctokzpds5zwHzjRteYAqbmD2AZ8H4iPM5o5MQ6ek9Lubh7PT1dNEnDccZD&#10;mg040lzz4lwSkZCQOcEAM/T99XaoKf3/AFtXGNUmeTQbkjGOD2cwxaiskvcPTD0T3I7vLToTvMEO&#10;E8p8kbLn5CctYdOxvGBMEa6JcDJGM+ABdPUIMmRZXUgxmZY4+NZrZ1jvQYFJhpHHfjU1kXH86edy&#10;8cORPytsOD51exq6vYLJYj8nxq4drktYLKp9scGqniTMbvLyzLMci3+B+xiYNyIc7gGNDHAy9/jS&#10;1XORbGifuPpanjO8RL3Fp1QUO5loz4+npEJ7/hVPJK8Asa6tL7SMJUez3kmDlwdQiAjl438+xwcm&#10;6iUnZvXJLMHAr48bsgj9m/EJ76o84DrSXs5L9nANtxFg/wAaAyuTkYDOHzC3FW9n43LZlejAW840&#10;h+4rU4GNgO9HdGFn5nfjULkqIn90oe0Sn3MDkDmMGTy/cXNLy3B+GVdOV5tEZOZKcMAPanHM+Rco&#10;vG5I/hwLMhbXcLIQ84mguOAFyNByayeGzFbx99PDJeWnePoA42atUnpt7NXoGzYFyMmmrhS9DvZ8&#10;9A2bAz9RdXbN9k7mmJ1vjm0SMYtO340l02selNpmLj1c5dLW3tk1uGtfdheNZ7ONj5ZaNjHH1C2i&#10;e4urqkeXiY7+dYzOKsbR+zcw127cWLCS23vjnQkqKfMGY9Bt/Zm+krJS8r60ACk+oVQyM3Jm17uD&#10;LpjWqUHI/ZtbqeUtN+0Ig900Km5HubkBu5a5YvGtIcVo231jAYAiRtyobKxjMU8EAM/N5XgV8mFF&#10;jkkhfPI2Nx7MOX7i55zleYamTqWcx7ZKgmLyXby8ngnG8F5bbuLkX7NkNfeOeStm2kUW9k9iNy+u&#10;R3eWqTNHm/8AswT24PLXRQu1tmOZu3pdy8c5AZBrbKXp8gSWWYC6fMImabZjjJuYTiHH/vhWwS+X&#10;kbNr0Zy6fLVwEOX0WOMft58hC3baG1RUkllo+zWfGS7c8ah1ptEZS1sCOABb/TXJY5o5eTG9Ge5H&#10;zFP6sU3uE1JuVL7MyRubzbzVs1QUXKZPLjmjAIimUHNJc2koII9SPmrE9qFeEfk7NDyRl1F8dC3S&#10;Kgz2uKk/szM+j+4qfI5huZL0Z0NnFty5sh+kjDOjyR8fAPmLUS4uN4pPaQ9NfNAxyD/3mV2l9Ub5&#10;954OoTuKky+oJDTbIAeZ1Vg9abUCTX2ZsDdw+WJPpU0DoqvNpEuCTc2BxOIyLHx1ZLpaQ8cftEax&#10;Nuzcxkxo99m3MZMFhI2VBcXx5tUJHYgCAQ4Bq+U3tYGHOY4viLBxyPBx8CJM2baPJ3069X0AL5VG&#10;0BzPnJzRnydMaJUm3euSADBwfE7ieeU22COyEFx0r5T8jI2bAx6hifyKO4AbPJ42lRN2gPvEaz1x&#10;VA99x9zy1fGcrHdfPDWnEfT8CDs6TZPHOCDytQnGorguK3VFSDbDwB09JUmm3G/udY9uAaerAcu3&#10;k8AUNp8e7OQGj4FbCA6ildFkeExm4Bi/cQGuJWyfuQQBfCJA3FaIMfcVVmE4nU7IBs2YlG1GgMwr&#10;BszHuwQXIB+Yhyf/AHgO6HpHQbKZPTmjfWwt0z9pHrO/BBaJATzUH+0mCXYGx9YhdT5EB1HnXRTU&#10;A8Qd7PHx3V0IzbyWjJLvhgXJg4F7Msfk7cbAgLwC6iVaVI9fkzgtwcoY/BAhyCgqrieEeX/950hu&#10;G0HOQ37hx8aqrhxqY++lDAmSTjeOefbgWM1hOxmJuweAa1qt6rZMZVuwfvpOYRc4wQY418go8xgm&#10;br5awvJYcJV0dS9WDlo86wGVt0euYFY5wI2joqX1YWoajY+C6JepWyeXj7OmsEenu5dP5I14/wCy&#10;9wSCbMY4OO6vSam99fy6eSRg+9tcCEK57kHMSMmlSsedPg+ycZ+tZX7aZToDBge5A35hFfNh4yOZ&#10;cxgg1I1fHnqfy7XNHNSkj+kpmyuk3NNvd2NpgtcwixsZmlNiVrDGW9XufMbBbHMidmvLuP4iz2s9&#10;kA5rfgMx/E762acSts/bXoH1yAmrcTLNw9bMnzNzpxk5ZFz0xNm4bTsYpvcPJ3a5I2VPPd2YHuKr&#10;UYJy8KCOPgGuodrGzMYRncm1I+YsHpslkmBstRM22LWsxYSanbgek7gkcxxxg0V35TdWdqy7do/7&#10;OL2Yfnwf9i8998I2Hjj4xp6g9pk67RwQHz3bovcjXQQoSp0Sthb/AEy7TzZ+5f1Ydm2BzC3Vp1J0&#10;2SSOTwG6ZbQ1oTeqGTN6xeWBENyiWkerCVtnMuA/Cf7wK4PS76iparbZ8BluhVEyVtyGGA1+3ANQ&#10;55JywZ++NVWk9oBIJsCW2OWK2RbY8lY34wYD3AjSXWrafaLVGJzCV4CY4z3DE6dpB6kISBtu0AM7&#10;jyv8S2YlP/2mD8NKRyMbnPGDIRF5FQKi2ZIGQAm1LelcErV2fgJj5YR9NWSRyu8Q9kBdMqPDkbaC&#10;YglrbUdc0nuKJzjTSkZkbgfc4x8tcQ+shPHrObYID9LUXchJf7acIfKtEurg/wBZwkpjnVlge5GP&#10;mf6VDduxyKcclzBxjJjjUyVzCzxpncyRq1SsbZtxgzrob01GWB3knLHrdxWpnReCXAcx8ZFMZk3w&#10;mM3ArtPHDmAYAxgEn+SJckxMgyBcq+Sul5s/HegAUiUjpMjlzvJgeyrcnFWEC2BBGAQ4Bi5Y0af0&#10;x6TAZwN7A5wPLo7fTWnbJ9m/2wnQN5uja/C8CPTCTkndjQubxy1ZJfT82lpGOA5RwN9UncR3NsE/&#10;1Cn7ZKXkMkm24Sr2iNPU/snmLwmtpwNxXCJTSqG0E+39nqaumQq3iT1g2csnxngLhnGkkdE2oclK&#10;hUPszphzJTxvAXIx9RZuOm5dvL40HHpCbDW8M3DZsy3OC1gtCuePGsZqiYNpON9HB1OWkoTU2w+l&#10;kqTaJ9nmTFg8PctiLc+ePurmOpNoj2attwCfR6iMTxuOcPQbye2G0tal+wMnYrE0Z93jcdO1nSJu&#10;TqHO3TnUk0cxjAzbAyD6ivg6omMhbWWz4o94FqK7EoNyzmIGDYFyAmpcIrJVmz9sEkqM5mu8XBXb&#10;YuCBCcm4cLZ3WHYklfYAf1g4LpkKrIzlbaAh3MZ7hycwih/ZdlBLt5jBbjGW6ocnHNqkmIGzYFsI&#10;+YTgQ7d3AKrUjNk8cnNGfmaQxrH6o20Tqm2/ZsqfWw/D4129J9i71zMTmjAIcvGLTJ41wft8p9k2&#10;mNkPGPmJMKpsvc94cnMthdgZoeqKjqEl5y+K43cvVKtUqyTzqoRnwMchEe9Xdm2lVObzHaHcKUhC&#10;F9xAa89ZBs20WFokfwhLTmcs2SrFlzszKarckHPdYbP5jIRg3l8LB8MqocrlZH/AdKoKgmM7JvLk&#10;/MT0vGQLbBB1Fa7tVsec9c1ot3wcfAkNupgx486mDl5DEwLFPpapW4I8bAlvcuoxMKTsvQWQXIP5&#10;1DpdvubnGbjXTlHt2zMe+PNOAYrY7vfUUz6ix1Fpx/WkrcQTHBGC3GTmD8Cqrj+rXNkPTW5VY4lz&#10;yYggZ3SR3dQhFicwuRvTr7C12dwSb96vcvZP6jYwPOTd1F3ttQqhk8bdmtgC3VnzCefH4V5s0PNC&#10;S0mNtdx8u4NdsbO2bmoWTHGAuBm1LqFTsn0lVg3aqOS28rczWp9zg4yF012lPJWyo+gt2j049W58&#10;8fdXN+ysblhXoI7Fw29F5i071mKg3OXMZPfuOnHtLlOm9tAryTH9mdNjnfarkx7cbdrdGuzPV/nE&#10;xuAvA9qJqkITuQLz9p+ePZU2AZse3GQv8i6K2f7QHMcxBHGe2blLaRuqNmEellSN2TNkC9znGosT&#10;nlFjnZAOXICtzELp/IplP1R2xYbG9oti01pBJheJejBb3fqLMp3hLkmhbE242cp3CPjGUo7nyRro&#10;RuSzfxntrhuR14OWspq/5gbvMEtCpfawOatgRvJVkcFtW+/HBgXT91VhE6Fabw82mS5tLrxpqLAQ&#10;tvUwLB9om0BzO2wGzD7kQVwhP+5DXEjlL/2kLFrgulF44FVZgTcGR3JgFHBd01z2TcpiqwTCSc91&#10;5S5AzqVB0iXBalr/ABK7Do9lTcuO5csRN4x8tVUkwIYm+R6cA+osTrTbA2CR9euuDE0h+CBRJSOp&#10;CTyqJjOHpzaW6ty6nvreNn+0CStpa+jeHt29UnyLlfaZtYlJpTKmEkYiHcaXSEtZ1ktBuJjMnJ2b&#10;Y9uN5pXE/R1itwejaOwHG2Si5qN9BAB0SC7prrrZnUjKay6y2Y5G64Dk+xPdpiBmEG8Qc1yQqJVg&#10;8eyT7scuDlWylwcCcnpZKq1gl31DsbaJJ3Jhg3kAiXEN2f0OyckAYIM4y6i5L2d7SJj2j/WT4pIL&#10;trdilxrsyT1gSTuT7nwE5g1mOwqlDdkyv12JfKWchkb+Wg3d6QtolrwYF5UzQjly59pPcj/OvQ7b&#10;Y3mNczFjLd+LZ5nuLm8mxsckmIDGPoj1VFCm9N9nI+1tnPf9dSq/BBdHGTmICOTzH75GC3BdXrc3&#10;2Z048lzHfJUIhnmqMguDAsN2geruWNzjlt3dRqJ2TbbuR/RInbTtw82p4zwOcgURbyfAQGA/xFvF&#10;abN3rZzgbSrl/tqn/ZsjC/G/Bbt8sfvq1M4EgFxIiNr7mDUg8xXan6smLPI2Pbj5SZqysGTxsxCz&#10;Bb3cSrcjIR49BAnYya5W4W9tu2enHq77TCP5tI5VAfJ/bbvfgg4ifUXopMJgNnfjg4+mTxrwZ2b7&#10;QHMhnwDNj+1aS9nhzRs8koIAnuOhitkGLwR8H/8ApdbNSpieoHTE2qsOe/Wgp+fV5KQBbH9ml4rp&#10;B+ONeddFuJ1ryQP3Umq5/YXqs8nD1h7NYuBIW0qTVmxOSvHL6ZQAFL2QxXCW/cXCudLgtf8AS4jF&#10;3VN2zj/YnUg6bnR3+ljbiKIY/Gurq0bjn0lYuTHtywl0hLRf5l5m7QJ4OCdH7N02t262WnSPaQRn&#10;Tj4zl9nIUWmLgXQOqkxf1GolymqKrtceNpPMcAQW7mqT9tcizAeMp41oW0iuCTV7eQ0k0lUFMHg/&#10;tpHX7iSm1ahLt00jY/NGzNyxjj+LcTNYELMnJzBBkIqfs3nDaC+GxcXRVLyMc4ZPsYNZ4UQ23uJO&#10;TQ0O6kG7J5wylRN5cgubuIvN8a06aVo5NTAJIw045g6uk99B9pEnZU9LgMO4PVueONVXZfMBsCHn&#10;DzUgb8v50Icqo/Jsw6fbS1lKmEepc5n1ls27tgjY7ta1C9MSxORvPbd/cnuRj5Y+5jP3lv0vcMnL&#10;lizCe2ZuK45+eNOcm0oSlISqzaJJabl2M2pGTpriepNtFR1CQ7APJIXTGPIu3tqGxuQzKlO0jH3N&#10;7a0xk765d2AbG5s8qc7/AHG21Z6twnjWKmbXetccL7W1mhbA6PmMDk4TaYea5urctoFUNoJcCC/k&#10;IXTt+4g+1yoGVHy45r9t046fjXmzMNrj0N+CM+8Rk8xaaEWq3C26rbKHt4qRs/qeauQ8khVkrdw2&#10;jbA0M/mIlPJO9eDO8jAWzd5irbfRGqEJVVWsxglL/vOfTW2TDaI5lUhA2Ce3c/kWA9oDgIhx3BJk&#10;TBBwJ+kfx3GHy+oGzOeEckxx6iZBG5jVqZ0pqY41bxyscFjAnuzOiu2Zm8Z6332BQ3Dh7Gth3PHx&#10;oP2YOC9HH1BKJHMrfaG8Y9vBI0UlcvI5cAD5iusvpPGTH3CFtqzM6b3ac4PLLbTJOYV73/jxNKEl&#10;rWl0j2VemSPd3j49P99d2bMtiLaezmVvHgPYGAhaZO/Ghm1OUN5bNZU4jBcj3URCfsLs7Z03HBLm&#10;MGkOO0Mi/l3nHnDKviRtU6+HG3x4bD+h8ByzFU2R/SLBMA4PkXCPrD1wzjmLGSmDcgu6i7trB2Nm&#10;yOZcy0vsHlVYTF9O59dIBwL2Yd3AuV/Zjyt4ZV8hqNakF3PGZ6fFVr+LiOUKwpuSwSGRhYWiH1SE&#10;tqn0/WDmQksx3SB8tdyVx6p7aVMnz+Tzy5b/ALMXOuXWexOuJq5xtpVcj8vg/mX9P4XJxY22yR/z&#10;PC3ZNTW2fCXBnUklmsuPA2043ArZBqHTexOVR53MqESAfllQeoNg9aSoWP7OOm9vyirH3FeVXKnO&#10;OC7jGtqmJJ7cgjc7Ht7hQ5pT7mm6nPgBcgu3R/IrJtAqSUmnTHQFqCEVzaVJqDaJMX707xyDOsxm&#10;Dgjy+5NxraSn6hl7S1VrPRqi9rElCPRBnHyxjLAj00rSXTJtjcnt+Zdzry7Zzh624FdiOJ+5l2OO&#10;7ZW1REWF9ppG0jaA2ePThbH9lHpjWPuJ45MOzBwJM5fj6GdGJXTbnj7ixXZNKxBVbbmNQ3AyQcfA&#10;rtNJXuxENIzJGP3FF1tgFPIMZi+4lMB4+AGREtzxk8tPMx40+8TQMgb4BgUxuzJoYEZYSvGNWlvT&#10;7kI95jBbgJy1mazfbqOQkz1xvMfGv0jzBLjh5kZNRXtxJybseNU/cxmJggT9HlG8Z8NnjJgUxzKx&#10;iJZgVjHL8BESZysZs8eorOtCkrg4HDYuCAyMN6oehHkOXGiJGfcsJ4cjvcAFI7jV7LNNBqclLX2y&#10;iTBw4eFz6itNPjxtjh761Sk9k714yO8jBoj5irjml3Mte3owFGG6k+s0t8UcAJmtY3cBHZ+8jtRr&#10;NqgFuDiyt4qCTjk8uA5jfCJA46awGeFG8JjgX6w2rNW+3x9AtzVVX6itODjQgZMMXo9KJHYEj4fQ&#10;hC7ZOn3HF3mjxiH2Mc0CzhXALcpJEePuQFVPX1GlYPEkklCP0x8KaJEkkkgBJJJIASSSSAEkkkgB&#10;JJJIASSSSAEkkkgBJL8wL9QAkkl+YEAfX9KXohUqACdG3StXD1JGhjRFuNIY1MgXy8aTBkUxMjUw&#10;Y1+RY9AiQ0yNuplvAqAHhok3GmW4yIk3GgB4Y/GjDceDjTI7amIJx7j41MHy8iZGNTBjwfEVACGN&#10;TCDUwbfxplxk+RBQDf50t4/IkRuSAiGkHgQAYJ/8GhuBIZMaeGpwIZPAmUYI3/vVDINADw8409g7&#10;6hjIjA+Z5dxTjCHgUPAiVvBxpEHjQBD04E976UaZuY1QBMGlx/IkPl50tJTgMk8aeHkTJCd9PDJq&#10;Z9NUAEiEwIbcSJcUO54ONTgTLiZjSjSVADNtIieTNsdtAsh+4lcUxwMdtQyIAegUhR4E8Mnc/TQT&#10;jwyJ7SUP30ukgoEQieHkUOBPDQA8QihkIphP31DwIAZuY0zwKZg76ZINAH0nODgSt40kAM6SQ09q&#10;R9dKD30ALAm04TJnjS6WBACH4ESGRDU9cQBMcIaS2niES4yIGCt4EtVPY0kCxm3ppDSIvpUAfNxP&#10;J62lbxjyIAZ99Ig++nifpp63gQANGP8AInk9bx/OpnBnU4AFwNDSIlGhrgioJxnAkkQmBIhEAPDS&#10;IPAvpRyZOBBQJPcCZ4ONPEJgU4DKkL5uYEyPOgBKQvm5z09xoAbSTmBL30E42pijp4eT4aAFcT3A&#10;RM20hoAmD/fSGRMwJ7qoAJD8CeGT46G/yKYMiAJgyfh9VTB+C/cgQ0f7imDIgB65jSGTANK53/1E&#10;yMhIEATBkGlc08aaHzU6Mg+BABIeRTBk/IhoyYFMuIAJXCccfApgyf8AVQcZPyIk3z5/4aAHhj7i&#10;h3NLBApg+Xg5iRM+eNADa+R+D+HaSt/hpDQA8TwJm4P6ltPcGfuD/cTJMg8H6aAHvfTP9H+7SeTz&#10;ghPp+YgCH5EaQxk/Yup7q5OpdSb+4gBf9JPW8HGfJ+dM6nc6ae0kALg+dL3PLSt+AHLS6eC/zEAP&#10;e5HxpXPAlc8CX8/mIAUCe/y1DuJ5v+pGgAkMnj040vk4EyMmAaeHd40AIeceS1g5SVzH8iXyf3SZ&#10;uaeTgQA98+nGidwqGfIpgyFj4OpqoAmN/wBTqpW9POkPPkgtfTSGMceTuIAQ/wC7SuaaRB8jHwD0&#10;7iROZjQA8S3wdxK5jz8uAiWpBngS1PPEgB4efr3Eh9eP4SZ0v2FM9+PT8y0gBceTzEyMmn+F0k8T&#10;/fzpDycYLaAHvc8sXSTIyJcA+QlwZPLKgBEuf74Ehj7nl9NMk8EaRMnX/VQArn508MeD8NIn92oY&#10;yCg4P4mRAEwefP3Evf7iZt48kCQ7cCAHieOA/MS486ROvg4ydNPW+RroAZJ4EyQY0hk58Hl8xL3I&#10;/qIAZt9z4SXGPJ5SZJnsY9NPE8caAGSczBAofT+mpjjwQJknN/vEAIgx3PLTJPf6aeuYM8fAmSZ7&#10;8H6iAFp8HLjTIx9yBLU7/H00nFvg5kaAGbmrnS4/w0iczAlxjwfhoAXTPB3LSeuY/Kx+YmSfi/US&#10;48kf4aAGbmPPGlbHwQJ4hPzpmP30ALj+Imbn5EiEJATHGl/saAETofD0kzB7ieufnS6mc6nAQuYB&#10;Q+n5dvmJ4fQg/UTaCg+eD/LTJPH/ABE8S2mSXP8AMGgBkgxwfiJ6BM6nn24PMSuYM/fVBOPcCeuY&#10;PnTNwkBEv8wSCgWnwJDJgv4/p20rmPP3yJD8ECnAXufppQJEJ8dIg/4iAGSJnj/ET38NM28ZPLQA&#10;rhI/nupm5jGCCPg6iVzHwJfzqgB6540yPPkj/wBwJcGRMoJxDuQZ08S5GoZM/wARPDz3/wC8QUD3&#10;+/yJlLqeXpJfxLinAe/y0z0sae0+CAFxMoAXz6ltMkSH+4kT99AC4+DgT1vv2MiZcZ/xErmPOgB7&#10;3+WkQhI0tS5/mJnU4I9O4gB4fMwJnp+4lx8aRCafIQAzGoeNTSc1MfIgBkg/yDS/nS/hpm5jVAD0&#10;HuJn+IkMmDOkTwIJxEImSW09wJE+ggBn51+E/wApfpBpDJ4EAK3jSHysfcSJk+Glp9/jQAuBLjTO&#10;rBkTw/3EAM++nsaZ6mNPQddAC4CJanHGlpd9IfjQA8PJx8CXkeDzEz/lp65z0FAy4TacJk/9VMky&#10;IAROZyM6Q1+6dxfg0AL3ErmNfSjoAZIkQae8jAmSD56AGSDS6iUaetoJx5Nr504MncSHnQAuqvpf&#10;NwaXBnQB9L5tpe530ieCwgBnSgSTJE986AHrZF9KOkQnx0ALSjT2n30iDSIPxoAZJkzpm4OD57Se&#10;1O500uMmRUAMj8CZjT2nGmY0ANr5Gl86VvAgBW0ukkPl5+ovpAEf5E9/OkTwRpkg8CnAXzqQo9zA&#10;ntONBQfS+dPuJW19IA+SDUVEOljUMg8fGgCGmSET3BwJnVQA8MiRB40zbSuF/bQA9cKm05x50z78&#10;CAHiES+dMkT3AgBYO4kQfgSGPuJYEAMkTONPETMaAFcx9dPDIoZEiZ0ATOBIhEyMie/nQAykMiVv&#10;Al00APbwlc76Gxp4bgkGRAB4ZMCe0kNGRTIOWpxg2oJFM4FDIgCKoP8AOjBENINAEMZE8PPxpkg0&#10;lQLJnTTNxK4vpTjD5GnummR5CZ0zc8CAF76eG4TMah3MCADw0hkwZ4ONB27zwIlAllANmjjGg++E&#10;UyYExoaQaYTj2+JDcaqipIALbwoZG+NMxpDJgSygW54EHjVkGTGmSNxxqcKSoqPgR5wzwIbGqCcH&#10;r5IphBpnAgAaRfSlW19IAg20raejTaAI5BoeixM6ZINfdNQIaZIno02v2B8jSImUl+vAWLAlwqQo&#10;8aNNQEQibSSTicSSSSAEkkkgBJJJIASSSSAEkkkgBJJJIASSSSACLSPHkT0FyDOmmH/iiFtRt1KA&#10;kNuOPWgRJuMcaGs9EaJy92PeVmOGAyNDbmortM5X7PjgVRILCRfqO3TU+HzArLL3epgVaZ24yYI1&#10;am4xhJgX4mCrwxNBjgyfxFVpmPGNWlw3HbzqrOPZi4FHC/gPSVQeQisjf3EIcW4+BEQE01qP9uhF&#10;5xcGVszfkZxppwNsb50BYEJAQ2PjREjgkA8ffGszVOujvvKBEtwD9xDhu8A8ie3jefh3FDOPBkTt&#10;NABjghe/1FEmXp9MUHo9MSL3MA8EarZCE4O4tRBOQ8CfbktZ06MaZIq/EB4jzGog8cZEzGnwkw+l&#10;fvTh9D7gCEBMA8CVsaaJnzKMkaaFBIeNrKZbkwETxCY1DTNACfoPhTBCYk2ng/8Ail+HgaZBwL5w&#10;opbT2BfLiagBpIgQahemBP4WeJG5NZ8L79C+E9CmAnQZgJ/R6VY+0MariQ4/T6EpqbD6l1YWIRMq&#10;HjSjjXykdfoTLmBTG7hB8a+oi+n0+nEikL9C9S+YWVfGc0HGsVC+9PoR1vN8Cicgck2XeNNAZhL7&#10;w1W29QDR5nMBm+RKLTPXjfAhKvU4HqKnxgTdNRYOcAwIcixEJi/8Vckz3iReWE/oQ+KL+iD+hIBM&#10;EaHbiwRrW3Q2+RuBxjV8l41lkgPjGtNlZNRci9B0SC7Mx6eCPpoPMB4ODjGpjclnrpOCY8ka+FxW&#10;9VPN244yJ4mf/qJNx4CKNww0in2eD4nUWhDZtjDxmVVpNxg4+Bad0scH/YuXc46JKSnuJeSD4ipN&#10;SNx7t9Nac4Jj6+flKh1IP+GnoB5zHOB4CIDc01dqhbqiD5q6hBy7xhw3QJ54Fext1XJmwV0d2niI&#10;1KoRRMCIkGh62VainkdKNJJOICQ1cYPSr1LyYxrOOFGGD/0wZUiYi3QEPL2TOgT8g07vmNDXmdZi&#10;E+GpfeCvQTGrDL26qzcmAi2eRSvHYjs5OYmZR9CyuD9pGWcqGX7yiLiRyXdscPGr5vjeBtg5izyY&#10;uBwDwLl4k5rGfx0OidCUpRDk8jcx6wemtUYVIMzYEDwCpNNs72j5i05xKx7kxsguG5RFVO13SKEk&#10;p9eSNtuzEzM9wJE1L9khZxrQXdQSAVQ3mLAuCMFuDy1dqP2uTGWttzv5E/S6pFbxFKrTJ6o2cPZI&#10;9smDnVcd+m3BaKupagZzGatgPIPbLZeYucailhInxvTwY1RHm2Nr43fcW9FV2ytjH6IEZlc87Oce&#10;iPuoLYJBkT8ctg9MGIplc2tnx6+PiWa21baAxOJ+8nbjOrEzptxAPHAqjS8Q4HmFdCU+IdwEBuST&#10;TIsDMzNYfgtenhoRoT1PcKpA/HbsxgtqZI3jLnQcY0YqCktzIcMfU5ZFkrNm5bEPAoMc5TVWLf4B&#10;MS1fcLrVEwGEgI7+RKR1QyjJgv24yKiVRceFAGBVKfUy8lbcDj0/+BFvx4KZKkePxmK+b0xeK4gG&#10;2e44OBU+YThu54FTzTVzHBgiL6YoENgizLfRja1feYr8mtjdvQtcvaY3KOzyaY8iiAJuw8d9ADuB&#10;mX1P32CXAj0EJATIi43hEN40/HHBxJ7dPEy7qhghCRp6AGBQMWfKp4yeNfddBNo9An+SNTAWzZ++&#10;njsycai1d7Swrbc+orsJ4S3gjVbcM8BEYaR3h418mbnt8D6gTi531C3fHkjVrvjjHgjQYjfAo1OH&#10;gi1gVgqORexsXYuoJV8rgglc5QcjtsZvzOomSWNXSz+X/wCYyte6Z3AQkeSPiGoZTkuZlYphL7JE&#10;8NuMw860NH6fH4FBTcfpViaEAUfvr8cSjvQIHGCOBN04ls/iBbmfpHGi8BCQDwLPvQQgkfbzb0qJ&#10;8MOsqDrd/qZ1oXoIPdgY+osruEKTGrI3cEMPBHxjWPNh6cfhroWJdaEiE3ceOBASDbuM8B86sgx4&#10;x5w5ENaSAnpIaBfEa6aaa+32gABkJwI/J6eI8JggVjpeh3L9zZgXcmzfYvuYrzkFw1q74FDkspVt&#10;r+MTd9M4VeUO9Z5IwZ1Ml8jJAPWBbXe0wH2k2OHcRDjH+dYnvBG0xPA5AJxB9LgViUymq3B1JzqR&#10;vZJ7ieZj1MmpcWnOG+odtByfMTzeTy5g51tSBIdtD6Aa8lblhx8BBJSveZaS9BpwEWqSdm2fsjwR&#10;6mlatiWb1JK5jJCWTAyJCU2bY5IY3cgXIHLM/tROmrUTaAOCUnYOQW4/LWPjqAkbkEcGnGNQ6sqD&#10;f7Bo+cPqI6LdNS4PS8ftO8wcC0hxPMbI4Y+p1FhrOeFDn7hFDcVJg0U9N1thOAZo4JcwR8aZ3wgS&#10;aJ1DmDi8TGmSOBq124Rky4S5jWkUHvISHfwakDfmDWVjmGNWqVvHLO/ZPkUUwDq55VEpeNvY2NuD&#10;qe57yobOV3s9+5qqk03MGzkgG0enByiLSJOMjAh20Z9Hprn5sxUZXT/OUFJITA9AGP8AU8C0Kn2b&#10;lsT8XTIg7yoJcFyDQFg6ieldcDYOcbYGTyyJCLW+QfHJNCqxuSZE8uPqWlh0/Z4G54I9SAatM0qA&#10;jlzvMByj8xUueTdmYWS7jJpkGv1kI/oORWfTHt47nfGiNyyNAnGiT307HzARrodUk4UZ+m9kj4EA&#10;mGQuRS94GHOmXBBx505StVtFj7geMYI08wzkT1jT9xPN5YO5jvpNwG4ziqJtPnJ4zcHTVVJcj+Qa&#10;ZHPHMF+CDTj5emiQ2+nnPkXZUk51dsj2PjnEl7bjfCbwatsfcg+oqrUlBjkjneTWnEd3TtcCG7J3&#10;kxcjPBfKNkPmD8+Pwq7VJvr9yCA1obJuLU/YWXS1UrvjptXlhik5pMZkQDaP8S30IFpFcSNk8lxw&#10;wAt21T9l5GUbl9Gz6mlbWhVA3IHjOLANOyaTLmnKM42dvTNr0ZxaaxOYM+/HpwDXXUrqjtVy+0P6&#10;vHy/fjXLtQXHk2stgLF3VtrHwrih7uSPoXLiPSOTkclAFsDWIVdCEoOUhphjGz1HV32lbZsf2dsp&#10;a9vQHE4jb2rhPBGhLjaShxdtl+ycdJMrxj3HRBag/IT04ec+OPqcsau08mG857+QfTWezAgzEyAz&#10;jUTt1ptJ2zE6oI5gbHs2h6qpMrkeMn4V0njjjW5TSnyTLjAIerzCrMXHscxyA0Rl5njWnCMx26Kc&#10;N7LliGA+sTme4tOp9uNgLBAC50k9I6PJG5x8w1rmJmvK0ktNk3bmR+WJfXbu2OTtGnN5o2k7ZjHG&#10;fJd1CLqiX1ZIXkpOaA7V5b1R6v8AD9xeMNebTCzXr5OmNTKXmFaRyGa7hdGycfeSfIkZPGK6XckC&#10;XTVN22DO0jaA9fzZ9GYAsZC2vkWSjI5ckvGOpg5e5MS93B8xLjHZgArUuqTWQlkpPI9vQeUt+HVh&#10;Jk2Ys42JSHGXprDaPlbmNyCOPgIunJO8ZMBsQtgF+oVabt1Qm8xPaBR71459pPbjH01nv/DdzLSY&#10;Iz63lrupnS4wl3mO0QzzljKub9oDebNpsdm2By+osWE5q2iSquCEk7bRPrctZKRuWMh7x7kZEeZs&#10;yXDxuTl00njhtBfggW07dAAyeVkuZONaozl+7az89tq3FzPPWbuJpZJjgujgGXmd9MvJoSduQB7g&#10;+mgoKrUE0LNXuODgJy1oTfZ+NmyAaMFyMiu1D0XLoCb45AIcHTGVGK8qAcHsYeAiS8DMSDHHnsC0&#10;/KR5vUG4DwBBnUNm3HuT40en8PxqGSYS7duqQ3T9xfoCGRvv+sbTgT0rk5HLn2bgH1ENmk4bQDwB&#10;Bbj6nvq7UHKxzJsfGe3B5ZUwBN7bZycJnwviLTphWjKCXACzBbg5Vwq57mjMe8n17kAy2lp3Y7aO&#10;xvL77uJfXVVE4nFWOYGQAh4CczSVbeVIML08bbTgGJaQ3I2bNj3rWC0sfnBGUbm93CaqUBno2e8v&#10;cfmLqjZ3J5TNc9jd2o/M8a5jcPBs+DUjIiQ9pExbMt2Ce2EarQlLR1B05tcrRlJ2W4NrW9E/cgXI&#10;o5eRyO9fyJm4V5rGPzPNUyYezZA6ii7XbEJTUGJfbgHjNwDTLOoCQExwKqjbkMREiD3PoJxSXB5W&#10;jnQ5Wny0BJVBDcfGTqKtvCY88ahyuYDgcgNHqQD6aBhqlJ7O5tUIzuYLQwj5hCKk1AMcqGeOPUjH&#10;y1pxNpkxmthtGfd2vliWKbVpuyJ6fQFrwDUmlt2gO2jEH7+N4b0kjU6Ty8hiodL294uBbvSdP4B+&#10;+Raj31GWhFpT3EvI2HkQFdLPJOPcsfcHzFgM4b2SLKQ4uoqDFPzQktKA0HH016NbC5oVm2BNQ84m&#10;kT5I15d75gLjXRWyfa45lr0AY+STmLpoSepi1nQcvu+oezzOaEctgRmOIkBBeUue9uknembMWzAF&#10;uAhbjki57ebcCR5G2nBd5gy4EYcbfJtBLtwCfeLnUILOuZdhmrbYs6d1X1zTpXXhJbLrLZiLA3Qc&#10;e1Ak4IBtHpmWV1JtEZS2Q7451HpNIY1xCPaRMQuTub+ciQnDWXh65V22HoFtceNoJK+M/wCMguZ4&#10;415nN545C9xwear9Ndp0ynrc0Dw9y3yxqm220HzpUFHRNec/k32t2zRyON/ZYw8ZOYqJ6Ze5YZ0X&#10;lbgjP5EfqCby5y3xx8dpR8Mt0eVt6e6OTuKsIUnqAoSXjHyDXWkn2ySWNlgjPoj6a8+Jk4JHw8Ce&#10;YDIQa7G9TFbglM07X2d1AOfVhvIQCbhurt544GzZcjRuiKReeOweoGUnvuY+d016HNyDn0uA8g4H&#10;AljZNP4c+Exu33wYII/qkRjdxhyR/pjRKVtxwDYhg047Wp8iqs0qRk8mx2zbks/vJP8ACsMAbVm0&#10;xlRLY8H3hy45Y/fS2d7UJLLRnczW6OMgtQnzrgPahXBZ9Ojmj4B8tZu4nj1yPBGcpIBrVQmLVuH3&#10;rTvDaR6zDZtfDIQcwX3gq4nJUGMZ4OYZxqkIq2TeXI+qnpfJ+5HqLLdSZbnWg25ZJj5iZ3gpic/O&#10;RHiSckAsgMnxEyOTk47BU9Lkii1Ue43bjWhVA4GGw2g43HMudxYyMjltnRIjh7GTPx+YtTZA60+2&#10;FKQDAwCAuBuK13MEcaAuG8hgJjj9oN1BrB5PJ3MeeDprTpHI3LmwHlwc3306lQF8p+pCdvAMbkjt&#10;aa3jstlWc67HDdG1biuuSLkt48cwPTwM7t/+RKR1xMZU2fbsco4yCKIhLqHIUztliKai1ONm7aCp&#10;ztmxxEZD/tPcVweOGwXLGAILgbun7657ZzybGsRmOWyPzC5F0tQcwlMye3prabgHpNvAhKWqV+Yi&#10;p2tsJU/XEulT3cHgPvBbVxZ7VlNvahnV4wCjajLpjF3EtoEn3OdaJxDbXdMZfGrUzqiSwZI31zzL&#10;Qu//AKFE7d3Fj6LSqjo+UwPQBj1DfVWnVBUjmWtvb+Af3YaxNnVEuZz4DkL7I3LdueNbwzJJatJ2&#10;lOHwm4bv3ZHRNWO7Sh6RvCOWV7SxkFaR77N75OmLY12yMW8kJ4FMqSoKclUlxs2Irw+mJcW1Btce&#10;hevrL77xzEJSJv8AqHchKwlLm+FnpsmYrVwvXjT1L0uQzJi5DqQOC+0215ps9pj1sM4YNSAi2bZ3&#10;tgFJybyY9vS0xjVvqzzFliaTsyvNoGBtNYA2htW+lc4F5a15PO2Hp479yC7zFZNsG2Ak1vhDphIW&#10;7bWP0WQk1mzEMfBdSUp8wj7razbK0ZzFnIZU2gPbuCEXdvAsBcSMcBAQQakfUW/bTKk3ZydnBziC&#10;/JAqGOVsrYMHO6id1jRD+6Q29JvXLbeYAXIBqYO2zHgjBcMt+o942bOWLZzybV368fvLPa0Zj9uN&#10;AC3BvS55zm21j6DHyD1MHmLVKP7ObNjvHIMnTGsreE3lzk4Bq7SeVkcjz8HTT3bij8jzd5v70+AH&#10;MLy1sFUTgktsY7WNu1tKq0HL2UExAZyfl/zqZXhJdr6+8GIW5pdyBJ7R+vKMxlZCXDufLEVUlmT2&#10;m8r5bxyV8b4ohjQ0e7GHKoAgzj5nzo82sKDsz1a9lbZ5Ljv34Llwq7S3iXSeXHcxgttVSdmYxyej&#10;5VBGC2EbURSEXLtebWB1PUYA3/6pZl/OnOximBQbkSj5LJGR6qZguG1S6q85a0nj2dzY794fOReq&#10;1USds/o+eNoAFwWhEGP3MC8kZhkc59NYt1Ta/wApF221mwOGbKOlDxx8677Mntn9PuZw2PBB0xXS&#10;EWJjmjkxcF/IukNkdUDgmIG3RcaRFqQnGmndN4JMHtMSCVBlr649ccwnuIOOvJtMmWB/PLdzTGlK&#10;6DmNTzaatoH25tW922j089XubMG2COaicBGLUtK3rVK22D+tcXyXuJTMmTGSQTUQ5eMVty58ca3K&#10;R0fSknl2OOay8elqEu9xcHuKsbSGXSqVNga126RKabSJcZtnfXI/hrTTCtDuno1sbcS5yyfRtjls&#10;3SlbXe+qfWDf7QzbGY4m7JnbHqZMCxP1e9olOSdtNXj+a/dxaYy8GdbltMpt7XMplT9mfd4CcwZf&#10;AjJwqu58IhyajMdqlLsuyXzynrpI2drlZwx4+ovOutJPMZ85BgYl7Qu2yWl7PbD6DJTctPA5uuIC&#10;cu6sZ28VAypgh3MtA1bmcctzaXJTUylNrX8JmOtt/SeaZNm9RypkeNyDP5ZOPAulvVv2btpxuLyx&#10;b3d1dQ2Xyds8bPplNZ4JxHMPMKtgpdnKWchOFm+twDFp6vfToSW/4g00W2nWm0CVtpJTj6NsATeO&#10;10ly7PJG2NJXz+ZMbjm1zC/74kzSdaPZbLjhfzUTgLgt3U8az2vK8ZPHvt88yD1SDGndFU2s03Fb&#10;k8vG5csXNjJd3ZsPxrcpPSc6NMTvHhxD8sfcQfZvXFHmHKghPrdMZRICN49qGdTUO/Ouzx6YyXcE&#10;Hvq113bI0pqLISX+2nDf3iPS0xLGa0o+fT7OEBRwDurqig6THMhggYfch6RLSPbQKfJSUlfGYAES&#10;AbUpCXVjPtjbgia4wH1Y55e7Vk8yPcMMoisvBAukJxPLLbBGcX4q85dj9UdmzaazJz02pRk+dQ3m&#10;2B7u0117kbwv5IFtTamq3B7qWm5bWNtDaVOQNme6kM3LduDEuRdrm0wc+cgj0idUiodaVBvIz4OM&#10;iyVuTHfxrERCi9xaCFzqtssg5hgvxplu4IHPAq4TeI8iIyzPYgj4Fb4Cbi+U/MLJPLXoR6v+3CXS&#10;Rk+jmXtFz2Yja70fcXnu3bjctn0cHH/gWzU/Rb2Akjg/5wV0f7CthZPy2FqXVntJI5e2mRQPIHwi&#10;BcfcvkXMfrgOKjkNOWWz64F4W2S14FvEn2gU5SVOYILuO0LT44IFgMw2iDrllVUbkHszNrbbDFwX&#10;jwJ+TT0ybCJ0KXbtnk6znhO0TmNqWxIlMHA+xQeMhbiDzyX2Xp23fu6i0LaJs7cyrcYID3PZRF/O&#10;svrVfZwvq7hzfVDjA5yKn6qtb9lqYO+kzpd68JgCC4r9JSjLc/eDtFuCNr8cHlLfqHmjls5lTkJ8&#10;/lrJfTQc2kja88AUcBPMWqbG3A+3mJnIMgy8tI1m2ds1EmnbeCb4OVR/CKs9psg4G27Rn+GMaW1i&#10;rCOZscMGpu+kqrSZCOZ0xgj6a55Ftv6Rye8dRS+Vk7akbPmQc1bBVjNtBOgMGZ7jqYarm2s9nleM&#10;mz0BmFqyztCck/wwrBybQN5qN88gP94LzPAugS4vPRRxsnn1TjYxzKeCbspeK2ybEx3j+8r5L2c+&#10;Z04CVSenHTOAeqQhP+1ZjsX2qS7sk8c73p5G3F7MMpci7qpfaASayU5gsd33ctpyMeeD8NJmwpf2&#10;hh8mpatW2eFe3SeTqcT45pkcup/Zs+gub2dNuXMxBBY5hV7hbXPV/ktTy6azVtdJMycv/wBi4bnH&#10;q/zqm5ixfuQcsvLL/wBvhXMQs01kqtnumJCdY37QdLVJsUkv2LlUhsaIxc0fneavJfaJs3JIXr4J&#10;uMa9ntm7ybOWQI3nU/kXLvrebOxx/wBZB4+YRRI1djZX3+607TP4xTFXrPKMknJGTBGrVJ2e7EwQ&#10;AR4kvGbP37Sebjs5++uu623bOLSiovlSStkFlKoAn1iCukVJbjwE9xKV3XJMEepcVwcS8cDa95aR&#10;MSpai5O6VVw4J30O3ckeSwjswZ2SYEBuDgvwLHjiQ+y3klhmHqF/fW0VJsyeyetpIzN/aN2J+dV7&#10;YPI9/rinAx8BH4l6xbVtmsuPPZHNovvIC2xrleY84yDLQvXT3dV6nfYDAdSqz9Zzft0H/WzGCDpy&#10;9YpPNsk6kMup1+2PnGUoiD8eBbNtTGQ0/nnw7YxriLa9cbSoLb4vMXLcr8KpMlCGeHF7fA9CyeTb&#10;BU9ize9pfrLkqaUgatgbvGT7wRXfY/6yE+k7LcO1cnLHcFBHAvNlm808C6Q2P0XNqkc4IOSPmEKv&#10;a8BjIuJVWuP7p5XkuZmzW+mw9etndSFnzbeY9N0TqC4Pyrpym6b3l7vJgXNLmDEue9idD9iNrIdQ&#10;JOoXuYFZHFaOTT59BHdsj+7e4tpGMiyW2MjnPzd02CaS9k8G+bR6ZiaQ/cXJdaeqXTm7HjC+dXid&#10;Rb9K68bOZidtGDJa1CFT04rCSs8m/FcRk5dsSy8nykpu4v3eM592MtPOutPVXl3ZwDNmNyAfMILP&#10;HHGuOa82HzGT5DMSjgJqjuCwL3gHWFOBzwaf/wBrR/4VmNYVxR81vwR2nnme5+pDAsV2GysLcX7w&#10;dFKV2z+fUlJkbEwRgR63jbAg8td+PPVzJOHL5+zfbxcKW2MWRAR+rPPoCHNuIsY+WO6k/vB9QtS6&#10;vuFV9W/ZfJancn39iUn8i7YeerPs+c/dtO38Vcu0fSc6kMxOzmV1uyJ5ff8AdXY1LuJCGwwlp8n+&#10;/EtP931SdxcjjHOhJacZ7QPVblwXOBtPLfwyiXNNUbD5tKiWQ2nH016lVhs/e1IQEYbuPqEQcmxs&#10;kqbZz7wbqLMparzzLpq888hfsO9gHrAKOAaAzCk3IeAHLXtg32fsjNgXmItPprNybI6TmT3BYajg&#10;+GXOjrZavIBLnHlIzk7mAeCwpcwePXIgQObpIB6S9LHmxPZ0ZyeAL63+Kg889Ucbxt7G+yfFR6zr&#10;7kcf1tXcQedZB48kHAqqRmTeV3VMPVvm0nv6AiBb6vjXOtUUe53k9lju8A1anJpaPTNS0xkcv3wm&#10;DuLWtmdBjnDk8Bj24BoPK5WRsWy54FuVFyccDJ8YN0kF3l+erXbpandMrmFPsgvbPMg5Q7a36g6T&#10;lLBtejYlx8rVVDHLxs6jA5jBc1bo13JtE2kS5zReBgx1iWh6goMa+dFtBQKg/spStMbtMt13p5q2&#10;1yL6wE0lLwtmVAtwD5ivkvmDl5MTzWZagW7W2Ma4zqisCb6+wdQqf6siKbYv4z46kp9eN/6uYxxr&#10;JW8vvLSKgeEmTLBHwN1m7OaDbZ10KEmY526GJxLxthrL3If6PTlVtmE83nIoTdnjJ7ioRtETk2F5&#10;p1qX00bPYbPWGsb9OX0rsGRklP2TqOCxrEE2trlTcSGeW4E6O/dfoJchq2ljojZ9O6rcnBLWnpLG&#10;Id2P5VU3EMbQ5YF2DT9Qf8NKdfQWLcwmDW3+xGuOXLm8Usf9HF6V9Q5rXO9Ph2/lGuTV55ESTmBI&#10;Asa0SMbSTm7p4YB99AEVO+kBIFL3gcHAmnDvGgBnd0zgSxpY0AfqSSSAEkkvyBAD0ECdgAnuBPDS&#10;bi2jQh21++gGJERjUzd0m4dSCIGadG3RK3jTw2+BJ1eFJD3dLd0eG3T27qe8fQBxjTw26MDZp4bf&#10;An3CSG3bow3bpDGjDNui4RSQ7aeGNEiN+4mRjTz4PNxolgTIxokMeBMFjwxqYMaZUxUAPDuJ4ZFD&#10;uYE9qQcCoJww3J+RPEIP9vmICO4iQx40FBDjUMg8aPEZp4bMkanuArY8imD8HfUzcyQJm2gB750y&#10;4Gnm6eJ+4pxgN4CJDIniD8CebjwIAebjJHYgTwx9/wCKnm7fU9xEt376VcPpK2RuhttWpw38CDuG&#10;4+4hLgpIcHuJm4l8/lJW8Y1aIFcwJNyJm3jTw26AJm7kjyJnAjG76aTgepk4Em8AaNv/AA0zpqYQ&#10;Y7ihr8gL50yMmonifuKGqBYrnjSt408T9xND5qAGlKGP+Gnm4xwf9NPDGPj/AL1Fx8oGRj009u6m&#10;W8CeSbx1IN3NLd8CMWxpEHj+Gk3BSByKGQeNEo+Wodv86YfCGMeNTBt8edPW08MeMiAGbfcS99Tl&#10;H6mPvoAGkGlbxqZbSGMaAGcCh4EStpEHjVFx9pBsabRBwMaZ4EChDHppngSxpfyIASkKDwJ6BUE4&#10;lIXyMaeQA9cTwx6edMjIT9jqIwztx51OUDO74FDIQf7aMOM6DkIgBD5mCBJ4TB0FDuD4FDcExoAZ&#10;IhsamfOoZMhFQTjacGRNr5uIAe6ikKOmbiAJg0vfUO5gSITGgB65j4EuPOmRr6U5QOY083UMZE9j&#10;QASGvpC7njTwyaaAHuNPcaiqUNADxBpWypceRIY++gnJgxpcGdKBKNACH4E9bwJlPDQBM6SmDzqG&#10;O5+wpnGMCAFcwJafAnreD5PipnjQAuDJ+InhkwJkeTIkO4gCZ1VMGTBngQ0ZO/ApgyeBABIeQmBE&#10;m5Pz+Yg4/f1FMbk+PnQAY9zy09x/h6ihjJ/ep6DloARB6eTgTIyc/wACmW8Y0yQfg/TQArY/qJcf&#10;BxpfOlcHHkg+kgBan/UStjjSt8/BqeWl/saAEPJ1+YnuAiZ6eOx/v3U8MgrmTzUAImQeTUSH+/5a&#10;eJ440z7nMQA98iSZ4L6eHzMaAFg76Vzv9wl1L5+P4qWNADPT9xPDyfhpnp408gCYMmmnvn4/MUO5&#10;jHz+Ypg/c4EAK5/DUMhPAphM6ZuanucpAD1zxp5vn8rHzVDbk0wfpKYO2gAkO1Hxp759S4oYx4x+&#10;5dTwyfhwIAROvgSuDuZOoVK5g4Evc7n76AEPOTkcwqZHn6H6SXH/AOmkPJ8ONAEy5qY08P8AyuYo&#10;Yugnh588aAJhCd+DTTNr/qpXEyP/ANT3EATPx1D4+P8A96e0vI+okPme/dQAiEwD+omR59H9QaVz&#10;GQEaRPctaaAHrnP8aROb7/UTNzUznTNz8iAHulgT28YOBQxj/JaT3HxoAe9zvpacBEz7ieGgoFbT&#10;Nwvc040iDGkQmD4aCcXUwfiE8CXVxpn+RLjQAvk4CJnpg0P01M41D4Mnc6aAES3rxxpnVgyJaf1E&#10;8QZNeBAEMZEif+mnupkTNsffU4DNzH/dJf8AwaRCD4I9RM6nB3FQA91MCXBn7iZ0u+kMf/poAXAP&#10;3EvkSGTHkSJd1/GgBm5yMHxUuPg04EnGfJf5f7iRM+fucoY0AM+/AdL3EuAh9DPaSIPuR8fw1OUC&#10;1f2Ezpx/qpW/AkQnx0AL3/LTXB+GVO+/3FDJkQAtOAf8VPXO/wDxEyPmdL8NM6d3GqCce/H+LcT3&#10;Hk5iZuYPhwcpPD5YPiIAXH/djSGQkfX5aXuRpkn0MinKB6D3Ekrenj+kmeBADMaXTyJE8aZ/nQAt&#10;4xpkeRKPlpEJ4FQA8MnIwfxUz+BcSJn/AA0v5EAL59SNL30zbHcyJ7+H5aAFcwJR+4lx508QhI+M&#10;6nAZuf79xKBM+5fT1vUzoAZJnHjT1z+6S4yATP8AOgBcedM3P/hE9cJxpEycenAgBe53F9L5J/dp&#10;e4gB4ZMZMfcTI+Zg8zqJcGRIZMHQQBDITH8RMp4g+5GmSE/OqAGSXI8iRP8A4RIg8GdLgJggQArm&#10;DJAdL3O+lcJ3Oolc08/TQTn0o6XB8NPEGRADOBIng+Kl76SAF7ncTNzuJEzkT2pxwIAZudzmJfOl&#10;c76+kAOEGmR5+BfS+fcQA9jSx99LGkO53EAL+GnvfS9xM6fB+ogoEPr40h8vAnuDImbmmgBkn7iR&#10;G+pjSIMieQBD4OBNqVwETOBTgL50yRPDImdTjVAC/hpkmRPDH4Ezb56CcSXzpcGfmJdL6iAJCS+S&#10;DSGPT5CAEPPwcCRP7tfS+SIA+lBt4E8TwJfIgBJDGkPOkgB7pJEHqZEhkS/iIAZj9xL+TmJJknMQ&#10;AiEwDTJM6e4EvkQAz7iSZGnrf8RADa+bmBPe+m0AJfI/c40hpcaAETJfSJ76XBxr6QUEfjyJ4aZg&#10;SITHnQA8MmnnTMaeuJkZEAM29RM29RSFHt//AAiAFgSgSgSINADPAl86eTaAEvkfgX0vkiAFxr6S&#10;TgyIAZJ419JzGmeNADVsqYt41MtplACbqZ76hqZx8CAEmbaejSJnQAPUdPEX0gBxuTvokMncQGBE&#10;hoAmXFDJnzp4edIn/wAIpxg2o5BpcedLGgCGQahwIxGhpEAM6iXAmbiVxUAK4mY09cTNzwKcCQoJ&#10;E8m0AfLceojHTzoaPIRTIEAB3DdJuNGN3SIPTQAHGzTxG6mE9xK5ppYAlfJE9gTJG+BADMaW8JE/&#10;fTaCg+SETJBp7STONTgDSN1FRa4hrgaoJyGm18kGvpAEdJJSEAQ1HjUxQyDQBDjTacjSwL9aagMk&#10;TKkJL96agR4FMwJYEsaAIcabUog1G/oX60FH4kkkmiBJJJIASSSSAEkkkgBJJJIASSSSAEkkkgB5&#10;uXBHiRwZFX/T6FOZuO4kvSPS3wCV/AiTMg40NcW7aZbqPVRaXbtDGPAg80H31DZuB99P73gUXCmv&#10;UnIenGQMcCO4NQGNU8ZPaMiPt5gXvp71fcRlvbvN2v4+BZ7NHGNyjM8me8/DjGqpcxoho8NwsP0l&#10;wXAk3dkgX5xp4g1d4/5CnJJnamAmNEnE4HGPIqsT0JD9C/NKj6WqXzBtcwGUN25Hr/w0H3fHnTSX&#10;olfj7AC8D/GPOhxIBxZoFCur9g8KdovwAcG4JAv3jT7RtjIpbtkOBfdWL018P4n5oBscGmoidggX&#10;5gTBI+D+i5gj4VLIMcCGwKYQmNfnUtSk+o44IsqiYVJwJYF+NOLwK6CGnhkSImU37yTtE2CNSxkU&#10;CH0f0r74UnUu0JlzGokcC/MaWNB9IEUK/EQIh8X/AIp+mviZ7k1CSSSTCMSSScwIAbTiXCljSigS&#10;SSS+gLGjLF2RBlNaQf0r44akt5CY0NINEhj00HeDsqAeDXCExouU44kIVyREzUSSSScRFpkDzAVa&#10;/K5x31gTMmAi0GVvFjTknQQnbJsw5wO2nhuMazcjgkCMSt5jyKFyS1Li2Is3Gq3vGoiTdxjXPuNp&#10;JpEjcd/vrbGZPZvprAZWT+GtIl80wcH8Rck/unQwR6cPBhJjg1ObcGqHPHmMfPuRqyTxwSP5Fm8w&#10;cEVkJwiaVWaDxlzqhvJeSAmOwtCJnJ/lpdnLb0fUYtJT27dMuJXjVwHLyQERJxLxx501E0KTB5pL&#10;8CqzgeBbXPJP4FQ3knXRImmY4pOBNYEXcM8CZG3xrTuJgQcah+n0K0uJeg7hvgT0uM5yD9C7SjeK&#10;FbX7ANfqpYXuPqFxiItqpqcadlYw3b6ivsvPuhM6y8wnRi/Q8DZ5ftNfG3HGs/dydw8cYYFK7UJb&#10;xq7yN5gJesZCLkuG6L7TtX7u2EqQZjCM7YwNbpp2XzDc51gNqQXUNeTAkb3ImbepjMvyrX27nzia&#10;DZqsqhlMpduzxiLGPlkGuOZxMBhc6PArhVE8JGTIsYmBo4yLrYMJVehlZp/SpNSp7aE9lRNE2n5a&#10;tFQPBVUQEbYAm5uosEY/0xlwRK8s4CsCBMHUgU0vGKW3Ri/DRvgRQuYLFV/KRpzKHsvLaN6M6r8d&#10;yJb9MHLaby69FzhrG38Yv6cUCMZkGM7ifDj0+803QrFWXkGT3IHgcC6nZytw2Fg79oZBrlKXZ3Po&#10;XaUjbkmMhxwdC2Nc9zi2vRGv+YcvjBXA5jLrJuMaw143cM3J4I1sBGllxyC41n9cM3EGtB01gYVu&#10;nA2vx9xptTO0YkeZkgPjVomlSXm2CPUgIqK9h/o9KBkPH/SvV0xF8Xo8Z59Nm1aidegfoJkXyAeM&#10;iai9CKjHaHjVzdfDxOZVw2EUx41Hxr4jjxelL0ehfPAGuPvhTamemOCKBQ0aH6FB6f6EXjgujyIZ&#10;ArIzHgSncX3E4JGb0wEwq6jKM1mBATjGonpOo26W+BYlJY5w2wDxoOwf28kaMM3l4eAyDvWGDgU6&#10;fDwrYPcHR508fl40CaOHFzOrUNmSPJ3CJDtNFagkzx44JATArlQkxGzmII4+BBpzKyDJgiTErISB&#10;XurfF10/noZju6XerADgeaPAgFvAPGj84cDcDAaDTjQCTuMZcEfAsuJ406fpKyY3IKAedMuJf34N&#10;RHn7du2yR8aG8BMh0y4+lcfsCOOBDYGBBcavdslzGnnEvvExwJ+k/wBngfXotP2k2YjOcBuBWqYS&#10;fdnuTkqZTlP9/vo7UErwNscCxdX2OHphCHKxxjx99UNwMjZzk4FZJfMHMBLMZ0Nmjcm8418SmsoN&#10;sousCSR6DAARPMIu0ibSGVsG82hx81t8deeJG5Ixgj5caMEqB6ZsAJuny06FDiN3BiaVG2bQNoDY&#10;xDx/2rqDFkgWG/agkyv41VppNN5zx8aDS8m7OcnARdO5yatsHOtL4Ocbtfx6nlqYNx2k5B04PLKp&#10;kvkbJzrR6cF3UuqGS3G5wB1IFz7t0C4SucEkgzwQacaMVZtQbTWXbs5YiIYf9pVJeTjeR2e+qrML&#10;ZrH8RELa7hQVVw4Hxh41DcXTZEYJKyRlPBAdQ3DgcA8HfT/9MnKqQhIMnlpm4SPOjEwZ9+BVvVgI&#10;kiy4SsbZzx6aU4k9nOHgUOV2oM6MEcYFD5oxJ+/ZO8yvQcap9wn041ssjqAcDLdjcFpUSZyPGXGE&#10;6khSG+L9Ga+zTUAMOYEgJn41d5RVDjQvHuKhDZ4+NWRnLyQZI0TFJZoCQ/MzvQ61jIoTd4SDPBwI&#10;kOcYG+5ueBUMhCQZIEhNje4PcbA8nku7OfQR8drTVEZcvH5aA+khI2+AyaZv4Gy+6R9qskPmoJf7&#10;RjgQiOMqPuXGMmPuIaZw37/Gr0NbXppqBWdSPJAprbRyRqE/0S44FNZu94+daTdNrxAJwHJcwRp2&#10;OMgiJEGPgUR8RQae3XT2ExehkwDyIxLxuXJMCDkHyIFaqfbjgJrcC6y4Qbxsz3aWtsbk+S1pj8CG&#10;1ZL5tOCbyG7Z8xUmXkvObMC6QnlUDlUhA5g1Lel86Jv1D68VF7tIWwIHPOJyxrQq0ryUsxgbGuuI&#10;3HLH4FxPL6kmLlzv8eonqgnkxmpN5jPcN8JPmVM7g+m01SpK8ZMB2WYBY/7hcxvHhAucffIk4JZJ&#10;nOhpHhFi07u2Cdo2DZ3J3M1cngju2bVwi6c2Fjcxtn0cF0n++8uJ5XNHsY8AdO55S1Sm60mMkHo3&#10;R2+oNW02qNNM3eO9nhCR5DHWV1JtQlNMNjtgguOiLnVntscwNn0EepGsfeTQkyc44OMhf241lpxm&#10;7uFrptR3hS9Qfar2mMFtq35nx41VdpDgkba9BaHG36amUHJ5jT0g3ZyDWcam7J6eD08ZvpW1E51T&#10;dsKbVGDvNvE+tgDvxRwdT31mLwk2mt94YBcHmF4FZNolNspbNt8Me5AQtzdhKn1RXjmZaMGm2Hy2&#10;w1tIdaqxZiuc1vcGZeMZnIIIONdOVBK60punANnIN3akFat/P4vfWM7H5oylsxYvHILlsv7i2bbR&#10;6xjmpGx5aEAtyIW5ytbIosmmWxqFr+H5j7u1FJ2P0P8AaSbAC51Aj5i3KrKDZRsjs5Ux5fMcqHsP&#10;HuzbeY7TfePzxrYK0qgdMSU5m3laZEZPGbu2Zb+6cu0XTb2By+DADI35l1Aaoqzcxgxsbdsv3ZXa&#10;h9pFls+gjOK8QtwfzxrK9rly4C8e5GTp+Bam6ptZqmzbD6sm0ymL54/OUgbVsfufKtyrirJAwbXj&#10;AESMnTGXHHGuFabnk2jbAbQaYUe7YZBbWWeo6JzCIycJUncG90p88I9fvXzkILYSFQ3eGUA7IdSP&#10;zFZKgmm7Mt2g4ycxUl4PGPJx/CSECiGSRkckxxnVkouR4JjgDqQJlm33OxePzOmtsocktCQDyDTC&#10;Mup419ocMCUn2Zzadvd8mvs7UfLGJWqqNlcuZvQR79n6Y+NaFMJpgIDcPaDfyKZI5e9C5O5f2iGJ&#10;y1DNS0zHnCtSMyby+MEBd1GW2qfLx+0411RtUHglxwwMcnTGP+Zc0zC2wbZ+chLi2FupGXA20HGf&#10;OhpJhZyBOVB3E49pS3xWoHOJjxw5+nANWRnWHRjPbgWeuHBI0zbJBnT7gNInlWCjHZgWevJwW3j8&#10;xQ9478ahs2ZHJM6ReLCUrlZJk5AGDqKHUknJKnp20fGtOl8wHTxAGgtEj/xqkzRw5mrk7xydG7b+&#10;knIbPJx6iMM2+PP+oocvb6nuIwR4Rnkg6a/RQMjeDbfOg80ml7OoZHBHJMcahjZkckQMBpHBDJ4f&#10;uKYSXkCTAlu/fjU73gQ94JwKlTYBCjVpmDgcGSBPWxxtkrh1p101Cm0qFKS8kblbizJZ4Fj7OYDb&#10;ZIFqlLy/tUXPtquY7zGD4SPph5xMMeTmRrPa0bkZk9pBbVknE47HJgZ9PqKlPPS9nznGY9xR6O8z&#10;X4C1yf8AmZwchDEyrZaD2Xzp+PfLFuAfUItT2P7F2zxyc0y4BrrqaOJdLZTuwdMI9K2LwJMjNtXt&#10;xxyMXbuMOOR0+5bEvX7kCp9QVYRmUGDjWkVpXg4B7sEAtRY/NJe2jbXo+Mi2Uub5hG59XbBs0qh7&#10;OyYzHyDVEnbMlvGrHL8hEuzyPHNlDdfMEP3SvSWSuD5/6Mi0WVysZiYI099i5jAPqqqzBu9YEwLL&#10;vVJb3yxGlXcNyZ0mJyPBAdDZpQbbX1+Wsrl88myskvbzaZEswdRROh1eeXXxCtzCTjuYIENt2dGB&#10;apPKX7EZYzcaodu9x8ael5E4tVNk3MYI/irvCh9ukulrIAXlokHl+D5VwGMlkf00yN4SMmAPGtPr&#10;FVbghL6jrTaZtscz6bYJae2FvpDVPmm0zc5TuDDTgILUJ441nEuEOXNrPW5hFWp4fwLk/WVja/kP&#10;t4NePPHxqZLx3skHUVbtljJnW2bP5e2jJej1I7WmNWPEJ3DTmdH45cAMABYxiWb/AGfJ2juYV2l6&#10;vcvl01mx20YN43NqUvzrZqb2V0pKm01ePNTq9xRPtjOr6ct6JvlnEMvlbaW38dohun31VagnjILI&#10;Dbcda6UvyLQtpk0kO82WB7cBOmJYPOJhJW2SM5SR+YrUp/8AdwKq4IQ2fvqyUHRbmfPbMFofmEJk&#10;ggVbmleSmAeBsxVDmFcObeCDTgWmlLf7SLa8w66qz7MSEYGzN9vm7/eSDLkjjWDzjaA5cvTmv241&#10;g7ipHJuuoZJgS2rkIrBzvpmtErRzBfwH5nMQ1xXj2DRv5FmI5hgzx8ahjcYyY407w1EXGtTCsJk8&#10;JrHRiX1xMWZMYT5xrJiTMcGdQu0yw50Ja7T4NAuaac4qxzATHGfOobesHPBfWZb4QxMcahxuCKjR&#10;zf5ibzR/tAW5z1uUr2wOW0pA2g4x9RcltyIkOYEgGm3D0zXG/PNpD0wzwX/vHMVJJNBR54+NZ63c&#10;Y+NTN4Gsx+4fLiyDmHc76h9oEjJgVWI7x8Clt5gMKFaa6AEpvk41MpepCScl4PGq3MJheTLMmMic&#10;naEodU0uzyeOX72851IyLqLZ3KxxyXfLFy301yK35q6u2Tzge7HgNpwLLm9othbrR7VbPd8MDl8s&#10;aoc8njl4Q8Ef6a3KYTSUuSHMG0O4sHnDdsZ6eBnweYsVNvmFpW24x3MEatTiaNmDbR41T3DgbDJ3&#10;/MUO4RytRKSK4mfawkHJRIe8vB44z24FT3gxhHjQEk4JHkTRFxs0wnjZnJQBg80pVW6bmGoDH5qq&#10;swcEMMEHliTzMhOBfUVKaPuO8K826bzQ7GVM9PVtE+jgXPezOXknc6Ys/MdCVbl8rmM49mbakflr&#10;vD1b9i7mm3p5w/ByxaY/fR1qrh73bx1pOG9mVTwPltbf7i8SqjYE7Rs+XzF7X1ROOxJDPJrH02pf&#10;z9xeJVSTAjl6ePzC3bi5qV+MkEOvePyXtyQEwRrQqLmhJVMb3mFuaiz1m3JHkg40YmkvehlwHJuB&#10;Mh/ix91R0U42magI75W8d26Qgy4Eqk9YifOWVntUvw7vgXJcwnhHPAho2703ABdQ5yqh/rMuEwqB&#10;68Ic0Z7kbhVuYTByEmfpq1SOl5sboZCLZh7D98GDm47V0g++ovXSoxF1pzfJ6sehICPmQD6a7Go/&#10;1sKjC5AY2pByx/J4UB/+ZvI23EMbEpDOOWuopH6v9OS1sBnY9qtXSEWmjnlTdvp7RyMm0e/+aUI/&#10;bAjZsS70TyhZ/wAyp9aUXtBr8YHkcqKNq3Fa9p44412ZQ9FyWVMgbmx0R8wlrjWnN5WQ2SDgHzFF&#10;k8nKk9uPUJc5zDydmmxesGzIEcbG3bQeeUnVbZtg3Ev4WdewE03Zyy1gXIB6arcnJKYx2W3Z5Phi&#10;LnWZfPEfavLPGGaTSo2xAQObo935d3Isxnk4mL8mMxy417bVpR8gn19s8kdz/fdjXPbT1X6Pmr09&#10;kBdMupbKsXTJyl9xAdbKVtsPM2TzCYs+C6tIHtEmLmw2NphH0/GvSCaernQbbcYHIBNw8snjjQ15&#10;6tdDmH7Mxt3C+bnVkLNNtsZHD1nK+gYPs7rxy2IDyRl+TB8q1SoNtExjG+jMe5BatDurMdpmy9zS&#10;WdtqMun/ANy51rDaBgl27QHuGJzCLtHOVOigjJ2B552SGmD4z+2kdXSDHwQQKtzRxLo5SCCAFsxO&#10;p8iZlc8bRyljLYAe1ELqfItmkdDsprWjGVf2UYrjn8i4Wak2tP6Zxy4k96/H5aAzCTkbWI+4vQja&#10;xs7kNKjlTZn7Y5eao1x/XAyMC2TcajhZlrfDYInGYiHiGofJKBGG7cu7Y+4q24zrUR3BBpw7dtjB&#10;Ae4YnMXpNQdN4JVI4zA1m4ul764h2H7I5tUL0DmMFtkMuoRewErk9lkCzwDFzE1zq+2dRjIVu4YD&#10;VFNy5hKd8MDP07qrdeTz7H0GALMHtLj+c6u20CXvX7mVGcntst60x/4lhu2SeDDMWOMGRuJROf1O&#10;2w2e0qw4hGNzLZ1jcg1h8xdmMyDmuzV88j5wylIMn+UuRZ5NHMZDmj1DONL9hblszpefTimDs+WE&#10;jq6P34+FWzUKbE3Dkkwrdswek9k8yqFyDAAvtDq0Mn8y9D2ey+S02yBBY+7/AAloNP0u2puXAg7j&#10;dr+37yQ5W9mQ70YMl3TH7ixXPtOnxmFVGV+s4t9YCVuXJGLPVJq8xQ3lF/ZiXAj/APK3fzrpDaRT&#10;bZ+NjB3yFVqcUeNyyO2MxuRktCGPwJ6fwm2YmTTW08tXBCRuccfURKTzQctbHc/2rlDWqbUKDcmq&#10;N8zYAKTc/wBxYP2WQLnAZPhVN/vMZLi4OJpMW0uBBHpwOP31atldL9qzaVQGBcgcFtjVkriT9sOZ&#10;U2Dx2hCWzbP5o2k82Y4GO8Rt+p4MisTc0aadubZtNgSdge3AMuourqLmhJO2OwbHtwapbncjXCtB&#10;zwcdYPnj8/3h1aGP3411QSYciCD+z8zwLauL0v2TSJxtInzOwaBiJxA3F0uP8yzeabeKYqcZ2Ee9&#10;DNa1LuD9tB6gnhDSl82bHt3OosZl+w965HNTQTzI3FdHd78azHPieZHPpfNn+0Ry5mx92PoD0hj+&#10;RbltopdtMqUPBHxk1CEWV7G9lfZTYATajohbhF11PJfvMpOHS5S5jmCpvbO5hbsWth/PfOJPuD18&#10;GPju2kBmDey5wRnuQWrq6u2+UX2I53yAHM/nXE80eEjcq3GO6lVh5xNTW2s0ij25I3oIOZqiEt+2&#10;kUWykjYGN97U41CNvAudaLnjmWuQOYOMeqNbY4puo53MTzUwLly1zVbNTtWDkmQPBluY4+Map/pG&#10;SAmcC2yo5eMMy3aznu6lxZvUrslsGhkXOQnblfgTt7pr/q9zAn24pWPvjmAl6811O20TxiaPkt7p&#10;SfsLyf8AVLcMo68lUbk4h822QnjwLsvbRUhHM+YyRgfRte0rj+bNN2s9o5M/AaM/WVW2WZX3kf8A&#10;aLpVxTt0bkjehwALZGJeg5GeoBmHUjHpjXEnrP13LivOxWOpA0L7QT4y5DkGS52b24/s+/X9Ghp8&#10;6JUrFbkg5ZlcvHvIF63erHTY3Mhx6QwaX54F5Fyd5gzxrqKg9sj2Qi0dS51CL+nIUK1u4eGJPaqT&#10;1gytnC8tDCPqDXN882sSWObY2Hml1Cl4/eXKNcesQOOnAMJbaG6caTkgkH2J7J5jUk2PG8OXA3Lq&#10;fWW05CldwfcpR6ESeeMp8PHBpwWtQnjTzyTsjNgQRgyDLd1Fm80k7mm3IIA2iQN7Vq140phtMHJH&#10;u5vACxk1SfIsu5zO2CN0mEodzG9O5vl3YnLGUseBAZXszcv51jDa3UZdS1/iWkN64pxyPGF9kHqE&#10;WtbM5xLn4ztmZ7kfN5XGk/a2nxyKjJXDcktHZbAL+qrJS7ebcFgpICdRGK0bjZvb0fG4LpjUP7aO&#10;WbY+BiInlkIjSFb3DMcB6gcDjbPgxguRqq0eNk8c7tAC2blETzOsN5G+j3HP1E9SdeSVzMQBgAUd&#10;vqWk5MKoQb9Kxjlo8AUHcTAtsHKJ8RVWcV4ygc7tqjjQ2aTwlzdoNSMifSkWGCa1/ADITTUOXyeS&#10;hJkY57SD/ahlBfjv3LelbElJ6sHAM8ZgCbwdNHqsYM1JRcqMywBBn6fzqyU2QjNkAJuD4aqrgj0w&#10;8d/mcsiW7tpU2BBGcuNxy18TCSLNUGNs8HnBbgWS1ZS8hcjwQAE4t9S0hs8rQkn9m37pfkWY03ts&#10;lzktmM7UkA+paUU3lJUntn5TCtAM89XeXTUZ4GwN3jHqkILIqS82N1HTzbfJVaJAMWoPxqq7YPWc&#10;3kh5PJPZwk5jkXXVkp/1mGUtkoGEHHa1CF4/z/8Aak6cpS1K25H+0tRCq7bzlGYSOogvbxmJRx3S&#10;ktrtLZ+zcziUsWEYPu7XUQH/AIwMp8QAQgtm+KKDPH8JGKoo97LZSd4E+76WmQXHHjSN1X4j3RyH&#10;19wUvkdOM6YmoTPhdoE0rZS54P2V547QJOygcvjNuAekjFWTSYs8hrpICaizHtTeb4b+Qi+6J8xb&#10;xLqmkPjlJ4O+QqwOYRkuYFuDjRsB+KsgnjPA8Muhgu3dTLnEIAyRq1Su3Bxp+n5X7Md4bTgGmAE3&#10;geTqJzz6blsvcS7eX0D/AJO6lQ+USRlJSGmr/wCoMaI7F6bE5enjf8kYln+2GqBuX25tjf0hGsxC&#10;tWStfA2XuV0iCiV1VzmoZiZyYv8ASqkCBPAb4x4k16YCYMK6A553j3BxxnUPgSxptOIyVvHgTRCJ&#10;QQJ70AxJPsHUERJOnFgTScJEkkkgBJJJIASdggTSlDStRyB5PDGkMaegSC4eBAjMEChDGiQxrNfx&#10;FiB5uMSRBpXEypSgmDGpgxpkamNyKgnHiDTI+YnsaebjVAsmN26JDGk3GiVtAA3qJ62pltIbdNST&#10;OEMaJNx40ht1MG3VYgZtp7d1MGPxp4bcaBZDHkJz09b0/qJ633IEraoJxDHjUwZFDHnzwKYMg4Ou&#10;qAJnyKY3Jj40H+dTBuMCnLUExxbUMg0yR5jyKGQnjU58HiW4Oulb1EzjRJu3JB8/UQA9u+mlu+BG&#10;Btx9xLd+5y1GXUA0dvv8CJcGePp+Unt3wZ4LSVvAM6WOIbwY4MkHAgJBqyOB47+NQ3DfBnX5S4HI&#10;AI2eP5EiMyIkl8iuuI6QPb8amDHgGpmBQ0ATI1DIPGphLiRM/AgCHbxqHu/gR4g/GobgaAA42/8A&#10;dJEGiRBpkiYAN1I0sCet4yfTSG3QTiGNPanGlb8Cet4MiWAyMaeGmf8Aeqnhk76AJg/wtNMkJqY0&#10;hkwcCZcEQUCImSf3aRCc9JBOKBv3EiE78aZ04EvT10APY0zcX0vkaYA9bwcemmSET3Tzpkg0APca&#10;ZIRM3PxIE8P3EAMkJ4FDUyNM21QLGeBMjTxB40yNUE59L54EzAniEQA8pChr5uIAJDInt4Qe5jT2&#10;NAXBIjhM3MfGoY+aljQFwo0vnS99MkQAzwJkltPRpm3gQAym05gSwIAZ9xMqZGoaAEkmeqnhjQAl&#10;IUdJAEhJfNvvp5AC6mdKD3EzcT0CnAmJ62mR+BSEFA57ieGoY0SQBIUfB8BPW/zr6QB8jH4E9b00&#10;h/uKZb/9O2gBkeREhkHx8tQ4FMb/AN4gnFbwfImSZ08TOTP/AHSZ40AMpcCSUHvoAmKYPwKGPmZ1&#10;MH440ATLf4iVwf7CZtp4fMB4EAGOMaeG41Dxobp/qKZcxkyacaACTfl59O2nrY4yJkZBwJEGSP4i&#10;AGUyQmDjTxOakQaAEMmNPEGmRj7lhPW8aoATjmASHc7iQyDjyJDyWPAgB/T/AGP50wTP/vvqZbJw&#10;Rpn37CnAWNL/AKSUCRP30APD/c00unggTJCE+oniZ0AMkzjTI/HB5qe1I+vnS4+NAD1zn/DT30Uz&#10;qd/qJDJgsQR6iAHrmMaZLywJ4hCRpkhMY/MQAvT11MGTxpngsY+C7pp4ecmdABIfggTwyY8ncUNv&#10;+opnHngQAie//CS9/mJW8ae40AQ8CQyYC/3fvpEJgz99In+yIAVzB+qpg7nBpKGPr4E9/wDCIAmE&#10;TNwfn5EuPg6iUHN/CQA9cwE/vFD/AN3E9c8B8nUTJP3yIAeITH/vgTI+h8RPXCftqH76AHhpdTOl&#10;wZ0zbJ30APXNTBfS6eBIfM5HMSGgoETPf8fmJ75+O0mR3I/h6XVT2r+2gB64O4oYyYM8CeufkIoY&#10;/HB9NAD1tImfzfhpm4O55ltLgHjj83UQTjxB4B4LCZ04B5PhJ63qAwKH8iAEPweWkTIkQg9DHx9N&#10;K2TvoAZJnv4EreAmOD4qe3fHkTMaAGSdeCxk0kyTl5+D/Gnh8zHAmbmrggQAnHgSwfATPT5CejQA&#10;rnc5iSWpHx6iZ4PkQArnfg/UT3UTI/Al/E+GRADI7ibTmpAMGNM/OgBE9xInvpnj8pIVr9hTlAzw&#10;Z++no0rnf+EmSD7kaAGdPgSIT/fvpXCR5+ZBzUrmDJAqCceH7iWpGkPmJkefJ/DQA9x+alc78Z0u&#10;NPdUHgU5QK4OD5xpEyJaiZJk+RACcdeNQyEwX408S3cwRgTIyamTTQAyQmAmPy0vIxgS6fufDS1F&#10;QTiJkHg/ES4Ez0/98Ce+RAC/HS04MncSGPuWLaQ/9jQUDNwseeO6S4lc+ljS4EhkHxwKcB7j4Esa&#10;ZHzAY0986AGSZ+NPcfw0zqQf+kmSE8HBaQA8RIeTPqpacCZtk4I0APanB3PiJe+mbg/qJHH3I/w0&#10;AIedK5jseMaVzHx9NK5z8CAETIocame+meDJfVAEPp+4kTwfpp4mdQyEQA98iXucxMpW/H/CQTi4&#10;Eh5M9hIf76X46AEl/vVS9xLpoASZ4Br6XzcGgBm5gzwJ64kTIRMwIAkKPGkMmBPEyIAXBngT1v8A&#10;+DTIyJW8dhAD1v8AD1UoEyRLp/TQBMGmYEh3Ezc56Cgeud/vpXMHyJ7g401bKgBgg/gfUStpcYwR&#10;plTgInv9RM6Se40zxqgBEGkQeMmOBPcBMia07iAPwhMGdK2RLjH9RM9XGgnHrY4Ehj/hr6Xzb8aA&#10;EPIlpwDyJ75z8xNoA+R8xQ+NPcfH00ifpoAVzTTw0zwEwJ4aAEPIvpOEHgTaAI9vAmSDwETyZuEQ&#10;Ah8v+GvpfJEv50AMpEInrnf7iZ476AFwZ0yNK5jzpe4goPpfPHwATxM/w0z7iCcVwkCRM6QyY+BM&#10;kyX/AIaAFc/OlAm18k5iCgeTNxIiZQA986X8iZudyBPXMaAEQaZHcup73Ezb56AEm05gSQAz76Xv&#10;pDyL6QB83F9JxNoA+bhEvkTKeuIAROWl8mml78aZjQAvkTw3BEzcwJQIAe9xK5jTPGkgYMkTMCmJ&#10;kiBYzGnhkX0vnpIAeGTAnriZxpkaBhM+dMp4Y0iW1OAz7ihxoohfyIAhqHGiRB4ENJbVAsXTS40y&#10;RK4gD6XyNPY0yTOpwHksahxpm4gYHsaZIQaG40zvCACW8JOCIbcSI40kATBqZbHGg+8J4ZEAPOGa&#10;hjbo8Pl++mSeNLAqrjInmY8aMPG47aDt+YgBlw3wIerQQeNAd3QUEO3jTO7p4mRK4gnGSN1DINHh&#10;50iN1OUFbtpmNEiN1DINUE4HIlbUwg0zgQUDJBqKpi+ba+6ak4ym05gTa/YCXzbX0kgCPgTcSmL5&#10;jgxr9acQmgipL8jX6nCRJJJIASSSSAEkkkgBJJJIASSSSAEnW8eAiaSQAWuY0riaBHiGvwg8Ck8C&#10;2/QeG4wESITGnhtxxjTJB4EHwZ6uNEm7jUzqHYTJMhAL5rpYRk1wAkbjEmDgwImA+NDXceFLXrr7&#10;NP5FBC4FN9Hpxpi3jUxm3TWjAaQafG376/Y/RgIiIx4x5Eas8PABghMChkzp9xcgTGBCtAGeNfUA&#10;CQZ04TInt808C/XjqB+trlzGiM0Zkg/EX1KB6isVSDwDAouJ29ofNClNGideM7KM05zcca/Jw4GY&#10;uRMuZcUoSVsg0hjUhEW4Mac5xZRoJuD0xqZ2epY8imY1mavLqCuOJfgQIgMKt7iPGgzgapQ/Uheg&#10;DjyKRGb+lfOBN+gPpiVvs1Ee1YzdSupr+hfeBM8NCG1p+xxppfmD0p70QJorujSSmDFBEmrESXaF&#10;B8QJ+5iS9I8iiL8/eO7Y5GlAv30R4V+Y0HwetpnAnhjStr54n0VtTGSh208PIvzrqBdmZEy4HjQI&#10;DtHRuFLroaBUH7fAhyukwHjGqsQeBUId4kDkERJP2U3/AEKrxJ6T4g/+grpKyY1TPQrFLCYFLN09&#10;hbCL2MmNEm+RB25ESGRYbnGqkmbwrJLyYxqnkuIxK3dnjWNM08TTQbBL3HgVq7Q78B7f+/dWeydx&#10;4Dq1DuQfDuC5a4qandOuhOHnEwxkwcxCHn+annbfv/FtpWLw1Jp4L8B/dKc4GSAmRHpXnyfxF+vR&#10;k440MHk+RbCnWKMumssjhvj+GkNvp+4mW5P9+NHpePARFx9Bryn7w8apMwkeDoLoRm3HGPOcuBVu&#10;eSP+GtqE4hmwjlecSfAqTu+Ai36cSvGNZLMJWSAh10KHGKQ248aTyUY0+zHqK4Cb4xqV0zVWug5K&#10;bTJCSzUQdwPAtUmEr7ipMwZ4FrwpthmOQVeAmFE4n8ca+d2GoUY8C1NthOlrVhMc4JAtspeYDeS7&#10;B5a51Ijclnp2JMizsni+oV4L+Mtxmaqdv/AdGDeDuAxql1dOrDr+gPAh3pqkEY+FZzOH5TFWTjcV&#10;rbuHUZPJqjps0JrycXlWDGxJjH6Ul1qUaLPPpuTbJDEsAS5jWgS9wMJc6qEum0DQf/gojya+kyTx&#10;Jt1BO0aMScDgJoqmzIFonuqp7yT/AOWjQn3pKPDEpOip19PhNmJk7dKy30wzHG4xx+ldZURXdOyQ&#10;mC/cC40yDXFIy+mBEN/Ib51g5TCaTmbjtfROngzFKPSV4Sgpk2BAE9sxOoqtWFCDlrbHHqQEFpkX&#10;KQYigbgcQcY1b5jtbcuJduzk5SQLln8u8HHqmh+vs+820TVeYUKeUeOPg01l04plywwxx8Eav5Ks&#10;IbIiY5pvLKyYC7PF8UtWvoMOLzUJLe2YJDDmRZzH/wDGrE8lYwkxwKquF0Wuvpa6HLp0qB6SSSpM&#10;0cgU0bPHwqIH/wAVY93HbyqV7fR1HIK9gtR5lZwkHGNDXbTH86mSsA++ku1sXpqfUp8WkwEA41+k&#10;Y4EXHu4c8CiHd48izdGa66+zTUspAtrAijSPUTnoaEiRNgzxr8udp4AB3bPAXHAjzhxjb5ESPKMW&#10;eBJoDTsxqPrNGaaAhBVSxkj40AIS1nVmneQmFVlxAtOJ92mvgIci0tcDhu5b6SGbn34ECFGRpwIy&#10;OdjjHnBnRqjVftX7dD4EiRkNox8aG+kThsTBGpZJiPjRJ3MxvBgj76Tpqxfy+6UBmWzhkRvgNx+Y&#10;iEnZlNfjDqW1mZyYOBHJHUDlg5AYPGNI4oX8VhcbBL8jbIe35iMDuW8EepAq2znjZ5nscxHm4yNi&#10;fTUtNRakAuBjgJgj41DcNyQZ4z5ESnl0xAR99IYxxjBBY5ae8B6XzhtcBe1A+WrJVDP+0tj6JFnu&#10;5jC5wR8BFoRN2YNrLk9z4gkjaULMxeXA87qctPSeX7y5wX7amThnesQQH0VcZXKm4WQDaRF9yWS1&#10;jqPzSBm7hzA5wcy3pETIyOQ344OC6j0rHvLnkIC8mDlmTJqQJ0KbafomS+aYCe09TqJlw3xkx38i&#10;pM0nBHP4aGjnjmMmfjVtJ+by7PLkBARwIDMB4x3oEt4x5EebyclvHBwJDnpWHcK2Nxp50ySXowSV&#10;kgsfEUwcnJ3FmOeforgICNyK0yfWJgjS3fec8HGr5S7NtAQGPqaizZE7XgUMSJvIxxtv7tIdPibN&#10;r0YCq+ONy1whQ1u4HAPdoD5CctNQlrVFBUHkslzYePmaSGOM4gQWMnTIpk0JuxMHMgIrJJ244GQN&#10;C5ARJfjtV/xJ7ihzCToFPxjDY8Y1stxk2JZ5kFrU9xYDWhcHBqQJ8GG5muhQAn7zH8NMwTMfBHxo&#10;ARxgSGTGtvSJp4fcRh4kw08CDuCY1+uAEgHjQYhE5KAHnBMamMOahsafZ3ICKxunioDTyBGYeNDN&#10;OMmGNDRuCcCJQNCca5uqv7+InNNZy8nOjScaKslwkA0BcDvExxrdKB5m8wI92wSZDAzjPkGmWdpm&#10;2x2BY/iq+bI6XbOZtrakA9Unvq3dqAAjk9kd6MGT4nAocwmAwiwQAWzbZKglwSbmHj8seSBc37u5&#10;mpMEHAPqKJG73D8pcVtu3I/JgWhN6PHAU8EZ+X0/GgMvleAmc9uDqEV2lc8GFyCzwD6hVbTaJDEr&#10;kbmBse9pwfDVV2iEHKh2W3H1La1oc8x9lNoNMJFjNcDczIh4233IZVE+1TQMfbvCa/xFpGzcg4J0&#10;By5PkbluobL5O2jbZActEmcvJwQJyX7u4WJOrphtkvPT7mDQIg7yqHsDneY9S5y1rWyvZHIZlKZU&#10;Z4C5cFdWhVIOlJVnbMRD3flkWLNfV2449z5Z541hcM5vPOMnTVPG33YZ44wfTurYJo3GabPnJtSC&#10;6s9qjdt5ycHliV0IxbgOzmBAjwBTO5vY9Y3AmXE4HBnCDIg/aat3bS86W2Z1YylXt799yxW2w0B2&#10;mbVCVPuLAOm1GsH3zGTBGfINDXDzBkCtNzlMJy+TyYMmdjcz3PMVqoeTknbk7l+cuAdpYy3zkXRW&#10;z+abnk75BKJ26WJCVWXI/Zg6cA9Iip4242bbJqRkVkqCYEjvm7nUIqG3mA4yZNODppQDI8+SPjIn&#10;iPBtrEYemiXZ/tIMB7lzST0vpckbnWBy+YvzeAHl8rI/IdzGfIPqLTqLmDIzkDZ4DIMqGkpvHfcw&#10;aYW/LH440epumxsCAeOQXDdMael597R0JRc0bWzwcvV0xl444Fdnk4ZR2AwacfNJbXJcwrQctc44&#10;Lt+0jFL1QR/owXcHNIROp2SJ26TNsA3L+xGz/wDYuM6keYCYO+uotqm8xsscACjCNcfkHjIsVAiF&#10;2iZLx9+PjIjFvATGg9wkCJM3BDZFeXh6VkHvINC5ArUNmyjvv3nB02w0NZ0/MY75txKOAfUVPeTB&#10;zHkjX52gHpoO8TRBbudNaFs7ZsmZDmMxKS30xLMWbzBng41v1N7ZB03JdzYSoV4nMckSKdkYUPaB&#10;L3MZAOXOnvHLGLuQLMXjhtATBBwI9OJg5eObzk9yMiqvZffjRcLCTNwS5opOCEjvx9xPDb2WwE8Q&#10;ZOBR3jAORuS3nVkl7PG28tB9K5gjTxHF4eDuJFxQImcmRB5gQcA/fRgluAeNZxUb8Yh4INRPRpaT&#10;u2itzB/jJgV2ETBLjRx+UsoFnjVtcH9iBAtWWjscAQnbRXfRGS4uh9mbeUhHemT4o4PLFxrM5Yyl&#10;Qx4r1yNXtuJu8ICAPApJ0tXz8Ovo6Gzi4TS97RJOymT1j2OC4EgtNMy/Zu9lr1jA/wBO4j4JFbGD&#10;BprGZ5W71tMjRx6ltZOGaqbtreas2H024w6/eVZLpO2wNvw1htQbUN5JZD1FznN6teO//H0puRuL&#10;LnHGulRjUrMWZlPLWbMSn3LkmOPjRh5T7mPJYzkEof8AxAGYYIIPw1s3Z5I2zGOAGcghXEmbtGWl&#10;O8c6yeRlNNt2gW5bH6H7bn2AIMjfmEKqGSX7m5fQda7aW8bI6oHLSbtBpwc0izJrmsibZ2uMxird&#10;w2aqKTbSdlecnuW+WNcuzDZ29mTk8ZgfEWwVxWjmavWPkjLp++rVL6obRy6zHpncfyLkUJco03JV&#10;JMrHsrbNh5OppqY4p9tLRgjCDPyiLTppUDILk8EHAuWNpm2QUF9mzBn5dxPhIltIpqVRlGV7R6o3&#10;+YnFBwDVUbkxlyKG3t2zmNqRqY3yDvR8C66ms4u6wsjjlZDp6TkGEmPvqHL/AGnOmR5OBZbvpjS4&#10;wTFtBrR6mqg0weDjzx8ChjJgGBQ3mso1RFL18fEWRGkZHBVtcjbuWzLHB+IRVul5WMzkAYAXLi6Q&#10;cU37EBm555CiEW13IE/V45BSaX2gPaeZTXdnxRxuBWyW/fWVzTaASAeCA5VdtsFNtpI53ZmfJa/b&#10;XLrhx31sQpnUqsB01vbLI8qgiqryaEeEzoa4HjTIx6avM0e3jUUMmfg4EyRM400nP2OBfiiRnwJm&#10;NwSNPpPl5LcJXBwITi9KSdSIv0H4j+mJObyoiS/VX+Qm8IXMae40JhUodxfmkdeTRpYxqFcSA3IZ&#10;LqPt5OgKkQqd3AkA0fpSj3k7eWQpPpL+/wARwBA3JGPGmHB13Gz2ZsmDI7bmaXM99cX1RL/S0e2u&#10;+p4c3RztVg7aAUHoJFwqUAhIMi1CgqFezZ0ybtgXDOFKrzZ24kM2Oz5kYy20NySbax2iCnNyYyK+&#10;M5wSAYIID5FQ248BMEa1qh6X7beggg4OooHvqLkJ3iYSaPYx59OMieZkbQDz/wANXatJGRy9PHBp&#10;hb6Y/kgWbs9Eixet6lRaDXErI5Jj7ihzCYbmOzBxq+TBu53bGEH4iyuYS9zHnj41qJcZbtoDuHBI&#10;xpM295TNzwInueBkd53OUvt4AAjy8T3FZGZNPIqePIrsz+7JrwO5PVPZy4zk5nmnHa0yL0gJu25A&#10;DBaJGReNuz+vHMhJjbLbJX6wE2CTee+raFdw1NppuXrcbQBySnASGDnOC3SfIvMeTk3xzgjR7ahX&#10;D2pJsd45OUkZCqny/ITIsylJllkcOLJDxwLTpPL3tTuZUzMC225QxiWYkl+Bzeg1PLWtbN545YPW&#10;MYdQ13mKK5TdtY9Kbe4dvSv1a6CjZSqyApPMI5xwflWqS/ZnR7YlltIxEt/CT1B1gynDkDMxxDt9&#10;P31ZKkeSlm5BG8OJnATl6vGovUFu2yRxj3YVSvID32Lp2MeALEVkerctJN6bbGmOBmxzk5hC5Epe&#10;RzuQLz4tnpWhdxVWYTx7AyfGbXcZC2hq1OAiKE0lqGzHG5PuwBYyadxGJfT4nhPMuczxqt7Ox2W2&#10;CP8As4iF3kvfWqUuzG8c44HwiRk0iLTTjFL7YB62OP2aDT8tLfBtm1nVJ5nvqYNm2bEPGa0ODzCF&#10;SeOGxr8DM4iR2uWMudXgYzXledmjPBAAt4nLGsBJQ86eZAgKONwXUH863ieDGafMWzy0OPS/3hWh&#10;M3A2xLMdolzqKbd8s+XVFVpej3LBkBtfKSAYuWtIk8jZBHgsW40hvBx6MHGj0rZuTDvR/ho6IRcZ&#10;LXkvbtrDnVJcTzNveHk04/8AAtOcDGEetaJcWbzB4Rnnj4CaSQPSc6+sRUntMqp6NjcgeWhkIuD6&#10;w2LkkhJ4aPjGX2Ya7qJMGT+o7zm0Qzcund9xYz6ykwIzlwJkHqFtLNdartkTzz3JUG4E9/zEYk+0&#10;B62egeQHLeu8y6slnEwvOTxoazmGoDGtNJbcdUVRtcLNXoHjwFww1g9QVQR+X6nMQdxNCOc6EDju&#10;qOhQOfaW8k4JAy3buEV82R0A5qqo2LAIMl3UJ7ipVH03MZ85A2ZguR+WvVXYHsfJR7IEbm0MxNVy&#10;T/CotdVKLcZC6lx0VI6XZSdsALAAhhGg9UVQOB6xkLP708/k8SPSutGT9l7ADeI9UQ/nWDt3BJPt&#10;BqqfPD3Oz5Vp3PHGoUJ8s7qnyy7VwMjwYPJGLT/YXJe0SnyPHoIDHtwDFdXaVN1IKfUOxf2LZnGk&#10;RZi/mEllTk8+nANEekP9hcjkpjYztv4zbhYzqe4ZjQ+wOUs2XbE70w832nIuiqTl9ltv9gQ/+Wbe&#10;CBccvNskx2kVGAPLlLMum2+RdgUm4JMm2cGQatRjJStyZ3f/AKE+O6Ve2j4Rm2S4eOPUgTzyqHNz&#10;BYzo99m3LwgIw6cA1W6okZAjx6uPqLTMsz143bP5jKrz62HetT/SulnDNszI+c2C+UNcKzCeYKrA&#10;Z/7OyGW0Mfv4F0hUm1hlHJcF+2YgrY/fXXohfZDjMnutM92gVhLpVJZ5G2Y6zgtpy5XmO8mg3Ln8&#10;VdCbbKowMgMID3NUpfzrlduP2nHGsWFCUptizLcmo7qo+TkqRsCOMFuAmp+xAjHZ+534w85wW0P3&#10;FQ6L2gdiSUBrAvhrSKLmGP2l4DOO650vfW1QXlqoOi2Xb0qg7kv1dTvmW2N5g2gHNY4+NwUQh/Is&#10;f2ZkezubPnOkOAghWx+BHp48nRrEAQXAkdXd5tdwCKCe6o1p5Ixs3LH4gtMi1pu3lzAYGd+5c1SE&#10;WYyeYDnEuO5j1HQ9JsP43iVVI3ctiHMZ9b8z6yy3I8s6HGVNbuHTkvG2CO9AcWpzEBnFcc9g2tf9&#10;irdLk/qUEEYLkZCrQiSNsGW4IPxCLFpOt7ZyXtoof7SU4eMOoa1p/sLxheDIGYngj6a/ocqRmOCU&#10;5OO0vBra5I+yqrmrbl6qMLtypCzhOZ01tjsBknmA95x8yAa6Qk+0hzMvZjaYRi0/GuS2DjARa1Q7&#10;yy5OaDUgGun2TFS4u7/08+OPUjJzFns/gxlPA25K32eUPMQ0wCcGYlHA4Ksfby+89BBHwdRcbote&#10;kt9Yd0D0uRswGcxj27fLtrp3ZJUDadvX01mU1E3jb2uZ4IFzpMJQycjPg01Dp+m5s5cgbNgFJ9NG&#10;Th6ZFNbPdOuwvMHRf2HV+0v1h5dLR4JJqOSXPaSdxedUwmhHjk8ca6W2j7J5jJ2W8vOc8LbbD9xZ&#10;NVuy+Y02QEbwHMT+WcZj8bpotenvsIuZs/LyTdz4ShDRgc0JGPAg5OYnm+Qi7M5k06j3hGz1i5jB&#10;cjGURRjXqh6pZHMy+0bw2nG4dcteY+z8jI02Y7zphuiGT5F6ZV5tEkOz1kxDJ/vRBXf2FpQt3uDq&#10;DN/WI2yEls6BLWB87fVJa8awFxOHMyHvLw5SGcLGZxNHM7mL5+54yFuLZqXpudGph9Mo2Ntk36hE&#10;h01SxF1Qept4514I31zSurq7YXXHY7J9NX765u/L99cZt54yZjsh1DOBWriZk8we7kxlQT53DoVt&#10;XQnfUNO89MiTCdTisLznTa/2ZXyaXDEPAG0OAelqobTbcjaXMWznUdM2uoRWQdqCXHjNzuYkOSZp&#10;VSZLDBsC5GRKR0GyC9PZu3vhF76tWzdngZHcxguGJ1Cqn0/WElp4c1vPrhm5SkJq8CSlBP3O2PPN&#10;mYwkvXyjMT8iAtyXibsHjHpkJ4Fyjsb2/wAxNWB43j7mXR3CFXTjipGRnt5ge5GQt0mrArOhcP6J&#10;xQ642b1OFto2iGIXplwY1zTXFYVxQwwM357cZBaY+PIu5NolYS6WyXf374reBnd0/H8NeRe3DbQS&#10;s3oDQAEO2K3bSUOlKbufCCLVqsPQ6g/WMphtTmMxy3m4uWXx+6sNeesZ2xNt8MDIPUt3cca86+1H&#10;MGS/zE9K5gSPIuhdNieWO61X0DeNrm2h7O5ieMJ7YeVbGsfZ1w9CyOEJ+ZzFQ3BCOXKPUnuUExBG&#10;85N3UWX1rfLIrrWkxnvJs8atTcZbmPy1fKoqyQ2zhZgES4LpCwJ6T7s2ZZzixk5l1Yt8vzCgZ2b1&#10;Q2kk2A/c9P8AnXS1WesIWrR7hAATeC1aHaXDdQOPaTwQcChyecEbOcnH5i1Npqtz4j5d5ZuUwk/a&#10;UhPj42/L+TvrmmcMN2JorqhnNN8koGwdSMmmNUqsNl81gb3jAtrjHO6KWIcYA33kxNZAZxLyP50A&#10;MHUWzSOm5iZ6BtAC5GRWraJs/wDs8QDyx0tNbKMmq4S8582kTAbYoJa24GemiexGnnM9qNk2g+os&#10;rnRSlN6PTF31356lWzwR4J7OXPA3a/zrUyT6omrB2FT1Msr+0B42k+/Nm3GNr/OuHmzMswe4IM8Z&#10;CLqueOBv3NcPINSAd238izTYSwG8qltjUejuhiyGfk4B1PXZDRZtcg2E/wBXhjKg9T7Fxt25o+Xb&#10;XekrIPcsEepAgVTyPGzPBB/d9xeD/vjkeB+jNZHs8fHwPSHcpRKTyHncrKFyaFVr0w+ldvVXs4vX&#10;zQAXNFYUpuZF7dgeZkTdOHg0+88wyeMbGM2gSxr94U0uq8DIFHHiSSSTScSSSSAEkkkgBKW2URS2&#10;yW77tRyAiMamQKHApkCgcaxMGNTEyNPQKIYKNPDGkRIaAJyS+biQ1QLCTMeNHm7dDWY9NWRuPGvy&#10;8YkeGNTLaJDl/wCRQyDQgHA33FMbqHu6MNx4E4jHoESGNJuNPj5qoA/Bj1FM+dIY1NtlQAGIPGlb&#10;KiQ2+rnSt6adeIpBpP3E8Mn4imbumSZ8kCLxFAyQg4FDueNErffjSI3wWEXhQB+NTBt9RPcaMNxk&#10;tr8j0DO59+P+InhkwfD8tEtO2DqIa4JgUZeTBuNJTB5M/loPwIkMg0ATNODjSH4IEyNxj4NPy1DG&#10;T/4RJoGXEy4OPPzEyQiZ3gkfB9VQyXOCDUX6AZJnzpX/AAATJCJkZCcCsFjxMiWpHwKY3b4yZE8N&#10;vj40E4yNv8C3cUxu3T2nB8Py08QmMh/4inKCHbUMgycamdoCjJ7hENITH/mKgBn/AH86ZIPTwWE8&#10;MY408QemgnIeBIbdTCDwJIAZ3fwJkg8GTlolc8HTUNwTUQAHImcfcScE5EffUNMJyZvGPOkNwTud&#10;RD05x8aBY9cJAnrmDIocaQyYB5OAioGBK5ppcahjSuY1OBM6S+l8jSbj7iAHieNMjGpgx9xIaAIq&#10;+bnfUy54FDIRACtplL30tO2gBnTt40zgTxM/+WmdSBUJFjPAvpfPV8tIlvuKgnGbgraSXUSgTAEP&#10;IpCjwJQIAeuJXEiXEriAF7iZITnpE8aSAG04mRp5LAXGm04oaAGSJETxBptAEfgT1tMqQgD5+dfS&#10;ct/kSQAksHcTw86X+WpwGbZU8MiQxr6QA4kl/DjSGTwIKB7+RTlHgTw0ATBkS+RMwJNyIAmDzp4f&#10;92mYE8PPk8xAEzgTwyfHQ0dtTLnfQAuDJ319JL5Jk6CCc+lH4Euol7n6iAEMiJXPHwKGMncTw86A&#10;HuDjUwf11DH7lpPDJ+GgAxcxp65jIodzHk7lpIZPB5qADzfr+P4aVzB8gxKGMf8A6amcHGdAD3Ak&#10;TJYxpDIT9tM8H4aAFgT34/w0yQnIx/ppEJg/ulQA96Ogl/IkPJ8nlpW/yIAmDt3EyQf/AFEh5Erm&#10;Ox4FOA9x54+NImT8NL57WNL3OYgBnj40tTggSIPHfS/h+WgBE6HTgIlx5O4mSD78HGnuMeS6RAC9&#10;9PDJ3IEzH7ie4BoAQyf3SVvU8yBLp/TSJkz2EALgGnvcX7qcaYHbt/5iACQ85M6eHy8ceooY8n6X&#10;MRIZMeSBADzgZI+Pg8tK53OZbS4+MFz4iZHkzxoAet/wxJkl3/Yk8MeNM3NPHq8pAC+dSFH4M/4n&#10;7aUCAJnv+YkMeDJ/v5UzvPPjTxB6iAGRk8HTSJzP7saVz8g0yS2gB70dBM+RHHppDyZOX/rSuYM/&#10;l9RBQK5gzwcBCpn3O4numl+OgBE6+vkTI7fHHx/FTxOXkSHc7nAgB63jyR/qJOCd+DjS9y//AO9I&#10;eTgQAzcH3NNIf7iZHy8EHlJEtx50ALpf5ieIQnHB/DTPyL6QA4T9SBM2++v3Ttr8GQkZEE4hcsCV&#10;v4FxIf7iRB4OC79NBQMjGS4meDjBkUwefg/UTJOXktIAZJa7/lJnV76eJb4PxEyT/ZFOAv4kfwkz&#10;wJ4hMaZt4FQTiJ74OlauJW+/YtpfJ+GkTIgBe55nmJD9/Ug8tMk8H8QqeH79r6iAGUrhP1EiczH+&#10;naTJPfQAh/3ihjIniZM8GpGl/v8AYQAhk76Zt4LGPjGnuPj/ABFD1EAInv8AUS1I/wDfAlbx2MHT&#10;TNzGgB7Glqf5qZ/hp4duP4kCAFwJ4iQ8mflpDuWwQKcoHtOO+mdL9NIZMY8fcS4/kGJADJB4L+NQ&#10;7mD51M07R/GoaAFwES/VSGTwJW/pYFQTjI8g8Gr5Se99K540zwZ4Lvw0APe/pJdTOmR++l78fGNB&#10;QLSTxCdy+mbng6aVzTQAtXj7/wANIX+7qXAlx9DP5inAXvpngTxP/g0zpftoAeuJlK33P1EiE7l9&#10;AC0+CNIg+QljGlbHB/6aAETmYE8QmO+mfkSxoAQx6mRQ+PPGntSPgTJOXjgVADa+f4iRB99InvoA&#10;ZSt6Z0iZ/kSHnJkQTiJzMmppJJdRLjzoAX86VscZMCX+7iZ9yx+IgB73I02nB/qJIAZImSE+OlGk&#10;P3OBADxPB3EuAaZ9ywkPPx9TzUAPXNRK4NK4mUAPdJM4E9qRqGQaAJhE91M/GoYyYPkSgQBMgSS4&#10;0h+CBBQKNQ41MHzUyT9xAEPj49SNK5+GnreD4iWogBkmTgT2NMjucGknkAMkz5EtX9NIg/4iXuRo&#10;Jxe4kP8AvE8mbnjQUDxPH3EyTme4RfunbX6gD599LU4I/wCKntPjTJMiCch21MHzMcaX9Px0yMaA&#10;HumDwJESGl0kFAzgTNvANPJm33EE4zbwJ67/ANVM3P8AZErmDP3EAPW9PGmSEGkQiRPAgBkhPAmR&#10;k8akKOgoJn86ZIkNPYEANqPGnvnTPS9xBOJM++no0sCCghjIlxpJIAWNKBLAlpRoAe8/BwJ4g0yN&#10;TB588CAIfSTNvUyKYRuNQ8aAEm04S2mfnQAuBL+RL30zqIASZ48iejTaAHBkSTNxK4gB5JM3MCeu&#10;YEALGkmbhE9c78CAHieBQyZ1M/iJmNAENPDJ4Euql/OgBlJLpp4Y0ATBk7iegQ3qow3zkU4wZjUM&#10;mdEiDHczoaQaAIbhDSIwTmKGQaBYNUMg0St4EyQaoAh8CUamYE2gCPjSSSgQBDxpkimEHqKHcQA8&#10;POniW7aZgSIPwKcBngTzdx3EyRK2gAxvGAaZ3hMjzpmNAwmOCY1DGPAnh8tPYEsBm4NLSUNw308c&#10;Cht0ATCN0HIPAj3Ag7wiAGRkRIZEBuJ4ZEAEiKGRulvCRCKcoIZGaG4EYIRQ4EADSN0yMaMRqGvv&#10;iBDwJkiJEGoZBp4A0g19Jwg02mE5HSSSTBZ+xppPemJMph+XiSSSQJEkkkgBJJJIASSSSAEkkkgB&#10;JJJIAUEeFEOMaHqXB6NPEltAebuMCJc5AeJSxkwpDlFAY4Mih28Y1+njyXoFFamxZEnTh18PED4u&#10;YFDITEpjwmok3HqKrQnH2vBmUsY/AmdO4mrmAil19uupQQyD1FMGfBkSL6MahjuJ/cPl1ZLIRLHj&#10;4EuMafZsyRjxr4F4wQBI0+MGBXZg3vN+Ry1TnjjUSLtWFoTkY/aMCt9SOBxjwKtsyDDngUMhCGSP&#10;NHJSRIPRg4F+bvjT+BEW7dL4m+BcDW8vxow3l+BGADHbUwVtQOm6liUgfd0yRmrJbwKHGkaPCkqp&#10;G6GkVwIPGgTtor0P8fvEPSVyOBLHhgUq2oplp6a+InUEKUMiixej+hL+lW66eJz6XVhW2lYUUMX9&#10;CIKduvgaSCHgS4VMgTLhfT9kTHhUaKJKL0r5TtNDOc7xEv30r8STRY8EuD0ohb8CHh/8fSpQ8iS4&#10;aj7hJtSiJnAlaagRolLgdJiNfC/Y7UNjeY0OjiUFLGvzorwPt5M4E1GljX6v0Az/AOKlQJYF9ej0&#10;YV814hyUhxm8wK4S8ioY0fljvAsmag1UF1Ja40h3FD3hTG48a5/XQ0i4U+4JwLQh+CBZjK8hFqjd&#10;4Mw1hzU2mrCIZPBGk3cE4IE84b48/MQ0axnIqNNLyY45eBVVwTAjDzRHjgVbI87idCSImlkZuO4r&#10;szJ4ALJWbzARXZg4x9dDtKhKTYJWQcflYyJThuONsAPfVblbwkZMau3GPpfhJyXD6LTJZhL8fHwL&#10;PZpIx3FvBGYoM+qq3MJeMw8a6HrTL6M527P3ZwjzCBWOcS8cA8iDgt8CzXPt0Cio/XDC8NZ5PJWt&#10;gb5PiKHOJXjGrMY+poiaiw5wcMyKERutOeStVVxK11yZHic+4qu7qKdrgV17NQcjRPVM01Eao0Kx&#10;fi/+WmcSnnaKBb9K1F+GplutPlJJfkCYRn6knPTAlDB/SvniNpPn0qY1hjx+hfIQej+nMtTpsbKM&#10;dmNSTJlen3F0OE3UDM5PvPAnxU24j4Edbk7Nc5OBHiTwcGsHjXPufK07Z06f6hSo5XMYB+4lGMsd&#10;gRQK+wVwe3mAJAZpXY3OQzLlqVLpfHr+H09n8jT2vrkJvJ9241apOAZiYIz21W/TUbOIeVRHbzG3&#10;xwZEliHM13PYP2aiszwg4CHgVVX0Q2fMkMemuw4dKzhJr7Wg+JfvoUgbckZMCOjkafq9azNKvD6V&#10;aJO4H309MJPuyhjb4EhztGaDkpDDhuv0gMDfIpcvcDuZ+BEnDccfAsxuvhqPKqzZkj4FbGcq7kYV&#10;Hbj3bOru4eto2wI4OcPmKOW9rPg0AvlJ7MHM0+GqHNKfcSd6dsbjGtNoOcTGBlj363ANB64uPCXo&#10;+p1FiQ1u1a+x5YhGyVxm8HbzoDM48BEwTlmT4hkNwI0RXrYLK1MGZI0HGPuRrQxx6mCMCrVSDHAT&#10;ItSHM19izPBreT3hn+GqrNGZIMitkreEjJggRGaSskfGC38NXKl6qbuCzK/RGSDIjsrJ41MIzQ23&#10;g4FpX6N0AuLRu3N86Gv2WAnIQffcHzovvBDcfGs/VLF6+J+xlu8IFXyR1wTgc6ipLhmWDOho1Ufq&#10;43Ibxs5H7/TR4bgbMYLwPprB2bwkCtX2gJHkjU7oVhbeXCaEbQX8HARVtw8LbwQcCAuJwWNDRvO4&#10;nUBeXCXuBx5I9RWocic7tvMAMizduT+GtCZ1g9CPdjakCxcmhvlggPS9mSAZzdy7aIqrOPgnUztw&#10;jkWBAWbfeXNlJhbe4wc4qu7k41MI3HoRwK4dhtoOuho5fz/hq2+0TQQ29wxMC0KX76zzh/EQFmMc&#10;HAe3H01ahtybsc0enGNIcm0EFbmlwxPLtqZL3BI8/wCokSeDM59pBc+InpXMBNnJ4w6gSCUTrVp7&#10;BcHhuBsyYDA5i2CT0nvLLGHprK+x7w70B+X5qPSetBxjA2Ndxt+WkohWnxySHOLjAl5tdbqt6jzO&#10;oe0CoHJnOc/LVJZzjHkvrraakkTw88yExx8CmS+YEuYL6AuJoO4dVVxPPAou6fo1R5PBwNrMdpYn&#10;PZpeIphCENnjOqq8GS5nT0VH5vP2ODGmseAiIbvgImXDfUX3TU/Q/HMBx5I+BDXAx9xO7mh39Ppg&#10;Iv2hWnyAE5Z6BwEwR9RWmOVDFwIaMY4x++njzHuKJ2rGa6eh4/5k1IyPmq7St8OAmE3Gqe3yOAY+&#10;BWQYB3MnUUM3TTj+/wDjoUmyvCDgHnP+kq2O4kR5vJMamEZkbZ7C3UuAu1Jytk5JeeHthGtgcTiQ&#10;0823ltpx3dMfjXN43hYx4ILSGuCd+M9xXbJOGJ5OHM7mOMx+YtO3NtLWwGbC0Q3mLDW7gkGfvrQm&#10;c03PjBcjJ5qQ5No5LjSNm9BjnxD3uAfMUzaRsXeyGwY1odzUGP3ES2X1RLqYHv7njH/Zi9dPbSNr&#10;kxrYcqbQAtrMdClLbHYv4S2ahNRhrNw5MTc+iTmeNXCqKsbBbHlTYAvwlQ6kG5lrk+M6rdLy/tWb&#10;Ax9QqsdUwzC7SeX7mMEEepGTpreKb2TvY7Dl5phIuiqT2NyGWy4DlyDeDEVJryaYBnDftwDFy1l3&#10;WuNPtDLisByEfZTC6QP1Vj9QVZ7TgCx6tvUVV7cvEvdxuL86epcgw5zcYy6Y/GtSgTdaM1AzcwaN&#10;i35izeeMxmHg7/mLcqwISD2w2pGS1piVDkbhzGQDmBjcj6Y+4ofJMukweeStyzJgjAUf1UNZ7tAM&#10;97j6a3KoKbmU1Idy/wBR0TpiWDziXkZucEemqITrdsdcMjbkj+daps/pdzNRnbMJVvDonU8Cocvt&#10;tm3xiLpbZvtclNHyk4YGOsT+099WOS1qtselFpm9UbOxSSYgZmPntXHKRJ4ylX3PyuYs9rSvJjO3&#10;pzOT8wtxMyNnv5PcSkbStwE7RZHE4I/Jz8imDbkt5OmiQ27YLLIC58RDZ5MCQNt276+n6CTOpLOS&#10;C0OPzFfJWzJAyAbfrkbzmLAWYyRuVtkjbjgc4DHTXDAkNuRzMQS2A+S7y1szx4yYCBeOIfNWMyMY&#10;wzoGPTjGVbBNJfJX70EcZ94gGLTGNDkEb3mPzynyPHuOAGQmrcJ30SptxLqeJvLx9kHd0x+NLaBV&#10;g2AwNm1ohviLnueTQlvBHxohbatwE7poW1jbISoRgYNgW2o/31ibMaqrghLiuErZkckwctROpLEk&#10;xu3vExq4DmjZsTdgguQJmXt2wePpqZMGYoG282LdzlpyADFQVA9mowNoLowjEs3mAxhyd/qq4Dmm&#10;BkdsHqcxU9wzvZIFmTHVgAbngRJnLyccfUUzssQfnRhw8Hb3aBIS6wB6Vsxxuc6ZJLxhIeMy0Kn5&#10;5JZUyBobxHzbizGpJ5v5DwQAzk5itp3iMmEcNoCZ+BAXhCGJj7nlpEb/AJ084Jp2U+lJQMt2+MWN&#10;Q3HLBApjiYYNFUmYPMCy6d4ZcMziaDDkvrNHp8ZFKcOMeeNCF08NFZlvcSG/p/pJ6EchbkNZggQI&#10;f/it/wBlMobEc3jcEAv31Ll5mkNWrNTawEPWTrXwFNDTxQjxm04EWbk3MeTqLovaq0G2lTFtAC3b&#10;1Vg0vk/ar2zBwD6i5jEZTTJxtWcfs0OhyUJsKVWGYaweQS7HEdYo9OR+4V7mjMkye7mHgGtZpfZW&#10;NmQDmZcA+n341qQ1JjePoae/qRTHOk9wwmWURMXmaBkVC5o3I2Jgj6a72nk0ZRsjwBBuYRi/bjXE&#10;Ux9scnj7iaiY3Vutn8DFmpqDtBy8ZnIMfAvSyVyeXRtgQQagSC0yLzTkZLPAurpXtQZMJKcPMj6Y&#10;/AmzUdSodCMl2kEbS2bPgh1LZeZ40BkdWEgcgggPnVDqiaEePTuYz8xE9l8rHNailTaM+QhR3EhK&#10;Nk24WTd2zqFwPs0e+OQXPiFyLB6k2yPYyYA6dtdRbYKbbXDwGPbat+mvOyaEHG5PHBwdNR4XS0dk&#10;8m2NtrLU4quYvG5zRnKqfAchs8aXTwJ0Y8C3PYc+5zmdwmDcJ5wQkeRPN25EYbs9TAphBDYFI2Rg&#10;jwltIjcffQcjckZMECzO7qA+2jxkVjAPHkT8sldkdmPjVpl42zYmOPgUb36MaCRM5oST5+WZXaV7&#10;VHrMZ44Dlxk5hFidSTTeSY1VSPCrSQjaH3VFwqypHM1cnjj4yKnjH40zviDvJotNCCJzgk4IOBB7&#10;mmh29401G6VGiBHiSiEQ2OPAkRwoscfpi9KsSkS5wkkkk4iEkkkgBJJL8jQA7jRMZEK9IYv/AJS+&#10;oEpyh6XBndMaOytvgKq5v/cX6OaxQDwf0JFWpbsmgDl++OcEGouzNndBjkkux9YixnYQ2Za7lzqR&#10;9NdITCeFuHggULk+WbMKHXuFwJbctsnH5n+Fc7D9XyZVPOn0yj9jZXeY5XROz94R5McelgG16i0h&#10;xUkpZtsBjlJbQjDO0bYJycK0Z2b0fIaPEALAFx1a1HK5F9ZBvuE+fG/5gV39tdLTCuGTaxGE9uAm&#10;r4Fy76xFQDnY5VZ/3jSMzjFLdHYISlqjl6XysrwmPzF1zQcjHKpdej4yKq0Hs7cuZSB+bTa9MfjX&#10;QlDyMk1nwG0YOXqk9xczNzSt/wDSddjMM3/kZLXDcgSZ+O0s9k9HkfvWIYOMheWuwK0pvtuoztoA&#10;ZBiVkpPZXLmbntWM4hwNxLFhZpTWjncvtM9qij5cwlOOM9uMYrQ1w3PCYCLrraB2s8Gfc9SAl38i&#10;5FnjNzA5wGWnCqt2zmZqN0pJLkamTAZN2BAtU2fydk/c7gYGcnLSrim3LO/BzIB9Qa1Ot3qz50Ta&#10;rDH2Y8diCBWQduAeCBVseQuBWQY8GdWvFDw3GpggUx5MLPGpkjl44Gz55H09IfzqtkZ7yTP1EgBl&#10;m43wuNXxvL2zZlgsa38ip7OXtm1/BqK7SO3xx6nUIoprvpgkag9NkedF5HPNwJjg4xqhvHGp7iMS&#10;cY+cb8NZqk17g5Jv0jrQkqc3vMRhvtMmM4mIDR3SW+Wue5w8wE98i3LYfI+1Z1gj0wjFccrrE5Pa&#10;Lb3ds7kouuCR7iw37eIyC1PcXSDOn2wW27QHuRkFaXGcrp8knenjbahnGkPwZ105L28xNYC5OIYW&#10;+oS33IE9NUkHbpsA9m7aWy4EZjlstxXSDXn6P1qGUnmM1vAuQDLaZNvAtg2wbZHsEpPJJbd9o0m1&#10;3jXBP/zL9aTUZ35gCHc1bZC51ajJxITftBi9b0zbGHUTj1qCTvJKmO7wD5jkucyG0/tkexuQPDPi&#10;kju6aquyP1X5s8sb/NRN2t3pZ4416TUvsjpiVMgNoJHcgH1Cp0zMq/w6B3W29s863FcT55Nu0jXc&#10;fmEXTlN7QCbln5xBXCEJkz/tLfh0/JYHoA9lXAjV2k9PyFnfc9hi+movWbWq/DiLnHNNN1wPtHHA&#10;D2omnbKt+ldaMjbi2gBrE09PuKtzzY3IZw9A5bf1eb4SMD2ftpPYCE+QYuYMXfR1qWhcKpB7+QEE&#10;enANAXDNtAM+O7jILTRh4N7Howf7gQ1w8G20Y+DqIoFmP1ps3lxmW8waZh9QS809v9aY5KBh5ZV6&#10;rVhOGzaXHg7hBLyL2mUuSZMpq/j07ZdMfuLn3bW2wm7Rxy4zpYBpkg9TOpmnGry0ZcHwZFs9D7J5&#10;tO5dvMGnB01jLNvecgXrz6u9L/Z6j707BkJqjbe4kTbadstxkLqe4GPUr2FkZy6azh+Dd4yaQyF8&#10;C60mlQU45GdtJ3wnFvmW1y7S9eT+uW08gcviyuXj0m1of8qu2yuk2UnJgZ3bJC3bnvwLKcn6nxHd&#10;wkqqrWbNR9Njlrk5o7WMgul3F517dNpF6YzyVMONw6tEJ7kC9OCOG1w9k+e0uFXHq/vZlWk1fv8A&#10;Tl925cWX1tTdwe5LfLHqLnA2FBSMLk9sI7pXJS+Bcl+sJtkHU+4s2GnL2923760L1iKgxsgSFhpw&#10;D1SfIuG5XI3Lx6CCDUjToWMUxvUM+IMnmtrp1ncnq90mSNlegBzF6BU+33NsDAD8Rc97F5GRhIWL&#10;bl21ZNrm0htTcuwX9ZPd9paOTtKNOqjaY2lQz3j/AIYlxPWHrQTaOY7sztLl3aJtYm0ftl/7wsNl&#10;c0IYl6PjIuoh4xSu4c/k+YKttZ2ZtMqhlMnrFs2OWy31SE8ccaoc0rC85BAE5bLcXVWbsyOX7nP1&#10;OYmZg4HvOTgGoXP8s564eqSaEfvccZ1VXkw8CmMxkePfLUOaS/G9swcCRoROLUOcOXNgMC6il803&#10;aQsZbf1nhfNWM7O5G2gZPjOQXLfL+dDasnBIHIIG3AMVpfUuHp2j0U2NvJCzZTUO/W43hd2GT5Fp&#10;E82gSkz0FKttTdxfn+GvPfZPOHu+4AnthtFuLsDZnQf/AM8Z5rGDJatD/bgzEW06kdsm5UvOGUke&#10;g3nT0rlz/LUxxT8ujkPaTk+8OnhdMaGzgbK5ZcnEOMhbg/2FW3k8lzkmBme5u5bXuY1luSaaQ9K3&#10;k6k8pO5g4B6Qx99Km9qjmaksx+zwN9Qgy8aUwJe0b9y3qkJ76z2tJXqA3Y5fZ9S4svZOhTk6u4aF&#10;tg2uMqYpzfLFzprw3ryqHNSTp8/c8ZC3F3htQIOd05/WT62cYi7s2H/iXnlb1FRCSpX95zHMGTtb&#10;Wv4QxL5ePcr0Z8/TGtZp942Z7jgB8UnvrJWfjjWhU+QZnOCBfddd4xUnqtUBHNT0oBmzY3AkYCcj&#10;/wBK8zXDgcBDhD5vMXeGzeqHsGzqeMAvtZndHc+DGvPeYDxucin9WVypBqO2mlqp+VuZkRi2DqRu&#10;C2xjXrpReydtTEhYhg++2tTxrhv1a5eST1gCNyARDEl9wYyL0apepGwb7mZH5mkNafqy1VhalLar&#10;DAakoxtU9YSpyYFtrKxfnMqT6wkrlzyXbtBavcwffWwbSG71/MQGk90cFrmdzAq3OKXZBo99G2fC&#10;cPbWoRc/+77Wy7GfDwljpqukkL6f3jyjryTyCWsvZn1x11FnvZ44M8HAnq4mG/zY8cHTKunJhs3F&#10;/wANZHOIACHGMpRk8furtHpqScZcc6yt4QJMcGmrs4qQj+/GY5SRk6ip88btmb08AT7x8RMsx4BY&#10;I1Ch21WPLU3JjJ7i7w2kbRG0Gy2RydhpxvLVwfgXItPy8cetHwD/ACIkzcFMQGv/ANkCf0SmqAh0&#10;/K8d80fT009Tbwkc+Yx37m7uhW1McPP7G26hUSpvcpa5BZBcdXRW/wA6enacfEnqVPK4HT0hA5j4&#10;yFVb2iVQ5lslAGDnuC3R2vAsNk8wJXNTyNg/9jbD1bZOuaBXDaw4Hvp3l/IPSGrXOqBxMqTb4Okq&#10;cAYJy70QS8zZxtEevHr4xj3N4LdIrVtsrRzMrAb9y2L8i5vINzbzpDpoXGhU3Wm5vd88tXCR7bHM&#10;tencwHLjJ5SwHgyQIO8bkgWpCyfTB1rVHSG0z1hJ9VrYDYx9EfTXOHbGAihEcYMih7mSNQzXWtIn&#10;TbS4SNuSaubKecf1a5PB5aDt7ktHev20NcTAjxLC8MDmmDgQ0ZCRkQ3kp5m8s5EwSGG7yytOb1AR&#10;4yAGDprH3jwbkgIINOBHiTgbAgIA8aS4deTJ483YdnvoCzcY+M6GzBxvJDmjSbkwJ6T9G/bM6wHK&#10;psCOPUg+KuwHG2SUziwwj04CC5fP/wDYvMcbwkCvlDvP6xBGY/VSJsKJJ7iPeK0u8s9JtmdPsgkB&#10;NYAWzE5fuK1bVKD7el15zqBG1L/2rJZPt4by17jgOLdRit27WNXZn6xg3kufGeWsdq0LSwY/dJCs&#10;V3LLVKsWOdCsVWeUb+jyGnW5/FXqs8k49l2wrHy3s0/xrAdl9B/aSuAQQAyOC7yT3AwI96/G2Acy&#10;eyqnmemGVitk+eNJdq6S2PH/AORbjE9DEfIZ8fwnLtLtymousX9+3yhfPjjWQ7K5xuFRMTcvVWyU&#10;eS9s1qOD4oirIaLoiazJ5iZgKS2tyVqrRUlbDFhurlx2HrBL95CPJ1EeeNxmlx4zacAxcxAaXZsp&#10;VIZH22+uPSC02XfjTM0I5mV9y50w9Nt4F4P+7/Tdz4D2j1nb2zMnFuNsub9pknGRbvPXmpg/hrLK&#10;wHjHjj/hr9YRXTy9ONevsOYydTFHE85YWiIEb/x9C02sG+AizFxzF/QeOfanTU8qmoraNJJJLRIx&#10;JJzAm0AJJOYEsCCgagRIQ1+DbqYpGt8RqUiUxuocCJDGp3FqCYNTBjSZjUwbdRDgaQiUCmEb40hs&#10;yKgWIY8aMDZ6aTNmrU3Z41+bz8pSDW7dXCTt8HzqG3Z4CfTR5uDxpNw6ktQxj/YQd4zwZESG48aZ&#10;JnJkTkA4A7ukNv8AnR4bPATJqJ7d9NOuE0DLduT9tTN3TzNvj+IiRB4PhxoHUgfd8CJDb6qeI3JA&#10;TGpnHwcHUSwpBu599PW8HHqKZ8nAmdSDPB/CQLIdtQyD1MamEIO2kNv/AA0wnBpMmeBMkRJwPTTN&#10;tUAB/f8AMR5uPBxpkY7xM6macHAe5GgBEIRMkH+IpkChuCYOBAEOBTCZM6ZuJm5jQA9cTMfvpm5j&#10;zpOEAMkJ8dPXO4mbeBPDyIAQ2/5EhjwcCmN8g/LTJB4EAPEtwJDcd+P6qG3MBEzcwfInUE4YI8xj&#10;/ioa4eEj/EUMhMahkzooPtxMI8JHxpDIh6+Rk76/IXFqGTGNPEIODg6iAt3GBIjzHkX6oHXExw8x&#10;kTO+Y0HITAlcJAT8VFAm4Pb4oZHCGjycaeX5C4Z+dIn76eIQaZJbjHjVAoh3O4lcwJmP30v50E5M&#10;gS4yJQKZgQUCGNTLeDOmR8z6aZuYM8fGgYTOPjAkMmBM9VMkJgyKcAl7iZuaah3Pzp65+dADxCYE&#10;zc8CZx9xLg+IgB63gUMimE8CZQAzcTJMiShk8aoFiIRPEH40zjSjVBOPXBpknv8AGlxpIAXuJXMa&#10;SVsqYAvfgSJ4EvfgTNzAgBdTAnoEyMaewIAetplTOrjTJLaWAzGoZOapjhM28aAGSDTalDGmSfqI&#10;Ahp4a+k4MaAFH76WmlGpCAPngT4+aoXAnuDJGpwJygkT2pGkgoG05Am04MaCce/nU5R4E8NBQPYE&#10;kvkSQTj1zvp4edM8BE9AgB7gT1zGmf4iQyaiAJnVSGPwJkZO/wB8ieH7iAGSfhJcaeGMfAlcQAri&#10;eGT/AKahkyJ4fgj4EATfc+EnbhOBQ8ae4yIAJQctPDuR8Z1DH4FMH/eIAmakAvLuJ4fgg/iKGP3O&#10;onm9v+KgoCVzHx6dxImfgUMef/pqZ8lpBOLj/DTIyYB509Al1EALpYE8PxxqHxkxwJ633/7tAEy3&#10;g/ET1zGTqpkmf50rmp/DQA9wcf6ieuE8/wD34kzb/wDhE8PxoAZ/3+woZLXApnH5un00z8/lIAZ6&#10;eNLT14ErfgTzf9xAD3z8Y0rZPi40zqQf+onifqIARPH+nbS4/nTIx9/l/wCNPcYwQR8CAHhkJB/0&#10;0unnTNz9dJvk+GgCZb8Gn8NTBk/6v7ChjJjsRp5v4IPNQA9c1c/+/wBlTNL6cCh3BwfpJf5iAJlz&#10;H86ZH9AqXT5FuNJACHzMHfSGT/4RIduAePuD5iZufnJzEATB3IPh3ErmD/LGmepjj/vU9cQAiZMn&#10;fupnqZOopmpwQcChkyIAZGTHnSt99L/4NfuncQUH4Mg4/hpdPPp+Wlqftp6BBOMuCD+mnupj76Vz&#10;BwXRpDJ3PL00FArg/wCLzBpEJgSGTBYgSuYM/fQTjJP3CJF5Z0reDJ31DGQf+bbQAiE/hp7j+RMj&#10;JgHrJD/UQA95/wDES04Bn8CXBnSJkHggQAh20iW/2+ml/E/nS4LHT+qgBcZPMjSuamT/AHGniE8a&#10;ZIPHnjQUCuYEyzZkMSyHT0ik1S4ODiSuYODTjSI31MgLnVU4DO8DjTI7keS/c6qe+RMku6+PzUAL&#10;/ZEh3IB5NT4ZEyS3b/CS4+PgIqCcRPB3EkiE0/qJY++gBXMZP+kodzv/AIimcfHwctMkJ3EAMk8a&#10;ZGT/ANRPRpng+GgBXCfTTPUz9QSeJbj+GmeDJ+KgBknQx6kCXnwJXPxEvcjQA9c1EyPPn5kCWpxp&#10;anf0/poAeHkGpCj6sY8ffT2lcxwKcoEMmP50zpRj99PEJqYEtTjv5+ogBm5+RQ7fj4LSeuJcY86A&#10;IdtIf7/TX0vm5jVBOL/MS4B4++nv8xMkIOPOgBdTAlc7kCZIMaRM+TloKB64lbJBkS/iJD5iAFqX&#10;M9pM+/AlcwZ1IU4HyPmZNRL3EzAlgQAoEifvpaibQA4Tr+DzEuBIf7iQyE7l3GgBE8CWncxwJW9P&#10;B+ombg0ALqpm53/4ae4EyMY/21QAyQmBLgSITwJacGeBBOMpdRImSxgu6iSAHrmpyFDHnT2PvpcH&#10;xLaAEQmNL3O4kTxpkhPAgD6XzbwZEh+5xpE5iAEQiZHkTxCJnUQAieBJL+GkTr40APejoJn509bx&#10;jTONADPGnvfSJ7n4aSAGh8z/AKqdufkTPvpDJpoAmDJqAxp65pptODJ4EAKNMkz/ACJ7jvptBQR7&#10;f5EyT9RTCePvpkg0AM2/w419L5IQkHAlwIJxf5iXp66egTaCg+eNPDudxM/P9JPIAXvpkfMwRpES&#10;/VwIAeS0u4lAkS4gBm4kPOlxr6QB86cC+k5bwcHGmSD8CAGeNJPEGmY0AM+4kTmJW8eRL/dtBOM3&#10;MCXGlb8aQ/AgBkgyJnApkabQBHGRPE5aZ6Z0kAK4OMaWBL5Eo0FAhkTPBk7iet+BLgvoAZuJcaeT&#10;PuctADKSkL54EAIiXGRIaVtAEzjUMieuY0iEQBD4EreNInjSIPGgBkhEuqlcTKAEklgS99ADaSc4&#10;0zb7iAPpJR7n508RACGkNLST2BACGRImcibXyTwIA+l88aVz+GmUAPfw19L5+RImdTjBDIpjdRU4&#10;MmBAEwhEo0huMZEh8vHAgAPGoZMiJE8ChkQAzAkmRp4g1QLIfTTJE8QabQB83F9KOkgBkihkRKNQ&#10;8CAEkRwkmbaAHh50sCh3MCWNTgTBjRJuPHxqG3IniExoGDxLfcUMlyDPAlxqY3HgSwIY3A40yNuN&#10;EiM/AobjJxoAhkQFwRErmNB3CYAylwJN0nBEAMjcJ65jQchEyNwlgGLieQfGpjdwp/AoJhBoaREs&#10;aZIPGgoBuNLGniN0yQeBfr2E4kzbTONPbwn+ADJG6iIvxqLGNfeFoh6QaknCDTaqIhJJJIASSSSA&#10;EkkkgBJJJIASSSSAEkkkgBJQR4UkkAOwDxqYMCihjwR+j0qWc+okt8dR+h+b1pmgTICemDhTGNJf&#10;qoQTX2f041EzwZkrmLiSx+mHKvgExtHi9Kc9JPGmmfo7ydeDSfHdKCGPmJ4fgS3fARNEIS4mE4Rg&#10;UwZLKhtyY1Mjb9xR6/eWoCbeoN2EeCDqIBzs6e3NTBs191doWoSJu3xowNmnmbNHht1lOeaaUg0b&#10;NLc0Y3fAnm472RRXHwD28A0zvGBEnGiTBGhpB486/Wnh/EoFviW8Y0yRmv2AS++isCaoJB41+m5a&#10;GluQJqNAPwjcarbgaPOHCAuCLTR4kTgQT0JpSTQpqBaemvsMNqt0mNxoxgQ1uvq+RSs014tS9Ik7&#10;6B40xBHjRgeRflmvgNAhwKH6QR//AClZ7GNQyDwL9LkCXoK6knCDwJtaBjEpupltDm6JQZFI72al&#10;qPuPy2SDjTJB4ESI4xplHifCHgTNtEiDUNHpagQ0lIUfAneIEhJNpL8DvSJwyL6UK4nUuouS8MNx&#10;ok3b6iHtBq0MxrMkN8C5A+D0FVqbk/OooGY41PG3wLmpDtOM00BJurJL3GAedU8eTIrUzU48uzfO&#10;PP8ApJnd/wCImRuMH/TRIeQmPVU/RWllwBmAyQDWQThxZItxmgxR5INRY/PJWRGLTU0JryHL5pjy&#10;RrUJXHj4FiYW5ICLX6Tc4CAX5zUfThXrx8AiE41mTsyQZ4FfLf4caBShv3PxFbxsyRjwQLgVTTqE&#10;JKq4HjHyLf76AuLlvBHpxq4OG+AgMHAqG4eY+hcW+mbaIcioqs86+AFu4qSMmAiPTiaYx4++qH2g&#10;OMmNbcJBizXl8ZkwfholbxjQGVvMeSBWRm4x8aclAm8rbin9U+NVVxT+BdCM5eI2ePUjVVnErwcG&#10;pcWmlxmOSYmSX4BqqvGeBbY8kapM4leBWpcQuSZLMJfgVbINaRNG+BU8jdbSXkTitkGoqLOB4FEI&#10;JaujjMckjQq0SeW3kxI2F5wtNHL9zUUx/h7mhZCQVZ5TllM7g5bcCsZHBIyYI+NPEbkjUfpa/wAz&#10;boBzQ4yjwGSfy8kA8h06NvjIrU4ld4ai8faBkXaBBEXz6fac6fncocMyZ0FA4wLaUrx+D7yFzh4g&#10;8CJyyZ9JQnBMY19SdpeeBwIZp4q1sE3OUMPG/tBk63bjVwqSRkZucCp/ARflL7VEYYHzc/AnnDjT&#10;99My94ODJHwERLsctzBAvhOAXE0IYeAye3gW7YO+npxT7lmTWBnQIfNX0oJbd5gV8lbjHngWcOAY&#10;CKWzeFgyJT0aMA2B5uzlsCODTjVJ1Yy4IEH7QwZ0SZzDUvL801K2wLJK3jltnCdblMJORzJQPLGT&#10;4SwFw4GbWDp+YNdObN6kbTuXMZJ37tz51z+Tt7n/ACHIMrcScbkfIzp6XyfAMC6Q2mbIyU2MDmA/&#10;3jprCO0G8Dg8Grprk9JrWq2x1IBqCRelmQEcfUVPntNuY216ABcC7GmLiSzii8gBb63XMbioSNr7&#10;aMFwKuxjZ1SGUCKTIZNLHkDgMcIOBay/cN3Y8cenGnR7kAeMPU6aDnIOMeDvrQmSdZLeHj8PDwIk&#10;orKQ/bjuZEO3H4KMD5edImfgWvo7XQfSUKaS/ARGKemAw5HPAv15BqIY8b6a2NNxWi+MTRoaEOYM&#10;uC/oqHMJe2jHjbHuLMRuCQIzL5uRsRHQ1nwl2ypEIrJvDZ4Py41W400BDIkMnjT1vHwJm3+dUAWo&#10;eQaZHMCBVb3gieZuMZM6RSPuNIkc0ZRtjhNpx80aGkeDj4ONVvd8HGobi5BkSKVBcXC4TjjTO+Eg&#10;4FWxzQkGSM6Mb4OMeNFA+8mN3hYCK+DqDeWQII+Maz1uTeU84ZuYCKJ1VoXkwk4GEnmKH2xgJooa&#10;RvqYI1EGLAvragvL2StCbtZjVPeTwlxMvGeMeOBAv6MeRfUcKgvLGScEecaPSeT3ic9VxkDud9Er&#10;jgOeBImOa3b8RIReN7OSNUNwPUV8lbwbkmshExYYCY4ElDq26rB6SE3JgQiYDJG4xqxjZpkY09T/&#10;AA118BCPuIZB6aaHq8aPFOPWVaITAXOhGuvGXk3GNDH7PHwI0zGO5n4FY7TPQS9ZVWunhpqfsAy8&#10;emCBPPGGpjReYM7I8YeBRPRnGp9H6662EgNARF25MA8aaaMCXOTkU2MZA3vAlOZprr4aFB0rsPoM&#10;dQ1GxC5+6jLqLu/bRsTkrOXHgYAakek1SD76xPYfQcxk823mDpi5i3KaDcxuXzmM+sT7yS73FJk0&#10;ta2Oxcg/Lodv9x57jo9kzEczw/0xj41rWzv1c5jULYD+M4mYf/M9/wCVXCrJOyeTHIC3H/Zhrsyk&#10;2+CUyrfD3Ix/yQLapd0lgUHm/tQ2fy6mJiBs2Pc8xVuRklMDk5pqe5GPljErJt0qAcyrB99XTtKq&#10;t9nb0zLeTadzljVsJ1UXcEJA9SVQ2M59mBkQ2V1Q5YZ4OcTqJTSkyNiHDfuauoqq49m4OPlqy60f&#10;eTJgRy/vx3/qLsb1Y9l7KMZ5q/By7Vu7wZ1yvKx4LAeZGQq9LKTlf2YotjvnPcdNHkjqQlUFYY2z&#10;6CC0SAekNcx1pK3Ly/BAC31Cf6Vtm8DeX4IDiJGRUOePG1s+PU1bemsZ212x/RWnN8vbklr3WAXA&#10;pjNu2cubwf4q06aSu8MEGrguoONm2ZvQQQcA0daO6IZlcv3zRjBoj5hFpDxuyC2AFsC2EfLIg9Jk&#10;1MfcIrszbtoCHxnFzeWRIcXJSMt9n43Oexcj/wACyvaJsbG/bPn4T5G/MXSHbhIMnL8xDXjwbzgB&#10;k+L3/qLn91TbFjpuGUxR5dvJX3/LQeYNyBGAy9Dq02d04EZ34eMf9mXnvVhMD08HL+Gugh5NsnbO&#10;RpqK2zHjLnWtU/bt2QgzkWbydn341v1BvJKzGd481LfTW4XJTaHpxK2TBkAxj3IOb865pnk8I5cn&#10;gg4Fp1YbRGzwZw2MnT9xZXS9NvZq9BAEFyMigT/UBv8ATLJIyECTGrVL5pgJjj566E/4D7hJQRxn&#10;EM1rUH34FSZxsrGzbAsn+ohOaUKM3l80cxvcca2wdSNoGXsf0iLB6gk+4ObN8RIEBcTMgR5NOAi1&#10;OtUxRM5NpfNoFsLnIfWtLH5gQn1FdpHK2z++Z4fP0110z2R0w8GCA3scDcWoTxxrFyc3pk/mH0NW&#10;rbPP0bPv99adRcr7YmzFtBd5q2AeyNtBMT3tRqMunbWhSeTy6Tk3lmxtxk0lEmbaWpSWomxunGwg&#10;QWC4xi1CdxAWeydtPiHNGfd2o9IdzvowSaDuAgNdwEV2ZzjHo9wfTUNLf+4NPoktOe6s2HuZUM8Y&#10;T7xGTl21ksvp8gSHjNdxjXeBKgJLR449OPy+4uIa0nhJ3MT7t+JaSaZbO4ZjkVFPcDsoD2eSPOnh&#10;kIjDi3APPxrUSmoQQxuCGyfhJ4kj58aG7xgvp6aTBtuwIID51ZugQ7mDJ5ihzAmDPB00yRwNsPHH&#10;x9NVsk076e4AlqR38az+bxkjydxOzCb/ABlWyTDvL9wYTdNwTcohv8npwKB/9FSzxY4cSZAEkZMi&#10;6BP3aGY/ukuXt8ZF2ZsUoMhiBMbgGsOoSlfSZ6xxhyXdRdvBmBBttxlAPxPAvKOfc43VekaPrppr&#10;x/fxfw0PX+TMYpSrGFC2wt25HlqDUjWIyNwWWjfBg5zjSXQ8wpgbP+sX5rkBPM78ayOlKTmNVT41&#10;nTgIXUL4IFFyU7SnRC9dePh4NPi/zPufTu2fmC+zek9XfIwXI+WMf+JXaoJgOW3zOfaHXUJ4FpFQ&#10;S8chbbsw04Bi5i452gTwlyyvQUHGTX1EOrK0czUh4O4RURvB3EmhxwZ40xvlrOlt14uMy+6HiW2y&#10;DvJwSPIhBHhDEWzUXsjczJtv78+7svNIm3dMnc1HpTZ2zMZZTT2akycA+YRbXszpsbCdMTQalsqs&#10;tQzWVRtmMqlQC7kPmfHjTHbA5UPHBpxjWZxZRuuvs0OnxeMq3Alt8qR7Mpj2aHUMRcsTik3sqcYH&#10;gLcflkV7p+pHs1qsDyDUju6aJ7dKw7VqY+Dgb6X5FfGS2NQpfw/Mc9N3Nwzdm0bx5zJkhB3McCiX&#10;8fCpcsBjJnTddP5kJY249TGZTCExkyIaQhI1MZj56nefRkhFMlYMZFDJbjR6RvBwFz8Cima61AGG&#10;cvvOccfAPmIbVFSNnOizBbgGqhOJmSAh4INOBVV5NxwZIFRDg6hfsjpHhFDI8QQr30+nhUGMhF0K&#10;Y2uhE54ScP8AGhHpjX7/AEelL0ehWqVp/Aia7XU/Ekl+YEwSfqS/MCljb40ARUoIF+emDCnoBkQA&#10;9YTpLcGSBfoxokwb4yZ1Lq3wHpSBt3LGvpu19Mcf9C0YYxxj5Chjl44FP1oUDUokg4+NBp5LxhJg&#10;gVwbuMBciZeSskY+QkX6rcFBnLdr6S+jEluheJanT9FkMTWVpnlPtmzY/wANKbmlaOr0NNOM8U2A&#10;7ZRMCNnq6znDgWhHADO4FdXGdDkwTEC60l7wb8mCDj5Q1ozPqGol2yVV5XD2W39204OUg7etJs8z&#10;mPbgW/f8J2TbOY9zq6nAs92oScfsIWwBDguqL95m9tZZQ3uMM3ldSNnM6BGbUCPmLRKzqOU1VNQC&#10;lsr3cOmNYXMJWNs9wQca6j2P0Rvjhi83EumW5c+RcbzVI0Zr1Hh750+Gdb9n6cvjjZfMZJnMcu5D&#10;FdGP31texdu2gEd/fEOMnmca6EqCVtprKcBgcxciy+Vklr07Yx7dsvL9xeLJyjZ18OR3T0jolQm2&#10;L+E3iXytk8I+s6cbi1cQGaSftKbAlrYFtqz1dLvq4U3JyM5KecG4CWijGJQ5XNGzAh4zH1iaq6ZP&#10;2bbWIpVJ7gqkottAyO8jtDjHy1517UKPmzmbHNuPMXS1aesQ93l8zbWiQXbY/wBhEqPqiU1IM7ly&#10;cTd0Tp/9NdPCw0tSuoPPuZkqku2Dg8cveyFzjg40YpOYOH718F5wOBcxbxtAmEumV+BmAWBusNmE&#10;jGGXXoOMmr+wtRCWsVuHMJe5Rikwl420xPB5Zbal6bnPHwIkORvX7k8di3AMVwip5HGDJAttW4Ql&#10;keTjAyswKkkeEjJggRJw408a/acbkM5BGrO0KcXDsMgZcyjj4yFSgc7s3PArfPJgOMmAOppC1FRJ&#10;g7xkBD5awPHXVo7tCO0HAQOPUR5oQQdY3BdQAZB2/fQ2YTDGTBGvtWrWaaCgw4cdpOca6K2Jzjsd&#10;ycMepvC5pZkskzruT1a6f3kj6aubWDlDu+NVX1KeOQa1L68G2nVmPjtfkXSDOaXpd7hNX51xyOTj&#10;czaavI+oX9yBbNT9UEmuib2dqMXMVqH2dstQ+zuF2nlPuXNgzYAsd3mF8C2yR0vuzIEDk5fNt99K&#10;m3kpeElWuIbVuLl+NXycTRs/0eXc/Orei+oZbkmbt5OyuHjD7PbUNnK50/m2tPHQ2vTtqYS4Ftg8&#10;wumrgzJgGcwQZx/vq1O0ILhKxjbDxmOUkd3qqZMHg48kCqu7k3b+KRDWc4JzuZ5acLLVL5w5uY4L&#10;Q4+WpkwqRs2ZHM56fMtqty+aCCXODOk8tv2x4NIkBP5El20MSQ5fVDaZDA8CApILVsaDuJWRy2s2&#10;OZdRJuzGwbWWx7kCsnA2vR9NJ8kHHmztQqCdNqjAwgujbDFaJ76q0bMk7p2eS3yxEKPxrtfaBS8t&#10;fj3+MGQaxnd5c5ks1cswbvAQRRFJ7i57JPayLuII3drcPFuoBjgcYIECjjwqyVQP2w8CADHp51rI&#10;7Wg5XZ1LhTbwbByA3fHqr0g2P+sAynBOzXmoyJpfGg/7F5VODo7SVUOZU9AaDplWxDQqSqth0GFy&#10;nTNrZ8J7VVRMJDuQJaw04LovcgR6XzAbPcYIOmJcr0XVH2hl17raWn5EC1RxVDZs5suT27fmdxcw&#10;6FW2s7uEdFSesBwPdbT0lD2oVhLmdMTWZQHztxdIvfjXAdcbdGwXp9z1PpLJSbQJtPmR4Hj621u3&#10;CfOkOxm1YwtuU3+82CaTBs5ks8nzwFt049mGNU+j6XbSGne1Tc6YF3Zt7nvIa8nDaZbiwCe21bl5&#10;n+JTNvFSNpaSVS0OmGXtbQ/fjUWMh7v9xi5OpZ2ZQ9WSVhKQQRvhY/qrgnbZXhJxUc1gv3Aj5a5e&#10;eV3NTEwXy4ERcDK8l2Pvrp/ViozbFmXk80pvbAVUTgb6wGDgArfs3pMs7L5cAxXFk0AyXMC6Josb&#10;mWyk/TCTUuKiRtK8DmHbrbA9I2dm/wDw1W5pLyRubMCmS8l4hzdxaFL5W27OO/jPnJpDGuX3lDzM&#10;Ry/ATH3FDG33xyeODp/yLZq8l/8AUsqjCAWAen+2slcewNjh75OYnJdaThJnPHO7WYD5Lt1VV5NH&#10;LknuD5aZI8wNvqIxS9PvXj0Ghn5qekDsDYnRbmBs+jsaxBCGP9tdgEnDam5SCM33VmK5p99YPsr9&#10;sIBtBdHvjrdiE9wCmesw83MfZoT5CWikGrbqigz2T1o5qSpzub5faC6Y10Js3kZI5sdgG7gcF01n&#10;uwPZOyC9kb9zqQWrpPnXflP1BJYJtktXh6QyWsiN2SoTe5RhtWSuYyebbt3OnaUNwSyyOZye3GQu&#10;otm2kPHJnLE0DHeDWliZKbembMXM1BbZapXPuYOFZaE/ULLzhv1kJw2k8xmsbYH3xqK37njXDbMm&#10;MfvrrTagQleVPNTQWt1b6Y7XggWDuKXIzIfADINPuUvb+czKW9wpQ/QVySz3Bq3ytxuxAQIa4lbm&#10;DW7iMS9vjJgg40rVwJNmoOqHsb07Bse3A4EURPkRKeUW5k5AObG8W09sDmEukNVgnEyBcZDdWiD7&#10;+desVaElxm2OO0OXuBXGw7XGvzmZsr7OxaPcNrom9w8l5XVD2VT5i8MfOQS9MqPk/bcuPG/fFHGO&#10;0IY15I1RLyNp0+walst0a7w2T7dJdAyBMn74Td0zFatlzwH/AGV12MtkxNv4jawr1SVPX852ZNKH&#10;cwS7Bv2QglyjVFBzZzLjwRvrbIns1zg0Vs0w2+MpqMEcD6VDD/8ATP8AhXN+1zbg5jIBgGalJ/8A&#10;S2RI0hSvM90iyeMaruHnvXmz8lPPcceoG7pkWqN9tjmfMgSowLbXdd2GMfc+IplQDmVYMnxnmnu/&#10;TtLnshNzGeAKR6z2nx2e9xGZCxlXc+Eemgxhm2APtEA1cJXbM5BHHprK6fJq51ahvCB9p5flrM84&#10;gNsG8I8/q1gC5c5drjjWqONicxlrmnJU5++zTme5Art6m8vl0ynRzPAXHQxaZCiyQK4esxtMGzri&#10;VQSo9w0vFzB+OP5VbTLtr+UU5IzI9icpeVg+lUB7jWTtbhCcGONYns7oOdTWdTV+wY7xubpPN9rE&#10;6gl1R4DlxzAVshClXoF6v9NtqY2dAeG43gt5UU1LV9uR6QUVHDdLvJ05qc5jab0ZbuoLgzoltwmD&#10;mfNjuQntsm/xe+tCmg5K/c1VU7/2cN0om2rgXBO0DaYSaubLYG7tR6QxrUTc1Qh/aGRt2xnOCM+Q&#10;nMITwIxWE8ksYwNmDEQ4G/U8ayUlSWR4IONByTTHzkdCkWGJhMG28njg04PLWezSaYyYEy8mngQG&#10;3jVlJOTG5NTOj3amDJAgO8YMiJN244+NBOJ48I5yJlv4IFMJbg4ENcEHAgB7j41DI4wcChkcEUNB&#10;QPbwnhkxqGpCACAyYFMZkHcxxoO3RIbckaACQx3s6MS8n5EBZIxvG7DwRoAtXbF4mTpol2pjICDm&#10;LN98xkyLsD1Y9g7mvJ1jjB7E31XJEmZk+mVYwthJbJbWs6K2XzAtE0O+ncYPaZhpsh99eeW0en50&#10;Ypnj4BcbgpOYvQ2uJwOa1P2bAcXZkn9mGtIZ7O5dUMux1CDc2TcV0j0uT+Zcwh7Vbi4/xGnmbW7a&#10;/lOG/V32XzqrZdNZI2BbgcWiEcl4IMC6QriqKH2XU4eQ08ATyZ/2l6tInFeU5BTk1lVEgLLwt5eW&#10;4TvnXj/VFQPTOT4zraRC6ltkj/gRfhu53S7E2oTF/Ot8Me5Hd5hV29T9cDmslBysdrUXltjXQey+&#10;uNwyRnyEWbzPitZqdNeDT3uE6Dl/NV7bDqiYN8ZMf8RUmpG/sx/1VZGdSNjDvQH/AA1Va4mjZs2x&#10;rz2FCbaacztHJleZHCypwNXGqJnvLk8ap3GvaMaqtJ5zN3WjKbTka+PQryMn4EhjTNzGpgxpYCtp&#10;W1MtplACgT+BOjGiTdupG6+BYDRt8aMN26JM2aMDZ4FE95YlBDbjRgbfGmW7fUVqZs8ay3OLkpAI&#10;5WpjeX99WXcxp0jfAi4KAOOX4CI83HgEkRvgzo8zl/fg00XDqSGNnjRhvL/Aj0rl+MiPdl6fIzoS&#10;4KSh7uk3GrI8biCT3EHuEgyRrUTukTkj2DuKY3Hjz9/zEzzvnGkP9NUCB7eMHQ6SQ3GP5FDIPH85&#10;Ezb1EykLglvH5yJDcaaHqOQn50Uibwxc1ErhONQ24+/y0S3fB0EH6IfTBGmRuMGeP+Ek8J4ENuYO&#10;vkVBOGLnwFDHnJg5iG7wW3j76VzU8tOoAJXMAz/pqZ1M6DtyaaJDHgKCCNfkD93n46hOCc/wKYQe&#10;DJ30yTIRAEPg+RRVKt4Et3/2JADI8/zolu+BMwJbwgB7gUMgyQDz8CmEJjJggUMYxxoAeGQn7aZc&#10;Exp4nuAUONADJMiZ0oE8MiZ99UE4zqcHlpnGniJW0ADUzqqYQiZwIFj3GkQmD50z76XUQA8P8VLT&#10;4OWvpfIyIAexpnePzpn3Ey46CAHsaZuKGRK4qCceJnUhR7mBJAEzGNPXNNB7ieGRTlAS/kSG41VD&#10;GTHkjSuaiAJlzHn76euD7ih40rmMaBhM/wAtM++lcTNzHnsKcBY+4nriZTw1QAvnX0o+NImdAseJ&#10;nzqHb8Ce99LUQAyRQyZFOUNBOfPGnksCZtqgB6BJNpIAcS1Ev5EyQmBMAVv+Gpg1DuJ4ZEsB73F9&#10;KOnictADJP7xNqYo+ogBkg++lbT2BJTgM/yJn309cStoAXvpDSJkGvpAHz/IvpfJCJkhMaCgkJy5&#10;4FDxpY1QA8PInrfgUNTBk7iCceIpg1DGpg8/GpwF7iewJkmcf1E98iAHtVL3EremnvfQAif/AAae&#10;GRM8H4aeHk/6iAPpOcah/OnhoAeJc/yk8Pl/7yKHqwZ1M9z8JACt4OBLg/6aej99LUQUCITAnv8A&#10;LTMCQ/GgnCQ0h+NMjycCmW9T6iCgmXMHyWk8POTAof8Av5F+6lxABEZNTBHx2k98ihjInh5/iRoA&#10;mDuJfOkPJY8aVvxoJxtfI/H3LqeuE7+mmSXfioAeb5BYOWnrmPP5iZuEgJ9PmJD5qACQ86Q/BGmf&#10;4ie1Ix4+X/2IAQyd/l/DTIyJ73/MTJOagBEH9LHdtJm4P6nUuJ6BIf76AEMeDJy08QaZGP8AJyvy&#10;J4mdADPB8NPXOf8AhfImR5LGgnh3P/TQAh/ijtpDuwZ0h3OPVSHb4+4gCYO5c/330tW39NMjyfIp&#10;gyE/bQBMHy8CZuEjzpm3/DSJ4+/y0APETw7cZMih+/8Awyp4ZMH+WgB4ZMfxEyQmAmTUjUy5/DUP&#10;p4EAPW+5AnuNQul/dp/8DIgB4duP/qJkmTP5ieITUTXT6WBADAx4CcjmJD5fSwcy4kNuTuJm5poA&#10;e8+NPfxEz5ECQ848fcQAiJe/B+JcSuYyc+2mSW7fIyeYgoF+AnrmAnPTJOvBfSj9xACJy86ZIPuc&#10;uBPD8EChktx5OWgnFvGpj7/mJ73/AKqZuYOPgSgQUD3B+Hqpe5fS/wAxL3EE4h5/xE9/P8RMjt/5&#10;ieH440AImQiZGPHn76eITH/vuJklv9tBQIXK/FS3fB/00rmofppDIRTgIg8eT4Sh6kGfuJ4g9PID&#10;ImS8w6AFwcCZ+TTt8pKP30h8zOqCcXo66Xv302vngz/qIAeJkTO8Dg+J1Rp4nMwRpXMHzoKCH08f&#10;c6iZ1f008O3HxpnT7+ognETOmSfuJ4ZCwD5Ch3BwfEQAiXO+BIeTg6nUIlq9zjSJc4O5dQAuP8Rf&#10;Sj/PwDSHc/ykATNOOxHy0rnc/DSt/kGkMnj/AE1OUCGTT/FSuD89LyMdpL30AM3MH4iXT+mkMZOD&#10;8VIgxwZ4/wBNAEMmTP8A+xIhNTB5aX+Yl8ioAe48/fSuE40zx/DgS40E4yTPwJY0kiZ+A6Cge4ON&#10;MjyJEJqJXMf/AFEAKNIdxLB3EkAKNImTysCet4EzB76nAZ9yDT6uknrn+yJaiUHvoAWr3Erg4CZ7&#10;qVzUxpfJpoAZt/8AppE9zUgT1zGmSf3nloAWqkTmYIEuD/LTPTVADP8AR8BLqYE8Qfcg0/MTaCcj&#10;jIlj7iQ+akMiAEMmAnvpe5B00uMYEyO3oQIAe9xMkJqJf0fASJ4EAIY/H5q+kl8+4gBXEylcxjya&#10;iXAgBcaQ+Vj7iWoljQAuDOkkkgBJfzpcCUaAGbie/HyJkZNNfSAHNNIefOklwEQA8TIkT9xL5EuB&#10;AC4+PqJnj4+BSFDQBH+dK4TjTxCdxM/xEATBuPBqJEH3L6WolpwcCCgZJ4F9Jy34EyRAC48/94lb&#10;JAl/0UiExoAXBk8tK5+fmJlLAgB4mcmdPDJ4+BMj5eRMjIgB4eciXBxpdPHzErncgQAzx5EvcT3y&#10;JlACJkTI08mSczGgnGcaXHwJ62RMoAQ8+RM8Cet/w0rY7f00AM28GdfScjSQUDI/c6aQ+XjT1vGR&#10;MjIgBETJM6eITBk7iQ86AGUyTxqco5B6eRADPuRp5MkTyAGdTjX0nCDTaAEvngTONPD/AH0APdNM&#10;2/AnuBMktqcCHbSGphEz7iAGbaeIPvpnVT0HuIAZINM4FM4MiUaABvuJXE8QaZuYOBUAIae4EzcT&#10;1z8iAFGmSZ09ppm4gBlNpyNM++gB6BM3EzwJIAmY0saZITGNK4gYTBkT1zGhvuKYMinAejQ0iJEt&#10;xoaRAEPqp5NpyBADNvGmXA1M+dNqgWC1IXyRfSAPkg0NjRRQSIAhjTybTlzTQBDIPUTamKOQaAEM&#10;iJDIg48imXFOASGMfGkQiht0zcxoGFkH40BeEUwZFDcW0sAehbgaKKCRMAGqGQiJEQ2NAENwoamR&#10;qGgBQJ4aZTw0soJg3CeGRD183EAGLiRENGTGniEU4ENwNDif/QRfGoZB41Vw6+Ah41A4T11DcC/U&#10;3VIi8lEUWJOwRpI09h97g0kkkmiBJ70BXxD6ETGlM4ixCfEG4E2iLhQsC+aag5I2klHAvzAnEZ+p&#10;JJIASSSSAEkkkgBJJJIAUceJfmNfqSAEnYLaaSQA6MmFSI4MWaFQof8AxRBulN18CxHt0IwzEgRA&#10;fox8Kl28amiFgUbn6DuhBo25ERbjTyeGNT6vLkoqHht0hjUxuPuJ4Y9RRauLCYz8CsgxoO3bok3y&#10;KFxQket/kTJG6euIaQinAaIS8pbdDcCfHcgX7doARjb401uidGRTCZ1F6WuhYCCAwIO7BjVv3fuK&#10;G4l6ch59pM3cN0NI3VwcM0HcN10CHmW5JW7aiRt0dINM21fwuMx6AR6I8KXpjxKY7Ah+FVCPaFWb&#10;fGrUzl+NAZWTAr7LxrHyTtVmpCSDBy8iGzCX6a0lvK8edMTCT+BYqcnumn0RhB4cCabjxK0zyX4C&#10;KuN8ka65L7FaeBzD07xKG3SIRTBjJcyKG4bkCTOg+jPGpC+eNfS+E5Kbplw376ebp73I0AA0lKIN&#10;RI1+9NSg/Ukk5xr6A1gUwYlLbjxp8Y1MxxYlJ+QIkBzgQ2NNQHU9Nhck0Jo8IjwD41SGBMauLTlr&#10;mpqfA00kyD0IuzISBMjH4ESG3wfidRZOri2gMDmGBEmcwxk9xByDHGpjdurUvEODFvuQIPOG440Y&#10;GPxqY4Z7zkSikxlwzwK403kImJhKyQfJ001IyYCZFFM1sTqfEd46KpwmMeTqai1NvrNsaxSQO8ee&#10;PUWyt5hgGDH+IvMZKPe1OsgvA88GSNtkWJzRwMPyWltk4JjbHDY+n41g9UD1D/DW/hhWTM3nBL2d&#10;Ukg8BFZHGRVWYr0eEcJNcWSVvLKuDcl7gWMjeYFapXOMCtckQlx0JI3hYMn4SuxJXeHj7ix+RzTH&#10;njW5S9xjHjj01iu2jTTugF5T+AeMPTWVzSRkjz2Mi6KcZxrPZ5bj/wDgkJcPck5dqCV4Fm7ga36p&#10;G95ZK8l+Ai6FLjnnJKG4boaQeBXxwzQdwzxrUS8ipHqTeDC5z8CuzicDjIs9Zt8CJXMCNe6PTthJ&#10;xMBxkRJm8GqrxqZwL6W3BgjjAXGjDioNNVtu4HH86JOG5DDxrLc2to5ANnE03wecCzU8OGNaW2ZD&#10;h41XahYW4scKthy+DRmnB4CJybFFN9Ma2eiJRZsPo+AayBnzw410O4IMMuBG26fMVGT49dlf8zmE&#10;fcM1Z7eQ5ggWMuOatCldQWXOfgIgM0l495ycCZ2igDjHgWwUANk5vwG1Ix8saEEoNzuwDBAUlwSG&#10;DbvZbwfqKK5UknLVtEIN49wQLDSN9TBGr4SYOYCYzJ543ZOWWODnK3tFBVZezvEwRp6aScjbInmb&#10;zdnOdXBxMGUyHg5caRugZXvHjSGv2ZtLZFCHkVHhp4AGWDzuK60nOCM3t6DjGsxuamOBWVk89pxx&#10;6aTNR4qA9Da8rB7NZdKnLzUuCENYDUFPuYBgN3CLQqHnBH9Obma04gZ6g1fKslY/swxj34Ti4LTG&#10;PuLg3ubpqhazUOXSzRy2bYAnVJePLw/fVwcN++q4/aYFfHdXtkLwPL5+SPRNxou4JjzwKqvNImPl&#10;oxL3l7IrXp08dGL0EXEV9zE7ueAeONHiSwbn51DJo5I+BKv8dNNCkrjgGDOgzzPkUw7tTG9uMa09&#10;NdV+GpOUlwz1EMI3JAtDmG7x5++gJ2+Ma00TPuEU6FcC8JAizd5jUPcMaatYFZta6iixjInicvIg&#10;43GkjDd4OPjXwYQ7aegUz2aPjSI8G2ycxAsXaGNEhysnfQ242VwbzQrkYIIFlzLfLGFVJKydxPN2&#10;ZIFpLiV422PlxoYOV4B/3iiTNtH0g2nyDuYDKyEb8/BqICSV7sTGri2I2jGCya2ZZkx1bbCkpxG4&#10;zIcRnZVpcDJA55GdGZnLBxsgGsL62b9x+aSh+l4OMeRAHDTARE5g3s50zu5XI8fcVydK/afohOHH&#10;gSbzAkAzpklyBJuTGqP4fcThRm5xkxwK0nbjjHjg/EVUbjwIkN4SDg4FA9euuvuFAebs+fAqu7aE&#10;gItHk8Y9CODUgQyoMhFmIm66Or8AKUMY7mCNB42l4iPezmHj76AuIyBzQcC3EePj/LU/N472XgHn&#10;TRB4xqWOYYx4I1EJEOBN4dWfxEXBME3cQDsxqW49I4x44NNQxwDcDxwcahkgJHngSdVaa6/d4AXC&#10;TvCQDX5OJhgVb3gkA8CGkmHcj4F+E43dsKT1KpPaQSBkcMD7eI7V1WqV1YO5jfn+oRcKyOrCS1sc&#10;MGpctK4ErRyYee7jXQUpabDnKOwGZJKGbAmrx9kHyxqHtg22OWcp3CWnzuLvtPuLi0lUTGZTEGPU&#10;trpCk6XbObE1n2ppW2w+4ibUtW2ROd9MwckrHcBHAfeHRNVadPKkbSeSgbX7j0gvyIltEmEukg9G&#10;VCvE80XAudSDJ95N1OWoUutSSFqcPMDaz/uPGqq4l44CA6nmKYzmA47+PTUMk03lzo/pq6kDpz1Z&#10;6Xlzmq2JnPtG73SW/fwZV05XDjthyeMINEd35PmVb2N0eSkqY38wPbZpqfgokMeNtucGpq3CD9xR&#10;ZN6vLNFKLTKx222/OdUkYyiEgO7vbeMxxD8sa05w4bBbHgCAQ4OoTwKkt5p342NyMnLIsVzjUSkD&#10;2yG4zl9nQe22jHggBcTzweC+GP8A3jSmErI2bAg1cBPyJI8PSvWJvl+2EencSbuL1+8cuAZeqhsv&#10;eEgbADB5qshG421jfNOMmrb99FwFqG8I8Hjg04NLUUx4QbZsdzf6WmNU/U4INOMieGzeuXNnuDFd&#10;Ioy2/ZKrVlUbnLnznl2xaa4DmAyP3JzR6kZF2lXlNjjbPjOT27nTVblbOmJDKd5jtEjJy7i0Ube4&#10;uOcJMutOSx+zcaZJNCR5IOBEqkeb49PHBpwIbL6fcvOAC1LvqAgmU3S7mcOci9CPV/2XspITeXP3&#10;q1prDdm8nJKmWPcbmr5S6EG4mRr+O6ODS/YSb7TaTCNOqx4RyM7Bnx/F7i5XmlJzZyR9jfFxtxLq&#10;IlQMmwzwRn+p+wqfL5wN/vxo/Z7heYstzq+2DsY1pxDNJG9tnjsZB8xZvNNFdybTK8lMtku5swCc&#10;Rk5ZLWBcT1IzJcBGbjIjGW27hmOhNWWqh3A2zkBowXF1c8qybaEDzk9NsIX8y5poej5i5IBzHwD5&#10;a6icD3NsA0enGNamTm+WbUJGyVsk0cuR57uP+RTOOxjP1bhENG3xjPHqkuKGSaDk/OOLUSEg9LQw&#10;RuTucZClGqfWFYdiNrIX2ta5Y+CBEmbwc7bPt2OXH5ircwl8ukjK9AC4bzElz6mh2lGM/wDFydQN&#10;tzvlwcpUkdQWeDqIDPHHtJ4/MQHtDGRbXdOec4tXaA4+NGG8wH3+BZ6QmPg4E8Nx3EOC8skwmngQ&#10;Ec076ETBwOBVtw/T0IC8t8wmGNVVxMMCEneEjUNWIhETnjxzemNMp0AMaPElgxD99U3aLIgcxl7h&#10;yTBAuuNl+yNvbA5fg+IhuyuRtt2zgudVb9MKkHLdaxyxLKm6tZrWdDChV9wTyVtpbfs8fwhLII6x&#10;eyp7jZnz+YvycbUCOchj5PLEs9cXH5L0ALYemufmYFTFe/HOmTk2xm7ZcprPZzULn2h6Ui642T03&#10;uzbR04LS5jpuR2SAjj4Oou8KDmEugZYDH6Vq4k8S146L7kc2kfbWnOu1xx2ayPBBd1OmuKJpJnzk&#10;l43UXrzOGdBRj3mZTVqOAfLuqGSi9n0ybbyGo2u7D8zAuRl85yo3wY9noA7kaXJ7cg8euxnPcAhr&#10;xk6gyWF6S1RONmtPDPBA+3yPpjbC/wAa4jrzaA2nExwMWQm4Vu4TPzpzNf8Ap2vBwfm4tTnpvLPT&#10;dyQFtn9NylmPfHgN8P023c/EW2NpPVdZ2G0ANDpjFkgWG0fT06mr0DaDgIvSiXO21PDlTNiC49GI&#10;Y7Y1znPHMrYS9On8Gv4//Sehcpcsqmq3NpXB/wCo4OqinplTc1OxgBcjHzFUHFLTmdx7vBwL0J2o&#10;SZlKygNMbRJk75nuKE2l/obNgQNmIhxk6i5JP7Q28MaOzptzXTw049fuNj9zLWyF9R7pxxJNl8xp&#10;UfaUQM4+WuWJvdK9PGbjur2jmsn3mSngLaxkXmRtRoQstmWCxzNRdT+z/nlmSdJ4JHxnJc58pere&#10;nr+AxdmNWpu3wDT8oppwb5E7VEwbBe4G3TXqOrrNds85prIbgg4CJ4ZMA0Hb50YbyshsncX5EDIy&#10;ENwIaRwSDIrVu9nImW8vvXzJV4FLPKHBs8aGR0wWJaaQY083mGAmcFyDlDVGshy+2ROQZA3leAmd&#10;OuJXgItOGz3l6DAC3GlMBsoyc/Om9c0TQZuSX6aDkbq1vLkZEBIqEu11CjQGjbKWRngUwbfvqY4J&#10;jTtXj6QPu6eG3RgbcfGplzwJGrwKeRvjInht0YI3xkUwcvsj1k68KStjb41ZGbPAJTBtx28iJNx4&#10;yAg5cCTq8EoJjeV48kCZmjPBwLfqXppsZkHxk6aETDZ2QzyyE+QfMIuY/eWLdWdA7ANqsMSlbMhi&#10;YF0VS+y9zMrGMHMR6k5PTskHemvB++aNXyeeshKWz3AzY6IxWvAkTZkqb+HQbWL5fUr8QVWabPxt&#10;vZoNOMfTXPdeOHAb7aD6S7Sp+rJC/lU1nBjiGfdeWuOagmF5zjcg5hbqiw13V1s+UMzCqV/cWqg9&#10;k7mNsBzGe3c5a6Wk9Dtpa2BBzI/MWV0fMHLaxHzIP9C1QleF18AF1rnOMxMJKg9PHjmNyBnBx3ba&#10;wHaROCOZsBmHgb/zrSJwOdW70B8/MRLZPsre1JPgGf8AA31SEWZclW4adLW7ayk7L/V/nU4cgfuQ&#10;W2pNT9hehErptvLSsWcGmFurUOXtoCADBphHpWxqquBk7R59y501zzrZPcOhhQlRu2ZvVG2h7Iaw&#10;Ys+ZL919pH4EBriYDcsu22Z7kBLpFSdoEvGaYvnJj24yNbdsiwHZ2R6/nTGWvH1tsMt0l0vBAueT&#10;ywpsuPIX8XD8X6joEZlrVdOz/YenFNzwkyoKVXgZ/wDWsZ2gOBy2XHc+WL99aFOKsEGXWWFokAxL&#10;B54z38nt5y4+mNRu/F2Go5DajnuR0e5nb05jacC2bZ/QY45jjj0wtxaaZmjhtKmx8GnGTlqn/ax7&#10;APn/AAxjXT6TZUlW37vCc9TEjdz4gPWjNsGYvmbbTgSpvZ3Opw2wQHtwE1Bj8aTjdoCAjealstwi&#10;skw2wSULbG25w/yLTQhtW2cXk0nLu0yTzGSOThNp3OYNYbvmotO2kVwSak1j3I1j+PvrbhJbVuHM&#10;OcLeC3FoVPvN2bH+IgMrp8hm289xTZePU9wa+zW+IgsjIl7J+og84cD1o4Do8Ro2CPn5Fm1SOMBM&#10;ECzISbXA4Hds4CZE6zIQ2dVtuPGRa3TTZvA2xxroJtcdYBGmx7yTOuhJPtMcwNmMqg0w80iwFu3w&#10;E9xTBuHNy93BrDS7eHpceilJ2w04d+E/M0xolsfnEpnExfNrGsT7sNcWs68mMEp3OA+Rbl6u7hya&#10;fY7Fy3d/Y95bWMxljXlvdPSCi9n45a9xm1I7XMWzN5WOMl6xb0rSzElWDgZAMbUMP99WT7cby2ss&#10;we1Wla5JHSWRvT44OPUuaihjl44HOS6sxbkesBnNfK4jWkU+RyZkeM3GigCyEZ6h8ahjbjgZXowc&#10;tWqn/aWx73GNU+eN3LkmTgRQRgeX0+RyPHHd1NVPDkfRg4BqY4cPbjGyfIPmfIiTesGwSHNpYEUD&#10;KW+WB3jd6wJgsZBpTBuR4PAjA6gbTUejqfTQcbgrkj6ODpl5a/QUmY1JTbmNs+DG+yE07aytnQbY&#10;MpmraA+Qgi3F0hNG492wR9PUWSysmCYvviCWHk4TWqkETuyeD+0SV7hNnwfLKs+FBiXR/rKEbQVx&#10;PIIPNWHSKX9pPAN4Oolxna9LZxjsYhrNs/ZPRz2auNECvTfZfqYLC6uoyRy6QjA25kZF0V9n5C2Z&#10;HcmAUka5Hi5olNdtfB8p6ejkypO58ZxnQZJtSV+OAFyAnTQGoJw9nbnGbjXSFYPJdAM5oAW7Yuou&#10;THFdypmTPqRrY9cy5Pbj7pa6FVtsJcvo/eS2Y1XKsqeVS32YOpAP+dUmpK3mLxxZZ/T0lfNmewR7&#10;O3G8TL2cHxFfCxbWbkl/+056blFK21/EZtI5pMZrNgfVW5bcJw3rCo2LNgDOMQhk+dWqvJ5TFGDO&#10;GWsRb0PlkWY7HyXptej43F0Q1vuTtWUfCZlzZKq2GPzyl7L3dm3GMtpWSn7YSnbGXeGy/YeNtMXz&#10;+aguaWnc8ca4z2yU/wBiVW+gDpwXdNZaZ1raBGkKvuGcTCnNzmPuLqGrB7zTEjgbAtwbqK4sxIRs&#10;5lOOPjGjDfaQTs6VS2MGQaPxKv7R7oVaSZJ5eSNsANjOT+RMzR57Tu3Lt9Rb83I2bf1q85LcQhDH&#10;441zfUG8uZidzYt7wW4Maj84idtGnTScNoKcYtoPaDXbnyeFc9zwntJ9e5GRbkTZ+9CyAY2ncFcW&#10;PuJfzzdwa+Jqu2wcDSDHAQHw10Vs3bjjbPnhtODljVb2V0OKakO5cg9lbi1EYod45fzEEtgBku6a&#10;EutbWB29s/HKaekoJkbp/wA/eXJe0SsHNST585g5PTWnbYBzEw5UwbALurfS/bWM1Rcc7izbAttR&#10;2v20Od5YOOzNic83CSvozXcA2lz3IMiMSOeTGQyWR3tQ0wf3bffgg7qxklQNpJKeyoNTfBC/Ir5T&#10;9P1HXk6Yx2N3bNxWtXuYF0PW1CXnb1cPG0nZdqvHwt1+r+6vNnb/AOs49n1+VSq03auNLT44/wBp&#10;dResxRb2W0eAIZq6JAPp+NeMLiYOXMxPHHxjUSZqm9RX8QhDk2nS0vcS6mGQAxvs7zme4ltAriQz&#10;IbGWyFju4R8wheONZvVknwSWVG/5jUIqTTbzBMQR39EZViohqY2z5joJk2r7ObZMKbHKmwMYOYK7&#10;8iyxg09pO8j0wdQi02qJ45MyvR/2jprGZg8emZYO4o0Y3VTbPzmYmlTi7UvUjKCYggjPo3eqvRSe&#10;TRtXLaR9mzXOzFatrxzl7dzvK3Kl6sm0tztj21pZNLWKrjv9HiOtxmaiMVXIjnRUw2F1Prx2LkF1&#10;UOoNhdVwX/6qLp6lwS7G2N7eGT9t2bO9M9rmKybQB1GwJeZvt4CTVXmLuZs1iZe5I4OE6j9zIrVW&#10;LkcZ5ss9k9R7zgMAreD4q2Ck6DeyQZ3Ln2i5y1OrSaVMa9vJ7dvUWhUhM3sxlQHLk4rI2pRLQm/t&#10;DyzEo1ZIXVxa+iWYXlmI38/pcJU3BG1s8cfxbi4zrBnubk5o+BdjOCMnMuvQHKS2uNNqc8HHfg75&#10;Crs4+jtXR9DmOYKlJM2ZzDBwK4NyXhe4NZ6wH41dhuNPAt96Tzk2ak9pD2ns8tfFHGTmWioa3qQj&#10;kj5zHqGJ1CrPZe3cmyQakZOWjHZ7ls5sm4/LTutsVWFxamby8RepVB7VJd9lDs79tkza2tXPrQQf&#10;yxrzBrQbamxgZwfeiCFcQ0m1ggZSdgHTgJzFbCqaodf9Q0LbBtEcz6w2bA3dk35YxLmp4PBwIvPK&#10;s3nPBpqqt3g4yY41+jNE8ZigGDAqq8eEuYI1cHDxtb8tZk8fY3CajQmcEbePjSuYEyMhI0reBfBA&#10;htyRkVk7HchHjjVr2Vytk8nTHfD2wj1CXFvu2SoKcCyssACxkF0vAlPc23bQP0S3uHLu+DgbYLGd&#10;Vu2SMiJD8aQ+amn0G7mRP9ll766P2d03TkHtk4fCweWNVuvHFOQOcbM+Ty1Je63sHyhpihJfgTzO&#10;X3iJl4crxzkWk0/s3nLmzHGC3B8RLmS1x1eLJGmg5KbSEWQDC2xoBvA4B510X6aH3ZtrHuLnqpKb&#10;IEmRQYfMqk6616j5sJ0Yhy+aDCTH31DePN8JkTzOl3MfHprSJXT7aVWDRguXPMWy5yhKUjND7O5j&#10;O5ixbBBncFtDH417JTScNtj+z4FHy1j/AF7MBahB+ONUP1T9l/ZUuPXM4BntW5cPx+8iW0yrJDR7&#10;09SVD/WFQPBezMu41D7y5Bzutl1/Fw8J2kKF0SrPm4jPaTpOU0eMEyqQ9yPmjbd+NVv1gKwm1SSk&#10;81j9jatxezNh+/5ix95WkxqSfdtzLk3eX4E9t0qB7HIQQcsJOZ866FKKun/MYrnbW2YnRe1xywId&#10;n5gitvzrGq0le7Ez6aG0g/HBPgRx8AyrZfWIlYwz7AHgIK4rpndjmW51irGHOwzjgImBvCQEyJ5x&#10;bg4EyQg09RGaFI6wcs+uodUVw5eDwKhjcIceNO0gq8fTHes21VicExqIkv30KwzT7xr9/pg/+Umk&#10;kAOwRo6MmNV70IqMmBJ1DQMDGnsChjIiVzGvyA83Gpjduk3RgYxqNxWkmM2+BWTd0Nl48ZFdmbfH&#10;nWBONuEB2cnxq1N5eSD5+mj0vZ6fmfTVkHLxrnXTd02kwikjZ4+NPdnK+N5WPgj1I084ZtreS7g6&#10;g1ckQ5Jm42Y0eGPAQCeIMevBy0m7f+6TxQYZjwaMCPb4PucHKVb8jQ5iDzSYeTxkWkmFaTucTJxN&#10;MBMECAjcDuKKo48mSBbaUGW54ebuE9c7ncQeBEuMafSLHrmP4aJDb4/xEyzZ99GBs8FiBTjAC4b4&#10;OPg+EmRj8f8AERghO5B/DQ25gHz+YgWTLY1DcOO/5nMUNw47/fUMhBx5FQAiEJcz6aZ4yJKZB10w&#10;nGRt9TGkMamXPGniE1MekgCGNvqfURL51D3z8nUTNzTQBM4+NQ8ffSuEjSGT8/TQAh5OBNr5IMfn&#10;8vqJ6D30AMjHp+4no0986+kARyEUzgTI/AmSOP8AZUAIhPzoa4Hj+dPbx4NRK3jQTjPvpnUjUwg9&#10;RM28CoAh/wARLjT1vUTI0AMkuJkmdPRpkhCIFi1P2Ehkxpn/ADE8NAD38RM9VPe55iZJ40AQ+nkS&#10;Inh509u/gQAHImVMJbTaoJxJJy3+RMkIgBnUUzGmSeNMoAkL5uJXEh3eBAD0CmIevkanKAlx5EyQ&#10;iVzHkTNzxoAeuJ4ZBxqH/InuMaAJnznSt99M3NRSEAR+mlGniEUMiAEPOmUvnT3uIJxmBLAlbxpc&#10;Y/cQAzpJXE9Gm1QB8+4mSeBL5E9wIAZgUwZFDgUwY/HwIAWBSFHxp63poAZINPET3vpacHGgoIca&#10;UaSRCY1OTjPvpDSJbS4CYEFB9KOniL6VAHyQihkSIRK2gnENPdNM/OpyAPkaQ0reol86AJg8ieg9&#10;9MjT2DvqcCYkPlASSQA9xr6XzwdBK58dADxM6e1O+odwff008PJxoASeGNMp7TgQA9p8aSWAnwkv&#10;n6aAHh5yZEtTuJlSEAfPST2NNpxAEhECZFD1P81PDceBAD1zkJ4ZPHqfVUTyPqp0f955qCgJDIns&#10;fwENHkRIfM98nLQA9wddPDyJn5NNPakHzoJxkmTj4EuDjTxB4OBL/ZEAM+/H0083IRM6lz3yctK5&#10;40ATBkx2FM4PnUMeTPH01Mt4x4EAMjt28F8REhkH3ErmMmTppXMZPLQAm+dPceRQxkT3Tz6caAHr&#10;emmSDInv4kf7iVsffQAzGlb/AL1Ig9P8JNoAlQc38VLg/DTI/wB/UT3Bx8aAJy+R58iZ+fgT1wsG&#10;SO0NACGTwcCXBkgSuJEyIAeJn/6ieITGTImR2488HGkPxoAeb+4nreDgTI7keewkMnc5aAHuAgI/&#10;MSGMcYwf3iZtjgS4EAPEHz/950ifv6aXUyJn0dBACtpmNPEyE8zy0iZMkemgBnqfip65jSJ0MYEv&#10;fQAvc8wSXH8iRMnzpEH/AA0AMjJ30uOx4CJr/MEneMiCgZ4ye+MV1MuM4zwfpp64meDoIJxE5qRP&#10;/TTJMnzpf5aCgeuY+DqJcCZJcjJk+mlcwcB/1UE49wZ+Wnh5ODjTI3BE8PwIAVzU/wAxMkH+T4iV&#10;zGPnpklr/poKCZwcaQ7kf8VM/wC/cSJzUAIf6caZ/H+ml1UyMmAgIEAIdzucZOomSDT1vwJn+RBO&#10;In7iRCDj/wAtLgzxpasGRACtkjH5iRMmdK3jSJ1/4l1TlAzb/hqGS5weWplvB8iZt4+vk8xUAK4O&#10;BMkud/UTw+Wmh/5qCcYJcjzx8CRBpf5aVtADOl+wkPwJcZPcSGQdxADw7dtPDz54PxEzc1M/Gl7/&#10;AJf7CnKB7gHntJknv9RLqA5SVxAC8+NK5gvxwJXNRLqA8aAIZMmf+GlwX4/xUiESueBUAIY/ycxI&#10;njjTIuh409wZ+WgnGSZB4EuD4flpEIkPmYNJBQIZMZMl1If6iRM99Lj4P00AMjJ408POkTwQJe/G&#10;gBcY8CUCUCQ/xVOAsCZ4/wANPXMf+WlGgBcCX4/00yNfSAPknLSJc44E/wBX3EwT3FQAzp3MEHB+&#10;+mScvP8AiJ654/pJEycfGgBtR9P4SkL5/o+AgBmNL/ZErmP4aXGRACSgS0u4l8/UQAvnUMeRPW9P&#10;6aWkgnF7iQ/3yJmBLgJ0kAL/AOCT3n4/4aZH+mlb8HAgBng4+NPaiWlAmdODJGgB65jTIyDS1I/w&#10;xL6QA5j7iUaZuJ4nMwd9AC0u+mbnjS4Bp7poAQ8mdMkHgyeYnuNLUtoAQ86ROZ9RLg6CeuIAZwJW&#10;9NL+RL30AM8A0z/saXUTxMiAF8iVzB/1Ev50iIKBdPGmU8PxpdICAGR+BIeTgTxEygnFcJAklppk&#10;fLQA9wJJkhB/tpXMaAHk8QfcTXB5o06QiCgZjSjT1tM+530AJJMjSu/9VAC+RIhBpfOvpBOR40kk&#10;o0AKBL3EkuogoGSL6Xz+ivpAHyRMkyJJacY0ALGnvcTMCkIA+SJn3FIXzbQAzGm04mbiAGbfjTw/&#10;3EiZEz86AHriXp66Zxp64gBcaREzjT3uRqcBngSgS4yY0vcQAkuml08iSBhDJn40zbRIngQ3+dUC&#10;xXE8POkkMZEAPW8aZjUzjTP+YpwBuNLAlGlgVAEMlxJPEGmYEAPDIvpfI0uNACIpjcmBQyJDuQKc&#10;YEiZ1DjTxEiIAG4Eh5E8RL50AQyJXMaREzjVAsRB+NM20976VvTwIAh40iZ08RMkIgCGQaSeImcC&#10;AEobhTI02gCOkknhjQAhr6TiZJ4FOA8MmPIobwiZGk4QAzjSjSgTaAIJENcIxGg7hAwGkImUiZEk&#10;Cxm2vpSraZINAwSZIRPJki+6APDIniEQ1PDIjXQD9jjTuNQ40saPA+3DxFFTiS/WmgobSTmBNpoC&#10;SSX5AgnJkCdgSwJ62pddTUGUTbtVCtqaCNIbrr4ewckI9niUTcxokNOkHgUN+uhbSAnbTTVcV0cD&#10;VXeAwEWlCeZc1JDSSSVpmCSSSQAkkkkAJJJJACSSSQA7ANSxjTQRouNupHNNNCRDU5RxjUhR6lpK&#10;bqYNCUQbkUzklASGNHpezx50HbkVwleistxYkMN5PjR5vT5I/wARHpO4Gb4katQ7dv6i5F01xtJh&#10;JMlcU3gHkQF5JyQZFuTi3HnjVbeS8Ufzp6cm0HQjH93spm131fHEvF31W3jfB8i00vtInJBsCeGv&#10;pODJgQKHm6Tg/gSuKG48a+0jAa8GNVtwNWSNAXA9RaiNSNwCIBMW0aQsmQi1FcWupGQyDUPd0YJn&#10;TNtP0cTjLZaFJ86p7NvjV3lY7XGsvJu8dC2GXuV5E9NBjUyXjxjycCT0fcXC27x0/kmQTyXrPXjf&#10;BmWyzRnjVDmEvXc4yac/NSA5I6/oc51o8/lDcrfGHUgWSlaFErTL55p4I10OiVM8NfE55pW3DfAk&#10;rIS3Gg7hnp5ECCHjST27pnd8CAGSKJGjpB6aEEAvuhQQk8MiajgX4nfeTh5mRHt3xqngOrtL3GMa&#10;hckuQ8EFQ1W+YS9VUg9RKTqW3Fklfvq4MlSZfkV2l4yW8ixMmacIsjMncVkGNVtuPuKwNCfVIuSl&#10;6G0k+USbjJHwJm2OP5EelY/w01O2Dh5u376sjceAeDufEUwYx20yQnIxpDn2j0pK3OG44x41nsGQ&#10;mRaE8JpnVDmA8GfuJSAcaHIXn5Fr8nmHg0/hrm+TziytUlc4Gbr21mSMb46jkONOuDjH76yWqJeS&#10;P/fgVwI8x6MfTVbcDx8AE2FCqHzX2GMuJeS5jQGYStbx2Pj6GRQ3FP4x+X+EunTNOYck5dcMywES&#10;b5FsE4ptZ64lZIMi6FLrTLcmoslPzDuRroSm5heHn6nMXNMrGQJMa2ym3GAeRZc01IRqjN4Pj8xQ&#10;5o3FGNMsyYyc9TCNyRj/ABVmGmYbUEvLAs3mjPwLoqaSvU6uMnLWbzyTk7i00uMxyTGSDQ1w3Vwe&#10;N8CDuGeNaiXGW5JT409xp5w3wKHbwK0UTG4x3MaeINQ25FMuDQAy3yK7MyaeNARt8ZFM3izkUUxN&#10;hZCfWPzCBVSb/wD0EYJMEHeE3ngSoateDw8S1xnzjIRGG9RuYB4EKfB9Io/TDEokEGKL0ehdbpp4&#10;6HFO22llbkIbOtsoOi3M7bHjDqfDXPETokOVdEbHKg3PPftx9NZeT0bTtgb7SdQEZstwMDINB5gN&#10;tHfbWBWSF0/cVk7QbPCe02hxoC8keoeDuXbv7ChTCSXUFVrSnxtmQDGBcj+EsBcEHAPJxjXVEvcb&#10;yyfS01onlkXH9UMyMHp4FbCSJcDXjjH86Jbx7OCNAR2zJ64RtkjTwLJvDZy2wR8apJB4ESud+BLj&#10;Rpr4AD18jjxkRgjPTQ4bfARfrx08NQNy2cVSSWlOGPUgIup6TqBsaSnlTnjcF0yeBco7O5PvkxAG&#10;Pqaa36rKLcyQm7czqjXB5R6uCX6BZCcYbOBkC9PB8VB3CPTdu4gKdVYhcGdW6O0b8Al4NnLfGPGq&#10;fK3lkivhXA7Z/iKkklxI88C1oXhVrwcZAXCXTwkDnGrVMJnv7c+MCz1o2s8aPS95gGeDzFFIQrRn&#10;p8Gn3F6HlbOz8aMNx4LGNTH9uPooaRxgJgj1E63VughwNdj5+BDB+BWVwYcfAhpB6mRUJb7PuKSZ&#10;JyjC5xx6ihTwYjFPGHTVkl9qMYIIwW/iJmYNx9xUp19pOZkeBDsZMaOOIENJbWqnUQ5BMZ+CNTHD&#10;PH8iHMSYEdGTGNAoDxqZL3lkmOBJ43wZEN4F8A35nXGNlZgAJLjzrE2bwgVfJXUmOxBHxrF9WKX2&#10;zSS4vjy3H8RRGfpbwExx9NS3A20DYBr+dVV5k+Isxuq5ChwTOXGTGpm+EjHgj4CKq7xjHgTBCEUf&#10;R/cLH5hKya8fcUKXksolBNdM8HmJlmQZiYFbuVbgwP8A2fG4Z41nh25GZcC2FhOBwDOHv8tU54MZ&#10;vnSca93i+z7gpA8vJjTcRCQZFKZjwEUxwMcY8/Gn+OluosUrJgR9+UaqjeAcaUwcY1O1NjtABz4e&#10;rjT0EeMedMXE/AfGPAr9fHw0JnA2AA7mRJ+0IlqQcSdI4IbjVHjrpr4+JONNrgc8CL74ODOmRjxj&#10;UOYN8CX7GsKEiG8xoa8yIPvBE+Nxj41p6IrKTo9nKyQOVap5I9wlwHkZ9YnT9xMy+YNoBg0LnlrV&#10;KsHLmElxudR68Fp+4kOuX04wodJzyXSod6AFx70/cWtUvWDmVE3+ZagRl5f+JcusxuY86JVAR7u1&#10;mBWuclaQS8MbVNrDmqp0dzHwdMarcwqB7NbEEenAPSGs9cDIHJ31cKXlbmZOQBgWWh30wLUzHgbZ&#10;+Miu2yem+2J8BsEHV6irc4lZGxMEZ+WuuvVjp8ctZPpw54+UP38atQ7zB6UWnSFaTwYR4ILQ4Bit&#10;D/YVD7c3aUns8bjmEtcCz2oJw9NNrxrQ+kP5Eu3BwNrJtS301mO3S1INmjh68bcjmeagLcjmAYII&#10;D5OXcR6YVJeHgv5CJOLYWwI++TpqAsA+5k3nBfz2rhCeBPTRnMX70Fn8NMy8e8lxx8ZCrQnkwJG2&#10;3aC0OAekgACNn3ILWndue/Gpg5eOPPpEjJ1FntabQJcwcsZUzPbgbl1CI8z2qU4YZ7wN3gb6fzr9&#10;erG9woS80hvKxwFz6cA08zIONseOM4hwdT9hc37RNtmD2NmfRtczvrm95tAmzltu0D4uAiEYX6gh&#10;2TUadtc2gb+53Zse4EaxOeVIR/Yg7gxWrare8EueYmXjjBx6ca6DtKrOedujzO4YmCDjuroTZ/PB&#10;tnIGBgXLhVktLzRkzvx2LhrVoa2bY28l0ExxuecTlqJ/aL4XdOnBvBhZHjg4/LQEfaLy/ju3vi5I&#10;FoW8Ng79HGC3AqGzmjKOYgbBPnJdL7/zLkkucdLsjw244CWQnyD1XN3PBGg8wrSS7sAJtOAZbumj&#10;xKbcv74Qn+8cwglxPtEeEbTE4W3Jb6StTS1pHNm9MXCrJ4yeTE5nNoYR8sY1m/aDKNyeOxn6apJL&#10;hiAxnuRqyDb4CZ+NdPCQc859p3tR5GzmUsTR6cAxfsQKk1ZtIkoRnbR6hv3Fko9pkxbSncwgyLE5&#10;g3c3McfGTVUXqxNxa7KVGkVhWhDEBAE5cfw1SXBBxjBGZ9nUPd8A+fnVbmBBqxO0Rda41TZ/WHZr&#10;3Oe4Hy/GrttQ2mNn7Y7NhwEXK/aA4ESbzTvxomJUwOt2ayG/HjQEaJTCYEjVVcOMa+oSYgSePMBc&#10;iHHeRoZGnhjxq7RWmgs/XFw2eNCERdx4ciHQQK1J+Xn7/SnIIFY2e7QNs/Gg9vGRFwqofaIiQibT&#10;jNuRyTAotdfHXXUsQk6K2f14yZy4DaPjGh21PaWI7cDZmHIg0ro/4Cp9eS9uEuC/nGmumKa02nub&#10;SUuUzD0bzjKusqfZjeSkDny9IQ1xgCPCRdP0XXA+ztw8vURkk2JDDOs7mpdpPNCBc+4rhWG1RyzZ&#10;AlrDjJ1FlbeeNmwz49SMnLR6V0/ZZHnDzTjJ92XPumq8w65L2q7YSnhCRynBGfOTmLJZXG5NfgjP&#10;bgGuhGcv39kBsEGe1qETdQUHLmcuyGvmJy7a5SXzJ07aGeab8JMtm4v4TEzyck4IBmxAUnmETEvo&#10;pvA9BBGe5Gt/pbZ9MWdmCO63gIX9taBXGz9lTxAGDwD+8rB4ucVaSeGPwP8Aj+7wNRHLLWKs/wCQ&#10;NpuRkgZA3bnONJdXUHQ4qbkp53Ned07i572ZzRkaY7yY4t1GW3q/zK17e9uDZ+y3OW3d16f7C5rJ&#10;QZcp2h2lyoMWwz77SvaqqreTakA7g10e4lw4xWYNOO11FxfQdf09IhYzG1o0Ypzba8fzB6WxcbD6&#10;a5rP8rZCS3YR6CY/D7PH2eJZjM1EWncf7zTfJnOXLMgY/L8xcyVJKPtJPrrw+7h5pPkW2Sit5dUL&#10;jBGEo9LmETjin2Tm/GY4uUXUX65Z14sfL8GI9Bvh4GNzN9uibci3hOIqomjJm5PA25PTWY+kF7P5&#10;iu1cU/uExOGDU+Ihknbjgvxx9Ne/o1UpXpr/AIngk17Wt3BM5OOBGBkwDwJ4Y8CecDx2IO+p7vHu&#10;E5DI308caht7vBAkQhIyYFsDen2UtsQOT3I7Wp7iddUKptMfbyu8TOnnknIz4+NblI6XJULnAE7V&#10;v8QizjaQz7KmO7eWs3SY3qqwemopBBkg4PxFW3Dfvqyb5qZ0If3IyZFtIc0QAN3x8CH7j40c3wjY&#10;Z4IOohvGtPTi10AZJ4FDIzwJ4lyBIbi8RXCyYO7wKY3ZkgTVsqtLdvjGgB6m6bI/cn8A1ZK4l7IN&#10;iAJ7kYxaltXyl6DewSk5r9u4L9xUOYbsYW5wdNYfW2tNh0KtRktzBwIk3uRkxq1TClyM7GNEm8nH&#10;APBzIyLUvt7Zi9su1P1huDYGA4kBqDagS3ZbBt+YslnjgjZzggQ1uzcuVi6YCJb1DDp/X7aq1k0l&#10;TvX7jzFb5pu0A/Mj6iBSeRkgzow/Zkt4Fc5yvHSsEvb5h+SeaECQEcfAtCmBBzudXmwNEfLWVt2d&#10;4mBdaUPSYwtk2nzBLnNbtgdmQstsYFapXMBzJyDAC31VMmDdsEec/L/nR6j5GPdt5g6hdMfyJLxy&#10;e8bASTk3IBo7WpqkudxB6PqzsdyeC/bgIVTJ5VjKVSk/UjJ01ldL1hJXLmy54ydQqy4SbTp0bbds&#10;7eeVQ2gsGj07YrpPfWe/8TJSYhzR6kfw1j9aVoyMyPg6mkNY/wDc5cfB0xXCL50aQdlKgbtI2qMn&#10;9YAxgyD0lW6TGR/UZ92/5oVtYbL5e5mU2OZdCbGxuWDk7zvjT3JVGVt/ERYx3UtN+7Qes5sBhHds&#10;uC3FanlSMgk3mMAiW7twiA1QTfGW/wAGma1pjVbeSd7BSh4357e8F015+5PUtsYd0jJ9MkzGYTzt&#10;UhzR/hj+dHpXI3sHtJgaLfqe+sZmk0ZMJsCDVwN+Z40YqTbZj0QgthHyxrraW9tZyXWqbuMeGNqF&#10;UWWxzB5xP5FyW4mjkxM6JTicOZkTHGpkvk5LgFto+zKOLyc3qWkSd02ULJi5j/tHTVUby8seePgX&#10;V0wp8ctlzEznjIs+2gdktmUqCH7zauOP21JHzDdW10GXS4oRJ4WBkAPcH00OZzcdxDYGZDZ0y3bW&#10;c8a0/RV7Qv0LHUk8wDBBBwLN43JDEVknA8YwKHJ5f31YipSgdukyXyslpXCTjHBxoxu+CXA+Ig49&#10;EmRYsx9viFJZfT6dTAjsvZj449SAfMVKG4IZxj8xaCzmAgsjwQcZOosbiXWUENnnJj/TWwbN607E&#10;IeAPU6izFmzI8zwcCPUfJ98nQGEZ7cBC3CLewuTqaWJPUST1QP7MMTGPbMQXM+RZL/xIcwPccBy7&#10;rd5g1g9QVgR427KbHuQDEjFHyt6z3E3cIW0Ma6F81VpZ5x6HUfUEuNLgQG1I7vMWnEGMNjGs3kdN&#10;3hgsgthtCtq+VB7AMEDPp/ebqQgzZndCTypCS3OE9yMnMRJvVDZy23l57P8ASQGXy8k1ICDlpTyV&#10;4x7tYFgGJDnCKbS1PHDIzLeYD5OmsrnE4JGSzBqRk/cgTLyeEYDBAYGQaRJhq4OZGTUIsVzi1Jql&#10;Ns2zZlgD1NUiZbjI24OcQvVUORvBwNjx2C409NJpZICODUjW4Rd0h1Rct4P94FgM0bktvo4D5/M+&#10;dbZPHDl+ywWBDjIW3prB6kG9YPTtuXpLPmO2nkTkni3t0ufaOa4z3I7pUO2SDHG4MaPpojt4bkbV&#10;HNQ/FV92H0B2qUAYNS4sLJP8MTqdByYi2VHOraLpveRgjg1Ix9RLa5tIl1NtgNr9yNGNplWDoCnN&#10;2bH9qGvLKYT+Y1NNNY5SLD5fxnUqsZ2uE9UzWaVB21903WsNoD2oWWAOnB1PHGsB7DwZ4zrWqDpd&#10;s8IcLw9uO1pok8ottA2yHz3V1CNVRttZ5/k3S5LbDMafmpZU5vBBnV8/4mVHByTlHc5iocA7Lmzf&#10;6q3+eUeIJJVgBnIK4RWvzXRao2PiHYuE1qrDmKoHDlyW8bjWkbM3G7OQR+XqJmtJPu1+Oxy1T6bm&#10;hAjPBB1Fs4yb1KrGGY7blnpxT+0TARjvhxY7tonyLmnbw3bPKwPHAe5y1j7OaPd5Yhvq4S+28Ic0&#10;Z7ka5jPpUrcWbVypIYIMcA8EAMgxaixmoRF13MHAMq25iwczEe7B+ogNb08SP2EIM/lrkMXkdI8n&#10;RbNfaOykO1Rl49pD0zYDAx9EZbltaRL60bRzYDx5qW+muZHjNwEmBS94IEeBeiPjqZ4HC9a49Gib&#10;QJdUMuxm04N61B99YDUltySyHTbDWDyKrCsFZJ5XhZk9vcv4ay3QdVt29C29LDYJHWD1h7MHqdNa&#10;1sDp9y8rA8ZuMd0n7a5jpecDDMQOY+Aa1qi9pDlg9fRhPbjcXdRNSneE3npNtE7FlUh3aO1jIW0M&#10;n8y865hUhO330YQZOUPwLcq4qQX2PYtr9wxNXxrl2Vt3piAs6lvUWLtKlg7aO2NmdH/1iB/HqGIW&#10;0NdaStw5Z5GYBajoW8kL/KuV/Vrmjk0xPe1NL+/XeFttARiGA4sH767RMLzBE0zf1tB4KLvcu3dt&#10;/IvB+YDskx98hV69evJVhAyGVSeA/mlJ/hXk8cjKOXHjNzv7OuZRpW5/GISaa8nhDUECDyy2lhsj&#10;eYCYI0eHPHPZJ2AeC7dIqrJx4yKxKarzUmusadyUezZP5SAxuAYirJa0pPc2V7uXeWtm2N0XMX8u&#10;AaAHsxES2+SuXMJL7NqRkKIf7azJia5Qf1Bn1e6bosN/fwbw5tczuQK1bRNj8uePbzAAhwfCWG7D&#10;7YXt5zyXGkuzHlUDluTSI1Xm/MCZashZHkcfpHsOFhY+bj4+wcr1RQe4MgGbHLvV3prSKL22Tqm7&#10;DCce2NSdQfQXSEjZyF+2wBPbufsRrN6k2RkjL7AAWMiiRk2yfs8+OW9E2DuR/wDiNbROwXMuA/k5&#10;94gJ0+4sJoUpDEnctjfCbhceatvZ7IyU9KbMb7WcF1PBgWVzykxhmOQBcd3TX7xXLi+PTXRfa1Ip&#10;uSat1nw/pJjyk2UtkJ4GZ7mldIRcLVBQExePcdguoVdl7QJoWj6c3w33p5pNh+4qHSbiY1ayvB5w&#10;+YNd+jWWr7R8pzGTQqdtnNLPZXOjX4AsSkt+VnUOYUnMZb95AUa9FNidaMqbevmc4Y6DjlkFkjgj&#10;QH1mKgpydjlQZafeDc0nuQKx03IW/h9r8xgO5YqVZec4bG5PNYHO/tpUVxGPl+BAKsmjlhVZ3jkG&#10;e7dtlXfmwCqJiaQvpP2GIbVu103NrBjjXCu2Sn3IZ0+jcn6V1PhP3twhycLpkx6zB6sqxzMnp3Jt&#10;SMhVSSTQkfGk95iAxrrUHNB7fMZErmAiBjdYE43cYyJ/o6kyR4lyPIh254CJ54fARfjfWJnVAODz&#10;cY7aThv30hkwEwJnUMRT9s+kxm43YeNIe8vyeYtKoPZPMage2bNuDqEXX9P7PKdpVyBtBaePSLms&#10;pzWmLt8GtvGdBjMBLk/p4Tz9mrd6HJGC2gNwq9Aao2VinZMmnb5mkqJR+xSXRzE++HtwD5dzvpGM&#10;5tTJV+oc7lmWs5EI8ewDTUvZOZk4tQcZF6D1JsfkJnLFmG0MA9Qjm6symFMS6m3t5tx3dP5FbpzM&#10;xivcj6+mJ9StV3PhKHRlCdmvbzwFywtteVAMPoydNAKTpOdVO9wNgZCLpV5snl0nkp4DHuOifuLg&#10;MnFdNahkg6CEitW2cfzycPXOSM9uBU9w4bBHoguRrbHmzMdo8d+5H00HnEvZU2OzYuOl2GLSpe2s&#10;xptvcYUOXy8cqZHmU1539mbf4lpHq/7M3u0KsARvPuQ9Vz8iUj2Xzaqpj2lO/Z2vxV05MHjmWykE&#10;qp4HZ7V4K0Qg+cf3lqOcrtr/AORFCTY39J0Vt42/ymiZLuDNiK8MVpl5IF5UyepCVnWAI53NS2XD&#10;r2kiPbfJo53aRto9SNuK1cWJ03LyQWDR8BE6ElSlbZbk5rWtO/NoDilI6nkckkhxdn81zbWA7f6g&#10;3lscMALcAy6aqtBzwYZ8d45PkbiKVUPaxVvaRcC+6Jq1r4DLd2jBJIXA/hjXVm3AeCXU45v3DEYC&#10;IRcuysFkmNdZ1pI72yinJl396KK4rp+vY/vMvtJORtONBnGTIrlT0gczUh4IOAYrpCeCBVSYjwFw&#10;KlHd9AQ8/G+RRTf+KcGmY1Tp94obRmUsyOS4IBf0oMtHogZYy4INO51F9cfEFbnEkKzIgPpAtxqi&#10;XjgGqGzleNKVx6iSqjbokMashJXgbIb2eS2v0PvIfApjdLc8CetoPoYZIwMaAt1ZG6kcVpDDPIrh&#10;LyeBUkaPM1E6FYXJdUapK3GMeC+rIzJgz8v6qzeXuMCsjN5jz/hrmJuM3Tp0zS4EIS3/ABUHJMMa&#10;ZuY+NByE8CthJETXBLeNTBHwIw3th4+mJVsbz8O2k4mGNWpSZl5MmDjTzqqvHBI0y8mhI/h3EBIT&#10;HxroEpIXPDAydxTB20BGREhkxposnIgzISP/ADEH4xnjUxuTuQIJy7S8g7YFMI8x57CrbPOTBzES&#10;b58/+/2VnliSGS5H/lpknM56Maf7CDkHgTAA/ucxK2OP8RTLffTLgn51QLGSEwZ0uqoZOYmbmPjT&#10;Ccmbx/ESITGofAlxoAeGnuMnvpm5p++nhkwKgRcTOPPYT1vB/wBNK5+dLg/DU48XuKHb7/6iJf5i&#10;ZIPGgBkY9NPXB28+pb8pMkImePj40APOCYCIenBj1EyQZI0AIZMCJYxoOMn5E9cJAgnJji2ofuR6&#10;aZHnSueNADw/AmffT1tQyIAZINQyDIiROYodvuKgWK5gSuDS40reNAC6mNPW8aZGpyAIPycCet6a&#10;VvH86SABpP3FD99TCczAmRjwIJxcCXHkSTPVVAH0o+mnie+vpAEfgSuYErmol7iAFjT1xQ+knkAP&#10;e+lbwJDyETPzoAeGnhkxptfNzwKcB7GpCY+e6nRoKBEImeP8RPWyXEraAGcaVwqetpnAgBY0saZG&#10;PGnkE4sCkKPwJ7p51QAyQaSmYEzxoAZSueBPW0z/ACIAZ47+BTBk76ir59xAE5ODJjUNPDuKcoPp&#10;RyW08QiZQAk2nEoFQTjNzAvpOJng4EAM4O4m05gSQA2nNRKBPW0AK5jyJDGmcamtuggB0ae4E2nP&#10;cU4Ewefg407c+qogyeNPIAeH++l7iZ+dPW/AgBfOpyj4+4nhjQA1q/tp3Ug+ImUuBADxE9c8CZGN&#10;TkAJfP8AIl5H94kPoQIKBefBAno0yQmD50rnPQTkwfvqZ/1lFTkHuIAeITB8iVzAT/qJDtx5O+mR&#10;kHroAJcHyKYPOhumpgycjGgoJimE9z+Iho1MGTBk/wBxoJxDt/5aeGMaZ99PDJyI/MQAyS5AmeDg&#10;tKZx2FDQUEwefgUzjJkUPeO/zOmnh9DwIJx7q++kTx+Z00oEyXlnVACJkyf3qe6Z/wDNTPVyfiJf&#10;xEAPXNNPakChk8eqnh/5vMU4C4PKS4E8T/4QaZQAieDmJ7gUPpKYTJfwIAVz8n+BPDJ30yQmCxH5&#10;fUTw/GgB7/eomul7i/P9kup4edADxObjj/hJkn/waeHcucjP5iQyY/xEAM28ZPpp65p4L4v9aZJy&#10;8/GnhkJ3ONADw8/90kO5b56Vwkee+lwE5CAHud8RK54Ezx+V9RPfJpoAZt/xErn8RPD5nSImR+Pm&#10;IAQx6nuJcfH9JMi6HjSHbuYP71AD1zwcHlpnUSj5aRP9kQAyMmBPcaZ+T6SZJb4/4iCge1VDuJ5M&#10;jJ3P8pBOL3IEuDoJkhNPHy/qJefgtYOXpIAWnbT1xMkJp508NAD1z/4RIhORBqjTPGntPgQA9x8a&#10;h8fHqJfgfUS4+P8AUQAieOwkPwf7/ZSuDgzx8CQ8mRADOMaUae/nUO4O2gB63gTJCY+D+9SJb7nB&#10;+4l1UAK5gJ76XB/mJadsH92md3FB86AHh5PkTJPH5fUTwyY8/mJkhNPJ5SAGffSGQX1EzwZ9X6ie&#10;9+PUU5QK5g+JGmf5Eh8vGlcwfJ8JADNvUStkSJ++kToKgBkZO/5iVsn7HmJXP4iVv8g1OAsaeuY8&#10;/fTNwqe6mdACuY8/mJdPn2/qJXCJlxkH7iAFc8eonupz+WmY/fSQAidfGmbn5E9wJrV/9RADBBjj&#10;+dSFH/2NPDz/ADqgBEHgHj/CTOPuJf7Il/vVQTi48n6aXHxpm4kPJxoKBEIl0/cTyZGgB7qJcGdM&#10;jz5P1E8O5oRwakanAWDuJJaehBAmbmogB4me+kQnIx9Tppn0dBPD5nloAZ1NeBK38BM28ae1IxH6&#10;kCoAZHzUvkSSj99ADPHfTPGlqRp7qoJxm5j40kkuBBQK54+BLgIlB7iRPGgnGSJnGpC+SEwIAZjS&#10;uaieImePjQArhO+kPJ8/lpkdvuJC/wB3UAPf7ImfnTwx402gD54xpacA8Ea+l83PAgB4fjS9zmJk&#10;ZEiE7nMtoAQ8g08mbmNfSAHMCXyfxE97kaZHcuoAXuJe+km0AOcHGlxpcBcEHTS/hoAZIkP3F9L5&#10;t+NACtpE9xIfMS40AL50vT10uDP30i9dBQLz8CZjSj99ImdBONr54/8A00v50zcxoAeueNIaZGTv&#10;p4Y0APDGl/mJm2pg0AK3gyRpnjT3AmUFAzbJGnh/vpcGfzEsCAFH76SUCZ4EE4reNMp7/MTKAElx&#10;8aRBkgzxpe/GgBknvpkZE8TOmcaCgXAmbmBPJIAZInlDJkUhAEq4l8iauFTvTwIAZINNpyNJADaj&#10;4E8QeBfSAI8aXGkkgBDIkPmpcfGljQAuNLUS+dL50AMk5i+kl89VAC6SZJnTwyL6QBHwJkY08kQa&#10;AHh8tK4mcaWmpwGXCZSjS4FQAo02nI0yRADKkL5tpe+gBXMGdPQKGnh5FOMJy+SZEuBIiAGSDUNP&#10;ETLhADJFFUomRRVQLHI0sCZ4+NPaaAEocaJDzqGQaAIf8i+k5qJIAZINRUQUONADIxp6BNpyBACT&#10;JE8mSIAipJzqJ62pwBqhxowobhAAdwhpCIlGhpBqgCHbxp7AnraewKcBkY0iDUxuNTCDSxhWyDTM&#10;aPEboOQaABuBJKNJP0Pgo02nEsCD8CSSSX0BL4/oX3ApC/OuoENSgQJW1MGNDnDUoPpOQJkiZxpI&#10;8M4NNDBkX6Q6GY0JSOc+osjd4iW+Y1UBnwIiN4kuhjkTbQ/6M6HTOCDAonoc4V+HPjgSlI10ZoOd&#10;4e0ApL8jX6tc5kSSSSAEkkkgBJJJIAS+4F8J8K+DU/foEGkCtLdvpoCzGrgyWNNcbaEAcg0zgR5w&#10;odtR6NKAOQaegRgcvvJEl+BOuA/WZNRXVuqezbq1N+UsWaWJLI3mBAq1S+cY+NZiQmBGGbhZb0Go&#10;l5rW8Dj4+omSczOgLAmMfvqyXMY8cd1YpqAcjfvqnzRvj4OBXaaEHbVJI4xrThELwDgSG3Ri3qZE&#10;yQY1aQkSBmTgg1I7ttQnA1ZLeDg/DIg7jIvqtQK24yIO4J40YeZ/nVbJzFtIM14y4Q70QY0RjTI7&#10;auEkTAiLdIY0kAEht8BEeboO3yIw3JgWU4cguEvcEgRIhCR5EBZvMCJXMfAufck2kvP14DHwalxV&#10;RwzwEWkN2+NDZgzSkSKxzkGVuJPjQEkjWkOB4ENt41vomuMt8JRSRy8kCmN8mSNWvdMeRL7PkjVP&#10;rf6moj1WU55Lx9xDSDWk+mRkgHnQB4zHAq05OwjdCKTGoashGeNByN1p3EgHcDTalk9CUAFRaTUk&#10;OCBWOXkwJN2eNTBy8inc4fQWQZMY8CZJJ8aTNuSBGG7nUzpQ4ht2eBHpeTAmY0y3HqLDmpNRJcBu&#10;FM3gUaDjzjxpkgyQLn6TavD3aHgVwk7gcfAqG3ZkjyRq4S+X4LGBIftDkmqDGO35caGuB2f7tTJe&#10;4x5I+NGHAx28CyjUMrmjfBwcA1Q5hkWqTxuS3j8zmLLJoQcfyKmP9+hE4qg3Gp5auEnnGDgOs+eZ&#10;M6YbzDAuoUiwxXvqOhJfVGPr50eG8x/P9Jc9s5pj66u0vnBFO7GD0zToqTsxxjBHArgSn8fAsxpO&#10;camf8Nbk3caeTprLcmo007hks0psceSMHVWSzSlyeQurpg3G5zxqnzCVjt5wZ09LyJ0I5j+zf8NH&#10;pWMob8Ea055JxQcHAqq4Z4CHjgVvdEU1Dw5oSAmODqK4M3F4ePvrN7Y4MkfB5iskrIkPLkh54Mce&#10;T/eNVuaMxxjxqyEcEjH76DuG+Ntgg40keYnPJXZVPt+BbBNBiN86z2YS+ytNLjEckpLxuq24VwcK&#10;tzAa1EETit3MBE8NwhrhPW8a1SMsjeYJOCY0NZjRIg1OA8NuM3GiTMbZsTOdVUjhBHMxL6cicmHY&#10;fNXn5U7gZXORMy0GT0xoR6I4zEViAQcDfJxrQdp4aegYvjY30wc2aXXGbgWpU24ZNntk3ARZWO5G&#10;mSEIkPTb/E+HbG+DjZZOnpERJnMMAwQR2rJNMa5so6tSw/0M3PB6fRbXQMjJvIzs49Ty1N2jQJm5&#10;kbExwWsY1le0STsnjbfA6ca0KcPPYjm6w9Ii57mFQEjGeDuJ6QM4/pwEUvnKZuZHJMECtTCmyQD9&#10;9LfIWv8AiZwHZjHBnVkZy8cbnGFGJxSYwy4DmDj6ipMvmm7EwR8C/HcKQlMGeMmRB93xkwLSHjcZ&#10;s4T3FQ5gPBn5a/QFkbzjcB4I9Mw+ot/pisy1PKtwMbOPUGTxrkV4/wB5zx8aPUfO3MteAjgSHx11&#10;DkvqN9mAxx5Dcazmay8cd6NanMBXhgfwakBFTp4NcNo/wle4OcZxcbJf0t+MWmk4YDVVu2si6dKt&#10;GfdrqRBIBNXOtCp+j3M1GczbprJbhLmNb7Q8wsjvQH/DScpq1avFYJM9cDskwRqrO4O+tHqx4Mz2&#10;9Yt+YqsRuMo8abw7Wug+gAW0h+BNOD2SYFLbkGZV+Gp+hnfLJMCZI4TU0IS7jQ12/wAI8CvRp9xO&#10;ESN7yHElw409K3CPDH3+4ksaxev3kxnpBkCRF2ZMedfT8A4h40MgIODgWnbZoBdecPOgJCD4I+NI&#10;bgltMuF8PpDt4CKY3Jgzpkg8fAlbwIA0OSThxHkj6auHHwAuLJG5MCPs3pAkXNTIfjrrrwFyXFkI&#10;0HcyJNxDNkTrN2NzkjRm2OHPZWW5uq9T9AYcnbWz40HcNyNiY0ScOO+gLhxjViLRgSITTxprtMdr&#10;BHxoaNwSMeBDXbAnGqUx9PHXTXULg6R530+7JeH76q1kisTcgox++hqfR8NdBN4OZvNT6aLzAmPO&#10;gRJf3oEYEO8NDtF+OnGF5DBb7/Amhk3RwkPLwogRpjzo8fDx/lqIHnjcZiXoEBcczIn3+Tg4FDgG&#10;nJ09mmviThKXxkCTApk/Zkt40OhJgItYby8c1ZZNO2k6+x3DqXoSYDAocaMTRmQJMEaGxwY1u6H6&#10;OhN41MAVahkG5HgMfOgI2bK2dQxzC9x8Cd3Sa40iXjlxskdoYRowznjKVNn14AiXP31kpHjmMmOA&#10;GQaGkIRy5xx8Cy5qUt2x6XEOYD3lyePzFcKbmG4EBH5aDuG5Ix/TV8oOg3M7egZh5xEJTUOLJQdF&#10;va2n2Cxo3dQi7e05O2AwbabVv00ep+i2VKykDNhzuaQhVlbgm8uTxx8H8izHTfLNSEioGvJgO4c0&#10;ACkj6ZFnoybs5PBzDeYrtOCEjcnNfEPyx+BAZe3JcxwHtxpKCwGt2bmMmBWSRs95Lgv3P5IFDuNr&#10;lkKPDZjbcF3ArKCO4MN295yfdj3PiKZVDeUhZe0ntweYq3OKkbSRljeHt3NW2uXdpFeTGZDP0wo6&#10;K0Q5xmNWTgZnp4GfBd5hUHI808F9DcY083zrbuqM4TcZDZ4+BPM5W5mWRsDINEmcv3nRDqK7OJe9&#10;lsuwaQ1E4ADTdNjDrR2sHmFVJqhv7afBwDWnU23K8IeCM9uAeoqrVDxsYgIA/qJDu6fmgpLceDgV&#10;8p9xu1iPV5qqo3GDRRJvMLI+fnQl1Q9O0dsM9sDIzYATAzkFdJcWGyvaIMNTnfxgt/DWPkmhHOfy&#10;1VXFy5jjQlMW0s61tth6uSfahTk7kJ49JnGPmD/0LjPbB2TNXONscQ4yF5f+JYCSoHMAwBgOnhvH&#10;MeeNR+rFW2LPuTnKkkwbMYSHwdPqKGSYWSY++jDO3bzobUDwTxzgCC3ANbKDFE3eEt4zdRWpvMG2&#10;7Y49SPzFQ5e4EFzn1FfB7luQMHH1CIckCnzRx34Oos9cEIYmCBXZwMZiIO8b2S5Em4Cr2CQL53zA&#10;iTgmBAT51+la+Ii7QaIfGmN3xqR6RemBEBiHBxqjVvh4eAoD7urINuMwwBgBnUW3nyIhvG7L86t1&#10;4xtOhUZsCAJcKGwRqbMzYz+n0obiWkntCR296U6CNRfQpaNQ0LS4cNoG+CDjVkoSRuDPb0fANZlA&#10;fUXQVL1RLmzYEHfSlI8DZxabWmhPPY8/cXL1T7xvK7XpeoKYeNgQPAZ+VqIHV9D047LjDNBYPhri&#10;2cy9NLrajj8Dp5vL8tids4jE1MbhV5piVvIHODlroYlDyYLgImN0kHUIpU3kba5gbAX4k84qZrov&#10;gT9/8xELlrWNuFIZyv20GPUt8xHtpFaaYG0HTV9lkjGzZHjj8pc01+49ps99Z2GmddM/tNuZ9hV/&#10;cdObAKjbO3p95Pbjtez3EYqRm9lUxAZyC3BdXH8g7RbWHMGmrVNKnmzxyCMxyk+on5LAKZL1ZebO&#10;MzSqo56TVRXrZ1IWMEuB7Vau3Fx9XjyY7yeMx8ialdWEgEAMAC6fMIqJtD2gdokAzCC3ANcby9y7&#10;rDl1oR7v3+J0/MGasVZeaBszJMZ3MWMtZ6cDjSJ8neXS7zYn9raiYyGSAttm4vbXpFjGx+vJLRMh&#10;fPI/aJm40h+5ArVR+3wlN33O/Z3HMH411cvAy5DbF+X8JjPdaquQY56wkrlUqqJ9KJV9zl/sw/HH&#10;H34kc9WucSqVVGAMyBvDVx7MT9tQ54wkM+cPn/bgrzgty2nZPI2VKj7VeHESP+zDGXvqnHrTqrSO&#10;8xIW02w602uTinJP/VtPMWu8uOoLuLJWEjmLwYG0YLnmEVVptw915w81DONL862yl5wOMnVx8tcP&#10;k0qV2zbhOt/tORts8i7KIxD3yaqzcbf2YCvm1mYEmtVTSPuDLbGiI28pZtsZgXIxrq4liokbQ83y&#10;X4qRWUNm3IEl5Jw4GEaPbw2jIeODTgVPJbuZ+BU9wjeQ2ZCNiY/MRLtBy5c50NITGTGtUoum2RiA&#10;jeHycwi0hCSYzI9gZHMHgGqhNyEflvG1LitNQVpLgj3YPJWVuJ5jGpJiXMd4g9xEK0wZ40w3INRH&#10;BMY8yhOHA4B5FSpWup9Fu94qJEl40BG8GHPGkSeLRocANnA8GRQ2ZMCfeTPeSY1CITGtRPiRh7fF&#10;s2yuTjmU2BAbgXPgIyxkW77N6g+z0xYuXILkA0mdH9NXuGjhUqbLj2HodNKfbMJLgjBkGJcKkZto&#10;J9j7nMXoFOHDKfUxv4bvtAri4PnknxzF9B3+UvKeX3/a5C2HoWfhV9OB2cvczsr43R1S/kVD7Ys3&#10;4OYuzJhS45PReAINZwL+CuS5XSZN9BvOn9VdphsmpvUHI5PGNtjrKSOXkjLjjBzFpEnoP2YF49u4&#10;typen2T8h4+430lVZ4TA53aDUj6aHZN0nbNNHL/Tdwp/2fbB4ESl9LjeX4A8dpMvGbnedY6MUnUD&#10;mC/uwM9rTUTrh9STH5fK8E63aDzV2ZI5HjZAjj/EXKMnl5AzbW47q7ekbf8Aq4HK5XM8C6GZ2kGK&#10;lJVZpIxGHg7iJb5ubIHK+GNPVIP2bRPzP95Vm7gkx3bHADPyhpCQ7RT60rCzfwahuUNc9yurCMHp&#10;73GrjX9VN5E5O2g9oe9QvgXNfpeFcOLsfGtvGR69CJ2Uapx2fTdSdpOQRxnVq2oTxlLWQJa2Pncc&#10;xcfyucFbcCmTypHMyc3jHuRpExCvLHes1MN4oNuybOb0epAPmLpbZu3HOHJ4wgEOAZVw3T9QOYCA&#10;ggWhM6oewX7Jyjg6fcXPTcZYbcLJxFnS1QTQcknQI4z+YW2slqza5MZwTBHyW/3Yaz0bh65Lejuk&#10;+IiRKXJbBgPcMTpqKlUb9XERTcy1m2v4TN544KbWg6iqA2xTZF3JOPVoey2Sgf37kBNQiGfYuQ02&#10;yA5NxjX6hZTRm2s57daYDItl81KRjAYFuBx1CZIMCPVY8l0nIBsz1N36njjTO0Tao5mRQRwaelaW&#10;DvJwQ3GdWJhymt9Nn/EdcpSq1/EXGpKwev8APGdZ5vGMuONB3jzGVPNyY+NdAmFURXF9lGceNMTS&#10;X6llTJHnyJqaR43GRY/t4H6gVqYeBEqf8aW7o8zbjgGfArNZmngASmk0HHYwcaAjIWPJ5iebtyx9&#10;Dlp634OmoCgPS9uPv9NWSVy/GTBHwf41UZdHj41rUofN4nIDB/s+pbWFkuPVfH6PgAQmEw+zwzto&#10;OcT+BAsxl80c77jCcuov2eTckymJ3MfUKiMvGNtYNf5arS6obdabZQdPkMQ5jaYeZb9xapS9UdpT&#10;HG25LfSGuV/t45NfggP945i6E2Xj7NbAcx9TUW/CLkd49AqfqibTLcWzZ9kGK0tUHkHjj6fm99cK&#10;7P6kI/qv2PgJpDXaThw5NMd26I+YtYJqSH9pByRzeju9S34Fdm9WDeS693yKnzSXjc549MI9MYy9&#10;9PStuOO/AEFyDqE8C/Lt0y7i4EGN4MAY7RIOaRMklbaMhzWM5NLSQ0krLAy5/wB4VJqyYTYLbBKj&#10;8vqeP9pY3RJLTfiNyBbY4+mJYnWm1RtTbIEcYBEjIX/cSweabRJ0Ye4NgFHH1CXUzWErnVQjAEwC&#10;427XmdxbLqlkXaLIT1iHLnJBupA80g7SJdoEqS+/g07gtMawFnT5GbbcNxzk1CWl0JSZCMGQII31&#10;y2W1+fKoptTVbYO3Tyd9YijyM6iPBH1NXUWzerXSc6lpATWP7rq2x+/GnvW8H/XzGODpiVbovbIS&#10;WtgRuf7P++uYcmU3H1rNrkapbbGSAb61843Ym4RnuGJqk/wrjCnC7s5A4+KrFtcr0tU1E+fx9Qqp&#10;Ubr0wtwwLewuO6WGhXH/AB+8+TZvU5CQxZ03UAxsyMZk24HGqtTnjPeZSCZdwglzrT9SEjkL5sbU&#10;8taRsz2gNmcuO2mWoHp3VL6sbV/pGpcppm8rpjfJjjg81ddM5fjZWYLpIxiEL31yvL5xeengbAzk&#10;L012AO3KpSDHp6V0hO/GufzSXWxzruX6elkHMe0CX3vZoPN1FSab7JkMufGcg3h040hj8HvLTqgq&#10;Bk5cvow/VuLml5MBmJnXTYzs1nJZNNTbDWqbH2k9Y2QK+U3T9kZ/idRAdl49/c2WenB1F3J9h2z9&#10;sCCDg5emvP8AmzPtgtr+U2cNy/1KrDm+TzBuzJjv3Phqz7PJZ2rPmJXYM5Li1iY7GNwlp3kF0hvL&#10;VJocm8z+VRtgdXUGuI0yqcgmQyN/L7zoEwmxmx1sOIa1ke7zV6HvjKVUMbMlxdgbf6X3CfPnNjIQ&#10;pf51zo8l+5kxxr2HDZW2KjX+eh49mYVUt6wF9m9P309uDcLbH30S7Rx8fGnRt8ar6h3mGcUm4SAm&#10;fjRKTzgjZzjjQ55zffTreX3iLZtA2AdeEM2BB5YrY11p6u8jHuxzRgESMnMJ4FxzT9Jjc38B7dtb&#10;xT9aDpKUgbQH9tIIvLKoXQkyVFaH7u4XaV159mKnPux8gy6hP21vFQetQ2D0BEjGLU1ci805pVl5&#10;6cwT5yIP9oMA/qLoIWTqVX04+86E20baHtbPd5c8dq0ub6geDMMEEHTVPmE0JGk3uGWbT5ghz7TS&#10;Hk3bbtuwdOBTKfGO3gjAqVLm+MuMy01vbCPR1FmTXbmiwSd4UfVg5VRcqDAe3bEW4uUdoG0gk+Jg&#10;j6fLUyoKsJ9nGLODytRYCNxgJejTS1zjYHlSDlshAGA9szgt0iqtL7SCMHJzGOUlxZXNHBI88Z1R&#10;Jo/1MiuTBU33B0LmB0Jtnynq3PNslOM6cYuQzW29J0xCXONQetDMjOA2T27XLIuInE7cx+jDEhtw&#10;vpzKyFy/AjeR6X9x0GT/AGjW/h0HYjj1g5k8JjjfFJGt92ZuKjfjYvNxubxdt3V53UywulDFHwL3&#10;12Xyts5o+h34QCGHs8Q/24FyfPee1xcZOiI/3m1ywluX3GnnZtc2d1nMnB5k8YlG2H+3gWg+rvK3&#10;MtG+jj4CC5i9YCU+0fs8EYFxHtg2ZklrJ92bdHcLcIvJIf7QGt8I8v3fS+E2tOWuibet9hyvXA3J&#10;pjZgB+n3FvHq77P5SZz/AFwDWJ92H41zfL64mUqenx+0R8vUXZnq7zBlU8x7Vvi3pvp2/AvR0udI&#10;i/0iPaNmcSMjPRbAEOAa86/W0k+7DAYPGO7cJ869SphL7w7zk/4a4V9ayV45CeCAFv8AnToW02Oc&#10;lmkbR5RgPeHgjTLyV4FMG31U84GRdpccMUN43wJpvHnVkdtN4VcM0IFaqXaM0IO002CktlE5qQR3&#10;LNjcgGqrVNLPZC4wOQ241sOxbaWOUxBaurtn4a13b4AdYbi/Z2iWxahFxrctOj5SpvDp0vF/E33Y&#10;y1Vi/wDicr0vIyP+BdCbJ9mbea1XI2EepA4dWlW9l8uZRjPA5OIelproTZuMtN1pKnJtMLfqe4s/&#10;M5NrGvWs6nC4ZWxYdCbXKTHR5ABlQLdzS+RZjT+yuYy172k/PcdOBXSXffVqnG2RlUj081cgthbl&#10;9mH41nteetAIzLdrAhxrLw3LOQq3P9x0GTepbdv4flNCJcD7GHgu6ixmqGY4HJ4L/wBPvrK/+Mj2&#10;a5Iz24FrUj2kU5LRggsXP310ycB03bMW5snzytyPZ/Ppq93aAFvzLq36R7F6cZub01ffd+ZcWSzz&#10;1jHIb+56f5Fic8rSdPGWOM5cHxSq71Y1vc2gpUrue8dXVJtol0hbbnKtOP8A5lc0zTaZNpw5wBOV&#10;xGRVWl6Tez7WNweYtUl9J9lEBZBcju8vvp1MWN2zFdk7dtfwjzN52Iy3l/dI6tXWw/fVk2V7O3M4&#10;IepKh9nl7fVJd66u1P0vJZbPt8rA4uVc3bwfsrVNmlNzHbZV9kICt6cl5dS3kx/9yimu/wCP5hCE&#10;tY00ih6HHU4z1VNQbnImYvZhl78EHUXItUesJKe1p4/gBc1bUuH4ArcvXk9YSXM2wKJps9tsz03p&#10;Be50l5LkcEMT6iixkKzckf8AEumzem21l2rCedsDB1DEKUpP20HcOHIW2BXCi6PKYmOM/S0/fV2c&#10;Uv2k93YLG2tTrUqOXc+3cKfszp9zMnufk9RZXtAb7m9wL0m2V7A3MEufGjmoh/D768/drkrsz59B&#10;H5pUmFNtliXmVs3Gou8JE4HNdh88bcyNm/EQY1weNvqYF1d6v7gbl6+lpuB41KMY/fW1N9kV/wCj&#10;3gRu7ZzGOeOZa2fNoOBxzFUDjxrZaooNzvJ8HTKqHMJfZGvqJqWeFZCVVuNNugW/SiAxqIcemtHQ&#10;WDlqVD5BnjgWWrX6YAQUqOb8NPAdnEwvIlK5eTcr3cVJ6uBadJ+XgQTlbGPxok3ZjjR4cv8AAnnj&#10;cYRY0AUOYM8ZMaZ7H76uzNveRJ43HBwJNAGejl+DOiQxok8UODlooKCY3RIZMCGwIkNJpG3BgbhH&#10;peTAqeP9xHm7jARIcgtS4vm+YBqG8HjIobe730SJ+pAstKKjTc60Ak/fUNwTGPArIQY7aAuB41ag&#10;icVvg/DS+RTCD8Cet4FpEZDt41MGNK3jUxuMUH4iAHoESHLyaGPTUxuzwZ0YHk+f4aU5w5KRkYyW&#10;8+oplzUP1IE9cHoYEzcHoRqQuF/siGvG+nj/ABFMuIa4yC99NSIcMkcYL6hkz5PMTMahk8EHAraC&#10;G4XGmbieJbUMnjThA8QmAmBIhB/wlFSVAslDUweTjQ2BHhj/APTU4CGRPDJg/DSt478cCW7qcYK5&#10;jIlGlwJm5j40FA8P8VMj8CX9HwEt4x8aAGUyQY4/7pTlBJcjQTjPGlBy0upyFIQBHIMcCZGphPGm&#10;SfuKgBDJ/DTJCeBIhFDuEQA8lgSt/wARTCD76AIaZJ41MINMxoFkPGpmNM2+5zEh+PVQA9jUOPlp&#10;QJEJ30AImTgUNPEUO5jzqgnHsaZIlbSuIA+lHTxB4EraAGepj8tK3gTwx40vkQAv5EyQaeGPUS9/&#10;zEAMptOJIAUCUHuJe4pg/GgB5upgx4BpmBGBtyf+moXlhDwJm3pokQg/IUO3j4F+QGSD/OmY09cQ&#10;1UCxJfOlx5EvnVBOJInv6aeuY0iDQAhkwJ7gTPvpDJ/EU4D3GmSDxp4ZEkAQ0zbUwg0iDGqAGVIU&#10;fAnranA+l88BEv5F9IKCOkMaeINIfjQTjONLApC+eDjVAEVRycvGntJM4PgIAX86kKPj7iQyIAeI&#10;kMiREh+NAE5ON/cUP308PJnQBMtpXEynhkU4D0aeHbUP31MbkQA9gSHkJkSGP8ieITuRoAQ+Z/dr&#10;6SUdAD1xPD8aZJnT2NBQPD5iVvHkSHb/AMtL3EAM3MaVzkJacY0kATBkx51MGRROP5E786CcmW0i&#10;ExqGNPEtxoKCYMmAmCNPN+XnUMZCfTT3TQAS4L+NPXNNDSEx8CmXNT30AEtU34aRCfH+mO0mR8vO&#10;DmJ+2VBOMcaRLfkJEJg4EreDPBa+mgB4ZE8P9/8AkQ2BTIPfQA9pXM/Anh/78CZGTHk1eakQnjQA&#10;rnc7iRObn6aRPGmbg+CPUQA97iQyYx4ErmP5/hpD/fQBMuYyYL/VTPzpDJjH+KnrnjQAz/lp7g/u&#10;0ungSH/v5EALj/6aeJkv+NQxkwD99TOPj6aAEkO3Al799PamvH3xoAQ0iE7/AMVLU1/4g0rn4aAF&#10;cwWObjGmbgu/wJQJ7g40APe/5flpcHzjTI+Wnvc5aAHiE+PcSuC44/K6SZ99PbxgKfHaQA8TmnUP&#10;T7/6aeGmR++e4gBXPB+mmR5Php7gF/vGmSdfwIAe/wAvqJf5aXUBH5aVvUwQcA0AQ4+b+ElcwDx9&#10;zlJEHjS99BQIlz+6TNwkaQyDtpknjgtIJx4hPBpxpnTjGkT/ANRMj5n+86AHuMeRKBM/Px8tPacA&#10;8nUEgCQnB5xnx6f00yMhP7q4lwDQUD3+7aa+S0vnS/8AUTRM/Hx2kE4rg7eCDTSITTwJe5+Gmbnj&#10;/hoAej99K3gImRk8HH00iDwcf/sQAiL6Xz0zwJklv/poARB/kSJcj/zE9xkyH5iZuDg/zEAK5jzx&#10;6f00yMhbmPv/AAk9wfqpRoKCGT6+RIhNTH/epdX30h3EE4rmpkSJkGnvT/1U1qcCCgY1UyS3wQJ7&#10;q440zwD+opwES4lvGD5ErePgSITuRnVACGNIZO+kO5H10saAE3zpXCRj+ny0kuD5FOA8S5bxpcHw&#10;7n5Eylcxj8y2gBXP/hEyS5Hxp4n+/nTJMiAGdP4SVvB8iVzUSHb793H8NUAIn94l1Erg4PkImbiC&#10;cVxK54ONfSj3PxEFBMjTPycCTf8A386XU9xADwyJkae/nTanAcg9xM8HBwJ7qYIEz7/6iAET30iW&#10;oOBM8Y/8y6niE76oAZ9+BL340ifip63z/wDLQAylwZErfPgS1LaAGeD4cCZ6X1Esae9/uIAh209w&#10;fhpYErnx/qIJxng+J8NP6nGvxMjtoA+kl8/Jxpe4gBnAmdODOnvfTNvufpoARCY09jTPn9NLqoA+&#10;l8/0fAS1LeNIg/yIAX8NMp7qpdP6iAGcaetpnH3E97nmIAeuY88aWpxpn5EvIx/iIAex99LjyRpE&#10;yJE8HmIAZufhpXO/+oniZ0yRAH0vm3jGlxpcfAgD6XyS3Gl0kuNADNz86XH+GnuNMoAkL599ImfJ&#10;AkTxoKBlPaehGlcx50z8iCcRB9yBM+5308TPkTJM6AGeDOklAkgCQnEyMieQA9wZ0zxpD5mBM+R4&#10;0APYEkrnc/USxoKBDz5E2pRM/wCImSDJGgBtfJEypCAI6WBJL3EANr5uJfyEStoAZ9xM208l8iAI&#10;caet+BIiZt40ASE4MnfUMedPD/vEATPkUMieJ+4mSZB+4gBfIkTOmcaUaAJCjpD5qVvGgBQJfJxp&#10;fIniXI0AM/yJRpcaQyY0ANpL5t4+BPcaAIfUzpXPAnraZQA8RMkJ30oEkANr5uL6SQAlHIQaXGkg&#10;BcaWBJKNAC402nEkAJNpzB3E2gYOQJRptJTgR7njTJLaRCdxfSAI6Ztp63gT2qqBZFTgyJki+kAO&#10;DyJ4iZGTGkgBkiZTxF9IAjxpkieS40ADbaQ8mRPEGlgQAkzbX0nMaABvAnsaZIlcQA8obhPXEyTO&#10;pwBrgahkGiRBqHgQA2vkimW0yQaAFApmND04MnjSxhMt41DeN08MiZcEQBVSZEyiThRU3TUD5GNT&#10;LaZgUhL4gBZBpYESIokab6R9o0GEoE8RMr794oeGiQyIQpYyJfFoNQTI1DUhR1+B42o5BonZSsr7&#10;cIo0BCSeIH0wJlViheiNP+iJMJQelfD8qbqfca+E7GmkeAOEkkkvokSSSSAEkkkgD6iU5mNQBwYv&#10;SrPLxpL2lsNXjqE2jRHRjTzdupgxrkpEjxOnSkGkbob1VZN3xoaRnqIS4HBhmkQahtxp4hF8A/ba&#10;ltyYPnUMZBx/Onhj7kClaOQGY9ZEmkGBDG6sjMZI/wANZTtdfuLUh5uTTxwI8PxoO3GrIzJjHgj1&#10;PhlWUapT5oQkGRZ68JqLVJ4z0/8ALWYzBuRdFCMSaM9oIwOYDjVPINPNyEgWk5KiK4uw3A0zMUNb&#10;p5wPvrMpLCtvEBcDR5wNVshF0CDNeNqCTmJ4hMCZuaivISYNPRqHGkvzQA9cRhmRAR50USXoKA5v&#10;GBHpe8VDG88aMM3Cy5sIsS42BnbjGobxVtnMNNTO1MY1zHRG1eMuG+NNspTjyKVx5ESl7fVwfpr9&#10;N4+LhVr4an6P1vLxq4S+VjKMPgTMAMHxE6SaYBgWA/iaz7vE10oSKaScdvJ/EWJziVkgzwLbCTDH&#10;/wCqs9ng9TAtfCvaojyaVMMfcOCKGTlq1zNgqeXIu8Q6w5FyQYRunm6m/wBGNOt2+orLhVISbjwI&#10;83H3Ey3bp4Y1AAiXIEyPOREiDxjUMbfATIqLgCVvAlgRJn76TgY7iieWJJjMiMDZ4+ggLNxg41am&#10;bwaxXJNNIel7fBYRJuPBwcaGt3A488H6imb5jHyFiuSaiS1M3Hf5aPXB8EB1Q2bzU8tWQbjGPOBR&#10;PLUjM8cY22dY/NG60iYDJH+kqsRmkodWJeZs8b6edUl4zJBwLYZhLx2z6OTpqnTBmOPgXXY2Yc9N&#10;SUlu4wK1M5hgQfdxqYNvqrbMo1Sl55gyLfqfqTAPBGfIuV5fk4ONXaVzjuX86yXQrDVS46o7YwEx&#10;31McOBx/pLm8dSFg4D/qq4M6owD99J6It6wvk0z/ABFm8wmAoMnMgR4lQY8n4Vz/ALlm84IOPoJy&#10;UiXvIbh5/vuIlJ5oQJMiqo3GMiPDHg6+fppLgSaEzmg48imE1skf/sWVjmFngVwlc4xjBBy1E9Bp&#10;pcTJgz78dr9JUOYS/AM/jWkbxjsYD/UVVnBB28iEg4wecMyQEVVcLTpoPGqTMJfgXQJcc+5JQ3A8&#10;aiN48CsZGaZ3NaujzME3Ijwx4xoaNngRJvkyKYADNGaorr0f0+lalMFQ3bdXQnE702gGEmGP+lTC&#10;DxjxqIQa+fRF6Yf/AIlq/eY3tX48BIBGpe8chDYF9RwRr4fQm7LgcXYMi6HkdQf/ACKcwcfKXMfG&#10;r9SM7EPRMkvT46DUuOlJo8G8HgscxYPNKXcwZ4OBb9MG7IzZiZn1OYnppLxhJgDqQEF++ob9keZl&#10;QlJ74Pee+NWOYEG8z8uNEqfeDYEPAbTuKyE7JmozwWLbpusxKW3WMHIQZi4bkMSyEGQiyuqJXuzn&#10;BAukByv2LfAg1h6RB/4lW3knbPHIHJtSAnMWneJcZNKZU53e9AdDJ4THnW/TxmybMsDAGQixNwPH&#10;McEYEqI9lerOMClDbkjyJYCNiLbJxQ44GwHjbTj6g1lTzW+dfUyLANtot+U0qP1IB8xQ5mS6PBAn&#10;vV7mDaCfAbOQXAuNIg0R2qSdswmz7c9Ntd0/kXJOh+jkHcH/AMRyXWqMyjyEwR8Cqk4Z4OBX4Zxx&#10;8aCzQepgg1IFqQ366N09h+iit4yK9S+YYMipRBkgToHBIFqSE6N0PyjaLs49/qKIzz5Ew3ceNGBw&#10;YNaDjWY3Xw8RxXJpKCXLqG+gWBao3HvY8/laaBRS/BegQnJffwa/wFmUvHBLibhBfgyKxzyVkCq2&#10;0KQJF0qHWK2yYaZx2iYY1pjMg4x+WqKcBI86sTPlqOdpozThJAPMNEiBHGjrzwISq06lgQl7juJ4&#10;Y/GhsvcYCokd530O01JxW8HAmY0zfxpXPGleGoDWJEW7giZtjMkNvgX61108BN5ahuMGeBWWUPMZ&#10;MEazf0EwIiCaWc/MWS6FYWpD000XOCNNehhi4DoY4cENnR+T+gffSW66qVp4FIGcNytky3JjGrBU&#10;Bh3NHgQCMeAaelmrFaAfh0iD76/SExj99PNCYMka+/wPy5ArhIBp6AmngREY+4mrQ1NcJGZG3xkw&#10;K0s25AkPgUSTR2noY+ZArXUEowa0GnARZ0yVu6cGuvh6YFBmluPgVbISyRH3gyQE+ogxB4CZ1rxP&#10;4FB+31L7fKHJAhzgg48qHEASDMqU6af+AJTx4Q3GhqmgFeIlG3wDVVwGyzT2Yec/MTMrl5DWI4z2&#10;4CctEnEjbW8cZ7kaJU3LyPHoAwacA05LzPNU+z8ljbYGx7kYxKkklZYBXtLAmSEwDPgBo3eYmZhP&#10;Cx5EigekTe3Bk5lxd4erHSe7MprNTA1tIYyeDxLhun5W5fvQQQAXqVK5OOnqcBKg3cY9Rz86TNqU&#10;o24abAbWjyy2z6kZFjLxuRz8nMt/9yuE8bkMTHYKqqSRkjcgx2viDEufuNmkAsxic5zAuBH01DGP&#10;8n+BXxuzxjAEOn+EiTOVto88enAPpouCkrcjGRyTAFjy1T9oFYNpC2xx84fLGjG0DaYyp5sfX1uV&#10;bXn7WFYPZw5OZye4tNKLDMmvUsVSVg9mr07lye4hs0qAjweCPgGqTcJAREictabnHPXDO+dxHm8w&#10;9mwKn28ZESG4wcCSUl8peqOzXuNWSsKovEshPkJzCFWG9oEu4++pjhx+dOdUfm80JnVG7NjhD1OY&#10;RVVvOCQEAaDjHq6udQ5WzvZ4+BPOCDgJkUbnH6JkvHevxmOmXDgVvBABQyZ8kCTglkeBfkYHmdsL&#10;bPwIaRxj4EBuEMjAxj4O+vtIEyRsxxvc/ArVbxucEHAqrK7dzOjzNwVyRPpFkx4NtA2wd+6qTbJG&#10;RWqaDwDPB30NJL8A86cgnFL2Y41MeXDD9xTJW3skUyoHgw8drUEhzgK2T2Ztj76rZHBOONRHE3KY&#10;mdQnBFF6OoDTwmPgULgROAGmoTjIqFfyEUEO3jU1uMhkxcRiXsyGHjCnOPhDGgcxPh9ORHXrcjYe&#10;dUs0eOP0r9wlenxeIoYSSTmBawgmtwFj4EyQZFsGzSl2U1c4HL7dwrZZ5szkMZcDbTD5izXTq29g&#10;u6NpxfgRFoMlxdBv6PbOXuBgxKSBarTHq+ORWHLzqLMmczIVpr4mljMM5rTB5ZL3sbcC2vZ3T47l&#10;6ZXRhGulv+FbZs2AHv8AMWYzRvu2jHwLinZv1kr0Du0Qmxm2MG57tKpWTkwQSspPiEKqo49YGVMb&#10;+6SQWp1Fku1xwyN924+pbWQSqVuDDxx8A1VB5VxnHFsarXXx/nqIm8zNU2s32rNuj2at8EABD+kN&#10;UmlKYc1I8O5MbIPmLNwCvEwQLpCi55JaVZHM5OJwYgvuy0/Vy4CddIcf3yJLm5Jv2j4CFNJe2bNj&#10;wB1PiLM3EG7OMBtNaOTa2N+5wbiIcHTGJZLVAyRk3nzEiCl2ja3j3PSvthn0TchiWWxy4OWoVXy9&#10;uzJigPcjRLZvL7zjHGBCNojse+GDB3FSj/2hohen3ae0+Pd9ksKISYm81RvTMHHnKKiEvbjjJjjX&#10;XWHPuc1hZJG8JGTOtIk7Ny/mLEMGpq8tM03SY5k2xtl0t6t9Bkc1WC8C5A31Vz+ZydSnsNrCpbJb&#10;HWapWFNkZy5iGDqcxAaXlZWbaazJye2FmItu4uitpEvHvLGCO7gGuTNt9aNpbIexw8bgt0nyLx7F&#10;2yXaL/Md3k6o17DGKfZ9qzrHHxkKta27yYbB6CCAFsPLWD7P6kIzmLE0HTKtD2n1y5qQoI4wZB6Q&#10;16FkYTV6x/Q+A8qfuqM2uEt/5aAk/fUxw8s5O+gI7kZcialAotTOVkjbXu4hrycFt4INOBEnE83N&#10;kdnB1OYRZvNJh4FahDQcTHA9PGhpHg4BprfNNASR41ehHj8ZGEiTfARMu5hdzoYMeNPuB4FbolWm&#10;ugy7QhEcY0zcxptJW+BGFhjHBxqYRuKPJAg9xGGeQiSUBKVtxhcgjWhEcb+TGq3IyDCS8YFxdOer&#10;XR8uqGozwP7VkYrtvxrPyc3plPZ+U0sZDbJbHWs3jZ/XHY+z48bwGRvpNv21w24qRy8nW8x8F1dL&#10;7d3g2BezWwLbIZblsfAsAl5GTwfIzjXDYVybHzFo7p3U2a21C2eUapONrkx7O3aDTgJpok3cMnMu&#10;xxnuR2lgM4bkZkBjR5nOHrnRg04OWtlMJVVi/dLU5pXmfEHnFSOZU2shOqTK5w9jc3oONaQ3o8Zs&#10;8auzeh2TPnH5nLGIWdN6xJiudLYZKOTzGakwQaka0KTyttT0ufGNqGH/AAFpA25G2Rmx3eDzCca5&#10;w251uIP9VM//ALYS47XSnViHfZk2DFBuCTifY+4Mq72lcrxjxm04B6S8zaDqwknGezaxk81dCSvb&#10;I5DLtzCAriNdZMhbW2Rwqqdw3iaTQj97o6gemNKeDHJ22OPUMMXS7ieoen3MtZb+8+8uNT5FDrCY&#10;Y8kepGTmLFckHHl1WJCRzRzj8xD5W3xq713KMUxPZ81R6fl4w5zLeW/TVHCcUhDbSY4kZGzIBowW&#10;7iGjbq7TSYEmRAY+npDS7Px/hrI1kFoHkdy4t4cElzZkCAILhiC5hO4srkeiTHB1FapfrEx9wfmo&#10;c60ek3Kk5W2jbAbG41pzeVy6AoHLY4hwDWb0m4ewMjmbAydRYzPKwchvwXy/TUPRKuLdk6i2obZG&#10;0Dbc2Z7nmeBcZ1hXjl+TOcpFVXk4Ibj6irczyfOtRCKyJz7SHMHhDZ0BIpsBENORXp0InjSIDHp4&#10;0OH4lMjPp4E5mniISaRS7jecnLX6Tme4qzS7iyTBHwI+RwMxMiwJivBuvgW+SS247xFdnjdtuwII&#10;ONVCAdrg41aZeQjkmPy1BrpYPSaEOlxs5Sc0flLE3lrggW/Twjk0pBj/AA1z5uhICY409ulYOLg0&#10;ZjgbgRJuMmvBAq0NxjyQImMjmAZlgOS3Xx1Jxns/ATn/AFENeTAhrMEHAiRS2m+Pvquy1mSPPGa2&#10;qU6ffxs1+4AgMe7WI/MWg03XD24xg7g1W2crIb5BqZTbPfJsxgg6hbS1cY/xdWUJcd1bG5fMYyHc&#10;tgW4COtQi72Z2422CDpi/bWM0HJxy2UgDBxjEIpFtkvmA3hGIYAZHC2i27ywbNG/sQNdPSshNf6v&#10;L7iuziTjgbZ0Bl4xwNrMH6ideRUh54PTz8A+ms3mhLI+fkGrsN4ycvThjfCxj6d1Q+yxv+DprGnG&#10;olJg8vlbYMxxhYi1Bai05mO85B1ESb0+JsR9oW4yaVxMuBtg5IDi09X9hORukLkmY14RtJN+NGAo&#10;4CFFcIkQn9XbzB9Qa512ibVG07nwJbf/AKvGX88a36qPY2zExuAdoX/tTnJrUFOycW+sJWEl+1e7&#10;G5LMQrnzrkWsKkZOb8DYFuAnLR71iH5I6wmv1VhrdwkwkKUnbIriuRtiQEzpTO5ArizgG5mGCzcW&#10;ys9kbmdkycAxJj8pwqbw2aFsKE5qtsxim7rltggWnUfQb14QEZtOAi36n9gbmWssGlj6hPAodSVA&#10;2p4m4Mz3DDLzEv1n1PbNRGMb5gYkexOYhcgNBaGHmE8cCh7WJpOpk57Kj4G/lC41pEw2kTGTyVia&#10;B9cj8sok9VDgj97v4QW4N1EX6CxXJ/xHxHQOQ2DsX/GcT1AzcyoR21/OTmLK28vxubMa6FrsHapP&#10;ZuSPqeONZj2HgJj7iuhZLRemlmpz81DWkuV0/NmA7zM/M8tdCUHtUn8hICMx7lvzUILu/Z15mC3A&#10;MX76zcbOY86BZmuRizVeEhB0EJ8rG9uQd0y/1iGxmR4JkAo4/MWSt6skMqm2/s3xSWy8tcvTAbjd&#10;sEHAPqKueitx2gNjAyD6iy4XK8DfZHj/AB/EbTuZ7O58p3Tt7qRlU1OyqcNgWwjLqLhtw439x7if&#10;qLae9m7IDPlhH00GlZ8ZAQwLRxmF4oEbw/l8JwnM2TVJlWLERgSAmNMEIRFX77dMnf6igwDxjxxr&#10;TXx8Xhprr938DmiIzaXiZlaB5Pw0Ib24fkR5oPex4+4kSG6/f/A+heTuCNuAGcirc0bkMQ+P9RWs&#10;bNzG3fGg4x6aobwrg2RMRLaz+IwqkwHZJgg1FEmYiBGDGrS3lY4HCJVRT9luA3mCW3wv08dPYBm5&#10;Hl4mREhvMA8HmIQwFqZ+BHRs9THHwJz69PYCS1yxzaHnWms5oOBvn6nTWcDZciCA4nFwV0lvHk9y&#10;LErG3cWclj6i5echTC5A9Uk80rMHUWbuJhyIPLT03cEjIdVUlyNbMJAhzh9+4I5yQIy22cTZwz3n&#10;0AxwERKWUe5cS47yAGQZVtVB7UByewFyARIF+3zW6exA6FCVJbWz3TApXQDmNxgMAo1apvQDlxYb&#10;NgXLfUXXJNrlD8cEqtxq4U287VZHmTOVCGHlrKdlcj4+NBqacsJX3HnFAKLcs5Sc0fTKvTX1JNpH&#10;ashNTj42dnqM/wDSsDmmzuYzjWeHttemO0rhS9DuaecsZk20zt+WPx4FBk09bAkLkfF8p1vLWZ6K&#10;VX5XEepVLkLAPAZM1fJBOWx8fAsr2f7RBzhseOPTMPmfOjtSVe4cNrPcILprwvJ4W3bZ8Z6o/a3D&#10;ysntOPYHFRG5cYy6a7Q9Sij5TuT6yfeHP9p/0rJdom5S16C9wPNK2pmwOtHNDNp5BGDmFu6q9i5O&#10;W50V/Aef6QvtR6EVINlKhHMbT0tO6vNPbA4mM7kNRzJz/aC22w/cAnqw28TGpJ1gjfZOpaUOqKsZ&#10;P6cmrYJ9ZuK0P9tb7obYxz+TRsnm+RmmXjPAPHHwJPCECTOhzyZkcjweWtbTQ89PxmMfAiR2Yyjw&#10;QICMmDgUxu8wJrla6AJnJ7JMauw6wchHu3cVbbvBJ5wRtGTOkO3e4PS6vth6VtyGJjCddCOKkK2p&#10;wDOMFx0QXM9xc0syEbEBHAj0wrh6/wAiidCtOnxmTVV+oqtQTSawdfIsvI4PHHmWrb4SAmMwFpFN&#10;03IZwTHHp2+Yuh0mtUr26GI/Rslu2ZLSbPfHOse2tIHKyPHNlmD8RVx5K2zadbsE+Rehuy/Zm2jl&#10;zGOC1gtXSEXL5rNNjbh0OFxjZJ5y7RKSeyEgII+onqDk7mZOfaT5F11t0o+8yvQA5ayvZPs/cvCb&#10;y502o9UhCq3DZPqYm58RmZOE1cus3jZnI3MyG+C2Bbat+YRPbQNsElo+UgbSQAt9JzHPgVP2gbTG&#10;zaXdlU8AreXj5hPPXK9H0vOq5qMDMICuIyFtrU8FdxhmdvbX8ZoVBs6nryfYA3SRuOYT3F6TV5tn&#10;kGxbZqCm6bPcmzgXtLjweJZLtEqSmNidMfZuQnE4nTgX9YvfB7q8waoqyYztzeMe4kI+27jPh8vh&#10;NK7olf1QlNJ45mTk5jdRCNS4mG4yRjxq1S+T4CMY+ZcXwwLrTsbYXkbby504G4uYt+kdUUpLXsqN&#10;BqRuC3XL3dvGuV5PUjZgNi2j1IBl1F2A3eUFMpdKt2OKXmH1HKS7GKZudOaaTfqkb7syPZBreZ7i&#10;8r9pmzNzNan3ZsApDELctr1crCeDgpg8bP2g1q0Mn+YuP9l80ZBqfG8fCJpahFz+S1bFU9i/j4TT&#10;hYVU2VHWcik9WudbyeCxy/hLTtmeweo5JOmLyAGRvqL0yl8wlLwYDM9SDlXFT5o4Gze4A9Mq8xT+&#10;0DK3VsO7/wDpcxFf4g4bmGw+dP5jNXgdOAhSktkWVzz1f50bPGxKPzF60S8l4Z+omXDf2kATcF3U&#10;WZ++eVW3bHu/Z/EYo8IK42bPabsbyC3cWYEb4+Ben3rMSMTyUzyP/lyitrzBITARe4cj5puTx9jO&#10;6eR8zYX1bLrBG4ai3EjPc5Dg8xZjLx4yY1fKgmGMYAwLvzmiqtx6i04bey2BHfWejHgIrVvF4gIF&#10;QTlql9yMmfqCTM0HeRgdvvnVbnE0HbPBApygZk6PTDPwIPIx40SeW1QBVSDTxB4E9u/fTManAQxo&#10;w3GoYx41ZJezQ4agZ3dHht9RIbckGeDgRIYxqNxagXU/iJ4ZMabRC334zqMuHiN0HcM+53FZLeDP&#10;GdQ3gyR8H8NTpBxSSDH+x8JPEH+GjG56ahkHqLUMsG28GSNTG5BwZ408RM40AHmbjHkUwnMyKtty&#10;IxvGn/mIpHXhIhMF/B01D1FDI41Mn0riSKQvCVzHngTJB4/NwJneOeniEwIP0AePzfwkzjUwnXxq&#10;GmEDxafAodz8/wAVPE5aZWgKGbep7ieJn4EhjSQA8MnjTwydxQ08NABhu4xqYMg4PxEHGRPDceDT&#10;U4wme+lb1E8zH3IEiW4xqcoBsaZ1NBEnFuMnuWlDgQTj1tK2KPjTJHCZ3j8SNBQPEycCh3NRIhFD&#10;4+uqCcmY1DITTUMZMae40CxEUxvnTLcf5FMgQA9qXcffSuY08mR8zApxgymeNTOpyEzg7iAIcaZ+&#10;RPRpcCoFkPT40iW++nrfgUVAHz7iZjUxMkGNBODU8POmVMt+BUAMjGnkoPcT1tAC1UzH7ietjUPe&#10;PyIA+kk4mSDwZEAfSSj28CmcHAgBn5FMGPvpnApje5+2pygmNxowO2hrcffT28KcYPEQ1wPvqYTI&#10;g5CIARCYFDJkT1z86VtUCyKvm54F9JzANBOPXPyJXFMG3T2740FANIPGlbx8aMWCeQkRv3IEXADR&#10;3I0h5E8QaZQArengSxjS4M6XGgBW8aQxpJ4fvoAZwJYE83TyAIfuJYFM4PkTJB4EARVHHc408TPw&#10;JmNBOLB30zcx/OnkkAQ8CeGnhjSwIAWBM3E9gS/hoAZITAnkreDOmbaoAmDInsahqYPwKcB4ZFMb&#10;qHcwKYPIgCYMfjSuJlK5340APD5aZ/iJ4edM8ZM6AHh+CNPDJgUMZO/3ESHcgQUC40uPPGlwealp&#10;/UQAyS2lqcae1OPvpDQAh5CJ4ZMA8aZHk+dPfzoJx63g/wConsabThPGgoEnv920rhEv4aAJlwdv&#10;Olcx5O+RMjJg/ESGTBk/hoJwlcHGpmnARQ25B6/6SeH/AOmgoHrfIgSIT+Gl0/ppE/cQAvcSHn/6&#10;aWqlx/8AUQTj2MaTfONImQuNL3I0AL5ONPDJjJjsKH1cHcT1zH86AFwJe/30iE0/cSGPn/EQBMH+&#10;4nhqGMg41MH7n8VACIPvpn3L+RPEHqZPqjSuY78ECAENIeQeP9P86ZGMkGSD4qme/wDCQAvf/iJD&#10;/wDUTNvudxPaff6nTQAiEJHxp7/Y0yXoY/4qeH4/i/uIAZt6mD4SUHXTJB6mC+VPXCaH+86AHrmC&#10;/wDSuJXO58K4kMncSufAQArg4PhwJcHyeYkPJ/vuJfPwIAeJ7/By09c/EUP3I+MmknhkQAyNK5g/&#10;V/fSH+4kTP8AOgoGR8sGD9RPf5nLTPGlqR8aAHreomR8v6f8iXTS6nl+YgBnU4OZ8NMkJ308TJn7&#10;iZITwIJxkmf4nlpEJjzxpnjHz8g/LTxLnkIAeH4P9/Ml5GBM++nsaAEMaeuciNM+5y/hpY++gBEy&#10;DxpEJ4NSAaXAmSctACJbt4/00rnf7iXATImR+DuIAeH4EiXEh+ONLTgJk/ioAREvx/hpm3pnUhAE&#10;cfLBjSJ0P1E9cxjBBHpwcsiQyeMCCgZJb4I+D/GmSZ+NLVgzpEH3EAM+5Al8iWpwf7yJcCAFb5+B&#10;Mk/f6aVzAlb08aAFbS1IOD8NM29TAnuP8NACtk4INRMkInrmmmR9D4aAFqwfINIZO/8AhpnTuZE8&#10;TPx8BEAPcFjB00z00oEv51OA9b/ETJPGkP3z20tRAC3cnc1Ix9RMkyDyJ4dvucaZJk/+CQAykMnI&#10;jS9/y0rmAioAe1VDJk+RPWx6/wDlpkhB8CCcZJb7n8VImTjTxEzgQUDw/wBxK340tTj8xMk5nv8A&#10;KQBM40uPgTJM/QS6uONADxP3E2vnp8hIgxqcBe+mR81L+dK2Pv8AANUALgz99L3IEiXIONLUQAre&#10;PJ/vGmSJ4hEzbwfhoAZ4/hp4fuJm2T9tLgJggB8RACJksY0yS5308QeD50yNACuY0v8AZEvcTxM9&#10;/wDUQTiJ+FjTJPcS+dIfvoKBEHjTOBSFHt4PnQAvfgTacJ7mombmognFwES9yNL30rnfQAhpnGnr&#10;Y0yO3aQAkkuAaXo66AHhp4ef50yMncTw7n/wiAFxpakedKD3Eo0AM3NPIkQiRCfnS1UAfSc/AUNP&#10;afHGgBdVL+fpp5M3O4gBkhPAlx/J8VIn92lp8aAFg+AnrngX0kgoI8aRPBGnrmmlbwIAX/waZ9yD&#10;qJYEiZ0E5DJc/TSTxOXnTPUQBIXyO556Q0rn5EAPQe4mSZ0uBL/LQA8MiUHuJkiewIKBYErn8NJK&#10;540AIfgTPud9PRpXMHGgBkmdImcaVtLjQAyTOmeNPEyJf5aAG18kGlwWNdL50AMxqGMmBEiZ1DJc&#10;QB9JxM8Cex99ACTOn30uBfSAI8fLTNxPR++mR++gD6TnyJJDzoAeH+4lbGmerjT1zTwIAVtMkuca&#10;kKOpwFwJJJY1QAyRLjT1vwJtTgR/fSTxEie/xoAir5GkRM/yKgBKQvm2mUAJNpyNImTjQA2vm4nu&#10;POmbeNACueBIiVtPYEANqPgT1tMxoGDI86VtPYElOBDjSTxB4EyqBYkyRPJkiAENfSjqQgBzj4Ey&#10;QaeTJEAM8CUakL5tqcBkedLAm04qAIaZIno1Dj5aAG1HINSF820AMwJtOJYFOA2vkg09u6WBAwhj&#10;GkQaJDUMiWANINQ+BEiKGRMAQyJlwRJMkSwBsabUoiipgHzwKYMihkSGRfQJhF9KPjUhKKCOQaZt&#10;okkvunFqTg22nhjTxBpDR46n2keSGNIY08NTjwkNukQamN0iDSigAvG6Bkg/oV0INV143wp0d3j7&#10;CZ4HSTi/YIFpEgvTAmkQwKLF6EteviMckZSSSTCMSSSSAEkknBjQBIBCrdKxoC3bqySvIRZE3i8d&#10;NTZQXJqNFhs0pe3x51ZG7ckC492p1CACRvgGgLweqrs8HgVPmBPgJ0IQ8Epwg0zcTy1SEZGiTciD&#10;qY3cL45J+ryyMyKyS8mBUMbxHmcwwLFfDNNM00gbj6SJN5hg4+BUlm8x/OjH86y6ai28PPLZh4FQ&#10;3A9TzLiPDISAmCNQ3HjVqBLt0pLxmhu5q4PG6G7urriGghwIwTONLdyJkZO4pxwBeDVbeN1fHg8f&#10;Ahrhn41clxG5Jm7geBMjGrI8l6hjZraS4icMjGkRuplvAmSZ1QIIYyJ7eMCW7qGRAH6cmrkRKXu+&#10;5GhnoH4FIbDUbfDwHpLcNwkS4obdTLemsjU1SYN4SBXCRzwdxZu4GlK3hAkX3olNPl1RvziYDj+d&#10;U9xNPAg/aBLaqsweaizNMYafWGktJgO37iAThx31VW80IEnPUztAcaFYytwh021REckx8Cpzwau1&#10;tB3kvW1D1rMxxW240SZjUMjfAiTMitf9xOWRnbt4FMG3Q2BWRu3UJQQ93TJG/fVqbtxp4jMfc409&#10;LgpK23HgScIwNmnhtxxr6AB3dPDcYPkRJw301W3hMCnAtTeaaaJEmmDOs3G4wETw3hO4onQh6Zpr&#10;UvmA41ahkHGPB/EWGt3hFcGdQY8ncWLMhGmmaaQQY4/xEyRvjvxx9RDW80FGP30yR4szoi24AzzR&#10;yctZjMCaivk4eY1nrwa6CEisy5oy3Vqby/TQeXt9RXxmP2bzFpGYVsjfAXBy1DJcgzwK4Eb+NB5o&#10;3VCQpKq4nhICZ0Yl9QaeRUmcN++obMhIFqbJGa126nnE8xizrMd8S3xIpC40hm878amOJ5g41Q28&#10;wQGaTRJ6K1pZcXYlQY8kaJM55gzrDiP9RWNnMCJL4Ph4DkzToRnUGPg/TUx5NMY8EfUWHNJoSD5F&#10;ae2MY+esvVBb1oYeZ0BcN8aJN5p408S3GNHaDulJ3PGobhvgWhDZj76AvG6tS4ioKSRQ/fRJwOyg&#10;7gi00EdA9cGgLwg40nDhDSEVqEiQa4Q9EI0PjWqkxJmgoY0ZgdQRAwIP6fQkOP8AoX1qhCneBPGN&#10;RvR6fSKP0elOpk3/AIr8aH3U6D2cVHiKCAh8i1+2SBzz7kHmLkGmn+7GXU1P1R2q2AGPnDWY5NbS&#10;xBcCN2zwZ4DalvlqqtxsguQR9/lK7OG7aMefTjVDnkvJuRzeWkpLSY4mBGxD7txplu85+MGdJnbe&#10;MgGg/ESIQhiHjDqW0i4oIcwcMt2Pg/T/AMSyshBxufxVdqobjt7zy1j7ieamPvq1G6oheXCeTggb&#10;+A/4azfTMT309PHm88CrDR3ZPjT0J2hBdJE8cy17eg4xrTZ5PCTJsDGe4sr3i8TGFWSXjIsibts0&#10;Z/IegW7kTNzARPEGSDgTNtQ6H6Jw2jdy2xx8aGboOBKMhIFMB6Bxr9a68XBp9+vgZwpewvZIET9N&#10;yAmfpoYzPgcZ0XceNIfrrYXJLUzHp5EHmlyBzZjRNo/bjHn4yC01Wpw8IYmONTQ0a+Ppjwk8ZjMy&#10;As4JLNTAre3mBDZENuai0066qEvBG6YMkaicBFYiEvKIRve+dfvhf/MQ4ATQaq3ouLQnjfBkjVUG&#10;PATBGtOE/bEAEY8aeueNHyM8GdVpxzFpKdo0AlpQJoedS2bfHnRgbNIc6sCGNvpL9jJgyKW4HZQ1&#10;w4GkabgEPeESG3xjyIPxkUzlcKoboBZWZOjGjxCDbaMYM6rbZx40deZx51iv7pQDiE1E8dxp4EM3&#10;gdxMvPcTaAEMiJDHeHkQeBGG5BocUBLgGhxzkhInyOyBIvkhBxqVWnh4a66AE2c0wZI1ZWdT4NGP&#10;gWe3sGROkIO2kOgqZ9/CTB6ducZMcCre8Xir83zTwRpqBWJTXoFwo2ZICBjUyOAcY8cCIuG/swI0&#10;HI4X3Tj1Z4f5CH/cDeBK4VKMhI0/u+MeODjVYHU7gbZy5AGDT1bSmTBmNnfsgQeXysjYe88yNHpO&#10;3cvGx479uAibQfXJKqQb1yPW0w+WoZJXZc4O+tImBGTYeTgHy/HGs3nE4vOcDbjQgSl7TVNn7xsw&#10;mII3J12l/wATGT9teMe3G46ZF51jZkC23kx+Xy0y4qCYuR44zlweWrXoTJSdPDdWehEvqSUv3Nls&#10;+E4MTy+4jzOX4MkAPqLi3ZXVA5ITf4zi3ryyeBdIPNqjIMuAZye3HzCWv5RrnpnL7Vds2etNOuYM&#10;kHs9zqf4lzHtc24Dk/sEqOIkfmLGdom3SbTUh4Gx7YemMa57cbyYmOPUjIqIeMUruGZNyf0wlMJw&#10;9mTk5nJykjQfd73GkS5Bxok3yDOrHmOVzswtz6iePLPGjvOJeTxB9+NR0/5k5Wxs9NIjfdhnjjUw&#10;bwkBFMmDe8MEEHUX5KCny8Y+ONEh27nmJkjPAlueAiAHm7gaZJcgUwbPUydRJ5k0YFKBDG4IkPW4&#10;0y4JgTI8mdV0gEiDJwQJkYyJ6X5yZ0SmBB9zgTwIZHHcgR6XuCNh4IFW25MZMambx4FQASG4xkRJ&#10;m8wc5VuXuCQET28NoBn8fTX52ictTipBhHZCDOs3mDgkeePjTNwlz309u+njjSXOAD8aRB4FMA37&#10;6ZIPUzpWmoDIyJlwPGpmncSJbgGnaARRwDgWm0+8ZS5ljj1DE/kWYEbY86mEmloedfdVLb7PHUCd&#10;XM0x+lvBB6MGksyUt27I5JjjSbj/AKVpx09OrTQiCIJZkX4SXowzzqYQg1Prq7xHUAJs/csy5DW1&#10;1zRcwpjs4ED+alIYn5Fx2/gJGTGpMrK6x5E+Rp1CdOBhs4aapTq2e+et9D/Y+MgN2fCJ8NXyqKsl&#10;MtsQBtEt8wgl5p7JyY5tZjfW411p2GRsPOfmLynmDGKjS++ekwpu1toANebaHMZN2Zgz+YqHK6fm&#10;M+1n5/w1szii2zBtnBceuBXSe4niS/cB/GcITNUpO2IdCa124cl1hSY4BHs9NZnMm7yCXADCDR5i&#10;7QmFHjDn5kf8iyXanPGwWQJawB/9Mk8a18flfT4tOBehz03GV7hy+0eEZjycZEGdvCRoi4JgVXcE&#10;xEXbIV46+JyL3FqlE0HcDDGFbwzo9xOLGDk+YRYdSMnLMnoGzcNyMhV6OyOn+wZcBtHxt+YuL5um&#10;6xdU06e/qdpy9C6lO4ZwSUSqlpc+NHxjFbGNcazSDefSc0XUKtk2tzzfHO7QHVPjldmVA8ZCpHLy&#10;tY6b267rgyjrW1r+DhMs3H0wjxr5VqfisjVcgHjJgXZJdZp4mZQapskmBG07Y4zZLuovROj5oOQv&#10;e0pV7RpLyfbuyMyZV01sXrAkD3G5Po9RfnJ4tU1Vh0OFepX9x3VXFSOZq5Bg6lovyLi3bpL8Bd5j&#10;WqV5WExCyxy0+TqW1x3tL2hvZ3MNbprgMTy61ctDFjuYMopia/mINNzAkBci0h48HBk7/UWMyOYW&#10;SY1cW70kZLxl02SQ1rThbh1xnIiUneMpbfMbj6aqriad9VaYO7ydCR4/HoIDE/ne8lPHB1FVCOF9&#10;KCS4tVCNF+wWPEJjTNtLgS41UBMbqG4SGMiskrk95fn7tQKsDmKWNuSNWQkvwET279yBfjV4ENnI&#10;7yPdhkgW2bK5Oy43gMitW0Sn20AwRsOBZbsnvVmx6lb0lhhsnpcjy/Hf5aPU+Ry2cg3a7j+Gj1H0&#10;2R/MbPLg6hFrUvpMbx6Bmz0/Mc+4oclk1RlPYwdjITWt2wfP2BXg9/np89rTGJYK4nA2ZD4wfTGu&#10;4drFIS4EhA3DqGbi1CeBceUvRY5lMcZuSPmEXE8n5lM1Ln+Ovo/yOtzOMbGlx1/MRJXT82ndgxgc&#10;zlroOl9l72CwEwFtkrp+U22MDZjkGUSuA5eQw8mnAP8AfX4m8zNbtr9w24XKfmMMrHQ7aDJHwDVw&#10;JK5DKm28ubWP4pUp4MjBtvLk9uBco1RVBJ253ZndJB5ibBuk7jPgHzekjf3F22kbWBuRnDLQW4Oo&#10;Rcjw0HOp64O4gBk8xdj0jsg7ReMoDfcx6hPfjXTb6m5bLW9mAHS01z+R/aLDxDNFQ0acfHxf/WPy&#10;nkyXktyR7vAeULinyS1zZj411RsXoMYf61cgyD5d3xq1zjZe3nE+Bg4OotfcS8YWwIIAFGFvy16R&#10;hs/6yioZ+Y4Z2F6GXWDZhOBwWPicxZjUE0G5vuYOAienjwe5Hjj6a4/rirHph4ID5F0CU2kU1wSc&#10;EZOZicNi5c5aqswHZIeDy0zQ7chnoI40SmDjeXJ4+4QqS7aaZndSDZe31M6PbmOPrp7dxhZHx8aQ&#10;xkt5EXkIm+TJArhK5fp4DaaqrduRtYjjWwM2/aTK85fW4BpHnD0pLI4rjcKcAzZgzk6i5XmhCRkx&#10;x8a2ypHjYzYFkFuBvpjXPk05qE94HOHZe3HGTOgNQE1ciebuENcZyLUSRPBBBkUIY/GrAUSjkHgV&#10;KnGW8D7uj8vb4yZ+mvwbMkA70asssaYEmZM9mo9INcM8CLs26Jbnj4EOGTGTBAsm63QtQWq2O3kR&#10;GRuMFiDzCoczaaR8aZgbku44FnRHVt+8cg3dwQZm2O/kHy1kE3eYy+4PlqxyuYENLjwKiTQncTJf&#10;erHuJjAg4P8ALRMZyFvY0HaN8DfHGrHplZ4P4iyZHh4//H7yQBCg3gmDuIx6Zbh+dfjNuQI8YU9c&#10;siP4yI9PVjPDTX2DEh24Rmy99wjGzsg206Ymj6Zf30zp9k44OMaDyNmRs9AaM/xVuYxylyyw9bpX&#10;rcenpXSI9T9YDjegbQahv8C5RpPaBMX8uPAwBbjGK0RyX+VU/wD4uOaPJktXiFtkXW02uLk0npZV&#10;FeMoG3Vxj5axNxtEctmz6CP2h03EUpPcXnjVG2ybTtzvMb63B0xiVwo/aoRyN8GM4sbjSJ78Cf0S&#10;qtsTteWbZQ9WOXM6O5jPrELcGRd4U/OG0yZY4NOMfMGvMeRvGwZjkPbCMovcXWkjriXM8+/bvH1B&#10;pDoXUqHbp0gQY92wQaf86512wMyM5K+eBfbvcFaIrs42iNoJSd4Z8IgeWP51z39tCVbYYG0wty6h&#10;PHAsyZCaoiclpxy3utnoHli5H01tjjaJPjEYwP8A7s3/ALMmZpTcuZ1pj/st3pK4bXJGOAgHIWPM&#10;tcvgxpDpu0JucpJ5hbT5oWZVHNTR8ZCkVIbolWBMExfY+O6q2zeEjIqEp2SQ0Kn5o2lpDmj4+mtg&#10;p/bIRtosz2zE5hFyvOHCJUM29DycsAxntwkLxo0hL1VYw18blKm1rOuibZJi8Juzk/LSeSsc4csb&#10;INbmkQGn9h86eTo+BiVxBd/OuzP+EY6VkIDTI4mZnH7nurisnk4v2eh52sJMuT5Bg7gm8jYsHILd&#10;vlk9xbBPJ42ctn258Axanv8AhWJ1g8kpiH3aa3Ix+UJVUc4nUtZAjCDR6lxbOMqqr+YizNrdxgBm&#10;kjmLAgAmBbC41FsTqgmUwZsXDZkLArRPKfcz6mGJmeobmjH/ADqt03tw+zbLc3jEV4ekuU5jiT2L&#10;06TTxZwDuU+la2QuRILA0AVi3AHchafw1WpxLCxkwOTZP+XGt+o5gSr2QHjl8JuEnTHxrZmeySSu&#10;bGjcgHaIvG5uWbidbZKdeHX5j031Z1O2s4Re7Jp1N23skrKNsPU8GNc0uNjk2cTF9GYJRwA1CkIv&#10;cuqKgl1MyU7lzawD5fvrzz2kVBNXkmfQbju++FufOtb9nXPuVn6yPCLopH3aMOe5s5ZiL/xHvflP&#10;Ond/aDwQcCfvkgJkVkaNxs3D2AwM6GDZ6i/orV+nHr938DxJx8Dg3gmNWI+Qec6rQx4CKae5wKNy&#10;/HXh/loKJraDvK6sNEePlwKqsG5IBqyR+FZU3+R9DsjI5eOdzgB+khziSWXp4DadvUWv7E5WOObH&#10;j8sXMWS1xOG2+zWCDzdNfEa2SiwzGYTT2nIrVLxzGp3LGWh1I+UNZlqq7UfWjmm3O+Mz2zeYumdp&#10;rT6C/iJ0pU1258JZdpGzj7Kud2jPcMqDc086/Z5UjmauTmMe5GTqIaIumpUJbwL00br6XEPdTbt/&#10;CXum9HPH1FrZJG2DKTufi2hrGJG8wZ0ecVY9cjs9zpjWe6FY30xpQ5hnJgTLdvjUx4TATH31MbzT&#10;TAGBahGdRUWzbQUPjMDJ2gMX51ic4pezMXwYOAa3hxNGUFByOW3xDjHdek9+PhgUyk6bJO5jI442&#10;NyBwK37iyu31FZtOTZ05zqTZ+9j1oOAa2zY/VD2SOQM4z6BF3hWkwpim6cYs2EqYEjJyy2lmP/zP&#10;+/0wB4w5xOYMiTjMnK/xcf3ATbGbuGnSueMnPtLzUCPpqyDI2qe/A2Bb0uYsHrgkxoanJU2cg9t/&#10;wLE5p6xBGbb7j7VyrncwfLCunRjFSe2dDdE/7g7wpeg3LCdY+ja/PGrJvm8zE4YFyX6ue3B6/JNW&#10;zk/S9mXZlL0/ZHvMepGReR8zQumlyFsPQcb+Fjnnj62lSEDNmNngHqDWJs6se1I2wGfFWnetwzK8&#10;qcDNtqRjEub5PS8xYDvWC4B9Rddy+5S8VHr+I8+yeZqyD1/KX1tT01YF5FyBay3lY9ywG07grSod&#10;F145ZksuQbxB5a3obSmXrLf2z63AAWo3KuO5qm5Rbdz4f6Zs4VKpJwptM9A2zjdoActZu3lmNtdW&#10;w1DA3mr05e5qKhTSTkbcngXoWHm6aJjr4/j8PaeY5Pu7YAl4x99WSYM21oGDj6ipLd5g41M7QJGu&#10;jpJRPHFngSG4wD+ohpB486ZIRKpGF2lbzHkjR5uNtGQEEaobMmBHm5MBFPTvAbxI+wWBNznALgXF&#10;rUGiVSbG3rZkeZSQ+8MidQSz0kwHPiAgMe3GMVq4tsoclR082vQXSMv3I1E5LVbi5HvHQwnRW7bP&#10;d/qHIH2fmrCY6wCrt2i6we/1G2bXfaNO2r5MKkoKoRgvAtmH5o1j8wt03MQP2D5q4gGW4MaS57ZO&#10;2yOdBCQ3G/2nS1WM7MlBHNQa7gtwY/GuY9rFUdm2JUHTg0iuRiVkkZJtO5t23NT3IB6uqVZjUlDl&#10;mr07x5NWuNxqEtohJVBMzJubJcAW84JOxglstY3I/MW5UfPG2yuSvo4P/km4FpkF3FT6HrCmKSbH&#10;CG0QxOY5L/loDNKolM4vmjAUkfTulyQIc7/3f3QTCcrcZ8Rhs8mj2fTE8Zruoqru+DItmHK3LzIE&#10;FuAnwlp1H7D20yZby5fbv+Eh2a8xhyOT/wCRzSO3bwQI83mFkWdb+42DzaC/HAxLgH1LSvdF+rHM&#10;ZlrRnE3Bd1COciiTzAkiuORe2CcffWtUHUj1sM/UgXRVUerfJaYG+fv5qLch/drRc51zfOKgbM2R&#10;2zbgItrGcwdT20FyXOLVWm2h7GyshOUcC57mlYOYG2ie3c5ih1Bcgzx8ZFVSN3Jm2OAGS6tO+0s9&#10;ZtU2w9MvUvqR7Oxnlpj5G4rgxrsCqGY5buODjJ0/fXjRsy2nvaNegcMz5x8xd6y/1kG1ZtgQWN3j&#10;HzF4vznyZK6vrF9riPfOX8mqbAj/AGjdOtKbeYODp6pCKHPKgEFz5kaG03PHPZIAswXDOP5EzPJg&#10;OSffHwsZOZcXmLk7v6jp+52zljb+3czKnTwMwcwt1wvKlwzIVzgXq7tP2r0hHLZrA2fFIa1bHbGv&#10;LuazeyU2DjXs/wCzJkzSPI4GRqvf908P/aBDSqWj7QBRkI2yd9WQY8fGqGRxjJnV2l7zGNe0pPJX&#10;hIimS8mAmNDR50SGqBIYI8JbQd7cTyVvGgnCUrcYES3gkZEHGNTIEFBM9xNpwnjTzdAExuNWRmND&#10;W48Y1ZG49PGoXlqB4Yx8aej5aZ/2NTCDxkyJJeMsxjue+jxM+fy0NH9fOpm8D/8ATULytI8P3Ezw&#10;Z40yRxjH5aZI4HbyIoC4ZeONTkIDc1E8TPnTNz/ZFalJE8XV9xMkIlcTPGn0CR5uTU5CJDIg486m&#10;DJpr8k5MIT8NKNSEwTmoKD8GRPW1DuDT2PuIAeuDt5ENt4FMGTwJ4hNPGgnBpOXjUPAplv8AictI&#10;efOqBYoEzb009cwES41QBDJkSGTxpJ4nMzoAVzwJN/cTNslwCeGPuIAPN3mD51MgVb3jUT1wanpG&#10;3Bi4SPjQ3Tg+JGmbihuHmPIg+CcONTIho/AmeNEm6oFit/hpkn76e40zxqcBrV/YTtzuJcCVtAD0&#10;CJD/ABUNgSITuIAJXMGdMwJkZMdiCNPcaBgo+WlGkljQAyQfj6iZxpYE9wfiIFjOBQyePmIlwKGQ&#10;ePJGgBlMkH/sSnL5t6edAA23gS+dTLZLmNM8CAFcSIvpR40AIn92lwJJ7T4EAM8CZ4M6eJnTNxBO&#10;PcCXAkkgoJgxp4aZgUwZMHGgBXMA0iZyfwkh3I0oFOMGfk41DIphFDIRUCxnGlH76ThL30AM2yIw&#10;3GRDR2+4rIzb40l58QTG7PH8iJdnktoxK2eNXBnK9PHADIonPNOgoY5fqZNT4iZcS/AM+Dg+KtgH&#10;IxwcCqs0lY4PhpCZoUGVuG/fQEg1cJh+4NU+NaiDMeIeRIhE2nE4+jPHwJ6BLjUyD3EAMkGkNPYE&#10;uNACwJn509pwfhptAEcg0zbTxM6ZJkQTiudxMqQo6AFwJ63ppnB3Eh20ASFH6ae+RK5jQAynvkTO&#10;BSEAJODyfImff/vU9wIAe0k835p1D+dTOmgCYPJ8RJKBLjvoAXARPEHg+GmbZOBIY9TIgBDH+dTI&#10;EuPP3Ez08aAJlwaegTI7kCexoKBtfI7XGniDJHfTNxAC/wAxPdRNpxBOSE5gUMZPGnhkwcaCgmDG&#10;mR/QTw+hrpn30E48Pl5OAiQ/oJafAmfnQASuePjUwaG6mv1FMg9xABLj81LT449NMjISMaeuamOB&#10;BQM/OniD/IlaH56ZGTkIJx7g/E00iEGmdSNPEIT9NACuJ5QyfppXMFjHpoAe4B44ONIg+5/vAkPJ&#10;nSIPT9xAEwdyPOpnHn76Gtxp7p5EATLiXv8AMSIQdw8aROb7iAGSDwKQo4+hHy4E8MiAHiePy0zb&#10;08ieGPHYjsJm5jQA9c/Ombff7nUTNzBkT1zHYQA978aZt4PnX0vm4OPgPk5iAHicz+INLS/YupD/&#10;AHEuDW8tACS04B5EiDGlc1MaAFcxjT3B8RM9NK5p4+XbQA8PmJkhPAnh5LGPgH1EyQmDjtfEQUCJ&#10;/dpm3+IkT3NNPEyEOgBav7A0yO2niEwJDuRoAhk8flpEJjInv9/tpm4SNADJM6Z4Ovy0umkO3r4P&#10;xEE4vn8pPDJj+J/jTNzB/mJ7g40APDJ30yTwJDHgsQdzlJcGewgoET/NupOB89IZMZDwX0zwDxoJ&#10;xEJ+T4SRLkF+OPqJEyfDSb5EAL+fmJ65/wComfcjSbk/340AJM/P1E97kdr4iZud/wAzloAeuf8A&#10;ppacHxIEvkTPBn/TQUDxPHAe2odvuQf96euDj6+T4iZIPH86AF/siQ/c/ipDJjvpkf0M6AFcx/74&#10;0yS35HLTxMnHdwfSSI408ffQAiW+5/3pdJIng/vEyMg4x+4gBcfzpEJgT3B+Imf50AIhNT3Ehkxp&#10;khMeTl+YntT/AGVBOM/OnreDJGmR+NPfw0FAsfIjjSHnHnAVK5g6GRMjIPuHzqcBXMfyJfyESud/&#10;lpEH4/8A3oAXzpm5j/8ASSt/hp4hB21QAzc7mljSjSuE47/MSJn+RAEMduAfuJE/US+c9tNoJyV7&#10;8aZcEH56Vv8AhpcfzoKBalzB30986Z4OBPDH4AIA+lH6aeuf/BpXB6CnAZ4LGBLgS6WBM6fGqAHo&#10;EyP9NPcaZIgB4Y8abXzb7nMSJ+4RBOM+4mSf3aeITAlGgoF/lpXcGTmW0rmP50zcGgBW8HyJEIOM&#10;a+k4T8LAgnGbiVvHkTPAnv4nloKBW8aZ9PQT2nwJcedAEP508QiXuQJtBOfPz8aRMnGnhjSueBAD&#10;JPfS+f8AhJDycH8JfSAI6SRCDTw/7tACGTB10rfgX0vnj4NRAC6eBPE/FTIx4B59PpJ4fNAgBm4R&#10;M9TIniZx40i/7tIAZj9xPDTPGkMnj00APcFhIlv9hPe+mSe4gBcZPqJnH31IXzbQAypC+bf5EygB&#10;J4g0zcxk+olgQAkkuDOmeBBQL30zwZ1MjSQTkONLqKQo6AHvcj4ErfPTI7cCe9HQQAiJDJ+RMwJW&#10;8HQzoKCZH0EhjJHwJm5308gBXMBMaVzBwJR+4m0AOcdiBMkzp4ZPB+Gl8nUQA2o6eIvpAEfAmbng&#10;TxB6aZJy0AIiZINPcCZgQAk2nPcSxoARPGoYyYM6mcFhMkQAraZjT1vGlb00AMwe+nhpW/Gl8iAG&#10;cCmXOR4BqHcJBnTw/GpwGY0k8QahkJ+RUAPcCXvptOEGgBQe+l0sCeGmVOMGSZEyniZB40ygBJtO&#10;JfIgWNpzppJQIAZ/kX0nI0iDQBDSt6iSRCeBUANqUNMpQIAkKCQaJfImSDU4EO2kQamfOmbeBAwZ&#10;INMqYoaAGbZEyQakKPGqBY2o+NSF820AIZE9Gm0lOB8jSuJlSEAQSDS1U97iZIqAGUyQanKOQaAB&#10;6cHnT1vBkStoAZwJYFIUoZMGePU+GVTgDUo0saRCJYwZuJlwmbiZjTAGSKGRTCKGRAsZTJE8lGgY&#10;B40lMINQ40AMkX0vki+kCyOnhkTMaUC/eoBK4lcTMCWBJLCQvkaZSxr4ASGnuBMjUzjU5QTG5FMI&#10;RB+BLeEAEiEQd4ljS40ACbCljaIuNmiQ2a/HFJPzQAt000NcN1dd3Qd43X5S8KCoRwJrD6UQINM2&#10;1qaNIaNCKnMCetr6X20+0HzbTwxp8foX5bSLR1ISbqyMxqttyIwMmBQPKTVJOTANXYefjWSyeaK4&#10;M5guemwjehODDweNUOaNyXFfLePgQdw3/hpKdsHmekbkTwxq4OGahjb6nuLUvI6ADu6hkHgVwcN8&#10;A8iAuBpokGjGiTciZGiWBfXjAkMmDgVkbzDuKqqZB7izHJL0uLIR54083eDj4EB40zbKHOk0jrg8&#10;QaZ3fGmW7zGjAx41OPGSN9PAhriXk41ahjStjtqMdQVUY+5GmSS/TVqI3x5IFDI3wZ068RSZ64b6&#10;ihkb6eNXB4301VXg8C2kuMxyQO4Q9SnBENI4WoRjxFDt40iOFMZjxoAQ26eGNHhs0yRvgUV46ght&#10;xqyN2+NB25Fdpf8AuLMe4tSkDkk5Y1EHKMa0cbMZh++nhyfH0Ei4dSUMbNDXkrWzDk/jUOaU+SNP&#10;uEUHOrxuSBDm7gkBFqc0k/c76z5/LCQEWoh5CEW7jGiQ0CaDVkZsyRkUUhvgUJK27b+FMggV1cM1&#10;W3DfUQmRZoFA9cwK1S+aNvPVDIMkaiDgJAnU6Bca+Mg++niPO4HgWbt3hLasjchDL4lNYXBgbzuJ&#10;bwg7hJvzFYAY3hAZoPHnRJx41DI8xjSwKeR5gTI3ienjPwKk41Z3SM0hnMFamZMaytmRWpnMMH4a&#10;y5qCxLjWpW4R4g8az2XzgaPduY865+k07iG8b+ACqpB41am8wxlVbeeOBWpEvJjMeBWpmNU9uT46&#10;tUneYFWKDBGeBAXjcsf4aPEcY/iJ62OPOv1eMMxmEnJGgPZf51rTgY+BByMxwcCR1p96Ix94PAgL&#10;hx31p04ZjgWYzBvgW1CdaZbk1D3aGmg7hxjUO5gTa1KRQkWbkQiNPAIvreHx0AurMnjR5vcgVVl6&#10;0hmNc7N2yxI83HqK1Db6YENG38CPMyLLNNIzpwcCDvG+NWRxcjQ1xb/6iWUmYzS5BxqkvCLTp4z8&#10;CzJ4Bb8IyXkIg8aHEGi4yJEbrUu8DNKqRRUWeDQmNaidTEmaCSSSTSI/fRF/QpPGoqcgSuIegRB4&#10;VfqMn1hz6IY1SCRpoZbRMUCPCwO2dxSOebzkj1LaMDZ89tHp3FyxKKjIUeTTjGrGScOTNscZ84+W&#10;oaTZSbxK5eNtfDftxrDasmj2STa8g5KgJbxxnzqlT+flfj9EEfTTkwqgcaOSsN8lp2xgXLmqsleN&#10;3MBMaisH5AlEupmbeS1DJQR8s49NRub0vgZjnnLHGNQ93WqVfs/eycd7mBIsy9Pp1FSh2jNPHg1F&#10;B6TnHCTDGr0zzrOWwNRaxLG9lljjWJldNCtAIdl8CZHMMHyL9cNh3MnAmTitDxQKTTRevhoUn4Rp&#10;jIpkFyDJHxplo7086evjL86+cXpfdr/AmpGbepjRIB8eSPjU2WnHbPAbjQUmfgSdff18NR6BOCEu&#10;JXMY86eG4TzgffX78f8AIcVfeCCJgUobi8nnbccaZbt8Cu11VqRj2NIYx3MiZtqJc1F+OHh8fHw1&#10;JyyEBjHm41W3rAkBMatUvJjHnSeNyQDU6ZGqmeBQVsGceBVWas9TIrqzGO3jTLyX3s8CuRIrbqTF&#10;bk7dGCDwEUSxaJkTDxwSNV+FjT8DLzIh3ENOwEujSH76p+4YCP6MBEeGQZkxueNTQMMCY52ngLJf&#10;ArKB3iHgjQJwLEiDe3bzrGfpZpoWAl2PARfJM6fdoYMZIFYoCZ0lEgIpZB4Bod6SY0KKA8O4YaZb&#10;tyXF+Ssg40SEkO2z8vIh2epjTu7k76/Xfp01MgnjncgNoz5B8tK3PR0IADG0KpZG+njTUcaeuY03&#10;Xi19gqgTY5LaZLnRJmPTN4EyUeAeNKt3B9IMOMkCTcaa3hO6cCrPh1RPKk3mwEILdvqIazI5N7NB&#10;xkQGXuBQZESZzzdiYwgTUGr3S+OKX3aXHeOfKWYyNmS4eNEpxUj2ZDsmOXAPloONwTg/u0kUIjgh&#10;s8Z8g0HI4JH11MeDJ39O4g5LcA86deAYl8wJ3E9OJ4Qw9Y6qrN4mXlwxPcT7nDLiGMhDExoxbwIa&#10;3GKAnuKZvA4ONKFjw2/Wj4Bobcx8CTx5jJjg5KUv5eONNpJwxxjwQKZu94oIIPw0yNwNsMGDUjS3&#10;gkGeP8NIoAeeSMbPj41DJagHj7ieZuNO8Y6AzSaEc/J5aKAGSTAdzImRuB3McaGkZl41DcN8CTSk&#10;deWTtAcfGoZHg4CY1T9VPEl5O+ilQXkwjwcaZ3xDSXIEPJjuKjRHiIuLFvmBIbwkaBHJjTreaWRp&#10;tAXGhSd4MOeNQ3DglzHBxkVQBM8SOkOO2kv0PoebzTdh5ONDRvMGfvoaNxgUTHjIoqNCgMDeDgz9&#10;9MxvMahdLH30remvtOhOTSPNPBAg5HBIyKXHHgUPTgTkgTLeBTLePPGg/aAk8N4PvooYA+4IODgQ&#10;GbvMeSFTCEx5EAecxWw0iH/cRYIMSIjb4ONQ26JXcatdqJQSxk7imDzkwRqGNFJBJ3kyc4IFCaaT&#10;oostp4UmYhbA3g5NQhEGJJG4W2BsAV4nUV1pemxy1sAxtSNDXEwbXDwQAyLlVxuLg118eLXXxOno&#10;+75QPsn2JzafTrn2w9Qi9Gm8jlMqICCC68cj0hjVD2Ny+YzVkCOxubIfUVkqDaIyk73sem2O+TAg&#10;rdxYWatnNr/KdBjKoKin1hVDZtMd2MfWHzPcWbzStGRiY4NS3y0SmmwOrLmf2iMhdT51W3FPyWmN&#10;aanE4j5dsay0dJ21+9xFvWuaVskwnU14D27mrpq41HL6dlUmMF2cW9WhXB99O1pXFMRykDOWvvan&#10;HwuBZjPKXbBlOC/cddRXMw7Wa6WbQl82vqF905OquJuV6ezwKq+hqTH/AELU/s9gIbGoLxngJyMi&#10;72Lk+Dg00XwHFOxbW7hquwSpZdS06A5eAuR/yY11PPJwSajPGHk+YvPcjclzHfWwSPaI9Cysrm+Y&#10;MWqTvr7p1GLm1RK2FKqhwOOanwcCAPKkJHYD3BolMBEtnj8xVYg28IzRR8a3Iei9V+BhjLx5dUSM&#10;ZFEB6fSQmFbJT9Fkc/D0ruony3ri6aH3Td7ZkwwFLGnRTNw2yQLQSS8bZzn4EIdyQZSZF8Tk9PE+&#10;bw9KK7eh9OCI+QnMVFnmd3d7hFaC02RtkjVQm0eAmBURmqY701EmTds7hLlY8ZMCsbwmBV2Xu0cG&#10;zvZ/LSX6a2+0xwO4mCBEOi7xvqIGWBaKPAmcS4Hamb4NCMKWJfdVcOoXBwbfGkTmKGNxgR6XjvJO&#10;uhSDbaPM3llEmcjxqGSX6mRfi8B4dyPPGiUvGSMmBPDbkgyeYrsOVjbNgRx87ppL3jEm2bM5fjZP&#10;uUtm3eUuZd2azBvDpxzCeBYzQ7MbCUnMbjccsa0Km5o5kjY+7A3h0Tl+4uLyndPVcKlTVbgz9gyy&#10;Rse9qGtdLuLGu2CSR5jvra5e3n0YzmfnKS5zBrnDbZT5ZdMcAeosCOlsmXqt7/Hh4wm1Y1Vi0Gzz&#10;DbQOZSp62KDOTmEVBp+5Hn5dwqyCntYYG0Z+qtNldUY3u5wakHLWpjsAnHXrjoHQcl1rbGHclHkb&#10;M2XmdJVWuNsDaVX2zbUjJpLPagrjs2XHDBxkWb03Tb1+W9Yz8xYSMYq2yQddNyde3H+M1RnRc6qd&#10;tvkyfZPLu8CX2HlLB6CMPAPSVwpOlyQZ3h7lvVtqGzcOannx4G2nA30hjF30ZObYqQtfwnPoxilt&#10;jsZ8RqEiERtkhtaf7iYrGYkCQEEeoYnLWpyPZ+Vg23mZHyDFdJ/3LmmV1J9pKjfPw3RtR6bZeUYb&#10;k6VOnacfHp7p2eT5gVGi1mtStmMJDwcyPqEKqrNCDgGeOxy0ScPCNiPoL/4iw2odpDZg2fR6WNf0&#10;ljMZ0yq1nj2TdY2wyXaRVg2zY8HmLktw8I8Jn4FpFYTQcy4NSMmoRUluzGuhOLmutaGGZCBHggUy&#10;XjHvODmJ5mPTBgT1wbYmRRPPpZHA73Hx2kyNngHnSGPGPHAiTgd5tk04FmDBlm3cm+JAmZxOLN+C&#10;/bR5o8bM5Sc3f5YxrE5gQhiHjjVsE+ucEnk8LBo38ihtyDMqqQZLiPbxZGDAtMzh4jccCGkZ2eNQ&#10;3E0Q6N5jSdEtAI3EHcOMZENcPCr6l4CR51fwo0XueJnGg3PZwY/KTwC9xB94HAPBfTMb/BwLGo11&#10;/gUFp3wYRqK4thbgNBxkVf3jGkflo4IngWFrk8wI8yRo6SXuI78fcVPpfmZ1sDiaWWRwh6igmqrd&#10;tn0p43mmdRG4xxkUJnnIojklkiG7jdQLW5gIYfuJ1lB7OdDZe7xjPGmXEeDJBxrOq1+AWXaRgI5g&#10;A2g07iEFb6hvBdtqXKHhGefvkUucD3YYFOpe9xf5laEBKYTAYW2CDyv2ENp/2lyCCNUmcPCwcemn&#10;qfqwbDPBx9NbyUWj7zvCcVpKZJLtzZnFfbi6XAuUagcY78cfGsrb1QQLnHApg6svEvGW1TUIc+0m&#10;EmnjQcc4IEmOA6ZcEG8Jj5aAkbkjJkVqXVEhqkjrR62c47+dXBntMmMbnnrDd3IFEpfcVnrNo1M1&#10;x2lJ64HNbDaPUCNXyYTRlyWxys4B9O7xrieVzxyw4FcJfUl4mON99RDnKYOvtOzKXpdy/wDb7+Rv&#10;qXOPGtal7dzMpcdsYGcYriw2n6sH2SdmzPba/wBpIVXwm1imJUyx78UcYxaffgjXP5OE1qnj3Qm1&#10;HlJtcZ2aim0EHBvRVQm7jAPBArXtDnY5rOnzmDqGIS2qS29GNVI011TpYYiEAeYExkUmXxxijyqT&#10;HKCq4U3ShXJOTcVL5ilqLIaK22GzSesJ9J5UAwXxR3PLRIFYT6pyAC8fOnH1CIZOKXmLZsxjMD7x&#10;y1D7UHKnIJaz4/7ST/CuNp0k9vT3z0lGabVWx+0ao3pvVxttRHiPJi/bPgvOAa0LZHQbmqnvZsB9&#10;3bDLqE78a7MHTclpLft5lQnDoYi7sPx+G4p0wum7m60xZuTs21/CcE7N6o+ys2A8eakY2twY/nXG&#10;lf1X2lPnxoNS4YhPzrTtr9QOJVox6b3+RcyywZHDhd3tN3zkUv3jufZ3OJtGOVBgPkcFEJeuckcD&#10;gFgj/s4l5TbA6beP57K3hgezM16VuJuWY+yB4ycxfyN+2DLKZK0QvX+HjxH9OcmfhLChVBI/txPp&#10;UwNd3W7c/YUz1hKXl0qGxjZsbjomm29xbZsjp/HOpq8jBy7Qh+4ofrCONwbAwA5ZeYuq5TwHTYqO&#10;czn5tkuQeDW0WWOZbOXsBgW4/LVIHnWt7ZCOXk+mrlzpxkLy1mDO3ANe1Y3XxixzxDJI3XjRGZIO&#10;BTBixuABg6ilkJgyKZJxtt5X48RCS7t2dluDQESNTJRSbh+Q/wAPUW+7I5W2Zspq8MxuaVsYy+NZ&#10;jMLktIcPLj8z51yruNym+A9yBmn3m4S6axwc4nsw/wBtZLXFPuZUMEbnnE5nuLbKH3JtfjeaeldG&#10;T31z3Xk4396ePuLpYXdHP7RmJCYyJ4kvImbeoiQ8mddF4+BEPEZjgRIbfANBx5y440Y3zUUL/EoD&#10;DMePgAhEzJuxdFEe0MF+CBVBw4GUiVHT7fEncMOHFzPGjFNvBwFBBHwKqkzkSbkJARbFIlLt46EJ&#10;tAGHkgFj5Y1ZJXXkxeS4+M/LKub2a06j898MHUEoaFKNpE1x1RTe0hy5sQcy2K1bXoRsneOZ9IQT&#10;J/awDKUY15C0HPLLkGPgGvRTYPPJi5nW5tj+ytxXCD7iHVNHo3TZvsX9rXs1cvD6LctoY7Sx+uPV&#10;LHOHoNzAIcHUIutJeNs2Gdg21I3HMuJ55MHMtlx4A6fSuXVz7oTe4uR6JlzYVh5yyvYXMZJOgRs/&#10;aIBluXPkXeEwriUyeSgjNx2uWjEnouYmbANADRJqk+dY/tkp+Y03KWM4eWsAy2hj/wASy5uM6nuf&#10;EdPhuYOiTWcf14Ny8qM84cgyOOWMix+aOHO7btHwE5dpGK82kTGp5sDwDFatjVk2f7P719/MgFwX&#10;bbYa1ISVK22GLk32tsLJJ9gcxcyUEyjOLUFcIPvrH5xIyMx4ID5F0hNKwethvgs7Q2vK/wBSw2cM&#10;3LkYI3PATlkJ30h0Jq+48L6+2Zw4l7KMfuICOV9yNXCNng1UNLbjzwLm0tbZ6BF3TAa8pckkeYDd&#10;TUVUbuMa6j25sJdHIaceB5xBWiD+RclAjXpuHe1sTSz4zL7Qebt7xUyTmJ7fLI08zIONWlIzjTzd&#10;5qJ6YW4EHuD40AXCVzD2kGBeilF1xJTUOdm/9njHpDINeXbeYDgIrIOqHMY7MB03olN7hWmbWa1V&#10;kwbb6+3NWqm6PmMylx35gFGyb8xyjGy/Ze9qrsrADIQup8kHERdObUHDKcNvsxTH3CX2t59+NQuu&#10;HomuacWs282mUxA2Z3SbwXTGrVtEG2kg+zYNQw+YT3/CtgmFSSXZ7LvZrTibOBW7nkQLl1wMrl7e&#10;eHz80iN1vc+AtdNapP6ikyum5jMiY4ALpyi9kcxjbAcxsSkg8y1k+VU+j6gl282TAuQfDXqJR9UM&#10;gyUD+M5SS8n3Zl3II+HF/wDKUc1MvyyGhrP8QYbRew8kyZHcuWJcBCiXRU4kbJm3AzCxFuoxKnt/&#10;WMkoSHZhALAMvmx5/wCWFVXaI8mzxs+eP/ZwjLpjSPU3/cH2mo6KHvLNkA0dokBOXpLDdtFYMpO5&#10;kZjWsA7vswu+uYybSKjC21ruDp6vAsBqypN8c44zlJH8RPRhokZtgOq8stVYVo5nznBGcu6jL7MP&#10;wLGfZu1vadMI0Yp+oGUncgeOQXOaW2s4rus270eTnkLcIRadNrf0iHfUCW1+r2UwKxgZ8Aw21Dpe&#10;sGTOnZqzMC5G4tW1hkcccfp/+P0qbBy1Q2CqrTgMvrLGhck0Vso+t3EneAcwdNZta/pTcUXph9Kd&#10;rGWzTTgLMZmmwm2LPRhh6186bU6eBgxtxj/tK5PqzarOageX3j8hI1n4KlcglZmMHAUn9MarsEfp&#10;hWZCwkSNx+PAjgOtyf7QchJ8FnQLMg3LLHAdZLOG+AiM0hO7bizHwKx1RLxwX8CspqONmPa3cMm3&#10;NWmT+BQxjwJ6Xk1MatSROLVu+BTBjTNzGRTBq4iHhjTw/cSGnkAK3jTw8iVvAnkAIY8aMM2+D50y&#10;NGB/uIAeGP8A9NHh27eBCUW4/wDpqF5ppETmKYPP8OD4ah8ZMEamDceBJHoCRB4M6DkJg4NSBPb5&#10;g+Gg5CaiKR1wScEwfOoZM6htyEgT1wcadQJvEQeDgQ1EtS3gTIx486/Ikhpm5jUwg/yKH0lQTiH0&#10;IPMUwZBxplSECwgMmAeNM7woZHBFFU4wIDJ40t4UPUUy341QA83cd9PY+4oYyJDJjU4Ezj+Glb/I&#10;kP8AfT1vAqAIfGhuBHrahkGgCH/EUMlxEiDUNUCxJ4lxMjJ4EsCAETOkMhEyTl5F9IA+SE01DJnT&#10;2om0AODHg+RTBj08ahwe+iQ/c040AM2yf9NInMwJ4hMGdQ9JTgLT76RBp6BK540AM29NfS+fcTKA&#10;Hm5ESH+4g4yKZj0+QgCYQiVzH/mDTNxK4gYL+ImVIXz/AA0AM40rfj4E8MaZgQAuDj6iUae6eNM8&#10;anAZtkTMamYFDJ4FQAyQaVtPR+4mSZECxcCej5aZtp4mTIgBm2mVMwJkg0AMp4fvpcfxE9AgBQJJ&#10;73E8gYLAlH76SZ4M6nARFD0k9GmeDjVADONLq40oPfTw/GgWPN1apePx/iKqtyK4S8mnk4FG4ag0&#10;KV27eTzVpDduOCwsxlbjAQHjV8bv++sR50KA8Qg4BnwanmLN6gcYx5D3IBoxNJwNZjNJhz8Hmp8J&#10;Aia4AzAg+4q2QeNEnBL3zobx9dbSDFeM4Ekrf8RSE4UJfI0rf5E97iAF1cae9zvpkZE8QmNTjBkn&#10;7iZIPxpdPGniZFQLGeNM2ydxSFHJbQA2vkg8aejTaAIP+WnoPcS1OCBIfgQA9cTPGlGkgnEpgxpm&#10;2nhkQArePOkPxpcae4EAIfjT1scaZGnh5EAPEJgSHy0z5+BM6fGgAlGkPIlAnhoAegTJLie99Mk6&#10;/UQA8pg/GoY8/Gnh27aCge4/kTac+TUS99ADac1O5pxpm2ODOpnyIAQ/xU9c01D4CY1Mt6aCceuY&#10;Pw9JL8D4iZuYPiJ6349NAD1zx8aZtpcA8ceolxoAe4yfi/tp65jIoYyJ4fLwIKAkMn/qJ4f11Db/&#10;AKfmfIplsdw8AT3AjLpktYMcCCcROvgPy0uAmNM8fxE8TwR6iAFxjSJbjGkMiQx/nQAz0/4iVzBf&#10;SH76XHkgQA9bwJ4mf4aZ9zVxpQe+gCYMmP8AE/Inrn5OooYyd+/k6ae8/wD3gQBMHzMF/IkP37qZ&#10;tjgT1zv99AD1vBf6fw0h+DzNJIYx20vcj6nwkAPW8Yz4PNSIPBwfwksffTNtAH0vkZMfGkTOP3Ey&#10;QePjQA8Pl476QyE0IEiE1DxpaSAENPejrpbwmSeDy0APcf4iRCEjv/ESt/3SZJy/xRoAe6Z+mlbw&#10;JkfMPoJDtwZOZGNBQPD/ALvl3E9wKGMhLf8Adp7GgBkm8wfDSHbt5Oomf6P93U9x2IEE49bx5Iwf&#10;UTJM+fuE8xLg/wB5Eh+PuIKBm3jHj/TTJP7zmJ7gsePmDTJB8/4aCcZGTB109cTNwfGl7/loAW8Y&#10;M/8AuBPe4oZE9cx5I9RAD2ndz8aZ4Eungj4EicvHfzoAQyePUSuYEzb7iVzHwXdRADwyEg4Omlbw&#10;Jkmcue6kPx8xAC/V+Gl1Pp+alc/OmR50ATP5FDjT3vwJnj4EAPD1uBPD8cH8NQx5/nTxPH/doAVz&#10;6uP4ahkGP9hTNOP8NMkIgoFc/INQyf3ie6eNM+5+ncQA84yfDSufh/DTNznp4iAES7Bn76ZuYMka&#10;UaZH/eFQA8Qf4ltMuLX7CmE9xQyIJxcaZHbjz8tL5E9x5L+RACt9xPNyJnz47H1ErmMePzEFArae&#10;uEj64kyQZErnc7nNU4D1zBkTNvufppcf+86RBoAXBngTP4/MSJ7nTSJ9BACGMkBMFhMk99L37GdJ&#10;xkyKgBOFD+dPEIkPITpIAXzpfyJcCXvoAbUrgImfc7nTSgQAtNLV/YSg9xLp4+4gBcfxErmngTJM&#10;nGl8nGgBcY/xU8PwJn5Erg4EAIluAmCP9RK549NPcHAoZM/xEE49bIoZCfn8tPQJXCfxbiCgZJk/&#10;zErfc76XyJDJj4ONACIl78C+l89TBHx9NBOLgTPAnvkS4+BAC/nSIMn1Orqpf7+RMoAUaXGnhkUO&#10;3yEAPJn509850z8iAHiZ0zb08a+l8j/cQAuD50yMakL5+dAH0vm2l86XAgB6BM87IkT8VK2gD6Xz&#10;wJD5iREAMxp7gTOnwQJIAeHkzr6UfTTw0AL3OZ9JLjyJ4gyJn5EAM/zpY08T/wBRMxoKBcCQ8iZ6&#10;qXGTGgnHh8v3EzbT38NM8CAHsaZ4E8P+8Sx99BQM/wARMjJjTxEie+gBnUjT3yAS4EreBBOM40ku&#10;POkgBD8amDJ+RQ+NPC6CAHoEzwJf0/HS9xBQIY09jTP/AFl9IA+eCxGvpfOnbzr6U4EdM8Y1Mtpk&#10;g/ADIgBtRyZ8ieJ7nGmVQAoEko0h+OBADPST2BIg8aSnAXUSINKBJAwVvAmbaeTJEALjz99fSjk5&#10;nmKQgWfNv/Y0ypnGmSKgCGP3E9gTJPfX0gBxImfOlwcaQ/01OMGbngStpaf7CZINACH40vfSSQLE&#10;ljTacHkQA9wJngTw/Al7iBhDJkTKkL5IPGqBYylbwcaSXGgB4ZMfGnh5/kUNTB51OMHh5+BMpDJj&#10;SITvoAhkIoZBp4ltMx+4gBJnjX0vnqqgWRV8/InkyRAH0o6mJtTgR0iESjTJEAPY0kklQAo1DT1x&#10;MkIgBtJRyES40ASF8kImfkSJnQBDxpm4nkyRTgMpJtJACUdSFHQAzbTKmJkg0AM4FDINEraZwJYw&#10;GkbplEiDUMg0wCGRMp4g0yv1oLHhkwKYPOhqfBGjXQYSyDTKeuJ5JAZGjA0NwKYPIka6lBMjUONP&#10;XFDIvhQMxp4bhRV821+vAnLgzIjA86p7MmBWpuQahcWJHiIC8Rhw4QFwRCQcAo4E1gRAY0iDVunF&#10;qLA6SeIPAnhjxp5ONqVbTOBEht0jXUoGYEUXyNupltScWviMIbcmorgzmBIFVcCebkX5A0Icw8aJ&#10;doY1no3CJb4oqC68uAyY0iDwICN5408SYIoC8mOENcDxp4bgaRLcY00/INHkSxpEH4FDgQLDwyYE&#10;8Nx/DQfH30iEwL7SOvLUMmNIhNPAq2NwiQyDSaAvFvBAkyKySuaKqkJjTLd5gIhybRyXVmwXMaVw&#10;kCrcreY/hoxvg++sWk2rxneMHAnuMfPTLgZIx/UUMdz9NIoP0TLeD8RAZpL1ZMahuB48iSl9R+XJ&#10;MfmDPvqqkWqTRmqI7Zrp0TDFckYbt8aPM2+Aihsx4EeGRIc4EpHriZcZ1DIRPEcY1GUA0ZMCuErJ&#10;4FSSEGiTNxgIv1IT46DDZpe4HH86uEvHjJkWYy+aDj41cJXNO4sk0C+NxjgFjsJEl44MnM8tQ27z&#10;GPy0SG808EHAgYVV5T44+gs3nEjwZ1rRPAq3MM+ewnJcJckx8kr1FMbjwK1TBmg8fvoc4RSIluPj&#10;Qd5K9RGB50zcwJKHVg4rY5eSDjTziT4x5FZB51ape3HHkjWncRUGVt5OVXaXyfAtCbyMcedHh0+O&#10;Afvo60f0Ric0lfPUOXt8BFsEwkfjQccjJcT+t2hNBm84b4FW4PfWqPJXjHgVV7PHBnTkuByStkb4&#10;8iqs0k+DOtIeDwD5Crbggo09LhDkmf4I4VKbuCIwQeNDSN8CfrqTeBNbvERG8VRUobhJ1Qfu8u2+&#10;JlxNCcCre8Y0yQiRSOuDDeaFgIrhK5pjWY3FMZvLJE6gTebA3eYCY0eI8HANZizmiPDeYx5Eiksv&#10;LIRwM2fmKGR5gGgI3FnjQdxMNRJ6IfcTJ4TGJZ7NM6sjhxjVcdxqiPp6GuhE8rjsGAeOFDYEWIoY&#10;xrcTxewi8BqODEngNyJ3gS3hffS18PA+lkl41pErzkWbyvOtIl+SwuayZpQi1N26MN0Hl5Pzoxwc&#10;axUmsEreMaAvG5IEYbvMBPcSeExqwnM3eDxqiPwK9zQmBUmYOMY1qoSZbinkJgSGTGobjORPNxrc&#10;Ixl4NASDVwJnGgRxYUxDid6bQHFAl/Sp+BMkGrtGmY2GRV+QL9STSIScTacQUH2IkYo8cKsf2mLG&#10;PBGq/bxqP6BpXs1PzbWEIpkWJQsaaSTQvJgGBTZoVuOzxwQOjHxjWe0uNW8ZN2zrGm2t2/AelJ11&#10;tAkbZ5SgIwnESDy/AZefs0Z7s5wLbG9cEgyX8iyWqHAzOcashQq0jnD7dmS2A3cVwYOx28EaVIWj&#10;NztjIZNBjbFyLCkaWa66AgJxis8CRBDjHg8xAu2u4pQ3ngUeqG6eBYMuG+DgQ0YyQZ1aiDvNryrn&#10;yKpLdRT0jBHiTeYYCqG4HqJbn31bUoRcWohEy4mGng7iX9mzoDbxqJKS24JDcY8imD8CqB7giI80&#10;f3uPjT3x/Z4kYecDJGTIg7tkQRFLA8wEwIm7cEgzxqPS1WunsAGDc6eBSATAkY8Ea/LQ4x40SYNx&#10;28EfGkt1Xppr7P4gBm+cifbx9xGCMxxkURfL7CchE9IzIORpjyIiRvgJnT/Gn6a6rFlIIzskxp63&#10;jR63qYEm7cYSYFo9YAC9EeBFx+051+nZj40gZBperdPAYSxjx5I09bHAoY3BI8iXGkFB9OBY0xu+&#10;DOniObORDSPV+laM/gA8Q+AaqxfR4FYriiO2mPPArY+unBr7T5SQpeSyRGY7kY8cCDDRIZO4v24+&#10;j5D8nwJ7d8eeDgX5b008PxqPXUjGigJCmXZLJMEaJQZ88ChuLbgeBfU6+P3gS2ZNM6iDjwEwJ4AL&#10;I/fUOwvns8dRvaUfjgA+OBMjgx5E83JgyJDyEThF5s1vdhp4gydxIbi9wJ5vn4OmpjaHmcv78auE&#10;jbtoxnNGe2EfU76p7h5pqGR5jHgjX2i0jHnGtn/TVVmDcnGrJzvkQeaTDowdNCUlBDbyv86RGZIL&#10;6TMZI/xFMmFsOTmK8nA5B6eCD8RDRs7xUSIQlvGpje22be+RAA2YS8gR4FMl7MluynnDfGK9fKnm&#10;7hsEePvkTAHhy8euhrwgwjz9REhvPHwKtzAl4mONBOTBvMY/8xDSZEiExjQcmdBQTCPPBwIO4JjT&#10;xB4EnBBwcCWUCl49THGnuNJmPHkUwg7OSNTk4HI3JH8iitwjj40cmc0GJlgWcbwSNUITqzQmH37j&#10;0RkwwenIoOBTBjSWj4i6CIMmFEW7jGRCY/Qkv3qrxBLS3gIpenAPOqmB7FAnI33pUOsQsvLT6RY0&#10;v6BwIY0mCeI4GpKGeJOMkIodzwKG4JjImRkwLRpPoriJsG91MgbYkdbt8CU92mg+k/SNxwZ41VXG&#10;fMjU3f8AchQoYyGGvsPTXTT02ETyJBAiI8imy+UFM4wQca1Q+ytyGVGeR6cflr5Lmq4NfbqPSkzy&#10;X24yZ1vFNjZNsgQLIIJYNs2x98i0fZ+zLMnP01DIcrRXpnW4zGWmtM5fMZlnbAKplN7O3Mb0G/gt&#10;tR6hCLsbZHI5dLWWfjJzFrVYSeUwU4+M5AK8QVoa83/eZvVV9P7h6Q7kypVnUHPbx5UdSNgNpODc&#10;5f0/kgW2bH9k7KmB74b2h6TmKHKxkbMgB8sXTV8oveYCHgj4Op+wt9/aOfTCqbYwPV5MCQS7By4L&#10;XSXn9tn2fFYy5jGYGci2Um0By8rSy5+5XfZm3fVs2xOBzp6FpYyeWvKM5kmYrIxvQ+7+J1icZ1sS&#10;w8xZfQ7mOYgjDdwIFtOO9lRQQBujXeoJGQLndrFvprnbaHsfnVSTndmALlsWpa4IF3PL3OXXS0X/&#10;AAHJZnDNjRNs5Fl84cQLbJW27SGDGDORaTK/VNmQc7k4laGlLs2Dk7ZnqW+or8/zBD8Ps/3juXkO&#10;aqthkEFDjjswB1IyKyVZQ46elzEMfGTUXVFEURZHvkdojnp+57q5127zizMWQTHzj6axcblJUp1Y&#10;+bCUvcMreMxiHn4FmU2lH/xmwLTRxjd5O+RMnk47lpdDDmax9fb4+JE6EY5TcpI8mgA/FXUlQS8k&#10;tsQR+VprGmbMcqmO89wZVe3FWDmpDxxnuRkWvlPGT07OD4SKCipX6ilTBuTXjjVwpaUDcNvpp14z&#10;HBkVVbzjdnOQ4khCepV6AlHeNUHT+8jPocsV1cqV0z3aY+mBdkzSeENLrwTiHcFqWlxVVzghnvpj&#10;jVvLyKmmNzL2yNKxq+N8mRUSVcwK0HUg4Fpzu7oYiAa8Z41UCA1FaXhCRoaNmvqOLw8QeDhS8kaJ&#10;ElmAatMvGOMmdKYWo8ic7i1EmfbmS4rfKyWVMl7MceSNDXGQmRF5QEt8LAPBApjNu5jICPlrTtk+&#10;yObVnMbIQZOaQncggVk2kUfLpaywM+MZbaxHZmKtvT/MaSMY1qrPkMTHPCBJj760Kl25JrfM8fW4&#10;B8tUOn6TcuSY7GRdIVBT42DaRhbA1uonPmq7ax2MhNZuMNsk9Ny6WjvPNSMekrU3GMw7wQCHAqTU&#10;DNzHKWN49vSWJj2gTGWud2g1IPiLjHYzqT1tM2IvbZ7p1Fc3kdmDUjIW331W6o2Ry4wzwGOUjrqL&#10;PZftkmLDOwY3I/irPSbSKjYTHfDHzk6acjAO/wC49ETk3xGGG1RL3MnmtmDprpzZXs/JMmQHNj9V&#10;ZLVlWfapyC8xFjHaEO0LBgDAtypfao2puXAZx6kA/wDeZXZTqmxK19057lmGq19j/dNOb7M2TYmN&#10;zqRq7N5W5jH7MDIPlkVVk+1SQzUYNcV4nMIVXCebcKYp6XYAnE4N0xj8a899WZBja6PePQeiUpVn&#10;yl2o+i3M4enbR8drUJ4PdW/UHsnlNKtsAQaxNUhCLJfVfJMTS4795pmeFu/sLq5w80z9O4tp2Mrb&#10;WwzHfUOdfWYnhJPR74MHG8tCXMez9m2k8plQY9OMmqRbNtsISZT5jAb7kz9pJ75o+Fcx1ZWA2GeD&#10;8RdPy/CrUcjk3bw9XleNmBDuY+Aa4DrCrCTt7k4FatqE8evxgjjBbgJy1mMvl5La7SFUpRwuTm2b&#10;YelY0Y3fTUMY/HwIlKx7yXB3EkhHh6Pzp6V63O6aZeEHcwQIlL2+AfvqJzihI880bEEHAmSOCR2I&#10;O4k48EB0Sk+dyDQuQIQAeqCT4JSxgg4yCu21jLhvgJgXQk4G2lUpvRvrj1x0/BAudZgQhiY41Ehz&#10;bX/lBxDtj4IFDcN9NTBt/GmRt7xPcV5OARt1DcDwI83b3iZOBCJoPATIrEu3RLytRok3cdxDSZyK&#10;ZAtNwhJN9EaLt2+NAm8askvJjWa/TwKR5u0xkVjnFPkYDBHGDmaislNyckZAGWtVxL+1XJ44AZG4&#10;hDGMixHzqxlGhy7fslxq1N5xjH76ETSV4CYEAJdbK1VTfALi7S8moeOBCHZMBVLlZMafftx7yks0&#10;r1AUrHp4PMRKCBMtsmdQ3rvTycazvaxgsO9sDCP31VZpUhDOcaqriYdxMjzkW5ChVDLiZMJoRzxo&#10;bvCMWx21DGzV4sQxk41MG4wZE9gTJLcCAJg0YlZMBM/Ag7cncUwhMCALs4HvOeDqKZ2Xp4IOMipL&#10;OaEgHkWhUnUhGznkCJ9VfmgBkcjcwDOGO7j8tB3DdyzJj7i7kmEjkrCSyqazUFxy4Lc0/J7sK45r&#10;ipJdvL6z5umsXrXNcfmhqwP9rHrYe7QHLgVPnlUEjyRnQF5OMZMcCBOxljzroUOaOucQ3HMWhUHK&#10;G7l57Ss8b3Li6EoeT7sS9Hxk1VLN110V6HiPxiLWm8f8K5dHKb1gq0LY/svH95MDmFEUfyIbUHaI&#10;ZCxxnzuNIbZdObH5G2YMgQGPcMQVoZFkIhbTzoHJ3dsyvbBK+2Hu7S0H3cVu54FjLP1c5sF6CZM7&#10;rwIyiIvQ6YUm2gmzFtAC4EeoRz441ahyf7ME3mPkjultqJCWq7Yl6LTJdn9NuWbk4bG7m0ykIiVY&#10;Txy2n17uOC2h3VMouuJTOCzxzf3eAerc8ax+eTRlvrF45PzLtsd1W/0xHRHnN6w8kcvqnmrkN0gb&#10;umRCdlNAFJffuQ4AjEt1qjaRLplOn0tgBcZXeZ/7UT9AMY7IeDy1hZzNyoMREb+f8S3lnl+xtjDs&#10;HYDTMuYUzjjOIZj6movmtNqMppwdmTvRTB6QvMXENQ+ibDbWQvi2eor5sLpvtio5Uz8su8k+SBec&#10;YjkKDKlyZ7ZFvp6/Cewuz9UXp46PR9E9gNjcvcsJKCN599cCukXIvrCbYCRz8EtjBcC31CfOt42m&#10;bZJdQclBHYuOicsfjXmDMJ5PqznU1mrnT0tQncgg8K9EclK1bnwnJ91xgNaTTf3L5zH1CrJWbjAt&#10;b2ly/spsAPfWMNyLahdrSs83zW20McZMiel+QmNDdSPgUMZMCekxzpyh68GzcsQx8BP3I1v20TZm&#10;OCXAeNjiJAS6Vz/2rz9ZvCQZ1dnm1SbQS48tjP7KTpkRNwvUqsX7vEaN6mK3A88qAZr8d/mLMagc&#10;DgHgVb7Y08arj+YEcKiNA9DUS9484eD7nGnoNEeOPjQEfMwIjvg1p6p0Irib6I8CeG7wEQxnrExx&#10;oed3qJekfx18B1+gdeTDGPAgBCY0iOBxjUQceMmFVJRWRPeF2dvvolpocMeBSxqR33j0jw3C0ij3&#10;gwkPHHwWlmJLfGjw3GCzBAp3aezQcku0rIQJcfcXaXq11pu1TyrXFZ5TkfjgXDbd5yFfKfnnZrkB&#10;g9NfmFVbuGol1Z7tON2cvccqOIkdrl9/P7qeI4bMGx43PT5nuLzB2b7aHsE2AZy+Le6ZCdxdLVxt&#10;4bTJlZgPu8ZNK531a+F9P4S2nzFndUjqSS9k4w70zgbi1CWsf92uIfXA2iMn45G2ls13wPMJ4Fj7&#10;za5MQtjs2z65ATU0iZ1lbMjZy5xuTlcR3btvxomwkkTkqX2wxs3HJWbneX9qyQVrUF3111MNoklb&#10;U4ALZiLeiC09KCCBci3BxkBjBo822jE4cPXIwPINOAZer+6sx2Midz5hCXEyn6Pxvcbzk2v31ZKk&#10;2ZjjHvJnwhwEL1eNUmXzTtIZ3Jn1u3zPwFnrjaA9czHAF9kGVQuhdT/iB1KQlUlJuZVncsS6nU7i&#10;TiRsnjayEGsTV+Ra1MHhHkusmfXICF1O/gwLH6gqiXS1sfcwXDE6iwIWA3bBNFRj+1in8GiHUgGu&#10;UnLeyVdTzTtafOQQQALjIqJUGzN6LWjBkXUcM1UJtTHmW/u7ZgBHGMiMM3GmosylhBlwrR6Lk7Iw&#10;z3vw1szZilqsHwobZJnp7saZbiLHkgXUUn2ftox447WBWSV7Lxh9sjBbgGuVbzlDV4nQJ5ZlsOOd&#10;zJATBGtHoDZ/MahmzFm2BnItamFDkmU1BZBrOC6a1Sm55/w3lM1DuIhzNx/afcWvCymk7tma7GVb&#10;bAxtErD7BsgUxKj+1DEIRCD99dRSfZuKgNiZ6qmX32YCEQf4/CvLUjhy8mO/m1NW6uhPWM2+TWpK&#10;YpWT797M3a8v31ZMS1qo61/D8xpJqXFexny/ccr1JVDmcTY7kx7lwqJXHMbI7yM+S7bVDZj76XaB&#10;Yx4O4rW2+ys5m8tUjeE3nIvQiYTCbfYtizgBneC/YggXBOz9v/WIDG4Br04p95IZlTj6OM9u2ITa&#10;2XweIaS9zai1N1RjNNyOXM5DrA13H3Ynvwf4FDHtUmL+dAgfnKQO9CuNvcUNvVDmSTGRxmAIjJuW&#10;4O0tImlWUwFseamYiI9IUu7aWBfLm/8Ab+kfQ9PJHJZxUc80C6gvZrfBwLi2uJWOVEvGBkHy16Eb&#10;G6olLxkALMH9YDFcc++uHPWvqtueZPWoQWyXrhFi0yurr+UQ5PmHIs8qQrwnuKoemPEp7sduAUKg&#10;Lr1GI8SJN+BDUWFbQ4ECGojzmelSx8xRHfowkSVffqfRkcGond3T3yIkzZ9+PgTXOHJSD2Bt2cei&#10;JdBWxv2V74SwhwPUWs0+8GGXHxpPFuqHIM9mA/aUyMhA5O4jAxkM5SmkvwcCBAel+sMCMYEBp8mn&#10;gVq41qEbhtShpW8CegQA8PwJ7Anm40SGNAEMY8CJDzpDtqYPJx/hqccgVsv7CJN25LeBKBEm9tTl&#10;xDHn409GntODgQ0hMeRLKBkmdM6iUHuJcaYTkP8Ay09qpW0h8vGgnHoE8NMjHgSt4ONACj99QyDw&#10;KYMiZJ76AGYEsCQ8nGkMnfVACwJYFMTPyIAZg9xTEyMaRMiAF86mNx6iZgTw+XgQLHreNLgzpXBw&#10;JneO+gYPDJgv4Eo0N99PDIgB5wNQ938H4imXMH/UX0g+0kfd+/zEzb8aJf5iZuY/+mgUB/nTPAiT&#10;geBM8aAIfyJJ4Y09g+AqAGfnT3Gl1EoEALjSGNLH3EyTOpwHoPfSJcj/ABEiExpm5j40AM4Eumnr&#10;iX86APpOcGdK5gTNxADxCY08Mah2/ApgyIAet4Ey4yKY3JgTNzBkgApxgz6eumf93FIUf+JGqBYi&#10;ExpXMaZ6qeHkQMHvcUMn/wAGnsahoAXHxpm4plsiQx4yIFkVOcHzpW8H4ae3dADOBSE5bwJkiAIf&#10;+YnhjSt6ieGNAH0vkiet4OBImRAwZIlc7iXBwdNMqcB65jsYFD+RPRptUCyP7ieGkP8A+DSGgB7g&#10;RJuTAhox4P0kuDJApwLs3mGDj4EY7cxkz8CzffPj/qJ7eCRkx6qXSV9aWqYTwpv+mgJCd9QyE/Om&#10;SEwETqBLnD0abXzxpnqeWnCh7/Y09GmbmBTG5MCAGbeBLUjTxB4CJEHg6H1EAQyJ5LAlgQMFbxpJ&#10;YEuDgQLG18/or6Xz/wBZADMaZIPGphErepk1EAQ7fIjTKJW8BMHfTOnxoAbXyNPJtBOJOQJtO2yo&#10;AdINfScxpknjQAuqnh5FD9HXT3+YgB4hMf8A1EiESxpcBEAKDrqZgUOD3FMH40FAUUcg8ZMnGlwK&#10;YMaAGRjT3HwJ4Y/yJe4pxgiD5EaZ40Stpm3gQBDueO0lwJE/fTxB/SVAsZUxQ/cT3AgnHo0uO/H3&#10;0remlc/EQA98nGl5/UTIyDg4Oml/Z0APXPGlx5Ezp3EtSPjQASb+Pl3NVPXO5H/CUNv4/wAJPXNT&#10;y1QBMuY+PU+mnicv6fmJkdyP4aRCd9TgIn7iX4FxImRK54NRAC1UriRP83pJEISMnuEQArnx8/8A&#10;gT3Hfg/vEyTl4I+BPEJ3/L/kQA9dJ8JPf5ahjHgInrmnjj40ATBkwZ4ONPe4oePuJ73OXcQUDwye&#10;BPdJMjyWE8Pl/wDUQTjxPGkS2mf5EiIKB7UgJjUMmT+9008T3/KSJcgv4zoAVzGRM40rmpkSGT8i&#10;CcmR++mXF22D+IkToeDlpkhNLP8AqIAeITxpcHw0zjTxCePjQAz7ieuYyJkn6iVzBx9NAC8iNPal&#10;zP1EyMmCx1EuBBQLqY9JJMuB6ie4yYOYgnHuDOlpW8cfT5aZ07iWl3EAM8aRLkd/xpEJ30z7iAF0&#10;vqFS1EyNPEyfOgBknuJ4fMwfiptfPHk7iAHoEzcHx99L34+Pppe+gBknL59xPEJgSITuRpm53O4g&#10;BDycB/1U8S3B+ImRj8Ce9+BACuD7mnGlc/6nuJnpY0uBACHn+fppkieTJCYPiIAe4/xEyQn/AKiX&#10;ATBHwdNPXMZEAInM+mkmbieJcjJyEAM6dvImSZyJ658dM9TzEALGlc/vUyMmDyk9wfhoAX8RNr56&#10;v+YlxoAe6eONMuMieuY8kH4iZuIAX8iQ/BfS4/h3EuPj6iAPpfPAT30v/g0rhP8AKQUDMae+dL3+&#10;+mdNTgTCXONNr5488aVvTQAzxpJ7jTOn/wCogBXPH9VIZPzpDzl/3wJkZCx2II+DzEAIme+mSeNP&#10;caZJ4/hKgBRpcfGdIY+4mff76AHkuNNpwZMBDoARCfhwJEIP/edL+TlpalvBH1PLQArmNMkIODP3&#10;09c00yS1wIAe6iZGRInjjSIgBXMaXBwJ7GmfnQTiuYx/TTKRLiVvGgBkmdL5+BLqpn340FA908CX&#10;+YlqQJklvjgQTj3vplK54E8Qn5EAK33/AIqRPAmf+qlqR50AL3EyQaQyJ63+RADJOZkT2pcTa+eB&#10;BQIfLSH409ppRoAVzH86Z4MieTaCc+fcT1zHYTP8iXHnQB9L54M6RB4EiE1MaAFb1F9L5tpacaAG&#10;fcjSSINPdTooAVzGkNMp4f6aAPpOQJkaeQUDajxqQo5BoAbXzwL6Xzx8HGgnEPPnT38iZud9PcCA&#10;El7iXyJE/CQUDNxIeRL+dPaaAGRjwJcaeuYCJkiAGcaeuYEzbJ+2lwIJxJ7p4/MTKe/zEAIeRIlx&#10;L30zwZI0APEJ34EyTOniJkg9RBQSF8jX0vkg8anGC6qXvxpcedfSAINzuKKiBOXyE2qBZDXzcGvp&#10;fPuIAegSt4EzcT3yIAQ8ie1UzcxpKcBRpkieTPyIAZHkTwxpe+noEASFHjUweRK3g+dAwDkHjTJM&#10;mdEiN+/GofBnQLFGkMiZtr6VADkahp4iZJkU4D1tM9PzEkiD8CoAZIvpfJCJD9xAD0CSZuY+BPD8&#10;anGCxjTJFM6Sh20AMp73EynvnQAzg7ikJL540AIiZSgSQLEocaeuJlADaS+biZxqgBRpdNL50kAL&#10;gTact4ElOAyRQyKYTIoqAEkkvm4qAGVDjUyNM6SAIZF9KVbTOBACgSSSwIAZIofAphFFU4EdNqVb&#10;StoAipKVu6W7pYwh20reNEt3SG3RcAN3dM4EeIPAoZBoAAkGmSDR7d1DcM0AASDTOBEiDUMg0wCH&#10;bTKmJL7pqLEMieGmbeBKBfBhMUwZFDGRPDSygmDSINPQJ4inKAPbT2BTMCQxoAZGiQ3GBLAoZB4E&#10;ATCOMah28aZuJ6BACwJKYlbxpYAcjdIY0Y3dMkGjxAZwJ5uNIaJQIAQxp4Y8amDGpgxrPGAcjdQ7&#10;eBWQjfGmSN0FAHTwyETNvARTFQTkzGnt4Q1KBAEzGnriDkIpjcmNABImfjTO7ok3b41M3fApygrf&#10;zp4mdTHDdMjboAZGTApg3CZcDwcCZbjQASUONTEiDQA9K3mBWobzGs9uIwzeL65I1LjVGZBx54Ey&#10;4H4EBZzDuI8NxjJk4FiuhGolxMb27ahuBpD8cHGhrhZlJp3Ad4McfAqU/aK0vHBIEHuY1qJMx5XI&#10;IMCIjHgTzjIoZE3XXxIhEJ31DI4TJCKHjVGiQuERwmt/wKERwlcxq3ROgFqZzjArhK554Fj8amN5&#10;gSAmNJbBC46Kl84/Ijw5wSP/AKiwiWTtW8c4xrL1RroW36GqdoEj69xB3EwwX4OWqT2wRMkeESKR&#10;9xanDzGgLgmDrqGSYfkUMjzGkUBcEhuBxqYPP86p/UyIk3cYONFAXFqZtx/to83thIBU8cwHAj2+&#10;DjRQBoUveDMMGNXZu8Hbz9RYmzmllWRvPL2RFA680J4Tx2h/EQ1vo/Iqr2p4OojzOYDMNPcg/QHm&#10;DccfXVbeNxwZ4zq7TC3r4LWPSWezQmAeBCScp7geogLxmiThxgJgQ1xMB28600pMtxW3HNQ1xnUO&#10;aPNRDgO8au0j/wASclx++oeNIhFDIVP0ULJsBVLG4QfGmSOF+qfSC4J72NS27jGqunBuMCbrH0J7&#10;i4DJgVkZzDANZj2gnhzdfOn1C40gkwGhrwipPaimdoYxocgfcEhvMHGhrh5qIcf0qFcIvqUBcHlF&#10;9JfRAoUB01HGvvCkD8jInhqJDF/QjjdvjTW66LBATlUeBaOzeYFRJe0VvbjXNztdNWaFiQ83cY+B&#10;Wobjxqns8iJEJjzxrNLrg8R4obyYYB4I0H7Q8aAvJgtRKRLnDM0eY1SXhCcCJOHGNASZ1qETyHb1&#10;E9gUwY1MwIuE0gHePGkTOk4yEUPeFTpoAyQeBDo1NOTEoUarUTP+4iJJJKwwBKU0guZFFSQAQt4E&#10;yQa/YTYl+D5iQWCjgxqLh9KIDHjSIPAv1cFGh+sn5G2eBEnk69Ln0f0x8arka/fRCjVQnR1YRC/J&#10;3vSmCExkTIxwRL4gyxI8Av1L8wcWRp5w4I5HkQ23db44FEguBWaXD26YE6RxgUMjwiiHcEjRVrrr&#10;p4gWlvNMGRRL+oqt6C4FZG2qktj6LPlwxGMkBMfcREbzAodjuKZb01+XfwEBpq4vDwKFwEwpN3GB&#10;Ev6Bx8azdfc119hQQ3cn3keRB28vcBJgjVpb5PkUwYxmRpOYrx0/gTAIjLVyK4wS5wZtjjDk8xBp&#10;Y8Izc6wci6bZyuXP5do8kix8pOYmn2eOn5jVxkLqTl5wMlvHApjduSNvj741ZJpKyM3J23MgQbdy&#10;NiY1Xd7BDk1DLdx4+NQ3A8CfjaY+DjQ4ZyQca/XDw+P3CiU3b40y4HgJkRNuPHrQcCh28eVfNG+0&#10;nA5B4M8KmMx3i5E64bkgImiezEBGFV/eJeaEWkt2ICKPgIJAaokW4dFE3FWuXkvBDHxt/wCRF57W&#10;g5rKrLkGsPqLDVpPU1GrPbp4+HEOQkyYPpH3FHcDwEQiNxgJkRcZMY866TiVXr4mgQ3A8aD28CJT&#10;C4hAM/GtFGnsJwkNwPgS9xB+AimXCo1SOvPy3jT1jAkAg7eNTLePgX44uLUSfvoIRFxtx/qIezGO&#10;ImCNWhw3wDUL2+HhofElRcwboXAoQyYOBWSae0DzoOAYxZI1Ql3iv/MQ77h1vNMBM6eeORoc8GPu&#10;KH6LltM0QvXXTjFkshBxp/eMY8EfGgOpcxqyehvp4++vrdNF+HtJ0mjy+YDg4+BPPJ5gyB4FSSEI&#10;jDNnjzrQqSW3Bi4Q2dIeQmNLeMGSBQyEHAkDwk4mGngUNvnJjjUMhNP30yNxgEllAYmk0HcBAEGQ&#10;aZcZ+NDerjTw3iAJhCY8iGvHGNMkmGNB3DxflKT8ucWRm4JH8iZeePuKtt3ncTzycY8iuEhLeFDe&#10;E00y3zjycaZjSHAK5gSGQcfAho2+NPEb7t86iKAkRuOAahtwD76ib4SNIfLzoALy8lm/HAhpz486&#10;h7wojt3gX3RGuupOB3bm7lSBBgTA86JW/AtXX2ewnG1821MGNI8CnsAh28eRNnY+kamAjwEThM6/&#10;dmumpG0r0cHphX4jhBqJu6puE3A5LF6VMsp7dV+rj7doDU8PjUzcfSoZARwI0Zpr/EapxdGZB28C&#10;hzB5gVcguQJnUjSNEFvWnx6fT6YkWbFwIxKKfI5vJgcuxuLKXq9bOLXg8QQhoepxs9cufZgFxru9&#10;nS701FggeAz2v21fdiezeUy2QsYzAFfJqkIrrXkwlIWWQ4vpiXEZTKaN1r0PQYWFbGVuHlvMBE7Q&#10;tL0w9VPYuNsy7YeA5nLGRcZvKPIadAjsWw3dRdgONsj2VS4DOWsfhjSZ8jSVA0Wt/h6R1vKWMq+0&#10;M+Uu1cD7HnWBnd5twltQ9pFaMo3LFtGfRHqftrK2e0ybOSHcxsdYixOrJg5jLvMZ84yqDCwolsdb&#10;PiOomzdo9ApPOG0yHjCfP5aZrCrPs9IZ4/j4+UP541yXQe1AYSADBqdJXDahNN8lIAueAZSltroJ&#10;sKrbOKmOqVtlVoOpGxqjlU1eHt29T8i6BBV3bTcz5uEuC7b1F5uN6gJG9weZpLuql55u8hAHuD/f&#10;XkP7Q8Dp4If4ePGdPyzk7VVhkEw3mavg3xN93Fc3hWnYnPNSeGgtOGQ+p38a5q20Ssm+so239oEo&#10;X2kc0HITtr9wzjUtroOSMXEZA0Z+bQimTd2RZ8p0Vtc22SmVDwBAIhycsd1ZlswoOazK/UMy07nL&#10;VI2D7L3NYTE87nGo1H5vfjXZm0SoBy2XAZs9P6QuONNz71W9PH/3cQnGJt+0M+H5TJXE4ctptuYT&#10;rzt2xTkj+pnMcZ7mqvQbscjBk+mTnTj1V5qTxuR5Njxw8ZCq/lWrq5H9Lg8DKzVv2c1ulGjPQNHq&#10;W+YmKk9nIYvmKHT8BBZIPKUSejcR5Cht/DTKtdZeuuvF7Ae7aM9rJ+ONp6MCpEkmZGrkJkZquOD0&#10;ZFTx+gkUGVeiYxOnS6aHn2Tmt6uw1OebQ7w8AQW1l0D6PH/T/SpUTD0wjTg2CrRopXwETsm6U0u8&#10;nrxw2ZbtHwLNZg73k+NGSSsltAIg4f6F+42irNePT7xOTmtbQtgflfMV2ePCQD99VWn25IyZEemD&#10;cgSYI1K/un7IYyIkRvpoO3JjJkVkIzJuyQANHkUwbdybPqqyUnK2zx6BsY9uAnMIu0qfkey1nuLa&#10;OeFcR9QhG0aRNc1Xbj+kVwsY2T2zg/s9yEeOwiVLy9tG9xv+SPmW12N6wE8pyVD7Hkm6kN1CNhZF&#10;xQz3mNzgg1FGiY5qtz3S1OMqduHo/Se2ySsKQfM5bI+z47VoZFjTOT9qF1tTzFT5FTkxjb49VaRK&#10;3hZW33iPTXk+eduu1j6+3xPTU1M/sJs6Azglx2zdlbgH+ePAs7mlYPYLEe45x9RDql2sYGx2zAH1&#10;HCI0vtMlxm1mascnmDXTcuQ5ceNrqyP6RmTHKt2yhzDapMd5xuf00Hle0h65cnNuOdapPNn8pmut&#10;LTiJARB2+y9zLePgXYpdFZ5Bz7pk+0p8wqSbTUmTTj+EiVP7P5s/JesXFpDNm2CQEYecS0JdXUnI&#10;20tyGBnIJJu+mDoTW9w4/JszchcgDBxkFcIrg42RkgHgj6i6cp8kuczGamjBct6VxWqYM8ejAxEo&#10;XPcociEcTvNi+5jwQXca1TZv6tYzEA/mt3dW+qT311F9j2UbnBGe5GTTIrJVkwsjBLW3AP7yRZjs&#10;m06GFhbWkOg5wNs9PHfEOC1pj9xEtoG1yWyRk+cxvs/TGue55MB77gCe2FcW7TJo5f1HZgfXIBl0&#10;1bCSqS3cOhmu6ZR0VNNpDmasjwarh045l1ZvI6Ocv3O8v9QI1DpOTvTWMenB5i6Eke7ObAY7W6t/&#10;340jJ5Orbj/CQowtm4w4/wBtlP4HoMAOksNG3wX105t8qAbyozhbcDcVpc9uJeQPHp3FtYV32WPY&#10;eV5lP2p9ZDcOMeRPN3GAeCBMkb4ESl7McHOWpfURjwx4EeI89mwQcaDzR5gJggVkk7ccDbeY1E4Y&#10;DexywWA98i7wov1Z+yqY7Vf/AHpwLl2uRAgPqx7Kx1JOjzJyDIz5Y/HGu5NslWNqSkL6OPU0v/as&#10;vJ21bZ9ck8Sa8eWZidt3BrN3Dy85xwJ6sJwR/MTm8wqfpqm3kyJgEDORaumio6rGCUpcw/BjT4pU&#10;+MPAEC9Ctkfqnt3LPeJucv011vINjlKScejKhZOovFuYP24YmA160aayOPxPRsZ+zPISdxm0eHDm&#10;m3zboKnzgZQjwRr3xmOyinHhM7IWP6a8/wD1m9hbaUC35mDRVnJn7ZYGXmIjsRqrj4yLP/s6n41N&#10;nx8B5vQelERjxq8tNnc1ciOaBkXAPmEUlnIxhGcxuAa9048grj129fE84pKTABHmaG3FMG4U79de&#10;LQedabF3EubOQGc9P+dXCoHhXLk5o9OMl3lrm+j5gQLnIukCOMefvk5awpqVGondOcJ/J92zxqnn&#10;aDiWv7RB4C2VkwyYONLRrr4ezUy3oA1wjMiW+IpP4xmHjgVC9LjAtpPD1Ogm8t7icYB4IEC7TVVK&#10;4X5cVycZpoF4Tj9OMidGhoyJ4ZFVUISHoPcVql+7QD1uNUO2TjSI4IlBcXBw3Q15bgVbG8IlvGNf&#10;fApLIztqZGgLciMOHGNfAPpW6k542YObxgXLaz0mRQx3DEwJqQNOqTahMXmS+XB5azFwRy5zxqyS&#10;en7xPMWkfZMQRgwJLnn5vtMVbsCR8StA5Xp51p0vpskeeNQ6kp/cx8/IotZHifoytvL8DldaUPK9&#10;zbb4YHMWD0nKxzKYggNphHzFsE82qNuztzbAt2+WkPS1rTpcLUvcYa1NKkvTEAY+Mf8AuFdUUGQj&#10;NsBzH0xfv96Jecuy9w9nc6wR9RehBHBAjstuMn8i6CmpI++3cNOZ1peIDGDqp71lKo3OQgYNj+1T&#10;TT+TxLB5G4mLmYgDB/C/mUx5/wDPtWD6Mx7bWXitDJ441mTUKUF2ybxsn2XtpkykbOM9zqEteCDx&#10;Llf1jGbKT1HNWDP7szLqf6V0hs/oN62KedszuhwD1R/6MS5X2sEH2TPHLk+uR0IhPfXMO2nWLkB5&#10;JyNIpWOOdbzGDJd3n9hbOzekMT6lwen7iocut7s9cR+VbGjGz+PeZjk4BiuLhc67WRo9vH5Wh2WG&#10;RWqOv8xYqpeN2DIF7qFXUXqb0mJ49msyj5I9Jcx7XKXJAOVQd8i782N0uSj9nT5yb2eMbW7q+ctr&#10;lOroLCibba9ZW/WcnEuef1a2OIj3qE44GsC5jl7NkYYJJLeDmPSe5ArIzGyfsjufvBnBbpCL9jOO&#10;mZDPH0YBb6QWmueyWStl1HQQoSoyrGHFu3iqBzWdWQ8DfSWMt4NRa3L9njmZSWdz02mFvp/txrDH&#10;LvBkXqOH4VaJoVr2jxDMPa1tjPNLrcwNkBI4HAq2d4WMeONIefj4FpaQjID1wkaEPCEjImHE000I&#10;jmfp9KsSlp+bkjzw+DIh0Z40wQmJPbuSMeNaeiayG4Z9MeJNJL99Ho/pTRQRauMGVL0NceZQoIEe&#10;gJjHgUrNfD7humloOsJqAEdxWHd0zbwZ0jR4saBk406POmSDwJDIvhWkMM2/fjT5OamBvE031ie4&#10;pNdNS0ItyER5u81M6AtyKyEbjjHjgULmgTGdQYFZG84mM1cggvlVPby/UW5Ue8bS1tnB8Uib6zav&#10;tjk3GqM6fJLXoAvNPS1FW55PBsxngg40Hnm1wjxs+gN/aC3PyLGZhUG8kxx8aIVrO4PdSbMOuHoR&#10;gDGfIPVVqp+tJs5v49QPM1e4uY280JGrV9tHMbbdoNOBWvEpcaFPJw9tnC2/Etpml55LmY30Dk/1&#10;PfWbj2gOWbI4YD8xZWSeEjIkoT9QLjsyX142nDYDAx7dtGG7OStvvNryhjJ/MuJ2dQEbExwHTxKs&#10;cmzxnuJzoSWnzrEnWkwrRsGYgjDyRoDNJgN4N9Z6n8i5j+0BEYb1Q9jJjjOkuximCbiHVjAYXp4E&#10;Zk9PuXI/Y+mmJxbcivJ+g9ofYLg/UuCtqSWl1O38Rt4Wm2tnul8lD9wElkx7atJKgc7tg37J5fjW&#10;ev54SZFxh6i37Z3srxy49STjTljfzOvH4YVzCsbo125odM7J17ZrVLs21MU5Kqhfg127Uu5D8Zo+&#10;8sNby97W0xfP3PB1FDrzag5qcgIOiPTGNaFJ345PSh44OC0UhF0vRdErb+IxvxLdz4Tl2aVA2lr0&#10;7ODUg5Sms9nZX7LfDHtwXdNZvL5e5ms2vfFXR4xkglzEPmJOSfUqPwLNnl/DKnKkMZ8PCZXtAo9v&#10;TzYEAT3Lgriw1uTUXRW2ucMoGwG0AM/UXL43S1MZa1O4cLmVJVLkLWak3qAYVdnG1xzuW7QcBFgJ&#10;HiijfenHnWyjSsi62o6Ub7RN5sQOeny1oUrmEunDkEDx9k5fjyLjQk3RJnU5Qp9CmBpNVr3DvUe0&#10;iU0e5O5lp7lu7u3cXEdUVG6qOancmNc6irk2qNw8g9EHpUNrH6RNDR+ZppDUg6bbtgx24vExJlJJ&#10;OMU/f6E6H/xTsZdPAkMaVrxeOgB3fBhGeDzFXCZyJ4pFDxoToPeTQ+nD6VL3skeTuIZjTzci/PgN&#10;u0CRHCmN3hIB4FD0o0iDLHnSlFBpFLkGbJYzkLzEYqiV4B44ECpR2OL0soFoNYWwj9/qKcoMxp/I&#10;TOrtAqGzubzjV2Hy1qJMp5Mt48imDGmYE8NUH0mafAnrmDOlgSwIAmN/oKYPOho0S4+NTgTBuFMG&#10;TH85NJBx51MbqcsCQyfxENcczAiQ+WobgePPYQDgbAiQ7XGodvUwJ5UE4tNKP3EyTOnvnU4DPGnu&#10;MaZGPvqZb/IgoGUvcUy3j40zqW+RbQBDtpkY9REvfTNsfcQTjPGniZP98CSeH76AGUiXPppR++mS&#10;czOqAERPDIoakIFjhCJn519KP86BgiESuFSJ++oZP920ATBuPjqZc8aDwIkPJn7iD7cTLngSI48C&#10;G409/Og+CHnStp4Y1M3fTQLIZB+NM2x8aJbvg4+BLd+4gAPbwZEiZ08TImUALB3EzcUzjTMaAGdS&#10;NInuJ5InMyIAhjzpQJ63gTNsnfQBMg5aZJ40hr6QA58ieuKG39xfSBhKuY0yQnc76h+4lc1EAErn&#10;x8ihuM/zpkedKPloFiTwyIapg86AHt4SGQcChjHjUwaAEPJnUwdtDuD5FLGTAgAlbTw2ah3MCmbw&#10;OBTjCGQaG3EY4+BDcCAGRp4Y0zbwJXFQLJygkIniETPHkQAiZ+NLgzp6BIg/GgBkY0v8tfSj8CAG&#10;RjTwxp63+InhjQAyMaRFMt4FDJbjQBDIRPfIlH7iXBn76AElAknh+4gnGeBInLyJ7gHkTOBBQKBT&#10;LmBNpzj4EAPETxBjgvxqH/DUzjU4Ct4OACZtqZx8HUSuD4EDCHx5+YlbxpE8ffSIqAGUkyRMkIRA&#10;skJzTgGmR5E8QnfU4wUaZtp4hEuP51QLGdJMjGpiZtoAZt//AAie6mRMp64gnFcSIPvplK3jQAm5&#10;O+nhjwJW0hjwIKB6BSF83F9IAj6n7HmKZjUQfNUwfNQBLH++nh50zwKYMmopxhMwDSt6aZGPwaka&#10;e4x50soHvn/ETJMnBxpXMGfVSJb14NXAmE4zxpng4EuMePuJejrqgWIef51M+RM3NT6iQ/cQTj3B&#10;8nlpcf4iXyJfgIAVz8NK5p40z7kaeHnQA9cTPGkMmpz8/lpEH340APDtqZqQZP4ihjISNPE/9Iio&#10;AeGNPfzpm2Xg76Xv/CQA8Mfg09XTupe530vI109/1lOAtX/ppcBPcSH+LqFS1PI6XL+RACGP/wBR&#10;fg/81fo+Xgj40iXfioKB5PDJ/v31DITwcamXO5B00E49wX/Gnh8vIoYx6eT8NLz/AAIKCYMimWyd&#10;9DYPcUzqZ9ONBOPD5mPvpDJ34ODlJfw7aZJnH9TykAPf/CJkn6ieHnJnTJLncQAh8vGlwJadzIkM&#10;fcgQA8T30nGRLgTNvAQ6AF1caXuQdNK3g/VTJEAPE5eRJMkH40vn/hIAXGnhk79hM8edPQdBBQJM&#10;3MfyJXMfyc1M3PyIAeud+wniaP8AvIofAPAplzUxwakCCcZtk/b/AMCZuYx508TJ+koZM/w0AM8a&#10;e8+OBM8F/wAHNS/iIAeGPU/FSJ4L6X6KXkY+BADxB+DgGmbn5EiZ+NM2+/zNLpf6UAK5gGl/u2lH&#10;7iZuYxoAeJ4O+NLppkhEriAHtTv6kZEvwOYmbmpz/pkS4BnQA9q9xM+/y/iJ7/eqmSE+BkQAyPJ8&#10;6e0++mRXLnvp7jQAuMmTqJE9xLj/AN/ypOLlz/LQAyPwX0o0h24//TS4EAInM9xLAm188H/TQArm&#10;pjj6aVvBk740iDHB/eJn34P4SAHtP9tLgSHkHjg4EzcJAgBDz5IEh5xpcfAnrZP2/hIAROvgTMaW&#10;NPEuftoKBW/Alb8aVvHnj/hJn31OA9wZ40reD/pr91Li/Onk4EAM3MfGl+AkTl4EiD1M6AF/l/sJ&#10;DJ8dJM3B99AC4Phpkn109pwZ0yQfPgVACud/y0v8xLGkQhEAIf8A8GmfPj8tPRpngQA8TJnSGPB/&#10;lpngH/DT+pxoA/LnjSIMiZ0/qL6QB8kyETPOyJWy21IQAklHwDSt9/voARPH8VIhE9x51DJkIgnE&#10;QeBIiROvBAlc1DoKBW/4aZxpYxpfzoAVzwaikL54MncSIgnGbmP+8S00vk40uBAH5b+kmremnreA&#10;fuJm58dAC+dIaREtTuIKB7ppkaeTaAPkZMaegSITxpEH3EAMjS4E8mRkx/h6aAHieD4SZtp75Ez8&#10;6CcRBplIg/yJY0AImRLUSH40uNACST3BfgTPUzoAe0k8mR++kMmmgoHic1MkGniDGocaAGSZF9Jy&#10;NM/w0E4hjSueBfS+bngQA9xpe+k3z/pJnpIAWqvpfPGl76CgegTNvTyJ730h+BADOkmU91V9IJyO&#10;TOnuNM41IQB8k/2NL+Glqpm5jQUDxCd9M41IXyQmBACGPwJDStpW0AMwctPfOlcS1I1OMGSf7GmS&#10;J5MuB+PjQLIfudxK2nkz0lQAzAnh+NIi+kAOJJD5qWl3FOAupkTP9HwE8mtS2gD84/hp4edNqU3u&#10;cffQMHh/qKZbxpn3E8llBDINDSDwIxbTJB+BMJwOm0QwKHGgWM+4mU9bTPGqAF76SSVvBwIAZ4Ev&#10;cX0vnjQB9JyBMkJgzpDzoAejSjSGRJTgNqPwKZGmfkQMFx2EiL6SQB8/ImbeNSF8kyIFkMiZTxFF&#10;VAHzbX0nE2gCOkQae4F9IAhpxNpIAcwKGQamKHGgYMkX0kvkiBYym04m0AJOYEyNfSAHLeNMkGnh&#10;kSjQBDUNEnA1DIgBmBEht1DGNEm6S8age3NLc1OXyRQl4tzUMjfAiQyJlwNLAD20NIPAjxBqGQeB&#10;MJwaMeBPOB4xp5PbugCquG6GkGrU4ZoaRui4CtkGvpFiN0zgVBODSJlEiN0zgQAyNTBpnApgxoAm&#10;QKQo8CeudxTlAynhplLGgCZjUONPcaZQA2pQxpnAjDNJeUC3dIY8aeIk3JgIv0MDzeT4xoO4l9nj&#10;V8kcwF309OBjjUF28PpMxINKBPPMiG41eSFkbooqyNwpjd54FPSNuDS+SKHvCeG4x5FOPIZG+NQy&#10;ZEe40NcN0AQxkUwedDbamDIqAERuk3zokPPkSGPAkXBSWSTs0YIz1MChysg4CqyaUaiLEpKe4bpD&#10;l6POPGlu+PgOi4KQCSVoaSX4M6vltDXA0JcFJVR5084RK331DIPTVhOVtwmW7hPPG5ENHkWgRlqG&#10;8R4cwVJG4Tw3BIOBT0j7jVG8wGYeBIg8f/UWet5gKBWpnMMeRZc2EaiXDMwbj41VeAitTgng00Be&#10;NxqJO2OeQyZ0NJkRK3gTNtNIgaRvjQggPAi5G5IFDjVXDxa6AASDUMashG+POg7hvgVyXaakwymS&#10;DUwedPYE3TXwPpDbkwKyM5gqrbwEUweRD0gXAbxTCTBVVu8RIjgdtQ0AEu0Cpb5gIq2R2NNb33kU&#10;H6vLeN4lvirbdxjT28IoC8sm8Y0zvhAkQfeE9vCKAvLIOYeNGJfOLJFnu+YEu00UBebMOYDcok3m&#10;mDJ5fUWJs5xg/DVkHUGNIcksvNOJOMY86DzCYYx5NO2qqOcY0iPPGikLwa8Iq3NCeBWRwTHxqnzC&#10;2rUEbynvHCHQHUt4NCCLbSQveWkduNQyDwIEB4SBGN/GTjSaNViUvsPy2kRulvmBIjjGvg4bUEhE&#10;iEUXEqFKEPeOemNN+lOwDUvd023wEaaWA3GpjciaibqY0Ghx9SlwSB76ThoOBEYIMCeJAPgWPf7T&#10;boKrcUMimu4NRQ4/RhWmvwMp5+NyK+ysGNUIa0KRkUWT12x+MLWyYI7bHApssjGpZB/nXFXasb4H&#10;Q06DLceNMvBpkbjAnnDzTwJyT4U94MiEY8aOvM+dMkbq64TQVsg1D3fAjJ8ib/oVujtRBBgX4QmB&#10;Nx/+CGmVCtPaBHOdD05Gm1pcJG4j4EyQaJQJEbp1xE5IDSREjbAmd2T7jLoIiSUcGFJNEiUobhRU&#10;kH20tzNuOPOhzuDBkQiA5IU9vXpj41JSWXKI8abUv0DJHwpEb4ONN8RRETscCaTxDemNfr2k5eqb&#10;ZijJnWkkphkZtjC+/DWBDfEhUzttz/8ALWY7GcTG+NxX4pDs/YbsRVZNuHZC8XpX2zJqK7RNeh9v&#10;0CUDbGpkscEClvY1N3IdzGomu/PoLJePBnRgbIRhqY3lWPJAtOl+yuoo2R3MDEpILXMGuel5JK/P&#10;9AZdW3cMk7P7iMN2+NPEb2SYI+NDnhCL826sAmEaaaXAPGho3BIBqyMI25W6U7TVenj/AA8R9IHI&#10;TGpsrqN6z4D/AIa+XA9NDtPjX3h10Zpr46eI5Lqw6Oebzx/hqa0PdQAjdvxwKYzISAaQ5OntrC+0&#10;G6cBM6eINEyM9540MIMkGRNusFHQOxejGc0bPTXxEM35jcnfCswreUNmb0+4HuBVPbzly21gntxo&#10;g3JjWUvHuVLdI45PucXlnzZqBrx4gRYCo7u+NbRS2yf0TeVAc3sEZPhrQlZOLCVYzXw0BKWye2YC&#10;EillHjyLqhn6tD02eM5fqDEqrPNhc6YZ1mq5nxzWeC5BqeoMh/25yuWVkgcYI07L8mRaHNZW4ZjO&#10;EwM41Wt3wLpuCdasxHIaruERw300Cgbq6wDxoOQY4CIRI18NdAK44aaij8CtZGgzZoFCG31VauT4&#10;+BQCLenkT7HIi8DDvKFu6L9Gaa6AIhNRXAg8bbGqgQePOrgP7tgjUM37kE/nFaccvGg5M+dE3kep&#10;gQeOPArUaewB3jGmhjwExplWSWegZsnfTm66q01H90iQS/vJg7gnAiThxgyIa8jHGkp8ddffCklt&#10;3CMdsYFQ98TJHhFuCC+dqJnfFQ94JGnhkcwL8AXbePGkN4OBDZfJ5i84ALVG+y8m5HjjPntctQOc&#10;pRQZv2ikR5jyB1EH7LKZ7ZgXS1J7N2zZsDHzieYnudUROcc67m9N0FDeDcwZF1pVEvZSfgAJYnPN&#10;a/HYtqJE1rAS5rTMQN3KJDl40Ybjx5E83bjVg0eG3wNkHJnUwhCRpN7d1RuKCGNuRfreWEcuMCO3&#10;MGdQ25CBvmgRVqBDmMrG2yISnHjzxoQ8f6aejTUCW4IO3jVWIS6nXDghk8Mat00rJxDGplzANRU4&#10;k8RQTBjSHnT1vTwJW8CUTjIxp5wQSQx41DLzEae3UjcIi+PRDHEvveEt4TCPRVg8ACm7ujNPy68U&#10;EFi5GRdOTXY+MUhA77653McxxYLULZr3NfDQ7jGcjNkqsMk2f083nBN0jR6oNhcxb3zB1IBr9oqS&#10;PZfNWWDzRr0knEjJG9sxguBHzCeBefcz8zzsZK4WR9fTVx/fodRC5GVOi62bTeE8pJfs2fGcgDYz&#10;kUOpaAeycmAwF6kuJPTDNyB45tc0Sp9YbMyTi+/jBu4SctsTjwKqFzrPZQ/jj7RFN5Fr/wAQcX7O&#10;KWIUZzRgyctF3uyhy3e7zYz+WurWcnbS1sCAPAPljVbqSoGwbEYQXI0+JlpXV8UjT2aanQ6YVS1R&#10;/wBBT+0J88IxYGPu9vpoa4cbm51tTp20YkcwHHNrMZ9YnU99WQlHjDfNHaxpmTe1hp3tMzO8J6SX&#10;i2sHTGtBlcvHueN31EG+zZYNaO0TSuJ8hd21o9SPy1xMyKxvgtenhrp/ItTMq7geeOCRkDA2ZW4L&#10;SAt6EG/HjNqQD5nzojJ5xjZe0n1nH5Fdpe3x2AwaYVvYfAtj7jNCKbN6kmbM9ncuZvd5sXDE5fgA&#10;rVVGyttNRnwXSXOYQv8AKrhJyDCPdg6cGlcItIb1A2C2s6RA/wA63plre2J6K1R51uNibltMQRwA&#10;Lg6i6Lo6SNylsm+7adv5IF1O3ptsZlvJtO4LTH4FwTt3GRg53ZmcuNwK6T/SuZzEN2RXojjkegEJ&#10;ycb+oB7RKrbOai/q32i3pjJ4FBJL6deTFjvhykjtcvxmWBMATFm9xh6avZJo2Z2IHl0cfNIRa2Ow&#10;+kZUeOp/ucAaTFSW2MPTJhMJLKqcYtmHHa0xrJaomEplpN8mT5rj8sq4zebZJtGOyw0/iF41k0xJ&#10;MZqQ5nL7eI1+EcsVt3JBbNzSVds37aft3ZTZkdmwujXLrPfTF0QfiK1U9TA4NZ5wK+SofbbkEtlr&#10;EQ4F0dKIWjqke6cx1rpLrC1bNJIMOePUg6hFQ9r84suTwRnzjW2TRw3paXHjj04B8sfjjXCFWT1z&#10;N3pzR9RZnL2M66X1OoZqbUmv5yqvnHpcERBvkX76ZYQPGnhr0zidoee+aEW7e9kRIjAYeNKTj7/c&#10;RJwQUay3a+A8G7wO3gVcdgxkyIx6bfcUJ2Mgl+kezUS8mU2Sy5yIk81uNAZOTAXOrU4I2gTHfefo&#10;rbcepkV8nFyBsDGqSzcDgc40SmEwI5VAEMcwIHgR6T1QQJMZjlQEkrJbxoPuZI07rSuFNco36m5W&#10;SZXzcxH5PBLpKS9BqOUBpuobNOnbBBbMP99P0TIP6b+8nzk5Y1wMxLbJNnF/8P5nZwnKb05dXlYT&#10;ow8d+3AqTOJpMZjxmyDWqOJQ2gIfeT5xitjtqJU8obMJFZh+8uCrn1u0W3TSnw18TUfdSYizttm2&#10;Mx8nlqZNKol0yGCCNju8A/KU2VUVvOTmRkWtD9XdzbBvOmth3MmPhN01ZI94zEw5UntxzHm+jnZv&#10;vw1pDPaQ9jZbs8B9NU+YUONs5PgPkH1FZNm8nHOKjBvgNEZeWtj1yqSr8wJS22s2xm8ZMGwJqYGQ&#10;aDuNtg3JN2V22wSNsGXHZh04G4ri4tkYxwEwRnz3U7lhypKi2a/pm1neGyevJTKh43OpGtOnG2xt&#10;MsjOVZ/MXJcjbkciwNtODqEV2G4s6IeSPmETpkJVtg9GT2q6DQvthUbOYgeG/DGmasrCYwS7By7m&#10;oT30yOqBuRncxnyNxLlevNqm/kwBBkHy1z7vtLfw/wAJ1sJ3TRP7i4VhXg2bLdmxxEMTSWJyO3A9&#10;vOT8tUp3N+/30yJ+X0jxRLUSgR42OPQGkx9ttgQBBbD1Ln+FbMNnKQ+zGtDgb6q8w5TtHmrAYBAP&#10;y+WtYZvKinzYEd8pIPhrEzGLVH3GP9HhOg63HqT+biOkKsmmzqSPd8jAJxH9VcW15Vg6kn5zNgWw&#10;9Maa2kSIstGyx8ZOYqRJ3G7Z1q4CFGp0kcD/AEjx7mzJqY7p1orCTzITAmSOMA8ffUMjchiY1NHK&#10;8Yzxx8A1v0nFlU7UJGT31pFJkGZyAJuBVUlPjCy3mPjQdnPNzICOBPhIU1tYIf8AUPdrZXOKcpuU&#10;yqDcSt9IXNXGfrkbVN8J2U2Pcgu3dNcik22TqMdnfi4Fbdj1LkriobzzUCDUJcWfzGyJiousjXX3&#10;E6eJ08OH6ybRH+YG7L9hc1qJyApgWwk6hF6YbP8AYzIqeGCPS00/6HAt3AFtawcsdtEuzC28vGTm&#10;L+Qebee8hl2eHHxUq+me9cscmRMb/V4vzF6JU7aAfs4C/DtqoOKynEd4KmQSNxHn7issupEcPGvN&#10;GTIive49NNdT0EpIH85jjzH/AA0H2hyRlN5TZmh93ZDKNy5J38EC2SCRjCPBBwLNtr7DDTB4O+RW&#10;4DLq1y0DXTTTTwdp93sMzMpsgP0OQa89YSh2dOvpPJ5G6b3NPVwfvLz9qSqO0skABDg+GmK0IQ0x&#10;PGq2Ma/vTF4aLF3F6fEfyVk8n1LhEGpgxpkY1Mb5yZFsmKdCbJ5OOMl6MFz4a2CYTAbAh7KwGk6k&#10;7KsIbUFeEckPHBp3FlPhWtNRLlKUWquJg24O/aWJvHY3LnJppl5OCGVc3vAqI8Gsy3OtCT95p4FV&#10;ikxogQiHx5lrITWROIa+SET2DvpYFb46CBkZETbuPGh5BKP6I8KOLh9M+6OrLf2gO3g7ih3MaDjI&#10;mbmBT6Rwv0DxG6aGPAhvaBFL7QHHxopafNkPt4MaIjGNVw82wDwQJ6WPCR8an6fXw8S68IuLkask&#10;rl+ng76qribjuYEnFUEt4IE6gSa1K55LpVnj1I1MZ7SBwZ4wCJ8Nc7b8WNLevT3E+hQ682slaEck&#10;59uBDagqwZh4IOPzFkHaBUwR4RFIjrS7duE4IEySaY1TIIiRenKtf2dURG/mTHeOoXlr9a8PgF1p&#10;uFLy9zIaHfTLlmmBRDH8i6QoOvOx6YYuX77li0/21VaoeS6CXbm5BbgHy1zrOJw5nb1iwDyR6Q1+&#10;0u2q2HQwre2dybP68GGUzyfPOoIu7LctkY5dHTkjePAWzTAtu2LweJcH1ROGzaSyOVQHyELqfJAu&#10;xtje1CXOXMqDHaby+XiEK5441izE27htaJ8s6o2mVBNmEpAzlrHdw3Rai8x/WQmGN6BnBp6up867&#10;k2qbYGTlyxbNprcgtXP21wHtIcdpT4Ed8pI/iLjMl9m3ByUW7ZUHjC1Kgh0sYxIdQDwcqcHdudOA&#10;Yk9Xc7by6X/0RdTmfsLnaqK0cO2W7hBbCufwmLdOTr+RvH7dTpps1UFtn5DqvZ/Un22rgHUgHyx+&#10;5AjHrCbbHs4m3YjY9uXsy2rfjXMexusHNN78/bfeiCtD/bSuXnt4y9A6JUHbWR+s+pVH/M34j0y2&#10;Vy9s8pwDk3Ba01k1d3KnegpWT+0GcOtQg1WqLqyYuZKCVMwFJ5Yxcca7l2EbFx0ky3x5qTN5qOCe&#10;CDwrxmYnoZb2s+Py+E9Bmu61UeOv4fM4jnv1jaYl1D7O5XImfT5pPONH3l5ROJeMy9aPXoL7FKoP&#10;ilXmE3b48gV2nI79eCBq3XX3+NnjqePc8/j6/wApnvpleAePuIOdz41p03IOAeCBZk/br0OC/Vvx&#10;nCAshBxoepVtTBs1u9sj7oMh/wDji/oRV2QkeSDgV1puj9TG54FuNP7H9/8AaTabUfMIs2ZlEq1L&#10;EQWsOTompIM0Scbj1Foe0ONl2jaZh0R6ao486oU7VivTE01jbu3GTJwJ2CDBnX5gTzgncgXzx8fD&#10;QEE0Z096BeNQ2A+/GiRIMGdRt9nEOpA57kadbjwJOCY1EgjVHt10KSXwJQJXMaZIvyBMGRWoc3Hb&#10;wQKnwIwzGp3qGFklYyGc4PMVwqh5u2j5fMRjZWNkF6d456Yrn7aqtWEHvJ441B5pR5JVSPFDG48C&#10;Gkzp4hLI1rEZMJMMCZI8QcjhMnOmATHjxB7hI0hjxqY3yL6TjNtfSlXEvfXwCGPmKZviZJ40N41Q&#10;Tl2l7jGPAq6/aE3jInGZMBFcBt9P30lnF4D0uNs2H03KX7n289sLcW8kH48C2zbRtYc1tuMhkgBN&#10;5ZL+WMS4cjePWwzwBNbuJ2R1A9lpNE+dT6IV/wDKnTpmqYqs6WpfZe9czFiwgukMTylZfWDk7im6&#10;dBLYOC7dIqRI6wn4XsqCwfFG6tahFntcVhNqten3x8UkHxFmtS3R2lj/AHC1yVKifqIlETNvbz6d&#10;sRPzrSKUmWL0sojHyXfyLGWzQYYMATZB8wiiTKejCCyI34ia5KpJ6BhcnFg4sZ2tVG2mUxwtzXIB&#10;9RZF6P8A6CcITHHiTY//AB9C6FKqlaLPBclM6lzmHwkvyNfqcRCSSSQB+w+j+n0qxzQOH0hbw9xN&#10;U60hM8hxcCcm59XGk66+0d5RXMHp/pwp0kUFzImY1+pwkd4ko/RhX5Am0oBKa2/o1cX/AMpQlLae&#10;jERfpv3agTXbK1Zh8algBaGlvg/IQ0jzHlUe4zw0HdoPtme9OQBgXZcr9WN5BSp5kbjtXVx1SEz3&#10;WYt44+4VdQbSPWQn81lwJbA+tsh9MWTH8y5bmCJlWtjLhu04eH72HdcvwsV0Ehkj4vL4TGWcvHKv&#10;aY/w0ySoBvyYI9OC6qTNKkK8yRoEQ/fXSoR9Q5m83evCSmCYgDLbRAjELUH31DZLMZW81FoUrzq2&#10;EmtVZE/dD0CmQJDGkrhQ8NTLePOoqc4EAPDU5QRjTynAmQKQoIyd+BPfw0DAwNxjUPeMCZuaahkz&#10;5EUgPXBx5IEhkH3FDuE41MHkQBMH++nrf4iTMmMeCNTLffU5QDRjH9RTB5E8Mf8AsqXAlgIY/wAl&#10;1M/zjUzg81MjJ8dACJ7/APCQ1xzM6I2/qqI4HppgDPo66RMiZtpXEE49b8aZtp6BMkIqAGbeNPDT&#10;KWNAC+dJKNNoAc+RQ/cT1zwJW8CBYrf5FMJ4E8MZNBPbvj/y0ADbeNIeTj008TINQ+AiACQydxTL&#10;n4aA6cCJbx3EDA8MeMfuKGQmDjS3gcfGdIlqDOpwIZEyQZFMHnHyP4qW79+BAA22mR51MIP8iZIM&#10;nfVADMfvpEH+IkkPJ8NAD1tRU576Z4EAfS+baRBpW/HxoARCfiJkhMae1UygBm4nuNJLGgWNpyNJ&#10;M/JxoAVtPW8CZHzFMGMiAGVM9xLUTJLkA0AIlyBfSj4FIQA5j76ZueBfS+fc5aAHhkGjCAjycHGn&#10;hk7nLQASIPHngQ0g0SI4xjz+Umbg+OBAAcg/GnreNIg/yJD/AHEAPfxEyTxwJ4mRM20AM8akJL5J&#10;kQA8Mf508Mmn7iXvpD8CAETlqGPIphB8/AoYx4CZEAK2lbwJDGnsaAGSL6XzcL+2kTxoJxakHzpn&#10;gS4E98iAEO1wJ4Y8CUCVvGgoJC+R8r3EuPInrZIOggB4nvpkhNNL3OWmSctTjBXMefvpngyJ62md&#10;P/qKgBD/ANkUMhE986Z/nQLEMmAnuJQJngSuIAnJKOlpdxACJ4EunkS8iNIY++gBJakfxEiZEreN&#10;UE48Tx99LjSt48/fS41OUC+dLgGvpfIyfiIAnL59xRU5jQA9qXD408meDjSGTwIAmXFMGTB8RQ7m&#10;AmONLUgyQKcAxxpXFDGTwcCRCYxpYwmXPB9NPakahjIkO3Hx8aYAuNKNPEHjHj5aXHxgVAsWp30v&#10;nTPyJ62gB7USwJcY8/6aRB4OgJBOKBM8aeJ7l3GkQfIQAuPJ/DSHnS1eOwlbJ+mgB750iD/JpXEr&#10;nfSuIAmQXO5wJf0/HTI85MCeHn6CoAeGTHxp7jyR8fNuJnz8fGnh+/x9PxoAWpHn/u/9SZt/7Il/&#10;l8xIY8eRTgIeTgT1xMjtx8emk3cYEAPf0/HSJbgTI8g/4qeJ14NVBQTBj76Q8meBM28H92nh3EE4&#10;8PwKZc/2RQx5PiJ4eTJf/VQA9ApCg3Pj57qVwcHH/CQBMHk4+ombmnk1I0zbH/1E845nuDQAhjwD&#10;8xPEcdz9NQ+BTPkuoKBknMPBfSJn4AJ4eTodVLz8aAIfANIYxQcHTKkP3PhJEHgvwIJxnj/vU9cx&#10;8aZ9zSS/uNVACuYx509wWNdM+4l/mIAkKPc5CXv/AN2lc/DQAh+NPcaZudy/nSt4+D+KgBXP4aZ/&#10;3+wniZ0yQf8A8GgBnGl8ZIn955SVwkF/poAmDHqYO4ofT8xPWx8CRCD/AGPMGgBEJg4+PzEzb8ae&#10;Jk/6aZHn4EALj/DTVz6Sdccv+8TNwcfyIAeHnJ+Emfn019L5GPuWEAImQmdPEIODj4EyMmAiXBxo&#10;AVvGRImfykrn8RMkJgQAz/ETwydyC1gTP+7ie48keogBdNPW/AmR3P8AKS0+/wDTQAuP4iXHwJe+&#10;mSZ0AL/opD/vEvT10yPONAD2n3F9KPcHB/00iW+4goHhk/iJm4Tz0icw+PUSQTjPkYNRPW9TkC/C&#10;TNzUxpcHw4+mRAEweTg/96Q/BYTKeufHQUCJ76Zt6a/Ln0l+9Ty40ALj+dIlvg7g0rn96lxqcBR+&#10;+meAn+WnsaZ4M/fQAiW/2E8MiZGlbQAifhJnB3E9x/iJnjHnVACtl/8ATSGNIY+5zEhkQAvIxpkf&#10;94niD8fGmf8AY0APQJE6ECZt409c00AMkJ+GkNL5P4qZQAuP5EiES9xJAC/iJEyJEH40saCceJzP&#10;8xM+5pJJcfzoAZJzOelc7/LT0fuKGQf90goHuC+kPwJmNPcaAEPImePPYSxpRoJxcf4mmlqJe4kR&#10;v4EAKDlpm4S2n/kupjT7iAF/D0kicvOlbS6eONACuaf+Wnk2vng40AfS+R5Evfj+mlbxoKD6SXzb&#10;wfOlbx/hoAej9xMkHjyJDzpdP3EAIiZ4FITA+agnPxSF8jS4EAM/yJRpD8cCSAEP99SFHS4L6Cgm&#10;EGmfk419L51UAM8fyJYO4pCj4EALjTJPfT0aZ9xBOIaegUNTLncjQAyTPnS4EuNfSAPm33E9GmRk&#10;1F9IAS+baXGl/EQAzbwZNVIY8fxLieIPTyJkf6aCgVz+GnvcjSIlcQA9b/Om183EhoAZ408MnfX0&#10;vkZPAdADyZ+RPDyZ0iXFOMIeBL50ksaBY2o5CeBPW0yqAGSJXPAkRfSAI+NPDS4+NPQIAZ/y0uNP&#10;EyZ0zwKcYIdyP8NEhjx/OocCJDQA8T6CUCWBPW8edLKCHb00iD8ae1EzwIAZIPHngQ0lqPIiUfLT&#10;LgfgTCcGkHjUO3j4ESJkUMiBYymffTxM6UaoAVsnAmSJ750iczGgBkiZxpYFIQB88CXGvpfPvqcY&#10;PY0yQa+l8kIgBnAkMieIRM4O4gB7gT2BM8Y0978aAIZBqGMZESJ7ihkQLGUyQaeSVACSt4EklOAy&#10;QaZT3GmSZ0AKNQ41MTaBhHgSIRPDH4EyQaoFkNNpyNKNADaSSSAPngTybXyMiAERMkGniJlTgKBE&#10;hjwIapgyJbhqCZGmbiRFDIRTjyYMiJY1W8amDcdxFI68mEIhpEriZxoP0KBTG5MaHr5GRABhwNDS&#10;DT28JXEsAa4GhpBokm0wnBeBM7ujFtM4EADbaegSjSVBOTBjT1tMjIiQ1OUA0g1DINWTAhpBoAhj&#10;TxBqY3GiW5pYFbtp4ZFMcN8Ch28CYA9vCZxpJtABZnMCQIx2wSNVsY19IpHXjjgmNByEwKYhrgaB&#10;I8NwiQ3CAqZAqADGNTG7hA05cwJFJQXDeEz86DjeKYMiipK7h4jdIY0hkT1xRjR4Y8CJDQ3GnhuF&#10;OUB5nzEYG4wKtjIpm8IAMEcY/iJ65gQ0ZBxp64SBABi5jSIPGg9z8iMMyeBAEPd8BMHfUMjfBxq1&#10;EGONQyNxouCkobxugJBq+OG/fVVcDVqXETkg23jTOpApmBJPuEA0hMCmN5h3I0raZ3fAqALJA476&#10;euIOyR4fL9xZTzUSDSJDbp4g1Mb5PiKAoGSS/wDOoZJWrUMeNMkGl3DaSn7moh5Zj4Fb7Y08RujR&#10;+ugigysjPAm1ozyXjjGs+fgsq5D7RNJCIRM3BqGQaiXcC1NEEwRITwIaR4mSEUSL0KpSRbwjvGNP&#10;DIg+NN3lRSRXloG8wJ5vMBqqjIm/QbCk9OF5et4TPaKqsDtK4vlA6/QtRHmNCCEwIZcSuY0UhcE9&#10;/wACdG/QFJfadAuLg3m6mdsY1n2NPbwRfOiC/Q0HtgkaGvHmNVsbjGkQiKQuHnGdByKZcUSONPVo&#10;JeRfSvxOxwJpVmYfWOJLHElgiSwRL6fNz/MWOJKGL0pYIl9wDQG4EW+dWQbfSQFuPArI3cLMeWpB&#10;DthbTIIMKtLgg4xobbH3Em82kaEwfLQ0g0rmBPcaQPA5B4CZ0adSkbhveCvkkvx8CaHcbKi4iAME&#10;GBWmX5ECex4yY1Ll7hEjTVigQafLJhgz30XJMMaz5o8REjxc9xQ/aW3B4jjvqGR4g43iEO3eBO4U&#10;eOoXB6NzqJ0ZFSRzBWpm8xr6+JqsEuJhG+O+hpB4EY/zFDeZElWupQVxx/8AQQxwNEl++geNaumt&#10;fgZoAcDUVWIjBDXDfArFO0JRkamW8aG3MCW8JnhqBMINQyDT/pOoRCL6rTXQBmNRYk9HEmFaoieN&#10;JJJJpmCSSSQAkvTHiSSQAkkkkAJJJJACX5D6cK/UkAEB5862Gg6OczomDuLGmMX9BF1BsnqUsq5I&#10;LnmD9xYGZ1borb+8oDNP0wSXTo7ZyDlrtej55MWb0DbSskFzBLExzQb9yCB+Dq6ZBeBaozZkgesT&#10;BPoj0ra5F+N8XbhXTYZXtw2XvTPXz9sDJ8NcZvNEmCNeujxv2q2OHvk5Y15d7SJO5YTZ9AYFuMZV&#10;swk7Rc5NRRDjJBngTzA+MaYbpoGQi/f8NSIPQHxjNBGke3H86mN93LxoaTITAoSgRCDgHgSb3HI0&#10;t3G4SggIHJ3F+/Z4f5k5MG8cQcfTRKNze/zFDbyveckH1E0L0WR44Ehmi9dfZ94Edw3spAOopJg4&#10;uY4wXIFLHy8nUTteDw00sAacFILgXSuxXaA2YMzhMe3b1P2FzRv+nnS4+DTUc7HKlIrboaWFmdC6&#10;w9IJx61klZtgBlsq3gw+oVc31xt0mNSPbxvZ4B8u0ub7bkJM50nDPH8i/ULC4+N20f7jqJvObW7Z&#10;oc3nDKajx37cf86oVonB3Ey3GQKstwZh41+tPs3bORmzOpAw3A+BB3hMBMCmOBjjzwJkje9n76tT&#10;4GWM2xwZ4FD40+cmopY29m/4CJ5QkZGRDzqVBcj400cBLeRHB7OID8t4x5E+B5p4PLTLMmDjUtwM&#10;fGvuv8dCcDuG+POmd3SIQkBFEGfuRqzTTi8AE7t28iBb2RuRFiKI4GOIauRrpp9+g8Jb7vA8camR&#10;tx8cBkBZ5MifG6wZElifyBdqHG8rHbzqGRmNXZwMYRoC8t9xME0g0bQcatVP02NyTW04EHZW1apf&#10;NMGfy01KR1J0JMCS5m2Y7mAQwjF+eP3lhtUVwTXC204FMI4czUgIL/M/Ik4ocbZtvLk9uDp++otp&#10;W2Pc4p9LjsuQGjXRRK4JcBg1I7S5v3yzkgUwk4JAtTZIS+VZPN5c3jH+ms9eTDedGD8RB3Di8TOk&#10;Rxuw8iRSBZBs8eSBLssYeM6Akng4MkCAuKgRSBdpg8Gbg04EHIQYc6rbie+BCXE2LHH/AEpCYRQW&#10;4kwQJ/N+5AgBHBI0zu5I1fokRefRHxI18jHjTw2amaUC/Wuun8D8kO3gX6CPGTDAmTnx8KflpbRM&#10;a/XgAWmErI241EEVS5pNCGJjjQ5l6FLw6a1++BYxkTJCKJjUsg1H6PgKc8aFGk8twL9FnJggTkwH&#10;p4F983QgAXGTBApgJeS5hTzNuMedEhkwZ01z/D4C+EndNUoNh7cCAy9CDy9u5lWPojEvP2nD3fSx&#10;jNwLfq/2sDgZAYMz3La8k5twrsi+PX8emp/VPL7krxVjB+piN2cvZRtwCx8whFo2zvboyctuzX/H&#10;/wAyuTKhrgjlngj4FmLSd43ORamD5SVOjcSJn8znpmaTGbtnsXQ9ByGcTEDk01auN3LptlsFaUfj&#10;zwacZBLzT2Z7RBth4DWhxj5ZO+uupfto3Blej9oj8xdJN5S6ZVa/eM11TdxYHrCkydnHjCAun1Fy&#10;u8l73XcxgyD6ngXo1RdSfaqU3nIBN7nLGsx2yU+yDSh7On/rXCTITozayc4JeTDcx75Hx9NVuabX&#10;Js5zx8CPVAz3x7Z7gxLAp4IpnlqBdfy+1Wqq2GZNmtUa+z2yPd2s8xEphtEJGPOC38RUmX0nvJAQ&#10;BBnVqcUXZ510kfTWl1uP/wC3BNrQlK6wH3wLVJHtElMBMZtSP9yBDR0PLoJCd53xi1FnrOgyRtsg&#10;CkNzVE7M49Xc90fQ1TTch7bGUF+ye3AhpNsBHJMAdMPxVzTPKbJKnoII9O4tIl5GzCnDx2M5NIa1&#10;EOx9V6/hD1o06QlfrGCbOQQGPcgHp+BYnWlYDqqozmDwD8xYmzpskeeNbZItn5JOPfJl7O25lwix&#10;czMx/l/GCHtk9xAHcEG2JvJun5ayuuJ4SfPccAOX5aMVZUg5r9202yqrOYOQ3wsPxCKLGQq9z5xG&#10;Sd5fygKTyskZMZj24FY3E4GzHgZgufEVwoOg3s+1nOmFWqrJfTFPDBA5YlJHzRj8f1F0+sPxOS61&#10;vlmAj7ReOc+pcXXdPjlNEyW85tb0QVwiySXzzcx9qmAIcA/uw1gdU1W9qF6eO/kWNMhNyTa/hVw/&#10;EbUJ3Q7nmmhVHUhKpmOc9sKoM8KzZucnT5ahkeDYDycaqHpKR4THGteFjq/8laaGXMmf8yW4cENn&#10;jTa+beBEm41peJilqkcvIYeQFyMiU4buW2SPTVqpOYDZkBGHjT1Se2X3MfGsluu8DiiAyDQxxcco&#10;kQeNMkHgGnIFgNhLSGIjm7jSk4yWzoE/J3IFd9+oDEweDuYIEy3cYFOZU45f8nUjSnFLzGW84BR/&#10;UVGjU+FfiTXBwc/HHorf9l84phsM+/sbkf7Ea5XkcjcGcAWp1JTbmT2I1+HIiM22G1CcrzI52xR+&#10;zOj52M7xtavE5YyaH7qAvNh7ls5wQXVyvK9rkyZjAHmW+Wuitm+1Ry/JevlJH1BlLxodyy1W4uR6&#10;RtUqb2xSeXjC55BSR8q54FrRNjY5kUEZn3LWb7RK8lMtsBbAt7xqE1V1dsXp/tymJHMn+nzN2+Re&#10;c8/Oi4nF6TOPb+Q6flPGNmto+Is1H7E5LIh4xBuRp+pZX/RL3pirUjvBtv7tYDXtWNoPZu4PUX8d&#10;YuTkMlP8WO426+Pj4nt02FEhRfynJdaAHvIJU26hbjhWPZezlwZ1ejBu/TGNHmdLtnm/PzA5l0o0&#10;HldLud53yxk5q/qSG9S1VnlaE7thM2oM5tGTBHwE0lxy8oedNnOOABV2lXFQby2A5jP7UPpoxJ6k&#10;ksDZiaZMbcFrmdxWYzNS4SrFx/TMzJ4Xrpf4g51peaTFmysxgt+YrV2hMY22CxbgVxryv6ceDAzk&#10;7G5c6il+09nAbRsfprb15s8Nxkf0BPqyrzzH3E4wSU7aPTtrGnkjvDPHYzrQawIOOY4I9OBUR/Uh&#10;IBgC2/ETkWt3FlnWqq3PlKJ2O4jIbwDQM5CRLRd8JA3wGBbSl8obvM4Vsdbxr8eNuhDa1vbLLsjo&#10;gc4ff0udMK7dty6SNwBjALlLl2khkk7J6aDndNWWYzAkvkR3hvvJF5PzKh2Tnfidrx04ODgNqE/p&#10;lWfMY9tpqgb+dWYOAemqpK2Y92VQIMrlzej4yai0en2+O/H3Br2LHQ1QoCI6/lPJZjuplSGAfeLN&#10;/wCkhrNwSPJ3E8Ql5zggRgjNV9oiJjcY3mjHwLMqgGML08EC1NmzJAM8flrMiNyGeeYlaN3dR9Iy&#10;3kzkwwRwAXoj6q9PW5FNMPOIUQ1jGxugphA8vPJX7Na1Li9EqLHTzBsALYwgQLwv9q/OXpRXw16e&#10;nr46a+lw+3Q9s/Znym23rC4SGlBibhgjVvbyhuHMsrqHbhTMnyQnuR/DVWp/b1LZ7MLN6wGBfzTx&#10;cu5yUvikax2aL+/XxPdEKX21nRQ18P5qylw8bg4hrlqs/WaksoGcTE1+MfUXHU/9ZDf3t0t0/wBR&#10;dBgP2UZnJa+myPxKUZc3NQY2u5I0PTcm06VRcq6RZxVk8FNRHjMe2EglwpLPWEcmc4AshKyVBVM2&#10;nUqNDH1F3EP9k8mK9Psq/V95zWZ5sx9O37xkG1lpSED0+48A+p41zcUgoyY+4rVtEd8gPlrJt7Iv&#10;6q5fxuq4id/Xj9n8T+ZMzNUyX+UtDx4O3ggQ0bjBnQne/SnhXDEDAt3hj+gZfiEO1CxpkjjGti/4&#10;ZjbM95j1FY6H2Xtpk51uBYjuZcepVnj7OE1UYaW3bOfLRfShbheorP1bJV2ceOC1p+Zxrzmrhk3Z&#10;zZ6EPAMqk5Y5yh5hz1x/HaDNYCXB/EFNxqQo6WNdkc+GYB4BpnAkCPGpbgeBSa+OmoDOBByDRK4m&#10;XGdMV46BSDbaZ41NIJPMGeMituIqAbGvj/40Udt00CXkjRd/mFDhlu3vEwI88IJtkgSbs9240MeE&#10;x50nuajqawdHGmk5jTadoKPr0r7/AKVJAwcHjwQiWo0RRjZ6XA5Pn6Y0p8ha/v1GpQ1vbMj9P9Pp&#10;ToG0bgmCBdAzfY4Xop5hRHZXQ/FUXrhHgHRNs8GaFPkFObmI8cYLhv5Fr9L1Q2pgd7mPUBI81MEH&#10;ANB29PuXgzuY+AamTk1L3GHQQoVQ9UG0B7NckfUWhUnKyBZAf2OXq/kQig6PbQX3Lz9NdN1BRbZt&#10;KQQBBo2rtxIdk7DUShqtwwEbglQuZrNXIBYG+kMa2yi24+yQM4wW9W6QnzrMaXp/GQ4YAZLq6K+w&#10;c6YXzRgF7OLebfg8OJI62oiu8wuDyj5c/mMqZ393MMRVy9P5uJu9OaPgbltW0xMHExjmJ3jk5b93&#10;mXVk0zmBZ89MK/b+osjLwtGL0Xq/3DahzfMWDZhcqR7n+7N0IqNuJzottMI0XIQcrHuYePqLobZz&#10;6u05qaVAeQWh7wXqLIyWZi4lKGvfopOnsX4mkjGNnba/eactUm39mPBY6qvtP0/vj0EFi5q8tdyf&#10;/Mh9my7I9EQxBai031ftgvol73f34ccQ+WuQ1/aVj8j1HRyPTNuHypKVohbEFw2H7F20kbdqvAe1&#10;EtafgW5TSbkM9YwQdTT/ACK+OB4B4IOPlrPWbe9NscHAO6uUc5rW2M+I7tKKlVrOJ/XgHpscHTXm&#10;/KnDZm3PHHqL0y9dduQ0uBH8XUXlS7Jp4F6TyV4Mxei/1ni/PP494yTWzqqzgeDIiTh5gQ7eMefv&#10;r0dCazjQFL2d5wCDzFtRJZKpI5YxhPvEfUWTDHgJjUsbgkBMcapka2jIVSzvyYSuXOWzF+2teziG&#10;TS8caBbV54RvKrLb+2CFy1kmz/aB/ZjPrcC3IjyXTJzu0ZxODjFp3VystLYuuh2jkWK2/mOBJwwI&#10;2JrcaGDHgV+rf0D30/Uj6ioPAuqiN1YnQ4Ryamjwx99Q1MITGNJu3xkT9D9kxmniDS4EieBTa6jA&#10;PHBjSto9uenj7iiEZlgHj7ido7xE0Ay2iUCQxpOBr6OE3VklcrcvCYIEHZt11psHpeXGcnM8OIcA&#10;/MU7j6lNoYnGyskhosD/AL/UXKM4cLsD1iNpkuctmLBgf2Vv01wfMJpeSISG+YDtoRJhgQ1w4xpm&#10;MCeG3Wt7CIZ1UiXE9jSgTQFB7imD8CeGzSG3wZ0gB7d0NcEwIxcGqsd3/ShGniTjpHmmokB0wlAr&#10;fATeGRnVjbzgkHzqsAgxoqRvu2eNR8WhaguG8DM2wd/zE9J5YPfQGj4B6qp7eYDg4Fp0nl5HLYAe&#10;+8LbGp3lqS4ytx2bJXz+M/tUw9mH9HvxKhS8Y4Fp1eScfaIJa25MvEIf7ffVP7LbQZIFip3Pf/Oa&#10;k13l/lKe4l71/fgCBUR9KHA12jT/AGdLZDkAIjohdT3IFjM8HvJD6CuQ9qv7DLfac4bumlrE0pfw&#10;LM3bOMJMC2oU1Ug58hpJJKwBJJL8gQBcZCO0B+bwCVUIfGrVAPDLjxqoJSRzxJL8j9OJGG7QdvOm&#10;iQPjTtvGv0/9FzKvwZMCAHzEyeiBfooNNfI25SqySMYzOcBuSp2cXhoBXBxpr0RYI1ZJ4zEzeHgg&#10;1IFW7kFzEhOunH/D7wPzUgX1E4ji/wDFfrg3pLH/AEr4gFiX7HJtGk7BGn3YLPpwqJ6EfefSzy5a&#10;RJyLMWS0KRkTT6aEMaRB/nTIyePgT3vqgBDuKYMeNMjINTBjQAkuBPEJ4F9KcCOnh20zAnraAHv8&#10;xIngS4MiSBhDwJ4aQ0Sbj7/MQA83Rjc/BdwJ5mPxqZc/33FmOeaiUDJB/k5iGkyDUwjwcHGhpM5M&#10;caEiXiuYMiVxM8Y09xp4kRCKGTP8iRPAlxpgEMg8GRIf6aeS9xBONr59zvpE8cYEhoAWkmXGfjTx&#10;P30yTxoAZ488CQ0uqmennVADwx6iJN2+NQx+BWqVjx2I4/00APN5fjKpm5o83bjD8/lp4g9PJ01m&#10;XD6TN3jfvqtkHgyLQnjPUOq28Z4Falwl4BuYM/lp654PxEt31EyPxq4UTG5EYGRAW7hPb4RTjAxc&#10;/wDTTxCD4/L0kNT1vBkU4DxMmTmIaTORTCDJ30yTIgCH1caXUT1zwJW++qAGbeNK3jJ9RPXPj5Er&#10;njU4DPGmfcgT3GmbiAPpR1MTPHkQAyQeDjTPST0fuJnqqgD6XyRK5g4E8gWJPESL10hoAe/zE2nI&#10;E9bQAz6OulbKpCSAI4xpR+4lGmSE7kaoAet48iWBM6kaVz8NAE5R3DhIZNPHGhrgiAHsamD8aG6n&#10;cRgfLU4C4EyMaeITwKY38EHGgAbgTPAiRM/Qzpm3jJkQAyMmPJAkMmNLjGl6OugB62mcCeGkT+7Q&#10;Azbxpn+GiUaZ4EAQx5EzgRgg/wAhEHJbQTig9xJPcHAmfkQBITg8iWNL5Pw0AKDlp4eQmRL+S6kO&#10;5+wgoJgyJnjTwyaaRCfiIAZt4ONMkT2pd+mmSZ/hoAGkJgTJFMJnQ0lyNACSxpkZE/1ffQTn4MeN&#10;TEzqp7AgoFGl1EksCAF008QaXVX0gnHMCe1I+BQ/fT3AgBEzptfJBpEGgoHv5Ev50h+ONLTQAvkS&#10;gSGT4GdPe4gB4Y+4nrmoofGnv50APEInkyMiQ/31OMJlvGplxQ+PPAnh+DuIFjw/HzLiXkdNPcaV&#10;zGqAGeMmCBMp7+JAl/OgCZ5GNRU5qcECZIQkaAEPPnTxCYBpD5mPmJDzjQTjIx+BPDH3EzbJcS/k&#10;QBMtpXErmmkPPwIAeIPUSIQdtM+/3FM4+A6AF7nfTxLn+VcTPHwcCXnxqgB7j/DS0+PuJn3OZAnu&#10;DP31OAiZP950zc008QY4Ez/DQA9px5IOBPEuRjTPkYE9xoAeHksf7zpaUA/wuYmbengT1zUxoAQ7&#10;lz/0kSGTGhrcn51MucjGgB65409c/wBk8Ch6lvy4FMIMkef8NADI9bgSuY7HgtJcfxE9b1EAMjHq&#10;YID/AIamEz/DUMefjUz5PKQUDI+ZnupngTxCD7/+4EiczP8A+9ACIPueWmf/AIRLz4I+BK5g+JGg&#10;Bkdz+KlwX40iD7nlpE8CAHuD4iZuDgsfDS4ErhO5xk+EgBknQ/iJf9IaeGP4+fzEzbx8f6aAHrhO&#10;CPj/ACJdX3LXTSHbSHywdNBOM8Hw+kkQeBPEt28ffGmSczJxoAZ99IY/zpEyJnTt5P4SAHrgrae/&#10;RTOpAniD/IgBngTJPf1Ladt/STVwv7CAEQY4Mkd1MkHqY+Z5ae09f4iZjQAuNPEJjIlc1cH4qXuf&#10;FuIAZJ+55aQyD14OXAkO5wJD5edAD1wnHHxpW+5zEz8nGmePjQAuPjSufw0uDgSGgB5IeRM+5ABP&#10;EHj+dACGPGTBy0vfTJCc/Glp9xBQM6dxMjzjAniE+AmR9dBOPXMGfvpcCZHbuJ63jIgBW9T3Ezc8&#10;ae1OBMkGNBQPakCZ6mCDTS9PXS9xBOL/AODT1zHng1EuD4aVzGgoEMnc7iZInvcSueNAC+fTS4P7&#10;1Lpnx8aRMinAZ1LmBL50vcS1P2EAK5p+XAlb5CXH+IkMaAETJx+UmbnjT3GPkczqKGMmAioAet4/&#10;/SS/ATNvV/hXE9poAXBxpfJwfCTwyD+KofTzgU4D38+ql58caXTwRpXMGdUAM28Y/fS6qe9/4qZ+&#10;Tg+IgBm3jS1dCNPEz541DJbQA8m05wJkfuaiCce6aTiPxptfJMiAFb08+p5iXH8RfSSCgj+4mRkT&#10;xPGl8iCcRCJcH4aXGkMaAHrn5Ez76XAT+7SQUC00yRPY0z1PfQAuqmdNPDyZ0zg7iCckKOO5dyJd&#10;RKDloAeGkO2l1MCVxAH0nB50yT9xK5j40FB9L5+dL3Ez8iAHri+l8juRr6QB86SXUwJlL9JACSSJ&#10;nSGP+6QArmBKBJK33O4gB653PM6i+lHH4/LSQA8T9xfSj8fAkTIgBcCZ0k900kAQ+PjTwyYEiZM8&#10;aZ4EE490/cSt+NIf6aX/AMIgBdJPfzpkZEuPOgBEz8fGkMmPgS419IKCP76SeIRL5EAMj9zTSH40&#10;zbT0HuIAkL56SQ0z8iAJCj40v5Ehk/OgCYmbaexpn/empxgz8iQxp634EhjQAyQahkz50UUf5NSB&#10;AEPAmSJ4mRM/w1QLPpShkwKHqpD5aAHsaSVzARPXO4pxgz00SbkwZ0yMaeGlgTB24Eif/CJmBLjy&#10;cxBQK3+RLjHkS0+NLqIAZ1Uz8ieGPv8A96mbfgQTkONQ40StpkmdMAHqOnraZ+RUCxm3gzp5LjS+&#10;RADa+f5098ibQBH+RPXMaZjSU4D1zGkRMpD8aAFwJJJIAXApCjpY0DBRptOJYECxEGO2lGpCjoGD&#10;NvuJm5jTxFDuIAREzAl76SBYsaThM3F9IAS+SJlKNUAQyZ0oE8RMoASZtp5MkQB9KPGpibU4CUdP&#10;W19IASSSSBglHjUhR40sCHGnriZjSQA9cTONLjTNtADyeGhqeuIKAljT1xBxkUwanAejTJBp5PW0&#10;ADU2iBB41DINAEPAmbanJIAj4FMGRNr5tqgCYMiREypCnAcZo8MaDsyYEYGRJeOQQ3A/GhpG+BGI&#10;1DjSRwBINM4EStpEGrCMhjX0nMCSAG1BcDRi2mXA0AB8CSmEGmbaoAZSxpJtADgyIk3cICiTciQ5&#10;AJeGBuFMGhoxokMaicWpENPQJDGjGBTjxQKZAoamDIljAw35SMEHjHgjQ1uTAjwyEj4FOaBW3A8C&#10;ZbzCyRWSYNxxj8tU8g9RUEPaLgOaDtY1DcPMCqpCYEzvibSF5ZN4HH+Ig7gaG9oqZvGNFIm4h4Ei&#10;DSwJ4bhfABpBpIxbHGhpEAMwe4iTcg4ENgTw8iU8cgMDIl8iZ3jGoZHGBQFwY3hErhFVRvO4iTd4&#10;Nfqg+XhJwmRuEiONPGhpMiTSfQkRVuaAxjUzfFDeOMachJO4pLhvgQdwNWog8edAXg8C2k6kYHIN&#10;RY4EWUMg1ctngTg9R41MjUONWcJC8/YC4V+xRYkynIF91I7xQKQvkaewL86lqRJQJJtL0KT8jX6v&#10;yNMJmmhK779T9xr5xr4SgTtSO7UlDU30EUIamDUrS5IzGvj0qeQahxo01Hn7g00zBAljTzePUX7J&#10;x3d0t3RKBLApLh9BD3dPM2eoplvAiTMaVrI1HUhJnI8aeeU+QKtcn5asbhuMw1BeFJiZMihkyK7z&#10;SUYCKtuGC/SXaF1AGxolL7cah7mmR5Fcfkvg26ZcMxxjTMveY0SJnWX9wFJeS8kCG28CuDgiA8as&#10;S/XwFiboxqJpu0J3EebywkY1I92g5BCGMkY1W5wNao3l+mqrOJf4F+Ibt0HmZcKsjB5gQ1wzwETI&#10;x4Ftu8GkXaNBZvBpPCY+BU9uQkHGrK3jxjWK5FepbeQhtyXEYGzTzMauDNvjSHPPyU9wzVVfjWwP&#10;Gems9mbdOQ8U4z1wokcaLvUEiXRKIXn5f/8AsJXUykqzNuaJJJJAgSSSSAEkkkgBJJJIASSSSAEk&#10;kkgBJJJIAdb8xazSc0JLZiBzB0yrIR/+K1iUWzNscHGszKaeweg7McNxzvcX7b2eBbAzmDaAgPAT&#10;SuLi2k68IzHuznUgGtgldWCMPHBwfEUSYRpoOohzSyM8d+2ZuXl+NcN7bKw7emOOMFsw9JXyoNrg&#10;3LY4YAW/iCXMc8IQ2stNCFRlbha7tAKCDAmhwa6GxuyXEQ3hYVXFp/H79DLCRFMIQaGjJjH76Z3h&#10;TVFJIv4SYIUdBk41WxwDNnRcbjuJT1ezQnLIzI3gce4h87EQTg+DgTG/jDYxq4U/uzwgQx8BOos1&#10;nird8PHQsSi3bM33zAPBGmd9T00Ze0HgQFw3sraSlfGRO2wvxqaMdnPAg0vIjC/D/Z4n0MR5x500&#10;Mg7eBBzkx5I08NhjUuifZ95OF27jATBGppLaAuBkg4+BEZeQcZMEancn5wGZg3skQ22SBH/PDGhp&#10;CWSJyWgKMDeNt76alpNPAnbGMeTgUSABAkTNNfd108R4X9IMGeNMzBuNuPHAe5ARflwpm+CPgQiA&#10;mAlky/KVa/zPo7bHb99RNOMZoFLIzwKIRqncOun5iYhkb4+NBitPArLatcSGkyEVqW6/zKQBwJQI&#10;mdPWBxjx99WXAVx3Hg4FH3hGHA8A86rdtXJ8NdCcuxHhI0h51DT1tMKCY3zkRIjgcfyIbcwZIEzx&#10;oJy4DmFng4ENnFSEc5I+AaA7wRM7njU5QLeNRTLiG7upjcaS5wDw1DcZ1M3dM4F+icAuG6hjbq1b&#10;ng40HcczImpcfaQfZSsqVwJohMS+6cWp+fA/IFMbj1FE9I8CLs7cHGvmp9JjiV4B51UHeVXV5NCR&#10;/Iqe8cDjJkT0gQxjT4BppEICdxfW6n1JEINTBt++nd3xomNuSAfISHPHUkOxp5ONOs/fRLUMTBAp&#10;rxvZHyM6juI6HA3fMHArLJ6SmLzPAEqhU9JCOXIIzcC6/l8wZBGALbTtiWBmsqyN4Lj6enxnW4Xl&#10;i1VjDjWaSQrZxZjX43kxTEwQLrQmzBy8FvMfGRWSRyOlKYbbzMj3DD6aTrnG6q9xGuvEWI5Y3TJY&#10;qXJLZMG9px8waxp87JvOAXGtT2jbW2zopgsAW4FUKRk+9N70XGlItjq4nSf46+zQ6a+xta/lKoBg&#10;SPj1FM9MsG2WhDleAmCDgQF63JGRNTlNdWCnIHd83BsCOA+RXCT1oTjgP+GufqpjPA49MHpUeUTQ&#10;geNdxDleCdDntJtbqz1D2Z7XGxm2OM/L5gxK7bTKw7SlLHAfRJbKvLaRziYheY2x7a2UdYOXLYDY&#10;31Vk8zYxTdxZ0PrO1RpFQNxtmT43LjJ0/wCVZxsw2d/aeYnjg6apNR1ZNX/s3LCu3fV7mtOyGlDm&#10;v+2uOYS1wLgMmlsGJIYv4+MthIVOb+jhM3mEj3C+EPH/ACIOzbvbnIudXmq7Twjaazb2B9vkd0pd&#10;Ja1K9n7ns7HGDPzbfvrKTk+mVuFyYTbdsp8jo97OCdmhBzLRSDXQp6HHTzcGO0OAnLGndm8n7Nl2&#10;/uTlG5efyIbWFUDC9BGbUjXn/OT2zdvgOtwsJS9xnxHFG22WEZzbeb/MFcWeychHLljAYFuAeqrx&#10;tsn/AGjOd0Ca5AAuogrJ+3ltgxtTyx++u/wUt68Nj47NPbrp9xxUxCvWD/yHQdPyKXSFuCcTi0MI&#10;9UbYnfjXMm2yu3tQjO8v2wXfZxodUdSzGpJjvLk6p1ePCORMm/cGtjFx9Fyo/t9pFNfarbKTILht&#10;FdCSylN3krEPWeFWMU/J7L1j47q6inDwkc6kYf8Al9VdmpVstBmzPwmh0JL5eyYSUDaC0O2K5bXI&#10;u2BmKNyB5HyVtkwqyy9z/iW1ie3Ql5sxbB4NUqqmpracw85bndROH8dqHgX0O2zHnX0Ro3bOM/TV&#10;Qmju+XJwpyk6N8F6aa6aE7puvcJRXe8kR1uMdtVZqNW9uPBkX7kkfcIkYVLHbg40SIPAobjOofSH&#10;BIc8G2Fk41DJPCOSZ+BBxy8kaQxJ/gkTeExvMHxEydyoUEGBRHbhK4Uaa6iT8G4cQDTIxkjT1zGn&#10;hj01b4k5pGzupOxHoHOl9Mi3KT0O5rMh5k5PcgXLsktxuQQRmXZkwrCXM5CCOVf2fpqCamzVB2uM&#10;hdTEs+XhDA9mbKWuQcofljVJ26M2zAbEMfH5aytntMcuZiAzzgGlVlWOanm2+G1IBr5NxlfThTtb&#10;ZkriVk449NNSOeOGbjItTeScjkYAhVDnFPkYZ4+mrcZk/LInbRoTeRuZq5Aa/c6pLq9Otks99FSS&#10;UDaXHtglghCtjXkSSoHMDY8F9W/Zbton1IurrI/zj7i4D9ofJ8rOwNOBb91Xb8T0bkDmGJBbWzzT&#10;2bnkjcGF1VyfVkrJNZjgg5Iy6hO+dDmHrl78zwOJULH8NZh/xwJAQ8di5cLdH7i8Y5C5MzWNc/SX&#10;H9Dw+E7vmXJwJPbkGqTioN2sMINO38VGB1BLo2xw37fmfOuabcxc+2WCkjJyyWkNm4yM2WAxy7yR&#10;epNximq/UcYjJpUbkMjJzngtEN5hFle0D+spdKgtj8stq2qewmungbXSGItU2fjkoWx37zUgl+r9&#10;c3chT8ZhmqdYRTZvU7azVKDouXMByqOZMbelzLSu0wcMnN+NmAuNv+Rcuzz1mKnjbHbaQ4OVctID&#10;L9uFTvBgZsz24B+UtN/IzmtsBGTUpVZMnlFzadzY+AGchUeleyPduhcXeFFyNlMqPYzKPTdEELef&#10;nWG7dKwb0xLtzYAuGcCuLTSlqts5iak4F2xDFLS7sLj6izGnZw4D6cA09UjeazFyYzm76Y1+SNmN&#10;sTHGtbXRWkXw+MhhTWrcbbS8weXA/wB2oW1SsN5sSpvwDQFvOCBGezziaaGsKQmJiXowFIuaiY1P&#10;VdQzTT3fh0Lcnk21VrAzceAaPM7lo8Cskn2fzF/fjjBbgH1Cplu3HAujvtOZpBsvl5IM6e1LmCBM&#10;zSaXicjINTKfuGegjgBnup1IguFQEKzlwJby+qRdI+rfsEZPGXb01tEufd25P5ly5MCEcvcHMMTp&#10;roqRkqvskAYz7uHlNhrjeZVuZErVIq9M9C5TRE6uyRH9L0fhN42gV5Skivhvixj6Y1ynONrcljKa&#10;OB7nWMbZ2Q5PYDv28OSc1c07wWNY/L37MoFWjL2e038n+0BsZ1a0G+VjtVI5JhaG0/prPmc4mb4u&#10;AJSemONN09RcxmpQQBDcjIvRTZJ6sYmLIBpjpuScsfg+Zbmez2F5aieOvh6X8NDKxsvN5x238Byx&#10;T9JuRsz736C+0IvS+wqazQuiyyfEXqfK9kclZjBgZCJArIyYCC50QW4F4LN/bc3W/pEe07xHI1jf&#10;tEg85pf6sc5gsR2BLo6X7D5iGXZ+O1ctrrUABQEx9xPNKjYOHFkT0RI/LGTGuDm/tY5glfdp4+H3&#10;+Gh0CeRoqjySf+rXPZlNQwGBzCobtM9VdzKGRnLPXgHzPGvZATMcGeFVCqKcE/b4I+otuD+3XK9V&#10;H/grg9mvCcjk/wBliWqfXI3T+caay0rMmCNXbZxICP5iHHwQLt7ap6t7w1RAgbMbYXBf2FSZrIpd&#10;JHu4yvgH1PGv6bTz9GyUNHBH19JreDx/sPK4XLEqM6x/ymsnogb6VHCHyrtxUNuz7KegbeWJdQyd&#10;vuclYtr+cgrpPGsCeC3mojh7hF51pq5ej9GfB956S5KlUVmnSKv7VIPg9a0RcPT7Z22fg3wJ8/UG&#10;uvagpcbOXHcR8AxLjr0t3pC44OBW8nSPekvjvr8eLQg5gR1OsdcgqgNj8yMPHAFRC7K5sHjDbwLa&#10;6T2iT5sQGDUgH5g8aMVXtbsjxuQCIbyx8C7bTM5u6vTRPGcm7AY+qy85ee0c8YEBBH1EGm7cbNzZ&#10;gPcto1Vm0d5N3F2NZwV1HFHj9K73Hql8a9NX+Hj/AJHFTHRV6VrLkNnjGkSXk7iqwpmWFEwTVzFl&#10;gVtJGnWwYeaXHxoaMisvppt6YZjWVUo4fTD/AE+hftWq2fADrVH2WPGrfJ5c5c8CEyCWb85wd1br&#10;K3cuZjwQKHJzattZbi4Vu4VxpQbgw8caZeUq3DxrU28438mBsBDZwzxkswfiEXPo45nHr48evgaj&#10;kJUc8Tdu3hyiVjp2iXLod5WOV0w3jmN42mEasdUVo2Doy3TgGtrikM18Fr+/+OpCiD5jBFYS6SNj&#10;wcwyp43BICXoFEl7cr++Yx7YR8wiLkZkjbY4AZFPrtl2n9M6W2H1INz7G8AIkHM1V0JONn7J4PAH&#10;yuYPgXnvT84cy0mOA67M2b7QGz9sBtG+trLyeMs+0LOtQlUlRg9WUe5lr3IDITlqZMLcA2MqCf6i&#10;66rCn2TweTUNa0yCz8C5vHs7mwXp449ODzFzzZtncIui6YeZ7saYsW0ALmqLlrqLaQQbaXYIOAYl&#10;icjbspVMWIYLRI1ZNpE8KZtZ77jTGtqEnajjpnaBtBzQcqlIHnMjcOv5F2ZJ5GyMyfRmAUkbi0V7&#10;dXMcv2fuYOymwT5Gequ3m9Bsn7LtJ4co4Biuk99Eyoxv6bDi3b5J2zZy+cwWm7VuL2Ya4JHKyx3z&#10;eZzF2N6wDh68ZPjR6bVuW1bXI9PtnE0JZgWTwM1WnXX7tNPvNOGneLXsl2fEqqqmLTuXdT5F7eUh&#10;TDeXS8AYA27Ylxt6ldEt2zGdzSP7zd3Yf7C9BmosIl4B+0V7MtleFXH2I+ns4f56nsnLMPWFA9Pz&#10;Gg3dB8CbZj3PJAiRLcCGPyYB41xaU+rW2LOj7hMmjgbZleNxquU2MgR3vhKk1hOBPGWO/bgGK7c+&#10;Rccs/WcnzydMYA6cvG65fuL1vGQmzdxfymO6pfcLV64jxszkp44z53BbYxryRePOeuwfWsridVPO&#10;d8cgKNkPSbD/AJlxM8JjyL1zkbGaRsfp+o8K5zm25DbARyp5oRPAl2NEez7K7XVy9PYcaJwMcFhD&#10;XGfOjDhnpgjjQ1xb4IF+UjCGN4QKMsqkcthnwHzqtvI8CGjP3VdonRiw65qguRwQxMcaiE5qdbkS&#10;4F8Ix5uNHgDHbQduTGiRHfcgUbvHXUsSPcaW74EyMmNTONfAFc08HcTLweAYIE8QmmodzBn76AGb&#10;mBPDzpkY8fGrINngQA9uY2w8/Gk3qxyzHgCdB5pOPAqsQ+NWp0rE319slzScFckxxoaNvjTJEhkw&#10;J4kJaUChkJj4FDITGpjMmDjX3wAZGNPJ62ntNT66+IEyB4SDImXDjANDnZ8CGuHeNfUoPj3jrhwR&#10;D1L9ObMvwhMas01InjMCeJkTK+YosS++j46iQrLHdsuNPPHG8EzoO3Jg9KUKXRueJZdtBhvzF0fs&#10;r+8nmTnkysV39vufvLmptnKuipo47Codi2600LvJPohywrKyfD47f5jbxn1PygZ5WBI3J4++TmEQ&#10;fthZiSYJ4bzGq6TLuNIb1ASAmNXyV23I8/H5iw1vMO+rI3nmAeBDk2j7zSHAxwfEWcTeV4xnjgTv&#10;bhLihzScaeNZmkKrXSsS7dMnjRNiEfFGoRM8a+vRHHD/AEwrotfu0IEEjdMfApvZhILKhjf+mBPn&#10;mZI+FI3S7ZLc4b2ZL+Ks4jWpt3F6Sngj6azg4/AhGoh/3EX+lSr5MCiL9/oVQoX9Cnjb400CBHWb&#10;NJ11Ae3fAPBAmbdkaMDHjT25418EAG3pY41Wo+L0q+zBvjHggQF5LxhGv1w6+AFdTuPur8IPAm04&#10;D84k6PIv1un0AEG5FoUjVJZt1oUnb4ED0FwbqYMmBMwJ62qD6PDtxokMfcTLceNGCDwZFOAHJkSU&#10;wbe8pnZ5YONAwGj8CRBqYQeBMjH4EAMkJ30uNPDzpEz5EAM28eSBWRuPBnjUNmz1MfLgRi3gsKNw&#10;9IrmDOmSOOfHy08T31WyEJ3OAiKSkMEImbhUN488aeufxEwnJn8OBImT8RPDJgUMmfPBpoARLf00&#10;0Pmr8IRIfgQA8QaZuY0h+NPEyDxoAZj9xMkH408mSe+gBW8CZJcup4mfImY/cQBDITuJYE9bxpDy&#10;KgnHoEeZuMCAjHjUweQeBTgXDtDBkvqYR5j41nu+J7eMC/VA+4uDhxjQd5k+TmqGNwSPrqG4cY0U&#10;CAa49xM408Qih/OnCx5PfOmUuNUATBkUxu45H92hpE8pwDHGRMkTI3iRCY/kQMGfnTw7fH3EyMnx&#10;0t408/6aAFbTJOZgSuY0zxqcCYP3EraZxpEJg+dBQL30zc+OniOEyMY4+NBOMkyJkmdEsCZtqgCH&#10;bUy2lbT38iBYyTJkgTPGnuqk38HcQAh5MimfJ1EylcwIAeuJnGl1caZcZMn8NUAPEJ+dQ/nSIRLj&#10;QTiS48iZIRK4RAD2NQ1ITgyfhoATdujA8mdMs2+CwiRB4+BTlqUg3j+Imd476mYEyPIgUPDuJYO4&#10;nuDjSt40AQye+lu+PjS9/uJXEANXCp35Ezx8GokgnHiE8aebk1Mh7ahqZAgoEQmmhrgamEyJn09B&#10;ADPyJDGkT30zp21QTjw+Ynhk8aZHnzp5TlA8RPDGTjTPHkTw/GgBalzIlgSuan1E8PxoAh20uNTP&#10;fTOncQANIPAmSDRJxnIoZB/7KqCcG2+5Anrf8RPe+l76nAXvpEyfETw7aZjQUC40hjSbjT1tADwy&#10;YEoEyQaRCYEAPE5qSZGnumgnFxpY+4l86XH8iCgWNIltIZO/3098iAGSXO+nuNLgX0gD5HcgT3U/&#10;ipn5OBfSAPkamD9xRVKG4QBM/iJDSGRPDyIAeIRM3NPOm05cxjzoAe9+PTSGMcZEhpD5aAHuNMkz&#10;549RPR++mfcQAvIgTxP1Ez7kCeH40AK59LAlwfhlS1IPK00zbwIJx4ZNNIg8ae+dM9NAD3vp5M8F&#10;jGnh5/8AqIAkL5uaf00uNIZNT31QA9b7/lpN/wBRMjGkO3H18iAHieNM28djxp4nvgTJLkfHpqcB&#10;came/wDCtqGMePIniZM/xUAPe/5iQ/c4Bpn0ddL+fpoAeG48fUUz+H/oUO5jHjjTw7cfQQBMGTxp&#10;63yMB/xFDGT/AKqmW0AIedL5/wDcCZHnUz3L+dADPBwJ4efjTPvp62Pv9NBQK5g4Ehj58ECQyYEh&#10;jH3FOAhkJ3EyTPkT3uJW8diDuIAhkt/xUvc5iRB+PzUuNUALgST3AmeDOgBkluD50h5CHwakae1I&#10;EyPmHxoAe4EzcHbxpm5gvwKZqIARPB+omSJDzkwQJfIgnGf5+ml0saZ0v1EvfQA978aXyJm5gzxp&#10;4hNTBAgBm3j4Eh5B5PNSJ14Em/ucH+NACJb89Mjz509b0zwQeameMaAEMePJ30ie4fmJejrpW+RH&#10;pIAVvH/6qVvU8xL3Eo0AM8aeufw0o02gCOTr9RLTS4+BLpoAe6f4yet/h/VTI8//AE0h8vHH00AM&#10;jJp41IXzx5IPw0zq9xBQKNLT4+4lb58eqmeP50E4tTgT2p+mmSEH5Cet+NBQIZPjpW8fQSGT86RL&#10;fAgnGbn4fUS9/v8Alp6D3EyNBQK2TgSH4/MLaS48lhL50APD9zjSITH8RL+QiZIpwHungg4CJEHq&#10;JfOmRoA+l8kHj4ONImcef8RK5jL1SR9NACHzMn6iZHn4EuNPE8FjONUAMkHgIm04Tl40zp3PcQA8&#10;Mnfg6aXTTac4EAKD30iZ+ukS4kQeP51OArg+NM/zp62OPIlb7nLQAyTwQaaVsnAniE/Omf8Aq9NU&#10;AL+JGmcaVzTwJakaCcZufH5aX86Q86XyIAUHN/FSJ40vn/TTONAD3UwJejoJDJ/DSJy0FAyTwR8A&#10;0reNPdVMjyEQTjI8nGnsaQ/7xL39JACSuYErZPIuJdPn50FAv8tJxksa6Q/AkgBtJOcGRMkQTjPv&#10;pKQvm5j4EAMqQo8aXUQAsakKP8iSAHiJEGvpR0FA8P3+npJEJj40upg/ukrmDgQAv9kTPGnifQSt&#10;6f8AeIAZ486XGkT9SBL/AHcQAuNM8C+l8k8aAHtNKBNr5uIAeSTNtTCZ0AMpJfw0ur9RADJM40zb&#10;/OnvcTPv30E4iEGlwJe4lwIAeIkPl5EhkJAlx5EAK5jTI/8A1E8Qn1UiEQUDNvH86eINMp64gBkm&#10;dIf92kmR3YONAEwfgSJy86ZGT8RKBADxEyPmpdX30kAIZPApg8iGjIiVz8inAZt99fS+baQyIGDy&#10;ZcJ73EkADSDx8Ch2yQfOjSFuB6iBZDTw+WmeBPDVAD1z/wCESuaiZ6S+kASm5CW+QiXGg9zB8NTI&#10;FOMHuPOnoEzcT2PvpZQJLUSjS0o0AMj/AH0rngTw/oKHjQAlD4FMTJEE5DIodvuKY4z8ah/ImCxk&#10;mTIknrffTPGqAFbFbTNxIi+kAfP86XAl86+kAR8aZuJ6NLAgBJJQKQpxhHwJJ62vpAEfApCjxpIA&#10;kKOlGmbiAEQiGqYQihoASSSWNAsSbTkaZuIAZTPVUy2mY1QAzxpklxPEGvpAEG4vpfJEygB4aREh&#10;pEU4DyQxpJ4aAGcCbUoaREDBkg1DINTEsCWAPUdTCDTaAI6etplTG6ABpBpnAjBBqGgoIamQJYE2&#10;gCUNTBoaMieuKcoCQ/AmSDSG4TxCJYAcg02ixBoaQeBMJxtOQKHjSxqgnJmNM3EypCCgcuYFMbuE&#10;PTg8inAJXEyQiZuYEiJZQMkIljUONM3EwnCSShjInrioAmDTxBqG3RRTlAFINMwIkQaioJyDbTKe&#10;IRQ7ioJx5PN1DuJ6BAFkbowzboC3IrgzHjGstxqJFuaeGNGBt09u+NRXl1AH3fGNK2iVvxqG4yIQ&#10;fkZ3jB8iMN5oqe4cKHvBFbSKuNOI8x8CEE5qDM5hjRIiRSPutIbwarbgZFaiDxoC4bp6RDgPcTw3&#10;CRG6ZtqgQGBuE9jQEhE8Nwp6QuCXAk4zjTIyY0saCgh40t4SjQ3gIikRcGBuErmPjQcZFMGkOSOS&#10;4Jbwkg5MiJN3GPIk0D7ww3eYFDcOMaZTJEgcQyOFDI4ScEQ3UgWokjJmNQ3A8amN09bQBXMCUcCI&#10;kbpkg198QA5G6HEBgR25gStjjVujid6CrEGmof8AxRwjdDSN1YlxluQfKnDIomBNwr4O+4IqPgUh&#10;R0oqGo0wpkaiemBO0JnfeN+lL0JelfcCb/Ei/iTBjRIY0zAiQxrOc01EDJBqGQaMYFDcN0vh1HAN&#10;NY8ynkGh8cC0Fa+JE8LNyY0SGgQPThR1uRRPLUhSzjUsbRMDR5uRZGvFqUBiV3IONHt4JBxoPLya&#10;iPDGNS3FiQO81kOO0RdwzUMnLUjdfDUcgrbxvgVPeDwK+OBqtvGeNaUJwlwBZnwEWkM9YaoY5eRX&#10;CTkwJ84SgemEvJGNVvcMBFpw/wBxDey8ZMcCiQ8HJBsrZ4FcG7ccCQ2ffUxuNfO6OSIY1VZwPGrU&#10;8HgvoC8zjU5QZ64b6ihkbjVkeNyIGtVLjPI42+NEmY8CZbjVqbs8fGkvcfqgeZj086JS/IRQ+SmR&#10;vEgcWpwTGPIqHNMimEeKtzAielIl5W5gg52+njRJ3nQ0i20GW8EpKWQSbjB6fQrtGmXQMJJJJgkS&#10;SehGvzAgdQNJJzAm0CqhJJJIPgkkkkAJJJJACSSSQAk83dkDwplJAGmySdtnEGA3pwRrWZOPGPBA&#10;e5AQS5Yxq4SyfuR8J1G9BalxpswIRsTBHwIDNHiecPMY9bUVbcOCGGoXbpeCRuM6lDceBDXA8CZG&#10;TwL96p8QDzdxgUwhRkyICQZEfkcuI+yQcaQ3Ra9wBlpkRIQCXMiG7mSAiMM3ZOOBRv8A5n5efjhu&#10;SMeNTZW8I2Jk4Eix4h44EH9BBwZEjwsXrproOSX6f08WF5j7hxXBqguJeWDjXbWyZgynsiD/AMyA&#10;umvmeUe2cvcBgC5S4RfOnDGlOjsTr4q9mp1ruWepV1C/nOIAORhRgbzGpFY0uSTvDBjDkVNZkIEn&#10;uL0JfCqQrRnBr9+nicW1NTa2FrJ6bqljGSBQ2bwe8Z1ZW7gdzPwLNfrqvw08CIA7zp4I1DaFtEyI&#10;vMGY7mRCIxWc/cTU6r1/+IEwDwnfS3juKFj76Tgg4EVeOv3ATRuLRFLHnJgQi3j4E7wEXzVI9IZH&#10;7MTB5irbwtlxjR0bjGNDXjYcaEa7nvgPzSYbwMCYbziyPOhwhkhQ2YN8SpVHV4acH8CcOvHg+5wI&#10;c/5eRBx3IE8d5jGrOGP6Gunh/MoSMjej76ljeeDgUTcsaegbECTBGna6KBw68HeQixgRfgIphBjj&#10;X50dqsQDbmBLGoZCJm5jWmUEwZFMHnUMbfGplxTgTG40SQ0fuIkQncgSXgDXA8CTcePOmXBBqGRw&#10;laaAGBjxpm2mRvMCmDcL44Ace4oRETdk7iGW/GvqQGSDTNsiMacfArgNmy3b6adcTmY28aMN7aec&#10;DH3FFTrigjkJjQ+xjIrE3HgHejQIhO+vvDrqTajRYMC/G48ZExvCstPivOAQL9N4tVr11L4SLGnR&#10;cgoxnHLwxxhzr8mlD2h8jItHk5bNiDuD5a0IcvG5yB1Pq+NeLyMtL4H6nqnqVVJy6zle5kx2E+7a&#10;DfEBo5102PZ3esXgfif9yhs6PkLZzz94j6g1paT9WbhF6s8s5vbyssBMh10hsn2XtpqTHHdJAPVV&#10;VmkrGb2YOnB/Oj0wrT7PS7s1m+twD5hB99V7zVGpCSpXc+Ee20bSB0wPcGZxfUEuAZ1WT18T+n0m&#10;X7WU+cTSYHJEa4qy3l0UfEvQcZBVGVp6Z5tmc01rtsiwRxkIupKLBZlwFzoNnZRpvOXkA8EBlLmI&#10;fXK0XwalvLMxUG9jDeKrnjeV8fHH01mI68gFwAzqiOAuTR4o18jk5VHDwMVSvf19ItmczOa3bDDw&#10;l0d6PjIgPpb9/uK1N5XgHnUsluBtgjWkvirMBzrSoN35ICZFvuyOXzaoZsBsEFz/AALGWbMcZV6B&#10;er3L20tlJ474rzj+RZ/MGT6aI82uWIXUy/0kSqdmkuleiG64ddTwKnTil5iwZWfu8A+YuhKwmjJg&#10;Vje4yatv3IFT5pdnYzxhBk5pLnAvLE5SXHVH8T0FuMUu+s5Xkc8JSU63mPUtrcpX61kyjvhNphcW&#10;rnyLlLaY3cBmpwwcCzwZCQL05OLiTVR2SEenxHPQuZ2xts9GnnrYPXLnG2Bk5QxodUdaTWOS74Zj&#10;u8ZNS548a4Vk88I2ch+Gt+qraC8qaXMW1i39NcpluWEr4o3oI9zx97U6DXmBsmJZeZYebvXJMIeM&#10;hdQiureRObec9yNaHSlDjaDBoXHLjl+4tIJTY21htBqGJqEWTlOZUr8Fq0MuFjGs7hnsjpcf9HuL&#10;Bq4eY5qeCDprqqpHLOQS45jHzkFbGNcSzBwRy9OaxzFbydo2S18jj8fQ8PYJzO106zU9lcv3ydAj&#10;NwD1VpzOtG01qN9Ga1j1d2XNUqqx7KhngbcZFUW8zO2Ld9HGvU8YlVtjDn5r9qs7JrAjZgMDkJ+Z&#10;zBrH6wqAkyGCODpiWTPK2fPCY3JriJO5+P0yrB30+Yg5hz/pmcOyRxk/+NS2LS4mW4MZESADAv09&#10;xipcfg8hEeZkQHgR6X51C8tSHhjx8aZcONTBAnrgoONAju9THAodNPEe8lkcKHGhpD4yJbwn0iRk&#10;jjBnQP0uyRExIhMCIRxLVQr/ACInOLU095GLSAsx4B51bGbTTxrHme5qNR9wE3cvcRNnM3LYmfgR&#10;huLUzqHM2in0menrovXQ1ETXLHSDHGM5kCYToo8gkikJGPB3Fp2xzZ4WfzWzAe3B1CJ+rdIyuJjD&#10;a62xtax6h5XPpk9yafme5As9qghTObMHBdXd+1TsWg6Y3Nh95eC5nuLiKQQNnjkEZuC6srF5Nsm+&#10;RRt/KE2FVt/MWSXUeOZDBBBpwWtQiU42ZkZkBg1Lgri01vNGTByCPoj6a6EockljH2q5BccuNJsP&#10;uQQe8szSRlGStvTaNpGMV0v6gDsX9WcsybAfzUG7tv51T9uEvlMtm24S0Ge7dIT/AALpwlYEnBOz&#10;TTW21HzCD4LypLyi6UZzbeTHLMI/L4IP4i0nYaX1Ylz6lAHY3XE2YEYsHMj3yAnL9yBVzbo9czub&#10;AbNpVu4R8v31r/20ZSonPatzeWgNL15JX9RneOWNyAfLtFTncs+G5R747rZUnbMTk+zOdM2x4IAZ&#10;yC1PcgWevCWRnZwXdMuoNegVcVxJYJCczbjHpEGXjzrzf+3BGcxPBYuQERjIUtl6zMmuqbWMzSTz&#10;GZC0QZFcNndFvZa5O5c8Foq0iT1IycsgaFuPy1rW5to2VmxnIK6Qafc2MOhbTbAbONrBI5KxYS26&#10;R1ate5Antn+z8jxlvky4/ipU+4kMqJn1LnMR6abSJSwH7McWDyyLi8/mZc37OhHonoMLGKb9oYYP&#10;VFFj3l9e04B/zoxS/q1zF+y383s8ZPuzcnGdGP8Ai5TgXp3Ni5Hdujuq7S/1lHvHfFeJ8mRWow2Q&#10;q2zn+iiNbuA1vsPcsPvkqFvpOXa7i6EpfYeygbXplqQD8pY+Tbo2jJnP8UhO+r5J9thJk2xtumh2&#10;MlLVuDk4xJT9pmy+dTIllhpsh9PgXGdSUu5lpLMa72JtMcuR2bBSB+ksH2gVhIQvQRvJUUlst0mq&#10;kYya1ba/iIsnhVdzqDlEcncmc2bCMEZkbPQBbH1+VcSqjaB2xMbzNju6mSei51G5A5MAo4ObcKu0&#10;vqTuHGJQq6suw5G2kjLfL9wxFrUrrh7uQGbYGcglgLyYb45Ytg9Mq05m8HJOcDWJ+4uFzTv93Eew&#10;8vpUpT6/hObNqcLh5OTwK97I/V8mNSPQ3gWwrYdk+zsdcVcbAH2Yeo4J7i9NaYpdmwFgADIvP+fP&#10;2pswcTghx9PB9ft/ST8v8jdbK1kSO16ZiuzTYZKqf5IM4+oRdHt5G38ngRcDfwhT0xdbozMbyxr+&#10;TczzDMyj7GyNeNmp7DChqgqrWUOq66k1PekInx7cZOWNZBVG1UkN8MrlVw3mE7n7CzJ7LSzic7w8&#10;PnJq3PcWjDp8blljCAow+Z416dieW8dCVHZx+LW/xIpcyUzt+6YtNK4qafD3F2a3ATy8iANm82pt&#10;6B5B0y8wa3KW0x/V2/xmtwDKmK4bt3jc+AwrNpbicsngbwoXG4OFXF8WmmhHQ2qxkj3joWjKnFPZ&#10;czfN+An86OuCDgzxrnXYo5K3lWCHgurWiTS6TMZeSZvDcMfISFq7emvsOthOsVYZXtUnBAsnryPp&#10;6bca89nswGFzjj4F3Zt4IQslO2DxjLdIvK6ezcrxycMC/pj9jcFbIlngePc8uqlnRJNsja2DGct4&#10;fL9xDafqhy/mIDRnt6qwdnS5OcrgzGSWkx98a9eycKI3tnJQprWt3Db62rUruXmY2MnmLMMAyNwN&#10;+4TmLUyPGUylN41ocbcWosaoOaCmM2smPbgu6a4vFxdVIkaLR6GitfE2cnpvf3mtUns8LO7EArTc&#10;PUImtqWxgYZfkBnGLmLqWRs+ymWQ+T9xVyq6zbiHvOqSC1a1Fh8ORyKn6NX8mvwhNwsRsSth5Emp&#10;t5vhm8Ic6NvKBetBgv5Li3gc4bsJg9cwAERyRDSM3E6cY4gr2XXmWR7PZ6HB4e08y/dpX+457+zj&#10;i5gWwUxRoBDvR+ngVvf0uNhZx8az+rqkcBg3YXUX40yjsl4LVr4eJYnGJg7jCxVJVjPso7MNpc4w&#10;QekpFIiMSLiVupGW3HQdHOt+JDVjUu9v+Zz+Sm+snIJcua+kEHphh5iOS+TuX5MEC1SR7P3r8mRX&#10;aeN2Uhbbsz1HQ+YRQKfcXEOVyfspsBs2tEdOLX760hxs7FLZKfeecTqJn1d5W2ndVgvakDcRXJFM&#10;2gTiYziYvgsweyjKUi5DMzG9X06/9x08LGK6Sxn+05FrCXvQkwQInTmxedTKxGYFuAi0HsNz2iC9&#10;x3eWuonE8pxm29pPy+naXUQnymJ8FnPOhHFs02fvd9swAthGrJNJe2gHZg4xrWpfWkhnc23aP2ds&#10;MWmRapL5HSm7HjgtEjIsrJzWr7hdC5fa08954zK26CDs6kctiY4F6KVJsvksybZP4a4XrSg3Etcn&#10;gj6avwnMqW7fifHQpcEt8k2xzoHAe2tNebfHL9zu0ABYCcxZBL6PI8GxDBxkKjs82dvQzYDZsC5G&#10;nPmY+S3cQXes2lqHNHIajvQHyDRJ5VBKhmwAtun1EH2qSdtJNxZs+O1qE8a2D1d6fG2sOXILjUZb&#10;hB+PBwwpyJqqRDvpnZjOk3oSyp5AD2VxauLoRnOJjO9+CZju7VuL86rcj24UwwbazF0N0Qtq3kjg&#10;gRLaRPHMqpg7lnacGcalzwQLLclqk1sInnk7twnj2Nsds5PzH5S21RNmbzcyPtD7wK0NMbRJp2k9&#10;fPHJ7lvTGpuzCm5ia+/MDRHy1m5OrpJFhqYb8WegvqezwXZM1Y9/eri7xD6cK8nvV7n45bWm7R8D&#10;gWmvU+VEuixrxfmCFXPs+qe/p0sgIZ/tHnBfGsU2wVwypuSnM5PbjJpjWszWPAvI/wBbTaOOdT0D&#10;MJvZmmn+33lymPxGuZzSYnk6aWMEzZq4MXqDcKs22Sk1OPmAfaHrgVsdruLm6lJITfgB5i5xYVqA&#10;LxjDD6Mgy6i7cptuOMZ38tBcgILUtL2t3LXq1PgvzTjGzeubZ+Ue2mSP7SNgNr+RuuEKho9zLR52&#10;RRxkXp68G2lrYG7alwV0l3xrN6kZ/bZtuDZiIhh6dzyVHhMo7G9zsHP8wcv9duL7p5/U3S72ZEsh&#10;Wn/8P27aYACa6TzF3ew2SSqlpUAIedp3PnWQVhMGcteBc2BYydMinZ+0Bk2XxLjJ19D5RCeTFRlf&#10;aPjM4qT1dnm5snLQPP6fgXLdcUE5kjiyu8Xm2iczjcmzeViHAMup+wqK0fSFyR68mWpGctsY+P8A&#10;aTcBzHm4emuszh049NPL4PbqOzXKePZ+DkHnqSXuUzuWBek8ezeld2PjBcN07fgWR7T9je7N98Zg&#10;yeWu8xv7RIklvCvw1X4/z9hxeS5MlRlWfEciDHg400Qg4yJ9+IlzAgBSYPSu9VpZ4e04x22HRkwL&#10;6xIBA69PoRhu/GhqdQvDox6eRTLmmgO8eBTG7jApqSkZ6iRCdxK5jIobhxqZF+9NPEAy3gwEUt5N&#10;PZsECre+aeBQyExL86JPzeK5jImdJM40lcQkhfNtMpOCI0AWBKBPacCZITAgAmz9F7InpnGNvkg4&#10;0BA8JAvzjzo0T7QvFbx50ra/Y8o0zBGmCz8jX76OD0qXbxqGv1oB+9xNKVa08aio0JxJJJJoE1qe&#10;2RXWsKzLOvSxx8DZqNsP5BrPvSkl6oXrrpxlqprVqrJQ/T6Y0ryYuYE3BGioTeHRkToyIF6T4k6N&#10;xgU9A6/QshHmAedA3j+8oh3RI0z/AEJ+iRDXBEJYIsibetfSAuCJRIIvTD6f6U+7dEcExx8SNF+A&#10;eJGwoq3aIeDj9C0CVy+8vy51Q5CLQlJ2+Nk+CqIVmtlk7cQSYI+ogUwkdlzgWDpk9zU2ui2jMNzw&#10;JEbq+klCGOJerEzbCNyKittx4Eeb8tQ93Rhm3WiZpMG3Uy2nhjxokMaoJwPu6GvGeNXDd8BEBmGT&#10;gQFJmTuDERO7npqydn4PnRIcvU/iBSdzUxuzVkJL1Mby9ADMvbq7M2+BDWbNHm41QPQHm48eRHm8&#10;rJ3EHYc1adK24/hIcfQOOVk7iRGZONaQOXj4/LTI5P8AnJ1FHcNpK3L2eBDZpaCr44b4M8HHaWez&#10;gmBB8AI/3EiD7kaZG48fAplzTyJgEMY/GpjduQwsECZHzMiuEjlZTfIlOcPSQxsydxMkth4FfHkn&#10;GEZ1m8wJjyJCX2mpSDXjhDR50rnfSJ4FYZbhXESb+4g8CmDJpqgQGLmNDXDjHxpEJ/ETJCKcoFj+&#10;OiQ1Dbj1EYbjH3OAiAEMeBRVKIPuJn+IgCHb/OkplvwJkg8fQtoAZ6uNQ409cTPuIJxQKHjTxEzj&#10;VAsmY0rmP8NQ0kAMkJjzp4eTPAlg7iQx4PiIAmEcE41D3hNr5t4yIAXGlc8aeTJFQAuP5Ehpe4lc&#10;QBMtqYPxqKnG5B8anAZJ+4lcx/3qJIbbQAri/dS4pe7pm34PpIGDIx409wJ4Y0hjU4EMjfB8NIhM&#10;amETNvBfQBDg9xEuqoZB4MiZxoAJafAvpQRkwJ6BUAKNPW9NM8CeGgWMkb6aUCmYEyRv30AQyD8f&#10;TSHcUy3gT27oAhpW/wCGphB4FDIP8iABox6i+lKtqHcwDVBOIhMaZ408RK33EAMokzGmbfjRJnkQ&#10;ASGPv2E8TIPBH1E8MguP+6UPUWeagy499Mj/AH0nA+fgTIyc/HxqgjCVvB/1E8Qf4aZbkUhAEdQy&#10;DIpkCVskY0ADSD76VtTCDx3/AIahkyZ0AK2kPIPIkT309AgCHGlxqYT66RB4P7xAA0nvpnGpkaZI&#10;qCcQ08P/AGRJNoAcSGTAkl8inKBbx+dTBk01D4MnLSQBMuanv3Uv5/hpm4mUAPaf7aZIPuJ4aRMi&#10;oAhkGRMp5xkTJMinAXGkTOm1HQBMuY8ieb241DHkUwZEATPcTKeHn4+ovpAEHTjyJE8caej5aZuI&#10;AQ19JKP76AHuBPDINQ09cwIAJDHqJKHAnriAHkzx519L5J40APE8CZGTvpe5AkNAEzTgsa9tEh5/&#10;NQ1uTApje5bBApwEQmNPQJ4dyP5xp7gQAzcGkPJ86XBngT3o66AHreP8NQ9T4KmDH+fmKHx8aoAZ&#10;TxOXn40raQ/oIJxXMH4aVzBkS+dIfg7iAHh5+BPE8caZGQkf4ie9xAC4MnLTw7ff01Dt6amfzkVA&#10;D1v+GvpfP+WmUAL3E8NM3BxkyHyJ64gB5LqJm5409/mIAZHn4ONPDt9xM2/gJ6PlqcBfxIEh/qQJ&#10;DyJEH/8ACKgB7gz8v4ie6uNM/IkMeD5FOBM4Bp4Y8fJ6ih3NNTP4iAHh8tPEycF3AoenBn5aeGPx&#10;oKBe+nrmDP8AxEzpXMECe6YMB7inAXB/vuJe+mbmDgT3yIAQ2/wP1EsCQx4+D9RLjJ76AGSDwDTP&#10;AnvcTJB/V/CQA8TIlx/D8xMkz/E8tIZMY0ALq4Ezb8H4aeJ14L6ZIT85EAIhMfBxpE8EfAl7ncH5&#10;aVwffVAD3H85FDH7lrTTw8/xEyTPwAQAz6P+kntMI8ECZJnyf7xpXP4iCcXn/wB2lc7/AHErmP4c&#10;a+kAfIyJnANIhNPHy4EiD7iAHiE79hM9TBzEh27efppacf8AljQAtTv/AN6lx8CRLcBMiUHuIKBf&#10;P1EiW/20h588emlc8epB5g0E4rZONQ+P/LUy340zcwf+mgBm5+f4qZH7i+l83P4iAHrf+++nuPgT&#10;Omnv4aAGbmMn94l1M6eIQn/wihktwebgQArg0reDJ/DS6eTqJn/LQA9c7n8NPdMHKTPSwQH5iX4H&#10;4iAFb1E8Trxpm5gz30vkQUCueNM/71U8RM28CAFxp7gS4M6WnHx6aAHiW0hk1EyMnfS/h20AIdv9&#10;NM6lzOntJIinAQyanuJnU7/6iXH/AL8CXUVADxOhjS1OBMjyD9/lJ7/f7aAIZLiVzUS9+DppdXBA&#10;gBDS4xpnTgH9NPfw7iAHreP8RLjvx9zqJm34E8PITIpwGSXIM99PJng40h8s+ggB6P30h5PnX6Tm&#10;pjg4FQAyTl4Eo/cTzj3PqJkg0ALgTP8AOl/OkQiCcZGTGljT3B8RMwIAUHLT1wkaZH/6ae1UAM+4&#10;mdVPcGRMk8CAHh8vH3+klwfIl+jgSjQAvkS9PQTJEh5+hcQUH0nLemmePr5+ontKNADJEiJfOmSE&#10;QTi409x/iJW0iIAVzB86XAmSZOBPcaAGffS1e4l8/AmRoAegT38iZ/y09/mIAZuYE9wDTKSCge9/&#10;zEuNMp64RACud9Mj/CT1vUTPvoAZ4Mkae6aSZ40E4rfjSGkQeBMwIKCQvkaQ0rmPP30APQJEGmbn&#10;cT3yIAZJnSIP/wCET2Dvpn30AM3PAm051ErngQTiHcT1wX7CZH/dp7UjQAvcTPBwJ64lbQUDKSSZ&#10;toAexptJJAHzbT3HkTNtL5EAPavfTNvB+GpnGofyIAXBwJ4fNTIyJW0APdPInuBMjJ4E83IpwF/m&#10;JWx/5aZ4MiROagYPXFDJnzp64SNQ0CxkvXTKe6fuJnB8BUAIfgSGRK53+WkgCYMimDJqZ0HgUz3I&#10;1OMCVwnkJanfTIyaaetpZQL/AODS99L50v0UAK4kS4l/IkT30AMxpnjTw/Am0E5HwKGT9RTCZEyT&#10;xpgEMltM+4piZIgWMpn5E9wJKgCGkpCjoAbTkCUaZtoAeg9xPW0zAniKcYPaiZ9xPE68aZIgBW/A&#10;meml86UaAEmSJXEzjQAyT3EypCjqgWJJK5jTanAmKCRTlBIgD6UfgSjSJ40AJNpzgTaoAjkGoaJE&#10;GoqAPka+kklOA5AnhpkedTIEDBtJOJJYDa+SZ0yTIkgBJkg1OUdAENPN8iRFDuYEAGCW7aGkGpgy&#10;JEHjU5QB0k8QeBK2qAGU2nEsCCcUHuKZAm1KGNTlAyljTxG6ZwIAGkGkMaJQJ4bfAgAbgSwIxgTJ&#10;G6Lh1ANUhfNtfSBIlHUhfNtAEMmdMkGpkaWBAA22noFMt40sCAHm6mW1DHkUwaWUCIoZBqYRMxpg&#10;Adw3Q0g0ejQ0ioM8hjT0CSWNABhmrhLyYFT2ZEeGQkCheXIL4Mg09j76rbd4OBTBuMazKDUvCRCY&#10;0ImHKRHUUOYDTkCHFJcE1Ehkx5Ey4GmRkWmSBhuTAjDd53FXVKGTBnSwLgNMuG+PIobdwpm8YFOW&#10;AEjdQyN1cCDHHnSby/HkRcFJQyDSG3Irg4leAqZHL8CLhFJW93wEUzdyW0SIMcCmWxxjxqcdSBxt&#10;8aZJL0S5JEzvA0BSVskvIoe8WVcLg40BmjMSoS8KQP2hjSG8QcjckCh3CJ1Aguw3CmDzqnt3isjd&#10;xjUTklBMI3xoO4GjCZ040m8YBxqYMn50yRumbeBNFkwiir53hM41QBEOBRcKNkHjUPd1+tOI+A0g&#10;0yQaMbuocbdN0cFIHGNK2phBr6T7SQjjGkRunhqZxo1b4DKQCRREYIJDiAVCmkThiNNDjwp2NNKo&#10;ieFm7hEhuFWIYlPG4UbkFqHlkxpYxoTfTm8JHgUicDQciMEJjQc8CekmcfQY0WbkQD0elSQm/oTX&#10;JBDy3NyI83cKrAPjREbjAsB6TVLgNwNHm7wUY1no3CMN3BEigdeXbeMY0HcKG3eETxCY0ikdcByE&#10;TI7cfGpjgah2yRoC4VscaJM2+BPM5eSNWpnJyJWrgCUntxjV8byttGqSNuSBWqVkWU8tQEhycdtD&#10;XkrGEeOBWpm8xjwcy3dUOaE7kHTQlw6kyWYOEHuY+NWqcM8edUlw3wLa7pITHkv01T3kvV2ZvO4m&#10;XDO8kp2j48qrdurVLx2eNDRt8BFZBjxjwfxEOcCUgGYW1WyOMCPTDJwcCpLhxgVkIieEiOFDt40P&#10;Upu4wK4hERug7hujDgiDuHCcgAa4HgUNPOFGhiV/gLPmMaawqVxpEGnXE1B8ehfabSS9dCgcwKJG&#10;NS19eiFfNOLwPzqmwG4PSl/SiBBqDHAncLPEicmo+UkkkwjEkkkgBJJJIASSSSAFBApTfmKKpbPm&#10;ehLb/EC33CQDQe4S4rL6fRdboNbWKlv3m0gZO4xjzqGQeBEiDQ1wq0n6JAj4x4I1fNl7gYZ8xjj4&#10;Luos29BMCutDkHA9BHGppyvBDv8AwfhLt2OGK0IOCdHwcF1D2eT0Z0LnjgZpieP4qMuLcYsihaqt&#10;SFj5u44JM7fBHwIbOGGDgSbOCQDsxp/0nujwKPTTiWzxEJOj/VonpAkMH+8XUdQywe8AdwcBOYvO&#10;ugqwJT86A47nUXpvTk8ZzeXAM3OIkBF4l+0fGvg5TrVo9xx63ylNTJi9P+Q572v0BvLI7mDjGuG4&#10;2+Ap4I16u1Uwwy44Y/iCXmNUjPA+PAul/ZlmmyYz1cevwa+wxuecYpe4VxpAONWMbsdvPxqnj0SZ&#10;0Y5o/fXp0hXjr/keSXBI4ydxQ+0e4VBxzAkBE87Fez99FH3aceo68TgeAmTgTtvGP30CuOIPkUsj&#10;wmgrNU/cNGhuLJMEaPiLdzoK4HdHjTIHGBDlWfd95SWYnpwZ4VH9J8Y01AfGPOho3eAijWnXXx/y&#10;ALqGQamD/cTLhuQKOD2ak4NJnGoY2aKD9HjSP6CByKzR2pQMggIImOBR3ji8TGiY49PB5iGnad+B&#10;C9fHx8SgeZj8amOYMKGOCEgGkNxeRqvX4ycGk5qSVvGlgWwTixpXMCeG3TxG6juKBnfCJb4kRuok&#10;EGBfQJfzpnGniEUDEjTTxAnj8aMDcaSqoyIk3X4ekCY8IhpHGNPO3g1Xzu8XCv2hB8vDXAnyTPTw&#10;IANwmSEVdIm4Pbwmzu8aFjzp5wTAlaJ001C4/TzDuqAQ/pjXxxK70RS/bExA2jNbgJ1FQ2tK/T1B&#10;KWyW1rKf6GhYlp1AyBwdzj7g11NPNj8pZy4AWxxEj6hFfKL2PkjbAwacBPhLiMnzamnU7PDcsSlu&#10;3AbIx7tY5S0JmOy2x2LfU1ESqB5IaMHgMcV4f7i42rvb27eE9AWxdGBctjMM3JN2/g/Md26amCrc&#10;On6kriy2OzgmtyAZSiGRtwRrJXFUDYMtzZntxk5hFym42jTIxMd5fgKzcxca7XTl+sxf3giNOm5f&#10;Um7Dx8yNYTX87ckJZgP9RFpPOBuc5uBDXjds5Jjj04EqMql2muuhl5rJ2qrWZxLJOSMnJV1HTbiM&#10;mCBaRI6bxj0QfiEXQlL03IZOMBnL4RI+bb76e+c1mvs0OZRCOYybJ5toYGJf00SpvZuSNyDGDmFW&#10;8VZtAcmLZZnLjJzFSW84K2Gcxrt7pqdOsvzB1CSn1pR42cxswAuW0NcUO9t3txtwI9NJpgz8w3UR&#10;hnVBIGx4Iz8wVtOpcpR92jK5hT5Gza9GqG8V2nk0xrPR5861EkLgkzbrqKh6oZMJSCMx7dsup765&#10;RuF4IEnE4JweWkTIXUqrNrC5roTq6cVI5mTm9Bwf4FpE0mg6ekOAPOcCXKNLzgkA8i1SR1Y2mTnd&#10;nh864yZy+239Kju/Wdqv1cRidQEIYh44+NUQTAhh41uW1R2y3kDZscRLnMtqkzMdpnkXXx3a1aHm&#10;707pnEZ/S0croTZnUDeMe7bkIhiLDByjHni1I1p0rlhZa4AaDj5qjzy0yI2vB4mzhZlbTpGrKtHI&#10;hgjg51pfVAVzLoZVNZi+P7SPljXJFf1oR+TAhtPzDEPBGfIuUj8iK48fuae9r95t/vNW59f+0M1j&#10;VjyoZrjMdWl3Kx7lo8drUVaGzZNm28xom/qNu3l2MJ85OmulfE14Vxlx9Pd4TLS6zqGMKeKVlM5+&#10;mqVOoxi0YFdZZNyOC5/TgWfz8eB6ZdJCVrb75zOacBof/FGGfox8aGg9GIisbYGNXy2nPoFgT5Yy&#10;WlKl8vI5cgDB1FbKxdy5sIDFgG5b5jjzo1msd4sVweHiN6LasM8jbo7LIMCiDj00YZ8tfh7tfAek&#10;dmDgdvIgXp9K/HBMCZuY0aK10Bw8g5CKYQ40NcEx8CtToRucNOD9xRIM8aa9EP8ASl6Yf6Fd4CA4&#10;JwrS0cEt41RB5iK0tyYBrLmJ0NNJaiOMBFDcOMarZH6ZG/LGpuiH3l+fSMkDLeY+AnLGtY2b14yp&#10;gmOxc8xYC4nBDFzpm4peKJrxL9BhbCm9M2xZoe0uuXFTTU7mPTg6Y1m3aBQ8CPy6TuJkXAENyNWW&#10;DZfOYyYNxKP6mRfpTosfTRfsEOc1jbDN45u4MRa9K6wGzZAjjfFJH5aMM9hcxjHjNaGmR7E8ZMHa&#10;rT9VaCeYEqHomtV3I5Dl+0CbQFxtj21v2z+l59U7Y7mB8X/GsZk9HjbPbJnzUcA+p41s1B7QJTRj&#10;l8Yz4TzS0xj4EjKZqU1X2f4jrcMlTW/aPhA9WbN3LCYgbGfXDOFnu0CcMpa9BLWHT5hPHGptUbVe&#10;3p9v9/d4ycv3FT2dMSkzgDk08uRkKs3FzJ6tyRqExylbcc2VnTc+fsgOXJ7bW0g8r2ZkfucnmrWp&#10;fNGUdhnfthbiWkUu4lLPPAe3Gud9dZBrpDGFzsYppVaH2RkbDvR6cDctz/tV2nkr3YZ7OpG4WhTi&#10;uJSzZAZxnzvCrMdpFUdlDYhCcRHRNUnyI9Zy5PcHerFRlGMzyVkMPIC501jM8k82gbHNYLprqKk3&#10;jmdj3kzEQ4B3Sk+RWR5K2TkZwhBkTvWfTGY+E1vbeeZAJe8cuDYFb6flbkw8nGRH67p57LSvoAhy&#10;XUNoRw45Ma6NWYa1Nq36E6E71fzm77J9k72p50CVQdTmE8EC9XG+yOnJayBLWbG3Ask9TiQDDTk1&#10;mUFq88dW/kggXZjKWYc8a/nXnrP5CbK6e/3VHsPL+HTGi+mz4+Iwhxsnlsd+CAFtcjeshscG2lID&#10;NgXDEKvUIzD+hYBtuYkJJDNmwLhnGkP9tcly9rLVlYDOo4/jHZqHEkwH6UHF+yv1WxyRkB/MgXHR&#10;OWPwI9thlY5PKTmMfWIqfXBJjs9JIwvHxXmkW4O731zrVleTGoWx73m6Y1/VHRWK6jqPSPH+jUpu&#10;2VWV5CXoNQxC6au1SNyBGCC/cN5iMU/S72Wy4D+NjzOWtm2T7JpjUk1BMpxpyxvqEITvri8xMixl&#10;Xsf8J2kK1uws271aaPJS1GHfuQW3M0LbF9FdTSxphbhVEbuPtFMQGg02bTTbjGtdaAwL+NefMtrk&#10;shqz+Ov3nrOMT0sTRY8EHeVG2guyBkz3AtGLGs4rJmR2K13Fx8VNMyNqz+GviOTu6nO1Lysbl6CO&#10;M9uAZbhLnf8AdWs1HNCzVtZY6bYf76yWoHApaN9gPcdWtT3FzHUG0Sp3+jf3cI/KyL+oOWuU25JS&#10;JBj5PP4+NtsOip5NG0EpOHVwD5fvriiragJvII7/ADC8tS5o8nT8e8xnLgHpjWezSXuYHIL3GvQc&#10;Lyn00r0zz7M82KZtrPQOh2bmZUwB5Kj29Ll+/wB9ZWSuZ9J5qdy54x9NaP6p9eNrb6VPLQw2royJ&#10;bSBy6rZs+CG1ZHp3PGk5jk6LFlSLI/ualqcnK+z1yDlOp5xW9czF82bAth6g+4mKf9WeY8cZ866J&#10;bkHJ9G/kHqq1SuqB7kAxrpI/LX3ilS46dFQ9Fx1aF2mF63cmSPS4zDWfq5zHrHydNImwccD3BGe5&#10;b5i7Al7gUbbHGe5H9VYPtorySyptgbHuPbqmhTchJbXeIm8sxYyrDnzaJK5dJZduweeTprApBT7h&#10;tfcx6cF1dibL6XZT5seazU9yPpjKuadolSDZzo/kty8sa7DF8Tls1jL/AI/FxHF5NH+IZ/tNyp+Y&#10;PQynG5fZB9MixSt68cPCWYNMA+WNZnNNqpi5QgtqpnmlzVLxkWpH5fbbY0Q7KeWs1qm6bGZzec6k&#10;C1kdQS5hnZgFjXLx6qgbDyG40RpesBxk1lVNwLm7jNQRk4itv5jc9zcz72mAHLQEezRy/cnx2hoi&#10;3mjkzayzuj+GPvpSel50YuQ5cfUGkohqV/iPRMWY60Dj2LtoCayuEjl9MU3nj1I/LRiX0u9jICCO&#10;6jxKHGEd6O0OBWaZNXmSPSMxMLzFoMxqDaI5c3wsAbvB++sreTx7bPH5i3iePKcZjwR2sazdxOKc&#10;j/ulqJye1txx7oTS7bD54OQymo5q5Pb0hC+fGgTzaxpvoGYNZx+4sOq6pfQ49O7sfQWACjyBm5EO&#10;9HwKN2FSxvUMLHZp1SFr+UvlP1RNjOcEHGTqIbUDN7r66UvqhszJggAtCIRs8ZZAfUVjprY3b+EU&#10;hNqiubG9mU2qR6fByR8wi65d7I3rAeBscuP4i1f1ZZIx9FG6INberjhbuSVjOTOv5j52/ahP0y8h&#10;S/dWnX0PA9s5Y5NUvHx2M+JpyKekqik4sYdSPmLj+u6oc7yeByDPdXtECViMPAbqLjz1j9g0uFKn&#10;s0ZgzwJHIf7S1OyPDGncPtbrppw8RHzbym1UWxHynKuwh52lVkqxgyDXX5KTGGdHc9/pri31a7kF&#10;VgbL0mnDfBng6ZV/QeUTW5Ff5Dz9CbVHFu1TZu9fud/gB+GulticnJBR58YPu8wFu1oXPMpk4Zje&#10;Z+ZcFqLVKPptzGIDyA9tqPUbD/h5kiFb5hE5FRMHQ7kzk8yjBc1eWMXAq3t4rR7KqYOwCxtxuBWl&#10;0tMJwWTyUEEdpvGTzPB3V547cNpn9dXjalsVsY/cWm57mGLTUcWs5O9n0xAwCDq3SLt6cTSU9kgZ&#10;7jnb2hjt8CyDYHK3Jns1nfcJdGP9tdW0vTbJy5zg0RrzLmfmD/qHT/SPTuWML9ls+qc303Q82gmx&#10;5x93gHqr0X2ZV6OaMQ+nv9RczbRJgOMe7M2OQf8AvEhmyg7yVz4DWHgcLmMlN6lW53eE9GwSFrTr&#10;H4/hNU9aTad9macNCI1t08JbH/qXkOwl8xqqZYAguQDXZnrcOd/qY97ks2un865u2f7VG1KsjwNu&#10;cTmaUH+Jei/suwOjMbo9Wm632nlXPGRbIldP8KlGb1JsjmMne2Y0epuqJ9T2QJy4PLRisNtj2fEB&#10;BHawD+EodPkG8JyLkZF2018uNts94wcKlqu3INa2fvJ1Ug30bl8XTEur/VYke4MprHEcWO6sM9X9&#10;u27amrbuWlj9YTCZSSbPmzN8UcF3pFXn/MuMbkmyI99auM63GZLomx5Ej3j0+nlPtjOb1/eIycu2&#10;uTNrFGEZvTmgu81az6p7hy8ks13w5SGu8wngVw2iU+MxDwQam7iuk/34l5GirEZXWOyR6XonW5NP&#10;XRbFnIA5fZIeCAGfdSW1jLSQCu3jHt9S2ulabb9tzp9BBweYrgPYXvntJuoVds7mGBjWv0fI9H0j&#10;kvVkqSqPWRdlFL4me/R8ZColtfdMpXIjm5kZNMascvZvWb3s0IC4GazHbJLy7keAx8nM5nAuBjr0&#10;k5yOzV3jwcWumvgdBNdVin/nPK+auPbDRoBbxozNCe0nUMTchckC/shPuL0/h7ND+aXboAINNoiR&#10;tqYErQ4CLRuM2giwxkS9BiQqTApo2g7aVq3wAG74pjcuNTSMG+7mj76CjyI0r4xm6TCETJHCixxr&#10;5TNEgEm6eHbQn0E9MKUB44f/AKKVqoWEHDhRr8ChJJ1J8vHozen0pr/xTsAI40owRwL7p4aCRlSr&#10;+BRUkwCVcxplfH9K/Evw8AJY3XpgTMZcSaSTKR15+Y0sa/UkCRJJJIASSSSAEkkkgCW0axnKMUHF&#10;H6UbqGVbj6Qh9PGiVBjH2l6I4+4olXzMb6avTQcHpJpqa5l3oafd4FtP2b0yp4fSpoJe5NwiROVt&#10;RmMGCNd2UxsflTyXMTB1Lglz/MnNacRw6at0+I2MXyzKnds4GcSV4HjD6UMtxLvqebNyBJZjAIix&#10;SebMHEF+OxbUOM53iSf5CnctS1nPjUX9Kv8AJ48CMs6Lca8cYOWhrSDARaj5ujfH0NR0JFZe5e37&#10;8aPTCXjjICOBDZYrVxjwd9cQ9zNGnUITslU7LGojyR6a0hvLxx54FDeMx2/fVkKa0idCMTcSskCQ&#10;26uEwGho2ZF3cJ5yT0ENuNGG8HgSbyshiZALWqL2XzGfPdzgtDj6itc9S9wQlDW9sysmRB9zs54+&#10;NWqeSvdpi+DzLZbX5EBmBMCE7odorYx43KPYFDl40etp1JEB93Tw2eBEraet41QBDbjRIY0rae+R&#10;ADzcmpkWkSeYeNZiPOrJL3GBTlqDeGcwHGpjhwOPg0/iLK28wR5vOMHGk0F4eeOMFjXyLMZ4rVMJ&#10;xjzqhvHA4+PjX5JwaPJ8iegTJBp5BOHpWzvEyfV010VScjGHPHx9NZjRbccdjwLbHE0G2bYIOAfL&#10;WPNebeMhFPqx42CP3CXVz28zjV2nk0IYmf8ATVPcJ0I2nJ2itkycfTSwJOOambncW0ci4Q86ej5a&#10;Z40ieNBITLieH40HGTGiTdAwMMx4Pw0SgUMZNRTB+BRlAuMn4qZt8jXUwhCQcfT6iROXk6aABtsc&#10;ChuCY0YwIa8bpgAciX86ejTOkgnGSDwJJEGkqAF76Uae40iIFjP4GdK3jSt4E2gBxLB3Ek9b8CAG&#10;RjGnvcjX0o5P00AMkTKSeGQaoAexp4aZTaACw8/Ano/fQcbgkCW8eBTjC1XBwIbbx8fTUMbxTB5/&#10;hqcCYTPwKHwKZpfUTI26AGbn50zxok4g8aGj8aAPpQSKYQiZGPGqBYyMemnh20reNIfjQAiZ1MGM&#10;ibUeBABL3EzjSxpW8fmoASe4PnUO5gzpXNPB5aAHnBFD9HXTNwlzH5iRCfw1QA8QngUMg9TIpiZG&#10;NBOQ93InsCmW+R/eJ4Y8aAGRjTzceAvlpnApmBBQTB5E9bwcAFDGTAlc8CnG3DLjmpQJcZMieboF&#10;DIxqQvm2nsaoAeGNIn4qQ8iQyKcBkg8aZt4FMt/n+GniN0AAdPjvpEyZESj9xQ7mMmP8NADPSS4y&#10;JfxIErn5FQAyPOkMaXGnie+gBW9P6iZwd9TNSBNqcCP76SeGmcCAEMeMae99IeToZ0v51QAren7i&#10;RM/Al/8ACJDH3NJTgfS+bmNPEt2kyTPkVAEMiZ41MJc/UTJPGpwIdxMxqZppnVQAhqYNQ9JTP5EA&#10;PQJ7+dM2/AlcxoAVzAmSf3ie1O5xpE/2NAEOBLj+dIn76e/kQAzAl8ikKPb1EASE4PIocCeGgCZb&#10;Ilx/ImYPcTwyE/bQAiczIl/OnuBJuMcZEATBjwcCmDH/AOmmRj7n6ae6anGEzTSIPAlApg7iWBDu&#10;YCYIEiDTxLn1EyT9xMAXH85EiDGnvnTJOZ5ltUCxn3P7rxpkZE8S53OBL+dBOLjTONPcHXTMaAHr&#10;mPgUy5jH/CUPgUwfN9xACt/+okPJ8/TSuJ7Tgsa6oAeF/u0l/vTSH0I+ZbS8/AgBnB3E9/DTIx4x&#10;pQIAeHk4E8MnP6ih3P7pPDU4CGPkc3lJDz/OkNIedAD3kdNM6f8A1CJDH3IONPcFhUAPW+4kMeMm&#10;NIY0vIjU4DwyciNPNyC7nAmRk1Af3iXz8aACQ+YmRjwJWxwX8HB8NLS+mgoHiZE9c1P4iZ4M6e/H&#10;U4DPT56e/kSJn8pK4P8AYQArY+DufESJ44Pw0tSPP30icrHGDmFQMGSctM+RApnv/wC86h8A8/T/&#10;AG0Cx63/ALuJnqY//Ylb/hpEt/t/uIAVzBkg4EzqfT+knvf/AE0zb8fGTVQAiZ/kTONInL9xPEIT&#10;+EgBkhPpYEiE/OnrmomeDg/EVACu6nvpnj66euciNMk8aAHhkxj/ANwJm4RPD/8Ag7qhkt8CCcSV&#10;vT5CQ7fc6iX8/LQArg476RCeO6kPxwJm53EFAh3IEh+OBLp50iE5+PgQA8MmPrpm5gS8jlJXP9jQ&#10;TjPTT1zv8xLgyfxEreAeNADPvpkZMHlJW8fX5iVvwIAeHy8HL8xJK4OPOkQmmgBakd/AmRk/OkTO&#10;mY0ALpY08QiZ04OBLgyd9ACS8/xpfJ1EhkQAoPfUy5g4/qJn/wCESH/doKBfzpm5gST3BfQAtPg/&#10;vV+6ltflz8l1Lj4EAfS+dWCxGl0kh+P+GpwF8iXkQJf5aZQA9bwfOmcCe/WTNvGgBY097/wuYmdT&#10;jSt4FQAyTITJ/FSuJ4g1DgQAh3O4l/ET1tM2yQcemgB64l/OkNPdTB30AMkGSP8Au09x8Ch9PIph&#10;Cf7EpwFbx9fImen+MnurgTOrb+mgBEH/ANVM28eRSFBJbVACJn+dIfuJnz9DINPE/UQTjKRMiROX&#10;nS6eD+GgBf5iROal8iXTQAvfS6vuJcZMHfS0o0AJL3O4lpQJXPGgBtOXPzpcCZ/iIAe00yMiXz8C&#10;VtBQInjTPUT3vxpknufUQTiSINPEyJnq40AL+IlH76UCVzTQBIUf/MSjTwyaf4qAGcCeuJEGmf5E&#10;APW0ieCBIZPAdfSCgjxpD/cS6nv+WlxoASeGmfcjSQA8Qaipy5qJW8GdBOMjHjS+RLjSITUOgBm5&#10;qHUhR0v4iAHhp7UTNzxpEz5O+goHv502vkfMS/iIAZTPAnuomSZEE59J0fNTHuJDQBOXzc76ZHny&#10;J4mdBQIn7ihj9xTCJn34EAIltNpxMk5iAPpfPGnk2gBxL5+omRr6QA4MaSSRM6AGRqZcUMiegU4C&#10;J/dpJtfNv8iAFwJmNL+RL+dUANadxfqcJc4EyTJnQAuNMxp75+NIiAGU9xpnq408O2pwJnAnsahq&#10;YMmMaWMF0wJ7jTI8ietoKB4g0zq+Ql7iZjQAhkxpRpJaiAIbj31DJ+4phMiZImE59KPGkljQLFwc&#10;aZJkU5R40AQ0zbRIg+/3FDt6edUAQ0uPjT1tK3/eqcBcZM6+l8219IGDg/GmSZEvfTONADa+bnfT&#10;xCKGgB62oZCJ7GkgWMjSINfSSAI/TST1tLgQAh5EyQeBPDTONADajqQvn5EALjTMae0kzGqAGSJl&#10;SFHwIASWBJPW1OAholgTI1MGljUEVfNtEreNQ8CB4NINM4FMjTJBoAZSSwJcCAEQahkGiQyd9MkG&#10;gAaPIjAyY0Ht4FMbkQA84GoeBEriioAj4E2nEyRBOPJ5uoYyKYNBQkeIRQyEUyNQyN1OAyMmBEoE&#10;Nt4FMboAJDGkRvjTw09AllhD3dQyM1ZMChxqe4KQDu6RBokQY02qBYFIvpORpYEwnG04lAnraCgZ&#10;GNTMCUCWBLASRBpYEkADSIORHnA0BcKxJA8ipJxNpgoIMyKyDIqq3VkbkS3FaQkMiJDIhqWNRlJa&#10;hk08ChvM40NG4T1xfmg/N5W3qG9RWR4PGq24VwkmDIpCFjIiTcmNAExuTAjFzvoDgUwZFGUEwbzA&#10;iTeYIDbxqZAp3DCyEmmNDXDxQ+BK3jU5QDSOCJDeJEb41DIPAqAE4cEjzobvBESINQyN0E4ySYET&#10;I3mNIjdQyN8CAJhB40HIzUwZMCZuL7pr4AQyDSG4JAnlDjTygPDeKYNxjVPG4Rhu8U70AWZRyN1D&#10;G4wKYNxjUYwGkbqKrERug7geBNS4VSMjIiWnbxoPbUxvnTxAicxMp4g++mVOWDJG6GuG+BGcSYI3&#10;xqlTddBYNHnTw0zbwIkPOngQyDUMg0Y3dM7vjQTlbOBD1biN0BOBWIeRPQD19wxL6jgTSrIu2Sxk&#10;U1B1KGRL1SPS4mDUYvpXxcTUcaXpwjdXDSSSSpM0eAeOBWIEwxqsxJ0UaS9RbDd4alzG8RIbzAqT&#10;cT9wizdY5p3F7HMBwKZ2gJZ6MiPN86ncgfcWpuS8RWqXyfGqfL25ICLTpXy86zJw9BNlcrHcWgyt&#10;mPgjVVbjJcyK4St5p+51LqxHJNlIeJT4zIC8pcoVfGbj8hFat3GYef8ATUV9RbSYaS4HJ3FWyPNT&#10;H3Fs00lYzZ/MWVzSV2S9JWpcJeVVwTuKtzAeNWR43wcCAkzq5JE8AjuQEwKyDtxoPwEUxm41MCHC&#10;iZbF+2niD0+emSETI3GngQMKrNHCpLxXCeDVJcE8a2kGa8h8CeGRDScxTBq/wIR4jhDSZ08kMaNA&#10;IeBQyDR7d00dum6OCkHQJRwJ30jwL8jX3x9o8h4EsClQDU4bdHEzwPlAHtr69EaLOG6EkgTVOB6K&#10;j5xqLF6V+xen+hMYk7h0Mp7xJJJJxnCSSSQAkkkkAJJJJACToI9RNJwZEAaHL3eBQ3BMZMcCJShu&#10;N4PHBx9RDZoCyTIucXppo7X+Zpp7QNeO8aGEIpjhQ+NaKvuHuGeNEmbgsBMihkGvpOEjjxxqqySd&#10;+OBVb050hwEgSXIsX7QL5Nc48iTImMaDgeY26lgcDgGsenXRfofy1AmzCDGidEbUZzTLj2Y+Ty0M&#10;AQcY86BOIPRczr7wpU1XEpqfS4RqZjYzbFnU049ZCYzhsBtHab/TWDzh4Ry5PeVKOPwKYCYE76mh&#10;YSJC08Y6NOEuyfMDZytwPDGOMYfhpgeTgQ7e8aZA7VFPF7TjyX1Mam+j03RqETPwIOBzgyJuibPa&#10;Uh62QOdMgyJ4BCW8Catkg+RL/mOQOjbjUOx+RTG6TjPwI0110LiHp20sCbUG4SAaq008QDP9OnkU&#10;zeSOR/TQwbjGPAmW7iyTAk0gFLCdjjHbzoZcJATIk4JjSqtfHTx1AkYvAiAyaaqFwkCd3wkCdxRN&#10;dSbwJkwd9xCBkGnnuZMDB31arTwWUkwhO5AofGphPAkMa/YDzciJ6cA/fQwY0/cwKNv3gTPSPHnQ&#10;x4kQiGuF9SoBmNNEyJghEzcxrU0UIv0HsaJtM6GDGjAMg0l+ungfCG4bqHgUxwQihkInJAZ3dIiV&#10;wkaQx40wB4ZEt3xp/BgTwxperj7SQreBGJfOCM+BD1CIjT2j0uq3Fm/0jXxRlBBHqLqycesY2YS7&#10;dg8dpebUDooU0d4UvF6VBMwEWT3EHZo556ZNdHvGiV/tCe1C8MSM2RZ43aEL6VMlsv3gmLuLRZHI&#10;8ZMCo8VRlVr0OQa1sltjCiDlilt2i0KeSvA5PBAnhycYW2PvqHrj9UAFnkHgRJufxpndxqY3b/kU&#10;44MN54QORTBzgkY8irZB+BTG/KX24DYNm5G28nvcZBcxAa8mjbtY9nTVbk843bgR6X0+R5fcm4Ej&#10;atsKAC3eDgGhswmncgRKePBwDwBWbuHGNXd0nGXhMeSBPDbjgH76ebtxwZ40yRxgVAsmS8jYIzxm&#10;4+mqTxkRJwTGnpPL95JggTALIP2OXXr+fy0BlG8uSY0p57NkTdPz4bMfpgi76+p/msqhPLp2HeJe&#10;j4FZHjccA8caUjqSUth43Op8NDqrqiXW9E9yNZbkONRyaklUJMBxvcHLWkVfPGTOVY4D3DEXM0bw&#10;mPGv074xf/iiWr6rVxmNpk1rTWNFdxxx+mJSWswIFDUlpGLc0POJsZxxlUtoMhlV1e6QFeceiBZ0&#10;3StWvGb+FdY6sc7DcwDxqsOgemLMtreC9nwKkTdmMI1jwcl6ev3fxNqbC01SZw3/APFaFK3DZu3P&#10;j1IyC01R0+L04lsylWffqcZ2guT3FEHBiUzHp5FEzxpOg8cGTAniTQlvBAlbUMltGhQfowEjzxo7&#10;u44BoDvBE/fXx2mupnEN4TBkhQy7p4E+8JqZFCVylezQkHhkwJqP04lLG3xpafAv0FIm40SEmSkU&#10;UDrB6cSV4WDkF1l9JuHhM+mrGTZ3Z4ziVD+0DmPrr9HNHMeTuKN6XfXNv7KadI6Ul13Oe5b8tMEe&#10;yqBzyMg1XJfUhWd+ODqCtoZxrMp117muo1z1eWa0z2kFYEPHLQCbwIC82iTZyT79zFVW9qAfIzr6&#10;3f0QETtGKX5AjrmhwlUPY78G/FJAofbLm31UNb24FZOz9P8ACTOtP1vNA9wkahvJeTz0ZADwIiRn&#10;gHjjWbrNZ/M+FPbycgSY0eZy9zHnVkZN++rszt9z+Evz1rh6UOKqNw9Z9dEm9UPYHOONIlw3GDIn&#10;mcvGYgIIFQlxaia1ZdiTgc1sRxnt2+WtCk84pRsRjvh7nmE41mNQUeRm2BHy7nTVVlezubTJyoqV&#10;N7kj3TT9dVdyOd4S/aZQ4bAW3JUOeOGUyzsLVkfU8a5LJsrmzbr51Mp8dRsCaN3AonYyJVtyC394&#10;FM8g2jaZUVPM9ylsepGAX86waoWDNi33lhdx/TR2X7L5tO5kc0epGQq23/gm4ftgR3yjgHcH8688&#10;dJgYFqF6ytf1HQIc3JKsXHLn6mu19u0cHk7v+0aol6ksTDOPELPCv5/qglZJC99m03Q+ZaXdPq6b&#10;fpqcVh7dJb6iv5mwESb9vR8x6Nh2qnRfQ091qj0n9Pp/+Jck7fq/JLGwAsAXHV3meTAuhX9WNoJL&#10;6X97JaXFxKsG8Id+5AL2i6QZF5j2pSGdP6XojtEbT+D4TB3m81DMe0p3wDu27qxOoG7Zm9BHADIQ&#10;t0Y1v9aTjeacmr8IC820Qa5ilZHs4m28m04G+n8kC9vRNtTuHnXRK9YHYH28lUEplQY5ULGO1c/1&#10;RLWyVeyqRsYLM+izFqDXmPP6r9tfQBfaIy6RCZMi0HZHtMcsHtlsApAk5i4XmXkZsmLYj4z0GFk1&#10;KbWesNEgHuQI4MkBBLRhi/pVFkB2Rpc3M24CC6aqG0jaI9ptlgbahictfy8rGW5rpPmOrmt9Bdhs&#10;kwmDZoPGY1uDqLmSv9pBHe/M5bpx9Qi5Amm1CYvHJ43l3/vWkUvVDKPJ3Oov6Mxn7OYkJVjI9vEc&#10;NMz9m3HNOoekxBZHMY9x088xUmrNnYwks6WMhbhCLQpPVBAj3mxcdEu2/cgQeoJpNjDwWPxCr0FK&#10;azmpqbTMZhS8ugHvLnTCPSGNZjOBy4JMEHlXSEKrtUDwjnR7/UWDzin51U8xwMLu6j6i1EOOYm1L&#10;IdP1oOVTrIcRLheWtCqioJszc3mfAPylW5HsbJLb7x+DIPl++uopXsrcwU4xM5+9EFctp2ZzUTYY&#10;aeMdLb2/dMlkdaMnku1vvSGyuXuY75oD8zmKn15J3MtmR8AC4/hKZL5HNmbLGa19NZlCu4v5ja9d&#10;fU+UJVxtEcyqUngg+8vNMfyeJUnZ/QbmfE3xzqBHzCLTqb9X+bVC53+ZaYV0JOHklkLYEqgBbgta&#10;fuJHWf4eP8XzCHObO3GfB8py6Mg2BD9NqNcybRG+/wDtLYGRbjUjxs8mO5h5I+YlOGbZs2PGEC22&#10;vqdHrMx2GbJi2HJsgpQpiGjMHIvyqJRuxMCtlV1zE3j9LcKzab1MWYOb0a6NK5bG2cfsOKdSrbAU&#10;bb0+gmBbVScEmCPW041kJz3SYu6pfa0EA8nGrZEfWRppwEOngo6+k9cU4GxzR2+otOldaU4G+aM+&#10;RcNjthbXo9QyiN6rJBorC/d6K01vWh1/ONsA7nszH6dxYbUlQTqakxuXxfpqtt3D1yPIBHpHS7l+&#10;SzHdveWnIhKjdsidNc0obwZI/NJGhsvlbmMmtwLqKX7KrOibjJ5S05vsL3NlvLnqfzrMm8zKjbY6&#10;HjGtOZKb2fuXwwYAZPMW5M9iZLtmMBSLoOh6PHAMBv8AfvI9ONqFMU85PeuuLd3UFwY1yb52Qkt2&#10;zrUYVVW4ef203ZYWQvbMC0fZ/R+OQnvacZC/uKquK8JWE6PBY+8FW2DcYCAlW45Pu2mt+brLXFoZ&#10;r74mFCUptnyG9bDNokmtmlDfJYXU7QozjBHBwLzxldCFp54B4HT1V29Sc4G4ZAx+VcX8n/tIwKUS&#10;+oj68Xg326+P8z+h+Usl1sWtnxqNMEK2q5Wst7Rkz5vFwEFbR+Bxp5FVZ2ccLM8bg9uCAeovMYGj&#10;tJCGaa6+OnF7DYmIsS6w809kdN9j7SgNjdMpF6AzSXjckP4Lq5MoCQbzWAJl3yFITUXZc8mDZmP6&#10;a/vjV7WxYFnxUn820qV2/hMxI3wEfYLRNLTu9xadTbjsSxBAcRI9JYC3mDd5PrLk9uNwt+bklzYm&#10;OxcgbiFc+furTpqOYdN3jK/WU2mf18xC2Pct8wi5L2oPB9ovgx2rzy0K55EH/cu6tsGzuXOZLKnL&#10;kG7x2rtzwLzTrSYNnJMcF28QvVSEzbVf2kSHWtOlqXG2bMgdMI9Ma1RnVG4Nt2gfCbwdTxrz4Z1Z&#10;NdBtf5emtNpce+OfbD3NVcBOxdV7GantGLzUTtrOo3c4lxsnMjIXU/0olMKgl0h/rKP+z8sfvrU9&#10;muy1sVkB4a0OC1zCdyBYptXmsuq2r2MnlWpL5WXUILvmXlmMxrMlP8NEsq4fGziN+Zk+mVZ8/wAp&#10;yhtcqSYzttvLm7qFWDjpcZsgV2x6xEjbNiSoIdOAYri5dk5Bhcgj76/pnljbiVr93gPDM/a2XIsM&#10;xb02SAlmPjR+nydiubzjppV5UBIJtjg4B8tXyiJU3q1lNTGOIcbcVy341+sk5qtNWM7Q3l/+mW/Y&#10;3PHJqn0QFHc5lpdL1PsslziY44OPSIRBtm9Jy6SS7f43wm8ZBcwncVlpnaA27KPAI9w10o7hPAvO&#10;OfcnL6aMyMnw+U7vDJVJb9oOjtmEgHLW2CxkJqftqTV8vxsjtG57cbv7wRZjHtcl0ulwYzGzj00X&#10;nG0GVBlsrmUdokHl3F/NnDhs0+ZbQz4z1T7JVWXylNmkqkststuMnMIiTNuQLg97kj5Y07SFU9ts&#10;BPLFu4RZ9tkq1vJpSYV/BGfTGMawdEZCXlWxG6+m1nH4a6/eV+kqNG9P5eAvjhvjGd4E+QnUXCHr&#10;dzsbGSsm7b+2av7EC30dWzZnTO4t9TS015+7cJo5msxOF5/YxW17j+z3k1sXLx2t+BR5nznmVer5&#10;C1/HxHIlvHnRlnOBsB6PH5iAvyEg4OBDIF/XdNmh/ON9QScZ86G7unrifx6abp4rInjDdujw26Gy&#10;8eojzceNIefAOQZEmcv3lyCBWRw37irZNFBQGanljJsXAE9yP9xU/gRhuQcZMZuBQyc1fpXjpp4H&#10;ykibkWPNCnQMFEidx930q6yFs4ib+k1nIqiOn6YMJL8A0E3EsUfJVimE0JATAho5mSJL0PpCtkgT&#10;zjOlvhbmBEyEGEgII0DAGdmkOUuI80HoxqxEK3jVjlY2wR3ozpOr2r/gfdE2Gc+mWlgJhjyJemWk&#10;g4lo0wnDbfd5j1FXJ/OBv3N6AFuBGjm6lHRq/mVHdSenhTPo9CKwHUWMH9CstImp/IRf/FfYhxxe&#10;nL6E/uJVsuzSmBvb9wKTMmaKVqz7x0OG1rDIYJW4iUIgCQcS7ommztu2lx3Ni2FmLUJ441xdUEHt&#10;CzcXmut1K8ni+mASS/MC/VumMJJOwAIkQGBADgHZBenL6Ugt7pPRCvpmDGRXCRyvG5B4FK52iyyG&#10;m3X0A/IaWKcoIIONeg+zeRvZa2A21fMVR2X0cyCzA7j5xHWmP3F1k3k+mD6XLX8wftC5z6hmkfw9&#10;3x1P6I5SwHTKsAg6bG4IEsep5a+ZpSbJw3NBAAWorG3FaJZ8tTLWPOvHdZ71t03tfZ9x2jsWppzR&#10;PNn42bZ9HADpLgQmR6demO2SaDlshmsffIJeXe+e041/T37OZjpuLsYeGc2Q1QpW2aTLHOEaLjec&#10;+BZ63ISPgVql4xwZ4z212euH8TE6wuzd5pe55amXN5Jgg1I0HeTCUwNsEBykjUNvWhIB4A6cCcnC&#10;h1pavsW5ckPe07eqmZe3kLNzraltAftQ9MPOfmIOQg+BaiUEbnKLVOKobQZGYLarbOoHoXN6A5Rx&#10;+Yg/GmfcW0lJl9Y0mOHHfjVbeZ0YIhox404y3iZt8CMbunm7fTUz3FQJGRjTwxp63gSwd9BQMkGl&#10;bT3Am1OB8/zow3t8CDjUwaBqAw4cJkbwkChj8ambvjU5ePbxj66Q8mRDSETzciCcmESHzFDI4Sbu&#10;MHAgDTqfmG7fIjzycbzkv/FWey9xgRgZPHqLNedBCfWPOGf4caqpG+BXYhBx8aAuB4B+/wA1JS80&#10;3FJIMfAhuoj0wH3EN3dbSXHFze6Q7eBLTUzd/Anht8fAnXEhDGNTB8xTBs/yEUwbfAk3jBDufTRJ&#10;uPnpMxowO3Ak3GgQxj8aXHxqYQenjTNvvwIAZt2f8tDScvP+Gno0NeOMaCchktxqKnCEJoJtMJyP&#10;jTw0y3T3AgBf7uJD5iZ1E8NADxP1FDjU24VMDVAsZ0o0vn0/LT1xM/joAeuKGTwJe+vpAEeNM3O4&#10;kRIioAmDHjSt/wB6k3T1zxoAZuYEuMiewJkaAENTG7jBkTKVvAgAw3ceNTCZENGTBwIkQn/pqdww&#10;ZJ40z1E8S2k3Jg4+NADLgeNJuniEx8fB/oSt9/8ATQLGY0hjwJ4g++nreBAENw3xob/Oj1vHkQ1x&#10;40APNyfxEiETI3GD4aVzwIAZIQkHzpkfMwL6XyNADJBpkY+/+miRB9zlp7d8fyDVBOM9RPDH/sqV&#10;vuQKZbQAzg7ieIPvp63/ABEhjU5QM7ulb+Ankzb/ACIAh8GRTCD00976bVBORxjGpg7aZHkInhjx&#10;/IgBm4l0k9GmSIKB7g6CZGnvkTNzvxoAmXMfzpEIONQyJkhPjoAmbxpoaQepnTO8Jm4gnHsaXzpn&#10;gSIgBaSmXO+oY0hkxoAmDSt/iJcfAkTJxqcoGemmSZE8QaZGPAqAENPQJDHyIEv50APXMCXBkTOm&#10;lBy0APXNNIfLxplIedTgImfOlgSTPSQB9KOpihkHg+GgBQJ4aXzp4fv/AMNADwx99Mk5qkL5IgYM&#10;wJ65jzpn5EyTx9xAseTNvuJlImfPGgB750vcTP8AOniW0AMqQo8CQ8n4iAHh5Ounh5Ez0k8gB7g/&#10;9NTG+f8Ay0NgUyBABIY+4pg8/QUMZBxkUwZFGWE5ODyJm5409AgBknMz8CZT1zHY8aZTCce/iJng&#10;vwKQo+mqBYz8iXTwJ6NM/wDwiAF/R8BMkGnuOxH5aZ6iCce6fuJC5X4qZHb44E8MncQBMJnT38ih&#10;ju/CUwdv4uBADxPc4CJEImR+DmJ7g/u1QAvIgSITH5v4iXBkSGNTgM/qp4ZCQZ40yTJn5iVvATnq&#10;gCYO2lwddIZPxEvc5n1FOAiESIMaROX7iVvBkMdAD3+X5aQ/3Eh+Pvp4Y9Q/+86AHh3I/iJm5jIC&#10;ODUTxBkgTPV+mgoJmn9SNPEJ8fIoY86eIPU/uyKcB7gHjS/+C/YTPv8AmJ7jJk6iAE3z8f6ae/h/&#10;60hkwf3qZIPB8T/WgB65340zwf5ie/iJng+e6gBdLzEz78aeHag/ukyMfgQMHhk8f4iZ4PNx8pIf&#10;Mz9TmJQIARB+NM8fxOknrZLZ8GokQmOx1ECxkmf8RM/PqRp4njjtJngQA91cHfTOndxpOObjgu4+&#10;UkS3cwIAXHkj1ErnITOqYgEh2+CBUAK3yErmolcFwRgTNzxoARM+eP8ADTOpGnh//CJm4NACIQdt&#10;LjzpafHBx/yJXMHw4xoAXv30reAnuJm5+J+EpCCc+SZPKxpDtwJnjGniZ/w0AMj5edLqZONL3/MS&#10;JnHkQAzcx8aVzUB40v5Evf7iAHuBJMjJj40iEx8aAFp99Mp64kTxoAZ4LCXB+IkPweYkgBRpcGdI&#10;ZO/30ul76AEPl5OP4ie07h4IONQ7mNTOAZ8ABIAVwnc40zgSITB10uPg4BqcoHrnfj40ylx5NUiR&#10;B4+DgQBIUdSF88H4aAGbnfgTw/cOlweakPwRoAZ0+DuJdL3E9c8CTgaAGSZyY4/4aXGMECbTlzwK&#10;gBEuR540zwfOkTlr907iAGE8MeAiVzGmdKBADwx4+DUS+dMp75EAK4kMeP4iQ8nAlb7/AOogBcHx&#10;OqlcwfESJ7iZHn/6aAHupnTPvp64mSZEAMkt8HMTJPBGniETONACJn+IkQmPIm04QmD5EE4k986Z&#10;S40AMjTyX+WkO5GRACTac0+/+mmSE/hoAewDTJCYyJcY09qXfpoAX/STPBnStjSIRACtkg4/KSIT&#10;AlbwJngQA9cTOnwJJY0AL3EsaSSAF7ie6qZJkT1xADNv/wCES+RIhMaRCfkQAhk7ieJkTOPvpcGR&#10;BQPE99Mjzk6qe07f+86ZJ/doAXTS1Ekz8/GgnET9xL+n46ejTPzoAVtIedInvpE+ggBE8C+l8/Il&#10;1UAInMzpcA0yl1EFA8RLU40rmmvpAEdIfjSJnImeNBOK54EiL6Uf30APXFM41FTkHuIAXAlb/iJ6&#10;4oZMnzoKB7jTa+eBK4gD6XyQaet4+gmbaAETJ+GlwZPLT3+7aZINAD2PuJ7STNzwJY0ALGm04mSe&#10;BACGmf51IUcg/GgBXCpY0sakIAj8aSUHuKQpwI8abTmBJAEONPDTxPGmSD8CAHtO4nrngUMedTBk&#10;QMHuP5ErmMiZGRK4llA9cxp4hMHAodxPIAZcZOPppceRK3jX0gnINzGmSZ1MJk+IhpMiYArhE8Mi&#10;h40kCwoko43A4yp7jQMFb/8AUTJBqQvkhEAQ7ae4E986ZQBDSwKZ8ibQBBIvpOfyJkiAGVDj5amJ&#10;kmRAsZjSS4ElQAo02kkgBKPGnuNImRACtpmNJJADa+SW0icxfSnA+eBMxpJtUAfPSSINfSSAI6eG&#10;kPxp7ApwJgxqZ86Zb5EuBLLB7GmSJkhEsanAUaZINfScVAEPAoZBowmSW0ADVIXzbTPAgBkg0reB&#10;TLaZjQA2o6eImUE4kyRPJIAZGNPJQJ62gB6BEht8Y0NgRhuRIcPSQyN0yNujBPcUVKKRxKBIZMaW&#10;NAweuJlwkmSKcBEUMhEiKGRUCxEcJW1DIpgyJhOIaeSSQUCwKQo6eGlgMxpY0o0yQiYAzGg5Bowm&#10;SDVBOByJlEiDUMg0wnGUYbuEHwJ4aALJcxp+4VDG5E8oygJDInhkTLfORTBt0AIiAvBkuK1W0HcN&#10;1QBW7eBEh5EiN08MeBBOTG+dTLaZbjRgY1C8uQQx+NPW1MGPGntzx57CTcOpA+PuKYO5Gnt3SGPB&#10;xpDywVtQ3DdGBpEb41FcUUlVINLd0YcD/ESgT7xNAB3dMkZ41aiN1DINF4UFPJL0NI3wK+EJjQ1w&#10;MSEvCgpOBMkGjxG41D3dW3CQCTImRkRJw3UO3gVemungTkwbhEhkQNODIlOQPuLUNwkTOg43CW8E&#10;UVI+8mW0hjTIyJ7jQJHtRMkGnhkT1tfABpBpngRIg0yRfdNQIfGlwJo4+8vyBPAJDImY0yMiejQT&#10;iuY0NcDUzgTONUADSN0NI3VgUeNO0cJoK7HAmUcI3xodG3VujiJyCIkv3+hfiaJEkkkgQJfkC/Uk&#10;AS4FLGRCv6VPbkSXGmh4SHnVllg0AZq7sLcCwpzfDx0LUl2ljYcf6S0eXyvGs4YF01oMnmmDj4Fx&#10;0i3xOhQHhtyW8+nAntzJB/6amNyD7mpAnh5MnL/1ouLaBM3mAn1FpErmF7Jq6iz0ZPGrUzJ+J/Ik&#10;PHJDzhxq5+oqTUEvJbPHYyK1EI5g+RPEIMwz47X/AHpKB7jnuYN9RVt438C0ipJfZJj7ipJF0Jiv&#10;K2RvjUMbdWqBTN3HcSLgpKqS7BkUMitThmg9v8NCXhSVWaE01UDgxq9vJehvZfPWrpOURUme7vq4&#10;ErSuDiXqHG3Vmk0TSV1RxkRlw3woOQf9KpSzQSSxkUhQRkRKBfhv3gB3A0yRGHDdByKhDfEYPtB6&#10;qOjGNV0f/iiw3CS/TXxLkDzgaBnB/wDGjhM6GkXxGuugPAJBqGQaPOBocRaaWmLNhA5JJJWHPiSS&#10;SQAkkkkAJJJJACSSX5AgCyU+5LAXBArfMG5I+NUuRDH6XOdbtMKXcuWQDQalsXTXN5Rq1SdC2EYa&#10;RD4kcmDeyRAixrTT7Rzj8IPwJ4ZFD3hPcafrpqIJi+gZ8iZx4UseAmOJI04T54hDkjTzfOmXBMae&#10;bkHbST6fu8WSJ0jjGmXBB20OG47i+UgFynGUeRQ8amwMyQDxwIZyUK8P4CxNyaiMs3A4+PjGhsCY&#10;t4M6+t8GeJOHm5LJPcSI3HcQ25jUxu4vJFeoEwZBwcCmHz50IjHgzIlGTANRt09vCUEKBE2lvgjU&#10;JuMfHy1NJBqIcNQMPG+DIgRBktqyOB4+BDHGRMQ4eARqYMmMmdQ+MiVvwLQJwzB6V+caaZ+nuRok&#10;NuOFRcWvoajwC49GpnTo8/GiThuOMaHemDAnaN8dBAyUaGkuQI16VAIPGnq4igPEtpm4ODOgNwka&#10;WBfvwAMb4PuKGRwoYx4EiERToA+R5gQjGSMiUeZORqgjG04MafGNfqLT5QOjyJ24moI00keA0+SE&#10;xpW09Anho8fAoIY26sknkRXPAorVtjJgXXNEUY3ZtwXgZycxYOfz3Qo8f5mzjML1Jyu8p5yHjCgx&#10;G+Bd7uKOZOR8jOTprAa7oMbG8WDgWLhuc0ym6L49PDUdk8K2NuHPUa6A2TbIO3m75+4u2QC6fjWG&#10;QNtRdserlMLY3zGPgcCV3OOTfExjmI18OIdyzjFTpVbDjOsZPuD00CpeFdBbbJGRhMTQRrGqflhH&#10;jwMEC6XBTepgR2eP8DmZsKqVWXunJOSBuCOzzFqcjpNzGM5u+NGG8vHLbEEfGNblsrbso9+M8tDg&#10;biuEUE1zarFmohBzG4l5G33nTj+KhpNbIr5Xk87bmOMILcA9IY09L6b3aUnfufwxqHytwEmVktwE&#10;wJ65jTzgd4ieG3x2IFQfRSeTuX5MEChzQY2xMF/lrTnFSMpbKTs2eoZxzCLGXhO+viEttEOJkvcY&#10;yKyTCoCW8CocrJgJnUyYOBmv4OBW0hcMvJhjyKt7wkRPEZ9xWChDcY0iExpkbdTGcvxkwRoJyGQe&#10;mjEjJZSmDPwIDcwJYBicEHGPGszVpcu8Y1VlZD08NNSF47vBF8XI/Sv2AXpii9HoUt22hET+j+lV&#10;huEFJJJfRIkkkkAfvoWwbNiNwuccfoxrHhrTaQg1DRwLNzHZ1OgwHeL7MHF55gg81UOuno7gQwdN&#10;Ep/Miy7J31lbgpDExRLIw0L7mfKbOZydaq/nJbBuSPOjwmxAqHLHHc8tWPfBmItGY5viccDj5BqE&#10;3GpjhPM8iSnX2FaT9fiwZEN3JS3jzGRNEeD4EaWg4/N3Qdx7iMkPjFgQwg/AnJEA3d8aW74ESuYE&#10;yQmNWW6iqCGcmmocCfP6MKdGPHnTf4H0ecITxIvbxJQAGvxo7wPlAw3GjEDfANQxtyXFMcEwJDfH&#10;UaRBjxkR3g40HGQamjJjIkO8dT4Fx+NPPHGNMs7iJNyY1m6+zUpHpW3x5zJOHhOOPqIwS2b5E9NN&#10;2j0YF+igrbMmPjRMYyOSZEXk8rx5IAZ1dmcrskz6dtKeNSB5XL/GrszGNsP3yIaNxgHgRKV8zOig&#10;eM7njHkB1dMa0ij6PIF7rSrP/IhrOVzGD+stxLZ6ZCq1SPaI5lt+MNokdrqops7Y5NJMqimyPJ1g&#10;jPcto8zZtpU9wQHzj6iDy+eY9ZzznH7ie/q0JN5gu81FA40iV0+R42O8NxkLaGP51mM8qAjP2YIB&#10;YB6a2YdaE7Bx37fSt99Ym8k9ke88yMmqoqahzzeNjZBx34I7X/fgXSNNjZPJKe9wWiXCLj6myTGA&#10;YHhruAfLt/4l0KKpBmkz0IT/AFF/P37RcZvPYe38mzVNiVnMlRSoc4mM73ZjcgcF0yeNXDZOFtIZ&#10;gdjpEg5hCK4OmbcMqPuOp8QawcEsn272WGo8Jp6fGocdNfOjcaFv1Vw8PhwaeJYirGyrGHTVcbQB&#10;OSgkgT7uzJqE9/3VVZhOGUbY4Q2sA+WvPeqZpNY3p7z4pIxl1Fqmz+m59NWW8xnKNsRd3rykpUVD&#10;GSPeMx3NqpLX1m5SeeSVzLjySM9sxC9X31VdqkrbU3KWMqZgyE1HJEzL5HLpD7fMtS3+/H3VQ6kc&#10;FmUuO5c9QtxbWlXsrMWb2bPmMz/4OTGazljBBphccsi7coDZOyk7bdoAXIx8z51mOx+tGwWWBzzu&#10;UP3IF11Kxtgtjm6xOYNPynFL1VotgmFCSrcKq3rhzSrb2YGTyy+NZjUG1B7MnOOZAEOAn7ivk4IN&#10;zx3SQD/fXJe1yeNoHNlsDP5i52FyxEbKsZH976hbkuYGqV3/AHTbBydlNSg3Y9y4XyluUvk8plrb&#10;IAWO1qXONeb9Dziq5a9xswXIycsa3ik5fXEyv+3FeGJ07ujB80S6ebhVRv8AHiIWTiMUbNUG0CXS&#10;oh8epHyxjXOtSbXJ1MnOAP3Vut4p/YPuYzuXh98ekFzPAs9o/ZW5fzp8Fzpsrup3E9L1f3EczJt/&#10;tD2zORkrNtjsF3UZdRdXU/s/bSdsAMABDgRiRyuXSSXWWAN3gGsrqytBsCZDlxkuiGkU2gn6nzky&#10;YSck+mwGEAMjct0hPkVqqCaXnuDuD0kSo/fY2QLOnGQWp+2nnDeXS0mCPUdD1FzGT3W1nQQkVqMT&#10;ebPxmId45BkJ+/Gpn2DGZyCOwIkflkWqUu4I/enczIFsLfl/OrU4lbK4d5AcQ4E9D2q2xHqxTe2Z&#10;7u8xCXc2fs9sWouD9vlSPWbk7aM+vdt3F1FUm2RyFs+snFuoxF1PGvOWoKkc1JMTvDAtwLtOX0NU&#10;2weiF1LY6yJKH+6jxQJVJV42DM/nqFNJgNm28tc/TyaEfOPTEuuRHXJZ4+AjnrmFUGJ06/jAzxwQ&#10;xMUaJSph6ToZABEhjwcK3G9v2angcLTdsYPPfSOHLCrvs4kDOazG25cCbj8wqoQ2uNWmVuNz4FPr&#10;+TxLbrWm/VhI6cYSl8YJxEj5Yxrn6n6Qm00jutmJSfTX3fK5JgjXb2z+sKPpinABNdcOSapBiyfv&#10;rMddFTsaWlqYPUt2/d9Eh7D9ne8y58Z4DINa1K6D3aUnmsALcFq7c76z2pPWYbGZbmzlQmcHwy41&#10;pHq/7ZG0ylz6QzU9y5d3IhPH5cS53KYyfvyP/SdRCSrt/MPbA+yZk5fOX59ZuXTGRdLTgjaNsc0f&#10;T1V5v1JOCUlU74Iep0xrt6l3jmayGVOQ6e8aY1zHM8LsSPl4jp+X3KZFr+b5iGQZZaP3yCLbH3IF&#10;w3tgb8hsH8T516B1JLyNm16A+uTzPcXEFSNxzWfZOo6WXhZn2uz5Q5gTtVgGm6PHSsl7Sj+9E5au&#10;Gzsc+jmLGMwLgSFWzOKXbGm0qgmWm1Hq21sxBsng7wQW2o9MZFb+8/U9vd9L5gRjGq/2geuBsgss&#10;EB7ml1EJ2UVQSD+rXB8/xPAgtQTRk2IxbOT8wqwqfxTGT1EycB7lpcTleX9JypKtdfD+PCdNhsz0&#10;Uqz5fmPTobxsMeCMw8UCwLaJWgnDayE4t1u6nxlje26eTEbaVzSB9bgcC5Y++sLebSBtm2CPp/vr&#10;A/Zh+y1UhyJ0iR6XD/FZs84c41KeiOb9Tc4FLZ0B+Y9yNQ6s2sDjc7sE9wy5L+2BHJL3lrN5fUDm&#10;N7jgX9R+rEnj6XHY0rePXMxYmgBnI6EPVXfkv2oUo5csWFgtkZfaSWl5p0e8m25Xo7uoLTXe3q97&#10;ByTIYHMYBYCCujIXPgSHOieYYtx05tgcSl/KdwjP7EQX3kXgXgRWk3/r47YPBdt/6V6k+sA8JJyb&#10;hHNbhrVolruQQLyR9m7RO5jP1Vgx0p8XsXoI82OaTLKXcgJvEYLkCBf0zFs4vQGtxrfvtJLn7YDc&#10;T0XK5ax+sZvL2zzs5n7QbqFXIYyZLku14OOP738vD+B6C7GVds3GVzCp52yYszTUo5ZauWx99dN0&#10;PS7aTst/g042/TJ4FZdnmzyXSumZJHGDW3UZSfPGsk2uTTsps+CzOXUtXFHEm9S7Vfwm3MRWqyR8&#10;ZzrtYrBzMt+N3CF5i5dk+8xzHH3F2BPKbbTKlGLzlwctdRbO9hdMTWi+QLA4/tI+PGu/Rk+iV+HP&#10;K5qXNbYeTFfvBmmODyxW1SZfMXLMmTgW+7RNm72SVG+Zm4xlRij9n7LdjmNxk5a1oeVV4acfxESL&#10;vLCVF1oOfWGDw9sIxWvkXXUj2ZyU0l9jfCJGQXMGvKufuySqdH3bTgGVdCbKNsbkDnGbj+H31XlO&#10;X1ZFVi/+J0GMyiW9z4jpqYbP8BAB5lvmJmYU3jsNuZA38pWScbVG0efl/DVD/wCKA4Mi5L1LWrbL&#10;Uu3e+WqoNu56NkIGcuBramp4FxfMdptRTibb+8elJGtwqgcpmTbHfFjWet5HKbmc4h+XaWRi+XIE&#10;Fkjj9X6Wt7jPA08nzLPk9Ou/a4Tp2n9rDKW0oB4YFxzatDH764zr16R4THHxk1CEWmzBvv8AYbB4&#10;G/LQGZ03jzr8oVEgyrBOTc6So5qmIx7v76qHoGtlqCQYBnx9NZs3l69KxsnRivHQ8wyaN0E2F84E&#10;ee8tVsjgi0la68RikxnHqYFamZB3MapLctkmNEhzjAm0lBdnHMAqrMB6imM5pezxpmYE1FOAHIND&#10;j+jDxqyHdjgGCCAGdAHGdftOpORPR6cStQqgcCbWYOBVQeRPEInNVoz+HiPS6sikJHHGiAyYEyNv&#10;30t3X618Ccmt4xwasaFEP6SkxRr7jjx5IEaBTbyNvvMQciNGLX7ePUU5wG3r0/0YVK7QJbQ1KNfv&#10;wC8mEcY0hkTUfoHCkMmAa+H6HR5EyRwSNK4mcaNNACQ3mBadQdSbgTHzLay1gyK7LghXVtJ7L93l&#10;R3LnTtiuLHzMxMdXvm/htHMdYsAVRtomz+W7hGfRu3CDWDzh5eJj76emBNTAmRjvFxqyFCUrtoEZ&#10;PJtkgONoT+jEibGSkJmiVnJuzZtj5iq7udEjywKwxj5mBxwEwQISR2SNMpJ4gsckzlyLcpVJrQ70&#10;CzCjGFwi6RZM2+7YDHENcNzJNZ46L4PuOtwsI3PYmycvHjKCEFyAZdQi7YeEE2eYI15zST1gW1Le&#10;yMWQiQdQhO+qpX/rOzWdE0fZIPhr+f8AN/s9zObyPp6I0Unw+/U/oHC8wQMbj9x/pcZ6ETirJJLS&#10;az5rj6ized7f6Ylw9G6eP4fAvMj7Zunzg14/4hFoEr7BgHecvrnw1uK/Y/Ei+HUuc3/LgMV37QLf&#10;w6C07WNtDmpB2bAhh8tc0t3g4CY0ZqSftzlPAD0YIFSCOF7vy/hlQola0VcJ4xmcm2TLsYaESpCm&#10;+HAkOYY+NZwN+iI3hIF0FJi3F8I8SG8VJ7TRJu4xp1Im4tTd4jA3CpLe4rI3U4XB4ZPGlx/IhoyJ&#10;4ZMaoPgiJN0rieboFh5vy09AmW6egQA8NPdPOoamDJ3EAMkzpmNTONM/IdAEVSrePjTI/GpCBqCU&#10;MmophCeNDeBPDuKctvGXGdMjUwmfg1IEzbxoEit+NEhs/Gk3yZ0Yb5EAkebjwCTxM6eufnH5qZJk&#10;UZYkJN3BIx508TOgJMmSDj6aeHMMfHwKOk1OuGSM9RLcxwIlzs8aTjIPBy068Q5JVXDcdzJxjTzN&#10;vgT38iTfPnVxnDwxj76mafGmeNKD3EATIFM/nUMfXg76ebuMfGpwJyFkJjGnnDgkChkJg/DQAyQf&#10;5yIO4JjJkRJ44x54EHIPxqwnGSExpJkluBTOBBOM4O+kQeBTB5+NMuMiABvUUhR8Ce4FQAiJnjSS&#10;GTBweUgB4aZ409cTJM+dAsUaZINL3E8MeDgQBDSJnTxEz7iAHhp7AlAnreBADJB4OBM/OnkkALUj&#10;40tRK2ONLjzqgnHrimNyYONQ9PuJXEFAY4/nGnoOWmW5ESGPApwFb8enpJW+/wB9JTLff/hqcYQ1&#10;D4B50SIPBnQ0nLycCoAVzwKG8z/Inhk/IkT/AODQLA9xPEzp5xkTI8mdBOLAnvcS9yBPaX7CCgZ/&#10;WUwY8HAmepz+YiTf66AGRt/9++nhk8CX4H4ieHnIgCHGnh5B4++kT9S2nhjQAzu6Qx+PTUwY++md&#10;P9NUAM/yJm3+dPEX0gCPcLbSxpkn6dvSSGTx6iAF/lqYMd750yTIlp66AFu+NM28BFM6mBMkz8aA&#10;IdzH/mJkhMfBwJ5wPGh6CcSj28ZE9/lpDTAFcS4CJ7g4EyRLAZSSS4EAPNyeBTB/vobApCCgc4OD&#10;8NK54Oml7iWnbQAksCZ4CYEriAHoE9b5EEfTTNzwJ7p/UQAuAnlpkhEo0lOAzwJ75EyT9NL3EAPY&#10;0yRK4mY/fQArn508MiZxp64gCZpJaffTIyd9TCE/IpxhDTJE84IhpCaioFn0ko5CJEJgQA976e9x&#10;MjInm/8AeIAeGlxplLAgBcY1IUf341IQA5/DT1zAmYEz1UAGBk76MDcYyICMimKcYGIOWl/Ohoyf&#10;nT1zTwJYDxCfAzpWx9z4VtLqYP00yPImAEvT10zwcCVzAniDVAsZ9xKNIZPGnsepz86AGScvGmSD&#10;TyZJy0E4zj76kKOkTIgAlx5/4iQyY+DT/wBahj5n01MueBAE5fOnwJngJ/1E8P3NRADI/AnrmBK2&#10;S5jg4F9KgCPGmfkUz34OomR+55qnAeGT/wBNTNWAnv8AxVDGpgxk/U5iAGen/wBVPD5ePzEh5+NM&#10;8aAHhjJH86eHkTI2+PJzFMb3P00AMkGP4o08Tx98aeJy/wDqJklv6kCCgXB0E9qQJn308PIXApwH&#10;hpEITz0yPIP30rmmeCBAC6aeJd4EzpcF/IRPEH0Y0AM9P+KRPXCR5/xUzc/33EkAK5ppknMT1zAP&#10;H/DSt6mC+gBcBEuDPHxkTJCfh20vx86BgremkTOnrffscxMkHj+RACIPUsxpnp4+4kRx/vwJcHGg&#10;WJLUgzxpEufsJkhEAInv9NIfKwfxEv5Bpm3z441QA986h3E8Tx8tLj/DQAh5FDF0PGnhk1MiX+yI&#10;JxEuXDx99MjyJE8aQ/AgBE8d/wDSS4OP+IkMiVzARACuDjyJDtxkyJEucfM+GkgBdLAkQmnk/wCx&#10;LU/2VM++gBETI7fxcA098nH0kzc8f6iAHvR0EiZ0yQmBSEAfIyamNM8f4ie1Yy440t4JB8/8iAId&#10;xfS+f96ieJ9BACJd7+pAkQnjTI848lrGnrmMiAFcx5P4iXUS1I0h5Ml9ACSJnHjSceNM6SCgex99&#10;SFHH+ERIZMedTgPfzpnqJDIPv8aSAF/ORIfufhpkZB9//wB6et4ye+gB7j/vEifuJm5/ETxEAMpn&#10;gz+Yno0oEAM6dzJqL6XyS539PSS/kVAC+dMjIljSt8+BAEhfPB/vgTPvp7p+4gBDHp5OokTmfUS9&#10;/wDuktJACJdjzpn3+4kTxpDHg+QnUQAiZ8nwkiE1MaZuJ4ngQAyS3b+mkQhEuBMx9BACGNLgSHzU&#10;kE4iD7kH4iVzHk7iZ6SeIT8NAC6iZ9xPJDuIAZuJESt4E8gBnT0EtJK4nrYraCgZGvpfP86RBoJx&#10;cCRPAkQiXvoAZjSSJ4+ZAkTwIAXBnT3AmepkS+dBQIn6aeGmSXEuBACt9yNJKNM8CAHv4cCQ8/8A&#10;dJcH+WmepkQTjye9xMt7fGlxoKBtJfJM6VvnoJxDz519JL56qAFb8aWqlc76XAgBXO+mSeCNJPfO&#10;gBn3E9wcCZ+RPaSAPpfPHwJDS0kFAzx8CRCY07b+qmrg4EE42vn50rf508T9RADI/wBNfS+bie/k&#10;QAyTJfwcCeHat5D5Ez0k8goFbwJtOJtAHzbT3Gmbae9xACGQXf6iXAkPl40vnQAoErnIxp64S3/l&#10;pnTQAoEzb7kae4CJIAZIPAmfkUhRyW0AKNLjGknh/wDpoAXGlwJ7TS+dTgQ0o0o0hjxoGCSt4EiE&#10;T1vxoAh219KVbStoAZ/AS40kkALH8dK53I0yNIZNRAEzj+RK4mYEh50sBRqGQdlPETJBpgEPjSTx&#10;EzcwKgWIbhTB3O+oeNJAEzGmfnTKSnAme+kQnfUOBPDJ40DD6SSXyQaAGY0zbT2BJAENIg8akKPG&#10;gBkiZ6amRpm2gWM4O4mbamW0iDQBFUdTCDTNtUAMpJJcCAEm186qZQAk2nIEsCAG0k5u6mQKcBka&#10;VtTPnS+dLGCGvpfI09bwIKAaTxplTHA1DQTjNxTBpkg0kATEkyMmBPKcoGSDTOBPEUMiAHlDjTwy&#10;JkhMGdUANr5tpDX0gnPkg0ranKP7iAGba+lKt40zgQAsaebkTIx+NPDQUBi4hsakKCQinKB6BPDI&#10;hoyKYMiAJibTkCWBLGAdwmSExokQaDpgsZINIae40kE5MgUhC4FMGRACjUhJR40FA8RQyJEImUE4&#10;k2pVtM4FQBD00yQamcCZjQTjNtK2nkkwBNyYESGhsCeGRLAMN+YiTdB26mNyYFOUB62md3x/OmW7&#10;jTU5AAVwPAhoxo8QeMaGkGqAHm6PDzoCNTG5FC8cgMDTwyfnUO3jUhQmkSrY0yQeBPN/fUwg8Y+R&#10;kUZQDRkUyNQyDLBn76eGRBQQyDS3fAiQyJknLyKcAOQmDIoZM6ecD8Ch41QTkNwhpCIk4J3FDJnI&#10;qBLwenLeNLAnhjTD8g0jdByN1cN3UMjNfUuAp5BptHHDNDYwK7RxGRU4MiWBSF9AmJKGOPCpiRro&#10;UDmNGG9uNB8CeHkU4BgjdQyDRJuS8niD8C+AASN0HJBqK1W1DI3X64eLwAAp65gTxGahkGnAPcah&#10;kGnklQTkPUSUyNQyDQAoEiDSSTBYNI3Q6OBH18kbqi4moK8l/SiBGiikBhVGjfH+JG5IwkkkmCBJ&#10;8KYTsCByCxsyK4M1Q25FZGbjAsCak6FJoUveK1NyYFnDd4rSNxjzrl3oNNBoUvnBIEYJOB9/jGs9&#10;G8TxHBLaQlJdcXwc0H/1Bq+SuYDjzwHzrBxuCQcCu0nmHIQ5IJebwz1siTyX+BB5PNBxkVkIS8NZ&#10;psGY1I3xjWVuLgVsE4H3+4RZjNLUBMa30mM4rZCYOBJu4Q1xbgJkSbuNRDkkhdreMedByScsGdEm&#10;bj8iPEz5I1ivfUbKU2lPeM9POhHZ60e3jH/loaRv/erN0najuiM9eMMap7hvgWzOBjj+dVCdy/Tx&#10;rVgTfu0EPhGVvEMINH3bdDba61LfYc+4DW1MbkTxG6Q26ruIxEIg/Gj/AKW+JQrC/Cm6aH6ImBLU&#10;RHAoaZ4lPgN+kijkIkRDiKha/EHOHcaHljS9MaiRx+mL0rQSkxZk3xPxJJJPMYSSSSAEkkkgBJJJ&#10;IASSSSALLTLWBy+DB/TgXoDsllD1vLpqzcguQWtP9tedspd+ls5FGusJXtY3ZtjZntm/cXK5rHuk&#10;yUafIWQk7xm+0yR7m9Pg4Lqw1xzFqlYVR2qQ8caytwuk0RWPmn7BmGpnoAhiJtj4F+G+IgYbj1ES&#10;4xodfwEUsZMa/DhZ9DyEzogMY7ih3O7GkQngU2owmXFE3DATEiLO3GmXBF+dNddAH2DwkBMEaZeD&#10;xkUIbgaeI4x50U+DQIm92cidG4x5EnFvjgStpuvgLJgyDUXgjX4eMaeJbt40vQCW3J3E9cJbUMZC&#10;QJXLqR6IBMZBxDUsbjAgLfIiWNIcoYGSnwDxqqOD3kZJrDQcjfCvsPw4PH+ZQA8ZISIgA6/LGNIg&#10;8C0uLi018PYTBi4pHoLjQXGiTMnjULUlI9AmRokRumrWBIu0AYwJWBqYQaZuYF88dQKeNPJ4a+lq&#10;a6+IEeNRSohbQ1yv2r26nxw2nIEhjSxp2ogeIRMp4edfS/IHyMae00kkjXUoHvkS4EzjSxo8CgPy&#10;Io4HoI4+BddyOu27ncYNUawbZpRfapccepbXRUv2cNoHGPl+WvNucZ2OY2tuuvp8Gh2/L6Za1bfz&#10;mqNtEePy1lleNt+Zmj7nLH861MYB286q0/8ARphgF9Ma8rxL9FytOPT7/E6HKIsVWclU9R5Hjj6a&#10;6p2byfsp4AsNr4iO01RAwjzgWhS+T4CZAZLo1p8y83dbcv5fDwNPl/l/ptz5zkv1lGntmKBU/YQx&#10;Zs3BnjkOflC+db96x8n3yzHADINYNTfsY7MHGvS+QZy24SMvxOA5mhV5WQaptAnjZy5BBB0xLJe2&#10;CR5L9uAimTQfPjjPcjVbG3IurhbSTn3FqlZN21u+hswmhHOSM5VDI8KFtgTNsnc6i+AK3gGg5HmD&#10;rqZMJoS3nVbGPGvqCcmXMZMihk5iuEnp8m7HNH01SXhMBMieANeEwKHvCZeOMaZGNWCwk3zowzbq&#10;HL2+PjRghBwcCACTdmMI8caZbjI5c4IOoVMt7jy/g4BoOzmBICZEsCyVYzGw0b6yshFa6jOO5kPc&#10;VIJzEI0JxlwRD1LcqItNJC8SXpjxJW4//lJJokSSS/YP6MeZADtiP/5Sa9KJv5lG4wwf05IOBQ8U&#10;Fv8Ao/ozJeniAz6VY5dMyMfTig9Krnp9H9C++JfGqsLYkzWNrZwBRy8I+cYy+lOHtqJLy+m56YfG&#10;rG/lhBqV2ui+LTg+4Q7RrNwD48ZERG8HAq56Y8RMqfj9OqjiT93/AIBARIe8RPXCpkDfTUu2ka+B&#10;aknSeQEea0fApY5XeJhCjtNzAlzdlrdD0u3cvDQdxYuYynRq1Zr/AA0NrGYXqWmJgpxyYmRaf/wn&#10;cNpKZ858rlrSBy4bYhmcAOYXy1rVVSgcdKsYI9SO0uHyXNrvSj6cHu8HFx6HWp5STTIPN143JcwJ&#10;oQsC0mqKbIzIqQQZAjzr0yHM0kK4deD2nnzoVbStxjxFwIju6aYejEXEi5BrQe4ShJDgApm74EzA&#10;nuNSeJSPEcYBoC4JjRJwPuKGQfgTEkDxNxqaLKmG41NONLZr7R4XA408CmNxkjJk4EJYgJGrEzyD&#10;99QcWnhrqBMGMkBMEaskvld4qhy+XkMuitjdJso50By/+6j8vvqFz/LWWpTaTB7J5tJ5TKnkYNZ5&#10;92H7imE2H1GYd6wUkHNuCXck89sGfGAWO1aH7kHupStw5bMtE5SXNPVXP/b/APcWdG3655+yvZHO&#10;pxMd2bMSk6S6Kl/q1jp7cTTj2h0Tlthf4ls0jGRg9PHYueYTuLTqbl7149fPDWhtR8tW0y/MePTC&#10;MfrCT4GTFma1j8sXACBU+X7K5c2bHmUbHRHqkJ3F0tPJO2cuT8rULaUwlzsncIAXLiRQO6NJw3UF&#10;LjM2BG2BbM4Ly/IWVzy3voGwbuBvpXF288p+8Q8F/ONZjMNn7ZzMTwQfiE4MCtTNrE9CYzR7feb8&#10;EHBd6q06TyPATGa1g6elxqySuTtgkwNgWwj5hPGiTgZOAIE5zrS1KQbON5gHk04FmLyXzpsOyzPk&#10;cczxrbG9vdgYz5G+l76qpJxLt5wRvuX07SzHYywtRMavtlVodm5lQzxuTl0+YnpPtkpymxvnLMFx&#10;6QRR6vHnT1YOCP5SALbgIJYbONnY4x5z241lowsTfYz5jTdzM1SqzPR0nMXmexcjcFRh5Wk+kLYD&#10;OB9bgH01j84qidUrMTwBfFGhrzag5nH3/UXQ+q3fo41GYnJq8v4jorZ+zmNbTq8/P7M3V22oN2zN&#10;lZDaGqHs72iS6VMgNg2hx9QizHahtA7VnXP0R6axnYyW2X+XhOnc9UaL+riLVSdSDk5DuY9T4a04&#10;e2xy5Hk04yaSodHyts8lOOPg5txZ7VDMbYmMJ1spcpja2R/eEda1SjZnG0x7BkCcuMmku0tl/qzj&#10;ftgOZqDpCIuOfVLkcundaANODi7Pl/tOp4+6us9sm3uo59MjyelboGfLI5HxmXM8wWtl9PH2vqML&#10;cYlVXUSP9nCaHXA6Yp4fZUhA1JM3GkS30IFcKPpttJ5SBsEHL6hePGsTouhxyTsozw4hxuOoRdIT&#10;TaZSlPS7eY31yPpjHxpGFwCvL3R81304/oieSt6ZtnBbUMcjbMx3owaJFDpvbBIJ2SzB0xXCauBU&#10;mrKkqedtjmbH3OX3dPSXQerKu4YrnNKHtM2yY3u5sDibhb6RCEXN8826S5g5xwAE8jHy1gO3CoCN&#10;vZgnzkLdIuXRzRzcXQwsZFYrcE/vOpW2emQ/XEm0qbaIGo47SzGX+s5Ubmfb/HwXbtu0sO2abO5j&#10;UJccfAuuZXs3JLWWSVXIPMtLmM1zLhca6uj0uI6CFk58ncX8JcK49awjySgbS2VWzELdIsfnm3ip&#10;5lKTsPu9zS0/AjE4kcuCQ8bm0O3qeBftMTjZsz1nk0uR+XaWKjPqq+z4j0jTvlt27+DhMrO3nzyX&#10;bhBdJc8tAJhTbmSNrLkFvqroSuPWQpiVNtzptjcN/wAyRcL1htAmr9yeNye5G45hFrYtGVlN9NiN&#10;FcBiuycTGus6j0uIrlZT/wBDxx6YYOBVRsBQ4vRiRZmPGvQdFaKVpwaHmGTmNktsYMk8CaBnTpBo&#10;kzbo8fYZ4rY4BqGRPEuQJkY9RfAHiXIE8SYE4EYmBN5z+WgNvBnXxL6wENwSPItmoel508JjbXcA&#10;+og+z+RtnjkF7gXclPjZNpcdsHTjtaixMzzA2N2zpcLjGs3DntvI3tST7BzDL0ypdmylshlTaA4s&#10;YxLl2i3khpJs+3w/tTgWoREqb2wSEJMED5ef5PqpyttHu8J6py/CVGVYz42l22oEJBfCY/L1Lajb&#10;E6IG+mnahgaIOWjjOVtqqyM9SAnMJ7i6Ul9GuJU2A2ZhyLxTnbmLpE6xFfHx+w6bDYyyX1DPgMVr&#10;yWSoL0Eb/g5hFdXkvZPJSAzbUgJy/kUOqNlExnExAY3IHzFqm7jg9msCHpWra0OQHK9X6fafeFZn&#10;dbIPPfbJIyBGCMICpbHnrKal7NfgyDFdIQncgXZlUUOKZDz8BOmuY5psjctr8AfZ4HBdT316PpVJ&#10;VQw4XdjS7PlDG0ikJdVRAGZnFZbittxj4FwjVFFPWc5A2cgyEKurGdFzaniY2z4reO7y0qwGR429&#10;vBreZ4F9xUiViNa0P9NB8yaFTdz4WnL1X0W5bM8YdOBUmSU3uwwRx8a6Kc1QyFLgs49eO7qEWSgq&#10;NlHMQBjBk3rU+RdHh8lPkaV8f8/vHIxioyrDuPZHMGxqLYhNKhY96tNl6QbO271nLsFgo47XS7i5&#10;p2R0mNyNi53EQ2o7Vu738a7YnEwJLWRwswdLmLc0885Jx5v+tpK8Daav4wFHG4EIa8vGdGEckXr/&#10;ALcKgZVC5lUqjPojL7T/AIVxbtUkeCq2LOWsS2bQtMazUauUqsSmFu2MOZT0m5Zkxcv6iYlFFvYH&#10;u+d8ZVvteM3MkmIGz8Ge1cGMvHAg5ZoSNlesZ+n41ka5WWtmnoafEdojGK7nUfCdsUvWDZ5TEqYQ&#10;Pta1qEXPe2C5GyPGE9zV9pIsfcDeycYN2OXGQV0n7aPDrDtUgGzm1gHzB+Nfv1K2M2xY+ZmVTlV/&#10;OEh1IyDRZ5OY9s3NGt+9XPaoMJGLDouPZno/5SLlfaYz9tAEPlCVJoesPsfPr3MtlXo+LcqSp6/z&#10;GJCTZKrPXTaZsTlNSaxuPpve/g95ebNaUe5kM2O2eacY+WTuRr1O2d1E4qGkQTQNojYnTXIPrEUf&#10;NqtesWDAArLcVwhF5x1ioLq+o9HgDJYBsd1hwhXeycYqY7Y75CrWfVP2Dtp83fTJzqWy2xj99Vyt&#10;5fPmcu7ENdJAPmI7R+2R7RLI8DAHLFabfP3iLosM+VJiPWuR/aZnqyL6w/R6B0htQpeS085YhePh&#10;DjJq21zTXkvxtrwQW4CKnjcTadkPNX77eHTgtzUR6cTR72TZDwD5ibd03n+kbX7s2KsWcxz9+5bO&#10;bN5DW7yYs9aNfswGR49OaPgWy+xR0hNd55xLW7rb9ZtV0/zGK7Gt+0V+UVWm9rhGdiBbkzqxlNR3&#10;r9uD4q5MklONoCgjcmyLq2jtl5KkkpzS3jHpDGszmHTHqXezWv8AUIxk2Wzb6f0jN9ojxk2ZeZGT&#10;l/IsBZuBXc622tNmU6YOTheBLjGsqmEjIEmcCdhpkWnSt/pHP5m1rewAXhBoa3TzyXkSbjJBwLpT&#10;nz9cNxxkQ47THwIgPOpjNvvJV904tdCcqbgJAen/AONMb1H/APLWyVxJ27OXSoMHGQV0iz+nqReT&#10;cuBv6F+o8xTFWcYO0aogsD43IU7NMjk9ngUV7LHDEmCP0JxvcjTtfDuaH3ukPdyJrgR0g++mmcsv&#10;EyL5o4UMDeYFEu4yKyuKfcQD5CrLhmSBLS1XH/E/N5Mb+Na3M9oI46QYyWAHLLduLDBkU2/jTmoW&#10;zX3x1+g7u+ljQ1TCDJGopIMEaZwiz5wL6wpYI8aL9lkjX26sAYMeNPjYYyIwzlhYyZEX3fAkXDaN&#10;DVNkbSXM3t42pH01tleVgyYSV82DznC5Xk+8hJjgTNSEcmyLn3w1Nl2HTodVErKU/d6iHxPicMK/&#10;TNY4P/H0KHDBi9K6dX8Dln66hB1HHbDAhqnkFEQnpw+hSBygkaLf8z65P3ghfUI4ov8AwVzBJG8P&#10;M9Kl9lk+nAvlwUAmVvHDfJAi7+aOYB51e6XpNtGM5jdNZzWD8blxaDwDWbpuuNS5qkgaB4RwTOmv&#10;RD6YiYFKbt7I/fT1vUVupD1jRlw3IHPAoZCEWnS+R742xwdNAey/AvihTprVlDuJqONHXDPAhrhn&#10;gTdBRA9CmQAIXMmGgsZMK1JwzG2lx19e4Yj2mY28CuMv5SGDb3keZt8A1+RYSt4ESGho26JDHgVA&#10;CuJDInt3SGNADw86JNxjUMY0YGPAgCYMimQe+odvAnhqgCYMfc7imDGmW+f4iJEHpqcYDY1D40Sc&#10;DQ1ADwx486VtIaex9xACtjjT1tfS+eP8NTlAri+kl8j8CAJylN3Aw2FDuY09qIAJXPzpEJjLjgQe&#10;4nt4SygmRpkhMCZITTzpEt6/xEH5vDDN4SPJHwKZ7ncGq2nhk01DQW9aPY0oPfTJMie1PIVxIPcF&#10;/Gnrnf1VDuYPw1M4B5PKQA8T6HVSbuMedMkH3/MSITB+GgBE/cTJCfHUMjjH86ZJkTCcRCY/99xI&#10;nL9xMkT1wcCCchqGP99TCDwZFD4FQBMGRK3p50yP9xIhPzqcBD8fcS/p+Ol/mJEcKgBm5qYEoPfT&#10;PAnt4x50APES+RK4mbmnnQAh5EkrngSHbQAzbStp5K3poFijSxpnqZE9bxoASXo66e4EhoAQ8/yJ&#10;5M28ae4yKgBe+mW/j76e4MiUCAJjfIiQyePgJ5Sht+WplwcZPLuKcAkMfgT2nBfUO5jzxpXCcaAE&#10;TOoZLnH309/IlGgAbwET3HkT2ndOlcwZEADXnWQcZEeJbjQEgx3EATBkT1wihjycaeHkQA+P/KTo&#10;3ChwJ73FQAYGT86XvwIaMmp9NTBkx5I0ASF83PGmbmAih3MaAD1zGof86ZGT/wCDS3jGgBEyfOMS&#10;ZJ76Tflpn30AIhO4nhpklzjTzfPk76AJg26XGnumpgx48kanAZbtyR8HGoZB4MiJb5Z4LSAkcYyI&#10;AeJ9dQyDx5Eo0lQAyRvjIodvxo9AmXAx9xBOByESJnT27kgyJnjQAraVtTBj76XyaiAA/UwJXO+n&#10;iD8Ch8CAHhkUy4RDcakIA+bmp9NPJnjTw86AJgxqQo4yJEyIKBe+kQfj/TSuaaeGpwIdvUx99K5+&#10;RPEJ8BMjQB9KGpVtMuPfVADacxpn3IE9ApwJieITAmeDjUMhPAgBkhO+mU8QngTKoJxkmQiQ/Ans&#10;Y0yMaAHsaeGRQ7ncTw8iACXSTKUCSnAUaQ86WmlAgB7gydxPDJ+dM20hoKCYNTLnjQ0fjT1xTgEo&#10;PfUhQR5OBP8ATB9JADo86e9zzFDuD/TUhUASh5x5E9wcCZGMaXGMCAHifuJDJ40zc08fMSHnQA8k&#10;QfgSGT/ZU9x50E5DIlc0/pp4g8HzjTPyHuIAQyanPTw/0/MImbZOBIf0EATBf7uqY38EHlKGPmY0&#10;8MioAe047GPqdRPW+55nxUh8zB5ieH7inAh+/wCYmRjH3NRPEuW8f6iZt48n4iAHrhE8PP8A7zpk&#10;ZCR509c0wY0APW+5Ano/cS9PQTJPGgB/57qd4L+DjTPn4+BTNSD50FAtTggTJM99PWyeQmeDg4EA&#10;PXMZMEAEzwDweYX9xPWyQX0hj7kHTU4Ct8+Cxku9JL8dIf4qXHwcf+8qAHh/Q5iX9Px0yO2pCAI5&#10;OX7iRCamdImcn+YmbhP/AE0APcFjAmSeC+nrmP8Aipm5j4NT4aBguP4ltIedK5jS/wCigWK3jz99&#10;M6fGkRv4NSBM3Ofj40APcH/ppDJgSJ4IEtTjQAkrnc7hBJakHB5Sh/zoARM/XyJdT/qpOCJe5GqA&#10;F+qmSZ/w0v4f1EyQg4ONAC04+ul1Eh+NLjQTi48nLjupnj/ET2r9NLjzwIAXGlc7/wAJM2xwZOWk&#10;QeMfPQAh+NIZMCVy8TzEh/pwIAVvwafw0rnjSuJnB8BADxM6ZH4EsaRPB8JACSjTJBp75+BACIRM&#10;kJ4Erf4aXHn8tACud++l1PfSHy19IAc4/hwJnST1vGU+NM6SAFbStp730z86AHuO+mRpcefmJm5y&#10;PGgoJg/c6f8AOl7/AJnUTIx4M6et4BqcBDJgH/lpcng4EuBL+dAC9xMkIPyOYlc/OlbJrwIAmejo&#10;JcZEz8gEv93EAK5g4NRNpwnj+KlqIAXB+GmeBIl2PgStkt8hUALjH7g0zgTwyeBMkzoASWpxpfyJ&#10;IASmbxqY40zwdBfSAI9skCXBnTxCan01DL10AInvpW/Glb/+DS4+NACH76ZTxEzH7iAGdTvp6BIm&#10;QiZJ76CcXB/008O3Gmfc8xP6nAgD80+BM20uBK3qIAVzAnkoEzxjQAhdBPE8CZuL6QUDkCZ/nT3H&#10;xpkhMaAGU8MaVtK33EE59KPp3E8TJxpmNAC+dPXEzH7iUfvoKBe/GlAklAgBcaSRM/AkT8JADJLc&#10;aXvp5NoJxzAkQn90mffgT1zwIARB/HTNvwdRPEH30o0FAyTOkT9xfScQAyPm++mfcT3yJcaCcZ41&#10;IUdLB3EAPXOfAkO330yMeMieuIKBES4EiDSH4EAfSj++kTxxpEJqY40AM+4l8i+l8k5iCcVxPcCZ&#10;/o+AnuBBQM++nsaWBLB3EAJM/OlwJf5aAPpfIydxLjS1I0APDyJ7gUP+Inh50APD8CX8iQ+YniD5&#10;8CnAhpcY08RL+dAEMaZ41MwdxMk8CoAXzpDyJca+lOA5p8ECRBqQkgYRyD1M6Z41MIoZBoA+kkk5&#10;AgBe+kMeD5Eko0soGbaZUyNMuMiCciqOpnGkmAM28HGnrfPSjT1tADMabTnTOmXCABpPBGlGpkah&#10;qgWNpxNpIAcx99IhE2vkmRADwyJdNQxkwKZjU4C4EtNJLGgYPakHAl0kriXvoAZSIMie+RMk8CWA&#10;yQaRBp5NpgEfAlgSS+RADO7pmNTCDTaBZDUdEiXEyS4gCHgSI3Uwg8aZINAEO2nsCmJYEAKD30zw&#10;J5JLGCwJYE9wJEQUDPBwJ7UjS419IAg20yRuiREyO2pwBtvAmbeNGMCZt9xUAQxpXEraRBoAZTJE&#10;8kMaABvAkREt3TJG6CcipJwg0sCAF86SQxpIAeGpg26ht0e0+NTlBD3NPbupycGPvpZQDSN0NINW&#10;RwNQyDTAK3gUyBIg9RIeRBOTMCSkJJZQQSIOQaMEQ0g0wCHgSIPApgxpm2gnGUrmBNpKgBwbhPXM&#10;aipIAlETKWNJABIaZINJSFOBBtqGREo0NcKgCGRfScTaYTiXyNK2kNABJuREhkQEeREhpYBhuiQy&#10;IaPPkUxugoJjgaGkGrJAhrgeopygD209AnrffTONABgZMY08P3EHuYOBEhuNNRvQVpcEh8tEhkxo&#10;RcKnRkWW400Bgg8edDXDNTCOE9bU44AkIknngyQIbj7ioIxkiDkUxwTwIbGn0CbxEtoaQmBPRqHj&#10;TqRNw9cT0CG8CeGRfADAyJEHjQ0ZESGRKoGENw3Qcg0eIoZE5AtwNI3UPc0et40raNNQK3ufgTwx&#10;o8NuNM7uqPEnIYxp4Y08Mae3dTFAyMeBEh50yMeNTBj1EAM20ramW0yQaABpG6hkZ40e40sCAKfb&#10;wJkg1ZCN0NINUE4PUcjdTCDwJ4ZFQAHtpW0YI3xpbuvzeAH3dPDbolu6ewIvE0A3d1DcNEewJEGv&#10;0fopLhoh8YfT6FdCN0NcN1ZcTUFcjgX5AiRBpnAnXCaND9gjREbhCI/RhTuNK1V4ll5ZgPyKxM5o&#10;s+G4wIkB4NZr4fj/AALkPNfZvESIRZuzmGBWVvM8awnI1WWpcWluRGGeTOqe3IrIzJg+IonPLUGq&#10;SN5jJg/3jWzSz/4RYDKyLVJXNBx8Z7ixbt400hKoJeOMWOxbtrnWpMmdb9MHG8jydRZXUDfx8a2k&#10;vEuSYaR4S5gjRhuPH8RMzSX99Ms3ncVt1pml2l7wnn51dmZLwzwd8flrMWbzVx8tGGcwwEyLFmps&#10;NKE4vnH86hkzpM3F4eO/n6hENeZFyVHtNkZcN8arjuAlvBeyIvfxoa8cLVR46ainmcTAGogMY1dp&#10;i3x50A3NddEftnPOQAU9bUwjNDR5FpGUGBjGojsa/N4UNw4XzROoEMg0yQaJQJEbp9wFbjQ1wrU4&#10;ZoO4bq1LtBTiulTKfPCmFsnPv7okkkkCBJJJIASSSSAEkkkgBJJJIAUP/iro3ztlTIY8Pp9KNjcK&#10;WQPQNPLiG8SPOI8edDSL4lo15DhREecah28a+hx4E52gscINPM8i+lHSfEYTCEGocCXGpjca/PbF&#10;jzdxgScExkyJnTSgSgB1vARET+nGNJ3BjUSAhOBO03PDUCWNx40zwETUcaeuDQAzjxkRexpoSTmI&#10;5c0/fSnfwAZb5MiTfmL9jt21+DIk6gEiN8CmgZ3eBBt8xqYNzZJjgU7UtAJkBgGoenHxqa8f41HH&#10;nUqvS8NPE/Yzu6acN0RGNImRfu4opK4MCIjGSBTSCSHHpr96v8R9BL6SQ8iTfwJcCi/nofofwaaD&#10;OFMcICRwqkq1Air5tr6TmNXgTNOAarhSaimO49NDohp6OH2eOpM4cTzdvjTKmbxgTBA+SAcCiL5I&#10;4xqKhKtQJijpQJ4hMfAvvgUEQn/0Uh8aVtS24PGv146eBOk6W2L1A3Zksx9RdUy+YDjLk4B+WvNQ&#10;U4I2JkXSuyupHry/GY9yAa8k5z5Xs0dM8T1Xl/NKq6c6WmjizwH5iJ0hTXaIzuzcHTWKGqBxNZqA&#10;MK7ul8qGz9AG0HHaXjWfY3GIj8Hhuu/+tod1gISprns+VRSiygsDPGHTjOvz0N7IwY1o5Gfs+fjV&#10;WqdvuzfJx2lxCJ2rtdF/5naOhVGTbUCDfyEAW+cw157PXZAuc69CXkzHLmx4zAuR8u2vP2sR4Hpy&#10;9whV79+y9uq+F6PD3PE8X55TvWBBm4Ib5FrUvp9tA2YwQaj1x+4sBZuPyLSJHUBGetAfOvW3otOA&#10;SPVRbC5swdNVsZMfApg95mRDm/FQffN24EmgCtzy5AWyiUneDbD98iDzC5GTHHxkSGPTVpGWScVI&#10;5jbADfyKkuCaaGvHGMimDb4xJ1B+bwb1UYGNMt5e5MTInngyByRpwkeGRLeMZEHxpkjhAEwjwsA8&#10;ECDuHBO4iTj3EBIvqQJu94B++g/pcJ2NQ8aoSrT+RO4m8aP0/Tu+OA4+BVoZEe9D/dx44EOt/gPR&#10;V3GEiswCbPfS3FwDVQReEZ38ZjRKP6G419TrUvTgEu8Ws9MHJzApjjJkUT0QYk3xIhpJTo2UUBME&#10;S/BB9MKLv8x1BMLI3A2gXMXARC4FaJrOilZM2ncEql/4elfhOrGaa+mDk1k1p6MMfoiRyZzAhh4F&#10;XB+jEpfpHgXxydLNBNp+Dbkj4FNbjxkTTQ5IMqsbC2IeONIe3XQcgeA0JxxpaesnnDwkY8iE41ma&#10;aa8RaaZRcvbRuc/AMVxblQjBzG4BZAXldNZvsepOazgllsC5cXdcrkbKjx5DCIbqE8leV88Z9UZt&#10;Gm43X5T1vlLGbVhm0wpdw2IAzkFv+dUSpK4cxezC1IB6aeqmv3E1cHC34OoRVpnL8OeNYGNhN0Vw&#10;smaaeP8ADhOgc/y45UKllUxjbncxrml43cO3OCBeh7yVNnMns98lvlrI3OzsTB7jj/DXX8t81pV6&#10;XAzTT0/Hw4TkeYMA1vbOXPs29YFwRgzpl5kyLeanZCbEPuYCkc/yLDXMvcQcS9ChZHqdPE4Z0KoH&#10;wQKSm4IMPGnODOn8Xt1JBl4ohH8EGVOkz50CcQKxCSZwfZO8aI7uSPPGhsuHgVpZkvEUb9fBmvho&#10;CQlL5WRzkgWqU3s3cvLEAQXLislFyuVRtgGeHtwD6a7GpeeSV4yfQNj7vAMVoelBAsl3Vs7ZqJhF&#10;DoPZmyZyk5o91/8ApnjWtSPZ+Rm5xhBcg5twaJSOR75uMtYAyD5hO4r5MJg2YWGzA+iPmKLo63Gm&#10;mkMEl9kmf2iC1qjUOYNxthgDAe3GQt1ASVAQI921fNIrJTbMhrDmMFwxOWmjgwzZ3ie/aSnDckA+&#10;fzEyOeNmZD9SPlpmT1gOOY4I9R04Fd+RUAGN4wcfOtcvv4ESmFSbm2BAY9v4ardaTDVwQWhxkaqh&#10;t5eWcDvOT6LcV0hFOUFqp+cSneX28vhanLVbnDyXQZL/AFdQihjlbYN+MIC4FT5xIyGJeDqW0vZA&#10;JDbubd4ICkjIXTVqmhMA84LdsVpGJG4I2lLHHxqh1Y3c68HMufFQ4KTN3A3rxzZbabbmEIqfJ5GS&#10;N6c0By4CaS06TuBx6MfAMvL99XYg2zwoG0YLYbSduiKSHMJe2NLmMAQfd9IY/Gs9nEn08EYLdy11&#10;VrU8mjZmMAQg+7qh1BOBwDPBBqGtaiicg+Hnxtopsvap/B01jBKbJAurtp7xs5bAgsZydRYa4GS5&#10;gg6atxj5a06LMByajMvRG5ZkRJxOBuWwA2NbzEXmkrJxxodI5PeeggW5fprpoxhYhzu2biepOyqd&#10;Ytu4PUIueZvUrh+f+n+laNtTftjbi0bHyDFqfOsSggwL5jY6vDRnzFmTybWtr+U7X2P+wU6c0Z7e&#10;8FW5SPaZ2UQBrG8Rj6a512fzwccuYhj4G+oRa1ScvHUhTwM+n1FiZPGKY2xh1KJrVq2y7VZUE2nz&#10;ntJ4+9q6bbuAgT0r2fzGcWN5fXIOmMa1T7FjbSnID8QnfSqSeEpWlDuQguGJ1F8RNrVWv3RDnO8w&#10;p80eUXR7Y8bmalIYYuWLv+4uM682+TqcFwb8UYemMRVh1QTiYzJ6fGdHaT2fvZwTIBdDtRlWM945&#10;+bzA3trKrNJo5mRMcepGpkvYamfgWz1Tsz+zAwbzzidNMbP6Xlz+Y45q+3dl1CLN9aKkKsWZcJLm&#10;tOhNkdafZ6VAMFjvDomm2HxrT3842i1IP2k4pWyHqktjsLonY/ONkkqlOAL7d9XmFH30e9ZOfyGT&#10;0FNXLY4ib5pCJ768ymY3Xq7OPH/H8zD1v7euJ3/RUeOdeVQ9jcH9uuQEKs3Hc440+4JvLnzIEXmF&#10;uAQIF6ZD+zK0Ws8rdNazzwCQeMiAuG44yc9THFyAiA2yRkWmgy3hhnKx986RLbZzgg1EN1EmZBwE&#10;xxph+jSKbpskycggg6hV0VUGx9lLaUBNY7ozELatkyLDaHqwkqJjbcatVWbSJtO2wIHj4pIB8sZV&#10;kTITWef6JXSqr9Rj7xnjJk41DG3wIxvGNIecitJASoLgaPEIO4mRt8edAwHSubllxccC6VoDaI3j&#10;zuT5+ouaZpKyIT6IHAeFD0qkqrYbWGzXS7Z2LtYnjacMjmbHuQDVW2Syps4b4nPHd5ap2z6X70Wy&#10;+4CL0Cp/1UN2ZANA++IQZF5rzLn4eIR07X/x93U7rDJlyXdQtHuHROyScS5syz+zwDEK2uoJBOGb&#10;iyKDUjtLkKSbO5qFkeCC0QPT08CtMnmE1k71jHGAo7el868AS6JIdIPW9XKak6nngx7ugoJM2gYG&#10;I5P+Iq8SpGz/AEYONZrtv2vSmlaZxmPr3R224++n4uE1suuOTyEcC1aen/MtjcmOxjVJqyYS5sQG&#10;M4sYyrzr/wDmvKjNk0h/zqkzza5Np25x6pLa/o6Fyk1f4g4CbNi/9wd1VJWklba0Z8g/5FzrXG1y&#10;Qzhs+bM+cQVtcrzyeTZ4OyY5VSvRvEivGjzm6ae3l+LXp9X5TMTmolu58JqEwn0nlXo9MJecPljV&#10;C2cNyTipwRdwhVmQAPpqcxY/T9Qi3XZvL+zXIHMHm21r47Gpg+y/0m8RlZLM9d8CPRUexmyOtMAw&#10;BjBc1eX3AQLSKk2kTZyR8GO0RqMXT8aocjl/YlOACzBcjGLUJ78aA0vT5I6cmrlyf7xdt2lnTXKW&#10;K7pxPtQ2kbnOt2DxuC3SLftk+0CSwPd/fsfu7UpbhfcXCu1hnjc7/Bd0ypTDao2+ygGAeMhVtdEq&#10;dEEwptf+0tVYVJ9raifTWPnELp+4FHpOMUZANr9y4W4T3IFVaHcMgyo7wzG5AMX76el8vezhkBsH&#10;TNd1Fz3Rq6r9HCdBCm/Zdz4jfqgkbKZDvM9T4Ylz3VFNuZU53mPTtlVkkdSEkkx3ZycTczPyu+sf&#10;2ybYCVCQDaC1gH1B99dd0X0/hOLcipth0JUDNy/lIHIdTSFbILwLj/aATdiZONdjbA6gbTKSnZm1&#10;DDF+4sT28U22bFvB4HHLXIo+xZCs2sn2uoWaF6uHrTuKGZmYOQbwyOXl+Bek2z+uKYrCXHcyc9wx&#10;OY3Jxr+eQjdyEuRdB7GNpE+puY3mBi41qczcsQMkrqF+686bl/nNMnbf/wAj10qSh5TMpcffGOfm&#10;rzf2gU22bTF9uYOWu3v+LD2fSkEbkFuO1aIqfsH2V/aqfVG8f8gf764qFhmwVf8A2JRNmq6r/wCy&#10;Mr2P7I98lM1mr/Ta2i2/rLApuTGXcw9TTXrPUFPjgkp2YbQwbqUWkvLao9pdMUm3MBgx3iYantJF&#10;qaYaUxv5iH94PL+HhKo32btmwzuX5xN4Pi99YPPJxvJN2DyRqrTSq5jNXGMxykReVt++uvh4zpdx&#10;r/SOLyfMFu3HGXDNzGu2PVTqwbOdAbG4Fyu4GO2CD4SMUnPOxJixcwcCnzULrovTsDlmb02QjnsP&#10;tLo+XPxgeWBXnHUXmZtkk8ulr08AT3Iycz3F2bVm3RlBs63ls+EQ49MS8rppWhX7k5jakZF5nyNy&#10;bMjz3sv2uD5DtOeZsRW38/EPdl3mz5zHp7v0/GmXknIaXb4EFsA9JAXE43kSsknqwoZcdnzICL2F&#10;qW+WeSbTSkkHZHg76TchAkyJ/s8huBdH7K9gExng95j0wjQ6ZovT7zMe+o5qm7lw8JnXa/qt02yj&#10;GeP+1dPTVJrjZOylpANgnuG+EuovVrosknmwIHIFmTpCmxH6HQcsJ6lxgO3TY+QMxvNgZCIDL9kc&#10;u7FB/wA0Ret1QbP2zlsc0YLkdpcozyRy6m2143OJ01lcvvbJVX+Ujz/L7Yzds88ak2ZuWbmytgoP&#10;ZvLmbbWtEORWqcXZq9vf7wKySum3rb5PiLrkQ/4MMXotrcIf/Dts5GeCMAsa58r/AGdjZDBAHnE6&#10;a6bJNHrYZ44wFwDWbkrDeXOMwLn4SS3G66a6aqD1K3yzkAlIOYCIa5pN626C7pcN5c8sRxgFjtWv&#10;AiQ6XlzweCxk5XjR1Dlh0Us87HDZyJDYBEjIu+682Nspayx37fw7SxlnsrxkwQHEvsLK6N0+4+OS&#10;1fcMxo+TjuXjKyO3rK5gMBWqeM20qZWQnuGWSt25HLlMdDs3GF0Jxdht5cbk3Va5Ps2cvyYAgWv7&#10;D9m8lfuQb4+EP4a7eJK5Swbbm2ALU015zzNzC2M2uOej4blnqVWM+E40lmwdzAy3mPTtiuLnusYG&#10;TPRDqRr0f22bTJdSsl3NtaI6cfuLyRqCeEM5xp/Jqpcnfkf7RHNiVQttYy8lffTI5WOBQxvCGTzh&#10;53F6bSefhIbcaZI8HAg5HCD3CRpyCctRJpqZEy4mhDIOMaMN5fjThYnlRuYG27QHyIG0BjJijVim&#10;EnwDQccrJGpPEbdoPEImW+dznTLhmQKQ8irE3mnb50QnyIwRngWbs3BICY0eJNCQIpPoBmmQihuB&#10;6aecOLxUyTOpwB0sBqY40deTQjkeBAXAyW0Yl7PTxxoPzeTJe3wDRgY0pe3VkGNUUiRlk376JDbq&#10;Y3Gpgx4EFAN3dLc8CMDHjSINAEMbfBn7iQx6imES6mRADNvxp4fuJnjUxuPAqCcmQKY4cE76DjJg&#10;+RFFOUCUEie40yTOgYfSSj40yQnfQASHnUzAg8CJDHpqcoHiD76Q86Wncx8tTLeDgP8A6EAMt09b&#10;J3083GO5kSt/AyJZQM+53ENJy0YIz1FDcDxoJyHpIkMl4aD8HGiTdx4+NMAmfImdLvpXNNIZBxpY&#10;DxPcTKeGnrfcgQAy3RK4KMfuKGPmZ0uAaCgeuIaRx+InieBDXGciCZw9c08aZSSgTBA978CQ0iET&#10;MaoAVwVtQyZMiRCeNM9JAseGRK5jSHbSQMHiJlLGlH7iAIZPGnraWqkMiAHtLvpkhMaXVSuIA+k5&#10;00vkAlAgWPE/cTJBqYMaZIgBlIZEktRACTwyJnAnhjQA8MaWBIf4SWNADNzvpXErZIyYIAZ0zAqA&#10;DAyY1MuEgyRoaNIZNNBOGOAaVzvqHc8aeHn+IgoJgxijyJEcDUMn7iZIgBkjhM3E8MffjSJ/eKcB&#10;DGSPPAodvHwIw3Hp440HuFuIAeI3wKG49xWTp41DIMcefuJN42kDjT1zTTJMi+lcKHLmBTBkwIen&#10;MaAJnyHSxqHvGD8NK4S5nOgCYQn8NPcY8/TQe5ppkbjGgAlcx8aQyEUPeMZFMuY0ATBuBxjwJEH3&#10;+4g5HGqiQ3GPJ3EAEm5NNIjjAg+8YEiOMaAE4cDuJ5uT8ihkJjzpDIgAlb8H6aVvAmePJqpRoAJd&#10;UGuofBkS3jvpkmceNTgImdQ8CmXMfGdJUAPDTLhIbhMkIgCGT30N4FMSj9xBOQ40urgT1vAmbeDI&#10;gB64kNM/gJ4aAHsamEzqGPxpYxoKCQpQ/HGg+8KY3cKcB4g+ekP+7TJCanuJ6NADxBpkg/AkQnfT&#10;1zT+mgASnOoobgiW8YFQThInuKGQiZueNLGgBEJ3Eh50yT3F9IAc+dLj40kvk1EANpyBNpweRADw&#10;yY86ejTI+XjT2NTgInjTNxK4kPOgCZwJDTP86SAJkCeGTuIbGpkCCgJD99K5jUMamXB8CAHuNLU4&#10;F+j5qYuIAJj5qljJjUNunh5PhoAWkmSE/ET1zT5Ch8AwIAmDInm5B28cah3NRTBkwfOgnHren/mJ&#10;kgy3Ppp4dtIn92gCGPInoOulqXM6Z+RAD1sVxTBk01D4Php4ZP8A4RAEwf7g08MeP50zp99PDz34&#10;I0APEua8ffUPqYO+TmKYTJxpkg8CAGRkwZFMJcgyd9M28HAdPD/TQA9bxpEz5402nMaCgXBfx6eq&#10;niZB4+WmW+RPXPw4EAPEt9xM6dzAntS3gsCStlte/wD4EAKBK2Lv8CZtpD9zjGpwEPOnrf8A6n7a&#10;VzUBGlwfxUAIdzg5aeGoY/HAnrmAmfjQAuMeOBM3MH4fmpceTvpEz/iIAWp+wmcfIjjTwyf3vMTP&#10;ud9AC4EhkIlGlAgBEGNM3O5BxpE+gntSPjQAyTOlx5F9L50+OBADxMih4+4nh2oMnMgTNzTQAzpw&#10;JW+4lx9dMkt2lQA8T39NMk+unv8AoqHcQTiJbj/STxCDj8rAmbmDgS9yDjQAifuJW0z0sakIA+R5&#10;M8f6iROhGl/IkQncQAuDj4Eh++mfkTxEALjTP86RPrpD5mBAC4/kTI/wvKSIlcH3EAInL/iJcCRM&#10;iX8iAETOlcIkTOkP6CAHm49RMkSH4E91EFAvfjTPTPAnhjTI0APcf4eqmbg/+olbL+2lcQAzcwZ0&#10;9wfIlbx/Omf50E49/saRLcHxEyMgo/iJ65g4EFA9/lpkhO5AnrePImeDOpwEQnjSufhxpn/MT2qq&#10;AHkyPxwfqJD5iVvBx8aAFpQDT1vn4/002nIEAJNadxO/zpnjU4CFc0EiL8H/AJq/SIAZ9yP8RLGk&#10;T/4RLeO+gBDH308P99M/P009c08nAqAET3+BM2/H+GntVM9X6iAGeP5/MKlcJHnS6SRBoAVxM6nG&#10;nhkTKCcVvUzpka+k4goGScr3Evk6iXuJf0/HQTiJ/dpW9RIfQ6iXBYwIAVtLjyJ5NoA+dTjj6ieT&#10;P+yJcBEAPY0z08CXyJcaAGSZ+BJPXNTGmcCAHiEImSeCBPW0iZB4EFArncTNzTzp4eT+6S6eBAEO&#10;53OYnvnOlxpm5/EQA9c/iJXPyJe4kgBRpE/fScXLef8AipIJxEH4EuomSDwJ4ZMH4aCgbXz86VxK&#10;2gBW++nvfgTN3/qpf5aAGY1IXzwfOlb/ADoJxklvvpDInrmmmSeBAD3GmeNLj/DS+dAC+RPD9zjT&#10;PyJ4hEAK4mUkrmp1UAM+5AvpfPyJnjydxADw19KPxp4ZCcfMQA9x8f6aZGnifQ5ibQUDkCSRP1Ei&#10;E76AGffX0vki+kAfNtM4++pC+R+NADwyfkTxLfB5ihjJgTw/3EAK5pYI0vx1IUf+RTgNpwefgS00&#10;2qAEnB/vqHqIk3JjU4CGntLvptOcCWMFwDyKGQfjRImTJGoZBoAGp4fjS419JgDgyJ7p50yP9xPd&#10;TIllAvkS6qeTPyIAZ9/vpkg1OXzb76AIYxp4g+4mSDTw8mRBOM9JMk9zjTxEyQaAIZBqGQaJEGoZ&#10;B6iYBDJnX0nEzwKgWL519JKOgBJJY0kAK5jT1xMpQKcB4amXFFTlzGgYTEzc7i+l8/IlgfSjpEz5&#10;0uBMAZINIieSt+NADJBpn5FMwJknMQBFTiSXBkQLEmbae99JAwZ/kStp5KNLAZtpDS99K2gBXF9K&#10;OkgoEniZ0zxpY0ASFHjUhJTgJR40k9pxoAhkTJBqZxpm3gQAzgSwJKQqAI6etpXErinAZwJkjfGi&#10;SZ4EAQ7aZwIkQfcjTJB4FQBDRIZENT1xABJPDcJmBMkU5QTN4TONDSEJAmcaKSe4ecW0ylc8aZuK&#10;gA8PxqQgrdwphCKMoGSZEHjRIhENTCcWMabUdKBACjTI1MImcCoAZGNTBpDGiWBAA23gX0iBG6hq&#10;cBDIkm04gBKHGiXGmSDVAA22kQamW0ygnIeBJTMCZtpgs+k43caaQxqZu6AJjdGIFWx5ESG8Sxtx&#10;ZLmDjTMahwJ4ZFOXi40zgRgbfGmSNywZ4OBAAe2nm6et4CJnAljAwMeNTLeBDRk1EeGPHwLDcaiS&#10;GS5B86Q3GD4ambuTvqHbwcanKB4g0BcDwI9bUNw3xjVCSdxVSEUONGHDPAoZG6sIwPGhtxWQjNMk&#10;Zqi4ACQi+k4QaZt4EE59KUMiipIKAgm183EiKcBW1MtpkZFMgQMHhjTJG+NEraeGMaWfqgre7kgT&#10;w0eI3xqGNuvl4UDNtPQKYMaW74F9PyQyDSwd9EraVtMAD7v30z86PW0yRnjQLAJEzgRIjcihkVBO&#10;Q93UPd0SINKNAA0dxPJ4g1Dt4EAK2pgxqKnIEALd0rfjUhRyDQBDINDSDRpRyDTrxNAHI3UMjNGC&#10;DSgX78T9FVINQfTCrY4Z40HI3wKpLj8aoAacGTCniDTOBUeJB4FmaOVdZeUazIJMCsbN+SBY06J4&#10;m4hxpw/SiLciqrN5jVkbe4uSerXg+81EF2l7haRK3BNDX/EKsgaHIrrL3mDP5aw36G0k1QZCd8/0&#10;0BnjPGnmcwwDBBHwDTxCDMPBGD9NOQPcYzNG/P8AGs3eDIEmNbZOJWSO/gWbzSVl410KTFeVtu8R&#10;jfCQZ4FVSN7JEhvMCc5BFcaRL5pgyI92wOP51lcD/GPAk3eY1jOxdhqImmnkcDj4ONAHjjxpoBBx&#10;j56dIo1JqLLrQQf39NREWcN8GRAXg/AtJJE4RLcaqrweBEt4UN4NbSTMcDd4UO5jImXCZGtTRJGH&#10;wZE7cX6DONOjbrO4tdPHXxLBY0CeI7gQJ+mxvvPmpVTjQ5FzxobF6F0qTn5qRpJJJOMwSS+8CcgD&#10;iXzxG0jCSUcGFJfRQkkkkAJJJJAH1EpLT0Y1GiXyOPCvrT6sLDTJBp8Ho08SlzBwNzn76jNMG3MC&#10;ZIpm7qGRfrhJwwMemmbemomMltO3Ma/AsTfOpgIENGTAiYDpTtNRh+HgUDhIpZz401AAkfAvvD7D&#10;86hD05xoNcwEU6JQo7kCE6feLeEsA40MI3Tw841NHHjHnR7eA/QMcESgPjTToeD0qIqtNACxCY03&#10;jIJD/Sjgjjt4IktnDX/DxA/G8eNF3A8A0NwD7iWPGpNfbqNR9wSbkHHkRJvkVdwWiYlYmZ+4pn6D&#10;w0wb3uDjTDgePOmZZMSsHIDB4xo7MHg35Dmg4yLO1Uz0vZ9xYhBW7ePgTUEGAidg9xIhMaZ4lA8S&#10;2vpQ04MncXwjHiDVVeZCYEfvqquM6th8Ph94BfAhrgmBTfSdDCXIyJ6dP5k4+yBjScgwJ1sPAk8J&#10;3F98dbAA5CKLD6I40Q3dfSt018CcjxpkaREzAv3/AAAKL5GmR51ISigcwKHGpiZGPGlcOoEXFjXU&#10;+xAY4xngj8pc0buSNb/sYZzFtMgRwAUObUt0R6/E2eX9KnHVOzegW4ZqB28Pnu6Y12KzHjLj+KuS&#10;5FTD1zUwXgQFI1GuqKXj9Jr0Ea/kD9o2uvFJ0Z1Hj4L/APmP6P5Lp6WsuJGYo/kGuatrdfjlriy2&#10;DfefuLpp/kGf6S5ZrgcqkW+zNyDWtadxcpyQlLZmlvDq3+HAvT+OppcwOapW37v6jlaoZ4SVE3ua&#10;HuG6Y1zfOZwSZOMcamVZUTicTA5TdRV9uDHkX9nYjEaRlaMZ4W66H845nJ9S2v5SbL+arfwDwKtj&#10;Z4CYEeG3JwLbOfDDd5gGdVu3jIpkwuByJmVjIikLh5xL8GeNByEwK4EZ4B41VSD1MaEiytjl94iu&#10;DdmOAaD7xgScTBWAbNclMnlIDQajoglzrNHhHJTxxoxNHmngVVuJKUVH5c60e4Ekkk4SLjUNwNPD&#10;cYFGeuu5Cv1waa666AQbuFQ41+w+j+n0omzl3pMTAre2Q+1gMX5xIzM5fu6Dr9KZZppqJLHA4HA3&#10;wIT6DwQj99RfSvhfnRRY545jTWNfqSaRhgPoxA9MUSdxjt4EJaQ4o/RCi0wtwEyKV3cLbtohPOYh&#10;6eIb0xkxpQZ407w8CIltBl7qsbeV4yIc0IOAeNPN3BI1E+3UdQP4BwosQYw8aBDOnbmPOo+Jeo6j&#10;QeITuIpT8jczJyBsEFy4VKRSJxNXNkXUXoFsnpelKGGB/ODiI5HqDGsDPZ5UDT0OD328fw8B2nLO&#10;Adkm/lV83EdZbPNnEp2a0GEz/nOBXHJP8C5Bnk4e7RJ0dtKgW2w7nLVa2z7ZZ9Wr0GvbZdIY/Aux&#10;dhcnlNPU4A0GmYghFJdXmELlpimvmv8Afkcf/wBY9OmTFN+xx+wo4zqij/skMG89TloRJyjd2OV/&#10;oXUO1yVt6tegjjPbgHyyLkyp5BuExwB07Yrqs4VaN22a66NMxLq2/pNsZs7JAx9wf5FDqRuObt8D&#10;YGcaGyNyMjO1HwDQyrKsG2GAMF3T1VzKcdJ6vT8+h0Dpiqv0mlUfsc7QkL2MOoZ2XmLINpWzItGu&#10;bMYLkZOougfVv20MoP6teebpkItJ29EE/lRzB9oMMtzTUkmTm8Vl9FyffQ3jIpuFiNx9i/iPH6tM&#10;kxweWqrxq11bLHsDw5jA5iqy/o2J4aRY/h/I8Rd3hwg9NB8CPkHgGkwb3lVcLIcECLt8iQ26aJzU&#10;gC6y+eFgsLfqL314MGM/st20uY249RdLU3PL0hYyeDTuOrpCK1LqiuE49CKTryXNiMZUztagrZCC&#10;Lj/aiRicDpwLbAGeNcY9Ql0qwGl6PHT1KTWZcx04FabaqwGaTCbS3O84yatsqhpiNaWuco78k8vb&#10;ThyDAcRAt9Ui0ih5gNs9fGj5JNMfv/KvPHZ/WDly5OY2nB8NbNNNpmrz/beUO13IE/1IPtSdXVBK&#10;95bHjjBn5QyLK28wbSSY4IwCIbqk765d2kesBMQy4EqZzUuAfMJd4/21ktL7QCPCHx6kZOohGFqP&#10;m0ein9XPxnNfE4gJ+dB5fVhI5TNWcALcvGW6Qi4bJtYbSe/Z4/hICTawQ0uOzCcvtBdTVR6kC866&#10;mlaS7cgG3659LwKtzDaA2j3FgE9u4XUWJj7OC2BBA+uaSpNYTwbMgIID3DLL6JVo+47qkbjtUgGz&#10;M5cA9TeVDqAmNyAMfAMq5X2Z7ROzb5jHKO4K0tCqCrN5sRwHz2ruqh0KpoOcac33LecekODzLqhu&#10;NoElgenjM+EuXagqTdhnNAe5cXPc8rByYnlp6YSSLrVKO0pptMlMc2OaB97L01jO0ja5gHuzPqdR&#10;c0knhLfPVPmEwxkVvRqEum/TL4SeOXhM50ebjIZzjvrN5GMhiK4OJoMJMnTQ5JCHpgMcZcEC0Jxs&#10;jey2nO1TacfNt+5Ghuw+myVJUbHHqQD1CfsLvDaJSb2ZU7NYI+pyx/IuSzM3pv8A7I6GFjLIj3nj&#10;eT0EM7wJ14DBwIlMJW4bTWzAHPdWkOKQbSpkBy8OIhicsXgXX3dg55O6VSTke2wB5cC1qX1o9Z+x&#10;tjlHBd5YkN2dyttMpj7TwWlpBKTbScZ5k5Bn6Y1+dMnvVsNpFyjvDY/NHLymGO86kbcvMJxoltIc&#10;DmrY7aC1gJzFwfS+0CdS1tZj4CI9J6oqM0xO5DweX3Fi5PC23sOodNiNUZjPNk5YHuAOpqrYKXlb&#10;eQynBY9q6hPAlUFYPTPcbMG72+YRB/tA9nBN27hC6iRS2rcORpUvtg2aN3M4encubriPmkVVnEwZ&#10;XbLYGRbYRmMIzwM9OC7aueNAWezOXQPT3n3LFqKO6pxOUNnMCNm2MOpb5l3uKt1BVj2ZNt2McpAj&#10;8xa1Ukvcv3u4MwWw/DSqTYv2VLgGNzidNWzcntbhQ6bKqr+U5LttwkzqG8ed/vrVZpR/s2OACzaY&#10;SOyTzEqHNS3+JllVceNDbZESeOEyNb6RYNITAh5PRnVoccvB/EUNu0xkVHC/QBS8hEe4+uqq4jHA&#10;TInxu18dw66gWNx4EzvGDgSbjH31MI3GkDBkY8edGGbchkHGMkZMEHGiTMhIMkCQ8Ek0ghx/EUNx&#10;K3MZORnV7p9y3k7neTAE4t9NWun9pMpC9O5eSoTiMiwXPlK7aNWG1ChK8x/olJoxkWWTJiZ/ds3R&#10;3F6/Uf6ymz6cDAF5Nd3t8sdvjXl84njysJqCOwJuHljH3IIFCqCj3MhcY+50yLmcrBx+WdHRP8FP&#10;/Sej8v5rolV/Er6h/QDT8u9Bm+8R+m5AfUH8imOJKE3RXhww9braBLhgZiqIuAaOu/XN2hzEdmKd&#10;EwfCyLlpn7IGdy/gOy9Zx+51Gh6o7R5jKaWlL548fCbwWtPxrzU2kVJKaqJjbAK4Na6peCBYO4qi&#10;bTtzvL98Vx5l0q6E2dt5LG9wdy1qKyFymrEKsvsaZEyZ1u2v4TJab2b7yQ8EYLdv4S6QofYOMw9Y&#10;Fv4askrcDZvcAepqrTm+1BlLSvoI9OC0JOc7ISQhcsq8ww3ahsAbsJT2lADllGMi5jrOmx28EYF6&#10;HONrkpmUlfBc6kFr99ef208j0MuA8g4CFV+KuW7Rb/jOe5gwqo258hXJXQDkcuAaAGi81LffyLRp&#10;PRblzMack7ZjrE1SftrIJJtJcCHgMARNK2O70fpLuP1Y2ZJ25nk774xCE2XRYlUpbn8bznpnSVR6&#10;zvacTiXNhglsBxD3NpaIRYPtA2qU5BKTtmZ7ZmYrVv8AzFp1QUmyMQ5nN0cZBC/OvNPahWDZhfjg&#10;1OaP8i/dCmiutqKrtkqRlLaYAw0t5canyQLm/ZfRZakmODuD1SKrV/VL2cPbxlrOxeoCM2xwtuMi&#10;6LDYxqomn6jLmv6mX+g7Aoul2UDI7yMGi30mw/GjGy/cmc+moTWhunAuYgLivPs9LgGfnEQI+W2E&#10;uaag2kb+9O8Dp3OmJT6YZrbzaTNUruBLb5R45DNsG/XIyXblpc0uGePOtacTDfyby51I0Nmkrxky&#10;afUT0ubGVWw5GZut2zTvVzqAbCbYHPJ6itVWVJJakmx2wQWw9MhfGsrk4+x2U1Nq3iCtjQ2XsyQW&#10;I/MSMmlUlthqdbtR1ilezd7OJ0BhADPdXYFD7K5TSQ95Nax/FWSt9rDeQ2MAPahi1HBFT3G1gbwm&#10;Axy4Bp8LGS2/2lsLGRFbh1o4mDYwwGMfq8sS2CV1Zu0u3aVA3feNL9jxLg9vWDY2ffhY1qlH14yc&#10;ubLY+tatD9xbKcKW3bxuU8mD1y2fNmZy4CC3YZPfOvJ2vKLes50+bG4xltL222P0eyfsgOYLpNzL&#10;vLm4vN/aoMcdVzyyDOSYFt/JjWK6a1Uuv5TmMmhtpyMSkChzqxyce7fOtgmFPkgZZ7WMixmYM3LP&#10;PGnpkatMXtD00ISC/wCBVu4SNEhzAZuNTGY8afdUfopczmj37pfyKDueMauE4ZjCO9301Ko2e5Hv&#10;cZOWv1pM8Vacemh+HOazuFUG3wZFs2zfZm5qEmjwLN28vxlXqJ6tdD//ADub5GC3Bdu3PkX5m21b&#10;Z9hIsaU+m9gDJhrR8keoQhVvzOuGzNtuzOVfDucCmVAPeb+DgVVbkwZ4Pw1z0J1fc947T1BEYoAv&#10;KPG8mx3JgZ/MT0neOZbU8qjg04LtpHnFQYOPUjQGl27ma1Gx0M4y6hFFd9Q2oSUxu2ejXZ95svPH&#10;bZSb1zNn2PU1dP5F6QDJZbY15+7SKgvTF9BHdxuC/uLn8ZNbGl7ZqZqEpqjlFm3ctiZwcvmLVJXX&#10;ku3bBGC4nvs+9eZG2p8QiuEv2Xy6Va04fNW9wXmrukZq3b6c5F2MUZvUmdto8BFm+lux8AP4S7Yp&#10;+n6LgsYHwnH/ANrHj/wq4PPs4EfSwf8A0sfB/KiiV/25E61XbPMd4zm0eSMFuAi0KgyOWxMcd32f&#10;VXXU0cUeYes+Fj+lgXNO0hw2lTbdmZ069vbYCLfMBu0ivBzixHy4BiXK88rAcHXT1STglvBAsxJT&#10;5HOdakJyYxFk0WgeaVIUyBAm5BqY8lZA8arkcOdainWHPO2jWabrtzLygjgNy1u9P7fJsFyc18S4&#10;1CiAyESHQojO4g6eDzbLjJrWbNtA2kOZ84OY3GRYyTWIlxqYMeBFClds590xsncYLkj99MjT2BTG&#10;7dfSEG28aeG3RIbdTN3TABrdurUzb4FDbt0et6aBZDeDHbQG5gyIlMLn7CED5qCdx+Eb41DI3Rjj&#10;S3dUAQ27dPEHjUxu3RIbPGgCq7miRGeNGOz9XAntz7kanAqrhujDdngGiW5jjUy2qCcZZt8CMNx4&#10;0yBv30SG3QUBIduAaegTa+ffQUDyWBIg8fmpW+QgBW8aZtqYMfj1EiDQAN1IyJ4aZjT3GgBe4num&#10;m0QbjFGgCGlc8aJEH/dIcTmoAaXzcwE9xLjTMaAHm6JQIaPxolApxqCZAljTI86Q0DyyNx4+NTLe&#10;MmRDW4/4iMN86kcUDJG44+PjQ14PAPArIQY0HeDQk/LyqkTNzBwJ5wPGmepk4FWQkhOQKHAjA7lp&#10;BQTG4yf9NTONMtxiTxP00soIZP3EyQncgTzi3GmbiAGR8vGhtwamEIoqYTnyMn8NTOkmW/gT3SQT&#10;jJMnzpm4lcTKoAX86Z408Maetj4EAMpknuJ6NQ40ASF8++mbnjUhACSXyTOmcCAJCcwJtOIAWpcz&#10;pQJn3E9AgB4iZuY+ul8iQ/AgWIY/xErfgSJ40kAIeRPcGRM4E9bQAh2uBPYEtKBJADN0kGeDTTPA&#10;nhk1EyqAHrmNPY1D/wAxPDQTjwyYFMG4086HqYgAsNxesJfyIO3IiRMg0FAhjxqH/OlGpCACFvTV&#10;bmA/ac/AiTd5g4+NMzBveHjgWeMGW7zANPEJ/wCmgJLkGTy08MmBBQGHFuNMkHjSGTGmSZOgqCch&#10;p64mY0remqBYzcTw/GmeqkQhEE4ieNMpkjhIbhBQTPnUwY0Nb2++pmBADxCYBpDInnGQePzENJ4E&#10;AEnGdQ+NIZMaTgeBBOPE5iegTa+biAJlxMkcJ+3p3r4sF21b635VCIgCZcH9RNdL300nBuEFAzcw&#10;KZ/IoY85MnUT2NACuaaZuJDImeC/GgBJJRpnSQTiuJW0hpW8aAGUk9xpDQAvf76ZxpQJcaAGbngS&#10;HnSJ/eL6QBK+RPXMHGoeNJBQPXEt48a+lBIRACITGkNM40kE5MjTaS+R20AIg0uBPcaZ4EAPDImS&#10;Z0h5F9IA+bieTI7ie+RACgUhfI+XjSJzFOAvnTPAnuBfSAPnVX0kvkZMHGgCYNIZEyljQBMGT+Ip&#10;mNDR21MGRBQTLngSueBIaXuIAegUwfjUPg4/w1N4PkQAwTOnuPPpDTPudxPQIAQ/HGnh3P20rnfT&#10;I8nAgCZc7ncTxOWmRkTw0E4raZGPAnvIg5ae6aAGR5+AGdIfggSIPH8T6qeHkQA8PJ+Inh+Pvpm2&#10;nsffQA8MmPgTNzAPGkPJkTw//TQAreD5PMSt4/nT38iUaAG05c8FpL/4JLTQUC9+NPDJ+RIluO/B&#10;HwJm5jz+ZzEATB5EupkTI8/lJfxEAIYx/USt6n4SRM6eIPuQakCnAVwmhHAlwcHmpXL3/TS1I+Dj&#10;uiQAyMg/2/LS+RPE5nuXUyQg+D9RACt9xMkIkQZIxpkn0EATB5/iQJn+e8lcx/hpXMHGgBm4OMeO&#10;BPcY0y4yD/u/209b/IgBkiZ4/n8tPEJ30zpQcYOZ00AL509cx8flaaWpBYgTIyeBAC6YErl4nlpd&#10;T/LSHk+dADJP30z8nUS+RIn6ioAZ8+ONImfOkP3EyTOgnHrmpgS1I8nfTJCE/TS/hxoAX8NJPEuR&#10;r91LaAPy54EiEwJkZP8A1EkAL9JPe+mUulgQAkyQaeTJM/z/ABEAInMTONInucCX+9JACITuJQJX&#10;NP6aRCIAXvpEyJE8Ce6fvoAQ8iVz8iVzvpEHz0FA8O3xqH08flqZ7/fTaCc+en7iWp3OPlpalzAl&#10;76AFxplPE8CROWgBkmfyk839xM8BEm6Cge9zzErngStl/bSuY1OAuBMkycGolp8CX6uoqAHif+ol&#10;cGmY08T9xAC0k9q6+BK5gSH7/wCIgBW8fyfETPvp7jzpkY/zqcBEyDwaSX+/fSGlb7iAGeP9JMkJ&#10;+dPavf8Aw0kAJPD66Z4090lQAyTx+WkT99SFHwIAZt4/k5qZ4+BPcaXz8CAPpfJP30yT+8S+dBOL&#10;Gl7n6iRPGmRkJxoKBf5iZUhfJEE59JL56S+kAfPAvpfP+yL6QB88fxEiJEImSZ+BAEhfNzuJcHw/&#10;LSHcgQAvcX0vnT4+4l0kFAhpm3gS4E9bwIAZjSS1EkALgTNvAnuDJ5ibQB82xwJ6BKBMj/fQA8mR&#10;k78ae9yBL5EE4k2nEyS3cQUCIkTIkPl40h5EAL30raREuNAC4/hpkg0uMakIJz5JzEynuBfSAI/H&#10;xpJDtxpIAWmnraZSQAkiZ/kSjS99ACjTJEreNfSAI5MmeNSFHGRSEAOD/cTI/wBxPe4mdP6iCgeJ&#10;zPfTPzp7UTJEAfS/NS2v1OIJyHj76eGNMkGkgB64kMengS4OBK4goPpOfxEzbS+RAH0vm4lc/Ilc&#10;01OAvf0k97iZH++nhk7iBg9cT2lAmbaeHzM6WBIUcg8aWNK5gzoKCGlqJEHjSxoJxfPppDHjyJ4a&#10;Vwsf4iCget4EyQae+T9NKNTgM3O4lb/ESufkSuKgBkhEuBMkS9xADxBptfJEh8xADJB6edQ3A8BM&#10;6JDUMg0E5FXyTxpEH4Eh8vGmCxkg8CZ408k499UAM8aZxp4g0ygBJJJIAWNPD/cTIyKYpxgoE9xp&#10;lLGgCQo8akKPxoASUCZINPfIgBm4nsaZtpnGgB4iZSSwIASSWNJACSxpe4l76AEmbeNPRpJYDNtM&#10;qYkgBtJOJcCCgUCbTiXApwG04m0lQAk4S2mbi+kAQSDSIpygkQAzGnhplKBAD1xfSj3CpKcCQo6S&#10;UaoAZImYE8RMoJwk3TyGjIiQyeNTlBDINQyDR4g1DINUBSAdRJEiDUMg0E4hkwKZvCGpY0FBMIRD&#10;05Gm0AfJEhr6XyNADyetpDT2BTgIY1MHkTI0riCgRENjRIhO+ofGgBlJPDGkRBOfSjpJ7jVADMab&#10;UoihkQTiImYFIUf5EwB7gRK4ONB1IQLHEoE8NPYEAEmSMDVbb5Fam5BxpbitI8O5AniD8amDGnt3&#10;8CjLQOMfjT2AambunhjwZFOUAHd/4aMS/JkjUyPlqHg76idujk7QYG3wJOGf4iht3CJEJjWW5FRp&#10;A0g8CZ3dI/XUPeMCegS8ThmONDSM8GRGN4TJPHGrhIN3NIkrUzGpjfmoJynvJPgQckvWqWxxjx2E&#10;NcS8abcfqgzcjMiW5q+dnj40ySX99FwUFD3NPDb41cCM0zua+BQVvcyJ4bMiPbvgT27pV4UAcY1M&#10;bjUzd8ZE9u6QOIdvGPkJkjciMDH3ESG3GbOk3jqCt28CeHcR7c0zu/cjReFAN3fwJnd8CMbmSDjT&#10;254E64KCt7unho9uY40zuafeJpBrhvj4EHcM1ZNQKRG+PgTrhNBSSN0yQatRG6GuG6LhFJV1HR4j&#10;NByN8CeIIqdHzV+RqGS4gAoo6hjIRTMaAFGkoeNPDQUC3fGmSN8CeuJXEAQ7aZcN8aKL53dIvAqD&#10;huoRBq4EHjQ1wzVyXk9JWP6F9jJhUwjdRI4Ff4ivAsjOZ4VdpfMFj8BMKOs5pgWXMxthWiabY3eK&#10;1St4OOxBGsaYTPGrqzed+BchNg+H3m2lxszOYDto8O3H86yVnNFdmcw/DWXRUaaX2h4jcnc1EHeW&#10;4x4LGS6iXaHI5WBQ3A20fXVqRLzK55Kxx54FnrhmSBblMG/cVVeSvGPGtNLiJyTNyDUMdyBWSYS+&#10;ygatFFjYPyI6MmOwqUMngRdmRZEhH8StDwxcwKGTPkUzjUMnMUyT6Vxw3wcCYIPGj7wf90mB21qq&#10;d9xC5JT3kvQgjfAtNIzVWdsFdHm+JE9JCYRoxAgXoHgRFuRD9PHx10PyPOFVX5FanCrcwTof36FB&#10;V4kzHCn44V8LoNDLdoQP6E6MPpiTuBF2Y8aa5xGmEIbBTdzwKW3GiWBY7pGptJQVZw0QKMPpgV6c&#10;N1XHYlXDkeJHMh2AP+lfifMLCmfQtM59qteDU/EkkkHwSSSSAJgHHphypj0R4U0kikdeFgE001/S&#10;oQyJ5vnyJVIXky3pqLApVsiaggwpJ+j8/oHcwpo/owpmP04l+Y03wAJwR41LZvN2J7iGj5qUaVUN&#10;Q4f9GcmRSyA086Gt8iPEcYx4Elvs10DukNuPAppFERDgSG6+0KNAO4b40J/owZYlbiDHGNV5wDvK&#10;iO4+UAyOBOQJ8YsaegBgVerhNA/BBGpXVT0CVvGoddfEtoJmlGmR5Et4TONKKQlcxqY3ISBBxk1E&#10;SuYFO4YTOoobhPXMahkIlK0AZjTzciZIRKD3E4B5wRB3A8aJEHjUNNQLGSZ0uBTLg7ahkInE4yRx&#10;gUTH3o1+Y0sCpAeuY0yQikKFHAjQD9UfApCSZ4kY4MmBPjKvxuzIZbPRGyCZTkodC3B5hFK96lfH&#10;qaSUtb2zKm7MpuBa3SeyubTKxHYyLrSR7I6Up5lvL+aiJGr3I9qFFtnNkIC4Pirl3ZOVJ9kdB08L&#10;lhze4ZlRfq+MoB43Ooum6f2dy6VDwQAF8RZi89YyU7zgZgtwDVVmHrCEcveRcg6axH4bIN7h1sKF&#10;EjHUU0eS6VNjxmOJvBaT9Fzhs/HebHFZ6a4IrSqJjPnOOM9uAfTWfP68mQbDBs+Lg6ltcNzJ+zn1&#10;l5/o8R0OM5ziQe58B6fVBXEpDf8AbhEt8zU4F5q7cNpn2gebs2PojWUzGrXMYzhgOqpd7/fWvyX+&#10;y9OGd1HG+3j+U53mzn/1kqtfuiI3wZESZt8Cebs/ZryZudxenHmRMHkJkR6XzAYSXo1DZjHHkgUN&#10;4SzkVADMwmG8ucfLuKYNxu3zoPp8cfGg7xwSD51YLDziaYyIO8mGPgQ3eCRqGRBOIjzGlcJxpkY8&#10;aThxgyIAaxkMTOpdvBnQ4ZMKRzr9eBQfhHCeuYxobcxr4jL6YfRhTqSbxJ7jlIPgSxr9H6E/ThrI&#10;+4PDGi7NxgQiOPCmuJfKbRg8/dXo/wClQ0iQYUk9RIJJJJfAEkkkgBQR4Uo48SSSAP30KVpwKNDD&#10;iTh+P0pfF94DlzGjzdxgHggVbgRNmDGRIboPQS240el7cdzP1EyduNskCYauNQ9wsSb/ACSYs6ZZ&#10;Y4LV4nUUKYV5LnIwQR6kfUIufX7xw54zL5ZsyxrMXhY3jY328Z06OYK1Vr+A6QldeS5hrQAuR/FV&#10;8b7VN/HjgPbj8tcr7mrVT9NuY9bueYrKIqlF0LmBvb6c1p5tYqMznBB0+WpjN49j9smR/vC07ZnT&#10;cufyk8b/AE7f9pTLxmynE+Yy1s+FZJp3O5AuRmOsbX050Cbe4z/aQ6XeFmTmy2AUkZBWlpDzZe9M&#10;2vOdOBd1bJNichkjIG7akZBfeSd9WWv9mDKYsrMGnGNeS5/PylusWj0eA6Ho21bh4zzCVFbDPu3H&#10;d07a6F2L1Y9nROy3+pb6njWkVfsgeS3fdDJyxkWSyOOXUk9AaA9vVtkIjI8yaZvHvRp77fDb/wAt&#10;SfGfZpceztF22w7KG7+VHM3CJeY85ZkZOTwd9e5Egdy+dyb02tQJOWReV+1miyR1VNAh4BlT/wBk&#10;HMztXS4Enx2f5mXz/wAv9M2PIj/A05z40Yl+TgTMwGOBxZg6aeGTAv6BPLhJnd8BFDG4wERJwRUA&#10;PXFtlBjIZk+NH0xdVYONwPvo99rCBbWQ6cC/NAxLzrSm9sBGznGbUCP+zFQfaRXjap50xNywj0ly&#10;j9pCR5IE99oCQEVroamtsHum2ndUvqSlJCLedxKQ3TIRc315tIczV6dzy/hrMZhUhDDznVbITGjt&#10;CXO+mGHE4IZTGc8IHgVbt4EzwIuEXh6YTQps8aZbzQkCDkImUXBeXYlWOY1pGzeXuZ891uAfMWAw&#10;LSKPqhzKuSe2kO3VDkOt7h0tT8rZNiHgeWhweYrI8IyM5xwHuQD6a5ReVQ5cub19XyX1BubY94/M&#10;6aS6FtFt6QDXE4xkPH+msfI4x8aMVBON5c41TyOEIM4Tx5eyQIPxkUWOPPlRCBX66eBOWQc03MeR&#10;ARuCOSKc2YEeFwQaiujCRspbzj3DeWo7dNNvx8eMsSlzT0U9VujxyeQ9pdZxq/sQLcqgrhk8kp2w&#10;QbwZv1BLPdkc8HHSgIA9MVsf+pPVwMdH0eez96ILU+dcFk92XWz4j1X8NErX8PoHnvWE0bS2YvjR&#10;2iPSF/IsreTQjwmAx0CqB2Uzk0cfGg4413kJC1qPJLzoOh7e+4wq1PHhJlMQb4+yDWAyOcbsNEnF&#10;QEMvzRvFvW7R3JTdBylyPfN+3iD4SshJeQOiwBnJ0xiWM7C6oGG/A5PbCQVshF1pR9QMjEPuz4Q4&#10;7X3kizJsJqzUp+mYDtQ31gMEqCC3bF7STxxxq1bK6bHA5YmMC3ANXyrHg3LIDYIBEMTVud9TJW8b&#10;SdlvjzTgtWhjWXCt8wRTvBJxT95y+NYth5ty0s3I33CYvpk8OKyPlth98ysk8rhy2lwG0ANZxy/B&#10;BAq3RdLzaaz4EBgXIB6nuY41bSASo8ZAzHtIzHeLgrpNLgVqmhCRtn04mvBatthrZuxyWz4wZ/51&#10;zfWnbRnuN4DRtFEPwe6oqEtH9pNZzfWkwbXMfLjtcsSyt44HG2zg+GNadVkn7KHn1I+oslcEJwRp&#10;OiVeWRPKI8lZICY0MINXyaW7YIIOPqKoPBCgH762ku8TNAJI9RNHjInYwE40h51eAMG3xok3Z4M6&#10;mDHqLVJPQY3MhmsyjfCHu/LH41+XTaxiUmYsxljIr5PBsmbZjA21DEFqKkjHZRIYyGJjQA8zuNie&#10;+RGG7cahjyERIhMY1E8oGbblyhreX6iJEJgyJMyDgICO+kDD1d2Z7FJf/wAPpVHGyEQzgV386huP&#10;V4I5kL4Lw9yMnL9xcuUX6yFaSeXAYBOIjUfmLTnnreTaDjlQsA+n414zN5IznVvYiR8TLD2NMzCt&#10;V/sOOtrGyd5TbjzIPMWPyZ+MJdZdT7WNqhK2ICCNju/01zLP5ARmTnL1HBuk6xdETdfBp5u53TS/&#10;s/vKOlaXlYpqMGC1gWgzBuOVCxxnXJlLV+9kQ8HMg8tCJzXEwm7jEY+Xy1k/uzP1l6/aPBB6QnmC&#10;AqLZ5p0dNNqg2xD2T3FSXm0hy5JevrnB3N0flFRagYbGddwnGKjK20HPP5n6nb6g6Ol9QPX7Y+hk&#10;HqkX7U+1Fm8lUqYRAuQN9QiqszmhIJUcMB8nUWezt/ZbADADORc3woXNdozjR7fH3QmzWqTWXyaF&#10;Zzt6y3EFsLcWovT31S95Z0e+cwAyeZ768qaXI5YaMGnGQWoRezGw+aSWmNn0qls1PbM4KVyQfzrS&#10;1V08WtZz6PtLXsLVMJW2eS4+N8IcdrUJ315d+sZL2TabAbNj3IF60MyU5OyXr4iW+ZayYPDlXlT6&#10;2jAf20ss+AghctZWlvVkU3a2zkaoKbxk3YOpGvyXjm1N2DR3R3Fqsj2X1E8c742lRSBb6pCWsihb&#10;RN9csgQR8A+Wuih5Opta9SKjzFlDqSvHsy4z3ENlbwdwF7gVVGMcGeNHt4xjB8NbLpthFfablIyM&#10;o88H4itUrk+/uQc0dwqyun5fvIzxwdNXyn6swDPeOIe7rLckt2TTiUOytgjc6cFrUVPcN2VzBYtw&#10;DFdTMv2kWZceAwLkaz2aVYNzfjg4PLUdLg2QbOCbyTBADINVXcxmc4INNTBvCGRJnL1YlziK4AzQ&#10;e7ZIDpmXuHoS44FdmbOWmmwAm4Ooulp4zl0kkoDbiLGTl6Sf65bG6cKW9xYBo/bhVdPMgNtUdvlk&#10;78CzGtNojmfVG+mti3GTpo9MKwEZl7ScWNZiMjaMhzWOYnOf1LbGRy2ZNaxW4dCUWNtMiAcmBkGL&#10;lrN9qFP4B3oAZCctadszmDaCXPjR8A9K4lUE0ZGZcgWoXq9xYs2E22xZE5NpxOSXkCRWSVt+/GiV&#10;SOG2+nggUPUCPB5itduqMwhzzWHgjVJeW2eRWpxnIs9mifCTXtgHqbuGcgXuRsLpOzTjGNye38Ne&#10;IdFjxuQL0ap/a49ZyDAY+Tp6q6eElTVPsNOFCa1JuW0SaNmD2yE9y55Sz0e+xk5CZo/dpqy3mM+s&#10;TVIg8wrzspzg7i8xm9161npEKFWncNCl9Fkf54+AnTXUVJ0W2lQsdgWPzFweTaQ5csr3fJy129sX&#10;qB7MqYYmcguGWJNhNqsYaSEq8s2CqJhuzI/0l4/7YNoDmB6eAJ891eqG1B4RtIX0bbjtcxeN0/jH&#10;rxx8ZLhNRRwWKju049BOTtDtF7XJswIeDfrcZFT6w2kTFy9O5v63mLIHMzJGXJpxoizbkNYxr0hM&#10;xSvfXHOfc81SX7bJ8H+3Ikz9YCdd85cCPUH6u8/qcmOMG7h8wi2CrPV/ZSGXY4NQyJv7QFLCmWw5&#10;7cbSHsy+REtpjzHuMHwkep/ZeTnGBkVJ2kPN2cnbQcA1iO5g63thTtbhkpJfeIiTz2ZtgX7L3mC9&#10;j6iU4JjsxrOtbbpwfwHU7JQ5v6MeRZ88YYFoLgo7ip83cXSLqcZxM9mhzGZSoADGiQxpkY0SbjW6&#10;ciMjGnsCJbukMaAIY26mNxp4Y1MwJgDIx40YG3UMaMNxoFjI26PPJWULZQ5e3xucCvk8H7N/CQBj&#10;LgaZGNGHA9RQ93VBOM4FMG3xp4bdTBjQAy3Gjwx+BQxj7iPM2ff7iAIe72R4++g7gauzgY7eRAXg&#10;xwcCnADwJ4Y8aZuY0Sbj76oAeGNTPfT2nAvpBQR4FIXyNM3MBEATPfjSJkTI3GBK4gCZcSGRDd4/&#10;OpkCAFHy0zb01MtplADIxqY3cJknudRMjJgQAYcEQcmdTCEUO340AfSjjGkTwJW8aAJCIN/B30NG&#10;PTzp4ZEDUEzjUxuP/pJkfvok3HjU48JS9veJyFah8vHzFDl7PBkv5xo8Pm5ONZrnFlINcEwIC4Gj&#10;zi3cxoOTwRp6QcAXA8Y/fQe340eef3ah8H+WqyMht2+MiPDHj+ImR6KeuJYEzgUMiXHnTJProKB4&#10;nMQ0hMCeIQkaGkIgnEQmPIm05c/iJcCYA8NIlu3gTPyJe+gCHwJJ7qe+kQZP2EE4m6RCaaZGTAni&#10;IAZj9xQyeNTCZB4O+mSIA+lHT3AmeDIgBJE5qUaSoAUCmDzpkaexoAXAlwDxpkae40AJPETIx41I&#10;QBH/AJErnfjSSQA8NTlHb+CBLGgBkiX86eJ++mSZECxW0iJDJppXP7pAD1vAmSD00rieH41QBDIP&#10;GplzGmSeCBMjzoJyZcKnt4wfIhtzGl00AEriRCIaQmBLGgB63p508N4QKZuaiVxfHjryGR4mbg+N&#10;Jw3x/iJkY1APuHhvPGiW8Y1W9zwZ0hkJAgLgxvHjTKhkcJm4tAUTONPEJjGg+NIhEE484JqJkZO+&#10;meNPYEAGG5B28caTiPxoaMmBfSAPntAkfGpgyYxoOQeoiTflIKAk3JqfTTw3CGjGRLqYEE4SGT8i&#10;SZH7iVwfB5iAHuopChadxfg3H/poAmOCJE5iZjUxAEMY9RIhEifqIbcQASGRPcfAoYyJDJjQAiJa&#10;n7C+lHxoAkL5IRIaZQAuNSF88CZjQAkyTxpEIlwIAa4PkTttfSj4EE49c76+l8kHppaqCgVzBnUV&#10;OJtACUdL5FIQBKGQaQ0zAplv86AFwJm34E9GkgBnjT0CQ86WNACjSwJcCQyKcCQvm4lqpD5mBADK&#10;e99P2yppACXyMeol76+kAOYEif8AqJaX7aRB/wB6gBY1MHn/ABFDINPDQBMGTHwdNPfIofufpqZc&#10;8CAJgx/hp4f1+qoYyY09bxoKB75E9q/tprUtp3+RACSIRLAl+OgB4ZPH5qegt66Z6f1F9IAle4ni&#10;cw+O0h6IXMH4aAFbxpXMBMf6iRCYBp7U4IEE48lb/IlcwcaeINADO8Y08P6Fz/WmSc1LTgzoAJD5&#10;mBK5gJjSbkwde35iet+O6gBkYyR8H4aTcmPj4EtOPPGlb78aAFqd/wDTSHk66XT+pzCJ7U8i2gBk&#10;Y8GRPfP5qZuYBg8aetkgyQaaCgXBx8Hw0iDwX+VppD/cS6mfgQAzx5I/00uPJ3PipfOlcx2PGpwH&#10;uBQ7mCxGnhk7li3H5ah3NT30AfvufCTF0XH3E8T99M3MBM+oqAHrmDj4Oml/mJDJjz/xErnx0AIn&#10;v9RM2+/pETxPcPkTNwcflKcB4hPGmeDgu6aeImfnQAh5ODjIl+B9RMkJj6CexoAX8NMkT1zTTP8A&#10;0VQAzHy0reonrnf7ihkJjz8xAC4Bpm3qJ4iZIP4GRBOJIZMfH1EtTuaaSAEPl/5iXHwJ7g+RMxoA&#10;Q/BAfOkkPPk5aQ7kaAF8mmlp8HcS486eHnGgBnj4+Dppe/8ApkSJ+mmSEHxoAZIRImf8NJLjQAks&#10;CUHuJtADgyfnSwdxKBP6dtAH4MmDIkQY4B4Eh5F9IKD5t40uP/00hkSJ76CcXVxwJDyddMjIlc1M&#10;aAEMmmlwZ09wfONM4EAM2091EyQZLaeHb0IO4goHrfj6i+lH4PnT2pGgBEJg66ZINPfOmbfj1LaA&#10;FwJXMGdL5+mnrmDjQAv50tJK2nv0vMQAh5EyMmNPe/BxpW+55anAa07aY+fUjT3GPJxp4nj8tAEM&#10;gx20tSBLpp4ZO+gBlPW+4mel5kaVu9kgAgBW8aRB4P8App7jJjTPBwKgBtfOn3EieCPgSuEQAtJM&#10;xp4njTPvoAUCZ4ONPXPyJacHyIJxn5EuDgS/3bSJbQAyQaetkSJcudXGl7iAF1UzGnriQx6aAFqd&#10;9fS+R5+BLSQAzp209b/iJEJ3+YvpBQJJR7mBPe/8VADKkKPcwJQdBACJc40khjHbSxoASZJ419L5&#10;Jn/EQAv50hjSud9L50E4uBLjT386WNBQJM3EvkTPyIAe40yPOnhr6QB8/wARMxp730ygBaaeGRMp&#10;EGgnHukkQiZt6eBPD9xADONKBPW/gcxMoAe9xM8eSBPEImf5EFAvfTJM4wRxp6NNoA+ffSGPuJ73&#10;EzwIJxEJ30iL6Ue3+dAD3BkSHkX0o+BAEhO6nkJjjS4EFAuPImbmPOniJn/MQA9/R8BMj/u08O2l&#10;/IRADLfITInvf7iZHnSGNAEhR0o0uBTgKDlp65qJngSuEgQA986e6uBQ8akIGEq4OBfSj3CdxPca&#10;WA9p/wAJL30z0kuD5EFAuPjTMCe/nTJPBAgBJ7TjTONPD/fQB9L50kzgT1zxoAZuYEvnT2pxpnAg&#10;Bm530uDgTxBjSt4+BADI86XuJcHXSIgD6UNOJcedBOQyDTI8imETPUTAEQiZIvpJAsj/ADpm2nvk&#10;TJMioAZ4ErfgT3vplACSt4FISU4HzwL6XzbS40DBXEh58kaRPGmbmBAExMkzpDTKAHriZST3uIAZ&#10;T3GmU9xoAXvpW19JxADNtLqZEhkSJ+4gBcaQ0riZSwHrfjTMaeuJlACSSxpIKBJcCVzAljQAv5E2&#10;nMA0yT3EAM3MeSBJJSEAQ18kInkzbQAykniDT0CnAh28Ce408m0AR0o1IXzbVAEMiiohGodsqCcZ&#10;GREm5FDwJ62gAkniD7iZxpKcoGbaZwKYmSDVAAcg0yiRFDtoJxlLApkCZt4EAMptOJW8CAHhp5Mj&#10;InsCnKBQKQo6SAEmRpESINUAPQJOEkiDU4EPGnriW7pngVAEhR8CeGlbQTkVJOEGmbaYLPpfI083&#10;HjUzc0DBkY1MGNEm7fUwKYNul3ADbemnm5MCmbvjIofAgoLIN5jUwbjAq23UhTlAc3gamD9wCAjJ&#10;gRJuTHkjUbitJMjQ0mTIiSZINTjQCQmAimDmGNIjdQ7ZUAJw4UMhNRTCD7ih7ugCYNxjS3jAmbeB&#10;TN3QAzvCeG476W5k/UStoAMN3GAWRTHDgfH/AA0BHcgRK2llAiD/APUUNxcRLAkQaAAJCJ7jScJn&#10;SQTj2BM20SHbj+RK2OMaCgZ9xIgxp7gS4PhqcoIdvAiTchEzjTaACwyY+BMpm4pn8/UU4wh7wnhk&#10;1EiD7l9Q8CACigk8aZGTAlvGNAseIMcahkGplz8imaZlRcABJcUPAj27qGRvj4E+8npKqQahkGNW&#10;Rwz00NcN064TQASDUMjPHxolbX0vgkCkbqHu6PRqGQa+3BSB0samRpkjdPAZxpJYEiDQAk8O5Ahs&#10;aeuKcAxu+NM7njSbuEeb240p20MKtHLMaEOJQteZjHxxpmaS8cY1IjK62eBR0JhBWeBQ/wCjAtBe&#10;S/AhDiWLoUztNfvMt8IBMzkgV1lkzIqURoSBODcEgX6kI4Wgh1Rs7GaYFY2c4wZFkEvmCtLdwuVk&#10;Qq9TaS41pvNO+iW8Y/hrMWbj86sjOYYFMXXFq1Ix+4g9zGnhkxjRJuMa+3VBTaZ7MGZI1T3EvLAT&#10;GtycS8cedAZhK07rRHRGV28CJN+aiTiX4E0MGAiU13ifAiO53FDJkRJuQcA1DeD8H4aj0+8oGSDG&#10;huBTLnjT3GqicQ0nDPGPIkMeNEoEAU9wzQ6BsrqRumSMxqi/UTQVUY1DcN0eI38ChkHjT9HiTP3T&#10;T0+jOhZFfXrPTVKdjwEXQQ32iHkFPNz4FFMmRxrTpMu+tpoLQg4xokMapMscYFe2ZFzc1Wq9TaQ6&#10;wRB6aqswbrSfSMarUwZqeHM8NShyTM3aielFXbdCvQutTqcjNTun4kkkmkQkkkkAJJJJACSgjwpJ&#10;IAkEckj/APH0r6uaaipL8ar/AMgJjT/xXyQaZgTw1+NSgagjTtxNxQ4l8wIAmJ64kPImY0kYTCEx&#10;qYzzoO3RNuQiS7T7ygMEb+BBnA8CPgHjHjTG56ijS6vUCnkHgU1mRWl5IyQDxwKuDHaVuj9GLJ0/&#10;cS8CetpaSW8aiQaB9WUyMKlY0hx6iT6WoEP5083IkQah208A8RDbnjT28IaQiQpQwfIVTG/pxoOQ&#10;6QyJ+qvYJvC5CIaTOnfSohBoVw+B+hY1DcEX0SNR+NWK4fAgc8/YE7jUPGm8XpTtUny/QIY19N2x&#10;CkyJhuPGRbXR7Nk2bXo1HLkaJLYUJskyxxLiB40yylhDEWwEbtn7nOrrT9Fkmr2y2BkWK3N1K8eM&#10;1EYW1pn0jpopiYArR5hclTbOfOt5mLCVUVLtYGvaXC1aVW4mrjH3Fl4WY2c6zT4DoJiVY1X6wvOK&#10;3LHkvXFVRzx4YnPVct+lWqmHDds5ux6i7O2rT3Dn+tbJaXqV0+9gbbyb8NWSj2+OY4zcCZmlUDcj&#10;yKhknhA5A9RZaXNb3C5zqjQq0rC8Q4W3AqSzJgbnNGq3cJGmjuSRjwIcgxLhgjjGnh+NQxjUwjgc&#10;ZMioFh4bgkY/cTzdvjT0Fu3kT2nApwHhuLI8CAvHngTLhwhrgmNUE49vGmodzHnUPjSITAmATE8M&#10;eNB94Tw3mngQBMI4wZIEHcESIRRI4CRr98OgDtzAoZF9L5tqjTTwJxr0R4UhjxL8jX7BGmCh22kT&#10;Im/RFgjTzsg4vTkX58AIXEpkfoHCNIYMGdRI48SeIEkklBBiQAklMhD/AEpRB/oSrSykhpJ+IP8A&#10;Qm/6EzxEUnwkkkvooJtTwCH6fHGo8YMBM6i+hTzx+NJ1H6D1vUVkHbbcCqoD4M6/d8JGRJcnxGkt&#10;wS8RTGcGAah40huEn2+BQGLeAeNGJeQcCA7xjUxnbupJQaFT8iJMnoGweMi6uqyk20hkIAwcdrUI&#10;qHs7JKZCyA8MC5Gg+0ja59pNGA9sI1y7kypMv9PCdkiEqNEsZ3eIpM0rh7uQGAT6I0BlbwjYl6M6&#10;rdzApg3C6ZO0YvrNtth6QbA/WM7EHuzy64ZdTxwL0Olc8bTVkB4zPcCTlr+eOV1JuBca739XT1gx&#10;ylzrajIn3lt4PiLM5m5TVOV1EdB6Rhs11qv1nd+0CV9qsjsL9uBeZ21OmnMqKcLngHyyeNercwJL&#10;o2V6A4iBIK4MnuLhbbvMZVPS7sE9yNvzPcXhkbGsizNPQ+AbNTsmEbNK9n0olL6AJ7bMdwnLXPO0&#10;vaRjvhDxk5hET2h18No23BtpwDXLDh+RwTHGvVeWuWY2rnTdY/o8fGcZn+YG0x4/UBaXkxkxo8NV&#10;thzUY3hdu44URMhEhk1EyPOmSEwIAmWxqGQepkTJHhI08NwgBmBuSBK2VTCOENjOgnEMmopg3mBA&#10;caajOqdOHUC6jJeTLggkBAdPEJpqfwKBkjhPDJjUO2nh27S/WumngBMG4wETxJhgQcjhNbwneAFj&#10;HNMCTieEVVI4TW8Jno6k9+gSO/uKL6DELkUL/wCP0q3SOT3iL72gu1YWyhNm8xqSYgZswXIyK61J&#10;s3bS2fHlUD4RIG+mRx3F1mzI52abNQTJn7PMJgW0QheOCBcE745fvbyxkqbJd3/dNtEJXmGnVBL+&#10;x2wIGHU6njQ2l6bHA5AaZdTp99XaT24BgjeAuQDEjGyfZ/MatnR38d3dRl5iQnVS+4afRbp6BbM5&#10;O2DIb2lqWhj9yD/Uq3tsb74yOE3ANadTcr3CSsWy5j9YyrNwlz6DvuNIa5GmyUddmXVRDzIngx74&#10;fAgxFNOTHGmF6Gv+B5UfQFK1IE8AenjTMaVrr7Q0LhK5wQJMi3Im0jBKQMG3APUITxxrm+X8zOjA&#10;/ZvnX4dM8stS5yjqKk9pj2W+0x6kfTIVEh7ZHLx6x3y0QLct2341y92m5t4L6hM5oS5gQmphb1p6&#10;fEkb2sxgfwWrJNXldzwrYJW4bM9FtqR9S331xDQe2h7TEuAEL4o4OoPjgSl+1xy8n2/xntx/uJHq&#10;Vxp7J6KSuaDjzx9TStqk1pMJcG/etDj6fvqk0fUEune4mM+/rAn9m/0oDNKHqeZDA5j0w3S2x9Zc&#10;9MSpXcKLqjmPaxON8c3vpLDRkxucZuBdXVBQ7YJDxvz9LpLm+cSfeSexgyJMJyjFeUNwTGXy0y4G&#10;OPgTxGZIHOBPPJeQI8a07iEHQNxmUscrbW1DZuCR5IPNVkJzPMUjtWrBJUCMsDjBAjvG2BBAiTxm&#10;MI0BIQsGSDTTUvtKCH2f3092eSAeNTGZMZALYJ5K5TLZSxwHuG6ic6a1YUmGjIS4iTchFavs2SBk&#10;B5paisjOi92l143G4SXTUjqDJePIiQ2+DIrh9iyM2x3MZxD6SAjb6nuIus7Z+R5uMkaMEb48i2CT&#10;ytsZljcgz/2YYkNqDZ/Nm19zGDRWW526aBmO54+DgUMknvcfTVwGNzbP4BoxT9N7+M+PTti5iLwM&#10;OeSgcfBxoD9n3EfAtrbyMe82Y9PV1FpFUS+XSdkAIQfeOoRU9e5fwe0yqTkyClMfGrJK6IKEl7uD&#10;V1cS8kZQYEeI8IHJywjTnT31FsJG8VGb+izLgh75C3EepfZo9eOAuDfiXEZfyvtFuFw0BkGtype4&#10;zpkxjajl4XTH7i4fJZ10aJpVrppx8XH4a6anfwsZ1Ldz4CgUPs/ezubHgZsSktluk+RegTjZm5mT&#10;kEZjibwDFp3e+vOX7cTald+YMz2945lrjXVGw/aI5ZkPHUJ3TiBw19mGUq73GQmtiR2LkGPSq060&#10;Z7G2zClMcE1KQzgvT/lWDj2byWZVhjNKt80uqXvrpam68ZVPJX256bkd3Tu4/wAWFcZy/aY5kk2O&#10;2Zsblst0hOPAkTMY1ja2GLjEfa9w6W2qS97BTh2DNiJvcFpjXmPP5H7SBs80+nqLvCebfKYcssDy&#10;6R0Tme4sTb9k1VOn0yCe41Z6n+lc+6E3GK7HunTvhWtPOyqJEVm9OGPpqqEGSBdX1uz3/wBsj5xC&#10;21hk8lYwkwLcxuZs8OAxPU1W4TKLmBIGz7GdDXDjBfjVVbzTdr6fJVeMmcC6bwMam0sYyEjUMeiT&#10;kXFOpxr6Zu5C2b6kZOWNbUz2VzFsTGZjc+GsV+SUptbB2mGb5Zho3Fnj4xobNKoJ3Ftkw2TzExMd&#10;hZ7NNk8xbDOaMFuAacjM4/65G7GS1f4cqtLzAhpiCONehG0TZXNplJZUZmC5HuoirzrZjHLSg8fM&#10;XthsHqh7UlHseUM1q0P5Flc5zZUZUeRHO05Yw3XRJC2fEePM8kcxC93aMBcY1pEnp/AMH8Reim1/&#10;YQ23J8/bA9pIIpF5jj31s9PBGn8v8zetlfl9ExMzgG41u4dFS9m2C2PBfuR+X7i5v2kVIOAlkJ+W&#10;rhPKo7Nl2DrEFb/OuY3hCOXPmLp0HMO2iY3eYyY40eZkvZ49OBVsbcnBAnt3cRr61qiK4POJgMIz&#10;x31nJ3d5WP0U9MXGSABVOgoh7CPH4F+eCWhX3vPl2oXpSbjYNzwQWsZFo0jJMXIwGj1Aj0xjUDY9&#10;sxJUc1wR5Aj5hF62UJsUkLCXYwsREtrzjnD9oiMG3RC02u4z1XljAS5yrF7SjjKl5pMYJCcIWNuN&#10;Eqb2TvXLkEbw/wB48xd7DpdtBfggDzOmh09pJu5Hgg4+mvH/AP6ci+q9Bkas9IdyM1irOo9I5oqD&#10;ZvZbWQ2iW7Vu0ts2DzDcJKdmY9wwyrDdqjyp5OyOGAGj5g1zrs72mTamJ1vLk5dRew8vuVl4m3I4&#10;GnMbUZtbPdPT71iJ5uFOgYQH1nmn+xGvLau5ZyAh4BrWaw24Dq2bXnh7cDfTbDWhUWNlUjbRY2+n&#10;qpLca6L4eCCKbu9s4VHTbltnsKGznhZU9xwA5a9PpPszkrwh2EYN8e80g/cXOu1D1eySq+5bH3iD&#10;y1tIm1t3EHJXNW0rdL+sJOjDBAaalGHyxZF3Vs7rij5qyBA5mohmtf2leP7in3LYmODTUwdYTFsO&#10;zzFvuw0DJKr7R1sLJq8w9UKsHJWF8zPU0ulnXmztAeDNOn3gSke1hy2bHgMfmCtjWMzycb45xrGR&#10;y/0zq1mZk5qQw8cYBoE8mGmgzyaDQ3eLy2kYw592aq7Y8QmNB40nBMCG7wtpKDkZjrQkMg0YbkGq&#10;fvCmDcEjVZCXy3jUPAmZeMkY0SG3x8CAHhjTymbvgsJ5uzQLBo2+MitQ24wtscaQ244M6hzB5jyQ&#10;IAmScg95VkqB5jyQcCp8vb4B40pg8xoPl4N/kUwY8aiD5qLt1QIGSJW09gSQAm40e3jAPAhsChuH&#10;BEFBMcTBByEIZM8aQxqgnJjcePIpgxpDGpg1OUD1zwcCbTm7pEHgyIAUHLSjTxB4ONMkJ40AK3gT&#10;JCJkjjHwJ4aAEP3E8PJxp4Y/yJngQA8TwJDStpEQA8mSEwEyJDImY0AEukhpCYFMGTvqGQmMiAFA&#10;nvnUVODIgCYmePPAvpR/cQMDzMitUnb4yY7GRVCX81anI2+nn6aimuLkBIY0iEx8f6amckXmRjQ1&#10;4TBnWIaQNeE8fxUBITGTzIFMJ44OBIjfn/DWqkjcB0zbwIxu+Dj/AE0yQZE8WQ7ePg6ie3fHwJ4e&#10;T509u5ICf5inAZUNwjDgeDgVbceNAEMhB9xQ8aeIRM4FYTiH4I1M+dQ/kUwZO+gBkie/zEiD7kCV&#10;vAgBW8eRKBPDtpW0E4m9uBK3gTw86ZJnQBDIPvplwPAplvGmSDQBDt9xMqYm0ARyZEkiDwJIAWmk&#10;MieIvpUAfNzAntRM3MaTfPwIAeH4Ek90kraAGUkrhUuPIgB4amDUMaeQLFjTacg99PEH/eoAGqQn&#10;R81NIAjxpQJ4mdIaAGY0yNPJY1QAzp/sJ634FDuY09c8aCc+kl8kTPydRADw8iQyJmNQyZFOBMxj&#10;S+RQ94S3jBxoAecctMjGoYyIk3zjVAA33EzcUx4PTyIOMmMmBBQTONPYEm6WPvoJxfInuNM8aXAg&#10;BRpDzpm4lwIARCdxTG/vqKnG5MCADwyJEGSPjTLfme4pnTQBDjSgT1vGoqAJQ0iJm4VJADw+YlvG&#10;DoIbcwJY0APOCYMiZH40tNJAEzSjT2qmYE9cxoAVxMxpRptADkCeuYL+NMjuKQgCPwJQJE9/qJIA&#10;ZuYBr6XzwJEQAukl7iZSQBIXzb1MCXAnkADSJdVTlDQB8/Onk2pVtACHk4E8P99KBLTQAuNMkT0C&#10;RLn7CAGeNPJm4nkAJJK3jSGRTgSEl8++nkAMkHg/y0zGpC+dX9NAH0nB3IEzbwL6QA5AnrmmkRMo&#10;AeIvpR7ZUoEATIFM4ENGQamDIgCYO4nuNM8f4iQ7UfGgoHh5OgnrmP4iZgT3BnQAvfSIRIfgsZEz&#10;8iAJnTyJ4ZP4ih6cGdK340ATB/XUwXQUO5309B76CcmXO/B1FIUdL3EATB3IOPp+anv9kUMf4X4q&#10;JDtf9NADJB/kSJcgzp63jyJkefzUAPD8CmD9/jUMdv6nxEvfg00ATPfgOkPm44P1Ezc08fmaSet9&#10;zuIAQx6Wf6iZt47EHwk8POnvfQBDJzP7xPafBH/ETxOWlc/J/gQBDH4I09b8aWDvpadzOgBnTjSc&#10;czP+okTl40uPJ3EFAuP+Kmbn/ppOOamSZ+PjtdVAC9yA9xQ7Y1M4ONM28HAgnFbvJ4ZEyQf1Urff&#10;7iCgeuD/APTTJLmv/eJ4efJH+GodzvoARPHpJcfyJE/3+wkQmoCPzEAMk9/TjUy5z8fGmRkwf+qk&#10;POgB62SAiZJ+4kQmPP5iVzH8iAGdS55caRCYCY0sCZITBwIAX8RMkGTgT1vUTNzGgnFb8HGl79hL&#10;pfUSt4PnQBIUfj/DTw1D9yBAD3+Wl/Ilj76ZuYPh20APXORykoEvkSGQcaAFGl1QQJWx8CZIgBlL&#10;8dL30uDj1EFAo0hj/DS6QIEyTmIAeH40rmAaSe40AK3z09c5/wDlpkfLPg1EtT9tACuYE1qcCdJc&#10;4P019IJyCQie6aeuDg/zEzbJroAeJnyd9Mk/cS1beRL9UaAGeBPQJkgyQcfTSGgoHreDInh8z6aV&#10;vvpD5eRADPHfS04yAS4/kIlx/IgBJD5edIecae48iAF/Olpxpm3g6CkIA+eNL+ciVvH/ANNK5jU4&#10;C9xK38DlpXPyJ6534/00AM6qZ/3cTxM/AkQmC/4EAM6lvnp73Ezx50rff76AF/DSIPHk/iKQo5P0&#10;0AK34OBM/wAieTPHwIAZ4ErngS1e+lxqgBXMCZtp75EyT3EE4zpqZ1EzwfESH7nGgoEQmBIiVxIi&#10;APpfmncX5pJcaCcZ486e+RMp4dxAC6qQ7n7BEiJfP1EFAiE8GpAmemnrmNMoAkKOnie+mRkQAuPP&#10;3EtXvpJef4EALjTP86Q+ZkTxBoJxRptfNvTyL6QB8j5n4txPD8CbTgyfnQUC4EyTwQJ4gyJn+IgB&#10;n3I1ISTlvGgnG0kl88aAGbeNL30rZUiZ0AIY0uPgS6iXzoAWNLUSH++l8iAHhkTI86Q86Vz8iCgR&#10;CJkf0Ern4ieHk/DQAoEzwfhp73+WmeBBOL+dMp62meNAD3uL6UfgIpCAI5OZ7iXAkTIkT9xAD3Am&#10;Y0vfS6aCge/hplPD/wDTTJPHAgCQvkZEraZU4CSIRPETOmgBYxpfIlAl86AEnhkTIyYOBPDtwIGD&#10;wx6nISuePgTI/AnrfcguoASWNMjtpDSwHuljSjSHbj40kFAoPfTxOZj5a+kkAR+pgg6aSVzAnhoA&#10;/dO4vwg9NLqpnTQAsCXvpQJIARP30z0khk8GolwEQB9KPx8fAnuNM8aAG1HUyNNoJyD76ZT1vUSt&#10;pgDJCJEGlj76XGgWQ40saSZtoAe4EsaZtpDQBMuJcaZHkT3VQB9KPApC+eBAwZSJnT1tMx8tACGT&#10;wJDyJEGljQAsaWNM3EvnQLHsaSZJcjX0gBzGlcxqHjT1xAweuY1IUfTS4EALgSSSjSwEknuNM4O+&#10;gBcBEksHcSQUCjTJM6e00sCAIfyJaaeINL3EAIaZUhJAHyMeBfScTIyfnU4DOBPW09gSxoAhxpEy&#10;KQo6AGSKKpVvvpmNUAJIY0oE8NACGnrmmlgTaAEvm4kNPQIAhxqHGiRBqGRBOQxp4edK3gTI8iAH&#10;k2pVtMkGgBkaegTI08MiCgSUaSSAG18jTJBp4aCcexp64oY08goJCj4FIXzbIgCHwJDT0aSCcZIl&#10;bUz3EzgTAEMaJNx6iQ26PDb/AJ0txQlAy3HgRgYxxjTNvApgx9xTlAht8dhDXEv1Fam7dTCN0m8Z&#10;SUMbNEht/wCIrJuY08NngSbgpKqRv4E83bkVkcS/Anhsx99Fw+khjZ4/nUPd+4rINvg+dTHDPHwA&#10;yLLLSnkb40yRmrUNng+QfTSJKyaHgRcFJTxs1MHLx3PMVkGzJBnjUzcyJN4+gqvZ4+NIkv8AgK4b&#10;n+dLs/uIvCgp7dmMw8HfT25jjz2FZOz8ae3fHn0sHKX5PpTxy/UUwbMfcRgjf8RK3jHgQAB3ccHA&#10;obhn31ZN3JH86Z3fxoApLgZO4htwkC0jdxx/DQF5L1feT0lVG45Ce3z/AGVPEl6hkGRNJyZvGmnr&#10;iDjTy+0n6vCQyJDuRobjT28d9JoHXBgaegQfeESbvEikLiZb8YEt376mDJ3I09b7ncU5YByDTO54&#10;88HAj2740oG/cSwK3b8aeGrJueMeRDSM9T3068CHvCVzn40iD/Il1F+QGeNQ3DfGno/cSIRAsrbh&#10;uhpBq1EIPjQEivS4nckEqOQamRpm2mk4NwJtOJtAHyQah21OSQBDUEg0SINQ0AIY0SZuCQIbAiQx&#10;pTwLUzcIlxqqs0YbuMCy3JNVLj9cNBqtOGeBXwedMuGY4/nUiZOq/v1HUGZOGA40COwWjOJfgQhw&#10;zx5Ftx52v8zMcgofouBRhpMMCdIzQ0jMkC09eJbdCHtFwbvMaPDeEWet3GBHm7xQOhFF5pzOYK4M&#10;3g+4srZvBq1S94Nc89BppcaEMahuB4B4PipS95jRLTj4FFcaZT3jccaAuG+BXx5L9PHB5ttAXDci&#10;f3BNBUCZOBER5x4EiNxqGMeDIvtQk/SNFCsYFahjxoRMG+BIS/Uc5IMuJ7GkmdSBaQkmDIpg86hj&#10;GiQx99LADuG+BBxj1Fdt3xjzobua/N4ikrbhvprOJq3wLZXDNUOeN8a1cY/cEOQZaaBREVcDQ+OB&#10;donU5iagltHGBXCXvMaoSJtHGBRzEWaDoTjYBR40y8Hpqts5xgREs4HGNcx0bbPuOhvKI/Gq6RaA&#10;4abyqq8lhIF08J+ngc9k9AQknd1J/wDKTS0TGEkkkgBJJJIASSSSAEvyBfqSAJv9K+d5URJLqHXj&#10;mNPXFFSTKQvJe8puM/p9KYSS9Ff5BeSxlTo3iHpL5SF5egTAdtLfNRUobjCnt8UWsIdfoaESoPZr&#10;MapxHGMmRCb8f/y18401MKs+36BkjtQ/S7xL9IDGPHAhq/ak6A5wRI8TUL4noUX/AONL/wCNO0Tp&#10;/ITe0Kb/AI0riEp0Z8C/NIXhEjgkCh3CJ/0nHEvwHvpf3fwGiHnSuYESGPAhpB418AJDIkTOoY08&#10;MmBI8CgDxpJtJXGWJJJJMAJsPTqehaudsQLYGBZHL+YukpXJymlwDdxc3mnVejqdnhNLFA2SSMg7&#10;HjIur6bmjKj5Ve65OWuRftA9gc4A8a36V0O9eEBvh7hiCGRcJzA2tdkh53eFq8v4gRWTdzO7MZrp&#10;DE/Iub68kbeVOd3g4x8xdo1IzbyoRzd//GuFqtnm/wAxMaPzUzkV7ZXH7njVoYnNiFK/vKmRMpXM&#10;atUvk+njjXp5wBDYXI1ZByvGnhtxwIkN53FJqO7vcIY5fgQFxbuq4EIgLhvjJjX4QJcBxjSG3RIY&#10;0Sl7O98g1+gIYyYFDcPCJlw4HcUNw4xoAZJnTMaZ3hMkcJvgB9Y/Qnbmmoij41+q/ECZGokceFMx&#10;RYVMl7P0uy4E/wAD4Os9YiPXG0CBHtt/SbAhEZ41+aLAuqDtsceshEfur8v6amWBwD99frhXroSD&#10;LJoR2TAk4BALJ31+NyWU26c3E73/ABP2RyDwJtJKCDEmEg6U+JNIu3k5Y1b5XSd5RumpUWphNaUs&#10;EsKVWJnT5FsMopAcCIvJOODJAuakcw6ePhp9x0CcNWYn2ORJxL8C1QkrwDxqlP2+JEfJ26j3wqih&#10;OEJMLD6VbnDNAzgxkXQIdoYj0Aj+hL+hGxytRDssCs0erUzaGg5EW8Y4W58XGhySaIHMaaxr9T9j&#10;QxoAlB9GKD0xJghEzAnhjxpBQThuoIEgPvT6CKCQeBN4PSv1pwrGXmmv63ISXAbQKlAfE/pxIZGB&#10;NR5UqnQtm5Jze4WLtzAkSeEVZwqeNn3l+aFLIrmhEbhy5Itsoen5tvrGBtzictY+zJZJj8tapQ9e&#10;Fk82A/5kaQ6ZKV+HOo5f/FR/tHonplL5gSW0wxYRnKTdxWieCNcmbV68HJ25ghPrOOZbR6pNq7KC&#10;S75AfOQXLuLg+oJ4WZOTxmMvP8LhWyZb2yDtObc0qNtr+IHTN+R44xxoMiUAxqIQcEOZelL10+48&#10;jc4cGRHmY9NAmisYyDgGluKD99MChPCDScOEEMX+mNJSk+a6n2RwnhkwIdBGnbitpE36BP0HxoYe&#10;PARTmeDvqE89OMmNLT3RDxqJOjGSNMLctm9Ntn+SMFyND31LHpTaY1bKniQLqGpNkY2bY7mDUXMk&#10;zFaKoYU5Un7g7fcIXAmiEX7jUT+laahJ+JJJJogSkDDHEo6LS9Lbr4DkE0DGCFbvsbby5tMe0pl9&#10;2Z6tvx+6slZsyOXIAwdRWp5K3Jh7sz1AjU6dVa901IW3uGwbdNtBKwGxZh02rdY/I5fg+QirbiXk&#10;bEwRqyDISAYMa+bXlm0l9jrDYGdNvZ25BKmGpGQvMXoRRcrktDNmMng491uEJ4zLl31W25TT4EcH&#10;H5i2bbRNCs5iA0H9n5i4ubuy+nOuhJq3DYGc4vDYwQcC4D9aicDjcgD8K4tUl+1hs2Je8tcT7XK0&#10;c1JOjuTfhp8HGVyyHmeZtVmV20ynreBMrpjzcmjPgTtvGNQV9jjwr8+BQS+DIniEUSCPGpcC/IE2&#10;BwOBvjj4yKG3PgImRgRFuzSdddFlAebzAsY8CebzAgSY4ONJuzEHPGkNneKvymaMOitj84mJpiBz&#10;B/Z9Ua9Dm9UDMyBefCGZxpjGvOWi559nm3IzrQpXWmAmsfPaRMT1PcNtM06W2oPJTG2AGPyv31xC&#10;8buTfDgIVWreJi/IeOMBcZOXcQ144JA2BHBwD0li9EpfbInboHeU22gGCOA4iRkVJqhvgHgj4+Wt&#10;IYEcvCYLFveNJacPZWyC2A5ecZLtu5xx4FE77N+oRT9M5RkdJvXhNECshJfuBNbjGrVNHg2Dk4YN&#10;SAZbqzGaTAjxzj8wqfTb3B9Ay4JeJnTLgeP4aeuDgJgQ1wTGTHGnJSDyHvmDIj0vuOSayUrp8r/O&#10;HUgWtUfR43JDxuT293Q6YoQkhjGO4D4avkveb+Ty4B8tQ29Jvd23zcS4CdRTJhScxkImLxyD7x01&#10;l7RbcVWaOBxvdzc8kZVT3BMbnHzA3VdqgpNy5HvMfUVPHLyM3IMfTT0UibzfpXcbD3/lmHbtj8Cq&#10;tSPJ1GPBzA81VVvPHPBHwcxXBnVm5iPBHqR/4Eibb5Zbd9Myt4Qkbk8EZ8g1aqTnDZtfeOdS3atj&#10;SnA+0hXrGcnlqnjlbmBsDHwELpkT0v2twRcWqYTQkymJ3PfIgLxw5ck1rpLatX2fG2Gx189oVz9t&#10;NVAMcDIEAeP/AEKJzmr10rAqjdwSMmBDageOTEwR8AypkZMCmTD2mxgVgAiX1DMWYzhbcBFDLUjm&#10;NvgMcuNa/S8rZNhgjNxk0x+BKsKPHcyAtx+YlJ1Vb2C3rZSld8pOzOk3M7nTGDmQEKuwJ4P7PTHf&#10;H8quBZitjbFXK7eeOaScyowQFHAMu8j+dbw42oEr+YyNy/4G7sRXIxrTf1S+nYvtGpBqq/qj1PvK&#10;jYMu3gn3ePetMfgg/wBKx+cVY9M5O8gPu8bgpeX767S2kDZMJdPHja0MLcVofzxrzfnhHMBMEfBz&#10;U7F5NsncYQ5r7M2smN5PMpxMQNgnKSMhV6rbP9iYpPR4JbH96cFuOVwTsf2gSmmHvaT8AiRjF7MN&#10;bZMPW4cOb9k9tefc5uzU1tcePtcJ6RyZjMeqJ1Eh/vcRUNqjmXSOdHYQacF3U9xco15M2xnJ7J7l&#10;tapWG81CM8yv8vUIRYm3HLjDPA5Pbj6aq5YhKWrTj18bNPjOezM3vrX8JksYCFzp8cocx9JXqb22&#10;DbAhrOeDjHgXo97fD3OE5DwL5sbcDkk6383A3WzbTPWI9m3OW8fUIuY3jjTswdRViCRvHMandBit&#10;bZI+I205psaJ06zoTY1tCcAqPeXjjJZJcueBEdsW2TtgfZstAJu16lofGsrpihJkfkgLjItkp/1f&#10;5q8JrWm8CxshriuGXpI+fQHczN6Ss5SwE4411/sX2sTGQssEB8i1th6pkuEyvOX1y5y1aZP6vclZ&#10;jBBfLqL4/maHJVXogzMXzBLhNsWUOYbfKwf3wwPshNJZL2HPjPTv42OcnmrtIeyuXScdkIBanUJn&#10;Vk+ycuYNjwRnuR9NYl9W5HQPyeTlze4ee49ic+nznGpkn2HtgjOZyfIPmW105UFWS6WjPAHUdeYV&#10;Daflbl5KQQR3cBNUhCeBad+Q8x5zD8Za4okn2eUo5ZezALjJy7iPE2YSFnYwalvUIRS27crYh9zP&#10;k6fuK1DIQzLfHPIHp2/Go/Vurf8AEcZb6tiFb/4fsnI70GnB5lpZ7VFFjCP2PUgHp3B99daOCNnj&#10;a9BabhtcsSpLiR74UEDM9v4a+JhVA6EpRyvS9SFpu/Z4/LXoPsA2qNprKQM4+f1Fyw42PlnzY7mD&#10;nXbawIbifUlNjhg0zLn8/wAvxckp61+7KPQeRuc+ib08jtHtFGXUyqozyYbg3OaM4hwD1F5GH9aO&#10;sIdHtUuBVWo9r07mOc00KeDyyEXlED9guUu+0yVeB6zM/aNilKsX756KVNt8pmBtgce1x/DXHNe7&#10;UJU8cnjZysUEFrqDWIs55ebZ0N7LI5JgXsPLP7NomJZ6a7PSPGeZuf25L/D8BW+1CQExrpzZXXk6&#10;flYy1ndGuaXknJAty2LzhtJJie91BL2SFu7ZyWMybbaz1coce7OQRhukNupREIplWU+5eD3mPg5a&#10;yWT7SG1NtgQXxEufnjWwUnPBz4fth7cHNJd7i5/JwmnQOhOOFdslNlgHosc4y8zuLjOpJg2Zjswa&#10;kfmL2wqyRsng3xg2iS9vzF4k7SCDczp9G25JC6ay8Z3aznsm90YyxxMyRqHA/IjriTlgVc3Mi7BX&#10;gc+6aflzGiTdxgTbSVuDdFEex3K+atVoJBrj0Ec8K/By8ka1Sl5WMPH1Eep9m2ge4zAuW+mjXVoG&#10;NApd7czgRgg7K2WrHl7OsxeM9L305NvmEYSk7jT99WRuQcGdUOX6Ksg3mmnUAEtOPOlcH9NDSONN&#10;QxvE6kAw8JgGg4yXiJEcY+NHpOzQBMJkGCD4SrbhWWYcpVoiCcZGNEhjTLe2iTfOgBW/zpcCeINN&#10;oASjxpcCetoAZGPGnvnT0CQxoKBQJ64mdRPDHqIAmXMaZ3hM8CZJ40AK4WMnvpm4nsA0reBACG3R&#10;IY1DHy86JQIGoHhpEH3O+nvcSINB8IZHCZGk48ChjIgWTODgTNzGlcxpkiAHsahp4iaJzUAOjzqZ&#10;bwcaZGNTIEAMkGnhjIiQ2+NTG7PGRJvGCkbPvrVJe3HwfCVbl7PArg3yeV9NYr3m3CSTHFy3j76p&#10;80cYyfio84cWRrPZg8xkz9NEJAOJjcncR4gxqqsyXuNXAZMGflwJzxKRkjclzJx8pDdz7iPEz2Me&#10;pb6iVvB/8Ev0PpAI244M8eopm74MiJE/37ihkyDyIADvf31W3HjgRh4Qv1EBcZ/nViSF5D6edK2n&#10;h3ONM8aYQkMiegTNvuKYO3AgB4eRTG4+4oYyd9PDIgoHiDwJJm4pgxpYDJOXj5ahxokQmNQ/5EwB&#10;WyJkhO4nvfS9xAEMY8Y8aX8NTCW0z86CcG9JM9RPW8CRPfQAzbwJ7UjS+RIaoAZ6imDzqHAnrnfQ&#10;A9x8CkKPx5E9wZEAMxpJYO+kgCYO5GniDH31DGRPDcIAUaeGQcfGoZCJnGgWTLnj6aZ40yMnjTw0&#10;AL09dfSdtlTFskCAGY02vkn76eHcuoAZt4EuPJAplvGNQ7ZFQAymSDUzjTMaCcZGTHkTJLakKOgC&#10;HgSJnTw0rf5EAByZCIk3cJkmdQ7mBAB7jQdw3wERJm4x5OWpm57ypwA4ydxPY0tz1FMGPAM8HfRc&#10;UENImfjUwY9PkZFDIRUANr5tp63+dK3gQTkP3083T2BQ/cQAYuaaeuIONwSBTLiCgmEJjT0ahjyJ&#10;64gBn30iOFMIPGNA0E45xkTw7iZGNTMCAFgT1sv7aZGNTMfcQAz76egSgSQAo0kzcTw8iAEmeBK5&#10;gS4EAPe+lgS+RM++gB75OBNpxNoAjx++niJaffT3zoAZGQkC+l86nAkRADMaZuYE9GlgQAhjSSxp&#10;IAmcCZIvpR/cQBMuYEzwJlPfzoAQ/AkTOl1Uh50APJQe4meNPKcB4ZO/AnkyNPDyIAUaZtp4ngTN&#10;tADw+XjSt/hpDzpm2gB6BLGlgT1tADJM/mpKQo5MiAHhkUy541DHk+dPcaAJg8409bwKHvCmf5aA&#10;EP3E8MaZJ4F9IKCYvnV8hL3L6VtACuJ75ONL50rhIEAKBTB+/p9VQx3IFMgQTiGMcFhTBkUMY+4n&#10;hk8aAHh/v/FUxv7ihjyJ/UtoAlkt/sJ63jzpm5+Inh/3iAHv5FDITuR6imD9zTTLj/OQA8Pxp4Y+&#10;/Ambep9NPXBf9RAC/wAtPD/+ETNvAl1MHmIAkL5IPvwJDJj+f/Gnif7IgBm3q/qqH8imWyRi/wAx&#10;M9LGgBEH30yPP8Tqp4mQmTykuOxGgBknKB+Kof8AEUwngUO3qIAZHkHkS4/h+WnuDOmepnQAiD/J&#10;zUreD8NLj+JGlwEzoKBcY8ECQyYyY0reDjTP86AETwcvVTJP3098ihkyX4EAPadr6ieGNM29T/qp&#10;XB68ekgB4v8Au6kQaet4Ez8n4g1OAuAmTT+ooZOXnOplvGPkJkn+xoAZGMcfAmVIXzpx8fAqAES1&#10;/wBNMktpW8HQSwdxBOPXNM8CZ+RIeTPYS9+NADNvuJ5ImdLANADalXNPGmbmMeNJBQIlyPgTNwcf&#10;zqYMah3O/GgBlLp5E9qd+6mbeP8AEU4CJnSITnpfzpIAeIQiRP8AfjSGPU99Mj+ggB63+dLjzr6X&#10;zwdBUAM8CX6Seuc/XTPHk0kAL/LS+cCROXjSJkJ/1EE4iDwWI/ipkhO4nuDJAmSEx/DQArmrkS/n&#10;TOpH8RPD9wCCgeGNK5z4++kP9xPfJ+opwFb76ZuYyY/w0icvP009c1Md9ADNzGntONIY9TGmbmn5&#10;mqgB65jSud9K3+QaVtACHcjGkQePJHdTyZJkQAhkwZ09+B+qmRj1MiXzoARMmSNMkJgzp7gyJEHg&#10;40AMj5edPD8cHGmSEJxpfOgB7j/6iZ/HzpRp7+RADNvGmdO3kS+f8RIZEAJwNM8ae4+DjTNzuQKg&#10;BJkg09q/TS6aAGbaXGkQmmvpAHyRMkyJ7qpDJ3/MQAhkwcCe4EyO1xpcHAgBfOkQmDOl/mJe4gnE&#10;T3EzpwEyJ4hBx8aXH86AGeBLj6CUCUaCgkKP1EsCXvoAWNIZCftpanHHqRpdLGgBJtOdNIeQaCcZ&#10;tpW8H4ZV9L5+dAC4PnT2omffSHkQBMIMahkHjTw/Alb/APTQUEPAnrePoJE8CXyIAe40yNfS+Sf7&#10;IgBW0zGniXeNfSCcjkuf5qRCJngSuYEALgyJ4ngTJOYnh248kCAEmbae/kS40AM/OkPIl086e40A&#10;K5jzpY++mffX0gD599MjGpCjjzoAXAl78aSWNADxPGmY0uP508S4gBnjz9xPD8aZjS4OA6Cge+RM&#10;p7U40iIAVtLqpkf/AMGnranAXAmY09bSIgBDTJCJY0ulgQAzqQJ7gIm04MiAHvnT3yJD8caUfuIG&#10;CIP/ANRIefJAlGlbJ30sBkae/iJQe4kgoHiDSH7iXvpm5gQAh/ppceePjSJbg4EsaAFbxpEIkQmN&#10;LqIAWNMkyJ7/ADEzcQAiczIkMn4a+lHxoJx750zgT1wnfSIgoIfAkQa+l83NNBOM4O4meNTLaZj9&#10;9MAZJ7iZud/uKQo8fuIAbUdTLeBM3ECxmNK3jT1vHkSt+BADPzqQvm2lbQAvcT2NNr540DBEt9xM&#10;8CmcChx+4gBaabThCYE2gWJJJfNtAC9xMqQkqAEko9zUUhTgfJE9jUPGljQBMxqQoIyKYMiBgraR&#10;E9Am0sCPjS/nSINPW0FAzbwJdRImRPW0AMpJRpejroAbTvB8iYuJ5ADa+berkT3yJIAZuL6UdJAC&#10;SSGPGpCAI6ZIpnAmeDjQAzb7i+l8219IAc99M208MaSAG183MCVtIlxAD28KGQaWPuJkiCcip22V&#10;fiZuJgEzqp7B30yMieSygZtpcHAno0yQemgBlNpzAmSIJxEzpDSGpgxoAZGNSE4MeBPW9NBQRU4T&#10;wJYEyRBOfSjpKZAgBNx41MGPwJNxjUwY8efzEFAm6PD8CD29RHhj8aQ4cgmNxow3bj76A3O+jw3i&#10;iLUky3p40yRPXCcF9NoGkcZCQE+miTciZtk8hIY8Gf8AiKcCYTJnTPkYEyQn1VDIQkaALIMmNPNy&#10;fV/wIOzzk99WRuPGo3FyB4Yxx2FM3MVr3OWmbmBEm7gYehkU44hjZ4CZActMjbjgRImcmONMjcfA&#10;txoAe3McGTmJ4jfuQakae3z8PqqG4eDtpdJQDXAxx5O4hu8d++iTjOM/0tNAXHucGkrCMecE/Oof&#10;H/mJneMah3Pzp9B8vJlzwJkZNTJ+mmSOBx/ictQxvNRIpC8PDyf5aZI38ChjJ+IplwcfB5qD6AXD&#10;fUwQcaG7urURvjH+qodtBOVUjPUUMbMiuBG+NMjGTuJ94UlbIzUMjMltXwcvxjQ0kvReJoKSTInt&#10;4JAjxGahkl+mnXBQMjcIwOYeM6DkZ99M20d0Ly4DeePT1USHnWejcE/bR5nNNTBGonQi1M0tRMg0&#10;iNxxpkbjGlvBP1FHSWkMg8GdQ7fIRghPyIaRvgz8uBBOQ3APAhpB4M8CMW8ahkGgCtkISBDSEx5E&#10;ecN/Gg5G+pnViRLwaQahkHgRhwNQ3DdPvIQbxqHGpCj4E0BtR9RTMaZIgBmNMkGpySWALt4FMGTA&#10;kmSDQBZGbwame/AqfqQKY3P41O5JRcXBm4wER4bfGqG3ceBWRm87izHILUuCcYLyGu2CLjcJ4ls3&#10;Gs3x1UXmbvGaEOG60F43GgJGeNbKJhA5JSvS3wJ0Y8CPOGah7uT9tain+JluQTG5EYG4IgIx4EYb&#10;kXx59QWqXzjBwK1N5osxGREmbzAst0ItTNNgHMBx8aZeEGYeOxn6hFVW8w76mDJjUVFRp3g14PwI&#10;PGjx+ugLjmpwkmM3CJOM6rdwaJN3GmkuSCXjLhvg4EzgUwhEoEkoGRj8CMDH+dDR5EYbkxjwJDwH&#10;renjTJG/gRIY8CmbnjUVwykrbjl4FQ5wzWhPGeDjVVmDfHxrUhPEuSYrNG6AemFadNJYqfG2wLto&#10;UzTVehzrkAKz6U7ABFxt8aRB4FXeKoBqWNSF8jGg+l9pjWyRrU5fRDd4PH31j8jJgItskc4wLmcm&#10;p3jtlkKrzAFMdnmEeRZLOKTIEnIXa8rtufiIbPKTG56Cixk+WsdMximK2zhF3KfSNBI/R6YV1TOK&#10;HIHJGBYpP6XJBngXXQZ1v3nMPgtWZ8knY25IE0tgzBJJJIASSSSAEkkkgBJJJIASSSSAEkkl6IMS&#10;AEklbj/+UnN3IgD4/pS/pT+7R/8Ayk7uB/Cvxbp/MLhiBwSBNRlxKZ2Y48n0pkjeOHi9CNK/ELf8&#10;xhJfmBLAv2B+pJJIASIN3GPJGh6SADu+YCYFDud5Dca/YI0qkfeFrmNfSg3FMGRJ108BpOmkr3eD&#10;Mq4rdNJhv7jHGmmbMZCclJS7XgV4sLfVlnbKt/8AGlh9KPmlLj0ZrKgxCVd4n1bqfrGH+kmNdBU9&#10;WEubyo8DnjHyxrnxu3jRMYiRx4Vm5KOqT8Z0GG4unV2DWdnLZxOqiBF3f6bi9GabZjCI7xzxuBaY&#10;/cXNPq47OyOS3o+DqE/wrftrFXs5UysttOAa8F5/m6zsgiHH/wDB7Ry9jOhx/UMOTdvdfkI4O2Eu&#10;Q/SAhiLSKhIWazE5o1CGMYV7Hy3jlYyBHUvQ8Qz8zrpdgPlMtGIuMnTVuIPGg7dHmdsxM/AtjXXX&#10;UzwC8uR8CJM9HjVweMx7sCys9cXLimutPz2w8QmMeNDSZM6TNwMPGiRHDaMaO0fore8YFDcTgkA7&#10;MHAmZg8H3EBJnVhOLGlxqGkQiopJxDIkc6hqQma8IH5AiLdnjz9xB8afI7Lwr96qC/Q+3MUPoy+h&#10;IL8goMMKgcS/V9qE3H76Yv6UZlrIccERi+nJAhIx4lIiPhgwQr5qfRxxbu4+4okZ/wClNJJogSSS&#10;SAPuCH+lG2gP6UMArJL1FMadBi0FwlgBwca0eV7tBx6azdlcVqE4XGTvHU6dCC+M5gONTNNVFncg&#10;4+NWgbcka5mRp4amyB5pcjVJeS8lta2GVoBMGeMmCBOh5Lw1I5sIyY8qSYU+SNaQVhgUJ4QYR4IF&#10;tqybGfcYroRQ5ozGHgVPeqyzQ6p7wi6GFw66mY4AuOYml+Rr9XSHMM+8SSSSAC1gdtIY8C+5CIZX&#10;oICcKvVXt5c0sQB4FI0rKFbx501HHhGj3aw7VpDHGfgQUUg70kyKHAphAKInq8CJ4k7Af+hNJJgk&#10;LgeeNS+0FXUkmkt60PHmZY8sRlC3kaHf/HEnbBF9pXoDpjWjxHCYjTaJDa+mLPEjtkTnA1TIXcfe&#10;9KbN6FHR94KaPGdxkTKSSaAkkkkAfmNfqSSAF6Fu+zh3/wDGGKDJGNYR6Fs2z1y3g9IYY0Gzhe8d&#10;rPBkfsmOMGcglyjtY2dllrk8cAF2ZS7htGyYmjOL8VPVxS7Zzkj1AkXCuuiy7Fmpk4VqrPnPKEg8&#10;PpTvoF6cGJbrXmzdzLXJ8AMiyyNkS2upRk1NXp4HPph/UKsknStyQcSZ4VokR+4EQZ8xNXoOFFJC&#10;wK+ehbi9GOMiByC8s5eRtLt5Vx2b1+3k8xxvOQMXLQGv5nubkEqg4GemT51lD03piIko0Xr8ehta&#10;vqNvmNRt57OjvIACbhu8tfjiXkcvd2Z6kZFXZDKCumfpjD01tWxORzE06BgY3OksSY9UZW38p0MK&#10;Ha2s7k9VfZuSWj395p2xctU/1hJo2DvzmPqC0/8ACuxqXk9mXAlsfGTmWvAuKPWfZDN8OC6vMkZO&#10;2XYw7vJp6aJWs4IbzBy8IcN+3c1SLPnoMBM6MTQhGbw+BVohMa9QT48e5/PQ8kmOt7gsChuCYFMu&#10;aeBDSW1YkyhDUn0L4gRIdtDdfAoEzHg41MGPHkgTRB8hFxs+4onOAmgZjtqGPjwKZ7iTcd4n01m6&#10;a/eNSS/nVqlcvJGP6irZNHjT3aBIB5F+Ejy+OJxuwzh0iRqHK5heJjjPbgGqGMbkxMCPdjvWzkAY&#10;0+5SwuOkJftAbQMgXv00qfG2ubyY4vMtrm9wQkGSDpoxL5gSAnvr5tFqXHYzhxKZaRi8jALUVD2g&#10;bXCTsdmAFu3pDtLMe2Lw8cfAMVpZvMHn5FGmkuc4hzB4QxOfcTLe3BnQchMeSBJw3I2JgjTqTMuJ&#10;hM5FZJXL7w8cenARVxmzvOcC2um6bI/egbNgFUc127osDbNk7AcDbs1naJG86nggR544kstIdmEG&#10;jyiEF1409NJOykkpAzZn/rBxzFidSby2cggDwKeFDVbYaTto06YbUMZAMwgEQI+naW/Svcq2IeCO&#10;VFI1l4rox3MH6i5Lo+RkZud5eacHUIRaoPaI2lXaraVajV5zPfWo7GJYoT3e4XCoJpTAZKfcACH+&#10;LjXKMrl/aT3B8VWokw9pP/drWqH7Ok498jAIkfN1ONRUqjdselFhSdoFLsmdiMOnBa01j42ZI3OC&#10;DUjWqbRK0HMinwacHlrN2/s1+OA/4iQlLVB2nGtPGcuk8lsmPntcsX+JZi43kzYBo+AekMaMSO48&#10;GeOPU0rqGuJhje4Ag5dq2npSDnEyYDbMBgNBdJHzdVASPCOR5wK+VpMN8ZAbBBy/vJPfUOk5eOAZ&#10;4OXpFufsJNIhxnsvl++Pd2sKyDp9lA5s38nmKZSZBttYwOYVTJ4PA9Bj1E+knKfPCbtLsEHTKRXC&#10;YbTKcnEhYs3ICjetxcwXXRjaJT7b7MAf8uMnT4Fxm4cWSJuMpkqrNu6vbLtVBJs847uDpq+bI3D1&#10;nMWODk70K4nqbrCUzWSglTnTc3eYtOcU+2oaxG8fCIYmrbH4E+5qttkcUiG1TbPlJm2zaYSduQS1&#10;nptR6pPfjVDZyNtG9BBGcRILWoq3Xm0SUvHoI2YOX1FT5HWExuHgDqRk07aEwtr8oibNsbuFqqSm&#10;20ZdHTg6aDvKGIzGAznTCTlkXS2zvYHOp9YfzL2cKD7XKPnTCbMXLxj/AFeO1u1rgWL1u7065A6m&#10;pVhiFZ14JsyCxYgtth+Z3/mWMSt/v73By7i6z2t0/JX8qAZmC4YnUWS0hsw3afMQv/Z+Wm43iiLS&#10;7g8N0sc5zHbhW5/Q8x0I4wZEMmlJjC2vQH/DXpNVmx+82B7du4bWp764/qCky3H0YT3IB6SVjM05&#10;vgJyeMqMtojZPMZx7TGfdw+YVdcbO9jbJmO8YG8R/uIDszqiSyqXAC8Pn5g1cJhtUG2HggPc5vKV&#10;85Tm9wSja3DWqbG2ZuTtoLV5xpaYs6tTOn20tesQx2iR/F/xLhv/AIkTEMxO5Dpx9O0jzeuJtOL+&#10;8vikjTfUqVheo9DnjiXRssh7nl/+1Km5WOBtv9i5H8Vcu0/tAm0tGxg3H2XlaouNbwOcT6ZNscB+&#10;z7nMuJHRKWOutLtPHkplTJ8Z/axtxXPfXJc82odpDA2gAIcbgvMVV2uTx6zIfActlxzCeNY/L5pj&#10;JjjTqEibjpaaM5K2lzFtAAThy41LnfVVqCpChlO4Mzi0/LWMzSrCPOTdwD0x3UYk84GEYIIACIa7&#10;aIlUibvph6V1R2VLjwcwxP5EnFUEf2AmPy+mnphSbls9vPAW2qeZsyTKbAfwWh9IYxKxNJFea1NJ&#10;W2DIAG7/ADEBosgzEBjfFwE0iLoQdP422OO0SAmkMZP3lQ3knlzkdmWsd3jIW2NJvLN0uEneNtds&#10;z093FdIRcl7bJfvjZ8/Dpx8sf+JdIS+X9jj3OM+cgi3CLj/bBWA4L4QnyN9JRerLHWLPru0cUspc&#10;R44tQcahzNudmTAiEjnG7Pb0C07s9tUJMcGnGupe9kZunGzTaIUotVt/EZKzeFjyRrWqPZ6usfIP&#10;mKI7phszchvcA+Yq2SaDCTHBpqLWZ1PhWGkKvuFjePB68carfbGpkVLeTYpbyDDdkgW/C4dVmLfU&#10;06PpOvCdogjeHuLqJ5tslsDLdo7RIycwg+Neb43hYM8CfJMyxkW1pMUzuHQo5gao7vqj1hMbI7Nn&#10;dbh+GVcrzSYXiXlT3E09mwJneCQWII+ost2imdsy8nk+pDA5xpnSk8wbQX441Vd4wcCW7kSKkmZc&#10;aR9oBwD0QJkbjGO8s9HcR4kwJAPBB5SKfphcEu2CQExwJkk0e3EzK25OONEtzxkVtxFcHm5CPGXv&#10;jQ1wMkaPSe2FMuG/gU454Nbs1MtqZb1EyTOqBINJn4EypmBM20AJuNWRuSyNBxjT3AgoHnDwkah8&#10;aVtTBjQAzAiQyJkY8amYEAL3Ezb08cCeTJOWgBaSeUPGljVAExLGoZCE7iZuIAmDIplzAg4yd9TL&#10;iAJyjxpJnjU4Dw86eITGmRjUzAgBDGplvAmR5E9q9xAweuJEImVMGQaABrhDeojDxB+ogWPcGdLS&#10;TyeINAEVfNvHkTw86MS9vqY40AQxt8aPDb6eNTBt8H/UUwY8azHPLEoIY2+NWSTy/UUOXt9RXaXt&#10;8A8Cie800pEOX8iDy0St4E8QeCwg7hwoy0Dzhxp+58VUMhO+j04JjzoCMeNbKTMcTJePU8xHm/L9&#10;+0hrcfg/TRgbfATJ00OBIS3jU8xPDuft3UNGPHYgsXFMI8wD5/MUQ8eufw+mg7gmAedMkcDuIORx&#10;j/ETkpC4hvCd9DSE7imEud9DSE/+DWkZY8lwJXP/AINMjJ30AK2vpOJknLwKgnGeNPDceNMj8aeJ&#10;zFOBM8/Gnhk7ihjzkUyBBQPav/TT2AaQyKGQnf5aWArmDgUMhNRPEcEUMlu59NAD0CZ9xP8AB8ih&#10;R8tMJxW8aZINPcfAlGgCHb/IkpC+beCwqAGbmmnh5Pw0ylcwDQLJg/f4EuBQ/wDMT1z8iAHo0iDS&#10;g9xPE/u0DCH/AA09B76ZJk4EiIFj1zAm1HGPuJRqgB4ZPAmRk8CZ40h3IxoAMEIkQmBQxk1EhqcB&#10;4fjSGP8AIlx51IQB8jz5I0ypC+SIAQxpkg8aXzpEH4EADbaRFMINMqgnIfAlbxp4mRMoAGkUMiMW&#10;8ChkH3EAQ2biyT6iuErJjyKn8CRJhgU45BapoSy5wQIaMhDEwIC3eDMPOrhTZG3f6YtNTjhnUt51&#10;DIRPTx5jz9xDWbchkATBkxpW0uzyQfiaqQ86oFj1vTTPyJ6BMk8aAIdvHwJXE9b5ChxoAJNyXh50&#10;rmAihtyaimPB99AEwZMaGkHj4E97iRM6oJxDH3409b/hpkaegQBIXyQa+lHJkIgB4ZO+vpfNxLSQ&#10;A9/lpka+l8jQAh50icxPQJYEAM208pCSAEoPGnh5E2gBJJJIA+fnTKeImUAIf76UfvpQJIAZ4E8P&#10;9xMkzp4ZEALGm04TxwJDGgB634Eh5E8mRjQAzwKQkkgD54E8mf8A4RPY0AJTNKNQ8fcUzjU4CIT8&#10;NM/0fAS9xLjQAriXAkNIaAHhjIpg8/6Shp5ugoF7iVv+GnvkSwIAZH/6ieTNvHn8tPIAeGRTBqH7&#10;ieGTH86CcmdNMj5fITw7fcTPBnQUEzjH7iXvplIZPGgCYPwQJE8aQyYEiZ0AMkUwZOR/DTOp/FSg&#10;99BOTEhkHGl1Mf6aeJ76AFx8Ce8/AmR50vnQASb/AL5Oonhk76h/OnrmMnPKgAkMfcg/UTJP040h&#10;kHGPOBPXMeRADNscfzp4f0M6Zt6eBIn92gCYQfjSt+NM6sHw41OVAHyPmZ08TPwJkfj5ltIg8AsE&#10;anAWnxp7d9TAkMn50htxd86AGSESIPufiqZc7+lgUMY+/HwDQAyS3cxqHb7kGmiRB+PytRQyD8H6&#10;aABvyf7gS4MieufhxpW8GRADPH0EzpwZI08TlAj7iVzB8iAFj76ZuWRpcCROZ5dxBQLgz9zqJkmT&#10;+9SHnzpEuIAQyf8AwiXyJYEuP8RADw09qJXPydRM6SnAVsnc1PiJnp5OonvnPbTNvHkgQAyTORK3&#10;gSj5nlxpm5376AHiWoOBM408TJf8aX+7ioAZ4E8TJx8aZg5aRP7tTgIgx8caRB9zzEiW409bx/74&#10;EAMkzkPHGkPJ86Ufvp62gBnjSGPn40reoCBMkGK5jj/hIAZSJ4091Uz/ACIARP8AZEv5EiZ/+mkQ&#10;mNAC6ePuJ4nX8CZITvpEt9y6gB73I0tT6aZIP8RPcfw/9aAF86Z408Tx+YvpAEeBIdxK5qJEz/Oq&#10;AHuPJ8VQ/nT2ombf+yIJxcfGkPJxr6XyTxoKB7+RPEz/ABEzbwDSt41OArf/AE09xpnjzqQgBzj4&#10;02vnT44PKSIPAgBcfw+qkS2nhjTI8/BwIAVxPJm5jv8A+anvkQAyNL+IvpfJPHzILSAHv8tM8eeB&#10;PcaZ1I0AK3jyQaiZGPTxp4iZt8/wDQAo/fSJnS4OBImfIgBm4kPm++mU8T99UALjGmfnUhRyE00A&#10;LTSH4PMSxpIAhj/CxqQvnpg+GkPwIARErn+xp7Gmbg7mNACGlwZ0yPInv8xAH0vkmdK4lc/iIAVt&#10;IiXAmUAM8aeS4B40sCCcXARPfOoqlDJ+floKBDGmeNSF8/w0AMkH30kiE/IlxoAZ/nX0vnSS4EAL&#10;3IEreol86e+RACHy8CVzUSg9xLGgBkf76Q8nyL6TnvoAZtp7AmfnStoAeJy86hkJ/EUyBM/zoJxn&#10;AmbmPj409gS+RADJEh5ErmBL3EAPY0vnSHkSt4EAJIg0vnS4EAM2x8aXAkMaZQA8T3EvnTKeJkQA&#10;ynri+lHQAo/cTxBjTIyJIAUCXzpcaWNAC+dP6dxfnuJEzoAZ4E8TwL6SQUCXzx5+4meDgSLa/YU4&#10;CSt4LEaRLnfTaAEnMffTJEv6PgIAmDyKZ/IobchE9B76WMHrepgX0vnjJgSITH86CgZTI09gSGTH&#10;kQBIUcltKBInj+EgBn5ErhONLjSGTuIJxcCXuJngS4EAPE/cSuKKvn+j4CAHkuMfvpnpJceRMAeg&#10;SgTPGlcxpYCtpnGkT3+NIg8fyJgDxB9yNRU5jTPTxoA+kl88ZEh5+BADOBLAnifppnq40ALAlgS4&#10;EkALppYEkkANpJzppEH30AM20raewJtAEcg0o1IXyRAsiqOpmBLgQAzbxpfOkRIfMVAH0vkg9NPJ&#10;EGpxhDSUhfI0CxmBPDIlbX0gD5uJ7GoaWNAwmcaSZIRK53EAPfIkmbmNIZPAlgPJtfNzwJnGgCQv&#10;n+j4C+lHQA9qQL6Uf51IQBH4EoEo0h50ASF88a+l88Y0FAvfX0nEsaAIeBLAnhjX0gBL5J76ZUhA&#10;EEg0reBfSSAPm2odtTlHjQTkNNpyNNpgDgyKZAho083IlgEriZ4Eh+BTMCCgbUEjdEreNLApwBox&#10;qYNK2meBUASE4MncUNTNRACUPApiWlGgAbbUwY09gTw26AFwJ7Gnh8tInjU4D0CMDzoPAjDP+8Q4&#10;cgmcBEtRSEQbs8ajLhlvn/DRhm30vcRJnK+4iW54OhbSHOGpSDezxJ6x/wDBo9u+PIobwY4yZ/K/&#10;IlDwDYJ/6ahkZl40et6mBM29M8aYTgcYx/tqyNydz4SZITx6caZ3gi+0lASG4HHfx6fxE8RxjQ25&#10;jsRpkhCQWI0mgdeGLngOmSOPyIbvHj8pQ3DjURQF4e7Q/h8tM7xqnwcH1VTyE8CmXCIoE3Fk3gcZ&#10;MaZ04+BBxkwEwKYMn519KCG4b+NDSeBWQgxxkUNw3JGvl5OVt4THxgTOmpjxmQKG7uS4mk483uQI&#10;wO5/6aG8ZMaJN/oJTyhJMIMn7aZIMltTLf8A8GnieODjSCgDuP7xLSgRi3qY0zu6AGWambuP/wBR&#10;Q4ESGMlvHGgAaRuPjQEjfVV2wKG4GSPIgCq7vppdl4x40St9+D6qet6WT6iAKe4l5LmBQ9zIFXYg&#10;/wDZVDcS9PvJ6QCzJgsIw3Imdzxp4bdIcCSZ/lqZu+PJ30zu6mD5fl9NRlgNI3TLhmj34GdIjfn+&#10;BTlBTyN8fGgLhur64bj76DEb99UXE5T3DciZ3fHxq1buobhunXiaCkvG/wCdByDV8I3x50BcM+4n&#10;XCaStkGmeDJAiThv41D3dPvJyHxp64lu6RBr6AyljGoZLiZuL74AEsHfS41DxpXMa+FASbkRKBB1&#10;NEo3aDkFjbuEYbkxqqjIiQ3GDgUDkFyXhJxkQ1wNTCE08iG7wlgMkIoZB4+BTCZ0h51WTkPd8CVv&#10;AiVtIjPGNOS4jpBuNPbxqJlw3wcahq4nLI3eKyM3mNZ6PIiTeYYFO5JQlxpBM40BeN0m8wHGiXOG&#10;o6Swqo08MmophGeDImbY4FOA9cKkMmokQffTNvBkQASGT8imDtwcCG20zvCjpNA0KXuBxjzowMg4&#10;8kGp5iobd4P4qmdod9ZboRXcEpoPH8ip7xHiTDGg722nwtoQ4p7girjwGMmNWOYDwEQIuddEjXXT&#10;UxXga3g4ENJnRgiDuFsoP0DcCeHkTJCJkavM8PN3GBXaXzjTWb209cwKfVIHRVP1xu2RbZL54N4P&#10;OfORcKt3hVrVN1IQI8CndCSUImfUN+mjPfB++udaoHZIeOBaoOsBwfDgVEqx42fjvQcafCS5Y6bu&#10;nPbs4yFzaaBEgROajwFQf0rb4V+ByLj8SSSTSMSSSSAEkkkgBJJJIAdgycSaSSQA+G3/AE505fwE&#10;yKIv30Jfh4gEBu1+b2RfoxJEEk+Cv5FlOn8x5tNyiRN3UxDjwWVW4xpr+hN9FYntBHtdz/8ALTpJ&#10;2Ug8EaEJJokd3gibjNHH/wCPpX4kgBL8xr9SQAkkkkAJJJJACX5jX6kgC3AlhLuBb9Q+zchpdvhu&#10;AhbY1W5e4ZTibADBptR8wi1qYbVRBsNmALbVnpthrjMzrLYqtfxno+Fp8wfnlGMoBgg5cHUud9Y1&#10;PKNb8YVKeVS9mTm8Y6GkcEjyd8ixsZj5kbuSR02ZEb245nDhmQRcECJylgQhQq9N6fHBnjS0w510&#10;19mhjdY1R2bRdcS6VUxZgtY+WuV9qlaFnD2yE+T9xU95OHMfBwIANuWNcxjOU0xp8iYdPn+c2zYq&#10;I6/dIdzBkgSbt1cJPJ2UZNZQ3Axmc4A8C6244SkGjHgSbkx5EpgTBkgTLMmBWEZfN8sssHMMRUlw&#10;3xkRgZMY8iGvHAw540mgoBpGZIENeOMCZeTQkedVtw4xkT9EEFxMuY0yQg1DBHjSjT6RN4yQiZST&#10;afpofRJyNNr9/wDFNPh+J0YMaMAlBN3vR8Ch4/THwJVoUBIoBib5ONDcA++pcbyyPB30GjjxL4pY&#10;a6n3GbuwplJJOECSSSQAkkkoIMSACYVaZYNB2DW4r3K2GBYOQfpppqdnBSF2bdWVm37iaYSwiuoJ&#10;QW3gXCzZmn8zp0JIYG+pjVkZ+6nxygncDzE5u5IMi5l79GfxNRCKhp4TAPkZ/MVbIUcGdfs3JgJg&#10;gVNevCQExwcC04ULVngZc1wSmEwwKiTSaIZNJwRUp5MCRruIWLMCbNJbx4q44PjTUZE3/wCK6hCN&#10;FnLPkWHykkkqyUSSSSCcJMfTgzp58+9JOJCfQl6UrwLLto+76+vSeOJfTVtGWP0Qw/8AirkwpzBn&#10;jSXuUr7xyEuaVuBmSPiU2OS+lXrsvAhw2ZO+szTJ+JqdDoZ6dmQKjej0rSphK9NZy4FaJ6YVpQpl&#10;uhjTIdQykkkrCImM48BMytMwfjt5ECbsCIs85dlZ7vRY3hLEu2itt85E+7OSDIm2keAidfQwQl/+&#10;JVeO6JoIXpjxJ3gUb+lfcC+8WgkRBpuCDElHGnBkwJoCwJ/dfTbxp4AiGIrIOV4G2ONSOf4DqCqj&#10;BjTY2kZCYIUclbC849xEXjOyTHAi7wHphDTiSYBq7UBSjl69BBB1CoE0mZHI7JluGzcdkmNRKa7T&#10;U6ZEJJtjem3snHnOLTRMdWEgIDHwDTFSThs8bZz/AFP2Fg882kau7NtMK/NNvcH/ANM2CsJ5LjNv&#10;ZuoXllWcUnKJVMnp21kWAazycVA9c5IFMp/eQ60a59youivZqPp3TOdpjNm3nz2BtyRrLo+NaVWD&#10;Qm8mMbqLMov/ABXVYfXxSj/wcjlE1tP2JbvslG3lTeazs/8AZhez/Wj4VhzcHpKTDCtx2gkFJ5FK&#10;ZOLnW95c/PGq2iEfUMXfuyPHBjR8ZCf0rUKD2buZ0S6bTbD6iq1ESgbybMYDcEZF6SSug20tIAPc&#10;8tcPznzb6p00XwfHxnW8scsNnbnH8BzdMRjYDAzlrG3Ba1CF441pGxva42psgGdgWoXUIjNeU+MI&#10;8EAM6yRnszmLwYDBBk8xc5hszFyUX7QdqhLcbKPW7Z/OBv78ffIL/eFcZ7ZG5Hk23Aye2P1ZMZOP&#10;BHzhiIO2X3EzPJo23l9OHmnc5ZFiZiE2N2/9p082qT05xTtZp9sweaPBaWDE9OBbbthrRnOnoN24&#10;BrB16Zy0p2kCPf4+n4e08Qz9PVvrHI3GBROJNYE6PJmXSGCOkJ4ETYQIY3R5uQUCQ7X2eAwfGNGB&#10;+nTQa4oZCEuLNp1YUBgjgcBE+3Pg4VWx6pMKO3BwWEOQOQEt38amEHp4IFDI4x/hq4SeXkc8Cgc6&#10;ocQ5GPUxx9NWoYyx54+NPOGY2ZMF/mcxDo3eFYst2rSghDl+MmfgRgYxth++hpM4saZI83Nt75OW&#10;jwa0Ca4cCjHk41W3kqchb3owZCJ2n55ZcAjjBctq11nUD2cDBHHaHB0xjVulq3aDe6qwoTdvqARJ&#10;5u1zIg+74B440yO5GTBArRQebtyQay6i2L1g2p5kePcbhicwngCsUoilCTt7ZMe2AeqQiI1pPJcw&#10;9glpy4OoQiSrTRncHJ2tw1RxtM3mYncx8BC6fyKyfaij20pO8Me5MB6QxlXH45xZ1kBeTghuutlK&#10;VNEOmmhTipHLxzjvl1FaqbqDdhnjgBnGsHG/R5nPCQDwdxDtLdsQl5vA6gZNmR44z3HLhWSk3Dbd&#10;juXJ/pjXN7ioCuRgggVkk88sk9p4BqKgu60uFSaLk8HM1VMINtGMEEHTFdIqHMKg39zj5fljQ0lU&#10;WR4IEJhBebNI3Dm4BtBp3F0VT9HsmzZ85j1I1we3rhyFWQe1ybQNt2C+LqJ7sY1g5DleYbBPN2Zk&#10;3OM/xCe+obiaSWVMjwRvrhyeWodF7E60q0e+QALZJ1CKk7SNj8+pvnLE9f4rq+n6/dHOhS1Ks6fj&#10;9EpM8rjUBZ07aPSPaQS5eNqRrIASJ68JyVokj2TT2Y37IeXzFry58COvwZI0IkplM7cccnG0Ry/c&#10;g3k9yBU6qHjJz92TbPZ/MXJD4OAfMIiJNm8yD8hEjVsTRujOoE6TfLYZ62mZW5caPPKoevOccpI1&#10;oRNmgwsscfH1FVByMcBAQKvXJpYO0muqrKtA2elXQezN/Lqbbdqv7RDj5TYn8ysgCSmWyoAbFx11&#10;CLDagZuXJfcSVTdJPf08OAQh/TNsYdvUH62k6czYEEFolzltrUGBeik4o+U1PKQGsXGrgXL48Ea8&#10;DaTmDmQzYDkPG31F6cerv6xD2N7gj4HBfaR9z6v+pWZrl9UmLZHj+j6J3mFmqySq2d0h7WJGSldx&#10;jglX9XjL++uY68qhk/bMXjb764LdJ7mBe1VYUfLZrJTwGBvDJx1F5mzTYnKaecvjR2nmrpj9xcJj&#10;JilN3Ebpl5Pq4zazAak2qT5+2wXyjCMSzdxNJs8bYIz5CLTtoFw1jlDgHyxrSKL2VjrNyBgw+6y9&#10;rccuffWpMyaYyrKPRE/a5zTl1u4IEmTpq1S/eXl/zl2wz9XuXQDwGBc+ItgpPYnJZUQ5oAXIydQi&#10;5h3PKqts008pSzy1nFJzZm239yAtlwXTIts2JyeXPHIIHPUXUXrUUmygo9jAwBkbl6S4noueEluT&#10;vkW1gMz6yi2M+Iy5uM6KXWw9FJgzbTJkDlDCMtsY/GniEbcekOBuLU1Vlez+Tkc349+LgbiukIgM&#10;8lbmcPcZj24P8C00JUrbPozUhKYc78Z+DeHTj7tq5ABWJzSTy4LY9k9uBdOOKblTCXHggBcM4Fpk&#10;IplL7J5cZsCCZMSkjHq2xJDqlbhlvhOOOZPL2UDLkXDELpjXUVP7K2W7Ac79cgHy9JaFPNkcljbY&#10;2wLZhlRKYPBwZG3TtCGko+07nwgiH9Qx/aQ3euWTFhGC2G7aueP3VfJfSculspxuQCbxtxfvoxVE&#10;wl27MY+43Fp3FzTWlYEmt/qBtXPkwLUSkf2i+ONrkpYdcriO15uCBYnUm3DB9wBu8fLuCKudZpOH&#10;La+aDTgIs3JNCGJejXQJSoi9Zm2PK4eueM5SRrLK4qPA3s3uYqo4mmDOqG8eEckxxq5CLDLmzSHC&#10;XCj7CeOG3AZV30qe3b405umhCiY1RZnk8IYZvGRVm4SNPQAT27pSk6L+7Q+umuYDd3X76QYVaRt9&#10;NMkb40zxFAfp4FDto9u6GuB4CL4fLx5ncjTzgZI0Yl7PTxxokRug+lb3fGiRLkeREm7PTRIcnJbx&#10;oJwCzZqYOXo83Z4FMG3VAENu3wKYMeBPbunhoATceDgUwg8aQ0iEQUDMaZ0k9GkgCGQeNLd8aetq&#10;YMeogBkY8CRB4FMJkSjQBDwKQvka+kAfIxqY3Hg40zb78amQIAWBQ3iJfOob1AAciZUzAnreAioJ&#10;yKkiGBM21OAylwKQo5BoAkL56SZGNEhjQUDzfmqY4ycCh/zqZu+NTjBY0hkSwJIAVvTUxum043Ig&#10;CG8IND1KcEIhsaoFhIY1MtpluREm48fB1El4wZGzx9BWRuzwE+mnmY8A/MRK3gUTnlyUg0bfVRK2&#10;SP51DH7/AE0SHk/zEouJjdWRvbgyRoD/AJiJN3Hcg6flLPGBIhMHw+mNB3BCJ5wRDSEH8XAvqD9P&#10;K28H4083HgUy3qY/4imN2+Dr21eQjLcZYB/TUy3/AA0rg+5xpkduDP8AxEFA8Mnf+EgLxwSPJBaR&#10;Jxy/fQEn18iaknHrhLfuIb8ieTJPH3E8WQycxM28CmDGkMaYTkO34EyREtPgQ22gB65g40z/ALuJ&#10;W+/Gl1UE4h2++pyj8CUHvoAece+ntLvqHc8aeuIAex9xMkz50vf7iVz8RLKBE9xQ9Tj/AAlMINQ7&#10;iAHiZEyRImf/ADEyTPnTAElB76SXvoJx73EiJng40o0AMkTKmKGTINUCxY0tTz0ko0APD5amXENg&#10;T1xAD3yJEHppEJg/zEyQiAGUo1+6nGnbncVADNvvxpkg19L5GgB5LgSTPB8iAHrmBEm+dAR+BTG5&#10;O4gAkTxxqGQY+OBPDJ3EieNTgKPrpDJ4EyRM/JxoAeuKHcF+wno0zbwKgD6TmDvpDHp40zcFBxoJ&#10;yHxpW++nreNKNAA1xkVPmFyBXZwPGTGqrMG5FOANZuEYZvNTHBwKtkHgTzchIGyAL48mA9BXyj2e&#10;mdzHxrnUcwwEWnM5xZbeWiksLgRuRUMjz2nBBwIkOeEtHggPcSlcr1LxtOBJ7QDwyY+NPYO4rtI5&#10;e2f344+AardYEFvONsC3bEvyAH0kyQeNMjcDjGnlQLIY8hEeHnHgQ22ONPjJZQAMjUxvnTPVUxmN&#10;UE48MemnhjTxBpXNNADJMiiqV76VtADKeGTxpW/4aXyIAegSTNtPfJ1EAJJIlzuJm5jQA98iRCJm&#10;5jSuIAeSt4M6bXzcQA9wJnpJ73EvcQAyQaZwKZ86ZIPuIARF9JJIAj++nhjS6Set4EANr5b8z309&#10;b00hjQAko0kyTIgD6XzbTyZ99AD386WBKBLGgB4aQ0yplvxqcBtfNzAnvcTOkgBcGdPJJEuQIASm&#10;Qe4ocCmIKBQJ6337CZgT1tTgM8CSWp3NSBMjVAEwae/zFDH4I09x50ATBp7+RQ/nT3BkjQA9AkMm&#10;NLg408Mn8RAD1wnGkl/DTNzxoAeS1IMn8NK5jSgQA8PP0FM9/wDiKHcTw/H3EE48MaQ/oJW0rmDJ&#10;y0APN7d1TBkJGhtzATn5E9c8aACQ8g/cU3p4PMQwfj8tTBk/IgCZ/OmdSPPAkP319IAcH4EyMncT&#10;OAamD8CoAmDudzUTNvwWkh/pwJ633O+RACbk+Bbg+Enifv8AKTONPW8aAFwZ/wCGlbx8fTT1vHns&#10;W0hkwfEQBDJn4P1FDt9+P+EiRG+NQ/f76nAGkHj/AMy4lb1P7tPEGofTPg6iAGR502nCDxpkfjj4&#10;0AM/gcxPXP4fUTI+b/eJ750ALj41DJnJnUwedMkyZEALqJ4fv9RQx208P/4NBQPf0/HX0vm4vpTg&#10;fPvwfiJnB3E8QeMf92mSD8d1ADJMmeNIfLxpEyZEv93EAK3yPGmdX6iet99Lgvxx9NADPHn1U986&#10;VslvJppEzoAZHdgz99PE5Z8aX+WkMYv+ogBm3+dKBPD9/jTNz8nTQAz/ACJ4ZP7pIg9Q+BL340AQ&#10;9LuJaaeuEgvpn30AL8dSF8ktcCZH74EAPcaZIT8ieITvpDIgBEJgHn/US6fuL6Xzb/8ATQAieNLj&#10;419L56qAGdSNKPrpfOlcwfiIARLcCbXyQiXHnVBOK5qJcfGlx/IRMqcoJgyeBPfP00yPOkgB62RI&#10;dvuai+k5qQZ+Z1EANr5/y0hkH3EiEJAgB4ef4nVTJLdz+7S/kTxOZn8pADI9ZPDJj+RMkH/8IkS3&#10;cQMFcx8aejTNwcCXzoAe9+PjS/nTNsaeHcuZ0AMk5eNIg09wJkY/4iBYie+mf5EkzwIARMnyJngH&#10;jT3GmeDgVAC+RSFH40vnU4CxpRpJfgIAZt/kSGPBxr6XzwEVAC4PkX0vki+lOB82++kMY0tLj/hp&#10;aSoAQx/w0vkX0kgBKOnvnSITuQIAZIPBxpEzpRpcfzoAX+YkPPwJtODIgBcaQ+X9RM3MCeGRAC4O&#10;BL/MS4EhjwIAXAmffX0nCZ86AEkMaZ99PdL6aAGRk76eIPTOkTJxpIAWPuJcHGlb8aSAF/ImR508&#10;mdSPj40AIaXGniEJH8RM/IgnGbemlxjSjSQAyTmL6XyTPkTxbv7aAGeBPaceRNpIAct/+omR+BfS&#10;c40AM6n7CVxPFtfsKGgBXPyJXPzpaiSAFgS00h+CNL3EAL+IljSSJk40ALgSGT86RCJY0AIf7iSX&#10;TS6iAHvcX0o/B8iSCgXTTwyeBM4EvfQAuD/qJkfuJ7qJnjQAiJfyJdVMxqcB7qqYMih+4pg/cQMJ&#10;yj2/4ie1O4mY0soElAkl76AEPJxgS1e+BIfudRIf76AEmSZ08m0AR/kST1tIg++gCGTwQJcfAnvc&#10;UNMJxJY0k2gCYvnqpngT3zoAZJbTacIT/wCDTJMnGgBDtwJE9xImRL3EAfS+biVxMoAWNJJM/wA6&#10;AHoEvfSjSxoAXH8RL3Eo0zcQBMuL6Ufg+dSEAfNtM2ycCeufkS0vi40sBkn76ZIPAno0h50wBm2m&#10;ePjUzgTJEARV8kTxB4Ezb8aBY9jSTI7aVzBxoGDyZtp5LgQLG1HUxMkQAypC+baVtADPzpcCkKOg&#10;YNpJxNoAcGTxpJQJY0APW0zGnriZuYMiAEpCjwJIAkL54EhpXEsBXF9L54EyS2goJC+RpXE9B7iA&#10;FgSgTw0zwZ0ANr5tp5Q0E4zwJngUxNoASjpJIAZIoZFMJbTKYLG05Am05AgB4aJQe+ho8nAplzGl&#10;lhMGl86VtIanAZINQyDRRQSKgBmBSF820raAPpTFB9xPQIAmDGpgx4Ey3HjRgfvqcoIdtLd8aJcG&#10;eNPW+4k3jKQaMfjUxu3HApgx6iJNx/hovCkZgVklYx8caD7ngyRq4M2+n/mKJ5cgPDudz9S6nhtx&#10;9xDRkx2MfGiQ3mMeDSSi4mbuOMeBB3BB68caJEcYM/LjVbmjgdzkctNQTuHt4H+xzUHcOMfw0NcO&#10;MedQyE1MCtoJwlvHfSGQkaTcn+/cUwhB3P7tfoBDGRPDUMieGPT/AMtTgDSDJANMkJp4EYIMdzBp&#10;Y1DI376nKAOQepkTw8/GiRGePj40SGz5/USrwBrfPwfiaimMx6mCBEm8r8emjw5fgHjSLh1ABI3T&#10;1skHxLasm7jgH5ieI358H8RJvH0lbIzHHkjtIO4lfwOYtIHL8ZPcSJK8HxEXiaDJRyvBYj8tTBsy&#10;BJg+KrgSVj8jyky4l+D57qdcFBW93Hxx3fwkrZI/nR7s/BwJW+/Ag+gEbfkJ7dyftjRjc8CQxtrf&#10;/SU4wD7uS4kPITB3+UrJbHH0LflpkbMfc/EX6vPtIN3fH8T+dQ9WDzeUj27jtpkkvx8GpB5aLz4V&#10;twNMj+MjBGePPYTO74F+QIe79xIjfH86JDycae47EEHGlgB+z/BwJkbPuRqyDJj408Rn3woKKQC3&#10;ycHAniS8UY0y4H8Dqp5u4JATH3EALs8nc81DXDfARWTeB989z6imEtmGDGpwKT78HBy0yTle4jzh&#10;n34LuBQyMyBHjQABIPB86Gx++jBCWSYI9P6qG7xjGqCcG7uobhmjH+9VKNAFPJL0NJLxxq4OBoaR&#10;ugWU/d0zu6tTiXobu+onXk9JWyM0NcM1fN3Q1wzxkRo8KSiWkvnVpIzQ5wzwKnR+gUkSD0qUAiG3&#10;MCV/AvvEvxPgeGRTLaAjeI8POPGpn6FI8MiVvwJtOKAYM+4nkk2gCUMiJNyIO3InrnfQAScDHGPH&#10;31W3DPAj4yJhxbjzp6XCnJAagkR4jfUQ0g1qXiKRN3mBGG80wKtkGmdSBfSc0LtAUfzpDcY1SRvC&#10;QKY3cKdySi40IdrjUVQWcwwJ4jjwLLLB62O376h20SuYxoOS5dQUDzcie3hQxkwKZcxpYEzeMCZI&#10;TGhpMiZGRfmgLhOB40BcN8CMEcaaDkcDjVyScGuBoaRvjRJw4xoaQiuT4iwQ4ZqEMaP41CtrTU7U&#10;hcMwJEGpC+baPE/IzjUwc0JAmSDUMiFiwwOeESJPNNVsg1FNwehaaXE5EfHuk/pUJffpXwq9DEcJ&#10;fuCNJWKWejTS3NrPqU2Fe9KXo9C1D7PjMNVGbSQgPSkIySWD3Qm6FbSSSVhEJJJJACSSSQB9f/RT&#10;gYP6fSm//oogw/8AFfhuvhpqPR3RwaeTJMiVxTGyMxqGiihRpySJ6SIkvyNfqcZgkkkkAJJJJACS&#10;SSQAkkkkAJJJJAGsMx2R4A9RPEb4E9L3Aw8aZmDi8TGsc3Awzz5IEY3ds2zmPy1T2ZCdxPOBuTca&#10;ynJK0vqJkwnF4uTgQ3fMahuJeSBQxuFalAlzrQxvgraZJMMA8ECD3MaZuJ1AosjdwSPIpjeVkMRT&#10;JGPT+ojBB4OBJuG0gdxLxwZO+hu59xWTnJ5vLyB1o+MiLgptIY2eBsqTOLkZFoTiX4B44+oqrNG4&#10;+4i4HIMxcE1FE9DckaIuMhEzG7WtpqYjwajEvZ3S4EDUuE5IU1uniCAxM5eMPWQGD/4l9ekhDKc1&#10;lxCJem1we/qO7oP9EGJWSWMBwZ40XaSts24+NDXlzj7i/F9gD04mF7J3FXCEwJEjxxr8INfR9IPj&#10;jxJJRwYUlWZgkkkkAJJJKCDEgD7HD/SrKwYXF+yuWXFo8rlZFi5LJVHTYuEMy+TrSZXINRTJRI8e&#10;TvrU5XIxwZO51F5nlM1/mdrCxgOldMDVvZ02PvgyXVZJXL9P31ZRthhv+Mi84m5ri11+87ROMKES&#10;T6h4/MQfssmvoctaoRm3jJj/AA//AGpkkr7kGncEvzDyYOhHPkwpslw6zacS/wAHAunJhIxwD99U&#10;OeSPAP6gl3eMnHIzYRyZM5Yq4SWLoh5T4++s9mjPUXoUHIa8f8Ti5sIyY7PAgMavc4t9xUSNdSjU&#10;56R9w7AlGm04qRY2kkkgnHF++iDEvxTGY8aVqUF9pCV99aR2cOBDKPbjgGr4Bv315/mntu1Oyxid&#10;kAjlfcTTiXDg4Fbxt8BM6GvINT3Fi8L2+PtNSgq0xlQ4Gd5YROx4HPpW4zycDEPBGsJmbi849MS7&#10;TlrRvt9P7jl8/UDE635iZwJcS6s5ksYyEjGnrfjTI3A4G2Dvp4gyRjyKMsB0duBDI1YJlkGAUCAD&#10;DjX6T9wPGl+/0r7wL9ggTvHQjF6IMSUECUHoxJ0i+a6/wAMS9xZGphJhjbYECaZk6PmJOuhYEmbM&#10;imnuwL8ZzAYSYI0YmdSCcjshAIaQ20oATB5gWj03PLJMcCx8ZMBEeZjJAjXWs00zajWiVg5NfggB&#10;cROnqTvExm4+Yswl84chJ762Kj5qPk8yNcnzI6VV7h02Gqa3cLS3p9vBksZ7qMD3dmPJawIdP53g&#10;Jgg01VHkw3dvn4FwykOk6aWa/edRcpRkG0d56LuCFZMj9QTMj49yNAl7Ni4+seKngPHsw62VqaNs&#10;2kG/zK7Hy22rH+wgFVzUkxmrg0fmLU2n/wA79Gek3WmGn+wsL9McUcfp/pVenvtJ/wCmaNs7yTdl&#10;9Ya9iWcr38YDdy0JeN1CkwPgx+WvaOg3A+xZVj8q6ReFftmQ7jUjjWe+fsxqZEeVjaBTbNhKt7cc&#10;Y/8AeFc2TiuJ0FsdszBbCP4XAti2sVqzfuMEZ/ZgcsfvrkOtKoJGy8sJOWNct+zWHK4E6as8fT4h&#10;3Nk1Su2KRbUBy1ydy8PcjWUbUtrLqfnCOA2gLljWQTZ6SNxFEoEAPTHnX9GcOMi6a6N8PePJJvM7&#10;WqrWfhHCZ40iDwJDItE5Nzh5JR70acgzRr8a8J9CIBp9OdNJmTUxqYrSPOB4MiiRx4E87PjIvwY1&#10;+D6Ps7cGZIseNJ5nT0rBjJjSdfu149SgOs8nGtCl8wJuWCBUkbfGj2pAsJ+lgxIS3i85UN44wESc&#10;EwcHGq479JC8CTwo8dQLGBoRy5wcyNVuYEIZyiTfeQjwd8ieG3GHW760kprAiEk5Gg8caMNGziMW&#10;ONPMidpOQXjq+1zN5eYmBpptm4hth21kzJjdWJR4eOo6nzDKhsyPCYIFbyN2UtbZ+NDZe4cmHZbA&#10;+oic7o6felmZwYBRwDFqKttXBrppxvP0Qvtpuw8ECp7iYXlSo7lzAr5L6fL2cd5Hpwfzqx0dShDn&#10;OYU+YEwIPcJGr7KqUezImiBaYDZQ2t53y/frJKvDg8faRbxztjcwKWMjmNdUwbNZMzHjjPcj6adZ&#10;0vLmzY5jAydNTa57h/gjUN4pOzeTtnjY+PndNWqtKLba+5nzj5iDs5eS5gCBEuz5jBk5cBF8e5Xc&#10;6gtpS0xN5L3IRoCSNz5C35vTbm4CMwNFb8zkdMBZAZ7iJ46J5SHZpqu3HtDom+WeeRI3MatNJy9z&#10;G9BHYuLuQmwCSmZHNftx9NU9ns/I2JgbaelzEn94NGfcgdChNt3DVHnrST5hLgNgsRN4BitD0lzh&#10;WG2iopwOyY9yD6atMwpuXQEwGP8AiKG3kcu44wXPprko+NiKbtwDtJvM2QZt/IZBI6vnTBzjbaf4&#10;a6Xo/aLP+znrZx1+YS3nwJwjSStiAsyq3b81MyecOXL3doAW7heYqH4+Lke9A4CGFmZcbtyCG3eY&#10;N+ZhlWQiJSuRuZx7NY3eBdgbK6b7Blx5k/lW8OnmkO73IEYmkjlzBk+eRgFvX8i0KfLWj/cY1LWH&#10;H5Ng+PnTXmJkfq1udfAe5bXTmz+cSWZOTmcn3jdy6hE9MK0kvaJ8By+z6lxDoWQ/7gOhOaWewsbb&#10;7++ydS1xrSCURSEDIEEEjL+JgVVrjag2gcvrOncXOs4rR7GPHfLgV2mAs78gTSrzC+VBScgMU4Wb&#10;Eo1T94+zzkBm2nH1EHp+vN2HZj4E9XFUS55Ys9NbMK2D/aEL7M2xZ0hs79aibMCgZwH0fLc5wroT&#10;a5MO2KL7bk/9o5nuYOYNeYLOV42wHIf0129sTrgU1ZTWnnh7m8Cutvn8P7cKM0lTVdQtHvcPxHaO&#10;yjcknc+I4zqicEMTBfXVHqh1xuE2fSqPkzAWp+wuY6gl+7TF82j6ZSiWqer3OG0tqti5j4B/41zO&#10;aTbAesi5SdXkI56QVpPLLIEcGnq8v3EepecDqGXAc8tAaolfarbBBweX/KrJQdJjkklYs4+Mf868&#10;jTUqJ+o9a3rv0imkgl1SMjszAydRcN+sJsnZU25YvG2mEmmRd+SshIyHggB8VcZ+uhUg2zaRyqDj&#10;5hE/l+5WVj1/N8Rz/M0JTYtjPi4TJW+2RkzkIGG48zmfsKk1RtoJH9w07nMXLryoNU8aZk80GZ7e&#10;c8A1/QVKVHkjpp3JsjrhzUNTyNs/Pot/NXZk8mD3Qs8A+oJeS9NzwkExwQdRen2y+qBx0oCNye5u&#10;ekoZsLasNNLrUiZvJ05Jg1dQvMIqfUlSS6ScZykMs3rD1jCSpy+Zy0AubzC99cZ1ZtEeuXN6/nQm&#10;E3zCNzqjoScV5v5D4z/hiVPmEwbefktal3vrB5XNHMA70aGzCcOTOcZj8tPotMvrSZWE4G8c5AZB&#10;rMSOMGRGJgTGTGqVMz4fnVsJJluPx44xkwIOTORNwG9PoXzgWoSDzdvjVkbt8A1Dl41am7dOJwaN&#10;ukRuj254Ezu6AIY26W7olu6eI3QAH3dDSM8atW7p7c0AQ2bfSUwY1MGzwIlu6AIY2aJXCbtgSgUh&#10;BQRxjSGNPDTyAGbY19L5uL6QBHjS01NtlTBG5EAMjGnramDbpEHgQBFTgx40o08MmBACtjjUMieI&#10;RDSEQBMIRIah3E83JgzoAPDbp634EzvCZcPO4pxg9vGDgUMmdM40vcVAsQ8ieHkSGRPQIAXAmbam&#10;WyfUS6qnGA3502iBG/fTNtUCxDH4E9g76bTkaACTdTCDQduTuRolcx8CnLBkhO5AkQaThxjIoY3G&#10;qgnJhEylvCh74qAE4JjzwIbwJ4hMaTceNAsJS8eMitTNvjJnUOXt9LB31cG7NROcaSUibj/IniWu&#10;NGCMycfloaT3/wBQizC6khjyZPhdNIfNS3j8RMjcYyY+/wBRABi5j+InoFDGT8NEm7ciAEMeP/0k&#10;9u5IxHxowOVk0IESIzwayRcOoKfb6yeJk4ACUxwPU5AkHcZyfUTxI8S5Hx/+xIg8A8nAoY3A084J&#10;jVAAdw47iGkJjL5cCmOPAmSZ86YTkOP30reMaQx6ietf9JUCz6UeNTOBQyOPGgAa4TKeJkUMdtMJ&#10;z6TmDuJtShkwZ0E4hjwfOmY2/cUwf10iDQAPTnudxM9VPXBW0AJPcaZbk/iJ7j4/KQAyQn5Ezcxp&#10;ESGRBQIiZTxEvfQAzgUwnL+mmdO3j76XuIJxngT1vvpkhPAljQAk2vm4vpAEcg8ZElIXyTmKgWQx&#10;5MiQ09bwJtADmNLAlAlb/hoASRCeNM9VfSoAcjTIyL6UfH30ATEyRIecaX8iCcZ6ae9xMkGpCAHI&#10;FIUEeTInhkQUD3GmSDwE99SF82//AIRTgL+RM4FIXz86oJxnz/GmSW08mbeNADP+9VJJPW0AMkHq&#10;Ia4bjtoxbInreNAGeuJfqIa8HgGtOIzx541VZhL8anJzN7eMiJTBwS7kSIz1caQ+ugoGWbwkGdGC&#10;VA57iAt2ePOhupcRcPvNmpueFgHgjQ2cOHMF9VVu8JANEnhCRssaoC8mSchOBWS5gVDk7giuCnPo&#10;ebnH31DcEHGTIBQ/kSIRPoJyYMaeGPAXImR8tPe55a+gEiJ7B31DxokQmmgAbgTw7XGmeBSEAR0o&#10;1M4yJm3gQAzGmSE8ae402gD5uJaqVtIaAFxpW08MaXGgBaiUaXAlH76AEMaZ6SeGNLAgoF7iUaSU&#10;CCcX+WlAnvnStoAVvTS4E8lbxoAh+4nhjxr6XzbxqcBEGlb0+qnreokMaAIeonrn4aeJzTpYEAMk&#10;z8CZUy3jTJEAIaeGP+Gm1MQBHIPGmeqphM40zb8CAGbg09gS99IY0APDuQJ634EvIxqQgoI6mQJn&#10;gT3yKcBkg9RM++pihxoAQ/309bImbn4ieH76oAmDyJkeQaWNJAD3ApjdQ/8AdxPDJqIJx73E9x5E&#10;kkFAv4iUCVwVtJAD3BnS6eRL509cHcz6aAF8ieGTAmSfpp7j6/8A3oJxD/u1M9y+oY09bwcCAHhk&#10;x51MITBngUPj4Dp4fjQASGTBx9NPEJg40NHc7imdPPp/UVACtpm5/dJ65319IAlDS4x4LFtQx+NT&#10;Pk+qgBXFM8jBqJkeTgTwyeDTQA908iQuh4EvcSuc+Py0AIng7/TuqGphMmSPUUPpYLFyBADNvBnU&#10;Qn+UiJB/nGoZB4FOBDINQyZPkRK3gJjj/TUO34P4iAIenx99K33E8QeCxj1LmokgBnU76ZIPxp4l&#10;u2vpAEfGl+OlbwZE8MenkQUCuJEJz/GkNM6dzIgB7T40yQngTxCEjzxqHc0z4D5FOAnHXwJnAniZ&#10;OPj+EmcCAFg7ie07vmJr5Lqd9z9RAC4LGNIhEup76+kAfNzvwJEGlc8aeIPAgBn/AODX0o/Alpft&#10;oARCeBIg+fHzEiZ86ZuYOC7+EgBcCREiePl9RMkydfIgBD/u09bxpDJ4EtPgQAnHNxpkfgSJksJI&#10;AeITUS4M6XyJf7GgD6Xzc1MnAl8/AmdSP5EAIduPjS4CJ653I+P4qhkQAuBIfg7iRCJe/wAxUAfS&#10;+bmAmODjS4EvcU4DyWn9SNIeT8RJAEhfP+X1EzjSJ14EAPfj3EunyLiVzwJD/cQA8QeDjAkTJk5i&#10;ZuYE8gBDHg4EyNfSc4yIGCTLe5wQJakBM/8AuBIXQQA8mdJIaVzwIAeIRQ+PInv4i+kCxKD/ADp7&#10;g4EyRADPGlgUhR/5FQArePj00saUaWpHwIAWBM8Ce402gBL50+5+GkO33Ev+sgBES9xPe+m1OB8+&#10;+vpR9Lvp65j4FQArn8PzUvnS9yNM8f4aAHrnjSuEj/DX0o/86AGfkTxCYE9qccCZuYM6AFbwETNv&#10;Gnvk4BpfOgBtfPBkSJkS9xAD3HkTNvwaaeHnzptAHz5/TT3Bx3Uz8iVtAD1vAlg76ZHzErn8NADw&#10;86XAkQeNJACGPuJXNPzEoErn90gBnqp7GmdO37ie4+NADNvARLgH7iexpn34EAMpXMGRLUTPSQTj&#10;yWBL3E2gD5J4IEvnS6SREAfSc6WNM++l/OgBETPuKZH76bQBHwJJE8GklcH+ogBXNRSFH1I0oOWg&#10;BYEsCWBLAgBJtORpkfjjQUCHzMHMT3zpn+GnuBBOK5+dJLg40h3EFAkzqdxPD8CUaAG18kSuJ750&#10;ANpL5tpW8anAeGMie4Mnc5qZINPXP4iWMHhjSgSjSJ4I0FAkkiE/EUhAEcY0kiE086XuRoAkKP78&#10;CVvwJXNPy0ALppm2nv8AMSj5aAGRjJ3FD41MImSDx8CAIZM6XAniD1FFTCccx99InLwJDIlGgBki&#10;VtPJY0ANr56eNK2lqoAZSSjT1xADJCJtOEyJtAHzcGlcTKXAgWLj81PDtr6XyRAweSHk4E2nBkQA&#10;9bxr6Xzxp5LAbUfApC+eDjQAylGkm0wD5JzFDt+NTLiRECxlNpz502gBJKP8ie4EAPe4ljTNxPIA&#10;kKPGlgSgQMEm04m0AR+NJSF8+4gBlLAkkgBJcCUaSAG04mSJDIgB5LGmfnSIRAEy4vpR8aUCWAk8&#10;MaZTw0AIZF9L5419IKD5GvpJfPyIJxn5EzcTyZIRMAir5uJ5Q0Cx64mUk2gBJJxMkQA8MiebkUVf&#10;I0AHhuE8NDRkwcCmQJZYPEUMimEJppnjQAzbX0vka+kE583EhkX0vngQAYbkR5vy8CrbP31ZGfgS&#10;HGqkeH7iQ8n/AKSQ/cRJuzxqIeJmPUOrIzl5EzK5f3O+rg3Z6nI+mkXFiUgfd8CeJ47H1ESINM8Y&#10;8aUUCZ+4plvUUNuQfHY/E99POHGnnTCchuHhLh0HcZ1McOOfB5YlDIPAtAnBpBk4EhjwfJ5imEGk&#10;gWQ7Y+Ownhk1EiW7mRK2PuainGCt9/lqYMmBQ+rj7imN1OBOTm7f/CJkdxEmbPGTBzLiWUE1u3/E&#10;RGXy8YbECebtyRowzb4MiynONRKBns8cBeqNPN25OCBEh5+hzOmiQ24+/wAH+BIKAaNmTj5aXZ5I&#10;P/VVkGPn4ESJ44wctR3FdJW29wJMcfAniD/icwimE9xMkH+InIEFbmGTP5arbhwWDgVkeM8BMmpA&#10;gJG5O/wLUQROIZCDjIfQSIT8g0zu5O4oZB99OEEwYx8cdrUTwxi+mhpPH5fMGnt4wcCAJg+Xg5ka&#10;mDHjsICRxqYPL8pTBvO/5eqikAwMfcS3fHnTLeaCgFn1PMRJm8vZEmgoBpGff+Koe54M/wDEErVv&#10;A4yeZcUPd+RB3EkCn7mTjSt6atXGTPxj5iZ3ccA8EHTQBVSN+5ApjcimOGfcsW9JM7uS5j75EAQ3&#10;Ev7/AJiG28HAApFZCIO8H34P/egBluTwfqWkSH9f9JQ93wEyKYMncj/TRSAS3fHnjAhriX/w9TVR&#10;4ZMd/wAaTgY48inKChklfwLarbiVk44FpzgHgQd4PvwIJqTMSNycaXArg4Z6YOml2feyRgz2lRcJ&#10;pKHgTzdmOAgFZHkjwZ0y3HqeX5iApBpGarbhmSBaRu6DvG44xoPhnuBLANHnEvwX1D3fGpwALhuo&#10;ZG6tW7pkjfAlgZ6eVoO4ZrQiN1DIzVaZomgzjBgRdm9wIw4lfgQ0kvwK/qFNEh5uQcamDb41W27g&#10;kCMN3njUDklAS3MiGuB4Ce+rUztmSdyvTxwKPRxZSU8Y09qKZb7qVvHnX7uAZGTuJ6NK2SBPDHjy&#10;L86tAiqCQaMEboaRuq0uIXg0g8ah20S9yNLAtUSDRj8aewKZgSwIJxDcEuIkNxpIPb1FM3jBxqco&#10;LIzeaimEHp51VW5BwEVkbk01G4tQDXA8CTdxgyJ5wNB41OfA9cQdwTAoe8JkjjGnpSJvE4eIC4Ik&#10;QiDkJgW0lIkW8Kcq+QqebuFRQFwY41DtqY3IkQeNT6a+ADOBTBt08NuiW7pLngDdzQ0jNWq2pm5D&#10;SetrCkpJGaDuG60IjMaAvJerUTRDkmcEGmlYnjPAgRB4V0CXHPPSN+lHGHKQP0o4zRMP1C7xb5fM&#10;CQcaPEcDNxqkjJgRJu4XPvSbwDnUtGPPAqsr+8zjVLdjwrWhP8dDGmo8CGkkktAzBJJJIASUEeFJ&#10;JADuNfsJEykgdeWNo2I4HkQV0KMUeGJE5VNCNI/6fQoD8/pMTEpU2aN/yK3a7RG402kkqjOEkkkg&#10;BJJJIASSSSAEkkkgBJJJIA2RvKywDvR8CeHLyOSZEYeTAjmxg04Et4IFc+dAEuwxsG2M3GRKVs98&#10;Iodty/yQaiD9qbtkSKLQJlWEHAWzAsxIREpg8JGTOhpFalFQseZtyGSG31MCmNyYBobvCcBdmbwb&#10;bIjxJ5Lo/kWSkIRM6ka+0KGJebAOsG0GSBQ3FaXiZNNZiOXkjURwMkCKFDvWZqbieDMPOdB3E8bR&#10;jwLNyOCQKNcjX3oVCPWpYXls3AgRRYyZE+ARC+lXxm3ZsW2OPUMRfWN6f/yRu3TPfS2jh4k6UWJW&#10;pxGN2Ty4F+S9mO5jX1btePX+WoUjQJL6RC9EcffREkwGFtgg4yIbMJoRy5zqY4Zj0Ev/AFCkmScd&#10;4gII0SqRm2gJgClJ5OWMquDinyW86zJuTUppowsZYox/s1Jw3wLQ5hL7I1Tyt19RNtByainnB/Qh&#10;ytzhugLhutpDzFmoB6SSSsMw/YIMXpR6XMbigtG+NabJ5esybMqOgxkLx9oTlEvwLTZXK8CAysYu&#10;NXxm4sjyLzjKPadpCQXCXy8cGSDjWhyeXjgFj741QpZ9BaG2cfV/xrzPMNad3jEljgt208MY+CBC&#10;BONTHHqKyjPyY+4PUXIu014DoE7h+EHjzx6eqnXBMChkJ40BcPO4FOhCXimDjBwLK5w8HcRicTMk&#10;eTzFSZgPAQ69GxhyWUKfOHHPWVzRxgWhTBv31k07OvSMW3x1OFyZSZufH6VXfSizzOhPpXdI7RxU&#10;0/FLwJmCBS19bqCCHGm1Ktp7AjVwUEMY8SsjPIg4x4FMGRfnXU/Ohp1LzjduNad9pGXHfXOo3CmD&#10;cEWNNwym7huJydajcphVA+4qTOKoHAPAs9I8QJ44xkSY+EUsHZoKTad716cSq0UXpUpN2SRejEt1&#10;K1q08DDc60Y9KtzCXjgb44+NV1iG4RXkg+4v24WQ28rHHxoyScDgHyFVXb8oSYL6HtBkdE9ECjai&#10;37zShvCD8l7OmmrQkMGZXRxI8De93BqiO3mPJ3ElD7dNsfNQfjxuKAmCBQzgU1u3vJ52zJx9xW2m&#10;Y5IB4U8Ql1RFLjj003UUREWb+NDeBPiIvrtD4glvCKHcInkh51+T6MjIrvL54MKpxG/gTQ4CXEty&#10;dGjUuqLS3G5eOMis0o9L1gS9y7a02h5O2l0u3mPUjIsxq+oxGvQBBbWL6Wsh2q9Ee4dAn7NuFxmd&#10;aN3I8ffVIqOoyHGs7C4jxehMuHUZPT/8afDwKo7NP8hszmG1RGVhpuUkmUxbAg75FXltmzEAmLea&#10;zU39nFpfVW6cmgh7W5uOOYgYB5LMVpZB/wDRU6ZOiOXBSRqGL0f/AB+lfhenhpoGutjTUKEGK7jN&#10;p216P7I60HOKcO2viHG3015jsxkC2WnUnvLbjOUcC5Dm3DKyUWs9O5M5mVC22HbPYcuZjfPHj4RA&#10;j6hFxPtEnHar0+7ckemMarU0rB680b5bPlqqvJoSAeBZnL/KnQtsY+3jI+ZuYFSduP8ACASD1E2p&#10;Qx486Z4F2nicWMkzkSI3wDX76I8CtcvdS8TI8ZvRcMTlr9MZrweHhoIpsKPbxp+D04csKdcOFDua&#10;if7dSIJ+4mseCNNAUsYMZMyRrppprqVHyMeNTYyYMid5I8iBf041+dN0quDHo1ckCtTcloeRVuVj&#10;wEVqGAfGs2br/D+ABiUczHGrG4HeIc0aqzc+orHvnsyxeP7zTQDXBMHAk3thHjQeaTTuQJmXkvKt&#10;KBAeI4wDQ0bghskfAmZpNMeTuDVVjm9lW6R/H7guNCJMGTZvgDz1T5hOO4qY4mpY4/6VBK8KVWox&#10;lYh046J2V7QByR7jsXLi6vrCuadeS47YPA4FqLzykdPTRyTRCtYkcrIz++XVzWbxUB7rPHS3/LU6&#10;fF5r7J0/Tn1S9GjfzXGb7sNdNSbZuWp5ixYQWhwdMYlW9n9PtpxOgNjH3cPw129MJ5IdnspstgC3&#10;1x+2b5ollTeN7fD/ACPqEbX6TPZ5s7pijJSeCDUPy7hODGue3jxs5cngDwDF01pDin5jUgzzKZPi&#10;jgJ92H40SHI2UkZACEFxyRTwtvt+9xiHIq7YH2f7O2U7cnjfvrcAxXVSa4Zy5y9ssD6I9Vb84pt6&#10;2bYOXA41SW8mis9b0XKQ59XGQv7Cto3bCN4HoeTvTD0ZV946hEYebJ2wR44328R8u2NbZQ9HzZyQ&#10;EAeAnUW2dhklr0AWzERDDFzPAkOhbu2DknEPYc2YSV8zjkfM6ngWPyu5J3u82F63UfJ+1d+gnAMh&#10;NLSVknGwulHg87ERLeqk9bLjN/D+6RXOUcE0HMHtSNj4wW4LRf2FSdoFPkZkA2YH5f8AOurp5Tbl&#10;tvzkINzgu2hjFkyLE6kmDIJAQQXSR9RXd3cWad1pyvUFLvWzYDlzwESouYDgcggsZ1dtplaNo2W7&#10;NgKh7MxjjmIMa04Vq1bgnzToqT0323MbxmNvm8tB5xS7aSOWJjdR1+2uipe4ZNmQGDPUudRZvXkn&#10;bP3uicWNuL+dQphVS7C10ImUvtIGYZ43hy7ldtDGJVvahtAE5l3ZrABdTVIRUOXy9yYeCTgubn95&#10;J3EYmhByEYI34Lj0mktvatC61ISbzj7E0OeC/rPC3VxbNNqDneTm75FcNrFcDeWNfpWra5XeOLy0&#10;0GW6aXZxUhXJM51McPCGHz1nrMasjLmJLhAYZtyQcCPOKfJBnjSkbfGS95a2AgxwSXfDalzSHcWW&#10;5zfLH0mSy94RnwIxT9WEYOQGgPbjGW4NVt4MkCh7uRyM+DprUTNHJmuWXyrJ52q9fPINO5qkGmaT&#10;nG4Evcu3qpU3T4zMj41Mk8nbNnJzPNSAfLH41GCXNU2w9Ptge2CQzuXAbOTibmb2tQnfXVEzesmz&#10;bHG+EPqXPcXgyR4SBz7Np2y9Jao4cVXOJdeNNS4PqrisnyZFa2xb/R4T1uFznF6Xc+I9OB7WKLlp&#10;LPbgiGJpLzC9bSsCTKrHxoD3ILQxj+RZJNGZAlPr3LayWoJ45c5DdNW4vlNMaXYt/pnM8zc2KkxK&#10;1oK24JjUxvkGhox486KLvDzkulNvMBMffGuiibVHLCQgbBPbucxcxyvRzxqG4mBHJOemeSNRNqLJ&#10;MJwV45x+YgM4yX40pW3K5J7iPVZLyXALMb3RDyqs3jkw8HcTJBkuKyU2zwX8aZnBGzYZ4IEX7tYk&#10;pMweKmunF0npiUp+7x5UNh9C6BKKyJzfElW+4nvcSGTvpqCPGg+lplyuDcap8uVwb+4ngTMCWBSE&#10;4gBkbdLd0SGPTUhAEEbNTG8vUxuNGBt/gKc+UAcbNTCM/wD4RGBj8fAmSE7i/V46kAkbpbvj+GjB&#10;CJkY8C/IUg0bPGTBApg2enjjRi3+GniDS7h9IBGzUwbNTBt8CeIRFwUg33IFDJ4FOXyMffQAzAob&#10;wmNTCDHAocaYTg0mRMkIRTMHfUONUCxJm2nksCCcZtqYP30t3TJBoKB65gUMjjGniN9NM2/AgB6B&#10;Et308cahjGphCdxAw+k4P9xQ4FMgU4EwedJMt08T+8QA2o8amEyZENIgBDX0vngTxM+RUAPN0nGR&#10;Mt7kCZI4xoAZuYEzcTMaZuYECyZcX0oac40APDt99WRm300BZjVwleRJeWJQWRu38CtTcY7fmQfE&#10;Q1mMcAzwR9NGLeDIsV7zaSkecOBQfD0lW3BBx/PylMITuRoa4JjSEA8hkJg6CTMf+/GmbeNXCXy8&#10;n6avEibyvuK7S+VjgGDABKXy/v2PpqyD0SY4OmspzixKRkcv1Pp8xQ5o408f+4EYueD8RU+cPMY/&#10;qIQOeVt5kJjVbITBk1U9MJpq40NHn+ci1TNHhkwZ+WphM48HMgSbjx/Olp2sanAhkH+IocfvqYQg&#10;7aZ+dOQTjIxp7+n46Zt4/nSGTBnjTgEQmnj5aHqU8J3EH3hUJFiITnoaQieITBkQ25jTCceuIkMh&#10;I0PTgyeNBOGN4wKHc08CZImbmoqAJC+ePOmbmnk6aWNTgPcCe9xDeP8A6aJQIAZIQiewJ4hMZccC&#10;hk/cQUCImelgT3BxplBOLjS4E9cSJy0AQyETKTgmoljQA9cTKWNLgVADxEtPvr6Xz/IgBkmT/qJR&#10;pJcfyIFiHkzpEH/8GkmfnQA8QaZGPvpEINfSAPki+l8kGvpUAfNxfSj40kASEl8k8aeHbQAk9b7i&#10;ZSQA9cSITvpn30uNAEhfI0yMnIT3yIAZt4+BM8amETKCcbSTkaXyIASkKCNPDJp44+NAD3Ahrxv4&#10;FMt4xp63j/EQTlDcS9DXEvWkEZ6f00N7PwExqcCkt29kZ41TyD1FrTxn3FQyS/noAUvyZ40SmhBx&#10;sgQQIOPRyRp7jQAYk7NWqBDZO3x5Ee3fAgAbbT2mpCct+NUFAhjTwx4EyMfcSgQBMGT8iVzwcCZ4&#10;FMbj8aAENPYE9b76VzwIAZ/nST2nHxpW0AMkH41D/nTxP3EzGgCQvkaexp4anAZwJW8CetjuYE9g&#10;QUA9fPvqYS5wRpmNADIx408TOklqIAhpQJ4Y8aeQAoEo08MePInrfjQTjI0rae4FMg5aCgG219Ih&#10;qcabQBB0krfcUwg++mSDHxwIAhqQnEyMeCwgBknufhp63jyJE8aQx4EAK3/dJ7ApC+SDQAz8iZIn&#10;kiZEAMjHjX0nB58ibQA5AklAlxoAe+TTX0vngJjgX0pwEo6eJkS1VQAh5+BM9TIl7iQx4EATMffS&#10;HkTI0hoAegUy5gUP59RPdJAEzgS4EyO3aSJnQBMxpcCZufnT3GTH/EQTj3Gnrn5EzqR5IEtJAD3B&#10;kSSt/wARLj4NNAD2nHxp4g0zcGnm+Tg040ATB/vkEniDwZ1Dbj7imf7GgBkY+53yKYoY/wBzqJ73&#10;/MVAEzj/AMtIZCQJcHGnvn6iAGR3IM/xbSe/y0z79jmJ7GgB4ZP/AFEm5PH1PyJnpgxp7qZ0ATB/&#10;3f8AOphPHH5qGjtx8aJNyan00AMkJ31DJk69xTCDTJPc40AIg8ZEN8/+Iplslvy0yQn5EAM6cGTu&#10;cxIg8HGdTNXgvp4g/ApwAJB4PN1EyPOPB5iJEHg+HHaUNAEMnX6cCZ8jHxqZx/D+GmYEAQ/4aeuD&#10;j/6iVzv+Wl7iCgQ8mTuJEH3Ev/g0repggQAiDx8ahkIRTPn/ABFDGNACJbuJkg+4nraZj5aAGbZL&#10;n+Ynhkx/7zpngT0CnAVzucyBLGlB7iXBnQA8MmDIntODJzFDJzVMHcg66AGS/wC7qRCEX0o/B+Gg&#10;BfgJtfNtIhO+gBESJzEiDwJakZAYEAM9RLUjSud/lpfzoAkKOTJxp4eQiZ4CAQA8QmNM8eSDgTxE&#10;i8s6AFzuumbnIjSgSud+NACH+okQepgTw8nAdRUAR/R10kuPIlHy1QA8MmolpfqJfImdKBAD1vxq&#10;YPOoY08pwFqd/jTw86Z8/AlpXPLQA9cHARL3EuPrpW/GgBW+4kQnIS486Z+dAExMkJjyJDIl/OgY&#10;IhMefmJmD3E8NIf6iAEMa+l8jJj4+NIiAFc8CVv86RCD10vfQAymbieINQyf3iBY96OgmSZ/1UiE&#10;wZ08S3/8EqAGSE1EzbwE99PY0yQmAaAHk2nEzbweUgD6Tlv/AOz/ABUz/Inv93EAM2/GlwfhpXMA&#10;86XGgBcGRIg/GkRK3p50AM3MaeuaudM/PwJQIAe40iZ0rmnkTPGRACHkGkO53EoEsaAGSZ08TJYS&#10;40uD4aAGR+NK3p4I091AJm2gB7j/AEkk2vknLyIAXGkMmDIkRIZEAfScJcTacGQaAGeNPDuQcCXG&#10;kP3OPloASQyJEHgS+fzUAImfOmbeBPXMZE2gD5tplPE8EaXHnQAz7iZ9PXTxCJnqoARPfS1OD4qX&#10;AnumgnEMmBMkyJ5JADPBx8C+l89PIlc76APpR/kSJnTxEAMpe+kMf4iUaAGbaeSITGkgBEzpJJfO&#10;gBEz5Ezxr6TlzAgoFAkQaZ99IiCc+k4mbeBK4gB4ZEuAfuJJdXAgoGSe+l7i+l8kzqcB5JJIeRAD&#10;2qkPOkPInuBLGC00ktNLgyd9BQIZORjSgTI08gCQo/TTw8/Al/R8BADNvAkniJnANACx9xJM3O5H&#10;qL6QAk4TOmRqcpwBZBk7iZIpltMkGqAIcfvpjpf3amkUMg0wnHvfTI+WlbJAl86BYuNfS+fcX0gY&#10;fPzpmP31M4xptAEe5jTJBp5L+RADaS+ffX0gWR8aWNLppIAeGNfS+RpD8CAHhkUwedQ8CeGgYTCK&#10;HbUwecaZjSwGeNK2vpfNtMAZINMk5aeSQBD99KBPOFFQLEkvn5F9IA+baXvr6SQA57kaUaUCUCAE&#10;kTwJYEkDBn5E8km0ARyeNIhEk2gByBIg0yNPY0AJLAlgUhAENR1MjTaAI8CWNJLGgWPDT1zBkUP5&#10;E98iBhOUeNM3EiEQA9jSj5aZuJXEAIhMCZITGm186qBZ9JJJKgCOkniL6QBHwJ62noFMGNTgB7eB&#10;K3g4ESI3TPuIAZHkSuJEGmfnQMJlzAljTI0hoAmDT2mocCmY0ASFHj9xLqKQlgfLPIrUzIq3AiTc&#10;iQ4eksjfwfhI8zzjVVZkVkl7jwKJxqJDzPwQK4Dztsff5qpLe1B+Grs3eDCIGvnUTzTQIg0HIQgc&#10;8Z0njzB+JzLiD7x+ROSkLyZvmAmdMuHGMah3PHxpkhFeROcPDITvpnGodzUSITBxn5iBRMuYCf7y&#10;Jkf6aZ48ieGPHY5v++8pxg8PP8RPDZ+MCZGMdwCPNxj/AG0i4oIY2ffsKY3b9zy0YGz7keoiW54y&#10;KK4tpBoxow3Z+P8A3GiQ5eOPjUxu3wDzqJzh6UCbt/Hx/vqYK1+wnvn4EukpCwRLcGTl/wAieG4H&#10;B5WPqJn9LB00yQhOODykFASITAQEf6ae7QwZO+q2R5jJggP+Gg7hwPjQFxaiOL3zp7fO/ABUnfMf&#10;yeYpg3mnjgP+ImCLiyPCICRuO3/vjUzeCQIa4IO4fqKgQ8huPH3/AISh28GtBx9NEiDJ/CQ0mTP3&#10;+pbTBJDcNxwDx9xM6lvPxp4mTg+qNLd8aoJwaQg+PlpknQ6imEHp++mSD8fH/gVAseuEg/vSJbxg&#10;6/xFD0/21DIQcCALJvnc7imDef8AqKt3P4amDJgJntYx9RTgGCOMFiCM6eG41PLtoOMmPJzPhp7e&#10;MF9AwMXO/Y+GoZCDt/hJlwTU+mJIlz9RTgPXB2wYFDcZyHx6iRBkjz8tLUNnQA8O3AnreBQ25O/y&#10;4NJEiOL1/wAHUGgBDIlvmDj41DcEHBf6iGkeE/bur9UAHicv3FDcDx/hplu8+PbT1zGNFBQASD8F&#10;0nmESGPv6pE84tQZ+WmeAmOBJpAMEHeGhpJf3I+p+4j0vJjz99KYMx2/p+apygDjl+P/ANNDXkrw&#10;fINWRm4skBj1FMtj0PGk3jKTJXkvQEg8HyLYHEvJodNU95K/AnXEb0FV+dMkGiVvBwJlAAcjPGof&#10;ZytQx99Ig8BM6WFJT93Q1xL1fN3xpnc8fxFPcFJm5JehxGGDOtHJKxwcChklf50/SaIpKtL3BYMi&#10;vcvcXhoD2Wnm90ORIfujk7QSeMxoDbVqud+BAXA0hP3FJDHcStkTO8KZxp4CHk41D3dGbZUxbwIJ&#10;ytkZpnd8atVvxoaQeD5Fal4hyQCRvgT2BGBkx8aW5j7itvEUAfAmSN0Y3dPbui8KCt2yQJ7fCQZE&#10;SjUMjfvpwke3jGmcaQxpkg1HSUENwNQyE7iecEQ0mRWJAHHIg5zo6TOq4ca1o/gQvBmNPwHUONN/&#10;0rU9Eyryzt3aPNyY1RBEVkZnWZMR7C5LrS3wIw3bjjQFmTGjzPIsJ5akmEZqIPIpeNKNQlAHjQ1w&#10;RGHGdDXDfTVyAKq8Gqu5H/8AGro8Gqs7XQw9TJegB+hEGh/6FAi9CUEeH0rWZw+PiYCNa2lmGRPD&#10;JgQIB/6ERuLPck2UPDPpcKuvIP6PSpNxQ3CFJrHPBKS+8CX9C0vE56k+Ek7gX7ENfT7QMpJJIEiS&#10;SSQB+QL9SSQAkkkkAJJJJACSSSQAkkkkAJJJJACSSSQB0EPRUNwTGniN8A8caAvHBO4ufOgLs4rA&#10;bCU7mz4ycwnjWSuHl5ImciZINOSioS51pDuaieG3xkUVFm5BhHnTj9DJCYFDHnUU58alM198ACRB&#10;p5u3xp62iUvbpQDzdvgGqvNh4yLQLemqrM5eTjSOHXw1JnlJ04ONRDkxkyJ1w3JcTO7kWvw+H8yc&#10;msCdyFXskrLGyvdwapUrthcZ1cJhUjl4PdoFK/QoSVRw4T28EgUQ7fBxq00/I98Ii2rQelFoNZy8&#10;hiY1qknpMhlZJHTeoDQW5U3IxwDx2Fwef5mrVtnW4zC2dwqEnpfcxgxgtp2YSvBnWn2B28AUIft7&#10;g8fM+ovNdMw1rvT49TtOiqSc21A38Cz4jfAt4nsvHxLJJo3wEXo+Gmems4vJpKg4gVWfq0uFVplG&#10;uzhffoczNAK+xf8Aj6V8J4H/ANFbpiJ03S0ysa0dly1ljRxbVpZzTAsCanxOtQa1LyYFZZZzfxVn&#10;ssPeWgs25P215/k9PDx01OnhGlScmPPHdwI7AT/qIbKx2h+4pvp8Ea87ka6at1OtSShvMHB+IiQ5&#10;xqeYs+m7/Bk/UQ0c0x5L/MTfVVmmmpR60rNf7UHwQaaETSYY70fxeWqh6Jhp5/4fuJiYTvvx/wDv&#10;SUYvc+4+OmiePOfH31WnrwcA/Mj6iDvJgRUmaTTuQLssbjDkpk0U4nGPg01k03folN5oqE4cY16d&#10;i4Jxc2aMkImUlIW/9xzx+QQJ1KBSErUoEpVtMwKZwL4AyQaZTxCJlMJyQnLmBQ0kAMkIoZFMtpEb&#10;r8aagQxjxkV27P8AZsCGytmPjjR5w8XxwFVIPdiZF+xv8GePjTrxV2JOSGo1HHjj/pVupvO5VQ9E&#10;Cs9P4949EOLBD/8ARRI7Q/Gd00+ef/I7y4CctY2Yeotn2mVNL3O4tJdyG4rf7ayIZFj43TXhV4+B&#10;bk+6H5GMd3BGplSOG0eQPAhm7kg49OAiGuM5MibTY2zxEudtAmOBS27THmTuBNRntK4zSGf0YV+c&#10;Cb9MWONOETAGSESGTAm0k8nCA3CQHGpiQ9fmNKpH3nR9B1I2MPc3nAshrOAY5kaGBAmz4guD0qI5&#10;L6SRf0+lQx4VbvTNibOtUR0kklpmASADul9EK1yuLcnlUqlsHHauk/bQTZtIPTMJl6Sk5LcfpKX5&#10;YEAq6cEm0yO4jSvHcH/AsqqfBBjj/oTP/gicpGSM8OBfdT8p+80SYDGEYPGofbjmMZ4L6vkrouYz&#10;uwgNQUmSVPbKw05OIxtfzG26FLUqz5SnjIoY2ZDER5vLyRkwLeNndFto3IDGBcgGnTZqoybBMKE2&#10;S6swcbPdh44wKlEjxkXaW1yXyVg25FuMgtNcclGPjUuFyXU6W+A7JwumdWfhG44x5E/2E53Pee4v&#10;xu47iPOLsbbB3FpeLSMoZEyjzhnpr9YS4jwuRUaO9hDQJpkzpDcc/wCIokYyXMCdANI1G6EsnLwK&#10;IMGopZCJ5ulacWumh9Jg8mdIj9fswJpqt+lwkJRZ7SgtJJ5gyQJ4k0xjVSjGQuWFSoGBIBpusdWg&#10;28l75jRJnNBhGqs4uQKBFFGn8MfTX+Im8KPJpjIhBD41KbsDuCYYBLepBsUcwbiZ/p3NS37iJkyL&#10;B08WakdzWFAovZtNqhLhbNiRrqeQerMZi23yZekQ4BrpnYvTbaTyk8cdrm2xj76A7WK4sy7c7+s4&#10;Lqe5B3VxmRlZF7fZr6CjTThvMYYE8et27mzLQbvANBpo4vEBBADl6aZcD3b50NZzTBfNHxqZONUb&#10;VJ11R7OSyGnAPL4iOvi+NZXVjgkymIDX7kCxlxUhLm7X8iXbhLWCBadNQ9zlHSH/ABAcyqXdmwe0&#10;OiahCLqLZnQbaWsgP5lqOiCuEuLz3otxenTGOMFyO6LTXtgORjckBBHwDEIltDkjrjB+z9/Iczm7&#10;ZIXmIOORtnl/BaG1XVE8HLgy7Aa1gJ01jM0k+Oxj04Ccv6KTSRBin3jZnYgCDITSuFR6qGb24A0A&#10;BYLVoiyUZHLkb4LbU/5b3FsErbzYLIBn594jGLmcC06kg5wekc0Iwkt4wLZhl6XXUOVzR6a/OHgO&#10;X00zI3hH98xj6I/3FDZ1o2mpJ4zZn0WZRannq0jA+0x4R+23b8VYm8lcuZ+zWLkZNJdCbP8AZ/gm&#10;L6cTKa3Ak5bbuIPXlFjeTbfA6cDfljEuemoVbX8gXHKO1zZ/IWHZRrFyAi5Lqi3Tb28EFsJOWvSC&#10;tKb/AKu7Sj1Nz5bbwLyv2iTCbTWbYHnGsvGbcsR2nG5bK9qm5jfGfg3i2LT+dHqfmg5wynjwx9Yf&#10;7i517UIzktlsDITmLZpXIyNtnT5zHpxkKIq66ZSWdaKR7WB0rLnzNgARIyFLcIVYPOK4evHu+OT3&#10;I1DcNxhZbybgWG1BUBDEwK1KFCXTRVRNN8c5EBZjxjTLfOjzNmS4hxIIbPANWSVy8iPSuVjjHnRL&#10;kuQY1mOm+WMpJgBjbWAokPeZqSz3Bok3GSZPcAQZxi1Ey3bkCTB37tpRJ+mWEOYSNzb8yDzFsGzv&#10;Zm2eSk8Zj2zELpj8cCenF1syAzj4yaqA0ntAmMhmwHLY+dP9WdTtn1KfqGhbVKPbUqNiz65NXdhd&#10;xVWg6L397jeabVvq6nfT20jaRLqtnwDBAUcBLVwfyIxMNokpZsnzaC6QzjqeBOTCl1H2lX+0p84k&#10;8ujmx422m1JqXEHqirLIwMGZ9Fvy1SXk8JBfj8xZ68mmMnPTqahFxank4sjz8CxlwTeXKsk4caap&#10;7MmMielPmETnBLgyJ5uPGTAk49xTBt7I8aLhI9UDwYdGDpoOzZkjGolgkbjGrSO2EeND3AXCj24w&#10;jvGPbgGVM1RUg5lMTuYOAnLWYvKgJwQIaNwSNO6Mc5xcN41MiqtQTQlxPxuxtx4o1TnjwjkmONWo&#10;SRPeRUkkoIFaRDvcUtuNPDGpg0jxKAwyVkbkVbbkVkbkTwDA1Mt4FDGpg0ATBqYO1wKG3zo8MeBT&#10;jBNxolcImYE986WaAzc8GomSeDvqYQih3NP6iAGcCf07ad40zbx5EAPDcJbwoer3E8PmKcCYPPwA&#10;5aZSHbgSJnVBONpzGkMfjSJkTCchuMihjGkQmP5E9qx50AQyZ1DG3xokTOlwKgWQyDTzNvqZ09pq&#10;Y3cDgU4CeDwIbbRIhEPQMI5B6aZt486ewJYEAJNqVxpnAgBJ6549RMp5vcuY0AEoPfT1vvpluPuK&#10;Z/IgoB6gkIplvAoqCc+fnSuJkhEo1QAo02nEt3xoFkNM20SGPBxp7d0XDaQaMeBTMCeto8zZpN46&#10;kht5erVL2f8AdJM5eO57itQ2ay3TS1EImM26MEHeHk4PLUNm37kCshOZg76zHONpBVXDfUQcg8eR&#10;XZwzxjwctB7ZAkz6cY05BG8ZZyvHnVqlbPUzgUNuMkFjBxo8ztx2IP8AeRPcCUhJuTrJ65gsdPpK&#10;GRwODPfyeYgLyaYODTj1VGXBgk08H6ayueTAXcUyYTTHxqkzBxjItJKTKc4ZITGTHAjDe3/CQFvn&#10;yI8399PcIDw848/AkQmPJGmbmnjTPUwQfqKIoGXBO/zNJB/5xqZMHHc+KhoyY1akQ4euaaVzATAk&#10;PwctQ3BCRp4oeI4IgJCeNPEcYFDtphOLj+dLgUwY0hj1EE4yTIRJuMimW+elbHBwIAZuJngyJ750&#10;ygBlx++mY1MI37kaZtoAQ+uplzAmcCkIAc/kUMhBpcA0z86AHiW0iOMGRQyZEsaAHt4TONKNNqgW&#10;fPGkNK2niD7iAGbgoONPDIm18jyIGEwecaZTw+Ynh5FOAlDINTCZFDQAzbxpnGpC+baoFjKeHy86&#10;Qxp4Y/joAXueYm1K/nSIMcCAIfGmffUwg9NMjzqgBDzp5K34Evf8xTgIY8aVvTSgSIRUALGkTPxp&#10;EJgSQTigT1vHwcaZH408TmIA+lHuYE8QmPOoqAHCZ0yRPcaZ+dADKSmR++mSD1MCAEMimN0zgTw0&#10;wnCQyJkaZxqQgCC4B4EHcS8cedHvnSSaAM9eSvHwIa3brSN300H3MdxJAel47KMD9pJnS3fTTzce&#10;AmNBQLd8aW54ES3gcGRIhMaCgGjH3FDJkTzgaZJnVBOMjUweRMjGniIAeI4/DTNxM9TIkO4gCYMi&#10;WP4CZGkQmNACIRM8aSZ4EATB+BPY1DGTApkCCgeGQuhgTw86Q7caSnGDJB99MkyKZwJEyIAZuJnH&#10;30ktRAsSQx4Evx/4SkIAcg9xLAl/OniD78CAEMeBPf5iZb+NPcGeNTgPEtcaZt/nT1zH8iQ8iBgz&#10;p8cepGmSXeBPE8H8NMk5mCBAsZt/3qet/kSGkMfj6iAGcCet/nSHnUwg/BxoGDNsf7CTj3ONLAkT&#10;OgBEGSDg1EreolGlbwIFjNtQ9PjUwlxM8CAEMfgS04BnTalD/fVADKe9xIfM5CZt/nQBIUdPcCXu&#10;IAZT1v8AOmfx08S2gBe5GlpfqJXF9IAcHnSGRMjUwfuIAe00uNMjtxp750AKBPfImRkxkxx8aQ+X&#10;gQTky5qZ+NPWx/TUO4PQUwfjQBMGTvwdRMxpcF/B1E9wIAXyJ7gImbeAaeg99AEwfLwJ4f76ZHc7&#10;6mDIRADOn9RK33/xU8PoRwJ4mTgQAyQimDIPg1VD9zlp4ZO4qAHo/fSuC7//AL0tOMYI0rn96gBn&#10;5wJ5vc4EyQf4nmESuD0P00APDGPjj6iJDIOD+8UPqp4eT+9toAJD/wDTUMeex8TqJ4eT8NL5P00A&#10;MkHqfwvfTPATJaT1tK2TgQAh24OD6qRB6efUt/7yp7UjSGP+HqIAhkH4FDJkyQaimEHp/wCYmeAm&#10;NTgB3Ax2850iKYTIPAoZBk4/LEgAb0saeH4P9wJE5iZ4+D+KgB4ZO/YSJ+n8RIhCR5/M6aRM/wCI&#10;goFwKHb7nlp4njjSJcgIgCGQen5aRCY1IUchMHGgBe+lcwEAmePOnlOA8NMwJ/TuJhAC4xp4aZ4/&#10;nUzqY+55aAGSZM/l8pMpW8BEvcQAiD1PqeYmff8ALSIRIf8A8IgBcHQSuJn8fOlwIAX8iWpoRwca&#10;WonrhOOBACtf9VIhMaZGPUS+dAD1zv8A4iZJn/uk9bJAmrf1UAfiWP46XBn/ANwJEuW/fQAyPwJE&#10;5efpp7U4EyRAC4Cf3iZHbgIkl/mKgBfzp7UjyQcaZ4MiXzoAeufhwJ7gJjTJM/8A6qe4P71TgK2V&#10;LGmif5S/UAOaUaet6nvpng66WmgCYMf8RM3NPOn7ZUwMmmgYIZMGRIhBwEwL6XyMnIQAuPJzEzB7&#10;ieHcgyJm540ASF86S+l8kJ40AM+/y409c/ETOprp4l34vxECyGT9RM+/31MUMng7iAEPIklH7ie4&#10;/kVADJCJfP8AiJdXBfSgQAzpL6Xz/IkTwIAXBn/TSt4MkCQ+Zn09JIZMaAPpfPGl0kiZxgQB9KP1&#10;Mn4SUaRLmugBcCUfvpN/cS/nQArnf76UaXyJtADiZJzF9JIJz54E9GmeBL50FA8l86ZGnv5EAJL5&#10;0z7/APDT3Hx9NAEOPlpe4niD/ETKCce9xL+RMwJ64goHiZ09wKH5GNPW9NTgSFHGRL3ElQAiZEks&#10;HfS/nQAzwJcCVvBkSHzffQAzGmdJPenoJIAXBxpkltPEGmeDOgnFcT0aZIvpACXz7iXSTMaAFxpW&#10;yfwkuBJADPAniETac40AL50k2nCe/wACAF0/LS1IEyMaeQAzb1EhjSJ76+kAOY0yRLjSt40ALjS4&#10;ONLgTKAJn8NLjvpnSTxCIKBcGdIg0tS3jSt+BTgLj408NIf76VzwIGD1zANM29PIlwcCXyJYDwyJ&#10;7p/UTNwfAnhoKBkg0oE8MaZJkQA9c8fGnlDGRPXO4gB7V76hkyJ4iREAQ7mBM/xE8RMkJ4zoAeuJ&#10;4ZFD9xPcCAHo1D9xPXP4a+kARyD1EyQeDJYTw7caSCch2/AkniJlMAUaZ/hr6XzcwIFn0kkvkaAG&#10;UumkQaXGgYNpJzg4EuBAsh4E8NPYE2gCOnh5Era+kAOfInh8330z76kIGDlzGljTJEzjQBMS9xQ8&#10;amDzoAZImVMIPAkQZEAQ+BQ9T9NFFHGNAEO3gSINTMCTjlIFg0iRE8QaWBACg9xJIedPXEAMp64m&#10;UkDBYEiDxqQvkiAIqjqYQeBMkyIFjMHLT1tMpIGEhfNtMpIAShqYoaBZIUfgUhR/kVAD1tMpY1IU&#10;4EdJJJACTNzGniW1DjQAsfcTw/fTKeGqAPpfPAnksCAGeBPJQJ7gU4H0pQ1Dtp4ZEATCZ0yQf4ie&#10;GRTLeNLGAEg1Dt40eI3TO7pgAlOKZu6hkGRACSSTwxoAQ1MGmRjT1tAEy3jUwZFFUpuPuJY9ISbk&#10;1McasjPoeNVsf94jDMmP8NQvLUh4ZBqY3cYOvbQ25jSI8wJJdeHiOMdiBByOBwJDcIO8IqAvDBHC&#10;ZuchB27hEh5ONAi4huMnGlvCecD00NuY0CAw3zow3uaEHMgQduPGjzPPxnU7i5A8MaMN+X76hjz/&#10;APTRhmzJGPJ1FE8sQGBsyR5P4iMM2Y7aZZjwDx9xEh5+DzfKWYWpHhjFATy1MJ+//OkMmD/MUMjg&#10;cfGpy0e/zEyPP/6SGuHmnnUMbhJoAMDJ8flqH7mkS2md40/cTLz9zmIoC4ZITHk5f86DkHqe4nnB&#10;MY8cGmhpCDgJjj6fMV1Im8JD6EfxUyO5B+GoY3HgTw3GP4dwSYJCQ3BIOBMkeY8/MUPeBx8ahvCE&#10;g+RUE5ZLnc8u0mSEHr41WyTAn7CXaGon0CryyEH3/ipm3jJ7/mIaOYamC+nt4Hbxx/S/YRQfR4g9&#10;M/K00yQeC/00hvNRPN8/m6i+gDSN+5/lJnTuZ/w1M+Tju6iQ9bj1EADR+CxnSHkzwJ4jMkA8dj8R&#10;Mt7cHAgB638C4nvcT3HngTLhwO3nPbgU4BIbfHk5f76e4+NMjJgv40SuY1OMIZLn/TTMfuJ7TjH5&#10;aRBkjIgBbvqZwJEuwZOZGmbup76mWx2+qOBUADeDJzEHeZPiI8T9O4g7i5H8hEAB94JBnv3ESG4w&#10;cdoiAkHg/vFMg9xAsMan+/Am1KZjx8HTT27486jLCGzJg+f86PEz/P1FDHL8Bc+mkNng+HBdU5QP&#10;OB4CY4D+VbtIkzcY8nxUNcZ88YM6hjeYEl4wtX+YgLxvj4ODm++kN58cqe3jGP3OoklBT5pL/wCG&#10;gLhuSD/LV2eEvZO/dQd43vZ4/wBRUELklVwDSIPGphB4ONDSEwJtIkRB+NJuTATGkMl7j4F9JFAX&#10;EoY/zpEb4x4IEyNx/wBPSS4Pk+KoqSgZJL8ZfqKHuambwTgUzTjyL4AH3fB0EyRmrU3bjj+GntzG&#10;brpYykytwzQ0gyQLSCS9DXErwf8AUTUvE0Adm4x8ae1IE8NmiQ5fj+RPEgfjUMmdEiN8CZI3/iK2&#10;kCtuMhE8NxjUx4zxqtkGSAieRhjGnhkVbG4wIkNxjQASt41D3dTB/uJmNAwGkGmUStpW8fGmCwC4&#10;HjQ1w3IrVu6hkbr9XgUlw3Q0jfGr44ZqHueNWpmk9JmZwYFDWguJQgBGGBayZungQuQVz0DR1mnh&#10;y9EgM8CHyNPAShATYEVvbj76qrcaPNyfhrnpGvjqaiQwTOoZB4CY0riRHCnKAaQmNQyOFMcDxoTE&#10;n8GniTakdwqq8GNGnJEFIRbUPh8BTivFD/Qmf6EcIPGh0YVspcYj4REU8ZFDwL94Ua+0SnbCQyJk&#10;hF+DIopIkvRftLNX7QokoUxjToyJuvD4aEN2hIX5GvhSF+Cjx8QdGv1fka/VQZgkkkkAJJJJACSS&#10;SQAkkkkAJJJJACSSSQAkkkkAJJJJAHQUweEMqe9cdxGBvBwZ41T3DjGRYtBuCGobgaebp5xbTicD&#10;20zjRRQSDQUEVHGZMCD4EeZjGvuupOGG47yJfdlDZzBtAg8wnGPgXwCyfaAcGRB3E0vZFQ97Ipop&#10;naX6bH11EOcOuCDgSuY0I9MeLMncadSfD6tkRZo3s60aiEcDjIiLhxjHgSuLi1KBnVdkW5UfK7Lb&#10;31nFOS8fpzxreJG31AaC5LmHJVr1XodNi4RdafZ6a0hmPAQECq0vb3uBW9u3LBnjXkOTm2HoMJFZ&#10;927vRSI0x/8AqdxOjydZJ8ccA/MXOaa6+OngWGSVJ+osMnq1up3GNYDP3+ovWuWI+uumhw2TeAJg&#10;RUR2TGREnzv+lA4v/FeqQo9Zwk1x+JJJLRMwehOiDdwheFTGIsUfoSXJ0NKE9ujdDeqHHeWzDb4B&#10;/UWb7Ox2bC2Bw3x54F5jzMndPQsYTRkwDyfxFEdvMY8/mqO8eYM6qDud4Mn6a4iPD1br46aHQvmj&#10;z95jIhvaGHgVVmE3HbVUJPO4uth4bVmmmngYjpprQ5pj4zoE4mmpjWYEqDuJduYOBaScAKdky7OZ&#10;h4+NUOaPFDJOFXHby6tqDjK9TEmzQc+PjQtTogYkx6YMK6lXh4HMO3D9X5BAv1Shr6fRlTE2nEsB&#10;64meNIY8aJDGgBnAmd3U5OIADkGmRolGmbaYTitpDGnhjTaACGNM3EhpmNLAGu3CHcSfdR/0+lSp&#10;ePGRNPgUlEoIUmPuIg8Z6mir5ps5VgCfmcxVz0DxtzYOmJZGr9dddOMociooRB6iJM2+qlu+ojHH&#10;YggVmup9LtXDhlGNjAHptbX7azEY8Y8aJThvZyRnUR289nswJMdFa9ND451gNcZBoOT0r9jJGm8S&#10;0kqI/E+V+Y1+pJwg/OJPYBr8xptACSSSQAkoIE43SITGgD4iJi9KUI8SXp9CulESAk1mIAwL4OTw&#10;2amkYPs5RGP+1TQtv8GBYPj01oW0eb71MbMHJb6Y1nCWkHhFgwI5JggXWmzPZIOMV5zp/EWdbE6b&#10;G/fHjj9GO2Jbs9qNzEMDMILkAxW153zZmHsd0kfX0fu9LU9H5YwyVp6iQWoc0kzEm537fxFzbtIm&#10;gxOccHAtWHJ+xyAcvAXIyeYsT2lzAU6moYGnJH1Fl8px08EuxevpcPh7ePU0+Zn/AGQg0PMGzmbM&#10;YHPJIXUXcjesJLKmT4LAFyMmmP3FxbTdL6nvrcpXcDYg7nTXR8wQlTTAws3pjOKvlk1qF7g5kapU&#10;z2YTVtksLqaTyttdPHfLp6ltDXFs0xyaerzEtDHK8Fr/AIGXNRa2w51l+y+Yts8YLaeHSZLmCNdF&#10;VY4wD3YN3TWYkZkgvmjOtFL3N7hF0VRSXlHj3bGqi7lZGDc4YOp1FrziaDt44NP4apU8BeS+Didp&#10;rp/IHIr7ZlbNvgc44wZEiD1FdmcjcxubMCYmknI241b1u6ZZRHBCJjeMCJnbkX79n3EY8djJ5iu0&#10;arw0C/QDlc404Nn3401uBLiMR58nlp2vF6Hh6Go9O4fje3ApxTDg+dCy5EZldLvHmeAGRRM1Xp48&#10;fHxFJCbt95JggV9k+zhy5JyOXzFb6To/diAj6xOWuhKoZ9lNtzD5QvnjjjWU+c1jq1H56K3cMyo+&#10;lGTN6AMALkY+otTouVkms2xzI5d1tFuESbyNszHZjPbg/tJB8a6upuj2UcuYv5aAXs7Xq99Qv1r3&#10;DUTCOdR1I2pJyeCM9yMYi/se6uY3E4czWYnNqkuFVk2qEehmz6CM9y5qEWSy+aEYExwcY1Yl9qQv&#10;NCqRwNnkv3DdT3Fn3aBUMmkwI5Jjj4yJkd2PJ30JTWF4Sb5/nWzbK6HJPpsxDHyeosxZt8a0KT1o&#10;STtjwNtOMnlJLtzbHJ/qHTlF03Ln+0Xc2YPZRl/uF6ZEITX8ZF5C7I9oDaniPnhgXDE/kXoFsPnD&#10;2fNn0yNd1Baer766BOMqiRxzk1KLhOJG9nc2Br2wt+XbVwmEjbccdrTFaGP5EiPNwbY+/wBRAZhN&#10;HMDY5jA5YtP9tRPIRU+4GwZMYDA9qeF/ItIHMJczZY5k+EPSu6qodBy/fBb+8Pcju2mw0N2qUeOd&#10;y6zGcuMjrUT9pfcFOdUUOuNog3jbc2Bxbtd5g1ZNmcnGwHjj6hVlbOn2UtcgDGAQ7ZbVsffWzV5V&#10;Daj5SeavNPlCbNrqQl1nbLQlPNpkxZuQB5cA9K3/AIkYZ1RIHLLHAco7erbXl3XnrCFmU2xttODq&#10;EVVqj1gJ0/bWYD24FtOhbVjB20blPPWEezJzUcEfs7X+zLlGXj7bmx43h8iz0kwcxkxq+Um8bBbH&#10;MYFyO1prnqFMbtkTnWmwU3QY5qTAG03ZNy8y6ty28TQZqYA2bHFg0hktZIMi4tl9WOYBnDBwXf2F&#10;ZK8qwn2cAwv3LYrpE90L8OG1Uc61RUhHJN2DwDWb2y3EYZ5L8aeGO986tuM4hsx41pErlmMaDyuV&#10;3iYFs0rkdll77jSGsWa8alBVZWOz8g0pg83mY5FpDeh950YDiwD5hFUHEnGz4NSO6sW+xo8vdFyc&#10;lzHBphJpESnDhk2qM+AFsI0YpOXuY5ceOP8AiLDa4qBlA5wBPct8wi1EQt0a5xoVWbSBxtjwQAEO&#10;Pl/sLB5pUhIyY1T5hPCGQEjzGunSiszHOLt9qHNxPDnDkxFRDnRFmTArbgvL5vmNDXnMxwICN4pj&#10;chHJMEHGRRUiRTBxp4EBl5MBMaPVGzIw0Y+PqDVbuIEPLJvGojDh5eHnVQAfxpl3Nxw8CTRYF+hY&#10;yPG8CAzCcY8irB3ZC/8AimFYmFWJvCG+JDmBIEPSVtJ8vHXDkheNNJJIEiUpuoqlXNNABKBLGoYy&#10;JKcoLU3Rhv7irbciPN1QBZG5ESHcgQdkj1vTQMHhokNxjQ0dxEhjwKcoSEriQyY0Nwd9PD66WBMu&#10;Y19L54ErmmgoPpfJF9KPjQBMGMaUaW8YCY0iZx++gnIYyKZGkMfj40yNMAegSIPUzpXMCVzAgBkg&#10;0iDSuJEISO/gOgnIZM6hku8CmW0ht9VAAlSh3FMIPBnS04EAM3MeRIg8CQ7iet99BQDcCeInht0z&#10;7iCcVxIgxpkedPXEAMjGpg/3EyMaeITAgAkP308QirZHiRHi/VAB4hB/toORQyOEt4xp1ICuL6UN&#10;OQIFkwecimYEm+REhpLzSSkh28ZE8TIpkHvoa4JgSRwuNHmY9NVtvnIrszHp50hw9JZJXzccaMfz&#10;oOPJ8NGG+f8A6axXmmgPNx3v7tTOPj6ihj/fUwn0Ml3TSBwNeOMGTvqHvCZcOMZDxqGQmBWoM14Y&#10;ITGrJvmDJ31T2/v+UK2jFzAh45I88cY8irbhxz4/9xokMmP/AKiAzD+76iECXgF441MEaA8aJOM6&#10;TdvqY++tMhHm7P8ADjRJvkUMf92jAydzy0l49IvP10NcOMHGnnEwwD/6qrbx5eIf4iEpBxDcR+NP&#10;DJgQ3qKYPIP31cSDxCYFDufHStpW9PGmE4ypC+R+5xpbvg+dBOIbhPDyZIE9u/f5lxM2/wA6CgWN&#10;M20zGnrg0AMkJgT3Goq+RuEATl8/xErmmmic1ADo/cSIlc7iRCJYENx+4mcamOBkUP50wnEkknh+&#10;NUCxlPW0raetk7iBgzwJW+4noEurjU4DJBpngIdTEzwIAmNx8iBTLePOhrL9xEvnQUEMg0rHwE8p&#10;CWALG3T279+NTLg0iETBFINGPxp4gx/9RPW8HGkg+DNvT9xK3jUwgyR5FD4EFAzb8aZtolgTP8RU&#10;CKSHbS+dPEGlgQKGR5EypCgkJjVAD3GkmRqYMaCcZINM3ES3fGoZBoAbTiVvBkTaAEnEzc7iegQA&#10;tNPD8CQ0ictACIkO2lc8a+kAOe55ikKCMmD8NPQJgD1zGmSZONLH30o0E4h5Ey4Gnk91M6AEPIoZ&#10;PGlpJfzpVBQInLxp5JIgxr6AtSPInrengTOp+mpnuIAhxpm2nuNPcaAIZEypkah/OgB73IEzGkkQ&#10;ffQAkyT3E9AmSDx8CAFwKYNQxjT3yIAmcGRTFDuY0v4anKCYmeNIaZQAiW40uBKNImRACxpQJtOD&#10;yIAmDyWPGnrahjTwxjQBMGNL30zbGplwkanAVzwaiZT1z+9TNznoGCITH5WomR+BPJXPyIFjNvvp&#10;EGnk2gD5H+4no0sCWNAwSe486Z00uP4aAHv4iZ6WBK5jzpY0AMkTOBPW+5Gmff8A1ECx7jTNvGlb&#10;1E2qAHB209p8CZueNPW8eT+IgBef1IEraVzH86VxACIRK4kTP/1EtWPOgBE8aVtK5j40uO/HqoAV&#10;zUT3BkTNvH8ieQA976Q7dvkW0rie40AJLgsfET/4BUwPxoAmcaeGT8ihjuRpcdhBOEh+NPfw40yM&#10;njT1snf4EAPcHxE9qRjyJlvcj+dPW8Y8n6aAEPJ11MGodzHwfVUzjz2EAIluP50uP+Elc1MECXvx&#10;6ioAVzn9NK5gS+fjSuciONAEwdu7+r+dIZMHzplvn+Tmp65j81ACt6iZgT3zpng/zEAPXNPkIkO2&#10;EmCDqIb7imNyamOA/MQBMGP+GnvkTI8nB+GlpIAVzBYg76VvB/vIlc8CWpx99AC4Mie00yQep1cF&#10;rlpfzqcBW8ef8VM/w08S3cwd9QyZyIAZJk/9VQ3CIk/zVEIMkdjBxoAGkufTTalW8eRMkz540AM/&#10;yJn/AKqeJ/dpkg0FAkuAiWMabQB8kTPGnrfPUO2gB73O/wDCSGTv30h5MiXB+GgBf5aXH8iXvpak&#10;fyIAXvx8A1IUe3jzwJDt/qIASXBxpY0v5EAM3NUEflpkfLx8xPXBpanAgBm33IONLGmeNLgzwIAX&#10;Hxp7j6CSeH4INRTgM8eTzE8PxpnTjv4ErmD50AIduNL3+4lgTPVQA9AkQmD4iVzH/dJfIgBkiXyd&#10;RLgGmbYraAET9xM3Mf8A1E8S4lq/sKgD8ufSX7qR5EhkxpcHxFOAv8xPcaQ86Wp30AK4KDjTJMie&#10;04EzcJH8hEAPW8HX5ae4Ez1Uh5OBAEwmTJ3Eo7nf4EzjSJ44On1EAJPcA+emffSQMHiZMiZSgS4M&#10;kaAHiE/2JM40hjwJXP4iAEPr4EyQaeuanvjTPSQLETJkTMfLUhR9S4gBQJcaQ86Q8+dUALTgyJki&#10;Q08gBnqpkn92nie+mSExkQAm4/zp64mR/vpRoJxQJJJcHGgoHvn4EyQhP8tPW0ygBkZE986bXzwI&#10;AeS+RMkyDSJbQArePgX0vm54EuDgQTjODuJ4ZPAvpfJMnAgBDT386bXyMmNBQPdRIZMfGm04gBtR&#10;/cT3Hn5iZ4PkQTixpJW8aXvoAmQJn5EhjX0goJijkz5EzqRjTw8+RACSHcTOnGnuPOgBtJORpngQ&#10;AzwZEreDInuAiZ9zuIAZ6SVtImdfSCc+Rr6XzcSGgBfxEzxp7/MTPyIAUCXAljGmf9kQAiL6XyNf&#10;SAHOmkm183PGgD6TkCZuJW0AL/LX0vkiZ4EAPDSIT8iZjT3yIAWkmY09cTPvoAkL50kzc008MnwE&#10;ALUg408meBPaanKB62NM9LGnrg0hkQMFcSt4PnS4MiZ+fqIAmcCZuJdJK53EsB4dxInjSGTGkT9R&#10;BQMjInrmPOmSXEh++gnJlzAvpQRkSuIKB75ENJ/8IphFDIgnFcIvpfI0hjGgB7Gl7iZufiJfyIKB&#10;4dzjT1xQ7nfT3AgBkhBx/OmSW09/mJknMyJhOMkS408mSIAQyeNL30yMZO+pCAPnT750z86e9xL5&#10;ECxlJSF8kQAzgSSjSwIAbXz76+l820AfS+biXvplABIhEyTxpn5EraAFcRIefjQ9OIGBIf7i+lBu&#10;JN0APJkieufhpnSSwF0krae4EvnTABpMiZUwg8eRM8aAGVIUfgSxoAetjS1UzcxpQIAkL56qQ0iD&#10;QAuNRU4meBAsZSTxBpW+4gBlJSFHQA2kvngTOBUAPe+kNMwJYEASFHINPcaVtTgK2vpfJF9IAjpt&#10;SiD7iZQA2nBjSgT1tUAIaVtPJ4Y1OAyMaWBTONKNAEMf76UCetpDGgYTG41MtplvB4FM9yBLKCHb&#10;JwRpYBqZbHxpWyqcCGRuoZG6MJlw3QABGNLAiREyMaoJxDyJ4Y0Sgb9xIg/+ki4fSQxj7iJDHg/D&#10;TMCmDHjU49A8NPD/AE4EzbTNz8iBwebvEiEHBk7iDjJ+Gpg3CACTdwmbaZUwf7iWANGMiMNx+ACZ&#10;t4M6eGTAgBOCCUMfMzqYQnjSbjLxoAfHzUdHy0Nt8hTB5+D8NTuLkBhvzP4atUvHp4/i/Oqq39y1&#10;5Su0vb4ODzemstxYgMWyQX+ok38Ce/s2CPTUTq++py4luHGn1UBcPBx/IkRxqoO4uR9fqr9UBcPO&#10;HH+7qh8HHxpm4OPJGmd4s549NFAi4MDHjHgj4P5E8MnfChoyD0II9Tqp4bjHx9RFA64eIOyTBH5q&#10;Dk/URK5jHk6fmoaTRsR386/IghkJg+RJ5n4EyTP+ImbhP2FQLHt41ffTJCfkTNvTxqZ7n90qABKc&#10;bkx5IFMIzx9C3Hd6ie7P8d3TXy8npIg/uyljuQEx2OWpjdvg49S51ES3McY0Xj6AOQZLefTucxPX&#10;CQDz/wDsTxG/4fmJbnqcgv4SLz6M7xjHkSuC/Y8xK33FM3PkQQai+gJvnGpm54/0lDt4CY4EYbt8&#10;fBpqF41AHIzwExwcCRBj0PBzSIwRuSDJ8L86GvG+D5PzovCkTcePPzLZUiZPNSGQnf1I1Mt4+h+o&#10;vyPBt8nnpN3mD5OUkTOPP+moYx4yYP4aCcJeR07d25pJDJ4EzbJ3Eh3e5/7FQBMuYyZ9RM28A8fL&#10;+kmbmDP5aecEQAHcN/zqHu+DPB01ZCD1MergIkRv4PN00m8+0g1vajsf3iPM3A7fmKtkGTudRIbw&#10;kHHxooHJLg3twJ4jccY8/BdQEcw1MEdrlIkzmA4xgUVJSJwzFc99AXDfU+oXlq1EHj6H+hQ9PyLk&#10;Y0oYU/gzwdNIbjx/96shJeOMmRDRy/BngBkU9wDIyC793zbaZcNydzg8wimEb4B88o/hkQ0g9Ty0&#10;XFBW5gTx8fxFW7mBWSYDwKqvCeDgVqTKcPD8EaZ+fgQ3eE9vmPOqxASG8RJu4HH11VSESuJdJ9uL&#10;gQd7P31D1IENbzDkY0S3jGPAoaB1wSbuPyKZpx/iICPl44/KUwZMBEl6B94ScR+NM2xx/iJkZPGl&#10;qwE8yBIpHEMjPv8AfR5uPT9zmqGMiMN18AGuJXjQEkv01pBBkjyR/VTI5eSOxHzIFclwmgzFwzxj&#10;VVmkvWzOGYv2EBeSvwJ6XiXoMTI3wJDyK+TSV6ip+7qsjHh3IE9vChp634EAPDzjS9yNMjHgT0CW&#10;MHreNIjfGNTBj8CecDU4FbI3TNtGCD5+BM7uqBYNINCHbDHwK02yQZ0reNGj9dD80GfbhgRFuNWp&#10;xL0hy/TT9ZGuomkA7vgUzd9NTNzwcaJbukXDqADu6RBkgRLd8CTjOi4KADGg7hWQjdDXA8achwUF&#10;PcIDGri4YKnuwYI10MJxG8ZgIlGTEokUWFKGNW1e0gv0HvT6UzH6UvTGmPT6UzThEucfmNNpJKgz&#10;hJJJIJz99HpUqCNRF++j0oHpcfMa/UkkCBJJJIASSSSAEkkkgBJJJIAeIH0wJlfv9K/F80H6CSSS&#10;X0QJJKCDEpXZ5EARUko4MKSALc4eE4FDuYyJmNIY1mGoGN408ih40oEsHfXwBEyKHjTLtwh3pjxK&#10;ik+XhcZMaRJhg4FD4EyMa+6J0EDw3mBJwRPDtplxnIvunh4gNQQaaZggT/EiIJO4jHj7ibaLBhMi&#10;ZxqZu+NTG7PBxr8gQAAJxqxNoO+g5z4U3C6JElNVYVJNXkbgfcWz0/n4FzpTdyMi6WpNpjHggXnP&#10;MyfDxO8xpsFPtyR8CPPLcGdKXtxhHjQOYvx8HfXjrdNWyjtO0o/I3+DgQaYTgcA+eoZ3Gmszquox&#10;txngW3i8Xc3TTTQy5s2pRWqsngwjycaweYP8ZMafnc79LkiqBzemP0r3TC4bSOrQ84yU0+TlxppJ&#10;JdKcwJJJJAH76FY5C1uFQdmDGRaxS8r1Eh7jThINy2fyfHxgW2Ele7NvplVPodng+JGTylvxJGPd&#10;s/ARcLmk7p3cJFaTmmoGZIFjU/cEgXVtQU/jv4Fg9UU3g4FGhStNSKa5pzhM5oRVuN8rhO5IS4qo&#10;SVkgXaw6fDQ55znEPfF9QnJEkNgSONWNhT5DKhrkr/iITcwDDuRoyzlZI1oUsockeeNXVnTdnylz&#10;s3Pp08dFm2iE4x/sPAq3MAYFvDyV2VjVQc1Oxc7qWkU1NRTFITUadXSGXpoPDTyZGpyWfRyBTENu&#10;Y1OQA4mSJXF9IAS+ba+l83EE4riVtM40saYA8NImQaZxpkhEsAS7/wDFNDLgj/pUnd0iN00UE4Jn&#10;jyLTZXL98bY4OAaxSP0YVoLCpCtpVu0HUX10K1Q6/QDzQmAih74SDOmSDJxxoQcuP0oSkTeFxkK8&#10;J76Mu5QSAf00ClJ7Bcasc0nhDNrPcSnJb4+wYU9xnIoiLwW0NPa7icrUU8aSSSTRIkkkkAJJJOjB&#10;jQA0nMCJDbp7Ak3jqATAH0+ldEU2MdPU6d/H96cabb5Fj8jZ7y9BArLtIqgcwcgC2+6txWxr54+I&#10;/tFCeEvExxobGvnNEnIIPEvok1uiKtLJgPsHVFbR6R7QXA3OONZqIA4h+4oYiauRc7KxEaRq/j40&#10;fGdwnmVqkx1/kNUmlWvJlncmWeDnBIC44EOcOyl+RB3Crh41avg0MCZk2sbuGpyutHLYmOA6mDrR&#10;zG5xxnWStyEgUxw8wZIFoUqE9Y06uoeeb/fDB+IrU3ml5zgg0/LIuXabnBG3AdapJ5xec3o9SAaz&#10;HoNNLjTnAyNh4/MEgLyTkt4I/qJS9w9mTnOrs4l7YLbOfORZbj4Y+3k5OcbTgQ2aW9DAtgnlLuTN&#10;mMEB8/TGs9rCl3Mnz8yDpkRckjcAd4s/Ej6iiTMYzNzxx8arQ5gSBTCTDHwJLk+YLKqRvqom/qh7&#10;uW4X9Dy1+PHA2w/fVDeOMZFqITZ4E5+vHmBMtnGPKhhM6tdJyQj96EMHGtVqtFK9p8SXek6AcvPb&#10;Dci6uguy9zGAJtMP0loUrodlT0uYuX/TFd3b3/eWSzipHM4enj5hieXwQQLnteK7XcNRCai+M5fZ&#10;9ssWwjtFbD8amSMm/kfOXh7cfN1Vns8rCy2YwQHubuLTWVkqAhuumpSPvqNgqSoGxnvs3JbrfpXt&#10;oHBTnY8ABDCPVue+uFW88x5IFcJXMB9ZOdVVWOS4G7QJ4R+5xrMR+NWqcE3l7/FVbwJKuyRuHhjw&#10;Z1MZjwEUMfMx9xPDcYyY0PAPDzkxpm5gJjUMZEtRyTIkAXyR6xAY+Ppr2Y2ZtySqj2LaPTjtCKvG&#10;eTvN2cgjg6ZRL0U2Z7XCT5sBhftxj1f210+MT1MWwdTak6Ko+YNoHJ4DdMu7avjV2eTATya9m8zS&#10;6vAqfI9yC9muAGTm3C+dGpjiXtnkx3w3AMXSSXJtMtL6hbRG+7S4EAT2wtyi0xd9HqgbuTMpVr24&#10;x2riAuCDMViY2oEZdT9hGKgmFkb6Mx85BaY0ijarBzjE5o4ZRuX0yc6cDctz8ka5X9ZjbYyq0bFs&#10;2425S/JGty28EcttnwLILdy0IhPAvM15cgJnSUOVV+ofdZtkxvI8Gc3UQ2aMyRkwK1M55uw8cYBE&#10;8tAWc8IF7vPfUO8wfsjLin5iz5wLf1FDcPCW7MB1ZJ5VBHLLWPcMslcPCxkT4SGq7ghxdpfNNzGe&#10;CDjIjEvZimRcBj6NpZWN4jErnFlzjVzk2CED1QScTBycMHTQ2Tt/aUzMJgRyTHGj0nIMI/fUHkjk&#10;mtUHS+/tn2DTW/ONmY2cpA5j1IydNYzTdUEp6XYILWpzCIbWm3ydTVkBhG+yD/YjSvUre4XbRaph&#10;OCM2R8Fr2jlk+RZ7L6kZS2Y7zHacW1j7icEj4zoDMJmruhUI602CuNpjmZEyacHliXPcwmZIyJ+4&#10;QxENeN8CtTp4GY55CHnUwY0zgRJuPAM8ao11JyJuheJTI3G7DwIbvfeUVwb0lj/pTaQv0CrNxj40&#10;+2n5W5b0HGq4kikTeFHkyI8PcMotxIbdRYkaaaaheOnPjTSSSaJEkkkgBJJJIASSScGPGgBtEBjX&#10;60B4lLJkQUEO3gUhQSJ7GpwCTMisjceNVuXq4S9UDA9LxqyNx4yKGzb41ZBtyW1OBDG38fAiTcfg&#10;UwY/AkT99LKAaQaZHk+REiXI1DIPAgBbwljTJB+NIY0APXCqHAlGmbhIEwCYNwjDMeNU+4rI3JgG&#10;gAk4QEhNRJwQiZITGTGgCZ8iRCKHjSIRADw+YiSDtx4yYI0YuYC50AM20zGkQiZIRLAZcEUMedJx&#10;zU8NMJwkMfjSGRQ4PcUyBLNAecKtuCaiPOHCAuPGhJM4VxK4vpfJBpggmDTLgmmlc01DITGgBn50&#10;ypCj4FQLFApCjqQgD5GpjfmJnApCBqAgMmDIiQ86DjzowTlqNxppHrmAahkzpcfApjNnjJk1FOAp&#10;WzVwG3HBkTLNngydxHm7ckaje8ekeGPH8NGG48BES3P/ANNIY+eozVGR+PmfDUN4Tx/iKY4IP9RD&#10;beMmNfEE7iHzsn6aW54B8hErfx08MnwC4E64TQJu3wfEt9NTLeDr57qh7xg+RLH3EocJx/6iqs0c&#10;Dj69xEnjzkc1VUjjH+H++rEoInOGSW09c/IhpCY8ieHcVggmXMGeBMvHncg4EieNB+MiAHnBMah6&#10;kaVtIg/AqBYh51MGkPPxqYNBODUyQamOMihk9xMAQ7vGpgyaeBDYFMHkz9xAEzp/9JDSExp7eCIb&#10;bSwPpfJPAkQemkPl+WmE5DuJcC+lHQBMGRPdJRVKGNBQPEJgJ7iRCJcCXAlgMkJ30zwJ4gyeekMa&#10;YTiGPAnhjT1vwJbvg40AL3E9gSwKZAgAOQeopgxp5xnSGP8AOlgRVB1I/kRgg+/y4FDtjgzpgDIx&#10;p4hEv5EygoHhk7kCe3hDSJ5uRAEwZCftp4aeZt8H/URIgxwJYAe2mSEwKYQngUMY8fzpgD1saZJn&#10;ydxEraZJ40AMt2+mmXAxwEyIkPINQyD/AA/hoAh/yES1Y86VvARL09dBOMkGhpPAjBOXjQ0mTIqB&#10;YyNTLmNQyJ5UE5M/6qbUfgSuE7/AgoGXCZ+RPE+glxoJxDyJ4ZEzwL6QBKIRMxpDJppY0AIn76UC&#10;bSTAHE8Mg0ypnuIASVzGl1E9qoAipzAlgS+dACH44EvkSSjQTkhR8aVzAlxkyIAeH/eL907aYbkT&#10;1zH8RLKBfInrf4ihkJ3FMGTGgBkih2yd9Eo0zbQANwJYESGNM2/HwIAh41ISSQBHSSjSQAsakKPj&#10;SjQBMgSjTIyfHSITxqcoHunnSITHwJm4mfkVAEhfIyJkhEh20AEhp79VQ4E8POpwJnB8iejUMZBa&#10;+BPDQA9cJAkTINM+4nsanGCt40iXONJLgJgQAzcS4EriZ9xAse4+BIfvp63jTPGP3EDB4fgvpkhO&#10;QnkrngQArmCxGmfn6aQ0zGgB7g/zEymSfvpEJ+RUCx4ltQ8aeuJn3PLQA8Mie+dM++kO2gB5Pe+m&#10;ffSj5aAJmnx8xM6S+k4S2gBnT76ZJ41IXz/OgBXEtONMx8tTLZIONADwyJ4f7/mKHAnh2uBAEwg0&#10;zbJ+onvn40zb/DQAoE9c7iZJ/dqZ7iCceGnh/qKGMmD/AKimD5eDmIAJD8Hf6iVv8RM3NRIZPyXU&#10;APEJ8dPD+vbg8xM+/wB9PDJ9VADw8+SDjSGTv/h6qWrwdzVSt/S8pUAImQmOxcSH791PW/GfpKGM&#10;mPJ5iAJg85PcJ/InuMedDbn5LSmDJjU4DxMnABL3OZ8RMjz/ACaqQyDVADw8hM4FMGTv/wB5wIaT&#10;waSeHbgyd9TgGG93uacaQyDt5FDGTHn7nLUwg8A8/wDuBUAK54z8sqVslzkZ0uPJH+GmbePj1I+o&#10;gBD/APg08PPk/FS/ifTS47+M+RTgQyZ091PLTPGl1UAL30yT+7T1wfc4EzpoAZt48nmeWodskGdT&#10;CD+AmbY/98aAIahxol8/B8VQ/n4EAQyJn509b/iJW9PIgoFbwfJ1EyQeAakJIJyCTJ/6Se/3cS4M&#10;kaZITxoA+k4TwQaiZGl8+mgCYMiQ8/GmeDJGkPIgoF8/TS4Pw0vcTNxADP8AmJe+v3g+RMfzoAXy&#10;JXNRK2kT30AfSc9xIfjTNvuKcB65+Glc08aZtjTyAFjSHn4OBIhCccaRLcZEAL59RNaltOktx50z&#10;x/JzUALTgSt9xfSj2/8ApoAXvpe/pJDHjyJfzqgBY0rg/wBhL5EzxoAe/nT3BkTI/BfT3uKcBcaZ&#10;ITvp7+GkQncjQAy3t6ECeGQiZ/kT1tACuf8App4ZMBEyMmPOnkALAlwJfyJngQMHrmMiQxjTNvBk&#10;5ae/hoAXTSS1IMiZIPTQLFb76XBnjTwx40z/ALuIAROWmSfip7+dM/yIAVscaSWr+wkMmMn+WqAF&#10;wEwKHb7nfUxM9VAC/kTOBLgSt+BBOLqJEzpcGTuJEH/D6aAFwJcaZGnh5/8ApoKBRpXMBMcabTkf&#10;voJxkaXST3vpkfMyIAe+dMj8ffTybQB89VMpcaet40AM8fzpcCkKPGgBdXGnvcX0vnqoAWp30vIg&#10;gTIyfnTxM6CgVz+6SHb7iXB10vkQTiG3TOn3+NPe+vpBQR091UiD8a+kAfPAlbGkTOl7iAFwJ5If&#10;jTJCIAREuNfS+bn5EAM8CWnANPETMaAEmSJE8CVzGNAH0kko/U8tBOSF88edfS+ePIgBlNpzjTaC&#10;gcHcTa+eNL30E48Mn50zcTzgmDJGmSEQAiJEGvpfJBi4O+gD6UfgT3ARM/zoASSXyJe4gBJcaXAl&#10;7iAG1KHy8nmplPDJj+GgoPpOdRJfg/8AKU4H7/Il86X8iZJkQMHuBIn76Z/kT3voAUCXvwJQJIAQ&#10;/Gpih8Ce4+NLAZ40rmNIhO/3EuDIgBJ7jTNzxpm54EAK4lc76et9zzEzbQAypCjp4njQAuNfScgS&#10;40AJLAnh50nAycCCgh20ypmNQyZEE4kzb8fAnuBNpgEfjTxM6RF9IA+baRB+NfS+ffjQB9KPGnra&#10;XvoAZjTacS+RADPAl7i+kkCxL5+RK2vpAHyPx+WmeBJSFQAk5jTPVS0lOA9B7iVzUTa+bmNAwmXE&#10;zjTacxoAeuJ5Q4EsaAJCjqQkgCCQZFFUomRQxoFiIPGvpOYE2gBz30koEkAJMk8aewJEGgCHx/On&#10;uPjStp4ZEANr5tp7Al76BhDTalW8CZQLGbeNPW8aXzp4aAGYErfgUhJAwj4ElIUdADJEzGniJlUC&#10;x4Y09gTI1MH7inAVskCQ09g7iWBAwVwf7CbThB4Phpkg0ALgSHkTOMaXGgA8NxgGlvHg4EHuJ6BL&#10;KAwMmNTB5/8A1UHGTApmManKCZgTNvHfTwyY+NMkz50AQyDx5Ehj7ie4/KT1vAgBDHgSJ++nkkAI&#10;f6ikKGnLmNACj9xMjT3zpYEDBDGNTLeD51DH+4pnGgWTBuMfxFMHkUO3/wBNEhkxpYwRHCh3PzqY&#10;QnjQ23qJgBIfjRIY+5HqKGzHyESt+BLBJMJn+RIlu7gUMZB9z/QnhkwfDU5YGGY8ZARwdRXwZMHz&#10;qkysmorUMmAeRRPLkBIjhM7xpAUMhMZLP4qDuHGNIHCI4JH+GmR5/wARQ3Hvp7gzwcCBYyQg7Z+p&#10;B8XuJDJ3/wBRQ3Dj/qpluTvqgA8MeNIaZHksdTzEiEJb8yBTjBXNPIhtzAM/w0y4Jj6+dMjJqZ1Q&#10;LHh+55SeGQcBM/HdTOmpg3HcU4CG31Maebjx8aVscHH/AAk+PmoGBduPUxwAuW0rY+/+Iobcg+50&#10;xIl8ijNAQ7fH+Gnhk8fGmSES3gnc4EATN3GmRs8H+XbTI3GNPDcDjHkQBD3ccfBwD/nTw/04FMuY&#10;8/mJkjcmv/EuoJxWyaHgUxu300zb8HATpok3GO55aQ4cgVv8iGkHgHk4FZBtyJlwzHHk75OoVIvH&#10;UlVG3H3Omlb/AL1GCS/v9zy0NJkV1wmgG8HBpwJn3ILvNuKYQhIMkGnHauIaQf8AdIEjwyD7nGpg&#10;yD44PKQ3g6+QnMUxuT86AHreAmC/kImbePOnrhP2EzcwcYEFANgUwjjGPJ+Gg7gnf/ET2+ECRMJw&#10;wRuOPOhrhuOMeTg/xpkbzBxp4jgcfHqJYAdxkGfADmJDeEgJn/hqY498H4iAuOZj7iYTlqHNBm/E&#10;81TBzQcf6VtUMbgf1E9vGAmO/kX6oH3GhN3mPJ31MGPHnj4xqht5hp59OMaMDeD7iicgelxatz6P&#10;c8tB3EvHHn7iJMybzx2hqY4ISNYrto0ihzSXkt4+Ys9mEv8A+ktmcN8eSM6p7xnpnjgVqXinJMlJ&#10;cgUO4rtMJX/DVVcMyQLUuMWkG40kreBKBMFCIRIbwkGRNr59xAB4cwJ/6iJDmmPOqfcTw3BEsbcX&#10;Ybj6Smbx4+NUkbxEhzDuJFI64tTdwP8AYVkl9uMn8VZ6Mnfg1FZJXMCQeaonoHoNCZjwEznScE7/&#10;AC0yzcjjF/1U83J4+opy4GuCY/8A0lWyEH31fNzx/ORVuYSf8g1clwhyChuOXgVbI3xq4PGffVVe&#10;DwcauIXAcjdM2yIxc7iZQIB6+beDOjBG40zu/jRcAzcHBkTxCY0iN8eSBDSIAexjTI/GoZCJkhEU&#10;n24PDJjS3dB27hTN4x/Iik+BLGNTIFW98wZFMbvMH6SRSBZCN0NINTBvMeRTB50ooK2RvgTLgauB&#10;G41W3DfB86nuCkAkUPd0ScDwJm4qAALxuqTNG60Nx4FVJoPGtnGuIZpmZ/QmvT6UWfgQjB6V16W+&#10;w5GYnXRo5jSSSQA2kkkmEYkkkkAJJJJACSSSQAkkkkAJJJJACSSSQAkkkkAJJJJACSSSQAWl48at&#10;Q2+mqUxJgKtBHnGo390sR9xUZsCD0Z/QgKtE0GqunpEvDCcwJ5uzJGnnGTIotdS4h3MCZ3hfpENI&#10;RPToD3n5jX76I8KaSTvAhvHY407wKKnEeB+j9gjTvGmRjxIy0lbjjXzUB6WNB8cascwnl5tuwQW4&#10;FWyEwZE0d5gRqkB24OBQzzDwIXFFiS9EP9KPA+eJ+en0ImxYkNH6PQiEokhD+lbXTdH+NZmTzKYx&#10;p43GNaMUvTeBdLUfI8GeNCJBT+7LQRkGHk8HmLxfmDP6ydds9OxeMrJjxxZHz/01nMzm+NS55OBi&#10;H5cawGp6wwekyz8HhWyNdPYOyk2ssdSVgMPXXO0/qMjkiHTefkckVc9PpXtuF5fTFPN8nmre2fkc&#10;eJJJJdIcyJJJJACTsEC/Bjxolu+BJ11HICcoGtZp8g7ix9u4wK+SN4ik2oTzsyi3A9DBqRroqX6w&#10;8EHxeauLaXnmAgPhroqR1YLjgPcXPZOEd2nsl2eScv7BNS2srqCn+/B+ItgJUA4x4I7uNVuaEbG+&#10;IufpcIcg5jmmz/8AE+mslqSm7K7McS9tAsTqCT7y5Ql1RiuhWnPkopghyLfqX2eDjGDGtHoeg+/G&#10;D9VbxK6fbNiY4/K5a4Dmbml3j6C9TrsLy/5jDGmdCDgHyUGnFNjbZ/8AeBdCPB2VidWTAcA/pris&#10;ZOmOd7dTamQlKUYPWBLOSD6a5enjjGRbNW88XPbxxjX9B8rwa1eJ5VmnbpCxp4aZUyBdlqc8KBPX&#10;F9KOklBMGRPXMaZGNTIEAKBSFHgT1xAH0o8aeuJmNBONr54FMGNK2gCKvm2pyjkyIAWBMkGnsaZI&#10;RMABn4/Si0vGSPIoY2+MitTOXr7rqLIbzwQcCrpwZ1oBGaG9jJVwFVABHiM8Y0YHL8CZeEwJgFPc&#10;ZFA/oRVwodtfdNT4Rv6Ev6FJtpW199IPAipzApg26e3dHpBQRAA/pREY08MaewL8n0ZtpW1OUcmR&#10;AwJXBs2WPvkVLJnzKW7IRDl+tBYWbksjxqIDOTOv1R8a+aH7Lg8eDt4IECAkOMdvMkRuRS+H36H1&#10;5LGTTUN6jI247eDvqFNG6+Kdu6CwRjTox41Nbs8ZM6mOBjg4E7VwDDJbNTc0bNmWCPnEWQdPGpcn&#10;mGqk66WGlCcdjUPI3LwZ3IeAYuYtIpem2RiY3JxanLWP0nWhQy7cw9RXZmTeR4G3Ha/IoXIr7hpF&#10;qeEGYr6ODUgu21ku0weAeAx7cfMtolNKwJLR88WPqLm+eVQ5mrk5oz3FF0VoqaRJm3s8HAhnamAa&#10;ZeTPGhqoSkzBoju6RKNgQxcECJSyWFMTIrS89jv+NP1d4a+woKe8GNmPB31cNl847Ke7zBxrMpg5&#10;xkTDOaECTGtOGnTzCa6px1dUlcOXgz43xSXEHkc8ZNiY+YsleTj2ZCGc3JcWXMj2lqXl1mDi85Og&#10;8asgCDjHjQ1w3HHwcChS4CHL1ambggR4I0Bbt8BFfJO4bNhvt5BntaaHbo9JT5oSyTGq3viJTxxj&#10;Ln41W7eNOSJcErmPJAjw5eWAQI7HMQ1lbV2eTwj+xBHpwNxWhpLx6QC4HZyd9TGbcgR44+BTGbfe&#10;SqyVRkIAMALcDcSy3O8sADc1McHUXSHq7tyx1XKoIwXPLXNMrbkckwB6nTXrd6v+xP7MS5i/cg/r&#10;Amrq9CBdBjHNjbYGhdhvWz04THyE5hBKYSpHMY3zYIBD3e3bImSDbP5sdzfthGW4RZ7WE4mzmbWW&#10;YCjZEKIlzxrbTumWapPLbNlI4I7Q2vMckQdvWjacPX0cD4WoLTtdz3lW64mj2cWGdj2Un78a5LrC&#10;vPsNOnzZtzrQhftpyEpZtgju1nV20wcq+w74Lx8Ihm/UXk7NJgON6ePmXESrDaRNpqS85fFJGRZu&#10;NxjzxrmHYxSmvYuQW7Su2WRx7SQAfLUMg8CTdxZHn41VXk0wcCEpPgpo8x5FW9TjRJuTHnTMwINX&#10;iwCR4pgyY1WyExkRhnoppOHremkOYYOBB3jzHk7iG7wkUFBcJhPCcCrZHBFDuY86ZIROJwkMmMiW&#10;741DbkUxw8wDQAYGzHAPHGgLgY40zHMyQDQqKYl9KopPmup9lyJx9MrghCg4PQhW8ETSfokivEnM&#10;CWBPXMCPESP7rBg/p/pSI3HAmBkT5OavyUDPpGoiLkHjGhEcC/StfE+PEvzhX6lHHiTRAkkkkAJJ&#10;JJACTuPTTSSAJUDtIjjGoqSAJRE83HjTIxowzbpBQEmbNXaVs8aDs26uDMa+DC1S9uNHrY0HZuMA&#10;0S3zAlmgPEGodwiZI4xpkhO+gnJhCJdTPwIOR5gTJHGBAEwmdLgUMjhM7wmAPRqHHy1MIRQyOMaC&#10;cZbj1EeGPAPGgIyYONGLg7aCghuBpDHjSIRIZEE48kMmNMkIlvHjQUC4CY+Ymd4ImRp7poAZ3hLe&#10;EzGm0E5KuY1Mt6eBQ26nJZQJOEcJkiD7xjQFxMI4TONQ41MbjTCcJDH+dMxqYMeDgTxG+qgADGm0&#10;WIzTw2a/V4AcY8aWBHreD4aa3b4CLx9IMG3Tw2ffRhu3wKZgSbh9ABt4PiJlGMCZ3dFwUDLcaJDG&#10;pkvZ99GG8vxpDnjkg1uzxq1S+T4Bp5mzF9OMaskvH4NSBRPeWpSPM5eW3j7nKRhuz5FlTBj5CMMx&#10;4P8AqKK8toIbgeAf00NeD58CPOCYCe+g9zGXIfqpA4qpHBIM/wConungTLwepyM6GkcYCH8asIyc&#10;o5HmPOhu+YOPTjUPfMedfaRN4e7Q/IkR4ODPfQcYycCZcE7ifSF5DITGoqlcf4iZI3VBCMtx4yZN&#10;NEv5FDGQfGnnhNNADJM/yICQmBEnjjGT6iAkJj40wS8J3CpgnjSGTUSHnVAkJN02vm4objl5wIAe&#10;UONPEuQJlMAQyKZgUMedTOolgQyZ08T3NRMk8dhKNADJOXgTPGniJ4Yxx/8AqphOD18kGREt3S4M&#10;8CAIlsqljHp/TSbkTxEFAynuNMjH4ESG3xpYA1wPAkMeAeREiD/9NM7nqZEAPDJj4EyMietpbumA&#10;PN86e+TjUMZBpEeIAmD9xTN3QEbjGTAjzdxp5EtxQLd8CGuB4LCJEzkP/EUMg8anPy8Gjb/7EkQe&#10;BGBt9TkJEGrCErfUUxuPAnnDfBn8xPDH4EFASb27eCC6kS59RIYycH4qmdn9/uJZQDRy8caJDl+D&#10;oIw3bjgRIbPAPHYyDSLhlJSSNyXP4qZt+BWpwz+CmSMxQfEtouE0Fbbj08cCQ2+NTCD76JN244Mn&#10;cTxJWyM8F9DSXFangxwKt28CYTkPgzpkn6amW/BwKGqBZD40h50kvkVBOPW8aZ4FIUe3jzoAZtp5&#10;Ld8CWBAC+dIY1IXyT3EwBn50sCWBPW0ARU4niDSGNAH0nG6hj/fUz30APES40v8A4RPDyDSwETOm&#10;bamW0uDj40AQyDwJnUUwlv8AbUNADJErnfX0vm2mAPJQJdLGmSe/9RAC99Em+TOoaJNyePTSwENK&#10;33EuP4iXGgBD99InuJkfj76ZITGgBnj4ONMkJ4EnGdMk5mNACSIRMj8a+kAfJE9jSHnT1tAC4EzG&#10;niDwJlACSSINLgyIASQ/AkkgCYnh++ofvqYNTlA8MhE9cTNvApCAI/TUyNM/OkPxx3VOMFwJESuE&#10;jSGQaAENIfvpcGRfSBZ88fxF9KPgSQA9cLwRpkhPw0iZ+NLT0FQAk9wJlMkzoAX8iZITuJXMY0v5&#10;EALpqQoOnxqYPxoAZ+dPXCd9fS+R3EAK2nuBM2x/xUh50APW8BFMITTzqG3TwyIA+lH4E8RImRAC&#10;GkP39NIae0+NADJFMH/8ImbenyEkATONLppD8aQ7fcQAv508Mf50zGnh+5xoAmD8CeH41EHzU6PJ&#10;kQTj3uQcA1MUO54E9x2I+4gB75wJ64TjjTJB4x509qwFwRoAet8jxkSSwJEIOBADpP8ANTXufw08&#10;MmDrpkmdUAPDHpnggSHk+HGkMY//AE0v4iAHiXLSVzwfppW8GSNIefr/AE1OAiZ0hkGnh57CXTz9&#10;NUATBk8aQ86Z/nvJaX1EAEh+4mSfhJef4EtOAaAGRkHARTOn+CoZP7xPXO5y0AJwPHxpknM98ieJ&#10;nv8AxEz1QKcBlxbu5+NL5EyPoYD5PipEz8HAgBfyJe530iZ0yTOP3+agBEyZEzp68CeIQnBAoZOa&#10;dADJLXGoepwdwieIPHkjS+dACuY0ieNK4SDgUhAEHjTPHnUzyNDOmbeMmCNAEMnuL9+S0vwiXGgB&#10;5Lj4EuMeTUgT1vwH+mgoGbnI10zp99PXMA8fcGmSZONAEPUgyRpfPpp7gTPud9AH0o5CJE9z9RPf&#10;OgBe5Alwfwkur/dpXNMHw0AM4O4nuNL3EuPJzEALjSuYEzcxkT1xACIkQepnS6SRM99ACINM8ZPL&#10;UhRyZ0AK4O3nTOn3E9wcCWpwdxADOnGnvfTNzvpXEAPFtfsJ7gUMaeQA8PPwJn3ErfjSIPwKcBcY&#10;0h+NK3ppD5eBAEhfJP0+qmbYreBPfOgB7ANM3EyQg+4pCAEvn/eokMie/wCqgYM6X/ppE98CXz6a&#10;RM/w0CxETKXGljQAo/cSjSjTJPBq/TVAH0nEzc7/AH08TPx8aAGSeBIg8fGnkzwZ4EAIaZSSQTiJ&#10;kzpm2nummSeNADxPHGlgTacHbQUC+dLTSH440kANpL5J4E9c8aCcbXyS5AlwL6QB8kHgzpnpqQvk&#10;f10AfS+ePgTKSAFqRpcaXuQJ73EAL5EiW9f+8SIl8nAgD6XzcS/6yVzkIAQ/AvpfNxfSAI47ae1U&#10;uBfSCg+bg19L5/hp7T7+ncQAyO3GkNLpJaSAFwcaXGNM8fzqZcxoAhk5mCNPEHqJe5AmSW0ALUTa&#10;c6uNM/yIAXuJES99IiAPpfNtK2mcCAHv50iE7iVvuJlAC+fjSxpDyJfyIJxJng+dPR++lgQBDH4E&#10;9pJES9xAH0vn/MS1P20iE+OgBkn0EuNLjSJnQAkvcS9xJACuYM6XGl76SCgme/3EyTlpcae6inAZ&#10;409Gm05jQAz7/fX0o6UCBg9pJ5M3O4lcQA9AkljSjQAo02nCZEzwIAREiDSuY08lgIY/GmbamcCe&#10;wdxAENLd09/Olb8aCghj/fUwae+dK3gQA8NPKG3yfhp4jjTwKcCG4JjQ2NEie+ofB8ioJyGRK530&#10;97/wkvnTAGSL6Ue3gSQA9wJDTOBPafGgBXCL6XyMnfX0gCPH7ibUoiZwIAbTkabTiBYzbSuJ63jT&#10;JBoA+lHUhJACSUdLgIgCQvnjGkPwL6QBHSUhR0APDyJ5MkT3AgB4fuJETI86kIAguEyQY4yolxkU&#10;Pd0DBW0zbJ31MGNTMCAIY26e3dPJ64gAbg76VvApmBK3jQANIMaZwIwQaGkGgBm340k8NLpIAZwJ&#10;kg1OXyNAA3Al8imYEsCBY2nPx0sCUCBgo1Dxp4n92mUANpgnNT6SoFnyNTBpmBTFOA8MaeTI08Qi&#10;BgnA1Dt486euJnT40ADbaegTxOXgjUO4gB5TBkUODlp62gCcnB8v31DHkIpg7nAllBMGRLGm1Hj9&#10;9TlA9vCexqHc1EoEE5MSg99Q40saoAJXF9KDcUzg49NTlAiKYMeNQxqYMiAFbwEyJ5vkImSZ/hpf&#10;OgAkMmmpmr3FD4Bp4ZB99AwmEud/jH+RM28CetpW0Cx4Y09c08aipxLGEzj40hk0zqHx8aeZ5B40&#10;FBZJXkIDxqyDeKk7wrINxjzx+UoHJGpcTCOB3MnAho8/xEiEIYeTqKGMfg+klDwl7nMgupkg/gcx&#10;Mj5mNPOCYL8fxUFAHITHkg4/MUxvzPMj6eqoZBk7mn9VPbxg+HcEgnDAx4ONJwMcahjmmDPy08Rx&#10;pKcsA5LkBEyQnIjjTxB9yxnUP31QLCQ7ceSxbSHzMahqYNwOPIpwJg3GD4nVSuYOPTTJLcfH1PLT&#10;yBg8MhIyY/00SbkJH840H4M/lpf71VOAYI8HGPn5Bp7eNXGq2NxjRIbgcd+OBfqgfcPeRH5aGjeY&#10;LECmbxyOUg+pBkgu40IBxcGcw0+fcjUzTtnwAufiqns3mDrow3mGnk/EIkuHoLIQgoyY4EhkwWMC&#10;G75jHjgPy0rmMWD9RTji4NyXuPjUxvn0VT2bzueZy1am+fOkvHpCW5j74M/wkBmEvwD9+7yyow3c&#10;aZ/1Ut4HHn/3jSUjSkuG/wDsaG28BMEfGNWpwPAQ8EfUQ0mtf+H1FqJM14BHcueXGnm/jT1vVPH+&#10;IlgJ8VMEiIPGPBGhrgelk0/9CJEJ3FDPkvxx9NLArZB4C8i2oepBksIw4Hj/AEtNQyD8aYAN3wiX&#10;aGPg+qkQfwENcNyXMCCcJbxjJn/hJkhCByfxEN4+BIeRUCxXMedIZE9b/ESGMdxACINTBk/Iodsf&#10;GnuDjQMDzN4SBWRnOMA/cVD3gcfGiTcmpntKJybS5Li+EcDj/DQ2YNx3MihjcJEcEuY/4f8AMsym&#10;otuA7xnjz8y2qrMJf3O/zFoRB4/kQ1w3vC8zVtJyBDkGSvJf4OBASNyQLWnkvvKnuJf+dXJMxySn&#10;kUPj4EeIzQ1wzTBRDGTAnrmPjSwJbv8AkQA9bUwaQ1MGNRjB5uTBxo83z5I0HGNEm5El49JcG5MH&#10;4iJM5gNVVuTB8RHhk8CSW3FwG4x8aeIQcf8A01Vd4S7QJBf8CRSPuFNGfj1PLVJeS/uK+EcYx5PK&#10;VVcW4+gniHFPJLyQcCh28F9Xbj41DcN068TQVUjjAnrmNMuG+BM28CcJJlzH8RQyN0kiE7iAIbhm&#10;g7gasnTUMg8CouJwDbHGnkiDTI0wWL5ErmBTONIg0AJvMMCPN3iq6cG4wJTkny80IbwcfAmSExqt&#10;jcYONTCOFFQWXDMwz50Bj99HnCDkGvuivAQQ3Cqzwat5BoO4bq1G3qJeZ68boaRuru7aY0GIzXQo&#10;mETklWIBMkGrGRmhpG60kvMxyAHgSRAg03GNUaOItYZG9K+E8SFMpmhO4SSSS+ihJJJIASSSSAEk&#10;kkgBJJJIASSSSAEkkkgBL69EPpX4p7caWzi8B6U2DYA6itzNxgGhrcamDHgUDnGmhAnBMaEEaIuR&#10;uRK1gSbwoBpD4EzjUO5jUQh8at0QRX6H0UuJM/0r8SVYkSSScgX0QNqYzakNHkTsAMCLt3g2Y8nG&#10;k+JQXBvT7Zg2BGbjInnk0bQNrIVnzubuTZ40zG800UjBl4fUQ5L/AOOL0ok1Y3F99ixPtYRQtyG9&#10;Kv8AIKTI5IjFMU3e6C3mR053PMXHZ3mXSP46cB0+Nw2pWqeo8dvkLeJRT9kecGRS5PKBwWMatjgh&#10;LYY14tmc+2S37z0GFjFLK+MeAgEHnE0G2HnU2cTQbceO/wDTXPdWVRiTsNi2zW6a+B9mzemUDKoq&#10;znxrn2bTQjkifnU09JyKuele94XDqirPL8nlGtPlJJJbxgCSSSQAkklLABADrMaRzqYQeAaGkGkF&#10;g83zkVqZkwIPKwIwRPPt9RfKfnmBa1J6oHBngXK45hgVkb1ASBHdOhhZSs60JXhLf1OYkOvCXFyu&#10;OpCcECPS+YEMonwlFvrOw60ldSbz5quEnkZHLnHGsToceMgF0hJ3Flt+F015xn3fTOnxiLC+Stm2&#10;ZjyaaRJh4D3FSSVAO5gVVmlcDgv6/L5i8kdjGtadb1qVJLtOKgHAPHGuV9oFUYOA6VUV5z9fIuaq&#10;kqjeSLu+WOUtbrGHI5nNAepJneIqcRfRXGNMen0r2qJHqX4HmLn2n4pkChwIkMmBM1ECINfSScSS&#10;gSmQKHAlAgCYlxpYEkE4iETI86eSgQBIUchEsaZIgBbwmSESjTNtMAZxpY0iDSQLCTDmq7S5UNuT&#10;AjzeYYFQMNUZsxmHjjQ2cOGzbgVPHUBIB4IFW3kwIZJoHuDDiaY0BcOMah3EyQicSDxEyknhjU4C&#10;tp4Y0S3ccA0ygBkY0iDT3AlgQAoFISXyRADJCJ63ppnqKYPOgYAXA0zgRgjdQyDQLA8a+PQnTf8A&#10;imV+9D4TE4R4RQ4E2vmmh9LGzJp5068Ihre2mi3I1JTuAS7mNPjgQmC5ARFvRHgQ3QBPOXgQxuTA&#10;RfpDkjTUI8acnbA0yV1RubbArtT9eOWw8d+3cXPmNHmB8XyJrtFGl1rTQaonjmZZ+4qTwZIEYmkz&#10;HGPBB00B04G2PvrMSJEPOtVoPZe9nBQGNpteoRGNidDtp3NgRueSPUtrulnTcugHv5gW2TcWmNcz&#10;m83022v7zrcLy/1O4z4DlKtBy6VDAwYAth8zvxxrEphnyQK4VZUnas2fG7hCqn3BpsJLlq3DFybr&#10;G7Zns0b4EDjGS4rHMLkZFCt4BrqUN8FaGXSPEcYx4FDb5EzvCVxHhqfS1N54SPIjA3g7aoYxkU3U&#10;gGp3IHXl1b1JZc4092pvJMaojdvjVjb5B50h+ih1xMeEGoY7iMDl4zJkYxwKcBkg92HnUyXuMZMf&#10;cUN57TkgBnUxu3JBkgX1/wBwF8pduOMl6Pg6imTxxv7k5uiqeN4QLbB3CIwMhDDwLMcivcKC1bPx&#10;45sx+qvbBvPMbYDaO64gHa1B/wCJeSOyej3sf9ZB04G/UJ7678Z7XJDIZSxjcvi47Qv3F1sKFarb&#10;+Mb3VVmqTxnLpbrR+zxuOmUqpM02gSly93MJxDgZiukIPOuFdrm3B7Ukx9mujCPlrEyVJMWAzwXy&#10;jjJzFchMRfcke8J2l9w7MqT1iJc2c3m10lvlrgOuKwez6bHfm4yFQFxMCGJjj4EHuaihmTVM7Yge&#10;Hcj41M5Is6ZGP86GzQnfjWYLE8mmpggQ0hCRob76MSv319Jx7gGq3MHHcVqITHfwKkzAich1gEO4&#10;noHBI0K4lYWDDGrWnzTUW7kjzpm2SBWR48HA2wQIDgU59GRkSt41Mbj8aeJbgQBDJojQI5/6UReE&#10;QNXIEPEv3+hOj5imPjjjywL9eJEDUkkkwAgO2okcaaSStNAHMaSbSTQCMB9NNe8on9ClDIlUlA6S&#10;3GouTGvlfuRGhOfruLHH6YkykkmgJJJJACSSSQAkk9ALEi7Rgl6t8B1Awzb41ambfSTzOX4Eebs0&#10;scJuNHm6ZG3RgY/GgCYMmBLGmRpfOgoHkz/IlcX0lgR0yT3E8QmBQyOBpgCxpXMCZtpEVBGIhF9K&#10;CNTAdBAEweRTBpDHpqYManGEO331DITxow4H+Ig7gaAHoEuNIedIY0ALjSxp4jdPDGgoB6j4EYIP&#10;TwJkY0E4y3GiVzGmW4++niDSygDkGmcCMbvqJ4jPAi4KSt7ujDcfcUzc1Mbt0XBSM/Opg24+BLAn&#10;hqcoGd3TxG/5ESt4/nUxJvG0gduz8APxE8NmjGlANPbuODjSbh9IH3fwKGQfg1EYITAho25FQBDt&#10;40m7fGjG74PnUwbfHwcC/N4Uil7PU8tW/pf3aBN7kfAjzfP8iieWJEMZI/iI8zZ/hpkbMasgx+PT&#10;UTnFqUiGMfn/AFE83JgF9NNr5I4x51OfBl4Tv/ioa4cY+DqaumphB488HxUHcZM8fTVAFbePMare&#10;8Y+NEnHvqH861Ema8G6kaJN7kZcnTUMg083J41QJCRLcGTmIOQmMaeeOCW8iA41+UAEh8xTLg/00&#10;NGTx8ae0+BfonETOTHGhpHHgUwg9PHHxqGTxpgsh40yNIngS1Ix51QTiH4083UP3I1MGTAmATCZE&#10;yTmZEzcx/Im0E5KGTvpETPBxp7jsIAeSt6aeH40zGgoIZMibXzcwKHcQTjwyYFMGTGND04goHt4w&#10;JkjhL5EyTmZ0APNyeNTENGpgyJYEwfvqYMf+yqG3zokMeNBQPDHppW1MHcg+dfSnGEe3gScD8fGn&#10;hjHGkQaoFgdwhpHCJTDwdxDRjTDPE35eNGG5EyNv+REv4iAJgyaamDb3uDqJluPGrhK5eQPw/qKR&#10;xoFbcSvB8NDSD01pzyX8iCMGRBxyvGTkIuPzQU/s8kedLs/H0FdiSfkYAFGlud7k6nTRcFANl8vx&#10;/E8tPOG+AmRGGbfAM8aZcDwCBHzIOWlFqUjI8l/GfInnBMHzoaQmDj1EnEfjQNEMhONLqKGQnj/T&#10;UxvnyR8aYLBpG/fgUwjPAphLcHH1FDefvoJyquMnw0NINGHhO/Ag5CfkVyDMeDSDHGmbamEHppdP&#10;InCgbb8aVvxolbUMY0E4iN++mRjwIwQahkbjj+TzFQBDcE/OmSKYMfg6aZt4MiAIeBPW9RPYEhjw&#10;caYAsCVvwJDyKZwDSwIZBpEGphP7xMkQBD0l9Jz/AC0uBADwxqYP9NDdKNEhk7nMQAukvpfPGRM4&#10;0FAnCh4O4iQ0zGgCHgT2748ieb81TG5EE4t3wcFpB3A7ORWRB3jfwIAHpyD3E2o/uJgB4fj5a+kL&#10;GRTN4/OllAiZFDxpkhO4oZM6CceueBM8C+kkAOQJYElIQB8jT0HvpW8Y/fT1tADJCJknL/vEnGTI&#10;mUAL3Eo0v5Eo0ALGnrg0yMY09bxoAQ/ocxTBj7ncTI/7tPW8CnKCZ7iX8NPDzpD8CnGCGPvpEGl/&#10;Ol0vcQA2vkZEiZ0uNAsXSSufkTKRLnB5ioAZINPcaZ+RLqoAe4M6UaQ8iXHkQAkyRPJkg/yIAZIR&#10;M3E9cxptACTg7ncTPvp4dvuIAetpDT1scY8aZt4EAPJnp8hPJkgxwIAWqplvHnUP+RPDyEQA8Pxr&#10;6SXzwIAQ08PPkTIx+BPY0AJK5gT1vUxpn/LQA8O3Alc/OvpfNwkfxEAPcCeGmRk/InhoAe009p9x&#10;MwJakY86CcmEInrfPxpkfgg6ae9xBQPcY8nAnhkwZFD9/wAxPdPn8tBOTBkwJDISBMk8caRPHY/S&#10;/wASAHh3PPSx9xMj/TT3HxqgB65g4OAieJzM6ZGNPcHB5SnAX46Z/A5am6ltMW9PB/eoAQ+XjT3B&#10;k76Z+dPXNTH3EALjSGRLjzx/iJDJ/vuIAJdPHHqJfzqG3yZIOnpW1MIPuctUAMl5h0rmn9RM6Uae&#10;Hcj6CAFcSImSE+OnuNTgQx27YPAmXHg5imY++meBADKXvpdLAkTOPIgBkmcf4qX+9NIg9TPx9NL3&#10;L6AIZOb7iZ409cx/3qZJ+mgBN09xpmBPakGeDTQAzxj/ABUo/cT3GNM6vcOgCGQn+ypDITQj/TTw&#10;/wBxfSAPkfucaQxpXO4mUALpY0yTP86e8/AdM6eh4EAMk/fTOnwctIiZQAtOMakKOnuNACt4Phpc&#10;eRM28Y8ffTw8/QLgQUCJzF9KOPl4L6etoAXB8NK4Xj5aZSxjQA8P9waQyfiJf0fAX0gD59zvplPE&#10;/cTJCdyBACTa+f5EicxAC4M6e00yT99LSQAhk76eH9DImfn408TIRTgPdPOmSZ86e4P/AFEzcwfD&#10;QAyRPJE8HcTNvvoAeSGTAlxpcdhADxErn50riZxoAeuJW8CVzGmffgQA9/mJfOmRk7ieHc/bQAtJ&#10;QycrHAnuNK5jQAuPIlbxl9xMkTxPHB00AMk8aet40zpJ5UAM8Y0zb8CmYBpkY/GgBEH/ANVMp7gz&#10;pmNBOL3ErnjSTP8AmIAQ0rf5E9c/Ilx50FAoEiZ0hkSQArfPSGTvpadtM3PAgnFbSGlbSGgBXPGl&#10;/IkRIaAFcSIl08EaX86AGeMnuJY++lx8akIKCPApC+RpE5XvoJxkmTInicwCXVSIgD6UcfLyJ7qY&#10;Ez/IgBJ4aXyaaX+YgoF/ONL9XAnh20z/ACIAVzGkMi+l82/xEALjS+dL+GkNAC40zpXPMT3STJMg&#10;8anARPf/AE0o0v5EzcVAC419JJIA+eD8RfS+R+NK3+IgBeRgTPyJ4hMHX5iZjQAkiEwJRpQIJxQJ&#10;YEkkAImTg4E2vnj4F9IAjkGpCj9NJACwJJ750ygBJQe+m183O+gB6NMjT1wkCVvAgBQJ4hO4mSEU&#10;hAHzc8a+l88HzpmPlqcoJCjpJY0ASFHSxp65poAe1NBIZE2nEDBEzpm5408m0AfPGRPDz8aZInh/&#10;qJYEyBLUTac40FAoEoEsaSAETIXGlwJQJ75EAMwe4mbmDOlc00nCAGSeNM8CeINNoJyPgTJFMIRM&#10;4EwCGpCS+ffQAynvcTKkIAjxp4fvr6UfUQAkk9c/IlpIAhkX0nONM6fGgWTB+NMkyJkae9+DgQMF&#10;b1EzbTxP30yRAC/iL6ThLkaSBY2nONJL50DBtJOJngQB9JL5tp6NAsVvTTw86ZSQAiZ1IUdLGgB7&#10;qp4ZFDxpDIgYFF86cCh3MaegQBIUf3O4kkQiWAiZ1DjUhfNzTwJgEO34E8TOkplv8RAA35Eraet+&#10;NLAgBkfjX0o8akIAjptEPcTJBoAiqPGpkahxoAZ1U9xjTw8iQxoFjOBTEreBJAwWNSFHSgQAuNJL&#10;50kAM28CVv8AOpg0zGgBng+RPJm2nv5EAKBTLnjUONSEsBz30kzcSHzEFAyTwJ64lpJW0ALjX0nB&#10;5EhkQAsCmDIoakIAcxqZjUP31Mg9xTlA8S3GlcTJMiWNABIRMHH5SegUOBTOnj791AwJN09qW/4q&#10;hjINPdPIgWPE8aZGvpfI/fQMEPlokP8AcTIx9ywpjfOTAlgM3MBM/B5iJDJ/DQcfMRL3NLy1OPST&#10;OP8AESuDgJgTLfJ/dJOCaeNTjQkMmNLgz+YhrMhLmPmJ4hMflfEQUDJCan0/50HI4wKY8J/EVVeO&#10;O4vqUgHm8wJcwd9GBkwD/wB8ap7NwSAmBHmZMaHgkMXMYzp4jfv2PpqG3yfERi4OP4iicWAcYyQc&#10;HU5aeGPAniZ/kTwyD50f8JTgPDH8e2mdSAnSxpdPPxpkhMeT/KQUCudyDjUMhPyJOPHBqKGQf/wa&#10;oJx4hOfrpnfMeTy1D3jBkjOmffgT6BZZCPB9zgTO8DMg7cmAefjUxu4wJFI24mDJ4+NPEcEt+4mS&#10;ETOmpz4GG8w1PqctTBvCXEB4PhqY3Jp50FASG4JB10Yl7yzxoDc/vbSeHkJggBzEsoL52gODJ/ET&#10;xHncVPuEjyRgUMkwLAPpYEikZcWpwQncUMcwVV7cTPaHfsZ+oRWpSRveXBw408ahkIOOxHHpoCNx&#10;qdJLeOf/AJqdSIuDG8amdMkIODJGg++Y8l9MjcWbFn6aKQuCRB6n/TQ339UaeG88HH00iONX30Hw&#10;hjJ3IErePJ+JbKljTJMn4fLU4DJG+DOmSZMncUy5jsY+mnuD9VAAcgyQKGRwTjR63+IoZG+AmNAC&#10;HnTPv30N1AkUwbjkY0APe+lpcF9M3BwfESG45GA6ADw3hLmQBeaiQ3iqtzGlvGpn/iJdI+4tW8an&#10;uf4E9cFH18hFVbmpz0SbuBwFz/SSKR94SIO8PHY/EQFwz5+BGBuMfz+YphLf7aUOKSRnj6AkNJK1&#10;dnEv00H4CfxUwipKSSTjgTPZ6uxLcHxFDIPGqLhNJTyM083yZEeIP8NDSDGg+DNwfHy1M3hB8CWN&#10;FJ9uDGNEm7j8iBXCp0ZMCRSOuLhvA7aZVbGTBxqY3IOPgSKB94SG4JweYoZHHP6fw0yQmDPAoZHH&#10;cj4EUBePbwPucCVzkeBASEJAoY3mD5EUBeWS3e+Ig5GeBPDeY0rmNJP0DbeNMk8HfRImdQyDVBOM&#10;jIvpR93JAnh5yATCcewJns9Eht/yKYMaTePpAI2eBMkGP6atW740NI3T7hNIBI3xjQcjfVVkcEQ0&#10;luMaeKIY8imDcKHGkgAlvg++nlW408MmDOnUHy8MWxqGQfjTzdx3FIST6VkjdDiNFaSDTJG403TX&#10;wJykkboeRor1uahkZqnhka6CaDPiM1CI3V8cS9DSS9WqneIikqHpbqHG0/oVwKzTBGasVME9EUyy&#10;lZVn3NMkZqvrNCfoSuW18YfSrARookbRM0eR9ECElMspzd024+Ug9JS7KbjB6fQvtomgYSX5gSwJ&#10;gmvU/Ul+YF+oASXogX76PQpQUDlJ8T8GNEoEk8NRuNRKSYNGBoONEm6zeL7xw8RMokMeNMkbr8gZ&#10;xwppJfvpXQGMfiUEGJJODJgQIH/SDwJ3d8HGmm5cBMa/SOvTHH/Sk+0eSiOCW0PijjRYjgdtBPSh&#10;Qan4kkknCCS2Fjj9HoV/p6V3iYFTmA1v1DyzUBGubzs2lWp02Lg2GkU5T4wjWsyOX4OBVyXtCQDB&#10;HHwXdNXxvot8EZ868FzUxrdfvPToUKoJf0jgyfCVbmE058adfu7KyaqJ/gJk/hqLF4zVzQmzagDV&#10;E8Jwdxc7VNOrvp/oR2qJ5gyQLKHBvSUmJe88tYWpWjDzjM5IjpJJLsjkhJJJIAS/fQvxPBg/p9K+&#10;Dz8ggRdulwKHvGBJPoYITTQ0iZuY1MgXwAlL084yJN8iGzRwqAAkcedK/GmEl8PzeEWh9RabT5PG&#10;snCTB6VaZXNMCU5FpdCcdc0m8G2HnVkeVoIPXXN7eoCQDVVmlUEjXMOwtrTp05qo6EebRPGdZLPK&#10;/wAayF3OikQeMxI0+Fy+pRFM5gLTNKkI5VXIfEmEl0KUKWc86a1ok4m04mih4aeTacU4wmDGkmbi&#10;eSwG05AmR508goJmNJMjTwyIJxJJkhMChkcJgEy4mVDIRLGgCYkmR50Ybt0AQ7eNPbujzdmkRulg&#10;Vsg1FRwg0hs0wWB9RLd1ZN3HAoZBoAA28CQ1MImUAJJSEkDBxKBMjTyAEpC+Rr6QLHIEsCeHkT2B&#10;AwG21MuY0iDSGgBW0NcDRjAoZBoAq7v/AMVCgRKYc1DkxX3aCX/eTFLbN8eRB4ESZu7S+O0PqAkR&#10;va41+AHjyQJsYyFzJ1o43f51FroMPx5bCRMkJjUMhMaWonUn0et4x41DGRTI+XgTIx4CL9aeHhqJ&#10;eRTf+PoReT5yqE8GmR5E3XSxQILW/wDSOImTgQfd1CG4JcRMZB99RVarLUmv7P6kLKuSC5GtUqTa&#10;o9fy7c7652JPN2bWQ6dxOt3BLeCBZb4Kmbh0Prpq4vThK5gUNw4GhpCEjyI9J6bcuc8YMicY5XMA&#10;0Bckxq6zy0EdkPAojKnymbnc9wa/Wj18Hhx+IFbA0HbxpmxqKxkUQg0aSNfEnGN3001g7iPAb6eN&#10;AHBMZEJ114wHhkwIkMhI86EQZkXZjIvmpQXCXuBwNs6DkzkSITuQJNxkuKYYGJWPATGrUST6YPGR&#10;AW7f2nOjFxyHj/DSnlAH3f2nBH01cKTptzOHoGzbqKty9uRyTBB1F2ZR9DjpKXdpOT+0uNIY/Aou&#10;64AOzqhtJGXY8fT1SD99Y/Xk8I8en6cHMUOrHGOdPsB+qqf2e9mRcEGpGtp02tW2Fw9Tc0bNnu8u&#10;eAfLH76D1JVG+PTxpmeStyzHjj4Fm5HGNRJ+07ghzwwRxjTNzAmSPBpkZO/GrUoFEwbzAhswcY08&#10;4Ig5OaqAJlzAkMhOCBQyOFFI68CRojUnCziYDC299Uq5jIvxwTGRfoFqJTorQR3SWMeBEt4JbwId&#10;EccI0t8R4ajwu3Hj40raEb+mvS59Mfowr5SHiF987ihxk8aD48BEiHxr7QIv0CWncxIcT04k16Yk&#10;sSfovwEtb4n4kkkmCD8gSgX6vzGgCXu6jxQ4U5e9KbiixJfDpqB8pJL8wJgH6kkkgD8xr9SSQAkk&#10;kkAJJJJAH76U6OBMwwIs0bpbdfAelISZt1ZGbdMs26sjNmpy0eZt0eG3TLceDjRLgQAramWxqGNL&#10;eMCAHnBFDGTvpY0yQhO4mAIhE1cKvyBM21QTiGnhjSbolwIFkMg1DIMnfUwmdPDtoPlANG3RLd09&#10;bUxuzSbx1IrfgAnlM3fAmeMiSPIfGmdzxolwJ7B30XBSB937imDHyE8S2nhj8f6iB1AzbS3fUT0a&#10;Q+XnU5+iHbxpm2iUaZG3xkQAyMY47HgRgbNEmcvx8atTeRYOP8NZk2bUVphFPHKycaJdl9yxnWhN&#10;5X+JGRTOyx9/gUXrQ0/VhlfZ+omSSvBkjV8Izx8HGmSMxwfqp/WiehKH2cnt37n6a0gcr7nmaihu&#10;JWT9hHWh0JVW7dTN3JAjDeXkg+IiRGYw/Oi8d0RUVHx99EnBO4hvkeBNE0kMg0SZy/x8amN2+pnR&#10;4beyPH/vOgKQONuSDg/ipW8A/wCKjGAaW7/SIlgQ937nfRJuPB8NQ7mDJ3ESbkQUBgjjBk5iRHnf&#10;5aAjcDjGnhkHcx/hqekYEhvP71PNyEgyd/mfnQHeCQZPpCTzcg+CPgU4FkITAM/8RVuYOMGSDj8t&#10;EiOO+qG8JjKfmqhKT65wyQmPPy/9ahuLcGRK5gTNwhiY1qGUMuEuDJHqJkhNPGobhxjIqBYy4cDT&#10;w0yMZI86JNweNBOMjH4FMIPTUwbfBn0hwJkg8C/N4+kDkt99Ig09GoZM/AnCCHbLcT279xPDt99L&#10;TtgVBGB40t48aWNMkJ40wnJgyY+NIY8ah3ESb3EAJupgxpEGO2pgyD40soGbaRE8Qg4ENudzuIAG&#10;uPrpn31MuDUMiYTiuJEJg40zjTw7XGgoHkzwJe4lbSwEPInkreBPDGgoHm5MCPN8mRBxj76egQMD&#10;GNPXFDGNPOOb/wBNAse3jB86Z8+BMjIpm73kwnIZB47CZ3NGN3H3+BIef9JLAZbj/J5iW79xHmbc&#10;fGpm740BSQ5ePAMEfcWhNxjg/wB8CrY2+pjj4yIxcHoQKcsSEiE08/H5aZZs9TB3EzqdzzUYbjwZ&#10;+ZB5aS8sGd3HHwJ5nLx3c4OkrI3b4OPjSuDgGDHdwf41FcXUAdw3GHPBp2+WqfMLUfB1OmrtMHHc&#10;5aobhxeInpB4Nt4+DTTNvGPBYUwhO+pjdnj4EEIBGz7kaMNx4PnT3Jz8uBM7wNWCxklyPykHcE8a&#10;MOM6AzDmY4NNUCHA2YeBASZ0YJnIkQeomGW8Dpe+nrennTPUVAoet4MiZGP+IkPl+4pgyIAh/JwJ&#10;J4ihkJ+JqqgB4mRQ4/fTwyYEzgQTjacGTwJDGlAgB730uBPW8aUaAGSD8aZ3dTBkSQBDINLd/Anu&#10;BPe/30AQ0unkRIY/AoqCgjxpnqpWyd9K2gBXPAmSfXUzAmSIAZuEuf5amDJg4/01D4ONIZCx5EAG&#10;BvCwZIENcE76VzGmic1ADSj/ADqQo6YTjNxPY0yNK5jQA97nmJnj+RIa+kAJJfJLaQ8iWA9wKQo/&#10;HkS6aAJg/wC8SSTJM+dACcJnGlGm0AOY098iZGRL5EAPDGl86WkvpADiJN8nyKGNPD+gpyget8/X&#10;T2NM3MaZ9xTjCZgSGPTSg9xM/wBHwEALgTKe40iEVAsZ/AS6WBLGlcxjQAh5+BNqOMiXyIAeuYE9&#10;AmSL6QA4S3AmSL6XyNADKRLaeJkTPAgBkaebkTNxPQIAe/nT3p6ChkInvkQA9qJtfPAlcJAgBXMe&#10;ePgT3uJnVSudyBAD3ycCeGmcaeGRADxM/wA6WBPbw53bdoz6Iy3LfvxpkfgU4CwJcHzp4aZt+Dpq&#10;gCQvkmQmdMj8aXB8RADxE8mbae+T+IgCYmdJL/MT38NAD3ST1zvxqGMmMeOBPD8CAJlzB8NIaZ9x&#10;PW8edBOPDyf5ietpnj/ukkASF8jGP/fGmff76QyY/nQBMHn49Ty1M4x5+D/GoY/Hy1M6ePmRoAQ/&#10;309/EgS4Pic1IfjgQAvk6gkuql+smePPY5iAFxjweZ/gT3Uz/VTLj99PXMf91+dADw+hB8JPacGT&#10;4ShjufUjGnhkwDydNACJzUiZ78EfGkTmYO+mR5xoAmEIOP4mrppknXx8aeuamNMjGS3gQArmpjv/&#10;ABEzwZ4+NPOMnXyJkiAGeDJH00z0k91M/AmRkIgBfJqJEJp5EuDP+ovpAEFx7/TTWnc99S1DJnyQ&#10;IAZ4+gplxQ+DOnhk7n4aAHiZOhcTPHk0hpW+5fTJCc+NADPHn5iet89Ig8fGl76AHummSZEhkx/h&#10;peRgPzEAM/Om05g76ZHkIgBkngTac/8Agkz08aAF/D+mmbng1Eo+WnuNACH/APBpnH309/mJDH3I&#10;OBADONPEycaZSuY0ALyII0rnjSueNLUjyd9BQJPfyJnjT2qgBkn+/GklxptACXzcxpW8a+kAfPGP&#10;GlcSuD44+BMjz5O+gnHhjTyZHbufTT1z86CgVvn40umlp8fxUlOAk2nB5Ev4dwqAF7iZuDT38iSA&#10;EPmpJE5n1EkAPfIvpR4E9qXM6APpRyW+PmfES9+DjTxLlvH3EAInvpkltIY8A8HLSudyPzbiAGSW&#10;08MmPOmSESHnIgB65jSGPANMj5aeVAC00yTr/VSueNL5EAK3gJ76Z6aet6uRMoARMibTmp+mJM8C&#10;APpOfxEyMnfT1v8AhoAZ9xTLepgTMCSAES5Hk7iZJzE9/ImSZEE4vPjX0vn+RIfLwIAQ8hEvcS9/&#10;y19IA+eNL30v4iVxACGNLjS9yNM6aCgetk4Evk/ESHcSt8hBOL3EvR0ErmPOlwEwIAQ8hEyl00iX&#10;IEALUS40hkS/AQA9c76RErnf5iQ+ZgQB9L56qZT1xBQM8CXzpQJe+gCYocfuKQvkngjQAhqGO5wf&#10;iJ4fMyJkg/yIA+lH48if1LiYuY0APcaQ0riQ0AIY+5GmYEreBKBAC3dJJNoAcwJfJ+mklgQTigTa&#10;+SeONIiAF+imeNPcH4aZQAkiD8aSSAEO2lcxpJm530APY0koErmPgQAsCeuL6UcZEASFHS+RLjQU&#10;DPvpDJ4EvfX0gD59xPYxpm34EhoAmDS4EyMhO4nhqcYIngTIydxJIhEASF8jImcffUhADlzBxp65&#10;+dRU586WA8T66VzGmePPGkgB654ONTONDRkTwyD40FA8QaZ/kTyZJ4EAQyJkY8CmEH40yPIgnFxp&#10;W0hr6QBHTJE8m0wCOlGnvnTKAF1EvcSSwIAeGl76Z409cQAyl8iSZ/kQAuAie9xNpIFjiSZ+dPXP&#10;GgYJJIngSQLFjS9yNJNqgBzGkmeBPKcYNpxMj99Pe+gWJM20vnSHkQA8l7iZuJXEAK4nrmomSL6V&#10;AExJQR+NTOnnU4wegTa+SETKAFwKQo6SAHhkwIkMeBDRqYP30s+oHiD8Ch4ESHn+dQyDx54EDwOQ&#10;f5Ezg7iJEGmcCYTiGRJPW8GdPJYEP5EyQaJEHjSINAAcdtPW09GmbiYA9b8aZIPGpg7aZQA2vkY0&#10;8lb8aAGfkTPApCjxoAWNLjStlTNxADyWBK5+RKBAEhJR0h50AJInjUhR0APDS99MwJJYEyBJM3NR&#10;L30AK5gTw/AoeNM8CADAyYM6eQ24nt4wIKAkRMjJ4FDG4T1xABLeMGdEvfg6ardxEmZEFAe4L/xE&#10;h5ONM4+4nhkIpwJg7kCQxpDGOPIpjcZOONLGDzceDOnnFuD5yJ4g0yS5GPB5iAIY0SHzMCh6fkJ5&#10;uPH/AHQ1OUDwyYM6ZcDx/DSITHkTNzHngQA8PJkjPkUy5j+RDd4wX/Gmd4x/9RAwZeE1ccCqrjxo&#10;84tx30HcZPkVApxDbk1FambgsA1VUYb8zB3F+XglxZG7jB10SGQZkNbj7imN/c041mPNNASuY/nT&#10;IyYM8epBdTO+YErhIOD9RIHDxPfPn+ImbmPj6aZudzlpXMBM/GgB751DcczBGBTLg+Dy/wA6RBoA&#10;Akt/77iZHn/DTxB4L/gupW8Y1QRit6ieufATIx4xdJK2VBQEt4x8ahjcE7+omRjxqZu/IQBMGTn4&#10;/wANEm/NycflqtjJyII0ebkxqF5WkmDIOMeP/caMN5eSPzVDZkHHnjRLePHqRqEtGR9COAGdQyM8&#10;GT/KRgjjHYg5iZITv6vloS8CquG5DZ4FDwdxWRvbt4I9SBPW/GrryKkrdvn+NTLnIg5kCmbmP6aW&#10;54BnTrhNINJy+qoZHBLec6mR++oZG+AgP1VQKGd4wZ/MSG8wcaTgfj6nMQ0mT4aCcPDyfEudRIjj&#10;44saGjIS7kTxCEjQUCtpbx41DJcTzfl/3inGEwZO5H/7FM9z+IoY+Xg7/lp7Tj+RTlANcN+5YQcl&#10;yC+rUQf+xIaRng4EE4B3j8ieuYCJ4jMkCh/OgWTBuMCeueNQ7hPppkZMFjHwIGEy5g+GnrhO4oY3&#10;H8NIZMGSBAEwbzAPIiQ5oSDJzOkq3cTJHHjQfbjQu0Bx9dIg8f8A6Sz0bzv+WpjOaYMkf4iXSOuD&#10;xG/x0Nt//Bolvg++kTOPP+opykG28fXTJJfjRggx66ZuDjRcfmgrZGah7urU4H3IONDSDHcRcJpB&#10;pG+AmNPQJcBEzcwKgB4g8CZuYM8aZ3xM7xgzwcHKQA8QmD8NQyETJPAmY0E4iOE2o5CJm4SDgQBM&#10;GQUBMiJbwNAbmNPDJgRSfbiyfOmSN8eeBDRuEYbkJHx8ahoHkPd/Gnt376MDGnrf96klABt4OBTL&#10;iecDHbQ1wTAqAJlxQ3DgYUHI8TO8JtJNcJwoaUaZ3gaeIJhG6Z3dM3E8POgWDd3wJWxoxxqGQePg&#10;TAGfcTw3CZSxoJyYmbiZxpY0AEh5/KS3dDRuESG4QUEPc/Amey73AjCVzAlgVYkswKGRhgV1jTO7&#10;+Bfr0tf5nygoZJeohGC0fc0NIzH3E3SRroIpKHuahkZq7El6ZGzTuuE0FEjl5FF3RaL2coZJWqeH&#10;ICKCh7umSN1diS9DtyVWk0KSqEbpDbqyEZqJuafpLEUgYjdNRtFY93TO7r7pICkq0bcidGPArJgS&#10;3NO60T0QNGNK2jG5pEZpF4+khjRJuNQ7eBPDJgSGjw9AkQih75ppnfEjwAz8I8fpX5F/R3VL9yBI&#10;UY4M66HxOeGRt1EjUxw7xqInCBJJJIA/Ma/UkkAJJJJAFqkkHp9JV0dSbfAPGucZGXARb5J5gOAS&#10;4LmjRnH9x3+FNtgeYB+Wpfbg4B9JZA4nmAedVuYVJjXnquXtWnROydRoM8qjHwcf+BYdUdR4RoZO&#10;KgwLNHbshiZl6PhOX9FeHiclk8yJ26vR/wBKh+hL+hfi7g4xrdePUSSSSD4JJJSwAQAxgUyBTCDw&#10;IdGdI+8oFGdREk9AH0+lPAlNxqYRxgTI8iHmJj9KAC3aKEHPjTSSCcScgTalNxoPqiN6URYf+Kjk&#10;GiTMGBfPAcEnDzTVVITEjDwiBpWh9P30L7SgSX0BtJOYEsCPEBtOwQL8Tw0an700FbX0vm4kNfk+&#10;kwY0iJ6BMkSgPpOY1DxpY198AJm8Jm4oqS/YDlzGkmRqcgCOlgT1xMoAJMlape3VJbkVqZvMCCgt&#10;Q26huG+BJvMESb+0kSwA45eSNTNzwK1EGNDXA9NAUlPeZ0HjVkI3UMjdMJyqkGnoE84GmUALAm04&#10;nhoAVtK2vpOIAbTgxp62pgx6aAGcCetr6XzbSwGY08MaVtTBjTAGVDcIooLgaWBT3mdCY4FYng0N&#10;IPTTkinkPpptJfkCcILIBzhHgUK5jIlbxo1LZYP0jxx9xZ2tfB46lBB3dPS+3A5zpkjjARRCH1Mi&#10;NNNdRqQnNmdkqhsBjgzRpOHZHHGvz0Dxo8fDTwPwQ3ji8RfjgaW7qZbxp/j9x+6BluNNOCamRGHD&#10;ezkTPTSeFwUkNnnIrrLxkjKqe3HqYFoTcZAjX4eOSHm7NsEmBEiTQm7WYOBVUmQmBGHBMDbIoqSk&#10;p78iMs6h3aTHbQdQqrU0Q6D0Y8i/TUrZ8YD1whiKWcgrfvqHB7ia6iADA3GMeBBiD1EZtjgboNcX&#10;xJOJuPGRWomQeRAW48CJb4SMi+OLC+UnT+/kxm04B8xbBS+z/G2O8c6bVvqLJaXnFkgIO4PprZqk&#10;2mEftgNoAW4Bi1FE5LWlyKajVNkexck4nwHky02o/aSXfAsT2kN2Typ5qGW6jW6W2t4kdSVZO2wJ&#10;aE9uOYCtaY+BsiTOT0XRnbm+H3g122NYs2E1Uvb3eIHJ+mZ7sbo+UwEO5mp7dv8A3wq4VxtYkDyU&#10;vmYQFH/oXNNQVB2k9PHBphHy7aA7mRyXBAumpUpX6hFw8RwR49PHADJdVwk9SMpIyPHHzlfCS+U0&#10;fTmNyC5MCC83gXH8wnmNRoRbrufCJuqLJWlcPZ2TGY/LVDGhpCYyJY1qJTV2xRM4yJ4jjAoYyJ4g&#10;yRr6A9cX76AFLwKEMfjVwpd4yjeg3nTANGitePX2ARG9IPSjvWC4FUJ1DYLgXTVWbZGXZPZstYib&#10;weYuTn7ghSY40Q0u1ZuEztojwQJ25gTIyYV8elafgRjnpjxJ0ijehfZCYkeAaDWNfqSSaIEkkkgB&#10;JJJIAeECOPh9Ca/oUpuTAmI0of4DadEDEm1qlBMJIRnPTTE2cbX2YfjKhzawSmwzWACdGMafPb44&#10;kIXz7xAk4MeNNp0Z8CcBLGzwZ4+BRI4/Avgpo4+L0r5QAkkoB4k7AD+lAVjSSIwMfT6UvSx9MKVd&#10;p/MdQDksPpReBgpY5evlw6giAAjrNvgTzdngRhm3UWuviUBKXs0eGPAmW48aKJ4HyNPcCZGlc76A&#10;HumhtzUTxCY1D4EwnJg8ikKOMamDGgCHb8aZuIlg76VvAg+0kNTB51MG3TxG+Ai/V58Ie7p4Y0Sb&#10;jInhtyJNw+kGjGSMmRHm48GflpkY0SGNTj0DPvpmx4Dp64lcSxxD+dfS+bmPgUO5jzpgDxCaieuK&#10;KvkiAETPnT3uJD+ul6OugWLGiUvZ8hJnL7ytTOXk4LCic6orSi0JStvjyWFfGbfvwfTQFnL8GeDU&#10;tq4DGSD/AKi5Ka466EgTMeDJAmSDHAPIDlp4hCQX+p5ihkJjJgUSCsGzDP8AD+kg4ydxWTd8eeP9&#10;NByD1PqK1LiNyCYzcYx5/pqYQg7nmW9JAScvpanMUNw45EEGmrqRYSuYHJ4/LUMn76hjcamNQyOP&#10;gJ1AA14TwJkf/qJET7P/AClpGU8ljyfIiW+YM/f/AJ1DHzEyQncjQfQkMmpnP+qJPEcY0H3jGnh6&#10;2TloJxXErhE8Qfc+Kmf4a+3APDJg4OokMihkHz8amDbkj6CiKB4d2PInh5CfUT1vkJmNAwZITwAy&#10;D0kBce4dTHBMfyfEUMjckaegjcByDxpbv40YIz+kkQZI8/fTrhNABcXFDbt8aPbuOMXvkUxuz8aL&#10;goA7dnj4EYGPAiQ244B+YhpCYMnM+qi4KBe/BqIOQamDz8epANQyEwcGppJ6T8kO4OPjSG31MCRB&#10;9xM6kHyKgjF/0Uy8uRjTxEHcEJxpqRLxngUPTT3SStqshGR5yIkMmBMjGnreBABIfj8xPDUMeRK4&#10;goHnCG3EnqhjuIJyYTPxoaQikKGgByBM7xgUMnvpXEFASueBTB5+NAW+fjVkbjS3APDHjTzcePgT&#10;1vwJQctBQIbfwKZbx/pKY38ECeG3x2MaAIY/fStqZY08/AniN/yIJwOjzcZIFDG38amDIS3jQUCc&#10;fpp5uNM8aJNOvjU4Bhm3+Bc8xHpez8aDjJ+H01ZN4/ykDaRbvqfT6ah2yQDwdxWRuTTx9wfme+oZ&#10;Bjj+JcF8iWPE3GT9NWTd/AgPAPAjAyeNTuLEjxHmmg7yaDjH7imPMn4apMwISAaKR14zMHmMmc6G&#10;uCY/kUMnj/iIlbVBmX2jzMePgVkb27gENbt/yIkO5AgaDZhy/fVbITHfj+LqKyPCY8kfB01WyeOP&#10;jGmpFOHo0BeEx9BK540iZ1WRXg23gTOpAk4yE99Q3HuKghE4IPuKGS7wJXPGmR+BAsJDIlcTPyJD&#10;/cQArn8RMjGnrfjSH9C5GgBW8CUaeITwJcCAIfTxpcHzp4luNIf76oAeGkMffTOr3FMt4MiAGSZx&#10;/wARLd1MJ0E8O3x+Ypz5QDbffT1vB86mRpn50DqRnAoZBkUz5EvcQfAbu+BIg8GT9REreMaGkHg+&#10;dAsZ4EyQeNLj+RMqgBJknMSITBxpkn92gnHvfSITBxqKvm4mAInvpkZMakKOgB64nkzcTKAJCSj4&#10;09bQB9L5GP8AOvpOJYCTw0zgS48iAHiJEuJ5KNBQQ0o1IUeNBONpy5/DSGRJAC1EhkS408MaAHoL&#10;lvOnrmDj/UTKQ86nKCYT9RJMkTw8+RADxP8A00hk1M6ZJ40zwKcYTP8AY19KOl86oFig5aZJ41M6&#10;uCBMk5eRADPGlwJkmRIedAC0486UCZuEjSufkQBMt/kSH+4mffSJnQA8T99M9RPE/cTPyIARB40z&#10;xqZbTKAEMmPgT3GmRkHATPqJQIAeGkTImU8RADKkKOkgCQnIEzwJ5AEyBM20hkxr6QA4POl8+olb&#10;HH+IlAgBD5qVvwJnqp7GgBaUZFMGTuJm5jTwyE79pAD3ST3vpdRM/OgB7jJyE9x2PAmR/wCyJ4dx&#10;ADye1Uzb8GmlAgB7qpacZEhk7/fS9y+gnHtX6mkmR+//AA0iESGPv/CQASHkUxDRkwcCmNxqgB4f&#10;6ieJnzplvnzwJaX7CnASRLdvzE908Hc6aWpr/qkQAuC+meMiXH8NM3B/9RAEzj/vE9B7iZuEjz99&#10;ImcaAETONfS+SEHHwHSGTwIAetk7iQ8hMcCZuY/w09x/IRADNsfAlb7ieJcTP6KAGVDj99TB5M6h&#10;6mhHBxoAeIMf8VLqpDHgyJ7g4+NAEMnuaahkzkRImciGk/2RADPH86Vwie/kTNzwIARCE/hJ6NM2&#10;0z/u4gB7p/T/AHEyT3NPzEvfTw/cQAzcHGNPdT3Ezc78aeIgBkmT8NNpzgImfR0EAM9P3yJn+RPa&#10;nAlxkQAzcSt40rZIx4/4aREALjTROanbfgSJzMiAIY09c7kCXB8iXGgoElwJE8aXzoAQxp4mRM++&#10;nrf8PzUAM2/xEo0ie+BM++gD6Xz1cECXAmSW++gB7+j4CZ40iESQBMH+mlAmeAiVvGgBD5aXVT3H&#10;x8CZ6vmKcB7302vngyJXEAPDJqJe+lqR8HH1EiD/AA0AJK3j4+NLgTNzuIAe6h0rfcjSH7+olc8C&#10;AEQiWnb/AOkklqRoAVvxpnjTw/H/ABEkAJM3MaewKH00APXCcaWknuDgTP8AEQB9JL5GPAl7kaAF&#10;8iX+xpcC+lQB86nAodvAniXE2gD54E9bHxpn+dIiAHkrmDg40tODgSxoAXGTOlqJ7VTJPGgCGpC+&#10;R5EhkQTiuY0hkSH7iXAgBf0fAS9zuL6XyQmMeTgQAtJMk/8ATT3z/iJdTGgoENIfgS1ONLSQTn0k&#10;o8aeuY+NAC/3cTJCf9NKNJBQIfudNLqJkieITvoAVzBxpXMCXBwJYEAIZO4pCj3MaWNAEhR0kkAK&#10;54NNPE/cTPz8CRLkHGgBn+j4CVvUwJW+elxoAZTacINJACSxpY0kAPW0zAl+AlGgBYEvkS48iSAE&#10;T99LGljTP86AHkvn6aSSAG1HGPTT3vpf5aCcZt4OBLqJE5qUCAEl/Ol6OukgBngTySUCAF00ktSB&#10;L3EAKP30kkrnjQUDPyJEGl1UuDIgBlSEl88aAHsCkKPgSxqcBRpYEkkDBY0h+BInjTPAgCco/Akl&#10;cxoAmQe4kMmBQ09cQB9JwfjTaSAJVxfupbTGPvpkf76WA9GmbaexpIAZuJnj41IUdMAUaZInoE2g&#10;BKPGknuBADOMaXAlxpIAWNJM8Y08gWLGlbwJfxE2gBJJxNqgD54Eh5EvfX0pwJVsca+lHGPxpIAU&#10;ahkzqYmSKgBnGnuNMpIAeuJEImeljSU4D1zUTKUCSAJC+fnTMCWNADxEuqvpJAHyNPDISBM28Y0h&#10;oAexpYEsaVvGgYPfzpW9NIedPYEAIf6akL5tpDHgSyg+k5jTacQA2vkY0y4yJXP4aAF00sCe/kTN&#10;zBxoAX8ieGmY09cQBDcDEmVMjTPAmE4ynriZJ40oEASF8kSGmSD0/wDLQAyRMxpcfGlcwIAZtr6T&#10;iXGgBkhEvcX0o9zxoAkL5GRM402gAgMiZuJnGkgWTLngSTI/cSIRAweHzVIUG4nkAM3EiL6UdACx&#10;p4ZMaZTaAJQyKZcUVfI0AEhkRIaA4xokNLKAwMnfRgY0BbkR4eQeOBTlBMHkUwZFDHk/3xqYPJwJ&#10;YwmD/fSH44OmpheuoZB4+BACJ/d+Wlb7ncT1wf7fKT3vqcoIbgiZGQkHzr91f20x8ioAecf3aDuC&#10;aamEIg7jxwIAQyKGljGmbmognGh81F2Yxpn+RTG/vr8vBIYHkT2NDRk8Gmnhkx8aipLrwxcJ56ZJ&#10;b7nAg9wihkmGNFI64Maqe4x4OZ8NB27z6umjA/H/ABEooF1FMg5ahktwcCZuDg+H8NABIjfGPy0H&#10;5JMEamDJgH/llScDJGgnGW6JDtoaMfjVwl7cff07ancOQQxs8edK2O50hqyOB48nf/fUNwPnx31O&#10;XUlbIz8HUTwx+PpolY+AlY/h8xLAQ2+OxBy1Mt4B5wFJ/vKmW+fgRi4OBTlgy3IRPE5ee6NPW/4a&#10;XHfwASwBpB6h8B+YmbgtfweYiTzr/wAMffUMbf8A9RWCyY3b40YG3HGobNvg+T4aPDGSDg81QucM&#10;SVt5K8ej+Ig7yX9zuK4EHp4ENeeDuJ6Xg5BnrgZICH8CG/5auHzoC8bjj4FppcZjkg3U4+51Ehk8&#10;Golb8CZGNUCh4hBwcCZGRPXMY0t35/w1OBMG45H6qZHkHjSIMkeTvpWxwf74EDCZcx38f0ky4GS3&#10;5iZI478CmXNT3/LU5QQyDHrqG4ZkuIlcJ39RM7wlgB93wZI0yRv/AHSME8CZIPBwIJwCQaZ9yNHn&#10;A0NcM8GdMAh3PyJEHg6Cet9zvpcHQQBDLd/bQ0lxGB248iZI3HHnX6vAGjcIkOYYOPpqGRmmd3wI&#10;vFh5vPO+pg5gM2RUkg08MhF+RtxaiOPAmSOMZEN3zHkjSIRLHky5p+4oZCJkhPzpXCoAZcDwKHcw&#10;caJcah28edBOQxuO4nriW7pWyXEAfSFx++ii+d3xoADkSuIxuaXZ/fRcfaQaNwiQ3CXZfg40tzJB&#10;n5iLj4GBuCcCmb5p+/8ADQcd3gTOPuKcoDBHChkJ4E2vnp59RLAhkbpnd8aJEtpOPGvzeAJQtGHH&#10;vqGQauSIeQ09pJbvgSGMiYKHkiEIkPOmSZONACJbgTKe4ONMoAZINIZEreDjTJB41QTkhONyIPgS&#10;uYEUgWQZNNTPkVVHMMCmDmCKQuDA08MmBBxvE8R4k0BcGB240iDHbxoCN5g41MHMEUD7x4jckahk&#10;b4FM3jvpXB9xFB9BpB4ErfjRLSUO33F+QIZG441DIzRglxIY++gnAO5pojDUVjIMcGdQyDwL746g&#10;Vvc1MHL9NEt3UwduAfuL9eLQKeRmkMeNWQgxwIOQeMif6QA22mUSIhrjwJxOMkGmcCeuJnGm6HwZ&#10;ImVMjTJE8/BRY40kkl0By4kkkkAJJJJACSSSQAkkkkAF2BMHpWpy+aYBrHAkwo5HMNNY2Rg3eBvw&#10;ptZapnUGNVvtgiAHc41Gx+lUJxql6eHgKdkic6dXVASSWiZbnWCX5gSgSxoEn6kkvyBAEu2pgyKK&#10;vm5gU5QTHhEJTvEnQAxqgB9o0uI7ueBJnkUwhFOABeDQNW4jfGgR2n9C+6ak4OSX5gTuBPAbUxp/&#10;4r5tqY3HgQUDymQIaQiebkU4CeDQ2ACMEHjTOBAA0g0hjRLd0yTIvowhkS3dPNx41MJkQANtpETy&#10;WBAENTBjxpDGpnAjXUBtQSETxCKHGjQNR64lcTMCkIASSj40keiLJC+biZgUhAHzcSuJlJffRAmQ&#10;IkMmmg40SgTgCQ3CsjOYYFSRkRIbxAwvjeYaimEcY8kCpLdwjzdxgSXlAe3McCDvG6JDJjUNwkgU&#10;94NRUWcDQ0g0E42ko8aeGgB5PDzqKpQ0APKYMahqZ7iAEkkpmmgoGbaegSgTaCcSjvCJXCpbvjQA&#10;BIPGmSN9NWTd1DeDQBRTCw+lNQ+lT3igQ+hUK18fAS7hr1CzWPJ6UYE8JA3wICCDCi4x6eDvqF3g&#10;W6AG2SMie3fAjHBkQ62SMifd4kVAxApjjIk3ZpW8ZEajhoYFodDUM8qF5u7bjVNcZMi7g9Uvdt8e&#10;wR84jXTXKc35luNxUmQvT3+DQ6flPGdbLjx2HPe0DZ08kOSPjWPDZEjXqvtYo+Xv5de5dzlrjKay&#10;JmBvZg/UXJ8m88ddD0s03fH2nQ5/lLppe38Jzqz9GBytHGPkRxoTVMuZs5iYLc9yAagjeEXpfAzq&#10;FemcK1NbayyEHjInnjjAPAmZeTUzoPOHGMmRfD9A1x7SRDSXEebt9PGhpB6mBAD7AennQwg9TGtg&#10;k8nZBkpzG510Vsaz143HG5wQJCn+3UBlm3x8fAmSNxwIwzbkMXBArhtAo/sErFtfuRkEIpP20i7d&#10;rAzdPNxk7iTceNWSV0+9MTIBOuAmMx2Vdhs3MFgzkFuBGNn8jlLmY3pkcQwj6fjR7bRVjZ+5wNrW&#10;AfLtpG7aMHpft0m0tc42x7dsVodpYzPKsezIh4zHzk81Urf9RDHjjHwLU1arT4NBLntaWoc8wDwK&#10;1S/aJuGcIBY7Vq4sftkjTPAn7IXlknlUOX5MZjqtuMiQxpkinEjzdPEGhoyJ4jjAvvgA9wJojvAh&#10;m+Y1EIfGqNECL9B4jwkabgJEmMXpTw4k/Th9D7tBFxLg9PjScFQ3Gv1fKT7eJJJLB6f6MSaIEkkn&#10;yNvTBB/SgBhJKDB/9FJAH5gX6kkgBJJJQQIASSJBa/0osOVjt40m4t6Ir1mNSgEIFWMjMaGxt0jS&#10;YOoAhzemNNf/ABo0SVqGRmqLiOhoPSUrd03Z9KbcfKBlOwQJ2ACJN2eNJa4elA2ACsTOV408zl6t&#10;TNmotdfEvA45Xppdnq4bumSMxpQFP7OUzs/ArJu6e3dAFbGzRhm3RLc++pg2+CwmAMjHgT2BPDGl&#10;bVADKhqY4TI0wnGRjIpm7p4Y/Apg26WTkMg0rambuTjT2748iLh9IyNunhtxwKZbwJ4Y1PcPoEMe&#10;AaeI3+ApCcITAg/QHt4+BL30nBEyMnx0AGl83MaD3MHAkRwgYEiEx/OoZCY0yQmNQyE7iBZMITvp&#10;nGofS+mlxqgCYMieGTGho3Ceb3I+BTgTB8tWSXyshiZAfTQ1nL8fGtgkdPjjyWPxFjZPJ9Mo2IUK&#10;whs6fs5IwKyM5HgID4ZUeGMcHQyf6EYl4y8ff8z3Fwk3NNOuTjEg3sv4CZ3fB0Mn5/2VahsxwZ7G&#10;f99QyM7PmrL9aGn0RWyD/Ej/ANaZbt20A8gC6aJbuSPgPzBJ4bP/AKSuvEUA1wPAM/0lW3GTPq4P&#10;MV23fTB40BcMxweVgVkJwlySt4O4g7gmngg6iMOB2ckaAkH31tpMV4y3JjUMg8fXzowQf96lu5O/&#10;1OoqxIH3PH8NGG8v086JNxjjJgjBnJpaaPW/B/71RcIpKqRuODOg5B/nVqcfQQcjPUT0uEvBttEm&#10;5MZD+D4qZ7LJ3EYZs+5y9JDnAlIyRvp50rYw54EStkj8pIgyR/8ApKK8tpIbdv4AXIFMGzwdD6ae&#10;bj08aTgmDJf5ZUkCG45R/wDMQ0hMHxFMITHn5nN5aDuCY8kf6Yk5AOGf4aet9/8AzFDueP8AiJ4m&#10;dOIx4njSHbjJgg+qmbnPjUzUQAzbFcwfiJcA/wDLSIT8iiXPq40AfhCIa4JqJ65gz+Who3GNWE5M&#10;uD/TUMg8HHpxp7T41D1f1FQTn78lpfgx4B5EzjT3B0FQLIZPfQH3EYJzMahkyJqSF5DgSGNSFKHk&#10;TxIyO3AlcwZFMwJYO+mE4yQaVtPYO4mSEQUEN4NQycxTCZ0HJkQTj28JkhEhpEGgCGRM4FMwIkzZ&#10;9+NACbt+RHGjHAkTIkMaWUCuEUwefPGodv8AOiTdvZHn4EDkEwYyKYMen7iQxp5xnz8tTjhD8aZc&#10;E7nmJNx4+NM3MfzoFkwZMf8Aep65jQ24SPP30hkVAEzSUwbzTQe5g+dM3PAgC4N3Hf8Awv8A2ow3&#10;eYBqhjcY1MG8x/DuIpGXGhdsd+M+Qf7amDmDmMnPuLPW7jGT3FcG5Bx54zpDh9xapeMdoGM/mokM&#10;f0sCTMeAeD+HdRgbfTwWOWLUWW5xpoA7zPxqkzQhI+PUV8cE78apJM+T9NPSJcU9vrExq4S9njzp&#10;luz08/1EeG3wExxgz/Vzqgyx5uzwZI0OmHNR0hBwDVVmhO4vygoK24mCDkJp5NNJxzUyTPwHV1JC&#10;5xDt/kT3uJOLf7aGkIrCEZITHkgUP3FMj99M8fXQLBsaXuKYQeMiZ1IONACt+NPQJn508MhO4gCY&#10;QffjSI3wfOnrmBQyEwX/AAIAZJzUrZOCDjImR8tTPkQBD486eGTAk4H/APBpnUt51QBOTgyY0Nt4&#10;xnUwZMfyf4EATCDx309B7iGjJ+RTB5FOMHo/fTajkIkQhIODgU4Da+ePIkQmNIfggVAEz31Dtp65&#10;gsYEzcGgCG48aiogQY4+BDSeNUCyGQaVvwKYQaRB/iIJwSvm3gUxwNQ/kTAGSW1IXzwJnjQAuNJI&#10;ngSQA8NIaRErfgQB9JxM208lgJIY0kv8xAD3GvpfIyJ7jQA2o8CUfvpIAQxqQvm3ppn+dACTw0zj&#10;T1xADyZ0krmBPD8CAFApCg/zp5TlA8QiQ8iZ48iUaAHrieGRQ9TjTwyd+NAEzgSJy0yPJkSwIAZ4&#10;EyplvAmSIAh+5AkPx/xErfjSJkQTjzf+7S99M3E8Qg0AL5Ehj8HTS40vkQUC9xJJL50ALjSj99JL&#10;GgnETIlwJJ64gBlLgSS+dBQJPDIRM8HHxp4aAHh5E9cTKe/WQArieUMZE9c7kaAPpOJkfMzp75wI&#10;JxY1MUNPDJ30FASuY0iD+AmeBPe+gBJ73+Wmbf5ErhbiAHv509x50zcwZO4lcx5EATCJETI/Gnh+&#10;4gBEJgTLfJf8aQ/c1Ehk7iCcJDH3E8PP/mKHc7/lqZ8ioAmD/wDg09wEwQfwkNGTuWPNTxPApwHu&#10;DIlweVqaqQyYODppfyIAVvkYNRMkGl5/USJb7lrAgB64OPg1Lie04/ifVUMZNPzFMuDQAzc1McfU&#10;/Ilc/EjSITAkO53EAPDJ40uNIecmdLnWI4OBADxB4MiZt9/lp75NT/fdUP3IONAC8jB00zb7nMSI&#10;mSDHb8y4goFcwfInhjJByUzvBEvc76CcVv4HxEzqp653+WlGgCHH76ZuaiRPctJefAgBEuXMcf8A&#10;dJn8dPEGPgsJkfNQArhYye+nrmNM6kGT9RPD6Hw+WgBmBLpY0z76e1ICHQAuAmNMk6ECX/RTJB4P&#10;nQAo0if7GlGlwEQAyTIlb8Ce4B+X9JQ+mgB65g4EuPIlwJWxftoKBkg9RImdPfOmeDIgBaX7CUHL&#10;S40ifvoAZt/9S4pnvxpnyP7tPe+gBkmTJBppEGkTweYmSeOBADOoniZF+6lxfnBwIAVvvplL3097&#10;6AHhjJ3EtKNM8GRInLwIAeuE/wCmm188aVzwdRTgK3gS486+l828aAPpOE5fITac07ioAZ/p+Olx&#10;pnjzqZ0vcQAuAaRMlhIedJTgIg/GmRpES4CKgB4ZMCbXzbwZPLS99AH0kvknvpe4gBESITB17iZx&#10;jT1wn/UQAraRPGmeD4ltL3EASFHT3vpmBACJ+4lpwZ0sA0zcJxoAQ0h5B+WlbwfDStoAQ08O3+mk&#10;nrn4fxEAM6nAlxpcCXuWCoASZudxIiXAgnFb1MHLSt4Eh24F9IAScJnTP+9RK2goFc1E9qRjz6nV&#10;TOp8FIfuIJxE/cSH4EiZ0unjjQAh3eBIfuJlPEJpoA+lH+RLjSQUCJcTacSj5aAF86SZGnoEAJLA&#10;lc5CZueBADyXGNMj8Ce9xADJCfw098iZ+dLVQA9Gm18kS4EALj4EuBIaZHc40AJK5gS+TjSxoAUC&#10;SSVzxoASkKPxp7jyfw0AMxpkhPyJ6BKNAC9HXTacj99ImQuNADJPAmSZ86X6SXAgnFH7iXHwJYEh&#10;8vAgBRpe+kTIkgBRpJJkiAPpOJn5E9jQAklIUdBQL+dM9VPW/GljQA2kkvn3IEALjTw7ibTinASZ&#10;0/2E9Al7ncQAz86e4EzwZ19IA+ba+kkkAOXMaVzUTNwa+kDBxLpYEzcTwyd9AD38NK4mUsY0ATOo&#10;mffS0kzjQAkvfS1EkAJNpz3/ANRL/MQAzwZF9JL51IONADPGkTOniJn3EAImdL5E2nMaBYsA0kuB&#10;KBADP8iRE9Gmf8tACGnvcTaSAHONLppfzpQe4qAETImSJ7302gCP00lIUeNACgSj9xMj99TkAfNv&#10;wJkg1IXyQeopwETIkTwL6SQB8kX0kvn/ADEAMp63gS4EuBADwyDSgS+dJAweInsah3CqZjQAUUcf&#10;7ih409cSygeIQiZIRM3B9xNoAcwDTa+SJnGmE498iREz1PMTw3CAF8ieTamJYEdKBM8CeQUDJB40&#10;zgUzqJcaAIaXzqZb/OmSJhOMkuJm2plvTTJLcaAIcaWNJJACHnSIPAlxpYEANqPgUxLqIAh4Eo09&#10;bT2BAshwJ7jT2BIg0AJM2yJ4g/xEyRAwZjSwJ4iZQLElGlxpe+gBKZgUPApgyIGDw/fU5R4FMSwH&#10;m6MD5aDt0YGpygmN7UfxEYZ27nvoaMeP4aJXP4iWUBi3q5EzGlc0+lppEJgyQcCBgyQheONPQe+k&#10;Qnx8nTSx9xTlAzx/icxMxqYS5weYhpCaioAGkJg6CZITvp5whrhMJxnjSxpfzpY0Cx4amdPrKGNP&#10;D/fSxg9cT28YMihjHgSuaanKBneMAgQIbjTLgnfTKdQFwYGTwI83eaarYyKYMmPgSXoHJcHiPO/G&#10;BQyEQ25/ESuf/BopC8Jbx30SbkHxqq7x+dEhuMHBwIpEXFkHzMlpXBm4JAP6ekRUluQceRXDpe+o&#10;nJLUuCW8dz9S2mXBNQ/xP8ChkucH8MXjTJOWf/edIpLbhbwg43mpg5iecONT3FD/AN3EUhcGBkHb&#10;yIwRxqKtjb4x41M+Q9vzEmgLg8Nx34+MamDcaePzP94lVd4wZ09vA/I6SKB1weuYycjOlcxj/wB5&#10;0H3zHxp7ePHxpNI+8sjO33+BWQbjwLN25EYbzQkA8+p9RIcgEuLgQYzDxwIbMGf4kBFD7QHcz6ca&#10;Z7Q08fc+Eilw64qrgllDXBB/qIw8IP8ATQH/AOFVqUmY8h7vqZENJk47SMXMaDuPcVwoVzHx3U8M&#10;n/wiD7uSDP8Aw0Sb5B50AEvc76Reb+Koe8fiJDcdzuKcYPWx2/4qXn+BK5pg/u09x8CnAZJnzpDb&#10;kjGlb1MHxVMbjQUA0g+/HwJm4SDJ5iPDyfhqGRuT6iWAHITud/ppEIpgx6fPTJBkuZEAQ938Chkb&#10;+NErffjTPHxoADkGlvCmEGNQyE8aCcZuaaVzGm18/wARBQfSg2/yKco5M/8A6SnJyGMiQ3HcSjTN&#10;zGqAHrmBIZEzbTJM6ADAyaaeJ4FW7hIFM3zv9xFJ9uDAxjUMjdLfPGnt4Gpz4M29RMjuQJ653/00&#10;riAHm/vokNwOBARuE9vCTQUBi4PjgP8ACTO8DtoPvHjOkRwigLgk4t/UgQchCQJbwlvGNOJxfInh&#10;k1ENJnSuIpAME8aZTI3CmDIikBnd8aZ3PvokMmBTNOP50FBW7ZIEyS5GjBB9xQ7ZFQTg3gSTxB4+&#10;NM4ECxki+l8219JgEdLApCSAPm3jUNwzT0aWPvoADkbqGQasmlGoZBqi4npBoyIkMmNQyN0yMioJ&#10;wlGoaW8J64gB7ePzpbx4+BQ/kTaACw3CmDcKt3MGdIbxfKD9XlkG408Ce3gfcVV3hPDcIoC8PXMY&#10;0yoY3A09cSKRwuBM40saZIRBOMkIocaeIRM4FQBDJkQ0+dGCDQ1fdNQB6+biejTadoLPm4mcaeIm&#10;U0ClpL8wL9XQHLiSX5gUsY0ARUk5Gm0AJJJJACSX5ApdtADMC+PT6f6UvSvxfB4kkkl9ECSSSQAk&#10;7BAmk5jQUHx/QpQIEwpg8iPAPARMiHpwhMSbQA5AjDcgoEI9EeFN/wBK+eJ88QqR4kOYISvyBUiC&#10;3t3GNQ3BFDGRMuCKdxQM8ZFOUEaeIRI1AmDGniZEm5Ey8XwAaQimN1DGNPxnwIAl41MG3Q1nnIrI&#10;NAA0g8CGkzowRDY0DBN0iZ0yNTLaAIqjqYQahoAeGkQieQ0hEAfSjqQo6/XCA8NIiVxRUaaCxxJN&#10;pxfoBY0l+wQL8XwBJJJL6BIUxQRp5LAkL5GmU8MaBgYbkwcaJDcICQimNyIAuzcimYFVW7hHhuMa&#10;WUEN4NVuNXAjfGNByM0E4DSUog0NTAJiWNQ4FIQBKGRTBkQ3AlAgAxjSxoeiDNADwxkTw26mQKQl&#10;lBB3fAlbU5fNtADNvTQdwPTRiNB3BEE5SZghKLTBCU9Il5KHnR5uTGhDMeMuBbAzovdpdvJv01FM&#10;dootSZspjdmphBigc5+BQxu8bjIlH0JOJfu2TvoczYamONEXkwJGTOg7xxgRoTkRxHjItI2d1W9l&#10;T0G7HtxrMRx41cKXmA2b0BvLSZqdGK1Xrp6R0PL76pUes9IdoMrcmZyvHd5VwfzrnSpJFuzI7yPg&#10;b/412XJ56yqqnJW5bcbcWp7iwnaBSU1eUwfHphHqE99fzlyxmOkd0j9ri4Hehqe3czQ9mxf5Dz8b&#10;kxuDxx9RSxj1E0RuRs4UsY1/S6tT+fnB5u401D3dPMk8Qi+CRPLcDZQ5ezvEUNw4vZFMZuLOdLKA&#10;xNJh3IOmqqzJqJOCY86el40AXamxj3kEcauFUEJOHN7vkWeye5cBg6i3iTyvcyA0LhiF0xqB41O6&#10;VWX7NHPaIA2LkfUGunKwHIaelOMIM5BWrardSVoypJseDmTB5zCeBcc1htAI/IfXKRJThup3GDnU&#10;qGZxOLJMAUHuOXKp/aGMqMDnGAa6Ey7iYRmmRkGFAnc3uITG6JGk6R/ENdS0OJmPuICR36Y0MGRK&#10;NUaJ0E3hmOZ6aGxvCRqH6IMSUadonQRfqPbwRNJJJgkSSSSAEkkkgBJJJIASdjj7iaSQAk7G4JGm&#10;kkAJJJfmBAH7gT9lSm6lwJOri1KAfA19KlDbp7GljSbdS1CAk3RgdtVsZFM3jTU5+g84Q0gxqGNw&#10;lvCWMHsahxpY08MeNAEO3jS3NHm8vxowNmvl4srY5fjRhvL++jw5epg2a+gQ27NHht083HgUy330&#10;wBnAm1KJnUMltUAIY08NumeBPN8+RIpAetpEIphPc4FDIRPAQ/fU5QbmBM40E4o1MbjxqGPwI9L2&#10;5EATGbP86mdniR5mPB85OmpjgfcjWXcadJVRt8aZ3fT+mj1vnqG4J3+4gRSQ7eAeBM9LGmXBB+eo&#10;ZHmNWAErmD5+omSOFD3zUUO4RFIseJ9dJK5p40lQBDIRLUj409bxqY3b48/loAiqCQngUwmRDXEf&#10;jQA2iAx4/wARDW48ZFambfGTPwL451R+UENuzx5FZByvBx8aJM2ZI86PDbjuY++ufdNNRMIUjZjj&#10;JkWzS+X6gI7AsfwkBk8nwfOtUZyvAMC895gyZ3WFhA1vJ8fxFam8nwZ++iTcYuDucxHrY9DQ+mvM&#10;puTadomEVUkr0+RkTLiV6fv+WrsNuODJ5gky4bjCNQoybh3RGYuJGPQwAQdw30vLWhOCDNwKqvBi&#10;gJgj4110JzWGY5IBJzMcaqswcY8n+8CMTRxZyQcY/wCRUN4S8T6a7TGJOfmuGSOMZMEep/vvIaPI&#10;niExjwR+alb78a6FJzzxDHj+cae0k8POQHgTIxkjJj/TIniSYz5n8LSR4hMA0BG3FBn7hESHnJgj&#10;TCgZGzx3449NIjMdzB30Ybk7kH+tIgxxjS7j80Afd9X30zbx/IphPAmdSAmP+8U5+hEHZ49RMkb6&#10;mf8AURLgQ0mTOgB65jGfBxoa4JjTLxwSDj1PiIPvHg41RSTXDwyaYI/4ah2/+npJ4mfjTPz9NMEC&#10;H44/1Ezb/OkMmOwnoPcVAsmDH408P3+nzEyO3HwfhpOHHj/hKcYQx++dMvCYB5D5EyRwPg/EuIPM&#10;HmMeDzFelIpzhOHA+BNqPc1EhjxjVpAPXPHwJDTKeGTHnQLFwJmNPEJgUMnMzqgQ4RPcQ3j408Qn&#10;5Ez7iYKFcwJ4XQTJOZ5aUCoJyYTxpDJ30zwJnGNAExxykNcH8CeIRB3BO+mE49cUMmdPJYEAJumb&#10;iejUOBAExuNGG6DjGjA8/AllAv5FMZjTIx40YbjwIKBN0SuaX4Shpbz/APCKcYTCOEiEUMbjTUxu&#10;NAD3GoZFM1IEz8nUQAzx/iJW9NIg+fH5ieJcgQLIZP3Ezb+B+GntKNIeQmRUE497/cX0vkf76mN2&#10;5O4mAEpe3xrVJHJ/4aqsjZjjsdSBbNK5f7MCDzFmzXG1CSDd3wZ0SGPALP8AwkS1IM8HGRQyW4L+&#10;PgWaaQBmHM8uNU8g8diPyyqyPCYyH6ihjb4yeWrEma8ZZs/98aRBjCP3PhKyDH39LlKtzRxgHg1c&#10;CoEjJHBPpx/DEqTMCYyH/ho9c+PnIqS8cDuZ/wANWJEOPpC3BMCmXPq41D+dMIiH7ihuCIlx/EUN&#10;wPv9zqIEPIfuJ5Idy39NPWydxUCiHbF+wmcCmEH+e6mSZ0AInMTJB/3SRPGnvkQA9cx/3iG8amEu&#10;d9MoAZJnU5R7eDOnhjwIAZwdxJPESJcjQAymeBPW8HzpRoAZGTwIlwIaPxp7gyIAmJkiVzuKKgCP&#10;jTw/fTJCY0oFQAS4PiXEvkTPVwJKcBE8ah8Ce/iRpmD30ANr5Jn40iESuf3SoJyGTmJkmdPESINA&#10;EVfJMie402gD5tr6TnAlc/OgBJnjTyVsqAG188fB1Erf51MH++RACGniESTNxAH0vn+J5iRMieQA&#10;zxpmNL+dL5EAJLB30h5Eo0AMjJg+RPdNM/OnreNAD1zuJnS7iX8ie9y+gBXEiJDJ/DS4+DqKcBDJ&#10;jUy2mdXuJ75EFAh586VtfSSAHEh20zx509AgBYEyQimE99QyW0AM/IljTNzx8aet40E4zx5E8PIT&#10;/ppnpJW+/wBxADwxjT3+WmYE9bQAyTOlAkm0FB8jT2NPW9RM3Pw0AIY0rZP2yJ78DmJnpoJxXCRj&#10;TPGnvfTIxoAeuY0uNIY/GlB7iAJnyJJm53E8MaCgXuJ65pqKpQ0AInLTxM6ZufkT0CAFb8aeGPGm&#10;beMaVzxoAJDz8Hmp4ZCQKHqf9RPDQTitp4g+4kT99L5EFAhkJ+wkMiZuJ7+GgCYMeP8ADS9+BK2O&#10;NK6Xj76CcRM+TmfEGlcJGlgTI7aAJgyEt4O4nuNQ9O5/vIpg8nGgCYnvc/hqGPx2E9pwZEAPfIl7&#10;6Z+fgSHkQA8TIQ+BIiQ7dvBy0tVADPTwR8amDJ3OX8NQx+Dvk008MhLfuIAet9yDzbSRCY8/LSJ7&#10;93ykzwEQA9x/Olc8fANImfjTw/HBpoAeuePppkn119L5t9yxnQBDJkzr6ThP9kUMmcmOwgBtOcfH&#10;xpknN/3wL6QB83B/UgInidDB+HdTNz4+RPEz5EAQydfm/ETP4/MT1wn/AE/GkgBEuW8nB8VQ/wCR&#10;TI0zb/PdQBDHkyJ4hCfppe/3EyMmNAD0aXuJn309x8CAGbngTPyJ4lxMjyfDQAo0yNPdRL5/NQUD&#10;PAmbnj41M/kIoY/f/EQTiGPxp7U/bTONKNBQL3IEuPjS/nSjQTiGRMj6ECXyJaqAHh5/hpf7tpka&#10;e4EFAyQiRLevGnoEz86AGeBPXEh5EyTJkQAkkuDPAnuAaAGYE9wfqpfyJEQAifuL6Xzb/EX0gD5u&#10;DufUTI/1Ernf76kIA+dOPIkQeMaVzBngX0gD5/kSuDS6eONIY8HHp3EAfSc6aZ07eNLjJjQArmD4&#10;iVtIgxwZF9IA+bmmlcTNzB8RPXPzoAVxM28Hz9RPW0ygCQo6e40z7nM+IgBYEh58iRPAl8nAgBJe&#10;4nhkSJ7iAGcCVscHzpe4lb8CAGSW0tPvpE/fSud9AH0vkmfJGl1Uv5EAPJm5+dLST+pwIAY4PkS4&#10;F9L5/wAxAH0kvnqpkZEAPXMaQ/cTKetoAWnGl8iVxfSAEvm3jz99IiWkgBkfjUhfJMnzpcaAET99&#10;M/zqQo5OX/eIAXAlxpRpn5EE48lGmeBPfyIKBfOmfnTyZt+BAH0nE2nOBADPGvpOaUCXuIAZuanI&#10;S0kh5EzgQA8O4mbmNPW/AlcQAzwJJJRoAZt/nT3TSSQAkkrmBJACxpE6+BJLp9JADPSSJnSJzEyQ&#10;mAfvoAkKPj76et9xMxoASeGmUkE4986ZT3AmffQAkzwJE9xL30AfS+RpW8aXBngQA900uNNpwZPA&#10;goHieBMk5edPfw0rngQAzxpkg0ra+kAfPvpDS/kS+dADyUHvptOe4pwFx8aZJc76expngQAuDOlw&#10;fEX0o+MaAJCjwJe+kgB4aVxMpDJjQBITnzpm5309xoAZuESGTGvpJAw+RpdXy0h+NLjQAuklcSuJ&#10;nGgCYPOkmbiXuQIA+klH9HXTxEAMkyESgTw0zAgWIefjSwJJIAXGNMkTybVAHz1V9JwY0lOBIUdJ&#10;PcaoAh3EieNL50vnQAzjTamKPGgBQe+nhplLB3EAPW0riXzpEQB9JL5Glcx5EAfSS+ba+kAJJfNx&#10;IanAeS/kSSueNAwSQyJJIAeud+NM8CXHwJIAVwcBMiVzGm183MCAHsfcTJCJklxJADwyJcHAmYFI&#10;QA4PINTB240NGTAnoPcQBM008TImfc/USSygkL5ImeBJACjTacTNzUQTjPAknraXGmARV88Cet+N&#10;Ig0AQyET3uL6SQBH0097iZT2kgBW0uBL+Ino0AM219JyNNpYHzbTJB6akL5toAZ4EyREiZCZ1DjT&#10;AIZM5FIUdPDQLPpODyWEoE91UDCY35WDzE8QiTfIkQffgSwHm5ESb+NARo8z5iCgPN//AINTODyv&#10;iJlLgJ9NTlBMb5PiKZ78aDjtwJ65/DKljB7pnTI3Hcj40iE0+QhoyeDgQAYgTLwemkMmpgjTLhAE&#10;MmcaG2xqYTwfqJcY0wAbgSINTOBMkQAh+5qJDIkQeD8NM8Y8CWBMTJCaeRIiZg99AA1wmbeophBk&#10;j40zbTAJnB8iQyKHwJXEAErmP5FDcEUMjhQ94RSFxMxqY3cIOMiebkIqBZahuMCskveYMip7fPkR&#10;JuQkCQ5BWlxoW8ad7vpEJg40BbuESI4WK81RkefJB1E9bweanm4yf+mNWRnL8Y19ADs7f7aecD5H&#10;0kYcS/kR2FDeeD8NTgASW/20iE/+ETzj3ENITT99UATBuNP3E8Nx/DQ24SPP3PhJdTHHqL5QfLw8&#10;3ISMmOBTBjx5IOD4nHgQcf7/AJaMDud/6qQNFcHxwHtobvln5EYJ4NJB3A8Y8caEn15DcEJbyIDv&#10;GD8NTCEGhpCd+BWETgwMihkH4+NQxk8enANTBkx8fAgCGS330yTPx6iJEHgycxM28BcFjONLADkG&#10;SNIhMaJW8aG28HGmAPbxg/3kRIbzHkjQFx76XJ4EqgLi1NyDj/VTwyY1W27zB8hFMG476RSW3B7S&#10;jSuYOBDd4/2JLeCXEmgfcTODImSeBQxk8HUTO8fkSaQHiZOP8RQ3A8fGnrmP50yTP5SABo7n1FDt&#10;okQep5iZ99BOB+BM4+4jDhuNQyNxxoAhjImSDxpOG/x0zjQAiDwJm3gT2NQyEHHfg76nAeGQaRM+&#10;dQ9ONK4gB4g8fAmSJ7ePGnhkHGi4CHwJkhMGdEraZcN++qLj7SM3MaXyKGTIkNwgUTLmBPbxj41D&#10;SjQMJhB4/nSwIaMmBTN8U4Ctp7AlGlAgBQJW8fzqQo/AgBbukMmBLGmRk1EXAPDcfhqZvncQdLGg&#10;CYRwTjTNzuJkZMaXyIAeJ40zGnhp4jf8RUXADbiQyDSI3IofVQLHuBK5gSSGRMAeuJEGmbmBPDcD&#10;QBDIPBxpnq40Y9+BMkX6vAA3NNJEiM1D3cidcTjOlGmSXFM3ciZVBOQ8aW8KZb8CGkbpgCImY0kz&#10;c7ioFiuJDImY0vkQBM3jwKYN4gNzAlcRSBZBvE8gIyKYNx40ikLh7508NMjcY0l8AZIoZFMJnUMi&#10;AIZBqHwIlgTaoAhqOQaJEbpnAgCnkGmbaeTJFsmGfSj40k2nixJQQYkoIMSlDGgnGcCbRDAocaCg&#10;agTuNNpIJxJJJIASSSSAEkkvyBAH6knI02goHeFN/wBKk28aW7pPifBlNpyNfH9CcB+JL8wKXbQI&#10;G4A+n0py3jSuJ5uNIKB4bdIg0St6ahkHqL4AzbQ8nMVit6aG21901GDzdMkHjRIdtQ18FjJCYBoX&#10;FFiTho/6fSmU8+BJh/4q0XNNVFp/4qxXNNJ1DQhuHCZTJCJlfBpIUq4mW408QeBADJCKHxpkhEzj&#10;X3wAeIRRU4m1+tNBY4klApCNdQEo6eImV84QEkklAvoEhR08QiZXzhASSSS/QCUhJfI1+NdQHk8N&#10;MqQvgwcUhR4FIQBKGRWRmTGq2NEm7jAgoL43HpoO8HgSbzDuKYTOlgU9wPGg5Bq1PG6G7ugnA8Ck&#10;JzAoaYBMxpJka+kAEIESboPcRJuRABgZO4pkHuIaNPXMCWUEwfjSwJQJ4mciABsaDuBow4JgVbcO&#10;EE5VZghKLPCITBBiT0iXlwp63AYMZOBaBPKo39z5fSWVjJZTzchDESHFtxapwQcfAocjZjgJjjQd&#10;w476Q5hgSEn0JPM5EIODEiTcgzZ41CcOPAjQnFwDQkZsCIkJpoaTOTIv0n+IJdUdJ7G9sTylnuK9&#10;o98a77ebT6dndLPXMGnpag/8K8c4TW1bGFZPWw8EBskfcXnfNf7NYmVlcMzg0rbprp7dPmPYOX/2&#10;gaqi9PILZVDgbmY5AW4Bp2VyMjm/H3Bqiemb7w5xxrR2dUWW27QdTmLtkpYtOizzmZS1pD3fANVt&#10;4RWRw4xqquBkMRPM0Zl48asm74B51Dbs7KME1rEEHGvy8oKe85iMSdmSPIhrhv7TgV8p9mQxABCC&#10;5GkuAu1N0vu0xYxm4B6hESnlebnMTvOt/ItUqCR9iUweNz96cLieeTAkbk6RC3Rt1QTrCrHsyc3n&#10;J7kZFm7s/wDSiWo4X63lBDZ41r8LOFf36mU94BuESiJGjjiV2UHIqtHWCiKkpVvAkQiPEKCKkkkn&#10;H0/Ma/UkkE4kkkkAJJJJACUksY4gC8ajJIAScxptJACSSSQAl9+hfCe9EK+ajUnzgSjSjTaXoN1H&#10;MaWNfH9C+8CPYL3T7vJQmTNpfuFM8NBtrQqMidxoPjTwyKXVJf1oSxpIdjUsa/NI6/QJt1Y2bfGg&#10;7casjcaTqoS5wYbt1MwJNxqYMaKRNwoEsamRqGMafSA9cSGRM28akIAcGTH8iVvAkMaeINBQQ/kT&#10;wyJm4mdRBOTLhUyMiQ85FMG38aAGUhjx5ES3f+GkMY0XAJuDxq4S9vpoC3IO4jw3GCwoXliSyDcd&#10;xJwQdvIgPaH/AMIobh4S5kSaR9xMIT+Gg7h4PuJkjzBx+ag7hxp++rUoEOeMuHHcTNzGmfkT279x&#10;VmZcK4kMieTPGg+EwZMCVxMqHj76CgJXNREt4HANARkScOB28CWUCcOEyMePjTPGjDdvjIgnHpez&#10;WhM5Xg+dKn5PyOmtUbyMcY8ff+F41yOTydZ0+MxhW5fJ8Y/cVqk8r1McYOWrVL5WrUzkZI9aDg+G&#10;uEm5o7OFixmVyckYwR8v4iuDcYvPueYnhy/APzPiJluTUxwaa4SbNsOoSmoPM2/cjUwYx+egPaAw&#10;jwRnKk4mBLa5/omtNO9RMeOB8cCqriaDgJnQGcTgkA1m7ieEuZ9RdpheX7DFm5OsvjyeYB51VRzg&#10;UGePzeYTvqnkmjlQ3DjAXAu0hYVSjmH5Msjx54+n/Iq2TOTBHwKGR5qY7+QiW8cjqLaSiozHOtET&#10;Jn+Fy09c1Mf6ahkeYPidJPNx8iPvq6kReGBt8efmfSUwbOznj6aTPJxokT3NPy0H6Bu7kgzx9NPE&#10;Hg/SUzd8HxIE8MYw2IOWkXH5oIbcffg83UTzhPEcYFDITAXH+mlDgbbJGTBYUzS/TS4ENcExiwQJ&#10;gse3gcBM/wDuBByOBxj8uBB5g87kaZGS8qKSa4ecExkTI2+PjUz+J8RPDt6/xPNTBAyTl+XpIaQn&#10;jRJwTTB40t38aABo8mfmW09cxj9xLUue4lc/ITpqgWPOCY/iIaRx3FMHc447XKQcnLxoSfHkMjhQ&#10;93xp4nMS3hahmDOBPcaZ4/hqGRwSMidQIuHiE76eueNB0vkT6QuJjhxpqHjS486VvATOnkQ8NM8a&#10;Uah7wmATE8PlgxobjT28IJx4hEyT3EzcxpEJpoAhuCYENuJ6NMtx41QAYZjxp4g0Sl7fHk5aecDU&#10;dw+kA28aQ2ZEeGNMjH40XBSMjb6amEGP9NKBTMA1OXJQM7vj6CMDUNuPx8amEIgeQyE1Mih6cCe/&#10;kTPAgheTBkJ/6iJDIg/46euYOBB+glc1Ehk8aDkeJN3GNFIFkGMcaeIMf7CTd4OAeD9NQ3DzGPIq&#10;AIZB4EreNPDzpDb/AOxIJxlu3JHn/hq1SOXjjHnSl7fkQR6avknl5Y0hzxyUhiTy/wCBc8wY1qkv&#10;GO3n8rlqqytm5CLIrU3Hg/34FzznHTpSEnGfPHxkFzFSXhMfBx8tWRwS8PBYz/4EHG3JcxxoSDwC&#10;RnjHe7nlpDZjg/ER4jfH/vuJlwPAPGtRJmPA7jl4+5atKnzAeofX5eqjzxxgyRqnvJoOO/gPnuq1&#10;JCQ3mfIqe4yI84cXiYP00BeE08Hc8tPEvIdzTwJm4lxkwX0hkTBIhjx/IniN9PB3EkS3fHng/TQA&#10;HcDS3dTHAxJ4g8A0E4HIPAmSKZxpbuTj5aAIYx4/iJ7dycasg2/fgPbSGz8HAv1eBW9z7ncSHL0e&#10;IPATAnm7fv8Awl+T7SAez9PH8L/eFMkGjxB+P9RQyDJ3wfTQFJWye51ErfgRpR249TOv1eFIzu+m&#10;mbZO5qI83bpkgy28H+40XhSASDTPvo9u97gTO74P7pOuE0Afppm33Ee7P7/LTPZ6Lj6ASD8CVv8A&#10;IjBG/g/DTJG5IEXHygh8HGkQiRBjgHnTOBB9Fx8CZ6mBL3EuNACJnTPBngT3VAmcA1QAzbSt9xPD&#10;bkTw2+BBORVHwIwRv31DI3QAyQeBM8CkL540AMwJJnUgX0gBzApg840zbS6n00APE/cS+dKNM3EF&#10;B9JyBM3Erf50E4zwJcHAnreC+meNACwJRp62l7iAGYFISXyNAH0nCeNM28Cet+BTgIZNQ6UCZInh&#10;588CAHri+l820riCgRPAmXCeHy8/AlbQAhkGnhjwJtOcaAES5AmSET0aZcZEAQ7eBIY091cgEsaC&#10;cZIlb1E8kMeBUAKD3Ev5EuBK2VAC4EyNPEz/AIiRB99TgL51IUcedLqIKBYE8S1HwJlLUj/vUE4s&#10;aXAlb7/cSITHn76AElwJEH409wIAZT3GkTJ86VvBkQUCuJDS+RPD8CAHhk1E98iZuJfOgB73EuMf&#10;I5ibTnUQBMH4IE9+BkUMfgUzjQTj3GRMk5aQ/wDY0rZf2EFA976ZGnv5EyPOQCAHh5Bp7jz8tQx8&#10;rkXFM/kQTi99InLTxOZ76Zt6f+YgB4f6kaeGPBn7g1D0+4pg0APDt99TLeooZMnyJ750APfJxpfy&#10;Jkn6aX+YgCYS3H0EzHy0h5EuMmdADJCYCZ+BIZPHxpDIRIaACVwlv3xpfJ00zcxkz+UkQmP5+n8i&#10;AFc1MfmdP3E9bHwQfFTJLvAvpAEodzXwfTS47Ed9MjH3O+niZL+Dj+EgBn3+5dUMhO/3/LUzgzwJ&#10;khPB1EFAyT3+NM2ycfmJ7p5+NM2x/qIJxcHX+EkTwJn309qoAX8O2mSW09wJng4EAPW/yKGT309b&#10;8CZJ40AMpm3yE8T8JMkH+GgBe4mfcS/iRpfIgB4njTKXHkSuFQAv5EhkStitpkn+yIAZS99PXEyg&#10;Be55iSZJ76eHbg4EFAoEhk5CZuYPhpD/AHEALj4E9Hy0yTIl76AHh5Pw09bUVODJ+dACuc9Mk99P&#10;fzpn/MQAyl/siWmnuNADIxp64mbY41MHkQA2vngTJLae/hoAXATOvpfJCeBfSAI4xjjSSS40APXM&#10;d9LU+mlbwf8AUStoAWnrpXPGlwdDqpf9ZACJ/d6SZufhp7gS6qAF08/BdS4ONfSj++gBDzpJE+ul&#10;xoAeJkSJk+e0mbeDJ5ie+dADPB+kl7iRBpIAX+WmSe+nkyO7wIAeuFS99L5EuPP30E4uD/1ErnPS&#10;40uDjQUEO2O3/eJ4i+lHwDQAuNLAkkgBY08RLgzpD/vEAPRpn/ZEriVsfAgBn50kvf76XAgnEpCj&#10;we4nuBAH0nOPPAmeAeBPdNBQNr59xIiXGgBXEiEJ9RIefzUreNAC+RM/JwKQo8aAF/ImdVInjSt4&#10;EE48kTwJn3E8gBJXPGl7kaWogoGbf5EraeHcjS40AMk9/gSIvpfJEAIaZ6ae/hpXO+gBlK5pqQo6&#10;AFjSSxpknucCAHvnS4Eko0AK5gSTNzuJfzoAVxL+RIi+kAfNtfS+dTjTKAJC+SL6SQBHwJcHAkni&#10;IJxm34Eo0uNKP3EAJMk8aVxfSAPkfjX0vnj+IvpAHz86eTPyJ5AD38hEuqvpR8aCgSSUHLTJEAIi&#10;QyL6UcngQBIXzcSGnkAIhPGmbiQ0vkU4DKetkX0o6AFGlxp4aZ4EANr5ueBPaaWNUAPe+lxplJAD&#10;3yJkedLGkpwEpC+bmBPIAZJnSIvpJAwjp4eRMkGkP3+BAskL5+RK4vpAEdJPXEzx/OgBKQo6Q86A&#10;FwJtORpYEAJL50tNK3gQAlIUfAlxoAXGm1K40zqKgBtR1IXz8mogBlLjUhR0ALGnhkwfDTKWBAEh&#10;fJEriXzoAWkkNfSSAEvm4kRLgQB9JL5GNImRTgfScgTPAlcQMPpfOnARMpYEAJM3FM1Uz/EQLFGm&#10;18++lbVADySbXzcQA8l76WNKNABIZNTGlc/IoYyJ73FOMJlzAlGmRp5LAVzGkm18kQArfcT0CZ4x&#10;gTyAGbaVv86ewdxMjTAGcCSkKGgBL5GvpfNtAH0vka+k4gCQko4/ApCWUHzu5IEynhpEQBDJnTPy&#10;KZAmSJhOQ7a+k4T9xM2/GgB73E8NMxqQgAs3SIPwJN08QY++llBDHk40YZ20N1USl/jgQBah240y&#10;4H3Em/jUxw3JB0FGWEMhErn4ih8GRMuCJgsmEJpqGPmZ0zcx508MiBhMHbgydxIhFDt6aZIRACua&#10;iVzANMkIPuJXO4gWK5gz99PEuJngTI7aBgiD7kHmpceRPE8cCVvAgBcY0yQempnp6CVsnfSwA9vw&#10;JnTjUxwPBxoaQmBMAWoljTJCJOCYxqgWQ3BEyniEQ1MJwkMimN+YoYyY0SbjwIAMNyYxKQhbdTLn&#10;90llAYl7wlzP1FZLngWe3MFiNXBm8vDBj41lzUGilxZJXn4ONXaX/qR2rhFm4yYM/wDdq4S95gsQ&#10;LLcXl2Izxi/CVbmDOyNEu0O/3EHmDgceRFIwrbjJYg0sChxow8tx34+ZHpIOT3+BUCwa4Hg4Omk3&#10;cEuZONTBkvIONv3+4mE5ahZ+PUtokMY41W2ZMH4aPN3Gl9NKeOQEiczBpY0y8bk440huNPAmd4F3&#10;EgcB3DPHkVb3f+GrU4Je40NIQcfz9NWoI3FbuKY3cYPxE88b4ODjUO3gzp5OHhkGaxBB1EyQaDkI&#10;SD4dtTG7jGMECnKB4jfHfj7iDuG6PdPHqjUNw3x/EuJYAEmRM8fBxok4Z9+DTQa39VMJz9uKYNxq&#10;e4hpLn1EzcwIAPDITudNLeBoOMmokvtJRcWQZEvnQEbwlxTN4J/01E5Jalw9wWEt4wWI08QngTJB&#10;6eNTjxb5pptRyXIL8CZuauRLAX8RK5+dImdQyXIEATCN9JDXDfGpm+Y0rmBTgASDwcahkuKyEGMy&#10;GkboJwPjTP8AOnsCWBAEPGnriVtL30ATBkSuIbcJApg3CWUDxM6h7v31OXzcQBDt4E9gST0H7i/N&#10;wDNvHnUO3gRIg0iD78YEXBSMjyJ65jUO2kNwRfoCZ76+lHueNLGgB7jSt9xK4RIZEAM28aRPGpC+&#10;SIAG4E8MmD508lgQTjwyKYMmmg/ApgyYEFAYt40NI3Gpg3CeJ0FOBWyN8ChkGSBWpMkZjj6CtuEU&#10;ldUG4jxJfp5FDIz/APTT7hNAzvCe3jGNByDJAljTD6EriVzvqHcSud9AE5fNsfGmYE9cxoAZIPGm&#10;SN1OXzcQTgfd/GmSMxokQmDOodxaBODSNyJm2iRCJ4bMZk24XSAd3TO7ok4HgTaeBHt4EzcwKYQi&#10;GxoAW8J7fENTaoJw5vieuY1W7iexpHo6gGEzcQ3eE9vCPACYMinKv409vGBHgBVSZFEj9OJPr5Jk&#10;WxoZZFSX7/4qe3b408WMjT0Hvp4g8ChkIgBEIoqSSCcSSSSAEkkkgBJJJIASSScGNADacT27qYNu&#10;k+kUDLcaJEbqY3Gk4yL8gAd3UwbNIZEYHnQAHIzUMg8CskaAuBoAGwIw3Gho8iJMyKgAwQemoY2+&#10;ophHGmmW5MZEATCN9JVVxHgItCJy1Q3g9RTgMjIpmBDeBEhkQAJMPB6U16PR/SpJEzAv14+w+eAS&#10;ZjR4g9NQ5ePAnnjga/J9AMaUCiRxp4EC++AB1umXhE83Gobwa+AB402v30r8VACSSSQA5AljTaSA&#10;HEoElISdQI6UCe40iI8QFxplLGkvugCUhJR18+8B4Y09gTw+WnsC/IDNtK2nsCetoGDMCeGlbX0g&#10;CVc8CQ8iZgSQAYbuEYG4x5FVRkRJuRBQWS3jTxJfppmXuEeuY0sCqkl6hkZ4FcN3TJG6RcFJTyN1&#10;DI3VqI3TLhmi4KSnkHgTw3CJOGah7urUE4SbuE9vCGwJDIvyBahuMamEJpqtjJgUy5ppdJQQyE1F&#10;DeDwDT2NQ3jjSQ4Qgqr1fssguenBCors3p9MacZHwL9ejrUfPOJgAamONFx24B++gRHePJAlGTCN&#10;IcnXXXQ+DzkmNCCcxPDgjjTtiDvpy/BYsQCaaduaaeGQcA0zc1EDRrU76dGPANTHDhv3ENH40H2n&#10;QRM6/dzJHkX4MavkjZtoCXjcA0ePgDytt5O5gzqYzcEuolMKkHrhCq2Nxazxr5vAk0jd9POiUvl/&#10;fVPHUg4x4FpFN237b6ahdtFqAO8bjgyQJmXkwZ1DcEwEOrhScrbOb97piSfJP0UlwzvOcEC1Sm5o&#10;OTkA5scvlqkuHAwqZ2he4+BOSk/PbJm0DaRNpxf3k6xlu3vfORHp48GbgSl49MEa/QX2h5nTg93w&#10;QdRTHEvG2HgTzOaaedVt48I5WVS5oikAzAZIxqk21fCcvAgTtuOAeNbaG16+AgGkJiQwhF9Gj9Hd&#10;Tfo9CtSkU5x9Y02kvzAmiD9Sjgwr8h9OFOkJjQB+wA/pX5Gv2M/9KaQB+Y0uJfqcxoAawL9X5jX6&#10;gBJJJIASSSSAEvzGv1JACSSTkCCgnAH/AE+lOEGpDSBOuMsCz7dw19EgGNNJ4kSZWgYzxL79C+E8&#10;OFfNQSODRhm3TLNmrUzZ4EgcPM26tTdumW7dEhoAeHkT1xQyETNwqCgMEImRobjUwZEATMCSXGlx&#10;oKCQoJPcSIRMoAeuJDGlbTyWTkwbfAplzAoeNM3EAPEceNIjhDbae1EATG5PGnt8wKHb8aVskeRA&#10;Bhu8T3Ghox+NTLmPgQOvGXGSx41D1E8QmNM++mCRD8aZuJEJgyKHcVBOTCfvr6XyMaet+NADI0yp&#10;Cj8fApwG05xpDbkRiXs8ZMCXcUCbs/gIxK5XeJgRhvL/APpK7Sun/GBYk3J1GzChWlqpeTjtg+It&#10;sk8nJGM8cYEHkcrJbBH3P51p0vHyI4Acsq8Q5gzW6eq4XGEMkr/P01MG3s8AESt4L8caAzB5gXJX&#10;uadPTUPW8Y/c6aDuNEmOMCXag7h8f6aAuHg48kHHd01qJS4ic4RHGAn+WmSTDBxnUN5y8nB1EHI4&#10;HHn5cZPNWmmFaZbngeYE7l9U9wTGTkZEYeOCQcYP4qrZB4ODU8xeg4xNRzM1wyQnf8xDdSAfI6qJ&#10;EyZO+niN8eTl21tmaVshMBMfcSb3LaJEZ4OBQ+D8PzUwzx5u39p8tHm+Tj1EHbkRK5j/AA/5EFAS&#10;G4HATB5ekjDPoQQICzHqqyM/7xSOHICVvTz3fNuEUMhNT/qJ4bjGPH3CKG4Ioi4hkJgHnTOpATJw&#10;JOCIb/J8NUE4pgTnwaSDuCYB5E+8JgIfqIZcwKxJE4h4PjqY3Z4ErfgRJu3TBAzu/c5aZ6R0S3ck&#10;fBdS3PBYjsXPLQANuan8VPOLaeJkGfAhpCfAQBDuY/w0uNQ7nPxpEJ4OBX0EdwnDggRgxoCQmNTC&#10;9dQycvGrUoInOIZB409GlgTJFYSC/wAxIbfGRLg+InoEAMkyIbHy1MITTUMngVBOM3BwJbxj4ENJ&#10;kSxp1BOPEJjSGRMptOFkrjTMaZGTAniZ0AJJMj5iJW8anGAcmdTIE8Nv4NREreBABJn4Pip4mRDe&#10;BLfO/wDppZoEwhB8Ch3PGlc76+lOMHG6mDGocCmDyIAeGRMuHBI8iZI47/cS+dAXDNzUTJCETPyJ&#10;6341QRiueNIjj8NIahkTCcVzVzp4bgnfQ25jRJuPGgoJg3mDgRJu3TLOX4yZ1cGbcncSnOKBlu37&#10;isjOV47HUUxu30wYOAamDyZ4+O7y1FeMpDEvkeCwrhL5XgyR8Y+ohsrHgJn83UVwbjwZIOpy1E81&#10;ISSZLx/+n76Mbvz44z5/5Ey3GTQg76JDtQZ4AC0+mso3CGQen/dqHu4+D+GjFvnx31VZpNMeTzPM&#10;V6CB49cHx30Bmk0bXMiAkcEjHgju40HmBCR8fUWmlJmPIc0mGPgVJI4x541McOMZccFodxB7mPP/&#10;ABFckzR4mQeDl6qGuOYiWBQyD8aYTgcY9T+8TwugphG+PIlc8CCceb29BGG49PGg7f66JN3GNBQM&#10;uB4/n6hEzueP5EYGzJGiQ5fp5z/60sCq7mREm8v+By1ZOy9PqqZueDJYtx9PVQBVRtyW+kobgn/q&#10;K4OG/wABAdzwcCAA5B/A5iXB+GiW5j8hLd+f4x9RAAchNMEEF1Mk/wB++jDhv3LHMTxGZeNFwFbt&#10;9z+7TIx4FamcvS3P8iLh1BD4x40zu/gBbt9NWRuz1AY/pIwzleMeOx8JQucOSgp/Z5I+NTOz/wAi&#10;vg5Pg4+BLsvuQWlF1pb0RSezyQZPMQdxL8GfSWhEZjg4FW3g8H4iel4l0Iqu5pns/wDIRWoY8H96&#10;mXDPT8tW3CKShkb488F1Q7YrmNXAjfHf0PijuIOQff5cCclxG9BW93H3FDIPBkjRghMeTuKHgVpO&#10;DR+4lx8amEHg419IFnzb/DUwbMffSHyvcRIY+5Gpxgzuen7ihuG/PR65j+RB3g0AVsg/AkphCaiZ&#10;J7nAqCMhjGlb0/cT2BLB3EAJM8aQ0/wfIgoGOBfS+bg+NK2gD6XzbX0vnqoJxcfB00ypC+bioAZ6&#10;aXAnhpmNADw08Pxxpm3gT0CnAXzpm2phEyMY4EFAyRPDInrffTOmgCQkkvngyIARPGnuBNr5IgD6&#10;Xzcx5EuqnkE4ummSe4kQmD50uBBQM6f/AMKm07qcaY/y0E49x/iJDz8CQ8mRLAgBQe4lxp7VS4EA&#10;MpRqQo6AGffS0kiD7iQyYEAPQJaaQ8/QyJfjoAWNJM3MZE8gBYxp63qYEzj7iVvwIAkL5IkT66ZG&#10;RAEhOJtfP+WgoJltPe/GmRp8fNQAwTOnkzbwJ75EASFK41DGpg0AMjJ341IXz8iQ+YgD6SXz08ae&#10;wIAZH4E8MiQxk4E98iCceHbtJm2P6fw0hkL+2NPRoKBkamDyKHwJ4Y9RADxBj/8ATT2BQ4FMuY/w&#10;0E49p+f+GvpfNzHk76VzB8/mIAeuanPTJPr8tMwJ4iAF/lpn9JIdyDP5aeIT+GgB7eMeRPXNNQxp&#10;6D30APfPweYkPmZ0reDJGl08f4SAHtRLeO4mdOAnmJ4dyMaAFAmbmDj1LaXGlb8CAGSDTNtPf799&#10;Ig0AQ+NL5+BPOEygBYEyTORPXPB1EyPIgB709BMl66e4EzcQAyQepk00yT308TP8RM/rIAZueNL5&#10;/ppn3E8MmogBanAlwDxx6mqm051MfMQAh8vImepk6aQ+WkRACJ4EyS5xp6541D0kAL3E8POm189P&#10;kIKD6Tlwn7CZITH+qkRACIlb8aRM/wCIl8iAEO3/AOmnh3I/iJngz6SQ86AHuMeRK34Eo0zpIAZH&#10;4++kPOkkgCQko/B+InreBAH0vnjzpnqJ4Y0AfSj++nvfTROagD88jAl8ie1Uzg7iAFwf9RIngSj9&#10;9PcaAGRk/iJJDJ309x/DQAuDj00zwJY0986AEMmn5iZ/zEh576eIT8NADPS+ol/mctJM3PAgB65q&#10;JafGkPP86SAElwE56UHvpcCAGSJcfAlbS4L6AFcT0aQxpdNBOJL5Ez76eITHwcaCgZtpmNPcfzkT&#10;NzwIAXGRPXCJEz2Ez76AEl/OkTwJ65/EQAzAljSSgQArepgS1e4kS530vfQTi4/k5aX86X86XB86&#10;AEMmNPcHB5SXBYSudxAC/nX0vkiWn9RBQIY19L5HcX0gCPxpdRJIngQAiZ+DgTOknupjjTaCc+bi&#10;eTac1OBBQLTS6efgSHkyJfgZEALj+Il6eglxpcHGgBJkfuJ4lvQxpn/dtAH0o/TzqQvn+GgBe4mS&#10;Z0sCeH9BAEMn76eSgS99ADI08mR+/wDpp73EAMk5mdfS+SeCNIaAPpJR/nSx99ADw0zx5EkkAKBJ&#10;KBLAgCQo6XGnv50E4z7kaSWNKP3EAM3O+vpfJM5F9IA+R/pr6SXyRAH0kkvkfMQA9xpJW8HAlGgo&#10;F86bSXzxoAZSxpJY0E49/ES4+BIaQ86Cg+kl88a+lOB88CVtL30uBADMCX8ieH+4vpAEdJLjSwKg&#10;BEHj40yQieTP8iAPpOKH76kIAcxqQo+NJTgPW/Glb1Eh8xK2gBe+mY1IXz7iAF86Zj99LTSuY0AI&#10;hPGlGkPOkgBJ73Ezb008POgBca+l88HGvpAEf3EuNPW0hkQAhjHGkQemnktKMiBg2vkngSJ7i+kC&#10;yDc019JwhElQAk2nIEyQaAF76+l820raAGUk986ZjQAkoEkkAPDzpDTPAkMiAJCjp4iZQAkkkkAK&#10;NJJNoGDiXUTacQLF002vm2l7iAERfSScQAreNPDzpkZEvnQA976+lHuYEsaBhMHkTwyDjyIbcwJY&#10;1OAS419KDcU5ACTiZ6qmXO+lgfSj4O4nrieHkQUEMg0yQY/21MJ4EzbxoAhpe+pC+R5EwnGfnTam&#10;KPqJYD1z+9TyGjJjT28IKCZAmbaQ8+SMCmEH8BAEMaZwKYkMeBAA22lbUy2l76Cch21MbjStp5um&#10;APW0hkT0fuKH8iWUCRJmTud9ByJ5uTATGgC+S8n8NPEQdmQnc/DRIhFOUDJBkQ0ltGCEx9dDSe4g&#10;APcwKYMn/wAGmSD8CXHnQASGQltM8aVzxpklyBAC1O+mYEvcjSQA83ycB0zwJ4iZjQBIUrT11DGn&#10;sfwEDCZ7kGmmSe4BPW8eS+k4HjSwA7hAXGRWR6q248asSANGRLGmSDwJm54EwiuJibUf3FIQICDc&#10;iJW0Nbol86WPSPDIkQiZtpEQUjI3CskvmA/qKnx++iTNwvjkn5S4vjdwPQ8aJN3A4L8HMVPbuB/x&#10;UebkwEzrFck1Ly4DcaeCDgT2+E40Bb5LCJXMBfcXwcTLnc/iIa4GOOx/DTxMmSBK5+dLKAC48fcT&#10;Nz+GjzgY4x4PMFy0BIPATAviCdw83Jg+H8RGBuMfxEBuEgzxpN3GPImk4eG45GNPEzk9+6htzHxp&#10;7eO5/wC9BQJxnv8AjUPjIphCD4IFDJy8mpB8JACuc/AmePg+klcwcCZ0o0E48RuONQ7eDg4LSmDu&#10;fpiTxB48li4gCGNx3/7pTLfgUPAnm5MBMEH4aU8uQPWyoaRvjv40SG4x5Ernc5igHFbcS8XcQ0jd&#10;XZwPn6FyBDSMxx/IqEuE0FPtpmDlqyEb/HUMjfxp94mkGkJppnH3FMIPAQ+ACZINfQHm7z86MDIL&#10;uairfTRJu4wKdyR6XDxB6aGuESxqHGk0DriHvGBLeMaZcDUO4igLh7Gnriir51O+knwmDcD76RCD&#10;Q1PDJ30AIg/AofyJ65j40yRTgMqGTIpmNMk8CAIfuJklxSF8+4gBXFM3j8ih8C+kAShkHGnsaD40&#10;t400Un24MDInhkGgO8Jbwk0BcGCDUM49NLeCcaW8L9jxkeRTBuEyQaGkyJhOGl8jyIONxgRJu4wI&#10;pAKJKC3InrmBIoKB4ltfSj+4ljX6AmQKGRvg4EhkTwyY0AQ7ieHMFMINByDQThgbxPXFVRkTw3ib&#10;Sfbi4DzpW0HG4RJu4GonJLxojDHwIA4l+BXYY8aZINJVI1WflyDPSM0rZFaiM8ahkl/fWn1pFSA0&#10;586eIzIkQfg4E+4UM+4lGmSZEriYAzGoZBolpJW1RcTglfIyYCIkRmoZBp95OMuM6G8CKKCTmJoD&#10;ONMkGnksCBYNINRMCMqOQapAHpqJT7aZ3dfeHUCGm0QINM7unE5DuJXE8RumSDTAGVD3fGiW74Ey&#10;QmBWGOQ93wJ++OAaYI4UD+lPPg4c+NNJJL6IEkkkgBJJJIASSSSAHF8elOdxNL4PP30KfjHAh6S+&#10;gEBkUzeMCDpY0H0Mb5gUNw8xodjX6gnHr3pRFofEhCLs4MCCgMqCQaexplwRAAM0f9PpToI1F9KX&#10;oXz+J8/iFSOEmZNRDo40Rl6+n0sjhxpqtuCKY8JpoORTgNRxp4Eai+lSRr9anwajjTzMeMii+lG5&#10;WNNAmW8A0HcER5xy0BcDSD6Q8CJDGmRjUy5gVABIaZcDQ0bhPXMaABpBplEiDQ2NJ0ASbTiXCv0A&#10;kkkkAJSFHSXzXQCQko6mL866AQ8CSkJI9IBL5GvpOL4A9cT1zGmRp6BADw08m183EAPJRpDGkQaB&#10;goElIUfjQBITkCbXzcQAeZkR4bjHnVVGRGGZEtw9IeuIlAho0YbjULy0h7mmSN8Csm740yRmklBT&#10;3jdASDwK7OG6rZBq1LyFyQCnrae3fvpKshG183F9JIAjkIg7jOrJgUMjdAspRxkURXQjPGgTtn4F&#10;+tHE5Dt4R40xAnhtyRpsmTKgoLdIxjtnjjVcIXGRRIfSSGBMr7Sfm8dJkTpFFUtva76NQQTpbKyO&#10;yLXaf2bkclBAqrR92N6CAILi6Wl++th4OXGRc1nJ7V/c7wOhxmMUwyaraEG2HjCsMeEJwLrqeS96&#10;5HgWWPaQHAM5jaagwuZr9xuvpajpuF+mYRB6cKcITGpkwtwEyJqWN7xF2mjvMOf/AKYoxkDwq4Up&#10;PCMxng8xfhJPp40H3NRX6N0BJcN4xkR4dQbm2PAs9G4JARMkbuXJMEC/I8TycEjJjTME8LbUwsnJ&#10;APOgJG+BUJcA8SYY+NEhzTGq2NvjTUceFN8BF5b+1MA0yScYB5FVcaRCYl9oC8Jlm5Y1+vpneGCD&#10;y0HSX6q/yEXiSSSTBIk4MmBNYF+oASScwJtACTiaxr9QAo40kkkAJJJJACSw+lPQjSwoHUDKSSSB&#10;IkkkkAfvo9Keh9KYSg9KBymlpZ8tQn5E0GL+hMOFncKt02n9oHpL9/oToR4/StAxh8If6Ubby9PS&#10;9mrU3ZqXXXxLNNBlnL8CPDb6aeG3T0C/YgSUaRM6Q86oASet4EraRLinKB7d8GRJIZNRMkQUE5R8&#10;aXudxPbvpoAZHnUhR8CRB4EE49cSuY1FTkCAJmNK5jSGPvokMaWBD3dTBt8CeHkyJ5x7iAIdvAmc&#10;CeIQaG3MCYASIRM3MaGkJjTzdBOPXBpkhCXFM3dM20ARU4Mff7ietqYNv+QiAEMaVsdtIaREAIiT&#10;ceMiZ6iskvb6WNKc4oSgTOXq1SeV6n4qUrZ488HArtK5f+TzFzE2adBChExnJ/8A01dqbk+MmPy9&#10;JQ2Y1oVNtxwLi8nN2TtMZC3SyS9mOAeCO0rUMmPj41W7goM/wkhuORg1F5k5Fp2idoPOJgPXjv51&#10;VXBMZM4M6mfP09JB3hB8Hfu3F8Ske5wHITrRnQFxMLJc/wDuNPTAmBtjj5xFQyOMF/BqRrtIUK05&#10;6bNqLsSaY+NVV44HHzgfpp4bjGPHBwfyIO8eDN/6i04UKozHOIZHGDJBdUNxn6Fz/GnnDjvx8HmI&#10;ONxgGuoSg55ziYPweZ5ieHbjycyBBxk1M/H1FMGTuX8nxE8SEt41McfU0kNIMffu4PLKnhj7kB0h&#10;5yYEwCG3Z8+CNHm7ckfz8pJmzxo83yfiJbgSPMx4OhnTxMhPcSGO95SGvCc/+7U5QJw4wEz6iQyd&#10;/loaQZIyf9RPWyQWPhopPzeJw37/AHxqGQeD5P5ESIPAT6aZGPUwIEg1w3vcahuGeAh4PMEj2BTM&#10;HfVBOAW8rx87jtdJEhy/4H4aPNx48ncTxCD7/wCGmAVu2ODj/DSJn4EnDgcF9AXDzv8AcVCUn24Z&#10;mhMHzjVbj99PEJ/ESuY+BWpSZbnEPj49NPR+4lcF/wCoodwcGdPFCIT46GuCYPhxpPHiAkeDj41a&#10;lAhzwlvCZI4QeNx30sfcT6SIJEJ4EriGjJqJ64mAJw4ImUyRM3NPAgnETxpm2nuNIhMfGqBY8NM4&#10;FMbj/iJ63p/TQANg9xPDGvpShjU4wh20Sbt/Anm7ccfAiQx4EAQxt8HyJEGphMiZJb76WUENx+oo&#10;ZBokMfjS3fxqcoGW4yXFM3dPDH40h5EDBngTxMhErg4FDITHkQLGbieHcjTI2+NEm48edUE4zb7n&#10;lp7d7I0ebtxW8caDuCf/AAaAA7wfjUPVRgg8fGmd38fAgnBoxkjR5uPUBj4FDG31EeZt8Y0D0hJm&#10;3xj99Wpm37/LQ1mzH3+ojzcY9CP9RRlyR62O2DHpwEUxmMkZMffUMZMZMCskrb4EDw9Kx4LEFgWO&#10;0rsz+vk5XzoOzGOPPf8A+9WpuTANZTzSQGG48A8iTwg4L8cepB/Ig7h4OAeCDjVVmEwJHkjPzP8A&#10;AhKS24PTCaaZ8AM/T+RU9xrIaR4TjvlImSW4PwxK2mozHOIbwn8PSVbeOMfBwIw8eXvntKtkb4/7&#10;tWpInAdwMnH+IofHk5iJPG+NMt2epjTyQmcaZGMamQctPdPkIJwC8HjGhtvATkK1bnjH9RPDlaYB&#10;W2bfGPnowzl+MnmfDR4cvwZIEeZy/GPOe5c/YgS7gpIbOXk4+WjDdngHnUy334FMHkHj793lqcdQ&#10;MjbttCPzFDIz1MFjmIwQmDJAhvHx8BNJA6krbjoY0y3ZkjGrINuOP5EYZyscHAD4nvouCkoZJWTj&#10;UPs/B/mLTnErH9RQ+y8H6qTeFJnpJeSDoKGQfc8taE8l/fg41Wxs72SAHM/YSbh9IHbjRJuPGPHB&#10;p+YiTdmPudPy0Ybysnc40hzhyUjLOV4Bg/VVkZy8nH3/AIaQxjgGfH+J76PacHw1E41EpA7wen/v&#10;Ig5CYEeIQceeNAXBMGSPTU48DzC73ONU9xb5MBxc1GHjzTx/iqnvHBI8kfUWqlJlucPbwO3jsJ64&#10;OPJBd/FQHT/6ieG47kGoryMmOB40NcDH9NTB2+ikQmn9TpphOU94PAT/AC0N4EeeN/xLaAkyZ1cg&#10;icJwP86ZGMfBGnvkT2mnCBn+GiQyYPnUPGkQnjU4EwjjGPAoZM5Dx6Se40zGgAaQePgTO7+NEuPJ&#10;BwJm2PuIAGkTMae9z4qZ9HXVAsSbThM+RLpY0AMkS0408QaSAEMeBJM2/wA6ejQA2o6mEuQZ4Ev5&#10;EAQx/uKQvkg8CREE4vkT0CZt/HTw86Cge1O+ntO4ocCeuIAe9xK340yQiQyamRACt6aXv2E9/mJe&#10;4gBJnj+dPQJkn94gBdTAlxpmP3E9x8CCcXTxp63qJaaSCgZt6aVtPDz8aWBADPAnhj1E9bJAmRj7&#10;8CnASZuYOBTCN0z1FQAz1UyTxp7jTPBwIJxnqpESIl8/AgBXNPGl7i+lHgQA8PxpXEuMiVvxoAeS&#10;gTOnoJ7GgBKQoNxPDIgB4aQ8iVvuJW/yIKB6BTNNQ4FMQAkkksA0APW/GnvnTPU5CVzxoAmEIl/m&#10;JcaZ/wAxADxPGniD+AmdS3jSJbgyIAeSHk+RL3PLUhAHzwfiJe4kMmNfSAPkmdPf5iZH4IEtLX8A&#10;0APcZMie6edM8fzp4dyP4iCce8jXuJD/ALtMjz/iJ4fX8CAEMie1Y/kupnT/AOolpwZP4iAF/vVT&#10;1wdtMk5mBIZNP+8QA8PJ5qet6edM8BE8PJk7/wAVAC0/2PMS99ImTg4x+UnrncQAyO3bwQcY0tO3&#10;gjSHysHcS1NfH00ALjS8jHwJDJg+TzEzcQA9/IkT9/qJkeQmP+6SHzPMQAiE8aZIMkY8Cet4MncT&#10;JMiAGSePuJDuW0rf5Ez7kCAHiZCJETKXS99ADxLnB/uNQyf7GplvAofSQAyTwJe/GkQaVvARADOp&#10;B86XGlxjX0gD5uJdVL5098/AgCHwJn3E97iZINADP8ie4BpESITnxoAREh/uJcCVtBQLjz8xImdM&#10;2/gZ1IQB8jyZ0reml7nLS486AHiD7iZInoEyTJ8RADJM6SWmkMfcQA8NL50yQhLaXAgB73EhdBMq&#10;QgD54M/fTMaQ7ae+dTgM++kP3OBK5/00z0/fVAD3uJJe5+mlwfiIAVzwJEtxk99LjTw+WgBW++me&#10;Dg409b00ygBW8CVz+GkTl/8AUSJn49RADPBwJ5IhErY+4gBW+5H5qSUHLS9yNADw0yTP0EiExpf5&#10;aAGSczGlbTyZHnHnQAhp6P302nP50E4zwE56+kl8j/CQUCJbgX0vnSX0gCOPIlwDSSxoARCJJJf5&#10;iAElb5/w0rmNL50AJLjzwJfOBLg/zEE4vfSIMfAlAm0AOcA8akKPwJ4Y8CCg+l8jtxplSEAfP8iR&#10;EynraAFwJmNPW9XOmfcQAh8v30v4iZJ+olpIAeJnGkm186SAHkz0/pp4fgS6aAHiJlIdtKP30AMk&#10;J+dfSmKD7n90gBDS+dfS+epjQB9KPgT+pbTCAFGkW1+wkPIlwIJxejrpE8CZ/p+OlcQUCJkSt4Er&#10;aZQTixpRpcY0kALAklAkgBcCUaXvpIASVzAkkgoEkQnjS+dNoJz56q+k4m0AOfJwJm5gS1Uie4gB&#10;lPDImUh+5poAe99L34F9L5JbQUC+RIiWqlxoJxklxJKNJACS+dLGkgoJCSS+SKcD6TkCZGnrmBAC&#10;g99KNL50upggQMG1HINPXEremgWQ7a+k4mSKgD6SSXzbQArinKPcwfInhqcBEtr6SXzpIAXGmffU&#10;zUTJEDBlL508P3Ezx5ECxejrpe+m18kIgB5PD99Mj5mRSEAOXNNMkS/nSGgYIhO+mbmmkkgB4ZMH&#10;BwJ7/MUMZEhkQBMTJPAlpL6QBHgSwKQo/GgBRpKQo/B86BYkyP3F9JKgBJL5t9yNK2gBlJPXEzbx&#10;oASSXvpe4gBJJJfIgBcaXvpY0kAJNpL5IgD6Xz86XAlcQAv5F9JJIA+baeSjTPuIAeJcSuYEuPjT&#10;aAHCZEzbwJ6BK5jQAkvkS+RSEAfI/wBRfSSc01OMFApihpcCACVz86RCYEN3jGnhkSwJlz46Zg9x&#10;KPlpXNNBQMkX0nLmAiZ4OBBOMpkiej99IhMaYBDt4FM1EyNIaACUCmW+fAocHvqZcxpZQL5EyQae&#10;xjSU5QDffTNzGiRBpn3FQTiuY86mDJ4FDUwZEAKNQyE7imEzqHGgCHjUwfjTPSX0mE4WbkxowNx4&#10;P1FWxkIiTdwllAeGoZB4EgdBPR9BTlBDJ9dM2++pygktwZEALTt50yniJkY8BEAPW0v4aQyf+olc&#10;8aAFbwca+k5wJW/AgCGQeNPbwlbTJCYEAGGdy3nUzj+dB25MZESGT8iWMBrwaqrweD5FcHA/yKtv&#10;BpqQcVsmciZUwjdM8arMsZTw0iZ0zxoAJDIjA/AgLfIPGiTcmBLHpCUCUaQyDjSITHwIKQaTIk3S&#10;cJkZEwnDwyYPnR5m4VXRBu4/hqRyCxLy4DISAeTgR5uQcef9NUMbj86PS95jGonoLUuLJcHbxx8G&#10;oodvHkSbkx/hpkY8Gex9RRjwk3uR8CDzDxolb79gShvB/nQUAGDlpXLKeGPBx6fw0y8H49OBWGeK&#10;54/1Et47l9DSDJAlwZIECw9xpYxoaNxj+RIbgkfAgCYQmBIah3MaZJkH5iBgeHn+dTN4wDz6are8&#10;YM6mDmGPOikAlHy1DIPxp4bgaXApygZueBLfNPAnvk4PLUMhMH6qVQOvCVwdzOoZB/w+WoY3Fn5O&#10;mnt4H3+okUheIn76hkb4+D8REiEHGodwcaBwHcN8Ch2xx9dWQg8fzoO4H4ECwPwJ4f0EiD1MiZ41&#10;QTkweTOndL/1FEbk7iJQKcoBpBoa4b4BqyE8aGkH3EAVsmdfSIEb4EN1IFOA8NxgTNzGmfnQ0hF+&#10;qD5eEiE8aWNQ94SufkRQfSZwJtRxkSuY0UAKNMkT0ahkIk0ny8RCYEhkUMhEzvCKQvCXTTeDGo4y&#10;J64irU+n0o+BPEzpkhEwB4ZE9jUNLGv1QfLwl1UiD7ihjcJ4ZEmkLxkg0zwIooJBoPorie3hQ02m&#10;AFhvE9cxoFwKW3eJdJ8vCVz8iQyJm5jX0gaShuE8oaWNTgJwNDd3RpfJM6+6agBxkwIkN54ONQyD&#10;TNtPFlkbzDBwIkN4OMapIyKQ3OSBRtj+I28ulzTSuY+vnVV3xTBvPGp6dR1wYIPGhpGfcUwbjGno&#10;840ntlIHINDSDVkIPBxpkjfvqxLiakrZG6etqYRvg+dM3PGn3CaRnqpkjccaJEHjzpnAnJcKAJBp&#10;nAj1tM7un3k9JWyDTNvGrIRuhpG6tvE0AcgyJkiJJEGnXH5A+NJTCN0zu6eLGbg402nCDJAmSZ0A&#10;PJmxjTKQyIAGkcIQeNfhCKKugOfEkkkgnEnMCbX7/SgefiSS/IECB2BLAlAiQ26TrqUEMbfGnt3R&#10;RRyEXzxAGkyKKnXCaTycSSSSAEkkkgBJL8wKW3GgD6aguelFiZEhjwDTLgmNTlAzcTJCJDGk4QBA&#10;9KXoX4kn+B88BIg3Ih6cgX0+hIjhMjzqGiTdI10GEQ8CYRImdQyDwL7pqLGoIFY248CDtxoxHy04&#10;BlwRQ+NMkIlAgCYobhSFHjQAyMamDTzflJIAecIPbxolGocCnAbUdTI1DX64QEkkkv0Akkk8Ma+a&#10;6gfSSSS/ADiWBJSEAfNtfSSSAEnIEoE9bQMFbTwxptOIAkJxQ8aeuIFj1vGkQaSetoGEVfI09gSw&#10;IAUCMMyIPgRJlzEH1BcG5EeZjxoC3GrUzWa800hhu35H94k4b4E83Ux4NQlhSnnLQBw3xq1OB4+B&#10;AXA+4qEinFbcD1FDIjDgaGkHgWmlxluIaebjTMCMNxpogZGNMkHjRj30yRLAAuB4MiGkb40eI3S3&#10;dMFlV3dDSS9XAjdMkboApe6prdCK2kbqGRuvz6WoFY9IVLZsfSYuFHNzxq+UnJxxlzpL5Oq1+JXC&#10;hWtNI2aUu2baznylvEredpEstrX4qpNz2bIlL6sl1NjPHHaIZeUZNLZzv1nquMSqNtmzTiCXSpkc&#10;0dokfNuLiHaBVm8kPBAplWbSHMyKfX5iw+ZHJdXT8scsdFr6bPjOY5gzSmbawPHHiVppsGrjVV4k&#10;el8w3ca7txwiPvLfNHmAeBB4FWSOSRqzM8jZQ01lumoSlcvI8ItO3NtJ8/MjWYyuebhwKG/qxybj&#10;SOitC4PTycXh51nDg/cScvCG40OVyEViXOHcemmkklYRCSSSQAkkkoIEAJfv/il6UVl9uDPGla6j&#10;yJY1M6aJzERdGgh/8EMGTCjTXUQPW8A1FSjjxJJoCSSSQAkkoB/0+lGG7DxJbG6L/iOSmwD4E5gV&#10;kIzTMbNT6TC3oQSmER3dNEAnXBSDkko4Ek4zBJJJIASSSSAJjX/xUpwNJmNTSjUbm7ptJ7IIggRZ&#10;o3X6NvjR1mzXzuCQkzbqyN26Zbs0eG3wJpOQ7aZwIxu6RG/jQANtp4bdEht1MGPHkQPpBuBPbmRE&#10;oESbt0sfQVvc092fjVwbt8amDbqG8dSVXsvuJ4cnIrURunsA0XhSVXsckChvJfg8pXYgx3D4PNQd&#10;4MfAnpeJckp+5pkbdGHHgg4FDuY08SMjGpm8IaQncSbkImATLngTJMimW8CZIPGgnIZCYFD3dGBt&#10;xp63gQANGzTwx9yBTEkFAksCeuD40iIAQx4EuNMk8aeH++NACI3JGmXGRHuMeOBM9nKS4dQB248a&#10;u0vZkg+dTJXT44yAx6avkrk97yif6FiTcmbULGCk8vJHztNWqXjFBYwKYzZjg4LuAiMDb9/mLjJs&#10;2065MKoZGz7ncVkbuBwFObSQdmzwFyKZbJBzvi6axXbppp2w84mGAeDvp5u8x8fGs9I87kf8RPDn&#10;BIOA9vpavAovVZb1hfHjzATBBxoCQhLZ41WyTDH0LkCZcvMZMCcnGA6aTJhMNPJwc1Zi4bkuZ/w1&#10;anjgkAs/ARUl44Hczrp8ZCOfmuCW+amfg8tDe0MeSP8A9iqriYY+PT+qmd4JGTB3B+auhTCMV00M&#10;EcY88ChjJ31DH9D6fzolu/c+kraCG8eHk4FMudz/ANiG8eRTB5/+mvoXhK5jzxok3buYyYI0ywb+&#10;BWRuNZ44Q2+ngj6aJDZk7mmkNxgICCBEhk76WUDIxqHwIwQf50BeOMBPfU5QIbfAM+DqXRJkhPAo&#10;faA++mXk0/8Ag++rqCC4mEH+RMk9/gQ3tTATIme0CW8n4d1OpC4MXESuYPn/AMfuqt7wPv3Rok3c&#10;fkRSfA9bwfhqG4Jj8pNbx49OBAJo8wD9xJSkBl48wDOqq4J3P00y8mBI7+NB3DwkedbSUGY5wiEw&#10;Z0zvGNMuCY0zjVBETCONNQyE76h7xjUNw4TaRN4y8J/DQchE84JjUO5qKsiuHuBPDIoY/wBxPXMC&#10;D4PJbwoeNLGqAHiEwfOmU2vkedAsJQKYmW7dPbv3FOMHm5B/tqYQg48iGkH34EsaAHrmBTG5ENGP&#10;8iJN0FASITAmbiXAmeNACuEt/UT1slzkJ4Y9RLgzpZQQ+opkaZud9K4RTgPXMHAe4oZHGD5BpXPj&#10;5EIuFVABG4lbxj8tQx+OBWRuzx50E4NGMkaJDGpjhngTIxoAmXMHGoZLcZEyQmPgSGT86Cge3fxp&#10;EHp8/IRTBj7kCeGMkfQU4A1uPGRWpnk69tIbP49y5pKY4ycfB++gB7fBwDUPtDGTJ1ENcEJxwKY3&#10;GPj76D83lkl9uPj4FcJXn/u1W2+fjVqZjwZ0scku0vISAbHlEuXbfj0PMg7ieJOCcEHAqqQmC/oC&#10;+p30BcOMefzOWp6S68uDiYYydXUVVeTDv99Mt3GPg07ihvHH91pp1AOcIbjTQ1xMMd+Dy0nBNQ/U&#10;Qdxk404TcTCOPgfTTwx99DW9y5g7hEYGPGgBkmcah2yQfOjBB/n1VDud/wAxBOMjHZJz1MGNM4O4&#10;nhkJH/eKgWPNyY88Z+X008MmC/gUNvn4+NEt3wIAQ3HPRhv4OZ/gUNm3/wDg0YZs9THYU4wRB6fP&#10;+mnm7jTvcxTCDJbTIxjSwIZCYynwJ4bcnkcxLdyRjx/CRgYxwcZ7fmIKCGzHg4NNHm4yccfU5iGj&#10;t3PLUzeO/pKcYGHAxwX/AAfCQ0g/zjS7Q/6ekhpJgSMeC+gopGXhMaZbt9XkXICdRLeLxMf+UiTP&#10;JYx9Tp9xRPHICTeV6fP+mS0jA2YoM8eokzb6eOM+dTNXXx6eksy41KACQY4OPTgIobjINIhNTnpE&#10;5eRMEkNw4wcH/YgLghOD6pbaUwJ+S0qq4cdzv6SoSkQ5xDecvBzLguYqqQZP1EeI8xjx385C/IgL&#10;j3+BbSDFcM3fH/dJm73I9NLjyeYpgx4/+mnCBdQEaeJb/U8xIbcn7fTUNw3J+2gBkg/HxqtvB4CI&#10;8TImSNx28gFQkS8A6iZIP8iPbumSDwfImCQPp8eqnlMtk7iXvoJyH76VzGnrZF9IKCGo/wDIniDT&#10;MaCcZJbUMbcn6amW+5YSIPHnQBDtpDHjTwxpD5eRUCxm2mU9/ESJkQAvc7iXAl/ESt/iIAVvAl1U&#10;uNIZEAMpKZbx/IofBnQAko0oEo0APXEv6PgJnGpCAPklxMjzkT3BnsJfIgB5M8aeH4E2gD5HkX0k&#10;vkg0AfS+R8xIaQ7X/UQA8TOTOlAmeNPD/wB3EAL3++nrf8NfunbX4MiAHh+OBIY0oEhjU4wWBMuB&#10;4CYESwdxQ7eMaBYN40yphMmRQ1QTjPzplPETNzAgBfyESjSSQA8PlpD/AE0uP4iXVVACtp65qJJt&#10;TgOaaSWNJAEhORpklyDjSt4MiCgeUzAoY/3FM1EAImdK5gSIMaX8iAHrfcSueNL3+ZGRfSAHCf3i&#10;SQ86QxoAe0+DuJ7+dMt8meDjT3AgBdX6ikKP7/cT3SQAuqkTOkQmokQeP50AIaXH+ql/l8xInjjQ&#10;TiJ7+mpg/oJkfQ6iXAgBe5H+onvnTNrT9xPXPq/ioAe9yNIZEiZP8tM9JAD2lGl7/cSITH+H8JPD&#10;6/U/3mQAyTmf7zp4hMF/AmfIwJDJ+RAD1zUx9/ppef40hpcA8HMQA8S3aTJMn4iXn4Pi6iRCamfy&#10;kAPXMCZuciNIly5gSITU/wAtAC0u5wJE9/gTKX4FyNACIMdtKD3EzcSuY+NACJzEz008T3FD+RAD&#10;xCY+BLSjSIQceeNIn94gBXP4gksCVzTz8aZ6SAF86h21M4E1qd+6gBgl3gSuY0iZ8ncGmeMmdAEz&#10;gUMnjT3GmeC/40ALjTJM+RPE/vEyTPk76AEQi+klHwIAeGmbmNLq+4lcxoAXuJJ750zjQAoE9c76&#10;Z99PDJqIKBD5eOBImf4aVzv319IAjkycaZGnv4cCZ6SCceSH7mmlGmeNAC4E8lwcCe6SCgZS4Bpa&#10;VzH3Ez0kAPEyES/SS/3pJtAHyT3E8m04PmY0ALAlpQJkaeuaeRACT3+YmcaXzqcBRpf7tpEuJKgB&#10;Y0yQmDjS4E8QfgQAuBIg+4mbmonifqIAWokm04gBtfJCJ65jTPvoAX/wa+l82yd9LVQTit+NfS+S&#10;DSGTUxoKBEStkS9xM4EAPESITxpn/LS6iAEPmpcedIg+55iRLkfHxoAUaWNLTSQAo0vk8pK4PjSI&#10;NACJk40rhICJ4fjTI+ZkQTi4Erfg4EuPOkQeBBQLjzqQo+r30sHcQA9x5O+kNfS+eD4aAF6eukRP&#10;W8fAmbZEAM6vcS/nSg99L3O4gBe+kmffX0gD56SRf93UvfT0HuIAWmlwZ++kkgBkieS4Bpn+GgD6&#10;ThPHy02vnj+dAC1IEiDS040rmBADONImT5EifqJcaCcUabTn6SZ6qAPpR40kvfQAsaUaSSAEMiXS&#10;99LUjSgQAvnTPAnsaSAGbaXzp4Y0z0kFA900tLQgTPSTyCcbXzbxp5M+4gD6XyRM6ae1I0AfSj8C&#10;XAnh+4gBDX0o6kIA+SDX0kvkaAGePjSUhR/kQUDPTzp6BNpzGgBJ65jTKXGgB730h5/nX0vkY1OA&#10;9wJR+4klAgYMkX0nE2gWR9NNpwmTIlj7iAGRpDu8C+klQB83E91EyRK4gB7TTwyY0ylb8CnAkJJL&#10;56qBgyTOkT9xJJAsZJ7iQ0uklxqgB5KBNpwnNU4D1vxpnGlAkgBe/fTa+bi+kAOQe4pChpzGNACx&#10;pQJtOY0AJIedKBJAweGvpfOnBxpW0ALjTPApCjoFiwJRpJKgBnjSGNPYEkANr5t/nT1vGm0AR/cS&#10;INSEkAR4EtNPETKAEmfnTybQB83F9JxK3gQAzbSInko0ANpJJIA+biQ0hpD5aAHoEsCZ99TkAR09&#10;bTKe6SAGVIUfgT386nGCuJE9xLVTONACuYLCeGRQ7g08gWErie41DGRPXNRAweIPGmbaeHkTJEAI&#10;luNMp4iZgQAz7iQ09b/Om0AShjTwyaibTmnxpZQKBTIOWoaeHkQA84zpkg19L5J+4gBD5n008kMi&#10;eITwcaAFcwKGQeAmBTlH+dADP8i+k4m0AR4E8PIl78aZQBZBuE8QaDjcYONGG5PAgBEUMmT5FOUe&#10;NTgDbg40riThQyZFQASuaaQyYEyMnfT1znoKB7jTwyKGkQmNTgTI0y4yJ7GmSW0AQ+PgRIduPJGh&#10;o/fT1zx6iACRMiAuB6YESufHUNx4EAByDQ0g8aJF66h3FYZ5D+RQyIkm0AfI0Sb5CKHAiVvAgoHv&#10;kT3SSGTARIfgSyghkGoqIRpkg0wnE3RIZMCD/wA6mDIluAMakHzqY3cYCfTEho7nfTw8hFOWFwHM&#10;MamDJj4Opy1T94JxqY3cd9R0lqXFruNl+dLzENG40+eLB8JPb5ppFI+4Z1IMnfTLgYlM1P20Nx99&#10;fCcZIPGmSDwKQvkaoFkMg++mbng40S/iIaRvjyKgBm5jyQJ7GNDbmpg/vUriYT3EzeE9vHfgQ0hO&#10;+meNAFkbzDB10SuEVP4x4ESG4SaB9xcBkHHkjTLgeNARkx50S3jGM6TSPvGSD1PftJm3gSI4+knh&#10;uNPApz8jLhDbhIM6PEH8DIhriX488HUSygG74TuJb4ONMuG+BDXHLTaRN5MIQcaXAhtwtxM7xg40&#10;mgdcTOAmRTBuNT30NuY0zc8HAigLi1NyYxJEH4+oqqNxg4FMHNMaRSOvCRG6Gkb+BTN8H56ZITGp&#10;xwHcN0NcNyfURghEzcx/IgWVuP3EzcRgg0NjVBOM3NNPY1Dt4EsaACQ3CVsdtQ7ngSG4wDzoAZcD&#10;Q0mRHuNDXA0ADcamDcKGQaZuL9eHiAYGRPIONwpmNfnwAeJkTONM3EriAHh51IUG4kNwgAxcGkQi&#10;G7wnhuMCR4FA9Gmbae4xpe4vgEMhEzcT0abVBOOb5gUwbjGg8aZGTAikC1Y1MVVbvMCMN5gkuSOv&#10;DFvAvpRxkHGpChHHyRumcCSe4EAQyN1DJkRjgTOAa+6agASJkbjAjBJfgQEjdXJFh5vMEYG8VDuE&#10;gT7d5h40h0HxPzeaDc00sffVQA/REbxR8UbXQtuD0ahkGmRvE8Qg0jw10Pozu+BPfIpkCRBjXy4A&#10;OT9xPbxjTxBqGRurCceIQfcUMg0tTjUO5gVCRLxEbqGRuSBTCOEuNWCQOS2mcCMEHjUMg0+8nIZB&#10;qGRmiiSaBXyN/GmSDR4g0zu6+3izLvSvuBNpLpznyURRUkkAJJJfmBBOfqS/f/BL+lfPEf4n3Apg&#10;3GBD0l9PpMjden0pmM3p9KZSQAkkoIE7u5EE40kla9KcwIAbTgxpYEkASF8jJgTUcaaQUBDeEsaH&#10;pxABhuobxTGY0ng1OADSTka+P6FQB+JJJIJxIgA6HpxK10KCZjSjUPGv2CNfnwALsxqa85aYbkwJ&#10;EcL4ANINIY08RM40ATMChxqQo9vGgBDInrihkGvpUASiExpmNPDTManAbUdJLAv39wCgUhfIxp63&#10;gX51AbTgxpkamDXwBmNLApmBJAwZGnsCSSAG18jX0vkaAHoFMgUNTIECxtOJYEo0AJJKBPDQB9KU&#10;MiZSjQBISUeBPDQB9Ig3yKGpkCBhZJeTuK1MyKks1ZG6zXmoktW8ERJuS9nQceewpg3GBQlgy4b4&#10;PkQEg0fIS8oThAsqrgeNQyD086PbumdzxkVFwikqpBp4ZEYJL0NI3wLTS4ipHoEyRLjTONfQEkkk&#10;mE4yS2mcCmJkmRAEMg0htx99IgyJW0AM4ESZzQgeBRVH6iXSUJfUHnlWObeBZ++nDg3GZSnirhvR&#10;hSeFC/Es1ybWaDu8JlwS8oeNLGq/AzHPGoF+pJJ5ESW0OOP0ehWCZPxwjwQKrQRJ6D3kvj4R1x8R&#10;RxRf+K+yG9MaeNqkwwKGgSJJJJMAScGPGm0vRHhQAl+QL9X5AgD69PpTgwEjS01dZPKyGHjg6eok&#10;ucPSnxK4VoMShDRJxcjIlphX5PoNI3IouH0qxDGQyJjkhY0vrNFjeiKfu6bwelXlxIyQIO4l+BCJ&#10;ymfxHdCV7+hTGrQhv/BFW8vxq+Sen0mZk1KPqMZYVxhKFZBSxWncxwKY3l+Mq5N2U1Zr4nTJhFP7&#10;Lx8aZjlGNbA3lemmSSdZ/rsf0RkvYemhEwl+BbYSVkgz2FSZw0Gr4WTYxoh0Ixl2BCFdX7dVGODO&#10;uzhusOYmpGFKBAmoIEXG3TnOEoSDYwJ4bNEiDSGk3DqR4bfAiQ26Zbq4N247ahcWlbbt1cGbPAmW&#10;7PUyKyN2+mnpeJoE3GiWAaZGPAlwfIniR7AniZ1DuJ65jTCgXBxp4ZBwfOhpCJcaADwyY86MN0HZ&#10;jxqyNx+DgUjitISGPAnhjx+amSOB9zTRIet/eLKLSGMeMiebtyW8aMNxj751Mbsxx9BKvCkpJG5O&#10;PuIO8IrtMG+Pj40BeNx9/qK1LyJyShuLvfTMCshGff76XZ/cVtxFQVsjcnfAnht8CPbng4Eht++n&#10;3CKQaQiebt0SGzwWI0St4EXBSB93Uzs5Eht8CmW8GSDUSLh9BW9zHAhpG5IODgVqITB/1EN40XBQ&#10;B93JAkiVzTzqGQaLgoGRt8CeGzT1vB8NEmbccHGkOcOSgQ25FMbjwE5CeuDjH5iJM2Ze+BZjnGol&#10;JZJWzwK7N2/5/MVblbfArUPl4Fy806GETG+cWOxbjRJuMnGg7cmMmP8ATTw5h41mOSaaXFwHbgzq&#10;tzB5gHk40iTD+IqS8mBDX+bqIhQhzpoy4eah47/M6ahjcEuAjjOhrhx+dMjcYM66BEI5900uA3Hc&#10;sJl5NBtr8EGmqqSYEgHgQfUMNPTjBDsmGHE8wZOZGqq4Jjyf7+VGBt8eeNIgyQfD6S1EpqMxznNA&#10;42ZPi6amDZ4yeYjw2eAeREht9T6eqmk4Hl8vHHY+Ipg5eOD/ANRWpuMkeeDUj6aW7j/YSygp/ZeM&#10;ee0jDOX4CY/01ZBs8HADP5gvAplvBnj1NJTjqCG3l+ngj6aJEGOD5CKGO3Bnjtc1PWy8canHEO4T&#10;+KnmbjSTzhmOD8NVVw4JBfgg/EQAeJMMBEBePO5f5YuYhu8EUMg8A8/+4FRSJvHiOMfydNM74TuH&#10;/VQcngTOr3DqwSGCPMA8nH+dQyOPxOqmRt+4nh5yIAmDJ3IOBWSX27YPGq23/TRi4W2CCNKeCSY4&#10;mAw38H6d1U+aTQkZMnB5aeeTDGLB31VSEx505KRDnCJn40hkUMhFD3jAtMiJhCIaRxjyJXFDITAq&#10;BY8QncQ0ieITGoaCcbUEmRPEJgUMhCRkTCcW8eBSFBGNGBt1QLIYxpEHgRK3gUPANTjBtSm4/Glu&#10;6mDboAmD5edM3MaXAhtzwIAJEImRkUVEG7PGgCY3uKY3INIbPTyKY3Hg+RLLkExuzxkUwjezkTO8&#10;YBpm5jvqccIn4SGkuQE8uNPEINM6fAqBZDud+NMktwESeDJARQ0E48MmNM9RPDJ+InkATG48dhXC&#10;X24B51T25Pz8tWQbzTQUCmDhByOO/Bxpl4476hj99BOPDJj4/qokPPwKGO5H86MM2ffQ4cgJN2f+&#10;/cR5nK08zb9yPUj/AMCmEcDgGfBxqMtpIbgeBQ3Di8PHHxp4mcmc+RPEGSPj4LqBABG3JcArLL2+&#10;pjgApbeX/SR6VtyRkyL83hSPNx4xo8Mmnj7/AMVLdxwZILSZcOMHHxpJQQ3jjufCQFw4H56mOHGn&#10;j7l1VsjjnwQKgAwMng008QmnjjUNuTHx6caeIPBkg00E4y4t9zU+GobdvgTw3Hf7iQxj1449SNMA&#10;JDb6fPtqZuen/dplu478fGiQ8nlYyJZQMuOUqqQeDPfVqcEx/Dg/3iVVcDx9DPzE1IhxDIQdvApn&#10;UwWOkhrceoCBGBjwEwf3aeKJjcf/AElZBs8Y/cUOXs9QEZgZFdmY8ZM//ekOGJIbNnjyf7gRiXys&#10;kGf9REhtx+fc8vwIwMdnPH1BKK4fSVV4z+P9NQx3I/nR6Ye/+GmSD/EQFINbjsp5xksYESuYL/jt&#10;dJDSOPBwIGgFxk8rT6ih4+4jG54y5Af+xDSS/wAemkXF6UiG4GYmRQ3DghhowOXkj/ETJGeDJzLi&#10;TeFBDZ5P/TVkb3Lefp+ag7eX4OMCtTOX9yD8NDwQGJeTTB/vOk4uXcEeopjNvg/Duplw3x/IRZhs&#10;gcg8ZORn+EhpCYPkR4Y8fHp6vMScNxwDx/8AvTBZm84JjvxwcapJB6mCDzVfJozwEyH/ABFTyN8G&#10;fVWqgw3AFxc/bUO3qYP71HiN+fB8JIbMfcAXmq8jK2MZIPNRhm3HHkj0+apm7i76JN8nBxr83nyk&#10;Gkb4PNQ0mfjArg4GP6aDuB4P7zmovBySqkHg47uMZdRQ9OAecCJOLcHw0z78auJAbb8fAkRvgTxB&#10;2b+DgSIPAgAaQY++mXDfvokMaeGPUQABt4EreD5xokMaQ8/4aCcDuB/kUMg9TAiRBqGQf/STAIeB&#10;LjT3AmY0E4zpJW/B1E9c8aZJ7/GgBnqJkg1MuYEzGgBnT408kPxpYFQAzpJejoKZ76ZjQLEP99Qy&#10;W1IXzx5EAMwJcaSXAgBY0sCe/p+OkNACGRPD+umbf50iIAeHkTac6aZJ4EAL+RfS+eNfSAI/B5qk&#10;L5GkO5AgBDT2NNqPc7kCAJg/HB01Mt/nTI7ieuaflxqcCQvkaZuaieGTTQMHreMeNQ3A8CkKMT/K&#10;QBE1I/8ApptOXMabVAsg+4mY1M41DjQTiSxpejrpY0AK5j/ET3AkNfSAPzTtp0Y8A02nIEAK4K4n&#10;rhNBM8aeGgoEMaQ19Jz+GgBDyJ4iZbp4aAFwJfIvpfPGgB6BPD9zTjTPTzp7qYEAK4SBPDH4EyPJ&#10;8NPIAQx4FM0/+modvApn8NACGPvp4ZPAmcffT1z8RAC/kTyZ0+/qJ73O+gBkg8aeIP6X1EiePuJk&#10;YyIJx653I0rn4iZ/3cT1zAgBe/AnrfgUPT4IOonoEAPXMH4fLSH76ZIQkA/+mnupgQA9B76Xp6CS&#10;Q8nB+GgBD5f00uDJ5nLImdVPe/B09VACuc/BwJ7qpnpZwJXNTHzEAPXB2/pr6Xzb/J1EvfQAvn/0&#10;JmP3E8PIT8LqpnTQAiXONL5+BK3g+f4iV3U99ADNzHnj+mnkz6eulx/h/voARPH/AJSh/IphB6nl&#10;+YofGgBD5aXvpfw0tP6iAFcwJD9z6aQ86X8iAFbx8CZIP+GlGlwf9NADJOZnSJ+ncT2lGmSe4gD6&#10;Uf5Ern/ppE5nuIASZuaaXVS47Ecf4iAF/wBFM++nuP8A6aZQAvfS+TUSjSQAoEo0vn4CJY++gBdX&#10;AlAlcwJfIgoHvPwJEyca+lHQArmNNpJxBOKD3Ezx5E8Qn5E2gD5IRIfjSHkT3AgBYEieNLgSjQUC&#10;IRJK3/dJdRADJOWlxpXE9bJbwIAWDvpD5qSZHy0APY++lc/uk6P/ADU1c7kCAF/mJRpng4EuNAC9&#10;/wAtfS+RjT3zoAZGlc+Olx/5iXuIARB/hp7g/VTJP/UX0gD5ITHkX0nMaZ9z4qAF0l9L5GTTX0gB&#10;JJL5/kQAv5EzxpcCRPGgBafGkPl4EvnSQAuNLgGkTwJIASX86WBPDQArhf20ylbx/hpW8CAF1EiW&#10;0o/fT3GgnGUiD08CXGTGmfcQA9b8CSSSCgkL5J+4lcwESIRACGT4CVtfS+dSNADJCfiJcaeGmSE7&#10;iAG183NRPRptAHyQeDIvpfPSS4EE4hp634Eh5Eo/fQUCH++mSE/ET1wkCZIgBf0/HS40vcS04/iI&#10;AXGl7/LSuL6QB88aZJnGklAgBRplx+4nko0E5DSHbS1EkAJM8GeBPY++lpoAXAlbxpRpfOgBkieS&#10;jSuY0ANr5uJcCexoAZ1U9xptJACTkaZ40/cKgBpfJLa+l8kzoAVvHkTPGntJMoAWNPDJ40uPjTON&#10;AD3vpXF9L5uYEALSTJOZjUhR0AJMjTyZIgBDT38iZGnkFA8P3E8m04ManASVvH8NK3+RL30DBXMa&#10;VvUSIRM+4gWMptORpnqoA+l8/wCWmSZE9bVACt9xMjIRSF8kQA9jSgTIyeNPDuIAQxp4iipyBTgK&#10;NNpzB30kAMjJjX0vkaRBqgB4eRJL30sCAG04MiSbQAkl8kzr6QA5g7iWNLjSQAzwL6STnAgBaaSS&#10;SnAkL5IRIY++mUDB64kRLjyL6QBH+RL50kiE76BYv50remlgSVACTacTaAEvka+l8jQB9KPgUhJA&#10;EfjSt4E8Ma/dO2gBhK3gUhfNxADOBLAklB76AFgT276ae6eRPW++pxhD3fuJW/AniDT1tAA3AlAp&#10;iVvGTIgBtfNzAlb8a+kCz5+dLgS9HQX0gD5uD40yTInriZVAC6ibSXzcQA9jT1xRU5jQBMuFSTI1&#10;9KcYSri+lHgTw0AIg0ypC+bnfQB9JKPx8CSAJiSZGvpLAcueBLGmeBK4goJn86eGTwKHjT1wkH4i&#10;AJnAmfx1D3hPDIgB5MkT0fLTaAI/HkUhfOklbwIAXApjdxjJ76GpkZMBEwC4DJjyJnS0IENbuNNP&#10;XPyJYDxM/HxobbwJ64OPImSe+dADIyYFMGofvpXO+gB6D3FMgUNTB50APDyDTPTSIRK5jQUDI0ic&#10;o8aXyJXPApwFc8CZIRIlyC+mbng6aoJyGRMkGpkfuKGQaYBDST1vuJmNBOPDyI0q+PIjDcaB6RJQ&#10;J62mbeBLKSQo8aZ6SejTCcbSSUdABhu4UyD3EHHnTzf9xLHICWNPN0zcwZ09qfsKccTBuB28aeI4&#10;1MCh28fAmXGf50BcWRuTHYwKG89zj6ahs8nGiRCEjSygh3BxpEyJm5g4+BPe4gnHh+4BQyXO4ntN&#10;PEHpqcoK295ih3O4iUwHZQcnjgVhGTOmpCgjIlcxoGEy4SD4iQyYCKGRM40AGG5FM3jvoDvCQ3GD&#10;roAshM41DuJM3A4PnUwgxxpYDLeYamdGBuB9/g6iqpBp4bgncU70D0uDxBoaQY+BPN3CecEwfJaU&#10;40qrweohqtThuPj7iDuG/wCIgAb1EiDxpRpkZMCAFbx8aVtK4nrg+NADNwiexpY09u+NLKCGQmNQ&#10;yEwKYQahkbqcBkbxImfOhpB4EyNxgRSFw84HgUMnMRK4OMahkHgQAhkTxB41DIkMiAHk9bGmfkSQ&#10;BDcN0OjArKoJBr7pr4E3gVsmRIZEScN8aDkHgVgakzGnriGpm5gRSfQkl86Z3hK530v0dQHsaQ3i&#10;hpkmdNp0KAzA7UsbhU+5gTw3CNYQXFw3hQ40HA8wIlvGNIo8APpR08TOvpfQI+NPDImcCaxoAsbd&#10;wjDcmP51SRuESG4wKdyQLVxp4eRARvFMG4SaCgKJzg+dQxkUxJGC41DcN1Mxp7SU4FPcS9Co2xO4&#10;ryQeNMkb4+BVcMnXQTQUO4SBTBvEYcS9CHDMkHGq9HKaJCI3imN3Cq3oyKaJwlNj+I68tA3CmDcK&#10;rwG76I38ah4keA+/QO3O5y0uNDbieuY+NJHkzeCWsF/ITpoduiI2/wAiZGvviABI3wJtWIg8aGkZ&#10;4FUl5DQQ8aSW7pm2SBNEiINM28CWNLGqCcVvAnrY419L5uKgDFI1+pJLrDkxL8gX6nEAPW0zGm0k&#10;FAl+YF+qUNBORU5AlGm0AOEIm0l+YEAS26MW0HHkTw3GBBQEiDGoZEyR4mbmNADMaSUaSAEm1KGP&#10;Gmo4ErxAaX76F+JyBNAPM3GBJ4RQ26TginAGxqQo6WNfrXQ/YsC+P6FJGlbR4iyKnEsCetr74n0i&#10;pyBKNPDGjUCYMiZjT1vAmY1+AEMiWBKBSEAOYEhjSgTwxoAhkGkMamEUMaAJltMuBqYobhAA0i+k&#10;4kgBQKQo6UCBhMwJJJIASSUCetoA+kk4MaSAIaSkJIFnyNPQJtJAEq4mUkkAJPDTMCkIAScTacQB&#10;ITkChp4aAJycgUNIZMCBhZG6PNyYFW2bhHhkUji5BZG7j86mDzoCzIjG+Dg4FEXEy2nht8efuKHq&#10;XESGPxqcCH2ePjS3caP2ypi34NNLGFVcM8HzqtuB41oTxv3FVXCalwpySqkGmUY3dDSDwLaS4y3E&#10;MZCJ6BQ40t4TRBMJbT1tQ26JY0FBDINM7ujScG3HBxpdwUgEg1DINWR4MdvIgJLiApA7gaqr1XBw&#10;NVWYr7p9+hOA1++hfiSrFDhBptOEzptAlokoI0kkHw/Ma/UkkAJJfnEn919KAGUko4FK4BoA+mzO&#10;M3p/+JECNxwIwzeWW1nvoDbxuUjXXxAiDgz4o1exzwbOXWYOoqeS2oZCY19ptLUuqCTd4pjNmRyR&#10;DmbTGRbjR9N486zMnk9IyS2FCtIknpbAPHGr4Om9PkLTpXIBth5NRPTCX4P8teTTOYGNadonGVKM&#10;HmsrHAPIqV2PjItlmmfg4+oqfgGuggzm6KInIA7CRjgVpbs1DG4RgZMC/L3OaPQgZ3f8imMxjg+d&#10;DXDxTJeTGRIf2iguzNv3++nnA/yDUMbzAPImSTC98g1jUNNAGzAmng/iLN5w401ap48wfDWSzR5j&#10;XW4yGc1NcAZgTGq2TOiZ40MxrtkaHPPCTNunnGTIoe+YOBD/AEm9MSd4CQgMiWNQ4ESbjxoAJy9X&#10;VmTTVPbjwKyDIp9Ujry1Mxok3Gg7O5GRWpu3RSOFg76ZIMkZDo9A37ie3fAvgFPIPAoqsUwGOBVt&#10;wTUOqEixlTGfMQchE8NwmH5vLg3cYFMG8HbVJG4xokNwl0jri4NyYyf3asjMiobNxqYFcJeTBYgU&#10;LklqXFwbjwCz/wARImfPHwETLceNGNz7/fWY8vA7j7tn81B3AycFhaE4Z6eOPqKG3Z4ODT5SQlx8&#10;ckpJJX3Eht8A8nmrQiS/G29wiDvG47mDmRp94ikz1wPUTI2auBGY/IUPd064TQDRjwJ64nuMae4E&#10;+4RSQx/vpkhLOfvqYQmPIhpCeBA+gGkHqZ0rZLeP9NTBj1EiWreRAkZG3wf9NM+/BwDTxCf3ShkI&#10;Lj76oAXARIjhQ9VJuMkaBFwYbkIYnmK7N5fjJnQGXs+/ArtL25INGDprKmmmkMS8ZP20SGTTxwJN&#10;2+D4iJW9TB31zzknQJeQyD7nLuctIhMHJPn0k8QemCDuKG8J/EQlIXAchMf4f86RPH30yMhAjQea&#10;TgcF+CBaiYRG94y80ePylW27gkeRMkuXOenhj8fUWylNRiOdaTBt/gIkMeAeTg5iGjJ4NNPDJ8df&#10;RQSIT8NMj5nv+YkQncvpN0DA8Nv3LCJDbjgsIazJ4On5qMNyDgz9z/WpygJcHxEm+QmTjUMhPzp5&#10;uTkYOny0sAlbFBYxpOPBzPhpEmBIM8Gp8NAbn8RTlASbkx51M4B5+ohox+P/AL0nDjwaanGDMweY&#10;1SXBB3Pf+KrU4HjEgOnGTOfPaVCRLxn3I0yRxgHg5aThx3PLQEkw/IRWoE3Ey5jIodz/AH4EzvA4&#10;x57umodzH85E8TeEiE/Onm5MHzoaPPnSuEjGgRcHhvEiTDT55caAkmA4Pk5v7ahkceM6KQuHnjjH&#10;xqGQiZcOO4gJHCtSgRcTCOMaG41DjTwyJ5GErmMahkceBM7x+RDcaACVxQyEwJEUMiYAiZ0yNuiQ&#10;x+BK2gnGRjUy5gTwx40reogBkhE2vm2kRADySZGRM8aAHiESt40yjDcaAE3Zo8MeAeONMtxp5w4x&#10;8CWXIEQmolcUMhFDI4QOCQ3hLae3zHkQG5gyJEcY+BME3kxw8xpkZFDJnInreBAkeuJnqJEH3Ez7&#10;6AHrmBLgTa+Se4gCY3JqKZcQe5gRJvnJnQBMGPGT3E83b48imNxowzb9xSXDqBkcvwcaskvZ2c8G&#10;pb1U83bjtp544wfhpQ+moRHFkeODUTNzGQHw0H3jx9REm48CAuCTcmp0tREm7fv2ENbj01ZJW3Jc&#10;x9zpoHkxuz/33FZGY8CZZjHb8v6qPDJjydxZ46gGkHZQcg9M/wD71aieODj8xVXd9Tqr6gHgF4Mn&#10;H+ENDRs8ZMCPPB6mdIbccHmq8SMyseAaG1ATBnTLiYEC58xU948xpqUCLgw3JjyQIxvGnjVJb5+N&#10;Hm5MGSDTgT6QS8PDcYCA8aJDIOMfmKqt3GBGG5PyIHhK4SMePvoC4HjJzyqyW/Ahrhvz4+4pxDgO&#10;zbjuf3itTdv8C2obNuS5g1cCuErl/j1P8CHPBKBM25IB4IONWpuTH8S2ho5eODgR4ejYgg07nTUb&#10;3ltASuY/nH/gSITTBBB9RPajYeOPjSIPuQKccAXHMTJHBES07h4+5/vKhu76f019uCkZJkIDwf40&#10;hkJc9/y08NurI3Z4x4IwZE97xCUgdu3xj59yNTOxyR5LH6XGrIzlZY8kFrT1fArJ2P41y82adRCh&#10;Gbjk/Px9PmIC4GTg5flrVHEv8aqs8ZjgHeRCfaE1FZT2fMyfqK1ScemeD9QiqvBx3cCPMyEgIDBq&#10;W/yZ1tvMRBcLmD50NcE7lhTG+8mHnScM72f+Gsw1gDc/EQeYTAlzP1OYrg4b4FQ5gPGTP+InIPy8&#10;rbgd757v7iZI308cGp/oR4bfv9xPDZ/7+dXGXQUNwzs/3SGk6+PqFV8mErxjwdy6gLhngJ5nw1Yl&#10;5HQAbfcjRLj+JGmbZODvkRIbfAM9lDhyRnd9Q8HfH/jQ2aD+BkVkJnv9RB3luAh/AkIBxSSXO/xj&#10;5hEt3H/FRImSxyvNTLe2ryMh2y8HfT274EhkH9PzEm5B+fnTAIdsdwGNQyD7nLUy5qATJPfQTjNs&#10;hkyQennRIZNRMuMnHpoAD2++oZf93US+fUQ0nv8AGqCMh+4hpCInqW0MJ/saYAsaZ+dMk8aRCIJx&#10;fIlc5+BIlyP50kAPdJPD8CVzx8CTfwIAbXyQfgAnvf76ZJnQBD9xK3qYE91M6Zt4OBUCx6BMjHj4&#10;E976Z6mf8RAH0vkY9NLU76eGMcCAEQY/00sCe6eNMkGgBtJORpn50AImfgSJ4IF9L54EAK2lbHAm&#10;cY0rmNAEhfNz+GmfkupY+4gB4eTJGpgyeBRVKGgB4ZNTP+IljTa+SE1FOA8Rx4+NMuEz86XT56oA&#10;RCfkTJPAniE1E1pwfOgBjTj4Ekk8RBODfkSwJ4g9NPDuIAhqZ86ZtpEIgB5LgSSHkGgCZ1FDUhR0&#10;FBIXzwJcCeQArn4aeH4EriZGTH86AHhj76eTPSX0gBzUTP8AT8dPDJ3EzxoJwlAkmRk/OnsaCgXy&#10;J4eTIkRIdv8AYQBOXz7/APDTPBwdRPDJgyX0APDuJkZO+nul7iXUx/qIAUaZt6mNPEHgSIRADIyY&#10;M6eINK5+dftv6qCcYcf3aXzplPfJdQAhk/utRPXNTAkMmoBJvzMCAJkCRCd+NMjJjSITB/lqgBcC&#10;RB6mRK4lbxjU4CHa47CexpknMT2NADwxpDtcaZ99LqHQAtNLUTWncTqAGRpD/fSINLT/AGEAIfuJ&#10;W9POlqpkg8fB+IgBJkmdPfOmXA+5GgBdTAmdNPfImSD7ncQAvnT3uR6n0kzAnhjQAtVMk/vEulgS&#10;4L8CAF0wfqpkieITBwJkmRADJPAl8iXuQJn/ADEAK530raVzvwaaQ0AMp5wlbGmfn4EAL5EiZ+BJ&#10;IhEAImdLj+dJLU4+YgBankW0oErhND4fLS4EFA97iZ+dPXMfyJEJgzoAZ40iW0o0vR10AMjzpXPA&#10;vpfP86CcXyJdPIlwJXO+gB4Y8aVvGlgSQUCjTPUwJ4ZPGmf5EAL50hjxpXEhoAeSjTOl+mpyAI/S&#10;wJEu286VvGkgBfJ5SZ+TgSt4Br6U4DlvxpW8fXTP+YvpUAOEzpe+mffS+dADyZtp4nv8CWmgBnjS&#10;0kvnTxHHs1mO1gu3blrP+ZAENLjS4MieITUQAuDgOkO33EriVzxoAQ/00zc8aeufkTPHkQAv9jSJ&#10;/wDCJJfOgB751D4FM/kTOBAC07aSUCe4EAfSj2/AljGlxoAXn4EiZ0remkT8VBOJMkuQJEX0gBzp&#10;YEhj7ncTacQA8Tlr6UdPcGTSQUH0ko6et/AyIAZ4+NLgTxPwkz/IgBEz/Om183PGno/fQAvnSHkT&#10;PyJD8EaAF7ncS1NBK5319IAc+fzUzxpEzp6NADPuJEyJlPcCAES3+wNLgyJnjS1bedACjST3vpn3&#10;76Cce41DuYE9x8aZIgBngSINPfJwJngzoASVzGkQf8RLjQUC9xJNpwf7iAFGmeBLqp5BOJLppnpJ&#10;ancQA8km04gBtOfj8xL3Ezc76CgeIRNr54091EAMjX0vm4vpBOR0vcSwJaiAJC+R+4vpOIAbSSUd&#10;ACjSjSJnSQAz1U8PImffT2BBQLjUz3FDGRPcCnAeSIT86SbQB83EvfX0kgCOTOmSeBInvpD99UAf&#10;Sj409/IkPOgBEIlc76VzAmUAJSFHJ4EkE5ITn8iZuL6QUDnTTJF9L5uY0ALSTw8iZ0k8MiAEl7iS&#10;SAF86hqZ/Im0AfPvr6XyRInuIA+k4meBIfgQAra+kk57iAEkmbieQAko/fSgUhTgR409cTKWNAEh&#10;fNvAkMng4EygYL50uolgS99ACuY0yRPcHAlGqBY2vkmdfSSAEvnqr6UdADxOYvpR0kASFBuJ5JAD&#10;3GkO53Ez/OlAgAonPf8ALTNxIZPzqcYPfzjTJM+SBPXPAl8iAG183E8mSIAVvxqGTwKZcX0gCGo+&#10;NPETJOagBdNIg0klQLEmdJPdPIl1EAM20vnSt9xLgQA8nriZTwyIAeH+mpCjjJqJ65gU4wZUhJJA&#10;Ecg1IUfAkgCQvn30zcHxpRoAWBMkJgT3TUO5gIgCZcJAljTa+biAPpfIyYEykgA9cTPyKG3Ipg8n&#10;AllA8POkQaXGntNAEONDSERJx7ihkzpgCbkRK4gPApmPuIEXBK4nvfQ0ZMZFMGTuIHj3GmSE76e6&#10;YEyT9NLAQ8inIXAplzGgBEJqJ4bj/wBRMkzpkZMBEAEuBLV76ZGT8ie41OUEMg8aHosT+8UNxnVB&#10;OQ7mNfSjk5mdMjJ40wCZ0kyQakL5IgCGMaJN0zbxp4eRLAJbuoZESxpkmdBQCUk5H7ih40wnHicx&#10;fSc486WBADacGTAmSZ0zjQAebuMeRTNJAW5CIxc/IllA8Mie/wB202vkhNNTjCY3U5R4PcT+nbSw&#10;GI/fSIMdsEcBykjtalwXAniD8ahkJg+dAC3hTONDRkRIZMH96pwBswzjVVuYCK4PPAq24HqZ1akS&#10;8hjT1zAmeBPXBxp5+h4edQyETwxpE8anAh3MCRCfw1DIRIZFQMDA3CmDeE7irYyYE8NxpIAtRHGN&#10;Nqv6ieuY1OBZG5EStkj4Ooqq3eYPKRgbzx/pqN6B6R6NDXGfjR7eBx5O4RDSN8anGlbJnQ1HiM0N&#10;IPv8tAA0hMCZIRTCDx/iJkgydxAsQ3CmN3GNByDwESuL7SOvLJx8CRG6DjeEj40SGTBkUQ4huG+N&#10;Vtw3Vwj5ahkGONAFVGRPXBx8aJOJeg5G+BUE4iDTKkL5toAZuY1MueBQ7eDgSGRABK4lbGodxPDJ&#10;gU5QLc9TAhx2iOjJjT2nGgnKSQeBDSDWhOJeNVtxL8Co4XgVtPDIpjhuodtUelpqLHk2nE9bX401&#10;ADkGmSZEYI3TJBqjRwA0ZE9cS3dK2ngTG7xEruNVtTBkU7kjAovm4mbmNJTgJPDIvpJAEoZFMGRD&#10;YFMGRLKAk3cKZviEpxTgGN4RIbhAcaeGRTgHsY0tKBDW7hTLmNLpKB7AoZGae3jBxp4ZMaBhW3DD&#10;uIO4Zq7EGNDSN05LxZT08NwjxGffQ6Nn4FRo7QnHRvESG4VVIMkCfE7JCvjY/iFxdcaWPuKugfIj&#10;AfTWZxR/Atv0C4yY/hpEUO4nhkST4MuG+BQ7aNKCQemm6OAG7uon9CO20iN8CfcJoAJBkTaLEZqH&#10;bVlwmkxVOYE9bwJXF13iclQM8KbX76U5BAmgN/0Jf0KemSJXiHgRU5jXx/QpUAE0Bn0QYk7u6e4E&#10;1GdfT6fgxp4g1DxqZjQAhjTR4FLuKGQiAIqdggX4nhjQB9L5GNPJ4Y1OA9AmSDUxuniDQBXI4F+K&#10;Y4Goa/egEwZEo0yNPL8AQ0k9bT2Bfr0hgzcSuJW09gXwBkaewJtShr4BDtp4Y0sCeGgWIhFFUoih&#10;20AIeRTlHT1tAwegRK2hsCJXECyGRIY09gSgQAsChuEYQchEAQ8CkJL5toGDKeGvpOQIAWBPDGnk&#10;kAJJMkIkMiAHsabSSQAklHUhAsScSSGNACgSjTw0iDQAynreNM4FIQA4m0k4MaBgkk9bStoFn0nE&#10;2nEATG5MCJDcYEBgUwZEDbi1N3CPNyKksyK1M3CkcgtS4skCPS+3c9xVVuRHmZFE4tSHkuBMjIkT&#10;m++oy0huPAq3MGeDPGrJvCGx8tMJytkHgQdw3xq1bv8AnUNw301Ql4pyShuBqKrQ4GgJG600uMx6&#10;BmBEm6GqY3TQSGG6mYEy3Gpg1mvNNKSGRvjGg7hWQlxAXiekQ5BW3HjVPeK1PVWyDxp5lgKONN+h&#10;STgwKN/Qn6CiUCNPumvegUrd8A8iRCdxfnx9ogBYF+o5uaiHaf0L9aOAHJJJJoDoC4EiHxppJACX&#10;5jX6kgAsNwOBRHZ8ZMiiL8wIA+sScggxpvCrHJJfeIltbXoPQmxhdaUkd0oF1PT8rbBGDGBZNTYB&#10;tlo45oOD5F5VzDq2TqegYtKlGkDIMI8cfTVDqSaDgIhryqMGdZBPKjx5IFiQuX/FpqTZu0HZhNBq&#10;quJgqjHMMaeAQkZF2ycfVoc91BbhuEY3zAq3Lxo8NuRfmkfcQ7eMiJDcWVMGzQ143RSJvF2wnu3N&#10;NVsjciDuCYMib0Kg61xMmE0x8CpLwiPOCKnzBwtuEky3vBB41ExelfsUX9KXo9C3NNPA55zj8UoY&#10;8a/YAKxs2a/Oup+iG3Zo83Zok3ZokNmkjCGNmiTdunht0SbjJcTALJKx4B50YGRDW+TIlcwKM1A8&#10;MaeGTwaaA74nhvEFAnmTOqe4VkmDjHfQfB31QkheDbeNLd1Mtr6TBJBHkT0CkL5bt9QCCcskvHjz&#10;q4Mx/wCxIbK2+PgVkbtyQE9xZrnG3CSHpPcuY1dht8GfvjUOX24P7tWQbPAsVxskPdyJEb4LGPpq&#10;ZbwfOhrwn57okUgMvCDt/wDVQcg8fQ6qecOBGIeO+q28mmmCCDj8xPoFOcKYEH+wg7xwPgv8xQyP&#10;CQZ4D5EHIQhs9+4rUwiFziYSYamNMkmHwOkmdzJGpnZ+P8RO2hNwNJMEzvBIx4I0SJKyd/TTzeV6&#10;gEbQghjJ3EzqKyN5Xp4+5/jScMx/xV+gAI2fg/ESIzJGT3Fam7f8nxFMbtxxk5C/N4UlbbyfvoxL&#10;5HpY1amcvbR8aMTAY4MiiuLqADL2Y+DmRq1Db2R/7yICMmAufUuKYNxjyR8aicWIDxCYB476e8jw&#10;ICPwdwd22nnDgcA8ff5fzpNBbcTHDgf1IOmq28eYypEcYyH8F26g7h5jzpyUiXOBricEtngQEhCR&#10;p55kQ253IOBbSUmK5xMGTUyJOHBEzcUNwQkZPppwgJY08NwPuIPcJAkQn96lgWS4k3cfw0NGMkeS&#10;PqIwMeMiCgMS+5GXIrIMeAePuDTLPINGLg478H/sUFxZSB7hICZOmnhkwWOp9VJwTUz8ZEHuDuf5&#10;gkooDxHA7n01DuY+NQyOO/3EzvH5PMU4B4jzHf6ihjJ4+mhpCDuY+4lcwDxoAMOHg7Z1W3DjBx8a&#10;GvHmD/pqtvHmngT0pJ3OCTxwS3g/vVWyE1EyRwSNQ7mBadBE5wYuDt4/MSbqHcS3hfoQGLngQ1w8&#10;78H6iDkcJkbhMpAJEJgImd8wDzobvChuHCBY8R4htzHxpkhEhqwnJgyJnGniKH/IgB6NM9VK4mca&#10;CcRCJDIkPONIY0AEhkT2NQx508NAD2NLGNQyETaACxENSuY0iEwIARM6XGmRqYMaAEMaJXPGmeDj&#10;UMhCfUQUFkG8HATIobh4gNwqWNBQTN4wJkjhMxp4aCceHnU22VfjcaMXMaAANtTP5EzGoZCIAJEJ&#10;+GhpCKZ/mJm330sBW0ramEHgyJbugnGRjRiXt0yMaMM7XHGgoDzceAedTG5MBMd/Ohu8aaQx9/uK&#10;csLU3mBPp3NW2hrgZI0m+fIj27j10soA42Y/2E8MeD4aMW9QEEGp/rTxG/j81AikZGPx9PmKyS/l&#10;5/8A2IDuerj+EjA/f4NJTuHJLU3cdyA4kYuYyfhKqs3BIFZBvPgZEh5akJOCYB5zqnuLkeSDj+Ij&#10;Ew5dlVsbjH/l3SoQDh5w3vEwQdRMuM4/MUxw4wDxqG8mg4x5D3FagicVVw31FVXkrJH/AOor4Mep&#10;/mIbMB4CZ+BXGYVXd8HH+IpjfIk8GODJ3OahrceMiYAYGzIbgVkZj7iht8nQyKyStngzx8akcWJC&#10;TeX4x++lufcg40eG30zwaX1E9pmJg7nlpQ+krbdngzwK1N25IMkHm3E83l44OO0jA2+AmBT3DkpE&#10;Nvp441MGz5Ecd3BaTw2/g4ydNHmbfGT/AKSic4toIY2+Dg/DteNQyN+fBGDpK7W8Y8mmg7huPXj8&#10;tRXltJVXgyBSG3HHkg1PqIxY1MmpGmdKNOSIIbdvjHggukjV8lbMdvP0xdJVVu41P7wau0vb4x5/&#10;pJM1xdCSGGbfwAyE6aRM5MEFr9VK5/1EyTl5OAi506IAvBj4PM5ZFQ5wTHwaiu00cYCHxn/VWYvC&#10;anPWrCQYmTcDd3Jc6X+tHm7PAPPppStvvP8AvuK4Dl+MuQBfM/YVrnESUA2XjJBf8flq4M84/wDq&#10;JlvL8HQEP/GiRLoehc6ahLEgGcDFBfxn5nMWbuB2SY1pDz69zS5ioc0HgVCRLwP1M+mnh57EH8RM&#10;k68Eeonrnc/TWoJETWsKtvGZPIR4lyP/AC0yQg4+D8NBOVXd8fyKYMZNBPEHg/uky4QAyTIPPxoC&#10;8cDg4E9MCd/SQFwQkf8AdpqUkbnA0hMfADImRk+OnnHMyfhoaS3wcyBXkYnDwkBPppm5g+JbTJM5&#10;MdhMjJ/ETCceuC7/AAKZ7iD27NjApgyaaAHrmngUMlvgjT2nHk5aZIQaAIZCdz9NDSDx5IES40zb&#10;wDyKgWDSf3aGkuIxb8ChkGmGeDSXO4mfcTxB6aZJ/u2gBfyJ4Y8aZHnTw/c4EAL30hpXEtVADwx+&#10;DTSJcSuDgX78l1AEL50yNPEz/IRNqgWOXMeRIeRLjSQAuBJulb56QyEuIAmE/u1DwDUzjSHnU4EN&#10;wkQngUhR41QAyT319L5419IAjkuR8aRP00ieNM/IgB7GnuP5EylgQA9bwZE9cH+wmdVK4gCYP3ON&#10;MpcfGlb/AA0AL+Glx50iXE2gD5JnS6SRB40vkQTjPGlwcCVvvx9RIhEAL5FIUNOYO4goFgST1zvp&#10;n30E48NLjJnSHzF9IA+R3P1E9Am0576CgZGpg+ZnTNvUTwyeBADODvpEyKQvkaAPpOJkY/jp5AC9&#10;xM3MCe4EuBBOL5+BTIENH/dqZc/hoKB4n/ppDIPjS/H5iQyeNAEzg/3nTwx8iOwmUv8AekgCZx9D&#10;qpXBx8fAkQaeuIAZj5aXB8NL+IlcwWEAMj/UT4+amLv/AFU8MmBADP8Au2mcaeuYErnfQTn0vkmf&#10;8RIaWpAgB7jT3AmR5yJ4nLx+YqAFc/Olb+PcjT0HLTPydRAC0v00reAefgSJnX0pwPnT/YTxCeNM&#10;kSueDgQAvc/ukiE8aVzBk5aZ99AD3AT3EuMZ4Ez/AL99LUjQBIUe5jS99K5376AGbaZT3+9NM3Bw&#10;cCoARCYP8xLjSHo8HGlGpwF00kuD4aZ1UATPcjTNzAnrn5CJn50ALgv4NRK5/vvpq59JfhLfH3EA&#10;fSjjycCeJcTMaAETmpn9LzEiW/2Evn40ALjSIlwETKAF/DSueNLqJe+gB4mdM9TOkRv30rfgQAkk&#10;o+WlqIKBKQvkmdM3PAgBE9zqJQJkiRPoZ0ALT4EieBPJtAHzqpES8/8A3nS99AD2omR2++lcT386&#10;AEkS4kQf5Erf+xqcBkiZ/wDglISVADnHkSgTIyfkTw8nH9JADNzuJ6NM+5AvpAHz+skPPkSueDgS&#10;9xADw+ZjTNvTzp5Mj/TQA8men9RLgS6mdADxB/ASGTAmePOno0ANpjq++pdsqZIgBW8eT9NfSj28&#10;Ce4OBADKeGTxpkg1IQB88fBxpngT1xM/xEAL+RLqJfPwJEuftjQAsCUfvpcCVvB8RAC41IUfg+dL&#10;51OA9b08CZ6flp75EyTOqAFAmdJPJcfzoASbTibQTnyNIdrjS40uMiCgmDX0vkdyPOl8iAFbxp6B&#10;Qx+BSEAJR+NSFHQAh/ppn519JIASSSc+dADNtfS+f8xIaAF08aVzUSueDppenroARCJEX0vnp/xE&#10;AM3PGl/OknhkQAif+omUumpCCcj8aZud+NPcaZIRADMaXBngSTPyIAmfImeolqQJm3z4EAPRpJnj&#10;TyAFwJtOJtACXz/lpdJfSAPng4+NPQJfyJkZO/3EFA8meD/MTxBpkiAFbS+RIhEriAFcX0vn3F9I&#10;AjpYEkv5EE5ISSSQUCXyRL3EvcQAz6OulbwJQJfIgnElgSxpaUCCgeGmUkoFOBMSuYEz8iexoAZI&#10;mU9xpmNUAM3Ehk1EiJcaAGVIUdSEE5HJnST3GmUFAkkuPIkgnJC+RpW19IASSS+fnQUH0vkaQ0iI&#10;A+l83MCeTI+Z/loA+l88aeTIyIA+kl8++vpACTgyd9M/Ino0ANr54F9L81LaCcdHcTPSS9xPYEFA&#10;lIUNOIAkKGpijoAWNJJJACjSIPAlxpKcBW/4iXuJJcaAFgTJFMJkTKoAZuJe+vpR0AIeRIhEvfSQ&#10;AumljSgT1zGgBlJLppIAeGvpR1IQB8jX0vm2nh5OBTjB4Y0iZ0uqkRADKVzxpYO+meqgB5MkX0nC&#10;EQBDwJcCWBJUCxJkhEvkSuIAXGvpR1IQB83E9jTNxfSAHB+NPDJgUVOcaACVzBnTOBMjInhkxqcY&#10;KBLAkl8iAFH7iSRMihoAeIRMpe+kgBcCSSZ41QA986SSSnAkKUMiir54CIAMDInlDHkJkTwyJZQI&#10;g8aGk8CJEzpkmciYTgdLgUwg01qXECx0edTB/uIaMiJdRAwJC5gEzGmRkIpg7cdjGllAN41Mg99M&#10;kGkMn4aAHhk00yQeBPEIkgBm5gUwZEzjTwxoKBkg9RIduPOnictNE5qAITgaDjIjxB9xByDxpyCZ&#10;whkTwyY8/fQ0aeGTGvyICQx40SGRB2/gRgecaW4ekQ/rpY0kkFIyT9xDSDwERK4lb76AIY0900re&#10;mnuNMJxkg1DJ4+4piZIPwIAQ0YbkEgMCJM8iWAS9/vokPP8AONDcA083U5YTBj8CmD5XvpkeceDl&#10;p62lgLz4EzGphP3Ezb8HTQUA0g8CmNyaaXo66Zt6nPQTjzjOgLzOjFzHxqG4zjX5QDit/InknHNT&#10;O8YFcLJhB4M6ZIPHk76QyJ7qoADkGhtvAjDhvjQ22gBm4Tvp64SBK2vpBOODJqJ64huonriCgmXO&#10;+kNwSDgUVR8anGFkbvO5Apm+d9VUbxPDeJNBRcWTeEiZ+NAd8Uwbj8RJpC4RG/jTOBTONMkQBDI3&#10;UMjdEsCRBqcADbTwyYFMcDQ0iBgSxpIbcUwZEqgCZc8aGuGeNEhjX0kFBUyDwJkZPGjzxug5B4EA&#10;M2/yJW08MiZuIJxW08m183EAPfIplzAhtzUT1wVtABgZMaZIMfcUMbjGjHGgoKq4boORurs4boO4&#10;ZqgnK2QaQxowRumd3X3xAZ3fTTOBGBjS3fGvxeABtpkg0YI3TJG6ZpxAByN1FRa2mSDVVwDIyYE9&#10;jUPAkgCYnriir8jjwJPon59Il3FMuIDjSG7X2jxGXlqGRPDIq7A6xqWM41HxR/Ab4hcZE9cxqGMm&#10;NfSn14SklXMCeG8UOBK3jX5JwxjSGTAg4yEgT28I8ADwyY8iWPvoOMmNLGvhQGEyRvjUPeE9vCAI&#10;ZGaEOGat9wcaZINfvR58oKHqQJ4bxWR5L8arbhmSBWaOU0QExv0SA7xqn4E8MhIEt0LQLi9jJjGn&#10;lUBvkRbu1C6PqOvLMvkdvvqGM44+ukMmPjU/gOCWlGobhmkNwnt4xpYHPZEraJbvjUwcvXoZxYH3&#10;dLAjw2ae3MaAK3u5FMHL8aMW8CeGTAgWDez8CG20ecOMaGkyKgnBrgaHog4Ih6CgSSlDGpm5oAhj&#10;T27qYNmniDwKcAPbX0pThDV9+8D9gjUvGokECl4EagPDIiSht0SIvgAd6oYxqY4TOBAD1tK3jX0v&#10;m4gYPYE9bTMCeGgBDbpkg1Mxpm2gBkbdPbvgGpg0zGgAbbTyUaSAG0lKtpmNADIxp7Am183EALqq&#10;YMiipyBAseuJ5um05AgB4iGxolcQ2NACgUhRxjUhAwhpyBLAnhoAeTamKGgWfI09gTIyJ7GgBYEk&#10;2nMCAFxpYESG3TJBoGEOBJPW0ygWSE4oeNPXEAPYEsCQyKZAgYQxjRIY0ramDGl3FCUDO7pEGiVt&#10;K2kXDqADjSTzgaZGNVkJISSSQA4MiMM3mAqBr5Gg+oL4Bx3Fdmbjv99ZizcKyN3GBSOQaaXmhXPG&#10;mSayAt3iMDIO3j5iyiwe3fxpkjfTUzj4OAiet+DjSygDk5ihkHjR5wzwZ+4oe5oJyoPOWgDhvjV2&#10;eN9JByN8GSNWJeRuQVUjdPQIwQeBB+DgVgsJN8iJfIq3AjwyJLytI9Gg7xGCEIg7geMiED3lJmCG&#10;jGrJMG6D4FqIOeeB3DfGg+74FarahuG6/IohsyKZuaZbjwIwNxp4EAMuG+DImXDfGpmNQ8aAAThp&#10;gTO6IuTOlgX49LU+UAjdU1uqsW7pW0elqfSu7p6VKGzVkG3Uzd8CPS1GFV3NM7njVq3dTBy9HiBU&#10;AMFoMjb2UNt4CI83Uzt0uQXBu8wJ5xONPBBwKq7wXuJDuRrn3QjT60UwmBDKqvBkjV27MS7DJGhO&#10;0fChgYK1M5erUzp9WSXyPGUCHvP0gDy+V/AVk7L+CrgOT4PnTLhvgU5cU+3gUMjO9nRjAnrfjVAF&#10;PeS/ANUlw3srWpgs3mg0JIXmbzRwqg4zK9vGaD9l410KdoxXbpVhgxou3l6PN5WjA5XgT9XiKNAC&#10;3Zq1M5fjUxvK/gK1M5eNAUgcbNTG7NWpvK+RApg5f+RIuHUlV3NPN2/cVkI3wZE8MeBFw+gGjb6e&#10;BMkHjzo8MeNJwzxjRcOpK3bSuEg/EUxxkUMieANIRIZE8MeNTBs0wipA9xK34FM3NHpfK8fxEu4f&#10;QB28vxo8zl6uErpshrGgr4zo/HY0FC6aWphFJlcrJbBoK1Dl5IMlhXZnS5A8Csjem+5y1mOmlqUl&#10;Vlcr8atRG+Aej1EYHKxQDPgTMwGOAeTgX0oKS8INVWYEJGTPqdK4jDwhP+mg7gemdNQQ3g1wTBk8&#10;tVtxcjJjRggxmTJJeTvq8hcU8g+RAnhs0Y7PJBfUxuw7iYLIYx+ACJDHjT2747+NTBt/yJYwh7uN&#10;PWxwDP8ApKYMY0iD7inKBkhB6/UQ0gyRkTxNZTG4xwDz/poAhjHg41M3fATGkTIPOmbY+4gC4S8g&#10;rfuDQ1w4xk8z4aZuY1MG3UZYDdRPbwniNyd9Q3A+4gBEcYMihvJgPg5kBPK8aZcEQcjjBx9PljTU&#10;pC4mbwS39Tlplw4H3FD+fp/uKGQn508iuGXBB/sKHcTzjJnUMeRWCCZcHcyJEHg6CbTul+wlgfg2&#10;5I+BTBs+RBGnhf7upbwTggU4+kJNx4M8aJM8liCDTtqG3H41MGT+Goy0JDcCDY8F1EhuMfX6qDtx&#10;4OD+IjHJyGU7igRB4B4/LVVcPLOTuKyPHGPOqG8Jqe4hJ8eTCTDHYgT28ePgVb+dTLhO501QIDDh&#10;5+dQyPMA8cd3B1ENuD7nUUN4TTyJhOJw8wZ0HITGRIhO5y4Ezb7i0CMeUMg++pnUUOP30AL30yTo&#10;QL6STBZBcXI1DITAphCY0Nj99UE4iE76hkJ8BIhE2mE44MamDIoZPAlgQBMJnQ24nhjInreNAEMl&#10;xIfMUy2nt3QAyNfScINMjVADwx48iSebj00iKcAbqRp4hNRPDH30o0AInjTJEiESGNAD2BEh24FF&#10;UEhEFBMIRM6ihwIkNADPAknnCh8CAHhjUwZFDGQaSADAyJ4hMah9JQyExoAeJzUhjHGmRjRgY9RL&#10;JxN2+MaMDZ40y3H30e9xTmgB27dTN3wE/vEyQiMM7cfGg/NANG3wcHmpfzo84Z+BMjZkjRcFAmYy&#10;ObCtQ2fwEzK5eT6fmLQmbPAPHHxk6aje8tSkpI5WQKMbuS35iMEl447/AOFppOG+AZ4PxUXD6ACQ&#10;eAh/APppE0dFPW8BE83b4x/UKgSQxj0/MuIxAkNvqYO/01MGzwZEDBEIjEvJ+dByN8BESZjJweWp&#10;ygenBNM8fmKttyYMkCPTBVshMA1QkS8U0eY/nVVI88amTBx3I+mqqQmD51qJMtziyb540y4cF44P&#10;w1Vd4JwKYNwS3/eKwRcTCOMeRJm31Mf4ih84mD+6VwZtxwDx99JeCQk3b4BY/wC6V2b8vBGgMvH8&#10;DmK1S9v31lvNRKSYO53FM1IFMbt9POk48fmJJaIjiz1xfETzNwTQ8Y7txASOCR/IPVTLd5j4LqnA&#10;vjcg47CPS8mDJBwDWVknBAkBgRKXzQcF/wCry0pyS1LjVN88Z7kHUQEkwcQZ/wDeBASTjBx2kBI8&#10;HHn/ANwJFI64sg5h/D5fyJDmGNU+4OPjRhuTUx8z/QraRBcGZMZORk5RCK+M2/57WmqHL2+PgPku&#10;6a1pmPBYg8suosTJm3jBDb6f6VtJw3xowPP+Hy1DcZ+Pg5SxTVKHPB4BZ9SAiofYeMmS6tUmDfeR&#10;4O5/IkOXtri1UuqMpybSqyuV7sPqjRK3gyR3casjggoPkQcg/Hx/FXwO0EmfL8tMkHjsR8tTOAfl&#10;pcef4SWfSqvOXkP+IqHOM5MfwloUwJ+dZvPCEViRDgD1Uv8Aemk399Pj/wA1ahEIf+and3Jb56ec&#10;N8A8Ch75j+Ty/H4kAIgydxB3g8GeMCJDHeHj7/8AImSZM8HGRAh5VZgMn1LfMuqqvB4B+/q3FfCN&#10;8ZPqIO4Z6mf9RWJMx5T3mTIg5MmdHpg3H3EHcELbP8QqoEkO5/v5EzGkP+76iZufhphOInMzplTO&#10;BMk0c6APpRyZOM+dImTjTNzwKgWK5jzwfppcCej6CZIgCG4JjUMiNKO4HpoJwCQY7iZ3dErf+yKG&#10;TJwJhODcHfT1xL5NNMjyIAkL5GTUS4EuNUCxngGpCjpcY0AMkIlbSuJnpYEASE5bxkTOn319IAc9&#10;9Npy2W2l7iAJg/Alc/8AUTaSnA+SJmNPETLj31QA2vn30v50h20AMptOcCSCcXAlxpJE5qCgeGRM&#10;pY097/LQAhkTyhjtp4HQQA8TImfnSIvpBOJfJLiQ8+fvp5x7iCgh8CbTlvGmeNBOfScGRNr5/iIA&#10;mav6aZ4yJD5qQyYOPgQUEhJfPyJe/AgnHuNIfLwfVTI/3Ev50FB9KUP9zy0zAniIAQ0ynrmNK54E&#10;AfScuE89MjT3ud9AC4ODjTJMhE9B7ibQTny3RLV4LCGjUwZMf4iAHsaQydxNpwZMaCgmD8aeGTUU&#10;VODJqY0APDz+apg7kfzkUMfLTyAHhk8CZ9PQUhQbY+4gBWxx/IlvHf8ApXEiESJkyIARCanP/ETP&#10;S+mpC+Se+gnFx/J5aXSTPUSxoAmDJ+Qie1IL/gUP/dtTP5+UqAHtT4qZ+TTtr6XyPJwKcBE9zUSt&#10;kg8pK3ppW8HxEAIn6iQ+b76RPBGmeDOgBcHAlbFbSuE/bSIRACud++l7iZJy0riAHsaVzB8NM/In&#10;rmpk40AK4T/4NQyZM6e99InMxqgBlIeRL3++lwfONTgM2/zpafBH5qet+NPN3hYBnDy4HHMH44OJ&#10;ADKX/wAElwJkhMaAF8ieTOp9NK4gBf7ImY09bx5OWl7nwkAM++mfk4E8mdOPJGgBEHj4+NMk8akL&#10;59PXQUDMaeHcTKQ86AHtONMpY++kTPfQAiZEiW0h+NLU4EE4umkQmDgS/kSQAz0/xl9L5JzEiZ/i&#10;IKD6XyT99LST0aCcZ6mNK54Eh+NfSAPkYx8CegTNv86Q0FA8TONK54EuP/qJkn6anAeJk402vm53&#10;++l1cHfVACuY+NK5gGkPP/lpcCAHiE/ukv50zwJ5AC4/kTPHx9NTB50zc086nAXzpn50900oFQAz&#10;76e1Ezc019IA+bg0rZIEhk/+DTtv6SnA/cCZ99PcaZuYOBACJ++mbmmlbwDUhUAR/fS4EvfTw/cQ&#10;AreD5EzjTw0ictADX4Al+cCVv+GkQaAEP9xIltLGpCnA+baZxjS/+CSueBACjSjS4Pw0iW+DuKgB&#10;n5E8ljSQAtKBL09BK540uNAC4xpcZAYwJD1iZE2gBzjTw7lvGmVIQBHTw89iNL+j4CXvoAZgSx99&#10;PDzpceRTgM8aZ408Qia07ioA/LfcS1O4nvkTJB/kQAuNfS+fnS1UAL3Pwkz86kKP76AJCSj2/Akg&#10;BJDIlGnuNAH0o/vp7pJnjIgBJnj4ONPJkn76AGSZ0sCSWNBOJMkIvpfI+Xg76AES3AkPIvpJADiZ&#10;4Eh/uL6QB8/Ono0zqr6QB8k8aegTI19IAcIQiZ6q+l8kyfIgoPpfPAlxr6QB88CQ0reNIaAEMaZ9&#10;+BPDyL6QAkkkkAJJfJBr6QBHjSS99M6SAHvfSxpkg08TJ+IgBQJJQJYEALGnhplJAC486bUxR0AM&#10;3EtONLgX0gBKOl76e0+NAC+RM/OpCjoASWBJLGgnF8ie99RVKGTwIAXAvpfNzwL6QUDg86Ztp6BM&#10;20AfS+ePInksCAFAmeBIg9TAl8iAHuBLjTa+dVADyRCJkZF9IAcuFTacSQTjJPAvpfJOWvpADiSZ&#10;H408goEPwJJJdNADNtPdNJLjQAo0vcSgUhAEdPETKkKcD59xMx++niZ19IAhr5HnX0vm33I1QAuB&#10;Mp75F9IAj8eRM8aet9yBLjQAo0uNLGkgBY0ksaUaAJkCXAmRp7UU4wXUT2pGmYPcS6fmIASSSWBA&#10;DPyJDIkRM+4gCQo/AljSVAsbUfqJ62mUAIeRPXMaZT3AgnPpRx51ISQAk4lpRpm4goHrg++pgyKG&#10;Mmolc/OgCYkMeNNpKcYOKHGnriZIRUCxQJJDIkgBJtOJIAbTmNMkSuYEATPnSuJm5jSxqcYFE4od&#10;zAnhkQA8lxp4fuJfzpYDJB/nUMjdTEyQiYBD41MGTvqKnBkQASGTARPDJ8flqHwJe4gAlcx340NI&#10;PUTzciRB4+NBQMwJ64mbZUrmDP5iAJiet4FDHkJn00SHy/8AMSygZ9+NM/w08TIlwfOpwGbeDgUM&#10;g/4imEHjTJM/zqgnA5BpnAiig20wnEMmBGBkQcaJQIKB7jX0vkZCfqKZ7kCWUEP+dfS+bZI0ygCZ&#10;B7iZINK4Tvp6P30AQ/nS409b8CmN2+BAEO3+RIbfApn86ewIAQyYErmBMj99fSAJTf8A+ERgefr/&#10;AAkBt4ESuDuZEhwwMcaet4x4ENbkH30SG47kaiKCHwdDmKG45SMOG/gUMgyQcCABpB4+BQ3BB20S&#10;IMfBBwKG4Hp4FQTlVcEIkO5/CTzzOhtzAtAjHsaWNLGm0AOXMahxqYS3AocaWAyQeBM3MaeITGmc&#10;CAHreBM9RPXEzGgBm5gS40zjSjQUEhJR4PfTw8meBTjBEJgTI3mAimdNByDQAeHNMambwKNUnUgU&#10;wbhJoC4tW8L6Vf3giRHCKCgPEIOPIoZBqGNwniOMedJpAGuBpkZMCJXENjQASG87iMDcKoqU3cJD&#10;knxLiyEQ0jfGnhuE9xqItK3G37ihxqyOG6GuG+ogAbjT3GkQa+kE587umSZFMSJbQBDxok3eKHbT&#10;PTVAFkxqHjTLdwniN8fApyghkGoeBEvcTOBBOM208MiVvAmSIAeINMkb409jSjQANI3wIbgVkt40&#10;yRui4CtkboaQashG6hkGrtHCwOMieIkQGAiZTgGSJmNTE2qAINxTBuE1HAohIsC/WmniFwcG4RIb&#10;hVUZFMGRTOQOvLIMimNyICMimDcKFyRweIPGmbeBMtyYMiJXMai19hQDbiexpYEka66APXE9j7iG&#10;7wnt4TicmcCJDIgO8J7eEAGOP5EyQY40yNwnrl5TlANIzx8CDkb4FZCDUPjVOmvgTlbtpXEYcN0O&#10;I3T+F3iTDrd4ibd341WiDT91DUFNxb27jGpo/T3FT27zAi43izGxNdB14NbyvGphJeOAaMbwOBDX&#10;BMa7M5ikAuB4FDRgjdB3BEwQQyEQ0jhPRoaRUXCxbwoZCJ+2VQsCLgEv2CBEgNP6RqXu6AGW40Yw&#10;IaNPDJjQBMGNIjdPN0SwKcCquGaDxgV2cDQFwNAAcaeTacgQMJkCmRqG3UxAEPAkNupieGgAaRvg&#10;UNGHCZG3QAylAniDStoAZxp4aZwJ4aACUCZcDTzdIhEAByDTw09gTw0AMqHGiTgiG28aBY2kpQ2a&#10;VtAEVShjTKmN0ALAm1KImUAJNpxQ0APDUy2oY1MuIGEMiQ0iJ6BAskL5InkyRAEMiVtPJ4aAGcCM&#10;M26hxqYzJgQNQGBt0nDPGkNx3ESGTGoy2grbiX4EHI3V2cayAkboS8S9ABwJQIlu6W7qwnIY0SgS&#10;G3UwbfAlgPDRIY8ChwJ7eFC8uQTLY0raZG4wJ64v0OGd3HGobhvgRK4lxr8pcJckrZBp4Y0SI3S3&#10;fArrhFININIY0S3dM4E68TSTIFMGRDR5E8PIvyPLUzcYFZG7jkLPd4RiXuNNSOQWJeaQzzo8MeNU&#10;+VuMZPcVwuY/71c8420DO540yQY7XVGiVwnHAhrjJk/FSUH0rcwIPjQF4TB86sjhvjGhrhnz1poI&#10;XlbIPGoe5o/uY07u/jT7iKkre7p7AiRBqGQaoHj3zobbUzjStqcYDXDdVVwz1FcHA/AoZG/PVqTN&#10;ckquBMkGjxBoaQa0zNBu7pbupm7pYEADbaVvGjG7pbupwA+7pbuj254EyQaBgNwJm2jG7pbugWMt&#10;1MwJDGiVtAEMY0S6aQxpEGljCGMeMimDbp4Y8eRGGbfGgekht5erhK5Pz/hqZL5fZVkbjGHJ3Flu&#10;LUjI5OODJ31ZJfTY4/hpMyK7N3GAfP8AqLLck1ElbJJyQE/zFMZyscA8HMRhvn+cl23dUwjfBkjU&#10;5YAY2/cS7HxjwRgVq3f/ANREhj1MEZ/xEu4fSZi4p/Bx9NVVw3s31tjxnjHnBkWbzhuO4fweYhIl&#10;yTPXqp7xvjV8eD8HTQ1xL/yLTQZjzMSM8aebytXzsJPDl/8A0lbcQ0lJHK/gIkOT/wANXAbPBkTz&#10;dvg6GROvCkAt5XyEel8s78YEYZy9HhjHbSXvHpSVsbPATInt3RghEyQmn7iB9AH3McfyJkjfwKyE&#10;Hp5+NMkbqc/IBt/hwES1NfxokRv30y48EaouAAuBqtvMitRB48/MQ3c8eeNOS4WBxp4Y8aJDlZI8&#10;kfGrVI6fvE9z4qLxFINk8jvZ4FqknpPBYjjBbgRKRy8Ycka0iXysnkFHbWY5xtJSB5XTY4Be4T9t&#10;aQ3k44BZwcsqeZt8BAeAaMbwOAePzNVZhqg0kr+AmXAx8EHwhpkjzH5pEHcTS9wA/wCxWJSQOcPT&#10;Bx3L/wBNVuYE08h8/wAJPOHBTZ1DcDsjz/wv5lalJE5xTyNyRkPgTJG5I86slvBwdNMkH+RPIynk&#10;l+MfuJ7dxdxHiE7/AH1DIQfHH/FQANIzwcFpIjPn+NPXMeTmIa8Jj+JpIAhuMmSP6iZ3jB/6qhk5&#10;h+p00yS78VUE4S3gf7ChkeaeOM/MUMmfgTaAJTcmNHvcg1I+mgMv9/zUeHk/zFO4uQPEHgInmYx/&#10;CwWummbmDg408R54OooxwS3fGnieP4SD7wPjj4+amXk4x5IOogoHiOO5BdGhri3Bn5fxPGgLyady&#10;PgTO+JqUk7nExw8x8CDkz8d1QyPMY/xVDcOMfmq2giuJhHCh75pqGRxjTNzGTOv0IHiEJB/eJkZE&#10;rhU8P3OogoHhkSueNIgyJ62p7gERx41Mb5yIaMaPS+X4/kU4wMNx9zV00Sbs8efl/wCBTG7PH+qr&#10;VL5fp5+oo3ONVKQaNuS3/vAniZPkR7p+XbVPmDiyM8HlqMeB3BB2/f6aAvG+MmONTHkw/IgLx54F&#10;YlJC8Qx/AtqGRxg4+P4qhkeYMnfQ0hMatpI7wk4mHIUP+dMtx40YtjgTxJDGP8NIg8A0SGPU6Shu&#10;EAMkH4ENeczAniEwZENjVBOPEJ3FDIvpR8aYLFwKGW1+wnifqKHu5I1QTjKebjT27408NugnGcCe&#10;3NEsA1MQUAfc09u+BTLiZI4QAzbwKGQmmniOEPTCc+SJ5uNMjUy5gQA8QiZuYEzcxplwRABLGhrh&#10;xg4FDI8UMhEAPY1MxoaMiexoAmEcJnU419JzAgoHhp4ZNRIY8CWBBOKNQ41MTJM/AgBmBTG6Zt4B&#10;okzGg+oHiD7imN2eOxjUy2NWQcv01JcW0AEcv/8AhFMG37kCPbulbwD5H4iiuLaQO4b4EyMmBGCZ&#10;xY/LQ1wPUxwJ14hyCHcxo9K3HfgAho2fcRgbcnAnAkuDdxjR5uzbGEDH1FT2bfBYwK4N8mT+9WY8&#10;1EhJu3HAPpY0S8/Ba00BtubedWocv08HMURQB0iW4yYESIzwX+V5aJM2+MmDvouG0gdvJyXMHLVq&#10;b0uSP8Py1cJXK8djBqeZdWkN5Xp4+X1SJN4UmJ9hkgyWFW3miTAHgHzFqlQDwDwcvy1mM0b2Snj7&#10;5FagidtAFvnJnRhmQfOj0+Ug7dvgJg5aMDHg+JGrScUwb49HuEVPeWwjOrg4cDt4Iz/FVVmGdCRT&#10;ikzD31VXBNRWqYD56qpBk4I/xFqJMtxDwIk3zp4bP4CMN7YU68KR5u3wZ7Csjf3+NQ27dGG49T+I&#10;klIYlecmdXBmMkAsEfAq2Nn30eG3x5PhLLcaSAwNxgsfSQdw8wDwQdPqe4mXhLOTmXEHI4JGg/Iy&#10;R4SAeODT6qZG8/IobwmAeT9NAd4+AqBVxau0NUGNDe2B28floO8eY88HGho3A7mPmW02kLjSG7zA&#10;Pn5E8R4Pj/ulSW7wnn5/LVkl9wxM6RQW3BhmMlzOBWSXjxk+omWcvwDxwcCuDNv3+51FE8cgu0nZ&#10;jtgD/vIr4zHpY+WqrKx6YPHa/bV2GTTx+YsxyTUS4ecOMGSPqJkly3z+YkPmJkmQfSwfDUVJb1pD&#10;cNxwKtuJgO5n0+qjDwhIxngg/DVVJzccAPqWlYlJE5w9vg4CZEhuNMGBDfI6kaRPfOvh+g8SYF7+&#10;ml2h+JANDSXLiZGMn1NVLcMSKYExjzrMZhcjH5f0loUwHp4I/wAQipJG/I5v1EJEzSHbH/8ACJDH&#10;gJk/ERi3png7/wAREhyvGPy+ktQhKrMCc/mkgGobdv49OBWR4zwD8zpJlu31MnB5i+XlAN7P8fAo&#10;dscGfuc1XDc/4iDuBjjyQL6IpKf7kYLaDvCDN+kjFskY8+pcEhrwn8PlphE4p7zxx/hoOTJY/wB5&#10;0YeeNDSDJcWgRgePoeBM3O/BxqZu+PJ3+ohun3OomE4iE7iVz8hNVQyE7nmJm3+dUCyYT3wXPpKG&#10;QmBMk/8AhEy4ISPIgCYQhLah7xgTNxId3gTCcJXMGTlpYx+Qg4yeBPcaWA9H76GkJgJgRKNDXHua&#10;lxMAauFUJSFHVBOInMwQJe+mSJn30Cx7/wCETKZ4E97nLQAtXvp7T/YTPSwJe4gBJ4aZJ+mlwcCA&#10;Jg8/GkkMiXSwIAkL5ud+BLg4ONfSnGEchErep5iRM6Qx99UAMjSIpm7/AJEygWQyZEko02gBwn76&#10;SbSQTjie/iJkf76etoKBlIfv8CeJkTPAgBEyJYEoE8TIgnEMi+l82/4i+kAJMannqWmfkQBD9xIn&#10;76ejTPARADo/8pfoyYEuBLgQA97iVxIaXSQAvnSuaaVwfHB019IAcgS/nSj66XGgoFvGNJLj408N&#10;AC/3bT3TTPAnvfQAk2vnqYE8TPk8tBOM6ncT1wcaZ1U9jQA8MnfTzdMj5mOC6lbwIAeGRTLmMihj&#10;JyI09/8ACIKB4n76mD8cChqYP3OO0gB4duMiZxpD6EHLTNxAD1vnpkZPAl8/GvpAEfTS4Erep/eJ&#10;kduNBOTLePgTI8nw0v1UreDgQA8P/wBRPY0yPlqZqRqgBdJLqfxEzj7iVzGgB4edM6XcUz302pwP&#10;ngTKeGQiZ/nQAh50z/lpEzpXMaAEP99InMTI/wD4NPafc/TQAuBfSc6uBNoAj8GdIeSxAkkgBtfJ&#10;Lf008Tl40z7iAHkuMfuJkedPcY0APe4oZCfkT3yJn50AfS+SZPkSJ40uPJ3EAIn94meP50976ZIR&#10;ACTNxTLhEzwIKBm3yEzx8ae4EieBADONKBIZMeS+l7/LQA8Pl50ynv5EyT9NACIPxpW+5Bxp7j6C&#10;ZwIAXAlwcaZ0k9GgBakaZueBPavfSQAz7kCZUzg+RNoAS+dJfSSAPkgxp4dyD4aZ4ONPacHAgBEH&#10;3EkvwElOAoEyRPcaZJ76APpfPVS99LgVADw//g0hj/DSt/8AppW8eSDjU4DNzHxp4hPxEsCZ0kAP&#10;EzpRptOceTzEAM29NIhE9GkgBfIkQfcsJm4nkAInv+amSfuJfIkPPwIAZGRLTT2ql8iAPpR0h20h&#10;5FQA8MiZT3SSuDU4CHnTP86eJ++mYPfVAD3v99M++nrfcSJkHgU4DKVzxpaXfSJ++gB7p4I0zGkP&#10;9RPaSAGSDJxpe4ljTNtUAPJQJtOY0APakGflxplJKNACGRPfyJkfjTw/AgBe4lbT3AlpQKcCGnvf&#10;/TX0o+NAC+RM+4nvT0Ez7iAPpOEJqZ0rmNLgHnQAur76bXyT30iIAXuJDJyMaRPcX0qAI4/GlAlG&#10;kgB7j/EX0vm3jX0gBKOTmZE8NMxoAZ/kX0nI02gCOkniE/ImdODj6iAFH7iZt4L+BPcaZIPxoJz6&#10;XzxpEyfEStoAWpGl8iZ99PEud9AH0vkaVxIiAGcaeImVIQAl8/OvpfPyIKBDSGkQn8RM8CAHriVz&#10;GmU8NACGvpfNzAkTIgBfOvpR08PJwIAejTPvp5JADag8CnKPgQA2vnqp5JACTPSSGnkAIY8aZInk&#10;zx8CAHtNKNIhCJtAHzwL6SXz8iAPpfPAmY1IQAlHT1xK540AM28aSSUaAG05wJRpDyIJxcCkKPAn&#10;hoAegSTacQUCSS1EkAMkX0nE2gByBJKBMkQB9JzjTNxPf5iAG05Gm0kAfJEiJ75E2gD5GvpJfIxo&#10;AexjSTaSAHNXvpRpe4lcwIAXGlGklc/iIAUfvqQvm4mY1OA98iZT1vwJlAwRM/GmeBPJnqqgWImR&#10;MqQo6AFGlGpCjoAbTiXBxpIASetpkeRPDQB9L5GlwL6U4wcSHnSSINACxpR8tJIn76AGbfcvr6Ti&#10;UfLQLIeBM3FM0kyTxqgBtfJEra+kE5HSSSQAk9xpngSQA9cTw8iZuY19IKBxL3EsfcTJEAPY08NM&#10;40kASFHjSxpIAVzGlAmbieQAsaUaSUfuIAbSTiZJy0AIZF9L5t40hoAe1FMGTvobcwJ4ZEHy8MDI&#10;niE8ahjSueBTjSco5M40iZ8iZJcQBDJzEriTgncUO4gAw3JjS4ENGRTLnPQA9c/OpgyaaG8aW8IA&#10;MdRQyeNJPe+goFqfUUwZNPAoqcuFSwHrncSGTvplPcaCgZIQaZJc/wDURO2VQvfQTkMjdQ+NTI0z&#10;qpgDIxqYmfcTyAEnh/3iZwJJYEyBNr5GTHngX0goEnBkTP8AImUAEhj1M/ApjcaGt+ZgRIdvQjgU&#10;41JMt4OBMjHqJ4efImSfvoHj27j/AG1DIpgyeBMktoAZIPBx6aQyJcGRQ7hFQTh5vkIpgyKqjIjD&#10;N4kOQCQ8TIoZCaeRM3O/GBMkzj+pqpRQMkUMhFMIRQyXeDzEE4HIhrzJ+IjxG+pggQ1wNWJInA0a&#10;ZTxB4MiZTBA9cSImUuogBYEyQffUwaRCY0soIZFDIiRM6ZtoAG8aUaet40raAIqcGRJM3EFASx99&#10;QyDTw0reNTjAaQaZINEiDTNvAgWRVHjUyNM20AQ7ieG4xpEGm0sAhjTNxRV8kIgYPEImRkTMahkI&#10;gCyDmCJN3GNUnGnhuFPSFxfBkHHwJEHjVbZzBHhvMaicktS4ZI376ZIzUy5gT2lGNIHgHd0yTIrI&#10;RuhpG6ABtxfS+XA8Ch3MCoJx5TG7hQxkUz30APEIONMjIoeNPca+UATlHwJY0kgBngTwyDjSINQ8&#10;aACXzr6UfGkgBEH3ENINGCEUO2gAOQahkb4EeI3TNvAn3gVu2mSDR5wzTO7p9wsAkTKJEbqHbVuj&#10;gBqeuKYQahkHgTQJsBFLG4QHgTwyJWqR1xZBuESG4VQGdFxuFE9A5Li1XEreNCG7zAiO8LN1TroU&#10;CI3xodGMkCI4++mSDxo4OLwAG409fwJkg01GrdCcLjcJ4bxVvGnt4X5oJy1DcYxpKuDOpY3CTqgo&#10;Ci+SN8fzpneMaeGRT+3QCGSXqGRujxCYONMkIn3AAcCXAiVtMjGn3k48MeNPcCJE0RqtuHC2TNeP&#10;EcIOTOnraVtUCQaRuoZG6sm7pndxoJwONumSN0SIoZEwWM3MCeuY0zgSxqgB62mUsaZuIAmDJgUz&#10;eEBxqZvCAJm8Y1DcJkZNRTCZxqcCtkSGRPOOaoa+6AEm5E9jUOBKNfAHrimDIhsCmDHgQBMxp4ah&#10;3E9AgB4iZwJ4a+kDD5tpnApC+bg0AMpY0kPQLJRCJ7GoaWNADwx40Ybt8Cht0ebjQAzu+NMkZo8N&#10;vgTJBpYwqpG6VvArIOXqG4ZouPtJW7ieTxB4EzgTBQlDTxEygBQKYmRp5ADJE8PIlgSQBMxpm3jT&#10;ONPXEAMkyJtOEzptADmNPDJgTIxpIAmDcIwN4gIyJ7GgalxZBuEzxoPcTzdwl0jrglbTw26TfOjE&#10;CnKQaNukQaJYEyQaABK+baJbumbaCcZgTw0ypkCCgeGvpR8akJYw+Rp7Apgx+NKNBQM20t3Tyece&#10;CBfm8RSAXA0hjTxEhjVxFSfScbk8aeIkMfgQBZGbzuRq+M5hjGsrbkVwl7jxqGak00uLtcHGRK3g&#10;sYLqZZuMA8ambwsU1RkjfvwcaGuGenk40e/2NK2PgU58oKeOX4EiM1fBs/8A4RQ3Er0/cVFwikzE&#10;iRG+BWp4zwIC4GrbhNABt4BoaRxgRKNDSDxq1BCM3PGkkMaeGPwJwA3Alu6MEb40t3GqLhNABI3T&#10;O7qyEZ9xM7ui4RSARj1FM3dTN3SwIuCkZG3UNwNGLeBDSDQkHEPAknraZjTBA9cSuKKkgAhjSxqH&#10;Apjdvj40ATGY8a0KTs8efmKts26uzd5gHgUji5KSY4twDxoCSYamRQ5hNMeS+mW40UjriyS9wWNa&#10;QzJjHj8xU+Tt8H4eor4zZ6mDuWvKUTi5BZJeTBwIw3HjJ5cA0HbkwDBjR6X5LEGrgurFebKSZuZI&#10;Mmknm7PAQHg6iJDIO35kA1MHn4+NQlpW3gyRj5+dZvNGeMnuLVHhB3Pf/IqTMB+P6iuQZjzMXDPG&#10;RMt5erUQY7mRM8GdaRlFb7PLwdy6mSN++jDgnc76GuCXiKgAbbT1sf7Ce4+PjTMfLQLJg9FTBkwZ&#10;I9RB8amXCcHwkDB7j4E9/lpm2nh5M6nKB4YyGUy2O4npezGYuDlqyEZ6XPuaSjc4dQVskrxj8uPq&#10;KHueMmRXxuMcH++NJw33nPH/AO9J60fSZuOV4yAxp5vJxx/7wK+Dl+AmCBHpXJyeRbg6idcIoM9Z&#10;0/jJyFcGcrs8ep9RXbs+yPBpYBp7cxwDwWEXD6QbL5fZ4OPzFameiPH/AHSrbh4ODj+ohryoMF/B&#10;5Wog+GhDeYL/APeIPMKgvWPB++s97UJHk8xLeNTHH0yp9Apzi1XL3/TRIZMHw1VW7zAjA7lsGPqJ&#10;ogMW8HHwaqGktwDTxCfn/nQd48GgCG4cfh/zoC4eY0y8eXsiDkcXiY+XpKgnCRHmAmfTgUPeCR9B&#10;Q7g4MkALkY083J4+PzEATCdDH00z7/mdNPXPGkMnx1OANIPHwKGQhdDGnt8bR54DoCSYDuKgB5wP&#10;Hx6iQxjjyKHvH50rmD8P/eJAsMWx3PMg6fcUwbjuQKq3MefuDRLjJjU5YkJDIP8A9T30iTAcA8fc&#10;/nUMhMHGg7wiAE8mhIyZ1DI8Hb/9VB3BCQEQ0jjxq6gTeTHDzHwcCZI800NGTvqGQicQh7eEyRwg&#10;O8Y+BTB5/wANAsl3PpL9GTvpkhPAnm48aWMJgyeNEhjwWI+ZcFyxdxQxs8BPLRi2RQOcXIGbeMfu&#10;J6331M7PwExolueMfVSbxwNbt9TBH5qu0vl5IBpmVs8HyK+N7cGfy/30hzi1KRmVt9PPxok4cD44&#10;+PlqGRxg+dVV48JBngSaLR91QSnE0GHgWbvJpjJ5cCenEwx5FVSExkVqUmW5w8R4SPOhrgmMimDH&#10;jvqYNvj4E0nA42+PgTxJeRWRu3wWP0kuBfbiikDjbjgyJEJ4+mnnDjHk5iGkIvhOPEcY0HcPB9xJ&#10;w4/Ig9zuK5ApziZcGoZCKGPOnsCcSCxpYFMGPTT1tAA3d/zp4Y0SUO5gVBOLAlAmSEwKGQncQASu&#10;YEsaG3E8MmBAD1xMxpY0yQiAERM2/AkmSOPGmE4uBMkJppkjjGoZHCAHt8UMhMaQ7kaetoAVxMxp&#10;4iZINACTwx+BK2iQxoAZGPGiQxpkaeITANBQInjTNxK4mbePIgnJiQxpQKYMeBADNvGj0rHjyQdR&#10;B+BHpXkzxpbh6S7N5X49NEiN8GfmJlm8FwJ64sR50KUkMf6aeI3Uwdv9simDl/PjsZPMSgKqNuSM&#10;mCwpjhmODOrIOX6amEZ6f92vl4Ume29UGPgRhn40ScM8BMmn++iTdmSD5ydNW3EVIy3b6mONWRu3&#10;LH+kobNmSP5PLV2lbPGP6aieaaBSOX8jBxkV8HL7w8iekbPUAr5L2+PoZ1mGsZuSV6h4LCel8v7k&#10;YFcCD08cd0cCAy9uQxEJJy+U/L/zkVwG3HBY6fxENk49PH+ojBNEeCBBQUmoM+exbjJpLJZhL/At&#10;gmg/z9NZ6QY7mP8AvVYkgeVVwzJARByD8GotCcMxxts4M6p84H31alxFSVZw408aDPCEj40ScDwX&#10;44NNByDxkwd9XkZW3A/HawIaNvqZP4nGrgMenj5dxDSD8CApIe7/APpqYzbkUxu38CMM5eO3g/UX&#10;5vEUkMbfHx9NGGbfBnj4FMby/wACmN2/cgRePpJjfIPPxpEJgHgsfTUMmiRQyEJcxr9AMkIO35nw&#10;/Aobh5qYENcTDBksIPvmn0tPpptIEx4TH1+Wg9zH/wBNIjzvx8CGuHCekBEJ3EhuMaZITvp4YyRj&#10;6ummEYYZjx5P1FfJOTAQCpLcZICK7ScZIHOf9RLcMSaczHz/AB9T5FoUrlZI88AM6ocj5nlrbJPk&#10;/EWI82kBiVyvAPAiW7olLyDt8hPEURdSDdz8f8VQ3A8Y8caMXPxIEHcZ/iQEQABmAxx51VXnXg8s&#10;qmOHn8RDSOCRj/CQAt478aTceOx00meT/eNEtOMmD9RFIA0gya+MCZ3fkB8zlq1W8edDXgMH/pKM&#10;sK3MM4wfE6aG7nj6H8VHiD7l/J5aTNvg/wAxOQLBo2ffSITATqk0vNRhxbNxqtuB4F+QIbwmMeTT&#10;g/0KGzJqA0FMcDwfiKZbQAh5xYO4NB5hcjbYOZGrgNuO3gg+EJAXjcfBH+mVUJJnFJ7PHwcy3q/k&#10;VbmHM560h43Hx8tU+aDsjBjVBE8pJBoORnqZ7RLflK4Eb4x4+/ykyMffsJhHQVVwz5GAHMVbcDJB&#10;0M604kvx5ILpFT3jccefl/iqhLxDklJIMf7ahuM+QOojBCE/TtfsIaQf5FqEgNxpnqqY4J31DGMk&#10;aYTn0vknvp4g0nA0ADSfuJnGphB4Pw0N9+BADwyYCJEHjGl7mkkTJ/00E5DcES6ie4/hpq2P4qoA&#10;Y9xMp4n0EygWKBPfImY0vkVAEhR4Ek98iAFxpnB30uNIf0FOBMHnSTPGkMmogB75FIUcY+//ALwJ&#10;4ZEAM4Ehk008TJwcCZJ18anGEhfJB4yJ65gSQAHxjSIPApkahqgWNpxNpz3EALjzpcCVzGlGgBXM&#10;CVvAkT9xNoJxz3E9pJmBSEAJfP8AOlcxpDGgB7UjTJE8Tl5EyT30ALgUMmRPQJYEANpy3gS/y0oP&#10;cQA8PJnSGmYE8P3EALj40uBIaZjQA8POvpfIyYEzB7iCgmXMeRL50z/DTyAHhkHH5qe4/wC6TPGn&#10;h58iAF1EuOxB309bGmcBLfIQAh2/20uNL30kASE4mRpW+4gB5PXMHAoY8+RTB5EAPdNIZPGBM8HB&#10;xp5AD3Al5+BM28CeuYOvbQA9b8CVvTwJn50uDOgBmNLqJRpknv8AGgnHksY0krhO4gBcCmW9NM+5&#10;3BpDt8fcVAEzqpXMY/xVDGTBkj01M/nQAhjxpanGkNLg/wDTU4DP+Yl08iRBkjScExoAZIPvr6Xy&#10;RM/J00APDyJcY86ZgUhAHz/DS/3bTIyKQgCOS3weWv259Vfnud9JADPvpfj8tK5j419IA/NS4nRk&#10;5HgTacQAvfSt+NJJADNz86Vzv99Lz8aZ48iAHv8ALS99Lp++k4QAyQmDImSe/wDwk8S5GM8fmJIK&#10;BYEyPJ8iQ0nCAGcCe4Ern8RLgQAzc0ufcS0u+nuPjTKAFbx9BLgyJJW9NACueNK2T6aWNL+RADJE&#10;ifvr6XzwDQAuqmVIXzxoAWql0ktSBfSAPkbjB1/iJ6D3E2nOmgBRpn+JGnvkTaAPn/LT3yJkieJn&#10;Jj8xTgMkSH4EiJEH+GqAHsaX86SRCY1OAuodIhMaXuJtAHyMncjTwyFjyJn3PLS6mNAD3ycCQ+Xg&#10;SS1LmBACxpdNInv6caQ/3EAMkSGnuomfnQAv4a+lH+fppe4qAHv0saZSJy8ECbQBKueBMjIl78Ck&#10;IA+dPgjS9PXS48ncTI/AgB63+Glqa6ZGRIn/AKinARCd/vpEGkkgBEJjT1vHkTPUSg99AC4EzcT1&#10;zHwJKgBkamef4BqGPJ/008gBdPIlc00v8tJACwKQvm3+dIhMedAC4EhjSuaiXVU4C488aZjTxCJm&#10;2SBAC1OBJK3gS4yYFQAvcSgT3v2EypwFGmf5Ermn5aXp66AERL30rnfS4PkVADMfuJ7+GvpfIyIA&#10;XyJcfyJlSEAR/nT3zpXEvfU4DJCJdRSFHJnVAENLp5E9bxpknjQAh8zJ/FSGNLAlcwIJxnj4EuNI&#10;i+kARxkwJW8CeIRNcHyIAfSXzpJEQAzxp7qr6Uf30ASF8kGTvpDyL6QB86q+kl8++goPpR9RPEX0&#10;gD5ITTTNvAniJngQAtNJL/LT3voAX8ie4MkaZ99fSAPngTMaeImcCAEl7nmJDIkgBtOcaXGkgBJX&#10;MeeNNpz/AHcQAz/InsaSZ9xAH0vkedfS+baAFpL6XyNMxoAkKP76eJkzr6QBH9xLjSSQAktS4kkP&#10;OgnGbieSwJD8CAHvkTybTlvGgoFAl8ikKPAgBceRL30ko0AJKNL+GkgBn5F9L5t9xK3+RAH0kvn3&#10;E8gBcabTibQAl8kS4EuBAH0vnjX0kgBxIY/yJJY0AM3Ehr6SQA5jSHkTJF9IA+RqYPIoYyJ750DB&#10;f5aUaXAmeDjQLPpJJfI8iAF7kaRM6ZgT3voAZwJ62lwJEQB9JyBM+4nlOMGSZ19JL5+dUAfScxpk&#10;fuL6QLPkg19JxMwW+/xoAeSS40umgBJn3EvnS0kAMpkg++pnyJnAgBtJOW8aZtoJz6UfGniDSt99&#10;ADPGnriZ408RBQK4lxpW0rfjQAzgT3AvpJADgx+NKNIZEkANr5t/nX0kgD5uJlJSEAfJBr6Xzcxr&#10;6QAl8kIl0l9IJz540m/MX0nIEATIPfTwyJlul/IpywkKOTIpmohpCIAVxQyJ4mRNqgWJfPuJW0zH&#10;y0ATBkS+RQ8aeGgAxc7kCmXMaDjUwanGBLjTPAlc78CeGRBQLgSSTI+ZkSwDGnHn7nTUMiQ3HIxp&#10;4g8A/fU5QDXCh8CJEH4FDIPBwKgnGbaeSgSQAkyT3E9bH3EzcQUCGTvr6UdM3EwnCTcmPIpgxoaM&#10;imDIgB7gUweRQ8amW8fyJZQPXPHxp7ANIdzuJ62pxgzxpY/jpkY9TInvfgQUDPAoZPGpy+XA0E5D&#10;Inhk7n6iW7pcHGgWEuNPXMf4iZbk/iJ7jHn/ABEsYMkHgTJBqZc799MjHg4EAQyZ0NcN0eI30kNI&#10;3TUiXgHjUMg0YI38Chk/fTyEiqOQimYBpkg0wCHc1E9jSINM8CAJyjpki+ksoHLeNMkbpXE9AgAP&#10;gTaLEGodtAEVSm6W7pbvjU5QfS+SDxp7UT1tLGAcgyJbv40YI3TIxr83hSByN1DINWrdxRqG4Z4E&#10;XhSV1R40SI3wETO7r9AQ8CZI3RLAlgQABtplHt3UMjdT3BSDRuMCMN3ih7ulAqADw3mNTBuFWx3F&#10;MuY86gpH3FwG4xpcarY3CMDcY1FSW3CINAXDfArVbxoaQeMaEgVUmRPDcaamOG6hkH31YTkzGNMk&#10;TNzGkMiBY9cS3hM4EyRABLeFDITGoeNLGgCYNwnhuMCAkImd8wL7QBZN4GkNx40B3xIbxFAXFkGR&#10;PEyICN4iQ3hEmgYfSjkzp64NK4OBfQGcChkbjRjjTNvGjTUACRmohAK0kGmSMxxp14spJBqKrQ4l&#10;6BHbkgV6HaagQrie3hMkGmVWThkbtGBu1VBkwJ8ZFI2P4j0uLeN4po3Cpw3GBEhvFA2GW3FkJnQ0&#10;g0yNwn/REk6cOqwIRBpJ4iZTCcbTg3CZINMxqgAwNwpgyY1W8amDIk6oAPXEiE76HbwlvCjpKCXj&#10;STPGmcacAYcExpkbNTCDX0tgxyDuaZ3dGBjSwKgzwb0kNjUx4TAq24cJgDLwiG7wmXDhDcaoFh7e&#10;EzjTIxpDQA9GmSET0ahxqcBkhEt4TKSoAmNyKyDHpqtswYyK4W8A0AVtw3TO7o8QaQxqcAa3Zp4j&#10;fAjECGuCIAhjbp7AljUhAwj4EkksaAEkMiZIRM40ATCETNxM8aRBoFiT1tMjuJDIqAHraZGNTIFM&#10;GNTgPNxo8z9xQxjwKY3GgYHh24BqGMfcS6SeGRLKB4g8A0NINTCExpm2gAC4Zoa4GrVGg7hugnK2&#10;QaZG3R7c0ht0XH2kGt2eNEht0Sbt1MG3xpFw6kAkboaQatTwarZB4E5LhLkkPAkpmBM200UM40k9&#10;bSGNACGNIieTNvGgBmBSEl8jGgD6RBuoeBTG40DAw3RhuobNEm48ajLkDwx409u+NPcA0h5EscM7&#10;vjUMjNHrmmodvGRAA0cvxpDZqyN26mbv4+Nfm8KSn7vqJEHgGrI8HgQEg1+gGR5+BTLaQx4E8TIp&#10;ygbXyRTLaZt+NAAeNLApmBLAqCcZuJDSImeNMFhIZEYboDAiTciBiS1M3mojA3GPOqGNxqY40Ybv&#10;FG9BalxcBkx5IEYZ/wDqKkt3HgOrhL3GnjgAstyS5Li1DHZyRqGQmMfS+ooZHhP20yR5jJ+Ek0Dr&#10;gbOLcY1T3g+fgVqcEvDQdwMkatQROKe4Gmd3R5w3xoaQatIyGRvgTNvvokQaW78hUE5DGMiVvTUz&#10;/MTO7oAZGNTLYraZGQaeIRBQMkGoqcIRJADJB6eBQyIkTOmd3TCGgDkzobbwKyEb40yRmqLhFIHt&#10;pnd1ZNz8CeHL0XBSAW7NWpnL8aJS+T4/kR5uzwDSHPHpSByaNhB3E0JHkgUyYEJGRDW7fGhJ+h5n&#10;76tUvb99DW7NXaTs/wD4RDnjEhKVt8eTuLSG7PAMGNAZeOz/ANRWpmTHwLFc420pE3Z4CZ9O2jzf&#10;IQECTNvjJyP1FMcW4FmGqPXO/B+oobh4MKhkmHPjj41T3kw8F1OSkne8MTSadzl/vqquJwOMh/q8&#10;xZ7PJoRAe2CLoEwjLdNNCeTgcBARwHzoOSYYyYPLVJI8JH86mXNNPpI7iyEeJn/emobe5BkT1zBx&#10;8ZEoCZx5PxVM3cf7aTfIPB5amD5n+WNTjCHgRIbcYU8MZP8AMSITGoryikZJ7n00976Z4yKYO3B8&#10;iQWFkZ+Dy0SH0PBqqtt3GMmCBWRn4/7tRuLkCb3I8isjOXkj6H+41DZsyR9DOrU3J4P/AHqc/Qhy&#10;8cGT/fzIkPJwIa4eYEHJMMeinpSTOCTh53++g7h4JMkcaf8A01W5pMCcHfVqUiXOHnDzkR30HITH&#10;njTzcffg4yeapg2/P8CoIhkbckfyIkMeC/gUNu3/ABFMt4P8xMAZcOLJMHmdRTBzgcHXt/DQFxn+&#10;J+EgJHC0CcvjyeD40BcTwhiZP/YqS4mHg07ihkcKcC4EmGP/ADEt47/mKn75g/ETLiac/wAadQBZ&#10;O0B/sJntAcY8+mqSSYIaR4TuIoFXFqcTgkHAoZJp41W7hI8/cS99OC4MEmGNJu4Iho26sjOX4ODg&#10;8xJeHdE3GT/00S3fAjA2Yw5OXAoZCd9RXFtIm7fBx6aRCYM/92l0kNeE/wDTSgHiTDAq24eaZ41D&#10;ePO4g5HC0kpInOJhHg4M8CDkcY0yQmNM9VOIryZqRpmNPXO5AmcCD9DalN+bjUwbMkZEYZyvGk3j&#10;KQaNurIzZokzk/g4FZGbfATBB+osxzi1KQDu+NEmbccFhHht8fAnht/ABRXmpSQ2cvHof5iMEbjg&#10;v+D4f7yXB+kmSPMBDx9+7pr8nwJDyZ4P4SVzVBjQftDUwaWMnTTI3GPjVFJ9uD1zTP8AE8xVuYEJ&#10;/C6fAiRCDgGqe8cDjzwdRUCitvHCGjzqYTOpg24+DuJhnibjxokMY/2OmmRj7/fUwn4pNJLKBEIg&#10;7xxgHgScOMHQVVcEx8C+JSDnEwjjGP30zcwJbvjT276eNaplg0iZG3R634+BMkyIADkGkMiRLih6&#10;UaYLJg3GBMkcdzmeWodzBxpmNUE5MxpkhF9KOgBEIljTaj40ATLmmnt4wKHwJm5jQTjxHC+lDTmP&#10;uJgDxCIa4IpnUUONADNwiZUhJACXyNL34E8gBJ4Y/Gnhj8CmYEsoIeBPcCRCYFDIRMAmXEzc00zc&#10;SGgnHk8zHjSGNTBjIgCZu/fTJM6mRpN2+NLKBkY0eZjwL9bs8H/URFu3xpDnjkpJjcmDj6iJNyaa&#10;hkb4FMGPAojSJjchdCBGG7wdsEH+/lVVJn/ESI8wE6uMiKT9XmkN5hgJ/vIphHH5Oasx7UwE9xLt&#10;TSP40joh1xdt8HGQ+M6ZcTDufqd9VUbhJuQkGTy08C+M5gPgVqZzwXHHqQLJW7jGrVI7lzqpFI9L&#10;jfpXNBx5OWtCZvMd+O/cWMyO5Bx/UV8Z3IBYFE5I5Lg9OCdy/cUOVt/GD9JVsjwkZMHM+GrhJyDg&#10;Jn0/MSaB9xpEnb4BgjTzhxg49T4aDjmA7f8AvAobyaYOvzPhL8gAXhMfyDVJHcjV2eE5+NU8jgcA&#10;/Mt3dNUJEPHnlyAfv3dRZvMCfxFdnEw08h1m88uXdHUVqCJxDt/k8xByN8A86JN/fTzgeMeODg8x&#10;PJwOP3+BTCM++mW+QvmIwP30AQ2Y/ZscGmjG799Mkz/INPN3g+/poAeISz8OPlqG4mA4Mn/sTMwc&#10;anS822q2QmPjQASI87lhAXEwJBwHzplwTUwIC88cfUVqRThEcXuPjTJCD+ombng00Nxp5FePXMH+&#10;+BIfLTzcaJDb/wC+4g/RDH4/hI8zZ6fIKl2fj/vESZt0XDAxL2Y4L8djOtCl8rHcx9y0qrL25A5D&#10;LVKfHjH9TyxLLe8tSkJSOXk44PpLSJWTucuAarbMfgBnu2keZjsjydPqKJ5qILtcHBnN9PTRIjgc&#10;HH01VbmAmT6iZcPBh/E5fjSDTLU4eDgH1dP+RVV5MBwEx/hKHMHhLfuDVbcTC9xoAW8XviJ5uMmv&#10;BB/2KGMZI8/l9NEht7I/MgHy1YZYrZIODyk9c58fcSuYOO7jJ5aQyF3YH0kAGIEyQePjUO4Tjv50&#10;9vA4x5zrLNQhkb6nSIobgfIggRJw4JGNDXhBRjyfpqgWDSeCA6Zuaf8AljUy2SO/8RBxuBx38Gog&#10;B5wMnftE6SZGP8/LUxuPuJ4ZMfXzqcB7pYOZ9NQ3lzecH/vT3+YmXmf/AC1QABcEwDx+Xa5qAzRv&#10;pnMrI4GSMWT8NQ7d7gVBnlDIzwDwRpEb4B5+orgSXjj+TmqGRmTualxfLxVBVXBO/wCXzFSZw3HB&#10;fgsZFpzhv8cSp88b+zZP+xCXA5JkpLcfB5Sh8CJTDJ85BIb0sC6E555DcDvcahjbqYS5AmRk7kCY&#10;JHhj7iZI3UwZFDJ74PqoJyGQfjUPp++phCY1D9HQQUCImSZPkTxM41DGPAgnFbTROapaZIqBZD+d&#10;M3NRPEHgTPUQAzcTyZ9xPRqgnF/1UkreBPanGgBDTKmcahxoKCQvm4NIf94nhjx5FOAoEiEx8CVz&#10;GkQncQAuAiQ/Hy0z1VOU4wcGTwJatvB30uNImRBQQyDTNvuKYQaZwd9BGQxjS4EvkSjVACgSgTPz&#10;p62TuIARBpnjT3v9xIY1QTjJMmdPdTIkMeBL+GpwHraeUP8AAUyBBQPXMGfmKHp9xTLnPjjUP3EA&#10;M2+el8ieH40reNBOM8CQxp63jTMaAF8/US40tRL8BAD3VTPGklGgBD/TT1zUUVODJ+RAEy4Tj8xM&#10;jSH440hoKCZx5E91FD99PDGOBAE5fPVS6mBL3IFOArmBL+dMp64qAEMeMZ0hplLg+dAEhOY0zbTx&#10;LiCceuEjyX09AodzwKZ76AEP9xK5g+dKDoJm4gCZ7kCVvGmU9cQAyQiZ/wB3FMJ7/wBNQ7eogB4f&#10;jTOn30hk/Olc7ioAewKZB7ihj8Eep5aeGPHx9RAD38hEh8vIkPONLjQA98/4aRP9jTP+YnrnPjU4&#10;DKQyEt89KPrpaX7aAIZPAlqxj99IhPjpdTOgBdRPE/TTNv8AhpW/4iAFcKlB76RLkfH1EkAJxkTJ&#10;LdzInreomdOAedACHn+RMkHjT1vx6iVsv7aAEPmYI08P/wCETI097kCAF86Z0+OPUT1zueYmeNAC&#10;IRMjIl0+ekgBfyJ4n0EzbwZEuNAC002vnVS9HQQUC0krfcS/nS4+BACJcTODuJ7pJW0AM++knrng&#10;TI/B5inAetpn+RIfjTxP31QBD6eBInvpESuY/kQBMueNQ/fTyZHnHgQAvcS6mdIi+kAR+BPfIdMj&#10;yf3SeHkQAtJLj4EvfT0CAElb1Eumlx5FOAyRPJfImeBAD0aWBMkSIP8AEQA9+AkTmfUSueBPaSAG&#10;caZt9xPcaZ/3bQB9Jz5EsaXv/FQAhk+Okklb8aAFcJB86WBPXO+mUAK3p4PLTPGl78aeGMkGRADP&#10;Uz/qJEuL6XyPmIARBjjSH76RLlvBGlxoAZTxEyMaSoAkKOniETONADxM6Z1EoErf51OAkk8NMwIA&#10;XGkMmP50iES4+BACGPGnhjxpn51IQBB1U8MaSXBkQA97kHAvpR+NPW1QAylGl6OuniXEAM3MGSwp&#10;n8RMjTynAZ419L5t99IhBoAZSwJfIlwIAXHkS6aXvpY0AJNr54EreP8AEQAiZCHS99Lj419KgD56&#10;mBK3/wDCJav6iRP3BoA+l88aXGlxqcBDX0vm5g4Ev6PgIGDP4CX8iXzp4iBZDIMcCRMi+lHwKgBJ&#10;YEkoEE4o0z8ie9++mSIA+l8kSJnS6qAHk2vkhF9IA+SJlSF8k5aAPpR/508PIvpACXz7i+kkAfPV&#10;SuL6Xz/IgoEMiXVSIlcQAz/mJQJEINLgQA8PwdxPYE2vkedAC99Ig/Alxr6QBHS/nSt4EsCAFbwf&#10;hpJQJQIAbTnTSSIPUQTjOkl8i+l8jQUCuL6SSQB8jX0kvnpIAegTJF9L5toA+lH04MieuJmNACSS&#10;INJACjSSSQTkhODzjTI0rmNBQPYEkktX9tACSSSQAsCXzpEGm0AfNvxpaSXAvpADkCUCZInkANpJ&#10;xLgQAzbX7qW1+fImY0APD8aeTa+fk/UQA8lGklbwcCAEm05AmdOBAH0knE2gD5GvpfNvwJD/AHEA&#10;fScTaSAPkY8a+k4mfcQAhpDX0nPnQBDT3vpW19IA+SJXF9L5GgBdJfSSSAEkkkgD540hkTPTSQAr&#10;njUz3+Yoenxp64gB5JM9TAnvkQA2nBjTI8iegQA2knI0zx5EAIg0vnX0nMHcQBDT1vvp4Y0hjwKc&#10;BDHz0rePInraegQMBpB+BM4EY6aGkyL9IPrkkP50riVtMxpwokKPbwcCe4EygnJCS+fkX0gBJJJz&#10;UQA2vngStp6NADaS+SJEQA8MimDyKGMikIKCYoJEuNMxoAUabSUdAEhfPvwJET3UQAzbTOBTONLA&#10;gBDIpg8iHqUNABIZO4pgyIO3IpjcanGExQ4/fUy5+dIn94goEMmAflp4ZPAofGlbSwJg1FTkahuO&#10;bgjQAoEkkuMiCgZ/iJXO4nsCZtoJxkhEk9bTKYAz0lMuJlLGgAkMmD5FM0+4g7cieGTkIAPD99GL&#10;mmgLdx409vCjpLEvJnvxpDImcaXGgB7d+4kMaeGT86mcZEAQ937iW7+BTLY48iXuJYA3d/AnhjRL&#10;j/u09bx8GmgoBtsvH3+oniDwIlbHGlu4+NTjqAPp8CZIPx8fwkYH4EyRv4OBAikDkZjjQdwzxqyW&#10;8HH+mmbeNOvEUlPt4EzbVqI3HbxoO4HgT7hNANIPGhsaMRoa8GnpEvQDcakKOQikJhOfPVTPAnvn&#10;TKWUCuYE9pKKkmE46Tmp1uoZCJ5uTUS3D0hjd09bGkP3E8ss1SGRv30tzRIg0z86nGEO3gTJEaQs&#10;nMxoADuG441DwDRJwNDSEVAsRG4+NMkGlcImSEQAzbStpEIlcU4EMjdK2pyj40AQ8CeGvpOIAZIk&#10;NxgJkUzd1D3fuIAPN3CmXMarY8iMDIljBEboa4bolq/sJkiAAJBptHMChuBpgshjIlgTPARPQIAh&#10;xqGjBBoaQaAIZFEjgRFQyDVOgENPaq+l8208nFcwJ4bjAocabQAcG8T28Kt3FMuJGqCi4MDcYESG&#10;8VWxp7eEnVAFp3gaQyKt7wpg3C/NIB7jQ1xL8aTd4pm8JPaGFQcNENIBXVwPGg5GauRIFldUdE3D&#10;dRLKv4Waak3ifIyKYMiir5GRfNdD6ExlwKWN4hF1K6k6q01H3FjxqQq0M6I7wp9UeA+8mW8CZIPG&#10;nhkT3yJHjrpqOBuBMjISBEkiDxp2jicagjToyJrAlgStfA/HtJYyL6UcZFIX5P2HCEGmbiZI4UMh&#10;FtmOHhvEnDhARkTxHGBMJxOEBcDRLeEreNAsp5G6h28CtRG+BB3A0AM3Et4wKKo8a+6aATN4TJCY&#10;0zAjA26AA+BTBt0S3dPQI8QHmY0YuJlmNPETwIZEyMihkcJQKcCYQihxolbxpm3gQBDG3xqYMabU&#10;oY0DCGQaZUwhEzbQLA5EyphBpm2qAHhkUhRxjUhADkabSSU4HyMaMN1DGnoEAHhkUwY0HGRGG/LQ&#10;MHo0yNPRpkaWUBIeRKNMjIkMmNAD2BM7ujFvAodxAA0jdLs/TUxTLg+BIcOQDRs/GiWBTMY02sou&#10;BbwaqrgatTgahvG6uS4heVW2vpSraVtXEJDtpW1OTlvGgAaMambuiQ26eINAFVINLd0YIzUzd0wW&#10;Dbaebj1E9bxokzZoAJMm/fTxCJ4hMA0HuY1GWBLjSIRMjTwxoKB4edGG4/Ahrcep9NGNO2ljEkwe&#10;RTIEHGTwJ7eMCnpH3CeZFDbs1MHnRLSgQIBu5jgGodvGiRHGPJAk3HgVAA22mSDRgg1DINAA0jdM&#10;kGiVtMkboADkbpkjfArJu6ZI31MC/N4+krfzokNPbmSNLd/Ai8QQ94UwbhQyDTwx+BOAtTfOrI3J&#10;g41T25MCJDcaSS5I9JZN4SG4xoDcx/Inr/x0mkfeHm4x8CeIPAoY3HcSuY7HjU5+Qa4Q3dyRo8kQ&#10;Y4EAASDwJnB3ESI3SbjwKgWMjZqG4GjFzAhvVU4A0g8ahkGj3vwcCZIMaouAA21MH76mDbpnAqCc&#10;Zt40yiQ2/cjUxu3QBD3dPDZokNn4ESG3U9xQAdzwIw3lY0SG3HB/lokO3Bn5iApGbYwoO8R4nMVb&#10;cXI1OMANscZEYgb9xTBs8ZM6PN5fgIqLhVINbs1apWMgSAjRKXyfAPODlqZu6RcWpSPN+X1R/iqy&#10;M+bj76Gs7ZuAGQasjcZP98aic4tQWRm308CZeZEm7jAoZCEjUZplPeE/ulT3BNPHfuK1TRxgH5cC&#10;z2YPNQ/jViTFeU+aDvcHGg5JerJx547o0rmNbV5mUlb3dGBs8CMbvyMCeG376R1o7ogaNvpIwzl6&#10;mNx/ntKZc8CjvH0g0nLBGnm5Bx5FDJdj4ESbt8GRIuKCYQmDjQ3fMfAdIhO/+omf4iBgSHkGlcx9&#10;fqqG3zk+orJL2ffj47tpJeUDLdvgItCk8vJBfjsfh+NPS+VkDnR4bccGRQ3DqBcHAdM3MA/7xPWx&#10;8d9PDGO2BA4GkGSPj+koZB4M/Mj6fyIx891B3BO5B9JXIInAd4TTyA5aAkHqHg8tWTcxf78aRGeA&#10;mDzP3FcSENuPv99PW8A8ih7xyI9VMjeYBoJwkX/dpMkJz0H3jU8tIhO53BoKCG8Jp+4RVtw47kHG&#10;jDjl44EBeeD+GmoJ3AchCx5/7tQ3DjAiUfuIa4HjyeWryMD3CdxLVRLdx/TTJEwjIdvxpkdyPIjA&#10;5fj40SGzwfE+mk3jKQO3b4FMHL++jw2YroMHUTxG+D8NJuLqCG3b/wDwaJDJgz9xM3O4hpLn6anH&#10;BgjjGPB3FDuamdB94FB86ZI48a+0ibw9vmnkVbeTTHkTLiYYFT3DhWpSIc4mPHCGkcKGQhLieGNX&#10;GYPY083HjTw26MN5fgGkOeOQQxjUxuzKjG5/+miTdvgUT3lqUiZy/uKyM5fjzx6kBFMbs/gok38H&#10;92stzjUSkhjblgHk6fTUxu3SITTUwZCKcaTLmAYINXTEoe8d/wAxMuCD4EBeTDueZ5i+pSfbgw4e&#10;YEBcTDuR9NDSTAcCrZHn4i1EpInOLV2hj40SbuMZM9r6ip7cg4PifER4bgkFhfCcJPJhjz/FQF4T&#10;GnnGRQ+BLKBkY+5Gnh20SG3GlbwfEtoAh3MCRHCeI31Ez08CAALweP8ADTO74FMJ+ooZLasSRjw8&#10;iZuD/wDg1DI4TJHg9eBOoJyY4cdxDSONJDXDjGmd4xq6kTePEJqJm5gTONMkJgQJHrfjTNxMpm4g&#10;CZcX0oNzHxpXEAPJY0yQiXzoJz6TkCWNM3EwBEIkNfScwIASZINPJYBoAh4EzbRIg1DQAyNTBjSG&#10;PuJ6P3EAPN08Txpm4md4xoKBkhMBMCVtPe+m0E5H4PnTwyYF9JwY0ATIEYg5aAjJjRIZCcCWPSEh&#10;jRhnL8ahsrisg1C8tSMjb6iMDGOAuCAChj5eTUSI4SSwmWxwJacGdM3ENI88CBYScEwddVVw4JBx&#10;pEmCGuCY+BWpEOePbxg408zJ30JRZuTAhwJeXxmMnGpg24/iqHKydz4RSK1Dz9DOsV5tJSBxjHBx&#10;6ivlLs7xMcfTQEgyfU+GtCoseD+EnXCKTQpXK8ZMHM+IrsOXjjHk/TT0nl44yAxgtweX/pR54TAT&#10;P+mkvHpSUPs/URK5gJjgP+mmZw4wfD+GqHNKk58HloSiw+l8JOLI+eL4f/coY5wMxMh8izdxNPHd&#10;1Ez2oTjvq2knuNOePNPnqnzCYEj40N7Q1cF+5zU8MhI1OAhvCccf4aGuGe8jPBB00St4CeXGnm48&#10;BAQfVQBSSM+/y0iD7kHU1FapgPTycHUQcYx6/wDeKgnIY2eD8QQk8QeD5EY3cfGg7wgu59RAA0jz&#10;ATAgJJhgHn6YrqmPCc/GqS8JjJ5itSRh7thQ+0CRkx8zV5aqpLlxJu476fSPuLI4cDTNvBn/AE0y&#10;QncjSJzFOIIbhvj+JGlu+PzfqIw3GREm8vLHn8xFwUgcbMkF+CxkVkZtxwZ+XH5amDbj4PLUwfN6&#10;SjuLUpGRsx9w/wCmiTdmOAiQxlt+5zUSb9DX+okXD6SY35nPV8k5B2wf5qpLcnI6itTcg+DmQDXw&#10;tSkuzd5gsYOmiTeYNuC/zOos9G4JoRxn5amEcEg4/KX2keaQSYc+P4WmkRxz4IPK1FQ2cwwDwd9G&#10;BzBzGPBBxkSaB15McTDATH3/AOdJm3xkUPdyRlx2LaPSsYgkwRnt+WvokJbmOD+6/bTxBjjHj61p&#10;IjjdhHgg1PMUO4QxMaApIbghNDHxqGRxgHg7g088JpngjPbVb4yY+/y0wKQ9vg478cd3TRIZP/TV&#10;VGTGTBHdJB+4jDdxgbHg/T+RRuLAkRx5yGkJg4/4aRB6nPSIO8THGBTiyGQiDkHgL5fSVkt9z+Gg&#10;LgYwkxqgnHhkHAPHBwJEeDt4Iz5LqW8YMnMQdwQnB3OYgLiZcHB1/wARPDIMxMCDkISP5FMbjwWF&#10;QAS6d6NMjHjHj/UUzSjHe/CuJ4mQmDv80g1OANGPBx6aGuLcA8mncUzeCB4PNuIa4yX8fApwALgY&#10;+BB5g3J/mqyE8H8RVWeEwX44+C7+RUJEPMrmjfATn/ifzKtkHgzq1TAmpg8xVtwtpBzzgC4b6ih6&#10;iJOOYmSD/J8JXEZDuY+NIhCJEGmR50wD6UfgzwJRpDITgQAzx540yniW0zjQTja+R508mSKgWM9P&#10;OmbaeIMaZGTGgBkg1IXz7/MSJkQTiGkRInLTMfvqgB7jS/kTNzHwcCWncQAoE9c7kaZgUhTlBK99&#10;K5gsYEyO5dS+TgQAreP509c0/LUMhBqZxoGD3TSTNzHx3U8O331OAsHcUMlvvp4mf4iRPGgBmNM+&#10;+nreDrpkioFjPAlp8aRB6abQA5p66XGm1KuYEE5D99PW/wARKNLTQAk9c76ZT2n3EFA9jTJErie9&#10;+BADJCE40iZONLgT3AgBn3EzAniJkluMiCce40tLz0renn408gCGknuPjTPzoASXyJXMaXzoAUfv&#10;p4dr4qX+7iXycaCgeJ41M6ihjIpg/wB9AEhfNvUTONPDyEQAriZgSjSGNAC6iet4Ez7iXUQTj1tK&#10;3gSH++kNADyeGof8ieQBM4+NNr5H40hoAVxPXB/wkz/saeueBACTPAnvcjupn34EAL+n46VzHnjS&#10;H7iVzv6qoAVtTB+OwmbY4CH+GkMfjQBMgS9xJIlvg7iAHrf/AMIkTl5EiDwcaQ8inAZJb+okT3ON&#10;SFH/AJ0AMuOWmU8RM++gB63jyJEt98FtK2RK3gQAyT39SNJKPoJng40FA8T/ANRK5gSJ4I0zcQAi&#10;Z+NfS+Se+lxoJxf0fAT3BYxqH/sae4EAK4lp3Mae6iZ/+EQAzpQJXNPAnv0UzjQAuD8RKNL+TmJc&#10;GdADXTx+Yv1fPuL6QUHzbwJe/Bxr6XzxoA+lHg9xK5jTw7l330AfSj4E8MeNMkGpwEP9NSF8j8aZ&#10;QAkuPrp4mTjTMfQQAiDSTPAnh20ALAmbePoXE9Gm0ARyDwJ7gTKe6qAPpOQJtOQIAQ7fcS4+NK4V&#10;JAC4/wDMTPuJ6NK5jzoAXAmRj8GnAnkuNADPkYE97ncSuFSGQaAF7/LS6YEv5EuMaBgrnc8xLTSS&#10;J4++gWIng8xIefJfS6iXuIAVzxpE5f008POmfk6iAGeDOnrepgS0+BMj9xAC0419L5GMdxfSAI8C&#10;XBfUhR4FQA91V9L56SXvxqcBmP30uNPW0ygB7U/jJXO+mYE91UALgyJnV76e4EiDQAzxpJfzjTOk&#10;gB7Gkl76RCIASQ/Alc1EkAPcC+lHT1xADOMaeH7nGl0khoAQ19L5GPAkMmDgQA9jTJBp7ppnjQAi&#10;E1EynrhONIg/xEAfSg6ncTyWNUAfo+amBpW08gBn5F9L599fSnA+eNK4lxpDVACud9PcaZ+dIfuK&#10;cBE/fX0vkg0zgQA9cImbf5E9b00z7ncQA2o+BTLf4aQ86oAhpKQo6AElGlxpIAZIl86+kkE58kS6&#10;nIX0vn+RAC4Ehj7iXBkStoAXSSINIY/yJlACUhJJAEdSFHS07iAHhr6Xzb/OlbQUDKSWNJACT1zA&#10;kMi+kAOQJtfPBwL6QB83F9L5ImeBADxBpn5E9/ImY/fQAuokkkgnGbiQ/Gl/Ol7/AH0FB9L599Mp&#10;4aAPpJJfOkgD6SSXyRADP+WlpqQvm3gU4DKQ8ie1OPuL6VAEdJLjSQTkhfPGmU9c/IgB6BJIZCJ7&#10;jQUDKQ86WonhoAXvplPDSIPU99ADPp6CZtp730iDxoAZIlwEX0vngQArmBK4vpJAHyQaXGntLuJt&#10;AHyRK4vpR0ASE5wJXMf/AFE2gD5ueBPJkiXAgB5NpxM20AK33F9L5t/kX0gBxIY0z76e00AIg02n&#10;EuBADPzr6XyNPQIASZuJ5NoA+eNPJtOfIgBnpL6XzwJXO/GgD6Xzwca+kkAR0o08NMoAXAljSSjQ&#10;Ak9x8aZHnSQAsae99MpY0ATPkTPyJXEriAHo0v8ALTJCJnGgAonBkQ24nhuMCBqAxgTJB6mRIZB9&#10;xPKMvIcCZIMcfxFMt8/AmY0AByDTNsdxTLaZ4FYZ5DUhfJBp7AgWM+4vpfPzr6QAkkl8++gBcaeT&#10;acgQTijSSSQAoEkoEyQnjQUD3Alc8abXzbQAiESGTARfS+R5EAPJDH3EzcX0gCVbStr6TmBADNtI&#10;aegT3vqcBm3gTwyd9PDzp4mdAwf1OBO8fzkUVODJ+RADxBjTJLieHk4EiZ0soIZCJlPcCZJcQAyQ&#10;hE8mbiZ40wCYkkMmNM6nGgB739VM++nrmBMkQAz7iZt/iJ4g8aRLiAEpkHQUOBPDzoAmXNPOpg7k&#10;fyKGPInhjSwHh8xPDIlbx8CbQUBAZMGS+nhuMCGjIOBK5g+dTgHm7gaRCDQe5/8ACJ7eEDAkNx4z&#10;/TtIkPPk7/loDp8aQyERSUFqb27h4/4aXBk+Kobdx49NFFG4YR7ZIEuMh0yMg4OBPDJjU4A14PHx&#10;oajzjP8AOg/n41QAy4Ig7geodGCD086hx8tUCwCTJ8RB3CME/c6aGuLf7CsSQvA8aZGTAphB40zg&#10;TCEmNyJEGhtxEsfcQANIPAvpEEyQeBAA1JSFHQASGTApm8Y0B4EsakpLryyY0rmNDWZFM4FFSW3B&#10;IdyDOocfuKY3IOMaThTjQaRvjQ1w3RjGobgnfgVAsAkGmcCJEIhpCKgnIcabTibQBHTJCYE8TIm0&#10;AfO+J4bhDSDTPAvzQFxZBkUzGqqN4iQ3iTSPuDGDvp4eRDd4GnhkSKRoet40iN1DbkRhuoigG28f&#10;QUMjfxqyW8ahuG6LgpKe8bob1FanDdB3DfArCMQ0yQaXAlGgAaRM4FMjTJEADSDTaIRodHAqQP1f&#10;JEhpW08nGcCbTiSAGbiVxK2vpffYA5jSxpm4vpABAbhTBvEBuJXMC/FIFwGRfSrYHSIDeKPWP4FA&#10;nDdDbCMXMahkTkgDd3UMjdGEsCfo4nANtK2jBG6h207RoEMaexp62lbRrqA/dUsbhDeBPYErVXiP&#10;uDAyKQg6lDceNScSRo900k8NK2llANxp4ZE8Rum1QTkoae+dQxuMCZcPFrnPjzh4MKD74SNQyEIY&#10;imN26oAeGREsaHr5I4QLJhHCDvCJEIhsaAEMeNIg1MbpKcBlu3RK5gUNMuCKgBbwkNwoYxokNugA&#10;8zJjScESbt0iDU4AEmdEmbdTBt0YbtxoGDIxqG4HgR4gxoO8IgASiECD3NREm5ECxkg0kiESt41Q&#10;BDjTalEGoZFOAhp6NIY0o0AM20raeSQAlMbptOQIAJNxqyDboC3R7eF+njBOFFUdw8SGTGvyUDwy&#10;dxEm6GjR5uNLAeIoZESQeNADadHzVCTzfOpygPDGiQ5fjzoa3IrUzcDjUbixIBcS+yhrgA+4rhMC&#10;KnuCYM6QgACRngQfgR5wRAY1qJMpw2iDMaGjGrI3Hpp4gegTacTw26AGSNxwJnj4FMINPN2eDjQA&#10;yNmNPDHgTxMnAoY0AJ6kBv30iJ65gyIKBJ4efImR3E8MiADDNukQihkcYB5FD3hTlASxpkhO4odz&#10;H+Inhjx8aADEDjvplw8TJCYENuIGBgZE8Rx3ENuKHvGPIgA8N4lvGNAd4JAkNx40Uiw9B76mDb4E&#10;NbuMCJbwkvK0jIx+BPDb4+NIZMaeGTTxpI0ZwIa4R7jUMg8aAK2QamNxokRmS5ggT274E68VSDSJ&#10;N0SI356Q26LxAzcTwyYEzb1EzGv0ASbuNRHhuPAquiDci/Lx6XFkHagsRpm54FDG87kCVzHnUI0e&#10;JnImSDSbj8aeIP4CABpBpbvg4LSJDbj76et9yBAAEjdM28CPbv4Ezu6ABtvAkNujG7jTPuIATduO&#10;2iW7ktYI0m41Mt9//eNADNvBn/hpnfMGRJwTvoORxgzqgCZvGMiJDIq23yZ0SHct5OBDj9IJjgmP&#10;51Mby8kedJnL734hVdmbPAP31ludUWpSDRy8ev4+mjDdv9IcaMDZk4O4iQx/9JR3FtINbt8A/cTx&#10;BkjyeYiQxj4I0m/v8d1ACZt8CJE5eCPgTNzueXppDJgzx/xVOUEy4S5jQd48F39O2hrhwT9jqKtz&#10;CYd+BUJPzeMzCaXuvcVDeOMamOCamBDSZ88asSZbyH8iQ86JDb6f01MHL9TzI0+8TSND/wApHYG/&#10;cRJnK7PHxp4ngUV5bSQxj76e3fHwJ4bfHnSGQf6a/I8hkHgyQJm3gIniONRQ7ngQTjacIPGm0Wbt&#10;xwWMHATpoAUvZ4/kWhS9uODgVbZ8zHpIxvmDJ3+ov1QfUuLVvmD8RM9oYP8AqLPSTjwaiZbzwdxH&#10;qwd1psA3GPPB+ImSTAcGdZv9qBd85UvtBjyQHLjR6sDrS4EmBLieG4wKqjeD7ie7YbQZ4ODy06kT&#10;cWodu3jv20HmkwH3NNVtxOCQdfIqrMJ4Tufw09KRLnBKYTBtATJpqHvhI/nIqeR5jTzd5+RW0kBc&#10;N4HAniTQfcVDI4JGNM7wSDIikouLg4mA4yKtuHncgUMjzwdNDSOCftoSgQ5wS3jwfqKGQibTgxqg&#10;UPanfUzd/wA6ZGNTN4wDyKcB4Y8CQydxMuHCZGRTjAwNwPufhqHvBEN3jAg5HnjX2k/V5ZCOO5Hq&#10;IPMHgo+BB94xqHvGPJ3FbQIc4mbwSNPEIho7aRCJwi4hvHCDqZgTw2aoIxkY9NGG7NPN2eNWRvLy&#10;hGkOeOSkGt2f5FZJe3x8ChtxjuI8MeAfv+YstzjTSkZ3ccCmNx4ODykz8n4iJN+h00oeEm+TJ3+m&#10;NEvPj5cCD3MeSDqKG4eagPpKeksHhuCQfDSI8s540HI80wfD8xDSOMafQJvJjiYY8n8NASPMaZ9x&#10;M2/gK0ic4RHH50zp209bTzf30Ch4Y0YG3JBx3R9JJuPAiQx4MnMt6qQ5w5Azu6et+DjT1zALJwE6&#10;nuKGRx3EocTB+5p/DSuYL6GkeY88aZI4wZ18oC4W8D/UQ0hMYwJ4hPzoPMCaacgnGXDwqGuHHcUM&#10;jjGoZCYxrUpM28mEIoZHCZI47iZuJ4kexpWx9xM3ENI4wIAeIRM3Mah3MZEsaYTkwhNPAoeNIhEy&#10;NAEwZE9gSgTwyJYDyZIkNL34EFAypgxpW8CkIAj9XAnreBK2nhj76AGeBfSSjpgCINIY09xpcaCc&#10;ZwJRp65gUMhEAMkIkPOmbaegQA9bSH7ie+dIeTOgBJDGnhjUwbdLAQx4B441MGmfkSHkQUFkbkUw&#10;bgiAkeDS3waRSWXFkG4vEUwhMH4irYyY76JDcY8iRQPuHrmPIhrwmBIfjTJHFnP3x/toQIcB3Djx&#10;pkhEyS4mSEVxGPXNRHm+QmPuIC3HqK7S+X3rCHAkPSMfI0FqgG+njVDl7fATzFpEr+7fTXPTTpoQ&#10;Nce/0+YrtS+Qh1VXmQh47+fqaXGjEreWSYIz/iIQPedLM3hAjyaely0BeTjn4zqk/ajTxx/iKhvJ&#10;4Q2RW0iHh6aVAPX6izckwxkyHSmBCR8B+YmWY8ZMHlqgiutLIMmn5aZI408fl8tPejoJlwQkeRTn&#10;wZG8JB17a0JuQdzIf8RZ6MZIyY4+mr5K2/j/AFEOKElkI3JwaSZIPTRIfLTLweMeDvqMAOT9NAXA&#10;xhHjRhxokxh6arbh5g4LRPiJgENxMMF/wfE/y0BI478GnB1FMcEx8Fr9VVV44wEycC0CcZePMZMc&#10;arZCD4084camCPjSG3JHkjTBZDGPx+akMffjUy2S3jUwbfx8fTRcTib3bgI4OmpjNmQ2dTBsxxjP&#10;oXLiPN2+Anv8pJvLqCGzZ/h3PKR4bMcGex9PwJDGOP8A6iJEyDxwKEdSQyD/APg0yMfPgj6iJW8e&#10;TzOYmRj00soEMY4/8tTG9uMZ4I0yO3bydRPXEDAkMmD5EY7Q7nmctVUbjvqHvmMmRWUgXDtTUSJM&#10;NPHGdU8ZMZDqYNx4EUn24sm+EgsK1StxjyWNHpqkjIO5g76JS8mPrqgUaozJgz99TO0MZM/B8RUl&#10;u8x+bjSJcg83ANQUldxcN43ngUy5jHg5cdpAZfkv/wB2iW8CgzpRSTHmt/eoDb/E1UYu6fuIaTJn&#10;sZOWNTgQxt/+l7iet8j8VPdPBB5SZuY3P92gnJjMenyMiMDbjjzx2sf51VRvB6Gv9S6rUzJj+J5a&#10;nKCZb01VZo4+PkGrU8ux9e39JB7d4uT+KgnKqQfP/uypW9TBH+JaVk3Mcd/B+InuzlQBVd3H/wCo&#10;ntP6f4SPEZ4M9hQyN9VBOPDH3Pi6aZIQcA/c+qpjMeMYPGpm74xnggB+Gpygp9vBwfxPAoZG447E&#10;HcVwcDHAXHHa/F4FSZoPBk8xBQB3BNPH5guqqfOCaR/GNWohMefS/FVJmA9PBBqW1QkgeUOaW4CY&#10;O/dVbcE78f8AuNWp43Lx/qIPuf5LXMW0gxXAG3gyQaiZ4CZEScNxW/f5qhkbkgvq4kBpM5EyMfc/&#10;TRJxkUO3z8HAgnIfAmfT0FMJ4IEzbTCcZIPwKHgRImcihktoAZg99ImdPEyETLj9NUAQ8A0lMt+B&#10;MkyIFjOl3Eh81InjgS4EAMjImU8RIZEAK2mU9bS0kAM409cwL6XzbwD99ACt4MiRE8lbxoJxn+dT&#10;OkmbfPgTze4goFc76XHxpcaXHkU4wWqkQaXB8i+kAR7g7eBIg9NIlxM/IqBYyQiZH7ieJ+omR5M6&#10;AHtNPfOmUkALgTacS4EE4hjT1tL30ygoJCSjpcCAJCcTPyJD8fcQA9gSxpm3j4091EAM/wANL5+B&#10;Ok/yl+40E42vn3EreBK2gBE99MjGlgS+dADw7kaVv8iQ7nfSuIKBDUwfuKKnIEATBkTxPAmRkJ30&#10;umgBY0tNIZEiXEE4rn4aWomeBPYO+gBDJq/9JPDJg+RM8Cf1LaAPzyOakMg19L5GgCYPJ86X+Z5i&#10;ZufnTP8AJ5aAJhOZgsJDz/Ol08CQx9ywgB5NpxNoA+bmNInMX0kgD5H4OYnvn/UUPB3FMGTwdRAE&#10;z5Ek2nPcgQAtNL/LSSuY+BACH/siUaet4M/l8xMk5fv/AAkAQ+DIkMaeJ76ZgQA9bx8CQ848iXye&#10;Ulb00FBDInuBKP30h5CeXGgBW8HAkPIlpx5/00yMmogB7g4Ezx/Ilx/hpXO/YQTjIyY090weBM+/&#10;308T39NADI8mSBIhMakL51IEAMk/TTNxTPkUVAHyQn5E9/JZTPB8iXydRAC/6KXAmbnf5aeJ7iCg&#10;XB+GvpfIyJlAD3VStpkhE9cwKcBW0yQeD8NSF83MGRADPHxpdL30z76mdQEHLQAhkTOpBkT2PwAT&#10;PTQAuBLgyJcCWrBk7iAFb00yRPRpkiAETJ+Glbx/OnsaXTQAsaZtp730yMmp5aAHtNIedIZE9x8a&#10;AGbmngS+dSFH40AK3+Gl89rGl5/6SXATBGgBfpJ7U4I0ylwIAZuaeNK4T+Knh3LqZ1UDB75EiW0h&#10;j8CQxoAWolwZ0rmPgT3BwaiAF8mokRL/ADEv8tACtpmNJLH30Cxn50h/3aWDwHSHzEAIfvpDJgSt&#10;pDQAhkT1zxpn5/KS4EAL+ImSXE8T30iDIgBESJ/eL6Ucn+yIAeGlbGlqcCZ4EALjzpe4l86RBk40&#10;AKBLGl76ROXkQMF+AlwJQJIFiTw0yP8AfT3VwQIARP1Eh+BfSj+/GDIgB4hO/GlcwJEHg4+NMwIA&#10;eIvpfPAlcwcfGgBXMHAmSDwJ4g8aRLnBy7iAGUrnjS486WNACg5aZGvpOD8aAGf50unjSHzMiVtA&#10;H0kvm2RfSAPkae07mdKD302gD5tpEuJ63jUPT4O+gBaXcS9xLjIkgBJtORpW/wARUAM8BPqJlTCZ&#10;PkTPGgBE8CZJ7monh+DvplAC99JJKNADa+SJETyCcbXzwJdJLgQB9L5t+BfSSCg+eDOmdNPW0zcx&#10;oAXUzp7pL6SQBHTwyL6Xz7iAFwJlSEkE5HGTwKQo5P7xSEFB88aegTI08gBn5EzGpC+SZ0AMp7pJ&#10;kn92kgBRpfOkljQAuNNr5Jn+RfSAEo4yYEkkAPcaXGnmY7zkEF8Q7mlcLwJn+dAC/kX0vm54EriA&#10;PpfJPGlcIl/OpwPpfPTzp5NqgBJJJIA+baZ6ikKOgB7g408oempgyIAeImU8RMoAkL5Iv3TuL9QB&#10;H4EuBKNNoASS+fnX0gBz5E2vnT76X8iAPpOJtR+BAEhJfNxfSAEkvnjX0gBL5HnSImUASEl8jX0g&#10;D5IlxpXEiIAQ0iW0uBfSAEnEzbS+RAH0vm2vpfPAgB7gS9xNpIAcS00uNPceRAEMg9NIieJ4EkAM&#10;kX0kkgCP76VwkHGkl8iAFwJJQJIAWAakKPApCAEo+BPETMCAHuNMpDIkgBR+4meNPRpfOgBm5gSu&#10;YF9JKgnHBkIiQ3CAwKQp6S1LgtvCZITGoY7ieuKcdcfSjqQo6BAlIUfqZEsaoFiTJF9JIASjpKQg&#10;BJxNr5uKgB5KBNpKcnPkmRLjX0kgoEvka+l820AfSS+SESuIA+l820hjT2BAEhJfI19IAcGPAnri&#10;ZGTAl7/fU4EyBSELuamNTN4QMHiDxkS40ri+kAfOpHxp65qJkmdLgQAicvAmfcT1zwJnp5OBADaj&#10;k5qeJ76ZJ4EFAoErncj6aWNLH30AImdPDzjTKXBnQBIUcmRLAlAgBJ4fLTOBLgQBMxqZc8CG3PAn&#10;kAGMaUaGt1M6fuJZQMkyJY08T3FFQA5vCeuKGQaVxMAJKYMmProaMiebkJGln5vDAyamfUtoxcJH&#10;8/TQdvkyR9RTLfj01OPuFcJ3Em7gnBBxpnT8j8NMj8Fj/sSx9wSIRM8eSNMjyDwQHyJDINTgPe/A&#10;hpB4Mn8RGLhIL6hktoGFVeDwZEHjVqIMarbga1Ema8GxqGQeBTMCZtphCQ7ieGRMkSH76AJnuJca&#10;ZGRTONLAGkz5FFRYjdMkbpgA24lcSI3wL6SyglNyKchbdTBkSHDkEwbjApm+Y0HJkHjSShxMUNwl&#10;vCZITGgAOQmBQ7imEQ1MFj1xfSjp4aAGVDINTI02gCGo8amRqHGgBtfI19JIAlNyIkgIyIkNwljL&#10;gwMiMN3CrY3CJN3CnegelxZBuMamDtxoO3IjA/fWWWkMjciAuG6uHuJlwzT0uEOSUMg0yPIrI4Zo&#10;O4b4FaKBpBqHcRi340NINBOM8aZwDT1tfSAIJG6ZgUyNQ94X3QB4jdQ7eBEsY0iN8aNNQA6SeINM&#10;4E8BtR1MTaYBHTeNORptfrhFnyMiJDIgsScDH/QmuSfPEOXErihjJjSuKSoaPY08NwhtzAljTaQD&#10;1zGmSDQ6BwiI3Ckq10KBYE1gTuNJfAGbaZwKYkngNpL8wL9SAJYkSEVBk+MiU1Q64I4E1GlBGnSE&#10;SBoBuC/YUNwTGTJwJDzqYMY4F0ZzNwm7fAk4cKG8eIR6T4lQKC9xMkImRpW0APEyJkY8aMDb41MG&#10;3HAgAaNmntzRLGNIZManAG7mmSM1YFBIRAA0bdEhjTJCJDIgAxp21DIRLGocaBg8POpg3iD3EriA&#10;DBHmNB3DhK4obgioFjONPDIoqlDGgB6BErihjSIRADJCJm4kRIanAmDTLgeBPDSIgBmBSFDTkCAJ&#10;CcgSUwbdADw08RwlgTJBqgYMkJjTzcihkT0CnAMDIjzcmBAYEYZoKCZGmbeNTCDTJMiWBDwKY3Go&#10;amDIgB64RGGZMfyIOO330SG4HbSHDkBiNVt4NEt8UMhFEXFbcD8aGkGrJG37iZ3PAnXkNAHZsyKy&#10;W9NTJezGk4b4E+4KAbgS4Bp4g8CQ+b7ieJHm7fTTxMimcaGkyKcBtfJLah3EyQioAkJxuNM8HGnt&#10;4QTjJCJXEyQiZIRADxHGMiVzGoepGiQxoAeb3FM3hK3ppYFOaArmNMkTxG6Z3MiWBDuJDJ40nDfA&#10;RRVYTkq4nhjQ24pg3iACVzAnrnjQe5jU5TjrwhvGBLfBobcTIyIHXB4bjvok3caircCMN/fSXj0h&#10;4YxolbH+ohoyc9EhkUJaIjcaZI3UwZBx5O4mY/fQTg0jdRUQJ74FD41QLIeBLj4ES0oBpDHjzp14&#10;ikiqUO55GdPEb/5qet/HSR4m6MDb+PjUNuMegphOX9TmKcYIg9TBAkQY9BMwe4phCYEsoGSJkfjS&#10;t4+M6JDb4/nQANt4/wC9SwIwRvz1DGPwIJxDH40nDwcChuCYB+4gLghDKxIseI8JGg+NSF8jbqgn&#10;JjfIjzNvjImWbPTVqZjwfE8tQOcWpSEpe3wficz3FcJfbVbHkyQK1Mx/AEsx5tJJg8gwJW+5+mnr&#10;imN2+MeTyuYklINceNMjb3uMHMtW/wBhWQcnJHxokRng4D2/hqe4ZSVsY8HGhrwhDI88twf3qDuB&#10;4PifDEgAC8t2lT5gQkfGBWqYDH3z24/iqtvB4yfiqhJE4re7kt5FMGzH+2iVvARPDHj/AOorCQZb&#10;s+QjzdmMP4iGjJg/zE9vmBRlhMITBk/UQ0Y+5YEnnjjH8iZb5LHgRSBMuf8AwaDuHGAf+/yokRxj&#10;H76rbjOXJ+mnJSIeM7x+H5ieGQnAkNmXXRIbcfGriIZGP/qaaMaiZ3fAnm7gcY8EH+4E2knHhjwJ&#10;OHBDZIz5PLTJHGPOhrwmDg6aeAHcPPgIC4mBIyJlwS8RM7urCO4eG4Jc8xWpmTBYx9NVVu31MaPN&#10;yeNJePSWrfCW8F9B3Ew5ChkmHcj1I0BI4RQPvCTiYIORxjSIRM3Pzr9CLiQvm4mSOBwJkZNRAgJR&#10;pkZCRpn+RLAgoEQnfTwx4/kSG3x540SG308fLX5vAQxjgyJ4YxwJ634FDI48AEkYKNx30rnf76Gk&#10;uJXCIFky4OMmCBMuHHPjTPHfg7ihk5adQFwiPCRobH7ieIRMjInEYsCZt4E8lAgBDInraVtPbwgB&#10;kbdPM2aeHzM6expYwMMxjgRK5pg8dpAWaJfOpygQ/Gnh5/kGmSXIFMGPGRTjCZcwealvGAeBQ3Dj&#10;TQdw4Hc9zzF9pP1eWXtQirThx+RM7xjz9xJPpC8eI4x9dIhPzkSH7iZLa/YQfkRM+RTOpk40NGTG&#10;nkCxDHjTzfJnSIT+Imd8J8LykAHhkSI88fUQHeMGdM75qZEUjrww4eY0t4JrxoDvCeG8wIpEXBgh&#10;MGT/ANihkyEyIbvGAaDuJpg+dOoC4POHmDjVVeTTUxoO8mmNByOFalJE5wS3jAnsaDjIpkCaJJC+&#10;RplK5gQAiEQ0hEiJkY0E48NPJ4Y08gCGnhjStqYMeNADNvTUzB3FMGNJLKCHAlApCjwIAe6qXVX0&#10;o/GgB653Et4GkRQyEQA8Qmom1Hxp4aYTjxMiZIRK4mY0ALGklgUyBADI0hp7Apg26AGbaeG3xqYN&#10;vjUy3g40soGRt1MG3SHkyJEcDgQAnA8BMChk5XvpkjhQyPEUgIjhMjcd9M8aWBMEXB5m4xowNVtm&#10;QiuDcakcWoGSeONB3BCRo89VbceBCQeDSETOpGplsiW7+NVkIek7ckZFpzNuMIwfEVJk7dXzgyJb&#10;i5BM/kVkl5MA8cHB1PfVV4/iW/NR65Z4ONYjzaSTHDjAPPpxoCOYEgzqG4z8HUSt6mP9NPTtA5wY&#10;G4J3EScZONQxjxkyfxUYHK9QEEYOknXk5D3cnB3+ojzOX6mBEmcr8fT/ADq1SuVj0I+4sxzihKQO&#10;SV9+xkUMkvHBng+rcKrsRumSMxXM/U5fjSLh9BT28v8AzqyDb+BGG7cevjRIcrwfOi4KAa3zjzok&#10;S5bz/hpbuL6kCZcEJAM+NB9K28t/sKkzDrwfFVqeEwX9e5AqfMCaitQTlbeZ86AzC4bgP+IjDgff&#10;/iIO4t6+vkTycDkH3+4pgx4LCQx99EtTXVAseGz+BkTzcY+BPDGlpQKcdQPDJ8e4jA7cH6qAj/C5&#10;VpHhkwfhoHBjjH+F008PoYFDZ3O4dPEJ+RTlA9bwdf8AVSH9Ao0NcOO4kOYDuZOpy1RSTkxuRJxy&#10;+r8RMjJpoPcJBnRSFxM3jwJE8aZ+cCe6eDvqgTePD6GDU/CRIZCQfJ5iGjHqfT8tEt3wDxoC8eGT&#10;GT3EYZk1MfL6aAt7fc/DVkl4yR2MHUQF5cGZBx5Pio83Z488epB8JDZOzvDz8HmF8ECvjNuWAePl&#10;x83xqBzjTQDSM8GT9NMjyIxu+PgUxw3JGPzOVbIorh4H1IxKG4zk5CJOMiG7xjJj5iAA7wlnPAq2&#10;4nmDJH5SmTD+8WeuB6mCxy09BOHhzDHrd/8AnWhSd5yII1mIxkgHg5iu0ncaf1EPA0IjjGnmecmD&#10;mIPfwZ/4aeZuBxk9xQGgWobcfc6aTjmY4Ey3JgGDQUy38e5b5aoJwaRmOOxHBqaSDkZ9z4quBLVv&#10;P+GgJMmeO1gQBDbjwfpJlw4wfE1eWpjjlnwHyDQFw4vX8GpqoAhuHBDX/AgM0HqZzlIjzceMePmR&#10;qHMCd/y1OUFDcXICc+4qrMG/51dng7P4aD7v+JzVQkmcUMjckCGkb6mQHLVweN7Oexy0BcDJrwK1&#10;BmOSByNxRj5GRByM8fXyK1EtxoO8zq1BE5JW3DfBYQdwMeurU4z8F0lxASDvX4+XGTVT0kTwPbTP&#10;ApjgmBQ1WJFwcahkt/qIkT31DJc/UQTkO5g/D81K3jTMfuJIAe4yc9IefOkLoJ78dAEMg8CZtqZx&#10;5/MUMnvoFjJM6Z4/nUzjSHbVAEPqr6ThBpQIASQx+BPDJg408MY0AM20h209q9xSFOBB1Uh+CNTC&#10;Z76hk/TgQA8QiZuJXCR30yT3+mgYSF8k/UX0o/uIAZJnJkSJy8aRMnAmdO2qBYo/cSS99LgQAoEv&#10;5EvkSJcj4EE4h5+BJNpy4K2gBkamEJ40ylGgBtShpkeRLS76AFc/Onhr6Uf3EASE5xkwJQJQIAXy&#10;caXuJn30rY+NACIvpfNxfSAPkaVtM29P31IQB8/Olx8aQ/Anrg+NBQM6kaQyeNL+dIedBOPJ4mRM&#10;jucCe6mdAD2NMkSuJ7j/ABEAMjtcaeJ++meqnkAK3jSg99IefzUuNADw/AkNMjtqQgBwdzucCRCJ&#10;XB99ImdAC4Php4aZSGRADxB6mRIZEh588aWpbzoAXH8S4mUvnTw7kH/UQAzp8fcT1wnBpJenrpC6&#10;CAJnvp7jUMZNRPDyIAmDGkTxpn302gBz9JIg/wAnwkhkwDydRIf76AGSf7IVM/jp7p4+4NMjt9xB&#10;QPW9T/pJEH8dMp4nj0sCAGeol/ESJbSuDj/y0AM3BpcBPLTxCfSwJn3OWgnETOk4z540iJknM99A&#10;Ct40976ZwJcHzoAQ/Al/IkTOl8iAF8iZJ408mSeNAC1UiJEIl8iAFbS4EyPl44E9b8aCgVtM6ae+&#10;dMkIgBY09p8aZT1tTgK5gzpE8CeTPBx6iAPpJfI19IA+R5Mi+lH+dPDHjQAuAeBMwJ4lxfSAI8aU&#10;aXAl7kCAF/OmffT3HkvpDGRACJ7nUSJ40ieBNoAc4Ern90kPPnSJnHnQAumlb7/cTxPrpn30AIed&#10;IeQaROalcwIAet40z8ieIPAmUALAl7kaRM+dL50AKBIhMY/MSJ+mlGgYIngjT3AkO4l0kAfS+eDO&#10;vpfPvoAZJ+mnvnTJM40uMiBYsaZuJ5MkQAv5EvfSIvpAHyNLqpcBEvkQArmmkRIaZt/xEAIhE9cT&#10;Pp6CeH+ogBkf0FISXzbQAuNMpaaX86AHreolqr6UfgGgYIfNS99L+RImQiBYuNLSgSSxoAe/kX0k&#10;o48g0AJLjS+fjSwIAWPvp65g+dM/9VK54EAPE6/w0ypCjoAXuQaiWlAljSH+4gBcCZud9LpJ4g8H&#10;GgBW9TAlqW0ksCAGfkSGPwJE5eNPEzoAZJy08kS4mSZEAIY/GvpJfP8AIgBlNpz3EuogBXCfqJkl&#10;zuJcCX/WVAC6SeuY0vfTP8RAC4EiW40rf5F9IAjxpcfAkTP86WPuIAZIPvpaS+k4gBfIkmfkT3Ag&#10;Bn319L5Il/DQB9L5+dLjStoA+lHH7/UUhJAEdPcC+l8+5AgD6XyRLg40vnQAylxp7jTJBoAe/kT3&#10;HnTPvp6NADJEraeTIyIAipxJJAC402vnVX0gnPn519L5J4EygBfIlH10h8vIkgB7VS/o+AmUsaAF&#10;Gkl7iXzoKB7jTyZGlc8CAHkkz1V9IAcTaSSAPkaXzr6SQB8jX0vnjzr6QA500koEkASFHGTBxpJf&#10;OgBdNImfgSxpIAZ+RfS+SJlAEhfJOYmVIQAlHSSQAlIUcY08NAC1V9JzAm0AfNskCZSSt40E48PI&#10;vpRx+BPXEFAriXHwJXEraAPpOcBEkuDIgBtfJE9gTaAPnjX0kvknjQAhpW0vnX0gByNIedL5Erf5&#10;0APcZFDIntSPOm0AfNzvr6Tg/HAm0AfPuJlSFH6aAEljTacjQTiUhR4E8NBQL+RMxp64mcaAF86S&#10;SkIAjpRpJIAbSThBptBOR0uDIkkqAHhkSGRM40lOUExPaqhjuJ5ADxB+BMkIpCj4EANr5419L5to&#10;A+lHUhfJEAK2vpJfPGqCcQ0rieTP8iAPpOYEzwJ4f6inKBJe+pC+f8xAEVR+BPOBr6QB8jyJfzpl&#10;SEAOY1MQ0eRTB++gB5JK5402gBxLgSjSHbU4EhOY0z7i+kDCUMmNInucCG409cxoAeIRLGl8iZGg&#10;BW19L5ITGmbncjVADajqYmbaAHoEkyMiRM6AERfSjk8aQyIAmQe+klAmSE76AHoE8MeBRU4MinKC&#10;YpgyKGnhkxoAe9zmJEJgGkS4mbiWUCtpnqKQo8fuJhOKBTB20NGpg0AHm5PGpjcmNDW/LRK3jIll&#10;AkyQnfSJy0iExoAW8dyNIbjH86h9JPNyJFJ+bwlcx8aXGPBABMjIRMk8HMSKC24ZITBnQdwNEuqm&#10;d3x/InEhW3A9RM20eIzwfIoZG+BWE5W3A1DwI84HgQcg0E49B76mDIho1OQA4nt3TKeuJZQQyDUM&#10;jdEiE76ZJkQBDGNTOklwJnGpygeuJnApC+SZEsYDSDxoaQiMEQ1wNMFkMhFDxqQo8aoJxkjhK4oZ&#10;EriAuCSZ9xM40kASFHt41IXyMinAG4EsCMEHjUPAgoIeBKBEiN0zgSwGbmBTBuEzu6ZtoAsjdwjA&#10;yKntyYEYbuFO9BWlxat4GniE7iAjJgzqZjUVA+8ece4hsaJceRQyDTT8kMg8ChkGNEo0NINUCwa4&#10;boaTIjyhuG6CcD8aGkRi3gUNwPGqAIYyKZcUO2kNAEzjTJBpJ4ZEAQ7aVtPY09xpPpagDSDUMg0e&#10;tqGQabo4AHFAmUQINDSDVytfEicTYDp0hEOg9OFOo1SPvJChpxfHpX3hPp9jInhuEOX7iTKSe8OD&#10;cKYNwq5BGpgzqNqB94d40kNGRTLmNIpHD2NNpJJBQOQJEyJqBPR8v0L6AoCp9C0hkX61UFw9bwKG&#10;4caaecIOQa3TnyGnhjTwxok3b40ARVKbjRIcvxqZu+BBOM3MCGuHiecIDGgoJg3GNGBkwIOzGphC&#10;YEAPEcJnGoZCY083GgCcvkaREzcwKcCYmSETKWNADacgSTwxqgBlQ40e3dQyN1OANGNTG408NmiQ&#10;2+BUAD1821MtpW0AB7aegTxEzApwJkCRBp4Y19IAg209gUzAmbaAHhjUwY0yMaJDGgYM20zGniJE&#10;QAHInoEiDTwxoAebq1S8aAtxqyN0tw9JMINB3BEecKtvVOUjIyEUwZENGRPN1QThK4lqpDHjRLc8&#10;A0FAyNTlBtp65gU4Ezd0sCeGlc01GMJjcaThv30yNx/ES3gceRBQByeNM6cCecEQ3VTkE5MI8wIO&#10;R4k4UPdyK4WTLieGNDd3UweRBOPRpQJYESbjQANwJDbo8Rn3EyTIkXBSQ27NEhjxpmBEh50OHIGR&#10;jRK2nm4+4iTNngzqJxakG7n3I1MGzR7gv49NPKMfQUOYS9AXEvWhEbjQ0jcaalwhyTNyN8CirQHE&#10;vx5EBJL1pomkTkgfU408NxgUwjPAhttUCSZvHcSGmcCkIAlN7aMNyICMiJN3A4FOWpeHhuMHAnt8&#10;Qe4kQiTQPuDw3mBLfFW94TIyIoC4tVz/ANNP8eSPgVaG8wKY3eIoAPDIpnzoPvGPjRJvbjSRguP5&#10;09b/AL1K34Pqokzb4+BACbj8CTjm4ESbt/BxkSby/uQKcoIbcenn1IE9u+Mn+YjBB9zzOohoyIAe&#10;G3+AnrmDIoeNQyOPxEAPEJjyctQyf3iZJ14I/wBRPf7GgnBpG/8A6aW5jj40Ybjx509x5PLQfqgA&#10;kl+AedTGbMnf40ebs8fQRjc8C+3BQDdzHATAiTcff7iZ6mREm7ciiLglLx4PNIjzNuSP50pfLxwC&#10;z/wlcGcv5H8NTjUENnL3MdjABWpvKyQWP+kjDNngzx6kY0Y04B8/IpHPNRKAaOX4P/VQ14PTwfqE&#10;Rh44wDycCp5JhjSKB5DeDx5P01T5g8FB/wBRGJhNB2/f+EqG8ceC0rUpIXOE4Jj49NB7g7eTjJy0&#10;y4cd+NB98JGT/MVtJFcEreP5EyRxyPGoe+YPiIOR5gsRwJ9Ai8PbwNIbxASEx5I9SBM+/AigTcEi&#10;TAnAmSTAkBMaGjzqY3b4/wAROpC4ev4+P8NEm4736SZZy/B+GrhLx+PUtr4ANbsyfppXMBD8pHnD&#10;jTwIO85n++4qEiXjNzB5pEhkx5+4oZP3PMS3gkF/xoPyPOHircwcYyeWnnk08f6iG3MY/MVAsZtp&#10;lwPApCFkJjQTkz/ZEiEwIbcS1ONMAmEcKGQg41DI4wcCZuaiAuCVwcCRCKGMie3dADJCET0Cmbmn&#10;htxwcaTeAm7fuIkNv+dK5gHjUMjjuJJQGB58/cSIQfnoCSaYEN7U7iKQuDxHng/DUPeMZM6D7x40&#10;t88HAnUE9wS3gfGlc8eogJHnjSG8TqQDzgmDIgLhxjSHnSGgWMwJ4fvp6DlpWxW0AM+4pgxplM3M&#10;CAHiE00zvCZIRM9VABgZE83tqGMZI0SHnzpYwMN/7tTBkwZ0NHcjGlc78flKcoCQ7dxM7xpoC4Jg&#10;4LqhkeaadQFxZHDjH8iDkcDgQFxMO4oe8Y0+knc8snaGDgS3z86rY3CeuIpC4sjdx3IEiPMCD7wK&#10;BImfIikAwMmNPEeIOPl4E8QiRQA9GmbiZI8GhpJhjsRp9IsMbx4FDI47iG75jTNxFJ+bwlviW+Ie&#10;oO8J5+iY4eEtoC4cJEcIaROQTXD2NM3F9JzAvyIHhj8CJfIho1MuIARCJEImUic1ADPVUwY0yMam&#10;cCAHraZ4FITmmlgM209bwJm4vpBQSriRM6ZTJCIAeIRNqDcS4EAEsaZuYEh5+NfSAPkiZjUxMkQT&#10;jIx486kJJy340wBtR1MwJ634EAQ7eBTLaeGPURIbdLAht2aMW0raejU5QK3pqG4INIkwGgLhxjVF&#10;IOJhHih7wodzGvpMJxwhE2knMCAGRjUwae3fANIlyBAsmCtfsKyNyDg/EVV4M8CmDJppbitJMeON&#10;RQxjx51Mbj1M6PN5X3NLGkXVB3St4FMG376Mbn+dPEb89Fw+gmS8Y+P+GjwyDt5P00HT1zGRfByQ&#10;8Nxgv+NMkeEjJgjQ0Y8fGnhjIoywMMB4+Pg1Vam7PxntoPI2441cN3Hbx9zmoAZlY8FjHx9NXBmz&#10;HAPB3xiQdmMdz3FfG7fAPkZOoonlyBN2ff7lr9tGI/c07aTPlgj8sSeGPBn5caQOBrgamS8ZNePl&#10;x/CTwx3r8f8ADRgbcWvjU5QJuz8B/wCEpm7i7moniE7n6aAzSaYPKweXdQAScEHHf0FSZg4J3NRI&#10;k0x8Fr6apM0nmP4eqqEpJyY8Je+T4qqswJqJ4kwx5P0/cQ24OPoKwWDXA8dhByD7lhWojPTzqG8H&#10;31QT0gEYyXff1UhkUy3jyeX/ALxJXO5/dqgnHhjxjwJlwTUSHb/bS4CIAQyd/lokN59JVUjjAP6i&#10;Q5hp9JNpP1eXztgcHBdHpftplxOP4ip/ahI8kahked++Iad0Qi4sjh4Pj5n+BQ+1MH4iqtwkY/Lg&#10;TNwnAn0CetL4OaYM8amDcD4I7qoYyE+opg3mP9VFAi8vjdxp4++nh3Ix4FW2ZPzow35QIEkuDDMg&#10;4/NHAkMmPjQfVu5LX4qMNx478cGopwDzfW4FfJPK8fQLg6ap8rb47/4S3iTjF3FE51RYlNgYl8r5&#10;EcYOWniDwcYPqI83b+DgQF4TH/lrGvNqgUvbkjL76sjgenjg8pAZe4s5/wAK2iUwmDaAZ8fTL0kk&#10;KCkzS3cQdxc1+p9RGHhMah28fAgKCqvBkj4P1FW3Er1M/wCGtO7PxjB8RQ3DPTRcHRmejZ4B9Inm&#10;I8zyWFMGz7kfAkMep5nmJ14ikMS8hLmT/wBiPM2ZI8nf+Iocrb48n6iuDceDg+kO4vyUjzduSMYI&#10;40YtjgHnRJm3Hcwcu2k8b6YI7FxAFbeEs5ID/UQe3pqY8HqZ0NmG828d8V5aBOAXjgkZMcHmoCMf&#10;4kY9VPEycaJW8Ge/b6SncUCuD7nmoC8JgGf4iPEH3O5aQGYNx2/+l7inADvCfVQ143wDPH9JTCEs&#10;5I+NMvPAr0EzitzC3wcxUN5kJjgBnV2eEHcPHHwD8tVWeZB4+/aVqTMcDbnf5cZBWkNcPMfAmbmD&#10;JfUPeBx8H0tRUEThOCfhoaQmDj6iJEcY/wDqIbb0/wDeRMEOK24u6/w0yNvjyKY499M3O+rCMZJ4&#10;1DJy86eIT8NMkJpoJxkg0hjX0nBjQLPzyPqr94+PppD8ECROhjQMGSZ1DueDTUz5z8xM6lvAgBtf&#10;OkmemBLpqgWLj40iDHH86SkIA+bmNPQKHxqY3HqYI1OMEMY40S3fTQ0fudNTIEAQ/cTJFOUcmT8N&#10;AEPjTPzp4nM/zEieNUCxkhBwJ6BMkITjSH+ogBlLjSTPH+IgnPpOJtJADiZueDgSIPTTyoAZtkTy&#10;SQ+agBYEkklOA2pXGmSeNLq4EAPcY0icxK2l7n6aCgQ848ae99LGl/DQAuomeD5EvkS4EE4tSBLp&#10;5Ezx/pKQgCOkPJkSwDSHcQA8NLp4EhpdTP8ASQUDKe9PXTKeHb7nTQTj0aZJkSt99PXPw0APDTxC&#10;JluPAnif3aAGba+kl88A0APJ4aZH4OWkgBQJ4aZ+e1jS4EAPcCe9yBMjtpEIgD6TkCZuJD/CQBMu&#10;Y/xErfIgS1ONIiAF8iVsmhgS99M4EAPXP4iX8iZ9xL376AJkCeH7/GmW5B99PD8eqNAD0CZH/wCo&#10;nuMf+YkTxoA/bhUx7iXHwJefBBdQAvf8tM+4lp+RbS40APfz+YkTmcgSQ/GmSE7iCgbTmncS+dM6&#10;fcQA9AmfkS/kS0kAK4kQhE9x8ChkINBOM9VTONRU4O5cxwIAWmkkMn5/MSHnQAvIwJkdy5k409B7&#10;6ZHnz9xADOmnv6fjpnjyJcCAEMerk/TT1z86ZGQaeuIKBEX0vkhEh8xADMakKPxp4fQjU4D3Gmba&#10;XAvpACXz86+l8kycaBgyljGnuAmPuJngIgB7pATJLiUCUaAF0sCXvpEtxpejroFi4BpJe5fSt4y+&#10;4gBaae/kTKRCdxACj6Cetpn0ddKNAC4096eukTOlxkzoAZ+RL5Ek8MeBAC/zEie4lcX0gCPcwWEy&#10;O3+wnuBLjH76AFjTw/AmfkS/nQMEnhkS6qXBnQAhjS99InuJaSBYie+mePJGl/lpfOBACx99L+dJ&#10;M9JACINIg08m0AfPvpDIkPIkNAC/nS4ErfcTNvUQAvkSGP8ADS6edPcCAETJxpmNPDS99ADKZ6Se&#10;gSuYEASFHuFSGRJAwVwnfSX6TmpE/wA1As/EtRJJAC/kTw0z00tOAaAFbwcaSSXvoAXTSx9xNpwf&#10;ggQAtS2l7ncS/hpDz/DVACJ7/T6abTibQA5AlwJnj+RPe4pwG04m04T9NAwRBpJfIkTmZECxJkie&#10;t89M2/GgD6XzbT2NMktoGDPH86Xvp4g/AmY0CxdNMjT3yJn0dBAH0kvm4lbVADyZt408kgCGlxpc&#10;HzpIAZuETybTgyIAbTiUaXGgBkg19L5Jn4EuP50AIaZT3zpcCAPpOJkaXAgBWyL6SSQB88aXGl8i&#10;+kAfJCd9fSjxqQgBJwZO+lAlqIAUaZIvpfPSQAzb8CbTiUaAFwJkieTIxoAZSSjSQTkhR8CQxpe+&#10;gBaaSXvpIAbXzcSuJ5AC+RSFHSg99AEhJJfIyIKD6SXyRM40ASF8/OBM8Ce+dAH0vkfucC+lHQA9&#10;wJ7501p207c8aAHhk00zGkkMiAEkm183MCAFcwcC+k4mbaAFbS419JIAjpJfyJIAXvp64mU8RACu&#10;EjX0vm2lxoAXuJnqJ64meNBOLGlwJfOkqAJCcUNPDU4D1zAmbfjX0kgoHEvnSSt+BAC+dKNLB30s&#10;aAEm1820uBADySbXzcQA8mSJ7jyJcCAGbaQ86RBpEtwIAWkmYFIUeBACwJJJakCAFppcCkKPgQTi&#10;40k2nPcjQAsCXvpdRMkIgoHkkkiZEAJNpzB3E2gnEo5OaniJlUAJJLSgSjQA8NPQKGnuBTlBOSUc&#10;dtKBACSUhR0ALGmSJ7j4E2gBKPgUxKBBOQ0k9b7i+lQBHSHzU9bX0pwHBkTxEzAkgoGSL6Tnzpng&#10;QB9KPjSSQBIXyPImRkTw0E48NxgT1xQ/fSIgoJgyJ6BDRkwKYMiAJy+eNMwJ7jQAykl7iRCIGDw0&#10;/qcCYImR51OA8RM4E8NIluBUARU576WBJAsbXzbS40zH76AFgSS3jxpDIgCQo6WBLGgB7gIkMiZU&#10;hADgyaeNTBk1MaiD5qdGRTjCYPOlx8fAmbmNM6sGdBQPY0iZM6bTgyIASZuDgTxB6aZt99BOHmZE&#10;Y6fuDQGV/wB2j0HvpZQK3jvqGTl5FMJ7/wCooZP/AINAEO2PvpDyKYQePIog+agB25jGnuD8RIZE&#10;9cxqcoIfuKYMfPUP3O4pyAHMCGkZoxx2I0yRv/6iAKS8GPyEHt+NXZ4PH0FW3jfAqCakHr5uJWyJ&#10;n/MTBA9cSuaih3Ev5EATLiZuY1DxpEcEQUExJQxk7imXPGlgLgS0o0yRQ94wIKBEImeNLjTJEE4y&#10;kQaZIRK4mE5DImcCmJtAEfAoaJETKAFAnraZwKQllA5AnraZxqQpyg+baVtK4nksCHgSINTI0reN&#10;AwG28CmMyJ4jdLd8CnAmQKY3UNvkUyBTlBMxpJkae4EDBkg1DcDRK3jTJBqgWAU8QeNIg9RTB5M6&#10;nArbhuhpB4FanDfGg7hvgVFxOByDTOBEiKHcVACtpnApkCeIPTQAHuJDIphG5IENQASuJcaZGNLg&#10;SAIkcChEGiRM6hkVC9QBqeGvpfI1WLFbTUcCmQQJRwJejPaAHImkQINQooVYviM96Rf0r6xppJME&#10;3EoZFMGRCvREn/R6UnVRYmQG4Dp3GgUEaIjIpOJJReTMaeGhuNPXEnVY4JEb40NIpjdwmY0ATHg0&#10;HjR54RVVxnV5jjNxWSVjxqugB/SrdLx4FQBZBjwDxqGRIjhM40AB3A0BIPUR6NQ93U4DI0iDTwxo&#10;kNugAbgUxu3TxB4EyMiAE4Q0edPPCJkaAJyj4EsaUCoAetqYNM4083IgnCQxp7d0hkUMjxBQTLY4&#10;FDcETNzGmSIA+k4mRp6NAEMg0oEkoFOBMgUNTMCWBAEhfNxIaebt0DB4Y1OTm74EyRLKBlPW0zAp&#10;mBAA23jInht0SGNIY0AIbdHm48ChjyJ64RTgPOCKtuEYIRB3BFQkHDalDUMaMS9uSNAB6Xt1ZBy8&#10;caJSuT4xp4mj8OBZb3mmlIBcSccCqpB4Fqg297gVJmkvwIS8HJK2Mie3hIjfAmSDVhIPXMaeGNMt&#10;x6amDGo3DBEHjTI2ffRhu3T1vAkXD6St7n4EzuashMnyJDb40XBSVvc08RmrJueomRtyJ9wUgEbP&#10;HkRgbNEm7dPEbjg40XBSMkZ4FDGz7imEUwdu5nRcFJWyN8CTdHiNx/qJDb4EXCKR5u38HAiW7k40&#10;y3GniOB3FOWDacuY+NQ8aeuE40APY0zpJfyJ4Y0soGbahkZj4LCJDJgvpE9zUgQTlbcS/H5Srbhn&#10;gWhEyDwQIC4Z41Yl4pySnkGlbwKyEZ4B5ENIPArbjMpA/AlcUwg1Dtp4EwbhTLihjGlxoKBXE9jT&#10;Nvxp4edACjSGTAl1E2gAsMmNHhvMCqrMmBTLinGXFqbuMaMN3A//AE1m7dxqIx2h+Ik0D0uNUbvB&#10;wDx8zy0yR4OBUMcwwJOJpeIkdEW3FwmEwx540BG88aAkcY0rnfT6BN5ZN800yQmohoyE/YTwyY1+&#10;j8kzGpg8+fuJluPvoxu/j41OBDb5EYHkTOlAnm5NTJ+GpygMNx2fKTLggv8AfjSuYxg6imN2ZDX/&#10;AIaWUENuMjnjV8l8vxjz9Tme+hsrl5ILCuDNuPgg+qp3DUpDDdmOBWRv4OZ8NVsbhIjyzfUZeXAk&#10;0HBwacahjng4yZFT+0MHxEySYame18NFIy4sjh5p41T5hMP4mn+wq28nmDRgOJVV5OMZMfmeandE&#10;Jc4JPJpg4DoP2hjz30BeTDvqtkmGMmBaaYRmOcWRxNCGIkPmZ9OBARuFMGQl33/iJ9Ii4MEzqHu/&#10;Ig7ieHbj/E6imcY/cRSTgfd8CeI3xp4mcmTUT3TzoFkMbfGTHB/ERJvo8ChuHmBPN06gAwzcD7l1&#10;TG7jBkgBnQ1vywYDlT1vHxr9BcPb7/8ABqG4eePqdNMuHGDIg7hxjzxr80BcTHDznoC4mBIyKG4c&#10;Y1DuY06kRcTN8TO8eBDbihuCY0BcPEeY0t4Q3pJ63gVAi8JXPGlvBENTwx/HU5+h7/Y0zc76eSHn&#10;QA83GiXAg48iWNAwsm8DgTO8fxEBxpRpNAXBIjjSTJHGooePuKHcxp9IXDzgmNQ/nS+RMxp4seuK&#10;GTOnhjUzd0ADdVTBjUzd08Mfg40i4BcCWBImRM3EoCZ0v8tIihjISDOkQiBgyRwmbmNLdyRok3b4&#10;LCYLBvVUxuzJ30SG3wKYQg4EsYMs2eD8REhj/Ig/aiZJOO+vzQAeIQcGeNAXk8H3FW3E1IZB94V1&#10;IOeHnEwxoaR5jQ2NPW0wjuFc1FOXyMeopgyJYD0CUCh409cwIAexpN/GmSOPAmd4QUBjeEzc7iG4&#10;0iOManAZIRfS+Rp5BOM8CVxMkImSOFQA9vGBByOO4kRwoaYTixpJ62vpAsScxptOcaAFApgxpN2/&#10;jRIY0DCGMae3dTE8MeBLAh7uvpTF82++goIq+SJEStoAZ4EhkTJEhoAeTact402gCOnhjS0k8MaY&#10;Tkz50kuNPDH40sD6UEhE8QiZJy86AGYESGNQxokMaYAyRPMxp4Y8amNx4EsB5u3xqYMmBIY8CGzB&#10;4goCRHiAuJghrh4oZCEj406gLhbxjS40hjUyDlr8k4yNuSNPYFMGPANPW8aABox6iMDGmbamDH30&#10;AIiZtk/YUy3jzow3l+ml3D6QONuTj7imdnKyDZok3bkULnFtJDZs8aMDb4M8fAiTNn4wJEycHT1V&#10;FcXUAdw3wZ4+mmSD/iIw4yExoPc5/gTxI9pqYQY4B/TUP3PhaaRCIGCJbRIY8ahtx4P+oiTMf4aC&#10;gtUvGOAgPh/yK1EJj4NO4qqzeYODj6aJbwOMeRTgWRmNXwZMZMcdrH/gWet3GD4f+/EjHaA4P/SS&#10;nlhau0Bhvx/xENJUDa5gg6apM0qAdvB9XTVV7Uxk8tOSk+3HRTeaDgH/AJiJb4KDg4Fj7OeE3b3C&#10;Ik4mmnnSeiC4u0wqAkFjGBUmYTwcGig7iYD19dU+YTAcBcEfHzU5KRF4YeTgZhn+GgJJhjIfGq2N&#10;5j4+BPXCRp4kMbxj+IjDfOq2z9/6qPNyYBg8aC1BMcE08ECGvMhDp5xnyf3aGktx30JETRl4P+Gg&#10;5Pf4EScOB29HU/kwICQncgVqTMcTN4/ukNcPPyJkhEHcOMGdVkTnEwjjB1y/EUMbzAhpHGNM3FQI&#10;uDG+Y08MmMiDjH3EYt/hoEDwyC+opm7kjTLceAiuzduRJc4oK32eSMuS6jDeX+BWRvL/AAKYRvqZ&#10;9SC0k3DqAC3Z/wAMvLRJvzPqKYNvjz8tTLY+4kXDhM5eKPP3OVbVqZy8caelYxwdD/sR78BIc4el&#10;I9K2Y4M8HHaWhSd4OBzg5iz33OYjEvcECQEceoonmmg1pxMNPBB1On8iGkcd+DTVbG81QcpPbxqZ&#10;+PqLMoNS8JEcYOvcjQ3tP86ZITkeNB9OD5E4LwwRwOAnvpDJgJgv27el86A8Y8nAiTP6+cZVGfoP&#10;M8+Ty9NTLeMePV1EBb7tHf8A81HrmMecHSuqcsAJG5OOPqcxMtx6mPy088J8f6iW+YM/c/cVBGWR&#10;mMYUYv6nPVJ7Q7imM5hvN+OM+RWUgaE3mGPjT2+Y/wAT4vAqq3Jj+dHm/jU4Acg++g7zl+XGNXZw&#10;3GbPGqq8Hz/hr9Xn5oKSRvjLk00et4ODTT3ZY4M8Zy/TRK3g+fVX5EgchCdxAXA71+DSwXeZ31ZC&#10;M/zoaRvjGfp3EFBT5gNAR247+DylZHhCa+v+qgLhw5jv6Gf4q0DPKq4cYM8Hlf7hVVeeOxzFdiN/&#10;B01T5o3wcf4isSZrykvB6h+og4yamPmI88b4MnmIO4Hp4I+NWEIrmnz0v5/MTJLieueDpqgWDSXE&#10;NIPTxowRQyN9T30EzgPxkwfCTKMbumXA0wQQyDTP+YniZ0zc/hoAZuaaRCY/iJm5qZEz/EQA8Mnf&#10;TPyJXMCVxADPV+mnraQ7i+kAR+ml/IntVIY/zoAWnxp4Y/AlwDT3Uz8aAGVMuY0zb+AlwIAe+dM7&#10;vpp6BM6dvBBpoAhkzqGQiJOBqGS5BwIAhkyJDtpJEycaoFiS009b8aZ/nQTijTPAniZ0o0AMjGnu&#10;mlbwJE8CoAbTgx4E2nB5M6AFGklGmSIAeuY0sCSSnAeGnkyMnfT2BBQK3+RJM/zp7qIAZcJe4l76&#10;+kE4lH6ieGmUALGlgSxpIASe6qZjT38iAGY08NK3qJD5aAHsCVvAkkgBD5qe4EyO5xp4edACJ76+&#10;l83EicxAD3zp4iZT38RADJPB30zpxp7g4Ez7iAJycj9xQ091UALVSGRM4O4lgQBM0u+nrenz0yO5&#10;5Ce4/kQAv0Uvc7/lJknNS6iAHvkSH7iVvB/1EzAgB4amcfHwJkhMF/6qQ7cGfuIAmfzpW/AmRjT3&#10;AgBaff4EyT+8TxLiZuamNBQM40vn4E9bwKGRBOPEHgSjSxptAHzxj9xL5Ehr6QUHyMiQx/w0uBMj&#10;yDQA9b5GNIhPxF9JIAgkT3v9xMkyET2r30E4ieBMkz/Onrmng5ibQB89VK4l8/lJEJ30AL+RM/Ik&#10;S5H86RPAgBXOenrf5EyMieGgoETl40zGnhpn/MU4CueBPcaZueNIZBxoAe4ErhO+kQmBIaAENL3E&#10;vfgS4MiBh9KPGnraZj5aAFB0Ekhk76e4PnQAz7iSQyYLGNPfyIFjMaVvwJEz/hpn50APJcHzpn+d&#10;PW/AgBDzpDuJXPGl1MiBhIUfgST1zBkgQAyl1M6WNIhECx7+RL3EzcHx8tPf5aAGSDSGTvpQJW/y&#10;IAUaVzBkgS0o0kDCQko486kIA+biXAkQmmkNAsXyKH1OenkkAIefJ3EvkS4PxOYmfcQAiZPw09Al&#10;wJDz8CAGdP8AbSIRL30ieNACJ+ovpfPB8i+kAR0uBJLqIAeH+KNfS+dJMkIgBEGkTPnS/wCkl/lo&#10;ASSXAkgBQJQJdPOkgYLAlwZ0iDSwIFiS1IMiUCSAFj76Q7aXB86UCAGSW09jSH4I0rnjQAsaUCe9&#10;xM/OgBJn+dPJcfH01QAyMaXHxpDGkP8AcU4DyZ4E9xpnU4IEAPJtOe+lbL/6iAEmfnT3vptAHzc1&#10;F9L5udxImdADMfuJE/cT1xMktoAXGTGmSETyZIgD6XzqpES6qAHkz86ZgT3yKgBEzpn+RPWxxpnT&#10;QAiDwJcCZtp5ADacSSJkQAyRfS+ba+kAfPAvpJfNxAH0kkvm340AIaX86+l8kQAifuJE99K2lc/O&#10;gD6Xzcx/IvpfNtAD2BLjSGTBxpXPGpwFqcabTnzpcaoAZImVIUfAgBnT7iRE97iRB99ADa+SJEHg&#10;X0gnI8CeuL6UdACTac6uNL50AJNpxNoAc4FIUdK5poAe6qZUhfJLiCgZSUhR4/fQAkk90kygnJC+&#10;fkX0vn+dBQMwKQvn+dLqoA+k586Z9xfSCc+fcX0kkgoPngStr6SQB83F9L54EhoA+kl8kS40AM+4&#10;pCSSAPngSIlqcCXHwIAZ1EsaRBpDH8dBOL3E2vn5F9KgBzAkO2ljUhTgJJJfNxADyUCRCJIKBe4l&#10;cxpJY0AMkX0kkgBJKOnriAHkk2vkaAHsCbTiZtoA+kkkkAR8CZ41M+dMk8aAFjSHy/cSSQTiSwJJ&#10;RoASWBSFH4EAM208kTOlwEQA2knEz76AFbTKe409jQBDwJKQkqAI6kKOnuBTgPXPzpJDJppW8CCg&#10;eueNRU4QiSAF86SbTkCAElgTwxp5BOQ8CSetpEQUDJBpY0vkTaAHMCXGm05g7iAEQibTiZJnQB9L&#10;5IvpfPSQAyl86SSCcSkL54F9KgCOnuBfS+baCgnJwZFDgSU4EzgSITxptfJEAPJe/Aknuqpxghp4&#10;g0yMaQ/fQAiDTMae6SZINUCxtRyD76e1IEyTIgBki+l8kT3AqAFxpdLAlGkgBJJtJADnARLGmffg&#10;StoAJDIphCfkQdTBkU4CT3AlwJlAweuJDJ+dM40hkJ+2gCyS5WoY9THB+mqTK3GD/pq+N1G4oSIj&#10;fGMCAkHgyd9XAgycaDvG/wDDQkHAEmRNqUToKGQhEwBdTBfUxvnQ3ePyKYMng6iWA9bT2BTOcmbe&#10;Ame6gBcCXvp7GmSKcoIZB4xoO8Z6ashFDI3xoApLxvgzoOQauDhmg7huqCcAkX0nI0yRMJxmNQ1M&#10;TaAI6eGTAnhjxp7d8CAENQyDRIY0iDSygA3EyQiJEHqIaQaYTkONMkSImVQLJCcgTIxp5TgImRNp&#10;y3jTaBh8jStp4Y09bSwIdtK3gRIY0iDQUA0ZFMuJDHgTynKBtODIocaeuIAJN1M3fGhrciMDJpqN&#10;xWkZGzUwbdPfOnsHfU40DkyKZApm73kNIPARAEwaZINPDTxB40CwC4GmRkxo8QaAkHgQA8RQ3A8a&#10;mDHjScN0sYVUjfAoZB99WQnjQ1w3VlxHSDYES40N4FMgVACI3Q0jdHoEyRTgBxpcamEGmVQANINQ&#10;yIwQeNQyDQAHIvpOEGocasFhIZE8hoyIk3IkNGJGSDQ0g1ZLeNDSDQlwlySvRj/oS9HpRBwNDo4F&#10;eppltT4CSSSTBJ9YlIGRRUkrXQdcFriVxDcaeuJNRbeEsaeGRDcaQyL5SPvLI8QfAiThDY0wzR5v&#10;nVqGPTQGXjVk6SoAGxpIlu40ht8aTeAN3dIg0Y3dDXCcAy3bolwJluniEQANeIaNTHBFDIRTgMxp&#10;tR3DhM3FQTjymQKHApgxoAZIRPN0yQamN8iCgmEcYENxpOCJkaACUCWNM3EzAgAxAkQaZGRIhFOA&#10;zgUxuNMjRhmNAExu3Uwcvxp5uNWQbfGo3FhT+zkYbyvAjw5fjJkRgjcaLh1BSXDfAg5Bq7OGaAuG&#10;5EXH6AIx6iMW/AkMaJW9NAA0Y1Mtp6BJwQaBgHTzdMqYMncQLEQaDkGj3SUPd8aABoxq4SsaGjb4&#10;1fJPK+/30XH5Sksjcg4G2fjQeYOBx508TIqq8cEUdJcWpm8HBkgTxBjNxqnsyERgbzAPAikdeDXj&#10;fwKGOX4yI9xkRJu300CKSt9l+DqIkOV+NWQbMnH/ABESG35/jUTnFqUlb3PT6WBQ3Ev5HTVwI37k&#10;GooZBjuJA6gqrdmiQ2eDjR4bfAmd3xoCgGkb4+BIcvwfOjG74Be/8VPEHqYINOBAUAfd9T8JQyD7&#10;iPbuPgQcgyRoCgDjGnuC+niD1Ez8ioEiuaiX86ZJkzpkZMBPfTCcJdJDdSBLeEyQioFiGTGREhjH&#10;bQ0ZMHGiVzApxyB4fuJEIPgTIx40vPjSxxMgT3AmcCZINADPGRIY09bwZ/MS9xMJxkltAXA0e04M&#10;kCh4FQkU4D7uhrhngVk/kUMltOS4ickrfzpmBEiN0yMeorhI8MfjSGPGkMfgRIY1OUA234EyNvj4&#10;ES3fxqYNvgQBDG30kiJ6NDXDhUAQ94JB86Z3hNqPwJhNcEt8wJ4bjHxoPjTw0BcHt41PqKYNwPvo&#10;OMmDPGlcwZFJSPvLU3cafPS3hVu540rnfRSOuLs3mgwjTxJxjzqhkcJ5uikLi7EmCJN3BNDwKnt0&#10;eG4spFA+4vjO3c1tRHhzAdvBB5SyXtT/ANRPN5p30dGPvNaJOO/f/DUwc4Fwd9ZKOaEgKpjN4SBH&#10;RjrjYBzQcZOepm+f/B+4s3HMCd/pp7tT8g1E6EW3F8cTDBweUqTMJwOPOg8wmhTfIq28cISkic4e&#10;JMCW/M1bqDkmiGvCc+NASEWpSROmhhw8xkSb51W94UxuQifSJuD2NTGaAkIj0uU4XFkZkwZ/7pPE&#10;cD7iZ1deCDjRJvLx8dj6d1LHg22TyM6ebj08d/8AERi2O35nxEul/lr83hSByN/4aeGPB/6amEGO&#10;D8RQyEHAPIi8KQkO39OBQ3Ew/OhpJgSDIg5CY1+gCTh5e4zoO4ImSEwKGQn50wnHrae3dQ8aZI47&#10;6BYnCZGPGTOkTOnvcQAymff76expW8aAGRjx5E8PIlwJtAHzcIlcS409gQAkyNTLeBM6aAFAoZCJ&#10;5wQSioAcTw26Q86mW8HAgCGRM7upmBIY0XH5oFu44MiQ7fAlc7ncSgSxwsaWp+onht1Mbt8CABuB&#10;IjfwIwNvp5NRLAgAPuffUwjMcCmbwNDXjwYciAFcGmd4HBkQFxMFD7QwZIFZSJvLIR4hriYIOR4o&#10;ZCY06gRcEt8UPeEzbKnra/IgZT1tfScGRACGNTBjwJm5ppkjhBQTI0zcUO5j+dMpZOTMaQyY0yMa&#10;mDGgoFbT2DvpcCXApwG18kStpXEAPKGRwmSE08ChkJjyKgB5w48aGkzp63jTw26YTkVfIxqZbT27&#10;oAhjHgT1v8imDbqYNvpJYAfd+4pjduiW74MieGPwIPtIyMaeGNLST3yIHjJMiZ4EnBFDxoAmY0iE&#10;UMbjAmbiAJnAmR50k2gD5tp4g08PInhjxoAh4EsCMYEt3GgAbu6QxqZbTKCcSkL5+dfSAINvGnre&#10;NSF8jQAyMamcHGmbiRHCYBMHbgTw3mnjQchFMbkSygecPBQDQdyTvwJ5x7ihjbpgOP22VO208Mfc&#10;jT1tBOQ7eBEm4xwJ4Y8aewJYDNxEhj/+ETLNurINmTyMi+OcPpIbdmSNPDZ+BGG7PT99TN35+gor&#10;y2kGs5ej274P8xJvkzwdNPEJyMaSPSQx+5xow3b9+DUUNwTUwJbxj66BoSIQYRggQ1w88HGoe8Y0&#10;yMiAERwSDg408POmSDx5FMbweBAC4yHSIMlxPN25OPy9NTLfgU5QMtx4B89EhuCcaD7x4OBTB5M/&#10;LQAS3zufxEYZzDHnjBy9JUnfPxEel5B6Ef4eqqAuLsPJk5dv+dQ3kws549OD+dJu4x/Ja/nQGaKc&#10;LgO8mmPJ+mho3mmg7gmNK4NahFcXBvOEYHOMfHx2umqGMhIONIZP/g0D7zQu0NM+MBdRByEx/wDq&#10;IC3mGBEhuBpZ+RDb4CZ0t4HBYxpEmA4/hoPvBO4goLIMmAnlokN5jVVxqZvCCgshCc/+GhpHng4E&#10;NJMBx5PM0iIaRwmpQTucEiE56hxpnjGnic1PMV5DIPwcHKQd5n4FZBt8ZEtzx2MCBJSSN8CTduRX&#10;bsfHwKYOT/AKOBFwikqrNv41ZBt8ZAfqok3Zkg40SHL8eTy/50i4toGZezHGrVL5f34Omk3bk4EY&#10;Hc7+ncKkXlqUjw2+PJAntzJGiTdmP/0+4iQ2/Ig/vUm4KStkZ6XlqZu5NDm6iPcH/qJm3/8ACIuH&#10;0CZt8HH+J76euYMkfUUMjgf/AFEy3GSPJBdveYgcHmeQeT8NEhk+koYx9zlpng4FOBcN8Jcyfpol&#10;bwcB7cA1VW4yQE/F6ism8C4Iz5+V+wllgNePCQcd3T5lwSAkeaR+bg5iMTFVUlyDJY+EgA8MnPwa&#10;fKRLyI0HbjJb5/L5amEcEuYOWs8oDw+YfB5qJEcafuc24hsvHp/5imONYeQ/4iWWAFw4xkBHAC55&#10;l1Q985GDU/0KY4HgJg5cerpoC4GTv8AxdJaaDMc4eI8wFP8ApKZL3GMirZLcYz4ESl5NTB5gtS0m&#10;iUuNaZuMeTl3FZBuBwcF0kazeVvMeS+j0vJ4LupzFm0GneXzeBx3/wC7QcdwxPpp4ZNPJpwdMiZ4&#10;+PT1UkcLgJgg4EzbHwRp62S59TppWx6CYBDmA9NVuYcz/LVkcEHHk1cY/wDGgMwH49NAspLzl41V&#10;XluMmdWqYZ+MGfzFQ3BB3OeVaqDJeLT44AKtzQZO/p3EYI4Jx98fT9xCHHucCeRvKQ4Hjydy6VDS&#10;DVkeNxR/JqoCQfg6glYQgdwMff040yQnx09c1c6huCf9JUCx4bjAmbePgUMfvp7GgB4lrgUVSiE7&#10;8fTUMvXQTkNxnyf3aDk8aMOEHcJhOMpkamdPnpkZP9lQAsfcSt+BPcGSBK3gQAz/AA0v5FMIP8ih&#10;k8aAEnhjTKeGgB75EzcX0vn/ADEAIme+kT30iZONMoAeHbjT2Maht8nAkgBEGobjxqZH76HoA+f4&#10;cCXH+IkPP5qQ1QLFpJnTRK5ppkn6aAGR8tfS+eknkAM6qZt+NTCZOBNoJyP86bTnAl/OgBJDHjUh&#10;R8CAFGmeBPE5qbQBKuJf5iZT3AgoHk2kkgnI/vp7gGkQfcTJLcaAEPOl86kKPcwIAX+YlAlbwJcH&#10;zoARP7tPfzpEGmRjGgB4efIvpfPHnjTwyIAXGm04lAgBDyZ08PxpnH3E8NACHd4ErY0hj7iVtAC0&#10;k97iSQyY/kQA2kvkeT5F9IAcufkSt9zlpJQIASWBLgzwJ62gB63/ABE8RQ/5FM9+NACJy8EHBaSI&#10;kMaQ+hHBaQArePOl8nGlxpe+gBD8cCeH440v5E8PwIAQ09x8HAmRk+OntRAC9/vpnjJ7iXBxpEQA&#10;zGlAnie5+GmfkQAoEyT/ANNPDyJaiAGRpaSZIRPXCR8HGgoGeNSFHJy8ae0/PzjQAyTwJ4g0riX8&#10;NADMaWn+okS3xpfIgnF0/wCEmeAmDmJ750yPwIA+lHJb108RLg+dADKWpHnSI356RM/4iCgXB+Gl&#10;wJcCVzAgB4iZIRSFH1FOAtNPDImf508NAC9xM4E8O330zqQcaAEO3aSGMlzGniZOMCZ1EDB62lwJ&#10;e4mUAIZO4kS5GTOkMn4ikIAj/wA6e/o+AmdO576UaAFcxpngT3TAmSW4EAPfOl/OkP3LqZGPBx8C&#10;AHk91UzwfIkTPxoAeuJlL5EkAPEIPvpkZMCe+dIf4SAFxpDINM3Cd9L3ECxdNMkt21OUfjyIASSZ&#10;9/vp75EAPDz+UmR5MnMS00o0DB64l1UynuNAC4EypCj8CBYkvfjSt9/vpfzoAZHn/wConiZ0vfSw&#10;IGDJEiDStpDH/wCogWLqpWx20z7iXT56AF/OkPwJYEkAPDSuJlLT/UQAsffSg66XSxpEzoAUCQ/A&#10;lppQIAkKPpRpcfAlqIGC9yBIf76Se9/mIAZ4Ermnz0o0tL9hAsRB/wATppRpJf5aAFgS4PiJnjTw&#10;xk7iAF7iSWNL5EAM3EuAfmJ7GmbeoqAPpfPAlbSuIA+l88a+klOB8/Jx+Yl76+k5b1EDBnU4E976&#10;Z6SeQAyTwJkg09cx5F9IFkfjzptShplADacSxpceRADa+eqvpfPATOdAH0vn+dMwJDtqgCZjTOql&#10;xpaSnAZTacgTJPfVAD3uJn/dxLgTyAG0k5xpE8aAGbi+kl8kQB9JL5GvpAHzxpfpDX0kgD59xfS+&#10;eNIg++gBe4l86ZUhAHyMiegTacU4CSSJ40vcQA2o5Bp4g0rmNAC40yMffUhRx/8AwioAZtr6TlvA&#10;mbnc7iAEP3EzGpCj4EAKNNpzgSQTiSSSwIASSSSAHh++lbS4E8goG1820v6fjpcGdADI/GljTxOY&#10;vpAEf3FIUfgT3SQAiXF9JxNoAc+RNr54F9IASSSSCc+biVzB+IkRIZEFB9L5/kX0vm2gD6SSXyPI&#10;gB6BMkT0CXzoAWNM3EieCNMoAUaWBJSEE5HwJkfgUwg0uqgBlJSFHQBIXyMaQ0h5EAK5319JL5Gg&#10;oPpfNxM+4nrioAZSUhR0E4kk8QiZwIAUCeuYEzApCnA+biXuJmBSEFB828CVxfScQA2o6e6q+kAR&#10;0ksaSAEpCj/w0umgnHv5EzwJJ730AMpJJQIKBRptOJtADiWNM/IvpUE5H4FIXzwL6QAl8jTOopCA&#10;HEsCZGnlOAz0khqcoPSQA8lAlwKQgoPka+kl83O+gD6SUe5ppIAe40zg76e40v6PgIAZ+dIg09wL&#10;6QAlHjT1tIg0ADcaSUaXAqCcVvAlAl/OnvkQAri+lH4EsCAJC+eBMpIKB4ZEriZT1xAD0akKGkgC&#10;VcTyhp4ZFOBOUeBJJAwetpEGnoE986nAA4EkSIPGoZBqgWQ7mnnS4ONPYO4mbaCcegSt+BJPEQUE&#10;MieSS1FQA2nE2vm2gB65jTw86iqUManAe00ieNM3E8gBn50yS2nuBK5jQBMlZNTAtIlecazFmTAT&#10;ItIl5PZvMUbitIYg99PEz5+4mYE8QfgU5SASN8GSPjQcg1ZHA8ZMCDkyE5Ge6qCcrcaJMyeNQ3A+&#10;+k3H40wnLg38Ef6ieI3wC8vp6aZZ57GNWTd8Y+rqKMoKqTInrePOnnA8GfzEuPjPzP3EFANJ4EyQ&#10;n90iRLiGk8CAIbgY+5wIO4HjyIwQmNDXCoArbwaGqyOB89AXA8CYZ4NjSTxEraAJgx409gTwx6eO&#10;BTLaWUEMg0zgUxNoAFkHjUMjdWQg/GobgaAKeRuoe74FanDdQyD00wRSV1ODzokRumRt0ChkaVtP&#10;YEkDB5uPuJ7d083GiW7qMekG20rfjUwg0ygpBpBpmNTEyTIgAO4TIyKY4Q9UE4WGREm5MCrbdGBk&#10;ULxyCyNyERRVluRHhkxqKk0iZAmXA/xF9KUMiUANGNGG48aZGiQ7nHzEAB3jfwICRXYg8Y1VXjfA&#10;mH6eCVK4xqHcRJvykp5+QORvgQ1wPGrI8bkgQlOQBXyN0oEYIPHwKHu+BPIxQJRp62kQaABsaZt4&#10;ESUONADaj4E9cTyoArbgaGkGrI8boOQaakWCVKGRIg19KjXUnCDcinej040FgUwZFE1XgWCI3Qg4&#10;P6EeuKEQeNNU3wEvK7hX16PSpzgaHq7TXxMtqfASScSTT9DacTaSAHEkkksYao4leBByS9ac8Z48&#10;8CAkb4FAl5Q5NRTxt8CRHCJTC3Aq2MZIyKsjCTdwRHm48aGt2+BEhkVAExwqq4JqIw8eKt4EATIE&#10;8QmBJumXCAIaZIno0y4QTgFwlAkQakIAlNxqcoIyJkjhAD1xPbwho08goHh508mRp4hEANqUNMqQ&#10;gByBJM8CVxABKBHmSrYyIk3cIGFwbq4M8/8Aeqhy8i0Jm4Ubi5BMHk4EuBK5jyJ4efjUY4huG+Af&#10;00HcM8atRB408Rvp51OBnpGeBK3po84Hqe+md30068KQC3b40nA/Ajw26RGfwEm4fSVUjfAmRqyE&#10;l+POmuzyp14ikhDH3ESG3Tw5f40el8vvEAk3BSKTyv4Cvg5eOAeNEpfK8Fj9RWTcxhH1fiKJzjUT&#10;CMlmjeyQ6p5G+NapNGeMnSQF5Lxthnj76EuEOSUm5gSG4VVnjzARBxzTGtqkTcbBL/cVkbt8ap9L&#10;uN5yLQm4x28ixXmolI8MY4B8hMkH4Dp4gyx508O7xpA0huMn4iZ1IONEhtyQDyJnd8HBwIKCHcKn&#10;uAeBIg8Y8+mmXCCcRCY7/UUMbhLq40NeOE+gTeJxMMahkcYyJnjT2knUibhlLGocfuJkhP4iKScm&#10;EJp51DceBIhO4ofGn0ixD8a+k5wJcaAFjTw3BEraZIPwcCAJm8YE83JjQ1TG5EDCyQJDIOPPGhoy&#10;eNEhkx8anKBYENIMnfRK54ONK2Puf+xLAD2//USwdxHiDwZ0NIQcA0wnA8aDuM6JE5mRM4FQkjBt&#10;vGkNuiWBPN26deFING31E9wfOiW7pEyfOv0BDt4OBM3NNPXPAmSZ0wAa4cfnUO3jRLc8aJdnIuFl&#10;bINMkHjR4jNQyM1RcTUgEbdGG408Nv8AkUwY/Gi4KSHbwJnd0SjTanKQWQaUCmbulgQAyNuiUCZ3&#10;dTBt1QA9j76VzGk3bkUzcyW8aLgBvGpg25FMG3wKZu5P20i4BkY/Bxo83yfpIaNv/D5imDHp4EXF&#10;gS3jAmSEx8aZJy86ewJQDJCE4+/5aDvCEgHjvi+IiRLaZIPUU4FPcKHbVqI3wKHu+mnXkNABGzTw&#10;2fgVqGz8amDZ4+NF46krbeXkVqZt7PAnht8GRTLf5/8AGi8EoHmY8eRGCOMY86D8eRIhO/YSSwmE&#10;cDj+HAoe8Dg40NuY8iVwcfyIAmEIRQ3DxQyEH3+BImRUCxEUMf76eJbUMjjH8iCchk+gl76TjIoZ&#10;CYEwWPEJ+dQyETJCESGNAEweRK5gTJOXnTKAEpgxpkY1MH+ogBW8CQ26euYPkTJHA0AIY8HzplMk&#10;eY0yRwgCZj76Zud9Q7iZuY0APEJ3E83GkMZONHm7MffSXOGpQQ27ckaJfInrae3dJuH0geNM28aJ&#10;YE8MeBUAQxtyJDbqZcTO8DQTjwxjg4EiOMHAhrh4PuIORxjX5oC4slwdzzENI41UHI8+OobhxjT6&#10;RN5McPEBcPMaVzGmSEwK2gRcQyEJGvpODGnrZE4QMjzp7gStp7ApwG04mbiVxAH0o9zAkm0AOEJj&#10;TJBkjUwY8CeG3wJdwEMbckamDbqYMaeIRTlAyMaWBPDSIgBn3EyRK4oZHCoAeITBwKHcxpJ5uNBO&#10;K2lu+NPDH409cTAIYx6iJbvgGoYyKYQiWUEMg08MaX8RPDyIAebt09Gmd4TONAD2nwJ6540NI4wZ&#10;0zjQAYu6fuKG8eJkjhByXEAPEIljTacQAh51MbjTLcamDyIAW74E8MfjUhfI1OAiZEh5EiJlUATE&#10;9wKGNPcaAIZCJ4aVvGnhjQAyPOnhjHxwKYNuobgmD5EAJMkIkQhO4g5CJhOPEcY1DuY0saeG3QAh&#10;58iMNxqG3bo83GluHpIe7p4bdEht09u4u4px9AHt4Em7cv6aJEbj8hPM2fj01RcIpGRt8fyKYNmj&#10;DcamYBqG8upBrdmSBHmY8ZENH7imbwO2eCNfoeGCe+mdOAeOP6ah3Mf4iW8aanAmY+4mSEJ9NQyO&#10;O/AhtzHkvqgAkQmn7iZuY+BQxkJbBg40z78CACQ3GMimNx4LGgoY8nydNTLg4B/UU4DxCd+NPDye&#10;aobe5dUyNTjBDcYE91MnTTMCet4EFAz6Ounh+4lb8Cet4OuJAEP59RPN3mBDZg47kChjyK5BOXZv&#10;NMHB/ETMwmBI+PytRVXeP7rTSI4T6RVwy4camDvpneMaG3MaRCJ9JIEt8T28d9ARp4hBopPzeEm7&#10;gnnol2h+dVvfE8MnjQOuCRHBOBM7xj+GoZLUHAoZCE4ED7g83eJ8bzBkVUGRPbwRME9aWrePzp4Z&#10;B/8ApqqjITvok3cDQIvLU3t2+qpgxkQ1mS9wK4S9njJn6eqluHDLeX9zv3RI83lZY7Ghb+kiUvlZ&#10;O+r43l+CxHHaWW95cmEUkcjxkPHB+GphJfgyfqK7bng/3kRIcvHAPBAAv4Sy7i3ojN+xyQfD+HaT&#10;JJeTQwWloXZ4+5xoaRun3hQU9uzHofDVqbs8Hzp4cvwcAPqI8zb6h9C3qovCght2Yw5P1EYG3wX7&#10;38VMkH/DSGMcZD6FyDqL6fR4miTBf/EQcg8Y/wCKiRLkd/4n+BQycvHBxk0kAASZyA8CMS9v3+Zp&#10;ahEiNyXEYbtx2/7xMJx4Y8A0yMYoCHjsZ7SJEJ+Ilc1D9TSSygeG30+R+GT+8S1Iycj8RTBt+55g&#10;rah2/gfCtoAZcEx59LGgLiX9yDUgVkt6Z/0kY7PJHnjQABtjt4+Xc+Elu+O/4xq1Eb+P+GpjeVjg&#10;sRx/S0hcCzywGytuODgBy9LVUx4Pudwf7aJOG4+T5ekNIhMGeM5cHmIKCnvG5A5I9PS1EBcWw5IE&#10;YcTDx8ZFW5g4wcH4lpaqDJeQyE+AJJu4wZ+4ho3A4yY4NT9xMjJ4Op5SeJL5L3g4CZ+P99XBuS8N&#10;ZiPPYx8avknIS5g5kCicktQXyV5/N/FRIYyWwYNTV6SrbdxZHgv/AAkSufxPiqKgvE4cYCc/pIOS&#10;4G/Hy41MuY8nl3UNmGTPH/DX5AW+YOA+RDXDi9waflqG4ufp9RQyDJbPHH9O4qCcDvCY7EEZxEgJ&#10;1O4qe8zk6quzhnjycuC0q3MB4+O1jIrCMp7xxgz+WoZHGr76ThwSDPfQdw8J+2tAzxl4RVtxnGeB&#10;EhkJAg5B+DUTBTgOoZB48iPOPf40NIPx8CoJAbc8fAlcx/iJ4mRMktQZ0E49j76hk5fVTNzU99PX&#10;MaAETOTHfQ0g8A1Mt9yNIlxAA3341DIP+IjFsfkIbbTCcQ/3Erfx0iETOmgCQvnqpf8ARSGPvoAZ&#10;HctJ62RM28fAnuMeNADJCYEh+CNIhPAmSZ/71AD2BIedM20ygCYm1+XPpJjpoAeJkUMnuJ5x7iZ+&#10;dUCxmNPDz50zgS4EAEhkTOokniZEAM+/AmeNTOD4iZxoAZ4EiZPkX0o9wcfGgBJEtx8aeuETNvAT&#10;AgnHtJfSj3MaWNAC4ye4kPIkTmpQIKBJ7gTI/AljQA8Mffg4F9KP8iXAgB7jX0vkmf4iZ4+BBOIZ&#10;MCVv/wCDTJCd9L+RAH0vm4kTJxpD5aAHvcSSgSGRAD3yL6Xz0krmBAD0aXzpdNLH8dAC4E9/u4mS&#10;E1E9cwIAQx9xPRptOE8CAF86ZuJEt/qJ7gzoAbXzc8a+l8kQA8PPYS/ASH+olbwcCAHiXPqJDtpW&#10;0hkQA91EoEyMmBPIAebj8CQyJn3I09c0z49TlIAe/HS6iXUSJbjQAkrY/wD4VKD3E9xjwIAQ8hAJ&#10;7502vm2L9hACHzMiRE9x5I0zc5CAETxpngTw/fTONAC4Ezb/ACJ7H30yPm5ONBQLjyJnjT38iQub&#10;+EgBmNK33OWkT3/4aQ7aAHrmolwJanHB0+olwEPgQAyTwJtOJEGgBavfTP8AE1U8P3OBM++gBe4l&#10;pf8ATTxMnB00kAQ/fsJFu/tp4ngj40zg7iAEP99PW/w0z1Mie040AfS+bfjX0o6nAVvAkMmD8NLT&#10;TPB0EATONK4kQn8NM8fAgBRpJEIkP6CBghkx/iJQJDz5EoEALH8BLgS40rn+yIAXAl0sCQ/3EkAK&#10;3jSJ/v8A0pW/zpkiAHkuBNpy5yEAL5/1E9cx5EzwJcA8CAF/sie4Ezx5E91UAM8BMie9xMwJcedA&#10;D3Alb/IlcwEydNM++gBR+4l76UaSBYz76RMnGvpODJ4OmgB633L6Z+RJPEQMETl4O4kQn519L5uY&#10;0AL50iZ+BLj4Ez/vSQAo/cTJPB+onrmPOl7iBY2nNO2meNPdL6aAGbmBfS+eBK2gBe+l/OkS5GmU&#10;AJPacCZSQAsaXzpcaSAEPIT/ADEkuNK5j/8ASQAiD7kf8VKNSFH/AOkgBceRMkUwnjTPHkQAhkSS&#10;H4++kS3GgBW/B00reD8RLjSgQAsHcSITvpJkdyBADyVvHxptfPAgCYRQ/fsJ5NoAcjSSTOqqAES3&#10;c8tM/On9S2mEAPcC+kl8jU4C1U8m057iAGSL6Xzpx50iIGCJzEynhpnjQA2vklrjT1vGmRkQLERI&#10;fLSHbSH0MCAFb8aROYl7iZuY+NACSJ4PLTxCJcCoARCJdVfS+ffU4DKRCdxK3gS6aAF8/Am04mf5&#10;FQA97nmJnpJ5NoAcxptfPSSuIAXAvpfPGkPxoA+l8jS99LgQB9L54F9JxAEPAlGnukkRAH0vka+k&#10;4MinAUCXTS41IQBHwJn+dPdLAmScxAw+kl8/yL6QLI6SSSAG0l8kzjxr6VAEdJLAlwIAXuJtOJRo&#10;Jxe+lgT1tIaAF7iXSS+dfSCg+SJDIl8i+kAfNtK4lbX0gD5IvpfI8mdK4gBcaeTac40AMkX0vked&#10;IhEALjX0kvm2gBlSF8219IASS+R209b8aAGeBIgyB40rfcTKAJiUaZInsCAG0l8kX0gBJzAl86eG&#10;gBlM21MINMoAZ/kTKmRptBOR4Ek9/OmcaAHhpnUSxpIAWMaWNLGpCAPkaZSwKQgD5IRMxqQvn5FQ&#10;AzgSUhR/c7iAFj7ieGRMpQKcB4a+l89PGnrmmgoG18jX0vnjzoAZ40v/AIJJL31QAo02nMabQA4l&#10;AkkgnElqJQJtADiSRCJIAbXzxr6SQB8jX0kvm2gBETKeIlbU4CInkyNPIASXAl/lpRoKBJ7p5Ehp&#10;73EANpL5tplACSxpYEkAJLjSSxoAkL5GRMp64RAH0nE2vnjQAyQfgUNGEzbQBDt6iZUhJBOJJR40&#10;8NUAM4EsCeIRfSAI6UCWDuJIKB4ZEhplKNTgSE5wJkfgTw8iAHhkxp6NM/IkP+7QBMGpmkho3A1M&#10;QMFxptOJkhEAMkbqGpnGmSIFjPvp4fuJlImRUAJM/InuBLAgnG188C+l82+4gBW09Am05AgoJhM6&#10;SXzpm4pwPpfNzHnTyZud9AH0r1I3A7eCNUlGJe4wFSXjUGhckmBE+mf6SDXPHwIk3ua+DqKEvEQY&#10;0Het++jA86hkz51QTlPJkSb5Cc9THg8Zc/H1EhphOGBjVkZ5/k6iAtx/nR4ZMGSP9TuKRxcgUwHe&#10;z98aqri3Bxq+adrPweWqfMGeD50JP0DSZ+BMuOZ76ZITx9RInuH/AISeTkMltRVKImXBMeeNAA0g&#10;0NINGLnPTLi3GgCt20yMeBGCN/xENIPBkTCcJN1MGPGocHQRIfLSyghuB4EN0u+jxBoDH76AHriZ&#10;3jGoZCJm4ikCZxpEGoe8JDcIJx7d1DI3RLT76mDb40FAB3fAmd3wKybuoZG+BThSQxjUxuRJuNPY&#10;EsoIZBqGQeBEiJkg0DAeoJFMINMkzpgsDuBqHgRhw3UPAqCcTcamYEy3GpyQ4cgcGNPXMCZHkTxE&#10;ocTG7zB10YbuBqqp4bgkCnegelxdoEYGPwKns3GPIrUzJyFE8tSTCDwD9xAXjfnq7DbjjGhrhnjG&#10;hLgcZi8b4Em6sjxv+dVsg+4mk4S40HcN0SGNImdLAqpLkCUaJOG6GxpgsWBPEz8aQxp4Y8aoAGkG&#10;oZEeINDSDQAHJkSGRTLeNQ7aoJx7jQd43RhMuEAVaOBNIs4GhqbpqLG4EQbkUNPDRrr4gTCDUVEI&#10;EiN0oAEeBDI0ecDQg8CtTqTPIicgTaScSDiWBJSEa6jCOkpCcwL56QHTjwaGvOuiTgmNB3hFz8I2&#10;5pns45iGt2+BGHg9VLAt4wCHjST27p4Y0AQyDUPAjxG6GoAZtplwRTI0HcKgCHjUyNDW41MIRAA0&#10;g02nCDSGNACgTaIDGnt3QBDGNPYFMTNxBOMpYE9bTwx4EFAzbStp6NNoAjxpQJ7jTwxoAbTgyJJ4&#10;Y0AGGbzAr5L5gs3GjzdxgGkvLEvL5vmMiPS9x+dZ63cY0ebvB8EHGk0lBdm9uMmS6nnDgRuBVUbx&#10;Et4ULklgyQahokT99Ms2ZOBJAeZt8aMEbjtqY3ZjDYxowNnjyaWNRPLElb7Px9BPEk+P51dtzHbB&#10;8RMk5fl+YoB1BSRyvHk/vFqlL0vjIDGC3cT1LyPeXIMfBqluEWnDZjZjwfCSnOLkwit9ntgjyXdR&#10;AXhCW+lyvzo9NJoOMeQ9y35XgVVGPGTHGkFBDI3GEd5ZvPHC1R4TG29xYnVDjBfwLVgmHOMTqAmo&#10;qqNxqo9OHGMiDy+X4yLpkvqMc1SjnHcW2N3nf/TGsfp+V2bC0hmTUx8xc/NdunSoLJvGPRg+mpgy&#10;d+BARp5w4wZO+kDwxcH3+nqKG4eYMkCA3Mf90vpBOEBkGmSOBhH0iIO4cYENIQioFhjeCKGMd7gU&#10;PGpg3GDImE49u6GvPcUzfFDIPGqCchpkimE5aGxqgWQ09cT1sn7ah4EAPEJjTNwnnp63jTJBpgD2&#10;8YEzvBEsCRB/ASwHhuPGpg3CD8HAnoEAGLmOwpm+YM6AjJgSGTB86/NAXFkI8/EUwZO4q2MmDJAp&#10;hHCSMJhCJXP4ih7xgTJHGAeCBAD2pGmcCZ3hPbxgzoFjw2+POiWnB+kmWbjTyaaecZ+NAEMnMz6a&#10;Gk99TCEUO2gBlPW/Gnm7PuRowNnjHyEXBSB27fURK3yOncTxB4M6h4EBSIbfH8ihkZ9+P9NTLn5F&#10;MQANGzxqHbHAjzgmPJ5iGkJ40AB3A0zu+NErZI8ie3cvHAnXiKSGMfg409uaJM2+NEht9JJuHUgc&#10;bMaPDl44+upjdnqZ0YIQYR4Ei4fQBxy8fB3E8NnjRIZBhSJbDk76+BQAXDdK3/ERJwTAg93U99UH&#10;5HiD8aXGkTJn0saZGPueYJAEwefP+onuCx+qmffUhTgR7eNMk5aeJn/STxOX9NAA0jfHkTzdupg2&#10;+D4lxIhMGSBACtj76RLcA86GkeaeRDXEwwcCopAPEIoYyKt9opkkwvfOnUCri1EeDuJ7tDHnVD3w&#10;ie3wkCdSFxaiOFD3zxoCMn8NPXC8ECKRFwSI8HAmSTBDcaQ8g0Cx4hO4mcaWDuJXPAgBJm3+dPDI&#10;nukgBnd09bSGRM8aAEPl9VJIdxIlxACjUMhMCeJnHnTJG5OCNADO8JEud9IbckfAjG56fIQABwJW&#10;8aPDl+MiMM5P30pz6htNpVRsyRo8zlasnZ44PKTw7cah60cmEB9zwWI0Stk7iZ3j8nwkySYD7i+D&#10;R4luCx8NDSOFDJNMeRQyPBqhKBTnEy5/EUMjzBwIaRx+dQyOMatpEXBIkwTJHGPjQfGknibx4jjG&#10;lcxpW0raBJDuJnGplvGlgTCchxpkg0SINM20AIY0iDT1zANB3DhAEwhMCh41Dxpe+qAHuNPDyJke&#10;QaeGRTgSE5gTI09c8aWBMwdxM/Inh+BJBQJLGmSEHAhu+eBABLSTLhwoeNMkRSIuHrmNNr5tp7Am&#10;HwUCMe4hvAnsaAHiJlIhFDINAD1xTBqGPInsaWUEhR8aUaZIgB7GljUP31M+dADJCEuL6XzcSGgB&#10;W0t38aeGRSEE5BtpDGnreNPDGgoENPJm5gSIRTgTl83EN3hK4VUAPOM6XGoY0Sbj8aAHhjwJ4Y8C&#10;eGTAlcQA9gGkoZCIbviADzhwNByEUPeNNIhMaYIeLGmbeNfS+baBQhj8CewJkY0Sbt9RAwmDHgR5&#10;uzxoaMasg7cA1I4uQPDGPQUMg+4pnGl78aUOIYx+NEhjSgSuEgHnQUEwfLwJkhMGdM+RGhtxAEy5&#10;30t4UO4oZHHcQThIbwkCeJMCRoP7kamDzjBjTBZMGRPW/wARIY8CeH7iBght8eeNPJcH+WpjcY/p&#10;pYDJBpcfzokPx99PacZcinKBluz08HMuJ4ieGTHwcCRPc41OMGfIjT1vAP8AipNx+PUgUzgQAzb0&#10;8f6ihuCYMkHUUxwTBxqnvHnfVCUH6vE4JqeWmeND1KGTvqwhJlsn6aGuHimOHGNAXDjGqEiXjwye&#10;BImdQ/cSjTBFw8RwlvBI1D9xPDH+GgQK5gsfDTwyJkmdKBAD2qpnARMj/fT1vGgoFbxp7d0SG3xj&#10;zp7d+/5iXcAH3ciJM2epgRJmzRhu3Gi4dQKX6JM/TV8leTPqqqtx4FdmduBQvLUlwZ27gIFZJeQt&#10;sGDTjVJ1IyYI1fJXbtgx8azHm0gmDt9z6Q0S4+NMkHj+HB++pjfxwdMqgHiIP8hNNQ9z+Bk/cyIw&#10;NuTudNK3g4/00AB9zHHn7g0Yby8cHz/FRgbfALHH/C8aZIzF37pEBSVtxbt41DGTkY+pqIw4b4/n&#10;+KgIx4ODg5q0CceITGPkF5uombeDPy/LUwdyMaZI3HBY8aYRkNvbucj6mqjAyaeQCZGPUBgtDj8x&#10;PXCRj5+QerctIAVzn49T4amDIS5ggOhtzHwWsaeuDg/zNJBQWRvbjHgv50iN8djp+WgLeYDjH7g9&#10;JPDnAroNe5bSqALI3GOPgBy1ZJePB+Jy1W5e8HHx6asjchOODqfvr6MGRjLAPB30YGTGPB5mog+8&#10;YB+4nt8Jr/q6inKBlwQdv3Bl/Ihs4Jjv4AZBok8cF/b5umq28z/EQkHFPmhNXPx2lW3Axxj/AAv5&#10;1ZJhrZLCrZCeD6n5FqJIxDuRj8y2pjduSDPpYOoobMY+OwrhL2+AYI7/ANRBOQ249TzEeG4Hbz3c&#10;H8iZ3fAPH308RvZ/uv2/EpygJNyE76sg3FnPAD6aqrchGw8ieuagP7xKeWJeHiOCcfL+ILvqG4Jg&#10;Jj76ZGTAP+7SHbjz9wi+gIY73Bx9RTNz79hIYx3M6mfgF/VQBW3g8F+Pv/D4FT5oPwK1OHng8pUN&#10;44xtsgPxPfTUELyhzTOXkKql5Z1ZHhO5HwKnvHH4cavIREJgycvp/nQ0jwev8NLeBmHg/TUMlyPJ&#10;AmEbhEcYPkUO5p440iEJxpn9ZUCxkmTykyQgoPnTzhwSP51DITGTH3EE4yRIfvpEIhrhABK5jH/C&#10;T3voCMimXMaAHiE8aZInhk76Z40wCGT3011DqXqR9BM2+QgnEO5ANPe/Anx/5SYt4+NADNtLp51M&#10;tqHpIAZx99Q+P509cS/kQArg0v8AZEvI+IlwZEAK3gyJkhO/GkS4lg76BYz/ABIEif8AqJXPGlbV&#10;ADPvpDJyE97/AJaZ00ATB3O+pCj29NInufiIAeJcUVOcfAmeBAC/hpfImf8AMSjQTi1EvkSTaCgc&#10;xp65/DUMaeQBIUfj4ONPE5aZt40AL5Ekkv8AeqgnEQiSQ/30yRAD3Gl86bTiAGbhI+BInLyJe5q4&#10;0yQaAHriZJnST1xAD34CWp3+om04gBY09wJnGnh5Ov8AUQA900uNJL30AL508QaZ4FIQB83MaegT&#10;PST2NADOpAl1UraXSQAuBLgyRpDINLqoAeS9/uJQKQgD59/vjTPvp7UjSGgB64S1g7nNtpfqpDyc&#10;CZ40APDyfDUxQ+Pr3E9x/P1EAK4SBPRpe/y0z08ECAHktSMSSeGgBDSGl/lpe/BwWkAK3j40rnx8&#10;6et4PnTPT9xAC4CL6XyP9NM40AM8edPJEzpW/wAiCgZINL5OovpOQIAZGmU8O2mVOA9qcEC+l83O&#10;+l0kAMxpOPH308Tl50z76AFAmdJPe5fS6n8JUAIY8CXzpDGP6iZ+c6AFb0/+omdRPfPwJkeewgBc&#10;GdPW0yl/OpwElGkMiWNACjS4E8TINMjGgBcBEo08PmJkhMCAJCjpYFIQMI5PGl8iQx4MiXkQR8aA&#10;Fc1ErfjSSQAvfSj99KPlpRoAkKPwcfTS486UaAGbn5E8MZLiWolxoAXTT1vudxM40o0AInjSjT1t&#10;MkyDQAksCXud9LSjQAtKNPdP8FLqZ0yO33+BACwJnSjJ7ieS48iBYz86Q0rf8NIZMfyIAnL5t/iJ&#10;mBSEDD5H4IEypCj6kCAF7iVzuQJJ709dAsZ4+A6X8iXvwJR++gBnjT28JW/zpkfLQMF1V9L5+dLp&#10;IFi/o+AkS1xpEu8a+kARx8zGlAl86WBAC+RJKNM3EAPe+l76XzptAExR+NIY0kALAmR/qJ7gyJQI&#10;AXAnraVzvpkeTOgBY0rfgSSQA9bTMCSQ7lzB30AM9JIiRBr6QA4mSJDS40AfSSct+PTTJFQAuDOm&#10;R5CJ4luBMjyIASeuJn5wKQgD5IvpJJTgfNzGl76Xzr6QMPki+l8jJ4F9IAjpkiejSuE44NRAsXuQ&#10;JngInkz0kAIY/wAiXAmeMikIA+SDTOBSFHQAkuNLjSQA9xplJPEQAym04T9xJUAMkX0kvm2gBXNN&#10;K2kMaZQA9qpXEyQakIA+dOBL5Eri+lOAkkl86SAPpfPvwJE5mNK2gBfyJ5NpwfgQAv4iXvpQJnpI&#10;AeS99KNM8CBg9gTPHwJ6BMjQAykpCjjyIFi9xMk8aeSQAyQaVtfS+baoAZwJcGdSFHQA91Uhr6Xy&#10;T30AIZErfcX0vngQAriegTI8ieGNADaSc40zc/EQB9L5Glb8CVtACHkyL6Xz76+kAJfPyJ6BM3Ma&#10;AFxp63jSSxoAROambaeSINADP9Px08MaZtp5ADJB4F9JzjSJ40AKBLAm04gBkieGTwJJnVQA97ik&#10;KOljQBM402vkZMCXGgBkg0lIUG4gBlLgUxIg8BEAQ1IXzb8CREALgzpmNPW9RMoAkKOnuBM8aAJC&#10;jxp4i+kE58kX0ko/yIAeuJlPDGlbxoA+l8jImUvfVADxM6+l8+4vpTlBHt+BKP3FIXzbQTjPAlxp&#10;RpQKgBkeRPJKQgCOmeBPJIAUCSQ840tNADJEuqnkzxoA+kkk4MfgU4DacgSwJ7qZEAIY+4nkzb76&#10;+kAfJEyniEJ+2oqCgcGNPcCZUwnuaaAGSJmNSFHQAkkoPcSQTja+bncgX0kgBJy5qJkaQ/cQUDwy&#10;J7SSH7ieGNADJBp5JNoAjktwJtSiJmP30AQ8aSeGvpBOfOqmbeDjUhJAEdMk5amW0zgQAsae0kzg&#10;SQBISXzxpW8aCge40ktNJADwyYFMGTAhqeGRAEzqpnGkTOkgBQJnpJ5KBADa+SJW0vf/AIioJxng&#10;SgUhR40ALgTJB9xPYEvnQAkiDST1tAH0knIEuopygSSkKPGgYM2083JZ4EyRPQIFl2l7gcfGrIzJ&#10;qA17cHNWes3GDgVkG8x/OoytJcLnjQ1wTwKGNwSMeONPOHBO+gpBrweMiZbj8aeuaZ4O+l1PcGmE&#10;4Yb+/dRhvkH/ANVAW6PNyc+ODprNeOQEtSDgPnQ2aM8aMD5QIEy4HpYO+RfocZi8H34OBQ7mmjzx&#10;vgVVJ+orCMeITvqGQiSZJ44EwnGfnUhQekpnGRBQMkGodvApmBJLAZ3fwJDJgydxPDbpW8CAFGhp&#10;FMIobhAA0g1DwIxgUMjfAmE5D40oEiD/ADpcCADDcaJDGgLcisjcmNSOHpHrahuG6MW0yS3GlFIB&#10;GManL5t4EuPOgYDSEUMhFMIPTQ0iYAyQaZtpESGNAsZwJkg8aJJDGgCGMaeGPAnk9u6WMGbeNNoh&#10;gUMg9RADaSSjoAmNyYCKyM3HIVPxowzINTvQFxsErJjsJ543xj8xAZO4wcasg3GPgUVBqJKq4bjj&#10;vqtvJers8b4Cf5ihkGMw19ApNvGRK2jFvBkTJG/cj41OBW3A8CDuB4FaiDwcaDuG6oJyG3Uy2hox&#10;4EUTAHONDXAxIlxp62gWU9wNQyN1ZHDdByDVBOB7aRM6JYFDwKgAO4UONHiDQEg0CxkamW1FTgyI&#10;AmQKYMnjUMY08NACINCDgVlUcg8a+6a+AFEINNKxOGaBEGtFLjPegaTibSThY7BGpcChr9gjSddD&#10;9nVpG/5FW3hFZJoQUA86z144WLCQbk1xDeKHAmXBMaZGTAtgxCYQg0yMiGkcY1Mg5aoFkxw4Gg+8&#10;JOCJN0APW0NeIkQiDkIgnEMaRE9AmXCCgipxQ8akIAlXErihjGnuBADxM6ZgSxpY0ATEkzcSuY0A&#10;fSScSwIAZtp6BPEyJnGgB64md4TJCJlABIbhEm7hARp4ZMCALgNwiTfxqnt3CPN3CnK7iybxgRJu&#10;8GqfvCMMyJTkj0uLgMngVklduAeBU9uRHhvBwZL/AElFQWpLURxjGpg5oO3gg1FnpJh4E83mGMiK&#10;B95pw3F4eOPqdNIY8ZARqnjeY8ivkjHyFiuNNO4bNR8rGzHjj/UIodSPLN+D/fvIk3mllkCDy/NV&#10;DnDzfHOOD6VxZfnG07aAI7lzBHwDSITBk7nNRJwMYcnmIaMd4ufylclJmPeLUgHj8xYbWgyQX4Fv&#10;zwgwiPHGfPataS57qRwOMicky5xj5GZIyK4SeV4ONPDbjRjeBwZIFa5xElISGOyjDdx37Cp++DgU&#10;xu8x51FSbVxoQ3A4B4/hIaQmPIoY3GP8NPcf6qKR1w8MiVz/AGRQyEwfIoZHA0+gQTCW7iZJkzqH&#10;vCe3jUTSMewJm54EzjTaCclXMaeuY0NH4E9cxqgBE/vEzb/hp73E9bwcCAEMeDgStjSuD7i+kARy&#10;DUMY08QePrp7UjVAsZIPAmbY4+BTLemm0AQSDX0nCN/AmepgQAyQffSwJ4nLUMhEwnJgyJ4ZMaG3&#10;E9cwIAJXCKKvkZE9wJZQMkGnhjxpQJ4fuIAeGRIZB3EuomR5EAEuNTG7caDkcdzuKZvmManpGBgY&#10;8FhEvf7iqvaBYPxE8OaYEikouDBB4M8CDkuXEzviQ8+dFJOL3IEsffTxCaaZIPwJ4sZIRM40iePv&#10;pDGqAHh+/wBNEt3HBn76ZZIxbwEwKcBluPUyJ62NPW8F/wAaQ/AFTjCY3JgHkTw7kflJlu3x2E8Q&#10;eDPGgoHlDcOMHBdTxCIOTORBOIn6iZHk66e8jAmVQLFjSIQcCbUfUgTqAuDG8dxK5j4ONQx2/wBR&#10;Ilzg/iJNIXBJuTTyJDJ+RDSE/Ohrgn8NOoC4PTCYD7nGgJHGAahk8aGkyJ9IDzx4g9xIg0zgTyMR&#10;CEjST27p7gQAzbTybTiAHh5+NPDHg+GoeNPXO5GpwJlvBkTIyDS3gkCZIgB5w8Q24kRfSoAlDyL6&#10;UfApgxqcBW8eRKD309bIpg2+POgCGNv+GnhtyRolb7ieHzUsZSDdzS3NEoE8Ma/N4+kZby8fxeUi&#10;W7jg/wCon2/v8CYI4x5+WonOLUpHhjwESI4HAPOhpJgq24miTTaF1RZHE0QFxOMfGqq4mmNQyPCR&#10;51pphETppZCTBQyPMeS+gI3CQyK6kivDG8JkhMfyJDJ3O+vpAkj3NRK3jT1vUUwfgQAyNukMamdN&#10;M8aAEMaeINPDTJHA0AM20zGoZHn4iGkcY0wAlvCh7wO2hpHCZxr9UCLh5w4xqGQiZIRJOFCUwZFD&#10;Tw0APEInhuMCipIAIDcJbwhtxIinAJDeYEiPEN+RfSBg4QmNJMj99PY0CxW8CeGodxPDIgYTFMxo&#10;bvCZIRAEzGlvHfQ24noEATMaWNQ8aWNAEy540hkTI08PIllBMSjTNxL50AM8aUCeGkQaAPpOJW8A&#10;0tRACS40kkAIhEkk2gBKPGphB/xEzbQTjIxqQnBjTaAPkZE9jUO5gS3hABIjzAoe+KHcTKYAS3hR&#10;V8jX0gByBPDTMaQyIAJDGmUoE8MZI0AJuNEoEm7dGGbfGl3FCUDw2+qiUHXT1sfGoZHCjLCbp21+&#10;EJgUMZMCZcPMCAJmNM75ZQ1w/wC+oZHBF+aAuCRHheBDd4x51D1IEh5E4TeTMakL5bjTwxoP0TBj&#10;xqY3twZENud9K5gQAeGQfBGpm8aeRVveO+nhkQMDAyIx7l9VXeMFhTBuNPP/ALgSwDwyaaeuY/iI&#10;Pc01Mu6nvqcsCXVT3AlwcfTTJM+eBAD1zGPy0NcPLKTgnfQF44x8HUQlB9c4TyaY+DgQe5jS6p4E&#10;rfcjVhmXijTw3H50yPP+GlH76oP0MuHCGqZGl00wnEPJ86Z408lb00E49bSINPDJjJgT1vGgAaMa&#10;mDH3FMG3GiVvANLH0g0bdEm48eeNPDb9+PTTw2/fSLiket/nUxu3Hcxxp5u3wfOjEvl+Pg/DShlI&#10;yNvg6GdEm7fUz8A0YGzJHwWkSbtyR9DpdVT3D6QONvgJ9NGGYycEGpc6imbnj6H4glapXJ8diOx9&#10;NIuLaSGzZ4/1VcG7cmh8PSIntzwIwNnp4IP1PGori1KRknMwB81TB+Py+moZOZkUy4O4eC/y+oge&#10;TBjIbJ/molLx/iXPNQ0Y8fz/AAvAjwyamOAH4inAJW8Azx/hIO4ycHm/zpOHAoMkZy/DVbcOBx5/&#10;ir9UFA84b4/k/wAaZHrZPM/cS+T/ALFMbjHH8SAiuM8Tdv4/pKG4JZ/ijud9GLY4x/wlW5w4H3LW&#10;NAl5DbuMfxLaZI8+PnGVAXDjBn5ahjJjVlJCGCTAn7flpOHHf/TQ0fLxp4hE6gCYNxjzwdTqKY3c&#10;Dt5/w0Hud9MkcWfkGigC7jmFnjOLH9JS+3P/AE1QyOCW7KZI8wX4L6KCi40IlQEg6/MKlK55eJrc&#10;eqs93glvAnh9DBwIoH3mwEmmne76DvHA4x2Y9Ty/nVJ3ghs6e3jHwcBFFSfQ88IOPPGq24ycf8NJ&#10;w4JGPAmdSMeQFz4aefHib5/ifzwQK7S/IPzFT27MkGfVwK4NyEgHk8pAgPMx6eOPTTxBjgHe5dxD&#10;RvCQZIPxEy4cYyY7/wBNTlBM3zB8/wANMkIO1j5kChjt28n+40iXLgOnbQMJmnBkgUxu4wcen8NA&#10;SOMfyE6iZcPPyL7SAeeTTHwcaGkcEj+Ig5CDjH9PykiEHARPPtw84eYCqhzCYYCZNNGJg8skx6pI&#10;1Q3hPxE5KSJzhlwQfc1FT3hLxMceoiTwmOxjVVITAPBy1cZbnjwyEtg8aRCYLHw1DGQlvzEy4Jz0&#10;6gTeM3Pw0yTP8RMjJjT1zTz+UvyfoZj99Dd48f6imEzqGW5roJxkhMahuCJ4nufppnz/AIiAE3Jj&#10;IpgyfSQ23gyIkMepkQA9cX0o+r+2ntSMn1EsBDS+c6mcaZQAzb7ie1OPlwJ7pf5aZufnQAyTJkj6&#10;aZJn4E8TJkUNxnIgnIZOYvpOD8EHGkmAM8HAlcJwJ7j+RMkHpoAZ8iBM28aRCd+BPXPAqBYyTIvp&#10;R+Aaet9zvoAZJnzp7TjzwJES6nvoAeGPBx9NJMjyL6QB8kTMCe9yBM3NRAC40z7iRM408TP+IgnF&#10;wJn+n46eIPuJRoAZGntNM9T6a+kFA57iXzpXNNKBBOImfjSGP86SXAgBtOcaZ+dPIAZ6nvpXF9JI&#10;A+R5MnfSt+BMpfIgBRpJJIAeuYF9KP8AOpCAHODInhj7i+kkAfI09x5++mdPgT3ud9ACT3AmeBTG&#10;+TgQAkz1f8tPDzpdNACGPHnTPSTxLcCSAGen9RPXMZMaZ1f1E9+AgBJ4Y8eRM8Cetj4Iz5EALz8a&#10;XGkTmZ0uBACuf7GnrZLn+WkTJ8iZJ7iAHv5EhkxpEz/9RIdyNAEwlyPOklp3MfMTw8n4aAIfvp75&#10;EuqCBLgQAtS2nh/QTPGlp3EFBIXz86XGQCeGMn1EALg40z7/AHE97/MgTNsnfQAvnTJPAnrnf/hp&#10;ngvoAQ/920z/ABE91EsCAGbeDjPkSt/AT2lGmeNTgL308P8AcuptJAHyRM8aXycaeIMnHGgBe+me&#10;nnT1vx6nw0z/ABEAJLAlAkQg41QA2vn3I09H10yMePgU4DJCciPSS4FIXzpx/OgBnGkP3AXEiXIM&#10;/cS6edACSjUhfI0AL/4RMp4duAiZ1EAJLT/zUrfjSITGgYIltKBJJACuYEuD4nVS/HSGMfHAgBRp&#10;dRM8C+kAShjTOpH8iXvpIAQ/7tPW8fAlwZ0zxoAVvTyJR9dIlvgS04ONACUhR09c7l9ADNvBkS4P&#10;hxpJQIAe+dM/IlHy0iW+BAD3zqHwJ7TSQAvcTIyJ63ppm5+RAsewJ4eTrpkZE8NAwQ7XAmeDOnup&#10;yEygBm3/AOonsffS+dIedAsZtpdPAnuBLUQAzbH309qcabXyQaBg9Gm0kkCz5uJenrpcaXGNADOr&#10;b9waWmnuNMkH40AJLUSxpkg/AgBW8fxEh519L56qAF0kvcS9yNIZMaAHkz/IkMieH40AL8BPD5nP&#10;TMHuJIAWNSFHJn/6iX8PVQAieBL/AH86WNSEAQeBLST1vU8xM/IgD6XzcX0kgD5t6aVwaVz8NIZF&#10;QAukmY09c8CZ00AJPcHBdTNv86eH40AfS+SL6SU4w+beBL50hpDyIAX9Px0uNIfgX0gCDx/Onvn4&#10;EiE1EiDQLGRpEtr6SQB8kIlwDSuJXBqgBDSt99fS+binAZ/y0o1IUdACGP8AIkkkgBJcGdJJADa+&#10;f50yTOnuNUALjS4/hr6UfGgCQkvkhMa+kAfI/AvpJJTgfI0rmmkTIlu+BACtpcaQ0tT6iAPpOQJk&#10;aQyfnQA9GmeBPRpYEANr5GRK2l76AEPx8tP6nAml8jQMPpR7monh+NfSAPka+klHt6aAFgTac/hp&#10;njVAs+l828aQx419IA+R5EtPuJDTyAG05gGm0kAJOJXNRNoAc4EuNM8C+kAOJJYEumgBtOY0uBIn&#10;jQA2knE2gBzqJQJJfOgBRpcedLjSQAsCSZ4Bp5ACST3uJlADa+Rkxp5JACjSwJKGgCQkvm4mY0AP&#10;DInrhUyNfSAHPkSjSTPHxoAeSueNNpzUQAzwJe4vpfNxAH0kkvnSQAiJEX0kgCPGpC+baREAfSSj&#10;p4iAPpOJtJBOR8CXUUzGm1QBHUhR+BPceRTlAh+BIiVvGnrmogBm2mcA1IXzcIgBmNJSFH40E42v&#10;kaeSgQAzwfETySSoAbTn8NLAkpwHhjwKYMaZxpXPGgB7+dMkJp/TSxpkhNRACIvpfNvGlbQAzGkk&#10;kgoEnhkTMCeGgD6XyQae1Ez76AGd3xptSiZEygBki+k5Gm0AJfPGkMieQAlM99Q4FMwIAUfuJJai&#10;bQMPnpL6SSQLI+BNqVbTKAGSDX0vm2vpBOR+NPcaVtMoAeGNMp7gSINACHy0uNMqQgoHEuBKBK5g&#10;VACgSx9xJJTk49cwJaf7aZxpKgoHrieTNwie40ANpz5EkzbQTn0vm5jX0vkaAPpR8CWBPW/AgBlP&#10;aSZGPwcamIKBY08RIdtPKcCH7ie40uDIvpAwjkHgyJaikKPAgB65+dTBvNP3FDGMkCZ4OBAF2bvB&#10;9xTONU9vMMCJDcDjU5RcEiE00h5/kUVfLcmNAFqZkRhvzMEfAq2zIrI3IODIpHDkBhmTkeNJwTT9&#10;wf50yPRTLgnfShxW5hzMap7xvg4OmrhMB478HwlVXmdWJInAe54EuPImSeNLGrBAsae486ZITwJ4&#10;dz9hACt6iVxPRpkg8CnKCZ8iTgeNJuQvApg0sCtkyKGRWQjfwIa4b4PkQAHwJ7d8eRK3pokPPYQA&#10;HI3TJB4FZLaZI300XBSAW49RWRmPAhu7ow3t/qJDgSTN3SINTP50yTl+XGlFAHINIjNErfjS3dAw&#10;AkboaRvjVqI3GmSN/GvzeFJTyN1DVqIzxoaRmnXCwbbxp4Y/xE9u6ZwIAWBPW0hp4eRLGDaj4ESt&#10;pkjdTlANt48ihkGjBBqGTJkTkCHA3gRJkoYxok38a/QouDN5gR4bjAqq3RIZPxFPSVpcWS5j/E5a&#10;h/P+mhtzAnhuMZM6Q5Jalw8Rv4ENtkgyIlc5CRG/51EUFbIP+IhpG6sjgah7v3EXE9JTyDSGNEiD&#10;xpYFQTkNTB58ie3fwJDHpoAGuG6DkHqK1Ez/ADoa4bpgAEg1DtowQahkzqgjA5BoO8GjxBqHGqAK&#10;2m0QcDUNMFjwyIlAg8CJDSwCUCZIkNPQIAGuBoCcCuBBoO4bpqQKhHAmkWcDUMg1bpqZ2uhFSSST&#10;j8HU04yLMXhFcJw8HcWevHGMizISCya8VxQyOEyRwmeNaZGPQIkTloa3GpjjIqCcGkcJDcKGQiQy&#10;IAJEIh6cxpDHqKcAxAhr1EoFDcDxoKAaNPDGlgSU4EhRyESSt41QBDTwyJEGlbQB9JwY0ksaACQ1&#10;9KCMiVxADxCJtR8aeGgBcaeGNEm7fGjDeVqcADgSI3VkJL8ChjZr9XgB27dGFMGzUNwNOAZGjDcn&#10;cQlSt4wIPiC1DeYE92gqT2int4SaCy4sm+Ik3eY1Q94VklY8aicWpNUlZO4tOl5CBsYOmslk+TjW&#10;kXBwDwRrFedOksm+ESG81PprPXE0wfERiRuCPCY49RO6IS5xZLhHJOR+J7imOHG7Ns91B3kw3PjW&#10;e1BVBIx++ikReGKkqjuLB5pMLxMaenE4xqqkcK1KTMc4Mb5gS7RVbI4S3hPpEXFk3xEm7hU9uRGB&#10;uEigelxoTNGCOMCpLOYYES7QHwRpL0D7wwRxg4OBQyEQ3eBpneLyKQvJgyd9TMaGjInhkwDRSJJl&#10;vxqZbxqHpx8CmDGgB4Y8efzE9gT27kjRIY1OMBtvwJkn6aMEGhpB4yfxUAB7iQ/fRjd8aZI3wCQB&#10;DSg9xPDb48iRG5I1QAyMmNTMA0m7fB8imWyd9TgDbeMefjS3dGLZI0ren/doAAuG+MeOPgUPd9PO&#10;rVbS3MlvH5glRcfqgp5B4FDIMitTiV6mCBM9n6edOvEUlbGnrmDjUwjfwJkY++nCBDIpnGodtTG/&#10;vpZQPW9NMkGnkiDwfOgCHqQddPcefvjUzd8aeG376ABtvvpEHj4ESwJkbPuIAGx+4nm+QiJEbp7d&#10;yQIAhjJgTzhxjSt409uZP00ADSDwETw0S7PwJbuSBADzciJDGNJu3JAPGiTdupwIYx+BTBt/xESb&#10;t9PGk4yZO+NTjCGPPYjTO7qYTOnh5PifEQUAcgyR5PLTO74M6JOLUH6X7CDuJhj4PxPnVBOIZB8E&#10;HTUMhCRpneCRpNyKgWTLaZwJ64OAeRM8aCcUCXvx9TmJEueQmSE78CYUDzjlIaT8LGk4P4FD3jH8&#10;RBOIiGxqZwKGQiAGeNM/IlvCh3PAgWTLmBMkJjUMZE9GqAJCj40zcTwx40ALGpC+bamDbkjU4DKe&#10;GPGRTBs++pm7oAD7v+GntzIjGAaZIRAwht2+BGLY4M8aD7xqJXEsAlwJnfO+ofGpg7anuH0iuKco&#10;IxjgT0aRcPoHhk009vA0N3jAoZHmmk90cGCOO5y0NcTDTQckw1EBcTBOTCEumhhxNPAq24cJDzpk&#10;g1tJSZbnDalW0yMamQJpCNpyBMkT0CAJlzAnhk00NUyBBQPf0/HTw86bSSwCFzTS9yNM3ENcOEAE&#10;nDhAXDhJw48aDkImAPEcJkZFDIRJUEY9xr6XzcGoe8IAeTw1FTkCAJkCXAmRkwJXEAIiZTJEygCZ&#10;AljUNJAEz30vcTNzvp6540ALGljTNxMoAeuJXEynraAHsaSeGPAkNTjBkY1M4Ek2gByBMkSGnksB&#10;QJ4Y0hjTyAF7imQJkaeboKB62lbT3AoZCKcB4iZTNxIhMaoAeSjSgS40AM209AnhpDIgD6Ue5pp6&#10;4oZCeBADJCKHvCRCJtMJxJxMjX0gBxKBKBSEAfI8iRCJnGkgBKQo486JNx48iAJjcaJN26TcaJfO&#10;ozQEMeDPAiQrv7aDjcYFM3hAEwjjwKGQiGkeKGRwik/N4S3hDSOEzqJDGqD9EhOEH+dPDGnh50E5&#10;DGPApgxp7gGodzTQASxqHvCZHcjGnt3xoAeHy86eTw26VzwKcoHk9xplv++nhoGDw26Wr+2pg7cH&#10;QS3fv6qWA83yfIiQ8iTdmXX8CmDb9+wpywZ1O/pqYS7BwJcF/Aobjl5EAMvCY7/w0BcZ+PjRIhMe&#10;fv8Aw1D3cacgjcBxtyXFM6eRPEt3caZcJwsZIPxpn+RLAkNnpqgBm3+dK2iW7kuchIbdAA0YxqYN&#10;vpKZufcUwY8eeBFx+aASpQ25E83b40SGNIuCgZGz8Gopg2aJN8g1MGPBwJF46kGkZ4ye+NEm7P8A&#10;iKYzHjRIbP8A376SPpBu56auEnl5LedMt5eSMedXaXyscGSBIc4clJD3Px6iPdl4/iR/FRIbOyTP&#10;1OmrUzlY4PkGonONRKStyuRjjJjjujt8tXxvLx28EfAjDdvgH76Qxj44FHcW0A0bMnHAniZL+AAi&#10;fDuqYTwRnydNAXFy3jgQk/QHJzPp6aZ3j8nlpkmf4fxEyMmO+tQzwwMhLeTjHq++pg3H/wAGqqS3&#10;wf8AeiUvHjzx8CAJhCE75/w08Nv4zix2lMIPGPBHa/xpNxk0MHTU5QDbeqDQ/ERgefJAnm7fGTHH&#10;8VPbvgGCD9NADJCfw9NU+YDx5O+Tl2lZCDJoY+BB3A/yKgheU9w3+khvuX86POG5O/8ApoC8ISP/&#10;AHkViSN48O39Py0yRxj+dDSEwcCZIQlzB5isEkxw4799PNyYFVSEx8f8NGG5MZMaoC4tTNuNzY+G&#10;jA2eng+KmZPy/cIrgNnZ4NNZb3jkFPeMyXEm7fv/ABVaiNxx344+NM2yBH9RIuHUgFwP+GmSNyd9&#10;POOZk81IfMyAXwoGSNyWzwKY3HpnjN8JTLZIB++MVy4nhjs9flr7cAh8wGBTG+cfI6vTSI48aZ3g&#10;cHHxjXwCYMmPP9UiROhofTTI3Hcj/Etpl44wD+ny0DB4jjBkj6ahuCf+mg7gmMmTT0lD3gcH4fM/&#10;7UFAe3zHk0ifzpnePGg/BwaieGTTyaioEPDAyeM+QeqobgmP5OmRMkJgyRgt/wAiGuHn/qKgic4T&#10;i4YeOPpqqzAmn5f+tEnE008n96qq8mg+OBNpMsrbghO4gLwmP8NEnhMeeA6GjtwcatQRuGXAyQZI&#10;EyTPkT1v4Chk99OAZJ7/ABpKQnG7fGpwBox6aVtEt38f4ihuEsAPGmbf/qIl7+qoaYBDgUyBJIY0&#10;sB62RK2O3/lp7gTwyYODjQAhjxpafGmul7idufkQAzwDSxpW9P8AFUNAD3GhpLX/AFE8T8VMphOL&#10;3E9b/OmbmPj4E8MaAIZCaaVwaeIQcfyKH86AP3U4EwQaejSVAsZ+dPWydxLH30kAKNMjt3E9bx2E&#10;v8xADa+R/pp6NQ/nQA9cxpnq40tXvpcaCcZtpdJMpe530APETybSVADkCWNM3MaQ/fU5QPdNNr5J&#10;bSHk+dBOPDtpYEhkIpCAI+NM/wDWTyZGPAgB7qJn+RPRpRoAZtpca+lH1EAM3O+nsCXvpIAeGRLg&#10;40ynhk/iaaAJg/00rmAmdMp4ZEAPf/CpDtpJavfQBITkCZuJNyaiAJg/f/TS1I8/mJkZE976AGcH&#10;fS1EiW4PNSQAyRPe5GlqXfppe4gBY1M9y+mR+4l/l8tAD3ARM/xLieueA6Vz+GgBW9RK5qJW9NIh&#10;CIAXvpe+lx540rfjQBMgS/2RNr56SAHiE8aZt4E9/Im0FA5c8CXBkS/3pJakCAHrfj040989okaZ&#10;H44/xEukgBW/GniDx549ONJMk/8Ag0AK530z/DT39Px0vfQAwT/KX6Qae9+NMoAWpxpfj3LaZIP+&#10;6T0anAZuadlfSct408NAEPqpW9QECVv86RPGgBmBPcCZwJ4nv6caAES33EykQmn9RPakeSPUQAym&#10;dJLjGnrmDroAZ4MiVvxpDuJXEAM8FhJPcY/cTMCAFjSINLgJjS+RADxCd9M6aSRCYPnQAz1U8lb8&#10;CXAgYJM208MaQ/GgBJEJjIljS99AC/zE2nEzqoAe40sCQ/AkgBenoJW/AkniDx/IgBkZEkiZ0uP4&#10;aAEljS40rnjQAhjSSwJn5EAPDyZ++kl/Ilb8aAF86Z/zE8kgBnST2NNpwngQAh508O4mRk8aSAHr&#10;eD4iXTz6kCQ/cTPyIAVwfcOlGlxpcaAFpptfJEuDoIFi4Eh8v6iX+YvpAHzc8aX8RLgIlxoAZT2p&#10;8FM6aet99ACH4EynriXGgBn3EyTJwJ7jSxoAZJkyJDSJkSIqAPpfPBkSuJcaAF8ie+T8RNr50u/x&#10;qcCZbwExplKBLUtoAXAl8/AkkPl/UQAsaQ+XkSJy8aXyIAWPuJEHppRpaaAGRjx/hr6TgyJnT+og&#10;BXO+lbH5C+lHH/u2qAJCj/OlgSQArmNKBIlxKBTgPXPGvpJfPAgBESGlpf8AUTyBgzcX0vm5qJcC&#10;BYzp20sY0iczGmbmnj7iAPpOW9P30z8iXGqAFpJmBPEJ3+4kTmIAVxMpJ65jU4CImU90kuD50AMp&#10;KQo5BoAUCXGkkgBtR7ePjTxBpEVADI86kL5t40ygCQvn3++kNL+RAH0vm4lbX0pwEvm2RInLT3Vx&#10;oAZGlb8aXzr6QAk4m05cwIAXAm058iUCAET9RQ+AamaiZIgBDIlwZ19L5IRAC99MkIklAgYJKNLj&#10;zpIFiSSTaoA+eNfS+SZ+NfSAHLnjTPVTzdM9JACueBfS+eqkNACIRfSScjQA2nOoklAgBJJJm3jQ&#10;A8kkkPIgBJngT3vwJIASSSQxoAWNM8GdPDGlAgBDJgT3zplKBTgPe+vpfNzBnTMaoAXUSwd9K4VN&#10;oA+fnX0vnqpD9xADPGNPcaRF9IA+Rr6UeBPEIgBcHGlcSH7iQydxAD0CUCZGTwJ5ADaScxptAHyM&#10;iQ/cSGnkANpL5+RIaAENM9NSF88CAGUk98iZQA9cSuJlPe4qCcVv86Xzpfzr6QB8+4vpJJTgfPvp&#10;5Npz5EFAzxpcfAlbxr6QB86SREhr6QBHwd9JIY0kE4uBImRJSEAfI0900yMa+kAfPAkQiZxpY0AL&#10;GklAkqAHh5FMH40NuaiJDIpwGSDxqGiX8ihkHgQUEMiegTJM6Q0E5MuKZbQ0ZFMGRBQM28CZwKYT&#10;/dxQ40ALGmSfuJ5MkQAh+BPDGm0kAOKQo4yd9PcCAHuPjTaS+biBgtVPJm2lcQLETIlbT3SwJkiA&#10;PpR1IUfAgBtJfJCL6QB828CVtK4kPIRACt4F9JJxACSxpRpm5gQA9GkQeNNpxBOLgTacwJYFQAk8&#10;Mn4aZgSQA9qpESIRL3EAL3EyniJnGgB4dxfSjp4ZEFAtODInoEo0oEASFKGkNLgU4DMabRBwPGht&#10;tAwREynvnTONAEhQSZFOUeNAsbTgyYEz1V9IALDeY08Nx40HGRTBkQNuLszJjRgeRVVm4x5I+BWT&#10;eFll4YGTH8RM3B21Dufw0if3aAGXBMaAvB/n6g1MITTPGmY1QTlPcfvpkaMOB4+BByDwKwjEPwJX&#10;MfAmbeNSEAEB58kaX46hjJgUwZCRqcYPW1MHkyJkeTgTw7fc/TSygetk44FDcD00YwJEbjgsKcoK&#10;fu6Q9HgRJw3UMfvqgCYPONMkGNPcGdPcedTjCHgSgT3SSIP+IgWPDInie5xoONxgU5AEoeTOiTdv&#10;jyIa3/UVkZ+P9NJeVpAJB4CJ7d8ZMaPOGd7g/UUPs8ceeD8NQj6APu+PIobhngVkwJkjPGqD8lPI&#10;3Q0jdWrd/wDZUyRui4VSVXd8ae3cn7aPEbqGRuRFwUjMCZINTl821ONBpBqHu6Mbv30zbVAA0bdP&#10;DGpgx6nSUwbdFwqkTcamW0yMeBTLeBUCAaQZEzjRIg0NJkLjQUB5u4UwY/Gg7JEh8rB37Sw3JNJA&#10;84b3uDgQ1wPAjzcmP/MImXA9NTjinuBpkfgjRhw3UO2SBUEZD3fTStqYQaewIArZB4MiZ/nVkIz7&#10;kaDuG5IFYTg2NDSDRi2obgaBYNI3xoCQatVvxqG4Z4+BUJJynkzqGQeBGHA1DINUCwepQ0yQaQ8i&#10;YASGvpRxkUxAEwZFDcDxp4edfSWBX3DNVxyDAtBtoC8bpyNSZxT0kScN0NwK3xEGtTB4qq8Ipjhw&#10;g5CY18QfXjNxPQJm2nk4UGG6ZeESGRQ3CCcGxp4aZt6iMN26Cgh4FMbjRIcvUwbNJvPlANwJEbqy&#10;Dl6JdjJDnDqSh7ml2eRbBL6Tvcauzeg/zkWW7NKWaacY5pzqOTkRIcjIukG9B/AUwdH47+gsz1+W&#10;+pjl0kjIoZJWSBdRTCi9PkKhzClyQdBPRmrSJ2MqMNIzwKHu6055T+BVV4zwLZRNtI3JqK3bTMaJ&#10;W1DIPGrCMiogzbkjUyXyshiLVJHTaU6alRYmE1oBk8rIr4zkelyFamcnHB86PcHAufdmjZTizMZh&#10;J/zoP2crs8ux8aGkH30Jmj3Qitkb4B41T3itU4cDVJeOF0KTnnEMhFDcOMaZcETKsJCYMg9D+Ipg&#10;yIPcwKY3zoAMNx41fJW3Gqe3GrINxprMdumwkuDeYYM8CJdsEg41nu+JlxMMfAkUF14eI8IYmBbN&#10;S47LbHGsTk48ZM/Ar44nlkeBDxwNrCcEuYFmLx4REpgTeXONVucEwK1KTn3vALhxjTNzAoeNJNC4&#10;euJ4Y0hjUyBLC4eGnoE2nB20BcEhuE9vih40oEwdeGBuE9cQHGkRxjX6oC8Pb5j409vCreNPDIig&#10;Ly4N3g0eG4HHx8apLcmBGG5O+oqR9xdm5BolvCqo7ncRJu4/J5iRQPDFzuJm2PvqGR54ONMjJ4Em&#10;kdeGB8w6ZIPuJkZPBwf408MmNFIXi3PBwJ4jcf6aQ3H96nhkHGQ+PqIpPyM7uO5nT27kg+dTOBQ3&#10;HgU4DO7i76XUBj409cwcCeG3HcwR/qIAh29Ty0S3Mff/AE1Mbt++nrY4Mnc+IgoIZG+DjQ0g/ADl&#10;/FRInufiJkjfHn/CSwK24b/ATO5kjVk3Pxp7ANME0FP7PwJkg8Cu25j+ohrhn/8ABqi4RSVvd9RP&#10;DGiW54FMGzwIuCkG7vgSgTzhv4NRJu3x/hoGiG3x540S3NJuz8CJbuSAef8A3jQfqgGkb4M8CZIz&#10;00Y3f8O4nreBB+QONvgz6SJDb/A5amW/9+4niEHBwfCQAHcM/BwKHueD5ESITx8aZ04P/VQBMHbg&#10;zx/7/ZUweToKGkMmP4aACRCD4I0yQg4x41DuY8kflJOHGPj+ogoHiEwfEtqGQg+4mSZ8/cTJCY/i&#10;IAhzAnc+KhvuJ4g1DINUEY8mf4amN2+NTBjHB8RAEPgzpDGiQ7dzBAmbY9dTgQ7eBMkIphCYL8Hl&#10;oO8IqAGSEwKGQmNPE5nuETO7phOMkImSDxqZb1MC+ksALbJAmY0YcDUPs/UTLgBvHwJ4bf8ADRgb&#10;PAnhjHbRcLBu7qYNvg4ErmAmNPbxgQA8NvpqZwZ0H3zGNM74TgQMDBHmDImd4xoaMZI8ieGNAEze&#10;MahkInt38aeGzUdw+kG2yIkNmpg2/wCT4iQ8iic4clIreBPef4EzjUMjgaQXj1xMkeYENcPMCDkc&#10;Y1amFaQum1Ex488CGuHGNKNNrUSgy3OILgiZwJ4g19KshHIEyRPRpkiAPpTFHgUhAEfAnuPImU8N&#10;AH0piSjkcDgSwHiEwJneENI4TO8YEwoJhHHgUO5jTJHCZxoJx4hFDIkQiZxqgWLAnuBMpIAZIRMp&#10;4iZQA8NfSSSAPm4lcTKSAHiL6SUdACxqQo6kIAj40kkkAJJSE4gBDGnhjSGNPYFOMEknreNPYEsC&#10;GlbxqZ86WBAEOBTMCQxqZjQUDa+baeSgQAuDjTw7aZIRMjIgCYQihkTKetkj4EAfScGNLAnuBAD3&#10;AofVxpEJg41DcEQA9cSIRQ94TONBOPbwmcaZuJnGmALGl76SeGgD6SSXyRAsVxPY0yNPYEDBm3jU&#10;wbdPNxoxgS7gIY26JN26Q7amXEFA8PoYEyTImSExoa4cIAJbwhpHiGkcJkedFIXBLeMaWPvpDHjU&#10;wbfGRACgRhu3TNvBnT1zAgB4nQTJCd9Nr5H++gBXMaeGPvpDH3EYGNAEMbdTBt0m+fOniDU5QIiR&#10;PB3E8MaeGNLGEO2TjUwY9TAiQx6edPDH3IPKQANGPArU3p96ZkeZQMXRGQ3YmxHNrRgMfhHFGoe7&#10;4EYZkcwNrN91guickbXdG8DgJFB4lO63ywEPl40yO2l08iRLvf8AKU5YQyf3aZcZ/iaSRE986oAh&#10;4EyTJ+laUwg9NPbv3P4iAK2TImbfgR7d8ZEhtyIuFUg0bf8AhpDbj+miVvBnStkgyJ14Ug3d1M3c&#10;f6imbvp/3aXyAX6EEO3p+XGnsCVvUwJ4Y0AMt2+nggTw2/jB9VPDHj+dTCW+BADNvB8REm48GRQ2&#10;5NNGB8zBy0ATG9uPj4ESGMn7HMQ0ZOR1IBoxL7n/AKinHpLIz5fl3FcJXk+RU+X2+OP4qu0rH3/M&#10;UTzTQWSXj8F0cCsjPOMEHf8A8CDt+hHf/wDejDMfcDpwLMNYMDcYyJ7Tg47o1DHy/MjTLhx9UinA&#10;ZcE76DvHmPysf7nzJPHFnj6nLVPcPO5BwLUSknJjwbYOfv8AwkyQncQ0jzGPAFTG4x8cemqCceG3&#10;Hx/pqyS8fj47v7aAjeD4OWiTd4O2DXzj6iADwxqYMfwM6GkmA4L+DykSbkvEwKcoJg2+MZ8B/qKZ&#10;uY4BqyS9uO4DH+ooc0J9JTgVXg/EVbeDHb5HSVkJnIeO/nIg5G+PPqrQEPKq4Z4/nQdwNXYg8Y8/&#10;AgJGffTCJySkkudy0gLgmMmDmfTErJMBjgyIbbxj99XIInFbGPxqyStvp2bHMTI7nHzFapHL8eeP&#10;qJ7niEoLhT7PkRx9RWpxkHz7kChy9ng/9Xj/AGUSJb7+mso1Eg1xkydwaDuMgz6H4imPCD18arc0&#10;cY8l/wDDQUEMVv8AY+Ej0vZ6Z9flqqjtxkBBfycpXBmQv+UvrwES3bwdwhUHeON2J7g+YjBCEgyf&#10;+z5VW5gTGP3NX9tCD48mb5g+dQyPBwX44Lv1FVd8/wBlTwyY1bQIuLINxz4FM1NDB1EBHcjsJEcE&#10;t4LH6qSOvJhCamCP9MqZITH841DI8x9dAd8wWIIEUibiyDz5++RIbjB5Sre+eBPEeXip1Ahzg9vG&#10;nkQdwTGT/LTLh5jUMjjx6nxFdSRXEMn0PxEBcEUxw4JBkQdwTGTOBMFkPj+JAoY26et4MkfTTw8i&#10;CcZ3fBxpkgyQcf0lM9yBMk8cenGgCHbwcame5/DSH4IEiZ/kQBDJnJz0HjR5xn40HJcSygGk9+6m&#10;04TxwfiJW+fg1EE42nPfTNzB8PqJkhO/+KgCZppm7jsdRK4OP5EyQmPIgB5uRPD5mRDbncUzyPAg&#10;B4g/4iGk5mdGP5OohpBoAZIvpfPo6CQ8iAGSE8CXAl7iZGmE4yQhI09cxpn5EtNAD1tQ+qno0yS3&#10;GqBY9AnhpmBLp5EAKP30uBPEUVBOfPyJXB8cCZ4L6eIgBlJKNLH8dADaS+eAaXBnQB9KOlwfIlAq&#10;AJCcH4E2o/4CAJhB48iZuJ7jzpD/ANjU4CgTw8iZT1tADPGl7kaet99M/OgBJn3I+NPXPyJcfXQA&#10;2vkiRP3F9IAj/OmbngX0nOogBaaeGmSeBPcCAHkk9xkzpdVAD3H8SBIfgSgT3+YgBlPDz/DS0/20&#10;vcQUEy4RM2/Alxp750E4iJnB8dIdxPDu8aAGbePgAkkS3/FT3UyIA+l8juJlSEAfPGnuMmP4SZ99&#10;fSAHG/gT2pAmRjxp7/MQAvfS6SXvpfyIAXvr6Xz76XTxoAeg99L+ImR2uBPY0FAvfS/kS+ClAgB7&#10;V7/GlcTPH86e/wBjQA9jSwJEJppE5YI+WgBkae+dM+5GkPloAVvGPGl7+klbJARIluD5FOAzgS/2&#10;RLANIhCIAd6X92mh8z/MSGNK5p/UQAoEzcSJnv40uNAH0vngS4xr6QB8kJ/ETPB86eITANM8HyIA&#10;RB//AAaZ6qeIPGmSZyfUQArmovpJfNzuIAVz86ZT386Z40APe4mU97iZITxoAe4EzqQJ7qZEygYM&#10;kT1zAlcJcxpngyIAe48iZ486eSJ+mgBQe4lbxpWxXEvkQAuAfuJngTxP1EyNwgBDT3UOmffT2NAC&#10;GRIeTIlwf9RL3EAIg0uolx8aRM6AF86e/iJnqJIAXAkntPuJnGgBkfgT2BMj/TT3S9xAC/nS9zuJ&#10;eRGlqW0AM9VPfxEumlxj9xAC4BY/ip7gTNzGnh+OBACt4ONImTjTPGTBHqJ7/MQAzwEzpEyJY0kA&#10;JM3Pw0iDJcS488f6iBYiW0hj8aXSwdxIZEAK34Ev9kTPB86eHzEDBDyL6Uf5E9cGgWfS+f5yJDGl&#10;8iAGY0yNPEz502gD59xInvpEyL6QAlH4E97iVxUAfSSj6XcT1tADyWr30vwEuPOpwElpp4dyNMoA&#10;SVzUyJY0vnQAuNNpwhBpkaAF/vTTxCJkfMT3zqgBm2kRL50uBAC40zc086eIPAlqoAZH40kuolwI&#10;ASeueBRU5cx/3SAFjT3AmcCeGTTx+YpwFbIlcH3Erf5EuDOgBklzgTPGno/cTaAEnMHcTPAlbGgB&#10;lPXMaREuBUAMxp7gzxr6UfjU4D3udxLj4ErZEh58iAPpfNtIedLqoAQ0zxpdNIZEAM20hkwJW9PO&#10;vpUAR4E8O4vpfOpwQIAXSTKe+RK3jQAv6fjpfIvpR0ASF8jTKkKcD5Gl76+l88CAGffTwyJDX0gB&#10;z3O4kkQn90mSeONAD1v86Z6fuJ7UTJEAfS+beBfS+SeNAwZxpe+klgQAkkh5ElQLFwJJJtADmNJL&#10;3EuNACt4EiDSt4EsaAGePOmcakL5uIA+l8kzpnApCAHEk2vm4gB7TSj5aXAkgBtOJJngQA9Am05j&#10;SQAuNJIY0978CAPpR9RLg40reBTgLAnreBfS+SDwIA+klH+RPcfw40DBnjTI08mSKgWfS+eDjX0v&#10;kYxoAREiJETMCCcSXApCjoASeGvpJACSXz1UriCgWknsCZGnvnQAz76e+RLgS4EAM3E9j76SSAFp&#10;pngT2BMkzoAXuJngUzjTaAEkkvn3EAfSS+fcS4EAfSS+bemmUAPXBr6UeNSEAOJtfNzGvpAEfH30&#10;o1IXyRADOBJLgSxoJxJQJYEsaoAmQJJlunvnU4DJBpkgyJ62oqoAcS+RNpyBACxpDIljS4FOASGR&#10;MkGmW+dPE8aCgGkyL6TjgaZGgnPpODIocHuKYMiCgeHkTKetplADJF9JzAmSctAH0ko+BPXEAPQK&#10;ZAocHQTw0APfImbae402gYfNtfS+eD5EraBYhkwJDSGnkAJNpxQ0ANpJyNKBADNtfS+bi+kAfP8A&#10;EX0vngX0gBL54F9L5+dBOfScTIyJ7jVACSTNzB/lr6QA5jSSSGRACgSgS41IQB8kTKkKOgBKQo/v&#10;xp4Y++gB6BLGkMaUCAJg85FMQ22pg1OUE5CyW1MxpkmdAwhkuQJlPETKBY9xplPDTMfvoAbSXzwJ&#10;fzoA+lKbkUO2nh+CNABhuRGN4Iq2POnhkwKcbcWoZO53E9vA4OBVshFMG4IgeGLiZwJkZMaVzvxo&#10;Jwa4GhrwaMcA1DIPxqgADB76kKOTJ8iQyeDgVAskJxuTTTIyL6U4EoZO/wAxEm5PHpoP7iJDzjSX&#10;jUB5vy8CmcfH9VDW9zQjRhvn4FCXkN43Iq2RvgIrtu6huG/50AVUY1DuEgVkIzwdBDXDPxoAZG4T&#10;xCc/AoZB4ONLq4EAM2/yKZxqKnB+BUE5Mb+/9VGGbgcBENGMdv3FMHc76Q4sSWS5j80ieGMcflIP&#10;qQZPL1UYbvO+oiwmbnjJgUMkv/ORHm5BwfhpEIO3g/UUZQUlwzwEwaqZI3wcfArI4tx8HAmRj/iJ&#10;gUlbIz/Oobhmr52f+HcQ1wzwcYEq8KSk4Et3/hq1Ebk44NRQ7H/waLwAJGah2yRo84b4B5ENIMcf&#10;AmgMjZ40SG3/ACJ5vkH76PbmOP4cCVeFJWxj7iet4PnRjc+5GphJfj/STrgpKq4Z40HIzV8cMyQE&#10;8tDXDPvwcCLhNBVWY8CPDuRpdn+MCeGPBfSXjkkMZLJMcCe3juJlwPTwQIbvCQUBLAmbeNJuREv5&#10;EAASD8aQ0eIPGho2/wAD8NAEO2NQyDRIY0yQePjVBOB3A9Ty0NwdxWQg9POoZBphOVsg0sCMEboP&#10;00CytzAaDxq4PM6rZBrQIXg22odtGl828aD9AlShp4g0sCAEpiZtpDTAHlDcDRK3jTJBoArbxug5&#10;G6uBG6DuG6oJyGQih408RMwKwjJiZuJETKAJgyKZgUNujwxocBDG3R5uNMtxowzGNRjUCG3VkZy/&#10;GmZe3xrQpfLxwDWW95ppQAWcjV8kdLkNx/qIxK2eMn92tOZy8cH6S56bNOhhQgDL5HgyWLcY1cG8&#10;nH9SAaMM5PZ+chenwI9ueAmOPj6i5Jzjp0wiq9ljjJ/l/wClGBy8UfGDmI9ueAf+YJTN3wZ7+RRX&#10;FqUlbcU/jzm6fUWezSlx3cf6i3Pqe/8AFQZw3HbwR/hjSEvaoHQktOUZxS+ksfnlPkgXb00l94nl&#10;rK6gpPHfj/vF1uMzVRyM3CnHLiVkgT0vkZHJFrTyR6nIVwk9NjgzxrqHZqtRjIwtrSq0/RfwFpHZ&#10;5AjwWOWrUNmII8gCpl4PUBBAuEdmnSXHWoxilKAO7/kUN43JrwKyNx488ahvGfg040dcPoKHu+NB&#10;5oTUV8cNxhHnWVzhxgyQLoMZumJN2iqzhxqqhuCaiPTAmNA13aUnCudaQSDTMamRp5u3xq0UDW7f&#10;Grszl6UnleMmdXbdxhGBROcWJQVsg0NcPEScZ1DHLyGSbigD7wSNWSXsyRkzolL6XJGrI3ZjConT&#10;fplaUjNuyPy0HeOCR5FMmDjVwIC4cDgHkV0IRNeM7xgGqfNHmMieePMaA8a0jHGR51MGNIY08pwH&#10;hkT2NNpKgBzGnrih8CQ0ATBkTxHChpm4gYTLiVxQ+NTBjQA9AiQ0yMaJDGpwJjMaMNx+NDWaMQJZ&#10;oBJvk66VzANDRuEyRwpxlwYuWUzvnI+Ghu8KGQmAeBUBcHt8Tw5p31VRkSgQJvLh2gSNTBzBU9TL&#10;hI8iB1xau0Ccd9PDeY1VbmNTBk8CRSFxarmpkRJuQSrbdxgsYFMG88HGkUD7i4b4OP4iZ3jTQEbh&#10;Eh/v3UmkfeTLePP+olbwJEJqYEyQhOC/9RTn5Fxkwd9PE9zjGmRk7nfSuYyIAet+D6ttPbukO5B/&#10;d3FMGPGT+7QUEPd/BdTIx/kRIluMfPyeYhvvoAZIPHnUxvL/APZUh+NTLmAeP4SWBDG3HBYjSIPw&#10;A5iRLcA/ftJm5/saYA8PJ8iZI4Jc9wiZ9yNM28fAgB7eO/y0zvHf/vUnGQXvqGMeNUE49x5L6eH4&#10;9LAofUSxoAmcZM4ErmDjQ0jj/wBNDd4x51QUFkxpkhMfB/71D3gahkIpwCTh5jzqHcH3Pw1Dx9xM&#10;jJ+RBOTCEGkMiGkJ+IlvA1QBZIE9c76rY5gPuJb5j+Ip6QDxCKGQiD758ZMkmHjRSBMITAoZCdxD&#10;d8xpEeJ1AsJaS+kLG4S41+guJnAkMibUdugnJgx99JQyETJHBEwAkQg1DcEUPUTI7kaBY9Goeopm&#10;DuIkNn319uqGUg0bciJDl+MmBGLeDPYX0st00uTCIO56ambvgT2NM3FHc4soEMffj/iJ73Pw1DcO&#10;MHBx2kN7Q7iKXBeGCE/hoOQmMihuHiDkceBWJhEbpoYJMP4iDkeEjTJCJn51pohGW6aIhEuBfS+f&#10;nVhCM408Qih8ZE9wIARM6WBNqYgCCRPDz/IlGmRkQBOTmBMjTJHmBADxEyNxgQ0jhM40AEiPFD3j&#10;GoZCL6QA5Gm0lHxqgWPXEriZSQAyTOvpShjStoAipxPW0iIAhkStp7ApCAIaS+baZIRACSxpJIAS&#10;bTmBJACgSSUhAEdPW09bwKZgU4wZGNPJ62vpAHzbStkT1v8AOnraWAyMeonraegUhBQRxjSjT2n+&#10;wlbQAzg76SeIlcwIAZJnTacUNACSS4yJ4aCcQxp7Akm0FBMUEjhQyExqHcTCceI4TJF9JIA+bi+k&#10;l8jIgBW0zgUhfPGgWMqYmba+kAJfNvGpjcamDGgYQ27dTN38amDGnhjSz7SMt26mDGnoElOPEoZC&#10;J5w408/GgJCKhIOJhHGNQyZxpkanJhOQ0Qbs++nhs8aMN2Y0sBlu38aeGNTCKGQnjQUD3vpJtfPA&#10;gCYMaeGMcHGmbiTcng4FOUBLgTJM6+lKbt9RAEwY1Mt/nTzdv34+NEht8HyJYwD7vgJgUxuz/Opj&#10;dvj+GlbHwQXUAM28aebjHx8tPDtx9e4ntSBTlA835mNPcdjXTPAljQMHrY7eRIhP9lUMjhMjJyMa&#10;nAet/wCaNPW9TAlAnh20ALd+/Ba009b/AA/MTPz/AIimf7/YQUA0Y/Gmd38amOOZkTw+WDGDOgnB&#10;u7igSIPUwfhJ7eO4mR8zBABUCxkn+xpm34+NTLZE8MfwFQANt9/lqZqdzTT1sfHy0t3/AN+NBOIZ&#10;MCZ6vmKYNv408Nvj+GgBluNGBjwCwRokzZj74Oqpm7qe4fSDR5+vk5SJS8fg/DGpjNnjydzzFahy&#10;/T5HxEXDkpGZeP6Xmq+S9vg4+oobNuOMvS5SskvHqLLcaiUh4Y/zqYMdn5LqQ7cGdM3BwcHT5mko&#10;y8ecXIPk8xASPBx549P6SJXNT6fM8CrdwcH/AKSEgMuCE4O+qe8JqHgR54TAPAqq4HjIrEkzhm4T&#10;v6dtEu0BB4PNQEbjAP30NeTAkZOeraRNweHNMBcceojDd5jsQdz6SobfITIrUO53/wBRPpEXlqbk&#10;x38eortL9EgNBUNmTkYwfTVkbuBwZEh442Bm8HH8TSQGaPBx8B85FVRuCQZPLu/kUPeBmH7lrmfB&#10;SaCgJEJjIeOC6kS2H4dsVtDSPMHlYFDI8s8fGvpOTHGe/jPzENmFuAePmQD5iW+EjJktfEQ148HG&#10;PBB+mgWVt4PUPAg5Ldy9ABGHA8fxP8ChuMg1YZ4Ntkjyd8avlPk5EdhUkY/acEfJV8p8enn047v7&#10;iHFCTSGejo8uBK3p3oOmmW9235lwqeeN+j8W4oygpNQONPnqkuCfkVkqAmO/41VR3I+A5dTlqwnD&#10;zNuSMisg7dzHAC31f20BZjFAP6el+2jFzx9NIeOQJwTTPg4OYqfNCYB/7yfKiTxxgJgvqtzAmAZ4&#10;/wAJPSgS4DuCah/h9PwJNydyNB3DghiJ5uTuLUIyyEIO2oe8amc/1EiE0/p9NByON24zqcLgw4cD&#10;jGgJHHcviTJHnP8AGoZCYL+BUUiHPCW8ap08R4SPj4EB4yJ4bjUP1LidQIvCW+cjAniONJB7hP8A&#10;1FM4x+/8US/IXg1w4x5FDt+P/wB6ecf7GlbwZ/4iBININMjJqKYQfcQ2540APEceDg8xLeO4oZB4&#10;CAgSGTGgLh4ZMfxI0rmBDRkGnh+PvoC4e3j/AGVDSfQUxxkyRoaTwIAVvGkTPxp6549ONM28ZMCW&#10;AzgTIxp5PDHqIAh2yW0yQieudxMx9dADOpwKZx51FTgyf3qAHiEJGNIiZH4E9xoKBdJQyE8CmcY1&#10;DuYEE4yTxqGQmNPETMaYTjNxfS+SZE9x2FQLGeMeRLUgS0+BK2gB4eTPBwJJtOQIAXGmSJfIl76A&#10;GR5L6UCSeGgBkngSSgTxM6AGcHcTNz+Il1MHlpcaCcZjSgSSVADacHn40z86eg66AJg/f4BpJtOQ&#10;KcBW8HmqQvnSX0gD5/o+AkRK3ppW0FAyPmpEt99PDHqZEyTJxoJxcaZIP8iegTJBoAZt6ieGmU8O&#10;33EAfS+eNK4lxoAeGRPDTONKD3EATP50o+gkpCCgjp7jTMCe0kAPXMHGlxpn3E9x5EALgST3v9xM&#10;oJxDyJJJ64gB63jTIyd9PanGkQiAGeknhk/DSSHkH0saAEPJ8ieIQkHGmf8AMS9+NADxM+dLST0H&#10;QTP86AEMn509wJkfj76eIQkHGgoF/ESxpdNLgGgB63jHg76Zt/hpEJ3++lwZOWpwHhkS4Ehf7tJe&#10;fgQA9wf5aRCJtOXMCAGfcg4E8TIQ6SZt9yDpoAetjt+4mSEwJ7jv/ESj99AEMn7iXHn5akL5J4O+&#10;gBcaQx+Bfo/8pflvx+agBngJ76bThB/wy3Rpn5PqoGC6SeJ44E2nLeMf4uogBkiZTxPcSt9xADP4&#10;CbUrpeXbTJLiBYyTx99LqdZfS+RjQB9L5JbjIkRfSAPm5p9VMxp6530raAFqpkhBpJXMGRAwVvAl&#10;1McCXHwJEJjQArmDOl8ibTmNAC1LaRCd9M2/GnuBADa+f5Eukl8iAHhjwJkeTgS/6y+kAfPz/iJ6&#10;D3Ezx308gBJYxpD8aXGgB4eQnuJW9NM28BE8O1xoAXvpn8BPeRBAmSXNdACTPyJ4njS+dAC1EiDS&#10;SwIARM/Glcx9dJK2TX6iAFc8fB5aet99K5+JGmdPgQAh+BLGnvnTNzHn5iAEmeAmBPcCVsf1ECxn&#10;gS6SetkgTPzoA+l88Hw0hpdVAC4PkS4B/wCYlcwddIiBgzpQJJdXAkgCQvkfLzpcGdL3ECxnB30u&#10;PIlwfIkPwd9ACJzMabTmPuJng/DQAzb56RPAkkqAHiXI0rmPrpcCVtTgfScUNSEAOcedJLGnun9N&#10;ADONKD3EkoPfQArf5EzbX7p21+caAHkyNLjSGTBwKgBe+vpOXMCbQAl8kS9xL3/wkAMkz8aSROak&#10;pwGSZPnTxBkSIPud9JACS6iUaWpwIAe1IEh/uJD/AFIEygBcCZ4FOUEmRAH0vkmRLqpcedAC+dfS&#10;+eAiQ7iAGeNJLGkqAETPnT3AmU98inAXSTyZGNL/AKKBgiJE/wDUX0kgCOlH76SZIgWLqpDX0kqA&#10;EvngS99LgyIA+l88CX8i+lOAklHT1tAC04Era+k5GgCHwJ4a+l8jGgB5JftwqY4/iIAeTPyJDS9x&#10;ADOmkpCjjyEQA986Q7aZUhAwjwJe+nvcTPSxoFijTacS/hqgBm5+dPYEkvk40AKBNpxNoA+eAa+l&#10;8kTOBAEhJfI0uBADyVzAm05AgBcaUaSSAFxpm2nkzcQA9xpfOkmbiAHkkkkASF8kGlxp5TgM20ri&#10;XAvpAw+beomY08TPxplACTPSX0nFQLG18/OlbxpXEAIi+k4m0AR7eBPcCVvxr6QB88a+l8juL6QB&#10;820vkSuJaqCcX8imcah8edPDIgoHvkTOBPDzpdJADJBp4g0v50raAGSDSUhOcfGgAaQa+lKIPwKK&#10;gD5Gnk2nMCAFGm18kX0gBKPGkpCAPnqplSF8/IgnGfkUhfNvxr6QUCXyRPW9RL+dAEOBPW/yJaSV&#10;vGgBlLjST2kgnPpOJtOIAShkGpmNKNUADSL6TnyJtADmNJLAkpwHh208oYxqYgCHGmSKco7gaAGb&#10;aQ8mRMp4f6aoAeUhR0h51OAsCSeGmUAMkSGlbSH40FA9jUyNQxkT1zAgB5MjSIkTIgBDX0nMCbQB&#10;HuaikKOpgyIAQyY02nEkAQ0o/fTxEtJADOBLTTxEzgQA2vnpJ5NoA+Rr6XzcxpDQTn0nI02kqAEn&#10;E2vnjQA9qJY0kreNACGPGNPDzpn5EkAPca+l83NRIedAC/iJXE9gTJEAIZE9jTJBpDyIAme4pmpA&#10;oY86e0+CBTlBMTJPGnuPjS6eRAEMg1DUzB3EzbQAh+4kTlpdJIiAIdtIae1OBLAgBDHj4EkkkAPD&#10;Jp++pg8iGwe+piAHriQ+YmbeP5E8QmpnQMDAyET1zv8Af8xAR5ESG47inAmcah/Onh+NPEGgAC4G&#10;hsasjhByDIqCMhjJpp4iZwKZb00AJPcCZGNPDufsIKAwyVkHy1VW5NRWpn4O+o3FaQkMaW5kjbXu&#10;5d3bVL/h/wDHCkMY++BPcefmKcpBpGeNM7vjR4jcdvIkRvjJ/DSxhSXDNDSDV8cN8ZMEF34iDuGe&#10;POmXCaCq7ukNujG54E9ueP50XH6A4x4ONTG5NTH31M3fBf0EzbwcHGgAk3JpgUxvzUBuYLGM6mN3&#10;HfSaCtLiyNyY8/LT1wn7Hw0Nufh21MG4wcfGRQlovkTNzTUzUgUMjjHk5f8AOgAkQmMeDv8Alpm5&#10;4EHITALHYSA47nfSqB14e3ccGSP4aZcN9NPDcfh/608QhI0gcVVwP/4RB7auzhuKMiAvG+BUCwOz&#10;/fVqbk8aGj5mdGG4+Qp3HxBMHbuYPMEpgx4xn8aZHn/6nvp4ZP4empxorf50NcMxxjwQc5EhjJHk&#10;j/TTxB4+P6WmgCtkZ9+ACW79xGCD/ImSZEsoAMwZ4BqkvB4OBaoQap80l+C+nJcIckrY8mSNEm7g&#10;ih28BMCXBxq4iDw848iet/kUOX20ebjwZ4FOUFbI37/8RQyN1at38CGkb+BB8oK3bTJG/jRgg/Bd&#10;+ombeDIqBAHI3J5HL5iDvGatQx6iZcNxptwmgobjwIORXB4zVPeN8CtQQuBpBpQJJ7jThYuNLd/A&#10;nh5FMUYwG20raJYEyQaoFkMaREraeTAIcaGkGjBEyQaAAJJfgQ0g8Csk0IgJFcgyXkMiQxp7ApnG&#10;TGnCRNxo8MaGtxo8NJeWoE3Vkbt8fGg7ceorgyUTi1AYlbMcGdXAfKwRqtt+X7iPN8/4ay3mog0K&#10;Tk8C0KXj1MH8NZjKyD44z5FpEjJpgXMTTqIRoUvH+RGBj0/4iGt244LECJNyYP8AfGuScb6BfP8A&#10;3vjSHnHk41MG36P96odwUA8cHT6aUPFc1OqgLxwQ2Tl/D7imEcaeODTtoO4mA/PTaQe8h3BQF/vF&#10;VZxb4PLRIjwcZDxwH+ogM0ebsPBy/hq1KTLc4z1wz1Dq1SeVjuAgQe5jJk1IFdmbwYR/USJttQQq&#10;hPW/f/TQK2VHXk0HGXJa+oXgQcZG3BAdZiUuLXky3Zzx9RB3jwYU9MJgNtyVmNQTQi6eFi7TLmza&#10;hmoJ5gyLJZg4x50ScXIyIa8Hpr0HGQlRjz/JzWtKq8JjQcmRGHDdDSDWwYxDGrVJ2+MirbdurhL8&#10;i+ucWJQWRnbCk4cY8ihjuG4FcJPT5DLNc+otSm0Gy+RkMrgzpscGeNaRT9Jjg40SeSvATBAuXm5O&#10;1p0CYVRnriXjCNUN48wLTpxkHyLaweeONTIrcYm0imvqBswmmMiAuHiZcEUVdcg5hziPGkklgThQ&#10;k8NK2vpADiSbSQAkklKt4+ACAIZE8Nupg2ZEYGzSbxgNG3UwY1M3dMkHqJNx9pEpCj4FMG3xoHkw&#10;ZE9vChjGRK2gB4hEzcx/EStk7ieGNACTwxkj40ranIAjjbqZu6mNx/nUzApygAkH+RPDGjBBpkY0&#10;AMjHgSg99EraW7/VQAyMiWopm740t3HAgYJuRTN4wJkg8HGkRABIbzGNQ98Ih6cJk40ATIOWjA3B&#10;O4qrvGD50YG47kCWCXlwGQcHHwJDcD/hKqjeFjLnPkTJHmngU9JdeWp44vZ4+NM3MfB1EH3gseSP&#10;jUwZO+ikLwkMiQyKGRwRQ29xIpC8PXPxI0yMhLmdQ7mPP3EhkwZ4ONfBxMJcgsa6hkcfkIlGofH+&#10;H+4gBXO5+opgx9yPjQ3z/Anh6KCcet6aZITkJlw8xkTJHBONUAQ3n6ih3BwJEINQ94xqgWTCOMCZ&#10;I8wIaQibTACBJhjUMkwLHx8Chk8aZINAi4mDceNMuHhUyQaZINAXD2+ESI8TIxpDboC4RHiQ3GNP&#10;bvjTO7oFCGRPXEht/GntzQAoES9xQ7ZIFMbjJ3EsYIiiogNulgU9w+khkZkjTO54+BHh5/8AqJtI&#10;uH0AsbNTNODJAlAlcHAk3hQPDb+PTUy4O2g5Hg/PSG4wZ19HBLH3EsaD7wMI1DJMF8oE3hgjzBwJ&#10;kbjwKtjeJkjzGrOiEdaTHjzHwJneCIPcSIRaiUmXcTCOEzjUMZFMINNEC40sfcSgSHbQA8MaREtO&#10;DgTJCIAeGmY0hk7iUaAG1KHkzqGQmBM40APOHCZGTAmSETONADxHCG408RfSoFkfGkkljQAksabS&#10;QA4kkm0AOQKQo8CkIAScgUNTIFOAk2vkih3EAPDIljSxptACUdSF820AM4FITmBJADNtK2nsCeGN&#10;ACGNM4FMG3TwxoGDIxqZAnraeGPAlgM20raeSxoAUCXGlwJRoKCQvm4oZCETONBOTMaWNNqOgCYm&#10;SJDSIgD6XyMfcTJCJ4ZEAIgxplMkcKHvCYAS3hMkIhuNLGgB7jSuJlPcCAPpJR0saBZISUf51MGN&#10;AwZGNPYE8NK4NAEVOW8CmDbqYMaXcfaRN2+BPDGnk8POgeL309p8aRCYEHcTBTgEhk7ihuHmng5a&#10;D9oKGRxjVFIi4mOHmNMt86hokzyJgomDHgTwxp64nsaBhMHkUzGhpHCZIRLKAkRwNQyOMedQyExp&#10;kg0ATG5ESGTuIa3GjG5oAVvGiTJv3083Z4EeZs/HwKG8sSgZbjx/OjDNnp44+opg2ZPhIlbs5IOP&#10;4qLwpBtvAnh5PNUwYx9zqJlwPTx+Wk3D6RkhMCh8eTmdVPf9JPDyDwcxFw+geg5aSe3jBwKtvHGD&#10;JzPqKc/JMcOP/UTO8c9ASOMZE9vGPOqKRVwSuKYMng1EB3gdvOlvHjTqBNxZBuPw09vGCxBBaVV3&#10;giRHiKAuLINxp4FMjcd9VveO4pm8Y0UBcTLmPP308Rxg/wDTQ0fv2lMHk+Iv0Fwh5/kRJuPuQJDH&#10;+REm7fAI8anHkNwMaZH7imEJ/wDCJNx89UAIdzg5kCeG3Sb5PNSuY0APbuOAmRTBt8Y+lqJm3j/D&#10;UxvnJjgtDg/fU4BhuPnx/wC8ieG37kChkIiQyWbEcCBgYbjxkyf7gR4H6nw1TxvLPHxqyStxeIpy&#10;hJameQnmR/60eZ24M/wuWVVVm4wKyM+Xg8tZrzTSWTeOf8NMkJj83BduobvHPjg40y4eDt+4MXLE&#10;klIpg4vfEjuoaQmpk1IPyJEeEjJjj40yQnfg4+mmAAXgxwZFW3hCRkPjP/v5keIS8THy/hqtuM48&#10;ivQZLwPvmnk07aG3NTAk4tx8fAmW48eTy1qkd4YbkwZ0YHbQEZPH1Omnt4JBwcaD8l2ZzAfcBbRg&#10;bwdvn/TVDZkJwR8CMDcd/wCrbU9JRcWQkwx/q6iXaArmO/n5f7Cqu+anvp65jQFwScTggeuoZHhD&#10;X9flqH8509bwWEBcGBuMFjQ5nUSJMP8AZUBI4wEQ0jjU9xFIXFkI4x3+nb0lDcE+PnVVJMCQJ4bj&#10;GTn57qdQTlkZjHATH5i0KX3IMnLjJpKhye3d9y6tCl4/H9VRPKElwZjHcwQJ5w36NhMs8nXuW9VP&#10;TAnIg7/lpRQZvUA8BcEaAsx6qMTwhDddBxkwZ++rCcPDyeUk4IOPgOLByxoOSaE7ihzAmPjOIcaR&#10;SA84Jz8AFVZwMcfyfCUzfCQDxoO8JeJjVqUkTnA23gz99TCD58CTcY4x59NJwTHn7n8iuECufn8t&#10;DXg8ef8ADTzhx4EN4yY0wWMkJ39XT0lDJkyRqZc7n8NMjHyPieWqDPFc7/fUweTj4EzqJDycAOqg&#10;B7gTxLkA1DGTBwf+xMkJg/8AVQAnHM/zEt4HbBBB1ENuY1MHb4EFAz/u2kQf8RTG48A0y4Hp51OT&#10;lbcZEuBEiDHBng07ih8BMCoFjIx4/wANKBPbuLvp5w308+n/AI0ABycvGlGpmBDSEU4wQx9xLp50&#10;h5/7pPW//TSygh8CmW+Rj4EyS5Anhk7iAIZCf9VQ1McJtAEfUTact9yBMjtwZ0ATCeD9RM29TJxp&#10;camaaAGSW4PiKGTInsahuM/yEQAyTP8AIkQngTw8+dDSJhOfS+biewJKgWNpKOkgCYnrhFDud/uJ&#10;Dz8CAHiE8CZ9xIiQ0AIiZT3+/fTNvBkQA8RIiX8RLT/YQBFXyQi+l8kIgBlLjzpfIl/OqCcZ6Se4&#10;Erfx8iQ8+dADw7aeg99QxjUwZO4pwHhkS99fS+fcQAreBIg9P3EzGnreBADw8+dMkHz4EhkGl/mI&#10;AZGRNpxLUQBD9PQS41MgTJEALjSGl58CVzGgD6TmNM8aeQBMg9xJMjJgUwnjvoKBlTONNr599AH0&#10;ndTgX4kgnHrmpjS4B5EzApCAI/ApCjp750APJDImeMame/30AMx8tIfNSwDSuf8ATQAuD5yJ658B&#10;PQe4mW/ggQAm5E986ZGvpAHzb/iJDGvpODGSMQEAL3Ek98iZwd9BQPDJg40uDg4EtTgS/wB6inAQ&#10;/wAIcaeH4EoPcSGNACS6WNM6n1E/1ffQAvwBL8/kTJM6euePjGgBD8aRMnxI0vT0Ev8ALQAyTPxp&#10;DJyEiE/OkPPwaiAF7nLS4x59NLjH5iXvoAZcePlptOcHBxpn+j4CBgiExj6SVzuQL6XzwZ++gBY+&#10;5y7aVvGvpfNtACH+mmSe/wBNPW8Y8caZt9zuIAZt/wB6kNIiX9Px0AIngS/y0iDFB8iROb1UAM3P&#10;Glp8aeuE40iD7iBYykkpCBhHSS48kCZH44EAfScTJPGnoOWgBJQJcfAmdSNAD3v+WmfnSt/xE8Mm&#10;POgBm3gyJdPGkQa+kAOJ73IAJkeTIlxjQAkuP50yTxp750AJwRPcaZ6aXTQA9qcCZx99K3gH9RIf&#10;jQAiZEv+qkMnfS6n/SQAuP8Ay0kiE/P8RKNAC9xJKNK5jQAiDJrpe5/vGlwJdNAC99InjTwyYOBM&#10;/wA6AELm/ipJfIl08iAGSZPnS40iZyfpJe/5aBZ9L5+f8NImRMoAe9xL/MTPz8CeuEt50AMk8CSX&#10;8iXyIGCuFuJJY++nv+igBmNK5jSwJW/yIFi6aZt/w09wJkiAGUk96OgmeNAEhR/9kS4P+mpCAPkZ&#10;MGfy19L5H7iXGgB5JLGkMfgQAv5+YkQaXHkSQAo/cTJMn4aeJ+4kPOgBnVX0kvkg/wA6oA+l8jTO&#10;lGRSEAfI86VxK2lwIAZ+RIg1IXz86AGeNJJJTgNpwf6aQ/3Ev8tACH18Ce9xM8aeH1+ogBnp502n&#10;P8vqJf5aAIfUT1z8i+lHVAEhR7mNL+RPW1OAiJlJLgQA8RIfjTMCUCAHuklxpD8FhLqoAZTw0iJc&#10;fAgD6UEnjUwmf5Bpf5iAIfuJ6BJNqgBKOpC+fkQB9JJJKcD5H7iQ19JIAScgTaSAPkZNXP1EypC+&#10;dSNADMCkKOpCAPnU4O+mU9cS/iIAWkmY1IUdACUhR08MiAPpfPyJXEiIAZ6uNKBPEX0gCOnh/qL6&#10;XyPwd9UAK2mU8Qf/AKiZwIAZImU8T9NK34EAfS+ffX0kgD5tpES+dL5EAPQJnjTybQA4QaXzptJA&#10;HzcT2mklwfOgB7T+mvpfI0hqcBDyfhp6BM++nvfQAsCXzpcabQMPngSIPvpE99MxqgWLjSwJJRoA&#10;SWBKNJADa+baeTNtAC99L3EvkTMaAHuNK4lxr6QAl828Ce99JADac4Eo02gCUNPWydxMj/cSHkzo&#10;AewJcaXGlGgYMkSuY86ejTPGgBe4mY08NfSAIaSScQLG183Eh509GgCGkpC+bffjQTn0o6kL5IPG&#10;RADI/wBxPXO+mU9wIKB5KP3EtNLGgBJkg09AkgBDyJm4nreokgBkiQyJlPfw0AK4lcSt99fSoA+f&#10;fTOBKNJBOJPcaZGRTIPfU4DPARPJ7gTyCghqGQeDOpkaZJ4EAQxpDSuJDVBOfScTacxoASe1I0yn&#10;hqcBkg02nI0zxoKBXPGpg1FTnGgCQkvka+kAODImSZ0vPwL6QAk4mfcX0gBzjzpm2nuBMkyIA+k4&#10;Pmpm4kNADyh8CmJkiAGcCZ4E9GkgBkeTP3F9Jy3gSjQA2knElQTjPAkP3F9JxACxpY0koEAPXEiJ&#10;ngSgQAk9cIlqpD8CAHrfgS402nEAK3gyRpn308kgBQJ7gS4yJD9xTlAS00kyMnfT0aAGSKKpROXk&#10;Q0mRAD1xTCZENuYM6JDJ30ADSDx8CSeJzEygCQo/ApCjxoAZH76mD8aZt4+BTIEALS/YS1OBLjSQ&#10;MET9xTBkxqHgSgQASGTAnrmmoY86euIFjzgihkGnhpn+GgBW/Ambf5FM/iJW/wA6AIdv4Gca+lKt&#10;4/nUPjQBMbqyNyYx4/4iqoyYEeZkSXjUB4fjRIZMCDjT1z86SPDzcmoDH009b086A7x/eqY3cEjy&#10;QcF1IpKAlxqH08nmiuJbxj4zpkhPGC2lDAa4GODImbaJE8CZ/WQANHbgsKGQeBErfgUMdyBMAG2+&#10;eoZB4EYINLd8fB9VADLNxg41ZB51VSN8BESZuEl4JCRCEg/vU2iHkYFDIz08CSWEO5+Hb8tIhMHG&#10;mbaQx+NABJu408HfT28dxQxj7kH009bJH11GUBIjjB+GobgmAXmJ4luMeBDd4wEQASbweBTG4+R4&#10;FDH7/wDDRIdz9RfHjkD1vH8ie6mfgGJIZO5Y5aRCanS+moBwrY+CNPD/AHEHI4HBn8xMt5hjKDGq&#10;KT7cHiEHxqGQaTd4M2RPcdjQ/SU48hjHqZ+BPPG94ef6SWlc6X4amEHg8pLKDMXkvwEQ0eTOr5MG&#10;arZBkueXGrEmS8GjIrIzed/vjVVJk66MM3GAmRPeJSWoef4aZIPT9/4SZHkzx6f86JWyRk56gLCt&#10;kH4FD3f+GjxG+P4ih7uP4qoFge2niD8CJbuTj8xIY0AU94zx51T5gz1M61ojPkKtzSXp6XEDkmPu&#10;GeBKBWqYM8CAkGtO8zKBYEoEoE9bX6P0K2kQeNPDGnranGAcg8CZRgg1DI3RcBDgSt40iDTIyKgW&#10;GJhI8GdUNw3wLfpwPH86yucDGoMZNtGZOFUUngSuJOBr6XTmOFm5EYGTGqrAiQyJLxqCyNyYEYG4&#10;1c6p43GBEm7xJpLUuNCG48CPM3A7izccwGiTeaKF0ItS42xm4JHx9PSWkSOeNrn4t1cvfaRHZXVC&#10;zHYyw2oU07eHNB9zgtKZ2oM1iCA//sXJY6sJGRXCV1gS2Dm4Brnncvm0nNHRRJwKAX1FW5hOBx9d&#10;ZK4qwhi+4QSAvKkx/Dg6aT6lqPnrM0h5VHcg4Boa4mmpg76zck40/ppkkwxj/wCqrPVYrrS4dsYP&#10;N1FVXE0JGTq40NcOMY+QmRjx5FRSQ3Fql7e9nR4jjBYwKtt3A4B+WkSYE7/8RYjktaal1RMeE0/p&#10;lUNxNCQX4/4iGuJhev66qs0mGDgVqcYROmj00niobycYyoPMJgSMmRDYPfXXQoSVnPOm2lwb24xp&#10;lw3xkUNuTTyIwMae59QmkAklaAvJfgWkbugMwHjSEzQdCKHbwER6Vt7ymDlZLi1qj6PJGRE2bWkI&#10;UK0VN0e5j/EW8U/R4wjVwpelxwDBH3B/zrSBt8GeMC8+yeaaxp2kLClDHKyBH+Fy1ntSOBhv+P8A&#10;3hV8rCoLPXEuaagng4y4/wBNOxcJrNxgZNylgGoJoSP9JY/NCaiuEwcY8ncVJmK7qEis4Wa+wAkU&#10;Mg0SwJYFsmMDbae3dEht0SGzX6vPlABtpW0e3NTOzkm4dSU/dyKYNnjVqHK0SHJ/AkdaPTCKeOVo&#10;83latTeVo8NmNROmmmnGFJ7LwcaeIzwK4bumdzHBkSOtHdEU8jfGoe741cCMx8CXZ/50daJ6Iqrd&#10;gSPoIl2WrUzl/cg40eHL+fgBnGh00d0RQ9zUMkvV8IzwcaXZZPISetDoih7nqJ7c1cCS/uRp7ssi&#10;d1odEUnd8fGiTduSDOrh2X30tz7n6aOtDoit7mlgVq3PGhpGeAmRHWh0QN3NLd8GewjFvAT+8UMh&#10;MHAn3CaRbuhpLcHAiWnbwQKHb56oEUiGTAlvH0krZEzgTAJgyY0yS53PxEyNwmSXI+ggBEJjSITx&#10;pkhMFhQ7hIBoFhIY/GphBoCNwiQyY86BhM4E9bx/qqGkMmBLAJN8meNPDcf+mho7kaeGRBQEt4FH&#10;8SAaZGTBkUO5gz+YodzApwDHaGD5Et8x/IgPGpgx6aADBHHg00zvGPOofvpDuIGEwhErhI88HT1F&#10;DgUwfg1UAQ+NMk5eNEhjGoZOX5iAA+P4CZ3dErY+NTI2/cQLK2QeMmNK340SI3S3fGi4AbbxpkiM&#10;EbpncyIuCkG2/wAih7uRWocv76W59xFwUlbGNTBjRLs/uJ4cvx/Oi4KSGk4Z/ho9ueAahkb+BRda&#10;N6IG7v4E9uY0SwJe5AkXD6QbuaewDUyNMkIi4dQQ7fcgStjg4OmlvGBM7xjJgT6BIk97nloOR5gU&#10;Mk0xjT+jcIvSGCOPAoZCIOR4obhx4Oom9EJ60Mbwme0MHAg5CamdJXdERXhJw4JGPAg5HCRCY0yn&#10;0iLh4ZNNMuCJtfJBpgg+k4mRp5ADzcaeUPGpCAHE9wKHcTJHCAERxjTa+eNfSAJQyL6UdMkIgB5J&#10;Q0saAGSJlPXEzGqBYkksaSAGbi+kkkAJOJtfPyIAeTaSSAHIEsabSU4DmNLGm1HIRAweIRMpJIAU&#10;aUCSkIFiTkHvpJIGCgT1tPN1IQB8jbp4Y08NIiWB9JzAmRp4hBoKB4aRPfUPeEriCce40zcX0kgD&#10;59xfS+SctfSAPm34EraRCJkhEwCQvkhMCG74mSEQAS3hMkJj4ENxpY0APbwlcUO4lcQA9jTNxK4v&#10;pAHzcX0o+NKBAsmJtfIxr6QB8jT2mlAniIA+l83Ezxok3b40DBkedTBt1MGPApCWUEcfjUhR40yR&#10;AEy4lvCGkcKHcJGikRcTHDzUQchMaXvp62mHwhjTwxp4Y1MG3xoAZGNTBjwJ62lpIAeHkSSSG3Sw&#10;EnuMaZGNEht0FBD3f8iMDZ/nTw2/8NTG48CnAZbs0egb9xPDUwYx9/ppLyxKB5nLxxjVwZt++hsv&#10;GP8A9RHtOC/jWY81Ei4MmlgTJG+P5FMInifpx9S0kXD6CHbwZENcEx5OYiTgiGuCD4L6D6B+AiZI&#10;4xp4g/yKGQisM8Th5j6+dByEx519L5J+4rkpI3PBuNK5jSIQfcTauIxwZFD3j+GknhjHczoAeg5a&#10;JaqTdn3I9ONTCZ0AIY9POiWBM2/AiQxqcoHht8HXFgSb9DGnuNPNxkgIljAkNvgHz7ltPE5f00yQ&#10;mDPzEyTJ8ONBQIecn/STw8+SDTSufAtp4Y9PBH+JdU4H0nBj78CXBweanm7gcGS/y0ATOpkOoe8D&#10;gID6qZcE08GqoZLvHH+mgA8NxpngS3jHnj40HbjJc+ojA25LmCP+KgYEhkwI8ztx/E+kgIx+DqI8&#10;3JqfhainKElwl+f8RTN8HAPB3BiQcbwf09LmFTLh5gJk6aWWFkcPPB1Oog5JgTj7/KuICR4PXQdw&#10;87+rgXygC+N5hjJk+mme0B8cf8JUntDBfwcFpM7x+H1CERQPuLJMHhTX4Iz8xB3BNNQ94x5+4mSP&#10;BwfIrSJ5DcN9T31DH958yAeqiVwcaZIPT5CoM0ZHcgT3Hn8xPDHjyJ4ZNPIDpIAmC/3aUy7/ANJQ&#10;+AeD9PwKG4cYBoAJNyamfpok4cDgQHeB2wdTpKGQnj/EX5oC4sg3HPUNw8HATJwIbvGP9W0obhxq&#10;f74EUBcPOHmAec9u4g5JhgJ5fmJkjgmvHBwf4ENITUxwdRWpSIuCQ3GPP3FMl7gkBcnH++q3c/Pd&#10;RKX8vBB1E0ReapJyEgz2FoUvJjsfxNJZXJ3GPgP8L9taczJjsR+WsdxqILgzJp4I+PzEzNHGAefj&#10;6ahkeOYB+4TpoDMJhjGCCBIpHXAdw47/AJfMQchCQExwacfKSmDizxoaRxp449TVu21eTjxCE4IE&#10;yRxgHk40yQg4M/cQd48xlX5oFOcIjgfBADJaUMY8aXBn8xTGbfwHVxIPDz8fARQ3GQeREhjwEPzc&#10;aAvHA48iAIbghIFD/AyDSuDjGnhjwcaYTj1tMj9zURIefJ3+okQZI+BAUg0g1DuY1McDJBwdMqhk&#10;H/8ACKgnGR5//VSIP+IkMmNPefjU4EPpqQnCDSH4+YgoDDcmMfudO6niN8HAmW5O/HxpEt68CAK2&#10;QY7nuKHB10YcIaQfPVBOK4SMfuDTLgg+NSFB4M/6iBYHITUTJOb/AHaeJc/YTIx9xTjUDw7kf4ae&#10;Hn+TlqHqRjz9RTLhI0seIg+RAmeP4aRCDj/9RPdTIgBlwPHkTOAaVvGlpQIAUaZ6nVxp5InufiIA&#10;ZuJcaXB8iXvoAZjUMhPAiWn3FDIPGTGgCHxpkmRPXMfxEzHy0wnFjTPHnS9xfSoFkcg0ko/fTPGR&#10;AD3yJcCkKPbwZ0AJKBNpxAC/nSTacGTvoAXApC+epjTMfLQTja+RkJGk4TMCAJCj++klgVACSSSw&#10;d9ACUwdtM/zpdVTgPXNTInvcTONPXEFB9JJxMkyIJx5MjJjSIMaRPBGgBnGl8ieJc4I0vcgQArfc&#10;TMakL5t9xAEVfNtPYEz8iAFbTw86WBSEAfI09AmRjwEU5AHzb7iQ+YkRPDHqIKBEJjzpEHgS+dKN&#10;BOKD308NM8aeGRACGNL09dPE5gIEzbJwRoAeGRMjSHkzp5ACSSHb7ieGgBDz5PxUuBK3gS6qCgeg&#10;SufxEvfSt6iCcXvp/gH76YJkSg9xTlAlIXz76RB9zzP3EAM2/wD4RPDtpdVPcaAEPmY0vIwJdNIe&#10;RACt+BIefJGlqcCZ4LCAEMY19JwmdM8HAgB65jT1tM9P3OmnreD5EAM6v04yFTNv4/008mSDwDwd&#10;9AC4/hpXE9c1Ezb/ACIAXueYofHwcamDGRMk/wDTQMGffX0vkn0PqJE5vuIAXBkTI84/LTxOYmbn&#10;I+kgBE8ae/kTPBwJ7/dxADKZ0k9H10z/ALtoAQyaiZ/nT1zuJn50Cx7519KOnvfQAz/ImSJ63gSu&#10;f7IgYImQmdM9T308O3GmfnQA8T+7SGNJJACt40iDxpf/AASXAgBn+j4Ce48iZ48ie1I8iAIdvwJ7&#10;jSuY0uNADw8iXH8iWNK5gQAuPOljSHzMCZ4B5EATB3eNM40uNPe5/DQAymRp75wJIAXAlbwJcCXV&#10;xoASWokmfkQA9qcaUaXvpkfjsIAe4Ern50sCXud9ACg6CUCQ/BGlb8fUQAiZMiVzTyaiSQ/GgBkn&#10;Mzpm5jzp7VTI/GgB7/MTOBSFHJnQAiZ0v4iXyJIARB9yBLppEHgyJD5qAEl0j+NJM8A0Cx4hB8aR&#10;MiSXyIAZJcgX0vn5EuBAH0vm3jS0/wBhfSAPm5gX0vkiRP30AMp4eewmU98ioAeSHy8EHUTNzvwJ&#10;751OAzx5Eh2uNPfImeDPGgD6Xzpxp63gTP8AOgBW0vfgSIRIZMHGqAFc7iZHkS0090kALqfUTPGn&#10;ie4mSZOD8NAD3vr6XyRLgQAzcx/5aWlGpCjwKcBtODt/9RL340yNAD0fQSX75/0l+RoAVzGNLGNL&#10;qY4EkAMk/fTPBkgUxQ0ALANPW0ynuNACtpklxK54EsHcQAh509xplPe+gBe4l8iXAkMngQB9KOni&#10;XEiIAZ+fgS6iXAlg76AG04kkQZODuIAZ1V9L5tr6QAk4m1828CAEMaZt408O4l1UAK4vpfJEuBAC&#10;GNLpJXO+kPmZ0AfS+R5OBfS+SIAXAmY1IXz76AF76ZuYFISQBH6mdIY08O5wQJDtoAXz8C+kkkAf&#10;JEhpXEygCQnPfS4Ez/0UAPXMBEyTlpXPzpmNUANqPBy1IXyTloA+lHjSS4EAJIhMCXAnrZI0ALj4&#10;F9L5+RfSAHEz1M6X+Wl76AHkkhkS99AD1tfSj408RADPuKQo6X86AJkaSZ0l9KcD56S+l8kJgTKo&#10;Ae/zEz8nAkkgBE8aX86UCe4EAMptOJkngQB9KOlc8aUfvoAeuYEuNMqQgBxJNqVxoAZ4EsCkL5to&#10;AZST1vH86ZuYCIAeuJ7GoaUCD5eTEyRMpQIHXCIRMkIlcTKBQ97iQyfhpmBPXPAgB5JNpxADNxIZ&#10;MCREuPykE4zj76kJJIAS+dVIi+kFA4km04gBJJW8fGlc8CAFjSSSQAz8iXSSIvpAHyNMp73I0zjV&#10;BOJNpxKD3EALH308MiZ9+NKBTlBMIT+IkMmNM3PGkPIgCYRQyKZpJlAA0iVxPRptBOJOY0hjSgQA&#10;kuNLjyJIKBJnT409bxpIJxm2T9NPQJDyJ62goFc7iXAnkz7iAPpR0o0sCAHri+k5AkP3ONACIPHn&#10;Ta+bffTMaAJC+fnSHnX0gBwZO+lgTacJbQMGbaXGnumm0CyPGnraQxp4Y0AQ8aSUfvpRoJxdNKNL&#10;+GljVACSSxpIAetr6SUfgQBIXyMiQ19IA+bae486bTiAFwJY098nGmbeBBQL508NM28CkKcByBPa&#10;fGmffSQA976hkH34E9q99PEyIAGqZAmbY+BPIAUaZt6ieSQAyNImca+k5wIAZGnvkSwKQgBL5Imb&#10;fjUhAEfApCj+4nh50APD8CeufH5aZSQA976Z4FIUdACSx9xJQ7njQBMIRK5+dDSEwJ7GqAJg/wBx&#10;EmeQiGtyePgTw8mdTgWpuT8ieuYENbk/+ERLj+HGoywZuYEzcSIPwKHc8CADDd5jJnUy5gHnVbuY&#10;OBTG7jB8RBQGCEwDz2iXEyT/AGRMjIl0/cUZYM7xj+dIhMaZ4E8MiAGf5FMHy8CZ99PDyDz/AFEA&#10;IjcnB30yRuQJMHlokMncv/UUy39Lm8tT3DqCHL3CmEbjjHjguqHbs8AFMJk+e0g/IH1I0rffTxMn&#10;GkzIP6aAJjdvjyIkNvjGkzH8fIjA2+AmTTWW4uQVsg8BMCGkG5gJn4FcHjfvoORn4+NFwUAe4TgU&#10;wbgcYk84Zkgz/ioDg7if3RJarn/pqHcwDUNu4HwR/wANJwTGigLhOB488B0HGTwKZc7kf6iRM9/x&#10;poDIyamNEmbjT59tB7fjTzf3EsoLJvHfjtKZ2hgyaWBARk+OXGmXBPqqekbcGHhMY8n1FVSEUzeC&#10;QeVj/wB8ShuPcT0pEPGSDx/3qWl+2nuP5EtVfRISb8vBAfpKYO3HkUP/AKqW8f3ynKAk4z8Hm6iG&#10;kyZ0t87ihkIOD50+gnCQ+h1PpJ7d8F/H+GobdwPz8iMEyfIh5QQyeP8ATuoa4z/OjxM6DkucHcIk&#10;AU94z0sip8wZ4OBao8z8CrbxnjVqXEDkmYkbpkeRWp4zHAgLhv31eRCGRTB8vOh6cGRTgTOBQyD7&#10;6mY0sCnKAOQaGkVkINByDwK5AhxpEwHqKhzBmSNbBOJfgGD+Gqq4l41lwn1ls1NpjJJfqJdnrVHE&#10;nQ3sMkfQW0iaYnRGe7upm7rQh03gVbmDPBkT0uE0lbIRQ94TzgaTOX41afB5vcj4EZtlR2XydTHE&#10;vwKO4Cn6qskruJnc0YZt8CQ55cgsjfJkR5u8JAPGgLfmol76icaiAlvBOBMuEzcwKYRwO376jHAE&#10;bjxokN4RB8Y0Yb241YJvJmpbTzMmBQyEwJkbgnB3EikdcGN4wZI1DuY1DITvpDyERSFwSIs9nDju&#10;QIxNJoOBUNw43kqtSky3PGSDx51MbsyIkzl441cJXJxr659Q9KLSqjZkg+dHhjwKydnj4IPxFDJK&#10;yLLvtLaagGvkbO8jzOTkMtOpugyRk8yD4ShdNSoelFhT6bpMjnoLoSm6XHBYxgVqk9NjZtsdhWS2&#10;MJMmnbXMzcm5p00LGVDwxjbD+mJU+pKgG2v4OP8AfRJxOBwDwQHWD1hNCW8/H/IkQoVrh82bWopN&#10;SVQQzk/gtLN7hDKY4uRk+ombemvQUoqOEc60DvCYFT3BMaPTAirbjwLUSZjyKnEyNTG+dPEjzdui&#10;Q0yMaJNxqFzhyUkwbdTBs++kNPNx/wARQmkPDGONGN3FAhoyYFMx9xLKEhLT140rmPIg+8JDU9JQ&#10;EsY0z7ncX0vkZNL6iAP3TuJ0bfTx/wB4mRowzb9+wpwJjMeDJy4EYt8/qJM9HgTLgnx1HcWCt488&#10;f0vcwJ734+mhtwkHw083/FQBMbj8en8QaVvBn5aZueA6RHGP4aCgeGPHYwKGT9waeuYM/f5qZI4Q&#10;AiEweamSE1PfTLhx4P4qZ9yBPuJx/TuL8G3xjyakaVz86mNyf3SLgpFuY48li5ykiMyR8FpTCOPy&#10;JXMBP7tFwUgdxL/q4PiJElf0vpoxbHb/ALtPDt3MFjIjrXCOiK2SV+NQ+yyW8atQ7XGniDFBkTvW&#10;bQ6JJQ3EvxqH2fp/TWhWxwZ4LSZ3cdsHgT0ZMi9Vmb9nk/bUwbdXbdx8HcT27ig+Tpq71mJ9WFJc&#10;NydxK341anEvH9NIjPB8/wDOvnWh0RWxj7/xeqniN0Ybs+55aJDZ4MkB0daFBWyNyJnc0ejb9xPD&#10;Z4PN5qLgoAO7p734ES3MkGSDTUMjMkd/Q/SRcFANJkTO8dxEtzJHkUMcrJGi9QUDMHuJDJjRgcrw&#10;D8xIkvxovUfKnEPeBxqHqeeiW54M/L/xp4cv8CTakfSBxjJoKY3b40SHLx9/jUzs/B8iT1w7ogPu&#10;f4cCe3Pv8tGLengj6fTT3H0EjrR/RFb7P8aeHLxo9cHAP30zwcZ0i9o+kGkZ8hTN3/DTLhwOD/4V&#10;Q3DwcH4i+7wDxB6eDuJEINByTDAme1Pjr5Q0ReoMXMaZcE8fGq2SaKH2mrOicI6xIeI4H3OpqoaR&#10;5jQcjy8RQ7nfVyYRG6aWTfCIC4mBIENcOENcExq1MIidNDBJhj40NJMENxpfIrqSG4RHCXUSwJJg&#10;geGkRRVKHctoAVtfSccJm2gBkg02nI0yNADwxptSriG40APEImbmBJKBUCyQnEklOMETOm05GmeB&#10;ACuYEriir5uKgCYQih3EypCBZ83F9JxNoAjpki+kkAJJR4EkASEl8jGvpACUfApCSnAScSwJQIAb&#10;TieINIY0DCHbStqZbX0gCDbSGNPYE8MaAGUsCkJwY0AQ1ITkaWBACUhOYEsCWAsaSUabQA4mSOF9&#10;KOgB4aeH40oEt4TAHiZEriGkcJm4gAljTO8Y0N3hLGgCZvChuHCZuJmNAD1xM40zcX0gWOY0k2kg&#10;BzGkm18jQB9JxMjTxCIASeGmYE8NAD0CWBKBPDGgB4Y0t3UwYxqQljCONupiZuJXEFA9j7iZuJnG&#10;mSExoAmDIobhwmSESwJhOM3FMGNMp4aAFu+NIY8CeUhLAj4E9wJcCXGgoENPYEsaeGgBDTxB41IT&#10;iAGdPvqYO3AhoyIlbx50ATB2++iQyYENGiTfPxpDhyAk3GSBGBqHLxoxu/jURakeZkxjxwIkMhP2&#10;Ehk+AmY1OWhgY8eSO7g+KhriaDg+JGhrx5ZyKtuHmovqUg5xaiTD/p6qGjcd+C75dxAd4/EUy5gz&#10;p9JFcEnDhB3DxQ3DjuIOQitSgQ54Y3zGmXDjGhKcjTxY9cTPUSt40tNBOTG41Mb24ENGjA/1EATB&#10;+NLj4OMaZ4FMb3I+ACnAmD5mTTTw+WmR24FMbkwD8tBQTBkHBxnUwZO/30BcPMF/4aZGTuIpGFqI&#10;4wcFrUQ0jwcGTy+YRB7n8RPXO4ikAwR5jInt8wX4OZ1Lire8aeRGG/uHSygmXMGdEhkJwQanloaP&#10;PnsfTUxuMevjQBMGMcfBxp5u31MEHTTxCYMkfAnh241OAyNvgHgg1IOopnJ66ZG8JcBHHxpkbz6q&#10;oAJcF/Bxk/fRJm41MgMn1VWx3dD+IkNwSP4mkVfmgdeXAbzwfh3O+lf0v4qre8D449OBIbzGQF66&#10;SNJpLLwkQmPJAdDXDzH5umoY3GP/ADEzcHB/6SKRNw9cx509cHbzoOQnjTxHGPgTqBN4SITAmSOL&#10;JMEfAoe8anPTJCEgGCOBOpE3BjfPGpm8YFVd4J31MG47l/8ADRSBZCEwfET1zx8fwlVd8/IkNwT6&#10;aKScshJhp++htzHn7/w1D3jwXU8zHgGgCZc7n1dRQ7njTzi5B8ihktx/INUCyYNx376huP3EyQmD&#10;JB+mkQfcg4PMQAzcHHnUO4kQmNL3+4mE4hk8fTUxuQiZGPUwcyAakIAsUvcWckCu0rmheONZiMg4&#10;L8ECPN5hgsY0uksS804kw/D+ogLyYauODqID2hjyX/wx9xDXDzGikfcTHEwwZO+nhk/iKn7x31Mb&#10;uO/B9NFIgPEcaeTU+kobduP4SZuY+NEh24CeZ/vhQLPy39JExjwD/iob1cCmbxgsR8yBACcEHbx9&#10;/pjGgLjmIkNx8DzUHITHnj6iYBDGMWhH/vApje3bwcyBM3FMtjj/ABEAPYBpE5eTjS4OO1jH5iZc&#10;E7ljP/gQAy4GPXjg4P30NINTHFrvqGTPwIJ3DI8nAnrnIj5aZHk/D5ieGgBkngS1O/8AqJ63jJn/&#10;AOxK3yIEsBNyfkSI4TJCYLCG/wA6YA9cwE6SZGTv/wAQqRB9xM3MHAgnCRMnX5aGkJqY4E8MmAZ9&#10;DmeYmXBPjqgAO4HgzqHAnif78CZg9xTgLGljS99M8GRAD3AntSBMi6/0ksfx0soF00zcUzVUMmQm&#10;dADySZuaae+dACjTPBkUz3O+mSD/AL1AEMeTgTNzAniW+ONDSE76APpR3A0oPcS/kTCcZ/iJcC+k&#10;lQLI/GTIkP8AcTxB486ZQAkiZ0uNSEAR0o0rf4iWBACuYCJn3E97iWNBOPfOmVIXz/IgCGTlpmNT&#10;CZEzb8CAGffSg5aXHwJtUAfNvGvpOJIAebp4eTgUPApn8inASkL56eTgStoAe99ImQaQ8nyJEH+d&#10;BQM6cHAlbT1zBwJtAHzp8aVwnfSH9DIkMmDOgB7jvpklqPIl/lpEtoARPAmU8MaVtBOfS+SES40r&#10;ngQAh8tPW8GRND/yk6PINAEz30yNLVT0HuIKBcCQyJngInumgBY/gJf70koE8MaAHtXvpn3Ehpfy&#10;IAXuctPDJjUOBTB50ALj/wAxIZFIXzc/IgBDt/8AqJ7jTJM+dPW8fGgB7qeX9NfS+engSIT8iAGb&#10;eMeCBKD3EiEx8abQBK07mdK2lcwE+olb7nfGpwF1U9g7iZIlb8HANAC/iJE9xK3gJk+qlcH3AIAX&#10;H+Inh5M6Z6nIS9xAD1vTB4EreAie4yZwfhprV/YQB+e/B+mnh2oMiipy5/EQAiE08HxUz7ncTzhM&#10;k/cQA9x/740yPP8A9NIfjgT3HxoAZ476Z+dPEzpEz/pIGEMmT50z7imakH4ihjyIAe4Pw0ylbwJR&#10;oAe/RSuJlLj+fpoAWBMk99TB2488aZQLGSfuJkn7iet9xMk5nuIAWNPcF+ONIfggTKAHrf8ADTJM&#10;ljAnv6fjpklvgQMF76ZuJ7Gl86AJCjjHqYEv8u6l/wBJACJ7+mm05jTI/wC8QAictfS+SeNIiAF/&#10;IkNMx+4nrnjQB9JzgTOr3+BfSAHPk4PMSwJdRNoAcITGRLGm05/OgBkmRPEHgSxpW+5GgBngyd8i&#10;e1e4kPOkTmoAVzwfhpn5E8O4mbiAENIY/GvpOfyIAVvvx8aXHx8CZInoEALGl8iZuaae9xACjTa+&#10;eBPW8edADa+bae1I0zwIAe1FD40umlcKgWL30upz0iaN9LgQAkvcSgSjQAzx8aXSX0nEAIg0tSD8&#10;NNr5IQaAEMY0ieBLUgJj5iQ+hgQArmNM/wCYnrhEzjQA8T319L5JzEygBKQo/vpXMGRUATB20h5P&#10;iJn3E8pwGSfqJ5IhE2gBz8BM++l6Oglc08nGgBXPBppcGdK5319KgBJKOpCAEo6euJkeRAEhJJR7&#10;mmgB634AZEvc/FX0vnjU4DPHkTI0900kAL50vfS+RIY0AJLTSH40sCAFGm0l8kz8aAGf4aetpn50&#10;kAL5E8RfSjoASXTSSJ++gB634F9KOlAgB4mf4iZH+El76SAEkljSQAkzcT2BM/IgD6Xz7i+l8/5i&#10;APpJfNtIZEAfS+ffS99PIAZ9xIiXvpaqAHkyRfS+baAEQaZUyBM3EALgTKkKPwIAXGljSHbTxLn7&#10;aAGU8PPnSt9xMoAeuL6XyPmYF9IAjp7gTMae4EDB7gTa+SJm5jQAhkSwJtOQKgWM/OvpfJM6+kAR&#10;0kkkAK3j4Ek2nEAPDX0kkgBJJL5toAe40h50saSAEMiSbTiAEklc8aSAFjSTacxoASUaWnxpaaAE&#10;kkkgBJJJe4gBdLGmSE76eueNK2VAENJLAkgBY0kyRPXMaAJkCeHn+dQx5FM40APe+kl86UfuIGDa&#10;jxpKQgWR08QaVxMxoAVzUUNSEkAR1IXyNLjQTn0o/wA6etpEQAhkX0vngStoKBcfHwL6Xzbx8CVt&#10;BOIi+klHGRAEhJfIyd9IiAPpOfOoakIKByBJNr5GgBe4nv8AZE2kgBy5+RM/xErmMnuJEycCAERM&#10;8Cetr6VAEeBJKBJACjST3vpngQTiGNPXPHxpnB3ElOBMGRIhEyNPIKCGQaZHkU5Q0AOJJQJQIAkK&#10;OpCSAPm33EyphMhEz8iAFqp7gTI09B76AFg7iSSetoGDMabUxR40Cxm2nkk2gBxQ41IXzcQAuNId&#10;tMp730APJ7UjTMCX8iAElb5CbTiAEmfcT0HLTJPcQB9KPGljS+RBOK5qJJe+kqAFc1Eremm05wIA&#10;SSWBKD3EASF83EuBIY8CAPpOcaQx+NLUQBIUf5EiZ0saAEnhk7iiqUMfcU5QIZMHAnkkkAK5gUhR&#10;+okgBe+kkPxpRoAUaWokkO2gBW9TIlAlqJDz/hoAeJ++l1V9JIA+SDTP8iRLkCSAHiJDX0o6AJg8&#10;mSxnSjS0+BKBACHnSIRPW++mUAM+531DueBPcCZ41QAyQieGRMpDJgQThJvkTyhwKYPxqcoDzMhL&#10;aMcGdVVuTB8iPN7iS8YPE0eP8RCCc1HenkQF5bg4Dr8gMkIlcImRkTJPAgoDzcmNPXP4iD3FMuJY&#10;5Lico+AaZG48CmN/fU9I64VxMjJ4NNPEGSPzVD/kQAebuNL6aMNyEt/xUBZuMeREh5CZ1mPLkEwe&#10;QuBInLx/VTI/HfT3840ocB/nSbjwWPAQSJEGPjS0lZcTkxmQkGeDjVwZ5yYOZB/Iqe3camNWQHQU&#10;Tkl6XBjc8efvoORmMJM6MEeDtpOOZyLkHlqKgtK28HgGeDvqtkb9z8JXC3jQdw3Hb5HVTkkLwDwJ&#10;kjf4GT4iMOGZIENIMUGRUCSGMZI1Dj99THA8BEt38aYA2vncxpE5aeHksJYDPuJ4mciXz9NImdBQ&#10;DSDwfEgTJB/iKYTJfwKHpQJhOJvbUzpoaTmIw3JeX14CHzM6et4x4PMSIPUUMmTOlFBD3hJxn408&#10;QeO/8NQyD56YZ4yN5gyKyN3l4eCBU8mTPAk3cYMiopP1eXwZPBwJlxnQFu8x/wCYiQ3GngsKKgdc&#10;IhCcf4SGuG+P5FMeD1PMgQ0bjxpoENw3x/Oqq4l6u3HkgQ1wMfGgS8z0jdMxq4OG+NB3DNaBCB8a&#10;mDImSDSt4FO4B7jUNwPHkTwyL6U5QbtOB6h1W9zvFVqcD1MiQ2ZI+gs1BsvAI5Hj6HLVkZytkEeP&#10;vow3Z4M/l+anrepj8tXEVJTyS8ZlQ5xT5PIW2M2Yox5088kY4x8/mKF82pwdFYcokkffRJvK8GTv&#10;rZphJ8HQVVeS/nxrahTbDLdCrAMChkGnnBFDuKwWIbfGREhjwJlvcTJCJYwJDJ8dEt41EHT3z8Cn&#10;KCY4J30HePPjp5xykHcDQkBDIrVLyaf01W2bdWQeTjTnOBI84cY0yPImY0zcSQHnDzufiIO8mhE8&#10;4uKqzQitSIc8hvJgQyeb50HHnRJuPvqshSXCXkHAjzeaDVDGQimNyLNck2kuNOZvBxqyDGMw/qLM&#10;W5NRapSbdy8cg6izHJNRO4bZQ9H3iY4+oty+zYw8YEqLZ7s2ArI4yDyeavMMm6xp3cKElainuB4O&#10;vn/cVJePNQ/KIj04mHx1nsweEjJ9NPhJETXFbmkwJoRwcHlrJagcY+grtOCah4/MWeuG95yu0hJO&#10;SmvK2Nv4+NQ3g8A1ZCW4BqqzAnj4xrUQYrykzAiAkyIw8IgLgi6FJiOFApm8eBAbngT0CKRNxZBk&#10;GjDdwqqMie3jTRSW3lk3zHkTw3A7aqu8JbxgSOiC8uG+YOBLtFU/eCJbwjog6wuHancUwcwGqHcK&#10;nt4R0Q/rS7doDgInm8w/OqGN5g+RTO0NNI6Md1pfBvMHAjDd54P01lY3BI+NGBvFE6EPTNNI7Q/6&#10;Sh9qeBUlw800zvi++rA60vg3imdoCgHg7izcc0+OoZJoSDjOj1YHrM04k8HBfxpn7QrK+0Ez2ij1&#10;YHrM1Ttj44kySaYyLK+0Eu0CI9WB6zNUHMBqYOYeBZWOaES7YIj1YO9aGqN5pgyKYN4KCwsr7c0/&#10;fSHPCQKf1YO9ZmwDmA+/wJ4bhZKOoO4nhzz8ii9WNH+s0mtbwO3jTJHmAfmLNx1B4E924j1Y0OtS&#10;aEN4P/pp7eFnvbqmN5xj40dEHWl2IRLePGq12oNNDeESeiC4tW+chM7wT9tB7mC+mSOO+n0BcWTf&#10;B66eI4VbG48Cmb5/EX5PgeHd41MuY8ncIqrvg+OBEhzAehB5iWUB7d8HQtx9NIY8fB/2IOOYfhpd&#10;oD10bw7aDFvkQfip7c+fH5fTQHtDx9T4SeHMBx/Op94NoJEGPQx8drlpbu2gJgQdxNFD7QwZEUuD&#10;aLJp9/gTJBjtqtkmmr76hknA+OD/ANif0ThFyS1Wx99QyW4FVSVBgQck4J3E71Y0T1qTSBkH5+RM&#10;kcc9ZiSoFDJOCXMnAn+qw61JpDhxgIfAoZJpjWe9sEjUMk0VqcYRetDSCTgdzHzFDJPCdxZ6SYET&#10;JHhI05OME+sy4EnAo86GkmGNVUjzAmd4In9GRdaHiPEiOEHxp4aupEXhLeEsahwJ65gQJEQiZ3jA&#10;mXBFFTAHHBMfGoakJgfNQTn4m1MUNADmolgSgTxEAM4E8MiipIAlXEriZUMhEAPEJ30zjTJErioF&#10;j2NNpL5GNAD0Cetp4eRKNTjBtfI/cX0nMCAGbeNIg09AlGgCHgTJBolgQ0iAENK2lcwJnGqBY8Qi&#10;Zxpm4mUASEl8209gQAyMeBPYEoFMwKcCHgSUhR0ANpzAkMamDyDQMIZBqZAmeNPIASUCbSQA4lAm&#10;05jQAk9bTONSEsD5INK2nkhjQUDacSTPVQTk5fNxM8aet40AMpW8CJDyJkhEAQyZEzwJ6NQ40wBE&#10;IofGljTJCIAVxK4vpR0CxY0uBJJADJCL6XyRfSAI6SkL5IgD6SUdLGgBJ4aZSxqgCQnEyMi+lOA4&#10;nhpnApjcaAHhjUwaZ4FIQMHIEkzcTJHCWA8Qn50zjUMjhQ7mNMPtxMxp65jUVOY0CiZAnhjUManI&#10;GEdSFH41IQB83O+nhkwDUPGpiAHhkSGPHkTKmEyJZQKBPDTNzUSxoAmXPAljTOqpgx40E4m7dGLa&#10;ebs8aJDl5Ei4fSQxjIjzNn4E83Z6mdHm4x3OqonvLUoE3b4P/VT2nwJm5g/9VDSOMCnLAxvBbedD&#10;XEwwEwcxDSPCIbcxqhKD9XjxHBY+BMjHqJYFM3jBkVhCMkGO2mXDgncScOMCAvHCBY9vGNQ4PcTw&#10;yd9PD8aoJxDb4E9u/cUweT50yS3GgBXNNQ9XXgT1xIY/GgB4YyIlc8ah3EriAJlzuKYT3+O0hKID&#10;JgQUEwjjAniOCcH+Uoq+dS1jjU4DxM+SNPDHjSZt+Spg840AM29PGkQnfS48iZGP8iBg9wIwPINA&#10;R8tEhkJAM6ACVwcGTuJ4hMahjzp63p/3aWUEy5+JApm8Y8nmIPcx8CeH7gMhEwnJg7kef8NIetkT&#10;I8mTmJ63ZzwIAmDz/pJ4g8eRLH3OZcS3jBxoAWpAhoyY8/mdNEvIx8ah+5Yz/DQA8S4obgmnjgtJ&#10;m4NMvCYODgQArnx/w0rhLmDlwXUzb7kHUTJHHgVABLfC3FDcPMBENITAPOoYyEjTBN4YG8H3ES3j&#10;wairY7v+URPDJ30sLwxc/J/Onhkxjz6kaTdvjyRqYNngyQIP0PD9zUjUwZB8EHTUMhBQfEguqHvB&#10;Phf4EAHiEHoY0HeOCXD+BM/yWUuPj4EwnHh3IL8CZI4HB+GhpCYOMGRM8dhAEwdz9gieH+ncSGPH&#10;8/mJ7TDn8xBOPDGP/ppOCYM6ZIQfBzFDJ18CoAeGTApg3H/poOQmpkS3hBRcHt4wdBMkcfkGmcCQ&#10;x4EAPDH3+/dR63yNAWNDW49T+IpgyeNTlA9cwcaeG8/ONQ7mCxjSGTn/AA0AHhuB8cf0kyQg+Dvq&#10;G3J4z5FDI4/Ov1Qfm8RHHfTPB8NIZNT30h5P73VX5Ej1wltTB8z/AC1Du9/v8y2nvfQBMJ4OYoZM&#10;/X/96JDufC00HJbjyWEBcLeMfXzoa8cf+p86euEUN57/AOGqCcRP1LamD5mBQ9S5g75E9cvZ+Wpw&#10;JlwXc4EyS3B8iZuamBImcfmQIKCG4Jz/ABpn50nGfg00zcx5/wCIgnHvP8Ch3NMGukQnx1DJ76AH&#10;rg/pplx7/wCGn7ZUw499ADPH8SMiZtp4eTP30zvGD5FQAyQg4BnTNzHwJE986ZuePgU4BIY0ynhj&#10;5GDUTI/7xBQPD/cTJCfkSTJB+DgSwF7imDu8aZbj/h6qeHb7iAHv5+WobjIiQyYBpkg1OUAfg+dQ&#10;3A734aJEH31DIP8AEVBODUvnSS1e4mE4vfTOqnk2gD5GPUzpe4mSZEvcgVAseHnIlwcCXznSINAC&#10;J40z7ncUhfPyIAZwJ7gsJDGlb8aCcWrBnS04F9L5+RADLhNr5+dIn7nTQAzb/ES6mPy0lIQBHSSH&#10;kzqQgD5GMieg99M+4lcx8f4aAHuNPaSZHk4FMQUCwJYEyNPIAbXz1V9L5IgBfJxr6SXz8iAEMa+l&#10;829NM3B/sIAeHkSH76ZUxADa+bie+dKBACuaaUCXHwJ7j+IgBDtwfiJD8C+l8/IgD6Tgx+BM3E9g&#10;QAkh3EkoPcQA9pwJfzpDS6SAENIZF+W/qp+BAD3AmXA8edPdLH30vfQArmAieHk6HLTPuJ5ADw8i&#10;Q0m9zyPipejoIAZTPn+NTlB9xAD38iSeGlx8CnAQ/AnuDoJcZMcGomeBAC4MiRCETNzwJaaAEPwJ&#10;709dMwe+nhkQA9gS99IdyBIg9PB3EALd/wA40h/ppEt8cCQ7fnoARPGmfc5iejS9xADPH+qnrhI/&#10;kTa+ep9RACJb18CZHb7ie/8AV00z1ffQAumfXTPvp7gHggTJP3xoAZjSuYE9pRjTLjIRAwZtp7Gm&#10;SEwJ7gQLFwJfIkMmDgS9y/kQMEQiZIP8NPR+4mSDxk+ny0Cz6UfUgT2n+wlbx50DBE/cTNz8hE8P&#10;3FDIRAD3zpnSS4E908iAF7iXGkMiSAFxpm5309jS48kaAGbg4F9JyNM20AL30h5EyljQA9/OkMeP&#10;JHx/FTPB8T/Wnh3EAPe4l86XzpngQA91Ekh/qJIAQx9yD6qXBn5aZJ/8GntOPjQA2nPn40ksaAEm&#10;RkTyUaWAz8iXH8RK4SNLgTAERK3ppdVIY0AfSSSSAPn50rmrnX0vkn7iAFxpXEyS5HwJ4hO4gWIi&#10;ZGPGlqJDINADNzGNfSc40uBACGPkfETI09qQddMk5aAF0kv5F9JIAct+NInj5aZGTvp7/qoAZ99I&#10;i+kkAfNvHkTMCeueNM+4gB64kRL3F9IAjwJcCXAkQaoAe4EupnS1O4kMg1OA8mfcX0kgD59HQS9x&#10;K34F9IA+baZS4PnT3AgBngJ5caeHy0z/AA1IVAHyTxplPWx/UjSIgBngSHkSINL30ALGnhkxpfIl&#10;0lOAykQaet4EyqAEQaXBkjS9+BMjQA8kMf50sCSAFb00yQmPOnicvOmfn41OB9KPGnuNLU7iAERM&#10;4E9/T8dMoAXyJ7jTKSAFB7iSSSAFbwcaSXAljQMEl00yNPcCBYk2nCE76SAGSZEhkS+RMwctACwK&#10;QvngX0gD5HnX0vkiXAgD6XyRIeQiXAgD6TnTSjSQArmmm04mbaAGUuD/AKieJnTMaAEkkkgB4hF9&#10;KOnuqgBlSFHgTxOWgD6SXzx5ErmmgBfImSEUhRyZEANr5GkPIlc76oAVzGvpfI19IAjp75EvkTNz&#10;GgBDIlB7iQyY0oEAKBSFHUhAEdPD9xfS+baCcQ+WvpfJB4F9IAcTJF9JIKBJKOnuNACtpDTybQA5&#10;c/OljSGRLGgBJQJtOD8aAEQiZ9xPJtAHz76Vvvr6TlvBnQAyRMwe4nvkTPGgnFGklwJ62goEMieT&#10;PAnoEAPDTNzGl86RCIAXHnS6aSUaAGSWuNPQJJnjQAiZ19KVxqGRACGMfc409AkMenjSQA2vknuJ&#10;7AkgBn+RfScSQAsabSXyRBOfSjpJ4n7iAGY0986Z9xJUAJIf7ieJzF9IAjpJQJDtoAet4M6+lHt6&#10;ikKcBxM++nk2gD5uJdJPcCVvwIKBtR1MjTJEAMpKQvm2gnGUlISQBHUyBM3EhoKB5M/InuP50yRA&#10;DPUUhR08PIgBaSQ08mekgB75EzcSJb4IEriAF1V9L5t6aQ0APaakKOkQmDjQA9bS40hpEQMGY02n&#10;EsHcQLIakJL51UAM6XfST3ANK5g4EAIZE98iZGnhkQA8MiZt486SXvoAZIkQieTJEAMjyJJE8HfS&#10;QTiT39Px0zxpIAkKOl86WNUAJLAkpCAEvn0dBMp4ZEAPYEvnS6aetoKBnGkljS99ADacSwJD8CCc&#10;mDGlx8aUHvpY1OUCJnSGPTSgSQAk9/DX0vklvvoAVtM/OBSF8kGgBlKBL5EkAPDSJnSGTwJD5iAI&#10;ZPGpn+xplIdvvoAeuYyJe+lb7iZt40APDTyXuJe4gYL/ADEtRIfgTaBZ820NRnU41CINADPGmf51&#10;IUdUE5MbqZAg9zApgyaiACQ7aJNyeNB7n50Sbk8anKCyf0fAQeYIkMn/AFUy4GpxgBgSTJMhE986&#10;Cge1UiETOBKNACuaimN3mAaA8GfuKZcQBam5MedPEb41WxkJATGjDd53O+l0gPalzAiTcnPgg00y&#10;MmPgPbStkjULkliXhIYyaHgTJPf4FMGPHkj+kniN9JQmoJvcjzwJlIY8GRTP5EAQ25MeeDTjIjDP&#10;wQKGNuTj/TUwY/B0/KQAYHct4I+py9VLg+e7qaqZuC8/q/8AuUwY8Y86WUEMng7iZtkg+GiW76eR&#10;M28eSxb+GpxgHIO8LAhpB47+uj1vvwdRDbePIgAaRvjGodsegjxM/HdUNwMcfAgWDScvHB1E8Nul&#10;wdBTBjHxoAh7vg4OBIbfx6nN009/ESGPkeDlIAAvG6G8CuBP30HeMx3MnTFdVqXE7kg0dtM4FMtk&#10;gsKHbHGnk4SbkHHk7nUT27j10HgRhTlAz1MCZt4/nRL+IoZLkF9AAFw3x5IENJkVkIPGg5B6n1Fc&#10;gjcDW7jURjfPGhpB4M6XAv0Ae3gcedQ3HKQ0bjAphCY+DqKekCHvBIMie3jTUONQ7mBUAEnA0NeK&#10;YNwNMuB9xTgAUyRuiTgahqgnBpBplGFDIPGpyg6c7P00Sby/kR/xES07h4O5dS3xtB+GsVKTfcM7&#10;vgz99B3hMCmPJhqKnkeYye/5itoMy4PM3BLp1ZCE086pLd4SAeOBHiOB9xZbkmmkGzAfcj1FSZoR&#10;WR5MNIHgWezh4ONXQTMnFPcOMZEhjxpm3eKjzMeBbLnGWMt2ffUzc1MG37/cRhu3IonOLUpAI2eB&#10;M2yq4bvg4FDIz8epc6iTePpK2QY4ENcDxkVq7PJGj0vkffj4EXiaCqy+X/nRIjcnGr4OXjDk/TQ1&#10;4PGT6nmKLrSzojPXDfBk5iW541atzx5Ey4bjCPOrUuE0lPmFsN/+GqG8zkVqnBFVSDW0kxXkPd0S&#10;GNJuPGpmBDgQM29RGG7fHkSZjvKyN5f/AHSy3ONNKRmXt8a6K2fyvGQEfwtP51icvZ4/kGuotn5L&#10;IsizMm/ZOhxid03iVjbBGDBxqHOCEjGf4aQ3mAfPFykBnDwdvn5x6v7C83ptcdpfslPeXI+PTQF5&#10;kH79pTJg4xjPH/vAs9mE81D4DroUpOec4DzRxjc/UVbcNx9/9NEiOMfGhswIuhSc+8AzDPkVDmHK&#10;VqmDgkH+WqHMHC2YSTFmuK3MHA7mNV1SnBMaZXQoMQZGpgx4Ehp5fkBJm4mcae41QA9jS6aSUanA&#10;bTmNM20rioAeGRIhFDxpkhEATN4wJ4ZEHUwZFOAYbkRi5gVbbolcSx9xMI4UPeFDIRMoC4mEeIa4&#10;eY0yQihpgm4JDcJnGoeNSFQFw5jSxqGpCBQ4kMibTiAHriZxpY0zcU424mbwlvCG40kBcGBvE9vi&#10;Ap64v1QFwe7UT3bHg41VcakIoC4tHbGmpjeeEgVLTgyL50SR3WmhDnngTw5ws/XzcwJHRpH9YaR2&#10;gnu1Ofg01m43ieG8Ik+qw6w0gcwJB1092x+RZv2imRvEeqx3rQ07tRLtjGs3I8SG8R6rD1oaF2mn&#10;u2B9/prN94IlvCPVYetC+Enng4Ez2xpnVDuJ7eCJ3RpPvWlwJOPjqG4mhI1Vd4xpXMa+9EI6wPEm&#10;BENI8Q3GmSET6BFwS3xLfEBuJEIvyJuDw3iWNBxkUxUBcPbwmcaWBSFOfD5HnTySZuIAmDUwaGwK&#10;QgCVcxpEIRMwJEIgBkhF9KOm0AORpm4mSETaoAlXErih/OlcQLHsaRCJY02gBzGlAmeNPIARCKGp&#10;iZIgBW0raVxfSAHIE8NMwJm4gYPEIkmeNPY1OA9cT2NQ0saAJlzAmd4TJCJm4gB7GoZCJEIm0Cz5&#10;IvpJODGqAGbaQxp7AnranA+k5gSwJIGCgS40yRPIAQxpYEiEwKGQmNAEzGmSETPGnreBACGRImRf&#10;SSAI6kL5tp5ACGNL+RLjT1vuJYDIxqQnMCUaAG05qQJWyqYNugoIeBPbuiQxpfzoCkh28CSUabQA&#10;4Qih3NRMkJjSGNAH0oJCKYRDY0E4kzbTyVvGmAM20raejTaAEo6kKPGgWKNQ8aRCJm4gB5M3F9KO&#10;gCQvm4mUlQA9cX0kpQxoAZgUwY08MaewKcBm2iUCZGvpLGEoihkcKGRwoZCJgEwjhM402nBjQLEn&#10;rY08MakIAg20h5FMtplADw08mRjTyAFjSSTaBg5jUhQRqYMaAHh5EiESt41M3dAENuiVvApg26mN&#10;26XcfaRM2eojDdn4E8zGO2iVv8NIuLaB5uPGjDfJx8Cht244PnUwf92onFqR64OBPEeYENI4HAP6&#10;iAvHHgRSNCTx54ENI8xobvBLiZI4wEyaadQKuDBCKGRxgQ3fEzc1MafSID2+YENI8xqHjUO5+RPF&#10;hIhMahkSGRfSCccbpXMaZH7ie40AGB8v+7TJCaih3MCRCEQArieHnTPvwKYMaAHhjTwx9xPW8Y0s&#10;aAFwfOpg8/AhtxTBoKCYMeP+Knhjxk99MjJgyQcaJDJ37CnGCGPT8tIhPxLaeI4UMYyRpYD3HkgS&#10;H40sHcUy2S3nQANGPB+Gpg8l/pp4bfAlbJGmAEhk08/AkMfcTI/HzLaJDz9BLAeG38B/qXUrfj6i&#10;ebkFAPIkTIPq4EAPDHp4/wC7TxLfHYEmfwM40zc7nfTAEQmpgTO8dxJx4+ZGoZHGDgQASIQfc0/L&#10;UNwT+9KmSOBQFyHyJkjgioAeHkUNx+4kNwSDJAoZHGO/jQLHiEwZIEzjStluJDH+RADNvHwJ5uNP&#10;bvjzx8f+hEm/MyIJyJbKnRjxk8xTPx7amN2+MmBADzdmVTHBMA8ffUwY9PP/AN6GkcYM8CnKAa4J&#10;gJ0sah40tOP4ie6ePzFYTjPGnieBIY+eoZCdyACAFbx8CeGP8SNJm3x9DlolbwZOZGgBlPXMFj+7&#10;SITwcBFDuYPhoAVvTUPj+IplzB/lqG4Hqg0FQTjJM/Gnh8zBpJnjyQJ5vnHjQAYtij6GdK2O5/lp&#10;DJjGniN1OUDzfoQd9PcA8iZuYLCZHcuYP9wIKB4lv/4JPDJ+JcUNvn+dPDtqgnJgyEgz9xInL56Z&#10;4MiXuQcCAG182/B9PmJW+RB3/hJDH3/4nfQTj3n+BTN4FbxqGMnIjg/3GnhkJcBH3+WgCYS39RMn&#10;6/jS3jAmdOBAEMg8A8ihuOYjDgn/AMIg7wn50AQ3FuDJ9JK5jyaWNQyJN7aBYYud/wDUSGRM8eS+&#10;VK341OWEMmfOmSXI+PjTxOX1eUmfcQA9u/cSIPTTwyan4XLTyCch7vqY+YhrjoeAaPEIW5jVbcfu&#10;IAh/yJals6Vv85EzwKgWM8CQyJEIoaADDcn5FIQuBHh/vqcagZt+C6meBIhMHyJD/TSx4uBPaVz3&#10;Php4g/AmR5EAPNx4/kScXEv1cHTTJLdpTlANJ4/LEoZB4L8CmOP1FDcDx8CoJyG4J419L5J40ymE&#10;4rfcgS6vuJEtpIAUaZGNPQJngVAsQ/fT3TTw8i+lOBHcJkef509/DgSjVADP86e40ifuJdTJ1EAM&#10;++mSDUzppE8aAIepcyaabTlvAm0AJJOJnqoAZwJ634EuBPY0E4zbwJ4Y8CWmlb8CCge/kT2BM6nG&#10;niEQAz0/fT2DuJQJtAHzc/OnvcTIugnh20AM8CRE8S5xpn30AIaZgT3AmY0APD99Lpf5iXGkP8VA&#10;CH+4kNPD8aQ8iAFg76Q/B3EyPJnT4+apwJfvpaaZtpW+4gBcaegTJPHH/FSt4MioAejTPvp4eRIe&#10;dAExM++vpfJMiAFb7/xV9JL5t9xAEwaREzGpnvoAZ4E8lwcae/zEAfS+dJIY8GeDT5ttK3gyIAXG&#10;ofAphCY0zGpwFqQddSFHHk4PqKYQaAGR+NM2/B009cS9+BADJLnfSJnydxLANK5jQAkiEwfETac0&#10;0ATODOl/lpD+h/FTwx+BADPTS6WNIlvjjSJ40AIlyDImengjTxLcHxOqmekgBfOlqwfDjX0o9sf+&#10;YgCYTINM8BMiWnx99LjJ9RADOr+wRMkHg/6ieJ40rfg/3AgBn5Ez08ieJnzwcBEyPONACUMZFIUd&#10;AEyNM3MCeHnyJtADn46ZtjT3zpE/u0AM/rJEH+dL59NIY/yIGD2nBn/u1DwKYmSD7kaAIdv8iXGn&#10;iZP7pMkQA9B0EkzcT3yIAVz8RIg8CSZ4B/w0AIhB3MiVzGlwES/iIAZ4MiWoljSQLFAl86Qx4+NI&#10;ZMaBhMH7n6ibXyPOnkALAmePInh3EzpIAXvp7+TzEzxp65jQAzpwJ7jTPBxpEHp4++gBXO530vcX&#10;0vzTuIA/OPJGmf8AY09xplACGP4CeuJnqJEzoAe4Ev8A4RMkJ40iW+BAEhR4+WklAgWPEzplLB30&#10;o0ALAljSH40ieNAC/wBkSITH8RM+4lcxoAeJ4EyRPcaZ0+4gD6SXyRfSAPkhCd9Pe4m188aAPpfI&#10;/AlcxpDQAvT10riZj9xL5EAJJJPEGgBlLjSIMaQyY1QAsCeGRM+4ljQBISXzwJXFOAzwKQvkaQ/1&#10;EAIaRMmRK2lwcHGgD6XyMhONMkz50oPcVAD1tfSj6akKcBJJKOQf5EAIZE8LlnUVOcaAHvfTKeuJ&#10;lAC9xM/InklQAvfSgTIx4xp7poASbXzbX0gBKPb0098i+lOB8jX0vkZF9IAjk/cS/kSGPxpQIAbT&#10;nTSjSQAiEFHkTOrHkT0CbQAk5/ETaSAPkhPAl7i+kkAfJEzgTxEygCQvnjS9yBfSAEkkkgD5+dfS&#10;+SctfSAPnjT1zwJtJUAOJJEtx8CbU4CSSUcltAC4EsCSeIgBD9xM+4knraAGU9/IvpfI0AfSSj4+&#10;+niW+D4qAGePjTacTaAEvnqpcCREAfS+eBPDuJm2qAFcTOBPXEygBKQvn30raAEMZE8m1820AIiZ&#10;jT1xIeRBOK2lb8aXuL6QB8kTKeImUFAsCSWNLgQA8PJkX0o/SwJ63jQArieTPAl6OggBaSQ19JIA&#10;c99NpxLTuHQAiZ0zxp5IedACj99M208mbaAGcCeGkTJxpfOgBe4kNPJIASXGljSQA2vnjT2DuJm3&#10;gQAuBPYE2nB5EAPaqZINPDSHkQAzgS4EsCX46AEkPIlB7iSAFbwJknuJ7ppRoASSbSQTnz0kifuL&#10;6SQBHS+dSF8kVADKkL51IF9IASjp4iZwd9AEhfJCJn50oEAPdJPY0yPInlOUCSS99PfzoAZj99JI&#10;hMA86RPAgBtfI/GvpJBOJR1IXyRADMakKPxp4Y8aCgmEUVTFH6iAIZBpQJ4iZwIAeGnkz7/fT3Gg&#10;BkmexAvpJR0DB75E8mdJL5ECx7ANM8aejTaAHBkS6aSUCAFwJD8CSVz+GgBRpkieSQA2vm53EiZ8&#10;i+kAfNxIeRL519IAcSgTPHwJ6BACjTJPGnuPOm0AR0ksHcTPSQTn0nIEvkUhAEcZPxFIXyPIkRUA&#10;Mxp4aZTxBjQUC40h2+4lwL6QTjiSQ86euIKBmNIefOnvcX0gnI/HnSwJ63jX0gD5tp7Gl7iSnKBY&#10;EsCet9xM9RAD1xPY0zb8aQ0APDJ30yRPD5mDvpEGRADPB10zBy0h5+BL5EAPW+4vpfNxPW9TOgBt&#10;fPuJ7Amf50AK4OPjTPo66XAnhkwIAeg5aZtpEGkPloGC+RPW9TGmSDX0gWOJkhO4kQi+kAQbaeHk&#10;SwJfIqCcZJkTMCeIMiZGP86AJg/HGpjciG3MCexoAuzcmNTCD56AtyYxKwLLLCsvG+BM28CMzBvg&#10;z99DBpgDwx40y4b+DjUxv+mphG/j+qgoKrgSgRhwNDeBBOLSUwZMHX5aQ+WlbwfIgoCQyY/iIxqR&#10;8Goq3qIkzJjSygtUvefiIxbx/IqeMmAmNGG7zB1y/TULklaXBIg8fHqJkg0Sb+CNTBs8ZPMUI0Gj&#10;b6nmRokNvgsfERhvK/4aeIzIHj820lXlAHG3Jb8xK3ZJg+F/uJEreDzfhplw37nMX0oHmZMY08QY&#10;/wDpoCNwSAmNEhzDuQKekYJwPH8SD4iG7v4Pw1MJ4/4iZJb/AGPhKcoBu58iD+ImXA/yDR633I9P&#10;y1DcW4M8drGgCnuB2U8PmHg5cCmPP3B6SG2yeR8Ia0CMJEHj+T/GmeDPYSGTB8/8imcfw1OANJdg&#10;ycz6qWpwcv4aecDFGXOodz/4MqAGXDfGg5GeBHtOPImXGdPvAAjJ3IESbkx54Omobgep740yMg4M&#10;/MTScJEGNLg+RIbgcCetkQANcMycEHAoZB40Y+TgTXz2kE5WnA1DIPArVu+PP3BoPu+BaAsD28fA&#10;nhk8aTj30h5EE4yQf51DIMsfB1EYcIaQeBAEO5g+dPDIPgjTPGk3JgIgCYQaDkboxcUMngQANGTw&#10;J4edMuBk40zcQB0s8mgzDycA/wBhDRzTBY/ylQyTTGhu+L8phGpcXzfPz+Yody9xqq7540nDzAhy&#10;SctQ3mrjg6aeG8wfOqSOaYx4E9vhIB41FSUXBJw4/INVtxn66euYyZEyQiKScGt2ffVkG3wZ1Dbj&#10;RIYxx/Ih5+kExuNHm7f+6UMY9TBq/ho83GOP8QqzHliBkbMkGSNPdn4+BHm8vLH+rcR5vJ9PBy+q&#10;stzi2kpI5XqAgsZ+pdR5nLxwEVqHK7IsfmaqThv/APBpNxalBWyN8djH8VB+z73HdwELpq7Db9aD&#10;8RMjZiDnj4LSLgpKr2eMI/cH5Sz2pJgMI8ECvlSTQYRnggXOs8ml4i6DGQrTn8m+oDuHmMieG3xq&#10;Gzb4+NWQDfvroXGKndGRjSUxxylDjShxMl5MCuDceMarcrb4yAjVwG48HAsp/dNqF2Qk3twZFrVL&#10;zCzn0sfNWSs9YmDuLVJOz0v0rahf2i5LzZm84HGO9/uNB5o8xjyaelbQfeB8f+/2VW5hMPxFi9Ea&#10;bpoNnEwHBfVJI8vFSmDjHkj8pB7v+7q20pMVzglc+lqIa4cY/k6iW8DTJCYBq1KRLnFPnjz86zeY&#10;Exq7TRU9wP8AItpJzzwPgTNtEiDwKGqyEZtpW08m0Cz5tp7gTaSBg5jTJCJkhE2qBZ83EzjSxptA&#10;DiSSSAEnhplTG41OBMgUz5EoEo0sYMkUMiRCJkhEwBkhEypCj4ECyQo6etr6VAEeBSF8jX0gBL59&#10;9K4mUAJJJJACUhR1IQB8219JJIAS+eNPJIASSUabQA5jSTaSAHEkyNPIASeGmYFIQAlHxqQo+BAD&#10;1zAlcTODuJIAeuJkhCKQkgCOnhplTG6AFgTJB40Sxpm2gAbu6W740YTw2/fQAHGNLgRKNNoAjpY0&#10;yRIaAJlxfSg3E8gB4edPJtJAwlbx4FD3hMpkhEATklDTkCAHrahkTxCJm4gWfSS+biZQBIXzxpnG&#10;lAgB4aWpGlcTKAJibUdMkJqIAmXEzjTI86REAPY0uNKBPDyIAXuJDTKeHnU4C40rieTaAI6UaSSo&#10;AbSSSU4DiQyY0kkASF8jSt409gQMFAlGnhjX0lgQ0k5gSGNMAhxpIkQahkQUH0knMCeGNLJxnAlg&#10;UyBJADaj4ESG3UwcvRcUA2BPDbowNvqqYNup7gpAO7p7d0Yt4EyTIgdQQ93T3Ano02g/RHjTOqno&#10;0z/EQAymbamETKAGd3Stqco6AIZMiGk9xEo1DIRUE4zbTONPEJqJlBONpL5uKHvCYA8Qih40klQL&#10;G1HSxpIASSetpDGpwGU8MaeG3xokMaAIYxqY3HgTykJYwj4FIXzcUMjjAgB4hEyRwNQyOEymALGl&#10;AnraQxoFjwxqYPImRpXEDCcnCEQ3gSuIAeTw0zAnuqgWPJJkamDQAzgST1tPbugBm2nht1Mbt0eb&#10;t0u4bSQ5fLyRkyI8NmpjceDOnhpFxalJDIz/ADpN2ePjRImQieGkXjqRN26MM2aZHy8CeI8HAPAk&#10;l1A8QmBDSOBwKG8eY1W3Dj86EoEXBh4876DkJj66G3CXMiZ3jArKRFwSIRDSETOPuJnjQLJlxPcC&#10;XAkgBDGlGnriZ/kVBOJJMjJgT2NADwxqYTle+oqcI4QA2pQ2/fUMaeuYEAEhkSbkEmelgT3SQUD2&#10;NIjgkedM209gQAhj1ESGPTxxpkY9PGntVTgTB833OokMaW7qY3HpoGDzfOpCcJn409bwfESygZbj&#10;x/IphBj8hMj/AE7ieGPBkv3EATLeAfv2kyQePOnrmPg+mkTmWfhIAh28Zc6mD/cTNzwJm58D/Qgn&#10;Jg8/4amONH/LQ3fO5HwJkjj/AGVMAJbxqYIwJb5qYO+g9wlxMkIgAkR4O3nAhpHGAn/TQcjjxpDy&#10;DzqgTeTCE8aeHy0N/kUxuTAg/RMI35H6qetpkeQimDJgQAzp2/4iJDH37HMT3AXpYxp65z47BcCn&#10;AVvB8NIYxx/EUPeBweaNK4SPgOgCZb7katTPIP3CdNVtnb0MCPb53/7tDhiROHGD5FVXDjHY/wA1&#10;POHmNDbY1QkS8eGTHwcHNSuD7iZHag409c78CYJFjTIyYye4kPwQcCVvAPHGgCYO5Bn740rg/qJE&#10;IhpCYM8en8RAi4mbx4/qJkn+VdUMhMH4amDITj+EqD4Pe/5f+BMk8aeHcgsY/wBNMk5eCMGdADIx&#10;4/w1MGPxqGjA/c41OPSPN7n6aJD9/qJkZNRPXP4iWUicfXTIxk8hflv6qfH7nH00wncK3pqZbJBY&#10;jSbjH/1E8fl8gqAGbY4PxEzbxpXCcf8AdpEHgGgCHx5Erg4x5E9x5E9bJAqCcZx99MkGT/Ktp7eO&#10;/Aoen/FVAseuE7iWpB8ih/z/AOBTLmD+9QA8Tl5EHITx6iJXMeTmIa88anADkIOPgSG4wETzi5Hx&#10;qHwcHAgAwMnc+klwcd1QxjHbPjUwg/pcpTjCGQncj4Ezx/8AqJEITjSIPAPAqAHh3IP7tTNOD8NQ&#10;x5M/cT1zxoAecExqtvMmeBGHCGuCcj4aABpCYM8aXAlbwJfzoAZwJdP+8T2n8ZPcanFiGNPNx4+B&#10;M6cY86eHzMCBgiW9BPQe+oZCYPNxpDIllASIPHk8tL3/AISZ3jAmSE7iAHrmomSETNzTTPU9xAD3&#10;voaQnfg41M/iIORxpISAiJnH3EkyMiYTkwZPAkRM40zc0/fQAriREz86etqgWTBr6UcZE8MepjU4&#10;C4xpkmdTMCh40AND/wApO9NMjTwx9yBUAPDGmY0h50kAQ40z086mEIlbQAzx/OkTxp7/AGRM9XAg&#10;BDGkPOlbxkS40AK54E8MaVxJvnQA8P6+RJM/yJ62T9RTgJL+JbSb20vfQA2nPcTa+SZ0APJkg9PO&#10;nic1JADa+SD/ADpcF9L51QB9L5uY/kS48iXzoAe4M8fGmbfcTwx9/wAxNqcBwY/Akl86SAJnBxpk&#10;nvpD5iVz/Y0ALjIvpfI/cSGgB7j+dPC5YFDGTGpyAEvklu4n9TjTSAPm5/DTyZuY0rioAeuYE8S4&#10;mR5/iQJ4hMfzkU4C9/mJ7gImR5MiQ8/+YgCZbSuYB44+NIZMdhK3gVADKXTSJb+Kl58cCnAXBwKY&#10;Mng6ahj8cCmDz/8ATQAh5CJnTjS4E8S4gCH1Ezc8anKCQiAERPDucCZ1Uh/voAmD9xK2kNL0dBAD&#10;xCJaiZuaeD4q+kAOEJZJz0vI/SSGTuctM/zoARPcS9+/9NIg0zAgB73+4lcwD8tL30h5P8xAH0oN&#10;vuKZwcaZJkQA2o8fuJdPIlx54EANr5InkzwDQArfcjSInoEzwIAVvBk/3GlwJfIkQnjQAtVM/gJ4&#10;mRM8CBg9pJlPXEraAGR5PkTP8ONPY0vkQAz8ieuYEyQiQ8nzoAe1e+lGlpRpIAZIQn/ppkeRPEHj&#10;TNzHnQLF/ET1tIiZJ++gBkfj76e4EreNJAEhfNv4CVxLVQMEPOlxkS+RLjQAvfT3uJm4SP4iXB+G&#10;gBE/cS4EiW/ppXO+gBEIlcTI/GlwIAWNKNLGmbnPQBMJ4Ez76VvBkSQAk9b76Z6uNM/IgBfOpnHw&#10;KGTInkCxJE8aRPAlqIAbXzc/OnsCZIgD6Tg7nnpm4lwIARLaXAlqQJDIgBe4vpR41IQB8j9xfS+e&#10;NM40APXPGvpfPHkX0gCOlxpJKgBDyf8AqqQvkhF9KcCPGkPoY0o0yPOqAHoErmAaZ99PQKcBfw0o&#10;Eh3EvcQArePIlx/iJWx28fcTaAJiSj/InriAGcCX+Wnrg4/w0z8ioAXvpfzp7g4+BL09dACtpmNP&#10;cCZwKcBE/wBkS+RKNK3gQA8NMj8CVzkJdNACGRMkT3p6CXyKgBJEyJDz5EiZEAM2yJf71ErfjSHn&#10;/EQB9JL5/kSHy1OArmPInv8AdxM3CJfzoAVz86Z/kS9xLjQAzbwJdJPJnVQAvfgX0vnjSuIAXGvp&#10;fJBr6QAl83EiD00iZMiAETOvpfJF9KgCOpCjp7VQArmDImY0vkT1vAgD6XzbS+RfSnA+Rp7Ambie&#10;INADPBngSINPe+m0AfNzHxpcC+kkAR7eBJSFHgVACT38iZjSHy/LU4EhfPzr6SQBH/hp75EriZQA&#10;iZ0o08QmmmfwEAJMkyZE9Al8iAF00o0h+BLAgBkltL30iJ5UAMjHpp5M8Ce9xACxpkg1MGoqAEvn&#10;gS4/hpe+gnPpfI7aVxL3EAMpe+nieBM4EAKBPW0zxpEGgBQKQo6euIKD6TiQx4EhkQAsCXAnuDIm&#10;eBACSSgSQA97iQ19JIASjpRpE/fQAieBLAkljQBISUeBSEARxjUhR0rmBTgSFH/nSGTTUhUAR+NK&#10;3gIl7iVzwIAe4F9KPwKQgD5t40iD/IkNIiAGf5Eo1IUfAgBE5nvpkedPDuJm2gD6SSTkCAGffTyX&#10;uJIJxtfNvGvpOIAZtr6XzqpcCAPpJfP8i+lQBHSUhfPSQA8lAm051MinASSRB4FIQUEfgTac40v5&#10;0AL+RNpxNoAS+eBPcCWPvoAZtpDX0nOPj/TQTi9xIg+4klwIKBtfI09GmSIAQ0uPImYE9c76AFcS&#10;/nSuL6QMPkfMT0HXTa+eDIgB5Nr5uJXEAIaeHnUPApg7aBYkkh+NPW8CAGUsCe9xL31OAz86UakK&#10;OqAFwJnjT1vwJYEAKBIedM9VPIAXGmSJ5M6SAGUknCSCcSRLaSUCAJC+fT10z00saoAeImUkzbQB&#10;M40hpkdxPDQA8pCj/OkgBfIpCj/zp751OB9JL5Hk+dL31QAh5FOUEeRTB+4gB7AmSe+pnyJkg9RT&#10;lBDt/kST1vx6iet40ALjTxBpDGOBIly2gAb1Eo1MjTPAgBD9xPcabTnGgB4aZ4E9xpkg0AQ40oFM&#10;TIxoAeSIPxpQJ4duBTgM/JpwJJ4fvpkhCeeqAG1HT2qmR50ALAnh+NM3MCkKgCOQaZt4FM1IEvfQ&#10;Tg3gzpDIniJkngQBZJe4HGPBGrI3Jgz2FQ2ZMBFcG5PGf9NQvHIDDxvjVbt4M/fVkHnQdw3SRw8P&#10;l/TTw8nyKHc8amD/AHEFAyQaGkbow4tpkmciAAJB4FM/nTxB/wANM+5zEAPfzqY3Hqc/4ahjJ30S&#10;b+BBQPfyIk3uW8ihj5eNPfOpxgeZuO+rVKyDjJgju8pUlv449T6aPSt5gKCDSxqNw9JsDdnj8rGR&#10;EuyxxjwR+Ug8rmmDj8rmfOr43cDjH+kJc846FJQ5hJya8fcQEkvJ/wBNbA4Z4x/UQGYSvv2M4+Wh&#10;LgegxN4NDSDJ/wCotImErx8HwtRVtwzJBwamqtS8hoBrfPngSG4J8XAkRuSBQyW+CxbjSBweb/qf&#10;VTLgen5aGjeYOA5VM3zn4EmgfcAXjfAU8CDvG/x1ZHGQedB3A8HHx9MfcVqCJ5DGPwKY35Sh6cBD&#10;4E8NxgTRISI3JH/01D3fGLJqQDUwef5Oopg7kfHx+YoywrZG5IB59SDpqHGrhuf8NAXjdAAclyMa&#10;GuB+DTRi3gSIPxqgjAOpBwIk3ImSDHHwJkZEwCZbFGPBzLiZuaaeH40tLg7l1ADJB40y4b4CJ4aR&#10;B/h3EE4BeD8CG3MCsm74CIORutAWQ7g4+vzErfwEiXF9IJyC4H41DINEnGfjUO2VADI0zxqYocaA&#10;FGoZG6eI4SuJgsmXPzpEcY0NI41FMH+4gsJhMmdDSPFMcIC48HlqgQ55M3xQ3Dwqh8aebsyIEXhi&#10;XuFMufATzNnpZ0S3PBnULy4eZjRIY9NQxjwfhqY3IonjkB4ZMCJM3GMmC/1UB3jTweWnmbjHxqKk&#10;sQapT48avnZ+n/lrN5G8HcBHHdwEV8JNBwZ+ZAsWak2kkwg9TzIENG3/AIfUUPtTGNQ3E4HAPHft&#10;3FFU4uvDGnB8O31FSZ5PLPJ4OoRDZhUGmfAdZ7PJwSAePy+otOFjDLmzSn1JNO4s3uXiIxMCYyJl&#10;mPwLtE7STi37jQlL2ennR7/LSb5EyQijLiG4J+dMtx3i509u+PjRJmzxkyKgAlL26tTdneRin5GT&#10;+Kr52e2bDx38g/NWG526aaUbINkcn78fANXzTbDx31W+0MGSDgQGcTglv8XTRSF1QYmNSc+yqTNK&#10;gJ/CVbcTQkf/AFEm7cjkgE+pIjrhEz9BImTIiW54ENcZMicgnJjcmD51DcEJALHAiQ7n8JB5hbgG&#10;niykzQirbhHnA8ZPcQ1xkWokynAGNM20S3dLc0wQB+BIg0St4ENjQAuBQyESIRQ41QLFjTNxfSSA&#10;EvkaQ08gBJJKQgCPAiTfmKGNGG6nGoJgxpEHgRJvkTLgajHgHAmSKYRMqwnIcaZtqZbxpW0AMjGk&#10;pmBPEQANGNPW09wJIAh7ulgT1xQyEVAsVtK2vpOIAZ4E8m0kAOYE2nCETI0APQJJYE8NADKSmYEs&#10;CAB6+fkUzd09gQBDwJcaeINMoAkJz502vkZEAPcaSSbQA4m1KtqHbQAypC+baVtADMCSmWypRoAQ&#10;yJ64oqcgQBMgTJCJkhE2gBzGkmRp7GgBYEsaUCXuIAWBPDSGNPcCAEQaZtp7GmSEQAymSETybQBH&#10;UhOJIAhxpJ4g0hoAZt+NJIhE2gBxNpyNQ0ASEk5gS4EAM8aVtPQJIAWDuJRpKQgCOMakJJIA+SJD&#10;TMaZuIAexpY1Dxp64gB5KNKBSEAR8CQ2+NPDUwanAZG3UhOXPAkljBDGlb1E8NfSCg+RjTMa/dTj&#10;TBCeBAH0vm4mUkAPEJjSbjHGTPpwJlPDyIA+k4Ma/R81EW6AGd3UwbfAnhjT0CnKB5uNPJm530zj&#10;QA8TIniE7kChkIm0ASiIbGnnChuCEjSwHsaZuKHc019JgEq4RK531DIvpAErpJXFDJkSIRAC3hIh&#10;EyobgmBUE4iOENIRIhFDuJhOPY0yQiZxpm4gB7GmSL6UdUCx64lcX0kgCOpCScGNTgNpwY0hjRIY&#10;0AIY08lAkljCQvkhEyQmBDXBEAPEcKGkpgxpgsh4FMGNPW8CQyIGCtpESuJmNACxpm4mSETaBZKu&#10;J5Q08NAEwZEriQxok3boGDIxokNvjUxuzRJu3Gl3H2khtweNEhtxpXBwJ4ZFOXiGPAnrngTJHCVx&#10;LAJcdjwJ4ZPGhsCW8IGBi4TvpYx+Qho3CZI8U5QWTeNNQyPEBI8LBnv51DI4Jxp1Ai4MEcIbGmSE&#10;TONOFCSGNNogMaoAZtpW/GpnnwL6U4EfAlGlvCZuYyIAeIRQ41IUfGqCcetpEyL6TmBACgT1vGnh&#10;j00SG3U4A22SBPDb+NPbuphB+BA6gZGPueWiVvBwJ5uNPW8fyJN46kZG3Ik3bqYMeP5FMG3X6Ckh&#10;jZ4OAGcaeG3wJ7SSt4EAPfOmbfg4FMt4M8B0riAHhkwCzpE0cl9QyONRIjgf6aCgmDJj4EiPPAhu&#10;+DgTJHiADG8fH5aRCY+NB947ncS7Q/JdTAJhHCRHGMSA3MF9PDuIJw83J40yRxjUMhNPGoeoqBZM&#10;IRIjhDdSBPXPj5EAPEux50rhEzvCeGMkaCceg9xEh/qJlm38flKZb7kHApygmD8aeuEg4OpzFD4/&#10;xE9/siAJgyfhwXUN+dIluBMkJjQAt8xj+oVTG5MHGfIoe7jRJuPGTBGqADDMeopjgeDJBxpkZBwD&#10;z9Ty0nHMwKcAPc1fwkzbL/vgUwg/ZsaZJ44+oqCcZbjJGniDHH/vOkPl4LCZIQhhpgEwluAnvpnH&#10;8BInj7ihj9z+GgQ8eIoYydxIhNL6aeHrEVAoQ/07ieGPn4E8O5wX0iW4B+WpxgiE7/8AuNQ08QmD&#10;4f8AOmeCxBGgB4Y8edEh5FDb3P4umREhjJc5FyAf7iCge6eRPXNT+7SGMfnp6D30APDJp5P1E8S3&#10;r4OBMkT1vHn7n8iCce/nTJCD4IEkNITBYx/qKgB4hO+k4yZOXAkMnx+YVM3EAIlvj0knCe+f8NQy&#10;ZM6BYyTP/wBNM8fHxpYxp4ly1yOZ00AM3MfGnrnPTNvAXIlwDwctAE3p/wB2hhB3ie+pmnxpkjf8&#10;iAIeDvob08aMEJ341D4/nQAzjSITTTNzBxr6QB86fGnrnP6kChkHjUyDloAe6mC+mRkwZ7Ce4/nS&#10;J+ogYMkIO5z/ANRMkIO5g7iVz4/4aZU4EPpYEsCmW/GkPxoAhkGlAniD/OmdO5kQA8PInreNMj/f&#10;TwyIAa1f/UTA+Z9RTOBMk9/gQAz7iXudxLg+dM6kGSA6WUCITxpW8edPW/AobjwIAhuCeBD1KITU&#10;UO3z0wQ8RCJnGlj76XGqBQ9wJE/cTIyfnUhAEdPXF9L5/nQAhqcoIx/xFOQA5B7iZ9xPXMeRMj8C&#10;AIfBwKcvm58dfSAI8aVvUS4+NK4K2gBm5jSH/eJ63+GmeDOpwPpR09/OmY1QAh+NLjSx99PDt66A&#10;EO5+2kPIlxp5TgNpzgSt40vkQA9qfBTKRP00o0ANr5GvpJAHyRPYxpR8tIeQuBADJB4EiJ6NLgQA&#10;h+CNM++lcS/zFQA8mbeP50900yNTgPE8cCetpm3pp7jsY/xEAPEycCZJcS/p+Olb8aAEMngS4Bpf&#10;OlwX0APXPyJ7/ZFDGnoEASF8kTyRBoAZH4/LS+dK4vpADieImfcSITHfQAif3aeGQlxM/Inh++gB&#10;6BTB8zy9VQ+mCD8NPXPAqAGUknA0z/DU4Ewlu59PlpXEzApkCAEQncgAlGlwJnjH/loA+lBJkUz5&#10;Dpkn7iAGbfcjSH440v50vfQBMHn40tOPjTIx99JAD1vuJXPAvpfI0APEtxpanBHqJnjGlc8aAFb7&#10;nLX0vn/dxL5+BAC40h50iZOP/wBiXGgBlKNSFBJ+mgBmNK340978CZt+PqIAZJ40vk/TSL10iEwf&#10;E6SAF1M6expkaVzBwIARLkfw0iJW+5YTP+9VAC40kiZ86WMaBg9wETPp6CetkgyJm540AL0ddK4P&#10;gTalakfzoAZTI08QZI+Dg5qZJb89AD0CXU9waXBkTJCDQLGbfj40h5/kT2qmY0ASFHgSjSQAz76e&#10;ueACZJbTyAEO4nifppkZEvcQBIXzxr907i/PfQMFb76+l8k8aVxAC9xfS+f5EzB10AJIhPHxpY0k&#10;APW0ykO3xpEycaAFpQJDGl6OukTOgBaaSShoAmXMA0zcS4M9hfSBY4mR2++kRfSAPkiVzuL6Xzqo&#10;A+kkl8/IgD6UcecieJzEuAn8VACImU8RMoAe+dK5jGmbmBLGgB4nvpm3jseNJJUALjSS+RIhEAJJ&#10;KBL3+4gBRpngTybQA4mbiXAlcwIAQ08P99NpxACt/kS3hM6fc/UT3GpwFc8aXAklg+AgB7jTMCeu&#10;DjTONACtitqQo+mlqIASe99M3PAlGgBJJJcaAEklgSQAkkiZErnPjVAC1LibTmDvpfIgBnjSINL5&#10;Erg0AfS+R/uL6SU4HzxpdVK4lc00AK4mcCeHkTJBoAVvAm04QaVzAgBkmdL3F9L54EALpL6XzwJe&#10;4gD6XzqpngSQAkoE9wfOlbVADKWoknuBADMaSXAlAgB64lxplJAD3uJ4f7hEyPOlcQA8m18/zpD9&#10;9TgfSj8Ce0l9IAjk5mBK5jSjS4EASFH4EoEkAIZE9cTP46XS9xAD1wkaZT3GmcCAFjSwJcaXvxoA&#10;WBNpJxAC9xKP3EkvkQA2knI+Wl86oAZ0kuD5F9JIAcS+dNr5HkQAuqvpJfIx4+BAH0nODgTajoAk&#10;L599fS+SIAVtM4E9wJn3EAJLgS6aUaAJCcUPjSuaedAEzGnuNRU5xoASQx4+BJSEDBKOTwKQvn+R&#10;AsREzwJ7jTPTQAkkiZ0kAL5E9bSt+BL30AMxpKQkpwI6SXvxqQgCP7iSVvGljVACjSxptJAExJR0&#10;8O2gD6UcngUhfJP3EDBnAlgUhR/nQLGf5097iZ+RIiAHsaUaSWogBnT7ie4EuNPDQAvfUMg1OUch&#10;EANr5JzE8mbaCc+klHUhUAOQJcaXUSU4DxF9L5tpn30FA908aREylqIAUCSZ4PkSuIAe+dJJNoAc&#10;JnTacSwdxACSTJMiVxAE5QeBTB5F9IAhqOnieNL+dACuY+PgTybSQB88C+l82/zpDQMPpfJBpakC&#10;+kCyPpp4aZT38iAJgyYF9KOnhoAeSgTJCJ5TgMk8aZINTLn5EzbVADJM6SeImUAKNJIg0kALAlGk&#10;m0AOYO4oZPGpgx9xJAEPgSUhR0E4oEsaUaZuKgBE5i+kkkAOQJ4ZEzqJY0ASE586ZGnoEASE4PJx&#10;ptJTgOJm2nkzbxkQAv5FMHkGoY09AqAJnGniJkZMGRPcHw1OUDPB17cCeGP6SZJkT3VQAhpaffS9&#10;9LTgzwIAipzAnreol7iAGcHcTw0vkSIgBfImY08TmZ0ygBm330vfS99PW/AgBDGpg86hjuKYgBtR&#10;41M41DINADa+eBfSSAPkiZ4CZ098iXBwIAeINNpL5/y1QTjPyJngyJ6NMk/cQAh/vqyS8mmqrGiT&#10;Mmop3FBfBkTLweMfmfEUMZMeSNPEJjU4web8zkZFMbjHwIb1USGT+IllAzwJm3g4+BEiD8Gmmd3/&#10;ACIAhkHqKHGjBG+CxHGcWoK78ndwxKHbwcCAIdvT9+6lp8aWBPW+RH3EATG5PH+GiUHQQe2SBTG5&#10;NPIpygmcA/7xTBuMY/7tQ+AZ+mkMln/poGGhSeaYLHw+YtUk8wwDB4P94VzqMmorJJ6gJBxnydNR&#10;uhWFsKbUdOM5hezwXeUphG47eMOpHa01ksrqAehBzPLWkM5oM1jX81c85FR0KX2kNxL/AAA5iqs0&#10;k/gPcgWte5BxjQF4zHHf0MiSl4OSYa4Z6iDuBkjGdapNJXg/vFW3jPTxwXcZFp3EVJQ3DcsA8HMU&#10;Mlzv8asjhv8AkQcg9RUCgaR53ID/AIahkyE8u4mSXIEy48CYTiJbj4/ppnV7nGmSOMCW+Y/w1QTj&#10;28YEYG4x/OgJCDgGeOBTBkwfOkOSUJcHhuMCZca2RMj5eOPpp4g/j3IEodeQ3DfSwQWhoOQZLeBW&#10;T+HB++mXEvx54AKccVW3jJg5lxIjfB+J+4iRMn+WmSDVAsGtyYE8MeMamEH+dM9TPxoAZt6f+86e&#10;04L+NLgTJOZjQTit6ahuG+AimDz509xjyKwnK2RmXjUPc/gK1fIobi3HkRcfqgqrhv8AAUMg1ZHD&#10;fBnUNwz7iLhFIH6qeI3SIPxp4fLVAgDkZ+BDcCshB/xFDJnX5vCkDkbkuIkNng41dnErGEeNAZo4&#10;GHJAkJdaPckrbgmAmBQ7ZO4lcJHwIkzb6eNapIDRs8ZFZJfL9RHpfL1ZBs8GRQucVpSB27PuJWxx&#10;olb1ciVv4ChGgEg8CZ4EecD8CDuPf6ioAhkeeNPDceM6G9TBGlB76dQKuL5L5pgHn1ESJOCcEf8A&#10;FVDbuP8A4NTBkJGP/fAonJLUuLh2oSPPpYxplw8xoPwcHGoeNRUjrwkR4SMedUOeOEeePNPzFSZg&#10;TH861ISDMmuK2TmI9L2+DOobNvjzqyDbjTnOEpQPcH4aZG3RJu3IZGBy8n6aSPBrOV3iK7SeT40m&#10;7PwK7SduW57l3p8CieWJSHm4xth49XlIO4IQ2ePgRJ5bgGf9NVWaOBwEx8xISOeQyTDATJxqkzBx&#10;jJ76mPHGpnTLceNahCMs2ZI1dmcvwDT0rZ/kRKO3c9y0pwALy3bzoOMeOxHGpjxxjz386ZGPHf8A&#10;iKgWTCDHb9xU+aZ/kVqcXIxqtxqgCqkyIbuePOrURuTv8ChuLcCYRgEjdDXBMGRPTCYKqvHmNUJM&#10;8ecOENIRM7xj41DIRWCxY0sabTiAG0k4MaWBADIxp5PDGvpAEfAnraQ1OU4Ef5EYZj76HogzQNQH&#10;hjwKG4yJ65ppOCKMvA5MiHqU4JqKKrDPEnBkTNxPIAeITGmUhjT1saAGU2nFDj99ACJnTJF9JKgW&#10;fNvGvpODGkgBJtORpkY0AIY1MG3SbjRIY8CAGbaZT1zHwJlAEhfNtMwKZjQAzbUwbdMp7eEADSDS&#10;T1xMoAZINIY08kgBYE9wJnGnriAHkyQa+l83EAMjGlAkQiZuIAmXO4mY/cTNxLgQAynhpXE9gQTj&#10;NxMxqQo5BoASSetpW0AMp4aZtkjUyBBQLGkQmNJJACxptOY0iEQAkkzcSuIAeSwKHvCW8DQBIUdK&#10;5jTNzGgB4hEoEyNK4gBEX0ko+NAEweRLGoaeGgB65gTPGvpJADiSZIkNADybXyRfSAPki+lHT1xA&#10;DMaUCZ41MGNAC+dPQJYFMGNTgNqVbT2BLAljBJDGpC+RoKD6XyT3E8PPxpKcCGQaZ409GkqAIaet&#10;kUwbdTN3QANGNPDGREhs8aeG3wJFw6gGjbolu6eGPGnt300o/RDGPGnuBTNOAXVx/wCBDSEQAtJL&#10;3Ev5F9IGEdLGkmbaBYiJmNLgSTAG1HTxBpEIgBlSF83F9IAj40k9xqGQiCcZITAhpCKYQiGxqgnG&#10;SJmNJNpgsSjp7jSIgBlLAnhjTwxoAZtp7ApmBLAgYMjGnhjTwxr6SwPkY08MaSSAEljSTJEAMxpm&#10;2nkiETAEMamcCZGTAmcaWAo0zcSuJnAmCx64kQmNfSSAI8aWBPW08NvjQAyMaJN26ebt8aJDbpdw&#10;2kZby9Hm7dIY8Ce4CKctoJlsaZxpkhBwJkhO+g/Q8RIZFDuJXMCWBMuY08PIg+8J7eMaADFwahky&#10;JnGkgYTMahuCJcaZJn4EwWM3C3Eo0k8NUE59JxuPGlgUyBTlAzb1cimDHgSGniZBoAZIobhwRInj&#10;TMaAGR5+NTlHgUxu3x5FQTjIx99Pe4pm74E/b+kgD8bt08MaeHnSIMdtTlAy3bjRRfI8iXGljBDU&#10;wY1Dbj76JDHqIAe99IY8ZAJ7d083H+dTlA8MmCxHH1Ern8NPcHGhpMnzoAeuEj4+olc8aZ4PhqGR&#10;4qACRCKGSYIbvnfUO5p440wnCW8JkjjGRDbiZuEjQBM3hPXMfXUMfvp4ZEATLmmkQncTPAlc7ncG&#10;gWIZMaeuYOBMt0uBUATLngTNzGRDSE7iVxBPcErmDPzFDIRMjRJuPGRADw0SgSby/Hkj40YGzIp7&#10;gFAplzv/AN2oY7nc4EnBP9jQUD3B/wCmnrngQ0hCXMf90nv5EAK2S3kUy3gUMn6iRCamRAD3VRJn&#10;c3ZDW7ckCJafHGDJ5aAJm8aeRQ7mPOobhwODg1NJM7wSDPqqgnDzcmNMkt/wkNbkT2+Ej4+BACL1&#10;0tVNe58VOkGP9RMJxm5qe4nhj/hpDyE8tLgHyFQAzxjzqYMY+PvpluRTB5yAU4CuaaZ1LieGPHwd&#10;TzUyMZOOBBQMj9xIY+5/vGphPoCTwxjg+caAE36GPgT1v8ONTNP/AKnyJWxQF/u0sBDJjGpnv/w0&#10;zwKYMeNMAQxjgTxCYPnTPTyJm5yPhoJxl4THnjTJMiRB6Z+b0kiD8aoAhjzj5Hwk9bwZ/wC9T3U1&#10;uomfIgg4PioAetkTJLcfyKQo/wA4P1EAJvkvx9/SSuah/wDqpEH3O+NMkJjQAreOx9VM3O/3+X+w&#10;nh24OPgImXGcn4SAEPxwcamEufpqHcF/6iRBkQLGeDOoZOhjOnifi/TTJMg8mmgAaTP86eGPxp62&#10;TgSGNACt6mDv+WkMiet4M/fS+RACuYOPgtJDH/DS4PkTw8mSPgU4wZGNMjH34FMcZB/hKHwDyIAQ&#10;x4L6h28ZPf8AMUzGmffQAzgUMng5amE5fV5qZIgBDJppDHqZ9RIY/wD4RK3qZDoAQyETJBp64lb7&#10;6AGbeNLT7l1L/wCFSxpYDJLXAoZCJ4nucCG28fz8pAC0+CNDcaJE/fQ2NMAUaSZuJ4fjVAsSeuaa&#10;RBpXEAMjz5E9bX0kgD5H76nKOTInuD8NTgPJW8GdIdvj/FS4EAM/5aVvBxqcoJPf4EAM/Onv4iZ1&#10;E8PmIARB/hpmNTOBQyDx50DCHpQJYO4nuBMxoFiwJ7jTPB0E8MaAF8i+l8jSGTvwIGDyXHkSSQA8&#10;NL5F9L5+dAsh28Hmpfw0iJcaAFb8CQyYOuvpfI8iAHiZEkh3I/nTI7aAHoEkhkUhAEcmcedIeTPY&#10;SGTHwJD5qAFwEBgS4/nSGNPanAgB4ngj/TTJB+NPQJEzoAZ/y08TImbaegQAuokMiVzwaaeHnQAr&#10;mBPfP1EhkSQBD40iW4/nT3vpnGgB7VUweTOhqmDzkQA9bx5O4mR+NSFHQA9c008PP86ZHk/9VPQe&#10;4gBEImbncTxM+RMjJ+dADzdPXMf/AFEyMmpk/EUz3EAK2VInv8aZJzc/UT0HuIAbUdPEzponNQAx&#10;7iZ+dPEz8aVwkCAHsCetpnjIlH7iAH/ktJgY9NL3O+nv8tAH0vnUgzx8CVscHAdfSAPm4Tz0reBK&#10;4T9jppm4PjgAgB4hMBPcS4x40iE/OvpAEf8A2RLAl00yTP8AiIAZxjSt486RPGmSDH+wgD6XzwJe&#10;joL6QB8/w0rmBIf76QyIAXTyaiZJ++nreP8A9NM/rY0ALGkMngS4MiX8iBguNK5gSjSQAhk/IlwZ&#10;O+l1OQlGgBE5qZuanuJ5L+QiAElwZ7+dKBIf94gBn50iZONfSjoASSXyJe+gWJM8Y/MS1U976AG0&#10;51Ez/InkAJPE/vEzAlwIGD1zwJDX0vngQAh3PITPS+mkQeBPDHyEAM8f90klH7iZ3dAD3yJe/wBx&#10;M/OnhjHAgBcaXGlB76Xv99ACTNxIf6aVzHnQLETmJcf6SX8iRPfQAhpnB31IUdAD1zGkRK4vpAHy&#10;TJkX0vm3/DTODvoAXGlwZEh50uAeNAD3Tzpm54ONPXP8tMoAXyJdRJLq+4gBe4kklqR8CoJxnj+d&#10;PcHAmSZ0rg4yZ0FA8l76Wr30vcQAsCZtp7GlGgBkg+QkTxr6Xz7/AH0ALgz+WnvcTI7ncSGpwHkt&#10;RLg+ImeAiAHhkx57GRLpfUSH4O+ljQA9xkTNwkaX8ikIAjpcHGkkgB75EykMae9xADMaXvpJIASX&#10;z8aXvp4fv8CAGUzqcaXuJ5UAKP3EiESgSuamdACINNr540vcQAreBMp62l+spwPpJRyET3zoAQ+W&#10;lxpcaWkgBkdy0lGklwfIgBtOY02kgBJL54EvkQB9L5uY/iJe+mVQA9bX0o8CkIA+R8tIfgTKe99T&#10;gfSjpcCe6eRUAM4EkiDGkgBJ7gS0+4kP3EAPJtJfPSU4CIl7/fX0kgD5/kTKSSAEklxp4ZPyIAZw&#10;JEtpEtqQgD5ImVIUeP3EALGlHy0z86QyIAeHn4Ekzxp5ACS99JIeRACS6iSbQAk586bTnUVADPyJ&#10;f5i+kkAfI19JL599AH0o/wDOpCSAPnpJcaZxp7gQAylgS4EkALT40koEoEALgSjSSjQAlIUdPcaA&#10;HoEk2nIEAJSFHT3VQAz/ADqQvnjTKAF8iSkKPwIAkL5IRLgyL6U4w+SJW0ri+kAR08RInv8A4aZQ&#10;LHvn40ykl8ioAZtp5Nr5GT8NADyQyJfIkpxg9qcCVzvpD8CQ0AfSj/InvfX0qBZBIPGvpORptADn&#10;HkS00sCUCAG05wcaQ8iXAgBn308ljSQAkyTxp4Y/Al8iAG0kkkE4k586XAlGgB750zgSxpIKBm4k&#10;NPXMCSAEQnIS99JJAC4EkrfgSwIAWBL5EkvcQAuNMkT0CSAEpChqYgCPgTJBp5JADaS+bffStoAX&#10;VX0kvkhMaAPpJOEIm0AJOYE2kgD5/wAxPJnjyJ7GgB4ZMaRM6ZGRPfOgBW19JL5+RACImYE8T9xM&#10;xoAeufiJlKNIhFQAkvfSSU4CwJY0kkAJQ09xpkmdBOJJNpxUAJNpyBM/IgD6TibTnvoAeGnsahqZ&#10;AgBcCeGvpJTgOJdNLgzp4Y/AgBlL+RPDyJDQAuBTB/XyJDHjSGgoEQfcSH4E8T66bQA5Al/ETwxj&#10;TPGgBn508kQZEh5/kQArfjSS4E8QffjQANwJQe+plvGof8RADPyJ4edLAnh++gBW09AmeNPceTuI&#10;GCTJE9xpm2gWQyJkY/AphB41DQAhk8CeJb/TX0vkaAENPcfGlwJR8tADPuJkgyKYQiZIMaoJyHcS&#10;GlbT3ARAB5uREiE8aAt+hAjwyDULxyB75PxE8P8AcTI7imN+Ykjh4eTjUy2K4k3Hp4IE9bLbyAuX&#10;EGgQ/wCj4CRFMt4yIaRwOAedAA3SX0nCETNxMJxDJjRIZPxENJc76eITHwfppZQTCONM/jSjcd9Q&#10;yZ/7pQ7mp9NFIBJxnUwcwIHPAgO8amNTLn50UgXaXzgkBFpErnhIOusHbkwFydRWqVzDAoXQitM0&#10;6cl80vcHmqYMhOPl3Omsxk80HBkj4FoTN4KPg/hrnnJqOgS60emBBRjOqe45mCDg8vuK1POXk4FQ&#10;5o4wZO4hKQcB3lvj/C/bgQEhCd/6SmOJp4D2+qqqQmDg1IFqJSRPGXGdDSD8HTUwhPHxqG8tx8YE&#10;8jeASEwcYPhKGQmPrqY8Hq40NJkVgkmDceNTN48arfyJ4bgnGiknLs3ecjH1ESG4HbzrPRuESbzT&#10;Hx6iS5JalxdtSDPq6fm+BTG/Qg7iqo5hjVkG4wDznzrMckuS4ZeNxmzwIOQZA38ep9NWrj8pMkZ4&#10;8/6iQNK3bJB/6SZJ7nAREiN8H4nUTPkaCABtvBYx/iJcGSPTRIg1DIPAnpcLA5B/xEhkH3097kep&#10;cUMeQiaThJw3/EQcjgff40SH7+mobi5+wqAG1BIPvwKYMepk6aZxqcAO4JgEhu8Iw4Gq24yExqgn&#10;CWNMkGodzBnjUy4gWHphPBwDyLPXDi8TGk4ISNMt4PAtNKahDnWjwxo8zQ1uNWSXt/AvoJLIzJgR&#10;5uTHkVbZj7/cVkHzPcUZWPbvgzpkY+RgTzghIOD6qGkcEgU4DLgn4aDuBp4hPGobgng6idQLIaZI&#10;TvpkjwcCDuJhjKn0k5amY8aPfJ/EVPl7gsasm8Y86icPSTHBMHyIaQmMv0+mmSZ0h5yZEikfeDZh&#10;cj/9RVVwrU4HjVbIPxq1BC4ebjwKyS9ne40Bbj5CuDMmDJAv0PSHmbPTxwcCMW+/AobfIMHTjUwj&#10;wcHGdZ40htx6iuErcDCPpafLVD3zBkUxu4x5F9ck+pcXCYTTGP3FW3AycECsjNuSMmfjH07Se7Lx&#10;/wDUUV1ReUNwzxk8xGGcnJoYwW4CK7N5OPyOklY+BnT7yekGkHgHg7nUQGYPCXMHxdVGJh9fq8tA&#10;SN//AE064ADqR8H6iMN2eBTG7Pn/APSUwg9MEcCLgpALgeDjQFx9fP00eeZPkVVcOO/AnpEvIbxw&#10;NUmYPO4jEweYFQ3DhWpMtzhlwRByETzhwoq0yEjxpkaeTPyIFitp5JJAEhJfNtfSAEkkkgCUMiZT&#10;acjU4wWNEmZEJTkCALUNMuCY0NbkTw8/Gl0lAyRMkGpnGnt3TCcGjbqYNupjcaXAllBDt4EzxokT&#10;OoeBBOM21DIplxQ3BMaYAzgSSgT1xUCxmNNqYkgD5HnStr6XzcQBMGPAkQihjIlcQA8QiZuL6UdA&#10;D1xIZEzjT3AgBEX0ko+NAExNqPAniEwIAeIRNqPvCZuIAmXMCZxptR0AEt4TONQ8aSAJmNJNqOgC&#10;YniEQ1LGgCYMmNPXFDGRK4gnJnGkRMjJ4EsaCgkL5tpmBTOBBOLgTaSj4EFA9cSIRK2mY0ALGmSE&#10;X0o6AFjSSwJIASVzGmSJ6BBOJJJLGgBJJkhEygCZjTNxMpIAeuL6UdPDQA9jSxpYEkFAsakJL53d&#10;TgMpKZgSG3QAzbSt6amDbp7AgAbu6mW1M3dPDboGDI26eGNPfImSEwJYCITAnriG7wlvCAJkCeud&#10;9DePgUyBBQTLmBMkTwxkUxu3U4A0bfxokNupgx+BPW+4llAzu+DIptsqd/kT3AgYM7uKBMkyZ0iO&#10;FDI4QA8P3EyQiGkInkAPXMaXAmcah40ATODgTNxQyETMCBYSIvpQSJ7H3EwCYoZMiZI4TO8DQA8R&#10;M3NRNpIJxzGkMihkImbioAJYxoaQiZIRQ8aCceIRQyJ5K3jTAIcaWBTMCZtoAZTwx408MaetoAhj&#10;GnoFISSwEknIEkANpJJIA+biVxfSjxoAXGntJQ7iRCJgDxCKGQiWNNoFjkCkKOnhjQAypCcwJ4Y0&#10;AQ7aeG3RgbPGpjdml3DaQa3ZqYNmjAx4EhkwJFw6kQ26VtPDcYOBIhMaUUiSITAhrhwmSExoAJbw&#10;mcaGkJgTO8Jh+bwkR5qKGRxjQ3GpkCoEjwyJ7GkkgB4amXENUxupyge9xK4lwJlADw09AmRjUwY+&#10;+gB4Y8aeGNPQJJYwQxpEuJEyJY0CyGkNupm7p5uNMAh7miTdukljQA8QaREiJkmdACH41M41D6im&#10;QIAet4M/cUwY0yMeD/MRIZMfzpYweGzs/D1U8Memoe+JEeKcoHtRMkcaqhkcYyZ0yRxz06gnDG8a&#10;ahuCYyIPvGlg7iRCfkRQFw84mBI0NcE7iSbThY5cx8aXzpn508gBfOnv50zj76WNAExIhMabXyMi&#10;AJuncTCRPB3EyTwKgnHrmBIhMaZHcU5AEG3+dEht08Nn4/NR5u300BSB28v8aMM2f/qJ4YxQfOnh&#10;kwKcoHhj7iRMmdLgTJCY88B8iAEQiZ4E9vA+ODjTJPB5iAEP3E9AmePg41M6SCcVsn8JMkIniEH/&#10;ABVDIT8RUAGG/wC/d1EiE7nwkNGTAPAphCd++goBtz8mkkO53FMtjgz/AKg0N+e0mGeEvfjUMjjv&#10;99K4mbnc7ioAJEJ/ET1zv99B26mIAeuYE8Qnx86ZGnuP8RTgPDt8FhPNyc9M8fAkMiCgmcfH1FMG&#10;QcCZGPkJEyZ4EALg/vVMGMnfTNzBk76mW9NLAe6aetjg83B/jT1vH+raSIPTP4EFAzbH3+BTBjwc&#10;Z0v0tQqZJcgHg76YTiIIfH3FDIRPEJg8ocChkJjzxqgnE45n1EyMeBPDJp40yP8ActIAe/2RPE/c&#10;ImbeDIniEwfhoFkO5/dJ64Pgj6nTTPvp4ZCd9AwRB4x4+Yobgf50Y3fHksfTQ3q40AQx24PkTLgh&#10;OONPDyZ1DJbuYI9O2gB730hk1MaZ1E83/u0CxDt8HL6qRBjue4kMmmnrnc/EQBDt6Z4/hJ7qpkeR&#10;TCN+/wBxAEPSjUwlxIY8fB1Et31EADSDJGnreDJAC2plvB/6SZIPn+BTjBmNQyD+qphLcaZt6fP6&#10;qAIY+Ypm7kgHjgTwx4+DgSJnHnQBDJoqGQfIgjRK4TjgUNxkQAz6eglxkTJPBAplvucv/GgCGTwJ&#10;D8Eame+oqAI5CdzmJkhO4niZE2gCDcxkTKeJy86h3MCAE499ByDRjgvwQKGTmIAhjT0CbXyO2qBZ&#10;M6mBM3PAnrmmdM40APXMa+l83Eh+5xoAeGPvp7/rL6TgxqcYPDSt/kTwyJEyZ0AM8ZMiZJ40unz0&#10;o0AQ098iXAmeogB4hBpE8fmJ7UgyJkmRAEP5Omlb79jIvpfOkgBETyZIvpACXyNfS+fI8CBY9H76&#10;Q/7tIlxIZEDB4lvuJfxEiESudyNAsZjTNxPE/UuJn/LQAtJLgTyWmgBef8RNr5GTTzpXMaAJgyDt&#10;nvXcdrTteP3kvk41DGTBnTyAFxpQJdRLAgBQJaaSXHnjQA986e40yMn/AMIl086AERPcfAkkgBW8&#10;Y098/GmRk8ae/wDhEAIY0ictK540iIARBpmNPaqZjQAk9c8aQ/f4Eh+BAEz340yO3c+oklb8aAHv&#10;c8xLjzx8aZHzMnTT1z8iAFwddK5g+RK34LSWrr+MiAHh80CeGT+Gmfc/vE8MiAPpOY++mfkT0CAG&#10;SZ/w0ie4l7iXzoAZjUNEnA/HwKGRAC4/kT1skeRMkJ4EhoAeH40h5MiZ4B5E95/jIgB730rmrkS6&#10;mRImcfl+WgBm3/ESHnJ9NLjS6vvoAeGTv9xM40tNInMwIAeJc7iZJnHj7iXzpE5qAGSZ0z1fpp73&#10;OWoZEAfS+fnSJ+okQeAvvjQAv9219L5H40rY0AM+/GmSZMimEyETPAgYJLjSS6aAFp8CX86RPH3E&#10;o+WgBXMGeDUStlS99ful+wgD8/hpL9t/VTHVQA9b8CbXyNPYEAMkudxIiVtK4gBn50uNPcCZueBA&#10;sXGlGlppR++gBWypDGm189PAgB64ONPE99M++lgQMHrmMa+kl8++gBmNPe/y0ie4mbeDOgBEHgSS&#10;9HXTPuIARB4OBPcCZ408O2gWM/InuP5ErngS/SQAiZEyT99PRpkd3gQB9Jy5gHkTNzTSJ40AImT8&#10;RM8GSNPf7ImY/fQAvnTw0yP99PcCAETImVIUfS/YQAvkSJnSSxoAeudzlplLppe4gBJm54Oono0z&#10;/OqAFcT3Am0500ANr5GRfScHc4++gBfIl7iROalAgBY0kv5EsaAEmeNIZF9IJxL56qZ40vnQUEhO&#10;JkZE8S5+ogBXPAlwZ0rmBKBTgLS/YTxOYmUiEQAkv4iXAmSeBADySSSAF/IlAkmRoAe00kuNLTQA&#10;yQnfg6aXuJ7jTI8ioAXGnk2vkiAPpJOalxNoA+ffTPGnuBK4pwPpfNvGmUkASF8kS+dIecaBgyT9&#10;xK3jS40up5iBYo/fTNtIi+kAJfPp66et+NM/zoAXVTPAkkqAHri+lHxpKcBQe4lgT3vpnpoAkL5/&#10;nTONLGqAEkPIniESIgBlSFHT2nAgB5Mk8aREvkQB9KPjT2nwQJEU4H0kvkY19IAj+noJ4fLx99Mp&#10;IAe4EuBLjTKAFwJJcCSAF8iSSWBACGTAlBy0lIQBH9/vpJcaX86AFGm04ljQAoE2nI0z/OqAFbS1&#10;Uh+NMoAeGRLqZ0ypCAEo/GklcxoAkL5GmVIQBHSS40rmogBJJQKQgCOTIlH76kKOTINACgUhJJAH&#10;zc76+l8jHjStoAeSSgS00AJKNKBPDJ41OMFb7i+l8+4vpAHzcS9xL519IA+bePJzEifuJdVL+dAC&#10;uJnppfOl08ioFi40uNJL+dACjTacwJngzoAVxPQJtSreNAwZH4E8NMp64pwHkyTP8RPXCpIAZJnT&#10;Ke99MkyKgWJLH30vcSt6aAF8iXvpfyJfIgBJJRqQgCPB0EtKBJPaf7CAGUyP99PRpE5eRADaSctj&#10;gS00E42nCeBLAlwIKBJQJJIAbTkCbTnUQA9xpnAknuNADPTS008TmL6QBHwJXMaSZ4EAPEJ40h5E&#10;oEkAPW9RLp5Ezc1ErmNADa+RpE5mRIiAENK5gS4EvnQA8mSctPJknjQAvfSIlwJlACgT3GkNLgQB&#10;9JwZE2vm4gB6BPD/AFEynhoAREylx5ElQAkl+E/yk1cQTjySetpE5mNTlAzgS0oErfjS/kQAyRMx&#10;p7jTOpxwKgnGeqniEwJR+4mbiAHsaSbXzwIA+l8j8aQyJDQA9ApC+R509ApwHh509gUNEhjwIAeg&#10;9xIg8aZGNPIKBtOQJnjTwyIAmDzp62mR/vqYPJwIAbUfgT3vpmP3EAPN09b00y3Ipmpc/wCmgYDS&#10;D/DTw86e4/8AMTPv8xAD1vv+Ym05b8f8JMk8aAGcCZIPUUwiZ4ECyHpp7+RIi+kDBJwZNRQ08P8A&#10;fQB9JyNSFHQBDjUMhMZMCe+dQye4qBY9/Il7kCZIRPXPydNAEweQuBIedM3E9c/OgBQJm34E8mSZ&#10;0AM/JxpfIknriCceb+4jzPP8iAjucaMMyYONTuHIDwx4PxE9pXPLS4Bpm5+RRlwSbjUzp4+WkMeO&#10;wnhty2/c8xBQM2+RB/70BmBMaPOOV/mIC45aEgDRkS6iRLnAmbmAaYTj2BM3MH4aeGTBn/TTPBwI&#10;AmXMGdQ7iXAkQmNAC4E9x/iKGPITInhoAJXMeSBTBuLNiCBBxkwfiKYPIgDSJPMMGeA/01dpfUmD&#10;nHFjWGy9xgJjVkbzDwcakcg00uN+HPBxjyLPZpMOfj6ipP2gJBkv5EHmEwvZ++kJhGn1oYePCQOT&#10;obcF/wBNDd4wfP8Azp7j/D5afSR3j3n4OmmSEwX/AO8T2nHx8CGkJgz8xKEjzzxx8CDkU5CyczIm&#10;E4PUcZE8RQ7ioFky5jTO8YEkyRABJvMMBMcCskreYOTwKh/Ipg3hICZLqQ5NoxLzWm7zTwX86Pbw&#10;O5n41m8rmHx/p/OrU3JqAgWK5JtpcWQmfJB5XLQEjPuf3SmN3g/2+paTw+VgguqAtA4x6eOBJwzx&#10;9D6ame/q4Ehjx/740AU9w30j/VQcmfjV8cN8A/fVVeN8Gfy1elxE5IyMg0uPgQ0ZMCJN8+RWkAyT&#10;9z/GmSD/ACJ5MkHz8anKAbGgLgY++rUTOP3ENeN/AqAcU8mQimDJ3Eng1DGTAqCMh219JxLgWgRk&#10;xv76uErtx8apLdWpmTAgYkuA/HzE8P8AfQ0ZBqZvg+BRlhMJc76rbhwODOk8mGNVtw8RSLE4eYMi&#10;DkeYFDcOEHI4VFJGPTCYY0NG4xoa4cJDJqJhNcXyXuFZLmNUOXkx/OrI3IpHFyQ838HcUwefIhrc&#10;iJKIeMvB41W3DfvqyOFVZh+4hIOEMitTPJnjVVl48auA8g8ECsJyZvGpgSHMCRoOTOkO5wd9LC4J&#10;bx30YlZCXMGkq23GSMnmW1cJezHAgoNIliPDt6HUg+kqe3mA4ODURJvMBxrKck00uLJb7ihuNYWd&#10;IbgZs6Z1DDPrqAdSByD089pQ+z72SM/MR63eJjjTJBjbX8CXcOpBtv8A3cUMltTHBMA8cZ8ip80m&#10;mO/8RWJEvBswcYPnVJmDjTUyYPBx51T5g4+OtpKTnnPIcwcY8kCqrgimOHCD41qJSZjxEGm04Qnc&#10;TJE4UMpcCUaSAJCcwJtOIASbTibQB83F9KOnhoAVtfScSwKcBtOJY0saAJgyKZjQfGnhoGBgZE8R&#10;wNARkT2Pvr9UAEt4TJHCG3EzjRQfbgxvA1DI4UMZEzcxr8nwexpJnjSuKgWPJJm4noEAJSFHTw0A&#10;fSS+SJmBACUhJfNxAH0o6WNQ8aAJikKDcSuIAeIRNr5uL6QB83F9KOnhoAVtfS+SJnGgnJC+RplL&#10;GgB4i+lHT3AgBmNJJJACSSSQA2nE2nEAJSFHSQA9cTwyKGpCAJiShpxAD1zGmVIXyRAEMmRMqZGm&#10;eBBQMpJ64mUAM2098iSSCcSbTiWBADNtK2pg08gAbbS4FM40zgQAzbUxu3X0pQ0FAzgTw26mDGnh&#10;jU4EMbdPbupltK2gYQ7aewJ4iZjSwEnhjTONLGgB7gSIRQ7iZIRMAmEIhpCY19KPAgBYE9bTwxqY&#10;3boAQxkRhu376ebt0SgUlxdQQxt09u6mcaZxpQ4SeuaudDSOBwJkjjBxoFkwjjwKGRx40zvChkIS&#10;BAEzeFDITGmSJEJgImAK4nhkUNImRAEzeB99Q8aWNMkIgB7jSxqGRwlvGBBOTMaZueBM7wmbioAR&#10;HBEriZxptADm8J64oY19IA+SETJCJJ63jQTjKWBTBjT1tAEMY08MamDb/kT1tBQDcCWBTMCXAgCG&#10;m05xptBOOJtOJtAHyRMqQo6AHuNMpY1DcOEATCEUO5jzpm4vpMFiXzxr6TiAElgUhODGgBDbqYNu&#10;RPDbo83bpTnDUpAJGaeGNHrah7vqJFw6kebp7TgSGkRBSK4mcaZIRM40sBJY1DIRLGmAIhMCZuYE&#10;iJmBBOIhEhjSt408MemqCcQxqYMaZ48imDGgoEm1MXzu6nKBluNEraQxp4Y0sBDH4Ez76MW0zu6B&#10;gyNunht1M3dJACwdxJLGkMmNACwJcCet9xK3g4EwWPQJ4hPGoYyeBK5jyIAe6aZtr6Tn8RADNxPc&#10;abUog++gBDGpyjtyYErmNAD1zAnt4wZI0NIkQiAJhCETJCc/qQKHGlgQAiETJCY09g7ibQA4PPxp&#10;7jUVfJCEgQMCRCIbpwJEcEjz30zb/OgWLUj408O5cyJcaXAgB4fgSgSxptADmNPD8aQx+BPDH8dB&#10;OPDHppW0rn5E8P3+mqAGRjRIdtM3BpD8CACQx/kUxuTufFUPeMHADInhkwcf8JTlBMJk4EhkwfIk&#10;RDd876ADFwlzHBwKG4cc/wAah40rn50APEIkMncTIyJKgnJmNTB8vAg5CYCeWljQBMI8JxqGRx4E&#10;rncjTP8AsiACW8Y/0kt4vDwcxByExpY0wAlc1MfcTJCY1DGTH8nlp730E48PPwJ7j/EUMZMCmDVA&#10;D0CmN1Db8vHAplvGT6inAQyfnRLgJnUMefOnvc5n+BADxMnw1MH+n8NJmPH8RGBs8A/4nvpZQM7m&#10;SPJYTw2/fgu+Upg25LmPy+YnhjGi4oGR+PlpfIpgx4OACZ9yNADNvkeBIZB2wQeYkTIT+7+RQ+D5&#10;BpgBLeO4htzB8/8AgTJCY0iEHHx2lQQXCITUxpkZPgdVMkJ+GpgyDg6H1BoFDw8nAlweakMhIPnG&#10;obgg4EAPDJqe4RM3EyQY+OPU/FSuEuYO+qAHvfRJnkJ5aD8ef+9Rhvn6/MQMJjgenk1Okg8aJEJp&#10;40HIPApwE4HjUO3p/UTxCIO4cfxOYgWPEz8f/sTw7ihjJjJ7g1MHn/8ASQA83z/ES3fGmR8zIDOn&#10;iDwcYEALTgzqZb08nTTPUx+WiQxi/wCogBbv4EyRuP8AYTw/GnvkU4DJB4/NwIbbxjRjj/E00zbQ&#10;AN9/9RM28Y/MRIbf8nxE9u/j40AB9S376XB/00S3fGT3FD4Pw+mgYDSe4odxPEGmSczzEAQ7mNPD&#10;JgGDAmRj8HAmbn5BoAeJ76ROh00m6ZwIKBEJ376a07a/HFxMoAZJzENIRFFBcDQTjIyJnVX0vkiA&#10;GcCbTkaZud9UCx4dxL3Ezxp7AgBFtfsJD/cSSQASGTHfxp7jUMY//hFMH/sinGExM8CeS/HSwGen&#10;kTIxqYQaZJy0wCHcwJDyfpJE/u0iD8YEAfS+SZEreng7iZIQnGgBnS/6ieJ40zcJHxpXMA8CAHiZ&#10;8iZ4OPTS4EtVAC4Ehf7ur6TkfuIFjNwX7CXzpEyZ0ieNAD3AnriipxACIPxptOf71Uh5EAKNM3O/&#10;fT3BkjSxoAQ8iZuY09cHAmSfuIAeSTPyJfJxoAewJWyfppXMae4EAIiZ409wKHpIAmdVIf7/AJiZ&#10;gT2n9NAC99LgT0CSAFq/TT3GmeDjT3p66APpfJOYlcHGvpAEfjSST2poIAZ4PnUyBQyDwKQgByBP&#10;DzjUVSriAFb5CZ1OPmJRpW/4iAHie+lb+BcSH4+WvpACUq5jUMYxp73NJADxMiQxpW++nrmAaAFb&#10;H+ol00v4iXTyIAZtitcjOmSZFM4OBMuPcQANJ1440uonrZLn1Ez/ABEATIEh5+PjTI08TIP30ASF&#10;86cHzpD5iVzANADI/wD4RImTOkT8VLS+mgBDuJdP/LSGPGQCVzxoAXTS+RJuTUS6oPGgBnSTOnHw&#10;J4ZNNM8aAG18+4l08iXycaAGffT386XVS+c6APpRyZEunn/DSJkQMGfn/ES+RPRpkfjQA9/D0ksC&#10;RP1P8aXUQAhk56WomfcvpcCAHsaZJk/ET2NMkJ+RACt//CJW/GmffUzjzoAZ4M6RCJdLy0uP5EAK&#10;330zxpXPGkQaAHv93EylwJ62gBmBKBLjSQLGfkT2p9S2kl00APDH30vkTPvp7pIGC99L+RK4lbQA&#10;ymSEwJ5L5EANpKP/AJaeIgWPJe5Gl/ESGNADJM+RL5EtTuJfzoAZ41ISXyNAH0oNvUUy3+RMoAXv&#10;p73EyMeD5EsaAHrngTPBkSSQAkh50yMf/wAGnlQAsaWBLGkPm/3inAbSXzcS+RUAfS+eNMwKQgD5&#10;INK5gS/kX0gBwfg76RPGlbwJE/fQAz8ieJ40zcT1zAgnFq/UTOknvcTaAPnj4+BM8ae4EygoHv4i&#10;XSX0vkg0AL5E9pQJn5EhoAWknsaZueNPKcBJkeTIniE7kCbQA57ncS/HSSHkQAtRM3MCeSH4O4gB&#10;fIkQaSVz+IgBtJfPVStqgBD8f4a+lHxp64gB5Nr56q+kAJfJEuNMoASSSeGRTjBXMaROYmUo0ALq&#10;JYO4l8molcwIFiTac6aZH7iAPpfOnwL6XzxoA+l8kS6q+kAR0ummeP8AETyoASWMaVzAkMmDgQA8&#10;NK4lqpcCAPpJR1IQBH4+BSEl8jQB9JL5tr6QAlHJ4E976Z99ACwJe+ljSU4CSIRL50kASElHg9xS&#10;EAJR8CSSAFgSINSFH6aAFj7iXudxJJACwJW/GpCjoASWNLpY0lQAuNNpwZBpIAZ4F9JxMkQAiJmN&#10;KNK3qIASSkKPgQAkkv509wIAZ40h2++niDTOPvoAkL5Imbn5E9qftoAZST1xM+4gBfOpCj+4nvnQ&#10;AiJW9NfSj8CAHriVzxpXEiIAQ08O4mRkwZ08gB730vkSH+ol8inGD1snfTPGvpfPAgB7UTa+dVM/&#10;OgWKNJIhEiZ1QAksCSeuePjQAzgTJP1E8kgBkZE9qJtJADmBPceRMjyfhpIAkJKOlwZEATLfjUPg&#10;UhR9LvoASSXAkgBYEko0kALGkkl7iAHh50ylAkgBJtOJdX30AKNImdJJACwJXPw40o0iDQAkz1U8&#10;mbiAEP3E9xpkeRPIAe40hjX0nB/qIAWBK3+IpC+Sf3inGA0g02pVtMkyKgWLjSuD4Eo0kALjSt+B&#10;MkS9+BADyZt4EuBPWyXMiAETmY0zwcC+l8++gBe/y0iZEraQ/fQB9JJJIA+bi+lHUhACUfApC+ba&#10;AENPcCZ408gBcA8aXuJJYEAKNK2PuJe4kgB4aewJnVUy33EARVHJnUxQ40ANr5Ink2gCCRL5FM+R&#10;MxqgnG18kGnoEkANpxIg09bU4CH+onoEyNTkAfPzpDS4E9bxoKCZxpdTH8JM3PyJ6DloAZJ76Q7v&#10;Ano/cTWncQAStlTtzGhoyKYMiAJnvwJkly2kNK3j/DQAuDP31MH40NTw8iAJhB+NM9XGlcH309b/&#10;AIinGC1IONMxp63+RIg0ADic1Mfzp4mdKBUCxtfNtIaQ+WgYfScH40iDTI0ATCDTJLf8VPfrJmP3&#10;FOBDJkUMgyR5FM402qBYLIRPdVIg/gJlUE4UXzcJGmRkx8akIKBzjSJ40o1IU4EG2vpOE8CXTQA8&#10;MaJM1DHkUy3g40AGBuPH+opg7dpBxkx50SGRTlgYb58kHApmnwIOMhO5xqZcSygecXOODUt8siDu&#10;B+BEhkJwIaTInIADk/cTJOWpjjxxpn/MTicZ1ICe+lcxpW9RfSCcSgj8CnKPGgBW/wANIfLzpXPG&#10;BL/dtADxCYOBPN3ChxpkZMCADFzH0OWplxDRkUwngjU5QLfCdxQyOMf+YmXA8CZGTB8iAuDDdx4/&#10;4aJEJ/EVVG4wfOMqmN3Hg40pyR15ZLmDP3ENITwJDJp/hJESD9DJLeuocaeJ40zwZ0DAaTJ8NQye&#10;BGCDQ0g8A1QLGSETPAl86eGgnFb1EraQ08goEMmBWQc0x5/MVVIPvp5uQnGkOQflLjQhkJcyIxvm&#10;Pr5+Us9ZzDB/mI8zeYM8ay3JNpLi1XBx50vIjj/UUNu4x8HTTPBx9NRUltwY0+CNAZhn408QmDgT&#10;O8eM6D4U8g8H90nm6JcA8CGkGrbjLCQxjj4FDIP4CZG4xoxzk8oSB+D50zbx30St6uRQyKcCtuGZ&#10;Y+BVVwPATOtI3ccfyIDMJfjEqEvEOSU8ZF9IW3GiQxrYM4mNyYEebuMA0BG3UwhMHGgYGBvBhTLi&#10;aaare8Ia4eKgTeHnEwwICSYIORwodxAi4mOHmNQyETKUanEDJCJD5iZxpDGqBZapYrg3IqrK1ZIF&#10;mONJAYHy8aeuY7Chjz8Ce9zuKIuHiExqtkzkR63j4FDIPTTkCHCb5M6JDcY1W7iJQK4UHhjx5+/8&#10;RTBs9RQxkwcfGjAyXie+pxg83GO4pm+YFDGRPNx4yZ/xEsoCQyEjJ9NHh3AqHL2+AfuERJv7gPxF&#10;lOcaaUhhuTBnRj30HZkwZ1MI4HAP/eNZjjTQTCOBwD59zzBoCRxjyR/wkHmE01MCGuJgOAec/wCG&#10;nJSROcJ5MB/tqkzR4nnEwGqrMJhj4FtJQZbnEN44VVmDz86eePFWyOFppSYz3jJCY0zcX0o6tIxQ&#10;KQvm2lwIAZUhR09qoA+l83EiZEygCQo6kKOgCQnEyNPKcB75FDcETxMiGkIgBXE9AoaeuKgB7Gnr&#10;ihjTyAHriVxM28CSAHri+lDTkCAEknraREAMqQo6SAJCcUMhE9cQA9gSSxpRoJxJm4vpR0ATEzcT&#10;ONPDIgoGUsCkL5toAZSUhR0AJPXEykTIgBY0sabXz76CcexpYEvnUhAEdLApCcwIKCGMaWBTEsCA&#10;GRjT2BPDSuIJyHbTJBqZGkgBm2lbTySAGSDTOBPXF9IKCOMaWBPEImSEQTjw7anIXjSxoKAoo8ah&#10;40kASF8kImcaSAEkm183EAPJJm4noEE5ISSUfGgBY0t4UNJAEzGnriZSQA8NTlHGTApCCglDT2NQ&#10;8aWNTjAlcTJCKHjSQBMuYEyQiZUMmdAEzGmd47iZSwIARCJJWyp4Y0AK2nhtyKYNuiQ26XcPpIY2&#10;6mDT0CSnKSYMg4E9cQe4kQiACW+KGR5jUPGmbiAJhCYFD4Ezj7iWNBOPXEzjSIRQ8aAJnuJY1DuY&#10;EzcVAEwhMCZI4xplwRQ7iAuJlxMkIoeNSEwnHMaZIRMpRpYCxpY02nEwBKQo4xqZgSwG18209ppY&#10;0AIY09pJDT2NBQM208ljSU4EhfJCJnGoZCIAeIRMkImeNfSoJxJxM3EiIA+lHSxpkhEAPY0yQihk&#10;ImUwWPXEyknhoA+kl8jUwY0AIY08Nunm7dEhjS7htJDG3TwxqZbSGPURcOpHhkRJvkUMY+4pg8in&#10;HoHumoamRpkhBpZ+hlMkIkQiGkcIAmY1DIRM3Ma+kwnI6etqKpQxqgBkg0k8RfSAHBjTw7aQ09xo&#10;AUCMDbplu3R4edTjkAHd08MamEIkO2ljhm3jUwaZGTuJ6540APfOlwJ7+dDSXI0AGMY1DIRQ4FMg&#10;QAyQaQ25ONElDQLJmNMuEzc8CSYAuNLAlH76Q86WMHhjTwxpDHgzqYMffQAyNMkJ41MIMaDuEwWP&#10;EcJ4ZFDGNPXMCAHt4TajkImbiACSVzBkQ2540zcJGgAkMmomRkUPGnup76AHrngSt40hjxolbwZE&#10;ADY09cSJnzr6QBHJkSxpJ4Y/GqAEMfjUxuTvpn3FMH40E4hjSufkT2nwJlAC4M6kKP8AOnm4++gB&#10;4Y8aeuJDSt/AU4DzdEh3LvvqHp68aeJzMiAHiZM8H96g5LiecPMBUNI4xqgAlAkTmqGMiSAJgyd9&#10;PDJjUMY8GdTBkQTiGmU9vCZwE+EmAMkycCZIT+GniDwfhqHu+MiAHuP5EoPcT1v8NIY+/GgBW8ee&#10;AHLTxPAl6egnhjQAhjwcaeGRNqUMeDj4EATG4/yJ64XQg76eGPHn5kamN2/50FBDGPHk7l1GNz7i&#10;ebt0SGPAPIl3BSPDb4Be4pm79zvpD/TuctPDINTlgrae4ONQ0vk1EFBMHbj4/wBRByPPzp4hCQDU&#10;MhPgfUtKhJGMkycHGl/DTI/AkQg7eT6SsIHiIQfxdNIhO55aWpc+omR58/l8v5FQKHrep5iQyEjz&#10;pm5g/vE8MZNf/eNAC99JxksYEtLyPiJkg9TBy0ANr5G37ieGTuKYMeAaAENvgz+Wpgx4MkCZGPnq&#10;Zx8anAZJ41DJ/dp4mTr5FDIRAEMjjSUMmf5E84Jj4Ezbx/3SAGbmnjUwf+yJm2NTBt8aAHm/uHT9&#10;vTwdxSxtx6H92lu+AeDloAQx+A+e6pm76mOwk38fMUwdvgj8pTjAb5/+anul5imW/wAT4ih28fGg&#10;WQ9WP4kCQ/oXLfUTxB9zzEuBAwQyDj49RPEJz8ah7woe8aePvoAmW/Gobj3/AOFxpcHGmSONTkIA&#10;GkJjQ0hMA8amOCY1DcXLmRAEP3Ey4T3GmScxAC8/xqYQmmoY+b7ie6efUQBDGPGm04QfjSJcjyIK&#10;Bn30yTxqZbJxqHb7nwkE4NGPvpEHjT38NMkIqBYymbeoplsiZGOyRADNv+InsCe48iZt41OA2pVw&#10;nAmbeD/pqYMZLmDzEDBceTvqYO3B8NLTj408NLAe0+BIn92lx9DOntWAiCgWp30zGpihuPGgCHgS&#10;GMnH308NPDHgQTkPAodsnAiXvwKHbTAGbeNM++no+WmSIAQ0uBL37CX+xoFit/kT2NM9TInkAM+4&#10;lcTyZIgBDzp65qJcaZuDQA8MmpkSIT8iXBYSQAifuJXPpY08QnfTKAEmbaetjg4PppY0AMkStf8A&#10;SX0vkduNAE5fPuQJn+Glx54EAKNMkUz3+4odxADyeH9dQ7f8RPIAe9xPQe4mbmpjSH76AHh24CJY&#10;EsHwFIQB8jSGmSeNSEAR0o0hjS/iIAWmnrnfjTPHkT1zAgB7jT1wncUMaegQAkvcSgSIMaoAUCeH&#10;cg4OmmbffsJ4anAe4E8PwKHc56mDt6ECAFbHGnh2+NMkTwyc/qQWkALjz8xJIZEz/IgB63+GmSeN&#10;PcaVv8RAA0lzgjTJCY08Qn4flpnUVACHnT2kmbmAedPXPGpwJnU56Z9z9RPDGT9tLqoAZ99LgS4P&#10;xEyRADyXuJQJRoAZ4PkTxCEg+GmR/uJXEAPD/cUONPcf4iWpxoAZINNpy3g40zqoAZ9yNSF828aZ&#10;JkQA9cTPvp7T119IGEcg0zx8HAnrmP50rfjQAsCZt6aeH4E2gBxM++lcSJzEAK53O4lcS4Mnlp5A&#10;Dac4M8aidL3E6TxwIAXvwHSt40iE00zgQLHiZMncTMHuJ4mTOmUAPXEyl/mKQgYR8A0umlGlGgBk&#10;ieuYEzc76eH40CxEGnrnjTP8RSEDD5ufiJcCVzwWktPvoAZIPB+IlH7iXH86SAGSJES4E9g7iBYu&#10;POkmenjX0gD54OBIg8CXGmUALAnrncgSGRIaAPpfPAvpR/4iAEl86Wr+wlGqAFx5EsaSUfuIAZ+R&#10;fScJc4O+mSIAQ0ukl86+kAJfPGvpJAHzqR+UlcTKkIA+eNMwJ750h+4gBDyZ098iSbQAk57iZIkQ&#10;mBAC4F9JxM3EE4iJn3Eko0FA8NPQJn5ONPEuRoAbSXyO2l/DQB9L56SeTaAPm53F9L5IlbQAhr6S&#10;ThCKcBng+GnvcTJMmRPj5qAPxMjStp6BACTPGnvfjS07ioAZGTAl/EgX0vknLQB9L5Ilb+AkNADO&#10;AaSXyKQpwI/AkpChoAcSIQae40z/ACIAWNL5E2nEAIdxM6SegSQA2kkvkZFQAv5F9JL56SnAZ9/l&#10;pJ7gzqH/ACIAeSSHnSuY1QAlIUdJAEhR7njUhJAHzcwJETMCe4LCnAXAlcS1fpxr6VAHz/Omcae4&#10;0zGgBJY02nLmopwFc/Okl00o0ALTUhR/kUhAHzcS6qVvwJEQAvk4EzGlwJdNACSGPANJL3+WgBY0&#10;k9cTKoASVzAklwKcBJW8GRLAkgBJn+InkyTIRUAfSSSSAEkmB81OkQAzGnreNIaZ9yNACTxM6VxM&#10;oASkKPgTwyIAX86ZUhR0AJKBPDX0gCP76kL5+dMoAeuJe+vpJACXyMi+l83EAPDIpih8edPWxqcY&#10;fSS+eNLVQAiETKe99L+GqBYyToR/xEz1U9GmSZEAfS+bmAeBfS+dJAH0nEyNPIASbTkaSAFgSxpJ&#10;E8CAFgSS99MjIgB5SFHUhAEdJL3EsaAFwJQJJf8AwqAEl78aSSAElxpYEkAM/wAie+RNr5H4EAPJ&#10;anGlj7iXvoASUaVvxp7SQAz1EyNPY0uBBOMj8ae/y02nOP5EFAlMgUOBTONADw+X0kiJ6D3EiE8a&#10;nGEO3jTact6aZIgBmBL+dKNNqgWJfI0ra+kE588C+k5Al7iAG1HUzAmbfcQUH0kkvkaAENfScSQA&#10;2vng/wAtK4kNADyQxpYEvwEALjSSITGmbiAF1U8PIkm1QA5qJJJ7VU4Dw/30koFIQB88Ch21OUeN&#10;AEOBJPcZErXx+kgCKvkieSQAz8iVtPfOlAgnG18jGnkkAJPaqZGNPW0FB9JzAm04gBY09cTKeGgB&#10;65gGmbiRMnm6aZ1I1QA9cUwZPAhqebj8CCcJJ4iZ/nT1xTlBD6SeSIP8NLGgB4ZO+nifqJn30raB&#10;gSb8v3E9xqGMmDgSudxTgMk/fTNvUxqYS2mVQBD9/wDiJEyfIpnzpm3gQAyTmpJRpDyZ1OA9c/DT&#10;MamDz31D+fgQBDjTNvGpg/B/ETJB6aoFkOP3FDINTEyRBOIfLxp7qKHAnrmoqACQyaeRPEIodzHw&#10;J64SDgQUCSS/+FTNwnGpwCQ8/wA6mN7aGjRIZOQpxg8PIpnTzqGMmBLTgzoKAkMmCwjGDuKt8BME&#10;HGjzcmPPAgBkZNP6iTgg+4objx9xL30AQ8CXH+GpkfuKHGgBkv8Au6meNTCDx5Ez/mKgnGUrmpjS&#10;jTaAHNKBLGNIZP8AZUyT+7QA9GoeNPDJ/wCokQiAHh5ESbkwZEBGTwKYMmBTlAScD08EaD/0/HRL&#10;gJyENcD7/fQTiuY0yMiZuL6VABYDjuKYQmMYFWxkHbUzePyJNBQl4SjSSxpJJQJMkT3BwcCRCYEA&#10;DSDGmfn81TCE086ZIP8AIgnGbfjSwKZgTJEAMk8fmJD8flp4eQiZJk+dBQM3MCmDeEQ2P31DG4QB&#10;fBvLxffRJu8x8fU5aobdxgRgbhQuSaKXF2I4/IhtzBweag++d9TBuL3XUVI+4mEJjzoaQf5E8Mng&#10;TJPxSW0oAO8JqqYzeE4EnA7yG6kH/pKwnLUQnc5iZJkQcbhTLiRSUXC40tOBQ7ieuYF8AzEdtEoP&#10;cQcY8CmXMC3DHDChkImd4UwbckfApwALhv31D3ckfzq+DleNGG8j/DSXZMb0VpkpJWRMkl9lbZ2G&#10;K3yM6DzSR4L/APlJCcmDsYY+QeAiGkGrs4laD9nLUS4y6QDbTzcambukMafeFIel6PDyIOz8CsnB&#10;weUonGokeGpltMtyIkPl5FEPGRjx50y4b4+BHhjTxGZY/iIuCkpO74E8MfcR4jNRN2+AnXk9JCGR&#10;Ehkx5IFD3dEhjIi8B4ZPxEYZ/QQcfjR5mTATJxpLi5AeGT8iJQIQMg4M8AE6SYDg41lmkGLhLaAz&#10;Cec+BVaYVAODPAqoSad+BWphEbppanEw58d9AXk0xkQEjhDSOCR8a00QjLc8JOHmMeBVt44xpEcI&#10;O4cY1dQRveMuCIaQiRCL6TiMjp4aZTw0AfSS+bi+lOB8jGvpOJIAZIvpJJACXzbX0kqAHEkyNfSA&#10;PkmdQ7aejTaAI6SSkIA+RqYMahjyIkMiCcWBMkGiUCZIPGgAbgSUwg0yMaAPpfJF9L5IgD6UdJJB&#10;QNpxLAnraAENPJ7gStoAZwJkg1MtplBOQ8CSmRoaRBQPY08PIoqcgQBIUdPXEzjQBIUNTFHwIJxD&#10;GkkkgBQKQo6eIgBXE8oaeGgoHsaZuJnGmbiAJm8JXFDGnkE49cX0o+NPcaAGUiESTaAPm4nsaZIm&#10;caCgeIRfSjptBOTElHGRLGgoHriVxRUkATElHSQAsaSSUCAFgUhfNxMoAeIRM40ksCAG05Am04gC&#10;QnEzcT0CAHhp65gSGNLApwJCcTacQAiE8CSZGNTBoGDKZJnU5RxjSwGbaeG3RLd1MG3J3EXFFIHG&#10;3RIbccaeGPuQcamDU4CGPAkQiXyJkZEFA9bUMiRHBFDuIAeuYEyRwmcaZIRUE4iZ19KPGlvA0ASF&#10;83FDuJkhMCAHiETONM3EzwIJyYmSETJCJm4mAPRptR0oECyQnIEyNPIGDxEypCcG3SwIYxqZbwKY&#10;kgoGbeBMp4iZQAuBNr5IvpBOOY0saZuJlAExLeFDI4TNxAEwhEiETMCUaAFAkQibUdMAmY0zcUMh&#10;EriAHsah40ksCBYiZ0ksCeGNADKmYEht8aJbugYQxt0YG3SGPAnksBKZAh6mKcoHCESTacGRBQTO&#10;BLGoZCYBoaRwlgEnDjAoe8Y1DIRM3MCZSfm8mEImUkkCRJtOJtUAfNxTBkUVOQIJyQnB50yP3083&#10;GgoDHzp62kPIvpRlA5AiVzTQ2BPXEDBEInhk8CHpwf7iBY8RPQJW/AkgYPEJjTIxpQIkNADNvANJ&#10;IhMCbQBKufxEy4IoZCJtMFkq4vpQ1KtoAZUzUSbjJGnreD9VAExv/mpXO+mR5LCZcEQAnDjGodzH&#10;wJkhMaUaAHt4SGTvqHc1EriAJyj3MCZuJnjyIAeJnX0o/ApgxoAZGpy+eBLeNRAEwZMCe3hBxkwK&#10;Z1EAKBPEGl/DS41QTjPvp7gSJ4IErnfQA9j76eud/vqGMimW/GgB4Y/GnraZ+RTBj0/cQAhjwfIn&#10;hpnGl/IgB4hEhpDz/hi1E9wIAQyfkTLhxgUO4OBM7wgBEImeNLq4IE8Nv8BBOPN2+NTCJDHjzxp7&#10;poAZ+RPdTPxpQJ4fuIKBW8aZIP8AOpmNMuCY0AQ7mNPDGmSDTzdMJxcae0khjx+Upg26CgZHct40&#10;rf4ltTBjGpg2fx8hEsKSG3b6mOPUgRhu3/DUwbdPW9P6inHUEMYx8aJDH34/7tPDZ4CKY3z9cuBB&#10;+hD6+h/FSuYyZPpW0zb8fAnuMf4SBhM9zvpEzjxwcaZufkImSEJAgB4efPYzpE5edDbnfTJHGMeD&#10;uKhIseuJnV7iZ3jH/lpm5z/H+RWEDnEwZBx/IkTxx8aX8/mJXPzk1VQKEnv50zqdzgTwxkgyQafV&#10;QBDJ7nlXVMGPwdPqJ4Y9PR/hp7d++gBm34AKHqW/4SJbtp++md3/ADoAhtx/3qMDHp5+C6k3bjgs&#10;KYMf96pwGbeDPH00iDUwYxxqGQffv9JAwGkH/ETJBjTxBjt50yQY4+P8RAAe2OMimW/Bpp4Y+/31&#10;MHct5zoAh4ESbt9Py+VpqGP9zlowMeAn1FOA9b6KTcfg01+2yqWMeD/LGgBkY+/ABEuAuPmc1M8B&#10;Ehk08djJ1EAM/P5SZH1/iJ65gyJlvk4AZ0FA8Rvpg5X00N3f+6RgYx8FhIg0AAXA8eTvoPp8aJOB&#10;4OC7g8tByZODUQTjNzBnSt+P8RNr5uEg/ulQAy4uW0NIMae40reNAEPjTalaSTjJxoAGjJgSgT1x&#10;JwPUzqcBe55aVtMjz8amQIAh28aZudxTLf5FDIPxoAG4O+l/Ipm7/nTNtADOombeAimDGSNPEH/D&#10;QANGMlxL5E9gSt6aAEnhjxpn3I0rml7nloAmQIlx8aGjzkUzj+dLKB7S4/4aVvBkjS/hp4n/AMIp&#10;wGSeDuJEGRInMzplUANr5GQiQ8+dLyMfUQTi40zH76eHbjyQJn3EAQyf7tptOD/FS40wBm2nko/c&#10;S4OBAsZGnkiDwJIAXUTPS/zE9GmePIgBfOnk2nNSBAC4MiSUHuJ4fMwIAZT3+yJnAlAgBQJkng79&#10;1PfIlcx5+4gBn+IvpOfJppnVQA8kTP8AOkTP86Z6qAHo0zb1M/UEnrmDgTaAEnIE2nLeBACxqZwX&#10;02vngQA9/ET1zv8AfTKfHb7nAgBjGkQmmkljQA9bImYOWniE/wDUTPHwaiAEniD/AA7aZ4OP9RPe&#10;4gBfOlwfpJn509q+egB7yMaXB/00zvHg6ie41QAuonreNLg+GmfcQA9cUwf6flqHx8CmDJ34FOA9&#10;/ETJPB/DT0HuJtAHz7kCXT56VzxpmDroAeHnTw7fHAmR+NPXMaAIZBkj+RQyXO4iXz8ahkHg4EAM&#10;3P4ie1IONMpYEAEhj8aXvpn39VPfIgBnTg40tTgTP4Fz4iVzv/iIAe4/w02nLn8RIY/AgBcHw0zq&#10;ccCWnGRIlvX+GgBfJqJca+l8k5aAGeBM8ae9xMkuW8aAETOmcCe6oEh+4gBD5f8AETOokkT/AGRA&#10;wXTS0+NL/MSwIAXyJDyJdRM6nfQAhdBLp+4kMaXGP30AM28CkKP/AJae+dADKeH+4mfkTw/BAgBf&#10;yJmBPDJqe+l76BY98nAoY/Hy1IUeBACT3yJnjyJEIgBdRLU40kuDIgBQe4l6Oum04TOgBE5edL+d&#10;LGkT9NAD3SS4EuDgTOBAwVvGPAlx5E8RM4+4gBm2lpJaqVvuIAaHzVM6vvpj3EhoFiIRMqQvn30A&#10;MqQo/wA6e4EAImdLST1vANMkH3EAMpQJcCWNACuYEkvkSjVADa+SES4EraAPpfOpB/1ErmNK4gBa&#10;q+l88aZQAiZE8TlpngSQTjxPAl1UvnSuIA+kl88CXAgoEMePgSGTGvpfNxBOPdRIhEz7ifuFQUDH&#10;86ZUhR4+ugB64vpfNzvxpE8CAEO2vpfNtPEIgBtJOJn5EAfS+bi+l86qnAQ0rnfj1Ezxp63376AF&#10;p3Mi/B/5q+183EAPQJfOm05gQArenkTa+dT9tK2NACJ4F9JJxADaSScxoAZGPUTKeJ4EzAqAF7iX&#10;zpD8HLSU4CGRIg+4l1fppIAWomR/vp7T4Ev50ALqJkn7ie+dM/yIAXuJDIkTl4EyqAHv50vkX0o/&#10;GgB7STNzwKQo+opwG04kl8ioAXBwJ4iZGNPcCAGeBPcCZSQAoFIXyMeNL5EAfS+SJXF9IAj9L3Eu&#10;NIn0EzbQA9qJm4NInuJ73FOAsCSXGkqAElqJY0vkU4EhfNtfScQAyRMp4iXuRoAZS4PiJYO4kgB7&#10;gzplLUSwKgBQKQo4yKQgD5INMkycHAnriZJnIgBJn3098ibQB8+5AlpJ7AljQBDUhfJB9xM/OgB6&#10;4l/Olx8aZ4EASFHSSQAuBPEJgX0vn5EAL3F9JL540AMqQvm4vpAEfjSSxpYEAPE99LgTKeIgD6Xy&#10;NfSSAHFIUEZMCegQA9bX0kvnjU4w+l8/0fAX0vn5FQLGcabTnANIngQAkzp9xfS+biAF7ieTPuQJ&#10;654EAJJLpY0o0AJLppJnjQB9JxJLjQAuNL5EkuBACSjS4EuNACJk+dLAkkgCQvn5Ev8AMX0gCDx8&#10;CewJtOIAVzGmbae4/nSQAvcT1tIa+kAJJJJAEdL3FIUeNAC1EkkkAKBTB5FDjTw/cQBMHcSuDg4E&#10;zjT3uKcYMpkie+RMkIgBm3gTJPAno0o/cVAsZuYErmPIlbSuIAexpRpXMaUaCcQyJcae4M6VvGgo&#10;IfuJcCeIQcCbQAk5jGmeNPEuQcaCcbXyMaREvfVAD3uJm2vpfJCKcBf5iXAvpJAHz0l9JJKgD540&#10;8Mn5EyRfSnKCYnB50yMmP50986BhIUdPca+kAQbnj6ieIPxpW8CSBYhjTNvGkTxp5AEOP309wL6X&#10;z76APpfI0ukvpBOODHjSJ+omR240iEwIARLaVzGlxplAEhOf5iZ6mRIaoAe4M6WBL+Ilb8aAFxp4&#10;aZ99PfIgCYNPQe+of8imD68aAFwZEk9wJn5EFA8MmNPXP9jTOqkPl5FOBOSUfUjSwIAXv8tM3NPA&#10;lwZ19IAcSjTacGTBn76Bgo0yQfwFM99LSU4DNzxpkhCJDSINADPp6CWBJM21QLIZB+BRUQUONAEN&#10;PDGRfSj/AM6oJyYPxqYh6lDJ30FA8TJxpm3gT0aZJkyd9AExuRTkF0kSGQn1FOBM1I1IQsfg7imE&#10;IgYTNSPgTzcg4CIbcHGiTfJ8NTlA8QaWDvp4ZEh8xADPvpkg8efvqZbH9RMkyeagBnTjzpnB309w&#10;ExwJlADJFDt/hqYQiZJywRqgnGbaXST1vwKGgBEINL3EifXTJMnGgWPD8cCeGRM2/Gl00DCZB7ie&#10;IPHnUO531MGTGNTgByDSJbUxwMSDkVAseJbSbk00yMiegVABIZPjqY3QcamDJqKF5YTHFrvr6Xzc&#10;UNwQcBEkoETInrmNM3NNM3CQJhOTPnTNzAmSDwcaSWA9cJb8tIiZ0u4kQZOBBQQyEQ0mTOjBPcQc&#10;g/AgBDceNEhuFW41MGTAg/N4eG4/IiTNxpKqjJ4FMufhpDkDkvLg3IPggT1zv/3aAt3BOBTBkGso&#10;uvCSGuG/fT1z8iZITGPB+KvqAeDbhOBPbwmXA0NIQkH4avEhjeO4pjdwONVsiebuMC/NAXAfc0t3&#10;Tw1MGPwL9E4y3Z+BWRnLxoa3H3Fdpe3xkxxqBzi1KQ9L5P8AiIwSVjgH/mIxK2f8TlqyOG+AmP4v&#10;LXJOdvHTpQUkbcfAhryT+P8AEGrgRuSAf1PLTO5/h3Ei4KTDZhJ1W3kvHAPItymDcds6zecDHBwc&#10;C2oU0xXQjJXDfAoYx9xWp4NDd3XTpcYtIm5EYGobeXkVqby/uQcaHOBKCGMePjVkbyu8TGjDOVq1&#10;M5WPyFmOmmomEB28rwZI9NTG8n/+DVq3fB8nxe4mSD7kHGNZlxbSUN4z78aAuG+BXx4P/YlVXA8F&#10;9WJInAe3/ET3zpkjgaQyfk8tWE49qf8AUTzf9xQx/v3bSZePBhH5ioFh5xMLI8cZ/iKkzSoMeSBB&#10;3kwIg/GrEQhDpo8RxeT9wqYGlc01YRCIRDSEwcCeITvoaQiCcZITGhsaeJ40yqBYsCWBJSFOMI6b&#10;TiSAElAlAnraAGUyRTlBIRAs+k5GmbmNMxqgB64kRM40oEAPDTMakKCRADybSUchEASF83EzjTaA&#10;JVxPQIaMieQASGRTkFuKZcQA8TOkmbieQTja+biVxQyEQBOUeNM3E8goFApkChqYgB4i+lDTiAHr&#10;iZIRJJADJCKHbRJMkQBFTmBLAnuNADMaSWBPDQB9JJKPjQTiJnSTw19IAjqQnBjTaAPm2kRTLahk&#10;QBFSSUeNAD1xIiZUhACTmNNpIAlW0ykMiWNADJBpmNPXEygBYElIUfAgBtJOJIAbTibTmNACgSSS&#10;QBIXzbxpDHjUwY0AQ7aVtTlHQA2o8amJYEFBDSUhfI0AIY0SbjUOBGG6nAet40zgRIY0raWMBuBP&#10;DGpm7pDGgCKnMCetp7g/EQUEPAiTcaZT1wcCnAewJ730N3jGmSOMaCgJJneMaG7wljQThLeMaZ3h&#10;Q8aZI4VAEwhEyQiG7wlvCAJhCIaQiWNNoJxwjjAm1HjSTAHriZIRLGljQAkk2kgBKOpCSBZHTwxp&#10;DGiQ26BhDGNEht1MG3T27qO4fSDd3TyJEGmcA0FJDSTxBpW0AMqHGniETMaCcZuJlKNLgVACIRMk&#10;X0kgnEvm4mSEUPGmATMaWNQ1IQLHEiETJCL6QBHIRJPW0raAGU9bTw26JDb40ADRjUxu3RIbfBxp&#10;7gS7htIyNvgT0CRCJngQPHkyQiVxMqcCYMieuKHwJnGgAlcxpneMChkIoeNBQEnBMaipKPGgnFpp&#10;DIljS99UE5ITih409cQB9L5IvpR0APDUy2mYE8MaAENGG49NIbdEm48CnNASZtp4hEzcQAuBK4oZ&#10;CL6QBKIRPN0NGjDcf8NLAeGPGnt3SGnuNTjBDHg+dSF8jIoZCYMioAa1ONNL54x+4kRMFn0vkaQx&#10;qYMY0AIfjUwY/gJlPDQA9AljT3AhrhLGDLhx3FDITGkQeNLgTBYhjxpESuYEzvCAFGmeqlxpDGNB&#10;OPDHjUzAmeBIjhACuYEt4UVfIyKgCYQi+lH+dIZO+gCZ7ie4FDGnoEATEoEhj+OpCCc+SZyJmNPf&#10;yJW0FAyPwIkMngTOBTBjxoAeGPGpy+RjIkManAVvnpEyZEif7GmcffVAD28YFDITAPBHwKGQmNMx&#10;oAecE8GnAnhj/iKHbx/iKZAgB4aXST274ONIY8aAHhqYMaQxqZb8CABvv99PDJ3PM81Mx+4lbwIA&#10;eud+PjStp73++ntOBAEO3gSG3/DRJPDb/SQAy3bok3bj4OZGnoFMGPH/AHinHUDzdvyEhjxj+ono&#10;PcSt6XP/ANCBw97/AJfUTzfoaCh84eODUR4Y/GfIgCHb0/fUzd8eSNTBj8aZ8+PvoAZ3f/0/BAme&#10;pk/TSI8HH5ShvHGPg/hIpAThx34+py1DG4wcfGmSOMfyKKrqCN7whc5/j6ahkISP4f4SZuaeNMkt&#10;9/gThDnDw/B3E9b1P/SSGPApg7kfAgUK5/ESGPHnj6aebj8aMWyIJwaNuNTBjJx99PDHgGnrYriC&#10;gZG3wcam7v37BVLbtxQcfHzES3fB17fmEU4Afdyd/T+okNngzowNumbepk47SBtJDt6aZIMVzIDm&#10;I8O35CZuaeTUQPA5P1I0yQnxyp62P6n+BMkHj/y0ADSEwDx/qJknMwKY4yf9RIY8fxEE4NJ+Kmbn&#10;jRjd9L/f7yh2yQIAZt48n+8aJDzjPjSGNPDHjJ5iAHm4/Hxk5ae0oB5OMaZt6ieb8vB30ATBjHwQ&#10;AF/rTJBj/hJ4hBwdDmdNQycz+L/7ksoGSE5EH4qeG408nAhpCc+P8RTBuBx2NfIgAlbH3E8S3bOo&#10;f8RQ3BOfzcCCghzQeAeNVtwPBkjVkuY/kQ2YNyR/OnIIHlbJc10yQn4kaJEHg+f6qDuBkgyWE4UM&#10;jJqYEhkH+2mePj4EvnQA9086Z+Tg8xPW8fGmSZ8/8NADPkeNPk5qYb27iVv86BgvcUwfL9z+RQ7i&#10;e4BqcBEzoaRTOBIluBAEMg8ZMaZIPwJ62ODoJE9xLAZT38iipwmTJ5aYAifXTJBqYS7xpkg0ADbe&#10;DIn9TjX5Gnvn4EAPDGPuIkP9RQx8zOiQ8+eNLKBcGSPTSIPBkS1LX1EnBMFjGpygZuJn+JAlB76U&#10;aoJxfz/vpm3g+RPW+5HxkTPvxoAZj5aWPuJfImeNBOM9RLg+RSF8jyJgDPAkPJ/mJ7VTPT8tAD36&#10;KZt6iWBLTQAreP5Ez7/fT1vTSQAzpJaSQ/wk8TOgWL30h5/iJW8GdIZMHGgB73Eypg/3FDJn4EAL&#10;+dLgJnTPz8CVtACIQaeTI0vfQA8T9zppkfuJXPyJE9xAwegS9yNJLgQAuPIkPORM/Onv920APW8a&#10;e4Ez0sfcS4ECx5SFHHzMCXyIAWr3EumniZ+NM/yIAXH8RImdLjzpcaAF+AkkPmc9KBUAIn+yJ7gI&#10;mU8P3EAPDuJJtOIASe4EyMfc791PXPH+IgBfxFM1IOPjUMYycCe+f8RAD34GdImT4aZgTJLanAeu&#10;fnS+fgIlwJDGgBXMBFMuE4FDJ/eJ7z/H8JACt9/uKGQf0tNPeRGmeDPHx+YgBm5jT1vBwJD/AHEh&#10;2+/wIAe3clxPE/CUP+f4qme+gBnjS1I88aWnBfgSt/79xADI/wDZE9b1MCZ9+BL/AC0AO3PpJohP&#10;w0iW+/xr6QA5+AmbmBLgTMfuIASROvHB+GlxpaaAGXCVtPEIoZB6aAHtTueUmSe5wJ63+IodxAD1&#10;vv6SRP8A1Ek2gBzgz9xM8A0uPJ5iQ7vGgYIZO+l0kh8zzEvkQB9JKOnuPjQAyntPgSGNfSAPnpJc&#10;CVzuJEH3IwIFiuJf7tpfw0iZCIAZgSgSS99ACIT8NM/0/HT0aVwqAP22VMXE9gSjQArnjS4OBLGk&#10;MhIychAC99LT10k9c+AgYM8edK2ONJL5AIASSZueBfSBZHt488CeHcSIT86VtACJbTOBPcaZ/nQA&#10;kh81If7iQ8iAHhj08i+lHxp7gQAzAl/saXzpYFQAyTOnoPfSS9z4SAGRkwZ19Jz/AGNM3BoAX+7i&#10;XGmU8QhPpoAZSwJKQgCOlcwJJIAXBnTxPfTMCXyIJyQvm2kNIeRBQfSc9/vpdNJADJEuPgSHk+df&#10;SCcSjp7j/VS40AM2y3FIXzc/DS+dAH0vkaZ008PmIKBav6aVzkYEvfS+RTgIngTKe/iL6QB83EtJ&#10;NXCp0ZEAfS+ffX0vnqoAVzuJW/4aVxPY0AM8af6vuJi3+RIaAPpfPGl8i+kAfNtLjS1OBPQe4gBk&#10;hPyJlSFH+dUAK5/6iWNM9JPIASSX8iXTyKcBdRLAkkPJkQAvT0E2nLmMaZJkVADKSSWr30ALjUhf&#10;PvpkedAD1tM40oPfSQAtRJM29RPcH4iAFgSS4E97iAF1UzjSjSxoAUCeGmdNSEAR3CSXz8CVvAgB&#10;JRpJIAUaWBNr5H7h0APJJXC20kAJNpJzGgCQvn3EyMikKcD5J76ZjSIRL5EALjS4CJQJQIARMiSU&#10;aZGqAHk8NMpDzoAeuaiZJbtJKQgCOS5dTa+f5EhoAeg9xNpwhEzcQA9AmSZ0iZMi+kAR09xkTKSA&#10;HuNM3O5H1Eo0saAHiJacaZSQAkvnS0o0kASFHxpQJY0APe4mYE8RK2gD6SXzbX0gD599MpcCkIAS&#10;lDtqGP308QaAJC+eNfSSnA+SW++niETJEyqAHvkTMaSXyIAZ04F9KYoJB6aAHkz/AE/HX0nLeNAC&#10;xpJDJ40v8xACSSSt6aAFgTac4EyO2gB7jS40o0ulgQAo0rn5EtRJACS0u4kl7iAEkpCjxoAbXzxp&#10;5JAC9xJSFH4EAJSF8jSGPHwcaAPpfNtK4vpACXyTOl7iREAM++lwZF+k5qd4/nQAz8iXApCj8aAH&#10;uBK4mf508P3EAPEJjTJCeBL50iczAgBe4mffT3HkTKAG183E9gTaAHLmBJMjT3B86AEpCjwe+pkH&#10;uIAbUdTONQyZ86AGdPgS6SeS6aCcZ99PJJe+gBtfPAlwZEyqAHri+kl82+5y0ALjX0vnjsL6QB86&#10;nAl76+lHjU5QPXNTzFM/6yGqYgCZjTxEypCBglHxp730z76BYuBLGlwJcCAFxpm2vpR0AIZB/qJJ&#10;fxEzcQBMuJlNpzjVBOJSFBHnRJugCHH76eGnkzbwIAeT1tIaXGgBkhMCSe/iJaSAF8+opjcih8ae&#10;+dABIfQ+ImbmNMt/fT3Bk5iAEPwJ4ZPyKHcTw/AgoJlvHwJEH+H8RMj99LU/bU4DyZJn6HLStpcY&#10;0ALjSIkPIl0kDB65gGlj7iUCe6SnAZ/ATJLf7aet4Ez/ADoKBkn92l1E9x5LCZwKgnIeBImQedPE&#10;GmdNAsG20ramanGmVQTjPGpg8iZwJ5ugB7TTNtPcae486nKBlPDTNv8AiKZ86AFwJ7p+4mYE8MmP&#10;50AIimNyaiGp5uQfcQMDwyES6fmQJlunh5FOUD1zGmSET3GmSE76AFj7iZJ4O4kTJwJE8CAGf5Pi&#10;Jkn76eJnzpnVQAyQeDjTJB41M9+A6ZjQTkP3Ez/Ipyj+RAqBYh5MkCbThMih40APXO/zESbkQfGk&#10;MiADCGuBqYNQ3CBgN6amJkhMa+kCyYnBk8Ch3PAnrinGBgfM56ZIMnAmW/uKY4Jj+RLKAaQiZuJ4&#10;g/gKHHy0wB65gS4FD/p+Opg+ZgQAhkT1vGmbiXAllAiKG4bkRLjQ0iAA7jIoZPAiThDbeBMJxN3C&#10;JY0HGNTEsA8PJwKY3Jg/SQduQSeGT+IoaCxJZEyQeNDW7juKZcxpJYPOPfQ1576JXFDcEwISKcB7&#10;iRCJEH4FFVggj7wjAyKnt7iMNyYF9cgEvLszIPgV2ln76zdmQlxXyVuPH/FWXNNSCbNKxjjHkP8A&#10;9iPW+fHAcX01T5O85GPU0lat4J8LT5a4uak65A9pwcChvB4B4I/qqH2ppn+r0kNeTDBk5iTQ4HOK&#10;3OMmfzFmM8INXCYTDwHVDmg10EJJz01xT3BEh51McDTzcZF0JjDzfIr5L2fIQGXtyLTpWzxjwcxR&#10;OcWJSTJfLycCMNxkg+InhjH+2RPOHFnPq41z15tUDI7nHB1ENcW4CZPpJ5wTHkj4EHcOMee/9NPS&#10;gHg17+4qe8uIxNHHgP1VW3A8C2kpMVzgaT99PJm5jTO8d9apGPEyfiKtvCY0ScEQclxNSIcDXBFF&#10;UpwoY1WRDyiXCp0iZIRADJFDJkTxCIaQioJxEImYEyTOkNAsnKPcwJm4mcaBg9cU5C1MU4EhJR0s&#10;CAEQihxpE5qUCoFiTacjTNxAH0vkaZjSgQBMSTNxfSAHEyQaeTNxADOBLAnhr6QTkEaeUhOQIAbT&#10;iZIvpAHyMieTaSAEvkY19JyBACwJYFMwJkiCgZgT1tMp4ZEAfS+Rp4mdMjQA8kl00kAKNNpxNoAS&#10;jjGpCSAEknIEsaAGSJmBKNIY0E49cTKRMiZuIAnJyBDRp7GgCYmSZ0hkTKAEoamJtACXyNfS+RoA&#10;+lHUhR0ASE4m04gBtJfNtPW8CAEm1MSQUAtKNPETONBOJNpxKBACgTw0hjTw8iAJCjkIm05gQUDP&#10;GvpOW8aSAGRp5LApCAI+BLAknhqcBNxow3HpqGzGjA0tw1BMGNPdNNpzGpx4zqftp5NqOQiAEkmb&#10;iZIRADxCJneMaG3MaegVAD1xMpRptADkCRCJm4mcaAHt4TJCJm4mcaYTixpJm4vpAHzcSuJmNJAE&#10;hfPuL6UdAse+RK4mUkAPXEhpkY1MGNACwJ4bMieGNGG40u4alJDbt1M3dEhjT2BQ3ltBDGPUTxBq&#10;YNukQa/Q4h20zgUzAmXBEAQyDUMieI4Q0hEwWIiZTNxM40E4kyQiRCKGQioJxEImSExpcaSYAkkk&#10;kCxQKQkvm2gBlPDGnht8aJDboAhjbokNmpg241MgSxtJDGzwJ62nrg4FDIRA8eIRQ7iVxMqcCQko&#10;+NIhMCAFjSuY0NIRK4qAJlxMxpkedPKcBYEkk9bQAylGklGqAG0k5gTaCcScTacQA2nBjSUwY8CA&#10;Hm40SGNMjUwanNAmDyJ7ppDGmSIAZIRK5gTJCDTVwqAHbaQxpcaeGNABIY+4nvkTIyaaRCY0sYTl&#10;83ENGRPXEwWTLmMahkGkO5HwKYMffQBFTmBTLZP202gD5GPAlb7i+lH3hAEzg+IkNwoZHGNM3MCA&#10;DBHChkJ4ENITvwJkZEAGB+NQ3DxQ3DhDUH5vJhHCZuY0ynhkwZ1QJHk9cwKHcwJEQBMuJEIodxIa&#10;AHk8NMqYMaAFgTwx4F9JyBACgTw7n7aVtPDGgB4Y8Cet4FMGPkRp4Y1OBDtjTw2+NTBjJ+2iQ2+A&#10;aCgh28CZHnUy2SNPC6CAFbwZ0iZ09b/2RMjQBDImeonie+oe8EjVBODXA/Anhj008PmpQctACwIk&#10;3TI26mN1OUD3BxpngsYAJ64NQ7mNABIZMH6SeGTHnQ25z41IQB8kHgyctPD8aZuJ7g+caAHrY++n&#10;m/Qjg/iZ86Z+fgUwefOqAJgxkMQ8f4ie4/nTNvH+Gnh5M/8AdqcB4fM5CJfyKGMf/ppE8aBg9x/E&#10;jT1wfH30y3z8By41MGPB86AE3b9yP/3owP8ACxqGPP8AiJ7eOf4LSAJg/c4P8CDkITvp654/qKGT&#10;3+MgtO2qEixkZMHAklbwEx9xM3B8ceomE4yT6CZ4PnSITBksJW8GTmKgQ8Vsf/wiQ89iPuJXMf8A&#10;008O33DoFD3S8tTlHHcjyf3amDHg+RAExuPkYAJ4ZBQEyfiJnjyIkP3EATG7fGXP0/5E8MePjtJN&#10;x4yYNJTN3x38fT6anG0iHbg/ETw+Zjj6aRB+PUgupNydyM/1EDx7d+fBH/uBQxkwZIFMud/y+mmS&#10;Dx5+/d5aWAzqQDxxpklyO/8A3imEyIa4u+QgCGMeD5EyQmDJGASeJ7//AGJm3qe4gCHqd/8AEUy3&#10;jTzdv34/pXFMbj1MHfQAzbHc6WBLdycH4qJDyZ+5009u/wCdAAG3g+RIg/HxqYTmZ0hj0wY0E5DJ&#10;yzxplvnJgsfiKY4Hjz8tM8BP8xMAmE5eCDqFQdxb0PAjBCYMn+40NJbj6+T/AFpZQASaxDxwfqIk&#10;3cEg/wB4FDcD1PMSbj78f8VMAJXMYwRxpEcEt4++kNwhrxxz4IEsoGRkJcweWmSEFx99QyZ0yMn8&#10;NWUmeIhBdwCGuB9xTLmP8RQ/0tRAshjSt6f01NufSTBM+dADNvGoZCeNTOBM9P8AFQAtNM2+/wAx&#10;PW/GlH7iBgzbwcamE5Xvpng4Erln8NTgM8fGlcJ5C+l8/wA6AFb/ABFDIPU5CJfgKH86WBDtk/y0&#10;8PwdxPW/4aQ+agBm2NMkGpmmofuIAZIPGnkiDInuBADNsfApgyciNQ+BPDyWEFBMIT85EymbieJc&#10;g+GgBkaecJm5pp5ADNvTX0nPwEzxoAZIRJInM+mmfPwIAeGTTSJn6CbXz7iCcZgTw+ZggS0lMtl7&#10;n6iYBDt6aXAniDTNvGgBkefjSxpcedLjQAhkSTPuJ7AgBXBwfIpCjwJRoAQ/GkTxpfIlwZPMQLF/&#10;u4lbx5EiDJbSQAyTwJefgTyZ+RAwe/nImeBIZPAl78CAHvPjSuD40uDP5aUaAF7nfSg9xJIf0EAP&#10;XPgJDS4P+mlbQA986XuJm2lqoFjxCYM/meWkPwJcCUaAGR8zOl0kv508qAEPOlb8CZ9xPfw0AJPd&#10;VM3MaXTQA91UieNK3gS4EAPfIlc5/wBVNpzqZEE49px/IkNM6lzH8VJTlBIXz7kaVxP6nAgBi2lp&#10;xkSGT8/NSuY1QA98nUSS+fgTNzudxAD1wcY0rePgPzEsCXHkQAyQffg6aX9HwEzGkO4pwJnz8aXz&#10;pm4niD1EALgJg8tM9TGlc8f1E9/u4gBtOfOlGlb00ANpL5J7iXvoAe41DuYOPqKQo5LfB3EAJKBL&#10;jTaAPm4mRjxp7jTMCAEO2lGlB7iROhgQAzxp7AmR509b8CAGbmNfS+SE76ZwIGEhRyfvp63jzwJl&#10;ADPST2NL+dIZNNAC9/uJ4ZEynvcg40ALpJnAlc/Onrnx0CxmP30uBSFH0+BAC/nSwJDJ+dKBACTN&#10;tPfJ+mkP9NAC9xM209/ETJPGgB62TuJY+4mbngTyAFwX0uDOlp/ppQIGCjS1fppcZEoEAM3NRPYx&#10;pm4T9RPXCftoFjPAlc8aXuJDJg/EQAifqJmNJLUgIgBdRIfMzp633EyqAJC+ekkNfSAI6SXGlGgB&#10;W+5Ambn4kaeTJMiAHvcSTPGniEQA2o/yJ4hEygBaUaWnwJE8CZuIAeS00uBM3PGgnHoEvfTPVTxM&#10;6AHvIjTxBpn308TJ+GgoEPmY++mffSHcSHkzoJxD8aeS6ah/OgB7gzpW0zjT1vwIAZJbSxpfIkMe&#10;Cx40FArfgTwyJm5jSJc7nGgCQvm5gyL6XzwX/AgBlJPe+mUAM2xwJ73O4ljS+fqIAVvAnuBMwKQp&#10;wPm34ErmngSGNfSAPnjIvpR+MamaceTmIAVvTSt6Z0yNIiAFcX0knFQAzcwfIRMxp7U119IAjpkY&#10;19JyBACGRPXEyMf8NKBTgJKP3Erfg4EkAJM2/GnkyRAC6qZ9yBPcCZVAC6aWPuJJIAQyJcaSUaAG&#10;04lgSQAvkSSSQAvcS4EoPcS9xAD1tLjS40rmmgBcGdM28GRPcCZt4EAL30zxqcoaAEvngTyZ4EAP&#10;JcaRMiWNADacS0o02gBwZMae+dM3PxEkAInv8aRCJ750ygBJJYEh81TgJNpz302qAHE2vka+kAOJ&#10;RpkdrjTyAG18kInsaZHkQA9Gm05pwDTPAgD6UeNSF89TAgBlJSFHQAvkSIPGRJKNACxpcCSX86AE&#10;kntTjSuIAZSS1EkAPdJfSjjIpCAPm4vpR0kAK3gUhR+BSEAfI/AnsaZ99fSAHIE8T31FUr5EAIfj&#10;TMaSSAEkkl76AEkTPwJQJIASSSZGgB5JJJAD3uL6UcZE9bQAyTIklbwJIAUCXuJ4mdMoARCY0v5E&#10;sCXvoAWBLAkkPIgBJEzpJIAUCe9zy0ynreNTgL5EvnSuePgSIgBlSF86nGkRUALgX0o/UTwx4EAI&#10;a+l8jSGgBn+dSEl8/IgD6UdPDS4EAfSS+fn009GgBtJJfPuIAXAvpfJCYEraAF76ZIPuKQo6AFAk&#10;nucvpAEcg08MiZSxoAmQJRpkaeQBDSTxEzgQAo/fSS4E2gnEo/ycakL5uIA+kl8jTyAFgSSg9xLg&#10;QUDJF9JxL+dADNtIZO+lbSGgCYP/AODUwaGwKZAgYSEkl88CBYraZjT3AmY0ANr5uJ6NQ9RACTPG&#10;nkzcVBOK54Euklb7iXzoA+klHUhAEoa+lHGQnGnh+4gB4Y1IUEamcaAFc8aZIPATGpnyJkiAGffU&#10;wdxQ4E8NAEzjJnTwyY+uocCeuIAXGmU8T30ygoJmNPEuKGMnfg41OU4Efppcfw09p9xMoAe8/Al7&#10;iZHzVMgQMEPIm1H4EumgB65jX0o5OanhkU5QNdX3E7b8aVxLgzwIAhk5a+lL07ihEVAh4zgTJE8l&#10;GgUQx241MHnIBMjGPz08qCceH+onv50uNPEU5QQyD8ae6aSRCfHQAsCXAmba+kAOcBMffTNzAkTx&#10;pnqY4EAHmZO/GiTe3oIOzIjFzGpxg9xjTJOvgUwZNP6aRB4PkQUA9fOpc+mkQf8ADUPTj+IgB4fL&#10;8xJMkGRM3MCAJnycBFDjUhR9NAC4EzpwJXO53EiKgnIZPAmSeO+pkfLUMeciBYzcTw8iZt9/uJ4e&#10;TgQBMH4/LTxBqGMinIAFk8aZ/nUxwNMkGgB4Y0h5Ez8/AiQyfAU41Ahj008mdVPIHjLgeDOhsaJE&#10;JgUVAEG4nsaSZ6SoJyYQnjT2PuIbc1EhqcoCXBxplx76f4PkTBBpZQByD7ihkGjBBpkmRAAe3j40&#10;lMj9xQ0E4hkwIlcQ1PDJ/DU45BMuDgUwbjGRB/cTwyJY+4PbwPQTJP01DGRPW1OPGSZCYENIMnGi&#10;WNQyDx9BUE4NbsyIwNnjHyEYGzUwbcanuHpSQxjwIw3JgGmRj7kf00yQg4ONTlqdo0KTzTUwd/pq&#10;1EmGn7n5FjI3GpkR7tTwfprNdCNRM0uDh5g4zoa8mnPg8xASTDANDSOCW8CEwhDnEwjzHkjQd4Tx&#10;3UzcS41p0kTnA3d8aJM2amW9XOpg/wAIfl2k8nDEvHgsK7NyePUVDG4RIcwwX47/AMNZbkl6XGhE&#10;mGC/gPb/AMCAkmH8NByPCeRb+IhpHGPPfKNJ6Ic6aGN4HB8iDkeDjyeWoe+KHvGMfl21ppSROcTC&#10;E/hqnvHGBEnkw8ap8weY1alJluePbxjSGTGg9zGRGB5yeYnAPXPGobhEtSAeNB3BEA4GuPf41DIR&#10;TLihkJgVBGMqHGkQiZIQaYTjJHGBDSET0ahqgVeJLGnreNK2g+jOBJPETIxoAeGnk2nManAkKPGm&#10;SETJCIAZIRIaZ40lQAsaWNJJACUhR1IQBHTw0ypCAPkhEypCSAI6WNJMkQTj2NPDQ1TMaAHiZ19K&#10;PjSxoARCJJY0kAJPDTMaSCgJDImU2vkhEAIiQyYEyljQBMxp4ZFFXzwIANKCQiZxptAEoaXyJlPD&#10;QB9L5JkTybQB8jTxCJtfOqgBm3jUhR0kAMkImVITgxoJxtJOYEsCAEkkkgBRqGphCJkiAPpR0saS&#10;AHriZIRJNoAlDT0Chp4aAHkkuNM8aAHkiE7iWBNoAjxpYFMGNPDGgoBu7qYMaetp5TgNqPgT1tPY&#10;EAQxt09bUy3gStqgCKvm2niZEyMinAWkmY1IXzbQAzgRIbdMwIkPloAeGNTBkTIxqZbwJZYIa+l8&#10;jHjUy2RTlANwJOFMINQ3GRAA9R41MIRQ+NUE4zbTySZuIA+l8kIkQiZxoAUahkIkQibTCc+Rp5JK&#10;BACINKNLGm0AJR41IUeBAskKOpiQx40AQxjT1tTN3SGNAwZgUwY08NuiQ26XcPpGW48aMN2+NJu3&#10;RIYxqFzi5KBYEh5M6eJbUMjgaSPJyjoaRxgTO+J1BOTHDhByOFDI4Q0jhPpEucPEcJkhEzjTaeJP&#10;khEyQiZIvpBOJfJF9JJgHzbTKmJm2gWMp4edPDGpg26AIYxokNukMamDHgSxgyMeBTOBKNM3MaCg&#10;eIRLGm04MempwFjUONTMah40ASFBITAmSOFDIRUATCETajqQgnPkY09gSgUhTlBHSUhR0AKBSFHx&#10;pY1QBISUfjSxoJxRpkaREraAHksCeGNPcaAEMamDGkMamYFOUCGNErihjSuIKB7eEyQiZjTaAEpi&#10;hogP9xACHkSgSwJ4Y8aWA9cxpJ63gz8xIY8aYAynht08MaJEHj+GgCHwJDGno0uBADxCIaQieIhs&#10;aAGXBEyMiUaUCoAmJkhEriGkcainAmRpngSuJnGqCcRCJQJtOIASWBPDuJ4g0E5DSUzAmbaAFxqY&#10;MeNMjHjUyBBQJSF8jzpDGpwEMfcUwY/Gnht8fxFMb5EXBSMjGPvqYMZOBPW8CeG3x8aTeOoHhjxq&#10;YNvg/wAxIY/HxokPIv0OIYxokQfjSIPBkTIyc+PvoAZt4x4EreAmDVT1vvwJEtcaYLGdOPj4Eifu&#10;JkjgnAhpCaeBACJk/EQ0hE84TaoJxJzgyJkf7iegQASGT+GlvChjz5E976nKB7519L5+dIfjVBOP&#10;fOnrmpjTPvwJ7U7nlIAXuJDJqJnqKYzboAJDT2nBk7iZGNEhj+kgoGRkInh5Ognhj0/cX0pwPkfM&#10;yJ4Y0t37kamQIAe4M/f5lxK3g/340iXI/wARTG/+yIAeJcj+JBy0yQnPj5iQ+XkTxP04EAMkuQE/&#10;ikImepkBnT1vAkQfP6ioJyG4t9zgUMhMBM+pbRghPAhu748iYANJy8CXyIlbwZEzu6CcZtkt4IE8&#10;Mf8A6ieIPTT3v/3SAF/mJ4f6dxM9THB1E8MfIQBMHbj4PqIwMePj/TUMZE8MnfQAYb24Oh0tNPbx&#10;qIONx3PLSuafPt20FAYITH17aQyd+PgQ253++md4x31+qCcMEcY8l9MkIP8AUUO5jJjsZP8AGkQn&#10;+xIoPtw8Rxgv4FDIQkHAmSXP01DJ76/J8JlwkeTy1MHkJ+Eobfm8jJ5imDH+HcQAren7l1Eh586Z&#10;t+BPDJp4I0ATB2+4l7kflJ5u4x9fmJk/+7aWBDcDwfJ1FDITAP6imWyR8HGobgeMmBACt4/0kyS1&#10;wJEtwdC3GkS5HfxpgDJCEtqG4z5+4PljUy7qe+hrjOgBlx4IODqJlvcg+dInvpm4SAfPQAiOPB00&#10;HI48CmOCaePSQ1xnyKg+3DPGkQn5Ezcxpklr/fjQKJlzAT/LUMhMfzpRpEz54OBACITB8NImfPGo&#10;ZCYE9cx8CAHsahk/fUwfucCZcE1PcQMGfk4EyQnwEieNM8aBYiEx/ET1tM9NKBTjBDuRqYMngTPH&#10;YSbk7iAHreBQ9LvqZc/ImbnjSwF/vTSJkyJWydxL5EAM402nEkAQ7eDJ5ietpW8CXANACImePJ30&#10;9bSIgBaqZSSueNAD1wkCeJnHgQ3gT1zxoKCZqcffSwKH6OunieC+gBklvvpn+InvcTNvxoA+k5g7&#10;6Qx+BPD8aCcQxp4YyfF00tSASe9y+goGbeooZPGjBCYM6GkyEQTjMabXzwJXEwBkgycEHGlGnraZ&#10;jQAv50v8xLGnriBYzxpY0hkS6aAElwcaX8iRPAgBR++lx50yQiet/iIGC9xM3PyJ5Nfq/EQA7q/U&#10;TPyJ6NM8CAHuNK3gzxpnT108P+8QA8Mf50uqlx54PNTxLdpADJP3E9Gmff7i+kCxz+dM9JPDyZ0r&#10;mBADIyY08O3H8iZJn4+NPaioAZuKZbwJknjSHzUALg/vUvx8iRPHzEtTgQArf509b8aZITv8xPEz&#10;8aCcVzvp4n+/nTJPAnuogBcCSZbk7ieIMn7aCge4yL6Uf+RPEU4CH+4vpfPB8iXAgB7jzpE/vEuD&#10;5+nbS6aoAQyJe+kMhEunj/vEAMkzpEJpfTX0vkX+7SnAXufw09b1MHcS9xM9JADxB+NImcmCNIhM&#10;fxEuDJAgBDz8H00reBL50uBADPzpfOlcS4BnQB9KPqJ7gsJn0ddACt/kTPzqYRQ7eP8Ay0AK5jGm&#10;bnj4E9cTMaAF76ROXgSGRLGgBkZO+nkyMg/2E8MfgQAiZyfTTPuctPKH7/MQAv8ALSJ/dpRpdTIg&#10;BJD/AE0khkxoGEhfJF9KPwZ/MQLHrnc76+l86qZH440APcGdM/5aeJ40ygBtOe4l1EyMg4MkaAHi&#10;D/OkT3+BKNMjyIAeJnJjS+RM+5GvpADkfvpkaXyJXOQgB75Erf5Ez08aeQAsHfSS4Pw0z6eugBXF&#10;9L540vkQAukvpfPAlwIAZ1e+knraZQAh586XUS40v+kqAHrmDjTJMiSkIAj3MaUaXHkSQAsCRB4E&#10;v/gkicvIgBm2nummdODgT3AgnGbiREuPgSIgBmNL30v4iSAEklGkgBtOQJJQIAkJxMjGvpACTibS&#10;QB8kImeDOniOEriAFwJejoJW19IAj28aWBPdJMoAXTS4EkiZ0FAoE9c76ZHcT1zAgBnAlH10vnSI&#10;T4CAFAlAkljQAv5Eh20kkAPe+vpfNtK4pwGYE9xpn3EkAPfInk2vn30AK4lb1Eri+lQB820yQn5E&#10;9wL6QBH+RLTSuYEkALGniZM6ZS9xACt+BK4TuJDzp4Y9P31OAz/ImfcT1vwJtUAR1ISUdAC/nSbj&#10;x/8AqpYEvnQTjacSSQUC1Ek2nEAKBPW0zAkgBR++pCjkJgSgQBISXyNK5gQAriZT3uJcaAGUrn50&#10;rmBLGgBcaSSUfuIASUaSSAGbfgTyXUSjQAtLXjTI09wJtADlz86UaQ/7xJAC4EsCWBLjU4CTJE8m&#10;1QB8jIkNK5jX0gBxJJSEAR9RNpy3jS00AJIg0oEurjQAyRImRPJnjQAiJe+l76Z+dACwJakCXHkU&#10;hAHyMeBM9NLjS4EAKBSF8jX0gD54EzwJ64l86AGUlISQBH9xL50vkS+RACSSS9PQQA976+l86S+k&#10;AJOXMHGmRp5AC+dLGmbie/zEAJLAntONL30AM+4pC+beBPIAZ4EzGnh5M6eJcQBD1IEoFIXz76AG&#10;UkkoEAJPDTKeHnQAvfTKkJIAj28aRM6SkIAjpJYEo0AL340kko0AK5gUhR/50uBACxqQo6WNTgJP&#10;fyL6XyT31QAzjSS6ieH76AGU8POmYEiW0ASF82/xEvkX0gBL548iZueBSEAR1M002vkZEAPJng40&#10;8Pxpe+gBcCZINPRpIAZ+RM4+4pC+biAGU9x8HAvpJAHz86XTyJESIgBD5iex99Nr5IRAC40tONK2&#10;lwZEAM4Eo1IUe3gQAzcT0CZtp73EAIY9NL+RLAkMn50ASFHuYEuBL50ALppEJqJ4aZjQAkhjxpJa&#10;iAHh3P209xptODyIAXTTw0zqJIAeImY/cSjSxoAZImbfgT1tImdADKbThP8A4NNqgnHE2knEAM9V&#10;PJRpkaAPpSh/vpn5Eh50ATB5E8RMjyJ64gB5IlyPjSuY0saAGffSGvpOcfyIAZGpnyJlPDQAtJLU&#10;gyQcCejSwIKBQJ4edIfLS4FOArhf2Eynvk4EiW7mRADNzAnv4nw0ynh8vAgYImdM2/w09+smY0AM&#10;kJ/dJ4eRL+dNoAcSTI8ieQAo0kkuDJGgCHu+DOkpn+YmScv6aBZD40900ifppDIqCceGpfS/vFEt&#10;6udPDuKcoET9xM7xg+Gno1Dt4EAPDSuDSGPH10iXFQAyP9xM3F9KOgAw3Ij1zTyKttx9xWRuoXjU&#10;BIf76et8+PVUO3jRJvy8/wCmkl4NcDH3ENj99HnHuICQf505BM4Z/iJlPXO+lbxpwgZ/kSSS9y+g&#10;BtfNzHfSJ76ZxoAetkjyKKpXGmUCwevkZO4phM6G/wCxqgB7g+RE2fLQzjInoFOAS40zgT3vp7TU&#10;4wG/IpgyYODqJEHgUMaACXvpkhEymbnjQAiEHAmrZUwRPN1QA9bTO74EYbtyR/Ipg2emk3lBWyDS&#10;GPAiThmS5gUO2kgIfL9wiXAkPJ8P4anIKCCQeBQ7aMEHjzwJkg8GeDgU4AfAobgaMW9RMkGgACQe&#10;D5EzcwKYQaZVBOLGnh+4odxTkhw5BK1U9AmR5EhpQ4eTJCaedTBjxpW0FBZlHjRIjPAPOoZG+DP5&#10;ayrywZg99Q3GQaJEHg+dQya2RfQBtzvxqYMhP2FDtkjRhm35GNNeA8MeNTN3/ukSZs9P/LUwbfx8&#10;aiuHUFb3PuJ5w300eJy86GvG+NPS4S5IH6mRTBjFwd9Q7f8AsaeuYMitIyYMie9yNB98xpEJ/D6i&#10;KQuDG8DuKHcwcCD7xjTJHBO+nUCLiY4cEuY+Wobh4PjQ1w8GhpHCcIvJjx4gJLkfGkQimNx41QHc&#10;H27f8RHW4+R40y3b4FMITTU7hyUENwgLgaMEIg5CYCIAhkycahkGpmqmVQLA5BqHGiThQ3CYZ4HI&#10;mSESjTaoFjiUaUabQAk4MibSQBKuJEyJkfjSIRTgNr5IRfSSAI6SSUaoASbSSQA4lGm05xoASkKO&#10;kgBJ62vpJAEeNMkGpySCchqOniL6QAkkk4gBtOJJtADiSQ86SCgetpW0hr6QBHSUhfI0AfSSjwKQ&#10;gBJwY0zcTwyIAWBPDGmUSHkQB9KOniETKAIcaWNPEUVBOOQJJtOY0AJJJPDQUD2BMkTyZIgnIqjq&#10;Qo8aAJCjxqQkgCPjSTacQAo02kkgByBPXEyljQBMgT1vuJmBTIEFAsCQxp4amEU4A3AnraeTaAEn&#10;MCZGntRACSxptfNtAH0vm4vpQbiAERIaZxpY1QBMSUPGkpwJjdEhplupgxoGEyBTMCZGpg1GUCH7&#10;6RCYFDIRQ3BEATCOENjTJCJnGqAJCjkIljTaAHOmoeNMkImUE49cSJ7i+lHIRMAbTlvAlApCAI6S&#10;UaUaAG18jTybQLEnOBIY09bQMGUSGNJu3RIY0u4fSDbaeGNTMCetpFwUibt1MGPANMpY0otCijkJ&#10;gIhu+JkjhfmgCYR4oZHGNQ94TacLJRCKGQmBIiZIRAEMhMahxqZgSINUE4yMaewJJIAhkGkniL6Q&#10;TkdLAnhjT2BMAbTgx+NJPcCAFbX0kvm4lgTNJK4oqcgQUEhJR09cGpwHvkTJCJkjhDXDhFIExw4U&#10;MhEzjSVBOIhE2nEkAKBTEhjSgU5QPe4mcCkJIAjxqQkvkhEAQyL6XzxpDVBOPJJJRoAWBJLGpCAH&#10;E8PImVMgQUDw8imW0ynrmBTlB9KOQiZIRMoAeHnTwxpDGjA26AIe7okNvpKYMffSGNLGEPd1M3fT&#10;SuJ7eECxnjIlbSuJXEwBW8amDJgUVQd8QAScEHbxoaRwoZHmNDSEQThIjhMkIoeNJAEhOcA1DTxC&#10;IKBlwRQ8ae419KgnPm4lxpW0hjQTj0Cetp4Y1MGNBQMtx4ONfSc99MjQB9L5GNPdRPW8anAZSGPG&#10;RTN3x8CeGNFw6gZGNEt3Twxp63gSxwhjx/EUwY/AkPIpjcY/00AIY/Gpjdvp5NNK3pqYManKBD5m&#10;RPD5mCBLTj838JIZMY8mogBE5eNLgsJ75EHI8wcB1QThIZMBP7tByOO/3+UoZHHx1DxpgsmEISPO&#10;oabUeNUE5MITGNNqOpg8+dADNvv99TOPgX0nFOAhjHc9xTP4mqoaRCEVADwyJ6BMjz5+YpjdADzj&#10;lJm3qJ7jTw0AIbcfHHxolbsjz/hpD/3+wlpRoAe3ckBMCmD8aZbjHb+p1FMt4/w0AIg/4YtRPDGT&#10;9RPcZPLRIY9POgCHu6e6Z1Mt9/8AEGnup5fmKcoBvGQGDjUwfjj04Eh+5pp63+TqIAZH0Mf/ALEh&#10;5EiW+ONK5gQAzcwZ40iZ+AAk8PJ186Z1OOMCoJxE99Q+P/qJ7AmeDJBwIAeTI/GkRwP6f+tM2yR/&#10;DuaaYTj2n9NM+/GBIhPAmbn1eUgCYMY4FMGTuQKHqQZ++l/DgQUBhwTGPJxjTNzUUMlvjjT3VVBO&#10;TG5MeSDT+Ilc7iZ3zH/01D3gn96qBYYuf+olvH1kHuCt5On1EiEJGTn/AE0AErncj1I084Jgycu2&#10;ho89j4ihkcIAJXNTJx8rTSuYOgg5HGMfuJbwODg8pfKALUO3AT8VEtOMZ1VWbjHwdPpo8MnwLdxI&#10;pAmbx47qZG81MahkceP9RMjJj+IgCyDeaeTTTJCf799B7nc7ieuaeTg+GpxhM3gfkZ+UnrmPJAgN&#10;zHnRJu456AHtSD4dvpqGTPx8ae1Ix4O4NQyEwfIgBEyWOb9RIg/Hp/SSGTB85EyS35/M6aABrgmD&#10;oIRvGpj7iluHGPgPbQcZMfAqBY8QemoZCd+BImfJ+ooZP3EAL3INNK5pggSg9xQ+nj75EAPXEiZy&#10;Z/71M4E9qoAXH+GkQemkMf8AvwJ633+500DBceewodvAnuqmSEGpwGSE7iZgSITUSVAsZJ++NIZP&#10;zpEJ40ygB4n10rmomSDS9++gYEtJfSj3O/30h57CnAmYE8T6Hw1DHn409j76WAyQaZITB8Pqp73E&#10;zGgBm54EiJE9xM3PGgB62nvcUO3/AA0kwBcfxI0iaOdL3I0v920AM/Onhk08EfAmSW4MkH8JK5g/&#10;ukAPXCRp73FFUof6aWUCJn/SUO2phM+RM/OgBW8d9TB5/wDppkY8amanAgB4Y+fAnh+NMjHgJ76e&#10;t4MkaAGSZFDeDx30ScZ89hByD76AGffTNzTxp4njS+RMJxkY8BPMS1ONL+Il086AGbf1fiJ4g/zp&#10;fOkNACImfnSuf9NLUQBIXzqQE+mmf50oOWgBQJQJejrpYECxbvjTPzr6TiAGfPwdRL0dBK2NInMw&#10;IGC+RPcCZINPN0APavnpancTMCe0++gWfS+R+BIhMHAkPOgB73Ez76Q/cSJzMiAGf8tPcHw0if3a&#10;+kAOYFIUe4P9tSFQB8kJ340zBy090kz00AIhB+QnuP4iWqlcwZ40E49x5IEoOWdNr5JkzoAeS+RM&#10;29RPEzoKBcaQxpJ75FOB9L54Ez5+DqJf70kAPD8CeuYOumR8tIZPB00APJD6EHlpJknjQA900yTJ&#10;xpEX0gD5Hy8CeH9dM8fyJ7/MQAvfSTIx6f8AvIvpADiX8RLgSt/9RADa+R24Ermn0sCQyaeBAC+d&#10;fS+bZI8iQ0AL50yTxpJknvoAVvBkgTKeF0EyQaAG18kTxP00yRAC6mPmRp75PqJn5AL6QA5+AmR3&#10;E9wcCZJkIgBcGRK3jSueBIeceBADPGklxpQIAXyJ4hO/GmePgSx99AC40ul9NKDlpIARM6XyJY0i&#10;fvoARPAlcx/hpW/Am0AOY0zbT0aZ6n1EAfS+eD8NK33I0rmMiAEMiQyai+l8jJgQB9JyBM2+55ie&#10;HkQA2nI0vnTP+YgB5M208m0AfI19L54PkSGNADMaWPvp4g/4aZJnQAksaXvpE/cVACSS0u+kgBWy&#10;pn+GnkumgBdXGkklGgBQJcabXzxoAXGkPl5F9JxBOQ0urgUhRyfvoAXB+GmRp4ngTaAPn+dPQJnj&#10;TyCgSeGmRkSQArn5E9qcaZxp64gnF7kaREypCAEvnT18CZT3AgBD5mBMp4aVtADKX8NPXMaZt6aC&#10;gUCkKOTmp4aAPpR09xqKgBzAmfnT3ARMkQA9c5CSZ1U8TIgBcCRCY+PgSSU4CwJdNK3jTxM6oAZ0&#10;o1IXyNK4gD6SSSU4Hzx8CRM6Q0zAgBW8edL5EuMaUaoASWol86VzAgBKQo+NM3O4gB5M3E9jTPvx&#10;oAXAmY/cTxCJW8Hw0AM8aSXGkgnFjTP+7aeSuaiAEkkkQiCgSUaRMmSNJAC4E2nEzc76AJnuJcCZ&#10;uaedSEAR08NMp62gBW0ynvPxplACTacTaAEnBj8CZuY08gBY0ko0hkQAuPgTJE8POkgBki+kl8jQ&#10;A/x/Imk586UaAG0l88fyL6QB8l66+lHS+fgQBMSTPAnkAMkT0aXGlAgBDGS4lgS99JAC9xM3O+nv&#10;nTaAPn3EiJnApCAI6kKP/EUhAEdK5gT3GvpAHzcS4+BK4mR50APXF9L5uJaqAPpR/wCIpCj/AOYg&#10;BQJnqp6P30saAFgS6iWAaSAHvkTP8ikL5IRAH0ko6kIA+R5MieHkzqHjTw0APQJ73IEzj76e4EAf&#10;S+biXvplAEyNM219L5uIAe+dMkSGkNADNz86kKOlGgBJYEo0tO4gBfzpJDuJcGRACgT3ycaZH40k&#10;ALjUhRx5E9c/DQAzAnvfTKSAEkkm0AORpfIknh+BADKkKOTwRp64gBXEzwZ08QiZQAsCSSUCAF1E&#10;vkSufnSgQBIXyNfS+f5EAMpcaXGlxoAeHzE9cx8CZ4MiWn3EAPJdNM/InsaAEm04mfnQAuDjX0vn&#10;qpXEAL5EiZF9L54OBACGkPwL6UdAD3GnkyPPkT2NACwJtORpm3jQAymekplxMoAVz/4NPe+mcakI&#10;Ajj/ALxJL5EuNAC4xpfw0vfTaAHE8TxpnAl76AJCc/kTI08gBYEuBJLgQA9/OoZCaieTaAEko5M/&#10;yJIARCY02nLmBJUE42nMaZ4F9IAcSSufkS6iAElwJe/30sCAHhqchamNyYFOBITg/GmRkTyoAVsq&#10;SXH8iVzxoASXAlAnhoAeg9xPe5AmYPfT1vuKcoEO53E90vcTP/wi+kAOJm2SPJ5ieH4Erfc/EQBD&#10;/wBjTxMi+l8kyIAXz9RfS+R5E8gYQxkSHcTJE8MeBAsWD46VvTTxOWkTPwIGDI86QyciBMj8EHGR&#10;PIARPAoakKOgWPDHjTKe/wAtPEIgBN/3E8Pxpn3/AC1IQBBITGNMp4iZjVBOLT7/AFE8TIkNL5NN&#10;TlAyQaVvTT38iZGPAgB5vkR5vb7n4aDj/fRhuTApxqAw3zjyIkNB25P9+NGPcsJZagRNax9LUVPc&#10;ZFdnHgVbeDxkwQISDwOnuNMkyZElYQj1skGfy0zxp73EiD/IgCGTOmSDRK341DJbQAhkxpacaZ+d&#10;IbhAsXv9xQ7eMfIUwnj76Z+RAEVSh5PnTJB4Ehk5CAHhp5M2/Glp/toGD3GmeBK4RMkINACJ4E9x&#10;qHcT0aBYreNPNx/AS1U8PJ+GgCyNx8/9JErenj7iAtyYOBWply1mONJBDJLyR/iICSX4M/4Su1vu&#10;aShkHj4ODmpQ6kpODuJYEeIP86Zt40BSDbeomd3wKyEZp7d1+bwpKru+P4iDkbq4PGeBByDweUi8&#10;KSqkH31DINWRw37/APdoO4GrhYNGPBxp4fvpW08MeopycQyc9PDH40zAiQ8n4iS8tSIamDHgGoZB&#10;jTxCaeRJHmndl489jmctPEla0gcnwEBHYEmSSvU+mueuNmkytxLyfUQfssnfWzElePPYQFxJyd8C&#10;EzQpMx7Px5+4jzdngHjj1Fauz/Hx8xMkZ40+8KQaMZICAT1vwJ63408NuTyM6SPA5CYOhbQ14j1v&#10;Hn7hENcN/H01YkheVX5EyS4jHzqGQY1qXGZSB8fcTxM/+Wplv8ONM6dtOvCkh4O+obhGCZ0NIi8R&#10;SVtxkUMhO4iTgfcQ22npEvBuNHpfkQcbfGRWRu3T3AgJDJgGmSETMahkIpy4ZcExjUO4no/cTNtB&#10;OPYEyTOkQieueNUADSIO4HjRhwTHxoOQiCJwHIvpOJJgghkGm05GmbaoFitp5NpxACgTa+SETKAJ&#10;CcjTI0rinAZxpcaZIRfSoAcTacjSjQA2nE2nEAJJJJACSSSQAk8Qi+kkAR0khjT1tBOMjGpmBMjR&#10;JBQQ8CZt41MIvpTgQRjTwx409bwJ4Y0AMjb4M6ZjRJwhqAEkQaeGnkAQ8CZtp6NJADNtK2nklQAo&#10;FMxqHAnriAPpfNxIeRfSAPkiipxJBOM219JxNoAScGRNpIKCVcTJCJEIlAgBtR41MjUNACgTxEyp&#10;nAgAeknI02gBL5Gnk2gBL5GvpShoAeTwxpDGpgxqcB4dyBPW0raZIRAwUaSZuJXEAPJYEzcSuIAe&#10;SGRQyETJHCoFkxw4Q0hEzcTJCIAeIRfSj402gCYpQxoaPOiQx4FOASgUwZFDbooljBweRSFHScEw&#10;KcoGSEUMiRCJkhFQAkyQiVxM40E48RMxpJkhEAMxpYEo02mAOY02vkhEzjQBMxpKHjUhAHzcSuJD&#10;HjT2BADI09gT1tPJYCGMiJDGmYE9cU5QTBjX0oNxTONBQfS+bihuCKHcRSBM3xMkcKHjTJCIJriZ&#10;cS40zAnraCkQ0raegT1tAEMiZUwY0reBFwEPAkQaJDGlbxouPzQB7aQxolgSt4ECSHu6Z3dEkyRU&#10;ARVHSjSQTiST1xMwIAkL54EzjSIRBQJPXFDIRM40ATN4wJneFDImUE48Qi+lHUhAHyNPQJDGnuBA&#10;H0nE2nFOUCSTwxp7AgBtOQJYEyQiAERQyJ5NqgCPApCScQTiSINPDHjStoKBkY1ITg26SAJCcGRN&#10;pxTgTMaZIvpfIxoKD6Tg26eGNTBjQBMbjwIlgTLceBPXMHAljB62OBJwRM7whpHGNADxCYPnTIyK&#10;HcTxCYEwWPbwmSOMaGkcJXEE5MITAhpCJkjhM40ATLmBQ8aZuJ7GqAFApihqYgBJEzpJ4Y1OAzbw&#10;J4YxpETw/GgBEb6aVvxp4mfIlbxoKBDzolxqGO4nriAGY08P3EieCBfSAPkamW8fGmRjx8CmfOlg&#10;ftsqlt1DjUwZO/AgYPD/AH08S4m05c/IgB4f7/lokMemho7vGpg+ZggQASHbjT1zH8iG4xp7fMef&#10;voKCYQmomh/5qhEcdzuIaRx3F+aBFxMeTBB94UMjwlxMjJ3FdSIc4mY0sahjIpCBI5cwJQJ4bdPY&#10;EAIYxqYMeD50h5EiZMiAGbmPjT3vwJkY0vkQA8PJkSGPGkO3wJ4Y0APN1MxqGQmMn00yMnjQASHn&#10;v4E8P/4RQxokPoY0APfz+Ypgyd+DTUP3O+NPYO4gAkMmDoKYPPk7iGjJ+TlKYPwaqACVvvqYPITH&#10;BxoOMnjtYOoplzwXcd1TlBMud/V8z3FMHyz4Omg40SHbjGgB7TuYEyQmDj4EiE086WP4CAHiZPn+&#10;ImePJy0yNwoZLkBMEF3AqAE4cY/hpbxqYINO4oZCE7/lXSJXO+mE5MudzuKGQncgSt4MiZHbgsIJ&#10;x65jIk36EEHmqHc1c6WPzgfpqgCZcx/EtpkZMCh3Mae6SAJlzuf+9K5gJkUPU7iZGTHwfUQfbgxc&#10;1EzcTLe4nh/vqgUIhErmC+l7/fT1z86CcWNIZO5Bx+YodvH/ALzpDufsJgBglu6oZB4x+YnrhI+u&#10;JM4++gCHGkP3OppJ4bfUz6kaet9/mJYDzfJxok3cDjHnQfgz99TG5MCCgJE9+0mbmAfPTJCY88aW&#10;pc98anAeueBPEcY86h/yJXPzoAmdJEhk08CGjyD+py1M3gcf4anGD1sdzJ00yRM7xj41DcONTPx3&#10;UAPXBcGlgUNwQkeSwlc8ahkJj/DVAENwTv8AMQ0g0SITuctQ3CBYymSD8Cet4MnxVDuYM/LtoAXU&#10;x+XpJkieGPAl7mqgnGffSH40rffS9yDUQUCIPx8Cme53EN4+hkTwxqcYLT/2JQ3BMfGiXuKGT/Y0&#10;ADSZE9xplx7iQ1QA9Gh6lE8ffTKBYvnSHzUrfgSQA8Mnx08P9RL5ElOMHv8AdtPKGMg+NSEAfOr/&#10;ANNMkHz0ie/1EyPJ8NLAZcZ+BL+Gnv8ALUO5/ETAHkyQnx08lc1M+mgBtfI0rhErnfQBMJnUO2nu&#10;ml76WAv5E8PINK3/ALGkS3bQUDPvpYE83IS4nhj5HxEAIY/ApgxpDz/P5iXTPHHx9RAD1zUOlcwf&#10;IlwfIl/IpygRB4ONB3GdGCZONASZCYFQkmcM3EunnTONPXNP30wQIiQ0h2uBMjIgB4ZEh20unkS4&#10;CIAVzAkQaVxIiAGVIUfAkT3/AMRAD3AM6ZwdxKBPfOgWM3MedM6sBE8mfcQAh8xIn6iQxp6NADJE&#10;9AmSDxpceTloGD1z+InrncTI7idH/moFn7wESJ40vfjS6qAF86REuPjX0gD5J/siVvvwAyJcCe6a&#10;AHhpkdzvpW8f6SSoAet/kSGRMkt9xPdVAC9HQS9HQStpEQAh5E8kO33EzxoA+k4m183NRADze5+2&#10;nie/pxpmD3E978CnAh6qeueNLSjSGTAgB7VSJn+GmRj7/mJ7U76AF78fAlpxpfw0yP3PKQBMt/w1&#10;DgT3S/C/bSJ76AF86eH/ALtqHc1M6eH4EAInv8Hw091cCZ4E8QeMmBACSIPGkl/OgBC6HgTPBkTx&#10;Mg86XARADNwdxM3MCmXPAoaAHrnjTOpBkSJy8iRMmTvoAhk5edK2SP4aeJnzpn/MQAzx519JwhO+&#10;mfkQAynvc+EvpfI0AL5EnCXycC+kAfJEzAnraZQAifuJdNLAl/EQMFH76SkKOgBcCX8NLkpDuXMC&#10;AEmRk8aeHbu502gWODH40z/siewJn+RAC07efTT1zU56bXyMnjQArY0iE1Ehr6QB8kyJDSIkMmP4&#10;iAPpfJP319L5HnQA9ppn+IkMaXGgBEIlx/EX0kgD5IkPOnif3iZ9xAC486Z4FIXyNUAMpdNNpyBA&#10;C+RL59RM3NP6ae6iAFbKlcwfhpQJQctACJkSj9xLU/USQAk2knI0E4yMfgS4ONLgTyAGeNIiQ/Al&#10;1MaAGeNLB3EiZ0uogBcGRJNpwmRBQJKNKBJAD3zpnUSjS9xBOJPDImU8RADKSXHxqQgBJJL54EAI&#10;efOmffUhfPvoAZwJfIkljQUD1zHxplIhMaSAFGklqJRoAZGnkkv5EAKNSFHb3EvkU4CgS40k8RAH&#10;0vkZEiZErmNACGmcCSSAEljT3zpW8Y0AM+/YSj99JLqKgBtfmpbX4T99fSAPm4lcT3uJm2gBceRf&#10;S+biWn3EAfS+eBLgTPGgBdNLgSueBKNACSx9xLB30kAKBJLjSjQAkkieNL50AL3PLSS9xKNBOLGk&#10;MiROaljQBIXyPP8AIkS2l7iCgVxMpR8tLgQAo0kyRLg40AL319JzgTaAHEkyPP8Ahp5ACjSIRJLp&#10;oAZINK4no0zqQIAeTPuL6XyNAH0vm340ri+kAR08NMwJ750AMjuQZ4FMGNQ4FIQA5ppm2nkkAMkT&#10;yXGkgBYEo0yRIiAGUvfT3HwJlACUhJfPHxoAVxIiVxIiAGeBKBPdPHAmUALApCjqQgCOS4ljSSQA&#10;sCSQ8ieH4EAMpQKQvkaAGRjTxLiXuL6QB8/OmY1ISQBHjT3zpmNLAgnJCc4+NNpwedBQJLSjSSgQ&#10;AuNIhEh50vkQAh508RMktpIAkKPAkkgBdTIkMiSWBACSt4Eo0oEAJMj5aeJ++kgB4aROWmVIQB8k&#10;SHkX0o6AFGmeBfS+eNACuL6XyP3E97iAElxpJIAe40zHy1IUfj4EAJJPfOl8iAGbmoklwcCSAHv5&#10;0zGntVK2gBn50kuNJACTxCE40zc1EkAPES9yNM8aeGRADxCJtfNxfSAPkgxr6XyNfSAPkZEriQ0h&#10;oA+l8jSuJcfAgBDT2PvptOIAUCRM6SXTQAo0zbGnsA0iD7iAIYyDUhJR7Y++gBE/cS1I0hj1E2gB&#10;xKNMkTwxoAeHy19L5/p+Onvc76AEkkl76nGCSS9yNLGqAEmbieUONAse/wBkTOBK5jzqQgnI6SSe&#10;GgBlJKNNqgBzppJXPGmR5EAPJcCQ8ieJkQB9JwZPGoamN/cU4EzUSt/nSH4098/AgoF78eokQaeH&#10;7/GlbwIAhxp4aZuYONPD8HMVADwyEUhR/k409xqcD6Xzx50rfcTPARAEyDoJ7jGmR+NTPfQBDTI0&#10;8T+7S6iBgv8ALSTw+ZgSt+NTgQ7eOxGmcCJW/wARQ/51QArnfTxB4Ez7ie+fjQBDIPBnjS4/hpR8&#10;tK3/ABEAJJPW8aVvvoAZtlTwxkS9+BIf4qBZ++R9VOpJIAh7ukQZESGPGNMkyIAhpJ4mf5EzbxoG&#10;DPzpngUzqKH/ADoAe4LCMN/cQGBGBkU49IeGiTe5b+nqEIq2Misgx9/y0spJmnaxoa4H30SH44E8&#10;4zj/AFVOBSSDTaccczIocfXWoZ49xpfImSeDvp653OWgBe4mSfv9NTEzb76ABqQ+annH76Zt6iAE&#10;PwQJdPOkP+7Sud+NAEONKBPE6EaZGPUQLJC+SD7nlpm53OYniWo+BAwZjTPuQHUwmcaZjQAz/Ipg&#10;xqHbwKYPIgB5M3MHGkRQ3BCIFkwbjxo9L3mPJzFSd4Uxm8IEmNDkjUuNOG8H5CZI4x51W27jGiWP&#10;vrMpNS4manB5aZt4+PgTzf3+NLUgsRwJQ8MN8/AniW48/wDDQ1vcCTAiQ+hAs8YB+mf+Ig7jOjzy&#10;5+mgLwaoAGkb6aAkyKyOM6GkH+IqCNwBJbgTPGphBpnd0wWM4xok3J+IodvGnhkwDxpLxiQooJCd&#10;9IjjuQfxUNeOO4kj7juQcvJx2LdxPN5OTgscsvMV8by/vx8d27cUwbfHngtai4u47TojNyS/v8zp&#10;qGSTjgHyM/w/AtOIzH/FQ0jcevg+okOcPoMrcSuz5Xw0NIzHbzguLSHDcdrID9JB3jMlvPp9RCXB&#10;QUNw3wdC5AhrgeAeMPAr4RnqAQcjMdtO60hpKS4HgvoO8IODj6askwz51W3HM9xXJeJeAXFruKGR&#10;EnhNM+BB3BMefy1ppMVxDIRM3CJW8fyJW1YTjKRLdpK5g+QahxoAhuB3lDJbtIwQfjQ16rkEbhkY&#10;/GpnTUMZEyRwnATCOENIRMkcKHcVAEwedIiZGRJAsRLkCZIRIhFDcEQAiEQ1IhEsffQTjaScSTAB&#10;pBqKiCRBoJwekvm2lbVAsZSwJ7gTKAHuPjTMaeGNIiAIqSSSAHEkyNPQIAbTibTkCAEkkkgBJQJt&#10;fI0AEsabUdPDQA9gSwJ4aeGNADO7qZbX0pinAFkGlgSjTwyIGCtpDT3yJRoAZIhqmRqGgBKQoNxP&#10;DIgCQvm2lcTMaBY2nMCZGplxUAK2mUiESQBIUdLGkgBJJcCUaAGSJlSEkAR1IXzbT2BADa+biREy&#10;gCQkkvm2gBlJIg0kANpzAnraewIAh4E8MaeSQAzbSuJ4hFDQASGplxAYESGRTjCYQiZSgTaAHMaZ&#10;uJlJADw0yQiWNQ0CxEIljSt+NPW1QBFSUxQSIA+l820hqYNAExu3U5QbmNTBqcYTBjUwaZGPTSxp&#10;ZQPXO+hpCJ4iGkIgBY0k2kgnHLnjTJCJe+mY0wBEIoeNKNNoAcxpY0khjQLG18kUzd0t3QBFTgx4&#10;1MG3TwxoGDwxp4Y19JJZQJfI8iZT1xAD2NM3F9KOgCYMikKCNTlOBHTJFMIoZM6AGY0zbX0nMCoA&#10;UCmDGmRjRgY0hxQQxp63jRLc08QfgUVwykD28CbRAjdQyEQA2nEzcTONUCyQo5CJ4aREwCKo8akK&#10;PwIJxtR40o1DIRAEhOKHjSxqgnHiEUMhEyQiSAEklAkgBJQJJ4aAPpOQJJ4aAPpJJJBQOQJ4aZgT&#10;1xTgPJJm4oZCIAmEIodxM40lQTj1xfSj4FIQAk4lgT3AgoENPJDJpqQpwPkaewJQJ62gBDzqYNv4&#10;0hjwKZ0kFBDINIY1MGNMkGgBKY3HjTI2+NEm40sBKGQmBEiZENjQMERwmbihkJgTONMFkxMkIodx&#10;PYEAKNLgSTaAPnSUMinKOQaCchqYMaZtqYNADwxpRp4fLT2BBQQ08NIaeQAkkiZyZEkASE4PONMj&#10;TyAJC+bieHnTJB40sBDTw26ZGNPY0ASE4PImW5E9jQA9xpDJjUMhEhkwJgBjeO4mRk+OhtzuJ4ZE&#10;H5vCQyJ65+dDRkSITHkQfoMbwmXDjxobcTJCIPzeTN8Q0hPGmSXI0zwKgRcPRpJfjpIEDw8meBEm&#10;+QihqYPl+4goJgxqYNvgSGPuJ62RTgPbv30yQamDGS55iZ/y0AM7uPg7iZJkUwZNP6ihuCY1QArm&#10;D4ltPbxjyIPc76mDQBM+fTUxuNDRjxol7kCAHhj/AA1MjUPeFMGTH5Q0ASE4POTB5iXuJY0APEGl&#10;cL+2lb1MmnGl0/fu3EAEt4Inhk/Pd6qhjtwEzpDJpoAJbwSDj+knt80sEZ86AkJ47qW8EgyJgB65&#10;4EiePlobc+PnTJCL9UATCOC9y0RM7wofkY0rhP2Php1Ii4mXPj50renjSIQkfw/hoaQngQKJhCf9&#10;L51D9+DgS/iJD6EaoAeuE7ih9NIlu3jSuYEAIhBr8ufSTWpGPIniZ0AIZE8MemmR8z/LTw7fH30E&#10;4S/y0iE/ETNzTwfFT1zHngBkQArn5EyRx40rmAn00zcwZI+mmAPXO5GkMg4+BK5+T4aZGTGXPqIK&#10;CZj5EcaXHxqGQn51M1Nfx/zoJyYMmPPApg26Zb5+DgHy1MGTTx8tLAVvBwWkyQmD5x8tTLmPPy4C&#10;KG4uW/cQBD/3cUwZP+moZPBfSG4wKcoCVzAT3FDudz4Shk9+0SNIZMfAgCYRxp+WkRxpIaQnfSbu&#10;PBxoAPEJgyR/ppng4EH3j8RPXMY0Uny8RHGPgPkTJCY+umSE58EaVvHn76D6PDyJEuefyypm5g/u&#10;l9IJyOlbJofDS0vppEGONADI/cX5qf5a/dTQjsJ4fjgQUDag9JEo0NJy0DBm5z0sfPjgSjTPGpwH&#10;kifuJkfvp4ly35ekgAbcH3Ehp6P30hjxqgBtR41MuY/+mmSW0CyH84E976XGnie4gBn0ddTNPgUP&#10;3FMU4we9PXSufxEv+lbSt47/AIEAM28dhM8CmEt9/gTNvvxoAhkycfUTI7kCe9xNoA+ep9NK4kTm&#10;Z19IA+SEwJDS4E8MmBLKB658dfS+dODJAkPJwIAXARMkyDT3SS+dACHcgIiWBDR+/wACJDGkOHIH&#10;rePOkQePg8pPDH+flp634EocQ7eMmOBLj409Gmbfc5iYLIZCdxDSZ/kRJ5n40HIqEkzhngSGRL5E&#10;98iYIGff5ae6qZwJD+ggB7VStr6XzvGP5EAfS+fcSIPTS/nQAz58EaWnBkTxMnAmUASF8+530zAn&#10;vnQAz86Wl+wnrmNM8fxECxe+mf8ApaaeuaiQx9zuIGDJLf8A6iegTNzGTHGnoPfQLEkT66eHnTOo&#10;gBKQvnjzwJlAEhfI7fcSGlcx/IgD6TlvAmekvpADgyYODTSjTNv8ieueBUAPE5edM8aXv8xIn/wa&#10;AFxkxp63gzpkhMfxE97iAFcT3USxpcaAGbmAaQ8mRPEImdTgQA835eDudQaQxjjTw7nBy0v4inAZ&#10;6ae6mRfS+ben/eIAZ4E8PImU8RACueNM/Onv1dRM3MCAHuDP3Ev9kSHbtpXEAK3gJ/lpDHp50hjw&#10;JcCAEQnc/UTw7kCZIlbwfD+IgBf5aeuYONNpyBUAM3PAl/ETxM/X5iZHn4FOAvnStpcBEz76AFxp&#10;e4lGv3p88SAGCE8B0yTxp62mfc5iAETxpkg8CWnGkRACtp75E2nLn50ALj4EyP8AvEreDJ3E9B7i&#10;AGff8xM8fBxp64mUAL5EkuBLg6CBgiZPkSuaaXBwHTw/r5ECxlM3Pw09Gl/u4gBfzpJDzpEyEQAz&#10;0krncSuJe+gBDJ4EhpDIl8iAEPOPImeNSF8kQAiZEynrmD8NLVQArn519KOPOnrnfQAuBPW9QECZ&#10;4EvcQAunnSGTGl76VtAH0kvnpJDycCAFcTPGnukmeBADPVX0knONUAM8CXzpEyJ5ADacTacxoAUa&#10;Uae4/wBJMkzoAZIlpJaSREE59L5J40v50vR0EAPfOmeAaXzp654DoAh/IlbwJJcGRACueNMkyZEh&#10;p7TQUCt9yNL50yNPcCCcXvpfyJcaQ+XjQAsaSSUCAElwEzpJ4nMxoA+kl88edMoAetpnj+dJPXMC&#10;AGdNL+dImdJACS+RJJBQPWifCTMfLS99JADPp66e/wBjS00kAPXEiXEhpXNNADONPD9xM4xp4inA&#10;ZSHbTxB/STJM6AEnif7IlbTIx40APXF9KP8AIljGgBdNM+4nuDIl8ioAbXzxp5L5EAM/IlbX0nCW&#10;+4gCGpCj+4lAgB7319JJIAj3MaXyJYEo0ALT4EkkuBADaS+SJ5ADNtPQcs6WBNoAcgTPHwJESIgn&#10;PpOaaXuJcaCgkL5uY8/fX0vkY0AMkHgGm05xpXPzoAVvwJtOcabQAkl86SWpAgBe+kPlr6XzbQB9&#10;JyBM/wBPx08MiAFgSJzMieJ4EygBn319JxNoAS+SL6XyRADKSRLaXAgB4aeUOBPEQB9JzjTa+RoA&#10;e6ae4EyMngSt41OAk2nEyRUAM40uNPEzpn50ALANLgTw/f419IAj41IUdKBADw0ykQmokgBY0ksa&#10;QyIASSWMaSCcSe0kzGnvcQB9L5t419L59xBQfSSS+biAPpR41IUdADxEylj7ieuIJxcHAl7iZT1x&#10;AD1zGkQfgSuaiUaAFc8CXAljSt6aCgeuJESH76Q0DBngST3GlxoAZj5aWNJLgQLEljUhR8aAElxp&#10;R+4nuNADKSeJ4Ez00AIf76SSZJ7iAPpJfNxLjQB9L5uY19KP/IgCYO4kkpCAEkkvnjQAiJEtr6Uf&#10;jQAtSBLgS409cwZEAIdxIi+lHQAkzxp6NJAC6iSSZHy0APJJQJdNACHb76SUaSAHrmmvpRyE76XH&#10;10ASFHxqQo4x+BADxE8POocCmW8aAEknriZJ4FOAsCSetpDIgBkg8aSSUaoAbUeNKNSEAR0oEo0k&#10;AJKBKBPW0AIY9NTBqKnEAPE5mdLjSueNK2pxguD50ynv6PgKKqAPkg0z1E8RRUCxz+RIedMjuJ4e&#10;RACSTw7aZwIAUaSe+RMqgBe4lj7ieJkUO3gQTj2NIfj8tNr5+dADymN86GjUwZMCnAmDzp7GmR2/&#10;pp4ZO5GgoJg+X9RM8aQyJ4efIgBtRyDxp7jSGNACtqYNQ7ffgTyAHraRMieGTwJkaAGbeBEh58nl&#10;qHbSudxAD2mmdP8AbT2MaZJcgQMHrmmnhqGNTNJTgK33O+mePOnh5M/lpkmdUANpxLppD5qAFjTa&#10;lbv3EzgU4CGNPEGkMff5aWkqAF86ZwJcamfIgCHqfpptOEzptTgEIEreNJunrfjQANINMjz8HGjB&#10;G/gTO74F+rwBpBkt++oZB4ODUgVk3MihvJeRF4FbufnRLH8BM9nkgS3NOAMN8nxLiPS8mAnmKtjJ&#10;8BHmZMZMajcUB4eRPOCeBQ7iZcEJBng/TU5QVt5b+pAhtwfGnnmfOgJCEWokynhIhMGRTLmNB7nj&#10;SG4VB9DwyJW8fGoYydxTLg1OArah21M/o+Al86nGA330zcwKYQaVvuIAZUO5j6+REiKGQfjVAC40&#10;83H40hjxiwRokNnjSXOAh2+/fTJBqyDb4+P8RM7n3Em4opKrbH9RTIFMcN+4oeDvouAZ4MiGuPGj&#10;DgaGuFYknBvuJDJg+GkTOmbY0Cww3JjyI83JpqnjIjzc/jSXliXlqZuOQiVv/wCEQFm4JHkv9W7b&#10;99HhkxrLeaaR4eT8RGBj8HTQ350Sb8vAonj0CI3FHY8CDuG4vi40eJb7+ncFpobMCYM6UOKS8HqI&#10;CRwjDxxg4FWyEwf9NaSDLcSElBI4wZEyQicLJhBptQd8S3jGgB5wRQyExpE/cTJCIGHpkOYD88XN&#10;UwbzuG1FlbeaE+miTOYEt5wfTIvPuiPQrzQt8J3PK/IoY3GAYI9In0lVW8w1D41MbzAcZM58iOiC&#10;8JEGPg8tDSWw54P4qmDcEtqHMHnPj+L0lHQOA7jwR8arbwmng/vESeEx/IqrMOvg1IOYhAl4BeZ7&#10;Ef8A7FW3A8BORkR4nv8AUQeYczPpwLaSZbwC8yfOT9xAXjjUwaqeeE08iGjzkWmky3jw8+dK3jRR&#10;R+DJYtouCgGkGmbfc8xEiJEHgQlwUAe3g4EBeE/OjzgncgVPmBNRbUIxpoyQihkcJkhENIRaRDcT&#10;N4Tw3CGqQqBNwQ3hLGoeNM3EBcTLiGkJjSI4UPGpx5ISUdPW0APJYElISwI+BMkGplxQyIAGpRp4&#10;ihkTCMZTwxplPDVAD3AmXC+lHjQA2kvm2kMaCc+l88C+k5gQUCT1tIY08gBngUVORpIAWBJJPDGg&#10;BlTIE2pQ0APcCkKOkpwJCcTajxoGDJFMHnTOBTG40APW1DIjFtQ3A0soALgih4089UVMIyYvkZFF&#10;TioAJDHjUwjdMt0SuIAG4FDjUyNDSEQAypgxqG3RIaAIZBr6Uq2kRADKZuJ4g02gBJKOnhoAmDGp&#10;g0NgUyBTjBEGmbanKPbxoAZtpW8amW0zGgBkmRDcamRpm2gWM409cUVOQKgB4aVxPQJkg0ALjS3d&#10;LgUy4pwGRt1MGNQ8aeGgCYRMxpJYEDBm2mcCmJkiAIq+RpES4FQLHsahpJIAZuJW19JxADI09Alg&#10;Uxu3xqcB5uNGBjSG3UwbfAljBdJQ7imEIoZFOUDJCKHGphM6hxqgBtfNvAnoEo0E42o8aRCJkiYA&#10;ylgT1tIaAPpODGkMakJYCSSTiCgZGnoEk8MiAGY0lIUdACT3AmVIQBHSt40lMbjxoAQ86etqYMaR&#10;BqG8dQDSZFDjUyNQ8CcfoUCmDbpNxqYNvjQ4/KBN26PN2aTMaMD5azHlqUkMg8Ciog4JqIOQi+H0&#10;ZcOENwJRpLQJyHGkniL6QLI6UaRCJtAEchENIRPOCIaQiYTj0ahkJjSxpKgnFjSSSwd9ADacSwJR&#10;oASUCSSAEpCjp4aAHlIUeBPW0AfSct4EsCZITAgoHsaWNQ+NTBjQAyTOmY08RMoJxkaegSGNSEAR&#10;1MTNtPQIKB62vpOQJ4Y8anAZUwY08QeBMwIAeGNTB8tMqYgoFAnhpmNM3EAEsaQx4+NDbiMDcYPn&#10;SwJyj3MChkeJlw4wIGEzeEzGoe8KGRwmUixOCKHGkm0E5KGNTlBGnsaWUDxFFUoY8Y0zGgBtJOQJ&#10;DGgBm2nsCmYEhjQAk986+l83EDBEtwJngUhR4/cQLFGnhjUO4pgyaeDv+YmALjT1zAmbncTyAJiZ&#10;IRK4odxADwyJ65pobjUhBOSt4wJXPAodxLjVAEy5gSuKKnEAPDzp7GmRp6BBOPXPGlc8aZuY0saC&#10;geuYEyTxpkhMaZQA9pL6UfGljTCcmaikKCMinJZQSh5ESb8z6aGt0SbjQASZjGiQx9/zNRMsx+P6&#10;SJDIOBTlBDI376GkIPgRi5gv/wB2g7hx3EJAZI4UO5j408T3OonsCoJyGMf+yqZAknrf/wAImE4r&#10;iVxM40yP3EATP4aJDJp50N4M6euaioAJXO+nt4wfiKGNxgsfqpXCR8aADGNIfLB00NGTvp65gyJN&#10;ABK5gHktJbx347qAjcDgHjUwbjB/er8lASITTwJfrIbc8fmpkhB8FjJ01QTh7eBwJXMCA7x3P7xT&#10;P6PgKgWTBk0/MjSGTT/vEzAkTPx2kALeNUCSZ/o+Alc/E6iAHulgvpkhPxIEyQg+D4XUSj9xACJc&#10;S00zbTw7kaAF/EUxvkIocCe/WQBMuaYOpbSH++oZCJ7g4/xEE48MngtJEJ49RL3EuMmCP8RMAVzH&#10;wJlLGv0n+agB0ZP99xPaihjIkMiWUDxCJ65p4PLUPGnhoAMDGO4iQ7aDjJ41MG4/urqAHh3eNLp5&#10;EhkHBx/iKHc1MCCcRMmSBQ7mP5yJ4mdM3MdhAD3APHAmfcSH4IE8QaAIdzv2BJDuJcCet4EARV86&#10;keePppEH/DTKAHh/3iJEHj+Tpoa3H39L8RErmDroAZ1P/g0ieD4qet6mCPU+ImXHjj/EQAyTmZ0k&#10;yQfj019IA+ePPAnh/vpm4lwKcoF08GrgUPjT3USx99AEMZNTGofp6CmEyZ41DINAwetpkhNPGmSe&#10;CBL+dTgPY++l/mJnpJ8fNQBLUMg+/wDFT3GNMuB89AshjGpC+eqlbVACt4E8oeBPEz34IFOMHh81&#10;TP51DGTHnUwfL99ADNzvpng4Eo0yQemgBlJPEzkOkTJ8iAGfk4EyQY4E9wcfGlAllAzp8aeH/dpD&#10;GTyEvfQBISUdPEyIAWp3Ehj7iZt8hPDu8CAHm4++iQx/nTI8+SD9NTB3PPU45BMb+5wJ63+RIeTj&#10;BzE8PmZwC0/KUZcDSEx8fTUMg+fAiRCanPuRoO4TkCHEONDSXFMIPuKGTOriIZS/kSSTCcVskdhI&#10;f7iSRB9xAEhfIydxLgStoAe4EyRIfuJEQAiD8C+lHGPBwJIAkKPwJ63/ABEz8iAFGlGkkPoaCBYz&#10;qfUSufHS+RIiAPpfNtPaiUaAFj7iX/wSXAkQmP50ALgT1tIfgSIP840AK3gS4M6VzTOlb7iAEPxp&#10;dVL50v6PgIAXVSGvpOY+4gBJJE8GkkgBceRPEJgzqGNTB8tACJkJ7ie9H/VSx99IY/zoAe6Wf8NR&#10;U4Pxpm2gB4eTOniDTIx/+mpCAI8aSX8RLGgBDIlB0Ek8P3NRAC99M8FhPcBMfl6iZjVAD1vTS/kS&#10;H40uDOgBf0fATP8AIpmBQ8CnAe+dIfuJXO+l7nloAXBx8Y08MngTP8ie+dUAM3MGRK2kRfSAPnpJ&#10;E9/USGmf5FOA8RMkz/IlwZI0yQaAERM41MjUNAC4yJtOdNM8edACGTGnvnUMefgUzpoAVvARM8Ce&#10;wfASIQaAGSZB50ynraZwIAZt/wDqJfInh+Pv/DTaAHB/uJJJDzoAX+YmeNPQJIASZJy19JzgzoAb&#10;SXyRfSAPkeTOl08fLX0vkf76AF/T8dMkyJ6330rfgQAzc/6ieImVIQB86qX86ZT2pGgD6XzcS9xL&#10;qoA+l8jX0vkl3jQAtJM++nie+lxoAQ19KPAkgBJnjT3AlwcaoAZ1UurjjStr6QA586Vz86bSQA4k&#10;S5302vngQAhjSGQncSJ76et4EE42vnjStpXNPAgBE6+NPJtJACUe34E8S35CZINACgS40z76+kAO&#10;QJXMaVsn7aWogBJY0oEkAJSElH4EAL+Il/IpCjoAWNPXEylcxoAWlAkpCjoAXH86SSXAgBJcCSQx&#10;oAWmmeDP+ono0uBAC4EkifXS1EFAkvfSHnS/nQAvfT3GmRkxpYEAL5E8RK33ErinAVxLg4EiZEiI&#10;AZ4B44E9bwJDTPHYjQAktSPgSS/iIAXyJJEzpknuKgBaSREiJDQAvkX0vnVTKAHhr6TibQBHwd9P&#10;aqXAmcCAFwJJfyJIAWokkkgBfzptOJkiAENfScTPkeNACHnT0CZGnv50AKBSFHSQAksaSbQB8jyJ&#10;DX0kgD548iRM6RCYxr6QB8jSIvpJBOOe4kkPITOlqIKCQo6SeIgBmNJJM8aAGU8Pl40zcwKQgBKO&#10;QeBSFHQTiUyD3FDgT1vHwIKB7gTacJnsJtADkCWBNpzpqcBe+oakKPwKgBKQo6XHnQA9cxpcaZSI&#10;RACUhR/nSQBIUfGkkgnFqJY0kvk1EALgS+RLTg4EzbQA9wJJJcaAHukmR5Eko0FA8RMpQJ4n76AG&#10;UiDSxpIASSUaXuIASX4CSSCckJz3FDxqQgBzgTaScJnQUCGRPe5/dKH0k9AgB65g4EreombeBIed&#10;AwRPH8VJPXNNMjIgBJJkanIAjp62mU8P99AsXyJESudxfSAPm2mcHfUhR0AJNpzTTJMmRACuY0zj&#10;76kL5uIAVxPDGm05bwIAe4+BMp7jGmY0ASFHxpe+lGgBJfIl1EkAKBPD8CZSxoARMnAlwJRptADk&#10;CSUCXAgBJ4iZSQAsCWBL5EkAKNJImTjSQArn50vkTPGnkAPXMCegUNSEAOD/AE1IUe5jTwydxTgP&#10;XNNM9TOvpJAHzp9/ppm3+InvkX0qBhHTPGpltQ+qgWL50zxqQkgBL5tpe4nv8tADI/Apg0zb8Cet&#10;9xACGRfS+Se+lqoGCImUksCAIZP920zbxqZbTJB4+PgQLEMnfSgSSg9xADwxpcf4a+kkAfJEzApC&#10;+epgQAiZ0yQakL5t4+BBORUk4m1QB8jT3Gm05ApwJgyc9PDUMfjT2l3EAEhpDTPGkPwIAeuJ4Y/A&#10;mR5M6e99BQLAlgTxLaQxoAZg5aeuJn+dPXMBEDD6Xz/ETybQA4mbfgX0vkngQAuDIpg7seRRU5Ag&#10;B730h58/fS4CJDIpwEMffgSHy8ECmE/fTJBoARB+DUtpW8CJDGlbxoAD20vfjUwg/AkQeBAEP+dP&#10;afGlb00vnQAyRMjyJ4iVtAExvkHg0kSH+mobPr6/MKj274/kS3FBD3dIbNEht8aetqcdQQ7ePJ/u&#10;NJwzH30Z6eDy1Cc9fwJZ+gO4Z99B93/2VGCf7ImXBMF+NWE4HI3/AIaXv9xTB5PnTw7fHABADwyD&#10;g40nBNPH30yS330iE78aAA724q24VweZ1W3AxKxJC8G++nrnjTNvHnTJFQJCTdxgRIZMY0BUwbjA&#10;goDw86VzuKGMimDJ9JZ4wVvH/wBRIg0hkUzqoKAb8nAoY26JW0m+TjSwHm48edGBt8edJmz76PDb&#10;9xQucWJQDdzS3fAREiN+5peUnrY4x/UUVw+kqrxuhpGau3HYjQdxL8Cel4OSVUg8CDuG+AitRPAg&#10;7ga00uMx6AC4GmSN8eRWQjNM9l/ARcIpKrwKZwJ4jdQyDwcaafAw3cdzy1ZG7jwLPRk1EeZzDGlO&#10;SXJcXxu8RjeMGRUlu4xo8N5jsR/CUTklqXFk3jBksIC8cDj+dPbxjzwKtvHGnkSUoH3gF4TGg5E8&#10;8cIORwtQy3jxPGodzAmSEIoZHCBI8QiZxpm4ONM40AEriejQcZESbkU5QdtJwZMCJTBvgJkB9RVV&#10;w45+BcYndOyeHnEwxlzpN5pqc/IqG4eDjJkPcgSG8xkwWFp0kVxrXaBIx/TTO+D4/iqhs5oQ1iPl&#10;wdRGN8HGTP5qzHQjTS8eI8xjx+Xy1W3jgevBBqQE/fRIjzwcd1AXDjTwKKkfcQyZB+4qq8JgJ/lo&#10;w4eYCZ1VXjzvrTSkzHvBrwmO/g/UUNvnIDxqG4JqIxKx4Bq120RI3Ql/vVTNtPdLAlp8cGpGoy0h&#10;jHjyJlx76JcA8f6aGuE5BC8rcwcKkuCaisk0eKhkIunhIOfmuEQmNM3EzcxqQtMzRKUNMpRoAkKO&#10;TIm1HQMG18jX0vkaAJg8i+kl8jU5QPKYmRr6SwEoLhTCEUMhMaAIqgkUwihkTCcZgUhJJUCxzAnt&#10;3SuKcpwIO7qHbRKNDSEQAra+lHxpY1QBMgSj9xM3EriAERMp4iZQBITibTgyIAeGNTlHHkTxCKcB&#10;mBJPDTPuIAkL5t/nSGNPYEAQ+BGGY8aGkRhkv08agmDH30y8Hp5FMgTL1QjykvBqHgR5wodtWEYN&#10;Tw8ieINNqgCUMimXNNB7iexoAeIRDSDUhfJEAM8CeGRM28aetoAmXEzGm18jzoAeTamKOQanAZtp&#10;7AlgT1tAwQxqco6kIA+beNPJ62mSESygkIXGkQihkIgnFGm1HxpEImCxRpQJtShjxqgB5PcaQxp7&#10;poAhptSiKGNTgPDGpiZuJbwgCco6ZuL6QMPm4mSESjUNwgWNpzjTI09wKgBJJQKQpwI+BSFHUhAC&#10;RxmNDW40YboGBIY08TImbmmmbijKBkhEzcxpEIoZFQAiETKVzGkgnEmSZ08oaAEkniJlACwJDGkp&#10;CAHIEsabSQUCTiRBpIASUCSXvoASSbXzqoAnJKPApCAHMCJNxiQ0ZMCmNyJDigJW/wCIlbTzceNP&#10;EGohgBINM20Sj9xKBUCxNxokNumW6mKcakeHkzwJbxgTMabU48cJ++ocaeITAoZHCoAGkGmSESIR&#10;Q7ioJyYNQyJXEyQiBYiEUMhEyQiZTCcZcEUVOJYFQTiT1tfScwIAQxp4g0rmBMkIgBcChp4iZQA8&#10;NMxp4a+kAfNtPQJtJAExOQKHgTxCIARCJmNM3EzjQA8NEm5EHUxugAlbTOBTIE9bQUA3d8CWBEra&#10;Q2aAIYxpW0YtpbupwIYxo83HpoaMamDQA9Gmbae402goEnI1DxjSIRACIRIZENI4SuIAMXEzvCh7&#10;wkgCZjTIyJnGm0AOY0zcX0vm5jVBOfSSjxpKcCZApkChwKZwJZQSF8kX0o/AgYJPN1DuKYPOgWPR&#10;pQJYEhkQMHriZS402gWfNxMpEImbiYTj0CkKCNPKgCYMgoM6WNQ4EyQiAuJhCJXEzAkgnJC+biZS&#10;QBIXyNK3gTw8iAJC+Rp4Y1IQAkklH+RMAkKPj7iZIRfSAHE8NRU5AlgLGnhjxpDTwxoKBDGpgxr9&#10;HzURbjwIAebt/GjDcfIUNuPAiQyeBTlA9B76Zud9IY8CZcOMA8nGgB5w4Q25j66hx++lcwKgnJls&#10;f1E9cIoZCfiJkhEwCZbwJfOoeNL+RBOPXPAnrfc/UTaSoAcgTw/3FFTlzTQLHhk799PQe+m18jJ3&#10;0ATB58iVzHYUO4NPXCdxAweuJDJ4LSZHb4EyQiBZMI4IkMnfUMieGNUATB/vol7ncQ0eQeTpp65g&#10;QAS3juX02o9wsH/USGTGNAD1zUTMfLTJCYEriAPpOKHGniEQAun+MniEHB+IofycCeGTwIARE8mb&#10;mNPWyaHUQA8PmY/7xPQctMjyZ4E8gnHrhIODgSuDTNwdzH3PMT1zBk8tACIlbTNzHwJEJ+IgoGSE&#10;1MaZ9xPW8A0yTP8AiIAmDH30oPfTI7f6imD5WONADw7vBGnrmmoZB4MncS6fPuIJyZcwf9RM3Pzp&#10;kn6iZ00wCZx/hpdT8VLUT1vGllAh5Pw0tVMj8EamD8cHGgBnq4IErg++kTlpEHg+dBOQ7Y4/+olb&#10;/DgTw/7xIngQAyPPnUzjJ5iQ+h00uDjQA8TJ/wCkofBwJ4luDg81MxoAaJ/lJjg/STxPf/ukyMf4&#10;cBEAPEz/AO+NMktwZO4lcJHnTNwaAEMaX8iZuDue+lx/EU5QL30yRPEz/iJknjQBDJ4EtSAaman7&#10;Ch28anGC/nSH7iZJ/saeGgCYTONIlu4mbfgT3yIFkP30iE76eTPyKgBfopEyES409gQMEPIniJn+&#10;fqKQpwI5OZn00zcGnvkTNz+IgBcaZ/A5ikKOlgK3+IniD1MiQ86WpwR8HloKBDGlxp73I02pygjp&#10;DJ4EvcjSJkQTiHb4083TI86me530APXMf/TUxv4OWhtvTwJ4ZBwIKA83t8YUiEFbyf8AvUPeMCe3&#10;hLGDJB6fIQdwQcZD+BTHBPBqIaQn8RNSJeMuLaZHcT386X+yJ5CM6fcTNvAphM4/fTJEwBn34Eh2&#10;7mBImdIhMCAEP+7TwyJn3LCeGNADw/8AY0z/ACJDSJa40AM8CkKPppIAXHngSJzMiRLaSAEPPk76&#10;X8iWNLj4P1ECxn3PLSInuNLjQAifqJcfXSH40v0kDBaaX+7aXS9xLjQA9xk8xIn0Ezc1ErenkQLH&#10;vR0F9L5GTHnStf8ASQAriQ0uBK3jQAh5CZ0rieuamNIZEAImRM9JPJQIAUCUCbTlzUQA90k8O2oe&#10;NPW9PkIAmDzkwctQ+AaeJkSJkJgQAoOWnvkTIxqYQn/VQBD6WBLVt50v4aXvxoAVzwJ4dvQjTPuJ&#10;7U+ogBXEhk+AvpR/cjQA9wDxpfPx8tfS+ekgBE5aXHwfpp7TjyQdTppnjH/vAgBn5E908HLTKSAH&#10;uMnVSGPwJlPcH6SoAXyJm54E97nfTPvoAXBY8CRCd9PXMCZwdxTgKP30kiZErmMnmIAZuJW/AkRL&#10;+HAgBkmf4ahkHjyKYQmMedQ40AIY09qd9Mp4fvoAeIPGkm04POgBW/AoZCeNPETNzwIAXHwJn+RP&#10;aUaUaAFqQJkhPGntPyPqJknjQA8QabXzwJXMaAET+8S0khpDIgB7jIofzp75Ez7iAHiJcaWn3Evc&#10;QAvcSuY/kS40h+BADNvUwJ7+RMpaUCAHtXyEunjSGvpAHz/IvpfOnwL6QAl88BE9c7kfAmdSNACG&#10;NIg/zpaS+kAR/wCRIg/Glg7iRPGgBkhB8CRE9/IlGqAGSEGl76XHnSGgBD8CeTaSAPn308PwJknv&#10;pfyIJx7ppkieIPxpkmTjQAzgUhfNvUTKAHvkSuJXMfyL6QAlHT38iZQAkkktNADPANK340tVLVQA&#10;9jSTPH8RPRoAXvpJJIASQ7aSSAF1fcSHnS/nSQAurgSwJfw0kALAkkkgBJJJIASSSXHkQAsCX86X&#10;AkgBQJ7p4P71Mjt9/gT2n+wgoGUieDuJe+nhqcD6Xzp8aZT1vwIAZ9xSFHSGRAD1z8iREuklc76A&#10;GUkiDS1I1QA2vkn7iRCeNfSAPnqZF9L50+/qRpfw0AImTOkT3EvcS6SAEPl5EuBIaXyIAQ8i+klH&#10;xoAe1UykTOlgQAreMiXzpYE90sHcQAtVM/zpdNJACgTJE9qJRoAXGm0k4gBtfNxK4kPmIJx5M8ae&#10;99M3EFAh50vnSJzMaZQBISXyRfSAEvm4nkz7iAPpOJnqp6BACxqQo6XAgBadtNpz50yRADMaUakJ&#10;IASjkIkkgBKYMY1DjUhADnvpfIljTxEAMpm5+dL30tVACGvpfPyJnH3EAJJPXO53EzqIAkKOlxpf&#10;IgBDIkkljQBIUfppJRoJxJJJEyIAXyJJJYEAL3+4nraZ+dPDQUH0o6e6eBM8CAFcwJJRpIASSSSA&#10;EnuqmUkAPcaZSxpIJxJDyJm4noEATIPfTPGvpfJM+eNAH0kvm4lwIKB5JMj9xPIAkKOljTaBg4nh&#10;pnq40uNACxpRqQo8CBYkkh50uP50ASFHxpJY+4gBRptOY0y49xAH0vkhF9L5/nQAuknktNM9JADw&#10;yfkSSjTJEAPJJEzpIARB6iWDvpJIAe/nTP8ADSjS0u4gBakHGmeBPD8CbQA5/Okm05AgBJtOQJtA&#10;DnvpDH4EkkE4k2vnSSJ76CgRE9pptfJMiAHvkTw0ynuBACHcT1zGmRk8Ce00APe4lxkTKeJ4FOMF&#10;xpDS9xL+RACtpn50kkAK2VMjT0aUfvqgWLgSGNLqJcaAJC+bfcSHzEuqgBdVM/IkkQf5EAL+RL50&#10;uNIhO53EAMkJ8BLSS9xM4EAJK5gS+RJACgSg9xL5EoEAPdVK3jX0vn30AIZO+vpfPAmUAPe4ofAp&#10;yjoAbTmDvpJtBOEPkT1xQxp4ZEATP8tKBM3E9AqAF/OpkHvqGMmAaeGTxqcoHuNPanfTIyY/iJ62&#10;gBXEhjTONPD99AwRM/HxpcaXyJEIgBfyL6Xz1UuDgQLGdRTErZUh5MlhAC008P3Eyl/DQMCQyYE9&#10;gUNuPHwaaJNxjudVTlA83H/8IniD08EHBdSH+mkTwJYAdxnzx/iJW084H3/MTPBkTCcQxjtpn31M&#10;00unnQBDGPHkgTzdvqJ7UgyJ4Y+4llBMGPxowMepg76Zbt+//EUxvk69uNTjkDPyfVUzTj4FDIQc&#10;BcHcS3n4/wD70DiY4J40NeOPHx+Yk4cY/N1EBcOBx5IOmikTeMkcf7EoZHBYyZFDITuKHj76uoE3&#10;DxHGPP30YG479/OqqpjdxjX5C4sgyYPKJAl8iZGTv99PEJppYDJOV7iDvBo91MnGg7hOQIeASe4o&#10;dtEiZ1DjVxEIY0oEo0kATBkUyBB/cUwZEFAYuaieGTTQ1uTHxqZBy1nlhMGQfB30Sbt/qkQ1uTAj&#10;zcmmpHDkDzceBGIPfQ22iTfJYWW8tSPW8H8VPDb+PjS4/n5mmnhjHHngSi0Zt9y+mXHM+npW0SIP&#10;Hkj6iG2x8fLQBVXA8GRQ7ePoI84b99Bxt/gKy4yx5u3xkTxJeiTNuO3n1ESIPvxpFxdQUNxLxQKt&#10;uGeBaoRv+JB8JAXkvJAPn509M0Q6EY+4HgSbuMBFZJhL8GTvqqkHgJgj6a2DFftFkbuEebk/hqht&#10;3GBWRm4S3D0vLJcxqG8z8aTdxpp4inLCkvLiDkIrJMG+BVtwNUJEvBpFDIphFDJkTBIiJmNKNQ8a&#10;AJgyIkMmBAcamNyJYHopOHA4Bg8HmLMXmT8RXaaEHcwRqhzTweYJcLCO6mgEjjH8iD9ofkQ2YOBo&#10;DvC6xKTn7y+N5h4FcG800/Mg6ayVuTBwIw3cYyeXGkvQOS4vhHhI7+vbuaqGvHGAeRAXEwHb6o0B&#10;ePCRrM6Et60mEcDuY+YgLh53ENcONTGhu+LTpMtzgkPOTBArgzt/CVDH7itTdxqLLmpLUBi4PX8a&#10;Q/H3FDG808CeuYPkUdI4mXCeeq3MCYMiJOCKtzAhLatgkc4p80camNVUiJTAiDxrrUHMPEnraZgU&#10;hOFDibTkCZIgD6UEhEiETKAHri+lHTw0DB4Y1MTIyaa+lGUDmNLGlAkgBtJJOIAh4EyQaJKHGgAO&#10;pCcUMmRMIx4ZESHnQdTN4VABIhNNAY1MIRDSExqcD6TiSZuKgB5JNr5uIAeSSxpIASeGRIa+kASh&#10;kSHnUPgT0CADECZ40yMieGRTjB5uNTLeBMjIpyAArjmIwy5ahkGiTPIluHpCXuKG4RKBDXCQke8A&#10;xqHjTzhRVpmaJR40kyRAH0o+NJNoAlXPAlxqKpQ0APYEiESxqHGgB4edPDGm04MiAJmBMkSI4UO4&#10;gCYNTBoaMimDIpxhMwJDGkpgyYEsoGSKGRTCETJM6ABpFDIiRBpnd0E4NwJYEStplMFjNtTBjTON&#10;PDQA8mSJ4Y02gCOlgUhJAEdNr5IvpAwcgUhRxjTxEAIiDkUwhNNQ7aBY9AkkkqAEkkm1OA4pjcah&#10;jGiQ0ATG40SgTLduiQ26kc8sSgQxpEHg4E9b8CZJbtJRQDSKKpThDSEVhOJPW0yMiWNACIRQ40k2&#10;gnEnMCSeGgD6XyRfSSAEnIE2nEFBIUdM3EiIARF9KPjSQTixp64mYE8NAD0CkKOMaetoKD6UoZMC&#10;hjT0CnAPNzj76eI8H3EB3xM7wSNJoHXhIhMaQxpluNGG41+hw8Nv308nur5aZJkzqC4oElGlc08a&#10;huF8GENw4wKGQiZcEUO4tAjcIiZSITGkgWK5gUMlxPW0iIAh6kaZT1tMxphONpJKOqCckL5uJXEr&#10;iAEQiZIRLGmSIAVxPQJtOQIASXAklGmALGnriir5GgAljTJCJlLGlgLGm0kkwBKU3ImRjxokMaWA&#10;9AiQ1DtqZcQUEwaeufnUMZEyMinAMETyGjInsaCgeINLpJnGpCAHFDUhRyEQAyRQyETxCY1DQAkk&#10;oEo0E42nMaZIvpADhCJ5uoqcxqgCQoNxIhEypwJClDTKQ8iAJimQKGpCWUDkabXyQi+kAfOqpnAo&#10;qcxoAkJKOmSETAHiETNzGoZCJ5UE4iESgSSwIJxY09pJEcXiHjj6n7CeQAyQi+l8208MaAEnhr6T&#10;gyIKBbulgSIRIZEAPW0hjwJXF9IJxyBIeRJImRADxFDIRIhFDITGmAfScSgT1tADwyJJDGpgxpZQ&#10;IY1MGNNqUMmBAD0Ce4CJESH41OUExupgyaedDW6mDIgCZ8ihxpJE8HfQBD4+NIg8A08Tm44P1EyT&#10;wQKgnGbncgTPVxpRpDyJhOPD99PcCbTgyYEALGkm04QnjVACGRIZEuNM20ATB5PnSuJm5+GkPIgC&#10;Zj7ie41FTmNAsWPvpRpRpRoAQ7fGpn8NMj8fcSuKgCZcS9/vqH7iRPAgCZwfDTxMmSNQ8aQyd9AD&#10;3z9RIYxxpXPyJm540ATPf0kzcwD99Ing8xK5340APY0v51Dg99TBk/ukAPe+nk2vm5gGgnJn4GdI&#10;hPxEyPwJIAeJk/DT13T9xQ40uDP5aCgmRpkg/qplx40yMhIEAPQJceRM6SeGTHnQTjwyJ4ZMHQ6q&#10;ZuDgTPzoAmXCpDuRjyfwlDjT1vUQA8T+8T1vARM8HAl86AHhk/iJ75wJkY0vP6iCgmXMfyDSufHt&#10;pnqfipXP/hEAPEbpm34NSNIme/GlcwZOX5iAETIRPdVMkcJng40E49pwZ4NT6ieIQfB/EUO3ppE8&#10;cf6aAHifvpaaXSwJtAHzc/OmR24yJcf6SZ48+kRACt9//wBiQ8hcnlJ7j4OonvfQANIP+6T3B8iR&#10;OWlbwcanKBE8CGxqZ7nfTNvTQA1b+qvwlyPIpC+dTjU4wir5Hy0986ZGqAHrngT3GmSETI/GgWPK&#10;H/OnvnS4OBAH0nBkwE8tM20m5EATPnTKRLfAmSKcYPEJgIhvuJ4hMHyJe+gBDJ8BInudRM3MCet+&#10;BACGPB8ieuJW8CRM/Goyge+RK2O5kTacQUDJBpkdvgS9PQSt41QTiIRPfImRjSH40ATOBM/yJlM/&#10;PpoAmXMAzqZvGDgQ0dtLj8pAD28eD9RMpXMfGl8iAJCj8FhJLUjQTiwJkg/xE90vfS6aAGdOP5Ez&#10;6OuniZ8/fTJP3EASFH6aeufiXEuDj/hpgC+RImdfSj29RACS9xNpxACH40v5EuokQiAGSETyROXn&#10;TOqgWPJf5aUCXAgBJdPq4BpW8GRMkQAvnTyZuESIRAD2r+wnhkTKWMaAFAnuD9VM4++nuBAH0kkv&#10;kfLxoAXz9NPDJyEyQiXGgB5Lg+IlGkgBcYwJY0vwEhj8aAHh5/nT0CZH76Q8nB+GgB7+IkQfjS4M&#10;iXAgBcCe9xM/jp4ZB/8AqIARPfTIx4/kS/nSJ+4gBfOnh5CJm4Pj5ie/iIAVtMp7j40yMnx86AFc&#10;x/OnvR0Ez/vVUwfgQAyNIiegTPGgBm34PKTPGnksaAFx/wB0nh8xQ7Y08qAF0vcSJkGlGkgBaaQy&#10;Yy5EhkJbS1FOAzcxpaqeITAPOm0AfNxM8HXT1xM/7+dAH4T/ACk0T/ZBqZbwcCioAYHzU6P99M8C&#10;e4EAIae9xLqJdNACt/8AqJkiXBkgSJ40AM6kCZJ4E9bwJIARP7xNpyBM20ALgX0vngIvpAHyNPXP&#10;GmeNLjQAv9219L5GkP8AfQAylpp62l1UAIZEraQ+WlwcfUQArePj6ah3E9bHwQJIAUCetpfIdfSA&#10;PngTIx+BKBPXEALjz/qJXEuBIdyAeBACuJdPOmtL9hO20AM8Y8caVzHwJRp65jQAzH7iZGnoPcSV&#10;ADa+fnS4PkSH4EAfS+bY0uqvpBOfNtIaXVSGPwIKBW0uDjtYE9jTPBwIAZ4ONJPES4EE4zxp750y&#10;MiXAgB64mSZEkkAJKBJIY0FAzbxr6TlvGkgBtJfI08gnEmbZE8m0AOJe4meD8RPIASSUCSAFjS9x&#10;IZPyJW+5GgBXPyJm4lbS99AD0CXzptOIAWpcyJJm3308gBejrpcaXAlwIAXB86SXzqQgoI+l30lI&#10;XyNTgM8aX86WBLGgBJJQJIAeuJaS+kkAJR/cS4Erfc7ioAWBNpwmdJADa+R5OBIgyfqJ/U4EAMaq&#10;VvTSJnX0gD5GvpJfPAgBafxkvfS+dfSAPkhF9L56SVwaAGY0uDjT3zplAEhQ05xpcaAElGkkgBYE&#10;kksaAEm04lxoAbSSTnvoAZJnTOmpCjoAeud9K2vpR+BAD3yJfIvpJACTgyJtfNxAD0CWNKBJACTJ&#10;E8mbiAPpR08NMkH+dACxpJJQe+gB4aeg9xQ1IQA5jSjSGNL50AJM6SeJ4EzxoA+kl8kX0gD5udxM&#10;/InuNfSAI5M6SXGkgBY0o/fSgSQTiud/uKQoIxp6BACwJJJ63jQAylwJJIAeGkNM28CkIKD5+dM4&#10;09cTMaAElwJJQIASbTiQ7kCAGeBfScSt+NBOJJNpKgBzGkTOkm0AOKQo8HvpKcCQkvn30uAaCgeS&#10;SgSHnQAko0rngT1tADOmlbwJDzpfPwIGC4EsaWNPcaAENfSS+R+BAsipxLjSQAsCSQ/30umgBngT&#10;2BImT5E2gD5Ink2vm4gB5M3F9JIA+biXGRfS+RoAeSSSjQAtNPfOmfR10oEALUTJFMtpnjQAreBJ&#10;PEUPgQA9/Im188aVvvoAe1Eo/cSSIRBOM3ErepgSuL6QUHzcTwyKHGnhoA+k57iZIlbwIAeUhQeB&#10;PIAmDIkTwJkfMUy5jU4wZwdxLH309xpnAgBXBcF/Il1EvkSQA90kzb8CXH0E986BYraRPfSGTTz8&#10;aeQAzwJcH4aXvplUASF8kTMaWNACTacTaAPngStpaq+kAR0saeIPvplACS+RPcaXyIA+kkl88aAG&#10;UoEvfS4ONAEhfNvAkNL30AL51FUxR40E48NfSjjHjUzjQAyMiegTI/cTw7cfyKgB7g/DUwf76Z48&#10;6Qyd9TgPafB5imXCIbbxkUweRBQLgTw0zBy098iAHvk40yNK3pp5AEO5+dPe+lwL6QB89JPD5qZ4&#10;0rmPIgB5KD3EhkIkPIgYEm/jUweRBx8330SxqcAwPxp4g8fAe2obfP8AOiRLaWaANI3JxpkY0S3d&#10;M2x8CCcG2yR5IEyMn/qKY4bj7/UUPAgBW/GjDceMiG8d+DlokzJgzx6iHAkJDH/6iXVwRp7TUMhN&#10;PApygGvHGP8AVUPeCW0y4cYENI4GrkpJriYRwXg/iKG4Jj+TpqGQnf5aZIROpE3DJCeD+GmcaeIT&#10;GoqBQ5xp4fvplPDtoGoDDe5Bxox1M6At0SGox4nH7iGk6+BEifvoaTxpyBDwaTPnUMimOFDJnVwo&#10;ZSTxM5EvkQTjMaSbXzwIAJDIpgyY0NHnT0CnHIDA/HBqRo9LyDg+RVsZPGjzMmPPAo3FqS1Nx/8A&#10;pqYPJ0M6hy8mCxjUwfv8fUWI81SYMen/ABU9p3OeoY8n4ZUSHzMiUMEMfgtf4EnDfkeBIaVzvx8C&#10;nKAC4HeIoe74M/cuowT9TVQzS/8ATVBOE2Y8d9TCDGmRkHwJ6P3FOaBDIQdz37qDk9wGREiEJbwf&#10;5SDuBp6Ccqs0HjVJcDWkPB6uNVt4zJcBjWmlxluQUMjfAnm7jAiRG/cQcg8C0jLLU3ceNErip4yI&#10;+3cE89RuLkuHXDfGPPxqtkGrgQiGuG6D9FJcD7iGxqyPG6DkGqCcAuFDIREnCDxphOLGnhkUPgSu&#10;IA9CLYuDmfEVVnhOfHGphJhgVbmjgcY8f94uASekzTMZwTAQ8CGjIjE0HqHVb3hdok4pweGTBkjR&#10;Ibjv9xVtu401MGRDgDBCeP8AEQ1xkT28aaDuCYFEUENwTuIbcSITGmW6oJw8z8ECPQIO3/TRIayn&#10;mokJNx+Dg8tPEJj4Ezb08CZITUSCgVwffVbmBMaJOMirbwmNWoIXlVeZyIajzgaGjGttJiiHkSUh&#10;JMJyOmSJ4hMCGuEAMkImbiVxMwKgWPDRKBQ26mQKcYSEkkkFB83EriZSxpYD1xfSjp4aAFxqGREi&#10;DwKHGgCHGoamEGmSJhORUkklQLHE2kvkaAHkkzcSuIAVxfSSjoAkJxMjTyAHhqco4xqZApwGbaZj&#10;UxMkQAhp5IY0kDB64pgyIaMeNTIEAPcaMN0HuIk3S3D0hIiGuCJ4hEzGpykAuFDGiThDbauQQPFb&#10;S3dIaexr8igbbTKJW8ahkQAyljSSwKgBY02kvkaAPpOJQKYgCGlgUwY0o1OAoE8MiZTw0DCYMiex&#10;jUPGnhjSwHklMt6aZ4Ei40CGTIoqlETOBFxOQyETalEGkNPJxNxqYMaZGRSEwBKCQieIRDSIFjxC&#10;JkhEynhoGCtpDGnuBLgQLJCjxpJkmdADKSRCJtADgyJRptOQIAbTgxpDzok3boAQxqY3GlwIwzbp&#10;bitJMbt0SwJkeRJw4UZaQ3hMCGkcJOCd9DXBE1JE4ZIRQ7mNKNLAniCQo6kL5toAZSUhJAEdSFHS&#10;IRACSSSQAksaWNNoAcIRNr5tp4Y0AIY1MwJ4bdfSAINtPYFIXzcQAhjTybUeNBQPEImcaSSnAUCm&#10;DH+dMjTwyIKAk3yIljQ1unlGWEy54EzcTONM3EATLmmmXDjuKGMihuCERSIuGSETKZInm41YKEpC&#10;cTJB4EsD6UdKNNoGEchFDjUwmRDXBEwjIqcTacVBOLGm18jT2BADaScwJIASSSbQA4kkmbmBAH0k&#10;kvkY0wD6STkaUCAElgT1tPDGlgMjGiUCZtr6QBKGRPY1DSgQBMxpY1DT1xAEwaeITwIbcTyCgmY0&#10;9cUVJTlA5vCZIRQyETyCcWNPDzplTIEAM28CZRK3jTJB4PnQBDSwJQKQgCPgTamKOgBtfI19JyBA&#10;DxEzApnTUONBQSElHxpIAmQJY1DuYONLGgnJm8YEsah40hkVAEwhEzcJGmVMGPAgBm2nlIUdACUh&#10;R1MGNBOLgUhfIxr6QUDmAaZ/kSuYF9IAjpY0iESgQTigTw0hp5ADw08mRp6BAD1tMp4iioAguF9J&#10;zAnht8CAEMamDHqJ5uPGnraCgZwJ7STw/wBxJADI0Sb51DUxuNTgPEHgT2BPDyJfIgoGYPcTw+Wl&#10;bTNzAgCQvm4odxPY1QTi9xM8f4aejTNtADOBIY1ISTCcj6aXzpJ7pIAZT1tIedIhMaAETwQJdVM8&#10;fxFMgVACGNLGNL3I0yNAseS4yJYEzcxoAmDJjS9++oYx9xEhkQAvkS1EhkT1zGgBmNImRPDUVADg&#10;yJ4fLwKGMamcCAHkkyNPIASbUq340zxoASe+fgSGkO4gB709BPXO+meC/gT1siAEPP0EuBLg4Ezw&#10;KgBXPGlxpEINM3MedAD3v/qJXNTPxpkie4EE498iXyJlvk+RK5jQBMuamNIZBQZ02vn+GgCZqpEu&#10;R8HGkTOTAn7hUFB+RpDyD/ipkmcmfTT1zn+NBOLSt9VPanGmUsffQA8Px6X00upkTNwd3JwJe+go&#10;Hh2+PvpD8aVvAkQf50E4iEwddK3gz+YmcaRCIAmfIl1PqCTI86eGQkGRACg5aRMnB/CSt+MCUaAG&#10;bZE8MeDj6fUS3dPW/wAO4gCH/ETBP8pE3A9P8VDeMiAEPP8A9RM8Hzpf/CJDU5QM8H/qJW/B1Erm&#10;MfvpE8aAGfcg40vf8tPWypkduBADJBpngsKZbTJB6nvoAZIQnGl0l9L5GgBdVfSj/jqZAgBklzv2&#10;kv8A4RK2PjTPV8uBAEhfNzuJfJppDH41OMIZOhgStp4lxNoAScGNM8aeuY/+ogCYK7+2mSe+n+D5&#10;FC6aWUD3vpfIl7nmJcCAGeNMkJqJ5x+olqR/iIAVvTSuFTul/wCoohEAPJtfPH0E9gQA2vm4kT30&#10;uPIgnFbInkz5EdhPfxEALS/YTPkY19L5H40APcHAkQn50hjS/nQAz86Z4FIXyTJ+IgBfOvpfIyJ4&#10;fgvpgDNtMp64mUAJNpwhNTImRoAegSJbtJQJY0ALgSSSQAhk08CVv8RPW+5Gmbf96gWLAmeDgT0a&#10;X6SAGff8tIa+k5GgBcA8CQyaaUCSAFjUhfI+V7iQ8mfloAQxp5Mj/cSuY86AEPlp4Y8HGkS53+ol&#10;6OugBkfM8tK3gT3UTPT9xACJ4L6eGP6X4qSXuIAe4Php4du0mRp6BACxp7g+GmSePmRpXNRADxP9&#10;jT3uJkg+55aZJnzoAVvwcCeH7iZJzMaWNAC6WNLjS+dPceRACJ7iZ1P2OWpg86h/yIAXzp4ee/Ao&#10;Y1MuEQB9L5t8jppWycCXAgBngzwJRpEH3EiDJwIAVwqQ/AkPJwJDJgyKgBXMHQTPST3T/u0zx/ho&#10;AXvp5M+5Hpp5TgIdyBM2yJcHGlwZEAfSS+f96i+kAJQSW4/kUzp/TUMmRADI8ikKOnuAfvoAXHxp&#10;4Y0yTInkAM8fB+omU8T30h50AMk8CXGl/OmR5EAPJtOdXAm0AR9RPcaZj99SEAfJCJEGlx/hpdJA&#10;C40rnfS/y0raAGdKBJL34ONP/wAg0AfnyL6UcY1IQBHjTxP00ieDlpEQAylppJIAeImePgTxEtVA&#10;DNvwJ7jTPvpD5qAHtVMpW8CXGgBRpKQo48nGgBRpDGl/IkgBnpJEuJXMfAkQaoARCJe4l86XAgBn&#10;gT1v86+l83NNBOIZEhkJHkgSGvpBQfOl+omY1IUfUQA9cTKeGmeBBOJPEHgImUvwEALgSgSuYEv8&#10;tAC1Eh+NL+RMkGgoHkv50kkE42nP5EzwJ63jQAkkkrmDgQAko0uD5E2gBwY0ko/fSQAuDoJtOJfy&#10;IAZH++nk2vn5EFA9wJJkg09jQTiSS40kAJJKNLg/EQUC409x8CZ4ONLj40ASF8jTPGkgBfIniL6U&#10;f3EAK3jT3Hxpn5090lOAyknvI10zbJ+2qAFbwJtOcfyJdTOgBJQJJtTgJfPGl1Mi+lQAl8/yJDS4&#10;0AK4lbX0o6nAeueNfS+dJLqZ1QAraZT1vAl76AGffSSSHzM6AFxpYEuBLgU4Dw8iZgT3Alp9xADP&#10;vpYEh81InLyKgBaiZGNPYEzxoAeHnGm0kkAfNvAlb/Olb019IA+Rr6STnUQA2vknjjTyZIPvoAet&#10;k7ibSXzcwIAe9xMkSIvpAHzbX0vn+dK5jIgnGcaVvUSSwIKBJ750tVfSCcc4EhkTOpGnkFAzbwL6&#10;XzpwJDQAhr6SUcZEASEkkkAfPVTPHnT1tMoASSeImYEE4zpJ6D3E2vnjQBOUdLgSQAremkkkgBQK&#10;Qo6SAJCj40uNJBQL50uBM++nkAJJIY0kANpJzAmdVBOIiQ0hr6VAHz7ieg9xM8ZE9poAbTnAklbw&#10;IAeHn+dfSjqZApwEPIlwJQJIKBfzpfw02vm4gB7GklwJdRAwSSeGvpAHyQfjSJy0vfS/nQAzgSj9&#10;9LAkgWIeRPD/AHEzgS4EAJJJMkQB9L5t6eRPJtACSTkCXTQAzwcHAvpJJAHyNPfOm04PPkQAh508&#10;NMxpIAkL5JnS04/kS4/nQB9KOQfgSSQAzbwJ4g0o0yNACtkT3BnTacQAyTImeNPfyL6QBHUhJR+N&#10;ACUhJfI0AL308Qen7iZHnTyAEphCaiGjUwYxxoAex99KNJJTjBJJJYECxJ7g40zj7iQ8/QQBIXz8&#10;6ZjSVAD3zpaSZHk40tNACS40saZH4EAPJm2ntNNoAj4E9bS9xPIAZJzF9Jy3jyJm54EAfS+eNIiV&#10;tAH0vknLSHbX0gD5ImY08Qa+kAR08NMk/cSQAkvfSjT3zoAZINPcHGmU9bwIJx7jT3zqH1VMueBA&#10;C+dPQJtfIyIAeIRLjTac0oEFBMx9xL30yPle4noEATNKDj4Bpn/dtIfjS4/xEAIg0zbwfhqYS4oZ&#10;MiAHh3EuNM408QeMeBAwXvxp78BM8CXvoAeGNEhkwZ4EHuYESbkU4B4dqDIiQ8g8HwkHb++pnSwK&#10;M0CYTl8/mJW8f+Wlx51M4+PUjuoADvB99Dbfg1EYmA+fzUN4M6oJnDaIMyeA9vSUO3p/9REh/qRo&#10;BI9jQd5k+dEiICTJnvoSPeDd41caZITUT1vuRqH76sM0h/ImePIniW0zxqgCQoOn3FMIofzoAeuf&#10;nTw8ihjUwancBMGNGLg0Nbk1FMGTHnU4we/nUNxkzp7g/ETJOWgAbj7ih8HBwKYTJ+GhpFoCz6Xy&#10;MaXzpfOgnGU2nOnkTJBoAeGRPDIhqeGRBQGB5/nR5nnzqqjRJu4x2FC8ag0KXkwf+kjA85OeLGqf&#10;Lyd9WRuTTyLFeg00vCQ8n4aeHy/c8tQx5x4ILSej66ieWBIg8eT4SZISz5qZHb4O4QSWnb99IKCG&#10;4JgGobgmng76eJ47+RQx5B/9JUAPbxgInrnPgUMmf+9Sbk1M+n8NABK5qYILqGuM+f4qmXMGTv8A&#10;wlDJy/Mg8tAA1xkQFwzR5xb1+ahpBphGVtwNB3DdXDTj40HcM/Hxq5LiFySk2yQIw3InnDckH4iD&#10;jJgVwkuDdwkRvz0NbkJAjFzHxqMsA7gHgQF4z76uEaGuG+mgDPXg0BcK4PG+DJ31W3A1YRvQCUk5&#10;Gm0wjOsiTTUx/wDsQ144JGPHGhoyfnTLgmmePVIuNSk7lzgDNCY+BAbnjUx4TAofvrp0nPOJjfmZ&#10;FMGQcChjHgT1wkaHATCOEHcXOBTkLcESgGS9dIaXGnoEAEmZPAjAx9xDW49TIiQ7dvAoHlyCZwJm&#10;3jSHy+emXBEocDXBMaAuCd9EnhMCrZCKxKCJwuNMk8aexpnjWoSDOBQ3BFMjQ330wmcIiGxqYQih&#10;oEENTBjSwJ4aAPpOJtOcaAJCjptOIASUaSSWUCwKYMahokNAJFbTOBTOBQ41OUA0mdQyIlGhpFQk&#10;geMxptORptMFCSSSQAkkl8kQAvcTKSSoAeGRIa+l8jQBMGRTLiGpY0AEriVxQxp5AEzGljTa+Rqc&#10;B6BTIEyNPIGCRIaiqUMaAJg0zGnm/gTPGozQA5MiZ41McDUO2qEkzhkg02pVskaZIPAmEgyRMkGp&#10;mNQ0ANqPGniZ0yMeNACwJ4Y1MG3T1vAgAbbwL6ThCJkaAPpOJ4ngTwxoGEMY1MwJ62lbS7h9I83z&#10;qY3b4Em40YGNIc8elJDINMkGiRBqGQaiHA23jS3fANGBjUMiABpB+BDSIwQih7urUiXJIdtPJ62m&#10;SD7ieQjLgiZSSTAGSL6SUdAseuL6STmBADa+SL6UeNADaS+baeQA2nEk8MaAHm40YgQ1uiQxpbhq&#10;B5uNGBpkY09xqcvFcQ1wRTCEUMhMZEAQ41DjRIiGxqgnFbwJJEyJkhEE59JL5uL6QUHzcTONIhEy&#10;RBOK4mcabTiYA8NMpm4nhjSwJCScwJ4Y0AMjGjAxpkeRM7wgAlcUO4mbmNLAgoEQiet40raW8IA+&#10;lHSIRM3FOA9jTNxQ7ieH4EATE8P30ypg8iCgJDJgSIRQ7mBK4ljB7eNNM3FDIRPIAUCZInuNKNAA&#10;9EBjTacQLEmbaewJEGgYQ0yRPY0yRAshkUMimEUVNSTOIacSSxp4gSSSSAEljSSQAsCbUxR0ANr5&#10;tp5JADa+bi+l83EAPDzqQoI0SGNACUyBLAkgBRptOJm4gD6XzcTKSAJCcxqGnhjQA8MimQJkanKc&#10;oPkaRF9JJZQR8Cet4E9gUhAEG2noEsCSAJiGkIkQih3EwB7jT1xMpkiCcmEUMiVxM++gCQpTdRV8&#10;jJgQASuY1DjSxpEIgBtfNxIhFFVAHzcT2NNpyBBOJPDT2BIY8CAHhjTyZHkTyAEknreNPYEFBD40&#10;SH7iZuYEuBAExMkIlc7ihkIgBaSX8iZxp64gnPpOQJtODHjQA986ewJDGnuNADIxqYmRqZbQUH0v&#10;kY08MaeJ7inAh7v409Apg+ZnS99BQQ4FMgSHkTw0AIY08klgQTiIPUSHbSwJ4fuIAmXErihjyKZq&#10;R540FArnfTNvAnraQ0AMkGl78Ce4+vb+IlbVBOM/ImeNPEGmbmBBOIdtLjTP8iQ/f4EwCZc8CbXz&#10;cxpnGgCQvn30yMn5E8TxoAQ09ppkaexqgBY0uBM3EygWIltPXFDGRPQIAmDGnv8AdtMwJfIgB4ZM&#10;F9PDIm1HGNADxEzAniJD5mBACHy8imcCZ6WBKBAEwdzjgS0+PzEhj008QiAGdKBL50iET38RACtk&#10;409bx5/1Et3Iplv/AGRADI8+dIY/HwDTxLnGmSW4OggnET/4RQyfvp4hPGmSEVBQInMS4FFXzc/D&#10;QBMJzEzcwEyJm4nhk8CCceGl76hjIpnGgCY3uW1MbjUMY1MtqcBW/GmY08QmMmNIaoAQ0vnTw+X/&#10;AAkzx5O4gBcCeIQf8JQ/n6iSAHrhICYEtOAmONMjz8HGnvkQBMGTkR99IhMHGmR+CDqJnjyQXUAI&#10;nvpcfyJ4efImfn4+YgB4fM99TB5CfxbiZ9xPXB/TgGgCZbxqHgGnrf1cdpK3j+GgCYP3EzGnhjwD&#10;TJCD7inKCGQg4EN/n5qmEz51D6ePuDVBOMwJ/q/3i/VKufnU5QM8fQTJOgphBk5KGkIODjQAsCZG&#10;nhjSGMf8JACt40zbGnkiZEAQ3GciZGno/cTaAPkfuJ4eQiZ9xPIAZJnTJCd+P+KphBqHcxj9xACu&#10;FT2lbycCVxK5/wBW2pxgiZCKHpwKYTOmY0AM20hpdT3E98iAEkQmPPBxjSwfATNxLAeGPwJ7+fzE&#10;zbxpEJ3+4gB7gSGPUTONL5EFAhkxpR+4kO2l/DQAz1UuNK4l/EQAifuETwxqH7kCmf8AwSCcQ+ak&#10;Qf1UtNL+ImAIg++oaetpm5gz/hoAe6SeJk41D4E976WAyT/4RK4VJM2++mAPQe4nhjTKWBAEhRyD&#10;/InifuJnAgBki+l8jTKBY8NPdRM/zp4Y0ALqJfIl7ncS0+BAwSeJn+dM8aeIgBlLApCj/wCWgWMj&#10;GvpfPHkT3HxoAXH8iSUCSAF/InifuJnpqQgD5udxL+RfupbX6gBy3qJdPy0vfTw0AQ+MiX8PpJak&#10;CXAgBDzp7gIlBy0tP9NAD3GnkyMmBIfL/wDVQA8S4nhpn30hkQA90kykkgBEycCVvBkgSxpf78CA&#10;EQmPg1EkiZ/nT3+xoAX9Px0yTInvT10yTmoAZGTucxTPR0EzB7ieF1+agBkmTjUhfNvkRpC/3aQA&#10;z/IkTP8AOl1T40v9jQAz8ie99M/9ZPKgBfzkTJBp7gICNM6SAPpODz8CZITv/wANIYxqcBXO5/ep&#10;nTT1z4CREAfS+eBL5ONIZEALjyJnUg/ulIUcg0AQ8CkL56eNLp4EAMxqYmbeDgSGTHnQAuDPzErm&#10;BLjSGTx8aAGeBKNPcCZgQAhkx8aXvpQJEycCAIemlb0/LT3VTPAgCYTOmSE1M6VtK34EAImcf1Ey&#10;nuBMjycaAF1EuokTOm0ATEl88GRMkt3UAPaqWnGl/EX0gBJL5tpfOgBn+RJK54E9bwX0AMp65gTJ&#10;P3FIQB8kTJB4CZ1IUdACt/nSSGNPXNNADPyJngyJ7GlqQIAZ+dfSc6eRM3EALg4EyO53E8Qf4aZ4&#10;1QA9bxpfOmcfcTw/cQAynuNLjX0gnPkaZUhR+NACxpcfGla0/cS/kQAo0reNJJAC6vuJJtOEyIAS&#10;Q8iSSAElGlxpY0ALqJtfNtfSAHE2vngS+dADySXuJE+ggBnj+dfSc6aZ40APJtOe+m0AfPSS419L&#10;5uf7IgBcGdK2kTIlbQA9g76Q8mRJJACSSSxoKBJfIlwcCXuIARCYEieNJJAC+dLjyJ7gTKAEMn4i&#10;eHnImcCWmgCQo5BpJe4gBRpEyJJdRAC99L/LTP8AIno0ANr5uJXEtTuIAQ19L5uJ5TgMk/cTP86k&#10;L56SAHiZ02vknQSJ4EAfS+fcSIkRUAM/IkPOlxpRqcBJRpJ62gBkfNUhR1IQBHSuYEkoFQAuBM/I&#10;nuNM2++gBW8aVzAkQa+kAfNvHxr6SXz8iAFwJfyJ5M3O+gB5JJK5+dACHzMCh8CmXO/AmbfgQAuq&#10;l086ZUhAHz8iZUhR0E4vnSSuamBPEQAraQ19L56qAPpOJtOXMHyIKBRptOQJn+RAH0ko6kIAScTa&#10;SAEknOomfkQB9KPqJtfPSQTj3Am0l820APJtJJADiSSSAEklb/IpCCgSjpJIAUaXTSSHkQAoEkko&#10;0ALGmeqlqp5ADP8AInkkyRBOPRpJRpe5zEAJJK3gSVACTw0zxpDIpwJur+2mPcX0kgoHOomdVIn7&#10;6+kAOe5Al/Om0586AHriZwJRpQIGD3GmcaRB9xLGgWIZNRLgT1wi+kAJJfJMiZjQAkkyRPIAZInk&#10;kkAJJLGmbiAPpOJngTyAEl76QyJIAkKPAlpRkSQArmD5EuBIfjS1IEALAkl/Il76AFgTJE9Am0Af&#10;P8RPcCZH7ie00ANqPwKYmeBAH0vn+dfS+RjxoAZUhR0rmNAEhJfPST2NADacgSwDTw/wkALjTxP3&#10;E2nLg4EAM6n8FPfJ1E2nIPfQA8RIiXBnTPAgB7jX0o6SAF00saSZ+dAD3Gm18jInkAJKNNpzAgBa&#10;iRCJYEkAIg0iZ+NL50oEAM208kkPIgBYO4m04TP86ZtoA+l820uqvpACUfjT3VX0gCPgTxPAmVIQ&#10;Al83EyTIpCCc+bieGTvptfJPfVAEwZMaXGNMqQgCPwKQo6WNBQEupnSGRM4xp7/LU4D2lGpCjp7U&#10;jGgB4efjUMhE8MfI8aZjQA9xpD99M3P4ie6SAFwZ+4lb8aeH4+WlwDwIGDa+Rk08caeJk4Ezb1EA&#10;WRm4xjyWkYH4FT25FZG5Cft+Wo3FyCYO7wIl8/4aGjHyFM4BqccIgycHfIg/yaaMOBiQ0g9M8cHT&#10;QkS8h9NEh3LeRQyE1MnAnm/uIP0JwgJEYcE08iEqhJOQSZFDJzMimW1D/wCirCcZjUPg41Mj99Q4&#10;0CxYE2nB+NJADI8nGpnGodtTBoAmD99PdL3FDt9/mKYpxgumnrmMnuJnqJ4nLxoAhkH3ENjRJwND&#10;Y1QkU8h9RPe+mSXEoFQfSQo/zqQo+AaABpErnf76mEzqGRADw3HjRIZCRoCTxqYMn5FOWF2buNTG&#10;rI3J41nsvJ9VWoDjTwKNxQXZm4/9T5ESG48Cp43A0euYFiOSVpcTLnIT3GQECrZCafmJ5uQfGikf&#10;eEv4iRB+Pj8xPDJ0YEiDwfIohwNJ4Pi8tQ9SDrok4HgJnUO3j4FQA8Mg+4obi5rwRnUzqe51ENcX&#10;I/8ApoAh4++ocCeJk/DTP8isIxXB99DSW08QnfvplwPGTP8AVQANI3QFwMlzGrJ8ihuB486oIXgc&#10;ejxqYMmBQye4nhkTD9Bi5j+QiRB4/kTIyYB408QijLADNJeqS8GtOcDxjwQKqzBn305LhDkGeuBq&#10;KjjhvgQ0g1pGUbYPle+mXDj/AKSh40yTl41gJSdC5wNcE1M6eH/dqH1MCmDGtMzhXErieGNNoGHy&#10;QmNM8f8AmJJtLAcRJuNQxj1EYGp3D0kxuNPDyD99M8CZuYPnU5aTCEHxqGS5H10yQnjUMjhfaRN4&#10;NmHgVbGTURJ44xobwEWoky3khJR1ITz9ENR4084yIaQiYTjajqQo+NBOJPDTKkIA+eNfScwJDGgB&#10;tJSraZgSwElgT3GnuBBQM20SgUOBTG/vpDhyBEGmXA0SwJlwNKHAdwNB3CMOEHIrEkTiKknI0yRM&#10;JB5Q1ITiAEmSJETKAFjSgTa+bioAeIRPDTKeGgD6TibTinAeGnhjTacQBITihqYgB4a+lHGRPe4g&#10;YPJ4ZENIRIZMCALIMimQIC3IjFzxpZQMkbpkgxwKYRB3DhACIQcCGkImXBFDuJhOTCETKbUoY0Cx&#10;nAnht08lAgB64mXBEiEUMhEDBtOQJtShjQA91FMbpkfMUwY1I4ek+l8jGkMaJNxpF5SPNxokMahj&#10;GpCSMHP5FD4E8RwoqnKD54FDIvpR41QTjJF9JyBL+GqAIdvGkQamKG4ImEYNImY1IUdUE42knEkw&#10;WLGkkmbiAFwJlJJACSUhfNtACGnoEzcRJuNADwxow3UMY0YGMffUjitIuknko0zwJRSQ3BFDIRPO&#10;HCGkImE4ieBMpJKgBtJOYFDQTiTaSSAPkiZjUzAmSN0AMwJEGnreBK2gBkY8amDGkMaeGNAH0nBk&#10;TNtPYO+goGSESGNPDGpnAp7gIbcaeITAmUsaAEQiZuL6UG4qAHo0yQiZIRMkIgnHlMgUOBTB5EFB&#10;MTw0yMamYFOUCjTacjSSwG04lAlxoASSeGNPYEDCGpCcUMhFOAkyTxpEJjTMaoAShkIkQiZImCxE&#10;zqKvkmdMqgnEmbaeGNLAgnFgSGNPW19IAjqQo8aUaAElAmSL6QAkl8jT2BADa+bamDbp7d0AMjGp&#10;jdIeRfSAHEzcSuKGQiAHsaSWBPW0AMpYE8Qa+kFB8jUwY0zApCnA+RqYNMjGpCWUHyMfcTwx40ki&#10;EQMEljUMhE8MiBZOUdPXFDcEQBDImUsaSYTjxCL6UdJAEhfI0ymbiAJlxM40yQiZVBOIhE9cUMam&#10;DTAGSET1xMpY0sCQpQ1DGiQx6iAJCS+SL6QAlKHnTOBTBj8CCgeGPAkRM40sanASSSbVACUdPETP&#10;UQTiSwJ4Y1Mt4EAQxjUwaVtPDzoAeHcT0Hvpe+nriCgXVSHbgTJCdyNIZNPGpwJkCeHnTKkIKByB&#10;PW0yP6CmDzoAZGNTODOmY0zwf5aAJlwaRFDuY0iE/IgBe+nsCZGplvuR6aCcQ1MHa4EyMmmkgoHi&#10;J7Gmd4SuKgB4mT+9UMZEzcxpEIgnHvfj/UUMhEkumgnGeknkoE9bTAPpR8CeuJ5ACTJF9KOQiAEk&#10;kmSEVAseuaeDuJm5z0iESJ+KgB7jT3AmcCeH+ogB6D308PPx8aQx6fuJ4ecfuIAVvUSTw/fTxBoA&#10;hk/vE2nOomenggQAiJ4fjTIxp7qZ0APejoJ4Y0yP30SGPwIAhjGnhjX0pQ8mSD6o0APJDJgSITBf&#10;8CSCcXAoZPGniEwJkltAEONKNK33+4obhUALGl7ncS6iQ86AEnh509wESIPAgBaietl/bSGNEhjJ&#10;BwKcBD/UUzjJyEyMZO4nhWv2EAMkJ30hjGkPmJXCcaAHurg/iJnp4E8QiQyF/wA1UAM20rfIT3Gk&#10;gBkmf5+akMePg4E9x8Cmbvp40AQx5CZ0rY/qKZwZ02gD5J44/pJkY9RPW8aQ+hGgB4Y/71PDHq+W&#10;nuD8NJACH++mbae6mPuJWxwfDQUCIMn1LiZJzPL8tPXNPB39VMjJqYFOBDt488AFDJnUwmcedQ+P&#10;gVBOPDJgzqYS5wQalvlqG3JgJkTxCY+NACINQye+lwJanAgoGbeAieueNLTtnwaah9VTgPcfzp4m&#10;cnvpkeceCNLjQAzxpkfjS+RM3EAPcCUfvpacHGm0AfNzTSIRPdTOmfcU4DONLg4EuPjT3HxoGCt9&#10;/wDTTI7amYEyQf8AeoAh28f4ie/nSgTPyfqIAnKOMff7iWBJACSwJfOkS2lgL+dL30koEFAuNM8H&#10;Bpp750yT/Y0AMkycaQ/3EyPxp750E49c76eHkS6ie4MkHGmAM29MCRPGlx54ONMktwIAQyeNIhEv&#10;1cCVzxoAZ4/+mkS2niXIEz5+h9RADPSStpdJLgQBOUdJLjQAuNNpy4VMkQLGeMieJzffSufhpng4&#10;EAPW9NIaQyJe5GgB5JM3E9x2MCAF6egpCj6aXGgYJKD3EiXO+mbeogWLjz9xK34ONIiRPGgB7Uu/&#10;USwDSueBLTtY0DBJXNNLUS4OPjQLFwJ7349RMjyJ4efIgBEt28ieSxpXB66AGbY0rnfg01MtpnTQ&#10;Arffj40o0sHfSJ18H00AL/ekpCjp7gQA9p8aZuJXPGl8iAHkuomel5ae/hoAXuJXMGePUTPyJW++&#10;gCYPwJlIY8eRJAEhR7mAeRIhPGlGgBcae8iONM3MaVzANACx99PEH4wJkmfJ5iVzv+WgBaaZJkv4&#10;091M+okMeBACt4PxEyMie8/AmSKgBD8CXGMGuniE086XUQAz76XuL6Ue5+dTgPfPppkmfJ5aeImU&#10;APDImfkSH7nAlb08CAHie4BM/InuPg+kmur7iAGlH4yKQo8aAHh+NK2NK4kPwIAXuRpaka+l8j8f&#10;c8xACJ40yTJnTw+WmUAK5gS00ktRADPUzpfP+GvpfIyIA+klHxp634EAIZPw0iDS4/kX0gD5+dMj&#10;ud9L/MS4EAPDJ319KPpp4n6aAGeNPDGmU8PIgBDS6eONLg4EuBACuY0ukmR3IMnfT3v/AKiAFb1E&#10;z6egkQfcSxoAWokTIlqJQIAVzAlp8CSSAF00kvfSjQAz7kaQyJcaeQA2o9vxp73O+kRUAM3MCet+&#10;BM8fGl86AFgUhR+mkgB75Ezb5+BJPcaCcZSS99JACxpY0kkAJIeTgS4EzbQB9L5HnT3yJcf4aAEk&#10;lx8CXAgBcaQxpfOkO4gBn319JJIAc6aWnwJaiZIRAD0HuJQJtJACTiZtpXEAfSSSSAEkvn50zj76&#10;AJCcTaSAHNL9hLgSSQUCSxpRpfIgBYEklIQBHSSSjU4DNvAnrmBIg0z7ioAejSS6iWNAC6aZ+dPJ&#10;RoAZIPuJ4edJLGpwGffSIPGlbTyAEMZEuBM28Ce+dADPuJ5Npz3EAM8CROYvpfJLiAERM8Ceufhr&#10;6QB8jTKe0l9IAj8aSUCeGgBcC+l89VfSAEo/vqQkgCOmf8tTLngUPgVAH0vknvr6TkaAGSZ09Gm0&#10;4gBJkaej99L3I0AJJJMktoAeuFTJBpe4niDQAyRMpEIkgB75EyklGgnElAklGgCQo+NJSEAJOJka&#10;VxBQIngSJnX0o/B86AHuNMpaiXGgCQkko/BwIAkJKP7iSAG05jTJF9IJxL5Gno02gD5+dPJYEuBA&#10;CxpQJD8CXuIAUCeuJnH30oEAJL3FIUdBQKNPW/GmUoEAJL5EuBJACS6aSUaAF1EkuBJBOL+RLGkk&#10;gBDzpJYFIQB8kTKe6SZQBISUdPE8CAETOmVIUdAD1tPQKGnuBBQPaiXUSJkTNxAD3Bxp4aZ4EkAL&#10;gUhR08QnjQAuBLqpcCZwDQTjacwJRpcfGgBY0tNM8ae+RBQM/wCYvpfIxr6QTnzcIvpOEyESJbQU&#10;DacSTaAHE2vkdtfSAHOlgSINLGkQmBADacS+dM/IgB6NK3jTJE8gBnpJ7TSgS6aAFGmSJ6NMkQAv&#10;fSIl1UrmBAH0vnpJcGdIaAHvfSSSwDQAsA1IUdSEAfP86e4PxEyPwJ5ADNxPQJm4nkAPETMCZIT4&#10;CVxAD3vpcCSXuQcCAEPJ8iZJk40riVtAH0vn319L5uIAeuYEsabSVADlzxpJcCQyKcBJ7jTKkIAS&#10;+R50hjSuIAZjS4OBPD/cTKAG18jIvpJAHzbTPzp4g+4kQaAGUh50kkAPDJppEGl0l9IJz5IRfSj4&#10;E9cQB9L5Gl8iQ/fVAD2BK34EoErnjQBITjdNpyD3FOUD2knh5PxEtLuJ4aAFqpEJ30iJEH3EAQyD&#10;Uy4meDgSHkQA9c76e/nTPBxqYMiBguDOmbfcjT3H8iexqcBkfjR5mTH86rYx/iKY366CgtQ/7tEh&#10;k0/MQduTGPB5aMcfxFI4oHiDJ+3/AIEHJajyIl/meamXHvpQwDkGSNMjJg+Ipji5AQ/jUMg1YLEQ&#10;hLaGuE9cwZ/MTJMiCcG3MabThP8AY0zcxkVhOK341DJkyIl00yQaABsaZITGNPYPgJDGgWLq41MG&#10;MiZGNTLemgD6TkHvpnjyJ4eRTjB4fuJ7S47CZGTv8xPRoAZcctByDRhwQfcPy0NJcVAAdwNPcaRE&#10;ygWPDzp7AlAnhjQMBsaZINEnA8CHoAgkGmcamOBqHGgoCTcmPjVqbkx51SW9yBWRm4Go3AWRuT/q&#10;I8Nxj4AKtjIiQ3BNfB+IoXlBM+RMj/vFDIRPNyan+Wv0MLg3JgHgTwyD4NUcaDjyIl0+kOBZTzUS&#10;Lp/jKGTmJ4hPzpnpeYvoDO8Dj+JpIO45SMceT8UaGuOXj1dTlpqBLwaS3cPg01DITvp62mSW08SM&#10;kJqJlMkJjTVwfxUE46QiZjTNz8iVzwKgBkmdM2098/TS40AQ7ngTxCY+DgUMhE9xoAeuY0nA8aG6&#10;kCmDJj+IpygqswZqtkGtImDfH86p7xunJcQuSXa3yEyQfjVqHK+4nuy8aiS41KCkjZokNmrUOV+N&#10;Pdl9+AHLTutEdEU8bfSSIzLxq+DkeD50NmErJHkgBkGk9aPoM9I3x8CZt4/nVkcM0NI3wcCfcJE3&#10;bqZwJ4Y/GmeBTjBEImbmDIoZCY0yQiopFXDxCIO4cE/TScExqHGnJSIc8ZJnUO4nsahkIRXEZMxp&#10;m5jTKZuJgDxCIaRK5jTMaCceuJnqJJIASeGmcaWNAEyNSFHgT1waWUCINIa+lHxoAmQJJkaegQA9&#10;wERJuNQxjR5uPHkULyxIyhrhHiDwIC95iSkHAFwocaJEGhrga1EkTiHGm04kMaYSCGNPEGpjcaRB&#10;oGAcg1FRZwNQxjQLGU2pREygBtODIkkgCYMiWNNpIAlXE8ocCmQKgB4Y0iJ6BNqcByBSF8jTyBhD&#10;jTI1OXyMaAHm48Cmbx4FDSIRLKB4jhDY1ISQTgvAlgUhfNtADOBEm40zgUyBMASZt4E9Gm0CyCRQ&#10;7amW0raWMIYxowMaZGNTBjHAhw9IhjUyBMjGpgxqFzh6B7AiVvvpkeRLGoS4eIQfAoZHChkImSEV&#10;BOTCONRLGoYyJ73I0AIihkIkQiZVAD1xK530ykPIgCQo5Bp4aZIRMFkMg02vlwTAmVQZ42vm4mca&#10;SYLHhkxr6UdLGgBRpJtOYEAPDTKeImeNADzcaPM26hs2+NGOBLGD1xTBkUNuNEreBTmgL30NcEUx&#10;wRAXBMCAGSKKkvm2qCcnL5GNIaeHk4EAQ0zbUwi+kAQbaZT1xIaCcewJm2niETNxADKXAknhoAZg&#10;RIbdK2nsanKBW8CWmoZHCWNAExMkUO4mSOEUhcTCEUPeFDIRM3FQTkwhENjT1xMkImALGlAmeNPD&#10;GgAkNEm6D40SGllBMuJXEriZU5QPXEriVxMoAmQKZgUNvkUwY/gJYweHy0iKZbwDwIbjU5QIhFDx&#10;p7jTKoJyHGm05GoaYLFgTJE9Gm0E5DUdTCZ1DjVBOJLGm18jQA9jSxptOIAWNNpxLAgBtODGnhjU&#10;y2gCGMaegUhfI0AfScSTPAgBcCZUhR0AMkTwxptShjQB9JL5uJlBQSEkk5ApwHraeGNM21MGNLKB&#10;nApCS+biAHkNIRPXMabQAlKGhoxoxAgBEIhrgiecIbcTAPpJJJUE583F9KOmbiCceIRM3EynhjTA&#10;PpfJEym0CyUNPKHApCAPkhE9Am04gYTIFMH4EyMamDGlgPDGpC+Rr6QUCTmNNpIASSSSAPn319L5&#10;uJEzoA+l8jGkMfjUwY0AK2nsCQxqZAgBkY/Gnh+OBIeRKP3EAM3E9wKGnhjQAuqkNPYE9u/cU4Dw&#10;8ietpW08goEO4nriQ8iVxACuY+NL340rn5EzjQAiExp4fgTIxqQgnHBkT2qmYPcSVAEy5jzqGPl5&#10;OmlGlqcaAFj7ieIRQyJEuIAeuY0kyMfjSIRADyShkIl76CcmEJppXNTAoaeHnyJgD28d+BIhPzpn&#10;jX0gBxMjTKkKgWR0rn8NJLjQAh50986Q/cT0CAHrfc76nKOiQ/00AK2OPJGnvnSt+PTSIRACSJkS&#10;402gD54MiZIPAnh5/kTPAgBakfGnrep76Qx4PKT3+9VAD2p3NRIZPAmdKNLT4FQBM4Cf3ame5GBB&#10;/wCRTG5EAEv6fjpnTj4z8tM3NPHGmbmDPAgnHiZ8iZ/STJMiZJkQAsaZIPnpW0raAGfnUzAmdSMn&#10;1E9b8fUQA9bIlb+B0khjx51Mt/799TgIY1MH4/7tMqZ08HfQAyMY408PwctSFH1P+ogBEImeBTPk&#10;uqGTloAeG4x/iJXMCZ1NeNPW/AqAFbJxxpm3408PP86WDuIAe4PnUwf+/cUMZBx8fGkQnjQUDwyD&#10;4+XqpknLzp7UgInuDOgBkfjUwYxpkYya+D/3pXMCAELoKYPx+YhpP309wcH1UAIa+l8t86eHb440&#10;AM6ceexnTPHfx8aRPf8A1Et47nlqcBEJjzx2ifSUNwQkfHxjSJ4EsCoJxJ653FDGPGNK5poAe1Ez&#10;qRjyJcd+D+Ilc5HjQAyoYyePgT1zxplvk6CnKB7gGniES4OBLgzoAhkz8CX8ONPanAkP3EAIY0zb&#10;JwJ4efIl/loAXVTJB4Php65p4IEuDgU4wZ40hj1E9wEwdxIeTjQAtJM28A8nHzFLt/STQxj/APTS&#10;wGdSDJ/EUPjIiRMiZt4EAQxjwZ09bwZE9gSt/wDwiAGR/wB4mdP9NKDlpEJqfTQUDPyJ7+RLyMCb&#10;QA4Tln8CiE5qdtkj81Q/fTCcWnHwKYMaZHkT1tADwx/iJ65jsJlPdJLAZ4EzpeR9NPE8Hc+IlgTA&#10;GR+NPcedIg8H4iXGgBm3qJDzkT3H86ZGNADPHnsJn31M/wAxM4EAMjStpW+Qnvfj/UQAiW4EyRPY&#10;0yT9xAsZS+dL/dtLAgCQvm5jTNvkYEkAPDSGRIefIno0AIhPGlx8aZHbgTw7fc6iAEPx/wANNpwh&#10;EyRACGvpfNtK4gBXFM1ICe+oY86mDyfDQAynhj8aZ409pIAZxpbx41DIQaQyY/nQASuY0hkwZFDu&#10;J4ZNTzEATIEuomR8vGnoPcQArnfj4Eul76SXUz6ltACJb7ieIP8AhpkmRKNAD1xLp5Eh5L/T0kh2&#10;vioAeHbTJCaaVvxpQcvJwIAWkkNLjSJ7nGgB4ZNNKBIhB3Mh0hjxoAUCZHo54P1E8mep7iAHhjLc&#10;wJXMfAlB76XvoAeHcuJmBPdT30y3GgBYEyTwctL/AH+2l8iAHiZ8nLTPvpaegnrep5iAF76ZIPTw&#10;JEyZ4+Bfo/8AKQB+cCVzuL6UcZMHyeYgB4iZ+dLUS4EALqJXMGdLH30uAaAJC+SeNLj4EzxjQAuP&#10;5B9RMkTyZJ7iAGYPcUhJfI840AIiZGTwcaeImdRAC6iRPAmeBPDJjzwIAbTmPvpYEyNACJ9dfScT&#10;aAPn/LTOmniES+dAC40uklbxpfIgD6UEfLT3TSwIAXAkkMhFIQBH00hkx/OkpCAPn30vkPy0riZQ&#10;B+6v7adGmeopCAI6SVzGl8mogBJceRKNKP30AKBIg/xEkh/7GgBfyJtOXNRM8aoAeH++mRpD5eRK&#10;3gQAieD9NIngSHd40yTOgBcae/o+AmbfjT3uIA+lHSJkSQTiGRLjSTxBoAZIPvwJnpJ6PlpRoASS&#10;UCRPHH1EANr5Jy19JzGgBcaZtpcCexoASWBJJBQIg/GmeMmNPe/pJm54EE59L5tr6Xz7iAF76XGk&#10;RL50AL0dBPRpJtAHyS4vpfNtfSAPki+l83MfQX0gBL5uL6SQB88fGkNfS+RoA+k4knriCgZS6aRB&#10;pcaAFxjSxpe+kgBQctSFHgSJzVOAk2nEvkVACJ4Eur76XGkpwEkla1PfSjQAoEkvkSxoAZ4E8PwJ&#10;DzjTaAHBkSHctJfyJYEAIg02nLeNL3EALj/ukzbT0CSAGSJXO+vpfPuIA+l8+4vpfPzoAVxK2l76&#10;+kAfI19JxMjJgQAiJXMC+l820ALjyJlSFHQAtKNM8HAlqp5UAL30kz7/AJieQAuNJJJACxpRpdRJ&#10;AC1ONLUSH++RNoAjx+4kniJngQAsCUaSSAEnuDgSImUAJKNJKBAD3GvpRyEUhAHyRMxpJIASSSXG&#10;gB4g0hkwJlJACxpJ7+dMoASZIRInuJfIgBDS419L5uY0E48kmRp5ADJE8TOlc1EoEAJLAkmdVADy&#10;WMaSXGgoElxpQJIAXAnh8zBzEzAkgBJY0sCXGgBn+RIY19JxBOJL30kkALjT2kmUkAJJLjTNtAD2&#10;NKBJJAD1zxpXMa+l88aAGU9/IvpfNvT5CAERK5+GkRPIAXGmR+NPJtADml3EtL9hL+RJACS+RM8C&#10;eGQaAETOkkl78CAG18kSH7i+kAJOfjpm2nkAJKNLjTNzTxwIAREiJEJ3EzGgBJJJdRUAPe4nkzwL&#10;6U5QfPGvpfNxIhMaAPpJR+mnhoAQ08POkkgB7jTKUCSAG18/OnsCSAG05wJY++l76AFAkmf4aeQA&#10;uBJM2/GnuDOgB7pJDX0kgYJOcaZGlwZEAfSS+SJlAsmfImSEwEX0vkiAPpfJOWmU8PxoARF9L599&#10;fSAPm4l8iZUhUAfPUyJDS4EtJAD1zUSg5aZGnuNTgPXO+lwL6XzcQAraa6Xvp0fjTNvAgYM/Olxp&#10;7Gm0AfI8i+l8+4kQeNAsZ+RL5EkoEAPDS4ONM+4pCAPkg/zr6XyQmBfSAPn50vnSGvpUE4k4mdTj&#10;TyAHhkTwyKHjTw8inKAkMaSZHbgT3B8iAHvcjS40yMimQIGDJBpe4nvfTPo6CBY8PINSFBuYFOQM&#10;Png4/pJDyfhpESJ44FOAuNIaRB/776Q/f4EFAeZkJAjzNx41WxowMmpjj/hqRw5ASbkx/DuJ62mR&#10;uMZM6euamfqJQ4Akz9fORMkRh4PHngQ3B3EwWB7eDIocfvowQaDuB6mTqKgnIbjxptOfzpYEwnHh&#10;50yQeOwpg8//AKSeI3JH8iCgAkHjTI8nQRjd++oZB4ECKRDH4FMHbUPgJg8tPDJ3FQKFGk3SuaiS&#10;Bg8MmCxB5amXFDHzMie99TgIg+R00Hj9xEnA/GoZEADY1Dj99TEyRUCxDRJuRB+DgRJuQd3BAkvG&#10;oHiD8arcatXHkgQdwPGvyPIdzGhpCIkQeBDXCoAZGRGG5NNDeBPDQBambjGjGMap7dxqKyN1G4CZ&#10;/lp4bjAPkIbcHBkSuYOP9RTlBZGbgcFjB5SMDcYOgqrvCeG8wJLkjEvLJvGAflpkZPHxoONx31MH&#10;k4OPzCpNI+4JaihkHg+HB5ieuDjzwfwkyQfgU40DkHyIENJnH0kYcZy+Wg5BqgWDSZ8iZuEjyKYT&#10;wKGTwfiKgnGcaQyYEuNQ/nQBM4Ezp8CQyJngQAo0zwfOpnB86ZwIAZt/w19L54EiD/OgBceTy0Hm&#10;DfGiQ8iTgmNTlB//2VBLAwQKAAAAAAAAACEANAA5iy9ZOwAvWTsAFAAAAGRycy9tZWRpYS9pbWFn&#10;ZTQuanBn/9j/4AAQSkZJRgABAQEASABIAAD/4gxYSUNDX1BST0ZJTEUAAQEAAAxITGlubwIQAABt&#10;bnRyUkdCIFhZWiAHzgACAAkABgAxAABhY3NwTVNGVAAAAABJRUMgc1JHQgAAAAAAAAAAAAAAAAAA&#10;9tYAAQAAAADTLUhQICAAAAAAAAAAAAAAAAAAAAAAAAAAAAAAAAAAAAAAAAAAAAAAAAAAAAAAAAAA&#10;AAAAABFjcHJ0AAABUAAAADNkZXNjAAABhAAAAGx3dHB0AAAB8AAAABRia3B0AAACBAAAABRyWFla&#10;AAACGAAAABRnWFlaAAACLAAAABRiWFlaAAACQAAAABRkbW5kAAACVAAAAHBkbWRkAAACxAAAAIh2&#10;dWVkAAADTAAAAIZ2aWV3AAAD1AAAACRsdW1pAAAD+AAAABRtZWFzAAAEDAAAACR0ZWNoAAAEMAAA&#10;AAxyVFJDAAAEPAAACAxnVFJDAAAEPAAACAxiVFJDAAAEPAAACAx0ZXh0AAAAAENvcHlyaWdodCAo&#10;YykgMTk5OCBIZXdsZXR0LVBhY2thcmQgQ29tcGFueQAAZGVzYwAAAAAAAAASc1JHQiBJRUM2MTk2&#10;Ni0yLjEAAAAAAAAAAAAAABJzUkdCIElFQzYxOTY2LTIuMQAAAAAAAAAAAAAAAAAAAAAAAAAAAAAA&#10;AAAAAAAAAAAAAAAAAAAAAAAAAAAAAAAAAAAAWFlaIAAAAAAAAPNRAAEAAAABFsxYWVogAAAAAAAA&#10;AAAAAAAAAAAAAFhZWiAAAAAAAABvogAAOPUAAAOQWFlaIAAAAAAAAGKZAAC3hQAAGNpYWVogAAAA&#10;AAAAJKAAAA+EAAC2z2Rlc2MAAAAAAAAAFklFQyBodHRwOi8vd3d3LmllYy5jaAAAAAAAAAAAAAAA&#10;FklFQyBodHRwOi8vd3d3LmllYy5jaAAAAAAAAAAAAAAAAAAAAAAAAAAAAAAAAAAAAAAAAAAAAAAA&#10;AAAAAAAAAAAAAABkZXNjAAAAAAAAAC5JRUMgNjE5NjYtMi4xIERlZmF1bHQgUkdCIGNvbG91ciBz&#10;cGFjZSAtIHNSR0IAAAAAAAAAAAAAAC5JRUMgNjE5NjYtMi4xIERlZmF1bHQgUkdCIGNvbG91ciBz&#10;cGFjZSAtIHNSR0IAAAAAAAAAAAAAAAAAAAAAAAAAAAAAZGVzYwAAAAAAAAAsUmVmZXJlbmNlIFZp&#10;ZXdpbmcgQ29uZGl0aW9uIGluIElFQzYxOTY2LTIuMQAAAAAAAAAAAAAALFJlZmVyZW5jZSBWaWV3&#10;aW5nIENvbmRpdGlvbiBpbiBJRUM2MTk2Ni0yLjEAAAAAAAAAAAAAAAAAAAAAAAAAAAAAAAAAAHZp&#10;ZXcAAAAAABOk/gAUXy4AEM8UAAPtzAAEEwsAA1yeAAAAAVhZWiAAAAAAAEwJVgBQAAAAVx/nbWVh&#10;cwAAAAAAAAABAAAAAAAAAAAAAAAAAAAAAAAAAo8AAAACc2lnIAAAAABDUlQgY3VydgAAAAAAAAQA&#10;AAAABQAKAA8AFAAZAB4AIwAoAC0AMgA3ADsAQABFAEoATwBUAFkAXgBjAGgAbQByAHcAfACBAIYA&#10;iwCQAJUAmgCfAKQAqQCuALIAtwC8AMEAxgDLANAA1QDbAOAA5QDrAPAA9gD7AQEBBwENARMBGQEf&#10;ASUBKwEyATgBPgFFAUwBUgFZAWABZwFuAXUBfAGDAYsBkgGaAaEBqQGxAbkBwQHJAdEB2QHhAekB&#10;8gH6AgMCDAIUAh0CJgIvAjgCQQJLAlQCXQJnAnECegKEAo4CmAKiAqwCtgLBAssC1QLgAusC9QMA&#10;AwsDFgMhAy0DOANDA08DWgNmA3IDfgOKA5YDogOuA7oDxwPTA+AD7AP5BAYEEwQgBC0EOwRIBFUE&#10;YwRxBH4EjASaBKgEtgTEBNME4QTwBP4FDQUcBSsFOgVJBVgFZwV3BYYFlgWmBbUFxQXVBeUF9gYG&#10;BhYGJwY3BkgGWQZqBnsGjAadBq8GwAbRBuMG9QcHBxkHKwc9B08HYQd0B4YHmQesB78H0gflB/gI&#10;CwgfCDIIRghaCG4IggiWCKoIvgjSCOcI+wkQCSUJOglPCWQJeQmPCaQJugnPCeUJ+woRCicKPQpU&#10;CmoKgQqYCq4KxQrcCvMLCwsiCzkLUQtpC4ALmAuwC8gL4Qv5DBIMKgxDDFwMdQyODKcMwAzZDPMN&#10;DQ0mDUANWg10DY4NqQ3DDd4N+A4TDi4OSQ5kDn8Omw62DtIO7g8JDyUPQQ9eD3oPlg+zD88P7BAJ&#10;ECYQQxBhEH4QmxC5ENcQ9RETETERTxFtEYwRqhHJEegSBxImEkUSZBKEEqMSwxLjEwMTIxNDE2MT&#10;gxOkE8UT5RQGFCcUSRRqFIsUrRTOFPAVEhU0FVYVeBWbFb0V4BYDFiYWSRZsFo8WshbWFvoXHRdB&#10;F2UXiReuF9IX9xgbGEAYZRiKGK8Y1Rj6GSAZRRlrGZEZtxndGgQaKhpRGncanhrFGuwbFBs7G2Mb&#10;ihuyG9ocAhwqHFIcexyjHMwc9R0eHUcdcB2ZHcMd7B4WHkAeah6UHr4e6R8THz4faR+UH78f6iAV&#10;IEEgbCCYIMQg8CEcIUghdSGhIc4h+yInIlUigiKvIt0jCiM4I2YjlCPCI/AkHyRNJHwkqyTaJQkl&#10;OCVoJZclxyX3JicmVyaHJrcm6CcYJ0kneierJ9woDSg/KHEooijUKQYpOClrKZ0p0CoCKjUqaCqb&#10;Ks8rAis2K2krnSvRLAUsOSxuLKIs1y0MLUEtdi2rLeEuFi5MLoIuty7uLyQvWi+RL8cv/jA1MGww&#10;pDDbMRIxSjGCMbox8jIqMmMymzLUMw0zRjN/M7gz8TQrNGU0njTYNRM1TTWHNcI1/TY3NnI2rjbp&#10;NyQ3YDecN9c4FDhQOIw4yDkFOUI5fzm8Ofk6Njp0OrI67zstO2s7qjvoPCc8ZTykPOM9Ij1hPaE9&#10;4D4gPmA+oD7gPyE/YT+iP+JAI0BkQKZA50EpQWpBrEHuQjBCckK1QvdDOkN9Q8BEA0RHRIpEzkUS&#10;RVVFmkXeRiJGZ0arRvBHNUd7R8BIBUhLSJFI10kdSWNJqUnwSjdKfUrESwxLU0uaS+JMKkxyTLpN&#10;Ak1KTZNN3E4lTm5Ot08AT0lPk0/dUCdQcVC7UQZRUFGbUeZSMVJ8UsdTE1NfU6pT9lRCVI9U21Uo&#10;VXVVwlYPVlxWqVb3V0RXklfgWC9YfVjLWRpZaVm4WgdaVlqmWvVbRVuVW+VcNVyGXNZdJ114Xcle&#10;Gl5sXr1fD19hX7NgBWBXYKpg/GFPYaJh9WJJYpxi8GNDY5dj62RAZJRk6WU9ZZJl52Y9ZpJm6Gc9&#10;Z5Nn6Wg/aJZo7GlDaZpp8WpIap9q92tPa6dr/2xXbK9tCG1gbbluEm5rbsRvHm94b9FwK3CGcOBx&#10;OnGVcfByS3KmcwFzXXO4dBR0cHTMdSh1hXXhdj52m3b4d1Z3s3gReG54zHkqeYl553pGeqV7BHtj&#10;e8J8IXyBfOF9QX2hfgF+Yn7CfyN/hH/lgEeAqIEKgWuBzYIwgpKC9INXg7qEHYSAhOOFR4Wrhg6G&#10;cobXhzuHn4gEiGmIzokziZmJ/opkisqLMIuWi/yMY4zKjTGNmI3/jmaOzo82j56QBpBukNaRP5Go&#10;khGSepLjk02TtpQglIqU9JVflcmWNJaflwqXdZfgmEyYuJkkmZCZ/JpomtWbQpuvnByciZz3nWSd&#10;0p5Anq6fHZ+Ln/qgaaDYoUehtqImopajBqN2o+akVqTHpTilqaYapoum/adup+CoUqjEqTepqaoc&#10;qo+rAqt1q+msXKzQrUStuK4trqGvFq+LsACwdbDqsWCx1rJLssKzOLOutCW0nLUTtYq2AbZ5tvC3&#10;aLfguFm40blKucK6O7q1uy67p7whvJu9Fb2Pvgq+hL7/v3q/9cBwwOzBZ8Hjwl/C28NYw9TEUcTO&#10;xUvFyMZGxsPHQce/yD3IvMk6ybnKOMq3yzbLtsw1zLXNNc21zjbOts83z7jQOdC60TzRvtI/0sHT&#10;RNPG1EnUy9VO1dHWVdbY11zX4Nhk2OjZbNnx2nba+9uA3AXcit0Q3ZbeHN6i3ynfr+A24L3hROHM&#10;4lPi2+Nj4+vkc+T85YTmDeaW5x/nqegy6LzpRunQ6lvq5etw6/vshu0R7ZzuKO6070DvzPBY8OXx&#10;cvH/8ozzGfOn9DT0wvVQ9d72bfb794r4Gfio+Tj5x/pX+uf7d/wH/Jj9Kf26/kv+3P9t////2wCE&#10;AAICAgMDAwMEBAMFBQUFBQcGBgYGBwoHCAcIBwoPCgsKCgsKDw4RDg0OEQ4YExERExgcGBcYHCIf&#10;HyIrKSs4OEsBAgICAwMDAwQEAwUFBQUFBwYGBgYHCgcIBwgHCg8KCwoKCwoPDhEODQ4RDhgTERET&#10;GBwYFxgcIh8fIispKzg4S//AABEIFFcOWQMBIgACEQEDEQH/xADNAAACAgMBAQEBAAAAAAAAAAAD&#10;BAIFAQYHAAgJChAAAgEDAwMDAwIEBQMCAAAfAQIRAAMhBBIxIkFRBRNhBjJxI0IHFIGRUqGxwdEI&#10;M2IV4SRTcvEWQ4KS8FSiCRc0Y7Ilk8LSZFVz4hgmRIM2ZaMBAAIDAQEBAQEAAAAAAAAAAAIDAAEE&#10;BQYHCAkRAAICAQQCAQQBAwMDAwEAEwABAhEDBBIhMQVBUQYTImFxFDKBByNCFVKRM2KhsQgWJENT&#10;csHRNBeCoiVEVOGS8PH/2gAMAwEAAhEDEQA/APyM2q4u7ElJBVVH2seRNNIrozBbpcMJZVwqfmh2&#10;zeR9hAUSGicGPNQ02rKu7AxueGjhq864nfjwWG5WRSgKhgesiTR7FgqheILHYG7Uq5TKI7CQ20Hg&#10;Af7miixcLWISYEsJwKXQdmV05VEJcMQTxlhJ4rIUEuHumWWB0yT4oLt9zI8LwzLmCexoLe2BbKPC&#10;yQxOStSgW0OWLxe4yMisOIOI8sD4NLWkYhWSZBOPAqbXjaN1GK7WUBnPjtFQETZRNxmRK4z2oki7&#10;ILuZ29t135Lg9opazZADr72XGWNNO1wyu0bQI3DGV7GlmDOh3woJAB4okA0LA3ERwsCFIYzJMVgP&#10;vT3GsELxn/n5o98XlY9G7aoO4Lk/ANL30EG2s7XAJM//AERRpiGqfQlqEJLsqW7aPmAd3UMTNLXL&#10;tx0RHtowk9USZ81K87C3qFUdB+woIj81BTb3L17cD8k1oiJnIXDFBBJO4EQRMk96hecPt2tDjBLd&#10;viiy1y3BfYoYkMeR80FtjLhcMeDmjF3+gd9be1gLhPEDsRQbgK7W5VcQefgiii4FCkFd2VI+D4qB&#10;tXdrAqu0cH5PY0xAMGu4IxZoLnae5FQULF1Wb9wKkDmK8G23PvxkGsWnB2w2Mg5pgA+ZIEqNhgjM&#10;GalbNy4jAWd3cSRGPmkbOwOrF4WIjk1ligNtbbgwSTGJoWhiY4LpubXR0z0t+anZtrcyoBZWDDaY&#10;oG60XngBMYz+KzZX2kUlSScgnFVQLHVfcqqz7ZckCsaVZdV5YAj81iybhVrYuLuBl2f58GmbS4GM&#10;Akz4jiD4NLlJotRAJMlBbWJxuNH2kM8E5Jwx5/FGVXZPsRs5DYEMKkmkRdjIryYJEzgUO4jTANaV&#10;GgLcKASvaJ8j/anF05+72iVcEggxRmUnarMxaZHgFuQfgU1dKMV2K0CDsHDEcmh3jowEkVAjoCSA&#10;wBBjB8TRlsvaW25cHcxVj4nAAp17TwkW8s27EbkAqG03Au5UOQxyOBiTHFDvG7BB7LO87QXGBBzF&#10;SuJKl1YkxGOc8imrjFixBMxJgc7aXdXU2WS3BiY5Enk/FRZGC4C7FEV0eyepYDjkyaybDES4KwAN&#10;0jdHwBTzbGQu7M22EAHk0uq8NaERxPkUP3CbWV7WTukksLk84EilgNvtrtAkElj4FWtwBl3e593S&#10;V5ljyaU6XGwsAAwJjmPFHCYDgxMacOSPaJJ/acwKUaXuMdjL2PYzVve3BSqIYJxP3RVeSz+8dxYG&#10;AZGZFascrEzihS0xBnY26Spkc+KENRKqPuCz0xEx5ou4onWzdWAF5r07HURhl2mRJBnmn2Z2gV27&#10;bG8or5EFf8NSNtAlpGypBMn/AEojpsuWwEI6DPyBUUZhZRQAcyQcmrYCfJBVRHX9yngT4oZdZLOD&#10;JG0TyBWVvG25DL0/tHj5rJYFwxErksw4BoQ7BKwRhuZTIkTkhqVXcTIU7Q3UG4PzTcKCo2gAZBmc&#10;msIN6SIEv+KsoyeA1sQGmI4NJkRcO5iWuE7QOkCmUXbKhmIB6QR3PmsPBtgSoJDTPaDiKuyhRrDJ&#10;JdxlZjuIoT3uRGQQJPcGiOiwSWOWA3EQo/FGX3ZdVZWWMzRAMgL6ECFJkwYEUwv2JmN77QD2NKG4&#10;wJcmV4IimlUFcurR/QihkVYZgSGLvuZWA2j4pm1caGBAUMI5zNJsmwoDu2sTuHcg017qBkBXYwyr&#10;ng/FJaDhIdsq72wzWy0SSAY+KesBbTsCGEiM/FVyoRdDEj7u3C1anY1zNoMuyOTmaRN0bcfPoMm9&#10;+lSmeYHINHubsQsd55K9iM0tp0S3utrhtoC7jBgnmn4ZUfpZhwOw/NIlI1xhwLuSJd2ZQANo7tNR&#10;ZFueyLrEBbmKb9oIrYVvzkrWLqtASAQDuG44M/NDZNhm08m4SQQOkkGCwU81NbhEB7W4biVn4oTg&#10;W2RmtEFlyCJ2x3FHFsXVQl2RQwlm4NVZaRl2Ui0xs7toG9ZzBp6xbt23C21NwhdwYf8APaKTs7b0&#10;KpJYjG443f7k1DTi2AjFF37z7g3fPFAy4of04uMZZbh3sSchgCOQKc/lwLzjaubY2g5x5+BS5Frb&#10;0FgJJacbfmnbTovtorktv6mncY/NKZshEHd05KGGEtBWGlo8mpgqLchCIzj8waHaWwjh7IMAHeMy&#10;T5Ao9oOl0IimboDEzAxyBQsbFck7ShrhtL1lhK9ys9hWbDNbLPG8gZbwRiDWbJt2/aULLyxJ4MGh&#10;W7oEg2Sq78sO5HFDQfwGW+d2erPVH+PuaxZR7RAP2+4WCEfaeCaFct2rjqbYuZIAANFBKn/tqtzs&#10;WM/kGoRELSI9sH3URkJY7lMrmsPdVfdIA/U4b7iK8xtXFVfbIeOsEyJPYVJWLAttZTAgAYPbEVKK&#10;Rm5aZL1sffaaJaP7kTQ7OovBnbaA2YtjPTXily0rlSXO8d5IJ4k8VK4dj3Q5KspEYwQ3/FQjsVVl&#10;coNw2ydwYQBPA/NTZeob7WBGO4FOX1KKygmBwHHZqTSQSjX22mQxjIFWqAaIXgyXAjOWZlUkjIpt&#10;rt6bgFrapGGM9IHJ/FYa44CryAoIBzye9RtW9waVaQ0Hq+4fA8VGgk/2Nqfa3AMIVBBIBBJqS2SF&#10;sqyhwzbgZ5NDF9htZrYB27d0Rk5rFtbIcXTd2vMgdgR+cZoGhqHUtreDsbZtJJxMkAY3E1i01kqH&#10;LBmg7QZJ+K8L9wWy3urcGc5khu1ZbVrBU4YrKysRHiOSKGizCoxO5rTAhjIAiCBk0sLwuhlFxycH&#10;J4PGaKG4uhiQxUu/aRzU7pd/fKIShAYGAASnA/rVgWSads7etGG9kyoIzAqN1/cvhwPclhAjzmfm&#10;ihbsWy6SqKxKjsT2PyDRApS1aUP7YdoBBkgDkEVLCSJNb9y7aDX22qSrtx/n8UuXuW0O1mAV4BY8&#10;Ca87gaizLb0tgkH9pP47GvPcdLhIIkMWWcfd3FCi2ZvIWvTsksMrtiZ8CgWmQMFCngSZk+Immn3l&#10;mO874gh8x+B5pZ7x2MN5CtIMjntjwKJAMAt+2ECqILNsCTuWWHIPajghUhbhIJgTnPEVC8j22gWw&#10;hIUAmCCR/vFetbrqFgWVCpMRuEjvRkTY2tge6oLTsO5m5GOBULN5UubrSyWfYPmcz+KVcDYxVGTC&#10;7m7mfC0XcArBbTbwhYOMHpoKCTGtQzi7aRX2CCWA4I5gUJmt+4d5PXbA+AOcChq9w29nuW42yM5I&#10;ImCfivKzWbisy7ytsGYkL4qqZdpmQ6Heo6XYDkfcRjn48VBlcLgrAwQRHB4apHUFUXcu5S2MSQT5&#10;oKF9r2/bLByCCc7RRICTAbi/uSihipynGcZNYi4ntbgDjLjA8Vhy1sh3DHBUknBqOoXLhGJRozPx&#10;wO1HQvcFe0EBEFpWWC5LGcVO9bYO1tVIzvLGgM72p9gZeIMyATyR+KzdcuEhgQjgq54IqUWpE7gt&#10;AtBAZhAAmM5rKOouhW9t2VeotzPg0ZULvb+4KZYCIAFKL7r3FItbi4JBXBY1QVdE3cXrLBgq9R3M&#10;BP8AQUql+FLu+ApwMljTLjfcLMdq7cqDHFeaz+m6llMiQgOARRoVKNla7i/ZLBIDEEkic1nT22S5&#10;LEEMh5yVnwKY33vc3hGUdKgCMbuQ3ahG0xMEMIUgPAUtuo7FOHTIBnCLuKLsJgwQpB5P5ozhFYXk&#10;ZgFiFjBEdpr14bW9sElPaALckUpuuAEMTCmQTzHiqC6DMzIhMg7izCBgTTe5btkshAO3k4keKwXd&#10;CR0qChGfnxQrgtoAqEDKsQ2SdwxVF2Sbaqu24yMhTkHyRXrrEsbjEJ0jbHH5NedAsgqWMSI7xyJr&#10;FprdshbiT07h48xNQuwiC2EUkFlB3MT8+KPtjajWsOAUMyBPiarmubkcojkXPtBJwp8GmFImWZ3N&#10;ufuYDAGYmoRMaufqW1uNZkBhhuCeDHwaXcBQqXE3BG3KzcrOQootu5a1EbLaneo/dAUfM8UIh1G7&#10;odmJIPIx2NQLj5IXlfqBITc/UOCQeBRw94LbYWpZCIBA48CkmQqFi2xJ+dwPgAVO1dMQpJH2tPBI&#10;q6LX8ljeCE7o6WWMCdkcCk94QGSMdWDE0tbuogW37m2CGIEzTjpc3L+jvLD7hBA3Coi3Ii7gshFv&#10;hty0tro3XFClCcQOSaKt25ZZS14RviFHxQWa8Gc3T0bhDL3gdqJdi5PgUey622YPuMiVfEx+KHqW&#10;VTcBYKgEhZw1SuMCqdJU7jDjMz+aG5E3GZrarAUh1wGPcUxGZsYVNnsKEWGBncciakHUO8WmmFBn&#10;vHio27NtiqdQaDHcGsqLklQ53LjHTg0LGIYDO5RlAAUEQ3BmhKIEBVaYcECOe1eFkO0OywpA5ySO&#10;JqahrxRWVQxJ+7AVfOKohlluAXDbLSo2kE5M8/0omqxCsFuLC7Svg5zSTG1vABJ2CSf+a8HVFALs&#10;smOnEFvFWAixv3QEY7cYM457gUAA+4qqTwCDEsGPnzUFK23M2WBOBIxNGtXEKk7GPV9nBk8R+KAZ&#10;FobRXYl0tq2/pBucntmm7OgDMpPZcgjbHg1C0QGi4SG2Gc7jFWD7dOrltzQJHLKxPOR3puKFtBNx&#10;psHasi2iQCrqxBHmeIpX+SWVcLkzcBOdxFNm2XKKpIDLtkiBuqNtr25UN9QyEkQR/UT4rfHTJHKz&#10;am26ZXXraSwKft84DNkCkL1piA4dB2fxFbBeslgR7YYlgMnHPIPeqbUWU/V2WmiWJB4AFO+0jK88&#10;lTFEtp7s7QFIlIP3VJtiXV9xyyxtGIj5mhNbuF13qcCfwrCIFRRHCOnuCQM7xyvxWTLCma8WRSQy&#10;l4LbJWWcsRkZIqFu853H2zIwwnsBigpqHWYDRs7CYJoYuvc27nO+OreMn8RxSto1UWJupZuJksjE&#10;QB1CnbN0m5e3qJYdDclRwY+aUs25tWQsOq5gYEnIFGR7THazkbycgZkdqXKA6PAR7BQW9pxtjOPz&#10;FMrqAnt7rKHdx32mKXsW1S3dDNugfuGU/Iolu59oVBLfcO58UFBJkrbkczBxgZDCj6jNvfBjdtwI&#10;aDk1k2yU3W2liskzww7AV7Vm6ULAIjkBZBncTzVpE9FfqtzgdezYZA4J/NLNdJdQNg2Sw7qPNOAj&#10;2+pEIVyCDwT5z2pN5a625MOkgAQBngU+CFSF7ke81sXVAOCxUbSTmJ7UA2biWrjFrYaejaJqd92u&#10;JaS2iKAc/wBPisqwVpMIdsERACmtMejPJWxD3Uti2Cso0yeG3UNg7Azltx/z70XVGyuNjQJgxQme&#10;LptI2WWdsxxRiWyJvJbKy27ZMEcE0WyIViLnK5AMZOaHeYLc6lXmOZmR3oYsWZi4xEKecyfiqZXJ&#10;Z2bnQoKHw6+BQVUr0oVtsckHMLUdO/uGxmF/cPJFFZLgQbmUFRIc/c3xSWh0Wxm5CSyISIgBiMse&#10;RQiwi5kyxUsF4zS+nD5DBAT90YIH/tTMXLqQt37ZKnjik0aIh2W5uAVIKDfEjJ8j4ol64GUQEISJ&#10;BEMR3FILdttds3FVXmfyccGnAws2rbOm0rIMdR6u9DQ27M3DvM2xKtIINLO9w7baID1QWHYDtQrl&#10;1WW3mGAmRSjLaXpkhWnj/anwQjJOg2pcgalDbjjbPj4qugvbOwQygNJPaii8xS5c3EDCQfApe1gs&#10;CmdkQM0+KoySyJg9QfvUsOJXaPmp3LwVbYTavXCnvUm2pbdmtArjjDD4oBaIL2w0zt8ZoxKMbpV8&#10;xbmQ0TJqFq8jQbaksDtI4Vmo9tvZW0q3Q4MmIof3YtoNgMsDgE1RdEwZLopIZcusYB8Cg7YIYgY7&#10;8kj5FE1BfardMgdImMfNZ6dgbcFjzmoiOJ65e22xKwRxtFQvXtjWioBLZjwDQm2FliYjnwT5qBcK&#10;FYSOzeTFWCGu2rgU+2QVMYBzBoZztVcuPjmsCzvuMY4EjtAoPvllK+6UAwQw5B+asgS6Vue092yV&#10;CRnmKsLKM20lQBcJhiKqoKWyFclS0QeYqSuq+3K3A0nv4oJRLjkSZsgR2KSIAEQDM1O6zDapUOCD&#10;ADZg/wC9V5Qb2KFiFwScBoplGKbrjDgAsscVknE6OOV0PHAt/dlIjnigO6e4QbnulRChhAJ/NLm+&#10;GuFNxA2iCO6zQL2q/SxdDwQIPyeKU0PcwWqW2yARtg9Q7maotXcYpMAdcAjJ/rVhq7qNcLXBAAgj&#10;81UXitxVIxESPNFFGbJJCOq2BWAKswIG7tmq2+SyMJ7/ANDFNXmPWqCN2YbiBVY5JIaQs9ERj806&#10;CM2SR7YvTBkGCczmmLVptpbZB3YxUQGtiEiAKLbJBRhO4jluBRMWiYukCQxgkzHxXldScKR4Bryr&#10;uKr7YBHUWFDuMz3JBHEfkVSRYxaWAjFdwg5J4BryJCyVGwZVj5odvahQyGkno4gUwllHlPcICCST&#10;wJ7CiSCjGxK7YdbYyu5hyKXuAH2iTAbDD5q6Wy4Iz5AHJpRtLuQ7VJKtHHHzTKYz7bEFZRvtkRbD&#10;YnmaRvKZlVEbuZ5rYblm5btLuElQdxH7vE0nq9Ity3afbtYzugYAqlwDLHKjOguo4uhmwMhCMn+t&#10;dX+j/WHU2izFRwoI+0jg1xfSu1u4dpAHBjJNbp6Rrfaubodys/ik5oC4xdtrs/Xf6C9VufxB+gbt&#10;nYja7QdOV/7gQYcCvgL+In0kdDrPdvWNqs7AH58xXSf4F/X+o+n/AFvR3Rf22NQfZulidhVq7n/H&#10;D+Gm2xd1NkrdtXE91LgG4ANmt+mk8uOSbXBUnBODt7r/ACR+fZ1OxzIYG3EjsRW1+l6qzZugEblu&#10;CFbkZrUNbZe28FTvAmT3UUx6drbggz1SxAK9JX4pDbToep/imfT3oLoAlwMqwZaOASIxPIre3227&#10;FvajxshmGPu+PAriH076sj2gl0AgKCd/7yOQPFdZ9MvOye6zghFMGSNinMGufqYy7Z14Si0nF9oH&#10;qHt2zbabirBRha/f4YTWseraa0lq2YKgJH+IOB3eK3FbzIS2xCSPtjKhv9jWraq9bKMqWT7ag7mk&#10;5bwBScMvyQyElzZp1wAn3lIZfs2/tUUxo0cq5RwNpxEMNrYIzmstp7hadrkkQpx/TFKbGLMuEMEH&#10;aZycV1UxSVu6Ni0l9rb2wyKqjBcDLDz8V9qfwrvC/wCnI6K1tXBdHB8YIr4l0Pu7bVpmUQqgqvO5&#10;f8R+fFfX38HPUG9tNHc+4gtuHERlK6Gjkt0f2YdbgX9zZ0n18pctC4QQMhs5iuQ6/WjSqdQjNCHY&#10;yP1Fix7VvX1zY1uk0dy7aO64ZlSMKJrio+oWvvbJZWtMsO5HnEgdjPemazLKE9vycpYU27qjadf6&#10;ouLllSLbW8suDH+COardB6s/p2tFoFjZdg5QYI/pVNpLy2Ys2nLEkuHORA4z4+asfR//AIIFzcpC&#10;MtwB2EkHgQeSpoMGfmpexX2aLDX+iXrt2/e0uoKXXJdQxkL/AMzTn0rcvvf964qG7Zi1ftnpBPgj&#10;tRNLp9Tp2XR3b6/y+0BSUIk8A7u0mrLRBrGousmnR7ofthWWOWI5rU5FQguToGp0Fu8129ZIUFVB&#10;E8Tg7Z4FJWPTm02pUC2qsYhT3Aqei9TtPYuXLdprquhV08Ffuitv0a/zaByFuWhCtiGR1E5/Ip0H&#10;dASkrkk+CrGot2zbvKkOMtGCQcV0exetoV7W2XDx3I+2qTUeiO1pLo0yxBwoiCfk+al6brbSNbsX&#10;cAiBOVL/APvW1xkkY5bU6bLPV6RNTaGlYhmuTtLxAxwDXyz9UfTWt9H1lu9fQqpRwcQo2nBkV9ZX&#10;bFt7JU2WO8swXggDEk+BXM/q60/tC2zi4jKLYDdQLt3qQTkiNqFccHwV9ZG8t0NduqGtuVFxRG/d&#10;mCa6D9EeuWmsNbdbchYLESa076w02o0eq1Wn1OnxvhIG4kzyJ7Uf6H1Ns6i5uuK+OWx7mO3jOMV5&#10;fOnDUJ/s6eFKbUW6PoK3pnVIYqFCBkYmf6hR2Nc9+qPRLSo/u2kh1UswJnp4YgYA+K6H6UyGy9ol&#10;0Bt7g8SoJ/aSc4qh+p9MlrS6tmYi1cQLckGSOJUV10lKN0OhW6Sk1VHyb6xob2jtlFYXLSkrPMHm&#10;MVnR+vahLeoKR/LgKntHlZ5M1vn1T6PdNq1/L2lEwbYmd0dz5rkWtvXkuMXthYeDA6Y71y8uDbIV&#10;GKOkaf1e02xCySVlgBBePt6qxddxB2spBBQnBEdp8Vomn9Se1ctOFgqwE9gPkVsnpmq0l3cj3Szm&#10;ZEEyfGayTxtGmPJdNqWttdQWw+8MxCrBr2nyw3GXKgMdwBMDHkTVel2yjqwcsqDqbdtMDifIoQ1V&#10;qwl1wyNacbQWB6mpW0al+ywsFne0VIVkIDBQGH4jzV2vqdt2H6MIDsJJAZj/ALCtTtajfavXLYlg&#10;oBBYKY8U6l3fvC9LbV2CJBJwIPx5rRhxWxDm0+DcNDq1GoLm2YujaGRZgrTLi1csFdhO2SJjIP8A&#10;5GtS0V92VNknrKkTJEc1tlkhgu4rtELkz0n/AFNdSCSVC27KP0vWjQ3jbdGMDaxmBk9jyQK6RrVe&#10;9oi9m2XUNCk4k8wfiuSeqAbwOXtiA/IMngfNbR6B9Q3ne5pbmo7q0twxHAq06Tj6ZMWXY+znX1To&#10;2t3rmpshuobZYcDuoql9Ne4j/wDcG0DErO1Y5Nb/APWGlfTX2BS5/L3Uc7fBImQa5NproIa2jAMI&#10;3ljEAZNeV1mB4ssk0ej00rjwdC0bWBpjc3Qd20MnQJHODmrg2bb2DtRmZWDK5EdJrUNLr7SKjOyv&#10;b3ztVIMVs1rWfy6W7tpNw3HepyWERkjgfFSHR0YVRb6T3bNxVt3VUhpDtn7vB+avLCTeVkWdm5jM&#10;g48CtQ1AG2ymnLENtYrIEDvFbF6Vrrlh7d0neNoacg5/5Fa8E6aKzRtINqL1i7qLT+6rbTChDjcf&#10;NVHrSGymlBtAhkIxyc8mrpkte4oXcE3QCsbj+TSOvVtR+kwkWyVIQywngT2rapXZkcHaKj07WW7S&#10;iGw4iAJiKtReF+3ZnBss4JXDQ3AgVUaRUT21uC5DFiGH7SMGg6lVssirZOAD7hfbz2Mc0zH+gckH&#10;SOs/TF9bYt+4VDBSkePBNdPc2n0gZlXdBB3SxYp5HYVxr0HV2jpmeMoUaQYPVXZvR9S72byWyNly&#10;2bc/Hlgcya9H4/JFrh80cPUxljnzHtWc60+xruqAUhCRuHLFjnFaL9UW5YBDALOSFkgY8HxXXH9G&#10;W1d1Fu2igFBv3EJEeD5rlP1TeJv6UMTOGDcR2g/ik+Sg4YHa7H6bK5FT9JsyWh1GAxG4fbcLcVba&#10;7b7d4IzqyCXLLx8A9poXotxFtXwiKHZfuUHB5NE1hS9YYTubG2JJYfNc7H/6MTcuinukj239wIWt&#10;B/HBz+afsacvbdFvSJD9XjmKp7Gtt30dNv6YfDMNwzyBWxkoD7EWiyZVudx8UnBG2VBqXsMr37dt&#10;ypyXwSYmewrmfqJFvVXjMhh0iYAPgV0P1PWpbV71wuV/7bWznLDtXOLujT3p3WydyllOZVeBQ6t9&#10;IPabb6EGsWnDW7TgKYkZluw80r6lrLT6dLO4qg6djjuOYnirf0wXCtpnTe0sVRf2/wBOa1H6g1wF&#10;qySU3AuDuEgn4iim3HECoJujXNEly/qUUmC14Bc8DxuFdM2sujvBGLfpQTxt28k1yf0pnt6oo5ZD&#10;uO4jjGcCum6vVXH0t4vc2m4qlWjtzB+DWXQRcVkDyw6OKes3yvqWjYHo2AssTXV7JKaRi1vb0Ccy&#10;WJGK5D6nL+q2kNxQu4JAwI5rp93Xu2ie7bspbO7cofJJAisuii7yv9BRh3+mcT15VPUzCbJgmcxP&#10;eu4ejasroVXYejcUYNJb8iuGeoalE9aUL1KzISY794ruvolsMtvTm2LqOGYBRBhOJ/NHoFWT/Bmc&#10;ZfnXyaL9e31Lvsdt3tDnE1R/R1ki/auJeUDaZO3jPEHkiifVN4PfubtygMQpcZxgCo/Sqj3VUsvB&#10;LD9yCqcbysOnZ1bVMt1TbmSs/eM5/wAJEZNcP+q9Spc7AVcGBByAvNdR1dtXSxtulm37ZBOFPlq4&#10;39TtetXQ5K7Wc7gckCmZo8ILL/YzcPpWytg29h9xrg3sx5ziK7B6hqrtvRMDZ2OqA/muQfRdhLhA&#10;UMwPJnbEcCur+qe4dNfcFEXZwxJYkcgGtWnhWNiIJtHCPWdQt/UByNh/HO7sBXZfpstc01oe2CwV&#10;Gk8gD/YVwb1ayHvWh7bM4YAx2Ymu9/Rena0Ukly2AS3SrAQc+DSNLH/dKVykyP1zeQ3xca6Bb2FE&#10;2iTn9p/J71yb0NXX1BFW2MzG09hzmt/+smSxaKsV2zODIAPfFc69EKDWtaW6yr+0+ZpeqknkNCvh&#10;WfRPozB9PqCA0xGxVO1p4JiuY/X1k/zqgWQlxUCMtvMqcmPmupfTqP8Ay/t2lfczK7EcEARXJvqu&#10;8V1DqekoxgTlZNaNcksEP2MxQn+Fvox9DaBDdnaygXJwYI2nJit/15LXdWxtKV9wyoOW/wAIA/3q&#10;i+hvT7rC0L8uwcucx0gYatj1ntb9Q6KLhe1CHdEfEHuKRpof7LNDdNcHEPV0vNdUXCSxeZ8A12b6&#10;aS82ksWWI3W1BQDug8/JrlmpRBqEAP6itMtwf+Yrrf06AbbOAeuEUDvt5rJpY3kokvxTaI/Vd92t&#10;am4QFPCzwcf61xb0Arc14KhpQ78CCxU8V2L6ztT6eWB5YIAMDcfNc2+lPeGs/TjerbRJ4Pmt08VZ&#10;E/2jn6ie5xR076xZ9RpLIC7nuWWYx2+INc2+gGP8zel0V1E4+K6b9Qvdu6DTloQqrqGX/wAud0c1&#10;yD6Z1Fq1qrx9wx9rADqbPajzQucReWajKJ9BXmmbd+6XZ7LP1ZEATtFc+9Ldl1hZtzhwdsyok9h5&#10;q/tam+b9se1tDKEgsXbb2J8Vp3qfqb6JrToo3oJVmzBngCm63A2oyDwa2CcrfB04asG3f2g7fZCK&#10;GXMznI8VG5qdKjPvUAsgWN3+YJrSvSfXdRds2UZCpYyScYOaureq367R3bqIWglVK9j2q8cZOKHr&#10;NB83wWd69/L+/ZuKIKLnsD4MVYabVG7a0tv3Lt07pBGMDsfxWv6i+blzXXhcVkUiFnOaN9P6u41x&#10;W95FZYbqwEUZrBmyTxTSNWJQkrOh6W0rC6zXd49khBBWCcZmtc1FpLf8obrKtpyo3bYZqv0M2rd2&#10;WZt+7vlTzVZ9RXbfsP7gUrbK3Bz0knjNapyahYc0tzNm0rqJuDdFplQEqSDu70k9pH1J/UuQrGQB&#10;AK/jzVjYVLnp9h16oQl+wBHekTqELat7m1LexpcSg+FHOam68SZga/3JL0WOiuh1ZuobTCoBAPgi&#10;nr90e7YHtyQoQsTy3kDzVf8AThd9Otxgd5jYGG0bTwY8Vael6VLmstCF2oxuFeCpp+JycFXbYz7V&#10;tcm36XRXLM21O61GZlmDDMmt509q8CkvLXEDMF+2BVPpdN75YOmU+5pmQeBIrp2n9KSylplKhfuC&#10;jJxXodPCTaT44PNa/OlPb32Oei6dja1TqyWlWChPLR5prVamX93a91zKmF4B8VTWtXf3X7b29ttj&#10;CBvI5mO9N2dRs2G2rlAepuxirnlpOJy+ZIdv3G9u22xbhtjONpX+nc0zpXe6iury7QAT3X/aq9Xd&#10;WbeyyXkbRAEd4rYvQLQZmUHhtu4jtzIpEexU1ti3Rt306WdgRCmMmJAPiukaVFS0zPcB29yJJBrU&#10;/QLXsXHdgCuDnkGtttkXXY7oUkqARAMeTWyHCOTNioLhCgvNLdQIGCBVBcurevOHyqJJIxLVf61x&#10;Ys2rQv7bksHHMCqEWgotLksWLtjlaXkkR00gukYW7KqeVYux52T5qwu+2TaxuKhi54Bqs0ahrOoE&#10;A+4SB3BC1a3V9wWzMSAINSMgGhQ3xqLyKG2/y9uSTkHdVVrdUlsM+0F1GwgcAngEVdC2m/Yibp78&#10;THcms/8Ap1q1Yvs87rhkA5JI4M1aasqMqd1ZVfTVsrpdTevXGW7qbmUUcIvFbr6dp0uW9VHUm4QA&#10;IyvFUnp1i6bO68oV2YDxCmtn1WrW1bt2LQZcGcTNDvoHdy2y+tMi2rsvDlQNvYCuO/VWDeKJnaSJ&#10;/afNdjtXBYsTcVW6RB8giuH/AFBdN+602XgE/biteKb2MyZ2t0Sost7ptqAIVQTGQ1fOP8S/qpE1&#10;ft2H4vAxMAfJNfQly5eXRXthKXCDyAdqV8m+uadHvs6v7iltwhJ/FHFTcexMpcrg1jTfUV5LuoDJ&#10;DMcx9q/M1f6PUtcVLm0iZUxw4HNL+l/Tl5Evfpgu5lge1W2rtfy1gBLWx1HSZlFj4qY8E482M3W1&#10;bKRtQOzi3JkKVmVHijaew6gN7bXCT0HM5EQAOKNphavB3cG6N+0kCMt2UVbjTMCAzvuVYRgd2f8A&#10;C3xQt8ndwZKgio0thrqBwoZ1JWQQQs8A+a3NlVbVtwAERN0kQ25OQvxWtaH2wrvuwGKttWePHimN&#10;XdFxVtvmbcPI5We581VWdDDqVFfsInqbO5uafcWUbmn/ABUrr71xLFpWuMTuZyCYAn5pdrAtW0AK&#10;LbnARo3Ado70rr0a/t2Wm2HjM4FKyLg04skp9m2+mWn1tywA+5D1/wDkEHYV0e56jadw5hbVtdqq&#10;PiuWemXrWm/Su3zvKEtsPIH7a2v0tL+oKOL6i1c4BxsRewHk1aSoVOUoMuruquX9gDKyN9oztB+Z&#10;4qvv3V08AIWcnqBE1eDfbChVBjkE/wBqiNN9o9sTv3Mv7aU5JBKEpVZq2o0DIAoEu6iEY5GcUuyK&#10;jq15VCztaQCYjhR/vWw+sau3YW8xBdjIj/yYRIjgCh/TP0n6hfVr10pbLrCqc9I8DtNZ8lyG7UhX&#10;U3bOn09m7eQwQSvFzaD2/NdX9E+qfTfoD6e1n1H9Tumn0wdW0en5vahgvTjwa5r9Q/W30t9AWr+q&#10;9UvW9W9m0WsaAETeu9tw/wAIr8u/4yfxg+p/r71g671O+SiLttaZcJZTwi0j7iimu2Y5Y4Z57pf2&#10;x9fLNs/jr/Hv6n/id6wdd6xrIti5t02mQwlq2eIA71xW9aLXQqWjDEACh6HT3dTqNKNrBTkkCdvi&#10;t/8Apv6b1N2/7u4obZZuruR4oMenXLC1ef8Atrrr+Cw+nfpK6luz0AnfvZWEYPGa7Pok03pFiyGn&#10;ezgmFmfifNPaMWNBolX24uuk2+qAPzNaPr/WWuk6dEO0GTDYRoyx/Na1tgjnvHvfDRY+pepBDdVe&#10;trky0QOZEVun8KP4Qeq/W/qmy1pTY0qMPc1NxjC+QK2f+B3/AE8+pfXera7dZrHpdi6GuO37vIFf&#10;ql6D9K+j/TWk0/p3pun2aa1mCMuQOSfNb8OnUYqU3y+ogZZQwypK2at6L9K+m/Svo9v0/Raa2lmy&#10;ksxA3XHA+5vzXz39YatrWm1OsuF/fvv0w0xbXB219EfVfqjnci34BYCMYFfJX8SNaLGi1mdga8ba&#10;XpHSrcqIrVPO4YmZMEHmzuT9I+L/AKpOn1esvNpbrEs7ETOFJ5FbloNQ+n0umtqCALciPM8Hwa06&#10;+zjX3TZ0w2mArGCTHJrbnuu4VFNtWeBsggfmuFp3/uOTR6Ca3QUVwUX1R6jvtWyzZJAUkRmq/wBF&#10;3tqEsD2lLHZJkbCczNN+vraFzSoALhVRIYYKzmm/RjYOuc7Ge4ykErlfgAV2Hk/Czn/Ze+rN9vAq&#10;JILFcmDABiJUVy31G4l7UrdYbgX2AnGTXRr2y5ZNw7rRCshPdhWh6DSjUa9S4DSrAZxb28RPmsuB&#10;qpNjpRdo3v0ibVm6Ap2716Q3E9xXPPq+8gvOvQCXARg0yCeD4royXbGn07DElSenk9oPzXG9U9l7&#10;rm4A4DTAwpjgY5NBFpKbDypND/o3p5v3/ZtsVe68kg4IH55r6s9F9O/l9LdhUbaskLCkGK+fPoDT&#10;Pq/WUuG0pW0M5k7m/wBhX1DrLWlWzf2wSVKTwAQPjzQaZ3mk/SQDcIwqS7NM1Fw2LawoU20JUE7d&#10;2JzXIPVb/wDNahQhIctM+O8R5Fb3696t/wDAs2rk4iCM/J/NaF6TpjrdaLfUWDb5Pzik6vO7kkN0&#10;mCKipVyfeH/Td9JNp/TX1Fy1JvFSN+IAwK+xDp0CooXtnET+K5H/AAo0lnTemaVBaKkoBnIwK7CG&#10;Lpm5JCwFjsaDRxcYft8s52fI3kkanr7QICM7ATkx/aua/UOgLqzliyzEMJ4rr+s036RkHypPFaN6&#10;5pre4liVZpicgn8Ct92qFwVez4D/AIq+hC4l/c/RbRnZ4wwbBX818J/VGmSxfvAWhsQqSAwwIxX6&#10;q/xB+nrWpsaq0yNtY7t46c8xFfnJ/EH0UW9ff/mCVad1uR3+Yrz/AJDGozhI7+iytKS7s5LY05K2&#10;7e1mBO5iYAqzRFF245gsREKcT2pZhddCHZRAn5P4isWrqKEAJ2RnbkvWRnTi6rgY0lhXUhSSYJYM&#10;M47AmpAC5u/T3+2YkYOeaSSwZ2AlTwo/5q39PsIRvvnCnpju1DtGPJS6Jaq6mntWUTcoAhQxncDz&#10;z3rTfWrpulgrDapzmSfxVp6pr7yFxcTc05XB2r2iufepNaXe9xj7hwEB2/iRWfPlppIRSyUn0ah6&#10;neAN1BciJYg8nPFLIiQdqNLCZHihMFc7iw3busdzNGXk3HXLGIB4ApL6AgkuDzAgbuwIyBmvG47K&#10;nUOkT1HvUU3p56s4qD22ZtoUEcliIM1cSprsluuC4NzZHGImmTcuqzkMfM0NGIBHuH8xIkdhQr14&#10;uqFcMDlSO1FQoJfuMEfccFZIHNV4e4ybe4EqF7/mmNNbtuAxMciD5pv2ANyiAx7ntFHCLQGRxdA/&#10;ZV/blyWQTisFftbcoJUlj8U5dt3EO0oOMPND9sQ+23uJ8Zq/uV2KcBES6husrnIgAgUNmZNpW80E&#10;yysZotxWS4VVYyBk4FQu2ZN0yWI7AdJNSTiyo43atEVuBrrHh+AYmrFbDMQBa2sVyQeTSGlVluBd&#10;xDEzkYqxRNpa3ACkyXmhh2NyR4Me0LFsvcUkuI6TMVrXqaudQobB8jvW3atDAITDARGP71pl+3dO&#10;oYbYM43dqbkVULh0zbPTbjiwiIFncAW4INa/6wxF1QV79QrZNMgFtViTM4wJrWPUkL30lICk9+9S&#10;qiFjVSZsP0t6SddeY2k7EsSJ4q91miuaXUJbuT1ea+of+lj6E0vqHov1JrLtr3bqBUChJhWyTXMf&#10;4vejD0v1sWWLNCK08nNDo5b45JU+J7CauMoLHLevy6RvX8GNdqPS9fav6a0ruCoZW7zXcv4yve1u&#10;pW6VjUm3vb9oz8+ARXzKNTqPStPYX3UX3QL3S0mfFdA13rOt9Z9E02qN+5du6cwQx6vjFczVYXDK&#10;n/3mvSz3Q2vmuTjX1Q1t2tFWUdU4MEnvWioHS6E2EDOZxWwevWiHW6VYGcg4z+apr91XslVUyRJM&#10;QRFOi2qDmkwCPee44IJzHwvxX1T/AAI/lbHpP1XrdUpJtaBlj/Dmd1fKNtCXsXvdDKAQwGCDX03/&#10;AAs1iWPob603IXa/bRCWMAAVpjzKFfJknFOEr+CXqeiuemfw1u6t7L//AAfN1D2g3NstXx56sFQI&#10;hIDIsmBz3gV9r/xx1P8AJfS/056RbXa6WtOCCcEbdx/1r4r9Zv7tVqAYUAQQBzNA3K23222PhOMo&#10;Qpekv/BS2xuQFfcDDJIOM02+7dJDMYAEYApcpbAUb9oNOaVo1doIpO4jNDJ8MdCNtI/TH/pz0S6T&#10;6J9VvAxeuqMCNpUCcmuKXtRbua7W3ntHdcv7QRHUvBj5NfQ/8OLtvQfw5X2oV7lu7uLiBkfcK+e/&#10;pnS2r+u0KXi7K14M6Hp+zJrP4uFpy+ZHqvqX/a02jh8Qs+u/4M6Z39W9RFu4U2rY0tonkq4r6T+u&#10;Gn1nUqGBEIGIbICCI/M1wj/p+0D6q56hqbdpQw18qzTlbddP9ZvX7+svXrjqERmVgvJ3dx81syzc&#10;ZZP5Ox4CG7Bp31+FmtJoNLevC37roHJBYZ3ycye1bBY12nthhaa4FsnYiA7iQMTWszp7ZctqCrn9&#10;O3tOINXGhsJpkTTttNw3M7DiSODWFuz0rgbTb9TOouroLDSE6rt0yQgI+1Yrq30x6doksXNP7+8D&#10;Abk7m7Dya0P6e0SaRL9qy6i5dabr7Z6R+1QOK6d6WbmwKmnjaTtYAYPkmjwQV2cnXSdVZoX1ZdS+&#10;1xXvOy2v2IJ2qg4Nar6hq203py3dMt8XtQ4S0m4bQY4itg+qLNq1pntpfm7euQA7gBie/wDSqHWP&#10;qrFhbFs2muIoILnpXyy0+a/I2aOKeOJxT6jGtt3VL6h2uMsuVbcoI/aK1n1P07U/yaLaUseBMFYi&#10;c/71vfql5RqVsWHtyB7rueXk8Cq36p9TW1pL1lrafqBSbiiAiDJmKxzq6QerjUJX8HwP9U2QdTql&#10;KsryIESpA5quTdC78Ar0Mv7BVh9S3G1fqOru2tQVtiSMRJmlraXmBuOAjAiYOAB4rrRh+KPj2sr7&#10;uRr5ZsegW293BUFbe4Io5nv+a24ag3GtoZ9gJC7kjbWlen2le5YKPaVTJlcn+tb/AKcXUuo731AW&#10;2UN6QSgPaD3pkuKEY1JQZzH1ttUtn1AaQbC9pt7hZgTGPFat/D70DT3fVvSbKPK3dQqXnifuOSPJ&#10;rePrL6k0w09/TacEWZE3GPVd8we9OfwA0VnUfWvpC3gqWVJuKB1ZXIMVn1mRKBu0Cc9Zp4v/ALkk&#10;G/60rOl03qnpvptncRaQMQ39ADXzN6/sN6xb3tNmzbJHEgrxXdP+q71b/wBW+urSWyDDBI547muC&#10;eqv7+s1IUbOELR2jsKy+RqDpPqJv+pnerzt+nFf/AAU9lzvusCQpMr/xTw1C2nAEOdkgcVWG2LTL&#10;7mChEnsRVkptzJtG40SpGIiuS0rv0eexSSdFSwF3UWepixB3CvtBdDa0n039NaPYS9/r3ft8wa+P&#10;NLpXu+paVFt/qPdGVMzJr7T+tLN8W9FpyVttp9OC0GFG0SIrZh5zYF6qz0ekisWh1sku9qOQeoQN&#10;bqWU8FlKTnHk/wC9Vd5rdt7YZxaJEkFpgjtjsayHUg/v3zJ+e80u6hdpa3+IEmvZw6R5On3RBYu2&#10;2MKHQlkftIyaSa9cu9RXt1GMfmjXrNwMQVPSNygMDil2t3G3MLhUQCFbMmjFtsmhYF1lWlDJJ5Br&#10;1k+2tpgQquIAiCCKHsjczFQogbv8R/pTCXWNpTsbpwoJ5+auit1GXYCOiAOo4kHxWAbh2gknp3NG&#10;BBqL3TcVkAMBYgYANS0q2kFz3SZ2RbJ4BqbS1k5Hr3SQUy2yfJXtFQb2rjbj2WGaTAIHFL6dmcWz&#10;7bPA3lVMR5M0YoRdYsyFWIwKXKI+GROi1s3kLNMMGXdjlfx81MXLzMtwXAQWmcTAwJpLTOHO4gKc&#10;gA/Hf5pqzeW5acBskxtgAYrNNUb8c7S5HXvselVIJM3STEDmmLPTeckABljjpzmlkKPlnJacCZ/o&#10;TWLSex752tcYldpJgACljuRhndWXagOYAGQSPNRCSbSgCMu4Y4JqDrbtllkqhO8lfnxQ7Fy0AQRb&#10;3dlUEmOAaAtM89k30e20qzPKnsCaE6MFKSVY7SeJNMMwLWke4FBiSg6pHEzXrhA3NdXMk9Ryw7GR&#10;T4MCR5GVAVCtuMQpzx3JOTQbeHBuqS7PM+APHyKgLd1rdtWQttUspmJB8mphH2CCd3IZxkLGfiKf&#10;EQ5EReABbcVQkkLyV8EVjUacBG3WyQu3es48jisldjshlknAmZkTxQL6F1KttVplSCTAotot5eAm&#10;9yGCoWIAPuHs3+Ams2tTc9xodPs3wRG0/moF7rh0uLHUWA4WIoBhkLCwgCiCRy1U4FfdZb+mX7hs&#10;gFWgyWnM+RNbG8LbItgKFTLEzI8D5rXfT7pEsAYAjnpq5tXnlgp3SAw3CJLUG0qLtjoZFUXLm7ew&#10;jYkrk4JkeRRAotswClVQhgQclYxntQrjbTbW46dJgETKk5zRFDG/+nfjAVVWG3/magxOIZdQiBiE&#10;tm2GgGQQZEUoLDt03bZtn3ABuxIPcEcUd7gX20FhGe2QAWH2knPHIp7295u2ACFR4BJwrUSKaia1&#10;cskNutJvFuSzEglW8Qaq1s2rc3DZWTDHq5nt8xW33NL94ay4YIeqILTzJpR7LAMtqxuAhYKgDPej&#10;F8FELdobwfIHMgecU3/JL/8AC3pi1pHtupQAlJ35B/FLfy+q/wDp/wDzoG0h0InC2A9pbTN9p3gg&#10;mSP/ACpgIssEcdsjx8Upbus3vGTkBTiAaOqMSuACRAjJgV5CjvKSDPdht+yY434hfHzUluRtZBzi&#10;Jyx/FL2bio4Y7yXUndhoo5i37TSSCTtEANNAyNja3NpOydrABg4gTQdOrFHR22gAyfNZDKwb9SCR&#10;MsZMjsBQrYtOitMsBMHiqJ8A2a5ZUk2oTC5Ek0X9S4LbbypVumMcV57bPt3F4jcAOBP7agF3gKHL&#10;QuT3WiK5CLd2qQrflQOognBryobs3P5jcV88CKGjgDdEAZIXmOIohTY6lhtEyQv3Z4BqF2LyCMXc&#10;EdQ4pZ3Te5U3IDDp/NPPui5bW7lDJ6eZOJpS9JvIEJ3BeAPuo4gTnQkjODdPbbPPA/FCxuJCEqBC&#10;lj5o10u6sQnWsA/mlRBfb1bDkECIanJmZuwOoC9KfZkwYkGlVgCbbTmINNNP3jpAaI5kmkHlDgAk&#10;EmDTIAALoEwrjeWmIrwsvtbkEDI53R3qadSgqSHBJkcZoTSD1MZIkAU4poXukMGBYY/wjvUrF1Ng&#10;AYAfbxn8164LaqSbZD4IigszPsEYP3E4Io0JkT3oLkkTBxAjA4oyuhdkIBYjcGAjnkUqFKC3F8bD&#10;RTdG7aWljJkCIoilIatOwQBbgy/YZX+tNfp3RbRRkGFYmYFV2ib27TbAoYNEETTZPuJB6dr4B70E&#10;uBifBYM6+5cQde3wJj80ayCiAG4CdpG0ZwfNLWWkAnpDDHwRTlkqYfbtYwCT2+aTJjIpDFptwG1Q&#10;pTJniPxTG92RkgDbnAzisEfY2NwbqC4kU7CpLqjfftCgySTSGx0YDayW6AIc9RI4/FLhLZNtRgGS&#10;xJ4AqQtFbVwBlliJMwceRTHU5Qe2mzbyMT+aCxlIXVFi4TtlYBzPPGajae3DD2wzoP1NokEDifmp&#10;FmFvlNsyZ7/3oa22sBSt0FGIMiVmoC3ygzXrkW15M7hHG3xXnUBLRDFY5B7io7yJ2wocwYxE1jUg&#10;lWXYe5knMeKlF2YO9C2Nqlj85NDvZZW2fcAsKcUPUXbhW2i9omMgUG703ACApwQV4ANRRLDOGtqv&#10;SgU9MDufiqu+LUhiXBBgmMGnbiqEt7rewDKAHAFJXL1y4QWXdsBWJxHajiJmYu2MAC6F8MT9xquu&#10;PcFzf7eNsc5J81ZutvawuqNwxIMbaVDG4WjcuARHE1pgzPNFcbduXYMFGRE96l7AkQJJG0kk8+RT&#10;BX3CzbQAaWF5kdJO4rBxiJrTEzSB6hmi3LEGPOYqFwEMV4yIPj81Mwkldpae/wC2TXnt3SHlQWHm&#10;iQtkRebYS4GGyexFeYqFuA7tpyF43GvLfTaqsGYERAxkcAVIEptLITmMD/KqYaAkHY20gLEkNQza&#10;YBCtwQf7UQv1AiQGBBnsKk+bQIuADjzHzFUXZ73ZbpaMj8tQ7rFjDZC/t74rzbZX3GLBBgjBE1Pa&#10;jM24PlYEDJIokiNgbr7kVYJSSYpQq5yWyOB3NMpeLMIUhtuMeKEqAkAvLMJxRJC32Cf3ARvXJyg8&#10;GvezcK3LpjmD8VIPLwrT+0/kVNirOYcygyPJqA7QgZWIfc2AwB+KaDMF+8XBI6WpLUOWUZ27RBER&#10;TFjY4BAMwIb8dqUwoxdlnotSrEqQARMQdvNWAL7RiEVSuYmTVTYYWT/2dx3ccmrFbYB3BX6hJkYF&#10;Zchvx2WgYFrZYEMV2wy4ptJe0Oo25jLCAYpc3xuFxwGUeTMYipIwQjcwZLgg4wIrO0aU38hP5dQX&#10;XcSCsqe3Pf4qfuhlcdBWQjJ+eNtEYtutiOlUMCMsf+KGuma8B0DftmVxx3oUEee0yOiPuLcggyI8&#10;Gmb0TaRGEOwJVjwB3pe6X3Ou8bzkg/t8/wBTWG1CtfDCAzCergR4+KlETC2bYF0bX+2TEeTgmjWm&#10;FtmLqC7QZEZ+TS10G2WeAYfcADzPBkVOxBS6E2gtELJBJ75oGMRaaTU3rQtsSuGO08yDzT38w4Zm&#10;A222cL1cTSNld6uzOoUcA9yO1Gtq9s3VHXMHac7e9JZrg2kjLbxJIH2lN27kz2ioi/dcK8shRyyg&#10;rgEYIFFK2z+ptJRoUECM0e3dhx7pc9BhpkJVB1fsFJZ7xRiSY9tuJkVO3cZXAtQ3BMmBS5vNdA2s&#10;wxKq3epXrkOzomx4gH4HMCoTky4CjqZgocsYHIrNxLzD3NoKE5EwSTWDcDEFFlThi3JkVBiq3NP7&#10;pgqCNsHk8LUITN17Vm6UTcRGeRAqb37xtIfeAYiIAgSalKo62xZAKKS0EsPilmVwMTtaZZuT+PFS&#10;iKwLIFtv7iyTmZ5PeIozFNwZVuFkMgzJjjvXvaPtj9Tptnc3eQOwFZCqR7tobXPUZznwaKkVuZhb&#10;r+2xDOsgyTmiFN4C+87AiRAhj8GvLauTm6I3DI7UViu5k3Mg5Ru4iqKVs9bLIiO4KOBG1f8AQ0zY&#10;RZublV+xM5zmaAumBkFmctt5P2z+6mrSKXRhaPRMMOJ80DYyHoE4KKyW9wYNkZJPiKNaUgrALl4I&#10;BUSp80Sy9xFUqWDKmDyDPigXwz27BA3H3NzRMgfgUNjVQwCURweogBgzY4xwKIyuQWAMMwJGCf8A&#10;41YfZbUMrEhoJSeczE15Xj3djMmSWJxMjwKoIGUtNaJ9sKHkyx8UQX7F2LZUv1ie26l1soWcgt4U&#10;KJAjvRh7htbN7LkkuBKiropMLdvMu5Rdcg4nuxX5Hio3XhJUCXiZ4J+aGz7WDqArSI3faw4kCh3L&#10;NxBbAYKoztb93/xqm1E3MetXLjA7bRRMrM/bPYeSTWHWVRlkuFwwIK47N8+aCzPs3Mxlh2MRtGKw&#10;PahAJb3QN5GAO9VtB3Milu0jJudFIwSSQT3EAUN9TvvbMAKZBB+4Ac1hlAuBTaDOJC7TEPWRce7t&#10;QJthTkck/EVYADUBT7TpYbbyQDLeDivXSLyBvabbhiF6fzRdgYki4ZWCGwDmhIDdVnNlmaSrCYIj&#10;tVpkVhNKoK2mF4OgVoHfFGdGEMLxlFgl8c+aEjXLhJKr3bxM4jFDQ274hmK7IDHjj/eqJYZ3tA3j&#10;ZUAsoBWMHyF+TRwhFsIyzEhQcFt3akXJXYgMMx3Iy5kzijb3N0EsTuEqX5JUxUotSPIy21cnou3F&#10;AI/wgGJiotcR+gq/tzjsATyanetKq7ShO071Y9WewHxSTkkkLqcGBDGIo4oGTZ5p2gtcAKuy46gR&#10;/WlC7E29wYo9wrMEDApu6yFfeJyu4KijaV7TQ1vXGUv1QqkKCIk9yaNC6IPecqoVU6WwVMCPFZtE&#10;hHRLJZAeog+e2aypdraqWVJUE4zjimrTIGVfe6WMBDyMZqES5J2ka8zQduwKBnABxj81FNruUO5t&#10;oBJ8Mpob3WKNCqPbP3d1XhaYCKgcqTvKyCOOMt+aFjkDuWiTbYsXD/pzGRPFJGx7Q/T3PcUwU7AV&#10;PbcUKiXeqCdpxtipiDaZ7bQ7Z3jH5kVEVIgGdrpe2SASVgDH9aCNJeF4HdKrJ/AbIOKb9v21ZlW2&#10;7TvOySCzVi+rKrMXdsRKwUYkf7USYugVqzfKsDaLrlxtMNStwXNwRJVgsweNtHtrblmtiZSC24lh&#10;Hc0Bg93duZmcDEdgvYnvVoBom1kuluWUKkTOT4qOncObgKAKHxPIgYmvDcHJYBVU/uzM0PerheoB&#10;uMcR3NWUZQXWa4ASSw5Y4x4+KPpLriVbaWMEA/2NDuyHDW3wDmecDt8VNFd7okBcSWH+EcVVFpk7&#10;bXrtnbaTzniDQRdBa2xCspWF7AlRkmpgbS5kiRMHA2+K8rWyr5NtVIMHMD4NQIIC1y2quVIxBieM&#10;x/SoghbkLbKmYIPM+fme1Ytl2tArBQAiGMAd5FEvG5ctAr9w4+Pk1CcURIW4qAg2/uG/mD5rIcbt&#10;pChgw2lsqYqLXEKFnukkqInuRUAfZW4X05A2wkSSD5BqEC2nCIwKndJII77jx+KyLdlvew28spES&#10;KxZZ9g2tyAx3DI21HpQ3SJwdwzDT8jxUos9Fy37ihhO7uJPyai7bBCbiAvBgRnMVHdZCE/c4JMgG&#10;A1Dsr7qPugKNvIkAUQKRi2SyX9plgCJKwrVk6fp2bt4fDHbmBRmYH3N7KQeFXiPioak2zbBFxkKo&#10;VAnAnifmrTBaSQu2zYjbCEycmWB80b9PeQU3kDpBJBpa2w2lAQQfA8DGaOLFn9gJSAGLN1Y8VbAs&#10;gTcS3cYqFZQSAKYuWbbtYloG2WINCs3Cu8KJtKeHxtJ80O8lsjbuDEtJ/aIFUQMFJdmVAqlDJb/D&#10;NQ3byUt2yyxIMUZQu+2ZdOkrESB+aR9+2lwRcZxG3EhSTgRVpAsaU3hbtNdIYMZIY/aw703Y/W9v&#10;eOomTA5H+01WPcse4AQ8xG0Yk/NWFhWAZUYFhGd2Np7fmr2ksvbRtpb9u0ixbG4yeRPcmspqCWum&#10;0NpMbAGmf/GK9pnRbiMtpoIEE8T4pkW9rfqKrNDOSMAzwDWvT1YrNzFiOqF0Ak3CWTaGESOZNGZD&#10;bMoqloMgDz4NG09q6P5cgkXFts2yckjiaiFZFbZALCCVPmujRy2hYC1+mVaRAj4IoGruKpcAXAZ3&#10;nE7h3mnDe62tKBKrI/4BqsZgq3GDsG8sZjvEVdISV6n2yrbSSAZI7lqBZ1DbmDJvdpicbPEU1cJG&#10;5yCxJBAAEmeTSl13a8RlLbruJGZMRFZM9OjXpogdxewF6wQDOMgzimnIRmdeyLBOeql1tWpRvce4&#10;JAAmIK1O2lyLjQxBJ3cSoBxWdo2RQzp1Pt71lOudpPJ8ij2A53O1owqyvnntSFm8EdmewC5bZbKn&#10;aFnz806fbuB/e3K0QAPtUD/QmhaGxY9vvoiO8IGMkdzNEsuUUJI4jdEVBjBZAYcoAA2YXzSqoz29&#10;o9wpE71zhT2+aS0gi1s239lAQhWGc7TBxXhcCqGAQkNuUt3xwaHZQO/3EW4A4y89qzdLXn2LbUg9&#10;MzgeD8GqL5Fmsb1ZmQgYYQf3eaSund0RuXkZwWq41S4eEUCSLeYM96UcXAymVSE2wySDFMhICUbQ&#10;rcSbTPs6BMFTET2jxSLWV2lAdxmACIgDOPJqyRF2m0odSE33GxLDxVNevbpQLIgupI4p0GZsiSI2&#10;zcKqt2GUScYb+poTuXgkgBR0mM57CpXbA9tXKyDjDSMVBXALOwzbcLPJyO34pqEg1dEAJXfukxER&#10;FSS+iP0gM4T7jgAn/isIxb3SkbPuZiJMUNjalUYuySArKMEmiotVwHsJBX7ZVZAPafFMLfF0SsKL&#10;almU/NJ+/F6ytvyTuXJBXvRGe6W37Z3KSTwAAcTFBKI2FBn1FsgEoOJGZPHeo6WwXNsXLQVRMFWx&#10;gVgXluOrb7SLt7/vI7ijNZt23ZQ5KsBCilMcqsGwDNZslyC8wwEiKct3Sd8O3G0QMY814NcN3Y2y&#10;23AU44GDNQF20rHdMMAQOxNA0HYpce2LCkXFELBgZFJ3UIITb1yNq/nmPFPawIgQ9Dx2nBB5pMpL&#10;39wjo58U6Bizd9BboKhEaNwYxJxEUqLaRlWCsN2DnGINSW0p2sCzoR4nmlzute7NyOCT3X/xFGmK&#10;f8EFtrbF5C26J6m4ANR2oLFrY0jaCZEAxUna2+xA7BRBOMH5oNy291xd2gQIy3NMsWSbUsSuwiFB&#10;O0nj4pbDqzK4gNJUAhpHepsUJbcvtxk7czS6m4qvtjnA5O2rAbDh5uLtt7u8d2qVq+wLgoSFGIxk&#10;1C0wG10GVw5ORmh3fde6bfvSRncuBHgVRLZ61ue4QWALCT+Pms2bjCSynqwsfHc0VAm4srkqQQwb&#10;zQbS3ECq7KNplR3INWHtDW7623QBpDSVPnzNL2ryMFLnliRPAB4okt7A2HdDMMiMUtqLY9hAqFdo&#10;55JNWCwa/pw1xAWmARxtPkUwoRf27lgdXaWoakXY623hgu0jEVlJQsdkxgKGmqkLplwrs1tcGFI6&#10;geVHkUZLtlzvNpSqw+0mWqsa/cmLkhCkbRgwah7g2qCcqmWApEom7FKkhi5cWN5YgDIJ7SZmhXro&#10;3k7FKnEjsaxqC/uPB6NoE9s+RQLuqlmX3FUzAWOV80mSHshqbwRSshjukzxEdqpr7AolxbcicZpl&#10;dUCw2AsBM/NVV65gqBs2mNoqooztoHccbgCcnkEzSQVI2sWM8nxFG6nQmVA8dzUxecgdPAwachT5&#10;Iqd1thMnjwQa8UQMbjnPg5FG9nczCcBRk0NrWwAYYBcDmKiZVGbyFoOIjPyBnFYu2ik9KzAKGZgG&#10;lU2neUiZG0E0+4KMGG2SNrDzIq+qLPL9xLDr3AfFWpWzBUgbTk1T2NMjOk3Cjc7uRVtpbltm3uQU&#10;JCiOJpkEaMCGLSKwWFBJhQZ7URVttu28rgmYzTCWlvXgrSD2CDiasktK4a3ClgWDEiIA/wCa0xid&#10;bDptyKS9pHVyP5dW8gGeBS38gxRwD0nMd1rbXsM/tlEEnpUKZyPNK3dNpzO1yA3xgkDNW4KhstCz&#10;mF/TvbcGIAaG7GrbQXizg5O0+cGn/XPTrYtWnROjM/kVrelcJ1Mu3PNZZRdfs4WowyxTcWd9+j/W&#10;Q9v2GeAGUoPB8iv0s/hB63b+svpTX+iau+W1WjUsC3dOxWOwr8jPQtf7TLdVl24E/I7V9kfwa+vm&#10;9A9X9O1iofYu9GoCjLBjmKHTv7bbS/wY8tNx3HP/AOL/ANG3vSNfeNlpQAhN2Mg5FcX0OrcXxDlL&#10;ZGAcx+K/T7/qE+htL6po09Q0JS6mrhoXOx2GBX5d+p6Y6LW3rNxCzI5G0fHetefE3JSXT9jceRpV&#10;2r7+Tq30xeD3Yt29x/fJ5k12n0L1RXt6lArDDAkLCkL3/M818w+latbF0ncxLIQc4rsPo2vubLSN&#10;cB2kspB3BXFYM8LTtnU02pTcVtOpXrs2eh4YwhV2lekVU39Qt7TG26K5b9NrsQWgyJ/HY1K0tzoZ&#10;UZB03CpzbLck5o11k2XLiksk/dyokxAjmuWpUzqOKo1XUqnuXN7HqBGctK+DVG11Qlw8KFhs9WOR&#10;Wz65Va7ai0Y9o7m7sY+K0q6xCPAcs5cNIAYxETXVxS3JGObcOi802sQXxPuG0ilykQxVlxX1N/CU&#10;3Ht6PVq7OjL+vbP7D3NfH9rVl2W6SS6rsyYYn5run8LvUL+j1u7TOXs6nbZvW/8ABcP+0VrwSqcT&#10;PqXvirZ9s+p6ezqtFq/cR79m9YlI7QZivi7XaF/T9cVsvu9gOHaMOvJkV9yfT3qdnVel6ZktHbBQ&#10;pMbLowa5p9WfSGj9Qt2NVpbSNfRiXt9mk8MP9a6mqipqLOJFL7lM4S2kuKVe1fJRtqSRI6sjjOea&#10;tk9ONu6t62txWUEQCCPEGts9I9KGk1V2xdQ+yzHarLlJEwP/ABFWQ9CDjUJdtykbkuqR+AB+PIrn&#10;KLTNMoxC+i3f5ywNHfDOWIWf2KsRg9jT+o9P12isBTpixRyothQrIDwTSH01o304NhBct3Cdzbjj&#10;2gZ3j5JrsHpnp661N152JLMrDDf1PiuphSnFHOyQ2t0zQfRtIbd1llrCv1Lt5NwD7c8fit39L9/R&#10;3b7PadfdA9y24AH/AMVNWi/SGnsbx7W1mIYXCdxRk4Nbj6ZodVc09pdXctNfYkkzKsq8U9Y3FqkZ&#10;W+XT7Ln0wp/LAEMUCBkMbg2INc8+ofRbdhrVy1bcAAHnv3K1170zbZs7BKHYSqkYUeK1z6n0CWym&#10;y+GJCwviRO6K6MJb1VGTVTq/hHNdP6ndtKhuWlu2EUgvvJYHnJ8V71Sx7+gdrM3OHdVX7p4ieCKr&#10;dC7aXUsiPaa1dQuisZkTG01sYXTupIlUhFK7SAIE0EWg8CckfLX1x6CnqK3bV9biuDc9swFDADA+&#10;SK4V6JpbOn1Fh2s7ltskzIIIPMDt3r7X+svp5L9t9QNpv4a0JgAKJ/vmvlXW+m3hevxvUL0s+2DL&#10;ZBNcDy2BucZxukjrYcy3VXLO0ek3zctkXbg69xQ+V7Fv9KY19pvbZgWdTAZGiNpwTniKpPpXU6Vw&#10;LN6zONiqDIaRtJ/vW263R2DpW9wPvKELtEbgMGPmtOhmpYEvYzUSW6R86+t+mC1/OCxqkdTF4bie&#10;hx2/FcM9R07Xb29wBuaCJ5nkxX0N6u1y3rG/QRlNoIpaCW8765f65ZS436aF1tk7iMN1H9tVlxfj&#10;b7Rk+7I5Z7TW2XbeJLPHkBB3Jq+sPfAW2dvtQIM4UnE0Y2990rc+8NwOAO4oigIVHshXLR5FZnBP&#10;0OxZnF3ZNHa2zn2TcCooDKIKEZot57gtTdITfAU7pEkycClkW77jhiFVBG8HA7hmHmsXLd2wyK21&#10;my5gQ21sR+TSvsqw3nbXYtYcOVN0Ai4ZVhwSMc1t/pmp014ujWT0W5ML57EYrVtE6LcFqA1tuJEr&#10;jMfE1uGh0UXGBLITaOzYc7hkTRxikVh5Zb21sC1blSpRWJxBaOMDwKNb1BtNcdW5I2k8KpFQsOws&#10;h3TfcQfYpzI5Y+KWmzca4ELLBBVWbiaLcHsbMapJuDcWALkv0yBtHP4rXxfuq95mUEkjYWTjwR81&#10;dhi7FSH6htE8kDJqk1SFrV0PdAK5Edx2igkwlis6Hb1KeqaJt6b1XbcAPSrACNs8x5rg/wBUemj0&#10;vXXnyyMcAdWDgyRW/ela/wBm5aJ3w0QsQI7GrL6g9Ot7HDMHUId0BWhZxWbV4I5sd+0jq6TO4x2t&#10;+zmfous0+puhQoEiApEiYwAK2e1ZuD3PaQSNpuWmxnjHmuO+p2NT6ZrdSFUp7Z+9TBFdC9F+ov5h&#10;LPuON4G3cxwBziuHF1xR2sU+DpNjSsly81tAFbaepp2GO804jvbtESoQ3AACJUzwaJp7wS1ccqes&#10;CCBuXaMig3bCF7nvX4AdWKiQpB4zWmKNT6XAW0jrYLhiih1tiBB6uw8U36pZS6GYKVPRbuLb4kiZ&#10;/wCaat6MIibXce66uV3SmTx5/rVdq9XuUG48Pvlgo27RPA8zWyMko9ift3Oys0f6b2ktMWtw24sO&#10;ABkVj1C3vtJsYvcFxSbjfaIEjArCG3fdN7sVO6Qp28cbasNUb2psaxVtMHhDvkbcDJA80zFk5Byx&#10;21yD9A1V20bt4uGOAxgCM4rq3pnqwDREM0jpbl2EyPxXLfTRaa7dQMzFrfQRntTvpvrH8g2ksuAy&#10;e4ZQcT5M5xXR0uf7U3J9GDVYnKE6q6O/aG9b1mki8qKlsKiucs0/cDPJrlH1n6Pq/wCYUWrINtZu&#10;B/Pla3b021o9To7Oo0l0QWGJMFvOatfV9Tdu2kt66ypF4PhsAAY3CK7+drPgjdPg4mGP25xd8e0c&#10;c01pU093bYuDf+psiSDyTIoGsL2hp7u4zaHSAII3Vvw9DuLpVS2XYDaCwIWRMrnv+DWq+p6c77z+&#10;0QtxgFM/awOK5WoxShj6Ophmp2axYsp/MWRObv2CIAK5k/NWt1YFwugDbFnpgqx7/igjSQz2gncH&#10;I/aOT+avda1vPuEnanK4Jjg/1GKxaZ8MdsS6NP8AXEvHTIqqeswAscjuD3mtVa3+vp7DA70thjK4&#10;DzE7h2rafXAm22kjfs3jecqGwm2KpNBprg1CbnIfcEbcdolRmRSc0ryJETfVdm06JkPvB7v6lvcx&#10;dM44xXNvqgMmsjaGZPbAQQsDzBrq13Solm5Y9xF3OAY4cjKg1yn1pHTVXHBkOzuZhmYJii1kqxou&#10;nGhH0NGa8Xubugw6nILHhQf9K231NJsGwjMjOVG0wdoXLQar/pzSPeVWGxtyyAREHyRTfrmy1pbG&#10;TbVtrbyk5+Y4ECgwSUcL45CjjcmccXTLqfW/a3/c2Sc4FdOK712g3OsE2vC765vo3sn1i5cS4GO4&#10;jYoglYha6RO61Z3Wx/2swSJ7kVi0zpTH41/d/Jwj1QXB6jaKsSxuz4gLz/Su8/TF0G3ee2+91JW2&#10;ykgAkZIr58U3G9Ud8nbMqMnqNfRf08jrpDbLIpe2r7BiYyJ/IotD/wCozJDlyr5OQ/WaXF1D7nYw&#10;43E4B/FXX07Yub9PcUWwsEsYgrHM0n9b2rU3VBJNtw4PIg8CKP8AS99HS0WvXCpBYQYz8/8AjUb/&#10;AN7/ACKd72b1q9V71tNlwlDbYwBGf/LyK4V9S6j3CFdzjnHMV3DW2rtlHc3JD2yRuAgg/j4OK4t6&#10;/uZUQAG4Lkluyimalqy8t/blfDOh/SxW0idO2dp2DMgiAa6B68ifyYAuri4s/gePma0n6TsJee3b&#10;UNbtqmWOW+YPwa6F9Roz6a8BZQK2FZolJrdh4w/4JB/iz509Ya4b8pfJPuDYeJrvvoynT2lRRuX2&#10;AYGTuIiK4dqNDaOtthiCykEZw8c13P0Nl0+lt3ky4Ysyk9UHC4/HasWllc3ReJ8u0ap9W2lt2bCf&#10;y+19z5nd1EcVoH0qif8AqFsEHDGWIkSBXRfqm0yL7dy+Q0upJxAGQ3xNal9DWUGrv5IK5DDMSCZj&#10;vScrvLRJ7tyo776bttaaxqC2H6QsyzA98Vwb6stMfU9UmUjUN858V3vXWT/6bYZEb3uWK5hiJJmu&#10;FfUds/zBQIHdyoLKZ7TuFaPJuo40ascrOjfSVt7OiFt+li+Cp6ln9o+DVj6ihfbLKDvgheFI8Gh/&#10;T90Jb04CG3NsXSwaes8knzXvUiu17XtG4+64VedvPIYUOH/0EaJxao5f6u1pb9y4y3B1HZsiVPA/&#10;pXV/pdn9jTvfLqptss87hEk/ma5Z6mLg14CIpcvEDIkciuwfTOkfYs3DCyyKv3CRn+k1j0MbzC8z&#10;aiLfUthLXptxCd8vu2k5Ajp/rXD/AErUONVaMNZktA5n813b6tTfp7pADL0uXHx/xxXCvS7Nx/UL&#10;RDAKrklDkkngV1MkF9xHD1mdpqJ1jXNu0QgliWYMO5xxiuElrtnW9LjZ7gXbMFK7/qFuDQ+2h2t7&#10;bNIjJJwK4Z9QWymu04MG4VAuqREzgkea1Z6Ti0YtTOaUbfSOvenpfJF5c3GHSZ2rEVrn1WStnTSF&#10;UuFZsTB+K2H0y2zCy6tiYI4bZ8Tg0h9R21uiVZ7hWX4AkDmB+OKZkW7F36F49zi2vZqfoWov20hQ&#10;wLYU/jkwcmukaa07WgDcB7kAwQwEmPArn/076dqL2oS8GKez9k8jdXQmVVCugC9Y6tpkkmDStIlV&#10;mrG5x4adMhaW2iuyW+i6STHLKcSfwaz6RZu3GFk2YUmCe5A53GoXLtu3eFo7lbKkLwc5Hwa3j6V0&#10;TNcsO2mK7mAtAcv+a5GpuefhdM72khcdt9mya7UPFhULKiJttqWgg8EtVD6tpidFBZm3dDgn7iMg&#10;VueuuonuizZx7gUrG7cB9zfmtY9Rv+9qdMFs3dgeS7CWdfEeT3rRmXFDs/FqzefTLF5PQtBY2SzD&#10;eWLQxB/3rQ/Wb1sWtNYto4F65PQDODBx+K3W7OnXTp7hKaeWwvUZ4H5NU/o+k931pQAWFj9Vtwgw&#10;3bHYd60vTS2Qgl3RknlipLk2JESzeuIA021VCLhwoiRBrbvpnSXUtXLzBSbr7YHUfbImRUbWltXC&#10;GvkTeeSVEk7cY/HIBreNCqrp9OUJkfaVQgCDBCV3dPo1Fwv0ef1fk3vko8Dug0y6cW710SrosDMA&#10;+DXQrTq2hKIgCgjM9UHsJrQdTq7u4+8YZG+8gkv/AGq/sXVFse4xVtpZMzO0961OVM41zk27bYMn&#10;C5dgMieZNZ0utYMSEZR2bkD5gUZbrDUEreELJxklomRVb6Wl4303NG2WLDuzGdpFYpxbZqw8Rd+j&#10;b9GqFki4WEH3jMTP5raPSdI6pcFtmU+5AJ/8hw1UiWmt7EXa7uA24cQTyBW6elaFpMw20FzD8d5A&#10;80WOPNmLPPjhG8ek2+q1aKkgmDiOO9Xd/wBQt2jdS1eBeCOMr5xWs6DWIUV7IZm5J3dGO1T1fqOU&#10;LN1DLALnPiK0SlRgURTUM7FUFtWdoHUYof8AM23vOVHWo25OAg5gVq3rHqAY39rEErgj7pap6XW7&#10;UsWdhuXb3EnIHeY7UhvcxGWlbs227rd1xLNu2V228Fcx+audOtr2rG/cDGyD3rT9JrN7XBbYKpYq&#10;W8qvBq6tE3HU3Lx6cqoxE09YxX3LLq6SiPaJ4WS3iP8AanB7a27QZN+OkcZ/r2qqGsNxnQIHSP2n&#10;qMUW/euXehrubZEd4BoJIvsl6l6hcsoLNvNx4JZc7R4q09Hs2/cN66QxTBUSeo1rmm063boJBJ3j&#10;Kn/I1vdixa0620kkNc3N/bigUbJsfY5qb9yzowFtwWOS0EwfFcm9Vti7eQFD/wBwncOPzXTPVb7O&#10;lq4o27TG155Ncx1JZb+oYdQkCRgAnmuhi4ic/MryL4NX+pXOl9N1KyzO8fqRyDzXzlqNOgWFSTvI&#10;K52n4r6F+sdYNlsB3lTwIM7jxXKHR01SIF2D7nI6o+K6ON0lwTJj4RUenemuC7pZUn7ctyvil/V/&#10;T/dQXGIEA714GTAb81uels3y5QIAjMSe0Edwan6jpHNoWiiskBXnJG7z+KZdsR3FRZyez6SLT21u&#10;SjkspIEAeD+DQfUEcWi1s2l3FlPtkljHwK3BVsWvcVjtJx54Mc1rmrt22crbuBGZsDaZkcr+TWSW&#10;PlnWxTUIJlbo9tqzKvhnDmFjA+P9xR1a69y6zi1sYgAMcp3XjGaKNOFtIP1C6kgMYzP7QB4pzSWl&#10;s3F3yVGLkLGeRuGSYNKmqXRrxZo2iu02kS2qPsVjByerax4j5pbU6ghlLLuYLGzbAH/kBW+Oj27I&#10;2DcpaST3B8filbOkDPdHt/pKxIYGe2JPzXPyyZ1MeauUig9L9INm3c1j25uMOhf8McEjzXUNPoRb&#10;Atgz0y0CYkST/wAiq/0v03attXuEjbM8EuMhT5ithAVfaZW2MxJJbAqRRqgtzuQMWgpcWwkwOsmC&#10;RSOv9Qi69m1DMSA0rtg+TUWd9QStpFdbb/cnA/5NNjRaf3A6Rnad/wDiI8+BSvngbqM0YQVIjofT&#10;i+1NoZ7rqHYjoPj81oX8aP41aD6HtXtPofY1XqdxQPaVpFgeWrQf4x/9Qun9BD+jejXLeq1kH3bw&#10;A22PxGJFfAWr1Wr1mqu6nV6k3799zvLtu3tzMmsWXUPpGTHTTlN890Oes+ra31j1G96h6hqXu3ro&#10;dt5GQe1aDaHvmDectMNI3AZ7Gtrsm+VcbDLnBZpOOR+K2/6Z+nBfF5Xt21cTEcmRiRR6XD+SlLoR&#10;qc945KC5Qf6a+m2uqt3ewubwGgQhU10K29rSXLxW/wBaKNxIBAg4I80+Hs6XT6i0TK2UQu4OFYDg&#10;VzjWeorr0vC0COoECIz4PzW1cukjI8Lltvl0G1P1QNYdQvVAn7+ZB4r66/6cP+mi/wDV963r/UVe&#10;x6aH3cZufGauf+l3/pWues63+c9e05t6K2iXvbbm6H4wa/V7R6ezodOum0WmW3ZtAKiAABVFPx44&#10;41bVzvhfAtyUIuPspfSPQvTvR9Ba0Gj06WtPp1A2qI/rWvfVN4HSKrBrYEhLgEkkmtlvu943FUBZ&#10;ILTkwK0v1t1tldPBZQJ6uxORFPwNudt2YsrOI+p6a7fvPevagdD7UBTaCODP5r5l/jJrr1vTXRbR&#10;EVtQtpNgG6CMtX2R6joWs2jIkddw7jyQMKK+If4tad72nsJZCggHjjbMtn5NBq57nKvRu0UIwgq7&#10;bs+ZStt9WE97Jk/mtkfVO7KptgkD25nbB7VSJYJvi/e0yoRA5AM9hjvV1oLK3tfZcW4VlhyW6Znx&#10;8ViwKO46UpSKX1iyovEsWCnoB5Cmr36M0m+Lu9yu4qW7nsSK1r11QWNvcCBcYvnll7geDW8fRNln&#10;9PUm2UdycL281r1MtsUkDgp5LaNj9dNtECqyJCGJyI81pnolnTXZZrwjIdhI4q3+otVvur0mY29Y&#10;gkgRVTbKpadDaFzcwn2zk7eKTji1D+Q8mRPJ10Na/XNZtvvdLToBtIzB7DNcn17XEtuWVhkhiD+5&#10;z90VuXrGpFwXQ19JJhUIwFHMz3rR1LazV2kLEqSEKieJ7CqyvbjK1E8anuXVH0r/AAV9Gu6e25Ll&#10;sHLGdzH8V1b1zU3FCohFyAA0ADPP969/Dr0uzpPTDcRCpRYVSIZSK1T6t9XZP5h7V3Z7jQpYbUVj&#10;yTQY0senlL3IzzxrJOPtI5R9Qa0XbwIv7QtzqXk7jWw/w+0oua9dRBZ0O3IxJrS9Uq3HCIzOqtEq&#10;sLjJJNdQ+iLb2STbANwOGGMsSOK5ijKckkbs83jxvij9DvobUC1b0oW5KW1EDmWauyLeDyVIAJB8&#10;8V8vfRHqe7TibkMNu48EueTX0z6Pf9zTi4qQynE/PM10pLZR5vHk3yszrbbt1ADLdUmtX9S0jJuX&#10;aZIEECBW6XEU22LIXfeT8VQa1d3t9TJMtzTIyH0qbZ89/XWgd0uyrhluAnsMiCK+Df42fTRg3kQQ&#10;rnaTkjEFa/S36m9N/mLF1GDjchJAMk+K+Pf4pelWdTYuqqSLalQApIkCSSKx6/T/AHIXXRt0uZqW&#10;1f4PzqvtZN9oQD20AZcGfmaWXbLGFCIQEH5rafVvSha1V+3aG9m5JEc5lKodRpHA9u4kAiMAQs98&#10;d68/O4newZt675QCxp3e64PUXIKqcE1Yau5ZQhNkKMAnLA01obFpLLatZKoNqLextYVoPrHqrO7X&#10;WljJBCmJiqlcYOXok8k26SspPW9dauX4Vd3CwOcVpfrPtKzK9zqYzjJB/NXetvK8kdLlt0HsvzWl&#10;6hnnYVwxlYPC/mudH8nY1SFdQ291iJgR2k00gG8ARPtnd+aDZKblVTEkyCOBUrYcsyLbwJgnye9N&#10;KMWbUkmG2x0MZmjXUYtp7jXpUDBJj+9BF8qUEnE9Pn+vmmbbl9oZsnM8iPEUyIqQDVaa5eIYJMNJ&#10;KNzXnDBVXZGRPnNWNrTMbYYBhubxxS9/T3LQUwWYcfAo6YArYurZj9ICZBLVcI1vpUQSM7ieRVBq&#10;UvKpG0bXYMpOYNStatxdcnYVAESOaWptBTxplzuAQCRuGQRxmlVZssZ3EbcdIpjT6kFWFwZGQFxA&#10;rC22KFmmHkZPY80bgpexF7e0JtbTbyN3jdIxQLtrYwBlZx8Ge9NWtMH2jYntiME/uHcU0tu4Q6EK&#10;0NMTBFLSHKcSoVWBa2u0Jyx5IP5plAVAYT45mkgChaBI+2DTK7VV9lthMR+a0RiLcrGr2rBtsXeF&#10;XxWsJfPv7+SDmc81bX7wW1uZBMg5zVNp7bEtMQxmamXtAwtI26xdI07yZad2O5rWdcLp1Y3BQCMr&#10;PFbK6J/LJBIY4ArWdivfZNrFiw55mgyukXGXZ+xn/ST9GXbX8K7usLmzc1WsaGAyyKOGr4U/jrYs&#10;p9YeoWrW4hXEmfuNfqr/ANPtltB/Bz0ex7RToNy57mM8mvyU/jN6pbvfU3qTtfJBus4PFM0GZPQ4&#10;+OXOTFa+H5Ym+kh5L6D0xLYsAuLcpciSpPb81rmk9Z1Wh9pxrjb6oaMifBFW3o/1DYPpfsraGFle&#10;qBHyK0H1goNrBJVmJznNIyRjONPsTDLTgR9S163r15mcHeemcSfJFU1/WsbQxEEAxyQKQbUqGYC5&#10;manceyPbYsN3+EcGlrFto3LKmuySXnYMZEiNtfa/8LfR7ep+hdHpXtg3fUfWbFq15I3gGvhD35e6&#10;63NgmI/2r9CP+mFLN/W/Qtq/uP8AL629qiCOlUtIWmgm3GUGnXJE1aVWc2/6onP/AMl38izx/JXW&#10;tbRwFTAr489QuxqL8YUOTMV9C/x19WXXfV/rd9J2NdutyZ6mkmvnLU3rlx7kJ9xGG7CtWd7psJQc&#10;X1XLJoxYDcwcE8RmnPSQ93WWbaXDDHBIgGKRmSoS6JUd+9bJ9GoG9U08q+3nHbPass3UZGzS3LLj&#10;X7R+krMmh/hxpSzklbAGw5ID1x36KlNZYYbHFq29yWzmPurrf1ZrBY+ldJpbdossDd1co4wa5v8A&#10;RGnJv6y6V3qumwqcCcZovFvdjTr2ek+q3/vY4X/bBI+1v4CaM6b0fSXJ3G6l/UEN0wzGAfwarvqD&#10;W6e56mbdu8SEU7nGACa276Ls/wDp/wBK29S9t2FvRhLbL85WuY2rQu+4boaDc9xxEA/+1TVu1122&#10;z2XicVYcXqoRRsOgvYtGHZUImANs+a2j0UG3auam7bDAudkGC3/ka1v37brb9vUe2BAgLgnwK3HR&#10;2LKi1acOQQrmOxrJCB0pSo6T9NE2tKb926iNdG/b3YDAEVvdpHKkNdBD9TAnjHmtE0b3bl22Vt23&#10;2AFUY7f6mKtNbpLq3BqRqDprQJN5SQsmMVsxrqji5se+dN9mg/W+q0Q16n2fcujK7DiPzVHrNfOh&#10;1DJpwXiAy5jd+0efmg+pa63e1FtRY09vf3mQI7z5pL1FmfR77KqLYVtjjAngzHc0M3yztYMSjGCO&#10;ZWlvI4CFdjgRjqMHj8VR/wAR/UU0+iNsObdt15/HE/FP6nU7GtXWcXbStlQcJPauf/XGt0z+nahC&#10;Lj2oJJiSo8VjhTZj8vJwwZH+j5W1lxLmqfcd4H+EwAaNaRNloqSIBVGOQB4YeagFt3C82lIS5Ktw&#10;c+RTT2ldEJLABhL/APj5iuzFnxzJ7tmxen6J1sqHuKFDB1BXmOQDVr6prw9nfAt2TysHt3x57Gqj&#10;0qXcOjF4JVEbgle4/NWmovi6yKiqXHTsJ2kT89/xR7uUFGkkkzlH1LrNLo/SxcvBeuNto9lnzXd/&#10;+lC3pL3q+v1F1F6LH6ZYSRXzX/EzQtd9UsKxVRA2hOoGB4r60/6d/p/Tj0n1LXl4eyIYL4ismuxO&#10;U4JSXLR2vAYnLXw/H+1WfMn8YLtv1P8AiHr8HDMTHSFrkd931Gpco0mCZ/FbB9Qaxb/1J65fUkv7&#10;jgfCsfNVtvRDTadX2AlyYg5ArmeUzJW/bdJGHyk5Z8+eSXG9tlFeskm3KMyfIkn80JbpHvn3O0Yr&#10;ZNSHfTzZZV6JK1rjXGtKxf7WMLFYNNkc0cXY45EjaPoD0m96l6/oE0y9e5SSfCma+l/rY/zOu1vu&#10;GB7YSB+0rXKf+nr0/Taj1u8b5Y+yhYbMRHk10b6gZ7g1jhBD3+ktljXb0EFPUT/9qSPSZYbfH4+f&#10;75tv/BzVrIXcltysCVDLknwDXnvBllWZCBLYxu+SaPfVW3jaQpMlmM/bzxQQ9y4qkEssRHAANek3&#10;nn9lcCV1WKo8y4bJ4Bmk23H3AEDDcCzA9U1Y/wDb22ikT9waNoA4gihH2y46Zc5O3AAPmjjMTPFZ&#10;XKlv3FAJ2lGbP7TXmhwyCRjcDPBFWNnargF1MtEjMfBpcKJbCe0M47NTEzM8X7BrechWXZg5nNSU&#10;KALnURtLP4FR09lizINqBiTPmjugubY6R+cUVgfbDW9l02wUIBHYwaLYuAC+QoUcBec+RSdxfct7&#10;yBIPQDyY7imdNauZ3IsTuIJznwaFxNEWok7T3QpU/euc4MU1pdQ7fvJGZ2qB/nVbcvp1TuLMYiIG&#10;OfzTNq8LXtwqEFdscZPkUqULRpxZaa5NhUWp6WA3dJ3GgIyONoVtiHAyQzH5oOiIgGFIUkExj8me&#10;KaS11wXXpBfp+1jWV8M3wblTROyxAQ7U3Fj0DMAUEXW26Y3LPtbwSDOSpPFNIS6BzbhmBDW1GKWZ&#10;EtgbgGKjC888xQ2SUZB7KrdZztyRtUzhRUb1tVLL7qwPtx9xo6FwjMpWMAkDKxmp37wa2t94Uqww&#10;Fyp8iO9Mgxc+EVhSUDgspWJBJrLXrQBRdzqZxPB+aYeyyNGxjvydxyw+YxNAa4oHtIuS8EbdrFPN&#10;aYmWQorMiqQkOpJ3BcEeDRVU3WKtJZjjgR8TXntvYuEIWNtx5wB5IqD3bgDFVGIMxB2mnUJCXAbl&#10;xd6HA2tP7fmoXLLG+rld/TtKz93g0e7vu32AXbsAYNED8fik0sJfuJJcM7RHHUKuirYa0dm33CYV&#10;j0H/AFFbRaY31Vgu87QDmMD/AIrViokqkElts9zt5pnQ6hlTrgjqARfP5qpRDhkadG06e1udlVMG&#10;5vaTBiPHmnrSxZUwJWWkLu3ZwPIqmtQxttJOOBmG/NWNu9aNy2JW2ArYnaQRzPmfFZ5DVG2XFhV9&#10;pCbkbmDBkODHaDmra7COAUENyRyS3z/zVHotUrW2IVAuDDAyGBjFWsbzaZ7jbYKlYLCR5puNFSkw&#10;aC9BUtm2siDmZyJ7k+Kj/KEC17sW1n3IY/b5ZjU0NkKxtstl1OFkkSOWohMlVcC4WycyVE4/pTUg&#10;NxVe1blCFJDFg0CCfEGlv5LWf/CU/wDxdXy2XaFCnMuwH244IrP/AKjc/wAd3/KlygmEpUfIwb9J&#10;WKEkRJo6iy6sArIZzOcHtQbdxidvugAxCAZNG3FVdGQ8yDMyK8e0ehik6CvuK7SsLwqnutZvA7QV&#10;tmNmGnissw6cs27G0jJjxXnLvbZF2naZjiI7UFDNhO1eVFROj47kzXgoVAUVZclST2I8fmhpb6na&#10;IWN0kTHwKHaBuM0qQZkHgGgaK69D6reAMFlVsCTmsMtq21yyqFgxUl+PzQ1R7twFnY9wRivMX93B&#10;n3G2k8rULJMwFy4G6gDGFo912jeqxnaFYR/WgkCxbuo6A5mB2AozXlQMXZoZRPfJ4q7JQk4a2Fuc&#10;tuAKjuKXvdQfZhz9zN0mfAp7SuCl3oyMyTg/iaBe04j294ZQwaTnJ5FEhco2gNwKSkgi4RAB7Clj&#10;JcgjfmACeD5NN3PdLF1tfpPiCZ6R48VBmbdctBgrMMKR2FEmIcCu1SOjMJCkkTAmq9mQMIAA3d8z&#10;Vobg5NzY5SMdX9vFJMlxRb2KAy8g5BFMgTaVQh0jsCRHEioNaRUJ2kFcgzwKa1SqYA5LdQ8UkyWo&#10;zejYdsea1REy49C7XVNsNuAJNQZ06FKhmPjj+prJc3Uv5EIYC0qXuAkG30xkU5RFNkzcyu4rJMMv&#10;iayVFx7hDbQOfwKgoRizECTlccfmjBTaAZlHPUR3ohQYtISWELwe9NW7g7Rticnv4qvRtr3UjcD2&#10;jimLS7NodB8k0EkGmW9oAzuA+4R4H5pxGMBWeXyFAwDVdvOxVZJM9QGBjvNWVkpcyVIQGskzRBlm&#10;l1Ng3qYyG8yeAKsNPaLG0DhEyPzSems2XMwbs5VAY/vRrCF7Rzy+4qTWc1xJOXS4AmSpP3ngGrDT&#10;u7vgBCDwM/8A0CgM6e4AFMmYJH+prEtcCNsERG4CP6VRdcsHtWXQNuueTxFAFrdIurvgnYAcD5qY&#10;s20QfdlDLKQY+DSzFgNi2sBQcfumiTEyTDo1sF9wlQIBGZPwKSLtuS7uc7scYFHIW0XKpt2qGzwf&#10;IFCuFXUqoKyQwKnEGjQNmTqIClYEHiIJ/NRDIWfaGzI4iPxUNyO4NtpgQZ7kd6FevbNyEkO0Qw7U&#10;YdnmD3GCEyVgANkVC4LVwxLKXndmeOKk9z2klTtlIYnJJHilVktbU25kcDDVaiVKQRWU3lAgkcMM&#10;zSV6ywFw7iRu4ngUylk7hnCMZjmlWZQzLL7fA5zTYcCJoncYvcVsCRIY8zQme3O5oEEEnzWfcWTC&#10;wFEZPNQWwx2oFQgEloxA8U9MzSi/gk1sMS6GQfIpO+AhYqTMwY5FG9sgIQ4+7IPYUZ0f3SwAJTke&#10;QaZGQpxYtCEq+9tkj7ux7moK43OQN3gcSPNZNgKpDXWy8wRUlW3v2SR/h8wKF8lq0DNtRLRKjkGl&#10;7guF1YOoUclRgTTJ9xglsXBuLYBHK1lVctqFZRgAQDyRVogK4sag4JZY2gZ5ois22EMkTIc5qNtr&#10;rqhZh0/MZ+KJ7yqZNqQBhvzRFowpb3VKhFKjAIiaClkIylzMyZmmmM2wMHqEk1k2Qzs42QceM/FV&#10;YVCCdCssdQyI5qIbrG60QzjlT2+addH9wlvwCO80P3SCyP0FRgnxVNlbRd7+wEOkKpjGajbSLVzq&#10;7g+JmmL1tNyMeosagqlDISM4JM0HNBKPJaWLQtvbdVywkxwP71YfzHtuw3g94OOfFVBbqAuXF2be&#10;x5mjmywtoYJZeATSJIei5tRvdCCQsSoxRrWqa21vpkMMggdJpBLhD/YIK7t0yDFPWLybGfaIf7R2&#10;BrO0aIMdG1b5MQDhZoT3N3ttI6SQSppHRtLkluvwftpp3UuP0tixLKvH5NUlTGN2uwZUlrZmNwLk&#10;9z2qIuKW2bFOR92cmpB4g91XAJgR8V5th2OV5AIzV0APs/tFHVVYN91vlRHzTUhGfuSAQF+1QeRV&#10;cHZmcLbTEEiYU1Y2mdBuDhGIgRkf1pEkaIs8ltdm4Dzk4k1YhyYBltwz53Gq1th7hJIEE4nuRTyl&#10;fbQe4MAkniT2pchsWF2iNkMxXpOYn4Ao7AbVhW4IAIilyBsXcz4gMY5ag2rwa2+12KAkBW5xQ0O3&#10;eht0NwuFUEQGBPIYdhSiXRvuukTtBIbMHzWNQ966quu632gYFH1N69ZlHCbTG6IljV0DKRjTuruz&#10;OvV94hu1euXnui7d+0zEsJ/pjikku2y1rdbGMqScqfEUwGKs3LLMnPc+PFSibxtgpW2pYhnxuHIr&#10;xUQSrHfu2yDuivW7iqvSACJMDJP5mgRCmAVZurOQPJFChjaDXU9uzd7qWCkkZz4ryJcIfYCq24JO&#10;NxmpKlspdfcxFxhukwzHsQPApa6G9y+A8sVBAKwpjzRAWOzat/y7EHGDOAf/AHo5Gp3F3ujarRJi&#10;SDS6ML20G3JKmAD3FNrYL2UZHxJncckjsaBjIKxK7buFyxcykZPYfEU7ZukrMjYzyxIwPxFKXk3k&#10;pwWAgf7U/esCLQ37VMbdpmI+BQsZFBdO5VvcGAH3EeQOwNDa6Xm5jYSSScMCccDFSZrrjcbZKkAK&#10;YHbxUGt2wN9y6xLMqnERQDqMhy9srvEg4cAc9hihtauWLtwm42TBWMfMUSQlx9mmY5Ox/tDRwYFZ&#10;D3Q4UETO+TgKfmiQJhFkL7L7zEsO4qas5LqhlgOpgefgCoIbi3L1w3FKBQTtEExWA+GItjcRwMhl&#10;+ahVmWTCC4zqqmdpomURDtke3+45g1F7lom6ytHRJzIgVm8DtQ7A0LhhxDVaBIgXFUBkDBlAY+Jr&#10;1m9Y94A2sZUKRgn81M3Fj20WREjvBIyZqas0HfAOBB4j4qwRS5ZuWtmx+qZMNABrL2rSO5WcDogx&#10;BNTvObVxylvnIB+7/wCNUPcW49ubDG48ZWCBHwKhVEbr7zvCSxAG5uqB58UC86vccqOksAx4JjxT&#10;W1790Gydo3wAJbae4NLXCqRFsgK0RMmZq0iqZH3BsPt22VVac5/z81k2y5slhCTuCns1Yvr7dwh0&#10;2jyOB80y9w7N5c/+KnkiqCSJB75F0QgkSNvx2E1jebjqxc708jie1ANq0G3OTBUkS07Zotn7Lyks&#10;pa3uAEGT/iqiMha3XEdUncWwSYCx/vULlyeq6JJBR7gAPUOB8VK7t9oRdOCGIGJNLuCEILLbFwEm&#10;ORRJgMk+4WVXC7OC8iPgGsWb7i6pFzq2GJ4mlx0KFVTe8IWwR/zRrVyYdyAwB6DzHbNGAmZuXHex&#10;uBZsgFgINR063X3bbY2gcAf6Vly4tsVubCWO4AxI/rQTfE2yAxMRngVCxtCqoD7YG5tzfg8AisML&#10;l8qoJIDFQBiSKyTEbbpAYQAQOPNCAKAJvhjuYN4jmhDQe7qAhG7qIHcYoUb7dwGFLAC2B2jP+dZV&#10;iLEC8ohQzO1YL7A8wVmVMf4qtEYWyr+2H3FbhnB46uZmkQFDOoke4u0oSSFimdht2ywQuWMheT+a&#10;kllk98hApJWe8/1NRAipS2iHdcnEQBEx3rw6bdzBTA6oMUyr3iuwpbMAkgY3A8kUrfto9kAKyqMG&#10;CWJ71aKMoxS2FVizYLKeD+aiHJa4q7QUXiKgo2KikEC4BDE5DU48qowIH70/dHarJV0J2bF39O4y&#10;E+ATgV5XA3BSMHrVjGPPzUjDbyqtt75r2w/9xbm0HicyPBqwVE8NYoUFnDJxDiDA81l7W1bi8o0n&#10;npA+DWWbezzscKMHsfNRRiUClFXdlBwBFUEZUIX6GVgBIIxg4NCCsnuAEBGZQoJmPkmsMLhtBAgA&#10;QjdOc/7isFgRqXjeDAAIjP8A7VYDQxbQKtvqJadpUiFhqY98hurUAEYWeGHzVaU3r0As6wWiTJ8U&#10;2CoPRaUggNPMmqaBQW8VJZskyGY8ZHaKFdYlE/TEFyT2aO8UVi5e3Ky5EhuKyBv91I6hDbm8d5qD&#10;DwvB7hRAJYdAHcDzWFLbbiFk52gcA/E+KCLwYooOAxAA/ZPzU7mmIKKLe5DJjuQPFQMwF9tBsTaF&#10;hWC5AoP63Upkg/aDifyKPp0X3jMMrDcQfuFCa66MdrfqKZUDIK0aFTFLFkJciYBXqQcMaKt4Il0F&#10;ttyWZQBMTzU2uvuJRQWUcjMTUFeWQgK2dp7HjFELAoiOW2z5JfhqO1/a1xwE3EBcDgD4oNuxbS4Q&#10;DBHbmJqdiCFch0YZGORxNSgTAW17ts+4RKtuWf8AWo3ipQEIsqMeIoSv7Zvotvc5OT2qaPutobZ2&#10;7IDQOJ+DVgWQAVkBLNJAKhfJotq4Q9oJcVRBEx00LftZkRy8xJiKmfcIuLAPGyB0kUREX1q8tk21&#10;frJhjtMwWpxbIayztvIVljryPAIrXEuwoHuYB/EEVem8os2iCDuaIHbPmm4p7WG0nFotLS3CC6sV&#10;aIAJ5B5ioXZyntG0QoWDn5x80H+c06HaUuAlypMiD5zTLaywVIfarNEXCdxUKcRWv+pizE9K0J43&#10;DcqoiriPmq+Qoy4MrBB5A7GmtXdVlNxU3A8ZkkDuRVXq9VakXSFJbMDsBUlnjXDELTyvoTvqNtqC&#10;ShcDGTB8Gl3WJtlQHyzAGcCsXmYICbJVAxY95mp3TZZoySwzHI8Vn3jI4tosiqxiR1gccqKZY3AG&#10;NpZRGAG3/F5MUEXBsckyw+35jxUktNbKlDllkgYUHwajYUbQ6WRNjuc7wsjg0VTv9xFIABIYDlJ4&#10;qqChlHQWkSG7AzxTiXhu1O5AzwqkeaFxDjmdpFoph7fWTcPTLcCBnFeSy4ZtnuLbGWExn4oJzFwn&#10;7lG+2p529jXifcVJutBb7JjYTSWakxy3qbcleosCJEQo/BrD3kAeUlC4MjM7aQ0ly2gcbmlJI3CR&#10;U3Z7dtSZIZoDL896AtcrstVvhCpZIfup6YBHI80qhLpJdrhUSynEHt+RS2qa9Dst1VCtG4GW+cHt&#10;QS9y6ztumVAWccd4HFRMuj167culFNtd1xQdqGCJ8Um4grmYlYByYr15rC7X2EPuyBLT+PFY1Wjt&#10;C0ntsAvKg4Oa0YpCMsbFlt2kuMwkM2YjgGoIe9vgczyTUi13cDul2PA4oDlfdJ7Kwz5nxWlGTbyH&#10;sgids7Sx5qD3IZQU6dvTnBqBQG82GUiSB4qbMAWSSG5bxmiJQOw0XUxBzkYDDzR9O1tbRFsiGJJU&#10;DJjzS121clencEAinSYNv3AY+4FeFFDIKDJWkCKrbtqz4nPNSVSRIUAtkMg5jzXrd47muo7Cyh4f&#10;571C3dsFWKjLGSzj9tKY1NHtNssi6fdKw2XYSQKPev3mCkw6ZAPg+DFQc7jd3NgRiJDgdqibqXCh&#10;YmGx+AOMVAuAm0m3LWQ0MCCT3pfVQ3uSx5wJ7fmsXndjP3A8B8Cval7LowtxPTEnIq0gJbWiIttC&#10;lUaJyFzSZm5a2soQDPuHmRU29wi5D7AfmKjtwJUL0H7iImjSESE9WbaK4eyQwAO0HH5rG5FUkQ0K&#10;IE8V68S7AIU6VyzE/wBqjbuStiLaqVDBR5NNXRnk+QVpbeSwUliMrndS6KhvMj7go5U8kmvMnAZS&#10;NxmpOjMBBLAQY8mrtA0Zs3gttkLhYfKxgxUd6OqBUIPUSPz3rDh9r3DaUjIVTmJ7zWXDqEhFIJUM&#10;FPFU6DjZj3wUAFuCW8c0W9All57qPioPedUKsOTxGaEwRVEqQ8yT2qBGTdBXKnJIAmDnuaGl0bWZ&#10;YhRIBNTO24EO/ed3XgYUClw28xtEHAxjFELkyRPQGWEZRJ7kzTdm77yEAOGALdI58kmlWvv7qHYc&#10;KQQQAIrLMhBYEAhhgSJipQG4yHR2eQRKAKxPes22dgjo/wANjyaiZVHO07icZkAiolzcXqLKS0t2&#10;z2GKXKh0Gw2oADOLmcyCeIHFV9y+jj9LqPGefmp7hL91iSD2NI3byL021POSRSGhrkQvMZ6dpDLy&#10;ORSdwoq9BIZiBkzTLuofaAAqiJHeaWKkjsWJ4jt+aFIFkUA3BdoHYRWEAuXdwXcBn8RihogXaACw&#10;HB8HvR7NtDA43TijBPHo90E7u8E5NBSBclX5yakGRw824PA+KyWd2Xeu3G0leTVpEbFL1u2RhJG6&#10;ZmIoWSXcD5mmG9sFlAaNsCeYqdu2pKgADaCYJpiYKRKypQlQSJ2hic81e6e2qhlaBsbBCzuFU6Ku&#10;wkqTkAmauLBUFbe45OfBjgU2Bt06LPTpDllkSCSf3Ce9XWkQ2XHQd+0brnOKrtGuGZmXE4PJ/FXG&#10;iRRtUHB+0twe9aFSR6PSRquB17Zbi5tuqwYbcSOM1lclT7YO7xjE1lES0puG4N68kcV61AFuGEwS&#10;zHEGqOmim1elS+l1FQyoKknx5rl+vse1qHRiSB54xXWmuWi1pFJhQ3GAfmtP+odEt3Tq/cSGjmKz&#10;zXNnE8vplOG9dxKPR3lVbQUQymQB5rv/APDjWW7rjSam+yl59vaeGYV80i9tYsZkGBW/eh+pG3BF&#10;2GEMMwcUl7o00zzUabXuj9bf4KevWvVfRfUfQNeANTYEWN33OsbYr4s/jl9C3PR/Vnupb2q7srIo&#10;yrJgzW9fw2+q1e/6V6razqNO4J3tADKIgnvX05/F/wCmLP1R6HoPVbILC5ZYXQCMSJDGuhglHJBx&#10;vntGTdLfUf1R+VBug3Nm1lBIyezV1b6X1pOy3iWMTEye1cs+pfRW9N9Q1NnYSUuyIMA/NWXovqN2&#10;1DK0KpDEEnnzWHNC00zpaae2avo+h/TNeGW6bjLbXcwJBjByPya2OzrkuBZsBQtgsqHGYyJxzXOv&#10;SNb7loncoDoyqSJ2l+4rYveYJpkuOzOpEMAcBuS1cmWNI633qoF6oRbsGbS7mO4NJUbgZIrWNTvm&#10;WLh2lx8H8nxW0aq9c9poBlmIUnKma1XW2AHeXZoEODIj4rXhlwkzPPl2iqOpZH6FHWMBzmRzXeP4&#10;d6lrb2vUtLpZFtkt6hCe64JA85rg19bVy6ye6QBEmIIxW6fw3+otVoPVNIRqgi3Okhso48MK24Zq&#10;Mk2ZsyltP0N9Ltewfbsb7aPd99XQyJiGMVY6tmsayyQhNpnINyQMGqD6b1NrV6S1es7FZE+04EKe&#10;ogVsy37GsuvpLtpkW4dysPJ4rsXGUVyclxam+Ct1Hp4awxb9EJO424JVy0g/IjNA1gNtlwbloJ9y&#10;/dC5gx2NNra1V+zes3Q9vWo8WyFH6gGQSeMU/otJa19/UJbLW7t1ULgttPvWhkj4Pjik5MfwFzX9&#10;wRPRBb/l9fYttd0zAMWU72BORP8A41u3p+luWU3pgPd91ccBx1Gqz0e+NK50jAWL1xIawwC2nnG4&#10;H/YVvlv0xHssvAVgGUniMjinabijHlmmpU7LKzYsam0pNsSWMlc7IwDnzWv+pacotzerwCH3ExEY&#10;Cx2Her/Qrb9wEOYvA9XBV07AVL1f00aq3csu6SxHVMlgBXZwVIwT4NJT6su6K8bOo3XbHuDay5Zd&#10;w81at6po9WLtpr5uLcUrP2khcxPgVyP1b0vV2L40968ck5GJI8Uv6Redb7/zF1hKwwUf5fnzTZRp&#10;2mISTi779Fp6z6MrXx/LOrsw2qApBI55qw9M1t97n8venI25J/bkb5q41Ggi3bZp2s8g+D2mKxe9&#10;IuW/eZnJZIVj5HO74pOSKRpwRcafRU/UOit3LV0qr3EhI7QJmRXAPqz0O1dNy7aV0uhxchBuZ0OI&#10;gf3r6aNu8Usqt9QoAOciAczHNco9d9GXSHVXLa3nVmZ5WGZd3wO1JniWSDi2PyZli/KuTi2la690&#10;BNOUdcrcBgqYmSD5rruhQ63T27rtcIZAd687hgmuUHSRcuOS9wPdKbWzCHJINdP+kFNvS30QhbZV&#10;SEJwAQZMfFYcGB4m6AjqHN20cq+ofQLz3XeyysjFxctcOs8NNcO9Vu2nGmAXaFVmdI6p4BbwMV9c&#10;/UuhEJetdTi2QQgyUPYtXzt9Zem29383YtD2dpF1lEOrHBkeK1ZbaZUJK2qqzlwRQFgAMf1CYksv&#10;ZKBIO5CyhiNxEzNW95ICbUlZkOAYMfPzVdaUXAyLcC7t2FXaEFZKBU2m0KsRbtXOubi4nlWDH/6B&#10;UdUwthyWKGN0IZxHH4FOgyECKVWcDtI7fmltZprot3lVsqd2yYIJPgUuSQ2MmJ2DZPsFTKgYMSY5&#10;ma6r6foSye4hn3IcjkrPjxArkHpdphduD3JSDtxuLAeK61oritbsML0PctsekZbxu7AVlzujoaJN&#10;y5QT1O37DE7+hztLgg9PMiOfmtU1WsTfaBEhQ6llzx5Pet01LM9tCpFuWCo+GkHI3DGK028120ts&#10;KOJkEfvFKjPg3SilIHpb8I91iQVyRO4nd4ol9ETTpFxDtlyrYPUOTSlmGCy8tlCOPkTRL1xrZVSQ&#10;HO0hDmT/APm+KjkTgQvai6Rbuq+5UaCp/wC2o/IrevRdWmr06Wblr27oUjcpADEcSfxia504ZEvh&#10;UDIckEZmYj+lR9N9V/8AT76uUttbIi4XBaZyCKGL2src1JGPq36df2rrgHepKgQDvCt3Jrkmj1l2&#10;xdWLRKqPtBAbHJr6m1xT1PTW/d2NZuITuCz7bCvn361+lrmivLf0pCIWCsJk7jmPwawa3Bte9dM7&#10;mlzb+UrUUjefp31w3Qi+60l5AmfmDXRNBrVf2XtOWKuSS6g22UYKn4mvmX0j1R7VxbhIDnkA5VTX&#10;Vvpr1pXD6VtvuMhUPuyIM/1mseObs6Esnwzp+r1IS8Lgbb7YPuEt0meUWtf1vWyJBZVCqpYQXPJA&#10;qdzUN7z7/by0+4RuVZoaG411Dud/acAoRtC+Cpp92y1Y0LqlxbGkYwpW3PTJmZqxSyxW86RbAuid&#10;0hWxERTKWrEW4Ul1fchaQf8A4n8rQtZqEddq3HW0XhnOZ7CKfGW1CMlyYTR2ltM5ecMqCDsxMn5N&#10;I+v6Qtb1TK0B2VkWetSTJCmvWDJDBDNqGcXAeUGDPPHiq31K+JuJ7R3uyjcxyJE01Zi9qui++jvX&#10;71i5cDXSilBuDA7SvEg/4hXZX9VL6cKzrfQCAFtlS4PEn/evnH068bN2+ouNLQjK2cnxPEU1e9a1&#10;mh1MWL15U2wELmC01u03kZQgr6Rz9ToE4uUVyfTFlIQKG2omN0CJNa965o0u6fUQpuhCpDWxLfMi&#10;qn0H66seoWtly21rUYVuyAjmK3q89sC3cUqN7BSytG8DIJnmvSYsuPPi4a5RzYKWNv8A8M5HptKj&#10;X/ca7LAAh8rkZyPAp7UOXtNZuWFDhRbgCMzgk95FbLrvRV/mGKCAzSTGAo8/mkrmiIN1GY7nJQZm&#10;SM8+fFYp6LbGx2DLbrk5Z6nYa49pVsi0bcrLZOO4r3pNm3dfUC9c4kgtwfH9qt7+kfUao2dpVC0g&#10;rkkrySfmiaKxd9lOgpuuNg5AiuVHE3ktrg1qVRC6tHdFV7aQQxAbP29jHiMVyf1VrNzVPdRHW4zy&#10;CqiMiI+BiTXYnRAhJ6QnE4JYjqnzXO39H92/ae24toHGzaC4WfPiOKrWdpDIxlNJjno3pfsTtCMH&#10;jcxyrLzJ+aU+plu2tMjkSSW3KDIxxW9j0zZauBrRVIMXMMZGRI8Vqn1bcK+22x1CbTE4WRGTVZMe&#10;3C7fo1xSUkl0ca9E06tr9VcNtlN0M0xlY8Gtw1mvmwvt9PSRsf8Ae64mi+haQHTXZDI1w4MTEmZq&#10;x1VjdY1cMphNq9pU96wQhWJsqMdrcb7OFenhW9S1i2zubJBjJjIFd+9NE6O1uQXLoVAycE98H81y&#10;D0rQ3P565CkZwpMMDzXcvTtNd2qLalGt2Vhm6ST8fNXoF2Lw4+2cp+tdMjWTs6HdN7Enj4mqr6Ot&#10;m6H2pn2toJEdROT/AGFXX1eGv7XXbtuMUOOe5JpP6ZtNvtMlwLEdatDEj7ZFSf8A66M0o/mzcPVb&#10;Vs20cNiSAgxhv2n4zg1xL1nSm9rrSW/tZwozgTxNfQGu06voLoQIDs3mBEx922uJ6zZ/PaToJIPu&#10;bQIJWaLVL+0vUY/xa+Tqf0zpHs3bK/yxlXYkrmQRVz9Xkf8Ap8lEUFxtBbOB0iKY9CZVJCoSTf3L&#10;PAxLZqn+ublq5bV7V4XAsswEGC3EfgTXQ31g69Gf7P24ON2cs0a+9rtISnG51Pg13P0XbFi2Le9l&#10;DLI7zy1cc+n7a/zbXpW2N4XA3EjvA+a7no9CVS2rOm9NOzEJIIUnEfMVk0MFyFC3JnMvqu2968E2&#10;SFEvJmcwKH9AWNMTcvBWJQmQPAGKf+rEZdSVDbQ6TziBiIpX6LRhbvZUDeCRwABjn5ms2TjOv5H8&#10;bbo7BctI+huI73JWwTbkEc5/vNcB9Ttg3iNnM5UxtPcz3FfSWsL2USybjD28BzJ27VmBPOK+efXL&#10;JTVPNlfuDHa2ad5PrGG1ttJnTvpce1aB2AO1tXdeQBMYHjzTvq4Cu7XQSGWWfg5/1kCheiX3CMcr&#10;Cm3bWNrMSP8AeK99S6sXNNJsJcKKsw2AU7L5YzRwjWm/wSeRt99HPxpzc1dtBcVWDTtjKSa7F6YB&#10;asXiASWCqvbKHqNcn+nN+q9QF5QFlgVkyYHM11Bboax/MGw6u1w4DdKn9pPxSvGYfylJ/AObK7XJ&#10;rH1K6iw36iqCcgZwSZU1zT0PQXU1AumNivCheZjE/nvW9/Ub3XN2FRt97dCYwowTVd9MWd1z3Qj/&#10;AKUydsqd/wAeaOeVyzpL0zJLCpLc1zZtHqFq2oukIdttCMLxv81xb1qxcu6wRcFwqoJ8fgntXdPU&#10;PcezrG3+9bhCpBgHwSK57otOup1olwy+7LEgAmcERWjW5HHbSEZtKsslFurNy9G0jJZs/pde2QAe&#10;TztafFKeuaLfp7121uwAwEQRJroa+mWFiLDETw3LMOJjiKq/XdOgtgIxFznaDKjGaLVZ3DB+2jdo&#10;9CklG7SNc+jvQynpxvBJN11CluVU/u/rW5a70BPYKPdCMzB2UcBTwZ+DV/6HoBp9Lo7CIThC7Y+S&#10;AY8HFPXtJc9t99yF2solJDSeaRppZI4vyfJvnix/ikuuGc0f01D6nbW00tu3FmHMZMD/AHrougRt&#10;PjbDLvxwDu7jxVZ6Rpme41xstB2MVy0dv+a2q1o3boUZuWzcYucKSaDQYpTcpPsrPnx4VF3SZSap&#10;ItpbVRhThWP3DmSKa9O07uS3vsSrC6wiAojz3pq1pHu3vaa5uFy6qkkbWGO5H7a3Wzp/atp0gk9B&#10;jP5IArq4PHznO5LhHL1fkobLTspB6VdXY5Fu3KZIM7Ae0Hv81s30/wCj2dPb9R6i3vKu9yOqBkAH&#10;xVgdEjFXdUJYqLKbT7gI7sO9MfT2oHvX0G2FDESoAc5MCeYrvrFji4fo4a1EnJ89jl2zZs3CyC22&#10;1I8MkCYU9/masvTPWbwsWPcyYcSYhI42eTWuanU3LVpXUoQAqeASDMtVd6axQ2SLxeCWUXDlT+4e&#10;AKXqM21xoVlxbqpG53r98XS7OdhYEg43R2o1xnZkdVZWA2tuOCHyK119UzussFItkyp3cmrvTWCd&#10;OgLyz3CSs5x3rM575KhLxzizZ9Czkr9oUCTGZ7/3prSXv/goXmbJcwBnngU16fpVUPdBLG6oGe/k&#10;01pEtrdN4qCEnYpOA3ANNSAypLdyXehUu96yZDm3lm+3BrddEoVW3MpD24JHB29zFaaQ1u+zbsHB&#10;JGZjImtmtXvaS9cZUKsAoRckmMipdIxz/JJBLHqDjTtOo2pkNiOPEVUer+sXQ1tA7YEgA7dwjkj/&#10;AA0o/qTO6FbcgkhexIiTIHitC1eqlrOmKRcdh71zcSUU+D8VnnkTMs7VosNNq/d1yKqbEWGukncG&#10;nIWa2PQXtSNRd1V62N9xigBMbBxj4NaLZ9Rt231VnSILwU+3IkMzd/wBWwafSrpxaLMXZRkLMxzi&#10;jxOzNKCdo3v091dDKe3tMKCe7cGr5HuF9HYRWKsZdtoO3ya0Szqr+suqFCmwsbUUwxYGZmup6TQG&#10;3YDN7Zdnhobgk4mtO8zvEoMa0h01nd1BCzEqSJY+KR0SXLtx3uI4UPuYdiOxNTfUAsywkLK4yJHi&#10;mdKly2JWN7EKFL5YTyQaAJMvtFa3XQ6MNrRtg+PNW9i9glXaFeSfz4B5rXrGHuoWUFT0kCnX9x8e&#10;70pBMCRNCmiZJPpEvUtayp1MXMNIwJnEmub6vU2rQZVUlo4OSQMmKuPVtUpuXUhtiiTmMniRXMfU&#10;detpbiF2eGJO4QVng/ituBL2zP8AbbaKP1DVPvdgrJ7t2CfBjFat75sXBbN0neSPcOWJPinvU/Vr&#10;GntrZubX3vuYk8tH7a5b679RWdJte7eDOt5FC9wCYIjzTtTrFH0H/TZIJ8qXs7l6LcSyjA8OxVh+&#10;cZpz1XTbEG22CRG9iYAHk1p30R6rb1erQSihgWE53Ff966PqHtezqF2l97yV4Jbipps11ID7DnG6&#10;OUajS27lwlroPfY2AR2iO5qofTWnvIrbrj75lYALH57Ad63PUaBWcXN0+2hBWPHYfND0VlltLbtM&#10;IuyzApLEgz01vdPkFppUa/8Ay8FlR9xZiVDZJHE57Ux6do0t3QXumVJ/TnP5xk1a692t3i9qyGZl&#10;C7gJlgPt+CBVZp7Wo1NxzatOX27ZnqH5+aXKKoLFklvSottH6cdTcbaehcsIOSTEgcCtk0fpYs2h&#10;acsYJIUAAPmQGp70X0Z005tozELlizD7jkzV57FtG9wiXgAEclp5/FcbNzKl0elwQ2qPzRr59PD3&#10;Eu3mC3XVjDGNnhRFVrWk1NpRcU3VBzuxI8CrnWlEV7Yln3n+78bTWveqeqem+k6G/rvUNWumsKMs&#10;7cvxj80vJOOONtm7HcukGW5Zs6a77hWygklt21YTuWr4w/jB/wBQdrUi56f6HeupZg27t7iZHCAV&#10;zD+L38ctf9UXG9P0dw6fR228ke5HO6vn3X6tCjKgDPtGB8mc1ysmonlbUXUQJTjz0xnUalWF023H&#10;vABmbsanpLVltjG8VUmZYcE8gRyKrfTPSvdcXARwRsIJlh2Fdk+nPpbV371u81tiFAOwgBQDiaZD&#10;BxdnLyZHOdLv2Vn0l6Iuo1Ye3JWyN7EKcKf963z1jW6f0a07qy73C3N4gFliBHir7WepaP0qwypZ&#10;ZLnGIA/Lgdq5tpvS9b9U6+3ptPp21WquOTbt2VLFtx7Dv+K1YdzcYxi7Y2EN/Fcmor6hrPUbpe3c&#10;ZFZh+mhw09iK/Wr/AKbv+i3TaXRp699V2pa8qNp9K3cHu4rp/wDAL/pG+nfoH6Yv+rfUWmGq1ez3&#10;tjqGWyq19Beq/W/rfrt25Y+ntOH3WVB1erUpZsE/4F/cRXUj/s19pXO6lN9R/gHVZoY57IZW/wAO&#10;Sn/ht9WWfXfWPrxdDZT+T9M1lr05bgWN12wnWF+Fmt8ZL5ChQRuMFZ5qs+lPo/S/S/o2j9O02EVm&#10;u3b3779+4xe47fLE05d1UO6+51QYJwB8Vlf90mnZz+OLKjUa0acXWyI3QB+7bXPdbqLjvqL5UMzA&#10;nHGBitj9T1G82kdIE8j45rn/AKx6imnBC2wtpiFBIznOBWvGtqbM01ukq6KLXbz6lprhLuFtxcCj&#10;HSJj8k18gfxRQ6bS3EtqrElxuOYt7pn8zivq7QetXY1CJeG+HBZRMk5AnzFfN/8AFRhprFwi0FN4&#10;qrzg48Vnhl3b00daWJLCmu0fKGi0q3HvOygWmgqBklxwQab02rltUbyIQ4OQMQozx2pey5LbMbZ3&#10;BoBIIzk+SDQrcpY1HvWPb2vtycuprPjj+ZrW7YrRp/rDgXgCyvuUqCpkqe0muufSWlKWLSQ++3G8&#10;7tu3GCfmuN29Kb2vjbtIIRpMQAenHmK7zo1Ol0ai2E3MskPyxnz8GtGbloHTQdyka167etam+LyM&#10;523GtGDMEcmK15mQfokuqmNpk7j/AFovq+odbjSBK8gYJnlsd6Vs2g1lmFosdpZpaCfyPIq8sqqI&#10;FNts1/1plC3V2BmVQwcnqJmAJzV3/Dj0R9Z6oiuxVNxBcnhVidtal6xeVwSsbd4UlmwoPG1a+pP4&#10;FfRdwG3qGCJZs2ipeZ3788GlZeXGDEZI3xbVs71csXNFobaSu/aVWCMKMy1fNn1TrlOsdXJKW5Ta&#10;TvDNEk+MV9A/W3rVv03T6m7dckqYG4AAg8Gvmv0e2NfqrotglbrEk/JzEnxxFYNdmbnHHH0dKOPl&#10;TvhI96b6T+orclwJRjhpHAjvXVfp/StpbCEstpkjpIndnJqfo3pJW27PZEoFRT4DctW0va2lmtbY&#10;t7TbkDqjFdHSYYwgrXJg1+XfS3M6J9I+oDdaswpZpZ88kZUV9W/S3qPuYN7hJAHcV8U+j6mzYuDd&#10;aeEXIJgszngfHivrX6R1aTpzBAUQEIzQ6lUzkqO1o69b/Ut4Qh4we1U2rssovG5DTMADIq80yEBF&#10;C+4FEhjgMDxSl6wNtw72z8dvikwdM2brRzj1bTjUQJaWWMCSPivnH679Ie7ptdsDhnG2UHE4zX1l&#10;6np9wL4gEcYIMVw/6x0j+zcZCUZt3S2PmBT58x4B+44bT8m/rv0ltP6pcFwdVpNpAwSrHBj/AFrS&#10;LGiusWWHZmuAOW4g9gK+j/42ehuurF5be17cliBkkcx8QBXIfQPTAGfWuCACCjKfvIyWg9q87nwt&#10;zUTraOcYL4Tka79XamxptPb0rXFuvaIcBe7AZmvnr1v1E3Ll0bwCD+CRXT/rX1VPe6LpaEb3JG0+&#10;a4NqL6O73Ch558mubqpNvYukdiTW6lJcDl7WIV2+7t6SIInFUa2mvC0tu53444ousvXNqCMt2A4o&#10;DpKWwAdzESGwc9sUiKpFS6COWO8kwymRGeKEHNwofdDAx8bj4NY3EXbkdIB2g8isNbAthUGVJJXz&#10;PBFQAmNjXVxMMT1Yitv9L9NZ1Q+0cCM/PitZ0qXGvW7ewqymPJbzXYvRNIwE7gdoH5B4NDue+KQy&#10;ME0xn036fK2LxO32YDFyI78GqLV+hlVtPsLSzAAZJmuoaprVlERJue5Kui+O+aTuNda7uhbiqwQM&#10;n4xNdX7nH9oH2Y2uTjHqHo25Qlq3kCYmQK1DW+nNahXf9oAAxX0T6l6b7t5dmHFvqWAAu3vWi670&#10;G5dJt27RbYJYsP7wawyhbVDMjW1tqn+jlCXnR0G7pRCPzVnpnVyqOV3/AHL3BniastV6Pc2klNss&#10;UUDyK123Yaw5ngKQA2DipJSh2hEY7jdfSdBZv3rBIW4VYMccirP1jRswYrtAXdnwR4pD6Ddn1pVi&#10;xX2nZSIgGtm+o3lbwVyWA3SB/YRV4Fu32DnSS4VUcpti3sJ9wvuMKIj8k0Jxt04MMDJUZ7mi2w4f&#10;L57giZ/FLXbKOWtFXB3YFOgZZ5KRX3nCi0gtYnJ5igWwWuWyGG7Mn4omtZ9qkEwMEjIgVjR25uzJ&#10;YcDyaqStoKM/wNlAS1YkXlIKzPcfFUnoq273qWlt+7EOBPPerbVlV0yDYFBGZHBpn+HGkF/6l9HV&#10;LMg6q2G7zLCkap7cU38RZE2fvqnpdrS/w79FsG6bQGiAuKhgkEf71+Hn8QNYL3resItgB7hCB+Sv&#10;b+tfuj/F2yln0Kzd05cKmhjYnA6a/Bb6rd39Y1jlGV/caADw1bceFQ0Wlr/ssrWZYvMoexvRa61Z&#10;LrEh+k7c1TarUtsCIYKtB3RApYXXzvRQ4H9qE7W+dgwJknJP+9YU3ZPtuiuvWZaJ7kluxNKEG3bV&#10;mbJac8GmySWO+TAzSbBZZCJt4I+aY2FCKSJyl5mJg/6V+kv/AE9aO1olsapmLWtP9O6m8fCOxia/&#10;OC0hT24tDaJ/rnFfpX/DbV2NB9IfUlx8T6Fp04+xrvCz/Y0qHOfD8JmuMVs3Hw79W6+9e1/q1+88&#10;Gdo+RMCuSJePuOgcuvk5gfmugfUGpZrWoZubl0jdMgj5Fc+UNAtmVUnbjFXJ3Kf8g4XNr8hixZUr&#10;cJ7jkd66h/Cf0+1rPV9GFUgm6BHeAa5erbE3QQsRxJxXd/4AaPf6/pXdIUOFKjnqrJqJVjmdvweO&#10;M9dp01xuPsL+KLW00uisNcNpGjgSBtGBPzWofRly9b0GssWm9s6m4i3Gbuk9Kj/erb+LD3VfQb7j&#10;FSJKD7VJE/0xUfoKxau2vS7WXuXfUVAVxBCjkGt+jx1i4dcGzz04z8gsbXc4o+ydf63otP8ATaaL&#10;+bYM95V9vgOAs1oFi9svBRwI2JMxOcDua2T6zDp6Z6ctv20us1x2tkcx0zPauf8Apxv6e2ty0pcs&#10;+5icwEwYrJnbi4x9JH0jTYUocG6ae3cssz6hWLvc3IVEC2v471tGi0fv37dt3IZwQE3YbxMcVrdq&#10;/evX1LxttHf1eT1Cti0PrF7VlhbsopLFvcXt8UptNj3iddHYvpixbXTKXAV7kHBg7U81Z+o6e37K&#10;XL7rdEStvd381qXpuqGnRE9xBccBQUMqAe5/NS+pvVTa0OotpD3PZNscGW5P4xWrFljwcaeGbzLn&#10;tnNvXfUtA+sQJYHVdgdAItt4FVXr9+7etW9HpQQGDO5GB81UWdTZtsFYm6bpDFONjLwCD3Hmp+sa&#10;tE0l2LgshUbe7mHYuexpM525M9BHHtSObJ6ZZN29sZvbtIN0mXY960X+JF2ymkfqdURRAAjLZP5x&#10;XUdDbuWrYtOTDqNoEfceQSa4N/EHXe61+yWJt2CJA/PUB4NZYP8AOP8AJ57zuatNNfKZw8N7dxiL&#10;as7AMM/6062BuAc/PKiqqxp3X3L1tQUMvk5I4GKuLdhz/LtlS0IYwDjBrtw7PkmVNouvSNJqbotq&#10;sNLiDayQw8jzFbhq7VqxqLOna+XdnO8BZCbh3Pk0l6X6qNAl+3pLFsbjJ1DHaVYCMeZoFm1qG1lt&#10;TbJuJ1FQ+0c8ljzNMk1T4HafHxFM479U/wAvf9Stodg2NsVsgKo4knvX2H/Dy8no/wDDz1K+qKrs&#10;zEIyyCdvmvkb1S/pbnr18IEuIxbrZt21R3HzX379RWfT9F/DdrJ0/GkJbqjlJZvnJpE5wlqMX8Nn&#10;qfphN5dTNek6Z+VS+zc/9Svljve+0hf75q4t2GXQKzEKXWBVa2nFu2llGxecuQBmCa2AepaRblqb&#10;LMbaC2qtmY7mvJ+ZyTTxqKvltnEx5oKWXe0rKe9eS0oX2iCYknJJNaRrgUBDv+7EVu15g+8sgCk+&#10;K0v1aLe4k9wUWeJofG9mGcoznwuF0fXH/TF6bo7XpXrnqNwgsiOKovqa5fN0FoVlYwq8EckxXTv4&#10;U6Sz6V/DzVakIu+9LN5D/Fcf9fKXNUpa5t3LJPgTkV6bxVVOfzJnb8tD7OHSYpPlQvj9lFZtElgy&#10;CS0gGRPxjvQQ9y7Za2dzr7hL8Ltp1E9w7Bd3YY44P5mhraYwpdUIcGRxt+a61o4OxHjfhmDFYMf+&#10;ROI5FK7yJKRIB3MxyT2psL7Y27DtJZp3ZI/AqKWlZIMx7ktAg5olItQQpZLtbS02AcxEMaDtHtsR&#10;aIBJGWmCfHzRl3e70E7gxABP7T3mj20l7gUCBkqcZHemxmLngTE/5W4bSLCKQIAmWMVEENZ/7e5i&#10;xzxIHYVa3vbfeUV0KKIPaT4pC6TMBYEEk95NPhJMxzw7fkFaLH2xADASFImSfNYS6xRVuAKeraIz&#10;NHBt7kuQSdoSA0E0tcsmbgKfaZUk9/H5pjYloK99XgC5IVdxG2o6wXOdmcRA4ppFRdpNteDyeDWF&#10;smS4tKirKsWkg+PxQsuJNPcBKNgPwDncwq8t3yqoDbDKWAziDWtgMt4PIPtjEdz+KtdFfklWU7su&#10;JG0YzznM1myRN+mnT/uHoadylyoaGzlTTVsK7t+orC2Yk4GaR99mVblthLdR2rhj3kng0ypZTeTY&#10;x+1pHNJN9/s88rdR/eDrtKmMf1ipu7EKUaWJlSMZ+fJphrifr+2NpkQTlpHFSt6ZhbuqqwiyZbua&#10;idEUN1Kwe1kVma6IZwoKyxIHNJ3N5DOkkfs8hfnwDTVoBBZZLoO+VRZ48mjahmNt3hRtbEf6CK0Q&#10;mY82La2VgQl7YKnqlYAkzExQtRrfb27GC3EAUk/8VPVPqLiXNpiSp/oPxQ1FwX2t3LycDCqH3SK2&#10;xRz5AjB9tfY9wBRy8ZapPZvIUyCSCJnx4ryM59xhbChV9sNMlZ80taW4DtBHMrHnuRTKAVWZS8xQ&#10;+3bTYFkkZM96Y011rvtCE3DM8TFKkXA1oKqHkseNwPY1JL5uhkhEKkhN3aTPNLkh0Ryw13I4ZXJU&#10;FuJNXVu97txVF3cAd7CMkpzE1SEoXul+dsUzp9QWP6aswaQR4EUiUB0Ubt6XfVQ4CsxaHUKv3/ge&#10;RV56eWHu7go5MmQCT3rV9BeMBLl723cqFNoyD4itgvb3W8jrsNsdYTKv+fAIo4VQGTjsaW97ZWEt&#10;wDudm4O7ECaFqLAD3EN0xIkn/wDJqQu7yIQgBAoJE9XxPIArCMq71UKoZTG4zDdjHajFRnH0BDk7&#10;hbD7BG3eSCTME/irr+VX/wAf/naqnvnalsFrrpklRh1HNe/9T9P/APhN7+5oQ958mbAQSVk7STAn&#10;/OpaWyu7al0hY3HvBPiaGttVVQl0hQwIL5o9u2rzLkQSfgivGM9NGzK3jfDFtwYNEx9teS3/ANxi&#10;ZEd8AEc481EqwW9vXZkKIPE1K8pFwGJnucy3zVDCS3U9oKAWkbhBwD4NGDOQi7/1vEeaWBuWiVG0&#10;zzGKIb0IHa4CVBAMdRb5oWigiX4tXEe25YAnByCO9Et3gpQiWO0fdhRPeptcXduaOoDqnzzRFtw6&#10;lrZhcEc4oLCUQ1pX9xxtlJ2uG4+CKCymQu1WVTDzgg0yN7m6zyqwDsn7fxUm3KzN5MbSOfmomHtF&#10;bh3LdGMgKhXx815UdBsRVcAjAOSR80RntvblnKKrQyHs3xQ3RQdu37Wkicz2z81aZTQNmUWx+ljg&#10;gcTPc/FVOqYbXyQpOTGRHgU+mqBW8p91t0jZ5gUD+YtbDNpm2KJBGZFGhM6Yg62fbJW4m0jvyYqv&#10;v6iQSknbnb4NM34dU2IDLSQaBfJDspgiDJ448U6CQqivuABgGJ3kY7TQHtC0oDIrksC4HE+KbuEM&#10;tvanUfOSp8UgzIFDTsYHb8knvWmAiYq1xZfYoUb5+BFLPebCe6GDmZIppmG1TkgQGPAM0Pc1kxtU&#10;4x5E09GeR5vdttgTOYiRFCIuKpZlyxlY/wBqzhyT7oUxwajc3PKECVwCpgkGrAsk9w2sgjIyeZpu&#10;1cU7FeDAmD4pP+XQIY3MFXpDfNOadgjjfa6gsAGiUbFzntRaacsV3AAGf8qvNMHtTwwCyB2M+aqt&#10;MCrAkwIiKsNGqndvukSDuC4gjih+zG+RbyydU6L/AEYRg0KTuGSMFaeFi1bRx7Z6uDMTHeqrRBS9&#10;gEzwAODVubzvcbbbBIMETBxxBrHlxpNnUwZHtQoJS1tyUUiGDZM0BlNpYW02/MSZCn/YVY3j7NwA&#10;cGC+7IJ70jNx2uHdmWBkxIPP9qQ0NlMBd/SuCbUxAJUyuaFdchWYrBIlT8eBWQtvarxuWcNwIqPs&#10;WmP33FViASTEfgVNoPIC7cyhKiWYEL8GhMrhNhVlBfpU0f23W6Ao3ASEXialqmtllLIyy0DMijig&#10;Re7dTdtBZVnAUeO80NynCSSwk7uQPNevAut1IG49p8UJyZUkAN7Y+7ErTIoFyIXkd1Qow3cEAdhW&#10;EA3nqG4HzzNLkhQmzG58+RHmoO9u6c9mMvwRHAokgd4VbkrIRxkioHcIuOuYgScViyd+HlAGks3J&#10;JoNy8DbQgyAYC+T3okinMyre+GR0EgyrfmpKBbQO0bgSscTQnRSdoAXMxz/Say3CxbWRyjZie9Er&#10;BDtJQD2wdxiJyKFctFIkyFWvWkIMZUtJBJ4NQe2oVh1GACS3M0QO1ElgLgNjM8kf0rypbBLM3CdS&#10;jkTRLVtXB2DJEyDQPaYKlxXBLEkO3irsm1GIBeZ2kLz3HgVhbPuAzz3g5nzR7jRM5BgmMzQnLr7k&#10;kAlwQQO1WrBaRlLJCEXWEzKSu3ioXt2Cwgbtwjj8VN3HuqF3DqyTmhXBL2mxCEgqT5ogWiSNaRWN&#10;wzvMyvY0S21om4XlkUccZNRdgrIFGBJA5kCs3tpdt85ygmoXQr+oBdAtkHn8CsXArIrlWbavVJms&#10;33fpG6JkyM0PUXlVQMjET2aqI0QtOP1HVQRt3bPFeL2wguRvZsG3B7UeSFSByJgVB2SH2DdMBQTk&#10;RUBoM4RrZ3MoXED7jmm2JOJ6T54FICQ93fCcQDwKZtXrhFxlEDH7YNLcRqkOW7QZyoYwB3xNNpBt&#10;FwRsXEj/AEqqdx1+4xmIKjtPembWo2BrfugrAKyIO6kygNjMsbL4tj2mYcgtUrxPshs7ZwwP+Rpd&#10;3uIUuWwoFsbnAMhprMxdRg5AdZC8gE0G0PcEX9VcsskYjwOaNb2Lt22xO2ShwaR9kJAW6DtOGBzN&#10;M2xdObghj3BmIoS0WKXjsHYNnpxBHmmbj3GWFa2VIkg9J/oaCm64qqI6c5gRRUZt+xrCqslZ/OcU&#10;hmmHNDFn9JhKiYkMeAT4Ao4WFcG8kDI7SD+aTRLKW9uFDd/JPimWLA2n/TMZC94GM/NLkaIfsaXU&#10;xbOAz/J+z8UMLb2o3vNPcKuZ+axZZnfChBPHYimdjw6myFI27RuyZoRyaoCbpiSdwmAG6eKINj7y&#10;IN0gAE9qwSrM7tnbhp7/AIFDd0VeNttwQFXn5zVgOVDBuhhwoLYBGYIoUC6q70CQCoSYBjvQbBxZ&#10;JE22JEE+OJqTICisQbu44jMAdoqgbDJ/2U3udsEqFEISO1TUXYCkhWbIUCSAaH7QJtpbSVjO7z5p&#10;i0CChKibb5YcvVBICrPcXpU4u4JGSPAozkm2vUVMk5ziibriB5cYJJQGCJqAXk+3B+9QO44/MVCE&#10;LvT7INh5E5pu1aBsqzbQqscUrqy9uzaZyCWAO4npP/uKOgVgSYGJCjCtNVQcGHCsQGG0yYUTxRkI&#10;t732KdiAAnsaC4J3ZEMNoIGVjxWEb2/YJTdJhi+RIyKBjlIbdVdmWd5AVzky39BUGKXZudRHtncT&#10;wD4+KPtYXFu/4+pipkLPFDAJV8i5bUQSOkS3mgoapArOnwqksOdskYJorM1y0zhBKgKWPcCl71h5&#10;tgJ1uRJHUP8AiKJt6kT2oD4CnO6atEb/AEStqwZJuszBi0hfPbFCts7fpLZO1wSxYxPx8TRVe6im&#10;EznH7l2+a9aZms2ndm2tJUA5FWBweU7UCxbAKd+kjyDQ3RFDW1vkEx1sYXPap3FCWcxujdB7R81B&#10;w7AIoQqTJDVaKJb2t+4lx9rEcgSG28AULTXf0915DEDiRJPgUS4+xmKzgfuMifNGa9eIFtSroUE7&#10;TEH8mrBALjYq7mDgsfcmB8A0VrgDJkIEXAXB/MisFWLsUdQSm0FjhZ8V4LeVXBYyoB6wNox5qAgF&#10;dytq37hmS0YAz3JFB1OS6mVKsCfB/pTWoR3sbzbtoTBlcGhvbIhntlPcaACJ3fNXZaIWALp6SGzO&#10;e8Vi6rWzZUwyknAztJ7VK+xRlS4oVk7Lj8GvafG2B1rO6qZdkCHKAyEQEkb1iSKLdtM43NBwNrf8&#10;Ci27t32Wgh1brg5g0urCbAGoIYNMESBPaqJZK+QQr+4GAAJHFShFa4YYmdyJtGT/AITNCcJJZE85&#10;bhm+PAqN0Iyg7duRG2GYN3Aq0ULO7padZCuHmB1GT4odtrTiQSBAg+CO1T1CG6syqb2Axy0eRRL6&#10;r1hWMLAI/FMFUwTlGYwyzPPj8TRQ9m21twSwCwTGZNQRQ3WUVZlgB1SKwrrFy4GZGwOJgCoEgt2y&#10;vvowfcpGBUktmAbt+eQCRmPNBukq7sybpMbZzNFLG37QdQfayEB5nsTVF2lZJHBQKokudvAMbarz&#10;Ox0Q9agkk5JBopViPc35HITJBNDQv7RZIlnAaRlY/NWC5BEQts3uYAkHuDRFG4qjiIwucmecdqXt&#10;rcJ3KmyGgyZAHeaPuK3yhuAQSQfuDCrBUjHsjrChQEUR4APzUFtEXVPBgAd1INQ2qnthUwxKsWyf&#10;7CjC37KlBuUMpViMbaotMlaF1ffUIok7dozHzmlAs2plbYDzIM0wvtrJzGwNLGsXUhVKOCd4UiIW&#10;RVosybpO9leVaCSBBMfFCN6zbLkTuMET3n4ptrhV2BI2KMEYO6lkuqSTuygJJPVFWiWRu2ba3VBU&#10;F+xByPkUO5+qpQMA5bB5wK9b2tba6zbQw2r/AIiB3ihh7JFn2yrRIgDbM+atIFsm1uIXcuO5WASK&#10;jaDFTu06nwwYwfzFEsqqkB3nbwsHNCS0VuJstlIJmTNXQLY27RdAW/1XIwojgYFCs3VKHazbsq9R&#10;tCXuy5Ll4LE7YBqen2WXuB1ZsEjx8ZFVREzIIUjowBO1m7dopl7b5UXBDjI7g0pcub2sXNgjuCZI&#10;IowhVLovH9CfkUISDXmDLaYQpQZ6efk1G7cbAYhmb7Ao4FQa5P8ALqbxV5OCJ47mKhaZdlxmXfBK&#10;tGIPkHvV0XYspS7vRwXCQRmCaEyXCrMsQoAIHP5plWtpqLbrcIKrhSJDT3rDFPcItRJ7npBohTZk&#10;L03HW7O9ohRtBoXQzqxSJGcREeKg6qFBLqkysDnPegrpyFdmu/aQoPIIo/8AJV/odCSAdhhzAcV7&#10;3wvWSwLEoCP9vFKJ7ZbNyDyI8jkUwAzn7thmSpyIHioQgbrv7lgMRIVsd45JNYvD3AAGDcDcDmfF&#10;YW6CjMykO+PgAeTUP0hKbBPY8D81YDGDeBfcFQE8ActFBu6hnJfc+2ZhTRGCpdIBG4IVAYdJpTTW&#10;0CybgUzMHB/pVg2M7QxJ3wRC4HM94qa2tpKNcksYziPBBrCjcFM+QWkYB8miHaUhlComMkkmgkMj&#10;yTdTbIBYlDjBlfzXus3U6i1o8gDIIoI9hl9xUcoDynAPap5Ks+8gN4MR+KEJjepce4qSVCkzAgt+&#10;fFI3mXcu9jH3rK4I8VMtCk5LkyGOf70NnuuNqPvBWXjMH4oo8AzRkG6ga6wJYHAPAB4rw0zAwwzy&#10;PmvXrexSZkMvP47UMWHcAnkLwTiAKZuEtEL1sBicqLZgMrDE9q8gF3dlCsgJnjzJHeiIQ6blsld5&#10;E5mSOxnE0zaTYtoMy2sE7O5misCgQsSIw2MAPtJoluyhZyAVYCGWJBml7d5dju7SZjy0VlL3tuq+&#10;wCCpAZP3T4HmrAXZJSLYtqglm6sgiY4FFWES6XQSw8RE/NBsXQDu3zuEBRJYN4pw2kNq2IEnkExV&#10;STGwZ5FuA2yx27cNnBB+aIpvEkFh0HCx580vP6YZrKkO2AJ5HbFMWrbAHrkAzB5pTQe4k/tW7jFL&#10;ouRKg7YkmhezKBGVS5G1SWAg1FrrmDAAmYHH9ale2Qf0CCQAWwapFti74YWrgVnnherjvQbtsFUY&#10;CTvIVRnijblMqt3YQ0j4U/NBupC+4LAAHLKYLfNPihUkLMU3uNoZiMkyAlAZimnuFF3AH7l+fFZu&#10;NGUbdKwf95qAHtsAHDIwmF4FPijNKXLPXQUCrK3W29uRRLeouuzOiKbioJ+VFQOqT2z0lST+J8mo&#10;21RNzhQhwDmDFNATMsWtovIYnMcZ7kUZyBbRFUyGJacDPejIQkQ07hgETHmoqkBHJPtxt6hJE8Uu&#10;TDQRtP1hgu4jsp+6O5qZPXJkKUxuxM9prCFgpFvvwBhqcvW1e0A8z/gETIpVscqE7a7VVQTv8HkA&#10;0Y2NqTIKF48mIzNAW03uDqUBZwRmDUnNpIYKxG2IBjmomMpUDNhGtKoslgDKgmoTuTpUEA94EHsK&#10;bvNYItdLLMSS2BFVl20r9Cn7CWkd5o0wHFUY1DAtvtAb/AyKXvWWe4SAHK8gUUv1W1a6A24xAww/&#10;NS94TIBXEqAOSPJohbSYndtQEYk21LTnM/HxWboDaglbQgYiYmijT4V3Ys3PzQV1BhxcEjnyQTRW&#10;LcUCWLhG5AsMROYIoV24qjY24bGMTkQec0V+j7Gy5yewFeco9rdJBDENIw9WDSEHayhAVmM4U+J5&#10;mpEFmXpEgR+PmpLdMggbAw5qFy6pgMZ45xVi+DBV88lieeJiiqhBJ3Qrcg5M0IHeVte4Yt5WfJrB&#10;XeoDhlEkEVRdgha6Q20rDGsO03FJcMYCrGIIotyyLl3arYgAA1nVC2pVGlSO4E1dgkNQQ1wljOAI&#10;mBQLxX2wDIbdALf5Zo17bBRP2RPkzzQLxQsNuU2xD9qhVHnUoGBA3DliYxSrs5Kjc35x/pWTe33E&#10;WFaRhe9I3GuKpuLE54zAoH2FuobdkG6Bt6cmq9rxa3cc57mKO11G9pIEsJx5oBubmddpUnk9vxQs&#10;tSsk4LKNgG3HTwQKgCVUbFJWakikFSELfihe02Crd6AtnlZoYuSo8V55ZLct0ng96itousBssxJJ&#10;HFSZNxD7iRwB2mrKsjD2y0TsVceTNQL++tvLSTBqJTcFHtjdOZJAFFe3KGCFUHqK9qNEqxf27qqG&#10;ddw7GjWQ1vBAYDMn5o6WntC3LEpMBCZpnT2GO6Sn38ETTYoZDGA0+07hmJnirWzbuTbZ32r922Mx&#10;5pY22ACyAN0t8Vc2gNhIXcXSFaZxT4o36XFcuh3TNcRQ21CSYE9w1WiWXC5tfpoNxzSGkEWDu24z&#10;kcVbIntm0E5dQYBxH4orPQ4Y0kwiNtVW/Jb/AMvFZ1LNbtKGc+45kowgEGpe3IuFUlmOIxEd6X1j&#10;Pe9priloEARxVGrcqENVcVk3bzuBgQIx4NVdzY3Tkqs9vNP3gwV0KkwZLfFVeodnEm4FYR0ms+SR&#10;zdVK0aP6rpPavuAwjFNaHWbLisVUsBFWOqVLloIyqXBJUiteNsWrnkDP9aBStUeUz43Cba6Z9Dfw&#10;y+o7NrX/AMrccDTXiFffkCe9fpR/BT1S059R9H12otlbyzpQ37WfxX48+l3GQqeoEQa/QD+F/wBW&#10;XvWPTfT3s3FGr9OYEso6iO00vDN48sK+SNpQW6KtdFJ/1D/w1uelarUKulKhRuDxCkE18f6YXEJT&#10;vEzOAK/aH6q9H0f1z9JjVJZFy6gPuBjB3oMivyZ/iB6Bf9L1+ottZ2jBHhZ8CuxrsSaU4832KhqF&#10;02P/AE56j7rIuzNvhWMTHjzXV9JcUhmvEuG6h2hvB8187+l3ntCdpbdnevY12f0bWe7YLLcyFmG6&#10;Yjk/muFqo3TSOroZqUZRfo2h7Nu+RJ+wwCMAmO3gVrOqslgPeRll2LAZ2xW0+4965uttbZT0e4Tt&#10;AnI5yKr7lu0hB9xjcZyjHtLCKxwk4m1xRqGtFu8ypvYH7AFENxVT6dq00t4P7bMxMF+Ng4xW0MFs&#10;rdgbj3a4MAg8YrFzRLf1KFLW0OABH7ia1QzemjNONpn1f/DzVC9o9JqrV0qy3DvTkbV4Ndh13rli&#10;2FvXEIt3CbkTlR+RwK+bf4X6u/pb5CkrCrbdDgFFMQa+hb+mR9JqFtoBbRSZc8buWrvaep448dI5&#10;WTHSo6Z6deX1HTgDVL7sb1uMJgHsakpu3Ra1CW0W+hNu+Jln9vgCM8VzL6M9U1NvSoLwVxbuBVuY&#10;UhQeGHg9q6Wdbavau/qdPdRb8iLaqOoDt8n5rRB2jDz6lZa/+saT1BrWj1F6Wvru0l4qD7ZHKE1s&#10;voGuDtC3x/M2LwVxdEl1j4wY7VpnrlrT/wAvpNYhYplnlZZD3BAql9P9ZaxqtLfs3Wci5OxSIYRy&#10;CeDVdO0KePh0z6H1evsO+y6FsuJ2yOQe/wAVXag+9YUewFCfaRMkjv8A1qpT1CzqSpS7buLdtlIf&#10;ORyreDVs5V7VnUFmC2m2MZworbpMu6zLNNq2zWPVdGNfut3LM3hbmTjg1ya76Pf07XDbHurJO0TJ&#10;D9ga65rNRq9Mw3g3BbBIuD9yHg0i9tdQF1GmIBW3uWuiZ4d8qxf6e9TW9ttFQYALBxEE4ANW+us6&#10;fddNy9CKetkODPYnvWpMu24L323DllZTEGn794ul5AFDFBKiMn8eaighs5ccCty49q8CqgKU/djn&#10;g1W+p+3sDJ2QhxIAkf5mpay5dsXCl59ybIKkHKnsD2iq6+6nTe6Fyx2hmPA/C1UsaM33JeznH1D9&#10;Prbvh9JZFve+9gx6YA5WcCaq0u6jTauyy2tuVYncNpA8ea3/AF+nvalHS5cDsyblDDB25GBWr6rS&#10;+5auKvI2NdWMqPArPLGkMgbNcWxc0tyLhtsq9SKOWmSR5FcU+r/pq9cZrtptrOhmBIuhc7SPNdf9&#10;Nvai7q7JWzbKKhUlvuleBFKeu+l+0l51d1dypA5Dr3UeKBSXNoZKNqNd2fE+uF+1cu+4juh4E+M9&#10;q1vUND3FdnKSshYEKeIruX1X9P6XSa5VRGS3cwFPI7mfzXM/U9G9t7qX1iMptEgJ8kVllQqVW1fK&#10;NbuW3uWyvtriC43dQzgx5pO/fdmALoVIJYsNsnwd3emtVaNkh2gog3SMZPYVU6m+LuWfqZdySZjz&#10;J7VlyyoZhdrgnY1Taa8C9+DyGUFWAPBmunejlbos2bye4YZQZ2sB5JrkjKRuVtzAAMgXnPYCt79G&#10;YvaG5duyEGN3GcVg1FuqZ0tJlkm7Re65rKM43Rvx7ZzEdq1vUat03q9vZvYXCB228mPmrhrwFtg5&#10;AM7twEkHn+9axqQ/ukfcxTcS/PV2BNVjjwa1kcmxq6puC4pgboctxIPakWf2nd9vUsCWx0xIH5rA&#10;tOGZdhUlQsnIH5oJtlB0utwOw3kZXcPIq5IOMiWpVEQSypK8nIE+fmqG/uW9d2FURlVdxGPIMHmr&#10;HeGYBlbpO4KMQO8DxVfqtRZuveUw6NkJBDT4ntQIdRfejfUN/SXShJa1gPBJIPG6Ditm+pfQLGv0&#10;117brcFwiNrfYwXx2rSvSzc22hduHao5iRPg1vvpmpXRJk2webkZBTv08Zo004Si1aKhqp4p0vfZ&#10;8yeqemar0zUgOu1WAYZkGO5NbR6D6sA9kpbXdc52mGFdL+qvpbS6v07fZvk3yS5kcA/tr5/u2b/p&#10;lxDt2uMOjZJrjZYfbkz0cJXtl6o+gtH6lbdEe9LlBDG3leZ21sumvm77d60yMbpOT2XsPyO9cQ9A&#10;+pWufplEAK9CxGa6h6LrjbYNvCIN5KwIUkZIHmhjlppM0KfVm6WtUVuWWFpwepYM7RPaqi8d4gOY&#10;UM+2ZBCcD8Gg2bruSyEOvSwEnp+c+azprB27WCQshY5CkyZjkeJrQ5WHtXwOI5KljrGG5AwGTAHy&#10;cCqy5rLV+/YIs3FDnbcaZMxh/FNanVpcZ1RFCoktGOgeKqHuXVIRZZbmegZE9p7GKFFxwrssdAtx&#10;5sjUBdlkOV2ghxPmp+qPGmRnubgVPRM/IEeaDptOAzwqr7duQIyAc9Xml90q0uquzhghzHwCOacp&#10;/g0U4cNFh6Y9wIge2FKuCAJDTHFbXY+pvUtGrhXF20QAAygQQc7TWm6C1Nm0t0nrZiGJw23xTmrV&#10;d5bfCNKqyGd//FNw6iShwxcdLGUbo6j6T9Zi5qnRlup7iqNhPEZEmt1tvbuljbA5xtWST3P5r5UA&#10;vW9TbN12EGAN3cV0T0j6kaxavfq7QyFVYgkeTXQ0fmZ8xyK0c7J41PdPHJxcTa73pRTUOADIDSF/&#10;cvie003pNLc9lWVbbrJaTyDEZ/FU3p31NqVkbrUOCQe+K3PS6hNRcsylsEqrttM/18T5FdPTTx5e&#10;YsQ7+Chv2bVlbqL7qMNu4tBBJGf6GtY0+j9q4B7ZVW+2WwAvEqexrevVfTmVbi2rpK3GDGMHB7Dx&#10;QNJ9PrcKNbUiOJksxn5mg1HjpZMkWmNhq1CNbRB7wtae3bexcLO43FIJBBkETXMvqS/Zc3WRzkkD&#10;vuKtJJFdZ1PpMn23UjcMjlgB2JOAPFcu9a0d5dZf9oM1o7epRDAfis/kMMopR7G4dQnUhX02yLiI&#10;qGF90OO3AgGqL6ld7F0qNm26UeYyZ5AroaeipFhTp8opaVMA+GatB+p9CsWmALBgZM9QWefiubng&#10;44TQ73J/Jrfo3p986i/c9kHyDnDf6YrtN1tQ1p4sglLaEQJYiIbPmtB9C9OZRZJf9JVklcbip/dX&#10;SNOl+3YA2kKFliTBVX7T3pvj8dRbC5XRw76zudV1DaIBKkMT/Y4on0voQFIlQw5jGfInxVp9ZaVT&#10;q7WxSwJ5AgyprZvRNIPcR7SLNtYQHmTWWDUtTJX7M0VJN8WK+oC17YX3mKNuACYAUjP53GuRXvTr&#10;t/1awunBFwMFE9UKvmu3ep2b3trbnjeWVxAM4hTWg/TujW/rdRcchGtoVM4PgE+Qamsf+4opjtm6&#10;rR0X0v0u+i61UtOYUTkfdzx2mta+q/TWdldlCkoCVTggDiun+nBE0ibFQ7kDkMYM8E/itZ+pNj2r&#10;M3lLqZZxOQPFdDKksLV+hUsauzmH0z6fbusYsfazNA5g11ptOLiMAzkIsHbhoJxFa99H6W3eW9ed&#10;FVirxFb5Y9InSMxbO0MCTBO7BI+aDxyvG2xE/wAXx7Rw76pbfe1KXIN20gUACJ7Ymrr6Q9IS1btM&#10;LjwXG9FG4Fuc/FO/WXpJNi3eLHqG0zk1tHodgabT6G2uwALhk/cRnv8Ams0UnqqLcfxLv1je+nZg&#10;UaTuljDCeeK4D9R6O7a9RQ3bYU99nUFzgR+K+ktfpXs23tOilRDP0w/naCe9cW+p9OG1Qb2mksMk&#10;ycnlhR+VXGMrrcbt9NM9y1pF9qRuKE8uARIP9q1n6iZr+kcIsFHEse6+R+DW7+iaG7Yse0gFsxDk&#10;mOhjMitd+otFutxuYqyMpC4EoZmila06/hBbHwzSvpWyp1L3EfYwBgRIZokya6pr7L27V1UQKibV&#10;AQyWDCTj4rTvobQlr5ZrXt7TLRwHGQa3b1rSWl0updUdrzJunPJMwPir0XGKTsVOL9o5X6m90Xr6&#10;WLi3CzHp7gDjbW8egaS7Y0wvFgjLh0J+4MeY+PFa6uhd9Xa3e2Au1scgt2rri6C4htj2SUUi4DiM&#10;jJpWjd5JSHRb20ax6haYWdSLMuVknaAxg8GPArX/AKe9IV7/AL02x7JEEKZ/UzK1u2r1KLZuNcVS&#10;wQqyr04buSKD9M2n99gbYuKoO4xIKxxTM83PNjQSxRkm36RsF23cKWghCgMXJxJyRBrWPVtHadrC&#10;37s3OkQoIBM4/qa2s6htQyKkW4UgG4el1PG0CqHVaQPft+5t/TcHPUCorVq9POailEDDqIws2zR3&#10;CLqqqBbaFVdY5+B5mhep33uWtVcNtgGulXBOYUbcVdaXSM9y13bcWUgYKLmp6jTe5bVCUKkkw2J3&#10;YrfDQr7av4MGTXtSkgHo2lZLFq0jEM25yEyu3xJrarOmRt7GGDbVKr1MNo+8/NK+kpcOnCoGZkIR&#10;m8AcRWxXdMwDXHsqrOEChSBOwTLAV0dJpYY4Kkjn6jVPLSb6Ncsaa3a1d9rdlLphdomIKmQYrZ10&#10;5RbDF1X+YNwt04k5KzVBeuKXTaiuqRJ4kt3J71b3b6WbFprdxwGuZTmG5P4rTjkrZiyw6GtVdX+V&#10;X9V3G0RGeo/I4rW9JeuW9Sly77kBGIJYEAHn+p8VDXaoM2oCOSSAuwgmQ/nyBWu3fUf5W5ZSy5Nz&#10;Ls7ECAMDHFYdZnVxr0x2DTSkbTrfUVvjoti0djA78zt5bwDVXp9c942bzbQmV2iZ8MZ80qmp+07I&#10;eTvR85OZ/Br3p9nUIiJcvC3uUm3+7DNkVz8+WU2rZ0oYHDs3XR2RauWZ3BXcACDO0cknx3roWmV3&#10;USE271tSBgAfdXN/RdTdZrRCt97MyboEcE10vT2vbsaZEUFmZjtnDOxnPyBit2FdHO1cqaN3sIws&#10;XrlkoqBSsESMnkU5oFSNtsjAG5iOkEHJqruvbNld1v8AUL7QqiBtA5/pV/oVe2AjoFBdXJnpAP4r&#10;RE4+QHqbV17rIzkF3JFsCNo8mqX1ttRBOncgWVI3HgRyYrYbzi6dQttGtkFibobJE4IBrVdTYQGA&#10;BlYIOJHk1U/7WXtSNYvavVi2FD4c5dTEACYnsTVNp9TeupcK2PbtzJEYJHdu8fivam5c1O93hk+0&#10;E9KMfj5qXp+mZmtsbRe47SAMCIiCKxRjcjNOTjG7Ni9Mv3E06po1hblyAzjaYPOO48Ve2tFdL7Eg&#10;OfvuOekQfA4pT0jT3DaDQGQP35WO01sfshHRAjFZn/yaf9hW3GqfRjyZuLsuvS0WzZtn2VJW4x3J&#10;zJwM1uSi472yqKLjAKw7DvNU9m0tuzcWzjC7i3/j4HmreySEMXSnt9RPJ6u1SfbMd2yzXTJCr0+2&#10;JYdjNYbUWyybSpWGDAj7CPNV9jUgvcYO56dygjmeRRxfW0bji4oEDd32/kGgbLst3uMotqFJW3na&#10;fJqu1vqtuz7b+4IUbSPlvMVSaz1Z0yXJD9SljIY1r2v1W2YukNtypEgN8VKDg12I+terlwX94heG&#10;TKiF4JrQNf6k9pbrDb0YK944H5FOepalLiyLTIUaABmYFc0+qdeunUpsRi5C7hI6W/xRW7TwdF4p&#10;xS5Xs0n171u6ty1assW6mbaREZgQa4d9S+p3b2s1HuXNxtgSJgWwOW+TVr9SeubBN68qKC67gevH&#10;Fcdb1O9edLex2Mb3LCCxFYdRkblwjUljcFUny7o+1f4P+sWTqdLattuCREDhTif+a+mGZpsoyMQR&#10;z4BMivgv+GGv1fp19NaXK42lZwFbpj85mvtXR62bZsPd3MLYIkftGFFM8fKty+WLyunsS4Q5rDaU&#10;9KwzKXLNJPPB+a1nXi8qBkHUxILgyGXtWyHUsbt8zutQGVJgkxEf1ql1GmYrbFh2I5cjBE8rHECu&#10;9j/ZjnyC0npXuWVvE+0N20K7EOfLDya6F6T6Tb0tk3Qr9VsEEncearPRvT3v2BduP/2ki2JEGOCJ&#10;rYtTrGBS1Zs3NpUB++3GSPMVl1E+0bdLhhtUq5IXXAyyFG3KNpg7JE80vfYtesWU2Kzj7ZncRzB8&#10;VGz6c+r9pSSpDsIZu/zXzp/FX+Pui+jr1yzoSmp9TR2sqgIZbQHBauRmyxxqzt6LDLLJpUku2zpH&#10;8S/rr0L6J0b6nXXAbxUumnBi5cuDsPAFfmb/ABD/AIpes/W9+7d1982tOkezZSQqqO/ya176v+rN&#10;f67rb/qfqmqfU6h2wrGQQOw8CudarX3bjwCyoVIwO1cjNmeZq+kbcs4YouMT171DqZLQX9QEMWHj&#10;zTvpXpty4yg5cg/bySO1K+i+lXtTdW7bJb8iYIr6J+ivpO0to6rW6dj7eVBGJnmPBNaVgUI7m/8A&#10;BycU98kVnoP0lYt6ZHO4XdssSP8AF/v+a2j136tsaFbGltXN11U2h56AVEb4Fa/9Y/XVy1aaxoyG&#10;YMFNzH56QPFe/g9/Bz13+If1NpPTdBba8LsC/qNpCWrfJLU3S455+jTlhCFtcNpJsp/pr0v1z6s9&#10;VsaH03T3tXq9Vc6RbTcdxxn4+TX7m/8ATN/0s+kfwv8ATdLrfUEGs9bvp+tdwVsE/tSugfwI/wCn&#10;/wCmf4XekizobNvUa95N/VXFBfPZT2FdmbXogvG4QEU9Cz1GtuXNDFF48Lu/7p/P8HMU5Jvkh6sw&#10;uaZxcEC5ACHMr3Fa1q9eltdipttsuAFiDNKeterLqbie3eGFMCcCqC3q2UIHU+4DuiZECs0IyEPI&#10;m2Xesu22tqVubQOZ5x4rU/Ur6XOgIm1TLU9rNcrsWupChOK539Q/Uul0qo73QszK+QO1acfCAlFv&#10;hAfWvVFtwUYQ77DvMRHcV8+/Vf1JpruvfT2kL+3gupypBqi+svrXU6y9qDYYskpbDkdOfHzXN/UW&#10;GhsIBdBvM8nbMCeSxPntR5JOqT4NGDSt23E3Sx677CO5fbb3vqASDLdor56/iR6wNdqkcatTKBFR&#10;jkO2JPbNP+u/VyWxf0zOVRYfyd3MArXC/UtcutKEW8M+0A9LBQcbvIpEMjVmuKf9vp8v/A21pDb1&#10;CsgtFVQBTg4Pc+TNe16Wv/TS0g+8xBHIBU9qzbui4p3lWUKRtfkt4kVTesaz/wCBktqoUoJaDtBp&#10;mGH5WHkycUH+m7S3/U2vs4OxOCMkjsfJrrrKv8qlu5krLbmGbf7q5l9BWNPvv3UY7m6FDfaJ4P5r&#10;pPrvqRtJYYTvBbDdyOx8yKrcnk/yNwtxxxvp8nLvUWuOb6lkVmIYQeQTOSaV1F+8+wWZL7ZLeVPA&#10;apX0t6r3wE6LlwrJEnP7aQ9Wuqy319ghUVQFQxtK4AgeKOSt2LlHs99Nehj1H1TTIDhiyhgOGTM+&#10;M8V+kX0j6Pa9K9E0wRdzWlTOOkRkD8GvnH+A30Ki2n9Rv2lCgdAbz9xIFfRn1hqrfpfptx2vAlli&#10;eAZNZ4Nv7k5dJUjPBcxd2fOv8TfWr+r1tvSWjuL3pdNslTyrGe9Keh+iQ6SG221G9weGPBYeBSNn&#10;RX9b6jdv3Ll4Kzhxb8JxANdq+n/Qba27puhyHYsJiACYKyO01l0+Jzn9yRrzZ4xgl7MnRDT23ZTF&#10;vaDtDcQuBSj6ZGvLbWyJujchXviea2K/pStxbftsWzIWNoAzj/aq1ylsYDMCpIjEMcZrtwqlRxpy&#10;bbF9MHS9YS6PcYsAfEqfuB+K+j/oL1L3dKLou7rguQfjbiR/pXzha9wlRLD2ysFjIk8j+tdb+iNc&#10;41Fy3EgrPTiPk0jUQbSozzT+5H4o+yvTNU15LYBZQFCie1P6kLttqUZgZEVrv0vqA6JJBYglSPjt&#10;WzIu4kEyX7kSBXPRpxO4o1/W2LbnaUCDdEdgtcl+p9Ij22ZrJuFRCg8KRxFdk1duUVUALzDYmtK9&#10;Y0+8MPbGHIJP4g1pxsuaXfwfnj/F30LUam1p09t3LrtvbeBuO4Mv9s18u/Xmuuel6VLCFo9oCVUK&#10;QASd39K/Rz6x9Mdrd65cuKGRpAiTgV+WX8XtWo114IrKYIUl5muZq5RwylNm7QJvp3zaPmv6m1b6&#10;i+S9xiSGfcP3Se9aOLZRQp68bjBq99S1fuag8jaCVjt+aoYcDBGXyBn815+Um22daKUL5CQm8MJK&#10;7YX/AMTXkV/cuOJyAI80QWYdCxgR9i5rDXbXXDMHYfu4FCxyYp9pbpJ7kA8mjWkn22RhtbMxDUMC&#10;4XUtMhhIipK9ve2WEGAKjQSLX0pHOrJnIMgtXZPQDcXZ+octJdlkT3HyK5L6Lb33rUtgSWZeNort&#10;HpCrayD0hQVQS2G8f8VWCF5UyJ1upl9qm63ZSDbZCJA5KniB3oduNP1nIZB0DuQZrN1Xtnc8xwVM&#10;CTzIilL+tQyJllH6cCCAea6M5JWMhH3YS+qNdGSAVkHx4B8A1un016QupWy9zcD+4CNpHAXNaz6P&#10;6e931C2FtF9wJYtwwXtXc/SPTX9u0+6VIgYjbtrPjhcrD9qmcw9c/hdrbxRkCKEIHlZbPbzXE/qX&#10;6Ot2Ll1AmUzc7/2Nfox9P+nbPTw128qM6CbbDKk/88iuGfWH0kdbqGDe0Cd0ACGJY8GtGTbkVN9G&#10;fKkrlXR8pfRHpG27rS8vbGnaCvyad9aUnRXyJG1WZiRBniK7R6b9GHQJrP8A4FVju2IqxCx2Ncm+&#10;ubTWbd24SFUAAiPmKDBhcMc24++zBqM6lGdHGrikMg9sSUIGYiKA4lkY3d20EmDEGmN1y4S4RftH&#10;5ik2Nq57gBAHBXjIoYoW6fTEvU0KkmYWAdopbSrcKrs5BBAGTFR1hkqJPEZMjHamfTyUvbtoUttx&#10;5Whf9xoXETZvU2cKEa2EDKDng481uf8A0/8ApGo9V+u/p20ls/8A29akLiVVhNad61elRZloMldw&#10;4nuK+of+h70Ma3+I/p7uhK2rN12/ASCaya9J4nH54InbX8n6kfxs1f8ALeh693bbssEqs4heAf8A&#10;evwZ+oL8+oXAA3U5CDmV+TX7R/8AUjqjb9F9chDtfTbCBOS0ia/FL1K7cfVSEEAErB7eK7epxyxw&#10;xQb4UEc/LOM9Smu0qYsgTftLQFbkUjcDFVuQpCmBXlUsXc/dIMAQKlcDs20RukdoArltI6SsWvFQ&#10;pxLMQRmfzWBudCGhm2yAP2zjmhussSNxBaQAIAIxTTIGLInPdoxntQyCox6co97TpP3mMHAiv0R9&#10;y96P/Cn1UKS51WrtqYM7fYtf6RX57+n6YLrdFZNskC6s+TPNfen8XvW00H0P6do1tJZN+/dMKZWI&#10;ABoMTX3o/wD4rGpXiyJuk0fE3rV8p6fa/U+9529yO1aczAbwXxIDyIg1tX1HetKbUBmbZtAUY3Vq&#10;5smT1dREwTPFDRWKTa/jgxe3osLBBPV5MGvrH/ppFnT6733suXLlQQJAU18p33lEViR0kyRGa+xv&#10;+nPTlNMbsfaQyESSz/FYNbf2/wDKPSfTKf8AWxfxFnSf4o37l71u2rAH2hDbuNv3ZA71tH8ONAg1&#10;voVxvtF67eeDPCnI+K5l9Xai5c9d1RuWn3HqLg/eG4WO1dq/hrpAdetv27iomidDciQhu9IAFdrC&#10;0sLf/tE5m9R5WN//AIVf+InYfqb2hf0huXy4a30gcAkSKp9PpECrce49sW7akJPYYJ/qM176gvX7&#10;/qb2rLXBZsKlskLksBGfjGKJ6To11l39W4Vs2VZVbkmOcVypvdNs+sYeYovnsFillLrIm9WR7Q3d&#10;TZG4d5rZdKx063lQkEGXXbMjgExxWrWA6FRZvMqyBEQxnOTT/puuvM622diXJLOnI24BJNUzQ02j&#10;omh1E6crp9OUKqBvC9/g0D6g9abS2dlmwsqhZjHSo70umsvpbtApc2q4MjknjBFaT9aay8tlLaWG&#10;JU7r25vuHxETVxk+0ZoYluTo0bde/ndSivZfYwchBtm24kSe9D1946hj7k7LTEAGIY/5xjmltGUT&#10;UXUNhCWglgeZ4H/Ipj1y7b0zrpUcqRFx3eGVe/8AYUDNk3S5Kn1K7ctlLgulgLe57aZkgV84/XXq&#10;F4XgTcVCArtGQxJiPk133WarTpb9wXmlyu15Mnf5HYA184/Vmut27lkAKwA2MSJClZIIFMwQTyRP&#10;DfU+ZvE6ZpwsoLgSySX/AMTHbtq11GqLtbttdRrYMrjbuIETVEjszqrQ0wzPPEnFWVtH1DFbSdat&#10;9wG7H4rrKLPnE22mXGnsl3G1AdgBlhgHtA7zUPVvds22ZEKrsItiTO4jk1sXoPp8p7juoX7WDY2i&#10;MEfmtf8AqLXzb1pVQjE7ZmQy8Bvg+a10lEGMnRzL6Z9EuXPUtKIKi9d2q5YEdZ4bwK+of40+rXPR&#10;Po6zZD7rrpsG7urQOPiK4Z9A6G5qPWtMVsFxINxQcFR4+cVs/wD1L+q3r9zQ6UjasB4PJYYkGuC2&#10;pZJOukey8VJ4vHavJ7aqLPls3H32SzBTwuDP4mrNXb2mR4Encw7yMg0gJTUWEJV9uRHOB3BorQpY&#10;oob3EEnM1w9dzNL4R47USqbQ4dUpuFWYrAE7q1LWFGu21FsFRdyeZnMVZawdbNAGBMZk1r2ktomq&#10;XvLhiB2rRodMlFyv0HhfK/bPvb0DVDTfRvp+k9w7br+7vYZURIFcU9TvKbvulQzTIjqmfI8V1m9d&#10;Ceh6Ai0QiaRZH3BsRXG9WfbuFrObRRSATlZ4r0HjI/7C+Tr+ZyyeeEX1GCQNbxcvtBRSQpXkc9qY&#10;2wy22uAC4AIOXEnGKF7xcWJcOAxUGdpz3apl7qjd7LNBZ2YtO78GuhtOUpIztYGQ0EHEkTI7xUnt&#10;EhjuLNHI8nEGpm8jG2/toxZQI7A+SR3pm3bDJLdJWWEfujmTyBUoOLsr3te37drZDbeieQT8+KXU&#10;JuuygUjmP3x3p+8txna4ZhoMnsDRHtsEG1FGNoef74qwkm/ZXlmJWWaWjng44EUErvNzMb0OGMwV&#10;5FPtbVLm9juQbWU8/BFDfQsFaLBDENie5psJUIzYm/ZVWUA6m+0mCV5URzFSAD+4qgBQoAx4zzVn&#10;e0d0ItpAjFVkMGywnIpM2VhX3MpXG2tCaZjeMwi2i4AcWyuVxhhzXtUCxMgwSNzqe/YRQkvbWWyi&#10;TLFv+K8Ga3uO4BC4G05lj3Jomhaj+w7JJJOfa/wnkHg5o2n1F57i7CNz/bB4+DS2osQzWpJcJvAG&#10;ZjMGpWktMyQkDYTiR/n5oXAbBNMure8W0NsiSWgDKhvNNLac3ASQjQGUzhm/8qQ0QvexcCqwYBl3&#10;dpOQ1H2ObNpVRlgZB8/FZZRo6EZoMt0I6kXC6ksSCIMjmfz2qya2z28jLJmZiq63etWDIZS7Fdkz&#10;MfNWT3nAVtkjcVZRzHcUqRrw5IrsClghwFAQBAAfI7H8Go+2l20zSGBEkDIkZLNWNUylRN5mnHt7&#10;f2zifmmWbcjhTsAQbumZ2mabjZnzxUm2U49hxKoTMKGVpAX5B4NK23tgRuLjbmSJMHJBq5u2TcY7&#10;FUQZkdJB7iByKq+jdtRg0OElBBA4rpY3wcbLaYiz2wN9pYVZcKxyJwDULze2hDKysSCsYIB/0mnh&#10;bZ7jKR1K4lsDjmo3p3IQ6usjcSZG5fPxTBKcitubgEDWlJ7EnIA4rOxN1ybdtS6D+gFH1Vs7bmzK&#10;q0Z/bGTQGV22qmCwDowHO3waUx0WyxFtotWSMusgzxPmsukw6s0sxAkH9owQKWuXlclvbMREqZIY&#10;UXTKXvACZkQOTAEmlscpG06LVszMqsxkoxYASMZVfFbTptcbqphVDGHBPEYArniXbbsAzsdoKKAe&#10;RzBPIq8XUtbvTvUqSBgxsLeD5FLhJRY3LTj1ybsoDIS9tzBwFaSSMcUu7MPbKxbKnJKyDPbyTVYN&#10;cbDZdVE75BO0H4ivWtVeVrgSHuyrqWyWJpksqMsMM2XN++6KDZubrf3Z+514gmj+/o/Nr/52qC5c&#10;CvqC8El5Ksdu8kUl7f8A+h3v/wAYKxzzNs62LSpRVuz5yIRLlpYzLbh8GoM99Qr7SucBRx2AorXb&#10;qAbe55OSQKa3qf1LhZlYkP27V5k6wnZy9tntFm4k+eO1BtC6uWI2e4V+T80w6KVQKzF2HT/wPxUr&#10;dlbYgsW3YUA+PPzUsrk9Zsyl0bVgkwx5EfNF99WU8T+4gbhPc1i2JKujqBBDSO47AV4IPcdrecEh&#10;eIxQsnI2dJdZURUkmCxOF6ewFQuMXZrj2+8EyRMfFAtP7tt3YuAgwD3ajF2RHLWySy7lE4z4+aAY&#10;kHRUa4+1zzG08imbTK7tscgoxMEZgYMn5pRN+61s2pH3O3PV58xVkzxqLrW094owUgiPziqGRQte&#10;uEhRatgyVKq0mAD3IpW6lzTAW1KEs8bolkNNLb2gpLKrGTBiRyTQyrK9tkMSzEKeoEHxNEkRoSLf&#10;92Lbbi07+IAxFLEANLXOn4Ef0plmQe8m4lbhBUHjHJrFxioyAXgQAefn4ijQiSFLN+6wAAG0Wzuq&#10;vhbUrzHc8LTLadXubyxG4HcFMwKRdhJJunCiJyAB5p0UKlwiuu2yqrkgb5x80heWDISYJnHmniAQ&#10;HbqLKTP4pPV3F3IodlLkE1pgzJNiio16GViArd/9hUWDW2fqUKwBUDPPmvFbTtsZuJyTE151LEza&#10;MRgA09CbAXUh0TYS22axctTsIQ4ODPFFC7lZwpDDAk1ixcKWlAeCzZHirTBoJZst1B7mAp2ACntN&#10;btqCyjcxiZyKXsHpK72JgzI5Bo6qGCD7WBXg80cGLyJotNOYZd9zYPFWDFS7tAGJA7mKrbLW3vMd&#10;u47iOMAU8Glixc7IHI702kZW3ZbaXXIVDbACojaRmKet62EZFTuWnv8Aj8DxVYLThS/PBB7Emmix&#10;2svthkBAWPuJ7mkTgm+h0Mkkhj+bX9MsJX5EksKi15HG33BbXPJk5+aCb3t8WsoYzigG5a3soSS/&#10;AA3YOZ8YrJkgjdhk3Vsj7qm0yhtsAkCMH8RULLe/atM2QG2cZihNdB2ECSQZjG0T/pU1u2wU6CBJ&#10;DSYmaUkaNy+Q2xW9tLbmE8ngfB71kugdjuU4Ax2+aFZVBFqNnSIHcg8RQfZVLN23a3na5G4nk0SQ&#10;DaMXgXZQPAO2MkDETQGtIWXkFezdhTl647AQhBjA5B85oP8A3bqe6ct0iOB8UasVLsVa2hZ3V8FY&#10;U1N3O1gLZMiCx4J70Q7TcDFFCyQATxSrLcJWDgERnsaugBP22ZuhgBEf+9EZLjAFgsKIf4+RRriI&#10;2bjBdzwCD4pZSZMoWUkjBnmmIYogoQm4sR0yp7/miT0hdv2Lh/NMG5ML7YHMsf8AWl70AQAXYAAL&#10;VoppUZSy3QXKn25lzmZohNt06LpEQxD96BdNxSR7JlgJB7GaO1u37tsSM5E1CqMKOiNjcknPBPio&#10;G2yLgMoHnM1m8ihbnXuMiCtRd7LASWgDqkGrK4PLdaboVlAMT8Cg3Sx2gvJIg+KlYGJAG0jAOBHn&#10;81G8qE+0mVA3Bhkz3mr5IFa6lttu7PO48VA2kVULXA3gxyKxcvAtblsKpXCxk5psKUtknMzJ8UNk&#10;oEk4UMADE/ige1ppm3M555msshdd3tzwJniaFZZl37DDr3bvmrBZ4qxdDJBC/bWAwVLu4bkkjI7m&#10;oXbkkkkjEGsEgo/RheJPP5qFWeWz7bdFzaCIBnuKAjEbtzIHbgqMNFTZybbe6AN2UIxEUE7VURb7&#10;YJzJbvVplDVwbtqMwkmR4xUkuy7j3P3QRyA3xSjBbQul93SII52+KYtYJYMWEDdGCAahdji3UCIH&#10;yVzMZIqWodt8C0HbBxjBoUMLg23MPgAj7RRldEw14yufEzSmMQ29u3uRd5yIgVMOqoykGFxIycUv&#10;aU8wAxMD/wBqe2hFkGMw+7knwKVJjEFRRDvs8ECMifFNotwtsDiWYLHAgViyCpG1iSFE/wDFM7Gv&#10;bcIpLEjOVHmkOZohEXssbSx7avErJkTTentFbapcMqvbdBz80Rv+2rKfcKnaATgfNEW10j9Ye3OA&#10;eqO0UtyNEFRGyLYTKksvbwfGO1Pm814i2XLhoJAXtFKWj/LK9wXpaZPaKnbuhl3JhOSAOCO8UDVj&#10;IyoY0jgbcLIUgTgf/HqDontg3WaCcAiCD2iKGLpDKcFQJLEZWeIrzPb22mY8AZmSSKqit4zun2wt&#10;sicM0TnzQS982YQl2V9ggRNZXW6p7Q32+XO4g8DgUCy77wdzL0GDwB8tUSKckxlnmQykMF4AgGoa&#10;S57VwMCQ3J/4H5qGLsIEG4iOeAKFabciOVEhjgdgBirom4tLmpAulvbDxzDRBNStPIV9qoIiHJBN&#10;Ie5JaAOMxkTzNPadJA2Fcw+5uI+BQuIakessYnDLnpTkHtTW5DdSARgkL4+DQA1zrnbLYVpzBo9x&#10;7rKycFurdxIWhGqgbBrjQbe6ACRMwaKqvcO1bHG4gjkMaXa/auEFDMLO1R90VK4uwW3cMqlSAgMz&#10;81ZIk0vKsXLrsqgBMc7mounYA3l4C/eScrPfNLWix5QbRB6huEeJ81YLtN68HsltyBiwME58d4oW&#10;FE9pyxZhvEcKSMOPAFHsorM5VmKrKoCvE9zS6oLIAeTtckEHhm4zWbTJcLoyxB7nn80tocmTt3HV&#10;S0uAsoVUmSBivaxg9xNrAuICjsN3EUZrjm9c/TO5RtMN57/1obI5K3FC9JXeoHXIPH9KoJvg9aEm&#10;C5UOGD5kqKBbG/29j9bSWBwNo8VE2Llu/cBUESd2ZBzxUrSqwRCcK3UfI5AJogEFf2wWVbpcKJM8&#10;DxNZAvExvSVI3Ad1PahXrlo2rhUHsoPBie4ot/baeIV13c98d8VZEgZRSHTazqzT04Mr2NEuu6lW&#10;EKAMgjO085ogZ7ap0hRcDNHeRQ2DuW3uCCoGREdxVFuJHcp3qbYQ4YbVlWAxFG9pBhNhCKD7ckhw&#10;3BE+Khea5aBLXmAJHRAHHipXNQUt3XBCs1oAAYheTUIoi5W2Em4NyNMAEkEjwagNMy5KFtsYz09x&#10;zR9VfJti2YIIGFMwOTmssrK7ti4mGE4LeJ/FSyNIVui4AjKpkkwT/t4rJZSbYW3s2tLR8VG1fHt3&#10;g7Rnp7xFS0rMwDyFVQephO78VQKRG8rFRlQ0gKv5pnYbJUuybyCIU5geBS9xLaWEKCHYyR2aaH7r&#10;KWAgwOoY6alFqg9uLLXQ1w7nKwOcRzQFv9W4JJOCIwTWHN0uioctO11weOZ7VkONjbi6tuGJGQO5&#10;+aJFEiWYut1BLrC7TyPFJ6eGZLW0hQZjxt4BNTtXLW93W2N7ZJflawl1rYDwHc5ZeAD+BRoBsizJ&#10;cDFGCQ21vkfmpi+feaASACrA8kRWNloypBYRnpJKzTU3GC3HChQmzd/tFWVYu9o3YJtKpcgS56gI&#10;waSWw6ru3AuW5Bz+TTtsreygwytAmAu2k/ZvRvDTIC//AB6tC5Dd68xJS2gt7gQ2cT5pKyjgFi0x&#10;Er5I4PzUr7sqpCBp+wTg1i9vQEhQ7hoJmBj4q6BYSy1xQPayhOZw0jM57UzZT3GkPDxInlzSpvoC&#10;r20CqoOCcyeT+KI143fZCqSVG3oxMcsDVUUhhRvRSB9srcPfdUiHbfttbe8HOfPzSZuWjet+27Wz&#10;wUbMkfJovuh/bJBNwncTMkRgSKlDEEZbQFq4IHTEPkk/8UsbXuKB7qBidx3YzTtzbeKvvZdsjMFS&#10;aVZ2Zgze2d67w3gVEWwxQsl0ryDuhjilGcrJXacAELjmp+2bpYnpAkbjgGeKhvjdbQfaOTn+hNWA&#10;2BKqrqVVy07VJEbp/wCKy2nKXGNpYY9Q7CKYvtvRitwQv/ysAkie5odqQwKgttXKT9wNWiMELoRg&#10;xJLNBJkAA9h8VFkCIDeZoP2tzyakq2yjqLSjc23J4E96JuYhcTvYjAwQvJFXZRN7Kydy8Aglhj/K&#10;pe+AVMKgUAnYsz8UK6wJa7Iy+781jcSzlur5SpRaPFLdz3FZv1D9vkimbVxmCRuxgGMAUpcZFtje&#10;VXIIAJLN+KjdYkW5Zg7GVjgKPIqUUhiyd0ncpDyc52kdyaAQhS6xQsQZzgKPx81ndZPvWxbMFh1T&#10;ExzStu6SNhRn3EQ9FQIyzgONqztAY9wprx1IuC8T0tIA3L/fNBaVubSP/iZ+PxQiz3MNzPT4E9ia&#10;ugWP6dVa1egI0CJK4jxQ7TIptPtMFD9woFy42+2BKiTkcTWCx3D3zvWePtjxxUohkOpNpSdsnnzQ&#10;lKq+8AszEgK1Fs2rji5n7cqSYgHsKkLqgXGuMVJgARJG3mrKSJXRtFw5loUo3H9qWKLb9p1IK5Ge&#10;J8H4o1i8RcIYAtB2T47Gs6cGJ2qwzCk43HtVkaIXTbuPadmWcwAcKa8QCu25ckhpGzkzQwtu4tse&#10;yZAJPyfH9KP/ANwAAwwB8TgeasEmNOLtxmKQIO635xiPmiAIm0lXKgKrjghqX0qlt7owKsAxPBEc&#10;896Kjv1idzMJC8A/mhaDTGFCo+SF3MCR4r132nJDgMTPxHyPmhq5dg4tAgdOOFP4or35VfceWkdM&#10;cUAxMklxgURdzFRycEz/ALCohovXJQM7CFUdIEd6iN3uvAkvI/8AapqLbLa3XY+FyR8VCMAbJna1&#10;sw07ooa7Vad+BMnwaKTc3ptc/aR4hfH5oN1Ral5x5mI+WokJcSN0SABcDXA3BzM/FZuopc3CXd1W&#10;AOBJ7VLcz7j7RuNP7cECOaHYVVcbQWJILDkmeMU1IUwxZTLhwGOCG6gB8VnoXe1vDJ0AHAM96XFx&#10;S2oQ5JaFniPNMBbgCrs+4CY8CjSBv9Hh0bYHt9QOeSW7iifqkOSJOctxQrVwbmLhjtfIrDITcZo6&#10;QDEmcmpRENWpsgQxKsA5jkMcV439pN0Ftwfq7c4qCNeVYDqrLt5HamLtwWC8D3Gk5Gd0/wDFJkkN&#10;XKPe+GWSpgGCSOJ4IpcZF0faTgP3NS3EEq96YUEYxnt+awQWLHBztM448A0KDIs1zrOBESfJHY0G&#10;5cuK6Mu0ZxLYz2NE9toW3sBVgSApgz8zQriJbCD2xvD5857QaZFgMWMlXeAoJyDwtLbkFu3FuVEz&#10;GJPkU28lmnAyViBilSpTbu4TO2e54OK0RkjHOPISyt1bdyIiTAPg1lCWuuYUqoAqd0kyEfIEk9iT&#10;xQphAGVpZiYUcGjsFRJWkuDe4cDsAeaK1oOisbzHgfivPbDJbdXYHweaL/Js/YDuM9vH5oXIao/o&#10;8LrzbzO2QPFRubbJWE5fKmsh0BtBYiCWhpyPNB0qAu5BCTOTkAeaW6GRDqhKsEb72/UXiKOl0Ntm&#10;BJK4EFjSyqCLQBQL/jmSaIG9xrjBxEDaIoBhABS1oleoiBOCPM1kBEm7cQqwJSRwfFHtAPsVjDQX&#10;nnaOMUtcdrdppVXmdoPJnvRJgtAC+zYPZWJjAmJ/NLh99xpMngRxTTB7rFnIYnsOaFdC2ld1OyIE&#10;xznBo0xUk/kVe89wSBLHpyOBQ1suCqELuiYA5jvNMtd2O7s7S548eTFDe/cm3tbLzkYgUZnkxIEy&#10;d+CssTg0vdv+4Q5EqcyDgUwo33bhARyyYBnIpZwBbaLQOZULiKYhabZi/wC5dQvsIUgMJzXtQ8ja&#10;DHcN3A7ijpZKi3LllAJKjkTSji0jvbbK/ehGahGmeTKqytETIbk1lbuXIglOnImk3AF0qMk5pixe&#10;KsbbCO7d4qAmBbtvvhoCiV8sazZymHhZmDkzWbzr7sRtUCCRzUTbUogRi7Dqx2moWiLLF4uYJjk4&#10;ANKNqUnaybjOCveKlcbde0/jMqQY/JpEPcYlrcysjAyBUBb+ArOeUUDvIqqDWjDC5tZjEDirN2hf&#10;unpque6NgDBcRO0QTQFsld1CoVXYeCc1M/zCKHgZzHOKx7u12kgcEDmaIi5cpPmaUxsUBdLhVgtw&#10;qrwQV8UcD3CzBQoMDmJjvWQLn/dlo/cBUGVYnYSO0/PFVYVfowMAlSQQcZxWGt9DN7gQHt3Bovth&#10;Oh3WOVgUJraAOCM8kx2q0yA1AYAEkqT93GRRFQFZHUW7CpW0UOGXJj8wDT6aVSoAuKX2kACmxVjM&#10;cLFRaJdQRmnlgxKy4xPOKJpQPZXdKM/TK9gKsbGnchd4yMKPI8mtMIo3YsO70C09oMepeWgDz81Y&#10;2rL2v5coyhVJQSIAqYssQQrboOcfaBzVotq2hZNx2RKCJk050dbBp0kLWSqvc3cEds809bA99vbh&#10;RsjmSfxWbWnuXNzBIiVZO81PT6cJDlwjrwTiQfFBR0IQa9EHbYjqsLJAkt91KXUubZlg1uDk4H4p&#10;myLTi6qobiK4chaBetod6hzMz0+aotx/RW6wFfdd7gAPEDmKo3Xc6qoAxg+SavLl4tBJlT2jvVLe&#10;tdYDv1DGTArPM5mp7ZTvuFxy0znI/bFV1/RKB7tu8Aky0nImrPUXCVuSjdJPSMTSlsKbY/TWHEAe&#10;D80pHBz90J6DUOt4RdIEzXdv4afW4+nfWNJqtxe1u23UPDA1wB19vsJVsitl9J1SuwHTAMGPPzUy&#10;QTOZkbbR+0X0P9QWfTdfp7iXhc9M9RVCrftVyP8AWuMf9Rn8ItSuofWW8q5Z0aMEc1zb/p3+tP8A&#10;1Sw/oXqD4T9TTsxgoRX6C/TyWPqr6f13o2rIfV6dNu5skKOCpNdvxuX7uLZKnfBh1MNuSMknT6Pw&#10;9CNprzrMuH6uRA8RXRfStav3KUAXgVun8afoa96B6rq/atXIDhV3CK5T6dqDagu0EMCMTXM1eCWK&#10;bi0dnRZFtaT5aO12Wsau0kXfbUiAir9oH5804ukZTcJIdBCFQwO2e8itQ9M9Ss+yyOjKGjpGTk5M&#10;Vuf8xCNbX2rtsADc3SZORJGIrivt0diE+OTXbtkJe+5iByYn/IUpaW4n61uQkhxGYA/3rY9UPcuh&#10;rcKoWZPDR3xWdHpglxVYFBcdepu8cwBRxSFzfZ3v6A0lrXWy1iUOwOtw+fAFdlX0rUWFD3dSwLAC&#10;OxrkP0Jo30jFbbllYyoIjLCcE19AafUPrNLpIXaVklbgkiK9NpWtiZyJKLfPdtHPtZqbnoXqZ1Kt&#10;tQKN65G8NV76p6hdvPY1np9xbN3ZKhUB2+Q3g/NS9evWNdZNu4gdkQw/cEmJI8Vz1H1HpOrVlZ7q&#10;IMk9KuB3kcVgyajZlfNr4DxaZuHEUqZ3L6Z+pbGuFzSapFXU3SHS3J23GXBj81qtnVrpGuK7E6P3&#10;yu6BNl5rQtfs1bK9u+9m7E7jw55AJHB8U/6j622p066pX/7w9vVWeZdMbxW5Zt0LTM+TTyjJ/DOi&#10;+i/VX8vqE0+offbF0tvXAdWxOK+hfQ9daEut1Lulup7cRgDsRXxC+vZP5W7Zu7ih2o4IkE/4h4q3&#10;+mv4l6r0TWX7Tt03IcoTIkHNJjqpQmn69mWenqLpn1lr/TTb2KGD9RRrZPatT0WpuafVt7g9u25K&#10;gAFVx2/Jrb9L6vp/U9B/OaYbg0b4+9Vj7h+K1q9ehr9q6Pd08jfAl5HDV345lJJp3ZgcGbBqFwdy&#10;hkgFXUfb8N8itI1dko93YgNsx+oDEk+BWy+latdG8Yu2LhG0CQwjzNOep+kW7oN61BG5jJJj4BHi&#10;teOaZUrpfia/aa1cRD7iG5sndEkEGP6TVFrbOpRGsun3EtgZH+xp7UWWtXVZQbbEARz+YPaj3j7p&#10;tsrsyAFWZ+I+aZLoyzkm6aNK1LMty9b2gjYE3ZgTVGVT3EYLAUZHckYmfitk9R018o923cgKSEUC&#10;cDz+KoLouLb1BtWiW6epsK3YyDzNZMnQyJXWLLs1wI8XHaVPBUCtgFhylyy8FgAbbbpqh1C6lnRh&#10;t2IxZdgkluNsVas73LdhrjKX3THHGIrNBhs0D6s9KTU6d0fTqQ5cA/uHzNcW1XootWXe25uo/RLH&#10;qRjz+RX0R6rdYi7CqNh5iCDXIfW1t6m+bgtG3duWzsiFRvkipkipLrkzSit7ftnAbuiuIb21Bg7W&#10;Zjv/AMh3/NUWsuhSDNregggJMz4muw+rWmIX3dOiEI2QdoMfjvXNL2idLxX2DtaQIIlfwT5rnZY2&#10;2bMGJpcPg1RR7paHC7erYwzmndLrFtAnY6gwAQJk+RVZqHJsg/qKUYgZHUAf3UAMFkBbiqx3MS2Q&#10;azOP6Gwv1I6N/NG6qgqrrHLfeSear7zKwYAttSdoPMjk1U+na60FZWViyGF8x3zVrdvM1t1BCq8K&#10;o/zkmq/wdHG1XYBNRZQN7T7W2cvJE95oQsWi5221tAgFgCQrHzBrLXLbooCsEiQR90jDSKE15vbZ&#10;SoO4gW5ztH+1CMTRMRdVfcZ3fISOmP8A4k1XkufcDL7hAHVgc429uKMlxFuqXvFSQQN3J88Uo2lA&#10;LQF5Bg5IXtIqUhqkeQAX7hF1VYAKoncueQCK370LWWNTZe17p9wmAjKAPwsdq5zctsSzQEhgRtx/&#10;WO9X+n9UXf8Aq723QIXpG75I4NClQUavo2P1F79lyCxVn4BEK0cwa57676VpNajhU9u+FnqHn571&#10;0a57upsBL1v3EVybboZb8E1zT6i9L1mnt3WH6gYTz1qPFZNZDhM7Ojb/AC/g5ZqtFqPTb8Phdvbm&#10;t/8Ap71wyGUr1AIU5YhqobPqVrUC2uo2QW2hm5Ajv8VV3LdnSuDYuKriSc1y5xNkZcxPoWyyvYZE&#10;b3cgjZAj4/IqwX27WnPQVuhhBOOB+41xP0D6vabam3tYqd4/ymuw+ma+zqNJsRmd4EqowR3MGmwk&#10;/ZvxtPoDqUd2Z5CQyyhMRPjsZo+hUe6FGpyHIQGA4P5FB1Omlyoue5NwKrGDJ8VdW3t2EL6jRMzk&#10;bEbGJ/xTEGmLsuPZK9fv3nT7VuKrLvZRLD8dhVVfAWyi4Z52q5wBPPNS1KrcNu775Qm5sInex7Yp&#10;LVWmsrcfd7nt/aCePloq5MrIuyHpoNq+Eu7HmQXQ5SeMmrq4vt2hlRbUfvHVBNUmkQtetlmBUrMK&#10;IM/jua2AWUu/aWwoHX3jvV4HxIrT/wBrVGo6i3bt6l1CncwBXdJ+QZ802msvi3+ra3Wn6IJiO5qu&#10;17qXdpuRcBDCeHU8AUG84YWWHWMBxMfbwaSmJiq3HvTPWxobzI2RuP3yea7b6P66Lh0oVVDXULkx&#10;tVQK+c3LHVNacb913IAgHxXSfT9W8qVvB/bQKChwAeRWzx+olCYMVcJxpHYhr79slZVi0THBjtmr&#10;3RNcVEJvIpvlpVcEKO2YiuOaH1S6dVde7ekqSoDNBgcQpzIroPofqYuIg2N7ubjMxADjzmvTaXXK&#10;babPP6i4uUXHo6DZFm7ZCJbG2DbV2aVBPZvzXPj6OxvO7XFDyVgTGMfdVxrNSLml07MpMu24AQAZ&#10;xtApLT3iXWCGFyW2tIc/iK1zcZVYGk3q3QH/ANNu3l2m6VIYEPIhj5PxXPPqrQa20+o2JvIZNoXg&#10;wa7DqEt3ryDUWnFxSoXiAp/1NavrbJF9yWm1aJJA7AcR5pGq0mKcKRrjqskU9yNO+n9OQ11X/R2f&#10;tKllL8x/Wttu6K7di5sLOQNu8DbHefir3TWUuW/cDktA5EAnwRRb9hBttXLMobci2CSZB5EUWPRK&#10;OPh+gcetkuH8nEPW/TdPqr6PENwVJInMYrY/SPT1sB0uAMoGwp3JbuKtdP6VZOsv221IeRutrGI/&#10;8uTPith0npp0+nXqnazEwu5l/JEzXJweOn91yNctVjq0zTfUW9q1ct7ir7RyTII4ABrT/p30+2j6&#10;smCQplmHDc8eK6D9Uempe0lxg9t5EhbhJDKfBPBqq9C0zi1bSTfvEkKWUIqgd/6Vj1OlyLOlt9j4&#10;6nG498m3aTTXRptUPbUs4DHZhhuHAnsK0T6otXRYsolkbLfUw3cjuCfNdLs6YI9hnvAqJUnIIgSC&#10;fNad9R6h/wBTcgM4VgI3fIrVq8M44uV2JhlTbsX9D0ensLYcIRaPUQeSG5WtvvXbiJbUqCL1whB/&#10;g/FV309p7n8hbS2o3h96HkkDuRV/eS41m0Q4IdWO8iQrHE1p0WOsP+DHnypy4Ry/6lU3RqLFuwVg&#10;9GZ3H/xrZfp/Ts4CxD2EEhhOR2K1U+o6Rfc9x7juHTpEw3RgkDxW1/TVgG0o3vcK22Yu0KHHauXp&#10;4zepbo1SlFRiX2pR7u53fGwsIyAYwIPNcK9ftXgPbXbtnIQkkzkCDkV3fVK10F31DIWAOzHSQOK5&#10;T6z6ag1NkMl0h3AUfbLefM1v8hhbglXTFfdW6Ne0bHpEV7Ntrj73GyFH3L8fiqH6uTZZtbPdRRcl&#10;wcqQcAit/PpPtRsdWYRJAyPgCtG+sdHrXthxMK4JFz904GBnFXkwzeDiPpGhT2qrBfSWhLW9ai3G&#10;DrcU9hg84rZvWl9mzrXF0tuPt23QfaI4NQ9A0Oos2h0KSy53iCSvOTwKf9S9OuPavJt2zbxnB/MU&#10;eHSZFg4iYsmpxfk3M0L6c9NuajV3WuMSdoKlcgwK6eocW0tqWyQVA6pb5Fa59L6AJuMuxR4dkEAe&#10;BW4nS+498FyjJkkNDAngwKLQeNlGDb9sL+sxuKcZWab6hfGnuhzbZpQrMAgMDmfmrP0PTubeo3As&#10;WElYGdw7/irD1fQ3UDQyDcQyg43Yzg1cem+nXLYa7t2C2u5jtBVt1bMXj/8AdToy5dY6kkxJtKyg&#10;ncW/SUBuklQO8Ukmhtpq7Z3p0NKOuRnkEHg1s1qztsQ6kNMtCgwD3JFJ6ZL63LdlbSmc7HAjyINd&#10;P7H6Od95X/cXWktubLkMJOFjEqeRmmdTZS4jBgFUDGcBj2FM3LZ9tTZdULkFih3QF5A8VRat7J0J&#10;S4xXqJgjqLDim5koY7MkZynJ2jbvTL3u6a7bDlfaG6CAoYt4NJanUvb9yzZtBnmbrfkdqpvQtelz&#10;T2S17aGYqFPnutG9RtWroiwzLIO4kyARSMebdEuOKfJXLqFXUNbAubhCjccEVc6BtQ9s7FK7dysv&#10;5GD8kVqV67u1Gj2LKGA6gwzkVaaf1I+0ShZyXdjGIgwOaxRzbZy5Ohiw764GL2rKuVbUqSBBkxtQ&#10;f81rdhBfe41wC37VtktgAzJMqPMVsHqLKDb36fLBSi46mXtu7VqaXLjjW7VZWuXGRi+Sn9ois2am&#10;zdCGxRTRfJffUaS5dK7txYMfM9iPIqw06FltIqlYlSXx00uEVvZuXLh2wCQOAQIG6OKetsGe0Nhc&#10;vkjhZ4yaqKs0ZlUYs2LQFrjgEBFVpUzG1QI/tXTdJaW1dtkbnCoTzHUvitG9L0ajV2w9odzDHAMc&#10;1t4dybBF0DYShAAKg/iujjXR5zW5Vuqjbb9wulmSXuEhpnbK91rZdEig3ISJfcwJkDFaKj5skttY&#10;Hcw5kHFb9a1Zu7VS2IeDjG0DzTIzSMH25SkuBe9qLd1kGzeNkEsIAitZ9V1NwqXJ3O3QyKAD1Yx+&#10;K2HX3DatWzeusoDwtqNoPc1p3qGsLEJpUYB2ZjdTMIfE0meThgZ1Spmv27DPc9xgjlCVt29vTgQW&#10;/p5rZfTNNL3YVIVQPCA/PkmrD07QW2s+3YLOm3DN07Z5/NbV6Z6LpnKJ+oQjFgTg8dvNacGNbXaO&#10;ZqMq4W4Do9MWtstwFFKQQDgz+autHpnS27o6lrYA7QVqy/krE2JcllB5Hbt+aNY0Nr2/ccgM5gr3&#10;Hgij4RimKh4Z/wBC426Ao4xyTTxlILr/ANxsLMAgd68LhLqA32jHeBSN6+xJDakIYkb1nA8Utq2L&#10;jEe1erZUdZUiAEK8mqnUawuXQhmdlgmO3x3mg+0t+zbm06hZdGIwawiSN4d2I++VzniKiiHsEr7l&#10;ha2xdDZCgRsjtIpTUlFtP72mJJaBAyfz+KsL+muIFRLbhmeCDmY4wKELdsh/0YZ8bQcEj5q9gTka&#10;RrLGy3beCwEyp5Ve34NcB+tb9tmlBBeRPH/zw8mvp76l0l0aDVXFO9oAK/ugcxXzB9U+nsoutcbN&#10;1lUhBIhPnzWzDdDceKMk177PmP1my17UPce2FEQSF+7bgVr+gsLacObgZhcknunwa6J9S6e3b1IC&#10;MSEiCDIlj2rRdfeCad0WVHusbjj9wPasOpx1K7NGFQUZcG86D1E2ytuy7Nsj3BdyuTIGK+s/oL6i&#10;Os0Nhw8udS6KZkOba8fgV8GabVXLSo9rcm1tu0/vYivov6K9f1Gm0Wh01m4VQXA+4LhJ+6k4LjLg&#10;ueNTanz2k1+j6306X0Hu3HVSxG1eYmthX0pSsXkIDQGFsQZJma1r0jbfv2rbMbl1LREjhf8ACAPN&#10;byl+La27gLOiy5GSa9A5NQT/AEZVCKbcfcqSCAhdi2gil2gqwnp8kmj3ms2lutd1G1UAZn4UDmtJ&#10;+svqn0X6R9O1PqXqmu9q20LatQTduNzivzY/il/HX1v62vuludJ6fbP6VlTn8s3JrgeR8jGP442n&#10;I7ek08dv52juf8Zf+pc3F1XpP0q/3OEua0nLCYOya+Itfr7Wna9c933NS7Nva4cyfM1XXdfa0tvZ&#10;tljkQcx3mtcNk3rji8CQ2ZXq5rjQ3zbc5D8uZprYqJjW3tRd33DAiAAa2/6a+nNTqLyvcR4OAsST&#10;PECrL6S+hbvqBRgpUC5sGJ3CvofRt6N9J6I3r5N7UBotryzP4+AO9Olkx40uLfwTS4suRyc6SXsh&#10;9O/TGj+ndNd1Wte0sWy5GJQ9h8k1zX6o+s7vq7rYQ3NPZUbgQZ9z5cVU+sfUnqP1BrLklWdnB2ft&#10;Wu3/AMJ/4DeoetK+r1261ofeBO79/n26LTYMmonxIZLZixuUlST4r2aT/B/+CvqP1frETcbGlF0G&#10;/qjlVU+Pmv25/hV6L9J/RHp1j0/0YWkfYFe6APculRyzDk18qaXT6H0vRP6d6ag0+ntEEKsdQHdj&#10;5pu7r0XbeF0BAFMkgCT8V6L+kjjxOEclX3+zzefV5c2ThfifdF7660FsqbRZ2c7CxMj5NVHqn1ym&#10;oX27G1bagq93k18J+s/W7/v1DtJI2cbRxVJqfrq+UK/zG5FglJhbYXjHzWP+kqnZN7qvZ9lXfqey&#10;q2UsrKhjncOo05a+orCJcdt6NMbWzz3Br4i0P10yJqzecNqFdVtyxFtFbv8AJpf1z+KWtub9Lpb9&#10;1SgMsOcc7TRzg6Kx45P3/g+ofrP+KVr0nTXJc3bsFEtLlmHmvlj1b+IXqv1Hc96+38vpNPKAKAZY&#10;4mfjxXONfrEt2Lt1773dXcZWBLRuBqj1eo1IRQ7lfalvbTgu9SEIpd2zZCKXNs3+99VnT6xVTDYV&#10;LczAAyfy1aZ9Ret6xd6C8VvXr8sdk7EP+tWfoHpT2XfU312Xiu1S5yN2YFVer9Lt6jVp7dyWSWC3&#10;MtI8kc1WXC+mbMGR1dnLvUj713UMLb7kYCeS7cYHZap7lq+dRYF1wyD9MSIgxxW/eq2bv6jXrarY&#10;ZikBQAZ8N5HetH1No+9bW2gIBGxyNxYdx8VhbkpVQ/7a+Q9lP/gfYfbkOBtA5nxWu+uvYZ3AXMAF&#10;skBV71tq6VpQNauLhiVbtu4zWkeqG/Oxb2STkeJiP61tUqiZZx56Oh/Q2muJtDW0KE9IP2kGrX6o&#10;uv7ylR9rQhHB8VY/Tug2WWPs9KKHy3SIECudeuatn1eyyp3e6Tkyogcml4l+Vm2WNOEEY/llF5m9&#10;lw2xSI7Ecz8mrX6Y+nn9Z9a0untSXchrgt/YPhjWPR9BqL3uPuDDb9oMsT3WK+vP4JfQV/S2W1jQ&#10;jXdpBjLZ4qblJuKkI1ieOCS7bOvfSH0qnpmg01sopXbMmCp+a5N/FN01WqXTBg5SAIiAQd0kf6V9&#10;L+uam3otE6I21gsAjJrgOg+nDrdVqLlyQ+8QSAZ/JPBrNq7dY4y49iMcItp/BUfTX0ilu7pN1lne&#10;dyMzTMZISuh3dL7UWSikO8AL0mGzJPmtvbQnQWLCnZtY7DiSJ7yKqNTatwxQFhwrE5gds0zD+EVE&#10;TlnCcrSNMKxdIWzkseeZAgT8eKo9ZZVDhWIDnKkVt12z7qXNpMT9pOVVfJrX9tsvBeGLE7fNbccz&#10;NN8lE9pj1q0mfsn7wK236e1C29TYlHGyNqbolW4k9wK1DaEu3yEcgwAw8DtmrT0i/bS/bdQ20LBU&#10;tO0NTsn9rESkz7c+k7jsiLbYAgKxnufIrptlWKhud3+R71w36A9SIs6RtpBY7XHOa7zYgqAeN2Dx&#10;Nclum0NxUuCv1DJK7Z6/tY4IPetK9T0rvdP6YjjuK6HftorODLbVIReYrWtXagM5LiB0jwadjY1x&#10;PnP670x0+m/SV1HVgQT4mvxf/wCoB10nqyIp2spbnsx7V+0P8UtUp0j+4RtKGWU7SDX4Rfxp+qG9&#10;V+qdbsINmyxRZzEcmuR5nn7Ub/bHaCUlkVI4lftgtfZj2wByDUbdpBbgK0lYbxnuKYuIGtkoAYMt&#10;OOaFasynTebjiuKdvYCvsbRQIuxSNp7npoFxTcLdWO1Ee/tVVYTsxP5pdrjHGIU9RHYGoFQSzce4&#10;6qUyHBkEZPmvBrYe4RBEwYMUI2VncFZixjmC1Ss2mDPJAVRmcxUDT/RtHoGkm+gUMxcfaOIrrui1&#10;ZttbAIP6Q6VEExiAfNc1+mvZS3vbLKQBEjnvXR9PdcOQ2nPuWwXLMcCi0/LkTEmpy/YxqL7ai4Ay&#10;m2QMhfNDW4dtsKf1tw34mPzRH1C6hDuYg/cFGMCr36c9KGqdT/LsVU9RmA01pNDOhfR3o5s2ReJY&#10;kdUAzC12/wBA0S7t+zYqmWt8kLHInvWoei+nCxdtW1AlWYtHBBEwK6CyJotLYLI2RiGq8tQxsvFP&#10;hkvVvV7NoELeDHZ+kvEkDM1rfpmsS7qNKrJabeIbbzPyD4rQPVPWFe/L3djoXUkGdn+Ef1FXX0NZ&#10;va3UWb/8s3tFGX3CeCDk1zE55JJJ9i9SpV3GjsXq30lYt6IHKNdQnGAWGRH4r4h/i3pFtaYgqjsJ&#10;Se4nma/Tb1p7Vv0bTIFV2QEgmDjwO8V+Yf8AG3Ve1rGt7A53mF7BfJjvXpdTkrSQh7ODng4yxxt1&#10;Ls+aLl66uwFl2kcRWNLcVWJKbTE1G4jBrtzKknpBMkxQLzIN5ZPBMGubE07Ct1TW2ZnDggtJH58V&#10;aenWrfuCSY52k5AFVWovI5LKJkxgcRV76XZNx+xgST5A7Ur2zVm6VD3rFw3VGDCkrBNffP8A9bu0&#10;Dv8AVnqWr3yLGkb8ktXwH607rfXeVVCAY5z5Nfon/wBB2qtaa19UapVDFbSSF7oTWTU8vEvmcV/8&#10;g4ri1wfQv/Uv9U2Ln0765cDD3fsWOnvn+xr8ZdffUu7NggcTxX6If9T/ANWXruh1OkUo63rxIfjb&#10;8V+dGpRpIZ8TMnNdzXc5ZVK0kkjDLZ9+TXp0KshCAbCSIAg4FTZijN1RiBOSTQwG2Pc2EAzn896I&#10;FYKSVVwAAWOSa5bZuQK07smyF4n+9QY3LtpYE5MrwfzU7dkWtrK/JIzkURbNkliGJaZaO1AwuS6+&#10;m7Hveo6NZWBcU/ia+q/456y3Z9K+lvTUdGVLKs7jkNcbdmvnD6CS0fVtMS4UKdxJrd/4jeq3vUNX&#10;bRo2raCjGIXxQdNsHe7cPbaOTev3g2oMEkrhowAO1a8ttFQ4DMZBB5gmieo6j3LirvYtAD4iQOKX&#10;Foui9XUTJoEqXZq3WGAZVtgrEY8wK+6v4EI6aG07jaisRZHGfNfC1u1de6m7uZUDua/Qr+FOkaz9&#10;Ms9xBaAHugsPuZOIIrBq2m8UflnqfphVlzS+IGvalLup9b1De4y/riD9x6ccefFfUf8AD8E6rXCz&#10;Ze6LYS0FHfySRXyt6Xpy+sW575Ia4X9wCWOa+sP4OPZGp1TLbdltupJDbcZ5Fd6Uaw1XwZfFTU/J&#10;X8uToB6/d1Vv1HXEi9aFwIhP3dCf4iO9Hsq1jRoElkurn/EZ4/vW8+qDSau9fu+3cAfxydvj8mte&#10;e0ts3br4Lx2naw7VzMkIpukfV8MOEZTTrYtKnuXC4RXzJyOxmrvRXVcozLIBkgAxIpYaTXOzdfUG&#10;liwkx4A8Vc6TQ3PcPtXbZXJAJ2CTgx5IHAoHE01wW2l9TWzdtI5Vtis7qJIZWPA+RzFc0+otc+qR&#10;7zbyerYq4IA7E+BXQrlhrdqwbrFESQOBubmTXLPXr7KW2kraZTwJLCZEH80KTSYEUlyJaDVl3LIw&#10;Q2xEkAgEjqg0sy27mp1n8yAxZNoWJ54gCnda1m1aQWXR3IV4QqNpUZ/NUdp7hJuO+ySNykwM0tv9&#10;idXm2x6Kn1C7e9tFkqggqxwAowwJ7muC/U0PeY6crK3ZCMB1AdzXb/qHVlNNqHtJ7sMqus8qBwo7&#10;V8/erai49+8LjW9hUMAB9hbsPmtWkg3Kz555vUR2yi2aohzecLLcAkx+Vitj02st6RRcBm2Qdm0d&#10;U8QaoLTWiUmdwUsw7sKDatDY3t3N0fYxP2g+PJrsxVHhsk7RuWq9Tv6mwqRttuN21iMGe8Vpv1v6&#10;gun0dy3/AC623uCQPE1s2mRyAS7EghOkCFB+DWifW6+9ft2nRiyx8zH7qbJUmwotKDN9/wCnrTau&#10;/rm1LrJTa+0+FPPxFaj/AB/9VXV/VEK+0gKFk78V2H+B+jOj9M1eoW5MFgT+Rivlj661p1n1Br3J&#10;6lMjP9iK4OxxjOdf3SPaPbh8Ph+ckjUtQ26/bUXOOGNFXUEtfUgseFjmRSOqtAC4RLkMORn+sVi1&#10;cYubiurbcmMZNcvNjUm2ePyx3TbYpqNS3VtdSRIM8kCi/TmlbU6+wloS5YQtK6m31spTkMwNbd/C&#10;7Ri/6xp3OAIJYYrZBbMTNOhw7smOPzI+rfV71vTemTEp/KQVOCh4P9piuIaki4WG5N0BULHCL812&#10;T6w1dv8AlIaFlgH8sGyPmAa4o6KXvMoKkttAOBHmu746FYUhnnG/vsZ0rugdCv2hYVVnPkVY274L&#10;vucDcegHJ/BqqtMtu2kC5v5wd0rxJpr+Xs77peUPSSSYYg1ucEcqE2HW7k4IHZN0Abfz2pu1Yl7l&#10;1rZJKgwR9pHg0sTIuv1lVAUsIBkck00t/coYXXdmAUM/Ttj4FA4mmE0Tt2mv3LnQSFXcJ6QQahbt&#10;W7tsODtO8rDZgj/ah3bvukOkA7+mFgMB2+BQbpBSRbkbt3O0FjQND4zQxeW3cubtu7cMmYmOMdqG&#10;G2lW3QrrHT1LuB4E0MgW5aTBJENwd3asLZVLW0txloEQ3iaFIu0yLqyglh9hmQck0pas7I2MTjk4&#10;JY5p82VcWdobeo3ET3/NIXrLTJJUOxwvk9vinQ/kyZYuuiD6Yi2j56wIJEEGvafoI6E3bZDiSGI5&#10;mp3R7awy4ICoTyrL2BqPvrcQG2uxrZhd0/1MCtCZklEKdzFN4BQhifKg8GfmjoGdbZBlYZbaTP8A&#10;X8UG8gtWGlDtA3GWAkE+KMLLbLzIpO2B+FOeKMuLoLZukTvXdMW5DQNo709ZcO7lbowdpTmFAiaQ&#10;drP8wF2SWO1sZCxNNDSqT0iC8MrL+aRM0QyDdqCt4sqkGFViIgrmadtKGLOQpRtyrMzxyfzStoFr&#10;SbLe0e4QT/uRVlbZJ3QQrAztEDNZ2bkIWlwbVliX5bEg7e39Ka965tVkuC0d7bnkZH+ADvWbdj7S&#10;5Kz/ANs2zOVzmlGUxgQpG9iSDEGCBRwoXL3yTvt7wDnLT0uBMjwfzVVfti1cdhcMGGVQMSBVisrY&#10;RN6hLfnpUbjiouq7OQCFO3OP/etcclGCeG3yVt2yz5LjqZRwZwJBM1l1uWwqfpbiIczI284qd+87&#10;MsqrIExB5fz+B4pR7cFkO51JmfntT97Efbo8bDC0HZhDAbhu/wA6haPSm1rqtMqSJEdzQw5uuAlo&#10;2zlADmJzFQYlwqG4wuKAjFTifilsKmZRUVWkyUbB3QG307tIt2VXhWIZyJB7yKAxLNYT2RvBI+3I&#10;8NRrF53SGIXmAO4XHfihotdlzpwt1CpuQl6WCxEle81lSv6YLstsGFRYaG8/k9zSNxWKK7BBwszE&#10;AcRNMKn2NMmQzAQoH/NLaNO9JdFjYa7Y9pd8v1MUYYhux/ParMgwskTMzxEjIpK25YXmC9JuSogS&#10;IE4p1Lrtbun9JSqCG+SaVKAWOVmbVu7eZi1yVKMomWM9pmltx/8AhKf2p7eVKksA4iMRMjJHasSv&#10;+M/3FL+2araPnS2qB2Owb5xQm3suzpJy6qOw+am53NKSrgwY44+6mmQr9zwF7qIMEV5ezruIva3m&#10;fbaTuhR/rnxQ9QWhwwDOpVsfmjWpCod+5ycp4XyDQy9z27IMkyyg4hlBwD81aYDRhuu7LMoEQSKw&#10;HMHYg3KCFjuDWQrISpQjByBwRQU1YRCQTJJyRnAqFDXvblG4R07YNHtW7iqdxETIjv8AmkQIH6ls&#10;u79qatKjfZeIVVIIPaOYqmgosZQhEVg7NDnaed3fij3W+0+6264S07cmKWtqt9UdE27ACRMEk0d1&#10;IbchaSQoYnE1QakE3hFLDdtJiCZO6O4oM/ooMyQV+VnzWCzkP7217ineQOG+Kz7pUvKISw+4TAB5&#10;wastysAUjZtBXsXb/wAfHwaHc1LahSFUZ3SYiQOAaOr3ClwYKyMEYPzS5ZNxtj3DuOGA5irQpigZ&#10;wLGxTtMAqPjGardVbIcpciC+3cB581Z6gG0Nty4QA4C0jqWO66qvIc4AESRT4CMj4KUAKygDpBag&#10;uuBughu55NPkTmATcU1VttEdI+Y+KfHsyyBXVtPvA2hW7EScdqTS1JMrEDaBTYG5V7NJmRxQgxdE&#10;EgLu3E+TWhIVZ4ymAAxAgx+2aHu5K+NucivW7j/qAsB1SMSCKJcRSPcNyABAUealFkwjEhc212GT&#10;M48VJbUtYSIAE7vNTtA4kCADgH7qDaU7YdpXkE5iopNElC0WyNLkkYOcYz4q5VxNkK4HHbucEVrd&#10;m60AFQQjCCcbqatapAxwyqoKtHMmnfdVGL7bjI2MuAzBeNwUkDAr1/8ATU8CGiar116BLmwmDBgf&#10;uodnVsssxEjsciRQuaQ5clhdvubTlDMwqkmWn8HtUbmpRTLjYyLyDVXc1+dzHcQ0YEYNZ9sOoG2f&#10;cLdREmBWZ8jov4YyEBL9eWIGO/5ooe2WKC3tZWkNMmlUDJCs6nYCTnmRTd193toqAtsAJGAZoRif&#10;DC/zVsNtKiV58zzNS926A21gWY8gTHzQ7MoxwoGQfII7A15LzInRO6YmpQO4wS9r3Le9mxuj5mob&#10;t9tyDsCnaIHemgtySrHnDdypoPslQS90sJMjirTIeVWCZUR+2cfnmgX7SMWKOAdoJEcfAppjcVLB&#10;gMicgmZHxS91dhaDAGZGQZ/2q0y+RB1ULCKSMFgpmPmDWFDqpCBDghonqp1ipDFkVTjAxumgHTXU&#10;HtsPbwWgHkGiTJyItba707nSZAxkeai7G4DsJjcpDnvTdtiNhVSw3SrDn+tD2QGcN0mSRHJqyUeY&#10;bXJ9zcHIBPeKE5YBiVLHIxyAKLb9i0gO0w7YBGQaLc3pwm07wSD+7tQ7i6B2Tug98DaeTUTcm3JY&#10;FgY2+PzUv5ZpusOkziP2mnv5NWDMWXcElo5M1HNFbWV7NZIKgPxPGP6VJLam4dv2gHBMCPgUyUi2&#10;QFOGAXb2nvQWi2AiqSwb8Cam8qqAhmfY2QBIKkeOah7gcspKqCDPOKbWwVvWg2/5nArIi4XWdquZ&#10;EwcCpuRaTEBGcqDElh3jiibbTKv6kMGgnjd3oj2rYIMmIM98UJXvNhVDEmY/FRsqmK7WPutmDgA0&#10;FbRO5CuDjd4/FOagG4hwY7sD3oRsgpDkkheTU3EUQZXZuYjcWABH4qLWg6DajhdwPNPafTABYlun&#10;qg80EKkEBNwH3E9pqbytgEAOjzlS0ADtFFXdbZm37BAE+Z70zqdOAT1SFE4PI/NQC9LKoZgoWWYQ&#10;w+Km4igLgEjDcGPiPNO3rSC7ZXuelT2EVC6jtHRx/aKP7G8WwzHazb1O7zQOSCQwyE7GujqWYZac&#10;tMm+7uQtJmBmCagyvbuEr9q9LLzKirL2LJPuorBdymf6cUibRsxQsludmtFgW8BafFuVXucww5g9&#10;jUrSpcc7ZSMknuD4pgrcUXWTMAA4n+o+KyymjZHGLtaYqdoAJMk4kEcQOwrHs2mVne04aQsqcCKb&#10;EPaChMO/Pn4M1FUT3LyMnU07GzAJod5bxsrdWy7xuUiDyDy3mKc3ZNxF45M8sDzFCtWLrXrAVlUh&#10;chsbQP8AWaHqLO+RuEQXOcSBJiKNCwlwsU3MYAYmVPUaibqQgVlBU8kfdQtJvdGI27rnBJiKibhf&#10;9MdT8DEAiiooatXbpuBIQIwk5lSOw+DQLi3rW9Ht43mI7mMTS1p7cCBtiQcceK8GuBklu8ZolEBy&#10;GWYq73HIBCADuDNERVa5NzYDcSZOMUh7rhwotwu8kDzTQQQzXCOuAD4iptK3MatX32WgDuUSjqMG&#10;5vwKMoFost1NznoBBkAg80jtlQzFSfA4gd5qw96diBDDEEECBA/0NLYyLLAm0Tbi3JmW/p5/2odm&#10;1EteTyEY5b80NNUrXrtsKSLjTBEVhlusSgfZ0QcwIWlj0wlp3ZD+xowgEMNtA9y66DqbkBh/hB8V&#10;N7lwm0gOBwT2+BWTaZlDXSVCluOTRBIg9hdotDUsIlRGBTpvNNwIwAtskljBMYBpL9RLR2WwN0x8&#10;A+aZUguJcD9rNHbzVMiLF3dn272gtIIAMTQz7heRdBnO6ApUjz4FL3LhQbwcO33DsRWNO0nZ0hmM&#10;zPE4O40uhif7GFu3mVja2gFQXnpB2/PNG1IDW5FtrXuFTJyTHcUmbjrsOwlkBEKJUr5/FMgIosME&#10;/f8Aax7AZx2FVQVkOhbZDgBIDAScnvUVsEm2egAiVQyOf3Ua01wlm9wFRIUjPOTivL7ly4bLXiZl&#10;khc4yaoIihtkPIG3gbvmjIqM0SF2q0/+X/xhUDfyGXbtOYj91LPduupZSpPGzgz3P4qJkDpbQm06&#10;3G2SWInMnE5oKal76o+3EkbS2044AobqLZcqs7UkMexHimmYlFBZWNwTgiTNQnJiypeydrqgYOSC&#10;wLBRzmjoQdrIjP0wzg9RDUvAtlgIVy0QV5MRPeaFa27bahAGBwwkAg5IqF8jD2l2Lsvyrq+1P8LR&#10;5+PFTJlo2LvYgc5JilbSILpDgszL0beJPaiOQiWg7J7zGQVzI4FVRQK+WIcFEktEjyucmsg2nLIA&#10;27ZGcBQanb9wKoBne3fjxSpYB4Te43bXNWC20TuJe2mHXYhCwTnNFt2rZ6eWglo7gUuihpcWiAAJ&#10;kwKKXtlEVgF9wEzEgEeTUopSMXfbv22V3uJuaehI6e1Raw5Vf01ljk4WB2k0RdSxUwAsAEgHxQFu&#10;aW4SSpG/lTgNnJP4qIu0Ee0fbAKgJI3AA7yfJNLNbCBlS4WtskBSYZh5FWIyqITMBjMkAHsZ70lb&#10;C7kc3ZEAZMkHmaJFBYn2V6gH3GB2avIy27TgkszSTidsYqJa2XvnkKhCweGJyRXtMmy2qklmKS5j&#10;ETzVkJlGC23H3Q5Pgk1VWyDtBgMeAM7virIKjloYlWBBUjPxULKwDbB2qIljBiMSDRIBiF2+VRRa&#10;cKwIO2MLPii3GKPdYqxkyCckkiCKdcIXCnLheRgUjcIdclgS2Z8Dg0SYpiwsuy7HsjAIEcMD2nzR&#10;QFtAjdgBcDGfH5FRtpF13VjcELlWxMzMGpw++6jqXyWxjP8AzUKJI5JQDOAWByWM+fNZa/faCirC&#10;4BcQcnMnvNR0yJFpnPI6Bu5I4MVK4lwI/wCoCVBYqf8AyNQsIL2wsoUgnIAyjfio2VtuW6WXaNwH&#10;mhNqXa277eBGDx2FeVrqmAQxxvHgGoWGNkFGVizqBJU/uz/nmhktaQyoIOCoGSawbhYl5JuZH9+R&#10;U7tu6llD1bGEWwe1SiC6i1aQe3qczJ7CDyDSb3rVtN7MS+4gsBMz4FNXZhVi22w4AHdszWHcxcYl&#10;A5G2f8McxRIW7INd33CC+GBO6J3T8URXfcSrklcSRAB70IljaY7N5hWJbkR3FFLNMm4F3EE7f9qs&#10;rcxmUQFd25McDJpO8gVXXcCd24AY3CoIqoTcKyDJGCJFRLWiuSS+7aQBgE1aRTmGe5aNoG4rbxHG&#10;IPxUr16Qjj7CTk844r1x4D3TtKllgHmg+5IAgFFMkcRNWkU5hzf2naDJMHpGKjY1F4FJuOPbYlCO&#10;OrkGppcd7jbABbV4nswpcrC3ASOlpMEklRVlWSTSo4U+1lSSWkiPmiLvujYVADAQBgkeQKgt1g10&#10;gKVC5jgVkvADiwtwGCQcMCaqyUZKKntK13cA5DeRQbqdDkq24sD53fipiWci7cK7c7CKldClfcUk&#10;9OVHYHzVhKIK+lwKpc7FHack9qPZtk7gnEySc5od8hVLDcYCht3k0wqkJeYoBJCKAc55qWEhe1qH&#10;cruJB2FmjxxFe6LgsrnDcDwODU2U2Fe2uYcJPYihXA1oq7IFBHQFzH5qEI3bYTbFyBvyy52zziiX&#10;kO68lucqMt0/1FYs6Vj7WRLEtnABPms2b3utb94KBBA25yKsAhe9sOBksTMKdoFTR8Ip2DcZUqcg&#10;mh3LQT2z1jbPS1CeCS4m2FIMiOqrIN2jtdFMlwxYGIyKPcLW7j/o7S4ktS3vfpOiJBLggn/OKYuq&#10;LbcHcApKkyf6UDQ1VRIXUwpubSBAYZBrLRbkIkSCNzYmoKNikb4DnM52/AqF1gRaWSZTsZAoQ+Bh&#10;EKBethE7iTEk0G47Fwm2IG0tg5/4rJ3FLTLLERKtndPipsGE+2gLAHJzirQEiLstwsFLDaseN3gU&#10;C0qJEwHCEecHtPmh3dSQIKwd4AXgFYqdtoPuqoZDO8g8fNOiJkQW4yrvKmbYIwAMeDWQAT13BvAC&#10;hQOgHmoW7wDsqo3SpxzINYG4Lc9plLgwQchT4B80dCkNqYfcXEbYbYJWRUl9r/AQNsT/AI4/3oVk&#10;qBe4G0STxO7tFSKj27GWCLnjgmqKH7q3AFYqC4E7pxFLpat7mALsTn/4knmK8qtdlnLu5mYGJqQJ&#10;ufantjbx+MUEkHECLyo6KRIRQPzNZeDj2t5H2NmTHP8ASm79tbdgXBbaZAacgmkbrXGVB7wCoZA4&#10;IP4oRlGGuh2brWXcLHZSBzNSgK6uGZzGQMz23UW4xa42AhI3FY4IxA+aRu2CrS6kCQGxn4JiiiU0&#10;Bve9cRmaNu4BSakyq6Mm0DuxU5b5E0YBAS07kGNvORQVB9veRscvBB7zTEzPKHJi2hLB3QhAAA7H&#10;7jTNq4UZ8tDpEeJry2Vdr1pusKJ/APB/NDVjtJ2SDgk4A+aIrZVcg7Vo22yWYEEg8RFTdlZrVxiy&#10;lhEHgwe1Ft20GSMDMk/tpVYhLZstO8vI7CoF0gg1FgsFtWWDMYEAUVLLZU/cQQF5z4io3dRccbVf&#10;h5RQAIHeKLce3dCCFXaxyGJkULLTB3EdrttVRYONuOaM4te7aVysRyh70vZS7bsqpQNtLGJyZ4ia&#10;lfYObf6QWFHwSfBoS9wWwhZFW2h9wyAO4nmoC3tVYAhVk5ziiq9xCYEsSQFB4nigJpfd2szBSqHa&#10;FzJmh3BJgWdiLmyQxhnPYT2pe8/uKg90CVgjwTT7W7qW7bpBzNKXyr3EtgorEbmxyPAFMjyKm6Qs&#10;y2w6rvzcWDPmgXFLsEOVAEOhzTbsffZmC8QCpj8RXgzKt8xta5jpHBFORlkkVChl3qpNrJa5+KGb&#10;u6EksMFFgzHyaLbt6ld53Ersh93H5FSF12VQqSYJUthhimA0vkVt3XDNFs7Zjd3FeXvaG2YzGIH5&#10;ojlkQMXXIaZOY8Vm0w3QoEBCrE+TUbJ/kW2MLisrHexiVOKMosj3Lm8EmPjI7GkxpltWxvO7J6Jg&#10;1NkO1WhVaY2n44qFBWdRiCF4x3mouyra3IsNvAjz+akOeoY2ktH+goC3rhQFkEFhlf8AORQtFbiN&#10;649w7t0EKQT5B8UhuiElzkf1FTZriEwwiGgdzNCL9G0IzEZgYGKFChWOq5bOB+0ily+0qx6ytEdF&#10;O9cbt0kg5BqLFrgUxz/h8jzUGkUBdmdobfyB+2KdBVNysCARI+aUR02ISG3bpEDEU3GQO3P/AJR4&#10;pcx2JnlcI1sID5YmmJ2sylCO+eD+KlatEqznaqjmRkAV5SmzAYLggeZpZoQMsx3sYAOIjNKpcUIq&#10;kMQMY+axdD2iyAlhyfMUUPlSocKDAjnI5NNURblzQS1aBdXF2DHNO27IcO1sww+6eI+KHbtbSuxN&#10;rCT1U8bb3VHQSPJ4/FaMaNmnhfoPY0+S32yMSKsLFu5cKm45IUdPeGHalrQcMG97bAEKeGA7GrTZ&#10;c2JsIhxJPcCnHTxxSDi0WD+2SHbpImKPYVlB3XCpDbdyicHyKibpvKkkHdmQIEqO9N2b0MrMgXOF&#10;bOYqzpYQtlEt6clSQTPeQJ7zUkTcLbAC6rJuBOcjtUmtXUVka3uUsAAv+Emmr9npDOmN52qpjaRw&#10;DRUb442/RW3wzxstSXWZAgHb8/FBurdLC6VKq2OkTHyasQZgF2KA/vMZNI3rL7lthtpXqwemPmgm&#10;qQGSFJs19tz+4ZhQZBJ8VV3gjl55YblduZFWupRGcKW3F5zMQRVLf1J2sjMolsAiMd5rNJnE1EuS&#10;nuoUYFn3MRmO9VyIQxhwAw/zq1uXDBYlRkADwBVaV6tyqrGcx+2hRw88eQ15Vu2U60Zx90Uhpb66&#10;bfwDAPmaYtPFz28KDlsVDV6Qo24AqBkHmqTXTZlyY+LOqfQ/1Te0Optau10GR1+Ir9av4bfV9rWa&#10;D036g0ADsU2aiwDO2IBkDnzNfij6XfLqIM/nE19o/wDTl/Ei16H6va0OuuldBrTtbP8A23OA1O0u&#10;b7GaLvh8NGbUQlkx0q4R+h//AFCfwy0vr/0+fUdFaQttln7T5mvyM9T9Ef07WPbvrENkyODxFfun&#10;9FsiPd9F9RvqdMwBs3CcEDOZr4H/AOqr+CY9Kv3dXo7abd0oUEzbGf6mu9r9Os+NST/JL/4Odo9R&#10;9qck/XFHxz6Jr7lsQXV1yBImF7V0H0zVkooJQ74kOIkfNcb9KvXbVy9Zd+ksGwRBPiunem6i24tD&#10;Zl5UKCNv5FeTnh5Z6LTZ3NXZuVwXesOybd8MEHI5BFP+juBd3XpgsIjnaxgyaRtSttl2bIUS0A7p&#10;PEVd+h/y7XFsXLoZCTuAElfmKRDhmqcbdH0R6ToCBa1Vm6Wt3D07h9rccfmt71d3VWbVwm4PcSGD&#10;Dx4x3Ncy+j2veng6fU3HvWL1xwjd0xius2Gt39NsaUcLAgbgw7H8ivRYWnBUq4OdOdS5j7NO1+rN&#10;wX0vBWa4pZVHUQf95rm2p1lxtPqUcsrIvIbpX8A9q3D6j0Wp0jloIG4hrqySJrnHq1uyQWRjbNhd&#10;5H3F2n9xFcTV5XCTOrg/NOg1vUPfa3at3yVKK2BsKoO4+RTNzV33vMqaoMxtMLLvy6nJ5/dVHZXU&#10;3rZV1ZwsEzALD4OJpHX6MtbGos2me3YIhJO7qMAgDsp5q9NqVXMkhGfA76Ya3qSjFDba3ceC6M+W&#10;HkHtV3c1Nu7btOzMzIzhJ6nI/NUdzUaW/cOm1tty7iFugEFCB5Haq173qHpU2XthrLKGUgbjcHYV&#10;0IrerTOdOo8SR9Yfwc+oPbuNoxqSl5F329w6bg7iu8nRjURe2exdR5YA5ZfBr4S9C1Ni6+mf3biX&#10;Eb716Qk/7EV9i+ia3U6jT6ZDfW68BhdXuLfn81u0M3H8X/g52oXKrqiV+xbD+9bulW97/tOIU1uH&#10;pd/3LNwMSxUmRGFHYVQXNRY1yI91Cl2XVXnMqK1fU6jV+n6gXA8yo+5j+qoxXZjaMWTlJNm5es+j&#10;MLb3ncD3LY6YkSfJ+a0C83tLa3EOMyiOSK6bZ9SGpssFG5WlWQCZ8gz2rUvqPSNdV/5dRNsZxAAP&#10;Kinqbl6M7x0vlmreoIX/AFQeebYFVRcNLC+RutqwBWFLLgivDVrZdLbSiKyTOS80hffZcn+XhAxY&#10;CZ6mxSc0rVF41ye0+vTTatFt7hdJAcHK5zJ/NXhvLdF1dPYDNztP754M9q0a7etprblnesuQEAzv&#10;CjB+K2m0yvpE2ahlBBypliD/AMms8TTBrlM1bWAO9zdtYiTIOSR2Ncq9WW7YslFvF7b5UPjbnP8A&#10;XxXQvWbJtm01ttkSWQGScZArQPU3fVOU9sXPtKLgSRgx8UGonUVyJxRW7k57r9SDavyW3XGSIyFj&#10;yK0r1QzDo4DwcET0jHT8mt31Gk06Nau7OiSH6+mZ/dNaT6qEAvqNy7SWCfcg8Ek1hc0bVCkkc71K&#10;Jc3txHAiQPhqq9RZKKGD4JAOfuJ+OYq+1yqGNiOwPZfknPNU9zTu9/TpudGIaCSOw5FC2xGKD5Ja&#10;DULYHtgEFuScFVHer+xdsMO5k7pyAQPFaxpmu+503lf25lnHIqz0mvCoVIaXaT+6AOTWeU+TVjW0&#10;2XUWsIEUyrQYPY5AH5pa28rs39YY58qOzfIojvdHtkXAZB3CMYMf3ilfc9ttu0FTkdNU2aVKzF+3&#10;Gy2VUJGQuCa84uZKWmfa4BDDacc4HNQt2w6WZVsbtykwx8RUdRZuNeYe4bT2o3K2In4qWNj2KuZL&#10;uQfulsmUM4Iq0/U1VtrlkpddMY6SZPZfmkbwYFGYgXXi255DEVixfu6a77guo7AcqIgd/wA1THxN&#10;t0d0pYuC3u+wobbHCnuWoettpd9zo3n29pB4VRUdD6objI6XFLlSGtsAA/nApfWSbiIl3Y/7k7qo&#10;5B8mrzL/AG2bcElujycg+ovQ1tkNbRlXb2OQfBrSZZzExcCQO8xXQ/XL9zSXgtos0Mxay/f5nwa0&#10;7X3dFcT3LVj27rmXUHCxXAkdVeuAA1DQIfa8ZPBrofoPq1/SuDb9wrsgmYx5rmpvxqAzMGxERwK2&#10;bQXWmVK7T0H4igfBsw9ncU9QtXE3BEtHbyZhnXt+a2T+YsHT2pd7nQC0YA7wT5rjnpvq9+yzK4DW&#10;0YMJyGnufNdE+nvWLd4NICqwCBCYCxmQO9Hjyc1I0Q23yyzv29969cFxtjqIUKN3HPzFU2rNtVhF&#10;LhYDndAM9zWy6xCm9i4CGNpXLBe9UGray1tlQLcSTA5ICcTTplZooWU3Ea0GLkASGiHI8A1d6m8t&#10;m7eFk3FKou0ciH8VR3dXcgJfdsKh3jJic/gA0P1TVXEsO9u6DwsTA/NLjOkxcaSZS+og2rm12DkF&#10;uO5bx80uusi9ZlwJtwVXg+Iqu1usN2wjJO0tMqYgL4qiuMwdXV0ndKkGAB3pSkWkW7a/UpqVUt0M&#10;VyMEHyK6To7jpauXLNoIm3pn7jH4rjFhmf2yqklcljk810r0y/bOjW5127gPRJkbjgmn4JVJgY41&#10;Z7XeopuRjfuqUhmYmSZ7fmunfT3qjto7RdULKFZHAEBZypbkVxC9bGzUb49qARnMzmujejOqpado&#10;VvaO/Er0jGKfp8jU+xMdO5t3R0fUfVIIth2W6BuLBVkvHBnEV70/1pdcLlxVu9SED8jkVoWt9Zs6&#10;a5aR7USwcEgQuOBGJqy9H1ZtMrC+LltnNxXiB+IrZHVSeT+5gT0y5W1G96UXrtu6VfaFYXkLHJHc&#10;AdoqostcMPuI9yYaOM8EeaXuet6kqf0fcEk22YgjPMxxS1j186mLYuRcYkBQAd0cGunLVw/HmjN9&#10;tqL4VHRLOsbaAQtx1CLuBhjNWOvuWkW4jMysyzK5kcGe4Aqr07Aptu7UgpECJpf1LXoi+6xksNsH&#10;P3c11/vJY+zjvE76EtIiaq5adCAs5YqRIXkGK2rR2Vi6qB0VXIBK7gTWo6S/Nzfsuou8CVaQWXgi&#10;trTVas2WZpFndhQQXJnk9oJ80zR5I8kniadlV9QWdxe0t0KWAM7QC8VT+m2LZaxG6Rd2ELk0z676&#10;hbhFF0u7iB32tMgwasPRNYjqF9rCncX29e4dl+COauWyWURGUo/5Zct6eU0pXckSSCw3QAcRHJNa&#10;b676dcfXAhAynaEtgdLH/aupprbbaR0kBFdlYW4MBu4PcitF1S31vlhcAUuGB5UAYx5xU1uGE4JN&#10;B4s7g0xn0bSvZM3NN9sAOOAz9qcfS3LVn2J3FHLQnVvUmrfSrvNu9aU3E3ztB6mxmKlq9WwxadgF&#10;Ow9G1iKKGCEYcImXNZy06GdRdhGtJBGYczzArePRtArbQHuEsm8dGU/rxNT9Ov27utGmNhX5YyI4&#10;8V0L09USXIXYEdQnAYDv5mh0ejhFuTE6nO3sUXRz71Oy42ldm1l2FmTE/wDjWsab0q9qdYwNlgib&#10;txcyQI5WZE10/XajTohL2QYAYEj7Sccd6q/S9ZpFa5tuB1RGLEDn+nM07PgxTlFGWOXIny7GtP6G&#10;U0tt7guPJkRBOyPHk1rXq3oZe7bi9DYa3naQvet5vapEsW1hWQySFxunPTHFahq9eYslYYsAtyIO&#10;2OAD4pmVwgl0aJ5ckmrHdH6Z7OntOytdXghoYNu7xRPUNF/3CyLbKpB8ANT/AKc7NduQZXZtCkww&#10;I8UtqNXeb3bOZYCRcElivIp/3YLHdIw/Yyzm6jwVXpvoY9wrbfdbFwO0/tH4rYdT6VpLCrGpQsxO&#10;GBBzjq+RWv8ApOvCaoqiS5XqdsnGY8A1deoag2wzXCu9uGwYHfHmkw1WKnyuA5YZxaikVWv02lQp&#10;bvkXQx2lmHTI4irRUslwGPvoxkLPLL2rWvUPULNrTWm90HaSsvndP7R4juaJpbxuaG3vv3bJcl4K&#10;YYjAFKevxKXaGLSZmrplzd1luVd4d527crHxVAvqhfUi3dLAqFKhRxuP+Y81Va+/ZsxscOOkghiN&#10;pPbbWpX/AFJv/U7aLPubpJJ2kf8Al+PIrFrPKKDVM34vGtwi2dl1+ptXLL+1eLMEJDRtTd3zWlav&#10;UCXFt13GzEkztasajW3DptR7jnKTtAkMxMDHg1Q30t7La++EgqMLgOezHvWfVa1zxmvH4tr9F/of&#10;UbFoadfeS5sKi4n5/wBzVte1btaRQjWyrOzKonah8/Fc29M1CKl0sqm614JuTO1Y5H/NbfYvbh7a&#10;llXJS6xjci8n5k1i0+sltaTHw0aSVi2tYIbjrbYcFJncCByKvdHcf2tJa3TduqLkjuGPc1V6i6AE&#10;sG57gY+4I8cQTVt6QS1vS3VZbYIK3FZoK7MgCixt77bG/aS6Q1cLXNvthJRvbUknaSOSfikW967C&#10;oRtWN7gbR7jHIjg4oWvcX1RbKMFdiFYfv2mTijaVLjXNMj2tiI5bbbb7DHjvNaHHc+zPOTstLASz&#10;77G2JVSFubjLgeV+KsyjG3sV23G3u55B4xUfT1N65cuF99kCHU4zPAHmrS1bt276Xbtw2yAWG48D&#10;hVp0YpPsy5s29pI2D0nSJYVy9tesC2CxggnuKtbLgtckSbbNO2RMcYrT7168LZsi5tRbm4NytwnI&#10;IpMeqOk3RfdUWd+4hZn45NM+4l2zC9KpSbbOiXfqFLbWouMyhyYgFjj7YrdPTPWLgsJev6n2FcYA&#10;AIxivnsa9b24md9w7kI6QpHb4JrfrWvXU+wXc27FlQqgQWYnBkHvNYZ525UhU8G13bZuGv8AVdLd&#10;961bs3GdQVW5OCx/anzT/pPpV2+bl3UPNpU2LbtYYHxVJ6ZaN22gtWyNgYlwZdjPPwa6X9Oem3kU&#10;O8sSNsxjd5PyK1YeezlaqSQ76d6d/Ni0RcJSICuCXxW+2/TRbFke248DiKjo9Clmwg6iyCXY/c2c&#10;x4qw9kbtqhnQncBugqtbvuvqzzzq3wKadFYD3EVSJC9iQeYBrFzSC0VfdAA6SQDIpq44X9S4FJ/Y&#10;SJYLVNd1nushch5WNo+0Z7VcbZZk3nZ/tWNwUwfNJXfd27WsWzs3ZGY+KdGmYq9wKVKHgiAKElgv&#10;cW3ZjK7j4cjtTUgf8lH0vbEzsiGZf2T2FWGT7S22Z2jIGMcCrvS6GyWUb1CW0JJI6d3cfmsh7YVS&#10;oUuzgBvtgDwaYqBTK0+mX7JMMu8ifcLMCJppPSLSBP1J2gEkcs3ZSaubVkQkXJy281E6dGF63acK&#10;E528/wB/NByMTRpf1Foi1q6HsMf045gsScxFfM31f6a+nCIhHKwDmM19b+rq1zSSrOXjLDDAnwK+&#10;cfqj0wm7sZNrAMd0wGDYiPin4Jc8hRmlJOj5M+sVbrU249t9yhBHwAa5N6hp3m4Una2dkglWHeK7&#10;t9W6O1a1ntsy7PbBbO4p+a5FqtBp/cD2X2i6CYHKheDVarEpUPg2oybRqhvMgayCI3CHWWZq+kf4&#10;Yh77aPTMBcAIc4IEJmZrjHp3oJtPZRrm+etjHacgV9C/R2o0uhPvpfXTItuZuGAAuYrPHDGC3SlQ&#10;uGpc5bYwZ9OenvbS+9zTkveujer9sCCK4B/EL/qD0v0w93S6N31WuJIhGDIjfNcE/iJ/HPWaqwfT&#10;/p6+9nTqzG9qgctu5A+K+bNZqremm/cdrjtDm8cOxNYtZ5WU6hjf41yzo4tGoOOR9p3RtH1b9U+s&#10;fUus/nvUfULuqut9ockBADkAHAFaJ6j66ssEWQBgDEn8CqrW+pvq7oSTbCrKrnM056L6J6jrL6Wb&#10;KHrgM5A2ieK5uPT3yzp05dRZX2kuyjrZLNdAEbT3rsH0J9Dt6hqUVm2ImWDY/MVtP0z9D2dAy39a&#10;y+2ASNzRA4MDmaZ+o/ru1YDabTWURAMQIZio/dFE8m3+0uGla5k/fRd/UX1Rofp+zptNpIa9P3gw&#10;qQIMR3rj2js6jW6hArtfc3CSzScvWPp76e1HrWrDhWduXnG3vNfY38Pv4aaXT29I99Dv1F5D7wWJ&#10;HJC/NHh0k8rbUePkGep2QcptKrpDn8Kv4G6D0q7o9V9QfoW2cOLKZd15EivuNvSWT0pdRqlGk0rG&#10;NLpVH2WuAX+T4rbvoP6FHqHrX/qb2ZW3pgulsXgDBAgu1bp9V/TOr9SOk0emtPuuHb7h/dt5b4Wv&#10;TaTFhxKMIv1cmednny5nclx6R8c/UHq9hx/6fofT7l2/dcEN+wbeAKP6f9Fep6nS3hqWWyheW3Ls&#10;A+BX3h6P/DH070sg/wDpyPfuIEuXYwI8TVV6p9KW7dxFGiL3FLFEjon/ABECrlqMLdIZsko1VHwz&#10;6j9M6TRqm2xLuIHuA9+3wPzWm6/6ft6dWN1luO3Qqo24geCRyK+3b/8AD9Nb7v8AM3TgzgQJPgVq&#10;Pqf0RoEvpY0ttVtJm4W6onnNEnilxZUcb4PkjSfRt5FF2+LSLkWrLHDYxuqo1Oh9wsbKM1wp7cuI&#10;WyO9fV+o+jNz3EFiVYrlyWUKv7vzS1z6E0u8ai6HLMeixt6ccMaCWKCXYxKSvg+Un+mAhOquZIKq&#10;mIBJ5NK2Ppy/aZ3uYJfpyDAPeK+nPUPo333RUUsA89JwPxWneo6LS6cuSC7/AGgD9qDuWFITii4S&#10;rtHKb73bt9du33CwA3CeP8Ndas/R+jTSJduIxKp7mQBBPOOK1z01dJbaydqtcusYRJ4XyTW++tXD&#10;e0Zs/wDypQHvXV/w/wCECqyZHaaLw5HvSfR89/xJ9PXTekPqiMG4DbBJZ3efjtFfPuk3vrrgNtSh&#10;SIJ6SOZJHEV23+I31Db99Uey6e2hTT21PSTzJiuLaa29u5dgEW1WS2JBb/xrA2pzbN0J/HVjPql5&#10;dt5m1G+UCCCWyO4itV9FsprPVLFsRcCEOxnA29p8VdX7tq5EMEQqTJ5NL/Rdkam691+i0NwUcFRT&#10;X0Tfc0dI9Ru+1pvsKh1JZQcZ+PFc00mluavUqsOFDho7j8nxW3/UN8MbQt37uF8YH5NH9Bsm3v6i&#10;10wZYdiYEVn1Gak1H4NylF8t8JnUfoL6cua/1RChU20nc20AsfmvvT6S9ITTaVX9sxMqpz9orjH8&#10;LPo+1pbM7pe6qsXIiAeRX0JrzY0+ktqAV3AdRNTTtRhufbOdqs0smVy9I5v9Zas6rUCyDtVyAQvJ&#10;p76V9BtaRS7uChmCcz/T4o/pvpX8zqnZ02umFYiYmt71Gmt27RQWp289gZ81eOL5k/Zmm+KNO1lm&#10;LU27cjcQWPz8ea1nU2TbugXNsMADnpTbW2622pZjcsFm2RG/A8YrVL10lbZWG4kKBC+eaknTQmPE&#10;jU9VZF0wyMJeFIM1SarT3FS5Fjc3uEADgqR2rZ9fp4utlkLnIECJrXLqTfn3HRV6YJk4rTiBzGtX&#10;g4a2ikiMQMkUbR6hQ7HYJkCCOo/NFvhUZv0yZkmDzPkUsVtoLheQ0AEcqa1+hET6N/htri9r2/cM&#10;SYQGvqL0lvd09riACoHevir6A1Vy2wO8NNzZHA2r3mvsX0G+yhWVQVKkCK5OaNSKwSak18F8EY7m&#10;DRmIP3VqnrOsuIVL3MQc85radXqRatmWlyoO0cf3rgP1x9U6X0/Svd1F0qtrdIU8Tk0cGopybN90&#10;fI//AFRfxHt+h/TuvdLoOoebViG/c+GJr8QtS7asszbmIOXJr6C/6j/4nN9WfUWrFq8w0thytvaT&#10;mvndNNqAiKvM7mWea8zq8jzZpTvj0afGwaeTI1Tk6X8IzcZiuCNxMAAZIry2t11ULCSuR4oqW43F&#10;g4xOPih3ze9kW/c2qxkMoyfyaQonW+4ys3ugOAMnJEkxS7Nm3uVeOD3qbe4VACyCIE8ihlWlHMnb&#10;j4NXQd8IkzFmuAN90ExUlvDqt+2cwJaootxg3YH7RExWEIVIDwN0MCJJPxVUSzqXoYuNp2LWNyys&#10;bcBa3rS6O84tXACxmGQGCSOxmtP9EVTYsEXyWOY2nBFbzprqhGiyzhW3ETEtV6duNgpvf2TS66B0&#10;PQUkrEE57V2n6W9HY6SyPbk7Q4kbmmudehel3NXftXt3ubGAgiNpniu+abR2V0zMxaQimVMTGIrZ&#10;jhuafwE88vuVXCRfaJDbRvdCACYYtmRWh/VXrV261mzYw6fvUxh8zT/1N9R2tHabdGzYAmJb8Cvm&#10;/wBc+oTduQAWLMRCnI/r4rFrs8t2yP8Ak24ZKEZPvcqNlu6m9q71vTKWgONx5LfPzX1R9D+k29Pp&#10;U3OTdUbsGNtfNH8M/TbDa61qGJJH2E/7g19h6Q2bNhWAtqxXhlJDHzA7UPj41O2ujHlVp0XH1L6z&#10;Z0XpzWwzCLOwgMGOe9fmF/FH1NtT6heAZNqvBftHxX2h/Ff6rZNBdCuqMWAZFEED4/NfAP1Xr1u3&#10;iu+SrEgRn/5oVtz6jfKJl4kkpenZp+pkMpxBycTAqtIUPuF1SsmWpu6Q/tw+X4HERVfeZn3gwBxE&#10;QahLVgbZY7onaQcjFbF6ALYcsNylVy3NUJI2IFQwrYNbP6NP6hELIzPeaTTphTl0JetgM7H+gU19&#10;Of8AT3/Em59KfzNxHW2biQAPtIHmvlf1O7cL7Cu5ganpfUGS067lBAiBik5ce9JN0SE6lZ9C/wAU&#10;P4iWvX9U409s3FdyxnEsck1wa+IgEGZJY87auvTtMzKGK/auDOJPk0te0p3NvIIY8DMinY7hCrsV&#10;LG5yvgqYcAvyrjb/AM4qS3LAi0UPiB3q1vJaUoPagoMHuar7zKiMPZBHOeZ8zS2xqg12wCsxO0pC&#10;gTtxFQGyXJLKCOFryXWUknaTHnmKg15bSnaCSeZ7UNDFJG9fQNq1a1D3W6ALclyJIimfUyzXtUxc&#10;tglCe8ntSHpDexpX55EgmJoGre3vukMBIxFW/wC0PYrTNEv3/wBdjcDdbSIHeiCLbA9aqTJ3UnfU&#10;rcubW+0yP/Gim4WgE/fznmKBobGi39OVX1SCTIOAThQa/Q/6Qb+U+jGuWzBVdinLFgfivz29Is3t&#10;T6hp7YKLwADxX6NJZT036N0q3WHvbYbsGHwO4rI4b8+Fe0eq8I9mn1k6pKPZyHSam4Nmy/N7cQ6q&#10;Ogf1Ffb30V6HZ9L9CtQ03L1tTG77Q3JnvNfH/wBMpbL3bii3tKnpI5DHt8V9q+n6O2PTbEOITTWl&#10;JYwEA8Cu7mTxq17Rj+mNNHNrNz7x8r/Ia6gO8prFLKIGOR2/rVWGe87RbH7Zc8fJimxctudrMFWe&#10;QIn8VJbk23QMzdgE7TgD5rlNI+uQVDNlza1G9GOPvOWHwKsdI6+xbDWyrliyKc4+DVWuqVLbYdGU&#10;QynueMRVXc9ZW05/V4zMEnOMUmU6NCVm1era82bTorqxBWC2V/zrhf1L6udVq3W2qsS5UxlFB/Fb&#10;L676jZ1GmvB9SwZeEIgtj/KuLvr7enXdsLG9gbB3+Y4pE57+EZ8kq/EukVFtklwwM9CiGBByPxWy&#10;aGzbb37lt2uSJg52rWrelMrlbroyRcDEEQATjArexet6UXyrLEhnJMblFLj/AHJHL1klGNGj+v8A&#10;pjLadWU3dgdtm+HYkYmvn7Wo4uImw293AMc94ruH1xf01os7MrWyAUJPUG+R4rh+vu2Q7khTEdyQ&#10;B4E119Kl6Pmvm5rc0n7KW1ptx2tALOYI454FXWh07o6h1UpkjyTP7aR91AyO21Y5XzP+lZOva/ee&#10;2rvaU5QHgkV0oOmecpfJeazUW9yJYGEgO74L7ua5J9VIH1qhb3SXBBGIjtXXdDatSZUkuoYHnP8A&#10;7Vx3X2zf9UVLN1RF0NujEk8VWqf4WA4Wor5Z9YfTXpg0P0IyBAlq4DcdmOY7mvhi/qDf1OrbBT3Y&#10;8nnAFfcf8QNV/KfRu0q242gh2navn7a+CdK9sG4QGmS2Bz8zXK1Dax4o/wCT2vnqxYtFhfcYGdQS&#10;0gGBMnd2NRsm26sgAB3RJxM0irlzcMxLTsPc0e3a3FJUAZIY4/NcaWP9njpRbk3ZV6z21cqCxYrH&#10;gV1D+E9i6uquuiMzAgJiQJrl15t6GX7wIExX0l/Bz0h/5HUO9vcQw2AnaTHea1T4gl8tHX8Xhc80&#10;f0rNg+qL+oS1cFx94GQxGSQeP6VzlWV+v2iB+4c7Y7Gui/VKhtTelw6yIbw3eK57eue2lwksAHkt&#10;3Nej0qWxIwa6T+7Lm+QqXWY24UcFfAIPAip2RZACpaXk7jcxEUotxHu3GFt22xMY57yaj7O8k7wW&#10;tk7BwCp81vUDDuHUZnWdwD7SB/5AcRTp1O5c3M8AlKond0t2SbpGSAOBP4pttW7i22N5BnAHHio4&#10;BRyhv50m57e0sYjap+2KYs6pjbEkq6kLyCCPNVlnUMkr7ahlzJPnkVFXVGn2is0mUR0cxYm4gdmL&#10;EgqSC+VkVE7bqIrgr0zuXIob3ryJtmGMyDwQfFSCKpTa4YsAI4gfFLaNMZtjF1bu1iHOQAyiAD4J&#10;pYsNzgMoZYAXkE0TUMiNdU2BDLBbmYqBWxvtsLcOVzAmR/zRQRWWXBgWmtruVAP64M+JrF328qyv&#10;OWEQFolm3utggCEaNpMlT/71kC3uZAu0Fo2hf3Dwa1JHPbFrLAm6Pa5A6QeKYDLubbvKASc4gc0F&#10;2u3LjdIBYQpUxx5otk2djKu5s4Jx+QY7VYI+nLXPbXZAyDmorkM28sN0GOVUcSamLCLp9NuUqVYC&#10;WyZnkV7VMyXSymQOO0n8UqTGwSLaxetugN1y24TmQW20fSXj7UF2aHP2iRVbpr9y05yMtM+B/wA1&#10;apdvKL8gPjduTEn5rLJcnQhUkeZGN25dhYUABCeJ44pe7byRcO5gCYUBiSf9qZn2rSkqQ4IJK8Qf&#10;96C1xUAYEwZh46jUTZTiha6273Llp0YJCEkEncf/ABoaum8SBuaVMA4PkzxTB0oK+0xIfDIqjOMm&#10;Zqd92ZQwf7gOeoYpqkIlAqL6ot5irEjZicgUpeX2biBjEgNCmSRV0lvf7YhWAIJU0neAVeoSoaAJ&#10;hqfDIZ5YgD2xAGwYbpYnJn5pG7cW3eV3RiH+4DIAFPapSoA25BByZH4pNCoto22CCYMYP5p0RThb&#10;BKP1LZO8qSYb8dqaGRcZlJP2yOMeKybTG2G9obCYZi3J8CpHUuodGukHBXp3CR2oi442OaKwr7WF&#10;pFASQk9xz+Jpmxbt3rjDa3uxuZjDQOIA80kExvtB3Dkl44BFPenx/wBtQkE7pnacc0tpEkmq4Ly5&#10;atNdQkBWRhtnEiO1TDWmPWhS0rwDGASKBZ/VBiLpPPcCKZsI253W24SNxLZwewHmltDoNhCbRWxa&#10;aGRNxViZgc5oXvWvNqj6W8EdTbhAEnqXnwv5qv8A/U9P/wDq9f8A8VSzVFv2cOS7Dpa2KVI6tomQ&#10;KGtzbLgkqOgDhs0QWlWEZlYLLdPc1iy522toJ2qSRXkLO8lYIAG3cMQWcR5X81kOz7sAsWgEYCUR&#10;RaAuG4hnfHhajbtlni4QihTAX/fzVplOJH3baIAW6okls5oBKwFktuBAj/WfFGVmDrucojghCyio&#10;28qVKZ28jj+lEgJAEm2qnlh0yTisXAFa7uUb3YAAHpAojKRhihMRjg0VHCr7ZtlhFWLabPG60QLT&#10;SW+7tR7SvhUIMA71ftPcUB/cW6Et3FJgbhwB+KkEHW7Hc0gHMg1RaQZNQEIZiNwMtGQQKlvDvgkx&#10;mRIkViyjKRgSQSGnPwKGQ722m9tYnqAgNA8xVBJsJcGy80uuec4A+BXnK3M+6FMyA2BiolQ53N42&#10;gE8gd68TuWzhYBghuwFQFqytvXQtuA8vuxOYLUobexna6IZZhVM5q2vLKFuojfPGTFVNx1gEEsCw&#10;lYnmnQYicaKwObmnYOoCg4zkGlry3FUlTM4YHBqwuWVI9pMoSXk4g1W3kYhZae7EYBHxWlOzJMrh&#10;v2MuAZ79qXuJDwbG7Mkjz8U/tCuYAhkOD8UANtfeDgqIBPE1oUhG1iq+2hgLI/caIwDBQu0juxPU&#10;RRDCBgRnviTJqDWQCSUkRGO35q7CRK6kRADAtg9xRbwXKKvwOwqCouYWExxmibGcqrlXCmV7RQ2M&#10;JKxdUUsSVwRxFeu2VEElgWwYz/epG2jNbKmSD1AdyKmWYsHfmMjsKlopomlplCr7kz90DIii5J5n&#10;JNBNgIz7XKkrPMiDUrSDeAt2SMhqpyTB2saN90uXCloQFEnuAabtWBblpLSw6RkEGlLYuPkMBu5H&#10;wKmqey7ARBIyTJFDwXFE2VpDEbVJ3BQ0wRRkBidomfubkx5oVrTot6VKkD9/580e1bQsq7hJmDHM&#10;d6ph2ehSFbftHMdqZckMjKf7ZxQrZX3H224G0RuGD5rwkheiMnfAyB2oQUmPW7ISLhdsjhe5agvO&#10;A0q+SY5XxUnb2lRlUwIVviiKoziS37pmfyaqw64IM5Cud27bADARUGa0lo27d3bJDZz/AEqC/uBI&#10;6TLA458VhwoLFZ2xAHMEVaCrghkgwhm0seNxoR2gMzs7Ept4jZFNeySR+qrDG+ODUXvAoxHUuYA7&#10;0VlJMWW2jgMjtIzBEDHNGdSW3hQMDvEE/FC0829p90yw7520w3D+8DBGD/iNU2WkK7WtrcHLT9wE&#10;/wBqZFs3HVGSXkZPYEd6NZKlHDOykJMHAY0ZArNEhWAxGaW2MQgbIV09s5DAZPNTFgJcMLMTnnB7&#10;VYW3tkKr2wrsfviCR4FC9rDbIIZsBTBxQKTL2dMTuKUtPvaUaCOwEcCoqj/cxJVlncBifFW6aW4X&#10;Ntycif6j80BNjbCQ2VMBZhSvkVe4r7ZXW1YBDvKsMrBEA/NQbqGxWlzJHTxPamtNaRixhDMZiiLZ&#10;tqCS0SDJHzwBU3F7RFWUldpjEGBgH5oAUs107du+rg2FUW0DKCuQ3JYjyKTZYW5vcSGnjmam4BwF&#10;rVtS5W2o46pPivfy5jLgAtkTPNM+2A6q1wBQCQRjd+aX3ELcUN3kHtU3EAFVLDfbdNgiE7jyaDIP&#10;TuAG8tBwcU8AxZMtMZ8VmyqpbaWli8E+fEVNxKFbake2LZYuGkg4xRVstO5XgvOTjijzau2wFmQ2&#10;Z5ptbKAXFniIzBE8TVOQccZVW0Lbu4iHI7EU8lvdtLAgcbT5ppbYRm9xtoUbSeQT5ryWnudBCwTI&#10;FA5BKBE2raOZJlmltomI7firnSBit/rUKxgKeYoAbfcCgDb/AJj4pjYNxXdBjnuKVN2jTj/F8IcQ&#10;q0gooVRHyfxTtskIuySwgN8L2igW0ELuVSB2B/1qzLL7r7MQAJU/dWeRujykJs4e2y7TFuWUj7ZO&#10;c0FL7PsARZ27nJ43eZo1wIt5ACvkjnbHzS6FXN2VYz93cKKAGQnfLEWt6jKEHaYgnIJpKVAANyQR&#10;1Adj8mnbt+2LbHfvW5MbsHHekrnW8rcMwOFwY/3rTjMeSQrqLMuqo46lyvG2KDdu9SvuClPt2jkH&#10;zQkBcNvXbyJFCRgEJgLAAIIya0qJleQfe64dSxABEyO9Lq7yRuAEfdyaGFldxBIiCakHItrOMx0j&#10;sKvYVv8A2MNduN7Zu3GG4REdx5pplPtyVjEcSIpFVs30JlxuyS54Ipiy7IVZCzQIieQKFoZEf0xs&#10;qwbpCnOcgR2NGbVBvawEljAjAAwDSdtj7l7Zb3NtBZGximrclVVSAWG6DwPgE0podEbF6L33Nc69&#10;paIwMCj7lC3mZQyltsA0m4S5ut7yOCFH7iRzNZ0doObu5dgUeMxSxiYVxtIJJAnfAxt+PxU7RN0O&#10;Nre43Tg4ANMG6zWrgjcFjbuEEilrO7aod13Tt8R8VQaIIhRh+uxcdLBuCBkZqxtOepAAWcFyTmP6&#10;UkF2veJPQw2oTwdvajoinc4bLkbtuYAHANUwosmqlyx94CWUwcHiMCotbVVubgsAgAcFf+aCbnvM&#10;qMpDBYUx/vUDddCVkHcCu7nI+KGg7LEPd63KFdqxA7g/AodolmYbehlyXHIFRJRfbDuhItnBzn+n&#10;FEOoW4gZ7iYA85I+apoJBLcXXDm4hVoKKDAEdzU3KreZxcbdlWn/AEFQtW7u23ea4vX2IgRXjaKz&#10;7twDJgf7CgDDG6rMtsW2JUZIrDIXtXuNz9QJ++BQDcdyWKlGH3wfHBrzFbahyxZipmMRNCFYwWU2&#10;guwghYhsEzwPxS73LKcW+wnp5jtHavW5F5D7cTOSf7GKxau3FLrcbcpwXP2n8irIMru3bjCgqWEZ&#10;iajpiEZ39tgwBVtvCn5Jod7TDawjYWMwpmi3zdKorMkAgBxEAR3q7LXBBV2lvtKnc0TnPMVmyqbb&#10;piYkmcGDgRPisWEc7RIJQ4MRI+Ki+WZS2ZkkidxoqKQK+qlDat3PBAH3AeD5FFYu1xgqqi52weQv&#10;NQvOqXFBKgNgxGfANLlEXaTAAXsJIYdvwalCZMirWi9wtdO3btUHsW5omng22twWWZXOZoIuvCFE&#10;tHaskf7mpMtt4IY8SbnAkdhUAsLcMMGcKJgFh5HO6KwuoS2XGwso2gA4JmhOW2blUqA3BjMijXNR&#10;DI0MhG2QM4FSi0yekcblWTKliBE4PnzXltnch2OqjDFhgGiP7rnCyd8s2Q0fivQGdAoZjMbJkKB2&#10;Hmow0AtKjrZm8du1i0fujg1LS3iFEkgheSZBz3oty4WNoKqoeRGF/MVixdbc6blg9MxVEMiwXR+o&#10;hgxIRTIPwDQ1tJDErtYrtIJz8ACm7CQWEE7RELVc5bBuLCCTI+6oiMyoMGVAXeE44IrF64wghT7Y&#10;cKRMyP8AmsFme0oCHacmMGPn5rDofvVHZQsx2JHeKMCiSyWcghQ0khcrFBlkV8LtySdsye39anvt&#10;ABs27ZwGHANYB9sMTuKqT8yTxREoGtt/dUbCo6cj5Fe1ayNt3Dbu2IHkmorcIVkB27hubeZyKx7r&#10;KNiAKRy/+cCeKgJ65G9JcFdu2CIme5iiCChtgYwMiJr1prrBJ3kNJUCASe5z2oCNd23luO4hpnkf&#10;iiISsl7YG2y0CN+eQTg1Nrhu3d5MbrmDMBaHaYs1wqrbSBluBFKte90mVWIMbjGexq6K3IZ95ne0&#10;EQcmWOKFFplgKsNLAdyfNevXSLyW7RAbaFY8KSOYNBubWYuHhVMZBAU+BRKItyMIm8OShlAQQZhh&#10;WE1Ieyu1Y2jKkQYOJntS63VLjbeOBJBolp3dgq3xtAB3EQSO4ijURVk2l0CpbKhBtB3TxmaNZtvf&#10;EwpB7qYx+KESSwghd7RjH9KHdtXipIgQQNvEZokgTFwbwrgExhRyMYJP5r1oWwNxaQp618T2rN5m&#10;slF3lPIOf7UG6r2WUhlaT17fntVlIsPZuDYZV9yE7hiAvAPzSrfdKnaeC3IIqV57I9l1kSYAbjFS&#10;9y2gDzBDEADOTyapoKxi2ws3YcsAU3HMyajuuIzPddUad4UcnxQHu3Lty4pdSFU7WmCaZWxaJRxd&#10;BIXLN3kUDDQS7dCk34li3Vu/dPiKB/L3jJQF0gtERzzn4qe1yAZVxme1KXrn/bCOxQQYHY1SDbGP&#10;0oa9/LsoRekEyDOKj7QjDQu8MJ56hBmoK6vcu7LpCEdQbmvIp1D3cqxXuPFWUmQ2FLgRbnLSQTJg&#10;ZplWO0upV5eCD55JrIe0bZ2JPbqOJoYtggJtnb1Mx4NVZZJ3Z7SHb7YzHes4LW5ubggIMCNx8xTL&#10;IUtXFdW3MJQkyI8UkdI1sBwmwkT0md35mrRT49Emuy46ACJCoTBJnNDuIA8bSnWZYnmPArMzdCvE&#10;wIaeJ7ilfekbCwchu/iaNIGwzEgsNm8R0bzFCJk3DtbcD/aOKywTp2gAzwRiBxNZN6+AwuJ1LAx+&#10;4VKJuGjeFwBh93uSQREeayttrTxEG4pggSBPalzaRFZxbnAO6cKZ70Sw8QxfG7ucxQ0Te7DW2uAw&#10;ASTgz3qTS6XmDMm1Yju0nIoTs4TajxbYyBPV5AqZa83tgAsUAYwf7ioi7F7gvlL5jp9xR5jFSugD&#10;aoZhcV8iPuB81N1t3CWdigMmd0Rig2LlwqLhf+pElgKagGzxYpaRmcAliIHJiii6EuO+wAMq8YJ8&#10;0umpW3aK2gXLNnHmhC6jsQUn28uPP4jvR0KeTksIKXN2HyesZxREvl5Ges8Gq9J/T2IRbP2iZbNP&#10;GyxNspEAyf8AwjvVUVubGVi0XADYjqBwG8RUVcIl5GuHPUG8+BXjukXAxGQsRg0U3sHfJ3qpnbPe&#10;gDRDfbuQyMd7dMTGR4rwth7lyFclxEP2jkY714tNxlWHHM8AGexqBF12XpQBZgg5nzQDkDNyQylm&#10;bpJAnJP4qdt2QkbtshSS2c9lio3QxdVVWJVZZu5FQQEATIBJYHs3maogstwsgJdZO4R+PAoqoTuc&#10;mcgEMMyeINZdVsMoZtyugjGRU0vOGW0zFgomQe7cVdg0CshrSkFWkjMfNZAItIrZXnxP9KyxVMOC&#10;vZmOZoioxuOFtmYB5wQKNME8rILnP3fsiBHmonfb3sWdCuPJIapWUbc7CJJifE0NgbZYFN1sR17u&#10;JokA6F7YVw63cAkBSvePFOWghtuFKwY5G3ik1S3KXHgheBu+2aNaI2vMyOrAxB7g1bBQH2rYf7iS&#10;DJAyFFEW5vN9Q6uQ2WPIIowB6mt7BugKwqDoyC4LxE+YkmfEUFl2ySWd6tcFySemUGMUJ3JtKChJ&#10;ODDdzUvaRFtrbYmG3ADjHamCoW2qqh6WiQe/MUFhWKXGQNa/TmQeKxfKblhQdphPw3+4pgWLsWXL&#10;bSGwDwfFQvEpbgKpdSfhQ05mjjIGXRWXfa9tjI2qQsnBrN24oIOCB25YmsJd1JbqsqWU9UDBHmKg&#10;ttk2blIIBg08zOrBlHDMqzEyyv28xQb9q6z25YKyKdsYAmvXfcbYQhBYDIMQR5oPuQAAJU/arZxT&#10;EKcgW1r4PSvBDAmJosJ7ThiEJifiOw/NBtqoa4RaXcuQpxmiXSLn/wAqBP7hMAYnFUQTdbLqu1bm&#10;TNTFuFhgCGGQe1Za4CtnaGKKxB8g0NRPugq3UYnyPmiBoBvtJuO3lJGaGxICuzNPftzRDIVrO1T1&#10;zxH9KGtyTG4GGOPIoJMpqgbr0Wiy8uYzyaUhoJLlpJwMCiMALu3a0gEdVLXSu15xOCRiaEiFlKFS&#10;QrYAmM4qQZmk5lsAAVH22DkW9/SIAI5oumaXUZECIPY1bCQwjgpb3tC7sE9qPaIWHUll/EyKzZCO&#10;qgEkI2JHIpl7jFrgzsI2/ApDNMFQY2xsuIZOAQOzTQrzKXIkSNqxHE0U2NyErdHSoyeDS7Xybh7Y&#10;H25MChiOYrqL+WkTnuOIoiJfUFFdGY5I/wDE8RUJLuGWQxEHcIphUCPbJI4IQ+T4rTFARjyMIBDK&#10;z7enDc1Z29yyjAqCJ2ikrFpFDTaO6OJ/yiiWUIlWB3tNaYqjp4oVQ7pkUlHdoNuQR5B4olgb0Cm6&#10;QLeVIoFtXc3ApCkLnzjsKcsAgblaDwOP9KKzZBdFhaZFNvb+Cg4jz8U8bfu2lhUVWfJmZI5NIWb6&#10;bmkEOGjiBHOas9ItoXWKqd1tjjsQe9WdLDFUizWP0rZIw5WQDgGs3EtWyipcVAYyTPeDNZGqIVGF&#10;sKyEq4Lcg8E0k93Thbouw5DbonEtV2dPekvRLVMRbZTcAyoZn4x4qqvbQjgkTgiMKT+KLqdSGsqt&#10;tiARDLyT+KpNUWJC+7tAIAkZH5pGWdHM1eoa4Qlq9VbZG3oGJ/uKpNRFyyu0sWjhu2audTp7QVwC&#10;eIDGvWND7r2xbywSP/iqx5M8IK2zjThOcqRr7I1291owAzMzMVG1oy24p0wRzia2636aqLbCxGRJ&#10;M1m5pLd0Ow3B1PB4EczXOn5KL66ItB8rk1xdMrXApUFjEngTWdXp2LqQuIgjmK2S36a7FgrKX9st&#10;+R4FG0/pe+OiCy8qZhgKyPyEVy5D/wDpjmklE5c82ri42vOIrfvQ/VttxJuQxeQHP245FJev+kXb&#10;ZRvbncu7HcVrOgd7LodvEiD88V2tPmhnhGSZ5rW6bJp5yjXR+w//AE8/xFT6v9Gt+l33Y6/QbDpr&#10;xMPcVa+sPqD0Bvqb0a6zoTtDIUYDchIiQK/E7+E/8StX9MepaP1KyQWsGSvkGv2G+kv4l6D1az6V&#10;6voHm1dAW/aGWQt5ru+M1yh/tz5/7f4PP5sdv7kUflH/ABN+hW9D9Vv/AKBW0txmRrmNwBgGta9B&#10;1KW2UlgSCegGDHxX6i/9Q/8AC1fW/Tb2t01hru9JKp2NflN6npzoNc1g2TKPsHYml6/S7J7kvxkd&#10;Xx2eO1RumjqGl1fuWJZriOHDKwEkAYH5Hmt09I1j6e57imD7gnaAdx4INcp9L9TRzaaCCuMCeOJr&#10;edEyXLam3dKu32hsKWjJArmzhFL+07kW2lzyfQH036090MGbm6GR5ynaGrsv0/6gl+yjWrwlL0uo&#10;zM9vxivmL0eyCn81YJPSJtzAZmGSfMCuv/Td2/pNHp79phuEbyo6VY4CQO0U/DmpMzZYq4qjp+tu&#10;2irpeX3BecvIJUoVEEzXFPX9GNMb9whnwNy5JecSpHIrsumu2fULCvA3z7bAZM/b281zr1tlS0Lb&#10;o4FouQSNxEEqFzgEV53y2eTZ2fF6euzl2ov2t25UCsLSqFLGBmADFSsaw2jZFwQrrs3WzIUL2jtB&#10;5qO6xd/mNK6o4tgsonhoxHEAUi1m9qLcqHW57bm4AZbAiBXGjKS9ndeOHwjGvs3Wa47sw94socL1&#10;eQRWzejaTUaq2ihTcRVEqpyxXCxPFaMnqiai1aa5cFtlJtXFBIVCP+RTf0/6y2l1Vs2GYIGBKud0&#10;R+PFer8fr5RgrieU8lorbcTrKfQ+osanT66wyOwSBa/13Cu4fRmo0+1AjtbNvab1hpBUidpE8ih/&#10;Ruv0fqsBUVrzTvVTDAjBJNdFb6bseo2rOoWRqbUhHGSQMQ3mvVaaEcu2aPI5pThu3r9Hr1pdOiPe&#10;naylxeTghu35rV/UdJcs2tNesX1uWw3VMkAjmOTk1v8A6L73p4ezq7Q1GmuEzOWtxyYqu9W+nr9h&#10;rhsXGbTXCG9pTB/p+K6sYWZMmSNLk0v071g2NRZt3LxwSIJKlCcjI7n5rfNPqk1en1Nu5bEsxQK4&#10;IDAcNurnuvsHT20vKXAz1FRAbwx8+KtfTvUHs27Oy8w4hWO72ycEiZn5NBJ7XRWLpyTNe+rPSwnt&#10;NpiVMKM4UHuD4itHHqb3i9lAAwYi6kmGK4JzXeuj1DTXrW4S6w9xUkn+tcA+qfQL/pl1TbRnslSV&#10;JM7AcEkdzQZEHVIU1aLdt27tnYAtsjmWaO3xV16LrNS+lexqFRFKBke2ZLTmT4FaTa114W2uJZNl&#10;5BEEQxGT/er/AEN7S+8zCy6th0Wek7+STSUMjyR9S1dwBW2b2KzHnbjntFcy9RCWb6w4XdEbsx5r&#10;qWpa37jpA3NaKnmC3IHxXH/WtRp9Ig0+oU22lQrgFisZ4/ypOpW6Nkxpb+Cu1DpdttcdFBFsrCg7&#10;WE8EVzb1pLa3NaosXIkqduWdz3/Fb1pvVPcdPb1Wws8QyziMbl81qHq+tsKxuBXSUdNyx1shiGHz&#10;XLjL8ujc8fFtnM1vBXH/AMDhgCQdxnPYA/FavcYM1pWD8ndPx2BFbJqce5dG3290gBTgEcH4qoCq&#10;gswdq5iRzjJ/Io2ZoWn2JKyyR08bj3x4NWGlvKZZGX4DDH4FV5Ksy+3JDQp3CJHzTS2kdVRTkqzT&#10;ySR5pLVmkutFeBQqXDQc+ZPx8VYFk3OGtAttjfJrVdPqdXbvI6XVbbMwBAnHFbDo9VaVUAfaJhi/&#10;7WPE+JoWqGxkZayLSXVKMCFBDp9s8kGpfzxeywa0u0gBUAySPnmanfsdGyUCyoDTO34Pkmgu1xLV&#10;qbbFgwYzwWGARRJjo0e98qt0slverbIYZXd4HGaCi7WMwoYEFWyFnsAeJot65YuXLrQzMmTtAjJj&#10;M0o+kQsIdARly7FtrL2j5oWzQmi40P8ALuy7Sbb7iU9vCxwTT2ta5B92yEKHcXg9YOJrWTduXd94&#10;gbZ+6R+OPFXWl1NxhctXSznAQxIxkzRx5QMm400zXfqXQI7lr+kYwWW3cUQTXJr+kXT3mZZg4Kuc&#10;mu8a1iW2M1wj7CrmQPJrRfV/p1lO8296tjcDuOBwYrnajSNcro7Om1ccr+Gc9011Rc3m2rMoxHAp&#10;xLgXrLbmXtwBPM1jU+mPZV1tuqO0EKTECaBuZGvqyAbVBDHvHYVzmdOLo2vR6+CNo3skQBldtbT6&#10;NrLYvreGp2uD0g9ifI4/Fc80F1UCzuCt2Bzn5q80uqAa49sFpYGTgr+R4oGxsOmdu0WvaLZS6XXd&#10;t/aDHcEdj8ih6iLV3lEsh4Bt9YcESdwOcVzLQ60lryXFMOAeAOOIq/8ATfWrfvLuult6wWOdrdzR&#10;bmxqkmuWbhrNOLgtPetJtZTIBgkfng1QeqaW1c05Idlm5vI7wBwCa2PTqzHdtVRblYIkAMOQO1U1&#10;5mRrgVVXcBG/JkdyO3xUTJKPBzzVrqHJtkKigdQECB3A80nqNMVXrt7VleMDbW3ep2rNx3LkF/t3&#10;KMZwWPxSGq9J227q2rzNwEByY/JqqAS4NYR/atFLQLs7jqyBgzBrf7Vyw9nVHcd1wKSHxvEwAK1G&#10;xbsgwm7dJBDHaQRWwr7u0W7aMxRFG9jgE8ZpmN0VHkRv3Lbe4TEY2/tEzHfnyK3r0S4ux2fbcUkk&#10;7hDhvyK0AWhcum08XCrKW2jv4NdF0blf+2cKIKgBRDCcE5mmYpU2y8S5sovqW9da5M5FtTDLA+B/&#10;WrT6evXdf6eujLJuzfXME+R/xVR6/Ie1fN0K15vbNtsBYzieKrfT7w0upN21d9s72KHkkIOKvdUr&#10;A6yM3QtftLqr+4eytuCSYGDgmqT0PUrqNYdzDcLsypgqp7LRvVNfqLqIiWh7TpNtcR1d3+aU9H0R&#10;s3tR7YQPuRdw+0kDgfNHLItyAaucaXHs7dotXd/lyrXp3Od09lJwsdiOarNZ6zprNp1ZWEMQPbjO&#10;ZqvsNaOn22jhVif8D9/ya1X1XUm/qWCQmxRKx32yRPz2rdqdTJY4pMWtNFu2dL0OtObtu8NpS4WX&#10;ypMS1bE2vshWtXtOqIyJBhoIPZV81zz0fVkIwJS2zDaYyxAGQT2mru/r7g9rcpAKqdrSoVTwv9K1&#10;6TVyhjTbFZNEm2I631Jb98WkvpuDMYJAYKuATPBnitq+njrLB010XdzRLTBRBORNcI1vqXvatUuS&#10;Et3CxdVkNHkjieK6/wDS+vYe1eRQbYLblbJWf8R85EikafVTnntt9keiWxpKqNyt3CmluWlUlFuH&#10;AOV35bPxzWoWbwt39SbTlhaYjae5HcCrJtSUtuCGWQ7TjKnGfHxXNfTtZnUPdVHu3LoVjMHB5Arp&#10;azyNSgkYn42km0dt0PqgFxk3gjIYzBk/HamNf6idw65CWyVAaSy8RXNrBCQDZUS7MWHbtB+DWNVr&#10;bVtLl23p4ZbRIUkxPimPXyjiu/RlXjXN7ToHpWrtaqTaJa4AGcgxgf7Ctwf1NG9i6D9ysZRpJC+J&#10;r5u+lPqS5ddlGnO5Z6wdh2M0sINdG1Hrd5E1Coq9CBQ3+FWM9I7mi0flXODbjyU/E3XN0WnrP1Bs&#10;VlZyJZ1vqckxwVPJFA9M9SW9ZM3wNoBCGGBUH471yT6u9a1bC043Dql3MRIHgeaF9LXtVEW0AIub&#10;U3EMFHLfgkeazS8nJZooKOge6lDhHefU9XsLs13ZkAsvYkVqOr9Vs6W4lsOE3HcFPwIlj2pPW6n3&#10;i/uyxciWEMqgcDER+K1H1i8zPYLLJFwSwMBxwMVNfqpPGbsOjjCakdV9N9d01vpW9u9vKup3LLci&#10;fNY9T9be21oqARd388ggefNUfpTOi3Niou+5gECARgA/6g1V+p+48tecwhJ2rEwxzMdqdDUT+ylf&#10;oOemXNFR6F9T3L9/VdBHttDb22spXuP963pfXAqq4stdYE3A5A/tXFtLfuXdfq2IJS8+wKoztBiS&#10;a6M5N1HhSltSuBlQoPnk1ztHlnLem/YvHpIY6cbdsR+q/Wbl7Q6266hAu11AeSC5AMfBpv07W3bx&#10;sJ7iXF1CKRaU7VtkfnOIrW/qe3Ni9p2T7yHkHPRTGg9tNMlwXVVQwCSnVtXn+9Ibf9SzobI1dVwb&#10;L6nqBdAJssguWmcKG3MWRuST+MVq+o1F4a/RILyfq3GBZxMTwTV3fcG7uHSzBgEK52kYzWqeoaf9&#10;XTA3M2xtcjgAiCf9qvXf8RcUrZv+kv210126AoZY6DP7MSZ5ApC8LbKXuKTvI9oIeYPimdm6z7Fl&#10;zcx9xG1lYjInvSWqIs29gYOLTo5MdUg5H4IrSn/tq/gkpA/R1Jdbtu2rvfZ2QREbcbW+K2HQOvu6&#10;NSAOkiHyqgSxIrV/TNOyHVMDAJlACeZ4FbKls27yBbMo4mDiBHVzzU0UO/5EZp1FXwe0uuV7tpGt&#10;NtgqGAz1dv8AYGti0+mNqwm5yzoXAL8SOxP+U1Q+m2d1xmJZkAXdcbAzIANXFm840duyFYqoLA58&#10;/atdGGP2c+WddJ2NW7wZw5sEYlTu2AnvirHTOpKkH3rr72k9lQckUPWWBp1n3AGuyvWQQNvheasl&#10;sKUuXGCFLYk3RyPnaO5piQE5OmW/pl62trUXNjKxUCTELI7TRP59GS4bPLgkluQE5InkeYrVvUXZ&#10;NL7aX3FzcWtlezcA57RmqVrZi17eq98oGEDpXcRkGe00E8u22Y8WOUp0kW3qHrUBEfUKZIAtoeke&#10;CPzVYdSwdLrgKpVkTzzk/kGtZ9QJW+jXLrWwbaYHPgn8iKv9NrC4L2rJQWD/APLs/A/rWCWoc5Lk&#10;6MMEYqXFtFzpNHqL+otW97unvHfcOI2iSQa6D6N6Lb1nrWmvali53sLdsCE6MktWuehWNXfuIl1v&#10;Z04UguPvz2rs/wBO+nJYdnsI1oqotMzcsWyOeK1Ysd0zj6zMl3xZ0j0zSWwl3ZZXduAtW48ZFbtp&#10;QxkRFxgCygiF8CtZ0lou1t0O8rnIgA+DW227BV3LKBIBBQwCecV0opJHltTNSuh1AqKr7nO/DPxA&#10;8EeaIwV0NzdKTAEQY8YpG5qLS2rQUBiLhAHcHuaLqL/tt7qgJAhicZjJov8ABz5IhrdThRbd+nAU&#10;ZyKTRmu3WIBVWSGaBA/FKrcH8ys3A4X4Kzu71YenWQ3t3DabY8sbfkgxWqC4M6lzyxm6HW2At2Sy&#10;7W3/AOoprS2faBFsG4SmH4G4+PmrC5pJ9pokkghYnbNP2wtqNyklRCgcSe+OKKwpKytsaI2LFtN2&#10;1EMm2cz3JNTayHUBkAU44HfP9CKdjocFwsuHz3bxPipXQq3bl8WxbGJDHlu0VSZEkgNwC09tAoV7&#10;nAidvmo3zbFhLpMKbgWOJYdzUwpDW1usGLA714InIE0JXY3m6AvsgbQJbkYP9KoYI6zVAENdhQx2&#10;z2rj/wBaaJL5tSjMPu3RGRgGK6t6u6tbRwQSiS2IkfNc2+oNUs3duoC2zc3NOSgK5AoozG46PjX6&#10;p9McPeCBbbMpDOwkbhzNcx1NtbAgqDcBBO37WPAIrtH1bdN4vcVWS1YDuzHglsEf+9fNv1H9b6BG&#10;Nr0+0dRfKOBcuCAo4hfxQavWxxRTcv8ACNUceTIltSSstNZ61ovSFe7q70XNo22l5Y1yj6i+rfUv&#10;qBhYvE6XSJlLSmQY8mtb12qKut/UawX9QRLKxxHwfIrVtb67eb27VkQmdgOWJnNef1GqnqK54OvH&#10;Dig7UefbLX1L17TaMezZCkkDsee81qOt1N+5eQXbrMGhgvbNMWfST6i117QckFdx/wBRXW/Q/pS2&#10;10MQjBM/qcEf8irwYq5ZU7lG4q+TVfpr6SvXrtu4Q/MorRPzjxXeNB6f6d9PaY6jWBDeCAmzgldx&#10;kEz2xWvaz6k0vp9i5b9MIuXFMPdfI2r+1fgGue6vW6n1JnLTdHNx/M8Vc8zdRSpG3B/tru+C7+o/&#10;q+76mLUOdyMxFoDoUE4UfirP6O+jtd9QXDqF077C217zcE91A81tv0R/DP3GXV6kpsWIsPndI+K+&#10;iPRrDhW2KltlUCNu1VTs35FdLTePTVz6ObqNZKPXIn6H9IafQWrdjR2FW5dXaHbkwM7o819g/QP0&#10;Xe9Y0Wk1evvBdNpIS1YtLhW7tXMv4bfQ9z1G7fe4zWtHaXq1H+Ju+2vvv+F/omk03oltrem2WlWO&#10;vl4xxXUm1jiq4SONPLLNL/6ss/o0XZuaG/Z9p1tgJeH7k5wfNdOspaQ2zsgAbUAySPJrUbnojSof&#10;pskSGX7l781s/p+u2Mbd8AEmLbRhhXKzTptp8M0wjwrHNSt1Ht2yu63loGar9Uh6tRcAAEqIq4VP&#10;ufcQFEZ71U6tL91GSIXcYx9xpMJcjH0aP6jo/e06rvPMvmKqdR6HpbNpnuEAlQFRZx+a3fW2ltE9&#10;cXEIEAVqnqTNGDLs27d/hjtWqOR0qElBZ9MClzcYLZ3jp/xVU+qXVLPbt29h4Yjjb8Vsxb9ITPMM&#10;w/vitN1d8hNcEZfdYrtJ4HmjcnIJ2a57emS1qC1mJTzECvmX6g1JuBjbEI5dVK8n8V2L6i1F3Uhr&#10;GSltRvTjdJxBrjfrTO2oRGc7kuKyhQDsUU/EnTAt7Sj9NsWvf0wLsyIytccY2rPA780X17W3Sz6Z&#10;Gj3bjObc5FtTias/TdOlnWWUf72LuWUTEZA/Nax61q00Gk1mpPVqb0Kr/ctszxB8VeWe2LsZpcLk&#10;02+jiP1r6sj67UuN07v0g4zvXEY7VzW47uLa3EG65em5PE9hVx63ea7qn1DXQzhpuLBAdZwceaqm&#10;9X0w1iuV3IX2x3tHxWLHKN1Zv2RjDli2u0TvNiDvtktxK7TTNi4dFoNxsSW4NvpgfPcnwaovW/qZ&#10;n1N7TWhbCLtuOwY7m+Ae8VU/UPr8hdPZvgtKIsiIDZk1tzKGNv8AK0kKhNNOv8GzaJtXrNWBIAYw&#10;G3dRj4r6D/hj9D/+o6ubly46WhAA4bwa5J9F+gHUX9NZV3ZzgkDC9+a/Sn+HH0Qnp/p9hdpG1BJP&#10;7pM1yLc5pXx2zRmg/stKrdM3j6S9M/lNMEYAlD9hyYjirLW2XvhUgQGlTtrZdNogttGMggbSeKv/&#10;AEb0hdxlCwmYHNa5VKX6RyFJt8lN6Z6Vbs2WYoCWYEgczVdr1AvXsFlYxBEzXU9QoATdbSYMmK0P&#10;1RbqgIqMVBwW5/pFFuLrm7OZai2Az7PvIbkTtEVqWrtG4oHuSQDJAAredVphba5cVssMEHJM1qOs&#10;0Zn3F27isTMFT80uS5Aq6NB1umHtFRDMCBJaDVDqQW/UFuJ27RyQQczW66tUR7UWUZSSN5H3djWs&#10;6kWxcdntvO7qgxEcR5FaMcgpRsoL14bU6TucndI2k580mbNyeply+2D/AIfJqzusGcdQCsNyTmSO&#10;ZpS+N4MJuKmIj7jWlSE7DcPpW9/8FBbeoAztgjHT4NfaH0prxdsJGIWGJr4f9ICrqLdpEnhghMcd&#10;6+k/SPqQ6fQIxu7ZWXJxINZM0dzBX950H6i9ft2LN5mUFFO2HMSTX5G/9Wn8dr50lz03R6gfqkpu&#10;THFfQ/8AHj+K49L094W361VgAcZPevxm+tfXtV6vrtQbr7wzMQwz8kVyfJ51GChF99m3HieWW1uS&#10;NK1TNeLOLhfndiCT4BFeTTMVtNt2lRl1Mkx2NZtBd9xFBbA29iAKf0yQEldqvuDEcCBiuErZ2Nmx&#10;KwtrTXiJUjKkhaKNIbh3bDG2YXgEVZaKw1xWPsxuEJc/9qfsaPeA5UkAAmDFWp2xvNGp3vTTteCF&#10;flvj8Utd9HvoxYAktXQHsWXj9MiBALHzmDXm9KLJczhTuIY8A9gBV2yuWctb08oGG5gTx8TWLFja&#10;4HtzOAzHEiui6z0kBlU7UYgE5n+9a3qtI3u2gbJAMgGM5xU3ASbXs2z0IBLNoJdKbSPtE7j+fmuj&#10;2NBu2G2sH927BRm+K0n0Jb9u2QCuOncIG4HwDXY/p3TvIcKhDHLtlsHaCQeTQxbukbYpfbcq5N7+&#10;k/T7emsjJF0kddzGQOINbD6lcTTlGLFENskqMsc/6eaqrWpW3bUMjHYzIrP+9mrmn1x9VLpLF+WY&#10;3eLbzBWMFa2yzxxR4XLF5HtjFyjZq/8AED6pFy64W6ojpIBkqBxNc19MDG8lw7gBAhj571reo9Rb&#10;U3bjvKDdDGO1bt6Bprj3VUYRCoM5mcCua0+XfZohLts+qf4eem2dOiYYTJDMJL+K6j6p6qbIHtKH&#10;ZELSSCVK8Fu2fFc39C1DaeyEu7isJKnaWceFnyaT+o/WLipqtkC5cBj3BtRh+PMDmtWNtQRnllSt&#10;pcHHf4i/UjX9Xe91ibggs/Mk5NfM+re5c1N1pXMr5Oa6L6/qzf8Adm37ZOdpngePIFc0abjgYDID&#10;MHkChSqTMbW5J0V5CNaYRJ7MO1IXywIk7WHnOKsW2T1Da+cVX6na4VgMgwR5rRYxR5QPcqrbhY3Z&#10;mcCto0C3Bpwwzyyk9wK1NIYhQnac1tmiZU0jbRB8Tmq9FtclBqTcBACgMxn8fApdr0xkYfIiYrOt&#10;wGZeVaCOSoNA09rY+Aok8+TQSqyJHSfS1ufy6rPuWzJyYBNC1hD3gNpwBIXAFF0TJ7K77eBBxioa&#10;i+EAZlJEZHGTV3+CA5sXcWwkdxOWIMGqm+u22x2iRwZkn4ir5vb9ovt5ElSK1zUIC4ErxAjGWpFh&#10;7bAWwHZSLQUnkE163KuQqwACRuzUilxSVdpgQD4NedfbKW/aB4k9zUc+S1BfJuWjdV09pptlvk5a&#10;arte8oVcguxjiIq2tf8AbQe3bhkmW+Kodeg2pDMJk5wCaqT4QcXfBqzLtuPL4DcgRIodkEq/JDfa&#10;I+0eazYLT7O0nJbcTjFTS8YvKLhM/dAoHY1KqOifw30FvUeq2ZgkENMc198fVqmz6DaSWLBgXHcC&#10;P2+K+L/4M+nC/wCojbauOQvbjPzX2n/EA+zodLatqNqwzDaSWgAHJrNp+dbGn0j2Om/2/DZW1W5m&#10;m/RNhNRKhGW41zLEAj+1fYzO50to+2FKssQvx3+K+Vvo+/dsXNFbDIHe6W8lkivqdXZxbcuqKw+4&#10;5E9gRXc1sqjE1fR2NbszA6i663AbmwNBXcYgg+AKDplayckF2YbCvBP+1NXNPcZbuAQjAYyDPcGl&#10;NRaVWUOoLIWgAxHwa5DZ9EgzP8zdtOCwFk7xK3MMPx5BrUPW9Yt66hKZXeLm3hf/ABBq09STV3QW&#10;RwQmdpM44zPetVs+g33Htl7m3q24g7/Kj/DSp3fRsUUkjTLmpDsLIZmHORkjwTQtPFtGUW97LKkb&#10;dpCH57xWw3fQvZVzDlthIUDlRyJ8ULT6BLrwLTohzbBcjcvwazODTMMoO2I6HSXEsrshLxfpkwG8&#10;mTWx+oeiaxrL7/Zm4wZv2xFbP6P6NpQt11R3G8AAcgxMk+KN9SWtunumyVldpYAbuD9s9zWjDhUu&#10;zzvlsu3d+j5o+rrSq6MtpGhjMCIZeZrlrPc9owkbnJW4xkjwK6P9Steu3X94NFzcYVpmuZGxutwx&#10;2BRBWZkDgLXWwY9p8018982/kqtTajUm056ivMfdTOlGLjOhLBglue1SVCbaq32gZY4mO1PaNVKq&#10;GAkuZY52wK3RRyHF2Wa21t6J/wBi2pbaJ3jzJrUvojQHWeu2ocNDBxbH7orfPXCbPpNqYXfMnJ3j&#10;wa17+Eug931s4aSWDNyNopWumlCMTfpMO7VaePzJG9fx39S9n0VlwSQEAHk18X3NIlmxcJLF2AO2&#10;YB/FfQn8f/WG1OrCzsScKOTtwSa+ddU5uWUPEgR8AYxXN1TUp8PijtfUOoWXVP4hFJCm24QVYRIB&#10;+aJcW2Ba6ipYecilfeKsssdqmKheKEhfdJBJ+7tXPcOTzqiDZ1BVBIJbkcmvr3+FyNY9ITeG/VYw&#10;o8Ec18iWeu/ath8bwAYivtL0DQ2rXpljNxWNskBeeJFEo7smKJ2/FPZHNP4iaN6/cF24S1wK4bb4&#10;UgePmta1JvWrSS6FlkEHnPBNbF6gu9xCgEQR3OOKooQYAILGWL4L/Ar02KNJHFyz3NuuyudXFo9R&#10;uBsXADEtQk9owYGBDgweKNcYLdaNPlBJB/1qqdmAdlQssgbxj+ta4oySaXozfItJKBTuORIJWi27&#10;5feQ8mYUYgUmqom1wkrBOI5qN3F5NoKgobkeTTaMzfI5auhQowYlQvck0Y6nbcRFCrgiTkVTB1t7&#10;Sdu7aTLciTU7eqtoqt9+Ofn5oJQRcXz2bHY1JlrTJJ25aMAGiteD3AEMFFhmjBFUKahrRADAkiWn&#10;IPirjTM21lnG2RGB5knxWeUTfiy2gwurcVbe544QNw7UVbzuQF6LpEL2gCkkt3IVmTdsEgTEA96O&#10;1yG33bTNJCoe60UYEnN/Iy7WztNtZbbJ7yRg/wB6PZEqolzAluAomkUgCFc7wZP+kCpi6E3Irq7E&#10;SNpkg+KajLJjDOXXcVQDdwrZNHFg2bbi0rKSwLSYlaQtHoJcOXtsFIQbQatFsHc5dGRlhxPEHtVg&#10;hiTDLG9wcDiFHeiC40hwyNC5B+5ieI/FCsvdRlIXcGltzcj4/FXVlbWAyrcubIUr9u4548UEoDoz&#10;orVsETIh9wIHcU/cstbuPD9A6mAMZqT2bbi0HJbZGVOaH6gm9nF1jsY5YRkCs01RsxTDG07shdjF&#10;0BlG2AkUW8zJaHQp64CxkEdzXhqoZAwMRkuSTsHaBUmvFR+mFQThiIb+3iljnyLkC5YX3AX2ncBu&#10;OQvgDtQ7KG5eC/u++AYHnB5NQW7dR7yoRdYKTGF5P+VMXei4SroNoHbgkcUSYDr9iSe6bd19zBWM&#10;uAOfxWbe+4LhiQTEjwKwt0kkbnwJAGQ3wTR4YvDDl+naekgjvTIsBqJUXGCD20UDHLZnyZpRr0F5&#10;G4YUj/erTWWgWbBDKJjzFJOyj3CGjgggSYrRFmVxV9it5NjhUtt2IjsPNTsagQCCV2ncPioh0VMg&#10;h2aSScEVKyoBuH3RvBlVAndt7GmNhpMstPqFtvda51qSJgw2e00fTK5Fx/a6i0yeAeAKrbdsFyxu&#10;bv37SMA/gU7ozNy7O5+ndLGIPYgUtdknFsvxbtGCEKqzfq7RBJHg0xfssT7kHcxXo3TB7QKRTUAK&#10;xW7cViQOog4jzVlYsr7aPbUEKsKwkwfiqYeOAYaq77h/RAee4IVfyKZ9hvCUvZZ/Z3EuOkQk/c3J&#10;oXs6r/BZ/wDnhQUM5PnuxfRR7nsdIO3HOaKoRlaEcsfxXtOHVkEhCcgTiKitxk2Fgzb9324rxh6N&#10;GVslTCMWUKWMGWFeuC1duvdAZ14KnEt4o1pbTXJXcw28rgjzWHdj7qqTBO49iJ8iqthtAVQbWATM&#10;g5yBWQrXArgqxRtgXif/AGr13dfCCBCNBjDY81P+XCPKq0Bh2zjvRKQpwAvYO/YyKRBgilLkqLXS&#10;zhiI809e0yvcUh2MgyfmaWu2rs3PZTCgNu70cX0JlEGA3uN+wtjp7Adpoj71T3LaqVMQOSD/AL0U&#10;km6JETagfk+aVs2FtTbZsnhpmD4qwRpGudVtX2MrGficxWJRBgBiRD/8g1EG0Ad5CncMHOe9SW8A&#10;Lm0FScDbO2KotUEt2X9qzc3ccBjMVm49sokgNBg55mvKpE21A3qeCf8AM1h3xkQjDAA7ioXQN2a1&#10;IUElXnJ7fiq3VsFZerDH9o4I81Zi5N2bgMbYDROaRAwYYwQTBzmmRE5VwVOoV7sFrjSuemk3VTv7&#10;hQB4p7UE3QSrAMNoxiRSm6ehT1Ku3NaImRorWC3B/wB3dtERFLmyCqSw3bSKsbzHeUCgMBA21W3b&#10;ctdWNo/zmtEWJmqFEcLafdcOen5EVPrRbYKy26WJziibQFG5YGFXv1CsX9wLNkA+OJpolOibBD9j&#10;4OSvFSV9ku6xAgL3ioFsFhdAJIA8US8z+6xKySsfGKGg1IImXQARJkLEHNFa0LcTOef/AGrIBZBL&#10;j3Gj4I/FYDlFkAswbb5xQSGIze6QWJUnwBRbQR0Uidzx8AD5is31S2CquS5hiQOAPNNMHYMu5YuL&#10;xECRS2wkhJ3Xc8AnBX8U4EDBVSZXqJGB+JqKw8eftM4DRTLWNhc3Nu0CcfHirstRPBYQkHPkipqh&#10;bdOQrYIERXmSLdhjgNkt3UHxR7Wpm6u6EQj7ok1dg0jAR2TnaBMD/emlssp3C5k4U/tx5pdW32yz&#10;ry0Ag1kb1GxhIExOAaHkJfwMhmhUd+RDR3miXdItq2UVzCQR3rxYXTplEEqoaP8AmhKysWbaVmRE&#10;9qEal+gNxlLqwsqSFhp/1ortG48IMk/4ppiyd0EKeYIGeKDc2uxCuAYJzkAVLLozb9rYjohUuNsd&#10;jQ9gNtdqqpk47iOwpi3auRdIuAoMMfn4pUJbx07unJ4qF0YslveD7GJghhWdMLYYHZKg5UmTRrAO&#10;xCoYc96ybMXTNkKWUZLd/NU2VtBtZ2yHnYHJ8/0NO3G3WC2xQDA3A5x2rFuLbMd87hBESGpv27Rt&#10;sNjBYJPaKU2NhD9gXssBYZrbMDkKDnPc1C5pCeoDKywA705Za7uBQDdOAcbgKnlV3W7QJfJgUO4Z&#10;sFLa3X27lLZknuAawgGdxdVknecx8U5eRkAClgpG3JwfgGl1IHI2schZmDVKZKoQ2GS67CqHpEwY&#10;Pmg3rpEgFwoIO2OKbUKSSbrAkYEQDBot/ULv6uQNpAorBYq0oxNz72E45mhQ0kTmC0t2amjalDsW&#10;cbt05ANLD276NJ2liMkcx3FQHgG10q1sYIKlZjM0BPbZQPb60P2/4opv3wd43GVyP/I1AgG4zhgN&#10;oBzklvFQHgK3W7DERiPNQayGYSVYoe2J/EULcIZ2aFPCgwTU7F7YF6RsZWwcRVAtnrS2yIR4cNiR&#10;1CiqVIubrI8jceYoDub1rTe4ojgEdo7zRmc20JYhjgqao0RaS6JWyrKGZSizxzuplw3G0g8iDAAP&#10;FLqGG3pILnIOYFE9xB0K7M85YDFU10Tchu2R7ntgKzZYuwiCKaRGLB9qmVAYnz2pH3mi6eNwkd58&#10;mhKqwACyrMs9A4hb1aL54e5gg7MkKI57VGQGsAMhGTEkGfE1VPdICtCuY3YxkYirKzdKj3H6QRAA&#10;EwTS3A1QyWEuvbdoYsykRM7dp8UBLqmEVu5xGWqV1VFoo9wPuIYBe5pFrxsXVYS4eUlhwO/FRQKn&#10;KjOpYbk2OVyBDeKrtW91WZQNoU5G7nxR0l7dp7lz98COwoCXIXUAEZJ6jn8U7HGjDlnYq6E3ACxC&#10;gZAoIDSjxJ+0z3ooV3tK5WCoMmckioB2CsAmTEyOPitKszsklht5UPugzE4ANGtaV0nBchoyYEGl&#10;WsjYqKwmmEtqdvtF1E7Vz1E+KjZETZxt2BPJznIr1priWg0lCPuH+1TJaAApYK3UIz85qatMllIA&#10;WCaBjI/yNJaVwAbjAcELH+tOOi3DAbaQsEx3Hb+tVCOLbOnswCItn/cmrFbbQq9BMZ7DPfFJZoi0&#10;NC6SbfQOlZBmcCmF33VQ3FKbzwPHyaQS61sMQofaIYR58EUxa3LuG0rCmUng0DDsyJ9hhtI2v/VV&#10;o1i3ZdZEh90gkZaKiqhgABg9xyRGZqVs3fatqCQGInfjjvNAMiFtu8OkLABInGTzQbKbY/aGfED4&#10;zii6oLcuQqhTiYaZ/BqF1E2KAjkP/mfg1QZKzaKGx0h8M2OAAcTUzqLSOy5kyxO2D/Q0G4zW02qx&#10;Axt7yO4qUsb1wqI3KMyZzVkTCWdgsA2wC24y3Eqa9p/a9xUs3GhW75AikEOjdVTa6hWKOwxnkT5o&#10;6NuthkVSRKmREeCPNU0Wn0PLeuGwVNtoDEkjjNEJnYwSVjLHJFJ2XuLbCXAzFjl1aaywbpLPhztK&#10;g0DQakMu2xEMAm4RL85HkV57rqwJcdBJx89qgc7QtzdslBtxu+KwUISQo2vCvBnZFBQe8ZtTcZh7&#10;cMFk9iPih+yHtbXYM5jpzkVhSjFWRiF2lQxad0VH3AOj3SHAhSKEKyT3rdkvtChlMMuSTWb19Gdt&#10;9oLJU4MDdWdjb2LXYgQcSZFeN4sJPXuyqj9ool2Ued2D3keMtu2zANDVyELqQqpER3FZQkujMAAu&#10;AY7xz+BQLwwzgliJVYjaZpqBsOdhU3AFb3cncOTSrOLagnBOCfJFMIOjawwBhV7t+KVbkkguF5Xx&#10;8RUQuR6wVaV9qNxgdmiosoddoxtPUCImhC4SWRZZgcRypNPm4+4rBNwCRuE7iKsXEj7aIhHuwkDA&#10;z1VL3EuoxLIpdgVXIwPND99rwF0tC25IBGSw8xUWvIXQuRic/n/SoGmM3Ga5BAIfO3byUFMp7TII&#10;QghCFP2kMfHzSu95tKqgXI6jkwvwTxTLe08ja0KBIBmaFjEQAW4rEoScDJiIrJG8XFuH2igwobmo&#10;OZVR7ey2elS/CnuJFecAG40q4EBStCQyb4S0zkOk4WBgkd/k1O1dVhsJJUr4giR3rNrW+0toMGaN&#10;xQESPyKg1t71226OGDLPiCKqywThbbi5sMYQAGdsdzRFEhCbuxJMSYJn4oh2ObmGMD9lLNYNoDvA&#10;md3VVpl0Da4bjbekO0KBBIIHMVC2b6oVDlYgSRu205DPbUDcU/ce8n8Uvdf27gtyNmBHDR4o0yUB&#10;s2ApffZBdjyvB+TUXtrat3Ga5uX5PfxU/b2SoR910kMwYGf+KV1Ki4TIUMkbV4b5miTEyI2iXtqx&#10;nfn7uYPihSN13pJAABBPHyKdvHYFY2xB6WI5nzQFfeB7N0QDkvgn8USAsHYHtC2zKYb7QDiKCN5A&#10;DLkGYjgeDRL+zYVFosd0sZxWUuOhtdBt5PJ4xRA2RvPIW4rlCJAUCcigC6IUNdMK4LAjmeSTRrbM&#10;dzbwSOkkdqBqLZf2wkHceRRoUwTMfc1BUgicHyKJqL5BuL7IKkA+TNTY3XfKb1gAlRyPGO9Asj2j&#10;qAUKDd0qTTBVkLQ3W49vdtEgGiOxjcwL7huA7g1nS2iHusN/HT23Ghm7PX7pzI+M0SKJvqFMFk2m&#10;QZ5msa1kMbGhhEjyK8FZWGx1I5XwKXDh4kypbngq1WinIYDFlglV2gRImj2robY63Qu77lIwI4oL&#10;Wr3QoIctO7p7eaEmxg6e2Hz1MekD4xQsZAsLUffttEMhOBg/ArCofbD+CpBUUGy6LLgkBYUhl6Y8&#10;zTBBJlCqhvJPVFKYaDQmYWWKk7owKXZJZCw3AAnB+41K8wm0N3B81BkVy2xP1BMQZAFUgmxZrTXV&#10;BcYwIAyKOrWzd3IwIQ5JwCR5odkP+mwvBYAIDdyeaI1sMbkna27gZFWUgy3FcXY2pJE4/wAhUFFw&#10;u0LtESfBHxXrD3Ddce5k5KUS9cebdxlhAhUgRB/pQhroGQzNauAztUkAngHkj5od5UZtxJwkICZm&#10;e1EZCuzZZUKV6czWLqNssqqhuTB7fFWhbQG9pmVN8ZAAABzHg1HpV5WwJQELBiB4pq5bQoWIlkO4&#10;EkyBUWtG/wDvC4mViDTEyqFgob87gAozNZuENeuAi4obCj/yFZ0gPuDZcBYdW5jjHcUD3AxZiCzA&#10;/dRAjOqvoWVSTvI6gcACsiQ4hSxERt7j4rFsLDFgtyBJYnImonYMszIIhByPyYqrCCltrWwbe2cs&#10;VGccVEElwDZJYAxWCxfaGYiQBt70xZunrZYcMIBByDVWXQHaxtqsF1E+BBoBIa2iDlVIljETRFtO&#10;bsLk+Bwp+amxklZUgyBiCW8UaFMi9wobWAwXI2iKitw9RKOihSZjJE8k1LbcI2WwY2jaDWFQQ2Du&#10;c7T4FHYIRUMSXZSxPOCvzXrJ9u2QCcgoQfuI80JSWYzMoCpxRrQts8FSbkSIxFSy1QywW2GhizGP&#10;/mYol17xkFjIzEyTNCQ3bjGyxED93fdQQzsRCQFlCT38mhtB2uCwbZbsw17aHmRO4igR7THa/wB4&#10;k+KALVok77jwoP2iairIRcttdYL88RS5BqS4G2tIjK4dlaOiTIP4FD9q4S5dzwW2R0nzUA9oKjFA&#10;S3SCWMRUnBAXcpbIBzH+lAFYQXi9i0XtrhioAPNLvpbpQRa3SfsDQR80yId72xVKiBJ7TQLCkM27&#10;wQTxEVCmHDBkCEhmERJ421C+ge2V3m2pYMY8UUXlW436aodp6YmZod4kJbu7IX/DMETR2Az0DeSj&#10;Er7ZPyYqDOHs2hbscTBJz+TWDeNwEW0xwZ8UdolUFtX3eDBFELEE3TbW0VBb7nPGP20Szatuz/qQ&#10;RIweT+Ky4drUlgCpKlSIj5FQthNvtG03wy9qKyGW6QTAVtwODkz8Cjs4FwkjaRxH7v6UK2CBAUBS&#10;JAGTjzWXBdE2bPv6iecULRYJbLe4P2ycrPE+K9autacrccRcEj+/f5qSWxdaSACsAE9vxXluF2Ji&#10;UTJB5INAyUEu3S8DCTj+i0nc1Ckk9RDtDEjJ8iniqPFp7jBGeeP8hQ71oJKyCpnbUiy2hS7aUsw6&#10;mkDOQYFKai7ato5khnONwJNMa1SGcKclRGaVL3iu66VBgcdRrTEzS7B3yJLSxMDAPM80pda3bDK1&#10;k8d6YKFndXuYUAio6gypZmYMfuzBjt/SmRYEhG81xGb9MANtgzMVkK8jay7R1N81m47GyW2D8E8x&#10;ULpICBMB13bTVij1g3HkFio/FAHvgblbf8dzTga6DG4kACYpNrakMQ0AnJFRFFfdlT9pJk48gioP&#10;dBRLZgAjgYivIjC47gsFyA35pRbTe2u5TIfaD3q2kL5C2toDA3YIOe80F4tBwCrhjMcmiAFQrblD&#10;FoI80FgxN4hSvUFJ+KBhInbLLeMgllUHM96JZW4hViMHGe1LK8XCSWKkQM9qsNNt3yh3KwiZ+2qk&#10;Mhy0M2dLA3EiJ6fJp72ipCwpLZ5mKjplcLx56h3FP2bW+2D0LuG7OTIrLJs6UMaoUK7Gceyw7t34&#10;70nctAMClyCVlo5g1aC+VBa4u4sO1Kall2bQo6/7irgXOCKxnECXfqMbBTVhEVzja4MSf2moWrc3&#10;yCMhcNTltGdVBUyPuC9x5rZFIHHG+yaWrkQ1zO0sQBJjzRFcN7Q2H4jmfivWrJdlIZR/ifyPGKIj&#10;sm2WRVMhWpp0oKkjwLF9oA6d0GZ581jS6hScuA4icYUUE3FNxR7gBI5jsKG2rFwhxtMzLeAKlkeV&#10;L2Wmm1Ky6F+kHkiKsbN5wAdrZUnntWvC5d1CxuUQMSME0ZNV7ZthOmFiD5NT7nBqxaqki9FxEVGK&#10;ks8d+TWL19XNwFiGEgg4/HFU9zVXCCC07cEDEE0r/MuivJEg4HalSyky6xotLmttsLaQUKtOO5Ap&#10;Wzf3b4YFoyDiqJtSHZGZJXcUjiG8im7N5W6HVVjCk5msefJaMi1G6S/ItE2Peb9NQYldpgVd6ayC&#10;Q1oDqIBk5E9wRWv6W26bIBnvOB8Vtfo1q6923b3QZJwJxXA12Sovk6ekhuatFlo/RxcbcxPMBTgk&#10;+atdH6W2V2bNonZyK2v0n0RnAa6AoaI2jIrevTvQCdrvdAVSx3bYLjwK8zqdW1jk9x6XT6CLlF0c&#10;5X6XCG3usswYSpCwZI4NFf6bCQSqLCQigQfzNfQGg+mltPfte4oRcgvxkcfmlP8A0EBnhSrbZy4g&#10;A8CvGanzWaDbd18nfw+NxtpbVZxTUfQq6nTai0DvvFAVIE/kV80fU3oN/wBPv7GQoQcqTGRX6a/S&#10;v0yzojmyDdCgqAYHP+c1ov8AG3+C7Pov/Uk0qm2wO/4ar+m/9RMWm8jHTZ8i25JUm37E/Uv0YtVo&#10;/u4MdZILr5R8D+gan2rjAJjEz2819+f9NX8StN6b61p9J6jcK6TUWtomCEJ4xX55a/TXdDfBOATG&#10;fArefprWFuowSWDIxwcV99jPdGE4O+mj4Llg4KWPZUld2f0R+jaQOG9NvqbqCTYcmBEYmvzX/wCq&#10;T+C930/W6rV2LIRV5bu55Jr6X/6Yv4un6x+n19M1OpYeo+ngbHYiXtr819I/Xf0npPqv0O9ZvW0L&#10;qOsxLBor0+DUR1WGqp//AEZycElDNbuj+f8A9N11y1e2Kz2nWZxMiumel+s7lEWwzyQCTyvj4iif&#10;xk/hxq/p/wBXZhpnRHY7PBWtE+m/UrcNadlJduG71w3eOUlNM9Fppubi1Kj6T+jtY9lkAAa1sZWR&#10;TlYzMmvpL6d05te7ZS0u1lVxtbMzkCeD5r47+l9SRqVvgFgsFlUzEV9PfTvqLW7QMpcDsodDyqsO&#10;RQxgnK0RuVty6vg37QaONRdlNpLBTsMLt7kL8VrXr+mvi77juWkuFULG9hzJrZtJqEuWwm4sFc7G&#10;UAEAdpPmqv1C6XRrYF1gCcEifEse9czyuilljcVyjraDXQxcSOOX73uXrrNftrCAOhEsu3tIEA1r&#10;Gv1mzU3yLyKTbhp8nmD5MYpr6qvW9Dea7b1CsW+9QsDcT47x2rQdZ6tdvbGvWcqGdumeODXn9NpZ&#10;p/kjuavVQlFOEguovr7xulX2nbgDljjbHmntNrxZdC91laGLALwSe/5qnV7QuWjJc3IumJVS5wKt&#10;HKkkO2z7S+IA7AfNd3HFUuDhzcueTt30J9U/yuvW0V2Xrc7bhOHX/C8V9g+g+rhls3bai3v6oIiD&#10;2r86rN+4103EcqNjSrYiByK+kP4WfXWre0qXSLpSAyfaQv8AuBXc8Vqds9jdL5PO+SwtRv17PsLT&#10;eo2rlwlcsVh8Ehgck0rqQ2nFo2mO0uWPwDwCa0jRXbrPGndgUUsFGFJ8TQ7H1Rc091FayFNzqe3m&#10;ATiCTzXrkrR52WB2qZYauwuqtptDAuTvDTkDwa0NmbTMibis3NyGRtKnvPcmt9f2Ya3cVnR1JFvg&#10;DyM96579QJYZLkMjG2JRGkx2lay5vTNmnjVp9G1aTVMtxk3+yyoGAfj8gjt8Vb6/RWb+muKJe1sK&#10;7CJLTXLdG+1iDfhEKkSCWIPIjvXVvTbp/Sa9Z9zcNgG77e+YoI06Q9R4fBwf6j+lH02+/YSCh3G1&#10;O7HljWi6O6LSNuUAm2yslxvujK7R2NfU/rvo16/+tYsq0SlxCYA3fdx8V81fUFu/p9XqbTWxct2b&#10;kS67Tj/FQ54bWmiotOw9jXXtRZDG2FuASzAwVgf5kCqT1z02zcdnbPtKQ7+BEyfk0sNTA02rW8tq&#10;y33sjTtP4q0vWjcbcf3jgMChHAJPzWeL3o0YoJo4R6r6Xd33L28WkFubty22HnxWk+rLqLFu7YL7&#10;gQGWP2ovM11X1b0p7OouWbKWLRZCttn77TkScTBrkvrFvUpNraWYLsNssQqEePIrNlwuLsrItjSo&#10;0j34Gdo+WmNp8UK8yuQx3MqsDuBg0LWG9ausptJBA2j4/wBjQLt2SJViNoJ4pEhO5WGFpVcun6Tv&#10;1rOVM4z4pJLptHqOZgjyTWbV9W3KQZIBEeAaxv8AcBBAkGQwxAHc0lh7n8jFrU2MDY0T1EjLE1er&#10;uuTcDblUqSQBBHkz4qhW+t0I24EM6hp/1pm0SpAVj9zBWbAAJ5/FLYyDLO81sPbO0sq+MjzJ+aIm&#10;w7zDAI5yvIkZoI1WFVm3EMR5WV4yKk9ppKrstlTuhTPeoaI9gH9pwiG6mWjp6AfHOZNM2HaybqyQ&#10;TDl3gkx2rF0/qC46qWYyBIKlTjEcRWbOnKC4wuhVYEkFsQDVxNMX+j38sIb2XKhiQQx3ExmP+Zpu&#10;6922jFkVpy62zJQig+x/MOXcpB6if/b5pa210hmUy27v/tWhJIkm2uUXN+5dsBXYb9xG1WEUM2Ft&#10;gC3cBR1UBRiGB4NStan3WCOkMq+2gY4kcxPFAe29v9REnaCH8qD+75qp9AY5OLtFP6j9PWdbtZra&#10;q4LS4MmeAfxWo636eY+2HYMowAmTjzW++4JCKZlSqiI3UC6mnul9tq4pjeCMDHf8VzM2KEmdnDqp&#10;UrRx6/Z/l2djbaZ2nGBHehNqboIK22USsTmJ5kCulXfT7xOeo3Ggi4IBmtK9Q0V6wxf2Qh38A1gn&#10;ipm7Hm45Y5/Ni8zkyBAyTmV4q5t3CkNcsbVCBhHlq0Z9LfV9io3tyWwcUzodfcAm7uZNwBE9+MUu&#10;tqNUctvlHU9D9SrJdlPuDEfI4JHerG76sl02k9wM2BDCJPJJ/wBjWhLrLaMpYMs5UcnFPaS8G27W&#10;G2ZXuSPz5oEarOkfytq7b942DCjZsB5P/Jqs1tgMt0m1MEg/HftQtBqN1rYjkrIcA4II5H5pvW3l&#10;CK+9lY7UjbOOT/nTVJUiUVF/0m4ffZEVVjO7H+dSWwLjKuTuSSPtB8f0q20aljdue6DJMuepWnER&#10;2NPt0/cipA6go6mPgCjilVlqK+DTdPZVtVfOwqyMPET3rekt3DYsPcBdlLZbkhTINUTKjteDb3kg&#10;E28AD5nNNu7FGCdCztK3JPSRxQRZIUrKf1jVnUoBcUXIbIMY/wCSarLKm60G7tQCUBPSDztpjWe6&#10;hZhpl2JCICAOaXtaZF27SIYEuHnAmhvkDamx3UOyRtZZaQ8GRnx+Ka9CZLV5hbJYr3/wg9/zVdqS&#10;ga0VRYzuKjsO8U59PsQ7qdOSDI2nuPzVrstxVnTvccC0pQtbLNyIIZfJrRdTfca2/ce0LXQ63As/&#10;c3EVtFq6LaXEuOzQCyCZABH+dahdY7y3vM1vBBImAfPzT88rUSZOkb1onZtLbRVSLgBcky0j/fzT&#10;fql64LF4RucWQkqZKjnv2EGq76duXDZDiR7bMzQZnHP9aX9c1LpYuObZGxRsBO8KHzBjma1fcrEE&#10;17NPW6dVrQ1p9vBntLHmBxXYNBqrdrTObodF2SPbG5QCYMx38muQfTli57iMiE53yIx5EdyK6jpN&#10;Y9tgl2PcZWR+6wcjFBpMlXIXBSyRIfUPqx9ldSLjSwG+FIUyOlSK0v6fX3nuutklHtSNxgqwMTSn&#10;1V6rqr4fTM6qRc97HAB8zyKvPQrezTMu0fq7SDMLBHf+tC8v3MoEY3Kvg2fSWXFsl1BKgs6iR0kY&#10;mqzW6prZ1vUCUtBSOYVlwQfirWFjdbmTCsjHxiCe4ql9Xe1c0zbbY3Os4/cq9vxWzLN/bYKhUm7K&#10;v6WVtSzK9iSpReodLKCMT5jk10D1C1t9wm64s/zEMR/3MDA/Fal9IW1SxcuXOuXK2w2UAAk1uSWy&#10;oNtn3D2t4J4Q/mr0SrF/LBcXwcz+qXc27BbUbkKxsVYEKZWTVv8ATmgLaNWtsI/7hExBYx/YAUv6&#10;/em/oAqPtRg0R9wGMjtW0+naX29lnZBAYqGIOOQD80nG7zgONOTLjT6Qn3GEIrQDtM7YE9vNafqg&#10;g9Rs3ArzwtrIK4yRW2C+LRtPbEK7Q5yGgeSMGtc9LFy96teabvuW3XZLRtBE489hWrVtySiB91J0&#10;zddBZZVNtUQFB0TyYyP6gVV+t6gqFRyEZSQ5C5acnjsK2fSq/wDM3P1gkETMAFj2E1SeqaMizqLj&#10;AHepDBCDzmB8mttVj/wXus0r6dLLqtfG0j3JQjg7pJFbVo7LhZP7Vl1OYzOK1z0PTMWc/cPfQs3Y&#10;qBW13BcC2C0KV3KCp+4ThRWHSuov+TTijwaP6xYF60ha9AVgJzJByR+K2f0ra4cqN2AQYgqD07BS&#10;3rel32rq7EDXBuwCNoXJ/NOfS15rrJa90bWh4g/0E9qB/wDroB8WNK223YcIQqpcXc+DIwkgYzWp&#10;anT7L1hbtlodCrMM724AHiujXtHYCXrjSNzNtiZG3yK065YI1ybb67VsBrh2ktnz+aLWxvaKhK+y&#10;70moIlbx3KvUwBhiI2yYpXVrN5rS2mQFFLp2Kj/gVZWLRsXUt5YXBvuFCCYIxH+hFJ2Zva60XZhN&#10;o9REbkByaOSahFWLn2W/o1lrlhYtCADc5iF7SO5imL8LdQXNpLWzzwrjAomlDE3H270KYbgsCcTX&#10;tWhS9aLuACpUd8kTAFa8SUYIyapSnGiekUW7Vxt6m4SCFBkM3afE1cDVXC1p1uKAU2sqfarE9vJq&#10;g0t23pi5Ki5uIuFo6hcXiAOxprT323M5tJ7RZWsh4CAnmtEJ8HPWJx9BNP7ltmZ7O4s4V8Sst4A7&#10;itktPNu+lkbVa3kIdrH5jua0mxfjUaxvcAVmYgISM+McUzq/USqWzdYf9we2ySrMp7SKik1YzGlR&#10;b6tyP5ebTOUQKrSIGMj/AGrX/WvXtMu1bGmYBWC5ww3CTAoWt11yIukKACJDDeV8KvJiqC5sZjst&#10;XSwAZHJw3/AFYM2X7lxRrb2Icsh31unY3LjHblG42ftn8xXR9Bo7t2/Z3g3rpk7JHtp43eYFa/8A&#10;Tf0rf1hs6m5eXdcDAMX6bqk8jwBXcNB6fprNlNLZA3sdvucl/wAHxRaXTO7kjn6jWJRlFWmy19H9&#10;MuWHsp7gusqBiQvSwfBFdQ0KWVR9pNy2Mgcyw4nuOKo00bW99q2Sljaoz96sO1bho1Jt2rq6bYhI&#10;3k5diPgV34QSXB5PWam59eqLrR27htlGlbdsh9q5XcTPNbE15UDE3gVMlm/w/mtXs6q8NPdgNbG8&#10;MskZ+COBNSv+oWLjIrqSxxAOAVGJio0cxu0bAz2rzBwhc2yGDwNvzP4pJ9RbuOzBxc7DGWBPj4NU&#10;+na9rWCWbRNvG1ixwe8R3JrpHpHoljQL7q7Wvuu3cYyO8VcI2xGRKuyt0/oy6pl3EbUE4BWAOK2O&#10;xpEuG0T99sELnknk06lxbWEV4cZVs5AqBclSE03I54NaE6Qn/Ae87fpb+ncQE/A7TVe4RldEhS7w&#10;TyWBpm2swHuEouZNES4LpF1Q2GAG4RzUui6K4hjvRtpDEKoGYC8mmnsGX8Awe5hfAqNx0S4225tu&#10;ZleaCCyslyWttzGCCBVWWoMzuy9wGWuEdoII80hfvjRsw3rLEHeT1AVm5eE3XuMQU/UIHatQ9b9U&#10;tWrdzV6zUpb08db3TtQW+ck0DyJcvhBLHfTti/qrG9aYI5S3sdrjEBhHaB3r5j/iF/FL0z6e0197&#10;7W2vXIT2FO+4x7E/ArnX8ZP+qGyy3PSfpewbq5V9cxx4i3Xw/wCqa83Ge/r9Tde8F3JuMwe1czVa&#10;641jfD9nU0Whi2nNO16N1+rfrz1n1wXrfVpdPx7KErIBgbprluv9YsaYrYtIRzDHJzVF6l6ve1Lk&#10;cBh5MzVXa0d646paw0ksfuiaw44OXL5Og0o0lwl0T1eou6mTugjn5FXXoP09qL96y6uvtK7BmJ81&#10;f+jfTyWrW7Uyz/bs5DKM58Gr5fWNEl4KjBrlxCFUDAC+aZagmqByPe0l/kv9F6Pp9Fae57NxLaIO&#10;GHXWvav6ve8wsrYFqykpbS2Zd+0vVDqNZf1N94uBsiM9IxHaul/RX8N7vqc6hv07SnqeINw+F8fm&#10;ix48mSSpN17DrmKTSNO9H9D1evAsWrZBZ1SV+2J5MV376a+kbHpy2S++5dafcJA2IUMdsE10b0z0&#10;HSenaezbS2LKJLTuwFP7i0czVJqk3e85djcCtcWG5UnIPMGulhwRx8tWwmmlSZsno7ubZciAhEl1&#10;gfG0efNdH9KsJcvJbKFmu3VtERIl8zXFvR/UldFKXPd2uzFpJ3kjGO0V9g/wU+iH1d+1qtZdLMl1&#10;QlsYCEZJfzXRhkXs4+rzVFV2uEfQP0t9Ffyyek6S7Y3IFLm2MAsTKzX03pBatLZslhKAsREj8VpH&#10;paldWgs6Mnoxdat/0i2LQYlpYxuY8A1l1ORul8CMMFFIlodS+s3teTbaWcRhifFHfRKqB2cuj9Cq&#10;B9sd5pb0/XHX6p9uLNuLaAdz3Jqz1d2xpyd7k3VHQFrFJux+6kV6h9PCu5e2uA48TwatDNvad+5f&#10;2/BNV+h1T6i0xukgsTNuO1V+s1b6feUDG0CMLmGqkgvRLUG5cZ8KrEbmJrUddaXpEjgmRkN+avtR&#10;qEKpvYOWzHmqe/pLr2WN4gOB0qBMeBNOhID2a9eU7XVyS5gLGARWj+oWV09owBjgRJLV0DT6S7bt&#10;PcdtwmSPFc1+sPXrlpZsqhaSVH2zNaYOip2+jmv1Fqho9gtdV6+pC7hgeY/FczvaQaBvfvXTvgEq&#10;uIJ7kU16967auahZuNdYXARtbuOfwKotf6jvFy6uLr3QpUmYI4mtWPsVjvpoQ9W1y6fXWxbQ7j1P&#10;/juM68CuU/WWqWx+j75ci0VLnqG5urcPxWzes+oDRai5ce4Bde31NyF3/wDHArj31N62uqvbhpnK&#10;hVyuAuYPFK1MuWkrOngjUDlP1BqH1V7Vu1xtsJt/Z0qP9K0a5qrtpveOHCgmRMFvn4rdfW7wT3WZ&#10;CN8gruwdxxE1oFm6j3DeaBaG5SD1bVOA3zJrnqPTHJ92gOtuXrtzeygOikMe6h6U9Js//BsOkMHE&#10;bzO4T2qV65cu2nIWCMKMmV7k10v+En0Ve+pfWtN7Ni6bdsodzDoDLkUOd1EOe1Qv4XR9l/wN+jff&#10;Yak2HUl1ZWdcMo4xX316FoE2QRtAzzOfFc//AIffSh0ek04TPUMTlZOQPivon0j0ZURUKkDfMxIx&#10;UxJRxx+TmZdROVKuRb0z01rjN3AYBZroCaJrKTABIz4Iq30HpK2rUKo3OTnxWbtkMpV2GDEjNHvX&#10;SKjj2x57NG1tpBqEPuSxBwRgyK0b1ZLl4bGYqUn7ex8Guk+pK4VOkAbsEj/KtE9RHuWZmSpJJAps&#10;GJ5TOYauztuuWbO2GYD7SBwa0/XaS0bbqNIWAOWL5zwa6H6gI3EBlhekrmPzWi6myxNzbuhmDEj/&#10;AMMx+KuXQxGh67TL7YVGuBWUMongjAOaobzsCvu8zHQJJIGa2XWL7li6z7dxYlJEbc8RWu3kP6bg&#10;lQ7Y8r2aKuHIHo10qOgqPuutII6TjEUletG2OosFYwWVtsEGr9gAyxsll2Az/UVU3wjrqDhSwALP&#10;4FaIyFpod0QNu4oYNFxf3jqhe4NLfVX10uksXAMIqgp/5/EfFV2r1ZtIxXqOwFXPA8ia+Yv4h/Vw&#10;0iubdxxCkcgoWJiFnxQ55qEHL2HCKjNSk6XycO/jN9a3Ncz777OHG8bxBkf4T/hr5Pu6ksGG0S7h&#10;/wAVsf1d6y2s1zHdIDnmTINaxYSy8hlYvvm32FeOnPfJybuzv6ZtxUvnolZcMR7ch+VIEHbVlpXC&#10;XEtmSDMGljdS3e3PdaTAhRkR2FYN8BCFBwZBPJFDsCy5K9Gz2dX1XJunIgDgiadsX9yKwUAlgsn9&#10;oHOK033bux5zIAmMiKlb156DuLEnPaBxQrE17EvPJKtp0bTPYYtkYhWYNjPcirUmwEI/mFYlpgZ9&#10;oD5rnFnWPYN0qwiYcEcz2rYU1wKXALSgQGIiBIxSndhY89dovbzLet2xb2sBAj7S88AVqTWTcusA&#10;xBLQytyk4g1YNq7jKJuBlKjbwINI27/v3XUgoFIDMBuiOAfNSmSc0zbPRNMUazhULdIIJYjbya6L&#10;pvWrelDOUAO2IcSsfEd81zfR+2txOrLTmYZVjx2NVWu9VubEuRtXOCefx+a1RikuTVhzOKpHRvW/&#10;qrTWrFxRfIAXdDGTu+K4N659Q6j1K67e5uAEye81Sesesi9d27+BtA8Ma96Zprxt2jG0SQ08QazT&#10;Tbsasksi/IvPSdBa9km4u4svJbGK6l9LWW91y4AYKNkH/MmtC0ektvbZTcO1Srccea3vRMNLZ3uo&#10;ZGG3ccwOwimxgiZMipKqOw2vUHKIEsAKCetoYCeB+I71X/U3qty4h6hccMxBHIgePxVNa1Mp7Rc8&#10;KTmAs5AI5iqv1nU20RroTdLQxjplcTI7U1Q4M8It0vVnJ/qFrjXrjTKgHgxj/CR5Fc8a6h5UR9sj&#10;AU1uf1ReLMylSDHJP3TWjoqbSG5YZxMx/vQN2wssfXwCDI7MkLLHkd6R1kIVtfk9OTNOXigVNjki&#10;eIEiKV1ioQJczJyPFGuhMewYWCEQTOc+a2EMGsBWYd57SKo1uK7oYAKNEnvV9q3i1+mBIE4ET8RU&#10;Ya7NVvqBhSonE9zU9La2MoaC04JOMVI21vXF229zFpzjJrZtL6QdpY7cmWPAFVywJPgevandaQbJ&#10;aIfECe1E0touQVuqp584qo1l3YJckcANzNN6UWy6I1ud4HUDWeS/YUXbRcuoltyAQpz881rL2y92&#10;2N0SS0iIq81EojMXABML3jzNa9c6LzmeBMD91DBjJK2ZtpO5GYQ1YEP7MkkLnFFsW7Vx0ViVUCRj&#10;gntT9i1bOo0aKrFixj48VTdFbDaWDfyXuMJloELME1qHqqOpgW2JAiDXaF9Da16XZvG2xF0e4Ahk&#10;SPPiuN+sL7twstxkhYE/mmS6Q2MEpI1pBKlgCCcET48UyyIlsRu2sDE8igexLqkEKDIPfNFuXgyK&#10;pWRJXpoH6G1Z9JfwD0b3mv2kR4bbsKNBJmK+ov4mgK+k07Xrh/TgEwFSD2rkH/S16ZavazSG8YTL&#10;kqMiMD+s13r+LAtH1IWbDJv3heoT9qyc+Kz+MqWpzy+D1vkJuHh9NFKroT+h7SanW6YZW5btMVdT&#10;Gf8AeQYr6FuKJtE7VZgN3cqp7kjiuS/w/wDQby//AAR0Igt7tpaYWcg11K2G/mVtDZuYzlSBByJ/&#10;FdPWSuuTsfR8HDTSdcykWtwWbdlgt4qUIZbYwsDHPzVTetl2sut3BJE8zPNbHfQbjkfcELOsTGTV&#10;He06HcltRbX7i0faQfPg1gPaYbsR0b7ruqKsCJ23Z8jxTg0txVQC7sdjuUYMY4xxS9xFtpcX2oTf&#10;1NH2wI/qZpW1dexeYEG52W6PMSZmomayGus2C9kEzallYAkyI896VTQHdGwnBUFSOabsm5ft3wUB&#10;ZiN0HbE4MDimdVrE09tLKLKgFGlZwPtk9zS5MVkm4ompIXT20t7uoQB5nbmYk1X/AFretLZCNacR&#10;dzdDYWRBJj5omhZjeRxbh+C2eQM/25FaX9ban2v5i077YtlwCf8Aug/cCe8807Sq2eA85ltz54Zw&#10;j11z7upuJtRiSscQe4rmrFioF2yQHJ2548n8Ctr9at3XvXWH6jIgkvlVCGAP7VpupO97QS3cu72k&#10;ziDXUxwpnz/UzK7T3VnquFQA33ZJK8Yq59NsQ9sXATtYb1P+XHiqtr1tdQ7e2N4cqo7HsTV96BZO&#10;pvMPcChpWW42rkmtirgw4/ykkmF+sXH8syW0NtA7FrjE8HExV1/CXQHT29Vea6TOB2J2/wCo5Fcx&#10;+v8A1JgzYO4u0hWme011z6Rs3fTPp3T3xbVzd2mZ6ljsB5gTWLUR354Rvg73hnCWs65gr/g+c/4r&#10;a+zf9ceIid0zOT2rm2vtFLbPBl1KiRgR2FbH6473vVdWxgwzEk8iTVJ6kyMqG1cBUHMHJPxXNzWp&#10;S59g6l78mRv3IpksPPQJ2gEyKxcAZNpGZHHBNEtWid8ux3SSfIFQdXKsLbgxEHgVmMzX6H/pbQ/z&#10;HqmitbwxuXMA5yO1fZ+rXUab0113pIt7WVOTJ7f1r5V/hjpbj+s6bUBQTYbcScCRk19Pes6yx/II&#10;o43SCs4nz3E07SQctSv0jqaeEY6HLL2zmWvzfNxWIbapI7gR2qpvrc5bc6qDhhkCra6yO6obu5BP&#10;xJHaarLxO+0rHZySW4B7RHYV6RI4E4cIqbwuTvCwpOUB+8AUi7Mdhc7hKhD2q1dHJtsqLtd+ok8G&#10;kg6wbajbyLZbv+afExyT+SsvaU/q3WYjP2hpI+QoqBa2d3tKGLAwCcx+BTDKSqxcAKEqvnPJpEqt&#10;ojqCsAdqjBz3omxKRH3FS6guqCrCCyiQKzZF2yGJAMEbgcSBQdhU21fIVjiYmmHUXGhUh8YmaFsK&#10;h+wyjd0hVPE/cRTli6koiXCNxLQeyiqh9wuPAzwEBxMc0a3eQAH2iThd4pQ6Dovr7BtOyqSLTf1j&#10;8fFRYG26l2LMw2/0pNF3zuRlhtp253RTC3Ldy4HO+VfE42xTYIGTbYXSRttvtIgkKkzTNq6puFBc&#10;Ck4ZisZNB0mldnKJcWeSx5I8Z4NNKj3GI2v7RM7mETHFHQuyx0jahVKBTAlSCO/mmLaj2mUPlAQd&#10;w4PwfNK2JvPlnIGXUD/SmtMiohVFuBN+5pX46Zo1EGwqXtrz7cSpBIzDeT5o4QsUBncI6hgyaR0z&#10;AoCbz5eBtXgdi1XOms7Qzgh1D7CW7eDFRxQdsPsWSbcue54LDwaKwt7LbXLIDAyoHBHzPesbN1pk&#10;ACIsqTxkd6nbt7XIdWaUCLn7ZoJRiNjKVnmstEJuVS4JThm/HeKLes3A7xaZw0iMyo8Glwd1vdJG&#10;yBLHqRlxPzupkiPbCO21hjcxm7GYYjgVzZHSg2VV4e2q7LbCRySSTt7/ABFAuotz3HDGQBIbJk9p&#10;p68l1LZBuh97ETMlQORRHa6qWiblsI4hljLTwaFSGbUVSOrv7Tda+ewU+aPduddxbIyGGzdEDtFF&#10;tXFglQoXpwcFvO2go9sSSh3yWYERzj+hFNTFvH+wNxVS3bBa5vVyWU9iP8JqvvlkMMruA09gGxOD&#10;V29m2LQC9buu7dySTSH8sNyiQygg4P2mmxYl46vkQh9TkJ0kzjGfB+abtogu3l2DAKs3MY5FNLpy&#10;rraDjJDExAaTPeh7M3RIw2wf68fFOSE7xFtHdIIDgqqjc5OSg4NNvaJvW3u5Dgbp4zgYpo23VbBC&#10;BYAKYxntQ7aWUa5vUkPIycjb5+fFTaRMYsva2HcJCqUUKNtPrq2SxZDW2XepfBwdvagqDbdFe2EI&#10;J2kNA2057bByqkbgg2t33HJjtBFIm69myERtXs30C7iyxMnJQNVn/K2/8F3+wqqvF0CgWwUIAcLA&#10;nZ8VD/1HSf4btL3jtiPni0LgA3BgoEriAB5p3+XS4qqgXaULCGjIqHub1tlbgWSSxPEREUNPcDPt&#10;PHkA/iK8o7OwiaiyxUBcsZ6RO0UQG0GbZp3Ztw3ux48EUK27WAxVfbYtkjLEUzbtOVdl3Abogjtx&#10;NDQe4mWL3HUWVDbjzkjHc1L2rpyGClgcZJYjEUsCm9lVhCjdmZb4+aHYW4VaGK43Mp7H4qUyORMe&#10;0F+47gCNtCQIItraaWEyDXjtYullCSvVnl6K6vcdlKiVBcyYx4o0hMlYjdW5tm44QsCMnxgRQki2&#10;J2s7nETKx3M0e9eQW1A4Qg56u/aaI9x1D7e4JFGhDgMW3tptnqgk+SDHc+KJZRt1sOymBCjiQ3mk&#10;7a+2xYXFG5YMckjnFFDK1u8p3PBIDYlfFVQSZEuyQszuuANHj/xod7UWbLFCG2MAwk8kUwgEG0wI&#10;CpjPUDPmk/dUh2YcgbRtnaB5qy2wl0BQpS4WRnET881HUhIuMGKnaDjuv4qNx0LJcYYJyJkGRyBU&#10;VdG2gHn7Y7jzVgSaEr2ntEpKKVY7g/G2q671BULjZJMj93zNWl2yAyJIjIEf61WtYVBfdV+wEAEz&#10;8mKdBmWaKtoO+2tsIDnefu/FJXDYR/bKk7xP4qyezO0Ox6gGH5+KSKZIJM5krma1xMkha6jObO77&#10;pgZ8VkMdu2BIlgpOJ8miIVMggSRI/AqB9t7kMsCjsCjFkNtb3GBPYAcmjWs5ts43NGexFZ0+lfbd&#10;wCVWT2x8UVW91TE45iqsL7ZlVuOlvKgq0k/umivwVM7/AABUiLSBWHB6o5Iqa79txmJ3mJkcg4FA&#10;2PSPByQttCOAGnkTRZhXIadkCJ4oeltEb+iADBpos+9CxUEkMVXjb80tsuhYL9xJLqeqJ5NMnTFG&#10;O4EAJInJqKtaQXQVhS3JHnxWWs+3vlCNxwd4M/1FTcSgj28Fg5jiOJ8TRf5driQ+zaCCYPJqLqu1&#10;bnu7iRnFHsoSo3MpLEdQEMBU3MtRROwuJ2zZjGYJiibt0vtktCqScLHM161cNxn22twXIJOInMim&#10;XeyenIUGSQOaFthJIEpZi4uRwJI5JqQ64fYGIEIvwKD7UsSZDNJzgSKl1e3ugKFJUkee0ULYRkQA&#10;SynaWAacAeAKPeCypAURxt/cKgwYW4a6u44huoEmiLZu22iCAFkgL45qtxaYK9baV6sq32faaybb&#10;XEQ9O0nE+fBNDuEEYJYsJXHP5mpq4IUlh3x2G3vFXZLPadSOGUmWXB6ZPFSVFJUuu9ZjIwCORURd&#10;sAQylCwlgBxnuO9Ha0YKs4iZkcVTZDO64SyIFCyGXyIxFWC2tm1TlS8zzgUldt3OnIKqsz/tTo06&#10;b233dodv6LNLchsEH04QMvWzsZynYDsD2orLttM0MTIJIwFmllh5upcKbYHGMfijsgYs+XRmHecj&#10;k0l9j01Qo+n2iA5AXkgzS7WvbLn2UYGIkGRPcVZ6i0DcaA6uoPTMzGc0iWvKdwDMXBz2A+RRxYmS&#10;F9vUQokhTmc/iotePtLbLgOpDjyZ8mjsW3CGXmTAkgClrqsXa57ZQniMx+TTUgAd3SsjLO5myTHG&#10;0Ck2A9ouBAwdh7fNNOy2UVd7biuA1JPKFzvFwEQRxNWLkZuEm3DssDM+ZpdChDP7PSTDFTyR2r1+&#10;57bxJ2z0gjkVh94ZXKiQYA4/DVaFtkCWIBtp4ADf71M3fvZoAIjzEUirNN8liczLcT3FMDoMKy7X&#10;4ESJGZBotoNjIuB0m0XCgwV5MDvFGF0JnaJaCWYYk1V6TUad2UEOCTB7DFNgWwGUqx2kbvInvVbQ&#10;1IKoU3b20mY5BxTCuzKiym6TPx/71W7mSFmDMFfI5maNtR1ZFVgD1qQf8qLaEmOW7tzbDHc3AngG&#10;sW7v7GuCQYgnBpFQCbYCgSSXAMgVEOpk7ulRJjz2qbCORZm6Est+ZgcCipqmWYYJ/mDVSbxMuJYQ&#10;AyjEE8Gptcf3thIJHY9/yaFwIsj+S59xTDqxELJ+G8UK1cBc7LkQJPcAmkFulBkOWUA54qVy69y0&#10;QCpAbdIXg+KraM3toILxidwLp1QO47mhFrttWyWgyREjqqNq9aRxjrOJHcdgBUjke04ZGRZJOBRI&#10;XMlv2FYc5fIPcjxUN95c7iUYYHealfFwq5ClfBqFu1O661yCQOKvgCgiXbY+1s5gt/nTGnQb0ZoY&#10;tBQHE1BFsm3bVrcG2zQ3nvmpFAP1eYEL8Kcn+vigbLURhboc3TcUyJwMbqWZQxt792GDxzJ8GjXL&#10;KrJII8AZiiWCzE7G2rgGcZ85pY6KIvuA9wLOeCeayzC5ZMMyFsADwO9HWVUKBuUtJPcHtHzQPaKv&#10;M7lIzOBnz80I0bS40qUBMrgNxHiKMjAFPdtrsK/dM7qDaf3GYs2LcQBjcO8UQI6WnlAVXCyRkmgC&#10;QclUtufsLY2x28UcNcAZTd3MyAFSJAU9qRa9duXFt3FkOuG8RTFi8WF0BQGBkCIoaGIyRsRQlskK&#10;J2jPPeamb4VEcANtkBJMiKwLhBcW7u1towKX1V28iq0KqmRuxnzFUHYwrPcCk2ST9zEH7R5EV65g&#10;gnpaJQqZ6uwE0K/ZtXSRvIAWUzzt/FAu3XAsMUZiMgTu48VAbHJEuAQm1t1xmyWZu0V62TvZipYi&#10;SoJjb8RQtRqCjNcu2pMGVHKeM1NNYrKzMq3IGGAyW8zVBoLYgNNszZkA4jJqLalWTabAkOZYciKz&#10;pifZ27PtuBiQYLbu0VibLKyhSrCSWHE9t1UEOW1TbBtqNxkMp5/NEZSvtW/aYnJ3KfPE/ApBdzWx&#10;uEsgDQMdR8Ue3cI3EgFi4McGBmMUDQSYb+c679yEADKnENPwKE6OxILqArYJXqLUUqqhQpG5pJ3Z&#10;K/IoN12kNduAuIAIERFCGrGVvIC4towY4JJkt5xXrd8/YN0khVEg5rFs22ugrbW4hYjYxKk+GWpa&#10;oJaAhiDICp/uD2NTgPawdxbiXCroWhTiYilVuoIwenAximmtuCGRztcfvO5j8msrZcbkmSGjAkGa&#10;KwXBng9v9Jgu5wepj5ody9dcM4YETLM2DPG2o3l9skkcHpUHIoQt3C4NwEq8mF8fAokxbTFrre4x&#10;4G5RnwRTr3LgZeqCMScEV4WrT226CpMpjvHFQYNaYMEJVxDueAw7GrTAaPF41LLtAbaViDmaydOV&#10;GxkU9yQcCmLK3W3OhVAxjmGPx/WlT7ii4ysVbEY8dpqWUkM2bkLchyYXBOMU2yXA1tYClwMATJ/N&#10;V7Ot1FmMfexImTzA708iB0t2xvuS0oQOT2mhY+AMexNy2iOwBlZPD0RIsFExnqJ28k1IqyF+tWO3&#10;KlYmajZtKFurvImGBGfwM0AWw8qQ7MiQ5BYGZNFTcibkgsxhvj5obbfeY21yyiWWvWb4FkKNxO0k&#10;A8qDVEowwARgLe3a0QMGKkS21dwwZLhuynwaC6XLaME+4kBe0j/k+alesC7aMZA+47uR4olRQv7V&#10;vcoFtleMbm+4NwcVi6LiohuWmDDpG0bqNCbCrI5GYg8QJkmhqw2oyXgCeTu7eYokUyOoVLUwBcKk&#10;NERP5ilb94XbrskKsSBEkHxPemLYtqW9pyTliT4pa5vtMzBQxnAQfaWzmiQqZ5m67ZJBLMMkZShM&#10;IyyrksJ+KlfBMpvUh3BaMQRwKDaLMoDQglk2nJo6FkbwW2oKticAHBoF9YdjIbaQYk9+1SvXCoVY&#10;UAZJPJH4r1u8junUVBmVOTAziiSYLYsWTayi2EGMgf5Gp3rTC3K31EZVQJme9CuIjFl2XADly/M9&#10;oFZayjIpVuRkNzjyO1NQlmWvLtVTcYGCSVMCKxZte6LWzBUkkNMmahawzFZiAIPnvM1glt+5ly37&#10;QY3CiBPM11FuMzFYPBxxXrxtw6qgcYY9hQYCO+1mYFsiCYAqWSyFgYmYjn8GjoGg1u+Fl9hDcLA4&#10;qAcPcVh0iDMiRWS2+4VW4JJ/BipW1Nqyu1wDxnNQuiAWdzJeCgDGYg1FL9iE90wfAMBm+aJc9pud&#10;jY58GhXtqQrGXKiSvjzVFch7blRc37TmSIkQazdgon6pjdIUYB/FCUNaVnWcclhnNFTVIjBmtyYM&#10;E4ANU0Wj172wu8vPYj9xn/SiNct2lBDfA3CCAaT2MhLtILkkt3Ipi8d9u65WekEAtMCqovce91Bb&#10;ZWaSSDAHFEtMqXd6vCcQw7RzSfv3MPHETFOXdQWMbe0eN26qaCjIY0+nCNNsgLEyRMmpaZls3ZuA&#10;MJhvEnvSiubZfZcETtKdlFGm4WH2mBLEHgeBQ0HGXB5LbNdvkMSIwDjB8VnYHKhpDkc8ExRbzuUV&#10;pX4hs1BzdLowYEzEiomXtB2xwf5gMwYADiQexomr0iqw2qphTMAgTUb3u3T0LbQDxgn8VhTblQoI&#10;kEnq8eKspixQ3VhbASBO7yayxZ7glRtI55k+Ky1w3Lit756ox+Oagti0WEDqL4B7CjsU2S9gpIAC&#10;QMr+a8u3eybA2zpkmsC3bCsd8uxz+BWUGCsliQIgQYNVZaaHIuYDCYMLESKCLjANtbbwA4ABoS3L&#10;Nt2U2yIG0wZgUT2rZCCcAYJ4qrCsKUhcNu91SDGB+TQUG2XuaYuQYAmENFRlcBgUAH9FJ7YNQtq6&#10;lYGxWkEnIEc0QDREK9sqwbAMZGBPzQ7RX8qSQQp4anrVy1bLpLMUXHcNPeKRtBwLckBhwoxPg0SA&#10;oJDuSm9QwkdZiamoS9s6Crd44kfNRW3cUuWBYliwMZk8zRhbcWo94l8iOPxV2SmRsuLYVngqHEkY&#10;kjtTTbv5e82xtu8ssYkGlvdIlPYlSkFxiD8UO/qbrm0oZ2hfEQlBRLoYkoqxAV1CrHBPea8ZAGZm&#10;Au7v+awHQC0Wvjbs4HJ+KiYtREKW/bEigGJBLzdQV1dB+0RIMeKz7QudRlSe8ztHilULFZQsucCZ&#10;gTmi6MWy9yLZfc0CfIqgkjyNbtGB9rmQQcTTwdZa0oLL3gYntNIhfcIO7bJIKnClh2FGtv13wMqF&#10;G08kealB0eum2zCCeBtP+I1K2ou3WMb2ROR5qI2KLSmyVBJIIyCDWbN0sc2yonpZMFiKKhLieZbg&#10;X9QNsZcBcf3o19EUTsHEEr57ZpcMDduKpJzkkyYNeidxS3ugAdIx/arAJXkd7O11IYkSJ7iglWaQ&#10;X2tbPI7z5oi6l2IKNPkDhPyKXljcKswG/JhY/pVlk7N55IDBVUAkRFYN5Q52wZJY+KkjQrbyWgkE&#10;EQDNYFpw6qAswQY7CrI30RZ1Zbe257YA74zzUwN6lgxKnxEn4rxcWkYMJ3DdODgdqA4srbVoPW3U&#10;PAoCB2OzYvCgbkPLA+DQL19A6s0R+ck0dUCvu3QAOeFIoBuwqqbe7buIuIARnvURdkLls+3eYGFO&#10;QPzVU1+7bsgI8MTtJwRA709ctbekXmBaC0iaDq2S62xbSARz80+LEyTEBcD7AxXYxief6mppb2hQ&#10;oUhWMFjmoWtQQdhSM9LcAmjXEU3SrKcZ3AdOaMVtArZ3uRtIgkg0LYAS5Msok7+APAqC6gh/vJ6c&#10;mOw4FRuXUBChBLgmG5WispYyJIJfewPuDMYIikrpIVAc7TxNONsNwZmIB7VWwPddYYcmjUkBkSCH&#10;UbCRuAHJFV67WDAlpBziaOjko5JUSY+TS7SYM4YxEwVioKQFzIUFpC4Bjk1m8Sirk9UbifFQfeqo&#10;GUlQdwPk1IK4yULK4kAGf8qhZIC3BfY3yDxT2mS2Xe0oBUgGRjPzVfaz742MjwAJ4q00qklCSuBm&#10;BHFLmhuNW0WiWiDbISNpAlTg0xaV3USoVwTAnEUaztwA+2RJJHIoxAhx7ZLQNpHIHkVkZ1oQ4BXp&#10;PuhBsJgy37vgVVuAxUlMqmYNXDJbRRv3AxBZswaqtTtm2ihSGEcwaZjJNCyEEfcQRG3MyaZuMiqO&#10;g5aCVNCNw2kAnAERGRT7hrewkEbk+381qReMxbVHaVCqIkbmgkUINuZfAkCfNRsXrbsmDKrHFYXq&#10;BZjvJMDxRpjnPgTvKwP2F23SwkTQHuWy23ZtJxHaKZW2Bu2bt+7JXtULiQyhcrwTGfzSpzMc22QW&#10;8Le9AuwgSGHFZF0Om/gIR8yagbLgum4P38YpYp0MUMS3HgilPIVukZu6h32712qDIPG41JUuBRuY&#10;BmaaPdtcG4d0KTtHeacFlSloZJXMf4Qaz5MqobixTlLsRu21JX3mU9xMj+lZ07lbybdOQMiTmrU6&#10;UYlwdnbk0u6EMrtOOxNZ998D3gcafRY2HVI/VJkwZkVvPpDRqN8hWWDEVzPTX2UhwpJPae1bf6Br&#10;blq4He8WBYSI4U1zNZpW4vk6+i1PKPq70rTW0XTYTcy7nueGPNdE0Hp+6yFLruDQkrzPJrSPphCu&#10;iDKpuSQDvIAA8Dziuyej6cSbSCQerPAxNcPV6CLxo9FotfVW+hZPTbJ3W/Zi4zQp7AeQa2/T/R4d&#10;ZAZjbtk/qCJrZPSvSzCQ6sgTcG7sWyIrfLOjdrKRei5bHSzkTPx+PFfMfqlfY0mo2r/gz2Ghyxnk&#10;x0+2jVPpX6c33bJg23tlQEJwyjMiK7zofpXTeo6O5o9VNy1ckEEcz8HxXPfpdHLshUG6TEsP96+g&#10;/SlUMoLKWEgHuK/JX1P5TOslqbTXMWvVe0e5yZPtpJfB+Lv/AFTfwE1n05rr+qS1OnuP+mx5ZK+M&#10;NJqLlu+i3GA2tjNf0r/xN/h/oPrD0S/6beRN7IfaaJ2PX4C/xo/hhrfpT1nV6O9bINtzLRFfrj/Q&#10;n/VH/rWhWi1U61OJUm/+SXs+J/X/ANNKLeuwQqMnWSK9P5Nk/h59Yeo/T3q2j9S0Wo2PbvK7FDyB&#10;2Ir9yv4X/X/pv1l6XY9W0f3uoGptg/u+a/nS+mfU0sttLkqMbhzNfoN/0j/xotfSH1H/ACGqup/I&#10;+oFUfcZ9t+zV+k9NnWHIpenxI+QavEnDc+D7R/6lf4P2/qD0y/qNLbK43KBABNfjF6r6JqfSPVL1&#10;prX2Hg81/S7e9Jsa7TFXO+zc6k4YZr8pf+rX+Cer0uo/ndMmC7vMdq9JqtKtRh3Qpyiv/KOfpNW4&#10;zVt0vSPjP6b+oblu4txSduzaQwgTX0/9KXrd3+WNu3BZSY3d4yK+F9Dq7ul1V1LjcTImvqD+HH1F&#10;us2Ld28XVIRtq8buCWrgQhTT9naeqc77do+lfT/VGCLav3lIuQBtWWXbz1Gp+o3bYDsztm3t3RIT&#10;PPihr6Suosm6jyygFIIKma1HWWdXpE9r3NhJhiCWBI81omlyHjt/iaL9UKx6TaYsr4LeB3JrklzT&#10;5v3AxkEBt5nngiuuet6l3a7li7dRX5HYfmuQeraW6yCLJAyzMuTPM1xNXDlujfom2mi2S9fe1DlG&#10;lwFuDEfAimtPpx1l9zbX+xySSO2fE1rHoeuOoubShWSdxUc/JrbDqw1pbdwBQG/7gzvHgil4pOh8&#10;1yP6bXqAzvcJYtP2bhIp7T+q6nR6pboum3cABR/2lTyD80javl13LaVkwg7FU7nHNL+pWDqLbLbt&#10;lSREsZBC5gjsaJS5JkxJ42muz7P/AIefxCOr07JduBWWJBHKefzXck0Gg9S2pbcOzDpIIPP+wr8z&#10;Ppf6k1fpfqOlv7ibaKrFAvSwXOZr7d+nPqa16vZa6t+5auXouNtWTaHkHxXp/G69zrG74R5TXaV4&#10;pKujoR0Xqdhmt6rK22K2mI2gg9q17XjU2bXt3dzpcnawjp2/Pets0nrD3iLWu3OvthbbxBOfHzTW&#10;ptIjizcsp7Ibp78iupOmjNFtPo5pY/kri2kYKjLhG25Yv5Hatv0N65pYR7avztzhxxVD659PXFKX&#10;LDmLJYswIwD/AL1S6H1S6qWwtr3FIBYMxDDzHisTltZ0IveuEdWbVvaVXsMtzbl7QxBHnzXOfrO9&#10;p/UU3qi+4FJWVmT/AOVbd6Z6tY1DolpvuEYOVjkmpa3RpfsC6wPQrLuVe3Yx4o1NCpYZRVvhM+Rd&#10;X6aUt3VSyWWd+0cBhyAKxptb6fqLBKWbaMoBKlpJjyvY10r1/wBKeymta1YcgCdsEkQMMPiuTHQ2&#10;GG1lt2yWBDcN1UDtO0gm0nFJjms9KJUpcVHtMSys56sjz8Vz/wBY9NukXLN65baFAn28KBktA810&#10;NAyl0a4GAQrubn/Ko6/TFrcGWJEhmx9varnHcRtSu1Z88fUHpOldkZQyhlWVYASeAR+K5trdC+mv&#10;m3fHULh2AEnd4zX0VrvT7JvXYtqpZQ7rl/wVrTfW/RVB1CO5beIAAG5F844+ay5IJIRiwuT+DjDX&#10;Gt72XcGIgnbGPmoWVtvbNtiu+JbHntV161obmnvMhaVKABkkzHBIqhTTMERsw7ZI/wB6xTtDtqDX&#10;jatKgUH7hnuAO9OWnVncPcJn7S2BVdq9SAUFtwUVNrkZJrGkCXDcyUZiAfx8eKzzk0OgkXYRIQyr&#10;bSARwCT8U/cRbtlFW1ayCxgxDDj/AONVc82lKv8ApkMHG7l5wJpgWUDW7YwY3qf/ACP4pH3Wxn2h&#10;uyX22yywQ4O5RO38US7phn3HXZyojLCaBaF9WtXgts3EO19pB6e/9KZs37GoKzDAsWB4KqPNPjI0&#10;Y+FQoDesktbKohBmRkzRWk7HddsAAqP8fkfmpXVtXGsHfKncCrGY8cf70GLtm6bbJs/aWEEGMyDT&#10;oyJvGdJfZHsqUDXWDQJgAHyT3q6sXnwRaYKEPSTy/gHwaqUYxdQBXLLO9jBMUbT6twrh8KAApbAW&#10;mJhSFbli2tlEllKE88Anye1Is+vR223GuTb7CCRPA+Ku7mnF0kLe2sAGznc1IX7t23vW4jDsCD55&#10;z4pGXGjRgyFC/qBBS1dTq8A4SP8AU1V6m6pu9DssTh/tA8RVzdsJcaCCAo6D4/BqtKJcLBkBCE7N&#10;3Lf171zsiaZ0ISXDNd1OhXUIzWt+GDG2Dkn4rXzZKq6G2Qu7cCex+YrdbVi5DoUKDkoB28zVRqfd&#10;S2VRMDGATM+aRKNo0rL+yksFnYMbkAiBBncas7HqN/c4dpIG0RjJ8UA6UThlCrJG3zS17TPvRgoM&#10;rzPH5pDjQ+GU3jTet9MbAoVgFkyZHMU1f9V94OoIhirCcZ8fiuf6Zm9wgw3cQcKR3p+1eR1NwMZm&#10;fOTQGqOS12de0N0WSLbqyguDO2csKY12vuX4liWtQeAGx+PFaBZ9au2/cX3zkRtJyZ80dvVt504V&#10;irSdx8A+CKJZHVDlPijfdJfW8paywTcVDcH8zViNDbFzapYquNzSVzxWpejKdOlsMvS7Eq3OB2Md&#10;6v8AW6tLYLW7xQbeuTgkdop0HwFDqyo1SFmt2yMoTkd2P5pvTacFNrgKVHVJMGaV0l5dTqWMsqxu&#10;AE8CtqtBNiXvdllEIHAUxPkeakY3bKgubNN9VtrbDEdXudJC/tHaD3mmfTB7JtH3gLm/aLZXIj/m&#10;rD1WyHtWktqGCsTgfaTz/Sj+j6cMWeGK42zmJ5BoK/IqvyLO1dQ23uAwUYB+Np3ePEVSWyLurvYD&#10;EqAY4A5Bitku2FVdUHHQMksMHwV81rNnauqEIWfeHY/bA/FHPtEkujc/RBsGntsq5LOY5JHEVqP1&#10;Bqr6XGsm6Bb3gzwZrbrQ0/6t27AJUxGAI8xWm+t3itwEIxd4gYYgU3LL8Ei5r8R/0Cx12gl4JiRO&#10;ZPk1s9y77QLtdtqpXY+5t0xS/oWmUaTU3lAuNcUQCu0qe5FMarQzZNyBDR8kx8dvmmY+MYcI1E5l&#10;6mzan1AjpZhhlY7RXQfTraW7WnUWgYIIUnOf+DWkXbYbXIWUtbuOApK5x3rpK27YcH2i4YrL8tjt&#10;S9K1ubEwi1uYz7W20rFhbKCXHdpbitf+orrudTZW0Wd4CsOQnMVsurtLbeWXezHaSvUBurSvWMXd&#10;tsFGQx7hJlwOwp2fJ+IOSqNu+mLdu1pZKSVWVBOSQcsoq/vvctgWGcKLggMOmDzmKoPp3TbLGlL3&#10;1gHoDY2z5mtk0tlxYvOxh3cl8FwE+B4rbppf7aL4Sic4+pVAv6Qkl56SSYDn4K1uVn09nYESkrD3&#10;GMggcFjWreo2C+t0dpUZmB/T2KAv5+DW72WS3BgzbXtnf5Y9gKRpucshGWKe+/0S1dlNlqwCILQp&#10;DEAEZ47zWvabU2rGuTb7i3bhO/bAIgzHxmtiuyhKqrnhobkgfitY0bm9rJItrsuGbgntnM807UZK&#10;lFCY4U3Z0/S7XtBXVIUMFIzuK/FVfqRRkgLL3GAURsXb5FN6XW/ZcLAey5W3tyHnxSvrmtvkIggh&#10;xLK3IM4M1vnk/wBth/aa5NJ9OtBtVqraoq9exGGVIGY/Pit9u2gQk7h33rlVjIBrUfStOH1Fx0Qf&#10;fLseCeK2JrdsEqhLEEEAtgbeRnvWTSJcjFdGvetXbtrTXWgfq53jO4fuAq6+nLXt+6ERraC1CLzs&#10;DZwTzVJ6uXCsPb3DYoQk5I5gitg9J1bCzZYQ22N0iBbBwAKkaeo/gS3y0NaptmmVwWRYJO7BSPPm&#10;qLT20t+4+64+5FG4L0sW5n/irf1tytrVDrOwY4CkDvWs6e+VLH3CbZCMikwVjnHE+DV6rKlkhZUY&#10;0qNns3EtOAA6AIUG1QYMcmta1PqaJcW3dZrhhQCPA7GpXPV0sMqnUxc6sQcT5b/Ea0zW+o2Gvyz7&#10;PcQuU4cOP8RrPm1CbSQH23Kvyrk6Pb1QaxtF/bsDEGDDZkKfFVXqWs1JARiEwHTa/wBxFaav1EqI&#10;wu3jA+0zGfJqob6le4ls3FO8sSxEQSfA8VFq5VVF5cFLtm76b1Y22tQ8wGAUnDE8c8VYWfUr1+LK&#10;Mrs2QjjcEj/L8zXLrf1Ar3RcuqqDI38z4EUd/qVh7ayIeQ20ZifmJqv69/8AaZlCu2dZX1FLIT3L&#10;lsElt6lgCzHxMCgP68RatwEUs5YEru2gY3L81zFvUvfuWYvoQO7wT/ato0q2msW7q6vdce77ahBE&#10;L3IbtS/6rJN0hi2GxWrJ1GrVvfW3bW2VbeA+4McxPFbXo/QtDLG/eZrOALSmWP8ApC1q2j/9IixZ&#10;06XtVqVbG4TsjPURW++memNqLZ1F2xfAHT1YFxz2HwK16PFN5Fwc/WZIxhK5rs3DQ321aW9JpdFs&#10;QCN5E9JEEg8V2f6Y0FrS2Wa1a90ghFZjJVG7zWp+k+lIbVtLquHFtGW0AVBI5BA4BrpPpyKLSKUE&#10;TBCYVPg+a9Fgwv2jyWq1StpNtMs7ShLSSQX9yN/IB8tV42oXSG44uzcKwz9gv/Jqt1ty1ZVl9peg&#10;kKUaBxyRWoam9cuuLnvSmIAMAxjPya3dLo4+X8n/AHF3q/XrJtE2+NwwJO5qc0+oR9gUsjb8MBlg&#10;w4qjte8yklVUo2BAgnsRHeukfT/0+jIHvKAFzMZaRkCqq6B4Re+h6C61tg99ghbcuwBQw+Z81uVh&#10;WtvZLge2iYHO2RyfNK6PfbBCadFtKk88firGzcRzdZmkbACRBNRxSMW+269jLXGX2rYCxAMrjJ4N&#10;CS86NdVrgmQPzUffKW2E5nJI88A0je1SAqq2wxiWI4E1ZSY9cf22lVBIWPbmQ/zSpvXlS17oDFi0&#10;LwFz3qufVln4KNI2zkio6nVe7ceyqAtuAk4G7wKoahu1et2rxdgyDdlznceABQG1LXbzItxhhi0j&#10;JB7mtc+qfqD0v6b9POt9a11nS6e25+45uM3ZR3NfBn8T/wDqm9X9eXVaH6aRvT9IykHVXgFvOvkH&#10;tWDVa3Hi/b/Rq02hy5uUqSPqD+KP8dvpj6GUC7rG9Q10EJodOQxDebngV+bv8S/4t/UP15fOq9W1&#10;j2NJuO3R2SdioMg55b5Ncn9R9R02nvXHvXTev3QWa6WJYscyK0H1D1y5qBcwAS0kcjxNc3Jkll/u&#10;kzq4NHDE1VWbb6h69aVE/lVDpGbmJ/pWlX3vawxu3HsciKLp/TL19Va1bfpaJUHb/UCuh+n+k+na&#10;bT79VIuKNptjM/JqlGlyantvs1X0/wBFbU7C6gKohmcxP4NbYj6L0kMmnUKoUBrrZLNzVN6z9TJc&#10;tpasgMLBgKuFM8E/Na7rL91jakAkiWxKye1NhJJUjLmdO3XA3e+oL2suXPatbAW3r5NXfoX09rfX&#10;L38votMxd+FRZbPOfFdM/hF/Av1j6jui8zHT6QffqLggxyQor7T9B+jPSvQNIbfp9hUuQZvEdbx8&#10;jgfFdXS+KnOO7K3G+kNxZI3CocM4R9K/wO0/pAa56if5hlVAEXC2jyJrq7f9xmtWjaZVARFwpA/y&#10;E1uN22k3fd2qr7SVBiTVVfS2LV8h5CwS2V2x2INdaWmjCKSVF7G5OnwabqLpnZ7e9ZF2AYQk4Mjw&#10;PFc31/qFsm/bt2zLNGcAvOYHYea3D6j1thjcsIoG1d8jBLnKndWme1ae5bba5ubBxkhjnjwK5WaX&#10;KRpyO4qKLz6W9IV3QXItXluMCAcAHufJr9O/4UemvpfTNPa0aBrhEF/2qP8AGa+AP4efT1q9qbl+&#10;9fWzpU2q90/uLeJz8V+j/oGusD0O06ONB6da08PfZod1GK0KDVNnldRGSzV6Open6v2w2m0N7+Yu&#10;mPe1RHTI5Aq7e8j2xaW7CKYus3L3D4ri2o+uNDoPQrF+1OmsOAtqcM4B5/rWoW/4kar1ksnp0E2R&#10;tHneczSXib5QcJuuT6K9U+o7Xo62fTvS4uai4Pub7U8sTUbD3G/QS4b+pdZa7Wi/S/oF0WNBd1V8&#10;3dTclmmutF09NsG0igsVJuu/OfFJcYp/sKMd3LY1orzaZEXYWcqBE5U/JpcKQRvulyZhF7bvP4qn&#10;T1BTstaVm3G2ZZvtA8zWxaXTKoTbt42rcmRQPi2NjPcUB9OuWdSzp1AEDaTAHmKtHb2kYG4FSZxw&#10;ab1WuW2i2wvU/Se5rVvU9WiDFuVGAoMx81OWMVI176g9UTTK4LwuWZga+XfrH6tOpLm05DoTtxI2&#10;REfmunfW/qrvbe3beNrliAOJ4Jr569Qsu15wpAtrMxw5PAFaVHqxdO7RW2LOmV9dfdSrogAHcmOa&#10;0qx6myMlu7d90KDcukCGY89X5Nb96PpLi6ttMjFmuR7iyJUJkmtX9S0tp72ra62wM4QKhG8BTO2t&#10;Kn+FDcMabtHNvU9Ne1rX7zoEtXoJRgdyhOF/+arn2v8ARI9+/uVFdchmgkLjYa7P656mj/ZcYKZ2&#10;Aid0+fnxXDPqfVvf019mv7xvK2k2wWC4z2msc50zXsp2kch+ob9rYQUDbcwG8cHNaxbsksLcqSVO&#10;HH7ex+DVn6k9w3tqTsKBWG2D4masrGis27CWLkG5aYKTkFp/bS4x5Dtzd9Fb6Z9P6n1HU2tLpid9&#10;14zmSOVr9U/4Gfwks+k+mopXdcbazkc1yP8AgF/B1t2l11yxBPUg7BR3r9JvpH6ZRbIGIOeINZ4X&#10;Oe59LozZZreqfRZfT/ogT2DcUfZhY+2K616P6Y+IMsOZ4pf0rQKAxFslgIzW427TWlABiYn8Uc5i&#10;McbdtAbiALAAXxPeqa+ihQpXkkzxJq5vQ6E7CCmZmTVVqmG8sELboycRS0MkzVdWqqJZg0mYBk1p&#10;HqqsAzBFALSAcf0re9TZBVztOG5AxWo+pIGLGN+zqAOK1QMrs5n6oGLOcEPloMf/ABhWjaoMzb1H&#10;thQWmdwUHzXRNbadnDwu0jM8ZrR/UtKGNwQAsE7genPNOcRMZOLOf+qsTeIbbEAgsMFT3/oa1a9Y&#10;YqoKsXDDAMCDW8aw3EDKkPKEQeAO1apq1Y2zl9zxEwaFdcGhQ4ZUNYvkIDbUljlsfaMiqi6Cly5t&#10;AuFW4AgMFzGavL9mM27m4MIKDGRmtf8AWNTvt2VMggGIEHPzTcbtgqH6OffVPrcC4GY+3LbNuOk8&#10;A/INfB38WfqO7bPtoixLbTyTnNfQ38RfqPU6W1dQPA2sBEdQX/iYr4B+rfVG1WodJJ9uZSe/euP5&#10;jLJ1GM1TOlihHZjW22/k1y9evMbxa3ABBlYxHk1ky9xyYkgHf90A0sphBO47l6kB5NTt7ioUlgWJ&#10;MdtoEGuLGB0nOoh2JVfv3ADk+PM0VmciwEMtBMOM5yaqbl0JbVUY9+O6/wBabsXkLpcWZMrB5iKb&#10;Rmk7bCutxrVwEMAWADdjR0t72uABTyB3wM0CA0Ez0cDsYp1XZrmFKK42qDyn5qmA3R7SiXTI+cYJ&#10;FWC6h1052EJJKw+eaj7cbRat+cftJplEBXYZkYcFfGZFDtKlFgbtq4jDaOrgMTnHMD5rHp7XrTFm&#10;Z1JLEBfmjXdL7u1C/Qq8qMsTVbcN26VRZ3rgnt/WqokYD9/XQLjF2lgQGXmRWoeoepOyqEJYrDA8&#10;AgdqFrtd7TsZBUCFzwRyaprze85lyZAwDQzyWbI4badkdPZNx2aApY/mSa33QFNo3jphpceKoPTt&#10;KhNxwxAJCcf3rcLNspuBkoWwFEwoqQV8mmC2csuLDJbgM21zAIjlfA+Yq70kAI3uJtJZQrYJIzNa&#10;ld1rNcVgyhkOJwTHat10CqhtglVBbcwZQ0N3Cn5pqVGfPPdJKjbUK27e25ZIZkVwzdh3k1WetDTB&#10;bqrKopm2UO4+e9bFYVouLeMxEqOSG4OKp/VrN3UNYdlVRknjM/iis1yilA4f6u3uXZJcsJAEQv5m&#10;tbVNoY+4y4JIBGZ71t3q2nuuzlHMA5DYGa1IWodpVdwBx/xSl2Y3fIo0LKoOFO6OWpDVD7PcG3EQ&#10;PHanvdLBVRW3DkHwKrr6XfdeDuiAM8TTmuBMX+R5CrsgczIxOKtLl03BcIufmBmRVTbVwzHLGRnx&#10;T2olrhAGQJ+PmgJOTs6F/Cv6JvfUfrKafAJ3PuiYAE13PXfwyaxbv2xDojNJUY+JJreP+in6Tsa/&#10;V+vO3K6YFTORBnFfWOp+j0t2yt0LsdYgiO3zyTXU8NpVmxarJJ/2ukZ8eZZdyppq6PyI9f0C6a+9&#10;k/taCCcY8UPThhFxCglIjk/ETVv9dQPXNer6Ur7d9xsnHNau14IWnbLcEYiO1cXMvyY/SZG4Rb7G&#10;vUNSri6hA3AzLDzVOxzad3lohYMA0d5vB8Ayo5+ahasq7HfBUMNpA5igXCNN2y1W092YUYGBVl6Q&#10;bl7W2Np27QAojJjBmk9Jpyv33IJO4T2Fbd9NaFNZr7KFBuuDbH+EtwaTOdJjlDlWdx9d0Z0X07pl&#10;ubpuIDgdvH+c18teoXLr3HBQKQck+Bma+0/4raJ9Jo7Fjf029Mu1u6kqAv8AcV8U+pIwLy2xyeOR&#10;Apji1st8uKY/PJb+ukUjDcquqrkmGORA71K7GGtgbWIH5M0zaVVtpsXfuaYPgc4qensvcv2kBYK1&#10;2doGVjxQNi4ctH3L/wBPYOls3wsEhDt2LMRXQfq0/wAx67ZYvbcJlVAzvCxtI+a9/AL0E2/TmvXv&#10;sIaFAhhQ/qFzf9cdipDglWI6ZE5MjjxU8LppN553w3R6v6jybNJpI9Ulwdc+i9Lvs+oHcQC1u2pG&#10;InO2DgE1v2ncO94b2djCuVOEA8GtH+jCBoLga4CjNtCnpOR/sa3fTacLdsXbrKVKsoC4gHEn5NaN&#10;bxPbZ6P6Xi1o4NrvksrjWytlWvYKFVPJGzH9jVVrtUqkBrZG5dgXkDGBV5qNIvsxbkFV2KBj7P8A&#10;Yitfv2Cyu6Xt7MN0HlyOY8Cscm0erwyQoGBVN6FeHKTMOMDjkE0vfZyVZcuOQQCINKlyjhzqTbX2&#10;12SI79yKQbV3/eZzshd2YzC9j5NLc0jVZczdtvftQD7jF7RckBRwSKgVc2EJvD3FzMSxAzxVZp91&#10;66nt+6GMKVPK/wB+K2BNGbqqkSXtsFBkIVBkZFDbl0jHqc0YJ2xn025auf8AbvCApcD71JYfu/4r&#10;SPrhFue66spOwhZGQwOZByK6LpNMujhSWL3AslRhVA4hcGDWh/WGn9pdW73gjXHIzBc9iI8V2dHp&#10;HtbfB8w+oPIK3s55pny366iJcv8At3igYgzGCwEHFc3vX2S5usghH2medsd5rqPrmlthr9wOHRt2&#10;6RE3D/hrnmrW/p1s2iisrGEPA6q6ccSikeKz5HKSvgoVsveO4bwMgec10L6c0wS277iAVwRENHMz&#10;2xWo6ezaLP7m9TBHwwFb3au2tJ6baQWgyMkTMEFsNH9aDMtseE2bPE4oPM2/SOM/U2lbU+pIFGw7&#10;wfOGyP8AWu1+r6p9J9P6UC+RvsgHYJbOQR4JPPxXD9Lf07esge5vzO3I3AYE1uP1x6sToA3vKGW2&#10;wLTnOAFA8iuT9z/cb+Inc8dKOOeabik3a/8AB89XL27V37mWDGAvn80jrnFogKemewq10G8K7+wp&#10;Y/uOJqu1bFWctkhQpK8Css2zDNppP5ZXmywuPbCyrCT4BoKhYZReYKqQsCmFZ927aoxuIBiZqseC&#10;WfZA7QeTQxRnmkztn8GvTRqvU23KWEAYMSa7r9UN7RtWgiDeIuE5BYHj+grl/wDB7RFGDxtl1c+S&#10;O9dJ+qLt0Q1ssihDCgftY+T3jvWnxv8A6s5HUyqtFFe2c6dJNhysAQqqMgzzFJDfu95khCxBB4Bn&#10;ECrW+bxYMUXp5zAO6qvUaZkRVgNtBZSTMz2M/wCVd6LOLljSK99OzWGztLFoDcVVX4lkBRXgRGMn&#10;gVa3nVxbedk7S2JggxANU1xwp2EdXWCBGZOKdE58wTacqEf232hYaGyG7xSDMMqpMnEETE+TT72S&#10;21mADmBlvHBqKCFZrhGBvgkZmrAUf2J+4+0nYGiUziJpe4/Vdi6d4gQPNM2wyhSqE7jmTgT2NAuo&#10;V2yuxSMx2+aFkYyzA3WcpJgAxjPmphQV222gNkg45oWzaBsXdtScnBmiqrSjNbCMwlAMkmh22Upv&#10;kfe+VZGUjCCRyARTtrVeyzOw3gDqk5k5Bqt09l0+8Q7Pkgdj5FEsG4u1ydxUmMSSKbBUDLKyxA33&#10;gYO4LJJOPxinbAsXPaRjdMCD2A8wKq0gbyxcZDbQZK+Zp8XbrKlzcWRyAAwA2qPMUQO+y0RGIn3b&#10;nSuYMb1P4o5uOSvt3ZgZtjikrOoZCW3F3LMFAHKn4HMU9pbgN3bax0lSzDIP/NWpoqSaVjmlcsgV&#10;VbbjB7zmfmDVyFK21QCQrEggftiapNFqHS2La3gAM8TJBp+w1/cLaJKK2XJgFT+3PJqB452MoZ2d&#10;OzeQskSCR3p9LtoJChrh6gSRDwTnA5pQkxeVXNsSAJyIFAtjeotIQoADKGw0r5I4mlTkkbcULGBb&#10;33pAbIjEER5nwKhbdrK7g+63sCtmDzyKYs2GYIdrMruSSDJyO8dgaWVkmw87fctysLu2lTmRWCaN&#10;8UEvggmwye2gWDdHVJI5PmgE2gAGJNuAhJUjgeD80e4bttlNxS7QRIgQZkHHEjikrNplu2i124hR&#10;GIBz7k+D/vSbQzkwdQSQAm7G2Qvg9qxNuGHu3Fc/ZPUD3k/PmoXigQEu9tLgJhiGJ+ZHms2b1sm2&#10;eCwAM8MBxn5p0WDSIXLoRg8ECDIExu7UUi2tq4dkQQEgdAnJjxFRNx3RoG4GZEmFBrOla1cURv8A&#10;0/uPAEZnPNPxtMTlVIGSAlva+5i4MH/xx/aikKg1IS3PBLEAAL4U1h7do296oHeZUDGDnE/NYW+z&#10;XQoBBIJGB7at4FaTJQSwLSOu9mO8QwzAHx2isLb2IVZAQW/qTMiaxYaXuI0DYokfeRHAEcih6cq6&#10;IQrmARuiAZ+KplxoetW1umyEuJsUsGJE7hOBTftkLfwt260rtODbnINV63FtXSwC5tww3RiMwKPp&#10;0t6dlNqXMFy9xpKr4nzWbMb9NyWlm3btqyhCFVAx5BLHHP4p7+asf/Dh/wDP0mFhUtMzO/7Y+1hy&#10;P7Vnef8AFp//AJ01l3G5RR8+W7QuIqbEkAsYGDFTQWwLphzuIUMf2Be5oltAxI2qHWIziJwaIIKt&#10;tUOslSRmZwYrzZqaEyGVbl5XJjG5uSPANHBDXUJtZuHqk4Kf81H3ZPTbkJj4CjGRUVtJbJX2csOk&#10;twAP+asC2SVLyFig3D9rE8R5+KFdQhXUuzMBMgwM9qYRyzIxiApBUGACaUuowRnZlAjOeJ4ioXbB&#10;uz4EKkmSPBFGJDS7W5DCSe8nFCuWwggEoSohTUkxcAKnfAncYGPFWi2QtXD7LLKg2zJD8Hb2FQci&#10;4EIJDKhMgwROYqQa3O1RuXfJcc55FYW4ZJKAKQVKxkRxRICQoA5BAtw0kKZBifmmLikqzbShECKi&#10;bSWxcRyWkbwFztntNRF20puuQ/UFA789qIX0xwqHW0EZSxmT8DMR3pd3W7aZhcjG0BuT81Bdm8Bb&#10;P6sbEnECeazIQKZxJBFWU2Zth3Z4cDZDRHH4mgahre4v7m106QqjG2iXNpVUyWAkMOQPEUMssC3b&#10;UCVG4nsagLI3rgKE7w5JknwKrCdgdw4JaSBFWQLMzDbDMY4waVW2g3bbRMjvkyOTHgUcRM7ZT3lK&#10;kq/2ASCe00H2h1yQDyM8fNWV5J91em5jqAHHiKVIVr1vcuI8cfFaVIzSiV6OQxCjqCgExOD5rFy2&#10;5J2N9ogAiCxq32IAo3hGlsfFCNoPaDEMekiIzB80W8BQBIl20tuG3dMsfJ8VLTpc9s7yFYHcDwRT&#10;a2mm1+wbRM5xUremBO0MozHUeYoZSHRj0Rt2tyqCAZxLYiKMUG3eSCwWI/PcVl7SO+VAZQYWZ/rR&#10;WN3qIJLMOwxSXL9jlECqI8SxaeksMceRQ7bI4th0CxIZjjp7UZtr2xIIJBwBBLUdiHIYW+QAZyAa&#10;qyKHIvcClW3qXAEARz+KAgRQYtSC0qPj5qzVbhZUCYL/AIPgH8UPcSrJbYY6CqnPyZNFFkcECtWl&#10;QbW2KXx1dWBTFr2rkl3CNDBCJiOINLacCHlMQZDDIA4JqdyejYQVXt/7CiZSoNb3WleRh1yBH96P&#10;p3DFQp2gd2yGFJ2Wtj2i7htwkiOPzTMi45RUK7sKPjvQtks8roTcBWT4OIHmmUtm4YnYYJiZieDQ&#10;W2shXYzbRt3DxNFCIXuAW2J2wTO1ooSMzdZLSBmCs6YJAk1i7pzaXIbadp3cSGrBcBEiYWSO4JFE&#10;uhwbbFuEkpM89j8GqIDYri3bJDASHJ8V4M+3cW384iCg7yag1pSDIDSQNoEbRyRNBL2d+Cdxxt7A&#10;CrINMrG2JZf+5k947UwiCWOyF2EwTO4n9v5qtZ9zLaLH78H7SasPaVd9v7UDSRM4NUwkwyNfm0u3&#10;Mxu7CKdtWTfvKbsi2JLbfFI2dVcFsEuYXhG7Cm7ChfdHUqsYQePNLkMgxizpX60VguT3kMDTCWwp&#10;Ui4PbSGCjJ/FRdlmDclNoU7eV/FLqo3AKGH7LgJ58fmldjkTVQlxvaDM7EkbcyG5BnvQVR5YhjBO&#10;38f+9OKAhtAABTMmePxHehuED3Wl9wGTA6z5q4ka4Kgs1t3eCwPONpHxXnNtXI3ABe1vIzmIphbt&#10;zfddwWmFHeCT2FRZWCsQu1d2TGCV7VpRmKtgr9RlgckHEzigvbQKBv2qAcRVhDBv1LcBu3il7mj9&#10;oNAwwjyINFQqbKpmjEuFXnz+RWNxZiRdxJUnyKau2bouQwLqQcRSNl8SQMMBNGkJtkNOeAzY6gIx&#10;JryCBJjjqBPH9qkEfqyrQxknisXNshfdEOu5o53DFGSyKgINuHtiGn81gMoYhQoU9LEcCstaWS0g&#10;rtHxNEsLbZmAgoYJHAxULTZBA95ifeleDIyIr224FvFmAIYELRX3BjtYqN0kFfNQZRbW6oDAs26J&#10;mahYG2d7RtEQSCeGoj29myQrNA3FTgeKlfS5saFEAQFBwalalkXbZxElV5kVZViqKZbp3bASIwSR&#10;TWn1LgL0h3ucnkAClLr28bbZJLALmIHg15gAI9sja8BTnFXREyxt3VUNtByQCC3zRwxcsB2OGmOo&#10;fHiqzYZttbMy0kDkRxFMXlNyXCrheTkigcUGsjGCj7rPQuySp6oJPmsOw3syq5PC9+O5qYe1bbcA&#10;20oIBxk1HTLdJYs42hSTt5PwPNLRcjwuX+p2uiNsD/xqbbH/AJYllFsKcDBMVBmJbKYIkD5plWLM&#10;QUGAIxDGqbLiEG1rTKU+7OcgRkCs2AH2/pkQn4gUDTm2gJVpbcYjMCmLAynUpkGgbGpjAsz+2I7z&#10;k0G/vZhcXYRukgcDsMUCwSgEPJtvK/AqZHusURPbVsny1AETYGcghnOJxE0x7VsFXdmW8ggqvcEQ&#10;DQttkG24aQg6QRJJ7msXGVbb3Jfer7JPg1QSZJBuBeBjEjvTF17avbESCv5z5quLJuXYQBM5J78i&#10;mluFyGW3t9zjPG3xVNBKRl3f3WHXsAG1ZyZ5M1NbstbYtKiBu8jwaEbpdC20hiQAT4rN0jklRJCm&#10;qDUhxQVVIQqNxic7o81FtQttZ2BxEMCO/Yikz+nvQ3mdAAVK87vFM3XtKhY3SC2HnlTQ0EmF6i21&#10;XVWXq3+JrNu4bnLIFBggeB+O1AZrILFW3FmyQMA+ajv2Mq99x2iI7d6hLGvc2Wotn7iZMYI+aOr2&#10;2TpcA/aIWI3UncU2kYxubaDtHhqHYSLmwHPIaPvxUaL3jK7lJM9aCDuH3U+qkNb3MIjEjzStoM9x&#10;VwLiqxBPLA+albe3Dbs3RDog4aaWwosKrBvuuEkqwjjA8VOyXRbTi2R38jjn+tC2qrS+Lm6PbiQA&#10;PmmXCIJZlBRgNoJ4OaCQ2AeEcR7EgqCNpzLUBLQ3HpbekzuI2gjMGnLLkwLTQGZixIjAoMqAS43I&#10;5l47/iljzBS7d9hSguG2PsDR81hrxuGSpYPhWIypHYVG0bWxgi8QVaJafA8mjoxO2QYA5GJE8fmo&#10;EgerdSbhDwxdecx4HxXuvbdVjJJggYyayLLFLjPaR2W5G4HILcTRHZmtsEA2sVDsJkgVaIwbc2lK&#10;5Vd285MeCKEWKoze0xZrkEE4A+KmsshDXR93JEEis3Bve5vZbULChcmKNCXbI+y/ss+xg26CW4g/&#10;717UILiOtljwu4NmPzQnutbQ2/fBYvuPaTRNpLb2T7YMqJz8+asWQ1FxC3tbCwYDa7SIPxXrbB7a&#10;KbxKq2yVEwT3NFR7j7ZdWV8kkwRFDsgblYJ7ckjbPSx8k1C6JqVdDLDpULgc98U3pJRldUIJEEH7&#10;T3n+tKl1tD2gq4WZ5g+PxWVN0vJja2DH7iByDVUHF1QVHs3HtRhhulRLZY9/imVZMbg7lpKxnHmh&#10;adSgBO0ncykcMJ7g1BLxRUQNEoRt78/60NDdwdDsVWSFhD0OZx3g+aGz25Cb2cMx5EAjnNFuWnKm&#10;0WO4DcxYdhwRQbpuBUuICRbQGWOTPeKqgWeu6cvaCGNzmAAezdvih3FeLjMrD21UTPIOP60yRv8A&#10;b6yxYMxcj7qSco6pcZGZgDxgJ4FEADYzcRXSdwkzMYFe/l90m7cW06gFAMA/ipMemyWSXVwZMxFD&#10;9113qoaYMkgH7uKNA2kDLr7RWQfcORMn/wBgaEdSbgeQWnHSOxwJqCC2uwNbO9PB4bgVn3iiqFCl&#10;HVh4A7DNEkBKQBn9ttgVSRgBc5HeoBtOrDcrHc52wZb5qB3iQr7TAJjIgfPk1NmV/bFxI2y0A5jz&#10;RCrJF2QlUZACMxk/ioum1iqoNyxJ8jsahbvKPZAtsArSYHAqJuKLjojb1G5y0Zz2qyXwSZ2W5d3r&#10;iJOciosoYsxXbbKwD+BS7MGRgOxXLGcHkUO0EVAxtcksF5/yo0hTZ5re2ygEZEiPHx81FGUsi7Cp&#10;AiAaYslWZ2tiCxET0xS2+1v23MlWKzwf70yItkvcuEoFaGtg57mKDv3NuKuTGPisFgu5XUjbAn8/&#10;802+43OgBhsA2jgQMCjBswr23v2x7ZhVIB8mhi6QjKhMwAViY/FYV7i2N7oAf8NetgDejDaY3lu8&#10;moRsjaUbpLtkEBfj5ojWhlUXtnxjzS+oe4XJUkEbSIHij3ThNzFQTvczJ/FXREzBve6twtbcEQVA&#10;7nvWfcQ6e28zuYjYRABrJhTauHBLBAQe1CU3GJDOrdZIMVRdhipLbjsAUQImJ+KFCSWFvmQZwP6V&#10;hUky1wnaZEdorLEFSjMT+7Hf81RVmXZv3My9MjaOYrzi262lZ253A85FEZypXoLThVOagVbe9wnd&#10;CZC9mqqJYUOzKylS4ZomQKkqWXjgLuIC/jvStt52gAwCGIIimrTEuLgtmRIUEZIJoWMTsLZKSzjr&#10;wJxkfFFtNctWi3tIGWQQfB7zQLN24zsARsM9JEEx81m47OUK5IEtLSAFoQ4hrBUKgNoEmf3ZkeRW&#10;bemMg4A4C4we80RbSSW3gM0CZ/viltpdlcucXGAMYI/5qBNcEQZYEoeg/wCviiEld20nyJEfkVG2&#10;FZt+5lP2Af8Al2ryXXK3NxDEgjpmRRWKAkA7Sw3KMgeCaK46JcsDvCLntULIi2HHVwSBkijC0itu&#10;UFiBJM4BOKpkQOzeUCTakAg+D+Zpi1DkwrllklicAHisLKQjS6YDL5PmsWh7jXGG9AN3T8/PxQts&#10;akjFpGdbSxIyZ54+KwGBB2gw2ImCxHn4othmYW0DwSSW8dPisXiLSs6j78AiInvAqWTYKhvauH27&#10;KT9xGZg9j8VO623busKewHEH4ohcET7LFyYaBgjvS8BhC8Kd2TgDtRoS0MI5NpiFKKFJMn7jPagX&#10;dt0Wwbm2Orcokmio24BQC5aNhJqYLgWwkFkeD2J/FGUe0zh7hCNOACpxngmi+5s019A5UhtgxJAH&#10;OaBcVS5csGAaQU5B8H4qPvN2slcQNhy1SiiLuIQi4DACqYpu2f5kZdgCeqDAMfNBuW1QsAAjEiDz&#10;zzNeX2/ZKAltsgCDI/NA0EnRFWZtg2hCvOcMs81N3ddxa7AAxQmKosOFhliTyB4rG20u8Q88n/DN&#10;VRdobsJlxsEGGr1xlW20OAeVO3IjtQQ6XLjqZKxG6cr8U1prttSu2AZIO/t+DVUNTJoGZFhp2xkD&#10;AFT1Itun6SyMsdppRmK3rsvhseIBxXvZRBKhhsENt5MeatICQIso6ihBdQy48YE0xfd2IIJXcpzx&#10;kdqTKMCN5Z1ZYHgTmicfagUH7c4IPNQUNF7UQRO1gWxB+R80qrF/dAJ3bptnOBRPdZ7d11JYEhYi&#10;TJ4P4pW7cJIUFnIIGO5PM1ZTDnUqAC7hzjIx89qw1wB7jbBBAHznBNRe8WJEKIM0LCgiA0r93jxm&#10;pRVjDIiXAFBJAIBjmPND3QzXQMnoaaguoci3GWWZzyanfssA7TnEhu81VFpgtwVritBSOhYyDTKv&#10;DrNtQJiV7Uo9xBDlSWOIHeO9YNv9Qd5yon7auiGACN5Zmliee/jFAuWZEJJQNuacf2rNxeENxlME&#10;z+PFLXAxtyWDG3wCY5ooipMXubiqOYHU0wftWlAlpegXCCeqCZFMu6hXTduMy7RxNJ34RRsG8jOB&#10;5rVF8CW79BilxrjAYQcCvam+Tuumd6mAaGrXQYDwWwTz/SKxcwHlf24HOagVglUgzMGJM8mg3jMg&#10;k9QPNZv3UuBbaFuRJiIihXDauErMZ+49qECTAh8MyrAURHBoNuFIdhDFTx4FHZBteLhAcyBSznfu&#10;YoFgf3/FXYCQtvTphS5jjgCe9GFpbY3SOcGcxU7hJ2goYjihDSOxQswAUkZEYokyUMrZd1LgEkCT&#10;Jq00ot7HYrG5QPiqzRhLjglQ042jGBVxpVuEvtSQkHqpWSRrwQLi0robYO4Flgk5AWjiwtwXUtkl&#10;kkk1lXZDtVOpu7GYB7CjgCHYHEwygzuI+aytnShEA56HlGjmGwN1a9edMuSAQeY+yK2B1uhGRkMS&#10;Nob++a168D7pI2gcPGadhfYrNxQB7jqpyGloYz5pk32/xSHhQ/48UihhrpVeWAWe1MXdUYRHABQx&#10;53E1osQslB0vKuZB/bPBolkEObmzhTEd2pC3uh+guWbhYz45q2tacMERVYEncWmCIoZzpDIS3GE0&#10;zoA7Dap5jG0mjjRHeQbjbQsrI5q9T062ARvh+ZJq1GgINqOldg7z+SKwyzNmuOmUu2aevp63LRly&#10;TyUiCPxVdqLFoXLiST0zjBArqLemuLgfaNsCGnBWtc9T0yEOVUFwJLDzSvuP5HLT3So1S1pbzglH&#10;XbgSeQKslVlVfZlpbM4/NFSy5Fk/ZKmQBias7OnuLccIw4MrGB+aTN2a8OCkyku2yJKsskc+KUOm&#10;Y+4u3cpwTJwKvxY9lLW8Ko3SWBkmaWu3APeBQ7SZDL+4HzRQCyYCktygaASp4jsoq59PkXFJICzx&#10;+KqnJCxIUMDzj8Crf0lty2CEjawlhmKvUKoMz4K30fXn0CPe0mjV1/aWnjkxla+i/RGYuNqJkjex&#10;wQFxx8189/w6v7tBCknbIa7xAnpFd90LKi20VdxKo4J5Udw1cWT34zsY4pNHQvTLypav4VVDz8If&#10;Aq9uav3QAYjMD9+OTWtelXRIKoEXOWyp+aJcvqCQzHbLAgc8YLH5rwP1RoI5dPm4v8Wj0/i8so5I&#10;L9m0/TWq/UdtxDu0bQ3CnvX0f9PXCUQqFUbYBbgfNfI/01fZNVZYL4BU5Kgnt8V9QfTOrs7LdxFD&#10;yWBO6OPivxT9YaRxfR9Qm5ZIRf6OiPcYDduAYQJHevk//qd/hBo/rH0LU6jT2EOrtI0zy0V9MXfU&#10;AJViIaSB3JrR/VvVAWYG0Dvxk4juK4H0p5DWeM12HVad1ODTRn/p45YTxzjujNVJP2mfzoet+l6j&#10;0T1BrVy01v22I6hlorafRPU/5koBcIugyfJr6y/6rv4Y2Rdb1bRIAMm8BwDXwXotTc09/BaQQAa/&#10;pp9F/U2Lzni8GqhxJxqcfaZ+bPrH6fl47WzwSTcH+UH8pn70f9Ff8dbnqnp3/wAj/qd8m/pABprl&#10;1pLp4r7K/iX9Daf1v0y5be2GY2yQGGCT2r+eL+HX1bqfRtfotfo9QVv27ysQGiIyB8g1/QL/AAJ/&#10;ixo/r76bt3nuBdUhFu9abtcFfRPFaz7cljf+DwOpwSwzr012fhV/1Afwsv8A036tdu+wFtPdY+4o&#10;gT4rm/0J9QW9Nfs6diyq7EHZgktzX7b/APU1/Byz6v6XfY2kAClpjdDea/DH6q9C1n0363ct3bJS&#10;GOQIAHmm+SwfbmpRX4yN2myKUXb5qj7m/h79UXtKp0bgPZBLW1Y7Tt810bW2v5xFUqqttM8DIyGn&#10;mK+MPor6qTVW7QskB0O4FjnpGZIzX0doPWTqLSrfBRkiWQhxkSJFZ7VJnT095U2n17NR+o9FcS49&#10;22WdSOvbAgn/AAxXPtYttbiG0ZVQxWMtP7iR3ro/rmushbq3Gk/tKHoYHg9s9jXJ9YW091ygICpL&#10;xhhOZxzWXM4Ncrs3afDON0/ZqV6LW1rKMGZ2IMbSwq99O9TtqpJtkMuHBMwT4nmh6jUb5LqwQDG8&#10;ANnmAK1rWs6sDbZXUAGSK5eXHsfHRsWPc7Z1XSX23LKnqU7cRtA8ClL+m1D3EDGFcxvU4k9h8nvW&#10;raP1ZLxCKGIQFucGe1Xmk3EraYhQetUJyD2JpcZEyZKVC+rdwHt22cLukmICstfRH8F/XCrixqrp&#10;KO4W3cBJlvDVxG/prrhmYqRtNtWCzJb/AFFWH0vq9T6deW7Yb9wD2bg6di9x4NNxap43aZydbgeZ&#10;JK7XR+jWn0Fxxbi23uWgX3LG0oPg03b1BZiivKOJKt2+Qa57/Dr+IGl9S0lu3eLJeToQp9wH+4Nd&#10;Vv2rGpLBmNi6VCEj7T/TtXqtLqPuQTTOVOG2VNFS4Ctct2UCC4CrA5Ymud+taQo926LHt31hdpOC&#10;B4jFdG1VjUabTXF1enV7akBbqNmD3/IrXvV9IbJ6GW6htE2t2WYDvFadu4LE3G2jnenvbWD2oF5o&#10;QwwUH81vnp2v1LewmSXtkFScZPY1pF7Q2FukfazGFjO2RMn4ovp1/U2Clu4ZUkoHOBNMjjoKeVNH&#10;TNZpLOsTbdQBQvssymARHNfP/wBU/SQskqoU7eBw7V2nSeq2jaFkkHB3QOYM/wBzWt+r6Q6m242r&#10;Nu5utu3Kf+1N+ypKn0AlvfHZ89emXbm4Wwi3GXd+m/OKu9Nf36YqrZg+4pO8has/XfQ7jm8iMC24&#10;vt7eZWMmtWTVKCjNeSdgAuBercOT+KQ0oOhUZT5tFbrbNu3cuIF2eSsghTyAa0n1SwqiwbWljcTb&#10;UgxuPO4k5I/Ndbu22vK03dwuqrbGhSI+T2NaBrPTL1oWw1xArM1wM4KC3HKihyYFLncBPc2qRzD1&#10;nRWtSuodH2OCsIxgL8giub+regXbcbSF697tPPxFdkuM6au4CVdbojHSSD2j/etS15texcs+0AU4&#10;B+45rlZYGh7uDkXt+5dcXCFzClYIY1sZ9q6wNtdtsgbhHBHJr2i9PU3Lj3dOpG8yQYUGrvT+nhbY&#10;KzG7jwY5FczKbdNjbi2JLYu3WUgEgKFKtkfmiLpBaRVKliZRZ7yfA4PzVha0yrp7Z3r5uFsZ/wBx&#10;SGq1Nz2UtKbZadwYGDBrM3Q6muGI23Rrt5S7IbYJhRmfGautOskStqGVd2/Jk960sagm8G3gKj4K&#10;4CzWxaTVan2rtwXgQGjyZ/H+9NxZG2TGkux5tLZYXwLcoeWEjPiKWW2otXVO7aGGD9xA4P4p+x6h&#10;eIcFPabMZBJB5gUMWLRuP0vcJXpaa6EULnKN8CmnusLt5kO8CJC1Za1X1C3XQq1oMC9uM/EilWsb&#10;732AiJDgFQrjJmiQbq8rgDI5UeWog0+DJR3IRrFsE25XqkxSzbWVVckkmQ/AI/FPHQrvU72Kkbhc&#10;AgbhyKrb7Kt+xD7yTlWMHOMA1dlMTexG5jtYzi4v2mqS7olZWLXCqkjBzE+K2xNFZvM+zfbcEyoE&#10;jaO5+TS6WS7bRb6VUgOcxNDLFGXaDhnnH2mjWbcWbb71WNxUET/9VTty9bLad2TfbETsxBPFT1Wm&#10;CsVEsGjDAAf8E1Uj0lkJAsNb2yWif9DSVpkvY1eRadbTLenaS6TcsKLcsRMzkd81T3PS9yvdW+Qw&#10;WM4mtgQFGAumCV6ECwZND1NnIXaoIHWpMx80nJpYyNcNYaQ9p7Vu3vSSpO6MSD3oNtCTFpiuZIHi&#10;t11NlTeDEyAmBGWrX72h3SoYruGAOWNYsmka6NEderSYIa1la6wJJDBRjmnrd63sQqimTgz1Ctbu&#10;gWy2WgcA1JBZEdTAsMQINZftG3Hra7pm86XXXQbg9yBjaF7TTRum6VT3QywQZ8j4rR7F/c7MikbT&#10;uOY/FW2m9RW6djI3BJMZq9jNUdXCX6Nr0j3CUK32AJDBR9srW6J6kWvqf3Su1WypHeuUjXoMkmGk&#10;tmAKsv54uhV23bBKwMVSk0aoTRveo9UAd2V0UEsoVRMmrrQXLL2jukO7hoU/uiuVbbQt2QHwDuJy&#10;MN5q80fqt7RGLdxCjHlhLrHg9jVRm07DuzqLX1vWzK4wu24wywrXdEy3dVdRHO9iZY/Hz2rX73rN&#10;vULctlwBO5jy4PaKB6Vq2Znm7MGGxDFfI/FFKdtA02dUWzbso/WLZRIlR7q/P961nUWFF8bWdSyk&#10;gkcDzHf8UY+qfy4KMwZQIRmBSQO8DmlNTq2OpdmNobFmFBEzyR4pmSSkDki30b/oNFbs2Vs27ow4&#10;f3Ax5iY/Br2puF7fusqLcbnGVjg4qv0hs3U04YzbVUKKOVE8jMmnvVNSwt+7btqDbYlM7d3aIPat&#10;MX+AxPg5/pGuJrrzuw3J9pPaugacxZKIz+3EGOc5MVoGhs2hqrrtNxi29wCV2k948VuSvhbf8w33&#10;SGCxBOYJ7mk4XVmbE24ssrrKNPa2lbdlGAE/c0+a0jVqo19gkM22egZluwFX2vurcOQjAOYVBwY5&#10;rXtNqNPd1VgNh2ZZAmUPk/miy8pATj0dK0tnYLQFuSy9UwCVPb8DzVj7Iti2EdjtlQS0IR+O9a9Z&#10;1xsh7YKKvuE5yVTx+DVefWlW2HJWVLEFXgxOMePzXQhmhGCthSjyqXBHUWr2o9QVdOQRaQtvbAP9&#10;q2q7qNgC7mAZTBAByfuUgcA+a5Jp/qK4+qN24cMY2CIKDOBW2aT6iOqtPGlVJYw07oArPgzQTl+2&#10;GtjXTLzV22toSQ65EdQhZ7Kaq/T/AP4HF2WDMHLCQSSPMioC9abf7wD7pGfuMZhhwKp9NrCbgTab&#10;aASzTxP+tFllc0yklxSOo2tU1u5aGy4d1vcGEEKO8gd6Q9XJdZ3q09SW2OIHGfNLaMu67imF2hNu&#10;Cx7mq7166BbeWRCbqbADJQ+K2TyLYx0lcWMaI6lLtzaVAjcATIz2x4qxa7ue0j43cmQSCPH5rSPT&#10;Smw3ReJuSd3YbSciryy/sWgFvgmGfOWA8jyKyYsziioJbehP1v1CbunJZfvww7be8VsGg9S93TBv&#10;5gLcuXNpXdMKOxHzXMfVtal1rVt9yE3t0Acfg0f/ANdHUBZAZWgluSvmO9JWX/clL5FJ1KRefVn1&#10;GPb2q73A0s+0jpjgGMGtF03qmqsM7LciVB6uoCewqOt9SF+6egezMqEO2HHJH+9U+ou+yLoAMNcU&#10;scSo7laRObdtiMndl8/qzG0VX3C8dLOwLQKpL2qW47FNz3CIO0/aD3mqPUashjeZiVP2iIJXx8Gl&#10;W9StG0XQFQzdKyARHmlbjNvNge84Rd9wQ7ZcnilDrQ770hllgexGOYqgGoZyS8RMg92NOKA5RHtx&#10;sIbdEHPERVWytz+SW9pAxJBO85kntHitr9N9N1F17Ny7aG0ssgj7oqPo+gus9y67daJCpEgq37vz&#10;W0W9Dctvp7E7zPuNuuQoP+/4pkFbAkmAsD3XvOugEvcAtpAhdp8jMGuoLprq2HtjR2rd3ibi4Ftu&#10;Sv4rWvRRda7FuxOxSoK8gg8ntA8Vvmj1H8wbVzU6iA6FQFXjZyWniuvixVTObLJKn7Rtf036UNHZ&#10;0hNpCiq5U92FdL9O0qO1ljdK3zb3DkhgfHitb9H0zvbeLKLZ2AC47RPgAVu+jvW9PatWbZAZACWz&#10;OeAtek0em2Qv2zzeu1ilOUUzcdKTbSRqfbfYrOzKS7AYijar132ruxLANrcoheQI+O9aDrPqDU3J&#10;UFSlzBgwZU5zS9suyqthwVcj9MGGHyTW9L9HHyRfFo20+r6jUMiCzttqTtE5PndVz6bpy29bCYjd&#10;1GBjnmqr0/0l3vKCm5p3kAzEYktXQdD6TdNqGvqrCdzc7VjgCnRjaRjzS2rhUxn03RpeuaWLrFsQ&#10;VGDPM11+0iK62RaC2FIgq0g1r3pHpdq2pIYtKL1cD+lbDb1TEshurB4C4mpNJJJGb8q5dtlvbeWQ&#10;3LQNwNAjvFRe7bG4JtAnusTVY926l1yzdKsC0ZM0s1xB0hy8yXO7v80hgJVQ+bp93cxKqVYQDIk/&#10;upS9qf0UQv8AeMEACY7U1YS7fNllaAWziYriX8Tf+oH6N+iFvWH1I1/qCkxpbBlgTxubgVnzaiGJ&#10;fkzRDHKbSS7OzazZY0X8xcdUspDNcdwAgHya+Rf4p/8AVn6L9Ps+l+nbC+pa7veYzYUnv8kV8efx&#10;S/jt9U/XBc+oag6HQhgq6Sz024Pk9zXCvUfWtNpgEswbSKCGP+1cbLr8mR0vxR18Hja5lJG+fWn1&#10;36p696jc9Q9e9Vu6m8Tu9qYt2vhU4Fco9b+sL2p3qkImANngeRVBr/UG1JKqGdZEO/c09o/Q7t6z&#10;euujIRiQKRGEO5HQjGdbVJlHbt3tS7fpsEk5PE/Fbx6F9H39Vpg9+2FsLgu+AB81ttjT+k+h2bF7&#10;VEXma0Cic/gsK0z1/wCtLvqDQttLaCDsTAJXiTWnYq4YrYo3Zsmu9V0fpNtrWgkbZT3TncPitC1/&#10;qV++waSQ33juapi93WXH22ngEQqyASfBr6L/AIb/AMAPVPW0TUa2dHp5Jz/3HHgCm4sOTJUUgJpd&#10;7qOK/Tn0zr/XdWln0/Rs90nNsA/3Nfe38H/+nL0rQvpdX6uBqdTMpYMm0nyfJrtv0b/DLQej6bS6&#10;f07TpZYmWMfqsIzuPau3ab0ZrKW1a4pLoAVVZIX4I4ru6HQ48VSfMjm5M0p7o1waBqtPZ0dlhaYW&#10;oJCqFAUeNqjzWqlkvs6m2VuMZluzDtW/+renA3GD3ItMwMrmfj81q409pr1xkG3J3zx4me1dibcu&#10;bN/jsUpFINOu9/09jM0Mzw6gmqT1y5Y09u4m7abYgM2RW1ljN4swMREY6BwK596w157moNxmZcsE&#10;mTFY8+SkzrzqFcKzl2t09y618uwlW3c4JPJJrOh9LBuKtoM1wgNvBgKh5A81NrB1j2ttxbdu5JGY&#10;YfDx2rdrGlW3atvtdLaMLmOPED5PiuGrchSfdo2/6J1i6Pa93TKQxYC3cHYf71s+v+udb6hdW1d0&#10;41Co26xpIIt2wOGeuX221f3JaKST7aOJgfIrYPQrNzU+oW7Vi65DpFwrjeSPsroRyKKV0cvVaWHM&#10;mzadEfX/AKy+o7R1WsJs29tooOm1bA7IK+0PQPo7S6W3Y0WgW2o/+X3QMiK0T+FH8Nr+i0Vq9qbC&#10;2iXkBzJWK+ivR7FlFuvaGN0EilZcjVnLxwbk5NUvRcaP063YYXHtbVACL2JitU+q/U1vX7mmsuwJ&#10;ANxhkKopv1O/dun21uuysYMZMea0L1tXXUaPR2lNq2etyglng8T4rJG5SsLJb/E2z0RVvXQgusEt&#10;LucDEj5rdVb3wXVttkQAKpdJp9PprSEf/LIYicjxVxeCF1YtAXIUeaOfLCxqkG1Tpi57wZiAseIr&#10;TPqDXWbG9yiqNhBg5Jq+9R1/t2nVwkkZgQa439Rerad7e5v+3PD5AjirxwZcpO1XJoH1BqA4cqx2&#10;XBDCIk9gfArm2vuWBEkIQkBVyBVz9T+vEIypdGWB3qPun9pFalorraw3E3FXnLETIHMigc5N9GxQ&#10;SSblQLV65tPbYWgPdgMSo5Ucia0TVSl68zkD3IYj5rpr6TT2t3QwwTzJJ+BXLvqDV6S3fZC5a6TI&#10;2iTxVjlK6o0X17XqUNosEO7bagHJ8/8AtXI/UdWVTEQS8h8Sw/dBrd/UbZb+ZuNfO9YKkiQCeY/8&#10;q5V9SepW3ZU3SzwVleQKqmk3Y7O2tqrs1PS2bt6/duKFZd4ZTcOYHc19J/wg/h7e9R1a372mNy3v&#10;ARgu5Sx7Lu7Vzr+Gn0bqPqD1HS2k9zaCQ5jdgHI/FfrV/Dv+H9n0+xbtokTsgAABYERFI3OUtvr2&#10;YNVKoLbLk3H6H+iLemtaO2OQQSRiK73odAlkKApbY8Ajv8moei+jW9KlsKGEDNbppNOAPOOTUlLi&#10;hMYWNabTBAsYLnJrEEMg90NEk0zDELwyxihOVkLtE9wBSh9CzMYO0iCcRSeoQklcqvJp4qJwpQxJ&#10;pBjHus3URgRRIqRQaplyudpxBrUtRZUhw7xg9JGDW86h0IQqJA5kVrWvsAgy4y2F4LU+AprhnL/U&#10;tMlq22eYb8Z4rRdd6cQF9u3Ick57D8V1X1exvBWMgwNmZrSdfp4R0Yqdplcw0Vqt0jPw3VHLNfZI&#10;EgqS3M4KdorTdTphtJUsQpIdhiDXQtdbQ3P1EIBnI/cBWqX7d0qx3tdPfO0R5Pk0pqgoyNXv2/0V&#10;YjauAvaAa5J9Zag2rZ3sYKTbgxzXUfXkRLXt3AF3IWAJxniK+Q/4jeue3pmVr8bRiDJRp4peXKse&#10;NsfGSUXa59M+ev4vfVam6VgL7cCDg7j2FfKd15u3LuV6iQzZJPxW+/XPqz67WXSVkcbmMyB3NaK1&#10;m0lxjcB6RgzKgxg15meR5JWzqYZucd3z0RtXlKBysmcgilrryGa2zbSYhjkHvRGvYWTDQCY/cDSh&#10;YBbk2lVuRHFNxxGSlwIB/bdjtzMS2QZof8wJRGYxMGO34NBvNLAQZkEn9tYc3rcKANrEwIozLHsc&#10;t7bP/bBJbAyT/WjNqWLMdzM2RuWqrS3H3uOtV/xHzU7d4AjDHZOPNXQxpfJtPp3raoqh3J2jJ/NX&#10;ul9Stop3v1AFvECudLdYo2xNueO81Ky1zedhdvO7ig2g5FKuGdEbVT7a71dSJE9Na5q7ynbcLZky&#10;VOTFKWdesXEcdYTECZA7Uhc1AhYYScAEQM0mcnTVDtMnavmxa64fZcPXKn7hiKNptOHCxx5XtUet&#10;t1o28jBgSKvdDoNnW1sKIxGZNISs6G3notNLai3ZQMsRjaOasUsqqAszKpnjmsWdjKRdAPeBSOv1&#10;lu7CqHBTO0tEAcA0/pCJSpcse091tQ52JIwS0cRXSvp3SFjPPWBxNaH6Vp3uITBXpUkcY8Cut+jW&#10;Jto1oNvKyGJED4Iqt1IZpsW/LEuLtke05RYwVGenHea2UfTq3vTrW7Tobty0brQSB+TVCtu5v4hr&#10;S5gwI74roKadT6ZaZuoCxkNOATJgcwKvF+UqO5KoJ3E+ZfXPTPcF2W2NJzyrf2rkOuVQbkiIHNfR&#10;v1EfatuVgiCwbjpOK+edSQ9y/CEiSDWjJBRkefzzimkvaKQ8pABXvPNJXFUZSYYwARVy9sJbIU9O&#10;2eZI+DVGxhQQQUnkdj4qS6Mkezy3nZ3AYKAV3SIA/FW2oRbrOPeXAEqPFJ27BAVnAYCZIp5WBa22&#10;BuORHc0iTDZ+oX/RJ6adN9Oereorb++6qQvJ2ZNfRn1xq0Gk1je0W2W3hmnGwTj5zWmf9Mfpb6H+&#10;H2nubMXXZyE5p3+KDJZ9M9UX3iSunZyTIUqa7/gYOOhyTf8AycmcrPlWOLlFVyfkD9UB29V17bzI&#10;uM3zk1rDpuIDgTPUxHIq/wDWil3W3XYjDMVPn4rXQqmCCcZZSa89k/uZ0NIv9qBJbh6VUSs8E8Cm&#10;9JY3MTCt1GIxH4pZFDFFSFJJNW6W7Y3+4o88TBpE5UbccbDppFNr7iXJ6gDXaP4R+j29Z6vaQci+&#10;hBjKkVxzTMWIAVTIjClYJr6m/wCnz0oXPVtOCqhd5JeMgKKR20vljo/3RXu0bN/G5oRvbkEWyl0j&#10;gQf96+JvUVf9XhlLYMwcV9kfxuvI51aJex4A4A8nyK+LdTcDrsAk5UMcA1t1SrK0vSSCySTmyuAZ&#10;HHWf0xB/Bpv0Zd+rsqssdwInFI3XHtlWC7xIkVf/AEdZD+p6ZZBMqT+KxZOIyf6G6WO7NiS9yR+p&#10;/wDCSxdsfTlw5A9qCsAgmJrRP5mzc9T1T3FddzsQzGAw8EV0/wCi9Va0XoqO1t9ntFhONoiAc1yn&#10;09jf1F9ioJZ2kt1bQDiPmt3hbWD+ZWd/6rdS08Dt/pV23c0dkXNP1i2qkL4OSTW7emaT2bXuMzFY&#10;gKy/bJ5+YrTURrdjSv0mVCgD4zBPaa6HpdQLiWbUtuIm4P2qCMiaVrF/uHs/CrbpsX8ICb1troKX&#10;bjXFnaLghDAkRWverahvbBCshYHaBgDyBWwEIHN8biQAIXADVp/q7Xk/mGFshGIXZMjd8TWSTPQY&#10;6KW5cYQGPU8DOQBzJqnVFa7bYudzXGV0PDA+DRb15kCE22AztVTuJ+TUtHbIBQIruwDmOx8RS2FP&#10;Ibr6S6psKlr26eucwOwNbRoNQrNdKSGjdG0SZOcGtc9OshVt7H9oldwt8y3kitvVHuAvcVJudW1o&#10;DbgM5FPwJWjznkc9pkl0/t23YBNg6jA7McjPiuGfXOvtl7ntuWus5NoOOJxg13T2rmo05TZdIYEE&#10;qO5GMmuJfV2iu2zdCWdrAGZO7aP3fg16LTxk1wfM/L5U1adnzv69qUN4uZO5TtA4JwD+Piue6289&#10;gswO5pJIbqOftgV1D1xdghOJiDACz/qa5rqPSAdRcm6zXSZmQJUd8eaek2cPK1ceSv02ktXb/uZH&#10;DIM9+QRVv9YXF0+nuqzCbawkYhmyaa0+mbSWt4sszICST/5YmK5h9ZfUbuAqOJEAhlkY/wB6k9sI&#10;NyZo0uZRTrt8I0P0ZXueqC879FuJciNw8Vd/XnrDXEEYLELAjI8/BpfSOliwblxrcuCM/wCornXr&#10;XqTavViGMDAbkYrz2Sf5SpnTxSeLBTX5Sdllp7T7ED7o2xFV98B2unCieM5+DVnZuKtsg3CG2k4y&#10;JqjczuIUAIZmeKzt9FOXSCKrOLa7sgcd6St74xvwxHxTE7Qdm6WiSREVPQ/r6jTrBksFMYn5qrpM&#10;rbucUfVv8MNNs9PDwpc25AfG4McgfiKsfqW7dXWJBDsn3Q0iW7VdfTWga36fpllFFoby5xu+PxWm&#10;+u6zffvhYO8wSogCtvikdTySWPDCL/Rr7qVJEAMzGEOWqs1FgXb43O5UCX7AAdqmLpdIg9ByQYJJ&#10;7gnvSn81caS9wYB3E8yf9TXcUGjzubMmK7gyG11opYbScTSqqA+4vIGBwWWcH+1PG7CAbSxbv90A&#10;/wClIhUBcqiieR5+afAwza4E2a5cUg3Q6rgwAIzgg0s1mQw2SVwN3ePxVncIPvwoKAqOwJNK39NJ&#10;A96Xc9RmYA4JPar2i02rFLawWgQeIHJrJtttJJUwmM+exqYQsWDP1CCI7Ril20piQfI85HeqcS9x&#10;LT2GCCAF2zgmnhtKL0yE5cdvAFQtIgKbwBviamWZGchDk48CKvait7+A9ltxUtIDQobkk+D4rNoF&#10;Fb9ElyTJBgfkGjtaW6TsYhmHA7kcmgBLvt5wchTyAe9RBOgyWCS77Yd5koYC7e5rNuzdQ7TtnDGf&#10;B4AFHtWvbzb3FHEPu8mpWdOqwrdQkLMhjNRsmxBLFxWS4ioTtUfbyadW8gYOocCBI/bu70sksVdk&#10;CorkCck/mjNbRrrJ7rQ6MygCNp4IpMmaYw4LO3qHuX82TKLIA+2RmKc02qFwl5LMQSFI+1x5rX7C&#10;+5cFtZRxkFfC5zVjpdQxVS7H2bhjpGZpTyNBqK+C3trdfYrlSBbbIMEMasrAuwRcYngCBgFeQ1Uu&#10;62QqAZgkwIDRVxbvlvbUOFcAEk8CPJpU8lmrFFIkj3EVCt9W3sU2wQfkiaWvXjYuLADkAwXECG+B&#10;MnzTT3WIbewdoJO8cTmR5qsa7AtrvLKE3HMKT8DzSXIe18MmSq3229D7VJMFgSOaIpS5eaSxYSGl&#10;oiPIqvV7ahYt+1ubcWkzPIMeag2oe6re6dxLiDtyVFLsrdtDIlvZuldqsFIK8TmsLqvcweN2fAFL&#10;swU3YkgjqPBx4/5pS3qUBNskIfbmBwJxBmjjyV91Fql48K4R4YQOJB8eKPYvF9qkQcSs9ieKoxrB&#10;cRPbXg4PwvAmsHUESd5WHG5l7VoxcMTPLaotHHvrft7CGXCkHwaldugrZ2hSOOnB+ee1IDVWRcRw&#10;zJsA2rGWrEW7JR3YpIJG4Hv2Fa9xnm6LHUXmDMPbJS2ZBChe3ZqFfvG/bRWSB98g8A5iq8XLtkCA&#10;PbBJdSZkt5mo+/7QnaNitAXfyDwam4BS3dMsEe17zt7ksEwGEBqbNw21tNbDhnBBbkDOfyKrLmrU&#10;7TvMt1jgnHFCtah3HtKxJmQ8EVlyOzfgTguTaiHch0eSqyNqmSDyBRNi+LX92qj0mtuWrgUMQOWg&#10;9TEdpNWP84PN7/54Vmkma4yT9nHrV4da21VMnaTnHk14WVhx7W0yNptnMDmazqC10MU2yo2wRz80&#10;VWJYEqN7cSSYxFebR0t1kXVfcYW0K2wTEtMlh3/FRR023lYAkrtWRMnvipqiWmO5rgWIlTOfisJa&#10;RumWcqYVTxNEiA1s3Lf3NntEEAeIpe/aVhKMZUhSeBH9aZBsi2pO9GDZHg0tdZbQ2G4oJPVGQ3ip&#10;YNAGtWS7vvaC0EOc/gV5gt2SN4aYCsO01i85KowUSJBH+kCsMV3De8lQDzz8VcSpsmXTqnB35ZMD&#10;8UP3g42tufyBiBWbKklylltu6CY80rdvm4QoHTnEeKJC3Jk7tlQhhXJPY8QajDE72JXZ2B71AXCS&#10;wJZOF88Zqa+2Nps9Qa4ZP2zRC7J6lmBWSDgHxtJxNZcAM6hSCCBiZYd5FRvkAKbayFECRiCfNSFq&#10;/tRlZlIaDHIBzFQh645Lh5lRE9oJHeg3WcCHKnpwV8/NM37pIXfchB4XDUm36audm5WWRPKmoi2M&#10;b0tq6/uYgBzkCkxaFtmySsAQTg/E0xcRjbdpUgwuzuTWbekt+4oAJt4xP7ookBIrCoiE6WY98GKi&#10;xIDA7f6dzTly3ClT+RGaBcs7VtyRhTJHg01SE7RJ1d1tNtkFj0jBAqK2/bwL5U+SefFWJtj2woJn&#10;keB8UFrXvIGlC6xBIxB7Ve4rYSySC7n7YY9jPjzU306kAgOzHsBjHBqcSqi4wUBoE848VZe66MAt&#10;t2SJOYgUDkOhAWuoPcEEbmWAO4NRZtmWaN4+3wV8URzZtoHcNDGQe5PiaNtZg6rJE9O7saBscoJA&#10;xuWHUgr2WOqvTctEFlXoH5DScVMWkuYKiN3BPEUu1xbOxZJXcSs0KJVELyXN4lz1R1ntS7FQtsAk&#10;LuMzgyKeDNvAgMdsqvETQ/Ze3+p07jk7hMUaYmaBqroztjNuCSMAGgWmXcigw24xAgEUwwtsEO8M&#10;07ioBg1h0B910wIBz+38VaYpp0RYNvbCIVI5EVNrVwexDKOo9+fmsArAFzpmIJzkUIABTukw23Jo&#10;ig5S5+ru/YkAds+KZl8jaJA57xHeoB3HtW7Z3A/6eTQmYgRDFFWQyjMk8VAhi29tywuMwJBc7Bg/&#10;AoemukqSbgSVkE5mDwaJavB7bYBfuCOBQFvPvtJ7ZIbpBiYHbNQsNdte44ZVAWZLTyawy2rhtsV6&#10;ipE9p80WBbO0sbgJPSeB+B2od1epRvAWD2JNQlGbZcW7S7lYiRMTHkxU0W2iuTkLADTE+Z/2pQWV&#10;u3AWQQi5G7AmjMzQIctbQAgxyRwDQsGxq0yoJZmLurALEjbT+ncOSm4KQMM2RSisCNiWnxkHzUG2&#10;bUwygkmDxQNDIN2O3L3vhdh2Sw5HivX3fc0DqAiYmCDyaGVVWU+6cdS+TNFY27pTmVIg8E/mljkw&#10;9gW5tbDuKkFiJxH5rCNvuMLo2pODG0HPDRQLhG8Mw3EDOxszSa7SEtkiZMKTINEitw7da6pe6pC5&#10;KlUpVngDqdmKk7pgKDzTAupcQyZmOiYYR3qFy97R9tWISPtAmjTBaAEqVbczRG5QePyai9t0tgAS&#10;AAMmcmmlNlLZdSSeG7wKURnTfCsWbAnvOZpikJlFFY4MELdcwN2Pzml9TbVQSLZ2iGf8+KsCAEZU&#10;coftiOSaSuwiE4ziBzIpkZCmhcXbaNtcgb8mKVJKgA7VLgiYyZpsuGZQFG/EzzUGO153Bgh47yaa&#10;hbMCAhb3CCsCecfIrGG5ztUjd48GgwgBVbTySTMfuoweLLN7Ra4D2NUQ8ZVRGC3Z2kyaxbDdLb5g&#10;HaB5NLqqqpubAWJOwMY571izLW5CqLgOR4qym+g7hZuB3Kgnv2jkVhJIRVuDeF7cHxXlQjkDcfuJ&#10;zFeMoYZR/TECqLM3AgdGa3sKjaw8HzQ7pTeGNwqY7GINe9pg8zA5EnmcRUmtJLKi9QUGIkk/FGiV&#10;ZAe611IuBYxPeBmjbLaOQRypIn7c4FYkPddihBkAEjJoi7W2ERDHqjMRwaCQajz2STcqWvdBX7RC&#10;5Api3YZ7cbhuVyTFDDC4bkNCqMqO8eJ5odhLtyAAACZbsAO1KYVBQrXVVw67Q0iPuFS2Op2bSzEZ&#10;Y9h4FYN4FWKJMYkYz8UR2Np9xuRlSQcRIoCUFtWWIZVfYwwDEiprOxdyA7SQcxM0JXTfcuWlMcCK&#10;yFR2hmK7YwBnNC7GRQzbW2sbrYIQe4QT27URpuOXY9DCPzSe/cVmRnnHArF3c7bWAGQVjsKqhg5s&#10;P7EyrGaWuC7DXTlUAKgdz3oiOruhF5vcWQV8j4oSMntOdhQbcYljBqJFcBiZCIiShGWxIbvQ3VTc&#10;tryUUKY/2oZhGQ7SJw0GY8VlQVi37gGNy/Pwaui6Cq9x23sxn7VnFYc3G94Ig4UMTmJqJXfcwG2r&#10;BBJwGrx9x7bsByZJnk94qUWrGYUuRuMyAStEF0reLMNwEiCMGgq/XhwCY6uK86PYW8syrNzOeaBh&#10;r+Q7B7S3VAjPLdiaioV/ZuSYnLRIgfFeZW91WKyxH3DiomYtb4AYwdrcgYqiWHi8gZRhGG4eI+aL&#10;7ZeXUkoRzOR2pH3y4IVz32qcyRXjD7B7wSeQBgR5qqLtFgtzeeARJCxkwKbZVRFvEG1MFMdxS1vU&#10;WQN+8krzHbtRtMXVm3sWDMQIO6QPilyQ2FEluSyl1wf7kCnVRkCqMNtmcGR2pS9aZDHRuic8GpsD&#10;ctsu3q3bVI4C0tofEc338b2PVbxIESajZXYp3lRDBYPwM47zS6XHto6q64MFm4JqVrTXS4D29ziW&#10;KtgFT3pVD0wl+5cQWVRbm4uSA0QGbwanfZAyM7EkxsXwo8V5b1zNtbh8MWGaC9qdg3LKnDA8buRi&#10;rRYS8SgBW0vuEyIMA9yWNZu23IdWu7FgNtUbhQ7Dud+55KdIG3uazaXe9theCdRmcbYq0gJM91s1&#10;o2/JzH+YmiPdV1VVYdRAYEf3j5pBFe77ivcCgGFgVkEQ2OCWnvijoVuDmyl2d2RaODyGWOZqCdTE&#10;G4wgDIyCKla9y2EkqS3WUAgQakhIEGyZ8TJioUEKzZQgwx5zBI8TU7j2zaZLVwtbmGYiIB+KTZHK&#10;orBMZVZ5I8ms2gx2KoKEjIHiqLTG7T3GUbCFKDaCANzA8VgM/RsurbASQvCgj7poYugBm2KdmBDU&#10;NWIVHREMz7veJNUEOo6IroA7FhAJGCW7iKJdtlCNw3MDLMMEeBQX1bPIAcFepD+O5qN33ADvuuW/&#10;cTyPyO9QMK2pZSVYBV9wFSxlixFZRLZdl3zchi04M+BQm9snSresw3ZhmV5mvNatgXCxLG7JVphp&#10;HY1RV2Z2sRbTfFv2wCo5WhPbR+gsrACfDGagpgqm4OQBAbE+YqDtsRU2yQ0wwj+gq7BdEXtXktbT&#10;tJwjKssAJmDWLiO3uo7kmcKFnHkfipyu+zttMY7L58mpWlAEW7++HhhRJi3RXuUZTtZSNvT2JFe2&#10;5RUACkEKGbCVEgFtQDaOGMEYmOx8Co3Qbi2QNoO8BSeVnmaYhZG65h23ALtmBwSOV/NRUJAfZcnc&#10;WAOTHETRgUQXCV6hcEECFX5ih3BDMybi37u8UQDBEXfcBDocbTPx2r2mFy2m4j7iUMVO0ttSeQqk&#10;nzunH+RpdbykKpVjvfmJHiKsHqjCI5aCNvVGzzilERSwb3XG2YWPHcUw9yGuKTMQZJ+6O1CF5VDu&#10;t1nQGc9Mx2WjQDMXlDbG2m5uhQZ2gD8UW4/6KQ8gyEBORFYCbCGVW2kExIxPYClEAhSoBJYnP+1G&#10;gGPoHS8u594YSwJ5HagWVa0ybTtBYgLMwTSvs2Qp3KVYEFTRby2/dQBW2lcNRA2YawRqMsYEAbjj&#10;d5o4LoqS0ASA/k9waXVpfrye4+KK5tPsUXIjsatMiommrCDaoO5TJBzihMbiMFVQAQW3HqkURG2b&#10;V9tV3/3j4NetsjvuO1CEbJyoFGmDKKlSsFcPTbBCAiTIGZHehXxdWPcBTdkQaZRN6OSwTAA7hhQC&#10;wJLC4GDKNqxMmqYdcKj1xMlgOoQsd/OamCXu2p3KIME5gjtQxbK3L5Z13AgA/wCIUf3ST0kqRgMa&#10;ApoWQBirSF3HiaZsgsC5gcrt5k0K+GIFzbIVoLUa6A6jaFChcDgmoUjAt3ChBXaJaCuZpm8+LKg9&#10;u3eexqNgmF3NtYyVB7jiKjplcI6owZj5PAnvQjE+CV1ntbhcIUBhCjMsK8LtxFK3WwpjAzmoM4vE&#10;wsqH6g/Yx2onuTLe6PsgSSTHg/NQi/kMLIU3HVpJAmOxiou2wIgudQHV0wROc0IPuUbIUAgzPJ7x&#10;80Z7rB1aS5KgYHjzNUMQMo7XRBbaQB4aeTUrjOXc5k8FTEz2ipnTtw8Bm/cTn+vigWUa0LkWmaJi&#10;eN3wahTTJLdU3Bb9uekt0mDTK27htNaYgWwg4GW80BHW4i7uQ8EjBNScshJdSAhjcOD+RVMpIyHK&#10;hydjKF4DQZNTe5tKj3QGiWqARdpTagxuEiJPgGp37JuqrBgN2Y5AjAoRyR5BuMMp2AZIEYPGaZd1&#10;Kke0OkTjggmlRdW5sQ3CQFBls8cjFTuqQW7BhkKuAO1QuwTPc3IiNtYEGCOAfPxQrl4XEKqOoGGP&#10;7fyKLcZle7uGFy7NkkHtHxU9hCFdwO/hhjdRpiZCwK9EqfsO2PPzRGNm317AHxGZyeSKw6BCkhoy&#10;PgeTQrhCBXhpzP4+KNcibDo/uHo+1v3DM1JVV5JbZBkxkx+aXH6bgOsQnC+DxRFMoQpYN5bAFWWj&#10;ypsWQ7RP9z4zRSr7o9osLgIVmx8xSt4MxUlSSMtB/wBBRSibAgBbeZWeyt8nzUYRK45JOTs2hVBy&#10;SfPwKxYUSxa4HVSGYATnuaibLObiqmzqwokTR7qIpQliVAiFG38yaFlEmNtRcIUAZMAyVAobe0pY&#10;sPcBjvyecUEqJYO0qjCPn5+aKtglid8AcCP60IVhrguO9vaNm5gUVz9tT/UYruZgYIHkkUsb29X6&#10;DmdrcgRRmEW/LqoEjsRUslmffR9pdyf09pJyVpdTc9sKMQIQn5rDak7WgEk7UUkQB5r14C27DcHR&#10;1C/E/wC1Qpsybu66v2oQAu+OTXnVLN1GcY3EPHJNAvMWU71wOwwT+K9cZwibSYyGP+lEkwBiboVr&#10;gtqqkSxUwc/BpWynSLaMwgFs4k9qHcbCszHpG8LGSTivWwGdlNxgVExG4Emj2lWMo5RDuA3k8jIb&#10;4qagDaoQFSRJBme3NRLXS+0IDLAKew/96Cm/cAgCqs44giqLMbJduxRhJmfxHmsC4twbTA2qTMf6&#10;jxUhcS8T7YA2wWM1k3LUIWWGIIJI7T4qiAbty4q2v3MpwY7CoXbbOSHKi2VniWJo5Ym6QQQgA6uJ&#10;FJ6krZtNtu72Dbo5G0cVEKmBuXbgRmWMjbjMAUkVc7j7xUqABjBHcTT966h38MQm6eMHtSwRkHUe&#10;lRIU9xWiDpAAFc7ifbZWA5PzULhs27hDTvAO88QTwaldlbfuT1sw5zgcUk1tgbxJAc5WM7hTELlO&#10;iYWQXW2YK+ct5pZSAWO4gtjPaghjttheRmJxmpl2XdKSnHPehbInaBqTCwcyVIPFYvreLbrmyCcE&#10;YqT2mKvBKyAI8kVBbayoBMDjdxQl0EF7KlVEkET4oIycmcTnHFTuKSVQKpCjMmAPijIhBaBu3jB5&#10;CfFQJRPLZVjt4bB6fFbLo2KqGRWZWByBk1QWC5uXZRjIEMDxW2aD3V9olxgH7cfbSc0uDXp4/kh5&#10;bSMwtvcVmJgEc5FTukP7cCFUEEoMuVo6bLzKu5MlQW43NUyrhXQQoU7gVwJmSKxOZ1FEQ1EQYuPJ&#10;SSO4E1qt7YLkgyd047mtp1ZDtEtliWZsRNapcte1eISOpDtNatOzJqVSK73FC7WuMjy2YmKmLZD2&#10;yJ+0ATwSKBbuvKKbyuP8zFeJ2K4a7vA+0clZrVRgDhwZ3W8AjdLVs/oaKbybrO1SP2yxArV3cFVC&#10;kBtoJYDkdxWz/ThIuKULpLBcHsTSM39rGY5UzqWi9Ne+hKgoVA2K/ir7T+liZN1SUAWAMk8kEVd+&#10;l6Sy5h9OGXDQpJO5uBB4rZtP6ZaNxUYsCeoH7schRHJmuZaR6fS41sg67Rpdz0gJA9uQdqrJ3QZk&#10;A/EVrXq/plmyuoUptdbkyBjIrtdv00t725VgJuyJIjxHatK+qtJ7dq6UlUuQpn7f61N3o0ZIKlUa&#10;OGMlkW8qTuMsCYyPFMoF3A7SUYbSJiljcJHtMqt1ld347ih3SCANsxJHmRTNiLXrgm10DqWCJ6t3&#10;BAqs1pvEo9napYxu/B7U4pBthQ27JYhZAXxVe4WWUZHmJiM0yERc1aELtxym0qpaSYOavvRdig7G&#10;G0MJ7kdzWvtdZAclBIM4LCtk9JtKWPSVBcQQOCKTrpViZk0kbzJH1p/Cy5v011PfEIEeR3PavpHR&#10;W7TC9127YAX22Bkue8nya+Uv4Z+rodTbQAW1g2rjRhY6gfnIr6T0Tbw4uKtxupghIC/5fnBrzEM6&#10;cJej0um09tm8Ldui1b3suzljP+Roj6i2j27rSCgnrIIJ7zVImqsratAMMtkjK4qo9Z9Ttn3Dt626&#10;yvgnHI7157yOaMoTVna02PZKJstvWjT683NzjfcBhRkD4/BrsXoX1D0L1oCeVkZH+IRzXyre9cdX&#10;BV2G14YzkgcN+DxW2+j+rqbk9Dn2ySCcfmPivzR9SeBWbJmlXG5n0zx+aMsMYy7PqdvX4Atyog7p&#10;3TitT9W9YWGd3O8GYYYBbGCK5Uv1Uns7FuKxgFwJIEcADkVzP6o/iRY0SXt+pd2dQQGESF5CkV5r&#10;xf0jlyZlGGN3fpcs1vJgwxcpySQf+L3qVjWaa9pnwvsghUwHIwa/Ln6g0T2ddcCqUO4wAMCvsJPU&#10;7nrGutW7OoZdzbVOWCTJyfFE/i//AAws6jQ2tfo0Yug2XzECYmQDk1+kvoTW4fp3Jg0madfe+eEn&#10;+/5Pmv1f4yXmcUsuGFvD18tHyH6B6mmmIS7bJD5MHIIODX6Df9Nv8XL/ANOet6K7DnTmFuorTK+Y&#10;8ivza1ulOk1DQrSuQD3rrn8O/qJrFxGQNutsMTzGa/Qcc0XGGSL6po/P+rxOTyYZwavj+Gj+oPfo&#10;/qT0S3dV1vq9sFY8V+SH/Vt/BNnN/XW7JL2VO4r3Wvov/pg/jAbXs6DV3A1q+qtpy3byhr6j/il9&#10;FWPWPTdQbdncQsx43ZBFeq02aGpwUzhqEsWRxn2uGfzTega//wBL1i2rtouvUCJgivqT0f173tPp&#10;XtvDSqkN0uPkGtT/AI//AMKr/onqWqv2LSQXLtHZj9wjxXMfoX6jdrnsG3I+wwdx8DbXGyxlByTR&#10;3fF5lCSg/wDlR9IarXG57jsj3cQN23C8gfLVqPrZJa694g22C7HPTuH4py/qrUILdhzbTG5eklom&#10;RPg1W6u4binB2swG4xCEdiK505yclaPWR2qDiimfcStxetI2h/GOKoNbbtoxK2iSduGMHjsKv7F1&#10;wfZfpS5cABH258Uh6jYR0XfaO1g20jEBT3o/xmqZllujyjWVZg5ZbmwloIGCuKu/TPViY9xgWnbB&#10;MMGGQ0+BVTrNIQSVWOASclSOTS1hVuuAlzJcEQvjGa580k2N79HY9Br96yLTFRGFyxJ+4x81aaew&#10;6EXbd1gVkqCIYIO23z5rnHp/qyDcLZP2zEgSxOPwK6HavTcsXy63ZYMxyNv/ACKz+wVgs779B+q+&#10;l6++y2dS9vV3FQwzhVXyFj/evo3S+m63Sqi3Uv3EZiiurblivhHTawAlRZQslwXIQ7ZJ8EZjzX0x&#10;/Dn+JN8KLNxblxAgB9x4Uyf2/Aru+P1sItRl/wCTj+S0UrUlzZ2700qZtg+9YwAhnctaR6mzaYe3&#10;sUor7gQSW3DgRW7HUafWWzf0Vw2rpUn2wvSc8tWuep376W2a7pA3UFbZ47sK9Njpvg5S4tGh693s&#10;D3Cm9bxna3aM1Sv644vi1cO9Gb22XPPMfFWOruLpptop27Tt9w45jp8VqurvBx7YI9zasRwAvcn4&#10;rTJCoLdZuOg9bVwsGXAnpHMGr5PV7N+2CbIVVlXedvJzIrl+mS4jk2NWCPBWDJFPaDWgXSkqzhWk&#10;N/hXLA1Mch2K482bxf0/vK5C2xca2TbQCDHYg/iufet/TgC3riqynCs5iRHaPArc/TvURCMobcwY&#10;AOBif9qs9XprWpsgfy27YpUpJUO3cmmfbUhG9KUmcLt2Veduq92NobaJ3A9pGTS1zSDVWWFwM1pi&#10;zhIkif3CK2XX+kvo3a9ZeyyhiSbY4kSwjvHatWW/c9puvKn7A22SPtMVnnjcWgoZYmm+q6QIcIdh&#10;B3e4uVBxM4muba/QNZZptu5dlDK3GcV3z1yyNSlx2cCIBtsd5kjPH+laOugW4mwoCNoLiZAjvWHW&#10;YltNMEssjmS+m+yzkWVDk7PaPJPx2Apu56OS7oAFKAIBzuJ5it/1HpWmdSLe62RF0Y3FiDRbWiNp&#10;N4Cl1uEw2OPtrz2WUoP+06mDTcLk57rdKdNpmDuqMVKgkYxnbXMb3vXX3J+mwI6AoEz4rrPrFlrt&#10;whN7QAfbdckkRVHoPQVNz3rrMmQons3eDVqO5JsRlUnLhcI0S76TdVGuKpYo8lMKcjxRbVo22tMS&#10;1ssfsEENOTM8Vv7+iqlosEUurl7yxlz4HmqzV6dLFhrg2o4B9sQOQRJ/MUxYooCdoo01uotX7iqt&#10;sOOnfzI5K1faJ11ILQykCYERjwK0rS6ywtwpdWBkjp5zgkVu3pt0mBtWC5aQPjEg1rxSTRljJhH0&#10;hRdo37C2VnGapr9lAwdWFtu4XM1uWo07Mtu6tgMeFgyQCKQ1SXlID6NSjQ/4jBI8GmSovea5ZBJ1&#10;FlbgtkCVDn789vmhaiwu1bV0TcBEOBH/ANBrN5EtT7LF0UEOH5EnsaYUNqAtsFmNkQomCTxMmhSJ&#10;ZV37N68z21dCZE7AV3/BmhPoryXj7e5QYO3d47im7u5BtCBrW4iGEsSOYNAfa1qzct3YO4gycr3H&#10;9PAo1EtCJvPaT2riZlpxlT2oh0y3lR01JYK2xt2JkVYXtVevW/1FW8GXk4faOACIigWrdrAtKjI3&#10;Zxx8fkUe0Xu57E7yoCbJslrm4AEyDn9tQu6J13hLW9QR1Dk+AasLi3gUY2CsP9pU5zmD2oCbXdmR&#10;3VySCEP2SeWq9qJ9xL2U17Q66y15Ngud44KD4qkdriOouad1MhROQVPYxXUbmlyWvXGczuRkEkg4&#10;zST+mvd9oXYVWOF4YRSJ6dPpmhaqK7RxbVWSr32VVCr0+YiqQG4rPuBdomQIwa6p6z9LXF3OPd2E&#10;ElSIJmqH0f6Tu+qa9dNcnTe4CwuO0KoUTWHJp1BSd9GqGSUpQilzLo1m26kKTKKVByeaPpg5JW22&#10;ShLgzDD5p71r0ZvT7luL6Orjtk44pAm6iql1YPngiRWOKUlaHSyShJxb5Q5bCKHYxtCqs9ie5zTY&#10;16i2FttIUys4H5iqhXWF6GaCAJqd19zr1EgrExHFC4GiGqmkqZd2PUbjW4YksxBWODFW63w3tJYK&#10;yXlt3ea1PThriKUDK6yRJ7eB81YWHULZ9xcrl2Wkyxo6GDUzaVsvL2pskjcpLqCGjIxRtLqbumUC&#10;RhugjtJmqu8pFtkVZFw5jBAiaYs31tFLaqFO0He2IBxS3A6OPLbN/wBF6np9RaRTODEgTnyaqrxC&#10;3v0g7HaNwODc21rGmvMvuqHXDk5Uye4IqxYrOLhZmEglpKz5FDbH3Z0DQ61DZe4jBVKAhSSJI5iO&#10;Y8Uf1PW+zaV11bsEWUUiSD3/AD4rV9P6vbW1BG42yIkwAR/hpXVaxktgXHlmwQvIPNG8tKrJ6Ng9&#10;E1TW/wDubfdBnYTzPmtrt+oCyge4u23tyeZM9h8Vzb03U6WzcVlJMnIb9xNbfcv21Rg6oySoDTmZ&#10;maLHO0DHhEr3qNhRqBa1O1GfJiGM981RaKyquzF3eWgOO35NH11+0yqMxuYgRkqBSnpqqGshLwJH&#10;UynhQDiakrAatm66PWKZBtIWz7jATIoGqFy7b3qig/uYn/uHt+RTGjt6b7ygUABnCtBgnmrC9pyw&#10;N1Ee4tzaE2jA24kimqLaLaNDtaRbTgEOWJKuFAHVPnit/wDTtJpLtj24drgYyG6SqGqS/aZHCvsn&#10;KsOOoYAnvV9oL150ZlslhbaHhxkD7Rn/ADo8aW9Aqk6LSx6VpVFwC6gbYSpJ3PI4O3iTVTe0V9oS&#10;0T7jvKtGQeCSD2q9fV2rtq81xrdrfEnAYOO34rQb/qIu6m7cS8LVydqguZHyDWjVVFRoZKopcG/a&#10;SxqkS8t3YwmZ5ZtorV/XdborSnanWxT7sxHB/NMen+rLafq27lJIdnkRwa0jX+rreJt7AsEgOBPB&#10;wDSp5VsSLlNbS20+ot+wQt0jJ3eB3xUtTryd5FwFSCQo4YxwK13+bJlNkkkMT2FT1bm3DXnVjb4U&#10;tGCcGs28VuEv5q9ftIyzl42LhWAz/lRXvufda8u5mI5A6hQv55Xuyw2NuL74wRGAKqtXr1Z4Nwln&#10;TIUhh+KG/wBC55Ek+SV2/FrexKS2CCCsD481rWv1odg7As4MDPNY1uqUsVhySwhTiKQNprr4VQjd&#10;O7xS3KzI25Br164U3PuEYCis2rKPbLFJERio2VJibsgAhVGTirPS6DcUdbhaVgA4yDVNlxXQFbyD&#10;3Qik7gsKeUYVsmgsWLYRiXZ427ScZMzWdL6abqjrDMx2qQIANbVp/pfrU20VieGniKuKvoLbyiFj&#10;33016SwtzLKuHIPEDxV7aS24Yu0sVSLaj7FXiZ71Kx6Sq5Nx/ct3QvUOQewPg1t3pfpSvtcWpC3Q&#10;CoEltvAro6XSZJtVE52t1WPFCVvn4GtJorhstKi2ME9mjzXR/R/QbVoXHLXJKgAthXESQVqq0yhH&#10;a4MdYnc3M8x4rbDrd1xNiFHn953A+JHYfivTafSbFGzzGbyG9VC0bUmtssANm4IEl7qgKf6Une9R&#10;urcm0wa4chguI81RDU77jBoN4nKCdggxirXQtcLubr7HBbBlRnECulBt0czbG7LXS2le/G/cCJDA&#10;Tnkk1tWg0vtrcK6hbSMs+4VncfFKehaHhLdpbYWTuLSQ4/Pb5rcNFpjdayLKi6T/ANwssKWBgkVr&#10;xwu0Jy5IOPD6Ln6bsajUWtL7C+1Zzudly0f7Vv3p2hsD2LKbt128eeIHz4NQ9OtNpbSC7dDGGCqv&#10;2jb2/rTVn1JblkLZndIEdhPz4pyVI5eWUpNccUbQiW0CgllGQEXjHii29SQxIRVXfKiNpb+9VyNE&#10;La1EOxmCJH4BpH6o+rfRPpzQPrfVPVbWlCPt9t8s8f4FGTWLLkUFcmXDE5OkjYrtkETCv/hj7w09&#10;/wAea0762/iL9JfROmZ/WvVUt3GBNvTod95/6DIr41/iL/1b+sep+9o/pWyNDplJD664JuXBMSoP&#10;FfGXquvb+Z1F/V3W1mrLTde6+/P5PeuPqPJppqEq/Ztw+PttSPqv+Jv/AFP/AFR9UWNRp/S7q+j+&#10;lum3ehm7dnjrr5AuesafRXHYXTcvdSu7ZLk9zNUvrP1at5riFy4GEHEMfAFafa0mo1rpLQZkE/u/&#10;rXNW6XMpNs6sMGzaklSHPUvW7uoIhuWJjtNB9P8ATtRqDcN214lZmQfArdvQvpA6i7FsJtQZusYA&#10;J7E1smu1npXou8LeXUaufvAlFinQgvbHwjzdlT6d9KWrae7ffYoBIFwjIH+9e9Q+tNP6Zpj/AC9q&#10;JXazPklfgVzb1v6/u6x2DXGyu2AsAZ7Cqv0v6d9T9du27Gm0pvPcfpRQSxovtbnVX8CpZ+bToxrf&#10;Ub+u9n2wqkMZY4kHsa3X6J/hb699R3gdJpSbe+Lj/sUea+pP4e/9MFzTJpr3r22SA50lsw34c9q+&#10;qNB6QtrSDS6XTLpNKoB9q2mwhjgHHNd7T+McVGU5L+BGXWYqapydHGvoD+CPon00yOyfzutWGV/2&#10;KfG2voj0n0y4zxdtBZO/pMcd6UsI/uMbSIm4FGunDMQOBXSPQfSbVmy6F9m+0IVjwTzNdFKOP0jA&#10;sksvLTVLgsfSDb0itdsWTLSDec9RUeJq/C//AAM4S+FAG+e+eFrFvTBFsontuQhYNcEKo4FAu6PT&#10;s1q6j7nQDJwCB4o1lQSxp0ah60yBkA3qFMFSPPetU1hDottGQuJcFR93581snqOqNx7173gDMKs4&#10;QDzWq626RaNzfI27UKLGPitd0kdnTJY1TZrvreotbrefbRUBBVuo9jzXMfW9QL5tMVe4hYohk5jv&#10;W+6+zav3ma7tZxaJVftCqMZn91aRrtSl9v5bSliDgf8AAJ5rj6udzRWTInNimm9K09qLl1997Zs9&#10;uMR4raxprbgBydwYMigmFPgfioeg+ioloNcvIz7ukBsbR/ibvWzX9TbtWr91WUXAFto5XAb4Fc6e&#10;SmO4cUijv6e4t0JvhrrE3G3AQvavoj+B/wBL6S7fe8dMTsbcFMT+Sa5r9N/T2k1P8pbVLjKWDvPU&#10;7ivqz6Y9N1Temfyi2BofdhnPDBBj+k0yK3pNs5eoabcYy67NvPqCX77aO5flGJa4bf7FHk1eer/V&#10;Oh9H0F/W3kK2rQFvT6cfe5jE1qeitadbN+xorIFpCBcvHuF5571pPrPq2g1OtTdcb2rRUkPk9Pmp&#10;kuXRz8za/tZtn0t9T+seoWn1F6wNKlwEgAS2wdhNbHoNOxvPrrxIMxZWIO2ktB6ja1W664UoFCoF&#10;gKq+Kf0+vuai90W8hCAG+1QO81eOCinQKiuzZ2uoD7ly3DH7VFNtqBMXHaQmV/wTxBqktpcdjsfc&#10;wAO4GVJHaiNcI3wu14lzRUHTKb1r1DeIDkqsTH+/muE/VepZ7wIwckSNwH9BXSvXLrhlKEFo6mn9&#10;vauV6v08pduXUD3STBkxBPBA71pxwoifTOaa/dfYqVA9sSCRH9xV36fpDb0ZZ4BPUZ5/Iq5f04vN&#10;x3OHhsePPmtJ+rfWQtprVssFUQ6gczTnjSXRTyNP8nZq/wBRfWKBriWnUjzw27zXJtT6wbi3Zcm6&#10;10cCYU858Gk/WPUbbaplS11FuonMTWo631UEtulnggIv2x8eDXOzpJqu2dHSRitrbDfUnqqLduoL&#10;rFgFUxhcjt4IrRfSvQb/AKpqVs6ayDeuvtQg/dnndwKNrVu6tiZNgmBdU9YbbjAr61/gZ9Cqg015&#10;Ag3kNgFix/2gUL4SjfI3PqEtzfXo7b/A/wDhfZ9ItacoBcfu69z3mvu/0D6fSym5raye1at/D76V&#10;/lbC3WthVUkICPNdn0egZIb2oM5M4pUmlwjlwjYx6fon6WYgRypHFXTOUVkAG1jGKKtsE22AJJH9&#10;Kg11i1wDaIwCf84pDdmpKgSqN4QLkDn4FDZruxmGGmJ7GpW0YPJwQMHyKFeXeFgsvle0VZRhzcIc&#10;qcle9KLaCe61rDbczTzqYgEjIAB8UC7ZQBhuz4OKtMplO6OEAK48jyao/UtN7inYZPiM1tWuUMgc&#10;qyZAxVFrVRmaE2NGWo4yFyRovq1hnslQohSMjAmtC9S0pBKbE3kr1cFRXUddYncCyw44nxWkay0Z&#10;I9wGBJPJ+BNa4yM7jTs5brLT2ySxVlEwHrRtYqplnUW1DHowB5rpnrunVAf0gxSDIMxPeuZ/Usmy&#10;6jaGcPkDH9RRcdgbXcjhn1v6iPZ1F1ngRAXkgcTXwH/Ff1rN8WWBmUkfcY4LV9bfxG9bNu3cdVFl&#10;2DypzJA7fmvzm+u/Vv5z1S5BOx+B3URxXB8tqqahFna02lWVLnijmt1wReLkFiwgZ7+aTve59htw&#10;OTOI/wDan9QVVIUKx/aD/eDVMzgojQm1cqA0z+a5eLk6DxwxxUF6E7l5pypYnHjbFVV+8V39M5nI&#10;qxu3iLjkoEBUQJgVWJdGVIfIODiTWuNmVtEDdZLYthMz0rEgA0FQXS4xJgHgZzUrTsAqSfPM7akS&#10;Da6pBLcgUQNozdZjKxK4E8RWEW3t5YbOccVFmWWtltxBEMMZ8GgXU5JXnpMHirL3E/fChiucwexz&#10;Uy7KvEBjycwPmoe45uY+7+wpi02bnuBhByAMtVNjIctELd+6xQbhEnaRzULjOVEMGY/u4gUUrb9p&#10;hOEbP9aJas77yIEIKLJ3Yis05rk1QxUhrQ2WRwN6FjzM581tFm8oVg4kDvziqJES1s2FZEk/mrG1&#10;ct2cKgBUS3cEUjHkTY5ypDV7VyOlgTtO0HGKrLE37oDGGNvINJ3dU73HVdp3SYHatt+m9GW9pmxJ&#10;2ywmP/amykjP9mWWaRvnoehHtLNtz0ZKj7Z+PBrr1rT2tOLe1ipYJAiYYc0h6HogfbCADcg3Ef6i&#10;truZvQ0spEqpAG4+TWTJl9Hf0uk+0uXyVbaRGLqzjbG4QQTz3HzW4eqpcW0g2ksgGXIENE9u0VrV&#10;tLd29aHsD3HcIUUSWjvA4ravqNHSz9w2sjEMDPHatOgl/upsrWL8WfPv1Te9tZfcGYNu3GZB+K4F&#10;cZrJhCdrY+SPzXd/qobUdrg2q9oNBM9RGDXEdLauOjMGAA/a5rXmneSR5jJFb2xe/Yue3eYDgAzW&#10;u3mmYQhZEiQJNbtcve8iZCdjt71qWtQs6ACQCRHExQ7+AVHkjpwitcOVHZTTuhQ3LtmOk+4DSVu5&#10;sRsDnAbMVs30t6f/ADPqGiS3cWDfG4Ec5pOWVRbJkvbI/cD+D2gvab6Q9FtByijTjKd5ySa0b+M9&#10;1E9C9QBYiUhfLE12j6X0F/Q+j6BCJVbFvHfjIrhX8cAX9G1Li0RsXcEmFZV5H5r1XjG146K/9h5z&#10;WblGv/cj8lPqBVOoKKwWJiOW/Na0tpWZGKiCuRW8fVKhbzlmhmYEba09EXccCQ0hgYmvLZZfkz0e&#10;CO2MQtqyYyq7mWJ5in0Qru3XcdoodvTXVa83PkDPPcUxbQBXtIQrASI8Vkk0boFtpnNy1bIcKxYk&#10;lvivrT/ps9Pe8NdfuPwu5QOGIr5Ms2/cs2ymIBjEzX27/wBP+mOk+nPVNXbuLuFoKV7rOTFBB/7u&#10;JL/vQz7crTTs5T/G/W21tNbRAm6+e8yK+RtY9wXbanaTGTX0R/GG8XubTE8gnn8181X7zXABJ5hm&#10;I5rZqJXkyfyZ4GNTLhoyZgY8Vuv8OLVtvVbRKgsSvHma0Vg0hGcIWHI5rtf8F9D73qWnSRg9UjBA&#10;NYNQ19qdnU8VCU9Vhr5s/Sh7Laf6bUlQ7ugIH/C9hXIfS7JGpt3ChtO7gSGlcHx8/Fd+9fFseh20&#10;S0wHtgMDAIH+EVw30IE6y0ptsEttARshdvcT2rr+NioafHXwbPqOUpa3Em+zuienC6yhLaklhIEg&#10;EeYHJFbZ6bZ9rR3ku322FtygYIJ4n4qr03t3rtiCVEbgyLtCEDj8VeXrty1bvqFDOWBJPBPOPArD&#10;nybpys+i6DHtwwXwqKzX624ycqV4ZgAIA4Ujma0XUag3i63CXVzGGyoNbRfd71x50hUXMlhH3LVI&#10;6NbtXV2oSGnbjqHYTWRv2dWFqLtmvXVvW9qWERHt4yZnOZNXvpekcOdltAwmVYzuJ/dNUyrdS5G8&#10;sz4dZmB4mr70j029cfYit1MGEGGhTxNBdic+ZRg7Ns06m2wa20wsS5Ay3itg9N9NuM03Ga43BcEQ&#10;J8GrPQ+gMyMjLCggieAeTzVtovT7aupVN0FpEQWb/aurptHKVP0eJ8r5GMYyS7HrXpotWjC3m7/p&#10;+e5JriH1oP5YOocq8SzMBPmCBX0xe0BSwgF65ZlIMgEFm7V8zfXr2bFnVFt21RvKssx8zXrNNh2Y&#10;pfwfLtXq5OSVdyPnG96FqPUNW1qze6nMWgIaV+Z4rq/pH8ItP6Vp3uNpzqNXcBlys1rv0l6rpNM6&#10;XHZAryCxEFkPz4FbV9d/9Wv0n9JaV7WhsjW61FKA/sVqy4vL6bTOTyR311FHK1MXmnFvdx0kcT/i&#10;T9J6/wBP02pvGxsXYestlj4UeK+CtfY1JuOzu5YySr+TX0S/8WPXPrX1xNZqtUqi6dqoB0pOMCtW&#10;9X9AOjOsL2JLMw9w5gGsubVPyMZSjiUKfCN3jrhOLknx6OA613KopckjCjgRVZ6aHW8rxADbSAJB&#10;rctV6dc9txAILHPZQta/bQM97a5QLkDiuFkpNxPR5pq+C4dwwuSwj/xEH4mqJkLXQWOW+OKfvP7V&#10;sFsqwySODQLBCbjPUsFZrMxe5tok9sliu6RE/Aq2+l9H7vqGnMhlV+xzVHevKlvaS0E5jya3v+HO&#10;htnWq4UvGWjkBe4peR1Bm3RNyzY+PZ9YWFjQuBC/phT7hyIyR8muQ+psWuttEdeV8fiunaz3rGkL&#10;W0hCZBI3b9wkx81yn1CyWthmhWM7D3xmCPNdzxcNmNB+bz3lUSlvX2G1pMh+O81lrjBlJQqQvMSA&#10;08msakbhvYAoADu4J+B5oF73CFZekclZ7V2UefyWKagbLhNxuSWV0M0O7dN65afbAOJGIjn+pp0M&#10;AwDAlQkncOZ8Glbt3aElRn7cGKbEQ0BUtKvt3QZk5gVl7SIzWywfAeAIOfxTgFx3W4uFCAKFxS9+&#10;zbRxje0SIwc0RXNCzhgLgFjaSsHyAfJqabvbAxuUlR5HyadZrbsouOdzLDjtQTp1RVXcGaNw287R&#10;5oGkRRbK63aVVgJOSDJ5imUtvcU5yxAUDsBT1lAd77gEIyKyllFCNgKpl47/ANKp0FGDJ2bTqrMo&#10;+BGWY/NSs2FCIrPDruMng/FS9gIbTKzdU94OamtksrGBtZj/APRNDaGqH6JpZLuGbE8pPcd6Gq9b&#10;W1HSTOcZHJoewW9qKkljieYPg049pbaE21uYYHGQp8EGhYxR4DpbDFrRLJaXrBUzJoIV0AO6fg8q&#10;DRF3uzrP2dW5ukn4ivAqjLCDJhYzH5pMjSoo8tordd9yjPmDRdJecsp2hWCsxI70I213W/dhwJPi&#10;GrwKPsVXXDExEwaTINY0PW7l1ICsD+0sczuqwBDBrNxibYggIMkjvSFt3uM5I3Iqkf4cngip2NTb&#10;BVAOmAC2QZFJkhsKXsstoQgMQ4Re+HjsKO8Paj29gCzhpIn4Peqi3qzu9vcctCg8/JNR1F1XwVhm&#10;O1ZbIjyDStg77ioPfZPeQghmtAIFYZJPk96rB6jeZ23G4+0RHFZvMbLWmtSGRWBIMmRwRVNecAFN&#10;p37eDliTkmijBMy5MtjbaxmtlkRwC5DDv+JpVX3GyxWIGFHeKXF7YUCBt2TtLSKCh2Q1xdqiSR+a&#10;0wikZXkDpqHN4sH2gkEgLgRTTMAyPIClpaOTHFVSL7jh1cojkkHtRsWE2gpzBLU2gdxY/wA+6lCt&#10;s9BPzINL/wA1fa4dzNdG6QGzAqAZQw2DcZzsobMGg8HcRHgUSRGOLe3bXtxAfrBzH5pRrpW2X2gj&#10;ecgYE9orLvs3u8KCmw+PyaRe0oAKloaBnEgVYnq6LVLlxLhPuhE3bsDzxXhqbg3OX+6YK5E1XXAy&#10;I0FzvIwnFOKYcMOiVEKRERVNWXDK122W9y5bQ2yWZoQNunv3xRf/AFux/wDTTVSJqPbLG5sEwQZm&#10;aZ/9btf/AEqP7Up4jUtUjW7V2yWtliXAJkLg/wBqYslbjge64HxiB+TVSm9bqlhECd8f5GnAbj2m&#10;kFAGiJ/zryCR6raWW2Xw6rtJKH7j+BHNKC5sto+4ABvEBj5NAJTarojAkwsiDP5qQvGEgBoWSsST&#10;VoumFvO9sXGK7thJiJkmllZbrB1gefA+IotsbWdi+xf2zmN3MUgjHd1gi2u6DAG75NEhbs9sZWZ0&#10;XvuKmgq5Cb7abpkQ3YjvRyVhHVSA4k8mKEwAujJnuBw00QpkGviTN4lXiIxEeKWvH9QMLxO0cRki&#10;mkctc2m2oyYHYGgG80sfdhwM0SFtsLavssNsBPief+aU3LsuISccpGJNGZrexTtDEAg+Y7A1BUOy&#10;wETrBMwZJnzUKCB7qqFdeqREDcI/AqZcOj3GQyTBg8fNYtLeBba4UoZgcEd6NcC3Lh2mQxhoqESI&#10;C3OwMJ6G2AmZPyKmbpRDvt5hQqjJmpWEXfAlmIjcD4+KmgW2zownEAzJBqWXQC7aBufYGYKW2zAj&#10;81FxbEDMeRmf/jUwLFu2g9q9LxEEZzzULty4otIrLuUYCjirTKZX3GYW2Y3GKhwA4WAT4imr+WVP&#10;aVszG6IqTnYCGR2BywBgUN1LPm3EDAPTFEhe09cfdLuQSoOZGPgClC5eAiCVloI80S7aW2yEptJE&#10;wOKkLOFdidxxzlRV8FUzywyLceypAG2OSv4qb20i0i7ng9J455mp3DgywlCCEHJmo3LU3d3u9cZH&#10;P9KENWGusHlQRhd22MAjvQbbAly7jaB+3yazuJty5glYXzmstaTZ9wwI/HzQjUMMQPZZwmznp5B+&#10;agyKhXfDlvtPNeR7CIPcYt5+Z80wgtbLZV2z9zdqEsBCF2YqynjzI84rAsN7ZXcHJxDYImm4P3Hk&#10;4BqCW5KyeBuAarsH2KW93thd+0ZXAiCKXNuXCNB2ZmjFb6i5uW3E/YOCD3mouQX2hbYXjvTIi5IV&#10;3FLZO4tLRB4H4NYMFWUWySeSx4BohsLKrt6AOSeDWUFpkvb7b7BndPimIUGtgrbkKDBiPNSsv7Cq&#10;ZUnJIzg0nbAt3A3umMHPAmnWvR71sncpyWA5NRkTA+7A+7J6jWBeNxFDyWyq4jpo1lm3H9ZQ7EBQ&#10;O9ewHZLbAbWkA8k1C0eayAUVW6SOfmsm2HTfdwtuZM/afFBUsbe26iCWJQef7VABmPSEJSVC9h/S&#10;pX7IMrsSyrBNonmfuBqdt1YqpS5vbtgJioddu2v8wN67dwCjg9gfNZuOChlNpEHJkH8VKBPah5ug&#10;B9uBB7Cio7hCtx4Kt0/+QoOS4BAE5mJFMMlx3tywPTBnBiqaLiHt3U6ulTGVJ7+RRXe3c2oqNDEl&#10;IP2AUhLtAFkzkqR5FH015Nm5QZLECRkUpxGRdktwUFfeMgyR2k172zcYFcAtJBAlT5rDXmt21QsB&#10;3MY/uazacXBqFt8uwknsR3qqCTRK0whn9zdmA3geQKCxUywV+kBST+6aYZEBNsdIDfcPJodu6670&#10;MorHO3qJjxVpFkWYQIVgymCB3BzFBVrYe4FWczLGds0wLlr28OQMClbzmEQ2txBkYifzRIXJP4B3&#10;GZQYZmO/KxBpTUWkFwuEbe/AP7fmnzdB3IxKE5pK2pGGYEqNppsWImhYgKu7YgZQQd2QaALQ+5lB&#10;VhBoyWg9q48YVuoEzWLa2zciVUEY7xNPRnp2LWi1okpkHsMyTXrLXdg2WyzbmMk1Iq9pbi71lW6o&#10;wT+KjYlNxtqqEiTP+01ZfsChJWWJwM471N7RS3ZO0DcOON3kGpe2qBt7EbuIyoNeZFQqtznLSTKz&#10;5FUyiT7GG1FUYB2n4qDbXNwgAqVqSsUFh1tkktkjNGV190hEM5mqG8cCrKQJcqe0DkCpB7gBlgMf&#10;dHFeYS7EwpUy05NSuW7g6vdPUw3LRWgTNtSkvuVm/crGKXNpSSN+xP8AI1lhb9xmAZ+zEUS7b95Q&#10;JhOOOf6dqogwuqJDg20UAAAjkj4qSkyrAlh9oHcfNYViptoQtyBBC4ijWke+SihRsEkgzS5BI9dB&#10;eUtuog5n/ajNcuN7kqI2DnqpBy2CXQsAFhaIzs5uh7okYJ4MUsJBQxtW0Gw9Qx5b5ogulX27IHTm&#10;ZoFkhVhmDTj8CgqxtISxBU5U1RaYxtAbetvoDGT5JogtMxUo+R2Yxilr25bEMnMPtBxn4rJdbalW&#10;QM+4EgcqKui1IPZYFeoMqh9vQeJoh1O/UhESSrfukT+KB7h37cw3Hg+JrGpuXHZHwQsLuGBUC3MM&#10;X/l7upEQ5GSMil7LW9qe5IJMbooRyuHPQdpY5mamb0m0FPAwD5+aui9566OSlxs4AIkkUx/Li1ZQ&#10;K52oOoHyfFCDXfd3IQFH3KRkRXlum6C7GM5jBNUw4tDlxXkI1wKkAMxFEJZCpkRAY9ww7VGyhX3G&#10;uyFI4Jkk0S05Gx1UEBpHx/SlsagKOrgl2ZQ2YiACK9se4YF2PE4mKk9w5Fy3MMcqOR8UxcuMAOIj&#10;bJEmD4qirMhSQxYlrgwyqMfFEdH2vbV0xEvGPiaWRetkwMjJr1u0bhubLSqFlSAee9SirLBrtofe&#10;20MoWRwTUk1SKASrAfZKCOe9VqMGVmGWH7YnParSwzWSNwVi+Y7ClyQ7Gxi5btsbaBSpKljuzIFE&#10;NtrbM4UAbM9yKGp9ssm4/wBM81BVgubrBCyyATls4NJcTQpodtqwuoXuhyBI/wDI9qhb1LKzl16W&#10;YmZjbS4vAsPdKurNKgcqfJpu25VbpVA4k85LCg2BrJfsKLwCmLxKlgQI79jNScpO/em8EnqEzHFB&#10;s7uhH6g/G3BAFFW4WeAyFW8giDxE1SiHYK3qrjj3A25iwwvTI7mgNZVjcKiCRIzMfmsXdN7aC0jj&#10;crENOYFE3hURwqsoOziMmmJAtA0YAqS+RO6OKkbwQ2mKwPuO3I/FCVntjYRlpNs85FQZLiq63CVL&#10;LkAYFXQq2gxWLiRdUgEtBqAvM7tBVi0Ex3+BWLbi17KFlyDLETNTCqyNG1uoZGCaqiGTFpGcRDMQ&#10;ufP/ABU9NcO6CFIuCNy+VobEIUTZgNHnB7zQPYVALYMbiWU8Y8zUooPYcSR2kkACmV3/AMysW1Qk&#10;cGOB2HyaDatwxGyYEl2EbvxUbRZdzXLQIL9I4gjvQ0WrGTcYuZ3ojjMRKgUcX9QUF8NuVVVRMBvz&#10;SAaD+pbLRkR2FNQHNu4SMRAnABoQ02SLPc2m2/Vu3cYUmvXb27eriBOCPPkUGxaLrti4RvYxEGak&#10;iXXNxJBHt7o4k/7VCASCLd+Lg2j93GaiyFbyqi7lgGC32iO9FY+1bRI+COZ+TSy7LWzbwOnGSaIF&#10;kbyAmWvQQSQo5HjPioKpa4pjkhiftAEZgUUOlshQJPKqwyPiaVsk3U5j2wYLZz+RRoW3yjDgMXVl&#10;AgQS0gQagV2XrRKSdhwMrRgswGLwQDtcgCDWGuXNwht6g4U8Yq0UnyZF73LTtghuBG2fmKXug27R&#10;UKQrsCCJk+aMpt8yMDP/AAKk9xPbDe6ZGVPH9hRIkhc3CRgQQZjyIzSlnUXEtqWbBYFfIHBp3UG5&#10;aeGeWIDyBjNI37lp3LK24FgRAg0aQpsMd6G9jE4xyW70JkMwqAEnaT/tFMBN7qp3S45DRC/FLSpd&#10;/wBRlhcFh90fNEgGiNtLRYIS5YHtx+Kkbe9SGCbUY8GCZ+awXN0Lck4EEfaKGQq2yGtjJ3HuD/ar&#10;BYJw+YQSp2yDPSeIr1vYrqD7gHIbmJo1m6VUvsJIx4waEiFdzs0suY7CiF0zH80UDMoODy3YE16S&#10;FK7iV4MLkk/NYLPBKnfOQSMCph39pULKG/saIsmpe7tG0KFI6z/rFGvXCoCsqFWlTIkGklLc7WyZ&#10;k+aaO73FDhIK8kzmf21dFpA7iIWFtrZUoCBB7mjLcCXNOFGEP7MSPFAF7elweDHE0QW7cIxXkY3Y&#10;gjzVMtGWUG4G4hpRR/fNQe0ty5zKj93g1ln9pSxAPcSskf1qMALOwNuHMRBqFhnJKM0whEQKF7RM&#10;TaUsOMwanZVLjB2jb9vxNYVHCXTJBiFHE/g/NURmFP6kNkqCUJPEilkQWyruMRJIowvW2VuqISCG&#10;ORRGAa5bZSShiAM8DxVJFgbTsy3ZBG9umDzHc0yotGGzvCHByZ81C1v90k7fMLxQxcIRURB9274g&#10;1CkFFtWWz+l1NPfA/oKNZuEkMwUBSCTwVpSTb2koVIYjGay1lzbZSdpP9YjyagaHUvqsXHE7mgsa&#10;8l0H2EVscmcTFJggkGBIEj8/IorXEtBBeEljERkzQhWSDBG2tZE8z3o5uW1u24XpA3OhMzQ7x9kB&#10;4AAbqM8+AKHqFMhy8qowO+e1Qgcm4Bchx2CKRx8Zr132tuwFiFEkDIzzFDkFQ8M/HTMCO0UO4r2t&#10;h27TMDPM0IaYz/3AWgft2knaYou5mbqZApO4dUTGKBeugXJSWXbtHcz4FZt21AeV3x2AqEbI3bun&#10;dNgt72SY3Hsa9dVxKbjLqIHcLU7BHswyhQ0jGI/PkUAWupoYYAMqcAnsKiYmfIUo53utwAKg/vQr&#10;NydvXLFZOMQOaw0AuN0wYBj9wrCtc3lZPE9I7mmRdiWqJq7EEgqIETHbwKGrOiEGYYblLGcilf5k&#10;rtUjMkk/FYdpuQWlYBX8U1Iq+hwOCEuGIzJgwAKKrXHt2vbdrrNMHj8Cog7rquEZd/ziKL7CFnCK&#10;TC8EckUDDRFd110MnqDdC5M+aAFJVVYsJJOcAAeDRLLHc8PDBJ6REURmCpK3HZSQDP8AuKoqzBYx&#10;bUg4znMhqibr2nVnul9s7REZrO5tyABQeWNeadjMZmDJahLRLeoAQtggmRQupS7bwSFCkDiKKr2f&#10;0ujrwWxyaldvO42tjJVsQaiLBgpuQXH6SN5C5JPg0L23ZgFaFRZ8ypooCC8FDx04NYeza2DqdiRO&#10;DVoBg3so0Mry27sJH4NRu3tm3pKkwpJEiK9qEi6Nt/qSGgcSaXYC2u73PdVySZMkN/tRIC+TAUhN&#10;pJwerz8TRYxbeYKkyAcxS6qP1GkuYAXMGpMypZEggKPHc0dlXYX3n32HmS4j2+AJo1gPuWZw4keI&#10;rCBXDCBCIIevDVm5cQDaYgM0QIPihYSIlnKOWtBA7sBtxNY3XWZp2wAFOZNevlT98kBuZoStsVwG&#10;U55/wzQhcBLjNvtxhDkqTMjvWHhbV2UWCRtxJEURNylE9zeydQKjIJ7UO64JaIthgJZstPwO1QjQ&#10;pfQOu5HUzwOIHg0MusHeTuICiM5FNhSoYyCw4B4Hg1FoGzdaEsDlvNGmBRU3hEAKvmByaU1BcuGh&#10;SwEY8U9ctORaYwTBIfutJaliYaWI7FaapCZRsSuqFUg2/BgZgmhMwDkFZULgfmilTDEvALZjmom4&#10;wcgXcbOqRk/ioUlR5/dBVSSQZmO01EIzuAWxHPwPIqIW2Vun3ML1HzJoluyzboljHMYFWEgpRSP8&#10;feOIqAtorG5BL5AExmPHimS0C6sTuGJ7kUD7lt7mMMJmKg7bwFsK0J0w0RHGfzW1aJbm1WCBSBLT&#10;mRWu2AHElTPBjAJHmts9Ne6WDIP2kleBHisuodI06eFzXJa2kt3QguKqkcKorN/25CKkFrgDRwCK&#10;iT7aoRneqyO34FTYiBZ3SxkvHYHxXMbdnYilRWa9Utowe2Z4O3IM8R8VqWql9yKYCHcGPJ7VumoW&#10;2qWWdySFMxjNaVryqtcYkhuCnIH4roaVnP1hXbOnLgEmVUDha9qNQtsdiTEjua9lVyRKHd/TxUNy&#10;OCUuCAAft5rbZzZUYs3dr2ukjttY1uH05eYam0fb2g5Jz5g1pu640EFWnO44itn+nXHuhPdLMWDQ&#10;f8I5pOf+2wsT/Z9U+jk21Vize4CLY/cuMjHcjNb/AOnenrF327xTe0746RnBHiK0v6ddLmx/dClY&#10;JAwJiOn/AHroOgtKhuZlGX9RRJDH/EDXGmz1Whm3BfoPe0q+wdxnc+2V5Zh3gdq5p9W6WzZ0uoe2&#10;h3q5BJyFdl5VfB4rrSW1CFtOuFXAY8eWrQvq1SNPfwEcWpEDAU+KqJucuD5WuIiFVZwWg4iCP/eh&#10;BClsg4eZkmrbUWrdtPb2t5zkkGq+0tlrrLvbaRWyLtClEDcsptXY5LsJO3k/GaV1SsyzafaSo5iD&#10;Tl2+jD7TKLGCBHyBVbdKsekHKeJmnQF5RN1V7ibtkuYnxFbX6IjWw4Lh7gaNx4jsZrXrVi26nEAZ&#10;88/Par3TFEwiREKczwMRWHyLuG0XpYbcm46T6DqEsmyZ9yGglWO019IaD103QtxiiXBbZtkwzfFf&#10;JfpusQgbmAgZjo/tW8aD1f2Qyi9nlmI3CD5+RXz3WynCbq+z2GmlBwTtI+l9P602mcqSrbkKmRyG&#10;E7vANal6p9XKtxLYvq5iNrHvEc/Nca9Y+srxt6m6dUNyuJHAKjFcy9S+q1uF1LbxuA2f4R5pOLQ5&#10;NSn+DM+o8rDE6O93PqW7IZWIDBDG4AKFPY04v1otq4CLqm3uJGwz+Y/3Jmvla59RbhtDtCiAD2+R&#10;S931S9ctKlospnP7Q00D+jIz/vpX+h2L6tljjUUfSXrH8UQ2ns/pygYpLHMHwOAfkVzu59Ra/wBV&#10;vTbAgjoDGYj5Nct0mluEqHUxBz5I4rpXothLfti64CqobaMhcTOO9Pl4XR+Pg/twTlz+y8PldVr5&#10;pTk4x9nbvoPTe1sYRv3ANtxPcwTXftLaXW6e7auFTuQsFMsFExk184/TOvOnvKu7JtSEJ7nnnv3r&#10;uug9d0r6PTBLR3csJwQMCfzXyT6mwZXn3pO2+JL0fRvCZIwx7T5B/jD/AA//APT73u6c71C4IEZO&#10;a+fvS9c2k1DMDsBWHI7r3r9JfrT0TT+s6S8uwbbyKW7MhWvz6+tvpi56Nr7q7NyfsPYrX2P/AE5+&#10;p/6vTrTZp/7sV77Z8j/1B+m/sZf6vFFbJ916Z9P/AMFP4spoC+kv3js3BrN1slG8iv2p/gp/FPQ/&#10;WXo5sXnH81aCi6vBMCJAr+aH6a9Yvae/bKzM4HieDX3D/Bb+Kmv+m/WfTtZau3LhQqHsrMOgOZNf&#10;XMGb7GTcnx7R8dz6eeSLk0210fol/wBR38INN6h6dqosq4UFoONucZFfip9ZfSus+mvVL0WiALpE&#10;KMN4INf0gen+r+m/WPoQ1el2st+3ung1+an/AFL/AMHtO/v6jT6aLoJIg13tbBZ8KyQ5Zn0jlvaZ&#10;8S/TP1B/M2LguPsZZJUkmcTWyjV2brL+r0C2Y7gkjBAPJrhGqa56dq0BDBkJH9Bx/et49J9UXVl0&#10;ZWAMEHEiK89t3XfZ6TT6uUFGLV8l/qy4NlisE7R0ySFHOKvtBrP5pELorEHhecZk1WXb6i3bL2yo&#10;kSOx8kHyfFUlnVNoL6o7lFZgfOPI/FZYp2zrb4qm2bPcsts1EQitOxuRkznz4rXNZprVu90JACSC&#10;OVHerxtXbdveW45DEAKRP9RSC62N5lQgO2CIYZyopeTE2uA1ki+Cj0j+zDBpJyQVgkNkc1t2i17W&#10;faF0mG4IxHetYuqbYdwULs0CWk7TkY8UppHtjZuu+3Nsq5+5c+KybB8XsOo6HUoURfcMzmDIVT3N&#10;dD9PuXfcIS8FR2ChrQ3j5LNzkxXz6l9AyFb4fZAIysCujfR2r/nxe0zOiqzqQszuYdwwp0IcoXL8&#10;+mfUH099c6m+TpdUTauB96XD0goBCgmum6P6gu2dt0MLzgD3LT5bYTyp8fNfLia31H09raa6x79m&#10;6oVLz/cucZ7V2L0mxb11qytvVAXUubbb8SgGAR/rXpNDncIxicHUaJOUpM6Pr/SdH6vaDaVDuRsB&#10;mjaTzXOvVfR9V77JeQW7imQ6tCMTgg/8Vs2l0mrse+LWnACvDoHxM4/IpvV+o2Xd9PqXaAwZGiNj&#10;V2Y5HJHLnDY2c3taxB7aXlKxxcPUQewMVa+nas3FuODbh8EvncR3Xwa9656bdm67FFEyHTERwa1b&#10;/wBdu6RrIu2oYsIK4Ak+O3mackCp12zerDuLjOpBtyWx0lh2irC16p7KXH932yDtUnJUefzWq6b1&#10;XTvf3XLbuGMD9pEeR4oXqeq1OkuXLlpke1KgbxkT4+acoC5KMmbBqxZ11m4y7S4G0hYts37t0fmt&#10;Q1npJtPbYorEsAGTJclZqy0PqenN1d7hXZphgOG4HGTTty9pr1tyjoXDkGfuXvAWrlO1RTwRgaXd&#10;UWG32raODIfcvZuxqF3Rpdcj2fbCqIKCVct4Ap3Une1269sxDbiWChjwcfFe0Ib2dPbCqq9Q6fvP&#10;fFY8g2Nopbvpj6O21wWpgdUDpDEwRQrq2GBDlYZgCCcs61u2oU3F3DLqsG2SerYOa13U6GxcRWZW&#10;eGyAO/c1z9RhUoOkbcOaSfLNFu+g3HvWrw1AYoxdUXlp/wARPGKat6JbXupBUAgoi4n5DHArZXso&#10;GYDcjIwCmNuT3A7xSmv0l+5hrOVcO2ZLYrk/bUWOjKTf9zNN9XtWUtBy1sM8e4yAFo8j58+a499R&#10;+q+5ZIR9o6gCRG4cQPgRW9/VfqraYl7WnEsIIYfbA/cBEGuKetav3XYEKN0Bp4EcQBxTJJNRozZZ&#10;p7lu5KMX23NcN8s+4RjpaeQa3j0XXi5qVV7ILHqLBuZ7VoGpUu0L0suDORAq09MC35lgCWMxgY8T&#10;3FVyuTLjjckkzuOju+8PdtXiCxgAiCCO5FMXxdtpcM7ixBZmGCZ4jwa5/oPUTb2Kqwn7iDDEDEit&#10;10l9ellujbgE8sRzkUyE+jVnShKiWr9N0t9mf2QW2lmgmGHERWran0e9aa49hQ2CxRgZEYBFdAKi&#10;7dQF5T25P7QTPMjzQk0e1B1k2n/TM9h4JpzYuLObO9oG0oJLMm/MnPxFKXNKyFTcUK4AIb9sdq3X&#10;UegrIRdO7CIKg/5itffQ6vTNcuCwWtkgwTm2eAwHeriw77NdLWZZxd2KRtHK5nFDt77V1gbZdBke&#10;2ME1fpq7d4KLum3G2htkr+0g8xUdTZabbi2HtPBMGOO0UdoS37oTt6i9dCWrrFuvaTM7fABFODTa&#10;e/cZ82wVW3+Qo5oVtS+5Daa0zsApiOmrQLs3IrvdXaDlYjZQkjHcJ2la1dBDwSsbSeB3jzV9Zs+5&#10;d2G4VCkbCQO4krWFLRdX214BtufHgVYjTItq7uVmfeMGIgZxTYDKSKbVae9bPUystxvyyr2PxWo+&#10;oen2jde5bVRgAzPTJxXUtVoUu9aEsJJIJjbjFalqvTQqBkleksQcy3+00UoRkqY3HLb0cy1/pLXA&#10;3QT7YMe11Qedx/Natc9MfoHUxdSxLZME8Hwa65e0eouF7vtTtToVTGT9wEcxVdq9OtwadriIpVZY&#10;iYnjNY5aWPpE+/z+XByy3ZubXdQVKk4JIO2p6b3bjlSwzkdpUZretR6dYuIWWwwHuR7wMmPG08Vr&#10;2p9OOnYr7MMR0uxmY7CKxy0jY6GoVWnaNft6hkgNaYhiD+BzFW/uq9gEQGgbQ+IUUNNBedARdCKs&#10;kA1UbjBU3CQDtMDE96Rl0ko1wacHkUjZbTqHDC5s3jeGHWDNDa67Wx0K4YCOckHk1RW9eFtBGUKL&#10;WUI7k1O3fcg7dQJJyIxNZ3gkdKHkoG2yGvLvHUBERJBH/FNo0XUbqI3dUCDnsfxWu2L7dLM27Ek+&#10;Wp5NWwQ32BAkmSYn8R3pEsTNuPXL4LrSbXvXblsEgfcZxPfmsO94IRstsHfBWZquDC3CdiylmmDn&#10;Ip4bXJG/YoMSDmDzis8oG/HmjJDoAIvlbAIVSUdmxPj80/ptczp1go6JEgSDVG7BhdX2gbYhlOZA&#10;7SKYUMbSst1gCxEMIyMkipD8WHdmwLp2CQywXAVWJxIPI/NKWxdF9zaKAuSUSe3BoVvWXGtMACTs&#10;OX4ntApAMttLbh5LY3TJ+f6U7eA6Ooenvb09pYsJ7bKoXEsPNWN7XC1cubIUtYm3JgGfgcn8VzbS&#10;eoanTgIrhrIhMnA/vxFB1nrF+4lz20VWAOA3YeCaJZaLtF/rfWNw2K6XJbcoPAY4wOZ+KZT6iu21&#10;/wC1p2EkOACpOMyO0VzJEdbe0DfugsQTuHk0S+/tvcEGVGdhJIFVGTtUKc0uWzevVfqdLwKGwHLE&#10;w/BAHChq1EajIDNLCWB8fBqtvepi3cumHI2ckDPbApTU+stbHtpbXKLk5M8kg0T3yAlqYc3M3W36&#10;pbu7BeTbIYBUPPwaQTVraLhrYQW4aTkDwK1N/WoS4WZB0yBEyRXrXrmwLDAnbgESCD5qbH8GZ62H&#10;qRsd31FY3EMbjAhwTjb2pT+YtuiXLrhhwCfHxVJd9VuMrgWV91o48ChWrrFFD2QFPM0OxiZa6PTd&#10;myLrNMzsjXGYCCDyATQtcyJ7ey1uB6QQOAKqCdTdW5CL9wEgee9bFpNAbgts+sJKqQH+0EfI5NEs&#10;UmCtVF2VilWO72xJEROMVAaf3bFpUYNAk/Ga2lfSbEoFDEMJIKwKtbPpVm2UKx1qu5jbxuniT2q4&#10;6XI+oDI54VyzVfTvRRclw2ZOTkZrYh6adON15ZASABnPEVd6fS2SbqhXJDDeyCV3d62O1pAHFzZF&#10;pht28nOJI7GtUfF5nXBmzeQwxaqRpWkGsKJ7YO5MTEQTzP4Fbno9Jr3ZHYAKxBQKY3AZECr3RWbV&#10;oWTKEC5JcjBIomnW8226iG2zLBJ8Ht8V1NN4iEOZts5+by0mmox/yS0fpj3FtDUvlmYL33NyDnsa&#10;3jTW0DoQpt+7H/zRUZb+s1p9h1Szatl4CgwTIY9ufAFbHpbIbS2wqsi3cKx5IHeupBbaSVI4OXc7&#10;bt2WVjUwl26iq7YVVYQB5/Jq69O01y9Z0+5XISd1pR1LPB8HPFe0X09pkVzcKw6oCigsxU/b+Irf&#10;L9vF1FV0NtFhT1fgnuMdq2qJkVJ8lJ6b6fq/aBW0X3CQOQyqck/iIrpHono73L1hT+mqsXCsd0Yl&#10;ZngGkNLodUntA3EAIkqzHE84Hitx9M0hBVLmo3hCAuIkj/inRQrJNRlSdlgmnuXPZDhAISRGDB4+&#10;QK2BNSqXV6FUMAeRCgVSpbg3FOoUuyQqP9wB445qs9S9Y9N9LsC76jr7NlWXdLYYlTwBTPuRxq20&#10;YZ45SdRXZvI9St2AiuwvFxLIDkSeDHFNeo+vek+i2rt7X621pURgwLH7ljCxzXx99T/9R+odf5f0&#10;HQBdkhtVcXk+Vr5j+ovq1NZebVepa+7rdSepWZpSQYIjsK5es8nUf9v/AMmvS6CU5VKR9hfV/wD1&#10;X6vUC/o/pn032wSQusvr2Xuor4/+qPXL/qOoXV+p+r3NdqmLP+o5cKR5HaK55659dvcb20vbQ7Fz&#10;7QgN4Fc81Gv1mtfUWrYGw5gZM8zXGeXJm5cmdbDghiTi1ZvHrP1uALnt35KEPtGOoitDuajW+ott&#10;MWVc+dsz3q60foptQ15S91yOjvnzW8af02zJD21ARZ2bcDGSDUWFJLpsY8adO6RrXpX0xdRFUwWI&#10;w5MiK3O1prGltakteV3RgLa4WB5Na5659S6DTWk2KZtRsVHkOT3aua671LUeoNbF6RtJIC/PmmbW&#10;xMpRib76z9cr7bLbQKJAO3hh81zh31mtv2wDccs20QDOewrt38N/4E/Un1fdR9LpSNOJLXruEIFf&#10;eX8Ov4HfTn0YLV7+VGu1atIv3fsRznpHxXUwaCUopvhGX77hJ3I+N/4X/wDTT6r63cs6nXj+Tsti&#10;bq9bD4WvvT6O+gPQ/o709LHp+iQX2ULc1Dibpg10FEYP7z3BuuNCbRGV6qla07MWLk9Sy1oLPJ7k&#10;8CuvDHjhShH/ACYsuf7lXGkDSy9xiQ5Ye2JdzDR3k0Ha7WfbNxEV3kIJV6sLtkpbf3ryyw3BEIkF&#10;cYo6Wk2WvcAQrku2Tnud1NM7igumsWCo26cXLhYjcw+wHB/pWx+lT7YU2whWD1jsuCTWv6gq5IAm&#10;6DCnkCti9JtYsNuZCswrCVNBJD8G5umuC8N5VK3H2krwOIB4LVq/qN97pWza3KFEqVEzPNO6q5pU&#10;VxZYkuxUnbukgVr2r1D22NwXGuEAzB2mTxFaNPD2zbGCXNFVrbu9yioAVmTwJHmKoLjC2u4uFVT0&#10;rumWbjA8171S8i+86uBJkKJm5I+38eapnvlAyDSibipJAme5HwKbmfBe9O2UPqg9u1fAV2KyqpP3&#10;EnufNa/Y03vrp7aqXuM83gBhQMEA/wCkVfavS+9cRnvPg4ScBfg4p30qxYt2NpICksAgPUw+4Eke&#10;K4+Vttsvc21yGXT3LaizY04GnMlhvG9wfB7LVt6KlnV3LohlGwezaJBHMbppezpxqDCgKJRCiiQN&#10;2YxXW/p76aZ9abrae3bRbZVZgT24HcVmUdzB1GplHakdD+ltHo/SLVoWHts72y924ckRmFradBrv&#10;f09tbgaLtw3Hz17AYz+aUWxp9LatXRqEQsT1Ecs2IC1ZO+i9Ot7ncgJtN0nLk9lprfHBz7fIb1zU&#10;NZ0cXw62t5NqxawzQP3Vwtm1er9Q9lLCrfB3yP2Djq81tX1T9W63Vvfs6CxLEQLhGEJ/3ql+kluh&#10;rp2wxeGvnu3ejg6RNkmlxwdj9J0NrR6dEa8S0AmczPxW0acXrrPb9wrZkr4LYrUPTLxv+pgizuhS&#10;qx2IGOeK6DZV7G1XuAIhDGe57gUMuGSMLLHT2LVqyFKC3bVSN0yJHE0nqmC2vb3Rj+8097vvn9O2&#10;qWQJE4k+K13VIrlJRiZDbgYgf4aJBvo071M2h7rMiW3EAkcDNUGv0ske0iIsYgw0eYrbNaLt52aF&#10;yw27sCO/9q1L1zXJp9ptOkhNoYnkzwB4rXiETNU9X1HsaG8skLchelZPkmvm76l9WCNdsrM3CDPP&#10;Uvz5rbvq76pul74NzYC5LKjxujwK4xc1tu9eYXGAUtExG08gz5oNTqNtxtcjtNijOdtVRo3qdvVk&#10;32PSTkTztPf4FUuq0GwG6SFB6i0ngjDCt99Tv3dUb1sOo6CMGDHAUk1t/wBI/R1t7qm5pw5dQBOe&#10;qK5s8l8+kbIQgm030c8+lfpK5rL6W1tXZhfcuRkbsrX6o/wa/h6mh0Wn94HdsWAPjsa0D+FP8It0&#10;X7ykopWEYRPzX3N6B9OWdIthVX8CrclV3yYcy+5k/HmKHvSvTXX2ju3Aw2RAAFbcAFd12jz8Zoot&#10;bQsrAAx2rLBXBm7LYJ/FZXKzXGFC5WCWYEGMBeIpfUoSRwQV4FNFA+5Q0Qe/j4peB7dzAMjA8Coi&#10;pGCAcgQwx8QKg5LIgHJ80ffIQzEAYAqDwBdMlWB6D2q0CL6i1cuMh9zq7DtigXsja3JMmacZptpu&#10;tnKwCO5pUfp2nKqBBjqyTNWQQvkwNu6P3Gq/UWjt5O5eB+atru4qBlX25pO8t023ll2hZq0wWjVd&#10;bbCi5BEDscZNaT6jZAuEIcRMESK3/VjeiIADtxIHNaf6gyoXzDs3fOOMVpxyETic39XAcqUdQu2W&#10;A5gVwL6y9QFpb7W7oSEJMjBAHE13z1y0m26QsICSX+QODXyl/Er1NU09/feCKLbOZGCSJAo8mSMY&#10;Nv0SHaXyz4f/AIz/AFT7NpLbGS5KgzPbBr4gvu73lEHeAfwZrs/8WvXm1evGlRWXZBJBnDZIri2s&#10;Yo151MjcMeAcV5HNkjlyNpcHodNDZDsrNdeVykk7VyoAxNUt5z17YKEkBRgrTF5y6s5ddi5H4PYV&#10;RO1w7QVjdBlcf0mnKFIGWVXbQK6y7cjLEQpyRHigO++IXEhVMzRb1/ewi9udTER+3jNCv20XeLTq&#10;FCgnsZ+K1RozNkLai2zgkMOG+DTDLlYDeYnEUZ9K6qTsmQG8Z8kUS5d+yEMDk/mpIBy/gTulwLUq&#10;rAncYodzYOc4yabuI6bzakgAAA5EUsbRuM238kHCmgDVglCuWZnYKFDKYz+Kt7Vm4ECv1EruknNC&#10;02n6xbLEiAeKtXUIGJTMZacc4rPmyVwjo6WC7ZWuzFHRVg4bGc/NO+nae5fNwhtrtiHEFj8UK5uZ&#10;kUNLCCWAq60SWlUsymMFjMmudqMjUTUu0YOlIPuLYChORM9XECqrXFyg3MGVp3NEFY7VuqXJc3Gy&#10;NpWZBLTWtaze9322YDONuRPxSdNNykVnVFV6donvXLm0BFdZE/Fdn+mdICy5YxAiJCzifwK1n0H0&#10;xGNlVhnKls/niuxemWX0p2o6WgRsk56z8eO1dB8JWh+nwriTlS9mz6HTGxaay0Ei51MDK/2FWDXL&#10;b7gEMx1ndljxtFCBFpbtgWwpVgTsySe0/mh/zduybi7ADcTawHB8fisclbO0skSx9NtG3rtMtt2C&#10;lBi3nHiavfqp9iXCBcdRt2rgHPMxSHoV5W1tpyA/t2jInKmO0cGifUC3LWnvj2l2MoNtd8MscE1q&#10;0Sdtr0zNql/typ+j58+r3R11SqOoLLEnCjtiuMGxtbYUxG5ST3/PzXRfq26zW77OBuhQSME1ysgb&#10;kZmkDiRM/NbMi/OTs8fv3Nl0yzbE4LEQRmKpdakXLzhQNsAMc470+LodlZLilwAKqtXdsskAfqSC&#10;RS2Mg+SKC3tXBJyfiul/wm0i6j6l9MtmG3X0Mj7gSeK5dca2GUMNhx/UGvov/pm9Dt+pfV/p1lnV&#10;St0MvkgVm1K/25Ez5FGJ+3FjTmzp9OiWlIW2pAHiK+Z/4/6y1/6PfUWrbbcsxP2TwFr6K1WrR19n&#10;hUtxIMDHavjf/qU9SW36RKuLZcndGRu+K9thgoaOK/8Aaef1TcnCL+UfmZ9TXyNQercs57wa1Kzs&#10;g55bpjnHmn/WdVuuNcF0EOcxiZ71V6RNshgD1EyBxXlMkeWd7E/xRd6ff3czH4MU2lu2bRcRtLx1&#10;GDSukV7gU7c5PEkxyKtlCsso2OwInisUjbCqCpeZFJkZAXp+a/QL+Ffp1hfpS4rETcVmJONzqIUG&#10;vgjSWrbXbaMgfd8d6++fSLNvSfTemR3IYL44G2AAPxiaPT4lPLB+1bDwN738Jcnx9/GW9ffV2wCR&#10;zII4HMV8+FnZW/VjJMRXX/4l+sfzWtkXGc9jPmuPu671AuDuDUd3JvuwZOMna6J6oOSBsH2Tj/ev&#10;ov8AgJoff1+nW3bD3P3TO0q2CK+dTaPTMlQwmDlgK+0P+mf0tb2u0ltbRQKwdRMkjdWPVv8ACvln&#10;e8BC9TfxFs+vfr1rtn07TWjcX2ricgZkYgGuefQ+kZ9avuJCFWZjJJO3tXRP4h2rUixdG4SQLZyQ&#10;p7/JrWP4bqtnVX2uXYt5EQdwHavSYIfa08V8RMuon/U+ThfW5I6jpXMradXVQBydgxw05g/FXrXC&#10;bVoON8HcLncfBqgtapUGnG4EOd8OdxCnv80C76kqJdCJt2Ocx1MBxk15/M7k6Pp2C4wSHL1wW7Zu&#10;hR1ZMt4zNV+pRdQ1s2rSMDHfJol6/wC5sC8lCwVuVjOa9o7Vl2Q27g2GT5G5hnNLo0ObURE22e5q&#10;JIthbizjgNgf0rq3076ZZZdOzJNqcBsT4P4+K1P061Y22Q12SzbCfuUgHP5it90urs21VTqVVGJI&#10;gyFK+R4rbpcKbRyNZqW4M2dLlq4FtNc2kE7QykqSKsLWltyl0iHX7pYFSR3rSL31HpOLb7iHATEz&#10;swa0T6i/inotENQG1qutvhdoBDDla9RjliwwT3HzLymaU5NP2di9f+obNiyWuXIRxt3D/Ug8GvhD&#10;+Lv8S0XVaix7hiZaMiTxHkVpv8Rf446j1K29vRuqaZWllkhmkRBivkb6u/iHfe0kDGTA53cVj1Hk&#10;pNVGPB5qenucHJjv1f8AxS11q5ft2dQwU8IMQOIFcH1fqF7V3u8kyx55r1y1q9Y7tsYhshjW7fSv&#10;0jqNbttrbi5uM4yRXLWFN21ybFiSbalbZ2v+BH0tf1estOyl1A2tmBjIruv11pNPba6WusxCSEMQ&#10;asf4V/S7eh+kWxCvqHDlgTOK0X+M/wBQabRaS6thit66faMiYg9UH811cEFp9LOTfMugMWObm4/5&#10;Pm71r1JA2ouWioXdlfEVpFl2a3duOoYP47UK663XdWE5xHejW1dbTb4TwpOYrzsrs61Pi2G1DFlt&#10;yw7wRmlgFW2qBXYNMmKI1u2ySwKkHB+0VC6hNxypwGAillqAtsKxk+MiJFdv/hPYNtw84CnA7zmD&#10;XDGKlwLhOGlRzjvX0d/C1GtWLjssEgdYE4XtQZ4/iv5Ot4lf76/SOv8ArN+/b9O09wXQqMGYqvYG&#10;uOa+7dulWWWIEecGunfUuqtJpriom7aRsHm2/INcu1N8by6tCzgJgBvmvRaRVCJzfK86iT7ELr6d&#10;TZBUEThTODS/uF3uM6KG7rzirRtGS1wupAJEsvA/4mkX0tu2X4Ujwex5AroxaOVLcBX3fdNoWSDb&#10;Hfup8TWbb3QHOz9I4+7qHxXlsre25d2BMucZH20FLrBLrkTcWAZxTRdHpJ9vcAIG09WB8Gh7CFhQ&#10;oulyDnpIHzRhcLTaY4I3DaJgnJrFve1xThlRTuJAUSfFQtADY2WnYghV5IYGSe1eUDeUFoLIjJ5+&#10;DRjZW2HYEMWKqoOYaayx9xnhOp3ILGOY4FVYUV2Ht2Fx0qokhh4il9oGxlM2+ZPemSLgQWIMYLbR&#10;MzRbVjYBttD7ivxA7mgscoEIW5eZ2tlfnsBRmFrddlFiAIXxUzbuI4ZzK44/aGrLIjMpDFSrCC89&#10;QP4qmxtC7FpRMzPSY+3zgUWzG4sFKnhpkhxUdNZu3IWWRlZjtotxQEfduXEyPjt8UFl0Ce05Yzbf&#10;7s4GP6dxQSsXSkGIG0cQD2pgowb3I9wMuNzVNZL6d7p3BsKo6Vz80pyDUP2eH6bbjaUL+zqnd5/q&#10;KPuHsuLWwgsInBUnzQxsti8Li4B+7sCaEtkrZfIJOJPjyRQMYlQNAyyrlVkkLu4mjpfdSOgFsAZz&#10;jsRSoXF0GXYYkiD/AErFy8guBimSoBaO1DQLkWDaq2C0Mi3C3j/LFBZCLhWfdt7ueMmlnd1gIq2l&#10;3T5k0hcYMXIQDhng4WptK3jLe2JKk2yGgTkz5igJqGkbifcNyS4z270EvvIC3AJyWOSD4monMhwT&#10;wDDDMc1SiKckBZL4UAiN8sJAAWvX3dQzDqULtPeB3qesZR7aopMTLzJHivLb2WkPusjHLHtPyKbR&#10;mYOw6FLYeexXsAKlbt7wyAht5PFT2yhl5MyN2P6CoK36vUrqFIMriZ80xIKIUC7ZYKX9skZAGDRr&#10;an9VlACgCVOf6mvK9o3eoMTEM3macs20u3ArTKqVYkABqIKbpFdds7SAMADcZEDHjzWHUuFAAHBD&#10;cYPY0ZriW1dDaIUKGhhIwe1PXXt9LCztL5AJ4/Iq0ZXJFafbm6oDSWxnGPFD3Im0srCRiRP96bS0&#10;5brU7lnmQoB7ih3FZQQ7gRBCgbpHmiIpIAtvdABBCNJkeaL7mo8NWItXGDAFFXzgk0Kbv/w5v71e&#10;0JSiUSQlu1kTuJk/dQ0dzLrIuHkDJasfzCgo628qNoxIJ8nzRbrs6BwkFOMf7V4c9qmghW6yhmVV&#10;MxAxFEItOkbxIbKnppfTgWtpO7g7gTRA5Z7QeA+SVKz01EgrIorMAPBM2zMn4mgoGdSrkosznM/m&#10;sszKACbjDMEYwDWXvFkJ3TDR8f3o0A2LpeuR7Fzht33Yj4FD99RsAEMBnwPgGnPeuW71sbVYDGRN&#10;K3Q3tos7+ptuMg0SFswL5KtukgiBGCD817Ithd6ruYAN8+K8zC4bZVPktwAV815Ldpl3JtaGmMiS&#10;fFELJl7QubWInaY2rOR5ryqptW2d2DxmBBzU2gsOj25Bbd3kdq80sHcrO6Mj/aqIgClrnU9tfcJg&#10;QYo+Np321mTHmfJqVzTq6e9yPnkdqnasfv2MxIMNumPkCowkYsNbKvc3mFMiRmmlu9JGXhi2AAAD&#10;S1q77qXpJVGAmB90dzREYbVuLHRjbPPzQsphWbMKslhgxz80FHVdhtEq64bcuRTF24XtHcvVjAMb&#10;STx+a9qLwF0hreJ8wTPaoiOhIH2wbZOGBjwhod1LnQAgYKsQcET3qxYB9wZSYIJAXAWgvplRWGws&#10;pO5c8irUgXFFVdtEcuH2iWU4B8VMNbY9UlSMwNu38GpSrE7HUGYnvFDdkUE7DtBIxgD+9GAEue3t&#10;tE3VBUwGA5HzQrKZSGzuMtPM9hRLBRTtKBenv9rT3rCPbi2QIYt1A9oqEIBBDb0LKCQCTxU13Klo&#10;7kBtscHuDRrd4IjFbYCO3BqV25uDq6qTPYcRxQsNIlutMjygUBZkijql1bHuMFJuCFAxt/pS43Dd&#10;vcFxKsDwB2imQ1u6LKi9u3kKpiII8/FCHR7UdYH4xAzSu22rcRtWCc8030k3ldlhFgx/tRXuKilm&#10;DcoYgRgYirRXAjuhZ2yoPXJgihtcS6BbAMv1REnHkmnnu5Iey7NuxIxS406O4FwlBc5K/FGgJQYh&#10;fT2titaZlMTBghqnaRmIBPIwD4pn2m9xsqfcEJmQoHegG2R7qskwIXwaOxLjyLKEQXAFLhG+48RR&#10;bSGdycQYA8eDWLVtHVgVNtMNzg0vatyqsCIhgRwTUACo6m2sben7Y5ajhrZYqnT05Lckt8UFdrbQ&#10;Q20x2gg84rF62jbf0iZcyDiFHzVkTC25V0QPOY6sVl7NspFsspPB4iKXZrIJUXSpxsHP9TWV0+5T&#10;7geSxJzx+KtIm4cUi26EAlyCBmRStoBrIBdXliI4qatqA24qTnEYiKw5y3X1biQBRIsJe9sBJYhM&#10;DZ3WO4obshlMgjqnnFeFx27qIAUbuTPcUa8CwXdcAnDBeKsnpkiLitaLszrEjaZAmhK9uD19LTMc&#10;gih7rZH2RGEzjFMq2AwSDcGQBOR3FBIJBLlxSQccYDfuHiiqQy2ZXk4ghePzzULL7nhWElBBI4oZ&#10;0/AITBGeKWwg9y/aO42rhzc6g3xRQSj9LKquuG7yKCtq4iQqAMFy0iGU0UoLzIbjhNuVkA80DDVk&#10;tQxuJLMogA8c/IpX3zdCMrEAmZ7mKPftAQFbcF7TEz4oFy4m+EQRH2twKtEkCL/zC7TcEKDzyDSh&#10;sqwDTPUIj/F2pkhuh1UCZVgImRmahZR9pczt4EYbdTY8GeasBdVF9zcsM0BhxS6oCp2QijlwMiPN&#10;M3Fd+0PkCTI+aRPsAOGeBiPEinRYlxPLLhjggHJWIP8AQ0Fbe8uZUDtjisMXN5WKKFg4iJgc0MPC&#10;24RmLNOPBo0LM2FbfDdpBLcGamwVjs53LM8bfwKn7iOj71LKDAkZFSdbwIlcYKd8VGEqPLZvIg9s&#10;yqcnjnzXmUlgZAEQJxQ/atxtMqxILR2FZuAe6QqHpGO+6hCoI99mAHMAQAKDdsG3dXcY3AmJ4p0r&#10;dYBS8Y3g8QPBoG5WiVY4Jkf5TURKB6dN7pJUjyw2ivXVg7Avc/mgoguW0DQxAk0Vh7bWrxEgTyOP&#10;zV2yuDICWnKAGcGAKMsC5aCgjJmBtM1AXhbkb13MJbMn8CnrTG61sEDpWVKnlfn5oWFS4E7kwCMQ&#10;2Oxpi+GTaTYDOxndiKALGXW3LhTPWeayxeyQ3aIIJkZoaLsVKqwIAJhpMURbQNy09u0Z+0eDWS/t&#10;7pG4ftih2jcZQkbTErHPzUBJ3N4e+JBZSIPx4qS+6ysIUb4YTzS25f01mC4g5yD80RSVKqskkwwG&#10;PxzUoJDTXUyPtZsNIkHFAF1OhdoAQyBkyKFcZS4sLwcc4DUa4/UyM0sBtXFSgiQvAxEAzuI4yaIr&#10;+3dckATwAOSaFcdrXAWTBaRmDWXU7iLrST34z/xVUQIrl9hJIIx+fyam1wno2HwAaF7jI+0pI289&#10;gDXlBgAHapktPYA9qphxGWJ6cZHPwfNStvadb0Id0Dd2FLm6wD7GJhhLECD8UwrNhGQKvx91ANUg&#10;qXIcD3O3B5IFYQ2+p1csGGDEg15nuG4ijbhWTwc0Jftce4OwA42EVVFbhgG0sk2yNvEdj5r1pWZG&#10;eECd4MCfJpWzN2Q1yGHLRIPyBUjqBII6mB24wDPmokLbGLdssQEMoaYFwW7hJgyeF4FDBVGeMbVy&#10;DifzQ7QFrdsuGNsssVTQcZDdjVJKrtIE9+c9xTNq5aPvObe4A7QrGCJpNxi04UkAYJr10m8ji5uD&#10;EBlgYHzS6G7x5LjqvuMSkEfaOB+aOl4A3CQwbIGYkGkLN0MbQF0uSYlcRHmmltXLiIlsKSr7nHHH&#10;58UDQcG+By0EW5bAHWyGX4CzQ3LQPc3Fe+IiO4ofuBWjeOg4SZ3FuTIokO5Q29r5k7m5oTTFmVCL&#10;LKm4x1bu48GiqrhVD4KncVGMHxXjtLEq2buXXsIoFr9UMExOQHJbAqg7R5j7jKguERgGvbnXYpY9&#10;Gc/HP5mpC+rgC5bAKZkYkmhWkdDnIiWn/apYDozZW/BWFbd4gFZqbHYrDdmApBX7qKqOGUOu9ick&#10;HieIrIHSRHCnJ7EVTZVGBZFkQXJLiEBziltLp7rBmCSqiCZFGkDapEEGTALMD8eKHcs+5ulgIG5d&#10;pj/M1CnEmbt25bRYYKu4kdwK9YtkWw6i39w2mZ/vNQtl7jqxYd4YGW/oKnbYKbhMuk+ImaphQHCS&#10;ruWu5uKMARJqK6YmyqgKhLbmPJBHYVO6LqgFHLx4HavF1to7KcsZHeKAa0eZHcBzcZQhJJ4/yr1z&#10;YSfdJlgNpUR/SgFEFxncuN2QoMwaPAtlkS9L2gpBbMbqtMHaRW8GRuS/CgH7aG9xrNy0SsREgY/q&#10;DS9sg7gHGBLCMmfFFOoFkRb6X3bgX6jgRVggmtb7lxQpIGWjqJJ/8jWXRYLwE2ZRZg1N7Te2v6+y&#10;V+w8kjMgCgIAVJKkOx/PxiiQDR6byIq7NqHMefFQsISXZUggfYc88xWLigkbDO0wXcyf6ipLd+9r&#10;TqCwjBNESha7i2AoV2DQoiPzUC4BRlWQBlImp3i9sIykNBIjv+Jod1zbeCwUgS2357USAkBs3Db7&#10;kgAlUiTXm9xbRJTaWiWIgg1IMwL/AKcHaIJMQKG43EjdAEdXIIo0JpkCqFrQOQoI6iQv96DpgW3K&#10;6naZIz9n4prpHSLp4xiRA7nxNAZ7lxIRD1d+9MK2k2sGSEYBAAMmJP4o1lr1rAEBTgwDQWtOXtgW&#10;96xkn/msAN7zlrjEAcMIFWDRNvccFrm7A5ArwSFK7VAiccmoq3vptA2jcA0HkjxQDJBbdvIJn4ih&#10;KMXnYLGNszt8geaI9wSZAkKGUxxHasretmX37zwwiJ8Us5sgBidqgAn/AIo0DJDBBYgkb3J3EyYA&#10;PgVFrVuRbLwVWZiMGhNqXuhbisEA8CSRWLRe45BMLG6Tk/1qyrQwiGCAARvlWGCf6URnfIuNEZJj&#10;iPFAt7bgXYyiTKqeTRr0WnMqH7NJ4+RUCSMjhYh1YSZ4jxUrxKGNyEbpI+I7Vi5sSBtcqFieMnig&#10;tZHSGd4b7u/FCXTIh1JdU6QRiMj81Jg52yN3SF58dxULtm5b6IIVzANDse3ncSqg7VYCcmrtA8jF&#10;yyTLOiqYjjxQrNzYSxGe0cLUrasz7t0HIPg/MUtsLFQ6gXORB7VaLsm0k2mAlypkiivqGA6l2zEk&#10;iIoFm0C1xfcgBTHaD80W3qPcZmux0whioyINcZbfLG4CJHxNCsv7a7UYjcZYdmPYGsKZ3Su5QpLH&#10;uI8EVGzcjcWMAgbW5qkiwrKC6dDNET2ANER7yHcAIBOOTBpXcWVpkxwZrKXGZmdMFQIPbb81ArGh&#10;7QSEUnM7uf8AKpqSxuHkk9/NACF1ZoPXgdoo29XDowhwYU9oFCy7MMgTYcQefIYdqIrkyFZSIBDn&#10;z4oDXYBLAHe0dImsK6OS2wqwWY5keTVMiaChl9wlF4ABLdjRlD2ANrEbv6ST4oL3GN20RBVvu7Gj&#10;e6t1LZBMp3mqYSkiLXEFy70dREZyPzQ9QzbJTaFwWgGCRWLjKLr7WXy05yaYtNcunIUbcmD581QN&#10;23wRN0qWN0BiIaRiBQdgRQUulgZbp8VJSpcqWZmmM4Wlwht3HB6ZABCiiiBJMiQpVONgBYE8mppc&#10;VheK25kZB4H4rLsELIsNn7T4PcUJ0dJ6CoyRBz/WnRYp8DLrdAAUkKBDRkbansX3A4vbVAAnkk+K&#10;WDHaLYdouLmD/rUt1v20tnb5HYTUoqxs7/dRWt5IwQ39gKPp7lxVuEWxA7jNIWllm3vvQAAFjR3T&#10;9M7XnZkbTOD5NBJBRZK5uu5KBFJBBGCtRdXKXDlhMiTn+tMmyyi2VuqV35zNYVEK3ndwACSC3ePF&#10;LsbtBXNS1xgGIBMcDAqbI0C2Y7nI520UWg6o5XaG6gT8dqxut3ELkH/EO9Sy9rAJbtlVdu43bR2N&#10;DFlXJdRtC8IOGPenfbS2SS+9QN2PJ7UoLU2jl/tLR2/H5q00DK/grn2Bm/Thnz+CPmobmbaRbXBg&#10;jt+aac++FUXGRgJmOKXNy7m2bRKYz5NMTM2132SKN7jKirzjMzUWQN7u+STEqAYn4NSL+091bb2y&#10;CAIGCp+axpd4KLuI2k7W/PmjCpHlTpLMOmdgjg/mvKyMxUPIUCGpfUNdX3OokEzzj+lSKW1Z1BP2&#10;89hVMgyzIzOSh8iBj+tB3qQ6i2pHk81k+6BtF4zIgnuKkDLMC20ETmgCQyb6jZubYZAMD/M1B2fb&#10;BIK9oobW/wBRG3bWGAOVNTd7RsoQpHY7c5qg/QBw2xmdCTHQFOBHelgguXpFuT2zTNxm9qVwCMic&#10;GgbrZYMIlF+3x80SFTKq9EXH3w4eDGYFRcM3ul7gyACBgAUxeNsAxJHDMMbp80q4ChiVZiYAPaKY&#10;hLYo9vcdysCoEg0utxVggEscCRRmWXgXOcKooSF5Ijv+eKJMqw1tgpuIiYOST3oSH21ItsVAmTOB&#10;U3DAhncDc2FFMhJt5gckbRzFEh0FZlLkbC5JkRu24owVFQCQ1TYXLoGeVlV7Gi7FVrRUiQvMeKLa&#10;PWMjavWzcBuCFUDH+Ka2y2zAQqwNoGSDurWQCXb9yqQ2VraNBb3BzvEnCA4nzWPU9GvBDke3W7aM&#10;WDldwgR/eKhdj29zkrLYHeKZZYtKdhOwwxYefFDaLr5IJQboeuYzoJMpNc7EuEYlIlS2IFaZroNx&#10;9zE4AxgNW368FyzfcAZWeTWl3W3OwkDzPaK36Q5OsnyxZ9iEQWkkdB8UQpsLkPuMYH+xryOJAYSO&#10;f/j1Ft0nasKP3BuBW459g7d8Spjq7hRMVf8AodwLdUKBtDHJqhtXNxu+3g8Duad0F1VfMyBP9RSs&#10;0bi0HjdSR9lfSmpRLNv3r4KrtKqM4A4roml1VmyiAPktCBPngkGuG/Sfq9q5pdErsAs8ACS0Ymuk&#10;L6oDGQ9wcjbtAP8A8UOa4U1R6rQZd0U/0bymrBa8fcc9ESVgmMRArXfWr4Bdfbdi3SHfviYoVvX3&#10;Tb/7u0cKR01rXrGulRcDjcucGQP/AHoN6OolfqjhPq6srXImUkspGQKpmW61rcRCv/8APEVaev6z&#10;3bt12ZpaVYxg1q7XypW4xaFBVQzYNdDDH8UZMuZJ0WNzZbBaZLCAIGVqvcb/AHQHKTwNsD+lQt3y&#10;GIhJP9hUS7qVRXDANIxIzWhcCJZbHbTqLSIHIJ4mm3VzclwBuEyMQB3IpJWLmXaXBgxgxV7bf2bS&#10;7JffiGHY9prma6VNGjT/AJX+gaskqC3lsZxTf/rDe2MKmIQjBpXUbFNxZG5QCBMzVDr7zKjc5bH5&#10;riPTxyyVo0yyvGrsx6j6jvhd6tuG3Fa9ed7hAZhJwO3FYdt3UWCmDC0A3GbY+wntBwVNdjBgWNJI&#10;4OXO8km2i1W1uKzz32/tFOWERyZRlg8Cq/Trdbc6rtfHPerRbhwFUiGmYJNZ8zfybtPFNLg2H06w&#10;LZsssy8hi3Ajwa3HSbLb4ZHUmWgRPmtN0unvEK3uMSOAcBZrcPT9I9tQSGG4Q6xMj8+DXlte1zc7&#10;9Hq/HJrqJt/pt6bqKxHBWJyRXSvSvUPaCPdMQBtDeOChiudaG3MupCoGAiJ24mfNXT+pLYD3AFf9&#10;8eCOxrxPkMCzPaonstNNwV2dI9V+qF01ncdrKpO3d2Hia+WPrD1G76pqlF/ag2wsf5Vv66u5qlS6&#10;xIUmXUDCT2rTPqL0zcVuW7BuAZkYKk9yK6X03ocOhzXX59bvg5HnsmTU4GnzH4+ThOtt3NLrG7tA&#10;+0czXS/o/wCpLumYXEu5QbCJiSexrXfU/T/5pLrb4K4+TWo6Zrml1KgKQoYbj/ir7V47VRyw57Sp&#10;o+G+S0X2siavbdo/Yz/pV/i9a9E11vQa13XR6yAkzttXT/zX379dfSej+ofT9RdGnSWAivwI+hvq&#10;AbSpulYA2NP2GeZ8V+xf/TB/Fv8A+SD03/0LWau22u0n2qR99s9672g1+38JPg4OXA03kjGk5H5o&#10;/wDUN/CPV+k67U6m0k25BlBk+T4gV8ken6u7ZYo147gY2nkiv3y/j1/DrReqenXmNjcGBCqh2gea&#10;/EL+Kn0Rqfp/1W6vtkJ2Pbmh1Wla/OJrhqFUbffZsXperuXbNq1dO9N4i4ckVPWXbVzcd4IBIA4g&#10;nBrm/pXrBhB1AbsFTKn81vVvW/zAtFPbAMyGHB+Kxwx3ydaGaLijOg9QvWjcSIAIJMZPyDT2oe5c&#10;AYlO7iaQ16lBLWlBKyyqSKxo9Sl9djpBjavmBRbPlDbikqm7AXb423A1hWIUbWB4Pmq7XaZiN3IU&#10;qZ7gx2A7VsaaYW1b3WVVaIIE4+DVdqLNpbtop2EEZmkSxRb4QzHlm1yxLSaw3QwZYDJ9xaDHc1sW&#10;j9RINse4FhlCFBt2R3BrT9TaCs7cleScA03p9cyXgl0jaYK7eKpQSZphdH2x9G+qj1X0y3pNcq3y&#10;yxdK8rOZijXvSfWPpe5bugnV+nK0o4U77c8A98V89/Sn1Vq/TtRoruj1G7di7bBEY7GvsP6Y+vx6&#10;roQXXeJKNp2Ih45gd4rXgzY5fhLh3wKzYtrdt89Flp/qQanTJdtXTeYKFG0AMhHf/artfW01KM1z&#10;SLNyE3kR0jBkea1nUen6EXN9tys2w4FswIXx81ePpLfsIcsH2lbiH9p7kea72nxtPuzg6lxb4Bep&#10;+jrcW2v80DamVyOCIOK5rrrbIw0zNADjcxBKwOOcia6RqNGxQjTrt42o/BJ5I8Voet1gvre95XVi&#10;QmMcYye8VvhBtnNyunEr9Pet7xNzsWMYBBPGfFXtq5bvW7mnPtb2kw7Ej4MmtROlFm8ie9CA7Rjc&#10;ATmI7/mrbQ37V73GNsh5KF7QJiOKZC7BUk32La/QtbUXka8IYqdvIjEndzSSetX9yN7ZtNagotvO&#10;9uJE4mtrvNDKDdZQkjrUEiB3ArWfUnQNYNqxuJ4QiI8x4FKzQppmqLbjbNguva1hQC5F052xBSeZ&#10;FUNltXp5U2zKMeY6SONp7hu9H9KvpY37itxyysdzfs4InzW/3/TfTvUrdwpqWthhKpgsHGAQayzm&#10;Mi4UrfJrGh9SYtvFhZKmd5guSZindeiH3GsXW+1WNtMAVpF+xd9N1Q9xiJBTe/Aj8d63TSay8Lbv&#10;sF237asOG2djkUE0MhlT4QldvdQc7WUgsLgHUvkeKqmGoSzqANRaLsDItCCxH2le81ea21ab7LoA&#10;Mk7MbifA4k1o/qOrVLasYVlUotwYjbiG4rk6rG7NmKSbRx76ls29QNQdk3t0sGkMh7r8muJ66yqM&#10;yXbhVuVHPFd49Z1d/wBxGW0rSzEtGWA/dIrjXrWvt6q5uVbaXAWUFVgx5aaCEVtRztSknJp82azf&#10;Ce6gYlwMyMEMe34p/SaIF2BRxtUljzJNOWbVxRDrZYONxuHHFG0dnZcN1QSXtkFeRPmKNxVcGaMn&#10;a4LzRL7qKqIv2AAnsq+Pmtm9OfTsLIe2AQcnJJNapaZbaqbhJKrJIxK+AKt/5q2AbqhlAdXCn/yE&#10;YpWxmyM4tcs3+3eS4qbyothhtVTyV4mrtLIFwuwUScf4QxrnGm1NvTM7IqbSCpLZ2jwfmtu9J1+n&#10;ZVJcOAsGfJ7mmoKbRcixcYsGTYP2vIIg5iPBNH/kV1Rz7yhLcK4tyjH4PY1Y6fTFFi4FDgCGPIE4&#10;/pW06bRXGOXm2FDugPBHcDtTIQcgYSizmdz6Q99C/SjIpYRIB8wREGtXv/SVu3vltrIiy14kAg8Z&#10;WvoB3/lwYRRvaVZzgeYrWfWdBadZN5yf2spDXEHyOCKklQLaRxn1D0vW27C7bwui0Tt9szCxgTWu&#10;2fX3too3l4EqYjq4M/itz9Q0iJLWXa0jgi4ZkMP+TXKdf7ouBBdIO45IkBezCKzwyysLluNG82fW&#10;3tgqrLcXpM/+58VZWtfZ1JlGUsg7tG4xkVyxWIBi4HRjJE5FO2EU3H2XfaEAcyCeafGbQ50dHGut&#10;JcDFXDhlVjJhUiDJowN1EVBbN5CeHWGz3+RFaXpPWG2e1cm4xJO9IjOIk1sCay2Llse5cG1lCoWB&#10;yR2jtTozXBFVDRTTpaMjYyrkEEmewn/Wk7Nm8XQOlvaYBtmZBGYPx4NWVnUMFKve2vJ27REk+af0&#10;1ptrg2rZjLl2ksfzxim7bE5I2U3/AKTacMxhPdugwnPExSN/TW2S0Vti7+oQDGV+IrYE3H3rQ3BR&#10;H35Of8NWY0N10RthQAhN89ax8efmqUEKSro5NrPp1mZ2KlhMFPtbd2xVDqvpZXS717WXtEbj4P4r&#10;tl23uupu9wELluVKjyexNUGq0NkbkupDMsbk6ojMGj4fcS4pJM4DqfSdUPcyG2QpAHaq1tDdtKd1&#10;toYRI/8AGu66vQI5YqfuQKr8YHxVZcs2rjAe0q9MKYkqB3NKyYIPqNEx5dnbZxhNU+CjyeACJIim&#10;bGq1O5SbkgAkyPPbNdXHpdn2Ay2V9w9IMTNUOt+nw4/TtKqgw2drSOZHesstGmw/6qTfEjVl1ZLh&#10;nVXbZuwePzT9j1O06m2/MCWIjM4FRHo2oFwgA7Sx2yCJ/EUF/Tt8rLgDIP8Atmss/Ht9RNOPyeSH&#10;/Iurfqgvai5+rAVQv9RxVgj2nTC5UGAWkVplvSXQzMygKBAHzWdt0IRtB2PJZZwD5rHLx7/Zvwed&#10;lfKs6FZvLctXAhDe2NrDgrSy3UW2zMVbYNvIEjtWnLqtRdfagXagkkYJngmldRa1RZ5JiJ8AkdqB&#10;aF2bf+t2r2G3C8ihv112EbYBmPmqW9flPuBLER3MCtbuae+WRQhBAkmZAmmf5XV+6FKEoe65pkdB&#10;J9GbP5mXTjRee6Ll0tZtlFbE7ooL643brAWVwI3kzJ8mq0el6m5uItRJ/pA5zVlY9Huk3Nt0RaUH&#10;oH/NaI6CS/4GZeScv+Qg4dbhJZcGFMzArKBRO4yxbGMT8Vd6f6duX1t732x1Bjgecd6uLXolh0hk&#10;KiPdDcbZMAkU6GibEz1qXtHPr2nLqye2+61K/Bmj2vR7rOBcXYF7zniuj2vQxlCg2sSNxOQe01ZW&#10;fQ7FpLovbndXBMcya1Y9Ek+TnZ9Rkk1tkc2OhdNpXPkg5p/T6F9hC2yqsJLc57c10qzpr4DXERdi&#10;uAFKjIPirU+n201D2zbfpSQOdk806WhxN9C08z7yM52NFaT2gZLZKrM8ic1tWm9Evvb06tpx7vuy&#10;CpklCK2HSpbT27dq1+or7nJA6V+TVnaRVKMl+GyAw5P58AU1aLGuolzz5OKysV03p11TbB9tZ3Nc&#10;JMyQIiPmti01jSKzIbasVKrBnLxOOYFIqLey2UfcYhtxnaB4irBHt37Fxl6mTbLpztU4zT4YK9Iu&#10;GryVTm2MdFsMVJ2BScqJLf7RRFvIbd3rYyBm5iQe35FV6W7zu0Jt2yshvujvB7+afs2rLtYm6XME&#10;hoxu42x8U3aBHI2+gNrqRC1kME3qEU/cTjNPWbOmb2WbejdO8c9R7Cn0tW7IM3wWGFMZnucdqKNR&#10;btMN7g7QDtXkkVNqCnkfFFjovTrVl7TRcWJJM7yx8Ga2TQ2r3u6cWhdcqGKuBGzGQfAz3qg0rF7m&#10;5VukgBwETMk5/Nbxp9JqrK3F/mQrnGMZbgv8Cij30BlztwfI9ofR9V7RhwS7QxEqF9vg1uHp3o+y&#10;2ZN1Qxecy7Ryztz+KR9Htah7KIALcFVLmTGwfGDNN/UP1X6T6DJu+o2rV53kqWLNEeKbKUcStmKE&#10;nkfEbfyX+gt2rVxFUszphiwLS3yR2+ax699RenejWBe13qVjTBlAKpl2YciP96+Uvqj+PHqWoVk9&#10;IRdOm0IXuKPdceViuKepfVdq/euXtbqrmru5lrh5nsK52p8lS/EvDg3Te5UfTv1B/HzVm4NN6HpV&#10;RNh/X1KSc189+v8A1Bbe4uq9S9Uu6rVbgZJ6FzkRXJ/Vv4gHUItuyAqiQIn7TWhvqL+qcIk45Jzi&#10;uNLNPKpbm0dfHp6a5R0v1/64uXBqLNm77dtm+y3wPia53e9Uv3iAl7aTxA7DGKPpfRgsG4WiMg92&#10;8Ct89N9E9wQtk2rYgljmfwaLHiY5OnVcml6L0cPtN9rglZECYE10P0j0F0sutu1grMck+OqoXPUv&#10;SPQ03nUC+7kgW0MkfE5rVPWPrPVayLWnb+Ws7pcJO6fFFLl1TEwnFXbtm+ep+p+m+h2R7qB71raz&#10;JbzJPbcOCK5t6r9Xaz1VkAHsIzyEGTHyas/or+Hfr/1X6mum9K0Wo1N25kqAcAHknxX31/Db/o20&#10;Wje3qvqXU+7fnGkslQPwzGtmm0M58t7V8sHJlUYc8Js+GvoH+E/1H9X6t7Xpvpb3yvU12NttR8k1&#10;+gH8MP8ApW9B9BGn1Xru31DWqQx0wJFtJr6l9O0Og9LsfyvpujtabT2lxasjb2yakt196sQQ0AOR&#10;1Mf6V1cOGGN2lb+WcnJmvpCmrsqiJp7JtaXTWhtVLKwPIBAqtXTG4ZuLgiDGPbPaKsLJuIWa31Nc&#10;cgKREAZBNDuaFSn6svu2lgrYBU9q2xkZ7Mkq94TcHSDvZZ6mbtHmj7jbtp+ggElzGT4BP/BrFo3G&#10;3qhCqG6VH3L3/tRh7NhHa2ouM562OdpOcURHNA/TtElordu2Q7sxJEYVp5AoWy5cLe8u9TcICNEH&#10;aekmnSFW4FDE3FTLSSok8A0g1tS5T+XYOLgZQ3VOe/hqNFWH09lFZmTcwU+4NzdIK9qfXUXrttzZ&#10;fZCSvYqJyAaVSy985YASTnzwZbvFTu6hhae3aQKythiZDqcUaRoxuhzVXm/Q9m3tdixYAgcitJ1m&#10;sshn9ywWYcsTBYHAEeat71o3FaWMOsBgZLAUgjKwNwDcyjAjIH5rRDo0t3CjX7VlPevPeLSgVjcJ&#10;hR4gea1zWaq4SyaNy++4NzMNrhpmRPatn9S0Ny49vem1SpgI2AxOSwrW9XqFsWVgbQrZBycmDgc0&#10;vM1GL5Bwx4bZUa17Km2LlveYKjg5PMdsGmNHohf3q6e3cJ2oAd24dp+Kqh6Nd06++52rkJuE+5Hc&#10;jlRW1ei6Z7dl1SxDuI9xe39Pnsa5Undhpo3b0f03VC2ntBFsqYLGVVvJit7+nbouXbi6KzevXIPt&#10;3LhBQH/2rUNOQwt2tSxAVNzW0YFngYFbt6dq9WyWrFpFsKyd+l1HnHNJgZM8bpm5Wtmjv2EV/wCZ&#10;1V2VRnEJbbzTLWrdoXWvvvf7nunO5uOgVWp6noLFge23uHYVkHcNw5MiqbVfUl63YYOLfvN/2LEc&#10;IRBJjmiTKS45QUa2zqtbptEtsj3SCAuGXyW+a3nV6Sxp0t2RZCWQ+An7mXJmuZ/R+pTRaoe7ue44&#10;m5cH7R/hFbh/N39ZrAQGB3OEE4A81W7vkun2bn6PqLgsX39lRvbO/BrbfT/RzfVbt5yAh+0mVANJ&#10;ehekNYsozk3CylmBEia2qz0bLe0kMJIIq1MXfZm6qE7DcBdciMTWsax0O8uCuSB4xg1susb+XQE7&#10;Q2c1zX6i9b/Ruw7gTECAs/APNHGSoqV1whX1P1NbO1BE5IB4BPc18z/Xf1ethLxYlTBwh37Y5OPJ&#10;xW1/UPq125ccqS6lQVAhePM182fWVzSen3Rd1mo+1PtUzLf8ip9x806SDx4ZSjuo5r6t63qGuTec&#10;sjsGZd2eoSAK0L1T6mOna3prNxhLAruwBGBIqp9c+o70ltoN4qdo5jPJNJ+heg6nXfy191Juj7Ej&#10;gk4WKwTyTm+DY4JJ8cHUPppn1ep2Oyu7OMbox/xX6LfwM/h5qHNnX6y0+9wpiOmuU/8AT3/Av3Lt&#10;rX6zTFXP/bRliAuTI+a/Ub6X+mEsWVCIAGUcCAIq4p1+XRyo5XldRvsc+nfpq3YHQnCwwFdEtWcA&#10;Rt7DzU9JphaHZWI5HeKnmNwbnmaVOdnShiUUjF9thaVMeKCyozMHkELk/mjkRJ3ZigMHf2+o+JAo&#10;EFIAyFV4EHvFBUC4TtIn9oPxTs8kD7T3wKVOzcMwVxI+aNMWzFwswdmI3sQIpX24GwlcNx5ppZYl&#10;pwoiTQbgBPHJg1aAYu6s4RvdjblVFZaQzSw5B/I+aKlvbc6kJZl6TPalLSBWUMoziisoHcJO5hJ+&#10;J5pF5Duy7YC0zf2LtG0kTEcUtfO7cwI2gGVNWgWax6kCAJaP34xMVqfqCqGa5cKhTkjvW668I1sh&#10;Wz2AzANaD64xIZhdgTJ3DxWjGJkcf+qNeFW+d4KqBuJMbYyGivz6/j59VnRaO8xSXAHtkc4819n/&#10;AMQfVzY0t0MgVn/sYPP9q/H/APj19ZXNbrDo1uyq3N/QcxWHyubZCk+x2nhGSlG3bTpnAvUtYx36&#10;i6su+CWzBNarq9RcCufZHG1u4HxVhqtWLbQz7sAbZkwa1xmF5XeYPAExgdq4eDHxbR23NKMUn0uS&#10;qvOWMohUnBB4YCkCzM6qd0GQe9N3NQXKjaFCYJpO1b7vBg9vnua1WZJSVlj6f6Tc1d22iW43EAg8&#10;gHEzX1d9Df8AT5rNZp7d67b2JujqUT8A7q1j/py+mB6x69YtwGZZaG77ODX7afSv8P7KadVFuFdA&#10;xO2tvi8Uc2R73wjj6mUp5Woz4j6R+ZQ/6W9E9hgZ9wDaNpMA+TWn/Vf/AEvPYR3QuCsTama/Zt/o&#10;qwABszExAMntmtZ9Z/h3YYLcyzBsqRMn5mvTPx+mlSqjLPA0m1J2fz2fUf8ADf1b0V9l1XKKxGBK&#10;/wBDWgfy9tFuoAzHJIPNfuZ/Ef8Ag3pdbY1Fsocq0SIivyo/id9Ap6He61IbefwROK895PSfYdxf&#10;DOn4/WSTjjyNN/Jxyxo2YKBztHJ8UR7bCJcYExzBot1lU3G+wAyZ4FUV+9cDrdVQbkdRB5j4rz8+&#10;WekUkiZJuEsXDhUI6cZq60zqLNsRsMQRHbzWuhVe67qm3I6RV9oEd3ZlSXVdpDY5pOaFoBTtpIv0&#10;JKIrW1aE2gt3+cVZenenMXW4iB+o9JzA4JpP03Tl2toFYsAd0YroHpvp1qyB7jESIYrgZzB8UvBj&#10;d8I6cIJpOS4LX03RW7QgWgvV0IOXVhEVvOk0iIlgM+y4FEqTMR58VW6HRszXW9wlgJUnCSO9XAQW&#10;9/6e55hfcMY7Sa1T9GmKilweVrRbcEaDcMk9LEARP9KkntsrTaLIHKru6BJ7fNDWy11VYgXAjMDL&#10;RsBElc81H+buKqLtFw2wXCNk7WwCPMUtoLcjZfp+2dLff3gyqq7Y25BbJwORS/1RqlLLbQRII2D7&#10;mnJJY9hWfSRbYvcVww2go+4mW7VrX1XfMq7aQklRgE9Sd6fp40J1OT8HRwf6xus/8wwzvulgfzXO&#10;lthHuLsckAYPf8Vu31SF2uTvAZ4HnaO8VpdlkCKEmQ0EMZrRKR5jZbdIKT+na2WdzdhxVdduhHHS&#10;okzxkx2qzvC5baVX9nA5B81QvdQTcVCXVsTkzQ1ZcItMldgtbLyMycdvFfYv/R3ohc+qfeAH6akA&#10;HH3V8e3g36TPuhodgO0V96f9Jlhkt+p3iib2twrNhhuxI/FLnDc4RvuSMuvbqC+WfpTqtWhttcA2&#10;h0JIiZIr89/+qP1aNNprIc7TLYEV9f3vqAezpz/MgAb1YgEnea/N/wD6hfU21PqcJdkKCBBxBPMV&#10;6zVz24FE5eV7pw/k+StY6i+4QRt4PYyKW0t5dx25BfjJpnXG47kwCqKRMRIPmg6MN7SlWAVASW+T&#10;XmZPlnehGoov7Ti5uKJChhPIGKsHuC4723dEDHkz0n4qmsubV1W3QLnUo7n81YI9sh2aCd4JU8nx&#10;WacR8WbN6MZ9Q0Q+4BgT2G2vtH1n1QWfT1tMWE2h/Qx9tfGn00gfWg2JCzkHIJGSPxX0L9Ra2/c0&#10;Sqv3oG3EGdpYRnyORWjSqm5/CoNy276X9x8z/WN/39cgBhQMsw+41qB08lk6CrTJFW/rN33b10l8&#10;Twa1+49olQFIlgSR4FZZtkhGkqB+2N6IlyT2QHiv0S/6XbO1wwT3TAZwBwvf+9fntaspcu5tSclT&#10;X6cf9LGhv2tAbxshANN35fNYs63Twpe5HovBfjPK/wD2s6D9ea6z/wCouBuDQE3cg5PJNC+ibjbt&#10;/u21uNuCM6zujJgCqD6qY/zl1kA/UY/qIenq8Ke1aZoPqtvT9PqoVdy4ymYnMH/SvWauoYW38HH0&#10;UnPysX6UjtDXrFkWQfbAmRmG28knzS/qP1Fp0ZQHCqtskdyR5Pya+UvXv4wppHKBAcAzyZPIrjPr&#10;X8V9a5ugXCO6FTn5kV5LdKT4ifS8/mNNgim5W/hH3Re/iNpHYWxfG8KGcnpXYMBgaUP8R9B7iW0Y&#10;FtwJVMAf8E1+db/Wt9xaT3bgDdySYn/asan6zuEOiX7gKrtLAwCBRrFM4Gb6sauoWfoff/i1obFh&#10;0LxCMEPMHuK1j1n/AKhEt2XtIgfdbURbxtgdwea+CE+tLlpRN6SUIIIkQe9a3r/qF9Q5AZhiBmBH&#10;itMMfFW0cPL9Q6jLGaSSv9H1rr/4+39SHVbjKszuyMjiVGJrnHrn8Sb+r2XL7wzNLACFuHyR5rg1&#10;rXal9qlh5Iits9A+n7/qF9d4basnB4UcAU7Zartv2cJ5JykM+p+sazXKRZUz1NjhYpX0/wCjdZ6h&#10;f0zXUl77g5JwK+kPoD+HVzV7hasQSCVJBbaUMGRX096H/DbQabTOHdbVxgjowTpEGDM810MGmhFf&#10;mzPLS6jLH8INI+bdF/BR30+nu3LBRGOxiogELzJHFbtoP4eaP0lbV2zcXeXKsSJkHEA19TOdll7d&#10;3datBBvRRgBRyPMjmuGfUTtZa3cugpvY/pqZmO6+DXTeoxLHGMMfXf7IvH5oVLc0Vfq/1Ba9C9NZ&#10;bOqV7gAKqg7NxNfHP1tqdTrGu3L13eCQVM8zXZ/V9WNQbN1kKKJSSfuI7kfFasfpuxrdOTG3BfiR&#10;M1zdZJTUfVHc8dpFKW3cm/k+cLOjv7xtBmQecQKuVuld32t1YIGRPNbR6l6KLVwKssJhjG3afFa1&#10;euodo8DaWiIjk1yp9g6vA8c6K97pLAsmAYZiOJ+KkbaCSV3NMg8N/WlmtpMFbkftJwSRTIZy0KzB&#10;4ljyOmkmVSfwAspcGogKCQODx1V9X/Q2inT2rO6dihl5AIUTvn/KvmL0vTm96jadwWDNtWBJBNfb&#10;P036UNPYbZcUMgt2kYHserH5FKnUpwieg8PiTWSb9Gr+u2sbUvIyhAgB5KTJrQb2mcOCFVgxYIOS&#10;CBOR+K6H9U2fZu+0wXeoEL3kiRFaeEG+XtldxVN64BCiWP4FeixyqMTi6znJOkVC6VGd0YXFLqTC&#10;djSt3IdhbYAjHlApgk1doBuBW4xLFgzKeQKTv22hYabcwgGCfJY1oUznvGVb7A6kyFOd0yT8R5pG&#10;G9p2DdRbbxLNV6NOPbZju68BYn8zQgukDsVLEyCJmmLKT7DbKh3YLmDbwPBP/vUb1lototxWtja0&#10;MMA/NWVrTNuUh95LGWb7WgVldKURS1tmC5MAHnsaPeiLTsTVg1gP7TdBkNOB8RULCKxu+2wcDrYc&#10;EHuQKfVg8Aacqo6YbIOeBFTIZLk7QQSYYj7gOeODVbxkcAqz3dobcAogCcMZ+aYs6dmJI52GRyBR&#10;UPu2ijWhDOXSDIBHYzRfbu+xt9uGz3qnkDWKvkWNm2Lgn7dsOCYWCMYodpOdyltqB1CHAXyatUsL&#10;F5kHUigIrcgnuK8Qwssy7JZwpSc7edtKeQPZ0JpbUG0gR9r5y46iOaHdYgSVMklenz2mnAzAdUs8&#10;qYMQBWbtpbN0tvPWwYFDO3wKDcLdlOQwlHLQhhgPJ5rMKguWjcYBmUgEREZopVk2m5cDEkywxBmv&#10;KbysXF0SWIOMhQOYqETQrZZ8oWYgyCOx7z+alq2vPaY+4AgAXPJnsaJdMtuSysBMbcSPj5rxNsLd&#10;GfnEgj/mrBvjsr78uXHWoABdTwTS7oy2w+xokGQYkT/pR79/pKsrbdkgtwJ4NKXUe4trdcyQNo4A&#10;BqASZFL6yFQEobkhTyKK94F7qi6FQgshjDEciKRvXRNuCDaVRtAGDJj+9F/m0Jn2pVt0MMhDUAUy&#10;VlpADgldg2z0j8k0ay5W8hZF8yokR8T3oD3LiFLe7cQNwU/bmrC6rBBKnbO7ogKKiLigboQFKsu1&#10;zBJxGZ/uaUsrcQuboJhusT0HsKsrFsjqgNsCiCZ3TRGsWwylTyOIkDdRopxEd+9drhvcDboGRtpl&#10;GD3SDIVkEn/APJ+KjZjezwSQNmDAH5plLBh3G3aAA3lgKdFIVTB21UgFCZU4YdOB5olm2fcJACs6&#10;xnMAn571DUw1y27Fo2Sw4IIpqxa3oxFxp2LtH3SPNFRLYS218iPbRmDgAsBmOTFHWbxZAgJYF5jI&#10;MxSZsoouvdYjcVYjgmKdc3BbU27jdbFCsQ0fB80yCE0K3dMblxdznjC84HeagdN9rAFVA2eN09vk&#10;VZnTEi2nti0MBvbO4kNnNLtplVCWVztYKpBgj4P4o0kR/wAFUQTedCxZMAqcQBxBpn+XPx/Y1PUh&#10;rl0uENxcjwsjzS0anyP/AJ40zavgXuo022puZjagb9MEZPmo+1ZewX2XRJ6SxnNLgujK5dt6TCk/&#10;2imd7W0tkiOrdAPFfPj2ykBuBARuAgJG0HvRrNq4CIcgwSp71DYST9xDGSSJ/BmhWw/vAOGuMywk&#10;nCirLsJZv2xYkuSZg4maYTT7/uICwQPkxMCld5T3FW2Nq44+01ISqkMFK+BmiBMpbAQFgx6QYPIr&#10;Nke4GyI/YRwI7H81NoQMu8v5LcjtAoItl1AS5ttpyo71CjJ95FFsDbycDEmoJ752pshgTBA7eTR4&#10;CKu7eBtJKk5E8UGF3DdPGWE9u1QFsiFZjJRgEYnPUDTdrftZfZU9W5W4Antmo3CspuuR0zx90c4q&#10;aK73REOhYbhgYHANWCqAXCzO5IOyIzPej6ZFW8PaYKUG7PB8g0FiArXCrqkmJ6jEzip2wsbraMd0&#10;y3ABmRVBIcsMzyFKZJMnEnvSrIArgDIIEr2+aMbKzLIgctJacNOaEt3ZbdlJiS5BHIJiqCJOkYYw&#10;wIlRwfmakEe2ht7gQSQ3fvxRFQqCSdvTt8x35oaK4aBtOVwWyZyasraMITaUADGRnOPx3pXU6Ym2&#10;XX9MrJAnBHaKmUe2rRdyOR4/vXr1ssqHaGRFgAY3TzURGhC8wFuVEBIjPFYcQROFiShGJo7qhsk7&#10;IyZ8mTgLSl4mJFtukggkz0nzRoU0TZT7TAENvIFsbZhTWL11bRC+10kid2QDHasOQik3IBMN04gH&#10;Aop91oVQCWErIkz3iow0rI6YPeUk53H8L+TTLKyWyzAMrLPzPmoWyS52AEDEDEN80f2CdyvYDrsh&#10;jOQeQaBsao8E7wbYqdLEQGIMTPFQHVYQJYkZBcHII4imDet9LhTAUAGJgjB/rQUTUe0drqVtsxiI&#10;+TVJlshachTuBDbYEif86ni4rhSg3QCeCp8io3dmy4qmT9wiYHxNYKOHDvZKg95BPFWgaZ4G4xbY&#10;4kbYMkzWDqI329uRLNnA3eKgFuGVkAGGIBkCKGnXuKjqcwBPMeCe1MRTcgd0AqyrBxIYcgisFrYV&#10;bjFlHkZABqBV33QFUEwVHLVBUuvbIdNu3GcT24q0ZpcmGFn2wOuS42nkEVG5aUrcCtA3QZxiiWN1&#10;p9j5GDzkChX4kEy5JAA7GTVgtcEkJ2oTcyfuBx/avXDuKhXJknf347UNNNllZSjHhmOPxWHK2GYK&#10;jqeRBmT3qxdNDAFtwSwbgq21ft/tQUUMCQGJUSADxNeCXEW7tfpc8iie84uW1W0F7Fw1EQ91/qRh&#10;jwZmcUoWB2XDDQMlcQfmjkm3ORyCu4YngV4aYLu6AHc7sfaaJEbZHM7trbQgnGJNEcBlChxtZCcf&#10;FDJukkMyhTghTxXrPtOjoFgA9B4qwVIbN0ex1N07UKwMg+Jokn2HYk9RhWGeOaSU2ma11kArGOzC&#10;phBbV7as6bDu+IahYSYwOGG5pwIGTRXsgsFeJSDAPUDUiyqm8BgxgFeZjuwrwkKbrsFJGCPJ7UoY&#10;ids2LasnWIO4A857US1sZGU7iYMysUO8d7MxcMVAXpGVrLN7Y2BmYpyZyT5NUNRFLysoK2wFVshj&#10;UbqBxbUKiEEESc7fn5qNxkb3SUG1jtia8favBmuW5kYI5zjFQFgA+XdehYJAPJjmiYS0HE7ZLBW5&#10;k4mhpbASJ3GMN32jHNCe0k/e0pxImB5ohbQNy/WVnOIjMz2qO+2MIssSegCZFHKtCjI35nuJoV4b&#10;Ar9RI5McCnJinEWe0XtMQx3Lg2xiaxbRmUAMQ6+cTPejXmYHcJBbO2fOKFesEu0R+SaZyA0CZSoY&#10;kkBgJPb+tZClVLD7SCdxM7QKFZX/ALpKkgQMzBNZtMYJDIGMggiB+BVgp1Qw29lU4NvAY980vaRS&#10;qqVLBiYBMQalaVRbJliNoG2OSPFAU+4ZSVdV25PnvVB7wlvcyFw/2krBwSP9xUybr7SroT9p7c0I&#10;FrcQikAEAH/yr1y0zGXtD3Nk4zuHxVkaIbCgdiJOZ8yKCLqv7gRiDIkNRgQU2gGIMyPNQt2WbY2w&#10;grwDUAGUa3BhQpON0TjjvWdM2xjZdSFIhT3kcZod286D/txs4BNZBLovQZy0cf61QXwYCP1o1vZt&#10;MEhqz0ttBuyI/uRRFcKWdjudlgr2NLpZ3q25VHBHieKlF1aokRuAg57sO1J3FINt2bBBG49zTL7E&#10;BJQlSeQYzS8tFstZkcjMyT2FSgEqCq+bQCqWIkEZqVonc7Dk+cQB4ofs+2fsExPya87FkAmSM+TU&#10;CslaTedm5YINyTzNHbYFcw29z3pdAsuyqwC9IAMAz5orsu1Tu5Y95qBKSD3iSEG8sWiYGQBUmVHB&#10;IMP88CPil7e64Ttf9SILTFea+dzOTmAfIoQxpS5PtmCNkmMZqVtglq31/JnsfFRssCu52kFgIjFA&#10;TVJbtpbbdljwJjuKEJBle2beTktuOO1M2t20+2+4AZIGaX3FnVgpiNrKvc0xYdnQm2SkE7QcbwO1&#10;AwvaPal7QKOr9RAIEYmjEWwf1AC0ndH20N7rFzvtrkbZUTJFTuqos7SZUMMFZknxQF12C3XGLMYY&#10;kcDwO9e3D2bhKxuEmRgfipK4dw5kzI/+J/FQa50gNuXpiRkc8VZVGLR3AFerd0tNTUhnSZVVkNjD&#10;eJpdWlSFYqitEmimyf03fNtZ/BqyIPbKHYztADRg8D4qxWTcZEcYaM43fM1VpbFy30IAu/AB4IoQ&#10;a6lpmDggMDnuR4oZKy0y5LgqUDFDOCRhvM1NdRaJdSN7KSTjmldwfcTu3EY+I8eaPYvr7t72jgqN&#10;yxg0todF0O2r6Ise0E3spAImIo3vKZkCQ0kxBPyPikEvbLqMwkbYkDgng55o9x2BKteYlco355pb&#10;Q+Mm/Ya0S0CQByCMRREvkXg7kIQp+3vUbRdTdUHJIWCZn8UO7dYoEVEI39ZOcChDsLp1RWWXlmcf&#10;ioX1C3H9uS4cg0fVBRdR44WVA/PNQViWe6GzIgdyO5FUXYIl2ZlDDpgrkT81O0fcWMvAbHmaNZsk&#10;XCq27bBV3SeR+aCpu7etlXuAMEVZLJ71W0FEz9p8/ihk7lulwdpOAmTuH/FYF1dkvaiWnyD5H5ox&#10;RVuWwLZhQSzcQe01VEshdCiCz7pWRMKW7c0XS31JYEsAQRIGBFLXGtgqQwusSGIbAQ+DUyqtdZgm&#10;3cQGUGYjkg1TiTewiFSgJuEKx4Bj+9Su3GYi4xGWAAHx3IoLqy8qcE5xBHeaiTblob78AnkxU2hK&#10;TDm+pt3R/L4wQf8AEZ70S66llNxAt1pBHO4UDS3bYAtlC/uHNZDozIS7bxCwOMeTVUGmFvre9kIy&#10;IFQZAwRSzOFViCGlRu3HiKIEVnDOWIGFk80AMxZAQYLGT+OJioA2HW9uEhIuKIXyZ8ms+27FU2pM&#10;ElTiJ8GoI1y692JAEOGOIjzQ7l1GRgd43MGkdqtFcENt1gfbXrSZkZANSe1eRiAoIIzEGp3Y2OPc&#10;IYCGUZn/AN6Wa3uQuvSCeockx2okU6RFHPJbYjzgiYioXLV22qqyK5bzzI7CsXDuEnhG2r+TwRRH&#10;suVtCQbggjuCPg0SAfQEX1uO5NzbIgo4lQR4NDVk6w17aMAmI/oRWHtl7oEBSrTkYzWWuG4rI52s&#10;X3NjNGhTYLZAaP3YMYhRWLQIADIHUCFA5I/xVi3dFwNsJlsH5j/SaiiOqm4l4KCercJI7RNMTAT5&#10;JBFNplhkckKRMlhRBN1hkYEgE+K9cLJcJQ7mYQd3JA+aDtKFdtsS33T9omoSyDXXUKVTBMkjtUvd&#10;b3bZU5IhuDE+aYZk2kMdgDDZiQ/zScYuFUCt2AxNRC2E1EAkJcaBABAxUGcA7QoYlucYFYa4sBd5&#10;CtAPxTDBHld83FUuDEAgVYW2xe8yi30W/bG4Zn/Ks27i3HvgrEcfIr3SVZgeIJVuxrGpv4Zf2mJV&#10;RGRw01ZSQbfZIsrAUgTNRYpccywU8mchx+fNQS6rMgYglBMspnA7GvWQmy3xuaZqy0OsFuLbLq0d&#10;gfFQRrltxtfaogCc80uu62toM+8SSs4I8ipWbPvO4ERz8j5NC0EEF4gur9SE5oCaZQjyxCoZXzmv&#10;SA1tbjQ5lR36qPebpAZBMQV3eOTVA0KXGLtvCF4XCj880O6hZgTCfsgZImnPaZwxNso07ZByRS13&#10;9JoK73J5nkCrTBog9ohyABKsBPkHzU1VStwQXgjcF8Ue1kGdyAKseW/JocKW2Mp3HqgNifk1dlpA&#10;ltId6htif2NZ9q2vNk8SZPapupVSouCSCQvNeJm4ouW2bC9S8ExVFkQZgrAaMbcgivIzbSDaOZx8&#10;iopeLXVVGKkExGJB+akLfuXryASwYADwKolhEcKVV0Kysggck0RSqI5QzcX47GoW1sK7uvusZiJr&#10;NqwShG4SWP3HioEMbQjIFaCYIPBUmgXS25ruST9wHcVlbFrJ6sDavzQDkbYCIDAaahHEwLgQhwmW&#10;gU6pQEDZgGVxmPFALhkVQqtEQTIOazb3Ehv5kkKYkrGDVNFxVBV924uwbd0mJGYr1xk3IEIg4Pyf&#10;BqCs5UEOFaTtHx+andvgMqbQMSflvNCEQvMDauRbJPCnxUmu2nBadpTpZhySeBTKOvtg7BBACwcA&#10;nkmlrloKiw4MknHOO9QpoXOCF4cSSxFC9yQm/cVPFMlrjoUPUzESAOKXJMPgOQfxxiRTYMzzjyZK&#10;pcs3gjxt89vis2ReXlVgQcj/AErKkWvdVUYgQwgUTe8HeBO77qOwaPbStxGCKYM5wFpv2S4YwLfe&#10;FOGFINccstzeh38dgRwcU6l0KkEoM4zJA75oZFxaCokdQUqfEYimg7ElCy9Q6jHj4pVHZypJJWD9&#10;vE9qsvZtKqm3BBElnPV8ikyNERFYlVBMqCJnFGTcFuC24DPjIgmamdpa2QrGcN2ieIqFg23uS3Vj&#10;YsH7aqw1XyDfODbBYwB5WKHdZ1KgbmHBn7R+IqUFbrw20Lyp7nsK9ecNclwsnpMmIPmBUBkLFXuG&#10;6SVBBA3DjbSN60dkfYBgkmOKc1ewlkc7lU4IxxUbioFScE53PkZ80cWZ5LkSa2rm7DkdPGAaHcMC&#10;2sY5ntPim75Yg79rLI3E4iK8ym6jKuzqA2zgUxAgrc3WG1+jkq3j4pQhwxKmRMS3BB7UVWWHIBDk&#10;dTTggVK0QnvOMjDARPHeiIYQMt/qTEdMeBWWBTOzcP2ycS1ZskXbLv7jyMifJryn3EU3TKDEDkRz&#10;QstIgu9AFGFUTI80zce9tOFWB4kiaiphJ3MiyQo5DD5qCXbLBrrF1I+PuIqmFtBuuSq5Mfu7mhXX&#10;U2h7hhuHPFMXrs24BVSx3c7qDevBLez3IDnOMGqTAceyvcFQqhgRzEUobko4dmweO7TTmpCkFrbj&#10;GZHJFI3ZVUJEy/UR8UxMRKNMELu2FZYHkZ5qM3FJQEKxIAPIIpi7tAG1NzMsjPANLWldLatMjICn&#10;miRaiHSzIFtWBbIJ5IPxUHVGXbuxMEkxUrbjapjkER4J+act2L6IQwtjbnFNgzTjj+jC3CzqFcQq&#10;THmpKVNpxbD9iwPCmvBztts10MxkYH+lMohIG9eQJM4P5ozSkFQs724GOIbE1tOif9MMGAUmCO0j&#10;xWq6QoXC5nfOTIFbdpVQ437lQkzGBNYdU+DRgX5DLIBcLm64PJBzjtNA1VyLdxT1MG6mPEfFWttr&#10;l0hwE4wB3gUjfZXBVYUxGwDk1ymb5Lhms+o+2AFQlREye/xWma9Q7KfaAM8k5MVvWut3B7ivZl1c&#10;ZPBrRdZNu+fb4YkTztro6VnD1iK42lIZ4+HrJ2E246QBgUNVkOf2k8/jmsNeDoCGB24FbznWMb0L&#10;K+9ZOGAxXrOpCOEO4Adh3oCKgS6GGWgyOADUtyhpFwwuD8zVNFqdOzrn0l6ulrouEgqQ26eBXW9J&#10;6upFwG4gLDMGRXy76dqriQ8wCD3rddB6+9zTge8QixMDgeK4+pwO2zraHWbeOEd1uetEWEG+VBBJ&#10;fMniK1TX+qrf3lt4KzBGITzWkt66hCP7sI0RHCx8VVXfWL1xyz3SA5PQeY80nFj5ujqvVSdfkC1W&#10;pXJkvbYQIM7j5pK9ft3VtqSwK/GNtL37yS/Qp24x2FI3NRCKE3MoEGRyDW+PRllnpsfu3VdlO6GH&#10;CkxJozagF0Cr93JJqma7ZcnZ2WAvzTGnuQFUjKjIaqk6RUc1svNPcBYMxJTi33Iq8XWXHf28Ge/i&#10;K1bTqrBpCheJ/wBgKskcMlsi6QvE8tXL1bs6Wky0mPs9sO7uW3x2GKrNUrEE4KASQMZNN37nQqHb&#10;O8boMzUHZA4BsxjkcfBiudB07NORb+GyjbRdQGTcPNFTTIxvK3UePOasUsIbhYdTTycc0za0kqpC&#10;glTIHn5mnS1NLsRDRpvg9ptK1tUfMxDHnFXun0DuN0K5uCFz3ovplpEv9dvp2tjk57Vu3pXoz70u&#10;eyVX7QVHn8V5/XeQ2XbPReP8c5pVET9M9KuOltLk5jJMEfj5rctFo7trdakQisTzIPatp9F9Ce7v&#10;dBABMqULFoxzHFb/AOh/RDIj+/pG3r1ZM7p/4rwHk/qDFHfuku+v2e48b4WbUa/yzlKek6ggbbCy&#10;4ER2J7kjv8VYJ6J7jMLxhp6SoIDN4b5rvKfTvt2ram00xP8AgLL5MYitW9T9MWSdp2oRCDME+a8/&#10;j+ovvSajx+0duXilBcnGtVoktRNzaN3UeSzdhijW/R7utBG5g9tIOOa3dvp27qgsLtnqEftHY1v/&#10;ANF/Slp7jSHneQGj7oFa9X52GDC577lExx0CnPa1wz4j+pPpl9NduqbTgo0T3aczFcx9Z0eWeSIw&#10;Ixiv0m/iX/DOxft+/ZtbD7YZQJGa+Mfqn6Zu6N3VlhZghhIVo7mvpv0Z9VYtfgxtTW9JWj5d9XfT&#10;09K3JY/wb7OVeieoNa1Cbzut4YS0dQr62/hf/E3Xel63Say0pt6jT3FgodoIPZq+OdTo2s32HtmQ&#10;CQeQa2z6Z+oWTaBdKG2QXXkGvp8Jb10fLdRHZcbP6OfoP609J+uvp5NRaCMXHt3U523K+Ov4+/wV&#10;t+o6bUXUt7HtsxM8EVwD/pw/js30z6xZ926To9QwW/a4ClsTX6x6/T6T6g9NW9ZCXFdZQrkkNx+a&#10;7ekzfdxuElTMUV9qcN1Oz+Z7170TU+iepX7TbigPA/Patm9F9UVrR3gAuwhT2r7p/wCpr+Bz+5qd&#10;Vp9IsqQGCCCBX5x6qxe9L1Db02wwALdqxzjKEh6nsd92dp0oa8iNbIfYx+7uPBqaLbIuQ4FyTBIw&#10;Z7VoPpfrioxIaQIwP8Zrd7rbklHhkUEEZ3buaJOzdjyxkg/p/q25ltXbe4KIVZwaZ1F0XhdM7SIM&#10;RgEdwPNaves3BDFSCpgqDk06nqFwqts2eLnCwpYUqUOTRhzUqYXU2rYZU9sO0y5iDVLr1t7lQI4Y&#10;SGccR2itp1ty1qILXuGyYwD4mqV7TW3Cm8IO5z80vYPjl574KjTa17JskXdhbBMSWrf/AKf+s9Xo&#10;gRb3TbuAqQcwO9c21a3EgM8FoI20vp9Y64R9kZg5qRggMrbV7mfZvof8R7GttWSdWLWoVzucDpDH&#10;sw8GuhfT/wBZ/qQllw7Hay25IEfBr4K0d4ae5IBJCbtg/dNdV+n/AKy1yC3aa+yODhu58V19PqHH&#10;jccTPpmvy9n3NoPVtLqNT0sB7mHfkE1V+p+le6ptAnHbHmuf/TXrZ1C6d2tGLQBLJ+4NyYroD3xp&#10;lX2WZ2+8jmF/Peu7p8ymjDljxZTFbF+4lp7JBAYEJgwP8RqlfRajS5saohgZItmfwBW+taTVKjJt&#10;RANx2f4vJrVfV9M9ldSykKbh2uTMufGK1OBkxqW6xP071ZQ92ywFly6l3ciT/WCavW0umvMIdnEF&#10;pYggAeTXOdUQbhFpwLiJFsKeDyQSe9N+m/Uy77Ni/ZKNsA3gSHXzFDlxurRrx5/yqRc6rQe2kHfD&#10;qWwm4Kew8gUz6H6nqNK4W6sebjQ34gCpr6orXDF1jbON7LtKgf4o7UPT2rd0vhWJkyW7do/2rnzV&#10;jWo3Zszpp9UHARbll1EqR37kTxFat/6e/pt1tl6LUl2Zc4Ham9Nvtm1cS6WaGUwsbfH5pvVXVu2Z&#10;t2mG1IeQFJcnsfFW4J0XBVZQj1K29slii9RIABWR2P5Fa/6vphq3ZywR4AdC8FhxIqw9RVoO7TG4&#10;+CGIiCeeOTQL3pdrW3tQ+nvu1yF/TgW2tkd1JrLkx36DxZqfLOS6/wBNFtHG6baEiQTMjg1zfXen&#10;W3uXLrXFVmAQQMyOTX0VrresTfZ1OlgFo3i3Jb5+Pk1q130DSjUeyNI1rMFgNwII/bPFIWm4ZMtt&#10;qujiZ+mtSrkBRKqCFXO6ntDbdroui3CqZgrkkVvV70O9pC6oFYmRDMdwXsPz+KTOneTb9n9MMBK9&#10;m8g0lwcfQK2v2U59LRy7SAm7EjlqJeT27iFlPtMDKsJK9oq6uejtAuKWYLkyQBjmKft2LL3HtKxE&#10;rvacijUQ9kUjVrWkFxChsjZbMiRPVTOjsmy6veRkDKCm3uT3nwKtrvozBXWyxMJG5j55P5rH8nd0&#10;ym1g22UMQDMA96XkRcWkjdPSPUUDG1fue4uASBBI7DHIroli5qJSSwsloVdwKD5xxXKfQXFy6puI&#10;Uu5VS5Kq0dvyRxXSrf8AKWrClVC7YPVMKx/0osfCGYI22yN+8LhvK2wG3kSOD4EVz31xA/8AM/8A&#10;wQ8OmdmAv9+a3L1R0P8A24a5AIQjasHsPJNcn+oTcBZVLP7IKkDtJ4PyKz6jIT7O5y5NH9Q9RE3E&#10;DNfA6JPSRNa+3p+9N1u6XJPBzA8VYai+VOzZkEsZ+PNIXnNpA1liVJyP8VBF9BqCikI+2XN1yFAH&#10;Tt7wO9DXR3ioCiXLSCMcVcslxgS1vqwA5ip+1bdQoLKd0CW70b5AlRriPe3wQWVG+x8c80ympW3u&#10;G1UJbkGY8AU1esJqSLaxCMPub/KkNRori+5KAjmF5gUHKJGVcovk9e1CElWdyBDMRkfFXvpn1Ppz&#10;7PS24YJMBZPE1o7JfbUBhbwQCpHSYHANEtakn3ReZXWeOCGPaRzTseVp9i8+Vyo62uoe573un3Zu&#10;A7FbaGYcEGj2r3vlptsh2xczt2EdzWkaFbNwxb1r29uflfgHxVzaTUJYVnvpcdn2q05APcxWr7iL&#10;xq6s2A6gbWtowdgZaTKua131bVXUbT7EuLtaWCid1PNeQogu6UAhyFdekyfIFJ3LeqtC6Q7MxEMW&#10;GPwKkcisk0a83vuTdYbUBhd3InzTi3roAQvafepKlfjsaINJqYts8wpyrZFQayhBti0QSpdd2Bmm&#10;bkxDQRtQxF4m0SNsIMGD3OKRtKWtOg0rA21BeWAmOTNHW9dsra9zoj7SuQT8CpWj7zXhcuqwciQB&#10;MkUQEpIYF4FC5BtqcCFwxrH8gHVyyKVxB7g/5wKX3XSh3vEDpHMHz+KyvAW1qTwYUHHzNT/IaVpc&#10;Hr3pyiQ9tLg3ABu2f8VTf0WyzXS9jZMHfOAOxFTu3EuFFFoARvOZx4rL3r7MIZiq8GJH5NWFua9l&#10;OPpvSr7srDFCZmAIPNCv/Tej9wEPcZ3tZn7Z+K2Lbc3LbuXy/eYws0K41wWulSSW4HcCoor4QMZy&#10;Nf8A/Q9KbYU7+n7icHHj4pmz6LprNm1dW8NrMQgPPzuq0uam9+oymROZE1gXFQKmxLoaSG2ljNSl&#10;6VD967oRTRoFVGXcwYwy9IYDtU7a6MM/RbQASR/8eje/q2Vrl0faBC7cmsOHvKjF1XcWYAEGQO1X&#10;ssQ2rB37KO1oW8iNoAy23nFOG5acMqoSdoEDJx3JoFnSrdV3tl1yInpaB/hFOaI2biK5S57UHP8A&#10;qT4mi+3QuuewaBn3XLnXbmHCjP5PzVzp7NlXt/r9BEkNlsUY2WglbDBGSQFwazcsukibTYO9yIK1&#10;KQcVQtZKWyfbAggsHmR+W8UQqhyhWbmQOxnBJFEAtwqC0rEkHGCRULjXHdSNL1cDZ2j8c0yMSpTQ&#10;dtHfsvaBuwBGxgMmBw9FChSpcJJYo21p20juS1bvm4dx+4pMFTQH1W1ra2NNbXap2qWDMSRmTxTk&#10;jM5Ky3XWLus+2iqLaQOmBPkz3NMan1EXLNg/ywtIW/U69u4jjNUWmv3bnRtXeiSWGKn7Bm3hFUWg&#10;NmW3T/qalFLIXlnVn27iKFRWgFiC26e+OKsrG1tqblvoUKza6drDx3mqXS2Ng2G4FMrCK2W+Z8Vs&#10;NtF9khbY2kSFHIP5oXQ/HbJ2U1PtpLowmXAwxHEVa6a/bQoLduLtyEYXMuIpNzpU2lpA2HaDgAns&#10;TSr/AFfa09t2REuXO6tgkLScmWEFyxk4s3zR6bVM9hbtz21GZUQWjwaY9V+svS/TFtDaLpmAimXu&#10;MOxOY/NcB131rq7qO96/dg9Qt9lFaN6j9XWdPc6batgnBmZ/3rmZPJKNqPY6GljOK3No7r65/F/1&#10;nUXSlm6NFaXiygDOQfJzXGPUvqbTEm49+9euiTvuNvicRNcu9X+uXvEmxZMFsg9481q2pv6nW7JM&#10;KV71z5Z82WW5uh0MUMamoLizdfUfrjVPcCW7YhMnbxPmtL1Gs1OocSCS7FoFS0ugZiJlowQG8+a2&#10;/Q+i3rlsSy2ynYjbRRx2TdBJ3Ln0a76R6QS4diWAO0geK6T6X9OKxvrPt2f2kxM1WXfVNH6a93Za&#10;W6+0AFJK58/Jql1nqmp1DXAkW7cYQGikopd8h48qN0v+oekelWSjXBqXwRbUzn81pnqH1v6hqwtl&#10;bf8ALIJVFtnkGsfTf0rr/WNQum9O9Nv6m7ceIVSa+3/4Yf8ARf7t3S6z6o1RsyQw0lrNyB5NbtPo&#10;8uVXTS+WKlmdpNpI+IfpP6J9V+odSdP6d6fe1N0N9iqSQa+//wCGH/Q3ds+zq/qnU+2HC3Bp7MO5&#10;nsTX2n9O/TXon03YuaX0X0+xogqmWVdzvA7tyaNq/V7zLbc3UCDCNnJHI+K6eDSxxO1y/lmPNq6t&#10;RXXsj6D6H6J9Men/AMp6PorWhUtHSnXHlmOaCNVNw3UcuxES/niKUZXBe497crQMtB+QBTmltJqW&#10;tlJFoYZ5AkjxFMk3zbOdOTkyKhkOVFrn3GP+E+IountD23KKMOIb7Sfz81Z+0ls20+4ySTwNveKU&#10;YPtVXsswuE7UUihhMFtv0InSq7qbjCILZb7fyKjd0wG2SHVgVAmBIpi+pYXFW2qQdsOIJHcGgarV&#10;2xidgWN0+YxWmLLUGxhE2gMegqR0zhSPPkUA9CLuWeveTwongkeDVbqdfaiy2+2C5g3M8cRih3nV&#10;1tQxMSIJkY4/NMsasJJNZbuWbhJFtTd2hwQdxHj4oiaLVux7hySGY7Qp+J5n5pTSaTTXC7o3vEMI&#10;txALirHTWVuLca5bDMcXAZBUzwKvcM+yq6HH0y6doJxtB64J3Dnq4pK8tq87rbWZmQcCat7oNxW3&#10;syxIXEqBwBQtVpLhdbJQBFEkjGY5xToyI1RUXUCMCyFhkMoMgYiawpdwoMArjPAHcVaCzeUXGBUs&#10;IAA4/NIXL6bV3Bs5Ic5k4BpiZL5KnV2nFrZ07ZxA5A81p99tEiC7Z09x7qsx3thFjufgVbepep7F&#10;guQBczjmO5rTdVev6t2te7NsMXbw3jis2pyrhLs0qNpNMzasHVahvcvrde4Q5bgbfgVZpevLsQMX&#10;dpXemNs4EzR9CbGmttYW0oJSIVd33c5NXPo2m09trXvIpYOUAiAGjk81glKkwHLpMsdBYGbItsQi&#10;ruciS3wPmtp1a69tnskW2hSQ3YRkH4oWh11nTg+5eLP9spj244waom+oL3qF3Uaa0HeMNiAizkny&#10;akH8IU+WhL1HVXTctaZdUb9ySWKDAB5ECsG6+m1Epu1GsYQW42qDGPFS9S1+g9JtO9u6DqCDbRhi&#10;YHeqz6I9H9S9V1DX2vMq7wwMR+RVTap0VsbkjpX0r6ZedWB1LEBy91hxXdvpP6eLpHtKvVhjzFV/&#10;0d6AmmY2d4OAy+TPM10+/wCq2NEo3uFQjLHG2PNI69hzTTQ6uks2NqhoUAwAaU1Hqtu0rMXXHM4C&#10;D81xb1b+Leg0z6gjWqH3EFuVgVxD1T+Llz1EORAlpk4GPApUsz9CqV0fRXrX1Wl92Swys0Ek4gfN&#10;c/8AUtSCVYe4xGBI3IfMVzn0X19HT3lZCpB2bjBHma5p/EL+NVj0jSXUUo0FZRGBg+QOxq/uVG2w&#10;oY6dP2bD/ET649N+n7AdtvuKjFTPmvhL1j6svesagXbl0ubjyQcQB2rUfqb+IOo9a9S1F64D1MWR&#10;dxYGcYmrX6S9NGru27LoXBO7YuZIrN/UOTGXJK26OgfSv0X/AOo6gueo2obaMy3ZSTX6BfwY/gIb&#10;t7TarVWGFsEMqEV7+An8Eruo0+k1eq0a2Wc71QL2+a/SD6W+lxpbVpUtQgH9ZFacVJWYcmWWWbUZ&#10;Ogf0f9JW9IixaXHaurabTG3bUbvtxHmazptF7SpBE802WBHcUvJk3M14NPHGuiMHAgEdqHeghYWO&#10;9TSMQK8AR2xMtSx/o820bJkiJJoCthhBk9po1zasYY5oD/p+4QAd3YnvVoqTF2VgOrOcrzFRaQSp&#10;InmPNTIuMLhRgrQJFY7GEkEYM5BoxIJjttzkqT4zUAwEAiiliotuGy3SVoewITDhiBFWVQMDYcuH&#10;xigtZ9wXFfKeDiPxR/bwFKQGzI5FAuv0kFgatAgWJ3WxKjpxuxiqjVbEYuj+JIyP6irVsnp25HBz&#10;FVl4YaMkjJ4irQLRr2rZgC9tRIxEZMVzL6o1fsi8S2YnbzJNdM1buikkEtGK4D9ZesLp/fLErjrM&#10;fbWrF7ETe2j5A/jt9ZLp9DrGF4qVQqN4kGRxX43erepNq9dfvqgm5cLkk5EntX2h/wBU/wBbOmpG&#10;gQypnf1Zr4X119TsGwNPSUB/zrzWsn97O6f4o6mlxL8pP0IXSDbuuo62OPA/+PVJq+lvdujdggR9&#10;ufPzVlqrlsByrYUT+D4rW9RqUYSq79+eYg0UR7aQqzm9cKAiAst2qFq11Wip5YAmIBolu4rNk5GK&#10;MrFrhBxyR5ECioXKj6q/6avqCx6T9VemXyT7TsEImPwK/ol+jn02r0GmIgRbDSMhd1fzDfw29Vs2&#10;NZpy+oCspBRYiT81+9//AE5/xIOu9D0dq7fBubQDOJUVn0Wf7OplG+zk5IuMt9VfDPrr/wBI0jxk&#10;EkyR3moa30O2EBCcP4yB5pmz6jbKqykMT274pLX+rbmdxIlI2tia9ZjzSdUwZSVHLvrn0APYvyEJ&#10;MDHMV+Nf/VXoNNo9TYNorguyhhK1+xH1r67ZSzd3MF2rBBr8Gf8AqV+v7Xqn1BrrVokJbLqCDIJm&#10;ud5fVVj2e2FpMKnqIc/s+V/U9S+puudwznbHNV7Wm3dDsIEj4oaXlRlK9TTBLYAFFVFD5yRkFeCK&#10;87BPg9NNoMqSqAjjn+tXeksxdVQCGYyZyBt81WW7pFsAKwUNHPJrYfTbRQuFDNcJH9Jq8lkxxjwz&#10;cfRrSrdR3LtjIjJHbaa6JpLTpccIxIe2P0ysgZmDNaT6UWs3N5joI6Y/yiuiaS5sBO9QC4JIOQRk&#10;TToxqmdSORbK/Zb2tQFJQo8QTsgEFvANZuBkX2zwx6gOrJ+a8uoQtdCjb7kSp4ApFBsDJ753tcwz&#10;chh2H5qnCy3mLG5tNzYWLS8geAOCBS1y9vVim5WZz1scEf4QBWLzCLrA7XRgueBPMGk3NhXt7hsi&#10;SxDCJPBFLcA1OzafSmb27rF9m4gZEA4nBFal9Qau6ZZtrOSyyzYjwa3P0np05V1dTc3FiTgCcQK5&#10;r9UN7tpmRkE3SoKQZitmGKow6qctrd9HHPqNQlu0Ovfu/MVqRW5e2sHiH2+IrZvqGZa4vSsxBM7T&#10;WmWgytvNz58zSoLv+TlwkNGURpjE7G7GaQF5WDET22z57zTfStsqNxUndHiq8BXKvG0liZHkUbQy&#10;LR62Ha5sFwme54k19w/wK9Vt+nembve2vdYK08KRwZr4XDfrbuAPur6h/h96pbXSadXs5Vwyoe/k&#10;1eFJ5cVrhMx6tL8bPtX1r6rNrSXJQfphSdxx1CJ+a/Pz+JmtbWeqX97qSilEIwpA4r6L9Y9ftvbc&#10;auQpckLMBRHJr5H+qNb/ADN/Ub17dECAI7V3dbme1KjmZcUfup30lSObXmJk7+oeaZthz7YZVWDg&#10;zyaQ3AupZYI5FFQLdx7p+77YxArzx21aouRclnd4J/a3gmm7V0FyAnOXkcmlIjfDCFIijWjcglrY&#10;JbgHkA0ljkzof0Rp1Or35B3LtHjPjxXVPrP1CLXwyC2Qh7TMiud/Q923aayzyp3wGHZR/satvqL1&#10;O29piEVCrkMe5B8U/FeyTKntq323Rx3WXd1y7uBmR84FVrqylQyyW6o8CmrzDc4LwJJWOwpG/NxB&#10;tJJAgHgkVkkFF0kH9Ksl9XbksyzwuMGv1n/gTbex9OTBm5Fveedo8V+VvoIT+c06BftYAgmVkV+u&#10;X8Pluab6V9NG5ka4VIkTK+RSsPOqwo9F4qajiyyb9HOP4h6j2nZVY9RhWnpWPnzXyz9Y+tNbZ7S3&#10;IYKS4cw0cw0YkV9R/wAQ7N03V9mwAdxYlmwSeZHavjH+IKOL2pYOsOWIY5lTyRXrdVHdp2eT+7KO&#10;ee11+d2cf9R9Qc3XX3Cwc8nie2aomIBAUyTO6T480S66xcJB2J9g8zUECYYoc5M15tROlKe/lsyj&#10;XNyjeAGWABSJQBpLEd8cf1orHaUYOdkkR3ijWdMX2wJx9tEKlSKv2nYHMy1Xek9Me9MWt0QMVuP0&#10;/wDSeq1yo20iGJiIOOwrsH0t9ERcVbWmNy4RuWcAeQ006MZVdcIXJN9cHKNB9HiFXgsYM55r6j/h&#10;l9DLcKAqkqOlXBCHtJamdJ6ZodIllXtWwyENhAzKO/Peu3/R2osgWSiqEb9pO9wx7lR5qZcihso6&#10;njtNGeZX1tpo3D0H6UbQ2wXCWm3AFlnapB811TT6HTL7tx7oclduxDKpGZUGuX39Ve9oot8Id7CC&#10;0/gtPNGs653DTdKEOFVZmI8ziD2NKlqpOXKs+iaXxcJadUqSN39W9VsLb1QRYX21dslnB7c8Cvk7&#10;6ruWbl4OWc2iAFcgjbdU5/1ruvqOva+L6QZMBHjMA5WuAfUus/XvqLznayqVJwI8Ctunnus8p5zS&#10;OFfBzj1excZLxLg5jPJP/vVp9M6M6a26sN3SQX3Rjk02mkNgLdZGLbiuyA0eTPmjatE0GkYow6iX&#10;ZAIIJ4GaLUwbRzvFRUckXfKOG/VF1Hsa0qrAFtstAgTXIke3ce4zmVAgR3iulfVeuV7BVmyrkzGC&#10;xrl0qm9Q8Bzz2BrlPuRXk5KeRsVu6oTc3jl5BHIFeUtwGBUgQDjmvWCd4yecbvimdS8Kp9vavGBM&#10;Gls4/wDk3n6A0moueqWhaUMDdWcwPHfivtn03RCwNRbtLIKgkv8AtMQgr5I/g9onbVqGG8M4LAmP&#10;w1fZOmQ2lVocKhYbnAIecA0nDTyyfwer8UqwHJPqS61zVSVuNcAHSBEwe01rVhU6QRAVXMHgMexF&#10;bB6gzG7dFybjsrQQZ2tOf61U2rNo733EKRLGJIJxNdndVHDyY7nJ/LK64irZRlUJ7uAEzLDz+aSv&#10;AuqjY52GGTjNW/8AKk2rhTduBwAMsCcZpfWWbjNKwpVvvHIYdjNHHKKeFle1vqvqLQEoOWnND09g&#10;s5LneTw3YHwByTTDaZGuITbLBW3rvkiRgyBRBZ1G0r0q26QJ/wC3mZpqyFrGys9oML9wFVC7cPgk&#10;dwPBqRRCttSpMjAJAJ8D4pu9orjIpLB2LGA3O4dxFeu2mugOYtYCy8EjzV/dQf2n8FZa3Wxm3EtB&#10;LGdwPcfjvTTW1PtS0uEIRU4aO9OPpYJLWFYxAbdiDywj/SprZa3myy7QJRiJJ+Kp5kXHE0IWgoAD&#10;hfbkkseAxoqqNQq21tsQHDBZgOT3Jq5a3ZNoF7DKsAHbkz3YDzSy27pS41xDJJAnkf8AtQrKg3ja&#10;FyoW6q7si5O3dxA4NCYMhDso+7KqsFieM1b3/TmRZhTzvXk5GCI5NVtxQiK8OykbTIx8xV7wXB/A&#10;oxVlvAWyWaAu3g98UpqfbtKIQ7V+4gSeqnbqEn2yhuBlnogEH8/FKIXRh+qbYNrLAcnsGqJmPLwI&#10;IqXQZV2UrMKRJPHfiKHbsAYzbKypbdmDVgwthgoUknEjgYqqA9q2m8AlGIYR9zNTEzLbGEut7cWe&#10;mPtkSCAe1Qa6xZw15YhsKIj4pe+mqm6pkbRAQf3BxQ2ZirsVYMiCMgEk0aK3P4BFdoJVGO1YIbuD&#10;91IXrqMii2pCr+484wAfirFbVlFuXHU7gQZBnMcxVfr1O0k22BcQGjkUyKBnIU9pG9pQx2pOO2eI&#10;qC7vbJAMEkETMA4mmBb+0FCy8KoECfNDCKAxACOgBzwB3NVIpfwO2xG73VLBhjOR2zR7Js77znfP&#10;wMYHNAWy9wG8balJ4XMmrGw/smyzuGDtA3cKPFKZoxpv0EcIvtXJRlMQF4UfNNWp2kKGUwS0niaV&#10;06ESNyqC7bpGNviio1tltqx9u2hiCJB/J8U2AUlQD2mlECBmLFgQII/NSD24gnCEFcZlqad7o6iF&#10;gGIBgnb3pI+4drE7QH75kjn+laYoQ2gzXrRa6/SAVAk5Mr8VBQr2SBcGOAuIBM0sLtoNcKXIR+ri&#10;YY0ckr+wDcNpgdv/ACpqRjnIZJHumHVuiJiCO4o1zbge6eZhTyPzSCO4GlVgehiTuMDwKaW3bA5w&#10;CxIHj4piQtSLazcYMxEWmKdRJlKGqh0vW+oz1FmEGeRmhoR7S2muou1JgiQf/ep3i5QqxHURERFQ&#10;eo8C1wM4KwO39I8Gkv8A4N/+lhT72Um2t0KAqEQCckcg/NIf+oW//un9jRWA8SNAaw+VIlwoXySF&#10;7iihRcUb7RYKeU5IHFYMr1btrcIB48moX7RXbLSxkx2mvn3J7Ehdg7wAXLAbp/bPxREVT0mFYLk/&#10;NeCMwLIIaQrHmZ+KATD5td457irQLYVGZztgiCAIONoo5hLjhllInwaCm5ysMGSQP60U37bASySG&#10;KkAREdjREtUQvWtlvkFyBujlYoTNdU7ScsmD5FMoZhioXtk8AUG1ddrxGJ7EcrUK4MsRcKwhY7Ce&#10;f8NZuNau7HJKkkwDyT4rN8FmUNJ3KR4iOf71FwrhYUZzuJjbHgVAaAO4Ziu0GIMOYJ80XSG2YkgL&#10;kARBes3bvuILjKwhgAQYqbobqYtx7b7gAMR8/NQpICbtvZbUHozvD8jxTVhU07ozyUC/lcisi8sX&#10;BtP3A5Gajcue0ze3IDvDE/7DxUCBp1qLaiFJ5OSVHenUvQ6EKImIjIFL70XeCpLYCtMBR4rFldtw&#10;Nbc9JhT5moX/AJGFZtpIYAETDd44zQB7T+4u1RvI+7tPMVhkXbekmQYCzz+Kzcuo962hQGAO0Fh3&#10;zVEbJ+6iW3eHMFkYscgL3mi21uvZFwWysCUjM/gUKw6ObhKlev7f9Ka9pwrury20ws4qEQnqrQhG&#10;LQFnYIA3Um9lgDt2rncxJkbaZAAe2dxAZOqer+1DkoqJ3RoIA7NVpkBK07gpDEgEkjk/FSZYkpIY&#10;EGAf8xS93cGuA5cHb2Aj4o1pRtQqsiNwk5MdvmioEw2yZRWClyCG7kd5pv27pd955XG05ApO3dKt&#10;7ZDbnUkyMSaLZuW1IYkloMk8HyKotSQ9tT27aoQNxLFZ701dN1bvUQQgMA5HX2IFIJ7aFSSkDIK5&#10;oyhdz7SSzAspnkUAxSE4ZbbHaoMQQD0/kVm57lrepB2iBIPmiXkS6EL4kSFXg+JqBQAXHL4gR4k0&#10;ZKBI7XD7XvAKOs/0+RWUuSNm5Wa5JPlaxZvCQxTmdoisPa3XCXBRgklziaIBptAmtXIAtiG7sOYm&#10;lWFwmCpQyAQ2TjxVgrW3i0CVaGYH8dp8UK7adgZ3SIJ+AveatCZRQNgqHbO0zBnJM0G7aNpjcL7n&#10;QGAvzWHf32e4S4lpUjiKEu1Lm0gghwzAYNGkAz15lZBNpmULz/hNGOxxaFtSrRMYO4/M1l0IZiyN&#10;MQCTj+opO8qXEncUE4jPB4qJAyJMlx7W9IIjcynyKk3txlQu4RPz4FEuk3IQKXGZM7RHzQLtoI6Q&#10;CF4ZZnHxRoUzyl9zW3BJWIznPiaHt2HazdMxJPUR3zRbiTsIDxP7uIpV7Yt3d6rIgyvajQLTGUtL&#10;ui24IV5NSViGcN8Y8z3FBHXuAUmIYA4x4p60PtW4IuESIPC9qstRBkB1EAZgA8ZnFNi2Al22FYMV&#10;ySeSvxQU37biEBQhDH80F7jkb1JjmDnihaDofs33AZt3hWgZgnk1m0QzMPcBQM045/pSqfv3gFiA&#10;QB2Bo1tEa2qB8lWgd1Pk0EkMiGuWbah2DTKQ3/vFYttaLHPue5lyRAJHas21vbrGxkH6UOeIPehj&#10;btUAgKXADL4FCGw7t7LbntLBEkHgj4NYvDcykqFPGPtE9hU1ZHHtlOnYVAImB4miW7IuAoFjbHPD&#10;A1RdWI3LTyGCbra2xtzjwZqNvdKnEt4Mg9qZu33687YwpjiKWUBSpUAkDB7tVi2jz3mIUL5hhsxi&#10;oLdZ2vIWEPnPY0Vr921a/UcbiemBjNDKrCsSVNxSA0TEUSKFrwGoXNza6mTgipXboChBZBZgCGXt&#10;UgFB2ojEqAd0fcD5od3UhLe4gqSwCrHnyaYmDwC91biuqhoBlm7AmsotyR7ZwAQcYB7VO9a2W7hM&#10;KpMuB2rzXBbutFtgr55xPkUdlbUK6YPJeOJgA+PFZFz9rbBOQvc0S03uNcIA2gyCPmhqDul7I2AF&#10;lIMGoC1QO+8Deo+YB5ioC4zKAlsFpEx9y/ipXrbKbJ2Hpz+Sfio6wy+FllPUR81aQDlQeyrzbCvt&#10;hu+aTL7C9sN3GSOaK9xZmRCmMczRSi3FG5mIbnEYHc1GiJ2Eu23W8TmOCSYEVAWidzNcVuykNkjm&#10;DFYRi91d93fOQIhYiBULRCBxB2rA+TNUMpEXS07KfbAxzPBHmp20DM49yChHPBoV60hdWlYwF28m&#10;p3GJHYtMxFQqv0DvFghgbpEKTSg1NsAIREWyPJmmkvoGlc7gSVPb8VAadN29XVS0YI4irA5BF/bi&#10;9htqbVAPc1i10XZOekHHzisvaQODukcZ8t3rzq1xbSFSsZBnmKnBGmTayypDLCBpYUe1cS6zbWSO&#10;OIFLW7i21DG2W2r+OfNHsoptyACFIhfzVMtIywthZ2gKB2xNMWxEFVUKcERxQmjYjKAGZtpXlQor&#10;JF0729snsSfAyCKBsNIxpva6lYMQWgxwsUwLqCJf7ZzS7EMXcxMz08Yqa77gJQdiYNUFZC1aIRG3&#10;GQd0Dkgnij+0ibN13l5EzyBS4De2hYHn8ZNEuAwm0TABEn7Y5qmWhsFiqbOhfuMcEigWNRLyVJBL&#10;K2SAJ4zWbntsV3khCJb8niaJG8AFdiCVJ4GODQ0XyQdSx3NsUbYw3fzR3u+2HCfYu0ic4pdLSY7t&#10;gqPP9alca5c9zcqIAPx/f5qEYayqhluBAhJmBkR5NeCWrguxeO12Eg/+OcUAJbQKWJQLtBjIip3E&#10;tlnPAYHE/tqESQfZutggFAuRHIHmvKLaKevduiMf3kVhLYS8knDL1ZmR8VA7WUsgMjuccVRaQ07W&#10;SLSfdtBO44JIo2oc5K4BJ3QeKXuKvtzKszEE2zzFFACh2ZROIjkDxQUWhu3dRvZUK5G6FG7n5PxR&#10;gXRWl4WScjcSRSyXLzqrO4YREhYwaLeYhjbCyoG4R2PalNGqLVBrt2+bjHqI5YCAIpl3YobcAgec&#10;AA8AUGy7BCwuhRJH5EeKghW0VG6N5DEsMnwIoQlIZD7HYnMLtgmd34odi4iIXYgqfIyJxUFvIjkX&#10;MiSW6c57CiaW7YdlQyFPUMfaODNUEmQHWsB8FDubzHFEa5IQlNwUZEYyOZpK5uuIxeA6OQr8Bv6U&#10;02oQWUZnK/tgDMzUoqzAYD2odtq/bj9x7n4qXWrsUVnxBYdz258VEoj2zbzkiJbjzioMWlVa7Atk&#10;iByQTzVEsmtqbTq3SNxaQOqjXUuBNqu8yGClRtMeaB9hdhtChR0hhLSaw9kou1jEssgnuahaaHFt&#10;3BcIKqBE9lifIqB9pFe22UXqUjufil9S9ouyZLMJHgV641sFSiAKMEeP/eoGpIMf07SyAGLLM+fN&#10;GZrYFwoF2svHmOTNAvb02PgzAiJ2mlQAtkdRKNKuODMyKqibkmWTC5duXB+0jBMUrf1NxN4IIO3a&#10;cAk54NQJVhYH2y8EnK//AECjXlZA7e3BXAYHlTVop0yDe7L5XOWYYieIrykbnRrrHeIIYTBHzSbv&#10;tgm2IQbQZkkjzWFa/b6AJJ3F2XkTRbERSQzcu7UYEqQMljyKyLW5XmJADYPc9qkDvQIFn24BkZIb&#10;ImoPALtaYzyQOAPAqvZTaBKLSuhe0MSYHGKg621e0qXHLFTPaKLqzC7p5BJEYBHNC3K/tkKNxWZb&#10;gipEGTQO1cCFIlwoliec45qBtuCX2mVaQvJHyanZUvvQ2hskjB4qO/2bqMiyAhDBsH80xC2v2De7&#10;KD22XgsR4I7UvbMBAAcsZnCkGmCfcBJUgAkKFEc5n5pa66JyxffgEHIn4o0LCqUdF2AoykcmS0d6&#10;Kyjc93jGVBpVLjbkW24IloPIWeBU7PtEJAuLt/ccDPxUKTPKpe42CCFHLTUivvz9qkNCr3/NE3Cb&#10;YaDvn7R2PFKljuDA7cx5PHNWQdN1QBhGLcnsVpOy90AG5bGMZ5+KKQEk74APHyexoIbbcXcJeZO7&#10;v8firIHYoR+o4icmMmh2lMKTkAblPNeVm90Ltz2ESCtZRU90EPkEjb5mpZaQ3vLK255X7YWMfg0F&#10;XbbO09AmDwDQrRVCqhoM5nuKn/8ALdzOZQAjaZBn4qrIYYG4Le0qNrggc8/mmWC+5ZNoL1AozkRJ&#10;rBsWCsXDuMYIMRND2XLZVBbyqysmVM1VhUDV0UWwQSUGGjJzUb43XfalQRk4onuP0psUKokGeKwy&#10;G/1E7i3SGFQlGVD3L4LndBAXaIx4oX327iruUlgBJ7TkVM3lMA3sSJHEDzRr0ohQqe0k8MJmRVWU&#10;KCwjITmN0OpqRcF4QgyQSSOI8UR7UOS9yRPEzPiaG1wC9EBNqiTyCaJMujDH3bjqU2dhHkVGzCXS&#10;GuGGWPmDmRRVtA7i+65Mvhogn4oTKhtGWmDxGRHbFSyUFte5dBbbgiJmCBUjdUW/BWYbyZ71m6zd&#10;K27ewwASWzRN0rMSQsMo7x80LZdAXRekFMmI780ILbZFCrG5wJBximUId+ofcDBB4PioQUZ12MnT&#10;A7yahYS+LiC4BZEcMSeJoDtbfL2wxBAjsfwalduAF0ZgeNy81503WTELL8gYC/FWhcpsWuXIZR1A&#10;EDaGgkVIKzIxYB14VZmAe9DZAwYvcWRIIP8AqKwxKMVChpYNI80QNjdre1shAxKGZNTW25TLEFiJ&#10;JHilbjOrXQGcFYyvj5oll7oG0Jd2HDBskmhaGRkMbLoYqVI6Z7CvEq3AUEcueJNZCugCI5gHPmKy&#10;0ff7XubjBXjihGGVukEt7pgiNqj+9JAHcf1NhbpEjBjintQCNjQw/HgniaU1Kke4oXeQcEnBmmRY&#10;qaIqbsHG5vt4jPis2ixzCyFBUHvGDQ0Lb83FtkYUCWjvIomnRVJ3AbzwQZijsUG32nYqoLAHdmBs&#10;jP8Aas22DuHUMBcIMBcAioqCSvDEZhiDxWFuXkk7trRI2tyZ8VXAPCGBc27ibTb1lm8SMDFPJDW1&#10;4l/xz4quW9bX3Gnc7YIWSQKxachxuBYlenH2jzS2hsZFjcYWy6G423/D+6aVDMNzC3BL7SnYzTRa&#10;2vuuB3G1jmhFzcKyhxHxNAM5DOWtzKbkAw4oDFSLWyyoKgSw5k0bbvuStyU4j5ihhWL23NkBRnYD&#10;E/M1RdANSoCvaSCrQ2cERQlvhVKswIc5HgRBqYYsZZiAdwM5O6sPZDKCTtBByaOIuSEfb2qG2Fg7&#10;wADiPEckVNGBcsLaJJKrGRA5ig2bj7XJ6gCEgjKj4or+1tKndK/Yq8CabaFUQ2Bt2FKqIWOCPNLp&#10;Y2QNm07Mnd0we0VY2doVehYft48iguLZUgjl+DUKaAsgubVYhWCnYV+3FZu21VA28FMAx3YVNlJU&#10;oFE7ZWKhZFr2ztZQqgttjMiqCSJLF3ItlVXEgyBUFX3LlxJ3qkxMUH3UbbPSAJjsT2mjXlbeu1VC&#10;lcqcgk1VhOmCtsqG7sdSgAA7k+QDWHhrhCtjwRJANHs+4CpZVtBBtGMAio6tNqKVUQzffMyWHmhv&#10;kS4FStqFhowT1A4gUmcRu4gnmZp175CLvh/wIAFBd/cCsFVQIEd4pqYtxEVdgDcZNoYgCeZotq7L&#10;uICSfzxzFC2B4mWIaCTwKkARcyjRgA+KMuKGhp1uqsYzu/NGtqF3EpcULmT3igLfQHAZRkHHjM1Y&#10;20vAFize2yyQaOLNWNGC9v8ARbawbkA9wfFSS2x3o1sMJkZivPZf7zknFvzEVh7cusPO0DdmSaOx&#10;/IezZdAjooGeSf8AL5rcNHaR7dkuNq8Htvjv+a1PT3FuMwOnJA8YAPnNbb6c4ayjQCQYE9xPisOs&#10;/tNmm27lwWrabaEZdqzIhc/Bml9bYW0NOPbLFhglu571ZNbtWg1xUcLtwJAJnvVfe6WtDqYE5M9q&#10;4+46M4JI1L1BS0kb1K4O4zitE1ibQYQAtJBJro+uVSH2uGwJU9gp4Nc99WXdc9sAgqSVJ/0rp6SX&#10;RwPIRopNxKFGuQZiPz3rF7pGFnG3iCaOy+4xYgLP+3elDdYkDgMYM+BXSTOOTuMg2A2+BiOM0MBQ&#10;wtnO/E+KwyIiMocEtkY4qKsesQrCIBNEVQyrOApLyuaudO7f/KyUx4+6a19R+ohZYgQc1b2lVhtZ&#10;WYyACDwBSMyRoxFpY1ICKpON25vM0Zb6wGZvI3+BSltBImFAQgGpWtqiWUvieqsbo3xb4Is8DLe5&#10;mSeJFD3MjPuiNshTmKmbLwADCAboPOa9essQoDLEgSMmPFRSQXJCy/SGDAh8mBRCwAgI0scNUQyh&#10;iiidoxIkRQrl7MEyxgIBgA0L5CjwXVq8qsrAxtwZ4JotmGDLvmG3jtBpDTWyNzOQYcYnA8zVjb9t&#10;XJ2le4xiD2Nc/Lw2dLBFuhuwdttyCJY+M1YX7iyqiIEAgnEilbXthbjKP3AbfMd6eS00XDCIe0Dm&#10;uXka3WdSEbVIDp9Mwu3U3TtG7PY1sPp+ka6xVgQSQCAYx5prRaQ32VXQtJHWRBJrpv039JG8w3BN&#10;jATnhvE1wfJeVhhhJydcHofE+JnkyJKN2Vv059N6m5CkQUKkMRMZr6A+lvoBkCXNoGXiZIbdWy/R&#10;/wBK6dLtp2ZoIBE8xxE95rveg0dgK4UhV3wgIJBnkV8P+qPrPI5Shj6fZ9N8d4iGDGnKPKNU9L+k&#10;v5MLZVVZrYVuZ/MEcirS36QttzstJuO9jMnao5rfjpVVDLFRtgkeT/hHxXj6WCD7+1gQADOyD4xX&#10;y3J5ic5Nzm3f/wAndxJJcKkc91WiN3LBiAgwCMDg4rX9d6LtYs9xsr9qj7T8gV1DXi3p0tgjb+mA&#10;HGZjGIrnHq3qW5wwWDJQByAxgc10vHanLka2qkJy9lVa0CGzdfbuwLcERCg96b9NsHT3xN8hFUhY&#10;EKpbEk1W2/WLF22jW2Xcolsc01Z1pcgB4F5dxnjJ4ArsSWX8tydfDM00pR4O7+n+l2vUtJ7Go2E3&#10;FGwkgkYxXyr/ABO/hc4S+7oQDLB4kErzNfQv0frfY9os+62WKqzDJccf0iur+vaXReo+n3/dXeVs&#10;wEH3fmg8D5zL4rVqUJJK7afwYNZp4ajFLHljuTPwn+rvp65otTcS6rB0MA+Qa5mpa3dJAU9UYEMa&#10;+6/42fRQ0zsbbdDS5YjmO9fE2v0RhyuCCZUV+v8A6Y85DyGmhljJcpXR+d/qbw/9HmnCnSbr+Df/&#10;AKX9TUOFZjBIAAMRHev1I/6Tf48vpHT0DV3luWmbbpmcZk5ivxw9K11200+4cecjHNdj+lvqRtJc&#10;9207krtdWXH4r2EZyTTXZ4rLjvHFJO4u0f0EfXX0na9Y0zC3pNpPUQBMmvxt/j7/AATu+k+p3b1u&#10;z0PvIMHHcLX6Z/8ATP8A9Qul+rfSdNoNbfjWWkIYv+6ts/iv9Aab1rSOht7i0MHEYPiTXSWWOaLq&#10;PXYzBk31GTq+j+dC/p72mugskAkT8Gto9K9aZrnU5UrggGCZr6N/il/C/wDkNTdT+XWC5DsBjHMV&#10;8xa70e5pirZWTCmJJikqDSujTkwSwyXNnS9K1jUsii5O1QSZgiajqbIc43Qv7h+6O1aXofUDZwZO&#10;8CGbBBFbtb1wbepYKm0YGNx8iKBMdHKn2qFou7wVuosLMN3HjNMW9WPZusUQBelRzMmjk2ntoWAJ&#10;Jg7l6scERVfqdCLJuw53ASAvjwaZ6GJivqOlNosz6dYxAnmPz3rWNVZcOl1UY7jBHMCt8sj3jdU9&#10;LDqBYyYjiTVLe0ntqo3nmd2cjx/ShaVAybT/AEUCa0qCs/aeAMwa2PSa5Nn6ZKtBXcxxVINJdRGd&#10;VHByeT8CvWkvKiKQYA3EeBS2Gm36O2fSX1pqdFdQW9UGKwBaYwGAHmvp76V/iHp/U7TC+RbdABcQ&#10;gbSPgivgpd0EhApBnmNorqX0/wDUNpW0730R7VoAEjpJ8TFa9NqpQmmujJqNCqW2XR9z2V/m99y3&#10;qQC2U2kBds8f+9J+r221GnuobbbidgPG8juewmtL+m/XdBr007JfKtsYdPfaft/NbvodSusHts6v&#10;1AlUX7dvA/Hk16XBq4TSaZzMunlDk5/6t6e7IWRWbahJRQDtA5MGtaXUW3sM1xWa2oxH3/mK7ne0&#10;9u6k3jsIBl7YALA8TXNfXfp64bzqt0K4lnKdKtHkjEQa0PI2zPsrlv2UFi/BZUsNF1esE8gcQBVh&#10;pb7H2gwRSFjZO3eAapx6nc0e0MhZxIJAiQeFE1ten9RtDa3vWrs5Un7UU9mrJlaNMK5t/wCCy0hA&#10;CbL7un29Rhc8LV2tm21tlZSssUyDAqhF3S2WQ29igiPamV8T8VcW2W3MsXTazNbLeDjbQ8oeoOrF&#10;dVo7eoFqww2RJBZskDj4qp9S9LFoS9om5cXDAkMvg1daty7k23T3Noiy/JjtJqm1Gs1Fk71S5zBU&#10;qbgluxnsKFx3EjHlM96L9QeprbS37uk16ZT22+7Hz58UPW2vSvUwot330WoWBbDiVx2k0xp9LYa0&#10;L1se1D7ioG1CRjAPBFX2qKXRaF2Lvt9ezYQw7GCcGaS4pSGTyWqpGlNorNm2NPrdFt9uIuiNrFjE&#10;1UeofSWluArp9SWXdww4Izun5rcNTprd2zd9q0X05eGtNllJzVZrfRWRtPctoTvXevYwOIFDl5XI&#10;lrvg56/otw3GsNbSCsoymZmgP6Lq7aljpHcTtkYUnuW8V0p0Rlu7h7H2hSO88Gsan0DU3nJOsKoY&#10;ZuxLLwW8VnaCgn1ZyO5p+p0NhgynZuPImk7yhWfqDDpXaOxHFdI9Q9HvMZuOCxHWy+BiqLUeh2w2&#10;oWzYchI3OxhTOceYpLVAyxyKvT3lsMoMq6tOwiQR8VvS668UYewxJtgNwWzxAFate0ytaAOnW25U&#10;ApJDR/WmEvB/0kwRt2JOR+DVWCpyiMetugt6WGayN6lnY7ulewA7+a5R6x63pXuMSP0QzQVnc/kk&#10;1uWq11kpe9uFvOF6nm4pz9ue9cy9Z1T3LFxZtkQQXI6iZkismoxjYZn6NZaAXC3JG7cSZJAPAqI1&#10;h9v2xteQSQVjjgA1HUhLgcAMjhVAYHmgkZADSxguRmAKBI0KdoOHlhKAZBIXseKcQPtthQp62DQM&#10;fml7RwpRwVAjqETJ7UzpluKWELvDEKowTOCf6UaYBhbRuKjEKFUlSUE/MGnHZT7bGwhERIHNRGlW&#10;01320gyN/Xkn4FNLYbaNqEOywqr9rAURYte9OVwd7EM55KkBgO89jVPd9OslulDbBn21mN0cmtnu&#10;rddZaAsDarHJPcihtorb2FL+1aJEorGBJ8UcIp9i5NP0U/ouhLujTcc7trJyM95rfLHo+lhwvuJv&#10;WQ8xDLxikPpzQWipBbr4GSZH4rfV9IUoVZUZ3EFYLEKDg/JqSxSt10XC6uMTVz6cfcNv32i4PuI5&#10;IznxNZ3hLXtXAx2N1zjaD3/AroQ9Gs3HQJafA2oVyX87q11vp9LrsjaV1HUZmcAxDUupX2M5q6NE&#10;W7c/+CyLIuqj5EmervSl3VagIXNs46ZfLGt9f6P2MFR3t7DLzjcfA80knpH8vbDXw203OREGK2LG&#10;0kxGSL9o0hB7yo2zaAYCikbli8DcNtetTKMO81up9P06PcCsSQQVHJzwPFUGq0y2Q6XL1xUVpxgM&#10;TxuFMvahUYfoAi2yFa6hwCG9t5DTWLYtoEA0/S5iUPUFHmkNS4tOwtuLiuqlto7fFL6vUXTbcjft&#10;QALsEceaH7g1N8cF9Zvi8WNpQythR+ewNEuXWG022ZYlIOQYya1lFvXINt+8MQYAbmBVmC9x0QpB&#10;tjrk9/JolkKmqL/SuEtF1u2oZTMmDAoy6S8iuUuhu6mekA5iDS+n9LulQSiBRcAKjLS2ZHxV5b0T&#10;3yym1IDzdVDMf4adBp+ysePiymMqqi9aQ4gAg9RP7qyujVhfU3AEVlwIXHxW5WdG6W7zXdNLXICy&#10;PHeiC3Y3Nvt2mZEiAN/zJNWkKnlp1Rpd/QgsC94gIZALRuHAivH0QfzN320Nxl6xmFDASZrb0v2m&#10;tFwElhBkA7Qozzx8VU6r1WxeW37d2bafaUBDA/NNEJ23bKw6K4r2dxG55kTyT4mippbib0ckbVMI&#10;ghopTVaq9fSLaKWc53EkiOJFIDUuqFWL9TgC4Bgec1G+A1Oi5Z0XY126E2gGF5pd9TaCsxDMW4n9&#10;rDt+KSsi+epShRSQHP3EHgH4FNto2ZgpuJEHpGIYfuJ8UBHkEn1buLpcgsyhQbfE1nTITaJe4V2u&#10;BCEgk+YFGtamzaItJa8fqHMR2rxFstcuN/3EBEqcGeMU1C2wlyyosoyX2uIrmUaA2fJ8VldBYMG7&#10;rGYMNyIibV/+f8CohraqBJTee3UASMgxUkffZti0rdWGJAAEcmilkSEqDY0lu2ige7cKWpIAOTPd&#10;TiBTOnLBPbLraBG4spkx2iqj1E+y1gveYbUARQACy+dtXfo30x616xt/k/SdU9lz/wB4odnTkwK5&#10;es8zpNMm8maMf5Z0dF4rU6mVY8cmWb6rR27dwLc3OR0SoIA7ieZ+KWvfUF26bSope4FChbQksfO0&#10;USwPpX08pf8AXfWiURyX0mmPXKmIBrP1L/1PejenfzWm+j/pnT6SyWBGq1ii5qBFeI131hrMmRYt&#10;FoMmZv8A5v8ACEf5bPY6P6c02HbPWayGNf8AZH8pP/CE/WPSfVdBpDf1yjToyEhLzQ5ngia5F6p9&#10;WW7FlHN1LjA7dsSYrQvqz+JXrn1DqRf12ue80GCx4mtLtNfDKz3fu5WZmt2lxa3JFPUZFufaj0jn&#10;avNpIzawQbjfDmbDrvqR3kI5lgaorYvXmkOZicnFNaL06/cDN7YXMNNX2k9Ps27W6/cAacFeGHyP&#10;NdLHi2nIy5U5cPk1y1pXLbltbpMEg4zW1aX6XPtE39SLaAggGYA/IolnXIgQ6e1jM7xz4qu1LF2m&#10;47NMSA2CaOXItZP3Y7pvVNFpv+zZL5y57Gva6/fvgvc1JE4G3itk+mvoT6g+or6WfS/SXKsYLFSF&#10;X5Jr6s+gP+l/07SWEv8ArepXU3iS62bLEKu3lWNdDB4/NkipVti/bMubIvZ8fehfTvrPrV8af0/Q&#10;3b8xblFJ57mvs3+H3/SEQyar6g169ABOnsGT+GNfTv076VofRdLY0/puktWEMlva5rdNIqC8dskf&#10;cD+35M966eDQ4sb5W5/sVDO2m0hn6W+m/Qvp3RrY9M9JTSo0AMo3M88yTWyDWlBuYhx9oBwyj81r&#10;lq4EMB/cBO5EVstVvdt37pY3dqC2wcW1/wBJ7mtcp0Ic5J9izasvbcb3bkBoMIT+OaXsG4Va2SU4&#10;glpDHwBVvofTLl0BijW13TtbG7xitjtabT2Pbd7HInMYY/6CgcxN2UWm9ALy928zu2Tu/wBI7VfW&#10;TdCKxTeJKhYjbHmk9TqvbS4yMyvOFLhVz4H/ADVPqdebDj3dSCIBAzJ/NInGUhkGXRupbZHDMTxP&#10;Yfmq/W+sgsqjYMgm4uNtUGo1z6gXGe20M0bZ25HGO4qBulvb6QqssbHPJHirhjSHJIbu6ptRdIDu&#10;4DfcO5NIi8JJfbbLXSDbmWKigWdTqCbypCqByBP5il7N8ugIdhcYkNIB3DvFaohJosCWLMqbQltp&#10;JYYhuKJai2m8gb2Bz5HgCqVXUWlXYzkMBCnNW36SrO6WLZjhScYFW20FFWh705ktoxs2CBMmWjYf&#10;MVa2Xe8plWZi0KGO0GOY8mqTTzcUW/ca4VIJJ6SY8RxVq2qcC2qHcC5YPIBA+Pir3EovCZa3Z6RH&#10;aZDfmsXtYmnstkB2MAz/AIearn1zr98HauN3TtP5rXtVrrNv3XEEkBlHJLDvNRTRW0utR6wApN1j&#10;7T9UxDY7QK0X1D1Owha2wZXZYK53HxFLep+to4vPebYWjYFHUfgVqGr1F68f0w6nlrh6tzDmJqp5&#10;k1+LF5PhoT9W9QvapzYFwqlskl909I/1qz9J1NouEsrI9sbiOBH57mqz0j6f9y8VCvuTqYggZc8Z&#10;rpvp3oul0KsCDBwWIkrPgUnbavsqOXb2J6TQX7lwlrAXolHHDKPg1cek2Gtu1xVlmMl3OIHaKsdH&#10;ormoS3ZTd7S5ZnMtcP47U8AbKjeiqrGEQQWAWrjjbuwXPc7FdXoB7LG26XLl47gZEg/8CtY1Xrmp&#10;095dHpEhnXqdRgzwDWz7NRqSxZrSWYIaDIHkCPHeqHV6nS6LSouhW6WuMQBG4ANw/wACo0kmOhDc&#10;jRfWfQ7+o1SoXdusG80jdX0P6B6noPQdLaN68hL2ptoxE/gxXDtML+ivXLt67uYAxvaZ/ArUdb9V&#10;3XvNdLxcjdJgDaMZHasGaailt7NOPDI+rrv8UNJ6XZ92/cG5jCop3QTXzj/Ej+NHqfrHuWbV8WLK&#10;GCqZZga4v6t61f1Gpf3NWX3Q20rlB2C/mtdXXe0rsqS07ViGEGkyjdNsF4IN1Jt0bkPUy5ufzF6b&#10;alWIIknxiqzUepXLbLqFsXCu/cVBC7VPnwKQ0l1l9nZaKJLblLQw8sJrl31R9UlTdW1cvIzZ6mgL&#10;22jzNV93aFkxR4Zuf1h/FvXppr1m1etp1CGXgA87m5r5n9Q9Yu6wswu8thjLbj5zxSes1twvcm4x&#10;IaGwCqz4jFbR9L/S2p9UvWbdkG8919ibFJCRxxWGWXd6E13KXpE/pf0i/qdR7Wxnd8KLZjn58V+p&#10;n/Tl/wBMtxH03qvqmnPuGGtoyxtFbb/03f8AS5o/ThpddrbCXr4SZIiGNfpl6B9MJpkREtgIBHHF&#10;asGBL8pKr9HOyN55KMP7UI/Sv0ra0VlVW2VG0KDzFdKsae3aXANMpZFtV+ME1Mg8c/mjnks6WLCo&#10;IDtAKzO6vMR4Yipx5yJxQ2jcFB4NAEzMztGIGTXmAXcdsnuK8S+BIrEgsTOYqyETIiJAmhC2pY9z&#10;JxRtszC/nNBVIdekfmasF+uDIYggHnvniltiu8cAd6OCq7jHfgUEwJgbSxkFqtAsFcIMCeDNDnYp&#10;XYOrmi3QFWWO7MmMCgvqVODgjijFszcdm9sI3xnxSzAAwbZ/8TyBU1KqSeWIyPFBRbUZuT/lVgi/&#10;UqqyWwWByTyB8VX6q8pLqjncVpx1QM8NIH9zVR6het2ra9UvypokCzTvWby7Ye5LxjxivjP+NH1i&#10;um0Gra5fCMgbPZY819PfV3qIsI73XYbu6/tr8qP+pz69vXrj6PTKbnuOwz00OrnKGJ7e2jOqnOMN&#10;3fB+ef1n6zd9X9T1uruAtLttDGZjiudXDctm2wTZBmT3Hc117W/SupuWwGQK8zuJwFP4rQ/U/pq/&#10;pVdgwuKBtC+fxXDw4JJNs7GKCwQjDml7Odai6sHcphpPMf3qie4ptsVJAHJ7g+KutZo3D3VuQFC1&#10;rF4hCzNIOIWtEUAnbvsLuULb/T27uGGZIrys1xV6DIPA8fmlbdxrbkwrEDA/NMLauwsYngcEE0Un&#10;Qexl/wCmeo/y11LuWE8EeK/S7/pr/jDY0v8AKNe1ARk5kft+BX5fJbG9QWggQ2a236d+otV6Nqka&#10;3cgJ1Id0xPY1z82O2nFcoyZ9POTtS6XR/TN6b9b6a/pFui8sEAjtz3qr9V+u9MQ4u31IThiSJNfj&#10;x9Gf9S+s0OktC+xbG0lv9qV+sv8AqV1ets3DauMRx8Ca3Q8lJRjUWmcvFOU57Ptuz6Z/6lv+obTe&#10;nen3dJpdT7l66SAqZjsSa/JP1LVnWm49x5O4sM5mnfqD1/U+pX7t/UO5dn5PitXuqXNyQxVYzxWS&#10;Tlle+b5OzoNLPHBuT5bJKzpHUAWzBGIryrcUg9XS2BxUirbUAyi8GZpoB7t22Cyk4A/4NWlRu2sx&#10;YBcIAxgsQYHBreND6ZcYWmDls5nBIWr70D6U3bGNqSo6h3Bbgiuz+j/ROy0G9oOpjqInZnJYijwY&#10;5Oae27G7ZqPXF9ml+mI1u1bWVIcTbIMyB+0mtiZHNoXLqqLRuK0jB3DHFbZ6h9NDRNFtS+0yuIEn&#10;iCOCao9b6TcVNr3WydzSJKieFI5NOyY5Jq40aP6hN9pcCt6yz5SVMEyODSti2hutDbi1MDTXFQRv&#10;heskjDA4APigagO4cBNpISdvJI7/AINKsZfQfar2VULtdQVctWQlkjeluSshZHYcSKEyPdFu2Cwx&#10;BzO4/HgUC010AK91V2TtJGWbxHxVDYm32URdGuwsSFkMRG01zz6le0LoEhCyyYx9wmDWz6z2bKrD&#10;3FPtQd2QWbsK5h6/qWue4RbE4gzy1MTddmbVzpKLXZyr1+6FvIAxAH7Od1UhtHdBtBAADFW3qd8O&#10;7ptO8GBiaXs2QMOpE4OZod3NHMUGl2L3LL+2TknEiqq+CHYglQ45rY9Q7KIZRtgbYxMVr2vuGLpE&#10;SeBUYcWKWWFy5bXgrzFdt+k/VEFzTm5BHHya4Ja2yo7kTjzXR/p67cGYjav9hQQTc4JMVqF+Ld9H&#10;bfXPWFuJqOkspACs5yIrg/rjqxYBjHJJPE8kVuz+pPlvblewYznzXO/VzKkG3IkmR/pXU1LaRi0/&#10;5yjJo15LRdWO4EIDA702t9mRFdgDEHFKqwITpH58fFO2lIG8puzB7VzGzrDS2xNsMOlsSfiiBSgb&#10;a5uc/dzHgUCwyhyoXE5bwaJLb16f+TSmiOjqP0Y+nS0twhiq5KnJJ/FY+p9QptqzQ53EHZyfzQvp&#10;stZslrV5ZYddV3rrhlB/mIJLbscjsKam4w/Qt3KFGmMxcsZVCxiT4NRe2WA3R0mCB3+amj7zufjD&#10;fg0m7sgaCxZzuLGsXbNiqkbb9D6Vb+vtKqndu7d28V+yv0p6cT6H6cky6oDLQkSOw+K/Jb+Fum3+&#10;s6IC7uBcFtiyQfP9K/Yb0yxdt+m+mqYdRaknuTGDR+Lx/d8hT9Rs625YtDJ3y2cF+rtElzULbVmu&#10;W95gGJB77o7Vw/1v+Fl7W3dQyadijGERrZUQcz+K+mNWqv6iqLpl/TI35hc1uKFGW4faEmywQA8A&#10;V7HyOWOLE0kujmfT2hjq8kp5G+z8qfqL+GupsXtR+itvYxAXcCVPzHFaFe+jtTbt2y6szmecHbX6&#10;qa76O0l9Hd0ZgACHUDKeGrhX199H+l2gwKBWZJDg8CvJqUJK26PV5vp7HGMpRnfvk+AE9NYm/Jhl&#10;ICg8Gtq+n/QnvaqwZ6R1Mw/b8VuN/wBDsPq3AhwrY2ZAA5NdN9E9BWxZVxsa3IORnaTxipGSlL8D&#10;zE9I5bt3CV8o2D6c+lrFqx7j3ECAg9Ry3mAKstZrDaDe2UDSDCiCB2wKR9R1iWnti1cOJT4/NUF6&#10;9sW21y4oLs2QOewn4rpOVxr0Lm1GKin0WV/1Br722QtsUBTcDSwDV2D6J3G0FFxbYZ+h1+7Hdh3r&#10;g7XBbNq3ILfao+2P/au5fQ1kmLhClmYK7s0sorn6qNJHU8G92c6xp1F1RvffuuHGwbZ4kxmrvTWL&#10;Wx7Qh3EMoOZjiJ4jtSWnW0xuKl1PIBGfn8zTtvSojX7nuLtLBQp428zJyKy0fUtFJLEJazUm7vL3&#10;0ZkAVpOII+K+ePUdI76p2VQURwqAjk9prvXrPqINv9toAHCxLKOTGZrj/qV1odgpNvLTxC811dFw&#10;+UeM+rOoU+m2U2qZkdPcwWmVGX3f81rH1brYsadS9tlb/IjzWf8A5JDqtUfauEMpknsZxWteutaL&#10;SoB3Ajf/AIPiPmiz5LbPM+Mk5SdPpHD/AKmvvb3LtUlS2TwxPetEd3VXAg7hIkQDW2fVOpF2+1so&#10;eljuIHNakVZlthSIGM9XFciT5Eaqf+5Iw9sqc2wZgqCe9TaUDhYMcg0AlQSrHqP9RFGYIMMQytBB&#10;yCaGzOqZ3f8AhNoRbdru2Q0oGmADzBr6hXUt7F1re0stsHJOQvA/NcG/hL6du0y7rH/ywERiT813&#10;LVqRavoibnAIiYLT3P4pemW6cn+z1WmjWlhS9HMNY5tuz742nEDhZnj80ori27LcWVdQdp4Hkfij&#10;3XvFnlWKlYJPMUodIVLSF2su1SSSxNdWRx1/AwGuOECQVD/daH3E9hNK3kdhHubwDkt5BzMVK7fN&#10;sLAYKVCtjCz3FTW2f1FfTlLitCBTzjx4NBYZW3bzMykEbmkQvhfA8Gp27qod5sttJ2khjHHBmmLd&#10;rcxDwFQkscqyx2J7Cl3fcr7SLYDdft8Fe0zU3EoEEYwSoCQJkxxxjtRVt2lDk7ziRcxhT2zRduAy&#10;2QxXMt38Y8Uc3ehFuJBBEBxtye+OBVOQyECFi0XuXGuLucYtgHapkd6MqYtSWUqTu2kNEHg1G1c9&#10;p7ztau78hEYQqrwxPmi6e3ttsALcggKJzPj8GqchsYnrO+SjqW9stCNiV7TRrlt9zLdQI4JGDKbQ&#10;MD80dfcVXcCV3KGLQxU+KIir1TbLrMZyMcwO5oUyppFWLC2r6OhuIoIbqEzjIntSauAA6kGbnUGE&#10;lqvmQLbLmGa25bjJqnu3xdIeNlpG3QercSMwKfBP4EPJH5KT1C1cNz3LhVVBIleQT5HYVWNeHtgO&#10;rQMrgBZH+KrbVXW3o2ApmcS20+Qe1V5vCLjwuzbAk8fgVqinRy89W6ZW3LwdVENCMWbYMGgsVdLF&#10;07i7Ft27gAcGn9QWS4TsuEKMMFgAeDSmoCLcD3EfdAIaZBo0ZaFUeCwW4NwULmePI+KVBLKzu0iJ&#10;g8yDTu4ggPtyDJ2zg8ClICrZlZIO0jnFMQLMXF221KvtloA5/v8AFLOb630QKvBMM2D8iji3duXV&#10;HuAIpMTyfilPuLAMoHzmTVuQJLUEm04LggAHmf6Cp+wA9hYbZcBBIPNYS5ad3QWhuABnkU4i3rhK&#10;qp/wlogmlthR/kWs2vbJU3tpGQJ5Ap5FGxjCQZKhhmT3oLMqBXcvEhWUgEgj5p62tyE9sw5JK4wP&#10;ODUNEP5D2FhLZ9qT+7vg94qOwZVC4G4wTmFH5o1tba72faoUiHBJYT3FZuS5ZWC7toKYiRPNaYIF&#10;u/YpdU7NiBSDkt5iliZuWz72RxGFWnCubiW+pAxgqcT3FY1LW5cMFX3Bt3DK47VqijPJ98iNsXOn&#10;rQlxx9pBB716/JV03ELO8DMOe9QVbaI5Ku0hdizywNRXVXHe5cZRwU2zWhIwSaZl3m3bt7FhsLPB&#10;/rU7KqMlgU2yTn9vMGvMsezxgcETj8VK1Y2Thdh/csnHxRlRXJZK10NcKkQBO45EdqG94qTuG+GD&#10;8T0/IoTk2WboLs6Tk9OKleJ9tQJFwwS3bHmhNKkWF+6Wu/YsrwGHZu9H/mB/8KP96rkXc7gIHOJa&#10;ZxHIo/8ALWv/AITd/wDn6ocmc0sbbm8KIItjtyxoYLbQFTLEiQYPzWW/UuELtARQD2jzWXs27RDm&#10;VAyC2ZNfPD1TRhWtgK1tgHUR5moXbTm20OpWd0BZYn81NrS3NR7e9WCjcBEQTmjW9puOSxVnXC/j&#10;GJqwKRDSXVdwSCggKenC/NRW6brFzPcCMSB3NYJaFJkAQrbB93y1YYozPhrW0yvzRIon7jkLCKMz&#10;AyceTXlMC7dQlnJysRjwD8UZbyMEYIywTE9yKG7KSobzPiaqygOmtMShndAk7skTU3CvceGy4yCM&#10;CopBuG4JUlTKntFCZnKGCN27Cjx5qwSbqEW5a9zeN0mcf51l9Q6bdt4EDAEYI/NZdXCEGAymIPDB&#10;uSaC0IDaCj2yRmPHirKCsqJduKoBU5cnsOYxUzqd6botnqgEEzNLTuJ2vlyO0Y+RThIhUXoZc7gM&#10;EjzUIrBJaJt3CHXnj8cxUVvXBaXbBh+eJHx5NFLBipLAl5YoBApF1Vcm7GftOBmrQTHvdRDdB2gE&#10;7g0wf61BWEf9vaFBJ+ZqN20pLqWQFRMHvSfvMVIYETER+2roXbss3dltkJJPSc4/tRQ4NwH2tvTB&#10;lvvHn80m4RkQNu3Of0yucDn8VK5ctk2S1wkxHSCeOxFU0Emxm265IQrb4LIJAPbniq4slsNeILsw&#10;IQcZFWIuMxd/cVFIBAGOMDFIojC4QWJGATiBNUi2wN0K/XtG6A3SYA+BUXvNuQbU2rG0jtNDNlFc&#10;3GdVCGIOJFY9tMCWPVu2gDg9jTEKbDaq2xVZbYckiZ58UVCY9sKMAEq3b5obqTc3LADAHHms3BdN&#10;y1c25My3aKlhRGmK2gCbLFTgAf2mj2huhNyg8mOV8UK2kXL8kMfbkZ+2s6Z5gHaQUhgDBLdqAZBh&#10;QpubvuSCVAA5+aAPve2EIJaDIn/XzXk90y25lC4B7k/mo3N6pbPstBcHcDM/NRB2qIIIG8XlB+0g&#10;rBDDt+K8bpWfdl0Y/uPai2luOzC2wZQCTNDPWWe4V54ON34FECCIBuDYAtwk9J521l0W1kszqwiG&#10;MCalrLsszZUYgEScdxQ7ty2LLOWOYXaRIiriKmIgMJUKUByqzjFYZ7lxn3rLCIK057PuhlFyOk8D&#10;kVWIBC7mExBK4g0wzO0NOqh9T1FiqjJNLkXNo2OCCBIjkivKh3MGfc8ggtU2drVoqzKWNyTtwBVp&#10;FWyJQEBrtzbOSP8AF/bigdYaGucCRv7LTSjed5tgNcxAGAB3qN+7u3piVWA8/ce4ijILIyET+pBh&#10;ggMCpe+CpVwwJbLL2rN625u6dozEL4iopb63ZkYFzJg+KNUA7ByxvdTk9J48U3ZZMXAhbehBP+ED&#10;vSh1UJKgu3CniDRrZYk21XYXlgfJq2VFoZFpxbQDlhLFjijW2G2z+mxeShJaAQaDp4KW9zNjBrPv&#10;QwRR0gZLYmgYwPdV3ZmcwBhXxBI7Gpr7o1MEK6QrEjkxWbYQuALYWQGLRIJNDtqy75ZSWaY4ihaC&#10;hwO/zdgqjezOWB3GABSxKOuFm3MHbmIrLvsVdrFuOIMg/FF9lBcC79o+4Cck0vodbJKwfm39q9BG&#10;IBHevby7KqIcADP7orF43CQxcsvCgjmeaJ7MMdrEknK/aB+KqyWTvpdMEKACCoA5qBY7VYqGdVyo&#10;xC0GwWjduYQDiJ5rDXLnt7hHuzB7CBV2CwTIckuDC4Ewc9qHcu3gFIO5+MiRHyaNO5wpDMX/AMAj&#10;J80MoF4DY7dlokAeL3LYnfAYguoyMePz4oN26hulSCwLCf8AYVJUKqqkz2UNMGawrFbZVlX3DnBx&#10;I+aJFC21XV1dsh5ABgQPNEu7m3ObihjkrGIqaGLKqQslfuQyQaA5Qe2xcsPtbdwKNMFhlX22AUAj&#10;iRmAeKUc3GFxdilRgEnNYS3dDb7bILeViYrAJTd0ysFvFEA2z118AqhDFgefApZwVVi3QHIYsmTT&#10;TS2fYBkAkkxFJIksUZyFJMkcCiQmQyWJY20QgmDIwTQUJF99yMD5ZsjwKFYVlgM5UTkipO+9xtYK&#10;IgAVZcWFUHeA6MIhlAMCaIhjd0QGkgkzzUnGQzssqSHJpYoCiZ6hMzVUM3ELIyB91umna51kMsRt&#10;2nt/WhWAu1REDOU8UEXLZ2gqzEqeMCpRL4Mi9dVQUVShxPc0PUWmfaTajaBJPc164hUBRuaMqOw/&#10;NDbcsKGncw/o1RAWRLMDi3uUGJOIpkqjlg1wSBADVjUM2JCyDjw35qJS5JGOJYciKsiZJXYB0YSS&#10;IGe4pgMN++QoA4Gc0C/bbPWWwSAcRQy4VGUkMzjEnII71TDTGvcwrCT3xmKkrMA8hYwVzIk0AMFu&#10;BQ2eCVGZpsWDtgAhRyR2P4pdB8nk/UcIx24IJHEUBGJ37GBCgAUS1vg8blE9RoqKHG4nZvEEHwKo&#10;szcgzbRQh75mR5qCu4V4WN2TQxZ2uD0i2Ww1QV2bcHJ2bsQIqqJbCqwfGRvYSOcVByCLkMY4KzIx&#10;waglwe5aQsAFJO/maClveAEEFgdpIwIq0iWyxvvbQqSp4mBxNZQ7rbr7gj7j5zSqPcnupjntimXK&#10;nKdJJyNtSi0zIuCGJ/eOQJB21K1ZtyNrMJXJqCoWtbywVd3H/wATRHaOpbmGHWBjPaqLDe6UdusS&#10;wgE/61lNRb3MWRjtXEYk1Jw4tqoABjAiSJrKI6IzMdu0Q6jz2xSwjC+7cLMVgBY3zmiogDkbRBHS&#10;CCSSay2qVmtG10EDq+T5rFzdd2MrEYJ3nA/FLCQ3YvAq6HedqkhQY20EqPbdje9vAOw9vyakjW4c&#10;bS/AAHJPc4rFw+5dZNodjEKeSKEamNOqqiqICssoAJk173/1FlyTAkzmRyaTN1zuttHTAJ4II7U1&#10;dcIw3WwenJXJAqqCDAKzxe3S5AE4g1G8GLMwKkxBg9lpazcUlSZYzI3eKhZdJMWh1YGeRNSg1IZt&#10;3E/TA3PBgj/VqmtxGDo9yByrbeT80G4TGwj7DyMH4zUtriSHyQGGeYqqJYSyAjNCziM8/BFTCu5V&#10;S8MDkznFSNxtqXLS7oyWpS1aDLvuKHJBHyGqEph4T9QuqKwO2R+6j2yVuXApmYy1QsJbOC4XZBM8&#10;mOxNEC9RIXcm8spn/buKEYjw2LLIAwVhJ80O6dpKqAiMgctzx3qSoWDAWxMSRPA7RWLZn2+sYxMY&#10;zUIyRukbgu5rZE7hGSaCzMCzT90KATBnyKMqWkdk3Ce4PYUuCPcNxUkKhCk5BiqBbPPf9xwkYUiD&#10;Mk0y19kCKquesjmCaU3h0S5s2mRtAHA8iss7Wwif9yQ0wMyfNXRLJ3FUkttLQTJJEfjNZS2qhd10&#10;Kxhv/mY8VBLiqyldMQSSnP8AtUiUZmYWp2nbjGPANEXYezeMk+2ATldvLilwrjaqHngHkR5oRskP&#10;YZGPdZI7US4jlVumPtCmaqgbMozhbQY5uAzu4E0LaA4tOp2oC7R/zRAiFNrvuW3MHkCexqJdWKlx&#10;hU2qfHzUJQVURILAZbiYkUuxHuMB0BiVSc48CjtuIZ5LHlfn5HgUEKfbJDEFTug5KmrQLQrs90rb&#10;DspG4nP7qxJOyDtlpLQCTAmJrLXGyAgukR1KMgn/AFNEujbZKb5YKBtHmmIBIVVrbF7ntQvaDt58&#10;0Wza/SbAciXf8CvFYBlwytn8YrOnUv7jgydpUH/moRRMv+rm1cKrcgqD8UtuULLWiREdPHNEQ7Tb&#10;dxtMADHP4qbozGFJw0sahKPG9bYsdoER0tx+DUGLI7MQGnAbmBUSzbZYJ92QeJppUDvEgc9IwAKs&#10;jdsFNtOGMhpxmQ3ao7mHssIYHgcn801Zd7cOsRMQMgxihqqohCqpKmWUGCd1UHS+DFlU9p2EFi8b&#10;PkUbcioTs+5tgWOqe3FAVEtopDgKWiZBlu+ayr2QbvvXASATkxn4iqKIm015CbpMfbjuKk/ubnG3&#10;7QFEZIU+aLdNu3v/AEuVA8j8zS9y9sVSrEhlAYDx3qFE7TJusHBAJgkwfij3nhQsgwTuYYGM0DV2&#10;hNtvakFoQDAAHeiXDsfbhyx2iMiqCsC62iizA34zzBoqKXKLdYKqrALeeM0K4xRIK7YlT+aXSSjh&#10;YbfAz8VKZEOq2mR0WZfcQFHIFDDCNrHrQmAYMg1G8xYRbshmUAM08mg232N1Mx3CfImrRGetiIhS&#10;oU7DtODNMK/tXHIt4WAI+fNJe9K2/wBMlgeo0X3LbqrICSWjM4mrAs8bxaZQ7lXbmiOsqoQEBQcf&#10;PmvKrkyoLEmMNyakqsw2+2CRIhsEz3qggihRbuYaAVOOa97lwMLmXEyor1p1G+Uadw6DTFy0T9zQ&#10;pzjiewFVZYo9j7CLWRncRkljQHX2/cbeSV7rgRTjTvBS45ccDtSrszHbsQox3CMGaiAkgBdoJKSC&#10;kFjiJ/PahixdZUg5b4gwPk00dm22u4bdpJEYLeJpd7wx0gsAJUGaNMHahxX/AEre5tudsjOBXlAc&#10;9LsA3VPAkeKCFi2wZSpQhvPNZd0mLhiRyvjziqCXoZwyjcQC3BnM0W9dG1Ex0kZBxFINdYBe2zCn&#10;manutRaX2ysgNMRnwalBKQ2l25cXYryAIg8471G8qkbTZgtEgeRzU1a7astKDqHQy888UK9dN2UZ&#10;SCV3Bh5HAqJFvoGbYW2jKzh1aGHYxURuF1wwCEzMHIo9+6WVRw6kcAZPk0AujOWSztLtLkyJI7Cj&#10;QqSRCzbC7pshTMgDv4zWLosksWMMSWhRJrNq/JAZsKZENgE8GipeRyYdfcUFpj+4qwKR5ryyqqpB&#10;iMCJXvUxedbdnY6qCzZY5IoFzUXXRg5ULiI798RUbTo+yFBBII8KKlFItnycsqoyZ3ZJjxUSzXpV&#10;JRYIRviaQthApJG5iZSDiaPZ+xiJbcZPwwpdDk/2Ne1ZvXNiFVCrIz1GhWne5dtfeoGQpHehlekZ&#10;O8tmB4pi3fLB3FqbaoQ2czQhpgrj3lNkh1b/ABAmaDea25VS2xTIAbtHipI7sAGYdQBCisXdPaUm&#10;GgmB1EHFRFPk8C2xQHVdrYB7RSxZkUE3eogmfPxRNxfi7IfBH44/vUkLkW1Fk7kYQp+KNCWBf2kt&#10;7lOGO4eJjis/pLAAImGYt3o69asvt7TJ2jsvzQ3f3E+wyBkczVF0hVnA3kIVI4jOa9dVHJYAq23J&#10;4gmmCUkqy7HC5oDMLgaAGBUFmP8AlVlOvk8FVdyFS+OTgTQb1hryJNsgseozAEVF7/thzuVpiCeC&#10;aLf01oo7KxZiBIGBPNXQLCZU3SzlckMTmh3RZhc8CNrZU1G+0GwAxWRx9wUmpsht2mIOQdu7xPge&#10;KEoqnF0PtI6jwccGk2eXAKELwGnJAp15L2ym0txmsapTbl7aIAMZzBHNMiyUIs8oiEMBv6YwajcG&#10;OmZBplWu+4xUNhZae08YodhAN53soiTRpBKJYi4CLaqJnH4mh/qhdu5lDCG7Tt8Vi0BsZ9oKyNo8&#10;GnbRJVdygLH3jmiRpiuiBCjZJIbfCtPY84qKg29gKyoYpIxM0cgvsPtsRJ45/E1EG41sxcyDNWGY&#10;tDaTM7hiJAit00O65bcExK8NyD5mtF0zbGctaBKgGDkCt09LYJZHWjES0RJ/ArLq/wC1jtPJ74my&#10;3d62DstkMsbWMGPx+aX2h2BaJKdzEknBptQGVBvJxKgdOTS2rNr2iRbCbJVYzkciuC5nbaNf9RW4&#10;9twHXlQMQSewrmXq5EtDEkNk+K6ZqyjBLyEhgw+ApjOK5x6u9w28tskyQB4NdLQy5RwfJR4Naukm&#10;3i2V2ZUHiDUSgkPsyf7CiKWZWbfP+Rg+KTIG4mDxyK7aOATLud3O7sOIqAYMj7mGDjzXtiY/5qYB&#10;uEgKrGcURQewihS8gLxBp+yxWRvIiI/FJoSQHYHGAeatluI4O8jjJWs2RmzFEZYgu6yIMZ+Y4NHs&#10;7i+1kAJGO4GO9S09k2nn2V/UxIyRTCDbwcAQIEkmufPIuTfDGxSyLmZMmKW9l3Rm3jpJJB+KtLlx&#10;biwRLcCMQB4rwsptIksSRz5pX3q9D1hsr7KNKuz7UuDAXkUXTaa4m57fIaIbJj8VYrbYsNyqCRic&#10;jFYsxvloXcc+aVLNdjoYEEtovWAgnd1D5olq26gFg0EdR4J8YogtSGZRuIAEg5BFT3WGP7iZ3PJr&#10;HOZ0IQHkuPu6onb3wc4rYvTfTmfbFsO4g+RBoPo/pD33s29rPuhv/Ymut+h+gW7QJ3r7rKQxmczi&#10;K8x5XyePBFpPk9L4fx8s0la4HPpr6Yu6jY1xByAxXAEZrvPoXplqyujt7gEClxsGM+K176d0wDhV&#10;O1QyBj8kcR8muj+gMUe0j2AQekGftnAIr419QeUy5XPnhcpL9o+o+J0EMUrRuHo179O0d5hiBER8&#10;yK6n6fjdc6XLwC+RJ/BrQvRvTGts4coEZIILQRBxHyTW8aXWGyASlxCEETw+3ErNfJPLSU5S2cnf&#10;knwbPpjbtAXpD5ws5zxE961n1j16xZtFmLqYKhWjLDyfNc8+q/rrS6CEGrRHgsC2SSvAxwfNfJn1&#10;j/Ft7tzochk3QEJUsTxnNdT6d+iNX5HIpbXtfujm63yeDRxuc1fwfQ/1R/EZbNxVF5SuUdlYTuB+&#10;0V8+es/Xt6+W2qrtwp+ZyK4nqPqS9qheuXm6RC7DG0E+AOKnZa51AS4KSCp4AHOa+3eK+idNoYLc&#10;k5Hks31HLUN7I1E+h/o71q5/M2TqCjEAxnkRImvoXRaTTvaV17yyrPAPavz/ANJ9U2tBcsvILIZk&#10;8DaK7D6D/GS7dtJbG1mwywQCoHECuL9SfSWsyyWTBCl79I3+M+otIrhOdP17Pr7Sa32iktwhkDBk&#10;44NbVpfq59iJbcEjMY6h4r5Es/WTa1mZ7zTulWYwDImK2HRfUaPZ2zdLwpJXARp4nxXgNV9J5FzP&#10;+79Lo7D1UJu0zof8SPRdN6rpSQgANstsKnpJnp/pzFfnH9W/TdzTX9QrqVbIIiN0eBX6CH1lSu17&#10;w2F2EAYZh3BzMVwD67+n7F9zdVC+6ZkwQ3fPj4r6B/p75fN47J9icm4Pps8r9UeHhrcW+MblFHw7&#10;q7D27g2W2ftINWnpPqK7Al25DI34wK2r1/0R9K1u3GxSX45/IBrmt1G09wqFkquCcBvmv0toNZHN&#10;CMos+DeQ0EsGRqS/lH1R/Db621nofqum12nusl2zlGUyGUiSCK/an+Fn8TfTvrv0izdkI6gC7bJ4&#10;uba/ns9C9WVTaIYqZ6vEV9b/AME/4waj6U9Zs3Vuu2nuuBctNxHmt+LLsbkk+fRx8mGGPlKj73/j&#10;F/De3qbepddOcWyZAkAnkrX5wfVv0TqNHq7ou6cBGJIbkgH/AEmv2r9K9Y9O+rPSbV6xdS9avWtw&#10;Kxnd2NfJH8V/4Vuyai5ZsMiNKkkc/j8V2E47FJV+xuOct1OXPSs/LP1T0FbNuwyqAASAT+7MRFJG&#10;xqLVx3NlsCFMQBNfRPqf0ibPv22G91cr7gGI4BM4iud+qfTmqtsEZFJYEuigmNvk0UtG2k482Jjq&#10;YubVddmnWNSrIW2ksYh/3CKtrtsvaO3d0tDbsf1NKr6XftNbtsg2qCOr9k5HPBprTMWbaQzHNsgt&#10;DGeKV9uS7RojniU93SXLd9/bfbsACnz8VYpq7epRhdTZcXEgTNXw0R1QRQglYhQQD8knuaTvelvb&#10;DGyF3ZI2iSwGDFVtYxy+GVer9LuW3tqyAgTuO7qUVSazROl0OwDqD0x3roGn3X7Lnap4UA/dPEUW&#10;/wClmwbTGxb2g9cmCW/HgUqQxQk0tpzO1ZZBcJY29xBAYTntR0JH6TGdxl5gY5rdl9KU3XVrIg7y&#10;pJnbHM/jtVH6jas2jbfaNhMMVEY4FANSpfkx70n6kf05zdtp0gfc/V/l5FfSv0f9W6L1EWyl7a56&#10;nsbiACeG8wK+R/5gAqAxNooSN3M1j031TWaJ1v6fUe2QyysSuO5pkckldM5+rwL+6Nuv+J+k2h19&#10;5E1LLuvWG+5hDDo5P/tQfVPR7esa1f0l9tqgl0bnOft7CuDfw9/ihZvj2r9427okqxn2mBEbNvzX&#10;afTtbp3OnO8WxcUkFZER5+K6ODySTSlKhP2d+OMtlGp+u+lOd67FCzCsDPT+5V/FaR7KWbQkgWkZ&#10;gwAgxyJnxXamv2LRNkWy1pecSDIxFah6p6Fb1HtlUOUmVbMnMMK6G/cYs+La7Vmp6H1A+9NtVUtg&#10;lxyFznxit40ettlveLBEQsNw4AcRBHfkVze1c26hhdtuuDGJif8AaRWwWPX/AGmT9MMheEheN2dt&#10;UsnPJow2u5G2L7y2wgAkuMjqJjMg9qB/6k+i1Aa7oG9prm1WDE5X85omk9fsbyn8jG4TLHKnsVUV&#10;aCzovYsFLZNtkaWHUc/uzwadGSYycG03YrpbLqXfS3ulj0nlM+T5+af0n1Q2nZEvWQjhgVvAdLkc&#10;ye4PaKV9Ktvowfa1Ju2gsXEkbk7ysd/jvV7q/R11NhWFlXXeFVkywVx/qKjirESi654LM3tDqXV7&#10;rjT3N/V7YlbgAwCaqX0NzqLGyyW23B0bf+ZFU59cu+jFrWr0y3LIGHEGG/zzTX/yTem3X3W7ttFu&#10;fd7ctsZfP58UidWXjSrh3Q1FvUBnNoMEaF3LkA1U6+xZm2ttkKg8AkGDzPmjM1q6F2Bluq5LZ2K2&#10;3AWqPVa9XZwNMUe3JI5O496TKmqQ2K2uwvqOi1CPuthWi2WhT/fFardtMzIyBFtM25snJX4/2rYN&#10;Po/dBW8zWUMO0ndzVRqrGptBkvBXW04IQZLqO4ikSixrplFccuJbcSLkB7hBM/j4qp1aoi3kYsFb&#10;a2+ZBIzC/Jq81iWnhg8OuevGDgnHE1R6uzt90EEl52gAQoIg0pxZlypGu6izbFzeymTlNxwCe0Vr&#10;Wt9MvBFlECkMYHOfFbpdDNNvaou7AJZZ4zx5NV7aW1YA9xgAecxuB4IA81TSl2ViUfZzO7p1sEEW&#10;mO9JHOKRY3LZAUHOBtEAECYrqC6O4k7CzFf27ZVUPAA7TVXc9MsXXvRI2sAzHIG7uKTOK9IdKNSV&#10;S4NFt6YslkJ1bE3Txzz/AFrC2lU77vT1bFZTmDWwaj0bU6dgiWuprhIX4Hn80qfTLrM8WFUHqDMN&#10;y48UvY/gP8V/yPG4bpW0kItuVOZGO9RS8fbciT3JDYM02UDe77i7RdIOOwHLGi/yVvTm9Lox9xds&#10;cRGfxQh9ijWBeVfZtlmEyJkyRyPxTQXUFxuSQ0pIUMUHLR81G5qbYN2AV3NPESOP7V5L72HdUuKU&#10;wxS2CQpHAJqbqJsOufS3pnp+qsJLrZcg7rglSVHLD81daf0z21dLrhwzxaJyRbBw9ah9NetWF06J&#10;eG0vcYSBO6cf0zEVvKawFXdBvLWlk8RtxtHiaYsk3wHt2wXJsbWbOi0yMjB/bDsQw2wvjFaj/MMF&#10;uBrpZgp92coJ4Ap71LWrY0lwb95aNhX9q/FVfo9i7ctSb0YJCwAHPJgHxTMWMVGW11QQIz7Az3Ap&#10;lvJ2gTM1AAbLdm5bLwMOVmAc5rYDpN1wFXZ44IxtPiB4pvUaG8QQN7sy7VLZmMHPettfsW5u+jQL&#10;2htFke3b2dR+3P29yB2rV/UNBeDahXthmaCWByBXVdR6YbF5SVa0yll3KNyHaOVAwD+a1a5oBea8&#10;GRjc3KzEGAv9O5NVOCrsGUmqVHOtdo9PbvLa/l0SASCMiP8AyNJW/Tz+o+RvMOF6zHkVveoFlLJi&#10;wJ3sdphpzmSeIpS1pwj6oMGPSu1VHT5gCk/bNCcfgpbXpFkLYVhaVgpJZBKsB5p2x9N6RjfKy0gx&#10;yQxH+gq5TS3jcVP/AJY6srQAo4q89O01u1ssKIKIBjh8YJooRE5X8Fd6V6IhewTa3hQGAOSSf2iK&#10;2zS+i6d9ouKqFhB9sbWDMZGfFX/ompT20ZVOwp2ETPYfNXuhsvqAk6RcNyT1QDia1LGuClG1Zpje&#10;h6WxeuA6c3ySSmZVV4NN676O0V2yl3Y9iQN1l26THbHf810azp7EXbSMUDSUZMEL4pW79J37+w27&#10;rk/aQTsBByM0RUsao+fvVvp6/pwFdFX2wLvIbaJ7jzWt6tlR79u1sQuYZ7SztByJPk19Kav+H2qa&#10;2FcLaVJQOOmZPOZJrnt36P2Ftl1lAUqdqxGZz5k0cU2rdGeSinW1nCFeL7+4Ljptx0lZnzXne4Uu&#10;v7FxdzQgmBzmf+a6rrvRfduWw4i4FLFlM5QTx2kVSepehWHa3dOrhmG5Yz8weRS5cewJ46TaZotn&#10;U3jcVtikWiFC8bprHsF3cJZuG4xLAhsBRzNXl99HYV/caLRYFvd+4fiqQ/V/pttHXTadnZQXLtgT&#10;PYjmsefVwxf3SQWDH9yqLC16XduBBu6yS0fYEIoDpZshr94AWcJtkB3n9y+YrW//AF3V633hdugW&#10;wOtWEboPatS9Y9d9Ls2yjOt24ywoWYQCuXk84uoRbZ0V42VW5JL9m8636gsWSUs2ZItwt88GeJql&#10;u/Uvusvua0BUG1uxyOY71yDU/V1x7VxVIVUBAXHJ8Vq971G/cAQkL0/tHP5NZMuTVZ+5uKNEceDH&#10;TVNnf9P/ABE9G9NBNjSLf1CW5m7lC08wcmqD6v8A43fUvr/sJqdebdq3aNuzYsRat7ZnhK45bF2/&#10;IcHjsO4qw0vpF10DAbVHUCc4rnR8JpvuLLkhvnHpz5o3x8rqFiljhk2Rl2o8XQG7rr919txyIYEH&#10;n81CzZa/dfjB2kxgCtx9N+lFa4h/UuFuVtDcSD3+K3FPoW9prNr3iLC7s7uWTmt/38WPhNI58YSk&#10;7ds5fY9JMlyzNJCgDFX+l9LtWLj3QFgCOryPArbLmp9E0iFlL3WBGQZAA8Cqeze1/qNxLHp+jD73&#10;4AJIziTR4suXK2o42Kmopv8AIXVy67/YCK2SzYAA8UpeuWd8KvuKtzJHUbk/iu0+jfwQ9U1Ti56h&#10;rFsKzDcs7itfRv0h/Dj6e+nATa9MW84WTcugPnyFNdTD43I2nOW052bNFScY0z5S+mf4P/Vf1Gpv&#10;W9L/AC2maNr3pVY8ADJr6h+jP+nz6Y9Fuvd9R267UqAxR59sT32iuu2NbZKWZ1AlEEcgFWOccQKu&#10;bcFHLPbAkLsc5ZW5g9zXdw6bFjiqim/li3kVcWrDDTeytvT6cJbQbOhIWKu7Ru3DcV2UFVgQcuPJ&#10;8GO1U1sWxtW0gZQWLMpLsOwEmIprRIX06k6ciYI3NA3cR/WtMnaM/wDLNkS+g/l4QKVP7DERgmPm&#10;miyW2OxypAggcGM4qnZQFT9IANJhDIIOImrexeFp0JQHBJnLENwfzQAp1ZeaZ/dug2tp/wDmYieV&#10;q+sIi7fbRiNpG5jvbceJmtfOoKpZtu7QrMAMAtOZn8Ua96wba20CbfcaEHY9gWpcr+Bffs2W1rDa&#10;U3LtyXWGBKyPwAaq/VPV0QXmIDI7QCZ3CeTjitW1/rFw2rkXERS0CRBEDtWsldos3bre8XYFUEzK&#10;4O7iakYDMeJqV2bHc11xXiwltRMDdmT8TVeXvG5bc3QxQMzDiZHGeBVWbu66qMlwKjbt0RC+Cexp&#10;0XJYMxQhs214hQOAe4702g59lsl0i1vdbgfbBIyVZuwHimQPbDKU61JAIaecn8EVTrq7tsMr3FkT&#10;cnMqSINMj1O37Dol7a329SgOY5/vSmgoRY+926loKlwMfuM4NAcwFZWMn+jEE0neuncLq3SACqgM&#10;sFo8jtNI3NcgZi9jfhmGcL5FTfQ+GFyZdpaAElCZ3OAOVj/WayjlbYtm8pmWlfI7n4HetLXVXldA&#10;LaAhdpCEkENmCPMUqv1Afad/e7jAXJX/AMZqSyMZ9radD0moT2xN9YLAys7QD5PFGbXi3bG4FSW2&#10;4AMDmuTL646OR7jMoIItgbImqNvWtVce4rAKtsMdygwoH3AgHJP5rPkzuJahFVcTpPqP1Uts3FBU&#10;WyxMwXBYePk1qF76kEXHWVf3QCkEvgTNaxqvqYh9Mlixbkobe4hZg5LRWPSbWp3Xme6GKqFVxEkM&#10;eT5K9qyy1O6iLE31RtK625qdSTcDy5XoUgsSexA4FbppPTHbabQbfB5yBHiqn0H0z+TsnaLbkW5D&#10;kw2+YYVvdpWAFm3qCG2AlRkqvxToJ2gM0FGLV8l7oNDZ01kKm0bzMt1QaYDpc90oC90LA+R5mo6L&#10;TMi2lYKrZIbJ/M1svp+n3j3GVVdQQu04jwRW6KSRzFUpckk0WqRY9oIr7ZD5Oe9Z1Wi0mnuM7adz&#10;tQbjyZ8xW2au4wVI3MSpCEYjGTXL/X/VxYW4zDr4SWIJK9WaF5aTZrTSrg1v1X1Jk3K97aoJDxEA&#10;EcVz31H6vc+5YtratqJj2yVlVHmgeoa/VazV2ztRzcdt0iUiIx4H5rWGS5c3FLG5yxQI/wBoHxNY&#10;J5HbtmvFplLlcEPWPXDcNncoIVZCqSCk+Sa0H1LXvGra5aYbhBAMgg9yatPU7tlLdu81zcWIwPuj&#10;wCa03X6x4nY0AmYMbvmPisGXMaMePaHvap1ulQQ8KEDYkQKEulQe4t6drjahA27SucxSWjS2iqzW&#10;SyFpcTDuI7figarUKyuLKnpVoBMHaO0nuBWWWo29sZ9q74K36n+qiDGn721CjuCRzXC/U9e+su3V&#10;ZHVTbwT/AIhnmtg9Stm/ffbut7li44acDtW6fw8/hR6n9SepWdLbRgjup3kSAreSeBVLJKVe2/Rz&#10;M2dRjcuEjWPoP6B9Q+odba0+kT3TdhiFSCtfsZ/07f8ATDa9A01q7qLKNqmAZicxW7/wG/gPovp/&#10;T2ClpXutE3WWCYr7u9D9C0+mJYIJgfgmuti0v2UpT7+Pg5s5y1U1ScYJ/wDkU+n/AKcXT2kPtopX&#10;Ait+RFQeJyRQlKWlzyam7AxiY8UE5uTOnixxgqQWMR2qDEZkUN2Vh91Qdx1A4Y0CQbkFILLAMChs&#10;Ig8zQ1cbi3ccHsaGHB3FmPkUSQDkglzBPM1F2YbQv9qGL55BknIFK3NV7bMs9Rq1EByQ010AgsAP&#10;yc/1oDawZMDjmqi/r1KncJZRJyJqk1HrYVB15IKqKOkhUsxsN/U5MXDI70pqNXE9TMXP2k/afIrQ&#10;NZ9S6Vf03vgMv3Qa13V/XWntX7gVxve3A+PzVbkZZamC7kdZfXKFaGkIeD5rz+oQrNEoOfJJrhI/&#10;iNoEAA1FsmYbPepaX6+07E/rrtiSSR93YUKyr5A/qoX2d3t6lSxIgFl4ob6lIBgTkr3j4rmWh+rL&#10;V23vF4A+AavU9eEKVeWjt2mjTsdHNGStG1ah1RJ3ftkxia1P1jX20LbmhIEGOalq/VRasF0drjIY&#10;AERnzXOfqL6iRLdxXZdxEgNxAFNgn2SU0cu/iP64NLZ1UXiAyHk8T4r8xfVPTG+ovVNQ90NO9wNw&#10;naP619Ofxc/iExcWbcF7xAUZCSO5jIrmv0Z6ebv8qRaJAeGkwQeer58ml43HLlr0i9FhW6WR3yqR&#10;y7T/AMPdTcsqXIYEGcFhjgD4rSPqD6Adzd932lC4CgZIHYV94aX0EbQqIMmcfaJ7T3qo9T+itM6z&#10;tNx1bcUC5T4muy8eLb/ah2V80py7Pyy9e/h2LZvuyAhcFB4NcR9Z+jm0zNCKWJAUGQZbEV+qP1V9&#10;Aq1yLajAkhBO4g8Gvn36m+gbeodhctFACXlucdjXJy6NqSa5T7CU0pwi7XHDPz21fp408NcUq07S&#10;PmgC1tJG0xyDM19P+vfQl22ZbSYEsJyHrlmv+mbqi6QmQ3V+fFcnPGUW/g1R1KXEmc8tgBiGCiVB&#10;A7mtis+luVSURlJDAAwc096Z6TfF5nA2kchsiPzW5WtGzFSVVcSd6xPzI4FZ4RbfQ/Hsnf5GjtZF&#10;qQQwLCVDENweKV1iXArI7AdwU+O1btc0yF3aSAFnjiRiJrnPr+tNq2NtsiWEMeT80M+0gnijjp3d&#10;op79+7KlzuBz+BWFYoh3SQT/APPA1B8bx9zkTniKd0uwsQ3ABOeBREiTtAzZ/U2gMZjMitt+mtPZ&#10;uPdU25kyrEcDzWrzbDCRujKha2P0S86Ns9wqZwNvmk5RseLZ9NfSPoi6g2iAwOwbX4AA8TXbfRvT&#10;GXc7q4tlgzkcFhxt8g1yz6J9f0QtxqW6G2EDAgr2HgV2NfWNLeU+1ddk3BisKFg/6n8V19Dq8SVN&#10;q0A8tRirM6nTrbdfaCqz7tpJLY+D2Na1qvRUWUZydrlSFy0t901can1HrfYwKlcQkbD2IBz+aq9X&#10;cQXbkXYlQDJMg+f71qyZ8TZIbZs19/S1W1MlgWCkqOQPIqg1XphX7UTZO3bby2e81uOo1lvYn/wQ&#10;Z2MOlcu/kD4qg99WFq17a+4oYo+QBPOO5msTjB2apSSq6NWb0kBralpcLkzmPilrPp9l0PSD19Im&#10;CBW0h/da0QFJCSzDAU0o15uh2cB52wYhh3iKH+nQ2M5dmpesPtRhMsqFSv7iJ5rkfq9m6lu9wBzI&#10;O5QPxXXvVvUJ1HuWNuRnEgAcAfFcb9ePuO5QLsUkkLgUDjSoyZZuUuTnequ+9eyxGeOCamnSygO0&#10;bpO3ND1D9b3g05EjwPAoT2XSbsgLyF4msqdmauEH1pY+60YcyMxHk1q2o2KLnLGeavNWFK7mYWwc&#10;ZPntWu6p0xC/bgijotC9k7CWL/cOB2roP09aLneBuKjEnFc/tsBJdYBwsea6l6CijTAbiFA3eP7U&#10;3BzkiZtZOopfI3rGXaoYNzvmP8q5/wCosHJCXGO2XPaukatmWxEsIzJgyK5l6o5968NrbQB/Q/Na&#10;tU+EZtEqEEbKrEhhJp+xeYy884IIpOxK7Z2neNxgRgeKc069VzpYi4RtJ4B+awNHR3chIRo3W2BL&#10;YM4qwylwbSc8HsKRNmNu8ghZOTzFO2epwjPjcGQKKEqfTOjekrb/AJSQARHJECao/VrixbZVmCVa&#10;eFrZdFB0aLbBUgTE5nya1H1/3FGTBcZnyO9Fk/sQvG3uiUF1x7Vw7VJLQpFYLHaUI3QNoM1myttE&#10;/UB3EZFIXFUlRJWeqfEVhOoj6H/gB6e931ywN4VbW13PxPBr9eHUabSW1S4HUhd44B+Vr8sf+m/0&#10;17vq9hkAuCdxxxOM1+qOqdbujNhLYwilgDyK2fT0b1uWVdKjd5BxWjxR9s5dq9Oi6h39yJcyLack&#10;U/orjol0KVF5RGMknwI70id5CxbdkdmbcWiNtMajVpZ04ZXlmIcIRBG4f3IFdrzMqjQz6SRVesa1&#10;dLp7q7hvddwF3G6OQa+Dv4lfWl3W33tJcYZ2wOATzX0j/Ev1c6bT3psO2y3El5I35yPivkvRem3t&#10;Tr0e6zQD7kBYEHvXk52mkeo8tknsjih3Ltlh9E+hBLqubm5NsneuST4ro2r06WrVpbMKAOo5SKf0&#10;dkLY3hNpPVtPJ+Z7UjqF1N9yxR2Ny1LKSCD2FdLBDakea1EFDGo3ZrV0DcDB2pkH5pZtOwYqjlgw&#10;J/B/pxTxsXzaKhm2yFgf4/wKa0/pupKdFlmBcKSftUnnitkUcdqyrSbxUe3uhR93U0j5ru/8OPTT&#10;cRsXBbKqcwMrVb9K/wAPjfvI9xGfEykFY+Yiu9+gfR3s2QptQDPt7cbAMz5NbsXjJ549cF6bVPTZ&#10;9zQBby6Au121bIuAOpP6a9PzznxWoepfVui0vvSw+79Q7ASA3A/FbP656dfdWFv3A26d7RLjzmuE&#10;+paUXmum87FpaUYZntNXLxCx9s6kvq+cbUOK+RH13621FzUAWtJaUKu1SvkdyOxrVNRcv6qS2qVV&#10;YAyTyozQwtxLpFtkFzeP02EnNO+o6MNbe37Mnb0DicTH5FMxYYRukef1nkNRqJJ5Mt8mq+l6e7/N&#10;reNvcsmSKH6+968ttg6KAJ6Y4PAFbL6XoLjaU3hcVRcYyex28g1pH1AquLiraKBJI3GBPxXM1cKR&#10;2fEOoTaXo4R9SM38xeBU4ad4M81rzaS2kRO2JParTWPv1N0sSNojFIe0CzFQpKpJBNcWTMuZ75OV&#10;dgV2yk2gnIwZo1qyxuWWckkHpXiaBc3FVWOsjFMaVC9+zbmCrCYPJqn0BBO0fV38MdMi2ibtp2XZ&#10;0xwp7zXWPUZt6N7jW5X7RBiA1aT9A2WWxbNoqYswvZT8N8itw9VtWza2LJUMs5iCeP6Gr0CqLf7P&#10;XyWzTwX6OXa1WDW53JuG2TkO08/FQZkum4xkgQA7ZEipvpmFy1Lj9NmZ1Y8n/wAag93cXbaOJGMq&#10;eMCui+Thckb2Q7s5CMOkpnjuvmpX2dUUrqHO34jcDQLttktqtxAsPuA3QT5iKNqAz3HS7IErsCsB&#10;/SaHaS2AvXnFt5ZmNwD3WmBFC9lCEtdbW0XcpAgH8DmiuL5ZSWO9TicY8RQLtq84Vg4C7iFuBoYb&#10;f9JqqRalyGs3bq2n3M43j7xDGOI/FWFksoVZZt2AGI3VVaVkGU1KhASTuwCTzHzTCkXG06GyzqFl&#10;WH7fk0FD4zSH7b33UOWZpcwjZb5mpL7C3AwsPkbVBwNxpezfYOSxuBIBY4AI7Gadu3rrvm6H7bYx&#10;/b4qtoX3EFQol64jhFkqwOT1eKYIUSd+HebYXH5j4oOnYvciAyNuPPEDkUsWKLac24O0neeP6fmt&#10;WLAlTMObU3aXQXUMzIFNhVIuEqFO7HYCOaT1T3och0KMwDKFhiAOKsfeVyrBvalYPEADkAeTVeLO&#10;55E7AZMHkGtSSRllKxTUuBaQooZdsjyB+a13VaG2l3Usbc43LHBI7nbWyKdyDCHqzMKMHETWL2mh&#10;DFwBGILOFO5KLgVy2asA5ySRbxIbBHkioum8O+0PbH2haur1k3veKnddRsMwkbf/AHrXLsi3eKXF&#10;+QRnntSrGThsozs2NvUMzEYgYj5mqm5ZWzbN0EKZPByKub2rvXN5Xb9oA3YiO1VKmW3FArTw3UM0&#10;SYmVMVuMhuoruCpQGYnJoJtEFE2K2IwfPimzbDl2IC7jCbR481FLRicZG2fFXYpQZi0LhKo4OyP2&#10;DLBe1OoJZ1dGUgbxuOQB4ivWbcsoIHtjBYnaAaaC3Ea2ntFhclgCwMkVQ6OPgVBDXJHSsQBMEhqP&#10;ZcEFpeUO2eIml3uNeCXSFZrbmd8yvwAO1FV2d7QYBQ+SBgbRRRRJ0gu66WUJbO08lzIY0zLhhJDF&#10;2iVzgdh+KQualEVvaaRMOCfNNvdxZ2EbUhSVGc9xWiKE7lQA7Peba8LBACjDN3mgLfuC4Qi8ZK8x&#10;UmLNf2i4SFJO48QOQBQvetM562/xHavjzW2C4RgyvkneS9Cm442hx9oxSxSTLKdoYsSMZNNospuk&#10;AzMCTx3NLqwhJwTLQuQ396cKVGBcay6KQFXaSzRkzRVRFWFthiMmCemPHk1i46WgpdS+7qM+fB8U&#10;zpNnTOCAWg/aSfFFaNEa4GtQdxaCwUbZcgGDQJse4YJVEI5wD8ms2BbN19xy8BpB21Ms/cplii7o&#10;IYDuQKEZSBqbaXIS9s3GMf6VP2X/APun96FdJYqLSAkgsY7RSsW//pk1TIjT7Fgm0yMgISGWO/5p&#10;Wy7C2y7Z3E55/oKPeDfrZBwskVln9u0qq3IEDxXzw9a0e9pglkAje2NvJEeTVaxKvLyW3ttb4jin&#10;gyIsIIUrtLKSJI+TQLztbUiRk84MTiiSFsxLtaubQxZSCZ+1hU1RNubTbTjac5r1+dwLbwi7VV5g&#10;k1l7yPcVQ59w44qyuD1xFYKfc3bUOPJqEm+t3cy9IBQEYoly4drbLR2jBDCKXZrSFRsYnBNRFE7O&#10;28wR4hBMzxQd261ffZBDiCf3AUd7lvaS0FwxIPYAeagbN9FVlZQhGSGyKsFmbkNbT3+qRI8fivNY&#10;dLazuXIHkCslALVtdqvA3Eg5MGiLa9wE7SN7AgKTE1RKJPqGti2ywQDBgjq21hbgc9MsCZJ7/g1C&#10;827YnTKGFMAiQc17U6d0dsEEfdt4NRBsw1xVD9AOcj4NecWt7bbIdduCclfmiachbUmNpET3pa+b&#10;aFlVX+2DRJgu6I7XacB/bSATzFStutzrCkECNjcmotbG2Vc71jAqdlG9wrcZRKklyMg1dgbTyozO&#10;Cp9ojJBbEU9avNcBtW4RwOwqqCvA3qWYwCB3A702NxZw+nhvJ5C1TLRMX7i+4qKm5Z90c7ge4FLK&#10;rWUnAAGdw5FFvbRtKOSBkxjp+fij3NkArcndtBacLVBbRK+QZcBSjL0t2B+ZpcuqNcu22lwo3QML&#10;81YX7SKbibyoY5BXn5pW9a6V9u5zPSOWiiTAlFkBbV12B+poMnHNTWyu0LvZoBmTQLiq20hDbMf0&#10;JHmjKqqLm55P7fAmrFk0FoEMdwUL+3mRU0dcbLsuwgLtg/ml9zBwxtrI4bxNe2wfvzMK4HM1KLUi&#10;wZ7uer7eSOMVK6gZSilt0Sp80rZG0bguFaSo7f8AsaY92HLi+xBfK+KqhyYK2WV03rv2YH+wMVER&#10;vMnJUkKF4ih28Bh73Ru4C0e01prlxWVyVWVQ53VZCTNLqyvchfuMDilwtwxNxY5K0S7cZ7ZcLt7Q&#10;BQVUOQ4E7QCw4q0C0Qe2H3knaN0YxFV8wSxhFRo3Ec1Y3lte4+53ym4GKTvFoYlslRtDGRnz80SY&#10;iaBW7ZVrjszFu0Cob4KsBt8YmakLloBoUzEHvAHisBsgjviDmDTEhYYPdtNIW2VIwRMilib1oASh&#10;KkQx7T4qVvfbG17JYgz92Ce8isXIYSJMNMRIokWEugC4C8BNvnnwaBc32gw3cL5x+KLcO51YoF5A&#10;71H2lBKj7D3J4NWgZIKbm42HVCM8Dih3XFtw07fK8isOWt3ECEgAURkEH3BI/cR4orK2mN4uEqSU&#10;cjo7g02u82ULIsrjBnPeoWbzb8npMEQOw8UR0tsW68l4AX7gtCwlEnpmYdJ2BWk85rLWAXYBkUMc&#10;FjBE1BbPtkqbWBIVmzA8US1aLypEpyd3MCqphJolpibVzbBYiTMQtE3lxO3LEjeOxoS2GDAK7lWM&#10;FV4jtM0R19pkm3ChseBVOIakTtOYRRJnkk4JqTMdrCQrM4knIH4qF50CK62gZckkYEV43ltM0b4M&#10;HjzQNIYgtq6iEHe25iRFDe0oMyAN32xwTQIb7wZyeoYplXyg8sSB8Ac1VESFDaLTJIYHEGDFQS4t&#10;pdyo7AGDkZJozJ7cnaSSuT4mh2LglpjIxu/dFGkLaYAtlQ5f2xmO4/rUWs22Vt2BOD3oaSZKOdxa&#10;CSMY80UMXnqJ2sMrw1MSFtg1AId3J6B0xgUbobqW2IK7iJmlme2TdP2BjwJNZZLe24HhZXAUxNXR&#10;V0DKBi7CAT1QeCT2oT/qbWVQCuGXlRWPdZwcbmgAAc1Ib0VhxuIEsJFShcmQukMAsseaCojpDIuZ&#10;zTnvOLkMdqjkxBNANu1ticu8yBMVYDRhY3R/i+75mpO20mEmTAcjisqqozjcVLZkZrOmUp7ZZgx3&#10;GSswPjNQJIF7Z3PbIA3CPE/NSuKXuIgkqVlexx5qXQcvc6Ce/wB34qKWyd7FM885VTUDQK0Ltwnb&#10;4PxFeW6gEiFBwWaoXwqIEdWUN3mTWTZtl9qgTA5yKsGTPb4fZbYESOrgUB7Tm65e0BnPc14MFJDC&#10;EmD+am150nap2tGWq6FtmG1FtlcDYw2nHABokWImSBCr5ivOgRLwVd4wU7ZqCovSTADGXHcVZfPw&#10;ZIt9UtyeyxFeQQFaEKqMGJqDNCvtYQSQGbMCsXWh7awqqw6j5qrQaQyA212BUYkHzRLs7wA+5lC7&#10;jMCDS1qwXMp92QFnEVK2LhQEASW6szEUDGWOXifcaV29MjwfzWFd2ZNgl1jPYg9qXuKGLDYWkzzT&#10;OyDZEMFAkx+6qLAQQLoZAw8HsW7ivXNwe0peQRB+I8Vhwo2BgwDkiD2r1prwDKqzA+6IJqweCQc2&#10;rbiV2zhok0JGV1L7nlOTHINEZFum2VTaY48UI2wNjESd+TVlE9Mysu33GMZxRbUXnRhdYZ2eBNBv&#10;h2FxoSFE7F5A80V4VQfcDI0QD2NUWNMh3kNGDBBqL4ZjbVcQdwH+tY32ne6kSCuaIq27YKcSQI8/&#10;BpbCskAQidUrySDRSyqwZVgzDT3FQKBpIKgloKk8/ipXbe9nXpgT09xQSZaYYbTtAtgpkrOQawPZ&#10;U3UO4ZBO4cVksibVYnaMKoMVCzfZiU9oKeArZ/zpY2JJCrYTpO45mIHY0dnvF1DufugN2Md8UG6x&#10;ZELkCGiRncfwKKLoYWgAu/IEE9qlDFQxcbcpd7W0SciOe0zUXPtC4pgeBMkTQL9tNy78MeMzn5qF&#10;1VcpC7iqZAwCT3mqSI2MJfCMySoBt8mhBVF1YcBycL2NR2hdoGxOdxX/AHoqBy5AdYUfvFQtMLsu&#10;C4u89j0zFYOsAVQwUnIUxPPis+8GbaAxkEMW4FLbAot7GYmCNsQB+KpFv9Dt2QqAEdCx90bZrNtA&#10;FVncI6CNw4Hg/NL2tqszNIcLtKsOZozXr25BaZfbAxOOqqDieRLjABUJ3HJmRnzTDOFA3ysYDz2p&#10;Mt7uz9RlMicQc0a3eDMy7pKMQPiPNUw018jjuoDWyTtYboGMChwhubnQASFRQYJ+TQPeBCkKGSJ4&#10;zJrwuIdoccjPlaGibhwK6XCfZCuzEN3geaVvv+mEBG4vE5xUxqms8vMg7WAyfihX7pZ7Ze7AAll2&#10;xVJA2gjEsLcbJQzzyaxctubWUgBjLKe5rxMhtsqkj/4wqGoY3WKKOjyRFGkVZi+hXZtBKgCcVm9u&#10;yOFIhBkZqSuwa5hQVWI3dqhaYut1SGJUYOZM+JqyiSwihGvBnkSVO4LTFyzZ922AZXu5yJpK4hEX&#10;BsUgcEefNMe4nuCTBbAK4mqCRLpJuj3BKn8Yry3bkYUbAYjnB71hb1u2+5VIMGSwmaleVVCoXAgT&#10;Jx/ehsYmDvG2oXduPttIP+01Flgsu9rgcbzGCBWXxZR7gBVyOlTP9/ive6Hu7FuEqMHsKiIwCqEB&#10;9sgrcUw05FQ09x4S5t3bVgkjmmLumVDfC5CrO3xQLaszOpuSq5hYAafijUkxXKI3LibD+lLAdxxN&#10;SVRb35VwwBfMT+KyrsiSUK/7CoMpZUZcW2wN2KuwAYUKqQg3ST8rNRS3bHtKYFwMQ5GAtGUqRcZc&#10;hVgxyfxUStu3aIYgnGTzFXZELv7c7nW48MJLGJo14hYYnabmPxNZUqFuB1JUrAHk0DRbiX6mKKNp&#10;3fs/FWSuRuE9n7dir/XcTyaFca27KrkRGFAgyOKiypsVZ3AqTmmDtNsgIAm3qJwzR4qFpi2+21mF&#10;tD7syOPmjXrllbqN7SxA2gVhbiIGhAAVA87qjavEm8CGKARKwAD2qiWHW4gUkgzujacgilltFLLM&#10;gEN09R4WanZt3XCBrbAg4nOBXr7MhI2DH7hmP6VQNjF5yvSLQhTDRMR5FAW5attcMiGAiBx+KkHl&#10;tvulyy76kAttwkklssq1QSZJB1CTuhZg0iHDFwbbuQSPEfimZe3u2kbT+3k1D3UN4brhymDxBokQ&#10;hZNzacgEEfBj580VFvIzXRtIaSBjnyBUFtFzjY0zzwBS3tKtwQRJX9ORAJqwW3wRjcj7ll0y0NHN&#10;Zt2TDwrBC2STUlQk73WCx6s+PFCtWnYwyjapkgeKsWMo2mZmVsZkBT/vXrTzEvBzzWOktJRQeI42&#10;0Rba7UFwT5M81Q1BNKrAT7ZAM55meDR0a3at7iZYYyaghZnwDsAxmQAKgyIzOGMIuV7bfzQBoYHu&#10;b2O0qs4xAPzSj2htZGQqpPS/9e0UwW3qVXcQcgzg/wBKwgMEW3Crxk5/GaiZHFFZdTbvtsxKn7Co&#10;kg/NCV2FxiWGDGRO6vNZFsuzKYUZIMzUmMqiBxBSSzU1CGRboLyxYlpLAZM9qKpZ1tJtC4iYzPzQ&#10;Fv3FOdpG4DPjzQt7BnCBnc43N4PcVdAD6IINoqYUyIHfzNE3MFNveJP2tStgogFuRvwWnNTe6uyC&#10;k7u8VVDFQ17zjYc+ACYUGjK95/1iQFDYA80uFkTvDKeBU/fCJJlScbRk0ISaCXkRWL+4YgEwsd8m&#10;hbReDkFyckLNQe+s3CpL7QFB7UG4PbYsQxuBebZk5okBILasEFWMQMg92rEqbu5LQ2wSytyD5FB2&#10;tbEkkoY+M+ai18O7HcSMjiCJoxYZbm23aLft47d6wkWbhC3PtUwIwxNDMhOr7VwfLfmpKp9lT7iy&#10;eoHiIqikwqG3lxcyozCxLUWy77DtDeMdxSyrKwdyiCZA4NEsl16NxAIMsDFCwosYvIQBE8c5n5k0&#10;a3sRXcZKqTjE+DFA/U2jc5IOYnkUZvbU22DFQymABM/mljUgltwWtm3cHUMZGAaTe0LKutuCNwJ3&#10;CRXhtKowGSeTjHgURUutMgFA+RxA7VEizL2z1NAQsRxwY8UtZuXbu4op8t2n+tFuh2kKTujDHA/o&#10;O1ZEIq+7dckidq5iO80Vi2uT224tkMXB5EHmTwKGyLaRAxffHExxU0CuWVn5bJnIrL2HZoNvcJgP&#10;NQghaa0t4FZlU6ie5PNZsXEKsiJB3Ehh38A/FTe9va3+iA2VgcEeaTKyGEDcDz8DnijAkZdFXcDa&#10;3MDJY9jWBbxAh22fiZrD3Gtp0iSxneOR+agGL2oDDctyMYaKgscUoFYAFVK5Pk9ooaXllWT/AAwV&#10;HZqhdPuCC6ADknOR4qYJUgBASBO6ePzQMIg6z7uHCuQw3cyKW1KhboV2kMRhe9Mi30ujvuLHB8E0&#10;O6Q5YnbKGI8RUjwxlcCR3hnwSGkAxGfFS9u5IJXZDZWcmjWmueSqiZjvOaX06229w72JVhzmadEJ&#10;IYVTtAtiSXFND3AbiHAPEfHYVAErZuOCQwI7xuFHCNtUe05g7hGT1URoh0gJ6WKjA5o1xGUQOm2c&#10;yDyayhVwVVUBn8tULmpNkKxdiIxKzHkVdhULrJKFurP3A4b81tXpt022s+0hZv2yMitWuNbWBsfB&#10;BOcH4q+0GpYal4f2sxxNZ9Sriw9O6mrZvltGhnQsj/dsPf4pPVttI3QS2W2+PFTssrW1KsxzLHwB&#10;3FKP7auS0hrinA89prgtOztN8FNqXUF1IDK5nmcD/Sud69N3WjF1XEHiDzXQdSxFuVuDP3QI/pWh&#10;+onYgXeEkmY71v0fDOJ5B8GosQp6ppc3NkETM8E0e4qHMmKVZgCeMmvQRPP2TcgBtsyOTFFssf3M&#10;ADAB7ilwQu4g/wBfmjWFkiEJaCYNRouJbWC1shWbtAPOas7KDcfnvFVFoiFUuZOI8RVpYhSNtwnE&#10;CeBWDMmbsLRYWthtNAwWYz3nxTy3rZNoyVlIgDEmsW3lZQSUxHk+aMXZ9p39XIHAxXLySts6+KKp&#10;A7VrYQrCSggg4IopG1T7ykZlWHcV6y5JZWJYlp3eYrLPBZRDS0jsazu7NSSB7LdxmY7lOFk8VgOr&#10;mIVh2+KE92LinLRURtcKkk7QZMRk1e0gxbtPDFehmAJCkGWrY/TfT9QbiG7921oxEKPNKaXRI+0M&#10;nU32Rjitw0tkm4ANu0EDqbqkVyNdqqTSo7XjtE5NN3/BsXpdsEqlm6q7lDGBO0DmfAro/pYt3Ayh&#10;NwgsSog3J7itS0lt/ea4yoUIBKKIA/Pma3fQBUuK63RCkHGcc4/FfO/KZbs+jeO0ygo/o6N6JZt3&#10;lJeQsEqy4KmukJct7muh8bAHXsCeQK5VptdatOLTXI3ruBUSR3P96T1H1nb00dSBiSAVJEjwQa+f&#10;anx2bU5PwT/S/TPTR1+DT05yR3BvqQaa1auWkG0iXPJUdsGudfV/8YLWjNxrTb7uIYsekjsoBr5n&#10;+qP4laq7cf8AlbrqA3G7Fcy1Wtuaq84uFA5zLd2+K9R4b/TeDcMupXHx7/yeZ8z9awSlj06t/Jt3&#10;r/1zrvU2vu1wkFjOcE1pR1Ny3eXBYkHI7ntNDS/vN2VBdT904A/5qs1vq6Bb24t1GQB2Wvq2j8dD&#10;Eljx4UlVUj5xqdfOf55Mjb/ZsC3rSEbyepTvkA5qp1PrntjDEsQY2mJ+K1m5q3dE/WMRmhPYZ16C&#10;SpIia6mLx0Iu5uznZPIzkqhweveoNdvW9zFfMirv0HXi3egETLEzgCqlio/eDtwD3k1jTaq3Ze47&#10;oRDRgYNbM2KM8UoqHqqMunyThmjNy6Z9D+nesXF09gi4FEwX7QP9zW++met4uqGaCuFJmT8GvnX0&#10;P1FfbCyAqvuJJmJ7xW5aL1APtdl6YwZmR3M1848n4VNzTXs+haDyzlBPefQGk9aQlwWUM5UsFBgH&#10;yfmi+p+pWdSt03Ly74AVRBIHkAd65da15tPYdbIwGmDPPBnxTS+oxbAe5BRZwAFzXlJeHSmpI6sf&#10;ISqt5qH1Z6ejh3V9wtKBJEljPNcX9f0Agja+TC8V9A6vVsQ291uMxAtwsAj89zXMPXtAm17indDk&#10;t4LDwK+jfT+sni2Rl6PGed0UM8ZNPs5Lo9UdMfbujkxXSfSPUUuspF1lCw0HgRWj+raDeW2ySuQB&#10;znNJ+l+qCwBvBOSFH/NfQseRZEpLs+carTyxtwfrpn6T/wDTf/H259Oaq3otXnRXruJwLTNgH8V+&#10;ovqqab1jQW7lt99p0DqAcGRzFfz4+k+pXLTpdXKA4Xnd/Sv0A/gH/Hq4rWPTtdea4plQx6vZHMAV&#10;u02f8kuNvs4mSc4flP8A5P8A8G4/xH+jv5C8Wt5ViCUiQBMw0ee1cT9cQW9SBdsIihvtXPTzMfNf&#10;oz6n6WnqeiDWlts1wfiQa+Lv4h/Rf8m1+1dQlSN63IJYEdhGcV18c3CffD6LalKNRVfJwfUfTWlu&#10;O9yxG1XDhGb7pEEAZNa3qvp0WrKXHDIJEDZIXkCDW8tpmYM+nKtcTbJYlTjwaTf1xWUrcsFN0qTJ&#10;z8fAp7yroTHHJO0aYPR8EQuJZyJLTwVM/Ganb0jAnpfbsOxvtGBgj8Vti6rRPhHtqQoRcwY5EmhM&#10;RZN1cMl8DZnsoiBNKaj8D1ln7NQT0gXNMlw3QvUMDk/Jp1rdsuTqbQmBbLJ4P+Krx2sWVCKYG0SQ&#10;JYE8SfFYe5ZvwUXaqOs4mTwRSHhOlj1Udhreo0lyyx32lJIWX7hhw1UOp0LOVDKCCxI4zH3Gt9gh&#10;zZEsMMWFV76OxfLOAA24yqjkcVX2Qo6jdwcjv6Aly8MoXIJjC+RWvX9E1u5dbcFFwg9cya7CNBaF&#10;u6fLGARKjb4JxWr630xoRSLTYgNkhfBb5FB9op5lX5dmsaDV7XClCHyNwJX+ldC9D+rtdok0wsM7&#10;IkAKSSN3zWoP6YjPt9wsFTdEyAx4pvT2GtW/aYqg3gwhw0cEg0EsaJacWrPqT0D+IfpnqunZNSp0&#10;l125Dbq2i+z6O3atNaN1TaVlvW+WHY/nzXx0S9vZtbcsy20cma6l9I/X+t0RuWnLXrAUrtB3QvMi&#10;aPFqZ42r5QqcPnr5Oz3TZ1Vr23CF2twADljzmtE9T9N12mFsww6wEgYMZDR5radPe0Xqdq3qrSta&#10;Jtj2ARlT/TzRBqL+02NWCyL3Cy2MxFdNZFNJmfJhdfDOcWNZffUIWDo6zuDE5Mzz8eK2n0j128r2&#10;ktvt5IYmMeG/1q09X+mPfWy1q5O9evdh93keDWt6v0vXWRCB3LMpF0gdPnNBPcuUVGKjFLduZ0D0&#10;z1D22LPpWtrwNjHcf/Imt/8AT/WL9v3bLBRKsLkYK/JA8Vxn0f1drW+1qN72ydgC4CkHIWfNdB9P&#10;a1cuPe3uqiZ3AdM8Ce481pjm4tjW1LHRtHrfo63fbZdPZe1sjeAT1DhvzXFfqTR2tPduscGcmzgb&#10;vkV1e766+mtm3YV22ldzryd2cgcxVFqLQ9S983tKhO4NvEKR4mMGmLJCXaApKNR7+Tmuk+ptYi2+&#10;k3Udi/V9wIxB7VuOk+r7WpUD+WAuva2hW43Vq2t9F0yF2s3TEsCsEwexA+PNVOp0BG53dQwI5+eV&#10;MUnZQHLOjrYchud7WgNh5McxULlv37Vzfaa2yncxByJrT/R7z23YW9VBDKUR3mI5rfje091bguEe&#10;9thNjdKz3P8AtQy4G/jdFPrPQrqWHKr/ADdslQHUkFN33Gf9DVLqfSr/AELbUttVSpZtz5PMjmty&#10;e/rAiXEviXGCeCI/p/QUhqvXNZ75V1QLsJZkywkRLdwRSJyVdC5Q54Rp2q9KuWid5YIoDEiGgnH9&#10;BSz+nbNzyqhGP6e6IHPSa3NvVbWoF60bg3rcABAkXMcYqs1Wgd3b2jbYrDHdjeAI6fkVIxsVtd/2&#10;mmpYG8uLUuo3sxO0Z4wKRdNO1pQy3AzCc4yTuie4B4q1axbt22sLdNu4RtmCCxAwDQLlm4wt7tqy&#10;FUiZG0CJ+DQSiXGLRStZtMwZwxuKWzMFXPBnuKXfRWjbZmIwIAXGRmngbjOzbgqrc+0CIAEDB5oF&#10;uyGUoLZJmSvO78UAcdrNfuem2N64UPdCKgGI3Gf7Ug+ka37sAXVXcpUZ+7nGIrcG0qtcVlUscwT2&#10;Zsf2XtQNR6WtsXVHR0wMxJHNLlCw1JI04G/bARlDgY2CFIkck0pavOEJClbaypU4+JFbovpwQ2tr&#10;g7ILEQIJ+DwDQn9PtAlQ4WRBASTJPUT+KV9l/ISmn7Iem2gttAGNsKNyOR3OMzwK3T0vdtXqeAzh&#10;+kkEVrOj0sMPcIMOELDiPntI5FNLrXutdPuCAwIInYyjAg1cU4sY5Wjbb/p737SJhgIIYZk+B4rb&#10;tFp/YgMy7ijSvO3PaudWPU736RN0opV5zyw+PFZHrdyzaR0tPu3FVechW7VoWZICF9emdYSzpUJP&#10;7lBBBBA3RMxWL2ubbdN0gJtXcAYbP2x8Gucv9VC4gJuoQYDdWzijWvqDRXdgva0yoxbURx4NV/Up&#10;jFhr2bdq/VlsWZvMI5KoZ3E1pfqPrNm0je6jtLdewRknB+aDqddbU2runvW3LSFQcnfiK0/U66/v&#10;Pu6YXQhkoCIQJ38E1f3OBWTHJtJMdf1F9Q6bLIthlCgRIIP/AB3FL6UvuvSvuIRvID/a0wJ71Str&#10;bbuHF5vcdCqKgOMzP9adta8jCorMTDhjtPX3/IqLKmM+3JRqjatLYtBSt3Kq5CgtM1tVi4juwt6h&#10;Fe2IIcTuCjz8Vox1V+9Z6lS6Vi2gXMEcxV16ZZs2nsqrICAHc5g9sVpg2ZpWvR0j09VIWz/MB3cj&#10;PCLHP5Ard9P6NctXPaTVi2wJZIMkpWtejhQgDW7ZViCijlVP3kVveh1Fki2lu4dwLD3H7AfaGPyK&#10;PHN2HNNJJMd0Pod8veuHVlRsKq0TBHO4DM/NbFZ9JZgWX1C0wRTLwVafMfNVhuI6WyjkOjKXaY/I&#10;qu+pvrr0r0ldS76y2BglARBjiryZIRdt0Bsk4j/q2n9xbSNeLWSkMAp3qAZGRmtM+oPWLOhSyl0h&#10;GezFq0jKWCNiT5iuE/Wn/UPaDez6azi64kkMGGeQYxNfLv1T/EH1LWC4Ll+2kuSdpyQfkVhyeRik&#10;0g8OGdJqP+T6L+rvrr0vT6y+AWdiW27SJk4IaMf2rkmu+tfUtSgTShbVpf3tG6O5FcC1vrdtHJtE&#10;t/5EyTVLqfqHVO8LeJUma5mfVZ8v9sqQ7Dpscb3q2dxHqnpq3idb6i95D1BiJLxWvet/xM0jW3s+&#10;n6BbNstKlua4pduvd2t7vUDNGs22ugLs3bu47VhegjOSnkm5V6ukbFrpY47McIxX8Wy213q+tvOx&#10;e6zbvDcTVeLrh1ie/AkmfNWPpP07duu+4wi5MntXSvSfoZL9whz0Iu4t9sTkZp7ngxrtcGbbOabX&#10;ZynS+m3brFEtCSQTu+a23S/ROpuGSjLbGQJySe1dZuaTQel2oATcuRP3g0hr/q/S6YMti1728KAY&#10;EHyYpMNZkyP/AG8RcsUIRW6XItoP4esbSSRbXDsSQIXgk1smmb0DTO41Oq/mBbG1FC7ZjyewrT9N&#10;p/XPXXUWrTMsbQzzArdvR/4UPqEU+pam5bYnCDO4D80xaDVZr3yaT9LgkJxTTjFce5FH6v8AxHuC&#10;5cHpukt6feQqhQDAHaa9o/o/6s9d1YuOroMbnvSAA3j4r6J9C+i/StHcVdJpbahgHJYbnWBOSa3X&#10;TNeGxNrGBDMWw39sTXT03hsONRtcic85Nybnfwl0ca+mP4I6DSXvd9RuHU/Foyn/AM1Xa/TfTtL6&#10;fZ0w0uks2lXh7Yj8SeTU7d4BTAYr7RwMK8nvRLrfquDcRIgCON0TXcgox/tikc+TfyO2EBR22DfJ&#10;Y3ABvuT+6PArYNFdFu0Tc3sXaDJghYzWuWHt2oZVCsMEr9mTzVpYvm3eDAMqsrttfO6f9qMU4/ES&#10;8S5bsmzADA9IUEDcOymeDTa6m2txkFor7ZkBuo/hvJHmldOlsW199kb3EncwyZzgDNWSXbT3LIkO&#10;ltYCn5HNGi0mOaNr1xdgsFQxMgsBH9omn9Nah1f2w+zrYcjj+01T2tSwVrN0qNo5Y7uv/YxVmHW2&#10;VEMCy4n/AIpliskS50q3BMsBIDSv7mIxz2p4L7VsH2zDdDOGzPIxWvai+b/th3YhbZIxE5zilbd/&#10;UOzBCrJtwHO2E7ZHg1EBHGbHe1cWrlsIshupi3+DIM0C/wDUI3ytmH2ggs25Zb9x/wBq1zVXyfaV&#10;rivP7V4mO/z4oZ2s9suRZCW/beSNvTkUe4dHByrRf77xZkZkJZg4Zs85P4FDFwe7ve4GJyu0iN39&#10;artFZ3PamQXUvuVoVADMZy2KsbN1LfuOiJLXOjcoM7D+38c4pU5JDlidlowvObjspCgRcHMbhwCO&#10;aRV7nuBrrhCwPtkcIAYH/vQtZqGvF1u+4pZwcCAe44/uaq7bsIR7q7WR2b/knz4FB93gH7Mr/RZ3&#10;DabcWU7YI3bsFviahqfULdpG3zO7cZwXA8fitZualWtubV5WO8KpY7lP5FVN31cG6EIW6/DByeD4&#10;NK++rGx00vTs21fUPcV2uO7KWBKjwOMHuQaFa9T0xZVJ27wWh+0ZFaRd1txi7K+1ldVlTO3wM1C7&#10;qbbpbIdnaWLl895kGlTnfRohGZda31e4q8wXeAV5IH47jtVDqfXF272YIfswsuCP8RHAqufUXSrO&#10;TBVVQKvYKTk/iao9Rc0qNDXQts5BJgsexUDOTSZSddjv7FyrC6v6lue8U0aXbiT7bOi8hRMz4+DV&#10;PZT1C/dULOLmFtPAAGTvAqGpvSt60l+7Zt7ZhYDXCfx2q30oYGxbT9IuwDyILAZ7dqXkl+JmnOy2&#10;0PoN1dTdUvbvNvZ8fYBwf6muo+iegKgDMIS0FKpxJbMn8d61T07QFndU1Nu1a6t5I8ZiK3/S+paW&#10;0TdLmGDDawysD44pULsKE1FXdM2ayrs7rCuduSgwN2P7CK230Wy0JvQAgMpIIGPI+K0b0vX6W69l&#10;bDMOgELxIYcE1uGg1qOArFHZVKhTghic1vjNJGDI7bZuOl0itZNs709sghpklWNX9si0z2wslQT9&#10;v7T5rWdB6oqHDKGgAJOJHJ/NL+q+ulCbvuFXZinMyzVHqBEIKzYdT9QIQ6ovuMQAJPjma456/r7l&#10;0sNzAIx6NvJn95NI+qfV1iyrLBlHK7p79yAK0X1D6tZjAJcgjJG0KI7gYrnZdeldodFpJNpjfqNp&#10;LFkBgwVDuK2yCRPABFaP6j6qEGpOmYssDuZcnxRbus1V2/eVgBibbvw2Jz5Na22lO+1fN7cN0gAb&#10;QBGN4rkz8lvbp0jdp53H+Sqe9ufe7uuxG3Lco+i0j3rrspe4txQ4DxyRMfAPavLdCtZO8SpmGHSC&#10;3+3irO7dH/wSrgAnb+mDlp4P4rHPVr0zo4MbaKrVhgzB7aqihY2tG1q071Ky2qdmJ2oftKmAoJyp&#10;rb9XpPfFk7R7bOQSxho7n81tHof0Xf8AVtWg9h1tby6JtyN2IotNDLqJpJNgamcMadnOPpf+HN31&#10;XVWdPYsR7jQWA3RJnH+9frP/AAP/AIHaP0rS2VKH3l2yzZLHmgfwQ/g7Y9OspdOnUM7d1mK+5fSv&#10;R7OlQMR9oiAP869fp9JDSpN8zo8vmvNO+o10MejeiLpQpNmBENHitqVkRBtkKvNVt7XKdrhjtXA+&#10;apb3qWxGl2iZOP8AKqk3PljfuRhwjY31qi6qBp3TB5qdnXAXdqnIBnPM1pdz1uWuAQoUZIpC16sh&#10;GOSTzih+3+gP6jns31dVblSxLEzAFebUMctIY9/FaOnqloA+3dlpggdqKvqzbiGuCZqbCvvm7Lrf&#10;vacDERmgG/MNgKY3AnIrXLfqquFaeeT+KrtV6pa6G9yRuMf0qRj+g3mtdmzX9fbC3TumD2xWtaz1&#10;3bbc7Z2mP71p/qP1ZatMVa5IBmTXzD/Eb+Nln0dbm3UWy4LLsnzzM+KKbjBXJ0Yc2q2/s779T/xB&#10;0WhtNeu6q2Np7tBGOTXyH9c/9Uem0Yt/yqG6zTteTtU8Gvjr+I38ZW1bam7fuEksIRRAWOCZMRXz&#10;ZrPrLVap2Ny4oTO1AdyleZE4rg6nyLm6h18jtP47PlyL7ie34R9s+of9Qf1D6hdYWtQqJslgMceN&#10;1UT/AFt6xeFzdqXdwFG7eQY8EeK+RvTfrYpZvCLLF02ygMbO8Dmat1/igLSoFVlDABSzTEVz1q5R&#10;m+HI9Li8VplBfhtf75Poy569dUMx1RIYSyhy0R4NbJ6V9XOWt221bkbgFcNEsP8AFXx9rP4k6fVW&#10;WBxJ3MUIliO3xWrp9Y3/AHIGo2INhy0HHAzzWzFrk7/GmZ9ToMKVJLrtH61/TX1TcIQD1INBGfMn&#10;H9a7f6T9R6hbJ3XVZiSds9q/GT6R/jdrdBfHu3dw/aSk5Havrv6S/j56ffFlrzhBALM2Dg/6V09P&#10;5GKcYzOLLTSpqMKo+2df9d37e5GUqMwVMAiuD/xG/ii1vS6na5mIkGdorTfXv4velXlulL6CBkKc&#10;An5r5X+vfrq5rWexYvqwLbgV6W2jEEmtOs8jhUaTptBYNHKXCi7ZTW/qq/6r6tqbxf3AzlDuYhiB&#10;/hr6T+jtTFm0lvcUEuzLmvjL0yzf0y2WtqJBYgG5Bgmc/Arp2i+sNXorGzFshxBkiRHjk1zNJklH&#10;n5Ojm088cEoq6PufQep2U0tlYLrAllwoHNHb1PTOuoh8YOGnMV8c6T+KlsaRfdcgxsOzAZvkVbWv&#10;4kWWNsnUBiVliwAKxj+oravITj2YbfFx5PpH1IWrloWQ5AOxi6xODHTXOvqX0xL/ALrlw5stExHS&#10;eZnhqpPTvrtNqxcVskCT9s8Zq/1P1DYvAguuYAByCpwxk+adj8ipPng1xe6r9HGvqX6WsqrbkQFl&#10;UdciO8iPNcL+qfQLFm4qBSyEhABCzHkV9V+orbuC5qFKOFLSZiNvIk1xv6m0KM7OoXapFwlsKSwz&#10;jwBxTpZMc1zT4I4xlte25Hz3qPp7S2C6taZiSRAP3EY7c1rdxE08KqyI6VnKz2INdG9W1SWbzCCz&#10;cqrAZVq5L9Q67T2r10oBG4YmBjvPkeK5GaUYt0zbpWq54KT1b1O3pgGNySA34+MVyTVObrgbi5Et&#10;g1c+u+pvqLj5J3NDTxVNZVCSYGGiR3FZVy7Hcz5dJLoLb03QT1bTjNNKALTiDlhAFS09vpWSVnJn&#10;gjzUSRsUYwSxjlhVsJQ/YCbZYXFSGnsczTljW3EmHO6YDHmg3H3bUGRMloyB4NR1N0l5IUqT25FA&#10;R9dmwaT6r1NhhuvhyZ2l+B/atv038SdQitN4ndkido3eQBgVy4tZJYbCGC4nAxSgdS8RsEjcf+KW&#10;8EG7rkDbSqz6E0f8S9rWl/mWaepmLZJA+cVcWf4oX3CrtULz1+DXzWbjh1GwFRORQrl7rTdfaU4I&#10;zg1cYtexSi1/a6PrDSfXWkdtzEeywJAnA8ijW/qvT3Vlrx919zCDG1QMCvk7/wBQuEEbyyzIjAxT&#10;59Y1Tkgltu2AZzHir/3P+4OCd22fVQ9Y0h9hrl0bhJkfYxjj8imT6shNlmZS8bgCf7V8sWvqO6EV&#10;QSOCRM8VaW/ql/fWXJDANA+OKjy5/k0f1Uk6UFX8na/XtdcBZbSBV2/aw5nkxXHfU7wuw28hiZIH&#10;YjsBQP8A11mZp3mf6Zqg1V665WRG05bjjtTI5Zv+4Xlqbsrb8O2Awk4P4pmwLJdTu3MvANecstzL&#10;EnlfyfNMexgFQoLdTFuKiFsrtcsWyHQAvhBHfzWu6ogGSwMKMVsPqDWzaWFMq+DziqC9Y2XXU/0n&#10;mDTAV2yPpyD3bQG7nvnB712r0PRM1uzKLCKQTODurlXodgnUWuv7QT/Su46BU9o2xaKhxumO3cVs&#10;0UN0mzna2nON+jXPWNME3FJY2yUMnnd4rmnqRcXX3DqMbj2NdS9dYbVQgG3IyuSq1yzXLbd7okgK&#10;ZEmcUWsdNImijUpfAvptoUKywP8AFxTaqrMVBjjt3pMW2NoMjSTmCYimmt4QGCIwZrAdIkoVo3FA&#10;iyGIzNW+h07m+hUYX/L8VVFSoS3AVZBhvB7zVz6Urm+jC4xVTBIwTPB/pUF5K2s6F7ZFglwPd4Yj&#10;uOIrRvWLoC9SH7iIOZrer6XCm4EKoA5zxj+s1onrBKMYJKuYE9jVZnwkFjxflApVYM8sCFKxxwRQ&#10;tyFgQwbIJ3cCs3XVWFsObsjkYPzTWnlza/TGWz2EdsVkZ0Yn3N/0oelg6pdT7G2CytGVI4mv0L9R&#10;a3pUK2rcFSvJlWI4/oa+Gv8ApSYW74VAzhSICiJJHFfevqSCby7Q+4gTMjzA8Guz9LzjHJnv2xXm&#10;ZP7cUvg5j6xuvPsZWRnhSJg/JxVV6rrLftpdbc5YD2329Udl+DTXrV42n1KndAQKBG4nyPgrOa1H&#10;1LXvKqbjblUbAREhu5HE1p85JLb+zufSUFHC2+zUv4m+kPqtJ7tu5am5AZP2gDkE1866fTW7Vx/5&#10;cuzMCXkhjE5HwK+sJOst3LHSQVJI2wN0YJ8A1yn1r0G4l9PZ0q9TRPAExknwK4Edkl+0ek1i5UlG&#10;2aht3rG8BzsUrcOGHMnxVpY+mQ5a44Wyu/aIZjJPaujaD6Ta4CLlhSymSY+35HkV2j0b6HF3TG06&#10;2wYUlmzJ+BWrFOMnTZwdTpZtOTVL4PnSx9B3rbW4JcKDLCAFPPNbv6B9F2t1pV0r7XJDTIAPytfQ&#10;Gi+ndNYR0BVWgwGhxir307RraS2y7htUqh+0kH/3rs4MMFTq0cbUQhG2l2iq+kvpVDb39coCj8LA&#10;8Qf8q3+96Lp7aOiB98DqgTHiBVnpNLMQrEI2TMKG8RV5f06e0g3bmV8juJ7128WVqKo8vqZvc07P&#10;nz6r9G3WyvtlIySSG2YkjFfM31R6a6e4+LgkAQ0HOMn4Ir7A+qojUKXWLZ3Eg8j9x/FfJ31UhU7Z&#10;tAKd0nEKf+amabcTGssW6RxrUaRTqXYE7njDYIK/Iqw9TlLK/pISA0D9xLc0oiB7m8ESzlkBztMw&#10;THxSfq2p9zUgABQXgvxgeR8d65MG0pmuco3B/AxbVLOjthh1lZ2RiJg1yb6hu2/bv3Pf3SWEDJKg&#10;wDXYvW9Q9jTP+qyv9xdhJnwvxFcQ9etP/LkuYZSxEYHV3P4rn6yP4Weo8dNrFwuzid5Yv3trQPET&#10;NYuFLQ3Ko3EQQRULO4XCTcgAyW5kUJ5bed21BLKxPmuDJWxLFDe2ld0ndBnuB4FXXodgHVacBDAu&#10;gfMk4NUZeLibTuJGCfiti+ltP7mpts7MQMsq/OBUmlsZeG/uQ/k+1/pBbtnS6e0zoytwY2kKef6/&#10;NG9Y1lu1pGZLv/afa0iC3n/Ligemsi2dMqH3bZTDMNrSF7eQaS9cuE2Wu27Y3skRyI/B7im6SF44&#10;nqtTKsO1d0aUl5LrbyDbndGZlSY7+KYa84yfu3G2T/iWMUObh9tWZQHtl5HI24g1Epgp7K8SNpIY&#10;qOCfzW44S/kWvoxlZG22u0Kxlm7n+1FfeLQVdP0z1CPt+AaK7w6za3nYYAwoI+aynvEyFKKg43YL&#10;HmoSkLXbu+5hOrkIRPT/ALk0B2t2V0xa2+83N0ExgVaA70aA5LTudiJ89JHYVV2VdpMt0NuXqkhO&#10;d3yaiRTaRFrW10IVAu8lVD5z+fNMIfvLoUKvyJjI7GiXbIvgXAiRwrE7W6syYqNtrgFo3GOXMKTE&#10;ntPipRLJrL2oChTbxDDJnIgnvTNq8LzHavSwAhsBWpNTce2FKkuzBipPGzvnimld3S8zyx3h2UeV&#10;4iPiqoC+Oy2tAB77sp2ggAgcEDIHxUkD+1dcEBApEESD/SkNK29gPbIDsDk9PxnyasH9qS9wSGaA&#10;oldgjk1rj0Zn2wNxCUt7iwYKBCAdQbsagffbYVtqmCLpxBB7TTCpuAK7VF3oEnkDJzVe7m6Ly+4P&#10;bbot4iDz/eiKujN42rbdWn3MIZVIxHgx3odzTbGJUxbUFtrkHcrcxRFdhttsADO0kHp3cgZobeyE&#10;Fs3YbgMV4XnHOKGSQWOT3IqLiC5bLopQquHORtmOBSGptMZcqc/u7D5PirZkRF2XANqydgG5oGZo&#10;d+zve4m9hvVWhpGIpCbHSV9lJZs3L1xGZVKxJ29IgcTSiWbQm7edtykkDjcauFsPqOhLoDMrQTgL&#10;GARFKuqpZto6h4Ybt3SQV/5pm4W8RVPpbis29grES8/ORFAt2Wfa6XMKCSWwYHmra+d7bShUkSIG&#10;Ny8c1E20uBnYrDGIOBJ7H8USYGyvZVKCyqY3KwzngHvNMKqbkg+4jKSNvSfB/pUkBtKyXLi7XQbQ&#10;Dj+9Hu2bbm06dNy3ghBtBnufiislCbCMgDawBRTjI8mmj7x3ksBuESRH5ilHtobihiX6+I2z3EV7&#10;dCqvtkQ7yxMzGRijiJmDWztCILg3MGLYnHk143BaDKNzyAqkDFTuyj7/AHORJxk0E3wRbS3G8Lnx&#10;g+TWqEkYpJkbtgiwDtlWwCpnjJBry6hVaWYFWTg4nHE0DVbiwtrcOG3HwD5FSuMQSNyHackcTWmM&#10;uDI1yFZrgEb03GA4jHV/xUQ4UhCbT7JMgHE0lbe3BlSsmB5mORRy22y6GSgzO3mnRZIxoY91bbFG&#10;YAsCG7zR0N6F/RCWxIWMcjmlb72T7exVVdpLhsTjgGhWL0JZQe4Zk+TB/wBIokhqZaWxcFtkZSd8&#10;GR+6OY8UO0OrcBhTxyTPYUuCUKEPuBmVBgLHbNZu3ViJYm2Qx7bQPmqDTDsxe3cgLviCgMfMmse+&#10;fNn/AOdqNi4lyb20mYLRy00aLf8AhNUWc8uX9t1gGTMBpBxRiSE2iCPbJPY84gV5LPuksWmY4gAD&#10;8mg3Ee21yMSCB5HivnqPXPgBIS2YJfMBQeTzmsKEc29oUk9bjxRFQsSwDYgeDP5qOoayuAjIDJUx&#10;n5o0JbI3LrTfjJVozwv4ry3iG/TYEHPgz3oGoBYWl2M8jvnEY/rWDcW2U4AII88d4okgW+eyZ94G&#10;4zMWU4Knwak7ftJUyIgY/FDZTa92NpxMef8AiirpFue0dnUy8AyZqAmUm5ZZOmViTxWYRQj7X2qs&#10;bh+6KC15QjsySwABjjB5NSsvJZQeEIRvD81RLCPfHt3SSQ5ALEGeeMUXS3CItshUhOTiYqAv3GCy&#10;VK7OvEGRwKkhkgXGZxs/rFC0WmTTUQAzWl5JXtB7gGopfX21LgoGO4Q0gkdjTF20gNsHjb0g5BFQ&#10;ZHW4ItrtR+O+fFCMIFrV5TyjKd0KCMfNL7EmSWJKliF7RTbXyrtMqG6Zih7P5Y/eWZckeZ8VdgN8&#10;ArIdC4YwWX8/OaEsFFkmJgzkmDP9qbMohYKzbh/UAUKVeVJZ7TGZ4zxVqQB7U9Dw6HBmDyQa8pYl&#10;VkKJZpnsan7StAVt8Jtzmaitk297bFKs0Z+O4FXYSC2FlHY3zCnBgZoFyU3TaZlBkjyKMbN62Ft4&#10;J7mBgDNMpqn23VZBDbeDhYxUDQAIbl5w7kJAIEYXGaWvwouEFAY6Y8Gm22BWkM5mCwkSPikLiFHu&#10;BikqQFE5nkmrRGxS4zB7iDrOwSRiZ5mpKAbRVGJBWZHf4qdx8sykFlTjz5/rVZlijWwRGYB/vIpg&#10;idDS7nRgqYAyGPeio1xECgRsfcByM0IXbrlCFmd0J4jzRNK7EEr9xxjiKjQJa22ARmVNxZpJHTBH&#10;iKStupL7UBDZEGM0AOi30AYwiwVK+eT8miFyVYblAU9AHO2hoNTdLgssLtUhgI5GKyt1NjnfkR2g&#10;CO00qL8NbeNwDfeT/YUSb9z394Dj/AvBqBbjNv3IdrbopJLRMmIobMIQm7MriOKFcuBLQZgpBIIZ&#10;efxTN0q53W8g4wMVRdsDtXdcO8N0AOTwPEVXuAE6kPOHkHjtVpsW9vVWTpQ4XkwKrbunsXLSBv0x&#10;IA8ACiiwJJsCqhrjCSwfKwINQtojNtKdLKxg8j5mnLmS2DgGGHGRjFAt+0zpvwFWCPM05MU6Qvv2&#10;G9vAAAEMczPY1NNRYMMVYRQ19xAq7k2AmTzMeJoouQpYbQoIDfI8iiKtHrZNy4CTL8wW+6KX9xJZ&#10;CCVIO4ExUrL22uDoyoJkjBBrBNvrXdgD8ye1EirMhP07KKN4PJOIFM27wm4WO7ERNAt3iigdO2MB&#10;vA8Vl0tL9ikzJG3tPerIMC97QKwxV14I+38Gpr1KSM7+mYj+tKIzHYSCEnJPBjGKOzoH3G4VUjBA&#10;kCDUoGUhxLcsUF2QOd2NtSVi2/2lLRADTls+Kg6Sz3FIO4gljyoo5hEZg5aFER0x5NWUmQa+bgZ9&#10;4DbYKsIgg1h9rb5vRlVx38miXCYBazuIbBHMD91euXlh2ZSVRpLAAHP+tUw4yCAOkIr+QCBMzUAj&#10;NdZN7LuKgE5LRzQTdtoWC6gETumhabrG4QDnqNLkhsZXQTT4MG5gNB3DgzRlYXN7e2TyAPApZQsg&#10;G0Zdsnv+akzujtCkwDBHcUJfJhra7JDsSrAQfBoJ1aXFUuWIt4g8L4mp6p0FoRa+3h1MEGhGyqLb&#10;Wek55ndRxFysAd0cT7ZnB5J80NBcLBgyCRkHz4o9y/cedtpdox094pW2262BBkZgCCT4piEscVym&#10;0qAWAMN4NQVAGPVMqJcefFV9jpYct0NKnv3pi2wBt3FQANPTMgVCbkFVbbCFBndzxEV7bNu4N8Qe&#10;WoVy0CLgIIHIJOayCjWRKTLZHJkVCNols3sGVpZcCc5oTSSxBJkQAcZ+BWXtvuRiyru7TkeKxb2u&#10;QPcG4EyT2I7VVA7iSOrnAIngDGa8dwFwJ98xBM/1r1sLs91jO048TRLLCbhMiRjuCO4nzVBpkGID&#10;jdaY9sYC1BtxJBExncpmZrDWxLsXZdpACnuDS9zUbARsIC/Gc9gRVkJBG937lyIEcigqtworW0Ia&#10;SpNS2u0FGzB3HiAagx9vCgzbUH/4rzRIFslqAVSbiydwGKlMXLmcn7QxgAeaCHUKSu47pDL+fFYR&#10;LT7lIkiIJ5Aq+SrQTYyttZziCWqBtAXFJUEuR8kVjUMULbWM4gjgxUVu3WC3CyhjCx2/NSmVaGnu&#10;F0MhtqHnbFRvzvbrDcUJGjBUEA7cmQ1ZViHZFglh1BeQBUouwxSytoAvt25YoctXtPcEgpAVm785&#10;pV7Nu2twIWkOCO8+aYA2MSAu2IgfcJq9pabCWjk/cGUkRFT3Ps2F+DIFL2kP2kMODU7haHC/tYg9&#10;yaGg0wjF73thSpKyZOYFCVi8s6HpxM8n8V5rSfpQ6gdz3oi2ADJuCVaQPIobLpkfYRrrKGhzEg9j&#10;UhpwqbFZmmSYGJ/NTuPdklRtnBMTUUvNZtqpJndA/wDaqsiX6I2TbIzaZZMH5gcA0WwkbQrAkAgS&#10;crHJrO1ySdhkkAIcy3xRUu3E274DGV9uJOe9RstHrV4IshJkyGody67BgXUoRMj7gaJb/TsIgB3S&#10;RB/bTF23KDcUxBgZzQWQVtFSqsrGOBPY0xBf2n3YHS4H3TS9lJncsIzzH+4ou8EkqPwf3RQMsNbv&#10;XHYK5VeQC1CeU3oWJJz5gGjLcZwybNw2zkUMsUWGQIBKxQ0Xf7CtcKMQFFwgiTEVIBMzIYksxURi&#10;hXWDXTbLOQoBBUxtr2lJuXLrsG2qKuglJhl2m0CoMG4IByQPmpXGc3btsKQDbyQJahWr6GbhUEHp&#10;CjmSaLYNx5KHaivBPcEUIVsmq3XW0JQAQWnv+aC4VtzPfEloURjdUf5m0YOxsMFJqN1CWdSkien/&#10;AJqUWmOXbi9MNPG45Bmh31uabaFO4CGnuZqF27evIgIMGIK9oog3K21F3lskuOmR80NDGwm5htAg&#10;72BeTUrrJ7hXaQQZCxE0MGYF0oN3JjANSOri3sLSJgEZM+B8VZNwe8DO112ruHUoyfiKnvRXuAhV&#10;AAEnH9qjeW1bA9u5lAMrmJrBFoubiqTKlWJyMDBzQl2eS8yS2HcyVEwIpo6m7cmbaKsgsBSBuhzb&#10;MgKCsz5pwKHuE8sQfifmgaCTBKzIy+3cMeIxBqdxoW4B0IYXc2Zoe5bZQTuK9xxQXfqYEsQjeeJq&#10;URsbXeLdoQhBacHAj4rOoe8Tam6hAMgAigtvLPBSMhUPcHvULFy2ioGwxI2DbNWSxlE95hvCz9zN&#10;8jtUb/vuFK5Yzug9MUqxyymdwmY/1NNXbYViwbKic8R5NWQkFG1Uc4OYOJoOna5bWQ4bq6Q2YmoI&#10;jl3uK0kEALzANGWxbJcoG6eVmJoQkjIhGZACSxn5JrFpBcZlLZCwS9YRCpuEXV3MJEZwKhedk2Pb&#10;zxukcj5qki26CLprRIIdkBiQfIorImQcdee5NYS0pIfacjBbM+TUR/Lou+4+CvRtEwapoKLsYcks&#10;266WIAORyPFLLZtMbje4nkt3FHvagPvSPuAViq5ANQGnRdy4CAAgbZJH5qJklEGunAIF52G/IIyZ&#10;qKMyAg2y6L1CTFY077BfaYmWkicVHqtkFm3iJK+AaIXRkhzuZYX3B4iKAbaoqRbV8/cc7aYvXGf3&#10;CHChNuTP20MXbZ9sIpjcQdo6ZPc1YJCJBYvA81D2yzFVIYtGfxRQjlrzs2FABzzB8UErbjsF5k8y&#10;aJMoyXkA7djJ0lR3ipLdCvEAIexOQf8A3oWoLsx2r94HI8UW77QUYQGCFLZqyUZsbCm+CIJOeD8A&#10;0Ipbbd7aPB5UVFVa2yO5GMSMxRXLIY3bcgyeCO0CqBrggdtp7bFSCRG2c/1NRDQrOqbd8mSZ4qaF&#10;RcW4U3LBwCc/MUv7VkskKymQPI6u1WSjF57l83PbdFUsIJ5MU3duMqbgC8EQ3AP4pZcNgLgkQBHF&#10;HLO9pfuJgkDsD5qy0z0soAUgHfkMM+a9bch2LIGaYk0Nw0otzd7hiDzFTUuJBI8qzYJqBoC+GYMY&#10;x+3P9K9Z3MihTAXMnx/WvBui24hgjQciK97tw7m3gIB2HM9qtAMwB0XD7X2/bmf60O2GYjdubd1I&#10;JGaLbtgWwvTLMpWD2qV7ob3SwUgxAPbzFQGiNkgWrixEtDLz0/mjFI9tSAWCQscEDzQtM+UVW+6S&#10;e9NrzOCVGDPHxQsbjREh9iLIgE9I81l1V0YqvA4nM+K8l0MwcN5mcGPNQt2ra3YtuerMxQh7TC3h&#10;cC+50qokiOkU01q27AwFKqSZx+K9eW2JQNvx1gCotfVgpuIepYXtEYBNUQQvObYToZVdYOMmg30F&#10;x2K7vgNjPj5FMsu/2w5Zys8HANIe4yH3JDAsB8g0yIiYJ0CQphgxySDIjsKmrBkUbCisdijvWV9w&#10;s6MSwOeIIqAgxbOQV3Ju7NTBJJHUoFic7A/mvK213QJ9uBzBqW4rY2uvMmBRLVpkS37r7VJG0ioW&#10;et22c3GnbB6lHApi2+wAiw/TPPcmsC6LZu3A4kDqETNZe/cnaoJZRJPmaFhqkZtqXC7mCiOF+aJq&#10;R7CttVVCjqjJJoLPNor1bWI3Gs3re0CASozA7/1qJckYG2j2ywBUgjdDjNYKykuqtubasGpFgEUN&#10;ahSSeaXsb1KEwFBlSe00xCGZW0yszKoYqDCkyZ8mpLcuELuVAQJP/NLWtQJ1Ko2TgQORRHuEqgLS&#10;YBQd1+KugbGr+rCW4acEQDXnuONyNsXIYHnBrH8wIBVRHcMJ2xULN3fdt7gSpJ/ImgYSDWdquqGC&#10;S/W/ZRVgl+wbiEW4tr0qT3+aQi0jPNyV4B5LfmjIqqk/t3RHbNLY+IwN3ucbrUsSP96TF7rcOjDa&#10;eZ+6mbzqtx9tzaoQCeBNBCbUX5kknBM1RdAnuMzICuR54E0UBQFXPVyR3ouns9Db3iT0qIasMouC&#10;0MSPuIMxHmoVRm4y7VZYC8GMFvzQke4DIg8bYMQeKha0lg7QLrLtJmayinco3E95/bAqweTGoDl1&#10;3OEEmaQUKqPNwDcZxgkU/nrVpi4eBS2om3aZVX7M7v8AaiQMhS9ff2XB3bYyAMkfNYS2iw0KZgBg&#10;YJ/NYZmRbbEKwflTMmh2UQuq2ySAxMAQc8ijEex+0iZSARulfAjsKBeLtulS5AOATmaJ7wksrdam&#10;AD2FYyuwPPuZOO9LHRoFsUqqkAlTkg8A+aOznbAQc5MdqgU2w8GXgEDPFeBARoEy0H4iqGpohdG1&#10;GVSTuoQWAgZYJgMKlqSQoLKMLkzDGKklguiwcETkwYpqYxJMMqG2m0MHBeQCYimQQjEFwXjDTgE1&#10;hQi7FC4VpI5JBqKWjqG+1ALZIEf70RojEm4lERkXGZPMUFmdTlQyNwJNMgGXZCV2DMwxxSrrcuAl&#10;WG1z0rx/WrI1wJNezcz/AEjx4q89KLbwxgsR38HuaqQxVxbZQrcMWzIprQe2RdLIxVmAUnvHYUvJ&#10;/axUas3tHYjbB2DIIFZu6gqrwCpuZLEZMUtpb5te1uW5tEzQS4dyxuSEgR+eJrhuPLOyp3FcierW&#10;0EYC0GE8ePmtB9VIZoVFbAIn45rfdY0uRuLTndWheoqwc7yQFEDEAzWzSqpHG8g/xZqF8PjpjwKW&#10;dDJWM009prcgsCPmgM0mS8HgGu9HpHCaBfECm1VhJLEjkHxSqqygdOZzTVpkXcWQgVci49ljZx42&#10;8g9zNXFjabnAgmDVPpiLuAoPYVboi22YG594gE9jWDMdDD6LXSIyGA5kk8fFMtdZhgDA2ntA+KHa&#10;tHbtaAwgnyaeAAZSVZYyQRya5OVqzr4k6QiSbYcqWKLzPYVAOs3JUlYERTaWhDMQWLZgnilktqFG&#10;14EmYE0FobtYH7iCjEkDM5WPFW2jK+4WnfJAOMCoC1sAVNwIHAEf1p+0ruUhGKgTGMzSsjtGrTwe&#10;5FxY0+1gwmGMSuYH5rbNPp/dCWwk2xB9yK1zSJbRkO/9PkkMCCfEVsWh/SZtzkq2BH/yvxXm9dCX&#10;o9VopxhJNm9aBE9wEOF3JtWONwGDWxWdW9uw9wsgQLEyFk965fc+oERQHfcpXB4YGta1v1Wj+5bU&#10;koBEefmvOPwefUS/t449Hen9Q4MEO7fpHS/Vvqn2Lavp337icHGPANcz9T9cu6jcQzqjDCzg+cVS&#10;2L1+424sSpOQM48AU3pkItFpKMbkmRuJnxXodH4jBpV/apS+Ty+t8nk1crfEfhCPsi6jDAZzKgjg&#10;UPUoQpNxwrW8AGKtwy7xM7gTgc1Sa2w11QHBhmjzNdfDbaT4Rx81KLrllBqdbc2wFG8mJGR+ao5u&#10;wQOon/FzNXjaC4jFFLEg/wBviaha9PB90+1J8V1seXHBOqOVkxTm/Yno9IiAC4SHWWIGQfg1dC2q&#10;Lb2gQy4gT1VC7pzcHtp9zKJBp6ygVlUcqkRPTPgVmzZt3N/4NWHHt4or3sgFyQLhbMARxzVVeuBg&#10;jo2SCc/FPal3VixEndwMgVW6zcQh5KjgDFPwRurFZ5UmNen6k2ARu6pDCeK6FovUYW30Qcg91zXJ&#10;7Tot0dBImDW2enXJt20tvJMnqwKzeS0cZq2hmh1cocHTLBRFjfuBEKd0H+3irBdaWYv0dgNuZI81&#10;ptrUhAoXaoAEsw3Qam2pdQAWi0G3Ahe9eblo22ddayvZe3NQH91ZZWVtyktwO0VQ+oXLdxbrNvyB&#10;y0AmahrNXMEsrljCkYKj/cVU3767GX9qZPcA1vwaSnFi3q3TQvres3GIC4AEGCYrStZpypJUbSrc&#10;jua2Jlci08Zc4+BS+qUvc2wOIkd67+km8bODrYLLYH0P1q1Yu2RdZuYX5rpXpfqj2NRbu2r5Tbnm&#10;Jz8Vxl7F217m1ZZWgSeK2z0D1RHUae9tLBukr5FddNL84/5PJeQw71GEo8bj9b/+n/8AjkuusWvT&#10;NbeC3EKhGmAa+ofqn6Zta+xeA2xcWemVLHwYr8RPQPUrui1Np7Vy4rBkuEJyIPav1T/gN/G3Sev2&#10;bWk1jEahRsyYLCuppdVCdJiLyQlXRwX68+iNZ6NrbTWrR2qpbdEEs3Imudaw23hNTbQlRA7MwPZh&#10;X6T/AFv9O2tVoLo5KncI7HuTPivk/wCpfoXT3tVqLf8ALqjbD1kSH/8AIVtWOmr6+Q5ySVrs+Utd&#10;oke07FAZUttUzgYA8yKqXTVWVtNbBYqcoRJU+STxXR/XPo+9pl1D27ToEcjdnqUd8d65t6lpNXpH&#10;O62+9kWJECO3FBnxZMbtK0MeSM4QtHn9ZuWjYW3LMSzsZjJ+KEvqoVL/ALm+IALTBzWqXfUQj3Vv&#10;BoLQxAMGh2PU0Ll2ZAoIAKmY/pWaOpJsjVo3NNar7SGYqwWckQ081b/zNvTDaj7FCts43MDzXN29&#10;SLPddHli05GCB3irzResWAgRyIGcnKk8qPitkJJgY8qUuXReXvU9llVT2zuTbBEwD3rVX1dy0bib&#10;sKYIOZ/FbPZu22Vk37i4JAkLtX80pd0tv7vZlgm2WAzHjzVygOklKmpGs/zjoiqFRGLQ08sfJry6&#10;tDsQJaDDCwIgfJ5NX170XTqu/Ia6Jg9R+RPmq1vp1kAXaBty+etRQSgEoNFfdc2mQDahgkQcNVVa&#10;1a77dy2WR1wUHery56QEt3DuYMvE5x4E0ra9JVraBzG59pjP4g0qUG0MbbVWbN6L/EzUaG6Ev2CV&#10;jG3sT3r6G9I+qPSfVdifzCNutyoOGPnNfJY9Ic3dgBJnIHYVcaDQXbGoSC1sKhXpME0pylira6Jt&#10;lx7+bPrP2HVXfcX3dNpY6p7Z8CkL+re1csWriKDwIg4PM/NaT9Ner+qWTbV7qXLQRSdo3Miiuk6W&#10;9p9aLaX3UKwmY6xHAmtmHVKVXwT7cHVR5KLV+mWrixbO8s5CoXyZzmKqbj3tP72nc3GVyAC8yuzt&#10;8j5rp1n0cIltlRGAchJzsXk5q2veiLfABa5akbyozCeRurW4xZHi29nGL3qOpXVWw9yFbAM7pIxA&#10;J4o/vu9p8fpbiVhp/vWx6/6Y9p7mxFe2DtBc5bdkTVEnp+osWmVbUKvLTOT2HxVRkoPhlyWNVa4G&#10;l1Jvolu8kkElG+0kntUE0Yc2FdZdpL98DxVUdZZ/US6OpSNrHDL5NbhotR6U8BdQVklkdZxjO4dg&#10;afHKmhU/t9xFrf0rp73V7oUQGO8QxHY0jqPR7+jtBLZLe7wnjwTXR9JfthNK4a3dW2ChnO6fnyKv&#10;nf0vU2ISR7fSyNzuPcHwKJqL9CXjfPJwu36r6jphHtArJG5kIHEcVeaK5Y1qo1stpb5UuwWCLn7a&#10;3vVejpcvXHOncLAUsDumtL9RsOqghrahGhZOceCaTkhFLgTGbXFsB/6Fq2S217S27sORus/tnsQO&#10;TSh9Ku27wNlGJDdJHIjMCcxS2l9d9Q09wReZ1PUIEKp+Cef6U4v1rae61u7bNm+7QzMAZ/McUlS/&#10;Q1SfyWraPS6xFLE2bjFgBskkjkA1W6n02zYFlWCtuJLNbHVtPJNEueq2dWLdv3YKneMDp8VWanW+&#10;ohQWztGGRYMz9tFv/QcuYi9rS2HulgZUW4yvzgiq7U6ZCse1BF3LcBhWGum4oL3Spe5MRBBHj4NQ&#10;VtQH2MAycIAdoMn58UDkvgHFjaE7upTTXHs72t4VulZBjgear72pL37pWUkgEuo6T+PmnNXeW7fO&#10;9G0+1yIdd6GO4NVlz0YOWuWdQXXdG4YCn8Glqw3G276K7aLl64hdldZEuvOeFFILqntxatMsZDKT&#10;DD4Wrd1S3eKMxYqCNsx93kiBNVQsKjNbDSSSs2zJ87c1bsHaog/51yXV+nas/pnknkn/AMqwFCC0&#10;WQnYQokxtBzntFBu2XZUNzYAGyYnPYGKskvlVtAJvbCbInn90nEUEolYXYpptO1/3rivdDpuaVHK&#10;HgiaF/OXgoT3AwAgqTmPn81c6n3E3HcX9pQHltoJJ/8Ava1zUC0264PbTcdvmKBQNFpNC4u2RJay&#10;LeIIY7pPgUje1BC3FWzsJXAMwSKze1H6qNukISpxx4pW9qHtuJ7KTgzE9pqPEFlyKlyGvXMIZhGt&#10;9+kT3AjkVJTqHCGSdlmDGDz5pcdZMOVIQA+Cfx2oAtvau3ILE8PtJMTU2syuXJa6K9fQaY2nDlTO&#10;Rx8z5FWNqXYMqhtp3PuyNxMwKrLCAMpuL0zAJUjPzWw6Rb90QkgJnKZJ8hhwKfhw2rHqcvbsu9Bo&#10;nLi6rBjtkQJKnyPMd63jR6S77gUxJEP1dJJ71qWk0z6SyL15rdsq4EOwBBOYUnmq71v6/saJALI9&#10;1wrzHatM8mPDW6SQqUZZOot0dkt+rWtKD77rvXBRTEKRE0j6t/E+z6MpkWfafa6qzAkgfivkv1H+&#10;Imsv2S1y6ogiNuJjua5d6h9Ui7dhnV/ya5WfynLUFa/Rtx6fHtVuR9K/VX8dtdqBcXQvcRIJYzyS&#10;Z4rhX1H9W6z1J1u6jVtBElA2Grmms9Y322QZbJkCqq9qLjm0zsIImAOPmsU82TI7YWWOLilZt2t+&#10;oj7bGIltvAn4g1rGq1b3GKGTu7zxFVp4kuWk96Z0+lu3iYXvgfNKjjUXYnJmlKhdHd2xsgHnjNHO&#10;lZtw2ncSCY+a2Gx9O3DuZl2GAQDySPFbppLGk0CITl3EkHEfmqyahRqlbBXu3Rqfpf0brtYsqNqJ&#10;Kjd4rpnpn0X6R6egfWX3Z9gZUt9o7Gq699RX9WVW3Zd1B3BQMfiRWxemfRPqmtuq126tlGtm4yjL&#10;FRWf7WpzdvZH9dh4ZRUvxhvf76K4esaKxfuPpdIiuViGO4KOOKhqNd67r2W1ZRigIKqBtGP9YrrH&#10;p/8ADXR6VFurp21G/ad7dl7/ANa3uz9NpZ3MpBUZGJCEeK6ODw8F+Td//Jnnk1Cbi1S/RwHR/Q+r&#10;1Id9ZrNiElujMtHFbp6T9KemaJrTJYN26FAi8vT8wBHFdG1npKWiDasAOSNyAyWB/cO0VQXUVP0y&#10;DDE7Nplgw4NdLHhWJcRSFRadp8suLGvDrYsIgtJlmAQKXg/H+dWtpn1CEjdvZuN04HAXwDVIhZAL&#10;oIW4GBYxgY4I81sOmVVtksoXjrPlqfG7QDdXTL3RJcNhb4QgFdjBOWPcGas2O1WBIVGBIRcYFU6+&#10;pG3cVl3BjjqMJB5NS01gvbVy4YEncYyPxWrhgxnfBeWtUjvb6nCKm0FRIEHdEUwbGwbCVILB5bH3&#10;eR5oejGw3ERtx43cDI4/pTNu2G91WZHG0btwyT4BqJAOPJO6o3FIkAqo2iDznFO2rKkqoSSqx1GG&#10;gnkmsWroBtPBC7lDMRwfxTKll3hP1i0xI6dpOcUzaW4JloLZBeSisqggnBMZEcirNSpdLVqyVLBi&#10;gaBIbtPFaqL1m2H9jJUspLyVA8d683qNsKpiUVNrEEyfwoqXRWxm4KdOVW27IChG4nnfQ9RrUtsz&#10;m9lYJA4bPetW/wDUmv3La2t2YVU2QST3J7fmo2ryNqL362y4HCMt0EkACMDuKm6ynjbdGzL6nG3c&#10;zOrQ6iRE+RWL+oe4jIbXtMLu5gGywPbHaqG2pB3bUYIwCSIlfz4qwu3MELyqgETiD81aml2Nx4qX&#10;TLO29y4Ga5p/b3QtxFP7j9rx81aWl04cqdjkKVWcAE1p94uhBVVO5MsSTkd4ov8ANC2A9y4GUwrl&#10;QSR/SgllXoZtNqfVm3YWU2hRA3CSpFCT1BLFq45jZMKCesk5rVdR6w25SwRdrHYQ3I8EeaVXULd3&#10;Mb54wuCXPgnxWaWoNWPTxavcbRf9eYNdtWERQm1+rO3Gcmtdv666GS4t1muXGYkbsqsc/wBxmqRv&#10;VVf3NrKnUo9sRPHxzVTf9xmMsyIADg4A8NS1mTDcILjsZb1MdJUXN5eGYnaknG6ss9wqXu3tgNza&#10;HCyVAzIqs1Hqum0htrbuliNwAIBA8fEGqTW+rXndnusu421CAyVO7E4pM5xiKg0jZ09YSbjwyn3J&#10;VTkuvkkdxTFl72ra+HV4G8qoOI5rndi6LVlEdrcFhOfHj/envTNNqNW4cORbFxlTa53YHFZXqv0O&#10;hd8ezY7mqFxlNksFdjaa5bySByR4Favrv1Lji3pzdvwS139rzgH/AIirjWX9LpALdtJcpLhTt2z8&#10;jgVDSJo/ud9zbpxO38LVvUXzQvJj3PlmPTfRLlv2/fAk46ZUKV8+DW8abRpbIDMXYsJYHpC9l/M1&#10;HQtuAS8WO8AAiAVJ7kHv8VYNbsW7Itpe6xcm9zMjj+vmKre2KlBJUkLajUKjpat2DuJLm3BbBMMV&#10;/wCKvvT/AE3XMl17zBA7y6thgB2jwaz6dd0tq6bentFpO53aWA+FHIqzGrvXmh1G9m6WJLborVDg&#10;5uV36ZdaHS2kW3tZbomcg8dyPitw0Osf7w4kDIKwzTjHkVT+kaW7b/mnK7WYd24kQKzfvtY9hTLR&#10;a75z3ANandDor8VaL2/637aujXLaH2woBX7SPNaT6x9RHVBLYyzYx+6MggVX6y9qL7ZO5HICJzDT&#10;zPkUm1i3DIQzXFlIGQYrnTVsfpscX6KTWIxvah9ty2WBB2tJUHIJNVy2We17Tgoocl2L7d4PLfM1&#10;cKNr6hhbaT09JlRVW+sspZvliIQAIN055zPiuTreEaJaWCQC9auG4qMlsMpJAcykRgSO8ZFa7rfU&#10;LN53NoMFAj7juIHilfUPVEa9pxbtQxYhmCkI5bkmqsgWrVxWsMWN2CF8P/eBXLWnyydqLoyLKovh&#10;BrurFz23dBtcysSdv5HnuTTvp2jZnNu0vuuwLIZnao5Ge3irX0D6S1fqt20hdrKoQCq8R+a+yf4c&#10;/wADLa+yr2PujcYygHzXW0HgM2aSb4X7JqfLfZg6jbOL/RP8K7uqawbundhO0A5J3cmfivvT+Gv8&#10;HLSey5tsuxSFdh4rq30d/DXTaKwvu2f29TDmunXdZZ0+l2JwsLAr2GDBi0kduNXL2ziZtQ8n5SYb&#10;QaPS+l2DaRPEfkDtU73r9r9QC7kLJrSdX6tevFutZDGCO0Ugqq+xWBgeO9DKG53JmfdN9dGz676n&#10;tkhFfcSmNtarrPq0KFRr0gYnJk1T6/Tu67RMxk9iK0TWRaR1CEsh6txJGewp+LTJimptP8jdtT9V&#10;xeRLh3E4KgQfzNVB+rAhO26N+4gTmuYarV5tdDQSYbtXNPWfVG0uohS7cuFDYM4inPTJMx5HKPTs&#10;+sNN9R2mzvLP3jAaPFXOm9YDksuoye3gV8X+kfV99iPdUhQYJEkhj2HgVvB+s7lq3se4QVG6Dy3j&#10;8RQS0kiQzSXLVn0zd+qVX2puGBKwcVpXqv1sth2Z3Vh7cmD9v9K4h6l9e2pZAzqTE3PuyO9cQ+tP&#10;4kW7K3+tdqAyGOWETI+DWDUzWFNvg27JTSaNt/it/HY+maK+y3VIAgBWMsG4ivzD/iD/ABn9U9R1&#10;Vwo4K8joEkfPma17+KP8U7/q9+9btuhthiUUTKzXA9Zfdru5uliJ7wB2rzGfUvUWn0nwdbR+Nvbl&#10;bNo1H1K9xnv3GYkmILQAfwaVv+r9NoHKiWj4NaffusgYPllbHiPApgWLupuIEDmeMc4pSxJezt44&#10;7U6Nrt/UV3OwqLZIx/70pqvX7roNh3CZOzkNPMmnfQvpN7rBXt3S+wkHbArpXpX8MN9ozkQJYKf3&#10;eDRw0E5yVQYK18Un+VtHEV9Q1IRzckncSSBUE1968oY4gSGPNd9ufw1Fsbbae6zYEAjjxWtaz+G2&#10;y4xBMsCVUJHSPitUvGZYK3EVDWwyPhHMtN6zeQKwcrLDkcEd62H036w1OmASXKmYDGdvyKo/V/py&#10;7aZmIhredpOc+KqG09yw5LZYYM5AB8VnniruJdwk7R1639cau5pLk3CvJBndunz4ovov1G9+4z3X&#10;uPEBVBj8iTwK5hpDcQLB3LmMTg9qKuqayWyITllEYPINIeNMOKS6dH1j6J6lpby2nN+11MdwOYIH&#10;7vJFbHqNTZe30PvjG8diDzFfG2i+qL+ll7V1g4JAIxg/61uXpP8AEbV2gnvbrmT42yOYFasc3GrE&#10;feyR4cL/AGdv9U06X/07LAoT0SICtySDWqB3ttvt3wFLlFMfaO5PyaST64t6wWg6cyCARs6vPfFV&#10;b+tobrorCQYJHAjINOeog6Cc1KFNU7Nu0f1Vr9ClwsQ3WF2kgiDiZrZtH/EbUootIVZ0xaUDcW3d&#10;4PIrnWl9QthelUuzyDnrjNG05t22t3nS2xXqtbf8JxDRWXJOLfYtaWuVZ2pf4nqltHJRjdG1h9gB&#10;HJUdm+K1r1b67tFhdtuwDNJEhoU4MeGrm2ut3Ley3adfbDMzKxEzEn5IrWLt0abIMnfvlBM/mgnk&#10;SXEjXp9JFSTbpjP1d9QEWgLBWCwYFOldqz5rjPrPq126ht7gd8MTx9tO/VHrL6i5dQFQvI/w/JFa&#10;cyC6F6xmQBNFhVxVgZYw+5KUfihJlzvHWzGeat7mlJKbQGJzzj+lASyGZNiGIkwICx5rZdD6Tc1R&#10;i10hpOe34p88qVEx+7AaHRXbt5YWYXtmr+19MLdt22CsHY+IBNdR9D+hos2iTuaYKqf210zS/RiX&#10;i277srAxJA4in4dHkzU0uBjmo45OrfpHzDrPQGtWcfftJYDtB4FafqNPf3hjG4jluCBxX2T6p9Ap&#10;Yt2lYFNwLDGZPaDXCvqT6Xew2ocoTkGONk0eXQyxrkRGc5xTUKOPQesu6mOx8cmKkHDq0IO5UeAa&#10;2DXaC4zhdhC7QQAMEVr13TlXuAqQIjGJNYLptMOUZR7Mq3t2keRugbxQiuzeIYLvlG8/ipM+JCqs&#10;QoETXmZbhQdW5Y3FcxVg2DdSSQVAByREVgW952btoBk0wwLpcWTINDXcGhowI/NQtC9u28RsA3sf&#10;tpwHKK0EDLRg47TRAzNatNbtbWHI4mvaZVlA8tuaTHIqF0HXa1vLxkhR3jmaKweyEAbdK5mj6W2p&#10;3E3QoVSokVi2rZO/eoBHiDUIVrB1YFZaRLHwD2o9m3bm57I+75kQOYNCck3SRcYQhBEwJPaiW7ko&#10;qe1K/bg1aTLbEdfvYOfcAC5KjMVRMPdc9W7uPNWGotqjMzDKkg+Pwaq3tlnuFVCspnnsKMXH2bj9&#10;LWUfcWXe0RPj812YFhbCbzAWY7vAgx+K599K6UOm3ZtDHt3murNp79uyEKIWEkL5xwDXR8fJKMn+&#10;ziZ5vJknXSOaerbE05O6FGSBgkTXM9TeZLm+VM7seK6L9RWx7TK4GVDHq7/+1c3vNubdMwvFZ9U7&#10;mdHR1timukStKJYu20EY8kkUVZm0sqqj7aX07uyngqpIUtyaMXLAHt4isxqtElHuFSD9hjPetk+n&#10;f1bhCJ9rcxgn/Ca1vZLhSGHjt81uf0/a5VlIAzu4Gar2hU3wbpr7EWcM/SA20YgVzv1Bt97oQklw&#10;0ng10E2GkTdIcnE8ERkmudep9F11a8STJAjGTRahLgfjnulHiije0IfYpbuxBjE1Y6G1Ze9t7tCx&#10;yCT3pZ1b3gwtEMbcFRiae0BCXdMGiA4Dkcz4rG7rs21XJ+kP/TH6Q9mwt2SNzyh8k8xX2oLHu2ij&#10;ByAWWYmJzurh/wD0xej2rfoyXQ4yd2c74GNvxmvpC+jIttwqI6qxLzCA+I811Pp7Hcckq7Yjysl+&#10;KvmkcI+r0S3qNqM0n3NwblGImf61z/1wPeNuJbbZDA+CeBHgVuP1br0F/VLcX7wrSrQRszia4nrf&#10;qJrT5TeHPbKkDyD3FN83P8oL4PRfTMlHFT9o2jRXii2LjWyRJkEkbf8AmfHaroep2FIX2uhUxbYS&#10;SJ5M1y/Seu2i9s7htDG37YmVLGZzwfmnLfqFwzdybkyQMwGOVnz5rgXZ6pTR1bSeruiXzISWnfEr&#10;+K230vU6omC6kMgIJbaxzha5TpteCQFYH3XEIBMMnIj9s10D0nWe2HLW9oX+sQOpavG2pITnpp2d&#10;Q0CswumR0KBt8zgCtm0Wne7ca6jjawCggx0xWj+ka1b1pmCfulj9sfn8VveisOh97eJPVs5keYHe&#10;DXptFO0eM8nSXCN20hM3Ns9cKJMlWUSCYq7uW1W1YDW/uEFgRPxNL+l6YyjKxAPJAGD8R3mrjUaC&#10;1tPTkdLNAMzXZwOzxeom3K6ONfU/pivabZYhTIZMEkH7civlr6w0umm6bCB2RQFDiBzznxFfY31H&#10;odQNNqskkrCwNsAZGa+YPrzRWFVveRmCXFJKcTy3HaTWt47T5MkFc31/afNp9Puqb8SjLcOWWD5/&#10;zrXG06tcDXrZZmbfLciMQa6jq9Fm5AjeO5jbORHzWsaCwh1GrS8wY7CrACWb5mubkpRZsw6e6sqP&#10;qW21sojhQ6oCyjO4MJUfgRXDvqy+h0117YC7lVgJmDwR+e9dj+oL9pr1sQy7EI39gRgyfxXDvrBj&#10;7Q2fuJIPZiK42udwSPV6J7cUaOP6kZkLmBA7Gq9rS3CHuSDMBBwB3NWnvXLglRkZJGDVDcb7wqtG&#10;THNcVGfL2GddqLuYDrx5jzXQfoW0h1qut2QzYOSc4Fc+uAe4rMx3woB7Yrs38OLZ9xy9gqwEAgeT&#10;wvyaVqJVA0aBJ5on0fpr6Jphb3KgVWjP3R3+B4FUfqdwLa2K20oq7S3Lk5iDxV96Yq29NYCQFddp&#10;L+EOd3iRVD6uzl22Ww1k9e+MmMc9q26fiKR6LWulZR6m/ZLKUuARbm6OBLDtNCCLuJuc28sO8kYS&#10;sX7xsspa0HLJyqzif3VO2EDkOdq5Nxu8Ac07k4th/wCUKbbTNjb7hJMwvg0JU33rpTayu3SpwPiv&#10;WraJbsgEsGgif3AcBvxUy91XCvZYEEjfOwGePwagRHcBHurtW3ADRBmgrcQGbvSqkq/tiRL+acT3&#10;VkHbtMnbE8d2AmGpfVPdFoJBDFJ5BVhxxGQKskjxRrZvI9teSi9+2Kiq3t1nfdDG2IZm/bGRxUrp&#10;naLtolYUqyAxcWPHYChW2ulSRbRHgordyB+PFQtoas3QTcBRVDMYBH3T5/JoG2RdtrZbccAk8r8V&#10;JtTbJtHeFO0ysT08cVkBmu20k7RIZT3UckVBahx2HtWOLZskWWG8Q24gr/tNONq/+4XZZhypJwGP&#10;aqpbikjZZuqJKpnAFZW8lu2fb3Er0kjJeDzPmmwmLljLm4ty2rkqqhwV3ftQEDH5rD2l3KrFGIKq&#10;qg7gzDuY5gVUr6kLq3VbcvuAnsIj/Ung0AXSFt2/aItblgHpO0+finb0BsLK8FQPDZJ3yw5JOAZz&#10;FIKWtXbjXg/TO6BAPgz5oxuGSzlmU3AuGzJ+fFKaewpuXXG7ZaJggRLH80ptsLZt6YdtrWgUQsxB&#10;HnaTnn5oeq0yDY0Mqsw3Sd6j/wARNeS2VUObbgA4P7SD5+aiWtWl1It7iduXiQCf8NVTCE20Xull&#10;UMm4lSsgQFE5qARDINtWQIZ3HkjEj8UzaVLvXhiIYsD+4ZobqbiI+1WKkDacdLHsPNDQPoXdegPu&#10;V8YmTA7Aj57Gkrlq0Gce0vGEbpO3znvV2u1LTMpBBBwctPY/EUjctQjKLnuOIDb1gjeMiatNkcRQ&#10;W1YtaVDKLI2DyeD/AL1PW2dl27CEEW0O9RILCj2rezanumSgE5y1Gv7RdsLne9whuxVu7fiiT5CU&#10;VRT31cILm0BBBYSTuPx+ap01MKVLOIYmD5HFX14wyCGC56WyVnuRSF21uOnDOIUxBMkRkD80+LMu&#10;WPwVxS85A9wBySSDiCfHwaBednKbU++R8ArTV3YUZgQZYMN3JPwawbV03LTbdgAUinJmR4xSbhdu&#10;pJCGWHkiJpNrxuGRgOILxGVx/c0497eTthdkAf8AiDnPmiOLjBSvSSdwDkAHaORWiDMk4FK7LYUB&#10;bjOC69aDIohBdgRdfdByWiI+KJ0oHuMdjsSek4IHgVAOihD7xF0qS2Ol6cmJ2yLB7TuCzIq9wJ5P&#10;eTS7G7tRGUKQWIA8eJry6U7+gqXwFbjESZpb3kJRt5YmcpwM02LtFNUWAdg4b2AAEgru3AnsYpld&#10;Wre4ZRFYQYEiRj+1Lm0guWt9zonqUYkARiPFSa0WdJUho3DsSDxijLUmMG4FY9RdQBKqInuKf9i/&#10;/wDSf/8A0FVgue4wMgsIIWIyOQan7Tf4R/8AP0aiXvZqJl/f2iVSCpI/b3il7rWkIF1TyQrbv6g1&#10;MFSQSCCSG/I4oJCG49sK4YmN5OTmcV83ij2smAvNcBKkbwVH2yoIHBFQ98MVQIWKruVcZmvXbYZl&#10;gCFbwSZ+R4otiQV9wYTp3DuKakJtti5uOEJBIaIAxIc9qEVI3hM+Z5SeaMVYosqxZZmMzSzPv3dG&#10;0Z6vBokLmZkTCFlls96yWe5bJSwYVo3AxPasMSn2iDAIPJrJ9z2kO6W5K8YqUVYUxNxvdlNiiO/9&#10;aGOqSANpIbcREVEjeVZriqOdiZiMUZdSVW2LziBJDAee1URO2MPZW3uVdhGGHImvB2uA3PtYHtiB&#10;4qEbXj22Lbt24cADgU/dS47CDuCkks3MjMULGRCQt69ahW2hAB2BK0OUwj8mZaMSe9GsXy7cEtiB&#10;xt/FeUusrbRCWwZ6gDzA8TSrHKINmRRb3FnLKQQBKiOCfmgWSGTuHJ/opFN27nUt1T0xD+J5NCaG&#10;CBrh3ABlIGOeaspwF1VksoQjbS4kv2ioi4iBwsbSuTOZOYNM3GRHTaS5JLKszk8VBE63C2hBQNJw&#10;M9jV2BtBtYVLSMTGdxIOc1P3RtxdnpXahEAieDUQwdlIucGCVEq4jBzXjaeVCPAY5xMxREo81gOt&#10;2eSSVAMHd3IqU3RvCuoAt4G2Q1QuqLZ252nzmN1YFlS6sZkLETztzNQomGbcV3tuc7WHAGJmg212&#10;2lBC9ZMkV5b4m8r3IY4A5oYIVAgTv3wTPINWUxSwm22q7OqZilWvAMoUHDNwO1GW0m87bo3SwYTx&#10;Szm5uVYUsFg01GdmWZtO1oKNwLbsDmRmoMbbyiTbwSAcVlSdzdZgiFBwAw70C0ysn2B2BBXdwZ70&#10;YI6l9wLQOUjAHM+TTFu6bZuWjallWQxkxNVqBlVG9sBpIx80S2w9oWyxBUkErMtNQuMi60t64Nrr&#10;1YWBgA9jXraDdc/SY4J6P9cUqHt3XsbUKDiR2+aLFxfduo/3NGeDQ7R1gbbqU+72wLhAXlpijBbp&#10;Vgb3BliKkDJdgVZt0GOFis20X222ng7zBncTiKGiIkykvuVYwF48d6RDe42Q7ELEft+MU8R1Gb2y&#10;c7v9RS933djjqZyCC56cfFRFtAXZ5AdSRACwMEUuyJbAOTJ2/wDk0+KavW4CyxZyBPekjdVBcfac&#10;YUiSBRxES7MugdLVtgZUQCMxFL3ntm8Ds9whVmBiaO94W0AtsVDQoz3Of7VO2+1nHSsCR+RjFNRV&#10;gtjw1oMoOXgd57V4qCBBAMQ3hT+ak7bLSoVhhIUgTM0HerrtcGFIJMZNXZGyN9LSALuNwKMkfPap&#10;rJgQYaR4ipXGtNuC9KvIEf4uwr1610qHOVjfnv2NFZP8DK7D07TBTaJEwRWUMcypkROeKCF2XP8A&#10;umTPB88RTSvuSdsNwfnzV2JnGzN6032e2zJ3zEH5rKqDJJIdVA6c0RH3JkFjBOaEylCAGco0biII&#10;/oauwNqDosom+5BJIYjGBU328lFVDA280xYtnaegDnB5Hg0sw36dCFgrcgmOkjyfmhsbtAuyQ6iw&#10;oXFK2UtNvBLW9oPOPwBT2oKnfEsrNtP4pVw9y2Pu6ZJx2NCMTJLqHRz0Auq8tmay1wKlw++dp6ZU&#10;YBNZAWNrwDs2r23UBb8MqAA7vuBwFYVKLcmSLAjLAW1cF85OOaAzLdZ+naNonEkxWVtqN63dglhm&#10;Jn4MVnYFuKWf9InhV4Iq+BMpkGuqkSNxiMY55qFwOCGXdtmCe9DtsPemDtjAbkiosIkAdCsWAJmj&#10;KsgLShi28yTMTE1jThiQF2iCWI4OfFYey4ZVw0GfgCsvbNu5b2oq9E/4qIod60+0LhpPcCsbghVZ&#10;zc4gcE8iljdu9aquHEkE81m03PfZJB89gKGgXL9A1VLj223ANkAnBntIpq2m57j3M9RAUd2ikbpX&#10;ZbkARMnvPmpKwS0p93DLCSeDUFuSMm5ucNsACjcQeMdopgXWNtcLzPwteVmeIVQHBBHivIpQb4hk&#10;nCj/AFqjQgKi64j7l8VIKDkAqkRB5FSN4MgLNsMDAMc8VG4nUVKHpy5nmoSwWosKPcSWkwBGACaU&#10;ZyzuGBBVcx3ol4FZAJYMsk8FTWH6wHE7VHfvNQFtmbxa1pkcrubcIYcrWF2gqx7EzIqdxNhbEACB&#10;HcUG67GMyGESM8c0SBoHcOxdziNpn8GivZuTa37Y5zipJblmJbcIgnyKGB1KzkHsZGRFHZVC6G2J&#10;KFjBk7uZplVEod43bTkc/iobUUyFBWIM+fNSawVe0EUMsmTOTVFImFO2SASMYOSKnZts+1onG7/Y&#10;yKWtPZQvKFVLFZHeO1M2wu14J7AGPtmhZaJlLvQjXFJHf48U4huW/wBVY6ec5NK2kt7rpDmCJ3R+&#10;4VLS7kfcLJJCkT2JNUOiEQC8X9tgd7TnEfio2hZAYgLtLFTOc+RRXu2lZRtAIkg+DULhdVc+3EW+&#10;5xQjENAkBGFwMDE4kNQms3LhYtkKTkYIFYJYIp2wIkbcZrKGXU7yYIIHyaAswC6NkYYHvH/0Gsly&#10;oBSWJIUls1gohCJjczFgRmIozXF2h1VmAaBOJI8ULJR52AdoBdoyQcGO0VCyisJtgREwDxNEBYoF&#10;HkyIiJoFtn2zCIDtQeRQkaCtvYgQDyJPxWFVJLMNmzJJzPwBXr4ZWkIAZ4md1SZvbmGYndBX81Cj&#10;EbwxDtljBOB8Vi6jPbyY284mG/4otwA3LuDDQCG/tis3L4lNt325xBH94qiyB3P7Zd9jzEFZ3fkU&#10;dRcNxtt1dv8AiEkE+CKErNvEsGCtwRBAqCLeCsAMbpQgxANWWmYvEA3CxhgBLL3oovqGxahRl/BM&#10;c162qpcfpC7QQ8ieaibe4BVIE4AGZHzUaLTC6ZLlwKkASd8RULeo9sgknExOaCEuklzd2nhW4kUf&#10;3HedoQf7CoWmY942rZHJc5UfPFTs3iZDHaB9oOKB+oelWkgSSe5o1hsgMCDwPzVBEtSbTuA9sttY&#10;Y/b/AFFeQ9ZBVkzCjkGmGtldtttyGMn9tK274DCLmTu2vMcYmp2WOs7FLqqQssqsviMzNDF8h0Bc&#10;FTEwZNAs7g6bmJYEYGZxNGGoZmubLZXcN0NywHigC3BHuTZTchgtC+TFMldt2feBS40gnETilS4U&#10;IULDcJxkjzRLX6wG2HKxsBxk80NFpjV0hHBkFY7eBU74BVFUqm8ncp/dS1xhB/SXpYhz5ntXhcX2&#10;Lt7ZIJ8ZEUIQO8mftUBcRJ3QtTYKSvtgCZGT9oFQLgiGIjAyO3ijXWYRg7gBBUf7VaBoGE2NcEiA&#10;RBB5PzRFuNbVdyEn7eOagbQRtg39ZDZAkMeaHcuErEr9w6nkYU1A0SVxuBVd6Keo/wCGcUVyASmY&#10;My65keRQCi5MwC84yTR4hDc9qBPYH+1QIMloFXBtCUwu3ExyT5mgm84IdowZjnBrHuMioBcgDiRk&#10;E0RGKN0CTPMeMUvkgTT2dpvMiFh96tPntRLd8KgYEGZJC5oSkq/6eoZQrxgQI74qVu7bQwl0wJAM&#10;TB+KBtjI8DUHY4BOWEyYgdqghKPcHvzAnjE0Q7Ht9W1AuWPB+JHesmxdKoNoDKASOJB4obGUIPqb&#10;loWi67wWMtxJPn8V68iljdWDtIHOeqiuLrsQsMTwY4FKMVm4+1N3cZHHGKahUwl8sqMS2e45H4pd&#10;kA/7WeDBPFFuMAHQsYwYPmhMzqJfLvsBUDgUSFMl7ai4xSWMSfH4oU27ly6EMk25Cnj5olt12XGj&#10;KmNo+DQjde4rOoKqk7p5hqNAWYVyotbeqBsI7QeDQnCYt3EMKI/FSdyVf9eRCwIg4r203VP6pIZo&#10;zjgc0RHz7I+6iNbUDAJEeaBdutJMDM47L8UyuqFtEYWz1BlJ5gUIXwRcJZWghDtHIFQDm+woS4Tb&#10;G4FRmeDPisahl2z4YQozkUF7Qk/qliW3DaMx4rKi2jyL3SSQAcQe9VRaIM1oo0oVkDvFEtiF5YBT&#10;hQeJ+aWNu66MN+ZGSMAfAqKvbtb91tiCIAGQdtERDdpGMvbRpnMmRI5IqNtl3e4R9pM5kn/2oNm4&#10;UHTuCESBzHxFSt25TZgwpE/Bqg9wXTtbR2m3ggwTwKzdJAVDklpUAYoBJkoSpYKBBNEDdIllUfaT&#10;PI+KsGzwSCVFsOvPEEHxWXULp2J2i6DMckCk2YAFcR+wznHzTdxUHusJW5AhB1Bh5qFJhDv2/qXF&#10;UnI2fNFsM6lUDTAhiOSTQCjKh6yAACGj/KmXlrUs6yJnaImhYcZURtWlgEv1JOP+abte5d+1NhWM&#10;+BSDKwQH3gCTJMcgDAqVo7Nn2ieATj5oRqlRkq8F7gMzM8d+9edgQRAYDILGIrCNuRtjgBmEA5GO&#10;5rF62sAQvUZK/moDKQJT+owF3cpBKsFAj4pfJtFpAtjIYHMiiPfNtt0dsgrux5rx3JawhbcSXgYj&#10;/amIzN2KKCFQ5CmQZOZ+ayy7nZtzWyRjd3A4isi17j3tymWAg88cRQWtMye7vkrB3eaNCie5wVb3&#10;CYWGAzsphEZnQMJJJZfHzS9xnf3hbQ7TyDgg0dbLKUNtx1cefwKsKKJ2Xw4BMqPtYVMXWvTdNrty&#10;TGBQ9PvIulmEqeeSRUWe69tejcCx5xEeKChiGbDqtu60kktgVG4Wt7YZtoHE5ANDdldYt2x0kyrc&#10;g1gXwFBUHBjavM/moRtHrxMdKFQsECaCTdAdy6lpEA/7Cm2QEqpTLCJ3RgVXPaYXBvLGMTTIipJh&#10;BvHJglefk9ooSoV3BwJbLdtscGsw5MmyTAAnifmvOTtnZhomM4FEBQRbxNx4uZb9xGAaM25Lxm3A&#10;A5SlvdB2uvBH2xwai7MuAZDyueQfJqqIPo9sCAAnVlYzNMe8PZucgr0/JnvSemulbaoLgJBgim9P&#10;bVyhRyxDZJ4HyaVJBxbPbghRSGPSIU8xRZRlRh9pEFuc+IqKkyAnMsRGfzUbdxUCZ2dQJB4xQs0R&#10;GEsX3e2zQoCwAIwKndWA6o6nIgYH5pS8oDs6MRBiRxPgCpLbKMVFtQxEhvB+CeaoJomVZbplcMIo&#10;ChEZQzEBQZYGZntWBcvW5Zrgbb3buTS6qwEgkgGSZxntVoW7M2rntEut2GmGWJMDihM4uMHABCZK&#10;+T80Rv07jy5JU8gYE0BXDs4KlWjkDmKJAbhW6/SzlF+IJMUVsIJuAByIgVC1CseiGYYA+aKu4Ao1&#10;uSWPIwB/zRMWke9tGvKogGSDjmsI5R2UTJxu7baXGoHVJgkETGBRbU9Aa4sTg+fzQDEhm28ICirK&#10;kjJOY7VHjO7o4+CTzQLdo2QzGTvc5OSD5pm6HgIX6Y5HGaGxiXAC6d7SEjEdRwZoi/em1QUXA8n8&#10;UF7VkPaCPKmQGjxTdm4QVcA9OOO5piY7HHky9xohk6ow8xFNWkb+XO0Yc5I/aR8UNmZkcMqcgr/v&#10;R1s3No6sse1FZqjEAttxp26jBJwRtPjvQrnswiC4V2xtimiWUbSykKeGyFNV+rRNm4KYY9J7D8VV&#10;kkK6pwd6kEw3JM4Pmi6VxIBbaEGIMyahfSBdQOWLLK48V7TbkaUthumTNVLoyzlRuemv+7G1N4XP&#10;Uciiq0q6bCyli5I7Gq3QMmyWVi0gkEwAKsdVfuMtzYuCQCwxEfFcqaqRvxyuCbKzV3d82rKdQESa&#10;1n1Dd7Yt3Ad4Ek1s2vS97ZYCGEEbeGBrWtbYGBsYSolnp+Lswal2qo0vVWv1QIJjMN2pDpk458Va&#10;621O8wY4quuICEjAArtY5cI4s48ngjMAYAolnBllGeD4oQ2YkEbhGO1GVAICzRNlRXJb2balQFbO&#10;CCKtUvXHUKGQiZyMYqrtQWEACBG1eKs9LC277SpM7gDWDKb8K6LyzMAPD8cGj9NzqlonbSts7mtX&#10;FthQREHgT3qxTct0sGlAxLR5jFcrImdnE0DNpLKgb5JMef71EJtENdgDjbx/WiMx2JKGWJKEZLCc&#10;iKNpVRy5O1SGkDtnt+aBRZpjTZK0jP1gHwR/zTmnugR19cSfEfFJjYLcLJJPB4mpX79xEyygEAMS&#10;JI+DVvDZrxS28lkbybtsjoPUDUNReUB1F4AFZw0jHyO9UN/VWrftqGUlZmTg1T3L7ArF1QB9g7E1&#10;cdCmDk8go2XHqPrBu2WFsjcuAIgVW6G/cjqYbeCPmqq7e9wy7cGZSg2bz2mAcSvYnEzWqOmSg4pI&#10;40ta3k3N2dE0d4Sm19p+MVb6e011SlskbjxOR8itJ9M1RDswMbBtzkEGum+k20Vhc27cdJnloria&#10;rH9uzs6TUfdaRXWtJB2uCJEAvk4/FWdj0oe30ksAC5TtWzaTQo9mSVZYBMGIPwPNW2p0lpLYHvys&#10;/aBx+WFcXJradI7GLQp8s5RqPT9ttVUkguxaPtbE96186cneAsAAMGnP9K6T6jYsrbG22YQwGBgE&#10;1o+tCP1hsKkATAB8Vq02pcjNqNLBK0Uz2zbGbZKyxkGlixsoUVfvEZPFWLXgwVriqokqFJgzVaLV&#10;26pxtBWdvOa6mPn+45suBJ2cFgmFDTB7GkHYtcyRkzimnQbF3OSwaDA7msCxb3BJJWCZIiK6EKRg&#10;y22U7ATO0jPSBWx6D/topwCTJ+aQGkLXcKuwnt3ir1NKvtt0wpAP9fmg1WaLilZemwytuiw0b7mZ&#10;IVg5I44inh7fsk2wxAIZpxkeKr7cbSUJlTEN4PiitdRWVt5dACIHYiuW1bOg40uhfUasrfRQiwTM&#10;t2qqa8ouFfc2Tkg8MKnqtVLvcCjIMAdqpbjBTl/mIzBrqYMHC/g5OXL+Tp+ywe655O2Dgf8Aj8Us&#10;l1SQfbwGM9jmlGaCN7M8EhfxTa3AwaICtbAlqfsoD7rYC5bW5ZbohowR+6qgJd090Mv6YgGr5b2F&#10;LKHIwCuQKSuKjyRPxOZNaMM3G0+jFqIKdP2b79PeuWr1v27jbIPPx4mup/Sn1T6l6HrLN1NTDBl2&#10;+I84r5cXdaMhjumWjGB4rpf0960mqkKoDCCCc0ezY7XMTlamLnti+74P2a/hB/GPS/U2jW1f1KLe&#10;VNrBzGa6D9S/S1vUWl3rE5tMhyhXP28GvyC+lPqTWeia+3qrFx7JEMTOD+K/UH+EP8X9P9U+nNb1&#10;V1WugDeVO4iTGK9Bo9XDLBQcjmTco5FGf4tvhd2cs+oFbS3r41Gm9xCxztyfkiuZ+uej6P1AXXRQ&#10;pDQAGmSO1fa/1n9GWfVFFy4kDcPbecjGZivi366+ndT6VdZza/RZTuVZA8108U3BXV0HixSTdPg5&#10;D659DX0dwwi3AhznnNcW9W+lBp9zoHEkn/xPya+iPTfr0C6tq7suoojY8kH+lX4X0r1SwxtMLRLk&#10;MGECWwIFLyYdNn5XEhs1ljDiVv8AZ8VavQ6u1aDD3CVkBpPBqmb1a9pdocgCZr7E9U+hXQXXVlB2&#10;QE/8/B2+a4/699CXbrOLyKioAbu0cGsa0GVSdco0fdx/bTcHu9nI7H1XqbSo6kYYlXYcVsmh+vL2&#10;0ITkKYcCJbmYNVfqP0ZeWCFOzhEnLVqGq9P1VqV9i4APAyKHdNcNMVcWvwO0+n/WbX0t+7bIMQTv&#10;6pPgGr219RLe2tcVvc3RuWI/BFcBtXbqPb3EsT5EVcafVvaCg9TkwwJyk+Kr7noZjyvpuzr1/wBW&#10;ZbjBCmSEyMR3xQh6jtLsrI6qZ2HAgc1z27r9qm2brAxu2/NPWNfe2bEKghQDI80TZoTRsz+sC1uZ&#10;dji79pnIntS936pNsfqJuwBBWSPxVFqOtCiLL7wc4wPFVmovOz3UCPPeeay5VZLk+pG96L6v1elv&#10;kW2lX6lJMbl8NXUNH9c3NQtu57l6zfSIa2YVj4Ir50taW2WDe+Vk4U1ZaD1fWaJkuIIJmDO7Hmky&#10;TpBYlT5Z9PekfW/qybg6nUKrt+pdM7J5MD/aumeifVdzW6dgloMB9xGYC+CcivmL0X+I2mKLY9Q0&#10;qAnIPOO8L5r6F+n/AKp9H1Npbll1I9sKI6WBGINH9549tSr9Fpwk0p5DdtR6w+s06n2HJMEBoUR2&#10;rRNRpbt1rjWy9pyCWOSMfFdUX6n0SWwmpsgokAlBkAj7vOPNIK/pmrtNds6hQVJgKJZgezTk1vw5&#10;N5efFGkr4OO65L5tq1/Slo4vKZY+MUx6Zo7y3rO7UhQ1xSq4l/g+BW/6vVW7KJ7mmNxbbFS69LIG&#10;4YjxVBYt6S8bnsXbMztdGmTHEU9HO/JcUdE9H9IsPbYDUDaxaRGQfGMRUNRoNPYtqN6sdw6hgn4r&#10;U9B61e0a/qW/aVXgBBuifJPNdF0NzS33ZrbKZP2n7WnkieKcshof5RuqK61rGV+q2xMjb+0mexIo&#10;Hqdm4tti+kaE6mZ4I2nx5qz1vpl23dfr3pyoUxA7AN2Ionpepv2ruoNi90AS3ugOs8cnin3wZftP&#10;2cq1/p6W5CDm1uCtw08itJ1Wje2i79Ji4v2pxj819Eepen2tdaW8bCkrkiyeCv7oNc+9d9Au2rjQ&#10;lwgKSibhsz2/NZ5fhVKzTDCnf58nIBptQi7hbgJAZJnaPM0A+paq05/+CTtJlSSTBFW2u0VzTI4C&#10;OAzKZkkBvA+Kqri32vIE2oFYM8/uEZNJyPoOMS4tepLduhS7C5bEvKwG8RTW2zqD7apDg77agysN&#10;yQT3rXjr79xrZZSip94K1a6PXXwgIs2riy21oyQPPigsuXAy1sp/3S+wIUR+VMefBqovaL3y53sD&#10;jC9JCL3jk1dLqLe7c7KFZpLcosj9oNQjTXAp9pSnO5m2lj2okwW79GqO5tXWWSLuASY2uGoRe97t&#10;xU9vcvT2DGKtdTYtshue2CSrKA+M/Bqku6f219s3GVQmGESY7z3Ao0rM7UkwlvSWgquUuJLEPOcH&#10;uVPFYRFN17Y+1cFjw/g/mpGwylVm4ZAfe5yVnirS1bDIWIRyzEKfG3hiPNSUC4P9FRqHKgG8FaTB&#10;PJ+KptWqi4zq6kAbTj7vFXN62Wh1ucYIC5Yd4oVv0a9duC3as3IuDdLJME+BRRxBtNmrXr155t71&#10;UbQQY8Ujd1G4XBaJa3jcYkT81uZ+mxuZ9Rr0sAEqPegEt4ikNf8AVn016U77v/gu4sBVtghJ8kjk&#10;0DlBOnJJgxgmm74KbSWbriyhtEmI3L2q/wBF9La4LdN69asqo+92+yfxWj+o/wAWdQ6Kmi0tvSJJ&#10;LF+p58muX+sfUV7VXDcv+pXbjTMDGKzz12BJ0m2D/Tyk7Se35fB9BXvUfpf0tLQf1A6p0JJVAcsf&#10;Bqg9R/ipqigsemaK1pkUEh5LXP6zXzxqvWyqXTbYCYDQOfxNVF31O+9tOor2+a5s9bnl/b+KNsdP&#10;ih7Zv/qv1PqbvXqrxubjufPBrWNX9S6hw4tXYEZk8gVrDO7Bibhgf50NGUf/ACsUhxlJ3KTY37sY&#10;KoqkPnX3rjliNopBi4dt6bd0bR3asXb1+9G6CDExg4ptdBcuYcAQJDk5FMjFL4EyyN9sUF1x7oW0&#10;VHbbmoLZvvwCV+BWw2dFaVBDbjjd/wA1b6fSXbt22mlsF23/ALQZPwKKLb4iuTNlytOKjyVGn9Lt&#10;2/a3N1nIEwYq8FwWvcO0AxIAxmuteh/wU9e9QPv3rX8vYjJuHawj45muj+g/wi9J0se4xv3ZjY2F&#10;X5/FHj0cpSW90iTlO6iqf7Pnn0v0j1P1O4f5bSHaQOpiQJPg1v2g/hoVbfrLyh4IKsekHxXfLvp1&#10;qzbS2unRFCgEqImPxQLnpgLNsO7cm7qPLCtsNPjh0r/kLZ8qzUvTvQ7fp9grb0aWuhWkZYDuav7W&#10;pbat5DBtgSVXlT2NX2seymlRN5Iblzkj8VSDdvVURt4ALDsfE/mlZItuzbiSiuGbn6IXf21ssQQP&#10;sUAwPNXt/TarUWUKgi6EOyEj8wKrPpa9Y3lXtm3cdfbRl4BOWk11/V6dhctM/T7YCjachWGZArbp&#10;kqM2aDm6UjjnqumuCzvAO/ZvTHTu7geK5sL14PcFwhBtDkHBifPZq+hPXNGLQb2mlNgcBRAg8/mu&#10;IeuaS1ab9RkZw5ZmfGD4XuK05MdpOzM8Lg3bF06xcdEAI4IksQ3mrKw9xbZVwCofvO4z8mq/Tlhv&#10;PvOqNEqgglfAitgtqCFKi4DslFiQCO7fNCogxwt27G7Vk2lLYcgDMcAnvW0aXQM95TteAQxJECB/&#10;uKrE1BDpcC7jgOdsAKPinTq7YvPbt37gtETDHI3cn80xM0RiqLcqGcj9qLmOCaFc9s/arKuB8Co2&#10;rs+5AVQikjaZ3kcNPzUzqxbyib1CZheJ/POavfRTiEazftqGm6eomGEqq0A3Da/SDKs4kEgJ3pFv&#10;ULxcM9x9u3cxJxJ8xSN257m4Ibhm3uYdlA4Inmo8yRSxNsvbHqyW02qR90SYhj5k4FKvrbgXZbOC&#10;CwuE5x+Ko2e0tsrtgrbxckQw8gcE0C3rEGwzmV2iNqz4+KR/Vc9jlpZGye8ZlbruHi3nsO5Apka0&#10;e5atnPtqVUnJYHk1rKai5tui9bKBf8T9XUcbQKsUKWDdQIcr1GJ54UVP6qw1pXxwbGr3EtuIQh+H&#10;Uz0/I80RtUrKUKNsVQQC3EVql0lbtubiqUGFXEnsP+ahet3Sfca8ygRjHUT/ALUuWVMP7Uoro2TV&#10;euJbvIbhfcVhQMEeI+KQvLcuspt3C5yWZjtVp+6qi1ZQX/dKy+z7zk5xAFR1OuSztV9TuAYDcc7p&#10;8CghlFNsaD3PbsiyW3EmDt3DHz8UO5Zdmbc+9VWHcGEB/H+4qd31B09zYv2jpKYDL2B8RVC2tuew&#10;o3M5VWZ1+wKfAAyZ7UE2Q2W5ds7dovWpUTjouJ/4gVR6u9evGGc20jKf4x2JPb5qnuXrdsXUU9bW&#10;QxCwtyf8Jqt0l2zs9pkcsPu3vMfFJ3lUWYuacaY+3D3EaQiSVpU6FXfF1ru1NzHOwEnO084rLepb&#10;ir2yFS3gkdIc9gKDd19+8Gs2V3byS0GFAjAFIyyk2uR+LFaf42B1dqyy3ztYrvQbfI+KfHq5ti3b&#10;tsEsIwKmcie01qdzV30tKpbAyw77hVc3qTEqdgFtftBHJbu1J30Hig7ro2w65lZ4kPc/xR1LPLeB&#10;Vt6P6ilu5cBuWwYZlAbaJ7bTXLtVqbmqD2yDbYHLE/2rZ/RfTLrD9PTM7hMNdG7bGTNVLPJh2rrY&#10;dR0mp9wWrcQwJc/15UzxHmtj9L0huu9671ANstlX6QR/rWt6H0/U37SsbdwuwmCu0T4zXU/pr0MI&#10;LCbzIO5kZYAJ7fNbNPCU5K0Zc8lGH9rQ36bpNRc9uAQ2WYKBPyFArc/SvRtzLc9typyTH2HwK2PQ&#10;+mpav2rtwKhAlNqZk/tmt+t6G0gdP5QWweptxkknzFd/Bo7VnCzZ9snFUznp0fue0pU3AXPURtwf&#10;+KVu6NvclQyBGjryLk966nf0Vq0ovXE2iJYNwBWleo6pfc3DaUk7bfA3Hv8AigyxxwTtgKeSHLad&#10;mmNoGtOCLSC0WgsDkzyKrNZomPuGQqp1An44AHg10fR+iXNYpL2jIUHbaEyfin7/ANEXrqFXRgsS&#10;GiT+DPFctYsmS64R0cGoiqZ84epWrhFxFsbHD/p7jtwc7a0vXenvcYpfNtWMQSeS2TX0H9TeijR6&#10;e4l1wzggrtE7gPH+E1xT1JdliXtlrLTxgrHcEZDCqlpdv91GjJlWWNo1HU3We2hfdO4oqqT1kV0H&#10;6F+jH9W1KlnZ1N1CXH+KOI+K0Wz6kl/WbNPdO4oJYLJBr7t/6dvp3RWdNpXuXt7Nyx7ecU3SQg3z&#10;0jmavNLDC6XJ1b+Hf8IbNgWnewQpwwP+rV9c/T/0vpPT7aBgJg8cGte0Hqej0iPbtOp7SRAWh6v6&#10;pti3/wB5RtMfGK7E87aUY8I5M9Sv+6ze9f6itoQSQAkRNc+9S9XEpjqDYjEzVLrfqVCsM67qqU9T&#10;sXHn3FLE9IpcTO3ukmWdm6CzcAwIIPJmrptes7JLXcSVyB+a1S/ftWwpjsRBFUl31s2SStwbQMgx&#10;NMZJz2Ujb9deUB925h5U+a5/6nqrZksG3XOmYiKhc+qrRs3FjzJXM1zz1z6tVLeXDGN0KZEDvHIo&#10;oZlEZBtroD6/621kROEbaADAOP8AeuRep+oXtRe9siDcQNvUCAf8MmkPXvqFtfcRLSgqgbJMLJqq&#10;t309sqFhmEEkkw/kTxWvHnjKl7Riz4pyfDpGw2SdOibiwUTvOJj/AJoqa+x7JCM8KCAxOT8fitaG&#10;uNkF7m5iX5jnbyZrS/W/X7W33TEKGCBsSWxgfFTPqlFdjMOntdWPeu/UQ00r7u1ssY4WfJr4j/in&#10;/EXUay4mgtagFAHJcGVMVafxL/iSmmN/S2rgcsApuk9PyK+V9ZrHuXL77oM8rgQfArwPlNZLPlqL&#10;4PReN0sJJ3H8Y9oy1z30e9ETjOGNVl27AcGyVUkEDvA/NJ3Lwa2FBaTkjjaBTHp9n+cvBN7FoJIM&#10;maVjjXZ08mSOOPSSGNF6Yb4VxbLAvAM4rs/0v9LFitpbTnAZW2bs1H6Z+nPbFhGtBhuC7hx+TX2b&#10;/DT6YRnT3rW2XhjiDXV0Gl3yUmuDkZdQ8z3QyONLlUan9I/wyuX7dt9oLHJyQD8Qa75a/hbqRZ06&#10;vpyEkHpGZ/Fd2+lvpC0ltLgtMxN4beDCnifgV3fQekaW1pgLhRurpPyO1eqwuGN3tsyyljSdytnx&#10;fZ/hcz3GGwbRJg46uwrW/Wv4UXt4YaZUiYOGiPkV+gTf+jMwt3NqXOZK17UfT/p960WRLbIcMCIB&#10;rW9XhdbsYrHkhuVSPxW+vP4f/wAsl43lUEPtZxwzHj8VwH0/6A1Ov1QRbbBd3Ld/6V+xX8VP4e6V&#10;rWoHtKQ7SgC9PxJrkP0f/DTR6W2SzI19rm4EkGK43lNLglODh79G56mCXDaPhXRfwUvm7ua2zrsw&#10;wbg/gZqq9Z/hFqLCkEkAYKmJ/Of9a/XLT/Q9lrLjai7hwVBz8f7E1Resfwo0+r0zL/KBiFhGgFk8&#10;jPc0rF4fFIXqMs4rdCVs/F/1L+Hup05bp3oHlW7x5ArTNX6Xd0rbrlpz4Vcf1r9Zvqn+CqadEYaa&#10;42ANrOW/qAO9fNv15/Cd7R4KowjZGVNY9V4WcKcZWBp/K5E2ssVaqkj4fW7cQ/pkgFuQeoTR29Xd&#10;EMNtKtMAzXSPVPoC7pb2LZXtEwK0P1D6Rv2A0ocGAB3riZsEl3E7MdRjnzaPWfV9QqNtfqLSQOBH&#10;mrFPqe6rb9jSBypx+FrT7uiu7tsMuPvHills3zmCVzLcTWV4vk0Rmq4kdCb6tYWrRR94XJGAwntV&#10;B6p9Q+6t0hgvIKjmPFalsuONrbgDjFW2j9HvaiFCGQdscEj4piwJcsFzSX9wiA1zMEg+e4qdjSbm&#10;dVt7gsERiK+gPoT+A/rPrN5wEFtVWC9wER8RX1P9Pf8ASJpURf5qbjDa0tNsCa2afTZckqjB/wA+&#10;jnZNcv8Aj6Pz+9L9I1WouXAtt1RzxFfRv0V/DNkSzfu2HMqFVVPVNfdH0t/05+n6ewynRoWnOM44&#10;M11fQ/whsaZUCaVVjjOJ+RXTweGnuufozQ8hKf8AcvVI+Wvpv6IGnC22t7YUCdhkq2ciusaf6Esv&#10;bDXlU/pESiwfgma7zpfog6YyRmMMf2xQNTpgqe2bcBg2B329wa7+OKgkorofHUOlFs+ZvqT6VQ23&#10;kQQmd87lIz/byK+Zvqv0e0oYDqcLO/ac7syPmvub1hGuW702G3NwxOT5mvnz6p9H9xm3G2bkFF2D&#10;P5asusxLL/cx+OeRrbBpJ9nxT6t9PuLl1lLhwNzAkRXPfU/SbhZ2trEuNyHk19M+s+ghbbjaoJJ3&#10;GCQijiCfNc+9Q9Be21pvZ9xDAG3JnyCK8vqYVkfo6WLHkaSpy6s4Vf8ASQu4hGK/2zVX/KPLW1tF&#10;uDINdd1npjAIzW2XazL1Yg1Ran04gbFKkjJ2yOnvWRSZpyaWHpUc7ewq+42/gQV80LTG4tq0/tCQ&#10;ZFX17THYzlY2t0+YpC5pbSSxDSxkfI+RTaZhcKqhH+ZbLm4dxMD4mm9OpyyAzMkH4oFsXWl0QQG2&#10;HdiAe9Fs2R+qGcwp81CuS7M3bgDBY5HzFBbDM5G0k8AYJoVxRKkP0MD8cUd3g2FIIk7ajLSEbodr&#10;zbpI8xAn5qLXtqOFHQv3RzNQvBULK1wiTkckUC0R7Tg9J3QSO4qkwWVIuMxcKwjvjFV9lwt1d6yS&#10;Ylf96cvncHWShnzzUtCk3RtMdYlecDvRuXYt+ztv0d6eUW3uRBslx8Ajg1v95ZVDgttMSeBHPyap&#10;PppUGlRBhI3fJq09ZuvbZmIJkQgUYAFdDRX9pNnO+1CEXt98s5F9WpaCIANzHgPwFPcVzZrrC7tC&#10;dJkCK3n6mIFxUUEbJ3lswDxWhspgr1bRwRyazZmnJjtM1tsN1N0uSrLkxmpKBaRSzGS+IzIPmgWk&#10;LCQSccTnNN2rRVFX7R2FKo1RaPBiSWLBo+3kV0b6cTZpmLncCBHgGubWTanDfY2Sea6n6NqSLAfc&#10;5CiNqDkeQKi/uiFKNjWouKwYS0EEHxjwa0O+6vcO23BLTPeBW7amblu4jkgiTI7GtDLhrhziIB7C&#10;pqGqKwwe5CjXGySN5IJEYiKu/p+xbOrspcJUF1ZhzNUjqURUVhuDGWHcVvH0Qn/4Q0lxcwQu3nPY&#10;1hnxBnUUdyqz9oP4CenCx6BoHJUAW42xkFvt/sK6t6kWSze3WdyFGLniG7GtC/hDprej+ntEGWCi&#10;ciSxLc7q3v1y6E09+2l1wGTMmTPyK9D9Prbhiczyr/NHyB9ea8LedvZuMYkNHUr8fgxzXzL6jrLV&#10;57pU3pVYCHLEryR4rs38QtXcN9rtm4JdjbOcAcz8GvmzVaw2dZqWg7kkgn58xzNK8w1LIj0fhJx+&#10;zx6N8teoTp9ND9WJVV6g3Yn4HmrtbpdkUXVfa2XWdpY5McVzCx6hfBVhqh7IRexk9/zNbNo/WrgD&#10;KqdQ+1mGDXCb2s9HHP0mdV0WqYvsNsJyoPBAGc/k1v8A6B6mv6asjqGBIZh5EVxrQeo5l74MLtVz&#10;3jlDXQ/QtWzsruSwAHtxyF5j5oV+TLzzcouj6H9I1IGl9lFZn3de6CzKeAPOK6ZoGs/pt7YbazAg&#10;YIBGa496Jq1uEsFDPZKgf4QH6Yrs3o9hBvDwxV4M8DwBXpNDF1E8d5TLW46h6cx9u2S8JIDBe0Dn&#10;5NXl2y/sOiXULAxAMBu4qr9KZtw/T+0KAR5iryyqhLpYmIgRya7uOLieHzZfzkc9+rrLG2CrBQLc&#10;sY6SeYPxXzL9Wae2991cqVKSUEwzRIr609YsoLJDMpDYROZ+Gr5u+rdJcNu61+2pZWKgiMbuxit+&#10;KpRpmb7rim+mfL/rOrLLausQbgEgxyQcgitN0OoWzfv3VVoY9bMIJ+f6Vu/1gw0yuUQqqtsMkcxm&#10;ua3L4Nlyt17he3xEKxFczWxqSSOnpc7Ww1j6kT37ht+ypBYuIMBz+1a4h9ZXVYom0yvzgTXSvWvV&#10;79woqIQd4In9oUZNcS+odT7uo2skgEsM9j2Irzes31yz1sftKCpUazf67cooEYA8L3kVVsANsAwR&#10;IIEAx8VZ3gFUvuKj47/FV951eC9zaAMQPNcu3ZmyVYT2RduoCvScyeQa7z/D3SPchJYBiMg5wZBH&#10;xXB9MpMI6qwmAeCa+mvoTQoli0i2Gd7cICDAG4VnzekdLxME5vg6zphtt6ZULH3CNneQckua1b1Z&#10;vZv3FdQoAO63ugDPYVvBsjT6ezbe21vadrGdwM/trnWtuXlcBLKspJfcwgBOIk+K6mKCqzfr5NJJ&#10;r2Lpq1UXXuIQH2sp4ieKDauG5CAqemIYYLDOagrOlu4LlkEygGeVFFTVEliLLHqLkgTBP+1No5rk&#10;kMWrCX7Bnhsqq9tvg1jfaW6P0rmzgsTK4EgzS1hkkox2QZaASD+PFZa5cHsnYFDBhnj4MVe0tTXA&#10;4ty5Bkd4J3BQ/uZAkUbZcRmG7Y9kykQcHBUH/Wq57yKgtugKoB1AxJJmKyVFxrXQLUfuiCQKiiXv&#10;RlmJIuXPtBHQj75Ycn4/FAvLdt27gYm4iHbIAEK/ORU2vL7ttja2EuTES2O4qPt2iGdNpDk7hcMM&#10;yiioCUr9kS42Wk9tHLhlLySdoPA/FH37bTi65gHFvmSfEVBR7otj3ZttmTgBRSiutx2a1eZUUZBG&#10;7pGJFU0VY0yPcwCxAkDtDCoaj9R4VNqgA4wSOKZshblq6VkMzDYRjPk/moKoWYW1cwDDHaw/Jqkg&#10;2KbgQDCFFbpXb1MB4NHQWwy3du5vdKwT2YSaD7ZKqWFtVyxCGSY7VBbjM5ZLYhSQHIlZGcCjURbG&#10;DbUWrN0uoUGQAp4UwD/QHmg3bzkGIBZ5MdUovDGaOlw7gxUKbgMMRAbHMHMV51AVSlw7WWSQIckc&#10;iraAfHsitz2gHAK9iQd0hsSAagt3T21RPebqfACHgYms7VPulVZyDvDxtcjzHaKiNUFS476gr0hu&#10;B1KOwqclKZi4yoxBIRS8Axgn4/3prVs7e17agyhgTHyTSdvUM9pg20qDkT5yD+aImt/cqKGdRI8h&#10;TxVUw1JErR3C6qA/9rcGZeJyZjx2qCWnGVttdxLkAFfzNe2ErvD5LZWercf9q8gLI4L3FbG0KYDT&#10;3PiqCsjIukb1SPcBbZIAb9tG1Cge2jXUeTHcmZnntQ/aNwlcpO0QYKzxmvElL0ZKqpWCJAHE/NDZ&#10;Ba4LLlbij3B9jbuwXOzFVNuyPZjaVYMSTG4rORntV0UCG3t6IMbhwD5/P5r12294qAghoBho3nya&#10;bCQMoo1i1pUkqr7O4tsJWRxnyaVv2n9sbrpKtliP2xzFX9/Ti4ym3aWVOxxwaq72mt2zaB3BQ0AH&#10;mtUGY8keHwUsFd7AArtDSREEcVC4Ge8HYAjwY7ZxVo+j9t2cwyjC+AT4rz2b6sDttttPUBitEWY3&#10;jZUXVRtu4gblLx3HwKA2681rIwQJBnpHamFt3lZwLW2SQGOds9hU/wBZEIUooI6lOIpqFOD+RSSE&#10;cFJXhgMF44JqSF0HtLaBTuFiQAKZa2bgdVudQ/eokUNAjbgu7cANxGIHzTIMRkQNbZGGEgAkIO1H&#10;v2Tt957hPRKQJOORTSSLI6mNsrAA+4ds1FF3XLJBghWAkmPkkU1SE0SZIVchWYcgTuHhvE1n3z/9&#10;KLRFc2zsFuQwyrZJB4j8UPP/AMLX+5p0Q1jv2aX7YMlW2wQ5zkAVF3uFRcFxFYSwBnHya817bKr1&#10;FBLQOAcUK4zm2jKGzjaMCBXzhHtWwYu3S6lWVmZY6DifJoM3BqASI3CCg5B+KOtv2ySHCywAB/3i&#10;gW0EOV5EmDj+xpiEuxNiVL7mIAMkDGaYX3XhGEGe3b81kLuCM8oSZBbIJ/NZC3XK/pghQdzAxNEL&#10;ZJrLKHCkEyPyaEUV42FgQRJHEjtNSsqdoVSV29zyKm90+ybTKCBkAGMioSxa0z7S0DcxIA/wgVK2&#10;xUqj8IsZGCRU2XYu5rZCGO2aIN8qSViCFnuPJqrISuBHd4uhFaNnIgVY24UeyWb7YXuCR3qvtXLr&#10;hVfYvVGMyPirG2BctqJIKggsT1EDgClyH42TF/rtz92AAcR+Kk4/l3Lk7i3O0Ruik1voUtl7hhjt&#10;KEQRHBmjLC3F61jkLGI/NLofGQe3y77SVYKziIxWAxY2/aQsVBEDhgawziztFpQzEQZ4HiKnf1jC&#10;6m4hDiQngeDVJF2lXIJCguPbWUlPvA/yzQT1juCx2sHzBUZry3XD3V9sFV6gSfuntPes/wAv1KWV&#10;X2A7gXgBjRITKQjZi6EtBVxJEYn4FECXit2R1bgRkR+JqJZpVgNqvJk4NZtackgAgNkruPPzRiVJ&#10;kXKuW3HZ42HgV4gG21rcQAsyOTNDuOBZKsDyYgRmgOqFWZXltwktwR4mioljbPNoLFsNAgkRIoAt&#10;PcuMWJJj+mKLedLgYgkz0wDMd+KFdf20cFWcMPw1UimLPvZki2pXqz3oT3ZfpZemF2zlhTLWXCqd&#10;sIVgQdxE+aXNs28iwJUQMxRpi2hdv0iVLpu+4dzFA3dSFzBadscR4ojJNhjCq5aTnIoDXlRkJhUb&#10;Gc01C3JDDMy71ggwCIPMUdb0K2Oe4MH5oHuGCm9mLYGKhcSSAWk8AbYM1aK3Fg+5LrLbDcBgZk47&#10;04xKKtzebg5bECaXWw6qi5aBjO40ewzEMo3FogADn81TGJjLPbKhvbVHaRuOP8qX2bbggSrgANEE&#10;nmawib7bgqSFAJn7jXnuJZ3MQxiAqkcA8mgGWZ9oMrEuXkwNo4FSS/Ntzl9n2qOT85qNtzahgoKz&#10;CeRNF1D2kG57cw4BA+4A1QVsS2bHLEbzGCfnmaW1TFnSAzDH4M+firEfqWlfe2GhQPA80G+ACJAQ&#10;MwJJMYokxchC5fUqwXbCtJ8y1Ze2DbYllBAlSRBO6iPDi4jBVkg7gOw4g0EF92QrhpgmjACXLrbt&#10;MGYYwIOFHg0NmBgbGLT2gR+a810RLAeNoGI7/wBam1u2nVtEgY2nse9GUCuOAHSIlgZ5AAqL3W6A&#10;qliwgkdgK9b2biUlweT+KyqtbIJjq5IyCDVlM8jEKy+4BgCYnimrUONxY8QwiIik7xFpAhJA4AOa&#10;zZtMwJic9jGKIUn+VV6GrYFwBDbIJPTnBqx09lrp2qwVQuQDtEiqlUlQVOxdxAgxE/msrea2HAUX&#10;AGGeCYqEii0uXDunaIYiW4iOKw94P7gSCQZCcBjVWLj3GDOGMHJ7AeMV6be/D9QbBOIio0TfyGuS&#10;FKhQjMMluN3ip3Jidz7lABAzunxRLpuB9ysCwIDAikRu9x1LsgY4JOZoaDUiN3cGQNPAEHyKaZQG&#10;a4rKd4EweKXN227rvtEYbPmKyC1xFUqCCpMqI4q6ImmE3C2uDDjuOTUbzMDdKiYg7TSoQhtzTBGZ&#10;IiTWQXF6SBsDQWq1EFogyLHuBfvxz38VFjYa4QZW5C7ozJPemWSQzpEcRM580kkncpHaTngfmmFL&#10;s9sdEubCWG6CGxRN1xCpUIXiBJyBQHtnC+5vJlj8A0xf1J22yBliIYjIA7VYNGDaJAC2wDjgzmiO&#10;OtUVTmZb9v4qCKHhS0qBIIwZoRffjaVWTPehZBpbrXnBgYXI4iKjbKpDBFdWPHMGsOqutpekDuBg&#10;0RLK3fcXcFgiAoxkd6Em26F1VWF0RJV5kNFTsWTdZcMs7gQamlgXNiKFkKevsCKk1u4WEtBB7Y/J&#10;qrLpkNQp/esbAFlhwKklsSFsuwVpIdjEzRmT3Lm5rmSOgD/elnUogIXBO3/41RMKjKWLe9gybiuT&#10;Hall3BpAjEp4EmmrW5nZLUdcqdxzAoD+37CoyHYcQtWiwLaZhccdQdZ3SZFREBSDbK7WifzTB/7a&#10;43ksVwc480vdbe9pjKpuIA5j80aAf8MFaUIu3cSSDU0tzbEgETmTGBUjbCi2luTGMnz/ALUYpZLB&#10;dnSokkZBqWC0BNtdplpJPQeQAancW3bhdsDzxXmAKkgBQwwO01FXcCxBMRPEmqZI0FRgwaADyeob&#10;QQe/5qCNatuCdxYkAr/homncPcdXkrDCTnJoewgACVbGeTNAEiZYqFUvIBIG0YphmMoBcb7TCzQi&#10;7dxAEGiEOzOwhlbEgxiqsNIzaD7balhg7cDLT5NFgqQQnndJnFZaGCkYAPQByDUXS3bY9TyQJMyV&#10;oWGkBwtmZjAG0NmJoyMUYgp9w3IQf9aFeuBtjrbz3wIo7qzWnT3V3Eg/H96potAyqpbKMxLSSSMT&#10;3o4uEwAu7cFInkHzXit1V3jbLoVIAkYqQty1ndKE2+nb3NCFZk252y56Xgz3/JqClC7x9pnHiMVI&#10;Tux1sBAHgzzU0sfpPtYKxMj58iqLIuBbCD2sqoWT3+aHbYuY3QeBHivFuu1LkhxgkzWblt9xhRBE&#10;T4qEJFQSBiGaR+F8VAJ+ix3HcgncfmiC24a3FnkcnuKG8Ts9zcpwTPT096hEkQu2yzWw7szn7sQA&#10;e0Ua9Yx175ZoJ+3HbFGLbUUMSykAAz5pRnvK6NuJVgxAInI7k1CtlIm0hTAlMAA4KqKAGn2iphmy&#10;Cv7ROJqWoELb3XDG+XjOPxU7K2Bbv+0xJX7ZECTwBVgpMytsXTeHIEY4yaMdP7tz20GViR5pUIxE&#10;3Ybux8VGw6EPuEkT1ihDQ3bK+4wKH8jtHxRA+/3HnqFRUEGSh38hhyoiIodu0tlJ5IIgHPPmow0x&#10;s6lFLSpeVAiYGB3pb3mB2FlEoAMZFTFu2d6uu7cN0j9sVBLgtrJeTEkjMjiAapEbG1baS/3bQVWD&#10;gHzS6lLbx22d80NWNsuu07eFDc57162AGW4HkL+0cyalAjqXNm/aNoMLNR2sCm0ELOV8EeKig37u&#10;oh1OB5nuKlpzcRWJTMZM5x4oBqHL9ybXPVIx8nzWB7hZoUBFWQtQItm0hDEMR9h71K/7cWyLbGDI&#10;BPG3zQhkTZ903DcJADBgeZmse2rRstFWR9hDE5nuamtoIri5cCyJ2jO6eK8trUKhZn3uVgsTxUKa&#10;MC3y4k93n48VFFLLua6S3MH55k14iwTtGD3nkeYWsakl2dbVrcCsz2A8VZaaJssdQB2kzB7MO4og&#10;dkVQbjndBSP9alfKuyoS0cmf2COJoVkWrl5MspjEmqGWEQbnKvfLkHIjuPNZ01422j2y6ASW+TS9&#10;u6ywrAjcWEdyRwZo6ag7s21aSIUY/NCyrJ2huEXYIg5n7vx80yltbYQguIXdB5M8R8UpZhWZpKhm&#10;KgUX3na6gc4VdvwRSpDoUZKWlLQQxuLJHJpom2yQpKm7ER3C8zQCbVuSrpg7Vo4RVtbmCMQxUAZj&#10;+lCMMuwtX2ZHYBFIQkDnxVbcW4Xt3CC2BFGOmYQ5tSgzAOdx5qNxnRFHUxdhLRwPGaOAvJyIPvLT&#10;v2gNDCd2D3oqpee732vgs2JFTKJba4ApZmOScQImsyEe04IZMtI4FMQhwFCyB4EustHaKjqFVWdi&#10;xgwvgYzNM3EuLulQwKkeKGOr2heVSPkzEUSFyiY961uts6llmB2rDibZ/cMgf1714STcLOI3cRUG&#10;AJdpKrgT+e4/NEDYOJUFW6Qu0DJmKkbqElDC9OfyKxalO0op2yvk+aVHsgKdy8kETyfxVou2Gs3F&#10;DKiOYVTyPuJoS3FuXFP2CeWqW4KUcoJWV/NDfOFtkfjIFWgXIGysAl03GMEiPzkE0w/ugNgZ8DEH&#10;NLb1OfgjOMis2rpue6wY7QASOP7UVAKQ2pt2zKbZ/wAMyTiguEsgqhkPM9zFYUWyVGxwRwAOfk1N&#10;ULlOljJwV+cQaEKwaFBb2GQx4bmiQgtoHPEgCPHeosqF/wBRwdpkA/u21jTtbJu/ptAz/eroqyW9&#10;bYkou4L0scg/0qYuWme0zI20iAVwCaFeaD1OpHKrEndUHuMDJtF2j/WoVY6lrfKnI3DM5gdoqI1A&#10;DNClpEhfE1C5dV0wYZV3K0wBWFe2wgdOCS68/wDxqGg0xvcVtlriBhIIAGJPzQ7d0syM6r0k48gV&#10;h726zaiRJgKMgmOaXJK+2QwWOx7VVDQ5IDOCxOegRBrAO9mWcusZEfbXirWzbKgThnY/uFZZXd33&#10;nZtEDvE1dEoBcvFyiheogTHcCh7nD7XVikk85+BjxTIXa7rmFgypjAHANYlZdi7Kv3Io8nmrA2iw&#10;024LG6VlmLYOe1JWrKXR0qV690fAp39Yw9wqSGmAZJ8T+Kw6mHhmhsCRPPNGhLQC9dlSQw3Bqkyl&#10;SCoJuFRJA+2gsiLID8gCTk4qVosEDe7lsgiisGxnSoU3FjuBO5mHb4isq9w7VUmJ8+aWSIfb5Aji&#10;isqKJcDaDEfihLsLvKXSwtbB97di0VK5dyofCmSAvzjNQa6HdWaCZCjNY3KekrhsiM8dqoIwl22J&#10;MBQjxB+47u1DvPDBrlqNpI+PgTUrgS4Vz9qg7CDE/Jry70UrCukq0T3FXYNAil6FVSTJ4nAisLcJ&#10;cyeMiKNf90qzggiYhTxSzakWwqo2/eOBzzmjTAfDJOvsKsNhge+a9ZdZYI67jgk5gVO2QNre2oBY&#10;/dTFpnNxAQimASYxjzQkSsr7TshTasYyT3mrHTO7J9gxMAj7iOaBLiSFXLNEYiKKgdhciMxgftnu&#10;KjDihtTDLBhbefBr2RvaGO4lsLgUGy4RTN2Q0iT8UddioxYkftAXM+aUxiPW7zBRjBA2doNT0pPt&#10;B3uhxbfkHse8VC6FAie4LAAwRQWZFVRtBB6OnGyDQsNMYuttuXcwJBJ8mg2nM3JtqNw2x8/ijs9u&#10;WiSRgFsCaRguihxG3M+atFAHdEK23dsZJUfuNAVgbaoFY5aXmsKIlpEAks0zBoF3UPsQK8Dv4M9x&#10;TTNJjKgOC77SyrEKZkUQ3XGwqu1exmGmqm1eKOq7oY4aOGpq24WLfhm+QD2qSBUmO++7SSA2ZPiV&#10;8V5bjK7FXENggic0qXZWMkyplSg581iyhuE/cVVoa4REUpjY3aGjDIqrwXySfHei3GJ3rkmOwwQP&#10;NAW2hYe0oaHGO4mmX32ybSnbI78TQe0akuBXYtsKxBhQrAjzTumCbypulWUggHhjSCXCGaLu7ECM&#10;Sasbd4oLggGRDbux7SaYOxIZa7BUC2JV8jmvFt10iclTMYFZ9vaU2owISCG7mpA7QipmQYaYz+ao&#10;10wT2BbW2Vg7gIBJbI80DUBhasEMA3wwAo7sq2ifdJWZ8T8Uk0W4Zl6WMD81YuSFHd2DOrRtOfJH&#10;xQW1NtnzbYM0wqnBHc1LVe2L4QLIEhhNLJcSyGeCHmAkdjRNWjJPs2fRXkt2068bsLzM1cqtgCHY&#10;qpGSDn8Vqeiuhri7LkmBuHERWxG8pYhlBxIIEg1gzQpmnHPgnddCpttO3hdx+4Vr+qYtbS3tWFAg&#10;tVzcuPMGySQBmMAVVeoK0scFRgGfOcVeLgRnZo+uRFJknv09jVeyooDQQO4nIq411osW6cDjsRVL&#10;eIDzBMjmuvifCOPkXJiSgOAcyIzFFQs4OAGmYiKiEMEloLQT8UQ3mhTPAifijYCG1bbDEkwMAVd6&#10;MJGQpkgqTnPeqBXYSVgLwveSatraoCVAACjiay5Y2jVgnTs2VlMr1hxJGDAoltzudiAMRtBqmt3X&#10;3KCoUSMUdzG+LkD7o5zWT7J0llRZFiXEqR1Y8xUbjKgJBUy0T/zSN7U3gyFGk7O480J7l03FYFFE&#10;dshvmjjjDjmLAszACVQpjHUxjxQNTr1W6hgMNud2SY4mq90ui2rwGbseKrdTdU7Vl9xzJ4imRxxY&#10;UtU4p0xrV64MGIUb5iI4qtbUofvTcN2Ce1RuXWBfkMQOKUUXNjKxJA48mmxgjmzyNsdupznazERt&#10;py6o6lG9l2jntSVlSCrftUTHzVhYtthpOUDD5oJuvYES69PRrTdbCAoOa6P6Xqytu0bgwCEKiJM5&#10;muc2GBKsRCwJBrbPTNzLuCI0tBk5/Aria+G5Nnc0GXa0jqyau3at7Ag2Ix9yMFiexPgVY++l5Fto&#10;YuAbdwbapU8THJPmtR0upIZRvVSpUkef6nFbRbtsbVq4XnacARKgnIgdvmvL5NKm27PU4dW66KvX&#10;6lLi3FYCZKAAbYPmtD9ZQlWBRftA4gyK64dLuVWZ1F1pQhjuPM8fFaT6p6AzJfB3zybj5baTIKii&#10;wpY3H9MrO5yg0o9nMLiu7BWQu0TJEAUoRcu3kiTCHjEVtH/pTK5VrirJkMwOfxVrpfQnRQbrqoKF&#10;QYmZOBXRl5DHBdr9GPF43LlfRp50ZRAWMfjufNTTR+6qKVI3A5jMCt6/9Jtq20kHbbkyMr/fzTun&#10;9NAS3cuDqUwyjG2ssvLRSs3Q8I2zn1r082ztx/ss1YPpLapFwqT90jEx5rcrvpiKXItFyDLEmM+P&#10;maQ1+jtWwF9raJkg/txgmlLyCyyVNj/+mrFB2jVm0ptNDCFI5UyI8Gq7VFbZUJGwggz4NbTfQkLv&#10;4CwBxBHz5NaXr79s9CScT8QOx8V09G3OSORrdkIsqNRdFtlAugAYVY7+arVustoBWBdWIJPg1O6/&#10;6pe4TxMH44AqLXPbe31e4CAxEf716WMaSR5GU7kEUk3ADdJkQSf/ACpgTJ2rIB4PeKWtKz//ACmF&#10;OQPn5NR3sCxMtOFg4AHIoWrCsYt2WtoRJCxu/JrNq4QoBEbpLGJMGoo8rabLTIUVNWBts4AJ4zQP&#10;3ZQpcsW9oKkTGG/NK6a9d018OOAMwY3eRVp9tyNp5jngig6oSBcxMwSMU/HkfT5TEZcKlyu0dT+n&#10;PU09RXYL/s3EWQSMMP8ADXT/AKT+ptZ6BrrGs0t10a2SzIv2uU8mvk/Q+oDR32uqSGBhWB8V3j0L&#10;6hteraVLakDUERPCtQTlPTzUl/aYJwWVvcub4P1y/hP/ABY0X1b6Wp3D+YcBHAPUcZGc1uf1f9I2&#10;PVrFy0tgHYm1Q2Zivx9+nPqnWfTersamwXstaIMA1+n/APCP+MWj+ptEnuXXGpVdrAcFhXpNFrY5&#10;Ek2c2GSWKajONP1+z4w/i1/CTW+jal7lu0xVnLpcByo5KgCvnG79V+p6FlS5cuKn7XbDCK/bD6l+&#10;k9L6pat+9b3TbLAqZy3ePNfnJ/G7+Ct3RTqbFgtun8Dbk0ep00r3w7/R04Z4SW3ZabtnKfp/+Lup&#10;QWPduLAYRvxPya6d6f8AX+i16oL4t9bnceQR5MV8S+raO9pNVcQqw2gTPAmldF6zfsbvaumJnDYz&#10;Q4dfkhw5ElghJNQPvG96P6P6iLjaa6rPHBMAEf5x8itG9c/hrdd7iWbIeBKjgN+e/wDWvnvRfXWt&#10;tsUF91HtmcVvHpn8W9Vat72vs8ry55j5rVHyMJKpYxawbKi1x+gGv/h3etXLgJK9PZpCoa03W/Su&#10;r0v2ZAH/AMbmvoKz/Fv0+9bstrFtu7jpCnayn+lRT1X6e9V37IZ0hCrYj5Ec1UXgyvh7RWSEYJqP&#10;Mr4VHzCo1lgXAwDEvukDxVvotbceQ4hds7orvOo+ktJehrWptJtaGB4M1T3/AKCui2QLEjIDTKj/&#10;AIJo3o7VqSZWOU12qOUW2W6XBMkwsHG2eK9d3i4oCkQcknk1v3/yFj2g1xHDLAdQPuC1Vf8AyP3L&#10;awCo2dQVvubOJpL00/8AtHOairZrKMSjQoeX2qCIisXr7ZViMEqF4+c1fn0bUOGuG4mGhE4Mf4jS&#10;t/0d8EW2B2ScEFj5FKnpJ1/awYa3HdbiiANhPcFjaRgSJ6j3prTeoajS3iLQZlZQzDd0uR8eaYHp&#10;txw4t27knus4/M0i+ibZ121LqDwTujzWGeBruJsTi49nX/pT+J72CP5lXNplAB3bgoHgeRXcfRPq&#10;b0W6EuW1YNukseWFfFj7l2MUg4Cj/mrPQ+q3tI09LRkoSc7vFVjcoN7XQE/+PKpH6BD6m9Le01q/&#10;ZN22z7SQZLT3PgVrj+hen6vc+l1YV4I2H7lzXzn9O/xFtacfr2YZ+dhLD458V030b6l0upCNavjq&#10;uEgtg/k/imrVNOmmPySjPa20bivp3qGiLi8GO4gAzuT8xWx6e8bF7TWnAKfcozkjJMCtKt67XW7g&#10;Z9QLhU7oWQWPiDiDUD6hqFwymH6mnJCgyQIzWxSbRlnj4aO5+nfUdq+DavWrmwEwOASfxTOr0lkp&#10;aC2LinEHjAzBHeuO+met3A6hri8G4hJ2xvaNsYiut+leqC9ZRPe05IZlBaSpYZiTmK04sr6aM7xy&#10;UbchFdWwJ22iRcdiQf8AEBMmkPUNEt9RLe10AkNuPWvcfArZtd6TedEey7uSoKncFX87jWqXPU7l&#10;hj7qkMjDbuIEkHtTlMBcVyat6v8ASz7enUGAQ7BeS1c29Y9M1I1Lo1t4I3YEYmvoi36r6brFubgS&#10;WfruhcENxHmK1H16yunt3tmoL24VgxI3H8DwKVOCf6ZslNNI4ulp3YTei9Pelbt28lxybToWYbQo&#10;4nsK3i36ar3wdiFMkWz0tFSueibLLFLrdJJAuuIVfk0v7VK3JF0mrbRpZ1eq0+1XtpctowuBOAJF&#10;DfVC5dLJp43EXDIgM57E+Kv9Ve9G0dm97vqFm2XnJuBYHcgVq2s/iT9H6PSoE9Re+o3b/aQiZ7Se&#10;aQ5wj3lReSSilwM3UvEFvZN21G1T9kufHwKbXQ628OvTKCWCl3Msq+BXO7v8cNBbIt6D0cMohgbz&#10;TLDjFaB6j/Gf6jvkew62UZidttRCt3g0H9bhi6tsC3LnafRLeiDRWHd7xCRwwKY7Ag/7VrvqX1H6&#10;Bpbih/UlUqBuFrqGeFNfK3qP1H6rqbrjVXbrmZG5jE1V6m6SibDDtm5NZMnlJXxBIP7Em1SVH0J6&#10;r/F/Tad/c0el3i2f3VqHrH8U/W9Sr7NUbAcbttowVHxXIhchgSGVSMjmaQfVdO8kyBHjcKzz1meS&#10;4mxksUE7+V0bXrvWbmqu23vah7rqCSzk96qb3rCBVQSCxgN2YiqPUeoWVMCZPnM0inqLpZeIY7iV&#10;DCYBpSjOTt2VGcIRqKSRcX9XeKs5faVwZxuqqOqkH3OTgN4pHUXbruJYySPx+KOjllWD0gyR4HxT&#10;VjSM8stEjqQAvUGIH9jUDqbrIqbcTG4c5pnT2E9tyEjyTTir7kC0wfaRn8USq+EKeb4K+zpHeZmV&#10;MBeC1WNnQWFKAnrgk5xW1ej/AEj6x6u/t6XR3HZjkgRFfQP0j/0vesa727/qO3SWIUv7mJM8Vpxa&#10;XLk5XCAuTa9Jny9ptMd7bU3iZM+Pit8+lv4d+vet3Et6X0+48uCGjpHwa/QL6e/gX9LfTtwf/AQ1&#10;jMsKWMgfmtt9n+Stkae7/KC64REwNwrXDQwjzOd/pBKOLj823+uj5r+i/wDpWD2kverep27W542K&#10;c19Cei/Qn0z6Dp40OjtPcVdo1F6Dhe7eKsNVq/VLNwbLYuNalJQbt0D5wJ7mlDo/VtQENz0xDvQj&#10;crAYPyPHzTtqTuMUi0trNa9bS6l0vduhmALMcuCfg1qGo0artwzEkmSwnzIIrdddoNTpyGu2VW4q&#10;+3k8nyF7zxNaleJVL7bwD3AUKwj5pU+GOEruktWfdZd6KzqoYmVznIpYW2NsrdsAqWywEdPml/dQ&#10;O5N3hNzF2kMDzSaXm0//AHFSGzaCvIMmYzVWWmNWmNzeWi4m3aYMZOeT4pUPbtXkue4CdmWbErxE&#10;Csulu+lyQYtyXgxuJ7GlrFq0kDkusbBzjtmqoZuNw9D11rSHTk2wsdQLcY4/pXSLXqrGzdV4YMpR&#10;mX7m39hP7q4baut3ChnRgY5EcDNX/pvqNy0LCWlZhAZgW2mRya1YlSE5J10jqOvdv5VbfssyosC5&#10;/gBHDVy71LSF2aUWQ6qATvCj8nIp31H1+/7AFi7chjuhCIgdjPBrXrV61rNz3Dc2xsUGQCAf8X+p&#10;NNbAU7fKLG3pbU3GW2ltQ05bEDEHyacsNZAMXwUKHef8JHAUnImqi0bAPRdh9uFcSBOC20f2poWp&#10;BT3RiBgdLkckxxSpTGRjfosSFAthL+5ImS3H48mpXTpbRRVZnXp6mGW3diKU9nf1DULsBJKyAYXs&#10;TQtM1hFUbjJgiMt85pLz0HHC2+i9CKFaCiITtAWYxk1B7jXnbbdB2QCRK8ZyKr7WrG9vbth2+Whc&#10;cADzQbnqgdzeuF7csARtEf8Axqr76bG/Ypja3nu+6ttE3cGMGGrF17DorG2ZRNmxxEAHMnzS2s9X&#10;W0lwdNwm77qsvxwD8VX3dSLu8o+5tSSCTiAMkQePilTnY9KC2j13X2ktBgBaAKhS0w39BVebqolw&#10;7jJM8yDHeq3XaxLqsvu9MhdoEETxk0jcdcg3Nqo0LbLQQeBSHaI5pj7+onqZdzFIJBwo7YarFfUX&#10;vWPbNzbIhy+TA8Vp2ovMQ5W5tAITAwfmp+n3rgYt7ZQguVY8MIgGPiqciR/J1Zt6+opbFpLAa6x6&#10;OrnPwf8AWgWtDrdS9xnZLY8s0/3pbQ2NS4D2lnYQDdGcMM1sq/TL3UZFu2vbQy25oBk5p0LaMudT&#10;X8ISOl9PtMqG6z3OVdHJA78GosD0fy2n6VPS97iT2FXLelpp3vWzZQIYG5ss3naPBpu36bp7ltGe&#10;6qiPscyyr3LUxREqRqFy291L3/wRdLTG7Al5yAKBq7Ope4tt2cMQskHZEcZ4x3FbRq2R7ZWyiWFU&#10;bjA27hHbmqHVae7cf3GfCoLe5lAVge2O9JnxY1RuivGkh95UXBth7sTPkCK9asBEFy47m7lQgELH&#10;aPJpnTW7iLtcrtY7YyGDL2J/3pvSItoWC7HaXlZMlR/TxWeWQbDT7gLXSiXjbQPuGQPjtHmkNS9q&#10;3aMMA5QTGCJ8Vaom9Nqh4GWgQSJ+atfT/Qr13btsi5tJcYliD4nmKW4ufSY/G44k7kcv1GnW7ftl&#10;ty7VAhjEA1b6H6c/TLW3BQBlhSZOZMzXdfQP4b3NXcFxLBvBnAZmG7aveuk6r6CWw6WMbsAXAAB/&#10;an49BNrtmb+rhCfyfLtn0ax/MMo08gqApfIUmu1/TH0pbsXVtblt3HCkpnaMdjW+ej/RQd3X2N6u&#10;eGgSfI+a65oPp5bVtLT2tysSTMZK8A/iujg8WnFWK1Ov/wBtxTX+Dn/pnoLQBtIZg2zAbbHcsfNb&#10;36R9MkwWgsOWuL/etu9O9q2n6KAOFiT9prOr19tLZNxwFBJ3sQCI4Zvj4rtY8GLErdI4mbU5cnG7&#10;/wAhtH6SbIa3dtLOfuaMHIPiqr1r1nR6Wyty8omAFEyfxJrRPWvrfVXffs6O8TdY5GOoeMzHxT30&#10;9/Dv1L1W6l2+5VWAJEyonsJ4rPl1kpvbj/8AJkeNxXQnd9d1fqTuLQYK3kGAa6T9Lfw8vakWr+pu&#10;B9igqrYya6v9L/w0saQs4sGRGDkT5rsfp/0/YtpOyduIA70laOPc22wPvS7bRyrR/StrSgubcEZO&#10;Imqv6kRLFm4/uyrp1LMTHau/3fTNgKQZ2/bGR81w36w+krl/T6gOx62kNWzFGNUZp6ja07Pif+I3&#10;rFlTe9lgCgIuZgieNv4r5H9Y+pTqzduqzEZSS0BlUV9Afxo+gfXCbzaexvT9vI/Jr4Y9UT1XT3QN&#10;RuQrcJMggr+B3rzvkcuRTrY6OnpNQpNUv45Ox+gfUtnTC2CzuNwZymBB8+DX0h9F/wAT9NphGn1X&#10;tkQNquFEd2aeQa+FdF6xcUbDcyW6icSOQfn8Va2vq3Y5AvIlzCK6iQR+DxXNhqZp8HQz4t8bdKvT&#10;P1Y9J/jDqGswNat4d9jckePIq8u/xGuZuEKzEhiN2J8GvzN9M+rtUjWlTWKtpT1Mg3q7nxXXvQP4&#10;jJpzN/Z7o6Swgkz8VvweRj/ykzmy8dj/ALljo+7NB9aPqmKkZYzG7mt50PrUg7Liw8bByVYfNfIX&#10;0n9ZaDWNpQl0hnJLMxAZTPfyK7F6Vq2vs7KotRKjMgheTXWxamFqn2LlpFx2dtf168WMXY/xEgHN&#10;atrfWLTKbpYthiRENWpj1MkMptIZU5DRJ7Z71rms9RO4r7cY/d2I4IjEVoll44F5NGo0G9W+oEDl&#10;UvMr7ZUTH9fzXN9f69fZ5bdu3Da0yRI/vWPXmuPctOhXYZ3ECCYxkiuW67XtYuHcWIDwjHpP5kYI&#10;rJLLfTLWBxq4Lk3B/UIyS4S5J3MZXH+ho/8A6qrWrly5tOdhXcNwjg4rndnUm/ZV71/cN0xcGwID&#10;xA70g95bSm17rncdw7Ebu8GrWVx9jo4I1yqN39Q+orbIykMVVd5LLsmK+bf4i/XD6RDvINwo2wHI&#10;g/uq4+rfrGx6daN175tBVKLb5L7O7D5r4r+r/qq/6reV21DlAXKDwTXG1evbm4pmrDgbqqr2xH1D&#10;1U6zUm47l1IJM1TXr4NwAEts5IEfikN45LHfFNKWDOy4BIEnsK56gk7OpFpXSobs6QXLqEtvMzEc&#10;Cuw/SH03bv2wwUG6x/oq/IrTPp/TW2FzeCqsoYMB3HOa+kPoz0wKQbirBVCAvIJM/wBgOa1wXRzt&#10;Vk+4qUEzpP0n9GIkb7UNg9TYacTX0T9Nek3dHcS4y22BMN0lWB+BWr/SytsRBcK722Aokgg8xFdm&#10;0S2BIc7VjmIx/wAmvS6XGlCJnzVHFVI3v0n128LQAdSIAgghljiatdR9RPJtlywKyNjZBPgdxXO7&#10;6EMWB/bGDyD4Bqtvaj2Cn6sCNo3Lgg9ya1xTONkVu2dC1Xqz2jbLsGYCDmSBWp+pfxH9R0NpzvCg&#10;NtQSTIrWrvqYtks19mVjAEDEnBnxXBf4getX7Adv5gj22O5kPH480OXLV2hEdNGbTVm0/WH8avUt&#10;VfOls6jx7jKZwe1dh/hBdsa9Fa6rtDSRxDHtX576D1X+Y1yXEdQquD1GBPYxX2//AAouanSXFuC/&#10;HQHk/OYjyRzXOxt5Mjdml4WnCrtdH3d6Z6TpoQlHEgCeYK9q2G76HDElAAy7txyK0/6f+p0lLN1Y&#10;dVDeea2k+re8ph22kjBM5rpwlMZLUJmm+tfT/u2yzEQGwfFcW+qfodNRbeEttE7JjMV9D6/UM277&#10;dncjMnxWt6jQW7vRdA35YE8R/StcZ2lYClyfAn1J/CS2Pdb2RcuX33ZXArg3rf8ABvVW7jbktiYE&#10;ic+K/VPV/S6XTb6+E3KORFal6t9F2rptmFLAEdQxntQZNPim3wrfYKbUkfkh6r/Ce6oIf09wqXAx&#10;gAhjWq6n+GT3bjbU2BnhVr9WvU/4bIH2+0u2cxnNaRf/AIXo7/8AYedpUKg6J+fmuRk8ZC2+DoRz&#10;pur79H5s2v4XhNwuoDLhGCmYnx819afwf/6e9NeuL7+hJurG33UHB5DV2TQ/w59u6iOlplWZhc/1&#10;Pmvs/wDhP9OWtLZsW9pC/jNJlpIpxW1UitRlSUFXJTfSv8JNJorVq3Z0QRVRUbb3+K6HY+jbahx7&#10;BVQYPlq7r6b6PbFoMGRSZAnkVaj022ZLJAGOMMfNdCOZRSSQpY75OL6P6ONySIG5Aq4+0U/c+mLS&#10;Ei7aLgJhuMiuvLpVXdmJGfmKpvV722102+RGDV/1UmDOCjZ80fVGntWF2iyQCcqOTXH9TbNpm3uy&#10;W4hYG4ia7L9X6jYWfChWCgDJzXLvVLblSvE955YDH4Bp0ZNi8DfByT1jTSuUYlmMnhRt81wz1+ww&#10;dgFLqJDQfOTmu/euWhcNpbslhJwT2ri/1MqWr19w8WwhAQNiV5pGok4o7WkeyTaOEepWbapdW8xt&#10;EOCGK+5zWlajRI292d1eYVVWEHifg+a6F6rtW3+swO8lygGGPaT4Fc2vPtt+y9tgWeAzTBjMjtXm&#10;9S27PUYM3KTRSepejKd4bUKrqM7sgMewNafe9JHs25cuCSGxtDfiujah30/uMwgOkW2j+4LZmlET&#10;TqAjW5IxbBExuzM1iw3fLHauEO1E5FqPREZmhCSuQ04Fanf9KcXdzlRmAa77qfRVuEbLq+ypgiPb&#10;IrUtf6E1pzca4gDfahyRu4M1teGubObNKcVxTRxO/orquw3KGBkyOwrNjRFkF0oAN0NXUtT6TbQA&#10;bSxX72iARSTeiuFWAFBSeO9KjBtrgQ8Lrs0K5pbiFhtDXNs7fE0LUiOQFbbMkzxV5qbNtGf2rjGc&#10;ttEnFU9+ytl9/crKsRjq4mqzQ2ma3dFLdDncAq8SQaRu3uz9OMkGCaZupdDDrwSZPafAmktVaEpc&#10;dQT4XkUhBP8AkqL15rrhVEiOAM4q4+nNOLl5WUMWVuCOaqCuwksjkkiK3z6Ut/8AwcjMvJ2qOFaa&#10;NsCfR2v0S1ataYl0e37iSoAqeuW8bDKzKFZ5aMSKvNN1Jb9hBOZU5Fax6qXOWgkloI7xXZXEEYJK&#10;o18nEfqbUAu43FRE46v6TWnrbLqHNzLc1f8Arj/qsvSPAFa8CdxDWto4muZPtj9NHbBWEtqrOQ1+&#10;CAQDxNZSLlpY3CTBmpW1uMFVNpngvyfxUQxK8KSalD7G1t2yuwuAC0/mul+nhfatBpgR92Cv/tXO&#10;dPaNy5bAsIVeMjsK3+wxCqZkICIOZFRdkk3aD3i5ttcC7CSVIBPVWnNbFwuvtKomcmIFbDrr7XNO&#10;CzNsGc42itYvC3cU5DgiJGCBScrHYFcgTpZVcct/aunfwz0qH1bS2iFdTcHGImuasG3AmB09A54r&#10;t/8AAb0ttX6zY32gDcbJORNZM39kuTow5dJH7F/w/wBINN6do7AtsoVOgkzIK1ZfVAKelH9RC4YE&#10;cjc3gHxTX0rpLien6MBnBW3PSRzxFUf8QL4Ww4i6RtJ2xMf1816zwsGsULOJ5B3NHwp/Er1hH3ne&#10;xCSSFwJavmfV6+wSYuEsQsg/nJNdb/if6l7b6kXC0reBReN35ivnBfU2uagE4HnkgDtFc7yyf3md&#10;3xubbiVM325fs42kAbg26eKudDem6iHcZMq+6QRWo6S4HH3KouPyBwT2Iq/0shjai2xU4aQJ+K5j&#10;iqO3jnbRv2l9SS2F3v7my6BCCcnBmuz/AEku61dXrgXNygYIE5AntXzz6ar9Evhm+0HO6e1d4+j9&#10;YFv2rl1mgvs2zPV5NBjx3JL9mqeascrPpv6X0CPZQ2xE53TzBrsvo+lQN+ndItgKEkSSorj30e1y&#10;2VVlhRJAHAj/AGFdy9He5t3qAQ5UKwzNer0sHfCPBeV1DklFPo6H6VYNsqQTtLYUdia2K3YYB02B&#10;SvJmKT9HAUHcuDMEniau9PDLA25zmYxXUR5Nyds031nRLtLoFG8bgQe4+K+evqbTMPe/+BwjTBYG&#10;Z8DNfT/q5Hs3GKnjE9p8VwP6sm1prkAxt3MWxmcRW7D/AG2Lt3z0z4h/iE6WW1YddzMfbYLz8GuP&#10;6zWbbS7GHtgHcs9UxXUf4i32fVsPdgs4CAdh+4Vwz1y/sJW0Asbmj/CeCSa42vyfm0dnRY1NRlZp&#10;OsYM8XLmwzKmZLA8VzL1iwt64o3DcznnHHzW+a2cNwZOecjsK0G7ZumWb7Z3dWDI8V5fV5LdHrJU&#10;10U2rQWFvK7LcUxt2/tJrXjkqWRgOMjFbBeXeLjI/eXgRM1Rai4zeSMAAdh81gRnnQ56ahfUja3U&#10;R05r6x+idHZOmDNCggSS+1lYcRXzB9L7bmqtfp5WQTMCvsj6WUWrdoLaRpzuIgAeJpMluyRR2PFR&#10;pSZuWrFs6a3uk3FQmd39h4rlvqd+495/dMmSX/HmK6j6q+ma0y4uC4etQ3UgPBmuTam7bZrltScu&#10;RLYA24zXWwof5F8xVi2mCMCyGCGIhh2PbNQ3MqpeR3Yp0un2kHsR5o4gottyPbZYMZc+DQQCjeyT&#10;thtyuTxFPo5sohPeIWHJXrCuw5IPapjcjtbWdgaQGgZPaTXiTetreAUIDB3f4l8+RXhqVuD7/wBR&#10;syIho/NUVE8lspZGxbDLGxlLTLdiKkyq/S11zCblLdiPJHasXE09kJ0HHDWz3bkGoNp7hwTvIBIH&#10;2hfzUQT/AIPPf9wMFJVTBaRtmOAteuL7q2GwrphgeydjNTKgRFwFRBTpmT4ocv7bMllVbed4DTvB&#10;5EmiSQmRG6bAgFG3FgpPYA+akwuDaLm7GAyCckdhRpVL+25eG4BSSM47UZVR3JusDBbKyI8FvmqZ&#10;aSK5r5/SdkZiphsdvEUytyyWWNp3AQDkL+Sawo3AsLu7acHs09l+KcshwrRZAIO0RBlvJ+KoJLgr&#10;8veHuIgE8LgMfzUQnthiioUe4AJBIjv+aYKAMjbItN+8nBNYuWWFxuhk3ZQAhix+R2oiJEbxtuGX&#10;22e0pw4M7fGTXnX229t3DBoaI+7wJ5FBuowhCkCOpiY3EZwRUTfZ7YSGUkFirjJHmfFEKkwyNeuX&#10;1KAlsgNwseBSbXnuWEBsqHDFc/dDd8cgUS5ati2wa30kAgE9SnuKEjJCG2CA4OQOJqUKIauyoZsp&#10;jaYXzETQG2XEM7YB2yDtCt5qLOLPSDmdrMo+7zRHvD2hbldheSCOqo0EmFvdBbcWYf8AkMT+RTRu&#10;PcRSLc7sQPPiexpC7dhW2jpJMhv2lfFWwZ4zbCgqsRwT5pbobCnYsiXbdko1oKyHqLPLYPYeaLt6&#10;7qru6gIXEj5otwbAtw2N2x9kjLM3c/mhagBbhi5+QFA556h+6pSG017DMd6AXbbuVkT/ALAeKHZX&#10;p9xrUIgJg5Y9hEVO8xtq2y6SjAFMTI4gntQ/aFxIdjbwcAyqmrooVTTKpZZCFx7mXML+TSntvcfU&#10;I4FxscHkHuKslWwgh15I2Tz+TUNRZJttJBZPuGFxz/amJgOPBSvpNosqRsCvtx1CKQOluG45Y8g7&#10;IwSBySPNX+ptNct2yAqpP3gxE9xSapZ925uLQVCqexJ8VphMxuCsrP5G7qVdZFuMqCIJIHJpVbKs&#10;NoKvtCqa2FDu9trog5WZ5+aGunthi7K26QFeYB/p4NPjMB4TXmUqzNsKEyu0cEVK9bCK4CwGUhj+&#10;4geSKvRo2VCvtsQh3EN280IWSpLBFO8wGPYfg+aZFiJ4GU92zbT2yVlmRZM9PgAUbd/8EqgOFEY5&#10;NW50doB9x3bQDBOJoTaUkHqgswaFjFNRmeGha2XF29bRyi4EkSH/AK1H2U82/wC5ppbbs5CAuy45&#10;HNR/ltb/APS1umqTJVHK76psvAQCDlRivNFsINwCiAQO4/pRCHYZRWxEMsmT3oBuIqhmXAgbYjjv&#10;FfPkesBLZS1dOHkjEZ5pRNjPcaHheCBR1uwVK5LSCy0b7A4XdEZ3ZB/IFGgRO66skb2HAMDE16+N&#10;wgTiCCMEnvij2UCooW4NjAyeaElt946SLnMzC7aJC5oDs3gOLTAbhMnI/wDamHCm4NqiGJgzkCoe&#10;7dG7cAwMwDwR5r265tIK/tlSOynmoBVDFi373uKSTbA/cMg1C7aRCv8A8DhtuRmSSa843qttW+/M&#10;HtHiiMGDIVYCB5oQ0jysxZ1JJBO2R+PFH0tqFtrITZuJzjHY0EPfCD2mAJbcCcZo9ssULAJu8+Se&#10;0UASJq+6XccnLHsO0U1vZ7VsuJbPH7p8Ulpx+mx2zcU4tkwF+aM1+3ehGdw6jA2wsjwaBjYMjvPs&#10;i0beQTLEeOwNEs23iD4lTNFdG6N90EhARb70srTbdb7wwYMAMEjwDVIjQV1e2l1VtBm4UfnxQXEi&#10;COtB1g8E15z7gUhpcD7TggVFgWuCbQAEy08n5ooxQuSI3blhrZBtTkDcn7RSV3UJZZU92cxIOAtE&#10;/mS1sorBSRkxMxxjzXvfZli4QQRElR0xTEBR6VAnb0rM55HbNAcsFZipEQwHEihXVMIhYsoPIAnb&#10;+Km5T2nYq3UIGYAHaaKiBGt2r1sH21R2aek8/moM3VcU6gOFEgrghqXWNwOyDtAkjgDvUyyMykkk&#10;pjGA01KIY3Oybw69REFcwRUmVtyQEuksW3E5IqKnal5Qqrv4I7Vi2uYF0IiqDHg/mrBYubYZgSFV&#10;dxIJ5rD7ULBLBwIbuanftBiQBLbckfbUIVlncy3OMGCYq0xEo8g9Iu5iSDMQYMVBCAWZQ0KY3UVx&#10;DN7ds48Zk/Nei2EZdssVJInC0aYKQewiqC5UKxGJamLLubZNtyegzODSdu8xFrCyeFiRjzU2JQ/e&#10;gxOO/wAVGPiWVj24H6hO39x548URBvVAQ24mDjBmktqr7bqGJAmTTaOjBepoUDPAM0sYhlroUQVU&#10;BiRjncO5pfbbDAJLuYGTxSxE7SWAO/BAifBzRhuZSlsqrTO88g1KJyDuIrAKM7Wz2oVw6eHkDI2s&#10;CIisskCWPY5yCTXnuWbtsdICDMkwZ/FWU0CurcU3BMJbQFR+fBoS3VR7Q+75K1K+jvhlnI/+g1HM&#10;M05aSsHgVaBMXb0gr9n+hrNm2kgIdw2lSKg6h9hURPGZNYCru2OhXbxGaNMU0L24Dc7Tzg0b92ye&#10;gcE152tQSAdw4Hmo3FVMRz3GaMoOi7bjkBZGQJodt5KsMDqG0eakTZZgdzyg/oaAq2mZRiBn4NWU&#10;zBsyynaFKtnvk5mjszG68xLf3FQtlSw2kOpBIHg0EKAARLR9ykiSaIChm2E2uAzSox2DHyaHOwra&#10;OAzcYbb81JFZ1BVWEDI7VPfaZoBKkROKtstRCWnT27jsxw4DGJMUNdP7pZw0qDBJGTU7lxA37gSc&#10;RwZ816AgG7ccljGOaGwiN7c4lGlQYk4mal7Vv2wVIUTme9E9pla3ujaRxQm2qwIVihEgxwe9VZZB&#10;UUllhSOYOJPg15kS0pUsdxAO1c0YWg5L4K/nB+BQWuIbnRugtywiPg1EyqB27bA2mSQSkRgqfikj&#10;tBuGOggDBg4o98gHq2qS2Ak1F2CkjfMiYiKZFgyQEIiPuYmOP6Gi+6HSF8YEeKAzo5uLAA4EcVFr&#10;jBF6SzLjGJBpu0zuZO2HKPwXxO0RUkLDAkr2nAn5oNuEc7zJ29MmD/WiyE2yQfIHb5oaDMlw7feG&#10;IwNv+lGS9vm4V2y+VHIrBBYqVtgQMdpIqaFmTMKzHAXORQyDRF7lthsAMiZJ7URSAGGCDEPmP6Cs&#10;LvuuU2yywzADJ/JqTXBz7xUTgHIJpZbsYxtIL5gwywCKFCqLSLa3RwJmCakyOJC2okCZwSDUrRt2&#10;lO3CjtHFCXbI3lNsIHUElcR5pfUhl9tVIkwekSMdjWQgMbW4M5ogk7pw23kHBq0RMSvkb1IG1mbJ&#10;HasosK20Cd3S3kU1cadp2ABgAs+aUZGVifaJI/dNMTBZFH62ZWCCdpnknwJ7UA21BKEgBhwBTd1t&#10;zfaoO2GJ4JrFhQDb3NG4GYyRV2iqIslq0E2gjyG8eakjXvbZwwYqDyIx+KOfb2lDdLjyVmoooVyG&#10;J2N0xxVBV+gbXyqW93DmSVHHijFCEtzB3tgqfHeh+1tvAPcMA4WcAVJFt2i7gK678LQkpkfeIYqs&#10;kOeqOBUbNoMqAkjqMkZ3UwqyCAAoZhLHx4NBaVdoiFxUosm5Yhh7h6RGMRUFUPvRHBdiIn7sVJlA&#10;GGCgGSwFQupa3Bgdp5DcGpSLtkEbpu7ZB3bQCJFMOGAQiQpy5OZ7YqNwe3HU7mcxia9nYpIKwC2z&#10;/SpREFF62ilEAyYUwYHwak7lbi29+zas7Rmh27m5TBPEspEya97LHa/UpOB2kVVIK2H91khoMEAf&#10;ivWsLM7VyRuzzQReO6QuSSDGaMrEIUUkrukTmTQNFqRNHdlC7JzuUxUwdoun2io5zmhl2uMW3lCQ&#10;QOwhawLuxFJcyuFHcr80LQSZlxtwFlQCVzmTzQ7yKoa2VDLAbFDRAWDB4BuCBOJqQN1C6mWmf7Go&#10;kSwrtbARVu4YdswRRLVx2JtjICkEtBI+RSOmEE7LplRABxz+e9MI6hiuOAGnk1KL3E7K/pM6uQpJ&#10;PkRXrCKWQMSCWIAGO2Kn0hJnaokFeQ1Qs3SU/wC5lgQMTFUyzxSdrbW2hiJniiW3tBdgtEFVkz5N&#10;Btm2RdQhiMFpx1USyhZXUncVOYFUXYO3YuhrjsC1wgBZMAUV3RC0jaMbxH2/IqPQdzi51ngN2Bow&#10;N1TtMTHUSJwOKEuz1i9cCOu3MkliZkfihXFG63ueJMYH+tM2NRe3AbZLDLbYoNti7gm2x5DfH4qy&#10;WCWy7XXnGcMDTlomJVBDdO75HNJSzLc2SCrSgbDAinHV/vKhVCBjB4J7gVGUrM7mLEBdhThj3phb&#10;m3YXaX6o2jz2mq1UFsA7y27sc80S5dKi0E43Et8R4oWrGxm1Q/vuM1sO6mMyRBmoFbrncbZUnFBD&#10;kXRb+1nWAzckmn1s3ulUYiDB3HuaBh2LNbZEdQw3BoB5NDULDm4dsMCrLkDyaKhZlUe4EKkgkCZr&#10;Fq9bSS0g5AkRNQC0ZVwtkl7ilC5AJ5M+KId6AADYV+1ycZ70G0je3Oz3F3RHZfmss1pPcY7zvMHd&#10;V0SwovI4hSAVP3jOak6hlwgKiCTwQfgVhXCFiFCoBAEcg80O2w2hlBB3SQ2TA4ihCsjt6laTngHt&#10;Undi+FYgkGY4iouylVVmbcDg0S1dT290MCxgH4qFoNb2Sjtcb3BlRGKPbYbCQvE7m5Aoe/duLI24&#10;Yn/cVJGt27ilkEwdzH90eRSWOiwxa7awyI2AdsTjn+lBuMQ7kLtMy3/ip+ajbvD3xuQscbfg1LS3&#10;Pa3qp3lmnI5JqqLTVg2uKvD7ghzM8GoIUFzDmI75AjgGmUvC4q9bbpM4hRFLHld77SRvbG6QKJFG&#10;SwF8qigQJJPb8TQbl24otjZA3FiBRWuG5b/UbeZlSRErWGW26DwMg+T80cQZJg5BuPBYCML+agGK&#10;DdAgGgu6PtJTKxJB4NTe7a2XOgghvwWmmIVIwk3C29SdwjPBA4qF5MA7DBwEnmKOjq6uitu3KCJM&#10;RHak3QKLas//AJgcmTVoSyZEMi7cng8Cl3t24LMiSJURyM8x3omxVdkuFyv3DiKw172gqjYU2hl3&#10;DM/FEirQVVLY27oI+JoD3XCuUXDkZ+BUD7VzZIacmJjJ7gCoNdIAtyvlVXMUSRJSI3XS7KJlpAkZ&#10;OKku+GLtDGRtAiZqK2yXAUgMTIYYNTe8hthtuWO0NyefFWCmZDMkK7sCpgUa6WKBIkqchf2zUPYb&#10;fsSDtxPJNeV2uC8ZZCQYPAMUDD3AdSZYKtoosBROW/JNYaUuMPcBAyOSayNSLimSxZfAkGpyzIrK&#10;xUk5YZq0VZBnKpMAYElhmD2o1y4nMYH2gHBiohmu72JLECADiY+KmGUqABtdcg1CIDcve3EAd5WJ&#10;walcUC0sSPNQt3ibhKiFIIY9yfNLoqby6McYYT9xq6LTaH0Ci4YvAj7vgEVF3QsLjZW5AJ/3pUkn&#10;aj2okmY4E1O3vhEUAQAIPJNSg4yY1tBS2sTaBMeamtxTKwYBgSZofU7sIkzu8THIqbXbbKSGMv0r&#10;8fFUMPXk9tVGA4P9M0K6rJeBdoX4PNZdFFu10O7yQx7RUJJIAD9Jlmj+1UCyV24UPUuASRHYUFWu&#10;JucKcW5We9EN5VFyH3D5yRS4DM23fhB+DBohcjy3WVUe2FfcMEDCmsQEjJ4LCDOaAFZImVOZFHsW&#10;zcBaOpFI6sc84qxYIXj0l9kMO4ijpMC1v6fuWfNAdDetsrFBHVB7jsKwq3Nie4gxG2CYH5qAsYtu&#10;A7kKsnpA+aJcIW8zKx4AnmCKg1202dxkyI24/vWRcdkf3Ui2AAuf3VBiXCJuj/rfqy2OkjAB80C1&#10;Pwx4Mn9oo24NPuFgGWCV5ArCF+mIVeACMx5oSmgm39K4Rb+zIE+OTQFuw8lIMYP5pgWy7MyE7SNh&#10;M8iq17K2siTwJBmii0C0FWyQGG9QxMyDOPFM3nPSykFm5pVwN3TKZwTmpLcCpCjJYgg8iaIFGBZX&#10;2ltl2BLTtOYNMW0GIYErhTwSfioreuDIQEGRtHkUNnP3f4cme0+KFhJh19wW8hZLglMFjTTyL0C7&#10;0nkjtPFKqiEqUsieEFM3bWxn23D2BET/AEoGNSPW3hbQ372biMjFFtbS91giJiTjkjxQi5dRKJgE&#10;Kf8AD2JHzQ7zX1jomV2knkjyKEtHlSTlcAhjLQcUs91YBVSNxPJooH6q+3YyE/cRkUtd3vb6YgNJ&#10;xRIqVCpvIpjKmYZSPHel7l0gLAEsY8AzUi+97ri3lRBk8zS5yrgvnbj4NMRnkMaditxVKKWIiG+K&#10;lbusmNnTvgbRSdlkJ2uwDRIzJxWE1Btpam5yZ2gVTIqHLjXvcLIsrIx4p9bZBZF8BpnB8z80huvX&#10;LZcmN2NokbBR7dpAoALbXHM7SCKTJmjGgwdhLo8DmTk1LbcRbkfqMDuk8EHtULKlPbjwcckGgkG4&#10;WAJ6SQMc+aAekMI5uB7boAypKgeRT3vb/aUkKZ4AksaUTTh9wt7pSG/PkU8boCNc9sLgBDOR+KJM&#10;1Y0H3EwkA56STWdOUNskIVUBmk8k1hBtHtIrEFY3eSfmjD2wG/TJECCW4jExUNCQlcvpstdA5khv&#10;ND1DxLKrFZEBuAfNNi5cZocRnG7JJpC+3UQ7AtnAwKlgyQhqRuUgMJK4C+fmlbl3d7e+1uU9LGOI&#10;ot17h/YAMQMSv9aXvXEtOwDEzG09ifmmxOdlnyWGmYI10humQpA8Vsx1DD21a4VAWNqjic1pNi5t&#10;O5IP7nrctClu7bR0uZLBgfM8ikZo+wsM2FG824LHmT2JntSL+4FRysrkAdsVcujqkouWJDZ7DNVl&#10;xg9vcRO3IUDE1mix2SFmqapizBSrAMTwIBmtXuEgPIJEwJxW469XkEJgSAw4z2itT1dse4xMHfgS&#10;eIrpaaRyc6FMwJkzzRFVgFAUbeZrKqF+05bkChOwGy3v4BM+a1mYaUNtJAURk0dfbAaV/JnPxVX7&#10;g3iW/IoyKElGEq+ZHagcAoyot2uk+2ReyxA/oKM10ywVhlqq7domSU3KcATRA3AOCoKgdqXsQx5W&#10;WBvD3fuYLBJFTa6OjaRtZZNJqNi7i63JEgEVL3DB6ApIy0YH4oaDjk75Im6w2QxnPbgD4pa+WKbg&#10;4AaMDkURwFhmMg85yTS6I5QttAJbsJxRKiWZS05Zs9sk8RU0LgPtcbJ78zUWBgQGEk0RLTGGbEd/&#10;iqbCSH7KljtCnIhoNPaZHgjf9pAH9eSKp7F1WuBpPSOBirK3ctG2F/aGx5ms2RMOFF3ZRA1yGBIM&#10;LPGKsNC133zuaJIAngQapi0qUj7Wkkdpp1HDFTuBLnOc45NYskLTNuOVNHWfST7lp2uIXKPDGP7w&#10;K3zT2iLloFlRgIUTIU8Yj/euWfSfrC279nLrundidwPIrrFtkuK+wq/+IOepo/HiuDnjtbVHp9I0&#10;0qZEBka47O720YCDCm54n581aW/Tbd649yPcGxSba4ZFHYk8msWbPtPnNzCq8TMjA8Gtkt6a1dtq&#10;/Ta27VbZ+wx3rh6zO8a4PQaXAp9mg+o6O+7WrgBFt3ZSXEwZ5FV9jQXVe1+juBZgqvgH5roHqaJr&#10;C7FX3DbbVTgHP3SO3eq5dHbt3SSsBB0hG3BmbBJnOK8vl11OSo9HpNCnFctlVpPSi6XjcskYCk8i&#10;fBphNPc2ALf2wOrcAZVTjnzV1aZLdu3bAZSofb/5VU6tt5uwh/JjMDDH/iscc85yfxfB0/sQhBFJ&#10;qWtMoYE7gC0lYPMk4rV9WUdBJLGCoA7zkE0zrtfcLlLLHraGkx1HmY8Gtf1TC3vG3rUbTHivUaDS&#10;ySTtnlNfrYcpLjqyt9TQhoBygkZ5IGfxXPfU9UpIBTbtBAYHkc5q79d9RWAlu4du2Qvg/Nam9xnV&#10;ipDGM17nxelcYqUj515XW78slFic3mIZrggjHmoe85ZMlhwYEDFGZm3HKruXJjg0u4Y7VXdCHHYE&#10;121RxrDjDbcwTIE4rJW5EBJCZoAdQp6VBmSJyKmzkWm7ZByaFxCTDMYeUQqqxOPNGYREMJYjEYFY&#10;3klV35MHFQZwpT23gFiWHNL+AzILSTGEzk80Pec4MMJKxJg4ot1SdkKxzIUCZqTbi9xtud0ZxVpl&#10;0KXrL7RaKA+38cz5rGk1d7SsPbG3sYMRUStwMQiEHcTungVhvYIQIhIadzD4707tU1aM2TGqs6j6&#10;X6wNZp0QyL4jYxM4Wug/R31trvRdSL1i+yFHYuymN1fN1m7d0zB1ZZGRW8+j+sG6t1b28yowOBS1&#10;B4uYu0czOr4nFvjhn7T/AMKP4y6T17RLav3EF3aF6jnjBronrPo+n9QS69xFhVbGCGnM/kV+K30r&#10;9Xa/0P1Gxe095l2HkHvX6Wfwx/jJpvqPS2luunuIFF22x+49yK9DoNWppRb9GTFkcZdOLj0/k+fv&#10;40/wAF28buntAFgNn/n+RX59eufTl70+49r22VyWDLX743fTbPqHuWrgLb1xDAz557V8lfxU/g5p&#10;9RcF+xprQADHPIY07WaWouUFydHdCbT6m3zXR+UTPqLabdkERlu9Yva0gW1uAqsQR2n4rtP1V9Aa&#10;n024qXATmQ4EhQeAa5lqPSpJZwuCZnn/ANq4T1KTqRsnhnH3ZV6b1ddhZkMpxmr+z9QMrL+ptLHl&#10;cwB+K1q56UyEgpEidpGKQbSNaZSuZGIpyyxfUhbyTjVxOk6P62v2iyhmhftIOB8kVsul/iR6qOdS&#10;emMtnArhOy6AzQdw79po9rVXrSQrNHg5mmxySj0xbyqXcD6Ps/xY9Q2j3StwEZBAG781e2f4q+nG&#10;yy3fSkLtkuOx+J5FfLK6y7uG5d5PMHAqwt6++4AUEoEgA8inw1uSNK3QG2HPJ9Zr9afT10qLmnhw&#10;RIIgKKt7v1H9K3X9tL5UNlyASZHjzXx8l28iW2htzxRBq7/VuBwY3Rkmn/8AUMqB+xjlXCPrq7pf&#10;RL6LcOvW3cDy3UMfMCmj6F6Pcf3bWuttvG0ABWMnwfmvj63rtUotqXG55PiPE16/6ne2BnutuVoU&#10;I2MeKF+Rk+4pl/ZrqR9an6V0AV0HqmlcOsQHAgjttNZf6J0xLpauWisrEnp3Cvk1PWLhN2LrTtiZ&#10;yBTNr6j1AE+6ftGQSKuOsx+8aL2rnhH1af4f6f31nU2isiMwDNWvp30ImmvLeXWWQi3NmwmQfNfH&#10;136l1ZdFXV3G2/bLec0ze+p9bd//AKq5EmQWIG6hnrcXrEinBNVtX/k+9PSBpkW0L1xcMVJNwME2&#10;9wfmmLWv0enW2h1GnCFgUfcDtzzJr8+rfrF+5n3yF4KM2Jqaeps24XCzA5IDnMcZqLyMYpfgDDBk&#10;b7R92631b0wOpuarThzMkmfcAOI8H4oul/iH6Vo0d29UttsYQiQGjyPmvg656rcJUhpJ6sckUvd1&#10;yLsO6c/ae35oJ+Vk+IwSDngdO6Z+gOt/j96Xp7C+3r1uMjEoDbkqP8s1yn1T+OGl1Puo9l2lT7eT&#10;kk8nxXyq3qIhQ/JyfEUpe9ctsGjAWIJ5ikx1+VXXsStJC/72mfS9/wDjUbaXRp9CsAgnqJYbR3Na&#10;n6n/ABm9VvOXtWlJYBSRgiuCj1xy9zbww/Apf/1lPaYBTBBkCkTzZpPmzUowSSs7On8RvqB32/8A&#10;qBFxpfH7RWu6j6g9Y1YcXvUbjgqWYzyTiuZW/V722bahTPVnkV5vULykIDEjBNLf3X7AeDDLuJuP&#10;soUT3C5U8sxxRFSyxCgjaw6u2TWhm/fYqCSZJOTM1AfzGw8mfmMGl/Zk+5hrbBdI6Otz0qwpW5qI&#10;IgELDf51Uv61pLZdbFklskA8R8VqVrSszDAxzJ58V7TWlL9WIliR89qpade5thvUddIsdR657xt7&#10;dyjLkk0g3qN59rCM0E+0qtPdSEIyBUXYLbdYnKnI5rQscf8AtFSzuuwl3XXX2dRG1vt7zQHBGwiS&#10;k5nkUymlZkdthjEGrPTeiarUvHsMG4iD34piil6E73L9lHtONxncfHaiBLilZtmJwBnNdF9O/hp6&#10;jcuWvdsFLbnaCxiCa3nRfw50Vu2n83rAhDlSQCwxxEd6Pb1yMhhyyf8AZX8nCU0zvvCoWBaPx8it&#10;s9F+ifUvUdiW9I4DE5jGK+h/T9H6TohbVNBbbZADvmWP7s/6VuNnVAabUbCGTaES2o9sFyckkePB&#10;qntofHxt/wB0+f0cZ0f8Er7Cy+p1Nm2H5BbJH4FdX9D/AId+gemLYnTJeZTksYDAjxVput2P111B&#10;uIRK7R+89I54pexqLgvWxseDg3G/cPPfg0/HmikqVDFoIw6jbOv+h+u3fTlI03p+mSE2lEAAB/4F&#10;bW3r3u2drtuuz1ZIXfyTFcM02pOoeUs3g24YAiGGJE+K2/0/Qep3GLWrQYm8yjc2cDmtccrkuzHn&#10;08VK5K2bg/1JqBdJgi2qruH2mY4FesfVuouhSUs3NpA2kGVC9ya1b+X1unRvfKdLC4VMhhFWbjUT&#10;NtrI9nOSAXLjn+tFViFjS6R0H0/1YsGb37cGUYJ0KZEggmDQW+oTYWzau611VROwrPODBjArnep0&#10;uvY+4HRkxtVhIRp5/Aomvuar3Ee+2nt/4yjS20Ymc4o041TBeOVqi29R9cVveCXVcJb/AHtJyZgV&#10;oGt1KolqdhuoB0zMoB5OP6U9q7P8zFpriralzd9sRt75J5mtV9QsHplDcLTDl5BMxmP9Kx5cm19m&#10;7TYW75FRq7d1Ve0EuBZQNIBHzDQZFeS1cVV6FZRL7LayzmeCT4oThUVDttrtcqIHfwKkL5t2r+0y&#10;pZesg4xBpUc1s0PTJDdrSWLgAfTspYMzKHgblEifNEi8Es3FT9QJ7mcl9w70hqWayqdS3SoyBgr8&#10;VM6yzc1Nsqu1iVILSNu0cU9ZEIlj5LBbL2Ajm8odrZhsMDGSCtFGuu2Ffau8uvSxwCtLWyptoFa0&#10;jBcoxwIMiSO5pM6+0nvl2Kkr1zgL26R3o1qEgJYJfDLv+fF8P0qIRWcEQM/tJ7Coo164yA3kUbYD&#10;AdOcCJqhHrS27dxbaMZ6AHgYXjj/AHpW/q7hCKJVnMlogfmfiqerT/YyOlZtyu9tke4VDglSyGAQ&#10;O5+TSk3JbdfaC5Y7cZJgx5FUmmOsu3VDPu3lTu2gqnkg8f0qxALFdl0sGVp3LDRyazZJyk+jdhxx&#10;S5GzcRmy6qFTaFbAYjtHah222jYqyI/b9ylcmmToxcdtiLbhfcQNEFT4jFDOmFja3uN1qWKJyKXs&#10;ZoUkukEtIGtzuORJznPiKYvbTZZmsl3DBREmBw2Khob21C4QT2Vh5OAD8Cr42Ljvp8OpVCdynmfJ&#10;+abHgx5YuTujXE0rtqAU095YgrjFAazrLskWhaDOSCwyfmK23U6fVLJ9osUkiXkqGHJ+ar9Rpbyh&#10;VJ3MxwWJgqRlZ7UaYl4uOjXdTZc3F/VRAiiQi/u4G4eaS1Xo1txvN2CeCqzmMkzW0GxaW3qgCTBU&#10;AL0yw8E0pqrogotrbAXbseJjOQatpFUkqNcHp6hgxvblVNvnMZx5q20ehVVR9zsyDcAG6n8f3FTu&#10;3Xsljb2KTCpJBLE9ytNaG/f327V2zu3jBAClf/akOSQa46LTTazV3EAhbdu4CIGBtngCmtVrb962&#10;bNmywxgFeraBEk0JdRZNu2wusxBJYNw3j8EVtH8nrbi70coRG0sZJ8ho5B8VFqoIn9JkmnTKWz6H&#10;ryEu3r4W5tChQZJHn4NTKFW9u3bId3LtdfJYRFO3dJ7T6dnJMBincmeIPiqO5r76QwwULlTc5STk&#10;fjxQyzxfTCWlcOGixbSq9tXvMy7gUuK3DHtx2qlvtFzUbSqFY2vMKSBjntTVnTarX3nt2WY3LhlS&#10;wC7RGQfz2q+0v02ETSm7uYM+4qRHbho4E0MN83wmDkSijRdLauumoCRBuGdx6d3z+Zq30HoGpcXS&#10;xBIuKigSTuPj4rpVr6avXRad9iZKvCzCrwBHY1u/pv0hrC7G71iAQqYlfM4iK249A+5iI5JST29m&#10;g+lfSJv+37rM0EiWkBiOVI8+K+gPpL+HAu20JZkcjceMg+KJ6UNFpXi1YRtqQYMrK9xPc8zW4WPq&#10;vS2yQWh5UoB5jkfmtm+MfXRjmp7a9l3qLGl9H09qzZ028OZJUwR+a031Szf1DEXSEuSsBOIPk17X&#10;fV9rTxs2ne5wVliBmJ8Cud3vq67fZr11rak9KJyD4DU7HqIO7aRz5Qn8M64ur9O0yFIJbbKFcmfJ&#10;Jqn1XrFq69xiyqQ6FCx+4kceAa4j6j9Z6PoC3mt3NssH+0Mp/aMzWj3vqP1D1B1tQq2tx9yJLKWw&#10;JHFC9ekvxTJ9iSVvk+jPWv4g6fREbXDM21WWc/0/Nc69Nu+sfUOsdVYhd5yMgScjPajfQ38O9ZrT&#10;F9d7uAMnEg9j3r7i+gP4VJptOiuhUq3T+W5oFHJmdyfAOolCFK180cy/h9/CCzYtIDFxuxZZ7zX1&#10;b6J9Ie0svYKsVJma2b0r0mxod6JbgKAAfk962ToM7jDAGD2NbXJQSSObutV0L6LQJp1QKoPYmrrS&#10;aC2VU7VGYxiar9NcAe3s/JPNbZprKMxM7wSJHYUuUwI8lJqdAHB3qOSG/H5qj130+XUg2xtdYAau&#10;uWfTragrAZaw2iduEAkQ09oqRzJew3pXJdHyj699C2rqibM4zIlQK+Tv4m/wH9N1wd/5APd5Urzj&#10;mIr9Q9f6Okq0YMyhEgxXK/qT6XS+I4mZA8eK1wnjycSSaMOfBODuM3F/KPwR/iD/AAC1XpwDWCr2&#10;w7sVGDbj4r5g9U0Or9Lui1esAOhG0kSst4r94/rj6GVyjI5dl3MoA5r87f4y/wAPrNkO9tTC7ru1&#10;Vjb5x4rjeS8Vse/GuO2dHQ65ypTbfPs+IdN6o2md3cm4DMCZgnvjitw0nrwtHD//ABZYbnYfFc69&#10;URtGx6wpB3ErgkHtVfavFLh6im4BR8fJrzcotnoYSUXwrTPoHQ/V1zTMrWmKAkMpGQldd9A/jnrt&#10;ELB2s7hiCoYxXxd/NsqBQ1wgsYaew7Vbaf102faZn3tE4bk+SKKMq7sGEZudUqZ+jfo38dvTbkJe&#10;3W2dgx3LAjwTW13v4i6F/bBupcRydvVtmfE81+aWi+o29zUDerTtLH7gD5APerr076nusk7DAeQL&#10;RgT5Peglrs98SdDf6Lbf53z7Pvf1D6s0mstnbqg/tfaiKZaf8v6Vq+o9aS4wDSJLZZI2zyYPivkD&#10;TfV9zTuH2793hioY/JGaO38Qrq27/wCsxUKxbcdsNMDmZpmPXZaEZcTtdH0BrvX30zJvIfbPWSM9&#10;+kHuK0n6u/iYulRTZudaqrhbqyyjz+TXAPX/AK2SbiG6WhMGZye9ct9X+pNVrb6G44c8TMErFSep&#10;yZP0SOKSVWmXP1R9U3vVNSzNduPuLAsfnvWnW1Dt+o29bY2lh0tJ4oKo67QFySCDPFRClmgoxbPW&#10;TC0MIIfGoKqM2YuAhV2n7c0/a03uBYYFLYCkHDE8zUtLYzBEhAR8keRTlhWZl2IyloORk01oByid&#10;B9Aff7sS6KwXHg19FfTN63atLvHICCM9L818nekeonRuWV4TcMTXZvQP4h6BRaDzhmlDiVbt4gUy&#10;Gba1wYJT2KTZ9p/TWoC3v0rkItsKJJDYH2qBktXUtD6+HQC44Do3/wAtGcfAr5H9I+tLZdLy3Ni2&#10;WVQuDg+cjJrofp31b7zaY3Bug7twO6J4B4rsYdauFaYtRU4p2fRl3WIllusKFcDpXjdkEH/U0nqb&#10;iG1q3usPbXCw26IH+9c/9O+oQ9wKLzKfaLBVMhg3kHFWv/q9v+UuOkjZAVTkDzIHit+LVL2xT06n&#10;0VnrnqaRtK7VLDeoEGVzXzF9ZerXtULot2mZizTn5+2unfVn1L72l1FlXllYHdE48TXEtVqblz3n&#10;LbSXKkDAb8E96DV6yDTQEtOmlVce0U3oGhcapHIBVgBlZVQDzX3N/DT1b2dPpkuEXXGd/HSMMPyK&#10;+OfpzSbL1gA7T1M2ZG0AQa776Cblq0ttVYHqLMDB3cYjsRV+PguW32jHnw5Yq4vlI+1fTPqHTakI&#10;+xmtklUdiFrdLfrVq4AA+5iyRyNo8+DNfHvpX1JcsX4RkPRm2eq2F4Oa6b6B9YWrQR3LfpiFkwFA&#10;ONx4iuhKSVUczHDJwsipn0omoUBwJCAw/ctNMW7huBQWYSQsmOquf6D6ntAuUyuG3IwIM8itls62&#10;y/tM5hgNwEwP6DzRRmvbNlpOjYFRUJVG4bHg1A2bazuBknqjsfisfzVtUJQbySOo9iRS6NfLADqh&#10;MscDFFvLa+QV6ylpPcEFHIJEcsaqr+lKWf8A7XPUcIeFmre87z7iFckbpzIpO9d90kh2G0gwcdIo&#10;WkwkxSx6fb922v6YTcM85rvP0fZWwq3Ag6T1HzNcS0S2rl637RUlQS2JWK7B9L3w1tAywv3Ce9Zc&#10;sAZy/JWdm0jsrMdgkrg9s0capgnEy3JqnS6BaZ1L9QWB4NMrqlUwTAmcZk1mNkWPi5EBgMEsDWle&#10;uatfbdlDE9j4q4varZucrCgkCDODXO/X/VNoB2Fl48DPemQjYnNJHKfqK8ovNPWRGP8AmufX7ZU6&#10;gP1DETwJrZPWLtt79wm2T1dQ/d8TWpeo6sJu33OiZhV3YNb8cXReOKuNHPfXLO02i7QrYKJ33cTX&#10;HPXLNpLd82rZYMxBwNyMBGJ8cGuz+r7Ed0C3N2XkfaQvA/Fch+pEZrdxRdEFHMhYyuWk+aTqYWkd&#10;HDPbJ8HAvX/aUArLFVKlnHUSP2/iufeoh93ukF1kgqmdnhgDia6Z6nprjj3CvSS4tgZ5Gfx+TXNt&#10;fa1IOxA6yQjMwn7cgjxNeb1EXbO/hyOUIM1sXNRctkBLm4M1sqTMtzBHk0I39gtFLbK4+4wQAaNf&#10;UO9267ncbhAdhtLHheP9aUe5vgbRhiX5P9Z7T2rCdJO0h4agi+ts29xXqPYHd3NPjUpqVKXLSETJ&#10;LEEDb2FUO4briNuQnIJ4nzNLJfts/wCup2tIO0SIHFasWRrsz5sO5tp0W+rs27rl2S2VYw9vmR2q&#10;n9S0SWjtBj3Rm3yAe0EcUyqCzcZ0kh8bCOYzP5pLW6rYtva0OjMYYZE1oU18GKUZ80zR/VNPd0+N&#10;o3L0uRBH9a0n1FxbRz9yXCQV5/tW5+p6q2jBWtRuJ3bD948mufep6+2LLD2pTePtOTB71gztv0Ix&#10;yirTfJq7W7fQpG5iZyYK0ldvbDdhyxmeKtr6j3em2OrJQ8waob8orWwxAYzzwKXFAyYtp2KbwSTL&#10;CZOa6T9GyWdmE7SBt5DTXMx7e/3CDPG6t/8Ap3UCyqERugsSeINF7QucjuP/AKkLUMbA3KgiPtbG&#10;K1P1LUFrbH3FHQSF3ZEd6jZ1Ht74us4dd8tyuOw8VqHrepiwzbyA+B5X8Gt8sycaRmlB9/Bzn1Mm&#10;6Z3gErJ+DNJSxZDHS3M/FN6iXBJYQBHyaUcSLWwsv7YiRNZ5dj8bqKJpcRijvG2YjMiKctW13kBQ&#10;RH2/nxSyM2+dkkHaG4FPrvX3XQqAwgxQDkwvp/SykmBMAMf9K27S3xaO5kwv7hnFa3pbb23RCk7S&#10;NpPk1eW7ze3Zt3RHJKnNTqySV0Y1twqH62O+ZkYjtVFqPcWVRZZlxGJFWuoAm0zNOTnsQapr7MGB&#10;BMGFCjxWfI7Y/AiKW8uswQBHxX1T/wBNmj971O0fbLhdpWDEV8sPeyJUqBn819zf9K3pvu+o6d2t&#10;z7bFlZRn8Gs+aSSjfto2U6k16TP1O9Htr7emVB1oo3DjJEia5x/Er1AafT3SGkMhDZro+i1gFpWV&#10;CvaeesYE+cc1wP8AjNrtmmcM0KF/HBivc6RbcSpf8Tg5ISnKz83v4n61r18TcdWhiZGD4M1w+zqY&#10;uzt3DYDLGINdC+vdcDfuqiEWxcMh2klTk5rmdu+hfcRsGzqHivPa6W6Z2dBWPEvm2bt6fqLQdZ9z&#10;bMm4T91dD0lzRupaUVSmdw3bjwCPFcLXVMsSQ4EGZ7Gtw9H9WRIbq6V2jaAZDcTNc6SZ19NqV00d&#10;c0l1U2rdvEocAxkR4rsH0cs6f3GDkm4oBYRXz/oPWVdWN2xvJKgZmBXffpLUtNtzM7xbYN/4CRtp&#10;2ndziqNWfNB45tO+D62+lYX2j7mC3iSwIruv07tuC0xtlJWbaKOkd5rhP0OivZthz1ocniZ4j8V3&#10;v6aQK3tkM2BHuYmM16zSKkfOfISd2mdR9LsuLUK3JkLySTW22lDDY0r1RuGR+DWvemK6C0oCI7qS&#10;xHzkVtmnLWrNyXBUNxHjnNbUzi82U3q1tGs3PdKjaCuRkxXzT9cPbCXSHYgK8dG6YHMV9SepFhp2&#10;b3V688YWvlX+IetC3rgtsF3WjnIk/wCEVrwW4yJNf2H57/xK9QdNUpCoOjLfI8RXCfU2VhfPsAMI&#10;JBbJFdO/ij6jbTUXUN7Yxf7F7jgfjOa+fdXrGFsS5j55MntXltfn/OR3/FQ2qDkxy7qP/gcmDvyo&#10;ArTdQRcc7muSFAZT2K5FXlxwQ6mW3iFnhfzVTqru67dJeCFCkcjFcLLJNnpY9d2UXqVlBctsQOrG&#10;0ZzWuXrdwsgIAyd/YCr71JkULEOZBxyAapWsqupVIkA7jnImkJiJrk3H6S0W6+hW4IclSCJG2vrr&#10;0C06WkVbiDaAEKyGgcN8qa+d/of0ZmvKiWV9ssMnIjvX1FpjZVGtDazghXCzKDvtFBhW6dnoPHRU&#10;cM7F/VL76cBDaLTIZp4b88zXM9UisjyzAF5CqZP5zW8eshwiMhgOuzfMkGeD8iK0JxcS65O2VED/&#10;AGrr41wYNVkbyP3RJbXuLfHui2ShJHBEVO3YEAWmDQoIY4LTSu50DyBcZVAB5P5FO2ytzYivK5Jj&#10;vtzHwCabQje36CC0WXZvYggMFxO6h+zaAv7baFGjPEEUNAAQQiqS0sBkr4BrF8qhYwPacAkHrIaa&#10;Gi7/AEMIt0kKqwsDIEceD3r2puLdKbhKzt6QRI/Hcipi6ocBi0i4OsjER481K9i5vgtEqHGEX4qq&#10;Ccn8EHX23/7AZdkqf9zQ023DaLIrMTt2HKic5NStm4YUXC4UqWAIUgVG0ygO3ZmbBkAtVoVJjN5n&#10;lH2AKQRDQSx+Cay94uFFxQ4B2yvg8il1dzaBAbdug5hT/wCVRt+2bze0rQpxGV3f+9FQKl0MLK+3&#10;ctSVttjd28SKnbsqVAFvrZyWKmN35rAX2rupfaWEK+zgyRJioF1fT7LbnADFeJzJHkmlSHJmFtXr&#10;buj2GiQdkijLaYEieNzNtOY8iamybrhVbpDMzKR4BHc1l0SWVCz7Fk85C/NC5AoVW0iEhbJNtRkz&#10;lv6Uo6Mrg7CSwaUHf4FXDqbhZktuyNbCB5HUeYIpG5pgXMIdivAIYdMUSkBKLZWvavBGQ2xsG0wD&#10;kE9zSz2mdgssu7qBiUAHERVjqFue5cNy4TBkHDbiPHxVe15Tv3E2wYDE45p8WI2OxVngPuMqfiNt&#10;RO97nsoFCrcwzDNFvoLhdJIiBj9y0lcuKWIl55VCZYD5NE6YYxedd7o4ODlozHwKymqJZ5vrtRiF&#10;WY5HMd6Xuo/tuSWynUHOSKlavWlNqYUkjczDgGg2oHfQ9YuH/wCBHCXNjFgCuEnvzRDqtjbsyDIB&#10;JIgjvSo1CKVAuHahLJt4WOYBxmpWnTeihgGInobq2zMD5qtpN/7G3GBbZnVk2gBSII5mOKLLM9pd&#10;t0lkwjYUj/FSFpwVDbt4bhtmVk/5mmvcJS4BfgLcgm5iYHNUMUhpL42KegvuJBg4PAwaW1dljt92&#10;3vwFYkwTOeKkjXAgum2hKjH7gWPJag3mgLcdNr+4IM9Ij9oFWqJu4M2roMb+7bZHCAf7mg3AiGwB&#10;b2rnYxw8jtWbjvsQlev3OrbznMj8CohyzMpDbZkFxBkU2LErsYZUJhXIJkE4wfyeBUlRptIxVi69&#10;MmAY8mh2raOXO6XYhWVuFY8GjF7iwGt74OA0ABPk01MJSAX7JDey9tlC/tLZB5kNRFtMfbF51YAH&#10;mMimGTNwkhwyqR4H5pZbJdofaH2mSRtDkntTEwHIwL7MWX2xDsIIjhaWvaQxciSwO6Cf+OaeMhWL&#10;WgJcBYAho8N3pi6ly4h9mxbtC2Q3NOhKjPONlKumS2ltx7gkEGRNL7T/APDW/wDnTWwsbxLNllAI&#10;lRAE81W+x/8ApDf2pimIeI4sLFwP13iFjpjt+ayPdLNZILL90k0G3cS3+qyMpaQIbBI+KE4AWBc2&#10;EdRYSRtavDUeiUiPWotgsAo3fkE1F7my0IRg4aJmRmohMtPLnkmQAPH5qN26yfcIO6RiRRg7gjqu&#10;22N2MiQJANDSVtjfeJ2ghjECKUe5ADNAwSQMCPgeKYRt9tWJHWIK8A0VA77DWnEMgZzmASOBRjKE&#10;hlAAWCFPNV6PeAcKeGz5FS083GubgftMnx5qqBTH7W8uzK/t7dsTxmsC4WBZFUrwu6ZWOTSiG0iB&#10;wC4YLHfdTO+0XNv3CPHg1TQaapBGdn6QqK24Q37sdxRGv2wr2iueFDDuO9LwEukt1DbG8cLRkw8G&#10;05LAkEnAI70AYVdqpZEsMENmJB8mmiyxNvpK9MkTSO0W0ce4YZxED+1E9y8wCsJaQC0wTPkULCTI&#10;vdtjYEQ7g0luRNeUKHR7hklh91ZN4bFIhSGyw/dNCW22Lm7EHaO9RFoaLsXuByJR58YNCbTujbkO&#10;0k4JMivXgIt7UEP1RMn8Vgu6qilgGkgyZ/rURGBF4uzDoCkSGCxQXK7t4UwGh5zH4ot1V2IFRXVW&#10;jwT5rJsqvztYgjmPE0aEuxV03AlUG7/Cpysd6iysN6uWO8wFHamVVHtqYWVldyjj80uGue7acsWA&#10;kT3iKJAkblwhFJPEAjsBWATtZulSDA+Pmh3SVa1GFGQWGGoIyoRX6stESv4WrKHFQkWn2hipMnzU&#10;GFprh3c+P+a9aa0CCkgKCGUjFRj2lQlBucDHaoEgt19/vbFJzE/bAoNskAkqdqKIn7v71O7qBfLQ&#10;kqn7YySfNZCB0wMAbiCcE+KsCRXsgRsOxV16ZnmsmwMkllPceY8U3eAF0k2hb+CcQayF3opcHjdj&#10;ijTEuAP2bloM7WgqhYABmJ7mp2XZ2KBR9kzEhiKgr7/bb2AVbDCc47160tqbqMGKg8rgjxJqxsBt&#10;L11kjqVgeCJEdxNNom+5gGFBKjtjvVXuZQAt1upemfimLVxFMLKiIJJ80DQ2MhhjeKzeAcYIAxAo&#10;l20lxG9r/uZYicgUhbXfdhidwPS4+00+evYBdIJ+78jsaEIBdubCE3kgiRAmK9bEnLqQAJIqBOLh&#10;ViRxjBJ70NNOro1wJuZOnBirAbB+4BvZiQXmIMkj8VEI6C1sUZUc9zRrQ23AfZREIgHkn4/NL3W2&#10;p7gYoskdXYg96MBsJdZlLYUKcA4we8UNWGzYGJZT3xFYSwAyqhdiASMczmh7w0sxM8NUQNjRsMbL&#10;gqAyncG5pa+w9pnYsGkAGImvWehjtduMbsigN+q6mGXa4kUaJYaxb3u224FIXNJsxDArBEkExz80&#10;6F3G621FcYLeFnmlbzMgZGfcqmARMkGiiBkqgjzbWMwWgAYqfvBALshTxB5MUJT95thiARlj57Vg&#10;uQ0EwO2JzVgkwFvAsCY/dtMgGpW7w98EqZIAntigsWS6NrEbo4Ecdqb94vavJO2TiBxUYUUQOnKl&#10;QwBDuTnJFTt2Ycr7pgEsw7UNXt7ChJnEZmKOlphZtqXVlD4eY4qgkkGuXVuNm4ROPE1DdccujOVQ&#10;ZEVK6LlySXEsTOJwKjJcqyiARJ3cACqLrkFcQHZatwwEs2eKmGt3QsqWJ+elfk0uGDBmCZ2xxODR&#10;XsqisBcWFUA9s/NWUL3LW3cN8KghCMBjUWsPstqbYh+9SYhXUKAwMc8UNRLkglSuQD3o0LdACtpQ&#10;doMzGe5FLTC3HJITfCg8ii7S9wkpueJJ7A1h2ABLW2YRyBMUwS0iVi9ZDEFJMYYio7G3FnRQjmcG&#10;SYqBvlcYDMMiMioGZtMY6cyeSauyVwFRLYQ8kCYLEziiWC62WG8QYIHBBqakA2g4kE/2nzUdx3K2&#10;7pBwT2ihZaYy10qRuaIwIFGtq1xGlhCCYaIJpRmutcPVugEg00quzsTaIxlY/wBaUxiYRLi32YEy&#10;VIB8QKNdCySkkyBkzFLPfUXHXaCkSD5PjFFE3Pb2naAACTgnxQhI8128oYiDBgCMSO9ZIDXmm8ph&#10;YMLgmsMz7mzK7oz2IooYErG0Wgc/JFUQVSyxKIoJJMxSqhlI3JySHhpin7o61hTls54pEi2Gb/AO&#10;4E5NEimgZ6id90hVwRHJFeFl5ttbO08mRU2t5YAjaoByOaEdQje4N03IwpyI+KuwaGJ3OVLhoIBA&#10;EUqjs7IVXqBbaDkCjI7TZ7DuR/lUrcb5LNMEriOaqwj1xSgJKy3IbkzWURyw2gE8Gex80srKB1OV&#10;ImCBTmlYbWO0rMD81CENOhL5JChoAHBaiFLssrW1RTkFqBat75AEw2QcAVIIxkbp8znFTkh62qhW&#10;QBtwXGK8zFram4oZoIkGAKhvK204LDETWGAW4gBCn7oHMmrRCLKywoAMiR2EUdnJR0Tp2xE17aQj&#10;spk8HyKX2+6FLuOmJDeR5qwkSRTtktDid2c0w7A+3O8qT9pPBFLl7hM7wojiJoy7SqKs+5tgE8NV&#10;MpE7pYtuEDuM81JbRRDmenEH+5/NK3Cz9PdWyPI8CsLChNu4AYg9qEl8jiiVnOz7RJkyeTFACIjk&#10;+6SDgq3YVI3VF4D+XYjsaE7NCs2WJH/xqhdkgLaI0ONscd/6VNXUoCCzKAAQOQawhuC4NqD4758V&#10;El4udMtOWHE1CWTF/KpAloMnEx2piZvzI6lhycbfxQraK1kBnCljwckfiiC8UK7NrgiBP+pqmHEZ&#10;0ysiOijekyx4AJqagQ0D92Goa3H2KsIHafcI4xUvcjAYQVPPE0DGomjlmIPUvAMZY1ABypzDE4Ed&#10;vmvae0VugkTtG4ZwKILl7d1rtkmB5FCy02GJRmtsLPw+Zz8Uvduo8uls7Z2hJwI7mpqlzsV28r/x&#10;WIh97Wgog9JwBQou2CTNx1R2B2ccgRWfbDglQRbwJBkmgyRsCzHIE5oxQIrjfgkHGSKIhLcxVy3m&#10;AxHUorzFV3HbuBWFPeo3wLhHO4dhgGsr9ykqComAvY/NQoH+sBLMS789htryjd7f27ZgGiqFL7ox&#10;5I4/FMDSOSocQFWCw70LaLUW2F3tKpvV2D9JIwRRnubrrM/7IXaDFLBLwgk70U7cL2rzptULthd3&#10;J+4TQWhziE1CLsuEMRDRBMrFLXmZQttYaQCWNMlV3KIYAYAnsf3VBbQOR+1p/PiomKaPC2pRltuA&#10;AP1ADEVAunVaUbl2g7m4B8ilmVGVt1sZMntu8U/Zs9Vsshgg/wDxqttJApmBfdw53DcMLjcsCpC3&#10;eChlMYkKcH8inbWmuOrWxagmFnsB5o66a4WifiFyVilb0NjEqHc2ltgYgFvJJqa31tXZCs3T+efN&#10;P2rQVSybixnMf0g0pZ0jKzEKAewmf71akgtrMPdugKqg7lMg1IOjq7MysTwSJNYTfdRfbUm6+DFS&#10;VSnvbjBAC8ZWqYaTI3Lze2uCCI6QN0/NEe4qDfbWREQWqNqwTsUMSduSMgx8+Kyjg21vdwI6clfx&#10;ULRGLiqr7V2jhaxcYW2L+1DhYhhIg1kj9PZ7pYwXJI5+BQTuvOzm2NxWVg/bHmahCZW4GtdasJ7d&#10;qxcu3E3s68tI+fkmgvaEI2fdmpO/tdTOpwBBo0A2CLl9oCHOZ7CO1SdbbRce6IHSNnKxREtkb2kb&#10;UPHEzS7KG37RDLP9Z7GiQMiFsohwCBnqPFQe2yXN8SzcMOIosC2qt7g2iDtcQPkChteDMAcBQWAm&#10;MGiQpxRC7cCMWbaQ3BUUF2Q/eoM8Dx4NF0vQzFgHRjAWcD+tBvKib91jqPA7R+aJAMkHBZZ9sNwF&#10;JyZ+aHZVbe9dqypIrNu2SoGy2O5BMmhbHDLsWduT3qwWjMe6EUdsgj9xqdy2FzIMGSBg0NmBKMgC&#10;bQdwOKhaBMBVI3f3INWQMgiQzwH4jk/FFtojFZmZhgM4pVXkKFUAyfiO1EtNdVQZJ2mJHmow0kHt&#10;3XtF2FyCcQucVF1hFC4MyDMkz5rDBhbngt98iM1glIViAVHMHIx4FUC0ec3Q7FhvPMzgml2KD8lp&#10;K81kKz2mAU7AMA4JNYt3cqBtCRgeKsAM6orW5E4MgeKBtU2h7Z4INStKpDBLrTws0NHfCOgDICDH&#10;BqUWnQdQWIYo4NTFwOFdZPBJ8GoLvAKpdywll7RWUE2yAsD84moMjLod3Gd5mCpE8ZNBS2F2WgVJ&#10;GfNDtyNzbiZAkA8TUE1ewbAnVujzzQjdw1dt+5DW7hEwrLMCiX0BVgbh28yo4I7GolFM7LTHaeU4&#10;nyZojDeV3ttYkkyaCywLWCqsUeVY9+T+aXcZcMu0qI8zWQSXdSGMjlcAgUNzuaCjBDznkiiQtnp1&#10;JTrfLNjdyFHelrt5d4Qy2cnzR7l679rJ9xxQDaDOAoACgl25o0LJu6bVUJzMsf8AShWiLYO65KqI&#10;KUVX33QThVXxjNCUKDcRSWY5M8CrBYQXSTI3FCNsbcye9GBUB237goEFsZpa5eFv2N7ku7YAPand&#10;O5/VUfuEHcKphxoED9u14Vc7jzNYVCoG5wCwO1jQMkEMemI8x805ce24Qc8AmPHFVQVIk10+yB+0&#10;QKAFFv3RbZYBHOBA71i2nWhukbVJAzMzRpwW2naBI8zVIFoEyFlXcO8qZjNBe4WIFwneY4EYorsG&#10;ZLjQVBg9oqJZgFABdd34IFFYmgoBdmVRtOIjMgVh7twO67VyANnM1lCFW7AaARiZkmp2wbbA4BJg&#10;5nmoWmRa4TIMBhJCg8eKPpCba/Y7XDy/YVCzbWcIUZQQ5NTS4UBO/aQMlRIaaFjYPnsYdfsYPs6D&#10;hlmgXHbG5wwPxAUmpMqttllJAzBxjuK8GIMHqUyaEYJsDb2uoMAlVJznvS1+50qpcZaAy80wpKgj&#10;qzjzFKvA62YSFCgCjEsScPwSIyTQLitlYlowR3ot4QwJfCcYyRSyEjeR+8GjQp0MW3d3ZWC4iXji&#10;vAAAKryROSKWkoLJ93HGBTaw8ozTEkBcSRQTDiGs3WsqW3yTEqoo4baUnMSxBER81WrcaQTuDCN0&#10;iRFPrdthnlQ24TMUiSNOMJYudbHp+2cUXUoHaVmQQJmhb0IELAbO6MCO1TUXJQgKBzHYigHIkAjM&#10;kbpJIkYNWaIAzbjACjAzmkrNtLjZT7TMg803ajqJXPIB7iis0Yx7TvstBtm7JBUnAFQhiGYr3gv4&#10;Wp2238oBDAx8GvO+9bgGTOVAwQKqzSuhe/7rFCSqpwPieJqDgvtTssdQ8jzUr4m5iC/icRS7ojIQ&#10;5UiD3/1NEmDMrrqsd20kgsRETtHmq3VKqi2DEThh3NOXAsIUUopjnM/FLX0NxJNsBQ3TFNjxRy8i&#10;fwAQlHdF7gYInNbdoWLIrbB09IPCitRDruI25bE+CK2HRXSGtI9xWUc9pNBm6KwumX223+0OF4kn&#10;Ga9dVVN0K7dIEEcD4qF5i+5ZEsNuxcwKyV2qyhgXKmATiaw2bXJ0UOun2gZKgcjma1XWopvEHb2M&#10;KZFbhq0fY0IVkAHurGtU1i37Q29JHbvW3Ty57OZqIlNuW0zQMk8cMBQWJG0OJYMRRiQhbqLFsArU&#10;GQQpDEkGfJrpIxAiBubpDdh+TRmG0iCfkCsj/uqIJLCfFZBggd93UDV2QcADQzGI4Ud6O6ErbJiC&#10;fNDGnLFXJ5b7T2p63bF4sxJXbjiJFIk0Eoi3tsC6gK2cRyKwAUKBjJOYNPbCCIEThgRUxp7YY7ZE&#10;HkZpTmNUCtS2S9xxlfHYE1E2do2kwQdwIGJp3+XVlcqWPdo8ChOpZW2mNvbkRQ7xuwRLEhouiSeI&#10;rJvHdtZpO0DHGKOwRg2/aoPbvWLNsqyloAC/iRR2q6K2kEdNpLAx5FWVm8rbTBkcCKRtKoJl+OBR&#10;kLAZbtuFBJJloubL3N7Ptg8QO5pu7daVDLj4xE1WI6Eswn5+D8U8L4fcgIxBlv8ASs8o89GhNl16&#10;VrntFp2AJDAHJkV170L1y3qbC+8i8BQCZ/qY4rgFxQhLIXZzj4irbQ+qPabaVOe4PcVy9bo5SuUO&#10;zo6PWbJJSZ9NaLXhXZzfQoTDDdLAfFWFv1zSsSloLsXOwSsE474P4rgCfUFx8vfHUudnkefNYX17&#10;UFlAvOoQyrg15nVeNyZU/R6vTeVUNtcncbuvDXltNuZvt2xn4wKG3qKI12UlVSGP3Qw4Arkdv6h1&#10;Wx7Ycb0csWHJqtu+v3wkNqTLT0jiT3NceP0/kk+0d/8A+2DDjgqOtaz6mtW1NtSSwQEZkVp+q9dG&#10;ptXJt3G24BU1pFzX4Vtyg4DEmSfzSjeqm25GII5U4M11tL4KEP7Y3Ls42r8+8jbnkqPVG0fzYs4e&#10;AdpMTIJY8Vq/qnqvvOxSd3JFvHArWr/qJZ9u/B53VVXLxdt4YgqNoK8Zr1Oi8UoPdI8f5Hy7yrbD&#10;oZt3zfLm4nU3jJFLsxErAO1Y3A4FeUlUaCVeMk0tdYudxPIAk967Sgjh2yTPuAO8x4+KjCgdJZVz&#10;IryupuSW6SPtFTRtwc+MgNV9BGPaW4VkncMT48TWSGCskbicEnsfioyH3Fpk5MHxTDMqAEIWDdQq&#10;mEYS1c9uSkEN2phgoUFLY4BImgNgqoHaTWGMKZYBpkUvsuwisRPW3+wqBJNvmRPczNZN5FImQWGZ&#10;wKg6taA22yYWZPFWkXuGWJn7MKdsnEilTbKEyyhRgHnms+8SCc4GJ7TQ7ii4Ylgw5J8/FFFAtpni&#10;GKOu0MDxI4qM3LF/aBIheDgURzcRC5ySYYHuKF7ACMFBJbJM0yLE5IqXFG++m+oq5tgDK/fPBFdC&#10;9O+oNX6c1i7py1slsxiSK4CLpU+4imAoBGRmtu9K9bZ4FxZIMpPFKUJY5bl0YNRjjKOySdfKP1M/&#10;hj/HbSesr7GqvDT31UKZyrYiF+a73qBa9QQMWttcygZzMFvK1+Nvo/qt7Rul6yTvDBt6mRX3R/CT&#10;+ONj1EWtH6rdUXAsJdODNd/Qa+KSjLowLC8aqWR/pm5/xD/h7b1Gn1N20tu3eRpI2yP71+d31v8A&#10;Smp9Pu33TTuEBJYg4MdgK/WnW3m1emuFRNq50e594yMhfNfJn8T/AKaseywa3ua1bKrgiN3cfFaN&#10;d4zDkjvUfyNE/IzWy5Uv+75PgMepKwRnQhtpG1szQ1vadwGaBtGBxE1c+uaP2dRcBQh933NgitMu&#10;2NpIKMZ/tXl5aZRk1yjp4tS5RjLh2XDaW26MACyHqkUo+hRDHSSBEDsKpxfvW3E3TAERTVv1Asjh&#10;mBJIBpixTXUiPNCX/Dkv/TvTbVy4iuyZMwOa+kfoH+D2m9a2WmuEEwSwgyPmvk9NciFXuEsy8EcY&#10;rv38Mv4nN6NrtNdNxGQQYfM0xSnjafZl3Qi25RPobW/9Ots6S7c/lHaJFsxOxfLV8t/VP03pvTtQ&#10;URWHtgyW+Piv0+ufxb9O+o/Q7tvSa20juqi5atttM+DXxn/EP6UXU3/fKbNwlgDMgdq0ZNZDIko0&#10;O+zvlGWNrakfIGssKLbrtHndPI8VSu+y2C1qCT0LyK7hrvpLSpdvht6JxtYdS+IFazrvp1LKg7md&#10;QegsACCORWKOf9M1PSSa7OXPeLtIAVozipI9q77SQygCT2JrcH9CQl42yDJJPFePp1pJbepGAB2m&#10;jeoXwxP9O120aL7txmY914Jxgdqk2rdCMkgDPitjv+nrcNyAAOMiCfxST6dA1tRhYyG7xRxyxfoR&#10;Lh1ZR3S9wPujJ7Yisq91bRVmYqy4PginICXTCyzZH/FDJB/Y8id48U//AAV/kXV2VhhyQoJqRtly&#10;7szIAQQDk/mmHVPcME7YHzFDZ3wSeo/bioiuF7MezckMLkBsSRk0f+SZmRdxJgjPxUGvOdn6bbhj&#10;FMr/ADPT7YZHnbuHzVvHP4LjOD9mLXpFybilQh7Zqzb6btWbSE6lGb7iSYxVb7Ose5LI0kwB2MUy&#10;PRNbcVt24ngGqWOfyG8kVxsbPPoNLaZ2/mFuDjA7Upqb2lRwoyJEE8it19L/AIaes6iWTT3OMdMi&#10;u1+hf9K/1D6kEu+wVB53U/DpJz6doqayJf2HzE+qtEdBAbg0G7edriKisEJjAzjtX2Pe/wCmQaOP&#10;dusuYgrx8tTnof8AB/0e3rEbVe4Ut/cxWAafDxv/AHNIQsk26kqPjqx6Nrr2xbVltoM8TM+atB9E&#10;+ptuJ0jsJr9UPRv4f/SFvR2102gVjACkzuJPfHAqm+q/pOyqP7KWQBak4k5/0j5pz8dtTe6wp465&#10;3XXpH536T+GWuvta3qUQjECM/itrsfwx06Ifd1EyoIxJavoD1j0BrCw6PuwS3LMDwJrX7mj90+2r&#10;gEMbZUDcwA4BPisjcUqqh+OGNuu2aRpPo/07QsPb0pcyhlsrH4rZzctIbjAW1VuOjp/v5oPsXbQv&#10;zcI3TtC5aEqSo3sXG9sHeYQP8/FL4Zqi9qpLgw7q/wC4uobkNxNYN+0jOvK8DET+PmlS+/bbFudt&#10;sCQNsfFAZXIU7juJznGam0ZHIM7brvvNtHhmkcHA7Cm9Cro9323ZAvCyG/r+fmqorcBdmf2jOAeS&#10;F4FTmdjs4a6oyAJmfFLlEfDKkX1rU3Ld1/8A4IW6zYMQdxHYCp2fVbwvJcKAzKzBClh3zVNa1DMJ&#10;SwiOW4PMD/egl3ZLgIcFmxIIAI70rax8s0Wb1p/WbkZdGW5cEgGGU8HPzWzWdXet3EZXc5mUxNcx&#10;0l1RdYmwqiNhLGSWq90mulNQ36luHChS3JHNPhOaSozTcZdxVnTT6/qgNQl60Ha2sLMYVu00kX9N&#10;fT+5eslwLiws7m/+OK1a3fcqrFuCSVP3kjx8CkbnrXtOgNkOrLIPBg4BJpy1MkIhgSb4s3bTLZ23&#10;P17gDjb1GYBOTNeay0bQwvLbzCtgkYk85rXB63dAt2ytvcR1PMKw+fmqf1DX64i1ba4iKBO23iQO&#10;YNZ8maT5HQwJNJI2XWLqbbSL9qbhDwpgiPPkkVrzXkEbUjGFVNkxzPgGlr/qTpbCjTIFmOmARPbu&#10;KR1GsW5aLe0AqrDP+4En7RNYXlkbI4OeUMX9aLLSETLjaT1Bd2cLSup9QurdSz7sqJJ/wkOOWpV7&#10;txDm80sh4ggjuBSF++Va3biEYFdwyF/PmjUXLmybowtUY99x7I3kAHKDE7TVtc12oNsN7wJdsBow&#10;O9a9pXgouYQkK3JB8mrRYRCbj75aMj/KabGD+Rf3IpOoltaF4JuiSVBIjkIZBNMs6b2KMjWweto3&#10;5IxjvS63ntK0gqsAbR2kea9Z2pD3bW0KAPI2/wCLFOjEU8hNgoW/12Q20dSrHSDiAO5NOX9I/tWj&#10;eO1Lv2qDhgMSfJohVS1y2GCso2btsTbidv5oV1IFwXrjLKhQnIyMAE9ozTItIGTGb922hZldramA&#10;NghSPjsaNb1LKt1ZBVx7ZwAeZ3UhYDGx7oUbEJAR5PxNPHUpKEhoZOoSIX5FR5ORsY/j2Nqlu8HA&#10;vEHcLar9rQBuFWQskHUFbs7gu68fxERVfZ6kDsD1XSxjwOPmrGzomf3LrEqkyynlsYxVOTKlOKQy&#10;uptQq2m2qVLuduVC8GPJq3F33EQDZbaN22OfBM/NVqen+1aDMSWdx0zIK8VHVIrGHtOCqwlw9vJ+&#10;Iq1MzOXdEn1uoQGCSzLtPViZwQO9F1aIDasow6SQ+Suf3R8RVej37yArcM29y2wEr1z3Lpu2iyhS&#10;QbjEjcqAD8EzTN9AOTa7A2wl1mtKwdtpjMhc+aBfs2rUhpuZQoAODxV3b1i6bT7hcVtoxMCVnP8A&#10;WKo7+vDKEVfezvWRBO6qeRA7eOxaxZRGOyfdDBSvwf3ZoINx2CXLtxO7s3VvA+0mOBRru+7sXcBc&#10;kjzuA7fmlVj3EWCDcgNBPSF8xWadv0Pxpe2bz9Pen27hVsNbT7t6mVnAkV0W0QyLaG62rJAAXKdv&#10;84rSfo/0y6hvWLd9h72GB+6Ac813T0z6f32yWuAMu1Q23JjwPk1y5YM88lRi2jrYpY4w/uRoLenb&#10;EU2Vi5b7sYjxPiq1PpS/fu27rj3IO+T9kx8V28ek3yxDaYqFiVjLknk+c1eaD6UKgneqhW6tpwob&#10;kRXe0XjlHmbOFrdVulti3x8HO9J9FvatBlV3diCi4gKe9blpPovT6ML/ADb7TaEGX4L5g/FXOr9R&#10;0mk3xZLMAdyowhVGAJrmPrP8QLJkWYdWKlnGSQOVg4xXV3QgklSMG+U+HZ0HV6v062iW1RtokgiI&#10;xmMYrTfUfqvTKVdUnxsJyi8jaa5Nr/rVr/uXWtrbD9KGI6+zE1qF71qXeTh02swwwbwPJrLPP+Tp&#10;kgmmmm1/J2TWfV4R96gBdpO1RDLt8t5rVtd9c6gxcsNChYEpED92PNcwGu1QKEOQQQfjIiR+aBqH&#10;c2nhS5gw6mc/is1zckw5OTbdm6XPqvXFlV9VuChyCnG4Dv5Fa8PVb19MXDbFxAQI6t8cR2ApDR+n&#10;Xr7Nb2e5uwSMQxWIrtn0l/De7ddvf6UbYpJ6zitWLSTnykYcuZLtmg+l/T2r116yqrJRl27skbhz&#10;X1H/AA//AIPPfRN9rYhYby2Wx5810n6S+h9B6eunKo7TIYXMz8jxXevRPStnsuUKhW6QcxPNdPHo&#10;4wVvs52bWrlJsc+lvpbR6C3at20W44UZAgCK6npbDgk3YVgekdq0DVev6D0xLrXH9wqZG3JP5iuY&#10;+v8A8UtfrWa1pLW0YJeSAq+fzRZMm3pHKnqk5Ok2z6F1/wBRaPTMq+8Gbhrf+Ooar1nUX7UdAQrK&#10;9orh30/6Y7f/AAW91rl6QTJjBrrOna062FFkqODmRjxQY90uWBFycrkzov0jpCluWwJJwZMx3rrH&#10;p9ubaqqgHuYya0L6btugUwOABNdJ0hnbhulc0ib7N+CKLa0sqAVgwM/imtowZNBAxO7FGZxHHasx&#10;1I8Ceotk94M4JFad6voQbqqgRwf9a3W4xDCQSCe3aqDVQ43YENk1owyaZk1CTPnv6r9FtXOoWwqA&#10;kNPGeRXwt/GT0FzZ1DLaLJBXai52+DNfo96/b01y2yEBJYnNfHP8VLNprGp94QWOxR8NiTXWjLfj&#10;kq9UcHPFpqnXJ+C31vZFnX6gAZDxBGOa01r6XNzxLk7fiu8fxj9KW36gzqEG6+0A4YECDNcENvpB&#10;RGBiSQOPxXi82OpyVVyet0Ek8aW7cM+5JVlIAdzt/wB8UBblkXOdvknxSlhWuW0wdoblTBJmsMMC&#10;XLLMER1Ur7R0FJKia3VZHi5sjIjlvx8UGz6rqLYQhwSfIlhFLsiluSrASczAqb+nrc2M5y5hTMH8&#10;1Txop5O+TzetXCHHuw48twap73rGpce0WOe6wBim9R6MYEKwZn2MRx096Qu+lXCA/tkzgMR4qo4l&#10;8Crumyqu6u7sFpmHkR5PmpWrclXUZ6TzNEtae4WI9rdt8ZJpzS2Ea4sosAQCuJNG4hJIl7RtsyxJ&#10;ndHcT2p/S+lXHVOeoyqN/eKs9D6cbrYMFTJkwa3PR+mldvXIf7S3k9qB0kqHfYfFx4NZX00JtBVU&#10;ZgWAHYHmj2dBbe0+25LKJ3Fv7R+a3U+mG27HlfbyWEkfAFKajQLtVjb2ohjcoggVUXYvNgUapGka&#10;lFVItpM4XtFVl0NCs0MSD1dgRW73dPuS2zIywcxAkVT3fTyu4BCAcie3zTtj+DLJV2Veg9b1Okbc&#10;rbVUCQJkz+a3D0b+Jur0cNe1TtaAznjceBWs6j0x/cR1b3BhTKxn5+KQueju8k21YEgDEfJBoNiM&#10;WbTRyV+J9R/Tf8XNNZ90G9tVoKjvArpp+u7Op01wPqlyocwTifIr4FbQ37dx2tk7+ycGIrNn1rWW&#10;IbcbZmDDEmRR75rp2FUscWlzZ9QetfV1r29QQx52sqyM8gmtc9M9Yv6xdu33WDSHJgKD5rgup+od&#10;S672uOZMEn4rcPo31u3Yur7pZQ8qYySvMEUUskm02uQsWJScdz2r4R9SfTlnTNdtCIYPsCc7lOQr&#10;V2XT3rWnsRdLyZAO6fiK+fPQPqWxvJS9ENOw5Zx248V0mz69cQt7jAFwCbhXed3aR3Hkiul/Wxgo&#10;pMueNTjSN5/moi0VPIRXBmCTMz2FE03rDWy5EdPU4B3BiDEma5wv1DeuBgGFwm5BVGwdvyRTT+tA&#10;7PbPWeHzIU4aQKKOvfyjG9IpcUdo0X1lqrDLu1ZVRAiJP5mureg/xEuNsD3e0bjgFfj5r5FfXi6W&#10;S3cLBgEYlwJHPardvXBYuWsFcHaskYjJP+1ao6u+OLMr8fGPO2kfe2i+vrZQdaFVI3E42/J/5raN&#10;F69Z1CKfeByGlcRPmvgTS/U67kSLjcKp3QQTkye48Vueg+vbrXLW9igD7AVIh1FasWVNfBh1GGcW&#10;nb79H2qmvtlUT3R1gkEcQKgdUrhpddoXIIJGeP7184+mfXO8s6XgltjgBs9P7f61uui+ubLoiXXz&#10;I3BsT34HNaN69BRnKuYs7AlxXsoQ5XEJtMKCOJHit29G9fPuWwMkQoxhTE1xHR/UWl3uS6ssSCJg&#10;jx5FW3/qtsPvkwViJzH+IeaCck6AlPej6rserlgGN4sQPP8AnTb+safYgHunEbq+XNB9b3rTbSSy&#10;rGB2HzVjqP4gN7cD72afAH96U4BQySUTvHqnrKWMb2NooVDePzXLvVvqMm9ljgAAHsBXKNf/ABDf&#10;3Dv3DPESpHfArU731UWv2292QwYgHEg0ai+qK3bncuEb5f1Y3OA4JYF2ctJgVrnqGusl3Zb6qANy&#10;x2nitcPr1sWUt7FXapE8kxVTe9Ytizai0oVzKjiZ5rRCajVm/HKD27Rv1VmuX7f6ru20H8nsfxXL&#10;/qBFBfZbm2SeDnawkgD/ABCrq96kVW46WSt9ZW2N08GBu/IrQPVNcpURfIVgWM9WRggRSsvMmvRr&#10;UWrfZofq4vbbouItoL0r7csGH7c1pd+wpuWwbftXtwDxJ2qRgf0rc9UUd7jsSwZS9wCVVtv2keIr&#10;XdUH/SJGxJlgpnk5LGuPqcNna0eZRxo07WaS2Llm0gSOvJE4GQI7VRXtD7ZCtbO143KQZIb8cVv9&#10;rR3LrbEjpbYXYHr78+RXl9He8LrXnCq+4ElpmPFc/wDpTYtYkc31Pp9m8V3WGgdI7BYyD8yK8yG0&#10;bpNwbirKECzuIMA1vGrtCzp5C4USxBmY4ma1ZrNnaTu2kZmZyOQv471f2qQa1FtUzXLzNae7ckhV&#10;CpBzLnvVD6rfClGEtCBdwHFXOvvstpBcVH3mWYmJG6JrnvrGvLSBqIVbkbQYnGPyaUnyZM+Zxi2u&#10;zXPU9SSjmG9pHiSYZorSNWJuMEJ2k7oH+lNa68XaOsqXx5nvSN5b3X1wuCDEQR5oMk+eDFp05QTk&#10;uSvumLZe4Sf3CKRuuX2qTCsOeZmrS+VAUMMRG6Iqs9tSjERIcQTQxY5xK1l9xgy7unA7Sa2L0q/F&#10;5H9yAMHd3ntVRAKEF9sMY8k1m07FSyacBQJM0xMTKJvd31dmcqSdsALArXvUNb7loD3CYnnINKNc&#10;2ttl5JEmoD3D1FYyYDcSe9UlQMmpKitCdIJSdxCyOKKiqWZM8SMysim9jIXLP0KSJHFYIUIgWQpy&#10;varJH0RtpNxDcMTHFXOnsqN/3KqrE+fxULMr+3rGJImrKxZ3yPc2kGT80F8mvHSXIrp7RBLBO/76&#10;auhQhZWALkwB2iitZ3h4ncpOFzkd5oD2VtG3baSrCcYgnOaLeVxYFEWFG4nBM+aRcdTtv5HSKbJK&#10;lJWIH+VAdSH9sgMpU0iTtmqEeELoCzwu51OYPciv0b/6T9MlpS7BgTtx3r869Db67JYxtYRHwa/U&#10;f/pi0V2xozeZ13OFO9uAPB/NJcd2TEq9lzk4xlXtUfaWl1Bt2SWB2BgUn9tfK/8AGv1HejbmyvS8&#10;nCm5yPnivpizqbb2NQVdY3ENA4I4Bmvjz+NvqYubPdRV2yWblmJyD8nsK9q5qOF18HHgna/mj4C+&#10;sL7XL9xrmfuzMFia56uoUlItklecTkdq236tvm5dLMpN133kLgCDNaa+phkDOyqw6gvYivMZJOcm&#10;zt4VUEMW3ZFLFVnOOZmmf5qBshkzOcwBVZZdj/2gAreRNGKvIIiFxu4OfirjRTdNm5ekepA3EYNK&#10;xII819YfRN33rFtv5jrt9ZI5UtDAxXxt6Vva9ZRB9rCI7EV9e/w0um2EvKkqy79xz0pwD/UzTMbW&#10;+L/ZUcsoqfw4n2x9C3ka2hLMx9shceBAx+K+ivp8XUs/uJkBTyxERAr5++irRtuNxEttXpEFQPNf&#10;Rn0+HumBc6VcySIyuP8AWvU6eKS/weT183dV7OsaB2NtQJ7DceAK2S3eTY4LAhWgE5B81rdq8Ftk&#10;lwg8cTUrvqS+04O1VIACnn+laKOUE9dddt9EYrLBgsDMV8f/AMT9ZCbvaB62QA8cZZTXfPq76kt2&#10;lKtBA4WZ3EZBmvhz+MH1wiWHhi1wyoJOBGSfFaFkWPHK36HY3FOO75Ph/wDiZry2pfeu5mO5W+Jj&#10;P4rkLnfb6WxIJPOfgVvfqDXddf1jG7uWCJGdq9garH9HNhbY9soimQ58GvF5JPJKbfFs9JoYLb2U&#10;L6Vr8newGwHAyKqS4th+oAsRiJx5reNXo7Jss+wwrQSTtkmuf6vUNZBBUdRME5G0VzM0drOk5cFJ&#10;6k7vcKbQCSQCKrNPk9MwAQ0ZkcTNZ1dxnVrzrtEg8zApn0m2r3gTAUxP4PmldIuKcmjvP0B6ZbvA&#10;KCXBttEHaSVEyD4rv+nMvbvC3LBLaAJgncK5h/DvTWzo7t19M0mFUkELXVr1i+RLXGDtJZY9tV/M&#10;8eT8Vo8fC97/AGd5x2Qikat697jhrl2yqKjN7aq0Ehhlq0RNSbW1VCtcW3ExO4TOCO9bJ6/t23/1&#10;SXZiXULCqoPBHetcyyJ7QUEEKjKcZPFdBujkZpNzZG0d23adiiVJ5ILH9x8Cn7YmLgFsoJCQYJ/N&#10;ed09q4hQkKZIZYUkYwaLbW2N62bLmQCZEDd8DuFqWKTYTT2d9zS70Cm6YloER5Pk1lLVx0S5bYIE&#10;lQX5CjH9ab9u+xQOgKx2PesnTJfQrckrMJ22juTQbmbYx64YrqOi5tIRttuCAAsDgyRXrV27NpbR&#10;UqFKncYYt5IPmj63FrYACuLgKgGSDBmJE0tetKty+1wu+VItQMRgEz2okwZKgBtAKi+2oLMd54DL&#10;yYI8GolBbZioVtgkAnJB70chgLdgfYxG4HlfxWULG2yMym09z7uAs4/JjtV2LaIWi4dt8YSOcy3g&#10;969YdGbKsgQFT2EUMkpcSXJFqQp8unM1JSUUF3WA8hWwYP4qWLozbRrDA4fZbWfw2MDzR7Vu6Wd9&#10;ssbiFe7YGSKRi4SiXgYBkbcSOxIp0XZKI7kQJ3jDGcwIoG2FEKYlLa9AAMMBJMHjPNLBi/toWPSp&#10;Yw0kHjcfj4pjcyXFBtuzBCA/Eg8j+tSuMET3FVJMgAdWygHRSCXbh/m1IE3WG47VmQeNxHIqDFtp&#10;YqpuKypsU5bx2wKiFS22xXG1Vmck4O4AEUb2X3PueGc9IP3Bj2nv8VVDEipNtgjoHTpydgnbGf70&#10;jfs7g950hHcK4/dI4O3xVyzb3baVLwVZtu1jtHBpTVblt8qHgBj+R/qadGQqcOG7ZUaq30s9u2yl&#10;pdG5gHGfg0sLLuvG8skAgAEfBojByLm0tDBUXt0ipewL11Osl1E+Dz/tTkzLuKrVaa6im6GlnE4y&#10;D2j+tYusTZuiWY21HAnYT3HkU6wYtdJIi25KxI3E4gUE7QyhUO2CoHJINWhc2DtNZO7dumVJYYkR&#10;P9qylxzcYsY3KYcd6hbs3UdJLAI0BTB3hvHmfFZW46LvNzapUAY+3PEUdGex1LlxLYCPidpUftB+&#10;KDc1gS6XuozdlnGRzNQe3Yba7qCynhRAxy00sLju7sX+x9wNwyKHaHva9j9vWEW7z206fcIUOYGw&#10;/wCo70a5rEFxD99wqAyf6RVYtwq1rKKgSYOfws0W3dLrdE5WOMMT/tFVtCU38lgLqi4t1rTjbAAU&#10;SAT3r1q5ehrZgKvVBzMmM/B80hlgGDncFIUFsEg15ZYNKsRbUEsGE84Ux2qINNjSXUK3Dcx/5riM&#10;9/IptGLB2VwV25kSAPImqv8AmHTe+MvuAPGeZFSbUFVZSeTg8iPA/wCabGSGRZa2WNsBhyZCox6g&#10;q8MPzRuq2f1grK0lex3AR+cUgblxBb23P3wGOJFPt7QNtnbZjpC5PVwQe9HYDA3v0LHWxy0qZkLN&#10;Htrb9xGcE73kE/HkV6xgs5Ykq2SVxnmYxIqdr2muCbvBZ1jLGRFXvK2k0sO124bV/cv7TBIU8d6P&#10;/wCmXfNr/wDGVnSXFtrbs+2Bb6XJY5E+Yp/2vT//AIWf7Cq3hbEfLcKA8oWUv0nxGa9cKqDLStx4&#10;FRvXBacMbvuGSVCjheCah7hS0xKBjBkkzgmvLpG8Pcu7QpQSttiFDcmfFJ2WFxXIGR0y081AXNgO&#10;wFmiS/IWgE3FjYzOrCMrRJANhVtuyPKiAMDjig+61wpjqHI4E1C5ZKjALBWzmJnis6m8A5VgYicc&#10;kmjSFMI1zZAHy3Mk0U9NslnO8jEdw3zSS3tj2iFEBQCTkj4oy3Bb3mOfJmJNXRE2PtbFkAC3hRPN&#10;ZYhizG8WBPAGZNYJUpcBZokbvJ8ZqNt943hAAmACZMUthq+BgXdvSr+0ColO8iiMwZVV5AbhiaUA&#10;cW0Jtr18Q0mPNQZoBWeCDgyKXtCTZZbrttlVXL2skDnb5zWbtwvJ2dIwTzuoSNmynubUKtvMR/QU&#10;YwikTtYHIUzAUYoGhiYRLhQwsSOA2VjyK9vFu867t5KwAaXa6gRF2/BZu81JQUdWYNuAIS5zJHM1&#10;KDUhxBa5li24Ar/hA+albuW+sjTSkrLtmPxQlYItoxIOXB4k0vctlp2QE34jgx4qqCTMlNzBMSCx&#10;8SKDbCqrOHAIaZPc0xdtkPvEHeJZjnNL3VFv3HQkdOBg5NEhc0Qun2feOF3dQPJnx4oVp0920C8Q&#10;jNsP7iBQ1s7NMOJJXcOYPmgiHfAG6cyIMDtRoVzwTsO4shnXDDE520Nrd0+3sJQ2mnPc0bTsZfKb&#10;90KDiFqG64t5tqDpMc8/Io0U7+CIaWO7hwQd3GO9ZN0ETJORA5kCknSYG/bGCvMk0X9pi3DCI8GO&#10;Yq6Kthhea9caECrIA6ok0RG07uy+0TA6iDwfFYu2wPtSEnAPImvOAE7xiT2Y1KJyTt23UMiKrKkk&#10;Se3ePmlbzmd7XLkLACgTz5+KIlo79xECASq8V5guwtvJJ+2KsjJ7CSdzDbnsQPil7VsohhhEgGvC&#10;zdb2oLQyg9WZiioCxLLeyIWREnNWSyKyqt+msHAINNM6sgDrG6QsHkjtSIMC4QIVZUE8gzTAuvus&#10;QqkMpGfI71TRaYwtxLXtKFPfE4DUXeB7YKsSWh//AGNKpbfaymGWR1nEQaLeJQN7kbWmADMGhouz&#10;zkEsu5pJhZqNu3suZScS0npB4qSWHUF3vKTtAUDAx5qD7XN1F/T3AQRkfgCrSBbZhmz1jJEAAxk+&#10;KTu3EYWgp3ScEZ4qQJKyV+2SWPYil9gReVSG3dJyZ7n4o0hYyt26bs7MgHvj/KlVLKiqyLkSGHJ/&#10;NGdSrObRKzMxwRWA1uyDAEFQTGYoqKoGjZtgiA7ZZqcBVG2BpGf/AGApDUBWloMyuPnzRbhW4GUK&#10;SN0DtFXRLdBW0s+ySck4qWoS80uSkA/GaXe0xVpbpDqEPaoC1Ztyu4lWJJioC0S/bHuFi7dx3+Kg&#10;q3FUqoLMvIiCKlcNzZuLBS5jHAFDcW0Kgu5YEwwMj4NWQIPcWYiUEw2cHkip9aqzLLsY7QBWAbjG&#10;SQwK48j+nzUDdZQy53b4M4H4ogtw07h7a+4wHVu4hgRwKYuE3WcyGGCMcVVi+0jbbEAlie+Kaa6z&#10;PknbImOapoveEa9JCzFtWG7sYPivIy27bXJE9UDyO1RIS8rKWcmCCpxEZmiWZCJkECTnEhRQEsml&#10;0NaIYwIGeAZ8UBxba5dtljKgbpEA0eyyxaLMCrwNpGQxqC3GnqaQCZPcxUCFoy/V9w2ie3kCoC08&#10;W/0VIBiexFN3tO7IruiYnZiRHelQwLbpIBH6eMDtRxAaM+zs2qXClT+IilgrFw+4yJLKMT+Kk8hk&#10;V+u6UIAmRHk0HT71kuOMn/imIW3+gwUQrBdx4PnNDQBLb7iJ/wAwaCb7K25WYRkD5NFtBCTtuCCM&#10;gmo0XvR5Q4Z/tbtz/lRHGWIt9MA7PNBs27ht7gRlukfuJFRLJLQpGY5qxYfTboZgInlZ4olm8yC5&#10;uwd2TPM0JigE9wSCynB/NZs3VZxg4HDDpJoWgkxkuyqkOJ5+aZ1ZIto/vASfyRNV0upKbwGUZPkG&#10;jLeVY6CJkT3YDvQOIcWHuOu8Z3Tj5/qKK+3LvDHMgVm6GV36ILL0HzQwhtM7BgQiww/NDQZl7CE2&#10;9rgMYIg/70uq7i7oMSQBx/U0xLBVYKGAjpWge0HPuLCQChnkn8VdfsETtAtcANwsTJnt+KzbVXlS&#10;FxglRABFNhlhDvXAIEDIPmlUuhFuB2AkQBEyT3oiWeW5kRbaEaAeVLCjF3QljlhwYmSe1ei4EcKo&#10;CnBHz5rxdgqIX3NPbFVREzxJtGGClwJOJIniso9zcXuQggmawLqh3UKzBh3yR81kNm07LKhCsEzI&#10;8xQhGd7ESQMjbRLvRCKhEKTMYNR4CwIBkrjkChut3r2M0FSd3iaolsgPcNhCbCgss7hzWVvPcCKW&#10;Sf8AEVgH8mpJdN1gDgbQAxxH5FSuowADsqoOQODUKFhYHuWyoYrmWTuazdeA+1gcz547VBLjbrhF&#10;srtmOaJtKl1ZFQbZ3TMnwKshFGUnardLDHlTUgzFAq7iAfu4INZtFS6G8u1+ZHYH/eppclVja6SS&#10;JxFWQkuYJtEqBkeWqVuVtsWXLH+gBrDbSCAxI3gkAyDWUKKhZGMSJU5oGUBN0siHBOVWoLb2hxgs&#10;DxRGZ8ygDgblgYlqjBlHVobhiPtMeasJNEiq9bM3TBML5oN62Z6GKqAAV5OayUIDFW5TkkQfyKNe&#10;LIUFscrB+AahaMbF2rtEsuJ70VSUDKwDSDJ4GKwWuAGLu5YMQMFqi/UlgkbMwx/FVQSY0yC4LItk&#10;IGMjucdqkz9LfcUj7gO9YXUNaxtwGJDhaNbLgIGUT8mJJyJFAxqPXm2FXBBO0DAwaYsLcDAhFOO5&#10;mJoz4u+2hOSDgcd4pRVfYshlluO9L9BqrIXbTW3bbl+TPEUTdcEnBxAJ4zRcXCgIIARpz3FWul0j&#10;OSTb2IVEkiSCtLlkS7LjG2VT6a2W9vdPt94kNNNWdIbm0pcAC/tH+GtmTRbLt0fy7TjaIgnwfxVp&#10;Z9Ha6bqXmRdsQwEDNJnqopdmmOnlf9ppX/pS3LrOtto7MgwPIzzVi3pvTaZQQjAEErGR+OK6Bb9G&#10;K7QEI9sww4BkQPOauNH6E3UhS3bUyN6PMn5rI9eaYaRNPjk58PSFeGhWUH2yAI45NTf0EIAzOxRy&#10;wXGfxXULfoBNxVVGUNIJkBSR4PafNNJ6Jb3Md8KrGRBaCuOjuZpMtY67Hw0l+jkw9JZPYm0y7QDj&#10;/ehr6GQ92ZcwIMz1Hsa65d9GuXDcdhcDLtwV5INEt+gOLv8A2m3tEORKB/mkvWtex60KdcHFLvo1&#10;xoLQAwYkxIt5iMUBvSCFa4HID4RT92PNdnHpD2wyHcAQ28NA+3MDzNVTekXCUuM64U5+T2/JFMjr&#10;X8iZ6BfByv8A9J9yYs8RA5k04fSdQgYOqqS4BQ4I/tXSLXoNtr1lkBa2xDrImDTlr0xle5eVHubr&#10;jbpGPBz5FW9f+wVof0c3selQXCqVUsSsMT+aYPp6i89pSJGfE/NdFu+kWd4cbtq4QrPbkBePzNFb&#10;QI4vOA3uKhZi3HV2UUp64fHQcejnC+lNb/VB+DnEmlz6eA1tbidZuYYcAiuuab08Tb2KplSwa4JG&#10;cTFK630d7bWjsVglyCRgMxGKuOttknoqOH6rRy/ubXQKYbZjB4j5on8mhVQ4kFsE4Lbe7V1HXeiB&#10;WuKpYgAAqV7H9w+CartR6CyB7qtuZ4iVmCOa0rUp+zJLStNnM10l2CLPTEnOMfFZ27lV1cQzcqOD&#10;81u+p0EWlGxZkHeSIz2HzSa+mX3v3kFtACVB6Yj8Cmf1H7Bjgd9GouzgpAK7YJnvupa9aJYXCNmY&#10;IrcNV6eu65AMKNpO3JNVyekMbh2qEUpJD/5irWdfNE+y1dqzWntjcZG1e0c1BbYO2LZxzuq/vaH2&#10;WG5GZdm1tokLSV+wbS3HNzfthVgZanxypiZY6KkoYLb9kHvmJ80O5ZJkPcUBiCvbI801qLC2GQhX&#10;IvCDOc/NI3LFwHcrF8yd3A+CKfFiJhFKsQWZG2gyB2pX2rbFiBjbINGGlXUW3gqstuESJIqPsliU&#10;LHCRzFNTQpglFq2drZ/dgQP6VC4Rtul5YwCO+KbXTnoDAKSM+CRS6qxElQpnatXYEuATK7gEJIJk&#10;RgihXWuW/aJQ57rTzWL32izB2S0YA+Kg2mtbU6iGCjcC0zNVvQO1inskuxZiQTzyDQvaKtkng061&#10;lmYJJAcYAo6h9y2yMDB+BVPIkXHG2V7jfbA3FfB8j5qVpmKbV7CYo66KGUqekkiCfFGOlC2pyNzS&#10;OBFT7q+Ryxv4E7KsS/wCSOZrJFw/qi3LYjtk0dLDEHah3H7iPisXbd+GIaFVZg1FkXyX9t10xNje&#10;DKWWMEETA/J+a8qwLjbOAP602oe47qc9PegBVtkKelgQBJmj3C/tskEu70k9TYURg0M3GXdKspU/&#10;n+lZD2rQvLsaUYEBjyDWArwz7SEJ3bTUsFwojvG8CNoYEZ7A1BDd2qqiRvjbySKnLPaYC0VJaJbm&#10;ofYQvERBWrspRYwtwA3QsKHMNNSCgB9oJKkbWXx3FKW7htlwAxAfvyZpjbZXegumQwyPHzQhjltw&#10;u8BzbEyJEjPmsXUm0fcj3Jz2BqEqHJaTMkjjFQF2QGyYEZHEcGhLszqryhUgBipywxA8VHe4bIkQ&#10;QPiaJ7Y9s7rkBiJMR/QCsM7PFvfIP2mM4qFWLpc220HU20dVLud7e57UdhGKK7KpUEsWJ+2MTS+u&#10;S4ud4UbwxHOPFGhcn+j2wBiS/wB3VipCHnrEMZacMSKml9F6ju2vzjIqNlbd44QgFcE84ohbIhld&#10;QoUCTCmDiO4pm/tNoJuLZBhfIoJvFW2hyUU896Atp0NsKsYlicGaphosDftCMkecVNVAtnaVJYyZ&#10;8UtcbsQxYZIEAE1FbvW5CLG0iAfFUFZNifbMJmd23mpM/uBEUESJ3eKgHJ3sH2ADgdxWbeob2xA+&#10;7bKgZAqFbjIaHC7QzY3A8Vm6HtqxL7txkR2mp3ttsSygszdWaypBZhtPMKfIqWUxa1cdVQswUZOa&#10;IthhtIhhzP7ana9tUJJxBXI79q9ZBFpSDLA7CBVtgEdy3RsUwpjdB5pxUYqwd1hTBYYgdqXJZLm5&#10;YgmIjtXrjjay7iWLeMgeSaAKIS2FR1KsIAJUKJmsMWeywVif3EkQQPAqWoRlZGgQpgQ0H8xQvduB&#10;XYngECRyDVDE0Ad7j7SCFVRz3Iobi2SG9sxGD5rJulEXZAa6MqfiguRhzMCFK8GrBdCt9mJiFYHI&#10;Pg1WXRuuKxU5EAjuRVlc9ouV4MVWLacFYeYwI7CmxES7Doq+6mxAZ5k8Gjs29+kswUfg0GyFKm2g&#10;IhpJPM0W9p8uY6+SFOaXN8jYdHiLbbyWLKSBHzTdm83UGgEjHcRSVtAtxDDDcOPx5oxdSTCF1AwQ&#10;KVJDoMs7TyGZSxUKRA7Gp2HVNpbbuIwpMUihdSDabLwInNMvb3EqyjBBJjBFKNCsZtfu6DHOOasb&#10;Ba4wZsEEQSMEeDSVgXM4Jk9/Aq1Ai2VNsFSeAc0MpGzHFkzaCqx3EsW4714MgRpVoYQCBBqW2QjK&#10;0Nj8inL9y5sR3uokmQwHEUnea1ArmCp17OTK7h2pS6q3Wb3obMeAR2AirN9jG2xBZdpkjifIqqvW&#10;w1olWKv7vB4j4o4yFZIlTqjvY7hgfaDVXe9qGAaNokKMVaXQLjbiwEnaJFIlc7AnSZE1sgzlZm7E&#10;W4WXjIkd6utK2+6bgUc7SDwPmqcoQ6jb+WNH05YsSphi0n4FHKPHYmMqfRuukuQrDduYDavbnvNH&#10;yz2ybQLwZnE0jpHUbU90MT5p4b7huSSjg8ucCubONM1xnuRXapGCGbkA/wDysGYrV9fpogIkNGZN&#10;bTcX33dnXC4gY3VS+oaU7QzsoXnJzWnTujJmi2+jULim2Rj7RgioGSVYUdti3fAM45pUwCzQwWK6&#10;kWc6UaMuoBUBmOck9qsbf6ZBA3Ed+QJpNRujhu1PWreyGwoLQBPcVUmDdMa0oV1ZAzEzO48VYDTG&#10;LRWfIjJEc0C3cLqD7WAxDfNWdhRNw2QckHPGKzZGa8aTAZZV3M0MZEVPUIXIlYaIABj+tNN+pAI2&#10;yCR2K+agbQNq0ZBKnDA5g/FZtxpUSsChdxQN8nkmgXLIgLxOWHINWjq2NogMTz08d6RYusNuJYjd&#10;t81FIY4JIrFYtb9s7ecMRn8V5GLOw2wyng028llVlALCY8UBpKbnJkkie9OTEtAkTfLBIlYDGmrD&#10;lAgABAxHYV5lDm2oWM5oy2wDugsRkrxNRyLjEnYtbmtkNhSd0UVb2WWZYnBjtUXWAhgKzZAmDU5Y&#10;3QY2KAAJoGxm2jzBWgsO+DOcUne1IVlYCGyC1NXcvc6ZPbPNJXntsqrMgHI4gjzVwQubGP8A1R7A&#10;CFu8wKnb9aAcqyNM5nE1U3tzu36YccytL3nC9289VH/TY5dx5YC1E49TZsS+rjHUwEZM5NDf1VSW&#10;Ag5wwxWtMSEUoxyIz2r1psYkt3qlocfdBPW5OtxZ3/UbjyUAAbJjyKU3sQ+1e3aoMjQSRC/uA7Go&#10;oioC8t4MU+MIxXCMspyk+WEW4sqxXdimmkcYXDEUoHughdoMzM0VHUrBJE96jQURgSZjqLtzXmS4&#10;m/iVbKnxQgigrySIgjmKh7SneWV88ZxQB0GDsx6LQkEEjsRWCVMjavU3zgUzatkBoYggRIp7T6J5&#10;tLtU8yQOBSpZYxsbDFKXSEHDtMRAxEVNjdYoN44nYPNbFpfRrrShSV5DTU39KbmBbjAPk1letx3V&#10;o1f0GXj8Waxb6F6iVJOZySaI4ZwnAac9y1bG2ja0i/ozjLd6UX097YUgY8nmrjqYS5TAnpJx7RT3&#10;W2nKbx3YDj4qOy45n3yFYSPiO1WrWAtvBcMfI5pF9IwhEUiQafCaZllFoUW6bibQ8k8zUUSGZdwX&#10;aYJJqWwjpYbw2WEcGvM0uF9tQ09XwKaAZvB2cAk/bCx3pe3ucjb9yrmaJcUBwS4Y5HxFRhlVixgC&#10;CABRLpAkg7XI2t0quY5pYqLIEuSYxmaMtlZbBHxQtQIW5vI3GNsUcasCatco2f0P1f2OjeK6DofU&#10;2VkdLibu5UZArioT21tsj/B3eKutJ6g9robbJPbBiqlDncmZpXGDR+hv8G/47N6cNNpfUxbuadjt&#10;HO9K+0Nf9LaL6q0Fm5odSjq43FAMgD8V+LOg9XUtbZGKwYbwK+mf4Ofxf9W+nbwc3SbKmSjyVI8g&#10;V1tJ5GWKnuv9M5GRyX4LHui+Gvg6b/FL/pwdmuPZ07oHQsCfjxXxN9S/R3qfpL3LWo0twAHbMYNf&#10;uh9FfX3099e+mAq6LqY6oUObZ+Yrm/8AEr+DNnUpcD6a1exKuo6zPJB7V0M2DFqouapS+GXiaUU8&#10;TfB+HGq0Jtkj2SS2T3iKpmtMFPTJ71+g31t/093tIbzWLauAeWaGE180fVX8MNVozdbYOREeRzXG&#10;zad4zqYm5W+0cGVotxABMnHNGa6hFmAccbcR+atNZ6e9kFTb2kN0seSaqhbfvgsM0hSiw3T4L707&#10;1XWWS0ap1M4INb7of4g+q3bXs3NS52iNxbn4iuNuz2dwZ+VgQP8AOmtJqCAAWZmiQewNDPEnzSBx&#10;xUGq6PoG99c6lygdbZVFAkJJHx3qsu+q29aoAsQCcwZIFczs66UCseTJMxVwuoaFhR7cTCnms8Ib&#10;ZdHR+45L+42W1Y0tzpN5kLTnaCGj48163ptIiwRw4iFzHmteGoMBSxxkEf6Uexq2LFlkENBYjFdG&#10;Lg1zFGWSknwx/V6X0++xthrmDJIHPmKT1Oh0IILq3baDzHk1Y6bWWVdwcIIO6JJq802k0l8E7pJP&#10;7hGKdsi0qF8JctHP7lv062R+m5KDLAyM0si+nLPTcOcP5/Nb/rfp60+wrbDoMRMSaodd6EthXCMR&#10;vxIz/ao8DoGEk7qiitWNE23oCknkHirzTaD0pnC3Lbyey5Bjz81rN70i9a9wEMAsAMP96BuvJ7I3&#10;YyOaDa4uwMkuOjqOm9J9NLsyaUtJxPdaubWi0SjUe3bXeEBNsDkH5rlXp/r2qsvba5cUrMYxIFbN&#10;a+pDc9087zBdjwBUeRurRoxuG3g3NvT0HVsTcVyI3R/eo2le3YBtOJIkbFGQOxqnb1y2rKABuiD3&#10;BBp5NZbMvaQAKZAmP6CqlINW32dD+mfqp9FqEU6himN2OJr62+gv4kq2jjUs5cIURZ3LM9jXwfb1&#10;wusxXbLJmti9J9fvWGW4moKxhQuQfgipvkqqT7RcoN+rP0s0x9O9XsA22VnYdXaAO8cxXKPqX6S/&#10;l/cISUn9IJzjPHeuU/Rn8S9OntlWPuggDdKj8J4r6g9C+pLHqyot0La3gmcQI5Arp6fV45Wnx/Iq&#10;EN0Wm1Zyf0u7qNBfC2pa0ywCTDoOTzx+K6L6Y9jX2U9xwNrSbZAMr8zTnqf0cLk3LF77+ncYGPit&#10;Os+kanQ6nYOhM9Qzuxx8V0YOSFqbjRa+ofSaC1qLa2gQWk9J3Rzya4/9Qfw7viMMpYgoZhj8EV9E&#10;+gfUF3UWLNq6ttGt8bjCgith9R9B02tttesXlZikF5kjyF8TWPPpozb4SY+Ga5QuNn596/0h9IWH&#10;8qZja0ciDPNVd25Yc9NppQQVLZ/IPmvqf6m+hCbzNb0e9goMs8Z7mO9ce9c+kNRpZX2HdVXdgAD+&#10;kVyc2CUHVD45O+Gcw3KrbWUhWaUBx/8APEVXtprR90birkzsUdJjgTV1q9M1q4A4NtUYQWEme9K3&#10;RbLTIG2SoUmGPk1m3UEk7KN9Nc2s/sYjKM2RFT3LchVsqpgKADANWzWnlXuJKwoDrKSewINTe4j2&#10;VDt97EQBCyvnsKreGv4KNLNwKwhgZ3cCUrOja0ttuosu7DKZUH8HzTw0ZDDpYqwhQCSceR3/ADUH&#10;S0UdjdUOzQykBQBRqQMm0Krase9cfchE4VSSxI81bbbah3F64xA6P96qlt27fuAX0EfY5wW/B7Ub&#10;SowULv6VU7weST48VHMFSZcPqLbpi4QwUP8AOOxpdb1l2cvdIBAlV5NIJoAqj9X2wASW5yKzY07X&#10;Nh99VUZC9x8ilPKrGRci1Grt7Nwhj7e0iDNBtX7DKiMivElmMiAe8jisXNI/towdbbMdyktlgedw&#10;HaoBLhJUSqtlWU4Rh3mo5DohUv2nWzsCoisQQ8z+YqLi06xduDA4K/5z80kXvId3UW3gu0gARxIN&#10;JXw6Wg3ugPcw4ncGnuwpVcjvutokrkLaVlMqThcgLVbfvC2LcbgxEmcBQTFF902QqdZDN+37aXZ7&#10;aKyAFkmY/cZ4MGnIyydmd12QhJCz0kwI/Bp/TXBbZwxeJBzBUGkVu3FALWt5mUnkRzREdDdLFgVJ&#10;EjjnzRWCX1vV3ijNkBVbondINWI1e2yxdokDLCZ/4rXdLNtEG6Qtw7QMyD/sKct++739zqAqqSeJ&#10;X8ULmUlJsuW1L3FQhWbuWmDU7mokyF9y4GAKXWnHYj8VSJeNo3FF9Cr/AGjuP+KNptKgVWe8SrHc&#10;AvYjEHzVbmXv6VF+t03d5QSMApOG85o+nx/MG5bQ4gqDHSf2j/mq5Xi2wW+BJGAREjtSzahyQ0Qp&#10;BAJ5YCopSu0PeSFJM2/T3h7oLWhkfYm6UX8nk09pbbAOrE3E5BB4+DWmWvU7wDoA7kgMok9H5NWt&#10;n1ZgWUMIhTPljyBFHyzO8kZLo21r6WIuPcm2f2JO4jkGfiqxta7KhLZ6wU7MDkTVfrdfe1KqZELg&#10;Bcme5is6awoYuqu25ALgLceJo4p0AqYa7rNXe2A3utSBCiIx381BBfe7dcbgzLuKiDPxJq20egu2&#10;7bgaYEK4ODJz5Aq5segtqWPujYxBB9peVPEz3NNjibCcGjRdPobgLEWU9w3YuAksoB4bFXv8hce8&#10;1oK29IZmXuRxFdP0X0+mn06Jc0LQD2MMR5xT7+mdFu3ZQGwsAASJJ8xRrAJn+KjTTOc6X6Zv6h7l&#10;x7/tG4y7T9zMfwOB81s1v6UFq5LEM7KOP/Hg4rpI9NTS273t2YZlhQ0FQSMwRwK0+/8AU+j0re29&#10;xWZBJVHxjxT8U8Uf5AnK7Vm3ej+iWbYt37j7/ZtncJ88SK3O36noraJac/tVCV/0k8/mvnj1H+Li&#10;Lcm1plIZeBmRWoP9e6i4l60SYdpG8YUDPNHKfH4xEPPHdR9gX/4h+m+ni0b98bkmFTnaK0D1z+LD&#10;37OoXTBlE7jja+wGvmi/6u97BQe2E3K3jyQDwDVoGUMs3iW2g7oJ58eRS2sk69DYzx223x6Np9a+&#10;ur+uvYuuo2hjCQpNaRe1l26rhriqXMAoILN81ZavSEPsc7l3h9pcMR858+KG9h7zbV0xd2+1QdhP&#10;4rTHTmTLnjGV2I6bUF2903yCRtYBePyTTo1AZkc2UHtAsAMlm4kVaaP6L12qFk+xbMcBidykfjBN&#10;dP8ARf4X683L26FcbDgBJJ/aK1Q0D5e0wz8rFSpcnHH0R9lEuKRvkArkHMyPFbZ6H9JazXahU4tI&#10;QZQZavoX0H+ED3fZ36dV6sv/ALYrunov0JY0y2ybaKEJaAIAPya1x0KVOQh69y6dHBPpf6Cf2muC&#10;ztjEgZM19RfTH0tasWVuNaRmW2ARVpa9KXSQhXcdpIYDBmlrzXlEOxRIjcp7eJq55YwilFGPl27N&#10;x09/Sen3GYW1uuFELztmqj1X6qv3CgtKEZTHPeteua666Itokp9uMs0ULSW7lxXPWNrQN0D+/wAV&#10;jeSUvYqEOfyIPbu3g7EMHJMnPSD8Gtq9J+nblsWg9tXbJLKQtP6L0a5pVuNAl2liWBBrYdJZWylx&#10;S4QYhkFMxRtXZMk1VKJY6fS+3aQIAs4dj/pW5+lWd33qoXAH5PetLW9vS6C6uNuSpNX2huG2iSxa&#10;UH5FMk+KM2NNWdk9HuqLY4MNDRXQdFeeHKkbfB5BrjHpPqSoLSi5AJiRmt+0Hqo3FRkTWWcWacWZ&#10;J9m+owlABkinTdRQNzbRE/mtUTWvag7gQcRTq67bZUkBWBgDkqPNJcGb45kkWxue4AymqHXXC8qG&#10;6j4rL6pVe3tdmHYGkNWs3C0FW5+RTccaYqeS0aJ6/eUo+IBwZFfJ38Q3A0mqEyFXkrkkea+ofqC8&#10;ly0wNxgDIlRxXy1/EAobNw3FwVIEmJHmK6eBqKZx9Sm2fkH/ANQmlI1+muugL3DDgL9k4z8182WL&#10;SPsFwhrStE5BIFfVX8f73vX3tMu5w/uSD1CcCa+TbG62A5fayjH9a8hrmvvSo9P4hJYuP0MvpbV5&#10;j07SpncngVXvpLlu4TtDBwp3DwfNWA0oC3S1yG2RPEk8E/FLbdjhDl7cSP2mlKVHSlNv0ir02gJu&#10;LCMy7j2gmtrteji6UAYq2wgs3CimPT7O4AgucyDxgfFdL0GlRwq7kULHaWYeI8+afjd0Dg08W5uR&#10;zpvp9Lu5Rfwo3E8VWan0K2qSRukB5SZE+RXcx6ajKri0bYEqhMDB5iqnU+mIn8wTp1i6kFbYlxGR&#10;BPBo8kE/RqhhjxXB8/6z0rZcAVHEjqMQB8mkrfpqW2VVjcOqAJH9TXTfWbDpujeeGIb7QIxNavdd&#10;rSh94G5sqYMx5jsayNtGj7MJS/tJ6HR7rartlzBnvE/tFbtb0VodRTdbYg8wSe8itKsaoqqMAE8O&#10;TOfiry1qhaNpN2GUuW/xsazSu0NyRexpG3WLFh26rDC5ML7ZhiPwag+i9izvcEQxUY3Y7mkbGpT2&#10;1a7fA3T1R1fiRxTQ1dq4iB1MFNo7j8nxUoy2qKpvTLTG5cNu2wVwYEhQD4FQ/wDSAdRdCrt2tKkS&#10;5g1sqWrZRiVkkBsGQMx/WnD7bX/bi0UKHe8GM8CfNPTddinKL/4o0welK4bakNBDHsHpa56IbotO&#10;iQx3YiMDEmulLZQozLbT7DIBIkLWG9Ba4F23E2sI27sZHMnx8UO8GUG1xA4tq/RX9twBcbrjdHJ8&#10;VTX/AEFU3MbZLEndAgSOK7Q3o7ud6blIEK848Ynn5qg1fpZQIxHWXbn7DA5Ao+zHLTSUXJqjiep0&#10;DpyBLTKkTFAkqYKFIUksBXTtV6cguOxfrbLgrArUtfogAP0yvMMMzPao1VC1jTRXaD1nXaVLa+8e&#10;TgcsDWyaT621FoWi5beTgBySNtagNKF2QpeVwT+2ORSrFRcUbDKjkDM0EscZFbDsug+v7wZiySSx&#10;KyYYD/Sat9F9coqWbcNLNJDckGuBBnR7rGSD1VGzfFos6ndIAEtMTQRwV0xijZ9QaH6xRgoe8xyb&#10;cFgjANxEVt+n+qrRNub4ZyyowVg20DxPJr440nrD6ZlhmHOQM/FXen+ob1tkKkcjcO5PkxTFLInd&#10;i5Y59KVo+vNJ6zvVssqhmcBCMkYzVxZ9ci4X9lGN07vGw8V8m6P6zexcmH3q0yK3TT/XFt3tk7l3&#10;NuY/I+K0YtZKL5QjLjcI065Pp/S/VVt1uH3RgwPAbwT2q59I+r9TY1FtTcIvJbICnIUnPNfNw+p0&#10;L+2RbZWUYXIJPG4Ua39TKEtNIYe4PuPEY6QO1bcWuv2DlxKcYqdKvg+uPTfrs25uF83MCWmW/HE1&#10;0TSfWNu66/cblsCd0AqfkdwK+ELn1G+xgbty2N3Wkggg8ZMk1Y2vqPUaS4Al9ze8e9C7RmVA4rXH&#10;W/8AuRz56SMXcVaPvO99bW9m+67mCVwu0At3loIoVr6wsNDjU9aKQGY4+AD2r4ZX6+1KhFuG9tuH&#10;FwwTmmbn13qUdVOoyzzM9RCjkmPto1q18jY6XI1xE+v/AFD6rsvZ3FdzEkgTMfj5rXdX9R23utct&#10;6hmRgoI/4r5P0/1vqt9tlGyXbC5D/MmrJ/rlnQvfbCk5QbHWeDRQ1hWTTTl/dGj6etfVAZbxNwlW&#10;6QQCGRZzjxR7/wBTsrqTaIt3EAYHO0Lx/Q18wp9aQplWVhtO1nlnB7CvD6sG2UvDaelnLHKk8EfF&#10;X95MXHGotKKO/X/qG0S97ZvjgcA/gfFU2o9YR2t4QIwgsB/i8+DXKX9fvEK9q4RGCxwBHgViz9SK&#10;oBW6glwN+3DHuT/7UT1Ufk07HGkpdnSXvDrO8W9hIBJ/aB48UlqXHt21V7LKWVojnxu7VoifUtmz&#10;cB9xvt2tGIBPGRmndN66oYrJUyGC8lfxP+2ayTzpmzG+Dc9XfVEuMFlgAqkcJmTSmpuWLZ3vcb2m&#10;K70K5B5mR5rWX9dFxdq3nEOQrsgUL54qqX1ZfbQ2mDckPEbhSuPkNzdrgY1964VvPuXa52ozdULP&#10;itI199Lb3LhZbhnaxAjcfI8CKd1/rQXcwvpcQblO1IkHOa5l6h9SJpUv5kNyMSR2FZ82RJUmTFqI&#10;/dSSv5M+sepe1bvKDuRV2hie04Fc49T1b31uozhg2SB+0+R4pbW+sXNUWkGSZCjAUDvVHcLL7u39&#10;0kisFSr4NFOSPapTtFlgFO2d4PmhlmKD3VZt07j2EUuXuOLoIkAAwef6UFVJCuHIn9ngDzQDIR2o&#10;k6bdrJbIXMSaRezcuNgLMAcjmmXBW2qhp3SQFzFDS0im4rsoUgDyQfNWihIXbkXCoG8GCSMYqSe4&#10;7LDnagOOCTWbqLiQXEcgwM96wywU623DmMRTooWw1uWtxAknJ7wacCqttccqSPiKq1lkaZYscNxi&#10;rGy299vLDheKjQtomSwCqwXB3ROYIpd7TBnAJ3EjAyIo4KoVzvYrGagoeE2rkmYGCIoC1Esbdv3F&#10;BuAypBG0wP61ch0ffuyDIB/5qq01qYfaxyTnP+VWLS7vLHpHb5ofY70RNhNqw4USB0zQXKhsMQSD&#10;Jaj2bm9rSKvTBk92juDSF3rcIQSZI3MftmrYvdyQvXrjjce4jIjp5pUBiysJLsJ+IHipMGCuWJaH&#10;kMT3FQsj3WUSUC5AjmlWdKCSosfStODf2njeu3d81+qP8C9HqLfo9qUZUcqhjIaRxX5c+hw+t0co&#10;ZDD7q/V3+D1xF9H03XCBw0eMQ1O0sJSzY6QnUZoJOPujvOqYe1dc3C3SVZVEL4n818N/xq9SbU37&#10;zrYeFJAL+BxEdpr7T9VvsdJeW1cUqZIKiGNfn5/F/Vsr3UF8Iqhv0l72xndPma9bnj/ss4n3HcUn&#10;3Lk+SvqS+ovFWDAMo5z92TNaexDlGkykwD3FXf1Bc3X9pBgn7lO6QciqRdjK5gbgYE15XptHfXEU&#10;MSu1oICxMr3NQW9b9vLEuASqng1X3raIAjHIyx457QKK9q2xAHkQDiKtC5yZtnodx3Yr7YgEMTwQ&#10;f/evrv8Ahfe07WVmdo2GDgQPuj8mvjj0ew3v7djkOwXcDgR3r64/htbZbulOx22rLA8kLgBfzT4Y&#10;9zS/YmWao18o++Po61bS0gd9zBgrOvZnFfRHo+s9lBb2MQ7GYIncOZr5p+kGCaayVugAoS24TLEw&#10;IHxXSLnr4sIruBIkC5xuH/xNeo0zioo83q09z3PpnXtb9RW7CXpuAYmCwP8An8VpnrP8SLGhtlr1&#10;+0YfaAfEeOa+e/qv+KC+nr94QDAZ1ANfAv8AFD+Nes9R3pa1eEdlCkZBPJrNr9bsVRRk0+N5U6X8&#10;WfZv1f8Ax49JuXnW3q9wkLvX9pbmTXzL9U/Vmr9Ys3rNoBVd487iPuDdpr5H9L9Xv+peq7r14qHI&#10;LMD4r7W+hvR11Hp6XltFlZD+3AjEn81woZ82bPGMpcGzDp5Qaurfwcq+mvQSw2lCCRtLPgqZ5zQP&#10;X9E2mGwhj1CQuQa7W3pNlWi1bIG+AG8/muT/AFe9je22dpJY9sgcD+1adVj+0m/R1dPHbKC+Wc19&#10;XdXO91YW/vIbk/gVzbXX9ltcYbnuRuOK2rW63TRu9wMwUgAzyeBWkat7gdGuBAcALXBnk3s6mWk+&#10;Ctu4JlunG4fNX30/6f7l8nMN0g/8itbW2SVfYPuPSe9dV+lvSmN7cVDdAYKD2peR0qNGmhuaPpP6&#10;O0tqxo0a4H6GChdx2mRIYVv16y2xgba3HEBnBLASOYPYCq30P0lbml09tAwdFJDudwYHv4EcUzqx&#10;atKje4S24kET1j/2roaJJQj8s7OX8E7XCOberkqBbwQHMsYlZ81rI0lgFD95LyduNsfYD+avNfqm&#10;Gouy6MOncdvO7uap7CWJLe5IJksDAYDAA+a1ZFcjitqbsKyXGR7bXA5AI8SZ/wBBVjbY2zYum4dq&#10;cADMNjj4pFFJ91HVunrnvntTyODfRslXRZzwSOVHkUsKMF6GB7V1kRrrA20loaMzgmi6dXYuAyqy&#10;zBmWJ8GawlhuttohjAEQdw4FPtp7rOrBHZ5I3H7Y8zQNmuCkIWbJN29bQxcBUtt4G7wPApA3VS8r&#10;pbuMQsPvMbwTyaubdtJcSr3ch7iNMKcELVXi4SLiS8mVAnjj8E0UZCssHS5ErVu2XLpZcIAQSzZu&#10;DmIqB0xe2QXHJSCeomZgfim0J92UulVgoEn93OfBNK2VO3qi4bjZVc/Mf80YhBndlUObu4sCAxHV&#10;t7gjuDStlvbsssggAAOM5HapOUtDUgWmX2gCS3+EnNPCy0m2XEEgzjrD/wCgqFcsVtC412GcW8Bi&#10;JkqpxRUZblx7bGAdwFxMSV/PE1ke4XPRtO47gzAl4806rPudEIdAhJBiQxzj80LYcRNr120qzcLE&#10;CY+4AE5Ao4B9u609THDbOrJ5NRS3dRVL2oY5XZk9R7UQ77W22GXGTuMnB4JFCNXSPH37YCe3Z24V&#10;kiGYtnnwaFb0zMzj+WcRdDgBoCnnFStKLRtz1E3P1LqncTJ4E8CsXWN+5ekfapU54MycVFZGxW7e&#10;EqG3LcLgALwC2RJHf4qA62FtnY75G0DBCeTXkdgxAmRDguPtnH+VeVmtF199SPc25wZHJNGhbnZT&#10;XDDAlX3WxwRMLxBol02rlrAAad57E/8Ah+KzdbdC7GAVgQ/+IE4pa69tbre4rIQC0rmGmRinIzSY&#10;FbSvuLTh4MN3NYZzak9ItFerYN2Pg+awtvftfrS4GwsSADyfmpBJOoVQwhYI4BouBIoN1ktsskwJ&#10;BI/aw5/JoQiQm0gTkESeJLZ80wm1LOxboYwvSex8YyRQ7xZGYXidrhlYoCc8jNPgKaMW7HuXWG0G&#10;Jhe4J4msah7aWETa5JICkCAkeamFbMXDlRCcE+M0uloNabp2PtbqDFoPgVdEPDUG1JTrzBlRtxiF&#10;qDpdhSwG5hu3AwxA8ipXNltlJIZ2yQfEZzxVWAlxtQfbZTC5Y5keKBxI5FpAKHnJDdPJA5oIZlRe&#10;sEGZbw04xSNqHO61LNIUGYgDmaGbllL63FtNmZ+JxNCDvGTfcG9vQwhmTyRH+lO2SyJvXYUUqIJ5&#10;B7Cqg39xwxNwhpB4IoaatLTASBtgAH4qwlko2VbwW4DaV1hiUx2P+EeKJZ1aELAllLbVGOPk1rlx&#10;74VWEMS3+KSoGcx/lTGh1pFwrbQS0wWIOwnnjvVcjPum62r8kxcJVkBMjaJOePA4msWb+num5b2s&#10;ERstmfgzVHpNVsuMQ4Y2p2sMT8GmrTgEEnejZUI2YHxUY6ORNdl7p78MjC2qkMYaZLT5FH22f/D+&#10;5qltXFQFLjruuS43iG4gRUf5A/8A0zVck3o+e77BEIN3eE6SxWk2uDDC1cBACiBAii3rsDcUEhyD&#10;4b5qF12D3Qt4sABg521wYrg1SlyZv3IS17bAdAYqvLH5oY33CW9wovJk0BFtfcUPSYMdgaHvQm6J&#10;BPIPfHajoVJhrY3Ji5uYv9oxAFeuj9RndTLRMUHeoTBg7Q1SIRdrkl3GCT3mrAsnp8myFWVYHFNB&#10;2t2rhZZZm2ruHA+IpIMTsHvbIDQKzZ37dxbE9JnAqMOLLNANpAuwyHH4ivad9jnI6s5oIS4zMQJI&#10;IOeRFZtk3IaAYJZvOOIFLY1PhDT3E3AKAhQ7cg4nn80e+jB0tLcHAWV/M580tevXYQApBG7OTuox&#10;cXTaZQdvLHgEntQhJk3+4yuZJz27ZrEokS+SeVxNYs3juw2QxwSJ/NTvOPbJBEFh/fvQhJBTy8GE&#10;MTOajuFgXiHIMja3M1m2jh9iMu54I8fiisxRQhMTMgDgigYdBtlxSVVPg/AYc1G+qQfbMQp6eIjn&#10;NCvM4uF/eJMQQKPqerFzcBIAE48580NsNJUyK20UoCqwV3A9uO4oFtBcDbZyBMdtvYA0UMAu5FG2&#10;IBnOKML1uLJC7IBJJydx71dsjRXuGhCGI64jmRSxvC4bhWI3EkkRgf70ZZgKSqhTuWP3TySaBaRt&#10;4UKSZyZwJpiFJkzp1a2gBG85D9xSd1rZQzZIMGG4mO9MHTKCCrNtk5HGPNTushW8UybcT1TE+BRI&#10;GQmblvargcgmRxNZdmMKjEOSRjuD4qaWS6psQkDcpA4H5oKhLYkk7xKf+4oxY5pyetQWB2577h8U&#10;KbYZFQAgLGcz+agbzrs3mZYBgDH9DTptKbhNsW7SiIJMme5qrCAWbFgybO47QSW+f/aoXUaQFIPG&#10;OKJ7JAeXDgz08Z+BULpBVeSBzuiaiKIqjbmZTO1gueIjtQ5S9MAEHBPHFHQMpwYBUR4ih3F3WyEz&#10;jDMcCTRFEHa+SykBVAB/MczU7RUwLkCZ2kjP4rFxLi7crOMjMxQy4IJuKCzDcQOBOKv0AG07WiVW&#10;X2yZNM2x7VwyFTdlZzIFAJJYRghcAd4otzc/tH3ZE+Jie1CxiC7bYRLq8gNilRe9wgrI3GIGD/en&#10;mFoG4FuHpAlSuDQGDgOqIOzLt/0qki3EVvO9lgxWEJMjmScUA2LTlVDDIIzwKYa3cAWHlSQ2eZFQ&#10;vtbXrl1YeMT5mjQugCX0KFJmViRxXiRatrtKgHBE5NCDgm0wVhAMiIBFQU2lICrJjA5ANGVY5cBZ&#10;UhtwkbvigWkDJsck7WiSYmfNSXUW+PbbaBtrxXCpvWQ3HeKlFBnc7NpcsFEgKO4qG4dW5zwP6VkK&#10;zKntnGR8j5r1wwX3XDLEASO58xVEINdVjhD8x2molSbhgyAQsscCBWVa0o2u7O3xgCg27c3TaO0B&#10;pYfMUxANEbN1t5RiQoBJMZEUwr2yQd0sACA2KG53KGYlYbBn7oqbKjWjus9TMNsHk+TVlIxeviUa&#10;YJXO3tTDXElCGKggyKVurjZB2kQwEcmiXnZzbVHTnJODHzUdFhbN0WlbYhJuHIJkqKmbAKryQWJJ&#10;8KKEtsJuDAXDIhwYzRrVh3AbdtYsQZPbzQNhoxbttdRpO2OJHFZ92dwMGRtJmvTi227pEyP8R4io&#10;XhZAAuBuJhs5/pQlkrBlWC3cAHnzS7FXUC45CEdI/HmiD3LahoDgA7QBxNEuojgXLYlkTcT+0kdo&#10;oky6Fzp2kbcQP2nmPg0reYsySspjbJ5pi2N202lIb90zA3c81hwbIeWMSQAByp8eKOwGiJsb7pAA&#10;g9QBpN1ASCpJ3TAHcU/Npkt3dxRo6czkeaHaRnSdpJLTuBg/ir3C3EC0FTB+0qxzWQ5e225F2kEE&#10;jtWCTvMIvSMj4qP6ibyEWD9sdp5qwOUZdQUTZywCuIiaYuKCgD3AuQVFLFX6FZe+5gDM1lYdlVnI&#10;QGdxzEVA0Mi+HLh2DLyPJ/BpmbLqrMjbtvBP2jtSlr3HGeo8GcQpplG+4qCcbWYjBFAxkRu3bF0+&#10;214FoG7OJiQBWRaV/bwrQCD254FYK+4ApCqTnFeFlWYlbbbkOIMDHAoLDAvclVhSLitMARgV5GJu&#10;3HJJkeODRC7iPdGws3IoPtZvAwGVhM5n5FSwaIDeVEW9oEkE9gaXlX2q7x+ByaM6j3DcZd0TwZFL&#10;ruVW3sEBHHJB7VaBonDXywyzSCT5j9tB3C2ip1ZBOF5Pii2baIAwJ3GQRM88GvM90hCVLwsCMRV2&#10;SmS042Wp3YY8ETUlYKWcOd8FlA4zUkS47FkOFABDUOxaBU7HMndmIAjtmq4L5+DyKwV02FVB3bpl&#10;s81MKiIgN1oZZE15OkBgOmIaeZ+Kg5bY4VNwgRniqCMlg7MxbG2DI4PbFTZSQs3SARuHgxQHkZKh&#10;uFwY4qaam2rKXLsYjj7SaopEPeKIQ15979SgeRU7dk2goVbdwEHBwRWbg2O0GMkgtkj8VgteQmJG&#10;4yZ6onxREIh1Bv8ASWKHLeawLXv3rgUgQsdPE+RUgjILLj9zndJgmi2mtpu2SACQwjJ/FRspIjcm&#10;0jFIKgfiTULRJVWAABPPeDziiqXmGeU+3aKI/t3jKqx2rwcbY4oGGiGoum2WCAsGgFjjHYUEsTZg&#10;rt3/ALe+KmysxcTJn8c+KyikOogEk9+KhRge39m2RG7d2qLWxJUsZUzAzNSvqk3IyCwBgeKnt3nf&#10;mRgjipZR607Eu4iASAR3McAUMXDsRWU+YUSB80B2K7htEMQ3kg0xb07k3V2gRBEGC09vxVFhyGJA&#10;ZJEiYMSPNM3UuwWYbiGET2JodqLTJ+i0ACRPI8UfTpbFwdZ3TkA4AOYFAx0UeS4zXHEpvcwTMRHi&#10;ndPpDbDEbbnWAQc/iKNprE3J2oAWiI+2av8AS6a6htBbQVg8QuZjuayZs21GvFgcmuAWn9JuPDKA&#10;u9W7cAVeaX0wbEGx2AJ3QfAqy0WnuAbltx3PYN2KmtstaBPcsW0R1JQFG7T33eSK42fVcXZ2sGhT&#10;puJWP6e63ru1BKW0DbMjMQQTVuPSNi7dTawpkSpfbu43RWyaH0tri2zbEohkCQk56uY/pNbR6f6U&#10;xdz7LqjQAqvJMnsa5mTVOjq49E32jWrfozWrQsyOpZW6uRLYG6cE1sfpfpPvOEOlTcu23kiAQPuz&#10;W26f0C3Ze0+2dre47AmeNsDzkZp/T6Ozbe+bNpF2tBDSGHzNcyeuds3LS8dUaXpvQ1Nq4C6mJUKA&#10;TMn7h5irNPTy56LUBV2LBhjHYf8ANbzbsommtb7ETdaAoICb1yfIotnTCER7eWJAYZ6VGf6UD1r5&#10;Djoo0rRoj+juqvvVgJF0AnczhaVPpNl0IW9cUsN+4segA11Aem2F9ptri2ysAPApRtDBsRp3KsJB&#10;ODnhmPg0t64NaSC9HNLn04iKpFpmkFjLYg8N/wAUta0Jd1tyfsgMoBZV/wAQXAMnFdC1eiICBupZ&#10;LQDIO3jjFK3vSUFwWjcIYkbAojfuGCzfFHDWJ9yKlpl6Rzi16a+m2wzgQXVAYYAZKme4o1r033Nz&#10;otxS0ONmN7HJ55YVv7embBdPttMhiSYE8KfxFMvpkN1rJuhQDGyCpAOeeBPNVLW/DFvSr4NN03oe&#10;rttfubJW65YBYZgSPvzxTR9L1DuQzncqbdmwHd2LSP2mt0sejQgCqqbyrkKZ2x9sD5q3Hpm9b72g&#10;w33gREDcqYj4ApK1dvllxxKmc5XQbbItLplVGIZwASSOInxQdV6BbCPusMAXkpktxhvwK6p/JpcO&#10;Q4bexhWkMwzTCelhwyuzo7Al9/YMJx4g1shqHxTM8sadqjh130IIACxZEAkssjzwM7c4qvv+llgy&#10;KzYuIgxBI5IPgeK7X/6K13rYjrP2liICdz4kUnd9Jt3VY2lYM0cYLAfu+SO1bYap0IemtcM4HrvQ&#10;bdl7he0sNKTt+7POKVb0XF13t3eiFZdP+wDEwe9d51Po96xNkYUdKvM7S+Yj581r/wD6O5W4wW4j&#10;MilfbIYNBgqo4kU7Hnb9i1ga9HFdZ6QQ1oMntvJBcY5+1QKpr/pFtVB/ljd91WjcCplTBrul70MM&#10;6HbFxBMnLKBwCeKqX9J922r7nBVywJzh8FfkU3+paBenTRxRvRYe6FvB1UbmVhtjyKUuenlCgJUl&#10;QdoAwJPbzXWtb6I4sowEWkTahnP3ZaOT5iqzUejhzdc7Oq2dhKwzP+Oxp8NVSE/0yvo49qNAi3bo&#10;GUaFEjhhzFJt6eyjaypfW4wgjBULySfmurajQA2QWAJZQSSOAvIjyTSWq9GtWXuBU5G8dgAexrRH&#10;WpexM/HXb4OTf+nhN7AR5BxjkGvXvQxBC4fgsRkjmum3vRGuajdbVmNlU6dkgE0ve9Mt77ri8W2h&#10;vccGRlo6SKa9byqYh+Navg5na9MJu2Nym2jCCuWmst6ZsBJXYpMwFMgTz8E10616TfdmVlQDqAdS&#10;FDRkfANRuejsoYhX8gtyZwJ/2qv639lf9OXuJy656ff9q6xZSwwCc4+aiPTEJce3DbRBjwPNdQse&#10;m3DcRQgkdgAd0d6Bc9IUlWY7WLscks2O4PBoXrf2MjoUuonP7eia4DvKqojaDySewoFv0u8pdU2E&#10;8wfuEV0K76PddGAthEUbudxOe3xNSueipcdN9we8ViIIyeCppX9cP/oP0c3uem7QbzgghgOjO2e1&#10;SHp4VbTLbwgKtImC3Arf10DsiuWYxIK4iAcmiH0m6tuYJ3sdy4lRyP60P9cx8fHxro502iVQoyTu&#10;2l4PNCOgKMqvbGOknkea6N/6SSYdDbkTCtPRxn5FIH0uGvWtkBQTunmcgGihrW2BPQ0uInO9TpQX&#10;bIknLKYJIqK6MFlb2DPEAgkVuV7060qgdQc43pwpPAFKXfSmYW8HeDuZ1OfBHwa1x1fBm/pKf9pp&#10;jWiNwiSx6poN62uzCHdwUBmIrZr+gkCAVCTIjO4mq+9ZdXaNw2kH/madDV37Ez0RrsMVQkET09Xa&#10;k7qh2Yltio0kg/cav3sO3vgJO1wVzIg0odKbt1RbtE8qQex81ojnMktI/gr7b6ZizD3GAB70Zbo9&#10;ki0QAO0TM+aEbJi5tAWASSTBkVNjbaHUtmMxAJpiyWZ54WkZt6v/ALa+8k79pB4M0zdRUFwswX9s&#10;KZxVf7qz1HcwwoAxRgtu24Oxg0yZBNNQlwaHTtfbttAHnr4AoaK289RiORUUuuGUTuVmja2f7VJo&#10;ZXU5GcDBUCrFtcMDdug9G4qq8FuQaXJVwpGVYAT896yyO6BS8oPHJ8VN1N0OcKqxtjmaNCm2yV1m&#10;3qdhO0QJoBfYH2ruUZVvNSNkuDNwrI7mshF2xs4mATg1ZXJmHgguhMQYElZqZtM8j3YMYB7Go7Rx&#10;9u47IGfxJocsU9sWB0nasmRHealF2Mmx7Nu87Wy+7pYTQ7OxAIDbTAIOPxUERS5RnEHq571Fgotk&#10;K5kvgEdhV0VYdxcPuyytiBBkgV5QqouQG4uZz8Uq29dx2ASOmDNDa8uEYfavUw81GiWP2ui1kJAb&#10;BmT1Vh1LEIrznM8rS1tRG/AUiY4oxuG46mVCmRPmhCtUGd1diNnSMH/yisW5LtAIgHtFeuSQ24mA&#10;shwR/avF7jt7bW+oBWSME+ZqUVwGA2hWKgwcMJFDuXCGhmLHviKzcuOQgORPnGMQYqD9Cq0EqYEr&#10;mTQpECNZRGXa+4upH5NKrdKGQp3DG3kbhRwylsss5ZS3M1D3kUt0txz+aslC9xx7gmJnxkNQhcd5&#10;Z2nLH8EUTcA10D4OcwRyaTcbVOJBk4MD8xVoBgr32bwknjcOCPikrTCYkgSA3xNPME/SBuEADcAo&#10;qutjqYbOp5MnMfNMXTBp2hkws7VDNu580yzMibIO48bfFAs2dpYxiQBnNZQXIuEQoiJpUlY+ATa5&#10;Y9YfZRbI/YilMdR5AoNpFDKYAaCfzTTIx3bV3b16iOaTJ+h0IjFoRLOJxE+PkUbTlMrLbogA0Jtz&#10;zuaBiAvxUrMuZcsoBj8/NINMe0P6SNrK9t2XMEU5p7LIt1pVWIkD9wHYfmk1L+2g2nduiB+eRT6W&#10;lZ3V2O4mdwGf/oFLbNkfRZWGuHeNueYjHxNHubApz1MNx7gz/pQPcdwttLRGyF5+4+aNcN3IEK8y&#10;MdLDwDWaTN0OELutwXFOy3sXIAyM0teZizttCFiQdokSaOdoVl9phsYAR5NIXbiFl+/arH+hpsBW&#10;XoqHbeHUnIPSDVRfsKv+IdqurtmJOOkfd4BqmZgQAsBWMBSZJNbsTOPmQlO6T7o5ytM6XexZfdIx&#10;kkRQXAtlwEkxnvH4oKIEO5g4D4J5z5rTVowSZtvp++5AIOWIEciKv0yHi2WKLBYnOK1L0y8q3wu5&#10;iNsAnFbRYLoAxsh9p6hXOzKmbcDuKBXCbhXKkEdLTAI8GqnUKArSpLkhVJMyBV1qEK2/dtuPb3GQ&#10;uJE/PaltYltZcMGVsBRnZQwlyhkoGkatDKmFCCcLkzVYWDQVJ2jgVsGssqFUqu1pna2cxzVFqLYk&#10;wVO3LmefxXUwytHLzQowtlwrFYB+aNsVAigQZMxkTSouD3D+kSSZA7UxbNt+sXCG/cCJinOzMXWk&#10;cnmFMEqeZq10yWywTdMAGQODVLprSbSCYHKgdpq5tu25MEDgxzWXKaMI3tLtLKByonE0T3FmQQu3&#10;BBG6SPFD925tZjIAA6YgKDxRxZdG24GAM9zWORuiVzFtjDcCWMkEcTSzAyu4/aNijx+DTKWF2Frk&#10;7NxJDeRzkVDUqsWmMhTO0czQrsf6K1rTLw2ZkQeRQy1zc6lE6hu85pqFf3H2Y27R5H5rFhYZpWCc&#10;r4NPTFbQNtBNsqAzwRU7gKsgJhvM5EeagLi3GB3bWU5xImie7bt2wGg7pafPiipkTR7epuMW6+c1&#10;G0jW3uEhXAMEA5aaWe7CMY9tmyQO9BW/u9xiu1yAFIxgd6NY3QqWQda6sLkyTwcbRSt97Qu3CwDd&#10;g3Ipe9rHUALDNGT3r28HcxdYCjcvmfFHGFCJ5LMgdDwYmDAoF7USCqgCDI7k1O87o22WBwB4ilbr&#10;gkAjI5IFNURbkRYm4OsnwNoxU06lWP2jms22G0rM/BxM1MoNogEBTMVbfohi+GUltxmIPcVJXIQl&#10;kle4FERHC4ICsvB7Gho5tQQufFCEeZSyjiPk5rFtBuIkmMQazBJJMExkdqZs2Q/sFQUdgcciqk6R&#10;cVbPKrIekkFjA+AKt9No2JMQ05AGSSa9pdLcBWHDKuCxrd9F6clsS6hcRGGOe4rka3XLGjq6Px88&#10;rXBV6X0y71f/AAPE9/8ACTWz6f6fWyFN923SIVOSO1bHpNIlsBgQvQSyxuWRxM1b/wAn7ewgEPgd&#10;XCg8Qe1eQ1fl5ydJ1Z7nQ+Exxim+ShHpBl9thzJXtEDvNTbSKS7NZlRk9+fFbNfW9bL9YDMxBDHn&#10;aMkfFIX7C20BU7gBu2cET5rmQ1k5Vz30dDLoox9Gp6nQLsMsQuVTzIya1zX2bhcQCIQFgRA2/nzW&#10;1697d8WkA5MAAY8mqF7qMCrhhwBBmJr0nj5zpNnlfJQj0ihvW3nqViBAmYwarb4VLgKhwrGGIyCK&#10;vLzJvm6eiSAyfcCvGKqXXbKB3gjcTXo8J5nMhK7p1Vy6kAAYU5qqdF3GSVYQSfmrRgwRtrL5YDhZ&#10;/Pelb2V3kKAxEBu8VrjZidFc9mAzSCGyNo4NRJe4YztHmnLiXHaEHfMYFBvFxaKlR0mTnNMXrooi&#10;ine+TCrJjkfmoWICAMoMZ3HNQa6zOhkqCB/b5orD3S2zqHB7ZHFWRNAQrFN+7v4oLMDtKpxifmmm&#10;ukbg+4eQKG6g7CFnwBRxYucUxrR6k2wWPdsgZJNbf6d6mWUTcuRG35mtICF0wBuzWE1V20AfdkgZ&#10;Io4d2uzDk03uz6Z+gv4her+garTarT32SXiC33fmv0x/g7/1J6b1izb0vqJRL2wISx89xX4v6D1I&#10;e6iMN28yf/HHNb76F9UPpQn6jMVbpJ6Smexp8c8k79tnIliliblG0/hn75+ofTfpnq4S7ZCYUwdo&#10;6v6Vwn63/hJo9W7RpVbaCIUARPxXzJ/CD/qTv6T2rGsu3NvAvM25i3ABFfoB9PfWfpfren32L6MQ&#10;QXKkMSRXSx5oZEoyNuk1/T3JN+j8ov4k/wABtToXvulkkIxKgDtXyT619KanSEh7VxYkgkRuHxX9&#10;A/rv07Y1Qtm7aX7tze5kZxXyB/En+AVvXWr92zakBoS2BOw8zVT8bFp7XVGmWpxzdxi1L38M/H9b&#10;Ny2xUKIEjqpVt8MIHEknE19Q/Wv8IdX6etwey8owmVh181wD1L0U6QtuTfvYxggqK5coSg2pRCjN&#10;N03yUlm6UCbYBbMnMfFWtjXtbwAsGZIMQapntojMBJx3GBUE9uyLRCMSSZng0LimPg6XBuuk1dkW&#10;be4Tiek81d6dN9tiokz9vMn81z/R3vYYCBBx5xWzaHX+3IYbO6gdxVbqQ/FO+0bPZ0oIubQQIAH5&#10;qL27tu7Zw2ASrczQNNq94SSJGfOa2TTjT3AsDr2kkTIANFHNRf2IZE+qFdP6vft3232P/GG7Gtit&#10;+o6W8iEkCVgxz/7VTOlhrZDDkQPkrVU+gVrSAK8s+WJjbPmtCzyFf0yhdG56b021cRmtthulmgDa&#10;e0zVLe+mLpdldAFPDEZoOk1FzT7iy3SCoXzmtv8ATPX2CBXVnJAALHg01ZE+GKnFTpSTSRz+59M3&#10;FvW1YgkcHAg+D80pe+l7yB2ZHnsFOK7Jb1FkpbFwqxk7mADKD8gc0e96fYuurNaIBaJUSR4opYF6&#10;Y2EFzymfPZ9P1VrfEgj/AB8AVCxqb9t+m4NijOe9duv/AE+tx7w9qArE7vB/3rVNX9OW7huL7RLK&#10;JJXvFB9mRFFLo0mx62LSW+toBMBuKZ0v1EY6RBByOBXr/wBPBVBiWIIANUV/0u9att58ipsEZck/&#10;XCOh+n/UAs3bV33QGUnhjORzNdZ+jP4l6zTvbm97ioCuxmAYSeQT58V8wfy7BftzAJ/PmrDT6i8V&#10;cr1OSPxFBOK4Zkv9H6i/Rv8AFXSOthGeA58yR+SOCK7Cmn0PqNprttEHuQdjtBJHfGZr8hPRPqvV&#10;6K+GtvsdRAgxx3r6C+hf443rF60b4PQWJKGJ3cnxWvBrp46UuUNjK2r5PuPW+k3LLLbtwyHqdCM7&#10;u0twaP6d6i1pgxbpckEssHGMeAa1f6a/ivotfYs27l+3LjgwGWuj6fS6C9cF7Sy6m2ULTuAbmQPF&#10;dHHmhkVxYKyU01LovUuabWJbGpKAcKAJP96Y138OPT71nel1QxToDDM/FaWtq5pVKPZiCep8Kw5N&#10;bX6J9T2wzHUXFYs0hd32CMCmODpXHge9XJO//LOK/V/8IgpJO0KxiVgle8mvlz6q+i9X6WUlwy25&#10;PQCIBPk1+pei1Gk9T0VpVChg8MsZaa1jXfw7sam0WtkM/eQDAbEClT0GPMuPxaYha2TpqVn5OW21&#10;Ni5dARsAMA5IOeDBpzTatntOjJbQM+W5A7kRX6D+sfwO0ep0/t/yuwAjqK7oH4rjPrf/AE5ahF22&#10;1lgSLaQepR3asEvC5rdKy/8AqkYVf+T5j1b2AnvNK9ACftVfz+aqrlohJ6IYgxE7AM8nmu1+rfwR&#10;9ZDf9i5tRd20GZby5rRdd9M+oaK45u6Ngw6TyTHcx4rDLTyhacWaVq4SduaSNFvKxVC0kRPPANB1&#10;QcXntv8AaRJ2nJngGtqv2dOLmLwXd5B3v55HFJav0xChY2Vd1bpO6IXtSJxZvpKPHJrbb94YMVC7&#10;tiKftjzNMWnBZXWyRKZBOFI/5p7V+nuNoNrYXE8zI8mmD6fdXJsYJCt/yaTsYUF1wLm8Tc37ROzK&#10;9o+RRbz2ntKHZ0zhQS0T2J4FN3dE3WXBKmFkdJUCq06YBEFhXcSR1iY+TRRQ1zBxcusbd7TtJwOq&#10;QAP8RpbUtcS0GgLt/Yc4nNWyFbVkA2dwFw73W7tJB4WKV1QgnbbUudxbb9ufFMUbAuldifQQrWwA&#10;wMZOJb4FV9y+UbNyX2mYH7hjFO3HBCwpViANwyFA7VAenXNgdApAElsSwNEoAfdiUo9y4QuUc4Md&#10;4yTVmi/bNrOASDzFP6fRNvchtqMoUGepo+aetei7rVwkNIO0Zj/OilAX9+LXAgurXe1pgbZc52ft&#10;rHvXt1wFDcGZIENNW9j0zYSQCQsrtIyWPmrOx6OzEw8MvAK7gI5keKFYZPpFLOkrbNOOnubFZWIc&#10;CJjcT8GnbWlv3lnDxh17tt7wK3A+htZIO7b1TAIKsO2BR9Np3tPdVmJaVg8BSfFMWlftivvNlJpP&#10;TwLTbrp37ptgCInwKdX0mBAmN0ZzubmrdLDM0Bxu9wne/O7sqfnuKNp9FtLzqAjvn7oYE8j81f2k&#10;vYx5ko9ClnQqzpMuVUyEEwDV5pPS7Yv2x7DMcGBzPzVhpB6fpoe5rLSkIdhE8DkY80te+stBbvW9&#10;49wHkqNr/E0UVBFLJjq3lp/BYLpjo29u3ZU7iC2MKT2msWdNsRmW2qvLMc5A7CqK59e+mWi9mzZl&#10;cswaWIY+K19/qu5F0iw5z9oOVApsWvgzPPCL4dnYdNcFyQqAFUUyy5Ld62nR3LFhUZtSVBQiX7kd&#10;vNfN/wD8k/qN+9de44YMQGfiB2gV46jWlWdn6N0E7jz/AIo7mrW5Oyp65SVbT6d131l6RpLaBbg9&#10;xUbAkbp8eK5zr/4kOFtDTJasMsy4kuAfBrmn8kC6qpa+gG/fzvPefNM6P0W47M1lAnUFO4YzxjkU&#10;ShKu2I+7OTSJ+rfWnqPqKs/vP046n6zFa1duszIVYgFiSJiD4Nb9d+n9aC7klRGWG2MUM+hrbcoz&#10;e61szK/cwPY02Onl3RUv8nOL15XGAw3ORKjP96fsG9AYWmdVYLbBE5rrfpX0nq9T7Dezc+4sIQAC&#10;uk/S/wDCHUag3vfeU35QGMnzFasWncuK6MWozQgm07a7Pn/Q+j628bCpbdiT0k8A11D0P+HnqGud&#10;dumvyp5yD1cgV9o/SP8AB2zpfbtpbBYLkldwj819C/T38LrOjFq4UYN8mVmt2PSpK20YXrZXw20z&#10;4H+m/wCBV6+xf2ZecbwVrv8A6B/A/TW4F2yyloOUEEj5/cK+zfS/pSyED7BMww7x+a2bR+laW1AC&#10;dPiKc/sxfETD9tyk3Kbd+j5a9I/gvpVG0CekzjDnxFbtp/4eaa17bfy6QBGf2tXcr1+1YUIIVi/j&#10;tWg+r/UAdriA4yOMD5xTHrJskcaVKKNY1H0/otMLauZXnwZFUl2LobaRAbaFPMChepau7bXqYQIU&#10;TyT+a0m/9RF7kWkZkX94xmsWTVN+x+NO1FovtdrUsEuBOCAk5UfFa1qtVcubS5IJGB/hPyBSjPdu&#10;z7uQAeociatNDYIgoV3rALQTuxNZW5TYzJ+Psb0Ok9x39xBbYqo5xI/wxW66bQxAZDk7iFg8VW6O&#10;0yuHZR1CT5FXAUW8LcLE92xM0ShyDvUkrRYqttgiqywCWQATP5pK66FFuKeW2nERFSbUm2IJ2FMY&#10;XiexoOstbJYZ2qcPg5/FOjKhbigmnvjaxRSAMR5im39Y9u2vt7p4gDP9K1a96lbU3B7QQgQeYrmn&#10;qn1eHYWxuMQRGAPGaY/2hM4nc9B9UOtx0VGJEgg+RzXW/p315FRCl05MkEys18WenfUY9621xzKz&#10;1mYluwiup+mfWduxaCSFE9TeT8VHG0ZH/t1Jn17Z9bRCjG6Nx/sRTq+qpwo3SJn4r5i0n1uhWz1k&#10;AnE5itj0v1faI3W3hgYbPalfaHR1VneR6ijrlgrTC5xSGq9UCrLXJfgd65KfrPpAXbHZozSN/wCq&#10;WbchG0sRMnx4oo4iv6xei++pvVLSWGPuMTM7QQMjmK+Pf4revBbZcbwRbYqtzIE98V1r6l+pV9u6&#10;AV3gnZJ/yNfIf8Q9cdVauGLj9JUyYWRWpKovgpwll5R8Z/xGY6y819r67HTau4QWjv8AjxXA/wCT&#10;t2VuSrK24gDnnzNfQ/1dp0vOlwBbgCjDdmHiuYX9MruCYgyR3we5ryOuh/uN/LPW+I2xxqJpL+mi&#10;615QDwNpPPzSeq9MuWwIJYwYaJlfmt+02iD6kmxYVtogtMEjvE1Zt6UptoQLjbDuIAxt7iaznYnj&#10;gc99NVRdslpKLGP8JHeuleg3Qqrhsb8cEDnHxWpPoPaZmdJ2kgLHKtWwWHW1bLM3tEj9Ocggdj3i&#10;jwzpiufRuunvJeWwCSqOp2CO4544qt9RdWQ7brBXHUQQGA/3pLTayLAIdFPcDA/PVVdr9YySzKty&#10;2JYhjtcjzWp5kPqTiml0aT9REupAuPmVYsswvk+a5prdXbEhR0qAoM9LD5rffW7w9xZQFmBIKnAx&#10;XJ/Ur1u57pUlDuC8f3kVlm0/YORvcqfoZXXKgVdw3kQs4U/Ap9PU0kEuNy9IWMf0Nc8vXZcKbn2T&#10;Bjmj2de24geOSKQ8bFQn8tnX9HqrYBYHeNkntk1cWLze7bV2aAuSRH9IHNc49N1rttWSVCwR5mtu&#10;9P1y3JJVtq4Vm5pDjIdcJOJu6Xrm3YWO91jH2Ge9bdo9TaAui3ucqFyemSOQB3NaHppvJdQXxujO&#10;3HTV0pcMntlGCFTsZZZqcmw54V2kdA05VfZtgpDodsrB3N5p+7prJtoty2YD4YIBDfMcitB02vGm&#10;uWGW0QrAsVEyM8mau09WJsoN8l9xAWJxwBS5J2DOTXSLz1C3py95tpupIbaoKndwYqk1+g0omy6l&#10;nLBkE7tkieaK/q1rULpjs9shd33YHkFe1Eu3rRWAQR9wdTMA85ok2iYsu61JcHOtVoEs7LjDfJM5&#10;Mya13WaLZtTfEEsRPBNdEuah2tKyWm/TJIYgZHwDWpGysXALdthBfdu2tLcTTnK1yZXCMP7TR9Z6&#10;YB1ruXJPwD81UXdKEeNuIB5nnzXRHsMwCEhmMe4B2qjvaBktkqpaHxAmAKGMReb9RNJbQBB0sRbM&#10;zPcUmmiR5t2/tmSpGDXSbvpxuI7opBwI/aoPYUsvod1rWLG2AQuer+wo94uONr0cy1egbeCg2FAQ&#10;NuaWuWXDLNwu5E7oia6Re9EVntkBmB4U/d8n8Cqi/wClNb92E+8HvjaKH7iLhibbtUaU927sIAmW&#10;BmalZvMXZw7SDmatNTpxdyE/TEFSO7CqoaeXO6VIYmYwaMBpN0uR+163qLWf5khXmrHTfUV0oFMy&#10;B9wPI8VqNzTuoeZBJkE1NkhEAG6c+OKnHoDZHm0b9pfqhkFswd2SSe9W+k9fT2lW7sYZJLc57L4r&#10;laMXUqFIAO4EHIFEuKxVjv8Atg0ViY6aC9HXrXrFt7S72lQMFyZB8QKbseuWyNwJBcQojEj481xt&#10;dawdAqlEiflqbOqvqQ1u6SwO7mI/NTfP/uDlCSX4o69a9ase6re664yD3/4o6ax7rgrcQcmCZxXI&#10;h6ndQsI3MDj5mmR6s5Z1dnJ+RxV/dnxwFHe4/kddT1e6FTcFVAxYE8ipD1SFTawV2MgxuDVydfWG&#10;9sC5caTHf/UUS16lfMszlGmBtzx3qfdaJHBFtcHYG9XuBlDakMQYJ7Z7+DTI9UvB7TXLoULhQ64P&#10;g1yK16tdvFCpW2ApBPn5/NTHqVy7t/XdwRMjjFV96RHgx/DOy6r125v1d1n3M235DR2PgVF/qUFt&#10;1wkyAySN+RzHxXGx6hea/KXj9p3bpj+tQbVXtwcMdsFRt+fAoHlkXDHGztbfVlmyFIuAXHBiSQ4H&#10;zVFqPrT2xbZGMsCGnuPgDAmuP3HulzuZWxnmZ/NL3tQ1tZ3Eqo4od7fbAirk0bp6l9W6i4AoCqoO&#10;5YPGa1K96lfu3XDMDuBIJ7TVO91iHlTiGBmJFBs6knaxfYqcA5mKn+A4QUZWPrqHhiWwBnHilzqH&#10;32yuVeZFKrdcvuucM3I7TR7t4Wzd2uzdljiPNS2aE0Yuu6InuK0k4NZvXg5uMbYLQME4oD3Q5ttt&#10;d45zUXciWCDcufKqKgDkZUhij7Z3GfjFE9h1uMXdQDyDWE0mU3Bp5BJgH8UxcBsbFKq289Xcye1F&#10;FAOhZkYAAqgUf5iqxmstAVnIJiTzAq4vm6Ee3cZYHIHcVVXupchAvCAYM06INoIg3GQ0MoMBqeUO&#10;8bQQ23MiKrU3NJEH2jG4+adtXHYAN+7JnEGqZQdAzANtjaOo/HxR9O63HQLbGAWPahWgo3qNo2+a&#10;M94W5UjBglgO1LDglwWVkqDBQBRxDbqbF0W8lJg/uqls3LftgWiWkmQccU6hZyQ0TtBG4xQ0MnNN&#10;BnYFgT04mFM0hc2m4/SIDAkNjHmmWIF1mO7iMCKAVJ3TZDMw5men5q30IhFqViN9+t+nqUExMgfg&#10;1OAVlLrbYjdOaJdBUGSVxmMzFCRgEBAP2gFeDmknQib79CaMaz1HTwsqG2ndk1+qX8NraW9Lbtor&#10;gBBbBjd8mvzN/hLpCfVVd7QVAM7T4r9OPoDUC3p1C3mSElUGGz/vW/xabzP/AAZtZt22bt9T3Gs6&#10;EFZBZgSODH5r87v4ta62+o1J2lAm6V/aFr7x+rPWLNixd9wgM1ogm4YCnsw81+cf8R9ctw3XDwpY&#10;qsdwPJr0uulWJnN0rjucn8nzf6i63G2ien7So5FK+5usksCApkR5qWvvEOzXdvXlY4EVJLRcEKoC&#10;xOTg/NeRbOzu4CJbLbehlBidxmZq80mhBaHid0bvAqv0c+5b3KSSRGa3TR2ZypAk7mNHCVMCSbRc&#10;+j6EW/8AtL3U9YwAD2r6Q+mtTZ0Sl/cVSVLTyQe5xXDNHqLdu2kXTu3kqpXIHzWz6H1fT2dRdG9l&#10;DIBk/cOTBrZiko8tmPVZH+CjFfs+xfSfrNLVix+uyKpLo5ySzYgDxVd9QfX6WluSxkD93SD+Jr5Q&#10;9X/iHe0wt+3dY7e85rQPVPqbVa0sd10y3EmtObyLr8Ks5uRQ54d/Jtn15/EK9r9+y9CKS1vvPxXz&#10;T6g9zUXwzTLmQK6lZ9Cuapy6JOImYie4mth0H8NDqdTYC2nLFob48E+KzJTyU5MrTpSVpK0aF9G+&#10;hXbutsB12iQARkCfmv0b+iPSrul9GW2LrXRaGASB+QPgVzb6C/hNY06I9/TqQJIYnfk8CJgk19C2&#10;vpuxoQjC8oYqRszAitui0tPe+yKcozvajnP1Oq6bSe5gG8+S+eRkmK+Rvrv1T2g6ghnDE7jhQG7C&#10;vqL6/wBVp7dsvc/d1gDMkeBXw59V3v5vV3ndt29sBf2isXk8n/E6OHE5ZIy/RSarUG/sUgOwU7iu&#10;AaQOll5ywKkRxH5ryLZ3r0OOQQMEmibWtAAEg8TzXGOhVgPTkHu2yQvSdrDxXfvo30xdTqVUWNjY&#10;beMd+345rivpqlrttBG0wWfghvgV9L/w1W5/N6ZpDYYgHyRAP4pWV1TOn46raatWj6B07OEcC7bJ&#10;VV9sRCkH9x/3rV/X2vl2+9d0wsgZ4kTkVt1h9unvNdtIFIEmeJwRjzWp+vOjspD7g4C715j8nmu3&#10;gS4NmvyKWOfJyfXsUvL7ce5vlzIM7RHFLJprbAGU9tTENjjMRTOt1FpHkAAcBue8f1NJjS21d5uz&#10;cRgAfI54oJTts5WFVFcDY9ks9xlcyOZkLGDgVJBbtkC6GYFzs2454AqTtaYRdKpJh9ogy3+ICsAv&#10;Yub/AG8BoWeRiJAoW0PUbSH9G6XLx3aZiSC2x2j4E0e1ZFxrKuC5UkNDGB5FYTTIUOwhigOCTIjt&#10;NPW7Htqyq8vIYzI54IIrPLIh+PC+LFNRaU5W5bNy0sBYA3DnFK3tTbLKFQCQNzniG4BbxV9qAoPs&#10;Wzba6ZLAiRnx/wCVL3bSi3sWyHAG0yekfB+KqGQOeIoLg928ibAYJ3/tUnsB/wA1CxaJNxUFssoZ&#10;+ngHgVZ7H9v22tm0J529UdoJzFA/lzcVlW1O4DcxaBNaIzMk8JU3PTX2KjNvJywmSTwFoL2di3EZ&#10;iVjYAcZFWljSXLNorbtPutsWyQdxPIob6S/dIACxbYMDwB5mmKYn7f6Bqls7UID5WD3wO58CiobO&#10;yylsqLk7QY+6TMU7dsuntFUIEgoalpdJvdt7KqsSQAAIK8zNTcFGAjqLEbAl/JO3BiCPBHb4qF8p&#10;JXYdzxMCJXyR3pibVy2S0qofrKrAIPei3FSyB7dwT/55kfAFQc6oBuIV2bAAFsmPu/HzS8WLXvdH&#10;tAkCCwZcf+Q5Jpq5el3ADl0BdSE6Vx45ApaztJgDvJ7geGqJlumisvtq9qrCsrPgHAgdjGTQ9Rav&#10;dTKwAkbtpg/FFtC9bvKfcN24rGHRgwEUO6VN54O64YDFuCP/AC/FMUjO0vgCwIOLhYQdxJlivz4F&#10;KtvtPauKm9yplpnaO00S81lGDtfCqFIGIBbw1YK3C7e220IIAHABoxMor4Almt2rTC3suJDBpmAe&#10;QKKVhhcN9lLJzEwPkUFWuQDlnOQWxAXtQ3ulgX2M+eXOJ+KtCWkRW4oMqiqCu6WEEkfPb+tZZGuk&#10;Hf7YCzPO4jxRr6MSTEO+VtgZoVsk49oKVJJBHEimqQvixPUaVUt7N9w7zvcp2jiJqF6bd1Qbq7HG&#10;5hEZHmmXDXEdiYKQNsxM0hdb21Ye4rruBDkERHxTYsW2eT3A9226BiQfwJyCRVUUglzz3kxAHcVZ&#10;6siyF90l+DuU8jwKRugQ4J+6SpGTRAN/sAHuo7PaSS2PiPNAUXJlejaIIYz/AEimMB5W4VY9yMSK&#10;UGLxQsSzZBIoeGVaFpBtge6xcMQ0CFPfNYvS7lgpVlIBXbM14WehpYbSeD5HeaWLFCVZQTOCJB3V&#10;GgaGLZ3tctm5G1TEiNtRXVEXzCr0iYGZ+ah1ICTluSKLbd0W4+3DAjEbo+IqbQbZZ6V7U3IXlJcg&#10;5JqwssxK290KWDAjECta94Wyd10glRAQQZ7TVvpb6Kqlru5mBEjsOwoZRHYa5su7V5yqiQzb5WTw&#10;Kh7eq/8Ah97+woCmzO6OWUghpmPFWP8AN2f8VUoGi0fPdxtyRvkFu1Q1bBXRWfaSIeAYrN5EDMdh&#10;hiIXiKXuW7kPwCB+ZrgJGuTIAlTO/qOFWKgQ4Vi5ORnAyKHIuXCxJMKBjG2jKl1LgKsrBgct8UYk&#10;9d1CG2NvSSBDciKIqlrMMA5GcYBrFt2uBQUEbZiODWIdnXqCquQtQhm2JZSo2m2CYbimluK1lYMk&#10;NmRQDbB3bkkTvOefxUwBKsNs8Ad4qMOLocF++rgsF3ATjuKHYwxbYZbOR/nSyHY29iNyyCDTNy8W&#10;QEXTDHaAOxpbQd2Tss0qQwJMgBsBaLpYc3kDELkwB2HahMdiw23ahiJM571GGWfcuADcNpXwaFoJ&#10;DAbJPtGWXtXkQYXBK9XwTQyzW2w8LPcc0wt4qtoysKSM/NUwlL9Brt1ZBNqMS0GM1kMSyqV6oG3x&#10;QbEOrwSQOz4k0Q2m9hTb8knuaBhKTY6Hned6oN2DyT8VLchm42LeRPzS+470DvGOwr239jPsUS0c&#10;k0LQyLM9IKGJBBDSeCODR7K7xdKKWGyMGcjkmgP7ohB7ZXBEiDFTvBAG6irrgDyGqixIlXYOzAqQ&#10;ZAr23YSsNs5We8UV3ssYQyEXhxwawtyVVmG5f2w1GhbFnc233x7ikTtEgCsWPavHctmDzAMT+aJq&#10;L1wos3ILHuJABoZYe2IyQ0N4AFMiwWCbTMW3e7tDDMNFD07AO8o4LRsJ8+aZ9q1u3KC5zngZ8UFm&#10;EMjEhkICyaIAm1trZcbRub/XzWBpgE2uRzk0FmRCRyGxE5FSe6rQrKwA/wA/yalETQ0NKh9lWvtB&#10;yJ5XPmsXbtvftgqCSoJyCfNTtB0Ll1A6fMkjzjih22Ce2dn9zMTVBGLuo27z7xJ7wIA7Uq6tsG/o&#10;I4Wj3ZDL9pEyR3BFLJqED7SWeD4irQEmSW4pJY24Cj7vJqWzfbRoUkmJFAe5cK7dsRJwe9ES4Qyq&#10;ZBK425H4I80QFhfZHSVuk7T2xDeKxbASW+1leCP85oKl7hIC7ARgDnpphM29yOWJaGBxFUy1JWWK&#10;J7lt/cfqmf8A49Cu3GTcigFkG5SuOaAi7yqQFz1d91MMwmNu0g8zVDdwmw06raBuyQQT5oLKC7sr&#10;SrzyaZa8sv7dqZ5+DSGy4whixE9QUcCjiCwGFtx9ygwT5ojvCQqER2Aio6m7CkWkgEwWGSYqNu6W&#10;udUyVmQJo0hTMWQbitthdrSZM/0o1+2Y3WypKiWk8Gl97e2qyAQdxJ5M/NE2WVDSAemWbnJogKYx&#10;aLM5y0KAJHz5r1wNYN5CxlorCMCx23IMCfBqD2rjqJbpL7fB8iaBBEyiK4MwpgsOWJFYuLb3GVL5&#10;4HEUN9zOpx0/vGeO1HdXVi25T0yMTJ8USBlyeg+19wKhqHZv22YKYnnNDVrjC4FCjAOTGTULhcBX&#10;wWXJgUaLMv7ZZiUYseCPimVW2YcqpaMihoTkbuqdxngTUrQwyoTuLc1TIGsqm8kiFXieTUrKl3Fw&#10;gBuOaUZEugqTBDY/NHtKWQxHQ0k8SaGiKQe6+0zsWYMTwfJo15rftnfaABVdxB70G47bVdmAWZAj&#10;gnzUdQ1u2xkKdoGBwZoQnNIwqt0bXEDB+ZqZQq1wi4FVfAkGOABUFuLJU8zIAEY8UZdWtsG3ta2C&#10;u044+Zqcl7gb/YjhpC5YDmT5oCgqoNtpMRB+eZo7OOkcyMkCCfmknCKbhWcACjLsI6qFUsoYgz+Q&#10;e1CIvA/pIoTnNEte2gtQsoBkN3J8VhWk/icdjUAkSdFZVcFGmZ/HxSt24SQ+/HYeaNbV97BRtKgQ&#10;GEdJoav+oQLW3pkTmasGwqqxVtoMRkKYFDtBEYmQoiDJ58UreElhLAd4wMU1Z3sVQOD+eqoSzN5w&#10;eEwP3Ci6a4w3K0Dv4aDQ16rZIY7pMiajeMKRIgFdrf7VRLHJFshzBJgCKlZgM++CZLH/AMAKxNwO&#10;vWG/cV7jxms233Pv9vvO3zQNhpsN7m+1b3CIggRMgVF2LC6dxVcbSRxUNz7+MwQPAom1iq7gQC2f&#10;/KKFhgCyW0WLRgEzOZJ7mhNcYI262JKkHvB80RLVxWYKIEGAc17qV7ZgHuYyKsiB2TbUQoAJ5K53&#10;RUQhVWDuZkEd5/tRER7Twbe6Zlj0kTSigBXYB5XGOB81dksLZl5G0iDlhgCjXerkbj+YNLLcYSCS&#10;wmNnFGaQxUjaWx/7Go0UE93YynaTKgGM8UNDaXmSk8dscVIK6IZRRtjiiom4BSywUMiqICLQpXcp&#10;niB2PisnpLEI3IAkT/lUUssSqgDaI2samQ/Xy3+HzVESIXleLheDjkDtXmO3YQCHIlST+08E1NgW&#10;Vk3Ddt3HxJ7V65dUEKWG+MOciBUTLoGwNwkXDmYLQKzduPA3YEZYGTQUFtmDiQq4c/mpPbMn2wC2&#10;Bk4irBsKVhiGYdjO6RWUuWnneZadqgdqXupEe5EAxAxNRfMASgDCTzNQux73Nlu2vBBK4Ek1i06h&#10;cgyJI7GvWgAw2j3IzM0/btAsXNojdb55AJxS5ySCpiNyyFKBTzJaDOTR7eifcs22BJGN2DV7pfTV&#10;W3DWzPknn8U9b01sld9qE7AE75rM85ohgk+0a4mjZmuKgLKRO4DI/NML6cu5AmJaJPYDvWz/AMgV&#10;2AKWJMRwBPnzXr1hWa6htSMBu8Gh/qGalpzWG0gU/esHIZT93wJpmxpkVHBttuyeM1dWdKptmVKo&#10;cBoBYbf8NRNpVlrjsAOGBkgH4oJZzRj0q4dENLZT3B1MNrpBI7/NbXoFX3P0mcbln3BBKhTWvDdZ&#10;YKT+lcAALCOeCa2z07TJ7i7IKYEAwpC965Gpyvnk7mkwL4Nx9GthWEwyMGLMACW8AL5NbR6NplKq&#10;RaBV4uAtKglT2FVHo0dLtsVyAFIXxkCugaLRnZZXJfduRWEJI7r4/Nefy5uOzu4tOnVoZ0mgS025&#10;0ZgHJUQCFnncB47Vs9nTAFyjltnTuLhAytkYFQsMS+9ljqBN2eQfNP7y91dlhEUuOmZ3TyR4rn5c&#10;km+zXGCXoctWJubUMgSQ2MgjkA4nzUF1aC0je47Af4hO2fk8zSV+4RdtstgQ17pA4knDfM1VXnJF&#10;uwLrmN7CeMGMtyawzlQxI2o633Lke8bZutuYqJmB+4dhTlr1D3LOna0ztBI4B6Rg/wBAK02zrbQv&#10;lrly7BUm5IgsBgCfFHsauyTsUubUFrezBXyW+KU8gW39m17thtpbtvcLr1S3B5VttZ0msuB0X3pZ&#10;ptsGwoP47xWo3ddc2uvvF3dCQ8Qdp5NFF+wBkE3VhwLcGSBE570mU2TabObqSisGLu+0YhFNvAbH&#10;A8ivBkFq6q3Qlx5BCZn8zxNUaX0e1adS3uKyB5H+bDxT1q+rNfT28sd2WEs35FL+7yA4D14MSB7p&#10;C27IiAdpbuIPkH+lHayy6e0CFbahlA3DHEfMVUyEuEi44JJR84Yn9v8A70FLIKkO9pmY9O+RsPgx&#10;RJsFovrDW7EEJ1hAssYKMfHmBTwQFQtoI5aFfncTE4qqS7NmzZBkoSRulhPeP9quLV4271hzdXII&#10;gCCzCnQszSRc6VngMlsBCoVwT1BRnd8Zpq3orl0XAzEOBIad0KeQTSFjUbWvXNpcbcHyDyKtdItx&#10;Z5tm11ED9ynu3munifAiSINatXJbb7kgWjjZQG0lu7BLsgVpAAghgf8AOrc31TcbrN0kGD9rfgjx&#10;QD7ZQg3GtlpuWxG8ieM1oQooW9PtTeb2iS0F2PJPK57gVR3dEupUoGQhlBDOdgG8yf69q265qkus&#10;LMG2qqFDIcgzwB5mqu6xVit4ruBKgHhSaZFjcclRqn/pjkF9mwMYSWANzOCPIFUuo01tCPbstBVl&#10;OO/GfBHOK325abfddgWW0IBiViMcZqp1IGnVF6mMl0JIzPBq/uNEqPwjn2q9HdEHtqAMkMCdoC81&#10;R/yqH2mSyzLubcB/bctdR1dltnt3bo2MJdh0hR2z58iqG7YtFjtUQ4/T7A0a1DC2Rfo5tqNF0CEt&#10;zEIxnJ7QKrbXpibVVluJbFwIUYSSByV+K6TqfT9rL7yFJ2qigYFBTRC7aRArqEDMUBA2z4J4FB/V&#10;Mv8Ap4HOk9NS50Izum5twJgts4apf+nuEV2s+ynuqYTkGIiK3q76WH2QCihFkqNpAPBkcg0YaC5u&#10;Ntx7ri4vubVld3AC+an9T+xf2as5svpwuZWyF2HYd6wDbBwABifNEPpDPe9pERmDh4yUVeFrozek&#10;Mj3Ub3WI6iLbDE8EUS36S7hN11AFuB324x4Pk0EtW0w1p4s583pNu0LrNcbbuO+V+9uAyD47ilf/&#10;AEa0iXlTI3grA7Duv5rpWq0Nj3jeKTtHSi4MDx2xQ/5B7iI1tbbFkKqSpWAPjGaB6yQcdPFHLNT6&#10;fdZTbVCRcKBmCxH5B806vo4/7V1kkEsGHlPHgV0UaEk3GFkbABtBMghO/wAVK16MXW6xtWVEqyoD&#10;htnyeKF55v3Q2Oxdo5rd9Pskudu1HAYbhtILHt/WkP8A0Szv1Bt2meTtVBzjnnsa63c0K5KWFIAk&#10;oQW6ge88wKCPTPbton8srtlnbsIMcfir/qJpF/gcnPoyv0iywCxuDYEIeJoJ9Od0dnsgLcZtq7RC&#10;nvI+K6xf9NPtaU3dqoXaQ7l2UA84jpodz0hrlu4XEqQSgQQzIvHTTYamZbhGmcaPoTj3AklLVxUE&#10;Jme4jsKRueio16+hUhuUE9E+PzXXL3pJa9bctKElwiYAJH7o5mqtvR7aBTdRzY3lmDdIJYRiZNa1&#10;qJfIuMIvs45rvSwgLKMdSMCO48VQXvSWW3dUrtYhSveQe1dpvemKxtYYsn2vwPwAMf1NazqvS21H&#10;usiOzicxz4NMhqWgcmDG6OSX/TlLlUtlZMmePiK1zU6JVKOqmZyZyBXX/UvS/ZW09y0XY+OxIrVN&#10;XohbLAQAAJQCTBrbi1jMeTSQOeanRNMQDLHHBgUky7Td25yBnOa3TV+nAF3W7yMxmJqpvaAJ7cMT&#10;uWARmRXQxatP2czNo022ka0yW0NxQCc5/r3qdwAJC3Cyz/X8mrW9bNsqVdWUMViMk0udE8kNbYkj&#10;cVmYjxW6GdccnPzaXukKvIt7mJUhpGe1RR5ybZDEwSv+GpC3bRkQkm5ys45qV62vuwJVh0lu1aY5&#10;DnZMFIUUlLg27t09fiTRHAT3VgmFB6RwYo73drdSdvuHcCoy7SB1BmBzgbacpGN4hV027WYt2MTW&#10;bzqV27CDzFS2tZB3QwiordO0dPVwYyI80aAcUR2EiVSMjvEAV6+qbYACv7keQR5orC0XyHBAAjkM&#10;aiWRgFaz7eYAY5okwGgW4MhRUAEZkRJqO7ezzO6NonIAFEuG1vCbyXVSCYoI91QpDZyJHnzFWU0T&#10;9230KERW5kZFRtMdrF7YCtO7v+KEdllcwZ7xme9NJeVXhyzA8AcMKhVfsF7BUqfc4xt7RRxdBtri&#10;IJBKidxpYdQKxEue9EYqlooFgs3IOYFUEHOWFpiLcJ/cnP8AesIFdWg5UEicz5ANAM7GF1wxXEjk&#10;eDU2KLaty5IYn81VEC2FDloQhY3bTUVt2mQpJVVO6ZxNYFzC7VJYNE8VMtuV1VQWBJYGqIgCOLjv&#10;uGZgEDFTD+0Rlic47RXoFxHgDbEjH3EeBQLR3x07I4Jwaui7JkztOVmaWNsIwCqH2gDdxIorLDMC&#10;ZYmc+DQmVBhm7nANQlALgMK9vdB5XuKX9wt7scgAZxXn1JZUG5l28165eJBIADFp45FFTAZ4mA7R&#10;wDMZrC2rltbSEmCOZyAfNG1BEKvuc52j/Q1H2oEOFwcQTmgvgKKGrYUDYLsjsD5+amgFs71iYMwc&#10;D4pZk3H/ALf2wcGmOv2rhQDcqkk/70iX89mmDM21t4klSDMeaZs22tuW95twGFiQZ7UGyWREMYIk&#10;j80XPugloG6fAxxQP2Ogui40pe3sXILMIZjxPmrO1uRACTuY9JPEVWW71ssTtYnzGJqws3zafaSB&#10;uYLHj5rHkOjjS4LUObhYI0Mo27SM0ffb2bQ7uUG5uxB4j4oVuyykAqHJBDgZO2aOwUMegqzDgdqx&#10;ymdCMRIs49vezIO6sPHmKVvRb2zKqW3ADAJbxTbWnt7k3Bvdbf1HP96rte7A7NxImSVOd1PxO2hG&#10;VUU15VO9rRIMZUnqB71TXgQu5RLbhunmat71xJO240lsr5qtvWbWWduysFFdHEzh6nl9lf7htrdy&#10;Rk0s0GILSBMzg/FHO1U3YlplTzFCGyVYmFaRt8R4rYjAy4021WtM0qJ45itoW+g2j3SJER+RWj6a&#10;4Hb7iEWRWy6LUKmzO5928MeMfNY88TRp5o2E2F22QAUQCOeqgXRbN5ituPbPTHlhO6sLq78bjgFu&#10;kNwfxFFv2i0p7kHuR55isSdM6HrhGsepb39p2HII8gnt+K1e6uwMTbEFpKqK2/Vq4tCAuDLYlY8i&#10;tcfSi2WUPJ3Bjnmupp5Kjk6qMt3RXQwJ2CCQPzNTZbZ6pmeIx/WvXcNG4CDNLiCIiQDI/Fa0rMdM&#10;t0u7tiMAB57tT+mkMGDkENwarUe6otBQJIiR4p+07Ho2wd+S1Z8iHQRdC7KMGYkuxkHvTCIrJ3UC&#10;4BEyar9NfKpaIUYcmSMzVkdpLKqjdDMzxMmsU0b4O0KPb392Y7vtmMfJod0sGYG4DwVHianZUOhD&#10;XJVoiOZqAL7ixce3G5o5nxJqkg91id4vatoDtcBoIBw1QCG4gJCLGRFY2rulX2sYy3afFAe4nuoh&#10;O8qJGIBpygwd6Jam6fcUqFRdsH5pO4WSOoHsvwKDdu79wCBQBzNJ3WO+5tcHERWmGPoyTyOw9y6G&#10;UuzbgMeKDfvbw+CMil7juu6BkAHzQyS7rB7d8cU6MEJlJhVc7kEdsnjBoqkbcEGTEClQykxkkcmj&#10;IRuG0ARyI5q5IqLMurOoOQoO3BrFtyN+OTEea8DEQ5mScZr1oKpQySRM1RdBWQZLDcnJjEVNlV/b&#10;IcjEEUtvUbmVAfI3UdLSi5JYkEA4oGWjK9TwQJEQ3kijlXAdpDDJM857UCyV3Cd0BvupzSaZXc7N&#10;2Dk8g4oJtIZBNsz7C5UuQq96vtNpA4W4R2Apf0vTo7DrlWENPEitr0dsbSbVoEnO1sRXK1mp28Jn&#10;W0Ok3vlD2n0IsrdbbIjaoxg1tS6dFtkM9vZchiYG4xzE1V2UJUg2paN+6RNW1rSrZS0pDLeQSW5G&#10;fAryGryuT5lye20mJRjSRc6WwtzelsmGKAsO3n+hq0spaNx9mArAKrA/6+K199UjKCGLR95BgAVU&#10;6v1hV2sj+2SQBLVyf6XJlbqztR1ePDBOVcLs227qlEq03l2MGBwaok1IRwFEkIzBGOZH+oitJ131&#10;NbVWLXYKiMd603V/U9+6GyIAgEdort6LwGaafFL9nn/I/UmBNJO/4N21XqwIvbbsbFiCcyfFavrP&#10;V2tjaQQdokg960zU6tuk7skf3nzSy3nUtKbgRBJPFeu0viY40eH1nlZ5X8G2t6mX2QCpjjsakNVd&#10;vKrKcgER2ArT11BPtPkG1xTtq/eC3OuN3UPEGt/9Oorg5335s2K7LtHPSSQOJFKqx2p0GJ3be0Ul&#10;pnuQjyACDAnM1IOboO5o2glYxnuKHaVuDNZtl0I3QC3SDJz2NL3IlmHMDHkChlg2/pILcRRHXTrs&#10;CAyeQcQaJIuzzOzoAwyBjEYoV1t23bKgCIGeKywA3HcWZThjRS5ZmkAA1YRm5wu9lhxiP29ope6t&#10;uA+4hBwFHJFRhUQcSplcTtqBUF3LTIIIjAq4opnoy+xCQc9R8eaYvWw4AuW03MMKhwCKm0h4dJiM&#10;jEzWLTgXm2rblRFXZVAtgtsWUnpgkqeCatNF6ncSSolyQerJqvvXH6gt0SBG0DFSu2iZBcJESB5o&#10;4ya7YjJiUlRvGj9QYXlcMbYiSJ4M5xX0T/Df+MHqX09qLXtX+gHAbgjvXyD/ADDW7iY3BQDBPM1t&#10;Fj1gFN7vtgYA/bTllVJUcnL4+G1LbynaZ+2X8Mf43en/AFBYA1eoUX3bce/2V3ZrOm1sM2Wukncm&#10;Rxya/Bz6e+sNV6ebRTUgoFBInb8819o/wv8A+pO7o71hNUpdChUrwFA7109NqWqi+UK3fbj+VI+0&#10;frD+FGj9UtXXazbJCxAO5zHevin+Jv8A043xbuNY03trtkttLKG/JyK/Qj6P/iF6b9QaGwywC4UE&#10;OR4knFbPrfR9K6MoQ+4y7C6z1eOa3p48qramxuOaltl2j+fX6o/hfrdA7BbcgtyBXHvUPTHRlBQg&#10;BjntX78fW38FdB6pYuKmjG8rycZ8A18MfxD/AOnq/p7am1ptx3MSBgCO5PesGfx0r3QNUZbaSkqf&#10;o/Nu+jhAOD+PtFZttcts5LcARnmuufUH8P8AW6S/c9zTuFUtIIIrmmp9GuWiQVLkqWPaubPHKPEo&#10;0Ox5oyvnlBtN6hcsIqwMiSJ5ra9D6u6qqyDgQOM1zlVW1Od3AHcCmkvsNzCIWDBPeglEKE3GVqR2&#10;fT+pqpD3GDSx6T8+KfW+txxtcsjZC8ZP+sVx2zryqiFzJhga2v07124VBaOY+TQq0jXHVJ/3KjpF&#10;vdt9p22gku0KI/rUbV+BJt7WkFQwwB2x3rXNJ6hbH6Y3LKmS3aec1bO5NtAWMSuPIHg1FKw21kXH&#10;otbOpW11AIsZ3AZM4GKeHqL2GFxL8KW2sjYafiqK6GIAeRJJU8YFIpeXchKibZJg5mKNZZr2D9uv&#10;Rt9r1trdv9Uh2JgGft707Z9b0qe2zW2c7iVYH7K0izeuhLsOTK5JHngfmo3bgKe0tohyAWAPdaOO&#10;eV8suJvLtZv3bbj/ALjs0cQZ5xVBf9OsXLrNbhg7ZnhQKqGuHdadHgr+0cgfFCteo6gPInzIxEdj&#10;T4ZU2LycK2i3b0K0r7SAqxmRAX8VWD6eCrcfPS5l/tVh2FXtr1lytwugW44DD+nx81Z3/VbN8qzF&#10;RuZZUjpOPu+Gpk5JiZSi1ZoOq9CVFVCAyxIIwRPYUmlu6ghWhVw4I5FbxqzbN33VuHClY7Ff9s1R&#10;Op3SlwCR1SBBU9h80rajNb+A3pXrep0ZJV4hgIIneB2mvoP6I/jVqdDauJedwWgtmAYOCPxXzwxs&#10;qQwsuAYlf8jT9v8AljvAXaGAKg/tzVwjXUmhawxtNRR+i309/F7031DYHvhwMEOJyeea36yml1Yv&#10;HRuu+MKFhTu7mvzCsMENwJq32qQDjqzwa6T9PfWvq/pCpt1jvvcY3Zk4rdj1+VcN2DKM9zvo++9P&#10;pvVNGSto/qAc7idwFbb6X9davTOlm7YAedq+AvPfE18q/TH8aetdPrHZ0RYDjk+Yrvvov1v6L6rY&#10;tLfKowO2JzxIbFPjrY9ye0X/AEin+VV/B9Hej/X3pms9iyzsCSSwPI/p2ro2j9O9K9QS0we3LAhJ&#10;OQPE18kWfRvS9Rdb2NbtuHgTksB34g+KuNLpPV9GCyXtjBJzjfB5I8muhDKuNmQ52THnintal+j6&#10;V1v8NLdwsdtspOJkyD8VoPrn8GtPeV91hGxA7ATyAa1/0r+JfrOkuJY1AYwmemNr+K6bpP4waW5a&#10;T3wQf3KO35NT70/+UUzFlfTnjar4Pl/1/wD6efStTbRfY24aGZZg+K4P6t/0239O5a2zHewxwUUC&#10;v1I0/wBVeg+ooFN5JbqG39hFKXfp/wBN1hhdQssSROSaF49PK92Og8eVOnDNJfqz8dPWv4PeuaC2&#10;t0aYsA+UBgj8VTp9K+oNauK2hJ2ECCYx5/Nfqt9TfQO9jcF1cZ2JmPzXONV/Dm818E6A3Fg7Y/0p&#10;T8Zhn/bI6cfI6jGuJxn/ACfnrf8Ap684YexcB3SVYCSvwByaY1X0czIgeyRtBgs21lLftAHav0CX&#10;+HoJNy9pDKysuZM/GMCkL38PdNatoLmnc7yVg5AHJihl4b2mh2Ly+T/75idfKZ+fdz6FuAwLG8yI&#10;UDcd8ctPA+aXP0BcKsfctBlBPMDcRkBRX3lqP4eemlyEsNBySQXgDPNGsfwz0gddrb90MsDft+A3&#10;j4g0v/pcnf4mt+X0/VSPz8P8PANloWHYBVJubgq/Ek5mmrn0Tet7iF2hlEwZAY4EE4r9Hl/hloxv&#10;KadLVxVCxjucnbkTVXqv4T6ABXQumYC4OTVLx0vcQH5HE/XB+dSfSftBf0jvkgSQNv8A7zUNd6Vf&#10;tEW2sQdpBZmyCnf4NfcPqf8ADAW7ZUaQkJKGVhhPERWg+p/wn1l97lwWNzTlCdpc1JaKS520gYan&#10;FJbIS/8AJ8nW2a0oZhv2ckjHV3NLDW6pin6I9suyE8ExiCRX0Zrf4T6xXuu1kOtsKF28AEd/+arP&#10;/sWa51uXGs7sxtPB3D9sVneJ/Bc9vH+4fOK67V9d0WBtVGt7Rwd3nvVZcuapLYUPgbSC+VH9RX0Y&#10;/wDCrXmfe0rqpxhBxOBOZNQb+EHqdoNGmwmQRbhYPljJmgeOXwwVS5+4fO3s+oMAyXH2qenbiQe4&#10;oo9M1V11/wDggmOZkujDvjzX0JZ/gx6kX6bMK2WQjieK2rR/wU1r3ma/p7ieCCS5bxicVX9JNroJ&#10;6mDj/f0fLmm9C1V4ad/YZiRyAJoqfTNxTZHsld7MxbMKvbNfZNn+DtwW7YuYTcCrA9Y+CKvNP/By&#10;8QzJp2DMTJMAR3waZj0Mn2he5Xw7Pim39PXFtKpQENAMCVOeaYX6W1Y0+4gKpJCkA9fxX2wv8H3U&#10;pISw6pheQd1MH+FaItu5c1K7ULB1jbPg1q/oaoU57nSR8faT6HDoWLnfwYHSxIq+9L+ikuWxZD3L&#10;rIksqW5gDM/Br6qufQnp9oBWUh/Z3t14EcAdzS+v0Ok021SCHgK8E7h/7fmmrTpKrNMH1aOH6D6X&#10;FxLDJYeHTcMdTDzA5itk0/09qLltrftKo2QGJBZfyBXQLQZgoszukLtGDg+DxTa+j39ftS6WcKcz&#10;z/8AMqIpf24r2P8AvJI5qfpmyNu+7kuCAkEkjgNWxekfTVq5eY2NIhCllUlSNrV3X0f+Hdp0X3k2&#10;7wpUqZLR2B7RXZvQPonSWAps2brEnBWMMB4p+OUa4Rx9TqXvvf8AwcP+kP4f6i81prSsqbgBKx1E&#10;ZIFfS/oX8ObVtF961bTaIKr9pit79N9EfbbK6ZU4JPJB8itx0v0+26013G7kdqNyqn0ZW3PsQ9N9&#10;Ns6W1bVFkEYUCDitnt27m1jsXaAICjimbNi3YBOxTyQ57UlrfULOn9vYOd27ae5pUptlbUg4Q5YP&#10;gzPAitd9T9TVLaQ6ypg+TVX6l6u5S6pXpEKCOwPcmuY+u/VOh0dpHe91qSsHCz2maGWWMe2T7Zs/&#10;qfql5hbdruwb5HczXJvXvrEWQNjE3WndGSAOa5R9QfxEu6i4Vs3GVhuViDIJPYZrWQ5Ny5uv9W0K&#10;zAzPzHakzzOXQyGGrbNv1XrV71B2UBlC5TqhHUf709prfWibICmR2gVR6CytoIrNu3wF3+B4I71s&#10;NsC6+7dwQoJEsY4/0pUV+XLDnkjGN0bBpOi0NyjHcZDeJrZdKFtlpsbzCsYMHNVHpmkOwI7L1EsG&#10;TKyTkGr2wL1p83BEBRP+YmmqPJmnJyZcWrKrAVD7jYkmQBTrRcTgYIA2tVZZZytwWwbiPH2cfiTT&#10;LWUAdUXcQYY/tBiQKaEkY1GpdHZ4yhJYmta1vqunFsEruQnqJMf3Ne9T9Vtoly218B1UywOVH471&#10;yr6q9dYhrFlwVgCcMZ7wBwaNcNWKn6SfIX6k9ae6E9tA1oHc8P1Fe0+a0a7+qdrAMN28OHn8AUkr&#10;O9y46oICgM5PO39sGjNcVbdoYJWXHlAajCitqSLi36ibO8PakHqXaYBK/nzWB6tdDbnZttxw6iN3&#10;9IrWb2rN9ZubkUMQVOQKbsWjbMhiqxIMyWnAIpnYmcd0joPp3qrLese3dZHY78nE91zW72fU9Utt&#10;gUmSdwAAmeIHiub2LtpPbwJBAkmfxFbhYcoH9wwVBZVJzHJzRSS/ErYk5KjdtNq2ZlJuukiYjcIp&#10;uzqy6Xw4PMZwq4rU7ertowEgpsDqG5jvDVYNrCLSq3MjapMjzzRJpewVCHwVvrrE27Su4I3EFRxI&#10;+a+f/rFrZtuntzuMg87fg12/1PX2jvRyLbqcoDJB7ba+efq/1IWreot3LmJLFCJJ3Y2gjyc0U8q2&#10;s2YYpJ0fMP1CntN7RdjbTaEMZO7zHauf6lLWxAE3IzkRbbO0d57VsX1B6qo1IWwzzls8KWwB/WtR&#10;0t0OG/TPUSH4+0V5vWq5tHX0LWOKT7L70ywgY3DeDmCAsdZB8eAauholgDYTZmFQyDPJGOYpT07Q&#10;W9gATbJUb93Edj5rddNpNQykbbx2GAMAMayY498Ha3Kl0cy9X0HtBmFkhA0kg7iJGARWloLtu4j3&#10;LWNjAM+Vj5B4rtfqmjJuuX3SeFiFwIgnvFca9fsW7W5JDhcsN3YnmDQviRSjdtOyoPquC/vZke4B&#10;yQPzzSFz1hdpY3WuoJQKxiZzWnep32s3XRLm5VQwC3k8VQ3NbmNoEERJn+woXX8l45zVp8NF7rte&#10;zI6iBtBILQSPitH1cMC4YjMgEVbap2b296AFpEg4mq82CU+3eIyPGeRQKKsquWzVdfZUuYUljAle&#10;xpH7XIPAOfg1c620VfaGwM7h3itdcEMQO5/zpgq7Nr0N9gBa9xgSTtI8muiek3AEG9yCqklR5jIr&#10;kGnYpcYyTicity9P16qgKqDwOZakZOEOwJJ2zr/o16/ZHTZZdw3AcnbHetnsXR+nEFyjNgY/pWge&#10;meqxcQe6QpO0tPUe8Vsel1Z6yLiXLREt3IYnikY5WzrKUWlRfNdQ6ZNxiTt3MeogftJNKXmtb22q&#10;1tkAZdsLCnzQw6ONPINxQ/UDyY4kfFBu6hibw9v9JcrkMQD3FPUhU4E790C2dqTuAJDmIqf/AKi9&#10;oXk2m8DEjheJ4qtc2r7EB/cQMCTBVo8NQkuNaW/cRhtmGHmOBnxV2jFLE0yyTU3biFmukY2CDwB2&#10;NIh7cISpO4wCuQviaRW0QAHAAbEgxB8A161vN1bKdJYiJ7zVCnjkW1j7xiJJ6Z6WPzWRZu3BdYIU&#10;KNsNt12wfA+KX0L3LLEm2SSSibRKkryYqw9PvQXTU2nYM3O7GPJ7VfKJRb6H04Xh7a5MFgR3c1JP&#10;Qz7ash6xcZiBAuIV7TV5plWdt1tqrAt2iQVzmSRV5p/ZNwDYOWLs2SAtA5cjIwtWaNq/SCgXfaYn&#10;cRMgkg8lorXL3o5dW/VXpYrhQWPxmuqXvTrQ2lUKIlwOTMyHz1NVJ6hpN1wpLbTIDKoCqeZoKsqT&#10;cVzG0zinq/otrc11SrW7QjpOM94rU7+geAUU7YkAj/MV27UaGyqtsSMb2A8R4qk12k932ygVV9oQ&#10;Igfg0DyVx2Y3jhCXFqzi9/TF/bm2zlRzt+6ltRpbiWxNiEaAY5muqn05bvukArCgqxM7oxWu630m&#10;Lt+3dBcAArmOc02OQCcTQbWlZwkjqHj7T8GgLaAWGlmMgjsK2i56eyEFLmRwvbbFJ3NCdqm0m2eo&#10;EGTHeAeRTH/IOKT9oqrd1dzbbW+GEryMUGVHuu0L5FNto/u6CRiRwTHihXAyXANm6REEdjV1QxzR&#10;K3d7bBxM9oog1HuKBHcUL27qguAnMFSeKCEZWCKwktECrRVjdy8q3CbgBkRuHNGS4bRt9ZKtPzM1&#10;XKWBnbLfaQe00WyALgTa0qCZjE1bIy0XVBXG4rC9JEeakdVlltsEIOAMAiqy0Q0sbuSdwMRFBV5B&#10;uKoB4Yjn8xQIBl8daFDm27DgZbNYOqTpMmZ6c1SXBeYlSR5giiPahc2skgQfPmo0RRRYNc6DJIJB&#10;BzMHtUUZXLG48GBCjM0i4ZGc+5MiIHxRzYub5CqYGKGi6oG77HLFd207QImDS4tvBl+s8+ATVmbT&#10;ysHb+0EDzULujZHabef2ziYzNEkwWhVJMEFIIhlPcjuKwGe0xOVgSQBMTVgNEIE2jv29NM/yvQzm&#10;1MAEkNBFSmEVqWrhSBIkwWpdlcEAIdwx1GNxq1uuN20K0FTn5pVmLErcAJC+eRRpFujFm09xQTbJ&#10;7dWAKJcI3gbAgH7vNBHUboRSFWHA3cEdgKVOozkZcfacRRpCGwWoYgsNkLEhjVc9t3jaRJ5mnHG4&#10;srvk4yZiPFAFoqQNok81YcUStOykFiEXggDnxRwm1Wa44MkAAmg7PcQrO4mIHgCmWBhnKqYMAVTB&#10;YYIm/wC3cCOo8Y+KIHbJIJT7R3MUqrxJ5nsfijW3gXGkqXMhRnA5oSIaF5CgGxQdwp5r0OWZlPaQ&#10;JiqlZBvFF28GRkx4qVlWXeD0y24CZNDQabLiC+EBllMOYExSTsfa3DpDna3zHcVG3JRtyxjg/wC1&#10;RubJClGI5kYI+IqNcFqXJ64ihAGtsSvAGKgre37lzaWEZn57VkK6gbm4bpPMUOze2lSTuQdMRzSU&#10;bYc0d3/hJoyt+44ttHtmC/eeRX6L/R7XLemS4yRelQCp6VAGBXwN/B7QC/cFze6n3FU95Rq/Q/0P&#10;RvY01q2oOFglRiewP9K7XhMDnlbMXkXFVFGm/X2qa8CoT3GUkqGWJB/2Nfn/APxKvF1a2Whd26GE&#10;Y8CvvD+IWhe7aaN242QdxMYBwSK+DP4pOS7A3MqIMdwe0eRXb8tcYRX6OPp7czhlwT+qchcARMT5&#10;qNm2gu2/ccrCmRED8Vi45Ena0jHFCN1HKgSW8mvInec0WaXdx5ESIaYMCrIesC2GCgKp5PetPuEM&#10;QC5IUQSfNMotxyVIAUiASaGUbol8G6N9QLCs11/t5B5qru+u37rTbMhcfMGte0+hLmAjEGeo8QK3&#10;70P6a9y4F27t/AXuaFt9JmWcIpNsT9N0et1d5N42iSZJ4Fdq+l/4farU20YBd63ARnBB7zXSf4b/&#10;AMKBf9hr9shsygwdp8zX259I/wAKbGis6ZlVOkGJkgKe8V1dJoXPbaaOTJtzkt9o+YPQf4Yst62z&#10;Wd8Y9yGIPmYya7T9O/wq9trdwIbaKT7hKDbnhfmvoj0f6bXSK6spFqQwKrAI7E1tXpuissqO9sqG&#10;ZgpA6Se0123g2CYwtcSaNJ9N+j7NpE2WkC8qGALSOxA4qn9V9Ft2Ok6fcHYt0iZMdvAr6C0mgVUQ&#10;sCjkZdQADXPPqZEt22AAnkXCZZhT4vih+NbpL9cn55fxd0txFuWrasAuY42huTPmvi/1DTMl14GR&#10;KhiYivtT+LaMzkGWDMSwGZDGef6V8Z+uXUX3gr70d5/Fec8rCpo9FpK2O0aaxi4xFvHMg8jvU962&#10;1ZNhhW5PJmhm2u4+2xLHjsCKNda77gCgfM1xwqD+n3/avbkIcx+CZ8V9Vfw7sMLYcFlY2xuQc5PE&#10;mvl30u0wUMpSA0KIk5r64+gLAtaO1cR7ZN2Iuuszt5VgaXONuC+WbtC3Gbs66XW5dXfAtt9wDnEf&#10;Faj649xBetsFVwZzAUDtxV/pHdXB32ysAhdpWbffNal9SFPYKtm02JBhn3HJLV2McdrG6lXGXJz2&#10;1cQMJUli2DwhBqbXrxNtbzSgVtuApHgVm+24ohuglWKbVMf3qFpp2MUuEJIg4J7bqyy7ZWJcRJW1&#10;uXEACLvDQ48f1NWLG4b0+6OsYAyR5nwaAto3ThlbqEHnns1Prpd5OywxGWYgxBoHIfCFjCW7SobY&#10;nKjeeJU4mrK3prx9i22ojYpUgGWdBkGq2Ll+5+pauby20GdkAeexmrTToZ63QOwglOIHC571mm38&#10;j4Jbq2sb2bbV1FSCZZ4G5h+fAoP/AKfYtWmO26Q20iWygXOKu9Na1DYSAcZUgiPJFC2XHAYIxCOd&#10;5aCXBxleDWf7lGv7KKdbaOtxDbF0hyZ5fPH4qGo0Ft7enu+3uP2NDff8eRWw+6WjZbkLAX9h/Ddp&#10;pazpGte3GmDW1DOxHI+PmiWdg/ZiUw0dqYThiVE4AHwRzFVS6e6WhFFsEkHd3I8Vt1zQWCqD3Bvd&#10;dybJO0/jzFV72bd+9s2sBBILjEIJM/NaMeexOTAioXTKGvNccKzxCz1MR/oaAiXGQlzuRmk3CJKx&#10;xPxTZULeDQApIaIlm8ie0U5qkvBot2rioBlIBUT4PzT95l+0vgpWyCpuYFuHJE88RFI37duypgbY&#10;WJHmr83Za0FtM/QYRlhPzPn81XlyUtyrbQssTkkeP6UcWxUo0LXtS3tiSixAVidpfE581W3NRdi0&#10;oZSQ2YTYVQ8xVzdts9y37rIsA7D2Vaqbtpi90M+LcxMEEHwRTE0AxIoocW0yEO44xByAIqu1Ztvd&#10;cmUlfvncZParHUKlizcu+1uLKOhDgjyQKqXY2bixafIUO3OTwYo4iJumeS4jq0W12Y5xujvQt4ZT&#10;wCwgk1n2bJKKzgoxLFiMyO1KnKBPcycgNhSD4psRTmH3E7QuxSB/3BnjtHzQ7l9HnwzAEDwOcUpK&#10;uVIG4qcY258ipreLWi5JdoPVGcUxITKSGrT4BfSNkNDMew44oPtsVYs6sYBZVkTPFTc3QqtO1dss&#10;vEEeKMrOHuXNmWT7J88GKaoipMRv6oW9qNA35M5kA4BJ4qe+57z7NihM5yGZvz4rLtLXroti4QRD&#10;AAkHwaDdV9m0uolpKHABPYUxIVyL22g3HNtTmcnG44MUtfAttd2oN4yAO/xTrhUuNvXfb3dIJwDx&#10;FDRPsthuomAAZIHkGrFtdla7JuJCQY3R3k+KUcpOARA3MzGd1WZI3gKcbtoIGVNLXrAs3NSgVXGM&#10;sY+6hQH+RJhdkAKoHM4IP9DValkm4Sby/aZP/katx7JCbnKPjE4Mf60u9lAzi6iyMmTAiiIkVh33&#10;EX3EyuMR/rRFVLJtMOkhZIHeaIUtPYtkYlv7is39MNtzbdkzyuMUVFUyKoQT+oFULIJEliaLbvhr&#10;LPsMW8hV8VPToLZA35giGG6JHBqVjcbdtfaJO0wRgDPFXZa4GVDNbAAjYJ+R8Vn+as//AAr/AOpo&#10;6IyO/faIkUpuX/A//wA4anBbZx9t772DSFiVA4oAtEMpFsEMJiZEU1tbaxC4LR4yOwoN2A4cKYIl&#10;I7/BrziOoLm37jIVAVlb7ScGaFeS2Fe3JPUCAe57xRryAHO0NE/isJZZyNzKuOmMye81ZVEQ4EqD&#10;46vFHLNc1KySdyZ7CaFaXcTKiS0HMGBRl/UDf9zbmR3EVLIj11m9wt7Q5Eie4o4cJctiNpYYJ7fi&#10;knW4wtlR9wmDRbt5UbCzAgjtNSiJhLQcMSrSJ5IzUXa67gN+mN3YQCay2xSkiFYxg4n4r25lNze0&#10;lRjvNA0XYVLli0+bRgYZ5kEnvXllSxNxSu44MQPkfFK2We0GVoKzJK5BmmzZ3C2SlvBETgH80LQS&#10;Y4beyCSZZQYoiobpYCFUAmknUOzMYmYZQcx/XtTSsxYKg54LDpCmgaDTRg2g8h7pJ5IA5pjaDaL2&#10;2K7cQDzSti4bbMB1cg0wYK5PSCOniQaphpGdu5pDNuI4+6md9xlFvpE8vMwfFKqSsnqCH7QMnp80&#10;wSy7jAKuwIK9yBQMNBG6nYFhG0AYxU3sXH2m3cGDDeSahva6u0IRiSccfg1CyoFs7bisJgODnHmh&#10;sNElstvbcJSdpIxzQ3UG3PsbVPSJxEdzU9ovvcBunapH28EnM1hkYvcZGXYFxOSTVplOhbKlNhC8&#10;9I4oT3k2gh0MkqY/3qa29zqz2ZkYg/bFYtGTK2lG8HdjJimoBirHc4uFsKQR/Ssqq+7vVcsZk5ma&#10;kbFskMFH4OKzdQvJCqAZBWcUaYpoRZSSw3qsmSQPtqSubyOhBcKYkYJioXSUbIhooht7rlsAghcw&#10;OTNEAM6Ybt8MqnEGPHY0aWVrhuMZiN0SAfiO1Kqo+2cgmVqY9pGdwHAEKB5J+aqgzyozBkclgCdx&#10;mM+R5r0vbRyGEMu0qRJPg1h+vbutMAnVjEzQs9JLRnxkCqKZILcCqHIcEQQaEtxQpRUcCeg95qbW&#10;nTfvcGf3A4oJAODeE7Y+TRJAskxVdpXEyP60dSuFbHEqP9jQTEDwakcqnSysBGMCOxqFBbVplR1e&#10;ZXu2KYZh7QYgxxBOZ8n4qIZ3BPthsAbyZH5rD9twUDhob7hQhKyChmjdc2tHEYkdxHaoNbLKzhM+&#10;S0TRlQEbbe3H/lSt/pZ5QsVIdYaIiiiwgAum6FjGDj5FSs3Lqg5GIgd4ryuLgL743ycCKXsvF1t6&#10;/b38zTQG+g9wRNtFGeog1FUbcZVIifAMdqGN1xSGbq4EYwPNEJcEhgAQnAqArkk42qpJO3OBjJqO&#10;wI7xcljHOanKzadQxV8Fqykj3Nz88QIBiqLo8rlQ0kwJLACBBofukXZ9wbAsAEyaiby+0oG4mf3c&#10;UfHuKrWO07vMVaB2g1ADBNpJCbpImaZhSt5iHzAB7EUvavkCUyYjq8Gp3HZldHcRtiKuyUDCewGa&#10;Ad65MzI+KZssiMGQ8wQOeKTsWkZDBlgOBivKxQoAhRVEz80RKPWmW698xneTHGaYtZDJuH/JNTBO&#10;0m0FaeuOCKHajfu2FWJLMTwKFlUZVy4RYO8MQ0CBH4qN6SpUqpIMyQcgVJru5rgDEFiGLEc0Zntt&#10;i3cw0A4wWoSmjzbbi22347DIINBdvtlitTCjawZxz0kjg1DaubuGgQ09zVIsghuiUAPMg+QaK5Kt&#10;LHtxHP5qaXIToP3SDiMfFAKG2T9nAyexq0yWLqqiGL72bhfFZZr4XaE3gH7qMzhSzgKzcDaO5ryJ&#10;DLbUlnH9AAaKwbZEPvbvxmf9BQgWLuGtgTjxAo1lVIYG5iYHxFSREe7PuLtJ8zUCpi7I6IqtbDDg&#10;AH/ehuqqSASAMiOf/eprZQT+p+4hZ7RU4hnBYSW8YM/NXZTR4Idin213SfuMf1NRULcZpGO4/b/S&#10;i+8rE4LAQNyjz5moHdOw2yD2TsRVAWZsXWUEABRnnkCmbUKboY9sRwKHYd2IULG5SCO5FSBUFU3E&#10;Zg/+9CxkB1EmCEUL2bvP4odpLxS4nuYibYYVl2O4wQRxnM0NbjbG2kwCASf9qEbZner2ygJG0gED&#10;gmlwdgKyCWwrcQKZZjKmP3YIEE1FwrsxFoGQQJxFQuhezweueYO7vUUJSVCfbgtyCTR19iVDJtMY&#10;HY1lk22XEYc4C1dlUKQxYqUALczjHY1FnVFUuA4JIIjP96n7l1LahTLRkfdH4oiMAxDPheBHM1dg&#10;vgjYQj2gy/ukTk1IOhZwyEBSSTOf6VBLm5rgFyIadpyQfiiunucXFJKgN2NU2Wid2+V2dlAlY7/m&#10;gWbTAqyAxkSc81Itu2gj7MnyTRb15SOhZXdk+KAiT+TCsf8AAcGGHAmvX0Kh8gSuJ6uak9pijstz&#10;3C/BOCB4ivOzhV/SDEKV8mqCFC5ZLas3OAAJ/qRQQyFP1BhWkBeTFG3Kbiuq7dyxIyKDaLm4v6ay&#10;uD5ajFsyXQurFCQ3IbMU9Ys3ros7lESSQP3xUbFhnQ8gzxxxV7ptBcuuGJ9vbEgn9ppOXMoIdixO&#10;bVArVpbZZtw42hR2nxWy6Gzc9osqjaDA855qOn0e4gbNwTPaPzNbZp9I6t7nt7gRsBQ4U1ys+rXo&#10;7Om0t9iWj9IZW37UTcTBbkN+BWwHRe2gb2grERhoJbvBqxsemgKjLbnaA6kckeDWxWtBva4Qkb13&#10;HA5PifNc/Jqfdnaw6Lg0m/pdjqoIO4TgHoPf8mq5/TNSfdc+2dy7RiHkV0Y6A3ltoMHvJ2yFx37m&#10;qnWembvduK3skDbbVgQFjmKrHqhktCjnL6R/dQIxhV6pkCe8/NC1KIju3svIXoYVs2pWSb2AphFA&#10;MH8xwap2Rma4zPHBYDgAVqea0KWArrF62ty1K7sQQxn+tbh6Iw2sVAAGIOQBM5qhaxeGoc7Adi9G&#10;0fbNbNoUcpNpAShD3Acbj3UCubqpcHS0kKTN40HuKre8sS2CjSCp5rfdLtW4cBttsKqLJIUnvWh+&#10;m2L2oLbUBHgYI8r8Vu3p/uGEJZO5VjgkfbkcCuFKrZ08c+kX9tgFdjZj3b2Db6g8Z4PAq2FpFusb&#10;qOQWIG0dUn9p+KrtLaNq0B9otvuLclv9oqyFq49zeuqYlnDTEEMfxzWfJ+h4nrQx/Tu3W2BwbayN&#10;ykdz5/FAuwjALIKsHliRtB5x4NXV+/b9u0N4Y73BMCc+B2NV2oW67BntbbYUlSeI8VgzNBREA14A&#10;gpCrOWO4qJ8UK04tj2wU27uBwROKJqdM9nYGVg7GQP3bW7mO1OCyqPsOWYdRVhINZLGAbtt7d66W&#10;AAeN3VEEcR4BqCi37FybohR9wG3vPPmrCdhQPb3LbYSnJPzNYvBXVyCpYtKDstUU2hdXtJctl1Jb&#10;cu3bMkckZ5ozqVNwCRBkM425YztA8UFLzutplvgBRt2iVVvmaxpljdaFlLjBSpMsQWP+IefFCoi2&#10;0OoxUr+qoYoygqTAPyDVtp0K3SGBCOgll2/efPiqlQk9aHAWAuCSv+YNN3bouXGV7QF3eHlj/qR3&#10;/NPxoBl3p9Sw9sQzXVeI+5fH9KtVW2FG37jAWckFapLS3uhYCM4wpaTPOT/oasNBeuW06iZZuRhx&#10;T4L9Cmi6sgIlwEkmdpieotk05onjpJYK4hMk7VH+KeAaqlum2pV1ZEklVJ+4+CeKct3rpZjG3acE&#10;HIrTD0LaLazrT7bJvFwKsKCu0Svlqf02svXd4Ux0iQ6wMdsc/mtZF5RaUAJbjKJundJywozuQBuu&#10;F4xFsxEeT5rSmZ5xos0b3UQG0u03SFKdLmOwPc16/cDrcMKGYlwYE7hiM1WG8Qqbul4ndahtvyfm&#10;lW16XB03AvmF2lyf8c0xMBRZHWaq0rMzXobIJ4jf2UUtet2i0yAtvaeJIEROaZuO6Oyuqu4A/VaN&#10;ggfs/Pk1U3DNu2hbexOCcEDmfkCr7GFQ7h1utaYOqt7jFjLMR/hB5FVty9CsjOh5dFHG09j4YVc6&#10;tDqWVrlkp+0NbMlvBLCqm5Z3ArAtNbYlhzKn935oWMiI3lX2T7kFWEoqk7Qf9yanqnRbYe6HOxQA&#10;gxM1lrLSq2rTPth4XMqeGg+Kl7TI+y2QfcEB47EySQaSxoQozLZ9m4Sv3KGwuOAaaXbiywCO0wqT&#10;AjmD5qOnsH3gRehVJUNxP5HzTNq0XthVdfv6SmJj80DiwXJEVLO4S3akPbjfOSycqZqDIWu3ZVLr&#10;ShXMgMOxiKat2GlU3Fgrgt4Se8801Z0yQk3ijFiuIMyecVFBi5MQbTL7Ya0m1zMknp5zE1G/at6m&#10;8bgRyVXAmV2jE/matNOtsqg9sfpswLTyZ4B8Ch24bUsx6EYFVaJyRxRbQdz+SpGmtWLzi4ArNC7Z&#10;iD4PapGwSgZyWgFJP2E+Pim3tXEsW8e4ZFraV3Edg0+amloICu/3FOGYtEEYlqtE3C9q2rInuWyd&#10;pmFfIC8fn5NHGhkWEYvnryQI7z+KdVgCGVlLpBXpOAPH5rDKLV1nubGglSTiVbuwq0ibivXTKjXt&#10;9sAcbXaUcHggjMmhHSAwFVyADAJB2DtHk/Jq0uadjvX3NzAhdkbht55qF7TRdTew2t9xIIwvAAFM&#10;TZN7NQuWHvsxuWJYDaNphp/OBSX8pNtZBYKxMTAaPE5MVtl91CWmu2wxDsV25MHttHf5pZrVk3FF&#10;y2ZZNomGCjkjHc01SCUzTr3pDuzg7HZlBtk9MR4jiqLUenX9UA1tws9MnAjiAa6CbYtMCbQA2mFZ&#10;sMvHNU97SWFWzbS8AVLCDnYKq0HGZzXV+nbzLIqm5IZmMZStdv8ApOLSMqyAWK4EkHsfFdZ1mnBF&#10;k3LG3bPOSPma1/V6D3GaLVwKrhSqqAA3OPzUWTkJNdM5HqPTfYuFgGmOoYKqDwK1YenAYckqZYRg&#10;gniuzar01hgkIVkssGVHitdv6E2c7GCkyXZZImnQy17KeO+jj2q9MaLW6dwO0wAIJ7ml/wCXYdJc&#10;7/3MMRXTtZ6TutvvJO7KG2ZGPxVRe0IXkAoSJfbgHsMV0Mer6ME9I5Ns5mdGEa2PcLAmaWvWXvAo&#10;pwDunjHzW/6zQfy1x5YEODtCritffQXLZJa3KbpAGHM11MWqs5mfTbbVMoLq+0bgMbQoz+e1AuMD&#10;acEgjjHYVbHTStyORkhuaidIxhgp2nBYiuhj1FnMnp3zwa5d63KkNsKhQfgdqEVGBs6Y2I3GDVvq&#10;LJ9uBeUQZGP7zSvti2FB4bmRgz4rZDKmc/Lp2mCdQAExMgbjQQyL7rbt2Y+RFFuqLhIa6AtvCg8i&#10;kLpeVUncQ0kRAp8TLONDDW7tvaTsTeIk5mgygaFuLPcrxU9RYZCxJ+dopW5ua3b2wAx5ijEsy4Nt&#10;TFoOQ/I7A0a/tIJe3AWODmh+yqhg0kle1C24VAo3hYzjAqFWZDdI2wIIxE81N7rHbCgxgGgC5sCQ&#10;wyxma97i7WC4IkmfPioDY1cCOxBYE7OayrFlJV9wmeIpQ3CosEE7omQKwwtsbnWQbnB4j4qi9w0V&#10;dmO5CEncM5xREuhwoAKljyTNAUvbNolN6KZO3ye1ZuXEflIYt1dtoFQNMl77l0Z2Zgshe1eJNxXB&#10;YqAeDmouC/CTtJgGhMzOLcoAJ6sZqFbjwcmMdyM8g1C8oYuiSOmTPes27gVWUzz/AK0mQcqszJmT&#10;2qFXwZYCAWWQRwMmlUKOywZ2nEngURroRf8AATgR4oDB94BHSMk+aYkBu5HAdzXFJAnx5HYUQhgD&#10;0d+/H5oYcbWbBExxmoKpJOSwAz+KQzQmGdVOdpIBksp5+KObkhrlsESvHAE0sCrkEIQgHAx/WjA3&#10;b0kMMZn8UtjYMaLt0tEuUApi0zBUW8hee480FDaWSGJZR91OaRhuCgsNo3ZPNKl10Oj2uR2wzIrq&#10;HDBoJUefmryShAjhZzk1r+ndVYvOWbDD48irnd+pbk4bmcViynSwvhFhZvo7oguN2HHjzR9Rct7W&#10;ZbzbSxmO8YzUbKW2cOjlOk7gRINTYMtmDDdwv581hlJNnSinQu7BkAhJgH5B/FLXOgks4yMHjI+K&#10;aKbC7IR1ETmSPxVdsiZtMXW4Rz3NNxfyIysp9VMpDoerBUc1Vahl3mVML/crVzrAoe4ogEGIHC98&#10;VS3rk3IAYLEGGrp4TjaqK5ZXlZW6YYSIXzShJVQp6jxmml2e4+9pAY/0igIS5ZtwYRADHIrdE5TZ&#10;5S4czxtMAVeae8fbQEg9I2wMVryWSFkEgL4q40V9QiiSQTOf20GaKaLxzpm2aba8rBBgNb+Yp67q&#10;FuM/uLKkghp5K9qpdI7Im5VDWnzuOGT4Bq39xQoVFHQeie581y5xpnZwTuKB37bPZ22hbgCQvcj5&#10;itV16i2GbpYmJA7TW1O1u4V2P7bkkGMA/ite1xVMhQDPIPDVowSFalJo1m6tlDMF8sJI4NLpuGS/&#10;andQQryrAqexEUmEJU9IHfPNdSPRxZ9jVh2uALEKJM06tw7CJImIPORVUlwgMJXFOe6ywQYJEUMo&#10;kjJ2XNvU/qKyk8S0easRq/8Atyp2nBPfNUWl1Ht5EFx+0eKOly2iuocyxyG+ayyxcmmOSkWn8ypW&#10;+IXcRMxBx3FLm4+AG4M57ilnvqihFadozOf86TuOzK59wICsQDzPmosZf3WjNy8xLbTMNgsMxSLM&#10;0Aqw3LJNRvdHCgjG4yRUC4BRVUwBBitEY0L3kb75XIPxxA+aBcJMkKFB5rJLEvBwYyeaAbnuyJEc&#10;AfimxQtsyzBBEYNZKbtiKwIU1m6yojKrSTGfFSuIwudsjJq0yAgxDuQYAEGKMgKBiky3MUGySOki&#10;c0RTIh+Sf9KqRaZN0m0hVI8yaz1Ha8w0QQOBQS/SZOIIiopCC2d3VyJqUXu6CkjHSJkg4ipNlMrH&#10;ZdtENxthYruBxU9ORDGG/FC3SCXLHdPagMpSFJAOZ/vVrpbV0sQGwcAjAJFJ6JVuMu1Tnue9WWkS&#10;0WYAsIPBrn5pPk6Wnxrgf0yKt9g1tWlZkcZxWxWntggKp2LjnGO2KodMrFhhUgmfkLxVv7jMq3FC&#10;h4ztGY8muPqYuTO5p5xii+S7YtuzAS23cBMf1Jol7XIkMyMq4O6DPV2rWL3qBU+5uyDJETz3qg1/&#10;ql5rl722aJAhqy4/FvJJWP1Pl1ixuu/RsWq+pAin3HImdywOmOK0j1H1i5qGkMy5BWeCBSFy4yjr&#10;MLBBzkk0p7jXIypMdOIiK9BpPHYsXO1NnlNT5LUZuJZHXwQuZDM/mZ5qLKkKJPEwKJdljIiZGaky&#10;5Viw3Fa6SdUYRV7ZUHaZWPzBqASUgzJpl2joFsgQJoZTaTtbFEpFUgTEKuQcCpySpyROT/TgUMS8&#10;DfyJAPkVPbdLS429qIgSzrAm9vJ4jg03a1EuTElcgfJqv6hMjO6jLdZcZ5keaCUEUmWYuKqSrAEy&#10;cnM/FSuMDaLERMSTmkbF5FCyisZIIiTmnJYjMHP9TSnGmMUiTW3uSZ3Ki8ePmvWgbhllJH7Sa8WA&#10;E7YM7W8UuT9sZVMBp70KQVhhezuKEtOR+KCpa4bhgFZJG7sKK4ACs3EHM5mhuftKqVaRHxNWi7CA&#10;x1jEiJNS9kJcAhXB7Dk14jDqbe8+eAfNCCK77jwpwaiLJJ9pAG0FiSTk0wqocE8kEEn7o7mgHftc&#10;THx5FFZrL7OS7duBFQom6YZXZZY1EO6sWaIU5U+Kg0hlU21IXIgwam/t3A+9SScwOagtpP0WFjWy&#10;9tSoIVpjyBW3en+qC1dDm4MiVU8HzXN3JltqkqEz5pqzqzbKKTtWIzToyarkzZcCaraj6j+iv4s+&#10;p+ilbemvuF9wXSGaJXxX6Mfwq/6pNPrrOms6pgEKffIMHyZ7V+LFn1Sz0lsGTBEmK3X0j167au2i&#10;bntwOVxMVtU4x2uLaZx/sZFkdNcH9Fno/wBQenerWv0b63JKjpJU/nNLepfSmm1YuBrQU75OAE4/&#10;1r8bv4f/AMfvVfTLqsurvYiQHwxHc1+gP0B/1Kem+q27S6y+quxyAZ3VvjrXFpP/AMokNTByScqd&#10;kPrP+B2i1sBbQkkvxO+vjH+In/Tpc0ZvtYQlVB2zbKsPiK/WzQep+m+q2Eey6zIOCGiPNY9b+kbG&#10;u62Aukng4rW1izP8h8ckop0ldn86f1N/De96dcIbTvbBk/aePNczu+ild52SQeBX9Af1V/ArQ63T&#10;3AlkuzLEEAQpr4t+vP8AphNlbz2LbwHgALPP4rFm8e3vcH/BMLne5ONe0z8umR7fu7lEx+I/FGtX&#10;HT29rmew+K+iPrT+DvqGhvOv8gdyzwCcVyD1L6S1GlNwmRtMEVyskJQ4lGjc5J3a6IW/Utk7hjvm&#10;TWzab1NrqwGlkgLPj4rm40rWCw2tLZ8yaYXWvbe5sGQAaVtGR1Gzk61b1wEdZ2FoYkyu74pwe45j&#10;pWH5+BXPPTvViIJvFQAS0DkVcW9dauLBJwJV5MsZzQG2GaLo2dWtOD+o3QSd5H3RyKBftqA+euOl&#10;89S0o15PcJNtpIAJ/PBpmzfIISN4Bgyck1aHNIEt+7utL2iN3c0W1dV9svtiVMDxxNZK3GNohQCD&#10;Er80y2kBKxcUysuOIq9wr10J6Z2KuVtAwMEtB5pq76mCbgUsDbgjcPuzzNLajSuUuNaLRElj2HEU&#10;Q2bwdy674Ufd2B/FGpv5FPEn6DJrF9xi1sYUyo4g1WrdYKICwUaIwM+TUBae0qhHywnPcCplihVJ&#10;A3JuHgT2NHGT+QJwXwNWdUALTOSqEAieJFWGnFu77bkrAWWYH+9a+RdBA2C4qgkwIphZR1cAEMIE&#10;cEntFGpsWkou6NxtXdOFsvJdg8EHBO0VY6e17dxrdu6ezlz2xNc/RriNEz1TI7zTT6i7LHfuXmJ5&#10;NWpO+ysk93/A6T6bfu/pqqvsJMMZn4yODW56bX6m225WuLd3BFuTyT3rilj1XVIqlA5G+GUGQPxW&#10;z6T6muBmsvZLWreUkloY0MnbbF4oU+T6B9O+uvVtK1pfea4qjcF4AceWHUa7P6V/HvVWUtJqYWZk&#10;xuE9mYmvipfqYoFNwpJcAzJmPkVep9WAOL7zBkBsXBK9mBirjN1SbRJYIWfoN6Z/HP0i8dusQyAN&#10;0QVyMHFbVpfrf6U1gLrqEHuQGPd/+K/Nuz9XaG+yLeJ2xuJPaPERgeDTem+prcFLdy4EuZb9m+t2&#10;HVTj27MOTTtSqM+D9MEteiuD7HqUH3QVEkQO8TXjpPUbG65pfVrxG4/uyA2IAr86h9a6+ydq68Lt&#10;jIbeAvZSKLpv4xfUGk3unqDug+1Wzn4rT/1Gq/BMRPR1S2pn6F6X1L6uJVl1zqttSgLAMOqtl9N+&#10;rfqXRMyx7w2yzHlor4C9M/6j/W7TafpD7GBYEgkit90v/U/qikX/AE4XYbMYK55ij/6pCTSeOkFH&#10;RaeEecLb/R+gfpX8UtKbStqdPCpEY8iSfzW4n6w+m9VDvsR3WVV43R5r4I0f/Uh6JqEjU+l+ybih&#10;TEEGrr/7P/0cADeQBiAACBKjjvTv6/B6lJGJ4I/8cjS+Gfb6epfT9xzF3qOGjtjt4py3pvp5haCF&#10;NoAyP8Rr4nX+M30Rc9x11yI7goVU5j8jAq/sfxQ+lbXstZ9athAs9USoP4mnR8hjr/1aJ/Ryr+9H&#10;2lp9B6OLmCOg7Z5z5ArD+j+lXldUcblkKIkmBzXylov4rfTwZ7x9fs7Z27mPE8QeKdsfxZ9NS4+z&#10;1ywX2krJCg/k9hUXkcX/AOGFOOT5ifQeo+l1vozIQJAAAacDn+prWNf9EqpG1ulhG0ySK5NZ/jL6&#10;Vaa0R67pkIGRMhS3ZaM38aNAUuH/ANb0qe2SCpuBhjPPk0S8liT/APUTBhjk/wDir/k3TU/Q5QKo&#10;uSu0g9MFe0mvWfoaCWfTqbMQxUzMDEgVzpv46ehmSPXbN4XBLQeCvMzVPqv+of0HTLcst6+jwoII&#10;6Sp8fNKn5PSp8ziN67r/AMnW7H0Zbsm06WS6wQVwv9IqyT6XspsK2dsQtodurnBmvn7W/wDU79L2&#10;XD3vXFMmITlW8YrXdb/1YfS6G6qay48rkAkUL8pg/RISTbXJ9UWfpiyly8TbBLOMnqJgcTVmPSIv&#10;NCqCR0wNk+a+J9X/ANZvoFq2WSzeuMpGxZ/1Na3r/wDrY1N7eum9MdYWUR23Ax80D8viVfiMUqdf&#10;bl/4PvI+lW1RbXurztYlZYk+TS7+ml7YLWkcI20E4gDvX50eof8AVx9R6m0PY0CKAJkktDHtFavq&#10;v4/fW3qGnOzUizbcwoUZpEvMKbqMGPw4crk0sZ+lmq0lqA7PKqAwkT+R+K0HX67SJZ9u/wCqWLfS&#10;2AwML/Wvz2f1/wCrvVdOj3/WtRP2zaciV/FbJ6b/AA91/qdvTC9d1F4kwRJhaXLWaifEYcBzlPHN&#10;OajFH0X6t9f/AE7au9XqAcuSoNsgghfI7VRf/Jz6bqoT0/R37yi7O7Yf9cY/NWH0l/AAXCitZNqD&#10;vxncxr6g+mf4J6LThQNO6KkGDEGP3eZrTDBnnzLJRjlqcn/fxZwD0r0r1j1F2ezordq2zxDjdBU5&#10;IGK7l6H/AA51d+5ba87Mj9UDhtua+jfSPolLWzdZBQADwzRwSa6Bp/pyyg3K4DftWOBWiOKEKbds&#10;qcnN3bo5F9OfQtpbY9tFTaxbAJkeM10z0v6ZRAXYRHEYjdW4W7dpNipCsolp70pf162Sq3IBMzFU&#10;8vpKiti7bJWtDZtrt2ZXIIoWq1Ht23dtpJjbmte1/rbMLgMJs8nia5n9Q/X/AKdoMnVBjwBySw7U&#10;lzS7ZTmlRvPqXrJeIUrkCZwB3iuYev8A1xb9NDm86EnHI4OAa4F9V/xku6u7fTTXiyTM2/C8iuGe&#10;qetavVlCNSzoVJWYZtxM9+1Klqd3EUNhpZvdKX4nbfq/+LhvqbOnZ0G6C0YkcAGuNXfXNZrnu3bt&#10;xwQ0g/eCD88iYqitJm015XZnBgqOmI8eatVW4osvZD7Cm3jqMcCPNVDHZc5RX7G9Bpuu011QHTrZ&#10;lgiOciti07SAhtpDt0xncqZJn+tVNkmFJJBcAEqv91rZtHpC9oBMJG4EkAgMY/tTKpoz5FJx7LX0&#10;63fdwhIKqvIO2d3+hFbt6fpJUhreZWFPkcUj6boF6bYmdg8QQOK2e0pJDs8KAUkcNjvTVHkCfCRb&#10;6CwyKWWEG/cS3AxVnpLalYTTEL1E7/8AIilNBp7i2rIa1uMyT4XmriZFyEWBEEmKlcjHTSaIbvZt&#10;SNoYZUDggcGKoPUtabS241G0GCYPE9pqPq2vtWCxcGWSF7ia5l6t6sdS97oWGUKM7Zj5psY0JsS9&#10;e9YW6byglS1qJjEzkGtN1IZmUptCrtG5PPMk/AqPrGre3bY/y4gfaC8gjjnzWvepa5h7mFUqo3IW&#10;IULRMPHPlqh+7qkS47XMid49rsTxPyfFQS9duur3bZ9xiCHAgATif9xVADe1TTvZ1n7+wjA/oexq&#10;ztvsslRe4ALruySxwf8AmqSD3ItrTW1a5C9IPM5LDz4pzTqxcn21M24Vp6QZggVX2rije/tLsDBV&#10;aZ3YiT5rF51lFLDoaFYcAd6auiktxtm210KLfVuWCpwqLxinl9Xtak3SrwrBgrGJPxnxXPbvqa7d&#10;6MXjDHsAeK1HW/UNnYeh4AGxjkZ/3+aRKaTplvEr/bOz3vX7Si+4Yh7LqrEggZqt1f1jYDXhJhAC&#10;QScDvHn8ivnr1H6wS1HubmBIZVY7iSD9xC1pfqn1yS3ti5B3BQWMyTkE9ppOTOk6SbBy6drnqj6X&#10;9U+tLK7x7q7gIIaQfyp8AZiuKfVv1HbuW7jLqCofpUqwBf5auYJ9WpeNy4Gk7QZYEhY5MeK1P131&#10;yzq7BRIlkYhkkKI5kZqlO1yma9Mvt2+HfpmqfVfqpvap4vQikyD+5l/dVP6FqzqSoYCQcIATuz58&#10;0n6oymZHvkhY/wAIjgUh6Bdupr7ZjapcgpMETjEdx2rmatLcbJYu2uL5PpD0f0e642tKg8DmB5AP&#10;eOa6to/TUui1vubmGcEoCpqs+ntKr6e0w6esMpPJVcH/AEretPbNq4JALSfn2w3JI8UzS/lG6NWC&#10;K2K2anr/AE21dtsodCCkW46uqcA183fxI9Ju2dQm5TmSGIk7e7T4r66LZebKwGKzbwUAMzHeuWfX&#10;/o1rXaW41zcHR8bhAKnJbHbyKLU4FKN1yjVjyLEv1fJ8H+sFS0nqaIzgVqq2R0v7J7g/NdF+rfTF&#10;02pf7XgwpjImtWS2rSqg8gspOf6TXFtRNm7e2wdoCFB65WZH3ec0petkI3ubl9vO0GJE81bm2Sfu&#10;O4MGgDz2pHW6R9qAosEkY7CqcwtprOttsTPCwYBMEA1q96yTk3BDeK2fWWE3ZcsGHUPFU9/SDfaG&#10;3AHC+TRxl1yZ5xsr7Re2qs12QJAq20uqAunbcgtABjkntStn0+8Qo9kEDAPNXtn09gd2yEkNgRBF&#10;DNokV0Xuj1+bZIQgSNx+6tn0nq6oW33GbcoVlGC/eDWlWvTnDHcjgtBtzwwq002mu27ibrcyrlGj&#10;NZ3tRug2ukbzY9X2m2LO7cQWwe35NOJ6iCQjICpEQcSPz5rTRZuraUG+nSogDuTxIpm5qXYWnNsy&#10;Tgcn5OKVYyWRm3nWo6Ar7QNtdqnjp5IpY3iydJlnXdD4H4HzWuWtU1tbb+xHUQYyT+R4qKawk9bk&#10;GehhyKikwPufKNlULqNhYxEEKejaQKYe82xCxliGAHb81r9rVx7jbizngsOpoq3sljM7VAWT5AOc&#10;eTTlMtJMM99rKq7FSGiYJYKDWLl+5s/c+MEGSfzVel6ylxgVcEDK8/5UvuUPKJtdgTvbycUdismF&#10;+om0LrH01lblm6fbLLImBH+KfPmtp9P9duW1jeoUEAru3MB2z/tXI7t5lFnddQhN8GcP/wC1Yt+o&#10;31vKDeNtckKhGSeI+KXtfyc5xmpdM7/pvWLhUW2GC6tIYGD4xyKEbtyVZryvklLoy3Bn8iuSaT1w&#10;rdRZdY6n2mNhP+/mr656ki3ZZ1i2pVQDnI+Kp/i+x/LL+4B7NsFo6dzSBIk/50LVWWbeCqc5B6fx&#10;NI3fVF1CIr2wroAJPfuojsPNQt6jTyjlizrFw9U7yvK0p8mfIrYqdAXVVI2vhkUDmOQartR6WD76&#10;27bspEh5kieRPxVsmqQMdzhbjAuu0lhDcxQtPqHhjbUAspZQTBK9/wAUW5oVyakvp/uLCAqEB/NV&#10;TaIkB2RRb2wGJliPxW7PaV7SK+wgnduypnk1QXUs3YFwuri3KEmN0cEUUJW+SS4NTu6ISDtPTIGe&#10;RSbaa2gLrbJJwA2fzWy3EH6qZ3QpZAOZqtu21VSUukxnmnilUTVvYtrhnJ84zWH0rG2CEZcEsSIi&#10;TFXl+3t1Wx7QVhMmZiRg4pW9pkCBhduAkmZzJq9wyNsqn0atuU7mBCmQa9bsllZACAclieau00bA&#10;3GUc4Pk0AgiVDs3TKk9jV2NasrRYuFQN2Gn28UB7KbbqlSDgAEd6v/Z3MmTGJ/PxUXVzevkhIT7m&#10;NRMHaV/8syKBuUZqftQjSxOwkEYAM1hixToZSSfuORTRCpcg2hvQ4xj8gipsLtIgbRIs7shQQwIz&#10;TdjTSpYAyMmB/YUS06yqPcMrkSsE/BqZZyHPUoaR/wCIzFHXAlyVkG0iIg6HJJBC8Z+fmpXbTo7W&#10;2OGMgtn+lOWUuJbZjyMjccgihMpDqoUG5vJmckfihQX/AO0KN17trEhRjtB/PikDaYm2WuBSy57x&#10;81bG6wQthkkmf9oqoutsNuEUkbiWnsauySMta6T1ysnnBNVl0g3bRZzBGDGJFevX42OLW6M/ImlH&#10;u3vbZSWkDjxNMQtuyN28Lod1++YJAy1KljcHW27AIHEAVNm96NgHYNOMihuSjHYRJXqxVotQSMBL&#10;TFQEA3nia9dtsDa7MeJ7xRYZFSMCJLfk1JraBgrXAcjIzzVhE7VuGLmQ87v6VC+CVLE7SGmBR2s/&#10;aSQ0DaMzAoBmbhKTuxu4qAWTZ2mAoBgxUEJ2qV2bR5Pc1AQ7KTM/FTsIigOoDkA/dUBsZtgqAFIY&#10;5DAHvTFoW7dksFBPJJyaqrCujK6hc8zmTT+mBJdQCoEzAj/OgoJMIrtvtMoJwQFnvXnT29zA9REm&#10;TJmmSvtlWSIPYjNLW7Dq2DCqQQwHV/WhYyC5Jn7EADM8xHiaL1qQhHfq8Y8Vj3WN3dh+TzxRNKu4&#10;2g1z90xHJ8Uk2Qrg+z/+nj0xL9tT7a9Rg/7V93af002tMu77WlUafuZa+QP+nHT+zaRnJ29go7A7&#10;ixr7wa3Zt2Uc2llgekHBLdq9X9NLapS+Tk+QqTjxyjgn18D/ACt9my6qUUj575r82v4kaj3NZcch&#10;cTlfg5r9Gf4hXvbsXpuDeUYP3kEyxAPcjivzR+vkD6u+eACSAOw71p8+6ijHpXc7XxVHMLmqvN7p&#10;EK3IJ7j4FRvGWRJnjIH3E1gXLbP1OcLiaEYRZDhpkfn5FeSOwlzyjKhELlzEcEindMN1wKDPUCCw&#10;5IoVptxuAqdsgR3mt0+m/R39Q1OntWkZmLHMSKGysuSMIuUnSLP6a+nLnqV9RaS47uYSBjGTX2j/&#10;AAj/AIPLqnt3btv9S2pLyv8AaK2P+D/8Kv5ZdOz6c5Yq3+0+Zr7z+jvokabTWQLWxxG8HAEV1tFo&#10;vuU5KkcXLqVxU2+7/ZrH0f8Aw1RYH+IwpYCSe9d49M+mrdpVHUVA2hoxW1+leh2bdu3tQKA2YEsa&#10;2Q6RESWC8MIr0EZKKUV6MEGotte+zlOp9HFuxve0HBfljMj5FeS0LYZVACEhtpGQfC1s3qqLctsg&#10;KK0RjsK1K7da2gKqTkQFyseZNVP8kTfT4HtRqrYsIwkHO6TBjxXHvrO9aa1bDW3ZASOkxz3Fbzr/&#10;AFO1bt3dy7GXDHb9q+a4V9c+uWrNlQzSxRjg4jnH5ikOf21bR1NFzOJ8c/xl1BBXehuBHkAArhxI&#10;4r4s9e2WUYKAi87RkyDivpH+JH1IuovXSNS3Twrfu/8Ajdq+ZPXFtuWG9mad6Y+2eRXm9XmeRno1&#10;i2KVNGv2ApCvBMtJWeK9cRouLJBLSpJmIr1kqrFy6gMY/FBuq7ux2FivJB5Fc8VZuH0xsd7Kb23M&#10;u6Nv7u1fXXoOkNvTaPZdDXI6VKgV8y/RwU3UDgqN2DAmD2U19aeiaL2LNlLVwTbYSjjMsskDyBR6&#10;eG7Kv0dDDH8VJFvfbpc/eEO4qAbZWK0/13VW/bdigvScFv3HkgTV9r9WwbDiVUm40TIBkqCa0P13&#10;XIfZ6CBcO51PYnjNdTNFqK5Klk3tpIqLZkW9oO8z1MAVMftn4rOnuFk0/tkEPumT3ngUpevvduIb&#10;j7tynAMFY4kDGaT2i/cs2ktweQFOGAzIFYtrHx4LbQm19jXltlS3GA0cCrcWNgvyA1wsAeswWHFV&#10;9t2JAXqLMGDFREirGzpi5j3VV2MqJ++OT+RSpD4Brd4lzaO64hyxJgI/wa2fTkOwQLJTBJ+0Mar/&#10;AHL/AAbaCG61VeVn/WmvcTpYku+GWcc4En5rJlf6NuOK+Sw0hYqUKqypcK7QdnU2JarG9plFm+Q2&#10;1be1WUDczRS+gxcdUtljykrE+VM9+9NWLZQEjfIafgbuJNY3I0JcE7lpkCMbLHEg8EHiT+aWVRaA&#10;uujIFEwSQJPb4Bq1uXCu+f1FZBgyoKjBANJ3mW3dV0WVLKohpgHK4qtxKFBbstZ3IsbwCQuADM5q&#10;u1lh7WnN4H9LcQmZnd3q4t6c9ZaABmQI/uKA9+4WXauzhQw8DmR+RT4N2KnDgodTp1i2r2gPdSWK&#10;fbK8moszMryCJAClSTtP4oy6RFuhd5G08kdQD8GvMTdv3doeAdx/YRFa4yM0o0hU3SnTuWEyp3RL&#10;kQM0jfsFkRIhT9ojbDHnHirBUhS6gLumMjqRPIpBU/mT1W5DCArYMD8U5SM02JXdK+V2yyKIc8fn&#10;+1K3bZGltL7q7SxV5Uyx5masHt73IUx0GFYGY4zFIW75RLQS5EHKe3OwjmSe1X/kz8FVrC6BItQr&#10;wJAmVFU7BEv3l2uhgqC7dOKu7rXTbNp1krhFGNs5Y/iq25ZvKvs7TcVmUE//AEdge9asfRnywKyP&#10;YcoH3MYcic7uJHxServSwYEs4PtmF6Z8imXQXboRR12iQNo6jHM/ApZy0ND71mQwwR5x5rTFGKVA&#10;bt1EhQ7FQ8WyDJBavamwotje07kLfMrQrd2NOs21LbzCn7q9Ptbnjr+2eYnMg0xIS2GS6GW1KbmP&#10;UrEwv4Ipt7tz3feuXrYKmGJBYCKVa4yysPKApHMyJqPu27hVt7loCbVGD8GnxQicmhoM62gtsbEh&#10;hub7mnORVcdR7ibXuoVgLJwCPkCikXLyl1dyI2hQfHmgW2cMWWyC6sN8AZBoqQvcxw3BLgWbbISC&#10;EP4zFCvXkCllm3LBf/jUNgVESrZOe5Pmagzo72jO7YhDMOd34oWkNgr7JNeyyxuB5jEE96Xu2VtN&#10;9+5tu6ScsT2imrepUgugIIywOCw81G49gMMmPb3SBDkHxUGfaVMTIZns4tsSIO7xS1x11LOrKe8q&#10;wiP7+adUNcjfeBVv2IB2zBoVrYbT7mLb7n2kTA5mTUFuDFhDFC1vqGAowF/5NLPYkEez+oOqfFPG&#10;3e9u2j2wVmIUzG3n+lZOmvIjABCtzw0xRWWiuuAowJLKxInH3Ad8VMgX3jcCCJIGBjkU2dKbV4ru&#10;ASAGk5K8Y+D5rCf9tgpVCw2hl7bck1donJK3Zd1m2pUo4LMOGir/AHJ/ib+wqs0SMyAvdCIVwCPv&#10;I/FWXtX/APEv/wA4KuKsx5slPo+dxeJa0iF/tOAo6aVu4FsqcgeZp247qqwAdonHjvQzbdn2ATwx&#10;IwF+DXmTtqwV8opBFtoKiYXjzQEVQ7BlMpwR/vRr11rkAsSJhQDMms6gmVDLtCASDyT4NXZGL2hI&#10;V3ZYmAP3HvmiJku9oRI7mo7FuKV+9t4AEQRNQMW2uQxVA0Sftb4qwRgqqvKkwBO+OZ7VlVE9ocDD&#10;UOTbLBf3Dv2AolqWRju3YhWXgfFWWgPuJcVU3DcjZ/rU7iraa0cSeQMisNbNxGLmFA2yO58mjbT0&#10;iAyhQcYk+KolhWkXcmIzMfbUXa87OQxWJJJEho/0NTZzvK9PILL+awrO7upBIWBAxuNAXZG5uue1&#10;LMXUiTFWA9zeyz1RgHxQUVyrKCVX/wAsER2BrNgK0MDDMfb2j/mqDh2MkFAgPIBll7n5oi5gOw2g&#10;iWGT5BpfCvcRRFzdAc/tpzdt3xaC9x8igZpRJbkMpZYdgcjvR1bYEbG11k4mGGMGgFxvttIyeAO4&#10;oVi4xDqCxUnIAxBpdBDO4FFRrG7bEuMkzzNDtsbUe2m1JgSOPBqSXGBtYytwEqDgg969cHTcYW5f&#10;cZJ4IoQuTCWmtAsRjJlWk/1NQKe7bTah2geeakDbSLSqxwXJGInt81h7hIQq0AGX24waIhkzvQAl&#10;xs7H7fzVda9wMJuFUM4+adItrlTJgSWwTS7OzPBE8gTRICQtavAi47W8KMSYhqhIVVCS3VJM+aIq&#10;hrSh1nky3b4FB/lnUIxJMEgx+2mxM8kyN9dvcshO4tyM9qn7YDlj07Y4NLk3se0pYE8Dijs1wKUO&#10;wycgdookAZJYI45gyO5ip2r7M32BVAEiY5pbUpsuI6oAZyAZ3fg1MpJFwLu4hT3PzV0RXwTt2X3i&#10;Lu4s4kTQ9QrotwuSWY5jsZxRrbsZjar7gIONoPJqJuFGZ2gqCVIGZ8VSDBm1sRLaXA35zFBIMMSo&#10;FxT94GDR3tF2eVKFsN8VBLyMD1DaMBe8VaBk0DTal22TJ3NkjIrFlLhUluC52t5FStXU3TtIgzI7&#10;T5qJtI7MA5WGkfirBGEdlJS2u0GCByP61NrPWS7W8oRjgUCzbYKoVcbpDnsKNdN2TuYqJMEEEHzQ&#10;UMQRbN1gilUmPwWHxWLlpTdE2YUDkmRmie4SLZDT7awoiTDfNe2HK235aSp+KtBUhBAFDQdrEABR&#10;xFYQXPZLG2QQuZ707ctEDEGQW5+ykrje65UNjbMD4o0wJGLV0vbtyYGd7Ec0LpaSXnspPiiNc2KE&#10;e2W2f1kGoIbfR1T7ZIJjk1dAqVjE3Fte2FChIM/mvboCh0BzKtMk1gsGdnJlZ5PivWXVtkpKbiFg&#10;cVEWEe3sJKiWjJ5gUA3GuXU64iT+P61MJbQXJaBOZ7io3BKybcCIBwJBogWmZR5gNd5wAccUQW1L&#10;LF6G5LRxPaglVY23dt3bfGf7Uba2+5NtVB4jmoTkFZuWzdZzJaQPFEu37jOzMVZtxgAYoZ0xW8Ct&#10;7dtXdMYnxQ/eKYVwC8kQMAmrBtkUW07vK7IILGiKW33P1gQc/mvFAW2rd3EL4qFt7AWDagA80RSY&#10;d7tu0yJJDRGciaGl4p0NO0T/AOMzXrOx3uAftG4Dx5IFNPeDHa/ExuGcDtQtEAAwu5QSbY84INDN&#10;5FJBQsx4zAE0VfbO3kkTlcR+aHa9p225JYyGAwD4NCWiaorXWJUq6wWz/lUvftsI2NDNmfIoQRit&#10;xGeHU5fiR2FHHtP0tgLHJ8VTLr9HlUhbZ468kcGs3mBe4yHJeINBs2gwtkkhA5x3o90FblxVMkgd&#10;XgGqIAVYuXdkEbxK0X9LoRYweraOCaDuYHwwkDtR2QqNtogLjctXQRBVYDdsKe4x3UNnJCoQQob7&#10;vFFv3oMGHgLO6f8AI0BlRwyrLbm+1TgTVpAyMWh1bgrQD54+aYBA3OrAqvDTJM9q9d0yiCWO9YDZ&#10;rBtKc2gEkAEMOasXXYO2gk3SSKkn3S43SckfFZcXLawGkEwTEgVlt6BWVQdx4HJI7mgDRlktPdJL&#10;Fdi9OPNE9+267F6oXcTHFRvXS0TOTJKjFSKXrboEgZgAiqDVEkXYUdrgl14BnH/NetWgQCwYLkyc&#10;mKGh3M6EKRuAI7iiWAYu9EKDA3ZJqhiQS8llVEMYKbgSJilwxUKAOiYANG9vdiDtjsPPag3NwCoq&#10;qjTAmrRGQg27zvEq2MdjQrl64iMv+ExJ+e9ZZ3DgqFlRgcUL2fcQ4dW5M/uioLbDLZMgKkHHUe9e&#10;6C+BlTAnuajdRn69yT3XnjilWW5BTdJT/MCrJZZ3Lt03UdUAJWDPBqDuyyVQhoAIHE+aG90Pbdmb&#10;pZV2qMFTUd4mB0LgFj+6aGgkzLIGYK6hFbIC9jRuow6NcMDHwaFdVoG0bgDG6pXXdSz7wJSIJ/yo&#10;ScAWDXl3nhTA7RRAsOSRBxATM/moC1Bku5GwcZ/MVcaSzf5jc0kEAc+Kqc0kHCFtGVtO4hoMviDx&#10;V7p9Cz7pG6cATFQ0egbfZUsqmSQAK2f0vSOgRU2lmYgkiZA5NcPXZ/xdM7ul0qdHtJo9xKnaQ09X&#10;hK330nTwLYW6h3EKvOD2mqXQqo9tVUsBIVQY3zyfgVvWj03tQLaqWwUmAYHYV5jVauXSfJ6PR6WM&#10;F0WVv01zuUhST1DOCe7fFWD6Wyr2gxDSJZdsGfJjkU6mkum6zzbUSNxOMkcKe5qdrU+9b1DJdZ2B&#10;6nA2lQaRiyyaVs3uMUwGosXri35CZt7d+0tiqDW223L7q+5u2jqxC+AK2Zbd+f0rO8QIZmwxmJFU&#10;t7S3GO97ZIYm3NzlWXvjsK2YWBP+DQPUdKjXCrlVvEygOAs+apT6bNxurKON3gfFbrfsM6qgW2wJ&#10;w4Ejp53TRtP6Nda9c2sggKQCJlP3E10I5aT5Mso2atp9OLp1G+2GKmd3CR8x2q50WiKByulPYkkE&#10;bSeCK2/T+nm4EDWlQuS4CeRxIq903pRDsbVq5cYhlhztUNyZFZM07To04Md1yUdmw5AYbwkhZUZk&#10;furefTdM03LbLgqHJAz/AEmi+nekqFTa4Kg7XE9KkZMHuK2bT+nC2n3KIbcAwGVHPV5rlyVWa+hW&#10;wjKhDWmuuqyIENtJxIqxuWGL9TKo2SViJ8H/AINOaS2bdkOt0l8grthRu7ZzjvR7umFhLy3bVt3Q&#10;rBO6GRsgAicCsORhrIa8E2hCNoLNwcjf80G8w2BmIcMTunpH9auWVLJZtpYhWLKP2xwA3ioFDcJN&#10;tSpcjcyjoAPwa5+RjUysFhg7AXVJ37d209Qjg/7U+QLfuMllEt/vJ5JAxB/2qWllUE2lVd8b5idh&#10;gSO9T09+3eHtEzcJ3IgGAD5mqUS7A2LSjJEsyEnzxiBSdu2odQV2F1B56SR/vV1/LlAzam6qug3F&#10;iNpoboLOUWAN21slVYj/AFqbSilupfdL43BZgG0wiFOJDVVi21v3rdi4WIQKxIJ/rP8AvWxX1uoL&#10;V7cX3KILjfAOIoNvTMlq6gnoVGTaQFyaoppsQ9uUTKOxKgKqmVir82bjsrjaq7IJdTMjt8mo2LV4&#10;KS99ZaWE4YHiR8UbT2QLpUbyrLl90EmMkzxTMZTXAzptPstlzddQTK22AnPbHFW+muD27tq1AVo6&#10;GOd55g0porYt39qhIvABPK/+X9abS+6m0jIw2ltx2yVjsa3RiZyZtsf5je3QUDBHEcHiexoZuopN&#10;4IXmAxDQceBUXLO2mf3IHU23sG7EijJqHYr7rwyru3rAXPAo6BohrdijLe3gKCRl/n8CpJq3sq3s&#10;qXKD9RuCs0IbwheAWD7huMlZ8ePNS01u7eZma9tt3pEg53juZq22gKM3Qye46LbNokHdu4/qKFqr&#10;oYs7uNh2ksy5McbqlZhzbjBXG5BCqAYyP+aOb1y1cI/xLMGJH5nvTIsorbl22Uul23MWCAusyeYB&#10;7miai9dTBOyBt2sB2zgCm7rXEZGO9WtAsxwxH+xrG0k2Tl3uIXIVQGAOR+DTVZTaKC+p2uUYTeGC&#10;p4FTbI2rbZyyQA+GBHJp25ats953tMSxAgZIX4qY9sWrxBZSJ2rPUvbaDR/bsBS5NeKMEsZUqBul&#10;TBXbRG0qe2zXsyQ6qGIYU8z7EC9LAbZJBLGDJxU1m1eMPKx9zjrC8nA8UDx0W5NexVrKrseFwhlj&#10;kS3BrNvRZtFrat7R+8MQoWMRPmp2rLsJt2CADLjcGGzyBQbs3FTc23MoCvTAPiptB3FnJf3Q5HW6&#10;m2DkHHBiiu7PedDaUAWdz8OeMEGk9HfYG8t250htqHkg/n4FHW4Et7zLlHADg87u+eKlFpk/bZUt&#10;S8MyhIaSwkTnsSKC1p0t2gc7EYsQCZn8U1cYIRZZTeK/csyVjJKn/mlgbloXSgwqrtZjhT4oaLEb&#10;P6qWIZ3Z/wBMhTxGZPyPNOvp1F1vbdetSHBaT00G61z2r7MbaOxAZl6G8jb8eRWf5xLYup/KwxAM&#10;+JxKHwalAsOz2luDbKkjp3EwfmR5o76c+6rOR0Lvg9StNKXtQHs2wVKbOAOxGBTV1WcW1nC3AHgy&#10;COatRKsyHJafdXesmE5P/tVdYS1aZbp1BdbQJYkkNvbhT2NMi9bDXwvSI2PcAgj4pffZZk9oTbUZ&#10;LiA5H+potpW8QN1ZtXUj3N7G5iCfiRS9y83uLCx1hQAcGmHRjdIu6fYLhlT5UZyKg1u05tmQmNwW&#10;JyOG8Ve0JZBcW7Bu3JIt4MI3PzApBksudTba0vWsb1H3+Cat7qG7buXDY3KGVSrck84oAskLc3lU&#10;AIhokxORU2k3lMdM727AAHAWC0747t81XavTj9VvdAOFHIz4Pmth1VtSUDWCPdLEbBkx3b5odzSF&#10;d4LWmm2FbO4J/wARRqNBLKjUdVo0Nt91ze6khrYPKRzVJq7V22qqtuV2yCOvpbsPn81ul+3ZUadZ&#10;kRl//EfPY1Xtatsm67be2rAhd+Vk98d6GY+GX9nPrfpqmydh/SMk2yIcDuMVVanQKjvN9mRsqO3y&#10;Pk10jU+nn22bardMuwba2w4x81rl7SrZeyLNhpVSoDwds/6mq+5TGKXBzS7pbQZmLfpFSsL2Hk9x&#10;VTc9EDC9cDQVG5RO4AV0rV6e6LV0o7KAQXBhiZ+e9I6vQWblprtsntuXiQPA+K0wzTXKkZnBO7Ry&#10;i7oLUEe26+THB81WX7V+2qMSApwO010y96YWXTMjgqznbPP9RVD6joFdmtlZOAO9dbFn4RjyaQ56&#10;dMVgII9zEN4qlYF2fcpMTt8QK3S/pWtkBdxIYqcSpjiDVLqdOpHtEENEyK6eDOjmajTGn6hHMkbQ&#10;V5n5qTTaSN4Mr+Npq3vFAB0gqxhhFU2vtILwE9IEjxXTx5Lo4Wo07iRDMCOMwOZ/tSG+XK7yIMAf&#10;ipOg9wQftEyTFEXrZibYx+8mK0o5skRsFDtwVYySTWIVy265unuOQa9bdWaGG5ZgEfFYLhekIogy&#10;GHejBo8y2wOCSoiDiJqH6jKQbQAAn4IogY3A6uApOS3zQmVkX7JBEc1CUZu7kVQ3Sx+1h/oaxbUF&#10;jChii8zwaMwUk7ATjPwaAF2bzt2wQDNUgWRT3G6p2mZgVh7obqnco5xmgoftgEktBqbCSri50iRz&#10;3ogdwV7xWAHLqcQeRULRYIQ5IMHNRRrjXIdHgZDDFZ2wylWBJk5qUU2DtWpRArjpzuqN4PZVt13k&#10;yCBmvfeV4yYxil9ij3Fa4Vbkd5q6KsK3uKOQVImfNKqw2h1YkkwQ3ipLeClRG8EyRXt6gbp2qTPk&#10;ipT+CWhq0CC23DHNZF7YQUMEjJiJNRV2Est3BHFZslgZVU2nu2Y/FJZpimNrALMp3dORHc1izblB&#10;tGWON2KA677qoEYPzjApoOxGxhhMc0pj4klssqywwalaXa0rcb/xxWURRtK3elgRzEVGzqLyhdjZ&#10;VuSO1B8hOuC80SQouFYmeeKtdKAxUtOBPxJ81TWA5tqpMqDJq4tl8n5B/vWDOdLTysttO4dIwUtv&#10;LkCGg+KcTUyr2lDLL7lk9TCktOdiv1NzCrMkxTW42ybj2yxAynfNc2dWzsY+kQlGDqlqGAJOapbp&#10;3NlmBIxid1W14G0Qqhbe5cbjnHmkLiObiPcjKkfE/EU7E6M+eNlVrGtiSGmftaO3yKo79tf8YYAQ&#10;Yq+uIZdd5ynSYkDyKpLyEbZEiIG2ulgZydRFUVOoNtjc2sTujkdqB7SPIWB3Eimby7Ns4UmVPFJu&#10;wViC8yoOK6UOlTORNECrIVG+BukgdxTFvou3dgImADQQq4he3JrCH2yxDzGCBRtWhRumjZN+0qsb&#10;OCYB81aMbbbSohcR8xWoWdQhQBoYgiMVsFhwikm61sqCBAmuVlx0zp6fJaosr62nBfaSqZBiAD4q&#10;nvs9wmFViRk81cDUEbUIBSAeDkmq4g+5MFQJmRxPcCgxOjTmV1Rqupsb7RYgdJgR+41XMWQgSDjv&#10;mKutfam2GDGDIJ8mqi4AuyUIJ5IzXWwu0jjZo0wBUHtz5qVsbnWQZAgz8UIEBlIbuYqW8hVG8sTz&#10;2EU8zD9q81veYgEZPNNAb7IEbQxBqqXUXNsldq5gRTdtS4QSROcGaU4hxYz76Sy7gTME/wDNL3rm&#10;Inon7Yx+aJuRUKIgjdMnkmvFSELKOrhliRQ0NAe1b23TJGBGaXdFVVaDDLJYU4UDMvtsucEdppW/&#10;aF2VZ1xyBiii/wBlNAHDBen7hQWLXDuELTxCszDaQAsAk0Nl6rcsCBzRKX6KoVIgk5homKmzKZ2k&#10;yoEA8151SEaDO7H4rLFdzEDM0XZKI7gwJg4zNRtg42nBrNzA+0sOecA0JVkKu0wTMVa6KPXQs7Sh&#10;FFuboBWOrAmosWYCIMdzU1d5nkDsahCdlF2qd/V8ZinLKgk/qQWOO8RzUCjhSYFs8GrLT7U6QRhJ&#10;kjk1nyTH44coasKFdQrOIWZPFWNg9QUBiZxjIpeyWa2rTiYYjtVooYNYfkq0AGufN2dPFwHPUUYv&#10;zIHn5rF7VFbjCJSOB3mlL2pVru49IPcear9ZbGEFyQMn81UMFvkmXVJJ7WBfUsRdFy2UCzAJgmqZ&#10;Wb90kckDJqwFzedzXWunxERSbAqT0qJ4IrfCKj6OZOTlTYK+bkglcxC/FS91VGNzTj8GoFmKNMkz&#10;AC8xQAikCCy9U5piQqmEQch0YkeO1R54QEQACDXkLE3BtYA5mpb1DcRIjNWRI8kOOqJAjJoRDfaW&#10;A8RR7lp3B6FCheRgmgGQqlcnwe/4q4spkbngYeMz3qDMDJILFRwaLcXeHCrJUTjiogGZUEEiiTBa&#10;Aptt2pYwJ85k0ZVcQH6ZP3UIwCcQ3zmiKC+4A7cjnM1GDQytv2wYYM3NPL7azKsOGyeZ8UC0h6es&#10;A/iKfFgtcTfB54+KTKQa6IItz3ALazglfmgm0QCoWeWPgE1Y21DjmNpkRSptTG2VPMzQbgxdbSi4&#10;G2qQVkyeKG6dDt7kgER5/BozgILe60eZE0JnXe7x0tz2AokWZa+PcnqA2yIyalMWSRI/HJ/NQDs2&#10;TbFuBAac1C0VDSXZsQQO9XRLDu4LFRCygILDivEq21jb7RIxgVi05lZWQezciiksjEqFJiM1QSBG&#10;4xRWK7+4MQYNTtsoln6REAV4jaQJXa3YHiiuHD3RA2wMirsqiFwFxvRcTEDFLsqhmYgxEkCpspTb&#10;BIPYdmrPUd7FVDRMdyKtMFg1XZhEPXDQ2aesa66DeUN1HvM7Y8VXos/YCORJxQi7B5gCe4EijTfy&#10;KyY4yXKN00fqbhUO5Qy5NbbofqjWaSC12VLCPJE8YrkdkFIuA7iMAzFWWn113eC4G+NoByCPIp0c&#10;tMxT0MHCSUT7y/hr/wBQvqPpd321uh7AI6TgpPJr78+if+pP0r1TTgai77e1gknNfhp6b6lc3I6w&#10;Tu2mRzFbn6N9U6zTO727rzkwp5Hg1qx6hKS5ORLBlhH8f4f6P6LfRfVtFr7KOl4EMZKgzzTmv9C0&#10;upT23QlDlQo5b81+LP0J/wBRWu9MvWU95m6QBkkoPFfe38Nf+qPS6pbX83dUFlAfsA1dDFqm+0DD&#10;P0mmqR1j6p/g/wCna25b6RvKtAXMFvmvlv68/wCmLTNPt6UkFctEwfJr9APpj6v9L9ZRRavWt375&#10;rcX0Gm1KFFCEzDR2FbN2LIkpJMetQ3a32j8DPq7/AKb9XoiItgblLCZAA+ScV85fUP8ADvXaFrrG&#10;wyleGAmVr+lv1P8Ah3o9SHN1EOIhgGx4WuE/Wn/Tf6d6mjzpFRSOAACaTk8dim+H2HPPPbKl/B/O&#10;+3pGp05Ui23BIlcwawHv239wjeCAB221+tX1l/0ms9u8LaEBFkMFzjtJr5f+qf8Apo9Q9O3EW2Ks&#10;siFknzNcvP4zLB2laNmDVRdcU/Z8j6XV3BcuHeG+JxFWelvb16ph2PfKmtg9c/hjrNGpmxcI7bcL&#10;Fa1qPRNXYZQ1h0RVIDGsTxTi+jWtbB2rLfT32ChFKMoyNxjJ+auNPqEtsx2BXbE9q0nTm/bGxyAQ&#10;smBkxVlb16oHuFZDRtU/t+aVKI2OdUmb17a7d3tR7YwrGZJ+KMgByUZbinLjvuGcVQab1W2Uedst&#10;1HvMeKft6qHUh8OS3y0/6GhtUaFkTVqQdtPbvbWYYSctgt5wKYT062qPvQ7mBWB1LHK0ouvAKqFC&#10;sxiH6v6/mrE6vebkvmBtPbHkVcJr2xU5vl2VyaKz1C703HEELxH9aMvp5CLDKIM471c2VsXDatks&#10;dx3MeG3eJ8U9bsBgq70ABLEd4FM3oWpWasfSSUBA3DsFGTNCOgVBzLlgFSJiea3Y6RI3GAxIhhkE&#10;fFNNppS4qpCo+DEEzmi3JMOOJtWjQrWidLjgttjDHiZ80y3plwgxJ2HAiBnk1uh9Llg1zb7YnaOz&#10;RmD81Yj0fSuWYOzFlDDmZ8x4q1NBrSzZz46QK9kCyd4gsRkUq+lb2nHsnnGz7a6iNEjsh6Q79DbR&#10;1RHcUsvplxhce5aKoi7VPAb+g7UaYmenkjQTZuXBuJYSFBfZIg1lS4czbOwjaQcAfE+a6BqNDuS3&#10;G9S9uZY//kiKEfSUgyRunacxPiRxmrXKMuTTuLNJDXgrKm0KGUmMsIpi77iozSckAiPP/Nbi3o6u&#10;TFhbalAsk8NSv/pJt6eLhXd7m1iMzHEVHEpRf7NIBVGWZENuEjP4+BVnf1mo2e4tqLbEyQxBHir8&#10;emM915tlSOM8fJoJ9PcwWaMyYHjvHeiSQ6OFsr7euuQx3hzBVVnKhh/tVZeusAq7d3ttADGZJ8eK&#10;ujoLQCsXO8ky23AFR/lFa3LZ2jdkf2n5oJUg5aW/RqyQr3kusQj8GZUN2JoCXrqomy5GwzCkjcR5&#10;q6bRmAxYKzsSO5oNzREuqgMzN9zMQqz5FVuTQhYfW0UGt1dy5LXXICYAPEHiPFCbVa21ZctqbvMp&#10;B7H803c3G1yh2gzOM95pC9bQ9ySFjIoGkukFDTQd3AwtzU7gLmpeVWeS0A96PZ1DDZ7t5mLCcZBH&#10;yKVVgrsLd0E7YHY/g0/ozd/lyy2grwxKnsPIoWOjhgv+KJ39XdZi3uzcJESMECgNauXWUwytnhv8&#10;6fs+nXrotwygckMcN+PFW2j9E1LmUCMFmJaGYCqSRa0qb4gjWrNo2xcRnJeNwMczyDVmthPbtSrK&#10;bnDttMbe2a6B6L9Ea26yELLBpbpDKGPduxrr309/BjX64qp07OF+7YkQOx+K0Qwyl0rMGTLjhLtH&#10;zxpPR9m8ztdyYKiFjz8itp9L+m9VeuhVVkeJDFYkDsO8V9u/TX/TdqAsOigNAI29vGK+g/pz/p40&#10;Nm106ZHZeWQGBPIit+HxspR5tMrJ5LHCLij85Ppz+HOs1N8bdNc3k7Z27hgya+lfpb+AmqdUDIwR&#10;h7hJX7zX6Aehfwh0OmtItvSYC9IWAVrrXpf0PYsKrfy4XYBE10MfjsGJpvlnHlqss91dM+MPpL/p&#10;/wBPatBP5UHaykMRxGYFfRHov8MdLbYm1ZgHO2IBPmu+6X0C3p+VJQ9Rzwatbelt21UjbCDEYma0&#10;fcjH+1AuDmluZz/0z6Pto/UirsWSQJINbfpfSLFi2ygDc4nIps37dkfcFZgd3eqnVet2bNtchgYm&#10;OQaVKbZfCLpbSIoaNpA6szNVuq1tvT7cGBnHg1oHr31zo9Eje9qVUgggbhJFcG+r/wCPOg0iakaZ&#10;mYqdkjqAms2TNGCuTJHIpcR5Z9LeqfUWxru++ttF6YYgVxr6n/it6Z6bK/zKXn4A5ma+KPq3+Nnq&#10;vqjX1tYztCgGY/JmJrkd/wBevap9Uu+NqqSpJAQL896xZdZxUTRDRyk/zltj7Pp/6w/jNr9S5S0w&#10;VLjwwDQeniuKaj6m1fq2ouCySna4tzLEitQFm77is0XLl3rkTgHAOexNbLY09y2fbU2yVUyFaNxn&#10;qikw3S7HqEINqCtL2ZCM7g71BZy4BOwKOIxzNO20VVDewAFY7EwJB+aI1oFj+izYxMCfma8lhySy&#10;fqMFBAYYRBzPzWzGuBGTLK2gNm620HcQdpVFHUJU8CnNPprouHJAzJLS0fBprQ+nkkBfsEDfJZSf&#10;x/rW06T0+1bU7rZW2BINtobxk8Fa0RdGeUHQH0vQXbyhnQr0uN26Dtn/AFro/p9i1YW1uXdbtqEk&#10;DlqqtBbNq6LYtJsCncV+5fA+ZrZ/StJeuQVKwxGFMmOZ+KdQhJpMsbQt24HthiGHCySZ7VtGj9Pt&#10;wZtDuqkngnzXk9MRSlwb5dgINWWxrNq6mzp3jZ5I8n8UxYnSF/cIm77QthSFhcmqj1P1S2bIgsWi&#10;R08EUb1O+LQZTbQIAOomQCa5Z9QepENsflgASpwsfuFOWOzQsqp9EvW/VDZLlpLEjaQZP9R3mtB9&#10;U1aF02nlctc5/wAqD6h6kPbdrkFLaFg78LHFcc9c+tVLuoLCBIbcQJYZIjih3JN/oGM6p9mya/1K&#10;2iwgMs4Y2y+YONwn9orXw/uXt5uMv6jG2TJiK13R2DqdTZYKQ9qNsHn4mtx0ekHtG2z9W5cMdw5z&#10;McmhUVKXZOa6LvQ27JFoq3Uq7mHkeI8U4NQpRSLEm5LGRkHiaipwvWqtO07ulo7R8Unq3uXNnusd&#10;wBIjG4VoUUUP3bwtMqs7MLRBgZg1Seq+sLp7F1ReN0/tMfuOP6mqy76qbFwj3ZZUO7MQHGYrnnqn&#10;rOFAuOTb57QfINLzVFrgty2xtdlt6r9RWrdosUZBtBAnNwDBnw3iuWeqfVTG2m1tuMLMhPlo5JFU&#10;/rHrThGad1zuCYLHvXNfU/Vbty7eZidoHCwJrJNXbX/k044S2Jvs2PX/AFA9ttRt1JI+63vEknuM&#10;Vrl31V7m47x1QT2IPbOYiqG7qGNu2N7EAb3LDluxFAVWuYdyGZTIGAQPmsU22HDE023zZZW/U0t7&#10;nLEyIJz1Hznk1bPqG9qy+9isbf8A4mewFUyaZrIUlNyhwG7iG7Cti03pt1l2MSxK4I+zJxVRchsY&#10;Ua7qURbVw75UMZJwxJ7VTaN20l5LqoAwPuAEjkfuNdC1HpN5037UaRsUASEjBn5qiv8AoULbZLZC&#10;bfb6h+4+ay5o20zbGbUao+uPoD1KzqfT9PeBLG6EY4iR9pA8AxNdl0eiO66qtsVjn5PZZ8Cvj7+G&#10;/r1/Q3P5K6xKY2iONg4r7F9H9W0ev0rMl/Y4QM5/xHsQKdp5RjGhGLMlNxlxXQEejGEggBTsbcNh&#10;4yBWkfU+j36e+XfZbMBDOQyf8mujazXWXG5gjlAVMGSCRwfkVy/1lrd+2U94qAsISs57AjzWjtM3&#10;1a64Pkn6w9JXUXbrLftljLiBMYnbPx2NcM1qiyZcsDMwf/avrT6v0Z1F39W0qgHqEBCxiK4Z676N&#10;suD3SoEYWJJI7wO1cXVYVE0Yc39vNUc/2GUcYmWInv8AFetWTdVSXAccgmJnP96ndT2zLBgVniIM&#10;14uG2blXduAIAkgxg1gN6yRB3vSReTT9AOZj/mlrfobbn325VGw0dj2/FbHbS2vsySM74I6ROMVt&#10;Gk0xRVMEs3QZz+KTPK0TJt22aVo/pe1P6ilVmVrZdH9OXoVduLhMxmAe9b1ovSRdDqmkchwFMcg+&#10;YNbNpvRVD2VeAxaFKNtmBx+KwZdUM0uF8NQZyy19PwL9txLo5UE8QBWb3oaOdPcW4FRLZBUJIz4N&#10;dXT0dLlnrVQ4c+2YDAheD8g+aBqPTZ2wgODuUdJk9v8AgUtan9nQeFUcju+jiwttdikMQpKqIJ5C&#10;kHxSmo0HtB4hSLv5XjECul6r0/bsk+2tu4YZxJPf+oqu1Nq3b2W1aC6k3YOAJwI+fimLUiIxV0zl&#10;ur0zWnbbO5CTkQDu7D8VVXluJ1va+/8Aw4rp2o0lmJLN0qxG5SuP68xWr6qwklTa6WEhgeTFMhns&#10;DJhpujSrt5kA6GZuE+QfNM2vUHVUysgAk/B/0NS1Vm4zqUKhtnc1rGtTbvAA9wwpO7mtcfyMjlKJ&#10;tN31VSxZbZQQQvnIyTVS/qSsjJbeVIwN37619tWyxutiQCCZ5qme8VIG8LnHzWuEeAJ55V2bYfVQ&#10;TcMruCw+ZMmjW/WEcbiTAHme0cVoVnXMwJZVk9MjGKsNJqgiuyZkxB5AonD9GaOZm+aPXuqKGVgY&#10;ktP3A9jVjp/UipDIDhJyOAa57a1rK7Q8SsbScH81aWNezW1aCsdIjAY+TS5QL3m+3dfG3eXlmEty&#10;X3Dj8URdWwF1VUBZkZiQprSl1Kxb/V6lJ5PJqa6sD2XY7iAwbHANVS4ETi5ezoSepqxDtO3ZKjwx&#10;qP8APFLrxewgGSJHFaMurdNpMFYIM/tmhL6jaTaLMMDwJqtqB+zyvzN+GrREHt3JdzLboAUHxS13&#10;Wu7FbgWR0yeEHwK0a9q0A2jc7uSQxwFHg1H+dY7AHgKk4xkVagkVK3x/8myXtYwvk+0OgGYJ4qpT&#10;1C2CwAG4rL4xHbFV7627aKkqyk2wQB/vNAT1J7W7ZbMMB1tkAdxR3YE8T+S4Gvb3LbDYpKwCwkkE&#10;d6ha1RtslraLsQFiqMahnMyAIO2MHFEXUuCm057yO9SiQg0bA1xBOwMGYCdx/vQrItoQGaWdiWjI&#10;87aq11iIN7fcWMMRIobau2EB3HqHSwEgmokzQkWt11tLtZyA09HGaXcOUSI2SAcxNVDa+3ut3G4O&#10;M9/xSt7VdAKEyrSobkRRxiwJyS6L65eFsZYAGAQRiDRgyApDqATBXvC1raa4XDLPLEyCBgUUasyD&#10;ulgoJj480S4Ku/RsyXbbhGuMGaDEiNorNrUABNoDS8/BUeaoF1Bd91q59wgjxQ21DEoRbYpxE4H5&#10;qUIlHuzZ/wCa/UYq4JnaCcAg0LWa9VU4X3NoE8GqI3mdGuNZUkHauajdd5jp6Ulu5M1aRnm5u6G7&#10;+p3DYWAWJEeKRv37j29qMRw0/I7GpJZZVYLbHWQW+J8UsVTew2sEU/niiUTVjfEbBXNQxQhmK+SO&#10;aSX3IVfbO05LA5q0u20Ifp27jIB8fFD0umQ3HhmgkRNXQe0SWw7l2Kk91J4ijpp2JCdMgjvxJq7s&#10;ekhNyFN2ZNWiaMAI0ALkEATz2JqKQaxs1pkVHNvaIYmczjyaL/JWru2BKsYBWrpdFBdiNvTjxBqK&#10;qLNmLjBAzcpliDVWyONUa/7DDeCCBEQakYT2jO6rMac7tgJa7MgdmU0kiSW3LuKAgqOMVaYNCW4l&#10;kDMsgkgfHighUC3SW2qTiiW1HMgZIJP7RWFICFmIYKZPk1bQrcR09mI2ruWZJHSaaRELNgr8d5+K&#10;XZWYFFfGGIPcciiqRJBYZIgc1VMHcvgaIPvwLh3knaG4WsPad4IBwCY4zxU1coEUNuO6Jj7azdsg&#10;C8RfM4gzkk0E2aMXPojcNv3VCpgKCT8mndDaZdUqAErIJIwJiar0sMymX3IIkd/61benWVS4EYyp&#10;aQo8Uk0xZ+iX8AwljR2TOwNc8SJYRt/FfYJ9QIRA68Tg4iBXyj/BnSXLHp1kGzEooEt+45DV9Ieq&#10;3H2IjXNpebe9hIXd3ava+DxpYji6rLc5Ojh/8Ttf7Fi9tf3ARlozt4z8nmvzX+tLhbVOQRBJURnd&#10;GK+8v4oXyLN79USZQtx0xGK/PX6kZv5tkTO0nM4IrJ5yVtc3QOhjWVmqW1NwR7RAQYnuK9aXoTaC&#10;AAwjiCaZVHcXTvyVEqTxUjbS4bSMoGOJklvivNnZ2jno2ju37iWUgdQKznJr9Bv4J/wesrc0epeW&#10;uIxYhhEh+RXEv4J/w4b1PWJf9xgBAKBeT5r9cf4ffRCIloBMNtAb/DAp+hwfdyXfCOZnyXGd9ei1&#10;+gfoxEtW1iCgB3gcT5r6O9L9DFtVyodMtOQZpf0j0rbZCsq7t2SBE+K2j3AAZQgFdue8V6iNRVL0&#10;cFxUeErIkInTAB3wc9zSWq1Np0dfaBIEbvDHxWXu3GN4ICYIliBFK6g29SwAeAvfwakewG7Ndu29&#10;gMW8H+8j58VQ6vTlLLFYt7W3DG7d3xW3vatg5sllIIZj5qn9YDqUJGQkKv7BI7VrxQtkW1HCfqjU&#10;3UbZBtqSWaG3Tic/APNfI/8AEb1drtm7b3MioIBI6h05GODOK+tfqqy1kMTfNwA5EiVzJ45Ar4t/&#10;iXrbdqxc0wgI7ANmN5OZn5NVr4xjhd1wbNLKsi2vl8I+OfqbVtq9Z7vKbVAk5BAgSa5v6ipRbadl&#10;G1ivMk1t/qN0l77uv6ZYFUHSQwxWo+o6dmuBFXuA0dsTFeFnNO66PaLG1hjf93solsBjmBDmPOaW&#10;t6bcSCWKA5z3PFWN5Wh3NucwgHJ+SKhoA38xDW8AZB4/rSWzPXKOyfQWg9/VJbddygBiIjduGBNf&#10;SyXkhC7FiDAbkKD5iuJfw5VbSkpcQhkypxEZGa7nC6e0zLbVRsAy8jce3zFavHx4k2vZrxx2xdOr&#10;Kb1C4moQOjE3CQIIiFb4rmv1PfvJ7dp3EuhI29OwL+0z5muh+q6m4bbFwroLeDIRts8YyDXD/XtS&#10;rteY7iqEAK/V1nOI7CunOO5Ixyy1J8jlnXSXvdhClSNxVY4AppAki2iNEHrByfJB5itY0WqIugC+&#10;CGEkMMCBirbTbmlDgqCsxhZE1nnA048t0bJbAukhu20gSc4wat9Ci2hpbyqkyZBBM9iR+BWvHW3E&#10;uW7RRWJVdoUyD3yfFXthv1MqFG7ySE8RWTLFm3HNJl2uqCh0tkkKygg8Adoq3S5qUv2y5tuHkIRG&#10;0xitfsxcJhT1BouDlmXtTmlcJbJaytzKqgJgR4FYskeGbYz5RttpQr3wQ+0bjtUQd3+lWiu/ss20&#10;hkWM8gHLSO9UWlvbPatW7uGAcLuECfk+KP799D7bX91plaTaMkfB55rnygzXGZdagrcW6LdxrgYK&#10;N082/IHweRUGWwsDp3RuLDMeB/SlV3W19k3dylIhQJgcxR3W4LZU7HfavUcERwI/1pfN9jNwvcsv&#10;bOm2kFg6q2ZDMOxng5pHU8FAOm2SN6fuI5/rTa2WR2ItuGCH2zON3zSOqsXNOs2ycAb54kZlT5Ha&#10;tMGDJport4Cgx7jZtoG4UnjNK+4XdA/3KIjsqjvjn5p7UsB7jOS32sIG1Tv5j5FIXVyh91R+oRMw&#10;pnma2QMEwSu9kl1YIC0KWI/dzA8+KlYul2u20ZywAWWUST3/AAe1DuqwZV2rcK5YGMN2Mnms3tS7&#10;LcLXocD2y23kfumO/inUJYCwlt7V5XS6FMyWcKQE4jtB+KrHF4y2GOCwYwfznzVhf1NgXVZAVZl3&#10;EcEhf8KnHFJNcRwGVYheuDu2sMj8g0cUzPJR+Sn1gAs2bS3Wzcx8+Qardzv0s5U+0ydJzg4zV3fc&#10;MHa2jHc23Df9sfC9waoLqukvMqQGOB93AiPFbcVUY8rp9iuotso3h9xQgEjBUsJqvuWmYoVIWRx/&#10;hnuKb1CXReufqe5LkEjjzujsKE9tNqlJeIVgeVPgmtCMs1YszMLklxuRzMcH816yoVne42QTcQDK&#10;kd8VB9NcZJgKxJMAyVjtTRuHfb37QAh+0dRLd480UWJlEmt1wt2G2rJLeerjPmgtp7j3A1t4WCSD&#10;CSORJ7VMhACSrMEMrBgtjvWQzNdvN1EXVCkxAxmmJinFfIu6sGlnVenxyG7ivM/S8PdkNKgQDgZM&#10;9jWVDW/c9tUCyQ3eJ/8AKld37CRBgQveOJpli6dgk1FtuhrT2wgyDk/H5NYs3GUAMyLxOJkHFSuX&#10;WVXMiTDAsd5k+YpS4pYt7zDftjn91WNQe89zbvZpbaVI7ECpteS3uym5ftHwRUPdn2RkIhRpjI84&#10;o9oDcu62pV3czzxxiqSKf8ihW6UARP8At5YHvPnzTj3WV1IuAhRO1cCRUUS3BQ3W2MN25vjvUNPa&#10;bZaUMj5JWcCKEKK65JBcPjfiWIwQRRkIkO1uC25QVwASKyy7gURkW2WCgg4B8US2bcspb7Mna/3j&#10;gACoElTF2V7g2mydwWOgg8eDSzWLj9WT9u0xPFPafSm41sALuYHcfG3kihD2t4Xde3EbjiQMwAIq&#10;FP4B6e5bDoXaBJmRkr8eKuffX/6aP/ztJp7luFuR0wwYZkcQKb/mtP8A4/8A6k07FLh8nO1WO5I+&#10;bVS26gAwWbBoaG17hQFpVSCAa90wgBGSQQR3FEW2x9xghJQbonJHg15g76olLW9shdijAGWBqN+5&#10;O1p7EAjJb5/NCZzuuwACVDqpHMciaz7oPtgmGMCfE1CEXAkO/VHUJOTQb0ywNrcAJ2jgmmblpUZE&#10;YHaCciotGxgY5nHNWgGAZ098lA3AGcww7U0qnhUKj3BKfmiItud3tMHxtANSDAbLe5sj+tNSFuQw&#10;ytaLZ3BvtjgVG5uVNpKyx8UNCwRWhRnjxRzbT3dzrLCMDsfJqOJN37E7tlirAIPtJHZgTRWt+4y3&#10;HusAEyR5FFY2zcZtwYtPBPalrzA3E22h1MMfjyKVIOLsKo+/qYjBk5/yqVgkX12gAiWxkQaEdpJM&#10;NxkUW0jBQCMfaPIPOTQDYrkbtNt3W2tFi0zHbxRyq7nVgScEAniKRtNcZlKvCyRJ7EU1J9rJgnDx&#10;yRS2jTDoICyru2mdkfEzRnvC2lxVlpEkDkzQSELWzadukD8GOxqSyhG4qpaY/HiqDQHe0q+3bDoN&#10;xMsvgGn1ZiLiESdxAAxE80miDcyIARuA6sGamRPuFpBkx4mKpkPBNnQGKwCHaJKntmsD27oTkcyf&#10;Mc4qVp2S0d+UxOOW8Ge1Y2NsZhFwh5KgRAqiiVp95D+1mJ3crNQCy2zBaQ3jPijhmuW7SJAJUtIM&#10;bSOxoSF3ClsHbJJGenxVkFra3FJkj7iCs4ilLpCOOt+uCRxFWNxVRCQhMED+p70G4gLksN0mFByT&#10;FHEXKhW4+17QW2UCgwFOc+fmlGU+0vSR5nmTTEMu8FPuMoSf8qgvuFjBKydszTEKZC5t2qbiAbSO&#10;c7Z/FeTfKIkAHrJ7mhe6HW5bnd8AYNDb9W4hbepgQOBjmKMoYYKjkuv3GVz554qYsBXAAXIiOARX&#10;hdDmcqGU7CMRGO9RcMhXqIORzkHsYqizzdLGFY7sEGgqydJgiJwRzRjbG+0XvNgdsAj5rBCgoy2p&#10;6sjzNGhclygDkbyNhwMMO7GiBJWQrScNOAaj7Iti2wBCkfY3+MVli4dBcO4sgEjvVMiGNzkQADHf&#10;gVGy+0MwQsACMHOcnFYty+Ny7CsCOYHNe3ThUCKTLSOlh4xQBoOzo5VVVtggEd8jDUUshubmbgQR&#10;xH5rHt21XKnaPuE8Vhnj2Y+wmWBzmhDQdrRdLcKFWOoDHfApK0qQVRCQsrg+fNMe2qSA+0s5+SIz&#10;EV5PcLu4hhMERz81NwMhcqoVGcBSrQAeT+KWvuBbZds7ju+VHzTR0tiV9xbqgNz4Hml7mx2cKWhi&#10;Du+KNMBGXkrlQO20DMURbqrbK2oiOIipWUBcs27qPJaP6UI3dzKPaAAEZEZ+auwz221bgj8sf3LH&#10;FBVQdzfzELd4MZP5oyOjMDtAlpcxAJrwSVZJMNkHyKtMGyKlbSp+rEEgY5qagPuwZVSc+aijbGYb&#10;DcKifkgiomHZWVmULyCKIHcTfUKLVpWWVYbt3BmoOANskbEMrHY1hW92FDFYkwRxWP5cMjoj7VJ6&#10;geSKhTZMI4YMLY3Ht2zQlZraESpaRiJGKmsWi5zBG38jzUPaVUba+Q2D8GoCCW5aDglSCwKkj5qd&#10;n2WU792Lm1j2ao3LMSHhnPJOAB8xRwlx0UKwVFXq7EgUTBTMraSLmFBDSADzPmsA3UZjaUIRlvg9&#10;hQhKog5BeR8CO9NW3VoYrtliYJg0LCUgW1y5Alt09RzWRcZ7kxyIgjuKPdAdbQG5ZYz/AEoJLLLl&#10;xMc+BVBJnoJf3Bbxu4B714WtqAzP58TWQVZ0AWFBywxyM0wpQcMChWCvmhLiQUAyYJWCFBqSAaYA&#10;sJxBM4NYtW0RSTHSTGZmcf2r1uwyqAeEPUT80QVdArftl745GwkE4zWQ9tLdg3B0iTjEzXig6l3j&#10;cD9naKKtn3bYZEUvORukLBqwGK2mdADtAYsSCTInxUTGMwXloPZT4o3sBbrjZMNLAniO9DbcVcW+&#10;5xuH7fFQA9/MjoZSYEdsTQtuyIYYYEiYgN2qHENvhScDyaMti47kizvJE7fJqVQJlLgBeFOw5Bnk&#10;ntUr18ItvcrqZJ8yKkEtqUtvb2x1RMwTWUcXMtnbBUfHzVNBxbJXLJ9zYGXa6htsdRFTREZG2Oyl&#10;MAckg0u9+3cuBVMjz4PiirZCm5JCNunbyW8CgoapGetBttvumAxaYE1G7tdzvEiNsgRWbIthmKLB&#10;Pg7oigvq2a2VMy8HcRPFQlkkRCm5YL7tobyBWLLkS1wqArER3mvXCzsrAwAAdpwDUHsMLmQgMFmi&#10;rBbIJbYWrakYzBHOe1YTqbepIaIivb1W4xRd25gdwP8ApRTO1iOJIJNRkRhRbwGJU5DBhOfipyVA&#10;DSykYk0EXMu5IyBJHkeKPaBIt723BcsRmPgCgYUTDAIlos2ZIKTEDzUv5BBILuBMwaKNOr7XIEck&#10;kciryzpd7lAh61hSRgd80mc9vsfDFu9AdJoBaCowcF+ARjNXWm0r2i/tvugyAcNVhpdHdaHQKxtl&#10;Z3qYkYrY9HoGLe468DJtiTMyQtc3Uag6en0jbRW6LQX7ntgKB+5R2k9hWw6PTkgjNwsNxZf2+c05&#10;pNCG6huZy2AWgKT8+KstFoFFq9bCq0vLhSQFWc/0mvPa7UWmjuaeDi1w2E0trdj+XUMd2SYDxWwe&#10;mEe3Z/TFvBYqYk/+/eo6e0jSLibTpwGQKZUgYgGrWyg1FtEFpDdDMHzIVImfzXn5RuVndxytIs9L&#10;Za6bovswQHIHcgY/v8U69vUOpsFj9ohZHQPJOJ+K9pNPdQIQpL8KDwu3p3D5irO1pFZxae6G23el&#10;gIBAGQ8ZrRjpUVNle2l23bYCK13BXJGAPPBpW5p7SSxZmYHo2Gds5g1slrSqnuM4y1yIQbcgwSJ5&#10;JqT2vbUJ7iou+QjGSM84/wBK0RydAb/0asdELi3oVpaC1twZBByfxT1r0wuQwYQTgLwMd63AaILd&#10;D4XfBLgkkgdi3g+KtbXpGxQ72HHuXNyIijZtPx5HenrI0rJcfZQWPTbiub3toJdHdkxAAgkDwa2m&#10;z6Gx1VpdygXOCMdMcj81d2dJGwPdhrNtXZwu2YwEHxHNW+n021dOFRSHkgucLImY8ilSyWL3NPh8&#10;Gv29IArK1lBvtgXgv7NpwBFXH8hqgVR+iIgbRKjwD3q79N0gDWtq2+ZLRJDA8UNbaXnZzc3C6WYK&#10;/UwztERxSJsNZGa9eRkW4pW467jBYc5mB8mg6tdSLY6SHDhlYiOkjjmSQO9XDaa/YR3hl3dBAOD4&#10;5qp1isEYOrn3LsqQdskZAz5jmudlmuTXDmiqFhbTMzhBcVDtlsR3g9xSN1nIuhigAXftVT0QIB/4&#10;mrF7bLHtwo1BINuZYOPzjNVnvq53Z2qroyAQxPwa5sjSkS32QqrffdbDQWTJLgf7+Ksd03LlxiFl&#10;JUW1nYF4/JrXRe2WAqMkJmIxM9xVuOhrjkwxG1nGACe6iiiQd9hCqLsLsybuC2GzDT3FOEkXNS29&#10;s7bYA44maSspevKGYXLJVCwc8EA4JAp9p1d7fbB2C2I/wHEZrQoi5SKqzonLOVsNcDJKbj0jac5H&#10;z2FZGnS2yqtoh2yG4zVtZW8AoS4R70Nj7lnx+IyK9Zs2nazcN1XDSYyYcYn5mo8QP3SltWvdNoh5&#10;2tLk4IkefjvVkmmOo3K+xke5uXYNs/8AvT1zSMLIb+XQPcRhtSIiZEnzQ1sg3L262oMQvIhiuCfB&#10;PmijCgHksnZaUDW7bhhO2RJWTEgjuPFGW25LTqrhHyJn5jz5o2ntlVVlO5gk4J6DbEDJ5Jo/su7W&#10;5ue28kcRk5Mx2mtURTkV11bZsBokhtl1II2zxUWui6l3E2xbAjbgbTn+1T1t57KtvBW4fukSFbjI&#10;FZv6sOoRIVXXaFOIxI3fNXuK5MX7JYqwt20BCEGf7kiq11tr7l0A3FDRuaceG/JPFFXUcsvtKyIA&#10;9shnJAPIrCqtzar6k20dWYBhMiZ245iqslMFf1FtGlb+5gVYkEwGbG2BRzdN+4LT2hcSCHZG6nI4&#10;jxFIsQtso1sFlEoZ5L5BjxRbdq6Lr9VstI+6F2gCe3zxFGirLMKDDe0htwdmzcxxxjvFFMm1aum+&#10;FZrPUQuJGNp7yKVstvvW3uEkIrCVPtBD/uM8+afu9bs4V1KgK8iTt/PEnmtMBM2Y0mnG5t6W14UX&#10;VJJZY7HtUlQBWRgqoywCp7DsTRk23LZkAW7eTB+4ERmKr01Nh0hSW3EKD/s3xWhIVbsiFCJY/VMQ&#10;TbBUDjksarbK27ZZHFo2zJuYmcTRtbrvaDMSDcRzG0SH7CV8VR3r4th1a4NgafMyJG2o4Ec+g38x&#10;7j2rfuAQpgrIkAyMjsKrdXrbapfL3WB3hbFqMnzVRqtUsN7ZYqzrMEg7oqo1Xqd03bKwrs+4BlPA&#10;UZj88TS9lMYqNzXXoBtdnDlV6SoGR3ntQrl68puDdaubgQ5cfb4H9a0E+sJJfeX2lQVP3Y4XcKBp&#10;NZvupe3B+ifv25BiVJ4icirr9BUdL0XqG0FJucKryMtPA/Fe/mgli4QmxVuLbdVPnJ5ma0J/Vru+&#10;3ZUAoyQSzFCVmCI5/rTY162/fAu4KgBvt27T/qPNDT+CpNRN3a4LjqLiBiplZ/yijtqb5YCHdtvE&#10;A4HZa1PSaj3LgsI211l5MloOOTxVsvAb3h7aOCSxiVo1CxDyF6+tdpYoLSR7owTB4KnyKn+nuvNu&#10;P/a3wBl3547/AJpI7rIba21z1ku24Ks5Kj58UXSXWZluFdrHh1EMw5HMwaLaTcOm2wtXH9wsrGHV&#10;wMqeSfLClmvjdadGFsOWEEbo2CBjsTWdoW4tx7JQLbJClpJJPFAuWNGbWof2upsqbhg4yIFVsKBP&#10;bVXT27l2SoD7hkhsjHAoG1bV9kNws5UuIyscCmtQNj3mFti9xVuHrxnAlammnktsRWNy0lxi5hRJ&#10;xA4jzV7AlYmyNb2brrEAgltuRt+O1EtNfuW5gllJEFQN0/Pmj6MKyujIzFifuYxj9tCv6cqtneFn&#10;2zGxpUk8/wCVXtBcgupttcRDCqTdBB3d1EgNVPfS0TckdWP+0MZ7k+KtntgC85VGFxgEPYiMEClD&#10;bs21XfbuSzDbOAkeam0i7NdcKXV2KqFiJ4hfJ/NYvC69w7ykAljK7v7fFP6uzY3tt3HaWKptktHf&#10;PNV+oskIfcUQsO/VB3DgGO34pVD1JUVesAuIQwW45KSTCmF4TwBVRqW9g3bzuJ4S2IZFnjNWuokI&#10;bpthhaYMxQDgnwPzVO3tTdIugbRtDDHSeP6eaVtGwmVmosNcYF9pVmULbU9TE/P+xoF+1t1DOUKm&#10;MdyY4Ein7tp2sMS9vgAkLIWeBIiD4mj3bK7vbt7YlQy/aM+Goo8DPuI1m9aVCz46Qx61gH4HzWv3&#10;tJ1WbiF5SCyAQSe241vGp0tq207GYXDknJiMDFVt/SFCw94XGW2DPjPHzWvFkKcrRzbW6a+IUSjC&#10;T8t+K1jX6DYF9xSqbeT3/FdN1+mtrbV2Y7mLkiJMnhhWl6q0x2u91nMwNokGK34s1GXLhtGh3NBb&#10;ue5F3cNpMjGa1q+HtInJa5wWGIFb5f01r3Xf9pUsfb5PatY1Vkmwoe0ysgJC9gD3NdTT6lt8nHz6&#10;ZNfBrN9At1gQACes+fxQmtfpmGxMfj4intXb92ZnaQOqMg0k9lbYK4OOe5rsY8idcnAzYKcqXANC&#10;rF5kDdthRzWHdYtgQmM1loQ7k3TElR2/NTFwOF6oZm7DsK0J2YpQoi/7S3WAwXwIqN62tssLeSck&#10;fFEtibuyJMSDNKo1y27HaApPBzFEBR62AboQgw3InighiGce4AWEBuRijuSibYBjMtiQaB7ZW0Oo&#10;xu4FWgGQdmItJuGe4Hiosc+3uBO3cDEGiPb/AFCPbK9JMHA/NJG5AcbmLRBMUaQpj25nFpVXyTJg&#10;YoVxYtjYwZmPHil3B2wp3t2AxBqZYbdvteN7kxBFRIGwoSDCk7YkgcikzdZlJ7juayLsSWJ2kREx&#10;NeUswVZAgESKKiEDvtuvSQI5oSv1NkSRwakzOotydy5keaiBFwdE+KuiDVpjPECfFMBBB3ERyI7x&#10;QbFwrG0TMgz80VIcIACsksx4GKyz7N2PpDVlXKMJYFoJyMLWbMhGJQmGiDS6I07gwKx/XNNLs3qO&#10;xHakS9j4k2COHUDjmKxpgrSyglV/vmpKrBQYg5H5FR06BhaCkiJ3GgvhkfaLjTpMQu78/t/NWdtL&#10;gZN0kMPtmqvREjdImZhhVpbuDctoIekYJOTPMViy+zo4I8RZaWABtGwA7ux4HmnmLi0p2lizkAnA&#10;A8/NVyDrt+3bwIDEnirBSqWgfdO3cVGw8mufPtHVxdMil5vbdns73K4C+P8AFmqwHepdNwAgQf8A&#10;FVkyi2rPva20Z7zPAP8AxScs4YOjMimNwMfd4qQKyoqHcqcL9pO484Paqe8rG5eVGIAXcTzjxFXd&#10;3S3FtlEGSgaD3iqa+oMAMY7HiPiungkjk6lNIrLj2ynWTkY8Um7oyoSuAIpq6hJ6kwMCkWtJPtqp&#10;AkwK6WOjjzZi+SDu4Q0NlJdlEAQCSO5qRjasEfK0MsrXGVl4HPGadEQ+yw0V+GdlQEHM/ith0t9S&#10;infAYyyz5rVbVx1UKm3riZq70l5dvGONpE1mzwXLo1aedG0MWIEDATPaDPagmSoWD7bDMZMilkdC&#10;d8ktB7U3Y1DXUQ7QCSQu7iufVHSUrKO9BVcjHGOaoL1j2l3jMiYGa2W4UdCrIQUmW8VR6m1biVP3&#10;f4a6OGRytSiqewu4biFNQCgEjdhTijXEtyVYQTxFDXZI3ErmCO5rYnwY6JJcWbm6dxyCcAVYpCWg&#10;21ZC/t70gqzPeftB4pq1BuJmQF4GJ+KqRcUFt7CVVrUtG4ScCabKs24NtBETnigW9ytLgcgATTjI&#10;2wiA0NGeRNJkx0QFwkPsjp/xQBilGCFz0HZH3HE1ZXWLG2h5AgCgXdNiG2TuECZg0CYxrgqri3FH&#10;AAGQTQwFhhJE5FN6pQGZUuKxFIXoUtuBMr2/1p8eRLM7+tA7CCORxilkUhGnBmRRSGm1DAL2FQaW&#10;BlhHIH4piBPG7tAMTiRFC9xcMy5jgVHwB5nntRPgDBFFSK3EyxBJBEN2PindOgII2zIkRSltNoJE&#10;/ANW2k2G5uROFO3bScjpD8UbZK2hCOQdxIEg9qathbiNCwZHVWNgBICTJyKt9JoWPtoDJkkz2Hms&#10;U5o1QhyiFiwFYZYlvuU9p71YNvRtm5SCtZvLIy/OJiCTQNQ+xp2Fg1sQR3IoVGxk5tCt4l2trAO0&#10;Eg8TSFwbAN4IWP2r3NWt24OnehMZ8VW6pmQuzSFgHFaIGGdIWbcFLK+FiexIpF9QTlFBAP8ArUL1&#10;4OZkbiQIpf3J3OVIKmMU1RK3KgwC22w/fAWpJc3P1OCIjisK2UVROKit4gYUiPio0UibE9ZBjGI8&#10;UJgjjayQ2DI8ChlmNvB2kZE+K9P6aY/r3q0qKsPNwv1HDecCKi3QmeFacdqwdlxSASAIiczRJtCZ&#10;uHGADzVFkd1x1DIuPjmvW7MW924t8E1m00LvO4fFD2Eb7jSBGR2M1ZKBqLhkhgf8oNFNzgd6yuGA&#10;KjIxHY0c7GKs+AvIqX+itvA3p2VcsSzTiKt/dNw2yR1EEQq/aBS+kRIDlsMOYzVr7Q27FeAQDI5p&#10;EnyRIr9ltlD7XBWQG8UnqLW4Ocyo44q19xVu29twARDE8Gq++ii3dYxHgnJqk+i6K+6u4E7pUwOf&#10;70Bbu5rg9okgYJrDQLrSDA4X/DU+sncH27uIEmBTkQjufYR0/gZpi5G5CCFIGR3od2GFoFM8ycUK&#10;ygR3YMzSuJyYqiwx27AxaVB475rN17dw7gLjn7YqKhRuWVlmB2kRNZBfZeCEkbhK9xVECpYt2gG9&#10;oEnBU81IWVVQHYQT+1sih2kYnczY5k9oqVm0pJAt7gOr5NT/ACQj1vdeANogfIo4tvDQu1hkd5rK&#10;PFxWuCCQYFSdQWUySWEQMVChQoLlxd10gx9val1W4JKAH9Q/1FWK2kUgh5JzPhRQ2sgKpkBmMyOK&#10;NSKoTt+0EBICkuQPihe4CS++NhIBHJ/FMXbe4jbkKMx2pW5bCkOWEE8d6NFMnbe5KhC2RIJMEVbW&#10;PUX9xQSIGfM1SowAuZO6sKqORKshCyD2ai6FTjZvdn1S0HSHCnswwa2rQfUmq08OjsHUwWHjsa46&#10;rkzuWfzVxa1txDbXcSBxFMWeUaOfPQptuj7B+i/42esemrbYepQFIIWefya+1P4cf9XmoUWLer/U&#10;UvLn9wUV+Rtn1MbE3olsQI78+a2HTerXx7ZtsekfhSai1LXTpmLL4+Hajz8o/pC+jf8AqD+mPW0/&#10;7yIxUQZxXXtN6hoNWqtbvpd3ZnnB8RX8zXoH1/6hoNQbiXDbYqEZLZIFfTP0V/1TesemNplbXuF+&#10;1gK6OHWN99nPl/UYruNxP3ZuejWbqG2bcgDE4ndWm+r/AMM/Tr8AaZMnLbeK+Pf4df8AWloNQtmx&#10;r4QKubj9Kmvr76e/jN9N+sJauDWogYAzOCDXQxaz9gx1UJNJ2mcg9f8A4AekaxLp/lluAEwCvHyK&#10;+avrD/pX0uoF72bZRmMFK/Tu36hoLy/o3wyEbpBDAim//T9JfZCEMwWBAzWiM8cu4pm2OZ8NSPwt&#10;+rf+k7W23YopUKcwmSvxXDPXP+nj1bTEEaYspyIwxX5r+ib1H6T0motTcsZYkEzmDWj6/wDhL6be&#10;91zoxIAAEAgx3peTR6eavpgrJJPp1/J/N/6l/Cz1TSMUTT3UblREzWkX/p31W0pSHTaSPkN4zX9I&#10;Hr/8CvTdT7BKKWWeFzBrjf1B/wBK2gvB3/kbSg5gICfxWCXiIWqkMc26/wBxo/BUHUqiqd25eQ2I&#10;PePmiH1fUIwHtQPPiv2P9b/6RdHllXdsQbQUGAfM1xb6j/6RNjxYBZAQygAk1ky+ImnwrRqWp2Ul&#10;M/N5fqnU+2IeQmD4E1Z2PquyN263KEQY7HzX1t6z/wBK/qKe6ttVNkEsw2Vzu9/03es28ppSGmSD&#10;zSZeNypf2MV/VT3P8mc0031VZshcLkD/AOgDzVg/1Vp1skPdIZmySZwexqz1f8DfVLV3/wC13DeC&#10;sZFa1rv4Y+sW/cF2w4O4BgqE/gis70eVemblrpVSnXBsGk9ft3WRdsDEeBHLVsel+qbLNJ2kPITE&#10;kt5Fc0P0T6ohlLF0gcYnH4qC/TPrFpUVbblSSUgHoilvDlj/AMQ4+WcO5HYNN65p7Ycm0oZRBaNw&#10;Pz8GrJNXprsKqt0uTAJgyOB8Vxk6P1m5sRbBnbJ2rLOeMeasgvqdpoe1cViuFaRxzirePJXQUPMQ&#10;b5R1e3qEU3otHeREn7QDxT9i/Zcp+iIRJY7ZCx4rl9pNRAaLgSNiiCQpPzWwJa1h3bXYe2qbiCT/&#10;AH/4qrkvTHS8hGSXBuy+0FUMsksSqETnuxpp0sBUIYK7AoBtyD8juPFa/p7OvcudgYqd3uRiD2k1&#10;dab0r1B0IGmIBYFSTk/FS5P0y/6nHXLSEBatuze2UdoDXDOYXzNVb2zFx7f7gd25oAjkCttH0trL&#10;rXVXRkrvl8HP4q00/wBAa0qG/knUL/20JnnlqOMZ+osbj1uFL+5HML/sqbW1w0rwSej4quu2fF7Y&#10;FeFkTA8tXddN/B71W47Nb07i6xIXevQwI8UbR/wI9ac3CdG/UOogw0/E4iijiyzdbGKy+TxRXz/B&#10;8y3VU7lNydplXiDtHih2vclyHS4zrCjnjzX116Z/02+rEFb2naIMNl0J8McQK3L0/wD6X9SxuIEA&#10;Y/v3ERPIB8VsxeOzy/4GSflMMUmpHwZa9JbbchDv2kt3APyfFKWvSL3tkuGYNliRH9Fiv1E9J/6W&#10;tK/tb9LdTIQtOGArrfpf/TJ6Wbd4D061JACtt8fFa8fis1/lSRn/AOr74vbE/ILTfQuuupaf+Uuk&#10;MY+3CD5rpPoX8D/WNSylbHuFsKc7Z/Ffr/6F/AHQJp0B020FpBB5IrpHp38JLCWWC2lUzkqIrZDx&#10;ONd5Tny8hlfo/Kf6a/6dPUnAW/b2sxhwy9Jiu9fS/wD0xWUcNdt/AYqOmv0b9O/hvaAtl7LXA2PE&#10;RW66b6W0umcKtuTORGQKctLpodRsXDNm4/M+KPpf+Amh0yFbuiF3ZLhtm0yfxXa/Rv4VadNtxLXt&#10;RH2rE19G2vS7VpTsEgjxyBRNqSzi1tgAADEUz70V/bBIX9n5ZoHp30Xa+1YBQcxED+lbVZ9HW0AA&#10;EgnxzVmms0w+0wxwciZpDV+sqiMFuAQw3RSnmYbUEWCenWLO0DhiZApm49kqEK1zT1r669P0AIu3&#10;UV3IBJMCuOfVX/UZ9P8ApZ1C/wA8uBHmTSJ5Eu2JeqgrSd16XJ9P3fUhbDdAIHcnBrT/AFf6t0tj&#10;ct2+iqBIg1+ev1l/1dJZU29K8gjd8pNfKf1X/wBQPquvUKl83ZYmA2UPn81jnroR/ZUMmXJ1B/5P&#10;1T+pf42ej6NnL6hSyptCp1MTXyl9Uf8AU6267b07IOsrIORX5/az6z9S9QDK+odphyzMQT/bxTFj&#10;Svqbzq4xctxce2uSp+D3rmZfIZG2bsPj99SyZffR2L1z+Lur9Uuah3uAsHKhWLGVPg1qd31TV6v3&#10;mYOjAKSQxd2A4juQPmlfTPR7fuI+5wqKLakDcSF8gVu/pHpQD3pQlnO3Pb+v+1Z5ZW+Wzq444sca&#10;jFFLZ9OuMtq5dLKq5XO353Gtn9O0tlnW6EDQAu2IUzmRT+n9CVmZXclbRBBPVuH48VuFvRlAIEg5&#10;ZOBA/wBvFHGdIVK5On0Vek9NujddN3o/a3LfI8wKv9LoRtt9VvElTtyT5+BRtNpkdQ8PEwvYr4/N&#10;XdvSXiLiygZcqSMBe9bcTk0gHS6KOzo/e2o6jaXkNb+yF8zVxY9Psh7U3WLuTJXAgefNGGntscXR&#10;9x+0QqnzBppiHItAqRtDF9pUtFbsbpGeXL5RK3pDdQsrBYdpC5O0Va6Nf5jrKlQY3IWwU8QKrrGh&#10;uPeKrZZpEKyt9wHM10j0H6bLt7rIZUyR/i+P6VqjBv0ZMmbHET9P9H1V97S7U5LMx5IHAFdi9L9B&#10;W1atO1naIkBYjOOqrX0b6XVPaX22ncSxIAHVXRLHpmxLalOpcR2itUYqkc55pNulwaNb0Yt2027c&#10;Nu58dqr9TaDmURdxY8HBrpWq9MFsqdg6xgRxNaz6j6eike3aBCt1do/FPjXHBUU1/ccY9aIYao/t&#10;fO0iPt5iuNfVdw2CSX2K1sbcSQRX0T9UaW0mnukkXF3GfInxXyB9e6u/f2vbcKVDbiOwXjFMUH2J&#10;y5o/jBPmTON/WX1Vcl7Fm/y6pcU/tPkCtAsred3W6hi5c4XkxxjirP1PRMt0OVaXUOZElj81nQW2&#10;GobmeZHFYpxavg14trSXtm/ek3LqC0FsHcx4AhZ/+K/FbjoDZ3uGUYG7dt2/Ahu9UOgXZ7b2Z+0R&#10;JIXPOT3+K2nQ2lAFpAzKQsE8FiZgg07Ctys0P8WkZd7CP+mGJiYI3AmKofVNSfbZyWYou1FEAbTk&#10;xV+ymXKkqRImB/aK0r1cslj3SdrKJNojpIam5FSA3uzTfXtaxdCLn7Y+yW8wRXLvqD1ssF2Xl93f&#10;tLRAJNXHr+vOlKFQSQNjAGYDGuV+p+pKSy7mcSWE8xWbPJbV+jZGClCvbKX1T1a7fYhl3t9oztBP&#10;mRWt74IUFpMndzJoutZX3FFE579z4FJJbZyxhoGCGwC0VgNEMbikrsY9Pti5IgrghkJ+41sej0Au&#10;BAywoU89lHg0L0zREJbZiN7KCwBncPAHet59F9HEjlSi7kIyokxkGrhj3+6DlJRg3TbFNB6ULihm&#10;DG1BXa2Gee+O1bXa+nL9xS21FVI3MZkR5Wt69L+krhtof+3bMdQ/cTzXUvQ/o7TlZNmDBVyWKkg8&#10;Gt+HTp9cmGeZSi1uo5Ofpq9csibSFWZcxt9xfgDis3vom6j3JhVCkGcEgZxX0noPosIC+7aQQAd+&#10;3d8QOauh9Jk27bQVVdxg5Cyc803+giZY553Tk3/B8Xab6c9vFu3dL/eDng10P6f9S1lm1YVlUBTt&#10;Qg9QArtmu+jLrq+zTuQhIXbiVNap/wDI+mmtG2loHJJY5Ckcie1YdTpNv9sTcmu9ybK3Waljp0dT&#10;u9tgIPSwB5PzVHqfUULsHXcxUncpyv5Jq6bSi3IuAvtEKCIRWrVdSNt0s7K7RIEYQd6xcrhmvTZZ&#10;c/kaR6+oCXkt2bZfb+6f3cEnzXHvVtGduJ/7RB7/AG8xOc13b1a0+otE2ru+ACysIOP8JiubfUnp&#10;qqlxraQbm1+cAeJ7UvLh3KJoyR3Jy5/E4XrdNZmUwjDBJxjtSa2GJX9MoZxBzV96lswAzsA5Lfit&#10;fOoVzKwu04Bncorj6jA4vhDNNqk3tsvtDp22OyHBI+4xEZNbt6Zp7QewcbiMT2rnOi9ZQu6FSUET&#10;/wA1s+n9YCGWChEnn/auXnxy+DqwzwUVbR1HR3rO0HNsy21onHcGrlnRyNypDNE8KxPAEdq5VY+p&#10;bRtqwBaeohe6+Kav/Vht3LW1SoKAgJDAGubPBK+uTbj162p+joT6tAVWVG1iPcQbAuztJ7VTaz1O&#10;0DdCp7oVwNxMRPMmuceofU5cuWhDtwA01Sa36keHUXldDyCCASfxVw0crVoVk8hGS4kdQPqrFWUE&#10;qFcpAO6BEgieK19r9tGQwsg7iJkn5Jrmt31m5aLENbMwSAT/AK+aTu+tot43CdwONimBnk1oWia6&#10;TES1m6uUdU1Ts9u2Wibihs/J4Aqj19nTNaLHDDGDjdWnN67ZQzlHnpH7oq1v+tq9lWYbmZQQxEER&#10;Slppxa4NcNVja7V0UXqultkO1w7bawRByT2M1omrtWuosxBC9Nbxqrtq8pItn287yxk1pnqLNcll&#10;sknEA/FdHEnwZc2SNGvah3dIe60r8czVRc5MoTtSCavtegEn2wvB6e5qr1BWVX2iS4zW/GzK3a7K&#10;vbMqyxAG1qkpliQYPBIwBR9oKgQfk+KmiiWUENAp24WkBVAykhzMwDM5p/3xcRIdiq42diar42Or&#10;HBFEW3KsVBBJyKjDTLO1qSXUG2NyjJFZ/nVDCQcGJmZmqpiV2tJHArLM8MoYAcgjzQbC+H2i5uXU&#10;JENLMe55+Knb1r7jtQcbWnFUCvBWSCZwaYW9DiGx/wCQqtlAOJcI62mHMZgDIFEcq21iVBAksDEk&#10;+BVat9A6K5KYnjkVncGFwhd0GFHFBsCUS01N0MFYsTMbixk1C4XSLfunpP5maQ2M5QAgqTOcGamV&#10;77fuIUkHgVFEmyxlL1qGTdAWIJ7Gji8bW6XOWkzxSA3F3gykxlaI29Qn6Ycr0zMgmroJRGBfKqm5&#10;ZDFgfyaXvXSEtqGZTOB5rDlwyzGcFaQvOQnuEkGSIOdtXFE2oy0q+12wRInzQVvdTsWkJj80II3S&#10;JnvkRUkQs3TIJaJpoDgg1kiTLtGIEUzbZ/c3MMRG0UCzY3yS5lMA1YWrZlZs7gRJigYGxgUtHcBb&#10;MKc7T2NO2hffABERGIp9dBcNsMqGF4PkVeWPTHCCQ53ERVb6QnLjb5vhFItghlb2G2xEnye9PDSN&#10;kF1KrhhGa2bR+nM9sHLLnB7kdhNW1r0p/ZVpJBMQFGaPsTggp7qvo01NGSGAWNwGD8UEen3Qy7gp&#10;kESK6SnobFCv8pLEYYnJFYf0tpgpDIsKkYA/NJcn6NixqlRoD6JUKkZIAXPkU1Z0WzqNt+oQI8nx&#10;W6f+nFEGEI5IfB/AoSaMWiVMMxWFSck0SmxyxVG0zX7Okd1YKBk9gZDDzTV20QWDIynkquf6mOKs&#10;X0zMxN0EFEJ6cKPC/mp2m9tLrurLdZQFAzjsaHkXuaKRtHY2IQW3jlTgRSLaIPhUnaDMdhWy6m7d&#10;2WjtN08ndAxWuaq+SxbYYiQJgRRRsVOVtFE8WNrJ+8Hae9UuouXLe4K6wIYzzmr3V6sBouElQo/C&#10;/FUWoti4XOJEmabECbfyK31RrYNsCDg1Bnt7V3nieBNRtM/tyUWFEZ5ppAxHYEGNo4M0Qpi9sqSN&#10;zd8KBTKQWjfDCcxgVnYi7yUJgVhyCLQUEo3JBqAJMI1xUMhjL4xiTWXuTakqFIeYFSFoN7gFoEqP&#10;3dvxQUDqbc3VUgCREzSpj8Sdh7QR7Ybc0n/CYk1sv08u66uIYEAgCSR3Fa1MsBhmQzitv+mw51tp&#10;gD1EHxxSa5o2NtQb+D9JP4So/wDJW2MDo6yw/tNdT9UvKLFzb71xPbJg/wBpNch/hyos6fSMt0zu&#10;DOG+7Ax/Sui+o39SATwm0uPC/Ar3fiYqOniee1FObPnz+KOsdke0UVke0qMJ42+Pk18G+r33uXUV&#10;7TmDwD9onvX2h/FXUQjON+5Sx6iCYYcnwa+LPU7t69fu52lZLMeSOImuB5edz/k36WMlO5d0V2pm&#10;4SyIN0AERAEVe/TWgXW+paeyMM3AbsTVG163abeQ0FQA05ra/oy8tv1TThl3SAR2Y1xZv8XSN85N&#10;qkz9UP4E/S9q0li2GtwoUDphgxGSK/Qn6S9Ms2rQLAl+SZgEV8Kfwe9Zc2Fi6rBWEdPXMTz4FfZn&#10;ovr1l7CZhcZ4n810vHZYKCo52bTyXSZ2EahEthgSfI8Gta1XrtxSyEnmZjIrQPVvrCxbN0Jcd1Aw&#10;PtAI+RWjeofX8Md2qCqVBI+6DXXWpjaRypYXbVnY29YJ3e3dMNmZ4YeafGrEqy3D1sN4GDuFfOqf&#10;Wtm6ZDKCwEGQoY1vvpXrHu2l9yJmY8fit2JKSTMc4SidbTUzuO9QApleSTWs/UXqlsIoKdOwAZg1&#10;r+o9eFtGcnaMoN3KD481xv6o+rlte6o1QYAmGiP6A8Vrikrd0Kk5cUjXfr76psaazqXUKPbYlSf3&#10;1+cf8V/rC5eZbVxse7yp/bGBXcf4r/xDW5Zv2rLghYhpII+a+DfqT1y9rtUZAwTBbEj5+a4Hl9ap&#10;Rpe2djxeDdJXJ/igd7XK9oscmS0kmR8UmL5us7qJmJmlTDjaF6UGRM7j5qBvdA5AAOB57GvMJnqU&#10;Ave9slumXbaZ7GmfTktuSg6mLczgjvSDMG9oE7TPfJk1eejWXZ7aATLdPyQauT4BSpn0r9D2Bb0n&#10;uBwSxCL4hRyfgVvrakXAdm3ciqIfCmODHmK0r0w6bS2NP+myoglkDwD5zVqNVZN1WLlwDIgx0nIW&#10;K62g06UL+TQm6RrXrmvdL939RCcwzEltnauW669dfUG5v+GJMEj4Fbt67dvul4bQn6sgDO3vk1zG&#10;891ySzkjnnx+K60odfwcCbl92fPFlijTrJkiYzkVsY1JvBV9oQUjcDBO7PPzWrWrpV7ZLbsbpIz+&#10;DNPjUPcthd7/AB8SaRLHbNOLPtNssXAm5FB8bVHUDHmrPQ3lNn9RWhhB2nv2HzFa7Y1KDfbZ2AAg&#10;leWplFLWgQXlQF2rj+tZsmK/Rsjmk+jaNHqn9va2oIZ5woxjx81aaDX3EXTq1va0leoCFJP7q1ew&#10;WG0KwG3jEljHFWula1cILSu2HYbZluaw5cSro14M0r7N30/thrQa6Q8mQeuCpyf6DirGy/vrecHa&#10;TGzaYHOCo8+a1+27Xyt4n7QC20bYn8VZJcCu42h7SRuZYVoJzgVycsTsxn0bRbe5bM7BbeJGQRB5&#10;wPNet6goybEdg4giY/J/rQFT2ygtCAV+8TvbvtzgU3fIC2ka2+IIXG1gfkVjNceUK2jZAUuruyFg&#10;oUzt/wDiqBr2CXW3fvxazMwMk/NO6gOqqN21ASpjksMw1V15LNxjbYMFKKw5yxPA8U3GwWqEBp1u&#10;4R+i1E85K0jqFL7lIUCC26JWThRVre9si6obaCm3aDAkHP8AQ0rf0EWLpS0NqgExxP4NaoP9mecU&#10;yg1D2nNu2dLvgwDxtMVGzetuty2gcmFUQxDSRHFGZ9TCpZkENktB48HzVbZuqWFlgpZ5aYgjP7q2&#10;QMORtDBvb91oi2pABLzBOzBXdmfk17i00pKnOBGyPtMUkrALc9wht52bdsx2K/jxUne3ZRUN1oJx&#10;JLSF7YpohyBsyIyta3BjgyNssR4+ar1a37jq6vEbdoAECJmrMlLKMWZpYCCpnnhSDQNYjkAMFELE&#10;qJYEmaOLETjdGuO0JZKqV3vsO3nP+1L6i06Od4G0FsBYDx3arlrCkXjbusNhkgQst+arBvNxGWDk&#10;KVbIPkkVoUhKVAL1pVPtukyqsCOIPJ/NDVES8Nl2SREMIVVb5806jXAg6VZd7SrYYDxNG1em95XQ&#10;W1DMJE4JCirUySSaFrKuVZLaIwG4sHyQR+1fAig3b7lWLIOZgdl8E0+lnFovBYDcGXtS7r+qj7cy&#10;dvTlR5/FEpfsVLHx0AvXLJ9oKgKurSB2Wqe6QxtLcEsy7RA4M8/mrj2LrgPbt2gQSSd3MmlLourc&#10;Yb96tyoGQW8T2pkZCJYyluq1l736BV1YA5xUFvE3UUuCxyYGD4M1ZPJuM4SDb2qynsPNJolwK9vY&#10;xH7YgyB2pyFAFOdtxoYNEP8AummAFV7YdQVg9QmiMyO1otYULiM/dij27gQHekLMErmfzTAQa2Re&#10;Z5WANpH/ABTDuwUMbOxuAnc15NPDs7O3tXMoD5A7nzXrdi9bITex3ZCj55oBsUSZdhtgWwk5K4Ig&#10;+RRrQtaf9MoAF/UwNxOJUk1lSbl27tsqwImQe3EBu1C9lbmR7jvIOwgDjn+lUHQHYkWwLkHaHVxz&#10;JORH+tMXbRRSJ2bgMoYkDEH5pm6wdvcBLyIIWAwFRVNy7FTocicyF2+Ce5qgXETu3mHuXIGSBtj7&#10;fP8AU172r/8A8Lej3rq3d5LHqaTCztqf8pY/+mm/+cNUkA0fNe8bEViCJljBzQ1EAMAdmZ/HavAK&#10;3DtKiYNFs2xcAuM5XpiJzjviuEbE/wBnvde5Oxt42cNiQKwqbo68xwMf0NZVHJfbclTwIyKwr2XB&#10;iCQPEEk1QdnnZIDQdsGTycVlS1w9XGCGioWrJxDZGIotpyTjaNhPNWUGYt7kDLDvWLuLtsqwMDj/&#10;AJpkKwuAgrugc0K2dgh2yGIYxwTTExf22SZFFxuvcrZnkfgVO1ace8AwhgFnvNZTYt4rJAbHxioM&#10;zDeLjjdwB2I8zRF7UHRTbJVjtIkDcMH4/NLXi1xgVtkyAzHvTV3YpVS/ukDfPYGk2ZbzuGksVEHI&#10;ilSQcaR42p6ndAv2gg8TXgr/AKyz9pwJy3zQipFxkBAYcQKM7GXUwzQI7ER80kZGvQzZiCouGCOo&#10;Gho8lgplgJxiIoDuD7YYAkcx3nzTj3QYZVlgu2DiRUDUjOF2BbgGQC3g1JSVd19pWkkcnk0qj3EI&#10;3acQxlTyceaNBVLstsBIgjJmgCUhpQVuW1gJjAP2yPJqDG4rYYFh+0ePM0mdvWPcZ2LiaPbJuXTc&#10;KGNmQp4+KqglP9D67Sm54CkgCDIBrF5ABChQ7eZWPml7ipaIcBQpEBYMEmhJZ6ZdvubgZEeBVBWG&#10;Ce0EZgCBnoMz2zU9OeksTByNrcj/ANqmu0s/TEZg9o4mpBlZkJcF9slT5qEE3sRbAbMHseSKmLRF&#10;tXRUkKSDORRrwViyyZJLHEA9pFV3tPsyApnaPgGiiA+DHsuhQ+0JbI3NlaVKsVL8bX55EUUpshpL&#10;SI/tQn6BsCkCJaTM01CmDZQxLAFBBkTyeamVugEqdpKydwkGhXkJFpipViQMGayJEqryPAogLI71&#10;tlQyLcJnE4g1MLa3sOvHk5BrD2CpuAEZAM8Z+KWGy5PtzuJ4NWRssNpVFIiGYY7ihLelmhTHJPE1&#10;Kx1FSQG5DGc1FCSqlQTgyOSINQqwmHnc+4cr/wCM0MkoFe2xiIiP85rDtvXdBA3bT8VC6wLCHEjq&#10;nMY7CqIYWNrDgZhgIBJoyhU6kElRhZmPzUQqvc3o8oc5xBrFpmdyFsoszILc1TCQ1p9Nv3HZJwzQ&#10;05pm8zbm6QzKAfAmk1vBQU2gecwa8ptvLAXIAAAGTIoWEPqxGTtDSCB4moM67WIdukkssRM1hG2X&#10;AILQJbcRQg9yAxgFhkAYoQWZU3Ntu6WAjENxFRuF1Nzb0yATI/xVG5fYHaqnJGTnaam1osoglgX2&#10;z3okXGgC2Lm2Lm34IOVJoagoCGLkFiAfmjstmyoXeCQZJPeaCq8BNxOSPBNEiw3VKK1vc22IbEUL&#10;21EC4xaJkLFQuPdAYG024RB8A1Lc9oGFD9UkirQJ5WkiX2qVIUxMfmhgottAz7tp2n8mjXr0qdxx&#10;GAB5oT9TjrgGAB5o0UGAfaUVdrgkMByQR5oV1j0jmE7f2msByituJUgwvlq8ylMqoJ7A1AWFAVLj&#10;7TKsoUSJz5pe6zG2zFRBIjzjvRLTGQAoBPMZg15EKFwigliZLGoUCvJsUqiSTlsyR3ot8GLTgqud&#10;p7/3qEj3LchsiTtx+BXtmyBDeeo9zVlUENl0AiQGEQ3NTdrgC70G4QseBQmuAXD7igBCIMz/AFis&#10;7N7GLw6ucR+AKhVhtvuvcY3CFGYOOO1YZDLtvFwuIxilLIHvsCWPfNMqx9wHd2GBVNFJhFuB2t7S&#10;ZB2HEZ81FCbbtBAwZJHmp3LpdLu6VDmDmvJeS0P+3uKwJagDTR72glu0AN5MESY7zTF9kQ7UJEcK&#10;2YntUEBBcMwkoTtORniKiWcrZTy8SBxUDI2y0kCxscAjmZrLWUYKjhUk9bcY/IqXILBASDDQYI+a&#10;L7K3AUH7Y2knMCoQUZgrAhojcDHjxSgW/cNqCAYkAnFWF69cLQE3CDSAFsMQoeTnP+lHEXNC92xa&#10;FruRvJEnmphHDyQxbbEzCxURbNp1BGZmDxXrIaLpdiRPTBmBRi0qPB1T2yxbe6ttjMAdqaUDhSWY&#10;gYGBjtQkaEXqEQTubxWElRvtuSMEGc58VTsNNBHAg7BtYALxEeayPbIPtk8TuI4bjJobojbH2kEy&#10;Y80S3sZgchIwB8eaCmMRP3R1QoUgndAMGB5rIvIr2UKsSp3FpoO52LQze2T9kY/NDLSWCAgKcicx&#10;5FUXR4IrsclkB4qRDFWyYXLEiD+KYZBFrPRtJhfB81A2LhvXmYkA2w0DJEVLKceSFu4u9CMSd1uB&#10;BFE0yT7qFuTvj/FTum0KvbYtuBIwP9hVrpvTras+0tETJxBNKnmih2PC3y+Ea9b0uW2SoMAD88gV&#10;e2vTvbFtSDBHSvn4b5rY19P9zeQgIUiSw48xV7p/S0SSx3FTKsfB4IrHk1iNeDSNvg1XR+ly27LF&#10;RI8la2nRenbw43QLjFizdh2k1sNj0tlcFXUSm1ZH2d5+ZrYdB6ZccIGgbgygsAJjkKa52bWOnydf&#10;T6KnTRS6bRbm+1oBtoZyc5MTgzV1ovTEW0SHhHYs20EFc9/wK2Gx6Z+lasrDBmWQplgexnv81sFr&#10;SWxcKK6qWgdIkKvckd64ep1dvhnb0+jSiUNj0+wjveNsgM+3dyYPerW1oum2jMIUAbyI3kGYI8Gr&#10;W3pneDavFGb8MLgT47U0LLbr1oOHtuo2E/cGJ4FcjJNydtnTxQUEUyaF0FxyQ3Vu7AeYirCxpbQC&#10;Ledkdm3bgoBhshD+DVlZ01ke8hzbu3AhuATmP8s8mrG36cxROr3NisRIwT9vfsBmkbug20iGj0SI&#10;zDIZwSAJE1dabR2b7FLYBi2qvGCSDLbj/rR9Jo+ly5XaGwJljt4YeZPNbAuivE2wbdu3cgO8T+8c&#10;GPNX/kVJ8lOukZ7q6ssUFtCgEgq4U/aR3JphEeRDCGf3FXaMk8qCf3VdLoyivda2RdbaikLOB3E9&#10;4701p9FbU3gVYKDKg9ZJmY+T81alQW5Fba9IuvpwlxthRmY9ws/6iOatNNpgFHuXWFvYYUcDcJ3D&#10;89wads+mKd3u2hJYgnI5MxHirrS6QG3dli5LzsVdyt8GmLIzPk2g9JpGY6ddyISZZjBdoEwRTml0&#10;s3rLgIW3wV7NtzuB8eaZs6drjC57SEBCSDAicbfmmBolv+1bBeba+diwTme8DijsUKLaVH3rZB/U&#10;cMI538MR4nilt5uB2Krv5ZzgDbxirQWFuXbjOha6wMiJUf4ar9XuBBW5tZtrScu3aCPFVIkSg1YJ&#10;tu21gGI27jlWPBA8fFVd62PcK3Ucp5kEY+4gGrXX6d7qMG1MgtDpBBgDO2ORWsXEW5vYyFZdsq0M&#10;IHA8SK52oTRtwlVqNYSybXJiCiOshgcRjzVLcdHuQlxwp3ENwBs7Ac96zq9c/sx7iugX+q581qOu&#10;9SCNqGbYuQFJkADxjnPmufT9nSgk0jaLfqO68kOtsLCsSBBnirJL6OwG5t0EgzJMcLH+9aAdfbto&#10;iXdj4G3ZmD+auNJryrW2SQwTqjw3g9jRxivkto3zR6+66W7kiBYAJBJDdlYDwe9XsjfCLb9xSGdi&#10;0Dq4wK0/Qaq0GuMtkqpUrbXkD5gZzWx6SbVkbilxdwLdjH/FascjJNclitpA83GaHXnA2s3Gfzg1&#10;aL/MJbtWmBS0dwBRZUTzI/0JqvsBlRStqJO9VYz0tgRTenskmxeRvaG/aC8szGO48rTjO2FNvTX+&#10;lGD3CPt/fHgx4pQoyQ21lVYQuB1MB8HxTN+/ae7ca3cWGO1hEg/g/NNFbQNjc5JuAs534Mdh3pkY&#10;i2xBkF8OiIjow+xmKuI4A8E1JG90MSPbKsNsSYA7Hx81YLp9hSWXckNJaYnMk1Wai4LAv22tEoqj&#10;927cTmRtyZo9oKkLXEayFDb3NwmWksvODnml75Wx7ptIHRgySSDJPeiNqlG280rcVZ9mTtA/9qrb&#10;isbi27ds2zcViQOM8lfgUuQ2LYMIqbbTMVfaQjLIyeohj5ijv0ixcWMqQxYRBHj5NLre3GzbUAM5&#10;LPP2kIIz80p6dcDxbiYP7gcgnmTz2iqQRYWGuL7IUbP0yMjAB4LT3oN1bW8L7zMAY6h1DvCjvVWz&#10;3bou2t+d8gxG5lOBnx4o93UWhZRw1oKZVtgJZWbt81pjBiJMsrIuXRafZ7hDEMQdrbftG5RM1bi+&#10;iJplCuqMxDS3Lg8AitQW4gKst4l2VSwC7SWXhROI7mmjq73U87mDRucTn9u0fB4NacSpCZ2XL6my&#10;Csvcb9ZlLEfaF/bikL3qCXBc/wDggKbXSx43B+5+YqvveqN7jr7VxDcgcgS4zIA4/NVf80gIZ7rS&#10;5LXCVlQ04AHNaopMCMi+12rQ6hOvYdpIgSXEYgjuO4rW7+sCKhV3RVXduUgq09s0nqtbYFs3bdpi&#10;smEJMiDk1Ra3VpcVtpKOTJjKleARTFBATaI6vXQ90WeTBwZUg5yPNadrPU2Nq2Va2PbbcSDImePx&#10;RNVq0YC2DtVkBDGF2gH/AFFUV3V24ZN+0PJ2gdIxiaasCfoqWbrkne1KhlUI2+HLW15U87hP+Ksv&#10;6kEe3uttFtFEkywLDgDufM1r17Wsf5plbcBCYkRA5nxS91gDb3QzRDFewqv6dg/1P7Nysat/dQIR&#10;uexAJ/buExFbFp9ZcFlolVCBVyCWZeYrnVrVWWMo26FQMy9zPAP+1Xem17C6oCfZ2jlfAqnh45Qu&#10;eXc1yb5o9Q6DY1zbdSIngT++e481fWrlpNQzbh0MJB6tnfHwTXPk1oawyAoCCHCtmFPhvnvWz2da&#10;bl4JbQiAoUYlxGGoVFhKRuOkuD3gXIKny207o+2O/imzdF23dBBUHaQwzx1RVBptfZCIxe0eplLM&#10;vb/YijoWtezacGxaBLs0wuOI+KU4uyNs2LTOotrBUQrOyNJYA8Cfk1JXBWwgX3NhD7HyFkSKrbGs&#10;e4l3e/6Sh2DKQAzKJxPNDRmKaYMWkjft3czkfPxFURSZaW1WUhnUhpDuIjGTHEU1p3uMlpWVFBd/&#10;uMglDnA8+Kof5lN4uEED21U22YDbB700l4+7beN0KSNxllD8n8ntVhqRe3XYLbPthVWXYrlR2gxz&#10;80vbGnt2W2uyvb7PlYOSB8Cq5bhsIpRoRy1wrzBXBAHzT6eoB1srdQ7HYlCqyU2iWE8RVJhDGv1D&#10;H3LVyFZdsBeBP2n/AINKOiobBW4rruBZJJMxxPmgpfuXVtb7gDOVZvDDgZ+KCbxV2DgKzhuTnBzB&#10;HBBoGyMV1lm4RddUVLarCgnaSZiTPaqi4vu7BJUgAKpESy5p62/thw1tiSjOyupZye3/ANApViXu&#10;W0v3GZQAWYL5HINC42FjZTaq2ovFktbbkhkYfj7cRmq5tovbWRATEqT1XNx7HERVsHIGkN0OhiY5&#10;LHz4FVylLiEwFDOzJaYcFu6nvNJkhyF/bZrjDaFQrCqG8HlvMUJLIvs1vb7khxHERiSe1FSbrXNr&#10;F0a3IgQpA5Mng0M5QrZtkOMFxBJMY/I81RdgBp0uJbRSQChJCnaAaRNkXFAVGuKrbWKMAccADwO9&#10;OazexmVaCGITgYqGrZ090G4BcEKVji2fx5pkJUHEo79kotrYpYSx3Dsa07W2bxR2wVPO3A8Y/wCa&#10;3fpUg22llO3Yn+HsQe/k1R66w1xrygqEDBiyjLKKdGfIxSpI576lo52+2VV8kNzAH7h5rWNUlwiI&#10;DQsM64ye1dJ1+lR3Li0W+1EP44gfFat6hpd124d7OsFxGJ8yK3YctUIzYd1tHPL+kRkD5OSp7zVI&#10;1gbiFuRLRBHAFbnq7CgeS8kFRECtf1Vh2VkbYxEETgzXZwaj9nG1WiSKK0We5cuK/BjjkVCADbUj&#10;ljLDsRTd5bkqjMEJIkDgR3NV7IFYdRc7u3AE5rrYpWcHUYqZFjAhh9pP9fFZRCrqYORkg8Gj3AjF&#10;DIUhv70ubR23CwAYMT+TWiLMEoUBu27jI6llYd4zUWWEC7zG2awyMqkq+3eQCI4Iod1kNtluSG29&#10;SrRoSwbrP/yw8DbJkxQiQilmJknDcUVSh2nClR25M0DVB5uZlYBz5o18CpIKXckwFzmeKDdDFXVh&#10;+DWWvAjeo7bIOcVAgbjtuEYE+Zq0AQVpUbhJCQJrG4TAdRjgea83BO6AcDyc1LAcyeBkgURQJ0lp&#10;ucARjFRVmV0zKn54rDQPcM9+Ca8o4AWfEVb6JHsf05BAuFsgkR8UZLTljLhhBhR2NL21ToYuMgj8&#10;HxRkEKjztg5IMmsc/Z0Ieg9twPIbtGTRhaZGg5YmVAbt81BbjI4D28gAqT2Fes2+qRnOSOTmkP2P&#10;iMbd5ndndBNRRHZlXePwKk1za+HDdODQVm1uViDGSO4oESXFFvpzYVXm0yiDEHPNWdlC7oTaIk4I&#10;NUliRcVpaJAq50/ud1nnLfNZsy75NeCTpFoR7bqXbc3c/mrGTlg8xBKxgVXr7akk3BOyQTJzTens&#10;oWFsX2IRVJPY965WQ6+Bv5JhheKzaJaGJb7ZjsfNIRcJuLcQ8fdMLTbFQzO4PURsH7azqLft3GDX&#10;iSmSgzH4NVGQ2cbKN3XYFfdIGDVVqYIBKzGD3BrYtWE952Jbd7YhMHNUNwhVO1tomRPk5NdDBLqj&#10;mamJValEMgOQo/cM0rdZSDkgpwRTLrtXd7RJZo8TSYVbasxbvBB7zXTx9HFyrkTFncZmCvMVFy3u&#10;MXbd4nFM3JuFiUgMvApZHUEQpGO+eK0xdmVxo9bBlW3jnE5IirNXItiOuDPMEiqsSGWACvcHkH4p&#10;lLu24u7dx/SDVTVhQdM2cXSOLrgR9vJE+KftMRCi7ChTI4z5qisoqw6qpYieefirRQOkFMKNxIPc&#10;5iufOKOjjmYfeVZ0YHEsAJAqpv21ABxtLRtGCJq02JzbYicM357Uo1kna23896PG0hOaO4165bFu&#10;7s3TtJJPcrWEO69kCCdwntTtxAHaX2gDE0n7O0hcEEEfMV0E7X+DDKFAxYgvjZJ5mRTVhl6rYX8Y&#10;4FBt6dJKjEjE9qYshutmcLOAJ5irYK4HbNiZBZiFEKT5p32SxRXMRJIpBSwtoSwCkmf607bUBmCr&#10;LHuctSZD4sPchdsgBhMczB+aQvKHtoxEFoj4zVmPd3ckkCOOfiKAQd67S5KnqJ7ClxGORQ3mRRd6&#10;YaarbwVSoVZPntV1qFtDfNyAzTNV5iGQCZYsD5rRBiHyIXFA2jfJmsqVO7vwAKl7Ik7QJHc0PYBI&#10;JO4HNOQsFcjIAiiWRwAIPYn4qBUEYPfI8Uyu4HztHP5omUO6dNm6RnlvEGrCyjY6dojkHzSdi1cc&#10;29q75kqsxBqzKkATaC5g5lc1jys14XwMJbDsEKPBcSwzMVsQRf2mZMScQCJxUNNpltqm69tJyv8A&#10;WrJz7e0DaE3DJyxrC3bN0WqEriWFfaQXUDBnbB81VrZgmAykiVFMXWnfCb+qMmIpK7Fi236m9pO3&#10;MZp8EZcs7A3zCyXKl/285Fa5rbpf2ph5MbpjirbV6oI8Als9RORxWvIw225Y7cmtUI+zJPmgl1ge&#10;4LRWAmxRMPIw04FYUNLhAFDCQfiiWFUvvDgFVlZoyA23fduhuxjBqZKKRc3NIM8wKhJuHcrdXjis&#10;3gVVkcL1Hip8Esz7YO1nBVWkk+DWbAcyEbbIMT3ArKlBtXaeYAJwRRNnX9+0THzVNl0BDlbRhQGB&#10;EzxFTuuqkgLuZYiPNYbqeAuJA/Ne6tzkY2/71VIgS89w5cEkDtiRURuKiWyBMCpsM7tpwcGajaQs&#10;wEgHIJFUqSLomttyVG6O+KmlgsVbdM87sAVBCHYquD3p2yhNsIDuJYNnsKBtoNI2D06wqKFCGDA3&#10;eD3qxFhlZkKShE7gIzQtPYIMPB3ckHiKbabYYe4xW7jdzzwKSwuvRW3U2i4dyEtnI5HECqHUYaNg&#10;WDG3zWx6hba23O77eJ7CtV12ZYNwJA+aOCugGxck3BcIiQc+DULRJUthBPI5NZtMSLYKzu5ry2yV&#10;2dUTg+KaCQVI2ozbu8x/pR1VobcY68AZIoDui3BtkcGTmaPaAUf93k8xUZEySyS7e2DiFJonVsYg&#10;rHJBwaBeV1UhWMkg+ZFZdWUjfaO5fJ5oS0zJn7VkBcme001b2sIJICRJApYXndQAzTI3CI5ptXIJ&#10;ZrkZyFH3AYqmTcgo3KUS2wK5O6vNcDvwQFNAVTuJDSfBxTRcjE7gw/tPaqLTTMIkyCsopw0VlLZJ&#10;DRA4huDTCrO0K2exB4qfswRu3XN0iaqyJFbd07oYPdiQpwCKUuAm28oPgRlavgbgLggxjJ7fFKuE&#10;JJNsjMA9jRqZVFC9jCkvxEiIzQl3NiMGYFW120kbXBInkHigHSsGbZlSJgU1S4FtCQUsYd4XkL5q&#10;SOUW4IXsRJxBojW43NuyDAPg+KAgVYT55ImrXKAboml5+oBNxeBBPAHerHTeoFCLW8lY2mPj5qqN&#10;1l4mYya9ckKApk/GKjQtpM2XR+rMLf6iMYbAPetnT1Oy4xcAdDO3uo/Nc4a5EbB1TJHPFSUu5boh&#10;pJYiomwHhjXR2DQ+v3GEpeDDBDqZOK3X0H+J/qvp1wm1r7iiRJydlfPem9TcfaIAUEVdH11QE3W5&#10;2kAt5mnrM+jJm0UNkm1cj7t+jP8Aq59a9IdQ+te7tx1H7q+wfor/AK8bARG1skLtDMsYmvxas+qb&#10;rhZbY3iJHGPirFb5DlgxESSx71pxZ2v+Rw34tpNwlJNuz+kT6R/6qPpj1hLY/nQjNmbjACK7p6R/&#10;EH0fXrbu2dbakEk7WGa/lX0/rmt06+7b1NyQwMTHV2rpX03/AB5+qPRnPt+o3QCqwCZA/FbXq0kv&#10;ZlcdbB/2blZ/UhptZp7wlNStzkxgQD5pgLZeQuSmSexmv58/pH/re+o/Tyn8yGulGAbPK19PfRv/&#10;AF/6VWufz0hcUa1S98F/9QnGt+Fpe2frHf8ARbF9TvB2/IyCO9Vl/wCmNNqGLPaDFRGR5+a+QPp3&#10;/rS+ktZs36/rZoKjBg/Brtnov8ffpf1JfcteoKVUxJOCafDVKv7gsXk9NkfEv0bhr/4caJ1BNqRm&#10;FKysnyK1PV/wi0hNokhSZksK3vTfX/peoUPZ1S7MNIYYPitkT6g0lwNs1dswQB3NNWpa9mhZcOTq&#10;ZwK7/A7SAODaVxtkyK1TUfwD0JuXp0+2TAK19fDW2Cm3cWYff/xR1dRbDABjTVqvlJjKT43nxLf/&#10;AOnnQMI9i1P+PbmRVDf/AOm/QdNw6G1OdjROe9fezJZAZtgG7MfmsmzprpwFO6VM9oqf1EX/AMEF&#10;tSVbj887/wD0x+nLcN1NDaO5IyDJB8+aGv8A0venBra/+nJ5JKwGr9CzZsFEtFVBOU8wKL7Nl1gK&#10;jLnMZNV92H/YgI40rPz2H/TT6cBdUaQZzlQxHwtF0n/TVpMKulSP3DaAwr9Bxp9Lt3yojCQs/wBK&#10;ZTT2rltR7BkgbpxUWeC6xoksG72fBmj/AOnPRxCWFK7s7l7Vs2k/gNo7aog0Nojk4g19j/y9oKFF&#10;vHOPijvYstLwoC8GheWD/wCCJHFTuz5J038DNNaUfop4wKurX8FtOFQDTjB2z+a+pfbtss2wCcE4&#10;qdtl65tGQ+8HsaL+oS6iiPCr7PnSz/CTS2jAsKu34NXtj+F2ltuh2ITHB/dNdv3oH3tdWCM1Brtv&#10;LCJnECZqnqWWscVXJyfTfw6t2/bmGjO2JBq+T6Esd7MSJE9q3A+oICVWAZIg/wC1Aver24VvcDlO&#10;QTwTVf1Evkp/bXZWaf6bsAANb2wuABVrZ9Fs6babdoKe4GOarbv1LprUurqd3zWtaz+Inp+nV9+p&#10;QT33DEUDyt+wHqMMFbkkb/a9P06vG8R58GpPds2xPtBQGhm5g1wf1P8Ajl6BpLVxr2sEDluxrmf1&#10;F/1TfTegVGTUiGw0mYHmkvMl3IzvyOH07/g+w21Np2U7h0IY2n/Ok9R6xbWYPAyx5FfmZ65/1u+n&#10;IzjS3WlZIBWJFfPv1b/1m+ralmWw7h3gLkJM0qWqgv8AkC9XNq44Zf5P2Q9Q+r9Bp7O+5qgNozmu&#10;WfUP8dPQtGGY+orKrwDnHxX4ofUH/UF9ReoOv/4Sc/erbDtKz4Brlmu/iZ6jfvkXbt3e42bvMf8A&#10;lz+ayT8ivSsOGDV5o3xA/Xv6l/6t/R9Mbq2m3hzhmGwrXzx9T/8AWB6k6qbZdLbyoMZ/NfnMPVtR&#10;cGWHvIGgtkw3zQ7atks5KKuzazcsc9qxS8hOX6Nml8JJ08mRs+k/qb+O3qHqOouXbuoutK7VYmZI&#10;rmGs+rtXqke47Dc4gNBZRPk1plmyR7ata3y4+3IArZNLotTZu2ywEOSu1uNngfNY55ZO22dWGmx4&#10;klGCXy0KBrzOQ9w3GYAg8yBzV1odAt03B7bOLXSGHLH81Y6T0u4Wt9e4l2LSuNq8xW+enejWd6ok&#10;DO5Csw3laU5uStBxVW0ij9N9KtRbc6Vt6naFAMQOT4g1vWg+ndl321Lsd2COADmDWz+naC4y+2Aq&#10;+EC4+D/Stq0ugCqDZThUkTz8mKLG3L0BODkhDQehjT29rYYCFt28gZxJ71t2n0f8qUX2yylZBJE/&#10;lopv03Sm2jt7rK28+4rrO6ri3YVFkoECOG3DgL/70+OFvlgRjt4or9NpAVQi4S2/G1ZLf1ParddB&#10;aS0jNEC4UYdyO/4NN6d7dxmW1dD45IjavPFIXte9uyH6GdnHUBIX/wAY8xTYY0vQVjVnVWy0Ix2O&#10;QoPHGIPzUhdKIUQQ6N+7lpxx3qh925cKtvyR1EcmfFN2LN3UahAWLG2AqYkT8f71uxRcuEhWTJCH&#10;bHG05cFCCJ6mAE7fmtp9D9H1eou7SSLewmDkn5FXH0v9KXbzguj7SDO7Ek+K7t6B9Gqht21YKpXC&#10;xBxXU0+n73HKzatN0nZp/o/0bYS2GMhjljGGjsPmuwegfTvs6XcYSWBAbMVtPpPo409sBLQ2qRGZ&#10;reNJ6XudWu2hkgk1rtQVHO2SlIpdP6ePaQXGIcHgcVsNj08AFzaO3ir6zowZKKD2inX0TWjLMSOT&#10;+fFJczdDGak2ga4rqVB2gwTiK1X1Owlu2OtQoExyQTXSryzcAN3kSVI5rTfUrSuhCpmT2o8c3aEZ&#10;1wz5y+tLJLKgKnd+3gGvmL6l+n3a7d9tJlWnbzjtFfbHrPpNyDCKYBgxJU/Fcu1/0+vtBmTrE9Se&#10;W5rrQa2nJ+1unb4fyfBPqfpYuFGFmXEjpBMqa1F/SIv27TQqASssCZPAjwa+vPVvpI2724IFeI3H&#10;x2iuM+r/AEjsusEQspcs0pO75mlTxq6SOgsmxXu3FX6FYt3jZBcsRgbie3Nbto7OzYEtPBJ3MTz+&#10;PxTH059OFoD7WKAKo+0/JJrqtj6e2IpCOw2yCBknvx2peLHUmO+5aTORav0trJH/AMDszM+WaM1z&#10;/wBcsNbV97e4xEfgHMV9Ja/6bVtpe5F4uTA8R3rkn1d6EJv3bguFEUgOi9LRTcuPd0FhbTfFnx79&#10;UK2lLkQkufdXkgHEg/NcV1t+6GcXLZ3M5VT3jtPxXYvruwLEWyjnztOQfn+lcL9RBa6zW92zbJPm&#10;fNcnOvR0cU2pMCvv9bY6MBVzHzNG0ie48e57ggMxbgNNVx5e2HKnxB/1rYPR0g2YVQjiWEyQO81k&#10;cHRqx5FaNz9E0m8L0Iyo2CexPb8Gut/TvphLe4EKkKMRPHO0VrH05pAHtblXYocTxtE4zX0F9Hel&#10;EraD2JuQGUqekzW7RY21/kxa2V3UqNs+nPpy87z7LbLihV7QG+K7v6F9KK6L7e5NqlSzZNsUH6a9&#10;OS5shASxChZ3RXYfSfTTDMykR0FRJ3AV106VJUchz9JXyap6d9PWiRJ3siSwwMjiBV0noCXDa3od&#10;rTmMSa6TpvQtOjNeaNsBf/L8VZD06421N89eAMQKBzsnPFqjiXqv04SLqPZ6QZVZwD+BXJ/VvpZ7&#10;Vy5F2FxdEiR+K+tNZ6Mrv1EhhORxXOfXPRX9s7ZS6OAqyD+TVcMkY1Lc74PlL1fS3SLjDcN2TtEg&#10;eRFct9b02LSuSpIMRliBxgYg19TetemmbsW5XYQQcEeZjzXFPqb0ayt240sxCCRExHAWufqdOu4o&#10;6Om1NtM45aW1KutuVDlFQcbo4Naf65oluW7wJZZbiAdwHYDsB4rYdbea3dtOu8EnqPBAbkmk7tr3&#10;F9txJztghpnvPzXJt8o7kZ7o2vZwL1j0wNdL7FQFAoUjAPx5mufan0w3N36207oJUcz2FfR/qfoB&#10;uOAx9ssZzAEdq59e9He2Sy3A5ztAHSTWXPiXz/gpYnvUlBHDtVaIS8Az7ZiTiKr3vXEW2LjMQDKi&#10;un+p+mWrqEsuMs54kjG2K03XemwqsCxgQCeV+Ky/bbXQqctrdqhNvXboZwXQdICx9p+K8PUbzgby&#10;FK/Zt4DUnqNIFKHZbaRkkRFRfTwodGAxPzSlhjfQ2OWdcMcGtNxboDDeQQ+JgDxQgLbk7CB043d5&#10;oKW7ZU3cliwUHhQfBq1t6UOGBuqHB74zWqGniBJyKq+Nj7QrQTtk5lozVddVwqiDtmMEEx81sx0l&#10;1F6YLHEeSKptXpLgug7V2z93EN4pywRS5M8skrKO6LltjDANuBgjtUV1jhjsDDakwxkTTWr09wq8&#10;tVPde6EYl+knv2pH2UMjlLIakPkPu9yCxHak9RqSXtqpbYRIJqvubvcYqpIIxBiagt7CGCrKeDSp&#10;adGiGWQyyGTtaSOxNKXAgKTIMS3cimLyhGX9Pkbi26SaHFtlDC5CjBkcNSvt0O3MRWwFIbdtbwe4&#10;oTJYh9wPUJUzE1YW7YZkbeGGeagttkOx0B2nkmcUW0NTEro9sBQ5iJLcgA1C4PZLMUZuBK4Bppt2&#10;5lAxyo7EURrZa2ZuSTAg1aiWpleqswQMmZmKG1ti4TYRnkVY3rL5O2QBBzmoKnYbtxHDcRUoLeLj&#10;T7jzE8RWHtukbrXYAURrKC20MwNTR7gXaj7mUYPg1NrL3pkPaVwpW51Ax+BRrdw7WWc8TWWLqdyY&#10;FD9/YUKvLd5NBQSkMPahkGMiTvOZFScBy/TBkZ8UvcY2yu5lbz8zRGUMW2Li3yRVUGpBvaue2VLH&#10;cePmomLYRd0jvGTNQSAJlztHSaGcFDuIkGhoLcZlh7g3kFRuJI4FK3VEGCfJp26fd3F2BbYOMSKk&#10;trft/SXI44irTotCqWWLKXYsAMU1o9FcZUEHcW8cA96dt2idzKecGcCm7bDK7zIxHFKlkCUEyGl0&#10;cqScbSVEiZIq7s6IkwlzHLQJEVixaPSbigEiMZq3slQCouW9wAEAwSPkUh5bY2qR7RenK2wteb7u&#10;grjAraNDoWJGQLbShBOST3I7VVaJ0S5bJtlkdSAewNbHpQEdkUttmZPIHn5FHDlHPU2ptVwXOk0p&#10;dLADAbVgSsBP+audNo7gcxGwGXLcOPg1X2dXPuneXCgKisIB+fxVi95Abi9Kq0EhmkLH7VihbYx9&#10;8MZu2kQOxa5JIIBzsXss9qimkG97my0zSCGEyPjNGTVC8FVVw9xVgmT/AJVk6uWL7iQshGGAG4jN&#10;VFsNtLsoG0+1VZbQIuA5PcT4Mmtfv6K3Y3uCk7uht3BNbHe1Vy3Fq1bgAFjDAgz5Nabr79ktaYdT&#10;Lhg0ZNPh2U9TBJITuXItn3HZskg4ieYNI39d7ahwxS4cqEnbSuo1XtlyWBVyMA8Gqi8zuystzcRL&#10;bZ4FOhEz5MqLXWaveN7LLCJK4iao71wEKzEkkTml1vsQ2AxIys4E1XX2J289MAzzRySExXtDF7VK&#10;AiFTtn7Ry01R6hl6mddrEwAKcfUlXD4UAkSBmglgDlAxj/Wog2S9gFh7itAEiODS9pyqk4BLESpm&#10;aKjt/wBtmZSB9p7z80DadoClWKmYFEVwGS2wiLh9qIgdzRIV2lLRgLmKwlpwW6toiYMGKkuoghZa&#10;HqFcDA3KoMRJgnmfiobDlGgmczRbbbQ0lSOFnJ/MVAPbkKWIUcN3M0l2PjFGSm5mRMFQZjkxxW//&#10;AETpTqNfYBYqQRNc/wB5tjYDhurziun/AEJYL6u0dgMsFweQaCK/KP8AI9Q3xaPv36Is3Dpraqit&#10;7YJ/oTIE1suvvWlS4N9xoGSWIJmtY+kgLXp+mt5JJZiFPDLwCatfXroWyCGUsxVsCQQBmK9zopqO&#10;FRODKm7a4XB85/xOCiwAFLbLZ3MxkMZmvkjWmLrFREqDxIr6o/iIU9sgXmCqS0RE7q+XtWfbvOyK&#10;YaVYt896815SV5ODrYo3sd+iuZVUKwVYu4bz+RWNJc2vbfg2+COY8VJNqqrSeMd6GVW4FEQFBM+f&#10;zXLTs0UfXn8M/wCLljQWFRr7Juwdx3ccCvozS/8AUXZSwDevhXZIeG4jvX5Y27ly0QbZxkc4od71&#10;G6VCs7GeGmIoMWmlbccjQjU5JqMbSo/RH6n/AOpBLl1Vs34zIg1q3pv8WrvqN9nDGS+AzTB8ia+B&#10;0u3TcYkmUE810D6f9Ze21hgFJVw4E4EVrjimnH82ct44y5a7Z+kP0l9XNL+6RcbcM8jbXe9L9a/y&#10;6WB7ylYJdp4n471+a/099ataS2Q7Fplh25rqN764ujZ7TFWZZeDDwe5PcV6HT65pU10YZaeUt9P2&#10;fZXqn8SrVtXtSSzSIUxbbwSTXzx/ED+JCm3d/VKg7Zt223Q3xPIrhXrX1rq3svbW8rIWgs3Wwbxi&#10;K5n6t9RPqUKXLxAB6ABENS9XrG+YP+TXptNHYv8Ak66BfW/1Ld1l5jdd1ubftXO5exJ81yu5eJdy&#10;7SAJE1Z67WF7YY3vsBWOxqiuPAExuiVUmJrzmWbk+zsYMSikqoy+oQNu3SABjgZ70JnnoIIU5Pmg&#10;ujOwhDuYCaGoD3SyPLqYE4mKTRpsbZlgqIKgBsjkVsv02CNQX3bsA44UCtbtK5N4skkxBPArfPQV&#10;ZEtqoU75VwOZHapVlWdw9Pv2iq+2kg8uwMM3/Apm9r0dH/U2Y5VS39PFaT6drnZrgW6EKjEyQI/3&#10;py5q9ylwdrRuhG3EjyRxmvR6WNQihUsztorPXrtqzbIZN7E7SCxmDnFaIrKXDEldg/v8A1b+p6u1&#10;vbbKyduQeT3qpZWi3N37MkYgiui0cucvyY3pbqsl1ipJiInpE96t7jkewscrwOB8mqxWDpcVlc21&#10;6unt4puzZUhC3IwxE5B7mgcClItLYS37b7VJQzc2GSSasEvIzMNlxFZhKnO01W2QrG4/ttAmIA5/&#10;FFtXAygtcNtwcd+expU4G7BkLxXuKzq9wK+6OZI8MIrYtIyNeQlmYpMCctPmtUsJcuOV6SUgsT8d&#10;quNK4uXUueyC4OW3SY8RXP1GNM6GPNXo2jTsnuqLrLnpwcH81slm51qu5mhZIWJJ8Z7ea1bS6a5c&#10;sIqXUkzKzux/zWzaNRbS7bnG5QDE5AzFcXUQR09O5Nrjg2Cwl1LmzJ9wkqu+LdW1t1VVttaZDkgs&#10;ZBXnEVS6XYLV1A4KhQAkdRJq30wf2rSm4H2MMAy8AePFcyaOri4AXFte4VsIzCMWjhN7d6Fc3lg1&#10;vrmFdWOYHEVYsq3Dbu7SyHcyw0bm4k/ikrujsAOgnfEFgYnvjwaGMgpIQ1N0+9ZbDpJWYEH8+CKo&#10;b92+LV7dcVxuxOOO3zWwsquQy2yiKh3Dywqiu6e5eDmF3Ef5citcH0ZpplNqkAD+5adGuQVU4AXj&#10;HyaR1NlLty0ttGC2iFkEy5p/UstsFbh3qB9oMFN3eqssSFLXLhKEKLZwseWrbAxZf2M2rrtbv3WZ&#10;p27WBwFg8igszbG2I5D/AHhDJjuTWDe2MU3faBCjqUDuATzNSvoptM7BkaQVKtz/AIaYpCHGyDrv&#10;KY3CAVYmQQO6/I8UEqttrw2sZbdBldv4+abUhWl7lskQVCjOeSKD7Pubg7MsvCx3jPVRpkcQGrRb&#10;m8EqA37iIA/NV1/SjqXfAZgBtEzHerDULBuuV39eBwDWEAILDByQRmJ8RToCMlWKmzC7t4LEQQQT&#10;xwSaleRrtsFU3uXBSPu/NHsB3d0DW0KiNwMkjz+KKEuoVDOmw46RJYUSFNCaaaLOpB3h3mQOFI+K&#10;E2na0DcQkNClhksQORParG0ouW7hYqV9zEtBJXsw71i9pbYYrsdoEhmeCBVlbWUmxECuq+3Esqrk&#10;kN5+R8UvqbO4lwzhlI2wILT4+KvVtSTuUOQpYE46e2aANKHtzudC56nPbwCOwoogyg6Ncv29i5UT&#10;vlmLd/zULwYm3184EHAz/qavrmjQXLwndaTaUPkHnHekW0dq2zjahkYuEmtMZmOeJlde01y2WO1M&#10;ElicwaBY0qG0GROsAtcLTTv8qqbhkFoYjjcexms7QmGSN7Dvg+DTVITtVmHQe4SbqqjKOBgtR9SA&#10;EeXyzYfgQOSKCHdBdEEzElSM/FMW1QsjboxGeT555FU5D8e1C7GyXtkGFjCxGBzPbNP2kZDcZFc2&#10;3WGCxKDvQLduReCXiqm4TIMKAPM01ZF0tCkZSfdHG35ihsYmBs7LbKPd3m3lRG1ZPmKit3bcdfYy&#10;IMhZKzyPxTS3hatNIDIT0Bhkg98VH3TYW3cFpSRcJLoDIB71EwrsQuWt1oXFusWWBAxgms7L3+JP&#10;/nqthYS7N1drAsSHOOeQBWfY0/8A9LWv/nTU3inE+RgqhrgAgyApBmvCyrl1LbT/AGmsjergBQwH&#10;AxUTcO4opy7D4iuK0OSJu1xSIIhRgmpMQryV2qJzzM0B7xlgU3EdJApq57gn3ZIxC7qjQSYTSo6r&#10;c2uN0SGoq2rmzDp23+RQEtMj5xOQOTXmUWm91+7cLxQFjtm2YQCSSfzNNJZLs5DLuiGnn81TsWWB&#10;kKDKnloNM27xeXDGEJBBEbqKLIFW6sBWbauSGA5P5qS9f3ggEbV/r3NZVgLcK7DdJk/b+KB/MhNq&#10;CMISSDimKaBpskbihdrAe4mBIiY4OKCjq5AZ2JHYcCvafe9tW94blGT5mgi0SQVcT8CKXJ8lpOkO&#10;WiElhDk8nvFZt20Odi5I3EzP4pYBUuBhb2r3JOCRQ97bXFtZG6GBxS2uQ4WkNLbRbgYOScjbH2jx&#10;UrWxp2ncQciaTNxCy2w5XMggcsKa94pc3e2FnJaqZd8njflNyjKngnJ/FMg3Ld1BcYbR1kTMfFJt&#10;etFmATbiOJ/qKyrlvcLosARB7x5oWGqsZ3Wd0hBJO6B88RRGbruAcDLeZpC0+53FuFFwABRTtvTs&#10;HRPbhismaqg7JkOQha2GttDN5UfFOvcQkqAdj5DDgeJquDqtogDvDQeaLZDobIJ2AzIb7TFCHEk7&#10;3DaKg7tvcUW7CC3uhhAycT8UG5tDIRbI3TP/AIz4oJIFtXBZ4O0TxULHsABGQ9QMBe1L2We8CQZZ&#10;QSSB4o+ojMnjIgwarmKsimWz4xtokLlYRbZYhdvUc4MbSKCDeVMpliQ27JH4oqLbl0DT098GhKpF&#10;xi+CoyvPNGmJVurAsqOrooMECI81HYzXBChX2wAwgCsxbtkkgAEQPwf96w62N+1mdht/d2oiMF7a&#10;srLubPMdor3umRstCBgnyPNY3bD1SQDEgRAjvWbPuCUtuSeN0RFWL5JOyOgVLZAKyG/FebbNvtuS&#10;ZBwBUmO2JuHwoAgUP2w6swfPGRnNQtWZChlO6QJxNEOWT3CDs4UChxAKTuIaINFcOHQNbiDlqqyx&#10;dbH6bL7cAzNYa8wt2grACYB81O5KG8ArMSQSRxQ34BxIyoirKcg1q0kiT1d/3RWWLI1yG2gxJGaW&#10;Xc1xR7hUczwG/tR2BBElds9JjNSi1Ia3KjsoUgsAC1yjMVuYTM/2x4pdiLhliG87TRbAlDDYQ5xQ&#10;tDEEcooAeSBz/wAGgsGf3CBLDMDECjF2K7QCS5kSMmKHtdypKmW5DGJNCSgSXNPbsM5UNvMfI+RQ&#10;UUoLRDefzTBti4Fyo2T+J+airo6wTAjpEYn5NEmBZg2gWgliFMg8SawUlbzLc6WEiamnuC1LOATi&#10;lQpdgpctb3STwfwKIsk11CF3wGiAIwanacgENbGw/uAzUje2NjY6humBLfg0MMoUs7FhwI7fmrsl&#10;ETcVlUkbiBwR2/5rCCFOGC8AjNDi7skbfjtiilI2LubcauwTLD24hWhjKt3xXlCOLhK5MziIJqZu&#10;yU3vknhfFCLXXs3DP5EdgauwaM3YLWlN2GAori0Czi3GRkyeKAVO0EJMxkDIFY2L7VwCVAOO5M96&#10;jRCZurcuD7czn/aaw5m5aQMC/wAZ/wA6iyG0UAWQv+9GdBbY7FB7qduB5mrBo8tpif8AuxKkQTxP&#10;mpqiW9o9qQIHM0K6qFmNu23aT+00e1Za3kLMiW8D5oWSjzLwrLKt28fNEKWwSHuHYQBPzXnItF1K&#10;biBGDjNZur7nuIyjcFJjsD8UISZ5DaAubDkY6v214loVxcBGz7lHM+ajYtXm2qWUMFGDjippcZbT&#10;sFSC0STUCUiIZSm723JIHHNY2kjawEkyBwRWLbxDLIhpxkCalcuMR0Ip3mJ8RVotMUKPPt7ykHsJ&#10;g1m5i2oM7pliFgTU0CAkMmYk9t3xWHuGQOuD+2KYkC6I3VS46Zj9M/1BpVF2BCqAspKs1TC7ZX7R&#10;GJOfxWbLvcgpagtyD3qAGFRpVw2cwOcULm2FQEPukzwAKlsW5ujpIME+KbTSqztDkNwtC5UHGO4z&#10;Zsm5g9RCwpAo9vQO3twwAQFmINW9nT27gMOQVWMdzRtP6fuEISpbBVe8VkyZ6vk6GPS3RRW9Fcjo&#10;EqZEHyabGnBZj7LBhHaBitut+jW7l2CG6kkg+V7TTel9Ne8hZDccAxAEkEdjWSWuSNS0L4pGrD02&#10;6f5fpkMGPIAxwKsNJ6TdhiibpncpwYrarXpFhdQNx6gZI8E1d6X0k3I6irzHiQPHisk/IM1w8e/g&#10;1Kz6UUZp2hRDAEyVPgRVonotraAZBJkz2mt30voftLAWV3kExM/8mtn0fpzC0wu2GAZjMmSAByPJ&#10;rHm16Z0MXjVtbZpC+kLcCAMJuEELxMfNbHpPS9Pcusq2gqMCHDQu1l555rb9H6Yl4JN0gBcSoJ/y&#10;71e/+mKv2Hc8A7oAUA4j5rk5Nf8As6On8ZGPJo+l0JsBwbcW2MMirMDxJ7mr7R+kFgSytCk7yUG4&#10;4kQT47wKvW9FFo7GfcoG1JXfAU8/mrptLDw7AgwPvzgYAmseXXX0zfHRx9mtaLRWgJ2kAQUCfcBx&#10;JntVp/Kfqi6Gt3A85Q7I/wCTTt4bRNvUKcgXAwgz4INE9hCMMAyYkqIz2BrK8tsZHEoor9j+2rBf&#10;gJtgxPNWDaC2zgFk+6CYO5D5o+1irFrbZOyVeJ8kU3a0yEdWpVSxkgggg+T5oJNBpHrVh7j75WyQ&#10;jA4lW8E+KvLGj6ERJKwFG0dyOqPzTOl0jAsGtlphwN2IHaO9Xo0S/o7QT92xV7lux/FLcv0LyNIS&#10;0+gPtWWVyUDbNjDIPfJq5s6S2Vi3dypl1IILAftBFMhBs0ysyr7IYcHH58mrXdbK22a0VUYYHBc/&#10;gVNti9/6K7S2Nt5zJhTFsG2SAD2+Y808uiZLR33bjqpUkK21Wb85/wAqZZnUtc95lcGHDKSm3/DP&#10;mj6dbCOhFlgrEMFYzsPYSeRQ7WKm7PKly2LhNoMl3r2ztyPNMlVa8ls4JPSRwSRkVOwGsOzGGEc3&#10;PLnJB70RLdxVuD21ce5ChBjHBBNNUDNInZ041Hul1gqsk5H29qZ1KO1vfuMDJDjMUFVYvbIQjo3G&#10;PsP5p0HeUVLYcHvuwp+ZrTjiBbFjZu7UUdKIdy7SAomql/a3ksjFRIDjGPkn/arVtPte8bfUG6WK&#10;4BftANV2rlOpVDBcFYOT8HgRTlCwoyZqGvZ/5e012+LhRttooIEeDWjeqvtFpQhCANuUYLGZwfit&#10;n9Yvu9t3ZFDh9sHkE8THauaerai66CSnTe2kltqwM4ms2bEuzfh/J0a96lrlDi7b3rLFyT05XxOI&#10;81pOp14Du1pnG8G4Qc9R7CmvU9a6ai6L2pt9W8e2CGiefxNaFe15S2EXUtsJ2tP7w3Fc3LgbdI3x&#10;49m3J6k9v22uPKlCWO0QYPgVc6L1ZkUyIG6SpMPt/HeuW2tWykiZtnpI7FuK3LRPF2Lz7yGUN/4k&#10;cLNL/p2mXLJR1HQahrTkLbVV2g28zJ7hq3n07XWjtDowVk7CW/Lea5l6dcVNoe7uF187ckQIwa2O&#10;w1+2LSC2BuPtsvgDImpsYtwTaZ0iy4t6QrcTcNsqA0hDVm+ptgEKdmE3O33AkcD/AJrRtK2obUM1&#10;z9Lo3QgwY43CtjXXPcuSWVkBXrC75keD2rXDrkRJIu0ue1dQtdEAbRthuRnduogylpXUAYuBhBic&#10;QQaqLL7ypOoYc71gtg4mas9Ky27HQDttDwIgHlqdEVKib3LZGnQXQquSbYdftnvnvVWuqJa69l42&#10;9FwRtPRwRNOPJRzvZQrjG2VM+PFL3mcK7bUkDYYyzEcSau2VFRQi0pYdVRp9syDz1Hv8mqrVpcDG&#10;GuAoAsKJO3vmrHVXVvxcWxAaVlpkMOc/NUl4XQUloXI2M8En4ikyfI7j0FZlZHQ3HfBJHGwDsZqG&#10;rvXQLLlECIiqDuI25wSBVXc1SgXkNplIy2ZUr4mnVvrIU2lAkuAJyhGOaOMSbgBNxrjs5Uq+6A8d&#10;u4ivM2oX20tlCQASoES/gkciKibLyj7gzsOndz/avaUKli43uS+0k3VaBPiP9a2Q9GeQjqr6MVtl&#10;mR2I2iThp5IH+tDfWAWbyLZHQA2JwGMD+3NGu61vbuBdSGwGKWzDLOABPatdvI7I9o3UJXpIWQvm&#10;Sa0QjZnlIev67UPuF55KWz1E7M8CI5qqu663Ytqv8y7lxseRMR80vduJdYrdcCGEFW4njmqy5cLM&#10;6Ix6MEGCSfxWrFAzymw2s1gG4C5gIAomCSTVBd1bFbKC6N/UckzHioahVtbVYNuMgKwkA+ZpJ7qp&#10;YddptngkrMT5P+1bI4l8GfJMR1V83XuAbXacKftWfNVurNq4l5VuEhoXeR45FG1YN20xtrv3ROZ3&#10;FTkjxSl4BReiw2GgEEFZP/jWuGIyyyCzB0gI5jaOrgN/SvJbHt3wGHT1GFgj+tS09newHusFyWL8&#10;CMmPFWQse8hRSSWyjJ9sHjA5mnbEvRSyiWks+0CQVCOASeInggVc6AXVC+yVUhmB3ZXqFBtac2rr&#10;szAdG2J4juaaW3ZDFSSYG8EYQ+JrJNWNjJWOpetrIW4uG/uCOwq4DqdgN3riLbDIUf4o+Kr7Qb2S&#10;yKt4B9gO0AqTksJ8U7bhSbfsozWmwxmHVqRJDky0GqY2tN+pLL1kvAJC8zTKLL3WS5Oy0XcXDI8s&#10;APFUt0brmQV6RH7hu4waP7pthv1djH7oEyB/tSHjCQ7p9ege1cCHbALgGWg56QatX1RdVswjW8w3&#10;G0AYA8nzWrG8Q4V2tLacSoAjPae5NAGpVkBGku7QMhhlWBjdS3ANG86fWopQEBWNtd1xTMAj7jNO&#10;WtXtRDc23nLMCzEyBGAoHY1p1vWO13TqlpbbKrZIAERwI7Uazrfca2qBVCoW687h4H4pLQyNm3tf&#10;ZGCXCGJ2NbK42sO1WC6m2HQqAXS5BUXOkA85NaXa17BWBtm2iMOc898eaLZ1ltUYCyWuDrZYw5J/&#10;2pdDODb72sVLIRiTYBKnseoyFBpTT3SFKvZaIM9QMb8Aiqe7eDkIrlXYyZwoHn80rf1CLaA94BgS&#10;j7GnEzURDYPe9oDZqbj7FgOchY+PNV9/e7obbEFwN2egnkkjtVdcvi4l9Dcw4wwOSJ4NT1GrkHY5&#10;O3YN55g8qPJq7CTMhyrhYjcjOd/Zj3MYCkUigkJcVmAVSHDLvVwfB+aZu4dV2RILoTgFvx2rN22t&#10;xN1tSArAqkEQU74kkGgkkHYG4FeBcCkKTKiQCexI7mlptwHYMpY71IEDiOKMrtscNbht2S0AjHnx&#10;UNMD7V4Eq6blXrfDE9hSqKsR90jal5WX3mBURAknmoXfa924xvm2EeCSsli2Ip4X7+26zupNoRtu&#10;DNuTmPzUHJLKoZlXAClQd4OTnz4qgoyKHUMyC4QApzbBE4Jw0/mq3U+3bVrW8yYSVH2qeZFbFdsg&#10;3jbuuI3mYfuon+5qkGpK3ryogAmCSskKBgifBpqGp2axqk3FLXvP7e3cMzkHk1R6qybF2AyrMyGO&#10;P6EVuGrXVE+4TtXBC4cALjitZ12kthh7gEGdjx0/GOKOM/Qd0jQtVZJVURS7Bux2iO9UF/bcR2gQ&#10;DLdzmtx9T0wFpLR3S13Kxk4zEdq1zVWUu5Vo2GFAHLHsa6enyqkYc8G7NTvog3wVIIiRVemBCoJz&#10;k4/qau9ePbRV3g7eSBgE81WslkANcYkngx9wNd3Dl4Rxc2BS7KrVKq7GLEFuT2qOQzGFyJj8UTU2&#10;yoAIXaPt7xQhvEKR1dz3rpQlwjhZsf5PgCxli4E7BkTz80IXCx3IilzyO1E2EKpgBmJ4OKgFYFmw&#10;AsgTyfzTkzFJNHnneo2IT/h8Undt/exBg9hwKNcd23sWVWiVoY3q4hZVhORRoWwasAqAggg+KjcG&#10;3dDgn9xPIojl842gmYWl2Csv+k0aAZiILMtoR2BrDDaYCjIyZmakRsEzC8UCBBHdciiBaJZG87Y3&#10;QPzQbYaQoORUVFwDDGfntUSpODzRAosEtosEqCZyB5pu2gg7rJJnGYik0YkALjGaaVre3bzHec1j&#10;nZ0MLGlDycgAQDuphQkybnDRQFtoFckfdiWo9v2yLgbas4/Pis0jXEKEDpK7WJyxmIAoDW1LAFPu&#10;GfiKIiLbVlYiCvT2iKxbwEZedsMPHzQR4vkqXNBrN1gFYSApxPery0WXi424rxzVDau79nyxMHtF&#10;XSRuFy354J8cxSc6/Rp06suFuG6ftaCQpByDApt8ZLQChMgd6QsOVMZHPUODVkmohbAbeWG4FQIE&#10;GuRkXJ2sFJErTlipBCoo3zuxSlu1utv7ZIDOSDjqFOhBYGnt+2Ylm/BpVlYuwUDdHAEAR80uL5Gy&#10;6EL49u3aJAI5ckHoJ81WaxV2lXML8DFXewMple45MgmkNWjPODMxB44rbhnyjBmhwa/ft9DvBjBU&#10;f70vdO5mgCWjnAEVYnTuigiCSZb4iqy7JDRO1jO49q6eN37ONnjTK11ZZIY/EVBgfcUF8lcU/d3K&#10;iuRAmPg0reVLmOFABg1sjKzK4oHbIbO0c/1ooJ2bdhG1pk5kUJfauISsiM4HFSC9Ln3Sdo6oq2AP&#10;2TlJC5Ut+KvLVkHaWaHcxVFZT21D/wCFsoc81aaBhJ3MNvlxkVlyjsbLQSAlmFEkyT58UJrd22FL&#10;KM+DMEVhBtdlgszGV3f7Vm/btOohHJAMGeKSu0PfKEdXYS4FG8NDTuUd/BqpuJvFwgyQMGtitW2A&#10;VVIAKz/UVTXioJVG28yoGJrVjkZMseSpZQrW8sQcfg17ncHUbiSKPct7vbZGIVSDFeBEuynaYMwJ&#10;rSmI2jA1G637bCApErGCaf8AeJU2wAxkYFU9tWAiZViAwNWgu3SQ8dPkCIjFBMOI6WYG66yeJA7R&#10;QdSFDJ7bbpbc3c/ipjUQ9tVQsZyWwINRVnO1PfAIbxyDzSwnQpeFliWABCghQeZNUN03ITO0qeIq&#10;6YIHu7nUsrY8VWXmAdoUggkkk07GKYmxMz+1hj81FYkgnJFYdQNoCE1llM8RTwLCW7QYqsxjNMWL&#10;ZHtgwCOCKVtLK7udu6n9IhdFVsKMyaCXC7Ciroe0pKe4ptlWBOe5n5q10mlLFpPSrxNIpavO6ypj&#10;kS0yK2nQ2XtOz+2qR25FYsrNkIh1lp/RBMbV+KDfci5sa2Mv1EceBNO6jcjM/t7X3grDbpmqcvCE&#10;i71MSY/yIpUS5yr2Y3Ah4J8GardZqbSboIkRCntHenPeSY2So53mDJ8Vqmvus77lYATPzWjHC2Ic&#10;rQEuXUySN0kfMUEsyn8iCCK9sDKwkjbJBJoRDlFBksTWlISMPbCAhvHnNREBwQgIAiD3qJZQVlBJ&#10;880QOob7Rjx4qgjAKA5O2QOnzPzWLh9nCgt5HMTUd07VcEqcgkV646q4U4EZIq0irGVkyWQMVMAH&#10;tNFdmHubp2nNAtzK7xKknq8VI/pk9WO4FAGiawu0EFVxx3oaggCJBjJJ5E0QtauEsd0LgxwTQ7Kl&#10;CZAIjE8CO1UXXRkbTvt/crcmpCzDXIKzwI5xWFuKHbuu0nI7mjiUtgbgu5c45qmy0gdqVDdIncJ/&#10;Pia2LTaJd8ldzNBEHK/mqzT2GdRGc9YHcnitms6e5aEbwqkEusyYGO1JlyWnQ17bW1XbBKngxUzf&#10;Ba7DdRaAW8RkYpm0F9tbihX6t0E0I3gRtKIDvxt7zyTQINy4KHX3T7fG4kjA/wBa1u/DhSJWJIq4&#10;9TcIAAZYEiRgQaoi0wWB5gKO0VpiuhD7J2lVwZudiIPNSF65gna3Zc14OJ/wmcGO3isqoFxgmMA5&#10;xkVC/RBLYXqUSVwSa82z3gp8A1h95BCx9omMEVIIEYkzEAEk1f8AkpsiCWW4ywpJhZxFGgBkDKGh&#10;QwqASGUFQZnBrCqwYMVMZAnjNUDyTAhFuQvV2niacV9nuIbgExGJ/ND0672KgBQVk/BHcUZdsKGU&#10;gThhQNjEmLIiliSxJAx8gVZW7ig2m9tVnBHY+KjaSECi22CIJzJmvOhZzuugf6Chbsq2hq0wWN9s&#10;AE57R80cAbGZgwiQoGRnzSzBWbcxEqdkH/Wj20uIHURuAnyD4n5qBGALoRk2jKiSDOScU1fBKqGE&#10;ggEH/WvWwEt3CG3s0MQvANO7CiEvGQZjM1VlclY2m323WBx+7PHEUnetQpwQR3GJJq0S0hshSepj&#10;0zjHYVJkiG6t5EE7emrUiGvvoWywgqcnaJk0rqLLspH75E4iK2YqAxthTPle4NIiwA6kYVVPVzuN&#10;GpgSia6VuMw6Ac7TP7or3Wf8JxPEVe+wxAeGKb4nwaS/lAOXRXUwMGc+aNSTAUBBrm0yzBWHPkVI&#10;MNp/UmRLE8E1M2wHXcu52kMY+0Cs7EFy3+nI43A4IouCuhYqGAM7cDB+40JWSAVIGcg9vGKbFgJe&#10;VTbWVOVJ4Ar3tIxZpiZgxxFFYLAWWuILnV1Tuqy0urunajufAE+aV/l7uGIJkAHb88VG8hAbewgi&#10;AaotY+bLS1r1NwBnLOuP7d6YOsFwsWT8mYGKowoSSpDkpAnGDWDaNtgBcHZSJolJ/ImeFP0bPp9e&#10;hkG4pBMkd6OLg6IiGO7BkKAK1AK4Kk5EEAGpA3rQJQiZmB2/FNWRi5YFtqk0b/oPWNRbJ9uCCYfM&#10;ALW3emfWvqOmAKaq8VCmFJwi+YrjNrUwSHtGG8cRTNnVIVZmuMBkSpiQKL7royR0WGDdY4/+D6U0&#10;H8efqLTOPb9SuFekjODHJJrrvo//AFg/VOjs7BqJO4lmmcCvhSzrgttF2AgsCGPIH5ppdaHcQgAi&#10;C3kT480KzMyPxOmW7bGr5Z+nvpP/AF4et2V2i7Pczkmugek//XAr6oxuL+FURNfkKNaXZ1CgYMEn&#10;kCnF1w3JsGBCCTnPeihqJp9tmTL4aMk1HNOPHFH7gfT/AP196S/7YuIBjKnkVulj/rj9FJ2MAtxi&#10;UDA4r8EP5zB9pnHSQ3mp2vVbwAC3mDBdok5pi1M+7FY/E5lBR+8+PbP6HrH/AFj/AE4QtsatCSoA&#10;LwGBq70//V/9L7LROrQBsESAVbviv51P/UbqBUGoaUg2yTM0zp/qH1AOWGoZYJgnsai1cyLxuri3&#10;Wc/otsf9XX0pchE1w4MT3zyKtx/1ZfS9wdWvVSx2BQdxx3xX83Fv17XslwrqHEuJIPim7P1Xr0a2&#10;U1RMmBJn8mTxRrWS+CPQa7/8Mj+jWz/1X/SoVLv8wNssOfFAf/q4+mtwU6gCVxkV/OrZ+q9fJK37&#10;jPO0ruMAVH/5Kta5YDUMACQxJzI8GqevkvRP+la1/wD8wl/g/ogP/V19NoXU31BGTLfdVb6n/wBY&#10;/wBL2Q5/mlgRhWnmv57rv1L6gHXdqGbu4Bms3fW9W6nffJxInsFqnr5Mbh8VnV787Z+8mu/65fpu&#10;2qn+YL/4UHJrRPUf+vf0oMwTdgjuBE1+JS+tapmYm8SG6dvG2sH1VwYdpZgAxBmVoHrsl9Aw8Lk3&#10;Nz1To/XL1b/rxaAbaPBJ4YSa5r6v/wBbvq1wv7XQe6jqivzST1IBF2Da07gs8keZrx1wZ2Y22IOS&#10;Tg+CAaF63Ky8nhcakn96TPuf1n/q5+pLtt2saq4LjSRJrmnq/wD1DfUmpYXG9QZNu3Bbd+a+Y310&#10;m8Ny9MR4xisprXBAUKMQZ+aR96Zoj4/TpU+TrHqP8TfWta6G96gz47MY/t5qnvfVfqF64He+CzII&#10;P7TGK59avyqQoCy0gjg/71JjctgdGIxPGTg1X3W/Zpw6HDBVGBt9z1bU3Au58Ay2ZBqFv1C7+oGY&#10;uGOJzmqe1adncKpwZIOKutP6exDAJ1rGR9tU2PSrpBAwCW3ViVFzqxMEeZpi3ZLpZBcu0sAy9ie4&#10;B7CrXQem3nvW90LueMQ3A/yFW+g9OsrdXcN5GUIXAaMjNLcuQqajurgrrGlaLTAYtnbc3GSzRV/6&#10;f6QtxUtsMgkHd+cNitg0PpMBVNq4G2SGII3MOf6ity0Hpw3WEa2WZlmQAPcb+vahx2/RJ7tt2UPp&#10;3oCFSpubSoJLsSQorcvSPRbdu4q7nIPkT2nE076WPcslHO0gzuaCIOJ+a2K7pFS3aYO2zKlwcho4&#10;HmfNP+226fQ3HkjsTcQPp9hryhluKWu9XtxDIq8x4JrZ/T9O+Q6AL+wH72KiTn8YFD0yJKA2CvtC&#10;Z4LL8fBq406lX3+4j8rnhWGRVPGoppEWTl0qL3061aGCJC9ESZM9x85rY7KBEvQBbBChiR84/wDc&#10;1rFrWW2uWQLKlxDSG2kR0xIqb62ySyPIAO5ypJDCcRPFFjhYKml2zdb2pKOd1zY1sQh+8GeTP55N&#10;EW9tBXfbZjwd3M8xWm3/AKgE3YvEoAUSYC7RmD+fNJPrbN66jDLF1YFV2jaBjHAPzWuOJsCc0uTc&#10;Lnqp33FNxFtk9Q+TxB8R3qNpxqGtwjDY5KuO+7uD5qttaH+Yf3fYW4jMN+2QwE+K676F9MWmVGkl&#10;w+e/9QK3YNBKfaOXn1+3cotWik0X08bxLXgo2jrgSQTnbiusfTP0cbrWzctHiB/Xv+a3P0n6V3vp&#10;4tnbvkmIJrsHoX005AhhsL5JEYFdqGnx4kq7OJk1GTPkt9FB9P8A08yW7c2zCifOeM11bQegMEwI&#10;KjJiYmrX0v0hVLsqHJzt4Nbrp9F3UHAk7uDPilzy10aMOCuyj0npRS1aZBjdDE1fpowFP6zNxMDi&#10;n7NsAA7FJYiB2FNtCEie3bgmsznZtUELoLT3URhBmfFDO9QxVgc4Bpk7hG5RBP3UtdRCv2FjMCcT&#10;QkYlfZyUiC08+P61rnqWmaXlz37T/StlNoZVenHnvQ7lnDFFXwZ8nmmxlQmUbOe6r0sO6nZtbYDP&#10;Iz3rT9f6AjBgyIyg9R/Ndkf01SeSoACjODSN70xeNimBgxWiGZr2Zp4bR8x+sfSjam09wKAqkdJ8&#10;CuV+ofSDAAMEJYnH/iPFfZ+r9JVt25cQZiuaetfT3SznTpBO1o8Vvx57RhyYGn2fOXpPoTG8gEbA&#10;0wIH9D5Nb/b9PUKFtZ3AiCYgjyK2ez6dbRiGsIFyrYxjgyanqNIgKIRwORghaqUuejTpuFRzbV+m&#10;s1s3EtKI5LZBjya5z69ord5bgKiN0yG6R5Fd21GkV0dhuVQu1VI5B5muZet6S04bpwJYgYAA4Jo0&#10;+OzTJOLtPk/N3+Mvp1i1qrqqhHWdxXG5gMmvmJdSyi2u0AjcLffJ7NX2n/GRbV2/fNq2qqts7l7A&#10;rMCvjjXaC6t5UFrdC75PznbXI1T/ANxmjRNypvuuaKa1p7ohpGIU7eSG75roHpujW4igXVw3cSxj&#10;kRWtJYIFrepPXLQeFHYfJrfvTtP7iwjGdiQuOkMZaaSoNrg3wlzJnRvpu1qFfSgFmtqFZ1YQY/5g&#10;19UfR3pga7b2BUCsDuU4Un8VwX6Q9ON67aUS6NbLgE7CrKe5r68+iPSrN3TWQQCT0OCch4nt2FdP&#10;BFKKfuzj6tOWTfuVV0di+nPTJdFQC2WMyF8Diut+nek3dqsEwV45k1R/S+lWxYRSm4KygN344Jrr&#10;Og9OXccEYxHk02eSjLGCfRWWtEtoQRIAEhhTY0g3dJgEAEVtIsKoVnQsSI4ilmtEhlAkxLRzHasz&#10;yGlQNR1OiDbOoJBO4DNad6xpBc0zhZDwSSO/g10vUqiMirwSN3x+a1r1G0LlnDw25hAHINNi+mA+&#10;pcnzx61omuLIieGbvKiP6iuO/UHpyXUYmyChBAaCHbGZ+K+nfWNCjyDZiBg9+K4n6v6YrO9u6G2k&#10;SrcQD4/NPnBNXRWKbXb4PlD6m9IdyysVtg7YIAgDwQa5vNz3hbKDDYC43qvfGDX099V+mdXt+2jL&#10;sCnHXngx8DiuH+pejOpNy0wUOxKkcllxLTwK4WTT020dvBqGnBJXf/wazqdLYI/UaNrHkS3wAtaV&#10;6ppjcFoI5C2wzwRs3L2raL9wi5dZ7rdLBQVxtIXP9j3qj1Oq9xbRvMpAYE7f7DcKSlE6+Nrcn8HM&#10;NXoNy7gCSR1LyWY1o+s0FoO52nC9U4xxxXXNdbfT7yXiSoMZJJMzXOPUtHacoFDh2Ys7MYJjHFZM&#10;zqhkseOafHJo7aO0+1XkBRtED/WlTbVGbc+1y+zZ5A7/AAKur9pX9xZ/7TRB8nuTS7Xva3MNs2/i&#10;ecTmkNqxP2SuYWiQDbVLaYJQY3HvVg2lcMm4kKuVJAx8kCpWrlsglkM8KFGCTnNW9jqZEORuyWEb&#10;gRJE0cZ0BLC6KBlZ7lprqwzEkN8/jsCKW12nW6M5JYZIgZ4xxW2TZH6ao6b8ByoIVj2B/wBap/VL&#10;F21tBAZUlXC5470x5G0KeE0XUWi9tuuPbbtWu6klUKhieoRIrc9fpbiv1AAnOyIXNa3dsowdvd3F&#10;T2oYzTEqL+Cl1AO9QGLcmYiBQ2NoCCMLDGnjaa2XYKWycnkfEUoFtrcWZLZmhaHJ0CUl5YICclZw&#10;akqwVV3EtllAwKxDqWaF6TABMg/iohLZNqAZGdw7A0ppDE2RSyd8A5nJHEisjrBMgAn8waKGG5cK&#10;4J+7g0NbQ8n2ypiOSaFoZGyTwHUIoMwtBIILKVWFmAfPxU1LTt2EwCVYd/gVB3tllDW899347VVD&#10;FIL7SkGBk/51D21aZOEWJmhsTtuMAfCeaEShWLoIMxU2MXKRHfCweQMR381FmA3AJHcfM0a9sCDo&#10;IO2IB5FCRUARwOO/MTVkTMhVte2qszMVzImsEozMriFUQRHBNSIcj7Q+O2YFRZVDWmOQ4ggYzQMa&#10;pUTBZF3KofEHE4rKWWKoYIXsBkzQVulZ7GcfIrFu4wfdP7YiM5oKDUx9UFsL0SDg0e1YKBiJKLkg&#10;+BxSdtrbiCWnIM1MqVUr+4fOAKHaWsv6G7dkqzk2wsj7jwKAsMx6zukSRwwo14i40M8Nt4nBxVa1&#10;32yBG6FjFL2tjd5e6a2pQbgdkY70+gtKyNtMDExHNa6hC3JW2xTZiTxNMLqlCkS+BEseKTPE2x0c&#10;iL9bwVixDNBEfim11NtGZgijAM9xNalb1t3BFyMg8UVtTN5ckMcYyc+aiwMZLLCjfLWodSio3S43&#10;FgewNX9n1AWwHc7gDCgnJA8/muUWtcwVWRmOyQ08LHfPNWK+ol7YY3WVGjEcEVf22YJ5O9p1R9W5&#10;FhrNyHksCeFPMGiWfVXuXbiqbYnLbhgmuZn1S5JYvvLYNTf1pmR96rkAFvx2qnCRn5u7Z0+z63aS&#10;yzm8UPuQYwDRb/rb3HEmQqkk/tJ8RXKR605VhvVSrSUjBFYGuYb+jDDJJkCKH7bKmm+P0b/qddMq&#10;pAUHq24lvj4rX9ZeN0L1e2rYEiCQOaoDqwoUO8E5+I7RSL33LL7lt4mM8GtEAceOKjTQ3evCAotg&#10;OBgxMDzSjXSN8MsuMjv/AEioBm2OrGVBPHcUq15FuA2yVleqadY1KKChuu6Cw+V4pK87uGmQzDmM&#10;RWdQ25XgGXEZ7ihIoOGJBPAFQG66QMtCjokcR2FYZctF2SsfFHDMsMcqpkngmgC4Ot9hJYURVs8G&#10;9xckxM5Gamtu69twsKCYCxx8mo3FAZSwDA4BGIFGuG2XAnMEz2qiIHbsRswXCiGJME04LcXN7IvR&#10;G0MZFLJO2TISAQJo+0F5PUsQBxmq/wAhqJK7sS8CFJBO4R2qQTLDZw0gx581kMq7yNzAkCeAseKF&#10;vXG8mS8EDvFJZpQ01uQjMqR/rPYV1L6FuL7uwZ9wqIjMd4/FctssbjEr2OJwa6t9E3US+HF2DJIa&#10;M7WwQPkUWH+5B76PtL6Sv2rVk9JeVjYD3PdfkCi+sX1S0NruWnscKK0n0D1X9NZtFX+yQ0bo5ZRS&#10;PqfrtwE+yye2glSe04K16uGdqH7oy/bx7Hfvk5t9b37DLhWLBWVmJJhpiT+a4Jd95XbdJEYniur/&#10;AFPrHvkxdIcgAR9pWuWPct77iw0j7ST0wexrzGpyOeSX8jMMdsY2Vd2zcKbCRk9+aFZsjKzggcmI&#10;Aq4ez1o4Uh1HKmariw2BfyJOSPM1nVjk0I3bNtle0JVciZ5NVN6yCFJYMB90YxV7dtOPbtlWhZZZ&#10;HY96Ra0t24pZGgDhRAgVqw2Z8806TRU2bZCkqTuDZBHK1c6JntMsLg42qOZ7V7TWrrMhkENOByRV&#10;9Zs21uI7HZ0yVHatMVyjPsTXBsGjv7VKoHUqVO7vW1r6q7blusTIKkNzHnHatO07G2FdiWDNjMUV&#10;tVZttfQ7iSQP/jHxTZEhgjdtltc1boo2wS33KTEjyZrX/VdWu623v+45EyTgGgav1gLbcKp6mxgd&#10;IHP4rTtbrzqLr22cgH7SvC1zcmSe5m3Hjx442lyMXtSrkhVlpyrfaJ7ikGJJUXSpYHnmgLfBZlAw&#10;CMngx5oiXi4Z90AQSF8Up2UpjLKWh0uNtgbpPBNNLZLNkxnJHihWdNvN3bGVxjJrZNDoVPt7mEiD&#10;kczVNDocgfTtGAWG1iSSA3Y1uWg05tldr7GEBscTQNJoVHQWO3fCk8TzFbGmnugNFkM0SSTnHcVq&#10;00OR2RKKToYYtbt3SrqymCzMIJPx4pi+gt2i6XFVigI25OawgtpbY3GC3HiF5jzPxVG10i5iBn25&#10;jDrXcxrhHOyS5YpfUbCu1Sv3AknJFKKrQhXC7vzE1auPdYBGtwpluy/g15tNsZAAFDHIH7RWtMwS&#10;h2KlLiB4WFHVB/fTlt/aKrBLNlg0gH4qOntuDcC3QTt+77s9oprTIXeNpMDrJOZqwGmOWrY9t7u4&#10;k7imwY/rTln00tdSdvtg8H/U0GwvuX13WDvWMzCkeDUzbDqpVoO7jxJ/zFIyM1YeENO21gQNgEhg&#10;RkzwKudK7KrsDsYgTiYAGCaCkbmcsr7gdyE5J7RU7YZmQNZVVZILSQAZ8isWR2jdjlykbToLly17&#10;eWBczBEEE+IrZLWldHJLn3Ggna3APbPete0TK0mFfckKwJYhu5mtisb7dsF0du1wGDIrh6js72nX&#10;CNg0+mVbgWyUG230gscM3JnmrTSs3tPCoVuDkYJH5qjYhbdgOHYtKmGGfE/I8Vbe2PcIRIUuFDfu&#10;+do8muTkOnAYTUBSFZQxyGnhSKUvWvee011tuQ0jgkcD5o9y8bVo2y0pu6yYIMUjeUW7bHP3Tz3p&#10;cew2BvE3DtVYz1vPEfHg1TassF6m3FSBI5Bn/Knr+y4Lh2oUx3PT2Y4pG7dAJQlApDbiszgcx33V&#10;rghWRfsp9Yr3Llh9zrmfsDGqhlfUAXGtlIPSwO4c8sP9qYu3pEqAzKskwc/I+RVXqLl0XWVX2mV6&#10;CCpb4Jrbj54OXldFkLjb3eC4CFmIAAMHsDxS19QdjKSjI7OQyzmJmByDQn1a3DeDmSNoU8gHuIET&#10;RNzj20begOSkif6RxR00KU0xlLly2Pcsog9xQSm3jdyaGbVu4DJ3orSucHzFM6S8UTFtFjPVkGPE&#10;8UCFlgHCspIRAMEnsBVxYz0hoWlm4EygSc5ljyIpexpx+mVuW1MOD2jHendXYuMHdRuLrkp0geRS&#10;9z2BcQgg2pVARxnEGnxkJnHkRCyLbB1VWwGIiCtFW0Dvui1DF4MAlQPJpkMoF5NpNwgzv7NP+3mv&#10;FC2+WDBB9qNKs3eTRKQqUQWxyLeTC9Uqu4mcUe1pt10G6isygneeUHwtFUi39ytbJABUAupB4EHi&#10;pIt0s/dnBQlemB2FVvC2dFcSCsG5tUyGZlMGcxFDtWwCyhQUGcmUUnvVuWvpatlgLhnDXMmT+P8A&#10;SgNpS7hXuI7OQYHTubwfEUUZgygU93T2lVd+GABhMzNLNYQOBx4UjnxP5rYbFjbdU7VRxIIXuRxz&#10;ytYTTMyI8DP3zgADuKfHIIljs1K/p2lygkMIUHtHMfFCFgi2xKhgsECYJAq22IlxlFt2NwlfFKXb&#10;ShEV3wcQBIkVoTMjhTbEnZkO0XQrMARtG6DyJFM3LKlI9wAzJkgt+QOK8mnfVQHYJJMpET+Y4FK6&#10;n2yLoVUtJH3DrDR2n5q7Ki69BrKw1tWBC8SV2sV8gGi6dz7DGwJaWxMwooPuh9j796ADBkssDsKw&#10;7M6MECLszsAj/wCfPNQYmPOPfKAByijKYVV8QfNYa663UATeYKo2MjuCKCGRzbQb9oQkNMxiTA8+&#10;KxpL129YJS2ii1k7+5PeoS2N2kEoxATobEd14IoH843i7/8AOU7aB9veLyyBInO74+BSXu6n/Gf7&#10;VVIuj5GZVFwIcqmNyc0YBzsBt4Gd3APxUSIvWgqiZk9gawzPcubvcn90QQFFcigohdzFd3tpJxCi&#10;KGyBlBRN205B/wBqydO5Uk9p2pMTXgqBlQBt0Ax8VTCSGLLl2VAeB3xUS7jfsIMcbhwfipqGeLm2&#10;IgEVBLYPvILjHkgERBoGHQRd87mI3sIHyagm+4u0mT4GOak6tEHDFY/BrzbRuFwMJXJWqsugVtBs&#10;XapgTMmiItnaVIVTBbzXrxUuu5M9ycZHEUS1cBDq5G44UxBqWVQJHEyAIVZgYyala3Pbm5KGfE0w&#10;bbKltyqkxkioLce4yl1JJXJnCxUslCtpy7nKsnAHepEbkywQbswZqdxmO7dsPgJg481k22VSQOrb&#10;JBgmpZASn/uKpCsv2mpWrpUbnMyMD8UuIkRLboB8hqecllfpkSFPxVMh6yTJU9MiYOf7Vi23tjaV&#10;LBpJnBFeDm6V3uGjgxABFeS9duXHY21X/GZmaooMLu4wiLBUdXBrJaygHuMzS3S8mf7VhLasrvbY&#10;gjO08GoWTvtQ+CvVxGKphJhv5kol1iZBYR5xTd7UFCJ2vuG4n/D/AEoBBd1cFBHTAGPzS4ZrpAKw&#10;+7M4nxBoBykNSoKAFjkEzip3ngkksy9oGKw1zp2sOkyB32GpFnZUaQvYAVA1QLersGkIFyZGakNb&#10;7aiLYI5iKGIDOZDCAP6/NYvQYlhkhRtoimQuqvuLuyzCSVP2jxWNzCGdgs8E8kCvEqNTeWJYW8jg&#10;0BsIBtxHEywqxb/kLeHujYV2wJoF9XRmYLiAOxqYt+4DhgGAgntFZVNxiQLYwd3kUQLPbVZkDOrS&#10;eoA5pJoYOBJ6iVI5jwabW3dJZgygoeB/lUbhG4Lv6uZGMnzVgyIm5BjcG2kSOYFR6jNwINpdiIPF&#10;R58BdoWe5qCoFeIMIPHmrB5GSoVFkqzKZM9qh9wTa+0CQWOM1BlQloDHcZO7EGi7wyIWAVQ2SBPV&#10;VMs8V9wcqG/a04pX3gGTYSxOJH+Zo9y3Z3MMbtvMftqN9lB2oq7gBleKgLIOfbaA5IMRTRYKyyO2&#10;REhqTe3KFlYBVAz/AMCitcY7Ql1SYkuRgirspDlu4p9sNaVBBiPijhGYW3UtAJk980nZHJ2GBhoz&#10;n4qSL7YhsyYA3cTQsdEcO+bbO4gglTGRXrr7byxBVgF3Tj8ioraA63QkIP8AWsFrQJm1uAGAcAGg&#10;GUZRVQXlDEEEmBkUpua5aCA4MzOJFHtXDbt3CobrXE8CKD7a+2EZGL/cpOBFWLozettde3IjYM+S&#10;KFkgtaQqFfMYAFHdWO3MMQWHcUEhDKbx8mrJRI3FRd20ZnilIuC2qhSu5tzE0wSj4G4rMCMSKFcH&#10;X7RG2f8A6oCiRGmYB/UuAMZYRRD7jdABBHJigByxtsFAAxJoiXvu3EwrQD5H5ohZHcWI6IUESD/q&#10;KZ96FuPC44NLgAypYtMbQfms3VcNbV0TAOZoqBAvlV6yS5MjimLaOI6pkYMTtrDMyXQkLuC4J4oC&#10;XBcS91zuzMRVlUhkqdvTMgw3mi2mQYLmZy3NKpdZwN5MMIBA7VNWCDYsBSY4qiyd0uNvXg8giIrK&#10;rcG4ByQ2CAcUJgsqEUN0wZOKwbcNjj9onuKhXQ4Ds6AQ7Y+Bmj2rdtCXN1pRcAZ6jVd7jOqbbZbb&#10;IIJo9uF3lCVJElmzmhaL3B7iuwYEFYyfJqd5ZUq1pNvSZoBLFRO65iNw4ijhtlzYmQABMyP6iqot&#10;MDevXHFwooQcbuQCKG91H4HUMvsyBTF8bFdSdxwxAPTj4oO5kZFUBQw6xxirQRj9Rzte8OlZzSYu&#10;s4cqTmQcxx3pi8vskKSTIwImJPE0NoDhwCscq3k0aYDTFHMX7RKqQAOMiaZs+5cRpQbZ6YORUklh&#10;tDAZkiMmKZ2blXcvtpH+tLnloZjwyk6Mfyrs1orbJwTHANbJpvTrNpF3k8Aoo7zRNFoLtu2BtAHC&#10;gmSZ7zWzaHRKbtj9EgNMkNlTXLz6vjs7ml8c7XHIroPSHcK5RkVVmAcEHvV5b9Le3fj2yTbXBkCZ&#10;7wO1Xvp3pwb2mKMGQHA88jaD+M1ttrTam57b9KHbuDR3rgajyDt8np9P4hbU9vJqNn0fbY/U0xAW&#10;NsAkH5ArZB6WLAWSYUHCwpUn/Wtp9L9LvDi29xjkxxtPMCrf070y1btF2XaG38L3BjqBmuNqPIpv&#10;tG/HoNvo1LTfT49tLgs7jdYl2MbUXyfNWaen+xbRxYO1+hj/ALDxW5r6XcDIzWAwkBV4AB7mO3er&#10;2z6bse2WA6rZDgEBfAY1gl5Fvtj3oY18Grp6a79HsQ4UMrOekxghY71aW/TUK29RcCFkUG2DkZMb&#10;T81sem0+0OqXBvHTlZBFNi2EhChyJGAo2juKXLXNhR08V3yU38ozC7dZf1E4RRCtJp46PZuW3aKb&#10;QC4WDuJPAp17rBF2oenLyJyftiKrUuK1y/8AexPPtdOR3rO8rfbHqKPXk9valq3uVXLQH2t+R+e9&#10;L39Rauvc95Fm6ylAB1AimHvldvuON2egDDH8+KVTdcHtYczuIQT+FJ8Cri7KaBLec71tBWZH3AXV&#10;y44lSfFE0y2yECujsf2idofuakura8itdAcgyqFeYwPxRdNavK6XGdS5Xt0hT4o9xKDqsnotOdjb&#10;VBzDDJ57Vb25uNbK22JAAe4+APiKqhqrtu5aH3FwdvILeRVla1Id5C42EtuON3E/mijbEypGyaDS&#10;I4HTJ90942r4U1aJZZIKOoKuG6sEn5Fa1pNRba1pULgvkQFPSs9x8mr/AEn8ySR7TOI2kEDI5E05&#10;Ixz5fBeo4N3fbUSxAZSeCP8AUU2lkKm7aLc3i6tmQe8ilUtbhJYjOOA0+Jp4WRZNohm2lIZYg4OS&#10;KYkBf6Cm9DFOku8kEGBIqx07rlQFVUBO7Dbj3iaTvadGa6DdAVGTY6nJkcfJ807ZNm6CsoHXZk43&#10;AHweTVbQJMKDYO0oUISOnaZt0063ZW6hVVuMRFyAAPx/vS9y663kUwwYN1KOCabsLbYW1uXN1sHq&#10;Ln/WnY0KmyVqwlrjaQAQU8ntisXjdt3SfewBL7VB/wBKMt8LI2AQA4I7z2E1Vay+qsfacrvQq6Dv&#10;Bk1pVCORPU6km2AWYbW9xSMmte9U1LB25aMxMZjk01rvU/bW0AhdCrCAuY7j4Nc+13rVkDTFkdUL&#10;MdoIG3wDySBV76NWGHyD9b1YW0Ge3uKWY3CVBYnE1xr17UBxfF0oUHJutgFf9TVn6161buKgLsjM&#10;0KBMlQcmuSfUXrLbbpbeQ7RJELK88UP2m1bXs1ramUPrXqmnX2mCg7OYG4mfJ8CtZv613vBf7Me8&#10;0jrdY/uC4HgsSkRMCOPxVMNSWIU3FVR5yfmK0Q0jatozyztS7Nvs35Noh9zA7SsdLfNdI0V9tzbn&#10;3vAJEQpNck9NFsYt3G2kAAcGa6H6VeeyLchQWcTOT8Vh1eFRNEMt9nVvTHtqikKqhl+8mZB/aPBr&#10;ZrKIRqQtwsxG5iCTArQPTdQF9w27aoAT7lsj/Na27TaliBAcq0lWPH/zNYFjZpWaLRsqXfbQlnub&#10;REEmCZ7Qatbd68SdlkWzBO1gZH5H+9a5pRcS6LxfcNpXqOCwEyaf0eu3oAjBZYTkif79qvoS6bNn&#10;9NcXdzm8GKoVBAMz89jFWmlvWkNtd7EkloKzkYlp/wAq1HTNaQ2VS0RDMNm4lBJp616jdc3rq2xs&#10;Um3BOAe8GmRYuRtb6peskuFwWEiGb8eDSF3VAq5U+3LjAJ3UrYuStpkVXF9DvCDiO2ayWe3bAtKR&#10;tWWZzGScmiYuzOo1NwPbUoHx1MWj4gAd6oXVYVvc3JuYuQPHYT3p24pJJAa0R98CQ/8AxSjPbFxX&#10;LnJAk8DtBPxSdrsdESslnQ21tgASELCcju1Ne5CxbRdzJCQZAPeZ8eDSuo01pC6uzuoBSQdu8zgn&#10;8U1ctANcYEMPbBfIgE4yvemwLaBul0b2e5G6A26OqOINLiyGay9tDJY/cMBjz005dhbapbtbH3Al&#10;2lioHkHisXvfuW9UxCsS+2WbBkRIFbccWZ8jKy8ltr2wuIENKAQx8Fv9qo3tWluajcxVAkRbJbfu&#10;ySRmIq41avfsC1LGQAisNocLjPxS2s05UNaD+3Cp9v8AoJrVBUY8hrtxAGVVtqEYAKvdj8+KpPUV&#10;IbUTcCsWG2f8A8VdagndcV7iuWXcAMKI/wB61fVyzopIS0IKseqSexrbjRnbI3maEVd0BT9xkBTx&#10;FU+puXPcXavSqS0ZBirHWDdttPZhWO8Hhf6Um9u1fdxuKq7dQ4II4n4NasZny2INq1RvaLgBl9wg&#10;jCjvmg3LZVl2plwOo8qlPpp7k291226kMsESI8UW+WuMpOxth6mMeO1PUjO4sWTQG37ZtucJ9sS2&#10;3visrKWxsPLZeMGfH4pi3Zt7bgRHLlS5gyYPzQL1q7dtFDd3KjBlAJ70TlwXTRi+sLf2tNw5YrwB&#10;+DzTFvUG1ZtBEQIBENgycxVa7nZsDSE7qOZ7Saa0zdCA6dYUx3ZiT3z2rLIiZYWHG5ttzYwlmd+C&#10;f6czVgLnSFe45ZVGw9hPC1TWQGZ2W0AUlSCZ48eaY/UdButBm+7J8cTSmhqky11LlFbaf+0R0Kd4&#10;eMlSKVu3Gf3W3bIht3APwSarb5BQx7kFYQJxPcGgbwfbtFlZcmN0SIzAPMULQ2MraJteDstxUli5&#10;MIOy9zXrDI168xYXVc9BBPSvcSOaQGolmTpCKgPwPAYjzSN++Uu3ghViNrBeBntSnY/hI2S3YVpU&#10;W2W3t24zg/Pmi2tdba5dAtkgwqDuoXt+D3Na0rKEtqAJiDBIAbxUAzJshSxk9XET5NLfIcH1wbTY&#10;1oxFxF3EAByYBHYRVmmuCXVunfJtNB7CfAHetEt6pBhFMqpIblZPcGn11zB1K3BnkLS3HvgNK/Zt&#10;I1wey9yHDCAR+1pwW/Fes66wiqttWAYtOJlu5AqiN8rckbnVFUPngeSO9MaXVutx3N2UHQj92U/F&#10;JlZEui9slERtzttNvCov27jzVg73SyIUJQbWYLh1EcmqRLm9otuN6CCp5K/NWem1iF2uByrlJYOC&#10;ZHEUDsKI9uKAnbdJXrHdCfM/7UdiN9y7vcubagtkf3FV382fc9wr9whmnKg8GKMlly4Ftna3tJDF&#10;hJnuaBhWj1245ZGW6jSYKkTsgZNYRQ/6ntIRP2Acn/apv+u63NolQodgJ/BbyKVtI921KLlWJBBg&#10;kd4qgbQ1qtxi41tSrLk8mZgLQDZCX1uMLiDMDucYqRe5sVAZZpCsw+35JFKXVS0zsbrNAVD3J8mp&#10;tYSdC2oAAt+8RtMSFx1fJpO9eJDFiVRgbfAlc8Vam3uZ4B3mAxP2QeDFKai2l26n/buG2MgGEX5n&#10;vTIoYplLqUJutbVhAb7mx2rW2sshKxDElSsSZ7Vs+qTb0t17X3hYgEnsTVFfe+Su9ndEbqQ/PamK&#10;Bf3KNT1tqbf3bm3A/wDtNa3rE3G+2w/aPAmtw1e4i4iBQHxtjdxnJ5BrUdWm6dt0noJYgZX+tacK&#10;piZztM1DUqwsNNxAAZzytVF4sUCtBUsCkZmtm1mmVdoKgmJ2jgf+9a9edy6p7ZU9p5rs6eRz8iSK&#10;hkTKMYWYJ+fil7ltW3wjcx81Y6jThIDWpnJjvVfdD9YAKEgV1sU7p2cjVRrijFy2m3aTJTJHcUq6&#10;busWxHGDTBAIEobYiJ8/JpdX62VbpMrjsMVqgzmZYgE0xuRlVYDmsqt27tVmjaCfyKgJG9YBJGQR&#10;JkVO6myIBjCnPFPsy7RKf1MKTHY1E22VxuIaTxzE0VyNxA3ZxQktqAdrkCSxJoxTQJkDGCQI7GsB&#10;WCDpHGfipopcsZhe/wA0MDDbidoNFYAFiM4n5rxBBzWMENUSuRnkTRFMesREktnsKYF0bcggKYDC&#10;AaW0jnDcgcTVgD0gwGB+6smThs24PQWzbbcpXMAgmZwabCwoG0FVMzHel7TsLmFCrwYEYNGN1cLM&#10;KWg7u8Vkndm+KVBGUOoJ2jdyfzSVzfba6CnEKKeS8ZJaGAgZERQbineQzyeS3xQwlTAyoOjqD9hm&#10;RJ7irO2xUCbWRwKrNI2UIJ7n8gVZWr10i3LDuQx5pWZGjA1Ra2GEKfZIPLx4q4ti2AzbWCkTO7MN&#10;iD4qr0f6m5g5ECAasrFm60oTKky85GK4+btnY0yaDhiPbKrlSVI4waG9lirgjciCBBjb81FXtBmO&#10;9VD9IAxJomAbohgYyzZUVn6NNC9x7F204YEE/ax7VU37b3AIuMsERV3fdLibfdOBK2wuCfNVmuth&#10;QFN3BgkU/TyqhOaFlXfFpDJuNLdoqt1LC4HGyB3Hk1cahim8hWUAyPmqu+wto0yOoHiunhfRx9RA&#10;qLzlTBtydsgcgUK86McHsAwXtTtwwy+4sHdmk2slxcaFUz93HPmulBrg5cgDoje2u4YbdA70W5ZB&#10;YMpVSRBJBrwVAtuElphjUt137cbA0SOw8mjsWkiC7LjQx7cTAMVa2ArKGYkANGTM1XLaQ3A4KmMR&#10;2NGQLFvomerHIA+KVPnqxuNUX5cH22OTBBIyAvgUbbiyWc8E+3Vdp7pcklSOB4p+wxZnVnCkc95r&#10;LLg1BX2vazA25qq1lq2yorKB5aatWts53EoCMfikrrsWVto25UkZ4o8chGWJQ3rTI2wvHgjg0BQ+&#10;TPbjirG5Z2oxDGCS0nkCq+6xBSFO0CJ/xVvg7MVkWtraVOsfj91MWYaA7mD9wU8xS9q0pdZ4kGjK&#10;essACd2SKJkTGxeLDaVG5pCVN2Ur1nKDp2+axZNy2cbIAO2MkUW1dUojC1B5kjiaWy1yBYhlTY0+&#10;ZHeq2+qyenk5mrRHZVuAE9REyOarr++STbIIMCigU1wJPbYREEg0BrQG4xMHJmnb1oe4nllAJnE0&#10;ubYDSWgcTzTosVRO1ZLOOsyDOKtdK907oSYaCI5ml7IuAge18z80/bRXdFCuG3Z+aTN2NxquRuw0&#10;boWBMnv+JratLb9tQoALATAOM+Jqh0tg4ZkJAaJJrd9P6XvuIpssrQChiazTRrhLjrkpGS6Bv9li&#10;7ECWaNn/AL0jqG27AQuGILcN+K3a76VsDlWLQZZD3nvNa7r/AExIuC5bcxx+aGIuaau2alrrpdWL&#10;qc4B4MitbvXzcB3mBu5Aq3159u0Juk8DPaqNGUttHJPJ7GtmNcGZO+V7ApZVhlhAbk0VbcKJJXzN&#10;CbaWPR3hhPepki2Q24wKY7LRk3GZBDT+0TREI9s9fXjFYtrBBHyRQ9xCjrOTJHgVRAisp3BhBHzg&#10;Gp27fXblNxOCeYqEpaLhhu/wiOay7sOGzOIMVRaRG3J9wlSM8ngxU/dVCHKEblrLO5nAgkGolySJ&#10;nZux5FUX0TZAh3BpUxg0UqSzuh3YgioJdI3bUEHyMms2kUNwcEUDCQRbbuQdhhYkTTtqwH9wsSRi&#10;F5ilrNssFfeZBIaTmtp9L0h24kK4JaPPxSZyodFWyWk9NVkDqigRDAtBq9TTlZhAGXokcCexmmdH&#10;6V7exBatuGWBMgz8mrTUOqz1kiRuUft+YFLjdjJ4VVlSNBtDh9oIQgw0gnzNUOsm0gV4BWAYPAPe&#10;tp1t5LTIBdw3KEZEd5rRPWdUj3PIPzzTUjNOkUepcPdUYbwRiYpQsTcgSoJIBGaldvDcYE4xGIrw&#10;dipIMqIinpcIUglwge1a3EmcGs3A+dzgYJ+awtxWbaZCQJJ+O4ommse9efYoZeCx+aBuuxiQBrLH&#10;achWUAd5NPWNHu/AjHINbt6X9I3L1tCFIAIAE/dNdD030fZXeq+2CSqlZ2r/AJ5JFef1v1Fp8Nx3&#10;Wz0ei+m9RnSe2kzkFn0q/cDKybIO/eOKNb9KnMyAZ2tmJ711/U+j+0t4Mqi8MKOd3zWs3vSja9wF&#10;JOyZ/wAX9qwYfO/d6aR0sv068MeVdGgfyv6ikwGGCRxFATedgaAASoFbXqdEu5nABIEMKqbuiW0E&#10;3KQIkTXcwahTSPOajT7H0U2nX7t13cO3YTRbemQ7zdQBCCeeCKY9v7rUEjeNrcUpcCWy82twnGc1&#10;tRz5DdsxuYsG6ZWeBRxtcwSMkbwOPzSVnaeo2mVQAAvE/g05bbZD9QBbbRUDyHY27bKfdgyDJwCt&#10;MogZmLsWUg7PAqvBuO9sGYYwI/b+acVgi3D7hJYTO3BIxihaIrDM5JdthALQI8L3otlg62y1uMnL&#10;GJqW1giBxuLADdMxFeGme5tmQAhwD/aKhTsAFd7l5CVAEQVHY1PU6crIIVdoG35P4pgneys0GIEe&#10;YrzKBcSBuYyCP8JFQGipuKkXCwlpLEA8Tx/WpJatyoUhnMHjIqyNgBzjbiY7580obaoguNbMAkgD&#10;kmiL6KltM4cglW3SZJz80idCwIVelQCQZkVsHsJdS2ApZonI+0V5rds+4QgInDcGKOLL4ZqHshhd&#10;uupLSFHk1JEaGU4Z2nwBV/e0oBETzQNVZuB2JQbWpjmA8dFZpkCta3TmeaZYAC2VIcznGIFNpCqO&#10;h3InpI4opVF9txC7hDRkfiqTQURG3YO2YkZAxxNYbQFwx/cIgRj8mra0sW7ahmGZz48U0qgDIDK5&#10;jBjiq3Uwdtmvn0zcIcyowcwZNYfQqN1wphWGOenjFbq1iz1CAxiCeYon8hYKK6t+IGIH5pkZBT07&#10;OepoyNzorMskkzkV7+QJQLtgHEHJroC6CwRAt7lY/IM/NeT0Ye5dKWxAwB4NGpozPDI50dDd+xXJ&#10;JG0Zis3BdVj+kW2YxkGOa6Bb9JBJm3GSWL9vIoSel8FLRG4HaZ7Ch3qwHhkjQNjm3kwqmfmphiCI&#10;+SpFbvd9FuAkiypYxuiTM0S76G5YMqdQ7AVamgHhZoFu8+5NiyWMnNNm/ecFZAcGW7SK3JPpu7Do&#10;iqRMgjn5ik29EAt3d0sEbOOqr+9EH7fHDNeF/ap+/Z2ByZNFF65sCIQoiYerd/RWDLtYGTtG7ET3&#10;pV/SXtmGZCyvEtzU3RYMoMr39Ru7xiTAJA4G2mDrCoGy2g3y0NgQPFT/APTNR7LgWzBJYsTUBpCd&#10;iLkIksYkZohNMwNVdBK7whbqMDn5msnUhDhi27MR5qNzSOHtllcRwKMisn2urKRmf2xVNKgtzfsz&#10;acqWVtoBX+pqbOzWnWZETPLZrBtHoXZ0r1SRNEt2SOtWCgGB80FBQb+RA33DL1SwWIA/zNEtG4TD&#10;vEf1kGngqhmcEngLAx8miJpxcQoASo/CkGqstxsXtNaKoC0OFjAxE0MWWa2rM74aceJqxOmE2keM&#10;d5p23pg6r3Kjb4ipyJcGIPY3MxVDgyByDRV0iMQzvBbk/wCA+DVoNMIiQu8RDZg+cUxZtA3cITtG&#10;1geJqmwoYOLYC3bvThwDMAc481sCICgLsBtMH4717S6e2HlxKBirFclfj8CrzT2YZtqb+ds/awFD&#10;KJpx2uiOmsi/ILsN8GD88ZrZ7OgtzvUGGjd8KMHFQ0ti07aUt7Zg5QHIFbFpRbQIULkFiAwgMfMT&#10;zFLlHo07PYjb9MSyy+45DBg9vaZksZH9hW26bSpcvANJVS0+HxEknvNI6KyrxIZTbHSymNzTgSe9&#10;Wxf9P3GVLWYUnse/9adsRlnjlVl76dpAdii4zMUG0XD3JyMcCr/SIUUwQzJcH3nqVh/hPg8GqWxd&#10;ti1jrRl7dMHyw7g1caa8oH3qDyiRBOKuHZOGq9l7o3DNNtLe+TuIzsjIHirLDOhiQ42sCPtYDt4q&#10;is6uyzBi5HTO0YEeZpb1P1izYtIbJLOfv3AzI8inO2y4pJdG6I6NvbcWtqAjAHKADsaTveobEvyy&#10;3GuOG6TBaRkA/gVoJ9bZQpVFTekMqCBuHn5pBvULrNf23UKqQT/4lR2FHDFfYuTtcI6QPX7Ce1uZ&#10;lcGMDqlhCx5Hms2/V9RdICFAgnJHVLefIrnVnUbgrMVdP/IwRHOe81t/pelN22rXir9IMdlRcgHy&#10;TWvFgVqkZcl1bRtfpjX3kxuXPSqxI8Ce4Nb76Z6JuQPKgoofa3EHFUn0z6Y+qvWHZxsXMTBluMV9&#10;CfTH0syEtBIKFCbsEYPaK7Gm0MlJNujnavLGcKUjHon00zyfbyoCAFjk8k13z6W+lXt3kZkWdo3n&#10;yPijfTnoFr2LYRpfgArkjya7B6N6WNiy4lRtBHLVvvamcjtrmxn0X0QQjxE9/AroOl9Pgp0D4M4N&#10;L+n6RLVtVyxAzNbNYt7lQZG0xgViyZG7NMIL4GNJYiB0qCI21bWYtbNtuf2Zzml7FzavWuVxBp62&#10;QPb5y04rNJmyCIrb2hW2qpyBGQKxEZ3jpzR1cJvLHJMBai7EhgUzAjvQoOiDW929Qu8kz+JoaowV&#10;D+5fNHW0STDPtCwRxmjIpGwkiVWAKlkURM2lfZiBAM8Gaj/LIUJ6QxJhfNWLIXHtNgV4ohFsx0gw&#10;PIqlMtYyqOkA/YSE7dprFzSO4IXaBj+x5FW7Wjsjb1cqfNQ9kAN3fH96JZCfa/RqWp9MRg3ORia1&#10;D1X01GO0qq87/Baup6uwzAJMmRkjArWvUdHbDEkGJzFacWQy5cBwX1fRNaLXWQBmEEjIIHaqa+4l&#10;ZWAV6mNdA9YsrbBUJ0lpz8f71xz1uVQjbvKtvTae081u7RypZHCV/ALX6xVSVcMZKjFaF6rehblu&#10;EySHAPKn9tM3tbdYmSss8ZmfIk9qoPWHN1mYQu1lUxmAeTT8Zvi96TPjP+Jvo9w37sEhWYrbMcsv&#10;nwMCK+WfqD0u7bu9UwxltpwoXia/RT66+nrmts3yjZ2liIGVHI/rXx5rvRHl7RChAT93fPJrHqsf&#10;Kth6TIsebbGL57OOaeyiEsSURlKhT1ZFb16No2ttdPuEsxB6VB2BxABPeoWvRUs6prJ34hdm3cFU&#10;mc1t3pnp7EbIY2+ogKfBgQex+KQsbR0803VV2dm+i/QUa7bm2Q6XArLyOnuPk19jfRegFs2ktg8s&#10;WBTBJEAV8s/w90Q/mQCkqxRW2mY2CAQa+4/pD010VCpDMVCxwZiJrZjbSR56eS5OKXTOm/T/AKdc&#10;09tMEMVErhia6fp9K8ogAJLZbkiKpPRdN7IXoBLAKc8Ct402kQAo7IO/is+ads14YUhX2ZYHf0tj&#10;8xS93ZbdCwIMQSO9bH7IW0CtnwBiqe+igsnK9weZpCY6S4NT19k3IjjJ4y1azrVCuFa2VAPANbrq&#10;ba3UuLLEjA8gVrOttTmYAG6CImtOKRlmuLOf+qaa2n2oQdv3ATJb/iuVes6BHbaU3AdTNXbr9r3U&#10;uBAymAQx+eRNaZ6p6eW2Tb+0FW/BrXFmaW7hqKPmP1r0trI9wqXDZgCIEYrk3qnpKsWt7dyKo/TA&#10;BgnkLPzX1B9Qejn22iw/29Od3UOK4v6/6WHaHtMu63DLx8kT2NBOFo1QbU4uj5b9f9Ku+5fTYfct&#10;lCDbmWVu8/IrQtbrbWnuQ1sNbJ3KGaSIwc19B/Unplnb7qXyFbECcA8V82fWWmFpriJZKBHBkgz8&#10;n5Brz+qW1qj0WDM3Hj4Ne13rSkNba8CoYBnAk7uZFafrDcuT+qgKk7ZG4EHAj5rXvUtXt3IyssQU&#10;HkTQNJqmTPu7twLHMAAdhXLyZnKjo4Vxbrkce1aRVAZgWyWid0earzo43Tc63u9ImSoipWr6bE2X&#10;AZLCZkEmn2vWgfZhYR1Ulu08kxQRnTGvkUexfAuuLwAEDA8eYoFwMu8jrDD9MDMkVbajUKLke6No&#10;JuQhjcR3+DQ13bZsottkMsUXc3HNE5oBxsRRiL6/qxvUSIwKgqX1m264XnMgj5/NO3FtOtsCMpG3&#10;nFCfSdKqpUEkDqMEULyhbOOil19pN90DqYZXyqeK1bVSd6i2VZjiABkVurWdjkraMgmN+WFUOpsP&#10;Kh7RKiTIqoZUDlxOuEas+hZg43AsF88k1XrpPbKjpbdJ3d1JrZTpNy3TsPMEE5A5pG9p4vbgiZUw&#10;BjbPkUz7lmb7KNaNm2uzeYKCQRmST2oV1tzHZuE8f0q8VodR7YXau7nn80s2meQYDRlhUJsUSjY/&#10;YCrEsP2jg1MIHiGCNJkE4Ed6cuI9vfu4K52nAik3sAEyjFILA4xUTLAksgZmn4jGeMVNrtxFTeo3&#10;ckH4qLvuhhbbKgjwKltuGWa2LhwY8CrsoxfYMxdt2/sOOT2rHs3XL7BtuZMnNTvXEuPt6lHMcx+D&#10;S9xCQGVyMf2IqWDXIKxva4pCgbV6+8k1IQ6XGVYfgfH5oh69u/vmpPZV1tpCqN3PmKoIHb0+z7Zn&#10;GQawpY3ellcc+IrFtrlxVERnEYkCiAKzdTZHZaBhkEub7iuqs7IDKiAAKw6IdpWQJnmD80ZgpRQW&#10;GVhYP9pighFUABc/PGKoi6IFrdy5cVt5kkCMQKg6jeqyTt57T4FM3NyoeuOn9ood51Rl2oCGqywb&#10;kAszWwwUiINQukhoZFGMUI7J2FSTyw7VO4u1EWIIaG8xUoOzAu73A39NYuXizIvUeTUCyke58wAc&#10;QK8W7mftwKukRMMjuWQ+1jaSCKZW5P2EF2HnG7jFV9tzaUNuzAkU4EV1O0HzjgGhkglyPWgW+7fg&#10;cRNEW6CxSSo4k0rbZ09y3vBiMg5PxU7y3hvWIkiQeRPBpVgqLDksArLLKAcf4vmiXbwZoCEbQOf3&#10;Gg7ftJgmOkTRGZ3YKFX3GWCsxEVaZTiMW9SSyFyqrJkgTwO9GVw5O1jDAkkcCq9okq+ZUAqO01Mg&#10;kQFO0YWDGfmqZaiWHul3tm5tyeWzgYxS5ulyVN15j7ox+KV1BNtLc8lgDPAmvF7pFwi53hQcAkVW&#10;0m0KFdmQArtyD2r10MAWLZNKl2tBj25ecAUM3S6MYZV3AgdytMigJRGrjKVxjgAc1NAyKQD1wIFD&#10;VEF0IG57zBoouXUdkhZQQe/NWVSPMjC2BcTCmeZBrMXN8lCCwzHEDtR1tglVEAcwMioAKqXdl1mm&#10;QfgVCmgCWmDMGiSf6CjRvUgxtk8ZgeahaC9BK4YbcjNNfYSUSBwxPJ8VVgoGiE9G4ERx3H4pdbgm&#10;CMSRI80W8oF62pYbmmfgihW1hFQPIBY8Zqm1Q9IgWzcViu0MBM1li+0b4U7iVjMihFgHn2wXIOO0&#10;jzTWnS2WRiuZypzSWw1Fj1mzvcyNkAAA8sTXT/pl7SFWWyGDyu8GCpFaXpdG1wg7ermTlVrefTLe&#10;y0hiP2dXjuRUw5FvX8hyxNcnWfSte9tSX3CC2wHMeCPzS+s1Sn3Pb3rcMttJn3O2PEVq9q81sIFV&#10;txmAeyjE1m7qetgpdFEhSO0+a6ObPLa6YhRbfRrPrNt5/TClkLbpMyR2rXXtDaA4O4uTAq91BV7j&#10;TZ6WLndxlfNJbQYZ3kztiOPmuam2zYoUioRZlvZlpx1SpjvFZvWEa2oFk4IWQeKsFtb4LIJjAM8d&#10;poT2WFoh9w4O7gD8miKVorV0hdmVnYgNBIjpFBXRgNdCGECxB5IrYW0vtS+33FMyVxkeRSt54V3L&#10;9ciBGB2psHQnJ+RVNG1BtKBDuIA7UUXrf6gKjccpFRus8kBuQP6Uib1u06k91gkZwewp33EhWx06&#10;C6nWC2xUOXUFYApLU6pUa+Uc222gmexPYUje1Ftb7IiyYB3DFVly6S7EkPIIEjiaCWVkULIrrB+q&#10;7SxYQv47mlveBH3jZ2EZnzXrDS0FCHUecQe4qz0uhbpOVIM9mkfis7ddhRgxKzYLhgySvPmrzS6K&#10;4Ciqn/GOxqz9O0CXFKAk8EBec1tmj9PUE3EG9CdrdoA4P5pMsqNOLBZT6bQG4GCaRkYDv3nxWy6H&#10;0tQgW4hLEySviti0fprNtK7wIO1gI/8Ajitn0+ktlEBtMwZQx2mIB4Ufg1IzuVI6mLSRXbNet6FE&#10;2kWlaDO2ZMfHzTotsblrZbVbY55J3D/YVdPorVtE2H24MBWOAT/vTOrt3EtAKhXcC0qPGAY/FdTF&#10;LaZdRBzfHSNUvWiA6jSruDqWY8deM9oxVVqbW1cP05EqP3k/aK2jU6RlLPLfpk4XvORSd+xuVLtt&#10;Za7nYe/jArdiyo52XFRrI0wu7lxb3yQCBIArNiwoCW5hWWAxaeODVumnVLiEqgAEqGMwf9qMltkN&#10;ttqAicNG1PPHetKymP7bKq1YZPca2vBgPwQBkhqIvp4ZgVBZHyCTmrS5ZVYdWO3fJIMgd5qWnV0d&#10;GuKP1JMvgHPK037hFiILpAqi37x2rlVBkn8zT9tXMbiYnagC+OAaJprNyGb2ztjYS3IJyAKeZXb2&#10;nElQCCvBJODFJyTHwwv4FToW9kOByQS3+HceYp2zaG6FedmAnDNH7h2g0za05VbasGHXiDiexHmn&#10;bIi2oWy0ke3H5+fisOSRsx4ubHVcW7u21auBSAo7STmtqWyyqHdLbkwVBeFn4B5itc0tlBcIJdWW&#10;2qqTxBxJjz3rY9Mls2lXdtsqsuMNJngHwSDXJ1Po7GCx82UVVcLcBYgjAwQcfkCnLMe2wuliQ/uA&#10;qZyeDHMiqwNFpvaQyVACFtxUOYEfij++E3MWCj2io2Zk8An/AHrnSjZvjKiwUuBO0Tt6dwlVz2A5&#10;NIOUIN0HdhhPJ55j5NKPqFt25dXJUSWBiOzBdtBus90KzA3Ls7ty43TmhWNkeQHqOgKoYhril3H4&#10;8x2quW8rG1fYiWBAXiey1HW3w15GFkqXYPKNEKMQaqi9vfcKPuaQwzAEYg1sjDhCsmZP0E1l1Ar2&#10;9pkJMW3ySMwfg1rGpHfcs78AkiY7Vd3dSFQswS4xlBC7Sy9z+BVOVVhZd4t3FABMyYGQQPH5rRhi&#10;YMrsC9iw9y0rIu0wzNtJEjmrIX3VjCEpDe26AKGXwRVMurnb7rFFbeQ3eO0xiaJpNS6b1W8kOAWB&#10;zEfFPcREWrL1Fuey+8gq9s9LGMqe1WltLhUXERQqlXD46RFUShSry4VCxUtEzHG2eBTSWmusWUhi&#10;YEnoVY4z4pbVD4vgs9PqF3N1sBBDuT0uIw1HAQ2dOosdLSQFyDNJKFJ2JdYmA0wCGLCSQOCRWbAu&#10;qgi3vYNLkN/Uj80SKk2T1GrBW2fcCMf0wQvceagfYZXs2rwJ+43ESGA7c80W4ihr6sEbG7dGAWFD&#10;s2h09It2l2wQwxjqo+BEotseT3VRVNli7KrElupgeCagljYbjG4NsQyKSCQ32kjvWLFsXHsXvZcg&#10;MC2ZYdv7g0W6o0s3VVCvUrQpZ1kwGYihHRvizNtAjOTO226FmduoR2o+24GdluoFBbcm0DeD4jua&#10;DZS3eY778loZOn/Bld1Gu3pe779toVQyBTjc3MTmPiqTDdUCe2xC/oLsAAJnNJtZuXkZ12KBd3oC&#10;3M4KirYOSp2OQLgAViu6QOY+ah/KWla2iM3P3EDrYYo1MXtT9FVrDZtBbjGAYTcudtUz2Vdk9y6V&#10;fbKxjcPJjuautXpFtx0KWf7yBhGJ4K1XXtKjhbaptALYJl5I5rTBoy5cT54Ke7poW+SVaQoPtjIb&#10;/earr9yAP0jyFhZmB3Aq8/ldt2zb3SBtQk4g8xPiq68JUA33G1jLLBCEnEGnpmCSr0LSFPto4Yoo&#10;LLxAmQRTCXHuDVML8CQrwAMDtSjbwWkhTuHUMhiPjuKIm0T7jpsY5VcHcczRlJsIWtr7exDuKjoy&#10;Qzf8mm7qlULsoBVY9smA00sbjbEsreKlm+4/cQMkKasbSgOCoALpEEgxOcfNRDENKXbZ7inYU2qI&#10;yfBB8VD39X/9Mj/50U56X7jJp0t20I6hhplh3E+KH/8AIy/i5/8APCr2thJy/wC0+MFMTJkEyoYR&#10;xUkS89siAQeox8UNLoKW7hyrPlu5jtFN3VVAxJYAqdgXFclsuEQCkb7TbP1PPArCsUdnGZxg/b5p&#10;hH6rZLjaVEmOIqAwVhAUGAD48n5oGNSDgBy5DQT4ECKy7TIW2T7bBQfM0JYIADtuAkfH5qbW9oTq&#10;OXBxjNLDJXQot/uye/asofcLj3ZxlqGqFXuBtxUTFGKq7KLnSFM7l7k8VRdC9sNvLKepQIDUeLlw&#10;3HREhWyWyWNY1V4kxBEcEf60Mm6r7Rdg947g96oAIqALbyFLEzP3Cgm7jpMnAbw3waKLaFyCp42y&#10;KzbUlQloGBglhgTVA2QZyPaKKCQCWAGJNTUKbxBX7uM4asC8AJeZTkLmpJuD2xsMshPkgeahdgrr&#10;LLxuAGdwx1VIpbUqyq0kQfk166LjkW4YJJIjzU1DP+kpJAAjzRBElT/y6RJzg4rD3LdsXV2S5AEj&#10;I/FR07SAxQRwSfIrFsoLjWlYILjYPmaFkXonCteZkRhgEKMkDtWUa7tViCQqw24f70Qq05JLW8Ls&#10;xI7E/ijMlyW3kGWjGRmo2WlyQezaFpCtsnvIqbk3bhZlk9OYiKyHuKEQ3PhgBWLNy00fosHDEEnx&#10;80I1A4IBABYsMwcYogZbaqcsO/jNYuO1t1VfuJDLIkGayIRWtmAsnAqFggqWLYIkszhgGyI8Gomw&#10;LNxgqkzkL2/pR12hg5fco5+fAFAtMZLujM+IAzAFWgWAtbtxeZLvmDkeBRTbAJfdjbGeec58V5mI&#10;uDpw2dq8k1m6r3L12XwF4IkUQJC8FZ12uGjyaxdZNx+7PHc1lFVy36XUV8wKXdFgL7Z3kzI8fFWC&#10;SJbcjKFBaP8AKoXrWzcjGCTBUCiMXYgbBgiBQyYaSMrmW8GrI2Cdi08rBmOwqPtKCx3bpIMUd2RY&#10;C7hgyG7k0ixCvZALZkGO1WA2Wl4Ls9wHqM4mh7rsE7AC2YJpfap9lWBC1IpLKCwIPfxVFDAuB5SA&#10;QqHceCayLmFuhRMjLeOKkESQgf8Ab3PIpNSSjSAGAhW4qiGC8KAC34iDFGsLbtXQWtNkwROTUE9x&#10;zsjpiC3+KipeNxU2I/EQR4qETJ2hwVun7+OwJ4NMC3tc4U8lozmlLRIQDYVuTKkfaJ7U3YulJO7a&#10;DMiOW7k0LGRGkNx3ZlErGc8V5lYRNydx5AkCg7GUWvaYbTO+vO6ruWGAAJEcGgHqgjG7uwCAEML5&#10;+a86sdPvFzPc9hNZsMi3EyxE/uNLMBJLXDhiWBHSwNWA5UeuKyWgrLvYjkd/knwKFaLSQzSxEPjl&#10;fmvSTbuA7nUN0rxE9qCU9xN57EgKcVZW4Zdvde0LZIjxiBQ714XBbKk9JIMc1HecncA8bZPB+a85&#10;eTCW5IHbvRJlOQElGtOAJaJI8j80RLgItqgA6d2RiTQL3uIFEDJWAuMk0zvQG4XuQVAJCiiFvsCb&#10;rKBGMw0cg0N7aXGUTuC/uNE/lS+BgECPzU+pl2soBjmaIE81yD0gq35yK8HIScPIjODUiFNpHuQG&#10;XvPFAeR+phBgAE4IqyjxSGhH4GfgGogKD7gYGRAHiK89oXGeBP8A4zBjzUkEl1IwMlasiRD27aKS&#10;QcQTHYmpN/4nPKgiFkVhnXDKZubSD4FSBLIm4IGTa2TM1CqDb7Q4Tbx8gE8zWbMdINsTJzPIrBvb&#10;7gKwDcEuSMR4rKfrjY0Da0xVNFUHO6AEHtkfdB7/ADWFvhAvRJ2wT2JNFGx0udQDE/0FCRgWZGUq&#10;WXBGMChCSDW9i5t7YVTuznHalv0n63XcZBjz4qQSVcDkDAOIonuOCC0hQkgRk1QSIWoPSFlZkfBF&#10;CtI20shk/OZNSuaYuRF3BTj7YnNNGyxtA7CScAjgGhlOh2PG5Mnp7C9W4sxUDgeat9LpW3bSm8DL&#10;g/tpjS2XItlbOGWNo5AFbFpNFcSV9oMWtgwcE/1riavVtXyem0WiXD2kdBoXL3SskKMocT4it19N&#10;9PVHWQ3uqgLAd1PJ+AKFofTrqnf7RiAGPIg8n+ldD0+lIuMzWyxRAWfuSP8Ab4rzOr1zb4Z7DQ6K&#10;FJuPP7A6TQAw6WmMCFXvPhDWy2rW2zfX2FNxiB0uRnvujv8AHeg2dMkW+gyOsmO3+01s+n04tfzV&#10;u5+ltVT0KMeM153PqpfJ2tsVykYXSXEWzcFpSqKGJMgHyq+DTaIhPvM4LXnG5SYOaytxRqEu2z1B&#10;ArlzDmBEx4o6JhgdJbMDqKzJkckVzJTsTKr6LLTottmDypfjMnBmB5puwm2TdZQu4sFPV93yO1VN&#10;q47bbQO9EACoOAF5K/PmnQ9om5uCquHUzyG4geJGaimIbsf1GoCNcZyD7Vwkk/8AmPtxS1xyrXWB&#10;Igjd32pHmovfUgOHLl+teBuCmJilrNs7uswp6+gyZ5Aq4yBaGkfqRkZ3kbti4Px/SsOqFrZa9cBN&#10;tiR2Uk8TSd29Ft2LsysoZGAJh5gifMVklYDOXLByFW23W6DjmnxbIBa68X2/7kv+nJAYK2IAoqHT&#10;C4CC6jaodwIInwD4oV5Lbi3cO9GIjwWYcn80e5dvi0GuXgx3wZXjdxH/ADTkyUDZbdq6rQTbDQ4g&#10;qwI4NK2NVbJVTdJMsxgEKVbifJFOX7rKdT7rAhAjxH3KuMzyfxSbahkt6m6t1WO4bYEALEdNXuZG&#10;kFs3TsdDcRXLwgHIUZLf1qwTVgXHJU7XWerqle0gVrl28i+0su67SoLwu08RR2u77C52hBhEEYHI&#10;Y1aydCpYrN00N8zdFxS2JBmPcAq40t+9dUXA15Z2nakRAMQBWnaXVqIAnpaXPIII4HgCti0e64gt&#10;m0YLQ209JB7jxW+E00ZsmPbZvOju7U2uRgBxIkkTG0irezuRNxdQT1KoJB+IHg1rdrVK10hgQxgC&#10;TuWRwf8AmtgRnE+4tnZiY+8lvtJpkVZjlIMHkBWdUZmDSuQCONwHerQezdu2g3Y7kDrhgOSPk81W&#10;2bDpc09r9NNtwoRlnLRn8jzFN29RetWjNxAFY27UmDPYeSB2piiJk7LEu9q3K22QXCOiYUKeDQrT&#10;peVlkkgSQRBYRyKAmocuo3kNhihIMDiZ8/NI6jX/AK2w+4pJwVG4ljxE0a4BUSyOpum21+VZCpww&#10;zn81r3qOre2HVMDb+oD9wPx/zSupvDehN4h1O0oPCmtI9R9SaVuK7M6uy/cAYHMeakW2+y1FsZ1/&#10;qZuy7dDKZ+/7hwZ7Vyb6i9Sufy1v9ZCHnDcvJ/2HFWXrXrGG9t9iJGxNv3jvXI/XfV1F1bdzeLS/&#10;vWGFsjuKlTtUbcSjzbKf176guPdZ7mphAgGBLEjgjxPeuZa/1ZhC+9Gw7sTuLVY+s+qIpuXEvkOR&#10;3Ag1zbVa1wQzrLtmRjFdzSaZzStGPU6iMenyNajX3Ll1lJee54JB+KUsM7AW9xX5xMVTjUl3JmZM&#10;DBxTdpUGx2PVnA8+K6TwUujkrM3JWzeNBfQOp2ESMMeBXQfRmtlWXdLqiuZ/Ncy0rt7dom4xJQbh&#10;yAPFdE9N1iESbauVEA8AHkSa4GswNvo6WnzXLlnS9AxJVW3BUYsQ33Z4M1fo+pY6fgm0hIUnluRM&#10;Vpvpt1yzi+7EAMEyASTnI8Vsdhuq3cDYQbzJjbIiKwvCPck5F/prwINy5tgtMglT8mPiraxeZ32v&#10;BUH9N+6k/ArVrOp2NpwEIVkZhOSB5YeTTFmC4hTbCHDE4Mis08DGxZtdtoYIl5SbZEpyFX8fNW51&#10;DokO42wwClpz8Vq2me0Gsr7MuGnahjaR3+TVkuodnSSUUkEyBJnjI7gVSxsvabTbNu6G9m4yFwAS&#10;7Q3xjijq9q5et5boGyRwVIgwO81TWNTuW6/8tvdjtFlSMx3+Kfs6neVDC2IcIbZI37W5iOCKm0io&#10;NdFzcXVGnaVdm4xxI8Ac0q91dRc2FAUDK/EAqKKLxcFd+0wyghsMCe9R3Kf5g7YC7N3ZTI7fjvVb&#10;Q1JC93Um4ApcDdchVK4M5XNSvWd1u3dvlbQWZZjmR480VTb6190NG1ljlo4AqNrS3mRGYiXDgo09&#10;+58xRRgyOaALZM2Lq3DevEboC/ctP2tMgT3HssLq4JktsbnK1B9OXS41u4/+Dp6SSByAO1WCap1H&#10;UwtIyruJl+OFKjM+a1wkzNIqLu4IpDuUdt8iFi4cH8CqbXhd4kHp+5mwrKRyKuNRsF4rufcQFbpE&#10;XIHIrXNWrm4hWUDAIC7Bj5GO1a8YiZrutf29jsItA4CLyzcKfA+a1bU+oFHKs8Et9oX/AD/pV9qS&#10;ClxbdpveKHP7BBz+a0bV3DvCBru1gyyMkMKZupmKSd8GdTrPassm4bmhjIJ3DvUb99jctWxbDI5h&#10;SDJYclv+BVLea4iMG3CNvRyR85qz0gtifbCuQsqWG0R5NaY5QUiwbULYuBsRPSrfaxUeTTr6Hf7q&#10;mFwCqSqqu74NC0lwLaJNlXG0Ntbkdic8xTCaezHWBLEEs/2gDM03eU0BvB7huhna2yJCgYBjGfmq&#10;9br3NgDFCqFpKhgoFW932k3M7rdKj3Ni4XbxukUjrrlu23V1O8EzBYRRwkBIXJ1Fy9ZfevUYBJwD&#10;Gf6UgvtPdUJd3tkT2onqJw8ncLpAQj9pXmTSOq1FtAibFTcECwsKxBmaguaCam+9q220hg0Ejx4/&#10;pUbup2FmW4xkKoJOKq2bqK3EKKJDJODngH4pG7qjJAt9AML3he9DRUTZ31h2AgwHeVzEBaUW8rsb&#10;vtKzLKAPjbPBM9qoF1VrZddbsMOHcZJPgeKzau21cK21m5Vi3QSBM0I1FvdvK4dyF3AAEcA/0pNW&#10;S+pX3UFw/a7STI7R4qrtapGCgn7nkgHuKE1y5cZhcuKUTJQCDu7ER2pchqkWXvu5Nt4P+JjgD8Ht&#10;Q1uSrWp95hLSkiP6nmqlowURlJGRMioWr1lDuFwlgCDtJC8eaHa6CWQutNecBCvtiTDFScnuSKY3&#10;21uLLwFJAPK7jWu2WUW7JWDGHnJJOasl1QL9CkuACpOVMc4qbGWshsjXlHtEMEJKwZ+9/I+Kc9OS&#10;6wuFzLqxcAkEADyKpbV24hurjqSWJGBNM2VKgum+VQi4NuYPalSiOXBurahUts/ubmdVgjMg1YWM&#10;Mbe4bghBK5wMyewrXbd264tlGwEAKRsCA/7irfRq72rWzTwm7gtG7OBJ5rM4GhFvYvj27Y9sKSBB&#10;Y/d/8RTFnUKGu+1baWyCMCP60gWgPsu4QkZbcSTgrimSUt2bttjFy2CAZEJPAxzSnAUxq8jKbIkg&#10;bDKyG2sfkZonuwtxSm1d0e4whYjkRQ7T32dbTqdoRslQxMiZomlvQSRb34DA8z2IoS6/Yu16zbNt&#10;fdZSUJXEkDwaR92ypvq4uAuwIcjLDwKavJdexJddoMGcQW4BPisPp3O5Tb37SQYMkiJxV2UrFX9r&#10;Yt72mS27ZJ/8eJHg+Krmu2lZiXQGNyCDBB7LVhdtEQ5+3g7jhQPIpfUWiXd7dwErD7uV28Yo4k3F&#10;KdG9wbBcIMllBGfz+artfdQowKyQQGPJB7we9Wl0m64CW1DJLAmYX/kmqi+jbYuuoDLO38H+5Jp0&#10;Smij1agm5YLhvbPJ5b8EVqmtu4e2gdWYRBXH5mtj9TVEA3XFBbMfuXxHiaoNejG5Jul8YXwDxNac&#10;MRcslJmr6oi0/U4XapDQZmtaN24skISpEZ5E1s+uQS6+xuPJB6ZPkVr+qsPwHli09OABXRw0qM07&#10;dFO9trTANIZOxMnNKFiitANwlp/FWeodwCZAPkmap2LFznnNdLC20YcxCy0m8O5mRPFRZFLK27IG&#10;SRFZu7VYtEmSCB+KBcfpVbhEgQo8/mtkTm5URuJLbuFBwRzSrKokJaJMyaIqN0DeCFUyOIqLJJLR&#10;Ddo4ArTH+TnzQtfVieWmZ8RQVYKpBHMiB5pwo5IZ9scgDNLG2ChkCZxTosS0AJBXE4xHisEsDBxi&#10;c1kEKp/bnJoftk8t8Zo0LItuHAwRUCpI6sHmpFYzGBipBAJDCSVq7JQay8kKuCeKsvbUMYlgT1Ds&#10;KrNNMbTgHINOWSGG1ZXMyTyKy5UasHRYWQFDHdAY4jzTgQvJCqduAJnNK2rahCHtgK2RBmppZE2l&#10;Ysik4Ze9YZ/ydKCfA7ZNtpziRMilL0AMqcMI3E/cBTbWdpcG5A3HHmKHdt+6VKqOntwKVBq+wsi4&#10;6A2ma2qqXxHEVZ2h/iYQO5/0qrVWUjhg0yPFO2GGzI44FFlXAOGRdabYS5VljbsQZyT3NWS2DaaQ&#10;IwJHgiqxGS4hFsdgaubf2h9vaBBz+a5Gd0zs4OUhi1aDrHtKzQWj48g1K1ftrum2wKHaSTMj8CoW&#10;FDNc6i0g7l74zNSQhtzbthiIPcdqxNrk3x6QtcsHeqJ9xJYbRkKOZoG2SYtSSIUtkVZ3wwCS8kCe&#10;kYIpFi4dmU/OwcD5pmObaF5IlWLPvW+togyRGRHIqr1YQKYByI+BV5cR2DEvuM47EfJqovqF4Ktu&#10;MEdwa6GCXPf+Dl6mBWlLl0JuYwOcUm9suOiQBgzVo9qN2GRk78gg1XGyYKhm3GSfFdHHM5GXG0LX&#10;Qr7SZgDI/FZQKIl2AI/vWAGVyTG1pUTg1HbstZWd+BuNaDOEZdzNJ2grjwZqVrem9gpx0iMSKF+m&#10;EVFWGH+dGA2BGFyGBggGYFUwrGd92LZfBGAO81YGyD7bXFZVGZ81S29QWLCd3VO/xFOC7vtnc7SM&#10;ilSi0MhNFrKl2IlQVAGO1QuM7BoaQW4UfbQ7XVaDMzSVP5oZV4Ox1giM4/pQxQcmmYu2EZgTKr+7&#10;ce34FVt5Bv37pXhRGRVhd1TESUEjBJOF+aW9m2VBD/a0EjvWnGzNkivgRW2dzxtMAtmoWgrC4Jhg&#10;oIjvUyqgmEiCeef6VCLmwFlDEjpjtT7EUMhhtA3wd04FOEu0NJwdrHz4pNgQpJcHAAAHFGW6HdAS&#10;ZIyD8UISCNauvPUoPxSlxrckXA0Fcj5FNY2sCggiZGINecC4wjuPuPaKiZHEqWt22Y7VbEEk8VEh&#10;brIqt0c7RTBZ0dR2jIPzUxbB2dRlSYEUe4U0yC22cKYZIPEzNWqMVuKRtAJiCeqlPcCkdUQOCOfx&#10;TwcuGYbRtGIWJ/FLkMVI2f6dtK97Ngt/4k/6Cul2dKLMLdDkz1MBP4AY1pX0GGOpdmth3VGJVz2+&#10;K6H7F23DHEryWlbceBSU+WNx5JciT2jDOFcr+1ZwoH5qq9QCkKW3Qy4gY/NXWp0zXSbly3Kqkwr4&#10;afBoMMFQW2EgYP5/bRoZJ7k7OEfUNtrd3qUg8EDImtdS0UhQud0y1br9ZNOqdlMKAD4MitIZi7KQ&#10;xlsgGnY29phxql30e27mclIg5I5qTAbpYYPAPJrBIuPu8DIHkV6WLBlOTRhkReZRgd5BmiIGA2yu&#10;cyRWCoUCSSJkCpowhyX7Yjz8VT/gtJgAfsAJk4FSIBZp5iYr26ABtbcDWTaJjcxUMZJqyBVCKxg5&#10;xii2Abh2m2DPI3ULZt/cNs0RQttp43DpNLkNinxwGYvbNwbPGaKh23zJyyjpqDhIGScgkc1YaJC9&#10;2dqnMzSZPhjPY36ZoEd2Kk5aF+fP9K3r0mxsS7b2lW5kYBH9ar/S9P7dpl6ZJ+8iIHg1tVm5cMDZ&#10;b3L/AFJHxSYvc3Y2KpgrVtldt+6ABOOfG2s3WtEhoNtu6EEEU/bY2wNxKqoPUkYI7GaqNZf33VS0&#10;4KkSxbEtTYxCcuCg9Zv3FDl9qgkdPO6ue37guXB0DpJgGrj1nXgNcWDE4+a1W5cJPEvxFPxxtHNl&#10;L82GZwyxtG7OBRn3sd0bRABB5pW4xABA2lQM1MMz7GiSTII70TQa5HrGme5lLXHk4rsH0l9KnYb4&#10;PuNIAQDBjmtN9A0Sq1tmmTk4kV9FekWChC2EHt7IduCIE8V4b6n8vPFB44Or7f8AB7z6T8LDNlhP&#10;IrSfRb6L0q0lpv0juRekIPvmnD6HZh1YwAIwQ8t8f8VfemaT3LboZti2d25Z3Z/2NbKNIdyhLLlG&#10;krCDPzXyHUeSnGcvzZ9lho8aikoKkcr13p1whQLJMIUCrhs84rVvUdAxs2jbG22QdxPkYEk12fX2&#10;BZs7jtYksodlKsGHz2rknrN+3btur7nBTgGADPPya7fhtTPNKO1dM895eGOEZW64ObeqaSG2hDuP&#10;BGVNa5rnBRm57Qexq59S9Xxbhoh+oA7jFa5d3vcAADBmLyfHzX1rx2nmknJUfI/J5YOb2sBdbcrA&#10;gSwHBpJ7yrbRY8ZIyawcJduDIOQPxVa96bakqerJg8V21A8/klQY3FF4LcBKCZIr1m6m0DdgMTJq&#10;uvXSVPBLGQO0VG064ILCVkzTNvApZGbNZ1PQ25BvY7dwMECj2nUrb+6FyQfj5qh093dauOXxugAc&#10;mrewsFIllIgFsRSpILcWBL3FDbJk8g0ZrboWhsQCQTxQrLW7iPCA5hlmshkAVlRiB0lSeIoSrJ7U&#10;B+xsuCp84rxcbSd7gtyTmKE7l/tedhkziPxRFublubuywR2/Jq0Whh0921bdiJ46sEx5FZRSJUKv&#10;EiKXtvMLiAMmZBBqLXFCqqoVVSM8yasKgzK5boeCVhsbYn4oj2oR9+2UWAwEH4zWfcZ7lzdtYEeI&#10;J/FSFl4QAYXIGTIFVZKQm4YkLjC4PJmoGwCnZgsGKfW4jOLqQRO0QMg0mbNwXXYXgqhoyMEd4q7I&#10;5Ce11B2mQcntg9qwUtiFDqOGxmsuwYsd3TP9MVksylXkFu0DFELsxduPuSLm7djj7Yp4m2BtVVK3&#10;CGkYIPmqYB4JeWnIAwawuvAG1VjtHcVaiy1OvRtulCo1xQhVlG5Z4NPhyClxIzAIU/b+BWnrr0At&#10;sX4MT3qyf1FQbbbgDMsOOPBpkYsbOaaTujc9Lft3jbJ2qVBEd/7dzTXtWzuAJmNzECAQT2rV9P6w&#10;Sy7WAlSeqCatx64zWQzuWUiCCRgULi0Pw5YNcl9qNHkM43G8IIOAscbhR9J6ULjAG6EDCFZchQO1&#10;JaPX2nYL7rBZ4Pb81s9nU27trU5ZLe4KoH2mKCSaoqOSEpcCx9DnaAxWFxOJJ+KZX0Z91twQUEru&#10;GRx2q50NxWNllEFQQC2en/mtj09qxs2XbBmNwgxB/wDKOKGU6CyYIz4NCX0X9PdtkxKg8/MCpaj0&#10;G5tPt7lMgMeSR2zXTrenO0lQqNMgkTI7/wBK9/6baX9QXAYBJCyQsnH5FJcgVokujkD/AE1aF64y&#10;opdhDBpyRSL/AE0GsNeeyGYNIjMg4rs97So7Ha4AYzDklEjz5pVfSGTeNgwd5PYDvAwM1SyV/wAg&#10;JaVHFH9DtksQntSsAHkH5pS59Ps0qOgqOCBJHnFdwX0/cVVLCvksgD4Iod30ob2NrTLdKZKKdrfg&#10;g8Cq/qZemLnol/JwS76Kqi30QyhlIncTSV/0QhERdknIFdsHpGzeTZFtnG4jH3eIPaqN/T7f6hKF&#10;GHj7gvmnfdmjKtGn1Fo5KPTd4Le1ue2Y2gkE0tc0BbpNraCeN3J+K6dqNKsagreMEAFgIKx5qsPp&#10;YSFDxgsBTI5LDWmSOeL6dtVf2iTAIkCO5oo0xcF969TBoPJ81uj6DcikRwVZT8eaXXStCwiyxyBn&#10;aBwKNO/Yt40manZ0ZckLaQsJHiKPa9NG+2VJRpMljmR8VsaaIbC6urXCwERGKxYs2Ll1iyNKCYBn&#10;PmaIBYVIpLWmuBf+2d04WQQaesWnO/duQBoIOZntV7Yt2tihRk5V42/kn8US1YQFt83GDQScAirS&#10;D+w6FLWlu5hQwAKyojHaavNPaYm3bAyFweKNYaB0oqhDIIxTtnW3Q7XUQNLcnJ/tUfYuOOq5H9Lo&#10;NoChD1jbKDaAfJNXdnQWrITclwqgKg99w/2pCzqCSVYMAM7A20ljXm1rAW/1S+77gMBTPzVUa6pG&#10;y2VS0H6iqrt3Agtz2kVb2tYFY+1aLL7gJtiCMDmtKu6/bcC+8yAhjtP7iPMYFCu6tELKwloWIbI3&#10;9h5AplMWmqN803qhV7u25sBYxgBgT2btUrPqijp93aCCVVRMba0tfULr3R7bKpEqEYzEd5imtNqw&#10;zKdhY7oIWNufHmriv0U8eN8m1Xde7X7LJdZfcSCI7DyvaaQHqdxktypUMSxDdRxioW9M4GRDM2TG&#10;2QOwAqVnTsiAqgYsWAgzx2+DWqGN/BE4pdkdMWQuWsg9B+8nd8VZr6a1w+06tuWGZFhSN3+1Wtv0&#10;8M1lXQG3tmAZg/mrezpLSXIUm+Zx2Yec9xW7Fpm64MWfKgvovoCPdtq5WIEDZOCMyP8ASur/AE16&#10;PbU7hsMdDQhV9vbprU/Tbdh7qTewGyNhGQP3R2rtH06rO1lhbHUJBdpCxXRw6WpXZwdTqJzi1dG7&#10;fTXo4RrVz+XTaI2k91/5ru/oGgS0tjPuSSQqiIng/wBK5x6BpP5dmNtdrRu6ySDJ5iuxemBBd2hR&#10;LQcTg12K4Rw5ZHJSe72dG9D036hIJEN+Waui6NFuFJVUDceRWheioqNKv36/IHxW96BhacOboXxI&#10;rHmuwsUqo3DTvaDBQCLZSPOfJq40kSjiTk4/FUGnvEoW2EFsArxV1YfaN8NMcVhkdCLLdbwa4Mbu&#10;8eDVkFZQu4QHMgiqtFBZZbZxJ81Ye5tdOrHYc0qRpgxhgRcIUdP7cVm5ea2pBIkZEVAPt3O6kyMx&#10;gVF2BKAEMYweYoBtmVTe25eDTahmB6AFXuOZpZizOExEDjGaatBQcP8AbmOwjzVMONE7KNjmfJog&#10;VsQJzBBr33bcf2o+3LQ1A2OjFAxaGYJBFeJKJhRPmjNPMjiKwQTtWBVWHQreZpWF3YzVJ6lblTmW&#10;IkE8CKvttw7IAEf6UnqbafqA/kUyDoRkhaZxj6ksG6ZChmVZHYGuJet6RgtxlTiRI7A9hX0p6vpJ&#10;37MLH7RNcN9Z9Oezda4C6jk9wvzXXwStHntXDa7OJ6vTbBkPtxI7TVJq2RUuoyG2hwNuWmt39Y9P&#10;cXVuwJILAlpx+K1I216Ue7Ns9QBGc9pFaYOnY7BO4o0jX6RH39aBWQSJySMQK4B9d+gMt641ux7N&#10;oqVmJAHavqlrFm0FRNIGXMYJIJOa071n0CzqbTWdg6cgLjaKZlipq66Gzy7F+z41PpJT3bl5XMsF&#10;EDbAGAaZXTsGDmU3Zn/IMYxXSdV6Sum1C6dTuW0SWBGWB4ljVXf0L2zdsi0FYyQy8QeB+TWZxlZo&#10;jOUmm/g2v+GmqttrLQPRt6SFGGc96+/fpZ7t8Iw2ELhRxX5xfSmr/wDTfUNJuO7d0nGd1foH9Cau&#10;2ti2txdx4QjkgUFUc7KnHNL9n0Z6IuzZaW2QW5BzmtysWmbaotglTLE8mtB9H1IkQNu0d25Brd9D&#10;dS4Cd7QcVimdCFUWl4C4S+7Z0/tOJqq1DSY+AN0ZinXG5HS2NoInPeKr9U0Bf05fblgaFBSKPVrb&#10;25mAeRzWv31F8mCCIxuwa2i8g6V92FMme9UmoQNuLKJ4DDmKdjlRnlDg0zWDp2wyC2PtGCYrXdSh&#10;9pyzdLKSyntFbvfsC3uxO1SCHP3TVDcQ/rEJAj7TitcZmaUXZzD1/SK1hB15dQAO4P8ApXGPqnSo&#10;1oo6sjEkkkfeexJr6N1mm91ZZQWMbhO1ga0P6g9JJZjdYFwCMCZnsaZBIfDI0uz469f9FVYizJ6i&#10;FU/aTkk+a4h9XfT96/p7dxnHSGXqwsMODHIr7X+pPQQtrb7cSZPt4z2NcT9d+mClvUAI0wAGWMH+&#10;tYdTp1PlHQ0edRdVyfn59Q/TwS3cYrhpCeBHeua3PTbtgtvZNyvIZuPBMV9q/Uv0gBbuAWftaTOS&#10;N/NcE+pfpdhaCHaU5SBt4wa89m0zj0jpR1SbbckopHJbllrSFhc6GaOkfu+KGNWji6LRMjknERRd&#10;doDowDvWBLSDwaWW6r22MhRALfk1kqjdGSdNdMcXVgFVXYVMiAJEnzT2n9SvFmChE6YY8Ax8dqpE&#10;07himADO0jHHepNp0ZgZEqQF7SfNKlIbbRfNr1cAm8lwkc8EFfMUBdeioAyDcB0xmg29EoN1RbK9&#10;5A5Ld6Hf9OuDefbJcQWAyAPOKVvL/P4IavUjc6yOv7x/waAzibnACqJkzC1HX2tjH3P3QEMSP60r&#10;cJ6wiK2OPM/PipGhl2RuXmuv7ntlZJBHE1VtZchxuLA4DHv+aYF/3j7j2mgAQB54zSKsz22l2UyI&#10;JHAFNixGSmDvaVrl65sBaEBnEEj/AIpZrMqoAE7PPPxT1whw6wWmJ/bEfNKMwJGywgnBk8jzRb2V&#10;tQC2iQikTk7xwB8UpeG1iF8YzxPcVZLAZxbQ8ypn+4NI37lsWwptdR7mhUmR0VTaVbYHWTmZ7D4q&#10;XsF7ituXH7uJj4q3WwIH6IYg5AM/60k9tFf/ALUCIkUz7gCirK25YIFwzniAcV65pVQIMyQDj57m&#10;rB7IAu29odRDADmT81gWUR9jBupAZmYq/uC5QZWBWkMCGJBAnvUbiKUQsrTiQaszojuChVxwRkTQ&#10;jYJJuKcR1ScYq95EmV5aWG5v2xAEUW/YS11i2B0wRMCshWVDOIypmppG9FZQdwIxIiqCQsX5B+1n&#10;jAiay3vXChVAGXMCpLZQNtJ2mcEyMVgqSX/SJYgqsGIPmqDSFyhaDtCNDEAmMih22IVNw2mJbzTt&#10;7S3JU3SxVYmOTQGtoWuGSJHc8DxUsLaAZU5d+QQaDuDKGDwwODRlUBwrqxUmFoTKjG4wMidseTRJ&#10;gt0hdkLfv3bT/pWILsX2fkTTb6dDhVPEmPNLkIwncC3GKKyg9h23qpIiMTU/b3k9bLkTH24qKD23&#10;UEbogqSMzFTRXtqokw3dec+aBhpjKIqPmSQJpk6gKpeDBIyc0K2zsCisu5OSaaRgyDakDJaBhfkT&#10;SWgrB3bKC1LBpWDuUVG7aBLs1xY7xzWTvVF3OCC3n/KsXEbcGjLGFxzVFo849xR+kJgGAaGj7rWy&#10;ACCDnEVJrdsA9DgxUZR1UFQHYSfwPNWmERd19xNgLHmTnigMy3EZ5PS24EU4AJ2o6qP3BaGIYEoJ&#10;hiMYo0ymBZrcl2t7sbju7zWRc2KYXp2nPJNTukuG2/aRw2JNHBG4qnUIggdjRWJkCA3qeJgRGSad&#10;HtSu4EEqOKEtsKCdxTsIFWFibSS2SSCSROBQykCogbNojbhMr/emTZUEwSccL4qa2VZSFtiGzu7i&#10;Keu2QGXYcFd26qsGmJNaA2MuXC/bEYqDKWL2lcAtgE5ououzdUFQDHPEj4qvZd4Xp+yZPBFU2SKb&#10;ZE5LsHVgohm7z5oNxhFs5E8gnKnzQ7rIvswDD5nwRUAzzLkZOD3aKA0IJawx/TBwCCv7virzSWHJ&#10;sn24Od0ZiKS0OmNwC2q5OTmI/FbNotEwQMEdAG2kbgZ/NLyDYK6Ln0/SNuQNZ3qpmScHwa2nSqEN&#10;nLEkyZ7BarNBZuBre5ChYgHbkGruykC+djKWO1CMUGJUzXLFwTGoDPDyQLsk/EcA0rd1Fx/ci59w&#10;AUgSQP8ADUtR+pdCpAPO7gN5pcb2UFbnaJBgwp4rRKdoQsdMrrto3RsgBg2Z4UVM2pADnc8j/LxF&#10;W5W7dlbtoAxtdTiFHz5pdnFq0+7ci8rA6j+DQWM2J+yua0kqv8yqsASAZMAmpCW3IHD2yDI7EmrG&#10;4CVZ9q4EzwRIyM1Tvca3kMVLHHfdRRYUoUhcSmxfc27lZ4XuRiYNVly/v2Rc6nWQTnjmmLmrKbug&#10;C4sxnEHx81r12+y22JmQeSINTcZMkA2qeP1NuSREHJrX9Vqzb3DDQcgZAptH64ILDgHgCgnQ33c7&#10;yLYL5gcTVJgO6pIq2u3TcaFled3FP2NIxZrfILBhOIHirzTejSzSpYqsgnua2rQ+j3UQEWATcAJ8&#10;iKqUzVhw32ada9Hf/DGBntHwa2nR+lS1p4WVSDIiD8Vs6enlbeydwvYJjChe1Xug9IDqgIGxSUJ3&#10;csM0q93bNUcFJ0ig0np7KLRB2FjtMdtvMVuHpOhs3PafYHRbudnMEZ+T8VYpo9gACXFLkhn+7rH+&#10;xrZNHoERbk3tpLKyxgicyfmiSTGaGLUmtvAPQ6RFuXNukfoaEIOBOTVu2hsOfaAKsVDhzIG7vn88&#10;1aWtHuVVbCceDtGTE8imIS2ANsgSEnhVpV7XwdOvVFG1tQjswVzaI5Xa0zkfjvSg9Pk/dsDkCW8T&#10;iK2m9ZEAhQzI0uD4qmuaf72kyoJaWmJxgU6GVsXKH6Nf1Ntk6FY7QWJKjoVm4NVd3RY2NbIvAEWl&#10;tmNw5z8mtm1dqytsq1oldqsIY7h5J+BSp0JRnVLgZ8bYxI7ZOQPNbMeSvZgzadyZqCaO3ttOym4z&#10;PsAH7e+5o7Vn/wBPdmu+1kYkNECTzNWumsg3Aq6f3HMgmIUA5BB8/NSW3bU2o0xZIKnPIGAZrVHJ&#10;+zG9OV2p0JJfMiV2D4PbxjtTVz0/qMuxcOYUdQE4BANWFrSXHZICdRlskkMuZp8WH23BvzcU7mJ8&#10;YHHeiebj+4KGmV3tFLWmW07yMIVLlcruHYDyacXRTpwfdVmJIJYRtzJpz07TXClokKCnM44xJ8/m&#10;p29GPZA6nVmLhieQeZis885qWH9Hm9PNm4FZV2lVKEmYSJ3AU+NFqSUdb4Kttfdx0sMgUZLJNt1Z&#10;gFwxLCG28yDTS2bYGobYMw5gmSfxWaWVj4YolZ/LdSPsKbekbow3ILTiKc0r2lS4H3rhsjIMdhHA&#10;PmjYRw1xXSVMkQSYxkGoLcu3Cfau/aDJmN5PYTSMk9wcYpdFgl02itr/AOULaMrxsdu+4Uirm2bQ&#10;6Cz79sSCIFRvHYrBCBvQblB2sAKTu376KeohpUIojtjbSlCw9wa7qXYbbUh0Ew2JJ5qofWjal4Es&#10;xP2z9oJ4FSva1r1w32uB4uYBG0eMHuBSzbLZvhRuJTECJFaIYl7QieX4YC9qCru6MAigcjDrwSKU&#10;1hO6FhwFYsViceV/0mpXEJ2OYuGJCL9oDYpDWX8AuFGAsDpbGIPmtCijPJyMH1HeloMWVi0YxMjA&#10;PzS+sN15vW7DBiACAQ52xkkeaSa6v8zd8CQgyRP/ALUZbty0NSiuyyZItrGKJRQje0K6krssSi5k&#10;pnLt81lr6XSFS3tuISt0BOk4mAewpS7udR7blZbAiTI5k9sUG/q3YMFJVSBOekgHjFM2i3lZc3dd&#10;qCkbgM9skx2q1HqFkXw72ibZVQVQfurWBc2ubhcBwsyp+0cArVnoddduGHVd3TkjxwKpwLhlf/dR&#10;sFu8pujrtmSzpBgfEimwVS4rSlsFjc256G7xVNaYIl0qAsgud4ifwasfcDewV0jFNuZxvMZJ+RS9&#10;tD4zsbGltAyDIckhiYJKjvWLSBb9vqIQoAwUZE/+1L+wvtm4dQjs2VU4lk7Uy7siWzbCsbwhonoY&#10;jIJqBFpZDNbue46e2cBRiMYBI5jzUVN0XztMCFLJyGjt/XvS+me1aNu7ALusGAZkYggc0e1nTbW1&#10;YVt0IVMrH/lQMYpIyWNxGhWEmGIGZHKgCmlVFuidQNnUReOd20d17GlLm175vNaIOGIDAK2zBzUk&#10;HuG0QyoDO2c7f6GqKH7PttbBR2DtewYgKx7fMjmpXw4tr7bhUUR1cgg0ozWdqS7uAQenKs4pq6Ai&#10;tCBesHyag6LQGLRfayliY3s3GeAfNLXtOWVEVGMu2wYBx8/6VYM4d2G0be698YM0i7J0P75UbcyM&#10;AqYJgf6UyMiNcFPqrVsbMS67kZGWOBVBrktpcYXcSVGxeWHbFbi4ZgzSXVWLW2UAQIwTNVjWOm2G&#10;2kP+89/AANaYSMGfBdms3WLFt2oNt1bIyQRUJtg3PsNvgEj93zTV/fZZ9rPcDJA8ufBFLksCSyqQ&#10;Bu9sKDs3Dk1qXJznGmT0zi6QG2qwG1cARFN278sitaDsrEEtEQOJ8ChOjPN3YtxgsFwoWTT/AKZZ&#10;91LlmC8P3He5kTHYEcUcINgOdG1+lemXDbtsLJVNxi4BBzzFbR/J3f8A6Ss/51f+h+le2Es7Bc6O&#10;8lcjtWz/AMi3+Cx/8/XTxaOW0X/USTPyjJkbCTuPCjHNZsXSlgyjNB2jyKCl4KEgNuA5OcDxR0U2&#10;1XcNxavLNGyMgduTa27faFw5zMx2o7hZn47/ALagEgAlQ7E4HdaGttBcUbj7kzJFA0MUiKLsIQO0&#10;lCAasLUEKjCDxu+TQNm9FIYyDkngzUCES7dAZmZe0YzSmEmMMzrhmkMYBPisox37VaViZPmsXQYS&#10;WJER4FCurcRg0LuzBFQKz15DcBiF7kzE/FSVgAq5AJ3EjuPFZdAbcsZaASe7TQkuN7ZC8iR+piqo&#10;BsKzt9xaGZgQV5ArzNNpj7xURxGfzU0VAbkLkoCWnv4qKtvybQ2kzI8VRRNXdrZlgDHT5I+aHbIW&#10;2v68XBmBnHimLSE2nT3BwSoIgn+tZSyFEz1GJEeKoYkyCHNs7HKkRBxkmvKYVdtwjeSB8kUxeJaf&#10;1QoMkE4ie9RNgLbRXhuqF7cdzUsKmAa86sALYggb88Dua8+wOypBgAqW8E8imlt72CoUbkNOARWL&#10;wR9mADtIAjk/mhsoIylJVRyAHzAJHcUNNltl2K20qQ23gGvC4RagWwX3wR9wk0O29xCHJVOvayr3&#10;FUEmF9ssyJJJ5Ed4yJp1rz3XZGUIXRTJ7xSl5B7q/qEAGcdhWXZwqXGIJKiPxPFUMTJhuv79xC7V&#10;IHil7t0Kt4gs5UfnI7VPYyAsADkgbcRPzUGLNvtwg4LRgmP8VERoEUvIbbMFOCMHIoO+7OoBcr0z&#10;JOaONPbgHaQi5ABmsXfb9sELuiWI/cauwNoL9UKCBuPO78dq8Pcgw20g8g8GsWQdtsjaACR/VhQh&#10;bNsWiUDEyQRmQp5q0BQQLuL9RBmPms79wI2wqDYpbua9eUhwGJ3GDKmBFDvJEkKRGQzGZokUeeU9&#10;tS4G/wAZJ+Khca3vIV3WSTJHHxU7i/8AdO9Sqwyz5qc7tp/YeTzV2QiwgICA0xvPMTQhEXARuBYc&#10;Y/tQmNxQqJcBmYjiKyu0qExgc1YLXJi2BuPQQh4HJJo17Y1p8bYmBEz5oRcEt1NJNeSFuXGB27YM&#10;nJqgWSs2gQ7cSk1G3utgWpJ6cTGKi8W2uMxBIWTmCawr7+uVLCRtgznvV0Uet3me2vURtY5OKPut&#10;m5uLkFYgeY54oDm2VKxiAc8DzRLdwEg71YlTAiBVETD33QHBIZcieBOaZTVDcxMOxUZORnkUpoWe&#10;5vve1JmGnuBRLLEF0RJU5E/toZBxY1aB2ApaKry00RHlbZVSVMkqOJqNq9cCsJQiAH7mvJdi4X+5&#10;YwDilj0SW2hZSkqC3msQA7liCpDH8HtXkdXZTvBeSSDhTUSBeuszgIQGB7VERoXv7+jYwIbOOFim&#10;xauIwdCzwpB3EZ/pSuotiEx42qPFe9sXTc2dgcMcgeZFEijAtyyfbnGw8R8Vh/1QyvHQ04OTXnRn&#10;ge4o2iQInArzXJcNuzskkAZFWCwNxltBd0uQIwcL8VFTkXAueCW+e9GKImw4gtEczPmhhSfscRBA&#10;HzVpoW2yZRyPuO0sJI52g9qgroEiCERiIbnqodp0CjcZJJ4PmjuqHIAkwp8kDvRpFWed7dssHEMS&#10;FAGQSPFRdZVVKyCQT+eRU7jqFJIJIYKs5gGgqNnudDsF+6Ox7YoiyRKpeVk2k7STPEHtSq3rQRip&#10;Ftt3BJM/Ao7wqSTleqex3UE3Bu05MPu7gRVgE7huEzsUEidy1F2MSSOnDeaxJO+Zk5WMQKiVVVj2&#10;8zzMyfg1CJsavbyLbsgDFBtAFEt7ehlXLCAAP9ah/MJ+moc7myMZHxUzgqWxLRNCwhn3f07cKihp&#10;DBRJoZ9y2rpv/YVU/BNTJEuoQHPINYdxaYszS0fapoSA0e4XiIdMdPBI7n4o4VnUAKd2ZBahIyKE&#10;h23H71I6c03p9IjKZdhBwoxMVTdBwjfRi3pkuFACMwpkf/RxV5pfTw/uMu5VQkhScEHvWdFb2A+6&#10;gIY7TGQJ/FbVodFbS3bBRiogEkySDxiuXqtTV0d7xum/JWgGh0aymCjs0kgzOK3L0r0wtbLNLwuN&#10;x4+AaPoPT49ubclUaTGADxW8eielm0dzWgw9ple3MSpyCD5+a8rrc7dnvNHpIR2ugeg9MtG1bt7n&#10;CMks64krwG8fJrbdLpCLgQEwLibyOM8kTzRdF6VuACoBACM6GQQ3weYq4tens5VSNgWEVpgEKM15&#10;bU5GdeDiq2oDpNCwFyzcF0nJZVjJmefFOGwgZ5X2gFUEidp2/HfGBRVKhbTlipvLM8qAnLHw1BLu&#10;oRzeLF1NwmQu2T4rmTb+Qyd27a3uel2A9wY3ZIgCP84NAtItoFl1Djvuy7dQ5qNtrzMLiQSq+5tj&#10;kd1McnxNHsBlYG25WxccsofEmJ2qDSd7sXKKoe01pHO1LjC2xgmIYTzkcAnmnf02t+4EACj2jJAA&#10;BwY8Cg2+tbYsvgnaT4DcjHmiFxc/SdMhsLAAIXgHySKaZg5XYtrTtAVgSCRP4BI/bQHtXNygXFBW&#10;5uZ2MpsHee1e2MF2LaV4HUxJBAnER4pe89tEAkASWYD/AAePwYo16Akwltw9vcha2Djabhzu8nwa&#10;wtnftWT9pCnvB5/vwKlcsoXt2diG2LmFQwH3CZ/FSu6kq0PqxshlDKsAx9gJ8inwRVhfaeyNzENO&#10;CigxsPP9axfthGZ1twqwoAXcSi8EVhWa4wW3ddt/WBwpP7tpPaoWrhvWwpQHcCVfcd0qcgD8Voii&#10;JgW1FrYsy7uYkAMV+CDVZda97l64btrYQDsPx+KsA4ZyWdSQkiF+4cY8A0nf6EctKFY7Sd7DAmqm&#10;grELlq5bt3AqofcAKgfuFEtrplvTZuFj0nJnAH+vaKZv6T2nuSgIcAKNx9wDn8ZoCKU99DahTCBR&#10;BKkZGR3pRC50tlrwu7YD3QpOI2hTxW0aGzbF64HvqNxUBZICgCWg/Fa76effM2fcVtoZQ5ndmTWx&#10;2za2qxDibsuByQeSpP8AetunZmzxdG16e/ut35WATO2IEJV9/MBLZVdhwAVHSRGZg8iqHTrcZW60&#10;CAyWB9tlEcEHmnbd286X0cBjAecB47DyGHiunjo5s0We60q2IvBmdRsfcy7IOSfA8Urd1XuJqhdv&#10;2djMqKQpOCYERxNStarTFlUspaCvS27YrCq175W0JAKEu7vPZBCxTmkJoLfvMhgWmnhWY8qPHhap&#10;r3qii66F32yTO7I25gUlf1rMq7dglHRjbOBHLCa1TVequWtIt1HZ0MDt4Wfz2rPK7pMvI2kuCx1/&#10;rFhjf9smFPXdBlvI/v3rnvrHrgdFZrVpVJ3oRIiDGBVfrPVLbIiC+qmJbaJVVnKmtK9U9QvWpu7z&#10;tjaggGI/Han4cN1YOLLV8jnq3rDQQXZUBiZjPauZ+pa+5N8P1HaR0ZXnlh3ofqHqVx5TcSOQ88mt&#10;Vu61thZ7vfY0YPxXVwaF8MHJqo32VXq19bvULB2rmAZAU85rRnfDncu39o71sWrd0Z8hQJcjsZ4A&#10;rXrzsm0FQcwGHAFeh0+LYqOLqJ27IWkf3nRZAwSecRmrDRATjKo24ktlpNIm4Lex/uBYDBzNWlh7&#10;jIuEgfsP+RpmVOuhWLvs2fS21BbaRk8MYBPNbh6W7Id+zcYG4qRG494rRtKEQbWh4YAgcifArd/T&#10;2u+4TbAUgGQBOSPFcjPFUbccnaN307g8vDmQoiZxMT5raLDLcs2/cuEEDc6+ATjca1P0+yQul6Ua&#10;QHdQxBEfcK3PRWRea3d2BgMhDjcTiD+Oa5rhybi4v3QpZ2Vy4BCAGFHbNMNp1O3pNhyAGZxCMAJB&#10;/JFSsEKAhdndpRSIJUr+exppAI1BLl7jNHPSTGJB8VjyY6s0wkEBW2lq6AUCSGjljPHzFOC57gVS&#10;VXbJAYwJ8f8AFV2jtW0Vw4LlWDRB3irIbAQhtg+4wl//AIkTt8QRSNo6yzs6oBlcM9uFkXFaCwj5&#10;8cVdlTb9u0yLcIYG4wUDK8jdWvadWdbUW4UIw38wCZxNWWmugmyLm4h1ypxg/PmlNUQttKoe0x5c&#10;PvG0GB3G4VY2bQ1Fqw3vALLmAJgclar7LC67Fb73Aqgl46rkdwBU0uXWUKBDbwVeY2rywxUotHrC&#10;JcdSoTfEBmB6tw4Pg0VHuFrqtuYBOpfheyxzUBdLsLpBKMISDA3tyaw62bNx23bWDkqB8DtPmc0U&#10;UVZEXLjElVSenZt+9SfPYUyL7NeO62DtycBwZ5k+VFVpup7bKAQBJVuA2/MTQEu2Vt7Yu5ACusKW&#10;cGcRxNOVAOLG2si6vYBUdl3HpA+APPFa5etbVIff7oRUeF88RPerI6sEurL7nZxP/bUCYqu1F217&#10;FkXGktBcKTK/J/4rRDoRKJqHqdxgrrsVmLgBJO5owDNaB6pcV9q3C6FyS6J+yO5PzXRPV7d0MC+0&#10;EXDtKjpXzWi662Xlw6sC5lhmNuJij+DNKDbfBSadGGqaSQABz1AKRB205Z07SnExJQGdvijLpV1N&#10;q9gpCyuIIbgf/MmrG3p1QLFgBmIlg2FApkZC1CS9AFKF195oKpsEjJnIGKd07tZSyl0ShaIM7TPJ&#10;is+5qBZe8LyrbD5ZMMT2PzR7aOi2nZWdtgYr+7wMd801SK2tsC19XFyLgYxALKAnwKqNReW1eGQw&#10;KgNGc/8Aj4FXWqW57bsHt7bjNvIELI6gFJ4IqscLZ9olARcU5MKAp5A+RzToS4BlEortl0tsu4kn&#10;7S4MY5NV+p1aGHa7KYgmetj48U9fVvfJksoG5ZJI3VrGsvKl2FRVXbhge5554mmQFTaSFrl4BeGK&#10;yTuBiKr31l0dNw795kFecDism+9pbgWAdsZEbp71SoBLdbNnepQ+f9qco2jOmWl/WMTaYoGV1O7M&#10;fAoT6oXGUbASIEgQMCYNa1qL5C2wCpjgCZB8UQXGYy10tukgcATQ/bC+4i9sat9pYoDvlp5X8EVN&#10;dUHtKtww20gwxkZ81RWmYyEuhSRkHj5inRqfdlfcVWAPPCr8VWwNSTRdhbyMihBBUlsyCB5Ape1d&#10;F65uUL7Y5jDSO9INqPcXDlmJkTjcF7Ua1cV7ch52yTAye20VWwpytoet3g7i7GwIYcDlx8eadt6h&#10;me4qBQY6G7Zqo/lGeV37UUxIMkU5bVUBRHuQGkPGKBobFs2PRvbVepdxIE/knFXi6q4FZS7XDvAL&#10;+YxH9K1oWd+VKpk5mFIXMmn9KFRLu8lSATtVuQM0mcR8Js2dQ63d1k+8XIMuYkDsa2Fb/tuYZgFM&#10;Mv3qQ3Y+M8GtR0V2wige81wEFkEQykjx3q80AKBicsWhlBBgryT2jwKzyNKm64Re2Wtyifyu9nHt&#10;gGQQ/PIwYGasmQe0hZ0D/aGaFYAcVTLq7nRDKsHeJJJCnGY8HmtgWynt3m9uYbJmRJPOc/ms2R1R&#10;E7JByk2yhDTNsZ6SfJ8HxXtS5V3tBm320gMVwdtH9y2iItlyLpfqk7kUkSSPEUSwpcX1ZXYqF3GR&#10;1H4pVhEHErNxLbCULbAeCd0kGltWqreuBF3AHYrdzP8AtT91NmwMwfevQqg7gQe9AuaU2LhOzaXV&#10;iXJ5jsF7VZTKgK6iym4XIk3COokjgQY4Hehm2162wXcrnGz7c/MefNXLWtPcu2rl15OwsGVZx4NV&#10;l57vs2mUwsk7RPB4nvFUhas17V2jNybNxQ7kGOD4b+h/vVNqdKpNvm46yTOCxHitnvtcuKE2jnIH&#10;G/sfiqrX6YptS9be4ltlSd56XPb/ANzWiLKmalq7zJtXYplwCxAWCM1q2otqzXU9wAlwXbiK33X6&#10;Kwy3UKDBCRxIJmTVBqfT9pAuAliu5duQBwJNbMMlRkmpM59rAzEsWjqiJnA8VS6iyFO+YJnB5g1v&#10;N9HFy0LtgkuIBnBHcmqLVo7l/c8gfbW3H6Eb3RpV6wiB0UxwwxO6q3UYCbpwu3xmtk1VmSWIVisk&#10;EGq7VWe27JAAU8z3rfCa4ESTo10IynayGTnnmkzMbWdVliOqm7lrdPXu2k/mR5oTKxTdtBDyMj7S&#10;tdKMjn5YuxVivVzIEKaICr5VowAZFYuPcHSWjd27VhrbBFRnAYtwBTkzM0BZSpCyOZod6AOT1GZm&#10;mXVdxZ6DdK4O0hVEQMimxl0IlAWa2iliWnEGgm5zg4HFMsRlx1ZxQJm2SwEzBpqENAVaFcMp84qD&#10;HC5yeKamGWMYMUuXwJn4BqwWE07ANM/Bp62GhwpDeAaqgqyZM1aopJOwGVWSI7mlZR2FlijK3Qzx&#10;jI7TT9xiNmy4cZ2+DVSslYDCXwpjFWBRk6UKnHM+O9c3JHlHVxS4DIh9ssCp78TmhMoYbwxyACtG&#10;Lslq2Ng3DxwZr1xEYj9NQcBopMXyOklVAGSbu11AxjMA04LgUnG8SADSd1i2bYJBwZ4DU1p0ZAoY&#10;jiSOee9FLpCIrku7aALIUBjVhaSHuAW46AW28Cq5TtVYPJgN4NXdq5cUFfakYUE4GOTXIzto7GBJ&#10;jNlrhKOLKyUILbuD3JodkJ7YG6Wjkief9KlaRi+9TKGZXmSKLbstcX90KIlO57EmsEmvk6kEe1Sm&#10;2ckggZYYMeIqvdNm8KWlu0QPzNWl2wCybjMMQZPApS7aJtlG37SPMxV4pcLkk4lfqbbswLKVYCDB&#10;7d5pV9Eo6wdmOZkk1ZKjnlSpnapPLbaQvWtrIxBYssFYysVrxzfCsxZocN0Uvt2yj3FuNIJSD3+a&#10;rNRaupvU84YAnMVZ3bSkf9phn7vNK3rKpba4Bme9dbFKn2cTPArzaMgXExySKA5u7IAWFMAntRS6&#10;i4JuQGO5u4MUO+074QYy0+K2xvjg50uDN4kXbUjhZMcGaGXV1clJzyBFSIuvbUsgIwfkAUMmDh2I&#10;7EdzRpdAWTF6c7RHP5inLV7YF6sFZNVSlpUMe2Y7GnUd7dtRtEqQDPzVTiXGTLSx1sSNRDDsBgzR&#10;U2bSygSTGcCaU016WI3gEPkgUzacEXA6AyCwgcUhpj4+gl1HIIOwsT1COkUu6bFLNbMgyFH+tPxd&#10;VQpI2nntIIqDIWIcLtzzPIq4yI42V2oVsLKk845zSpBW07B9pMA95p28RLNtEseZwDQWQ7xChiFz&#10;jFPizPIChZANiZrKg7nYAgbQc5g1JzdZGJUmIheBJoXvOi4QB/HaBRg2O2nDIBBTMERxUFS03ulE&#10;Zif6RFTCswKkzsaQRw1Fsjco2iGYkRPTQFipK2tzqA3EzRV2q8s0Dg4mamrFWYQG7VgEhmUSgVgZ&#10;5qIExpg53PvDLH2xEUVT3KGVwIOATXr7HCqTB6s4pS/qo3rBZF8nJq+yM2j6W9Q/lrwbeByJnmu0&#10;aS5pr264zna1uLgXguexr5ususKOREKAP9a3n0z1zVW0G65CqZMdj+KXOPIeLJXa4OsOumtsttGA&#10;DqAyxAH4/FUXrOqS1bC2y2xW+JJPetU1n1LcdUIVQ4MI/wCe1al6t6tdulGYAwwynxzNSCdobkyQ&#10;cWkVHruqGq1F0gH4/wDKK18XW2lioHYGrPVbztKkEFj2iBVcUuGRAhQTJFaY9GVRpHl6lGRjmMTU&#10;S6lztQjAmKizMy7pheBRF3Szh8BhCnE0RYNUToXMcya8WuCCbQhuINYa4Z643TyOINMaTTByUI6i&#10;0gk4NRulbLSbdAQk84Y4Wm9NYgsCVJB4J8+BV1Z9ONtJ24LRI8inF9NmWhQ2STxPxWHJrYcqzfi0&#10;E5c0Uq6W1gx8ZEVI2jcf9NgV4jxNXp0zbAHAyCVJGTVYNOIFsKbZLbvzS457t2HLTOPoWtJG6QVg&#10;wTFX+ktoCQWBgYJESKHa0j2xaLKShYyszPyafS5aZUiATiOwo09wmUdpsenNtCpIcbUIackxxVvZ&#10;Zktn3Aq7AT1iT1dq1lNTcm3bLEANgkwAabF727d7eH3yFZQ3P/lTIRB+6WVy6LNtTu2IwEFhO495&#10;FaR6l6mHRj04Yywmmdf6yXTZ7awMz3x81ourvB8ncByBT4REZMr9MFqXGougAEmIg+PIoO1baEAd&#10;XE9xWF2hkYAkyDJrBy8qp5JkU5CAuE5M74EU5ZQFlwwQGCR+2lEZC1x9oYmBPERTWmvF0PWArMS4&#10;A5ik5bobjStHSPp3UFE9pIMtOTAIFdy9G1EHeShe1PuKOSCMkfFfOPo2pVPaCAbjIgdhzM12j6Z1&#10;YLidzblLCInHP5FfO/qPQynvko3/APVn0X6b8lDDsi5UfQHo50xS3c3BmGCUYsI+eK2TTsqWrrFt&#10;oGVH2KJzhjWg+l+pWLdhCt0MkRvC/dI7AVqf1P8AWt1jqrQvK4ONv3C0B2H/AJV87wfSer1mdxpq&#10;Nptv0rPaar6pxYMbnavqkWP1h9Wi1burbAgXIZnG6Z+B2r559X9SF+/caWcKCcH/AEqy1i3WdizM&#10;GbicCtb1SD3Dv3oWywmvr/hPp3TePxxUY3KuWz5n5fzubWt7m1G+hJmQ3LDGQODjilb6KrXmtsek&#10;kErzmgau71DrLKWwf9qrrmouoWIEZw05r0kUeanMPcvrsUlAhOIXvVbqHEXFAG0rmOa9d1DG4egE&#10;ET8/mk1Z1LL7ZBiZ8zTYozZJkLzAhQAWx2xArK/9rKgnA/ApFCAGZZGzuO80VSq7do3Bs7jTWhUW&#10;WZVyyY4zir3QW5+5S2OWrUrdySN7RPIFbl6OqtZYsVKcZ80nKqQSRe6e3esjcoTbIxt4ntNN3rTM&#10;hFtYknn/ADotlFtps9gKzKWyZ3TVqmja6E2qNsAEA4ilVXLCqzWdbptjiXGzGOM1Ve6QrhQFUHbH&#10;Mitt1miUu/T0ACPjvMVoWrUe9dnfLQ2P9KtRBTaLD+ZUFjAUfbz2rz32VAy4Q/1qpLkBQGXnI815&#10;dVsfAgAkndlavYXKbNgbUFzbNuDuAIjERzTYa6qFrjlViABkk/iqGzeaAdrKMkQKIl1Q7XAM/tG7&#10;EjvU2lKRfNqY+yz7cGCGHJ54rP77pufYyyJwKQRw5ctcDTExzJ8Giq4Rktsj5/cTIx8UNMYuuxt7&#10;IbYp2gEYJH7aor7LbuqDO3cQ1XQd4fegZZiTk1VX1hCAAFLApVxFsQvMttwwiRMVX3ZQ/nOMnNWm&#10;ruvbZztC9M1TGyWgOxhsg06LJRi7fcXDMAKAIYV5tYwvpuGIlccUNrUsCoL8rBNKlW3EB+oDuabE&#10;Uy0ta64putvHGB5q5t+roAfvyPxHwK1cKSu+N5iAAYighWhQgmTG1jVkXBv+k9XBcNvO0ptJ7g1f&#10;6H6gt2ktlb5jdBEyK5PbuNN10WNuIoyXggVtuFyfJmkyhbAcsi6o73pPqa0WVkUE8luJit60/raO&#10;rF9kO6ncXwK+V7PqV1gwAMFcAYq30/rz2rQtiXUZE/6UM8N9DtPqckW96s+p2+oEdbZ9xjcAIOwT&#10;7idzmrC168jqoUIIMDe2c9q+Yz9SO6puuhJ4jxTlz6nuk2CLkgqVhqB6Z12aP6uSTZ9MN63Y2KVK&#10;K7Yb9+R2jtWF9SV3cC4hdmLGZlY8183f/JV7b3LpLjpCgDE/inNP9VHaAFyuNx+8TSHp5PhIRHyK&#10;k6d2fR1nWWLjSl3cUbO+CFxyaxc1cBEe8rK6b5nIjiuD2fqo3AxF0/btH7QG+fM1YL9Tor7WYhmt&#10;8OdwVhjppUsE48Ualq4OuTpurvJvtu8srF2VhkqPnyKp9XqzG+6ykMtaLc+qC5QypJWHXxOKHf8A&#10;XC5eCpBhGbkYpsYypF/1Fl9qNX76JbVAsZG0/f53Gq5rzhw+2WXpkwB+DVRe9X3MQZ29gogADtSC&#10;6uzcZixCCSV3Hg06ONlqUSwuuzWWClASSWM+fzSDFn9z25tKECn4Yd6UvOgYAtKpIEmd05oDPZAl&#10;FBtnsDFOSpGecU2W+17gA9wlkUA3IzFZsDUm507SIxQrN0PZYyCrLBk5BHx3ounshXkICSAcdI/M&#10;mq3lxwpVQS25tNca5Kkg4YysHE0zZvqVRVEiCQF8ipfy6df6ZeXypM7SO34qLyTtxDRhBJluaYhi&#10;jQ1Y1RYr7gmBInCmn9LfNxibQKnAAB7Cq6/pjtU7xAEQTgCrGybJZpsgAr0xMfJxVqrK2X6LRb14&#10;2i3Cd7hWSaJZ9y6qSW+wgngfE1C1rAihOoKpXEYE8YPY1YLrNPudWYsdwHTzIHFPSTKlFLtgB6c6&#10;PY2ltg6W7iPimjp2YsEFtyDLFehiD2zMGvH1W0mwh5iYgzvjsSaGPUQxUuApYkvAgHx/aiUX8CJS&#10;h8j1jTskszkJaXyM5q60el27rly0Y3ggYH9qooutZtOjBurCEdzj+tbDZsP7ZR7RccIobII+O4NP&#10;wxTfRUmtjNiVD7TvCqzEkTLbqudGiXAFSwoLKG3nwOcUjoINizc9sMEAQgYVQ3NXuh0LIiKJILSF&#10;HjxNdbBhv0cXPn2rhWM6ZbjeyyhcbwMQGFOLZusVk7FtkS0TI+CKYGmO721QASCUDR+YNO6ZEKun&#10;u7QGO0gdQ+BW6ONpHN/qpzfVGx+kWgSVN0jc2/KxXWPRmUi6SsFUgBslY4B8zXIvSryrsbqZmG5Q&#10;QSAO5ArpPourK3r0qC2wOGJgCPFaYR/G6OdPJWR2+DtX0/NoSzdQWB+7p5iuu+m3JtrFwKTGBkMD&#10;zXDPRPUWNzTswE3LhXHzk/iup+j6tbLGTAUkAg5x2rVtbRy7cZc9cnZPR7+8qDgE48ACt/s6hVRe&#10;snO0E5xXH/TdYXRPcBwwMcnPmuk6bVuwBKiDwCIAArLkgNxOzfdDqQSBtx2BPetjs3iEZlfERXP7&#10;F4IEMlCM8zNX9vXoVc7gp5mawzhRvhPg3C1eG2WYT2qwYk7QFGZk1ptrWIiFQwzkGjLrw9t9pIAb&#10;8UlwNEciXs2g3+tVNwmJzUPfDkNBAiB2zWpP6rbVgGuASc/0oC+qrcUqLg28mq2Mjzr5N7W84eQc&#10;qcirSydwbpkxOMTWj2vUwzPkEbRE8n8Vsuk1adLF8hekGlziOw5U2bHaFkqRuyB+Io6wRCkjGTSF&#10;i81wLKQGGT4NPh1jOATFZ3aZ0YNNE3C8BT+ag+CCVk8A+KIvSCNs/NeIkgFqoZQBmI2gg47+aC9s&#10;8QNp7mmWY/aQWoJtSjAwSDMUSAaNR9SsAKyrJPETg1yL6l9NCWrnstJJ/ccfIrvGtthrbnCsa5x6&#10;zpHe2+9hMGfgVv02Q4+sw3aPm31Cwt5l2WmWZ3txArQNYjO1tgysZYAcAFa6l63ovbcug6ScwcNW&#10;pa/09LyAkEbZ2ACAPzXR3JHLwJptGrLY9twRuVisxPJ8iot6Yrs5YBnkARirTSaT9RN0hvbnP21Z&#10;aPRs0hhJ2kwDimwmbXE4b9T/AEzasX3uR0FeAeoEnvWk3vTdlpXcLsEkKO88SBk19Qar0cX7MhFM&#10;YzmB4rmmr9AdLxTZDDCJt/afFW1bCxZFBNUfNPq3ptv092vbHO1gcGSJr6d/hz9Ssy6Qi4AftfMl&#10;YrRfqD6duL7jNa++AAIx+SwrWvR9Ff8AT9SqIhZVZiyMxFxnP4oJ4ZcNGHU53TP0S9D9VtkqPdDE&#10;KJ3V0vSarHTbyVGewr5M+kvWSlpPd3udygJiFHyfIr6B9O1oZQqXCJE7ZrBkhyM0mqk0rR0y3fDT&#10;tU7QMGoXGVhjCrz81T2LzsltCCADuJ8U6Fe5lV5bBrOzpW2Af28sFO6cFuINJG0X2rjqGfirq5ZM&#10;AOoI8L4pb+XIVgDBDYE8TUTJtNYvWrbdSpMSJPDVT6vSsCq9yZK8/wCdb1dtJ7TBrcyRNVd2wj7V&#10;ZIC8Af6mmxyAOBzvV+noWZntlM+Jn5Nat6n6S1xZCIAnJ7ius39Io3lgW34qg1PpSFuAw7AdorRH&#10;KJeOm2jg/qf00dT1i6r5PHJFaP6n9H3SjDCqI5UZHmvpjVaAbwEX9uMZH5qkb6en29ymIYQc5pzy&#10;lKG18N2fF3q/0OoLBbIdGUgxzIrkvrn8NALTRoHIaQQ8dE85r9E9Z9GpcEG2XMZWIX+hrTNf9MK7&#10;uDZO4mCo/GDSskITjW0mG48Xf8n5KfWX8LL9s6hf5JUJAIUcxXBvVvoLWaC4HbTMe24LK/jFfsd9&#10;Q/QIdC/8uXEwWwSPAFcL+pf4XEqyGyQHBASdwcjn8VxNZoX3FI62i1koxpyuukfmpofSmtbffA2l&#10;pQrnPdRW3af0G04uG0oFxDO1skz2MV9CeofwuOltNcRJsWhuG9eS3Kt8/NUC/TWusIijTKli2GKN&#10;sJBZu0iuPLFK3wd7DOM1GzlKehW7FhUe3JcEuWkCTQ29Dv8AQLgUBhCBVyfkjmK7pZ9EZfZS8pVb&#10;agbAgBHxB5NEvfTaDTqgQs5YkbRnP57/AIrLOEfhnbw400rZ8/a/0awfdLqZKAbAJ6h3rUtX9OWm&#10;s2zsdSrEExtj8ivqS99K3DZS2iMRB2OJJ+Qfmtf1n0zdu203JvNuVKHpP5I70uOIZPFiul2z5Tu/&#10;T11UITIQyc5x8VUa7057QDOph2G3MGvqzV/RFuE32m2sMSDn89xVTrPoif5m3KOYVGgf1AE1E5Oq&#10;TEPRRV9HzBctNbbbcs7pOD/zVbesbLlw7uomBtOIrvXqX0o9p/aFqdrBW7lZ4MVq/qX0kUDoNPcZ&#10;g0FkHEdsU1/h2c7LjnT/ABXBzEKzuSwIdVwOQW7UnsIBZ02sJ4xmtq9Q+n7ytsNt57qarL3oeoCF&#10;1QsAAAgMwB581IzT6Msd+7mPBUsCVAdoc5X5BryXQpVOpoM5GBRXsPb9suJWCqkZKfFKXRc8AGZn&#10;kgUfA5BkVTdYBsnJHYD4qaaYOX2npIglqFLfoq6jbllzn8Go2nRlcCFIaZ5xQMjGLK2kCLvCttIb&#10;uJqqCBVz9q9IMVZqFUGPhhQr6s8gjcBEdoFWmVQklq2ttT1BMZY5M14oCiMzFnB6BMwKa3QTKF+j&#10;j47VE2FdVK3NxByBiKOygP8ALlgTJQ7pO/ExQ1tO5i3dBDMcGnHsKXxcZ0X/ABGRNYdAwUbDAzjH&#10;NVZaEhfAB2qWIER8+aQ1NlW2jAxyeav36CskRtJUjt+aXUh0MnaJiYyRVxLcW/ZT3A5CnLKRzHFY&#10;ANu0EPnBFXFyyERoJbMqPFCsWMuT1GDg5maLcA8bKn21Mgsw6ZJ7mawEQlSHYT++IIirZLTRC46Y&#10;I8iiNaYvAQhAIKnkn4qOaLWMpblmD1yAudxzNMMNpG1cOsrPkVJiHXa4KFcAEyTWE3raVWPJx+6o&#10;2EiFu2XcRBLMOommkRW9xSoYgyc80uOi27BmB3gDHMUYltzn7YOSByKBkZ5bSFX9tTMFgTifii73&#10;9pQWxxAztNYdmdN6LLAgY8VFeqCEgTkDFSiRYz7QCsd+Jx5oNvTM09YAnkZmm1toHKleomARxFPD&#10;T2toG8MFJwtChjQq2khbg6QpCxH3UC5aK+4QmzbC471cOlsRk8cDIz8V69p3tou4KxcggqJMD4o7&#10;QmW70jXlsgXGViGONsg0y2kYKx35Xuo+6atLine4xOCPOfFIl1mEu8zh+0VGwYqXtAERP1N4MKQc&#10;07prYF+GcsrLAI4pVdSnSXEMO5ODULSkF2YGCdwE0A1IssMBCrMcnsaWN0iJZuDuC9ppRtjFBuZA&#10;onJ80C7qQ3UoBK4AjDfNSmTgdKWgg90QzZQkzEdqSv3Pba7LFv8AIGhNqFuZdpJMeYrNrTm4c9sq&#10;SeKhOH6I3V9zYGwY6Md6tNJZm3DEscD8UfR6Yt072bkgcA/mr7R+ns7pvddp89IBHihcg1jb6Qtp&#10;dGsuWYgNiIitj9N0oVbZKAMJPkt8RT2n9Gvos3ZKMeicyPMVZ6PTFC+2UgSpPg4ImqfKHwxv2qAi&#10;y6qgZyrFsg8CntW6+253QcAwcEUMaa3sgh90w27HSO4qR0oN1wqbkXqB4/vQjdoEojbYViFboPie&#10;xrCNaD3Gy2OOwPmmjbV1M2WQ7s7MTRP5S2AbIMZkxMFRmJq7RWxv0K7H2lUcDuzEx/TNBvWmZg5D&#10;ZAC5LU4+iDo5Fj3GOU8CpXbeyATuYJg5FGibGvRU3WLsOuVDHJU9Riq27f8AcyA0IIKn9x/pV77H&#10;6TW0LrOTtb+5pFNPsIE9Ctg9z+QaGSLhNtUa6VV2YlYAXljBBFLDSXWdQCRuGWOMGtyHpAuFA6bt&#10;5JWMMfgzVrpPSPeKyFUlW2T5FC26AWK30adb+nwvuWywlgGY8gCrfT/T4JhcgmZfgitw0XpDAs2Q&#10;zLA8ue9bDoPSwBvJCoQVIgmCO1L3fs24tP1aNLf0pnLqytCAdSmJjjFWGj9KaFJbZcI/TU845E9q&#10;3O36ay3UexB6V3NiRP5p6z6dbZ7lq7K9UJwSn96uCY140UWh0bq6h7cIz5YeB3q6tacjbci4CGYi&#10;IknyR800mjs2xsVixTK3HJAK/wBODTl9CUs3LmoUh1gEDpRxxJo3BWFj/G+Qdq1ttM+8qBhmGGk+&#10;exq3siRtGx7kS4Awx7ZpCxeuwiDUMSQOgkGATkT3rKT1KpbalxnnBJX5iowoui5Wxvt2meFZiRP/&#10;ACKYFoGyk3GuQdoBHjkUDS3Q9677adDxtYkGQMwKe9y4isymFDSwPBB4INIkzVGuBRUU3FIdmRnL&#10;GRLLSWo0gCm4NSYYyNyzBHarEa6PeE5QSgGCzGqzUW7m9oG5rmGZzgbecVcSpITdWDEtbZ52yCIJ&#10;g4IqtfTs/DXDvYsQQMFezfEVdWysWfd3QQQA3YDjPYUkbQRHfcDvJVYbCnwCKfCVCJxtFKsIkiCF&#10;OduA8/tHk1K2AitcQFyeiAuVHgjuaZ26eNN1kmSyheoEjkGi3mCquDavMTtUY/AxxWhTM+0hb0ym&#10;7Cup2xd3hIz/AIDTovvdUq1pV3z7oUZGOFpcG4F2siHhZGIacSKdW/bu3eu6VUtGwjJK8k/FU5Mb&#10;FIOpI2vuUApsUETCjz81lL9xIEI0LtQx0wTmpWHdbj+2bQRlIIPUpPk01ctBzZb3yQmSANohuy0O&#10;4KiSwnsQxuxcLMWHTn/an7DubaXHBdJGxgMAg4JjuKqTdL3LyIz7WzHAAjPHipWdT7dtvbuuCAMr&#10;kZPFLkHFpWWLNb01vfdvA3VcGedzFu9J3r9t7l2wiSg6maRInMDyJoNx2UOFuJdNzbuY8qZwfGKB&#10;6hqVQGL5UIGUQoli3cEUFWLnKnSQsurCCybi3LjgFJJwQvcUi2oVn95Xhh0sPH/jNRk7UTe6bQSF&#10;kAq3+If4hSCas+2lx2DmCMDDfEdqfGBmlNsKVBv27ZZrqsh2tOPJkUH3Uuulz2YVhIloEURHNrKh&#10;0zO0Zmk712bSubUSIUA8Anv5pqFOvkmbouG4qkoAJ3KYAB7RSjf92wxT3lkgjlgR5/FO3b1237Qd&#10;kVWEbisz8VU3km09tbkFHDYxgUaRblQnZ1LbHAOzdcKqOYjk0K7CIXZ3GSGLGCSeBTuov7pZHC2p&#10;mCsuGNU+qsC49pQCxB3kOYJX5psezHkZC6xYM1zsYkdBcdoFLujoCNhGBsMDbmjNvOouuPtZchhO&#10;P9RVelxFLkMYjpOVB/NMozbhm9dO1QENscMGyPn8E0yk+9ZEsABCl1yfmoL74ALQGkAZDT8kVgIw&#10;kBgZaWUVTRTT9MuNFqmdGldzsvVJjJ+KuLN82rdoAN7gdoBMVrSsPea6L2/2TtYxgz8eBVnZ1ZwQ&#10;AP8ACT5Pme1IyJ+jZhkl2y7VxvlGDBT9hEFv/cUwr3DcshFOy4Qy7gVMjkz2qut6lmFld0vlD7ak&#10;4p20rvsRvuXcCxJKt3EkUI2/2M6ZUa9ee5qGlJDcYY9/mjab2mtMoCsJJCnoIb8VCy7vcPton6hD&#10;AbZHGQYqVu6+1iNg+5YTz+fNRsemqQe+qsjFEKgqs7s/2JqdpLTGCEJmU9wE48mO9TUuhvb4gqAY&#10;zBAxig6S+1oOG2dpfxGAQKAvgtbUKha1uDEyEiSMQaObNkqkgswiXcxs/FKs11ULmYaBLGAB3n5N&#10;SS8qLfS4gIUBgzmdpqqHJxobvG0LDhXhdwfdxlew/NRv6Yp7jHYBzsGZZsz+RULRDM0JvRoKEnrB&#10;jvQjZVBqOpdxIIMyTt71aJu/R69o7i74hiU5EEgfH5qq1oTbNu31Su0u4gE/71aW7K7ldl4Ml1xg&#10;eR4NI3dN+rZe3at+3kGDJyfuIxFNhITNWazcs2bWqPu3S5VGD/t+QR5FV9tE9sgOMrkRh1/1NWmo&#10;9t7rDYCwkCeqR3n5pC1ahAIVc/b2g+WNboS4ONldSYAEFUtBIYgCSYP/ALCuifSGkL3lO6IwpXAD&#10;AzNc/YXkSVUXAHUqqsDmcnzXXvo6z+pLp0u85MgA4gVu0uOWSSSObq9SoQds7t6X6a1lXUqbtpW/&#10;aNxzncCPnmtp/wDSrX/0qn/zgq19B0zeyjrCKoCz2hq3X/0NvNj+1eswwkorizn49Ruin2fz+KQH&#10;6HLEcgcZp1PZ/TG07jmKq7NxRbDBTvLceRVgrgFwFcQsn48V84lE9BCRJ13sGJYAN44+DRoG9+vJ&#10;HETmg2bpYQ8jp3Ezt6hQg0iQDkdqHaGpjlv3CO3SOPIryAMFCrtESd1B90qyq1vBBDN33VlXuoLk&#10;sYVInzSpIcpr4GH3OSDJbyDxQXtKBDtMLO4UVFJCIVdSwnHEVG4LYRtu0/BoAtwRAVEcyJjuajbS&#10;2wIltxGMzFS9pgiRtiZzz+KKFeFVUFuWyeaorsFBCTs/C8R5NRuFYQC5tESVjJplxeNxklYiI815&#10;rJVE4MmAYzihsm0jZTcrgMQu0EZppV2BW3MI4JyBUX0YRVDLsbdMg80cNsDMZfcIAoG0NhGgapaC&#10;M5eRuANRuytwMF3QIInpg0Z4RXDhWXEEVm6SQAUjI2x3FVYykAve2X2B9pUk8TM0O8zI4IAO7MsQ&#10;Pzii+2yLcdVJVVkBsEmozbIbfbXrgKGGT8ioLa5MWbRCXYcooeT3iaCA6OvUrzy3NHffueAJJAIb&#10;ihhLhhZB5O6Yn8VaAYWwznCqSrAkrHf81myv2lQGgEMwEEUpZLQZV5MbQTAB806WNthKskjqPlvm&#10;o0xkGCOwgXGYbRJImM1kqy7X37gRCt5/NYtOoKuRKgxB5zWLvVcfasKole5JqIuzO8d0honHA+Kl&#10;uO+FAmARFYvXveafbZUEfmghWublAED+kA96hVv5Mbl+0MqnMjwfFCE22uOqboBAUGRHevIAGJC7&#10;lJhvP5rN0AKAbbAzO0HtVg2L3L5DCLPgUw1pSWYP087Rk/NZULKNuJCySD2HxQbrEQ4Ek5O3tRFW&#10;e9oCMq5gADnB4k1L3GO0lREbSQcCPilfZKDb7h7MOxAqbq7/AGLG0gwMTVpFbuwjHTraZcEhhiM5&#10;70sotKAkmQePNO3QWwoAX9x70LYr3nVFVoSAT2B71ZTaB3Aq3FOCDO48YNDIDYMtIAkVK4qDYQWM&#10;dPxNQ9t5wjIYnNWC2SV7JJtlSApGImalqW3M5UjBhSMSB2NDuszKIQgN+5eSaFeYBEBJnvHNQoPa&#10;hnYGzuJX7e1TtArcYIYD8+B8CsMLiPgkbRiRzQrWcgc5IBqigpbYumXexRjBWZk0cvuExCopDxSx&#10;3JsXaV3RgiisoUOM7uDjBqNFoOie6ikAWys+2RmfzRbQRzAJ4jODNAZC21tnK895pq2j3SqvbCsn&#10;VJ70DQ+LMFFbc1wHcsBSBULmpsv1yxctkdxFRfa5YySo7jMCjWTbZ5ZdhiQT3FUECO5DbUHrUnn5&#10;7zUUt7gu0B4Uljnt3qZACLsILNmT/nNTg+4lsuJC8fFWCBLq5LsYG0AY4NYcQ7mIGNoUTJ815VIf&#10;aeGkbJkE0L3BZ2AyXPABgVdAtmQl2Cu0FmOSe8VkWyTCjpnaSBwaizN0yoVZkiOBRlCKehzDZc8A&#10;ip/gWuyKolsptQkloJ7YFA6mKEbZTIBwTmpM99VvbWwzjq8Vi5buobdzaGDHk0SCaQRbsB4wC26R&#10;WGBZYa4SzyT2k+Sa8sOSZ3AkT2/tWSke4QwIABhqKwTyFin6lxdpG5lWlEPH6UBVw3+IHxUxt3XC&#10;GJUJ+cnxRFKo0F1G7/eiBYul9fZe2IVgwieaLKwhPI58GaC3spALruXuDRiEVo3bpIzUJyTvQXRo&#10;O4wBFSclztwsNjvMVlUuHdDKAMr+KBZLXLu7aBj7O9QjY7dfYVWF+0lZEyaGlu4QGKIjNMkNxUsE&#10;gBsIME8yagqc7rZlyGJpbCjyMBLQMtvKlcH5HirjTW7rgoyMRiIztA7Gaz6fbXfdSP8AtrhjwCav&#10;PTrSrum1hsw8jcfIrn6vUKKZ2NFo7a57LD0rRIVXrCRJKzMGugenaG6oe6VKC6iqREnnsKqPT9Fb&#10;N2zNre7NkAgcdprqHp2htLFu5c2AiSD1NbK8DFeQ1mu/Jqz3Wg0VQXCH9B6PbtuSLT77hElnmV8C&#10;K3PSen87Nk23Owf4VHKjyTTHpWmAVW2NKNsCMcmR3rZLGkIe2t+3CkbrZTlJrgyzNu2zvScYqiv/&#10;AJWxtdoVLSnaotyNo5B+Saw4INy5AYpDiDh55Bq+ULb3lWYqCIXb38VK5bZP5gZKoAxheDWHJyUs&#10;qKVbYVmXeXuEFtoAUtj7ROPzSF3TPbUv7EsoJbgjjPNWus07C7b2iJKkFoGSJoexj7c7wCxfJDyf&#10;+K50vYzeV38rfK2zaLqhSUIAAQeD8UQWQfca1ajeRm4JBcfu+KsLGlR3i7dgupBB6N/xNKqiKumP&#10;thNqtE8r8nzUUQXKzy6WFcxC+6pg9G7GVWo37iG27bYuM+4KRJgdhXlFtwbrPbkDchaTAGMefmos&#10;blu8Ln8wrFuHCxGOCO3xR7QG0QF/TKzTuBWRCyM+RQrDG2vEsElyybpBMxS1xALaoyPvyOgzjzST&#10;lrVpk9xmDGRuJBWOAKbGKAaLebgNzCscBP2qoY+aIbw3SdR7hiCCsx/5E961zTa46h0AuNbO8wvG&#10;0R2pj3FFtM3GMHftwMcBmpsQdheOx9i3NsOeBbdvONxHx8Ux7sPcL3S5UqismdwXgzVPpvaVnY7b&#10;hCLFzsgf88/FOh7gUG0gXaxJMST4/oaeiPgO1lFS9ZRnCm/EGOhYkz8CpM5J9xYa2zfcTuJMRkUL&#10;UbhcVWunCztxDFcwaVuq5tm8XUm5b3OLZ2gHdgEUEnYNg1VSofbuWSFY8qR5qdizdZSba+4HGdx7&#10;D9wissLwNy6zC3bZhBjBfkA05Zt2yob3TbRGlnU5ZucgUiuSJ0F0aqyrdK3F2sF3g9weIHmtt0lo&#10;3Sq7QuCVz55/rVDpLUW7i7ncu8Kij7gv7hV1ontguN9yCQCm37mGQZPFbMKFZZNqjY7YuSFcLtIB&#10;IQdYPiTRtGPd2NbVjd4UKYdh2LfjuaqvTrp9ssLrgAzbVhhR5BNWT3ktH3jZtuwAclc+2TiSARIN&#10;dSD4OdPhngLdw7HAVgrBmRclZnHeKpNX6rCI1pkVw4ZVGU8CfB8VY33JFxjbLAFccATxs/2FUOu2&#10;bbl1bjQCOE2yx8k06CsTMpdbqdh1FhFjaQ264Nrbm7GOw81z71nVtcD+2htWyFVs7JJyY71u/qOm&#10;uMwYoCd209UkYkk/ntXN9fpzut3WtyRnuTnuQefmtePDFu2ZcnJrev172rjKHMEjeuDiK5zr9d7W&#10;5QrhACoKcD/gEVsfq73VZtkMxYAAjbWh6/Us7umEPEeVHauvh0qaXBz55qsq9XdhPtVNwIBmTz3q&#10;j1N9AF9yHYmAI8+KJqdVaG47VaGjxWqvqrTFiTBuZI5iK62HAc7JqlZ7WKeXbC4Ufg4AqtdgcFWX&#10;z4H4rN67MKoLHks3C/ihs9wMcTwpgyGNbVGjO8t1yNW7bgcgHgHmBzVvpn2mFbNxInzFa4LZG+Hy&#10;MCcc1Z6VHKLIUMhH280rMuOzTpsnPRuWktXAw6AHBDdX3NIrefT0RdgJITaWYn7iPBrR9DBCs072&#10;DQZmK3n0pFBLmJPSP/cVxcys6mI3ayttGZbfukFYML2PaexNbbp9IRawpOxtoVWlh/zWtelo5tKR&#10;EqzK4LQTI5Ard9Jp70K0BUYQhU7iB3PmJrNsoY5se0q22t2A9reUMREZPANOjTBWv2XcEwrl37A4&#10;UiIkzzRdFpUkn3JMdcYAI4Kirco1ou6H3HbaucBJETtrBljyxuPIxFlVbKBv0WUbSACRtj7mHk0p&#10;bsylwe4NxVV3FoYE/A7GKuBbcOdr7rzMApJ5B5J8jtFKMmXUtkzG2OR4NZWjWpMEmo2XLblnCtja&#10;x5BwY8Vb+1ctEhr4kkjOYjOKUtooVF2OjbmaHAgN3iiWTBuIbhKlBgLJA/NJaGbnReblsojKTEFC&#10;RgkuO8dqnp0VrcbiW9w7STtH9KBadDqURA2xN0O4gOFHaO4oOkX35e7C5AKH7p7GgKtlvdDbQoLb&#10;SesNkD2zJKjvQNVqFuqbwI1AKh1TbDbwY/vQbrPbtqWO4lSLTLwYMAVW3b6TadkE7iNufHcjxVoO&#10;PIb3mQuZyfKSBt/3pG3fS24YQ21ywLYiRx+aRd/ct/8A2yVFwnZ+RgCPFXGlVzctIfcLW9weQGmB&#10;kf1ppBZbqqqWS4ZgCS20qGk7px/bNJ3jsskbrj7DJt7Byx5McmrNrN4WlYIdu0lUVh3OaHbKBgu1&#10;rVvYSAerdHI/96amDRUPobm4lAJwoYSwAAyI/wAzVE3ot55fcFChcCAxYGtwW3DWmd3Vim87BAZT&#10;xP5FTue0ba4X3bgENEBW7UTmym0aDc9HZVe578vu6w4ktJgbfihvaGlu22GmUhpyJaYMHFbwjiLK&#10;J943A9/u5JNVrenKWR7O9V5KjhyePwKuM/TEyj8GvWrDKCNtsFQx3GIQTjHY/FSvLfW3vK9IgeTu&#10;5gTmPirn21uhkhQbgZIMyCMyT3quZcRbdFa0QzNBYeMzWhAbWUV/T3QLxt3VuFGLgFTuEmRAOBzV&#10;Vf01qVLogxPtIYkRhq3HUXdMGYLKpvNsleWU/HMfIrVdVpkRGkBiWB3Ayo+CDx/WjhNiZQTs1XWf&#10;zBtkm1s2MCAT0wOT+TWq6y3sdiqHMnyo8it51Gjfcz8qpgBySDGSZ81pmtY21UqSNoO4ERBY1qhI&#10;x5oUjVr2nWIDNt37UBOQeYrXNa6lt4eCxIIAzitk19k3AykWwZmRgwvBrWL63Fe5uZSwxWvE7Mcl&#10;SEX1aqd/tkbhmTxQ/eXbuadpHcd/FLupUhZOBLR3mhNctk+2SdsA7eafsQpTRZtftqbajciqw54N&#10;WFnURIYsOqDAwVrXrhG5QRiQSvgDg04+rVyhMqoMELy4+aB4+gvuF/b1TB8gB2J2RmYpm0LzBAb6&#10;hvGF6aoAxCdLAuTNvd2X/DVjZJcgjY22AyjNKnwh2OVsumNvpBXbIJE+e1O2GBCC7vLqo5PccxHi&#10;qlb29lJ29Swp44NXFvp3sCUdAI7kzyazcs0plrp1UOwubjBEjkt4Bqx0t8zFsriS/TJ2kcz8UrYt&#10;ggBnJuBhxiZyJq29PQEoFVbaSRG2G3Ghk+BsRjSXH/TkzIUB/BQyfyDWw6S1btA/qYbeQGALSuT/&#10;AFNUeltEG5b2hwpPAnCntV6htPbe4oKkXJkZKq3bwKxzHwZa6O6zy+3GI3jpU+cU/YGn92Ll3DTA&#10;yQS57EePFVQ2+42xS4VVAYE5J+4fn81eoShvIuxQUUjdBaSMf1rNMeocDdi7ateyil1DNtIjNwA/&#10;5E1bPYZ7bJaC7ACTcYEbM4IFLafTOjr7yMi7QhhgSHA70xphbYW4vud/6agAnJzEfFIQPIdSoQ2/&#10;duLvAsyw7qMMPAbvTC2lsMnuXwbY5aNwQIvfzuoSNbVQm11bbh4kxOQR/ipq7p7F5XO4qd6kpcWN&#10;keYqNlpsqTvm4rXA1llKh47MJBxxHao2PcthIvKz+2pBHYTBBnuKtCtsxcA3lZXpG0Ez0/0pa9Z2&#10;IxIDMgFsxxPeqstFA+ke7axb3hhEzDbZkTPIFK6uxccX91h5ulWAUyxUCIPaa21dMyXmwhUjbtaS&#10;SpGI8k0u+lurbZgrMQshgSAPkgUSkBLHZoWq0rM1wF7attAUICxjuBFV2r9NN0Xt6Omwb9pEFpre&#10;b6KmmB27UYDvtYyeY7k+KHqNCFkG3v4PBbAHJB7U+M6QCx+mcmu+mBHvm4bi7hgnKRwZ/Fa1qNG+&#10;xWgv7gKELC8HH5rsWu0S4uSqkkQA0gDvzWv3vSZfaSm44luAP+Y4rTi1FCJ4FZx7UaFdqFIR/wDC&#10;Bmte1uhG9i+WUkLHJnmuq6/04W9+5TuORHc8Vr1/QGPaFkDaRDD7lrbHO+7ESjdKjlup0EW5/lzJ&#10;MEmqn2mFsMOYI2nsfIrpWs0b7SUdjtBCsYklTWv39PebaNiCRIaMyOcVtxangVPT/laTNRexKKJ+&#10;9ZEnCkUkxY7CVML/AFJNbDqNIGC7bqseTOCarHa3bfc+yBgHkzW/FmtfIielVFPcBeWjYQJK+aXZ&#10;7j2kEEOGjb2inipQKPtLAy9LPAhmHSRG4czW+Ejm5cDVg2tEXBgcGVpRgAwkHbj+9MHIPUQRwOJr&#10;F5bYWJaWp8WYZxq2L3VKtjCkd+TS5ILIAu4RRt4TPnAFBlgCF5mKZEQyKowZgGirJHIbLS0Yb8VV&#10;8TIMyM03YJUNBX4BzzQ5FaCx9lnbuM1shVBxIptLLQoOGKifzNKD3WUx9vAcCOO1WAVyVVxIVfPN&#10;c/I6OphVjrEEDpA2jbt8gVEbwyABi2SfwKWIbfG6Tgj4M0wzoABBJY5C1kqjWxbUqVJOS4wYOFBq&#10;dlyguHYRG3PM0JtyCPbOwiSxqVp+gjdiMEcU6vxRkcqkXmnuQVS2pyScZIq/s3vcVBdch93SCMGK&#10;13TMyBdzQxiB5q3sOJjcSeRJ4rkamN//AJzq6abLNYMhk2CIIjPmnL1xSQCW9qesJjbjmaVZH2kh&#10;sxif85jM00Ly2kYpcLNcQqMR92DiuXL0deD/AGQ2C4HBeAJUlhnb5mld6opcyURs/wBqZCqCy7DC&#10;iI8z3M+KUcSVIZYP3TVwD69g2BKe4UZpG5TxigtcRlCsh3Hhxg8U07G2jAECD2NJahlRVKowlh08&#10;89604+aE5aplUQCWt7jsE7fyKQuKwe5uC7uVDZWKuLwlHRxvkmIxM1VsmNgEsgGf9K6eGRxNRErH&#10;Rrisq7YK9UefikoGxQB92OJNN31EuoaeODnPegjbBA7Z/IrowfBysi5FzcJ6YMLiO0GoojYMiASQ&#10;DxRgbTDEyfBkQtIqodQqyRk7Zp8f/Bmdk/eUSoyc/NSAY/bJ3Zk96wLzjYwABA6h8VBbm+S0LBwP&#10;96OgUx3+ZCoVmCV/s1Wdi7d6VUAwBKiqPTzthmH3TgU9ZuYFwNtP2DNJnBD4TLyxf2NFx452zkCi&#10;bSVD+5GYUDBPmkRfRfbWRsUEk8kxTSkMS7PJkMB8eKUkPsxfJN21C/cOIw0UpcXZAzsfIj9tWIV9&#10;7ALuVSDPYd81G7phts21cMN2SOwaijLoU4LkoTvKsFfcYmPMURGBuYfJyNwqVwsLhMMjCUXwQKw8&#10;Of2kLjGII/5p9iGZSGzI6FwBRks5Yng/5CgMNp3Mo3A7RBwJqV7cgYlBsGceTQhJjyjYoxmY3UO4&#10;siAAwGT2z815HIgudpMARQ9wj7Iwd3zFUiWSZs2hyy4UzIFL3Lpfa24iGI4rz3JjG0xIBz/ahrbl&#10;ONuYMZEnzRJEbsx7nU42QQ4hm+aYS8+z2+W8jImkbtoSwEsRmQeaNp1YIqwEY5DdzROqBRZNdDh8&#10;EuROMBYpQKpkW1IYiHkwKLKRcAYkxuPkUdwoNssu4lRSnIcoFZctlnS3JhRMDvNebRe4YLwQpYqT&#10;zFWy6UA4JmSwPiO1W9n09Gt7i0MPP+lJy6pY1ZqwaKeR0aDZs3gVVUH+uTTtr0y5ORmQI8E10JfT&#10;bbK3tQ2JB4p3/wBLUI9xMtunjx3NYcvmYrhKjfj8HN+zQ9F6Pd2m37bSWJAMRVwnpSoICLvR8z3r&#10;drXp5ZWUNOVBcnaE/wDc1PT6Sw5G0w64OJOcRXKzeXlJvn/wdbH4RQ2lBa9OR2faWLTIjCj5ob2w&#10;yad/aYkYIYYmtmFkWzayVKBtwOABVdftr0NtB3454HzWWGqcmjatMoWU7aVxKSp29YaN0AjiaSv6&#10;bZZSQG9wS5PIg9quH1VhLNsi/sKjdByWJ7VqOv8AU3ItqrZ3MPJH5rq6OOTJJcUkzka7JixRft0H&#10;DrcZplTbMLmiaTUNNwMu7cJI/Fa/dYCC0kE9RGBR7d7ejfqBQVmB8V31CkjzUsrkbBbvLbVlCSCZ&#10;AJ5Fe1evIChl3IRtUxBCjMzVbc1hLWBu4AMHA/FUF7Vb7lyGEE/aTgR4o4psXKVI9qdT07fbYnJB&#10;8j5pC5n7wQRisIxk+e1YQbpm3Jkkme4rQlQkkEl4UNuUVjKSWMSIjzUCylxuBO4AzUxZ3LtnEzJq&#10;EJJygkr3Yc4HFNWEBO3dByQRiaFAIO1hu8jiBTtq1vtliernaBxSphxNi9Kdm32iAGADDwa6X6Mm&#10;xLOx5LAg5gJWi+naYrc07mCdg2gZzW/6DTXlt2TdthSpmTjHf8mudkwRm+jpY8rjto2yzcMhnRmK&#10;DY0YBETBHaKrr9s6p3LLDXpZgvYHzVraslQji2gLbWKyT9vePFM+oqR7ihBtYhi0iIoseGMOkbnN&#10;yjyaf6hpgG3RJ2kkgxt7VoPqe9Siq4K8EN3PxW3+uep6dGd2YsQBCtx8AgcVy31XWC6+MFSCp8it&#10;UVZytVlVOiFzWqTG0RyPMiq0s0hjJY5Yc8V67eVMBwCTyBwaT95GLOS3TG4jFNUTK52ie+SGiVJI&#10;bzmoOz3LbfqkBRHGBQ22s25NzCSB8TWWtXFtsATznzRJCmQGArWxj4zNQAKTIggnJFYZSYAbYoGO&#10;xBFektiS0xNGUmeVoUlsiYxW1eiX0/mLaqNrOcCcH4NaurFARIWH+4mf6Ve+m39uoX7JLNPfB8Ur&#10;ImwlJHabGgR23O23euwbVwvmr5Pp4IjRZAO0KAJOavvo/wBMvanShyHGFO4CSQa63o/pgG1v2Eww&#10;JQGWWf8AYVvxaDcrfRnlqJZH+KUf2cD1HoF/2Y9sjcJYDDL4M/Nco9d0LWHZdkfqd+cV9pXvpZ0I&#10;NmzOwFdpJM9+a+eP4o/T9604uKxGZYARtWJpWq0mymui1kcVzzdHB8lf04385jEc1K+bhMG3u3Hk&#10;YURQ/aAZt6LJAbFY93O+TG3k8EmsiGtWhxrjMSygQRt6TgURLtxLik7VSdpgf6VX2WU9PE9p7Gj+&#10;4o3IVlRgzzJ8VTRSj+yyN6EubWSG6RA8U0pU2kO8kqJHiqxbxDQwDGOBzTlsNbsJtJBaRJ7VQSv5&#10;JohtruCuSxPOAKHdbeqjKz47UUKqsNzOwIH9CBzFKXUCqrO52loj54okEjzszpDbpjg81Xq0qHA/&#10;bx4zTGtizctPIBnzMCq1nVXgXTMzHbNNjEqbPe7ukNCnkivJcDsUa2gkSD3qHulwBuIAnJrzXIx3&#10;GAO/zRUKsnLKqiQ2TtrG0gy0zwD3mhs/tx1BhiAREVPdKbXiLZO4k5M8VTCI72UMXlpABPHNGNr2&#10;24WIgLzzWSzLaKOAwVQZottXMMyLhcMalkMsrJbKgwUkEj/Wse0oRLgfdxBHMmj2/wBNoFz71I48&#10;0zYDB7YRFz9wmBIqWQTCMjYG7c3jipJ7sMCQW5VTys00jOChA+7LfHmKmtpA2xRLFp3TkLRIoWVo&#10;ZCTvMd+BXnvOfbJvGWf7uDTH6YaFDMGHMUvc2Bo6T04nI/IobJS+Boak+8hacEmJrx1rOrklgeDN&#10;J2raOGJILqsEUZUJtlioCluCZoSnFfA5b9SVWc27P2KuW81M+oKDdYMx/bt4JNVSgW4Rg3VIB7mg&#10;tvbLAAIdhAMtVqikizGuvqAGJzG0huBUk9SMwxEbpk0q+LgiDmM9hWUFtLvKls4AwKNJBKL+SwTX&#10;qVADNtB2k/nxUH9RcMAnDYE5iKRtMmxnDZx2gSaObazJuEDbuwQSfgCq/wABKD+S4s+qbCl3fBkj&#10;aBIIPerlPWW9naqgKQFBPUR8RWrLdWd6xEcDJUU+vsIWRkJgFZP2iczU2r4NMEzbV9UuqxVhu52g&#10;CB+BHYUE6u5tchSsAEMMRmqG2iJ7TKCskACZNP8AXAS5cQ84MwB2GO9DJIZtLj+bMyCYcEFjmJ5m&#10;nNJq3t7ra3CEC4YGMGqey/6Ym2TtfBXxTmlvWhbJ6vgRQJDYcF5716Ly+6WIAIODE1Yqryqe2HG0&#10;MY4aPkUlZsRaaCoLQWI+O1W+ltwqW1UsHkkk+BmtsIpGXP8ALPLpzcewx221RupX+0A/NWGxFvEG&#10;U3FjEyoJHb/intHYNzcroBKEqSBtMZBp9Wt7Dda4El9sESd3MkeTWpROdujzUhHS2S2xQrtNvBY7&#10;SCfIra7bpbt2bqyIYAnjA5qpLuTbdrQBYwCDkbqtrFu4r2pAVuEVRkLHfsZp8OAt3EjedHfRXIcG&#10;4zgOq8DOQK2CwyKQLiG3EsxXO7vitE9NuqivbQlbIGGJgxEmAa2OzqUtKzDnanTPnuJ+K34s0Ukc&#10;iWKV2bRbuswQQvV2BAHkE/NLtcs2fdVipNsgnsSfzVFqL9i5dCC6Ccu4YRBXgEikL+vsoDG7dmB/&#10;8V4Hc1o/qUZP6d/Ju2m9SJEIzBjBBmentB8HvXRPQ/VLTnRgEOFZUJGSJ4H4+a4nb9T1Cy8qxLKn&#10;2xKt3PECt5+ntWEvrChBGHVh0ngAfGeabDUJpqznajC4yjSu2fSnomo9wJsUE2zJg5DcSB3rqXom&#10;n3yoLKdhkngZ+a4f6HemUu3wBaliqYPyQe9de9A1KXbVsBBDLvLGZWOBW77n4qjnTxS3TUjrvpl6&#10;LQks8kAbR+4Ct/0G8C1dZGYQJJaSTNaX6Fp7txSA5XaRCgDECt6RjcEF3B5IA8UpsDHjd2bBY1Nx&#10;V2dJDHEcjzTTa62pGY2ry3JNUXuq5udW1RJJPaqf1LVKpAFz7TKk53UrZbNDlSNuH1Eyzc9wAq3A&#10;GDSOp+o5UljMdaicfiuP+ofUi2UvEzPAgYJPxXPPqD62OmVC7hdwIWP2/mieFClOTs71rfrS2psu&#10;LwUhoPifAo+m+rhc3bypYnFfnl9Ufxdu6dgiaoOyKbjE8SDBit0/hf8AxIHqdz2WuyxdijgwARkg&#10;+TWaU4J1aLyxy4pK+mfoZ6Rr3dUckx9sEV1X0zWWhs3w21MRXDPpnULdssfdBBVSAOBXXfTtSFCD&#10;asiSvyPFZcnLOpgapUdF0WquFWYDaGGKsGMR0jIzNafotW5VhwWiSe1bHprzOeq4sAQB3rLKJ0ce&#10;W0kW5DAKCeTU1IIBAxxilEuSFlyDTBI3EA8ilNGtML46STkRSxRo5I80TftmBXgBxviKiLfJVapO&#10;d0bNvHmtP9X0wK9upcEjkVvd1ekHfAzIHeqDW2EdQGtsxAkGtOKRgzwPnb6w9IJZzbtj+hrlv6ob&#10;Zt3A/tnkivov6i0XuSEfscsIArhHqOkexe3ucE5Ydp4rqQlcTiZ8dPj5Nfv2bZZyZYqQG7AVZaaz&#10;buG2rMdpwFHIHMmisGAVPuPPmIFT0hYPbbfyNpqt49TtIt9PoEZlYdKMGAAxNVXqnoBuhPbtlQq8&#10;cT5kmt29LsIyKuAFbpPia2e16Qb9sF1G6Cp8kTRLLTLjF0cXb6aW+ji4CNyQomSQKoG+gLZRWWyU&#10;IMkkZWvpG16KGmVnbjwRNWY+n7brf3qozux3ij/q6Blp95wH0b6e9kbSjMocEEiAf96696Ro7m63&#10;vCiBOM8VsWl9FRTbKqeocGr/AEnpCAlW7DcDyay5cqZMemaoFY0d3aJWNx7ntVwllRKKRmGnimbO&#10;lLKtwWyWBkZgRTqaZCWDSxIweAC1Y2zoRjwiv9hna40kEYNCGlRg+etlyR8VdfyzyRyAJMVH2ygY&#10;bYPb+vahC2/opkC4BXtOaQ1K8Dd5nFX/ALBlOkgHLA1BtLM7UOefxVpkaNYbR7GRhBAA4+aqLtkw&#10;6EKp+4R3B81ttxYJUIQCOme5NCuIB1xkLtOKNTA2GnNowBKlSxENPihf+khbgBQlCO3mtsbT8cKB&#10;QF0hKEiBkmJovuFOF+jVL3o4ctBMRgeK1vWehrB2twM10wqGHTjcBuNL6rSEq0KrISNwP+ooo5mi&#10;KCvlHDNf9Pqg1FpLRaYjzXPfXfpm1+ovtrcIMKDM7jzNfSWs9LW47lVZQOO5xWreoaG0Vn5ximyy&#10;JlrG7PkX1r6VtMSjWZa6YaSAqkcRXO9b9FWbcQgJPSxGCdvwsZ+a+wPVvSLdwHdsdVyAcSRXOfW/&#10;Rk9sk2ptsZ2EcR3BrFnwRlTUTqabUTjXKPllvowK++0FgSC+GIPZTwDVXc9BPvNIKQu9GToLTzK/&#10;8V3P1P0wzbC2O0nxz8VrevtAuts3EAeT0jdgZME1x8+KV9Ha0OuqTU0cqteisUBzuKkq8knPwYrN&#10;30NBbCm2VCqFRuQfie1dFZFRiPuVVhm25ntuJqw/kTaCq1reAA8DEHxWen8HcWows5Jc+njaCnY8&#10;3FJLMdxBqg130hcvP7QCYG5nTMLyK+gP/ToNx7qE7eyHA3Unf9CYpcTYCWAKkDlaZCNGfUTxNKps&#10;+YPV/om8gt3fbWOYjqKitJ1/0YiHeSoTcdyAkMJ7d/8AOvr7VfRz3rZ/T2lxADNEqMwxM1ofqv0u&#10;R7lw2AoVFCAMDE95qpxtcsxziq4bbPkX1H6PjTXvuPBCnLH4k8Vzf1H0JHdkWwycSVbJj819m6/6&#10;Ql9QrLcIKjaAcMDhjmZNc89T+jVvJfR1dgvLnDGOFKjAH+dJwwVszZVKUXthyj5WP08i+6LbkQ6s&#10;eCsjsTxVRrfpwofc9sKpPPdfzPFfT2s+j7dm3p3FiCW2QohAfkH9taH6p6ExV7L6Zra7/wD5Wu47&#10;x3zRywu1RkxyybZOSXHR89j0cEsWQhgJ3f4hSWq9MdTPs4fgg8TXZk+nL6XIAbfuCksP8vBq10/0&#10;FdPvJ7cLJVGdfuPfcaktM01ySGaclW1I+fl0Gwm0VKsYJI+O1QvaO5diAz5y0bf6V9Qaf+Gl0W0G&#10;1DvMKyw0kfJq6X+Fb3Tct27brcwwZ1Ble9GtFJpNFuco1uo+Qva1CMQbPSBE8RQbdrO82+srmOAP&#10;OK+wNT/B69dG59OnQPuB3fjArTvUf4S3glz27YZjLwCFGOYignpcqf8AaB/VwUqZ81zJJkhXBIn4&#10;8imniVKIZCyR3g11HW/w61wWBa3rtmVE7PImtUv/AEbqk2fpMVIknuP696W8c12g1qcbdWal7KDN&#10;tztZcnnihm+hPuW1LbTBI4z3q7b0rU24ItndIBHgeTVfqtNqdjRZO6cgYmg5XocsifTESihrjCSC&#10;cZ5I7Ud9ty0LqsykEdNQZWssFC7fbYEyP9Kg10sgCgKC0n4mqbCsg7tG927YAMVjbCmAwZTuVuzC&#10;he4NyAo0TyPNFF64Sw2hkRYkdpqAciosk28lYZd2fNCQSqQ8LycRPwKnuc21CAmJ5+fNLsFCoGLb&#10;U7zRlJhwD7ZZSGDGQOIFFVJyQVwDIpNna8wR02mMPxIqe1itxSTHgHiKhdh1umLhhiPnE0TbfRF6&#10;lkrgHwaTu3QsBQzBpMc1IQhLssKODkmfFVRLLe1cuqlvrWfjmKZ0l9BvJYQW7LxVDZ1IAnbJMxHA&#10;pi3qiLRIYT+2eI71VE+4zZ8Q3tsIKyeCYoFzVMdvVu2kQYqi91Op/wDEowe0dhXl1DmQl2JGRwDV&#10;Im6xrUambrDYwcfc3aDSNxxae1vg9lYiKEWdULMoE5YTGBUHViAr8HqBPj4ogrCm8DvG9ZniKwLx&#10;zPUx8dooYVW3iCOMxk/AotnSsOpg0FtuORU2giy2jc+0mYk/FMW0+1h3BGattF6eXVQhaVwSwjHz&#10;Wz6b0OTgJbLAEE0tzS4HY8TfKVmrDQ3NRbgIqqViIgirTQek+7sDJKLw347Vu9r0ONoe6YAO0KIU&#10;55Jq+0vosFwtwCDJPZT+PFLc+uTfi0su6NU0/oSkW2FslVaZGAP962nSelL7b7rZGw4iIatj0vpS&#10;hQQeu9BmZ55MDAFWiaG1ZssTl1UKyGcknAxRq2h8Vb6VGtHRIBaXYDtENEyC1QS0r7ZVI7MDEEd6&#10;2lNNbUX1ll2EBUMEif8Aih39JsW41xFjbntjj7aJIGcLNau6YXD+qzNiV7B1qdrSG6uxVhxnnpC/&#10;Jq9v2xpEssp9sEgnBYBfxS7WnkYP5HTUcQdqTKU6ZrzNsJQgwe4H4NWdjQl7QRWYAHgnJbyJ5FX1&#10;j0932Wm3gqZIQDbMSa2zQejubloLYUECQ5+6TWjT6ZZH2IyZVHjpmlf+luS++wSykQqHj5WltR6Q&#10;xKNLsQd1uB9vnmuuXfQ1Eo5h2zvST/QfBqN30i1+q95HgFYt7TOf8LDiuj/0/gDf+2cZf0N75Tbc&#10;OGInEfgAVIfT1s3X9y29wuwUQf3DvXXm+n7Ahl04UBSxLQSD5kRgfFUR9PZFTeRMQdp5mseXSzgr&#10;ofhcOLRqmi9O3Ft6GWZpY9iPzVzb9Om0ds+4qgmB1f8AxqtVsOz46lQGQT0D8/NP7rCuHRWQGFwD&#10;P5A7iuZOD3HSjGDXZW6XRe45ENvjHAjbVha0JKKx27j1LMztByI808iLuQx0jFsj7jGZNGNoEMuG&#10;vQSGDcFuBNCoBUvkFb0lq4SGl0g7HI2m2T3NV+oKhtiupYjnblo8mnmv6gM6dHuMoQ95JrOqvs9t&#10;SptBWYIx4yDkR4o0qI2qKw6i1YAS8k2WEqJif9zQPetsUM/cpZt5iJ4wKNcuK3ui2rlmbELukDGJ&#10;wDSbupVjbuoP1CJKmdsZEeRTVEzSnQdQCLiKwR+dkQWI/wANZlSboWyLShQQrcAj/mlxb27rW5ZD&#10;B1LgLhuBNSs2SSpkwhJcsc7vAnmo4EWRX0WWlvG0q72UBFMSJ2T2FN2xFh7e8EbAdwPKzIpbS3lU&#10;kEF2PTPgnM/0pey1kBbTWwG3bpHdmODSpR/Rog+C0fUhlSEVQSTbJ4kck0pedZXMbiJBBOCORWUv&#10;AmUuMvtyXNzJZe5FV7hLh+9uJT/5szFDtC3jTbrRuoHOxFBkLuXOer/ikTqFS2C4Ugkmf2nwT4Fe&#10;uaj/ALu7fyoO1d0eS1Vz6xSpCMx2/YIkyTkEDiijFipZBl71xXZGUBFSOngse4280JEYWgqk2wTJ&#10;jkf34pVSvusRqdpdcFSekgcRS9kMxKLaV2yczn5IrTFcGdyHrYvHdtDqRJJJlj/7GrPfaK2XIZgB&#10;O4DKn5NUvvXHO0NAVt25cCIyPwahYAQqyooaTGSR8SKtoiyJGye9F2GYkjsBGX7fIo11yhvWyzfb&#10;uHdfgfmtesaq5cayBB3FwzEyWPYKKLcd0BW1dMjB35z3JFDtLeYsL2qKIx98EbCcrC/IJrN31G1s&#10;tsWO0JJIOEP/ABWvNqwq7RdBU4Cssgn8Vi7qdjlNwYkgOwjjwAO1F9rgX9/mrNmUpcVGIBk5IJH4&#10;5xSRugBW9637hcx5j8RVXd13/YuAFVtNtGwSbc8dNIX9W8PbZluwSw5JEiq+0SeVIstXr3u3kb79&#10;rDpjEHxQW1m5G2xtWRJ+0Zwf6VVprWUpdYhiBjZ3qD6nerA29yCQAp6YaiUa9C/vJoszdAW4E3IV&#10;Ck7jiPiovcVnYPDdHTPJ74quS5bb2kUXNineN3JI7T4o+nO53VF4G8knFOSESyu2HN2LDs5Ikbwq&#10;iR+INR1Vqy6qrhvtkAmINYti3cCXXRobEkwZGRjxUbt5fbLMtxwPtlZDKPmrB3WI3EI27od56ARB&#10;EdwaDfvXLjW2xuMAheWHyatGSYYoVuXF5nDfhexqovaXZbMqEfcFIJiQ3aiixUirbT2kkMjcmHDc&#10;D4o90OUdyoZYjOZp9rdvZbZJY5VjhQKWuqlu3bAACiZx9p+KbYpimn0w2SqyWyD3Hx/Smg1y4rOl&#10;ssyCGZcKDRSii+qImSsKPtnuSOxFRCurlFUqMQf25/1JqNWVYHYgs3BtMnMxRlY5KKTCLEeB3qSo&#10;jCz7s4YxcmINRvW73uI2wKXICtMQKChsey+04a2SyOqtEErI57weD5p2yx9tjZIZAN0AxjuPzVHb&#10;vXBctjcrDfsM5he9WVk3rS3lO5EURtJhTnn4FKnE1Rl+i00gG5yEdi8AwcAd5I709bui5vtpehQJ&#10;hFEmPNVlotsEb39xwFk4WOTTirbu2yNrNdDSjK8YXiZpLQ6CtDC3Hay97Y1oggt2kdiaO7J7W4Ju&#10;LuGLD7Y+PMVPT6i7cbdAZlxLNwAOIoVyLytN0MqdZiBHxIoObGXFLsJZ9sPdV2O1zME4LdqY6Clh&#10;rtkIQGlgZ44DUlaDhAgt23I6zczgH/UCm1RGtsyRLHIYHp+J8mpbKTRYG/dNtDctMNx2QvPFRtBy&#10;rBQpcqArRBULQLL7Ri5vEkoH+78g0ZrYuLtRVJRAvHds1dhUxclrVu0yoFJJALmRXrqke7alVtt/&#10;3CLcR4APJpllc75vLcO32xvQbivlaVuXV06xvcsvdwYn+nYUyBOUVd+1p7KZUmTCuBA+dtU2oa2A&#10;g+/fyIIBBq/KuUUsy71ksJBWD3UDzVSbBvJ0lC4yQeAs8EVux9HL1MG+kA0Hp62rlr9LA3EEENIO&#10;Irtv0x6VbUWoulQ5goykkEDGTWhaHQNYf3BbQJOSp3CR2Fdq9B0zH2rcDrO45wfifNek8ZhklGS9&#10;nitfmjvlfo7l9G7XCWdgCDqlsEg4FdC/9I1/+C1/euafTPuW0ChA8tBAzE/8V1z+e03hv716FJxS&#10;pHKhqNu7muT+cm2zlrTF8N+2MimXv2baA5Ikq0nz4pdZO/cu0CCHXGT2NM7WS8T0xEhTmvmbPoMQ&#10;NmGnMgjvmjmd6h2IAHT81Flugb9ohsYETRbGxTau5mIk+aBsZFEFAiII6oE95pu0juzhk58fFQsI&#10;ptvvUlm6j8eKIXuGEUAKe55mky5HRSSGJuAQCA1uTJ7g9qDuLICbRkN2E/2qSXkthEJ7yTzxRrLu&#10;qMytBJJUcACl0XRH3tjMWkQIAbgmipae5adXuAENJXgEVF1ubbbiGDdicj5oN60u1TgK2CW5NUHE&#10;cZVVs29oC9MH7azeZWhlksueSNwqdq4hV97ZIx+aZsh7RI2cjMiaWxqErNxWG7cFx3zAPam0YBOg&#10;AALHV3peDhCoQrJU80S9cusQ3uj7MxGPMVTRaCWlYKC4XaDuIOKwzrc/fAGR/WlV2bgysXVcAn/e&#10;sG9vfcF2HGDxQ0SwgRgxYOH3DHbivXdzJaPuQAZ+RWfcBN0Mm0btytUWRCybiGLEkjstRAIGr7Lb&#10;KhUyPujcTPNZN1EVWKLsELEZmprtQAi5sUwAEE0JouQZNwsSMiB/SjRHZm5cum45ZkHRjaJoVuQr&#10;s09mxyakG23jLwftg4FDSN1zLbzG6PtFQoK0HYACREyTBk0ayyNIwNhgE+aDeBVkeJK8t+e0VC+Q&#10;WlF3g5LdoHioUZW8O9wmDRTKZZFIcfeajbuJ7a4gcLjipW0B3loVBhvz5FWVYDTj3t5VVbcDIBwI&#10;qK6jdDG226CDIwCPBryW9yKhXcCTlcV67dupbf8ATyTjOAPNWCwXUbdoSVIeT5g1JVZDdG9lgTjE&#10;fFTKAbf1fcO3uNvNLKmOlXaTy2asqwbOYcou4kRuqVlribS7HiARkD4NSLWzc3BtoKdj+6s3DPnI&#10;4iJqwSVkMZlpzNZLK8MrBWyCQMUBrBJ2yEKwY7Ems2rYR4Qbi0yThZq0WStrKGWgnG2OSO9QVrvR&#10;uG5FzDcioC4Olch578ZrEm3uUAMV7keaspmFbbuItAAEsMxM9qMrHkgCfFQSHgQuBQmZwFXdMZIq&#10;iDFy8C0MrZjExFAP6kACCCZVe/5ojAIiySGLTI/3qVpCZaTuLQW+BUCRn3umBIJGC2aYNxwd4SSA&#10;FIpVlDRtQiAYngzUZuXLcQSSN0jAxVEoctqASSSZbAPCmjst8XQpV2VgZ+DSBuFwkvBOM4opZlcH&#10;czFVP20AaY6FADrO2Mjyfg0uL4e0kvukway1x95Mjj/M1lUHtqeGkEnyaoLcF32wzArI5ngKKB7p&#10;uPjYpiNwz/evLvu2n2ExJG5qHbClJZCZXM9JHyYo0C3YIG0vBZckCR9xo28JKqu5YjI48xWNO96F&#10;KjdGF44oZlN0oxImINEASsA7htYbIkCcmsWWNxpKAgAgeAfFBtt7exmtxIx4FSS1cZ4UKoUzA4NQ&#10;pBATcaLkgb9pX5rLrf6+wSQJM4ot4SNocNDTPg1jeqlg/wBwxPM1RKQJ3thgQu3aok1liNjFCYcB&#10;Y5JFFUXIYMixMQeaELT3FALwSekItWiNERdUNcJIAWIUDBFeS8DdLEhlZTEUUe50B4UDEkYoMbmY&#10;LHgYowaMiwlpmhQ4uAc5qDgJkLB7TRlUkZuBSvCjmgaV3K3CI6WiW5A81RdDIDuQ4mO5AxUELJu9&#10;sbWBJBbvWbJ3bSzEIW44mhshO9CeDuziR4qiDBu71sBbYEtJA8ijogZ7u7Mt2ODNDvOSog7eoQve&#10;Ka06W3LruYMp3QMx+KXklSHYlc0i80qF1CBoPBLGCDW4aGbzWlVsGEJjKtWq+nqCyFTtYAszPkGP&#10;iuhehWt5tGE90yFKY2/NeV8pmaPXeOw3Ru/096cqOqh0F1SUgjJEdq6d6LoLW1LotbCm7Mw10+K0&#10;30SzbRV6NwttsIZZ3z5IrrXoye20TvIwFPbd3nuK8JqM8nOTb5bPdaeCjGPwi59K0f6bMbRO1SqE&#10;/cS3JM9q2NE9rZCM4MKts8z3IpL0zTK4vWjKKesCcnZ8+BVmFe77bBi4IyQIZQKVbFZ52zylkLC2&#10;DJxBwT8GqrVMxQks64Ibbng81YuCWusLxKwRt5yO9VDi6j+8yYckjPalTmVC2IuqbrZYqGnDhP8A&#10;WoppFG873FsnqucCW8DxRFCqLnvZjhYLEDsBTFpQkubudsELgqG+O1KVB2wFzRxsuO7nt0AFgvI5&#10;81B1Fz298hlliZlvP96bUpeCWwU6XRmJ5cfgUDYb7XX5cPhVA2kHzRUSxG7qLiDfttAMQIH3gN4n&#10;EmkrvuLca37/AO0xnczz2ai65mZjaa97gU8AcAeYqmuPccvaRWFx13Sp++O3wKqQSYNb7e8X9wq/&#10;tj7x3HiqganbdDG5FwE4KyCO5E01ct3boUk792WxBU8QDSN/2/dsspYMoIXcZKxSd7QaM7nN4Esn&#10;Up2B8qPgVO1evWssm5QnbhfIikVtK920Ba3bmJCtwI70zZHvi9cV3Qo4gN0yo5olkZC0tqBatn2w&#10;u4bSCZ9z+0ZFNPdum0SHXaFBBM9MH7MVr9l9q+4L9s7WEASGAJq2VDcusCi3Ef7YGwL+ZrXHIKcS&#10;+ulnVCbaMSp9kDBjmV+KXuOHuSqrcICswbsfJivWQzhRLuFXaUXG0A4IJott7yJsYoqhoWBz4kVb&#10;sChUAMzbyzoW3bgZUNVhp3Fxw8lIu42nDT5BoDiGQOUtz1BQMCOWNPblN68H2H3FIWDO3d+7FAol&#10;WHte9adcyASM8wfxwaudNduW7RY3WcRjxI5YrVJpb7JsO9ABcKlW5fEGDVrpg1suFuhngwyriO8e&#10;QK1YuxGQvV1a3LOlD5DcKvSGz/tRLi27WovDJulhyQIAzzVLa11q1cuXPcZzbH6aFR9o/wCDSd7X&#10;ttG26r5D9WDJ4IiulBHOlcmXep1YZ71wbGMZQeTiWHf+tUV7VItq2QGf2oLMZJBPcfFVev8AWFB9&#10;w3VtOyFiUgS3BwPNUX/rC2mKBwfcXaSG2ifJPx4rTjg1XAude2X3qOrFy0jqlt852jaD5+a0P1Le&#10;1qZQLDYYRsPahar1wBLlh7ilgfuAwuea1/Wer274uRd3qoIHujD/ANRXXww/HowTyp2kzTPUkLpf&#10;OHIOxi2CB5FaB6xttW8MGfZ4g7TzW+ep66LNu41lASdoYGQ0+a5t60wM7ru/sI8+I8V2cC4Rys9J&#10;M0jVX9gQ7BDcfJrXg7oYbkZJjirjV3tzbj0jP9IqtdbvtsYVg2SfPiurijRx8jEw96LiK24fcSea&#10;DYvLB6s7ZU5FDG4s7i2AzECQeBUSjkOACYPiBFaNqFKbHrG25tgKByD3qx07tcbapAY4LEYNU4th&#10;o2PtIEgH4q10Kyx3EbSvSwrLljwbMMnwbn6UZUI6ARABAyCOTW66DVIqk+4Jn7F/wjua5ro75Ilp&#10;3AwPwK3H0/WILaO6Kwboj/ea5WSDt2jrYs1Udl0QsFlhhJE7zwVPnxFbnpgmnQ+1dbeIEFtx2/8A&#10;BrlXp2tBtWxJVUMTyCD2rfNHrGQgIAGfCRkFe4BrBlW017rOjWmB/Va2FY2zskbSo7xHIqxvuoAC&#10;KzBoCpO0t5E1qiXQDYCpe6lnfMxPZfmrP+ZZwkahWYAgA/8AcAHPGDXOmMgh/Th0BvD2eYuhhu3E&#10;dh4rFi2l23ab+XO4sS5jAX+vC+KW6hcUrdSwy4AbiPLHyat7F12Nq4CCwgHML+G5rPNj4oHase4b&#10;vuqxuu0buJ+FNMadBa2o7j20UsX/AMLH/FQrN9UtrbuX1tKbhuMj8knxzRLeoKXN50+xLxhUbuP+&#10;TSW0PiG0tu1p1GbhADNjuX8zUGHsi2GZlbk7uYbtRb/WWQWgRuhQTBbzNZN4+6mxQyq0BWx1ERH9&#10;KVIdFANVqyLazp/bxtaGlRPGRQ7yXUuBBcLX3t5IxInpg0PUi4hF24jOSxICZH5NZ1PvPdtW9+Vj&#10;bJCFjQjUzF+2r3Gcsu8IpNuIyngim9ILK7t1xT7jEvbQ7YduIJBoZfeVFuzZRw5y0tCrmARzTqJv&#10;N5MIRFwkfuY8bSaJSBlQqbS2rd5XVn2GFC95+eQDRl01zoIINxW2slxukL8/FPXLT31u3heO5Y2j&#10;GSOTih/qXHCqvSBLKwDG7Hg0amLKq4FF1DCJcklgkwR+c1hxam6hdusfaRKlBkCfNM2yi37bF1Ih&#10;pjBQt8VGydrIGbbsUhQVnn/ei3Im0qzdt2zd3O6QkJnjyPkVgINuIPRjkAz4FWSOtovut7M4LAMp&#10;ngz2pK3a91HXdbtuibeqesMcRGKJMForboKgWi0iJLhgNsd47zwKor9twXNsXjB3xs+4n4raXKi2&#10;Ldu0i+3IYbM/3rX7mlZSouuGhCUZs4JkR5NPhNsTKynuN7gdfaw7rtfxHmOKonuKNVdDBbQ2sxB8&#10;jOZq6e6Ed7iQymdyFszxz81UaofeWBhTun723d1g5/NPQornWxcs2911y5BcSIYE8YFapqtQjtd5&#10;eOGraL5um/ZRgJIksBAPgweK17WaNnV7YWAHhG75MzjsKdCRjzN10aFq7BJOxTuYy4YiZHxWq65R&#10;blj9xMMg4zxFbz6i1pReLEb1aJPLGtQ1SXPbdgm4g/2PiulhaZgmuDWb1q+bl3214g5xIpJbjs5Y&#10;GOmPzT2sCsFIDJc3yZOPmqxQzBYIVDIWfIrfGKowyfJA3Y2zuMyjRWRqNqhP2YbJzj5pVbjFWO4K&#10;85xUTdZVDQDJgDkk03YRSouv5hYGwmR2PFP2bplQA0Mu7HeqC3dVycEGRImmrTywBMqOCKyTwmrH&#10;lRuWlYnpYT0cTgfirzQ7UW6DkmCtafprxMraSIxvOZrcfTyHD7iJKiI5J8/isElRvizZ/TLZN8Ek&#10;EjZEmAZzWwXg/vau6bQt3BKvtbDTxFa7oOj2sAxO9n/2rYkeFVWuLviVQLIf+tZX2OV10HsrdY/Z&#10;tVVjeoiB81a6NVDkGAQC5jpgHuQeRSkQbSrnaAIbse0j4qwKlN1y6Hll2NmSDM9JpMh8Sy0fRDW3&#10;U23B3kZY+SAatka9bWxaVUYA4YiWIU8fmqvTK1tyCCdhBPAAU95HNWehW/PSsI6MZgS3wKyzQ+JZ&#10;olhvebdwVADElhuPc+asLDtvuAiHGd0kle238GkUL/y5CJjcOgDCR3FXlu4wugC6VO5SSyjPhjSG&#10;Roy1lbTXIdzKSmPv/wDiaMiagC1bDZEAq5G5iexnnFEuF/1A0ujCAzZOO48UxZVGS4XVSqAKWUEm&#10;SOQaU2WkDG8rdLOqujRt+07B5FZvPZR1Ptn2wcpuAkt3qYsq77WshxuDyDO6B48VnTafabh42NuQ&#10;Hz5HiPFC5BJCNj32u3dj3FRyVDqMA0a1aHtLZUIREsVnJByp+abD3L1oFyfbF3bGzZzyxFTuKqvA&#10;2B5hVUnKjz8UCkM20VZRkue9tCwVKKwkoR3M+KUvo15yPbbLlwAJDseW7RNbH7dl2uKpBcwVLkje&#10;oHb4quuIlxVVHVWtzubJXB4pkZNC5GqarSQoL2rXSYCTwf3STmqfWWEe70G45jErtHT4rddRp/bM&#10;OikbC2/mQcwaprqX1JZrqF3SY4jOKbCYmao5xd0FpvegQ237z2B7zVJrrKnYzrLE9ecY8j5rpGqs&#10;PbVmdw4ErO2CQ1UN7SsVFsW0BxAY7WJrTjmyKKlxVHNNV6ZNgXWs7ZbEEdIrWdZZYojta3woG+fs&#10;Jrq170wwSEW5HOZGa1TV6FFa0VkQSQBwv/M1ojm5HvGkqOW67Si2NylN4aDjlapNTZl7mEMgiAMg&#10;9hXQtRYsjdulApIMmR/Q1p2u0xR7r7ekAYGSa6Wnz3Rnnj4NPNpouFZiANpywNKMzSgKiT44NXt+&#10;28G6rQn7hxBHakNVIVVkAkSufJrs4sttHI1WB030IdDscTA6JxmkCjAKJEBpNOOLZXkQMz5qDgy+&#10;ABtwK3QdHFzRTFVQCRzMwKTdWTM00zIVwKBdkT/hFaYGHJEVZ+xBzTGljdG4/EdjS7cHPPM0W3iO&#10;0dxRyXAqL5LlXCnFx9sZg8mj7ifaCMN0dXkzSFi6EEhc8fJmrNAGC4UEIIk5Nc3IqOphd+yztPIu&#10;s3ZADXrftKF6cD/KaWtD3A6ypESG4iPNFa4yQWiGxNYXHlo3bj10uQiKJHdRwKX0qq3TcfbGB2qQ&#10;AFu6wvMZBLD8UFCwtWiYiQT5p0Vw0ZJ1usttLctkqWYkjAEScVZpeBEsMKDEHJNUQu+3cQ5ycR4N&#10;WmlcJ7qqxImMiQAax5sfs16efKNmX3GCtuClliQdrTE5/NFKuhVQp3cCcRPc0lp0m2YSSrAzMQPi&#10;eKsdhctbBJ3CSWP+hriz4Z3McrJutp+oMQICtIwD/wAVBluNccbwfbT9oHUahaZXDWgWwOJ6ZFDa&#10;1IKKxMksG+aWlXv/AMjr/QuehbXUXUnkDcZ8ViXa2ZWGJ/y5qbF7QZ1nakcQCSeRSze0Qp2sAQM/&#10;itERE2V92483Csoy9jmqm6lxW9skDE1c7jucRIYncYz8VWX2GxVXP+cTiK6eBnL1C/ZW6iCbe6AQ&#10;Cp8Gk0KW3DBzgwIzNWDAhypdQLYyJ/0pErcCqBG2CwLDk10sb4OXlFL9zhtmzND6yYUiIIUjHNF3&#10;ErmAe4HBNCI2wzEgOCYBmIrVExyB7WUZ2wTkzXg0MCQuRCk9xUpG1RuxFBaIndJkQKPsXRlHWIJw&#10;opqzeneUEkL3FJmAwcrEkiO1EtOCTvIUAdqkokRd6a+qgKVl/wBwIzVjtDMevEeMqBVDpL6ruClj&#10;3BNW6M9wG64Zf8OO1ZZxpj8btdj9k7VUi4RJjHePNTuWrjckWxyT3M0OzcRgy7CQYJI/2obtabc7&#10;TuYwpHn5FL9jqXIlqg24bHycR8UEMVYhrfSx24yfzVnfRQ/MmAJAiZ7Unu9tYUqACPmZpsZcCJxp&#10;ixELtZCFBhgO/wA1hxClZMKSIPzRCzB7u1+jIO4Zz4rLHasSZJgT3HzTLFmUsIVt7J9wfPNEgbbv&#10;TlliDQb1osUCMOexif61J7m9XEg7YqiCxtgWy2NyiM15iwedynEkEmKntAuuCAJUNPz4qNwvdDrt&#10;gThaNFEbbyG3Wj2HThSKiUKoD0wDOT9vjNTmNMwCtI8/uFYcMqogLEkZ/JqBDaPcZ0zt3RLASSKt&#10;rOnYfcrlJmfieaq7KMm0wQ645nmrbQXyjuG3HaZJ8CsuX9GjE+rZa2NK/wB4UEASpq+taO3CuQci&#10;Ux37k1VaUoHsjfvInHAArZrIa6A+/gD5ntXD1s5Hp/HRW09p7BVnGwqAftAydvJBq4s2ntkOFYIy&#10;lRKcqfIFH0FkMjna0DpknJAzPwKbsuIZbgmZ2lX2qo5ryup1Lbar+T1ekxRUU7K+8MraYBy0w4z9&#10;onNV+ouWwwYWrisybU4ySe1PXtairJbY4EHdHWK07Werqt63eEDldk4E4zTdJp5zf9onW6rHBL8r&#10;LC4zMzm5ttTkBur7aqNf6jbsAshPVklYhTFaxq/WSxe2InIIHb8mtQua+71LuwTkmvUaPwzlTk6X&#10;weS1vm0rUF/kudd6o1wMnZRkiqlmd2tljwMbe58mkcZBnbu88iphmCrJMTBKmvTY8EYKkjzOTNLI&#10;7kw1tyxA3SNx5NNglWVTEqJ/4pZmKqSpWKA+yWO4AeAaKrFNhb143BmN0bW8GsXFG6emQBMUuAGt&#10;Etuoq9SMCoWM0dUDusGZtTiDPIEwK8ILMRWVuMu0kSDWOlnaSVzVkC2wsupG2FlRWN6sUVpzkk8V&#10;gEysmpsxC7jBzgULLDJblgFfG4iQK2H0/SKGEA+IPzVPp7M7GWZYRAMAVvXpegnCAk8kk/5VmyP5&#10;YyCvhIu/S7FxFIBQBYXwYPPNbpoCAHnbBUQ7HdEHiqXS6dVRGeCfcJKd2J8Vsc2duGCEkhjtPJ44&#10;4Pmlqjo4sexIsHv20O5g7gYPcA8/2rVvWdetqX3yX4KmWWs+q68aZCEvbbhADJ+3cP3CuT+o6y5c&#10;JX3CSGJL/nzVrukhGp1Mktq7J+retXLl/crA7p3k8mtduuNzqnOIP+1K37hF1pQnwVqSCE6JJiae&#10;o0kYHKUm2zCkKjxDER/c0I7d8TA/HmvLckiV2K2ZFGtExe+R0j5FH0WgdkqWJ2iO8GKItsXYK4k4&#10;JNeRraBptfJI7moIptxCAxkBvDVRKQTbKbyCROO8x3oTadnKhoXIMjxXrYaVVWJgHFTtszW4HJG4&#10;VOi+CMAIT7cKZBxmrT01QNUgwzSAOwANVI2EjqMLyrdz8VYaO4ZBMffAjtUYMnUWfob/AAw9La/6&#10;RpLvAZdvEtCcMPIrtVn0cTcAQKGxZUf8efE1zn+A4Gr+mBZ98+7bf7iAFVT3Br6Dsek21tLD7ji2&#10;Q2MAzmPFen0cI/ZgcvSZ/wAeY+2aJa9I1LK7m2HldtyG4JwTFcM/jD9MofRL7qrI9puAv35yZ7iv&#10;rnU6EKGd+lcgbJk9j/SuF/xbKH6c9RJd9oRFRTyonMVWthFYMj/QepnvhXK9n5kPYe17hZSJYhfg&#10;jzS13TNeABwZDS2BWyanRt79xU4EHNV2rRdsLJcHrWvKKR1IwuEf4Ku653XWZAJPIHisLEbmUm42&#10;QVHanbxKr07lIEZyDNAJaxc4+7vwatMm0kurEIhyxOWjyKtrGmN22og7gSfAquFxrlqGO3c4J78f&#10;Nda+jfQv5hffe0uxCZGf7VErkkTn0Vul+ktyh26UgE98xNDv/TbG0ntQN7bSH7FvMV1t/Tp2sUbB&#10;BhTOPkearNRpyDcKqGBEyMR8VujpXQMsbu26OAeqek3dPdIdBAkTwZHE1qt+887nUyBBjE12/wBY&#10;9PGptEe5uYYyJABz/U1w26FV7gIPMwfHxQvG4i+WuySXUYcduT2/NZtXAP2kkLHiljcbeGGVmI4m&#10;iKzbivOM/FDRBkHaDsCsBBIJ81EBXUwwUd+4/rUEti0S24KxIG0VAIWD/qwN+FjB7xVEH01AS6pI&#10;WdhAU96mg9kIjXBzjvSJvyGIUBzgnxR1uZtmQQvcDP4oWQeJZntyA2JUJRSyi2xjrg0jw5RJWQOa&#10;sHd7awDKsMk5g1QfoypCdxAX+wqCrxcS2JzAU8zUFe05J2lhGQPipC4HG9VAAlQIyKtAUwvu20Fp&#10;SGDNIxUlB3IDZ4YhYxSib7kOlwzt4OCIPNZ3t7nXMSQ58k8VKIrGTO5QG3MWk1JkCtd6OSCSTz+K&#10;AGCm8Nx2hh24moW7sryHYEbT4jsaqiBNpcq3AUbfMRmsqAWEtB5x4FGDEXAyjqyWkyppdr0gg7en&#10;7njlT2q7KSCabZecncQJMk1J4IdhwxjpySPip2IIBMBTyR47CihBbMsgAJO0qcYpiQyKIpaDyFkm&#10;IHYUwi25ErDZUEeahZTewVcbgGY/jxXj1G6pgEDJ7AiroJEd4CXVNoS05HcCm7N1rTIFc7XX7WWQ&#10;COJoT+3tUEhjEkgRBFYdreoKEPxGDifxU2kWTvkt0QyHYJtCMTGM0UahVClWKsVE94ByD+aphd37&#10;hcAQA8DMxVhb1IIXbb3HaY7YoXEbHMi2N0OQbTERmSImeathqF+wOdzlXJC/2AqgVEZiVuEbVirP&#10;SatCRaPwqxQUPUrNr0cnptcMpYyekBe9XOnEhY1AGQIjJY1UaUFfceFMrCgftk5q8sIdiXNvTBX+&#10;prVjMurdLsutHZ9y8oz+n0rHBZRVzo1lg6oN5z1LKoRySPmlPTdJce9pySpYttlpBhhkCtns6GAq&#10;AMqorw4EAEnP9R4rowxnHx8uyvuq7lb2wBRLbSelQefn8UzcW5ZQAKyb2+CpHP8AQUe7oVu3DvUr&#10;McyFhKW1FtrouBrgC7EU+AAZgePirlSNSYJ9UVu3bT5RMByJyafT1C5cS2tt1R7Uhw2d0f4T8dqo&#10;LlxSTcEgJg7DOexzzSnufpstwELsLwBDbz/tSpZUg3p96Nyva1kHQUKFtzORn8fk0P8A9UIZk98J&#10;btncJzjxPaK1VtY/S4JKsp3QJMDmkX1qvauG5AUxuVVO0T22+aW8z+QHpEvRuaa67sYqu7fLlkP3&#10;9gBPaK3L0H1AWHtWkuLcwLimZmOx/FcWGot+50PvFrExiY7VsnpXrty3qLdwG24yHkdnGZiMim4t&#10;WoW2YM2j3NXwr7+D7B9E9XJvWT0uSqkEAmF7wD/nX0N9IsG9okkgjqC8AzJP9OBXwD9NfWQ92wot&#10;IAHIKW36geAwB5Pmvvv+Hje9ZsMuoBQqoYAFSynE5/FdTBq99UqRwdZiUZvm7R9P+haYJpEbZL4I&#10;JkE1s5tqLltmvEF1gmO/Iqo9Ice28n7WUATMDyKu3HHSxAUgg9z5rSmBGPCKs3TtccKZHFc49a9S&#10;RNNeQXGUqpiBwDzXQfUXC236+VkKRE18+fXnrNrRaa8rMQXlc9pGc1qwqzDq1SNH9V+r2JuQMMgF&#10;o8Egf4q4p9W+sX3/AJoh02hIJ5Oaz6r6sURbrXQdj8ie/atC9R1I9t/tWLhdAW3qZHTIpOWabe2J&#10;v8bgUsT39nDfqrU39Xu9y9cuAkMojaYH45NN/Qv1tf8AT9ZaJvIrC8NytgUf6k0hdbBDEhSWjiSM&#10;ma5Vec2mItwShBJGZ2964WoS3nblo4SxuMo3Z+v/APCL+Ji6vTohc3CGUgzJIGJ+Qa+zvQfWEvpb&#10;O5SSYx2r8Mf4Z/Wl/QOoZbsKV2MGgY5aBX6U/wANPr5tTbtTc6ZUhlcYLVsw5FlT/R5malp8m1O0&#10;fcOn1ltEeSSRk1baTWIHI2nGZ8zXJ/SfqK37Qi7IiSCeofArbLGvtsodHOQYBORUlBq+DfDMpVXZ&#10;0nT6tSWZgywRMmre1fJdSTMgha5pa9REJJLqRkeDWw6X1O06gBoK/wCopEoGrHno3NGQQM8SaIgJ&#10;D7iAY5+KpbOvV1ypBJBXwZqwVpxuzSXFm2GROg4AKDxGSRiqy/p9yKPcyJIjtVjvmVDYECl7ybcc&#10;xmig6ZWRJo556ppk9tpJLMMmZrh31R6Sx9xviQAOfzX0nr9LKHCrJyDXM/XvT7xRyY+THIrp4Mhy&#10;c+M+dNI4KMty51LgtHcmKsrWnuC6qrbI9tiJOQaX9d0C6R3vQAsgjnImmhdI2cguv3DPNXPgxYmr&#10;aN/9HVXS05O4s3A8Cuk6ayCLu+VAICj4rkX09e3XI27ghgR3Ndk9PG+3v93aDHOT+KRORtx80W1n&#10;R6fcWWQH5kcx5qz0+lDIqjaVkyYz+Ka0zxtC2wFbv5q0tWTwXAk4ikudGuELKtNEqMu5TukR/Wjf&#10;yK9RCgMWiavEVTHJYLCk4qC2EIPViaW8g5YRUafaMvLcDFeFpySogCAJPc04bPQ+Zg81C6kIrKCD&#10;j8UG8PZXoHc0jOTmSvA4kUhs32wVecyQatrsLsK85/FLXmf2xgAYM8cVakVKKK++CLm33O2DGKF7&#10;EMGvSdpnBgGm3j7go2RkzUbllsGRtbGaJSFuJUqzrBAH3kjEwDSoQqwaRkNk1dlXm5KQIIFVp052&#10;qFEGTUsFoqhbVwQRJBiTw1QXTyxZioA4H+1Wu5mG0QQnBPM0ozzuYqqsRGBMCpZSRC4x2lVtqAVG&#10;T2nmlLpDFUkOSOmBBArIm0luWLbyQZ7fNBuIVdTgqRyOYFEmCyva3vtNtkGYmqXWaVckEfAI5NW6&#10;Fpj3NoUHaIkf1NU2u1CNZJZjhqOLZVmm67QBxGwyZzFc49T0j/uWVDYLnEeIFdd1DhozB2xuPnzW&#10;p606ZtwLM5OBtHO6j3DItWzivqmj999yiQFIKcZrnes9MLXbqOoZGAdbnBE9hFdv9Ut2lRtxJLwI&#10;OCNpj+xrnvqHpNwIGtzu+54gjwBWLP8ApHTw5HcafRz1vTbNvThlFyFA3MBO6TEf0NWdmwLItDYS&#10;xgsr5XAq51FvYLiC0IQAED7Z8f0oCq9xrDEwTGOSY81h2WdN5uOiC+nh0/7RncTJMRPamlsozAq+&#10;COCMqVoahVdItuyPwVPSD5E1YteNuy90Wlhj90+MZq9hnc2UPqK2rNgW1U7mUHMmBPM/IxWsXNCk&#10;Xt2ZUsVPHXjPwKt9ZqXvMRJC7hsJI6iPnx2FItc9kJcub16oAI3EAnjGaXNPoKE6d7jWNZ6HYuWn&#10;NshXwVIlscHZzAPg1qWs9EYbd5S5tIYIsEpIzLDFdB9UvuomFS2VOLZAEk/bBrVfU/UkBXJbrhlI&#10;57ZAqY8dBfcldnL/AFX6cs3LzJYtb1vKCQpJRHXz4MVpN36bX354Lym0j9QfE8Guv3rti8yiXtoC&#10;42oR1+DjECp2NJa6haIcgFwDkjd2X5FMr0gpZE+1RyXTfSNgXC38vc6hEyGEeYrePRv4ePsa06Sw&#10;UG3uIJH5rpHpfoNtgm22SAu4yJO44Oe9dZ9A9AtNdsf/AAMiMIXe+ef+a6GmwUo27Rgy6nmlRyT0&#10;r6FAs6dhYXY7b9p4Vvitzsfw6sTfIVjaZAxle/ivoP0z6fQI5FuXfontE8jwK3Gz9NWWROjyBDQo&#10;rqQUF6Odnbb5ldfB8saf+GIWTb02wMQYuckH5HFVmu/hnp4Au6PCFm2Qqgj819k3fpdVLi1ZUEJA&#10;aZINV7egbjbU2wD7eCwJJI5pv4uuEZlNp8HwT6n/AAuQ/qvp9ijO3IZQe61pHrv8IrN9FuCyzFZ/&#10;VIi4V8qTgfNfoxr/AKRtOjza9s7Z7jnua1b1L6PBfayYjbEffAwSOKXlwYppVFJjFkdvm7Pyz9a/&#10;hVpy7Ja05csIDNkhv21yf1r+Gt+3cAR7QYYuDkEryAa/Ur1v6CMEqqgpAUIIyeSa5L9R/QlpiT7O&#10;zed6oO4PMGsmfQQlTo16bJmVbUrPzB9W+lr6Fi+mZWBPSo3STxWsWvpUuij2yMSSMiPmv0G9Q/hm&#10;VuWrpXad3MCTP7orWfWvoO3pti27ZYqdrvEBi2TgVx8uhcX+KtGpZZvJyz4pX6Xte0fdlWgEGJxV&#10;bc+mEUoVRhgwfP5FfU+t+i0+1rSlJaMFPwDM1r+s+jHtuqbXVvbzIkjx+RWLJpefxNS3tr2v0fKW&#10;u+nbtknYgaeCP9qqn0azc3QRMkjEGvpvU/Tb+0FYqSN24EZ8c960HXfTtm0l0e7CgZVYLZrPO4o0&#10;/Yap+mcet6QFTBLbiCrRjFZt6Bi7QzdJgmImt8vekFAkLHt8AngHuK8npaK0EjYQW3eaSsrZf2v0&#10;aEuhNvYRP3bUI+anbs3UA/UgluAJArfLXo73iwQKQBwTG2PFZT0e7tcW7RReBOSav7hFjRoV/Q3D&#10;bkXApQ9v3CvXLR6egMysIgYroFv0VvaYwpXkd+KE3pkgsincTIYmMDBmiUwZYmaQ+kYsSI+Kx/If&#10;cjO08LjBnxXQW+nLcAgkow3HZ9xA8E0/Z+miv3Wntgwdp8Hj5oVlHR0kvg5mnpJeFQZ2zByT5NWI&#10;9KeQvLiAldHHoEXgvtXAN211XkA5iDV1pvp0q5W5bCvuO390AeaJzYcNGpdpnNrH0+zNc6S2YkCA&#10;pq30XoaHcjW9p3yQO0YxXTE+mrxW4Ra2K4DAsSQpPn5qy0f0/cCuHKvG0uwwzRyBUW18uf8Aga9M&#10;921Q4+TS9B6GrXHte1LMpZlrZdP9P2zsZ2Gw4CjMVvGm9CNi6Cigmf0weBbPzTdr08oLbsCYZlie&#10;O8Cly5fHRuWmUErNXsehGyLgw5BQy3O04UCrOz6aRbX3ranewkcZ8qe01sq2Iv8AtL/hT3MZ6fE8&#10;zNGVXVhFw3NhJgiCoX+8DuKFpDoqL+SmHpqm0FtgpOHUmCFJ7MOwotrR27bXEFxWUK2UMYI5rZbt&#10;veybUB9xtsoRERzPmkQ2m/mA6hFKuQD9/SO1VHIwniiqNfTSqu1SSWCQXIiR2nmgXgjKiXLaCXBB&#10;bLEDn8CrvVsrPfZLpWX6oGYYzupLVlrdzNsuGYdUCR5lR2NOi2xE6K7UadldroKhSoDLHSIpA6RP&#10;dUG+WUMdyDJHcE/FXrotgWyrMVknc+QnyTQel7qhWMhiWCZJpkY20LnBKLdGyeienG5p9MxhQ5Ii&#10;cwDyYrcE9KtMqk3CrC4UKsJwRiBVT6Bpls2r0v7kqpCjuW5it1FohbKbCLiL0lgT2w1ei0WGKVnB&#10;zvc4t/BQPZTcgW1tIm4XkhdscsZn+lAtIOkJBOefsmZ7eRVobbOqO1pARG1WIHuDgiPNLmzcusLW&#10;23b2syxMzBmAB4rqoqMmvYs6bbJW5LAzsUZC/Ajitf19gKLboVwgD3GSPb7wQfNbMd6ah3YIJcnA&#10;zCZM9gKW9XS28vIKFSysDIaRP+VZdSlKLCjJv2c+1Ht7k3WyrsC7MvDL2/DUPTXmZvbBiCFXdif7&#10;dz3qWva+l23bUrICMwOYdR/p3pTSXSrI7XGV1UlguQfLfiTXlckeWdbFk/GKstYX9A3EdWXcu2Ik&#10;CmLNoi4WjbAZYOWZR3niaFac/wAun6+VXg+Sf9qhfuNbRG9xiGuQQuQ5pKX6NKkgpvWhbYz9oXFy&#10;dxz2IqbMsJ+gNqMSdogPOIArF+wSQGbdseVYgZBxS7xbkt1EXFVkLGIGYo0k64Jbt8g9Rf1Cqeo2&#10;gqzcSOZ8DzFJsunVQ1m1a3EbS5YlSOxK+YqxMHUi/ZCuSWG3nqOOG7VVbArtbuXCHFwAzBo0hUm2&#10;TvXekHZgnCmDDg8fg96Ktn3Ldl5B6mGxGEbl/cJ7A0uqf9q6iofuYqB9vaZ4rOnK+yhILdKhViGI&#10;NWVCPLtB2uE2C7akhywTdtMqW70yt57r2Q1hWCiGkyH+Z80pbU3t1slh1hSWxzyYpjUqbQW3cIXY&#10;Y2rnC4OaFpDkn+yIFtmVU2DqYASWiO1LPdNxmdYKgHkZjxio2Xs7LRBYAM8E43Y8eahdtEJaZUcX&#10;IMQIgRiR3NTagXZXXtQq7eoBCxlWlXcHtWbt6+Aw3XN1tRJBzHY0LVWS0l5Y7uVGRjvSbcakIGUq&#10;INwsVB+CKKMRDY2fdCi44UDhHtruH/lP4rCqSbjNqQyowERlSeDVeb2nupevKwUogChwQYGN2MVF&#10;76G+N1oq6AGN84ajplWixdwd/uXSYaGWYkdmHmk3BSXVyw9wlyD4GZotxP1zNvcFcMZ7TihqQnuj&#10;YThmM4iKJIGXsCLwVkC7RDAgKDI/Hg08Lp953JXckgT+6O8dzVXZdraIxuyW+4bee0VGyVVgoCuE&#10;7NzI5EUzaIU6onq7t8XNof3XZpDee/8ASg3Q4dfsJCkMpgiT4NS1dpFsqwU7mOBPH9qTvm0r/dO1&#10;SIfBHgE/705RQDfI3bebY23CibjJnIj4oFxrrpdItY5wcgLzA80ghVgqvCkGWPEk8fn8Vi+FDhnd&#10;htJHTksQKLaU52hnUX2a48rcJKAWwFzUU1rWyykFRGViJb/agteZTbdnuqUwHQzApYXWvIXuK7C4&#10;QzxiAMQaqv0BZcLc2A7kcYEmelZ4/rVm5dQ3sqC9sgyeYNUK7lJDAsAAJbKwO/5qzLMzoufccfgU&#10;qUQt9IsZe4hLXSrKN35as2715l3hsL0gHjOTStmW/VDAKisFUDhpzJoytaRGLGF3ZjIz/uKpIHeZ&#10;02ob3C8Fn4zyZxj4oN5GS0x2BChmT1xnAptUa2UtHMCJ5GOI7iiaXT3LpZ7cMVDAAmGEc/k0SiVu&#10;sr7m47Mh0VMIeDOSKC9svZMwiqNufPjHNPAXdtjagyDAJhlC1m3Zffbuew20gySYCgfu/PzV9A7d&#10;xXXLDW9PbR2EyJ35b+kdhUTdYKu6GALYUSPzVuNGbdxlaICZPkxzVYt17aK8IEugbBHWIMQQKtSL&#10;eNoBacXlQTkTbkcAcmaau6e1GoLEFhtgMZAqDjSghFA2C5vcfaSPmmWsqW3gE9RIDZKqBUDXBBLK&#10;m5adFIdgdudqyPzVpphmGsi42TLGMHx5FIAXXtggF1+7bxMUW3lAVuBbdtZK7pBJ4j8Uma4Hwmiz&#10;sKZugi4CFjA2lpMtHmnFu2Rv9ybSKN5UckDwfk8xUbQhLQkMzcx0gCMiBT9mz7li4tv2zdO0KVbC&#10;z+5Z4FIRpSXpgF3vcRsKGkJkghSOSOSaYu6dmdSINtRtO0BQQDI47GgE229t2ZpkqNhnavHNPaVl&#10;TcA+6VAVd0Fp/FExW0wl65bW6ns4kArwZJ805au27IulrJU3SUJY4aOw8GguWVACAQp+1TJx/qa9&#10;ZA2hmVipPjIJ8/NLaGwVDCWUuBGdiLcEAoskT2p0Xbj2rbz7e4yoPcr3J8mlFLLaUI21vAypI8/M&#10;VMW1QAKcGSWJ+1vxSzVGq6DadWvXrYNxXnKTgkTmY4+KFqLTsjAWlCsTLAmTt8VM6ne6ObEFfuPM&#10;scACovdb2izliFYq3ho8x28UyCtgzaSKzUXzbDhEYAwTAG4/E170vRvqdQrl7Vu6qnpCBwB4PzUr&#10;yQw3q7jYXKi5EEdhWw+maMXI22UXdck7OV78nuK6mlxOUkkjj6vLthNuRc+n6RWLhwjbwAdsxmuu&#10;+jenWoTYiqUG64nZgOJ+a03TaHZca4iK7A4g5j4FdO9Js21t2XFl4jqDcw9e70WBLGqPAZp78k3V&#10;Js270a2VbTlCtoNwfIro3tn/AOmbf9xXNdKzWwxYQxJCAZOcRVv7d3/4af8A8XXUlifBilPHJtyR&#10;+CFyOm3vaIlQRRmhdjMmSIicNNKB0dsAsRImiC2ENjpJ6g1fJ2fRYsaWzcgqT4wDIIoi3m6FFoZB&#10;GBS02QzsHhmOIPajb37DBwSpoGEnRJLm20ASMMCYpoqlwIBuXnqFKBhtZSrE4hfMV6WvXBzloAGA&#10;DGaBoOMxyzf9t/b2EyIH/NSQ4TfaBbI54oVxX2+2FG+f7xU//lYLKRDmccGlsbEYXZsV1ksREDip&#10;W0kOkSGxnweaheAAG0sZAIEQJryhiwcsSMCQZmgoOx7bc2QLk7E4AzB+fNCF26Fk3SCThRzHFQTe&#10;I2xuVojuQe9SOwEvvPTHbmaBoOyAt9ZVTBI/ccEDNQtBRbUlQBJx5FOGwJQC6BbVDtjMTmoBNih1&#10;twUUgTmf6eKEgPTGbfKpJ/cKZs2xcaXMgzB4E0um4GNyuQDFZWQOt9+Mj/CeahVkNwcrbeVbPQeA&#10;PNGtSWf21MkwNw5FY052I4KmWgY5FQZ7JuErdJEgkePxVURMXSEDTMqZ8RPn4pm0sPILKNsAc1G5&#10;tVmlAxZYHg0Nlabg2FWYBRGYIExVpluhhyS8F1VVXGBLTzSEKDAe5LfaRkgU2XLDOyY6iTJEeai9&#10;1F/U6do7xzPFWUZspdQJIEDu2DQdyW1JG5d0jjFRusCGdxJmP/evDUYbbubdmSMACoijLsWtiCvH&#10;C+ail1RchkB6IOfNGD2kSCIcAGT9tItCEso3QOfk94q0gZDKuo3DdjaczBnxUf05tDyORmlGukdi&#10;2z4801tYOZY9QHSBwKtoWeaWVwRkEGRQmVvdlbsLsye5P+E1MuURtgyIk0NrmbgbuDwOkVCyS27X&#10;RsHA3MQeKysxLv0nqUjMHwa9kJaGFG2dxMRQLSyFk7hJxxxVlE9QbrKUMbUEbgMkmoX+RzFsCRPm&#10;ooDvIEgNznIoako13oLCiRGxi5Gxmy21YM8maDKqVkGBMV577QCBtUYjnFTd0RII27+PANWimwC2&#10;gNqqVYE7iSYkeKIXCkjpHYtJmPmvKp2xsVjwWOJ/FRZUCtuMKMQBn+tWQKm3eVKDiQCcV57rHdxH&#10;btmlAWO7pDzjngCs3GZjbZgsExtFU0TcPKwNslmglIE5NL774RAWjAx5qIsjCzLBsTwRXrqg3rRE&#10;E9l5xQoljSKNm7AUncSfHxRZ+1RcncJg4gCkUVXaRK7ukA00UtcbmkQZNU0ETDlAzgzJ7cCvC7dP&#10;2MGWZaRwPFEsoCbQXcsTzxjNea9YBY9RN0wR3Hk1QSD3bYV1KiJmB2P4qDIxRn2S0ZAzioKz27iC&#10;d5A/sDU/aChvbY8EEirCoWY31W2FRAONorBCqqsTCk5BxnxRBaJYAAMgUwZzPkUkyq6wHgjkN3NQ&#10;CQRt+2WWASVGay6A3o+5RGPJqa25Z2fuogE9/NDS2yxczLNg+R4qwT10FLjKFPbM4p0s+/gQcn4N&#10;V9u6L7MNjTGYHEUR2ZCrMCBxIFXRNwza2jeWTae7Hgj8UNUtF3RLu2cqIJiovbBPW/5JJyPFZa5b&#10;h1VzJI2MoyKlE3GW95LZmWXeNxiTWBsm8Ru6RIBPmsPdfe2VIwDuqV9EjBM7ssO9XRVnkB/TZm84&#10;nmpyNyl1/quKhuSHkbztEiohARA3RcqMJWTYF4YKAABAPFecsxLOSwkCR8V5HUHIkyR8SKnEEWzz&#10;mPBqFoIbwZrhd12iNh4IpnSXDvVmmHz4k1WPdtdDLaJQCDic+aZsWFP3PhSCJpeSFxCxSqSZuXpN&#10;rdbJ9ppDzMDgfFdL9L01wpZFy5Cnc5KsAIGYxXOfTWEk3iS5MSTg+K6t6GivBXldincOgSe3ea8b&#10;5aDuz2fjZrakdQ9JUC3AO0ugKnBDHtNdE9IS0TbZkC7gAdkmI7CeM9q5z6UPfD7bKiHzJ2kbTjHd&#10;fBrqWguMrWt9xVO/eGBy0/6LXidRCpM9jiyfikjbLAX2GJJAO4ux7KeRRLN9rYvsqs25Ai5GAKr1&#10;gm69wKE39BcmCo7xS7iw1oC0NkOG3HAjvFZdxTVhfcuO14W2VHjtgbR3pV7F3Y5BYqrTtwxLHkY5&#10;FLeoXmb3WRyEchSCk5J5JH7aW9lVcKrJKDcAhI3OcT/SkOVsbFUNJZKXC/uH3CCsAykkZ3L5o1q0&#10;XtKWiUBUoI66QtE/o73UFid7HBUeKgb7W1lm4fHtnmO0nsRUUkgmi1vau4WQbLSrECRMED44NVl3&#10;U2zctItvCY6sHcRJ/I8VO5rWQ3ysNbZmXqMgYnP57VXau5sI6EPSu0Bp2k52+ZovuEjDkBqboshn&#10;NokMpACZZhMAGq647BbSMI9sz0mHEngGss6Bfda2bSztEGWE5zQL2pARNiklmBcjsq+SeBQb7DcS&#10;Hqai5bCe6yIwMzg7h+2fNK6q0ht2lKSyWxHj5M0Z7loutyBEs87uOwY/JoaWFDqqe9AE7XjcW5/r&#10;UUWBuoV2PcLF7hthRiBlj2yOxrxsgey+wC4F2p8t3pkJabbvsM5yctB+SQOwqZ963dZlCt0HNwQP&#10;zRqLJvETp7ltrrJpyNsqWMT+SKt7Ok3Xb6e9stHYTAyXAwcYg0FTZR7S2dQNzwbiiQ204jNWOxT7&#10;ITfaI3K3tkGQmZY0aTRW9BBbIW3vBhHIYHv5WfNO3HV4lCs4Acw0fFKqysuy7cfFz7myh3ZBkVNL&#10;rXLjA233A9jmPJA7GnwbFNhbV1lN1kKI5YKyATg988zTajr1DHZblsMvcxwvxSaMd5ixb2qVLn7T&#10;tOCY7EUNWe1Yb20Ji5Ed5HEU3aKlZcNduOqi4LadAbcBuAC9x4NRPqZa5stpJcTKmcjz4qjfVqvs&#10;gD2ipi4RLD4/JpUa247FVvyvEqINw+CPA8mmwgxMmy9v6+6vt++r7y254gHGIrXtVc2XbrXLO5sb&#10;mVwFIORA7Gq3Xahbald7XFFz7J2qR3nvFanr/Ui1wEL1tATYQ4G3P9orp6eNtWYckV3ZsOq9ZVS7&#10;Pe6QmSDJZvFahr/U0tTqA+xfbK7AZYMeIA7fNa/6v66Lnupy2CokLtXntg1oWr9YYoWBYndMjtNd&#10;nBiToxZ9RS+Wblf9bvwC93czQu2N3PmqTX+qj2tQLoNsSAsHJ+K0e76kR7jAcAsX8mqs+p3HVXYx&#10;xsnqrsY8S44ORPU8m1an1E3Nlx0It7YK/jtWr6y+rFroPS5AtnxFVr6+47XWN8sCZCGq83nhBstw&#10;TAANbceLkxZcrdktW6yTsJBEGqe5bUMzKnSBA+D4xVtZR9u3BQE7vNDOnYldhILAwK3wpGFwbRUG&#10;0IU+0QGPA4FGWy+4yjYIgeZ7GrVdJlYMeRtpq5pGEnaccRiatyB2VXBRiwyTtAjM4z+KwoAQlELC&#10;Rg4IFPpZuFnQgLjkd5oqWiiMQxhf2kc1ToKLfpAtHeeGMR3A7ma2LR3rYdHcETP4E1RLpbisjAhQ&#10;w78CrHRSHHV5yMyB4FZ8kLNEJP2dG9M16CwqgCHbdBmSRW9aD1FbhsXLY2YyiyYjkTXI/TrrgIpZ&#10;YyROBW4+n6squ1eN4IKSfyPxXKz41ydbTTVcnX9Br+obXJY9QVuEBrZNM6XGmBucbVu+e4gCK5Zo&#10;b20XWfevYAQ0qcwR4reNF7gFzphLQUswgAk8EA8GuPmjR0MU4SXBun8yltPuXeG4ZcMRySviihpR&#10;f1g4ZwSACCW5ia1g31v24S27bXhudzT4NOl2vu9guqMrAyRhxHJjBNYJD/t9cmwja1wul47lwtoL&#10;MKeZolm7aureC3izhdkNO0d8VXaS8ylbF0K65ncSm2exo1rWhbVpm6UkqhHJj/WlOx8YlrbW2WOy&#10;4yqu0CcmazauAFdpZi5IHBANJFRaAhgGur1Ikwp55rJupbOwA2yCAQudwbtQWOiiNwYuqp2Z3CRy&#10;O+aPbX3Lr20e5hADgMSR23Gsaiyt+1aCuFZe09l4FZthrckoBYFwEknluxqrCoYtiyjoPeCsvAmN&#10;pHYH/FVl7rsbN7cCzSJcRH5qmtXY0ybntl53Eqc80wdW20qJS4NwLtPWCMfExQ2DRYJd2W3ubg+7&#10;jadozzH5qPsuVvJbYSqhDtYA/il9Ne6rNwBnZ1iIg4xia8j3nKXlln9yGhZKqOZPmpZKGU1Au2mb&#10;coSQhKiGEdiaVXTA2RZJeWbduBDZHzWGOlYvFtlY3NyKOGFHtXw991QKFMuHHCMRx+RVpkFLVvub&#10;5K7YCxAK8GkZS6/Vd3bD0W9pyoH+op+5cQ6a8m9yw9tEYoQFkyATQb124jbUvhWaRJXcGjn8RTVI&#10;XIorxtG4ECsTbX9QEnO7xVFqZD21AuLZIbFsbojyK2C4A2WEwCIJn+xqhvWwbPQ8OVPeCkZ/rRwk&#10;IkrKuFKwhDlMjG1mPcCeBSMI96/sSV27in7p87qddFK2XKtuwAkCRPelYW57qIxgfc5/dHOa0Rmw&#10;FGit1Gou2dhdcMdobbkxkgc1R6mwCu5rTIrEsADGPnxV5ee2LYNm5BW5HUZgHtVVrzeQ3G3yMoZa&#10;Tj9taMbE5uYs0LWWXZZaD/TmtX1Kr1BjgqWngqBW+6tTdFwKogKTtGP6k1pl6298bAobJBVa6Gml&#10;Ry58I0vX24AYZBiDzzVBetQrFeQ0kn/ituv2GUOiWwBGQ3/NUV20VNr7Y7DvXXhM5c48lJqiBEAz&#10;2k4M0FlYLcISG5JnEfFPXlKlywSY4pNjc+1GKpHPma0RfCB4B20hHMAkCatbJuBVwJAGQar3K9Mq&#10;TwpxTVhAm8wWB7EzApeTlDMapl16e+9XPvMF258Gt00t1YTuBEE4MVqFsAWRK43gR8f0rZtG1sbX&#10;QqY5U9q42odttHTwR5XJu2jRL7otx3MmCRgAeBV/ZELtVQQhk/HgVrOlYuScLagSoPf/ABCtishb&#10;ahjlGyROT8/NYNx0EuC6s2AiA797fYpBEGciZq0s3rphnG9bSH9MAkTx/YVU6BNrEIwOdxaI2AYA&#10;zVzpi1sW+sAFtsg9TYmQRQOQ2MXRb6S1bfYdwllhJOAB/satrCoFLqlzaXClplQfzVSqMQqNZlmD&#10;FZywWrmwUtbQiwgXgkru/McmkyYcS0XThtz3ViHgi348kVbPZuM63Ets5bEKJIRe5H+lV+jt2rTP&#10;nZC7+rLT4qy0i3rSyXKcAFTlg3n4rFNjbMXWtvb++6o5VonPcMKaOob7rZEi3LAZktgVDUqwayWu&#10;hVHTM4nx8/NNWXLe0otbgRLFMqZ/4oCIwrI1km0zG4pHeCIxmrBLHtXCzO5Vwd4PIMZP4oNy3et2&#10;2MluoQYwVAxmmrLBVI91WNxR2yF7igYYk9/Fu4zm97eCXkjPAWiqXIuB9oGFIUbWVT8ntTrWLuV2&#10;BkVTsQNnPap23vi49x7Q42kRuKNFCWJ2lDMzXnRFUdE4aD+e1K3Utm1cBvKBvEIP8zij3xb9rTLs&#10;N13YlgFGV8MBwaFa9t2coFAcqULgEsBiCo4FEmC0Kmylq8sXSRc5jKj8TVJqVId2e9bdmRoaeIOM&#10;VdXE2e46orEnBJjZnxSF6w/3utvajHfGJjijsFIqGUCJEoyQQeHPO+a1+4tpNQRsDwYE5HzBrYm0&#10;7PbuqU2gKWWD0rJ4NKFuoFmKFlDHauBHAxVwdMvo0y/oi6yF3SYxiM/b8Ctc9QsKnu+2yhVJlp4n&#10;sK6Bq7Sm3ctXNqIc7xPUD4qj1uluCXt6aCF+1iG3CO44zWhTYKxt+zk+st7ytt9gP2lYwa1H1DTQ&#10;1sLDASNs8/1rqGus22EqoXsoMBvMgVqHqehRHRlVgFSAWz1GtODJRocN0Ucv1lm0qq/uEFeoq1U9&#10;5ZZniJEhjgZ8VvfqGlVd4e2CTkeSK1TW2AVM9Kg7YNeg0udNI5+pwppmvXrZBJS2JWJJpLcocSS0&#10;8mrV2fLNnO0ClNRu3L0DyI/bXXxz6R5vPi5bRXOAN5M+MckUvdUR0mPCnM08znrGTJmlr7SysYAM&#10;DHatcGzmZY8MSaDOIB5AqIlYM4BzRD0HEETGfmhKArc08xlwHZTtTHH3Dz4p5Su5VHJHjAqjtjrD&#10;EyB5NWyujhtjwZ3ZEzWLNA6GnnY8qB9wRQ04xgRTa2yVRgPgzkGq9SCVhmDMc4gAUwBgZJX88/NY&#10;ZJm1SClJUO5WOFUdxSjMWtgNIK8YoqKoRmzgwB+aFcQAoGUrmDRR7FSGrV5Ol1Uyoyvk+RVnprzL&#10;cRIEHPwKpCF3sGBJjpI7VZ2L7odkwVXFJzQ4G4XTTNostdunqJKBvwGim0vmSMEH7R+6TVLp9WVR&#10;Bu3czGTnxTL3kkSCRwY+4VxZ4nbVHbx5VxTH9otygkqTtLE8T2msMpG1WcgATkwD+KiL4VRv5IBl&#10;RMfDDvQ2ue2JckmYVfINKUWaL4IXbhu2xg85JMDFDuXj7Za4oMQAoMbqhqQqW0QkMJwAZiklKjB4&#10;B5/xfitMMaaRly5Hdfo8QqdSyrPxBmYqsdypZ+GAgSKZe+ExvwzZgcE9qS1LvtYL1twJroYYv2c/&#10;LIVvKC4cMOrkLn+9KXGVizh2giABRr992Ji4sGJxFAdWBXgmcg1vx8Uc7KxZwJBIKYqLXY5Vp7eK&#10;KyzugAr54MUu7I5AGM8dorTHkyyI3nWCFGCsn80FtzoSIxGRUi20tgQP7VCRCEHpgzTUuhbJ3NvJ&#10;Mj/IUNFC4IBM4rDCShCwpmfzQ3gYkYMfmrSBbG1uPKgAAkRVjp7zxtLFvPkRVOv3ccAkGiW3hpHe&#10;hlC0HGdUbKNSCu9F/G04NW38w+4MzoNq/wBZrXrNxwFAznKkU+SqXXlZnyM/gVhkuTVF2hq7dCsg&#10;liGbg169YdlUSriZUjHFZJkJCrwazcRhauFmK7YUQMwapFtFZfzuCpuWR34NRSztZQjiVPPinVt4&#10;nbtBMZxPzSd60isAGYgmZ4pqfoQ0ZAIGVkSSC1YLgncNoPzQ2fbBBIIOV7V60nSwUK0Zz2mjKox1&#10;7QWgoHweDFSLHcmywN4JAEzM1C3bjcWEw0EVP3EZg9tiCpMmMCrBohvdmKsGB3R+BTIvKG3MTPef&#10;PkUujQo33JYkwT3FTRQEKs0g5HeoWhy0rhpcq24wQOalprTCbQukQI/IqGmCNcTekJ2aeVFN29oS&#10;bY3Q2D3WgkFGQ3auPbUo0JvyBMlgOBVxpNeoTTBhCyQRPNUbEqWjrDDk8gGs309t0toDIE/g/NZs&#10;mnhPtG3FqpwXDN2T10pcW4qrwVgtgCqu79T7EtPMOAwOYrTWf2SXGdxHSP2mq3VsXYRbIzkk5rL/&#10;ANH08pK4DpeVzqNKbL/XevEbGH2ue5nbWt6v1G7dDEIG2iFcmg3lJYFDg+cAEUmAq+5nlZPiuph0&#10;mKFVA589Tkl3JkLjlkZTOSGNeVokH92Kl7zELJ6dsUNxEDJjgd/61sRmkeuXEBVYMAxNSVk3CCBM&#10;knyKCLm+JXbUmywxEY4mroCwyXQ27LEExHANYY7DhdwEzUWdTEkjxFRVJMpMZx5qiEnhknI7VBmM&#10;rmMcxJFSkIASeTP4NFEDcC+CP71LBB7fbP3iB/maLqHjbgE8geBUFUDbhvJntXlALN1NJwJqBGEC&#10;kko8f70S2ADljzwKXDglvPBWrXQ2SXnG4Hv/AKVU3SZC+9I0K3MoR3I/Irofp1m0gVTbYnaeOPzW&#10;sej2SIC7lAPBGCa6PpdLe2fdBPDHuPgdornzlybdNBtWPpbtsGCoF4lW5ZR/pSOrvi1ZfYNw2MeY&#10;hqszYRFcM1xt2CUMEz3b4rUvWdQLQti0D0gq3bPmhizXkdI1X1PX7y03jmIQ8Y5rQrjWnZjuPUc1&#10;ceo6tbj7nRYxNUlwqWcMy7YwK2QRynXLMrcZR0uBng+BUX3kkC3wORwBXrcKqwwaJ+ImiNbi20kL&#10;wcGjKQFf1kZvcJ7EfivFdyLvQ4H3LyKirMGkLgn7hRCm9Wg5jv3oiie4dIguNvBxUDaANpirFjTA&#10;ICYA6hyf2mhXrftIm24VnqjmaFEMKVglCys3isXCW2tBbaYEGieySoIlYG4sO9BTYUJbdgznpkVC&#10;zF320JIUwGyBmJprRlUcdBid0Cl7zsRFoyI4inNKGJIghmI6h28yKj6Bmri0fdv8DfXva9K/lbm0&#10;F33AntA5r7E0fq1m5prKrcYHYp3DuDzFfnH/AA3166ZB7ighBt6jB8yBX1p9N/U6DT3QoaFnZjgG&#10;u3pdVBYkqZx9LDYqmnu3Oju1/XqLAuMbf6UwQYZh2E183fxS9Rt/+kapGQXXuYD/AJzNbdqvqFf5&#10;YBxKsAD+R/uK4N9b+sLqNNdtJO0uQoXLIvaTVajPGWOXwzoQx/ee2r4Pl+7pHe5BwA4KRj85oraE&#10;M93YwV5ANX7WRbuXSLIbbBO49/IpdtCHhlXqWSwPea4DOpHGkkkafftmHU2pNtjDbsn4EVS3VO8K&#10;4LSZ+PxW16uwbbBgh7wpitY1GmNtHIu7g5+3mKiFTAW1KX9pSEbAAzFfT/8ADax7+lufqxt4WPvK&#10;5mK+XdLaCCQwLhuAYMGu/wD8Otf/ACNxHUYLiFbq4HBFOwR/3Y/oyzyKDi/2dkvaF2u44fbvY4Fs&#10;8giqDVaIotjJO64ZDDJ+fxXSPS9Xo9ebjhdhbNxXHBpX1NfTR7qi8SVQjOcj5Nddqhq1CnFSVM4X&#10;9Q+nGzprt4MixuKlOWivlvV3GJJChcmZ5r6M/iH67/NJeQTatpukLgEkdq+b2/UJPgkVmyys52Kc&#10;3lyWqj6BSermCARUnVSzFGI3LxPisAOqy3AHHYijK6LscGJWfxSDWmD0whZBmB34HzWLgMJndBgG&#10;amJOCWAC5Hk1JLKhRvtth+5gZoWEketIjSAoJY7cnk06UXqAUrEAgdyKwoUsxKzAMkdvFM2LYJtZ&#10;KRkvzNLciglu2k2wCYQZHczTlhTnBBM7ZNRs2LpvqIEN9xHjzXQPSvp206Jcdyyqx/EUKab7D2yq&#10;0rNKX07UApKCWJmPFV9/QXEVhtOWgkGuuN6O7XGuBLmw4WeCRVResQ1/eokKOBTlG+jPJ5E05RaO&#10;Tsu0lB/7/g1kFUYDrhIJYVb+taMI0suWMntzWtsYZyZCzlRkUbhRccllgbygANd3b1M9prDXjsXY&#10;di8QBzNKEWrqbQCdpkYo2nTrZdu4YycDNVtLTY/cCqEUE9K5PamUW0wEGRMY8mjaVQgLG2sgmm9F&#10;YuXrqhpYOcBRlaUkMnUVbZFNNJ3G3+BTFywXYKLUkmYJ4ArqOg+jXSG1I2KQCjNypq+T6N1LgsNs&#10;bpnaRIatmLBJpA/e+GcONgox/RdgRG8cTUbiESgaFLKTPeuia/0G7adrRYAD7gx/3rRNQrK9xNgV&#10;T/XIParni2uinNdJiF0bbqFGUEBgInvQlsS4KKQsCSe3k05eVlTa5gnx5oCLG5rjQTAhTiPBoGio&#10;krLBSGBRvGJGfFSFw2gskAeODmsFRbQEKD1RCnj80NgrPL52ycZkHxQ0NH7LIU27G3cif96s9DdN&#10;yZZSpwDPAHNUO5bVzpZpC9IJwasNP7gBmCzEyPzS2h8cqSN90gssVVHG1YUkmCTXTfR7DgJae6vt&#10;o4IEiY/PZq4zprvuslxlFo24CiZr6R/h16P/ADgsM2ntMrEEns0cmtWFIw6jKnKjZfRvR227gvMA&#10;u43mP+fitsPpd9Nqi0fcuWyFAMSo7ha3b0z0e28vshQ+4bR0gcdX/JrcLP0/7qKQGDI8ZG6B3rtY&#10;sNnHzZssV+CXHo+fvWvRLltDe9yJcGCd3A+PHetVfbbUEKgCQ4nAM/uI7kdhX096v9HWSv8A3Ni7&#10;Syu8ku57GOa+cPXNKqm5CbmDGAOcY/t8UjVYtqN2mzblG6TNO1N4XFd9m0qw2LEST3rXL98ozEyz&#10;PxHc8HirvWi+t0l2CyBthYIPz4FUV2zJlroUbgRtxluTXMcjtYY3Em9y47h0BVUlmEzwIiKVW8pI&#10;LvAcbkYGCQOzClLzXIcnkMVU/wCKKSu3rSPDrJdeR2/FZ5Ss1QxpFxYVN7xcKgZJXn+vxS+pc2bh&#10;kNtc7gpO6TQUYW4GyVaC4cEY8LFVut1LKp9wgqzFVExEcQKAHNjhtdo2v6X1l6/6jbMFCCqyMlsT&#10;Ffq//Cpbj6SwwdmlS6qT9sV+Wn8MNG7+p2XUyEQG55WT934FfrP9A+nWLVjSIGUyo2sTAnkSa6Wh&#10;g3JHjfJQrO/0fSHpgV7ZkbYAaeCIFbFaug2lyCgWST3/ABWt6dnC2/cCk4IVcgxVrc1aoC4G0KuE&#10;jg1248IwpFF9S+q29PaubwVMCvjz+Inrktd3OrM8gLun5gTXcfrz15GR0bIP9PyK+GPrf1eb/VEA&#10;FmHO002TcYpdWY3gllf9iasX1+rvancoTYN05zEDE1pj3faN0Kys1wQwHIPc0H+fW+UYXggYxkmA&#10;R2aqW76grwLSKLg3ENPPxPnxSt0kd3DBJKKjRWerliW3IHDEMATIM4kVyz1yyyq6+yYYndDREdq6&#10;pdcPaM3FAAZrpIyreK5z6tbYtdB1XKhlKxB/pXN1HPJ0GuIuroP9JeprpNSjG4Qfb2ETuB2Y21+g&#10;38Idc40lpzbQ2wgIRAFnv/dYxX5o+lWTaKXTbWbhOwqcN/Tsa+8v4H+ru/p6frLucgNPhcTNVpZK&#10;L/k4uugk7ard6PuHQfUAsOGCF4Ikkwc81vXpP1VbUESCd/DCIWuRaW08SW6wAqx2/PwasHtC2guk&#10;tvPO0zB+K6m9NGGek6aZ9AaT10Ffct3AV4IPzVx6f9RwZZxEcJ2HmvmI+o3tPOoDMYnvldvMiq70&#10;r67K32s3mubgN8NjcCazTRlyb8TSf/k+7/T/AFU3rakuvgCeRW66PWjALLuC/wCtfJH0/wDUjD9R&#10;e53LJxA8V2b0P6iXUIG3yd2R+6gnjNOn1TOvWNQqgeWBwc08JKNKgYgHvWpaT1G1ddev7e1Wtq+n&#10;SrXyzcikuJ0seYLdQQdys0TO6tS19gG2Ua6I2cHEVtt1i7HJAql1iMGlrG5WO0E07GxeVWj57+sf&#10;SLji4Q4hIKjniuZaNFDlC5md0djX0l676ejhl2r4zXAPXfS/Y1BKoFDP37itj/KJyssHGSZd+lay&#10;3avJB67biY+fIrtHomoBXqbbjg5iTXz/AGGJCkqFWAd3fFdZ+nPUSdu5gcCCe9ZJM0RbbTOzenyN&#10;iM2ZNXgBKpzGQqmtT9M1RAQKZLZx2NbZp7rBUDsu6SVA8UmR0MTRZPLC3uYCJ/yoZZAcDqbNQs3T&#10;uMEz4IoodFmVMnGaQa7TCMOROSIPigbgkZkcVG50yTO4n+hqBWB9k7jmoRvkGQ23duwJNCNvlhMd&#10;5rN8gbgpIFCBBWQZExmjEs8FVmxxHA4oOptEhmmIiiPG4iDEQRQmQ7A0bIwBzNWgJChVukzIkjJp&#10;YuSzAHMyTECj3zc2hiFLdgBQLmZJbM8f4qIEUfrkjcoB4P7jS5uL0OEYu05IwYoly4JYEAEgmZwI&#10;pO/qJCrMtiD4moQWa4wu9LyjA48RVW90i6eiEgwZqWoucAHhuF4Jqou3HfCp+/HYzRoVJkHulbgB&#10;ZlbaSR2zVK9wgKCxKzwfFM6kSNhxLZIzAqs1V7bf9tHGFieIHg0yxe1shqLhAuFykVrer1kgQ69L&#10;TEZ/NMX9qbDbY4LByciDWs3rpYMSdoAO3ESDzJqmNXcaK/1PfdJvfczmRGREVq160hg7lKloZRjH&#10;5q41SIFce3cJiVg4jtVYyswxgh9xC9wPis2To14k1Iq30di8CqmOT8R2qoX03cHt7f1ftK8Z8iti&#10;LWXuSzEACdwPAPH9aes2VARRbLPGW7NNJSN0ckjXD6TctWtr2TtQherIP9qovUtGNr7rYzOAeY4/&#10;9633WWItwN4O+ZJxjite1SsjDb3Mbf8AOaifIM8skaBqdAbwaEUllHHUJXn8EUjqtI0uwc87ADiJ&#10;E1t+vCzetuBCyIUYBOcxWheqaj27RhWYB23KM7sTI+Kk0qKhPnk1HW2TaF23u3NyNuQx5JPgitG9&#10;TN3UPvdyrEBN2IU+K2D1X1I23YW1ZoieQAew8n81rKWwty2rcXN3S5wd2Z/v3rNKZ0atIe0dq2zq&#10;z2GMpuZiNolhEjxNWaEu1pSu1kIMYBBqq1fqLPZuJ7xMMMqBtKjso7056FonuXlL22jYHK8FjOMn&#10;iKmOXInMkl2dQ9E05NuzaCbJyBuyCO019B/Tti2vPXuI2COYHmuS/Sfo152U3ThoaOSoHn5r6B+m&#10;9KXteAWyB+3tiu1ih+CPPTySUpLqzc/R9Ds6gg28qG/aDW3aPSrcH/bUS1V+j07oku08f0ArZtFp&#10;4DsFjHSPimNi06Z6zoFB3NtyeZrzaNbhYo07cCR2qw0+mCmyxE5ae+KZvA3YIVgNsfmKC2MNau+k&#10;rF2RBABrVdd6CvtMArZznyPAroTlUkRAI2wc4qn1ZRCJMjaQs0cZsq/10cc9W9C955YLt7wMEjjF&#10;cu9a+nbZbDtPEx0+YNd/1tpfYAJ2SxmO9c/9TsKCo2ZBkfPzWlTtEhk2nDb/ANJ9V0PZTazls9Yk&#10;/wCKeBXNPWPpK5ptM7nYbjqAg5KEHkGvo7VH3bdwT0A9hxBmK0vV6Wy9shhHlxySTGBSX/a76HY3&#10;vd9HzH6n9LoReZ7LsTbyDgl+5xWp6r6NYh2XUBwrAbypKyRMr4mvpu/9PJN/25Cpc/c0AVQaj0i1&#10;euErAUNKgNCkeT8msGTHC+Dt6fMklFny9q/opRbvIgtTdvADfuloy0RwK519SfS72RduJZFtSki4&#10;ijBJwIGCccV9cv6PY0zbTd2r9oYrJzxHiK5D9e2rS6axp1v5uE4UbcDhvya5Otgoqu7OhhhvklR8&#10;jan6aL3LBZ2FxwSSV7ntIxU0+nSptRb+6WB5gAxFdJfQ7d6wyuZK56gD5PEmndH6UCEkLbQqV2kn&#10;9T81xFCUnVnRcVGPRzQfTal7huFrcuVUrwo8NTdj0JLJfZba7DAOh5k9wK6IdJjZ1OJ2if3BMjcf&#10;I4FYWw18MyoUKvBI5I5rZHEZNiuzmR9CVlJ9jaqspUnIg9z80d/p8paZltqCwUL3meYntXRhpYVQ&#10;bwLEnaGBICnBGKkulW5aZo2ELAIb+haieIiim2c7teiO9lbyWAFZNqrzyefj8GiWfS1uAG8rw0qQ&#10;Rlif31vtzTJ7Fi4LN3c5NsrbwSqiJI7VO6LgKq9uAi9bxDJb+DxWZnTjjxpI1Kz9PXF6dqKbikIx&#10;YliH/b5p7T+nAC1uRRsfbjvswdx+KtlSwvtTeX7wNigkGOCD5pkkMXa8/wCqZD2wdpCjg/Jq0EqS&#10;pFXbsWzcVrhf9N5YMDCziY/NMs2mt3I+yWyrY2/JA7HzTd8uQHZiAjodrZ34wajcNs/zPthSC+5S&#10;4kmBlaJUBuIaK3dD3lAV0LKFScJHDU0/t2s+0zNJUBjjHmkmZ7z2gsAEgtcGCIGFAolt0dbrm2u9&#10;iCDJKMRiBUL32PJZVrYW4Zb90GFg8BfkVFPcLL1ruiCXYBwrYgHuKzahlW6sOREbsghealZIvG4f&#10;Yi6/2nvjx+KXIYlwjBa1vvWlLqAoJs3EO8KMSp4mvBb13TZsKy7mUG2FKqAOB5NGbUPaWxbbVHLE&#10;kwXgAYk0JremdADcFws0wMKAwoLG0ILYuvqVCnc+0byYVgO6Zmc96FfayFuObptG47Kkf4ecHvHF&#10;S2W7aKDYDrzJBXbUF1NlV9sWbhQpMESOcTRxYiVIS1KraeAl1hchWUxEcgTVcbYH6RDbDMEDbsbi&#10;rL2TtdoaAwIiSZ8Um1m/aDN0wEmX6stg01ZGgGrN/wDRfZdrrK/t7bQKqOASZP8AWK3n9M2Nga4o&#10;tsRaBfLFu5PzXKPTNaqpatjarNjaDIyZmt6TWWLoNxmG2f3YKx3ivQ6DUx2pNnC1WNxnRbsmlTc1&#10;5dxNogqDJxkR4+aScj3HDsEkD9PgwB2Pf5NN2NetgN1h2uDYRI3r4E/NJnWLcsbSxfYGIte2JDAx&#10;z3/NdbevkzuJlLxV7JVzfCnq7rA4EGtY9V1FoFEV5JT/ALcSFDHI/IzR/U/WXHvKzFQgBaOk9XFa&#10;Pf15m8G3A2k6guHK8zuNZdRkW1kxJSnt5RT6y5bfdctkyMBiJwDwJ5AoKatPeDMsgiEUHERg4+ag&#10;bhLrfe4SxthgCYEDzWCGCLtRcR7jAQEB+fIFcBtHWhFF/bvWnt2khWusNxL4kcGPim7lwkyVgLgI&#10;P8o8RVUCy2bToGd3DQSJVfmnVuMrPhzu4hYkkUikaIprszeuZcvbZm2kiSenHkVOwQlpQtuUuZ2E&#10;7jPigi6qdDYF0hgFMhSP9jRpubyqxcnoLCJMjJFWU2MuhN0hLA2fYBMNjv2481WG6zI3toC6oQGa&#10;JZSfunue1NWGFt2VSC3LKTu4xzzQ710bCVI5nEAEnuv5NQGrrkU9tbbAWTc/TbImdxPOcQBWL+ou&#10;kruNrco2oqkj3A/IqFy6L7MiiWVkGDAbb3g+DQSWcoA4JAZlBwF8x4NXQadFm1prVpw14j22Cjfi&#10;Izt84pd7rOAjIAYDCDJHcVH3UYH9VDbDAEkScjg+c0MuLJ2ysAECMHdzH9DUUWXLIQuXxcDXXshW&#10;kqYklcSa8L5tvMndcVHt5JBB/wBKX/nelVa6Q2AWiPzIqV1iwfajG3ACMIAkeKJIU5/sBet3NOl1&#10;mthXYe5lgw+Y75NI6lD99xSDDXGgyfmR8mnjZsk2UFgLCky2SJHaKrrwQgS4ZdoGcHwCtEkKnITv&#10;7blwLdwOmMgS3bj4o+pCkr70LcRmCrMFu5M96DetkXH60Psp3+1ivE/NTdVvBFDlQF3EMshjOD8G&#10;itAqVjJsshN33B7SMN4aTlhihXW1De48B5uDpBkheDWTYW4mp3XGKNtbavBYfPmmQptFsNbYOA5G&#10;QMcH81dov0Vr3A15dhjYNqE8Ed8eaVS26kAlQxwsHMc803e01kQHu7ZI2k4BniaTK2l3YJmFM8nd&#10;/sKNSEbZC99gbRKg7VESf3NPcU3dAuXkDz3RjI8dz2FZGwNtgEIds9jHelfdPUxBJuyu4jFMTBaE&#10;GtW7qqWYTO3aMEx5NScFPd33R7c5AG4AAYo1y3buWgSMnbxhscR2k0LY+8j2GUAwWByB4Io7Yho9&#10;pbgQBlZEDCQWBjPFLIvt4CiGUlmY+D2ojXSFg2+gQMNEiZoybVcNAWWBCDI2jsBU5KILcL29s7Qp&#10;/VPme4+BTunIuzbUvk5nBM1Xo+/eLYNvc5Mt1Qp7UzZvT7W4S6dI7c5BNA4hotgATKiFLbQpp29c&#10;RWG5PdgBm246uAoFV1m4l506HG+RE4JXnNOWnZmgB1cqBjqEgzNSMWhbD7CfdIYhniCchY80dg1p&#10;FCgEu+wSf3NyZ8UO04cqCSd5MlxEtMdUUYAhwwIZQegghgexmisia+Qt1TbYKHlgXj4I4E0xqkW5&#10;vPtt+oOpwZAgZDioaa472whRlt7gu1lG4Dnea9bVR+p33MBGS244xQtjsSQO0l54VGJXrXdwZUSP&#10;6Go3rDqLWEBTaCp7lvmj3VVvbCOntg7Ttk7i3P4NETi17aKQ32HgQ2CTS7NSgqKzU6farl9sMDuM&#10;SJHFTtaaLghXAEyy5Mf+9NPZ2sUuwqMu8JMkwe1YVmRXeQdvYiIgVVkcF8CN27DSdzBmJCIcj8jx&#10;U7dhXDOLCySENv7QO+fFPW1HNxgJXoOZUtnb/wAUppg10FLiwOCcrPYH8ihYG0f0iJJZrw3soTGC&#10;H7Gn7DOUX27ao3U+P2lP+e1I2mgG4m1VgKEI5K4yWpi5da5b1LYLAdRQSYXzx/lS2g48BtOLpBKI&#10;gcq3uT0iGHAHEip6JWW7bFuwQv2bu7AVO/s/mESDBQkGJDMBiT/vQ7qBfYO/rRCYk7WBHcHgmqGU&#10;P+7bd2dRA3GABG1fM0VEKWwGuPgsyn7hHJmkVdSGwnUQHtu3MZwfHirHQXLYE7uiTIt5hgMCaXIb&#10;GJi1uRLbL1K1wAqRBWjoq7LhAUtMF1OAKrFOQbdnewDe4zGFaOKbse30ovLDYyjqAcHIml2hiTQ9&#10;/MoE2mDOWx9wHjxQlIuwi2pRFJMCCG+PJp1doaRuQFAwiCFAOYNVVzUtdV7LKN4J2gmO/JPae1Ox&#10;xAyS4J6dkuah7kh3YBujG2BA3ds1vHpmhK2zuvW5uFdtzbhoxWs+klXu7URbYLKESZYuMZA5FdC9&#10;I0j7nuMqspcxtWNr9lFen8Zh5izyPk8ybmr6Ns9MsqFfYBIug/nbiB8Ct89PsIHmJb2pjgT2MfNa&#10;zo9ILm1WvlG3bxGCJH2gVvOmYJ7DMg6YGckn817PBjSpHjsrcpSTZY6Qj2VYm3IMtgk+Jq0/+R//&#10;AP2K/wDzpoGn0zKtxW+5OthwCfNOe7r/APFbraxDpUfz7hHLqN4j/U1O1dEjmVJEdqHZZDtQjBHS&#10;e9EtAIJVljt35r5Iz6Og6Hdn2yNvEjFTvnLmBAwY71gp7rH3GBUYIBiAKhpz7jNtEgkDxMUDQY0j&#10;9e5TujGeRNFhWM23ge4DS4SCdhyc57kUf3m3XCGyKXIJMMrq0bXYZj+k0T3o3H3GIDCQREkUFNxC&#10;tIYldu2O/mpWiEO0t07cqfNBQ1SGU3oPcEsSCCP88UO0wxstEGDmeCfigWrpWbgJ3KcdvuoyNd3w&#10;QFYAlgOP71TQe4tCW3t+mq9xQEdEh0U7gYINQ3W9rDKSN0tmTUVHuElwCIiVxJPxSmFuDMQEd2El&#10;zJPEFTxUyt5gx3lSFgTgsDmKDcAAZdjdIA815bouFVtF3GQSwwfigaDTQYkFQyS0QCsQBUX06KVM&#10;5aJA7fmvZIQLagN57Vm0uVgZU5k8ihLo9ethRv3c8LPBphf0lIayQxlZHelIk3dgKE5k/wC1e2m7&#10;aYhiFHUT+PioRMwpbYgYHc+ASKlZTcxZnAO7rMwSaMpuMiv7gJXBLYihhFaAVXKbVH5qi0Tt3LMM&#10;WCQGiR88UG67s25+l9u0EDGPIopb/tq9oqN3PORU/bG0kNjcQrf681CxPA9vrMsDHiTWUuXILKVI&#10;YFPHFHuhbSqNwJAncR44ilr1lXZkkkNmQYANEmU0YuqraZhvmJmB1VhlXcdyKSFGQeQR3o1tVUMQ&#10;4VRj8k96lcA9uW3lzAlRjHmrslJoTyo3odw4YH5rCj29kwhaCGEnP4rwKIIDSC/4jtFS2rCMGmZG&#10;crPio2BQKPc3OBc2qJxjHzRNTF9rUOpVhgeIoh9xYXdhhkKfNegvui2AqrERFSyUCuWjvRGYQBJg&#10;zIodt3tl1KGDhWpi6OiSsOD2zFCvsxVJuEWycHy1ELaF9V0swLQcLv8A85qU2izjuCDJ7yO1T1Vs&#10;HcrgCYjHJoBKsd4P2RmMACrsEixMgLIeMD81g6hHJDKUYiPgEcmi3nUMhN1jIxtob3gLdxjA3CBO&#10;SZq0UYKi5M8g9LD4qFw3CwG6Dy0CQ1YVdlsHa0KIJ8fNSdwUAkyYEnllNESwxVlQxdAVmEgDn4oJ&#10;UJIDEY4FTLgbv0Nw8cYFQNi2pcqplp21ATwcooZ1DGIFYQoSjIo3gcExRmtGAXAbmADQby7U3FR/&#10;pPxUICtqYLNLFRGDxVgu8nYJO/v4pMMqWmAClowKIVfapNmNv7R4NCwkNFGWP1DtKgARMUexdwGQ&#10;iJKrHzSoJBfYSowRTqWRBIKQo5WhHIiqn3IAbaIDUQG2gcxxxB5rLX1mWLCIKKRjPNMLpgNqu4+3&#10;cJ4HwKoIUCqxC+0GnuOTNK2ygtlm7diO/FH2OV+0zMh5qd20UUqzCDkduqpZVCd9GBRgexz/ALVh&#10;GXZawJPMnC0RiwULuWYg7jWbm0LaViokS8ZIqwXEChuPcUe4FG7LDBpoM6XQkSuS08Gl1t56+IKY&#10;qVwSE3BoT7YovgCiDgQWLRuw05gVNYL2esGQRFRKWVvLC7y39hUbsPdVgSrbMRgCiIEAGbe5QVBg&#10;nMmo6d0YMrXQpGR32mpMQOvJdRJMYgUIr9wBBLdU/wDxXirUgHF8BkZQ7AlSAJbHIoouBUEkKSDB&#10;Hx2odm4bcEWsDpJ5gVkJdS798yuO4UnwKg1dEEdoBVOlYzOc0VDbAcIpJQcnODUculwKIAyfJNCv&#10;XClv3d0b8N/SqKDr7oUpu6QMKR581K1tSd6q/BYIe57T8UtqFIh2yxHY0xZ00OrC4rK7LjmaqfRU&#10;Vybh6bqCXT9JcFVZTmBXWvQ/biyLiukEqCuACe8965t6RpUQoXLTy4UcjkZrrPo+lAFhXZ8gSpOb&#10;jN/oa8n5OnZ6jxUzo/oiJaXquiNqtgncDOQfzXTfTAg/l1VSRuI2YlZOc965/wChaeb91rdszADs&#10;mYjnngdpreNMyKgurZGEKQhlgTgn/wB68Tro/kz2Olm67Lu8r2kuo0IWIFv2ySTGBJpvXF5uFWVl&#10;V14EgEcikP5hbVlQtraocB0JwdxwAaBcKAFFdgqXCr+WngmuU4GtZAutZ7lrCgFgzKF+xtvafily&#10;lm7ZYWwcqGcgzsXuv5kQKave4jqpAQYZYwp+G8cUC4LKBLPuhVu3GJhdu49jjsORSJRY6Mivm3bD&#10;sz7jElewLnBPwKjqZfUbIBZAgYPnpPMfimGe2yXkRAHZShYt9+IBAoBKFLey8+xgEKbgWGM5Hc0m&#10;2n0Nu0Da0GFtybqrvI2sIAjsDSV1Nl03SNpZoI2zn4qd6w9i9phLXLhYwCZXiCx/FQVLjWgu9lVo&#10;+W2r3H4NGkBu5BFtQbgnZgLtlOCOwpZNly4qqdzKIZUzBOcz2pq0NPfG1GYKdzzunDYmpe2HDozs&#10;jCDK46eAlM2l7xC+UQN+kCzoJ7qO0mhrcQ3F3YR7IKuQRngwfPinTbDWrklAigCOST5/pXtMxsuB&#10;vdnIVk3QABGAZpkULbMbXhFDAlZGRJAGMV5bDrbtgsBDYO4cdhU7TSQsPuLQFHMtkMaPauhmUqhG&#10;6QwIABXkc+Ip8IinJkblq3yuWZVkARmc7f8Ac0e+qlrLMQxNzY1wYrOq6uUuFLYmSACTGBGIzzRn&#10;uM1q9+kUadrYA3KoBb4mm7EBvYBdXdvJrLTW1RWVmG05cHvB7iiEWgGe4A0osNMbj/xRWS2LiuzS&#10;pYjaUlpiOBUGkWbAWyotoxAE4acQRzVqFEsUtNce5a33VJclITKlhxUReC3C9ra+4kOrGFDLgMKW&#10;ZtwdVwjOVb/ErN4NQcLcEBVaVVc4nzjyacokaBXLqqLklirsNuYZdwgwfiqS5rL9t7gZJWdyXB4I&#10;4juKLrLxZ2t3rwAWEVxkovcVRavVhWFkJcm0ShPEg8fAmmLihDd2A1mqUaZnAUcowEjpBwCOc1qO&#10;p1dy/cRCyoCpYDAKT+7H+lP6knT3oibr+ZZVFziTWuPpC7KSATtYFrZgxPf/AIrpaaqRiyxZqGs1&#10;Puqx2t2ViRBK8zWo6hjeuqRdmThVG3jzW96jThwHuqWG0jOQDWvvpd4uKUG1YVSnJ+Sa7enyJHIy&#10;Y2rNTd36+sSRkdwPkVWXDgoZyQFnj4IrYdZpNi7wwgtBM9X9RQddo3SOmAMD4X4rr4sqVHPyY20+&#10;CosLe3m2NjuVwvj+tGSxsKKYUrgjxPY0ymltI1whTtI+4GJPirGzYBNv9JesliOeO5NP+6hCxCdr&#10;TXN7xZYMoGe0E8irKzZUFbhVSYMqZBWruz6ZcbenubfaOIwc8AVe/wAkl8O6IoXYMnlj4P4pv31R&#10;ax2maqmidDeUJsmCQx4J4jzQj6btDbS0kZDYE/Arejo7Vy2j3LJKXbYCwCIZMU1b9MuNcDJZULtB&#10;DgQFoHm/YKwNnNn9OV03CVXtu5kc0a9pkR2XZ1MmZzjsZ/1rf39JAFyLY3MQwsqZAI4H4pRrDbrx&#10;t22nEovE9xNRZrKenaOf6rSDc8pK+JkGg2PT1Rt1tSCfuWc1uur0EW2IsomeppyJ/wB6STQMzMTa&#10;yHCbwYq1mFqHIl6fpQcXbYYsCF+Aa2HRac27NtC5y46hmNvYisWdGIDbGYB8iQBjtRdNaQ/tO5Cc&#10;McZNZ8tOzXitKjbtA9ttO5JwG325Ekr3x3/FbfY1futbI3FVJMEEhCuIxWiae6bNxWZPb7ksMStW&#10;6am9LOGBt4hEMB2P7sePNcTURs14VybrY1boSgu8qCvYzTP8xbtLct7SpcySBLNGcTWpWdX1szFj&#10;kI5cgsYzAFXF3WxfYuyBlErKmFkf5sa5M1TOpjTrs2azqTeuBvddgyZYncfKmjaTUO+5iyuqzsUC&#10;ArMZI/IrWbRK3AoUrtBkjgqcn8/ijWiHUmUlmgQ0f/NFfisrkzdFJG0pq7QJ0+42y4lixILMOB8V&#10;Zorb3uWQpYFRzAX5+Y81q125eN0+49tmQ7wvG6Rgz3qzRgJiEV1DNP7Z5qlIMunS3Nq2msxkOgIH&#10;UTI21jS6prYulkm27bSrLHUuT/WlGu2l6kto1xtroxWACeT8+KJuusqqEu7ruDPUGMzj5qnNAtlo&#10;l1XFsWbIUllIYqFHytLISCbKvts3bxVd5LEQeViYqGoZVvn3LfuKbfTDTBPdhzJNOl7dgqZBWVaA&#10;DJIyseaBzGIesvF1GVS108nEdOBjz5rA9tt6kmDCgElYBySfBoagDqKLuJLBZ3FiWjEU+ysj7Hkq&#10;0NJhsdxPiiUkLlJHrVxStlgRtAAJgSQvAb4pPV2mubrn/bAuY2iGecTHirRbTMzoVGf+2UEh1/2A&#10;oxtW/wCaBYvcXbuRmyQRyCew8VaYFlPes3Ltxwly2EQ7du4n+/zVd1YHtKqZDjd+7spFWC2HRElS&#10;yhtx7GCZJilbunttcRlulkbcASAG6uIimIFlMpdLKEAF95Qhjg9yBVVfdLhU3uhnUqSgnIwceTV5&#10;d95Hd1wwPTcIkKwEZntSdxwlssEVnUErE43DPMkz2pkS1BlQLEI9pbS70ZSATITwQfNVF2w91Qwh&#10;rZUiZgEgwSavrtq26bnRFUMoYlySABwRzSV7SB1/Ts2gisDcKtDEzAme1NjIVkKENNtWVUAZwLai&#10;SyRgHPNVl5LCOFAgqGUiMsZy1XmodnN112bcrmQBBxmqLV2LxGwlYXG6erbyWFbcaMUmafq9IGS/&#10;vVmC4yY57Y8Vr2p0Nw23O0IsRzsY9wK3i9Z/Vd2tlQ33pu3dsNVHqNIzi3FozJeW4LL4rbCVUZZ4&#10;0aDq9KB7QuW42gT+TWr6zToAzboz0GMqa6Dr9HFvTkldxkmDJUeRVHrNGv8A27pCtPC10cOVHP1O&#10;N+kaJe0yDH3HZ1EY/tNIXzsVSEb8d481uV/00ozSqttEgg844qqf08KCwUndjmSfxWpZUZHikzWl&#10;ttbLklpInJkmmtPYAN0vklQcnmn7Wj/VBY4UENOYpu1pIcnZv2iVERVZMypjMeJqg2mdd0w/Amtl&#10;0Tt753SuCogA9Jqpsaa8rSqCRbJOeRV9pbDNGxIMgdRiY7GuNnkrOtgi+LRc6VraMDM7lKFDx8Vt&#10;enKph7YUgKIY8CORWsWbaqd+9pYQSfJ4itj0BW4ln3esXZVnImDHmufvOhGBf6S3YCtuaWYQcZMd&#10;x5q40iEpc2ln3KCyiAFZeD8VV2QWtL1SGaFWPGNxnsa2WzavOlxtl33zGzKhDiAJOBS3MZFBdEEu&#10;hwhKXDtMTmO5Bqz09lgVV/sXIE4gn/fxQNLZvXTaLrCi1JAYGD/vVpa1FpojUgkElkwDt7rSpSIx&#10;8oTdus6XGYEFVtcR5/Api0kF2umQzbRs4z5+KjZNybbMjIGBKAwGic/laNYt27TJLMFuuRIGI8Ck&#10;MKJZIqkRcCkH9hGJPEmiWtRcV7S2wbftkklRHSO0eKEzPNx0tyUUBUKzJHJ/NWNrUrZQFrj5XErH&#10;Uc8ngUDYxsMtx19uLnuK4N4ADAjsfxTTqNpuNaXcICO/NonNIWFVMbQrw7Q/JJzIjtTemZE/liZK&#10;NlIeNzHkUAFg7NsGEddu27Ksevced34qabCEdLlx2959+xSDBHAPgVNX3t/3FRlYgoeSRmfxUjL2&#10;94ZF/b90MF+fA7ipZBFjc07DYQy3WYhuGK/IoepRcwZYMC8yB5P5o14XUtlZUoQ0t++RmWJ7Uhc1&#10;S3Tp9qkIBJzu3uOY8USJuM3Qo2lAXLW8g8AnKj5NU2rs3SxR7zHYm5gsCSe1HuXTu9+5bFu2TuQv&#10;Jc7uDtpZr0hQbSMQ+1XLQYGQpogdwreL/qOVMQu3qkg95oLoQrjYzD9x4Ef8VNLxNlmuay2GJJFs&#10;LMRQ7NsKquC7oeDuwPGKui1IE29FVS4KGGQwOmfzWu6vTXo2w73SCoYztCd5+K2cM6BmOxJcAkmd&#10;w7AUK6ihbYfe4UMdsbIB7R3NOgy1kOZ67Tk7B7SQUi2xzjvtrVdfoZt2gEGzLbuC4FdM1VlXF0Bw&#10;4CHYWH9Zx2HArS/UVuBLbqPttS8wJB7fIp0WOg7OXeoWyUBttlBBUg4HjNan6hYZ3tYLKBIUYrou&#10;u0zbiuOphtcZ/oa1nW6dxHuOCd+Nog57zW/S5qoHJCzn9+0TcYxDcwe01WXLbO0beO9bH6lZsyQp&#10;/dyeT+apLytLKMQ0gx/lXosGS0jka3TqNv0ypFp8jAHFLEczG6fEgRT+oVjlgJU/aeIoBXcQfcBH&#10;9orpQkeazQVtFSwJYDb3oU/dnPIpood0NtHz2pfbMy3b8Vqizmyi0M2CIAI4HerLTA3DbyCgMeMV&#10;TWIlQSYJmrW0xB+0DcJBU8fmkZ4j8DLBITEbobg8QaZS4EwEChgRg5/pSdo3CF25DCCe+KOrKhQ8&#10;t2BzE1z5xN8JBFCG2AhMzye1J8fdJk01p7hRrg3Scj80ibTBwSsAmNtFBU2VN8IPYuKXBE4kmOB+&#10;as9LqEIJD99pxmqg3dpGwqAOR5pi1dVzLgAFZAqssLXQMMlGw2JYKQ0BDGMGBVnpL7EoUtbt07jG&#10;YHcVr+lu9KAJumIH4qytOgUlAWaftmAPmuXnxd8HR02T8kPjUohYguWdoaeBNYfcd4F0ycKpidvc&#10;0M3tSoQAAqRzgk0O3ftIt4szBw2TWdY/df8A5ToPJ+ybbApHP7ZPdT3pHVOcBir7cRwBUPfTpg7s&#10;kFYpS4LVpWlWIY8nkHxWrHi55sw5clkhgXm2SPuxSzXW6IR1JXvzmoXd5CbHEE48kVC5dLkN4YbV&#10;JzWyMTLPIAv7X2wCG4J7yKGzXN1wLiVye80R7zO2EIJnaIpC/Jba07vk+K1Qj0Y5tEt2PtO4YM8U&#10;NlGN0AgdqN7k8WB9ojxml/bUCYwKdH/wJYNbZUiROYWhmQAduc4AxRdwbdmDEUBWKEw/aaahTBF1&#10;KrJgjmpMc4UKOxqe/DAIMjk1ERgK1MABlQG78TRUDMZgjE0NWVjBxkxUBgKCTUaKTLfTahbZUs7D&#10;HB81a2rrFFZn2kNMk81rJcMMuTOBVrp39nBAYCGk9jWXLjNEJ0XyqihD7cw87T3mj+7cLNKwJgH/&#10;AGFJpecw+DIxtHHkVZWLgItA3wQokqRxNZWOsjbV7lwEnceVFL3LLMIfgMdgHBPg0wjqVujIKyFK&#10;5mvF0UKzdL9geBVpsrgqHugblJ6wZjzFYLB2Y+ySCIiYIo92yu5hghifyKEFD3FO9YUFY4yKcqFE&#10;XlSrgDC4g5BNE1DNbZOoM0SVA4nzQhbUCGYLC7pXzUrl0KyEsAzKuRk1dFk01BDoAeB3XGazYVuo&#10;W5GZPeBRA42ks2xO5jkjxULDAKpCkZmfNCXQ4nRsH3OJyeBNN2YcIBYEpifJNB9xCIMBplX7tREb&#10;YRmS2E294oLLSCXFX3AqqCSDP5oTm4J9rLRDGc1m8V9u2fckwSR2Wl7gXrYfuUN45q0ELXjhtwHw&#10;1VeqbcdzTDcHIP8AWrK5cBWcKRnAyYqquAncu5pIkCIpsBclYK7dV26rcbcATNK7QOmTU97TuMBm&#10;xFCVTD9RlhwM09IU2C4EAyfHgCsDiS0Qa91ZTbEZ45rDAkZGaYgDLAEBYEnNT3uAQR8QK8oHfGMV&#10;nnd1mGqF0eJjDNI2wNtYNq5wT46fisKzAr0SrZzWMEsdx+JqiibKYktJnAHFGuKsKxYAcRHJoQYs&#10;U/UHVn8VlRcIH7iSTB4AqmQmRs2gksScwaDvfJ3ELRpwu1vyeBNBLFzBEr4q0RmFYuwRTubyRFbF&#10;odB+oquDuOTHYCqe2xJ6YDAwPOK3b0Wyv6R6t7cseR+BSssmi4ctcG5+lr+mGUgssc9x5rcLIuug&#10;LkEseeYHImte9I0zMVdRsGYNbJYYGFF2CXklec81hn2dHFdEddeK2mdCCf3jIIFc0+oPU2QOLgM/&#10;sKmAT8itv9U1oX3SUMOpAGcQYFcc9Q1RZybiu3Uee1Hix2Izz5XPsrrjdalF6ic7sgGoNn3MgEmJ&#10;Iio3CNsszROI4rGx9+HBWcmttGQwbIEgiU/xeak1mdkLBAyDUwCYQN9mfgzWNylmbbuPYgVLZZl1&#10;FpicGRheRmsrbVwsqVKqfx+aksjewJQhQVY5/pUwNwXdfPgmOahTB2bYK9cwG6XHFSVnBOFI4kcm&#10;i7gVB3sBBAWODUfdKlHRoKz+CKohhkIJb3PgT+2hC47zuEjiszbYsdu7z5k0JgIlNsg4U1C0yLme&#10;AwUckCSas9AoLN1upC1XgxciduJ5iti9I07XWaTuET/8c1UugopNnTvpy/ctB0tM5cwssMR5rsvo&#10;3q96yl3e5NwFTuH72+fiuPenaZbRVtrZUBMkHOcVvfphuBAFuwsgqj4JI7zWnTZHGJnenUuzfNX6&#10;4bh2XHcITkN++R/oK071bW2ms3Lbu0fuA5EcR8U8xa5buKQAqKGMCQs81WarSO7/AKrELzadRO9a&#10;LUTuI7S4lGTp9o1q1pGhUYLmIY8RSd7AYPbQ9UgDkxWy3bLpvdrYSF2z3zVZrLZe1qFAQe0wE/YS&#10;DXMfLR0VDaaDrwWLxYEkZYngeK0vWWmR5AgDJdeIrdfUEfY4HUD1beIjvWlag71Ro4EFfye9OMeW&#10;rZHSwlwF7UnlY4Ndm9C0rqtrYCrrMjgieQDXKPTLVoXCWhWXKfMV1r09WstbZpV1AZT5NaNP/dZm&#10;nCLS+ToPpmqFm3aU3GieMyAOxqp9Z9Vu7zcQjJ6VbgDvFGZgqlXDSWJ3Ll1nOa1b1prbBlJ2wDBJ&#10;wfB/NbIyk32JypQg64ObfVWte6HU3DBO5p/0rnaiVUWzBbOK3P128OgKp3T2rWwrqxdrcjttxtFZ&#10;8slbA0sG4Rtir23YQSWcdjgUOypUxFvfEFZ4/FW1yxvQOLpIHkQTQfZZGtuqiWEbhmKVuRq2Cyoi&#10;goUHk9yTRraIAyPbDCZG7ECpWLbG4cC4VkliYINNHS8QZmeeaXKQcUAFoo7FHYB4+JFWFm07goyY&#10;GTFGsaG4yrLAiIPg1smk0Se2p2lUY8xMtSt37C+3YX0rSK11FIlWIA2jiu66T6fL6KWChNoYnjA/&#10;aa536NpmtzKRKbgY4gxxXa/QVRrKJewGB6zkDacSKPGnv5Q1QXFM0xvRzZ3KbsKDKznDdq1j1T0S&#10;HdV3lgpO+CJHgCu93PSxuuqtueIkSAxrUNfZGluF3dQZYvjIAHH9fFa4ya5JLA2ql0fN3r+hFqxe&#10;YEAqsAfnzXJ3ZuqVjpwOQTXa/rP1K3fdksqBvlmPBBFcjvAoXgmAeRUTb7OcscYTkk+BRPbCiGYN&#10;HEUwbRlukqcYmaXFtnu2Tvlec4irizZLOXJG09INRsZQ9ZQssMGEwNwPBFdk/hp9MXNTcN11nqCx&#10;5muQ6NWBc7AenaoOZr7i/wCnD0y1q1ugrxC7jmD4ocXORIx66dR5V20je/S/oJAbZEhMLLiJ/M1c&#10;aj6U9u47RgiABwhX8V9F2fpl96i6isv3YWd3iPEU23oaC47oSBwicKJ716fHhSSNUcmOMVcHdHxj&#10;9XfQFvVaW69u0C8ckSTHP9K+Pvqf086TVm0X4xCrxX60fUH0teezfZ7e8jpbq2nAmvzD/iJZOn9U&#10;1AVegOQf/CewPisGvhsadmSEoSz8HLb+nAZ9zEAkS3MChC1b9yElrbYz8U3cRRAdSCRjuGigO4Z9&#10;1slYG2uZuZ0VBCQtOEvyCFDDqPg0V7Js+51qqwBBzR7cbArHerd/FTdLbLtCFOrbUTL2lcuRcEbw&#10;InsQK9aBISI6dx/PgUa7piVK2yAVyWGdyihLYO5oCswUGWwFmo2hco8mwemNDTBlhJnMD4r7A/g9&#10;qC9mOpSCDMSxJ+K+Q9AEmduQFIruH8MPXl9K9X0ruLgtbuoKeZ7CrwzqZi1ia2tI/RP0r0W29q2w&#10;3EpgBzjqz2zW26L04WXVoYlxEDz8iqL6E9R/nbHvAs1vDL0gY7AnzXYNPZRCTJIHVDYDT3k16PTS&#10;4OW5varNHX0kixdKoAsMGxJ/sa+bv4g/SaoENlWKz7hKDcpYcmTwfivsrX2fcbabrSQOw/tNc7+p&#10;PR7N6zqLTJddzgqsYXzTskVNU0Li3aafMXZ+dHr2ktW3Znjqn7/uC8gkeRWp6iyWQFZInNx1n+0V&#10;3760+jbunb3baswE7pG8xPFcP1+ndC4NksytBRSRIrz+qxKFo9X47M8mO2jUdXqWG13TeEMwP2H5&#10;/NAZkd7QllDCCCMgmpXb6s15LajZhurBz580PSKzX7blIEweYB81gaN7brsvf+2rIbrRbzxIJ+fF&#10;a3cZ7l20d++CQPBJ4/tVxeu30u3NjKVLDePEcE1VaayzXwEckSw8Ruq1FWJzZZVR9FfwP9Be/qkJ&#10;CsDa6n8QYI+a/T36G01u3YtuloldqrtbsV7RXwt/An069YCFzCtZDwI4OCfivvr6U2+wZTcMqIMY&#10;813NDCo2ePz5E8jlbt/J1jQMLRG4LxMjz4pbXa4RliSc9R2xFAs3yh2giSJ4nj8Vr/r2vCoHYG8R&#10;KzEQa6kY8mOb4bo4d/Ej1ZFuXnuGA0hoOJA5r4O+ofXg+pubbrSDAZeZOCCPFfRf8V/qG4+8Lsw3&#10;SH4Ejk18XarWb9RIcbY3L/hJnJNJztccjNHikpxknxRtN+8721tvtcxLkHBIwBQL2vD27m5mCMQs&#10;wDx5FUNrW3SzsgQqQWO3DsfOaymvVmaLwunoDCJGKS8lnYULod96yWZdsBG3Ge48T5qr1lg7WLCb&#10;QUFQYLAngCsX7tz3Vs7RhP8AuHIJ5EUxbu372lV/Z3Mo+4ZkUiaTNMIGm6q2bdwK9ks0DaR4GTPz&#10;Xev4N/VQ0eutredYu/u5VmBwIrkOqBve6NiggggAcz+Kl6Tql0mtte2FW6hBTsHXx81gdJr9MRr8&#10;CyYpL3XB+vn07rvfsM2xQWghgZ3DtWyKIa8QUBcjdIwT8VwP+FX1MPUPTbbMVD7JgHAPcmvojQWt&#10;hHScgMobNdTHOzjRk3CCfdFHrdI15WVQpCYJPOfNc7+qvp/UhUu2gGa0JBXuexNdtX05rswQoaZI&#10;8Ulq/SZtEliwypJ4eaZONoJuLVNWcN+nPrC/oStnU3JMkm5zB8Cvo30D6zeLbretszFcgwRPevnD&#10;6l+nCb4tpbVA4JR4MnbXMvTPrLW+haxbN6UBSFVzsArM5uLW7gDLofwcoKz9RfRvq9WYszLJ5bgG&#10;ukaD1exc9q4CRIImJwfNfAH0l/EK3rRZ/wDglN8yQZIj819CfTH1kGtKFY7U7mnuMX0zm480oPl8&#10;H0ul4FRDORxIOK9efem/dgiAp7GtP9N9bS4lna4PJUeTWwtq1cBiVMD/ADpfTOhHIpIptagNoqGh&#10;mEDzXKvqPSJftw1sMVECa6zq74cdt05NaT6hpjc3JIUHIB71pxMVkhaZx1JtvsdDC/tNXnoWtaxc&#10;eHEp2qu9QBtam4SsmPvnBque/d04S6pSWIEf80rNGmLx8Jo+i/RNczW1COoxwOM81v2kvMuxGZSS&#10;O/auE/T/AKp7yZYGBBK11fRXsW5P7eD2pMkzRinwjdtPeY7yGTcuD2FMreEAlScz5g1TW7+AgWZ8&#10;dhT1pgLqgufg+DSGjbCfQ9cdpEgkDIpa8zEhgpIPEmsO7hp4iV/NLOnQQWzzjvVJBSkZXpYEgD8Z&#10;qRup7lwSCInGM0BhLBhnbAxUWdNxM/LfmioXYO6wYqxdgs9RoTklwY/TGPk0RrhtCdsgf2k0sXZS&#10;h3IWJ4aiBBOZIIjBx8fmlTeXcpg7txGOABRCzAtgMGOaVu3lgjd24iagLYK/qQJUDtkkYJqo1F7r&#10;3xG0ZinLrEY90y3AI4iqp2Le7tcAkdxE0aA3WJ3rgNsR3JxMQfNVZubgQGyp5as376KPtLsG54j8&#10;1R6i+8MRjqkAjmjUQL56I37yhjyDJgDuaqNRcJ8qczuqd53Mtugk/b4qmvOTeZGfcSOW/bVhRQvr&#10;rhgIGBDgfjHEVrmu1CKW3uBEdM5FPallATeqgAecHxVPdvbmTKEg8kdvCzS26HwSVCt57aPcCPIU&#10;DIMzPNI6tGHJhIkN/sKm4ALvIEqZCiVoCGYUEsO45P8ASaRORoXoIiC5cZ3ZbjYACjIWnxcKj/ut&#10;AlNmARNBGntW0tuBtmZYcrVbqNQb6KdqwoCsRhiZ+6hjzY3fSF9SXuvci6TnaongCq7XGLbTcKFc&#10;AoJJJpxrNsDcANyhokxWs+oapgfci4vTujnjxVuIMeXyzW/XdUSHIncGBLT/AIf+a5r6xrWRruGM&#10;ncjIZ2Adora/Vtapd5eSybtpEALXNdU5uA3SphZ3xxtXiKy586imq5N+l0ylK/SKHUW3db5uH72U&#10;7yxJX4YVPU3oibSoIneDMEcwe26iao2DFy4WG3qUtP8Ar4qnNxtRcUkqEuKZJXG0fHmsEchuyQpH&#10;nuvqLyna1ve5AVYG0jgg11f0L0h/d0h3EOplh9waf/I81oH0/olN5QwZgigHyw8nwa+gvpv0l91l&#10;XX9NdyzMELzArp6SNyTo5OfLSr5Z0r6c9LRLemUyrmARzuPiuy+kaAA7iSrzmB9xHkVqH0/oLuxF&#10;BlgQcc10/QaVmMmE+a7MVSOHllukbFoJLlyIO2GxgVeWLUlIUySTM4NA0wGxWZ5EwcVcqEhFIIBT&#10;t2NKbChGkYtqoZlAyvmhnaxtdUMJweDTdsPZncAJU9X/ABQ4t7Yk7Y5jvQJhFbqmIUyitMxtOa1z&#10;XXFWN4jbk+G/FbDqQzjFkqQsSDGBWsa9iAGZSSmRHimwBa7NS9TvqslmJBcNJEKpNcx9ZZ90Ahyr&#10;sVI5hu4roXqQZ2csT2MngD5rmXrV1zdKJbUn9prQnwIa4fJr99rf8tqPdY7pBUKcz5mtVe842kbi&#10;RbLTwSKu/UbjKFY28HDBc5HFazduHZZ5JYsgUHxmkZJcG7Qp0V2vuvcvWCGCqyAhm7Mv+9arrdT7&#10;qXkdAVEwDyo5PFbD6g9s2LUu0o0rbHIIxmte12ste7dQqSRaLhwI2z2nvWGXRvS/JGu+ralnUPeK&#10;KE2gEEsXAGCJrgn8QvUbvvi2lwINh3juZz/Y1171e+faVLbwwUNkQwHj4Br5/wDq71K3c1V64GRt&#10;+0p5QryK4mvycxPSaGn/ACa1aLNtIUsILbG/tIPn8VYrbR7JDo0MQoY/aI4AFVqJcR7Srcyc+GH4&#10;7Zq0a3txcA3NcO3aTuBGYrFhaNmZVQO9qLgsXG2gMRK7VzA80tvhEXaoZiCykk88kRTYt+0GuG6E&#10;3ARu+eRUkS7aB/Vtt7ZjoH2g9q0oysTa1a6nD43ELmYY166BIJKXInZv4IXnafimfZMuy3AbYUkq&#10;mFEdmPc1BCbjW36SFWF4kme1WUqIuIc42kTAGTJzNU7aQuVZNQzPdbcWaAIHKwf9Ke1/to4Kqxcn&#10;rAwrHzuFJk2WSwcSJAn909jNYpPlm1J8GbepnLgg7wdp6ZAx2rGovJcMNgrcjf8AuM160tgWFJY2&#10;7qMysF7EfuzmIqX8yRbAg+1IdSFA9wD/AHq0wiaX1KMyEvD4niRjM1jV6coVJsN2kb4ie4+aXuh3&#10;VluXQoYA57TkVNRZRikqGPJaWJ/FFZTTJPftKbu8jdugeZI4qFy3cD6cE7dtr3QUEAt/tXtTfkXS&#10;wAEoJIlWI4yKw+otu7o5YgDeU/avxNWUhm9qmf2mdNqlSB7agQPJpvbbGwBn3ogO7hmJwSAeAe5q&#10;lTUJh2sqU247bYM00NXdRHuquLhy7ggZ7CaW0x8ZIuWvsXvhtPJbZdDq2SoHA80O6zsLwQlOHiIY&#10;tGQIoDs5NjrVnJAB+0bT2pizbtj+ZdwHC/bkhgPk0ofaYLUe3ZvFHghbeABIZeQJ80qEZ9xuXg5C&#10;GVYkQPHyaPedvbtAWlJY4BjafBDDn5pJb0tbLy5EgkLABB4o0JlQrdtuiqys0cQWMNPOfNV+pNux&#10;v3BnZbYGwnmeauCu9bQe2wWZaDPSPFVGqtu6KipFsNulMs0GYY06AptoVtlALaJbZWVYAUTuI4k1&#10;tlr1TYVV7YnBcTk/jx8Vpmob3Td2SpfBIkKq88fFeQb3H6qEAKSOCRWmFxaaMuSpcOJ0ca9wxzEI&#10;CAvYHGfkUp6h6wn61twoOwEuHI3jgzFaJptbe92R18kDJKiexpN3lZCwVuF5Od7DnNbI6idoxzwL&#10;0XWr9StN7TwThpAeF+JnxVDq3CtYUOFi3J38jOQ35qN69auubigq7qCYypMzApe49i5aK+0SHclB&#10;zB/NXObkyRw007IXETDJZuMj3Ol2cQJ7RR9PYvi5dLzlY2zhl80QbVYpctq1r2zCqZafIigK1uFR&#10;N2ANxbEbuBShqjRb6S+1osikOGUtEwVnxVmupi1Z2K5Uzg52CJJHzVJor0MXCAspKRwApx/erO26&#10;oqbHEEmVbOw95+KTJD07XLG0axcKPdvKB3Cg8HAFEawqXINlftMAYCz3Pk0HSx7F0e9uU9tsMRPO&#10;eacvXCu+3agSVDBjyaXYxYxBLosm4vue57hICldvHE+KOC8EI0NIUKQFJHMAjEzWdqrIk7QCxhQW&#10;MmMg1I3WsMZZyLb5KjGfj4qy1AXNsh2tu25UGGI2kljJBilSrJfcNqEZmt4wOPBp5xb2sLe4qokl&#10;olp8RVW7WhdtXHtm1sh03YPViDVgOJjZZtuA9ssFzNvMeDHaaLds3ouIj7SFkB4OVzI/FEZbg3yo&#10;lZ+w5JIzNJ6awrKkOQYggiaKwHwHZm2vaDzvUOzMBx8UqtmwURghKRCFuFLc00bSgiwrbEAkkCZI&#10;+TQdVa3GzvtA+30wTlp/HJq94Df6JFA622RLfu3bZXaJCgjkY7RQPZVZ2qoC9MFcj5/HgU6r2vZu&#10;NZQyH2HaZLTWAhRNj3BCLKLk5PABFRyI4porArFQC6u3Cx0nb3kHvQL1lLiraLFWSWhTt3KeBu71&#10;cBbJtLbu2xsAOApJDE8z5FANpkvWt+7Y32AgE/kCgAeNiObdthuUKyAC0oiB4+ahvy62g0XOVfEA&#10;d6sES/7dxCwZWbsuDOBB7UtdtMjhCC+Nqr2U1dg7WJaprFkG5tDF9uDnbHgUF3W57A9vBMhgZAin&#10;yQQetXCDjyT2BoFvTBxwSzLKDsI7ijjIvYyvvuEsgMm8kjABAYTQ7dwtcY202bwQo8B8SAatroKm&#10;1kl2JYwKq5edUxuMGQzuiI/A8U+EkLmv2Vd5XRwpMwwVYwJXvJrKqxR2N11VQVDHJAng+TRdQDYt&#10;6cOdy7sAZjeKwrHawVt4Y9LPOI7fmnpmPauRVbH/AHTuY7IYHG0tUbW9/dTcAJi4xHUScgCjlPcc&#10;FSnMtGAR+DUDpbtt0BaGySARieKIXTMtZVwZwTAYfA8VC3aNu6wZS4Lwk4aAKP7T3mYsEO3sTBgc&#10;mgHTbLq9cyDCkzIqWFXQe1Abbslt46Z+0irQXd+fc2KBO8GSSRVMrdW50UAAABcmrWzp0G9mCqPb&#10;EIDMieaFslDdq6FuqzOu4R5EzRtO2mtQ1u3d3biACAZA544pKxcO/wDTMLIIkYEdqdRrrteOy4rj&#10;sOWHcfAoLAaLQPdtqtpBs3GVSe/z5psIgW3tuqIAmIIlfk+Kq1uM0XCAFGM4IH+GmtRdRmvW7dpF&#10;V9pQrCDbGQfBpTkaMboGt1bSOkyVBMdzJ7kU6qA3PaYGVSSoBgd9oNVbXrjoruSWYBWMbQFGAsU9&#10;YF0W7qEBCqqZbnxFAx8JjCy1wKChG0ghhnPb+lDvC4xuNcgRgk8R5+aZsxdhH3FAkqw8nsTWRpih&#10;Vbirs2SRMELPJobHIX0183HZLrlzcG6YiNnMmhzYFtFU7paGBBAjyKf0Fm89pzuWFYjGfdDd/wAU&#10;09q6VRVsPJMRjpipvL2WV3t3At+4t0sVZZBEwnDGmTp2Nq2jXRaKst0giDE+DwKIbqE3lchV2BWj&#10;KiBwfJFCtXUCadrt1uNgnqmO/wA1VkUaGVvw9q4tolW3QVPI7n/igapygYm8wU9BNyCVjt5MVi1d&#10;a0zx7bs6kgsCn9qH7Db7BVbbsq55IE8mT3qBWZ3IitO1W6UM8tmc9uBTvvpeR3W4LSByW3nad3Aw&#10;ORVOU1SW4V1ayQVLQGLbjjBoGkuNd9q37YIQksDyT8GlyQ2GR2ltNht3U3qFkc4iMsM4+aa0d22d&#10;qrbIubSQsbV2n896p992wwJYsekKR1HP+1OFrpi6WH3/ALmBUKO35pDhyE5u+h8ztKnbALRktlRg&#10;4x/aoaS7tOnckMzdILCO05pF2tW7jLZudJQknjBougsPeLlU6Nqrtn7o5Ij/AFro6fFdGXLlo330&#10;bSbrtu2GZyhHCwFMY47Vv3o+lNywqOoJcbSJgIR8VUeh2EtfyqiyAFIUIGJALVvGhsstsLt6g2WY&#10;yxz8d69v4vBwv0eL1+Zb923+S6sWCio6niFhv3qPE9625VIDkZUdUH9zfH4qqtaZrYLON6F/Ilfm&#10;rnT2gFLKRc/U2hZkA969HDHx2eVnzOUl7Li2tlbt27u3ldpP/kY4ApT+eH+P/wCoprYr21VrhUoA&#10;YPIYHimd1v8A+G3P/naYWmfz7KzM0wB4HFZFx3Z+navehK4HQFG6Tk1C6Va2uG3SCRXyQ+hKxhYW&#10;G2+5BwDxRkzwv2n7B580C2yjcyj7TERz+KxYuM25RC7x97cj4qglY1bQO1xXIMZBrKXZY2whl8Z7&#10;UL35Tbcn8KOKLZkFfukjBbg0NBphwy9Y9w4xRrSBrQCtkt25JpNGKOoW1LZNTm4FO4cNJK8iaHaW&#10;pDytc95SLnt/JXgCjJcRkuljDgRuNLm77uza2FxHmvSXDiVP5wcUEkOXIybFu2hHuS8YPweIpoWm&#10;aFN1oPMDntFLWNrOinAjxXkCpbJt3AsNDCCcCkMYmh02mtFgHLEiDJmKgpuAiBhRIfzFSG1DbCzg&#10;yfAmiK6+70pC7SZn/KljEzG227FlfIiRxU2E2eAm489o8TUlusAHKqFfpjvjsaiUCqVW6CHkxHFU&#10;MsmFf2/sJb2z3kUE3FbaRG4vtYA8Y5od+8GZQCTAgMMCD4qbOGKbCheY4iF+aoloJaS+lti5BBEC&#10;lrV9EAPJ3YzNYuYcMpbMq8faZ4ijLKgr7ffbgAjNUCGS4vSQFncQQD5qCr+rZ3KhUEgVE2UskMoZ&#10;2DQR+0xRPcUXRbZQs8fJPGahe4jcQEMzEOFbA4ANeRQAoX5AY5z3mie5aS3tBJJJUqR0moqpRVYM&#10;pIE471QRBXXrVkVUYQJ896wzsAFW4rTBHaJqIuBX4IBM7SJzUrcDO1WJJIVhirRRg2AGP6UCCT8k&#10;0qjq6ldsqGGAMNTN61eQb7gljws8A0NrFr22T3B2YFTEkVaBYHeh37bbAbiFI8VOUKW910sCe+Mj&#10;zXjuV1YsAJIBORXmIIG1FLO0ZPC/NEU2BiMoO22O1YujajsybxAgcR8ih3bzBRauExu6tuSKKxbY&#10;izwPzyaIHgCVHcneSPwPioFnh5Ii4ScjutTuW2uQA6r19QmoOu0uNw4k4/0qANALSOSqhlwAwPih&#10;KhubCE3EhsTj80ULzJ3bxBHAihiEtkZ6T28HtRAB9NvZgoPSwgq3mlVTCs0rcZwFHO0U0NPZe4qB&#10;RzLEtUEXal324wYJ4irIwjrdtBWAkyR8CiAe3fUMYMKY8/ilQolv1ZWaYuWVdkUtuwAPNWWjErNw&#10;lTut9uwBoJd2VV5XkdyaYYiRbO2MyQajZVQzdeWXPxPioQVFu2QGKMTwCvA/FN2lgqQSxbsTmaiq&#10;tuVIMcgLzPk1Jxi7CweT5FC2Wg4uBUZoMjyMCp2GtgOiTuDdhUbHtIy7Z2ssTyWqUEFQq9M8zH96&#10;W2MDBiLiq5IbnjEz3qdtAbt73BMDpeeR4ihEG5uQvg9/FTuXCblucAAcceOaqxiDbOdy7Ru35zzQ&#10;GtcTdMSTETip2V4JZpiccEignCNcW4ZU5WO1Qti97/trADM2JjgDtWW/7RJENAWi3LNoFGIYZ3KT&#10;9pmh3kW44X3G25IxkD5o0+hcjzsN7KVIO7cJyDjNAdU2CVMe4N8czTGnu7SSGaF5nmT4FAgM6FpV&#10;SZH5Hk0SYqTPe67e6UK9X2GMrHNCuuhYtuD42ieSaZyCWZxIJOwHgdqg52S+2ZEMJmfmRRFegUtO&#10;3dhhtc9jRNpQps5ETPeO9D3KADtTawg7jgGptaIXpae4HY1EEmw6iDCECGwW4mve8VUsrBGDEQe9&#10;DdVKlYIcrhfEVncrOWIXCRMzxV0TcyZ3AqVH3AdU1m6ouOf0SFDSXHeR4oIKi2qloBBJ/NSW4o+z&#10;9wyPn5qFWRs+63YA8j5+Jq59MsKqOQmFXcAZOTVbbAL7QmOWBxE+K2/0pHchLW4HAnjcKz551EPH&#10;2br6VptyWz7qOXKLI5HxFdW9H06C1dsoiE2ypeBuBbxFaX6L6Xcdi1u0p6QxII57x4JrqHo+je4F&#10;vn2xbRNhZgcNOZ/FeT1bty5PTaH0lH0bfpLBDcOjqYbYB1hxIB8CtvsW0tWC/sptCiUU7jJ7Y5NV&#10;XpGhuWbt1riLJXDPOQck1epZNq0+1txYQrIQFlzk57mvK6vmR6rBOkAbp/mIndIHEAAZUle5FYsa&#10;kv7t3Yr8IwiJLd6i9otcsh0KIyshMzBUxmvIoBa2pi6zbVxAArmzgbYTGbXtxa2733IAQwnJOKJd&#10;VLZtIEL3FcgBc/281JjcRX6WwCqtMMT5PxWbge1bQXFa0wWbaKZlhxMcTSHEamJhsWgoBAQ7pXdO&#10;0xJ8T3pb2CLm4RJtRBUCNx5HzT12xIebkLeJ6UxPeMUq8qoA3IEWUcjcWCnO3vFL2WTeKewibmSx&#10;L9IRg+SAeTP7qNc0tu8WlvbuMCrZDEjwOwirHT6OyPcC2nhwGPuRg8yeIFGtI7LdJhVZSWKAdBiJ&#10;BPfxRxxAvIUK2L/tkBFItOu0EQXU4yDExWX0bBnRrL9T4AEZH7hV4ujQXCbgJue2gO9STP8AjHgG&#10;hKLZKu4d9xgAkkjb3kcU9YQPuGuvdZCyWVTgkyM88n8cVWvvS4Qd67lBB+8L/wA1cjT2Xe2CzbXb&#10;aI+7HM1SAaVoi7c2WpMDglTgfg1JY6GqVjCXGu3BcZUNwobYuL0wV7EVL+blfbskmRCs3Ik8Yz2x&#10;Sty9ftsP0wkp1HmSeIPFYOrum47NdwiAHaY44ED/ACNUkSy2ZQhtnePeZpU90BzJPeO4qZvbw72g&#10;wnqDRg7THHb5qpGq1H6TG2AHzIIkdueK81wPbuMwK2w/t7FJ3ZxvEc5rRFCZSLe/dthUY3CpKAOS&#10;u7qP7sVXvfsreWLtyLTTuKkyG7DwDXrNyPcWLkgQTEKx8KTULdx7oR2VlXad24biSp/1pigBuBm6&#10;ynbfW4ZYFLePMwTQr1xTdgIQwf25JwWM/wBgKNevQHIuIqcncILK570C7dC7SL6NMMQTnHFFtD3r&#10;5KC4t3Y+Fb216syJmR+fFVmpZUdd9iWbZCnhsZYfiri/YLqqkBIhxH3BwZNI6goHuF4B6okyF+D8&#10;U2MUzPN8Gq6izqOsK0ZEDiGHCyap7+h9xAitbtuXiJMrPz5rb2sb2tqCtxEDMkmSQ2BVSbHuXFuN&#10;7ahWLLzCqcSRWnG6EWabqdO1plYE7C21hP7l81WfyKmyZ/72wyBgxzMVut/TBrZBDqplWODgHkTV&#10;Zc0pS6Lag3QuZP3FD3njFPWan2InD9GiPoUa2sWwUuqJnkzVe+mG4W5hraGeTI8VvZ0xkLblndHZ&#10;5z9vBpIWmPsXPbCGZ6uX7Y8Ct+PUcGSWC+zSV09lwe4dgdnirPS6feyBru1RMHbyKvl0QVdqQQv3&#10;MRDeatdHY/VT7nK9W0QBTlq6aKjpkIemaK81y6nuhl+4Tlo7Ctw0ehm3cuBQ2wG51LzP3ADypNG0&#10;emCol3Zl5B2+RwMdiK2n0/RKmzo928EYlZMkDz58RTlreaBWlTZSaX0y4WQC/syNoUS0DqkA00ug&#10;943ttvY7hW2pkKe4H55it10+gN1brO1rFn3GWdjiMc9qtP8A0dXtKq2lRNg3MsEiTIIHkdzVrU2A&#10;8NHLbvpVxFdymxlwxgEy3j/eq/UaG4hUowYRjHWO+78d669c9P8AZS4z2XHWxYbSxLNifJXvmkbn&#10;pKA3xb2J7gBZQASrAdo7Hmj/AKigckF6RyT/ANKsObwF1drclBifmarh6WrWxDByHyQMwDztrslj&#10;0m7c2FbRdRIZgoUqsQaQ/wDTAjXHZILdCBcuy0UdQZdiOeaT0cbZ6MdSgLg/BqTej3jZZlsbCeld&#10;pkfmuqp6SlgA+y6XDwrx1Djig3PSbaWrZQ7P2mJgQe4qnmbGxxuujnH8lZQXLTK7lWWCBK8VhPSS&#10;25jdG3G5RlTu7iK3xtCoYBCo2liWgjA8A0kuia8TcF3btG0CIkNWbLJUMjw1+JpjWdgs+4GnAKuJ&#10;VYMATjmnPThcBu2ncN7hlgp4EyPzVrd9N9l7SOhDhN5Ec9o2nBpddKLjIhDD2uohAUa35gGufki6&#10;ZvxtDVpEG22VnEE7pEEyB8mpqllbI9uzvAUo7HpzuzuqHt27m9Oo22kEd129WaMq2XDFfbYbeuSd&#10;pLeB5rnOzYhg2F2AtckBwSDwq8AfnxVw979a3cDBhhSrYntJH+9VqWrpS0EvbRbB3hoYmcT/AG4o&#10;gS2itf3G4ShS3cYcH5FJkxqL8+7aUIWCKT0A43yciaBpbYdyovI9xbx9shyFBOGE1XWbu9h+uVV1&#10;BDuZAxnFP6VkVAFusu6ICKAMjt4MYpEphKKZaWWFpj7doSyraAmSGJkD4mrLTOB7v6FsqwPTmTsx&#10;g8c1QJeTeilm6WAkRAB81Y27jJuBYbQ8bfG7jd8Cg3DEbNo5QKjMoKWcz9yF+win9NbRRtRWCEkJ&#10;cGVyc88YEVVWrrP7TuyMxG64WPY80/N3+WaQEtcZ6sTjjIrRjsXkj7La2QoHtmVts046IGcD8Ulo&#10;rHujUoiOtssGcEw7fj4pnU2/b94kXLQYgr+7avJJHeOKlq1slkIusGUKVY4JB7D/AFinCKK667Jc&#10;dUYbdywW5M88cRS40jJedLhIV2JwlWV25dTcm0MyMzEn9ynmKA+md1dkcmRuDHqYdxHmKtMhQJYZ&#10;7BGwkElVVud3Iz4ilb+5lTYVUnoEjMrwT/oKu9SG3Fus28FWkGCBJfHE+KQv2LmXCosoAImcmQCD&#10;VqbC5KJkYLuCC5s4YKOrtIHwaqUaLN62qqX2pPcvnx2nirovcttcKPsUqFcLO4k9/FU8i4XLNtDA&#10;e4+0AKJwPJ+KfCRnyfyJX9PHuXHwqEuATKlm4/Jqoe06S14ywEhWGFPxVzcDSA6bQttXGNuZ5Ydz&#10;UdNp2cSbiuILAMpkkn901thLgyOFmuXNLaG72YIYydwzJ+5ap7+gkrBVpgKN2CJ4Nby1hCqksIGS&#10;B+7HUV/FVP8AL2lURbQuzEY53fitMZi3FVRz/VaIwGS2UQ8QMKPiarPUdBeLhDbAJXcYTczH4mt/&#10;OlFpraupAF0H8An/AA0tqtEoR2SW3OQ3VmX5WnRyiIYW7s5Ze0AC71koFkg4nMHHYVRnQKFYqtze&#10;GYLiJB7zXVX9PusLQRiwOCBmQcCTVHf9O3s5KkrAwwgW2HxTvvlSws52+htqLhWWYqATEjcKatab&#10;rdtw6gGMmD+Yrcn9OF3aUSHeTtmFMYaiWNI1tuvTWzvAyf2qKRPUuugo4OTX9LpLiFizLKNIBEnb&#10;z/UVZ2rAi4WtmM45arez6W12636Qublx2Aj/AEIq3saGQIHUsgsD93YisM8jZshhKrTenG4lzoV2&#10;AVoHbdV0mnKL12SGGAozunIUAd6Na9PuEyA/t3FK9PSQRgg1sGk0Ww2gqEgAqUOGUnIE9/NI3jYr&#10;mhXRJDJvQyX2BSc7Vz/atgtWodzghLgCArJEiVivaTSXLa3f0gemSSOsMPBq2sWFJX9V2/epKmAo&#10;EgqVqou2aHAwLNq7bN23EMYSZETzMYIq5Ol9oDaguFQRkBd+0YgiYAqdi2WsjegQgztT7A3c55q0&#10;FjfdZZ9xYEH7Y+P+RVSM0lToHse3dQfy2xzbDsL7eM4A4JFG9pb1x7ZVlkh93IDPzurz6N+qQXYS&#10;fccg8YETzAqzsWrrvbFlj1MXuXG4PTyB2xSmMjIUfRNZ2O2pMFolc7Y+2mfeBN3rEQAFy8qe5o7J&#10;Cg+2jQ4UqDAU9s0J7ot+7tRptqVZjxz4oGE2NbBN9luupCoI2dal+wPzQArb9MXDlVcFlEAATE7a&#10;N71u+TeBcWVO1hHIHeaFduAXlY23Rrm0iQDtjA47kc0tJi02HdF067g9y4wuE7yFJIHyfzil2Syu&#10;qzZZg8CYCtsIx/aORUWcj9XYSRIYNjaB3A+OKBcGmJcdbYVSm4sEI/dPeTgUyMGC2YDqjhxc91jO&#10;2Tl9uCaTNy43tdTlizhNoAgnBDUa2Qb1oe4GRG9srAgT9wQjg1W6sge6k+40KRB2llPcN8CmrFYE&#10;pL5PBHsXLTSLxs2iAR+ZIz4pF9U95gzgKzncyrj7uPyZoK3US+yC8IVRufdkFfHz5NUouqBdbICw&#10;HtnJJPEeRRrELcy21dxrZa7bthG/7RIjEeQaPf3u90KTu9szswAByDWtvqUBRltuxwW3c/NNjWPe&#10;bczNskyUxiOY+Iii+2CppstvaTfZLk7ihYK+cx3/ABxUGvMLdxzuB91WDHkGMgiltRcXeiG0W3LC&#10;T1EjmMZDU2GuMhdbudwCnkqBj/WrUR0Sn1C3CLzfy+4grBJCCDnpFav6rpNzoXXduXdtYdhyv5Jr&#10;e3W26FF3C4sFzP7e7+D4itb1OlVTl4VjO0GSTwCG8EZIFXFGnHM5XrbL70ltkuSRyIPE/Nal6hZd&#10;ldwIC/aDzFdQ12jKi4fdUGWH5MYOczWiavSe9bZg+5efEvR43UjSk6ZzTUacqf1EgDccdjWvXoHu&#10;XMnqredWgdwXYWmDEkHMxWs6lN7NDbpLGBiIrv6TMYtRiUou+zVXspu/UMluD8eKrLrKhK7ccA/F&#10;X+pVnYkgQkY/IqsvW4ZV+4qveu9hndHktXjq6K+6YXqH4mlB3ETE4+BTp9xlYHgZFKsCm1hMxzWy&#10;ByZ8gojaScHtVpp922Unx+KqGbOWOacS8UAl+amWLaKxyplkE3LO/btaFE5JphLzwZXHO4DOaVKK&#10;EHROdxbgioW3ZdykHifwBWJxs1p1RagNKGV2bf20J7qhtoRhkGg2/uUoIWAwbsooa3mKkk53nIpa&#10;gG5E2Nva20ANMgt5HijKV3oSuQOnGCT5pVmUwSZIIrCLDhZIEn8j8Ue3gU3yXNvUEiVxuiCe2cwa&#10;f099VcqymeRB5+apEdSU3ktEwPE+askZRscsDD9MmDiseXGvg3YcvQ77odnYMcgqexX8UO4u7ucC&#10;DIml1aGN1WYd48mpo4CkliQ0xP7T3NK2UOWW+zzOG3wDCjLcFqRa9bUGWad27yJFTV3KbXBO3lge&#10;QfilBe2lSQOme3NPhj7FZMh67eQjcJJXv/sKHcBUJtbPMHNSvXdpguBAkjzSj4Idh0VphHox5JBr&#10;lyAXHT2HxSg2bUXfLdzzzUbntlVAfcJzuohZcdCr0iAtOUaoS5M8yW920OQYzIoWw7QVtxkz8xWU&#10;JYho5NRMtHUMfPFGgTMo37YGBPeaD7Q3GTmYC+aYQBWwZDLMmlmGSAT+TRRAZCQDtLEkTH4qZxke&#10;KiLSjfJjjioSPcwB+TRgntuFMiIyKGHCzKGCcTU3UEgFgR8dqwpLDjvBogTyz0djkyc4otu6zFpP&#10;aATjFAZxB/3r0kQIABH96lEs2DS3W2YdBIAXzVmA5M7UJMAkYiK1my0Qyj7CJniKttLduw5RwWud&#10;iMg/FY8mPkfCSL9QFGCY3GNvg0W6m5gLa7j3JExSVs/bbU/bjB71Ye/DqELdUAmYMiszNCSFQqIw&#10;hR1HLckHx/WgajTlOkKCzNgntThVSHl+D1LHNZS1MFQYcSvkRRRkVKBWdO0Y6425+Pih3UizsEOS&#10;c/HxTF9QRutgbjkl+471j2gxaBws7pxTUxVArr2kUIqHjOZG6nMl+pdsgAr2xQ7K3Xts4EQeW7US&#10;2nuBWDn3OcDtQssns2WCy2smSST4oyXUW7uV2MiMjM/FBLKyMFR/ug44mjncVuEjCgAziRQ0EjOy&#10;6d6ouFEkxM0pd3G0igquATGS009bdlJAuEiOknEzVU3QrKu4bAD+SatIKwJuMpJQyVGTHIPY0hdc&#10;OVOw7ogEGZp+6YUx9uDPyfNJoHZH2lQuZ+abEERe3z1SwHbmljbYBMyxpx3c7IQ8A7v9qDdRl3EZ&#10;MTzETToti5JfAsxMq21uInzUV6QZBxWX/Zvc4Aj81FpQBjcMRHmmoTRIgrEJH58UJiqzAmREUcna&#10;q9Uhea9cAXMQeSKiZTRDaekEEVNFKSDzHBrG842ndmSviskszFjzPeqJQNyDDcwYoqElRziczWEU&#10;FyBtnn+tTLgggr1CoRIj7ICgFxjPPFedIMRzWLfLqV5H4MipI5YbmIM9MDmpyQc0Cg3YWROJNdE9&#10;M0s+1uUwBAHdj5rSPTtOfdtAtgdvJNdD9O05KrCjchmVPE+az5Gtw7AnZt2iUqpCILbPMgmVx4+a&#10;s2dUXdZG0gnJ/ZI5NVtq7bja8hchZBhgKBfuXPauIpABYOC3aP8Ais222blKkav9Q6pihRXERO9j&#10;XOL0B7kNPBBmr/13VrddVkdJxj7q1eFDSo2gee/mteONHMyyuXZiN7LgkD+wNYMlHXKgnqBMjFTu&#10;OWcNbGJFTG7Ce3MHEcGmAWDUgZXcJEHOKna2hZRQEAO4AmanZvEOQxOOIWslkVVAJju1UEmGVdy2&#10;tzAJ3HM+BR1tWoaEMc0Aacr1HKkTjNGu27Y2qbhKlc0JAauojH3TPzXrpX7QpbzFEXJYKNiqoIBy&#10;cUlfvwg3rPc1aKZK97gUBICg5fuZpclUb7AxJhSfmpu+7pL7k7QfNLW7qltoX4APc+atItDYRg4B&#10;USTHkH8Vv3oHpyQHKd+thwwNat6ZpLlxrYDT0zsHacc11/0bRH2rIbIAMY6QwpcuRmHFuld9G0aG&#10;wpEvtAH2jj7ciJ5q/wDT9G3tJuCmE3iBgt2FMaH0z3boAQF1UiA0jzKzWwWtNcAFxSw2qAAIYKw7&#10;/iiwtxN2aKfRS3NPbDsbu9XnNs915pJ0uPCJf3kqANh4QVf6u2Ftsqs1x3Zc8ljEgH4qqdU3rDos&#10;sC7IIhx2mjyyF4oUV95lChh1AmCHMhZ81q3qtq3cuBzfCrBBbksU+DW8X1GxVdwUuAn7chZzH+1a&#10;p6iNjFGRWW4hMtAYHtk1nXY52+Gc316H9cTtIO9TxNaVq2tyYncCCYrbdZqEuXem0JScrx471q27&#10;JLIQZzApi7Zz8tJtIt/RbbF13JjaYY5POK7HorUJZUH3HXgMDBI8HtFc89BsS63l5T7t3n8V1T09&#10;Xs2rDM5ZlBMKJKk4/sR3p+BStv0LhjTY0tu4Vu7TunBdTGT/ALCtW9ccsHuO6qlw7SOYZfHwa3a5&#10;aDpdYMQg6QAkzHJrRfWApLl+pweCOlQMVrtILVYFOFHJvUZd7RGSSQx8VXW7bMOgblyCGrYNWm3e&#10;QhksRu7ZquFlfct7Ay5zNYpz5YrFhcIpMUa1IXqO3uBkQaxeQHlIAICkGRVhtE8BZLbgRFBbTyFD&#10;P1dhStw7aVypJbYpDbogiDFXGk0bPc3BxjpPaKcsaVi4a6QecD4q/taTcqsEXcGyDx/QUuTGQiVu&#10;h0Fu2Ua4oWZ3MJNbzorE21DICCYtntI7MKHotDbU3Lm+YAjb2J5xW4+m+nWkuWUKgko0EQJoFDd0&#10;w4xk0+EH0fpmnBJK+85I7lVAPIH4rcdEHtLm51iVCkSoEVUlHVELJ7ZBAbv0jg0d77sItajEA3Fw&#10;R85p8bXLkMUOUki4u/U38vpBZn3I6gGyQRyZrlf1J9Q3r7E3GZ1a5lYjBq99S9aIOXXbB2sUgye3&#10;iuReqapg97rCMMmKbjnwwNRDItq3FB6taBuX3Rd23gt3HaJrTNoVrkjHnmto1F4tvc3NuZBPB/FU&#10;4tqd+MA9qKEuDJlrdwqE0tG+HhQJABHxVvb0gS3ZIlJnBMjFAsadSUJbcG7RBWrlbapG3aApBDEz&#10;EVcpFQ7MaXQMWUkBQTKtOD8V9vf9KV0HU6wPbMTO7t4yK+MTbURA3HBjjnmK+tP+m93T1RVXKsQ4&#10;E+OzUWm4yxZzfKL8Y0umfp/6ZphfW2jDJH+Xbd5in/5FrcBVhuDAwPMTVP6NrFuW87ywEbeABxC1&#10;a6rW3Fs6hkuMLYOM5JUZBr1keaM2OfCtmo/VthX0+qTibZZiv7q/H3+KgA9Z1g3Z9wiRxM8V+sf1&#10;VqfdsMHH6Ptu/O0qCMtuFfk5/FBVX1O6Xt4Lk+ScwJ+a5fkI0w8TrOn8qjl73jM7jPhh3FKqWJVy&#10;sOTLAd6smt3d+nZQWUkwD9w/8jSL2mlWAYf4/wDmuSdm2SV0Fnaohmc4IyIrGPbhjOwye3Hmp+0P&#10;cdlvcqZk5/pWF0q9JZgByZGYHaKgDbCpaLDcgWG/+iKgtooWYvkkAjytTtsMSNi7ZUeaY05trad9&#10;m8bo+QagVWWeg0u1164IG7nmfNb5oNLctXmvI43KVA8Cfj4rWNBZm7YHTufG7gDGAa3nSaYFf/tl&#10;NyMrY5XyRH+VU3+SCwJOMj6y/g1/EO0t61or98G9tAtNPFfbXovqK6y6WCqdqnEg8c/3r8qPTb1z&#10;TXRdS5AQFjciJLV9sfwz/iCdT7IYbri21Rl72xGDXV0OoSltPO67Dkwz5lcG+P0fSZa3dsM3syoB&#10;YYnI8Ctf1WiN0o/tsVCwDIUR+auvTdSHW3ctX225Q7oIY/4hR7iz7ZZy54YEQprtxl7MqV+zhn1V&#10;6F/O6R1fJEhio8fIr4t+rfpPUaW5duLc3ATAH3dX+kV+kHqtlWV0YKQg3ALIYDwR3r5p+vvpf+ds&#10;XX04COFLui5baOADWDWad5ItxR2dBnhj4mm/imfAWq0rw25FO2UMft8Un6cw3SqOzr+4np/Jrcvq&#10;L0W/p7926FKpMsz/ALQftBrV1tNZt2T7kck8BY5zXBmqk0djHqFKKVNBr7lLbq6BvcuAdOM/FF9K&#10;t3m1QAZsNtqmu+o3LcNcXBO8DvJ7/g1s/wBMWidfbV0LhYuDb2YnAP54qJc0Z9ZlrHP+D7w/g/pE&#10;XSKGvyQIwkNngme1fZ/oSBLUG8kOVG1TxNfLP8NxcGns+4c4mDO4dhIr6f0BKotv21BChhIwSeIr&#10;0umx1jR5OLtG3/zJto4MKFwkHJPk1oP1Z6k4ZlS4dxgsH6ZJHAiti1NxfvLIxIk9tn4rjf176oLe&#10;l1bBirqGPH2zWl9OilJ2j48/ip9QM2q9S9xRFwQo8ha+btZeRWUAbVJkR/pXSP4ia+5f1DIt6ScI&#10;rn7h3NcfusYNpmBBBJkcx4+RWCbUpdG/QSvG7+Sztaq8xIQkyDLQOB2qzt6tHCKqkASCeP6Vrdv2&#10;gOWJ2gweY/pTmjvotyRsLEbQCDz5AoXRs30XjlWuKfcQMJbjdgdh23UzoNRaZtu0qA8IA0kzkmq2&#10;wi+5cZj1oYA5EnkkCs+9fSCqFd9zG0CcfNBKg1k9mzH0641u5eNw7JIUDMj5quTR2rsTIVV3GcbW&#10;+PNSGrN0Ktk3biz+o7YUE/6GvbwzuskbV2IFzG3OayuI67o+gP4LfWQ0euSzv328qCeGB8zwK/RD&#10;6U9QtPbRDcLH9n9ORX49ega72NRbfAdMdAhOe/zX6S/ww+r7us0FgMFZ0AkAZ/NVjlKMkvRyNZp5&#10;KUp2qfR9UJaZw73LZCgiCPn4pfW6BlDFLoZQojytG9E1Y1FsMjsezZGSKsr9vdbe3LQxmVGQa68H&#10;0ZFNUcl+odDbFhLjEsQew2gV8x/XXpI1Nm67IgYfYxJLAcE/ivsz1L064bTtc3SZGwc/1/NcN+qf&#10;Rbdr3T7LhCpEASZIiJ5xRZcEJx65Bxaiantbe0+NfRvqnW+ian3Ld8kBogLJ+VM5ivqb6L/i3p9c&#10;iH3Du4AnkjzXzL9b+m2dNqbsG5bY2pLKv7Yma5Tb9Y1fpl69cS4olwWhZLSvE1xoycZs15tBGcW4&#10;NJn7D/Tf1xBsl37xkR/mK7n6T9R6XVW123U2g9uJr8nfof8Ai3/N2NNZvIyPhFBPgV9K/Tf8TEs3&#10;7Ye/KsVjvPzWzHmU+zi54PC+H/KPui9q1KrJME8DJNUXqd5C2CWIBGTkCtH9K+q7OpRrgvb+I7Ga&#10;Z1frRZbmxADuAJ7ia0xRphlUor9mv+r2mZbioTI5kjpPmtOTX7v02Te5MknFXfres91mVciIOeYr&#10;nx1tk34tlgbRXaeQJ7mrmrQucWjrHo2sa06qex5wDXZvQPUNyAG5PYGvnT05Niu55Bg+BNdd+n9S&#10;Ytp7uZj/ANqydpjo3Gmdq0V+X3KFg+eRHNOi4tx1LMc4EVqGl1cLEsWUmK2FLzbcYMcd5pZqTsvE&#10;uyEKmTxkVDUOFYw0N38GkP5jettEfGSYqC3RlWccDPmg6DuxmRN0fa6wceKHduKW3BhuIzQHvC5O&#10;ILRmlXYJvBMbcn5q0yhm7dkx7kAESRQzdzt9vMQewHzSjXLZ3Ag7QZ/NA1OsDypYq0giBGBRA2Ec&#10;tbYHdwDz3pIOMwZYHBHeaA162bmLxIGZIxNLXLpRS5Ek9MKeRRAAdZetHY4B5gz2NVGo1EF48ypo&#10;t7UOjuntrEjE9z5NVt+/ttnc8vv4/aBRgyqxS/q4DmODMcmqi7ctuCOolsqSeJo+qvMF3z1f3NUz&#10;uRmTMkAcCatPgvtoE7pLjKyM/kd6obt3cQWB3r35JFM6rUCG9wgDdBK5FU2oMQfbgtgQ2aCw2naV&#10;Cl7dvZgZjgdgtVmqdt6G2N6iQw4ImnDemLROCTk4keZqq1Eu227AFoQDH3eBNLk2xyjSIqhQnYqg&#10;TuEePGads2WWyGYop3SwTJE9qDY0r7TuZScHIJxU9be+4byNrLthaBwGAdbfuD3FWIIISP8AeqZ7&#10;NsCHKmAIKziO1OoxYhypG6ZZuBFJarVKQ4IdicDZBBo4wD7RUa1FS2z7OiMtuhgDWn+q6tR7my4I&#10;VOhj5FF9Y19y3cAVpTG5WPSH+a5x6x6u1xrlqw9rBJGcj/2pGoybFYWki8k6oofWtbdYsXCKoMrt&#10;O4Nu/HFUW5Ua4pMsMEGNrDkFaKL7FTdS4rXXZtyqOAe4JrTtR6wrXAloElVkqVB/JNcPNnc25Hp9&#10;PhUIqNj9/UvcNspauTzCNJWads2R9xusbrGCPgeRVb6YPfV3NpkAIIcsSPnP+1bf6Za3i3ayWBMB&#10;Rg5nvV6WDnLkvVbFB8m4/Tnpe4hvbDbUjo4B/Hmu/wD0zogxRjp+mIOeDXO/pfT3N1oLYjfAUZjd&#10;3ivoH0nQKHQMjkxBxA/pXo9Ljo8nq80f+LNs9I0NpEBNw5aAAP8AKa6BobDLbEpgGSaqPTNCI3FI&#10;XC9PFbh6coJbGJiK1t0qOdFW7LDS6QBV7iAVNWpsnd9x3ETgSoFD06obO1m6RgjvTSrG5QSQBOKS&#10;2PrgDKMQcdOFBoLoiqx3FsyDwJqyRRbdVS2DaJmSMzVbqOgOxXhsr8VEU0VPqOV2qjtuOTOM1qPq&#10;F9GMBgu3BXyBWy6xWlh1dQnBrUfU3VAZjdACk8GnRFSZoHqt33FuxchCAGB7Cuca4h7yHc3eP2/1&#10;rdfWmRldN8ktBAxNc+v3HTcYEW0lQexp82qQhPlfDNZ1ce5J3FT0kTJYiqS+xtC77aAqxEfuI8wK&#10;tSytu7FXkgd9w7VRXAJB9xojd8xWTN0dXTrakiv1VwFry24ToAJP3T5jxWsanVOnuFroktEhZBJx&#10;Eea2HW3rdq9cDqzGAsR9u7zFa7qrNu2Ht+9Hh2nJ71inKkdCEPZoP1DFj3t+WRMGJ+7jI5ivnTV3&#10;lbU7bYLsgLZUw7TkrHFdz+r7jppL4LLtSAgOJDHbI8yO1cLvX7iXQ2xmiVxCyDjJ5BrzmtmtzPTe&#10;PgqF0ZywW8fczCBU/wAsePNNWLBVU3sRtaPEfJJ70BUuLDe8x2gcNwB58US5eRbQYJO5ssjSCfFZ&#10;MWSndG/JhUl2M3rbXTaVEUoWiPC+c96DL2uHG9dyhvI7fmjXrrOrkMGW5bCbgftHfFVg1OmFyyUQ&#10;3NzCAfAEGtscsaRz54pKx1BcW1sJQFskHqaT/uKHev27SJaFsAcZ6o+f6+KrdRrDadkt2y0iWY4C&#10;zigm8bf6v/cVAAFgKv8AY96ueS1wTFHm2ONqwjILaLsUmJMwOxMZApG21oJ/2yHksFJ3sC34oF0r&#10;bAS3t3tLXOkxH9aMt/btZrMrhSft3FhxSKNX+UHdBt3spLIwgKBBU+a9aYuEVrSQxLtuBDLFDHtK&#10;HAsHey5YXNxB7GRQbt1un/4J6EEHsxbsM9qsIKb7XLlxdoiI2nO4HsDUNzqHQWiUV5BTvHn8eag5&#10;cOfcuA7FDDI3AeYFR9wWnUD3GH7ADBNWiNEwNOW6grJuCgDAJPmq53LMQLRLFWVFj9o80wAfYuH2&#10;uMGeD8T5pZ2yFuW7yMQCGnIA8nxRJAOIe1YUlVRAylVlZ48iKKlpkYobTXACWknhu8/ApWzqgzxt&#10;C7X3KzdBJ7A/FOLFxrrF7hBMkW4LBu8fFU0WldDNsJcCBUNsl5dBAQxmRPJqxutbYLdvapQqnbBG&#10;5ROYjyaRtbwyMLbMSu4FoP29zNeU22tHYild0NJJljwfx4pDHIY2uhsoCrkKxECERGzM0kt/YyEg&#10;xMFl6SV7YPNMXShMgsP2lJkGPP8AtXrl0XLl1SbQtBQwPMH/APOq0C42Dve4jWv02QhSAAeQTxSR&#10;04Vlg3Nkn3Cc/gCm7Vs27BF1H6ifbMRJ+DQrdszY3ALkjfJIB/8AIUyLK2lbdt2rtpVZtqlNhImS&#10;T3gVTacg3VX3A6oxCl0yPgVa3+oe0VCNvkkHBFIXltbtkuJJOYKp5OK1Q6MOaavroxddiLoAKy0L&#10;gkkDiaQu3LrwCR7gfdtgkBf+TTr2ZY77d3ndbhoC47/mlGYsoCpbUu8mW3SRxT4GeU7PKhLALZLR&#10;BcGRz2WlkZk/7KkMGP3Y21IuwzuYEwGc8Er2ot9GMpbLMQJIInPlfxTEwdyI2NoIaWiJJbphqPfA&#10;kPuzdOAvA28GfFDLG3Fv2wWVQYY53HyTWT+pbAdNhVwCkzI81QdjZvmzyEh/uDH7fzRUs2j7kXCD&#10;AeVMiPNV1q3tiLakM5DOM7o7EHiiEWwAgIQPhgMQTxtoJJBRky7t3VJQF95a3uBiDjsKZtPp/cII&#10;Ki2JPuDLE9pHaq+/fspcT2mXYvSSTneKIlxyg91465AOTjgikUalNDtr2RbQ2h7k/tVYBj5MCl0s&#10;2il0B2UMwJDdUeRQjrU2XHhBA3DkxOM0a7q0BXY5ZogkAMn4qqL3IGoL3LrF3CGI3n7o/dAzWX02&#10;pvW7kFXYpMyJ2dhB71JripcNy5bBbbsYASCw/GJqT3cWhcASOn58zU3MtRTFrdobzcNhmb2ghGQA&#10;amtgOVBkcAlSNyxyIrNsnUWZXfNxv+2P3EcE/FRLe7a04VAXbBYY4OZq9zKcEQ9mzpyJWZO5Aa8N&#10;O0Bvchj5XKt4FWFoMXVmstcIuAe2uOKWW4rJcuM52uWWT9wk4/tUESgA6yLqi7shg5IWA3Yij2rZ&#10;ctviTlY/dHc8iRRLakvaCqhYYUMpnc3JJ4zQE1AIDdKMJtbQcGeRAqiV0FvKx2XCwRVIJIadvY9Q&#10;r12ws3YcbSQik87ScmBTQ9xEuFUTYcAhAFEYII7g0gbQu2rX6Y2IxBUggnxuFDTG26IpZe1duIER&#10;o5B4I7GeKDfQIGO4kgkdOCfkzREtrdZRsDAEsJ+34o5sgsLN0S+0lH/aJ7D8VZZTsj2bJJtGT1QR&#10;HNLaxbmAeraoIAOD8VddJDPv3KUIPf7e48UpetD24ZQ1swZDZB+BRRnyC8do1+/tZ7lt927hApPS&#10;DQfccEYQBRnc0EHzJ81dOCtzarr0pDLPU08E1R2UZi0yXBJZuV2/NaoOzBmxJO+RVy6W7dy5bVwT&#10;LBc7vj4ocP07QVIJJGNqg/NPakLahrdgtGSQSJJ+KgLQa0Ve2y7jJBaCCeRTlIyP+RLbhLboHAaT&#10;JERTV26AbhdRPbuNtDYDdEAQhCyJMjsIoiD2rSOu1yy7mBMlAT4o1IEWFn2zcdBKiCBIIae9RREQ&#10;3trDcRgA/bPg0ylpVVIH6W444maL7Zu3Rusqz7DhTtIqiUVXssJZWKDguRJq2VAL0qqGBJQ4LUpc&#10;t6vay+7uTbBVuV/BqIswttEABgZ5zQtlJlt72/d+rcS2yEBQIVmnCioBmLqJKRCzMbSP8RpK84Kq&#10;4cGO/wB0fn5oW7azLcZiHkYiA1A2Ts2l9SbjFUcG6xA4kCBzULTQw3iV+0ggZ/rVPZuWxsRJBmbl&#10;yeI7Gr17V+7acW1FtSRlvK91+azylRoiM+xfF9AZDqplQ0wKjbWDbfa8oSWDGPxUWv7LYliA6cE5&#10;Y+THei6e0ipE/pxDCZYdwaDeMUWM6Qi5ae5eUMHBZfbEASeaMj2w0IxNyMA52gds/FHCm6ykC3tN&#10;uDtME/HgUMC1hiYaYVuQV4g/NXuHJHtPZ9+8PaYjdMT07A3OD5ptGu3VUbWFtekZksQck0JbLPce&#10;UUqH27mnMDzTFv8Amblr2VtnDEjbwAPM1QxWhLUqUusikgL4XAnMnyaVtNeS2C16SR54M8VcNcuQ&#10;TdfdtWSbXVnx8VX2mQMqgKLqpuKuSDDdj81aZUjF3Upst3LZkWnIaeZ+O+ahqWtLdaFuIWUlrcgi&#10;CPOc1F22XE3RdCmbTElNp8H5odv2US41ww4jfHyeIFFuBYrEs3vMVVD9gM9poDaoh3EHaTJWMR2M&#10;0wjoLVwXEUvPQFJEn8+KUsB3TZINthEg7WHxS2xsW0lyOWtRJyXQAmJMAqc7R80e1dX2l3KOqSgj&#10;EKcbqrrLv7Qm3m0YVTkn/k0S1fYm7FpicRB+2aZjjbEZ8tJFwb9oqCHBOGKMO/cL8VtXo2mIFlrc&#10;AOcx0lp/P7e1aFZX3QtuYchQTOZmuv8AoRttYWbTdK7CRjYy/wC1djQ4W5o4nkNTWOR0X6eslbKK&#10;XAB6GjtHZa3bSem2/tRXjASGJUHkgzVR6DowLarcIbfDFg0gbfIPcea370+yq2jDmCRxyR2Wva6O&#10;G08vnUssXcifpttrZS6DZJDESTODVtYd7ZfcV3EzKDBnmhpYVRZT+XP35uEwI5jzVsgQWrjEf3I2&#10;t4JrsY4nDtpbU+hW5u6wEG1WUqByR5Jp7+Xfz/8AVmknvSzKyOu1QSQI/qKBtb/6cvf2qnZaZ/P/&#10;ADIMFpnIFeQM6FcwBM1HbjcbhkcKBk0VAIkg7ogEHivkp9FSIgl9vUPx4o9uzPBUhvHxQEZgpEHq&#10;MEgV4AfpmSqhiAO4iow0hoMCx3NiIWsdRtvvIOYCr2ry3FQb3b90QVxFetFh3gTgdzNUVQUKHVd7&#10;EBRtkd/zUx0Q3V45oCvFsHw53LR1u72DzAbgHsKFl0NslzaqtcC5yYgRXi5RHKKpCmRmahBdrahy&#10;Qxweawdqym7bHMDE0DQxSaG0a44mQCVkqRRhdYsqvjA4OD80mQ15gq3yQUIB4wKY23iqAP0xlxFK&#10;cUMix5GNxRDttDEkfumvMIdHBAO0/wBYpWVDzbe4V2wYzXtiiFlYgkPOc0txHRY818Qpe5PudUAc&#10;Ghk7bZ2Agbgon91Ztq8LLgmY/NEN8m6wuMRkccA0ugkibXLgABtrxCgVm0ksssVaYiBii2SD7rkk&#10;sMBQMGaiNwDFnDJyoGGn5oRiXQu5uldi3G2jO7tUXtAO7KpcMREnBot5LrZ3wAJAqS3CpUuQSVgw&#10;Oahe0XUbTbkYWSRE1izbt3CZUKoOIE5o/CWoJ2iZbyPGKhsgNucFXuD7cQKoraFF57rBAQAf7Eig&#10;kLG4W+o4kYmKyh3F7ezEnZPIqYuB2UMxlcCeIqiUSgly5B2hDMHg1gRetC4AYUwQOxFDbYyzugA7&#10;c0yLNsBB7RW3JZoODUIgSOt1hsYCcnfmoMguOqsFPiMCs2r27e22UxtxQ3tm3e9uZ3E9UxFWimAu&#10;rYBC72RCxlRwfgGoKLf6v7kAkQI2jxUwt64smQqKZPM0K2sKzMo4z/WmIB/wTsqqMgmN5z3maHfU&#10;i7cHukDtOBUhYLAIssgHS/k+BXrLQz43EchqtlWAVHuBTKkjBJwKIf2mVVgTIORR94dboKSG5H+G&#10;kXsjbCMNvDE5MVSZRByCCtxx3AjExWLVpCLhV2MgKRBgmpPauBbXQdqyZFea7c2u22ATAHiiBBWr&#10;JVS46SMEUS5b3Fn38CpLPbMn95xFBuJDQVPxRF0EtXVYkFRuqaiAk/1gTB/pUHC2Whrgkjdto3XK&#10;YZACOW5B5qEJN7GwLsk/uqF24rbouweAY7CitL3FYKP6EZigIikQ1szuw3n4oSiTqdpAQsYjdPM0&#10;IqAgCjE5znFN3EA2nqMEgg8j8VAKwO4qu0Lx3M1QVdEbNxiqKQVQgkFRMUey03H6hETBxEf70N0I&#10;soqvtEGRU2KbAGYtAERVFoLsbbvAY3HnJGIHipFi4UG3KsJHb815N5U/viNqV7UXzaSTtgjIA4mh&#10;HRD7mAEuIAwBkxUSS/2QQAPgn4rLoCFUuZXO5aBuVVYuTCgRAxk81RbI6i4zJ7N3EEwRyCaBgOsI&#10;S23J/FNl/d2m3LFmyWxt/FKurPvRbkgceZFGhUkDuO29GNncZyeDUtUWdRtYlDyAOK8C7Eh2hVHI&#10;5MdqGrF94HBWAFNMQpkfbA2qConAJ5NGvNA2qhxHwBFe9o213FQSkA94qHtSivcUQLhhh3qEIWXD&#10;7R7ZIAzIoxQMqlTy+JMQKgWZtrlVAPABqN60FuozFQCOoASKssNd2qzNOZgNM4oDnZbYFR7YMioM&#10;UXheDyuKnbZWyhEDB3UVCpS5og2dkoBtzM+aKrI4bJAAG6llCbV6SRMD4mvXbcBdksoOQO0VTImX&#10;WmNroi4BtP7pkzW++l6TcD+kSC28DfzPk1puivEneAjNuiYyPg10T0pEHto7qoU7ioOXPj8CuVrZ&#10;uMTpaXGm0dS9EATY8lW2gFQYBnFdh9MRFHSm6HBuMDG0RzJrlvoF62d42F8bkBaNpPG3yK6/6dqy&#10;lq0XdS4Awctu+AMGvIamTs9Zp8e3bRslm22nVGDJcMErmUYk+D4qzayyX5QCUIJk+eYqVu/buXju&#10;gpAZVwoBftimriDYPeu/cmBsAaD2YiuPkVnTNeuMGD/rPLbhBxImgWbbtFy4HubTD7ec/bVheV7p&#10;a1IAQESsZBzFST2vdtssM21mjgAjALEd6xSga4T4IDTm6LxZtmxY2n7XjtHc1hi9tH/UZkZRtAyy&#10;xTKobqIL2zYTIVM7Svn4pQ32U2MBWBjOVNJcRymL2rZi5eKgqI2s+JkeOJFF0+4NYvliCFJdC26S&#10;MYo1vTvdeGQunubgicj8mmEv7wzPZmQ1sW16WTxml7S7IG1de4CdxFwhedx/E/7Uy9tbd0JdJAVW&#10;2kiSCRySeIoiT+m7s1wQBKhhkcKexFRS8tsQ6FC7Ey35yveJpsVQIP3LjC0Bdc4Ak5D/ABjtQnK3&#10;b1y3vYlhggdLx2jyKnb1Ki2youQzTHTtB7D8VQ6nVWrVtWKPbQY9wndnxjimlMDqtYbu5lG/ezGM&#10;K+cRVL7vWq2hDWzM7YKq3dhUX1DxcLkuWJnaZZczgUC7N1m/UbaRLBTlf/En5qOKCiwMXbVu8rbt&#10;sRC/vn48Uu4tkq4HVCoP/KeAI/1p9mPV7t0FtvYTtbsJ4pc3Rccq1sxcE4A5FUoF2DZltvet7jkR&#10;d3ZE91WpIqWgQLoFlQQI5M/PMiowdrbltEiGDCZBHJHk01esDbbXZtZ13B9oAaaZCNAsy7BWFv8A&#10;VKuAp3naAO0xxUixb9zBUtG2gBEkz+4eKWm5aDgMGZoDKcwOZg/FJXdXb0/uXEugs+FWJNpT4p1A&#10;UP8A8wXGnF57JG6OkH/M1VXWdN87BuYHKgKRMikU1KSzbt2/71naIOOK87MS7OOleJwcftHxVIJ4&#10;+AupZLqteuZ3YkcEDMihXXJUsGUq4AIIj7fPmar/AOeZ7iqUxsLwzRJbtTll9RcayQJQbTD4iKYK&#10;UAbJvt3HZAGI4t8jsJmi67SvdLNIRfbCwBtVvjPeaeFll3kX0uAnLKwHPZqDdXYgVVWHBZBcYn7f&#10;96KL6KnA1h9Nu97YJARiJaNxJiADSmq0jXDclDAXbM4kdsVs2o9OX21D2jtUq7YksPgfuApazpHX&#10;UbNv6czI6TgSJHgUbkqsUsfPJpd6xJtneVcLhn6ZP/FL3NPba636nQoEuMc8MPia2cafY1tnVILM&#10;QGJOB3pV9IFdLRtkrEqf/Ht/alrVUW8NlGNO7+3ObZwp/wAbHMmr0aZFuf8AZWIAUn5HJphNP942&#10;qCDJ3HNXlrTQyI0vbGXxGyfFE9Ra7KWGgWk06lbRWdoncUgAE1s+i0zTYVSRctkM2P20vpUWw9s2&#10;+snAI4PhiK2vSyLTkWlzcHcuwA/8RQrUNtFrAkmM6fSF/wBOLQOwhf8AEqkzBJrZNJoNR+mkHMlE&#10;DjeVHfjI+KL6eWvpZV7Ia1JGCJJHcmrtNPedbtxVVVgW2IMGJ7eK6WPPwZ/tJGvar00J77Wkcu9w&#10;WyeCfj5pL+QW3vNrTpbDp1gtMxit2GjUg2zcdLUNEZz2g0rf0i7VJCsSPat9zIHPaab/AFCM88de&#10;jR7/AKOr7nmFYuMEiJpBfT0NtR7SyuA2ertNdF1en3b/AGyTbuKtt2MCXAgkfAqtX0ywrFluQ9tf&#10;yCRiCKtaiP8A3GZwV9FTZ9PJsbbtxtyKkREkn7ZPmjaz0pgluLm15IJEDPAntNbTa0VmyWL5F0LJ&#10;C4XvI/NQOlU7ttsXAwO4hoAUYinRyDFGaRznW+kvdCi5aDFiEOdpUniXOKq9V6Qty4yNbunYuUV4&#10;XyNxxXTb/pVlLagMURslZmWPYz/tVHqvTVtB9lg7rmZ5DgdmB+2gnmSGY79xObHS+7ctmWyCVJM5&#10;/wANVo9LYe2jWWMPG4vBAPEVvWp9HvKVN09RlmtqAQF5gRn+tVVr05f5hCSpDKQHMwI7ms88tmlQ&#10;XDo1r+St7BaNoBn3TL5BHYmoeyouW0tMUTALMJOwcEVejSe5auNsQ+48SQQQiniaY1FssEL7FtQd&#10;rETxgLjk1myc+g4tJmuJYsOoubt6ktmMrOKgdVcG9SpXeRtV/ERj5NWIDWfcZEck/dwSAKjeS4UR&#10;BaXcrB0C858zWHJZphT6KyALoHtrcAQBg52gN+4k+RVhp+p2uDDIpgnsRzk80rYHuudwh2mCT90c&#10;z809uOxHdQ9y5gQOY4jtiscuWOUCx0P3A9TW4ZlkBd3wPkVa6W3d9q5bA3Pchdq5LSZLDxjApHVK&#10;1n2vcv5AUgCIyMCKsrdg7QPY/dKk3I2/24psYkUWXWjdlvBW32wFhyCOn5b/AIFWdpw1pCy3ACQA&#10;BmSp+49wKq1vMwcLblUVQyr+8juZ/wBatdOzQiOrbvbLKJAiDj806IuVjPRs3q7XArNbf90g5IAP&#10;ipNbIutbZOFy/wCRigWbt/YrPqBLXMOFyAe5IqyW4fbQW7iMjgss5ZXGKaIErtpZtIFFwRl/tMf4&#10;Y71K1ppS4wtHdbnp+2fwexptLAN237jvu2EkjqmMwfzRhednBdgFKE74PQRx+TRAmuOqJuIshcqS&#10;fu3DmMeKWvuzlvdYuNrQPkcH8GtlTSLvM2VgfZP2PvGJPNUtzROALGy2R1BDdMlY+at0FvpdGtBL&#10;8spebYtyTIcsCMmOKpb9q26BHKb3EqAZGOInsa2LUaZfc1YRCWIDbXkyv7gtIHT7mX2bBQqnUuCz&#10;AfJolKhNWUdq28obl5gWBzEBYEDDZoogKwFiGKqgLY3BuAZ7mnhpVUrcD2wx+3d1Agdp4k0W8paG&#10;g9IDbTlfhR+KasxWxlQ9prYuBG9xdoWCI2weJqA0rl2ZvbuExONpUDvFXarchoe2N0AqF89x+KYO&#10;gVyxMsdzSZnIH+9OWYTKBoms011Ak2wjKjbt5EOAZUz3NI3fTkuQjaVhuBDwZBMz/UfNbvb9Psu9&#10;k3LaO7JCh89R/wB6Q1XpJt2Lc2+tBteGyAKP+pChhNEuaIiLdpVZrrZQmFVRjp7A0pe0Pte+5Rbq&#10;rcVCSSw3cDHnsK32/o7txTp1t4ZCJjcrR/5cgj4xVI/p6ooNtG3bI6esbVPOPmr/AKgKWCjUF9PA&#10;Yr7e5kyMGVU8gRyaynpn/wAD2gNPncSWYwYn5rcWsY1AuLPuDepGGo9jRWdl2LDNuAUOTu+f86n3&#10;wPsmrJolRmVXIXaYVmhmYCYg/mrPSemolxd1o9gFnj5YfNXg0wdF3EbVXcJH9IBq0s+mBbdxbb7k&#10;34ZzDbT+2kTyDdro1+z6YGhLLKxYN1A9W4fntVrb0lpSwutg7bjEdRMVbvpFF477AZVSB+0hu27y&#10;KOukYlVClWtiGcEQN3x3mk7mwlChG2yXEZUwqw0ARIOCAasblm2hFm3bDhz7aWpJWp2w7uQntXlA&#10;PSZU58U2qqltylnazMCX2ycftMRM96KH4sYyOmR0cm0+1kUpt2yAYyO4zFPIttbJJcMgO7YoMgjz&#10;/wAik1vTacKGtFVzsJ2x3PyaMGT2gqO42LnEGPJFG5IQx5S/tgMhuKJtyuJRz9pngjmadTZbNxBd&#10;469wG0nwD2x4qvv6jczMqSGAZI7AeT8jgVgXi9hxvdUDSoY5Yn/YUtsm1Fk6lZUOpBIYyOw/0moa&#10;7UXrrvbtPs3bWhckfH5IorxcCTdSTbCx3xzWdy2jkr7bnds/dA4k0tsvb+xG6ys2l9+ycE2pt4Jn&#10;xFC921bbUDe3Atx+4jsRP+HvTJlrguJ7vSTutrG0z4btUWW6i2SqySxJU5MckZ5q0ynEwLT3QoG0&#10;bQV9zqPHnzS+79wNowIFwiFPYSPNKwHUqLhgqXI5Ck5UEGhX30ye0CpA2qokwo7y3mKchMhY3xYu&#10;FDZ2t9xuefgeDSrXtPau2CV2b7clB/pP+1AZEQDdcuOxB3EnBk8/ApG7et2ltG1cXaT1QPsjkma2&#10;Y4XRmnG0LXNQAjQlhOrDNIIWYH4NVOs1OwvcdGLDcNswc+PkVnUanet4F7Za5iDmI5PzNa5qtTev&#10;Wr6orC4jLuJxIrWsN+jHKVNcjV69vC3WdzLKSWMEBR4p860lQyq3Ud20GJFa6uuJZC6dLqygPkz4&#10;BqLMwW2X2Et0wecdqksLRf3Dd9Nrb1rexHSRtgGDKVY2NVau30ZV2brcmTtBZjjdWg2PUdrqHDGV&#10;Kk7p2xwQO9X2g1xUF2dcoqq5yrZwCaT9q0+Bunz73Vm23rygnekhA5BtnCheQ3mORWvPZue3cdtz&#10;C2Jj7W+Cfx8Uzpb9xGbed+4Eg/tkeB4pK84T3UAZnRAxgR9x5E9vFJcKOnBo1fWaNCm8MSpmSiyR&#10;+CfNaT6lpBBe0kIgglTFdB1du5Id7U4IULliT32jANaZ6uEi46sRICAHqMjzSlLk1bqRz71C1sZB&#10;bUONsHiQPma1DVaMsu8OAweNx4C1vuv0k3QG/V2iN4w2K0+8oFpiTum4TERXV0uTnhh6hKcVaNR1&#10;pR7nMCcwOKqNcGPtK/7s+OOKvvULR3lti8Ak8QKqLi3LpcRviYM16TTzVRPH6/A901+ytII7g4/A&#10;gdqQu7YXnmSKszO2GRdx85iq9wIgAbpnHECuljZwM0aFX4kEATgUWxCmYlTzNCIQRKhjWQACJ805&#10;q0Z0+SzLl5lGzggGilredsgcfmkbdwySZGcUVUZ1nFZXA0Rkx/3OUyqsoiKgXWGWJAcT2zS11i1x&#10;UBgnv2FZDWwlzcpJFCoBuYRidhY8AwB5JqQu3DAJG0RHmKVk52jmpW0FyQrwUBgUW1C9zLpXPWft&#10;B7+KzaA2qPcJPlqp7ZLoJ4AmJmnLYT3B7igd4rPLHVmiE+UWQY72C3CARAJ4/tUN+xSSpJ2wZ7UB&#10;mt9TEj4Hn4NRmGumYxjPM0lQH7v2S/mGGyRI8fNQuurbixnJPxQ4jCNx3NL3WUkrwCYLRFOjBWBO&#10;f7Cs32cGJBkUqb7OGUgZx+DXp2QMsJqL3vZ3mJDjMic0+MTO5fsJvQZYk5k7RzQVDkocEt2mvI0c&#10;RAg/JmoBSGgAdR/rRpdg30GJRWHSZjpA4qI/TQfcQCZFZ9wb1mFjB/5rzKSLkGRund5FURg0A3CX&#10;xtJHx8VBLpMwmSZPxRnRt071A4zQ1u7SDJBB8c0SFtEbgQkw0diahuMyTggAxRntyDkDIEUF9pP3&#10;duKJFNEV46TBFZYlZr0HdJioswXcQtECeHbAAistKZiRUCpknGYzXlcKee/erolkkZo4xVgjbSPH&#10;INVu3IJPPmpLIEbuDmaGUbLjKjZrGpFxUUsJmT8RVlZuh5Zf01mATksRWtWdTBwAFncPmrJb1xjw&#10;okk5FYp4zRCdrs2Qk4KMqnhi1Y3e2VIaWMRSauoNuXxkEHIpgyo3Ku4I2Pkms9DkRCk3EciFCnBE&#10;nPegvo7hZ1KynxjcTnirK37l2ZXjqJGDzxSr24LuWMwMAzg0aZTQjuVbk9QMDDeT2imxaEghuszP&#10;wB2FBLMpYOxCsY3UTpF1ptA7sDafNEBaGluvsZ42g42D91Rt3doUlCVHbmT4oGN1oFSOxqex7ZAJ&#10;kHCoDnJ5qgt5K8LdzaHI3RuaDQ7rTsVQvtmCTzEGjgW0ZwXhd20giDUDesKLaojBsqDFQpSYkFuA&#10;9Lq25SYpLYAJYANB5ETNWLqDuO6ewpVgxDEuCMbd3ijiTcVd1AH3faGHfgUnvRCGkbgILEY/Aq2u&#10;qHKrsWeI/FJaht2xVURP9KdBklVFeyXQqldscx+am09arkDtUbvuSoUGFkxWH2e4cndA3dqcZmQO&#10;0guF5AJrwU7oPJ4msQWLKJBHBqQXO5m4PP4ogbMIjMSSsA/04rIO4krgjOa8CbmYrJCFxDSOPzFU&#10;QiDIaEwcnyKklwBQpSG8gZArzMwLZIzjsIqcuWRVB3d4IEioWj1wEkMigsF6vmaKllLjIoG2RLdo&#10;BocwWiBiB81MMCAM8QQKF3QxI2T0XS+4W3BmUDnwRXSvTrYsj22QTAkk/aK1H6e0NtZbc0K6rA5a&#10;a6DZ0Ytl/cWQCNx5JHis/wDdIDHOrr5H7K3FCGbZlIQuYhqp9cr+zcbLHJJGVPgVd/yzu5gdK8E5&#10;k9/xFUOtVbiui3SA2IiFNSWMbPPfCOR69Dvc/cRhp/2qpYnHUTH+I1b61YNxBhQxAH9eaq23s07N&#10;oGM06C4M6jwTudBXolZk/mvLP2Z3bdwg4/FQdFFudxluc8CiFkAEMCWESO2aIpoNaV5YP0qfBzIq&#10;SNaGdvDQT5oF64C4LwXDYjvFM2skiFLEyZwVqiJniwQsx5UnpBkEeBTXvIihimTEA5iaUW65RiXE&#10;MYiOKYWVRwOljEntFVRdgr1+IPcCDGSaw9y0QzKVXACr5+agGecFfx3pVxhpcfgrUSRVk7vSGz2j&#10;AAwKzpklCxt/maC91XWQMtEwKsvTtMDdZS+6IwftHyTUfQUWbT9N6AXbypaiYkknBM4mu4+kaC6d&#10;h2BBvBKHsezH81pHonpxVhOxztYdOF4iQa6loNLccXUDuwZQxVSGBbsDSU27N2CK2xl7LvQaa1cT&#10;T3USMsZzuUDufk9q2G3pDY/l7gZQ0sYjbAX/AMaX09h0KMCmYZhGRialeNjcyu7kspa4Y6SORnkT&#10;WqKSQc3zZrGrt3LcSZJkuQcE8gyOKHo/bhGRMWhvAUYZuATNCW8puX/aA2vkiTlas2toAyg7QwGR&#10;lto7AUrJZeJKk7K/VKGtyy9YBUZxMzJ+B4rRPWHubfbuwypAJI5LcGa3TXOXtBPaI2yQoxMHPHnv&#10;Wg+qX7e0Mp3MTmfFJSYOeVROfepMWuMPeAC9iOR4/NUIBW4pnoZZUGrv1Ntt51ucj7dvaqfRM3u2&#10;yFxKiQOJpsWYJ8Ojon08rOdORaCjgFcliMiul6Rkbc2zpCBjuO0yDABNaX6DZ9pzsQDYhkn9kYmt&#10;90l0HbvA3nbC7TuhcSfgc1sxyW2JFNY3Jfsb1G5rd1nmUCzGdg+Y+K599QHc1pbbBhtAjjjMn810&#10;O/cVrt9wbgG3J+BkExya5r6+/vPclI3KI24juKmTIqYyOVSaRz7UbmdmkbAYC/jxQb/uBCSTJMqB&#10;8VYIzbjFqTLfmh2LDFVaMboeTmufKTGtWKLZDljtJgCcZFMWtPcbESGEBjCjHOasbNp/1GIeARIJ&#10;nPAq+taafam30mQWfgMB4FKc2X9teyq0/p+3IMgJgLgmtj0Oj3LaLp+yZIkz8eIpr022FRHh9ymA&#10;3JHk1uOk0W+9bGHVVmV/xHue00yFvtDIYoLlFZo9E6pIVW9wBRK8dzV9ZT+WtxCKsE5bKE1J7KWH&#10;hirquQSTJ/8AcVU3da1r3Gy4B2yVyCDgRWiOKlwDKVPotbzWlVx73TGcSDPcmtQ1+rt2/cS6zFjc&#10;G1xhQHpjUao291lXQAkkEnGeK0bW39QgLve3bTk8CPAFXj7psvLKq29k/WPVDtYAkKsmD48gVpmq&#10;Y3TcYFsgGYj+lE1WtLzuhuZn5qs9xdzRmEgqMmRRNMBzpvkncY3Fn3QyQNo447RUWcsrHYoolq5a&#10;JLF13YO3k1i2hcucQwnOIiqoUz1plO7cp6jtOeAe4qx08bnlMMhhTmD8VXWnDm2gGCT1EeOBV7at&#10;qzWEUw7KQAGpkTPNBbK+3CZYsAFJWSIr6f8A+n5/5b1N1O9hcQKI4B7184KXUMWtkqo5HII5Bru3&#10;8ENabfq91CSspkHvNTHzOP8AJn1aX2nXZ+nWg11trel3OysEGxV+eqrO5qzZ911ViGT7LmYNaj6T&#10;dtm2VAI2/uPcDmKsr777bOPcC7tsAgFor1WOX4nLlgnSNb+pbwFm57bCHtyIEoCBGQe2a/LP+Iwu&#10;/wDqmrdl3iYEtk9q/S76g1LwbZuEqV3nwAwiY7mvzW/iW12z6tqQH3G3cZUJMgoOK52vukx0Elkx&#10;V67OVJuNm2SkbnkQYxT9q57dxCbiEZDEcmaUS9ccraZBC4lTgT5r2nuqjPbKEpMEDvHiuPTOzuPM&#10;VCOxBPV1EZoFy2WUbvyJxIqVh7w2PuCoSdyk4JHFLtclzNs7oI+I7EVYtswb3QocKsHE8rVglxLe&#10;0LzvJ8SviKqRqGtgAneyEkAjt81P+Zm0u8TDyI7A8TVlbqNs0Tgb9yMApyQftz4710X03WKLbMty&#10;3vLADEEd+3auNaPVN1AHxAPMDu1bt6Xr7nuhkAIIAVlI5biSarf+XKBjNx59HXdDrFbezjc0bVIG&#10;1QTM7q2n6Q9avem39O5YEf8Ac3CR8ZPeDXMPS9dcNsw427oE5Bnnb2mtu0+p92GXeP2hEyAE4mnQ&#10;tO0BqcazQaq0z9Fv4efVun9Rs2mS+jrsHuDjaT5rsmma5ct2j7wbeCRAwRMRX5q/w9+r9R6f6iqM&#10;xVXuL7hJUYHERiK+/fpf1uzrLYm6GZQm3ZXb02e0rZwpRlCe2SXHRZ6zSke7bCQWbzBzkma5z6vp&#10;LZEhSsoz+Fz0xXWdQzC0111DRlVUztzitU9R0NpiFCEk/wCAyst2iulBr2W5JVaPh/8AiT/D97wu&#10;Cy7Mkdc4MrmR5r5j9Z9IGlZt2nKkdyTmcQBX6Y+u+kXtUQLljAUKp4ANfIf8Rvoy/otQIUmfuJaT&#10;PMZ7Vx9dpbluvs6GmzyUkm2fLTrucwxY8lYjPAE107+HXply7fhSel1O3gnt/XyK0ZrDrfi0ssXx&#10;ByWnC19E/wAM9OU1BKg7wgdSFnC8g/g5rnwX5IPUtZIdtH2H9AaUW9JozbVXhSG2iA0Hkmvof0kX&#10;LaF2F1rapJDZKzztjtXDfpYJb0yNAa17afb0HqEbQO//ADXVtJfthdISSrsCiKD9scyBXp4pbEcd&#10;cSlS9lx6nr7C6UWthdzLuTjBPH5r5k/iB63fFm4kksWKyeCh7tXaPWNZbVLsCXCfckgFT+e9fIP8&#10;TPVbKu8uQFIM85Xt8z2ocjUIMn92XH12fNH1XfL33DsZE8Z25gwa0mTu1ClOlYkjOTVx65da+5VF&#10;QdZJEzgmQJqmW1JuFCsIZlTBIHn8Vx4Tb5Oz9lwHNQ52yBsVoUXB37nFQGqub1ZxaJ2MnBx+KRso&#10;ylL0G5bKdU4CUdh+m7MRG4x2M/Hmj3A7WWtpEGWuuylCdq4U+Jn/ADoqvc9j9Rtm4hm+I8VVBXX2&#10;mbcFVQGZeMnGKa90KywVKFcuD0ktxV1YCx/s2n0u8yXlXcFtBI6gTzycczViNKbj3gLSKu0icgx2&#10;rTb1x7T28sVDAlrWCT5itps3bOosh7l99jSHwQQ3ilSizRia6DqVuM1twzLhznbEdsV9FfwX+p10&#10;WuQXLwAQbmAYkAHIg188uwaza6upiNwiQo4rZPQPWPZuoUg+28hieYrLklJU0yajBHJCn65R+t30&#10;h6o2/wBoQyNB3875rrWnuK1tQxgliB5IHmvkP+HH1R7+nsv7zJclWccKmOK+qPRvUPeXaCrDbuE4&#10;Oa6WDJaPM7ZKT44DapU9ySGCHnvJ8iuUfWGiuPNwJhFaCTH5muwOdyEnMERiIitL9cRmt6gOhaVk&#10;7jA+K6GJ8gZT4Y+v9MPbuCHI37WPfIzBr5i9Z0joScbAPukMAYmR844r7n+u/RjtdUYbiu0MwDDr&#10;5n4NfKH1JoHRrzMVAzIABZhOD+MVn1ekjxJLs2aPXSVxl8cHEW1V7TFWTcrEhid24MexjtXVvov+&#10;KL6P9G/cYKrhbdwYRZPBHNaBrNF/28WrZUKNxYs2eBHkGtDv+4nVb3dJfe0zLH8+a5KxSxt2dDLp&#10;MWdRfDfo/Tz6I/iFcFy1cZ1IumEYHvXePTPqxdZYMMouTy5kkg96/Ib6M/iJd0aol1yVQ4RBJVu2&#10;2fNfX/0d9a279nTBr5B2FmUGTmtWDO0vyOVPSrFJRkuT619T9Q321D2VLBSW2YiK1rVa1DdS6ttQ&#10;u8SB9x8EVrGk+otNeLBWcu8F0GYxTNrXXUS1tsqQM5+4xW5Ow5wSjSZ330G+t+0pUb9xwp+K3f02&#10;5bDlerc+RjJIrivoGvuh+hzhUCgCY7mfJGZrrukhAxLE/tGYA+aQ1QFeqOren6x9u/Zt6Ymtjtap&#10;m9s7swQT5rnWg1a+1d3faAK2XSagqtkKvkt3IniKVKJadcM2azq4lUtsrCsvfnAUsQNwnuao72uI&#10;uLvu5UAQuJmonXQjDcAfBmYFBTC3Fy14zljujKjtNRGq3LdBmAO/NUN7Vi4Cqow3ASZpc3iYbeY4&#10;CmptK3l+bqkyziFgn4FC1V0s0LO1ftIzVAL4LdILK+CoME1lNVF25tIA8TjFFRe4euXQyqGUELJ4&#10;7ikCF2hShyCw3Hk0oL/sIUjqYkzOM0m9y4Soy5xg8CaJIpP9B7+qVB05j4qkvujMu640ARC9qZbV&#10;sqObkBpEAY/NI3bw39PVj8Yq+Smm2L3dQuxtrQytBetcvXC6wepRJYnGDXtXqXVAQQwdyPnmqi85&#10;3XAhDBo3BexWpKNIZF9cGdSxfYiRE7iDjIqovobbbvdypjbiT/7UW7ddRKqWHI7ET80qTJPws5HU&#10;xPMfiks0QSAuwl0PUHxMcT8VPRWy5PQTtOFOVEY580bTq5hrjGSOklc58DvTem0jJtU22lZLLx/c&#10;UUY2DPJQveZ12m4OrjHn80ld0iMEL3CdrYYmDI7Vb+y5JJkLkkKf9aDqlNqy6qRBXfkZgUW2i1K0&#10;UGsJRgIwSdoY4atP1utAQAxImYxEVs+ve0oMkYUsAP2x2HzXIfX/AFRLF1twEnaSeyK3mODS8sti&#10;bGY5Nrg1H1r1hrV39EAB23dQ3Ag4k1zm5dVgrXQH9y4Vx3njaKe1/q15tR7t4qoBIWR0mtH9b9XO&#10;itswOM7MYArh6rKpW2dnBWOvlhfV/XUSy4tpbBKke2ciQe481r3p7XLl5bozvRQsDbmJEjwO9axa&#10;15vX3JtgrgqOFJbuK3v0+yybSzhEO5/wDmFHM1zdOnOX6Omp9s2304Aqu5XneP1D+5x3I4Fb36Rp&#10;D/MIhKHkEg/cDmfgzWq+m6Lbdf3ZI2qQV4CjkTXXfpKzuuMepEztaBCsOCP7V6LSYG3xE42v1a2b&#10;X22dL+mPT/8AtuxJe0sASYUdo+a7l6XpCbSZLcFCT271pP03ZLAllCgICVCySTXX/RvTdkEdCftj&#10;JM114R21Z5/I7tr2X2gsB0QQT3WMRW3WFAClbUsxyPx3pPQaYIAJkDE8VeKgSek8DjyaXJkghp1H&#10;uKqBQSOo9pqLi2NsLDMsE9qaFkMXGJ5UniRQ2W8EfbHO6fNAMFwsMSzciDtPEVXMwuQTPSYgmJqx&#10;1GpYbQbKrVLqnVh1qZJIx2PY1cQZMoPVNUbZkS04CjxWm+s3LaKNuCyyVOc1tOv1QhWISVO3b2Fc&#10;69YcKh3XAsgk+c5mtMELujQvW7+5uNpVoCTG3wTWjanctlVQOSpnJEcyYPetk9U1nu6h9inMRI84&#10;mtb1eqWCsyAYEiJBOIq5Co4+UUeouTbbacl8A4XP/FVwVx7kAIQBnkwP2xVjqQBt3K8oIA5qtu2r&#10;T2s2yRO4EHiO9Z8rOphToqbt/pUdW59qygjM9yc1rOrsqt287JgCACZ/JB7Vsuqt3Lch0JJSQFMk&#10;iePyK1T1Fptag72tqh4iVOZg/HmudmaUWzraVcqzgv11qU23la4Cy3FVlMQNvABrk38sHfaAq3HB&#10;dmdtyluAvyRW6/WWqLanWC5aUsIaFzsVeZNamEVUFsWnXuB2YgTg8EV5TPO5yPTaTHti2l27I27B&#10;Z7pRFZYCwW27vMf8VDTXhaJVBGwSoYQEU8wPPij2LLe5ZgglmDFwojcft2+fmoohtbm4QpuMjG5D&#10;3pNm3kDZ/U2kWJLktCyC4HBYHuKrWt3kdGIU8lWjgMf8jVzeZ7iMVvszXFJDxtJ+FqsN0W3cWywb&#10;YBtPZh3pmNgTjZX3dLF1h7zHapuAvglpiPxUWBS1Pthw7TI4DL/uasr11bFttrW2CwxJkHzE0nfc&#10;W791dm5CqtAYAEnMQO9aYv8AQicEhN7ze4w2Bd2TuYtCx3Pg0K5etFLTG4rIpLIFnAPPNCZyrsDJ&#10;DwQR9x8Qe4FZe9bKbuslyVcCOpu9PS4E2SN23baFQRMkrgw2ZkVI3gzhCrsGbpLgY/qKDalhBTpW&#10;3LBTvhRlfEVEXdOLltA4NoplRgMeds8yPNRoreM+7c3jZp0DAncFwH+J7xR7ouNYufb1PI3NBhhk&#10;T8Ui+pUWbZL2be0SACTuIqD3ktA/oFRuAGOARMmhoLeEFtw9g7mTI6QZUx2NDt+4EvO9wqssTJkn&#10;wKgswvWu07l2ryvc/wBak5V7mmIYfYQ6nEjzNEibxv3Qbdtmed42jAJPj+o81iEXbvcKrMMoJ2t2&#10;EDvQVVRu2IhBKrsLEKs8R4orkJuRShcje8Z/CVKDsY9l7rzIm0wwTtGe5j/KKZ0w3o7XS3SSwHTk&#10;eYHekZ2WrhKbSqBstJU8j4NPpFprTOCZT7guRJ+6fnvSZLvgbF8jF27ddQeoI0K27K7+5BFYvolm&#10;5ttMjhcEldpb8xU7oa+iJdKBlebjBj+3lY+DUbw9zbOk9tYI6ZMDtFBQzs81i+Mm0P0Vl0Z8LPiK&#10;r21Li4rXpYNECYRf7U5/K3NlwGzscoChJk88V5lCkrcHuwQRbTENNQjgV2sT3/5m1vO4AGFGJIqj&#10;f3HU/pGLaqc9j3WB2rZtLdPUplUGboJHUZyKqwtpl32umA775nbuwAK0YpmPNjTaZUe0ZS4obchB&#10;Rbk+fAqb2rZW4WsHLbnAEQD4mi3LRGwCS4HkljAnPgVK6r7GwXUBWMHGeIIrSpMzuCroRhUe4ptq&#10;ETbAnqZTzzQzNsqtu37bTuAVuzUTeGW4xjqnaEyFExLNVY9oqv8ALvdBRoMqIBk5mnIzyHwqFrj2&#10;zvxIW52I4IqenJJNwblITLOMXJ7fmlnL2lNv2wreDndOAZ8VO5ccXALbAAW13HkAeAKKgb/Q2i2k&#10;ZQ27cqtvEiDPYUqzO239JAbYljzEeKN74LWGcYbBAGUbiaVw4KqoLAiGMiF7zUpkch+8q2zbdUU3&#10;WALSQJJzJPFMl7AF1VvszttgW+ar1ui2LtsWw2B3wI4MVOxeIRilw71YkADEeBS3BhqaGLdlLlwK&#10;wDwelTCkzyY7Vm/es3mJbcFVQAIloNVdq5ZQLDOGuSCGWdpJxxT6XlsK7bt+SIA3Y7iec0LgHGYz&#10;b1lqxtUXFRiphoK7h2WKOHCm64LZQbywmD2A+aTtObqMjXw6kSnRhT2AJphSDCX77gBekkTLPzPw&#10;KU0aISssCUOx2lp6NyYl45EdqKFgKFKiVMhcR2zQ3vNbW5b2jdt2mB243rULSulwFbm9duSfJ5ny&#10;aAdtVIALQHt+4xCElSxY7vkRR3s2xaRVGzaYWeC3/Br1mxZ27s3Le4gqTDHz8Yrxd3ti2qpZRJ/7&#10;jbifGe3NFYG1A1fZ7YhdqqZJJYk/7VK5bZ9re0GzuYr9xnk48dqOitA/VlrbqpZcTGIJ71C3bRCC&#10;rBQzdak9OKlg7TJS0bjBTcKhgduA3GPOaAwu+8gRi7tnJjDfPc0cWbiXGJVWJ+xV6S3hjNIKl4yX&#10;QFnaCp5Ur+6atFNBEu2rgvA2/abEFGkH5J7UEWLotgIZh2LOrTAPMjzSxvKFul0Vl3jcUxO39sdz&#10;4r19PaJG7Y6mcZG1sifFFtEuXHY1qC7ICTbVCAYBzAqve2GELaYrkkk8z2pl772dsWp2iT3nyfwK&#10;wHtASWYJG7bySe5A8CiSa9Abv2xFbFw2Q5XJQ88ET57UqunWXASARJg4YHINN/y5K2wEcbsAA4En&#10;MVhrTItkghZdikZM8dVOiynyUcoqhwdpYFeonkHJr3u6dYZFaDgbhJcnGCabfSFGRiBBkmW3wRzt&#10;A4pRVKiyEMDJAPG6jRlkqfRk3GshyLxFzZsDAQFnkfml2ssgQjarkwWOZXz+aaVlKuVdChY9UQQY&#10;4qGxNjk7HG8KqzEYo4gsFb6ivtlhPO7Mkd6ZIe9sJvDGFgZk4M0J1Cb2wdg27Sew4rF1t+wHaxWZ&#10;IwM/jxRA0CeyRuwCQxBYkjNK27lpgpQSoJXYJBB808QPb3ur9OXxndWHuyAitBXx0hivY1TQDjQO&#10;HQhipbhtoEEH5FScldRbQuwDS+2J/GayAXdGNxRuJ3BW+3dwCaNZtjTlhbWFICmJLQc/d2NJkXTI&#10;ae3dRL6sywx+yPvWrW1pbaj9PLDrGe0eDVUlrebXtK7hpVd47zVsln2HtuHJGVIGSDGSaRkQ7Gxh&#10;HDs0tEpLA8GP3U9be4GIgykdX7fg1V27jbXWHL4RIUMQKsbV9rjIN6blXawEHcB3IpQ5NloIeQUH&#10;VBKAwZ7TTdq2LaqLiiWxiGTH+lK2b9tuGAt7Qp6YYg5x5o1lbVtC9sQZEKMsRxmopGmMA2rtvYFq&#10;yhcryWGSZ+aTsXQVaGMsDzgjb/z4pl3CFNplFlwnB3nEiaS94i3cb2wjpklzJk/80S5Ll2uRprs+&#10;/sIW1b2k71hN3jyaWv3gWUlgTkqeACew+PFSN6+90W/aQM2Qq4Xa3PNL6m/aCi8zptRiI5UR3WrA&#10;dErTJYuByyzJcA5DHvikrF0hneSLcM++D5+00xdZbjs/ujdcZTvGUUfE/wCdVupLXAQb5RSYAkkE&#10;E8xUBIoTctsSFlWy27/MCvCyb13ZO4qhaPIGeakXdn+z3lAGXUKAZ5jxQHvSwS1tLmRImI7ifNSg&#10;7CIpRUdVnLTLZB8/FDdyRcZmUnZLRwPz80d7NxUCgrG6X7mD2NLpDts2jY2CNuD3mtWBUYtRyWXo&#10;dtbms043EtcAK43blHivoH0vQ3LRIEBVcbGLABnIrk301pjbIudBUdMERj4jtXbvSdOqWFKrtS59&#10;q3F3FTNen8VhuaZ5TWTcvvRb/g3z0i3bQkGFZFEMOZ/dPat00NxBF0NFpiYPI3L321UelzZtqQ6G&#10;FgAf4fkVtuks+2YVCXkLEQHkSTjkV63DBJHDyp7UrGE9t1uw7ljBgY/tNMXlHsIztLk8xhR2x5FM&#10;2JcDc4EGMrIjxNZvFQbfTb9snKtiJPM+K2RdHP2JPsqdQru6v7kyI3TSf8ynhf7miXgtxWZHiMAD&#10;gKDzVT76/wD3P+4q3Rdr0fgtMjC8YK1KW2qdsfjvWA0MhwCsyZ5rzQoO7kcEea+RUfRESVn3qWJ+&#10;QM4qKlZZUtkgc/jzQku5BVoNGZgJeeCJirotBWdYBaXkwMURhKq7kAiOnuPk1BWuNLQQvY0NnLDa&#10;OliRk0LCG/eA2lbksccRRHUQjqJCkBhQmF0MxLQMBSBivRsYnYd3BjzVEJsWLdPSo/cKIztcLKAQ&#10;g5nvPesXNMh2gOWEQV4yKzcN0hl92CFE/OeKFl0ERh7e4/egif8A2qaNi3+rLPmIgVK2qhcAgFoJ&#10;PY+KjcRmRSo2+2czyfgUtoYh60WG4qYIXq7zFYdR7AAZVVWknkmfNJ2nPuvtU5Bgx/kabXNlCLIc&#10;DDHgk80uSGKxhbX6bkbewD03YVU2hjPIE5pFroto4hWDRA52kUQBWRywKnseIFIY6IwhtsWW22Tx&#10;OKY22CpwVuN5+KV91EH6bAnuCCaw7N0l04HPbJxQDYjCDoHuNiePNFW8ybHIkKxHAz+KhdZmCpcV&#10;ZZDBByADQv5e4NyC2IUSs8ioFZlQLVth7mYJJQSBu8VAWj9vu7gpkTyJrIvIluSxXd+2pA21CMJU&#10;s33R9tUVdgVM95XORzNMn22tAQY5Xb570BSWaBe6pPFTuEIwR7R2xAPOajKszae1h928k5VhivEb&#10;Xtwhg7u9L22CBc4mBJyJow3qghCQZENQ0VuBm8+5QkADkMIIiopaJUOTBJ/dUrxZCo2qQR9xrDI5&#10;B3vzBAokDYJ1hmOX/bgxg+YoTrbNxEln2RiYBphbpAYpCng9uKH07nIbdgbTFMRRh5tEMEMf5SaL&#10;uul42KMR5n81htMF6CQeC0mgKre6Sy7ZaQJ7VbolGbltSBNmIWVM5JNEtDfaZCDhhIoS9LuShGIU&#10;+BRrgAJkElT/AJUBAbQFvhS0RtluB+KSWLTFRciVwYk0/eS4QrLdlWzHj81B2WCXAllAEYImrTJQ&#10;obCvbUOeoCQF7ms3R2O4+SBJWjBDZTZMgnB5ocvbVirNn7hMwKNMoydyjJG3z3NeZQ5dpYicHGPg&#10;ioqq20Xc4ENMAST8GpXSoG4IYGSeJIq7KsjdUOFQhREccmvJEltpYKYkczXveU2y7Q7cqODWAzFl&#10;QdBZSxH4qqBJgYdjKGZWTJNe91VKbVMQSQKIrMyO36fTAnkgmhDmXYEdhVBX0DvjKsSCpMT3ii21&#10;tFwjEbCRmYJqFxNqkJgkncOQAa9tEJ+oMyADULTZYsbbbybijZgEYmpIWuIoPVu4j480gA7G1OZw&#10;MTT19ltkJsyDKN2zQDYtnkug73C5LQw81C4mwswZ9nAqb6YLbLBmUjkCvM9uPdFtskAZlT5qF1+w&#10;Se4XIUF8GDxULitbVEAlWGSRBFSdl3s8kgQABQotptO95AgzmiQtpkX6GfqmBhaD7m7AwDnaBBj5&#10;osOZZmXPM/FDtsUZjtYAnEZpiF1wGW57auZwwjaaGH6bexpU8HgAmhlzIIWTx+aldBA4lJlVA71C&#10;ASWFs2gJIO6R8eay/tDZsczR3TezsfaGwdQByTQjYFwKWlcSp7CiQLBX5S0k2VG7qqTMmxgjlxMk&#10;HGKky2WKkgsy8GeB+KCVa5D+3zAaDE0YDXIUurBY6wFnYKLZtu4cqwBcfZMRSZUG6CMH5wKdFk78&#10;gA4kLQySIkW2gU22bdHEc966F6Iykpu08lT/AFM9prRdIiMwZXwOcSa6B6HbuIGc3QdogIGiV8/0&#10;rj613FnV0Ce7o676HaugLdRoUAb1bARZ8V1j0h0FwMlswrSgUffPcGuV+j2RduoENzbtkkmAx8zz&#10;W/8Ao+qs29OLmx062B6sBh3UcxXlcyPYaVHSdNqluKoD7WcgjdwCO01Y3GQybklg8yBk+F/NUVnW&#10;i1adS7OEUmBAww5zRzftiwAhRGULcBBLhp5iOIrmyim2bEGa+oVrTWhcJIAM7TFHe04vBA1q4/cA&#10;QMcCarWvMXK/tkMAYUtt5I8E1636hKXSttzk7YOQeAJrJljQ2HPocu2vcA2usOv2ERjvkeaECQqg&#10;IOpoBJ5IpC8AVT9MKUgNtPB/5rOmvm4D7ahQhkkztMcx81hk+R6Q+7qf0Qx3feREERk0dTuuXPaD&#10;2wyB2YvIb8zkUmWGmyqFmMgSIb/3JrLXJtoSkBsx9vHZv+KCxm1jRS2l2+iOwfDghjKjyF4g0O5q&#10;Ai+4lw73KjMkOD5HaKS1WqZmj2wLjuH2g7YjGO8Gq1tVfuMzI7XAIcqYG6MEfAFVuIuBnWa5HLq4&#10;L28ZWVKsO+2qu5rCjW7ZvGCjXBJkA+ap9R6n70EXWt25ZhjdkdyBVGmqbcy3DmWC/wCGPGe9VGTZ&#10;HJei1N+8S7bkZ0UOSpiZ4FQ0zS8W4LNK7ZiWbvVEt9f0oDPcIPLcx+381b2bxvMksCgEAEFXTtE0&#10;9SQKstdDsW6F3qwUEPg5LYpuxprxtJuVUDCLgjAWYkUGwki4oAW4plnBDQfPyKtmteyqvsLtAGT0&#10;tPAFaMePcW3wLbGQrLwiBgEbO6cCq32lFq7buFm2vtcE7WtjyvYCr6+729gaVZGlvtkwJIAHjsTV&#10;ZfvWg36qzuSXe4J2qeN3zWtYUhe9+ys1Ae2l3c1uGXBMEAfMdzWs6u6PZZkYKJkbe69x+attXdXa&#10;oQEowhQeWC8kmtKu6orcMG4qW8QF/tJpEu2ibi0v30eAyWlMSOZIPAFV1q+LZVVvTIOwEzB+KptX&#10;da1dG8iRiScKDmoNqbDPuUFVQSCBiD/vSLk30MTa9lkHt3QWZgbhfbkQGXx8VbG5cdXXehsBdsOx&#10;6B4XzBrX7GptO1wrdWNw6IwfmiqlqN2QGMqrftM5NFuaIoujatJdbNvaDAyw5j+tN/pBWXe8gboY&#10;yQD4qmXVrvuqFKoRsDOsyYyJHatns3tpshVtOPaAGBuz/qKZCVl/bXti9yxaM/q9IABUMcfk/wCg&#10;FQvWLLe1dkyr4nB3HvVnZ0zFEsuqFw2CglQByZNOW7a2tSxEs6PsAYyGBFM3AShRpOqsITcdIbrW&#10;IMnP5oF2wLhJdGVhNtAfuk+K3jW2kU27I9tApJARZz3E8mtd1Bui47KSz/AGY7jxWHKqYyICylpE&#10;s2m0xbY4yPvJPn4FWelW7c92QGKHgYBg8UvZsmQ24B1TqBMxPBmmE2BLgVtw3bywySPBrJKXI1Ie&#10;W0Le24AkN+2cwPMVs/pTbSWQC3udhMZBjMea1m2gKi2BtLHGxpbeO1XdlndwSpDxDQNwz3+DVxyt&#10;ASXJunpl3YltUG/sDOPzFbdbtEMlwkOpABJMrC81zn0/VbFV1C3HBAYIvS/bntBrZ9Nrbz3Lqs6m&#10;1uggDc0jsYrp4tQqVmSWM24XrroLnvENdMHIkoTjI8UBhcZw+33MFZZd0H4FKrdtlAdh3TBlQu01&#10;YWdVZa1u3bpESuDj5rQsqEvGCuKFcWi25UG8nbwx/bQbAPsv+nNsgh1fnJxnzQEu3HTpdSQ5grII&#10;inySqPtvJGWA+/NT7iAeMV1dwW53blQlecyR2pZzaTbm4OQmCqkHuBUzcC2rTAr7qEl3mcnECaza&#10;tvNke6WdiysRwBzgHzTsWUGUaQjauIG1BdVYMRkgnqHg1WatmuG3eW0wtgMTsOcnkVe6prlpbZa5&#10;0ggqwiCPxVNqwzM7qr2E3YgCQT4HaaKcyoxtmtKiMwu7zAbcSJAE9ttBTTo93LEbpyx2gkZnHnxV&#10;zLMiRddy9yNwIH/xiPFLaoX7bbTaDC4rW28E/IHek7mPiuDX7OkBRxauMEklrYG4c8k5ofsDbdLO&#10;MSZiFHgx5NXzae3bBC2nUIgVROZHIEV4oSbA2Iqlf1S0RPZQarc/ZPtmpXYYhiBJUbs8/k0muxFi&#10;4AFaVDI0nFbNfsl3sjYDMq23InkVTaXTAozs3WH+2JUeYrPlaZoxwcSvSzbtuoKNt34JEhIHg9zT&#10;YVr9si3cOJO8wfbPnHerspOzfYcs5JKOMECoiyLKu6KFUEYBgAn9prPQ9CmmRXFrcpbKruuQSsfH&#10;g1c3hDKz2QouDbKwxleOKimktqlx7yNJvrt6gcgcijvcaxcQpdtks8jdAck9x2q0EZ07FdOZQMyt&#10;mRMMKuV1LObG+0C2SAhEyRkiq1XQsjpYuIGO1yx++M0/ZVDaF3axYwFEQIPbcKYhckHsWbiFXDNb&#10;V4JQf/Rgmn1NuywfattMqFZYljzSult2d4dCzBlI27vt8Uaytmwi7j++ELGZ396amI2tFxpgzW7Z&#10;VMBioEREeRTliyzMyks1ljudm4Vv96wll7ioN+51ym4bQfmaNbW4SJubmWXO/CECrQhit6w6m7Ns&#10;e03DjAP4niq59IgKvKlY2ysNB/8AKa2BrmyJtEsQR1TtIbxOIpHU6Zf0hFuVXajxl6ugomoGyPek&#10;MVIVl6TAULzJNUN5QHFt0S2bZNwkNM+P71vd7Te0LqpbgXOhVZZg/jtVFcT+WtKjMha2JboLzPYG&#10;qaoN46NavWrjG1+gFItsx3mSvytGt27ZKnJtwoJUR/b81bXLSnbtDBlaZAkT4xS6aVCxZyZAgODt&#10;GO4+aXvJsQiyWHUswYWZhQv+pNR/lDtugghbe0kL9xHmfNPCxYyincrnrQEzU7jZAlgrmQvO2Ox/&#10;NEspNiK9rUG6UuKhkLaxMhxMEeKrv5Q2kRGVtxePcUxtg/uq+W2guWt24G2MqgmUPYHyKhc0Dmzt&#10;LgFrkkOYDAUSyk2o1bU6UXUcXLZKkkF8rug/dRrVraVZQoKgIN4yY7fFXg0avh7jBuFKiVC+BODN&#10;Qu6V7iXR7ZcWjvgnI7bT2/rTFkTJRqQ0oYQloSGkxOJzGeaYXRe2HW9aUEhSBuMHNXa2ti7GgAgF&#10;lJJEDK5PemHs2i9xrluIhyD0gqf2/FGsgCSKuyhO5/byJTHEdiaaXSJYZPb3KuWUDwe4q5bROpIF&#10;6LwjYMYU5gx2rGq0lqwE3qwHBuB5LA9x4Hml2TcKnQOmnChg+DcYsJjwKHcsJaFxy7BioZUMRuNW&#10;w0ftshR1Vgp2r+1l4ML3o16zZLh2tjZ7ZkleBV7gd36KF7bIzLfBVmQQ0ZAbMiKCyxvNwowtdOws&#10;cjtuAq0ayyNYe8wYJ9rYaJ4Wki/t7ptgOym4WPDdsVakSTUkVwtzD3CQgX3GBPVHYEeBWbLmVuF/&#10;c3AbJEbp4z8UC9bFv27XtOdj+4Nmee2eawCWj2wqM8qVJA/v2WiElgJcoq2HuQJM4wPxFNW2NxQ3&#10;tFkP2F8RHefFJ2rcNHufaZYId0x2an0Z9kOZliI+7jImqLQ1bvHT216f3dBgd8maZbbcCrvUK07Z&#10;XCA5nNeGlWW9pSS3UrJMrjIM0S2ga1bGouAloYEzIC4z8ULQSAG6CYtPuKDKjI8bo80K6zW3lnO2&#10;cQJJpsqkqGX21Q7dy5ljkZHNVdi7euWrpNzh/s2zMnvVAsWNxBcDBLiFzDIFP5E1Xsbu0kqhWZts&#10;MtI+D2o9/WWyGHvHolA+4rBJxE+aq9deRFvBXZGurw4lge5nsKOImSKnWXXXIXMgm52jxFU5u2jq&#10;CvuEBiWMDhTxIFO+pXFSFF4+4yKoRRJI7/0qjdnUuFvpKjZhsx3rp6aToxykV7XDbtvdfDC6elRw&#10;tVb6pWIdXZQqMAs/dPE0/qNUywmAdm0kCOD81rmtQPbKlSm5TjssHBrrYaZzssqZk6m+DuABTa0Z&#10;Ez3JquOtBRCqlIBDDn80Bb9oqCrKrFNjHkH5FVZ1LGWuNlMgjMj5itP2/wBGR531Ztg1YuG0N6gk&#10;hVX4q90nqEAZXdkAzCkjutc81GpbfZVBt6OkNE/0q10ms/TUT0zLCOD8UnLi4G48jcuzpukvrfJc&#10;QpCge2p7d2zTb6q4Sbl6yroRD+20ttGAPxWj6TXkqyhGZmA6maNoH+5q+e9ua3BUMDO14YEns1c6&#10;eOjtad8LkNq2Zb827jh1AiSGBDccVpWtFqWBZVlmLT2b4FbFqktXp9pILYZhwseKqNaLdxIvJzEl&#10;RyPmubPiTOtB2kaNr9OECtMgZUk9X9RWma/T23F7dJbnce5rffUgFFzIUPiZmY4FarrLFxipDogb&#10;90zxWzSyap3Q5wNJ1wIRDs6phh2jyKo7sItwjjitn16H3BtOThieBWs33cLhw43TMfbXptJK0jge&#10;ShUmU920eApA+4Gl7gHOSW5+Ksma65KKwUGkHT7+syG5FdjHI8lqIU2JKJD/ABQ+lY2zijlQAIge&#10;c5NAMgec4rSYRr3HYEyoms7wVHTB7RwaWOFWeT2rKtsJnI8UGxF7mNLeAjM+QKizAl4HzNLs+VxA&#10;rII3CCTnFVsIpMct7VIJnb3E1FCHKyBjigHcriGkkcRRi5kEqJXwKqi0xiOrezFT/wCPaiIyWril&#10;ix6uGxSZdAftOfHFMoxVV2iSTw2YpcojoumNbWU3CtwbOSx8+KW3Nc2MVJI7cCiKCrZAPcjsay1y&#10;4jdByc/ilpfwNswbwuBiVMj7RMRUWuhlURg5keRQw64lCCJBNefYVYAiB/rRbeuAGzwJbcPBmawE&#10;G4CJMZqIGTIwRmpOgVF+ex7UQJ7q2pL8NgjxWUc7plcyCaiUZEYgDnNeuAEBIjp4qBIgjsYJQHPP&#10;mslgwaUABOQK8rKDtONqxmilTtUb8sOPxUbpl037BNbBgg5bHnFTs8MpG4ryGrxjmJ7HtWAyQSFH&#10;+Emp2itpEpAZ2Xg96iymXVmEkzUrgmQSTxFQuDe+7Aq0A0BMMDOJFQJLQs0VlUbpExwR3qOwmSBx&#10;TUwGiK2wkxQgSWB2rH+ZijwEgE5PJrDLmdmKuwdoBlkGpCQVg5Aye1ZZUkZI+RQwen7vzRFUHVyo&#10;zHmrXTav25In7fzVJOTB7UwlwYlaCcE0FF0bZavZJeyXBG4nwasbbqwlZ3MIaP2itW0ere0+yZJ4&#10;mruy4hiXWZwvzXPyQaZohJMtbKBC1xbsbQJDdhXjAciFXuFU8ihae5c3mAozAByPnFNJcfeS1pWj&#10;EeZpYdWkA1wu3WFx2kQAFGJPmotuBu3FQjHA4FWFm0vUqpuMbsmNv4qNwPNwtgd+8j4qJkeOubEb&#10;amQWZpYyDyASK9ZL3biFwVeILCMEVmGCSM7TEHj4qKlLZBCluqSBzNFQASHLZI3RG5hOakGMIWTz&#10;nuZoN2yYD7TDEdU8fFMbEcKZYtx0nJNQKJC3aYBDtJufceyikXFsOocsS01ZX7bTse4wjiRQnLKp&#10;CqdwjcaJMplbqEEgqxX/ABbRgRVe4BPMrgcQSD4q71GlNxAtsASC26e/ekW07pctliQxML8mji0L&#10;lJqinuI20oC5zmBx+TSzsGXvPGasr1tgX5BmJBwTSlwfuGYPHeafEpiICgqknOAeIqJAZiF4Wmrt&#10;pigLLmSDQGRiGK+AAwpiYoyzkEGMjsKgRsbpUZ8d6K65+8GBkzULgEbiRIiNpqIhk3WAzGRBFeQC&#10;RszB/wAqisgAk7T58iim9jDSBUYSJiVnq4PcUdLoVy2ySB/ea8GYIWDCZBgDim7JEuzQvcHmT4NK&#10;kxtcHT/pH07dZyQALixmAAec966dY9OCC6VYlgVIkdIHFa/9C6K4NOu+Cvk5zHYV2DQehtK8YIIk&#10;iCBxx5qsGJuTdlXFQi0jS10aoqMWA3HESY81rf1BprVmy9xDutkt+Qea7dpPQVK39z9b4QRIQHwB&#10;WkfUv0+38nqEV8Jadj0x9v8AzWmeGl2Zs2o2xctnR8jalQ9y1uLd8zETSq2AGh5KjJg96c9RQFnD&#10;IB3IFIqLaTPcRtpQSdpMnsTb8s3HMiiMH2lQDxwBSotOAVJkgSGo11ouKWVh0S+YqFEg25lBRVii&#10;MqEh4DMxzHxUQCRPTvMgAnMURHi1bi2JVTIoSUetlSGJVlnic1BbjgwCWtwJIGZrCamGW3uYDk1i&#10;bvuPFzkyoNWWBuqAxIIImDQC6WzIJ8Ufb+8rktFSeHVARJEieBirspxIaXTud/cT25ANbx6HoYI2&#10;odk9TEcmte0Vq4yswRdzdlzP5NdS9D0W20WC7VXDLM/d4pU22zThw+zcPRtLbS0pNreQpOMZJit2&#10;0FgWxG4bvuhTtz8n8cVR6CwltC4AHtxuVZeBW2en29NbNz9GN6BEDknMzPxFXwjZHG5KNcJFxadQ&#10;rMrKntwQMkhjgL/Sq71HWibym8CbohiF7eDWNdq9jFYAnBH7hHJHya1zU3ReFob33upIttxbIPNW&#10;5FzxNNUNrZZ7V73lYkNt6cD4MU3p+AbahSSAQaRtKgvKo3ksoIIMQB3p587LjLsJm2CT935HzQyG&#10;RRRep3l2EgNLgqxXkniQK5jq2JR1FuGYDqmPzXT/AFK81kgLdO5EwNsCByK5b6leXfcdEOSBBPA+&#10;AaOD4ZmyRW5WabrLwa6DKdPTPk0T0wtsZ4uSG7NxHiltVd3FmNsKXaADwau/TrMMPcLyrblAHeqS&#10;sySrdbOi+idVy3tUwwASeqczmt6QXhbtMqw53LceY2mc/wB61T0t/fQAKm8c+2TkVtSNeTYPe/Td&#10;RLnH9PzT9ySSsJRi27QrrLqh783mWVVc/tI5B+DXLvU7r70JiQC4AxuzzHit19YvMFvPcTDMoG0z&#10;IGMVzr1BluuBjdG0iMrFZssybVu4QtaUM0bicFgRg85o+nti80Qx3MGM4iO5qenttdS2N0SxExx+&#10;av7OkDOn6c7SoCnG4nz4FZt1j4xYC0kXYFzcdo3H47LWyaTTAC2wDAzMEYHeT8Ue36ePcYbkRDkw&#10;DC/E1d6bQIoGyy7EkhtzAT8AVrx4eE2LyT5pAbOmt3nRbal9iAmFk4PBPC1YQtu2GA2ZDABvNJ6y&#10;9stFVtm2HhSoGTtMgzUXk7ogBmMqDI47inbaQzE2EvWnFtgWDsCJuCdwJMzWu6vUXEa65cse/jH+&#10;5py/qCltTucFVCgtkwOf6VrHq2rXfchSd4z/AIZNDGTth5YxpMS1+sZ0/wCzJQknMkk/NatrNQxu&#10;IjXRADP5ye1F1WqKAydq4AAzmqq/nI6QTkgUUUr6EJ9i83ghGzIEj881lbWyySUXeYwBnNZvG6Qp&#10;to0u0MT8d6dRW9wsqKxC5jmjbQKYG2ii402wdpEHiJqG3c4L3AwySFxgU2lojZs6S33I2WmpWTbu&#10;ffAlti4wI71RNyBe2dzW92HAjt/SjrdbTKsWyVDHmIJIrItNsI353SCRjaKsdPpS0bbIjJLA1V0B&#10;OLl0Z015AlwMSswT8Gu0/wAHNYF9WQLcJuwVB2SQpEyK5JZLXGsAKpTO498V1X+GOobR+so65ZGh&#10;QP8AQGjxSi5Cc+FuCR+jP0trrjWLLLczG7iAs881ea3Ve3cu2UUMwAYAfbDid1aT9P6mLdlFIKG3&#10;kE7Sd2YB/HNbHqmVHe8+6EACBTDPP/Fejx5FSZhgmoGi/UTlbVwPfJVSGLSJA5gHzNfnx/FtbZ9R&#10;1AU+2IjEzMyQa+9/qhgltwwXfdvCGWCqBRIx5PevhT+KVifUdRaMsQwdvkEf61j8jK1EQo1KDOO6&#10;ZHFq31WwrKZPOfNFLXQoAYAFTJFBVZVgoZJAG0EYqf6mVtqojkNXKOhvQvaSCqq42kkMTnmsuxZC&#10;AREFaXb3dw92AOBHIoN1bk4aBujaKIoI4KEDGGADfHzQ3vo2wC2ROAP8RJqV2yhQEu34HMisbju3&#10;BiT277ZoA0mES4bO4FYLGGMzg+atvT7549oOOxGAKr7dgptlA42np8/JpvSAr1BhAUSBnafihkDJ&#10;ejpPo+p9vZALZj2we4Pg1uOjvvtI2G5tuQmIlTyAa5XpWMWihKBoIcjIjkEVuuj19tFDPdfeCQSO&#10;Cp8UyD6GQydRo3wXNvt7Q+WypyUIGAP719M/wd/iCtmy2g1N027m0bGYxvAOVr5b0eqAQfrXFjMs&#10;QTmrjTaoWLoUXIdWyP8AwOf7k09ZEmhWu00MsLS5R+p3p2utXWL+wS23OcAdoFXV61buIm1doRYA&#10;XBf8181fws+vbWuQ2Lpi6hU4wCo4r6Kt3xem8l5hjqgcQIrt4M6mkcGKkrUlTNT1WgtFrnu3W2XC&#10;R54riX1p9NDVae81y0cKAAATInG6a+hvVNLYgMzbF2hjn7mAjFc/9daUa44LEEHmQIGBWqVNDIri&#10;2+j88fqn6Ru29dZti2toz7UKIhlyDXYP4f6F7rWcMAN6wv3Mz4+7uIrb/rP6fuapzLNmPcJGQeDU&#10;fov006W7bS3eIKoU60iWbx5riLE45G2MzzaUlR9DejqiqA7+3cASIyEC5GPHit7/AJu4I3AD98zj&#10;I7Vz30nVi5YL7z1N0gCAGHxzEVe3NXbO7fcSNplDwSucHwK7qktqBe2kyn+rfUZCJA3W7O+S0ciZ&#10;NfFX8RfVN76tlsKFLKF77ABMmvo76v8AVnVQwbThgCUVZHIgnPbtFfFv1pqfd1N5Vu7y3UTwCY8f&#10;JrBqp8FaTFvnuRz7VXUcOxUqu8HcDkseYoJuJbZXOn60chwBzXkWAW2EM75zI/tREZWtu5Z8sQx8&#10;sKyI68ogHRmkMxgMH5wynjFWRKyjnr2qWwfsPz5oLkuoRE5EmORPash1TfvtRt2iR377fk0YlxYY&#10;OoKM107Ww3XAJ4GKIjlbMXLVqFnJ5M0kqMVR3uMFL/syQe0jxR2tqSgS5vI62XhoGIFGUojOxC9k&#10;Bdgj3IBMlRT+j1sGzaY+4Gcn7ienwQO9UTO9x96iDmNwkk9xA4olm8bZFxOgKAkeZ5nvUJsR0RCJ&#10;Zt8NPSCJzwQastFfd7jbVUDaFUEhQpQ/unmtc0N5XBt3SxcsAAcFh5q8s2ldoZV3gCWfjaaxZR0W&#10;+D6W/hP9TW9Bdt2ruoZVc9RbIZuR/lX3N9LepXGsHJhbv9c5j+lflt6Vq7WmdDbdgFMr3WVzg+K+&#10;6/4eeuDV6XT3HvOG2gljkMByfzNFpc1ds5Gvj+aSj2z6wt67cgSGkyM4gGqzXgslyZZVG0kHBmqX&#10;S3zC9BKuMbjG0065VrJ6RPIg/aRxNdvG06aZzpx/Ry76w9MN6w8hQ1xVDZEHYf8AKvmD6q9FurcL&#10;203Pt29MHHiD8c19n+paFr4I3AlWkwuGPBGa4J9U+htcvXgye3n7wR1AZIj5roY4qaoRvlDmr9I+&#10;L/V/QxbvsSFXYpJ3YgDy1cs13p5UWrhYlWlWnAnnP5r6s9a9F9y09oWV5JtyIg8ba5B676UHgMjI&#10;tt5YIJ3niDPesmo0e7lHQwTnCcN0qvo+eNbZZbuSymcsB37EfJrYvpT6yv8ApOqUC/AUEGckrORV&#10;h6roA72rawGLgqxkDb3nya0L1Wz7T3ba2SD7hEEdWO9cXLglBnS1G3NBN/J91/RP1za11lLtrVMX&#10;ZR0gyRBxzXb/AEP1u1qkOCSd8sAcBO/5r8q/QvqPVaDWWSLxiASOJ28V9D/SH8VmtXri3Hl2XYrb&#10;ukA5Jo8eWTl8GScoYttrj2fol9LeqjTe0Ll0ichc7xBxXd/TvUf0bTQ0KDg5M1+eX0r/ABRtMUL3&#10;duAEAIUwPzX1f9I/X+l1Ytr76sSAbhY5UHyBWifrizDPVxl1wj6Q9O1SXG3M8yNxHBB8VfaDXQoA&#10;u7SZgHNcU9M9fQubVo72EndwGg1t2m9eDFWN2CPtAyCfE0NMq1SOlrcY7BG4McsKAur6nDCf8JBk&#10;7R5rXNP6xuWC0QePzmKHb16yDaDFWB+PzUSI2jbP528GX3FzPJ7LSy6p0JcHnLeADWvrqVYEsXWJ&#10;gAzjvUH1W1UdMCTBPIiptBv9l2NQpeCswegzRv5pbiXbaIoYLmORVE14j2mkQTkdyKy2pZTdKNsW&#10;Zzyw+Yqg16Lf+cUh57bWAJnAxikC+Oi8yEtyeSKWuaq1tLCDnGME8waWvXl3IJSSJgCMiqGpB9bq&#10;/bY3AnHMGZiqm7qAwF1GZSATjHNK39V0EhCCFJA5HzVPdvkMQ52oyyAvkVVhQxyb4G2uEqLmwgkc&#10;TMSartTc3sbe+Cc9NLXrru9qMEsD4mBSX83d2tNs25uds/EYpbv5H7aJXWG4QxgKTPz4NNWi91rf&#10;U6DblkA/dmKBZHulQiCB0/ggxJq7TTk22CKABuyMZq1FlOVGLVkWhLq0WzuzkmactglCwSU3AlTy&#10;fzTJtNFoPaghN07pp17TC6DJPT2zNMURF89lVqF3Ellti31fpg8geaofWLyABYBVRA2nsvyautY9&#10;sEqLY+yJPn5rRfWdelhHVkDhVBIGNxPIiraDjfSNR9Y9TTTpe33cpkDzGRXAPX/U7r6gO1wqlzp3&#10;ESXAzkVtfrXqlx3dyq7BKiRz8zXCvqX1q0LN1ui2g3CScuRmf9q5HkM9NpsZg4acr5FPVPUxas77&#10;rBSxCkEzMcADx5rjXqPrz6vVvtebVuIAkzmapvXfqJda49lyAtwAKTkrTHoVm6+oRrSC0CSbYc8i&#10;K8znyymdrHNOrX6R0P0fRbltsRtMqZYQsk9ga6B6ek7n2AMWa2HmInGa1v0+wnRDSyhVkkmPn81v&#10;3p9l3d1Un3SRAxwcmPNdXx+FqNtDs2eqUPjk3T6d0+bZUblO4EsTjEnnkHgCu2/Sno1y4qgWYQGS&#10;J6CWrQ/QNCWQxZIXf7gWYI7QB/vX0D9LaRQ7G9bQs210EklPivT6aGyLaODrZKTgvk3n6e0R221V&#10;9xWZnEx2FdR9M0IcLtciJIUiqX07RmbVvBEQCnjnNb56Ta2gnaJjafI8GnTlwYMceWWGn0wZDJ6s&#10;Sq4matrdk22AZyADjvQtOrhlA8kDxTwVV3hn6yBgdorOaUiK2+i4GggnpM5qB6LaiTO7PwBU7agl&#10;32wy5FY3NdYNunEmBzFVRYlqACRxBkiao9QAAvZNoqx1d65biUWBkScZqi9QclI/JgcUUELkavr3&#10;K7iFXbOSewFcz9f1u0XGdutuq2o5Hia3j1e6BbuCQpJBG7+0Vy7193um6xiVTqatMeEhPbNL1b3f&#10;dRkEG1C3DyD+RWs3GDEyTMt9plVE96tNReZEfaTwWGJLBsUjprS3gM7SvO/GPOKy5NSo2djx+geW&#10;TkISr3HNuWeYwMAUS7vYZI2qkxH+lbBodPae3i1scuCgTAM8mn39MVxeAUllEAMI2kcsK5eXWps7&#10;2Pxyic01zdK+5aLK/LCQCTWgfUPt2dNqSysrZcqeBI8/MV3b+Ssui5gxN3HTgdv9q4t9f6S0UCOi&#10;ItwDIMBYI3z8nxXN1erX25JGnHpknFV7PkX1KDqZJuK28lgRuIYCJ+aU/TQXDZVAHvAKCpKhvitv&#10;1+gve9t7tMQ0EB+IPmBWsJuS7cSSyKwXb8juR3mvMx1G5s6/3VFUkLva05BZrc7f+2kESQYhVX++&#10;ak9jfdYk7AXi5uyQPAHct5rIF8XWZAVutvTpMgA/6mKzdvG0+1rrKdhcNHQQMEmOGFOWRkjlv0Ja&#10;pmXeotBgJfcJ/TMQKrrz+49oPaZ9tsMWHIBOBPmrDUWrwt3G3BWYSe6skeR3oW83jaWzc3rBBAAU&#10;nHnwK0QYyrKbVAurhVHScCJ3MTMn5qpv2+qbCx7ig7ySSFGKuXYgQrlVCEoT/iOMd+KTvFkshxcU&#10;FLQEZI2qf9SK2QdCJqyvuLsRQLoi22VU7oBxzwKxfSwLlpkCbLrG2z8DyY8Zp03mVCFFq4kqejEg&#10;84NJagts1B2B1fbKDgBaYmJkkD2bfcXcGuE7NpbJFGYXBsUIAQ0MgGCTwf6HNIOV/Tto4XrG2D1k&#10;nvmjvN92B1LIbSkvtMbdvEHmDRCzOntKLYkK6n7wSN/PMVPa4BPO2CYM8UpbCRYO0L1sisecCVPy&#10;KOz21S5Cw4UgN2LN/soq6LTHEuqwUpbG4Oxz9p7kg0orBkDm0H9xGVEPIzyfnxUgUUm2Qy28ARmM&#10;YMU0l9VtuogEEBVb745n8VArIAXLT3N9sMywroSD0kRTHtrqA7212tceLiAQ2xRCkfFL3bKPduAg&#10;G5cw209bKKOi7Vsl7I6WVZUwyDsSajYUTIZFuurRwVAAkkjjPxU0tnco1ErCBv8AyO780V7J3sdt&#10;p13t1rxI4OOT2xUrntOb7s5IjcAwDSw5pbkMQb+VRWKEPvUAwVkAcqT+aBZsi0wBZ4P3CcFiOFqC&#10;XbYQxcCqLSwASZzADDvFYZheVCFLKo2mPuYDNDzyOjQUl7bna7XNjb3MT1Af7Uayl22Fm4CF4B6Y&#10;J5JNQAa2UYBuIYTtYqBmB8UM2JtG25hB1K4aOmMlpoQrCJolX2LgVCHlWB5BHNJXLNvaiqQoypZg&#10;QFj5pi9ZRShBD2sy3Dgd4HzUL+w29xcgt1LbH2jMQR5NWmxEq+BHUhrCJqAq2WODcP58cVVDTIDe&#10;a0LzIZYuDIStlNm3cIa8MKxXaepYGcRVZqALiKq3NoGSO8Ht+B5p+PKJyQspHRCR0stsjeQekGfJ&#10;pRQ6HUMbahlFwsoyAtWt+7eW4Rtchz0neDsjGAewNI39vuF9xFzG8oQVaMwf9q2QdmPJGhK/eU27&#10;NqCQVDqc5nt8Cjs6i40KqTaCwowWOSTQgt47kcAAPug4KAcSf9qmVV/dl33ET0rOeMU9UIf8EEvW&#10;nKnezs4O9CImRgrS6FvblCGgHBMbwDGKOb+6Rcb9UKhAiFgd6ELd0LaRINuQ2f8AMUdC5WwjqhLk&#10;XMBdsLBBjkzU7jWktM7TsZVXHH5+Pmk4O0N7i7Tc3MOBtI5zyKa1gWwUbDKUXbAxt5LCqoAyfb04&#10;Ia+No25BlTnj8ip6hgb4uQwm2FSR25n81XXHQAnbuWBzkCTmPFNFnZ0uO5ghhJ5/AoXEZBlpevrc&#10;fquOCBsAMDJ7SMmaOUugKrXCQFClF8ef6iqldZbthlSx7nSZI5DNjqPwaNcuXUdVNyHiCUPEiMx2&#10;pDgaVMvhqtrk4A2QN4lsUZHcAkXAZWcd5xujzVJZ1J9i9hXW2c+Z8T3mrayxN5wVVnVVkAbct2rP&#10;KND4TsKtsKtu3ucIwiQO37mB+Ioyu0m6fbZVUi4h7QcYHM1iLtq+m1um4NqKw6VjtQrtl7Nt3W1b&#10;/UwyzhQOwiqGEdPYupd3KjQw6CG4nM0Z7DJHCAmGVcbWHn814kG9cdQrO6AbWJAtj80E2WvN7Za2&#10;77Ss7uhVORu+TVg2gj2L12yS6yLYVnxmWPfyPIqvOgZvZd7+1WJ3zMc4jz4qzurc9sh3X7x0F4MA&#10;YECl74txZDFkCsGVLec/uJ/NEmVJIQb3imwspdH3wq/YxwBFLAXnB3QMy+7AM09Ye7da+AhLEAkH&#10;AycqfJpa61qSoO1W5XJaVxzTFIzSoUuvdayU93KntwQTECa9Y1VtreQw2bu3+QNTAlwNwmUQM3Vg&#10;cGpKhV2VmBY3CDBkCjsCjGpv3XFuSdjiSFO0g/BoSWvb/ml2jdEmerByVWptbCW0OZysuZVk5wPI&#10;pgadptHeN4adqiPxVbglFlT/ACtl/aKEyWExyR2UVk6N7TXNmxzLCGiVngZ5q0aSpUXMMNyKqiSR&#10;yN2AKrtiuDN98qWc8kA/PMUcZWLnETC3GuruCtKy2BEryIqNxpIa6RstyvmZzJiiXh7RUGytzCwM&#10;yPkEVm5aCe4yj7dptg4HkzPamqQimL2tUEKKRkttUsOVbmoaVhbzaiJZd3MiYx4g0e459yJIKgFS&#10;RIWTk1AsEZkc5vD9vYDJNFuKMhLt1DZZpIMDMktzn4NedGvyfZgyDEiEIxmi27inZsLSTKjjdH+K&#10;j+11MNoPbDfdu5/rVbh0YoRaJdXZSjOqIIl1I5M0BmC2XPVcyVgmJaYq16blw+0oVrZMDbFDeyqt&#10;bZ7hR1ZmCNAigZPtFPeti5cVtrMWUKMkBSv+9WItE2V3EOLjqhh5j/2o6q72XYWlCkgFiefwO1Bs&#10;2Ojk8GFHftn8UqRNlDiIANhcKVbzgjsV/pzTjaiLs7FWCJeIdvx4oStG5WKPtVIKHqxmJpm5qGeH&#10;KC6rnpCkGGNKY2KLDSLZ9y3t3ncDDQOmcjFM2dUpuuAQ05YkxtjApZbSoCQA5zvVftWjW7CAOpEN&#10;7c7mXBK5ExSWzVCjL3ETTsdpDicN1AkGlmQbYjap/Vk/c09j2jxR9FeK23ue5LglABky2TzS7aUb&#10;bO66dpmCxwSv/FEmDJJ0CvCI3EFCZJByAewNAe2RbvAsWBAA9yABn5+PFKq4G0SOtSC4Gc4FRRUt&#10;gA2o2/vLSseYowEiTtttpt/UCjkJEQe80e6i3L73lRyFZiQMqMczS51K22RLTtN3EnLR4Pgg0JWb&#10;3HRiQAASvY/mgchm1BBdcLbDoxBHV7f3bTUUVnubulWa5DieoAcY+aBa1Nu7vNtrnSQCzQJA/aRT&#10;qam6yMYCQAiMBMfNSErkDOKSs9tTcN7bWM7iJmD2H/NS0throG65guq9UyJ80rd1EbVgsbaSrj8x&#10;V/6att9U9oXTdY9RYCAARyK6WGLlKKRx9ROoyZ0T0ez+sA147W25CQCft48Gu3+k6G9+g62SATtY&#10;OZAIESvjFc6+lbA/RuM2fuiMQBz/ALiur+gaC/uQe2IEFpI2t+a9voMO2Ma9Hk9ZOEnGW7s2709R&#10;cUBEX212gwsNAHYjmtk0lxrG10BgmEJ6pPikdHYJk7lC7iFThgRnB8VfaNbiKcwxSFXADDM5Nd2C&#10;W2jhS3jwtrbVQh5beyseO9VGr1B24Ftg5Msw2kQZirX32co7MguFcK2NwUdj5qk1d1LpvmQgOSfx&#10;xTIi5FRqJCl3UCJKweP6Ur/6jpP8Kf8Azoo+ouQyXRZ6gCAGOAwpX/1O9/gT/wCcWmme2fgq2XVI&#10;GBM0XCgvtJFDt23VJ2/371kMSAy7RI454r5FaPplHgxaJQbe0CsF5kMN2B9tRLuI647RHmm2DtaM&#10;EFgwERQthUY95hCi3IiJNYRT7akpjca8m93ZN4g/f2wKktxyr7lD8RnjPNURBFcj2w7CWPHiandm&#10;VJLEhgJHel94LMGt7lTMeaYQE+y3AZpA8VAk2GvT7j4JUiST2IrNhQpurGMNvByKxcJeFFkSGJYg&#10;9pqe15frSAdpFC0Ff7JFx7W97sAPwOT4imi9sM0jOzLdhSQ3vcZgp2gQJyDFHa3CkQZJIYLmSaBh&#10;phcKkg7lEAODET5FOFSl1trAhklopB2EHaZG0CCIkijlnGxoUYKzNLcRkZDNsoHBVl+3EDLCpb2g&#10;qXB35g8CaTsuhgmMYxRlu4VCnLZxSGhiY8l4KbdzfkIUgYk8Vi9uSFbqUxjiKHut2A7QWDiSD2ip&#10;G+FMIslssYwPFANjImxDW1ALSx48RRAZbcQ07P7ACoK9v3Dkk7Mq2K86KoSFBLcgYABqgjAVim8l&#10;WKkSP/iuKOupuhHc7C0dskT2oLQoCDidsxEUxdD77jDKqqy4AG74qmQkbiB7YW194MzGYqQuHKqh&#10;UjLKfA70vLHcwIYkfkVB2tuQfaYEyCAZoCAmh1VvbUq5M+QR2FTX3WKIFPBIB4FTeSLXQVFsCdp5&#10;nv8Ami2LzJHtjaNsjdkkGiBFSqsbYkbcg1B/+26wrKD0sJLUVVVGSSzHacfJqKJdZ1W4QrAmIxuB&#10;81aAojfDI1oZ4MtE5oZ1DjcIJGMREUR0dW222DKe5+Kk16dxQkAGWJA/yokXyQ1BL7ehIKkdOJNB&#10;CpJlpkBYjxRSilmDEsV6jON0+IrILkzt2KFgE9vINRlcsiA1okK0K0AE9oqBDm6rsQVXAPkUR2AA&#10;Mn2wRnnmphupQ8ATIjvVFpGLQtIxZYnilrQC3Dea1LgQBzIPepFRbX3PtOQAuc+TUBcwDy5IHgf0&#10;q0yABAB3DluhWMVMB5ChBuYcGssIus9w/a0LiY+RUrCFA0BWyAM5NGgWRsswGEttB2mM5qD+0Vul&#10;w07hgcSexrNw7fdIG1ZAANeVfbNxnuRJAFEVRC6yv7RZCGAnxHwK85YOdpDb8me3waNvUyPc3BZk&#10;VhlPSOkHO5fgVLKoiQ6SEA2znwRWFMWyZH3T80uBCPhiA2M4FZVbcEGGI8/FURBmAuteIxgGBiYr&#10;CqCUP57ZoRA3Xm35gfAFEDM23IDAEZxM1RdhlBNtdsgz+Mea8GVnRAw42wc0vbhS4CY3iDM/2NHa&#10;00rcLMG34UjEGqLi2N3VBL7TkDtmBWdSIVBMLM/BJ70FlJLGDEw37YEd69cuN7aAnbbkkNywAoRx&#10;K1ePtOEXExjvFeJ2AIymfuNRVfaRnncA0EcRIwTSxeDvaeBVoBswQHR2KwCAJ8VEMTdVvtgeO5oj&#10;JuDfqbUmCPJ5r18gNEENgq00xCzwn2Wkrzy3+tLD2mOWYgiCcgA0Z12NvuEuOW7AUBtnubiWhc/k&#10;fjxRFMYZU2I/QT9p8NRVtoVW2jFPI5FQdQS2xo9yAAciPgVAFFZVMSCBPMj8VRQPZhSHUFSREUGX&#10;ALXEAhsiaaNlNm4CAoOzOTnk0Mq1y1ujbBnaR91FYLRFnJ7Fl7dqsbSAb7mE3AAjnnFVgtDa0HqE&#10;GZirJA/RvAUnHxnzVMiNh0GmZLbkBQyj+kVu+j9hXAXZuChiM4Ydq0/QW7RKIVho47HtW8ekuVLh&#10;lWYwpH+HuCK4+r6Z2dCqZ070fUD9C6qMEbp3EGYHAEcieK3yzqHZn3kGAUUKYYnkyIBrmHpepGne&#10;6RedRKIpUzE/4iO1btZv2kMG/wCF53kT4bxXmdS0rR6XSSNzt+o2ztIhnQ+2zAbdi9y3keKMnrF/&#10;aNoVVuAqNsBek+BxNaOdf+lcNu9fFsGUUic+Cf8AekTrmeyLNuB1mc7uByBXLkzd+R0x/UTct3Lz&#10;E3GXPENjhW+aBc1ttHtB7TqtwZZhmTwT+K0G361buqguwTcIlVkkNwSwp+1qHYB01hK2n6g7SD4F&#10;Yck5M043/k3JXvvaVCoLOFS408MDyaurhvW7ibirLBjYNv5M+a02zq7Ze4LdwlNzXLgZoAPz5q90&#10;s+5poukF4FqVLqSPPg1jnF+zXEtw5t2r7C7cKRuCOJJDZ+6pajVGz7Y9iXtsACTLXA3HxSiO4Xb7&#10;iKpP3TKwppe6NQDsNlncEw0TiPGM0G0s9f1rpbd9skXD4KptPBPaP861jX33ClhcVnbPtkZRScSK&#10;b9Q1b2xYfc091f7jiCpjndWp6q+u4uLzLMwZgrtHc+KpvbyWpx5Rm/6rdl/bYWyG2e3gs0Y/pSW+&#10;87hTe962oLFuHDDsx4qut6i194LO10lnfx2/I/NV+247ui6gkSVDSOsTRQaYqKu6L+y82Q7MWtQW&#10;MCGn4/FW+juqyWr3vFJGwsxkw3gVq+lBM+0SYBWFyM+RWy6J3Qnbt6+g7xO1VGdvmmQXITibRpgH&#10;tXD7YjGAY3RitlRr1u+USxvDBUVVJKieTJ4FazpAw9q77rqg6bqYBAH54rY7TNuIViQTLvv28/8A&#10;tXSwoUwwtWw9wK9sAlh9sHd8HuKotaWb3RaUt7yqrS0EImc1fKTbFk20VS3SuP7GfPaTVDrrV60V&#10;LKqvv3BfuZQcFQRWxIXK6NW1urZVtbrqosOu1RO7zNaZfn27nt71cqd1vtHnNbT6iBmN6kghbbxu&#10;Hk+J+a03WyysBbhYEtuyxH7qy5oKy4Mr7rgqigM5APAzUbPvOWdVRukkhvihF3k7CRcLksR1ECKy&#10;FjeVI3ARIIEA+fNI20ht2wyB3271Ub2zswVWJIpxncAFLJkvCgx/Q0hudkdZWX27fIUGnoa47JaU&#10;MDAbuAAaCSQa56Zf2XYXjb9xjLFZ4VgBNX3p6uyuluVJctB+47PNalYdyoJYRaaGIJKxOfyK2HRO&#10;5Ia1c3MLhjbyoA/b2NZIzakO4dWbbp7TOLjAPCnaD9hz808LVsad9p3tP2qBBHhSaFoHN5SP5YKr&#10;2w1vqLHevMLxJqyQ6e6FLPbtrcJ2qBuJYefBxwK3Ji5UVGqUk6Z1ugFICqBLAHliaHqbQ00KyIFI&#10;LKSN0b+eoZzVyr73dzullNu3jCjtJ7TUdXpNQJEYW2GXd3bvQTjwUmadrNLsUJa3z+xf2mBOTUYW&#10;+LZS0y5Cs4OBFWF2zfe2AMKJmB3H+9B1CuywbhFtyG6RAluTXMlEbv8A0NWLZS1gMYuSm2CxB5J/&#10;FWW1ke+2wiVjecDHEfB80obD2Q6oSWUKCW7jufgnxTTIlzZvYsHWLYZtoicAD5qmi+Cw02nVCm4h&#10;QSN/JCHmMd/mtg0SLptr7ypLQQCN0czu5IrXUNuyQQz7yyzuyInhfNbJZs2COm2dxKlhElVbgk9i&#10;aJWgMiReNqVtqFNvMbUJOLhfinrF97jW/wBFVCDJEMMGOao7V6bqO5KbGDDcJUgY2xUreoQ3LwU7&#10;SbhXAIBPeadGbE0jZBePuGS0KCxC5JBPjzRnAtXyzAmEMRiCTVRp9U4VymHUbiRnaB2jyaZVldFf&#10;LMSHIJ++aemIcLJuUuKwUAmZO3ufgVm6NOqWHZiQZ3IMNHYgeBVcJtndbt77mHbByZgRQ7l4grOn&#10;ZXY7i/7VJpsZ/sn2kx+68W3tKbIcwk3JI2nsAKqLysXO5gdwIQuxUk8HA7U8ty6bq3hsuBwbbtGU&#10;I/d+KUvWRcs2bAvNDPJXsFUyWjxR/cJ9r4EzYCuVFpdyQFJaBnG7p7movp7KXnXY54UN+3eOZPAF&#10;Pb2ul91v3DehrjsR0bPx2qTMRcCC0IL9Bcx9nB+ZqbyODA27F321DtEsSzEbcfE0O7p13PGn4Qzm&#10;BtbiVNPJdcO4vITcLQxXgA9iPFZKGbJO0TKsGMkZkLB5qb38k2soH9OO11UEIhLCTsX/AN6Uuwdp&#10;LkWwkoCu0MSatVthSgaXcBnk4Edp8UqtsSvVuUrx9xAOSIPBoJDoiq6PruL7n6e4bizblEiQBWF0&#10;7FkVy4jjcs45B/PimUZLlw+2obeguYB6Nv8A9GKaT3Gt2yLbNKmF5YEeR8UprsK38FYygWS5wpUy&#10;CNx5wScQDRAgT2iNIim5A2quI8mmL7wtosAokhtxzI5nvFFFqFtXPbmGGQ+QDxE4qtpNwD2mTpNw&#10;uvucDmTwBNW6aYEuNl3aFg2weJ/b8ml2UHc+9YcLDp1QwxEGrFYAW27OSgIXMR/iweY7GmIpyI2r&#10;aQqe0EZVaNp5B7H8VY6PTq+xrdsMqKVkftH+9ZsvZtXWHvB09uE3CZnndFR01tEe0rqwl4ADSoUd&#10;sUaYFlqdnudSuxIIBTg/IFHKsLhM/YAqbuI8E0pYRSqn3AlxgzALJPPA+KRt6wXbTqYaIZzEEbv2&#10;/wBI5q96+Re0uWvC49y2UAG3dG4sDFRa4N3U6XABAEyAvkHwKBdc2izuGVhbDYI6lrPusqKVTYg+&#10;1t4AaciKn3F8kcWAtWEl33L7lxoDbivSfBNVyWHsWyLtotaJIJbIE/j/AFq4azaKOjDa1t52mdpn&#10;/AKr9bbT9Q22fe4hUL8DzB4MVLBaZSvpW525AMEH7QKUKMFWWSAZiftDf81cvobMXNlwBbaghix7&#10;nhjSOvD2le64Dh2hdqgZP7qzzTRcU0J2LJn3bAJ3whIxAHkV6y1rZc9zbKgmckMTwDWTbZ1Vmy5c&#10;EKuJA4xTyC+tlFaApYkALJUniaDkYkLql3ZYNu5uZftuKINQbSe453yWZZluRPbdTKg+2zBUU7m6&#10;89P4+TTF1LXsotp9yDBZj1TySKZAjKkWUVmAkuDwX2lf/FfFFNq5dl2tnYykYcTbHkeadv3G2XQt&#10;tyqouXjC9iD89xSo05lA9pRAk78ksMqBFNUitos2maw6u28Qo29IJX/5qjGw1x7p9oM7HrDCMfg1&#10;i2bfu2nLt7mYjAbzH4p5d5A9y7LkyFY7pzAAI80xMBgAltVcmyu5gAC0z+CaK1qyW2e2JBHuT88K&#10;p4x5rKWil5rSLLqTO0xsY8yTyBTKJa1abWQNA28xgeaYoimyt1C7HCqxwSQY4X81G4hW1btPZdmu&#10;GZDSgA7DzVhcshlQvdtta2knP3EYxSmqtyFLWoZQRgwBV7QbKsWdli3cVeneV8Qw45qvXSWzbYXr&#10;366vJJ+0g+O1Wt6zbi2iXJKLEZFV9zTudNZDW7aFXYtcucEfuyOKJQZRUPYAW8GVrjHKD9zAcERQ&#10;EEBmCr0rti4JZh/u1XI062haYtbgTCjLgdtsYoV2y224PZW4oAacxA4H5pqiCxYaQ21sFQlu2OWT&#10;LE+DFWSWlDLZtWypYmA7YJIo9r0swqrhiVYi3mT5Iqz06Mb1we0l0bpLEwU7c0EgGLID72nac+3B&#10;dTG+MH+tHQW2CG6Ln/dIBOS0dvxRk0fUqKE77A527o4NHvXbhvWJ2F7S7sGFwMspobQSmIKbSqCr&#10;lWBZsjIVsDnue1V72bvug3YVSmeSRHfHJNXLhytgXimQrALmM+aTt2+rClkF0qkk5B8f+NC1Zado&#10;1RjauK9tjsJ6gWzKr2PzVTrbwCSdoQkqyFpAHb+prbtVYlLrG0qBSQyu3YYj5Fa56go9rp0ybAgI&#10;3CXb4+QPNHEXPpmleo6xbMG2jW2YAPEzHAWT2rU9ZduWdzblIBkBclRW4ep2rgvXFZi8pHttxI71&#10;pfqWpZbik3QbLMGbphmHiteGXKRzcj/Irm1i3bu83FZuSF4/NI3bzXbd57tySDMgcrxmsXHeyQ6E&#10;8RDQJQ8igI+5EJtkoykZ8j/iu1hfCMWTsS1LFHubBaVNw2qMjNa1qtQA727ibF3yQggmr3WXBbtm&#10;3ALMg2kZMGtQ1994AtzK4UtzXTxRtHLz8Phkhr8yzuUQ7T2J+KstF6raCXhICLIUAHBPcGtPvau3&#10;admZsn/Wifzpt597cWMMewBp0sKaFY80kzpug9Qa7dtkPuREywwa27Q3rZt2wumIzuMsCyf81yjQ&#10;6xSFwqSSpAyBW6+m3GRbAN0FQpUl8QD5PiuZqcVWd3R6htI3G3eDC4ibnLyBBAXHEDzVTectm3uy&#10;RvnE/iaOkP4WDALHEL/hA8mgmy/slQAUV4IAnJycnxXEy4rO/gyNFH6nbLxvfMRuMTmtO1mkgBra&#10;nnIHb5rdtRaF27cUW5EgDPUw81pXqCqbV0LJO4mBg/1Piqw3uSNu9M0/VWdtm6SwZSwLbTk1r+ss&#10;LuhX294IraNWgtsT0iemK1zVaNrYQ43AxCmTXotJPr8jm65Npquil1BVS+7xAjkfikLgxCp0xk0/&#10;cbd7mZJ/1qvdbm5QjMTtmu7h6R43UrlsRDyT0ihDaGaBGaYcQoLN91LskDIk9hWxHKZ5WBP+pNTY&#10;iQAfxQZgMMc4FZBwKuigyuSxbwIM0PdJBGDNZddpHzUBAMTkmokiWxkMDuJhiayjgBiTjig9IIEQ&#10;O8V5iWgGNooaJYxalASI/HmmbZAlAOOomlHaEB3T2jxUrVsmOaXJKhkXyMg7njdwKkhOed07ZPeg&#10;uWE9ZOf70y6jYvV8ily9Do2YCk4jdAOaUKhiAZmMDsaZAZWXMBsD4FZY2+kICZ7/AIqJ0E0L3Hh4&#10;Zj1Y+Aa8qOTaESByRmiXUuSdqAgHk1kpPtlWMtgrV3wgdvJkdIQyPunNQErJUAcn8TWSFXeN0548&#10;GiqX6Yx570IaRFUkKsTIndRFOxmkbQo8eaHfBVQeR4ii7mIFwTBAABoWxiBBWCiV+eZkVnbAMTBG&#10;Qamd5mV4EV5l2DiS3M9qllNAVtsEgFVPO6hsTv7GBFHdkAcTBxK/8VC44loO1oxRpsW0LI+3E4/z&#10;rL2lOFY5GK8CWMAAcEyOawyy24Tto12LfQENJBMnGBWFYyRB+Aak24NO4ZHeoK28A5xTBbIgAPnB&#10;I5FDAJPE0bjkEACgFQucyaNASPDtiakHgzmoKDFZB8jAogbHVvSslsrjFWdi8HKS235qhRoyR+DT&#10;SXmLSYg4kdqTPHYyOQ23R3GcttIURzGfzVpY2sCHlWTAPM1qVnUPbNsRwR3zV/p9XbDl7Y39ip+4&#10;1iyQqx+KfKtlxaRVBthY3naW5is+yRbYIVwYEmSIpVCHlkDTP2zmjLeKqnBUrGwDAPzWe2a6Qa7Y&#10;ske4Z6hGTjdSxW5KfqqQF4OIqwbYjK12QCPtXsaWTTo112YMTkAEQWokxckKMqn2IBMGCoGD81Yg&#10;W1LkbgywG7YpJjdG/aSp/wBAKYW6Lj7Hfp2iZMUVAWZeyfu374/YcCG70XVICDtVgB4wp/rWN0te&#10;RHZiFBB4xU1JW2RuLBgDBqEsTvKjv7YLhQsgRMCkGsqgUrclQf61eXwhW3DkE4x2jtNV9+57YQSC&#10;T927M+Io0C6RT3Ulriq7Cc57Ckb1sKwCgy2R5x5q81Gj2Ww/7zzuECKROlDMimApWSwpkWC3ZR3g&#10;G2GD1GGzxFDukwAqlRuyaZu2yCy5OZAFCvWwGTJiJIpy9ChWOwQA9ia8pZFadoU4Pmp3OkdCE95o&#10;fuy4BEwZpiKswVYkymIgA0W0eIE9sfNDXNzc6985phW9tH2sRJjzzVMkQi21lpDykfAo6KEJwozO&#10;TMGgWy0pLALNWCI5dlLp1DDfilMYj6Y/hYu/TJsj3AQTuGGB8Cu8aXS7Lil3CADk5P8AWK+ev4Oe&#10;prGotHJKlVLft/H5r6I0tohTxuXDTndHb8Vu0KjtZitNtJ8ph9Nvdw8Ab5gHG6qHV2xdLW2RNrbl&#10;I3eO1X91ndZDbdwgEcg1SeouguuLq23AMOCIPgkRWySjtYvKntZ8QfVvpp03q2tSSFLMMcRWqWwC&#10;zKdsRgnmRXR/4gKT6jqHI3IH2jtEVzhQWZ4EZgTXIH4Z74RYEARczuMnceIHxU7ZJDN7n3Rg5MCg&#10;2kwQG/7b0dmYuw3LxhAMVbDJK4Z3YsMEHjMVMdV5i74AkClwZUgpLH5xRFumRPPDAc0NBImt0QSV&#10;J/0ihvqVG3JiDwOJrLMhuMAcIJMcmhnc7KFYw047VaRaZlkBup2MceJpvSWWaV2SeN3ag6Wwbwcz&#10;OY8EVvXpGhA2HDjBaeKCcq4GKN1wNei+lbxG4kMYKLjjvXQdFoCsJ08SNsgmoaDQtauuFthVI3Ax&#10;IPzW5enWUC2gtkkkyN2YPeBVxxtU2aITi2o82hrSTasFlafcUyACf6EVa+/d0lpn3BQggyu6PANJ&#10;pstKRsKXVbCg9BJ7itc9Q1VxjcH8wBAO9QYwe9A1Rp3pLhlrqPUPd9l7uoLFkxOACaBptUbnu7mU&#10;MSCYOYGNtam2uhVcrDjG45kU9o1f3CTJDTIEHpPcUtx/Zf3n8G16Fr4dGcuFUlwRBg0x78s0gKx+&#10;8ltx3Hjaap9C4AhX+4FeciKOl0GxcR7LKgeSRAINFuQEY+9wjrrt52KHaWy08wDzFc19ZJd7i4BU&#10;4zMitu9UvTbu4J2PKFSRI7k1z/1TVW2ZlsL09icHNXEDUJbSgcu7gHJBME5itq9EBt7CrnaBk9yT&#10;4rUbt1QXBImMLt6Qa2j0i5129oCMyiQTNNx9mCaTr+Tqnp5dLasBtCj7ogFvFXly59y+4XIhtp4J&#10;8z8VqfpSMpIR8AQ4Yzx8Gr2VXcxkoEyJiW+ZoZvk1wKXW6lVSNhJzJBx/nXN9W4e4Mvk7j5PxW4+&#10;uOwtpcTTjaWzH2gVqelss+pbrKoxBGMCss+wbRtXpegZrSXLaEqzQCTJ/FdQ0no5F20btqUYYVYn&#10;dGJ8V76Z9FCbAUBAAIzAH4+a6dpfRmVy+4M16Q4XkEDA+K26fTcp0VKdw4fs0Qel+2hlWMiN7ASp&#10;qs1hGlL2RaZJUuNw5bzXZz6SsGyXFxmSfc7EjtjitA+vPQ7mn/VQsoNsKxY9iPtFbcsZKLddAt0l&#10;wcyuXSqLAO3mSRJPiqe9qbajbbXdvA3KJJ3L3pHUasWNhBWZgKTA+SDVJc9TuvlSPxEQO4xWVz4G&#10;cyXDJ6nWH3C0KHCnloEfAqiN8GSHYkf5fmpXLm+9b2WATB54X8Vgq99JIBGw7ioykUCnfsm1UL3m&#10;5YAbJgj/AHFJdIIImJgdtpq3Sbig+yCgjB7mpv6czIgNsuJJOIoky1jb6K5NKUncpMyOk8VC1ZPu&#10;FEJKseppirazZh36GVIwgPevIjKGItghsQeaJNi5QaKsMAwIuoWGASsf2iiLsNpAHeASYnAJpyxZ&#10;2GCTHB+KxaskhkKqo3HIEk/07VBL/k9pdNFwhGBxMNwfirGwEABB6xlieCPAFM6fSSA0Ku4dPY4p&#10;uBsVQls7ekbuAGqSQyLoDYi610MpSRyDPH+lb/8Aw/Y2vVlYhBA221OGJNaSJssisRDA9QzxW3fR&#10;0D1Cx5Z12McmfI+KWnUgdS7xPk+9/QfU3Oh09wi2LRCiB9w288+DzW26rUttJ2q6gq0xHV/xXOPp&#10;+6ZSVUq4ImePg/Jrb9U5A9u6zT5/aI/Feiwy/CJz8buK4NT+p232b6BrSbSCI/xHtXw5/Etnu+p3&#10;ArQ1uZDf5AHuK+1fqS5Nh2VPuIBI7HgGvjT+KNvfrCdgbJWZgkgeKTq6cYmfJjcpxa9HF9MNrAPm&#10;DMHj8Yojbbh/U6Rk9NZFu0wGMSTjBppbep2PuIhoJYASAK53B0NpWpdVVZYCtEgHBj4qN60yupcs&#10;SVECiXkvql1YBEffyYqDWQjWWLlOgkNzJ7g0BVC/VatqQIYGBPFNtZtgMrHazZPz+DWEtnaNx391&#10;XmaZW0qLbDOeMY4HiqYSdABpOpNjcrJBOQKt7Gkc+70qARJEcEeKnY083LzgW4Ihfx81f6LRS1tu&#10;UjuZz8UEslIuGPe+BNUb7xglQua2n05WZ7m1QGUBQOPyanpdEbmnVDfEoQOIAzxVunpg3qvuC07E&#10;EbZlvyDQfdRHDbLkttGEbfsYQsweSzePwO1PXXUGG2r7icRkkGc9v614emgLbe5bcEsRKHbuimdr&#10;WlKtdLDaAQcxTY5Ew2mjZvpr6h1eg1Vm+ilGdwRJkEcGvuf6F+rbWv0SbC4RYEHmSe9fnXc0vvXC&#10;RfQqBMiRt/JPeujfw++sdT6fqhbuMQHhTDE/ia3abPtfLOXrdO5SjNJ/s/RPV6mzfDM4UgA48EVz&#10;v1rVWjKJBbDKBgCPPz81W+lfVdvUaVNt7qCzJEiKW9S9StsXIhAWksIE4kLXUWqTSoyw7NOf33Ny&#10;Hm5+0xucx+cTRtHpGN20WR3LOH5grGCaTtaxFUOLbzccnq5UeRFbDolBC+/kgttyYYHtjJo4pSYj&#10;URbn3Zb6e97OyAqBzB25mPBp71LWkDHVtxueIjudtKacuPbDFUKZgQTjjpNa56tqnGkYspLMpLQR&#10;mDzWp8BwV8Ucl+u/UXurqAtwFwSLaos9p5r5i9Y1lu/fdwqHcoMq3BHxXcPrj1W5dsXoJhmDArjI&#10;54r521ZJuXG2FTJboXDCuXny22joaXGo9PsXvOu1WUdfBA5g5mohtWELOA4DhxIjDUzZvqjuHAEi&#10;WkSfwDQi6hnQrcIYgmc7QOKTFmlh7JWJAEkkEzE0tdTYsOxO37ADJkHmeRTj3YAi2JQ7scE0rvLX&#10;HJthXncYYT/anRYmVfJlb4QC4OYgkAkg/JqJdEbaATKDMAxOTBoSXVglt224ZbewUkdhFSZ7c24W&#10;CGLiB27KaMVf7MKiuTJSQIZVYyfEzWBeQhG9slyQQxP2j4HmjXGYSb1lYBElcsZ/FeukO5CyUaCr&#10;YO0dv61C0y59K11pxsViSPvX9wUcCe9bpbsCwSC+8A9KnDQ3+wrmOgvMt57u3eVbMCJ7V0P0/X2b&#10;q219t8mAxxsaZrJqI+w4yp9m3emSg9tX222fYs/bnPNfRv8ADf10nbp7loqqsqhVOSV5ivm7S6kp&#10;dVWAbcxlJB3nsT4Fb/6F6wmhJ1KgyLoJ6cxWT7jU41Gx+TGnCTo/Rn0b1O7cVDvZlK4kg7RFbadT&#10;bvBSrrJGfJ+K4B9D+vWmspfY5uDZg/d4rsfpuoYraJuK5WWJIgH8V2tPNUednB11VmxOouE9W4KD&#10;O3tHcVzr6l9KF33rhD72XHiPFbnbvkS8qAIIAGaUvyRukbVBfdMyT3NdLHNxMcoRs+b/AFf0xrmx&#10;bgPXAtkciBjxk1xv1n0dDdPv2nEXFBVXwV7H819Q+u6FG6bvWAC6478kgVyz1bSMluyy2JDSWiCQ&#10;Bwc1q3uu+xc3cvybpHyz6n6UWTUWQqsZ3Bn7NPbyK5Z6p6Za9/8AUtuzqMnsB2jzFfTfrGhRHuMi&#10;E7hOMCDya45656WUcFFAYCJ8dwa5+fTScv1RvxavmMGj5+13pxX3mGVRzIbkj4Iqvt+9p3wkArBA&#10;wY8zXV9X6W+oDFbDpvlo7bq0H1H02ZItsdkFgzQzHiBXKnDa6s6yxRyY1NO7GfS/qW+rJ1FV3Ac9&#10;RjyT2r6S/h5/EO/b1ai7qgu6AknaP718kXbDhkiw2wNKKeVjma2L0j1o6cIzXSYYsw7Kexx3qo5J&#10;JnLyaHG7553WfrV6L9dLes2rm2SVnbIwP/mfNdf9L+oU2WTbLOysTtwcnxX5rfw++vbiW1sNd6Bt&#10;LbiOCZmf9q+rfo36h91nW5gh9+w91bitCkr5A2J1zZ9e+n6wMtwxDwm6eTVuPUg4dSY/asjmuTej&#10;6sLDq6LsAlZ5rerPqnvoh2ZAB7GmKSZeTDxbZtaXCCrKZ6QW7f0FLNqndYC9JckknCxVImrBuQjk&#10;zIIPao3ryMzoQw2rJzA/rRoy0Xp1pVg1yMcgZxWNPrNqtLhyQWXMRHaa1067buZQSIG4cj8VBdRZ&#10;XYQsB8wPNC0g4rrk2N76MqZVLbEE+S3egXHtwj2xIA57IO01r9zXb1D+3bDCeljM0B9Q9xuUVbgH&#10;SuMCkSNUI2ywbV7Ck3J90HtOZxNJ3NW0XFeIL5nkQO1KXbwMuEBhYEAjFKNtSLaMBvXcN2Z/FJsd&#10;jx1Y1c1JuPBYMAJQTHNY0btcXgICpWf/ACFDtacttZSFKncWI8VdaK2iPaaSyuGMES08SaKKbKyT&#10;iqGUsRtTZ1pBLcbj+KsbdkEvu3sVHnuaxYAdNjEmchzgkDxVslm3atgo4JaG+Z8U5IRKSYRPZ2Wn&#10;LAbUiO5NAvkFGZjEiCZ6oFTvXhbDn2U3TIUncSO9a16x6itsFrjEK0SB+2jSsVwK+sasql4RAb9v&#10;EL5PzXHPqXW23903pUKu4MjE/wBhV5679QtcGH6MsCVk9NfN/wBW/Wun2Oi3QplpZmBj5ntWPPll&#10;TUX0PxRSduVFd9X/AFEy27jqqqxMs7EHaAMAivkb66+q/wCcd7VuNjAAieWpz6w+p31DsLF0qrNL&#10;F56iPHgGuTor3zcZekBp28xXl9XPdLl3Q/fNSav8V0XGlRNRdtszko3TJ6dvma696HoSpC+1bVk2&#10;oCzSAnOK596PYi6rAbiTjdBUkV1v0VAtpUZEJtoNxcQxPxWZQTNuGFtG36DS2tswxZjBPAafuMV1&#10;T0fT211CLb6WMLtJxEdiK536XavG3a2EAAgI8R+RXcvpLShwrOqo4jK4kTEZ8V6DQxuh2eUU+Hyd&#10;U+mNBbAtlrBW6HiJ3Sp5E13n0LRKpRghEkEooG4zzWgfTXp9u3cX9Qs+3k8E13D0jRLK7XVSoBJJ&#10;5rvw4SaPP5ZWzaPSdGyMkJG07SJ5Fbl6dZdAdoA7QO4FVmiT3cbJWZniTWw2rbHdICxAAHelyYUE&#10;NKsMrLxJENR3Q2lk2yG/uTWNrdJ3CBOPmiOt/cJf5g9hS2NQutyGY93GSaAIBhidzMYYeKZYuCN4&#10;EBcEd6rdU6dG5pAMwM1EUI6o+2plpiSFrVvUbqli4DsEQkKTEH5q/wBWxYjqEkeczWoay83vuMy1&#10;uNgzJHzTYi2kzSfWriraVztckyNsmD81yz1nUDcHyzYUAxDAHMCugesay2EEGIkHEba5D63dEowA&#10;fbgwOZxMUvU6hQi7On43xzy5FwVqXfc1DDYVECVEgR+e1Weh9i8baFArdS44YgyBVDptQbjsqFpL&#10;qW3DBjvW9em3cv0bm3QoPz3ryWq16bfJ7zF477aSocsaY3FWYJmRtgLVhc0EoWUxLAZ7g8xVxo9E&#10;pVASpKtKyPNMPpS6TE7Z+DJ7VzJavh/kBOFM5n6lo1KBUumIOD81yD1u0upe97lkTIDLHcHk1231&#10;rRsLkcnbuCgzFcn9UtEbkvPODuYfuzIz5HauH5DyHUUxsYxglJnz7696cNzk2QYMwMgMG6Z/HgVy&#10;P1ew/wDNsxGxCA5ULClWPnmvo/10LbNgC6jXN4IT7Y+fk1w76gtTcu7XG4YA4gyZis+m1Kbf7MM8&#10;yujTA2xASkoCwiJM+BSLFbRUIqgRBBJltwmCDR3vDarsT7atuYhgZjwDxSytbc294UvJIg7q6uOZ&#10;cMiIXXNs3CxVB0yoysRxVfqIurcs2kVWfhgcMPM0xqXDFmuWCRwYEzPcCg6lClm6vu252C4CFgsp&#10;xXShxRshZVLpo3qLwUt1Kk7j0/tHmsXwyg77ltHFuIT935PYijqbaXW/T2FQiouIkjJFQIa17ie0&#10;oJG4kwdxGceDWlMGUUKPZti4ih1J2jfvO1txHAFKLZuG0Ldke6wbCnBYA5inG1Cpdus1tUcWixkA&#10;sAeB+RSt/wBnUKm0zdIwxEYJ4g/5GjQppCSqiXnCgIzCXDENCr+KKdtwxc2FiPvYD+xA8V7Xvp7I&#10;F2TG4ZjO7vQ7Ys25Ptyd2/c+FE+aYgHRJ79tuu5ZYosdYafxg5jxQbovb7pYG7yLSCMg/wDtU/el&#10;53IYwh7H4NZTSuj5LDbG4DB/I+KIGjLG97oZBMjdx0qEHFNW2Ny7cbpCvb2BsQC2SZpO0GW5BIYS&#10;WSOlTHamkRDCAYmDIx5g1TZcV+yS2rLpbb3PtTaDwT/Xk0ZLiI5JWVZlPHIGD+DULd0m7aXYpjcg&#10;7wBmRRFO+44u3CmGE8iLgnFCxiR7RI3uD2gbQQM6oRIR57z8UdbZQ3jsEsu4kCQfAE1JVvJozbAC&#10;wQCgYS+MCKWAFm49tSskxiZBGZaeRQhVRm1dD2SXVBFuPIYzGYzipRdJuOAFU2SFduZGf6ClbQvX&#10;Ltp0IRFciZBI/P5omkW4GvXEdiXEhmMhRPB8A1bRakwjXUuva6At14JABOSOxo0WbkCCsQWQdS3Q&#10;O0GkjcvlbqkhmyA4x+fzVgi3Lu0DUKm3asxMsg4WlhKVnr4YaeyFRt7vuDHmDjbnxRdQ6ElSotIg&#10;AQD7j5aT3FD1WmU2w7by/gZknkx2o7hfa1AS4XZHTarrJIYefNUmE4sSLKVUG4fua2jIeO+6PJod&#10;2za27WDWwyzIBDPc8fAq2fTlUY3JCqykGJMNgDHjvSl24i3LO+621mgsuR+JOP6VcWXtNb1F1bjW&#10;ELAXFGMbYHifmkLb2QbpRt5OSGMEDwI5g1e6kPe98aWzAN3aQYgqO0mqq/7ai5+rHuzCRmB2FbsU&#10;lXZhyq2yvFoOl4+4lkOA0EyRt5af9qDdue37L2yxDHClotnbyT3M1kk7IZG2E7oI+0jtSWrdEL/r&#10;oyFeYhkY9hWqLMMxohQ+phTuMsOwUMcig29QrBG9wHJWMyB3geabt6hdxVrf6m4Q4EgqOJoV3Uvc&#10;ugucoTG0CB2Ao0xTRE6JCzG2iFriQM5B5x4NAuu49td+0EyMcQPArFp2sBCTKPbb7TkNPNSuX2tt&#10;aewsliAxHnuRV2C0iN24ptKtt963IJCDClc4NEIUXCdpZ2UXGe4JiBkfFQNsBrm2F2sZZCZJPJA4&#10;k1NGuQ7G7vGFcsc55AqikmeuEvcDPcZUuZQqPtEZU/mj2WS2ohZXBJz0RwPmaTce4pCiA424Uhsf&#10;FMbmNveVO8QqxmRxiPPihkg1uHrF1wXBuEgYJQDDNwYq50xKF1Llo6f/ADJI5FUwXZeCpclAIIAg&#10;iRj+tMaLYl1VtIf0paJzCjOazTiacXZch19xLe7YCrGImdwyZ7Cil1ue4PaAAddqzB/+JP5oCmbF&#10;zbuZiqlSMZntTTM/VbUAOrBlYYaYpJsUf2I3RZu3PcDqLkCFbHtgcccinBde45HtIbJXBAiZ6sx3&#10;FCuoyFmRFhoa40SQpFevWWuqQJa0doXbiBzJ8mrsqqGLxb27iX2/R90ZCgSG5jvQNzAm4EmwCYRl&#10;299ognxRnDkkwJNsKWOT1eKr719zeg3gQgOGEbfx5ioBKf6A6jSOC03N4JBEHawxGZoFu29xrU24&#10;QDzjacTPmjrqLlveLSnYzgjupHeTQrzSXD6ZjGFIaBPPFGmBaFjdWdS21l9tQVUdSiMCpW3Us36W&#10;CdwU8gx1Ems2oKOdhECAfO7kEUSyhtEqCuxlIdmPAXv+TTEwORWxYsubaMozk3PAHKimdu5mXbkW&#10;mTpMSBwDNJm6of8AT38wFkceZPzxXtMA1y+UtKhVxG8lsiroWsjQwURkthUuFFbYYMgHufiT3pK4&#10;lprqhEINsm373cQOacdwzrACEtkBwu4HH9Kjres3bQULEKtwQVK0UeyOTaZTi0VKMQhYdDQTEkVi&#10;2pVXDoSzt+ZVfin2Uulh3YFc4b4ODFYiS9z3zuDyTt8ePim7hTiKn3Lrgm5MFiMf4aizlle4CDtY&#10;MojaYbE03dJVbTwQPtKKYJkz/fNYuG65cbftSAQPvINS0DTBqYVrZclX4dccHgjwacu294uFbXJC&#10;9HZozS9lAoEKQC20nxNNJY3ku6kqVYjYdsgGDUtBqyC22vSzEsSP1AhA20J2trcVriHIgNO4g9o5&#10;xR1W17l8spkDqhSMfMc0M+2dl5UXaJRiAYKDtVEbYkLji66uwZrgkEIeTg/FEs27a5JLFSqJb7Sc&#10;4+DTI0wFxiN6r7e3cW3iD8fFBt6W4CqqSl3cCtwfuquCk5Hk038sNxBKlTc2xBG7PIqwsNYG64bU&#10;lSjBQAGUDz8UraBF2WdlJZmkk7Z8EUW2bSI7YktkEQzeSJ7TmkzHY7LLSWP1FRd1tBucqe4OQDRb&#10;tpzaAAK7e5lYB81C2RcZfcBZjwVPBPLDzApi6zBNRNz3VYgGcxHEVkcuTSlwBvadAAuxZwejBlsD&#10;PzS623jUKMXe4Jn+w706+nUaxrYUbWAd3Zo2wME/gmlwinTsd/eVBbd9p24I7GoplqBUXLg/VVZU&#10;EsBEAtPA20up/l76b7pYMgic7SP/AB709qbN65ahbIIZyFLCGBAqoN4b7RcotyZI+7cD9v8Aaj3i&#10;pwpoHbv3Ett0NufLZwCfM8gihp6mc21LKpTawbOPgjtSeptb7qszNcAYh5IAc1W3NWyoqh1Wbkbf&#10;3ELzRJJlPM0bIXYDCIQQNoIgkHuacvXilsdMGACsRB5Mf61RaTV77iKzyn2/IDGQKsjqOm5K7xuk&#10;7zwV5irxR/IrNl/AsGuqLd5VulRO0SJLKa376dsouAxi4IAPMdlrmyWy1zdbBYARC/t7iK639Lae&#10;yFa+9obmDxcYypLYk13tHhcpJnntVlStfqzrfomkFprSGwdyBAF3xE966Vp9ELZS8b7q8Pu2qAFn&#10;GRWvek2Ld+ygCxAG4zJcEZjxW96KyQAy2VlnjcuSNnxXuNBGoJM8hqoS3yS67L/05FKtbmSLcREz&#10;H74NW9lS1uzDLvNuTJ4HmPJqtWwCrqyuXDSGOYH5q+QtcYm0oJJWWJiSK6sYoyZG2J6t/bX/AO12&#10;O1oVw2/pjqqnuuVvLtWTHBOCD3/FWOom1dVtsqvbdtAHiKpdcDcBUuQTcATHVsq6FC9uwrRaR98u&#10;0m4cwfmqz2bP/wAKf/52j6vqHXdIXIYKfvjv+Iof/wAC/wD6x/8Aq6ti9qPwY9yWXpYkSKylvYIK&#10;HyK8qgLMweT8gVNNzGdxysDNfIT6M5IhO4DABU5mp+4GuBzI7ZrFoliQXEzgtwPzWIDKN3USxx4i&#10;qLClciHEEngdqJ7W0qu8FSQY4NA2kqCJmODijWrbNakrkEgkHNQsKi5IZhEkwBzU1VfZYlSSCOPF&#10;BZVVlYWyNoBkVO7ddwOsjfk4zioSw7FDauFZBHnBqG13QgyV53L2NR2O/uOSDx+QfNGdluLYdXJ2&#10;mCeAaqiyabzbGIXiSM0QKQRzuYhqBbZzcIBYqTOMDFSZxeU7lM7uTyBQuISYVbpDSnWWaMjE+aaR&#10;bdu2Zh4PDYAjuKFaupE7QViGjBqRLBLYKqoYTE80uUTRGRK1tYWxayDk00lwt7jMdyjpU8Zpe6B7&#10;h2kAxJHaKltRLi3UMgnucCKXJBoe5VZPGOPPei23ttKXQSRgOMYHFK2nPUd24Sc8gVlLo1C2VLGZ&#10;4I5ikNDYv9B7l8lR7al2kE9sDxRipv3E3j7F3MZiZ4ioqgt7XCrJlfn+nxXhZtlmbYVcRngfihGH&#10;rN0Hd+rgk4PxRnuMyhNsyQCBiRSttFudKuoaSSTmDTDXZheponn44NUWjLvZJYFfa3MftEAChpZu&#10;JbMEERAk5IryuG9u37gk4M/PIqV1UUjoU7eSWzVEdA1a37Sq0uQYZRUFKksw3wG2he5FGu6c7Wtl&#10;gpYAq34rKj3rj9W0WxBbvJqwGRVBsuSp2swM0BlWSDawoEMaOzMzKq7nKmIjAoV5GJSSQB9yrn8G&#10;ogW0Tax7j3GXaQgBVS0TQTaABubFnllHFTe1aLKLSllNwGTAyBkRUXe4167sDQW5AHHgA1ZaAXL4&#10;It9O0E7j3orXVZ2ZGbETHaaFqCqOFZSSAAIo7WHQ4G3fznxVlMEon3l9xtuDnyRmiMvWsQWCwqzM&#10;R3qP3BizAd9sf51gJtVYAAaTP45qgbZK8p3FB0F+oxkxQGa1CqrAQZM0UIu5AA8ss4yY/NDWyNpX&#10;dJYfu5qy1YJQbjLuUhQIktmhxa3lmO6J6QcD5ojWbsK0BoEba9NoMtvYQX6gY4iiKIW7bhg5B2sR&#10;HlsVK2sgxawfOdvmpC6u2Tc4GexBoaQC1x3OZ5MRVlWjzMxJVFXmQeK9vkOh4C5byaDebfteJ7Ej&#10;g157RdsKTBH9qgLZGHD9JK9iDQjsKslpTP7npq41t/bhjtDH+4pa+d4cICFmOO1WiGECsodmJgxF&#10;FO1FkgM0kN3Ar3tHYW2AIkSZ+6h/Ow9TbjFQiGLV3AQMQi8Y70Vdxa4WckghRH7aAgQoz7t0EmB2&#10;/NT01637dwFSCfFUGmMMOtCtwhcbsyTRGtHcdqNAXM8Ch7HC2wLvcZ5ippaJ94e6zhjLmYGPioMs&#10;ACoXYxd5MwKgAGR2aVKEfP8Aej+6iWbjkuVMBYHmhIlwKQzKBhsd47GoAzMbBelXuFoYCYAqY3bh&#10;cC9ZkZ7Cs3Q20DfBEYisvYZvbHuHewgx4q0UBuWgGlwM8A8mPipu1wI0x0QeBMVgmDKRjoAbMjzQ&#10;7l5WtPF078SsRtj5q+SUiLWmJMt1kTM4il2ui2FRYZWPPJEU5eQl0KhiVAkioOIZSAJacLwDRIBo&#10;X06dX2yhMnuYGai6ggHeQu/pPcA+aOA7SFnxjFRdlbbsYwpIgDmioXwRuOdvUFeftI/3pjSuWcWw&#10;IxnOQTSwuFGKKveD4FSsLNxgLwLxyO8VUlwGqNv9NdBdRd5dghVRwCfz2rfdFqW9v77cwN55Bjti&#10;uYWLty0iMGkseQM1u3pVxbhU/YyvkHvPJI7CuLremdPQz/NI6fY1ZKMIAhFJKxCpxVn/ADsSYVFw&#10;zBeygdIjyK0DSXwwBVCAxICjI+S1WQ9QtKhDlmAbkYJrzWaNs9XipI2E627tt3ACdshCrVV3fUb6&#10;sjpc2wIKvy4niqG9etw5IK7z0jIC/BqB1ZZrq+3kMpDKvCgZrM8Cfot5mbnptVdfaUuAPeaVDZOy&#10;eJrZtFcLFmLIgZtzlRMuD2FaB6Xo3vKzI0hbgMjkL4rc9FbnbFxdxlgjiNoGI3Viy4lFs0YcjbNs&#10;0VxCoZEFzIItqMsAchhW1W3uuAJYK32rIWC4mI/ymtc0+nu2ladvVlyvKD4NbAunk7mti6GhFYGT&#10;tj48nNY5o6Cm6LC7bSLKe2Q1wBbgXHTGZHiqy41slru1tqhSLqkgnfgwPk0wb9y0jsT1sAxnhuxz&#10;ShP6N5yVAdcbCVBz8yeOaTtLUih12otj3BOxgFkP+w9uOcVrOou3bpt79QrD2y5AHAblTWxaoC4L&#10;x9hZ+4lxH5xWpawvYAgk23DEiDuVjkEjsKTKDJGuSrTV3Gstjb1kSRBHgUjea0hW4ygqUBA+B+Kx&#10;rbirbEqCx2tcaYkmk7V9rbooQgjELgEUzHjS5QSVGw6e8tohyht3hc5mIHaK2Fbie0STDXNzAzg/&#10;8VpeluoNyByyvli3VHgj5Hatz0Fy0jWVTdduEspEZ2gSG8Zokhykmkbtp9ly3f8Acce82wQwO0r8&#10;+K2K1Z3mLZVt32+4IJ/+arW9JcN0NbuOdx2gkLjb5H4q6sasqux7xUNutv046uD/AFrXpn2DkjwW&#10;ly7cdCd1vBYm4rZa5wFHwRxFU2pJiHTYqWzsG6JcHIJOfyaObiIqkl/cCBwqLCkgxg+RzFUetvmC&#10;zQyOSdwwVJHP4rcmjO3zRQa9murablXSLduOoxmfj/etJ1LW7J2biRs3dS7ukeYratS7ltoYIDsQ&#10;hfuUKO81pN7WXGJe9cAS5KMo5z3oMqFqVMXn39Qji+yMFLSo4PxRSltUSGX9Qvysbqr7cqwtjqYy&#10;o8KDgAz3pQNsvW4csbTR+I8VllEbv4LsFrigm3CHogmZHmBUtLq83NpVlAAxhv8A4mqvf7bM4Zpd&#10;sEwADMmrA3RevFUVFUYDHz/ixWScq9BKRsXp992bcibSbRG5cFh/gA81faXZsuqT0LBt5AHzIHBr&#10;VtLq7wWw4umQDuxIkmO1bDpb3UNqCJ6x9wI8j4pEe2aN1pG+aR7tqWS0HYKMN/iPAUeRW2aO1p7v&#10;sIj21Bu77cqFJEZE/mtT0AVVfYpcNAQRA39iAYMCtjttbXYWVi9tleQQY+ADWrG7SFZFRaX7aqrC&#10;67NcZwQB9kfAqquWHa41i3IzDKSdue4NPX3VDZZRIuK23b1KIyWPilHvsPbtPdYqskkpBAopAR7K&#10;TVC5bIBuoGuOGgiBK4JNKXxfO650lWzsInbJwVo+otlQ4Ym4XuEhi0EMeJ/4qoe+rsrySQSGaY27&#10;OwrJkjyPsfsWFAZLm5g2RuMzBxDVYoiXmAdGwzXSTmG8KRVXae2bjrG7gBBwHY9Waskv3vdYhtoL&#10;7XAG4NiQo+R5rM48hXSLK1aYWrquoLtAVDACnzimlf3Sr7Qjb1XfPAHZlxMeDQUuH2FUum5iqqUW&#10;YZjPb44prZqXN+bdt0FwbRHJX55x3owG2PLeuTuuPsYOLZAwjHnd8g96tFvmztIDMkszKRCuDnFV&#10;lrUG0oRbf7yseC3/AJHuD2pvcLSh/bdiHCEzJ6e/wKOItjv8/prTO6vtUH/tKswCM0LUqhGxbW4q&#10;E6xjb+KhbdVa/wBe+zskysbGJgCaheTf+letnLLBD4IGcxTbBocU3GfdFxEDSkHdEDLD4oOq1pS8&#10;gtnaXIZpE7gRkms/zd03LpuXQqMqgjgx8fBxUFuXmeU04Ie5DgHI8Ezx8VdkRk2juTMyN5U/tAzt&#10;nvUb7IwT2eouROQzHd4HjHNQWxNzUe2rhz0uTwynvVbqPbuWRt2kYIIXKdo2n8c1LYUDyLddtP7r&#10;HpD/AGyknuJqdrV3b6G5MCG2qgyCR3Y0jq7q+6FWQoMBhcZtxX4OQaG118E77jbCNqwBB4mMA0P3&#10;BtItLd28XRgC43KGcZkn89hTxtM7OTtaZZT428lfn4qptOysqJcfKqoY8qBycee1Oo7qtrdeDBrp&#10;BK/sH7c+fNEshTgSJa4pKDaHgG3vB+0TJmhOqt73UFYwzFgZE/dBo1vJEIiqN3UWlizdlrLWCt9L&#10;jqlw2o3RJhuRK+D3o1MraQ0KvbuBldk6AiFcEp4Hio6e1kTbKXIIK3OGJONx+aNa27dQi3rjqRLF&#10;RGwHgx5pmxYueyx25BChmXDSOQfAirUgZCt6xL2ttpsr7gIficRJmT4FT2Lb91r1vYWK7XIlQhxj&#10;5mvae2Ljo1xCHAyA25MfnGaO1gqbglLdrZjeTljkxVgJmbQss4i0i3Q+CFgMvGQMY70cWbl1VDdX&#10;tXBJgjeB2Hep6QHe03NnT0kL0oWwZ+aJYViYe6eow3aO26oi2guxVZriOttVwpGDcnMCalau3Dd1&#10;CJbW37Zh5xG7IM/FQ1gVt+9WLDbEcEDAIod27fS0gZAwuAqQVjaUPLCo2DtYH3Lg9s71RUDDcRJ2&#10;jvjzWL3ue5cFpg5WSJEbg3Y/IqC27vV7MNvJD2+DI5x8UQXl3swcW9wMu0QIE0ll0xjSuE3AFXK8&#10;ncO+CDPao2b6XEa6FC2NxV0ErE4kUMWGKsgthwVCw2G8ytN+1qAlpSEbay9Sj7lX84qoqymyx07f&#10;y4IIVCJKMxBBA7meBQdQzb9zbipjY4y4nn+h8GjNcs7dQrKAjWw3gruMAL3g0W2N4ssV2ILe5gqy&#10;fjA81sXQBWXrNoIUZCGILbWzBAgcRjxSC2zF0yghByvSRxxT4D+3/hjol5aO5kmh6qyt0W22IGBR&#10;gsZI7xSsgSKtRcRGCrASFVziDwYomnAt2Oo9cRJMsIySayqI/vdQGZxJBP2kt5waa0+nFlhNwbCh&#10;UsRuJEZilRDsmvuXES1b27JDkMAG6vBPjvSjW0/TD2mXeZUgZWO5Pg082lVVVSg3biUP2zAic0m6&#10;mwoD3CN5yXMtHkeBRWRsBftNdDl7dy4qkhQvT/UeKp/0bd20GRWXn28naSMCrh7MBHVXabeIeZXy&#10;vj5pJLSqhQKzgQY3SQCcR/xVWxZjTAvYe2LZZi3uwzwEAwcU7Z67m9gqHZJ25GMY/wCaXtWUeRdt&#10;hFFxZn7ig/aKe1dghrkWwgZP3NJmNqmfAFNgKyWStQEuMytOzqCmWVm7VO7pnWwTcbe27pKR90TM&#10;DxQbSqgS3d3IVCiThrh7QR3NGW5fklLZQliROOmY3E+TWvHZnJtIc+04uMrAIoSGLEZjxBqsvXre&#10;0qbtxgXg9OF7kT4qxvyruA5W2yRbVW6jiQQaTuBktWRmVztmcDt8z3FOSKbK+6NJce5+owC9SuFx&#10;HGaA7XLtq2otqUO8XScpC5BIHNHh0QLdvLttsp9t1HSOf7VOTbv3oRQ7sNgHVk/5R3pgv7jQK7YA&#10;RbntkspAVwMBYiDHaoRaKKPafoLTCnpkdH9+1NWRcUo5eTaXoIbCtOZFeN641hrdolvcZRcCzuXd&#10;9v8AbzUsW5tsIUCPYFu3cEGHNvyw7fIqa2FV7psoFWCXE/bmJ/PzSpuJZGlEsbqgi2xnJH/hxJHJ&#10;phXaFVrRG5IdV7Sck/ntQSTA5DWRbSES3I5W3cGZIyCfkUWxpvYQkIHElSHbPVkQe0cVJR+jdFt3&#10;Kh4CtDE94FD1E3XMuTA39PG5MAxS6Dx2Q23twa0bW1c7GyCG7/mlCovNDuGXecKCsjuPj5q0Fpbi&#10;vbcpGN4B/YuTmq57LFGV12WwSyjwOCYNRIcpNIqLzXtpvi3btY4udQ3djWsa1cJ1r1t1XAYALZkD&#10;yfFbLq9KNtt9wcTvVgCQAOJ8GqzWq9tzcAXa2ABk9eJ+QPiidUBlfFmheoC6qqjE3AOyCe0jd5Fa&#10;VrLtwbxCxc3Ltx1T/pXTPULU3ka3eDdgwWOsYlfIJrTPUtLcDxxveHKCYecwO1Nhw0IlCLX7ObNa&#10;uNuI2vDSZxuAqsuh3YwkW3BhSTIC95rb9Qot3rl0Xd6zhOwFavr9zMS0nbkggiJ7RXX08m2jl5op&#10;Wa/e1KjeJMjMKMSa1u/dmbr7g5OATwD3q91jq23ZcIt/Pmtd1iyLcMSEGD5mu/gVnJyFHqrvts5E&#10;FVMN4igrdFlgNoyZBHYUHU3ir7SYjDzQrC3dqlGLBjk+IresXBno2CwbjsUc9+lzg/gRW6aHVOwt&#10;Mlvcc/d8VznTDotDYrzJBkitz0WpFtNN0OoAO0AwBWDUYrRr0s6bOnaV2eXJEOAT5+RVk7KCWKsB&#10;tAKA8jzWs6J1Kqd0q4H2nJ/ArZCjvZb3tq4ADRDGM4FefzYqfR6XR5LjyVVywEufd0TJAOQo7VqW&#10;sWDcbbjeRjuvMfFblqUuAWluDrjvEMe1azr12hyn3SZIz9tYqqR1cUvZo2ptIzmUKg7hEdq1XUWd&#10;1wMAWYYMc1umsfa2oiV4Ck+R5rWdXsTLPyMkZArtaObE6unZqeqtjauCArSfIJ7Gq28xFws1vLCZ&#10;4q81rBW3bcAjBPJqovAAZBMdh2mvRYJcI8brVzLkSjExUHY7SYXz5j4rFxGD7cjxNCAO2ARW44tg&#10;2dYEDJry7Yxz3FYbcpoa8n/MUdAXyMWmAGO5714NJH6eZyawSCyisTiJjPFCFYRW6TiRNZVeIMzW&#10;Pd24AyKmrGRIgT2oSyRUqSI/3zRLQ2quJme9Qa4ZHVPeOKkotGcMD480L6Cj2GjYoEiiMzAS0GeP&#10;iKAAy3JU7isZogcl1/UPkUpodFhl7KRMeK8nyYOQRwKKgZTJyR88UJrQ6EyT9xY0uxpD25iVIIOM&#10;14ibowQRzNTZVZVlIbvHesEO0EgMoiZNWmVRmQbbKk+RPeiW7sLCucDNBcFih2KJXjwKIpCS5Gds&#10;ROKF1QSJBWV1Juftz5xXm9sAHeRmYrzbTva4Sqx+ZNMBlVGG1TgcdzQt9DIoFctbObpXM1OVIOZA&#10;znM0QacbuJbuBmgokkuBHII+KFSTXYzY/gEntsA0EFGz5g0J0LAsWHVn5imwGhzacbD00FrQBYNz&#10;EYpkZCpQE2C7gqEwO48UFgeob58E0y1hwGIGSQBHagtZQOsGABToyXyZZpgVAUCM17YSUZpWpMyd&#10;Iyc80JWzBpqFniScHg8Y81C4w478VLc2AMCsPKnNEgGwJAAFSxxUUXqnFeWACImaMElPOKkpkcnI&#10;oUjxxXi2cmpRCwt3CDEZ71Y6dzsUgGeQZiaoggkEGM03auCD+MUmcC0uUbssXGBLS0djTth2bY20&#10;MMwGOM1q2lvEFjuncO4yYq7t6kMrqZthfHb81zpQaZvxzRbtcuhv+xmRBmZAqXuXXvswYIQmJwTS&#10;NpttuPcgEYz2PimvunpMFYXuYHzQ0RmHQI224jLuAI3cmh2rUyLhnaDwJFMBmcqioRE5YzAX5rKo&#10;xKjdCmCY5P5o0wHEDcvQI25Dgn8L2mjtqYUiDt5wOxpcM4w13APC5n81K3rCZaJMAKuRirBsN7a7&#10;3WIBGGXtXr0nZtVQf8cYI/FeBFwMXcKi5WPPgVFxtt5WFBiPE5irRYm1rTblg3FP7qSvq0sVUHZm&#10;D4qz1b7zbAUYX8EfmkDb2sQoAP3FgZP4o0VwVzFH3BUKtzNIj3JYTB4yOZqwuan96QQMGRQbtpwy&#10;23JMkHcOaZECipcONoYkeTUVW4rHgnkEdxTp2MHGwwv7zz/WlNjMqYE+fim2A0QCqBcdzJJ+0Gmb&#10;bWzt2lQoEwczQwiPACQZ+2e3zRAD1bWVYjAFU2WkMMrjcDkYkxTntMPaDAZM8SRNDss90EM5MwQO&#10;ApppGIBl52kSTiZpTGRkjafpj1m76brVui6yEdB219Y/S/1G+utD2QNyru55n935r4pSy6u24CIk&#10;Z5BroP0/6++nXau+CQuDEz2p2PLtjS9nLngyR1O+NbZdo+uDr5Bu9Mzt2iSxJ5JFc2+pPXrWja+C&#10;0sSUJnO08YrnR+qr1twf5ohlbae8EitX9X9bvXSE95QN0DcM57UxaiSbW600M1CytL8UueSi+otW&#10;LvuA9LknaYyB81oV63be5bOwgxBacf1rZ9dqXv8A6guTDbVkZxVeyMxXoABzWfdyaIRrpUijtWQr&#10;MpYEr+74NSFtn9tA4++Iq1T09Syzu6iJK8A1uHpn02ge4WVmLfaVHBrNqtdjwq5M36Tx+XO/xo0d&#10;LDODsttCzmO9eFjL3XXExkcGuqt6bZIIVxbEQBH7hzP5pLXaELEIOlZBgwYrmx8zFtLb2dKXhJxX&#10;9xy8WouM4EHgR3FDQPtaRtAOT4B8VtJ09xLm5AYiceTXtJ6azBd67811cefccfLpnH2D9L0iuQ5l&#10;QhgxXYPT9IkWSiqoIgELJU+aovQtApukwgKgmBmYrp2h0xtWCyoWhiCRj8x8U6MBuGL2tqQ9o9AF&#10;61dFtqAit/iL9iKuLdvZcKKEDDpkCRHkioafTWrVpR/LWxsnE5JJkH4pT1L1FUW1ce0jGSZg9IOB&#10;V7eezTBKMf2VfrmqSzbWyFtqpU7gFn/401oPqFxGIJUDdA8THanPVPULdzgIbttzugGdv+4rnmr1&#10;lq5vu7HYT55/EUmbfSA5f5UbFp7yXLr+2N1zcGZCcJFX66zcjsEG1iBDeRWpWrrC0lwKLdzbIjxT&#10;mkvK9xdyM+/qiO47HwaX/IV/JtaXiAB7csHDAjhl8AVaXdZNwuVQIRMLJ/8AjVro1+xgu4qWBO6R&#10;/YUqdfcKAXGTMS65JNChqlFeiXq2rYo8So+6BGf6Vzf1LUMFZm4bEnMfFXWrvmy7g2ySoP7854Na&#10;dddSQOQTkCcE1oiYM8rluGr7qVC+3x/hwZrZvSEEFtxQSBuHae5qg06bmIZmZd4Bc4Nbd6RplFyL&#10;iNi5ypw04AFMhyZXkSas6P6TatW9jHazI33TE/NWx0ibNrXNztJduQvcYqfouiW4VVkJZeQUP9Ji&#10;tguae6bDuSmwXArAAfd2MeKZGCabaNaUuKOeeqWGZIbKcBWxg8mtVawtu4g3AWy+WnkV0vW6Nbgu&#10;S4u7ADIwR8GtA9RVXuXQ5Iz0g9yOeKzTg0N/FXaPpX6R0CX9Cl/2VcbfbkHl+xFdQ0XpQd7auFUw&#10;RCMVO5e5riH8EPWVuWTpwyF7bboJ7H896+utAhuW/wBO2oMgtcaAsHx4ruaVxljRiwOL3pyXDNWs&#10;6NUVbaJbnqkLhTPkGtI+vPSbd3Q6lS8OlhSCQIQg8D5ruGs0he03VaFoibhdcoBgR+TXPvX/AEsX&#10;0Nq467dkkqkRPx3rRlx7oOmJySpNd/B+dnqju+tdSjttJG3E7RVSxOpt4BABgxiQK3/639EbQeoX&#10;yQ1yZYQsYNaYlpX2WvaKhEmVOS3iuDOkzXp7cBITbZyocntij22QJuO7LZC9gPNO2UnafdK46edq&#10;xyDVnp1FvfuKKf3YwcVSHbWI2dOk3NqFleGiYg/imfZUrA3EgFgJiDVhp7AfaQV43EnGTT1qwVhw&#10;6QuQp7nvTIKuxseuEU6acsQwkCKBZtm4NrGCJHPetpT08J7wRTGCA2Quc1FdCCiAJkknj7duczTl&#10;QjLNrs1hfTfdbJBaIaTtA+KbXTAAkOGC428itr0ulTaT7SuYBckQRu7CatLOgCBxaARhbA3MIJzz&#10;AolGxf2oSjdo1bT6J7YIVckSFI/0NG1OjuLtJZAHTO2tvs+jMoI2ttQQc5DHM/n4oN3RN7r7l3FA&#10;IJMECOT5p32uOxTW1o5/cREVQjk+3JJ+PxVz9Mak2tZpri3ELK67Qe1Z1uluW46QXbkgzE8zQ9Bc&#10;2a+2rJtWYYoMnxWBtKQGaL2yR9o/TGoS5YW0QQWcOC3Bjia6A2p22Oh9svEMN24VyP6UAQWkukur&#10;ESzkwWGYgV1LS3LzOxOxy87togKPFdvE6RnxrhP9Gs+tIHsagHUB75IVFn9p5CgcCvkj+IoVDfM7&#10;WwsOJevrf1EMtq5LK7kzbMR+n3E+a+XP4i6ZkvFTaRoJLsDJJGRNKzytMkeJROF3NEz3EK24BT74&#10;7iq57Z33CoZ12DvBE/Aq8uoXdxvgffBP7f8An4qvs2FSR0lmeRDcfmuepGhxEUtIFCuTxgE8Advz&#10;RXRAB1koZKhhJUinLiG2CAsrJ2tEiai6khGYL1CNi1G2ACPuBrfXugicRiml0m5nWZtK26fPwKl/&#10;LqoAZWOJMmPwBVpo1P23CEXlS3BpbspO2R0w32yCQrMZBIkR4NbjpLVwralIkiAGAGKT0mhe2rH8&#10;DcYEr4FblodJtW4xtooBAyTJnsKBjYRcbalQ36fpbjEuthWSCsCDFbLp9C7WCQigIRtIhsd80XQ6&#10;O4uEP2EKCqA7p5k+BW0aP0y3duta95LgJwWXC4n4rI4tyOgoNxTbsqk9Nf8A+CCYaQOtM7Z8ePyK&#10;nf0ZC2yjK7qoEd2zwexNbtpdBeQogsI9t1YoFnq7R+Pg0ZfTLibLR27hbMAjGTgg9xTItottL/ic&#10;w1mma0b5KQrHYJEDPxWtXUez7hDwABGckiutXtE7WGEJBP6hIj+orQ9f6ct0LstWyQSUMwTHOK04&#10;p/KMmaDSTNm+n/q7UaKBfulSoBtmf8iBXSb/ANRNeVF3oyudwUZJ81wH21s3AC25gJzwfme5rZPS&#10;NWSVLwylg5BJBla0ffapI5r0y5p9s756ULd0Bk1E9/IC+BHiupenlFS0gZujnwS3gf8ANc7+ltPd&#10;C2/btqHZYLEYI5H4FdT0dkgtvcvtERiSfg/Fd/TTWxHLlC8kl8ATZYJDyRzv8jxXOvqYpZW4BeeV&#10;MsIkqCP866zcRrYvG0bhXZgyBtLZwPFcm+sw+mtXLiK6IQwAHMxkE/NMyy/EP7TUZ0fLv1TNzm+4&#10;ClgoGI7mR5rmDN7lxCjAu1yX2847Ct5+qHcN1dJk7txkR3GK1W3aLcuhDkbCMbQK5WV/kzdhbX/h&#10;Adrteh+tDgwPt+KyzG0kEEG5hpGB4pg6VgElSFeQTOE/+PSVyy6pfBVrm9go7gCrgPcuOhJbt17t&#10;rAQgHd2Ux/zSPtv7VxT1D7jjrXwPxVnqrZ6GXcMjbuXcD8EVnWB5vOH5URiPzmtMTNIrbS+6gQW1&#10;bO5Lk+KFeuJ7ge5w44JJz4ij3UF3KAl8QIhCO5NEsi6WBwE24H4OYPamqhfARbz2zbGNoEmOINCX&#10;To7B0hYYhSpwf6Uxp0tbmBQSOkEyTBr17SqHBbpG3aAoiW+aZsKsWVET3AyktBbcTgr3ArY/R9Xc&#10;2IBd3IpgDnn4qh/lLnuDdtUhDtBprRsYYsoEgLOZzQZMdoFz5XB07SXUGoDAZJAX2xCBu0nzW4+m&#10;C5c2lf8AtSwaT1SeSK5/oL1lkRUOz22gHkzHNbV6ZqrUvtS79p3vgxPIxXH1EGrr0dfTyhJc+z6T&#10;/h96qgC2AqbFIhpz/Svp303Wi/ZUm8jMp3NjIn5FfCXofqB0usBTaQrKbe8ECCK+rPp71x71pLtx&#10;QnuhSVEAHtim6XI6RyNfhUMtemjstvWW/bBWee3BH/FMtcIvFFS2BI896pbep3e2YVQBtjstNrqg&#10;GdCm+DuJX/ERXcwZN0Tk6nDsl2VvrbqG2LcFxiIYAYHwa5H6jaXaLZdUIyuInwK616iTc0zKSm0Q&#10;cNmG7muV+taQOjsWWFyxIhmA4gdhXQwUYsu7g5V6tbtsLq7RkHI7R4rlXqXpNpt6+2/UAVJ7lTjN&#10;dn1dlHZylvcSxlhhV/FaRrLZIkILcS43nJ7UzK7TJilyuDjnqugvi5ftqPtQMWVsTya576r6Vcu7&#10;TADbi4GGNdw1Gi9vBBCtIHn8z81z31b0u0LVp5htxE2wQDPY98VyM2L8ro7eLOow7ONa/wBPukgq&#10;ethvd5gAfiqoaW7ZBCWhAY7nJrqXquit9WAzrAO0QAvitR1GguNcR1V0zBX7p+BHJrBNNMZSY59M&#10;XxaZFL7WUhkBByBX179GfU6Jbtg3yrTHO6QO018gejWLys24OuOQeM8Eea7z9KX77kW0RjhSQFgu&#10;OcfNKabZW77bdJdUfdn0/wCrAWN5ctAmR2mum6HWTa/7ewDIIPKmvmz6V1LPbRRcAgj3BOTH7TFd&#10;j0GutqXYXBsKwk5Wa0wdKvZWVKUVwdJbXLuVJ2EqXUxXrmtD22VbqyTmTz+a1Ya1QVBAuXNgG4nC&#10;0p/OpZVhKkMT92ea0rkwvHRs51dxCoa4qBiAf3GTUUuAXV5mCQwzitW/nZFtMHkjtR0voSjKQSJ7&#10;7fzQSsOOI2BLu62wRwG3A7SZMfioNqGZgZUy8TMyB5qjXUEFz7fTEA8mfFTG2TkSRAVZj5pDRpji&#10;LZNUjuyOxtOARnOKe0unVhueOgdGJGyktHpiwLXU/SXGTmPiti0lksyKz7V/GY7VccW4qWWMbROz&#10;pUX2SgLArIntVxpLF0T1KqjiBnNSs6a65Q9LCZkD/Kry1ZtOHjpcmNw4jxT6pUYnyySWDC7oYKhU&#10;HiD5il/eE9VsE4xNEv21UHG4gea1zWaxCu8koWyFOOO9VSoDrhDWr1i59tACu5g0/wCU9prk/r/1&#10;Fb1B2uHb9hK4Anz5p36h9YuIbiq5SckKoAb+pr57+pvXbgNwu25U+5lY7gT2/NZZ5fiVGiGKTlB1&#10;x7QH6p+p7dkMigru3BG3SFUd818i/W31aL98i2+wRtkJJA7NWx/W31alxWtt1TNpcia4q1t79zTB&#10;VaQNxKndI781yM2dy4R1Y4VxUSnvJd3FwpYASzXOermmNLpNhbMlSGjuV+KuLWjWDbwTuOFYyQc9&#10;6ct6bfetbk2mCuB9wHisf9O2uiTxJLovPQ9K1vUJbtWd9tzM4bnO6a6VoBtQgneu8yrCSVHg1pfp&#10;IRSCgCNt2Mi1u+g05aECh1MooXMt5NZ/t1Kh2LasbOg/T+mLv7SHB6oB3fIjwK+lfpP0ptRbtXby&#10;KAWPUeXIEcVwz6T0Dj2ioV2AUhv3QMRNfUH0tYs9DLzG9t7TzxFdjSGDK2r/AIOwehaBSiFLIAED&#10;aRzFdW9N0ARdxMEHGJrQvR1YJNxi3eBg10z0u3bt3UVZxye5LV3E+DnxNnsqQkSIB4XFXhDEIdsA&#10;+DiqjSOBcNttvie5qytXNg6kBg58ClNjQiDDbScRumpXd1wcQ3IJNAe77Y3bO+T+ag11W6iZUfdV&#10;NkDXLk7xuHYxVNda3ba7HJGKw2p3beltpkEVWvqkGyV4BHOSPNEuQeBXUuFBLSsjIrR/U9WlpSzF&#10;wfI7Rwa2PVXEu27hne37V+BXNvWdW6rgyZyB57U3pDMUE2jWPWtYu+7B3GQcgH+9ci9b1/uMFHT1&#10;7Gb9qt5+atvqr1zYbtpiYfp3AZJH47CuUr6k+ousyNbYsOMoPHevF+Z8gourPp/054q8e86ZoSbi&#10;ONk7UGOZz91br6bbNhQL1qcYIGVnv8itY+n5dFtGEXGV5wMCulaVN/QB8MTwoAxFeU/q/uJyo7Or&#10;rG1Eu9IvRLrwJ81Yal7Rslnc5IAgcgVU2za0ltQbsqMEKeale1uQ4BKxtM9ieIFJee/Z5XV6tQma&#10;v6pZRdPqItkme54HPTXFPWURGkoT+T0muu+pm2lq71ZkQTx+K4j9R+qXA7C3dBCHFogrJ7Qe9cLW&#10;z/JcmLNrZSgjm31DrLttGGNyFtvwo7HxFcJ9da2Lxuq0OHO8yWI3jJNdm9cYBySU6ut+VEd64965&#10;dUkkKQouzuEKfgxTdJK3EyxyNu27OcpqFPtFLocqXUgrAaKlF3JLm2CoZ1UgHP4ot+6rW2R7ZKgk&#10;kqIZs9vgUrdYLcRg243VEhY7cA9oNel0/LNOmnzyVd/St7huq7iQSAX5jtRNO0q6KqhgNpkxuLdh&#10;8Cl7yJbvOrWiuNyg52g+KTtZLRta6QzQxiI8V3Iw4R1ITLG5buE3ra21JAWcyVjupoAb9Vfawi9L&#10;LEnPBUHt5o223cKG2LctjcOkknMik9Q9whIAYnHQcSO0UcYhuYIe4WVZYANLliMnxQrxuu90lnHb&#10;aggBex/NTuXw6uGtLZYMFWMAGpAXIV7guSckThiMRjM0aQtsQK3ULy4DyUIdYGe5Hb80BHv3GU3r&#10;DYUyFYQq8SJ7U2qEcWiCFI2luqO8+RSaqLIdlQRIwrElR8zTlVCHdhdPsZhOmG4AsgQz9op/a21S&#10;UVkuxvP7wD5qNlNm8hA5ZckEKw/96y9z2hvtFy3jsKphKSME3EfUKBOwdJwVgdiPNR9u4iOLZIO4&#10;Fl5JmpG6iXywJi2A5VVknyGoWmuW2AdLe6L36fKkTmIqUy7QEoqkvbQEKT0HCqpxyOfkU0txmuPb&#10;sraJ2MCWPT/ShNuazb2X2JZiGBWG3TyKV1O237dxE62HSTxzBMd6vaUpjSNbue2HRjcKdJJjjwaP&#10;Zt3H2XCm8MQhVCDDUp7twAoHVAsw1wTvJ5P4oNmFYuUlnhZPSSBxxxU2F/cY97VslkuopM7YDFSA&#10;vj5rCMly4iCQ7dK56dvgmkmuS6ohtyd26V6Z+W80VFC2g9ux2lFOY8gGo48BKYzdR7AW4qAC1LAE&#10;7vgiiW7VqDt3PcXqUGQLYPcCs2r1pTbZXYB2O+MjFTOqa4yj34InKmSx7ZpLTHpxXss7Dpau2VO7&#10;eSoSD0CM5qLXXu3uNik7bsfBkR4ml0vMFuXGtqRvOf3StOXrozcKgnZnkMe80qg/uKuyd0BfeZVA&#10;Xnd2nwwqu1G7Tq1y2UKOZuKDiOODkkUViGS46uLQK/oiOozzzUbzke2wO9wBvK4GOAeatEc0VWrk&#10;kMttQsxtIjf85xNI3WCXLkLsLREYkfmrxzbdgLV8K33En7o+DmDVdqFVUYIo3XMru4jgzT8cjNkd&#10;muXrdxVZWiQDIIMyxxA8mlntPuW4QoaeME/E/iru+lxPdbY6FCCCCW39hk9qRCst29bezhIlWGYP&#10;et0Js5+SFFYQxF22oI3squ0cR4oj2Rbm2uxSSIePuAp21vZS5jckgdt00juunYuVX9uP3HsfApyZ&#10;nl0CR92y0Eb27jNg/cI8fFRJs2zvSyzPEDcRAiiGwbha6LbOyZJ3ZTMYjiaEmm0zOZG5gTujseaI&#10;XTslbVQU6SDEFm7D4mput4q28gKpOROSMTAoHUEe0lsg+4HUk5Hk/ipXb491pbfGBtbmrLVowG91&#10;dOFV7r8ntBNWFsol0qUuBnXc0dm4HFKac23Y777BTIVQIZz/AE4FessrXAiszwIK0Eh2Msryvpv1&#10;rPUJ2gHt+asLTNYeFypjfOdpNIoqIm3rU7pV16hMRDV61pDbDhiYkFVJ27ieJpMqaNMZNNPgsdJb&#10;2Cw1vdCEhnGIE+DVsyG81tAWChuhiM45M1VJ7lp3OyWQQ05Cn480/wC8otqCptXCMoM7e+4eCfFZ&#10;5RNUZKhi6jMhUchyvSDuaswVD7rgAuKA0w0r2Kg969YXU3LiqrsWIMEGCg+KXvbIuhQkDkFcqpwD&#10;J/zodpTkGZSlu4AzqOCd0zPc95HxSl6zJVWur+nbEk9/mp3X22tjO7XmWI7lvKxXntW1A9sOX27Y&#10;AG0x8mrQDaAMVsbAANt5RPyB48EeaU1e1oC3SyFJDNnc00dfaNlmFk7ZwD0hj4k0uWL3WOAV6ktH&#10;9sCjQtnkusLV1WKsMBlXkE880pZZWwLK7piOZFTW0nzJBJJyJPc1G8hIGYthip2iSD2I/NOjES5E&#10;dTcG3cqJG5UMiCPgVg2yly3JUQDIZtqeIMVhYLD3FElZVsNIXzUbN5iz2m3FduHgDeT+auitww5Q&#10;WhvthhOSTLCPHaazeszaYwYYR7ZwxHBYntQkuMpjYwW2sMs8N4VTWF3M18qpwolWILAnvPc1KJ36&#10;A6lJDwAGhRJMbiO9YuWy02hcJVYZdv8AmJ+KOoCW7QF4nJDEHt/5UHcRaZj9xJYruAWrLcSbOrqW&#10;thtrdTbsAzgGaLsDR7WFnq+SORU7UMV646CQCOWPgeKPZVhp1IDtJAgRBJoZMtQFrmmJugJbMMoG&#10;4nbimGFsPeCEArbUoCMmeRR1AS0Lbe4qSFCn7mPcfFRO1SzkFSzcAjEYmaDcy3FGL1ltj3DeYKSI&#10;UkElgMD4/FBNq65YhWYgB4A2ndViVCtahAW2mWC5Hgig3SbxtuDIP3RiFHBIq1IForFh1b3VVST9&#10;o7mjaa3J3PPufaFgwQeSwPj4qXWxBQqWRugbYUKe5Piipp/buvOpJO4sHKwII4FW5FqAuqbgG9oK&#10;6iQCZ5NDdiesjrU9JPBB5/tVvfQn27hG0xLQvbtQraB2U+wN1zGBICzSpTGxxk0bZcG5VumJXYdo&#10;Hkn80UXmt+10qrbiyACdhP7orNiwre4x2sDKkREfk1MISNrOih5t+WFZJy5NEImNTYa4/wBplV3E&#10;8YPf80N7nu20CGyNzgJK8Z7/AIpmzdKpdBvg7UCKc7yvfNKuUuNbDAKqEMTIClSI7d6ByGpUyt1v&#10;uLfYuHbsY5O0+eK1i5asBwFtOu+XkZ79xWz6h9KWclHADYXse0mtduteUXEBDMTtAmNsfjmrhNi8&#10;sLatlO192LBHEqZG4YJ8RSV0kKCVXdtUgT9tWF5rzpc2wJJXd4jyaoA25gCQ7NEtHcU5MxZJU0XV&#10;lrz21ZbQAM7guDI8VYo6XLagkQQd0jgfFUWkBuL0o20sdzEwBFWi3gwIBDSu6f8A4nsBWzTLkx6n&#10;JwjYvT9Cb97TLv8AYVxJaYgJ3/r4rvH0rorje2cuCIACyK4p9NaW0VuXWQPwFBJ6d9fSX07aVRbO&#10;+SnUwHTuHxXq/GY29x5fXZKu3R036fsFNMIZTtZQ23AB5EzW8aS3eVUPthW6gC44Jql9N06tbKgA&#10;WXNsgE5BHFbZprBZl6tg37id0we2DXq9NGkcjOmq2uxvS2vbt25I2Lu3hjALHzVkLQ6OkbSJaScT&#10;nMcUC3dKFnXp/UCF1gz87aPrUHuu6dZLLATtFdG6OddlVqWQbbhI2nqWTEqOIqivW062AKzkCZE9&#10;6sr+xnuTI29AkcAZ2mqlnT22LDaFefbc5z3FXQrcnYk1lNh223EsFkwJPikf5T/7mlM3Wa1ZVoyX&#10;ZlLcBqHOt/xaf+9WCz8HCmByOwoz2ZdN6xESAKwGMtjpOJNTZ1VdxZgd2AOCK+Pn0dUyLWo3sIjn&#10;zWJ3QYlinPAFeVCjNJAXsK8uACGIjGagRkqymyB/cnzWX2IsHMtUyzMwb7mTtURDFiZznzFQFsKC&#10;220S0pJAqF0ksOg/A7xXomRIgf2rFu6wvBngntPAFQpMNv2xtkTB/IphCwD9Q2gYnt5xQrbE3HBy&#10;BO34oAbYP0huDGDJzULRZafVBioRVMTk4JNTB2bixBB4AzSSu6OBsHkNUdpgbGlpJ+Kphpllabaz&#10;DepLCQsRIottQztuT7MD4+RS9u3FvaBJ5Cjk15iDuG0hgu4qDzQMbGTDvdVSdkHswooVbmG+0np/&#10;NA05S5wsZHPINE2AuXgyrwBGKCSQabGUa2qbdhRmMfAE80f3FKTtLsGO0ioXCrSwg7RKzULKqwfr&#10;ZQOd2MtWZjUw1q0Ctt1J2sCDt5mjo7CIkoV74ihtZVLQm5ECI8zU/buRai50OMKc4FC0GmEOnVQ8&#10;BXMZCGCfk1BXD2y3ubQZgVFVg7gFlZEDwKil23O7cP6iYqhiY7bKKWfaNuCJ+KF7ltll1Bg4nAao&#10;+8u5dxABwFAkGpQzKBAkKYjj8mqoKxoCAh9s+J7ClVJSCshycdwfk1FNyW5N2ZHmRWBZIBUMwMSt&#10;SgbQQO6+7ubjkxAk1FC4NtUO2Vkgf7mh7JYBwSMHBwTR3Zur9MqqdR7YNVRRJFWJIAuCk0U3FuLs&#10;JacMcRTF26rFXhgxGSMyBxFDuF3U3BdAeerfzURdEyud5+5MCKBa3kneCZG40QnZcYAS3YjCweal&#10;Z0pYHqyDtUjiKslCl0+4QzYggz8Gp3L2SCJWYH5rN4hy2Nu0QZ8143VuKo3HC9WJk1YJBFKIQHKE&#10;A1FrouLG4hgYBXmKAXBtttckNz/4kdqLshTbWdxP3EfaKtAWCtWty7zPSdskHNZQP7gljkSsDj4N&#10;evNeCbN+7t3qRe4LRi2sg7SSasGyPstDKAgO4EkQZqDAww3lh9x+T4rCbS9rkFZJgeKzeu7gG2wD&#10;kuMkTVlECbVwymARlPFZupcBH6oBJ7eBWAyIysZkADImQfNYe8iFoJZEE4qwWBVQyHYJKmWJxIrL&#10;OA9w9QZoAXmPxQzY9zbIg8/BBoiXVh1NoSBMnnFEQDKuF3MRtIlfFStENJLy0Y7ZqTH3byyyiQO3&#10;asG2WabgQGSFjmqISs2j7lxCRIgkzimAWLr+oSYMkAQRQFf3LrusDEGR4pj2URbZZ+uJCjuKphJn&#10;g+F2PtP7g2JoirawFkbckeZ71G7gneBtaDio3rskMbuQOmBI/FUHYe0m07YASeZmDXvaQPkALJJ+&#10;aFdZrwXf2BmBAEV62rbSyfaQJPioSw5dyEcTBMf0FR6b7oJ2qxgR2PNRve2brOkDMH5IqKWoIAfZ&#10;OMjE1CWHUPvU7ZBbg94oLFQXSAO5Bol5LgtHc0MWAAP+1ecru2xubkyO1WmRigWIDMF3ZjPIrKsN&#10;hF26AWecDqo11QGViDO7GeRFAa6V3xNsGDkTIHijBaPPCjpLQ2M8n5rDqiguYjIkcg9qhcUQSjlg&#10;2YqDpN09Ox4GCZ3Gi/yKl/BG6tx7a2wf2zPk/mhi8YBFuHGNxHbxR5B91WmSMAHvU7WAoIgBxnnd&#10;QyZcS00KfqyJiIicTFbBpLgkK8DplmSteS1b3Atu6XOQYgfIq706s1sgQu7hpiuPrJHa0WOnZt1j&#10;1DcrBbpHQFWDtlh3Y0b3Q4uXHXDLtgMCZ/xCtcsaghbe9Q7SVyYiO/yanb1YPUV2EMYSfvrg5MVy&#10;Z34z4RaNe/VVCs5AJJwSKtNHBvcIWBJVy0qR4rXrd0rEKBOWBx/ar3SIWZmIcgEMFTt5ApU40gbN&#10;39OCmDBh2kqOVIromg0t65b1G5d9vvIEya1f0hFZUAUJullMSd3da6LpbSG3buGyxdwFKzG1ZgE1&#10;z8sU6ZswphtOrzttI7lVlcQZ7g1a3nRrTA2SE2qIXpA/qPNWzWBa3EpucFsluFGO1Veqa6bVtiwB&#10;GR+7Yfk9/isk4pm1WgGq1Vu5dUss9Ml9p6AOAvxNUmquupE7mxtXcYUE8xHJp/UbrrW3vObgEgAY&#10;kUje9t1i7eO+0dqjaIBOY+TFI2pGiPRU3rt43CzXcry7QBA/aP6Vp3qIcklWYOxYElp5yQR3Brct&#10;d7XuFPbZhBdNwkt/xWqax49p5MjJVBAZAIgeSKRPsiNZvspVrL2dqqDcAOTx80iSVa0QCrBcZ4He&#10;mLtlg5vbt7Mc7swPz5qov3OWKN1CLYxIp0IX0y74L7RtvNqwbcbRuLqR0jk1s2k1bi229SvWpVl8&#10;rwSe1aHbcjb1bfxgYq60ly2ECMu7dCsN8AGZDVThyG5cI6ha1am4Fe9BUsVGSYf/AMR5qwT1FrYu&#10;J7yOEIuPmST4+RXPzrVN28Be2XPulTL+M0TR+rW1s7WsovIY8tuGMD4puOLQxys6G2vthVFtyBtm&#10;3IK7bjZP96ovVNfei8qll3BCG2h1IbkD4Fa03q7Lavf/AARAtS0kQQTiQaqdR6kos2g8RBkKPPdf&#10;Na4pmTI/ZYavUqwDZZi32qI5xkHtWl67UbxdQou62GiJXIzQ7+vDnabwhAVz2Jzn4qpua73Edg3D&#10;jcskSPmm/av0Zvu8hjqy2xGUxxn/ABUd9UrIUZio3z/U8mqt75vsFBAzIQUD30O43CGzwMRVfZRX&#10;3i099WAggKD93kirbTXkF3qB2sMQYkxWtIrXhbBwHSQQZEKauNK9xwm4AsUgAcDPFZNRjSRqwNNo&#10;3HQPi2biQRAYj9orbPTriK4dibYLTjGB8Ca0L08NbFyCvuhhClpUIf25rZrGttqwe1JDPBAMKR3J&#10;J4muO+JNG2faZ0H0y6rSQ3QJlT9wPOZzBrdNNr5tIALbFrqkNHQEAkBZ/cK5XofVLT3bRN39pGRJ&#10;MGIDeK3BNUmxE9u4E3yEJmCMQvinYpgTaNv957N53TbtBPB+4PxIpa8/soqh12lQqk5k+Z8rQnvK&#10;Ll+GgDYIPIBpbUWVXhCCiwSw5I+OAKdYsq79oMty5sJdG2EtGWOdw+DVYzqZW32cTjjf4FWuu9tm&#10;WWDAMkHhS3cVWX7TFVm2ckdQPVnOTWfIuQlJmWW66GSrbnIDHoAgwYFMWNWCri2p6mEjy0/cv9qW&#10;u2AihLd0smGCPiTw001asPcNqH35hQDjZ4pL6GJtmy2HJKJaEXFboQwE2zjNPIr3bY3WWBDFc4DH&#10;uTPcVqts+57sOqKxEKZaAPmnbWp23AEvXHDr3aWEefnsDSnKi6Nns6u4VDG2oS+uGQx9nf4Wo2tY&#10;xZfbuFGXIbbJYjzPIqkTUw2m3ovtO0qFEAmYj8eacs+obXLvf2QSwRUhc4NRZCbS3bVWTYvWlRWZ&#10;ztG0k7geAfgVJb2byE7Stsied5mABNUh1vtFrjMJFsmVE75/csd6bBtrcACl4tA7GXqLXO/xTozT&#10;AcRoXvaREJkboXE755E/FHLDUXUdkGWC7xIPT3jvFK2Llq2t1em2SAImSzDG2aMkM/thdr+0pCti&#10;P8UHsTTUDRNrvuWCpWPduhVk5YJyGoWpuXibjbE3gbQOFbd2nvQ3ue8VfYVIYCZksRgiqjV6qwj+&#10;570rMAxhQMA/mhySpFx7IveK7W9+4GBkgxnbkyP8q9d1Ft7twyLYLEuxO0Qe2O1KPvW47W7gJe7y&#10;vUq+QCcxU76+26z1K7+3JTv2J8Vl3j0MAAoUYuIcbdgmBMjnsKtUm0wZHAK5YxuMeY+arERGt7Dv&#10;Vky7NmCh/wBKZtXbdpBt3G2VbrOCB4/E8UeOQbLlf5d2ubUJJEKFHHk0W7cR9w9plUBd9wYgzgVC&#10;1ca5eGwhv0hLnEA5AxWWS5dQFZKnA8Bq0Ji2iVtdz3h7L3S5YgDCqrCJpkoll42jCCEZmJVgMCew&#10;qU+2b1q27hVEo44yeoMKeawhJ3blV9sNMfaKbERMUuNFtFlR+mGhciecCpXQEdhcBJvIoDAboLZI&#10;VTjNFbVBD0stu5t6kI9whCOP/iqVbW+6Lb3gUbaNudxxgCBxA70TkAkw95i2oMv9tuCp7fEDk0K4&#10;82791FwwAwIBPBjxJpa7dL7lNpg07QpxCjJaKxtsql5UdQBEEmXQLS94ymOKohUW50Hm23dh2DVj&#10;V3baE3HYMGIEiSwcjsfFYu6lWQHcFkwveWOZEcTR75ZHu2gC1wFelljb3haCUy6AWyzKzSuCAWeZ&#10;kiSojmsm2nuFyybWAVlUTC8bae0ZILNBIJRyBgjbzNO6cbLSmN2Q/EMCpgKRQKRTsh/IEPe2Xh7Y&#10;RlUkSdpOPyQasrGitG8Cb/22wBMtuB/3pu1Zt2rFu6V3HcSY5V27D8UViNOBIDsEUjqjeCeY7k07&#10;GqoQ2J2rCKCZuMygAxC/2HM0O/a91XO5rao6ruWQd34q1a3b9retxZ/aElGI4qT3ICNbug3BbmVX&#10;qziH/FOsop76OoRn3OqkHHSSvEFfIpHVaAnYzXGQs7KhjJ8Vc3PbvJ7SsRBAbP7ud+Yk0C6wu37x&#10;W5lrsqonJ4ye00ucg4oqkthrTG44WNoOY6h3+JodpI2tdBRyZKgSNpNFe1sZrr5LY2zIPYKana3o&#10;91vsDdLAtIAA4z2NL3BNArlhXa+rrcZG6Y4gTIJHYzkVH2rLbVQKq7SzAnLjw39e1GAN68SbVslX&#10;gy5ghRw47gDis6VVDm6LadSEIJ6DJxRJlFVsuA23snF1CvSIYhuW+ApqPtm2R7GnzB2kcnb8+DVt&#10;dsuANzKh5EjbtHHPYHvWbNhyzmyzXWcDkw39vitMIWKlMor9q0irDv7RJGzaR1g5X5Joq6Nbl2Bv&#10;TPUAIVtuRVqbB2v+8JypEglhlljt+aRu6ZPbtXUYGLhmCZntFO+zQtzTB2NZbdEe2xKqekXDkFTS&#10;T3Cb7pduPJECfsLXPArz3Fa7c2wyldrzkAcQRSFu+QVQbYMqDEhoo4cCpIetEo4Ce2VJAAHIIxH5&#10;FLvfUmLiDKsQQdskZqoF5kF1VUDbKMoMQSe1Qva62nsTcU7GkgmQPya0Jim2Wlu7aHtsLK3gi/bc&#10;MMT8moLet2nRRaYlm3CD0bV5Vfwe9Ul7WXTZdg6dVxjFzqK/IoL61XtBs8KyhiJAIpqjYicknVl8&#10;Ltq2SzXHY9RMruGwnGVryahDuPu7MHidwJ7z8zitdb1FQCWdrdsW2MEQeswTjlaG+t9m0kKo6yw6&#10;pAftJ5qPGUpJ+zZbj3INooYPR2wy/wCKKmPdUIwvgsZbcWiVH2rWmjWqty97F4kvKNdM7yxEy1WP&#10;p+rDoSGEoE2qRIBU8keDQh8G3MN6qZVXgZBiScn+op1HSxC7QAxlxJX+3etfv32uhUW+0MW3F1wA&#10;D2A4mrbT6s3Aq4JskjnqX5M1nmMTHt2zepVYYkbz3XsYHealcDr7Q2FxsY2wekQRO4/1qVq8Q7bA&#10;6sVJRiQQpGINHv3y9qyzbT1Fbnw45n8UKdg7irAKJpnRZLoCsNGAIyKQvIJG7buCKpZQM/APjNbH&#10;7ZuKi+7b3K+4MAHO08wfkVUa90ffzNtVUngg8yccVErYnJLg0f1DSorhhpxvUklhJGfHiIrSNbox&#10;ZJbbcAYFrYPSS8RMV0n1K0ALp9sdWQYI6Tkkjwe1alf0N19xQG4LqYByRt7qTWiCa5MqzNs5Zr9K&#10;IRfeDAwXmFClhMCOa07Way5cV/1SBuw7DqPgGum+qaQt7x322YKptxiPBmtB9Wt3ibpUbAAox9v5&#10;PkxXWwQ6M+duuGaBqybziLcBF3AnEQZE1R3rdt+psn7SvHHgVeay6LbOnttEVRajSsQk3CGKzPEr&#10;XodP6ORm4NfvWy6l3KDap+6qt1lrbKCobxiRV/qdiJawAyg/IaOKrbLPdZDc3ENx4mupFcGdFj6e&#10;drDoItgxPZZq+0ym2yE2d2CJDET8mqTROXdZRRcJIwYB7Vf2Xd4RWh8Alh3rNnih2Lg2n0l0Ft0a&#10;FZxkqAekZ/oRHNbrYunemERSFXy0H/Sa1L05rq+yPbQuOlSzTPxArZdNdK7l9sSX6n7DECIrg6lc&#10;nf0c6j2S1DXVFoF1VdxKsVmQDxWtalLZZioLAkhpxM+K264h3XbUM6bdw4xWo6y2VCFr3UT4gdWB&#10;NcrNVnZwy6NO1cEd9u8gI2TWp61bQS4rZUxtFbdqlui4GGwsCxMmOa1HXWQWIVTGZ/J8V0NH2uRu&#10;b+xs1vVoymHOA2Gqqu2zLGJByROfirz9MO4jM5lpOe1U1w7SB7e0CZzJAr0mnbPH66HPPsr2mIbJ&#10;pbJYz5yOKO5zBWR2JFBKscDxJroI4E+xUiQ9ZYhoxGM0Zhu/ZQSB4piFUYQcYk8yaJuk5GAaGs8b&#10;fk17uM4q6KDrkbQvecmpIZOMeZoXcmSVrIVuyml0Eg4UAMMkA0WwQTkxnmeBShLEeO9FQ4EkZ8UL&#10;QUXyMlf0gROR3PMUY3pVjtBfGBScgESZYECm3VXP27QIz80qSHRYdmKAdMlhIiiXUWLOwTKmZoFk&#10;e27oVbbghqME5gzmJP8ArSH2hyYNHW3cJU5K8E+akQD+0AzRNgOyV6jkRUm05KramJ5+aq1xyGot&#10;oCyYaW3CfuFFW7IUqBC/4qn+50DqQmBAxURC7dw+4qc/FC3YSVMghUjYT0mm7bb9gbC9j5ipe0CS&#10;ZH/jPAqYtKJUATBOTgk+KVKSNOOLPW2hxiByScEmpKVuMzT0gEiBXgXKAdEASPnyKwqifbwR2YYw&#10;KA0qhOWO0e2Lag4+Ac1EKwa4d27MHHPxT3t4YzhSCRzP4oT2wGLBj5pqmJnERlglxiu0/wBwaTDb&#10;cdOcYqxxsaGliS2cUlctCW3AHHK9jT4Ps5+ZC6qQ+SCIkAiKX+7dTptPxPiCec0s4I3gjjGKfGRn&#10;aIGZPFQYZ+P71JATHT+ZrEkcGI7U1C2geJJJoYBPij7mJkxEYqBXPHajTBB7ftrIz3NEUBgOkio8&#10;fcZ8VdkMVNHjdCkwagVOewNTtttDSBEVTKG9M5ZWABwO/mrnSncoDqTGJmtdF3a6ZPEQMU5ZuG3l&#10;fuBwaRkgHBm06W8Ln3tttrIiOD2p63f27lC/aoME5IOa1yzqywZSOkmT5Jq6Nwu4AcgnP9KxTVM2&#10;QaZcG8diG2u5WyBMgUNCpZ0gupgNGBNL2iZAJ2xii22QdAJnbJ84pSDkMpatsyIdwQEgRgyOxpZU&#10;eGckQpAkHII7V62Vn29rbcHHPzP5qbybxV7gS2PsX/yGc0aFNE8uQA2/z3ImoMIKe6eCCG7keaJd&#10;Rm3FLR43EzkA8ilbRCnctvAUMMzRIFsJdv2mclEMOIJ5g0kym3bf255j80Xc98tIPU27bwaALW9r&#10;oLlQvPiKMlgTdCbIQBZ2xEHFQBCXWaHYQYzJFM3L+VZspyoFJ3QHllB6gZgxxRIqxd3Z2QOVgnik&#10;3Cgk21K7ZAHarBlQbAyxuMEc0q2/cUJkAklOwB8GjTI0Jmy/SxIIAwe9Te4oYAxmIEV51ubwEXaj&#10;GCT2qTWj0uiEgNBNHfVi6GmY3GKnARgZWmyTceyGEEyZPB8UojbmA5Elg3EE+abXUNuEEsBiPH4p&#10;bDRhELlCxBCn8EEVMXoZNzGRwq/60LDu4f7ozPAilC7BmZUO7bgnuKtAs2T/ANQ3JHUNo+8dzUX1&#10;xLsBDZBzyPkmtYXVMqok4OGNODVOHYDCBct3I8VHAnBcNqbbLatpcmSWPYE0DepdbZ1AmSRApGzf&#10;Qi4Aojb4qNi8sIwQGQVWKGqCs3L0XT73frRIhwGzIPea3zSW7f8ALjrPJBMmCDWgega20WUG3GWB&#10;Wusem3l2uS+wgogG2QwPJNeM89knGatM934HDjljtNfsqrWnFtmiIUkMk/aCPmnxorrWLakKxBAM&#10;tEMTgVfW9JsWVtB90jcYJEHOK2GxoNNvt3TteVIgSQu3uZrzX9etx6n/AKX+Ft0ci9X9Is3LoCIS&#10;6vDIg2zHeg29DYRhvtEBZGMs01ufrmqRfdtLbVluGWYcqQYBEVW6GyVK77crbn7SJAivoHid0sMW&#10;0z5t5FwWonFU+S49O0SbUD21twJ387iOK2bTG1sQ7J2mSk/2AnzVAljaNPaFwLjeW7FW5zTZ9VW1&#10;DhgU/wDlUDIjvNdyPBn2Ki5fW27CBCgtsQLgZQdpU9v/AHrQvWPVWRNRbDOs5QnBwe80vrvXFuXV&#10;IkuQSQ7d+1c49a9WuFlLg5YA7udoxFIeVy6QlyS6lYfW+rXQ7iAFYMT81TWtT07g43tjwSJqvck3&#10;nVGmM7u2fArAvuE9xkO0NBIxB8iasGNpVZsdu8Cv2nEy80Q6sp7bM24hIZgT1R3qrEuCQCLYIMnv&#10;NRd7yqxtL0gQAKoumX9rWkuQbgD4IIHFBu6qJVWAjIPyaoxqR7im40lQfxIqGo1gUvuWWMGOwWoT&#10;avbCX9U8kmHJXknk1WNea99rg/aQOMA0LVOAVubwJadvYGMUCzZunad8me1GkZcj5o2zR2HuXluW&#10;5eMkKJgV0b0jTuFtP9ylmbAkqeK0bQadRtQmGAAlZC11X0HTo3cqFBO4GAwA4HweTR4o8sTkjZ0f&#10;0WxCEC6WRVUAjMsea2U+nEXLrraZWa1tGeV8x58V70hWt2rRW5tlQpAGAIjp7VLVa3TJcVLmphml&#10;H39vbEmtCb6NuNUkmzTfX7a2i1v3FCmA5UQ0f+R8zzXJfW7pSUG1fuAx37V0D6k19v2F9u6WDTAU&#10;RgcQPFch9c1+5Bc9wsWEr4DGgy1sRjybm8q3W4lp/D71/wDkvWbJL9EgMF+cGv0t+n/UEvWEcptQ&#10;kB1P7mUfdHwK/ILR60rqLVwrDTkDma/SL+Ef1Hc12k0bKS9sRZYHLK6iBWjSTt7UcyEVhzyt85Ev&#10;/g+jUuKVZQrMHxOMrPNarr9Fut3t7nerAkMYCBhAg1apqDsbaPaJCIGcSH3GMU56paN7UOh1ASFB&#10;CxORwQRjHEV1omuck0fEP8V/REvRfVxuQlSeZHIDfiuCvpjvuI0KT/mY6jX3X9b/AE/b1WhcNp9v&#10;3xcP7Rxha+PtX6abd+7MAJKldsHGceRXH1WNLK6QzQ5Htkv2UtvSjGwCAIhcxijrYAtuyyQWAUU+&#10;bfRc3Bl3ncZHAPbFWi6Nbt0En2kVSWMywxiYxSEmja6kJJotirvtmFZYIzuBq5Wxa94ILQD800mg&#10;IZ7hfYo2qiHlsf5Cm7unhLdtmaV2XB3LRhqJKx+PI4quBfT6ENuG3LBWX5I5/tTNvRe9ZO1TmJBM&#10;cfIq9TTMiWms3EYAA3JSY3HEVb2tJptyLsCm1JuTPPb4rVCkRpZFbRq6ehs+0DbghVB8DMiMGrNf&#10;TnBvZCugktEM3wB5rZLXp460thQVeN3gc7j8mnrOmtXQdn2jLQIChOCT4J4NPSTRj2QXZrK6AC1p&#10;mFshi0QGDQoyWnx5qr9S0ygqEbD3TtBMAgCTzk/Fb29lLYtbED7huwZAHcDxWqes2yLdwSqFJPuE&#10;y439gf8AKgyRpFy/PpdHJ/VXXcogkyxYfbtqt9Mb/wCCFk723iLamMHINWfrhR1B6W3QZHgYiqPQ&#10;X7n89Z32eekECMqIFc6XDQOopqX8H159JtGltLtUyilRujHk11S1c3h0ymVYlRx/4481yX6OKnaj&#10;WiUFtSNvHShiusaS5tFsOhW4LUyD/hGSByZrpaedx7FqtsaKz1a0XLMlxpaN8wuBg818xfX+jlzC&#10;KAEOZlAq/b/WvqT1ixbGluMRI2yjDupzkV87fX1gA3U9sK55UY6o/wCarUyqDYirnTPnbUBrDIm0&#10;tvloGFz3xSK21AtkW2aSVaBBEfPcVe60FCgUKGYSBMf2NK3bDXGEhjtXdCmBHfFZENk3ZVPbIBZr&#10;gBCgbV8GmbOlDoLZZN3GeR8TRFS4yktCw5IUGSR8+Kdt6YK2n3wNzGTE7QKsB2Ds2JYb03IGAUjN&#10;bHptMxeAFVVU7pEgE0rp/c3LDBTuJSBmty0GkaVcA7XVdoB3F180nLI0YMZ63pNwU7MK3M7pjifi&#10;tn0mhY+yC4cXLhRlbnyKlptKx2KbVxVUYKwAWGc1tnptl02Q1tCWCvcBzLjnPwKVvVcDpYYtrkb9&#10;J0fCG5BEtDDapEwQJyK3XQaRoUbXhchxtCmcgZk0rp/TkvW5c7kfa0ASxEwGJ7Ca2bQWFd2IQFmb&#10;9RRhRnaBI8eaXdjoS2tIc0GihkIfac7iF6AY7zz8inNN6ZecNae7bHsgAGYCDk//ADJqzGmv3R7Z&#10;h90AgESoUwSxGKuF9OtIl0JdLAOAGIBVQMggGr5DyTUTn+u9LMKwuI4mEgQI7yK0f1HRteC/omec&#10;KMR5ruer0aPZZuvYzB+OZzwO1a5e9MLQRtkA/wCfGB4707GvkXKSnFJHANb6Xdsvl1cKpICjs/f8&#10;+KLpbV1bulcXBs/fj7o/NdL1Pptq3aRjowhnoeSR0/A71qSek+0ygMW2XcAncZbIrSo7ukYstRdH&#10;0X9OaUvYt+3dLSu8szbYQ8Cuj6ayhu7wTITdD9gOM1yb6K1Vn2RcK3Cfb224mCFPYd55Brqrakp7&#10;Cu5YQSyePzXU0zqJyXC5t0Zv3QC8IPtlSZG4HmK4/wDXmojQ3gNQLqAjaTPQWyB+a6l6jqsWzuHD&#10;C4hEEmMf/GFcX+r29zT3Eh5uLMNDGRknHcdq1Tmtoza+Ej5k9VLM94p1kwtwDIk5qvbQ7gwDkXoA&#10;RNsdLc1sutsHT6i4xbpGCZjgcAClb+gl3DM6EKu4Dx92TXLk+TpRik+imWw2oXc6GSpUKBAIHI8Z&#10;qrFpkfbvLLO8KOYAyf6VtV6w97d3CjcudsYxVR7K9Fy3bZ2aQi/bvDcifyDUUi5JV0a1fe5G0oqy&#10;IMsdzTkYpY6MA3uvAYCOBFXWssvbLkowaQEiDzzP4oGpW0pcNdYQpEhf3N3NbcbVGGcVZrsjaC0n&#10;bOVX7R4pu0UACiUQLMKDBI70dttxLttOr21BO4Qzg8iliEsgb7whmJWZ3QexinxESSGNNfUFm3ue&#10;qDiATzB8GpXeCAziOQVkMD2mlVvADpYNuYkk4hhx+aLqbspZQAG3vLM5xGzmnJgLpkHtBFlbk73I&#10;CzPSByKwhuFoA2hgP3R/c15WFt7bXbmWO4QJ6uKSdt4ZEeAznk5MUufXYBvPperUWQq2xtBAee54&#10;/rW6+nagWdouW0UHClDwx5muVaHW+23Ts3AiBOBu7VuWn1UCwntFWkzOTzkk9orlZ0+TpaZxUUdD&#10;t622BbxvRW3Q2TPHau4fRHq3vW/aR7YRFChD3nwTwRXzrbvYuLOxUYsDwD5I/FbZ9KetWU9TRpUr&#10;cYhn+0Q2DPg+Ky457WFrI/cSfHB9y+keqNut2SAZUMQcmFFbDZ1LmWZ1yxcEYJHEHwfxXCvQPWLL&#10;2NMzvcHUbbtwAfgeTXR9LryykXNm6QATgCPjtXd02XpnDzY79dG03LilXJRsdJXuoHyOYrSPqa6m&#10;WZSVUBXPO8N4q+uXwLLSAJaROAy/71r/AKux1FmLbueociCsdq6WPLyjnZVaOW+qNYt3LivvtKuG&#10;wRM1q+oNq62xg7sCAu7GI7VtnqV62HYOGe2qmSRP/wAVitL1OoSXCMfuMEHMDGKdOVoTp4Wypv27&#10;jq7PfTY0AQvUQvf+lazrtJaS5dYXTxkGS2R3NbZqL9wrbztIJNU903ELJLqjNuJA5H+oArJI2bdl&#10;HN/VvTijCEP2CAcEkftNalr9P7jui9LMAC4bq3jstdbZA5Rnvw6n7G/wD4rWdV6dbcjcNqklkMYx&#10;nnmDWfIoyo1Pc4px79mo2NBZVW3HqJ2kKT1EeZxNdD9BlNS5a8TsAJCkrtnz5qqGhU2ebkBoUkgy&#10;wEye1X3pQa2qWmaFt2y7MFEtPcn5pCxcgw3X+R2r6T1DW3bYqh2IwuYEc1170/1jTkIntmLfSGwN&#10;3nPmvnj0XV3D+nDLbGwss9RPAAIro/pVy5aRQilAmAvlhn/MVoWNdsCWe+F0dvT1NDCMm2FLLOci&#10;kxr99l22lnIG6BJg+J8VptvXsxtAuhJksp5Td2qwtatMEl1E7ZJwN/8AtVJ0LUtxfnUSLY3ssZaP&#10;2jyZ5q2tasSbiuqiFZT8HE1rlkjfatrJXAUN0nwJmnPT7lwEQyFn6Su3pJBzNU5WjQo0jbtPc3BB&#10;YYsCWZy2AP71een+nXWJuNaa2isIuB8L+PIqr9L9NQKWZem5ncCcdoArdNLpVYI+7YqGM5GBQxg2&#10;KyamlSLixYkW1frYAkQPupzRh1aWDHyInbRdFoFIFyI3ISpmre1ZKRg8ZNWqQueTdFWOWwti3aJI&#10;Ckmdvz5FCu6i3hZ/f4gxWLl8B9zrhiAT5jiqD1L1JFSbjs0AkTiKqhc5qrsL6h6kiKR+Q2MiuX/V&#10;n1BbvWns27gtwFlyZ+3uKV9e+pd3tsX2WgCobk7z3rmet9YWzcuM9wS4YbjBWCKwavVRxrs04NPk&#10;m7Yt616nfKaibilSFYuWCrC5xPNfMP179YKLpsae6zFgN+CAxPenvq/662q9myRM7Q4M7FPjxXIn&#10;Vr7mLsbmCncCN4HEc153NrXKTVnq8Hjk8cHtfRTai1qNU153tk9YDHGzo4EDIpuzpBd9vbcKg3dt&#10;uQOiRkVsWh0BUItu5LmQWEEGO35p/wDkwi3ZdgoCgEiJPkfNHgk3Q2el2ptmt2tBL3CzKwSQxOWN&#10;OWrBTcMCULDBlY7firp9HZBVjbt5YfqTBLDuanestvX3C79kxAPeYroxTOTqGvkT0llrL2wdRHEA&#10;/bu8mK3b0TTPpLwdIKSckxnzFUGkW2XfTw21mligkqx8VtWhvKAGlZBCERuGMdR8UjJHkyyp0di+&#10;mNNYS+txQQqgTBIADY5r6S+mHT3FhJYrCueFXxXzN9NpcNyxdSPbZx7gmAV7QO8GvpT6fuoNq+7g&#10;nEZxzFO00kmKzK0dx9GtFGVVkALKFq6d6crIELnD5JH7q4/6XdVLbAyWaOkGSorpPp+qtlQpux0D&#10;YOwrrKfBz+EzdNwTdwInbFGOra1bkdzDEcVRWL67QpIjiBzS+q1hRCr3VCAxFUE5cGwPrNxLFyIi&#10;hvqEAJDrubNaNe9ZRAyG6GgwqgTmq6/64WVgGgB8n/aKJMzSzLnk3TX69thXfnyOIrX7mqUsEF2D&#10;GGOd1a3d9ZD+7kiBkzyfAqiuerXQrqFAKnCoZwe5o72oKOVNot9Z6hZZz3KqcMSM1zX1/wBVYLbK&#10;mUJkmI4/0qHq/rLMsbbiuJhQJkeTXF/qj6jItuzBkZSTtVsKqclo81l1OpUIS5O343A5ZYXSX7NF&#10;+u/qx2v3LfubFQNtIx/UnxWp+gepOdQssEZ0UXN0sACeZNcs+sfXPd1BuFC4tYNxGkdX7Y7g0P6V&#10;9RT3QpbaCquZncpn/avj/ndbzN3wfb/Gwjjwwpej7r+krv6GnBcFlywGSFJxFdS02qVxYcj2ypaf&#10;BB4mvmL0H1u3p/ZFq8wyuUj7V/3NdLufUqW2uZIcnaUQ8z2FcbB5NOFHlPMavZkkdKXWko36IlJB&#10;PAM9xSj623FwwW2RHnNc+Hq6g2ke4wBeRPEcQ1OXfVFtKwCvCiSV6twFPhrI02eIz590kB9d9XQN&#10;cVgFJBJ3efxXF/XPWdzKrsodACCxmR4rZ/XvUizu1pWfJIMgE7h3nmuTazXLNtbZ3EDkcru4A+a4&#10;2fUucwNzfuim9RN1gQLe7cBALbwM4EeRXM/XGRroFi6WhyrF8/dyM10jXaguiktF7hIHz/rWj/UV&#10;q5bHtjVDesyCI3N5M109BJ/iMhKr5OcPpG3WkRSXtttUgkCPNTvKwVlSYJObgiQO6xTr27g2wh3g&#10;gFDmR/TikTBuKr2NoUSAbkjqr12lfRp074RTteLNs2OwS2DEc+AGqqCNcQ3DbIKOBmBs/MVd6w7x&#10;ud5K3ZRRhZOBgdqrrpsKpkN1RlcKG/Heu3i6R2cWNyimCX2xdu9RN2JJA+0dpHmooye2be5oa4YC&#10;4P4NPX2vG2LbrbUuSC8x+ACKE2Crfro22UuBQA9Nsf8AbK92ve2HVQ4HCvEiMZr1xSzWrdy/ccAH&#10;ZcVYRj3iKeu38vsvW2D8owJknABn5oKD2rZF1JKgtCkR/Q9h8UyIDil7FCxZD7xAVCVtxMNPY1jc&#10;14ruQNc4ggYPgRTV8fpFXuXIdd7qGAhT4DUs1pvbtut3KrKMV2gL/wA0aQtg7TIoQNtRtpyMsD80&#10;0ANn/wBsAbkIAIhccbaXFq+4T9EPuJBA5P8AbtTK2ZvbXssQjdX7jEcL4irABC1I32SA2yRJ5BGS&#10;aTvXgQiCC07cN1SecU0EV1a89sIpkJiG/LDxVdfP8vJZGkEELt4J4PzRxQuRN3KakJuYlJ6ZBUY7&#10;jyaW9phjaUJG52Uh2BPAzWL+z3rquAWwDAwN3zU7kX3tFwrqFJUAlTtB4U+KJoBMld1D77dz3BCr&#10;IbzGDjv+Kg32XCg3m3B2wS0HsfIoDOES9B2vuwImV7gDxTVy5tvWbjRbO2GnyeAaqg0Ml2KWxe1K&#10;oQNwG3dsjjFSW7vIXegZIZjmHpFUsWmSFndvJn9gH+1FXbsIFv8AUjaByCsc1TiHFjLG3vfY8l1z&#10;+05PC0z7QRrxYglBBG3MjiIodhTsSyLJuBV6VPkfuBq2dLexgTOOsd3FZ5M0RhZlVIK7+l1XccSd&#10;teW61xi++GVceXX/AGNEcizqLJUurMQtsEzJI5NRt+xZvMBZKS5V2J3RFLGNVRMs7XN7Wgz4Mbft&#10;/qf9qWcXF2MSCzBjckFDnghhwKfuWwjIfduHpILMYI/J7Ulat2rR2Lp7uVBbrGZqC2As27pzadVQ&#10;wCjEKZ+KWtIG3WTem2y8GVgeBHeabvtYuWk2beq/IkZhcR8UI2lbcUdW2GRcE7RPIIo4uiqRUPZd&#10;rbDfO0heYIHZTFVxBLWyzsSzRMySewq8KoljULtO8wxVTlgvildaNM/RvZmcB9gwxJGIrTCZlyQ9&#10;lYLT2rye5aEBisHiSMfikWV7NoKcNJD/ALn3eKfu6SbAF3UrCAEiZGchaRZCylyQrq8sCZM9prTF&#10;mNsGt60pCo5QsAd5xJqC3AiBAVDq5IaJJU/Iptg9pTMNcZwQDGSP9hQLF25eA/TKB3bJA5pgH+RF&#10;rl03ycbiwHiQed1Fti3cF0Jc2hONqwBPx80c2ZdUZ4ZcEnsBzUbhX2woD70YnpEZP+Ieauy0KNZY&#10;upZlK/bABFMlEVTENcDlvbwuwR2NK2gmTZ1AKjBtMDOcmm3RAfdF8dAlQBM0LCtDWkF60qSwl1JA&#10;IiCe9NXwQL6swZoWQnkfmkV6wXCyphiQZhTyKfsJauWgbSt8I1KdBRSCogZAhcklgM/bP/NWela3&#10;C4YySm7BgjzVXaum2RaIHWoKY6f60xYcW7SObZDBysnjOATQSZojSGyLdi2dpcBSQpiZnJmnioa1&#10;yqWgg5HJPc95FJJqmZgSWJLbSkCV8MB480yt63vcsQ7FoLcLP4pbC5A27odzcDONzAYEZTyKix92&#10;6qBSN3UbUwBPBXijX0cyx1IgjaQ3Ofk0O+rPKBiDbWAwy2e01CmCv27i3Q7AgoOD1Z7UoFKq5YBI&#10;hSRgif8Aai3rTEObV5CRhu4B4iTWLrraVwzEgYggGZ80yHoXJ9i98OF9gmRvLSP9TSN0AC1bumYM&#10;gcZPBYim3sRhPtNwT1SIPah3kCXbhncASsRgCtUWjJJsC+oRLwcEyI3iICz2EULUOL3vBzsnpQHA&#10;qFm2yIrM4CtkKMEnsTNDW0WtKzPI3SZBJWex+KPYUmz165dKJeuMAhUArMsu3uPzUoFy3dMkxkMz&#10;wT8UG80uAgBfIQ5UMDRUBR7SkiH42xDeRFBwmPhbRNYLKbWwBFDwwJmPM8002pt7Ha7bRh4jIJob&#10;nrfrW2qxs3AxPxFENpyTdlApSFHdvJqmMV/I7pnE25/wkz2/P5otnX2UY49y4OQBgzxSrWwjLguI&#10;CjBXc1NEopuWwyhWIbAggilSQe6SXY09jMhAb0A/3758UXfEbktyIl7Yyv4mh3bV69d0+5iCJMCM&#10;z/tVhee6zFki6hBRhjHzSWxisEyhWK3CFYw26d2O4Hg0MSxNyWtncdg2FsHu0UR7DWrYc3gZt9cQ&#10;FgZG4+aCjXJDW3EhP2AgAnIEGhLAXLLkutl7bXCvWUmGHwCKI9orbdESLYuQ+3Jj/ajXFs3Ld1rj&#10;OQIIKYn+o5FRcJbLkLLYlvg9zUsMWJcudqwEjYWPVj58RQrV57asWYkXCSDxJHE0UqE2qLW4sJPk&#10;qfnvFFspYO1jscKW2jcSQfJHnxQuQagAvbVZA9x8APutrJz5FNXnsn2gwL3Skh14HgxQjvgZ2yyx&#10;u5/OKw+tKsRuhS+3o+5Y7fg1ml2GotGArm3eChEL9KkkyQOT/WhKsqwUKy7eXH2H4ik3V2QuHXcC&#10;zMTM+MCoX2KWFCNa2hQWKE7itKbB5Pa+4sWA3O3qlZH4Pma1vUsiLvtW2UAkMO0N4B4qy1Gre0Tt&#10;Ry9rKjlBNVN17iKrBQ0zDRKtNDFlzfBU6+5Ny6q6kFQFEZE1Uh2cLhPcbA/HirHWXFZAPaCbckCA&#10;fx81XKiOyOLcSCMmK0xZgycjkR0QIkAqDlQae02neOkHGJHb81XW7dt1NwsQ4wkcgjtVt6cQ14br&#10;T5WDBx+TXVwRqqOZqZHYfobTl0Ht9W543juVzXfvprThrh3hbjhTA4Cg1yL6L0z6dDu2hCIURkzy&#10;wrvf00LJe1bc7mztYYHwPmK9v4vDUf5PGa3N9xwj7RvnpFtmt2veTeiLk/ait8VtdhPa9hkiMMGO&#10;ZFU/p6G3YZCGInGMbz3itn0jsjBVdCwtztRft84r0WNGTLm4oLZRrjupbqzuO3bC0lrGJtuouhdr&#10;bAIjmrRwbMOLjsoWYAk58/iqzWh5XdbC25JV4Hjg1piuTDuKnUbFi2bbkEBZB+2qPV8lSSpDArMZ&#10;nHJq0v34WfdEE8tkADyarXRTG5ECtwIJ/ETwati0hK6Vt7WMS5hsbgT2nxFJe8//AMOWslXm9tRj&#10;I74AjmajuP8A41V/sLafhWqqZOBtqeWb2wwcjgkVhnO9ptgQIIBmfk1hVSGCt2r5AfSVFImyG4FD&#10;gCDJPExQZBU7lbmJA5qct+rjMDk16H6ZJEdpxNREo9utkTDqwqbAgMfkY8igKOtwzT4Pg+KZYkl2&#10;KwyjA81YLXQG9bWJUwKmm/pKgdsnvWbitt6sYwKWZpC7bp8VCUg7ojHduxMkDmitYWUYmDPTQVKX&#10;G2lsAeeTTCE+4V+4LBG7NQlBUcS6lhkYMSRRPflXUXOmMEULafbBfByQBxFStkBgGYGcyBxVMtDK&#10;CFjbBwUM0QXHAbeRgftyVqKXDKjZCqInzUltzuCg7SM+fzS2xqCQoIm4JPEiKZFsM1ovdO6TgjBp&#10;cqAwOCAIGKyyHastvWlsag11WUK0qwWRAMx8U6oY8hQYk94pFrNu2WCKQNshhRFQXG6txWAOeTSQ&#10;0FVdyZQEAiXmjLYTepV4zMntUXdAylRtlTkfHeoiXIl1Pg96FjEkMWrfQzoybixn+nap2mZE3BVL&#10;Ke2IoTMDbYswDKRvjNM3FwLaIFQkNuInBoLCQDe6MmRtZiceawtxcHFshjOZwakYUWwAzLu781i2&#10;yOAWUsEksIz/AFqyGLawjuVWeBHijWb+4COyS0jqpeZBXcYkE44HinCodybShQIknMmqLRl1LiWg&#10;RDcRKipXHMZ2hSZEnH4NLpItkuoksVLE4o1+7cZE22umf3cgVRZK07l1W2nRE9Xg81C2iLCKwBYn&#10;f3kVgC2bgMHtknijFE94i08sRAjJ/M1QVC29luwsc+aFplgMvuTElSO1Tc7F2BG/7mWrF0hNxgDI&#10;AjMmrRTRi4XQW1tnDkkn5+aWbarFdjrugEis+3bCy1xgSwnOanqrTSm1yQ+ZPIokLaYE3NzL7aCU&#10;aGkYI+aJqHvvd3YJnMHGKANyEdlJz81gbdxV58iiQNGQ4KuIMk5HighALdxnJEYWTg1JXAJTbGNx&#10;MZ/BoIUqrLwNpI3ZBaiQNE0sXPbV1WDmScCoyHCiNrGZHIJ+azsuhft7CZOBU7lraqlXOwwS0YBq&#10;AsjcdwedxKiAOGoZB6pUgTmBGKbCAWxF0cyAPHxQQFAZCoMnqJP2/FRFNAgs7Liz93SDnFMXoF0A&#10;wDESeIND9sMYclUQ4bu1DZbTErulT3qEBvYT2FlVy0Az4qTo37ZZV5+PmsiyHYblkESAvxUDaKe6&#10;AzAHp2irRKCkXdyGVCq0CO81jbxK5LGSfHxQyrWlXAIYDb8HzR+tdzNek9yRVhJAotDKK3mpm8Nx&#10;IPcBRFYY/wDZJfG7EDn4rCMtsOGkbyRPIqEYw5e48KhDNxJ5FeKlFLbJ2vxQnsGLai4QyiZo5Ktj&#10;eYbn4Yd6AogpZD04LiSvOfk0Y21trOXzBLYzUbSuQC7dDd/MVDeXJM8GSTmKga4GEayTaRzu2CeM&#10;qKUCI0lRBBkEntTSEdSZ2EZNYbS2jtYgoCIjyRUIRuB12Qgbs0cCfNQR2LL0gBSQTE5olprclluF&#10;4z4EDzQ0vBJYKxUmSnETRJggr9kOCFO0wOMVGPcZlOGUc+TWdmHPu7D2nwaGYZdzsGUwIGDNXZTi&#10;BNki2pMT+4UU2V2ywO0QRtORULtpmE5ELx5ij23hAyIR2I7ChkXGI7atgElLjbZB2mDVyqKyQ7q6&#10;Ex36Zqosyqo+0SH/ABumrayisWIbapaIauPrGdrQxY2iXG3BUkIIEDhfOaILvSZInz3AobG2Pt3G&#10;cfiPFeK+/sHu7RwQRXKu+zrtUuA9vUt3u7wCM1t3pNxFZSvuWyxyQ0g+JrnNp2sMx9wnJiODW9en&#10;XrdsKHuFzILEZAoc+Ol/IqEnas7H6KBcWNyrkbR/hZTyprq/pb3t9pIVyNxw04HNcZ9F1BkbYU4J&#10;IO48V0T0n1AIV9q6V2RBEbnI8muRkVqjqQk1JG8W7yql11DRsI2rkoT8nmqe4LQtqEtFissd88Nj&#10;+1KubaE/r3CzdYM45yKzeu3XLX9ph5EAwRjg1kka9wLUrtvsinAEMFEKPg1XBrtoOSyskyoYDduX&#10;hoNHsWU3BLqwSoZDmCD+ORSyqNtzAYoZliCW+DSmmOjIr/Vrr2kuBnYb4g92ZvNabr1aNj37gIkg&#10;MMCfFbTq3UEbgxMyVcnaF7HHPxWpa3+XcujXjOdpztbvBJpTjyipy/uNYdHO9nI6Ad3j4YVrT3hI&#10;G8XSeCcZq81t8KtwtlwQCi52zVBrbY9s5QIokPFbsGPnkxyztcE7F65MsRAwZ/aDTi65FWCg37oL&#10;+R5rVrt0sLrdwoEnutTua32reQMx1tzW5aS64Is9J2b4fWWhgwUdO1XiQaIuqL+wWYFRLGBnH4zX&#10;Oh6uwuPbU719vBIjPgUTSeojcgSdxnBqf9PkWtdGuzdm9QCPdZHks8lGyDHmlL+oulRCw0iU/JrU&#10;P/UbhVpkZIIOcCiNrmd7rqrEbVBZjM0+GkrsRPO37LvU3d7s4tL0tMAxP5pS96kdtmQQ0yQR5pI3&#10;Wm87uJuBQDMz8CoXi6lgkERtaeBTPtx4EucxlstKMSskRPnmlxeswVDkx9wjgUF2RTtVd7EjaZjb&#10;Ttw3WZwlzfjMCJ80p46DjOydm6H27SogErj/ADq5sM20OxOzfJiBnuKoA25tinaAcbh371aWrSmN&#10;7QRjeMjFY88ODXimbPpCF9pPaaJ3Rg7Z7CeaubetYvdA1RV2G0GP9fAqg0zFLq703sq4jjIwattA&#10;bzNCoGYr9qqDFcPLDls3Rk+LN39Ne4SUZbYaAd0zH4Fbfprl4C3ZNxwYm0e7OOSwNatoUJS0ERSq&#10;EQFO0ndiDP8ArW66HTm2GstF1i0gIZAAHZvikwg+wpclqbF2/b3EDqO8hmjaVEZ8z4pq8vuG0Hd4&#10;2bnI43VjT6P3Bb6zct7y7+1gyMCSa2Kz6a/te6zxJ2e2cEAdz4rRQNfs1PVstyxsFhMttBk/ee4p&#10;C5bvLCFkYYx5HkitsGjaB7bDpdi7KIYD+vmojRNssdCF7hIYXMdI8eJqShZaKezp7hZdtsIQWItk&#10;TLfjtSz+4l3q2W+qAuFIU8/k1tdzRXbUBnlhA6hI2x2PFVuv0gNvSJyj5ljBEf4SeaROHAUZcmvs&#10;U966GsLvHDqft/M4zWX1EgAXbTKwIwmxpHY/ANE1CErc22JtiQSuWEfng1WXWFosyJcdgJQ4Mq2C&#10;KwT7NCLBEdA1sNuLQBnCxn+k0zZ11zaEUZIzkEEzwBVJbVrJLBH2BCJ3TDEc/EUTRi5aNv2zud//&#10;AKJ/p5pTYRsdjUPYOqlWPgA4H5p6wy3zu2uoZQC0bZb5HYVrKsi3bYZmBScocMf61dKS6lmBcqAQ&#10;LZkknmTTMb55YuRcOsK4bThwXAABgoOSfyDUW1N1/dE7Sx2gKOScc9waTtG5d97UG6yptJAB3sJw&#10;KFZULatgOyq4yVzjuK1KYBZG8m4M43KrDbByCw27ccVU6hks3nCAW4TmN8Nx+IqV27ZdHBDoVkgq&#10;ZYg9s81VarV2bS2FNz9JhH2H/MChk7RaRJWXe25m9+0SCJ247/me1MWy7Pb2MGEEQOQw7CeDVVHu&#10;vcZFBIWQWztj7ZFWtmy3XcNpeuAU27gGPLZjikNUaIoZ0twIih7Uy5MElWJ74q301gX7TMXUbMiM&#10;jb4qqW2wNh2O5bbkIzzV3bO5YVQtwspU8g1McuRslSDbPcB/QZA7rCz9sd2+KaCJtBDkAdOyZgAz&#10;PzNLLbZTsDlDkuW6sdhNNXb1siVUjogMy5/JArZEzyZaaayXu2uysenaYRQROaSuay1d2PvDLuA2&#10;NO/oxiORUk9wi3aL5KTIHB70O6oRbctvQQGkQT43UyxbQzNwC5qMhh1ziF/HzVbeLoXV7uCV5IBh&#10;/nxUNU36blgGO4LsMyR/iMcRSGqS2s2lKhCoLug658ieKz5MlDYQHL12Yd2dltZLP+5vKx280+tr&#10;fCNBW51EsAu0KKodHqbNxWgwqcyNxftNWhsPbw3/AHFULt+4FW+aX9xsklQ1autedyGOxhkQAceA&#10;P8qLba+1kIt7qkNDDqaO0+aS9kF9tq2oFwwAD+4dgfNXEXbrtutSzIpK8KpFA2CG0IV3DmwfLM3P&#10;T2NW2he462s/czMzxmPA/HiktLprV4sjTaFxYYgmQwyQRV1pkS0gVSq7ohS0kx5puIXMsNNpzv3r&#10;qFJQQruIWD2jGaZsW10zEWy4QuoeBAx8mlbISFAVZDcyZVvx2pzSMyE2f5dApJggl9/eSK2xaozS&#10;Tsgx9kNvtISu8lBljPEUC5dubAxZbXuzuJO2MYBFOqpX2URIOTtYDgeKr7vtRdEyNy9BGc+WzV2R&#10;IEdPdC2kWyihcb2advjnkUjdsO119rrFteueZB7eBVg6k3byEA2WEN4n4NKh9j2bXtBzO6Vufaq8&#10;LWec0PxoQ1fSbREunuAyDwTyY80tqkSzduB7p67gcMMFabRy91LrBFdnJS0eAR3+aSvo0PYNvqJF&#10;xmmYM4C+BSnMZtHbJuoys6qqBOluZH/Joa2tM1q2y2wUmNgk7if9qSvsbuxWDKm8ho4J/FHXUBbl&#10;24ge2ICEoe48g0UcgMoFk1kILUpLuVLIYKsPAJpppa2Y3AKxguuN3hYoGnVituAgRQWVwS0knxWb&#10;bC/c3bzbtCItp1LcYGOK62Fqkc7JusRe0HtlmtEXNwmW2oM9180l7SQssu9HYGIWCeasWW4/uW3/&#10;AEySxDTJA7GKodSYs7h+oqdwASpPbFa40LVlXrLiW7QUjk+2Npjd4M9xWsPrWVFF0qWdypC8J2zF&#10;WurKvMqEKoAnnce01qWq1D219gWmW5tl2x24FEsa+CSbsI+tVSVNhmIxJ4JHdqqr+tuvtLKGQglE&#10;OH8c1Ter6hAFEku+LoRvung/A81rnquqtKUs/wAwWUsNrW53ggf6Vpw4LkjPkyRRtF31pAXBkhGX&#10;3Q2VYr80ne1thmVWshtySN75zmFHOK0XUesPtVGPJGzEbivJpV/W3N25ef2gXkl43fbXQWlqjDk1&#10;Bv6etXECF7wb3AFQsOI4UVG56k0BGtpbZR+0/cfJ7f0rndr1i3tc9AFziclQfB7CoWPUAFcKohoa&#10;W7xjFVPTNp8CVlR1G3r2IRzYDTht0gvP2t8GraxrL5Bd7ioy8Nczu/MVyrS65DcCsSYG4AEgY4/r&#10;WxaTVqVs3ltFVzu69xJJ+6O4FZP6TaHDLH5Oqen68u1y4g2t0grOF+c1tOlum2dQGQMCQhIgFgvM&#10;fiua6ErcZEOqnO5iIBYDg1uOjvlbaXFsmN2VH3fkTWTNgrpmvFk92bzprwdIW2wtuQS8QVcYEUxd&#10;1FsJ7gDKUALKDAJHx81THVEXHUah1tLsRFEQsZ571cJq2uC4sSGt74uYLRytZYqhqkhi5pGtXd+5&#10;AbmyI/aY+35pHWTetsLllgVJBI6AAD3PcE+aKN1sWHW8fbDyh2xtnvJ5FGuIbC32RmuKXVjcnDFh&#10;9pJo4oFyRruo07m2phWDdEN9sfkVqOuVbrbUKIqAqWyAI7Hua3v1KxcLIvXbSdwGCDP4nPitW1uh&#10;slmAmA4Cgefma3YYp0c/M2pcLg5z6lbu3lfpTYUwwxuHcQOK59r9GF3CWbII3HEHkCuqep6Rt6PF&#10;xV4uzgnd3A+PNaf6pphLC6hYbCFccFBwfzXSwQdqmZJ6pxtNHGtbZZPYMqI3/mOwrUmRUQBixQid&#10;zHqk10j1fTi410kqVlYjG4j/AIrnHqenVS3U0xJAyE/Nd3AYcs7/ACasrdbbZduwjC5JEitfu3S7&#10;S6ifCnAirTUXyyQBJ+1Wnk+Y8VT3GQ3RDYjIXBMV0odGTcnZZWndPbdgsdl+D3rctM8e1stAGB7g&#10;56exrQtDdJdzuXKd8mK27064ispBDArE5Ems+pH4Wbn6aS97cFRSxK2z3Wtv0qXGtKoXIDDaMzHM&#10;E1p/pq22bcbVz7YZh0yf+K3uwlxfuSbW3ECdx81wdVI72jg6VihUGyrWX2u2GE9MfArVtaoNs7WB&#10;RpgkYB8Vut1bSBibeYwThQR2xWpepWUbe7sVnIU8Z71yZ8s7Wns0bUXFDtvtbz28Ga1X1JTbB29U&#10;LJHgcZrdNXZf9MM4UM2Sf2+BWpa8527VCloZh3/pW7SP8kNz3tZqmqsA9h9u55EfjjmqnUEEJ7dz&#10;qg754NX+rcLtAMiWBFa9eZegqAs8mcCvSaZt0eV8iqsrnIO8ZoTNlpOML+KYcMhIByeJFLOjbmyC&#10;YFdJHm8gO5PYUFm4AFTiBle+aGsHcfApiQsx3yMRWVSMzWDx/TNYiOKslhdxxmsATB+cmvLDDLRF&#10;ZEyR5qiWFgEMd0Ed/NZRMHPah/kD5zUs5hwSKEpMOoYmQZn/AGpndM5/Ge480qJhcYaiRAEY+aU0&#10;PixoTuEntkCvFxFshS2CAPmhLmJkljBA5EUXZjB2qvDUlpDUxi0Sl1SbZMV5bf6rjcQR5qC3ALRO&#10;47u80QsrgMFhYwe9Kd2//A6LRN7Z3WnWIaVMV54QCSHzg1g4Kv8AbAiPArCqBbLATPAND6QY57QZ&#10;CFthnAyPIqCghAxt/iTIo1hmknYFIHHfPzQCWtsu0SBEmlK+UaIrphHyqn2gIPAOabFoFAYGFwAe&#10;9CSWO7aCBhfMmpWkJfMCeCOxHmltj4BUJOw+3tfxQhtLbtrKZy0zEUyxY3NzT3kDk0NQAEgFScf3&#10;oNwzbYmLSG59u5T/AHpJ0eGYWjtyKt2QxcyV2Aqx80rd+6FbpKy0U/HMyZcRVNZI/rB5pd7bbgJF&#10;WI9x7hwDiB80gwKbjEjdERWvG38mHJEWKmRMsZ7GsKmI2xJM0e7bUBDkKew8ilj0tmQJ5rRF2Zmq&#10;BtbOZ8wKw6sJnEYooKgtIJHNRIDKuKNMCjzAjpOABNQMjMjFG8SIPBNQVcgTgVEyUCgkgyc15RE+&#10;Bipsp4jis/tMiauwWj24iTAFSVyplTUDhoAjvUy0bjEExIFURDaXCjyUJ2rMVZ2tWxbcR8rFUwdm&#10;MHxBAo9kgRJYkdqVOKY6EqZtP80pJtLuMDcrHtNO8W2OQ44kxj4Fa5Y1rKVLEALie7VZG897Y7tk&#10;PjxWKWNpmrcmWiXlQmHOR+4Rg1OyUKyMM2ZJ7g96ALxx7ib+yk4pm7tRSUAwQrD4NAVZJ2tLvt+3&#10;cJZpBGIPk0O5YgqPd+0TPdqZBCkqAIaBB4kV66YdSygsCDgcA1cWU42VOoYFlDzuaSI7CsXHhUSG&#10;6u3OKsbzBArDG053D9xpAG5aRO7mZHb+lNTBaYFrio3te1hMkHImk2TpRiMliYmBTr3Bv3be20jy&#10;aDffB3ICVIAFGgBV9yFUfAaD/ShBRce4jErE54kUxdBL7e6gRGaDdMpJAILxP7hRkAKq+3cQM0SD&#10;uORioNvX2to77oJzNZcG3jaSpwo/PeskG2cFnI7miBMG8RHBZuZGBRbnCF3kjsMTUD17T7ZLGRzQ&#10;BcL7ZSQBEj4qUVY77xupvcY4MYNKXHubj1HspBNHvXA4PUW7MPFLs+4A7QQOkmpFEZn3AqsOngzQ&#10;berCptOJiPmoMuQKG7q5Et/amJIDkfV9jYyTwJxWE1RBuFAJ/wAl+RVcYaYBJqbAlVOFEgCptRLZ&#10;faX1N7RIBw4mRmPmuhekfVu1VUuFPO/ma5LvSd0tEbaatvdUKUXMiF8GudrPHYtRGpI16XyObTyu&#10;Mz6W0n8Q/T7DLcVdzbSF3ZCn8CkfUPr+7ql/RVNu0s20bS0dvmK4Haa4oubfu3z+KvNMeWZWwMlT&#10;wTXI030xpMU1NRtrqzq5vqbXZ4bHlqL+DoFm8CHIDFnEyTweattFq02uSIQmSPJNaRZ1a7VNiVxz&#10;OY7003qIS2XvcOIWORFeihUUltOK8yUm23Z0C/6ptDBmBbarErhvECta1nrN0LcRQFUIAMzAmtX1&#10;HqkzwHWNpBwwNa/rPUwwuofGF7T81cv4Hf1H4/yWfqPqe67cnaWKjr/NUF9rvSPeZlXBLRkfikDq&#10;pmVHEGaX23HWSkQwHPFAoUBuTLeyC4vF2KnAg9hRBvkqWYknB5FJOHvEbr4IZY2jBUdpoztcRlXI&#10;Xgk/HipQxSoZUoDcEMQOVJiayl4i4hRmwJMUtYY/qq1wGOG7moWbq24YgmAV/INDQW8Zs6jYf1IY&#10;GWZqHd1ok4kgYnPNKBLRDGAMQRQbnDiCCOPxVpKxUpsk+1rgRdszIkYEirDQoSXbdtLNJjgRVXef&#10;bClZn7jV76S6K4hDtnO4c0dPgRJ2bv6RpjccbAzBgWJI42966t6Tdt22v742rH24MDiufeh2jtdQ&#10;x2SRH+EcmTXS9HelfbW3DFGUEKIURgmhjJqRpxRTja9m629RbdAN7vsJKhWP6ZP/AI4rXPUvVUd/&#10;as3FunaJMbG+SKDd1aiwjDUyFtKSQO694rUPUdYzlna8JJG3HA5MminlUaGOLfBWeuay17TMysbk&#10;qVdekR4iuTer6reGCNiRtPgVs/rvqAe5eGw7QwYbcnaeYrQrt9t4hDzieYqb9yMjg1N/wCt+77jM&#10;zmRBG3uBX2J/0+fUqzdsgN7jQV7FZw1fHJbe7RIIGZ4xXSv4YfUFzR+o2bgbJuKPAijwp7480c3X&#10;w/8ATldbZdn6u+k3Zt/tYkblA4PYQD3raJtDSuoXeLnQduSJyDiua/S2t92wXCoHxmeBzCnyRXSd&#10;KZVXxawFjmV8Z5Nd7HO0qQbj7Xs1X1j0hXWHtkmDtLMGlYwMeDXxp9Sek3F1ps535d7jjLHMDHYn&#10;mvvDX6c2rb7mQh7WdueTXzv/ABQ9KZlRkG1N4ExMqo5rNq4uk6GaeCU7PnpdPeOxW+Qd32vTNlFu&#10;2hbRmUPBIY5aDmrW2Wa65Npj7arLeA32masLdrczAXZAQxK9z3A8Vh2fo6Ul7sQs6G4WgsEFy420&#10;4YHEmPmj6XTqltLr3YYyiF+w/HY07asE2rCbGW4rRu24E+I8ij2dJeVfcABfqlWAO4jllmmRxguc&#10;fglYQ3CgLEKI3lcCRwCPimNKu1r7St07oXJP5IpsKhNtVRXeFKqFLGGzJpo6G9/LmLm2Lm1iidu3&#10;4rVjjTFZN8+nwA0enS0yLctp7nGxpdUBxGOfNXv6u20bdxG2H22RsdAz1DwO1E0tprYLEJbG0fsl&#10;o4/rUVSzfK71KPAEyVMDvHyKOXLFKLSKvX2QWC+1G24sNIEz2geK1/1qx+s5RFdQYZW7COf6c1tl&#10;xCR2aeVxAI4itP8AWFVTtQbQZtlQTuI5Bg0vJ1SNOGLbOM+uIxZw6rbeySWBwT4ArX9PqLiXZG5n&#10;kmD2atg+oEFghA/vHdg/EyTmqTSs1y/uCQFYTPFcvJ2KyNXKJ9X/AELcLJplgSEJRi2JYwK7Ro2P&#10;sj2rKKqyuWG4fiuDfRT220umZUDhht2k8KPHjbXctFo9wVRpwWJORiBHG48xFa9NW1lbHGMEvSFP&#10;WbzGw5KbdgJWTvmPjxNfP31c19m9y1/3NzAE9zHI/AzX0X6neR903duBlR2+B5PeuAfX2lYeyBut&#10;W7Q2kLDHJ70zOk4GXLGdpnA9eyqNyBWLYViOGPNVen0b+0swYkY5kea2XUaRlewN+8XGPEQQOT8V&#10;S2ywQuysF3EkRwRyKyRkq4HOL4K22GSA37mAaeSfFW2bOw8+5wOcL5odqwl1bW5mgEgHmT5irbS2&#10;rmnl1VVvosA8mSePyJqSkSKYzY09vYrbSAhO/wAAEYArcNLpBesK1uECbUWDzVNp9IbZlwW3RtBP&#10;3x5Fb3ptK5VENoLLIuMHGVH5NImzp6aFpjvp6W1a8hu/+KlhAYESCRW4aK1cVNOjvBRg+MrE8H5p&#10;TSaBr4UvAIjpDBivia2nR2WuBH9tnVjCpP2xjcfiqcUDOMorgudHpot3EVd6s5ZYP9ApA8cirn05&#10;19xDct5S1lSILZgjH4mo6Fbim1ttHcgKuqtHST3PM1s2ltm2bwhXG+AyjZO/tmhjwItykmNaXSsm&#10;ntqt3exBiVgkE5LRzHAirBLJJYWrRKssBR1Z4gxkTU1e3cFpveCMpZBAHb9o/wB6sLWm1Fq57m1k&#10;XcC9xIjcKOI6cUyFvShipV7hTqyBBiOKpX0psockO28oNuSpEQT2rZ7yOLl5Wuz1rvnv3gAeaVvh&#10;Ay7XZQGIZistn9seBTGKSpnO7+huW7KyJZ22yOAW5n4rStZobaG0+0QrMpzAEnkGuoepWdo2ElFU&#10;hhAlNxPetE9RW2AyXnZQwZg68Mx4AHaafC0heWnJGx/St9rFtrIQ21tlR7jEvCg4I+a6musu7mR7&#10;oRYJcnAYRnA71xv0DVWB03UbqXau44MjJrpui1rWlXc7F3RpB8Dgj8QMV0dO/wATBlrdSPeoFXHU&#10;GPUDbLZjb58CK0f15Wuq7hA0qXJXuFOVHfPetzfUowZLpVgCo3nEyJyPI+apPUbZCIq7mIEkkwgz&#10;+0Ds1MnN8FQjaOAesaAsrTaAFu9KmMgTgiqa9p5BR0IVShVnmXDGCD+a3v1n0kW533maDJkz0MYp&#10;EaZbXuEMYEhQ2YnJAH+9ZJYkm6dm7FzFNmkNoG9y8i/bPf8AdB/YDVcumVjeZ7kW0AACZI8VvGos&#10;gtvubnliyCYicH/2qhuoXdI/SCvyyyDAmYoVDkZts0nXWmhmduq4Ytvw3OVgcGq7WIgNzqZZtg2t&#10;0yCTDVtr20e6q7zccHapYbduJmKpbwHtknAAIBGY3f6Vpg0kKliVOzXR9rIwR1CKcZwTEg8g1XOv&#10;6rMivLAmWbJQ8VeajSge2WYZtjdKmS3YQPNUt262wgWklXgptywIzBp0JowzjQi7Cw9o3IaDJ74i&#10;h3Aos3lMrLK6bepc1N7rMggA71KwDJih2C49xTDJAwvbbyBTXMzSM2SEBuNcADOUzwJFSNtbqslp&#10;FYg/eTBJOaGtgsWa4E2iWQkz8gEVhftZi6lonIgwPNA5AomHe1dXo2AqBEZx3FbHpPUGJaVBG4m4&#10;FMbmGFP+9alcu7tvWQuwtIyBPag2L28ETtQhQTn9tZpqzRilVcHU21m86e01qWVGYjflc9ppsa0W&#10;rlh5ZUmFJBzu8n/atGTX+9et7GQjJmJKBe1HGrNpfd3GXMr1/d8Fe1c6cWdFbJp/B9U/SH1Mf07N&#10;zUGVJLDhSPANdr0nqfutPu3FtwCRGFC4yDJ+a+HPpP6kewQsK9osSC3ZjX0R6N67auqZVioxvUzu&#10;888AVu0uZ8JtHI1EG3Knx8H0Lp9eg3KbjMVaLbFdymRBahXb9saa4ouElyVe4VgKwziufaH1V7RX&#10;JW4YDdUlY/GBinl9UC2HTYyIzy4DTDA4n/eu1BppOzAsXH9hXetEsLewgjsB9xVDOTWjXbguvcJA&#10;Y7yQjYCCMrW5axjcV3QLuKEGcQPitG1CzbYG0VJO5wecf80++OzLs2TaK7UabdffcQiMN+xjgbRi&#10;q24VO0uWUAwmcxyTT91wlsFrR3gQxuHJZswaBe05ItXMHZLETEzSrYQAMWaybYDEuzycF932jOaV&#10;9trqDpIt7yntr+48qPgirS6zMyPdAd3KnCcR9w/pSYuhbj7bzRt3ZyQSZ4oJRsdHJQunphe3C2lR&#10;C4dnUysLzE9zVxY0DAibTNvSQGwueM0bTaRVa5KAK0lFX9wf7tpq5O8M+4IyqVNt1xtC4ihjH0H9&#10;xNj2iQKSLf3FlZsQLfitw9PU3PcQ3AQ7AAjEHkT+Ritc0fS1vejhg+PJEdQatk9PQWXi4sG5D2ts&#10;xnAJ/FPapA7VKXCL5FV3Km7LMYBU4BOIqztsLaC2bgSTk4kbcTmtfs2BduIq3dhDAM/YZkx81sPp&#10;9j+YKQFMmS1xcLmazzRIRUGzYdGL+obKgiIOcnsDmt79B9JKqHLhW2zDCSGOCJ8Up6L6da0/tu6L&#10;iVImQrfmuhaDQvcCoJJE3A3eew+avHj+TPmzu6iF0ul2WwV3bGAH9QYratN6W2yWtqymSxmC0cV6&#10;zoLF5bkuViARGJ5NXC20tLch8LtGcnPcUYv+7tHrC2bKFXUOXIAjIHzRHdVVkZ9rKf6EUHUuETct&#10;ozu4JxWq+q+oaa1buXbj99u/hWk4oHXyWyw9Q9Rt2bfSx6SSQw8eK5V6x62bnuQWjaSQcCF5g+Kr&#10;PXfW2dnHurahCrr/AI+81xH6k+tk0iOTdyYndgA/HxWDU59sXTNODGlzOJsnrn1MmntEhtoWWdvC&#10;nO+vmb6y/iObzMmm1G2xvAYkeT8cCtN+uf4i3dS5sW76C09wDfakb65hb1Fxiu64DCkwmdhDYLTz&#10;XkNXnlka5PSaHHB1KjdtIl7UXbjW2QSx6WEhgTIieD4rZNCpuW/0vaK8sskFieVX81ruksnb7ShH&#10;Y7dzJLSx7/FbvprKhVXYEVHEEEbsZgLWPFB7keti7jyT0umFlC1uVVTuUASYXBBI/NW9/Qi49z9Z&#10;DaAJ22+W3DMeIqVm5uWDZ5hvcn+4MdzU09hgpCkAErPEr3nuK7uCDOPqWkuWKNpYvX7ntqw+92c7&#10;do4ECq+3p3d2B9x1CGCYkeP6Vb+wSCWtPdET7nOQfFIWYS7eJWC3UJWWIOHkdh2FdGKdHmdRkVoj&#10;YsujWIRoXkFo4/Hir7TKU/7cpub3Ao4b8+Qe9KWtMGYEvsKElrf7lCjj81eemaZwLYlXlwrnhgCP&#10;8iKTljaEb1Z076asXrt/d0uGTaiA8hsf0Ar6A9Ga49p9m1CEk+YmDXFfpf0pLVu2Uss6hvu/c5Jx&#10;P4rtWgsMIO5mJ5PeI5WPIxVYcUi5JytHVPTvUOlQWCKAJcDJ21tWl9TGEOQBImOnd5rlunvmzbES&#10;8KI3fFD1Hq162w7I53MRmQOBjMGtO+UBE9LJndLXqlq3LdcDpJHms39ajJuadjAyDE4rhlj1pgG3&#10;2nRJHVMRPeKu9L9QGdsK4IGS0hT+O81f30qMk1sdOjYfVrzWS/s3ju7mYrTNV9QewQo3YXc3eT5J&#10;8Uf1HXi6LjttV5DRxEeK5V6r6sy7lIuKSW6hkATzWbNrGuQMmFSV3TOiv9VqheFRnIEHI55Iqt9V&#10;+qbAS4U3rKyWEQPNcMv+u6hJZbh27TggH8EzWmar6zAZwyklisq4zgSZ/HM1zn5Zc2FDT5FsXdnU&#10;/Xvq/wBq5vdrhCrtlWkSeMd4r55+q/qZLtraXurd2byyGDE9QzNU3rH1X7oR7aX2XeQpRsM4wWHk&#10;fmud62476i6zIVCAOTxuntXG1nkJzUqfZ6bxUI4pLfzQj6trPduX33dKnJ4BPkeW81P0b1gWJF5w&#10;gJlQMFBPJoeotJ7dsraRWtCWIEHj/cVr91Vtm7cOnJe4UCq5n+pA5Amvn3ntPkywl+Lr3R7OXmFC&#10;P4ZP8M+hPSfqu5tsm45KG5C4xKV1PR/Ual1Zbhbs0/cJHY18m+i+qPpSqpccq4DbSJyOZPxW+WPq&#10;B0t3Ll27iYB8R+2PzXhMOrliag7tHkdZrZZJTcpdn0fY+pCHFy4NhXLA8EPxV4PWFZLvXgW1IKNz&#10;Alq+YLP1Ej3bQa5cKSS20dWeBB7Vtlr18sv3FsbCVEAzwK6GHyG9NKVHnZaup/KN61/qlq4C6qQW&#10;BIDGQFGNxiqC643Xm6WO3aQwyHXiP6VrV/1K4J91pF0MABjA4Wfk1BfUlD2kBMkktMtsEScGt+lT&#10;7Y/HrYvsf1T2ba6ZmG1nlgkypI7jwDWieva60bRDuwgdXSNxIPOc1davXXLz+4bhBdwOrCrOOK0/&#10;1bVC4XnIgL7hzMYz4r0mkXRI6vdJqJRXUQlmYbjHYQwnt8/msX3RR1FSXYElVgCeJPeKatMbMTdV&#10;brSsNJDN3B8A0u6taNssqtMJCGJjJkV6TTHY0crRUahNiM1uMEpEwCTVVciQHIiFGwgyCOSauLmn&#10;Q37TLbCjeC6LlUYcf181Wan3gHWSyjeozxJwf6V3Mcqij0+nhUEZRt10/poSZCkfaCv+lGt32AQl&#10;N72kCDbgqpMyCaxddVZQt/fbLrMfI70b2bl5mQqU3H7OConE0xMftKXWaW57lsTAA3Bud6HMGsEI&#10;bd0rci79xEQACMHaasNQ9x0hL1s9DKwYFQQTGCOTSg0bGy4TYyqh3HcDt/J7mnRmZpxdsFZUXFuy&#10;YItjqGQoA7TSd28jtb3yWaHVd0ywz3pq2rW3Ye2QoRSuZMnjn/Sm7jsq3rguWziY2yAe80zcL2WI&#10;hNwACwSZbOVB4xxFYWxhX3uwKn23LRgdz8VP37rGx1biclmWFAjAxxRbMDTqYIZnYuDkFmP2rVOR&#10;FiFSALz9RRuQxM5pJb10m9vVgqsQHB3SW7VbuLM3H3KFLbWEd+Mn4qqF5Rs2Ms3E6w0xK4mfxTIO&#10;/QucWv8AkVWrLLJF4pBCtHSZHb8UO9cU+0LZ9tG6gfPlZ7UwxDIwYguQTjggYEz4pPS3bvs3Nzlo&#10;ngSpPnbWhIzf5Co7Ps3FkAEktkqO/wCaNaLO7OrQsBUMdX5zxSjXLJ91TDKHDHcYKg5gR/nFGFy4&#10;ASbKuwGMzAftULTHyw33CCXZhscRzA6iaNZ3Bf0nMqCXJH7V4qvW6toz7jLLz7bDcWx2Ap7Fr3HV&#10;yAxRgDk9X7T+KVKQ2LTfY3Zu/p6h7RLo43L2z+ewphTut2PbRj7o6jGZ5xS129cLhVUIjFSI7q4i&#10;ry3YLk52lIbnEH8cis83RogTYtubqQK/UCxkT3z5oKXmB06cKUwiLwJ70zp2uINqFthXkjAYHI/N&#10;ZvIwu3CFJCgD2wCCJ70gdTBBPdtuRLIXAyIML2ioteCJut22tqkk7sqS+DtY5NOzlU2bwyl3UHpJ&#10;7UBxKi014m4XVQzCRnMCeaiZHBgX0ttH6BClSqusMQnlvFBuWmYoGADMV6gTAXzVg6sXYOAQlyGa&#10;M7XEQQPxXmtg3bUoIbI2TH5q1Iv7RQe9Zg3jaO4OR1ciRgAfNKmy5Vb2XYkDesDZFXi2kW9dLAqn&#10;uqS7DOOYHagjR27lu8UMRuleOs558CnRmhM8LNafR3brbhbQAEMfzUXIZSxhy0yCsZ/3+BT1xN/s&#10;EqYz7gBw7HggeRSL3U2XXb7LtwqFnqtleT8VpjIyvGVns7P5dbwBcMxCKCof8zSW8XC4KkvvmAD0&#10;AcxGKurduwFO6+YchecATkgnvGarvcQNdNu5+ntYoRhljBJB80+MxE8dADuCuxS2d0dZnjz/AO1R&#10;Zxct/pllJAnO07j+6p6VnUx7XtECTJmWA8ZIoC6Z5ts95WmQrcwPC0diaMjL7/bUqqKDvMA7vgdz&#10;UtMZbYLZIG6I5k8AxUBsRtwulSmXO2d5OIFEuql4WlG0vcUIkGCp71ZagM2bltHtsAloiQRz8QRV&#10;jb0o2m1cLgsrS0wR3HFVVkaZlt20t9YZWd55jlTRbBEyN5IJMjAIP/ApUoj4JItEtohS41xdhtqA&#10;JkweIHmoFFuK6s2y2/VtUd14K0oQLjSls7QCQzfAmSKaGtMIQjBftKMOok5wfFKcRrosFAuveKWl&#10;a7KyzZiMQaLduRvNySWG0bVxu7ZOcfFJgm4bsMpLOoKhYkEfdPapm8VYKGMRBE9xjk8Z4NRRFOxx&#10;bDW7htO4N5CCw7bQJJn5pO1dt3rctecQcbRAIPia8t8IqKtuIbaQCZnnE9hUWvvbVE2uiw0lMhQc&#10;7jUohm/bSbjF1X/CAMMq9gOxqCu11WdXByD9smBg58in7K3GVbbOVGCQQBkihWnLymGubCF2tAbs&#10;Y81aIynBulU2WyUuBjAO2I7UHW2bze6pG1RkiYBarC7ZNqyy+6GVjDTgD4PzSSWbtu3cDoQqLH3c&#10;hjnFaYmdwTvkr2Di0GN0O3thWEDcM80EK5sv1soJln7kjxVleuCfcS0AFmVGBgSAKSVb1q0St22z&#10;bxvDZ+/qxTVIralxYFQtyZN2FyR4HfZ81lbg61Syp9u303J62E5MUO8N5IgyJ2ANyTwVpz3QzXQN&#10;gLRzBiMEt80EhsKSC2Fu+4G9+GMqoBkEATDUZLTFl/VCm5b25MAHmCPBpO37cEwpVGMquPyxJplL&#10;hCM6tJ2bAjrBEUpsdEfN8+4pZlIMrKMf6QKbtjay7DFwgEkZgdwarurc4sqgUABk7Bu+0800AbBu&#10;OFdiEO3acx2M+KBsNlt6fLKwsIrrLdUSQfC0TQ6crC2z7eCZUyD8filrGn/mBbRCq7EEZ2qJyaYb&#10;G39X2mLFU8FSJpTHRJ2NJsK9LfcwuPABX80Wxe2qpQtvkoilcMnYxzVfbXUXSyMxLAAghSxXuSJ7&#10;URCNResSd5EmQwEgCSJPB8ChLpMY0wR0fNvBJVVQhmHdp8zShvXkvMGt7JUcABobzPamvT9Wb99X&#10;l87jBAUDb3mj3GusiMUgsd95YEsBwx/8aHdz0GoXHh0VeoIW4XhlQqRKn3G/IOIqsa8jf9tpYdRj&#10;vFWN+1bdbbm45Zurco6RnI2jiq67Z38gQrFSxMT3nFWBtdsEL7WV3IQty6SrgjdtB7g/FQGoALkN&#10;vXaq2zEdfc0rfuX7S3GcjDMAsTzzxQBffeigjpEoV7mOAKVJAubTqyxGsuG4zLcC7gAZEhQtV1zV&#10;b5W3aFgMO3UCCeZ7UkNaiXRvV1heojInwKVu6h3AVz091J4E8g1nkgtzLe5m6dwMKpUlcAE8RWr6&#10;ydgLvl4IMATPxxWL+rV0d7qvNttqyewzS+o1qXm9xnWRDICu40mMaClLgR9R323SLPQcMednyanY&#10;ZWUEtuMwMeKUuMwLMbpMxABzP5qwtGLQYISSWBAxkVoxtWjJIe0rNtdyBO6QSIJnvWxeiEDVqChI&#10;ZQFUZLeaqtOouMnuAhEUMJPn/fwK3/6J0ti5eV0gljIQiCknJmvQaGKfo4Hk8321Frts7V9NWE22&#10;nUNgbFIySvc57TXefRdJKLba0sqCkKP6k/kVyr6Y0Fi5ZZboIFssWI5mcV3D07TBvbYQFgggdwvY&#10;Hma97pIKonj25NuZeaS04RLYKrNzpJM7mFbEqEPebayNsBCkQ2TmDVTplhLZS1AkNsdcmfmru3ZL&#10;XCNxZv3KZAxwPxXYgc+U3VPsHZNlJCyBI2hSTM8zNU2sYbyCx3bCWUdhOKvr7sNm9lmIyNwzjMVr&#10;zuTaMrIMpIyTt/480xCo8JlO3tMHUIAoOAAYOKqA6AL+k8MZiZwvmrN7fu22QjKjieAOZIpG/qFO&#10;5/aVFjIXiibKfS5Kx7rm9sdG5AZW4M5mnv5a7/8Ac/7Uo2G09pbpcs2CTEeJFO+1d8pQ2i1Z+DTb&#10;pwMzzxFRRWubZ6TJDGsDbEyCD2FeVA46WMk9XxXyM+jmbawSdu2RyM0awhcMCk9Pehi1hp4JmAa9&#10;bYQGhh1RBqg0yKf9vIiDk+Kb5T7ZUsc0qyBiyhmKg5FTSEmD0g8eRVksnbuWwxO4NC5mswUW2fbV&#10;OrcTzNBZC4YBQIOGqe5i0O0iIB8VAWwIvhC52qwOSPg0QwRA6RMCplN+1Qw8HtWFuKyyrxBgTzir&#10;IeR0gk3CekoMSRTdpwkbmAkbJ+aVRre5i0+JGKOtpz+wlY6Z7mqZETtAojh5ZvjimwpBhj8zxigp&#10;uMThwImZkfimChSVLllkFaUw7MgN0puU9MTPE5ollrbq6KWHSBu+RUrcbtpbBHVH7YrG60yyFIiA&#10;1AEpskxbMjqAyf8AEBRbRUJuuvskQo2yIrG26zABZ3ZHahNe3FRAEHHLATQtDYzD2CGZGZ/bLYEj&#10;BA7GpovVcBDE9xGB/WoXC5UKACrcNMUxul1UqyBekmMH80pjbQEuGXcx9xVGDGR4FGe8oe20vlY4&#10;5pNG3GbhCgbgoCnNN2k3mHvjcoAVRmVFC0WmH025YhvtY88AVEEliyuZ3NMnkeaELimX3QCCIHep&#10;2XNxYCiQpkjFVQVmPeCKMEtMYotxiJO1VYFf6zQbRuOFMqYBHiayZFgM7AtBwe8nBqmiB2u9Jti5&#10;vWsC5c3C4XhlgGRhgaCl4W1YwnPA5mppcAF99gM5Kg4BqqGJoaTYgDW7J6CVZuPur1lNtoJvIA5n&#10;ABNJ24XYS0GB1MZFFQkLdVrmCJaBImqovcg6NcKbNsCTLzxSrLtZRO2JaeKFfZ4RmQ7ZiZipuh3M&#10;I3AqJB4NWkC5A94e3I6zulsZgVNntM6iWWAYAMxNRO1GMlSZgHiYrHTMbRDzxzFWLtkGD/qBgsQB&#10;vPeOKDfBVkuGGBTHg0VwiKMSd0YzQAwS51N1AbQDirKaMtvOzeysTJAGJBrKsVUK5jaCIOZmvPbN&#10;zfNvKwszBM+IozEbTbBlgPvHxVk4E+m4yrhfONwmp2XtghJJx0nt/as7Y7gCZ+KikvdO3aDx4mKI&#10;ByQxtOd2SBgH57UJSbftsQFYyT5o7DLTIAPVFAR3MuRuhm55iqJuXB4qwtrvaZJA7mvSEB3AAERu&#10;7TWeltvtqS/hqyrYuOwHhhzVli6MzC0u0jOdnET3qZNxzclBG4wAcwO1ZLLuuNBifxxUAvuP0ZMA&#10;nttNWirMJcFtVuLILdmzHYxUnLICFQEk5niPmsKzWVdXBz1be1Cge1cIYBmA/M/FWTcGBazdBfaV&#10;jcAODUSC+QJJbpEzk14AnBefk/tI81G5ZIViHkiSzDv4ipRGxq09xxbJEvvgifHapMwJuggDc3E8&#10;LSFs22MMxyMACPyTT6WlgBtqEGM96FopA0VABbhjORBqb34JCruRukL5qDrB3Lc5MErRHHtFjEGZ&#10;3c1QVBGa2DtwvlD5oWwKwCQTz93E0ytqzIJcmRIgTM0NFRGQrZ3NmCTioSgTux+5RCrJAxNFdAqB&#10;gpUOR0ASTWBd3bkDCCTkDIqQZxbsp7vVMMFzULS/YG9ckdahQsfk0FUVFdi0bjgCmLTzuZgDEiT8&#10;V4cIJUCJIioQXuA3IknaMyMcVJU5lmHche1GbC5Uw2R3FZVizSLkknEDFDIuIdmIi4QMrxMzHc1Y&#10;aR2EbVBDgmZpW2hVGJztCiAMmaMWK9KRCcBeYrkajm0dvTSqh5VBdDtK4wFIP5k0K6wK3mYgFW+3&#10;kiiOUI2EQQu4xMyeKxfVSm0MV6cn7iGFYF2jot8CYtLbaV3ACSByfOa2rS3UOw4mBhcifJrVLbI+&#10;0o4PbPJirn03akfp7xulgTANTPG1z6EqS44Om+kav21V5AMiAOloNdH0GoZRbDBVayzM5Bg5rk3p&#10;upF5LINqUYnpJyPx8V0T0y61xTEKqbQC+Z2/bXEyx/M6Wn4OhrfezuVTs3kTOWhhwT2B7UyNTKv7&#10;hCOogqJwDjH/AJGqvS6rUulnffW4D0gQFDAHIoqAkOy3GgBlts0y0Zj+lZXE1pgrpD2mt7iLSSbe&#10;8/b5ihtqA5DBQU+1YgGO7SfHih6a6LtxMBZUNLLIePE9qFduK5tXSVcli0sMIBiBQuNFxlyiv173&#10;jvf3FO+A5B5UYEA8CtQvXArPDK1t39siOo4+6thvFLED3QFfeevJ/pWsaq+tpWVYbEhgM7R+5T3F&#10;FCCbLyZKNZ1d0+2r71/wTEEf0Fazq720bRwpgFuGq91OstXLdxwpJMEgrAmtX9Qd5tKyAxlShmB4&#10;ro6fFTOfm+UVN87iEcngmRnFU928etQX4nPimHcIP+71FzPzWuavUshaG4OB3zXoNPgs5+bUFvf1&#10;TgwrQI4rCeoXXiH2wfFa+PbmJbdWLd5g2WMljx4rb/TRrozrUNM2uzqGKuLhZSGnOJFXVg2fuDHf&#10;23ZFanZc+31N0HGTkGtjtXiyJaVeVmXEcVhzYqs3afJuZZG4m4bLu6MhiMbj/pU7ttzaJI2My7mn&#10;uTSW+4yKqXF2k4VR9sU078zeZhG6G5byRWCSo1tgmLmENsyokE8xTW5nKS4tmMgDmfFLMX/SXliZ&#10;Y8wOwo5LP7QiSz5z9kd6zz9dBQX6C9TsxZYMgTNWuntbVutcjjaQTwO1KWoO7c69RIMctHmrGyAX&#10;Z1ZthULuOdlYszdUaIRtlp6eqJbR3baVWC04gnArYtMGbcANh+4svH5ite0gQ3U928hHVMjBjAxW&#10;6+k6e6btrfPEhRG2POeMVyssbbNcJPhUbnoLIu3UuLchlHQuNm75roPo2hW2i/o21l+pgS/V2P4r&#10;WPQNE91gAnuQs7iOY/a3yPFdP9K0Ase020YCbpU8nzHC/ilwjQ7duQf030oXGRmOyZtSe7Dh4P8A&#10;ior2Gs3BbIaJw5HUCOQ9bBbC3Rce7tN3KLBhQB+6lrFi37lyL9xot5fAyD9uaY0hdsoxpCFdiELM&#10;ZMyFI5maeuaYC3aLOW9wyznO0HgCraxo97JcEMuQVDZE9jTy6C0HVXtsSGwEIyxpU0XF2a+NDbC6&#10;jeFKA4EHbnxVdrfTd9xegOrFWt24MjHNdItaK7bAVbNxXKwoiWLD/IikPUPTXtAjeA542rAt+ZI/&#10;0pTQyFXTOXav0tVI9zTdPuFi8QW7eZBqh1SXHnfYZ0tzaIYAlf6Cuj+o+lOFuBNjGAFJBLH8eK1y&#10;9pzprVwKCrMwZ+r+vfmsDx822aUvg0t7T7ZFtlHtwk4kMYkClbLouwuQEQBZ4xV1qdILrEByG/Zy&#10;Q4PMjtSI0pQKptblQDEYLE5C/ikSkNsnbupctg3ZhSGQgYbb2/NP6Zr98Xwu071wQI+SI8ioGzcV&#10;bpZ1t7ZYSs7m8CmmYobdwASVnaplBu+fJNXGPsCXPoyNXbusjKohkZWgxt2jg1m+rpuDy42ocHaw&#10;BpizaLxtNvIYMxXaBu5WsIttUIcqIxvJIJ7DFOQNCoNlwhZ3a6x6Y4X8+aXsDY99N1sQkAiSSG7D&#10;diatrKC2nuFTsCgSBCkA8Zpj2LiXnA69OVkB13ie3PFWiqKZdAN0reRgyATcwY8SPHgU5ptMzsq7&#10;eSA7gFjjx4qys6KUWNNI6j1NMN8gYJ+Kb/lWuhFFsFIZixbaQ/4+fFDKAcWKW02sEuXCFUFyzPMx&#10;wSKZtXmKdDZVV3SsCCeKFqbbMr7QoUoDd3GWgDjH+1MM0W2Z029ANpB8f7/FLUKY3cWFoy6C4VU5&#10;GJI/v3JqbvdhPalCYh+SI5BFRFx1tWnRN43qntseDzP5oAuEfzCKQS9zKn7wf+PJrVFimeCEmwy5&#10;lzLAwwzJFZvau4LbgPbWbmATJC+TNGVL7x7dlFO7BBmW4JEUn7lsqoiHuXCCCMyKtyBoW1j29yg3&#10;mYiesfpgqBmYpH2WUuxtsJtciCYGZmjXg7uD0MpG0IRncDBg/PNBTR27Z3lWDoZW6xlieMweKzTN&#10;EOgtp3JsjrKpbAC7ANxb/U1cBHS4wuIqFwCQRz8GhFLqahHNhHXABC5Ct/hFMCyhW8NjvaXnc0qM&#10;4HkfigUkBNDjaZbahX/TQfqMojaR4BpxQ4uqqXFdEEqk7gvcQaUFsJctEKr3LQ27eUYEcD5FHtW2&#10;KgKitbbrATpIE5/qKEGi106WVd5ZWnBzLBjnNW+mANpLar02yAC65FU2iKMVBRbZLEqGBBn5NX2n&#10;u9QhkZ1XLmYScCn4gHEsSlxjbZtoYCIiBt+T5pg3LdtwhCptXpMGDFKMrHYJG48EZDuPJ5zR7txl&#10;S8t207KVDyCCIP7Z8VpUhTTB3dnTb9kISoYscbT4FVt97IOzKK9sqUwxLr3owa1aQACQwYHkfkT3&#10;NU0ojXpQbOzSN/4g0rLkaouELCau5dbdctoQyIqsiMFalNre4oRE6yGJEg8Z/FTZ3AfKGVlBsgNH&#10;z5pcPf2shQQ2R+YyCPFZJZGzRGAPUbgNwZzIO3iFHmaEoLvcYEqu4MzOZMJyRWCDtdFAK7RMDCnz&#10;TdvTA30JW423JdjJc/8A5tUmy6E9NcAV7juCoukOLpzP+IRTyac+6j+3bJ5WGMDwSRUQiqz7mJKo&#10;XZivVuPEUfSDd7S3Xum2vO5QN4AnEd6dDsCRG0yLsC2yWAlQz/b847Vn3LYu2zxtcAYbDkZM0TCA&#10;AC3uuvAAXcYPaPI8CpFibjbrbllwyJnPkngV0sMzJkXYheCqFR2JILM9zjnyTxSc6eyoJtXVRFlG&#10;UQpB4JFWGxbKahxg3GNvz8TI/wBKrLnvJbdN4BtwoLZIPBKj/Y10Mc+jHLs1n1C2iWVUMX3dSoPt&#10;BPOa0bXyl12dFCgAhCeXGCK329aNkLaFws24l15baRWuay1eChFcFs9B6mK+Z7VtxrkVODZyj1A2&#10;9quyLC7uDtbc3GO4rTdVfue45S3IVNpHAH4NdH9W0yBzsUqVRt4aG2+APmtA9SsX9rAMEQsvQ2W/&#10;JIrq4+0crNjabNFvahluAta3Mo+0GQAaqh6gVLoEZoJwIj+tW+t0hS852MsEyxHMdqpb1peosCu9&#10;jA7hvBrqYkqOTlcrILqMC01osB+44gmrXSat2uItxjt4HIyO1a4ulNxyssCB1bu1E9uzsZg7CDEE&#10;n+sU2UEJjZvA1Qi2zsdqL1dx+cVsug1FkFQiFQpBMjqIPf8AFc/0WphjDGFEFYBn4rYtBcVpZt26&#10;3AB5EH4rLPEh+PJVnWvTNTaViMEuCXnCkHuD8Vuuk1wwSzhlaAeVgDt+a5ZpL99LtlgFe2EgEAYI&#10;4xW1aL1Ie2EKvJYMQfI5rnajC36OjCdRR1XR6pbZKtcLqV6GMYbkKKu71y/d9ti7JcMNIHA7rBrn&#10;Gg9Ub3LAFrouliUJEgeVPmtxsXkFx2R3Ye2GCRLfkE81x8uFpjsOTdE2nSXz1qojOVcbyB5I4H9K&#10;bYqgDFtqbtwdeobvIA71QWDaBDXNQoZWP3TMn4FWCMLYsspQgMYH2c9xQxjQUmw3uFQxIESChfJW&#10;fjAP5qm1KC6ERn62JJaIEdzV9q1Vyu8kMkOC0MYB8Uo9727s/qBy5/TgncAJnwBWnFKmhc02jSNV&#10;Yc2WuDqRX6AMiB8Vz/1nQi2GLq8qpjIOD5FdO9Q07OW9xNrs24CekjkRWkeqC8vuH2Ea3OIyY8ma&#10;6+nabRzsq4ao4/6zpw15etWRbY2KoiW7g+K5L6vo7u8NsIBlen47Gu9+t6MxN3LckokEgjANck+o&#10;NOhW2qDtnOVB+fNdfDJ2jBPHSf7OR61wo27DESSTAmqHUXAhRiBuiJBxWx+paYWmvSZJ7DMzWqXg&#10;tthtGyR1DmurGXRjcaLTQattzb4yABjtW7+mKFBh2YTABHP4rnOiulTbZZDEwF5BFb/6Vb6xuvFW&#10;H3T/AK1j1Zt0atnUfSrrC0ty4yoSwADf2kDxW+aS0r/ZqQ52mEyOOWrRPSEtnra8sLAkrMqexrf9&#10;PqPa9l7tjoLdIIxArz2rlR6TRp8EdQFWVGz7JYzj5itU1yW7lu2+XVZO09LN+PNbdetp+rCR/hVc&#10;nNar6gP1WTJ2QFn7gK5k5WdzDE53rl5ZoDEkxzgVpOvstBIvTwwH+1bzqhsuGBkSyzna1ajrrDlm&#10;JIJYdUCDXR0k6oRqFwatfLuzHCnhQaoLpMlSoMEzNXd+ysMJAPkmZNVS6gOLocYAyOK9JpujyvkH&#10;bKzpnuzDHwKUZTPMEk0zfY7F6BApYGCvSDGR+K6cDzuXsAVhZ+c17qCmiFuYkmahwTimWKohteTj&#10;gVFQIOKyQcyDUd0zRFEoOK9MKJ81gSKkEx9vxVEoJGDWCPtgmYyaywUEZIrKZBwY80IRISYoy4ie&#10;xz4NC6YEHJFTkmOowOIoHyEgysBvO6M4FFXfKwBIpa26mS9EU7SGC/8AvNLa7GRY+yh/u4I7Hk1l&#10;AqQD0qRmeQfxStsqCwH4Apy0VViRdgDAnLGkS4NCCWCAqPuY4ywzWVuRDqoOYwJ5qJbcsAFMx+RW&#10;QoKlQTBOVGA1KY2LfAwW9tgCpYkTPeK9aJ3MN0QeD4NDFycA7Z4BEjHYUe2VYdQHEYpT4Q+ISy0p&#10;56sFjRrl4WxuaI7iKDZVWO1mzys+aNLG0PdgwYgZmlSqzTG6GVvIqEAffEGvPbAW4+4tMBO0MKyG&#10;sIbRKNyQPgniKJYVi9ybTMTweOKQ3XJpjfAF2dnV3aUKwwHE/NLXB1sdxEgHpqxDgC4TawFoTOAi&#10;7WjG3Hj5q4Tr0XPGmVLIpeAABzjn81X+BEyZmrplb9Ushww6uxFVt1bAboY5M4FbMUznZsVCNyzs&#10;3EEMBSjSWjkntVxdsRBYEAyeZpDYWA3wM4NbMczBlx0xXKArvrwUls5mjPiRuB7T5qKKy5/tNNvg&#10;RQNYx1d817aSHIWADzUzg7mY7Z8VhgGJiSKm4lA9ywDtyajBmaaZUbG3MdqAxDAgAkCIFWpAtAQC&#10;D9xryBOSJNFILMGZunsIiocQFBOc0Vg0TV+Wou8kmGMxSzA7iTRAGJqqREwqOFIJY8cGmrFzaxYu&#10;SOQvYUigB3TU1cbXO45xPmqcQ4yNlta3oFpj0c7h3ntTum1AgwdqTnuTFawjkKeOJg1Zae9CkF8Y&#10;YHiss8YambClxXAjsMKfjvTYGFgDBliMgg1Wae+BeubeNgAmDzT1vqIxgESYgik1Q1M8qG6HEQJM&#10;k4OKAVVltwST2J6YmnFZN4AUlnBMzMnz8UO+u5UFy40nAETJq0yMqNTbct+pBE8g+KAk3UOVVYwD&#10;mYq3uWLa7jcBDCFIBxmq0IoAXAVTg8TNNUkA0xH3YJzHABFYb2FVmUNMcjIk96dNqEVdo2vkH/FS&#10;m8WhBtldpgAZo0wQFklmQl5MQDwMVH23O0e53IyeQak+4uCI2jziJojtb3qSDu20QKQqDDbtxSBH&#10;kCsKxTfuI8jzUnuBLZVpGf7zQ7gJIHtkCMH80SQJB8Sqk7WqLAoSY6VPFSRW3BSVxM0BCHkv+B+a&#10;NIGzwujODk9NeCEIpECZGfNSDXCYZlwcNQw7YiMHB81ZLCWiF5eTEEChrZZ0/b5ia8PucAxmslFz&#10;nd3xUKCK6hHO7gCFjk1O0fbuITMkT8E0DctsKMljz2ijoSWALgAAwYqMDl+hwXVtMpmVYZbwastP&#10;rNpYl87eFxMVTyX2AbYjM163cMkK3AOTS6Di2jYbOsVyNnYcnFQOuubWYsp7xzHxVMtxQC8ZHAFL&#10;X2uSNkATkDvNRINyZZPrPfUqIAkGD+2KVZlL/eWI/ufxSrnJJO01JEBZSxE9gKm0rc2MKtstkwx4&#10;8CsrHUHEtOOc0K5na8gxxHY0ZX37iwMlTg+aqhsRm2WFyWwHx2FFD2xadWeSLkSaXtWpCsyAsBgf&#10;PmoWjK7CoZvvNA0ODaoQRuYbu8Y5r25UZVRCzzO48CogwiCFZQdxI7VncDsMGSeexqEJb1tgmJYv&#10;me9J3HdlXBG3FEZyGDOgkEj8UMC9c3RHIme9EkLmYL79pBB2kRGMVs/pdp3uISJ3EQZ4rW7FgG4D&#10;KrGGrefRbNpbiL7kAiTORPiiXaSEHQvSYk3PchFJ2HsPit6s6w2rK3EeCUkOYyfmtS0LH2/+0Aqz&#10;PaSavrQAf2wzBWO4Fc5A7zyKv7SZqxylFcIn6jrblkFVCgMu5hG2DXOvVvUmRFkNGQwPcHvFbPrx&#10;t9wvvG4iCxnafFaF6vvDhTcLtJ4pM4KxkZSdtmraydzkEgR0nnBqtAS4AWjEkRyat2W4HMuSQ3FI&#10;3FYG5InqIx2qJFMrVZrZSVBXMT5PerT0Zrli8hkyT09h+RVbCkfaTLYJFSs3ry3pVxIMiewFFyjF&#10;lxqUZJqz9NP4WfUi3tHoxFq65topjEMBFfRmg2oqSwKsBB5aRyJr4J/gR657iaiy11CwAUBlgEc8&#10;19oel3LjoGtFOlACLZzt812tHLdCJh0smoU+7qjfXsO+5LeFRgQUXueVg1zz6302ovaO5ug7yVER&#10;uQdq6JpLZurbZJWRwMzPacRVZ6v6JZuae5YF07GGF7Db3mtsopppoPLGbXEqaPjTXaS4IW4+0Foa&#10;III8EeQaYNhG9okAbR0qMQv7jFbZ69oLWi1t/ZbCBiDsA5HlZqoXRIre5/Llp6ieY/BrA8dG2OXh&#10;CQ07CFQswEEt9oU9oPeiWtO66lgbS7bUPumZXvT1m1ducKYVAVjnJxM9zTljSXLdtlWCQdhPMbvP&#10;gVKSJyxKwFNtUtwWK7lPBAP7d3zT62diBRbPubYyxIBP4r2rtXFS6oYM0BQQIBI5Ap1tguoSvt9I&#10;6j+7xI80aL5oEHU3nS69u2PcWVBNzCjGKm1y8pAa4HVOsDiFn57/ABWb7ukq27b3DAGR5AGaJcti&#10;OlVPQIUHAQ+AeD5qgWJat3RQpChW3XEJgiJxxxWm+v7jaQvZUHeWkNkeJPMV0JbLWrFpdqS5KjM5&#10;+D8VoP1E63kB6yeoMe7le1A0F9xwTVHDvXMq23cssWjuAxrXLLEXiiCdp5PBxyfitr9WEbNwgkkB&#10;J5HkmtVCTeEXucgDgeZ+KxahK0KV1Jn039D3WuWdMFtOzQqwhG0EdWa7r6awfSQ+IIJYtsG7uP61&#10;wH6Dug21tbgIaZDRC19AenewbYDMjkxkfuHkTTcfCH25V/Bn1W+L1lr29VyDsGWgVw361d3S6obY&#10;GSGtRHUcjcfJOa7r6gd9kuGZZ3EgwzCPH5HauIfV4VDcIHuM7ZQ95HNVmb2MCcXwjh+vt3d6K8MG&#10;JDFTCwc4/NUxfoUbdoBJIJnK98dquPU2ub3DIAWJG2JEHgjsaqLYl0dyJUHH7hArHCPCDkFLur2m&#10;hdtxDEjmewp7SWTbch2EbjBQgkEjE0qtw7be+3tZhlycg+KcVrG7pAYuBtES0nBBo6FqRsek0wu3&#10;LO+425l3ic48n81vuhW89oqbPWriI5g9wf8AStP0ltLYZidntkHb8Vv+iRrmyyp6Z3sJgqGzz5pE&#10;p+jYssoNL0zZPT9HbQz7YRlcqCR/jwSfJraNLNy9bQX2G2VyIAPz4mqSwjoXt3CD1j78YHitn0oE&#10;20TrIBVlHSwntUg7HSy9cGyaPTjqK21ZQD7hY/cZ5FXGkeGtm45NoEhOmQ4HcseCO5qv0OlX20YQ&#10;u07drTOfmrzQ2jcLLsKoSAqsSykj93g0e0Qou+i5topF0+0WFwQSGGHOAYA5p+0bdvb7YGzCuLuc&#10;DxHzmhWtJduF0LEBUVlIGGYYBxxT9vT3AWInaxJAdAYPeiUSnIkbYRW3IAd20IYl+/8A8al9a1q5&#10;sKAmYLqvgc5q5RQlp1cK5wyBR2PBoV7SttsThY+3idtFFCnkbNA9StXL6GFMB9pCmIJ8/FaD6iLl&#10;xTc2MoRQqzkjMSfnsK6nrQjvc/UExlVEQWPCnxWies2L5S6q2jlQOkzAXnmtEX0gZ4065Na9NtpZ&#10;1dtX1CqkETcE9S57cV030fWXV01se6m6OY5PkVyuzutXVvNZXcX3Q+PurpWkAU2nuMBB6mAyJGAP&#10;kVowy5ozZcdTTXwWz3rdm2Xi222M7SVdhyfyKRustzbewiMMBQTAGceBU7N1ALhDsgkgKomR8jzR&#10;byOttH6FT7WB4MmZEdq0kVHO/X09x1AsspZN4HLFSZJatYvaW6jsbkKQ20KM9LjgV0f1/SbjvnuW&#10;ABhmXtA8CqFNOGupJlSAQT1Qw70mcqZoxRbNT1OmUM36DYe3B5ZVAiR8nvVRq3vlgTG0grtEAYMr&#10;mtxcQ1xrd+5bNwZfDdXcGa0zWWVFtXd/sYi0gM7vlvmqirDtxZrWvQCR7pKgtJgdTDitPu7dhlGL&#10;JLAT96k/u+a3nUWjaEgtbeQ5JIgD/wB61T1BC103AEUqrMNpyQ3NXF0Rpy9mrahHckWnuyXO3dwF&#10;OTVDqr1pLiW2AKjFyMFyPFWmpvLctpeQmRuOWzPEwKobzOxYrnyx6ZH4o4MyzIIbrbBt6rbExEEq&#10;cknxQkvI5focurbk2jp+KGxshHS1egkiBGIHJnuKg1+2kgoSbaiNuVPimOQlwQRNOD7bECXB3rPD&#10;DvWbk3BdAYDg+dwis2ryw6C7vJQz22E8zNLooX3dsP7cEBagDxrgXvad1RBcYrDFlAHNDD3HhN+E&#10;y3Yx8DvTpACuSQzghmHilNULgVWJmeBx1cc0uRVUEOsAe0GRQA0DGD80TUaxWuNuvAkHfKDaD4FU&#10;YYbrHuyq4UnkyaGb5ZraKTEtx3I81lmglJmyaP1Mi/AYdIh/ETMQK7V9Fev3dSLave3CbihDiFHV&#10;mK+a7lxsZbqIDCIYxXSPpzWlbh9x12hASpkOJOAtDBtCskU6vo+uPTvWLSC6cgOVBZomeIEcCtms&#10;ax2XaQGlyWBO2R5+a476Z6veK2huG10kNslt1bVZ9VRFVOuZlp7ngkH5rsaaTlFAZlGCpG9am6Ll&#10;wrv3R9xT7cefNUOsXUF7qrdkkyrHsvjFYua21ItW3ZAuQSP71W625cPtlWgvIWcCRya2Rs52SSaA&#10;C6Q4tlS4EKzIcYyJoIvKXusw2KRiDEAmYk0VDFv20uxbWVYKJLt3BP8AtWG9y17bBkuLEoGXAI8T&#10;xFGZiFp3Nlt7kuVMMwA9wOYmBwKtCqIbSJbEIu0q2FBHYeKX9q5aJg2yQzM4HOfn4q1dbu26/wDN&#10;YlYhZw1XRFJg10zlbPtWIVWjrYk9R5q4Vlse9utkIMqhHVLcn5ig6a57SqclWuiSRAlciAPNXNm9&#10;a1Ju3GEM7btqjP5PgUN0OhTPWbNyLfu3FJHUWGDPEGfFXtjUMoC7sdagEzJ/2+KR0egvaowoljwx&#10;HUqjtHiug+g/T1q6VZ7U5EAjEr+6onY3dXsX9J9LN2XYFgEVgEySp8djmus6D0YIkCFVocE53YzP&#10;zWPS/Ssb/a2yYhRiDmIrdNB6OWZHKhM7tkdI8zVbOezFklJbtzD+lelIjq7WwzRtg8MTkmtz0egK&#10;sG3ujjI4jaKHpNKEe3szwYI4B71a3CAWUOFYACSZlajsWkqRYWlVLVtMNuQuTO3YPEUFLrC0LqkQ&#10;RtzEYpN9YltXZnkExO0Ca0j1P6hNi1m5b3WySFAnn8c0tsbF2XPrnro04VkLEqxJEyPEVxv1/wBd&#10;vNZuPJQAwoMEN55rXvW/qm24j3CG3ywA8+K4L9ZfX/8AKIp/nLlxg+5PdgQT2NYc+fh+hsIxdXK3&#10;8F/9Y/WY0/v3BqXRhbIHDdLV8mfWv1ufUL7WxfK2hMMBgkDH96pfqb651XqFxk99QbjkQMCJxPkR&#10;WjB2JuI2G3YAzsg8jzXCz5ZTO3DDGVOTsdJWC4beHXpBwFbwD/iqz9MveyAGdWBude5e4yJqhVPa&#10;IdOx3IW5Un88zV1oroJxZ8sV+T4NYXgv0dLTtJrk6N6TqGRSlyy5crtIjZFbD6a9lSwKzsCq8EmG&#10;IypPiud6QalutrzS4OTJOPFbroHCK6Wrf6nLY845rTh0qiuzqZNXxXwb1o74b2hcUbLTSCY2sB/x&#10;FM2Vci6GtbkW0SrFYEvkc9qqtCFMLKqSxDjABx935pzSPNpjO4fY4cliW7ADgCuhjjVHLzyckxhh&#10;KbyYYwp2kgMOx/NMWbCvfIBJgAsfycgnwKE1tQFUvkGMDP5q8bQXZKlkPQA7cEg8HFaoQbODnfJW&#10;6XSretsH2yzHj7lRe/8AU10T0b0neshVkAGTjP8AShenenAtb9uypVfPEgcYrrP056Gzi3NnpgH4&#10;J7GijitibUVdlj6D6StqyxeTIDMciCeeO9dN0WkT3i+0qhgHPc+R4qfpnpxdUJU9X378SR3IFbJZ&#10;9MW27rvBbeDAEmD3/pTlgXYqOWV8dCVrT3FDhoM9wZknjNedASq7WZQwiFyPP9qvLOitALJWCYbm&#10;TFMNbdLYV7IliTu54+KksV+jTjz1RzbV+moTdwx2NArV7t9tMz+0wBV8LOBHbdXVPUtFNti5fIBA&#10;A/vIrSfU7Fu2UnTyxWAvAIPEmsObTtdF1Ge7gpP/AFh2e4CyBWWM9mHetF9Z1t8uu1yoZ8N8D9xr&#10;YNfpdrOHtjbtIHdQT5IrSPU9Xeayt1jv2WyoBGJNczPF07MuaDVJrrk0L1c4Z1a4SHLkTCvPcVyb&#10;17XOLbXP1RLFiTALbeMeTW8+rXrpDXBZDKGBVgYggZ5rjvqb39z3QvQHmwjGf7fH5rzOp7dE+1sU&#10;Zd7ilfWLqGZGuOELdYLEgL5xkEd62hr9vSi2huN7ZTcB3CH/AEzwK1/0vTsyAhAACyqqQGI7TVul&#10;i9tboFos0MZ5KjmudO0dPRZWtzsrdRqdS4vfq7QP+0vJYgySTVHrWPuXgd/ZdqGTn7wvgVZarSML&#10;lghmZlWDuiYPMR2mkfaukvDEK3JAAiO34ismblNGnLlTg+RnSsLQbbKtEL1YaMZFKXddct/zAe5l&#10;EiXMmOatbHtplAoKjG4SYrWfVdLd0gZjzMBIkZ7g14Ly3j4b3NRXLPNa3NNdPg2/0/UbvbdbrC4N&#10;plz2IzFbNpfUGsFWuMfv3ADg5wa5NpNc+zThAVZnyDgycZq0s665JRXdXggAccxArzkcEsU2/VmD&#10;+ojSpcnVLnrym01y1clJaRg5J8VBvUCqIDegZBkyZn7R8+K55c15tpD2yoUxESSreazY9VKqkGVa&#10;WbcdxAPgdjXqtFLdCJIZ2zevUfUIe6FYboAAUboBHP581QNrQHeLqiwFBlh/hEEAUoNXd/l1tKvS&#10;7k7gsrtbv8Rwam1w3HYNv2kbZcAi4FzMDtXp9GqSOhpU4ytDi3riohue2xP2mCTkYn5gVi84chSI&#10;PPjI4yKFdSWLABun7QYgdmFL33tsrTdUxLEJ0kFf9a9Fpl0er0EbRABlW66MM5xghvJ80rbLlCjH&#10;9ioRxk8x8z3pi+LSyl1wvtbmJHJPZZ+aiGthmjIUDZsyDurqxPU4lSE2TYJ9t0soze5uwC3kfINR&#10;tWQ1y2Vdg+4LDZIPgzzVibDXFKyVMmN2dsCd2e01G8XQi4+1mUAKzjpxmmKQyhVmRDbQIo2syMY3&#10;7Scws0il72rRXBjJcLAJ4245/NPJaLneqAMbndpDnmsG8kAgbHiY7SvBn58UakC07KxFULj2gQiF&#10;FWTyc5PihXtRbVbjbRDICJI6jPImmdU1x2uFi13223KRgbm8DuKwoUm1cRgwUFiI9wknnngk8UxM&#10;qzFwo7KnudUbgR1BpzXhbuXn0rlNpV3aFOdx81OzNsWxcX3irFlIG2CTOTUCkMd8qQ+8pA3IE4J8&#10;/FQGxFdx3BnYKQC7DP6h/ZVVqLbXt+22+8f/ACs45wS3xVz712+5XALhpnH2nn/eq3VQ3uXxcILL&#10;BKfuIwAafjtMz5Umik11hjdDOojYN5UwfzihlQFuMFLAc7TBE9virDW6Qe4zImxhaFvaxjcZk0mV&#10;RZ9vtyVBUSMxWtOzF9shq7Qe2d21dtwZbIBIxn5r28llZiFUICFtjmOQRQy4vs4UAMFBBYbRH+IR&#10;T9smygPvrc3yNwXtRUC+BpCxt3wbCwwCpB2kKT803Ya17mwQzgMsf4TFU4APtC4MYVJHU1WGkv8A&#10;thmNgh/MTyIxVSiioydottJYuDTXXNwPC7Tv8RgrTz6Z7C20KwXChTyZHgUpYYrcX9Q3DaVUjiQ1&#10;PaYC293dKe4AYcSQPg1jyJr0b8TQ0knq3EhcEMIgtRbigIQGOSAxJOTxxQbK3ENh3tMiqk7Zk9Rj&#10;gd6jZa1uvqbLoZaGYyZ5EVkZqQNLj232WbzEAjEbh4JPgU3vNpWCMIUBzBEBuJWeR2mosZUgIElu&#10;Qcj5I71i3bR7SC5YBZGa0iwWhSZJniTVFszahChfaN5MWgx3bjQFY+7YCXSC0qDk8CYHgUVbY9u6&#10;SIuBmYqCcF+5P+goNlQEtAWmfY+I+5p7eBVWA0Gv3EvP7hclNpVlLbWxn+siq7V3N1zeV27IANv9&#10;ysIEjzTt6wgBJCgbRZEHhlOSaWvW0sOyMgkXA42mcxAFXB/sp2VbIXXFwLJJ6jBU/wDNU1y7aNy8&#10;i3Ge4uxiNsArOSfmrnW2WJbavUjAOzmBB8fNVKr7PuwWUBgoJGdx5it2Nmaa/RK4UIUMVYKTlshS&#10;eIH4que4267OwK3AYbQTHMDii27iLqLVr2na3anJiPyD4pMX2OnJa6BvZtxK/cZkRFPTESI/z0Lb&#10;i0ZJAfZjg4z3oILbdsL7jsfuMLtnMRRLbKrXAHV5zuXIM9yO0UK7GyxlWLXDyYA201MQ1Xs9eDgW&#10;tzBSAVLCD+IFCVotu2wbmEKYyyn/AGrwW2rBgQ7FmVRBMIcUSwrpfY3HDog6RxA5EeQKtsFMlpro&#10;NoAgBXYFwBGT2olpHm8guZLTAySPj/eovbe46pDOXYMqjCCeaje1FxAt4B3YdMpA6eMUIxNFhduj&#10;9QqWSFy3Jkck1jRH/sOW4bdPMCM4pBg36dr2QilAXDNy1E964YUuguEqsKIGDjNVQRa6e2xtsrXF&#10;dduAvPM806ltyHcKtxQAVVjAxxn4PY0haZNzfpsEDgRAG6mrTKUs29ioF/UKlpZQtLYRC2LosLO1&#10;VVi+5c/BntTZW5N8hwDeKghiTvxzI/0oSQbZZQGtmXKoJgcUN/bVXVF91T1kMImODVck2jFzTu5W&#10;ettqqpPkmA1Lag3CinYp2XBt29JnzFOi4ysxDp7YICAZbPEAUC97sWiFFwH3CWI2kHsY8VcXyRwE&#10;rocgWXVZ3FnnBDd5pb3CzHpj3pIJaMj7RUtXpizIrb7eBLA9R3HJ/BoV2zZvG61plwQoVssexP5i&#10;tEUhDhyLiyClowFIbY5bkkcf1pXU2nJ93YhdW2dWDtbgVZ6i2pCAi2CUxbMkxb7zSl17e0qcrO1U&#10;H2ie8+KNNE2KhDU6K8PdW4dr2VDxIJJjP9hTFm/7qb2XcrCQHgCBiaXvoR9qhsSCBLx3kVBBf3XB&#10;sVle1KqIiGNCwVSLBdQV2bFB2gyccxTFj3giMzKNi8qZLzwcdhSClQFmRHPTG3EzFZsO1sylzMA5&#10;+OI8CO1LY2EzYLVm9ZtW7g6ULAOSAIJxOah7rOXZHLMZQE8keKBa1a3EO1hc3gMwYwGC8D8g15hs&#10;9p4LKtsy3cR2NLNKaY3bNrbt2lv09rp2PyaPZ1SKdlxI9pBsA4A7gmkPae2qgbFJUHoz0kbhM+D3&#10;ol97qrlVjcGBn7e7A/61ZTdBxc2ssMTbMm2Aevq7U2yWAhFywF3jaFXkFTPJ8mkVvNdF0rdCFydj&#10;KAJKZmfFNWr51MhiWMIxnG7EYjvVFKQzevXDbV1sCQ8tuYsu7yO8UK9rEW2XUYDly3hWMQZ7T2pV&#10;roa2wAhmUcGGBU947EVG5eIa2AT+osQF6WPJifFVsLc/2WF23d92d0B2VTtMHPFVmouFReV7Yw7C&#10;RiT5HwBzRVLXQOoABgeZM/PECq973uW7lwNInYu4/aRkkecVTgWplRqL5FpkFxipPCCJA4yaTN5r&#10;auNpWLexZPG2o6+/dUzdVCN2xAvYd4FVlzUjfa3DexzEYA8CKVODErLcrJPrnK2GZwFxBjbPzSju&#10;WtSqtuk72+JxVZfvFrjhnwDKyJhuTQNTrLgQA3JKswZhwSeKCWNFLI2+xw3iwINxrbhoBI7fikNR&#10;qGa6Ge45JYq4IgQO5FK3NWpYLvfo2sJGMUpb1bJu/Tgs4HVnmlbBiyFkLiLfAKdEytw5Bg8RV1oH&#10;vEsgBIyQ4jM5ANUJD3GUFQiqZIkxir7SiPcLdLNDFR8GrxRTZmzZeaRsNo21uWySW/eQedwGZrsP&#10;0dpSzqDsYXUA9vtIyOr5Nci9OdwqxA5YqRDRX0H9J6Pp0yojItwBcZI29RkV6rxMFuiq7Z57yuVP&#10;Yn+2ds+mLWEVccSSOx/cT+K65oLKWlHWIP742w0zXPfRdOjpvdYuEQShhSB3j+tdH9O01xboYMW2&#10;mdx7hhyfzX0DDBI8r95wi3fbLlXvpZLOm7cd27j+lXNrchVCpNooGJZoJmktOga7aADPdcxz9kVY&#10;ae0102nuoVcko3gDyPE1qic+dpplM7W715lAKhTt9stEgckGqa7e6bTbQ1xgZxPT4q4usQrDDqHC&#10;wTuI/J81T23CMS1xgSp2jhWoyoopr5ks3uFSAHKrmq27ehmkMrPOBy35+KcvWVNvYV2OSfJgBpA/&#10;BpHUdHthZeWh92YYZgVbKBW1uubKnTZtkHcOSx/1roH8nqP8Futc9Iffdue5uW3uYpC84nNXEW//&#10;AKbb+4rPO2woOPtn89tx9rCUyQREcVIvb2wWEnsOTUCWCQPzBFYa4rbukCcyBwa+UUfRQiuyyw2w&#10;O9eiPuhi0RXikKv+RrAG4F5GOKlBRZi23sq42Ebcjvk0UQyEHucVgXCkoANxFeW0WJ2nG7Kk1CGV&#10;y7lkEn7TPjxWLcMbatu5NYuXC1whkgRGKihc8yYgme1WgW0HZE9yFbsSKBbUlgJluAeAKyzH20xt&#10;AzI7zWWMCMgHOKMpMYs3AhCm5IjIInNSLSZS7wxkAYzQ0uoS25YB8dj5FDtCBtM9xj5oAkx8KCEL&#10;rtLSJFMWHB2H3R0TM+BzSa2gfbN14UDg1kAu7qjCRxA5FA0FYe2VcuxBU/tBxNFQ27nsuekSJk4m&#10;l9yuAkMSnc4gURXLthSLa9qpol/oKeoBFctsJck4BmpJcBRDML4oaZFsFBg9Rnsa86gAj7sEiP2z&#10;QNB718B2ILsD4kTgQKILzFlgzgwJ4IpBrlxlKh1bbETzFHJRxgcqSTwAaW0HvCsWJTqIAIOeWJpj&#10;dbW6VuWypXicyPzSSsZktDrEqfHxWR+ozbgAsmAT2oKCUixuNyVhQoXaB3nzRLt0dQ9uA0FQuJjt&#10;iq73WwYEK0AGipd6AfdEySU/4qqDUxp3uSo29IMkml0JKSBuG/8AtXtLfFvqKblJ/BzULqOlsObh&#10;xOAOYqmg9wZSVuOwALMvjxTA1AcIb0jndtEUkl4vkk8fifgUdLpNv7lDdpFU0RToLdvQZI2hgIWJ&#10;iOKHtKEoHMwGAHAoIuMFuncY2zBmBWTZIVRvyw34PC1SRakh++xlFDDyRSz3CoILKwMSs5GaWVoC&#10;HDSMT4HmiK+5xIQSZkDkVKLtWFugt0PdULMiO/xU7G65dCwUCrHxmh6r23LuFDgAGB2JqGz3JKyC&#10;FwZgmoU6PG0y7kOOvg87hyfxQLpdtrEAnIk54oyo7IGUS07TuOK8IZyMWyOTzK1EUwQssXC28kA3&#10;Ax4rCHG5XJF3lewFE2hmt7nG04w0QKAoNp2YAMrCAGMQB4qwHRMvAG3axCjB6cCo7LgI2n+pMgis&#10;F89SBD23fuWsNYLg5MFRtKnmrK4DXb73d7EACY5iRQy+09RCJM/mhMjkCX3LwARmhoEVW6GhecyT&#10;JqJFUGuiWtujORBknERWXa5ZY52yv2+amwMld52vBzWdO1sA8swOO5M0QSI+3DzBWY3H5PasLO5m&#10;kKGwQD9xFDGmO1hFwkNODkTWbWYBXEiN3YVESwdpthXqwWBaeqfisG65uXHUAyYE8UQJcCuNo2l+&#10;CefmpC0qqdnyPwaMoGxuWmIhIAkx381Jd3Tt7HcBFAUMbft7gHY89zFTDlLd1mDsw58AVRTYa6zj&#10;O0ZHUByRXg4barAldm7OYoabEUHfM/Yayq/p/pgmTEE/60LIpMMX2l7gUBZwPzxR2ALm0rEse1Lv&#10;1wht9O7J+akpt7SXIQ22iYkxQh2MW1a2twAAnAg9gKGtz2EDq3Xk7eRmsOicqJUHcHA7eKjuS2Hd&#10;rb7s4PGeKiLCo8FtltVx1MRweaHaAZQ63IVpY55qQvEs0tJgbywn+lBayzFwm7zFWixhmS4ykZ3L&#10;xxSuxk2kpJ3DHf4ppX2He6wGAjzjuKHd3AoSwaTIPx+KuijHuXLbu+7aWMR/t+Kmfchp6THbuKHZ&#10;9u6Utsx3ZhiMSahBRpbAJgEdwKVMZjRYaK70OAGVZ7jn5p1brswgIvknBgUhaKk2ZYglvsHIinTb&#10;a5cCwIWWz3B7GuTqEtzOxp+lwHGqZTDtvJlQ23keJobOE2m3cAuMcxmoWgVJ6QwM7QvHzUdQ6qZG&#10;IAMHPNZVFbujc+gSLbLILl4jqwsYFWtnU3EdgQpjGDBE96143RbRezHgc7pNP2L7bjIEQd3xFNyY&#10;rRllJI3rQNm2XvY3fdgZjMV0PQaxdrqW3rMMijA28YrjXp+uuEs4ygbIcYJrf/SNazrcCqg3xuBM&#10;Njt+K42owNNmrHqK2nS9Nq7aG0rXS5d1UKxPTPOO9bEt+6xeA4S2cA43Zhgv9a0nR6o3AStlWdDt&#10;ncJGckTwPmtq9MVbt7oYEK8NsMSPmawvs6kMicUWZF21a6yrMDutGfuT5FL3W2lFd7bM/Y4UKRzF&#10;E1BKWblpnRRd6kxO3acxH55qt2ljYT2kHXtdogg8igSKnKqKLU6pkYm0yMyiA2DvzkqTWreplrbq&#10;ttBhiNncdyG+KuNQrhLhC70Jg2wNwmeYrU/UtQtwB9oZwu2VncK2YsFy6Rny6hOD5KD1HVq0lUIV&#10;GJQ8jAzNaz6hrLO9TbeAANyxtMnx5pjXONsy0TAzE1qOv1ABHtsMZ3cnHau3pdMm1wcrLq5RSQTU&#10;Xk7DBJKngg1rd4vP2kSc+DWdVfVizMhyO/aq1bh6SbkRxXcw4aRz82p3OqSMuZLy0xx5pm04lDuH&#10;3eciqv3ZaT2x+aasFAd4Pw3wa0ThSM8cls2DTXllSRKAzA5mr3TPbuEwGKHqwDIitZ0v7CNxBU7S&#10;cAnxVzbc22GxizFexx+AK5eoj3R2MGR8Gy2rwHsy+1jOwzkD5p1Gb3Lj7SI475FVli6VAX3B1ATO&#10;ZPamLKwDvuGXJmMQx5rj5EdSDHLHuEARJklyD3o9rcbNv7AWfbuP+E9zUE9pukHo52HGRiaPbJ2E&#10;oFuQdscFRWPIzTCIX2FRHuLMByMHENVrace1ZRYCgbYIgw+aTth4uMVMEyq+PMmnLl65tBgMpZQq&#10;+T8+KxZHY6KpljpsuGZEkgbdyyAVrePQwkFXJ27dzFWyQTMD89q0vQo1r27hdUe3eUZ+4J5jxW3+&#10;mqC9pyqBZ3liMhZjArn5emaYerOpejsrK+TdKgBV8/H5FdS9KuXLWoklEb2gsElpnJK+a5L6SbSs&#10;r7HYFc+220Q5wY5nium6DVC0LVtNwa3IDmIOysUMprjhTVpm8W3vGwDbuK63GYJK/wB2NWq27W12&#10;QKLltllIy3lo8VU6Z7lq2lxfcS3bYBQDlt4llrZdHZtzqWdco4VO7ODTVIWTt6S0XfYgU3MkREsM&#10;jHirnTaLT9dkvca4zswC5wBWdHZa3cDqnVaJtDacwPz93NXOjse1BVSgI2mMgMpyRUYuUqJ6bQGL&#10;N1iwFlN8q0btwwD4iqzVaFQjW3vbi7ISOFXvPnPaK2m7prKsw5tgySII3cyKrNUj3QAW3XLjD7hD&#10;I0dJ/BoJUgFJ2c119hgr23Uk+6AAD0iDIx4MVpfqFlRc6jCpeHUVkTEgR/hrqfqVoXbsXWI6gvZA&#10;x8tHMgVq+s9OhbrEWi3ugFWxKnvu7yO1ZclGzHNUc11ml1ge5Ik9wkAYGIHBEUgdOihEcF2OSgaN&#10;jdiPg1t93ShGQWSUdWaZPTHaJ8VXWETfsW6BkjcRxHYnzWekPWUR02lUi7JlQGDid5Zh48Gp+yRZ&#10;VbjW0gAER1g/6TVolm098SEEmWM4XsI/3p+x6eg960WwklyRjeudwo1RW5lU/p129da2mkYwobqY&#10;GR/ipF7DoHIS4DdYBQMkkDM1sgS2xutZuI5Ns3QCT1Ke3z8ipPpg1sWyw2s20kgq8jgCqL3FCumt&#10;6dluSrKe+6WEdo4qw02juKWG90JB2gfuH7iQeYp+56eWZtiFZthY3csTHSaYs2rYFoALd9qWKsCd&#10;rRBx81cYksDp7AV7b7bgUNDlhOYjC+BQzprB2KT7pMl3uEjE4j5FW9rTdLPetOoRwsK87gBIJbwa&#10;9dkAu7Kiv96BYGRJaM5ptIGzXArIh9qEYvyMwgyensKhutq7XLC3HZ22klunb3x2q3v20JXdaBLA&#10;sNgiR/hMVXagb5hSr+3sCAYmef6iqpF2Ca0f1Q7bEuGB5XxtqJss1gJ++Y9wGAD80ZLfSYlmBJAQ&#10;Bonss1l7ZOm92X5Vo5MN2oeCmCse6H/7SkMoKkGCsd/zSrhxeDhp9wlGJG2IqIM7ywKDq2Tkjafj&#10;zU9KgZXiCjuzIDkLI7f1pbaDRlFLvuBf7Szx1MsY48Gn/aKXVUsi2yI9tsL5nMwfxSqWbftphlt+&#10;2dxB5DftxmKlY0mw7rNh2G4EgtwDgADMUibGwB2duwD+Y2I8jbuONn7aeYNetPbRmUsDyILzxH/N&#10;CSyz2wi6cwhdgrwgBPJjkx2o1ovf94XN6mwu+3cC/dtGMeaRuDonauqx9pWztV/cA5PJz5p7Tmzx&#10;D8yArQRPmaq1vW3Om9xgS3UGQfdGTPz5FOe4EZkuMT1Id4WQI+2RUUwXFF/ZuXVYhrygrIJf9xA4&#10;A7VZWGuZ9uJbLPE8ZAIqkRi9xhcZHVWMARMDGTVj79qylraAzlAmMKSczWnHKxcoFrBFqS5O1wZU&#10;ZLVNCbO79QLZKklAvLHyexrFu3qPcVk2gqDtnEqBHemLy+77mVkJCOCCpjkfEVoXIhieoUvZe0FK&#10;bM7pgiPC81V3kQKAxa2rNvDECWnufgGrkWLkLvsbdtlWVQYGTzNKDSqFXC8sW2jBH+En5NDkxtok&#10;ZUUzW7rMx3SU7KcbgeaiulLm8V2CWmS3LfHkVf8A8mXCu6FnghAOApEDce9Y/k0OnCNYG90YyWwu&#10;zECscsbsb9wp9Dpbvto4m4iFpSZ+AW+B2pq1ZLm33YTucriFyAo+KsLVoWFS4p2qcbBkAx3HmmbW&#10;j1KPMPtLk85WO0D/ADFXig7JKZX3rdi1aYktH3REsZzP5pttIyFBYlQQGWPkdz2q5VTavloDMAZB&#10;WdzDuIoSaK1fR95uEMSgCuVMnNbIwE70Ug0vtlymqtgCIfbtg94PmgnUlUCEhQIKGCJH5q/uWLm+&#10;6t0PhQLg2yNvifiqu4rXwib0CDqIU87RwAea0YY8iMkjXxpnNu6LenZerCrlmIOSIpS7YutvvNaV&#10;2UbIY7CpArarShGs3bZQHKoQxEzgRztpI2i29FYvcjdBUnce0/it0JmWSNVFm1FxzZbdcZZH7V28&#10;1Ra700nchtmXs5HJA3diK6JqUtsqzvS1iQRtlvIiqHV+nMouK1h03da5j43SOxrdiyL2wFbOQeoa&#10;RWViyqJ4K5MDALA1qGs9OCu9sqZZB+oBgD8HvXYtV6Ojkrcb2YE/qMJUTx+K1n1T0/3bYQ6cOC59&#10;smZ3DvWvHqUIz4m+VRxDX+mK7Opdl6x9qzJNabrPSluvfQGFwJYkzHeexrveq9FfUAb7RyDtEEGZ&#10;yPjPBqg1/wBO2l2E4OeorH9IHcHvXQw6yuLOZmw3/wATiielxcYln2hZVSNz48+RUD6aQFhwGbIB&#10;IEjuIrqt/wBCUsEKb2ZSNyyCwmd01TXfSAVttduC7JhYEBQO7TxW1amPyYpYK9GgW9Jassrgtvfj&#10;BIH/ALGrZAbSsSpm6DuAwQRzFbE3pe5L7i6FRYyx4fwKQv6QjhSdhnwXkUayKXsFYaLP0+7YsKr2&#10;0ZgBJBMPu8DxV0nqTYHutE7pYZJ/Nazb93cm2EY8Dd90jJBqy0F1feRcoV3BZE7ljJPigmkx6XCX&#10;Rvvo+q3hOoe6Olc9IHcg95GK3X0+80WHFxWS3/hHMds81zrQBgttbdsLcfIg9JHn+tbX6bvY20HV&#10;b+wKDwSc/IFcfURVjtNbqzqmie6hBuBE6gVVRkA5G7zNWVpfdN17wR9zEpAAgitL07AI9u4LiiY3&#10;QTEjG2K2vQQosNcI3Lzb2wsRE9sg8zXLnPk1Zf7kh9za3BlDsXQKwOSx8A+BTVy9fusRdvOPbtEl&#10;kAmBSbGzdC2kYqpfazADof4jtWbrSHFpllnHUi87eRmrjk/YBr3qzW7q7bblgY2xgsw7Qa06/YF7&#10;3bbK5Lk/f325HFbz6pY/T1IcKWncG7sscEjg1qDpcLottMkiSMYYeTXS02ZV2Yc2OW9HOPWbSIwV&#10;FdPuZnbMGuQ+uEIzbSPtyqcgHzNdv9ZVgjp7nubeDzOcwPiuS+tWbBGoedhQQc4JHx813dNmTozZ&#10;8VtnGtfbI98oQV8KOa0+9oyUt7ZZoiPE113WaHamHw/xBNaff9MYqXffkGDy2Piuj/UUkYvsPk1r&#10;RWCbioX3BcRwQa3z0awrbWuwvaSJmOKqtJ6eUuK2wtOQV5n5rf8AReltdTTnbKsCecAjkk1ztXqT&#10;o6HT/rk2b0zShwj+0gkNtZzE7e4it60bW0vWX2tdcJiTAU9xHGKovSNBdtM6LdHtyArMMifE8VsD&#10;aErYDF9oeN+JZiOf6GvPZ9Ru9nptJp6V0D1liFAUbQM89RLVpWvdCbq2g8CCzNitw9Q011nQFVVL&#10;Ynwfwa031VrztdG0H21JCjBrMpHRUaOd6+9vve4TNwA9J4jtFadrGJbkoxEj5B5FbVrC107mjdtn&#10;mAM1qOucmdxLDhRwBXb0a5MeojcWUV1LoczaAU9z2ql1dwvB2rzVxqUuKkbcDsapWulF2qwnMNHA&#10;r0emPIa6umIXiJH3QBkUmCG4H96bd3DDcS0jmgOSCIhq6cTgZHywO6O1SdYVQRzmRUmDiCa8AQBg&#10;wDkUYsGzBgAWqCnNZKT19gawFkirBINIYRU1bnNROO896yjA4NQJMm24CpIDgQM0NmkAA4FZGRie&#10;KGi0wgUiZn8mpoZ5cHExQyY4GYyayNrACI71RYQN3YY4qYbKnMj/ACqICqDuicxUSIKmIwMeaEJD&#10;O5rkkfnBo/ukFJBPzSylZbHjArJOTMwPPalOI1MsBcYEO1voBiR5r1y7cYkbP28jmKCH2L9xJOY7&#10;UW1JdiwxOZPNIarmjRGQ5JhLalcxFTsojXSu0hmPJyBHigtDAlic4gePijNdbYVHI4rO0aYh3RIX&#10;f2OabRmJ77BkYiaEirC298z1T+KJauMysH3NIg1nkbMZJWB2oeHBif2xTDgvCK53AdRmMDxQhets&#10;Uc2TC4IPb5ohZWYyhBGRSX30zVCjCqOvYeQSB5H4rPt27KNL7lIAgcqTRUtXY3goSQYoW5zmEJ4/&#10;OO9Ddvsao/oDcRV6AZIA2+I+RSV1zc2qzMrBuAKtXtB1RxbVWVZInmltqudzhtwE9OMimQmismDc&#10;isvLtElCXGYjgUletopBEsSJ+RV5eSCjF9pmVXuTVdfvMfuIksJEVsw5G6OVqcG0rSsBJSeqAahB&#10;DEd+M8VaXDbUsQg3H5xSS2R7jDkkyc1pjOznShQC1uLbZMjmshlDM/SP+aJCq25ztGRRDKyJhYBX&#10;GTRNgpCar1AicgmKwWQKAJEmKbvKmwShYg5/FRW3O0qJU4C9wKLcDtErcQIadpIANDhAcAk0z7cq&#10;wg4OCKmzllVSkgT/AHo7AcRJhBialBI5ED5rJyw/PVUm5aRTL6FUDD4AnNeAWIKmYrwWSRtj81Mq&#10;JMeO1QgS3cwp2GTiioxGzpJg9+9Lm8wCn+hFZRVyIPmSaFotMvrGot+5kOWjMDirSzq9u2Hb3SO/&#10;mtVN07VVSYIgg0+t9ekMs98ZgVnnjGRyM2klUYBDnkk4zTye2fbYkrMEr4/Fa1p3tsgwzdUiTwKu&#10;bD2t4Mk4kGMT4pO00qY7cVp4F0TBBxH5pR9Iphx2P29hRgxVSVJLsMgHH9aYcXEewjFVaJPfHiqJ&#10;wyl1CAl2YqWA6RSAtErcb/tzgd62K5ZZQ4X2juxkcH4pL2pTbuV5BgTBWjUgXE1+4o3Ft8iABQTd&#10;hS0Bipgz/tVyNNcVcIvTBB/FLX7YuMpe1E/d2wKamIkmir3Bi3T4KgmguARLPBY5B7U0o9vYy4En&#10;biY+aSFtck9TLMmmoE9hxH2wcRyagAbcAtme/ijuRLMXB4MD9tKjayGGk87qJFUeZGLEwKiy5Mcg&#10;8VMBWzHeaEbbjg9fMdoq7BItAPUvfMVKIXk5MCsuwWAct4qKIN22ZxVkDPcuFQo48tU/cAIUbZoG&#10;7AhiuYzWbeFYBTMQQO9VRAhYkNPbiMTUNzNEdOKGrI2JwtSVORJgZmoQYtMzbhsmOwobQ29ZjxUr&#10;LdQnAgxt81GYMGJOYqkWFBVgvRynPg1BkZAG/A8iim2QInJM7axt7K0AETPaqRAyYUdQALT/AFpg&#10;NckF1WSMEc5pUke4QrgqecRUlVQ5YpEeTMxQ0OjIY907lCnkRntUbCEk4JwZNFIZRKugUwQpoRB7&#10;DJESe9UHZm2rW/8AtMFlZcRyDUFLTLMCgXpFYYbZYAyRDL81hLYIMkMT28AVZCUhidyg9PFAusGS&#10;5JggAwPNGMi27BRu8igwIJgGOTUAkNaHJQhRJ7Mea6F6GLaIbdyBvMAxJJ8CtF9ODwwG0hhzERXU&#10;PR7AuMuACqiPJHnHFUuJCpRb2pHQPSlYfy4DDiHJXpJHfNWwuiEkFCSwFwD/AA0j6fsAs3WuMzRC&#10;qRuHMYPFbDt2rFu4VLMzNuEjH+GM/mnRN0VwaN6n7xDdTEnrKkYFaNqrTll2ncJnFdD1Vk6jdvtk&#10;ESEUYYzWr6tCSwZCDEALHbvSMkXYrdTZqOp0wF0MhaSRu2iQKS1ejh7vZ4Bkd63K7p2tyu7cGXmc&#10;0g+nY2rbXLYhM9OSQaCNrsZCpXyaG6BVH79jSBMc0kUHufqYzitk1GnhQwErkTxHwaqr2jy8NOJH&#10;iaMTJNOqOtfwr+o20HqOmLvCudhMYr9HPpX1C0bbe2/CKTid/iRX5Q+ian+XuLudhDDjOa/RP+G/&#10;rLai3pAbi2wyL1Kf3Ry1bdHKm0cXM5YtTfcZL/wz6a0Oot32cG2qC0v2IkAg/wClTu2kOzdZEwWg&#10;yFzjJqt9LUtbEXMpgXJy27gAVsu5rhgXVEKABkTFdqLTNjZwL6y0NqGu2wVcMGWOr4wD2rRPZbfb&#10;l4tggARH9xXffq70Z9Vp2KAbl4KqJk4g+a4qbUKRdQ9IKqn/AJrWbNW7gvBLivgr1063He4SGaco&#10;2EWO8U0LMu9hyAgXcSogTzRzpbjm4FAAgS/Mk5g15WBa8LqqZIESQIAx+ZpSRp3gFstds23W1bDK&#10;emPuIblv60WLgZ0xDQwAxtbiA3eh7Rev2tyjGQOIUDiokAB2Fm4g3dJtncCp/dBqA7yeRcuL0lkb&#10;qOQNzDj/AN6Wtm5cuEyD5gCDt7fNMXrrJtYhkE5bBHHNJMjAsxXfwIC5zmTHBqAW7DkNbC2mubLa&#10;4GwSWPyK1D1fTWg1wli7YW2J+0sK268z3bDbUTqncwaWHxWq+r6a0TdIRcIvWGhlJxgVUnwx2BJz&#10;5OHesaZ5trsUdMsCMyO4mtQEe4VVJnluwntW/wDrTC8VLnrK5YZAArT9TbIvm3ARSMSP8jWDLLlA&#10;ZYU50d5+hyo0W5bL23ZlLbuI4mvoH0nTjZeUuvtoV3+VPwK+fPoQi5prUsAGfh+OkY/pNfQXpiv7&#10;JLsGedpC9z5pmJ2mh8XxD+Bz1IrYtsz3CJQqHC8qeNoFcO+pii2mSx8MVX9k8gNXa9YrIh3AdZkE&#10;dvg/iuJ/VFtfbu2gqA7VYE4gHtPzVZOmBklRxfWpZvbjhiU2sFkBNp4xVWwefsmBtXMARxVjftOH&#10;ckJaEZiOukrGnLsUaW3DDKZB81j5FtohYYW7J3STBa4DmZ4g/FX9ldospbUMz9U8ET480l6datWy&#10;fbCujLtKkzHkmr7TIxCN7hLWzA7wp/2qbqCirRsXpem9ti1xN2zpOcwPjuTW4em21b3GVm2lMCMD&#10;8zWuaJGS4m26qsSHLdhGIBrdfTrP6qAXBEyVIlV8VVcMbKFxRtOjXcti6SxGFQCAdvg/mtk0aFwO&#10;UckLAUEDxk8CtXtu1pXzBW5A2LMH+vNbRYsOFBILBFBJVgNyt3k0EGMgmjaNKiG4bAZjOGFwZx33&#10;Vs+mWW2W9soW6iCemOw+PNa7Zc23QFHII6tp4jvtrYtK1hyntqYkRHW24fLUY5dFvomX2W2C3dDp&#10;ku0OQTBzV3atKHhzDjseAvmlNGoRo9lQNpdd0TjkEirV7YcC4QomALbiI/qO1OxqzFkkrZMJEXXZ&#10;gygQQJ3KOMVFtHO0hmeAWBPck0awqNduqt8KRgBcwF75o18ObPRdZ7oHj7qbsF7zVPU9KhZmZSpV&#10;grRGwTx/71zb1Wybj37e7cpYAgZUlfFdZ1ltmtoVwilgwGJK9vzXPfULaoUue2CQHKMDEN2P5pmI&#10;N8Uc1voo9zc9xVSPuM8cA1tPpDFba74cFcuxn8fH9DWvXQtu+GuSpOHkTE96e9A3XbUBOhCxtzgO&#10;EOSabi4kZ5O2b6ihCh9td1tRkLEhu0jmpG+3tQqKq5ClweoTiaSS9+ru2dTsCpAOMc7vFNLdRWtM&#10;wJUAhyMQRxxWpsior/VAzWfu3SQpwGwPBrXWsuiu8ottjATvP5rYddeUae8yKEtqJALbuo8gR3rR&#10;PfgqLYH/AIh/uzScis1ad9k/UAj23i+FDASzgSGXwB2rUNbctPce59lkhRIyC3GK2E3LQS8z20Jm&#10;DJPST4Hg1qut1DqGV4MgwAMS3nxQJj5Lno1j1FktO6pv2QSN4kGP8P4rQteR7d8zuyGYQQxB7VuX&#10;rt65Kk3QCH2qPHyPzWja64bXvMW2MCFIP7pooq1YnJjb5XRRvd0zLOxgVJAg1QXgPbUBA2TAYncV&#10;/NO+oMzxa28ZHaCfJqn1N0i7eAYk4WP3DFSMjO1T5IXTtNpSVlQQsZAqIuudu66I2hiZkY8VWs9o&#10;IrlwFQdzuJJ+K8uolgUC7Ap2EiYNFYuTRbpqmuMz+2SrGAR8UMtcdwAFAAJUHHFV6ai5CN9ucwcO&#10;ai99nClnE+Zk/iKKxcmW4YotobZaft5580pqbZWELL19jwtBW4brzcdpkDcOfxSty4wDMeElTGTF&#10;UwHYu73rlv3N+WMCcGBw1QN/buZCcAofNS1Vvcqw5AjAYQc9qRvMxO7Kzb2mOQRSGHFDaISqPJWI&#10;g7sA1tfp9z9ZP0/C/M+a0zTI42gOoXAkiCZraPTrZKwLhG47MiP6j8UUEVkVnY/SNfete0oGBEgP&#10;HJx+CRXRNLrTcBdtzDf1Dus8f0rh2hvJuVLl2WjbKCSwXgkit00mrYG8bd0blVQWHf8A5ituF8pm&#10;LUw/I6edVd9tpLx2KZjyTRmv27WxTOTKk5yfNarZ9QS2qm41wljkTzP7j5q7017agZdwZy3UeGXg&#10;xWp5TK8a44La5cQOPdeW3YYYkgTiKesqz7RdsMQ0bpM89xWv2NWq4DECCExDH8VYabVOt1d+qJg7&#10;gAsQI+KKMgXCjYmV1F2+LagqQrCeAuKsNIoi3ZtiSVIUZnq71VWNXbvMQuqlXXZEncTzVtoTcuOG&#10;YEtjYAJlhiBRbyQjF+iw0XuoW2rvfxwMfBq39P8ASrmr2JbY7t2OnaZPM/FXXpH0zvCvsMmefvWe&#10;ytXWvRvSLh9pBbDG0ILESQO9E7aVGOU+XFMpPTvQhpo32m3ABdzQVAXnIrfPTNGjXLptbmF1NsnG&#10;2fAFX+g+nRHRwTJEzI8ma23RemWNIpaDu2EqFyYPdqfHaovjkDLGX4U+hb0r0w2rCgghpEknitoC&#10;AKycQ/bIEVLStacMNvSACcSZpp74EMMLcU7jGRFAWYLYDbAOn7gcH8+KT1GrW1ZMNbDHJLcfgmq3&#10;V6+xZF/rX2xE7zFct9Y+penbZE290MeZn5+aVPKo9ug4Q3ySSLz6g+qbEoN4MkSCZk/Arj/rn1KA&#10;l8yqlyd88iK0/wCpfqZrenuW31CLtYtJ7AdlHf5r5U+tv4l2Huai1YugKy7Sd0guPHeK52o1qjwm&#10;aHjWKTX27ukdG+tv4l+2G9vVICr7i/OO/Hevlv176sv6o3le8WyzIDlYbkxWr6v1S9qGu+61xd7y&#10;xU7gY/2pS3aVlYKxLTnPA/Fc+eRz7G4sUU923ktkdLuTcO5QBMcDyKfRQLn6d4wPvcrx8/IoeisO&#10;NruAwGVbyT2NWtu1euAO97YqngDmlKFnShdIGLT23ckgqgwzcT2/pTyMFKh7J4B2jET3MdqOlsey&#10;VZmCFuYmfMirCwSS+20pUW9p2RMVaxo2Yo+7LL0yEVjIiYHJx5FbNplCLve6uz/5W7nnzgea1rSX&#10;0s6YLL2k2FVDfdPYAjtV/YuugYC2CpVZuL3MZgU1JGhq7bNs0SoHRtiBtrG6chdsfPetm0VoIlho&#10;b7CDtP8AaZ81qfpJW6pukIysdu5phdvgeTXRPSdIC7WnO1QJxBE9lWaL3wSUU4stPSvSHWy4FsK7&#10;rmTuII4nxW2aT0jSMEuIpxCn8imfS/TOWdd5JXAO0rHbHPzXRfR/SmuFJsbRJMnEnitWODVNs4Wo&#10;lBRbcRf0v0dbT6fAKnOBjPNdj9H9DWxcP6TFWIYE55pb0v0hHS0SCdkruFdE9N9LP6ZAMDwea044&#10;J8nHzTyJ8coPZ0BtAkKVbcJwDE1crpgG3Md4OBAAmrG3pimwhDkSQOaYsafc5UW+x24x/WnEhlfT&#10;RTt6epUS2C0iRip3LY9sg2xAuTJzitkS3O5HSG4BGAYpa6qe04VWM9uwIqrGbmaJ6hY2SwMkAxIx&#10;+K1b1HSO9hi6CCo+YWt+1iOqqVXaxYY7nya1nXWVc3BvJIUyI7UEkjRhyJM5R6hoxbZ1wd1sgHkD&#10;ODitD9a9MC+10kDdDNxOK7Tr0ForNsMAg4ECuc+tIi2pUNDFi0jBAHYVkz6aLXRr3KarafOnrOhG&#10;y47A2wphvLkniK4tr/TL76trensRNyZYwWA75xJr6G9fRLq3QLSqtxQxLT0x4HzWrWPpm697fFx0&#10;VTuhQRnn5kV5XVaC8rUReo4io0+Gcz+nPRPaulHsM0lmZGOUnHUfBrc73oaJbLi0hAALowJyvAFb&#10;np/TUt3rZQOwEJDgDHPFXL2y8oQsFZDM0sT2kdvxWDJoa4aEYJLHdN98nGPUvp/27bMlpXuORPcl&#10;fz2rQtdoxZ99HLN+osbcBQe9fSmq9NFiyfcuukLDYwS3EVzf1z04JvC2zKwI25Ckfd+K42s0rjzR&#10;qy5YySe457Z0b3trbXkHdIjxgxWufUpLNZb+Yh52tAjkc1slv2tOjfqsH3AEsIK95aa1b1i42ovO&#10;gIDC3JJ/fnJFeK8u0scv5OPqVa/kohbcWy7IHAbDdyQeTFWlh7qosXPbAMriZnkNQLVm2HVUZisB&#10;lHA/+OKsbV5PcfejBVhT3JryUsnJjjgK/wB2Vve2+8MZDEcHvNSs6qNtv3QyO+6dsjHAPzRtTYvW&#10;1Q7ljYxCnPfsBS1u8EUE2jLACDK7Y716PxnMAtiTNibVIDbLrvUbgYYLz48waPpyqWF9xJHtszAO&#10;SSOwC96T94ODJVduVVyCrY5/9qNZvT7BDuVg7SciTzntHivW6XHaSOvpoN0i13h1jKs6jcQORwRn&#10;vSaW9zvbZVATpYNgx5J8Vm5d932WDlrakqSiQTHyKiVL3ATYLFz0TmF7lj2Iru4I1R6jQQoFdDW2&#10;uKzKykjaWzvK0yfctolkEBTnI47nIpC7ZW2rvcd2CjpDZo5NxLlpPd+9QGn/AM632ejxDF9rLm2r&#10;uX6hkmFE9qAHEQ0LDEqHH3RwD8mrB7R1DXmZQxCqARB4xu/NBu3ViyQ1t+goVGeDgmomPdlQvWti&#10;XKgSzuw28HC/NY1lwEIrrsWWA9sdSkdvx5od26Fkhdzm4DtPVt28Y7R2qT7t0kOxAksDtK7u1aYo&#10;TKQoUTZlWbdEbcBiOGjtFTs27bXy63HbaBO8xPfcPxUHFjKQLThQXZiXkrzxxNERFZZCMGA4A3KE&#10;+T2potNHt8lNrFm3HercBW4BNebTrvtiBuFsjcrc/Emi2rSIjG1dRAxG4Hqnd3mstad7DBLeEcmG&#10;Odv+IDzUCor7uwoFu2nQKIVR2VeKprdlFV3ONy/0bOFNWd9QFKM/WYgk+OJqNw2WR0A2heMQQTTo&#10;MzZFZUXhZc2pZB2YPLHA4IqmVLlsMGduskyQTI/8firS97A9phbIf7FXiR5mktWPauqnvsV3Ftu2&#10;QuPNacbMc5UCuIyXyvQLjwAsZC/k4gUX3bVyy9u2Dba3lcQIn/Oe1AtMEJchhJG4n7SR2PimPdG9&#10;zAcP9oUkwBwpPg09ehE5DC2bClLiOysATsP7KsbDXNrE2ihDQnG0M3+GqdmW2l11tKCNggtEA9v6&#10;UyqAst3eZIUqDmQMVTAhPotL1xwjpsgtGJgzxtj4q9s3l1VsWy0qtwLk9O4fNU+muXTcZkOANyqM&#10;kdjk1sGnY2bqJca024TtCzk4BrHlmdPTq+RiyG2WwxMGSrM2AtQW5aM7kdcky56SW/H+9BNuzvYv&#10;wisHBMksOCp8Gpl3C2FFzeWYFgRgMOwmsckbLJsQ/wCqdOVkqAJCmagLRCuDqEJubdqtJ5/0I70s&#10;4lnS63tMW3GchieMU8Lqi7Z3EGVYbSAAD5BFCC3yAFkMEnTnexIdZISR2NQ3IgdFgsQQHBIC/B8/&#10;mo2rbJYW2bTuxcuGE7qmttFRfeviXV4LCIHk1TCUTJe0Bai4NpG5izSxPHFeubXld0dEI6iVbvjx&#10;QgqmYQAPaMnbCt2lQK9a1Fu5YtFCLKboYRER4+DQh0ike4txrKEQvuQpycjgxSmoUg3192SGJIB3&#10;QTiPzVve9q5AcsVJAwNmar/UFNtHWAktO5TEMMZFa8ckIyQKsguLaTwoXmIPMiq0+2oBAYAMRMRz&#10;4qzvWGQMm/aQQ8qOVGIqtey8XBuBjqyZKk8jGK2QME0KgABYd927bz95ojpaAYFFImJTgR2E5qF1&#10;N9yGvrMSkJyQO3g0tZZ02yBxgzJJOc/NOtCGN+9tus5a2xRQrAAiQcERSYjpbLQfs+2CeDPf8U5d&#10;m3aUpdAXbCgjMHyaA9xcQxCKsycNJ+alg0vkFcJRrJuvtuZA+B4/NFQOoS3/AC+0ghnDcBPNQT2/&#10;eIgPa2ywOBM4zXlcLcflS7GCxPUPFWSl8jkopNoFGcGZYEqA3iilFUBGDJuGIXBn/cUmo2q0EBII&#10;IBkgjtUzaZbZ3uzsFwOw3YqqQSkXPtuN0kHaQS37RNNb7bK4YBhcf25nkjP+RqoTT7gAbgXcBEjH&#10;RTdjH8wq3UZ2dWkDB/ApckOiPaC8EtNsYEN07Q3IH/FMpYc73CnZlFBEyRkkikLCrbFvqAYsxWB1&#10;Z7fg1m7dLK7HUsuSNm6Vkj4ikuy0M27CJdK2bQRyAI5mOTUGCo73WcmMts4IOIE/50db12075XKq&#10;JjOMVks63GNpAyqkXGOQDPjwatWFQg1j2DO+NoJX3JIKHsD5HekUVArxaliN2TA/IqxDsWG9TtRp&#10;GYyaVu6dbih5KlS0eFB7U+EhU4itwoiA7eplzK5jvFQd3tezZdyDdYk9M7RHP5qwa7JQ+0SyoN0G&#10;VziIPApNxcZNrAMWuwH3faSMD8UwX0V17f7iLvRgRBk4zgUratFj7AQg5leOPFNPdVbpZ1TEZmPt&#10;wADSyLbPtur7R1FhGY7x/wCRqmhTkhnT3Wm2AGIVmUsW8jHNAW9ctXbRVNrICIJkzOGzzFDsvcUW&#10;8AJ9otsZ58+TQ76oqXFCsjZg8hpM4oKL3DllkDmSPalnk8sw5Iq3sXmGRhyIbG4cVQm26s8kz0kg&#10;wCoPKinUv31PuW2JRYEEQWjiqaG48lFkmdl66pd5C3B9sA8QKw7MbjXGWGYmUBmARHHigO4wzMDM&#10;BQf2knGaMzXC2y236wkZXoxzmqUWadydELFtVCJbBDQYcghSG7CO4pttQffLxEIFWABAIzNV+ruq&#10;vtgTn9qnbJPJ/FT/AJssbr/czqohsAhO4q1FiZNDB9sLvggO8IBA298VG9qN0Fbi3GdxAOOMccUp&#10;pXt6fUghWLZUSwJk/uNCu32tlAApBkAmIX5okgbRZXboX2/0rewPA3zII8+fmqv1K9vO73AzW7mL&#10;YyGV+QI8c0K9qLm5ySrqEBhcFSO2arjrVZS56Ci7sd2OCDHNC8bJLIqqxXUzvXadrjgHiB4/NUp1&#10;SkIQ4UsCpg5gnJpu4yFZljt7cc5H9KpdSrXG06soUbZIHAq9vQhXFsVv3rluZRDnhvikXuki5ut7&#10;O56uRXrrFzcRkYc9Z7Maqrl3rYEgbTtO7JIFKyItSXyN3b+8AbYV3CnPAqVzXKiXTsYbWjJkkeRV&#10;W95gEMLtbgnBNRRumFuS0wZOTSNjL3r5Nj0uodHn294BEGefGPFbLpLqo14i4A04cyY3ftitX0j+&#10;0MJAKQDyWitm0lwXNhWGbaZJ7CtGnxcdGTPNW3ZvPoSIbyhlBcggjkHzB+a+o/paxeHsIXt7w6u4&#10;GCp5J/txXzZ9K7Dd0yXciRsPivrb6V0os/y0qRdyHJGSYkZr1fjdPzE4OtyK+jpfpGjsC6GDlldP&#10;sI2mt70eluKH6nW2uwAkgox+K1b0XT72tP7fUAWKE9+IJrc1t3LTrc2ll3BWEYHivaYY0keacacm&#10;W1t7l5nBVFCwBBjj8Ue5bvbV231X3AIUklQvwTWLS3RcuI20gDbvnycio6mRato7BQCQCAWgfFOE&#10;NFLqDp2e4LZ2icvMZWqm+VZ3SVgLLGZCluJFPai8b19jC7EyGHS3HxVFcZltuCiDdGSIJHb8/NMA&#10;SYC6xSzG9Vky4/Hg+Kr2Z5DSkAyjE7uT8dxTlxgcl1uBOkkAcfHzSzJDDaIDghhHBqi4o2D6e01p&#10;7igMX+5jPDSYEfGa3b/07/8ARW/+cFa96FZVtwa7mApjj8D/AFFdFn/yP/z4rJKVNgRhds/maZHc&#10;sWuBR3JqKDbELPeeRFHu22UL1fdz80MsgVlKbfGImvlx9HRFAIJgfMmigWy3SDJ7VEOXQkMBOJI5&#10;rEkqf8AwMcmoXZkhZJKlhGZoLch0ckxIFHN1hb6XJMcdhWN3tEjgmoQ8VZwoOM81kMQ77WkNyPNZ&#10;5/fmoDdx9wwfFRFNIyFOUBjYCSD4rKkjYu8dRE/8V5SfccsmDzU0Kll6BBFQqgtpil0BoIMypqHW&#10;PaPtkMN2KkhMb9u1ogM/+woS7yVBMuWmRULG0vAw21TuGAPNR3sSxDZJlWGJ+Kg10jYFtAqvcczR&#10;2dyAVIHdR2BFQtE2vlpJ6iRgT24zWVbBCjJXEngGgL7b2eqELGCR3JqAGQW2kqAAQYBjiaGgtw0Q&#10;HhDHA6hiYrLKLaXZYbhAYRyKg9wi2kgbjk+aypO+GQgkTM/50JYwuoG2CikRBA5pa10bgXAgwV7C&#10;vMzFDvIYE5xERXrzKIlMMBIGCKqi2+A7PbZSCIjAPcVMXB2JxghqDdUoLgDAmAQYnpqaXGZEAVgp&#10;6vx80DSCg/kYVCXU7OTtg4iKdSCFa4qxxil99u4HTaSQv3Hg0qtwBepogTQUODs7sHJtgBMEDx2i&#10;isTvUk4YTk4/pQIL2iOAR1GeZ8UVhttgHMLt2xGKF0RX8mVdRtC25xPMR80QiUu5UkmFJqCsPbT2&#10;wSVPB7g14m1neCo2/avMihZZMuWthHElSBI4qPgbAVPO7EAVhrbOAikCctWQz2QBDhYjzzVEDGVd&#10;F32zKxtAkCpWQFZ0LYA7Dg0NLKWkddr7uFFGDAWmSD+pgkc1TDTIWzbi8yiNynLHmvWtrq2xCE2T&#10;J/xih3jbCgEgKOmphEtlLYMgiCO0UIRK0gJUL0Fbe6T3JqBhbo2WiwiD4DVi1sRXO/eSNwUjgeDX&#10;luJ0uVZE3hegyAahQK9b9wuwfhoOIj4qTrv9uFJKjaAxGCay14OSIlQ5n4HxQtQcqGt43EzPI7Vd&#10;g0YQLAdgzBGAJYZFBLe65b7SxKeBFeEkKpMz9oEkmO5qbWk3yx3bYn8jtRIoilstbUTMYiYgVl9N&#10;bNvBgZAjtFQdrfvWz7Z2sZABwKztKuEBUj7mBEYNFZQMoCqEBlQiCPEUVyVMhdrzgf8AialdWXeR&#10;gdQjivBJZS64MSxOAKuygm0h5Cyx6TLRMVBrd2ecMY/AHavNasPtIwZJLHIol0qzWyHkgZngCqsg&#10;C+Cty25I52r3yKHcQPv9t2XOQe5ou4W1VR7e0yxPJmhs6qpf7T2xRIgNHA2lHYES2QODWNm17hN9&#10;juUEAYk1NWWGUkZyCTMUG0qtuJBYTBPFWVQS2xTkGfu/IqRW4BbBeAXMVMXZdQG5Efg0JHAME9/7&#10;GhZY25F322C71jMHxWAtlS2OSIYmZoCsqG2ynMHP5r1i0t3funAMAZn5qiE7VwLwzZbaZECB3FSZ&#10;0DOGIeGxJipM1xdisN0RBnBFRZllnCg9URHAqi0wjXEd2KoSytMU0zjagLAEjaO+fmk9zID3eRyI&#10;/vRWV2BZcwZjsDVBWAvo6smTu4M9ooipcUBvbO8mJPmsp7xVVdYG7zJFRKXd5IO9DznioXSCtZYT&#10;buDBafEVhFZjtk7Vxv7AVku7KodQwmJrC+2dhQP0jg0ExsI8oYtKH3EIVMyG75pwNtdlB3QYP4GT&#10;VUgK3TuJluI7VZ2goW1NyN2QAZgiuVqFydbS8gHCm2GskyHI88152O4oMODyR2rzF7dxmW0CPPCi&#10;oGVACuI43dhOaWjY0geqtwF6lDSN0HgUkdQP1EBPQ0imXeA/QGgA+MUo4V7wBG2BIANaMSMGfvgs&#10;dHrHVZdyIuSBHetz0OpUu3+CJOILD5rnSKwZVVsq0/3q/wBDrIcuZG6VjzFI1GBPkXjyV2df9M1D&#10;wiJbthQCzljjPaa3fRatJWH32mQoIScHiPkea4p6frwjbw+66wEzlSPxW2aLWMm3fcDFjuAmFI/F&#10;cuWm56OnhyKEL3WdSHqTWmswtwhzBKwZVPjsaT1Wrt+9F0lgjlRtEAbhyY5EVq+k9TsS2XCs8zOJ&#10;PeDXm1iI92CiHbkFtzA9yBgZpX9Or6HS1Ccf7iGqv3rtq2feYCC3uL0gnwRWnazVoyl3JlF2lQuP&#10;jIrYtZq0Fu84u+2WKgTkD5I81p/qVp1VnGnYQFghxn5MVt08IowPl9mlaq+AHVuxBnskngVqGr1J&#10;DMSZjgCto9WuywBJ6AZFapqSVDsV/wDmttd/TQXHBy892VrubYmQQxzOaTu4O4jtiO1HuqpP4z8U&#10;k0j91dSETFOXIMngkd6bsEucTSU8imdOGdgBjwTRTXAMHyi/0eoXdaU4ZTumcVsehcozttO4eBkz&#10;Wr6JSxIgAx+Jq/sOxuIDckDpJA88TXI1MFydvRtv+TYtOzAFVVZjvyTVjpb90tbe4+1oggcY81T2&#10;FtFJDbnU5+Pmrq0xFxFZBvyOJgGuFn98Hbi+uRwXZeW+1nmWHLeKNbV0dRs6oKk8CsEIHDKYC4KH&#10;5okNKlUwDMgx+a5zNqYS2bh6XB2qxaR3irWyVuraKuRhmZBAAJ80gUTdcZl6AFhucntVnpgu9BZK&#10;CY+5ZyOKy5eUPgi60YUk3XSWUSw+fnxjitl9Ju2rr+2L29CvB6duftBPJJrXtHZC21dWHW2S3II5&#10;Fbh6ebrLaS62TbOxCoUSa5OplSNmNcm9/T9w2jvZywViro0bobg/kHiulem6u97NhuhmK9TmApE/&#10;6g81zHQW9tm2GuBbrMCylssO0EVvvpmLd23cskjedkDbIAlvytc2+UacaagzonpQN8oS6xamN5iW&#10;GZXworevSmJcpdKl4YFohsjMfgd60fQXC4HuJkEFJMHp/Y3x81tnpzEKiFRLNtSfM5P9K1bhE4vs&#10;3Cz6ejq03ekIF2rn+s1c23NhtzXFeECIqiAABGar9OLiAMbsywULEyU5bHxVoqWIDC05VxLXJ6ge&#10;ZIpjMjsIDYUkFCHZSzCNqoR3P5qquoLjhJBDAzDQYjJJ+KZFzTMlyLjOpmc8A4AH9aH70YZTuXEL&#10;liR5Pg+KBxsuJQ6g71u77lo3GtyF5KiY5PYxWuXdOrLYRFB3Gd48qeF3T271tpt2FNneE3bdyZg7&#10;icyD2rWNTbYM1qXBZuogyBBwtJnCjTDlGi+q6e+Fuu5hwxiMliOSJqke2yq/UWaVBPAEZbdW2axL&#10;f8w5e4U3LCAElgJwZrUDfvg6idOEY3J393JOYPyKwylyaMa4Le1aRrbJ7W4whwRgNxPwatLLILVx&#10;DBVFhUBJgzGapW1apbddipaO1doMk9xuIq1tatn9lQURkiR+3cB2jkmijlRcotBDortxrf6aLeID&#10;WiRg5ysDialZUut/rYsxyVHSp/ZtmnbNpp2hpIYbHMiAMkR881JdNbLbWJUMrAEEwDOPyacqZVia&#10;WlVYS3sT2wu9j9jHkgHmeJo1i0ly3cDhttxiC22RKZmMcirB3vHaSrMGVtwxuMYlRTftX1slmtED&#10;AJAnbAxjz5NGl0TcKOpY3bm8kypBRRC7Rx4Mc1T+opcKHcpJZtiKQJInBPYkeauNSxKg3CAsnoVN&#10;sjhsdzVXqUtqXuoQWUAwAcqcD+1SRIv9lUdPsW41sMrKq7vAuTHB/uKpbfXbsmdpggjO545DHyKv&#10;NWkKFcBiwO5kx+B80pvV3Ku6wg6W/dIHNAhlCK7GWRZ9tlywmCZwTTiWypDdRIJBgx7gIkGiD0+N&#10;N76p7ix0MT1lCf8AUVeCyyiJRN0MVJkmTkgdhRCpdopP5dnVbfuEvtbaV6odsxOJpCxpmbB0xGxh&#10;gNme8mtm2qzj9e0dtq4IIjjwRzIqvOlO1LR4aJYYJDcA957UnKg4yKp1UXJYXdipG5GlVPzFFcOH&#10;W0zplYG08A/jvREvqVzcHWzBhESFERHn80y+mW0ylgBNtiEc5WB/SRWSdj4MTGn6rLiWIU7SxjJ+&#10;0fjzQ303vm3IuYAKAttCtyR8DxVi9o29/Qxb2dgEY6vxxUDpfYBDWmA6Flj/AGpLTQxDFu77jv7V&#10;tVZirtv5UBYM9iaiguBCAoZgmTESPFRU3BcVNp2Blc9Uhx+4SKxauFHIdnUpd6QTkgnkjzSnZY4r&#10;3EhGsKWJGyBtnyT8xzT1j2LTi3buO5RuomYG0zE1U2mB1DY6YOyOE3d5NPaW6CqbYN0LweCRnco8&#10;HtTsMnZUjY01sBUe6LabWVWK7yrHgAjtTJt2triBbCDcQMA9seRSuh18FMqbZcFADtliPmnhdAtu&#10;gt7NwZWVWyIOAx7nxXQg2ZJoZEmHtagXXtgkEK3UCMrH7QKYGmK2Lh2oqG2zYMkAmNoHfPFSU3RG&#10;zUgiFWD9yTzAHjzRrWntIXZ7fSCLYZWK71HcitWOmhDdCt54dYtvNlfdEE7TJg/0BqSWtmoZGDOp&#10;t7pQggZkkA1cabra4FKKVBZbfJ28RnnzUh7ltUtC0qKsILZGSj8sKjxIHeUws2b7SWKBQpkiWOfF&#10;Z9suri68XFwSuJ2/vq3VgHX3AVuwVEjBUd6Zt2A+nVDBYLkqJO08T4gUKxUwXNlW2kuO9tBZ3HO8&#10;hs4xhqkVu3G2i+7BJYnbtnsYq6ACSHnYVKSMjaf9xUU01xH91svsKR229h/U0agBvdlG9s2gbSuA&#10;hACZiR3EmkbzrbS5etWyTaGwDaJTMRBq4v2xc3qwVFRQWkSyhcTjgmq/VoCxZ22upBJ5g+W8iKtI&#10;Jrgrn01r3Ap2JBUjZIJWJ+2sAO7ISwd+SR0srA/HO4cU/bNt7vUV2wPacKN8CsWUdydl4LvMy8Aq&#10;cyD5kUxCminCBi7M5uIH/TJaG6sx+J70tfs2VW2LvuFrZDbRkbRmKvLoRzacXLds24ZewVft2UDX&#10;o3W7QS20qUMhZ5BimKTQO00vU6O2CLuoUXvcBZgoEhTgkT3FUl301GsSUUKx6Bu2sIOGBPBHetw1&#10;art93aGBxt5kESIHxSN/RWDv3oYEAnnI77RzTFkYDRp//pbEksdhW3cbdMbh2z3mcVXepehEXLvs&#10;2XVWFv3lPKAYGa6CIdGc21dSVNo+GXEL+OYqKem2rjI90Pc2yTtBUkE94jNOjmkZpwOWeo6AFAEU&#10;7W9wXQEOVQSMea1fVfT+oGmLLZm7gfaGLI2SAo5juK7qdE1lHRrLpsYlD9xRW/dnBxVFr/SglssU&#10;YIwDA7CNpbwfn4rTDNdGPOjhJ9DNwXVNy0gBDOsCIHBHx2qov+l3UtpfUsLuQNoMbTwJ7k123Vej&#10;e1cJdIMG1cYxjcMGPNIn027bc7RtYgBQvCPbx9vY1vhnaM0IP4OH6/06EvltPuLbBbPGT2McR4pn&#10;T2L6gK6ruJ9oMRJ6h8V1nU+lKC1typVZZ9iQpc8HPg1Wn6eUXTsUBJyDKsvcn8mnPVWi/tp+zTLG&#10;iRTCB4QrlvA5OK3rT6dAFu7EVIEMWkifgUjY9OuXD1+4FDXIgHaPgnu1br6dprbfpC0AgVUkLkCs&#10;OfN+xuHHt6DWbd+77xtnewAJCnaAo7mtsazqm3uHtG6YdZMSvcDxVeNMwusSgymxVUEHc3O0+RVy&#10;tu2yrcghjLlkO3aBgqfg9zXJyZEjfKmAP6dxQbAIXaiqT8T1VK21+57hXapYn2hMiB/oPFHS4LoU&#10;hGMZLPG47f2DyPBqd6wlkstuEJOQp4Hgfik/eA2R+St15Ko9xNOHQMF2kST5kdq071TTILDbhCxv&#10;aJY9Xea3fWMgKhEMukljPnM/KitavoLxKKRvZWO0HLgcRTcWXlMjikjlvqWjNwZYK7qzqoHMiCD8&#10;gVo+o0a3FN23BG6QH5j/AA/IBrrWuXdpr1tXJaSXMDdPkeK0m/6e5a7DFvaghjjb4I84zXfwargx&#10;vDFtujlnqGhti4xN5GYTDHkTxjyRWsvoJb9K2jOVJMzmO2K7DrtGz7iQsMBkLDL3GRzVHa9Glp2w&#10;ip5BKyZEx5HetK1XHYKwI0XQaCFXb1M3G7EE8kfitp0eitqG2W2O0gMwOBBitlTQC8qwYABBZoAA&#10;bAAjmavtD6TeBQMzCf0iJCwJww8z4Nc7V6ujo6XDBgPT9MruoJG5AXVbf7dvJjzRb8dKq6rtt7vc&#10;H3gk4FW1lCiWDEPcF1XVxG1e/HwKXdEZLW5HJtjpOBI+YrlSzcnZxQ4SRr+rtYuqSIYjcGxEcn5m&#10;tE9ZVCCChGc7eQh4Fb1rhbW2S1vaZJyZK7cxP5rQPUr11zeb3IYLJngTwfxV4Ztz7NKxdcHPPVoS&#10;8uxl9sJAWPtmtS1d5yo2y0tB8mO4mtu1q2rLWkF1ZjDck+RWqX94R2R1hQ2X5nuP+K9Vo+onL1Kr&#10;7hrWtebzdb8RJzIqkYtuK8QsVb6j7JBxHTOCvwBVDfILEknidtem0y4PEa+X5sFcYhwMQFjNA53A&#10;Tj/OjON6lt042gTmlJPIrfE4c3yeZSSAAKGZE5oqoFgbhPNDB5NGAeaQBmoAEA1lpkYxU4AYYkAV&#10;LLSQImvMCB92AalunPIrEhSsgmrIenPY/NS7iBImKgcTgT4qSgAE/HFQiZJSFDETHBoiHyAaGsTz&#10;jBzRAAD8cwKFhI8zFVUQMnmstMwZoO5WLYxRdgA6pOKqiBldwsTiZnvRQJJXu3c0qIAYTGKKXESA&#10;Y7igaGKQe0NpA3CRIplbxUMNmIgSOKRAUrumcx80ZGWAS3OCBS5RGQkOnapwdv7TNHW9tYsGCYIz&#10;maTcMihgpImCeJpzJvKQg4APiKzSXBrgyy05XADrjJbyT2otsrIUMZckMORVcLqMr9HLRCirM3B1&#10;YYskQB/rNY5xaOhhkmeRmZZa4QFkeCQKKQ/3JcUryFbmayjKLgO3f0k/FDADupI3hQecZpL7NcEk&#10;uxhOElwp8xgEVJWDGzG3cSZP7aDbF8os5B4WMCOTWUQqgZoW2Rxz9ppbS+R0X0TXaLjlQAVxJxu+&#10;a8VhbhNwF+CKy5Ksx+4OoCtEc0SfbModwSBkZmhHR67EWtDGCxPAJpW/akqARAB581aWlVlebm1l&#10;YYXJIpbUoqe9gyFxFPx5HdGbPp7RW3UgP0LAAkqaD7CtEHEc1ZLZRpPurKr1fkilocBG27lAEAfF&#10;aYZDl5sFPoQWyJu7/t7fk1mHVgwQmcEU1ctkRvaEaWgZM0qjNBPzBJ7CnKVmScEjLkt7TQAT+0d6&#10;jbthLg2mAf8AWjqWV7MbYgr+ahsG3YrzMls8eavcBQqVhmJ44B4maxd2hbcxz+I80dVbbvIEBcAn&#10;+1DUSp4YsO3FMUgNvAuyBHuQMEwCOKgqWxv2lsd+1MXmgocZaCB2qLoE2jt480ak3QDihFjuyT+f&#10;ivCGkLxzNFeQNzKM4BFRYwEAHSRTkxLIbhDQMViA+08xUpXq3KD2AqCkKSdvOMUQAVGG4KG+3In5&#10;o9u8UdzgFlpYsOnEEHJ81NYEj3ACf8VC1ZLHtLqnWOo7atrGqJ3KLu1QREVrW6REd8EUylw7LhB/&#10;96XPEGpM3TTXwC7gCODTHvFV+2ZELPnvWqWdQEJlhEAgeTVppdVLKA33SecgmkSiE8rukbKjYMIN&#10;0SZpS3ZW4ZtliQQYAwlRS+GCkyQBsqxTbOB9xgyMsBS+hylYk2h/UhmEzg9pPJNV16ywna4YBgDF&#10;bIdMEckXCRyo4580B7EXLCKqw1svuNXGYMla6NP1VtsKw58UhctlEUDG6a2d/THhVRcluRjHMVWX&#10;dGHhkUJd6g05EfFOU1wZlCSKZbey48iY4PmaW2vLAKB8REA1bXNGfdZZJMBpPbFIkQSWY7xTouyx&#10;RSI2ZI5qBAYGTBiBTDeGEFRihQhGBmJk/NEmWCdoQ/unmsEdBIYD81J1Ku8CcCvAFCGiccHNECRE&#10;AW2X5mph22xHGYFYYhYDHNYJEgAETzGTUJZhgQARbGamWbkCQowBUVAkjcT/ALAUVGB4UqBgVGSz&#10;CqwUH2zRVsl2EOAINLi5kSTAnPmpoiBstLGoQasqTuLQIP3HkmoKVUWjukyxM96mQqY3EjwO9eV8&#10;pACoSAO5FARGfddwnSOeAP8AOjMqkbD96tJ8EVNmxK3ApB4OTRQuLh3lp8eaEYmAZolmGCwhQJg0&#10;RgxWzKsTu44onuBNilQDukx4jvUVQvLKQSowJqi7ZlY9xjJInDN/pQnYWg+1YJbIplXuMLakgjMr&#10;xFY2bS+9gNpkjnFUFYm4hb21gRzjmg20BKGTGSYzNFdRuKAhyMk8UzpbTLcOxhg4HkmrukU2Xfo1&#10;nf7RaAhmWGSK6R6Q1wKJbaZxEAMswZjmtL9M07K9tmAQkwVHEea6f6NZuBgPZACqWPeIpayKwsTq&#10;jbNKCdzKLm3hVxIA7R4q5eUsT7QAFyGcvLJ8RzS2iAG4s42GCpTBHhp8TzVqLcWxutlQudzDlpyJ&#10;Fa8H9ozLlTfDNQ1iugt+3abHMZZV81U+w5vYtttVZaRAdT2Nbk2gvC+V9t4udah2HK+Kr10guWrQ&#10;uXNu8tCGeAcTWh7aMkcjTdo1K5oVS9bZXKb2MbRPbj+tV9/T3F3KF3MfGGzW76nSt7bBrzLvkCAM&#10;RwapLjSf2e0BBXiYwc0hwXdGiOWFo55rbUtetFcJz4qh9QtjcmCh28+R8Vv3qOnKhUKgdSzGR1cV&#10;p3rFlJYRIU78cGewrO6TQeXInbsqtOWXoZysjob/ADzX2T/BT1dL9q3pt5YTAGIyJk18aXTm4RMl&#10;V+YzkV3X+D+qazrrG1grOwA7fmmQmoSTOP5GMprG16fJ+knoNm1c0di4QywsgL5HOW/2roOjCNZR&#10;9qi21ww4yVHeRXLPQLn6FsoWXhUQdQg91nmTk10PSG0qtuWCDEr0iT5ru43ase4fjFg/V9Lde1fQ&#10;74w6gAY+Aa4T616f7Wr1LKjGAPwXr6S3lVLZdNoDTkAz4rjf1holsXFcX2VRlSR/3G8HxAqsitWL&#10;xpLImc2tFxcDiXlchT1SOcVO4ALdlzbLqggH7dx5lvHzWbF/buKKmAZCCIPnPeh3z7yl5YhQoCE4&#10;k8kmko18GLxm0PbXE7gAwIIPiewqvIg3WX3VVBtOcmaYvF0t3P03ce9HEBfIpa5bU3CWZl2Dp5K7&#10;e1WyiC3bbm4m0SzBtpzj/YUN/bCPtuXd4JDEEZH4OaKAWlWQmYkN1Z7f+1J379oraaWLmU8k/GKC&#10;w0h0Wuv2ZGwwVPDY4rTfUbam3bLPvILGGIBnuYHIFbXaRihTf1YRmuHJjEGfB4rVfVV6gqICy3Zk&#10;9KqIzNU+w42mcn9XY7wFKHcCpC4H5itO9u5ZJCMGLED/AN2JrcvVhc9zZ3QtLjGTWr3rT3Lkvf8A&#10;HI+4DsQKw5HUmVI7V9KacWrFpdiFAm5FjLN813f0EW7gsK8I4tFYkhROYPz4rg/0Zc/TRPeZnR1j&#10;wJxzXcNIL1y1uddm5pAJGAnM/NTArUv5CT4gWmtkWrd4ooKuWZAwIj/FXK/q+wo0sIwC3AxCxBUT&#10;5rpmtW0nus5ZVMbBswSa5f67svWoZrhMs7Zlgo4BFXni6VBcNTXto4T6ghf31uBVBeB3YRiD4ApE&#10;aQJZVjcB2SCCpHUeIratblndrW2BhUzS1iyHe3goAu5FLdx8HyayoX9kV01ld9snSBdihrjbpkt3&#10;rYtGrXWdHtgMi4dDyozkUslt3e694KzMdxEQf7cRV7pLQ2O4c79sjEQOJoJSLj+LSstNHYZbL4Cz&#10;GwtkEeK2zRbm9qX9wznbiZ7/ANKoltDp2MGCIZC8AHuSa2nTWA9q2fbIdUgqPu2HuDVqLcbHct9l&#10;zoWti2gncciM5ZjH4FbDpEIdUREwP3NuLAZiqbS3veJt6e48KPziPHirXRBrYUsdrghRtWWeBn8C&#10;hotXfJuHpRQ/aOtngoRI/B8Vs+nYXcm/tZyYVBiFOBPY1p/pSC4XUoc8k8xwJHYCt00C6cMHCTbD&#10;BgUO5i3/AL0yKuy8jao2zS2zsCEp1TtgzAHO4mrZLRLPsdbYXJMcVSaZLpYq8m4wddu2Fjtj/eti&#10;sIqXkRcksoI5HHmnY+jHkTsa0vuOtzYoBHUQUEZ7givXgzpZSWZxkKBBBHY160/tt7S7xuyYBlVB&#10;7/iireAe6Eklcb3xuDUdgGveqqga6gtMhCbmUHkHvWia3S2wrFWCrHVDcyeR81vVy9+hfcXEQ7Qp&#10;b7pE5rSfVjFwqkgbdwheCoiPwaiHKPRzL1G3aa621N3IaJaF7FvmsejXbjXHKOzKEAhZVurE+YNQ&#10;9a9lF2gqBwYJh174FUPp/qZVwCGhyXG0kAxgL5mji2mmIyTp1R1TTPqVXLdLLy2VXb54OfmhrqLh&#10;W2LTNcT/AAlIj5Uitf8A/UbTIiXN9oMm4sJYKCcR5od71JbbGV2oT0ySJPeD4+K1vIBBpsL7sIJY&#10;RvJbdAAH5+PFaX6vqGKkudrDkssMEnkEczVhqPULSB7dt9rqpbImVbsDWleo+o3ei4N2zYVIPMHF&#10;Jnlfofha39lrua7cvIie22wbSOGxIrV/UNSt5bjKHiFLKvBjufNVj+ooiFVYkgwC54qm1mvFsISS&#10;xXIkEKAO1KjJs6scka54A68oCiAAwdzMeRP7a1DXvcLRbSQhN0jkjd3BPYVZ6rUM9xLqOTsk5xO7&#10;yK1LWeoEX783WDhjukdJB7CpufRmco7qFNSQBcZb7MrAFpyP86pdSzb52fdkYlm+RXtfqGCG2Otg&#10;ssp5AP8Ax4qhv61bbLtMMx2/0/PaiimZcs4bqY1be0DuCEPMSVg/0FL3bt3/ABhW3EFRjHMxS93V&#10;GCC0LMS/Y/FLvfLMwI3b1ADRnFMVipOFcDbp7hEkbZyfFTbUWoZQw4AU1WIAvSszG6PB+Kd07rdU&#10;Bktlg5C/GKYmJSHQuUi4CyQcdo7mjJq1t2ma4oZS/Vs/cfFKWme3gbAOWI5msWSEBXdtK5aBPNGp&#10;ElJr0YkoTuZ1A5LeDWDFraWYERIxAI+TRkZbqsN5DNEBuDPaht1jbtMlcDxHYUEo2DutnlKswAsn&#10;bjtGPIrYtItob/eiAN++JJ/FUSMuwyWlj0iYgDyPFbBozcjcN3XiWGBVJUS0+Da/TCwChb8rIMEb&#10;YJ74rbNK+1TuuA4MHgR3jzWn6Z9yI7qAFtlCwwIOI/NWmkuWWJDGCh47eKdGSM+eNs3fT3rYsrZD&#10;iVbdnIluFJFWumd1Ci8lwMQ6lFOEPma03QEC2h2BirlW7EntWwWrzWz7bO83CAUB+6KKTBik1yja&#10;rLXEIRtMGXG47uR+atdPG26Nu4W2lQOnbPGaqNFpLmp1At9QnBCHpAWu1fTX0Ypv22vIST0r4n8V&#10;pxW0Zs1R4EPQvpbUai5bEMEdQ9tgsy35PYV2j0L6YvgkFgVUqCdnLfHYGtg9D9HuobiRAEZeJjuA&#10;BXT/AE/Qe3bZbellWyAfzkU/FjlfNMwKUa/uafwat6d6Pdf3bbYyWKqBgDgg+a6DovRbUFZuKNsn&#10;z/WrT0700IrqQJJEqwG2Pir1bNu2M2pJIgAyQp7zWqVIRCVMr9PpPZhtygqeRmR4q3soAjTztJ3C&#10;M+BQl2oGfaIOds5iqPV6+zZtN1ssyVA/fFAwm1GrZZXLx9sW9yh2HTHetX9W+oP5a2ydRYDaxIzH&#10;eK1X1n6qAutGxFW3jYZb8GuM+t/U+57jNdZm4bPBHj481ny51H2Nx4HlT5Rt/wBRfU9zc4W4AWIW&#10;Y/b/AORNcP8Aqj6+Fm2XLqqZUozbFJXjNc7+s/4ofyiXvYvKdqw5DS39RXyn9T/VV71JhcNy4wZY&#10;gYAzIkGuVm1inSSRuwRa2qFJJ90bx9a/xEv+o3kFvUFRnZKwPxiuS3Ha9dIwuOpsQCe1AVpG649x&#10;u5A6vxBqNvFu2WfDHO/n+grnyvs0vGk93sKlkRZTc56g1yMCrmx+o124bZaGlSBO6PNL6d29y2Li&#10;ShJWMySOK2HQaPNhgxtLJYgnK/8ANXBgR5ZKym60xkspM45A7iru4psNpgyklz0gGc+YFY0yH70L&#10;e28iFHSKvksW+na9skKJnAB8/BrSkaoxKRLX6rImXHJOAs9/mmYZd5BjYcrAn55p/U6P9NSX/TLw&#10;TxP58CsNZQkM4O5gXBbI8KSfFMGJtPsmt24HYoqghDumGOeBVv6Y14vYICq6sOD93mqfR6dbjpbc&#10;kMCDxuLEZAAHYVvnoOkZ70myzFJBhPuU8VSi2zdCcKqTNs9D9NbaiNZuraDsEJX93hu5Fdq9D9JZ&#10;0Rdu8kydkZXsBWp/S/p11Da3KelpRWJkSOCK7r6J6Ek3IYqbS7ztyCp5FNjChGozK2l0iXpXpqoL&#10;pXL7dptx471030D0o30ViG3f4B3NK6CzC2X2RMtuiZjsPmt+0mmCqSsq67TI8GtSjaXBw8knK7ZY&#10;enaO8gQ9K9REEczW36awUtsLi9oMcr4NI2Lizaa6CttRgjvV9bulZlQ0mY8imvoyMPa0rOLYXDI3&#10;Q05amrdyGDPcYc/38Uszi4pYbVAOJwKKpICjYIxJmfyauxLi0wrb973CNzDkExAqv1hch3hhkAdg&#10;Z803c1K3GVnAAMqSDwO1U+qu7xcA2HbBkGCRQ2G4Ois1B3OVF2dvJ4Eitd17u6APaKxwVqy1d9VX&#10;KMVU/b2JPzVH6g7zPUBu3jPcdhQtqx0MbaXBq3qLm2N73gE3QQchhXKPVtdbZmBYsDIAmJ+a3f6k&#10;uBlcKVW5J2scqsjNcY9au3n3iX3wowYGOKVkycG7BifNlA1s6w3t7ByuAAOa6Nb+nEsaeHcLADIJ&#10;4YjvVb9M6IE9apbuBARP2yvn5rqNvTo/t5hkWCFH2k+ZpMcV80KllTk1XRxz1DQtavAlixKZUxtY&#10;9smq06X2ioZuhQTtKbjn/euv+paKVDb+43dIgn8f6VSXfTH2pbuoEMsDOHI8sKy6nAn/AMSf06kn&#10;K+jl2uv7UYl2iIMCJHkzndXKfqDWLZs30F0ETIZ2liWrtGv0t+0rF9jGGUDneB5rjv1L6cLQusyb&#10;rew7QYgbx2NeV8tg2xZgbTb5PnXXeqPfLWzefYgBHck9wa8t5LyMXuQCekf4fk1qxFk37zdQSSec&#10;zxNbPpGuADZaUqoG7d4+K+VeZtWZopkrNlmUf/BG6RmBgjwKs7TI/vMA25MKK9a0ybIC9Y4HAIqz&#10;TTta94tKA4O3O1o5rxeTKm2MhjoFqtMdzG5lwuIgET4FVaWbtlQm64GJ2wSCGFXl3RWbaIl5MgGd&#10;3JJ4pa8gtm410kqqhApEKs+K9R4ua2rmyOFyBWt1oSwFxiIDFZE0db729wRFRXbJyQxHevWRcFu+&#10;DcEKSQy9RJ4NevXiBHuq88zhRPjya9roXwjraCFOwt0XG3MzptYwrgwCwyRj/SsPcfILmSAfGewm&#10;lN20nqZVUhHVoMz3EUS7f9pz1Bk4KRlR5Brt4j1GmkgCXrr5Ys5RtqIRG2e8U1q36il0qV5ef8Qq&#10;ue+HW0iXGXef7hTiacF82fbLEPLxtWDv8kfNaLZ1IT/ZZpqHtgk3RCqJA+4g+fih3tSVRYtkFWjc&#10;igB58+BSLvcY2bQWU5VT95zwaZsrcUmy7tb2nCEyCOTRRNMclgGvIt66zxCQx2iAd3egrbFq6puX&#10;TEb1mcmjaq4RcVlvAb+H29Ij47zSl3TXlN83HZSyyOksDIxgSK2Y+kU7BWybe+EYttLb0iFk5BI5&#10;NHFz3hvVMOuxiuYNCtWjssgKdlwAq7YcgD+2KmLI/TCOlsxluWMdx2FOSFUwqWHBTacf9vHAI7mi&#10;6m1dmbhfdC7tvAHg/FKWUKIA03Jgg7s4zXmO66ASzM4yOdyntV0XuEdTp3YXCSAlslWbwYxSN28G&#10;/lm2yyMBvM4jv81bXrfuWxtVgNwDdpUcCqK8Lae6EcuyHlTiTzIp0DJkfJjW3GYrccmZlQBAJGKp&#10;W0fC4VtpJUmc+QPmri2EFxUBPgDJpULbKPLfpKrZYBiDPanQdGfIr5spwOpFCo5fJXMLH+Km9t3e&#10;FBnrBMDGPMUNLQ/VVgTiRHKicyB3o+nCi6EbpssrMWI2A7fIHJrQpmdxbPYdUZLe4tdaNokCji3F&#10;w+4SQQFI/cpPEVDT6j22uhhggAbeQG8DwKsdLfSdOAJKyBInd+fxQOQUcVjeie0m0GzBzMtJf/3q&#10;30mq2Ir2UViXYBpyZ81SX0tb2vAq1r7i489wKlaS05stsa0kkoT+5vEis2SKZvw7kkXQVipHNtQZ&#10;VT1EnxPc06lv256iEKiQSMAUM6W8mxltSy4J3YMjio6dlS2boVRGF3LB/M+KxOSNyh0ZKEu5W0IU&#10;gFhBUA8U4+na3G25j90Qef3AGl7SXOlPcWXDMQvUBP48Vj2XCkO43j/tlBDkD9tDYWwBZdLaN7V5&#10;wVcpuZTO74JojtaXrVBLCJdoJJ5H4pt2bYRaDFigO1R55nsKWvXTZQq9pbcCSf3Z/bPg1RKBuxd4&#10;V+BCBcJ/U+aDbuQAVgPwA0soHeayrXAzdCheQAsbCfBoJZyiEXAm2CqtlSfzQlshrNTcK3AFCoXA&#10;UNiF70lcV2sXHQ7wDhRwQf3Z70xcf25JuAC62za3VBPie/zUDp3NxtO5/SAIM5JajhKmC+fRQX70&#10;NpyzgdBBMRBNLXdMy2XYt7dtTDFY57H8VavsezftYUAwrPgE0tqtxskbQVVAuc5HNdGEjnzxiFu3&#10;YQwbgURvkNvUT+OCaDq3zwGLEMjCFmBRlYi6GZCu2AkKAcjArD6FFRpRbe0zAH29z/f4py/kzSgK&#10;lre7e1zZkQu2RPgilGs3GlZXaGPuk4Jk+KYXT27lxUVGZCA2DtIPOTUxbdlv9ywLLwY7YpnIp4it&#10;uJasW7q7gyzFsEyTWUsv+p9xVxODJEdqYvb0swoVjO0FufmkGTqEBpWBzGaJCpRph0Q9BgIzNPFM&#10;PfAubyRAUK45kjiIpK9a9yUe1cbspOBTO9IaHMQFMciKlA20WH8x7jy4bq6VVQCCDTlq1+jb3ptR&#10;SWJiAzDstV9q88ptQTtItwhEGijT7LQxcZ93DYjuTjtQSQ/FIu7nUqXU1IQKuQ4Yj5pb+ZVSntBQ&#10;zwTdK4Yd5FSOquOpu+7E+BOPFHXTXLS3bkMX2SGQdIUmlUakZJ2jf7qoJAG7IkcH+tMlyGus77Xb&#10;pIGQ8/NKNZtl26AtoL36pkcz5oS6kratsVIVAFMiZJ4Jjg1C7Q1eP/Yt+0zd2JwMc/k+KBd0vt7m&#10;fJksSTIIPAjz8V50YuA15pDbnK+Owpg2zduN7ptojgkCTk/81RLTENQt8j/vqgYAo3BIXgUheGxF&#10;ZgGQGXKv1A/FW190JZSmxOxnBIHBqqZV22xDMxkfgDIIHemQkIyFa+o2+6rW1G0gBGM7p+R3pdbm&#10;xl3yAsiQYJJFMGXRtgVipwWhSCTwaTe2ZuO5CgNLHz+O4p9mNxYn+w7p6MtPNMg70IDkooLBSMrS&#10;DLp2G8WzBhmDGaNZ1CFJ6wHlRJxH4FXtIjF43PZR7l1utwEgDgdmqwcyFIZ1VMgjhvgUgzb7SqNR&#10;DkyCRKwteDBAm8wAOBgNQ7Ai5a84uBgFQOswRJIH+lM3b1soFCsu9plWgwfHmqdNXeXcyvnYRLDP&#10;xTdq4lsjBdVEbQJGalUNUwu5Nt0Bd6BdrEnj5NQe6g94LucQu2Mx8UIEb7hDKW2gkCPtoFyUe0VQ&#10;gIfH3A81FYMmh06lQVVZlhulht6CM8VX3Lq2lUW3aQDhxkfANLF/2B7kgyCeAp7VC+bpKEOcA4Hi&#10;iSM05Mzq7/2k3NpXaf79xSWra2jIVJkEg5kMT8UO5eDY9v7sCTMn5NVuo1cO4LKpSMqJG4eaLaIy&#10;ZKQw+rBt2/cKhpKTyTHFVt6URrZeS3B5ZaBaaG3O5ljJaMCkXvEWLzKVknknM0mcOezThytxqiLF&#10;7gKQzbTBJxVK1hRu3PIDQrHBNFvXmYdTxvxFK32LF2KbtoADN3oXEjmumIXgvuXN4O3b07RgUaxD&#10;2re9UInB4MCl7t4KyKXMGiaZEuEb2wBhvP5oZdFKCvs2vRKCxMBAAIn/AEFbVobDurMtsy2Np4O3&#10;8d6oNMSLSRZ3MpEya2fRhk2jlT3B5mn6NWZs7/FnY/ovQXLikArBhBjMjMV9W+hK/wDL7N25ty4H&#10;MgdU183fQumm5Z35CcMDBHgkV9OemWnunZbCmSoBHYA5k17Pxkb2/o8tq5VTOn+mW7asW9xlKsCO&#10;/wCTPzW06ZbYDIE4kgE7hB8VQ+lvtJRPbVkHMT+JrarVoe6NqhiDkDyeT+K9HHs5tNwYxacPbubC&#10;ILAIduRtoWtuoslUKqRkk7izHFGS2dtvbK4JJfAJqp1WpCK+3BZ4gjpmmpGV8IpNU3uPd2vCiA5X&#10;Cv8AiaQvvatwqQZkiTJH/iRTt20yJc3XiUyCJwPxVPqlZ7TIQob7ZXEzRg7uBe8qMEdZDM4C21wF&#10;X/YVO3YR2uWzb9vqIGfvJ4FeeQ6t0MIQeBBr1i2ovKgRmU7snKgnE1GVdI6L9PaVrcoLQK4YqMlo&#10;xz5rof8AL2f/AIQa1H6e0lxZ2NKwFYDufI+a3P2//C5/audN8jIStXXZ/MEm8DLY5BNF27mIaW/w&#10;+KgxBL5LK/PxWFChgbakgePFfND6CTZXDMGKLtiIM1BLhgqsDOYFTZUIfYFAGcmZoYaN+yREYFQl&#10;E1VpD+BUGtuAQV6SYBBqVwqUIEyxx4rNwCSrAysRUCSIPZkKO89UV5RaBAlts4NSZV91CsiaGWyE&#10;IgHIqBJBZJK/4SODWUghukKCZk1gHpXa5BniosLZKQYYNJ3GioEJuLsgJjPLUUsEOxQAe5NAEzDb&#10;hLErGZoguKoWQZYGPmqoiZLcWUIqkwMmOKkGfapIEioh7g6N0K2alb6DdBJhojcO9UFREqRJ3DnP&#10;4NSZRDJIkCJPigAEpcHIXPgmpG0XKyuSOahQa8q2XSVw0D+9T/TVtmSqznuPGaX3TdfZEFYIbOfi&#10;pKWmWYYHNUyIm1xGi7BMYINFK3QrFgphR8j+tYW5umUmR+KBbuEKUcAkHdxIihLbGhdt2u4M+KLb&#10;G3IuGOD/AFpNypFy4iLux25pxSu9VbK7ZJ4gmhcS4yXAe4hVFm4YHPgVm3tuAHbiDHyKU93DZVi4&#10;AB4GKO4ZCpKqVMmJoGNUkxoXGwAgjb9v5qBlioJx+4jtWEVLkouWC7ga8GO5WFkheDB/1pbDC6kE&#10;JvMTMEAcUS0qgXICEswj4oLXkb3JUyTwDOKwio4lRtDcT2NUyBWso4YZwJUDBBqV1gyWnLH8KMCh&#10;t+mqiII5McCmEvXCm9DtQnaVXmR8VVMLgl173Zh1E7RPYVCywJMBye7TgRWbmGaDKsZYMYavWgoR&#10;0DAE5AAoWglRFLgNpv01Llu4mR803fdmMsRvgCRxFL3DsYKrBTtB+INYbczC4QWAMH8ChouyVxVS&#10;RvG7mQfu+Ky5Nza0QgxFRlQGLqMxtIz/AHoTXXQqDdAHIxUom5ELCICwCsCJAiiFdntqbeCuQp4+&#10;ayWPukI4Ykbiw5Jryra2spmYg1CWYuK0NkhVH9aC9u3jJlhIg0dEZWwGMCM8mgNdFsmbYMSJ5ioi&#10;EDcV9oZQqJOV7/mohVIMEwOJ7ijAtKEJjkQJ/vQjsAKKTjkHzRoFromtoklEUtIye1RCNc3kAmAA&#10;RwMVJVVf5a2WZSCWJ7RWURX3gOSJJB4mrsEDdULbTewt7m4+Ka3KPbEyDnIgRSzjYu55k4A+6RRD&#10;ncMQ4AMjIAqMhi7a9tAzLG3EAzNBW1eUhC6iZJxNNWXVWhemJicq1CF0whad8E4wIFRMgu6oC07i&#10;RGQMV69fUwm7oPEYg14+2xdpBJEyDAFe2W39zBGIPz+KIglYUsxR2hSCR+aYc21Xzk0Fo2qdxJkQ&#10;vdR81K3lWMTmf6VCDT7bVvFsspqABXYMDBMgwTUVBZSbeJaCDwayWk3iwEiEWFwaooZsLbknqLKO&#10;mOAagrhg4JyDRUI3RItwuDGKHaZTEZWYOOT5oSxhrjHpKtzkjBg/msJC7lDk547Y7UFHKtc2uAAY&#10;HepGTncCVMtCkVA0NKGZXIYdJ7jIHzS6EynA5geYrLMSQC+1YB+T+axvt53HJ4xNUF8GAWa3bRlK&#10;kMGNMb0B3h/tPFTi57SLKSF78/msWoc3NluCfPFKmOgQV7otEooYk5kximUtIoV0vFW8EeOaGNNP&#10;XchipCkqeaYDMoAnBMkVzs0ueDqaaLBtvZw+M42mhM7B5DSPngRRG2sSwLTxBPf4oDFWCJLEqDjg&#10;SO9Lia5dMG12WdQQsjHiaU1AG0s8EkRHmmltA7XZpXvQ7qsCgdg6k4I7Vog0mqMM1YnlbYliomcf&#10;6Uz/AD11IlDtAwOCKWFobpnbHxNLXHIcAPuUGYI70/YpGWScTbNPrrYuLuIXMmrrS+oFXB2nYi/k&#10;z81oD6wKFBAweaP/AOqXNgVmMzntSZaW1wiRztKmdgT1e82xCy464I6dvnFTHrmouF5AbHQcTHeS&#10;a5Ra9YvABA+5SRJ/FOjX3Gum4LgEjAHc0j+iodDVx6N/OvCpc2rAXLLhs+KoNTdV/fHuBtyyVBwR&#10;VcNeeSerwMEfNB1GuU2dxbYWaAZED8gVcdOxss0Su1mpUonQOnIIGdvetVuuXLySVgkD4q3fUBDd&#10;3dQYf2NVV+6pAPMwIGMV1MEaS4OdkmpPsqr69K9jFV057RVizNJCxtB78ikyomulDowz7BDGeaNZ&#10;3cjgVABZiKyuBPg1ciolzpbmJJ+JrYdClwpcChdm0nqaK1jSOpbewIjwaudHaUlCGkA48muZqY8M&#10;7GhktyNx0ylgjqFh1gieBVlYvG3b3hiAWEE84xWtWr7klgoBySRVnpzKkEZCyRPeuBmxX2d3FkTZ&#10;fOxZUslIBO5y3JFFS2vSqBjmDJwI4NVzkMwU4CiRHxzVvoEILKAibh+4zg965uRVE1x7LHSXNhRA&#10;Ujqc/JOKuNGqKRcOnYKx6Jbq/P4pJELkAptgEYgA/ire1ZumwRsXaQAIzHzXMzM6GOJc6PSW3BAt&#10;rOGlu23x5rbdOLZfbdVwwYgK2InMiK1fQaVFLqyA8GWOFrYrSLvZlc78EKxBVgPJNcbVyN+NUbZp&#10;WAuj29QhuNhGYgwF8H/F4mt70mqCpp33O1xQQTiCT4rmNvUQly4SmWUQoiCcya3LSOQFtgKXVfcC&#10;rnPMn4PiuVLPtZuhBSVHWfS9Qz2biZDiSV7bfP8AU10HQLttAyL3Rs3NiCe1cc0mvtWjYZlbcqkj&#10;JXcDXR9BqlC2rslfcUPhu34PNatJPd7MmbG48HRvTr1vbY3iFZZ3KYaRgg1b2tRddGPthTIG1mxt&#10;X/WtR0t29fJtWlC7DO9iNoB8VbDWW2Zz7jSBAZF+0jkxXSs5ziy11Mg7RbDocBMCCfx2FA/nLji8&#10;7MxG5Yz+1cR/70KysE27alXZRLcgsM98Zod7UlvdZGZZQ72MKRn/AH70JKIXyLly5vK7lecrJGOk&#10;L2rUtYzNZQC3ARSwBOFngkeav9TdS4rBrb7eVBO3aR/hrWfVWBFpwoVrpCFIkgqe44JPxSsvQ7Ea&#10;h6jqlDEEPvKwxVZAAE8dpNaf6hqCxF8mSNpCr+4DkZraPUrguFFte4QCVZ9olzOQG8A1q98Wi10M&#10;rz7p62yJ8H4rkzfJuxdAlLRbezbiE3PbjJT/AJrYtNYCOhW+YYYLcHbVZ6dpLouTJQJuDQYBU8AT&#10;2rZNLY227t3YoQ8qwwSeKTJ8j+KLbSG+1pCzBTJdiDOJgg1cBVN688soI4IkzEY/Iqo0tm0Bm7tE&#10;NO7CycmrOzaNwqSp2ldxD4AZeOMgVowMRkgOGxcdbbBBCqNwgzRhZNs3XNx7dsOVUWzMkgRjNYxa&#10;SyWbfsXaFQnBH7qmXtKWi04twCottBxnHMmtyEUY1VvdNlkICEKpXIYqJmT3rXtRbAuWC9wBfb3r&#10;g5C8iRWwXrSgBGBct1gvMweZjg1Xam0IsTegASFYGNvYRVMhpur0motg+3cjom2vOWM8/NROnZoe&#10;1ZB9tSXDGWzg/mthvWDdDqR+mAw38STSVj0y2TpoJAEgq4gmOWpNuxqaoFo7Cl7KEdBUkEkiDzEG&#10;rYu2xItlp4VuprZJ7/7V4Kbdsm4xddp3HuFHBqF66FF83LuwXVBJQ4Aij3IHshet2Uu3LaJ7oUcA&#10;gb5GZal3Z0VNupfazDazKCTHf8DiaItzfbUW7QZNgk4XB7UiFRGhrlvaym2UUyT/AOPVWfLkGRge&#10;dWF52KtuRwTtAmCO9e0+ny/QLzbCRJDEqxnZnP5qMiEF3eQAP09vEGAMciPNHGkW1da2pYkAskxu&#10;Ct+KzDCZZbd5re9bTukz3AONs9yaAy3Ssq6qNwV9w3fkU0luYS9ZVGYBg2C08kUBNOECsmpBI3MZ&#10;BMljiaGVhoC6gq+xwAjS1xOxTMR5pVboGx7JEspLtBLAPmST3FWN7T27pN0AAWyAVIiGPJHmsMxW&#10;1aBvgb0KEOCNpnEUqmGgZa2gAS2TfIyXyOfuojFLbqoDk5ASOtX5J3f5ikimwlTqAQ4jfwcjtFMo&#10;y2nTe1xrcAEOMtHJxRxky2kXlo23KF3KEptQvjdP54q+05C20C6m2xDrhchj/ik1rWltqG2vqECZ&#10;M5LANxBq10pul7Y2WlW224kCJH45FbYNmaaNiW97rL1gqcsn2bWU8mM1atbDMQtuGtsQhB3FkORE&#10;+exqq0llndhefepvkBjjYSM7W7LHaru1b6FZ7QMjYhDAsYxia3YjFMbayzs67EkL0kHJB+e01IWr&#10;yb2tqrMGBBbnaeVmsk3/AGpZGlXCwBnb2FOvatWy+9BttuTHAn4NOoS5i1xApbbDiNqCJnfwRPGa&#10;Iy7F2Bgj7TvAGMmB+c0W3tMO5CMSf3cqBAnxUbgAtJHXBCl/xwKqgdxCzaRFBWwGBPtklj5gsRS1&#10;xCT7hsxCwXkkmD48Cnry2wygAEFlRwMERTD29r33b7gT36s4mODQguRW3bQZrlq2WBgEAGC3/kY5&#10;MdqQtWfZa6qqGUhIVcpnE/jzVvcLMpQ2igKhmdxskjGCvOKWu2la8gXoX29rZwV7LHEUUUUpsqDo&#10;7iMxtW7kAMWZGXIB5+JpK5ac20FxEG6GgLCkHirR9KAtgK4IcbY3neYPK/j5o1rRw15lV/deSwuM&#10;NoXytWHvKvUWC+9kUhdmS0SI/wBvFV1/Shyx2AbwFcoYxzPwK2q5prdpfbtjcGXazDwRyBSH8mxU&#10;XPaDMMMx5fxvjzVl7jUr2hhnQbdroMD7oJkx+aB/L3Eu7YJDCAi4OcTJq/bSKxE22G3qJ4C/jwKX&#10;NpnR9tu8Zcw7wZXvigchbKO3YtLcto4IXce0jjbNWVr0+8EuKtrdFwBGHJBH3GP8qa0uy1eQKHZ9&#10;w3rG4EATImnls21tAoskkMgDGVg4g+RR48lCcpXHRagJcLGCxAJADBc+G8954od/05ryXwL67hbk&#10;NBYAg8DdV6q2ijXtxZRcnqB6jESxNQdUuEN7X6aiVKghT+eTk1sxyTMkuTSn9KvAlVO5mfcPcMHa&#10;o4M+KqNRoEuJfLMiG6RDI2THaOIFdINm1cS+d0PMW8TE8xQ9ZY9tSrWbQDjKhYIA7fhq1KZmeOum&#10;cvvejXHtwh6LZBju48kn5qP/AKAnuW2DPDXCTAlxI5/oa306O2tx7MAjyw6h8Clk0iKruAepNrvn&#10;kGo5gx29M0az6T7tsokobrEFWEwU7ira3o7qiFuAlmHu4yfBxW2XdOrhzetsqBNjREQOCIqvCq9s&#10;p1G6uAjfPfHIrPmyWuhuPYuUhG0jLatn3juVyyqOvB8nz+ab0lnc6QCJcYK5YfM8j8VYom0XDkOU&#10;hu29TwY7UzcT9WwfdZTsOG62iMsY7HtXOmmaYyKu/wCmC9Bdd5EoqYUjv1fntSDWbaoikKFVS63e&#10;QkZj5rYzpLS7lZlcPZ3KZJaScYpO5omUgHYqiCA2YPMkHiaU7DeNrmjVGve4xuE3ACkmOAeBPma1&#10;jV22QtcFwAJvZggEqSAI8wa3TWaT3Hb3WILDJHb+lVWr0TWxeY/dtNu44G4spzAmqhKmUk36NK1W&#10;nZ2+xbZUgFuxXxWt+o6Q3VG3LK42gYwO34FdAuaFmF1ICBGkqTlsVVanTKVub0WCJUKPt7AE9x5r&#10;dgzSTVvgOGL2c7uenurrLbXk9EZCjgChJ6OWO0JbCMA0jKFjyDW+tpHuHTzdUk3ABKfcIhsUxb9O&#10;CHdZP6Zu7YAkL8iYrU9QH9mL9GitpRaU7HAFsSIz09mHwasF9IQoxa0CrtMs0jaR2/2rZbmlKqi2&#10;0RVdTg8hieCTg/0pxtOzMynTPFsE5aVGOw5is2XK2a8WKkjT7+j224RFa5IFuSSWA7zVTqZRCAQj&#10;CWVR5fGa2+4i3Fs3NkFQFLg8eDWteoW2teyS6tztjC/OOZrE5O2dbDFbUaN6uLQtshTCATmZP+Ka&#10;5z6wCn8xcLLBWF+AtdG9QU2FuLtLB1CgYE9xH4rm3qZQLs3bSoYHcMCa16NXJfyaX0zQfVFFu4oa&#10;1PTAIPG4d61PXWmIR90HgRkE1susKhnEEgiJX45rUtYjm3zuaIAr2ejX9vJwfILiSoo9cNwO9peJ&#10;+MVUkEWWYNgfHNXN4XFdl6crMkZX4qou2yluNsrHC8CvQ6fpKzwWt/uZXSog/HPzQ/aDJO7MnFTY&#10;wd0gweKV57nyK6KRw2TjImSP8xWGEsaLLPw0EiPzQGiEkVaKoIgBBGZmsBgZOF7AAV45bIxFYK7e&#10;BK1A0YghpjEYoUHjzzRMZxmsRBPzVkoCFknHaiCG3d6g3HHIrBgiiBoMBBOMxXiByG4qIXPMbakr&#10;d5g0ISJKBJ8SDNZuNPGJrDus+ATMVlgCTH5IqiycDpkYJyajthiZwfNZVlg/5ChkbQM96og0VMrt&#10;AXzUlgMTGTgR8UE7o4ycc0UoVzKyBkigYURi0xkQoYtyGNNBhIGzaMr5EmlEdoBx5yc0VbrEyWGc&#10;k+DWeaNCnRYJdFpgbbdQMRFPJvR2dbcwO3Ymq/TbSbcHljk00rRZMjaz4weKyZEdDDK0WQ27gouw&#10;JmfzTB3X2SH2pwVPcikkhMHqAj4ie9NIrKN23cVbscmsU+DqYnaMgFrocOYVSIFedRttkSYMfEc1&#10;iQCX6iPKCIFMKu9b0sVMgflRxS26o1QSbIuV33CqgFeoiZx8ChBDCF3ZSZ/t+KLubcyuyo6pEkcx&#10;XrWbsMpZcAQMiqXCGojaaOpXK+YIyDWNzAMsbsgAEVN7DK5mArNweZqVxGIBYSOfyFzIqJqyNOug&#10;DWE3BBZX7izQefigFbqAgCRyu2n3hlMOYYk/mo2rgYCVMzGMcDtRRm6ETw2UpUbevqDdMd68SJUL&#10;MBYxnirNECG9EgKO9JPaUMu1Dxu8CDWmORNnMzYKQuy+2bRQyzAghhwKww3KUwArACOB/WmroQSV&#10;EFcKJznmhHZtUB9wflZzTFK6MbhQrhSCzlzkfis3FDkMSVKRMUVdyHjAkbo4rO623RuiDOB91HYO&#10;0WRIuM37YPHc0jO9WDg7u3gVZ3doe2Qs9pzzQrqEPAtgFQc+aZCYmcSuRMbSFPBJoTW2UxuEEknG&#10;AKbK7DO0T8fNAYqEvHceIFaYyszOCBMYbmQvJoLMRAbg0wVARY8ZobBlDQJDd/FMTFtC27EFOQc1&#10;Lcu1RJ+TRZIJBAoSmOIMdjTEwCaCVeOxoltz0nbKyP60LeHJMd6zuIwg4qMsZS4fc3FIMmAeBTli&#10;4ouAtknxmqu3cYLBiSIo9ltu7YGoJR7IjZE1F23bANudvVA5q20+t3raZ9yk/t/3/FagrkNcO5g0&#10;Yb/Y07pdULYckGScDzNZ5wCtm4XHVhaItlVyBGZFGS+HZAk7EEBSIiqCxqyLi21aAB90/wCxq1t6&#10;+6l5AXAIk4wcjk0rYGsgRUVPcYX904Ik0C8m63bcKsr4nNO2bisl5oHxiFIoypeJVUdQFOAMQY4q&#10;IKrNf1WhLAt1cQwAqmuaUv0Kj5iN1bqbG5Nlx3DtlmGIPiq68oNpHC5tkzH+4p0Z0A4I1BtNcDgF&#10;YAbINKYdHKpjitpuad1lgIIeAzHOaqX0BCXBwAwzNMjJCv1ZVBetxmWFDAKExcOQSR5FWmqshQvP&#10;VlZ70q1oSrdzyTRKRaQlETOfNYVmU/aUMQKddSwYEqQCJilmnBiMgCTiiTKkeUMA8FZAy3epFzAH&#10;assy2yoILZzUkhrhUjJ/d2FUQgNi9xlPE5qSsFUgCZNSCiRKgqJBIrw2MJDDHAq7KoPbshXG1wGA&#10;MTmssrJdLEL2rHuLibcSvPk0zZc7Bwek470DbDPMhP70YrGVrCIbjx7neSQJJNStIwUbQrrAkTBF&#10;MsuJxO6JByJqrCSPLdVUZSQZYrMefisBUTa6qAJ2YxJ+RUyh39CkNG2JwTTQQ7zC5gZGQCMGhbDs&#10;XXbDNAMCC3+1AuKAzQhdZk/NWaaVi203NvwRMxyTUACbZdB2iO1Sybf2VLKJ3BIKuGafFWmk0wNw&#10;7RMQZjOaONNvdgVBwCzjH9K2T03QuHtTO8ttEDNBKRTpdj+j0k3rZCGG/J3D8V030v0wlbLm2pEi&#10;2Az7Ru7bqoNBobawHcuVPK810f07TBEZwz71uIWXtsXwexrM5rcgo4t7/gvdHpgjDdd2ksAAsEbu&#10;wJavNpywLAnqbfDsdjGYx5/pVjb9t1ubQdyuCob7VkTM+ajrLaubBNoztVyNuAx+yfA8xWrDNp9j&#10;pY1XRrN+yrMpVicnftJ3SDk5ojIS5tm20MOhmIlPEk01dR7t+bVyNwDS5jKniR2NYu6d7e8AFVJM&#10;wJA+YNbd6MsrXopmsW39ttqlt20xO1SmZHzVLftDZfGNqrhuFInj81tNy0qKGkNbFyGM9QJ4I8Cq&#10;vUqqXGlgGT7jEoQ2RtqnJAQVy6NM1di4C911AZnVQAcYrVNXZZHubk7b1HkGuh+o27Lhla2wYOA5&#10;IkRHAita1GjO18NMKFnmO0T2rHN01Y6MG5Ujndy1LEQwZOo4yTW2fS3qf8vr9LdZDNtx0rgYzBqu&#10;OjD2vdN07vdhuxP5qz9Mtiw9lkJG1pjgM3iaNyjQjMm1KLfZ+l30P6z/ADOl0gaAFtFkPO0nJHwI&#10;rrWguhV03tCFcl2Ldx+O1fJf8JvqC3csWrbSj2zMKfubya+l9Pq7O1CpVnW51LkC4IzA42jmK6mm&#10;m4xiiRlGWJ/lynRuF3VWrjs6ONsnaY5A5BFaB9XIj/zBa8I2BgVGNx4rZlu+4uBuZmB42qsd/wCo&#10;qh9VHu3yESGdWBfkB17RWpysy5U6TT9o40NxLq7qEkrERK9zSFy4iO4tqzbCNts5Bb/EPinb6D3r&#10;W8b2bLCYiKSNy0LNpba3dzn8EDk5NI6ZujPhcAL2pNu7d3MfIiYUARFB1Nw3LQFy8uxiCWiBEfbA&#10;5k5pku4I2ADYM2+Z8xNDFoe8pGSwdiIkDcOCOxFSUkyr/RXXLloAtav7HEQfu47x5oepe3ZLoqsW&#10;vOFMNDCcmvOxO+2kDfyGXycQaSc3FUxfQ22bcGwFM8lSKCy7aGGY23LZ9zfvKnIyIA+Ca1v1bYUv&#10;Qlw+40lTn+n4NbK6lCzpi6FGeUbdxnuaqfUma4buwl3JXbjAXgoB5qm6DhbaOTerC0bjo6sACZQc&#10;tHetaOSl5ejP3cbZ4kVvfqlti4tBwIKlN4kwfB8VqdnS3wjJdCZfIb7YXMT5rBlbbQTV2zr30HYl&#10;Rb3IYcE7v/Af7+a7f6do2K2t21yepkEws8s/yfFci+htJaWyWNo+6oVueVGQtds02qyvttA3yWPc&#10;qOCR2Ap2lX5MHEq4YW7o7r2XNsQ0EKSTt/ImZjtXJfqX09V2rLD9MjcAB/f5IrsFxmtoEDnLFSW4&#10;BI+OAfNaT63ee+upyqrdIMhpC7RGDz+a2ZoXHgHLOuT5zvWNl3bucOvMkCRHIFRue1bKJcQPlQgX&#10;ur8x80xqbJVLTm0ADuVQ5kksc/mitZuILL7zCEgkgYI+P96wJUR6m4XQ5p9IltJ9wxE7t3UgBiIP&#10;YVcWrVwAq5DXFb7lzuUniq/TRaui0Rgpwf2Se5zNX1m6qXrYSOkiIgcYx8jmijBctlQcJtSfZsNm&#10;wHtaQOIV2KmIAWcGfg1e2A7iypb3bpLcdIVU7E+PFU+lv2/bKKiJvJgBpYA+PJNbV6f1Nb6ytwp0&#10;2z+6eBjinbFJIXkyuDbLnR6JtRdF1yiXDbGe0+cdq3jQeh37artt3FJneyEGFIkQKT9Ps+zZtbQL&#10;hYCFXJgcyfitu015mZ9pOwAzOCAMQP8AxqPQqlbLeaU6fQjp/SLlu0FAOOQo3b93NXOi0w3FRY61&#10;OGACgTwGpzR27FtQbls3JEAhvPAPir+/pbh2OG/TLbTsh9pAxINBPT7VwFCd1cjAvH27YvagfYVB&#10;AIZSf9qcAu7RKjaGXcEP7wPuPfNKJc9t0DGGKO5xztxuKnyawiqBbP8A22YSzfuEc1nUqGyhbLH3&#10;3tspUlw4JFpW5nsawLyQiqQUZwilux7geaVuasPct2t7Q2y4j4UhBiJqv1WrYF2YlIbAIlIJiR81&#10;amT7MhzUXEv2za2BWBJQkbVnxXOfV9VLvsBbcwfaDHGDI7ito11y61lbjKzhgNx4kTBjxWn+q3/b&#10;T9QbSm4kgQNpMAYyKNSQ1KTaTRzP6kDMTFxgzocgA7Tyd1c5f1O4upYC4dmwcCAAy8n/AJrdPXdY&#10;6E3jfVG2MhDjIHJB8kCuQ+r6s2XR2ZULFl25yjZA8ihjkdmKaqcmdV9L9Ssiylpr5WBCpIIM9sf3&#10;BpK96mt99RLMGLAK7yAGiMDv+a5XpvWANK6rcAZz15jYF7TQtT69b1VsbjCgKNgMsVHdv9hT03di&#10;rXpm8an1RUBP71xK5gDAIjFa96l6sxuXL10XPNsd2fyy1r13WEXmHXsTChTtOeCT8iqjXeone4DM&#10;xg7M5E8570GScUOxrcZb1KwzOPd3GJLEd+39qQ1XqBe0pUtOQoJ5HGPJrWk1DMqkEWlLkE87p80K&#10;7q7ot7TdDOgJtCYDUq6fDNKjKUeWWOr1YtsyOxLEKDtFVOr1rb2HuYckkPjpNK3tY95muEmTbEkx&#10;IY8g/iqN76Fjd3s20DbLCD+abGLfsqdpUY1N7bbc7gpTg+Z8Cq+8qrta4ohhtA8zii7VfapOxjKk&#10;lck1J7SkiTJAhuAJpidGRxZXXVKAq2V555NTKWYUqhCmC0zOOYqxNkgAFgonpjIM1C1NvdtftEdh&#10;VqQLdIUFlW3lBES0dzRMQzTgbSScVYtpyR7rnaQ4hgOMREfNEFgYBQQuc8HzFHbAt2RExFzCkbo5&#10;gngms2V9kh0nYJRm4/pRktqbkWkJwefJp6zYUBUdXBTqjkMTnNWmVNiDWEJRWtk7km20/wBwayy3&#10;HVWRUWejcJGPBPmrU2hpyHwxwVJ8MKiiXGC21TpfmezHuKNMpdiyaS9uuSwUEnODAX88Vb2LJ924&#10;Qpdwu3JME89NDtIFCuE3NBFwRJ28Z+aYQj2jsUokgncSDI8fNUwnD4LK0QHAVyNoHRG6P+au7dlb&#10;si2AymQGkK39jSeh0jbItBiRC8dfVnFdD9F+jdTq2LixuWJVuzXCOPj5o4RbMmXMsTjftlNotJcu&#10;tAtuQSqsO/xXWPQfojX3ACIWcsGGdvYqTXSfp76CtWBaISGHthp4JHIru/p30sPbT7t0S8ZBXsPi&#10;tOPG5VYuWoVTSu69ejQ/pT6Lt27YGzCnMJtBxlia7d6P9P2v5dPbJkDgiIjFP+kfTCgm21xnEMXU&#10;9geOK3/0z063aS1bRRsXheTJE1vx4Eq5ObLK338VYn6b6HYi2HgtvkFuV7QDW46HSWgZCEEKcCc1&#10;OzpRbtA3VC7oU7RMxxNM+6tlDuZyV5CiAvkUy6Yvau/Z5Q4XdaChAYKPS92/sF2bcKIEnkjzFKa7&#10;1TT27jb1WOWO4LIPBzXLfV/rw2mughgIhHniPAqndCdybpcm1+vfUa6X3txXcq9Ef71xj1z6rZbt&#10;2dQF2R7aMftJzitG+pPra06agfzEkpvi4YIUmBtr5y+tv4l2t6WRfJ7BS2ZA5msuXUJJ/wDyNlpp&#10;tqS2s679RfxA0emW4bbRdYjebhgHEzmvlT6z/iZq9UzixqwltxG8SJrmn1B9S39dca4+pfcnAjG0&#10;961Nwb9sWjfBaDC8jziuPPLzwzfDSZHW91XSiW6+ptqAouO03HIc3D0iOD80l7wi7v2SBMgHJB/a&#10;RS+nyUXazAJBnBqRN0Kqm/AZsNwMc0hVZ0Y3GCVcInbZN9sKhaYJBMAgd/xVlZS3c2whBWABnbbz&#10;zNL29OVCq565DSIkg5Iq30cAKWvGGkgTAaKqSAcrLKzaS7cV1chjJAAmY+fFbDptO4Noq9sAgEo2&#10;Dnmq7S2T7augWGG4722kKMFfmK2vT2EFm2S/TKg4DH4P4qoLrgkZpPoZtaW+plHUW7cnYWjn/UU/&#10;7dsdbWLYjDTzu5n8mi2lS2b29ZCuxDxnBhiKPasi4GItAy2ZOWAGI+a2IapXTK4npYWrZIiNzfPg&#10;d6E1ja7L7QuAgFt3BZfuFXAVWW2zwstGMQWx/Yin9H6K7NaIsqUBys4XOF8yaKKtgNtMD6X6bbuM&#10;P02tAnMdmU9+8V1n6a9JYX49p1KAtA3HHwe9S9D9D2rZt3LWJO8EFiViZx5rtP0v6HetbXBCeBt3&#10;AiMlj2MVpw4rTZJza2Nvou/QfR1N5GuWckAhyIB8HHc966XoNAbW9ltbYcsQGzt4ofo3o14lFsAh&#10;QNzPMwTW62NGZukEF9gUlsdIzTceKhuTKmhnT2HRCSN2TtIGTAzNXWgTLOi71ZftcZO3xVbYYWUR&#10;y8jBx5P+1T1GoCHe7ACYCqcmO5phzttrg261e6FE/csx+e1M2dWjNb6ojImcg1o660WXX9baSpVf&#10;zFFta637Vm1M5ALEypoZTQp4WdDXUCXLOCggETx+KVfVKwJBIR2woaCK1Jtddi2nSX5x9u0fNYf1&#10;i2WLsFJYQJ+3Hye9LeVfJFp5No286xBbKkOADgDJjyaUvxg5BVcfI+a19/ULX3JeKhu7dzUnYNbe&#10;LpWYPTDFT/Ws2TUpPs7Gn8c2lasbE/pq6xjcvjFar6neN3coYGIYg4g9ttOXr+/3A2p3AZkghhVP&#10;qdRaBADMgYxuEH4FYcmuXydTB47n+2jQ/WjbcwdxG+QRiDWk2PTTqrqE70fMscgz9prpes33HZdo&#10;ZVbn9xLCKP6X6T7otC4yAQoHgGkQzPJJUBqcMMKlwU2m9FSymlVdTtfaesrM1slpGKFUDFgq75x0&#10;nuKffQhLSNEsLjAup4HBMUPV2gjZfLKEAJyfma7WOdRSPOyx/k2JmzZdAQ7NaAY//NCtb1fp9hWO&#10;5wVdSQBy35/2mtuf9MkkMsvtxwYHatUvXmu3G9tYgwdwiAwO0fj5q59MKKvizTPUrIKnoBJnaOH+&#10;THivmH+LfqiWdO9oatQzGXAwQoyBX0P6/wCrJprbO6jps7jJB3g9OZ718C/xB+om9Q1d5Fsud11k&#10;ViRxzXkfLyVONdmZ4qmoqn7aNITVp7t6WDAgh1A4HIFbDYtki1tYwwAjnIyK1W220m3JZCwGw4b8&#10;D8Vs2jLgbMn9xKj+uK+U+cwOMXLszaiNNG3emW7jlQGnfOCJ27eIrYl06LLW+pkm4ZEEfiqr0dDt&#10;t7GAKyc4kHMVtNizNpD/ADOdpGxQNxjP9q+bZblkZI1FdlXppYreNks7AlSciDjIpDXae7bKMzD7&#10;oluqZ7x4rZTbN22twMVBJmRmPNUOoRntPKD3gd3ciB3jxFek8QttJMXLIrAiyGFxAu9UChjvAEn/&#10;AFqv1SlUZ2toCx3AjuB3NWFyxCMts7+EJA2xmYnzVX6khHQ7KrEygDSpA4BPkV7/AMe6o62mltii&#10;vvMrGyJYAAM4XMFu/wCKV/mQBdZN77cNiFgnBrG+2S7l2TfADg8DxHegMz7whcQTJUSrHPP4rv42&#10;dLBmaG7N6429bhRvcJBK4YR3mifYV2/cFhmfG2qZWuEbIw5dDAxH+zUZdyh1e23uRtMmS1OTOjDU&#10;Mt7Zzu9tRuXdbyd0j5FG90mbrKyDpkiOvxtmqzTXmRrbrc3KJJHdQMYNNFofUMCz7gEIYQMZmD3F&#10;accLOlhlaQzdtt7ntbmCkrLfAyRXrpL3FHusLfuKbSk7TuHJFBt3GuhXZdyjOZ/+gijXrqZChGzM&#10;xBnyK0xNZLT/AKgY3GY9XT4M5IPzQ7N62UvFNGT7bsQsZYH9p7T80UvbZFZbV3aDDq4AgmgWlY3S&#10;p3fu9ppx8AzT4i5SJ2ZdGUWVS9gbWwVnIk+aCX2G3cvJyHViOSfj4qb2HUW1ZizAgyzDJX/eoWGe&#10;5dD3QoUAyiiQRHY0yhTZ73mZGQXFVE2tbRhk1U6rS3UD3Rt3zJPwTmmF1Ih7ZtqzFIDcCAeC1J6h&#10;RcayjqQoJIiTBXAAPijihV8doXBJ3XUdlAYr19e5hQLtm2ykvYYBVwg6ev8AxCs6kJbZiVVw6sW7&#10;dU8YqbXw91VO4JPUXIO0gYAokxbTK64Uvs9kBC+Cbu/ZAX/IzRntdG97Vt4DAA5DRxFEl3Fu09uF&#10;35lQN0dgfB81lbLNbsOL42C4SVVey4Mir3AUxNC6hb3tl1LjJIlPAUeKbs3b4DB5SWIKhuC3E/8A&#10;FEdELOyQyqwjdtkzx08gCso8Rstu1xWFwkgHdHHNTcRKq5HhpN2wPblQSCRgQO0f4qfsOLm8siM5&#10;gJ2UGMZ/1pWwfd3ugBZlLRPSGjIpizaCItsodjWRss8ySZiaQ5M1Jfsu9FZjTqHgkqCoAhdx52nM&#10;g0YOf/hJIAjYTkA+OxpH09gSyiGXZ0DJAAMxNXFxbR9gsz3EHUVHz3X8Vjn2a8cuEeVWtB9tliOx&#10;wv8AfwKCl0I6Mtq2WC8qCSP79vFStO5u52zcB3yJBgY/969fu+4d4vM5MKsLtg+F+KEdYMhrjC4y&#10;MFO4sB05P481XX7S23kp7jmFtKSDB7NVjcNtgE9jcyptC7yiMgyCWGTNI6jb+mPZKWxBczgT4PeD&#10;RIGRA6lIubZDwCpcyD5pPUW7ZYvbO9mcFmJhPyJpu7aOp2A25KHftK7Yn/Whlnvi1aCJMFwh5ie3&#10;kiqAYoWt7CGW06e4d+M9Xes3UsbggRlPyxhoGCT81K5tm5vskszAsJwoXE/1oLXLgFy5aDFWGTIk&#10;+KKNWQqbz3LiXEZdpBhOnd/QVJHv3VS8yEK78MRyuP6GiEzeu7Nu/YSqkbTu70PUsLq3BZXdKhYZ&#10;o5H+TTW2FGeYjft7pa6SCSd2RuMHjFJ3bRF4lpYk9EdZn58U61otsX2lLPgh4BkDsaxbe9pTYbbu&#10;kHehIO5qfEzS/gGgJvGSYcH9JcwwGST3ikbNkNpjb3bdhJn/AB94qwZrRuEtaEsvQwbI3czHB+aF&#10;FsXnsvwqwp5/0o0wW0Ut3SKUd2dpLAAniTUWsXWQ7SZdhvIyZ7xVjcVcEydhKEg7gMfbihfyP6Sw&#10;xDSpZh3ntHwKcmZZY432Vl1bltMhmCtnttjifzRrQbdd83EPVEBYE/1NGvbLTXWDe4HcZnsBzFRY&#10;3CgS4wYnIjq57TRJiXjXyATWvcNsghm2CZMT4zV1bNz3lJaCUMvErngClfbKyLjq+2CLQ5I/pwKx&#10;aaEvTCBRv+GE8EUMqZIKn2XWm1A9zeXVVtYKHBI8bazqAoFpXDi2QQLe7OeBS9u7ee7ctLaBJZXU&#10;Ku4lY81l9xKWt4dUYuvQZMdo7AUho1qdjLIiBgAFcPCA9oHIHehMrMLb2iEa453MOSRRW33L9p2j&#10;euJPOOQKza9wXG2oIuBtnMz2M0LDqzB1EthnKiSsRuo5COhQKRuWCREKVoVu6bj5RYKMGA7/AI/F&#10;MWQozaO0kTswQO1AMjDkV1Fq0GZ0G4qOl27T3pS6GRwoM3CAybGwZ5pjVk2l3AKzIZfkKhPP9DQx&#10;pX3JbKoWghirRtgSDRxYrIu+CqdNmGtKVVohfnnB7jzVZdshBsmYMpn7P696s7rv7ZZ7RVgQAGkt&#10;cDUlrNOSghgRHAzsx3p8WY5LuikuM3uu7ttYiMZlf6VFLpRVKqw2gorgyoLUEe6RYVUSZglf3Adv&#10;zUFsETbScsSAGiCexmtFGVyaHdju6oTCkdRHYCsW7ji2t178qjwQIJ/MUBUCPc3rt/UEQSJgUeyL&#10;aMp9o737zgN5iqaDUhkW1DOHViHcEEf5E/FHtG5buG05TZmTPKjxVYzslsvBYAsJ8CefyKMv6sRH&#10;ALY+2cxVDFJD1y+joqOFIPTiQT4BjJoQuiyzDItyQQTJBHbPagpqkWA/2DDANlqPf3qLn6YXas/q&#10;HO01EW3aKz9T2QjNDNPtrNK2dSJNy4Nlw46j2+KCbJNy5tugDbABGZHIFIpd3PaLkswBhVxFOSMj&#10;yGFcbLwdWdgx6W+eGxS2oc+3uKbNsbh/i+aVCoA497PuSIklhQr+pRnNxlMdwM1HQif5Ct6+EDm5&#10;uCvlSOKWu6xglw4Mwo+aX1TsytOV3YjMil7qkqHNxVMz+R2pU0qG4Mjj0eui2Rb93cxnnx8VWXFJ&#10;NwlnhWlczAqd7UIqEMrtuwG4gmknvK9tevZEqTzNIphuVuz1+1cA3mNxE5yKP6dccurbNp8mSJPi&#10;q9Ht7yomI2yTzHBqx0QMvD5Ugz4qqB3U2zftHqCpVSAUAMEiC1bV6YAHsuiYyCDk5zIrVdJvuNb3&#10;mdyx2Emtp9CuAsSwmBt2zBDH5rpaXGqM2plJRuz6R+gz+vpVdtxbcVAWCZFfS3oqNbFphb9tlkAq&#10;cN/71wn6N9M3/wAnZRYLKo319E+kKyNbuhl2iAQY7YJr1+hjxGvSPL5m052v2dE0KgFfaUopWXq/&#10;9t7dsEIOqMr+0eTVNpttuVMsrADHVH4FX1pXFxHG3YVMAmAY/NdqJgUnUgvtH3J9zcqoAc9j3rXL&#10;43PtFoINwIbdML8ir2/euC2s2VBBktugHxxzVBqV063Lp3AEdJCiYJ7Af706AlvhlfqFS77qXFG2&#10;JB4AJPaqSdQLeyCzBsBuEqw1Vlrdraob/EpBkk+D4qu1OpY+6xDAuqlSvB/96NIWpIFfUnFwMjcL&#10;IkA/+9WHpNom+qO5JWCV/wBjVFeYSwMuDEc1tHoK3jd3Y2qR7pjIHEUOThFSaaZ1z6VsOLIMncpP&#10;V4Nbt/Maz/4dbrX/AES3ZAYrbaWkCDAat19k/wD0un/z4rmZK3MfGMlGK/R/Kup3SZzwdv7vxUtx&#10;RGKlsDM8xUDZgkmVC4J7yaiDKiWPSMivm59AojCKg25LRJqV4KincRzBioxBJYnIwvGazaQMY2hv&#10;NQlkGD8EY7fj4qbW2uMRuIjufFRO5SZ6jICx2obGCVBJY+KhSbDTLwqyoWBXle5A/TgioqxRZbE4&#10;ABr0FBcAbdPc+KugzKK5ElxxUEt27p4Jjgc5FeUj2ykiQJjzNYClMKpniR4oymyQYXMwy+J81NVU&#10;7pRoEkEHk1BnOwELkHjv+aIz7mIVpxlfNAykem0VA3GZk0RHIk4IInnJoB6I2sQIzjIqdtUZJUgE&#10;GRNUXZBfbYTyxEkiiW7qOSfCgQawg+89x4rIuTdChQPB8rUIZKs4uM4CqM9NStwxbKAQGINYZSSY&#10;MDgntWRP6gW2hXiRUCQzvDK7MGhoCgVF7tz3BLKoODIkUurDfaIgn81JWDndO052gjk1VEYx7u4E&#10;hSoOB8ivJKs20wCcM2Jqdtjc2FkkAQ4oPuBNyGGJMyDNUkUFtXQAYCsFPMUaGcqSNg/FKo7SMfEc&#10;SaPcRzyWO/7l4AqnEuJO22wOwUBhgDiQaJhmG1oWJNBVlYNuY5xHijIEQQRntS5JDYtkffKsF2wp&#10;yJ7Uf+YUgH2/nvIoW8kKSVgmD5A81JXFsnbe3ttww7RQUEhm4zFTA25EtUgjNaLbAoMSx5M9xQzc&#10;ZlYrbG5hkeR3oSPtTB2GZWc0IaHSQrEE4DYJySKjfRpDllYRg7s0I2711u4IWJYiKylpgrv0BkMe&#10;Q3zVBhLjgiAfuzJGYodtF3gciCdvmssGZkK34JycYx2rKMAHjLHM0LKoiqDZut7gAcHuPiDWLl3c&#10;wiIBBM9hWNqbc5/cIPFTWyiLhRmIM/cKhLJe4uFt4jk5nND3QoDEbRguOZqVu4zNC24UHKtU+LRI&#10;RVUnKkyRVFpJnrYugTLhRww5/FQFkkEMQFBBWmUdggbbvS3zJ81hrUXV/UAjvzM1QzYqMEtvIVCB&#10;A6jiq5QC26GYgwasbtxWaCxXYI8kjvUGCXQds7TkEYGKJC5IED1H9NcYEHOaE7uXIVP3R+BUlt7D&#10;G/O4AGPNZVrgcJIZcgwOavgpmCQgBQ5+fisq0xtZmDZP/gDXrZduhQIB5iemllKEs6vE58YFUUFs&#10;291ksLoO05JEE/FZN4FFC+STOawUBR5XPPiakRtB3WQqgc8wahaA3FJttcW3tTgE0N3g4BYyMjtX&#10;rgYrO7iMdjWETIuAmD4oimxVrWwiF5mTzmirbG1VNxWLduIPgUEM/KqSCcmOKOoV13A7YUlQasWR&#10;S3lWLFBNNLfVFvc58TH5pK2qxG9jtMUZL0Q2/gc+KjREeXYlpsngRBmRRUuGdqGEVAQahb2oWyCG&#10;M7qF71hAF3MrExxOKqiWNsQse3c2l85ESai1+40KW278sZmSKGrhzgDcJIDUa2wsoVa1JjcPzVJB&#10;Jhb133Cjr1BiBAPBFZe7H7AAZkckRQZF1XKKyktM8Z+BRke4jgFEbOQcY+TUoNWRART7kllIxNMN&#10;vdrYMz3A4E0BrnB2KRk4/wBqLZuzvEEAgAA4yaTk6H4uw2lszcdU5UwucmmDbHVsiVMyexoC3Hsg&#10;pwzGN/b5zTVy3vD71J2xkYMVzM393Z2tM6iBQtFxdkYyR80uro5IJIGVXGW/rTFx7SMJ3bolFb7S&#10;Pmo3NqXlG0wBIkzS1/Bok7FLloiMDbEQDWCJJCxAGBNMEWy+QQefFLWFAVgUZfcJDMP205S4MsoJ&#10;MEbbGCvg96TZWJCkMNy05tKQqGIMGoK3I29GTJ5BFPjIROJVOQAUJEgz+TSVwty6yTyDxVk6bEWU&#10;IOTB7ikbqNKE4JMgVtxyRzsiYtbMsTkREqKsdPqAlzdkj9q+DSSAkvnzu8kVlbnBXp/cKc1YqPDs&#10;2FdUZQz3Ijwfmk3BdLhCKpU8g5M1WDUbSpVsnmKXLiSAcH+lCsXIyWSL/wCJYpv6oYFSuScCRSBu&#10;OwkcA1lojbGYxNTuKSAWYlpgYo12LBIu/awBJzMjEUs6IB0tIp82TJYhlIEAA8mp2kXpBLHPI7Ue&#10;4pr9FNsHc4oVO3LLSRg9WJ70tcQTM5PYU5OxJKws7qukYdyDODVCsk474qzse4zL3OKVmjY7DPaz&#10;Y7LFSm0FoJq0sm6FEjbuyY81VaWLjBjbhidpUdqvtNZWCTkqekzE1ws7SPQae5UXektWyquVKng9&#10;4+RWyabRWwAVXIPH+I+DS2j0z2XTcAzvb/oK3LS6PbasuVG6RuFeY1WWvZ6LTYlJ88AtPolAsZEB&#10;SxUciO1bFovTbLurl1A2zB7nsKY0+mbcrsJ3vB2iPwIrYLXptzWKu5wkCSp/aVrk5ZNm9JIrNLZv&#10;BbQVbYH+Bj/r5qyVAENzbLK4DBeB/wAmmmRGV5ZCJEhc79teS1cIfeRuIg2wQN3giuZmRpxysc0w&#10;AN247Da0F/CgfHxVpo9TLtgAqIL28EhqplKl1Co27acE7oNPfzFwJcQ3irADYUWGJ8VxNQrZ0Map&#10;G6+l679RYNtlWQ5YlgT2M1u3pnqTGyDdtWn2sBAMEecVyHR30dklGQlh+kOn8zWx+m6576FRb2sX&#10;iRghFoMOSUZMk4J+jumn1Vxy63nt5uK5IxCxiY5raLfqF7crIdmANqYCfOa496brlAtWhAU9Qa5g&#10;yMZrctHrRef27rkyDDGNs8mDXUw5XJpNmCUOG6OjJqGYhEDKzsJDncY7kDsDTOqIJKsVKr3jP5it&#10;fsXrNxpELuhdwkuPE1c2LZdvcdSHZApCxkHEwa6kFaMklyVl4XLquBqoDCTcjY7R4Hite17Mysdq&#10;gZ64kyO+a2i4tyG6lJUQsCZPmtf1i7S5tojhskbvcJBxmhyQtMilRoOv61Zbl0qqJ0bMGDxJNVqk&#10;EWrab7YbpNt1mMcycZ81sV+2FsrtsyASyjJgr2zxVVqrV50uFnlnXbH3Z8x2NcmcLZ0MXQPSoxNl&#10;brkS4LhAI2jtV/uhLqpdH6rhuoYEcVWJp7SElAtoi2Nz/cF295+atXW2y3UuZEAjaOay5OGhyY1t&#10;uX1JIVWn7OQfkGrRL99bUv7bRClWESo71VXSFuAksAUGCe470u19nJMkBCBPBAPAihjkaI1ZslmB&#10;ctbQgcmEZex5IzjNWI924tsWhaJ6my20A9sea1XTEveNsWYdljcWgHz+DFXJvSl3bbVOmWeYDKO0&#10;1qw5rEzi0PFltIq3EYXHBljDBG8Adqw/tobSG6+4GRfPWZPJjt+KUW2LqK9s7kyGR/u3Ad/HxVlY&#10;e9DgFQotiXb9nyY/0NP+4hLixF0S2qXUZn9xjukSv5/r4pTfeCtadl2RtAH3Dvg1cl3tsALLoAQx&#10;YtKP8wPtFBAA2MGV2IIYtgt3FWmWolMyubN5wWX3ABC4GP8AeqhrmxLVxFVQ7EqxztA5WrlrJUOU&#10;JuL90nEN2xVbkqR7jSH8R7lLyjILkRv3ZS4Cy7jDSogBe3NV73wjOxW2GYSHmdp/3JqwYXIcso9y&#10;6oCggOqBTxVcqgW1PvI1wXAAAvM9gvasUmPLBDsuKnuy/thwXyI/0gU4j3IZLgQ7UBZ1EtB8t/oK&#10;rdIzIdl0vkFeJURmAO/zVnYTaE1A3g7SCjdOPI/4oURpDCtsW17N4XBvkkr0iecGrC3YQC8LSbmY&#10;gSuMf4gKQS8sBMwjDdK8fMVa2Yz+oFBUwwOGHkzmmRVi26Ku3pAystx8TADYhvOKmmgnfF6NsIoJ&#10;BwuTmrEaZPag6dx7fIB3dMYK/NRS2xKFFG42yVBSJX/mj2ArIzXLmnRHtlcbzErkymYHigOj2Hu3&#10;IDGekc7SavXs2dzMWQsSAw4Cn8eaqrWm9wqRO2DAIjc3Y0Gzno0KdosbF0tba41tk3bRuRRg/NWe&#10;nRtxIKlSoTA5nwTVfaa9aYztltu7eCgBP9+fNW+lUgsv2qWxs4V/OeRWnErYjJIu9OltmsLiAf7x&#10;/wAVco3VJXo7QO/kRkVry3nb30Ow4iRLKJwSIqwW9cs20W5buIAoZHLYULiNvJmtsaRjmrNgVN6u&#10;j7S6w0htrfDCeTTVy6AE/RIAYcHP5A7zWv2W3q83EAEFTEnmdpByDVil4rfa6Le0sx2MJP8Arx+a&#10;ZuRmaLo3E3BWYjEqWQH+5qLo2IYe4xUe2gx+aTt39OltiAzPBPOTPNF091ANQPY9y1ABKYz81HMB&#10;h3RE6gsk4Fs8P5r2ov3JUs3VwwJ+34EUG3dt2wttlZWLsIOVg5zPApptSHdUN2SwkFPugcCRxQWC&#10;LgXC1uVMNB2tjbHx4rz2L1q7dJsrjcsE71/KnzRxo1Dhjadm/fcZoBB7SMk0ylrFxLRY253nawWR&#10;4k02JOitFi1+gj2keElgOSBmQeQaBZ/UCztldywcDPmeTVxb0p/SJEMxZizZnx8iKC9hXuW1RAu8&#10;fcTM7eTmiBcqK5LFsWWa3ukJsAfnd4FKXbL/AKLQYAIYDlDH+dbLrLJtK5BlRCiBlCxwcVVey1sv&#10;P6sS7x5qKylIobmkVnDQ8Jlicy54FVrHUulx9qm6rFlLN9qnBx8Vd3UVmue0hIZArlWhZmZE9xQf&#10;YbouvslZKtH3qO2OaXJILeVzIRvUNsgRuXq3Y5NN6RLT27NxWm4VKsTAKoOeKzetfq6q+gA3FeIJ&#10;CsOQOJrKrZa7tZwEZOqFgKaqNIDJyuDLafeqg7juInfgfH5NGsNv90tdVmY5XIgDkyKWS0UB3C/c&#10;MgA42xRNO1421U21wcDgvWzFyYMhFbpCJ7okzC7ZkDsWoY04fUW1uGVS0WB+fHxFZdLy27iKCwUl&#10;mYnHmKG9pbqMxNwM4lVA4mtSQlsTuo13cqgAHLN/oKE4Uh5uFWBG22BgbhRbokAhXwTvT5OAfwaS&#10;droAaThcKOFPiraB3CuqKgEe4sz14lcdqegSCtslgkmBnHyaTu3vZuN7LsWgFgeVJ/2rFtvbYG1q&#10;2Xc+0g53Dk7ie1JlGxsaHrCqXDqCFYsQ5MhjT4S3bi2drlobYpJDbsHiqs6pUa8qM3EgKsKRwS09&#10;quFuRdXof20UbS3fHKg5FJcUNik/YNbWxAbQKAQNqgPieZ8iktclq3bYgXCColWWBM96srd61cDC&#10;6GG8bditMkcNihag3DaRmYNsncCJT/xgeaCSpDoTr2yn1Fo3jaY3lXcQIP8Awcg1rWt0jLgtcfk9&#10;RHRHGa2vUA3EuKRy6ny5B8fiqXWWjG0wYeGHG0CsMrTtGtNmt6zTKTbS4Q6uIB4NVDG77D7zuQdO&#10;MgA1tWptKi3tyN0NIIxg96G/Qo3WG64ClDtWTxJo1lpBlGNGGTKgkrBzsJ8JnGaasenMy5tlLn/c&#10;I4PjaCasL6PcR7bwHVlVA+Q0cAxzRG0b3ma0zBGAwqmN3mJ/0pqyWMjFmu3NELm4ewrAMJRiSQ3g&#10;GlToLTBjO9nfq2EqePtz4rZb2gS61za7EqwK52np7/mlb1rYHQ2/cCgsVnazFu69qlmmBpOv0bW7&#10;ZDC2IAiCGG4ePk1q2rVUbmZSVZ8bTNb16krISdgD8kCGLf8AJrnXrrSbrXEbKdLE/YPmKzOVyR1N&#10;OrTOd+rpIuXAPc2zuzgAdwK5n6s7uo90bWGXIE88V0T17UPsV1XBTheGrl/qzwtwg8wCK7GkX5IL&#10;KaTe3BmFtWABIJJmtY1WoRyxVsrknyK2K9qT1leE58EGtX1FuA4Fu3g4PweRXsdJG+0ea8hOo1ZU&#10;6soJXcSASxI+aqbpZcAc/wBY/NWt4sWeGAB8iKrndUwN2R34mu7gVJHhtY7b9Fd7QO2AZ+cUN9oI&#10;kUe4pgdYzweawUO2WZSZrcmcpxFva2mJnk1ENtK8/FEunC+Bk1i4jAA9iMGrTB2nirLKyRmK8wI2&#10;huwqJZjGOK8PtMxzNQuiHHBPOBWGicCaluYjjFYJktGKssGwkYFYgfaayyk1HuaIE9jbU1GRmhDu&#10;JohaQAcRUIiU7mBJqUEz4+KiZEDuaysdz3zVFhVtx3jvUVA6fmvQBMzAqLbcTMA0JAqk+ZHziir+&#10;RQQR088TFS3kkCcULQSY1uzJUeZ81PbDf580sNsGDngE0woSAHUnwaU0MTsf2MJJaGMQR2p9WYW5&#10;YAS2WqqsMW3ywVRTq2iSgmQpBG6smSJswSotg6oJW7vDCIjv4NFuXkHtkAGBBjFAs3CTd2uDuwsD&#10;imGRxaGFAnuJINc+SVqzuYna4GkUqSMDIiTxRtn6wO5iOS1Laco/VII5YnH9Kd/ly4VYOwQxg1lm&#10;6fJ0IR4QoOjc5BUgEQ2RU/bUmYLKDBaYMnxXnuAG6hfuCO4ijNbAcsCAo5gzJNRsZGKoWQrbe5k7&#10;sETiiQ7bjbaBlQTmKzvQl3VC0ARIk/MUSS+wEQjfEFYqmy9pDI2L7gcr92IzWGQEydrAZyYIPxWL&#10;j2hMbmIMnGM08LKBRleTI8TVOVUU6aKxnUh9uGOc96h7awS1wsFHC03eKKZNsseA0SCB4oKWVb3A&#10;LbbTwCadCVKzFkgLqhDNC7t4g7arksktcUEyJBHEjxNWQ22l6yBzAGYmhNZNoIUb3HYVojOrOdmx&#10;igXdkLt2DC9q9ZWVm4QTImKZ9vcqMWMgETMx+QKGtv3N3sgLAnI5o1IzbSCtdMgmYaT/AMUtCsxk&#10;kgmNoFMgBgnKkGfk1IW4JKQN2T5FGnVgtFTdtsrOq/bIBY+BQ3dIB9uGI57Yp+8jOysTOQSB3FL3&#10;CH9zpMiYxitMJdGaUGrFNSyqEDjJABAERS7B5K9UUzfZNgUk8ghjQrgJWN8En+kU+PoyziLbdoaB&#10;JY4oSFyZKjFNuMhW5jtiKHsKzgrnnmaamKaBrnf/ALV4T0n2zWWUFRyM4asAMGO49v7GiIZwD9mO&#10;RUlDwf74rymQc9QmspJIB6T2IGKoFjTbtu1mEGCY5qVq7IaVIEwSTS4KhmUQCe/NGFtTEt9o5+aC&#10;kVYTco2AkDqGTkmrkazaLrMA0AhSKoxdK7CiieSPFFLm66KGKmglGy1I2yzft3FVLj9K9UU6usUn&#10;bas9CCWPJJPitRs6tnDlgDiJ447U7o/U7ltnSIYrkt48UGygnkZtdskldrN7gAmeNtE9odlDeSTF&#10;VGnvs7BPcInkCm0vcwogAQB/oaBoOLtB7GkLrdghiTOw8f0pN9L7ibVtDnlsnFWF1gA5dCuDhfnx&#10;UbNoK9vJKBdxqkTYrXBrdzQqWuEN9uNp5n4pa/pkCKSpBAMCt1FhN532wzcKAcmhXtAYcMSrA48G&#10;i3jNhoLWASP28Ek9qWeyEJlwSSWEitvuaQgKBYMDkxVZc0dp7gGS0eIimRkJcDXN09BUlo3T2rxA&#10;PS0ghZgVZX9D7doBmZASTg+KDcsAr7qvukAEd4piaAaaElAuBjbTgyaKbSM0MpUBYwODTN5iwI9s&#10;qARFTS0y2wXYHOI7z5qWVYBAjWj+oTtO0YwTR1CTuDA4ha86NOF6RxHejtYMM4VdykQY4qmTdQFL&#10;BkgkZ704HsuXt+0CyoACOJNS3bPbm3ljPmadtoFTDAbjO4CY/NVZSk2A9kqLa7yZ+O9PrZ01vcp3&#10;b5DBeACalp0hiocueT4xxNTsox2PmFPAyQTQuh0ZHtNae0CfcBHEkS2e0UddKAAbbEjfwRE1YIvU&#10;B0vJwTyZ803Y0l4BUuPIDyv/AIg0JayLmkVlnRglj75EHbJHBFbZ6foICu22VGM8z3ouh9Lue4xc&#10;K6xuxwfk1svp3palsKNuCPA8wKFtchqmrauzbPTfT7iWyLVuQgVd2CBW2enafYLSq6P0kkpyDyV/&#10;NVHpnphtBSHMDBVCTlcgz2rY1vW7aotuwyAEncpgkn901jaVm2EdkIk0stctQthR3AaZMmcGoXCj&#10;Audu15DHcQAOBM07da0Fu2vcugoi7QsyAeT+fNC1S3C7wrPFsAMDuUfAUd6OOWgXETe6pSwN6xcJ&#10;UmOvPAU0G5cRECXENsSqDMuwFOtZlEFsNsDCd0DPOR5BrDWQXubrpJUkyEggn89qdHMibCi1VhLl&#10;1mUzbiW3Z+7ExVcttLlpgLgYg/piYUxmB+K2e/aT3bbhmLtliOGEREmqG9prYRwk8RlY6mOI8U2O&#10;VMX9qnwjV9Y/SbSgMdwDiCCdw894qj1NtrbtuuEkCGXP2jtNbhfN7aikhVUYY5M/8VRnSOpTrabb&#10;GAgkNPkVHNNi/wAldI1M6QtG9QVZgA2JEZyKNpdEejpMe5MHp6SO1bYvp+UD2mgtgmEmOxPejG1a&#10;tsDEgMAwYSqD4j571nyZKZcdPfaNy/hxev2dXZCiWInHx4mvq70bXp7ewXVLBCygtwv/AJeTXxb6&#10;Obmnv223xBLkhoQEcAV9Fei+tX2tq62FykAORgeSw5FNw+Qa4bEY9KoylX8naE19prQRwANwICuT&#10;IbH5ikdZ6xZT27T+8F+wOqwIFala9V6csqDEOPjkA9qsP5jUm6qveUWwG2spxBHzXSw6pSAyQpCP&#10;qWlnUl4LNt3FgcEHuIquuad1tknTpsEmWaZ/4q2/lbdwKArG0JLD7SzEYIpcaVxaQMARdVZZcinu&#10;dsGN1VFTd0l5HuHYCU2uigfaOYoBsMt24siWAKkt1bZxBrYLq8TcwdwE/cZ7fnxVc6Wbd0qXyikS&#10;OUJ8DnNJeUfHGn7NWuM627pt92BQd9y9hS50bm5fC6YW4STEQHOTgVtHtODv95IYF12kHZGGj81r&#10;q6e1vuFlBCn7TINwdiDzJ71FOy2iRa4nsC0pZCpfGYJxn4FKaxbRHQwDmAbkyc/inbNg2du+71XF&#10;wdpkQZ2gd/zWdVpzdgBiFaIUDbBHM1JS4YcInNdXoN3uNvY73gLzCgSfwKp7elG690qy3Ia7mZ2f&#10;aB4rper0t3eBbYO/C7P2Dwa1m/6eArrct9KNxaMBsxz5rjajVbeLNUcXvabj9GXXZCjadAwtlm2N&#10;JLdgT2rquhVmXa5VkgNtHc9+IyDXEfprUppi6vbEsxfccF8xFdf9K1y6vTErt9wKTltu3Pc1NP5D&#10;tXyLjpmrY/qr26zcupfUbmiXwQAMg1zL1bVki67dZ2OVCYXPg9ia21/ULQZyLjsp6drrMeYFcp+p&#10;vXgsWlvIbaQSmUhgIyRiPFdJa3it3Ji1aioSd9Gh+oW3K21Zdr+5vB3QAWyYquu6kO9g70EYgTz5&#10;Y+KrdXrVUBHYuUE5aMnwfgVr66wvbt2kcMkncGOZolniYcOW8aVnQtLrG3bLcrdVSTHGR+2rvReo&#10;gKrRhoVQP8Q5WuUWvVVnTsWO+39xVtrRVnofWlvt7t0GMiJhV+R81byqQDyOMuDslr1O2osAtMdW&#10;5cyy4YGtj9B9eS7qkW2m2R0M55YHA/Argp+oERUKKZUCTumFmiWvqK5bkIQu4lkIzArViyxiTLml&#10;JWfb2n9SHshhNlSyqYMuwOSseCa2i1eF+5dX3MERttyBHYkHxXzj9MfxAtt7aEDciwxY8AV2r0L1&#10;rTuhNq4XDpKtGZndHitm5UuC8GoUqvg6p6bctOyEzO49YE7/AMVei6fZZtm0sSisnK/JNaFp/qBE&#10;01+494IpULxE94M4xQtT9SreFhLZukbZQRkr3Pas2XIkbIShx7NnbUNaZrJtl3RlUEtLt8k9qVf1&#10;IIVtq5MsWEDMMY5Na+/r2wC577W1aBuCgdXcCaRv+rrbF5muu8mAQMluxzwK5e86KhatMvLmvaz7&#10;6792JAOcDiD4oS+oWmVMlnc7ARxJ7j8DvWhf+rWhsO1iojfJJKFsGRVfe9XtBEbeSlqfcU43Bu2O&#10;PxVST9iN010dCb1LaNq3muoqlLcmAx/9+xrUdbq938yzOyAqMfc8+c9j3qp1HqNooltoUOJQckGq&#10;C/69cVRvtHoQsVGZj48GrjGKHKdRtmr/AFJrbL+44uEndNzw7DBMnx4rjPqupNxrx3uGXlHMkjgC&#10;ui+r+oo6FkAVdqtkYrl3rD3NQzqBB6gsc9OYoo8NGDU8vg10a8o+UYIZHzjsD4oDaqJufqMSykbI&#10;hjxSV9bG0AbTDdUkgweIil7YV9lsNt3NvcsfHFaLERRctrAttkJKx1N2M8wDVXq/Ubjb9uDtlIgQ&#10;arjfUkFjLS26QTz2quu3VPuIjkFmA/NU42Mg6Gm1DtIZFEHc7DPaKC979G2AitCyvkSeKTsFrT+2&#10;khjEzkQa8VZi2ZKNIAwRFRRQ77oR3/UhIgHe4PJJEUPSr7NnPe5kxP4Oac9m49sbjG0gt8mrKwiX&#10;WYmVMA7px+KamIllW5oRawXZIfCrCsRJJ+Kbb05SWQb9zeRGR81caSytxrwJ22ztCmIInsBVs3pb&#10;+1JU7RhTuhpP7YNFtDlK4mv6P08AIhtCMZicefzRLOii7aldguSSBmTwa3DTaAu7hLS8Asx4AqS+&#10;m2UUe4jsnuAgIRJ8AGi2ci1JUjUDpGTT3CQJZisxJMYmvPoBKEAlSTDMMjaK3ZtAyG+mwjbO2ft3&#10;HiYqtuaVii9BY/ugxHk0USptmt2VYhDtyrTjvurF22AxYuwaMmrtyPeLXCUQgKCBIkePmo+w8fZy&#10;SvVkMR5NGoi0mUN7Tx94BlcAiRAzTyaa7cCPK7RAO7G0kcCndNpC+/ewGxwAEMkRWz+g/Sus1l0P&#10;7e1UMITkZooxb6QrJnWKrXbo1i1oWu3y4XbHcMc+Irc/RPoy/wCpG2ptEl2giIiPH5rsX0v/AA+t&#10;ILjX7ZY+2MEH9xncy12j0D6Wt22sfo9ZJgjKoo4Y9gTTMelm2+BObXuvSOY/T38PkQ2g9gNdZSUY&#10;yNrHhYOZFdr+nvoq0LNphbZVBI+QRyIro+k+lUQ73Y7QwgsSSCR2mumaT0tQLatZ6VO8k8gjvXSx&#10;4FBRqJz55dzt+jSfQ/psm+dyAb4lmERFdYsaLqcKoCzxAAaB3+KLotNbC23tsHBOdwxJzNW5S2bf&#10;cnbJ+DTJ8tOhMcj5r2JWdOCtpgoWVJptLrKHYwrhonbExULWrlRKsVAJJAita9S9es2lUG7ucywX&#10;8difirjIFcs2s6hbCM0FpYSOQK1X1D6sWwuoRL28oSRGGA+BXLPX/rY3S5F5IKwFDBd5J4E/71xL&#10;6n+u209q8zm3uty+JGeOms+TMl7RUsMpVZ0/6h+tUuWmLmSW/OyO8HEVw36o/iho7VjVXWuCVbp2&#10;cnZ8eDXEvqX+LEu1uy4IkncZXd5BNfP3qf1Bd1Vy5+orKcAMc5zFcnPrWpUn/k3afSzqDiqX7R0/&#10;6s/iZ/6i2FuEBYTG1gf3SRmK41rvU7moaXvKWOFxHB7ik2vtqLab7zqJKzED8Vid7mbal7WCIx+R&#10;WGWRybtnXhhSVbUT2KzuessMNPEigMlsi11sIMgxgzzRrEsdrnc9xyJ8saY2qyuFtgKpgyZ3Rz+B&#10;Ql7f0DWyeplTaCd0zgjwQastKWvFCVeBgZkA98ds1AadS4JG6c7ew/rTejkK3K2gNh29vDHvRqID&#10;YcIBeZiShUbWftjkiti0GlT7TtCQLm4jJ8AeTVZaAW17TSxYMS5A+0eJrYbambjlJst2L9f5jyKd&#10;t4FpdljpNPaZUMKC0OFAJIHyTWyWVt2hp2dU3nqXbkgeIqps6Vbt+zsPthEUlCYENwQe5qxsaULd&#10;V0t+9K7YJlQy+fFSkZtzvovNE9t7u9bjlG2iTyARAgU5ZS4rJb9slxuJYwIDdxSeiN+6wgLbi2Xy&#10;NsxiB+KvNL6Tf1HtBbgn7iGXPTyT/tRxNCnUbJ+i+kIrr7g3sxlVJ3AjyCOJJ4rq/wBO+lW79vQ3&#10;dmzl3gCIB2iTWPQ/pko9i6oIT7k24OO9dg+n/ppdrn2pW5wFkA9v863YtPGfsyLUNten3TGfQPp9&#10;01CI7sUYrgDEckGusem+juLbItnchJAAA6t2TEU76N6NbsWVV0ZgApG1p21vvp/o4thtq5ZpzgwT&#10;gitSxcUDl1LbSordLogizudW3C2pOWBHmrZdOoRizH3JPed04GavLemCAubeRAxOWqWotNbB/TG6&#10;ScmOfFHtF/eb4NTuh7f6xcHaNuRgL8xWr6n1a2rKLgO9B7bMOBOZArYPU/aMqWYBpOMyeY/pXFfq&#10;v1O7ZD3toneBz0qCIpUkzZhXTLe79V2NO75a8wwSYApFPrNPdReCxmJ+2uIet+t3EuXIvKsOobZk&#10;NIgTVJ6T63e06GbchpUNM9XIn4rmZcivo7WHSqUV0fU9r6gUrduLeILLlNxXNNaD11LzBFZcLPSZ&#10;BDYMVwrTepe8qFrTj22DlgTEgYk96sdD6ihJiEUCN07jPMQ0CsWXPSZ0dP4yO9N0zutj1W2ksL32&#10;cbsRHGOKOfV0a2LpdS8Dc7E7Pya4hb9dUXrm65cBwY3SP6TyDVxpvXiGG+7O8TAzA7Ak1ycuo4bZ&#10;6XF46FL0dXverb/aLEKACzHsfBmkxqGa3tZkYATP7gTxWjab1K/+n7iQ7lRgkhp7VcaS4bi3Ajxc&#10;JOxB9sE5B/FczJq1fDs0/wBHjS7Nu0Xp7Pt3ISrAHaTk7P3Y4rc7WkQ2l6D8E8tHxVb6Su1UcDAQ&#10;Bie5+avrz7s7thkRAxJ7/iut4/JzdnhvLPdkdeivNk3EXYB3LPGAKp9VeB9tSjHbDCYHPc1sN+8E&#10;VjJEMBg/4c1Qa9mvXNkK5PMQCRzXehkto4M4s1bV3el98bFcpA5PciPNadrdWwAc6kWyJARuogDO&#10;QKv9TrbrNce15gcECP8AFNcs+p9Zb01q+5gqz7iwkHp5g07LljTt9IOGK3GuzjH8W/Wjas3Ehnd7&#10;QNwGAoJzA+fNfHd5gOl0GyIQ7pTcTnP+ddj+s/Un9Q1W97Zd1djAMByDiPwK5Hq7Lr7u5GcqWZpU&#10;KpWYlR2NeL1mV5JHUXjoY0snuS5EX0wBAkgMoG5uM5AkeTW3aW24W10qGeGLTEA9q1eehj+3adrH&#10;vHYjz81uWhItYIB6ARmIjOP615Hy+BTVM4fkNO7s2y1pYuG2ibVBWO5gjgfmtwtiw3tqFh5IZ1EY&#10;GefmtW0dpFJAuyQqlp+5A3FbpZZwttXuAKbhIO2IPYGvm2r0yjkfBxZcSZhhcNy1vUj3FIY4MDjN&#10;Vl7QruSBvKJgsRiDgfkeau7LK5B2EFRyRH29hSF9EvHcUCqVZwG5Df8Al8Vo0EayIi7KJrBh3kFm&#10;ztA7nBwOa1L1e1tBIVHe2dhBwCORI/FbXqrRL3S11lK25jiCeT+CK0P1TUbnAS2CpzcNwyB/XvXv&#10;NAv7Tt45Kkhe5dgg+2rG4slQAczyp8ikL7D9XcLmTu3EyRHaahda5bN1lsOpLoF2nAWsrvRwkQAA&#10;WUwwMnBI8mvQ4zbiPK1xRpwpYB1ZkJI/En4HijGWJLo2y3Bk4wcR+DSitvXCbFXmcgPPk9oq20Vt&#10;SdjgtbcFEnzM5p8VZuxLc+xrTMu0k2ii3OiBjgcD4qNy2Le5yxedoPtnqnzRWCpbsb9QHDMSsDE9&#10;xPah2iWItBkVmZgHIII2HA+K6EFSXJ3cK/FcBhuR74uXdwK4BBUkATOOCPPehJZZDeDIFVgFVtxA&#10;WeTJqXU9kA3xuVXDvAyJnNMaa4ouWYDMxEJDHEDnaeaMen0MqSAsPkW+kgyIJwW/NYuFmN9dh3K0&#10;hCJUiIJWgMqBkX2iAHM23wSCJbpHacUb3hvtOzpP2BWwTiCVHgdqtMjjZW3dPaWSiQUcCfuNw9gx&#10;8ihauFZS9prU2gVJxuc547VdFbSo7C1+sikOGafcVe58tS+ouDTCwHQuWQqvLFVHJpscgt4P2Vr2&#10;29zaqj2zsLlwMQKTvX7qyXJh8DttPbaB2in9XsIQG0Cm4qxJkjf+OfmlLe9rttDsPs3GVWnlRksK&#10;YmA8P7K+6GVzb3IGkdfA/wCZrL2wp09s2Ujs23pJbMk8lqauyLoYoWAG+bZBHjBoRlCTdkSFKskk&#10;wOD+M5qIRKLQL3UuKytLgETbgkD581JWuC4Rb2luQBE/EmhXhca3a/VWZKl1w2e26sGzbFyyYlSv&#10;ETA7Hvz4o0gKZm4phdltJBDABQxxzQTswzssjGQceI/NOptte+qWwkgFIBMTzjzULFlLWoNt9u1Q&#10;VkZ3FzNWRRY7plU9fvANKgDbkkCrQrcRGcWCrghhLTlsf3NVdv21ZFdGN1r0MScHb/oKvGse4zWj&#10;dDOQN27pA/H5rPN8m2MPx6Iq7WzdtKSELdMYDHxVsL6Q0AAlSQoM+3Ihsd6q109u4WhXMbWGfuHi&#10;nbChblou0ttfj9oOVX+lInReO0NBm9u0iOriJUNKugUQADU1tRduFIuRKmXghCIgk4EGsF7jZYXG&#10;BdlG4eBXru23YVLShWCBg0xkY3Zkn5pCNQA6lUa3BSFltqmQcefFKalPcKIgdhdUdXwMmPFFVY2A&#10;ANBkhgF2lu3wCaW1GjIewkm2CGLEHv8A8EjFGDJuhO/FsIqlgygMgnqMY6T4pXV2mEXGZFQZU8sr&#10;NgxHanG0/uC4NynYoMBuP/i6Rss1tHbYVBzB7fj4miSFbmM+3ZNw/wDwOzPgld0SBwT8Go2dIs3g&#10;11Vk5RchSOI81gaYFLcf926sBv2we81i7YKXN7W1QhQdjE/c3HHmoHZ5UW97Vx09vpfcxMlu+PFL&#10;3bJv2rZhiXgFVURPdqsbVp3uMbKHCneHILDd3Feu2VXZvQg5EkwAsYIijUminEoP5JLpcJZyrbBu&#10;EMR8TiarNQvXO8gBYG3MMPJraNlrfabYt0i8IMyS3CAjtPM1T3rBsMiAQu5mxhlQ/wDkeBT8eVmX&#10;LDgQGjuPaY7EQOA8MoEf4THaaFprF60jBidzRIMR5xRxpUdriAMWNzqHIKkSok96jp1/mFc3JmNh&#10;bj244K1rTMrX6E79xjcVQqljb6tpiSuY/PzS1u4q3LFySJ4DH/IGrGyPZ2nZbnaFJPM9jnzSeoQK&#10;inaS0SV5gbogUamLYNEkWz7m5yxYdxB5mhv7CKxtX1YBvuZYFNOFcqFtMSh2TxDNnNDuXhNyOobY&#10;YeWnkCjTAdC2oe5dL5ZHBgMF5B70ZdSFSyP2XFYR2Yp90jkT2mpvdClFN3bABDGSBPAx48VhTZJV&#10;l3XAysrhRB/P9SJq0CmOXna6U90KrlVhYP2/05NMsrq7HeY4I5IA5iktK5tFFt27hQJLkRIbkE1Z&#10;C3asD2jqjLMG6iCQxpch0FZG7tts4ZmDN0lzkgDNeFo2Bd3XyxkI6zBAOen4ryMzvbODsZo3cAj7&#10;ifgUJGwyOSS4kGOc0thp/oPdWLNv3SAoukrs+6PBptDy6svSoWABIPn8xzSGnHtm5st/qMw2SZDN&#10;8Udke1bZTsJtkuzk9SkHhfmgGKf6JX7KmyCFdkZTKzG/5b5oN2yCbW2ywJxJPMfNTkm6uxGBZjDz&#10;O5vNLNYunTi3O13ILfJJwv8A71SBlz6A6l7iMA94ja0kEbgyf4p/2qn1iObjLtYEHaCWHVPcVcr6&#10;cr22dXQ5Kod2NyiQAPNIXLTOlp0ZJzKtgSvjtNPg6EPGUGoRmgWYQN1AMYgzzmqpP0nKnLM4hmys&#10;fJrYLuluJvOzeNoLljJljwtKMLRtsrEAM3QCJUMBwa2RZhyR/RVgOCi3b4VA5YEZj8/mmksK+1dz&#10;AnIIMYPApa0txEWEQ22mFjE/FFS5LWiw5x8dPmraFck3MEq14dTFg3+I+CKXHu7/AGnYiTMgheqo&#10;3XLSps7CTG5sQBxRUFtC5KzCbQCOZqbQ1IwrMJi0WGzJ7Qe/5oHsM91luRs+3czZj5o6C1beWBIA&#10;gDIAJ5NEY2Q9sLbWNgPUCdwOYFWoF2iv1N6/tdxbXapGxV5PYkUiSAyblYFv8ET+KstRbIttbAUH&#10;JkGKob+9LjFzLwZEYU/BotrMuVqyv5uQLrEz3FIX7yB3AWR3HAU0zduMVO1drPG4nNV11rqyoYBd&#10;rZ/PermK+ULXXVgrG6baHBilTsdp2mHMfgUa8zW3Ym2H6RA7VXXOoKxMsxMhcRSpIKCoHqdQSj+2&#10;Z9sxFLai8jG2CygyBgTnvisG6CxYWjtCwcwTQgfbRTsMTI7kilMbTJwrcPMHIOMfmrX09ALijry4&#10;PFa+rWjd6SSvJitl9PsOjF1Mj7t05ijxxtmfUTajwbjpLlraipO77vhQ3at5+nrbvf2BFlri44Df&#10;A/NaVoBa2z7YZthHUcsTmuhfSwa7q9MqMC8rtxEECurp8bpGKeVOFP4PqT6T01wpqCFVvaiJMxux&#10;C19E+hIinTBLY6uQ39iTXCvoq0nv3DbswhSVLY6gJFd99GtfpWg87bZClj+0gz/aOa9VoobUv4OJ&#10;NtpM3H2lthPdUqzCdwbu2BxVvNohiZyAVnzSiPG7YkNcICkmYHMCrG1fACyCpYBTPz47TXVh0c7J&#10;+LohqSfZIa2HckAKTtj5qo1ai4Et2rbrcH7+MDs3xWw3lCI6+2rSsSZ/yI8VrWvuF3vkB2hotft7&#10;dwKbBiX7Ka9bxfcXWLKRJAgbaprzsN7qze2F3qCAv4YVaay5cdbYcOoWQVMDH/tSd260hQSxdZ6h&#10;PSBxPmm8i+BFWd9u9Q2+F3g9+1b99N2z/MNbOnNvqVbZYzPya0XBWBaUgqFBJiAPE10v0G1bQW+k&#10;qsAeTPApGZ8Fxq0dV9EU5LWpC8/iujfytjxa/sa1H0ZTadpII2AIR+c1uHvD/Gf7Vy8jbZsP5M96&#10;KoVixJXI7mo7EV9pacgVF2AMzu3LmjINw29I2kcV88Pepgym4Esm5p5r3tDeeBwRBqe5gT/5AgyK&#10;ErtIOwKDECoQl7IZlYGYbIPFetbXBGVgkzWVVQSAxIINQsMx2yIJyR5FQhB0G7cpmBJHzRre1lA2&#10;w5BxQXYgO2zgwY7zWR7Y2rJ3KOAfNEQntUyjL1f5iKxutudpLLnvwYqVsHarziSsE1gJgD3DLE/m&#10;KoqgaqdzAsczBB7Uaz7e4dYBHb8VEwWIExAE+KASA79GOADzNQqgqmGdlQ45B+aiyDG5FxERzUoZ&#10;QxK5ByoPIqRaGl1PGIqFHrLASuQCD0xWbKQ7JjAgGoqLh3d4H9RWVC52v+2QTiqISdnOIXHINehU&#10;3KEHGI70SVvO3WFY948c0DZg4bn+4+KuwkedwkdMMq96K4t7A248HHgmogKXYQSIhR4rB6X2tEnk&#10;VRYxtJtIoLbRBM9ia8p+4sVAjMDMCoG8dqhWhZhpwSamdgJO4gHg/wC1CRGAouKtxmyDI7f3ppGd&#10;2t/qDpkQe4pN2USAYJgw1MPdtyG2dU5oWWgzq24KhiBkHJJrC3V2s23e0jH580uqDZcIfI5nx4pk&#10;xKAFcqOkiMH5oWGmYS9cXeQo3Tx2E0f27RDI2SvO7GTSzJHBC4PeQaJbttBfZJI7mhGRbG0Vw5ll&#10;BTBzAM160hBcn937zwAKVW4okMihS2ZwKOlq2A6p1GJ8ihaGJ2GZle2FncJGRRBaYlAuCSQJOKw9&#10;y2bZ2ALwTAr1tFMAdztx3PzQhk9OTAWAokhj+KwG6TtwByY5oTCN4YnHY/uNGulriw/3WwCo4qmQ&#10;E3toCxQwT9tTFsAgM5BPAGds1IjfdODlYnzNDJkBgwZUkMxEGhKaCXM+5vnaBiMEmvew225FxSGg&#10;k85oIREQuSXH7R+fFeti1b2CTJJkdzFQoc9m6zMhkqqzgQaJaQRIVfs2EMY6vNCe6SEbHHTUrSK2&#10;wXCWhgQZg/gVQaYN8W1JtzC5IrDI0LvG2cHbwKPJDXN1zasYjsfBpcuCTOdqwwGJ+RUBZiAu8h5h&#10;ZAihW2CAFmPSkt8EmvXE63hwA1vA4qCAhbhECSFMmcVZVgysC66kYIPMEzWS6LC4G6FJ55rBUdQL&#10;bgsgiso2wFYkoJXvUoogLYS9dhsjq8xWLN1BaLB2MsMNmTRIvXA1y20AwCCYMVi0xuEdHSDJn4qy&#10;zzi2l5hu/aSAO5pO6GEfqDnECKMWPAbpklT3o8sWJ3ZKSIqJlNA/1CrhDE5PmaExgEG3Jwv4FGt3&#10;GIQu2STEiNsdqXd7g2nOCSZxzVooyrOCejYB3ByQaGHR4C2ioDZnvRLwbbtgHcsg14XftKsACAPx&#10;FWijMWw/Uoj7sHkVEXgBiPkxx4zS6IXYAEKI6s9/ii5m6oaRu+0VdEJF5BLxgYcUT3iCVZi0L/Y0&#10;E3lTaHUtAniBWRvKl0ZXlZKnBBq6IN79hWEkjK7T3ry3y915xgbgaXBlmIYrIECjptG8FOBIJ7/m&#10;hYSYW7aYOWDBUmFHiiBjbK7ypUKZbnml9pKO+1SJGAe4plWCgoV2gwwHz3pE+h0HyjNpkX2xs6Qp&#10;YicU4gNxiJZuqRkQFpbTKzs8LmJAnt8im9txnXhN3aOIrm56s7OktoxcuS6wU2yRtImYoF1bkALc&#10;UE4xRQLdkBcEiSWAnLVnyuzA7gzNIXBsqxO8tzbtNzcQ0AkUZHZ7pUKAttZmZ3TXrZHvnIbGYH2n&#10;wKH1IFXYvjfNN9UKa5bCOd7oqkBQSRI5pT2fcd9rGUgsORFOM8NBVkUZCntNBZXmZAnJYeKkJULn&#10;BNlW1xIuiHbbnPg1WXrbtBM/G7kVe6kl1hRlRBZsYquZLd0bi0scRMcdq3YZ+6OdngVewxPMnihh&#10;F9whjFGuNhwQQAeKTKy24Ar4HNdDGYG6oyFyxBmD/lXrkHdEBYrHtgbSjmO57GibxI3ZgYpgF2ZU&#10;yrbjxAo/tBip3GO5HalQ5Kt0ZH9Jolq8fcVoBzkeZoWmEmPM4LOOrEbByKEwJu8ETzXi24gSBMnB&#10;4obXtsjqnvNUi5K+2AgQo3DBpRk5PYHMUe40MgDYGfxWWBZpBwaYuAGKJBB8TxNXWj0+64JaBEzx&#10;UdJpJbCiJ71tOg0LIrSgIHRAzE1m1GdK+TRp8Dk+Q2msbMi5IxwZk/NbHoNO5uE3GUiIkLTeg0Ht&#10;oGFpWK895/p3itx02jvCwx4AlYGckzivMajPyz0+mxKvhhtFovct24t7QBjfytbjoNLsVWZQCvGP&#10;9RUNJpX6QVlYWNpjHZWreNJpLgRmS6rFVgTyM8j8V53LNI7mOD7QDSelCzaYsQHXLH7iTypAq8Hp&#10;5BPusAbQ3qpjc4bmaes2T7AafvcbW7kL3A7SeaYu6dAS19lS5uBbbkEsJyaxzbNcUU6A7UAt21Kk&#10;sDzt88VVskpsBtHrIDHqZj4HYA1ess27bhQkMWZu+44INV2ofSuUY2295cFd2CTWDMrRrxlbfC3A&#10;UvWm3GWKk8UvpbyKLk3CypBXbySPzRHZQguq1pvactloKziGFLactbU3UZULEjC7t/kf81ychrQ9&#10;p7kO7M3VcBEkTuLd/wA1b27twBbW0IVHIJ/UBPE9jVEFvILT+ypG5QVRsRzOaf07W0uFWCudol5x&#10;nmKytNcjV0dI9M17I6Wtm0bjvD9Qk89Vb16PcKDYLYACMwtsYUR4nsa5BpNWbLe493cltlG3tb3V&#10;uWl13vPcUvIF0ZP3BWGR+K0YptNCc0Uzsmh1hZLisWWACV4YfHzV/Z1jojkQrAjaDmQe8GuYel68&#10;rZDi6UIuEW5g7sfNbZpL6bEfd7bsodSeqDwSBzmu7gknE5OWNM3FyALTJu5EiQBPfcDyaotV7DEO&#10;9sqrMWXaIVW7iBR21ZtuDccFI5YxD/4iB/pQrzqbabvcLqpgboWSZ3fBp7quxdUa1qVKLBO92G9T&#10;iSO8DsKqrjm0WIWEkhFZTgkcMasrpFu4zY9txs6RBk8ye1VLOyWoTBlpZzwPPg1zs9G/C+EQKItp&#10;lKhvbOOngDMHzRW1Subq+1sVl7YE0rpNYWAKSGU9RYybg7RTOrCsXRnZuWYNkDdgD8VzskbfZoiZ&#10;1t6yio4BaSHycmh+++68zMAsjepwCD3J8jzSlvWn9ZS7KLLAKwABLKMgVmzekQqF0MtcL8sDwNvw&#10;ayyVBqJd2tRYcsRsCI24GSN4UceZPk1Y77tlrysha28Nbt7ZOR8dxWs29RdZrzI9tt8MAuQIx381&#10;cJdvOS9p2QOsjMtuGCAe1XCdFuHBsB1AtzuWHBAMDO2MMfnyaY0tyyqKz2N+wkpLkBs5Bqm02rXf&#10;cuPbLbUCbZyTxx58U/aIVdovOuQwU4BzyJ7n5rRCZmlEuX1BBDMizdgKh7DyfJ8Ug4ZWsrcAVmGw&#10;kHIFE9+8127N0Ft28SuAfArF/beue6IYkYPYbaepiwNsXrcs9w7JPTwQOBuqpvXHdE924SEO4uAB&#10;AParG9ZUC1utXNrkrsVsyM/1pO5LgG5Z2Es0rJ4USR+YqSkHEQizd+20pnODAaM58RVMWRbd5sbG&#10;YlUYfcx8N+eKtdNcJRouCTcDbWABhsgjtHkUfW6VEt7TtuD25G5wJZfgcVmcRlilm1cDaaERNymd&#10;g6Q/yPxUriEKx2e41ttk+ByaVJFxUbPWq5XogcQZ4qydiVcoyNICnaPuK8ZPjuaqgXKxmxecXWUH&#10;2wUA43So+aes2kWSHW7u6GVzDJ4qptNCvN4ENgzgEt2jtTWl1io6DfuupKyBCliOJp0AWWChk9o7&#10;/cjgtIAY+aPfbbcs7slCGAnkEZNDDBlQKCAzbD/4TU11Ki3cZFQsjbnFwTHYD4pguxQWSbhGzahD&#10;Q3OPmsJbNwOSZaAysnft35FTN29bRi68GNi8eQxoqv7oCQCdhO6CseR+DUUS7E2W0ivMQ33bAcMP&#10;JPb4qwtK7KrI5uhCCO3GYzQl9rdfW0sIh3bRO4k8ADvUGvPqE/7PsyoVJUQ4PPSCIM8GmRA7Lc69&#10;tlwC9u3hplYKHkcUrZ1TAH3HkkAyRMHzS2pez736yqgKbSrnck+ZxNAs6q4hvfrtlPutj9o8TV7y&#10;bWzakuFmRSVkGIY5M8EEf5GnDr75ZlddyJH6I4AOJ/NakmptItp7Vw7lZUO8SpJ5UEUezqmS5qLY&#10;YsJjGZA5H9Kr7gp4jdWuOtu2505yxUBSGIWmmZoa5MqI+wwYrXNM6vC+27FgBKtsGPFXCXrttTbR&#10;NqglWLRPPM0SnfsDYXpugMq7HyAZ+6Z/xCsMzC44YWiEeBBghIwaX0Vz9RzcZSSgEo0jB+007YXe&#10;l0eyUIOIXfCN2nxTooTK0NL7gYuX6cZDcCiOlqW3g7CxWGO0Z/GPxNB9sRnTMAXGwjsBxH5py0xJ&#10;Zrp3AsyRM7QePiKapCmwbWbKOALUMyBZ3SMDiKILdwQg2lFAkQHP5Fed2S2qe4DCjgAATiZ8mijT&#10;GH3hWAUdO/GO4jvRbrAYuoG62FQIzHmZBTz+RSWqu9DsW2kdCsBG6TT5Ku73EuFRIjHLDsPg1C7Z&#10;DBhcBVvc3BQOkE8x81aAbKy7ZVw4ADB43EiCDb/0FVr6KbYtrdK4HPAnsD81f30NoIbhhGfbjIxi&#10;KqNQqQ6s8TAAzDEZxPirqwd6KC9ZUeyNvQjMJQkBtvY1h0VHVeS+xiiZGeDVg9ne5BkruGSYAjtS&#10;b3LYfU25JcAPlYbav+EdhVfbBlITXY77AziGaMbQ0Zg+I80dFV1E3i279wO0J3z80N3a6BcZpVgA&#10;8HDE/mo77dp3Rl3gQFRhgk960Y+DNNWCYuxvh7ghW3dR5BrDXtoto7FUBLg8mBwI8UvvuI2oDW2K&#10;5clhJWcwgqvve+ElX2pKFN4jaG7RW3GIcGMXdQi3GbcRJKxw39v9KULtbRCQdiyMYZiaR1Jubk37&#10;QCCr7MsQMggmqa56nbId0usADsBywj/3p6xWKb5Lu7f/AJdrzbC45MtAWe1LfzntFh7xawBnEgTn&#10;M8mqC9r1bZbuXA0KoLqTt29gZ5od7XI7kDVh7YQzBgY4Md6CWB/A6HPTNu0WtuLu2SRcJYkYWiJq&#10;Bbu7xcl7qgHMnHcnx5rQNP6irnoef2koCCR8jxRzr/ZF1QolmJHfdHyKTLCO3tJHStJq9G59u2yy&#10;mAfuX5M9xR/fREAs7S0gq5mAVNc80nqzXGtWYKGJG3qVvjwAau11NgWy4vq+2UluLUngeTWLJGmN&#10;hk3ejYWs3mViLgL3CSLi4gHkNVeLYGxAgDmQdx7D9xFNM3vsbi2w5B2wJHUo5YeKBdAugm46qUgt&#10;t5giRBrM4m2EuBIpvt3kUh0xLMMHb2pUPizZYkmcJHfn8ZppTkTbhW7gnaV5mnCg9xRvSdxMt5jt&#10;SckLHKSFn0YvXhCDYZCljkR+Kg+nZxZLbGBYBWwoDfM01plaXDqm5eoePipKr2irm3bBdc+1na3f&#10;BoMaaHRKb2rzORMMH/UleZ/2PmkbqsA42taS5zujdC4wK2PUFyoQDLlQm3DH/mtdvIrRbW5tDI6w&#10;8FbZHfNOcuDVBGh6lLU7MAAiIzuBNaB6tczqWeFtw0ssnP5Paui65zlha2IIIJHJ4wK5t6zddLh2&#10;GSu5W7j8j4rNF3I6WnVUjm/qxtXVWFXgQwPBFco9acOW/ainqjkntXRfXjcVmAuBg0EEgAGOwrl/&#10;rRSdQLaFyYCmePNd7xquZNRwatqtQ0/YCYgxmK1e8rN+5ds8nBx2iru/fKKNibFJk7W71T6hLbhJ&#10;AHnPNe00kao8h5KTalRUXSNjQu1d2A2SDSd66SJKLgwTzVjfu4EW14796qb6kYxAjpU8zXawnitU&#10;/wAmLMY4WBxWDKSSOnsaI5UNAUg+CfNBuNBMDggf0rV3XBgYI+ewqAk981IfaTOZ6ahHkADzRoHk&#10;iTAycd6wQZAXvUoB2zzUCpxJqyGHBEyZjxXpG2sk4+2RUCojirLIP+ZqbfivTUZHIFWVRFjzivA8&#10;YFSY8VEMOAKspEwDODXlBIqKHOKknfFUWSyQxJohfAkTnvQoByKnI5mqImESGaBNYCgDkV7cZyv+&#10;wryNjsR3mhLQRQRtAWc8UzKKZOQG57mk5AdYOaaRjkECDQSQyDG1KyWQKRORT1kwxJYyOZ4INV9p&#10;vcbwY4OKYtNIUFBuGBnmsmSJrxTpl1prbFXG0qxE47DzR7arLOrFjGfiKBpLj7VLuo7DtIFFQmGu&#10;AbUkwPzXOmncjtYJWlRY2kVrVwgQdp3eINMWHBBnIIBABIiO1LiWWCcWlytES5tGwFf6c571imuz&#10;r4ZcqyVu0jWyABG7dO7P9aJca0du8kuxwoAkisqEAuxlB9pwcmj+2nQOlSFJdu+OwNKcufZqUPx4&#10;Qstp06sDmCDwaEQxldxYzk8Vkx7bQoyeTgr+DTDLd3FVdDxHjHarsXIXUKy+0Lkf7xU2S2QCtwT3&#10;nECpuVBdQgiBgeTQWBCQxkcQORFErM7lV2ER1f7ysJ9oGI+aHqWBKOjBgFO4gwRUPcS5gGIwTxxW&#10;bTJJVhlhPQJ3AUSjT/8AyCXktJAg6nb0Bt2DOIqNkBXym0EHE80RtOHmBtWJ6s4FGy0CA6kQGYxE&#10;eKZaoyyiyrKk2RcS37asTIrMCCUaCvg1JXYKNqTmQM4rFy4pIC9J4M9q0K7MEugG8Jd2mCTmgi57&#10;akJIk88zNGW26M5QbiMn8Ghah+raRgcmnRStGdtg7bKwC7oaepjgYpVN/uYxTT2165fpP2kUr7O7&#10;aFbd5p8K5FORC8GRnAWYHPalGQC0S68nic4qxS0cEE7GmMUu1vfDFYA4HY02LETQhLMF529ieBXj&#10;aAL4/FNuGZgPbhQcicA0A2windjPNOjIzyQvtOwADcKnsUqMx1UV1Kptttj5qZZla24Ijupq7BSA&#10;bApcFQTmRUrdu4QRtIHIB8Vm4Wbwc9qKyFo6iQvbjFXZQEDMBZIGI7mvAhEWSQSRNeFyYG7qAxTE&#10;q0zHTmoQ97pBuQ8rI5GaBcdA1sm6Zkk1j2zP+ETM8zWGugkMQMnkjNRIpmQPcjr2iZolsDduG4gy&#10;xJ8ChK4mf6fisEyAw7Yq2QtbOtRQXKEMePgVYafXW4frKnBB5NUe9xbDbZMhRipWtyXn3D+4wKW4&#10;9l/BvNvVlrqk+ASfzVlZ1qNCiBEwR2Nc+GsKk9+/OKsrerZlRRjMmkvGy3Lno3ixqbZuqxBDgdQ8&#10;/M09cS8SdqqynMnitVs+ro73la4ORkLjHary1rxftKpaCnUZqtpphli/YRArC4WeS/TA7EUjdtdR&#10;h/hpA5HAmrIFLjGIUECTiSfiay40sqrKwAMBO5NMSRJUav8AyQDEvaLCDBbEmkBolS4qsBIBODPN&#10;bndshrcEbsmAKANIULHeEGI8GohU4cI0QaZ7avtBMZJOZoJ010hITDCDPmt6t6PeeykzA4LNSR0n&#10;3b7RDgzA7nvROdAfbNZRCCMkMnKxNHRgi53YmVYYNXY04tw9tBIMQMHNYa2ECMSxBcTGYJ7GhchU&#10;ofDKy3aa3btxIDCQD5NOBCltmLSUiFGCYPYUU2HDRcJIBgMuCs02FAcrs6gJ3jiB2oLK6MqSGnYp&#10;FxsNMc+aklkTdUrB4UefzTJstbGUBDgFVmZ8yKbVm6rYdQhI3LESfzVNmiCXsnptObIt7k+7kc1e&#10;WNKFAKbSG6W8x8Urb5VlQBlEEKeozVzp1uOpLWwCjYBMCPgUO8L8YottDZhra7CqJmRiavtJZd2Y&#10;ouBtO7sVqs0xAWLbg7FDEdo7kGrpLqq8oJBAEAYntikynyMxtGzWEuSNnt3NuLjjCrPAEVZe2v6a&#10;Jb+9SZLGBszzVInt2xafarByDjDKy4OPFWQuWw7t7kBZYwe3gUqUx+6ywtgkaRzewZWWhpLfA5p+&#10;4XtpdDXbZJYKQ0qVj4WqmyzlgzWwqt91wD7jGCDmFp627BRCMyBQGO6Cue/JJNInMOI3a2k6f2+d&#10;z5STt/M0Yj2yqneSATLLj5JAorNpCBestcUq0XGbOY/bQ2Fy3aD7rnUTBz+eoHil/dY1JfBWalFZ&#10;0S5lA8K8QeJyPFVdyx7jJ7b4kzuyBW0u7m5eNoo9soAfGR/tVP8Ayr+8HBBKKwb/AAjHamQzFNfo&#10;1a7o7apdLXPzJwwPig2rdreENpxcQBJH+Rare8ii2GYKZ/YeW/8AIxWW9xLltmuSlzuo5XuKuWVg&#10;0iobS2vcn2RuMhQSW/ORSrojsSG2YhRtguPzV4LY9tRasuoGCbZifBFLC+pAUXGLBjGN7MfikZMs&#10;qfJKKtbcB7joQnNvd1bTxkVuGg9WeyqLduzcwuw5JQf5RWrWg19bq7d4YkqQ2045maKN023gSvJB&#10;GZ8HvWJZWmRptOpHZPTPVdhAFhJW3suM5jDHEA8GtxGotbmdlR2tuFhZ2kMMEVwz03XPZuJ1SGPU&#10;7r1eNvg10z07Wn27fXtbAO7KqvYitmHU7OmJWNP+Ub/p2v3bqAgwrBdoYKQ3mnkRbCX0Kja4CoJk&#10;c5mqKy3RaVrqMyPvHGR/zVtc9SW4l/3faYuVjHfmI7VvWub7Y3HiVI97SXmKoC46iy4O0r2nzVPe&#10;K3Ayqj3Scs8iAF/bVpc1Z2KwtQpWFKAQPE1X3N1+CQIBBlemX5zPFMjrUC8L+CkdLNpbjthWm5cU&#10;J58HtQ9Vp1Btor798ESv6gUDuad1LSjsoXlWQAghXPxS98/p3nckEEe5Bkg/MdqNaxfIqWL9HnNt&#10;36gW9wEbGGwqBRSyEh2VdsbFUdIUn47k0VSwuIbuyHIEqJnwSfFDuK+QmwPlVf8A5ov6pP2RQa9C&#10;+p9PRlUKUtupyAeAeSa1C/bn+Z2bG9xoUHAYjuPxW56myqpZR7e0zkL+/wAzVDqmm4//AG1UqSNo&#10;zKdq4urn2dHG20jXrqHLqp3AKCxzVHqPXrumZ3SMdHJCirTVm0F3binUWUA9jgz5rSPU96XL4NoB&#10;WWZByD4P5rkY8zUnTC1SexDmu+q7m5C15WdsmZcz2rS/UvqGbN1VRgqcS3+Lt55pD1K6toWfcMXA&#10;IbMwOe1avqtQWa5aCEoVDlhnd3muzppOVM87qJyqUb4Zk6tLiy7BCct5P4pBtds2Mt47YIz2B8xS&#10;RuXDJV19sjhsZoZts7ANEGZ+a6kcjOdTC3/UWW0SDiYgADdNQv6q5b9wrdncocjAiKr2PuEkoNsG&#10;F8RxmkLjEkIcnsrcD+tPjkYqQ1e9XuwjklEEjb5/NK3PXb02dm4ESCcceKQ19kEJKj5M1UBkuOkC&#10;BmTWvHJtIDYdB9H+rb+lNpk1JgkQP3CK7R9NfxBvNcXcVYXA0kyZjuAIr5isWihG19+OOIFb16Fq&#10;LzqqW9isR1qwnHxWlZZV2THijKa3W6Pr70v6u9S1JRbruikAiGB3x3mukemfUVsq/u3Ntgks+zDz&#10;/wACvlv0b1BkCtu4Aj81vOn9YuQlv3CwD7lwOonkEUic0+LO1jrD0u/k79f9fAVX9zIbpwAPMbf9&#10;6rf/AF5C6j3Gi8CzrA7eI7jxXMb/ANUtucPchvtRVHH58UjqPV1UsRb3FRJJbbtYd6RK0jV/VK64&#10;o6Re9We6WLMTEAg8tHA/Fa1e9Xuhnt+5JclhuGIB4geK0PV+t3VS4fdV4jjO1m5Kmq3Veu3HNra+&#10;QImMuBVKM3y5FTz46Opp6iGRlRJbDlVHSfwar9T6tsW7LZA2jpLARxXMk9UdB0uyq44JkY4BNK2/&#10;VL3SPeWFckq27v8APxRLG/kR/VvhbTafU/U3d0djMnY6HCnp4+K0/XlBcJk2pAEkEwo5/NQ1Hqgt&#10;hwyj3JkMJzPf5rX73qGpIVNRqgwVoE85GQIprg6QE86voxq7xA1BsurIuBAhoYcGqh7VxE6lSDDA&#10;g5P9KPvuEOcrIgExH4pXTILnuMDBKQVPcj/aiiqQq0J37ahXtthlcEESJJoF5Lm5MdSQvQPuin1t&#10;MLkG30lR2jPxWbekAu+6nQVxtLSSe8U20XwJpp7k+47CSc44o38vcfLCX/d2kVZJpo91mgzEg+Wp&#10;pdGcyWdiRO0zPiouegJOumK2tAjgyTbJX5Mz/hq70+ja5bAVgwZo4ySKmNJfS6uxWAmCd3J8Crj0&#10;9ExaW4XnqIZtoBHJNHCLj2UnG7YxbslXsTbEidqsu0E+firC1YZWuyuUAEOQx8mRUxplFuFZNs5E&#10;dIbkfJpn3xvBPVghh2DUyLRTl8N0TsWTewBLlpDtgGeR/wACiWPTABecqG2NAKjj5NG04tssEFUR&#10;G3sxB/y7Gl7CoEKFEYbZXLCJ7mORVsBzAPbs3XUFXEqSy7syP3QKVazZPvumnIItmd4gTwYHzWw6&#10;b0++HcpZkbSpKYLdxBrc/Sfok6rTXHO5SwiImM/NRxfBPvc9HMrfpdu/sbbIQLJiBvPxWzenfRmt&#10;uuQwt5P/AMSdp8Cvob0H6Gt27dsKwhUAjDSfFdJ9K+gtg275LAEI3UR5rThwu3utgZc9uMU6fs4T&#10;6H/DRLXtj25AYSQAWE8x5rpuh+iDKrvVFBn24JDT3zwTXXtJ9HWA+1pVdkjsmP8Aetw0fo4VLyAA&#10;qILFjz5E10cWCMKaZztTklNpLr2aJ6H9G27Co+1A22Os7o8TW++m+g2LFv2kTBUhBAAOZNbNo9BY&#10;Fs7raL0wikTtA4/NOC3aDbhMABeCMeQK033yBLJwkooGfTbIZQRLFV3A52kD9tW1qyqbXJVpBaeD&#10;jzS/ui3cVEcORk/tLDxNVHqHqVjSWzcbYhdusFvtA5M1W4zzT7ZfpeQB2GFaBt4kjuKrPU/X7GjU&#10;uLwBgK2ZKjzXOPWvrpLDNDhWJja2Mdv71xz136+uhb83EG0wSoAWDyBPJrPPUQTF07qmv2di1/8A&#10;EBzbTZdUOu7p/aR8/Jrh/rH10bI2i9B2sxUnYM964r9R/wAVmVLmS7dKrAAED4NcA+of4ga/XM72&#10;tVsX/CZIXtE9652o8hVqLSs7Gm0e+K4dna/q3+KFtRZRWvO4Yrgh4UjJFcD9X+r9VrS7Nee2ZONx&#10;3EDia1hyj3LjKWXYIa4xid1V1i5dDkNA3GA7md1caeplL2dDBoFBtye59mL95SrrIJxI5ioqCzKY&#10;G8mKNclNgdSWbBAiRFCt6e5cnaufclFD5+Ype41uKAlbTMGDbd3SFYSJPivHTm2RbVibitBPmifp&#10;yPcuEpndCwQaLbG1RtuhoJ2yZJJo4sVJGfbRYMktyO4B7kUxaS210h9pU2zuMxJoRQbYJmGBCJ3k&#10;1boqjfbZlAMcKME96auRTI2LTPZkMWKwCkbd01YWrFsKWypKldqqTk/4p5odi2y3pdgbbgktykcZ&#10;I4qxuiEAV2BSAn4+aakxbih6zpdjWzcCgIMbsRuGZ/FXGi06ONKjNL7Cinj5Bqs9pGdyCxBELkNP&#10;ksKc015WNvba3BMdKmBPgmnegWy9CF1AZVJDQAcTHJNOJpkjao5MESR1Uhp3LXIOp3u3LbYIjxW0&#10;elen++baqoILCWc8jzS4Iz5I8WN6HQX9XuBDq0gEM2cePArtvof07cZ1e2qgJswVgQopP0D6bDok&#10;6QSSF3LJnvgmu+eg+iiG2o2IBduZHAFb8GFzp1SEZHtj2D+lvQSxZymx9hMH9u7mu2+i+gqNgUlm&#10;C7gw6Q1WHof08yezca0GW4NrBYkfmuj+m+jG2FV2iCWULkfFdOKVcHOlmcn+SK/0v0y28gqSAeok&#10;QR8RWx2vSjaBYIdwHSXMR/vVxp9C20SoUtAE54qxGgUIV90FgT+KjkClZUpp2YW0ZUQrB6ckGqD1&#10;K0ELv7UzILc5Het31OmmHkkgrM9xWv8AqmmPUNsLt3tHaqTGRkcv9fW4ofa3b7+NoNfPv1dox/L3&#10;9iwoIVc8yefya+i/WNOCt2HgLbO0jzXGPW9Fca3aVUG3J6vtntQT5TN+DLV2fNfrHpmwXvb9wsWB&#10;ggZY8kVU29GEIKyp2q2OzjG2uxeq+mfqmXKhx0vEww5EGqRPQ9jh0s7lkzvwCa4uWFO2eg0+oTil&#10;8FV6V766c7VuXGyjMWPE8GrFWJvbYWVQwYlJ8E0XSae4geVcgHp25G5vipXtIlp2CqRt4CCBmsmT&#10;FZ1tNrVFopb1/wD7WLW47emSo3qefzWbfql83GuLdKliRtBBnyCeKWLXB0m0DbHQrNwDzM1RG5gA&#10;WyULGNrQQBxXE1uOUTvYPIxm6Oi+m+qOSULNbKNh2cGZHjzXQPRtepVrrmCBty0ZOOK+etB6uVQj&#10;qQn7y0YjHB7gVt/o16776frnZuDgsB90dIj5rzWfep8cCdZr9qaSuz6e0XqV22EQcKANpMg+Sa3d&#10;dXtlRA2JzE7ozgVwz0n1N9qQ7BmyZXIWtnuerrL25deOQZxyRXX0mfbFWeQ1ORuRvN/VhmtgM0GZ&#10;VuM+DWp+q6srsY3cBoDBe/GWqrv+sXYuhbjyQIWAJAz/AErWPUdfp2aWa6vVlZ8/Fd3T6vlcmTbb&#10;SpntZrigcqGIcMAXESR4r5w/ib9RXLJ9q2ysHCkshJgr2g4ro/rfrw09m9N09E9KkqZGTDV8keue&#10;rDVu13buUs0JMyTkH8+arW6rio++zr6LRpyTaraVF29q96RcVbMRbVeXPOQaob+mtyTcYqVWfyW4&#10;UeaurLi5u3LtxO4+e9LahbVkWC11Ad0QB07vzXHkm/R1547Rqmoa4mMSSA24YXuB8ExVx6Wim5L2&#10;GKvKEgxg8jPis39Od1sJsht4ZpkjvkeBUdGFJW4ywCYZ+7zgEeK5Gux7oSPM+XxOMTqHo9kOqGV9&#10;xpBYiWheJFba1tnB3lRvIALc44NaL6KRaBCnddnYHY+e588VuoC+84HWcbyDI8A/Ar5zrtP+bPL5&#10;oDj30CIAOstuB5A/r/pSrksLzIq7ivDZ702lxR0oHdmO1ZA2iKr7xI9y0bUDlgg3GfgngUvSYqkZ&#10;nDlGteokWJthkDC02eQd3Y+BXM/U7anbaDLsAycgRyOORNdI9Rsr7Zi0Gzg8fJ5wfmuWawohvNuL&#10;KMKmYWMTAwccV7TQrhHWxL/6At5u7Sos2sBQisSSOB+R5NDs3Xc3birue0oXcuCpnBApXc9u3G5r&#10;Rfa6BhOewqxGoQs2IbLFVEbmI5/Ar0EDXBfLMIbNwkXLpbYJde4Pn8zVnoih9hm08bVWMyR2kfmk&#10;0CbWW2JVkAcTBPmTVppAbQcm8hBmNoiPya1YlbOxpIdcDd24D7u5WCjHbDTg+DWbwW7O8vBfqnG0&#10;kQAfM1XrpxKW23MwO4qgxHMzT96/YaXDOyPtAI43CtiSO1ik6MNeHtkKttp6VA8DkR2J7TTFq77k&#10;qQGkGQphs8cUBH9pSwa2ocxG2WXx/c0VEcvZu3LrSQV2mFIPYj4qzQmNKyFC9hCChULMq3zLHDUO&#10;0rC4i27S9JbaGAzHJqFy25t3GvXkAtw+xQSy/ntRi9u6FUISGugW2aVKg+fipYSRXu7WyyNpTI69&#10;/A3fu/oPFNFUt3kVrrsCobmFjmKJp2NyxNsgsHYAtPJwYBozaBVti3bcKoWFk5JmYM9xUUi3Ap7l&#10;kW0CW0Lh3a4GOTzwfBoEh2BKsrAEmIzGDT72n036bMIZpVgZkilbosoCLhtoDMjP3NyadFiZcCXu&#10;OQoRdtpcqsYJ8fg1C8ouPdRmW2wVXZgcAHEGsr0rDgdYghTAMYFS3PeWCFJQhj2O0djNNFOmA9l9&#10;QbTJbSLTqxO3YCeDjuKiti4rs8GQOByF7CmL15d9rrLdpMx8iKMNNbLTbDjqlD+O80SYNC29Wayr&#10;i31RuI+3aOMdqVtgOVu/y+6UbaJ+0qckmioiO53KjQShcCWnnive2qNbRbplXhicMFYZBNEVQza9&#10;4uthbZgjb+riZzJI7dxTy31t+0WUcEc7sA8T5qscNdfS7JCrMqfC8GntKmnuGFO4QSY5zSMkRkE7&#10;LT3JNw3AzOSp3f8Ab6OY/FOKl07i13YomWIBM8ikrVpiX33QzAMZQbuBRLTG5dYFtzHYXPaAMzWW&#10;SNEYlpbdtvutcCXFyvIBJ+Kxp02+0bd1dzndByDu/wBKBomt74e+zEjfa8kcbSe3xUltIy3Fd2a2&#10;WMFT+3jax8ClDLI3bDi5dJy9td6bskxgAEeKrdRbViqm8M8Nlh007ZdULbdQQFEyREuMAT8Vk2yy&#10;2htLKLklieoYySPFWgJK0VrWUQ6m4NSGHcpyW7nb4NBdXAtsV6Qp6R1dPERTjpYui3sRN6dO4Hbu&#10;zlTQXBLkh5IYrvn7JEBRRqQpwEkVmtrbW77guEptOCY5I/FOi7dawloMCLZbqbl4wSK97J+8XGX2&#10;+n7cMTgn4ouj2XWdXuKpIIQKJGMQD5q7Dgq9krVtGsXAQNu3LDkfBBojq7Jp0S2RaAJuDcFz3E+K&#10;wd9x4j3HwrECVB+I5p29pbYtlbiMVfDQNu0eJqtw/aU9zTmyqLuRlLzC4WJ5B5JHmoamxdd/bS6I&#10;kwggxu4I/FWIQO6q1wHYJG6AY7AjvPMVK5pN2oZLaIWRPc3nAA/bFFGbsRLEatqrC3BucQgG7cCJ&#10;j5FIakmC0wYH6MYXyTVrdS2kXH6bn2hwcAd4FVlxClwbLJRSCzvE4Awc1ui38nNl30JahIUu11fs&#10;VVDjhxwagXtnebThT07htn8hfzTbC5bt2LjMqH2ywBXqbPBnk1Xsq3Uhbp90nkDaueZpqoVJGLwa&#10;+zF2I2FSbS4YD89zUbKLIBubR1LtQdh3BqTv0pBBYsEngAL5+aWuI493Zcwyy5JiAPFOiImiWnlL&#10;aIbzOpkkAQIHETU7dhxu3W3i2N/lgAMRFBssiJvFoOhZZ6oKx3rytcVGNoOj3QYHOAe3xRC0h/Rl&#10;LyF26pQiFMMRPB+abt30KqTAa4epis4HYf70mbZNpraLK7QQ6nM/HmrOzeDOGW77h2C2Rt6unk/k&#10;0uQ/HIxf05Qj2mYBUkA/Y9L7l9nj8L/z8GnVa663L6JMGcnICmM+DQrjRvCqApcN7vBBOe/IoDQq&#10;MIx3K5sKnAbt+cULS3Em5ahn3KbghYETmW7UQu+0vbU3LrNBLZDJ8isreuWrjW0KwuRn7pPb4HOa&#10;W0EqDi6rh0kkHggRJPelnM+wyW05LQJPSvaiaa7eW44FwF1yWEFcY2ihcb1h7aJxGZBy00KQSoWv&#10;W0uXxKPbdCXK7QQW/PEUG5ZuS9oe2ARtGZUkmYWmQt1iwD3IcGARhVXkBvxkUpctO2zJBDCM8q+A&#10;RH+dMiypREbxuWrl6GeHYdWFY/EcVV6+2tkFNpXIL7uwJzHzVkjbLdvdaYo7sDtIiR+aBeRIUOzR&#10;9rXJkiTmK1QOdlRR3EvIiOArhRgE9j5FAFi6ASTCiGwRkzTN21ctPcuqdxJwGMk0vtuOEe3a4ElW&#10;OOrvWkzKVhUu3L4YbvuedzQYPb8A0VmJawZVphC0ztP4pW3+sHMi2+6QVXAjE1L3mSWIHQCIQfu7&#10;nHmr6Kna9mWL21JuMHJlBvHBnzULDAbyWO1YLFsFZ7L8UBbVsoS25YMAHz8VINduBGuQ9zbMbc4P&#10;+dVuBWQFqG+xfcVztKx+7Bmqu/uuQm8xPjmmLt2WcpdUkt95/af9qFcl2SSVJQwykZJoxOTnk1u5&#10;bNxSVXduLKJOY8iq+6uyxcDKXYiB4Bqy2XGDBhG2d7nHFV+qazcAT3YWN4xVSYhrmxJH/RA2EmJA&#10;Pek7yFXQF88hYiBE03cBuFs7iFHGIFK3CXW7uuSO47wKzzbs2RScbK/3Gm2u2A5zOTJoPUFuIWC7&#10;X6T4iprs9wAsx8CYEfmmmUEuC37swNw/ApTYSQkyBizjG4gAEf51sXpli3cDrCggASxJ5qh62LT3&#10;MCOwrbtEtr9NiihQ0yDkjwabhfYrNFGyacWVVNzARiImYxXSPpSx7d/2iinbbCIwx1T2PmueJaVY&#10;O0MF6huPPwK7X/DzTWkYkp0MN2eRHn8zXc0r/tOTqkl177Pqb6VtzY06kkkzgn7Ccz/Tiux+h3Lb&#10;7SyNi2oAHGe1c2+ktMt23pwXUOMiB2YSDXX/AEfRPdS1cUmVVQPI/Ir1eiSSRwtTJtUv8GxaMl7b&#10;K2nypBINWyKFZN0jaN5gSszMCk9Bpxce0zE7VUr+S2N0Vc6QuluGQoMgOx5+CK6Dr0cpNy7Yi1pr&#10;jbiu1bjOQy4A2961vUssSjbIO11BlisySK2TVOAh2LJA6xM8f6QK1zWLdm6VhnAAKqAABTMaCf6N&#10;auBSoFtWbs27LEfmgPeIYblViTvQjGAIBp0oyLDOCpycceCPFJtctm4o3g7WJkgSQRwabJmboVtB&#10;J2NdkbQxJgwymuv/AE6LlsPtQ9PSwbJjyK5PoVU3VPttGzb0wTtruf01p2R7SyWLosk8AeZ/2rNn&#10;6DwyTdHTfS0BAK2oYwwH7oOK2f8A9LT/AOFP/wDPiqf0RHDkQr8ww7AVcfzl/wAJ/auTK7Z0FHhH&#10;8lltmLJxjkR2814n3EuNEDH5rxZrtskZDYB/FDe2CZZ2GcBc8V4Cj3SZncSQFJxzNTNwr2yPPYVB&#10;QrsxgkBpqbahv1SYWDtjnFUEDAZt2CZ78VjdL7u8bfzTKpbBgnIFDK5VVf7RUKBbngW54g1E3IY4&#10;lmrK38jc3PFZCBw0rkQAR3ioQI1sEgYYThQO9DFhlYy3yAe1SuFRc6ZgAS1ZgFnxKDIqF2eILg9Q&#10;BmptcYlJy1YFwyIJ24HFDVFcMVRjs7jxV0UTS6SSQhyImvKzkBfAxFQJiTuPNZdkLg7j0qT4NRgk&#10;EAYjcWLjgeZogXcz7hAA4FQg3ArBtsdvivNtbdJ581RLDKThgdogk+STQrykC0GaIA/Oak6llyek&#10;LxPii7H3AiW4BB7VQQJN24yFAXjd3oudrYG7ZH5k0w1uG6huEGKg2kKXBc3dBWpZVfsCU37AywvF&#10;ZW6QVckCMQcg0RjcVnwI7H/FXmRRGcrIA55qrQQIM7FoKt3ArNvcyu7djJFRW2sErb2Fa8Lu5TuP&#10;/BiqIHuOxwWX4AHNYCluoD7hG48iKJb2rcEhvt3DEx+K8plcJgnqoQ0mDWLaFgm84Uf18imdzAOY&#10;LkxmMrFQVnQq+AIMEZkefzUt1om51mDmScxUYSTJQX2ljJPUAf7U5bRkQLhAZ6xilhsuGVXHORH9&#10;xRLNxo2sYXlZz/bwKFjYhrDvtdmugGe4mRWW3qyAGQMz5NCRVLsoEYkGmFtA+6wwPJ7LQMMMrOED&#10;FYAAEN2nxRHvyzdKz3HiB5oWne4VHDoMCTwKGQbh3S4WRAFA0QOy7kHTsk4+J7/ioBAinYI29+QT&#10;3qDNbYLktBAqahwGlJCmB8saFkRi6kXAVtCRmeJrDIfcLEkl+Ce1RYAod5CkngZj5qSi4qqvu7lU&#10;4bdBqIsJaRfcQkiGMNPJ/FeZRtcHcTvhQB9oBxQwoiXEkMwkVK1cR5ZiR1czAFFRYUBi1zqleS4y&#10;GNAu+1vUz1npYUeAyqqs0gmIFB1DcwRtGRtGRVUUxddg3szfuxInHxXrq7bg/wAbAO0YryooABfa&#10;8TBypojC48tg8Fu2OKlAil1be9yj9J6mAMTPahBjbUNEg+eaOV3oymIDSDXrjMtmIEf70RCCqtoE&#10;klniAO2awvvKsBxPEA96Aw2xJaB3HemF3XAE9tiGOSKohmHgzzAknH9qyo5G0uJme8UNBcgjaAoM&#10;mTwKyCwTdu2pkf2qqIRXcVaTAX/Shs4ICQVnJPNTV2EHO7BPyKjyyFnKjJnyatFM8EgC4wXOCJoM&#10;kKUUACIM9qitsBL4JEbpANFS6AzbmDbyOPFGDYJXJKkQ0mAPEfNFKBGMkDOTziJoACgKsRtJ4/dU&#10;AwFtioODMVZVhNslOBtyJ7jxRAsqxLQ3YDwKi53ZIG4AKROaKy3bTOojapBBjmaqwj1224RVIYwM&#10;CfNHts3uMm0mAduJHHFZNmXQ7w+3mDFWFnTm5JZGVjJx2jwKGUkHGBXadWZAJ2dPSPwc03YQG4oa&#10;SOx8zVsPSmKlyAZKxFW6ejOzW2CgYKhR5FY8maPJsxaWbNfGlbek2yM4cc4PBp6zpfdfcQCCMZNb&#10;Bb9JuNadi+wIwEeSccGntV6Ov7t6soUYIIauRmz2zr6fE4ro1VNM3Vb2AAEEnvQ7lgfpbF3AfPHm&#10;BW139AEdgFbqHAxEf60qdBzFgbESSTyvx+ayrPybdjo1J7Bd1TiAWyeD80u9suFXaFieDWxanTMy&#10;hmVVK4Yg0odIyKVxJEAkZzWmGfrkS4N9oo3xdKOzMwKyG8eaJLDakz5PgjirPV6AoNzpAVIJ7mKq&#10;XRyEAL9RLTHFOhOM0qYidqxZ1WbjMc1V6gsbiGOP81p8i3F1jcKqWjPc0izbgw2LjiK6GFUzm5+R&#10;G5Cl2ZSN5wCeKQAbkzIEc01df7ztkNyYpTG4CO2a6WJUjnS7MQ2TIA5iiyzY8V7buLxmck15YErT&#10;AUYJKySRMQKigZHMRg5miuwjsVJB+RQA53eJqIg3ZUAYEndOOa97x2tnk48ilrZKzAO4AkUa2sgZ&#10;hhmqaDTBySzArPee9O6S27bSqzQFulyQTkeauNNa2jKNBXilZp0i8cbmiy0lhrYUhV+7kZBJrdfT&#10;fTz+oVtq1sDcZMFvxVf6bZO8qNhYgQvYT2mt+9Mts1y2AZ2zuUZivNa3VSR6PR6VtcdhvTdHcZDc&#10;JW3s5TPHeK3LR6S7bFu/7aPsBBCgywNH0mhtpZHusRaVioZlzJ5AH5q30g9i7aG8oIAZSZVt3g/i&#10;vO5tVydmGlfFsb0iK1uy9pRsZtoA8g5LGr3S+47e4itgMSCZEpjA8VSWL5su4CkJvxcAngwIqxs6&#10;pFd2N2Au6FGDuJ4Hmubkyo6cEkjYdPFwBN5lj1mJKiOVolwtvLMFG9twJzIiP/j1TLrLtw3Lm9Bk&#10;8YmBAzQ7t0Jate2+66RxEwn7hWR6g0RiNPee7buOzoWgAxyJwBPefNIXtVd9h3dkCAYEnx9oB71i&#10;64Ow+2gBUhk5KqMgEVVOVe9ccqGaQUtk9RI5rBmyOzRi4JQvG8pjcyMkjce09wKxZ9lt1xQzZ6un&#10;n/Ex8Coh7d4dd4ES7MRO0DwaJAVyp3WyvUO6lR5PAFZbbHxaG3NxbgVbaOWkgLMBj3E0PTsrBZth&#10;hbTa2O5NRtOHW6W5GWCmTPmO4ozM6bGLlDgPc8/n80SgmG5liNxBPuoEWdzJkrAlZHf81aWdcNt0&#10;JfjAIIxuPxVI2pCrKLu2nCjA/J+AKLoVREEKCymQpXGTkLV/boFM6r6ZqbTveCWyH5XdmPJP5jBr&#10;cdN6iXCxcyQJ9vrZYM4bv81x3QapHuqSH2w4KE4xjprZdNr9juoc+6T+mZyqsJzHmtOLO0laM+XF&#10;G7SOqWvUUtbgXYMoUhlGAoPJPmjDVuhCgK5LFwGGQAZJrm9y8HSFV/1RvCIwVge+6iPr1W4q3CrO&#10;VVl38ZEH8x8Ux6i32LlhXwbRqbytabrbobcBjBOSTHNVWs1SgSJ6upVnkH9pHil21JUvue57iJKw&#10;AA6jmfxSFrU2lS+blqUa3uLeYyOO9Z8s9wyCr0XD3CyIGeWgCAMMCPuDdsUb+YKe7C9JQhVPDDj+&#10;tUZu27B1IJk3Yj9wAiSsdqYce57RS0Q9mJDGSAwmYrNIamOi+nWyWySw2STLCDhh8VE3rJRgdQrO&#10;8i46zx2M/NCF1EF9Bs7Qk8q/IqN7WKvuWbyr7eyCByr9txrPkGxGsBRdZALbOFCKpBj48c1a6a/v&#10;V7ftbVEl94gQvD/0rXPeuOAHtjEL0yp8qB2kTVy5LljcY3Lkwx43EftjvSOQ3Re6RlvK/tWpBXc4&#10;aQDie/datQvu27pS+5kIQDBBK4giqe0zEqLbMDsIYEfcf8PxNMWtQ1telFsovtkE/tg+TT4SM00W&#10;6FQgcMQACgSMjOMVlH2DapHUJ6REzgg0tevmCr3PeY3AZA+4HJIjipdFwvHW5GSJEdgVjua0RYFI&#10;nqdOYtHflCgbcJkr48E1i8d+oFsk3GX4JAPJr1pPcRLhtBnB9sncQ2OS4o/JuqLLgh8oDkqop0Yg&#10;7khDUWk9m5b1CnYuQQoExhRVfd/TuBAh6lQHeJE/7Ain7sXyEi5hlEnmeRjtPeoo0e7cUGUG4SJB&#10;3DGaP7Qt5BFmNp2BCuoAcIc7i3mMYqAZLoe291xdUnhYkN3jiBTDWReUrvO4jaVQ8McxQNQ962Av&#10;6aFDthzgzkmRVPCRZLIppjta3m4Bu3e5OAogunimrt0BbCpdQhBgQQCSMN+RUPee2LLXH2lQw3dh&#10;BiR5NTgXBIeLc7xBkyfIoGqCscF1Vte6lwktcSRyWVcTBoyOjbtxDCJInaVBOOKqRq1uXmyjMGMg&#10;AiGAjM+BWHZEFu8OoEEXCFlmIwPwKV9wm02Gzdm8WMEKkBGMMxPyKydW11JF1Rt6lQmGxyP61rw9&#10;SKhba3lc4I2r/XFWQdLbttJ3TuJKz92Ss9h4q4ZLZW1lmX2pYV1Yi4GaZ3Nb/r/tS1+9i30K7mNr&#10;kGGn8UmzKlq+qgWpCGQCWM/d/SMCrAuAbjLbfbAISQOOzeCBWpK0BYtYWyUWy1pbux2DzyIz/cCh&#10;A2Qyl2KFSMJG2BjaScEfFW9oai4N1mz7pVwC+A8nLc8ikDp91z3P5eVBkbzO4xGQKGcGkWpIq7lv&#10;coJtlG9wodrQpkyog9qcUezcdw+5Qf2iIAEjbQ/ZtlbMuW2qxYny3BimERiV6YZTAB4U+cc/NZmm&#10;XuLDSNs09sXG6tzFu+0vkD8Gtkst7lkrdvrbIthEj7YJz8Sa13S6bcNQoG2yvXBaInuTW1WLYusm&#10;5BEgNIwCeJ8Yo4N2hDdFrpEtNeVmSW1DqRGIkR27wM1eaPVahF5BYl0BzCleMfIqq0epuXP5gW2j&#10;rJXEQowSCfIp4XbjC7F0HewYbh9sYj+1dD0jPN2GtXnIKAtvd1HIO0jjPYGpXCRdPuLvZyMLO0ie&#10;x7jzNedS151YBFZf0yuYVROI7Chi2xuxua0oQG37bSOfBoXICgyKjMfbLBij7QRuVKeS6Eke0AVU&#10;LunBJySaUtrcREW4YlWMGIcnsKb9w3ZsgmSqkDllHEfg96PHNIWw1z3dlr2yDuYkiQN1YRGa8UUs&#10;j4A3HpU+T/SkPdsBN1y+ZU7Q57T9pX804pibV0rDJkRPUBmPIpn3UKkir1d23bL5L+2XYJMxOCR8&#10;d6UuAkhjcYpt29UZBWRtA4q2KOtpEVQFOSxHVPil7ulKltzWxLCIIJKg4puN2ZNrs19kZ7YtKpct&#10;tbqI5X/aqq6t1WdGQBrgkuDBHbE9j4rYry3JHTDG4UJ4An55mtd9SN97gZSymTuQkOAq/dE/jFPa&#10;GRK0tbUJNxVCP9ojnywNDtXmDH9S4Ssu0QD8RSGrP/Y/+BhcLOSFTLMoyDVNevqL7kWbolTcKnDt&#10;nGOIp2OKGx23Vl3d15QB0IgljuAPV224rW21SM7BbpZVtgv5HjHYmqO9qztC21dVYkIFMKCcE+a1&#10;i76kPdvD39hA9sEHcH7GIroYcVmXM/ypdFvqfUp0waYKxg8lSe35qof6kaeghVCsGA5M8f1Fad6x&#10;62Z27CgtgJLtIIrn2t9fdL9z2hs2yEHknvXRhp7MLy7GdQu+qi21t1ZtjhmJJhmjDCOwpW96wDLg&#10;hBbVUCtDTBkAmuRv9RndeBDE8gOMAr8HtQNb9RO995KMzKoZlGNvgDg0xaaRSnE683r8y9t0Dliw&#10;XdBee0fuP4q0s+t+2NqX2CKgJQEH8gA1x9vWRcGnW0F9xbhW0f2pOZHyatPT9fcvI7ctt9wMwBHi&#10;fzQT0aaNUJJ+zsdjVjP/AMFNvaGG7p3beyhatvS/U/t3upK9SrbUmWPJrleh9R9yWRmd1HT7nnsP&#10;itr0nqF21fM3DaNoSEnjscCubn0XPBUuGtr4Om6X1b3tPeMdTCSFJEDjNbP/ADPtW9yESyBFZcqQ&#10;e5Fc409542e57TIQRIhm39x5x5rZNJqyL9s+8VdTt2AbxgxXLz4X6NeDJ+zarCC6h9pxzkseYyIF&#10;Stj3EuIyhhsHQjQ5k9vmq2zrLbO90KoCGWB/cF7inLLoqTu2kNIkRKv8/jisMotG2M0HRbRATaiP&#10;A6TlYHBPkivXXb2Fm3hS2Vj7W/PapXXuNsUhYW5t2wQTONwjkeaUuqWFu0VCQpDGelgMA0A+LFbg&#10;lD0YAJPLEdvu8TxVXr7UW9m2Qsb3bAYIZj4MnNXd8vbFjasH2wAQftg9x5Iqp9SvDaWS2gVVJUSY&#10;UH/fzQSZtxM0H1e4bQ1TDTr7oKsCQQNoxkfNcs9VKXA/tWmO5gCIgBe5rp3q2nR11Ks7Kdy3dvAY&#10;cD8iuX/UPvWjqbjXI3qAPGcGIoMUeTq6eJyL1kqUbaVlGZWM8zXLfVkuWpBQrnJB4nv+a6V63BW8&#10;DbJjaoHZYPHya5h6vdNx3LkAEkjsWIPivS+MjyK1TVM1jWgJuxI5Aqu1SWFPZiwmKs9TcgXGgQrA&#10;qfJNU2te3bEBjP7yRz+K9dpk3tPGeQkluK686ggkYZcdo+Kq7ru7yIA4I4FO6xY3F7hIxs7iq64s&#10;xJzPNdnCuLPHal3JmCVZgSiz5NBdmydpAmssilh1BdsSY5qTBjB4B7CnmOgbzPAlRQbuDM89qPjq&#10;VjnzUMQoiTkzRJlUgbBoWK8WkdREV5EktI4HeoEEMQR2oiHiQMcVBlJzXiOlc1PB3Gf6VZAU5O3i&#10;pkxAoZkiYipGD3qykiJ3A/mowe1SjjGajAPeDVhHiYzUiTnNRBGRWDkVRVBY8CKIpBPioBjzPNTE&#10;TzVFWTBImCa9GRBHihgiJ3UQDHic0IVnizSVBnwYo29IU7ZPFQBIiamuyCSYAnFCy0O20SGGCfmm&#10;LYOELDpEiOaQScgQdw7U4jKsSNxAgDwazTTNUGWaEqWbhRwCMGrNGDpYBuHnPfFVNnYFPuYBnHk0&#10;9b9wP7fUCqgr+K5+WNnT0k2i0S3BgBfuggjJpqzCIzkh2bpI5ikbBO0OHk8ycgnimkaZJTJIkAxk&#10;Vz8kXydvDOKp2O27StEsFTAweTQbpuBL0AbVIIA5IHegoGa69tSEJgwYp4+4c7DOFbsDtrO+Gb4y&#10;TXsxqbipdsMqqQcHvP5od32BAkLmZHk0RmLPIa3tJ2hSIrK2y2xVNvpPFCqSRJu7oRa2HXL53QY8&#10;dooXvIrOils5k5IIp42QQ7752ngc0le09wdRgFDHzmtMGnfJz8qap0Bu9H3DLZmZk1NulUZWCnwM&#10;T8msKhJtzbKgkE+CBWNSqMwhBJaJHimr0ZW+zE3mNwXQ3SOB2miJYtOLe+5sAJK55oDFNrl23H7Z&#10;Boe8IVIQEKJAjFHT9AOaR4PA6+0mVPahuLdyV3E4ktU1ADr7mA2WUN9tYdlRQoIEkkY5pkezLkiL&#10;bQFRRIyRIySBWD7hU7Lg2/4fkc0diNyg/qCAB+3NBW5vECUzANOVmSUaA7pGEBEkH4/FDAVj95Am&#10;T/5GjPatwWmQDHjPeaIHG10BlQBtIFNTEtCl5/cKlWhpwBxigLbTfu5USQf+aPcOxrbo8h2IjwKI&#10;bYtlQ0bY7fNMTpCmIOhAZNgO5sNNZe2vuGfH5E03aUlmDiZwpFD9pbbHcpARsxzRqQtoT9pySBtI&#10;MTOCaKbRB/7YmfMxR5aH6lKljEZOaw9kKpMkYk/IotwDiqEkMHAlpJrzookQSOYPImmbgV2Rh+n+&#10;4DvWbwfasmRNHu6AoVZgzLFvpiC1QQFSFCZJIpgKIuKUYzkkUOwGNsnevJCz4q7BB3hAQkcEg/FR&#10;BMbZMtnIojBAobOSZHk0C4TCpgwJBokUzKqC7DYSB24zUix5CACZEVA3BOBgjk1G2zQemSDgg4qy&#10;cBUZiAzN/wAyKioYz1tB/dWVtksd0bYNRFvcq5xUKM7+nbvH4plNUV2wTxyKRUAOBgRR1TksSvzU&#10;aIi4XVosRgFgeOTT1vWXPbOY2E5U5g1rbMB2nwKLvu22RyqksIP4pajQE4bmvyqjerGsa8ElU3ER&#10;1cfFWFzVO4UhAzIYO3vNaBptX1dQYLOAeJq2s65DcVgI/wAhiooNE/K6TZvGmusxtqgDHieyg/70&#10;+2n9kq3UUMxvIOa1mzrxIEqu1eBiraxrUmzuYyuGPmfilm2D45HWtAbXgmBJIHHjFEWwpnLqsyZ/&#10;cfipLd6LahjBkn/ip22tO5Qg5IYKx4q6CYk+itG2pSSbjxtODIrzaH2nY7NgmBPZ6tHQgbgsRwPB&#10;JrLi3ca7LlkDAsG7zUasWq+CjbQbSi7BK4YqSfuzJrNzSEqVZgsQBiCK2T+VcstxLJh8KTj+4FRU&#10;27ly4SpGCGJz/agaKaXwUDafZc2ggMi4Jxz5NMhjbUFlfGRJH+U1bQhAcoHThATVckFAX3QphQRK&#10;ig2srdROzf0xtjYDuOSx+6PmnrV472V5YQIM9IBpC3beOA2OOCV8mmFuqLntgFjCkR/vVOIrI20b&#10;Hp7pZH2vb27hK/C96sLXqTDcShZWglg1af7ou2izBUHucL3jzTv83vF5QEVQQcYFZpJkhJo3X+fE&#10;EBhDw27x8CrHTuHCiVJZdyEjdu/M1odm9+kibCxjKzx3mrVNQDaSS/sheAIKnxScgzE5Lt2dCTXh&#10;F3s0kKRjmTicYAqy095XFsJf3tO34Jrmo1UAM1kOTlSs1smj9SCsBbtuboEvBH9J7Vlnwa8c7Z0P&#10;Sakrtts5aTDDbGxh/rRffV0a4t0mWClLikH/AN4rTtBrid7M8LduEHbjZA81b/8AqZZrcwoQm2P2&#10;kluSJ7UjdI3xquy4bepZDc6ngAHgzncKQZxcfUoqdW/jhoA5NJ3fUkffZEs2ZPO0L80iNRcNtIuK&#10;xRjDA5Knz8eKOLYMpR+SdxjBuMuxkCoBGSRyFilFuWQLjgm4ETp3YVSx5PzSer1bCF3BG3wrz0if&#10;Hg+TQrmuW2bjKwZg0ApJV8ZIopZGJ3q+xy4baKdgZV8TAz9wpe81prl37Q2BtJO5qrLvqtoOgW+6&#10;rtzELn5NKaj1dsb1LANG4ptOfxNZsk2EskC4ualR729VJXaFVuTPf8/FL6a8AZ6cmRICgEfnuKob&#10;2rdFSbK4knceR+DMVJdRZL7H2bC26GE7jWVyfwH6tG66PUXAVulgkywPMFuK3LS65HR393NyIUAD&#10;jma5Ror5uyotcvuO4xjtitg0+qYuwBGVkK3CjtxQQzVdgKE0v7Ozreh9TW57ltQo9tciOPlasV9U&#10;9oI0KNsiRBBrl+h9Sf7XYBA3SVMk+c/Jp636g3tNNsOC8Hb2znH4q/6tjYI6R/6kfduI6fcAx2mM&#10;gTJqX86PbHuPBNwiSekzWkfzxt3bzi6AvuAKSJLDssfFSX1IoiC5184Y4HxPaotYxqjRszXkt3d0&#10;um8QXCyq+Km2sKG0zOMwATz4Na0mp22nJLC3AYgsSonsP96KNVaHuTcAKlZERAOMUa1simo/Bsg1&#10;N24txRtl4Ci5wCh5kU3Z1BIKG+6BnIYIAIjjmtWfVux9sQih9yuGnA7CnL3qCyyWwWYoCAVKgR3Z&#10;qP8ArHS5LUG3wiyv3LmCFJdZXdOOrxWua3VLbDmDKYIA6YH+9Oaj1AqHtrbIZo626dvkgeDWs6rV&#10;qiJaRxsks9omTPyazz1MpOhjw17oXv6yHYFem5MGchmrnesvW0eWIZShgAyAU71aeoajcxdHhi3Q&#10;OQs4I/pWn6u+l9riS1uVgMkDjmZ81owYLZz8+d/ba/ZS3tQzADeAGYg8gmarmUEKYKwIwZ47zRLt&#10;5rahgxKgniJWqy3ux7UdQwVzM128UEkefyOyJLAotpdgY7ieZB81HUBkYl2DBhBPcx3rzK6F8IGC&#10;xPYA+aBp2S2hGdwJDLEj+lPSM9Eb9oOLH7cGcyPzFKOu2UHUszPFOPetPacHlSZnA/pQL+lZV6ll&#10;mA45P/xqfBAOPPRR3ySpW3E79xquOlcpv9wgLzAx+K2O7ZS4CXB6kgjjcBSmwnCkMrCCI8fFbMTp&#10;FpFfaR99vpGe/FbFo2e0LRBJloxmJoCWJBVk6eNyjFWuisEAKl2C3fiQO9G5WhsY00zddFrBZuEI&#10;ke3mTnPgVslr1MG0t5b43I5JglgJrmtnWGyWZICyVJmAabTV7QRbbqX/AA95GarYuzWsm6rOj3vW&#10;VCksrEsZjg/BnxS9/wBTNxrilhG/pWcbq0ddVqPb3AttxvkT/Y1Aa+7sbc25GbErn4xRbbB3KLNy&#10;X1QK1t9jPkl54B8j8UC9q2R1YAcmCOSD4qmsX7i7goZSUAApt0VSqq0GPuAwsdoqnEbGmh69q952&#10;HbESDzDGhXb5lLdy6S+yJTE0vp/ddbqteG0GJA6qS1Fo29yocvyd3AFWiSjxYT3b5R1dGPtiNo/y&#10;qte7EblZTcOSf+KPdsuIO5cGAA0ZrNq3buMoLMtwGWPg/FGmKZN0ZyYMMogjiJoCWrvtNbuFSwIZ&#10;wMY+T3qVoKLzKwA3TLEEBSvjyKaFve9tVtp1AspJILL4q0DaHEtFsLi2CGJPIHii6bTB76lbm1Qp&#10;JxmTSq2VsPDPJYQFzCMPMc1bW7nt3AG3szJG4LgzUaGRYrptPKuiOHmMtTotDTm1b299rqPuhv3U&#10;VdKfegIEMyY7geKNa3G2bm7h4LnLCPFHHgXOITTWbpe3DCSSVPJAHcCmdI9y6Lq+3KI20RhiW5iK&#10;bTQam9dRUuAhllW4gf8AlV/6f9NazVFUi4rLh1XCtPERTVNNCMiapgbVtES17ZV7Q4Xk7lpnTWS/&#10;Q1rrGGXadwBOc10f6e+hbtxrMad+gGcqBsNdR0n0atj2wgJDkK8YUnj+q0ePT5JMmXUQjjtdnEfS&#10;vpPWau4qFDsyU3RJA8it70f0j+5rRtMTPtMpTeB2ngzXd/Svo1NKiXDYDbR7QMwsT2Wt50H0tYVE&#10;ZwyPELtJZV/I7VtWjutyOd9zJkrmmcV9H+jxdIuWrZEICUKw/wDSuoel/TFwJKIi3MZujIArovpv&#10;pg0t0LCszMFJIirgaZTcJKBtrQY5MVvx6dJO+QoaiundfJqOl+mmRCp06BXaZI6QRW46PRWSq5gq&#10;YJC/a3wfFWq6fY8EMpmCg+3PE00xW00XSVdTJ2CVz2JprrqkC5rl+2Jf+nzBa2hKZVwIJp39lwkg&#10;b2EDk/1A4oWq123rS4ACpWBk9VUHqPr6aWRt9whY9yQP7VRjUlcjZr2otlC7nYIkFVkiOZFU976g&#10;06obzMDuEBdxyK5T6h/EEIsllYmVLtgdXgc1xn1z+IQW5svO0IxZAMbgKRPMkpAvL/a26Xs71699&#10;f6Zd4VycQQATj4riPr/1kNUYuXSvTnMBlGRXCfqb+K6LaQWSBdyGCiCG+Zrh3q31hq9VfdP5hwre&#10;Oaw5fIxUO+fRqegeRRcVJ2zuv1P/ABScKDaYBt3VPVkCI/Nca9Z+vtTrfaTezlNwWTxPkVz1r9/V&#10;OHW8VKk7y3gePms2/ZZlCgSw5mK42fWyyJfJ2ND4pwp5JXxVE7uu9zeXucGAqndHmh3kum31Davy&#10;cCOKxtZrYS0NrAxMDIpln2+6rXVAYSJOZ+RWBt/J3McFBUgbuzvDEnpAdRkGKFeDBbXuLuh4EGSf&#10;FGUvbs7ktsr8bSRBJ5zzUv1LPtJADiCCW+0nmKgbAXWhjeBcuGCQp58hQaCpSE6TIJLAtABplvcV&#10;y4cu3LM5AKk8GaBe9v3nht2+AF2yPz+TT4GXImQeyQu22krI+45J5pu0CdihgqxKjvJpaGzbhlCk&#10;qd3k01sO6yVuTIIJj7o5p6Rkk2Not1UtKoVbq4YbcH5ppSqMqjDcQ2SZ54pW3bYuj+6QqmI7mfJq&#10;z09pUcwRtGZjqB7U1RBJaTSFQVIIDHcSRzHaKsdNdtlmYO9yBLAgSA1CDJKgz+osmQT/AG+RTyNa&#10;W0HUhi8wzCJHZa0IRJGdotYCOgI3llMdPg1cWNQ36oQyrbevg/mqpL4S6GF39gUcyPk1unoPpq6s&#10;32JG8Ic/tz8ijrgB18j3onpW+7cFq5uaJLMNoG4ZOea7Z9OfTrMLYJ3AQjMogT/4/ilfpL6dCLYS&#10;91luDt7kSIr6W+mfpb+XSw3IJmZ3EY8U/Dp3YnLlW3uhv6b+mtns2TalVIKmZOPiu4+k+gFVCWnE&#10;DEuuaV+n/RIey+4BVXbBWDBrr/o3pdtCp3l12QD2rdDHtOZO7asF6Z6UNOlo7/w3yO9bNo9J7d1z&#10;7RY3CCTT9nRqbSg2t2w/1Jq6XThWBV9xYeOKZvASfwLW9IEGcgk44j8Ud9NaSylq4khgTnEU86zk&#10;rvgjBoTloY3E4wO8mgUiNUa69rYSsMZBgA9q13WW4YurEpw0cx81tbIqm51iFE7lrWdfZtneyqyu&#10;SJgUV0DfRo3q9trhE20Odw87eK5t61oLJ3Erg11b1Cza2hnE7ZDdmrRfUUeIF5NryeJIAoJDMU7k&#10;7ZyH1H0pHeGHlMHme4qivekok2y24YxwQRxmui6tEh1dVI3ZJwApxitW1dv2kNz9oPJyfGKxZk2d&#10;vTZEoXVs09rCpbLsyMCY2KSMg8g+aQ1pCG1tKqsbih7T/iHmr+/JMs0Lv3KWWFatO1t47ryBSw3E&#10;ktgoR23CsDjTN0JJms+oWjf1LM59wMCLVoOAsj/xrn/qdxGc23R2ZHD7t0ZPgitl9d9T36ey1s2k&#10;O6SODg+TVD6d6Vb1urLbLrBn4WNpJ8+BWXNp3kZqhrfty4Zd+i+lXWIuXUFslouQ33L2kGZNbLo9&#10;MqM/6aP2DEkYHj8VfW/TBYS2hKsSwUNyCRyADUXsPb2FkAG4og5wOa4Gt8dOL6Ky6tz5fsvPTfU7&#10;tu05Q7d6DLZEcQIq0HrLvcUC4TuHtht0ccx4rRw76dehk2SSLWemcVWajX3NOo626l2sBAMj/SuW&#10;1OJzZ7rs3D1H1/27jhS3uH7domD81rGu+qHaxfCvhZ9xeQ3k1zvW+rbLTBmaDiWwRXL/AFf6mBa+&#10;iS20zgkqDGPzR480l7HxnKl7Nh+rPqB3Y7bNxrRCgsjbiH+Jrmtz232bgbTNcIlulAR5I5qQculs&#10;m4WYvvYg8Chfy1s2yjptE7lIBY/mDW9ZHPls7uijGEEkNMAgLveLszFCWELtAgYpXTWWlQhCo5jd&#10;yuM9+TU1vQC9xCQV8Ar+Y7UVBa3Wskoq7kVxMluZipTN1iGus3XYsHt2ztgmJkTBkCqc29oc2zcU&#10;KylRyCJg1sIt2jaKlFsFWJOwEk/jdVQ2lLNbjeGDZIMjOQay54ccmDVYVOLbib36WH6bZ3RjYdvM&#10;1utoXIZWZUVkhYEnFc89Ne4lxpcggAlSSRJ8/mt60OsueyqojbyA6r9wH5rwuvxcvg8lq8CcnwW1&#10;27Z2opY7VAU4ILOeBHxSl9yRdV3bdajgRuBOAT4qd3UG3pjkKRhiwIz4APegX7bsouApAzIkf0au&#10;fp4NS5RhWnaNV9eDe4u+Sqo0Iv2kdytc01Rb2luq++IH+Gc9hxEV0b1i5eBI91QQ3VuMhQcyPFc4&#10;1dgK1xmLMhMqWMIY+BXrNBVRNMIVRWk23RSWYIp3NAyD8+KzadwWuDUIDnaQJ6T2pe/cYMgLz36f&#10;tX4zyKJorrlzF2GLntgj/mu2kbYx5LOxpsX3DpBtggthgJzVvYSxsYchhAA/aOxNV+m2q9wvbgKw&#10;6Ryw74q4v4U7fbBfKnndFbsCO3pY8CKMhaV9x4JBjDY8fFWA1FxLN0+06rIhsYHfdSi3VW46hzuj&#10;aGbATuM0dHt71IcgqCwAlpnkQfNbFydKD47JIxVWLbDiHKzE9gKNetqSi/eFEYEFY7Cck0np5dVZ&#10;4Ue4cXCYVh5pg3HTerIq5kvldo+PIqmhiY8guzdO2FIUjjqY5J8ECsXG1TIzgI7XCGukmdkcUmoD&#10;3R7alOmbQ+4fIgUe6tq4xG49iVmC8f4qBoNSDm9LlL1hQSheJiD5x3oN63aZQwCu/CuTmTRkYXb0&#10;oSJAEERBTsaTvorurbJTfvYL8efmokMM29MsgFFlEO0EzG05NZtTduLcDLFxGVWOT+CK9ZSyLbMd&#10;24OTtA/xHuaDp0J9ooxEFplZBI4z4pqAaXAGFu3Ub2kgKJdsmBxihuzO7uy7lU4H2ifLfHinNpU2&#10;jvAUoSNuCpntQ3Yb+oLauEQwdTnGG701MQ2V1m7eU+5btdV3pEGZ/wBv61m1p9QbpV29mEMIIyB5&#10;IojWbjm1Ii1sggHrJPE+KBetMjG2VSW4QDBVfLU6KQlyaA2b0XGtG2JVAUEwzE/ilVJVSHXrMlvy&#10;fPmj30BcMFAEQxWSJNBZUV7Y2tcKkEADBYcYoqAU2NN7nu3m2BwbYweBFFEYAu7Cqg9K5B+aUQHr&#10;gbWdutJ5HgVK1eVgRsdFVidsf5+TSZDozY9plZHBQuFg84GeDA5q4tAFl+8lU2scKEPn5qit3WW3&#10;bUHqUtunHTzFWX81Crd9sKAogJJnxWaatjoy4LRL63mtsdpYkwrjLRiTUriWhauH3C10ieICDuGW&#10;q/TtaClnuKUZN7AgiM9+801Ktba1Kbv2E5MvywPj4pLQ9SCXb6pbWytwk5kQDjmZ7A1L+T2tfcXS&#10;1siAHMGI5rwARLjW2dHBy4zuI7ZrBVSHuPaCjEqWj+w4NBRGBV7Q3tBEDqjzEj8mk7Kks73gyICC&#10;wGZPb+prN2y+97gts0tDEZA3cSKEqoNSqK5uLtGOJYZgGrQKRItvRmuM2bhZVVpJVeI/3pq0b0Ot&#10;sW5dZIIyJxH5qtVmFwvAsqQYBztYdv61YWWLlSytD5gY27eTPijotIsNPfeyrWmIWAotkDOec0ZV&#10;UXntK5GQuGkEnOPBqtsbybogTO7q6hniQKsk1HJi22djOMmDzS5KhiYS9hF2Qh74GCf3YzNLs5tt&#10;ZLCEEwQwJZ44/FGVTsNy2WfrkNAAxic0EqpJ2Kindv2FpJPct2iqTKaKTUaFWZgqBD3Vm53GYPg1&#10;WXrG6IsCN871JIb4rYL10FlULuBBAIgwZwBVddcbryEkss7QDEx/lWuE2Z5Y0UGlS6ptwu+ZYM2d&#10;kmCATQNSwJeU3bL24MuNy1Y6q0HZZukbV3F1wJPaPIpO9aCRtuYxDEyPkCnxlyuTHLGVFzSe7B3M&#10;V3MymYUgnM0BLR23VaFAJUDiT2k9qsxo7UgOg6FItqDlY8ikwgthlYvcDofu/wAwa1wnZjyxpWDL&#10;WktlHubIMlAJV2PyOKxfW5Ih1ubQCDlZHcVi07uwt2WUyh6QsT+ZrKyjIlyzdHwGAG/yKcIuzFr2&#10;i8ewUBgqd3H/AMVNXFlyTbu7fa3PJ+DwQI81Vl1ALN1yY2gbiAf9xRwX6NgYjgq3GOZ+PBqpKx2J&#10;0XqXl33d5GH+3se0UBbhQE7BcBYypyzRwB4FC0OptXBvu9O9jCrnC1JGvJau7u7F0ggFUHakuA/e&#10;QXUc3b18LbC7CsQ+aEbTqllAEYPJknsMwaYbVs8D2wpJEBlmFNJXHRBccPsvBwIIwR/71W0vcM2w&#10;Ct9mUAlkCKvO0YmjWdSwLwFVQRuQGdw8RSl9vbL7SdzgKXP7T3UCo3L0MA36kMZIMMQBHbuKHaEp&#10;jDsSt1LSIVyfdZtgJPE/IpRriqfbA3Puk7B0jb2B8fisi9dVZYI6FoYMYgn45NLILiEfrDKtgNsj&#10;5gVEgrFLzC5dvoftKkqGBOwkzmkrrLba1udYZgsBSoninDfKLbYN2hjyCKRvbLDhLQZ7bDNxjiT/&#10;AMVogzFmjfO4TvoC+oO0wrEsxPLRAqv2lAsnreC0U/cAgECDJBnvVJcUpZ3Kwbe6gzxjxT1IwyVD&#10;mldlQxcLbXkbYkHiawnuWxfa3dVDM+SZ8eardReazcfaNsoOM7iaf9u29tVa0oKJ1FeATxRkpiu7&#10;oFwrBLQpOWU8mpa11LAuxGd4IbIkcUvfdLbAkspIiAJj5plFR7+7e0MgliBEijoHYgRRbijcQG5h&#10;sEHtNV98Er+qrbVEAKP96bLujJGCJMdp81UajUm5AuEgZJHj8VTYqT5orheG12V4RjDA5xVbqriW&#10;8h5BELIpw3GuKQQccCI6aVumLjHBUiFxNBYvI0qoTuXLVwDbdCkZOP8AKq3VXgUudBBxkeDRL+Q/&#10;SVkiCahekpCXjJyfxSJ3ZpxSThQpeuXSJAVRInHAqdy3cG5FcLbjjnJot5gwC9SBchvupS1ccXME&#10;lBnccbqzykNURm0il9Oi28jLD8VuPp9u5vMumydwJwYrUdC15HRyuSSADxnzW7+mlVuBQ3b7isg/&#10;itOl9mPO/wAqvpGxaKyCUFowrP8Ad2b+/Fd//h3oQLaGNzs+2V+3pPf8iuIaW0obawDrv3iDH9Yr&#10;6W/h0Pbt2t/hShjkMcrFeg0+Ntw56ZxdVSX6Z9GegaYj3TsUhcBhiBECK676WxWOrIVkIOIHeua+&#10;gWQEtlcBTLmftziRXWtOpuMg2wVGWgcxXrcMajH+Dj5v75fBY2UHuKqLtYqCoycdpq3AubCxEucE&#10;xO2PIqGkUWmC791xo3fG3vT4hirliWyGIgZ81qsxQg0uSn19trwVii/btmIz/wAVrGo3sEZixdF2&#10;wBDD5+a2DUK6XjcVVBn7iSAa1zVWb0u77IJlWmnY/wCQem+Clv2dqN0Mskl/KycyKS9o+4ytB2/a&#10;XWRB4GKs9SqvdttIVQZkHL9iKQW2+SVwDtK78mOIo6FSxqx70uyXvpttobpKheVkeK7h6JpAqIxk&#10;bBEjODiuP+jlnSEskEwoYEFlFd09D05S0LrGBuys9xWTUuqCxw/OkdA9HtBLYt7GQoeRw4NXP/pD&#10;f47n96rfTFO1yZO4SPzV5vH+B/8A56uVN02b48n8iaW4kE9KmcHkGsAJtdUBO0SIqLqYLACvAhyA&#10;gjBLV4NWe2INuKkcNjHmjsz21BK44pdFYjKrJEnzimCttZlS3GDzULAPeAkczkGpuRIZT+RwazDL&#10;JYwZ5jioEbiUEzzPmqBZl0gqCQTyBWHY7iQwBiaGFLYJG8GD4qVsAA/aYyJNWkQmyszdPiYqSHLf&#10;6d6g7bgWI2wRhaIGUvMncDirosj+quw+2VDHleAawlx7cmQ4P3R28VhpgmeTnxU7ckKyW225JZcE&#10;1LIeRWUMFYDcJM1kvJA2A+TUAZG/YS3cjxXlVjvCLMQZ+KuyUeZbZdenEZ21P215busRUXt7QzHA&#10;ByBWTsa4kuGH7Y81TZTDWEVUlkbaTAMcU9pUZXJDyeFkTWNGAWuSTAWAvzVp6cgHtsBM8rS2youm&#10;HTSW0a2zKZyTUG0MAKEBUqS0nINPB/autD5iQInH9aOm11RiJjxjmhse3F9lQ+gVkiQwiSZ7iqa7&#10;YZXhkKlsxW1tZUrnYSSY29/zVTrbTG0wSfctmrTAnVcGv2rtxbjkiYkGakVe6sbgAW4H7amx2qZX&#10;PO44NZUPvfao3FerwajBjyYtMUEB5bye4pm9dUpaQttOZ/5NKiSgJUbQSFiisyNbO6VYkCOTVDkz&#10;O1QUHukAYxQ3QufcWASdk/AoqFvcfJB+RUnUsbW3aCxj8RVWWgt6RMbeqJEwcVNDe4kSQDH/AI0B&#10;bgYvtHBiTy1TW4y212TKzEmhDTCoVm4Q2GEL8FazfQYhm9t4L/mhshtWjLCecZqQcktEEsAfmoFY&#10;RLKW5GGg9qIl65c3KpB2pAWovdcHYIEiG81hGXaWG04KxGaBol2GUEkk7gAsHbwCaCjsbYO8AH57&#10;1m1dulmFtZ3LLdhQ1UKAPA/saEiRl9qbyrAfnOaldGwqdnPnzS9x2xNucySPNRVDuM296/fE9VGk&#10;irGFVixiDuPftTdubnQxTpGREUluBcBvtZeV5WjB/cCrAH+EfiqYcWPveG9tixAz3IoHvkBAVVVJ&#10;IPkz2NLPdZWK7cz1RUr90tdBROcYFCWeZ1J2K2Ylfg1G4rNsUCJENuxULolSSu3qz5oxIEFtwO3k&#10;1RQDbbhxwpET4/pQ2D3bknbtUQp4n8iilw1rcpEtWAQmbjgrwABEH5qyGLVlbi3IYwDBJPJoNplh&#10;090gDpaDRNlwhAE8mBwai6222lGPAmRFXZAiIzorwNq42jJ/JobdZdXeCYPwIrHtlwr7WUcNB8VJ&#10;USSUWdojPealkFWfe5KoWgYI4NGcAoFks0gkHj+lSQttWCQqkgjg5oCxIxLqMVCmeuMWNt/6MOwA&#10;oS7QHKmDwCo4+TWUJCtuQqGJBjuayht21boMHBjt81YDZEo6MhW5xx/Xk0NrjhkICsH6fImp7dwW&#10;CGVsZxXiNgA9vYOxY5Jq7KJPuDokKCwkntinLCAoXgsVHE4pZP1SonIwBVpZs75VgFIOAME0nJOj&#10;ThxORY6LQSUIAUHIIrbNJoLzQ3tFivRJxmk/TrKh1VlzgEk9MEf5GugaHR2/Z6k6QcENImuDq/Ib&#10;ZJHodN45yhdFZpfRPbYpe8h7YOCQeTWy6X0W2N7hNttU54BJOIrZ/TvR02O1wF3RNwjJZTV2npvt&#10;opbTiCJAjBBzIrC9Y5ezpYtBtS4NH/kLiKyFN7MZxG2ByJ81XanRq4A2lQsyCDiex+a6aPT9nSqy&#10;qFXUg4LNxPyKo/UNITfUs6rv5AEr/bzQ/csY8FGk3NOEKzdtsNmFaZVvFJPZddocD7dx3cAec1Za&#10;72rVtgXuMC0gERk96T983Vug3C++FgdIAUYEtR7P0RuK4srrmjlbfRjbukqTMdsUk+ke4hm0FZzG&#10;4ZCeYFbGj3rKSXIVkA68/gCKrmeVcWhAGN8VFjAcka7q9PsCXN5gAxuGC3xWqatLgS4W7gCPAOcV&#10;vepS29w2jdLuIMdl81rnrQtiUkyQBx2/FaMMPy6Medrl2aVel0M7eJaRWv332JM/Bir/AFKOHgfc&#10;ozPcVrVwpJjJ5Nd7TROBnnyxR3keT2rNpGMmfzNSFpiT3GYnGKGFYExI+DXRMFk9/QwUGiBmYrOJ&#10;Ef0oQjaeqD3AqQ5cBpzIqiJmSbfUyhuYAaoPBIY8zgVPYCe8DIrG8gwTJ4qIhEgtPkf6VnI2wsHy&#10;awVMleMwKioZSZqyD2kV99skA5JzW2aFWO3dEuRgeBWt6MDa0BiRkzxNbf6cDAmNzCTH7e+K5usn&#10;2b9JFXE3T0y2d9xVgY/cvI7/AIPiuh+lafal327JVrYBRh1SOSTWoej2SgNwNLsODXQvSdA4Fk6h&#10;QVMg7Tk98AV5LWT5uz1emtcV7LW1utq1wMp6RCg9QHkf81Zam0mUCudqrkjndkQaZs6QAMlppIOw&#10;BxwDyfM1O/ZKXnu9YRJRnBkk9jtNedzPs60YspEvexbQXLTdJ2oS0Tc5mO9MprXFhulN7IS+77lA&#10;8Vi7ZL20Dp7gYH+nefyKjDnf7jBAFA3rk+efFc6TNMIsPp2tW9xJ9wAwEfEyIn81O3fQ+5p1cIzn&#10;YD59viKQtrKu7bt2xSG7jMhjFMqwulmLHq65C9j2MdxSZjkP3gLi2/dv27tx4clCIJXBWRyar3d5&#10;f3otqohCSCAx/wAPcUCwP0tQ62xtHUpaF2mj2rro1vKdShsrubAwQKRLkNSCA21jaZgKTuPM8mjt&#10;dRlsgXHiJDjAEYgikbFpL4uqLhMHkAqwFW2lObZNlkAEFiVMgcHaO9BtoZCX7DX7Te1dCNuAuAjH&#10;f80xeue6wu3DhrZUjnJxNKaa7cIC+28byxg5g/Br1koNMWDF1ZjKt47ZHemqg9wwWICqm/aUCwoH&#10;E8sfNNWRbtX7YCsS4ZgO6x3M0kdluLoMMUO8jCjH+oo1idqtcsEbl3T+4qOOfNETcXOmvNttzbPf&#10;LCOr4b4prTam77JJEEzLyOoc9X+1VA1TW7TWLiQHMqk7gB3I+JorKLjSLKSuCwPEDjPNA0U5Gw6H&#10;1C7IuXEsxG48QwB7HxV1/PlyQbaSoJLIenrOYHatJsbGsv8Ar25ZUSNh4B/cBxVvb1Vsjcu5bWVw&#10;pIIHnwSKW3RcUbHfN21bs2mym2dxEQZlACOfmofztxneBuIUlguAxOQP6VV3ry+0ntW2Od5DsWg/&#10;kdiOai2rL3S+0HbgxiAB9p880tyDSReWnU3QwBl0he5UkdvIrNu+XaybrZAgkYKxhd3nFVFq6AjK&#10;FeBGxV5VjzB8fFST20D3RYLKCoVd0MT3MUiUxiii7XUhLYVhbuCQSQIOcCii5bRrlgkMJ3ljlpAx&#10;JP8AaqpL8k2gG2vdARRhc/uJqy0do3N4vW9yIWbqGdq993maFOyuEWPpxvwp920jks5W4N6+en5q&#10;2036aWn9sS49wdf2k4/z4Aqk0S2XT2wGQhwTvHSczAIq0gpsRl2tJUosNb9sZHHH5otgMpFo1vpW&#10;y9wWndpkGRI4BNMtce4v615GgghSsBdmIJ7iqu1qVXswULvCsuSHwZJ4HirC5edQygq2y1tt7lmP&#10;cHLGhfAJZWHtoVh9suZcZ3z2PgD4qNq8EtKylN1wbfcSQqEcD5pPUXEdrTBCpZVhuBvA24HfFHtX&#10;iguo9wBenAELv/xfE96KMwZRLVbpFs271pfcQIn/AMUnM0azatLeJeVe5JZc9RTOTVXadWW8QvVw&#10;d4Mj5Xz8VYLcW+LyXGggqiEgwO9b8TszTVDAm7/LqJ4JcqMnM7p8eKXvXgVllkSXSDlhxH/FONcZ&#10;BFrduJ2ZEGPJipsEJwm50gEoQpUD90VoiJKiwjD3giOjOdyF1CET2BOJqq1YuW7FyFaN6sTjk5kE&#10;8CnNSlkoCbEqCVRmLdLf+IJpbVG3YZ1uEsTBJIOW8/E1JhRMuoK3FlTYZkkqNyqfxiCagt5hdF6E&#10;thiQqKP2/jzIzQSRJUHcoAcQYA8UMuly4hdkIVPdR1EfmRSGMQyLxuoUYor3jvYD7ceDSr3tkOxT&#10;qgIwPSw4gjwKKq3iNJca7O9WyAIBJ4HgTQN5ToSwQw5DjDBuSKxZVTHQI+4HNl0drYtsV3riWOAQ&#10;O9Wdu0qtdYNcBLLu2wA4XxVcGT3MJBNoKqLnIPIqwGla3YZWuBPcaXgzkH/I1WPsKSL7TM4d2QM6&#10;G2VIBiQ55/rT2nNorAMKCC5ByoXAHyRVNbshfeZrgVS0hQxDkRnaver22x9q2WsrchVaJI2k8k/m&#10;unjqjLNB7Vq25uOWL7LbFXmCDMFo71jU6abDzee2zOIUGSVA89pNWNnTI53LypJlsgAjOTTo0ouW&#10;C+wGHUrEgkj81pSTMk2U13Ttu2K4ZmIWeRu/ryDQ20jrbAOCi7kCkypHnzzWznTOy3ma3m307hww&#10;NOrYReLTOZGF7wKB4F8E+4zXz6YnuBi+8C2mWwF+SKsdHpCWtqbonbLsAQIPgVYtoLTbkNxRDQwH&#10;+LtPxVld0ox03GJ254z2Bofsc9APIK37Vq4W94FSsAAiArAc/inzYQW3WSzKIgnmfspc6aReTaf1&#10;CrSzyBHMeKbuL+mHuw5FsZXpkg4H/FMrgByAXluqTaNshgd58CMR8DxThxuubgJQMLndhz24juKC&#10;mBcVkAVl2sxYnqHBaeMVK2u2xLsDvIEYlQeIIxmg9gMzcK2mDInunb+AVJkCfijJYvArbWxCsSou&#10;HkE4GaytpkQ3BcYhXUxgceT2iiWHIIKWiwDQiziauirBXLbXEKuAgtfuZZnaewqXvNbe67ubdxnW&#10;BGF/Hwaib8rcRDuiAfMk0BX2grKOUaJbIg5/oRVNAMLqVQ3LaQZIZzDTxmGqtusHZ4wMKrRO6M1F&#10;1DBXcYXdwYJJws1K/eER74PTtKpjaVHNOxqhUkA1V17bMjWYEBwkySWxLA4zWm63VMFW0hAVGJ5E&#10;kW84nvVjqLtzYxLy8CR9zY/PetT1727FxenKmUJG5lxMrW9R6EzltorPUtd+i1si5uMMu2FFsrhQ&#10;ec1pmt9V1ASXuE3CQBJwm48+RFWfqF0mbbMwuXJljmSciYjjxWgetau9aZxcuhnQBwpQNIOIjkSf&#10;NbseNtmaSnOfwhfX+oojMm643tzJmX3DvFaH6j65aFpWsqAiErIO1ifHzSvqnrV0pc9y5M4Gdu0j&#10;tIrlPrHrJN5HWAdvUBnaTzXZ0+C+kZ9TnaVJD/q3rrH3G9w7x9omNytitV1/rV/7XkKQJjkn8itZ&#10;1/qZvF/3+5wY5qoN64SgRDsJWR2+Irr48NI5LnKXbN1t+qMqshueASTvMGi2tWHOP8RBj7QIyf61&#10;rtm2TvuG7+4m4IkYrZU0jFASZ3AFjGCWq2kOx2zYNJdXbakFVkSwbIU9xHBq+V1ue1cguGbYbjTg&#10;DxFU2hsLauuDcRWKHqnpxxNbRoYFxDvldjOoDQpjEEUpq0bIyqPY/bvNeWSqou3aACZwcEmtw0Ws&#10;KhNrlkYH+qg9zWoJZKXwouj3GVVEdLADnnFbNpNM5RrZYoQCcQpC8AeM1lyYlSHYZVyzoGh1jbhc&#10;lTtWd7ZBRux+fFbLp9Zse2LaEJEKRkf+Vc99PJ/U/V2EKGaF7ftB8mti0GqKhFZpnqAif7RXLzYV&#10;zQx5bv0dA0evZGuXEsklxB3dW7sSo7LV7ZusLOy4xbasKDxt7Kfx3rSdBqrxuooL7WMQgGD3knxW&#10;zemXBN0u7l7dyBuGSGx/nXE1WKrNOnnyi+OrHRNsMCn35i3yMjwaXvL7dlUd+hV6WGDPdV+I7GvG&#10;8LRf213iV9yMjByDNH1juPeQoFbftbgkA5x2rAzrY2iDxbYMgbbtgAgQF5me01Qa4Wt9xCOm6SVt&#10;g9QYVc6pbIuDciWQpAKASAeBJ8GqLVEi37sHc7lWVTyVwSCc8UuSN+HtGkepT7UK29WB3CZPPk+O&#10;AK5b6oCoci4H4UBv2J3auq+qXBulbi/d0uB0yOcVxz6ivLaFwPtgKwVEx3kkHwKuEeTr43SOR+u6&#10;lldjv2qrEAKMHtJ+a5Tr7js9wlDOVHfb5ro31Bqh7V1oKAkKZwY/HYVyrV6i4txwrLEQCe9eo8Xi&#10;dXRztZNfJVBxDAOGkEQ3cfFI6i6r3AyqYiIOZimb771BKgtyY/tVZdusAVKoV7+Y8ivU4Iezxfkc&#10;tJxEboIaICtnHgVX3r4OyEAO2Gpi84bbuiOAeCfzQLiGXhhnpArrY0eUyO2yEgooYkHJEd/zQtrd&#10;Y3cczU3WCN5DSvAoahoWUg0wUDUYPTH4rOxgE77hisyd0jBNZgHadp4580YIFhOCYqJIJWRFS3cw&#10;IxEmsMvPiKJFURZSSawYOwyTIqWTPOBXg0zmcc+KslAjP5qCie4opTHNRXI4gTVkSIFCAO4mvFRB&#10;wQamYJqIBjmpZZCK801KeRXiMTPerIZTM+KkAagMeYrIYyYPHeqBCAGQAcVOHHJ/E1Fg3T4NTGFM&#10;jwsULYQRcCJEmvEY6qgB481OeTkzQFk0cKxinLdyBwCaURkDKeI7eaOLjSwYgzzFLmrDg6LNWZlR&#10;PcAJyZ709Ze41q2kgACd3wKq7T254yBPxTSurQVckgwBwuaxTj+jdinXs2BXt7LYDwvAxR3vO4JD&#10;oxBgD/cVWWy6BUB6mBLHmBVlYvErgAkmEHBHzXMywo7WHLaQ+iE9AIi2SAx5ac0wxZ4hCGiDB6eq&#10;ge0j22ZmEkgQcf1phdzO1lbh3rgQsDzGa58jr4nwCO4jaLUkcyIP5rz2ywlioVFHUOTRIeHEl56Y&#10;HG6vWxsJl9xzOJE/IqrHCzut1w0gR1EL+6lVUD3NzQXMJP8AvTKDNghCDumPAoN1oRSNsF5JjkVp&#10;h6RhzcoVaBstM7EgGfECkgqCApEp/WR5qwvIXZpcbmACx4oY1RQuDb2kW4JAw1aYt1wc2YoLzEBU&#10;K9WYPYV73dly2SxJzKioMVC7pBJAmBNEZeo+3BgCCfuzTqRncmga394ubgAmGkCee1e3QyMQpJPU&#10;ByPnNKe7NuW3SFyJoiEx/wByTtEHyKZsFPJfsJaYllJWBuJWDMEVE7nDuwzEjNC9wAqQh6cR2BrA&#10;UmNoPTJEnEmmKIqcrGbenDpyWRx/nSxuIun3qMyAIqF24FYXGZoMbQMAHxTVoou9hiTEeI71Yhip&#10;DBFBIUBgIOcnmp7C6KhZp3QI5MGvXd+0NydsGeSfNSsuZacgrIC96MUYubVYrkCM9yPx4oNu5Mg7&#10;tqghT3P5pwLtaJnGByZHaaiisExMsSSOatPgFoEgA2q04XlROfBrGShgss8iOxp1EthSi22lllYN&#10;DtWAFb3LlTcC0JHZuIaGC0NWMHpJgz+KZ2gQs9+ON1RLMN0jPz4BpiYNCbqzMpMq5ggfmhvZUAb0&#10;kLJpwyzE+2S2TMxEdqA7q6OYKsD9pzRJsBoURt7bQowM1D3DI2hcDsJptWacqMCW7TQWUubYC7WE&#10;mJjFMQDRG6SVDRhv7zQxauNj90RHGRU2yFDZjuMRWQxXcA8CcT3oiUBQOwkKe4IFYLdQGACIimLq&#10;NtIiMig7XG8so2xz8irTslEQ4YdAEeTRrKzMyR84isJAnI8iK9EK0kE9ifJqESMsAqMwUz5rO8QH&#10;3HEQYmousgjMqRAPBBqa9AaQRmMnE1RYxbJlDO4vJzRbdwIxTcJyVpcI+xj7hEHv3jmKnuJuSoyk&#10;QCMkGhKHbWo1HACEH+4irDS+pbfckgyRHxtrXFG3/wCXGASVBHenbe4LBEbx0hqqitv7N10fqa2z&#10;KOVDNKH7gfzT+n1pdIME2zxHLHuT8Vodm8loCQzZBlTxT2n1zvMPCk9TVTQcW17OlW9abt+6isdz&#10;LkzyRTalSwDK20iQQYiOd3mucDVdKqzQxJlxyRV8nqeGYBn2tH5HGapUTFLddm7oRvDCCsDMyPzR&#10;LF0FGKsZiQDlsHIqks6onfF3aIVtgIiDVlb11u611A0blEQDnywPY1aY1v8AZa2UDHfdhAwchm7N&#10;HMDilLKk2/2QAQScEeCtMWNV7dxtxlQNm5sMx+ZoYmPsCyx7wpPY1AOHQsuhD3XhG3BFkM0T8ilR&#10;ZIuvF1nB46YDEDIq+tOWLDYoVULKZgzwZ/NQRVlP1OhQNoIiAKBwC+2ijv7AHe3ZYT2/w/IqIFx5&#10;IEgwrDGBVuNOQ4cMoAEjM0FrCm7ddivUvK8GKzzxsS4MhtQXtgkhUAPfHMEUZWlu5KriCQtWA0zJ&#10;7lzbBVPvKxSx090Iu25uIeXEYE8GszjZaxtHke4LcBOwWQJEk1a2xdGN28jYZpWPbuMRbI6mBU8f&#10;gVKyiuqjKLIAUGZ+Z8TQOFjFxReaHVqiHcjsrsVhB1SO/injq5vWUf7pdJP3EAd6pUXUm7atXLwK&#10;ksCQMSabVbCbG33DDwOwGOPzSJQodGc2Xpvm2XDAFWMHdIIKjtFJXbqC3d27wDP25z3FBNw8b2Pu&#10;RuYHowIMUndO3cQCojpVWwR5pdBN0SOptIdwQBYDGTI6vJ+KrLurVDeZboTqIhuW+V+KS1DqxtlY&#10;YET1cqPDVR6j/uSbfdocmcAYPxStrsn3P0WD+pk20VGLMpEs6wJoY9SdDsDN+BgkfIql9/23dFUk&#10;sOJ80oLr27jrsItkZcZkmqePkODtcl5a1Nw3iBt3GASey9xFWGivXGDAlQifcwAXArUyCZFznBHa&#10;Pin7V3cWQW+hTJK8gjtScuM0Y6N2HqT+4EFshWXcJ7finl1cJsdCBuLM/wAr2EVqOlvElzuuG4CA&#10;ncEGn9MQSiC5G2WknknxWF6evZolkpJm+pfXZaG47Zlf8P5MdqtfT9RdDlt21mjdsXA/FaLptdfF&#10;sbGkQGX4HE1tWk1M6hmWdrIo2z0isWWDi6NWF/cNot3BdYrdut1yBdYRj8VNbvtqxvXmhSCFQTKn&#10;E1q1m84XaxKqsyxyxJOBFbC91t9xlYMCFO0CDtHBA7QaW9yNDwxZZae7e9w+ytwIAxYmNoLeR4pw&#10;X0cW7TAslxhDBYB2VUC6RcabfVI3AfqKS/AWjJrf+0MurhlIgrxyT5qnZPsRQV9WeVZVUbwpIgKV&#10;OKkfUVJubrrFRtnZ9kxxSt7U7s4C4W2sZK8MRSOt1qA30RtmwkowWJjB45puOTdC/sJc2H1WtQ7W&#10;Icqpyq5JI457Vrmo1VtDt3Q0A7vz2/Io/qOsBKXEgSqqUnI/NVequW1L9QYNJfgZ4P8AnW2GO64O&#10;fnyrc6ZX37gthoYmcso8/HxWp6681/b7ttlU9MLjqFWmtu2rNoG40tAHBnByaotVcuG4xW5LEye5&#10;AI4EV19Njrk5+eaqqKy6hQKr2yqQzAt/i+aQQtaa4VGxQs7hkKfirQ2rm4Kdxidu7n+opH3BKHdv&#10;ABD5+6fiupA5WSINgLLge60uJaR+0/NCV7ZG3ewJGZEQKnqLpAClAoaQY5EUFZQJvB2oZXiD8Gmp&#10;CBpr1o7lURggE5JUUoFTfMbVVRB3TNRZbgDhHDKSCqkQYPIopACsrIBAmiiirBm23UpEsoiRgCcz&#10;QDbgI/VCtyDFOXhcUFrhG1hII5YChto3F6Vu4ZQIPI/IpkZEt/B63cQIoZuR3HnwKjbJW57ZUyIK&#10;QZwawlssApn3IySZkfFMIl20232hCjbmOPg05MPsKoR0T9NQoYAzkj5oitdm4yMJ3xIG0gV5UUK4&#10;XbnBtlTK/wDlR7VlRb90ah+kwMZae34p8WMUGFAF57aMXUM2ewYjNWFqy9x1Qm30kkEHIHeaDZuN&#10;ejfstOcoB3B805pNOrWGUK+6SAMSRQtjVE9YKXXuSpBM7Sp48Se9WQErtJDQ0MgwBHzWWtJFlyMC&#10;FBHMj4FN2rRcBGtFZBBgiNzearhjli4A2Ld4hj0AxuYEySDgUpe0iJbQzmN0fuBHn81Y29OW3XAB&#10;KAB1mJJxM0V9EGue4hxMSRP458ioA2kinuWQu5pMPIyMDdS8izc+xkTb1ADcwJ4q7XQagFQUuEMx&#10;MDgU3p/S7htw7qCWA2IczMZPOfiiVozZZGpaVIRUQgk5LP2z81ZWtALsh7bLtuEEg5Mdq3Kz9O6n&#10;UPfW3pyBuG4PlDHg8mtks/Rt7Ut7LWbahhvYDndzyO5pyW5cCXNxq43ZoOls3CT+kFAG4IOCBjNW&#10;mh9N1N62VtITuhSCCSAeY+K7XoPosNdtsiBC6jb+4kD4PTXRPT/oebqhNNLAkljggRWjHp5urVBy&#10;1HptHzxpvpK/tt7FuFZEG5+ycY8itu9L+hze3PdFkbRgqCd/9K+htH9HPaS4/tMy3NsiCM/FdC9N&#10;+idPpiGvWwOWaOkA/wCGBW+Gi+UY5aluSp8ez579N/hsloWNlveGUnacD5zyK6V6H9HLbRXRAwCq&#10;HVQYkHH9vFdg0foNmzYDJZbddbehnkjkfgeKv7Hp7dHVzPTMg+a1x0cKVoyyyy3vi18Gh+lfSWxX&#10;cruBJVRtC7Z5/IrctB9Oiw1lFLHYemclZyYJ7Gti01q2Aq7V2kkrLSR247AVcWlAdg10PujKrGI8&#10;1ojBIz2+bK307S2ncksQVklQIJ8GndNpkRN5siXIBQHOfNO2Htj7CONkviY+agNZZViwNtAMQeWA&#10;qSkXaCLaaIaFLdUt90ePzQ31C2UEFAhn8mq/Xes6Sb7m4RuADFiAVjgR81y/1r6+Ox1V1gMJiMMD&#10;S/uoB5Yfyzqra1RvNy6FBEiT/rWta36w0VtFdUm0kqYOCY5r549Y/iA9pxN0ySTIEzt7gVyH1n+J&#10;9q2rKjltqbrmYBLGayZdbCK7BhunKKbpM+lvWvr8+zcKvaLWuoLydpzIiTNcc9W/iMtsv/8ABTe2&#10;6hoABgnx/uK+Z/qX+J+p1rXPbgIrSJXaWDdj2iud6v1S9rH1TuPchc/tQE1ytR5FdN/+DpYNBPc9&#10;kf8ALO6/U/8AFG1eXUWbN1HVWELkHP7lbj81yD1n6xvalWRwZVZusGJ3HtM1qt8D213OWCdpgRWL&#10;WkMhrqMqN1IjDGf8Vcyescvbo6sPGqNNpNkdRfvEo63NruZUTMzipxi9auA7hgwawNFaB6QA0mCD&#10;0/iPFZtl33yMT1dyAO80lzs6GOG30RS11KD0s4ICcTtyayiPcR527ZmWx+IqDsDfYsGJU9/8Hc1J&#10;bR/UWFbJZT8LUGjFl7ijqCnfyTySKxttveNu3G7ljcGKizqbbe2ohm37uSs9qFbY2xItgEifcP7g&#10;TxULscsrdZLjEBGLT1QQY7iiOpa6qoROUgTBnJI+KrriqPuJy0nEmO1eGp9xRb3szbeuBt5+2Jol&#10;FlKfBNLgtpcVUWEjdn7gaKVUhGUkgwxHDY7ChIYQsbJXpEqPtJpjZbdUAdBDbR8A9hTIxZUpKjNy&#10;6W2BmndA2ipsgYAbtpUMw25CgdvzUFvWxckWtgUQ5buexoiSXZwDMnAEgDia0xMcrbG7dsPZT9QK&#10;jBTMZb4inbLDaNnSI6g2dvgUv/LXW2OXVislYPGeasrKPehyXNzJJ7fiKfEXNUOW0Xb7i3WO6RH2&#10;jHJimwVuOjACFE/aWjtQdJZBa6FnAHeA9bt6F9PqTLX3LMpA/aqk8yexxxRXzSBav0C9G9Mu3bdt&#10;rV7aC53s6yds19AfTH03tZC9iQSNxCh0Y/il/pL6V0190hHQBIA5KRgEE19FfSP0zbW2j8MrKC3O&#10;IxjiuhiwWlx0YdR+KjQz9KfTzlrNvb07d+yJNd09E+m1WCF2pyIGSD5NB9F9MlAGUb2mQRx5zXU/&#10;TvSvb9tUVRDDJn8RXQjjUa9HO1U7XS5DemaBkdHILQMyMH4rffT7N1mYMRLLIUCIApT0/wBPYOZA&#10;B3AGMyBWz6WwqtG1pDc+aqTQiKa7JaO1mQpAjJ+aaVvcTeQQvc94qasAvTdEs/TPEHmpKpYXxBCw&#10;B8GkthkL95HRSAxMxSOra2CvUQIz3mm/dKidoOIHzVc7wN/txErtxVxFSZR6wqxuFeMRVTqxcCMf&#10;cXrxFWJX27zMHUMyjvMCtf1LMXHWCWkz2imKhaTdlF6i9xHC7d3aPM9ya0zV3rZuMqqqgiBImRW0&#10;6y/7RkkbGkIDjk1p2vugTKEGYIbiaXLodhgzUdch2XQ6qIIgLw1azrLiIGa57SLu3KwOATiRV9r9&#10;XxZyIDMTACr4muZeuawtYuRbUBQCZ4McAVjmzsYuYqueSm9V1QFne4c3BdBBB6SB8VzbX6xUuKHv&#10;7WZW2niNx4NXmv8AVw7lTauRaU9JMCPjzXMNVdW57wbeRthhuBZdx4JrHkmrY+1e5DN172q1ABsb&#10;VEITzg95OCa7R9MeirZstGLs894HcVov0V6Nixcue6xA3Ergqp4icV22zoQBKiYCsOxOJyaLFFt2&#10;Asrv00Kf+lAG038uxDIfAWe7d4Jqpt6IF7VoqQikjP45Nb1ZUk7jG7aWcDkiqL1C37ZABdlZxjmd&#10;3GavPg3xfyGs3CTRqOps3NzL7RYEbbh8jwK07XWrk3Z2gztbH+ddJ1QIOz3WlFh4H+QNad6jZOx1&#10;Zy6XBsBBhlHIryGv0+yTI22+zhP1Rdu232by4uA4jaAF71xtnG+4nuzA3MWwfzXRvrf117L7LLAs&#10;sqwBnB5EnzXKrYZm37VCuZaOVJPzmuGmTFl/Jl3oypsqpZy0yGGdwbt+RTN5PctlkU3c7RP3Nt5E&#10;+aqbd4e3dUKN+4ACSQT/AE5NW9uyQ9sC0S+5XO9uJ+RWvFmo7Wk1NNKiKqGY7FuEnbAJkKRzHk08&#10;ytcaEukkscEAEfIiq/3ZvXXgNABn7SSxim9PcNxtlyQsMFJwVbkQewrcnaO5B2R09l7lpFe+Gmdo&#10;YyZ8Cq13cWlXed6uAc5Ug5p2+AFRzG7qAYHezA9z/saQ1G0WlTceqPu88gz4NLzRtF5F+LLz0zV2&#10;nvqm98qXzwY4rdLOrVNjWwUt7ANx/wDI1ofpmsuszWHte3IBLKZE85q7GtWwA283LagqRmYrxnkI&#10;fmzzWswfjf7NtF0FnL3HDJ9u85/BPn4pXV3t10Bre0L0wTBd+eO1JW9Ygtolxlf3QCBPc9qQ1l9L&#10;TEuCP2AK0kL+1vAiufjhyjmvC67Kj1c3Tb2JdCMSCYg7h4NaNrXZbpJtbGZeGMow4JU1tGvUC/1s&#10;kJJ8D+5rTXdBbQpZ3ZJAbI2z2HevQaFdCFxJEWsgbyiO4idrwYjsvmp2rmw2WZiihSzFRLfihm7F&#10;t9knapSSZicwB4otlNrWwt3futKcjHjB8V3EbIu2jYbN57lslWAlCyuwg01qClpUtMgDjLbear7Q&#10;CWQv7oATuAWPb4NMai26IpuIN5JBY4BrdiXR2dPKkkHDXPaRbTQ2TmASAeaBb1yLds7rsZPUgOZ8&#10;HsKC5toA0KRbTczqYPyKjpnuIjlZ3ghsmF2HiPNbYrg3KTH3/WO1nDm2u4APgg+TVo6veWE2ksAX&#10;BMEIoxANa5tXdbt7yGtk7iMQxGN1N6TUlEFtUKIVA2jJIPJ7EVTQyM/0WK3rt3cUTYLhCwMBo7mg&#10;op23Cbn/AGsKG8/Bol1FQadN64DEHdknsGapontWnn7Q+5gSAvE96AamzFq5IZvZAY/c4PaO9N2W&#10;O/8ATSZUCIgcUpas7bto2lAQ5gg5UiR/WmEAuC6+5gwTLFuGnAioFuBWUuILlw29hU7ioyqdsDya&#10;BdFwI7PuBuQcGB/an0usgW7uhWeZbkLx/YmpJdSwlpkQgbmQm5k58jxVlN37FbiKjYto7MCVNvKk&#10;fJ7UqxaWFlRLAl1YyYXsKf8AbtqtzYu0bCx+ZPIpZrQe3cDlAWAuCPH5H+lGpIS0+QV72ISWX3G6&#10;iDDw0cCO1QuWEuGyvW27LlLZ+3wZ4FOWrbnNu0FBJkQFaD4oF67cKW0tq1ly24MTux3n4NMUitvH&#10;RQ6tC7nayst1SFPAUL2EUoEVXVHhzsO1iIA+Cav9SjQwRbRUc9lJXkgCqRShViig7eIPUR3MdwKd&#10;utGScGme/Ru3SqqCzEAtkhI4ANTGoZxADG7O0OTyAaHd1IRtpuyxOe4jsDRUvuXEsBuOQVxHgeGp&#10;cmSD/YSU0zXVDMyLdgk1aK24bk9wM6GFQgiR4NVlp2Y+2ww4Ih+pgadW5aAGnKxsUu5Ex+VNIkao&#10;X8j1pxbw6kKvAbME8kU5p0uW77/qmG6lkTuMefHxVbpmuW9wlmSAZw8xwc1YXg1re9rc9orkjoDG&#10;kyHxJI7BEPtnazSzJ0sNvkVJgr7WAG0tGwrweZ8CgsntgrsIUoG3K2do5kVhGsfrbHZQAAdxkQfA&#10;OaBxDdhbroQ7s1wCYlYzVUSqK62lwGDMZznwPNMtAsoNgADGZMhieDXhaQke37ZYNBxDMO5qR4K3&#10;NC5ZrW+VcoF3iRJM9qZ/mzFwAQzIhBiOO1J4u+5F3K4tDIiiMLnvFyNw2grnpdqIm8tPbturXVMH&#10;bCgYHznxUWcKzggQVUrE7p+ZqtTV7/bLoo78kAjsDTVpkdxse6WKBpAkEH80LQW5FxZaWAa0klOD&#10;MoV4BPzURcQXUZ7e043JhGB8iMxVdbub7BZQLry0jjaOCSKdFq6PbW3dQJ0gPcA3KT8nvQUTcCUW&#10;Ww9tEQFnUg7S0c1W3LNk2blwJhnHV2+JFWMLNx4ChRtUsd8GcmltQ1s+4pT29yD5UUxWLckUOpsw&#10;tshlCTPGC3mlbOk9sMoMAywD5gjMCre7ZDqr6chCXHtr2JUZwaqbvT/3BeQbvcVm4Y+ARWqAiaK+&#10;9c9xgyWwoibirk4zk0nqm3rcLGVL+4rE/bHwOKuLzzav7lCc5nkHzVabIBBCqzgBfELHPyK0wMeW&#10;N2CtJcbpZiV2npPznmovLqGDswUr0qoBP/Iod5NY7o3toRhTH2nOPzUN8IXunfDlWxyo/wANaImZ&#10;qrJtdBDuqyw6TtwQfBAwa8pL20CXX3g4Jkg/FLEW0X/7ZK+5DpCkf0/NM2C1r24vHpmRB4PME9jR&#10;lR4HrPupahiGRcuwEQw4k1mz7ha6nt4vqW55HwaVLbBetKh6kkf4VYGaYcobaMZnGPEePigGJoOt&#10;hLb3FZjuVQrHdP8ASk0QpcuPbUSIO4dX9gamzmw1tnWd7dap5PE0WAHuqUAKjemcGfNVRaoEUHuO&#10;WYlmbsYzGRPc0lYUW7xQvtZHy/8AiB/FNwEA2KZLSQxwJ5/rREGxgFgptJJ/xg9qBpk9oF7KtbVn&#10;YOWciZqNy69205tWQUmXDN1ELQEbbaKYt7rqlRMRjg1lrrEm5s9x/KgGPIniD4oeQtwvqVcqhThl&#10;EwBEUJVOy8SYAGZz/UAVLfF0ggw0/cIOKrx7MOlyQsE9Jhc8fk0SYidX0Ec3rTsS/R2JAJyOfiqj&#10;VKXthVtABuJ7x3FP3rJCrtUMAxyDgeJpK8r2luOzJIUMAfJ5HwKZETJFRrLBQO26N1shQDBxyTSo&#10;crbTqcdj3A/pTd9FjTojT/5cgKeRVdeLm3fW3ACkgkZrRGQiTDtfAhgQGiEHJNJpdLbyhad+JGR5&#10;3LQCQuQQCNoH/NY9pzcQF2xMKMBqjmATe5avbGJja3IJ6jSuoXfcNz29gnMZUmvF9vSAsyeg5x8/&#10;NA1Vyfc3F1iCsZk1aYDdMCXy03iqwcd6q7zLdl4MxE0x7ivtkFhB58iq22p3SbuwzAxgmrE5HdEL&#10;0wx3TuAAXsI70pdIfKlRJgUV1f23PziMTSz27rs8WsL4zSMg/FB8HrjbAP2gYmcml1E7Mtxx2qbB&#10;wk4jJIbNZUvbALOAzLjbmazs1WWfp+n903CzlZYAn4Fb56dZue3c3FmRcBgOR8CtM9GtO7EONq+f&#10;vnzFdC9MTYA4u3GuNKgHuB5FbdG6MGflv+TZPQ1RnAU4DAKpME19XfQenUIN6g3Cu0SN0T4FfMno&#10;NlWa2Bt33G3Ejuo7fFfXP0Kr7tMN7dS9eP2jnNel0ePfJfBx9UmqVWdt9HW2gsXQh+xVKrnco7mu&#10;m2EsqsspLn/ticD81oXoiLauWURJJUj3P/EnEiui2rl4IGtrKkzkZjiI7V6nHGtv8HDySTcv5L3R&#10;KT0swDqsSecUXapR2FvDLjME0xa02xERQASZPcg+TXrqW5M3CZ6iqjM/FMsRK0UGrchizqSgCghe&#10;zfNa/qyHKtv47LmJq8vsNtzqKs8/JjjmqW6iAsqqdoSVYnIinwQl5GUl4bCu0BpzkgTPFJ3t67Tc&#10;VhsboKwuaPfvAqweyWQuqoT33cZoGpCDJuhiSEJWZX5/HzTUC2zY/pbTs903QiBnIIU4kDt+a7t6&#10;QbZ+y0GT7WjyK5b9PaS0osTaDLu2krmdvcV130q1cZ3C4AORiTXN1MrbJh3K2bn6dEpKPvCQF/aa&#10;2bbd/wDpQVR6Jre0XPcZduYPmrKNb/8ATH+dc2fZ0cfR/IY1sLsOcZ6TNTvF33G2Wyf8j5oQQLks&#10;VUeMzUh1MZzORmJrw1ntG2EcsIQGhtEPPEjtmiKIA/UkxERMUKdrIxJjIxVE3MjauSJIJCnA81Nw&#10;0lQIrNsZAAMnMHvUkTrJB3Y/FUSwBUySCJmPipbutGIEhYom1IZg5iKyqqCVVZHIPzRWFR6YXC9P&#10;ceJoauxP2SOYFE5IJQLJiAeaE7Bp2Aq3bNSyqCbJc7yds4ojmQqpMeGxQUIeZDSo5HaoLB2szSwJ&#10;GahKCoWCOHiOBUgVYsN0LuAYioCypUEd5kd6iJKHa3eqLJXU23Gi58GpqFGwTAms3V6knOJx3NDa&#10;JhhJP+VUUy+scjqBlpyOYqxtWhcACqVLEs2a1+wS0D3ZYQF7Vs1hQdo9vg8ikSdMkI2HsHrTG5pj&#10;ceAKaS6pgM3BOFE7qmllmY7CNttpZSY/pTe1VViF2mcgfPb5qNpjNjAXfautO8LNsjaBGRxVLq9h&#10;22ghLd2mJNWjuhOzaxG0xByCKpdUxZYgwpAIq4gTg0ine0odiSoxMEzEdqWs3lLZUgAzMeaLq7YJ&#10;BC7CcRzSRu7fumSI/Ao0gItpDR0w6IPeROMGpPfIWfYDlePilLSoQ0kgzM84opuIbmCVWI/NSg1M&#10;Zso4V91vkSJqEKNzi314qNsLL7HzP20W0u9mi0CF8N3oGGpDKdMdTAH7QMwaXSVY9PyWaj27TbsI&#10;J/NB2G3hmIVgQO8UIVklvPaYurjazcHJFRS6FBaTIMAx3NFLfpmU35j80RgqKg9szBJBqWTlgtOV&#10;TcGMnJJA5/NHRgCxa0JP7vigKxNwtzgQsRJFMv0PxLN2XxQthRBsbjCYOwdMLgmsPtUDerEtkA4i&#10;KK63gGiT/WJFY32yqIbmCTg5oQxC9d2MpBJJ+0DNMzk3NhLAZAxWdtq46IqGFypI5IrF1SwYkEKR&#10;kTBqyqJWnlQFQdI3bq8LkCTc2kZQqMZpdAVAZRBGAZ/1qTpu2b5J2gyMRNXQSY2ypbubzc+5c/BN&#10;ZDNDhHjMjtSRZwX3ENnpJ4isDe6qx6oMiqoljUqV/UUkHjOQai2qKFlEN05JrzXSjggIBG+Bmvf9&#10;37lyBu/M+aqi7IC6hztXGOail5X3KHVd32k5yO5qT7CAQmwnwcGjW0/Tt8bADjvUICa7cVli4Q5E&#10;E9gK8Vddim4DMEnxWERCjnHGP/esbD7iYQgiqKJtbe2w2lckQJiZ5NRdCnBByTI7ipqyqXDGDI+6&#10;oXUh9wuiFHeoWAZbl0kqnQq8k96F7ZdW3HJXBniKPcdizBT0hZpa4iqN8BTIwcg0S9ANhEusyoxh&#10;sYI5qMtkhSEJ/cKwU3Oh9wptEkgYNee8wZiy4YSqnv8AioUCdiVy+J8cV43NrMRDBYgngA+KibTM&#10;qqVB7xUNoAtgkDfAg/70RC0Rmt7v1lhhiBkVcadWhSVaIEHk1Rm61t2QhGnCkLVz6cUVrgJII5BO&#10;D8CsOp4i2dbRVJpG8+m2VLlfZ3NxD4AHmuiei6TfG5lQZKnlWrnHpdw3b9lm6hI5NdL9J1c+4Jgq&#10;cDx8ivDeVyTT4fJ7/wAZhjVVwdT9M0NsoLgbbPSQcTt7H81s7aOxCbLDXkID7CY9ph3rUNDrEe2B&#10;eIYMwQkGNo5mPPzWzNrlO/22VWZcGIYn5nxXJ02pbb3S5OjnxqLqMeBbV2FtrfAVj7jN1KA0ecd6&#10;1P1FQhv2RcCqRJJE7WPmrvWaw7bhRDd9sicbSZ+Oxrl/r3qF1nvEljcFrJ3ZJHYEV2tPm3HE1jaT&#10;tdFD6p6lpkv3EDlmDy5K4UARNUQ9QRru0xBG4RMD8VrnqnqRuw7KN8Sw5BjiqPS6+6h2bwVdiYBm&#10;BXpMGBOCPLZdW75OhDXbEAXP+GM7fmovfChWLT1biB/uBWoaf1b27c22GwGGPFH/APU7ZUN0lYgd&#10;o80x6cGGpftl0XSWulmZ7h54iOIrU9fqDcdmYks8gs3Y17VeoK8sCGiemeJqhv6oqwDHDLkeaZhw&#10;citRmugGuudmu525bifitfbZuAA2gnMckVYOegxEj9vYUBT7sPEme1dTFFRRzZu2INpwTBbE/gma&#10;kyEkqWPgVZkMGMFH+IyBUFssDcO4kkysDd/Sm7gFAqQijeBWEcgvBwBVmll3LFQZ3cVgadXuCV/I&#10;HE1N6I4FcEOxJDcnmo3CwKsGDQYxViHUPCqWWeTkj80qZFw7BmewqRkDwK55JNeBifBrztt3DnNY&#10;Q47RNNALnSD9Jw7Ha3cYia330bTrcQCMFdqN3xWj+nrvKnbjgAjBNdC9JsmGVZLf5KBXD186v+Ts&#10;aGC3RbR0L0zSvbYTaXA3DwcV070XT2oRCv38EEmCOT01ono4Yi04CEBv01aRE4jzXYvQfTiYW0Qi&#10;kwSsDqHbGa8lqpK2j1unxpLcOpotMr202PbCHDcsSRyaT1Ghu2vbRSrgMZR/9yOZrf7GlUJvD7lR&#10;dpAMn5YCJkfNUx0CWlPtBj1E75kT2JrkTTNyf7NBvaMqbg9l5KEhPtUE0ithfZO3TmTgljgdpit3&#10;v6F1DhNszO0mWeOVFU17RrvuXgS8qFK8FJ5muRJyt8GqKVFHpGZ22M8qF2M4EKfGKNpVa3bvDcqh&#10;WEseGHwPmnb1sOV9xgwtjpC4Un81JrQmwALG+FCsTAoJchorWsWXnbbW3sbHj5BFQuWVe7KnZtZG&#10;+4JGOCck08BaN2/7SZ5clZG4YnPNV2yybhZbFtmPO8ZUTyRwKWEiY1NxyfcvhCcYXJWo2bVxbAQO&#10;BefAQiME9vx2rBsvbF1WUON/Q5xz8mvJci4qoA5BIYFhtX5zVxRYZw1xkCakAcTHJXEEUyFuW7oL&#10;gDase2OD5NJv7Tu9rcttZLox53UdQFV/uXeI38kkf80SRNxY3tMgtgOdxIjaO09iaky3CwtMu66r&#10;AhBJG380O0ltWuKFb/t+cSfzTlt7e+2tq5thOZJyeZ+KgQc77Vx7tq4pO0gJBI2jswoCWwlpXZcM&#10;hBBESfMCpradZ2sxCftb7Y+PJrILv7cyXbjI2iKjiTkJZuodLZZEGDJB6WniTHBo9tgly3ZvPfCl&#10;5IB3SD3nEikLFpbjwAbSmZXbCkLwW+KZ0ypdazI3qILM8h18R8UE8dlqdFrZuuGtgXfbBnCmZj57&#10;T4qNjWxduEk7TPhSv/x6q7zC0UkNb2PktxLd570rqdTdJFx9jICepRl47/NYckaGxdl2173WtDYV&#10;gSNn7T5J71Ye41xbTe6HNsyBwZ/Pc1R6K6Lyl0AYMChTkk8iKtNF7r22W8kKBKIuFBOM+DWabHRR&#10;f6Ri+5URVggggblUc1aolzdbDKWZ22sR2TnAqo08DfaQ9YQMig8MORVroQjI5G6ViVJ7H881pxxt&#10;Iqbotz7d1GUF90iY6ZAwMjzViVNxrhVC7kBfBjwopO0p09xGt32giCI4Ze20805ppuLfBf2bhZhB&#10;XpH/ABNP2CFLkZ1Fzeiq9wkEg3AF+4jFDOLXtA7Ynpg9Qpdbt7ebq+4TtK7UGMf6mnrN68lsqzKy&#10;iCQTwH8k0qUA4yPG4CqsLkiSCAZAxgGrLT3y4ZbTdDz+pcEbSR1ACgDY9mykKu54ti2sEx2Hk1ka&#10;W88Wy4ZTCsAOWmeaVtLciz095f0FALqBKfI80ezcHsZuttLbVg/aZwW+KCr27bFCsgCAUEbc8D8U&#10;aw0Na/QLdbG4OzN2/t4rVjfRmmM2tU1sNutO7w+7EyvnHOaI6KDbZ1LNsEFMHY1StXLr3CFkZgqo&#10;yo77gKa/lisJu9oKJUqNxK/Pwa2xEbSh1DEMydNtVUypTkHmq0XXRxstE8iWM7gRyD5q31NlXk3H&#10;R/a6YXIhsyD3NVradbrXGS9vVjK7gVgDtHmpNlxRX6gqgce6yMhT27jj+4I70HTqxuXegc5ABEE8&#10;sJ8+KaPprNcUKT+m+4KeCT5arTS6BbVstguzzcDSY3fPkUiTQcQQ0di1ZWyoZhbCttbI6ux+aAyM&#10;5vC6hdmAVROFI71eXVt2Bdb2+tDtDDJE9q8wcPbMbbRQqSILhlzWaVj06KjTaRnvXFYFXCMyhBE7&#10;eRPzXtNpVu21DAqpYloyB8GrJt7AuLhlbYkjHJ7fNPW9PcVfZ9oGTvVp2ceBVRRU52gYOqW84JVA&#10;wAAJDD/57t81Z2UN+5fRLZG24ssHMNAnisLpQLN0oSpZwLkkZ3dwf8NWTWuqyVm0ChVQFEMK247M&#10;s2N6a9YtbZTar4CH471b2rL77aXR7O8fcJ/zNV+gtXA67raFo2sCAe/MVb6aD7uBbCvAIJ3EGtWM&#10;zSZaac9Nx3tbi2AFEnxRTZ2Fl2kEKCN2IA80RFe042ncUQXVMQS3wPNWNq0bqe9+mxfqO6d0jJFd&#10;CKtGSUuRFbhBt28wOjaVltxzJPiipNr3NxWVclYJJlu9SKOTqCUG0QZnqE+KG7obe57YRQQVIMFi&#10;MQfNKkUCW09tDvSQOoKARlux81BfbuKBtYCQy42SR+1oyKaAuI7NuDARILRIIxnyKWvWEBUrcKby&#10;GN0NMz2pDGUDS0epy6+2WAYk5Ge3kjxTYv3dzBrKmJjwsHuB3jsKiqj3LuLZSYjlRPj5qJlE3Ncl&#10;w+BMwPHxFARj1osbV0BkZSM5iG/FLK5QXSXYAbVUKMgxz/Si27iXt8pknhu04gGgqXBGwr+oJjdk&#10;kYhpoGxYtqNRFgD+ZIuGPcUfuPYg15xvdwTbdGQSSNsk/u/pSqMhCdJLjcWxI+QJod+8WCmCdssn&#10;nae34oQWwd92S4D7yvPSXGQqp580vcgB4wboxDTEcYPY1W6y/wC0LKlbjKRIYD7Z4kUjf1ZvrEqw&#10;Ey7YY7P2geDW7BG0Kc0mL+qXEQKHvS1xhuZcyRwBHA+a0b1HV3Q96d2OLgbC5mTOceKsvU9fZUFk&#10;QXLbK28Z/T+ccrXJ/XdbC27zsqFUYFgTEdsV1seFNoBK3y0A13qYVbl2SGCbVZ/uJnk1xv1z1G7Z&#10;uvbR8GXfcc7/AIjJjkVber+qNbtMA6AMQXG8mDEZ8A1xv1z1YhhBnqgwIg9toro6fFOxOfJFRpPk&#10;h6p60HvMFuMpdodlEFWjg1puo1shgCPs2sR580t6lryWUlpAbrJ5k+fxVTuYu8XZRmkD/FXbxY9p&#10;wpydscm5cfYMMsmeIB8U7oLd51QWrgJTsf8AegaKx7jrMyTDTg/itv8ASfT9qs2woWaAZkA1c81B&#10;YsKZKx6WiJu9wMXyVK9IrYLPpjEW1BlGMETj4P8ASrvQenESsuHWFNsmATzu/wDathb03fsHt7mt&#10;gBVjGfPiKzvUD3BxS4KVNPbDMQmIVQXElx89oq8taYFWPsDDqueFYftx5q4taAELjcBMiTmOwpi1&#10;bUPb2lpVCrACQs1cc1i5x5tsS01kBbqXAsM0g96vNNYWPZC2yot7Vbu3eajpdEGvL7JuMu0mWAEA&#10;d58VeabRS6Kl1bjKd27sojI/NDPJ2NxvhA7S9NssqbiYUAwH+YrYtEz2rtmGMsMzGdvP4qu02mck&#10;7bY2KdzbsAjtV9oLQX+WYMQlzKdH7pzHxWLKOgrZaWx+uPZcMplhHDfn5rZdI/siBtIQbWZuqG7V&#10;TWdPcs7woCkmVgGTJ71sluxcWQ5tpubMqYc/07iuPqINm3Ck2O2y5YC9btsqo0qWI3Ed/NTUOSrF&#10;CjFgcAMuR/nR1uFyU3NOwrjEDvnvQCzAbtrS52lEEgFccVyJLs62J9ALoZ2LC4AwQlgMKQvBzxFU&#10;t7Uk3fuADKVYOsFi/g0663CwKjpeQSHhljvt8AVrGpvWlZ2d1NtFKgnBZqSdPTx5Rq/q7sOIL290&#10;m4MMvc/ma459Se5sJWSQCsNjA5Bro/qy2xklAbi7upiAPBrjH1LeS5cuHeXDrM5gkcCtOngpSo6P&#10;o5Z9Q3Cb19nMiQq1zr1UiWBtR1QpBnFbn6m3W2+1MRPbFaL6nvW45VxEEDuTXsfHY9tI85r8j5Km&#10;/ccPccABs47MKpbjDJZTNWDk5ts5+IM1Wlbp27jzNekwRSPGeQzOT4QrdfCNwGH9yKDsIIJmAZzR&#10;528jKivC4QQqsskVtXRxBdQ7YLDMGYou5nDDzC/iigwCxdciAfmlwDtkLAnkVfZAZUSAGr1wsVUb&#10;jANYbgdI5rLIeloOav4AIM2cgZ4oTnPNTaAYgiKyWYlm2YGDRIFsFu7f5CsboDQuJqUg7o55rDc/&#10;b81ZLIQk4GKwG6YqfHb+/FecBYgVZCEASMcVEP8APasn8V47RODFWWiM44r0CDI/FTHmKGFzz3qF&#10;sxIiKyprJ5maiKhKCMRUoEgA1FSsGiGIxVMGyXDAFiayJWotO7wOaI207YJjvQhJnldoJMGaM2ZO&#10;7PECgxmN2DRiQIgDJzFCyx4OOoADtANGt3Cv3QSDkVWjoySSZpxXIU7gBmcDtWecBsJlwGCRtbEd&#10;/mrhbjbA2QyjaY4BrW7V5QSC2WzMcVcaPeCxLDb3BE81zs+Pg62myOy80aPsuywIYgmTxFPjrCfq&#10;KQ3HmBVNpD7YBP7pAIgZ/Jqys4IV1DGACeR/UVyM0eWzu4Mv4xDq10l4dYKmZwT+KwwdRbtKoEjf&#10;HcfBoTizufbuHYCOKKyFSAlzfsE/1PIpRqcmKMrKSwBg8scRQldUCgjhhM0ytu4UK7tqsMk/cIpS&#10;9Zu22DOA0QuDJzwTWiFPhsyzBXDZK70U7kJ3H8/7UvecP7hEgdwMzRrqbbbAJkf220BbmGVFYswI&#10;HwK0wRjyC1prht7FWRjEVBki4zdTGYVRgf1orv1gC8NxMkj4oQuWxgttfBEiAa0owzFHBAXaIE8E&#10;TWS2CpWDyv8ASiBztbc7QOQO9DRwzGRknB8U9GZmVZm2bdrBhOeZoHtKpJ2mIJM8VhrTC6NmGjHa&#10;RRHtAMVdjGYH5oxfZPdb2gCQYwDxUbl5LeyJVu2JoYTbEGeNv4qSamX6xBWQ1WkCw1m+OQxODg0x&#10;auvsCzIpUXDd99nOAeAORUQzG0G3NMwf9hVbUAPae/svcsdxzImBXnLBmCNkKZPEA0vbclCVYJJB&#10;/NN2y25AyPJHJwIPahZDyoVKhWkEZM/6UO8Hh12blkbjHFMuyorMqDjGPFBQkRuBZXMzPHxUTICY&#10;W7hG0gndABBlSKXR2EM2SkgjzParO8rIWHKg7t3fNL2lswGYFC0zjsaJS4AYlbtysHuScYI+aBbf&#10;ftPtmACpxzFMstwNwCIO3yRQ1YrMsB+35Jo0wWKiAekYB4NCd7bGQpLYBPMCmBuV7oCEXNq4PBig&#10;uwLgkGT/AGpyFMFdVQWyZPB8ihtGU3GIFMBXMypgcQKgbbbldwDuGR3okwQCiCTzIjHb5rIFudsk&#10;gCW7CpjoDQkmczUSgNtzGT2orIQXdtYrxMx4ooKuWVgCQIFRtj2yA4EtUzEDqgqpDHzUIY9sE4J4&#10;H5miAHPuMYnuO9CtlTE2zx5ijKVnJaQZAqmQCCGG9pmQBHFGMhrjs07uQDWW9wBWB7cRWEuge0Ag&#10;nJmoQ8Lj4BHaIp20enqbNvKiMilereA5J38E/FTUORIWJ5PBEVTLRlA9sqFRyxJmOM1OzI2Oj4Ul&#10;mB4qSsylnD7YHSBzQkYcTBg/gzQ8soZa8QGmDxABqxt+osXVvcAcwIjaKqblsXNmTzDGM1EKGVFU&#10;BjuODzVbUDbXRs6+pWutQxYxHYZrYNH6gpYvAZSBKgwY8zXN1YpufaMNG006urVGEt2kCiaB5u2d&#10;XS8hNstdGwCULZp/TXrVy3Jtm2LUs+84JP8Aqa5Na9SkrKGGwBV0utVfvJMDgnE0MY/s0rI9t7Ed&#10;AGs91LZYhgqyT/XimG1e1QWeByQeCOxrRNFrywLMoktgTE1YLe32hM87tjZIPinJJCHqJNWom7t1&#10;jrK5Tfg8H8/NFR0eF9scdZ87uCPzWr6e9bTaqyN2IImjpdW04b3GVEJ20Dx37Chn56Nw3mYNtsMB&#10;gyAR/rI71kMhFyVOxhgD90GZHiO9a1Z9TdrinkQVE8GP9zRtJrnuAQw6MDE81X2EO+4pdIv7ilQb&#10;lpF8o24knztmpWHQorIGXeJpDc6WGRbkNn9U8QewUd6dTVsLSBDnaIY9o52jjNU8AqSmvRaabRva&#10;CGNpuMQYbfls1Y2VugK+4n2zLzkgjt+artHqlQAqQt0FZjMkcQKu9MyMLLXOlTHQAc5zWDLgNWGU&#10;Wv2CuC473/eZQpBAWcA+BVO+nYkoibgQsLEEVtDiyjuPaX20cLPG5WESJ70vc0HtBN7iWYheSPjI&#10;rM8Y2aTNSYFrmYJnqgcCqDUWVC7VRwxYhwcAKfFbze0jFQm1hecRuOCzTy1J6jR3GtoCkIkmTzuU&#10;xIpP2CthpLaBWdXBAGzzEEcD+tVzaAhx7gEMsKJxjt+a3s+l7DbZriMckE5OR3FCX0VWRuncYkhp&#10;xn7gaJYgJL44NPTR4uYeZWP3AAck0cWXVnOMmVZeTitqb08DU3GCdaAblmCCfmopYYtbZ7gO1mkg&#10;Hxj8xSMmIdjnRrWis3CqlV3Iw67j4OOwFWN0bFLopO0Qo5xP/wBE1eXNDcdgzhbkJyggL4+IpgaJ&#10;GJEKSplm4DgiskscrHumuxPS3vaY7RHuEhVXKgfirUXgLqA2trAgGDgr2oel0DBm2IGVst8le01Z&#10;KLjXLaqiLtnPckdv6VmngZr02WMVTYwgQ3bCC6VBUlB+7HBNWzstkofaLShW4rGVhfxxNCs6O3ZZ&#10;A9sbfuXaJJzH9Kas2Qjt0rddN7M5+TAnsTWKeN30a5ZV8mLN7faLABVIiEMAqeQs9x2p67dvta5t&#10;mLUg87p5GMyKB7ZuqGuFAUWV3qVA3cSBUl0xvrfW3Z7L/wCJT8gUP2yvuMF79q5eJa6CHgAZ3gxS&#10;er1vuzttWwgQbVVjA28GPmvXGYLpztRXQloKxuXtVRq7t1GdICIwAbesyOzDwKdDTttGfLqKjTQn&#10;qtXdN79VC6gncSsKKQvuUtoTbUiSRnjtP4NWT7r7K6qepYaB0me9UmrUC2+4tLbhCjHT2ArrYsT4&#10;4OPN83YlevPclfcLKCTuORkZqtdmRrhhYMSe+eCKsbonbtQyjQFnbmJxSTFbqXyWdRgzGQTwK3wR&#10;lkI3jbS+sSCyMxJPnwaSVbYdJXqKnZAkT8mrK8m720uW9wLGWOYnGaibW1GtAkIh6ZMjBrRG+BE0&#10;3ZXOgkXLqgkrGwGSPEiq+xb2oZtgl2LLmTFX9zQDrvLbV2AB3Awc/FKLp3dkc2mkNA7GT4p0TO4M&#10;SbRHarSdxwAT/WibHMsQJAZmA5nwasVswSm0gmRDZJ/NYXR6hBbZlAZSwD/+XAWmIU+PZWOXm2pE&#10;EcNzA5ipfy4ubtvdgQwOW/FXVnRXyzQBtiSNuc+ala9MW6VJtuxMBREBY8UUGNUOE9xTklbTODgk&#10;oMQwnzQRprlu2VIVi0Mf/j/NbmPSmdghsXOpN3EknsRUrfpLv7W0rbRhtwvjtPmtEIt+gJtxNctu&#10;12W2xtCj5z/xT9rSv1zAbIZyJ4rbdN6C1wXntW7kWxDScbu6NV8/o+xFc2FG4rAk7Z4aY5Aq5Nr0&#10;PxyTSdtmifyN64U2bUi4wBiBx3pyx6egd9rtvmFBU58lq6KvpE22hdzKd4VRAcd+YNbTpfpdhcuJ&#10;se0FAhVUACRgEnmatRl7TQxSg5KKTOT2fS9i3lVCdxwfE87T4q5s+hsX9rYCwknbwTGGaut6b6ac&#10;2kPtquwMoWOW5kk1caT6YBa8XMcFOkxJ/wBaatPKrJnlGCS3s5NofRbKq7mTcGTIBCg09b+n1uhD&#10;sKIpb3IB57fORXbtN6AtrpSyjJBkjIY9t3xV7pfpqzcuC5/LwzSI3Ts/+Jp0dJG1wwHnTUUjh9n6&#10;W36ZLrrtWZmC6tHEdga2TQfRtq21s3VLsU3Fwu4qR2O3tFdeT0IlHDndvLK6+QOCBxFWOk9MULaB&#10;uZSHU5WGOOOYrZHSJVyJnliuF2c+9L+lxfW21tS5DhGQDcAFGCy4I/0rcNJ9K2SxRVYqymSDy3DV&#10;umisIgUC8B/hCHINbRpdJaKEW0BaBIIkkjlhHFboYUou0jFlt1bKHQ/T1m0bIXTKwVSobMKBznuf&#10;FblptNZQA27ZRAojcCYY9zPIpjQadPZDKJV2JI7TGD+Ku9I4TaXInIU9oGePitMIwpOjP9um+ewe&#10;l9JdLJcIzjcBPZV7gU+2kUNLSsOBsGQRMyacS9bLi4zx0BTBwfkCorqbSmB0ieW7K9NU2hbST4ZI&#10;6C2jMQxgNj5Jpkotu236ahrUEwMqSZmKor3rWmtg2xeKqFJB7471qPqP1jaQC+L8EAAnfEz5oJ5U&#10;lbYlzimdM1V+2eo2lDJLMwww8Y7zSFz1i1ZG73VAddu/Mk+AK4F6v/F+5aW4q3VgMUkLKggeTFcl&#10;9X/inLMx1UusDaggJI/dxSXqKVuhc5u06pP5Pq/1L6ytK17Zd3BYDQvUkeZrnn1L/F26iuE1VtGD&#10;7CUAM/g+a+RvV/4vLI2SzsjIOssQTXItd9f3brOLaACMXA088g1z8muau4miOmlKO1co+tfWP4np&#10;bt3FYqUDbp4IA5AB5rjPrH8VLSOgtXgwOBj9xPJmvnfU+t6m/D3LhJZ4MnI/B8UrZe5euzcQbkHV&#10;P284mubk10uWb8Xi29qT2nSvUPr3X33f9Xqa4wYg4hvmtHa7du3FILTuO4kzEdv+KCUctdbfa6CR&#10;PHPemA1m3aXrLb5BgZjwa5k80mdnFoscUvxTfyTbVK7mekfYqrlTu/NZNklmVrYABBOdsRwc4rwK&#10;3XtwV3CQgiBjsfFTVFcy1wNsJJDE4Xtms7ZvikvRJ5X2m4DiG7M09yTXn3dNxHZlBEKpgDtBmjrq&#10;Ebe8GDhQ2QfA/wCKRT3gW3LcUkMoXGDVKy7iMNfWwwV0IF62WyN39DHelbzxFqSq4IH+PNCBIvLb&#10;F05TcpIzPgVO4Lryy4K2tsHkAd/zFMiinNE5JYqEILyASf2+DVeq9TFmZGGAeARxFEBdcLblnERO&#10;YAkn8mlv1dS43kblmAOFHinoDcN2wqyHeDdwAODXmRhfuK4YRO6MwVPFJe+txZC4PSSOBTTu7pcC&#10;MSqqPyxOBNHQSdg9IodblsblxvEvunvtHiikK0NJH2xIiRSouX2thUKWigUMI+ZNTK3VdVuncI3B&#10;U5M+adEU06HA8jp3jYYtkjwePmvXXTZaZrbKouyYHLnlcUJrjXUlAZRiUTnqGf8AOpK7sN4faG6m&#10;U+T2FOURbY6XAP6qhyeRyAJxTNoAQyAqu0kkGAwHYCgrdBCrtcBlCqV79+ad0li5LmQ0lhBMEsfF&#10;NqkZpprmxrR2LLi21nmIKTBB7CrbTW4vWtgyJL8hVNY01mNxKqr3HQbYk45iul+iehqt7ciu1vdL&#10;cHd/5RVwW50TmUVykgPovojC7aY3lChpnhcjp8mu5/S/0j+wLaCPy6gy/ee8meKa+lfptWbcLm+S&#10;otoYaAvdp7dpr6D+nPRTYACMu5V3EAjLA5g1uwYPVcis2fGqTVck/QPRNjeythn2qgZrmAB2yPPi&#10;u3/T/oioc2lRSZBAx8mKx6P6NKW3ViCxJOcyeDXStF6OLVtAbjSGEea6MIpHJ1GVvdXQ36VodoUY&#10;XmAByo4mtz0OlKi3vWQ0E9jPE0tptKQ5mzDA5I5MVtOn0wvMCQTAJA4ir6McrY1p1W3sVhvjgjsP&#10;mrIOu5QhzEZqvsoywNvUzR/SjC7IMNJUHEUp9ljiKqkgkFRORSxvo6bts9WZxAqLXrTbcx0gH8ml&#10;Lt64Zt79nSfmqIzK3oAIVhEzniqu5eQAqxksJE03dZpuOGkwF9tcA1V37uzoVhuAnImJ7UaQti19&#10;gpYQs4XBma1i9eMgM0RnGNw8VYau6OshWJLAgDHA4rU9VqQADcSEKnoQ9/NWXBFLr7zbyIQjcYBM&#10;7a1HWa1va2XH6TksvzwPzTeu1x3XAoiU2lSfPc1yv1P1Vht27IUxvVpO38UrLJUPxumS+oPVSPfJ&#10;CGVCzu5EwY+a5B6v6hcIu2zdY7bbyLhH7vtGKL9Q/UTe4o322QA7jEA54iuZeo+u7r63Qm0Be+d4&#10;7wfxXLyZmjr4Vsp0K+oeqtqDb+9G6WuD9oC4kVD0X0gazU2/ds462lRBMtMtVdoLV/VX2XaN5O82&#10;weUUzAHOe9du9F0q2gXN0tv2mVWRLcCKTGSk0Dnl8R7ZeaPRhSvtOBICkMYhgP8AetpsaViULFhK&#10;ncX7iexqu0l1Qq233O+RCCIg9vmrjTKCPaJaNwBZsN8E/g4rYmuBUIJBmtSlpjviYwdrAE1S+p3g&#10;l1YDbmJAYcmT4ptzb07daSSWALHdtzP2/itf9T10iRC7jkcEAmJP5NXuGbeLEfU/VgFH6cKYBc4I&#10;k4/ucVyj63+r9PpbF0I+13B2k5IAGasPqP6hFm3fd7h8GQMDivjj6q+sW1l1wG3OziW4CACAK4Hl&#10;ca2ORcMM5ztS/GuUY9R1mo1F92dpLROOw5j5pdbYkoGBIGUb5z/cVSjVe5tuw4dokjGO0Dwe9Wyq&#10;qLfxuYEwSeG5rx0lTDUFHguFNy/cYA7+tUUIu1VJEkL+KtdJelUJRyoBVduSJ+OxnvWtNcdIuKkq&#10;uGg7SWuDsKe0lwoV2WnRVUkicCe1XCVGnFl2yXBtunVkZATO1CNyrEufINI+6t20Bddo3FiIzjz8&#10;CgLrQ2mQ/wA0x2FgLS9JK9o/5pv9RAWZmuOEiDiJrqQmqR6PTZVJJWLh1uIru5VnACMox0ZmhXrl&#10;0QgBjfvd8S00f2jbCoh3XEUAAjI+YFTuEqxdUhrdzbtAmYFMZuSF1Jm1FncSWDAjnwZ/pV+jXHRg&#10;l12Ujc5trDDvWu6WGuID0qel4xIOP71d2L1wWvZTcvWGBUkmB+3+1ec8ph54MerxpqmuBxrqAW/b&#10;bcVUruI2z5BiqnX6lIHUoGCwnrAHGPinG3lWK3SSzbSDiQBnPmte1wsoxAQqjKNykS2Oa4qxO0cP&#10;PhpOivui41+WaVAKxyJfIqk1buFL7llXyCdo2jgeP6Vbs3t2iqW9xwUYtt6X7mkn06I7IwAW4Qds&#10;d4+4lq7Wj7OK8bi1yVlgq9wuzBUbiMZORNXNu4QLyEw7soTPAqudcBAFuI7HcrTIC+J71caPU7zc&#10;cWkZdu0IxhivxXbxq2jfgVyQ1uYGACnUAvyAP96hfDh7X6LuAdilzgZnFHdtr6YFwguIcrxg/NLe&#10;xauFUu3mUszRklg3kjvXVxJI7WDGNWyDFv25Q9Lj7YMyKFevC8fcZ2aDtUlQ2QYKmg2r6Oxgn3DA&#10;KMOfmiKUW6LYPUykEzulpn+9PNlcELV50YXOottDoyx9xMcHMfmrYgoy6iEJdsE8LtGSTQWuXVF2&#10;bQjb1Fcll/Fet2kZmSxZ6GGFB5PIDTQyBDqhIurdUbhkeIGTmmRcUqtx7cOWlRyOrBH4FK20Rhf6&#10;3V429B2sD4M/to6XHt2VLXh0iZecZztPzS2g4sZvWfduQLrKVJEzK7f6Uy123NtVDSgJWftPknzQ&#10;VsOrTtIYL1EsFwTgL8nk0wyG2hViZRjLY27T2HmRVBsWRywf3CVJPiFUHH9KMYKhbr7ptEfPOJ+a&#10;Yk3bp/WWN6jjmRkfgCourW/dVECssw/27RMTnyKllxf7Aaj9SyCwuQbu07QUiBloPJrF0S6Myu1s&#10;DcW+0sedrfBpu42+9Ythy/SSxBlXZR894rCWRavNcNwsAAp3vgf4T+R4q0xiiVUh8+24bBgHbCrz&#10;zmKlqHLvvXU7QxK7okMnORWDeDMhuWWur+6GxngKBRbupt2brL7a3EhhESwI4P8AzRguIkzIm57K&#10;KpuGE3NCqe4ikEssim2gHuKzMIxGcirC9p7NxBvToiLaDkTkPPeOKU1TIr27aNuEbAZnJx/eiTET&#10;iiuvadG4TYFcSeDHeo29k2kOHYOV3Hnbn+9GK2rrMLSkxJIdYKsORQVtLdKHcRk7BjuPNWzOidq6&#10;WFolFdvA5AbisoFT2ww2RcIRyZbbOAakqMUtqCZD7oYwQBwTFZslupJVlZGklJ2nzS2h0WOvcm5t&#10;cwGl2VTIkcGe34q0lo3CDd4Kg8RVdpTdO97YwVSGZQSuzmprbZLTkKS20MwJwCx5ApTQ+Mhp3Uiy&#10;nU8tPuQR+ocxnms6l2tBw6BjtMkH9/aTycUexqrbi2xQsZDAHAWTEnzWYuv7m9IKsxYeduRFCOsE&#10;TsQS2x7ihRMEPjBkUp7aqmzfvjaxA+5icEH8UbbsSVDiDvLHKz+OBSSpbK77LG2V6iHySfg+Kgpv&#10;oDb9naLRusgGAWENtNAey5S5dBaez+UHAFM32DXd9u7LLAumI5GMUBLlpbhHuXIUggHCSfI+KlAj&#10;OnY3GsuGJZSVOAC4iYNeF269237qhAyEK4woE8f+1Lu6W/u3OrSAEwq9w3miKW2xcfHUwUDcUI5J&#10;/NTaWyw1N66ltbgRB7gIVft4MGCPNOEG84mQgSAr4CsRVNdVkTUQ5lrWyFEKKmzMm039rM65kzDA&#10;D9q1e0Gy1tJbXU3rtsta2KAAVDENEECaBaizD7yZyGaNpPj+tBRFAvEQRBOZYgr8DimGuW93uBhD&#10;x2if/jVe0JNfANtObhDZ/TlmPg/B+aSdGuWVIulskovgU4/81ZDWwVJn222DBByN3yaUOjZU65hT&#10;tUERzzToFTl8Ipg4m6tyxD7AUC49zOSZ/wAxVbeW1tD2lIJUtgmIUwVzVrrA29rQUlFMPvztXyKV&#10;v3Lb6e5cMI1t9itmMcf/ABq1RrgxZE3ZQ27oRE9i02Ty0lpNHvP7l62ZDAFohekk9oNM6lrk71T2&#10;oEOu6Z/FAuqzXoJO0DiekEiQK0xRkYm97aoed6rjYcm35FQtsLu9GRwgUMLanLfialat70NwAIhK&#10;sQAZG39sd/zS8yqq4byGjILGRHxTKQFMfs3Eu23a2zRcyCxO7BgAzR0vm7b2k9QUqmIIPmfFK6fT&#10;sj/crMzHaOQY5OaNcsF7d9bRUAAAZO4HmB5FVSB5D29ZtvbUaW2bWeMA99tTCJsZSrFoy7n7duai&#10;tq/NiyttdgYBHjGBkmmr1kCFfYOcctPzVMODkCtqLzKCRgycwD3pT3A5vOFBto3czB+I7U7ct3ms&#10;qiIrqQFmYj/2oGnFkM1u65BEA7YA/Pgils0RTERpYuNKBV5ljiTwK97MIqpdJHJ+e8RRCA4RbwDu&#10;jNtHmfM+KjYu2bgzZY7E2SCJnnjxQUitqRj2Ua8rFokE5yVYcT4FVr2XuBEa8pQkx4H/AJU4lsEg&#10;hBNxdp2vMbu0UuqsetEtuEESJABaoKaKw22ckFjIQjdbPT08QKGbaurb7QhowczA8VZMN9zaYCMh&#10;Xp7E5P8ASq66GuWbgnNtgJXnFEgGkJ6tygbZtkiQvG0LVPe0j4JCqe8TBDcH5q3Z7bLbN21ucyAq&#10;4AIpHVA2lull2AEDp+2mLhCZY0ynuE2o9y4rDbh1Hj8Ure+224YzcXaADAHimm1WxrexiucNETjG&#10;2ar77sridu4Ebm53f0qlZmbI3jcHt7iYU7A3APmKFudLuzDBZ3H47Gs3G3yZwZB8CaVXaehSFnH9&#10;qY+iVZgx1l2/qMiKrNYz27ZZlBYwQT2pu4sGIJGQYFVtx/0PbW4T1/a3ae80NsqkxS+5tquYLGAO&#10;x+TU7hubWKMN0xzEzUL7qLTAkMwABpR9SrEtu6QAOnuTyaB8jISriwhuhE9sEyDLk5X8CsWQyOhh&#10;tp7gcE/FQi0E27xjyealZvJsl32x2NA1wO4Zs3pVgQg6ghMATBmul6K0+5Fske4/Su45xzmtC9KC&#10;W7ZlWbqVjPcHg/ArfvT1XZ7gC9TRG6QD/wAVq0a/GzFJXJ0b19N2f17bOil0cmJzAr6/+inumzqL&#10;hZdizbkDLDvXyl9J2EF5HXZEEONhw1fX30zZV1RW05h7YBPg+AK9V444eoyNSmdt9Ht7LFt1i50q&#10;wP24Hit10VstbV8glpYMYBrVfSwXRGMAoiodwj7OwrcNMriS0HMMy5AmvRY20jiZYlratKBa3fe0&#10;sTNG1Ki2LbEbt0np4IPMmpp7BLLbR8iCx7EdhQNTdbau1SkGBGd34FORmbNc1jANZCEGWle2O9IL&#10;7h3m2FAuAqEcQNp5q4uqu68ytxmTwCTGKqywc7PeYqzyV2RkU9SEGv3VYW7CyGUKeDwAaWIdnKog&#10;WIyP9asyloXrhFuWyoAMf2HY0tptMu7Thli57clSTBn5o9wLkdF+mtON90hSGgElTxOK6t6Nbtqd&#10;6h4PL9iTWgfTyn2Nu8LBAfb+4cCun+kxLAsF2gNCzCtXKzPsfh9I27Q6YbL6wOQpJzAp3+Us/wCE&#10;1BbaMp/VhiF3bcARVjt/8/8A6mufKXJvSP4+VZTM2wSRMNisADqGfE/8V5ySCr/uJMjsagqFigDE&#10;fJGMV4c9kFAULDYO7kc0O7syCDI7TWNpL9m+OKKSAQxO4DxULo8cFS0jpifFes2mO1YJ3ckVK6Lg&#10;y3DAZJzFEUZtlHCrULoVIIICyJwaOjRcx/8ARFeYcMFLEMTNYa57nuZ2lhAMTFQKgd5DbZV2je2R&#10;NYCrvgrmIg4pi6YZlLFmkSDQQ6hgCpKk1CgttzLCR5YHk1G5AWCsiOK9sUreO6VkEHtFQRQxLweJ&#10;BNQlk2uBGHSxJOPxUiFJG+A3kHGaDZYsBuJOKG28rtVY5INXRLDBOlgrDHNCXcUODII5NTKoX3YI&#10;4Md/zQxb3AlWEgZE1RB5HMnBkVsui1KBXUX9o298liK1IKNigNJLZBPAo3vlDBSB3pUo2FGVOzcn&#10;1hIQQIMc5II/FMH1BXUlSNy4kjNaWt29BMGWaSF7UV9a1skW2wvNTaI3ZZG0vrtzFlUkxytUF7Ut&#10;JmAATSfv3fbtBODnDZHzQiZQ24wSdsnk96KMR+6TSTAXGO7L8jOaKl23tZnY9S/aRQ0QbSosTjJ8&#10;EeKjaD3FcDBYd+4FFQFEtwFj7Jzz3qdl9pQkCIgTQt53eFU5Wptct3w1yAcR4wKuixlQ/V0CVmT3&#10;qAKjbCHrzuMjihki3Bg8f3o6knaQ42lgSDzmgcQ0SQ2Ako2OMUw10lbKztWfsI/3oIsdTEkblMRj&#10;IoxdbqM89Q4WZwKU0GgiN7b9YCwZpi2ZbDqQw4oCkiN3G0kSMmpvsPtAKMcyYDCgkMSZG9HVgt4P&#10;Bo1tiHXda+23yKi6LdkzC+B+2KiHU7/bJECGJ5M96AJIj+m2Gcsf2iOJojKY2bBgeOBRVhG9xW3q&#10;oCEnkn4pa5gL1Fg0jOCfzVWHSMyHCC2CpXEihbiA7MMheD3imi9xGSFGOynx2oFxmZCduM/0q0ym&#10;kL2wwtLKlQTMUW8D7eXDECB8/mhswQgKQyyDk8DzNZ327RZd+GYQQJFFYtg2LOyQFBSKZtQrIzcZ&#10;EdiTXha2vJZWDSCRyKhcCooMM4XxwKspMkGUrhAV74zXriXdqtuKZz5ivByyvwpYyPEUG/euFEYr&#10;ILGYqg7POrKxbPSBmKw9pAgaWwwYQZn+lS3WhjdLESazaEm68KQIB+ahDzPDGEJ3rkEcGvWbvtCS&#10;SDwSRI/pUldQrtDqFMAAVF9ReB2xKtx3NSiA2C3FY7920YSO4qYO4S87WHAHPxTGlt+42ekp1buK&#10;yu82gSn7sL3FUShB1t7gpDHauAvYmsWxczgR4InIq299VVWSF3GIiSPk0heWQeo85I+KiZTiDu7l&#10;tsAYPDA4maVBfcQLYUgdzMGmLv7S8Hup8il02hd7MIkg0aBaJsME7gWMAgUC8ikbVuYHxmfFS3GX&#10;2xjMnmgm1c23Ax+7j81aX7IGtvtuKNhlcxNXmhvG88sAhiVBFUFpocv4ERVnpWLkHDyNsrWTUxtM&#10;6nj5JTirNu0OpChSySwJEV0j0b1BQ+0MCNhbjljyBXKrLgKQRChvwZrbPSroAkkMRIUcCa8d5TTq&#10;UWz33jsrVI7R6Rry6KdgFxRMryir3IraWvncWcdVwAByZ3eNwrmHp7J7NmbksJ+C0+Y5xW76bVgC&#10;4rKsiNrDkg8Db814zYseSXZ28uRySGtYNRdDsQYtgIGGNw/cTWj+oKzuh22wjbrfTO7NbVfWVW2l&#10;sncAZZ/HaK17X3w//wAtUL90RBJ4j8V1dHqPySORqcbatPk5Xr9AwdnFkHmZbJitCvaTZeQ7GUgm&#10;RPNde1OjFlty4uXpxOFFajq9G5doQkiIAwcc/wBK9ppNVSSs8jqtKrbo0dmuI9uRK9qi5NxwNpiT&#10;txzWyXPSGQjZENMhjIBHaakujuoHUbF7qJyBXSWojwc16d32ajJUtsTH7vIimBYuOQdncZOYitg0&#10;+lssihwe+T58U9/6YwW0BcLhpB3YAqT1KRIaZs1S/px74wRmdoo2m9OZy7dO0AxGIra7Hp5RWb3A&#10;XWI/dS93TAMzAnLmBwBVLV+kx8dJXaNcs+n3NrkMrYgjzWToQly1tDbQAX/PxW1ixvtqCoO3JgQT&#10;mvXLSrvYWTlpCNwIqf1TZoWji0qRr2o0BVC9sQ0kQOTS17QdSZVQsAyO5rolrQ35gWyJaIPMnsKa&#10;X0wW0u2ghJHQxCySfGeIpa1Qb8cmclbRXB9qKqrIHzVfd0hkMXVZ5IzjxXTtR6WzASjMeB8H5qgu&#10;enbSECBSeSOCfzWqGpVWc3No3GSTRzS5YCjAmSYPmlgNgzW76zQIJ275jq+DVBqbLlXJYBRAFbse&#10;oUjBkwbbJ6AYkuwAzE10n0O8qraS7eI3mVArmejJXkQInNdC9IulVtgCFOGjJPeuV5KPDN2gntaO&#10;2egWRbcJdKsGeJIzJ4JPiu7ehaS1ZvF00zDsoUyB2JiuH+jXFV7F3YsbvaYJmPkg1376as3yVDXA&#10;VU7w5HG7MQMgmvG6v3ye10rvGjdl0SvaY7R0H25YQwJyI8zSt7TONouqTg9TQCy+IGBWy2U3ot4X&#10;QAoG/cNxIGTC9qtTpEa8YsgExdRgZGeRPfHauV2h7kczvaW6faNrTyXXtzA8fNUut9LZ9ytpgqgb&#10;cmd3xXUf/Trew3ZYb/2zMTgTHEVQ3fTBb94W3VSqyD9ygefzSJwDc9vZyvUaXoVrem3yQBbfg7OS&#10;R4pVdOFDOF91ixKxHRuxyfFb5f0lwWxtVdjoQXY52zIj8mtT1aFwQlyHWGZQI4+ayTxSVcGiE0/Z&#10;qmuV2s3rpbe1uJCgryYJpF/YZSWZkZo2uy9Qj7SY7Vf69LlssLjbUUkDcZK7szIrV72vtIbu2QSs&#10;tuHI+O1BHGy3k5Aol+ZuWzuAbdElW8Y7UW1c9tLYe2rCOgzkTVawVXuhPcUuvUZJH5A/FBt6glAy&#10;IGRTO6erHai2B2i9s3NouM1vKsGJI3MV7geRVnbh7aXlS5gnaxI2Fv8AD5qmsam40nYbjthHbBHk&#10;RVgjtbFhPchxkKTuAX8DvSZceyFtodR75t8glgzoMYFOOqvclSOqBjnHiqveqAlAyuQGQgiYnkGi&#10;fzLC0h9lwHPUTAO0n4oIyLch0MXT2m6wRClT4PBoyjAYqu4HgiSO2AKSQ3TuY2TtdyqKMYYZY/in&#10;ktMLjjYVFwBQV+1xbHUCa2RSYKsDprVvZft+/hY27hn5AFNQ8kjpd1EKP/HvPai3r6C0F3yoJhDk&#10;jwNwpH+YLG0rhVFwyhiSI8xmD2mqnwgkAbUMzgFLcMWJ3EnHwKCbzqABM3H2qrDAHkRSV2GLAKVK&#10;YJ5gE5aefwKKwPXttvdBcNhpj8AVypwvscpDen9wdPtuAzbXKxIPxV0qPuude5VESemY/cR8VR6R&#10;LKksLlxVOd0Z3jmr7TvqAlhwhVFE+czWaUeehuNmyaO4AFi2jOTAxEA531deyUuAsSVE7CeCR/nV&#10;DZ1Wm3fetyWwCpUqD2nxV4pNq0QmxiI2zkATnaO9bsEeCZGi201y4NpXbJngyDH5nNWFs77W67vU&#10;MJJmJjvH+1UVm4NKrfpsis4YkMNoXsDPcmnkJcG5eugkgkIFLBQPkd60OIjcrLwKHZWYsCESWt9I&#10;/DUG0dztdZO21jyCVyACazp0cW3dc24UwogkHuQeaPYm6rsbm23aaGIOGY8ZpTiT7g9cV7gsuLh9&#10;wsGiNgmjqUcMyJbZwAdkyc8mgWbq3hbtujAkmenK/M9hTa+0zswW224kSREle3xNJ20XusPYnbbZ&#10;LqWgASFPVuj/AHoti6UvXNguXDBnfwd3IBodm9IUpyr/AGqJIjtWUY27T3Llx2VWINpsYP8AxRp0&#10;CPo4ureNtvb2iGDYaBzLUe6RcCAXHYe0G2nA+PyPiqO3qoMG27K6wsHAnkmrBHsh2RLuxnthWZlI&#10;OP8Af5p8ciAlEPO4IbexUUSgYBYbuBQbmkky2ockgmOzD/xqBClb91ERUXpYNkrHiK8usNsPcJLs&#10;wADXDKsT2xxVTyJlxiyFiy9u8oRS63ICxB3T+ePzTDLcugra04QWzuP7iwHaTWNO5015N1lQ/tsD&#10;bVtu3d3/AOKHYsacQLKuAyz0kkKT90ms+4ZRYW2YXbhG15RSoHJY9/mhe1c99FD7d5ZetQCPOOxN&#10;StKpErCNbh1I5IjAodmw4vLsJKunu7rogqfFVZYvctBtgFz223BV77gvcitk0thmnoVyFYlmx8Yp&#10;PQWEIAYi27TsaZgngGr23pR7V0Op4UsVOQ45gfNaMEU2Im6QC1ZWLruildgQMVBZD2BBx/WmRZug&#10;eyVdSABccn9q5EDvTBs6b23UuzDCLjgHyPIq2tLbJX3F3CdoLEoQsea2qFCHIX0+lUE7lRXmVbJe&#10;4PjxVjZS1p12srMwB2j9wVvMdqhprBFt96EhwOpeqVHH4JqytotgoXQhSp23IIj4+aOJlmx/S2tq&#10;XjuO8KIkcKeQaktlCg6WtDOzcZB81C3etWyAlh2Zh9sx1HzUArPxFwYXdOAw8TTvv0Z3dktQyKJR&#10;B7iwh3tjbS99mm21y2GxtG3Bxw1Z1N22TvCnZulhHJ4NTuvZU2wrlxgZ8HxS5ZGxkRNPcb3ZEQuO&#10;8A8kGp3F9tEthGhQSJEma89qL2+3qGUFtxA7Cp21Z3eNxNxpjtEfPBoLCbPMVBmSA6hZJkhvGJqS&#10;3VFouzo20xuYZFTRiFtMtkox47BCB+6lbBtWCUVUdXLMdsKD3iKByBsetXF63a0x3NL/ALlUjgUC&#10;8ouK7PbYBWL7pBIjtUP5kLZcXv0yQJKGQin4qvGxPem4zRgBSWDf+3mglIlAG1LG9bD3NwVTcAAP&#10;HgmknvJbREDOIaVZeB3knxST6wK43XXRi4UueGB7iln1t1fftNdLgOR+E8geaZCuC3FIlevlpfKu&#10;OvcThi3/ABVXe1SKSqtbCs0K7jqJGcA9qV1Fy4VulrbHBVipk/AquuPbWWvEqGCrBnMDkV1cONOh&#10;M2ma16xqVR3ue6yWxuLkLGR3/B8Vxb166blgrvHUp56Yiunet3gj7Guq0S79yp8Mv+lcH+oryhjZ&#10;ILBj7q7z3Pauxhik4mDMkqpnPfXtXFlQ18AsZO3PAxNc09QdXfNxsjvxmts9Tdr7uFQA3CBtHTMV&#10;TW/TrrO+8NjIUQY+STXosMFFI5WV7pNmnOrFXUyOng5mKGti6WVRu2qBAIjaT3rodr0BkDOSWleO&#10;Y+asrXoL27qKHlvuV+8xwF7xVzyJCPsys1D03QXHJ3OoUsCCa6R6XYsHdbKTJJ3E4FVdv0tluEy0&#10;xujb3NbxpPTrx2BbKgnaxYj7RXOy5fy5ZqhCoqlbH9FpDcJBXdBPUOwHmrm3pWL20LEIXglmOfiP&#10;96svTNCx277U2n+0rgGa2bT+ltbADNN1egBsAD8nBFZpStsf/T7uZSNdXQ3bSXA24WDcgjfIbdhS&#10;DTdzTPai1s6Y2lJkEr+6cmtvf0xnuI1y3bZVAkfcCx+e0UG16WQwIZSs+2Ci/bRQyJXYrUQ6aKe2&#10;l1ktOVKqrnlgu8+KsraXHtL1W1Vn2goMBex/NPJ6cFa262mKEkMWacjggU4PSipKMv6Z2tCYB7iK&#10;F6lCVjkVdvRqDbP8tahSQSxKtHbFbVotDcuWw17aAZWT0qI4AApdLNy5vCWutACGLSWYnM/FbHpr&#10;BJZkXaAFZR/5DmQaVPJY/HEY0ttwMNLFYCsPuNWVsEnYb27aZU95PafisMrNcsvsUCQqnxP7qfRG&#10;W5O5QmyGJXLGfuHiseaSo14W7JFAVtlHhVO2Zgz8GkL9sgW7fuMzjqJ8A8Fvmnv5i6zJaCq12Rkm&#10;RA4NI6prhs4tK43k3GZsEzE55rk5UqOxp+0Ul4C2mojaLltYJksCScA9prUtfd2b13I2CYgTJyQD&#10;V7rdQSt4K7QzMGkQ3TwCOwNaV6zrGW3am2oU52LCyw52nv8ANYefR3NMrNE9d1wZZRBc3GAjf6/0&#10;rj3q2pZr/Ux6VYD8VvXquqDtcYhSSYleUnNcq9ZuM8/rbw0mT9ojvXW0cGqG5ZbUaJ6k9657rFtx&#10;jaw8xWka8FfcuMwgED5rZ/U7w2yqllWFLea0/XjcSu3k4Ldpr2Wih0eR8jkdPkrAwUgbPukieaQY&#10;sWZVECO+TTF7i4D+zv8ANANvqHXmO3mu5jVHjs05MWG6GhwTMEHxXsBmMiSIxWCSm4MAMxmoALLh&#10;ZM+a0oxsI7IwtSjDbNCZR3EFRRCPsM/58GsbmYgbt3aqKBAiTvDRUfbEqZPnPmpu4CkRme3FD3OG&#10;EyAaJFMG22DuaDMx5qTGAQsxz+KmCw5QeKi3B6gB2qwWgbGcCJ71hmnbgf0rKt1IY/pWGDHO3JNE&#10;RIhmOe9DwZG6iNMjNSOV4GKsugQBWPNZO0xAxRP8Ucx3oZIqWWRxP34moMvYcTRmIwCO9QCgEQJq&#10;0yqI84FQ+KITyQKxirIYJGKKCCQcChlcCpK+Oe9UCwqsViiqskADMeaCLmaITwIzyPigYSPSQGGI&#10;7xWVXAaakRz5rzGEiqLMwqiXfB8ZIott9xXrgfPNLsI78wJiiBjvJkYEZFU0Qt9PdMlSOc09afrg&#10;XJz1AeRWvgnaJYTOMTTiXSSFxPxgVlyYTViy1Rs2mPui2xBbqP4FW42O5HVMS4IiK1iwbYDA3Gge&#10;PmrG2GYHrJhcF8CuVnw89na0+fhF9bZFV3iJBgMftijophCRkKDMRM1VBifdMbsLPxTQe2wtnvu5&#10;BJNc+WNnVhlTCL7LLAJ3yTk5IFCuOOrrjM5E5HamNjxyANx58UK9cFskidp5xVw7KndFeLcOJkq2&#10;P70teZDxIIMU1kr90nuzYweIoNy8qyFWApw0ZE1shdmLIhH2TZmSNkwTP2zUGugnkGZBHcVJ0LEE&#10;24UCB8+DQmYbSu8Kz4PkVqRgmBu7S/W846e8Vm7Lo7Er0wB81FGFoJbMbgcd5FCAj3B7UMTCZgTT&#10;kjM3RlyzMC+0kVD25VhIk5qTMZbhnLAk9hFCAJn214aSeCaalwhdmWCjaNp4mKkLRFsZ6mwRyaxb&#10;C4glbk5BoftOXZUicEgfFF/kFsMxvAc8YjuKOt4+4gdicYjsaUUzvbcMiBPM0RmuLAZ5LCZoWrBs&#10;eUAXMIAskgHua8oIBAZhmeZNIWmSHnfAMyaIrHYpkE5nEyDVOJLHkdnB2ncMkwcmKMv6bWiDK9wf&#10;BpNFUhECgQZDDE0Yo4YksCCIPxQNESJ6q7GwW85jJ5BrDB3uMAodO6vyprBac23EDJDCM1G5fzcm&#10;QSM44qkgWYdFKlyDuUwUB7Gl71u03UzxifBpm6lwhIiImT3qGxmbgbeBRpgt2K2tz3SHBwv3TFDY&#10;+4rj3cK04GZFMm2C7gt1nMfihOOqQm40xMCgTWw21l+5jtjIzUblnLHgrkTiaKx925vJyD3oTC5d&#10;Y79ufmrQLBpAUECCcgDyaGrCHRl6u5PNe2kXCpcA1iHQ5UQcFqYCZAG9GH5zmK8FV2WCSe54mKyq&#10;lAUmQy8nFZYAbdpz81ZAbbHhcyTMjsPFF37VMJJ7EcVFlwAo2leSDO6vK2EKPn90VZCCOIBOB5o5&#10;OBiI/rXgyQ/uK2cgc1giGACrk5NUQnuYmJxHJ/28VlgCuxsAGY71m0QAxJn9vijC5d2lT1R55E1R&#10;aZjcFDsV29PAzNSBwyHb56c81lhDjIIHMnAqMMPYCOuJOMgihLoxaXJDNtEGIrNzaB8qJgdqYtKQ&#10;/SBJmZzFBKMsbokkmR+6oVRFLRL7zdUeUoz2TEIQMz4isItpRtcBSc/mhIBjrwJBmoRINceWuITE&#10;/Z815brp0Et1YIOcVJBABLCJjNYs33hsrg8nk1QQdGhi20zECTgVaJ6ouxV2HmZHeqf2md7j8kid&#10;nAMURrpZCAoAQCoU4pG0DXJtIcsxmf6Uxa9aBdl2KCDIH5rVReMMRI4j5ryakKX/AEhHKnuDVxdA&#10;SlZub33fYFt9QO1mmAKubeuW3d2nYFOQ05rnlv1F0KgxDAhjVjptYEIAHTtgz48zTJTFwm+rOg29&#10;ZldoI9zLcxPkz3qVu4xW67O7IGgA4jzMVp9nWFgC1wIAPuBkVJ9WE/Sd3AMMM8/AqQlfYX3pROia&#10;XU2xAklmOf2sFPiriz6iNOWc3GYqFWSYVvg1ze36nttrA2gzu38kH5q4tXw125DSqqGIwZpkto7B&#10;mTvjk6X/AOpe+lq57a2pUhlYyxnvT517rhFwdrv5QkYA+TXL19StEWn/AHkQBxtprT+p3rIQEkFm&#10;MkGST5JrPLBGT4JLO0+0zpDuGQ8s10C4/VBx3mg2bJZuhyYP24In/FJrTbXqLIbckW2JIgGRjMk1&#10;ZWPWUa7BshQ0bZ+3PmhWnplx1itWbJa0pZi11twEkMoyoXtNNW7A3B99tVtruIB5B+aqLfqYuAs1&#10;7YVBUQIVs96s7GrtG5aUWbLqi7QIC7SfPk0Twfo0LNj+UWemspMm0q9OG/aVHDE0mujW2yuURna4&#10;wE5VpwKsbeutrucPbG9iC2eB+2DRNFeS5bdUuq1za07eAD27RWaWl+UFvj2it/lD7t4Wxta4ABAx&#10;g5aKl/6fbF1Lly0zCGKmQBuGO3Iqz3W3suguEl1VdyxIWiNcRmUsyNA2oW4MYpT0iJvRSL6QgKqo&#10;37wHLBiNr+CKb0+kVH07ld7SWC458VcaT27l0yNzZ3MRAo5VmZTY0wcXXKw37CKVLSWHDIl6KuxY&#10;VHId2Ehh4gnz8H4p0adStprRDMgCMB2FPWVUbh7pXrAcAbw3xJ70ffs33Gub4wywF/FJegQ77ya5&#10;RV7Arq1q04UHaHcwCe5I80ezZdrTXbzKrWyyoqSAe0u0cGnUtyAbt0n236TcMhQ2ZnyfFMH3W9s2&#10;2beX24gAgeR5qv8ApyL/AKxIov5Ujf8AakjaTcMgk8wT2qt1el9tbysz3BARkC5J8T2FbXJuOQHR&#10;9x2qbxlk7QAKZWwU3qm0EZZiwMxTF49rpAS1Sl6Zomo9Pa2wFo9WCGJPSSPtPmqDUaG7LJKsSxLb&#10;BIH4Pmul+3dVLym502z0s/ZhmM0hesC5ZQug2OQ6i2IJNPhoJWYc+W0tvBoA9IS9cCEL+C0ZHEk0&#10;BvTDce6XVCoISDllNb+uktu10tahGEIOR/U1G76ZbtB3uWOplG0gyHB4rRDQsyuV9nMNV6O9srP7&#10;yGEjqImIasXvRrqXFUlQDhTztJzjtXT7ugLF1ugDcoYlQXEVi16Xpwbm2x+kG3qGks/yAeKatI16&#10;K2S9TOcX/Rxvj2l3LDBgwG6OaKPTiSoW0AxBJnM10nTelWyxdEBAHWCwO3xE0W96Pavpc32FTc21&#10;oESF8UyOkVozz3JNbnbOc2fTBdtkW12GZZj2iiH0L9NrgYXrbXV6ft3A4rqzel3XHtWtMyjeI3EB&#10;Qo4nzVjq/TAuwsyblba3T0rH+HxWpaRfBSxzpWrOTj0KVLL7hKtE8bQeCQOas9H9OOrIHW6yKSTO&#10;TnxFdKtejuACLW1XUgXByhODI8GrDR+lpbEJBaTLAnB46RTo6dfAclKuVwc2t/TpcWbam5kEBp8n&#10;gg1e6f6WsWmdAAQIUOMBRPJ+a6FpdIFQEoADbdTuySRmQfJp61Ytp7QhQjqDu+7J+KOGnkuhbxxd&#10;OzR9N6IsXgbUFmAXOWacM0ZJ+avLX021tAC7B8AOGiZ5DDzW6BdPvsK6u6bCQV+9Z+2O4pq1pLYQ&#10;Tc2qHMOZjq5hvNOeJfBUW4d1RrVn6fFs3UtJutqZO7kEDAA8+Ku7Pp6pbBG8KiqsfcZPJmrtbCof&#10;euPtYEACJg/NP2jp2cy4DZ+7gHkR/vRrbatBxyQfRTn0tVsWgQygbSUVZJkxyKvVs2gVt+0HFwz1&#10;ftAwsxwQaYbUJatWVW8gByAk5juajb9QsW2Lm674yFAUz+PA80xyTInyWln09LbhntBBML5aRxFS&#10;0ukEuFtMrDJMbZA5mqhdci3WlvdKcEtLHvSres7Su67LPlkV429uTVKNEczZAudtoo3QSC+Cqj5+&#10;ajpL9kuyKpZ1Ec428gg94rT7v1EiPtF1goBUYBdF4P5NVGq+rlARTfEfYoYjjx5k0+Mv2InDm7R0&#10;7+fWYsXgx3yoVcrV/Y9Ssqj9Yl7W1be6GJHMMMHNfO2v+uFm2trUlUSF2iVI8gA5H5zWs3/4lrp3&#10;uldQC6ud0gtujjqoZ5qXLMWSb3d9H1ne+oLFq0FdzBUXDmIHG0nioH6t0ki4l5ekb8tAIHYz5r4o&#10;138WbQDe+wIA3KisFZWPyO9afr/4ladrygtCbSZY7iPye9A9Skr3MGMXk9n3NrPr1f5f3PdU3COl&#10;IwATWma/+K4OVdzvPLQYj/evi3WfxLvXoT3nJQMZPHxWkX/qnX3VDreIaZaThhSZ+SW2mxT8fmlN&#10;VF0j7E9f/im1o2zc1AmZDx9ytytcn9Y/iWrXWay5QpLo5bfujgZ5Br541HqV+4Snus+0blgkxPOD&#10;SAuyhYBznK+Irny8j1XZ1cPienJnS/UfrTW3mVhue8wMlmgknkZ7VpWo9Sv3F2lxb7ASTBP57Uoy&#10;7doKsxjJYCJOeeYrCWrspb6JbczHgfETXOlqcknzI2Q8djiqq/5IG9cujOIIZieD+BUFRVQMFATe&#10;RDfdNTTUliQSCF+4tyfEms3NMGYypts2WWZqvuNs0QwxiG09pRuUw77pIYdMVlZTZs3naf3CRI5F&#10;Ds3zd3dIwuGAjFQ05tswUm5AEHtVNjFFD1pA7lnDMGcOQ3OB5p20robm8FMQIpAMq7N5aRAtn5qa&#10;70uIoIBV5lTM4pTDRYrdR3kI6k/v4zQ7f6RYFWgHJJ5U0BmKozG2AoYBgxyxP+1Tus1xth5AkEYA&#10;+fzQ7Q1INfuJCwCFiA6nIj4qKXFDwbRZypkMSeod6XsSLZAf2ycjOPxFK3bjMig/cGnp5JNEosCU&#10;0vQ2ylAqZYvnOcUp75HWhnMn5BpYsofUMoI2QdszE9hQWuXCTNk88eC3amxiLc/0Za7tW6ApnGRm&#10;KI+pbdcKuhMwVApS7qGuEwgBVYbMGfmg2XdyoQHiXxBE09QB3hrV9F2/p7yWAjg/EUwFm5qLQfAH&#10;UJifAquW+Qd22QZkRkmppvt2w7pLNMAZ201QJHIx+04spuuNLf6AUa17JCDcw5bfuxHYVX2Lr5Gx&#10;oj7jGaPvBDBBEHDExu8xRqA1ZLQ2rZLwfwmATTCqLYR2kP7nL5ENS+jV3uGDuXbAjE07YsFCxCOQ&#10;OokmSP605Iyzbb6LXSm5utPk/wBuPir30b027qvcZ5BEMsiN2eaL6b6KSbDoGwN5KjseZrrHoX0n&#10;5UmMZJwG4Ao0r4QrbklJNLgH9PfTJc2AckzhxzJzBrvXof0oz2/a2KtpJBJ7x9wonoP083uIyrhN&#10;pg5Yk4mPNd39B9At2haxKBg6hVgvOOoVvw4HGK/QzJKEMbjYP6W+mAi27xTAAAtwAQrdhFdq+n/Q&#10;7cK3QxnaFChRnOfmp+jegrblwgBLbjH2j8+BXQvTvS0PtBFHS26RiQa34o17ZxJv8bbGfQ/T7drT&#10;bbe5+7GOD4rePTdMNlqRBHkz/SKT0tqdpCNkhQF6RitnW06MXIVAowBk0bdGSU+RnTacgFlUDd3n&#10;kVaW1Fs/Y22DBHelLaC2zbSpVlBQEeOaK+oBKlb5GQCvaKWxaY+rKZRGgGIkd6C15QEbcJPSDFQL&#10;gByTtBHTNA1FxWW2gWT+3tQNF2SuXD/hXcXIM8fmhXHcWmhwCePx3NRLgEo7COZ8VTPea2QoJnlW&#10;5B/NWkROhy7fO7aShJgAg9VUmp1DWUKh9xJyTQ9S77GIG2FkHiT4rWtZqRvDFyjMFmWn8x4FWSzG&#10;v1yhg11lWHkweRxNaL6xrReYhGIQGG7QD3x5o3revC71QruZwcjcT2xHauPeuettbFyLm1HXad3E&#10;KeMUEp0rsZKM04pIU9a9WOy+3SCFPUSREYGa4z6p9QJYZrtqwSxUSGMEbRnHmofVP1NpnZkCOoDe&#10;4UbO8MMKK4X6766ztfX3d7KoAnvPIkdxXG1msk7j0xsIc2r47LP1n6hRke4vCDaqd8nhq1LUa06r&#10;22uXRtmUCEypbEZrXNTrrTe9N0EIiDap6m3GCDV/6R6azXReup0IYUMJYMMjFcr70n0zb99dnSfp&#10;l3tKL1xRuB2sSYKMvSWrrfpevJJABdQgUbulYGZxXOfSLH8uq+8qNKboByWPcjia3i1acwznDKBL&#10;4OecUcMjDx5PuLpo3bTa8XPbBuKd4QfIJ4Emri9dtrs3EdbNcImZHBH5rRA8WV3OWUOYNyBMfbM1&#10;6z6qNMYA2XB9wmIByWz2rQstezT9qzd9RfXdG87iuyAeon/5rxXOvXNQT7zvf3qHJifGAKTv+tA2&#10;lQ3t0/aH5Kngef71xT+Jn1d/IW/5cIPcjZubBE9oXGKGWdKrl2DPIsSVxtM0D+IP1f8AzexUucoZ&#10;IOCZzXBtUSbADdAJOORunBqyu6xyxQ4hWHSPuYZ5Paq/T22u2dzIS+0nzFYNTPfL9I6mHYoKly1y&#10;yx0hut713cF2gF8So24gVeW2LIVa1ATrxwsDBJ7qa1zS3SwVmkuwyeJHzV/otTdW4dyiCI6vt2jB&#10;/wDauBq8NNsy54c2NkqhdmMFyojhVZRNWlssGO1kiAoPfB8DzQtI0tdJ/UGQpO3IfmZ4IqZsILCr&#10;AJb7JaGgcx5BrAnTBhAutE9sLcR1GSF61ghRwRHGaftB5uqUS3v6VdTu6PEd6otEbaurC6S4DLuI&#10;LCB5jFXGidm2H3iyhtzFQB9o71qxTOjgyVXAPR6lmYubwRbalCsdUjxR2boIFz/uRc6eRH+9eFlz&#10;aAFsyC7G4YijKC6WVRLKhBIOTIFdFNM7mGTaRUl7r6vK5Zwd0wokYH5NXFhbN0oS14bz0KOF/r4x&#10;Vcwu22LrcRirbgszDN57VbaZwUS2oMCTkxzkxXL1+PdQORX2C1F6N15b0soUbSuAZqi9VS6lybd1&#10;3DGYBCS/eYrYdQ1kssoSHj72xjxHitRu6fbeu8GA6mD1eQTXJ+zT6OVrqjADd1AVFN+3I6hsaQN3&#10;f+oqGoW6VDgbSXR1DNjb8ec81EOLqAe+rblG4CcwZ3GeD5qC27LMiNkWxBnsGNb9PGmjg+wDuwhx&#10;agoQpkySPyPzVs6C2FeUywRQec5nHjtVSzkGxmNgYK4TFwk8RVt6cFMEogFsMpOTJ5JNdnEuTbp0&#10;rDE3G9xWQb2QEFsgleM0F3KObh/UJSOnkHu01Fr6zZBLgM0jxLUW0121cbY6wVhkIEDZxXRgjrYi&#10;D2xCbZQs26HOalo71q3vcbVCggHkEnECs3bqLtMreaVVZUky3eB481hff9u4zaUKFhGLkAiO8DvT&#10;R6bPJeT3IICxEgiWEfNFtzhAN7BwGAE9R4JjJivWUIF0NbWdvuF8nrH+9T0l6WZtjAW1cC5wWgSA&#10;3zUZKG7Wo9os0JEAMpEnn+6kUxsRjqSuV3yyKZUkjG2q3TOQIQH3GYSZMktmZqUxtZ7Eyd5BPEdl&#10;IoGkWmXouhrpFt/eX2i5BwJXxRmZNtu5AI3LtBMgg5gfIqvsORa2JbtsjkbCGjZOZnx8VZXnVC3v&#10;Df7gmQsAduikurHdnktMWvMLgVTdA4kAqcR8VLUWQGLPck7gNw4acR+KPbto162Moqgho4IOBUyr&#10;svtrajcN6+532HmaloOEUgd0OGY3jbdFBG22IAX9pE8GhOUAuJfs9agheDXtRqFu3Cz2vcLuv3Yx&#10;OIjk1C833IJE3WRVOCCOTNSx+5C+qtSisWdWMR+xYPIJ8DxQLd1rZsmyo6Gk7mzu8R2ijXdGji87&#10;NtAQIiD7W/E8/NDhj7+y0Cw6TKmUxlfg0SkLkitBY2rTH7hcMrGASYwfnvWP5S2ovottSHYQUwBR&#10;4W2tt9qhFUXJJkqB4HJPkik3RUsKFHttdyXJ/bMgR5NHbEOIHbdtMXSC5Y9aGQgXGZpS21t7N3cs&#10;MSTMQrD8+TTzKU9xWK4ugLmJkUheS3tRVulW/ap46aYhEoUStq1lbdtnfaxLSuCsCYmiWukW1VwZ&#10;DsdxI3T90/7UpYvtetM0lWtuHKzho5ie9Ms1sWhCtDwQxwSBzHir2gJh/et++rXj0hQRsODnieMV&#10;Yad5eBafcrMbjn7M9h8GqnSXy193QFEK4DnDADGB8cimg1pW/VMmIugE7WZu2PAoJIZGZZ7ilpl2&#10;hgWBDM4hQMSIqLQz3pvS28OQ8scd6yGQz7MqGUKiiIIXPegtctqyujqodwSxH2xyDS0hm8ZdQfdt&#10;CCSFB293Wl7yg3LzXOuFGGaPyPzUPeQG5uuJEMULg9bT2Pf4rF7Zdtlmc9KnrGWM+fkVWwPeqF9R&#10;dgkBjuCRuiOnkA/NBuakbjtQFG2Z5kESQ1Hus5KEurqRuifuC8laXuIHKC3ccWysRjxgmjUEL3mf&#10;cBvIxV4IUooEAwP8zRCt57toALIYSwwFMcR4oKALbtKxY3W/r0qYgT5rC3b5CPZMfcVhRMDDDPeK&#10;JQRe8d3pbYSGDLukl8eZTbRbN1Va3k3WHKyAU3HCz3mkA2w/pFYCgKF6pjEE95ossNhVCGDS52gY&#10;PaT3B4q9oJa20UuFtrwXClyEFvFCDLFsXWLW7gLgf+a8/g0tca3Ci2i7WbcygGCByJ7TTWju+06K&#10;gWboBaOVJ7Z8CqaCT/Qy5PtMWdRaaHwZIY4/sKTvbT0e/wC4HWJP7gcwKcvNpyy7c7ATsK4UCl4R&#10;7ze2SotyyoRnOInxVJkknQo+ntm0uwG4WQKLe7gHjdNUz2twDXCJnrVTAQgQCZwfBq91VhCrA6ZZ&#10;ETHZ+SKrbrWwQ9r96k2y3IK/Bp+KRnylH7aEXg7I4cmIkZNKItxCUK2kiIMzle7GrS8rEsyst4qB&#10;GzAg/dx80stsr7IUK4ck/b27qZrfAxOLEDG1rbMwe6oJjljMyPg0YMFNtoJ9oZ9zDQcmf9qOtr7N&#10;oVmW2Q3/AI5kDHApGSwUsu1rpIusRMEZAowSKQrWN+oKyzd9zFvJpq3auqGY7WDNlTg55pfUWU3q&#10;bbuH6WfEEHzRrjXU3yjM774LCJI7rV8ETQax7jOLmwsoRDtkgDsAtMIlu1agypB9xu4BmI/IoDFv&#10;cSGbo7cAGOfzTemfTtsRdr3GQRmIjzON1BJDIUetqzqL4/wwJ6RLd6HesJ7ZtNbUWg+GAyWJ/wBK&#10;PqrjhrVsjc0kBiSDgxGPFYZbSPbba73ChBQYVfG4+aUxyoQkbY2iEfuIA+fx+aQa4Bvm6oZulemT&#10;1HseKtH0+nfqbTgyzTLEqI8x/lSIuOVHuIhgFFmAw3d54mqFyQJjdLooaHe5tkkcLimXdntXEZwF&#10;wLYbmR2pVDdClYBbZiRg/wDlPmji4Fa8Cx3W1DeSX/aRQskQNzSlrjAj22YgMxiPxFU6pJcbRhyw&#10;Px5q4uWWt7d9lWGAFLZLcyaR1VpV9hnsfbgwYEckGqT5KmrRTlnVjdLnqDbgRx/X5qvvsFOz3N+O&#10;8ELu8Va3b7e5EEWpMGJyTVVqFi1m0FuA7QYhSKZdiVFc0yl1ItAKoDcEkNwD2iaqtpthB3bmDMRW&#10;wXgEYoVG1T143c9xVILBKbo2tvIg8kU2KMk8dMQuOqu0WWYDhJgE81C6bt2JtQNsycEnxTPsOVuy&#10;7bZVlC9QpLUqR0YZYkOOc96CTKpiB1G8kAvbKrwOfkUtca0H2IpLMmAfFNanoIdhH+FhnMVXsfcE&#10;kt0H7u5B7VSYMoCib0UuBJYbSlKtACgW8DE9jPYUwzj7QrbpIlvFLveJ2K5+ImBNE2LULZl13uF2&#10;qWVeODNTtK8CBJAUTE5nNAubXdSTszs6uf7/ADT+gtlNio4+4r+aCzQ1Rv3pau2+OsACQwyFB4mt&#10;+9OJc3DbTDCVAxitL9F2LuHXvgkk8FVrdNDetbwzp07Suzggc1s0kfxoyQ45urs6h9D2mul7jMQi&#10;knYBX1/9K73Xatwh2QSTnaPMj4Aivlr6D/mBcu7rYCvCrGMrk48AV9g/SugFsXhIKIqqo7KBkAnu&#10;Jr1mihwrPP5W3KSvo6d6ahVNguEhxuk5GcEit00Fq3Zt2dhyeQRzWuaXbbLC6vX0tC8EkZ/AzW06&#10;RLiEL7gWFgjypM13InLyu5vnhDdmbSsoBIZzAJgg94qWruG2otqpaCVBjIkTFHRd/uANbZAMbjBm&#10;ZihatVAYIolYJIaaamYm2a3eKKiDAkQ6jiRmqu6mQwcqcmR3J4GcVeGwd3vMQrkNuQ8Q3f8ArVWy&#10;gRbhnUCIORTkVs4K+/aKsTcYblyXgfs8R5701p8yoWEJDwBkDwB8mhJYaLoRAU2gKPzmRPimvT5F&#10;23vZ3HIKwGg4Aq2xW1K2dM9BsoyW4cSwWV45NdJ9JQ4gsIaGBxJNaD6PZQTbuFjCgzxj4rpWgZgb&#10;LF2jcAF24PgzXJzPs04VTTZtemsi2YKjbwKudl//ABH+9VNlkVGT2zPuZPirmNJ/9Mn+xrAzfFUj&#10;+OLTknE4aY81Dc4IZjK5H4NZhl6sSDGf9a8ikkMB9wyDXiz2BNBmGt9QxumoQyEKHBDZmvAAsScy&#10;awUYFUEyuQD4qETGDYQgy3JJAP7aFtUbApnyBUm2ecgzkf5GsogMuwO0TJH+lQuJ7K5PBkAT3oll&#10;iD1EKfxIoN24X2dBIzAGIFZXfukIennxFQsEFwzNILE0Sy6qquFP9RURkli5G1pH58VJtxLSSoar&#10;opmNxA3ErDAgoBUT1shaCSNojgVhyMQJ6eqozDDEDJiroiCDCFdkGTkGZrA3hE3GJ4nxUEJ2iBg5&#10;X4qW9TvYeAQD5qirRi0sPhI6pPzRPd2s21B1jv2iodg0TuHNZCKUYgEsIHPNUWQNoh2+3PcVFupW&#10;wdxkc1NV6owF896k6kCVRYc5/FQs8zOCDmAO1SuOyYAKk5HcVhGCALtkjiD5oiv1mFKpMSahLMpe&#10;+9kVt7ADHAob79+7YVIb/OjhSGJRyBAMt3NQLMUUC6sTxGSahaINueWBIHc8wKkIZyB8f2qXtlSf&#10;bUkkQ5GFBqD7mOWWDyRioVX7PGNz4HVgVO46gIoXpU5nzUPbXfO/EYHP9agAFOSSCQqioTaM7Vxd&#10;k7tsKOwqVlVZSSOuOW8GsW2be6MBgGI8CvacyQYiDP8AbzVMOKoh7YYA7SNrZp1lPSiqJIyQImlj&#10;cdbjSwKHJg8URm3ycAbZB4NKaYaaGWW6VHUsiPyKLZvbyigLA5P/ADQHQvbslRzOd2RU7DBxHfdI&#10;NLaDTM2lO5CrCVnnj8GiKG321KyjmIFD+1dxgnLFKP7pBhB93g5FAwkElQq9gLmABWbjyW3yGVgY&#10;GSB8UIs/7yu0YPmfBqYlmIZgxVekDvQBEk2QFVOo5DyOa8ZkWyu3fyxzk98VANu3AWRuQTWASjtl&#10;tuCrHiSOKhYJ2DqF27oMSO44xXrm47VK4MqMScVFrMHazKGY9McmvBWHeQXhgOQR4qwWRgWiIADA&#10;bZiZqKW5VQQcH8SKmptoxi5JIMCjXk3HiC0TH44q7KQI3tigFZExBxihi4NpAbpLCJFMC3fa0RCs&#10;FMH/AJrBKm2oQxBgqP8AWpYdEJG152zwpAgg1ArtTadSO0LxUriGcbmiRFRVVdkLQOkgYqwWS2EP&#10;1XZBEx2qFr3C3S+ZktQ1cR/3eBEMMU9bebRIaJnAEVH0UlbMraCffw2WE5IqChFQRd3ZxPg1O1uV&#10;l+3oYn5asoAeossAkJjBB7UIdC8X4uwCqiBFTu3sIsSxM54o4tb2aDtK8Enz5oF5mGwOBAbaSBg0&#10;QDFGZTbHgkwe+KUuqFh2Vtgbq/rTjDflVhsyCPFLIrsGBnaZgUcWBuQuj27hBL/cDJqLW0USGkgY&#10;HFSCoDhoiQZGBXlY7hI3RiRRkTJ7SqMLgA3RFMaV2lzuC8R2pEctMtTysNwPtqsxAOTSMvT4NWDt&#10;F5obhKj98tJI7RWz6PUIzQxGWAHjprS7LMFG4hZxjkg1tGjuMoBBgxJYjAWvPa7EnZ7PxWeVVZv3&#10;p14pbDBpgkycAT2mt1011Hs+8SxU3QD/AIprlmkZroVSAQLgwTHSOSa2fQ61BuBdiu4hfz/5V47W&#10;6V22u7PRqTcTfhd/QedjsWIQAwZQ+fmvOrDcPbOwJLFs793AH471ri66yYJZna2Ou3EL0/NWOmYu&#10;9k++QAZZg0BAfzwawKLi+VQKA6r07alpcH3ACwjAB7r5Fa/c9Gtg3rHT0k7WmN+eJ4rbXa2wuh2b&#10;fBll4GcYoN4LLlbDFGXg5aJz/n2rpYNVOL7MWbTwfo0a96W4Zbi2RIYdJ4nz+DSx9MW26Oo90+4R&#10;Cjz2mt6s6V39xX2vAnnpFZ/kDFoBGJ5DJkfMV18Wpa9nMnpYv0aYfSbjMzwlyRt2eYqyuaAJtCok&#10;4GTMDvIrc29IsCy4JDMMrPcmmhoLPtWLgEIuDuxtnhY7nzUlqwo6OKZzXV+hqGALlAyyO+6qi7pA&#10;tsECGnHcV1LW6ZmuP7rqAE6RAlRxjzWu+paO2gF1pDFFPtxyeDSf693Q2Wki+UqNZsaYxYdElGYy&#10;64kxxnMU+NEbYv8ADC5tEM0x5IpmyLdssFngBWOCveKetCz7bI9zqDAqCcmRkcGrWtlYSxVEPovT&#10;jcJBsncDkboANWzemrcEWlwvVmSGnkfgVLTMquyASCqzI6VBEkd5q9ZDcVE2pvt7W2hSqlfG7tW1&#10;aiqCeNJGj6/04Wr14kRIAUdyx8VQXvSNxJdVDwViJUGJz812LWenWpYglVDSXXJjsQTVBf8ATSsy&#10;zESXhRl/gnzFPhq4mfJhUjher9JuKwVQssOsng1rGq0FxlJFtVAeAeRA713t/RrKJ1wis26SJInh&#10;TWp670Vrdt1y0A7Rwc10cGrjR5/U6CTk30jjtzRurOEt7liJ+a2r0SyZtDbBQZM4H5qwvaBUtFVt&#10;z1AY4EVLSaRFuk3ICqp55odRqVONGXFhcJLmzpv0019tze6WZDwkBsiF/Ir6F+mdXca4HZxuYAuy&#10;k4KjgCvmv0Hauw3MbThlkBz4J7RXefp3U+0qIFZnQgyCBPkGPzivIazMlKSPX6F1iX7Z9GaBwRO0&#10;iFlxge6AK2JbZFge5t/TAKbAOkHIJHitA9HuaZjZ3yoKyCJJU+RPit80+t3lwyKwUZZyFMnkVhwP&#10;iqNOaDR66ltnm5c2pgwggZ4X5qovaZB7v6RG59oDKAPxPzWyG9bB9pThwGll3BW+DXilm43SVcWC&#10;0KMAlcSSeR5rTKFoVGbRyjUaZXZchRsKsp+7GJFahr7KQgCh13MqtmOPu+ZFdP1mnB3IYlhtQkTL&#10;EwyitJ1WldL920sK1swoUTsI4maTKCbNMMu5M5D6k67Vdbh2AtA27pA7RWq666UtXVQOwmM9gRJB&#10;rpXqXu7kYXdj7iVAyhA+4DzXNvWAzMgJZZxIYGVnJBxNZHiXdE317Ndcs6LaW6wCr5Ge8TXrOotu&#10;VX3IBXOMGP8AeldctogbAXCFTbJWFI7wRxUPf25MtAJEpjHMnuKmzgH7sk+y8su7Ou3oRl2sW6iC&#10;fBFXmnsi37YCFmfCOpgCPita3FVJNwBid0+Cw4gfFWHSwS1JVVgy+AMcE/NYssLNcWzZUssttNwV&#10;wLZUt5ae1WFi9dJuBQothNwdxkgVr2iZAqF3O7buKtwSeatbLpvCOGhd/Rztk8nzSFF2GmPo5DFx&#10;+krYYOIDF+4oy3zaS6omeRILADjAFJ6K+LRa4biO4WSDnb2BxRF1as2pt9TIcMY5YicccV0McLSB&#10;c6HdtwuHtW0V22sFEKGH4NCZgv8AMDKKGJIH2s3fI4+BUrjJshgwwFi4AAygf3pO9f26ZSsFxLKo&#10;BnccfECKmTG66KWUXVlte01q/BLzcYCSQcUPWQ3/AG7gQhg/2wZJihC+bRufpi3+I2mR8Viy7tv9&#10;rc9vdg87fmfg1geNBqbLPQNah9xcMzgNB3SR3j5q80znchtPtVCwYA4n5qoFzZaCx7ZQQrgSWJyT&#10;PzV1oLNlraPv27iYMbWG79xFZXjW7g1QZd6ZkLm8L36bdJxmrnR3GZr5zIYohiQD2I/pVVa0pSyE&#10;BaUUkeWK1aDWFzbvW2YFUzbAgrIxM4g10MOJJLgDJIdWyepTvWcEP1KDPntNXGmuBbenCObSjcAU&#10;YMoEcwKqtPf1KSF4thRkSFc/B81N7/uBHaAjzJSFGcQo7n8U6eOzNvNhF9WUMSM7IJMmDxintXsc&#10;3bBbY77GZJlC3eGFUfpblXAlWKBl3ERHmQfFX6X0eyoF5U2GSApMnwDSXCmTcPLLq4W2Y6QApwQv&#10;k1KyFGk3CVWZXH3uf9YoZ1LtbHtKhCJsgSd3j8EeKnbQkWWd8Wn4YwknLVmkhsWMgXLjJuZQ3SxM&#10;bOT2IpO6qvsjdM713HD5qdhHvLtjhyzuDyRnavxUWSBtIncMODAXdkgD4pQaMjV3DeNneqrcYoFA&#10;iJztnxQlF0I2+4CRIYzwB2WsGzICKzBUCuJG3pySWNAL6hLQuvdVme2qAR9obgj/AJNBJMYPWrlx&#10;G6rdwFZeFggiOZHJ/NYs33Zb0OAHYYV1lp/GATVWqbHSwCgCPJBBWcfmCKnp1QPMOUYFQAFUseYz&#10;yRWSWQMuBqTdhWY56XMSwjsSeB4NGtXLiPpvbi2jSCoMkBuCaqCViHg+44ZowwXiD8eaatOEYE7J&#10;k7YIAQkd/IoPuv5I0W9q0pY20t+31MTuyxzgirW0zKzkq7YEqDkqDyD5qo092ytw3LQ9wkR7ZEQY&#10;5HeDVjp7TWLdi7byxMOjGDPBmP2+KdHImC0WumcMqtClGPUXHWD8/NX1nTMLbFWVjb5QEAFTyaof&#10;1dtzawJWAGGCvj+pq6W9vjbp1ZnzBO045rbgmkZskXRa27VxEGUgFQNrHDeD8fipt7Vq0pVxctC5&#10;Jb7o3HJzkn47VWh2W2bRLsP2iNxmZHH+tN27yl2b2rbSCXlSSI7wI/pXUjljSMTTG1spZvOqXEUE&#10;kqUmSGyMVZ2Wf2rqbpW2Q0TCqxqoTUgrcAb3VdvtYy0kSQAMiPBpqw6G7Cwz7VIj7EVe/wA1NyFu&#10;Jc+4we7eNrO0YGSAM7sc0veuBN72yGkgwMzu8+DXrV4lrao52MJG2QGk8E0sHCbP0F67hIYDbB8G&#10;qbQG0L6g4W46jpW3tZh5Mc/0rz6dioJDe5IhUI+05kihXvdIllHVcIaGkj8imw+51BfaGJUNtkSO&#10;3zQWFQvstXLruIICEQWIBIPBij6qwbIZzbdAwYAK0jOYWo3NrLcGyGEk7c8nlTSzWRaDJZVghUND&#10;NliuftPmpvLGAybWVYUY5MqVPAjzSVu+G9grFt1ukyFCpA8mpB7QIbYSYkieQ+INZa+ygMNrG2vU&#10;DgSMdI8mlS5BcRe+283bgLFzuLe5BO0fjiarnuKlskputtADExHwfxTV9AI3iEdQJAIMeDVXrL8r&#10;a22/02JDA9yvE0KBfApqmdLl0f3DEBcePiqvU3WAuhSQGG1W8mpanVXLVtA9tDKlA3J/MUqitaub&#10;wSFCgyTMEUzG3YqU2yNzZdsKncgkEdmT7jVN6vduMMpFpWDEsQWmr5f1E/VjBwkdBByTitf1lk2U&#10;O+CXncBkrngV1dPMDhnM/WQtxLu60F5VW7kjtPJrk3rXpu9iyG04c4dcmCIPPBFds9VZn322fDuV&#10;kpt2lRkVzfU+nNce5aa6JPMYXaMgj/cV3cUlw7M2WHSOMr6TOyQkrc/cYUzjHmtn0v0238yyJYJQ&#10;quSAGE/+QrfdP6Lp7tz21thC/cgBflM9xzV9p/Sy74G0G37ckbivt11MWotmPJhSa5OYn0MILTuE&#10;GWVWmC23Oa83oDo9p1QobiyJO4hu5n8V2V/QzdRmItrAmdskRkE0jq/Srd3Zh7pfjy3giKucpe0Z&#10;J8dSOZaP0y+xN0ghRlIG2e2fmrzS6BlNy2N+5PscDGT3FbZa0e+7auOQizuKmd3SMYq70npNl7do&#10;FyZfIJgBj2rHkju5ChOyn0np+/2dxZRJKrb8DgfAq/8A5BVuW/c9xyp5UA57g+RWx6X09UAWCVtg&#10;gbMqSM4PxTB9LHuOepoO8SpJH/FKoflyNRiigsaP3EClNoJG3ZliGPAnv81Yn0sqW32VUhcEmCVH&#10;bHHyauxpYQbMqzQuIJ7yKYtWQ2xWusC/QhOZHYj/AHpWSRnUkaha9Na4l4wVBj9QYXp5po2thLdA&#10;W62yN0xImIrZG0q3EchmfbKhT07NvMDjPevJpFti214bmUgwwBCzWSUqZojDgrbOjRFRygUuxUtM&#10;qoXAxT2jsxcVjd2hUYMNsyfmvW7Ihz9zbwQJwSfNWtpd7RdsqFkG4CYVian3C1D9BdNpwUuBWUpt&#10;LSe23MCi2yHCBrJVQAWDDbntmgjTs1pwbe0q2+AcL8AeDR7CJbMSQvuCHbkmOI7ClZJWh0Lvonc1&#10;exrrKfa25Awsn8jtWqa5giBEtbUsvv3G5uJDiTmru/n+YTBWSD+O1UWuuj3AlrbIQKzXMKVNc7I+&#10;Du6WBq+s1pW6FtH7gQxIIAJHH4Fct9e1Nu0yAt7jKh2Www+6efgCt9+oL5Kq32m3gqeAfEmuPet6&#10;21d9wKijuQ33MCKyQT3fo72GG0071z1D2l3OVliCp8L+a5Z6rqhpixwwM7oyK2r1TWW9xkSqH7jk&#10;Y4ma5xq75f3QMllzXo/HwTMGtdLs17VXUBfa7HdDFeAAa1y6blxpw5LE58CrTUMWBUMCWWBuEQQa&#10;oirOp3XYIMYr12mhSPJa/IrpCt60zspuYmTI8iq+8Ww0cnIqxLRcXaBPee1VlwwW2ERz+a6uI81q&#10;UvRliphsQTMNmsFbkz7Y+Y4oKqDmeTNRDgh4Y89+9PoxhSV27mXPFEXasjaPFYhSuZgjJqG6WICz&#10;PmqCMuyhdu4ST9ozWHbqE5EceJr1wbS3QBHJFDLI6cGRMxUSKbIOd23JPyajt2BhHxmpbZEAfk14&#10;hkbqMntNGLBkhhgGagGAaIxOY7VMSY8zWQ0MAogHg/NWWQfEMRz3+ajsMbpwTE1JpCnAwYFZM7RH&#10;nM4irIQb7gdwqN1VBKjxRHcmJXjmajujioiAlABHNYqUxOOaiARMrxRIFs8Sa8okc85rJUjGc1gT&#10;IAqEslhgIrCzDyKjJxmvK0wKhLJAgTFTVuCZoIBz3zUrZPdajRExsFBIz5z3qBZZMcfNRXhsDHms&#10;K0AAARQUFYWCR8DNSAB3Hkcmo23wzCCYyKlsVsDsOxqgkjysI7gzg01ZC3FeJP8ArigI6zlDArKu&#10;QTt4oJK7IiwsXVQDcpYdjVsrfZI/JniqO3c24npOTVgt+2SYWGYiBzxWPLB30a8OT9l6NT7iKpgj&#10;cSY5AFWemvSAAFCL3PJFa3/MsrKdkQ3PmrQMu4hXxBIFc7LhOvg1BdPtUbwSVgGBk1F79wkMB2zO&#10;AQaVVh7a/qpLdgMgUwbqFN67XUD93I/FY9lerNv3rEr2IUMshobvE9xSt1WMS+3PIxPyadtKWDzb&#10;BIMgExBpfUXWRgWYH9rEDMnzWjH8IzzmLagKFYhQd3K/ikWfAcgcQp8VaLuUsrLMkkGYg1VtutEb&#10;xImef9a1YzFkF75UMpD4IEHvNDVCGO6SQSVLd6dZsbiipII8zQ3YXPbbfIjI+fArRFmdgVkbftKk&#10;R80A2xc9wlsY480Xcqbn27ZERzQ7R3oqKQqfuLUxC3XCMKFBQuJ8EVgBgGA+3gQfPk0U5Z037gFw&#10;AKEUbau0YZsieYokAyFpJQDJAJMmvJGyYxM7ualcUNuAAUGIBOK9vUqLYVSZhV4mKIUZUq5kqWBx&#10;hqOpKMo8iJiJoLlUVdqbCfuk1BbqtBUsXkiDwVqqstNDYvXd5Uldvaawwi4zM/aIGaUVUUvBEROe&#10;KOOkgqiHqERVOKL3DwudKwB8+BFEe429wFDEr5wCaWVsbWbbJzXigJDKf3dS/FLoGzDFgxH/AI/m&#10;T4qZhgm8FXkQPg0ZQw9wKVJYY+Kg0s0kliqVCEHRA+7cWgxIxtFRbeCrKwImRODipKYYMFZemAQJ&#10;BqF471z0FY/MHvRIogRuVmQEkHhuIpZtKAZGIzzxNM8hdtweB5rKqF2yMkY/pVptE2oUu6VcdW5R&#10;8ZM0G4DLD2+MqOadY7ycSfNAuEKVAnpbqM80yLYEkiIBZYAgd93mhJcDqZE9too7MELh26SMUBEl&#10;CoMMWGB8US6FkSQJa0uUMHM/0rLkBHAz+MVhoUtuXEwY71kq6n7ZHjijKZ7pBBz2laOGQM7MDjJn&#10;Bod4hdp2ssHAmay7M63CVDAwJqiBiN8sSdpyAPNGa4feTBClZIHf5oIUXJKhdsQR4+a8twFT1cLQ&#10;lokAoLKEYAggq3ceRTasttUFpAcRBwRSvt3tg3EEkd6PtlITg+aphHlRirrvKgcAUJrChU6mXa8L&#10;PFFZBvJ3mCOKnefZbtpIKgyO/UKpFMA63MKGjPPNMdFtPdClzuyD3qDDcUaNpJgkcD5ooRtqwmZ4&#10;PfyaEJA7YFxnRMRksPFTS5KrucsBjijWSpdWc+RC/wC9EWQbiAD2v8PiqCoHb2hisxg7QTzRVNkl&#10;Rtckg7gccVgW9illPB5NSdrrLDsGjvwRVlMEre40ohEQYPFEvKAoVjLGSY8UdU60TdhBJHmoltzD&#10;dbZSD3qrBUULbILJIAwT3x4oguMsP7nJ2x2A8Udfb3nahIrO1EgT9zEzz/SpZFAWN1djR9jcAc00&#10;mqClVUSYwSZih2UtG2ZcHbPQBxUlwruSQGHjkVe8m1MaX1C4WZV6siCcwaeta0pysBjxxVC+muHi&#10;VJGCDU9rhupt8CBU3g/bibcNe+y4Rd3NuyI7VJPVVJuOqALlZBkgjzWobj7aMrsG4eanauECCo2t&#10;meJqRdCp4UbppL0m2YNwhSWcHj8U5pb6bS7MRuluZEitGXWBPbMEAGBHA/NGtaq4kuyeSv4o1kaI&#10;sXHR1TS+th7be4FgiQsf6E0e16jbVSzWWIbOSJE8RXM7HqDEZumSOrH2gU5pPWACRLBCpiYj4p8M&#10;1exc4nX/AE71K2dpIKsJJVSDB85q3/8AU32sXdG8Ty/kQP8AWuJaX1W3wDubtIgVZ2NfcCWu20GS&#10;hE/1NVKW52MTko1R1xvWU3tuEKqgIDHSR+KOvq9ttpCQu8OYzJ7xXJrPrOoYqUMrGIEgUwnqdm+V&#10;3XYuA9RXH9RVUhcpyR15vWTbKk3pIbI4IHijf+vXCRACS3mJ/wCK5Va9euXJIBIcmZiZXij/APrN&#10;wm25YFQ0bWEzUjt9pDHN0qmzrj+qtNibm4hiAhEAk/P+lHX1f3X2bB1YccsY7gf71yiz64Zyqi3u&#10;he5Hz8Vm59QQxm4p2gQ4xuzwKuMY/BTzzS5s6/c1u8MJtGOfcP8AYA+asdPrbiOItqq8EQS35zwB&#10;XILHrKFrrNcO7bE87if9KctesKltf1ZwAGM4A5AFF9uJSz37s6mutKKLtgi4SZEqPwQDWRfBZh7q&#10;KRkowkM3Ynwa5xb9UULC3hLZURCg/irA+sJcuONm2Y5M5A4jx4o4KKKeaa9G9veFxn6NyxBG6M0x&#10;p791rdlFjdncFIIBHcGufWtehD7jBBECQCI807b9VQsm64WUYXEOvyIp6cQVkcja2coCVSA5MgCA&#10;V4IArzWkDD2RtODHMD8itdt+pm2z2zcIcEgAGcczTVv1mLqqustq5SS0xuH+FhRbolN88mzpcRw+&#10;y04ZulSvAH/FL29NsvWpBPMy8ifA8CqXUetKwa4QUW4NkLPUR3WsD1BPZVjcDW1IEW+TFS0T7huV&#10;q3dLXBtZ4G/AESPEVaWjYUWbty2SC0E4lS1c6X11Xe2Pbunp6QW+0+QRzTuk+oSxBYgC0JbccT5E&#10;d6icRqywfs6JYZT7hRiVBCkgQQDUk1SbiuxYiAfHx4mtF/8AknbY5W9s3QIBgH4HaTUL31GiHaCJ&#10;KQYYRjIA+aNSTBnqca9m73r5Dyf0yYXOSfBNObzeS46EQctwdsVy5vqMe+h94sqoH2g7tv8AU1XP&#10;9VaaCxV5ZoGdsfNWpi8maNc8HbrN+0FUuG7EP/hnuDWX9WVrd9D1PhUBAA29zI71xa79VINhuXwD&#10;g7lMsI7ZxQW+tEl3khQ21WWNzz3NX90R9xX/AHHb9V6s1r2GtKt5x1Rw0Lyc8kUQeuhN/wB4UTBY&#10;+fxxXz1f+qgtlibxQq252LRuPzzzVafrGwpU27z2lAAFxv8AF3io86+RcpSt9M+kz9TK10M9y2FI&#10;CCDhWjkxzUj9RBWZbl9XKiGcLBBPaDEGvle99dOXu+3dCzjDSSfOaob31pdOwjUttUN7nk/HzVPJ&#10;GuWgZTSqotn1te+qbNqQuq2hftBAJkcqexqv1f1zYRivuK3SZaZM/wCE18mv9W3boedu2AQgG4R5&#10;NUv/AMkd2420EoGkkpgf0pf9VANSm0tuJn1Vqvre3YtG4bwWQdsjLGtb1P8AEW9dshFvABgScAxP&#10;zXzO3qT3zdttfMKZUTkmq46h0gpuIBMnnJoHrYoF4M2V1KNRO/3frxrgQJeZtq7eo8Ed2qm1X1nc&#10;uC48o7rAknH9zXFjq3ZpZ8A9UVhtXuQS/SZFZsmtk+maMehilT6N/wDUfqrVXxbX3Bc2iUDftNVd&#10;/wBd9yN5Y7YyT0g9xFaqjXXcxe6lwATIIFERroG821JIO4scSazT1MmPwaDFCTdbr+R65qw3VG/e&#10;rEk4AA4AqFnU7oBJYjhOJmlVIYAFJiAvPbk1Y2HPtXyEV4aN/wDhpcs0n2zfiwwjwoqga6aWVdrD&#10;a2ROfxPij2UTfBtcEgKf20JGRCrLJlZmfuJryAuVa2J2NBBwf60lsc0NLNpnhgrOSFUisI+1wwmH&#10;wVnv81IELdDFCxbAQ9iPFYSXch0IETJ7R3qrIRtWRufDHZjmI/Bod0kqWSUDclupiRRvcNpbjKG6&#10;mjaB/nRLMPs3thlJC/jkxUsGjwFj3F3qMJyB9zUm0XG2KxAJhmJzUyy3GywKgbCVH21G4ttSpAYQ&#10;OatIpIJZW3btvuUx+3bktRrVtnQ3Cu0HzzSZDqRueZHDYAptmtuoU2yokZnOKJxKZIX4CEglftj5&#10;FFuuo2IH6mwCBz8VXsyhiFJMyxPj8Ub+ZQNpw90FlE8VKB3NDzPc94m6qwARuGY/pXk1ITdgw4hW&#10;5giqvrVmZ7QPcAGTFZW8i2/1boQQWEirSJvHjfKrb3FdxBE+F8x2pc3wio/uRDEiec9opK5qyLSu&#10;rGOWJHVSbOwKOwlSAZ8/FNihM8iLJrhS5dIDB4DRHNK3p2FZyeoiYmKVNy66mCQQZ+CBQFe2QEkl&#10;9xLyImfFEok3jEu43OzMLinjzUb10tZtrDcdjnHmlzen9PuomQailwBlCqQNo/JNOigGxoPbFtWV&#10;m2HmeBFHWRhVJO7ABiRSruWsoD+5gCUMf5U1asuXX22G5QQJplUVF8jKj3bSMy7SxggGZj4q00t2&#10;3bXcDKhSggTS+n013cp9ljIyVO4qPx4rYfTdJNoMFLneCqkecTFFE0QfKPWLBaE9kByqsp8z2gVu&#10;Wh9HuXYWUtJtBZGnEcGnfS/pq8zIrWgAWPSDLNHzXWfQvp24WLLagEhQSwJtn8d61YoP4Kc5pu4c&#10;XSPfTfoCoUvhdgaAUA6SG7RXZ/QvpoXm3bAjsQpgEcfHYEU/9N/TzSiyCXADFVypBzXYfp70yNRm&#10;2MBhuP71rThw82DnzyS2/wBpj6a9F9sFrWnbcVZy7fdArsHo3pcIgtMUkZMYg8ig+mem+0vVcAbb&#10;KLyB+YrpvpekhkddqhlzBhBPb81ujH2cbPy1+fB7030r3EEFieMxBArddFpAhVbkqQDJB5qv02mt&#10;Lu6SAMHwT5rYtPbe0rAsj7sAHtTrOfPJY/ZBCiBLBcSRMVZBEte3vH3Ceg8UhauMFsh2RuYMRHwK&#10;ZZ2Rf08bsMCaFibHV6TkcGDPMmmCxBDuRKJxSVrUe2NrIpQEj5z3oe5RuYtvIICjgmhpk4G2vJbD&#10;bxLQNoPzUrhfaDjgmCZilE1U7Wa3tAwD3B+aTvXmchUxAM55+RVNBVaMvqXkiUCstVt7We0XKiQB&#10;gLwIod6+dga5LDjiK1jV6u5bQtPRJDRVlpOhzUepIxLEheDHc1oXqfqZ9xFW8QWLlhExtqeu1wAU&#10;I/UpxPMeZPeuaeufUB05uBrxW4wPMGAaGUq6HYo21apFX9R+ti0JdnkzDgwF/J+TXA/qn6ndfdF1&#10;enkEEMQRyD+auvqT6g9xmQXQrLjdyR4ifPmuB/UfqZu3bg903GXJG3IHjNc/V53R1Vprjuj3ZT67&#10;1UXsjdsB62LCYPAnwa1HVX4ZkRWeR7bRxHIVf+aYv2Rba2m1VR4YKcgEdj5q49E9DbU6lPeRQJB2&#10;gzgnBrz+a5ybGZIwxK2F+lvpp9Zdt3SgRVLGHXqIGYkcmt2s+kpbO5LOR0gnl05nNdG9J9DsWLSx&#10;aVbXUpLTAfyKpPUNIgUBUYtwsmVINHHC0ujNsVN0hT0y/a2ur7NydjmBxtE1sHv2pBjh1Atk/dIg&#10;x5NauE9sONu0INplZPT3ApAapXX3EdW6hlXBZCfE0uSa9iVvhX4G9avUIXUMVdVJUoW4YCMCtB9X&#10;9cNtAbtxnjcNirMkcEnvWv8AqXrzJuZFU3Mk75H5z3Fcb+pfrG4iXNyggmQ4O2PDLPf4pE82z3YE&#10;Nd+coqLuuDpnrP1mljSMzOqMQYAHUR4NfMnrv1E+su3Ha5hcqonnvSfq/wBQX9c4Dkst3h2OQBWs&#10;ofc3KWMtgNOaTkyuT/Rrji3VKffwbG2uYLbRnMRkrEgNnPzUvflJZi4KFVIxJ8mtdVzcDoLYCqOo&#10;zlyKtBftxbNwAAQc/aJ7YoNx0MM0i9S4oEIokQQDk47CrGzqbpZ1uTvUgqs8rzBrWbWrClcfcOOK&#10;sdLLy7IRGd7HbJHalZI7otDdRmX2+FybpYV7l62jr7atkQIUxkYHerlNK25mWLhIAkpMAHgH9tA9&#10;MD2ktb1EbwQ09H9a2fRtbu3Uto7hzukRP4B+K4MsbTYqEuuSo9piQlsLbVoMgS24cjFOq1p7RLFQ&#10;zPtWZB+Z+asF06BCruVJUvtHSR4Ij7aC9kLasn3CwBZi7cxGT+PmmQ4Hxtexd5tW1gEmAoDmBjuA&#10;Kas22Nx1U7LaLukNO4EVjT20dVa6oIZeAdsUVEVCrXFci4myO0L4rZiy8UdbSZJcIrEbqS4g2W2x&#10;dgc+CAacVx7TwGwAA5A6vMH/AFqt1ds3Rb3q3cBAYMLkKab0z7rGlgwm7lv2UOq6TN0uR1QqBRbU&#10;HJtjfBKrE1pV60jO7tuIYxuOGMf6Adq3G7ZCS9qy5ukgwxwf/KtU13vG7cuuAiSqygmD/nmud7OR&#10;5NfggN5gqxcvMAGMZ2L56yKjfY3CGa0juo6SrQHBot0RfVfdW4Rl92A5OAWqapvTUDYqEqTtiAFX&#10;hqfi4aOD7F1W4GMoVhSyycB/AAxNMpavyu64IK9SsME+AKVFrTsVCs6EFYdSSJPFOmzp7V66LjOT&#10;tB6Dy3kA9zXYw80dTTxs8fc321KMCXDEsZAXwB2on229lwqQtzcF/wAX5IoZv+4ygq1tXmdxyCeJ&#10;+aFb3KI9pmQsRjtHnya6EYujowVFg1vZcuyrgsNrBeIOZH47VBFV8J0XCp9st2LYk0pduksIltvT&#10;IaNoPn5FFuJICB33Ow9xogeATTEgxbTrcU3UFrr5uFSTI4kCndMWRQxtIzIePs3Lx1UtdslGPWGx&#10;AK9Dx3n4oS7XS7YVfdtrACqSoz3mraspSaLKzeuXIAVGtiQRwFQ/8VgPuvISGYM0e5wPwB4oNq42&#10;07AAUt5QDsKladjp5BQGCAB2+c9z5pbL3Njn8iu1cwWSFA8gzgeKstObjvbKEOyAkiZicGfiqm0t&#10;4kABlEgMWPbuatLBSzbv+3biGE52iKWzRjXQ+HvBCpYG28iSIYx4Hij3rzQV93qiO/QB2qus6j20&#10;2hw0PiMme0Uza1Re8VIMBSCondBpMkaYtGHYoLipMI8jvyPPaBQodrUupzBbqlWHfPAimrwZigc7&#10;YBnHSCOC1LXOuwEFoxBJkiIHJA4zUCpUBLe4m5LaLaUq5Xu8YxXr126Lt2XLuesBMBifkdhTV5kH&#10;uOjHYVykE9qqrSO5tgl1YYlI2gHuaNC5ELiM737pIdguwvhct2A8UuLSX7mnV729nBQs4Jwvc/Pa&#10;aYvpbLOocQrACMEDucVF7tv/AOCFtXRaIACxlSh5Bo0xW0EbLHYxRZaSUAgHbhTSeptEhn2AhoWO&#10;BgzJqxtgYJuAhl2mJAIPf8iqxZ6GcK6gQWEwQDiaKLFT6BNbtuXPtSzGFbnY04oBuXUW4hVjbAYE&#10;iDz+6mmuJ7oKssnGxsTHGO8UuLaIjJcttEFRMLuJzPyKcIT/AGMu7xAugBApG4CYHNHtFFsxBtqS&#10;MxuKs/z3ml7W99pfNxQIuEAKqrxI71ktuiLRKb9m5Dnb/wCK9qpoJFnowXS97jFm2dMiJjuTxWNP&#10;dNxr1tAlodLkETkfcZ8VG0RvCruS31L1Hdu2+PNZu3dMxU7NwKwycCBxIxQUOS47B7Wu2w3uHd7h&#10;Uq/ntUGYlkFtNy+6WYEyFHEEd6JcFtYU7dwUlRwY8AeaE4OybRBSQyhcRjMnt+KKgWYNy2rKxPtb&#10;ZQKRKhGx/Q0vc06Izst5hDDepEAjgCm21LX2XqhEwCBCj81G67Pbuw5yQf8AaWqUA2hdLbDdsJO6&#10;S5H2x8TQbXtqsw6gPIzPS2CD8GnTaV3gguWVSyrECP8ARqG7QJLrAIAZfvirKsPae0u0slsRMTIL&#10;RxjvNRv3LhJ9tAXXOycyvJ/4ofvXintBwFJlBhsjiCaKi2/cTeyh3EsdpBYeSastSYyt4NdChgJg&#10;qwgEGJhj5pm5ftIZEPuzvOIqvDdLBrSwZPQZaV7Go2GOo2myAoVGDme/yO1RovcyyF5mOoNskrbc&#10;bguCBHIntNQ1Dq4LqxWYBBEFQe8Cl9Oqqlxt5JXMggf0pk7zvKOrMzZZeYPY0HBLdAXUJfsvbZyX&#10;JGcQxES35qd0PbfTORakWzC3TBTdzQ7t5bcuttjBUCT9zA8GiA3Pb4BjdcLNDQrHAmiRTRrxtBPc&#10;tko5OdoSJI/Fev6HpeW3KYYCSTPhTT17SvqNzqit1YjG0fP/ADQnsJ1uQ4tMogOSwEcma1Y5iPtL&#10;4Kh9EBp1u/ZbJIBniaNctsps2yAvTHuE7iTPJ+T2ppbLyrC03Vu274alVT3Eve4YZZZwwmIxyK0R&#10;kKnjSF0vBLl0QjMWl5Msv9fFQMo+mItTbRirSSNpPb+lZu2CwZBbCwo3kQsj81ktdhLNwjY4mWOZ&#10;7EU4zkNLtS9lnYwJBPSxOBXrV9UGx7c7v1LjR3GQB+KWfcbthmQQW2ADnHc1hDuRne7KhmHMtPgV&#10;TjYKm0Wralma4l22QUIcMhkNPINMBL11XO0qGYypYAMD/wAVR2tYht2gbxVSp3pHE+asLpVURPbQ&#10;7WABBORHaaTOLQ+GVMFcSXaAVJK7sSDGKESu24HCuEjbCkbZ/btPI70W3cul16gsSzCTlRwaixuX&#10;W3m5tYvtKcQT3oaGbyDWbim2oYOxB3AkDbnwM5oC+1aAIgIHKoGyTHcGi7EZnO5ZCFSWwMc5qNnT&#10;MmnUNbQg7nRmIBg9lqmkRSBNauOXliSGnf4UefmKJqbS6iBbkMFhC5xuUd6OLwax7uwQNu5RIYeT&#10;ULyW0ndqCUYAlY6p4EUprkYpJrk19gwS7bAYuTBmOnaOoiq7UqHW6j3A2M+fxV1fO607gQJ2KT4T&#10;mqpme5ZVlA+QsCRTEZ2qKK5b/XtoFZCbWRzg/wC9Ud+UG4MQBMnjdnv+a2DUhmgk4iTAgiqvU2Xc&#10;MPcHSJK96dYjJTaKO4DbRiBHIDgxEUiqo73S7MFkAZ5FWl20LIuBiVVWGJDbiarbptfqMGI2jk8T&#10;4qpIzzV1bEXgLcZrp2qYhqQVVKMc9TYnxTGo3KqjeDOTVcD1ozvntPYUO0Up8g7+AjRDAjI7maSd&#10;jvgw2ZkjiKfbezM2+MxNI37YKclmBzUTtDtvsIdpQMXzMCeJFN6UMjBtxwCMDJnE0uQjoSVIAAgH&#10;zRPT0f3ut4QENK+DyKFok3+jp3othQpS7G1RBDnqDcxit09Pse9ds4WHypAmFWtc9NQKLXtgKSME&#10;/wCYNbV6ZZFy4qWlIYPtB4kkd/gV1tIq/wDBys0lI+gf4faG9cGmJKFgsBpkhJ7V9ZfTnt2glkwL&#10;hAWJnao4r5s/h5pbWzSsLhgKwz0TmK+ofQ9jLprRT70J/rzXqNDVI4euyuU5bVXKOqelWE9lhzti&#10;GbgScqfmr/SILovNE7Whj3LDMVUWrewI4uKbSIAFAgbvMVsypcTcovKzFxOIxXThJmPIlckhtLVo&#10;xkBwys4OdrRNVb2UKzsKgXd4PYzzVwFu7AFtgqxncTBPwRVbqNPcZEzsIPEzAmmp8mVoob1prbhn&#10;YYc5kZVsjmq1jaUe2C+zdG4H/F/pVvqU/mN+62CrNCDuaqjZUalvcVrQQBgBgKO2O9PQDlYoGtrI&#10;t5xICZnb3M1YenWrTPcX2gW5YY3UmFVmIS60yGBKzin/AEnTkiNyELcgAYJAqSfAEujqnpYm0TtU&#10;QA2fDHzXR9ESNpAhVgic5nitB9J0pKKTuxgTwB8iuh+l9DIWAG7hQZ/pXJyj8Cvs2SyqEqDc27jk&#10;fJpv33/xj+1A0yoLmTMSDRto/wARrA5G2mfx03XkJmGkYrzMyy09W7jg1JbZHkkyRHMVAiMwJjMm&#10;YryJ64KVVd5dSAeADwaxatOVUZ2xyeR+KEv3iTRXkkITA7RVUQ93/djBmshUEbZng+IrCyEu8N3L&#10;T9tEdgUSJkwSfxVBJo97bLuZV3wRwe3isg3HAVgcnEYqFkGHZSYOIXms2fcDb3BUTOasu0DusVYh&#10;llh4GKy4BiLhiBGO3emlcst0FgzN1JAwKUV2QM09p2miKPKm0ocQykVi2eBuDyeqaypxuNsbv20C&#10;0wVl/TGeQKpkGlS4w3AyBiDihJZZlUcCcmi+7lSZjv8ANFAL7gimcsBPFCRIAslA6ngkR4oW071b&#10;fPcUYjeoQNLBuR4716VyNvLQpqgqM3E4bapDeTXpTarbTKzEcY81B2tlgoUllYjdwCKNZuYuqR/u&#10;KhKBWekBiDnjOKy4RktrkE555o3uKFYrbXd3jigQSxz+ovgcCoUZuF1VnAlZCwTWFuoE27Mc/M0Z&#10;ZYMQw7ZPc0B9qFc5OCahEZCtDSIB8UZQqx9vEhfFCfejwzAr2+aELUljhTPfvULTGkaE2iJYHvxQ&#10;0ul5GWgZ/pWUO1diqJmQfJqSpO6ZG0nC4moXuJJcCK7HCkAEATUQiOqAPDBpANDh0s5uELnjND6A&#10;BmTIzwc1VFqQ0UD3FjbMnnEEURJzuEwBHzSzKoaCYgZA5NMG/gBBBAAE5mhcS1IMykDcSDcIgBew&#10;op3IFT2zG6TBzSqbQWJY7mO3mpG4AOJKtkTz+aW4jYyQdIDOsHaODHE0wGXcwU427lIGRSbBSHyV&#10;BMn/AMqL7toI0KAwgrSpIMe9xNrgoTgNkZxS67biMfbaBkKPnzULjMwXHOfzUm2XZALgiI7CgoKw&#10;y3WT3IDMcKABkRRVvBMlDg9PjJ5NL/qs+xnKEDoMc/iirfZHJcydsFAMfkihISuJMHDSSKAnuAD2&#10;wd09VYs2t1xuCyjpIPE+amiMhhuonv8Aj4qyge1UiLYdh3PANFus6qgPJMTWbxVmKsfu6gRwKECy&#10;tdAhzt4qECLhQsiO7DzUd1xW2lW6xEgVg7kZegR4FeYO7CXOMY5M/NQKyTqUDHf+2vMjbbe5QIE+&#10;ekVNmyFAYgYaczQ7tvokFyJ2xNRMugdvYxubVbaRBJECp2mI2TdPSDtBGMfIpgh/0mMwBESIE1FF&#10;2NB+0jNXZEiGntCHH39YgCsLYBXd1bQxMdpr1roHUDCsYYdhRj7D7gsoN0xzM1LLqzD2Ve3LIwcz&#10;AomwO4AYx3xis3R7pZi5cZk8TFKvd9vaXnjpWc47GqQMopCupS5tYsd0eMUtfsoeCZCxPg0xMM0E&#10;EsMDwO9LLsUBjDkGPBmmxECz2QUJLHjIqW9DBVjKjxzNSa0pIKiSZYCokGFJZZPUczFGi0gUqWdj&#10;OGCwTT2mZ1L7kJg/k0qbkNbRj0nwOadtAiY3MIjFKyrg04O0N227gGS2DE1eae6wtMGMKBDfkGqa&#10;xFoFVO6ct8Vbadbjq+QEJ/rmuPqUj1Hi3Ui906H2keVYwCR8Vs2lutbuLuXKqHgn75OAa1DS2EBa&#10;TwpUNzIPmrnROrAHcdoEKe5Pz8V53V47s9LGZtemv+yf1oAZiV3ZC/JqztvdNpC7r920QOqPJjvW&#10;rWIJG5SyKYaMjPeth0yXYkgZIyAJYcZNcTPBLkik2bHoLdy6YS4H2gsVOSQOGn802UGwOwLM7kGV&#10;Jee34FV9i2LhZUtMsGCC8wOOfFXNq7Ya6j3CXRDjG0XBwJIpOMkrone9PFl7NtnDPOWLdLHsSatk&#10;sAG6EthXDgyhgHyM0tpVhnt7nHIG4gLt7fiaGUkqCAwKqAZhpU5NbosyyT+Cd23bsr+mkjDH28nc&#10;+IE9hSqai9ev3DddYQMrErGFEkx5qd+8Bc1IUGA0AluR8Us3umwGZkBdDsPcEGBJq7YMWJnUe6n8&#10;yLalx9sDqKHG6qbWW3uFyhZLkt0HkgCTVnee+gc3QysEkBQIMczSWo36hrcNcDXJJ6cIAPNZnblY&#10;9S4oom2w5ZCATIBHFHs3BeUm6pUsoIVYKmPNeNtm/UBuQV3KGPilrV9WA6GA4/IrVGIlzNksXL12&#10;7sEM7bVtjhpXvPgCtu0F1GtO1xTc6tqKQfuHO01oeg1BQ3iFLbdpTdnFX1tgbkC6TB9wK0iCe3TV&#10;zytexnDRurGzu0zXVCyXV0Jw/hW/HarG1pWctFwF0IBBEqFIxt8mqLRtLGG3qsFt2VwOomtls3kK&#10;TbLNLBjb/coU/wCgFR5rSoS4yUmUF30i5cSblvdggbRkNzOfNaxqvp+6ASyFWcsQd2/2ya6a3tSg&#10;Dl1gkgSBHePJqv1loNfQixsCW2YkCSZ7U/HqZxFPDB9nDdd6WGsXWWQNygACJx28R5qiu6Ny6JtT&#10;YUDNJGAK7D6vo7QtCSqh0GJg85FaXrNAHDEKoT7EI5xya1rM9pknpkpdcCHppZFtwYtk7GX9x/Fd&#10;A9C9RRHu2sII3oAsHqwZNc5ZLgVNoIknd8fAjvVjodYVUqFNxd2WJn8VyNXBydmzTNQ9H039Oes2&#10;v0oKtg7bXDCBlZ447V03Ta8OulaZIZgqlZ3dgDHNfMPoHrTK+zcBc5bccbJmAw4iut+i/UrIrpv/&#10;AFN8ARlAT2Pz5rG57HfZ0dymr6O4aTWMqrd1FoAAOpC8kMefzjNCvQ1u3A3si9KDCqpznzWtaD1A&#10;M4QMFRE3lmzBBp6zrbMC2QC4DMc4YcrntT1qU0Yp0uwPqdq2GuuxJKjsYhmOB/StY9T01xL+qcXy&#10;TtHW+ZBGP6mtus+6lkwEhknJlj+BVbf0aJbQC5vZh1ZGU5Bmhc1dgp8qjkvqGjN1wVUAFTtDiYnk&#10;eIrnOq07kW9EtreLnRbgg5GTBPau16v00ve3Xoh8q6wg2nBBB4mtT1XpV4qgRVNsMxWGKt+ZqVwP&#10;2W7OLeq6QktbHZCwVftjwRVc9m7aYByY9kMB+1VPP9q6n6h6O1myVS1cE7SbirI2zx81qF704q7F&#10;lYypcAiAZ5rNJU2hm3plAg3O4CwQqgNwYBnjgmsE2wbqFWgvIYNInyasb2muae2jPbXyAMsB2/Bq&#10;oI3WyWfYsxx2J5FK22xilRaaTVm4DgF8rI5MdyKbR1z7rltzApGTjnd8Cqa5qnKW7YULiN6dx5qV&#10;rVXElxbEs21YMMyiqWEjyJGyaW4AL22wNzRckHjZ4FMXvUVZCwItXVO0rkSCv3n5rXk1XAaCoLNB&#10;McDzzPajHWbFRRZ3ttWcCIP2zW+EeEqFPJ/7jYBrit4m1BHSgY8iMYPkmlNzghDqdrfuzMjk8/bV&#10;M2oYXrSD2+qfbAImQIgxS1z1L9uwQEKdHIaeKKWFv0K+/wDstb9y3dAdmD3AGhQsKqzyKskulAdj&#10;tcQFWhSMluQDVTpr5DBnXa6j9pkf1HY0wjXLTtDEKJBCxgHsfmsuTCacUrNgS3Dsm82haYXIaG3M&#10;RA/rW0acK15Vu3PtuKWXktPc/ArX9IEtkFWVM7XSN3bLfitk07JcNpFuhoaMLthT81zZR5XB0MfT&#10;LlD+jcn3CGWDtG2VBnjyKK67XRi23cVWHk7Tx/QR2oukvFnZ23BA8q2CJ7D8GrHuLQNz3kWXBGM1&#10;sxrgRkslaS97qsLim0kmJlmMSTjmmWBvtaCooYoCGKQUnJPTx8VOwye8FW3gqeVClRyYjBmmCxS6&#10;t8QjlTKrunzDAdiKKQjkJpgdj/c2xoV+eP3Fu9WqwiKGhMhkXOXXniYnxVdobtu2HJa2F94qArYU&#10;ESN3Y0+tlVubPZBMG6CJhXYYEcQayTYcbGratcD2/ststt1tgY2jMn580d76XRuXTEByQUByNvNI&#10;+8GW0Cbm5J3gKRO7gfIq1spguLMtsO0b4Rt/JNZZMekHt2pDbAv+HoJADkZgUe1aUWtJ7dq4ocYR&#10;slWmMTWNLa9sBynthmXaZnIwSDWw2dKbBVTcEMdgJyZOSTUxRbI5UUl7TBS6bCp/7aqolgGH3H/Y&#10;Urf0Hthn2bWUpIElh8/FbcEIVFG8hv2nBIBmag+gA9sqGNx1JP7iW/PmOBT5YUUsxz9dOLabNpuX&#10;XLMGmAon4mfJob6Z3I2p9rkEoeksORHitwvaNG9q6FVzachCwKzidvPbyarjpEZ2e66FiQolSoBA&#10;7xgc1yMuFxZrhkTRW78hGvQNm2NuCx/ZTNrTqQ1m0U3AwytBKRxtPxT2p0hJZrropgykkhuy0mlk&#10;uocKCYbcAICLxg1lnEaHRwgU7yFDqVJhcnGfirOw9plW6LKqSZaCSFk4PmJpHdNsg2zcZYG6Ix8i&#10;rDSWrhYbLxZyyKSIA5kr+KrHdgyRaWZ3MQu0bM4glp5inAzWrZuKZZgGYMvbgKD5qus30DMVcyt1&#10;lUFscQT+IqVp2a0qN7mdpCrgsfInxzW5TozyLhPUNO7sqXrbe0gRtk9MZOORIxULmusJ/MoiO27a&#10;ACYaWwIIqoF0urQFAH3MYB/+N4qf8zfW2llw6wo4USVHEnmR5o1mkJeNF8z3Q1pLtoW2tKRGPGSP&#10;Jq9TXm3sBtq6seQ20GBkD/k1q9on9ORCuSsjLIs8tPHzVlZtOLDHafbALKw4KqcCe81qhmFSibPp&#10;bqyjIpkRKsQAB2H9D3qVss8ur9UHL4VSTiPzVHpb7BEAuLJXagfG4A8Zq1Fm3FpraAdwoMqx+PAr&#10;Sp2jNtoY04UG0XQtIYqwG6ewPwK9fvIgtC4SbgDQqcTHI/pg0tZtB7du27dTkbihJBk5UR2ApZrq&#10;WjtdiqqSNpyQDjBoJ5KCjC2YcSg3M5a0sMW4jkz5FE9+LoJuqjXMgsY6fuJk0jfN1QpDEq2TPgDM&#10;+IoF7XmETeRZC7ipXdJP+grJ/UD3iHrmpRiwZu4MuvUR8EUK5qQN6tZaWlUWZG5+0nNIW9SoHRaM&#10;bsXAw6FUfs3f6UJLyEWCu63ctxAPUTu5I/pnNX95iZYmP3biIyqylnMWwMxdIGQfkVU3bguhUAMA&#10;kMqkiP8Ax/B80e+HuKoQgL3JE9/uzRtUZuIBdXZIdiVjbPBbwKfCVoW4fsoNXJ9209oo2Ops5HGB&#10;3Pehe2LW7Ae6CpKnKwDgH80fbqNoX23ZnliXwwY9z5GJms3rFhwChYuJwOmdowRWvElwKaoAV2XM&#10;2SxlUweJMlQPFK6tSzuEsTLQqjJEHmmhds7wWEw0Wk4nGWqnv+4QT7ftXmzOQQJ2/wBzWvHOhckj&#10;W9ZpVdLjQZDNCfdxzg9zWn3fTi5h7RLMNzQZcnjbjn+lda1oJZgvtkMY3belTHPkTxWtPoyCLasx&#10;uLt3kgLzyPx+K6WHLJmfI/RolrTC8bbMQGA2HAhc/cV/OM1dWNN7dxGOmYwekJJkn7i3jdV/pvTU&#10;B/SRwQryVAaSpkkUS1G0NtI6tgRiFZJzn4PzXRw5XZg1L6IrpNQV2qye0hZlAWceJNCv+l7risLT&#10;QATdgTEdx+Zq/saQPcP6ez2zMsSqlic8U9c01zi3gRm4J3vP2qa6G/d2zG0aNd9NtOjtLAswBKyZ&#10;CYgDtFW2j0SMyLd3r7lzYHIydgw2K2Ox6POXiACu+YhQeTVkmjaz9tp7hZwqsMbd3EUuVIHplfot&#10;OkFwRJMByNogHMfkVaafTC4N7s/uXAWAdTAbsM8g1PS6C8rWrAsv7TGAzHiDJqycyoL4OcEGCBzi&#10;s+SRdt+yrewx1NxGVFlhndk45/NYs2bIYKGtIhDAFwTnz8U8We6rW2VgxOBtHUeTE8gRTzKdkT/h&#10;AQDczAfuk1jnJDcXLXBS6nQC2103dl5Nu8MJXq7iRkxS59H3lftIuPKhsjaM1s1xLbr7hCEuybVY&#10;7crx+PNJqLbnowxMO7HAaMluxHiKyOTOlHFEobCrcVLotA3WlZYT0qfij20T3bIVGct1ZEiT5/4r&#10;ZF0bkH9IABAFufbx3juKT9lEL21bazN7hc8CO0fNVZexFXYspduXbYsDpWV3PB/NZuXEcIiuCVEN&#10;jcensPNWwsMysDZUbRu9wnH5xVVfuq6oN6jaEltsGB5+DS5yCx47ZR6+9ZL3ba2D1BYBMEHiDWna&#10;7fbskfzJZirLJ7QY2/gea23UvcHSEDLDmEO5jtyOrvg1zb1y97dt2RzbL2oH7iSRww7VgyzVpHod&#10;LhdGqerakJFpmB/URUDHfu/8+0CODXHvWtZbu+4S7ZZkOBKhTyIra/XtUEu/o3txKks0SCDhiAfE&#10;ZrkXr+qDW1uh12rbYFVwIPP5o9LhuR0ncUzUvVdS14XltW5Vsyw6hFabrWVwjG8BwIXkGrL1HVnb&#10;BJXaBEZkVr1wkQhUEMGkt2/HzXrdHg2qJxtdk4ZS6l1Z3eJgwRVbduMttN6SWeTHxT5W2DbKsTJI&#10;z8cUkw9s3Yf8L3r0OOuFR5DWN2232VV52BjYoBJj80lcgzuYSoxHx2pjUbA5gZ4IbPPil2DZBT7p&#10;I+K6kFwjzeWVurI2/amSZNTZwGYus7TIrAtQyIMnETWGT797iA0AUfAohBMcmTJHAqIcqTKnqJMD&#10;wKMI75wYzUQ3Dbur9tSwkTtlzE8NjcayyspMEE7eKg4bapKkkiBXlU7YDEs3TE8UJYPaG31ArCg8&#10;/ntRFIkbjhekDzFZuosmMDkd8+KJMED70EZkZkVDYQZ7DgeaI4krMYGRWGWWHVMcYiiQIEpJOM+K&#10;ztGwdREx81IpJO0Amon5/wAquykRMmRP4ry8Yr0gwREzH5rDKomoWRYZ4NZcNjww71lSNoJczNQg&#10;matEIlWha9MiJrLCNp3VhjG6PyaIrhEYnsfFTmB9+B4rLKYBJoYUeJqFGGMxnFZYnxj4qLCYwayc&#10;Z7VZDI6iBJiioAOKWmpSKqiJjCHgT/bxUiABE80Et3BgCiDPmaFhhyQogHMdvNDUE7ciBUk4PGKk&#10;mdpPOaEp+ie5ukg96YtXOS0fAHekgAwG8ziihF7dqCSRcbs2AasFbKpDBswT3HajqxFw8KxMbRnN&#10;UNlwBJHGP6GnzckkM0mMfEVklhNuPO/g2C1dVASVChgRK02LrXPcyBhQma1+1dZlHQNp4Hj5qxW+&#10;LgDMJAbHaKxZMNG3HqCxUHKlogS014BTbt7nweTODFK6W7O8jLTxGdvzWWFobXZSxLkgDBH4FK2M&#10;f9xMjcIc/eIM98g0khCi47OJY7RiasPc3LiyQVyZjM5ilrYs73EyrwAIp0ehMuWJPA3KozlvgxS3&#10;sFgzBQCRnNNFWuEuwA2zBB7fNBdVJllaDhiO1aIsRIjZW0oSNxbkMaXBG/8AaW2kLHH9aYYLtKZ2&#10;x0RSwBQC2MkN+DTUIk+jB2FZZW6fuK44r1xDtHt4U8A4NEvAgMirAA5rHuh/b5LLgQMCKNAMHeVI&#10;REWWEmP8IFQQi4zjG5QGB4Io4KkvklY+4DE/FLyAGnr3EDGCKtA0ee6i9bktAhiPmvG4SiLBx2GC&#10;Aam1pdwJyMgTQXDcTjbxyQKtUCSVuYQkTkN4NGUOpZS0SQcClC7bkbdGIAPBpmAksX2ERPeZq2ir&#10;CMqspLgkBs9oNEN5SXQAqIgkfFIbLuOsjuJom4jhwD5qnD9gpjwhGXaYXaNynvNRtOo9ySFFC1Du&#10;YVmxEnbzU97cs3YSPMUFcFh2a4u8KwjEVkHeBAAjvMzQfuKbDkHefEV7UsqAl1gk4PgHNDRaYQde&#10;BIX9wiMjxQHLlkCqFBn+gphH6d8EkAYNQFxA3QpjbweQTURVkWvWgqJGRlQKVVWLv0FSTzTTAj2y&#10;LSnHfBpVru+FyFypJ5k0cRbsi4UqSUMz2qHvnhU47xU3U22g4ZIr28sMEyB2xM0xeikDZAFgme88&#10;HFRQ7h1P/QGohekIzZnms2mYlukEASKMs9mFGIHavBhDYiBMnvUTeO4lVjvmp7GRi+0ZEwagJK3e&#10;O9AZUkdqMt545DsG4PxQDdQgu0gsRBHIqSOq7gREnkVTX6ImFe8bpLupVc8HuaJYB37smPPehC8z&#10;bJP2zUrYKENuMnpxmZoWXY0oKjYB1MamypuvIyR/5GgtvhQVyDycYrJVipDXJzwueaApsZsStskb&#10;Qq5EisLwNzZ+7+9Lo4KgwG2A/dyKIbbKX4loIBqqDixiFkgOJ5B4ojIdssyhcTHLVJjxcFtAoaDP&#10;JMUJGZ9+/aFwR/sKoYNXgBaZmI2xhBUyjEoSQARLSf20tatKrA+0VJ4YHcKI9l4YhYCvyeSKooyA&#10;yncTIb4zFNG47HdO0AYJFSL/APbuNkFcCsKG22iqlpYyT8UNkBMwO2EIVhlpxNSW03XFwFBiZgCa&#10;LdQsCVkQf6UsLKYnKlhPaahKM2r5HCiYIKisly1wbyIiI4Cx4FS1IRA8qsTAzxQrzFysgHgBoqFh&#10;He0QCxInAgwDUCWlWQDaGiOKkytcvCEBgcnt+KxcAYqPe5zIqFEd3uXGmD0iY4qQcOplOmSOntUV&#10;LBcA7DlT3rwEuAhK9z2zV2UGNxYUHjgNHEUqqFGbYNw5UQaatC50h4ZM8YmsW70SzSE4ANECRe2Y&#10;RsqJIPkEVK6gEYXozAP2jvQjvdTwU25nFRdSzWRG8bcD8eatICkGs3mVtw2MgPfmi22MzLEA/Z5q&#10;NlFJcsqr0kgGoOq7UABBPG2pZNvA5Y9QYSEfbuMQMHFNW/U7vXFsTuEtVGbRRFh5yxJPECnAxMF3&#10;wV6Y4NFuBp8FzZ9XZLW7aIusVJnKxR7vqxAUoSIIkDjFauLKhyIARiOe1GVbhZygAIG2Oau0RKXy&#10;bUfWiGeGDErzxXl9Vb97bV7Dw1auLp2KqgxEk95oxuwrDY3VlT8+alhShfbNos+qkPbQoJbJcT/k&#10;PNOWfU7aLt2kmSAB3FaZaY+2stDctmTWLVwFjsUsGE7nwJq3MU9Okzeh6wqb0S4Gxuj/AOPmnP8A&#10;1y8CoDB4Xox58+TXPlu3pubrZBwJHcVOzeMIu4LnG0GVqlNL2SWO1W06Pa9WWJBBAeTHc15vX5b7&#10;Am4ndB5iucJqrgltrckso7jzRUukiUYbGaecxQvJz2LWCS6idNHrI/UKXoBQYJIaG4E+RTVr19At&#10;pfcRlIzbH3EiuS2710Lfm9KsZH5HFMG/cUwoCmQWPmO4q3N1W4qOnXD2nVbX1FeLghtrpO2TugUp&#10;c+rW9xz76k8H4+Qa5rd1UuwV4JInsIbmsM2Yg4bGMFfJoYzfsZLE2q6Ol3fqi7Kutza3BlsMO9RH&#10;r6KjFbpW0FnOCCfE1zB9UB/21JzwDMnyKANWyXChLOzsGzkCmrIZnpZPuR1M/UrBU/VZSOPEHk/m&#10;kbv1CS5ly24iDEFvya0Jbpvb0BgzI7RU3v6jdLPuAwCe34olma6J/SI3O79Q3GDMEO5eSDH96Afq&#10;C9dIDLLEfvMgDzWnNffCljkwY70RLpnczzPYDmr+8wv6SJsT+r3CwG+DbETJO4UAeoXSzOLijOBm&#10;JNUzX2UlBCqw5GSR4pa6glusEqvNR55BLSQ7L0erO9xlZ2YFTIiPyQKi2uNttgecdHx+ap7UGzKu&#10;TcNSVfdSCInMrmCPNKeRjY4EvRbfzIuKwW1EENCtAJPNIXW3OHLACcrMtQ1sXEZgQJ/z/NRRELuw&#10;MsT2xApW79hSxp1wNLdZlJIKqx/BMUcXFhbfUCRu+DSbhyQpkhW6Y7/FWUI6rtfaekDvx2pcmOxp&#10;UKtZVJ3dCryRyJqSW29lNjkJO5qY22glw8yOo81O4s+0Effx0xAE0NsakDFiJhQ2QQ/A/M96mlk2&#10;1NpbqmZHEf2o627xOyFiexxA8Vg3VC3SoBYdI3Zj8VVsvaiafyzJw+Bthf8AmsoQzXNhB24eRmAK&#10;9CsqAqrbgJ+P/j1Fdvue6rtv3QAe0dqFMYqMm/u2f/BWMSpEGshE3ZacGV/xCibbl53O3a33RM/3&#10;rHVcdwbah4gTwassJaa5c2PKqqAyCIgDgCiP7ipau7ILMSJGCDXghFq6N0nFCS8IClypJiRmT4qr&#10;LGWRwANyfcGkDJmosLAubzeYplYWcGpk21dROVwVOf60Gfb9xTd3o0MIGM1SI2SU2mJ3oNwP3iRx&#10;UnU7kZbu0DDZ8/NRvXXtgtIUwNyzMilVulsrbUsoO0TGO89jVpEdDN5WQtsUsoMFR2YUBL4LmULK&#10;QNwGD8UTequAAArKGZeDNLPqYZzvVCxkRnntTEgN1DPvJOy2i5Ay2SP6mo3HJNpbgBxgExmlhe/S&#10;tFkkyVkYOe9LLcZGb9XcVAE8ijQqcrZYm77V3nYsQfIofvsCOBiQYzHzSt1pK9eCIk85oQuhnKG7&#10;IXGRk/M0SiKnMsU1KoH23JiNrASWnyaDfv3GuQ4VyT4z+arLO47rWVJJmRiDxRnd2t7Ms6rnMCBR&#10;qADna6HWZN5Ny6cftUDaIpNr6XgoW1jkZgfmhC7cuGfbB2jkmDHeaVuX03MptypiT8eBRxgJlJkl&#10;1gVIZJO+D5zRb98JdtK6EOVpa86uWyIIAGMiKmuzcGD75UQOSfmmqIG5k7YK/wDyozyYqfuSls7C&#10;m3pk1nTJb3T7mCKsbOnjYGZtsHIzNWkGnIhbtbGI+5o54gmrm1oC5UzDMkhl/dHnxTOn0z3Lbls3&#10;IG2eEFbr6X6L7unT9FwjgS4GT5Amj2OrHYvyuuaEPQ/Sbd6d0neIDLiDXT/S/poeyrNqbYCMJXJY&#10;+YnM016N6SpuWvaDSojep3KF7AR4711j0D0C2WJNotlizzA+AKLHil3bOjicVG3C66Yt6b9L7Len&#10;Xdb3M4OxgQIIxu+RXaPRPpbThLLFLhmAVHeeertRfQPQ5cCzYAgS1smZeusehek+1AVWBEk7jIk9&#10;q348c1H+4VPKr5V8/JP0j0C1bdVEmMh4jaTwJ+K6P6f6Qwdj7S78T4MfjzWNBpEVlttcEEyQZE/F&#10;bz6bZa2DFqBcwI/yroY8TpM5epzoa0Omt2gCq9TxLRgeTWzoqi0FVwxOdwEUno7TnaoYMAe2Jq8S&#10;8gAAm2AIiJJJphxss7bLWy6sotWyzkcHiPOabthyerzweBVX7rhLaTtz470+l0Q3UCRViOyyRggU&#10;NbBNzJOIFNPc23GHS2Mgcn8VV2SCApc7Gls5moq6KVO4B8wGNQlMtBsQgQoBMRzisLdB/wDlfVJ4&#10;7AVXm70OxGQYJ80K3r5EQzCM9ooGEojdzXShi5u2tMDg1V39RDXW6TuWR3NVut1tlTcCMDkCBVDq&#10;L45LcHBHNEkh0IN9Kyw13qRYKCGRCv3hsVp+v9cUFYtkkd4gACo+sa8Il0HpIYEHgD5iuV+vfVqJ&#10;76Iw3Mu7GY+SKXwxkcTTd8B/qD15rPuEssOJGQw+IFcP+pfqS69p3uBlfeIj9y/io/UH1YfadrN8&#10;GeNkb4XkEGuI+r+rXNWbqnY+/NsCQZ8LFZM+auVRthpmpR/O7Qb1bXpfa6bjgApLbvK57f2kVpWq&#10;9Q9xlUQoJkGdyMPDMO1Zueo+4Af5YnYNptrlST3k1W6QDUXkS2j+2w3OJBCmudPJvZvjkUIO5fyP&#10;+m6Br1xFS0qTMEy+6eRXf/p/0e3a0rsbKyVAcGN0Cqn6f9EWz7It2hNyGWRBxyK3701QrGB7gA6B&#10;3GakMUVG65EuMJT3dj9r0w+3cXa7cMFB27e5iarddorSe853qGVSqFPtnsT58GtnUWX3IrsCZJBM&#10;yT3qdy/au2yrP4TaOrdUonF9HJ/U/TrpQe2jSiy0dJImZPk1zj1Szaa049wKy3GKBo3GeBP+9dy9&#10;T0iG1eAvuDuMuuCJ8/PxXKfqfTWcG49obTtfyoAk1ky403SH0tqpHBvX9WyNftXVAbaGDf4FPNfP&#10;Hr+uL3wBqh/8TGB811T6++orNotYs3CzBjLkzuVswT5rgDsXvMXUGcAjqmOxrDlwc3Zz44d81UUl&#10;FfHYwWlrZ3GJJLg7g1EdCFUSWjqJHYHtVcu5GgKbbcADMzTBdxIIyBBPf8VmcDZsLQvaVHUMAm4Z&#10;PK/FMpf99mR7UhFmOJHkGqezbW5tcuE3D/TvT9q6hgtJYiFYcEDzS3EF8B02qeHOdu05nxW7en6Z&#10;A9phqUubVwhyJPatKYqzbjAzI8YrcvR7y+0GTkwreF7iqFSlckjbNDfe4ii5bCsVZAxMgBf9TWwa&#10;W+1/cpe4jFMLIE7fBrUxcsglgAFK9MSJbzJppWdAo/USf2EyWjsD4rn6vF7SobkpVL4OiC77pRlb&#10;Y4WY5cU9aS8HuuELbbcbTEOW+OK1LS6pW3uXF1Z29Ag8VdaNFDLdlip6QDgBoxMVgTodHMmlYd3U&#10;Ebwinb9i53Me8HipWQzWbVx2KlV7GcjtFIarXu5uBrfUAqm4OCJ71DRFHF/buCq5wmWHlqOMqOhp&#10;c9Ps9ri7lCSm4dSeI7ya9oLs6WVVFHvbD3k+GmpXU6LQJncdqif/AKqRSQ0/ti8vuAmexwI7055E&#10;4nVhlsstReUu21mQAlNwyFbwPitX/lkurcQTtFxmMLJcHtV+9q0LYUM5ZoDZG3d8VXXQbV9hDhgP&#10;2faCccVjo5+v5rkrrti6mwNZKGIXII2j/F4oSvfLMGVS/ty5/wAQHae1Ofyb72KsCFEScx5ilwGa&#10;2l3Y6ndEBpB2U7H2cnYQXUMHC2wEGBT73OlYSG3AkQc7uYb58VG3vIJG0lmyWGwgmiP7hsl2cXtv&#10;K8cd5712cCSo6mmikkV9zThjgFgMbiICR4HxTVsqzQFJIcZOJHaaXZjd9tcM7NIIbgf+9NQfcuvb&#10;VgRCHceCa6KNiRNkdfcKrEGYJERUG6HvpAd1VV5qVzaH3bCzhYlWIH/x68t0H7NnIktgyKIumQKo&#10;d9pUcxBL5iR3FLOZFyXS2rOCQwksY7x2NNXwFdyzW37IxJAk9jUNSLyNaVyq7wJ2jI+CfFQBph3t&#10;KLwQ3f07YUqiwN05yT4qDMGNwXCH907QH6WA+DxUX0523HFpLm1AF2dMQfPmhtv1DbyAxK9I7QvI&#10;NBROiyslEf3EBVBb220HE8EmpJdiIG9sqlucN/8AGqqF72h7Saq4VkMLcAsvmT3FWLMLa2w6Mdhn&#10;PaaFwHQyeh43xYclF9ttncT/AG8Gny4tuyvdLMVyy/tByN3yKqChuNciyxJ6ixIAAp4g2rINq1dk&#10;LBU958jvS5IfFux0MCUeDvGYjE1C+Cd8ypeTOI/txFEutFuw+GIEssSppb3lS0vVuMhTknLGcUoe&#10;ebci7t5z/gBaIxkjg0K298XFUWwLcwF5MnyaZuNbsNc/SdThVCkdR8sODNEdm95GILODscboAMfH&#10;irsqhFrNtnut7gUhiF3LLQOZFIPZttbtqHJVIBMfcTVo1mwLSLt2rOJw0UFNKwPDRbbc3A3qODRJ&#10;iZwKm+jE2hsZlDFWAwmf96G63N7BMMO5MyBU7aQq/ptuJkIDgbT95o2pgMsJLOSQBxTUzNKFlct+&#10;0gtO1tN/DqcsP6+KV9m6bqAKxgkxE7VPBjxT/swzulohC0FjiSOxqbMrgvbDSP2RyDzBpiYn7f7F&#10;AFvXmCK4WSFPmBnAqNm5ZLKi6hUxuyDKx89zTZXTqwT2Sw4XmB+fJqTszOre0ykIVcbeoR5GcUSJ&#10;Vexdrty4H2XA0GBueeOTFMG4LhVjcLOFEjjaPwKC6zcYEniRsiAfJFNI1ohAEXcpHUcbo71YUW7q&#10;ybIzlBBlcgtg/kUB2tg3QbpBKyQCMtPgUdXR+n3NwaYEkMCOx+KDdtCbjHSKGIhRPMZgVQ2n8oC5&#10;Aa4wZtu2XWOdvP4NM+5t966l07XC7kjC+Imlytr2rwDwph+o5XyGr124rId9xixYElRAYDwaqgXE&#10;ctmFi2pYgbiBChQf8Pk0p7UsD7i9RhlwYA8/NY9QFpWtMCimFJUcuKMwCljctKp2k7geCfmqQLQA&#10;3gjKptBhBIAORBwxHaKZ/XUsXvh5M7VbnzFJ+xdtBAxCXCu5wq7htHEf7mjsylbEXgytjzBPbHij&#10;4BS4BaV1ZrZQhto/xRE/4h/vTexrrN7coZ2YjkZlo7UDU2XS47ghV2FAVGRHmh2fYREP8vctLjKn&#10;7ifNR0SMR9UteyT7u0ZUgp0/PHmjMot21YLuUvKRhtsRnwBStu+X9sh2Vd7BjGWjtTqqpk7SgCgL&#10;J8UoKkGFo3FYoEVVEwM7j8+DUuvYOjmDgY/A+KBbQD3G9sb2GCDwRyaOXvDYLRKrG9piNnBAqrGq&#10;hIvbQvct2wu8zIP7eCKHf06XPdRWJ3dS9UEn5+KsTZtBbqiAPtlTjPY0heu8W/b/AFBCnzjt+BRw&#10;kR0VIX3HtKQQrNkidpZPHk0rfF6YUyHJMPAkfim7tgoEtlmVFYuTMBfj80lrLdlS83DsgtBByTnJ&#10;rXCRnypAicsCssn42uoHAquvI5dIbcMHdMwPFMall9hdtlQocN0TiP3TyY7il9YdOdTAuS7ES2Qr&#10;j4rRCRinwZS6bZvj2y0jgYhqVVgLTBX2lolY7juKxcZlH39RMFT2Xtmgl7pedtqG6dvJPyKamIcr&#10;D+3b072gwLAAy3ic5/FF1F5kKPvRoMrLdVJah5W6u4XFYAbG7EdxU/Yh7UpaclOZgAjiT2qnKylx&#10;aLC1qXhDbRkhZhz0/wBD3ofvAXCd6ucA4y0dwRSq6km+qXWZQLchxkk/Bqaal9jGQM8Rkj5IoRyd&#10;mL921udktlyH+5vt/EUdXRpIsKLm6EkEx815Ct1T1FggDC59p2ns1KXrJuAnZuVRna0EHzNA6Kal&#10;YWzqGRgrkFbd2VPJmMzXmvPtBLqzzMkdgc1C2zde1A0kcHIApW6LbWifbfbBVSDG4g0DoupEtXdu&#10;bnvuEGSAn+D8D5ql95WO0jr5JXAIFOO0J1tLwAomGWhqG33RseScEQMfjxRIJNlXeYXnAtkr7hku&#10;WjA5WqbWN7JKoDuhixIq1e2FXeRuSYBxj5NVl+57O4rLOWku2f6DxUUrYmfKKcMm1XS2GBOMT1eP&#10;xVbcW7e377ef2yBirPXK2/8AUvIVIlRwQT2/FVOpa4ty5NvaUIyDyDRyMi/uQnrM3C2wgIJ4ggea&#10;qYaftLt94JwIp/UBy9yMFxmf2iqfU7ekEEACQ04xQ+i5rkLfi43ukZnjgEUi8KW2kpnMCakpw2TG&#10;M+BUTbB3e243gxk4YUC4G8shbaFaCXnqEnC1fejRbIuxPhTWv2yi+7bZQAR2zArY/p9Ue8qOCFJh&#10;TwJirStoDJJqJ1H0om4yq1yOjo7Dfzmt49Ka615PbQh3wWmJK8wewrUtGXZLStKsqgb/AADzNb96&#10;LaFu4r+3uRSODuLg/jiuzgXCOBl4kq+T6b+hUF1LEWFAMbQ2dg4OfNfTfoO/fbutbRgcAk5O3mvn&#10;v6LuIbd0IisHgjnc2P8AWvob6a9x7k20Vivdulgx+K9No1SMGopq/lnSrCOLhIcFW4B4Pz8Ctgtb&#10;wjqrDco7iTtNa9orRRrgeCdm4TiG8VsfpjmFeYIBDDiumo9HPne9ssPbKrbdg0Dr3MYjFUmtsqHN&#10;wuICxMzPgxVujqCu4qScEHuTVRqbrAbQqCZLbeDRwEzkkir1HtuwuM7dJHQhgmaq7qpJQ2iqOSIY&#10;Tt+STVtftH9T9MocEZ8dhHakWR3YLNsiDKnMitCM75K4je9li0iAqniAvar/ANG0x6iL6mZIkxgH&#10;iqJg7AubKoqkqYBUAD45ra/Q9pYMiqw3AweaDM/xAcWdL9Jth0XdcM7ceGPit70NkiItAQZMma0/&#10;0i0d2xPli08T4re9Ezj2weBGeZ/NcfKdDD0i+t75ubY4HHJ701+h5uf2r2n5T2jiZmrP+fu/4UrC&#10;3ybIo/jREY/TwO85asA5JKqIzHdqmxBBKmCnccUAPbiQxDRPSK8qeqQS6WPtCCC2YjNZe2SGMCY4&#10;7ivIwa2+62wCiRFYtKAQ3uHyDzj5qFUTKxc2hCQwob3WVgZ27cE8ipWg7bp7/wCVE94BiuQSOOeO&#10;9ARIELbQzqIzjPNFa7IJZsgAQw5PxUsmJM4zHmvFQHA2SB25ir3B7SAkNO4nHAEUG4DtUjHknM04&#10;5RiIDDsZoNuSDISMR2qWWokdwTcQsnZS9kjavSB3Paaalg9yeDExUy299hkJE8ZmrIQe463eoSI4&#10;B4oIxbPZhw1TDwXRSUHcVjEIImcLQssJJ2qCAHAye5rzXtiofbIjFYOy2w6DPfyJryiRAPHntVEM&#10;kKWCrtgrJB4qBgkQMTkfipQls7BbYGJnzUFGzJUKCeWqF2HIDblWI53dwaGSe7KVI5iKgdhkFGBJ&#10;wahcdVS2ABAfDRlqsqxsqqoRwCRB8z4pdt2QBBwJPxWGfbuAYY7cRRGII5+aohDeGYkqAwGFrySy&#10;JuMGsm6BbVoXJyOawXXeDvB3Y8CrKJYCN+tkRAHaoOQGYEsp5B7VBbJhzEQeazdDNklYwKnBYVBt&#10;ZVABJGe0UAOzOpYwV4Iot1GBDMwkeBiKiUDFGW3O3k+fxVEMK+GJUktme5qKW3O5do6QOO81llJB&#10;w0k4PiK8MsAWIbtjmoXRMsNpJBPVGPNPbIZV2wCOo+SKVAG5nBg8GaYTHBwRk0Ei0qZm0d8S2Elo&#10;PeiWwuz7Y3c1C2ylto/cuGNSSAzu1w9B4FJkNQxaudLpOVPQTRrd1LoEmOrPaTSZuNBXMPz2NM2U&#10;23AvTG2Zbt8fmluISZ6N4VQm07yCCaJHtFygYrcwWIpUhHdH6scH5oyFWDdTESQJwGNVRdnkVEjc&#10;DEYbiaKrQBBg92nv4qEgBV3lgwwGqTuALQWJihCMKAFbakkmKOGYsh7lYYRkVHTqE9y27E9x3Amh&#10;blXcNuCoIgycVC0E3WzctBQ0KYJFScITmFkwCh4/+KrIZQoQNILbvBgUNrVtC28Sk7pjmqCPBQqo&#10;25iowI4rLpctXfcW2MjgGZooSSpYMV7FeIrD7yyBRtg7jOMfFVZYJvadrwJkmI3YAqINoISQGZTg&#10;zj8Zqd3crZG8GSDRVuhg4YrtAwsYqwkL22CI4ZtwK8DjNYZijB2EbcwPBps6dbLEyCrAA9omlmQ7&#10;kBBgYA5NXZGuAa37m0DcsFSciIJqUpLwwjiWyakyKGh53eaXJUkqHMn7SBirFSTIMGCtvIwCOkZp&#10;ZbY9tCuFDTJ5pt7q223ncy8PAzPxQrjWrntkAyRzRpsXQFUL20+O/gUHaqw8BhEHwadI3WyVdUA4&#10;Uc0qH3qSMf04q0yzCoD1HDThRGBTFpQyjc5ChogUolu26i4DkYJ81Z6a29lgdqMCaHK+B2H+5BmU&#10;W2IVMRDNNWlhugdJkdpjFVVuw29XglZPwAauLCo4LFQo+2PNcrUVR6DQtp8FnZIEMoRsxAxz5q0t&#10;KptBQR8AGdpFUtsqNqqBtDQTV/p0F4MTaWAcgYAHmuDqFXJ6PG+C4tXI2EECBsKf4qv00gS29tSg&#10;YKA0tgz89qodIlkBQrsUBncOZ/NXVmCzhRuhYLnBA8jtXA1HfD6Gq+DY9HpwzJaChwMoy9j/AL1s&#10;f8vvs3B0FgZ2g5APma1rTOFZsFgwgbjAgcHp4rZtN7266ygjcm1hKiR2IrIh76LMdTXVRAUiI7qY&#10;kR3IqZJRrBwhuAE3CJST58AV72LDWVPuLtCjetslH+Tmpa1psWVDBwx2kgfdGdxrTFiJWV7sgZ0D&#10;W2yVErGR3/BqmUCNT7zsuwb1hYmOatda36YZU246geZ8ikHue9tcODsgohHMYaa0QQmT5Fb1lUCl&#10;gxF6GdlzO7gfmg3VvjeA6iOBztTzinz7hs9N1GUMS4XyeBVa4b2yzrJU7S0RuJqOBcZiF67stsq3&#10;1EKVF3z/AEPaqRmuKy9asFVQI4I+fPk1cai4irthwpYE7h3HEVR61g8HYYkA4/0FPx4+GxOSX7B6&#10;FnfVXTvVlDyBwGnxPFbH6drXukotsI4MYP2itXVLZZ7lkGVwZ4x+asdJqWS2iJtMuSRP3K3k0rLC&#10;wMWWu2dG0COdO7QQTuDbc/FbLp7bWAGNxgNpDMYZpiDkea0HRN7jQ1q46YT3AYjxIHFbPb1Nt2Ch&#10;LjQpUKSFXHekxjyPU7TNhAa4GMNAVVL97VYuam+LL7FUhTEgyS3Aj4NU38wyO9x77zctr8Bh3mkt&#10;Rq7CXxFkzEW14A7jNaY426M7nQXW6j2mukWwOj9USOnwBNaV6lqLVm3cDlkwzAdmVuxHxTut1twG&#10;7tQEqNwfdu2gnNaDrPUhtuhnSTkADIB810YYOBeXUUkL610sMqrcLf7hvFVKeptaBHUo3ZIxj5Ar&#10;XtXrU2tsuQwMye0VRf8AqbuzXZB7STBArXDx7kjn5PJRg1wds9L9XAuq+4SezYI/5mureg/UFz9N&#10;WRCGlVMyxnMHwa+ZvTNa7G3cZ0cg4TwBXSPRfU94ZpK5+0CAQfmuJrdIof8AHo6Wl1m+PZ9Y+mep&#10;F2CbUTdkjdIDDmt30PqQd1AKXNq7vt/ceM96+efQvVLVw2rYthQwO5uxI4Ndc0WtFwras/pG0F3M&#10;G6WX8d689v8Az/SOw4Rmk2jfbL2Ld62dhukjcyLzuHcnwKJd0rveLFLYhAUHDKJksBVRpNWk2SEB&#10;2ZAJIyeWNX6uLirend7ZDKeMf71sWUzSgV+o0LvvTbZg2wVa6Y37vBqmb01+qRLQAbcYXwxn/at+&#10;shSwX3GfejHhRsnjaDzUh6cl0WktM3WOsTmeP3c1SyAqVHD/AFf0pySz3brgMAwaFYFsdK9h8Vpu&#10;t9OVAv6TLLlYGSQMxtPY19C6v0m3bTovW3CsQZO1ge0zJmue+qaJrKvcWGKqvU4BkE+expigp9DV&#10;OKOM6/S+1feLTKuyHDcjxWma0JtaA32Bl+fj812H1XQkFi1ssAZQHI+K5x6lbuhzca8E3tBtkfY3&#10;wOKGWC2qFyyfkzTnus6n2yTJgmIyRnbUbbOt1AHYjBAAGCPIo+rvMTee4xAU9umKpDqEO5kvbTug&#10;Ox5XzitePA/aBnNfIxdusu9jdW6rNyB1D4msHXpbO8oBBypaefFU2o1gtltwAkSWjnyYqhOrttdn&#10;cHUQx7V0sOlUkcvJqGpG3tqwHuFLQZ9kKS0Y8ioJqzAJLbCg2kkSrD5rVB6oGYvgsTBPZT+OTUW1&#10;YU3UtJukCCWArU9IB9832xq9zXCwJYiAh4Md5FX2k1apL3HQN07SOzD471zfS61rwtqLkdjH7QOa&#10;23Q6p7sqqxGCIHVWLPpuGdDT51aOl6Cbdi5F17u+HdCADtPIBrcPTGEWod9kSVYZ/pXONJq0d7aW&#10;2BKDAUwRW7em6l/0j7ji5B37Bu3HiuBmwU2zsYst0btptKSLSW1W4pcTuO2IzFbJYW+BZuW0XcEP&#10;By5mQa1/TbwbHuMMFdwXgeCSO9bTojZdHuJZBZhE8BIOIqorgZlQQaHfc3PdRrrSx3SVIbOAKna0&#10;ty3cuKQzOGO9sAL8fP5qx0m0AuyuUVIb/H8FfgUZ0u3VEJuW3LmD1F+248Y8UmUxKhZWLas7T74U&#10;913DJUYzT1q2Da3G3BjliYcHiPx4orJeG8MFBddzBF38d5PBp/2XF0wi3LaIN5LY87R81iyzY6EA&#10;KkN/Km3ccGyYLPwXasraQywcBVuGxj9oUyCfIpxr1257IYHhpUgBQp4II5p+bwtWbaOhtN8Anp8G&#10;s6bGhbaKXZIgNBYgcgZlZq7QEorG7tt4YbonHdaqtKzlrjANO6Q0FgFHarTTrtOG32mbau7B3DPR&#10;WjCzPMsty7lEkqDhW/duzU1RZR0VV3A4nO5uQfBHmoWHBsobr7l3EOVnA7cZplrqiyW/lyi9MjAP&#10;OCfmtiaM5XXdALBCrO9DAFxMNOTJJpBrJtqyK8M+GVBvH5DHg1de09y+x9hmdjuVHI5FCFu2yFjb&#10;h2ZlCoxMAd+0xWTJHczRCVUa3qVt6dEcbyFgblSYX5nvmhLbvbVnaFUFwy8MZnc08k1s16ywV2O7&#10;cCoAc7OO9JtYKgzZllMAcglv3fgVzsmBt9GuMkUvtD3LE3Np2ShQYJbBFBOnKuqlSmFKhMx35rYk&#10;tIbd1UUtDb1Ywv8ARfyaTuacXWS0bwFt0hXXJVpkifFLWCmXvEntFSVQge4QVZerE5WmnW80Fy0A&#10;bQwPMGDFBs2biuNmoUrwzrA446Twaa0zI6uB3Ulgy7p7CAOJptAWSNlnv7QB8vE88TPisFLgNsbg&#10;u4wocmfj+lMWlWTbiASGgTnHJ/FFVbltL4DFJZlYqJKls4Pg1FEByBK+73iUW3cU7ZEnJ/dnA+DV&#10;6gtISd11h7awZPf8YxVSht22BYAhwC4+4gf+Qqx0qFWGxCpSApY9LD4puOPQplyulXkuAqt0AgEt&#10;+D81Y6ZyAyPaRZCtuUwpPcTVS7q94BUJRwSoI25H7aZtAKgYIrhOmF+0yZiPIrUnVCZRGLl5LZ2l&#10;3RASIT9pJ4JHE1i+G2XwAN6gMqyBIHP5kUU7Ab+1SCWhsft8gVXXijIroVBRQyNy2P2kUnM+yoEf&#10;5gEtdS+EuXxDbh0mMQPB81Uapjcvbsl/ctgLx9uemKd1Oy/pyzhC8BgkxtLHk+aqtReul4CHZcaV&#10;A6cjGIrmt8muHXZO/aZ2Dvc2DdMjpAHcA+aipUlgyLbVzO8mcDOfil7igXVBLJcHSGY9JJ5wO9Sf&#10;ruhPcRQenagJBHljxJpsJAyiFbUgFLe0BBdRihEkgdvinrO0XdazA7sliwPSD/tVStqz7V2SLRAE&#10;8/cO8jmKbU32tbbd3cgktsOCCOI7GtmO6RmmgV53uc3ZcZRVx0qOKqI9u4UDEZP25ILcAzxVxpUN&#10;/TJstW1KHaHbGAZpHeqo7XDDLJmJ3A8ZrbhvoS0I6XehGSzAuh3CdpqZ3C0g9zKZGOticnPeKnac&#10;qlq6zEptO9AJO89wfxSaPYTZOOr7uT/U9q1woTJpAbD20VG/mPdPhZMQZhlihJcR3W4ts43ctG8H&#10;t+Ksl1Lq4cO4Ew0QTIHAnyO9DtWrdwuLgYKqAMcuCf8AFj+1b8ckZchXW0spvKs4Kj20UdST5DCr&#10;SzpQICae2QFY22brk85J5NY0lhz7ADqgRoh+WPzOKttNZsXC7vaAuPJBLHbI42A+a2Y5pezDkVsj&#10;YsPcNolXVGIgciYjI8VjTWP0bQVAp3NtG6IKnkmrmxZu3DLX0VguAsyp70VrLBAotkbY2TGyTz/Q&#10;1tx5jPmjRVppGaWVd7vHQzQuMYptfeuK8WvaWUGxef8A49OnQbna77LHYZTpxx4pS1Z26zoLEABw&#10;B2nxRyyozKLY7bLoVdb/AEucjvjFGK3GWQ6mdy7yIuZ5isafSnM5Y4Aft/xRCAhLkMjSCGCyZNY5&#10;5Ua4Y+hWzZue5qSwaQhmekiMY/NDXRoBa1Jk7ZhicL4kGrJGNy2qh+QAWJJOTmY5nxUEX3HbYu5C&#10;SGzIWf2msM8hrjjSABhtZ0UowEsrQVBOCc8/mokzu3MjpEEGEr2o0zED22JdIIU8KJ7VG5A9x7Zd&#10;0UR1gCWBpW8eoMXhW9hmLgrA6zHQT2+KKfYCuq6S1vDBQjGdwU8nyaSv6m67r7gJ3cAZOaHevvDT&#10;hLRA3hckTVPKhywMPfuLvcE7WACggGG28Yqi19xf19t3ZtOd3FyeIFMXLzHaxcuDcLRiRWm6+9h3&#10;F32ltiRJDmWP+1Z550bdPp3fQP1HUI121sMW7YPVujMZKiuX+r+sAtdvC6VH3fbDLP7v6xVx6z6p&#10;aW3ddbrEWRDKeJPLKP8ASuUeterX7T3RaubGKxLjdiJC1ldSdHoMENsbNX9e9b9+5bhUgM5B4Vie&#10;f71x3W6wub0aOZMS3aPkVsHqvqf22xcGxmkhmwPB+K0XW6xgXKt0q0yMCu9otO6iZ8+bdaKbWapb&#10;hQvbBdCcDjNVXsy5i7k5K/mp3b3uBwMF2lZpTa5VgzqTGIwQa9RihSR53UZrbvlCrKFNyR8kc8eK&#10;r79ksA3slj4J7Hg0xcUbDJY9UkT5pfVlFWdryR2+a6WJco85q5KmylvTDiORM/uxUdi5PukNtkRx&#10;TL2ySzCFISBQbduNrMsbjtiuonwecl2YFiPZYzvaDJyFqN1FBY+2ImAe9FBiBggnAHaDR7umFxmA&#10;Qpt4YGZqtxQgqNyFPByMzWBLFm9sDgCe1FAO1ibsFZk9zUWVIUkEdlorLB20YloY4JhvFYLKuzPU&#10;TRLKdZP3ZhhMUO9bGF7ziPFXfJEEa28D7ZGKCQercu2DmiWz1PHbx8V51twvYEyZNUF2QKEEMQKW&#10;ZSJxuyMDwaZYsXjdyP6GhNbU7pXMiMxFEipASNrnqgD/ACqAU7R8E0Vl52HHGa9eSRAbIPHFFYuu&#10;wbQADt5MwO1D2jyZ5M0UKTiINQcAx1T5q0XQOVETxNS2TJCjAmJqcbvg1F7rMs7QKso9twSJiO9e&#10;2tnP3CAfxWFgbqzOBnHk9jVEowVGeeODUJ+RziikzA357x3msGQJgTNREFsVJ84PaiOFxJBrzExm&#10;CFFGShY1hZGamTk1HziispIMHAIJzNSBLeSf9KCM0RXkULRYYQJmQCIrCMCNpmKiuM9qmrDkyT8U&#10;BYVfG7HealtndDGeD+aghIz3oiyrkKCBQBUZBBAmAP8AM0W3eACbW8iImPml2gYk/BqYYblM9UQI&#10;qmrRZZEqd+0nP7qsLV4RsIUxyfmqP3NotkFmNMrdMqHj7tzDgkVnniDjlpl9ZUm2ha51Gcr4pjTM&#10;tza20yAYnnGJqqRAF3KvQ3EHvTisHNslzC/HFZZRNWPJyh0WmAIYDcFljJ7/AIqLxblpYFF6RHmo&#10;Wrqi4BuM7jM9xTjBjAA3FTHxSnwzSnZWNbG9yq8gA99ppXcwXoUgNJM8SKtrmnW4LqI/t/HO40td&#10;Kn9MqQEjFMjLoVNMRF4xb2oFJHVSmx9kFicE7qs1tMC4xBUZP7ar3t9UrbyDBjiPNaINCJ+jyJGW&#10;vCY3BT4oIKsDDbIbBiZo9xrUdB5A6uTuoHKKApIBpiFsnaV4TJYAyFOBUFtsCZBBXvHFFFs+4Qbp&#10;IMiOAJpba7AMHymMjmrX8lNhnYkXJHAIBFAtKtsqJLdOWGa8zohJVGYt9xqUi5tgQ0YMQMeauuAf&#10;YC5ZNw24B2nkTBmi2wdpXYG2nhu4qUOqOZBnpmplCu0AdQABJq7IkQhlYFgQewOQKE+0oQDJggt2&#10;M0XaQSBJMkma8FGwH2yF4MeaiKowzMEUfaSnI5NGZsqADO3bSyNMA2iT57RRhfcuiIAQSZnNRogU&#10;qRcZNqjeu4D8V7KvxIgc5WoKcsxK7gogHwPFDRYXcEaB2BoaKGre5AG9zqnk5AjwKwtwFd6/cWwT&#10;xUXAwsbTAIIOZqTgkYRXnP4qqKPG65GWBMZMcAd6gNjKV3TKyGjg14ou47lKwI+CKix32wOAF5FW&#10;kUQbaGY72O4QcRUQZZQwYrnnkCiMu7cpDEY2+KhfZtmE4I/oKJFC24BmCqdpIAnJr3tSxC4BwMz+&#10;aLdUFgy3cAeKg6AqHlQ1MTBoE4SEG4kgnq4rGYxWZCqF29LRnzWWY7+kkqRGe1EAEtBhAMHBECpI&#10;3QweQvBE0NmjYouRjEVG2cExye9VRA25JA2loQgR/qaIuPaVbhURLUsZbHHaeJFetkFiR4IE1TRY&#10;W2xADDMvA3c06oCOrWpC5U5zSSXiDbLLMYAA70bcyN1BAQpYD89jQyQVBkg7/wBPesQxmCQKYs7n&#10;RjhRwvxSa3WuXFiyBjt2+aKt0EpKGZMv4/pQUWgy7i3AbxECIpm6FIce390Eg0rbl7YHJDEYoiK0&#10;sRbAmBgzIqmEM22aF3GZMHZ4NTW4UUQ7N26qXBtI6kFuYMczRbZIUiI7mfmhIxkXUPLdIgjzUxvH&#10;CFQZkckTS1uUsq7QxHHxHmio21Vdy0AgxQFJsLbYtbtW9+0At3+4VB2BtraIwWwQeK8rMSrLbB6j&#10;E4wa8u4JaATqDHirDsLuMRs3QA1RdjaZ2J3iZEEYJ7YqPu9TlHMKIMZweRWCLexAqlFYmRzk1RW5&#10;AdrJancyuzTnOKY9hWFtAyqIy358TUfcbbZ3MBGAvdvmi2jZYMjETztIwPgVCrQNL7dQVzCLxHJH&#10;is6VVcu0tuPms4yuzzJXgzRGSFsbBC/afxURZ4m4Yd2AEBVEYmhG+0ruuKBOYyBFTcC25T2i4nue&#10;9DuB87kBtqMiiRVE7biW2rvBMAMIoDo6Azl2WfCrRge4ZWnhAMifJrw3s7LACjHPANGiqM2r/uuj&#10;ZZV6QO5xWclmUgBFiTwRWWWGYS5IXaNuAPArNyyUQKV7AHOQRV2QDeAusWY5XGOCpo7afcQ6WyQP&#10;tHiO1Ate4oEoSQvCmMU2l0iJJACmQKFlHrK2lcg3As544McUJ2PQ4YgkcgdOKwtpmG+ZA7HwKKVW&#10;3cw3SV3leMeKou/0RtJcIVy8lycipm+7I25yGDxPJFHEKPsBDgd/tJrD23DECJY9RjipYV8IXfTJ&#10;Khp3KvcZNGS2MoBO4YA/3qZ9q4u2MgkAzBrC2QpbBjkGZEmhcijNpLZZN5ZXUSFBifxU7vt3CuNr&#10;r98/NTUXGBd7QZlIgHEgcEV72ztHtwxZgxx2FA2GomF3lUVRy20vPavSo925K7ra4B4g4isshUMS&#10;uWMyPNHuAm4RvU9I4HmhLorVZinYCdoimbgQQzeCM9xRVY20Clg0vAArO0xcUgAmBDGRNXZKArJS&#10;2m5JOAD2H5ryK7KEVCpS5kuYBr3UjqqqpCjq+PMGsstsETd3NIKgg4orBMCLe4EgSeqO0+KDc6Sq&#10;lCYUZGJYUS4Cx2DLGZgzWbR6yvuHp8jjd4okLkQYzNzqK9hwQWqSraT2woZzJ/oPFMac+26Fbs7R&#10;GRPPmpo3usxcIGUzJxINGmVwzCiImQ6cY5mp2LTPctbJIDduaLeLKwdm/wC5kD44oqbdtse4QJgN&#10;ULpClz3XusFLAwYxgUPTAhVZiA8kE8imHi0z7XYpILCMUIhSzEMhYKAGA70VA2kSYTthgr8RHM1i&#10;IW5uBgkcDvUH9zc3uWEgNIzmT4olsnJliVxC0LQUWiAWwWbaWGMHmKLZXbcCi6J2kA92ntQbd0Ob&#10;yKG3SZJxFGVD7aPtYOckxAAFA0XwMK727dtG2vHSREEGpgqhgpuBViPyeJpdgCbgR+YJLeTTbG21&#10;9bZk5maWEmEsXyNrNa2KuOkc00EIF4BxvmSp7jsKUO97l1C8TAMHkURVZ7gLFTuJOTksOKFoNMw9&#10;lQwILyyknMfgURWDPaYIdq/H3VIojZUkkLBUdRn4+KwqXEnoUDbPVGGqiWCBtb1/TOTuJPIJo16X&#10;UhtQMZiciDSrXVZtpYgxlomAOIrFtkQlzaJLSZPIjzVUErGQwVhsLKqgyRk1kqr3EdctwFmRWbdw&#10;lyyqelRAXO6e1QtyFQ7SMk+KiDozvtcoxgAE+BB4pk3wgK4AYyFjIoN1twIkdzkc95rzPa6H2kvs&#10;jqOPxNWkQ8trau/coLksScn8UP3nkhUDQCY7A1i2Sgys7pBj8ULbsVYVetg0FoYHiioTKTLRr8XJ&#10;g7mSXJz/AFxVZce2qqWcEZD5yfwKwDcASb0EttCgYIoDsLbsDnGVI/yFEoi3kYd7ymEa2xyCC2No&#10;I7ip7ip2Y2ofv5xSxun22ZSQylRHcfE0C66FEO4q5aAA3I+aOgXlofdjb29TMEyG80oXhbYUEMeW&#10;I5rNwIrP+6ANokx+KR99Sq9ULvhfgHFWosF5CbCHYg9YyvisMUPt7vEsCc+BFQHvPv2sISVB53TQ&#10;nRgy+4Nz7TJAwCKdFCZP9hmugrbi4UIIU9i1eutDELuaDuQmk1KmGIJDDxwaYEJlg0ZzPBimqIBN&#10;nkow25MnceKwGul4PSIOyDIJNRKksgGyGWSe5IqaqklymQ2PBnHFEVJ8dmbTFWCwOIgnO6nLOkuy&#10;gQDcwIgcxWLekJuEDTwu7JOMRVto/ThcCXQSroCbb+Y7VaQDa7A6HTIRs3liRwVjI8ea2v0/0wsr&#10;FQoW4QofupHIip+iaMpsncSAIgcSe9dB9C9EvX3d9y2wGBMjMgwcf50axyaNeBXFcW30hL030dQ6&#10;Km/o3FmYZYN4/wCK6P8AT/oIa3a9q17m1s7jwD5q19N9CuFrG91Yt1COQwMGur+nejrbuNnYVKMd&#10;2DjEGK144cK4m7DilGM7qJVejegC2jixphK3BuQjKlsn4iutfT3okNYZkch5BR2JIbtk1L0r0xbP&#10;tFOsvdBG3pUjgTNdU0Hplw3VlNoQmAxBJX4rVjxOjI5qe6uKYl6XodxXdZXdJU7JInz5OK6j6Rob&#10;lpbbCyk8YbeF/wDjCq/Q+nbfYCooUyVtlokxmt10gKFFtkARDzxit21JR4Ms8ii/2O6TREDTtiQD&#10;O85g9/zWwrbRHhicHcfAqrsIuxdhZ1JnIgz8VbWyQbakwTnd+2iTOfluaLNHR5Nvog9xgzVtpirK&#10;C/3SQZzP4qhtAKxtm5KhN3ii2SRctHf09s43HiPxV8UZnF+0bENRKKjhZE81MkW/d7yvUQIIqrQy&#10;7Fh1xkcCjC6XtqzPAMBj3oLRFjRaLt2oxMB+AJ7VkXQNpdFA3YM8x2qkOsBuKJ3JtxJgLBr13Utu&#10;Oy2AWPJIMR3Aqmw4QVl3f1jBFbb05Ocn+lVGp16Mw6CwU5XiPJNVGp1gN1l94Kpwdpwa1+/6m2WR&#10;CZJDEtAIPkUCGLFbLd9egcMrbWbp481qeu9YUYDlWXAPJXPNVPqfrShsypkuSDgQMVx/136icrcI&#10;MEO0vJBVfwKreg4Y3XCdm1+t+vsjv1hxt3FWeMk/NcP+oPX7alL126QhO0bcEeJPcVSfVH1Tadbp&#10;S6GErhhAuTwK4j6r6udTdcLqzbCkliDCsvifA7CseTJ8Ojd9qGxNq7/+DYvV/qTezqLpuW9xLQOQ&#10;eSDyAK0XU6/3EgujHeQN7bV2n9yqOcUlc1ilrzC6xVlJYAj93AM+RSek0j31BuKsuTttus9I+BWW&#10;cSQm4RdyRb6Wy2pa2lpWbaxESSY+ZrrH076ANL71w7Pc2qSscFu4+DxSX056Fcsi7duvb4QpaVci&#10;MwPEd638aSwJukqz3CBKyMGhxpRb4BilONtMvNG5KrsQq6INveavFBuhFs2ltljBYGSxOSPxVKAF&#10;VA19TJgFTwPimi/tXijXCAsbGiCsDJNMDSNju62bUkgJcBQMsA7lx/QVSnUixeA3IQftids/nuTW&#10;uanXkNaMKdibShB3MRkN+BWs+qeskpfJCJnYVttuDkiVjt80nJGumXVtLoudf6xcc7gZZV33COkM&#10;o8nsa+bf4i/W38uNQEcrduDqfO8z2mifXn1hZ0enAlhfgQNwBBHBgdq+XvVfX9TrrrtdvM5fiTO2&#10;TWWUqqkS3N7Nzr5Qh6hqr+pusxaJYMCAMeYpK3ZKBvbIIz0nBNM2renT3FHSyL+4xJoqWpZdtpYI&#10;hD/71nkmzoY8MVFJIxb0zMxXq2qpOcmakmkTbbyUbME+fmmbL20RzsBzGDA6e9WLFC9ouEJdSpIE&#10;x3EikyxhOMUuSi9hYDPCgtA20GSt1hbt9RBJB7KK2R9IqAY3Op2sIiCaXSwzBGFwsdh6CPBwAaQ8&#10;bEzxJ1SKwW2hcAmdwMcTWwaC+wWyiOLbBpDtxmkzYuM/DbLXU0/I/wAxStq/cRLZmWX+hUNwY70D&#10;xsy5Yyiujfvd9xYd9pMsgGV+Z8zTGm2I9kSQCxyATg9prWLOvzJEMqyzNmrYamzsVd4uF0OE4HjH&#10;elTSqjMsj9o26xrlKF5U/qFCYkY4FW9nV3d/WgRiu+B/qT5FaXpPVVtOPbYL1KO0UZfV26QpWV+/&#10;OIPn5rharE4PhF/cRf3L+/dsa4oVlecbj8CntDf3XbuwBEUTI+5p+K1m0S1ofqzNwkBcH4NONfm7&#10;bJR0n7TtjPeudHLcjXhntaZtrXwHtXQGttsYqDz0+aWsX12XNpQuyknBJM4AFVzS1lwbz7gWhm4A&#10;+KbsXnF5kNkuVCAniAO35Na1kR2I5uESVIS8yOVLEEknnsW+I7UJRgptIV8SBnd5J5zVglmPcBcP&#10;vY7cxuEYXPcGp3rrFd0heoCSCCWUZmji7Ay/l2hLUWibbAb1R03OUzBXt8VkKtxWZlVQVEGSJkYY&#10;1atbdWtlUXcY3AAhQCPI70P3DYMXAbhZSpUZkk8/BpsX0ZlBFKLaE2wLZOzBuLI3D/ehtqSDcY7y&#10;m6Qw7CPt+Kfa01t4tEqwtlCFPSCO8/60resXltjaoIJMbCIaPI8118HNHQwq6K20bre8/SpUwSRl&#10;vAI/3o+xhCl2Be3vg5Kxxn4qRuF42oD+qUBYxI7yaQ3bHP6MzcEEtuj810Is0F2tr3LQC7yFABWQ&#10;d58igiWbbO0AQUPMj7jihW1Z3n2UTcDvuBoBUePFeS5YN2z7iLKA/qK2H/M0W4q/0FQe5bTbsY2W&#10;YYaC89zNR/Ws+5FosjKSFBww/J4oQewt1bWzkzKmAIpcC77twDESFBMh5+D2okC2glz3B7YRHXHS&#10;V62H+xrF21avgXLTx5dztDnuKMEubUm3sXnowP8AyEUvp9PZfCZXeegmTt7VYBK0GttsBXftMQMn&#10;HmmnuvaS6Qg4gZnb8/Jpe4QQ82gG6Z2nALGi6e4y3rq3E2ypyxmNvYDzUInXsnbNt7ZtKhYPnnx5&#10;q3stvtWrl2/tYA21LNOPIqmF+2rh1C+2EWQByGOTRLQUMUOlXaeoMz4LeT4IoJxH45pF3YjrJLMt&#10;sRjAIJ/1oj3vbTaLAdVPUGwYbMr5NV4voLV03VJZoBU8GO603pTavBvbWGkNtccDuYNIlE0wyX0O&#10;6S6hUhATu7sDIX+vepvblliwXIaEdoUmMww8UN7qqFbafauEqAvUG/p+0zR0ui45tv7htmydwBE/&#10;ig4GggyszAtFx2yxBAC9lH5rGrt71UMm26JBAPECsOW2wLhtrKggmZB7ye0cVNGDBt9xoaQokGQe&#10;ZPc1RTv4KtsNahNv6cquSZHz/tQbVp3DhVRmJEAfHMRVifcQFgxFsKcNkAHAIoCpCMtkuqiNtwQB&#10;nmmKQlorrwAd22sIBeAYUR5rHWoV2ukKQQABiT2+KdOlUwbkSXH3cNHExwKnt3bWwVPVlTE9pjtR&#10;bkA4i15LRRDvYJAKSklRGTSmp2t7Z/mGJPSFuHMeBGD/AFp9Lt1ijHTmWJI8+JHwPFC1YZiilTKM&#10;MkyreI8UxMTKIo1r+VuXJSE9s72bkwcDPApC7qUubBdItOF5BwWHcLTl3UWwrot33Vjhj38EUI2x&#10;cS2q3EF0ygYiFVY7+KakJl+iZS4zraSDFmWZmhxSTRaW37VwMZ6XIjb+KKwVkLuRFtdgjgnvxzUQ&#10;h/SUqGXcMcEeKuiKTGLvt3TcZVa0WgXVGWfdyaWVBbQ21lIudbTuYL4/BoCstpwxci4ST7g/PEU4&#10;CZvsxJOwHK4J8z5oWH2FRlu+3FoBcSIklBU7VxyPe2NtVTuXBCycDb3oDXOhGunZuEuoHMYxRdN7&#10;YsW3a9Iguu4YgHgmgZdHmtgFbTW4UqrNBkLPZ1o22676gKtzaq52kcDuB4rNtla7eUXlO7s5gScw&#10;PMUvqGWztuBwyLanuY7f0ANDuDcT3vC4gQFvdCttYiCSOzfNQYgou3UhlPLETu28inRfDNcHuI6K&#10;oeQMqYiPx+aXGnUC24QF1JDEHEAYx2JqORaij1hmv7mN0jsqEDle9Td3FgLcba28KVXIAY8VG4t2&#10;5DbEIbgzEN2mKkltC6vuCm2NxEz1eKojiW+qs3Pu3kxKkclhWbZurc0pACDKKphuPNDRST7vufps&#10;uEyGnt/Sj2kKpcJFt2C7ogFYoZMtRFpTi195LEryIngr3qTHTophXUggDxj85plbS3EBW4FDKGDN&#10;0kR3o50qOVXUJ2DCTOOO3eqU0mEsbNZvWlLlWLMS29QcBiRgfFJq+oublWzyT0kDB8HzVvdW7dsq&#10;WvW0Jv8ADL9q28BvMmq7U6dke4qjbErvHIk8ECtUJITkgyquNcDIwfpNwqTECRyCKQu2rwUBgqll&#10;Mqe0nEU1d0liLwDuGUw2yeTQrxFhN5WRcAJ+B2MVqizHOmuUVVzcoZC3P2xmPk0qBstsWZdoaBB5&#10;arK/YcMbjg9Z5jE+CKWuo5CBrQ2bt29exGIp1mT2LIEa2Fa0o2mYWZ+STR7hQFz7RKg5KnH5JoOo&#10;LWbTgMZdpVD2WgPfZnTfZWCvJx+Kqw0OLqAA+DbU9MFcwe9TuX0NrbzH7yZJPxSTMzRt/VCyuXCk&#10;RniivfZ7Za1bgyCGx0ic7qFhxlQ1evC4NouG5bYZYCCWPaKw8jefdlSsEAyJHaKhcvMxdLagSZO0&#10;CZHilbl6213YtjcFG7I4PwaCyZGeXURdRRbEHkjE1C5qnu+7bQsegQDwJPb5pV2YLKtJBLdWDnsK&#10;Hv6QwTqYmfkjxVCYSkMJseVCjcSDt5MeZpUqH9zfIZQYIMlo5FZZldwpyohpPaaRuX8b93TJTGIE&#10;9qpM0tqkBCXN2wr7YacuJgf8mltXbcIqcQNykCMd5FMveZ3EOpYEEFvtEdsd6TvC4bpa42FhWjgd&#10;8nxRLsSkqZRXpZOtpIMKoXmqi8rstwI3LCWiMCrl0BBZOCTBmqHVFZuPuZYG0xxTZMx1yL6h/cA5&#10;B3YBP+dUt5GK3E2ltxksM7fira66hRFwYEgxIqquja4a1d5guGoQMkuULJcDm22CEgdVDuWXVVZm&#10;WS2Y4qXvYdWwWJIxExXum8el9gTzgULsZFxok6kMptIoPcDmtn9HtKrW3NwhSMz5rVdjm4wU7ZEm&#10;r/0ayoIB5a5xMjFXDsVqJVBs7H6XJULvVyy8HAUHvFdD+m3K3w/thBlUcHEjtHiud+mi6yTaud1G&#10;4CCk/wDNdD+mDdOqNtkV9xiXbaFIzH9a7OlTo5OZ3zR9Y/RLXlW27MoBBIUdm/5HevoL0MvcG24V&#10;3ow2kDv/AMCuAfRGmItEsAeottJiTyYNfQnoOLU4IJMg/tQcGvVaWNROPkaN2sOm04QNgliSZY+B&#10;W0WFIDlkJOIB4xWt6UPCSg6UJ3AbgzVseldLinaX3BcgHG6uiYu7H/cHW/SwYALIyKTv23DK0kMs&#10;gAjknvTnu3VRrTgHdBgiDI8UoZCLtbcSf3HM/ipEVJIpbo2JcuvcW5mCs5qtuB2a26HdI6QD1LFX&#10;Nx0ReYdHkqRINKX3ZnUlDa2z9sStOQq0JFwXS6ckgqyg9UD81sfotslUYWHgv1RhomMCqNCpcsuD&#10;G8NwA3Fbb9PrJuI10nx2JB5IpWZ/iVV0dD9GsNtKF4Af7hyBW8WSEcSGCgxMYaa1L0htyDbwDk+A&#10;K3nS3TcS0CBLAt+PE1yMr5Zuxr8UXFhAPvnLcTEAUbfY/wAFyg2oC2/cEKMmrX+YX/wrKzQfxpbX&#10;jIEEcfNYLggxbzAAjk1NlAlkYkkSwmKhtlYF2Dznt8TXkrPWhd6xDW2BY8fihkLzuJMwBHAph7tx&#10;gz+3ELgD4oKOoRLgZwfPYH5qJlnpKltpicg+QKlZgE4JqapDjdDLHSawjbSXKEZkE96qiwblwCHU&#10;KCQd1euHJ2y/Y5g0ZCA6liWA5nvPaKGXEEhtrl4ANQs8FCksHMxMfIoLzum4s+Ipi7bVTILk5x2o&#10;YuszPKwCuV8UQLZAI5EB/mBRGO61bBukktI/FRC/9syd8RHgCprkk7CIBxVlNshdK+6ZbpiJFYzy&#10;V4OIrKIFXZH3ceaEiMChBJCjiKpkTCqZQRLbiR8isicwmCPMcVK2VLAq4LHEVFrQOw7s8gDtQstE&#10;1uTb43RxnioFHHUXPV0iRKxWQUYufnb+DWd1wssETBwBg0PIVGAx6gGDKMAigqIHTtmeO5NTldgw&#10;C5PC1EBY3TnwBJBqygqEmWBO3vPcjtNQ97fb2DCs2BXg8gLuVduY81AASNxUlpgcVAgbWpwInxwI&#10;rKCTBUR4qVpskbAxI4JgGKmrMRcHZRAFQFINeYNGCBt/zqIKgmVxGBS43lUY4AGBXmYiIE7sRUIH&#10;uKTI2igFfcUHftAwQKYzdVuogqBAHkUozsdhKxuOAKosKjiQAYWIPxWEul1A2joEMfIo0Ku0KwYz&#10;ErQSV3EDcCvJPeoGiZjckw0/2FS3FWcXFIMYjNQd3AYgSD4pqHYKNhDERP4oWWDAcsJaV7U0FO1d&#10;lsbXMfJIpRS+5ixMIO3mmHW45CvaiOkQcEmlyQSZNj7pYD7gYg81DT7Lo9tlMTkk8VloRQO/E8Ex&#10;XrbhwgcAkGIGJoQrY2VldsgDOw/Ar2mLILfU3TxmR1UFb20C0A0jhFMxNRZ42n3SvbInFARDCMyb&#10;AepZIEimEsbcoA0NI7UnuO1VgYMg+BTMqsHqEGCOaBjEFDW3u5CqYmBQmfoL21BAEEnmvb7akFQS&#10;PJFFUIRMz4JxNUWgasD1hTxFZZPcALjK52zgipo5btt8AVnVsYA2wSIiqDPByXxb/TABwYqT7bgI&#10;N3aWz8iO1Hu2iVXCysDaOcd6D7IITc6wxwBQhUzCteXeDH9q8lxiFWFSDBZaktonJ2qGIAIPYV7a&#10;ftXaTMkRUIkCKWYuTcZoOT4rLDaqFX3q3DcNNeRiWS2bZyZM548iiXrUgsyjBkQcGKIppkEUgojv&#10;vAHHOTQtTaVZXAZSDIpooG60gjAWOQe9BcMgkoMnPeQPNQGhVSGAzCtLN8GlbztCsVUqg47mnykX&#10;Rvuc5pG8yS5knq70cQJL5Z7CszBlaFmDzntQS2Wl124x3k9qNttu/Idtu6IgClnKsQDbG3me80SK&#10;BkIi/YT+KYtXfv2qVERnqgVMPlYhADtAOZoPsut6SIVu3Y1HyFHhot/eJVTjaR5p7TMjBAAJB6ap&#10;l2tulJIOIOKcthGFplIS4zf/ADtc7PFHb0WT22bDbdixUAB/HYkczVvYVULksVEds1R6W4WcnGCA&#10;xIkY70/ad4Gw/uMscR+PiuFng7o9Fhy2X6urgHYNggSJz+RWxaNCJQgOrdt0Y7k1rOiVAyxmJLAH&#10;pP4Hatl0Th12siIqsGBDfbHYfmuJq1SNkFZs2j2EQzFzENk5B4AjxV3YbbcCC+fcVoRAsuVP+QrX&#10;dM5KG0tkrJMnd3q80d9P5YKbTgbgvS0Ffye9cynY+VbeTY7F1At1AgDFip3DAI8nxTzsmnKkW2Ew&#10;GzuBJ7iOaoUvNYA6FLAwqr2U4zNMWNQiSCpdLghAuDHcj4pt0KohqnZ16iwUMZeRkHgECqYso9wW&#10;rarBkye3x+aNf1NhyN1lgsFZ4BI7/iqK/qLXt6n7XECAJiRiRT8chE0mW93Wo1sbbYQJLMogkt+a&#10;rNZqGZWNy42UwRnLVUXdaygsFAayoAMTLHzVLqfU4uvlmV0BmIg+fxWnFByfRmnNRTpl3rNeS5a5&#10;dDFIG3zHFVV7Voz3nO8bsDbBCz2BrX7nqckbQVSeoE9J+aDe1isty2OoFgT+fzW9aaXBg/qW7tl6&#10;LjEBzbJtnAP7z8xRNLef2SogKhkqRDVq9i4zE7T9kAkmDAq90l5S1oSQRmF5ZT5qp4HEuOU27Sal&#10;mVltym+Mzjnk1sqatrrCfbiDv2n/ADrV7Lsmx0ROtiJH2rOBNP6ewrKonbv5IGIHM0hYoj3kZcvf&#10;f2VVra7F6QWbIP4qnveoMwVFZjbVZE8gk5Jr2pupaVWRcyRHJ/8AjVRavU2wjt9vErBBg4mteGP6&#10;Muabj7F9X6jYUp7e5gZBgR+a0z1HWup3FFhVKz5nuasNTrkFtv1t2NxJWBWl+pahiH4KnKsK62nw&#10;cowZs8nEoNXfCj/vAgrHEn8Vrn846MU4p7U3C4UnvVQ6mTJiK7+LDFI4uTK2zbPTtT1BltgGMt8V&#10;0z0bX5VlDhQvEzJ+a4hpXJAUO2T2Nb/6Tr/aLQ7QqgMoHNcTyui3RbXZ1PH6tRmrZ9C+i69luG2M&#10;A5EGY8x+a7B6F6jcurcGGVbQgzx5FfNXpDHFwMA4wh4H9a6z6PrymwG7shSBng9z81871emUHa79&#10;nttNqG6iz6N0fqDOVt3LnQDu3qInGK2nS6pVt23On3m2f+1uyJ5PxNcT9O9Sa81t7slbScTH9CBW&#10;/em+qAjckq7QFJ/zk1hjNxdM0Sipt/B1Cw0W2NpFDXEkhjG0nIj5HmnLeoshXmQJhsxtLd4HY1pe&#10;l9RuYV7aF9wKwYUdsgRn4q8/n2KBZJW0phhG4N8rAMU7e+DHOFPsK7W/YVRYQvB2XCpBzyIrVfW9&#10;ATZujaNg25GCR8z4rYU9QBVcr0KNz237/INUPqtw3GtPuAJUtsEi2PIPgn5rdp7TLgcx9WW0LYUX&#10;FtAnqJJZgB3HxXKvV9Qm8TcBKgli32/EV1P1v9aQ+xLhyhGIUcH8Vyn1Z5wto9SguW4IFboY+bEy&#10;l2c39U2EJ15KkjGK1W/rGJ9tchhGRhavvUdQWFw27qgzAUiCPBNaLrLl33C7uqFeSOx4xXW0+FSZ&#10;zdRla5RHU60rvBds4DN/xVDc1xi7DYOFjNBvaxtwBHPE8Saor117TBCDM5+a72DSL4ONn1LtNMvW&#10;1bIEi4oIMTHNHHqKly8CSZLCtWa+UVVC4DSQc80BL7gGOnccAf61pekTQlatr0dE0+uG5uxOZBgH&#10;8it40GvZLhY3JY9JLdgRXJNJc2PtLgkr0bsgVtPpt3qVmtgi1lgTIY1ytTpoqzo6bUvg7R6Vq/aW&#10;wSga5vKCAMAZmuiekX2GxmvlZQ7UURIHmuKejaoWmDhIMlmH5rpnpGoto5BVY2BkGSJbkRXmNXgb&#10;3HotNmo6torwdAFuMoK5hft+T5NbnoNY9xbYIRkUESOdxx1DtNc80mquBXU3VO8oIYZWO1bV6beF&#10;3bNldytAJxO7sa5ko0ujofdujebAcXHsuwChQVcsIJ7w3+1SuKr2UcuC+9htbp3AeaprL/qXA7fp&#10;7d2zAkjsAf8AWrWw2oKywCs7Yt43T8H8VkmjQolobtgAw52XR1BQTA/+J7GnhYi2Fa2GJXOftHk1&#10;U6K6jW99gFCW2kzugr2g+auLCB1e5cZ1CkEjkCe5NYZoKxl1e0LQR/c/ZtbAhv8AMVOyr2Li2lQG&#10;2gLYrJhs21aLS/8AcPfdyKm620ad7MGClTzB8QKWynIl/MTvC3oiHhAV2z8U6LivunSuGwy7TgAU&#10;ijm8t6UlvcKiO1G1ABS2wvDkBzkmRwBFRSaAcbLZHu75vBbSsSelgY8U+xUutu656E/UAXcJ8A9j&#10;VDs01xbz21koASsZ5yauQ6XGa71FoUBogTxBFNjkYuUUjFpHF0t7SsiNuDsBLR8HNOr7SuCVE7Qw&#10;2rJGe9esoll7e6zsuFtpaCwz2zwKx7Sh9gslT+7Z0x+PINNTBCXA6NdZmtuwO5YkkE5EUhpFvdL9&#10;EsCdwbDE9oNWiM4dC6rv2bR2IPljU0tW9p3hQzEsybQGIA7VTSCTKfU2iVsLfe3ZDbnW4QYBFSGn&#10;R2eLzA4OFAUj8eKZQI8EkluAjdXTXttlVuKqkDgAmd5NDSC3MrXtJOp9xVMsMIPvHkTxWXtpZshV&#10;uNAMLA2yPBNOaq7b1OGswp27FnAVcEmKHekXXS7fDggCD9jKeAtKnFeglIHYWzvZFsFGAO3qJ6fn&#10;tRLvsnaHRyu322cN1L80F7TbL/3LsOwqSQR4k0tdcKrMFQbSBlYI3eAOaUWN/wAuwu3th2wFUh+p&#10;j4p/SNLMGGV4dzgbf2keTVKt5VDsjBLoWDJgKPinLVyzeXeLSO5YGJIhlHgcijiA0bJpUBey734I&#10;DYBwgPYjtTtvb1i3thlLTEbSfjyaqNIEbUI4cO7Lk7fu7QKddi4YXSQyoQihcsPmK0QFSVBCz+4L&#10;paSRELkhDwSKTuadSwVSjsgLELMkcip2QLMFSVIXbPfOYrFhbhS2xkBdz75iR4/NKyx4Asp9QE96&#10;5cSzxG4hdwVuwg0mp3hzu38BjJYqs0y6vsIRlUgywODzM57CvXUW5cFt9QqFDugym9fArBsofBiT&#10;3r6XXyzI684AYHG6KjbN4JuPuMpbCrg2wvcipvpLwshribQWIQhwT+QBR9NYbcxZbW4mRcYkAFex&#10;/wCKKEQ2wJaHa2Gw3WrTm3j/AFNNaZAqvctsGJgFQDnd3pNCpvMwJkiXA+fI7irNLu9J9whRchXG&#10;AI7fArXj6M2R8kGRmQEuxYyjQu2BwWApfWC8htyB7SpETOB5jtR9oc3TcYIxG2UaQVqN1XZUtpcD&#10;bm2FVP3Dya2QfPQkUaGDtBUyoAONwImRSuoDqOekrA2rs/p8nzVmyXOCpzInmB4NKNat3bxbfi0A&#10;AQd3Agk05TXwJcRZCdSDEOzAMyFNuzbxEc0VF3qFZCrL9yW/uQHt+aKAL+xmbABCsDAIPAmjWVt2&#10;7b9G9hc4Jlyfnua0Ysv6MeWP7Mqhd/suOCeiQGGBwQeaZs6Z0NpmcnJJQjfx2ivWbiW0MSwDGVOO&#10;R2NRQXUZXUj2wMIcEfDTnPmtH3KfZm2WEsreAlLaKxubSNsjbRrV0pCEhNrScSPwteW8UuhSykZJ&#10;bP3dt3bFKjY4Qi4odmlmQ8gnmp/UyXTGLBFlql24EuhXK5mcljHPNTuXkCqdy7ScW+G4wR/xSXuu&#10;jvKlgiwuIBoz3TvvLguYhiJYkc7fNMWqkBLT10TvNduBiy9TRuUHqO2o2FCX7ZT3NoBLKzE5PAn4&#10;8VDcTctt7IkEKHYbiAfMUe3cNxyy3dzAsCWx3wKVLLY3HjGl3MrqVChm3sdxobKVMSFkA2mDQYHZ&#10;QKzbbdcS0ZYDqhhG49hA5FT1CNbttcYlW93aHGSi9wPApdjlhYvm5dYBjDKZUgQD81UHUoxCMtwX&#10;LRJwDDBe9N6xTcuJtLhTnOZ7cVT6m/ce4SWu2wgIDIREDsKTvZrxRBXtbvsWnn25kssZgcQe1U1z&#10;1EkC3BCg7pHHiiajUtcYJuEFZAYxiexrTNZ6uWYIFRk3tPVCmPFZ5ZLOjhw7i21+tDbyrrIO3YvO&#10;OIHitP13q7B/cQMWVj4kfJHg1Xa71C2brF2V2IKgLyo7ZFaJ6v6o9t74Ks7KnSV5hexrJblaUjqY&#10;8STSaI+rerMtxyrFpAYqncHJB/Fcq9X9VNpw4ulW2wonn5JGMdqd9Z9Te6y3nZUIXLKcgHtiuV+p&#10;+oOgf20EGNsSOeZmur4/SvK02TUZlFUhLW61GIE52sRNavcLXBa23AU3E7R3HzT2p1QyHC4BgTla&#10;10m3vJLFmGFC8GvZ6fT7UcTPm4Zh9QrMy7hAyoHaq28sjclqWOMjginzeVmBKkTypoN12QHesgtg&#10;eK6EOH0cjKrT5EQAjKCCdyfnINJarVC5K42g8cH+tNXtQbLNK4AlhEn4iqb3ka2zqDLV0NPC3bR5&#10;vX5aTiLK4ZXO0/jzFFKowUgEjcAATWEIGxwFBnODUjaZ2UEkmewrecQYJTLMu3bM7aBcXKvP9DzB&#10;81FSv6o9zqKyTztis5CrtcP/AOTDmqRAbSEJe3Pkioqm5kAfIBb8VkqWNwTPfOBipB2cQqQgGaIt&#10;EFbajscjsByKySAqEFixP9qlbdrZDBRB7eaCbu9mGQT2NQsyFa0TAEmc95rADoWcsJ7TWQwDMGyw&#10;gmpPbO4GCQTJPgGoQGU37f8AWO5rwGX3EYGYol1JZIb9uAKXMkGckmMHNUuSA4a2JxUYLRIE1NlM&#10;CYqSi2FDLxMRRlUKzIbB3GiKpDghZEVHqnuO5rwLdRkUREQZhxyK8XIAQEEcxWTtChSKyJxzVlWD&#10;VI7/ABXoP/FGBXsuSOKgXhp5/NSyiIkN5qJJAPickUSYIjx27UIxnbx896shjMZEjvNQIIJEVLaT&#10;ifk1F54yaJA2D5A+akUzzRFxHHNZcEZiZ8VdkTAMBPPNZDLipgQc+KGcDmoEmGVyCwqSH/4woK/L&#10;YrykUNFoYViIO6M1JBIgkxQ1EAGaM5UkQOOKBlmFG0Ak/ccGit2LbQfHmhDPNTQIW7kjz5qiWZN0&#10;gTlRTVm+iESpYk80BbhQxEk/2qI3EZOAZqmkyraH7ZtoCEyZ4JwDT+64Qi7xJ5J7TVRZKMM/gjir&#10;O2JWFIIGST4FInEPHJlgl8SIcEgQPLU8hQPcO4vGWzBE9vmqcOpW2wU7Vyop6LZYMD+ZHFZZwNMZ&#10;NPsaNsNu6BgblBPHxRltytyd2V3Zry3mui5tQFZqVjYLQksyLzuO0kmlGhOypvqyqGKna2SPmosz&#10;AbwVQAwR3IqwuwqooToIJHmgNYEW2dBJMEeadF9CZoruoMGMFG4AHFYuFioVljErt70RmZTJXYqk&#10;BaEEbdESQMye3mnIU+Aa9KEs3f8Ad3ngVG1adQ0LOM7civXLVszvYFjBkVIKzdtnSZC4kUQFgWOy&#10;GUmGHYZqW5MSSCW2ie8VNSoCkN2wO4rylVtruYs0kAEVZERIIHt7IUNIqBDFc8tMNUnYmNyzFTth&#10;hCudqkk4yYqyxUuEuMoYlQBMUctctFlBDDuPIqVu2Ct1bZ6ZnODil7TW1cKxJ8VZRN3AYShgCIHB&#10;mpNaNomCVxhvNTGFz1LPnIrxSbcEQAZA8VLIDtqQQ7wQEx+ais3XtLsUbQWLA+azaVRbfYstJgGs&#10;EqAg2KATJ+PirFsPakSFQlRILVHaxDTdboYAwOQaiqjgSoDc+amrM4kHd5jzQstErlxQAwYkBvHN&#10;YZz7e4HjBipMdkBmEbTx2JqFgqGU7sQcRiqI2CuF2uIQSFn+2K8rFbLswMhh+KKEt298np5J71i6&#10;fbkh5BgjvmrBFrhGGSFjNE1F0wwIWMgHg5rLW2DRbQksPzBoaoYLGCeDPM0arggvZtRIW23wSYqO&#10;FkKZ701cLgAxIrG3aQNoErM+RRpi2AfbtY7pLcTUQsAkKZ5nxRWKfuMjlfihNAJ6d2P71aKPBbhg&#10;EGBms4DKZIJ4I7moLLblkgDmppcAGD+KsgY7UaN0MTHyKxb2vcZmHBgzzQFMBuf60VLogMZkDAFC&#10;0Sye6Rulie/gU4bL2wFwA+Q/4pFVG1AXIqZYQdzdK4MHzQ0WmNl02hN0nMk4gmvXW6G9ssDABNDy&#10;IUmJiCB91ZFwD3RkcDNVtCQ8t5WA2NxBg4k1JGDozM4hSTSlu9vEbRDAyeIivJdG0IVlSI2jBodo&#10;O4s7jW3NrbaIBTEYme5oVoghuskkZ8Ype3dXYrA8CI8Cp2mZA8MsMervH4odpHIdR5RIJwf7VhBI&#10;IBJEEyDmkbV9rjPDRjJjkVO2yhtoAniTiqotMcEWshGECJPf8VAakbhsRiVAz/rNQQhyAxJ25BOe&#10;aGMAGQTngxKjzVBD3tqq7gMFwADkz3NRuslzezmer7hzXhmbiIYMfJqKvBVkMq2SODUKsJcvbUts&#10;piHxTCXZH6gJJ6x4FADoGLF1ZB9oHk1N726JjAB8cdqoswG6Bt6z5bAqSv0kMwntImhvqxcUbk2k&#10;GYrC7lyzLPJB8VYSYfgOcA7QGI+aFjCwuGzGIFZd1YC6qLuYgR2io3ySGaT0xHznvVoCUx06gJcg&#10;E7YjaOBNJv7YZ1N0lYGe5ojXVS2SzbnLKdp7A/NZVt7EEKBEkD/LNFRe48GguoYlQCQTzHipztlh&#10;dnaR+RIwIqCqQJ5/Hx5osMbagWI39/xVUHYS+mFO0kYk8RNRe1sd8rvmQG8VBzbdbZNzcYgDgSPN&#10;SV12gM8wYyMRQsgd3Cqs3cAEeeakrKZkwFE45NDbYgXKNuIA8wfArzWyjtvWArTumY8RQksyHYi2&#10;J6S2cZI80QNaKwrSN2B5Bpaw9u4wwTILZ8CnBddXn7Vjg/aAeAaqRW4mjqVeCMlY5iiK4W4stuVh&#10;BAEcUINt3kP4kBanaLowyD1xHiaBhrki4toW6sciohlXfdLdPKkYIo1z7gjIv5XgEd6k9x7cLCMY&#10;BBA4mpRNoqGti6D7rN04MdOe9GIdXJIUgDIGZIqFwJIhyTuHHB29qiYZ1LqySI43EAeKuiUCv3Wt&#10;oOcxIjCzTCorOpVd6lZJNKXIBuAMW3cscBo4xUrEFdhdwNvarSKJ3LgglOmD5zioG+jCdhUryRnB&#10;rLPbhZtmS/SD3HzUbe4Nb9sqCW6sRiiUWBKQw1n2z90EiBGYqYLKCgtzhiScxQyXAcqVBU8Hgfin&#10;9yQVYCRAIB70SFJK0RsurPYe3b7iJNHFzaNkpM/b+e9Be5lcKI5jIkdq9tJuE3ECswEE0SCZ6/eC&#10;MxtliRjMQT80Ipd3H9IJLAso+axtc7xKcyCeIrDak2yBtJ28seY7xRJAykBa2DdkXDBhR35otxXW&#10;RLOA2IwD+aAbhAQwIBmCP7EmpLca47+2yjbyW7/gULDixhFaFbdG4bp7NByKIxIIa7cDSMAH/I0u&#10;xNsB2aVAgjkE/is6e4C5xDBxKnAP4oC3JDelW2XBckLO1PiK9bu2x1MSWIIgihM9vcpDFoYgCmSC&#10;Lh23llBMt5oWSLCWlG4M0KFH9a9bZGwAN8kKDziozdO5nUE7SfgfNCupduh13gSwIoKHIeMwzh1L&#10;MsnORWOtgqqR1Qd3cgUsN6+6AvjAghVqSMWe5wFEEEeQP9aFIvgOl+7uFr7SzQFavfzCPctkQDDB&#10;gcR2pFtVJtgTug4J/saFsxckw3DMMTNTaTdQ5sdkuiyxRRBOYknmilnZVVmDpPmDjiaq7bHoKgts&#10;lRH2kUW0FQtgsBzHaropZB25dttcTaduIZfM0FSu0rke325kHuKGrMfbO4BVmAR2PFS9wXC4QCZE&#10;eaJIFz/YUsQqEkYbAnua8jgB5MFDKyJlSaE9tGbCkMYJHIX8mp37csvSYHk8iiSBcgzLqC25WETO&#10;BAz8UJiLly1clSRKQYMfilDc99pfeCY2wIHT2MV4W7SbotmY7DEiiURUpDJYdbBpzt4nIoCzG7er&#10;Dcu0RBBodoahypKqg5BI5P4oRY7WUzmcDmRRqItsYulgb+5hJxNB94QekXDuBlf9hUgxBuloZSIA&#10;8eIoVubYkWYuMv8AaKNRAsw6nfc9u0JMkmeDHapBuIuwY3E/Pg1nS270uUEE96nYsmbxClirQT5U&#10;0xIqwDxeB2ngzMdJNHtKm22AxCjCiJJJ+Kylpn9pRbYH/WafsWzACWzgkmc8cxRqJEwdnSTvVrGR&#10;I3U1ptI/WWAYoIUcVZ2NGXyVG4tzOQOZarmx6eovIWS4N2SyxCgcxVfwxm1MrNP6c46sSwAC1tmh&#10;9JN2S1vaMKoH245zVtotGNqutg3CuBtXJB8ntW6aT0R24uQ5/aBKgmnY4ynwEoKTaRXelaBDI3BW&#10;cH+ijEit/wDQvRNyBNn/AN0YiWk87asPR/T0ttuAUuV2khcCOcV1T0tSQiNYUDcqtcUf3mtkItJp&#10;Lg0Y8ePbCSnUl6Mek+me3ZW6LMNkxtmUFdK9I9EtWUTddW4bhA5K7ZyZ3YNA0Ok/TtM7MwfpCxBK&#10;jgit/wBNpW6dywN23Bljt4I8RW2GOW1C9TqL93Q7p/S7INlkYxIbaSf7gmtv9N0RRCpuPLXTkiSB&#10;EzjsapfTrJI2HYQ9ww3cAZ6o71tdlkjYDCswcsGlujgT4rVGLiqsxS1Dd0qVVRZaK2gRCyYUMQBg&#10;r5rYrK2Wdl3SUCgt4nMVQ2nVioLmTMmIUfmrewbfsgouJG4rmG8irkzLLl9lwTuHtW2AYwZbkg1Z&#10;2rru4ZiAIhvx+KpbOq01rYHdkG8EGOp2/wBlptHtomVJBc5JzmluTK2F7bvrtVdxftkQM0cr0hd6&#10;k8yvAI5iqizrGCNKAMpC/jd4815dRc6Ij28nA4B5qlfyXs/Rd2b202zvgeDk4+al75FossE78Tia&#10;ox6lvUCREFYAjHk+DSr6pSLW4lgdxAJEKo8mqbSCjgfwW13XXAVc3D3Xpg5NU97W/cNxG0FCTjce&#10;artT6hYt6dy7DcASgjdP4rT9V6wHtaci4RtfckkyT4IqlOh/9LtNs1HqNi2hKXCrbRI2zH4rS9d9&#10;QJvVAMDmTIZu1ap6p6wxuN7bFTkETJM/tJ7iuP8A1F9UK53vdDmdgjDdHelTa/7uRsMO2Nvs3H6h&#10;+pxbtH27rogLfqHII8EeJrjfrH1aNUXspfM7WhlwJHea1b1j6hZrotG4wWcbmlVnIYjma5vrPUr1&#10;/wDmLO6F3hEKgCGFc/NmbdL0PUHcW+mmuC01/rB1NrUBViWCsx4SP9oFavq9QjusOhwH2ARP5rwv&#10;W7xtNduM0vhU4UDsTVl6ZpNVqXckKQJbjkUpN3wKcUo98Cun9K1F7U5c/qkEqy4jnatdU9B+nLdm&#10;4DethXEmFWQw4285g1Y+jfTNtGEuXu+0Ns4MEdiMQK3O3ZB0y7kARGVSFUA4757nuafCL7kY3i3O&#10;n18GNBpTZAaQ5NyVKiJJxMmre1Z/lyCUUbFjeMhvODU7/wCn7ZtqVts21bYyWnmYrCX79oSqh1na&#10;vYETkEf71biaY8Kghi3LSsMJmOxHk/2FUmr1p+xFPuW2nLducsaVva3badhuNlWKwAZO4xuUHmK1&#10;j1DX2xIyzbeDiGXz+KVuplwkmy11/rF2y1vcWtsxJUAhmziK4j9ZfVtjQ2QQQBbBZUA6hIgFloX1&#10;H9TNprF8rqVtj2dgJO5yfM18yfUH1Ld17ybhJA+3kkLgSaROVSTGZY04qnyhT131a7qr+qbfJhSW&#10;cdQBqqvljvFthCx/X+3+lVs3iXJugPA3K3gVfWECqxuL0OZGceBWWc322Nw4lSSRjTWx0OLbK+4g&#10;8dQNGS290LFzYqjpJzxyIqentlGC3ArgARuMA95JpnaIJuTbKQy7cgZmg3I3Qx0gdu6Qltdm2XzA&#10;jHefg1bppx7L7WIXdx+7nufFeTT+4+3d0xO+JmRRdPcM2UZA6tNvco/yahkyKPPKD2Elt6E71jMc&#10;qO9Gv2LbLfZrRLOqwFPDEzPxU+ktuFp7YACmTMdpFNDaqvt6sTu5Ow9x+aWO2quhPUWQwgFZFrr7&#10;HHA/4pV/S3eyxcFVcCG544E1drdUi24h0I9siM4PfzRE0wQ3kdmkLu2gyIYzz5FTbYtwhLho1h9D&#10;sW0LgKmd6FjBHyKwr6mLqi4hbl5ztHkGthawbiBgDcBAOP2yeDOIpC/YCtd3KHuAkj4EZwPFIliZ&#10;lyaZXcVwVguMgsAXUi7KqIHSWo1q+8sHcBgSN3I8Yol3SKw01tUPMiAIMjyaQvFVN5wre0QAI5Fc&#10;/U4dyow5sVG4Ld9zKPuATaXgqBT2n1KuHVrxeF/VCmeeK1G3fUWQrD7mWFzIarZHN4qq3u0Pc7lR&#10;xXncml2Phi4N2bHfuu4R23mIG0DmBABFO+na2Lze5dJFzlmyob/D8VQG+90WmXUFSU6SO4GD/Umo&#10;6TVMjJbAVw05PZhUjBo345U0dQspcDQCu4uFVfB8gntVmjsbjMyotvKtLHAt8fB+K1H0i4jrdYks&#10;Tti02YC5nPYmt0sFndptSt0qOkxhRgEUmWdJtHU27oxoTNgC5+xPdUR7oISRwYHP5qV1Xt6iz0Hc&#10;SUAWTEcn8VYNb3vdDlUuoeoPlFC5BPyBTaqLhIS3tBcXA/4yBmTHxWnHm6A+yadfs3JQC2UZXbH3&#10;QR48g0vfs2yysGZtzT+YE58CtovbiqF2jcrBcQOo/Heql7ZtvcFpgBEMCMqe5mu1psnRpxY6Rrhs&#10;oDeItsoA57Luzgfmh2kIAkJ0Kxaew+avdVYjZJRUa590ZWM5Hmq+8l5rupItW0GArMQd09q6cZ2M&#10;lETFlLiqxXcjISQpywOZNY90PbQvZC52o0ZziSamj30JLWyyj9NyRgAnMeQKzdusjW1a8yIEIRzw&#10;pb44FMQlCiOWtgWSqQCCj/cSMGD80siIdQi73VRfn/EoIHA7j+tZtqxtLcW8rLDLt7qT/wDLBUrV&#10;53t3mtBlH7g4wCMD+pp0QO2StapVLI9pju2qVBjbBy0nk026tbFwMBld/OAxPBjvFJK4cEe4NrW1&#10;hv8AAR2qNySLYuKzWg0hUETI/wBT5oqQLf6LNvaTTWmBXYGgF5DDviOR2/NKWha924wO8uMk5Mms&#10;6drabV90iFIYHIEHFDvMehCxm4xLnH2xK1VEcxm2R+owdUICq8CJB8A0fTm1A4KGWYfcSTjM95pR&#10;jba3duEljtUJ+PBo5S4rIXQuQ8v7WQzPjFBJhJk0tKpD7dzKWbZ+04wM8mn/AHNllNzPcYwGBglA&#10;fM9yaGwX7gE6XCGOX/NFF2Q0KqBQNwWBgcHPIpbHwpFmjCzaS2Dy20KYJJP4zTmmvGfc2rglBj/L&#10;/wBxVBp2AO8AAu0uOCgHBj5q20h9pkK3UZVlmQ56hSpI2452kOyy2eh0uA8bgNoAMbZrNtLiyDeU&#10;gO27EoFnOf8AKvH3Cl8G9aktwQDnkmB3ryJZIVkLuHXYrZUbu+KU2MsQu2rl3am4Y3CScJBkbaHf&#10;m1aDWoQHhY3QfA/3pp1V7Vq37JVy+3aMbNnf8nmh3QpV7I3LuYGIiIxLH/yqWCAt2rq2dQCCwEnH&#10;IA5OeSKndBuXHCgWiBvtqfucRzjz4qV52ZVc7iq9Kt3k4478VPVOuyCkBVBUkzsjGaNC20VpUB77&#10;p+o6gdf+Et+cUvevXh7TguxyGTZujETAqyt29wvkAFiI2EAgACOr5/FUheykC0rhboiFJMOPn/Wn&#10;QM2SVLsBrWUXVQrLmBBEETwc0ncsGLqKkuoJGfuKmj7hcK72Lk/48f0X/k0BpJW21tsZ3KdpBbzN&#10;aYmKcrYAXHcWoYhmEeCKgChmQz7dwKHBPmPJnism3eFnqQ7QrEkDnyKldDXCjuHVEUY7lex/rRgx&#10;slaZLLOQq7Nw2sMwxHjzTgd2lHult69aqJODyDVczW7m67btG0VthlgYfPirPS+37jWgpR1h2L9w&#10;Rz/SgkNh/JG3aPs2QxJCNkxgDwKeS2lwJBM2yN2OlR32+QaHbsQFUNsQFSREk/0+TWdtve+66xcs&#10;EiTt/oorPJmiMWGtWlVEZbfTBB3Hhe4FD2E3S1pulE3AlYFxV8HimyiNdJ37k3TcbspHkL3NY3BU&#10;C+8SJJRTwNx42nxQWHtr0V9qz1i+WAuFgGBwpHjH+dYZmQr0Kzu2duOMRRrVq17hslW9wLsG7pVo&#10;yfipspY2LbMN32M+2dsZiam4iEr9hAFe26/+Vs/tg0UK6qQiG5+qRcJz0xEiiC3ZNp2DEK5yRBfc&#10;nmlgSzJYCEqbZYsjbYjvHeallFuGmxdlGcFQ5nwPH4p9bDahyuEYqMAf1AHakrDXADlbgtQqtMFS&#10;f8YqxRRb372aUG4lTmBS5sbCBlrwddMRc6mtswAE7YxAHx4odsWNpKIA9zBkzMjOB3NTtbmQR0GJ&#10;aBkSZiTSmpZVuszMbZNreNq7j+aAYkgLWnZbQNxXW5KkhIjZ+wTVZduybiqh4BnhumrpvfubFS0A&#10;Fgw+JYiear2ul2BC7vbeSCswTg45inY5UDlpquTWNX7hs72AYoRMcsDx/Wg2/Zd/cUnaIZrbE/tM&#10;d+xqxvJaAu7wEBMrc2kCeOKQNq6Oy3H+0fgfNb4Ss489yboQL34vRbJlmYwZUqeZ/FCv2Utneksk&#10;ZzIJ80zfAFs27hxhiwaImlmtMhttasxgwQZAbyBTb/Yin8ASWtW7LGJuSULAEwvII7RS93ZdFz9T&#10;7zuBIkGDJo1i0DcR95BYsN7ZkgZx4NQBfbLuvWwBMglAOSP+Kif7GiF1B/3d24kMSCsf2FZ0jo24&#10;I7OuekCFRaA98XWI3hhE7jgwOKXvMHjouEE7WUEmD5xEimGffTLG2wNu4qgtkooJ2nHMUjcD7LRF&#10;251A7YGBnz4qendy1o7BvglSWie0GlE1IZTOWAmD3YmBigk2XvJ2skjYQJ3cjroi3Y3z/wDK+Nxi&#10;RSl0lwvuIuGIA7CguyB1cAFl5BzJPP8AQUBcWOqVG8pMErLgdmwYnxSzss7mmLZMAjnx/Wp3TcCB&#10;ZPVO5F7d5+KXe1ckyDaRseZAqmkFJi9xW9ws0AXJMI33dxSurc2rTQwCLjb5/NPDTXimATyAYkz4&#10;igOWNslxMKAnwO5HzQxycluLoqLhCC3tAOOHGQK129fRg6lPtJkqMVs7KwJUMubgzPO7sap9SGQ3&#10;lRwGQjcZBJ+Fo1K2Zpxo125d3AkCF4wOZ7Ui1xCFi2VYseckinbzNbdYdWJPHGDyDSd1iVZ8gbjs&#10;C0bZmdWKMw9x8Mx8xxQGJNtpUbg+Aw7Gj3t/VN5Qu0ZHelDek7lgCCIPiiB5Q2zsZL7WhenaeK3D&#10;6cRbosqoyTuYeCPmtHQG0fsO0Lg10X6VJFoISWlhgYz2NFBclTlfDOlaJIN6LjK7dZ7CV4roX0aA&#10;2r0bsbYlCx3d8xmtC0mn2+5ca3KSySzBSP8AFEV076OtI2q0tp7c7ULIeQc4M/BNdzSx4VHK1OWr&#10;/R9TfSugf2bEMAhHSSelZz/X5r6A+nwWBYFOpQXVBIgc57iuNfTmguutpjhQGZYzngV230W7bdLY&#10;S11AwQAU3EjK/wCVeq0tOCONP/1Lfwbro9CiMq7wrLHTMgbfBrZbCrdlhtYLJ3TAINUOlW3LbGKm&#10;Quwie0Gr/R3lVQzsAQQFXwf3GtlcCMnA5cJKIru2JMtVQytctBkCCHb8tFWtxWthwzTuGJ7/ADVT&#10;dfdbVyQ0QZGCAKkTMxS+1t7pAuByuekBd396SvA4myOldyqDmJpq46qHZVVAG3RElpz/AGqF628v&#10;LhjOduAw/PingOJX20l2a4GZIge4QTJ7fArdvQEPttcWI9zZJM4HatT1aWy83GCghCY6oA747VuP&#10;p6KAdvKmTAgH5ApGZ8ESpnQ/TL3usgNraCvVtIIrddLc9tRkDapBPkVqPpNjalxQuCQDGBW22bkA&#10;MbcxCz4nzXLzds1Yk0i6tX0lNxkMv2xVl7Vj/H/lQtPbKoqwpZASfNYk/H9qxM1I/jbHtkoYOMQe&#10;KybxVeDuJmQJAFZUEkJH3H8RRF2pc3sSVfp2gYryXB63aQFtdt0FwfI45oibyyNs2qogAmoMUl9q&#10;cHDRzWU695JO08xyPFUWSCkBCxMEyPArBJVmMbknnzNYClFWf1CCIryqiB39zpFWWkTtsrMf0iBJ&#10;I3ck1ApADPAkjHeTRThbYDBsdE0FfcUjcFgN3zmpZZBiVJb3sKvBoi2kiRc6Y6ZqVwgwQRMnHaol&#10;rbRsweDGKKwX2Dyp27hJOZEE0Z1EqZEjBg8jxUbjBre0ptAH3MZOa8iEBeqFXCmOall0eNtMQuxu&#10;REnFRuiAxUwFXAFZRZcS7MwIkjEHwawdouu0c8N5qmy0v0DDIC59vkT09p5qK+3IFosB9w3VLedj&#10;sLgVSYAFeZljarjpfPyKqwqRENv2mR8RXrbXHKBcAHk8iipYIfKwuY8g1Jw7gTCzwRmYqrCSQEMq&#10;3E2EDlc96k09KL0AktnvWRyW2gkecTUXDIrFuTgdyKgLSA5A6j/SOYr1lQxA/J+aIB7YWMttkk5q&#10;TCH9wtkDM1Vl0A2Al2dJAUEdqn7Z3GSAGAM1mVcAFyxMmO34plGCMibN3Tg+DVpWA3QI2pEbSREE&#10;+aiLZVSdhya8dwGGjGfk0VbjRMw09qumVYBlBAMGFhiB5ryXIK9QiCR8GmELDcV6on85oaK6mG2k&#10;GajRaYNwxyiyTwBXrTf90KZcRzQWuEbGggg4296JcnczKQXj8VRdnnVwR+kd4YTPFELuHI3EITM1&#10;B7wYEb4YmWrAublDE44j4qqJYa4QXYhpjFRCyyiSomf61NCXGEG5TB/2NZTcDclS2JDdqFlpE7oU&#10;rO4nOZomydwXC8g8kRS6ORA9zJy3/FM2pAvQYAnFLaDRhS+SVncIBiDNNjTm0yg28ySxPYUNJ2gE&#10;HbzI+aZRDucOzhm5nOO1KYxckbLB0fspmD3MVEe4hkgsSAR8z5ph7bSZTaFWCF+e80VVg27RUKGA&#10;AY+KBsOgCoWcrJQpnFHt2k3mQN/2qe1DlmW/A2bGhT5HmpspRVYgsfHc/JoWEkYNtmR98YJg0R7x&#10;DAbQdqD5mo22DMxe2NiYUTmaLb2ItwoYK7dy+TVF0/kVtuk3H3HgqD81ko+y1F5Rv6A3krTCwFZW&#10;AXdBag27OXlFZCIXdznvV8FUw1hQVRmtkxgnjBr1pmZTACckfNBKXFVkAZZWJPc/ArNu0Hm17qzb&#10;zvOKqg02ZVGS2PvEkjNYu33uZCfbKk+YqNu2DaVtxMEdUyJrLXnf3JZhJ6wBxFWFzQVbaqS5JIgE&#10;gDE1gMXNyCVLTE8GoqVRJBYnn81h+tFPA+1c5JFQFkPbXYzFuv7RSTMoukgbh+4DP9abyolyN0c9&#10;xSLIdxRRtU9/zRIXJEQMFwoUcAnxQLntiOoErkxlTNGYW2MTBzInBivLsFojYDgGjBoCqiTuuBSc&#10;jxWbbyGm518TGP6VG6yPs2wCo7+BQWe3GQf6Hv5FFVkToYtX0IVFUjMk1aJfC7oUAjEnk1VJceQT&#10;tAzHcmmbd8B2kkmY45rLmhfo6GmnXssrdyJC3WgmrSxftWztPEEGGqj98vBKgHkqRFWdkpvAAUTg&#10;HndXNz4/k7eny8cGzaO7+iowxzBX5NbVY2q21bv6aurFjzkcYrR7N91shiVkmFUCth9P1EuU2zAJ&#10;kd2rz2swt7n+2d7DJOMeTfNOnt++qWSLVwhsnKxVtpmfdbb+XNyAZLmZ+ZEVqXpmpNxmG23uQNJY&#10;8mrbRa4lSqsrCfEyx+PAFcTJFptMe6Nms3Et2dtpUPty/wCpMkdwKU1eoS7aT9b7ViPAPaaS03qr&#10;m5fi+zsqMAWGSPye1V76sbJFtIc5AEdfwfFLSYDfAx6nrbj3LnuDowDJgKBWsa/1C6btzch+0AQY&#10;B/p4o2rvObS7rpJP3LzxWq6/WkbT7TlynQeBuHIro6TTptKjn6nI482e1/qlwo+3cAwgg84qnveq&#10;3iFDFioAIB5MVVa/UOU3bWLxBWe57mqm7q3RSMGBPyDXp9No1S4Rw9TqHzyXjeo3HKAPEkkKYM1k&#10;a6LcMCsjuea1hNZFtgADJ79/+KJavgMoghgMxwJrc9KvgwRzP5N10epIYBhKMsAjz2ra/TdSLaum&#10;6Z+MKa57YClFypWZxnB7itx0txJRHtFBtJRjLAzmawanEqNunyrdyzc9DttWbQuocN2GerBJptW9&#10;tX67hcMYlp2hc7TVDone3u3MA20lc4k1YKUD3RvI3ZJfORnFc2kjY5qy3uMDbcIGtuRuJAkFTkVr&#10;l5xeW6yPddgMFgBHmi39QLSKI3EvEMcLt7Cl7+rZ4ABXoO5RgCPmn4l+hM5p+zT9deXKrcJQnAIi&#10;a1LXBWZiAcDsOG8CtzuOJZrhTB3bUz+Qa1vXMrz+rBJ+0Z5rt4nVGCfMTV7qXSbTGIK5qs1aKeFA&#10;+a2S9Zjafd33FWETjk8VQ6i0pEIpJmGJxBrqYn0c7KqK4Wytwj7a2X07UumTcIlgF+YqkCby07YA&#10;gnzFPaLBXbcWGGTGKDUxUosmD+5HT/S9fdVFXcIByoEn811D0XWuCfcQXS0ArOT8AiuH6O/7SCUk&#10;mQI710X0z1FiVJQ28hscwBmvBeV0ne1dnrdDndpHbtB6ilxbe543EjYO8dj4Nb5o/WNOT7jEA2jD&#10;z38AePzXD9F6gbFtnXVrsYgrs+7/AOPW46D1W/bKqHW4Sm9t3LE9zXlMuGuWehjktbbO5en+pXtz&#10;Q0o20mDMg917kVcWta7KZ44hsAgcAx/vmuQaDWMtm4Q0biUXqiFjG2tl0PrJTZjeLYUktKEjgD5J&#10;HekxXNpipxUujpt3XtcuNeRiLpVZXvt45AG6qfXXWC6lLu5FTaQ5O4nxIHM961dPVjaawENxEJYK&#10;S24pnKiKTv8Aqgu3iFm3L7NsbgrDMmung3WrYEFKwPrV4gh328FAVXcZY8geO1cu9Z1LAXLfvW8k&#10;FVBiEHIHwa2jW6o3g5TD3HDqDmc8/HFc99XurduasSSTwTGfkCvQaeClSsz5k7do5x61qLcFraSp&#10;gnGViue+o3gSxtxHYseTW4+qXHQEYLN1nGB8VpGs06FnC5UKD8Sa9DpNOk0cPVNtGt3boCbXEmTu&#10;DczVZqLhVhJmBAjsDVw6F7a7wrM4PAgxVHdQQesGczXbxxicGfYBtysX/wBTWLN0hnMjmDS77vO6&#10;oISSOMf0mn7OBO7k2PSsUtiSpk4PdRW9ematSFUIqxjce/muc6NWGCBtMTnJrdvTboUFy4ZRgjmB&#10;2iuPrsapnT0sraOj+k6o+4NxEqQSf21vOg1gtrbbc8liYOcHxXLdCqx9vuBVB8STW6aTUke2EEgA&#10;4ry2rx9nosGR8Wdn0mtW4lxjcNsEDJXAnwO5rcV1xfT6Lc5tqQSm3BVl/wCRXG9Hfd3tjcb0YAUw&#10;DnM/Ire/TtQ2/wBx33jq2kttj4X8157URqqZ2cJ0q1qbAW2wbEQW5Knkr8A1aaa+qjpfrU7juXrV&#10;TyM/61pOjujduPQ7mGXdiPIra7V62qW5CkC4o3ltzXCByV75rlyys1Qb5Nt09z3Dueby22w0Bcmt&#10;isWmaEVVQsWMqxxFajoBZKs0uVa55krjGPM1eaRx7tgFgQjbSZmfliKWk2E2XK6q0Gsutsr0FihE&#10;r4JEdzTVlo9pkvQWWW7CBxNLpcF0jILklOYCbcmfiifzCXVQhAhuOQzEcgYAqOAFhbS3GZFe4WUm&#10;dw7kcqfkU/YVUZkLgbGZiGwVI4qovXLz3Hte5bcqQbpA2gCrCxqQxcC0JcEtjc5XzPiksIesu96z&#10;dV2k7pDAbSPywp2+XbdLEhyp2IAFuRzSq2iqsrOGAKhFgwygcxVhZa7teZJtnaYEqgIyfg1cF+wJ&#10;UERUibZMKxLMp+0dhJ7ds0diji04ZV94ktCZG3tuPZvijaawVVlT3EDWoYGNwkd/9ajo7KqlqHA9&#10;y3tZvgZn81qQmxa5cV1Vg6BSRuBMZb7ds9vNL7rgW9/MOQSCjFROBkbT4rGrVNiq8PZV4AjIqmu6&#10;skvcu32RmUbUiSDxEUqch2NIb/ntivdFsjpgR0ieOfFT/mbNu3bN64oO0HeuQ23t+a1R/VSou77r&#10;bNu0zmGWlv8A1FrbKANyNaIKvnr4LUj7w9YrNwOp33Y3oHjdxgr2A8U1Z1iJcZmKwFggr5/wmtSs&#10;6xWJVGLSkMwH3N2C/Aq+s+oEC0u5l6cKRk+QfAq1ksp4wl24zCy3uSkQSWkg9sVRm84CXWsyv2g9&#10;urg/NWLP7jXpIB3BQqdJ/p8+TVYV9vre5LZVG3biST3A5pGWTCiqMWNcbTurace44bLD3QY5GMTV&#10;hp2c2NOpWzsLwDOxlPnHeqVgthuiWDsBAPBHMjGZqz/l0HvpgojAhhmPj8g0EJO0W2jcNHcLGwEX&#10;dsB6eNoHcE8nzVvp9xA3XIcMVQx9s9vkmtf9Pb37G26HZdsRMGO39qutFbMMEDFoDZPZeT8Cuti5&#10;RhyJ2WbJsDBLigNEbh/h7TS+t3H3nCs6iF6cCT5FNDUkC2ziyF2khTLb5qse9eYGTc2ybhWIlfAp&#10;koJoSolJcRzxc2hySwIk/g0I2mYhnCbcAsWLHHExxWL168tyyVUradmClcc+RSq3otwmwiCCnmD3&#10;Nc2SNSYZLKtNpQQeQQcndRnsu1wgxcQEFDunYxx1VBAjIlzIO2RcMdLfFPW2DLbK6dkcmDuaXIq1&#10;H9ATkKNZQFETTSHkXGJypH4zBqV1N4KG3hW3EIYginb6+4GVVGWwydAg9vOaR0twKhICp1EvLbmE&#10;d/zTIqvQiz1y0m28hwHcbQRjZGf61NLGw7RbcblgMogqpoa37YxaM2t4cbv2huTnmsm+qO33QCZ2&#10;55GCafvRLREagCx9hdUeGI/0pW6hTU+4lwFX52mBt7Y70q2o3IwS8pIQbe4YzOYoi+05XZaMTLrM&#10;hAKX95sWmgv6u3FuERphRlpwQfHxTtq5aZlO8lSAhYEbkPcT3NIBnBu5ZptY2mQB2HimbRNsFUXD&#10;gB0An8H4NaMUwZY1Q8qKN3t3lKbO+I885oGpYdbC5JIRZAww/Iolyywa8y4eIAgAnzJNJrdWxKBA&#10;vc7sEgefgU5zFrEgxN3f7dsbQVA9sQekd89zUbN28hAAW0IKkssHHFV10taO5i2/7uJYJ36vHxTN&#10;0PKut1yGTeu4zsAqRZaxcostNcc29qmYBETg/FOfyzSblxlJWAoUxVUt1FS2SwADAnwDEwxpr3EV&#10;nZCF3LuUc/HNOTJLGWkE3EKFXEbnCmE/+PSyXrm1R7iEpvcwJ5447ihal5IVptn2ySpEkRwCaUGr&#10;e0LTHi5hgvLN2kjsPNU20SGN2O+64tW/cuqGMliV7/JoLlLdlWQG2MMWJj3fMVUH1JFCJeYpuJLK&#10;J5+CKTv6vZuuHaoOcAnI8jyRSXnNUIfosf5uyr3985IdVUEsPGao9ffC279yy4U3RMsI2+SaDd1/&#10;vM594idsFegIo7AGtW1et9u0zo7XC8oxP3N8AcAVny59qNuHSbmS1/qMWdjuWhQbcwU3DxWieo+p&#10;pdN+HHglB988RHEGh+ra25bU52IXISc7I5/Fc69T9UKGffU2mb8AdqRFufR1dPhUO2N+q+oEXbiA&#10;dQUFWBGMZMVoPrPqJHuH3G2JbUbTmWb91VXqfrYPuFLx2LukQcdsnmuZ671ZzuTcbo29UHx3rq6L&#10;QuT6AzahRdFl6p6q0KAAcQonMdya0XXawp72xSbchpFRv687TsYbYkr3Fa4t727bbGHW0luceK9l&#10;odEoejhazVXxY7cv3Hvb2CkR0mMGvNcuBw/tgP2YHigC4AVUmAM8TNHS07napy/nAroukYb3fNmb&#10;qcwZJIj5NZaz0tv6SDyeqSfFSFoKgkDeowTifilt4VVMKMEADImqim+n7M+eSgraKjVXWDGIBCx+&#10;TVEGKs42lRzAq21GoO/YcSJJ421UNZbtd3Dt8129PConjtZPfIw2okg8T2jvUlacOxBXMzmgs5aF&#10;gOIgfFSi2qxnPnua0UYQtlRKxb6WEHNSMkuA+0cSeaDJIBwqz0/FSa5Nojb3wSealBImEDG2pfg8&#10;8TWWgBWM8wccUJTcQlo3fJ7VJjd2lZ79jULPNBEAGVMgeaD7rsd0RnBqRkydhJ8ipNDXB47jx8VC&#10;HiN6gIhLKYZuxmsORL92Aj8msECAuRJyAawC4U4kDk1RDO8InecCJoV0MMlRRd8pbLDNQ2x96wJ/&#10;rNWiURUMgAlcEism3grtIgSSKiuNoFsmf8qnvZcbQRHniKhaAsS0mRETHmvAFYEBSfNZuKc9RYAY&#10;MRzWWyCSZNEUBK4JH4rzQogg5zNTZICy9QEhW8HzVgtE1WSQFJxQ1Vtq5qQBJENAFRjEFpY4H4qF&#10;UZaAwCjPcUGSBAqbciRUUPVO3PeiIYmYnme1TKwZyAK8IBMVNoAgNMnio2U0AKqTzipwRBmAKmUj&#10;HNZKrA6uaqyqIFQpJXOKEywGMZPijtthoPwZoTKsDPaogqFmOeaxNFuDI6QBQo4FMKGQRuTvU1Y5&#10;+KXXjFFQHI5JNC0ESDER15oiiZEmggiaNaeCJHGKFkRMgjd0iKkDuH2iOJ71ABRInHxUg0KsCPk0&#10;JDKSGwTAowfkcfjxQHcxG2DXoKxuWcyYqUDdMtkcq6yxWRA7896fGpuIWLwVOCPxwaqFurECZY8H&#10;tTFpyC+8/is04WPjMu7N6U/dnk02b4ZFydwwRVOj7CT+MdjT+0OUm0BBnbzNZZQHxyjpVVchoAAD&#10;RMRS+1mdlDQIlazaJ3XQZLHAK5EeDRMwoILqARu+3+lAOUkL7ItNvIDAhhSt1VDBgu7tNWFzrDsr&#10;EKuNuJpc2rttUEBRySMxRxkBJFbjCsjQDwvNLSCFJaJnmre5aulblwXPyAMkdqSZTbCtORwtPjJG&#10;eUaK+0oO0MDwRtFEHuFV6icEtjhRRdijcpMbjljUPbubiBEQBA7gU2wESXMwZDRkisswtqGKZUxP&#10;cih3VCgbdzBhH4qT2FaIuGWExzxUpBEOSeQPBqVr3Dt/SGJyawysgG5xPyMCvXCyXTtcsMfgzVlE&#10;WjoV2gnFEBRypIyuJBqDJ0x255o4TepU9uwxVFAxaD7yRtZDHMT+a9bbcHBC7pnFeAZVb8bQIzJ7&#10;1NrbSqbI2r1Me/4qFAEVpTcJ3GT8CobQNuw/v/E0zZcBlLLuBnjAFe9vrOP6zxV2SiLkqGAhQD1T&#10;UrSlpkgALgVliAE3Yk8Vi61pwpEbY6nHmqLowDdJgASDJJHNZYt0mVJiTivMhbIaBtgA1FkViMld&#10;vioimQuEoWiS0ZXmvb0ZWMFHAHzJo7MFYFwQwXLVPrK70IxgEjmrsARZGBCG4OkUEh0ByPAPxTrA&#10;rDFBL854oa20RkgtJaCIkR5olIqrYE2lKgM21CvNQ9tChBZtzZUD4pu4gl2NwN2EUPantjaYcjvV&#10;qRTAKEZSzDg0sgYAA9Anmm1lunbKjMVDeFBJWCTgDgUSAo8FCpcPuqeZB5moBiP7AmO1TsqODGci&#10;agqYJA7zPmoiGDcAycmY4miK0nGZxQQxBEMc/HFF3lTt3MN1WSwm8bgrcgdPeK8pfHSrSaCWdd04&#10;kRjvRgri39qr3qFNk1IC8ckjHzXg07CRnj5ig73E5O2sITBJbsRUaKY6LybjKAACWAzzUFKhsgwT&#10;QrTbSCrAbgBkc14EsWiJ7g80FELEuxELIXvPmhLqWvErtgk9sbooYvwUgtB571NjjbvwTCsKGg6G&#10;fcYySwHSB0ZMfNTDbTbBtxEwB3mlAUPuEgrCwRFYNsTbkdP7c1NpExzT3mXcXuFQqwADmazgW0kE&#10;N5nkUBHBZJTaswPzWHf9RtqAlSfxUoobZhunYTGfwaaS6NoDKMD8kk0mjlF2bdzY4PNRFprl0YAu&#10;DvP+VVtKUhxboYYHWe/aB5oitePvAEFXG1YGaR2td91m7GPAxR7TFlVt20QTA8ipQakN2xBb3Li7&#10;IAgdiKXZWfey3AFmB8xQrd+3cVWFtTgyx6RUw33Ek7VEhTkTUSKYctNsb1M8wYE1FSGIPtEAH+k0&#10;sHafcKIzRljwtGS6wV87VPA7E0VFWMMVXfA2EqZ7waPaN22MNGP6f3pXToCHR8hV2uZnmmlNu3hW&#10;BHJHYrQtDItGGNxJdbfAk7RIijqS5WLq7okKByKwW3AXMqpH2efk0mSuIYTujPNBRUpV7H7CnaRt&#10;l95k/wCEUNkVLpG6RP5oanqvzdVre2S0xMV6063ZVLYAUbpnmqpg7xy6FZdzMPdMRFBshV93c021&#10;EtGZqVm3KJ+qVKyWgZA/NMaW6od9qhkjpV8TQtDE+g9j2bwZ8xEbxyPzXkvW7ZGw4I6T5Hel7tnZ&#10;EAQuQQcSe0UwpaUB4CFY42zQNBpgdTbZGO37YGZnBqawWEtAAkkZkCpMWVQm1SVkbfM0veZk2uAA&#10;6HhcgD5q0EYtsiTEMpOFnLV4m57albhI3QfAjkCstcgsBGTIBFBuOrbDa3AN92MA+YokimTG9fuO&#10;5i4jd2HmskXYYSCR44MmglXW8w2kwkyxiDQrjNbhdywwxnImj2inJE9oO5GO5ZhWGYoqI5Ckqbg2&#10;w3xFQtsLY62Zh58E0cpcGwrckfcRMRRUBZ4J7iKSPwDTEoGDFsrn4I+aDv3soVS2JK8EVP3XLMBb&#10;ADHIqxYW3eUsCondXrzyxCuh3naZMwPigW19l2BUbWGSKk6JvE24HAjvFEU2DZnM2zzxkeKy7fpd&#10;wVx5kGiB1a5cITZtXdH5oFhztVVugBiQ7ESan+CmySulxChLbOMZj8169aFyCQdyjJ4kdooItbLQ&#10;UzJkqZiT80AXVtm37j72J6T4qqCUx1roDO7YwCBE54zUoZmt7iSw6+YzQGKvdOwkHvtHP96g4AB3&#10;XTvnCkZFVtCcxxmQjIIIfE4rIui0GwQpYilVdjG8AYI8g1h7z8JhQAersRUcCfdH7j2CU3KURhB7&#10;yamWQQR2APVg/kUmb+2D7gleWPJPkivXciCxJ+4wKVKFMbDI2hy28dcYfJB5qQvEq0QrKcEZiar3&#10;dSxaGIC4APEVH3GItBVXaRJAM1W0tzYwt9ACRKqF4PBopdDZA3M8HCnt+DSDva2sdhcMQpzIB+Kk&#10;18qBbdgGYSGUzxxV7AXIaDlbbIsIwyucZ5rCXdwdgCsCQCY/NJNqxtBDdZIjE8eaLvDO4PUWzPb5&#10;H4q9pW8JZMuzByVGTXltqdp3bOqeaCfba2CTELBPaBRLVslVO4OoXEYxU2lb0OW0cof1csST2DRW&#10;bVzcdpMZHPNIXmUhgowY6iacVtplfuK4JwauityJJfNxhDboYmAIgdpqVtbil/cAI3ATMTPkVhkJ&#10;2Acgc9iPBqXtqtvdsBM4EZqIq0DvXP3OCGnbHIj4ovtSu1FMyWkmd34qaara4JAVQNoB8mpJZuOL&#10;cMqliZnijBaBLZY3GRpWcis2Fc3o5iAV/HmntPp7kZE7SRzmfIpqzZY7nNsYxJPUaYmLSsrX0913&#10;IVJyCRMcdhTA0ov7mG23n7fnwatU0m1JRZE4nv8AinLWmuBSwthASPuEzTYxsNpRKwaR3a2VOxgQ&#10;IPJI8DsKf02haft3FrgXnGatE0yBC9qyGYYnuZ5q/s+mrbKkK21h1KRJx3mmRTM8nUlXQha0t1C8&#10;gbMKSvcCtk0np29BCkBmMAjdA77vE1ZWNDeLW7i2FZWfCboiMZ/NbvofTrqC+xKqxYBhggE9gfmn&#10;RxLjg2R/Lj0UvpHo9whHwD4UkYHeK3b0r05im8szhJZVBggU9o/SmLXFZ2bYoKqpyD4JrdNDpNyW&#10;gyDoIAbgSc48gVpx46aBxxeNuLfAf0rQAoLjAhWAUEiOrn+o81vugs+44XepyNyAQZ7Gexql0ls2&#10;wu/a2wz5IM1vGgkuSAhXeSSuJjkyewrbHAkVHJ/daL/QoelmU7n6AzR5rYLRtIf+yQVMNtHc81r+&#10;iu2vc9tivUTknsBWxWLl97WGlS2Xb94jC02PZlRd2Lu1i/SQ5ChB9xC1fWG/SvGdrbtvtE/YOY/N&#10;ajav+yDsJQzIgbYNXVq+XUEXFBYEM4HH4PE02xcol8t3UBQVYDrnqMHaPNWiX/cVgCFRRDAcSTiC&#10;O5rVRcXcN9sogaIOTI+PmrK1qkCsF1IUOZMiJZfFC2SMTaLV33LhYnKZBIzI7U7b1O+wzxO55IbF&#10;a1b9QLMSXVn5KjGPMVn/ANRKXVFxN08ouTjvS+xkY0bZf1ltmILCNgAz9rCo3dY0Hafx/wCXwK1V&#10;b6sSFZFYzIkEP/7iqvU661sULdIa3jPcH54oDXHA6s2x/VtpB2rvJgzw3jq81T+oeptbuOfcIuOo&#10;hBgfmK1DU+te0gIvBZcxjcAQMtmtTvevtYuAXHXhibgI4biZ4NA5KI+ONuO1m8N68qsotsqM2MHj&#10;zIrn3qnrqMLnTtJZg4VzgdifzWj+s/Vty0bti4wNzhSFjcf6YrkPq/1afb3XbpaTDQ0SsxB8EfNZ&#10;cmRxV2ao7HHZ7Ny9T+rmsC2GAJJIkNPTzJrkvq31BqHvFDaC2gMvd/b4GKofVfW7DoltVZodiVPJ&#10;XuRVFZRwUZGYG4rbkfI+KxvNuuVcky7dqhwx5XOoe37qNctsek8yB3JqNm0znpf7Uj/yJHn8UKzY&#10;Yqri6ZAYZOSfgCtr9C9Ab1TUpguuNykbYXyPNZnO5dmTJNQUVwU3pnoWv1AAtWlUm7O3/CVMya7z&#10;6H9K/wAvac3rKNdgwVgqjNkGfNX/AKP9OppoJtglI27hjwBW32SqqVPtuQSNtpYwfM1txRdcnMk9&#10;0nfRVWPTj0FS7IiAMWyZimEtBj/3bhhZCtBHn+3xVq2ng2yl0o32qs7txPK0u9hZe2ksohdicmcx&#10;u8LTm2MjT9FSEt2zqHW71wuW7EcELWvarV3M3TdHXnaRDbh934q01JCXQFKgoiiY4APJ71qHrN7Q&#10;ol57NwuxeEgEDnJM0qcxjhxJ/BU+r+pKlj9S7cUF4XtHmuR/VPraJb1CHUAFkD8/cTT/ANU/UtnS&#10;2rtwX0BZWCg5bFfLfrn1Jqdbed94CFSCtY8k+LTKpf7Wzt9hPWvX/wCbuuqqdrPJbiIrU7Fm9Mhg&#10;QJM/aaDdvM6lpnsPijqyFXwxIET4rLb5Z0seKNR9kzYHtsoCtvMg9wfFGZOj7sgD5GfNL6ZW9u5D&#10;soDyQe9F3EgPaTq5ZTgChdjEoqizABds84Amf6VZJYvdauSpQDqwSBSGnW0bqi0glR+n4nvVlbtX&#10;nH34YRJMf0FUMTTQV7H6ye5IJAKvPE+absWbykgMN46jnA7zFARLt13DMWJ53Y4xEjxRklXRg0KF&#10;ILDmPihbsOKos3RUA2oXdWyN0Bge9EtOgQEqNhJKqonPcE0vbuohuAW96LgNwwJprTpsZ5CQogWy&#10;dvV5qqY6Mw+yzm2Ay7GG0kwsxyacRnIa4bcbmAI7EDNV9q7BtliVAPVuEwpp8WwCdqrbJAZWnjxj&#10;zUbAmyaoloPcklSQMdUecGjJZchV3qSwIBwJB7z3ipW7LE25stcYhhcVsBZ/dIoVm2bRUBkItggB&#10;4PPEnvVX+yk/0Vt708EkW7nIIMSTgUq+lkgb12kdQiII8xV41v2ja9xiFksGVstIqvBCWyNp6jAU&#10;CFnsGnvSskNwLjF+ijNg21LBfcfd+zmDgR+O9FsAgoZ+3cJH/lj/ACqWotpaDooK7sGP8xNLCyw9&#10;tGEJDf0ArnZtIqbMbwrd0SW6HtWbb2jgtAnx3U+DRdFchktAYYwIxtIzSt27ehiCgVlCg0jbujKt&#10;vwSNoHPyCK5uTBw6GwxUdU9O1e4bgCoV4wOZ5B81uum1i+4zW3IIQBweZHgjyK5npL9y6bBK+2X5&#10;deEgQA0V0H0jVAez7RVXCvIBiS+Mk8GvK6lNTPQ6fT/iom36Kw7d1WVEMWhcGczT2nsXWuXb6gyI&#10;DbogT2E+ardKUt21LlS1sbD3Kk53firO0rW1tMxDBWYXBJiCOYHen4s8rSYebSxghTUK8pb2AGT+&#10;mME1r2psD3nZrTMquBc2YEt+ea2XVkqb6p7bm6ygsTKqIgHGAPNa/dswWCKilBjcxCiOYmu/oZNm&#10;Kc9rorxFm4RuZiwkC5nb/wCNVn8mtl1VwpBRmaMnPOKvL6LdctHMbQTlSTmhaxGm9jJlFbtnvNdW&#10;GRoHfZq7aUJbVEPubySSszB7R5NLNbUq6BfdYMVuqTAb+g7g1cPp0gBZYCFMGGZm/wBh2qsSw1hX&#10;WM9QcQF2lfBrfjmDsK+9HvBZUsDmAASvgxR9wQ3A98BlVoG6QTGKX/kizFEs7bYQZ4Ik5AnmiOi2&#10;3v3AxKqsMVENuHODxWqLQDTJ/wA1cJRnjayKGUptmOZFBTUXf0g1w4LDgzt/3jiiLcVltgIRu6mQ&#10;tO0D9yHvQnF22x33WkNtCkbZQ8QaJUA0wxue4HthbZbgyTNN21ZjbUWVY7gr7shSO4+GoTIQiKiG&#10;3aiQSADPfmjraVlZlth7YOxm3EEN2oWyUZW8bjqwVSLWXJG0t2iPjtQBdFv2upgFYsq8QvEn/wAg&#10;abs6gAorq1xSSsAZ4wBQyCLTTuRQ5lHEgFuKWy6Gkty52NLLB2HGT3HliBWCm4Wyu0M8nj90/wCL&#10;zUPfvsV3mN79SY4/I7U2FW2GCrdRYDbSRyw5E+aBjFJcDtq24vFHU7GACOTBUj/CB3803pri9Nq2&#10;VZ3fDtgSvIkVW2tMZi2ZCjIQSRH57mn9Pc2WCzoE3NlUEsQe58GqZphMdT2rfuLbdWddoLNgkeT8&#10;UwdSFt2oS5tYzMDDA8AeDSdm84H6rWynSQCokL4/NZtaW+1wMmo3BXLyTO1T2YVnlEfGdjVq+A7K&#10;GYuiyZEiTzmvP7ot3w8IjgBcywAM480rqFvQQu1RvhQcEQc/50e7Z33WuS0SPuET5PxSw7BXkUu9&#10;3K7IQMMwSOwquezNu0wcISIgiS4mBuNWT6sbrgS0bbKwPV3jmR5qnvXd77AyMDa6nBwp7D5psBcq&#10;IWiPeBslBubaCvUyEjk9hSly5N629vULuEgz3+RNZ1V4PpxuIW4OkEEDa3zUNWgtsiJbkc4UdQPO&#10;K0QRkycoq9Ret6gqoudVr9Qe2pnxnz/Som8S46irQEBiHM+Aewo73WuLqVt7wV2qq8E5zFQe4N9s&#10;NZ29JCs7THmtMTHsRXobbs5u9cGWRSR/9BrPtjDfaWIIM72/E09se2LjvscqoJYCQs161dOxDY2r&#10;uBYlxkz2FHZagAsrbO4i87+2WVOysI5nyKasL73UZL7QCxzKeaU0lxdqMFCKHKqeOoDx4p1LjqLE&#10;qd07uk8KcDAqpBJDWjLqFAZX2TtBH7CatdrhEd02swkEni2fnsPE1XW7iAbYuhWXpK42t3imrV4F&#10;bauVUhTCMNxYHyKxzNEEOfzFyzbuKt47WBuyiDpcdu1ZuEuiNaA6mIDMIxyxZqDbXZFw20OxABDQ&#10;DJ6QJ4ijNaU3bikFmYDZJkE9xShnJTNeJVvdshjvwCZGOBHnFS1bM6BWvCA4lVE4Pj5FWAV09yGD&#10;wPdyQueKRa4NttiNoQqDiB81ECkDS1aW6yAo6FN25uyciKwLyqrHZZXYu4AzJ7HjvR20YUMBbDFz&#10;0r3WMxIqKKHe6LoVI2jYMkk5oizKa4ujMAcoiBRAU+P61Z6a6l3YxUAdSf4m3cjdVaSLgESCDjtA&#10;XKkCntBeZnv3mgL7Y7TMckCgmg4zdosdrEO8liBufeezcCRiaUsOtse4qsVdSgsjJqfv7ApmA5Ai&#10;31Ed9zCmtNb3ozAbQQbdwKZP/wAX5g8xSxyKdPaQBrttEhZCs24yftoLe7JJX2TMu2er5Hn8Gi3r&#10;HukqunImEtycAcHng1VfzYvOhK3DDwBIgn4psBc3QHVK5vEvdg8mcgHv01WHTl7sbgoEN8YyDVle&#10;Kb1ILAXHKwqyMdz81X3fZKuNrhSwRZOMcitcJnPyQVsQ06rdDwDBWH2gHaoPaaWTa8Ppz1qGGJGO&#10;JqxuJbtrYs2w0kxHEg8D8Gldk2iqN1bsgYPiRTtwjYJWwhBKKAxeCjcrOMUg9jeyWgJ9sMXIjc3z&#10;+atPatOlhf5gwrwqGNxn58Ujfbfd9yYyV8KQKKLLcVRW37yrcQorC3G1jGJjmKQOqcAlhuMgQRBC&#10;/mrPUaV3ulARvbqljE4nikVd0U7ztAcEJAyOOe1aEuDFJUzD3VsLbSVdgGx58V63edCriJgAKcQB&#10;4pVVS2wljvLnpPeaitxF325d5lQp5Uigf8Ff5CXVkbQWMiX77fkUszTb3gdIOB3aOazs6PvO4JET&#10;EfjzXtO20NAwh2/jHNCFEM233C4F1dw6EOYHmhIz27dr3i9ud+yRu5GKKl0ogAJAMEzk48Ue5Pso&#10;zXUYlR7fwDwGpUpD1jsSuhbVt3tyWDBGPz/tPmlAbe9yhMBpKknFWTW1tEqiqd6bdjDx3mqwjbtJ&#10;ZmafuU4FIUw5wfAhdtljnoAJdmaFIjuBWvXbPVbYN+6Lk5k1sNy1LMNQwaRkHOPzVEbq+z/3CUL8&#10;kcxin4mIyRuin1NorCz3xP7vmqy/aax7hCwsQBM7fxVheVrnuIrSqt94pA2h1yxYhtyf70xmOfYu&#10;1v3rdtmCwMERApa5bUFxILjuO1TKiQXA2AgL8HzUSIW7uZWYdRI/cKKwDyv7ZYgSGIj4j4rpP0/p&#10;i5RmG1oOVXH9RXO7FkFmCQVwZrp30xculHJKxEEtkmn4XbM+odbTpujsi4qmG2iBgSY8CunfRFxn&#10;vyGCIrKFUcypz/pNc001myZtL7kkhQLZI3mIH9q639FWnGtQvNsgRgf0A/Br0GlhVHJ1cW8br/uP&#10;rD6af9NAGY7InJAZWz/eJrtug08dftxcG1wP3Z5rjv02iurggMDcKW+23aZP4Ndx0Cj3d3Ux3KpP&#10;4ET+K9HgpRVdHIm37Nj0tlywFq5KtvYH5n/WthtadAyyqtDrBmAMZFVemtWwUUEg7yN3GIirmwwZ&#10;Ao2kgiBzxWndZmlPsJfvyoLqAJwIpLVF1W6ybSAoMAdjVpj9KAMiCzjqP4FIBnecQpuQQcSOwP8A&#10;rVxFuVlVdMLGWuPESftUUiyIwdckFlw+ASvb4mri9ZBS4SdoLA4EEDyIpC4wc3C9oCRILHg8f3p6&#10;ZaF01Q/SURbuDdA2/wCR8ity9I6riL17Qpk7Yh61RBeDqHCsPtEdx2Fbh6K7IUALFTxjBFIz9At8&#10;o6FoCpttl9x2ypzJ8mtv0gBUkLIYgR+O9al6YiQoLESp6gfHat00GN2whONv4NcrN7N2NcItEVNo&#10;YhlngntFMfzNz/HS6TsAIEr88iibU/xf5VjY5H8bDO4YjaAJE0S7cJ3jcYHBPAHmiMCwHRjdLGY4&#10;occoTKboDeBXlj1dsLb90rbAUEn7p5I7Gh3SlsWo4YncCZJIoqEbAC3+Uk/igBEO0g4AkTg0LLTD&#10;QWVwynpIY9qyqpDAK0NLSfPii33DMjyYByCOYqIZ7mQykEyJ/bVBpmHdhsO2WUZ7f2oN1VFpbgTv&#10;JJogfGAZ3VJlZixCjaAT+Zq9pdg2ULcXC7iszyM0MW7ZQw0Q04NG2vIZxHTKmhO3WvExxHbzV0wG&#10;+TMKx3yyqOJoQ3MyfqEiZJ8UR0IcbsoBJBNQuOQyBbe0biV8581HZEwgB3Og3YGSTljXt0QwEhcE&#10;eJqL3CLt3pC4BIrCOesbgVHMUIaZEW7arJtEKDjM5PesFzCORJr1lXXYWPSZkTWJGZjBwBRUW2SV&#10;nFxjBKTJFRbIUkQO1TRLi3Lg3gyOSeKkxkPCBgsZFCRAVRIJO4Y48/ioAWwwKhiZnPaplGEzMrzW&#10;XKBCTbOMzUKaZ4bUO9pieBQkad0r278ma8Ubqg7qwyuiwV6jxUopt0MKrsAxAXwK8rFUPtKQxac+&#10;PipBpCKwn5PE0CN7GSEUHHxRoF2NKioUMsYqHuBRt2rB8+T5qLX92CPtOCDXrlyWRSf/AIqasEki&#10;w24uR0bQRigvdEbVZzBgSIz5ptAm7Ckqv2g/60qxJYzcA7YEAULJGrI3M7SMs3zgV4lhwsDk1FE6&#10;FILGOREVIqqsTbYyRM+fihGWeQMSpZVCn934rASFcMwjn8mhi0SEJBGa8VUATO7dhTUCsLukHfMj&#10;mBRbRLkdJZScdjAoZulFYMdykjNE3yAwJAPEdjQsKLMhQBwAScU2g6LnRyBQgqwgRYzkETHzRrVu&#10;GCsx5Ygjk0thWNKN12FQrA4xDUYxvcDAJkGZ5pcsqmDtkAAkjgg96ZslCxClZBLAxHPNLY6Egti6&#10;pCn2xOwywOI7c0UStu3MvtUjP+1KAm3MtOR/UeAKeske4oB6SpnGAaSw7A3rabj1Fg0N05gd5pZW&#10;FoSQQScDz8UZFXoZHaScqBwBWPZQKjDqUSQCc1RCVkLa6wkqrAlSe9FVRdBu+5tkRtJ5BNeW+vtt&#10;EAE7f61EBTBAEVQQIq7ywdVgmNxwRQUZnACmHJ7Hg+acdVdQ+w7S048DFLX1tkofaKjIJNWiMJ7g&#10;Zd+8ypgg5yfFRS3tkKqlZkbqmpQspQAftIPestsE7WLqSHA28HxVERhQ1lghhhJcioEWm93qYvgm&#10;K8hIJ2ArM7vJqenxbBVgIMSeTODVhIiydQwViGj9vmoO4lmAhZ79jRe52npUCc8mgpcALoUIBIH9&#10;DUBZh7gRHLHByG+KA7F0A4QSfmDRN9osiASFMAGsXSzxtJXMhYqAUKM6i00GFOJIqTKNjrEwJEmK&#10;PbYgnqDCCdsUm8lQxK+I/wB6NFgmsrCbh1Yx5oGQ1wkAZMkdppi5hFcPjiD4qCtAYblKt5FMViyA&#10;lhcLygMfd/tTD32z1ryM8RSiXAAgYcDBNFYkKnDe5iY4iglEbCQ7ZvbbhBUGT3ODT9hipYMqyACl&#10;U6tItyA0ZHbPzVnZYgXCYBVcHk1izROnp5sv9PeubrcCU34Y1d+nsjNi4cdIjJ/rWtWLjQAt3iJj&#10;v+audGrkYuKVYjdwIPx4rh6rGql6PQaSbrnk2SzqbdhXhl6z1IwqxXVC4Pa3ESAFcCI+I8mta0rK&#10;ttAX6ZJA5YfFWIus5tPeuIAZURjnzXIyYVZsUzYG1BdXc3VJtLMNhjOKrW1wJUMMrwP2ieZHaKTZ&#10;4e9aZdpEFGJwucj8Gl9UbO65AO7fuPcQM0rHgXwVPN+jN3WojAb2BJIZexjxWva3UtcLBTx84E1Y&#10;XLxuvu2BidyrI4BrXtY+LR3GJ6h+K6+kwpNccnO1OS0ynv3uWOex+T8VUuSq3FeBJq6vsXZ1Kjbk&#10;hh+0/Na85BguZAEZxFej06tHAzvkynT90eQPNEtXpVi4MTIAOaTBwpLSOKYtG4uVgmQABWpoyI2r&#10;Sai3aUbbcEkSR81tnpRa2Za5uJ6l7zWl6O4ysQzBg/QSeAfB/FbP6eES4u9jsEByD+04rlaqP4s2&#10;ablm2aW8pBIZUMGGAkPViuquXhcu+1DKRvx1ERmqVbpVAu0FYhFUZgGnf5i5bUb7kNkgf4q5Sgb/&#10;AMb7CanVRDsRtAnafHY1rV57jNcKXWRY2sCZwfFOX/tboYs3Hmf+Kp9Yh2XHF5YA/HHINa8MEJmr&#10;TKm5dUq4BJzCjgkDzSJ1RdVEgR+7x80xcJRRAMzxiAK17UXbhUgod9wxA7AV1MONMwTntG7+oPuK&#10;C+4gyNoj/Okr6EKFIDI0nByfzUGvOHiI2gUViqWrgLDPA7iTW1cUZpciLXFRVVUjxI5qdlgbW8na&#10;EcRtHMV7UAS3MgAjvSVy1BXoaD5xR1aF3TNt9O1RQrtudJDTPaa2/wBLvujtvuxBkAcHwK5lpr5U&#10;mEDMeR8Vsuh1ip7SlMTBzkVw9dpLvg7Wi1HCs7J6ZqbZZNwA3uMgwfkf1rctNrDuJOoG3eYUZKoe&#10;5rkHpmqBZgSp7BTyTW4aLUJZNhZYYbce4PivEa3R02ejwal3+jomi1zKBuCht7NaCiD81dj1UmzZ&#10;a2CXYbGkxInxmZFc8t6lXT3srcWCHckMRwYApxfUd4j3GTbBjblsZzwGFcv7P6Niyfs6M3rZ2k22&#10;adpJEwekxOPPg16/6vuhGuqjlgzAmIIERI5x3rnV/XJ7oO8hWAXYpjkTmg6n1QOxhSzCCWbkgcFa&#10;2YsNpclLM7Nv1mque3dU31UEgh4+0GtH9QGnIJDwYgMTyq+Krb3q+4M168WJM7iM+ATVP6rrn3PA&#10;4TIPUPwK9FotNO0Iz5o0xfXhAQWQMMcH7gfH4rSPUIt3Ba2FVBls9XxNWmr1xBspuCmP7mqe9cW6&#10;x3DdvbqJMccRXpMUHGjiZsikqRT31uD3CcCJk/NUl1ANyoAVkAGcRV3dsKnuCAduYLcnsaqtWwK3&#10;nhU4ECRW2DOVkhyUL2rhYCOcfFAFt1bkEgmRVrqEVWabm3IHT4PmlL9r23j3McFomtUZ2c+UKYxZ&#10;2gWmTcxjP5+K2XR3LKG1Fs85HZmrWNIzgPtY9I8c1fWL5IBRxujIAkAnvWLUxbs2aaSTVs3/AEF1&#10;Lcs1yQT2/aa2zRQr2riXHZYABbGK0LSXlF4KLADAAnvIFblauKCm4Da3KjMTyT4ryeuhyj0ukaN7&#10;0V8A2nHUHRcExCjEmtz0uvQ3rbM1rBiD1f1PauW6S8ze37IXdMqqjx/zW2aD1DZe0w2KWuPmTkE8&#10;x8V57V4+GdXFkZ1XSatgIDASm8S25SoOavk149xLlppYWg0vhQSfun5rnui9SOCjqo9xpCrIgcSf&#10;FbX6fdV1Fx1jcRCIdvtxnviuJLE4s6EJ2qs6L6daK3LjYdmukJuA+5uBPc1tia9R0jCrNtduGLnN&#10;aFpnti87qwNt43KWyzfmty02stRcut1FHAYvgqRyQO8iougmzYbF9LxZyszCs5GFennN1o95pdh0&#10;qIGR4/Fa9bdNhe5cLLl3YtAO7x81bLcKWWJ28SI6iWjApbRZmP8AtGAAoJCgQCT/AIqc0Jtrb2Nc&#10;ZLgG8sDukr+0HxVH7jDTorjcdoOJDBpirRrv6d2yRcl0AmAOD38A0jIgkbDa1avYvTeJuXSMDsAY&#10;4py9euEL7LtvQFCiEBDnJIqhsiyHthtobAiZJU8vI7U5Zu/ehUhnIIKmPcUTtE9wTVY+PYmSNhS+&#10;3ugMWDbQSbjBWT5U/nFHb3QsBEsAXRMLP/0NVct+9ttm6ZVm2BNocqT2+Y7zRnFlWRpC3ZkHA5xM&#10;cCtSkB7A6i91NtU7xd2sA24kcyB2Nanr719GuXRcW4fbYTtyH/aJ7tFXuu0t1VZ2uDaEnepwZwfz&#10;WoeuMDcvzclAgYOn7vmT3EyazZWaccbNW13qaFwUusCElt4wZEMKSs628l1FO5LYYOs5ncMjzJqs&#10;1ehFzeff2jBUsIYqeJoml010XihJ3bgpcnLT/hrlTb3GyLNyt626vuFg0/btTCoD/vFbJZ1BW2qE&#10;bSy7lukxIHx2NaloEYI0Myi1cKllyTHIg9q3HSpdBbbpmLQGYOP85NPwNsmQduPbf2GdwgZoWZMG&#10;IMCo3dMBcsLea2wRSNqnBI4gCmL1y5es3k3C4wIbai/MdB7Ci6iwVGHViEQo4EyQRJY+e2K17LMs&#10;mVii2DsvQ8ywH+EoYAAqxsW7hW9sbsRJIAIbiB5FNWdOWZ2E8kyQJE+O5/Bpm5pwgEIQsSiNG3+n&#10;k06GAW5ktDcuWihIFtdsSzAkIcCfwadsuq27ouHZP6ZQSTAySsVW7bZUHZuZYDlvtSDkzTVxmN26&#10;lvUujXMBgBkTGPFaFwhLdjzeo2oW2FJfeogQSdvYfmqvVam66LcO4gFkRt+FJPYfFV9++LvvS0OZ&#10;kL3Kd1qr1d8mxdcuQSQQobmQAD+aCeVotRD3PUPb1RuFyypbJZpkuZ5x80pp2c3baK+AWLduf9B5&#10;qmdkt37RiFJxOCW/2BNDXU3CqlgGQbgxB5B8R88zSFksYbRZ1OnUraDKFjDOAO/APc1sOhe3tR0D&#10;Bt8kFtwUKO3itOui24bfaJV7Y2sMxsGMDNbloVb27im50LtgqRhmzEHt5rRwZsq4GNQEtgFVbcHD&#10;OVzhjhqVu9Fs3gYb3N8hckzBWD4p22q6g3UFsW4G4IO6DzU2Huh2tLtcQcnpJftnv5NFsv0ZEuUU&#10;xeCgubwQxdlOZH+woZF3dcRLKlSSWRT2omsS2GV4IaTIaVChsRSNlN1y6sdTTBHcLyuO9DLGaVEh&#10;ZS272wie2qEPtHDDx8Zo1xWF3aWB3As3gg/jyKXW0NyFzZ3JucMGzjzR2QqzyCoCFg45j+lLWNkU&#10;Rpbap0LdYguHCcXMePIqBeyxUw4JO50MySp+6eIM4FDuOLjh2IRSF2qe58jxWNxS0TcC7WUQcruI&#10;MqB8SZpsbRe0xdC+4Wduq9BBIMicDjArDOWtiyqQmd5Yy7MuJkcH4pW5cZEO68bamFgAdP4/3PNB&#10;uWlvC6jBkESsGQDzHaj3F7UTu3LisUL3H3k8QCQB38UWw7P7Sn9MFCGYZj4NCtKT7Jks0AHaex4L&#10;fFD95rVt3x1MybYMj/41FFjNpa6Z7F8K3XbsB+sxOe9PX7gFx2SyFgkqw7LVNqLhVRNwdIgxiSuM&#10;juDQrl1LabfcYXFXcQuc+DPbzWqLXAnaWGv1R3XERz1QYYySQOI7RVab94AMbyqjtstLBJCDmfnx&#10;SXv3PcTfI2nA5IHcYqm1fqK3L2/3iGFjIbDblbtx24oJzNGLGmXF31EgX0F6VMbdqklRPBqq1fqA&#10;Yod3W2NzA/bwD3qk1etNy7aZrxVi/uIgUq+3idwx+aqNZ6wCbhFyCbcLkksVM8c5rnZstcm7FjRe&#10;631JQthX/UKGGAOCvAknIrSPUvVkJ1CqzIQQqFRlScrApPV+rXWa4hLKp2OUYcFq0j1P1201y+Te&#10;UFRBaJI8YHaODWWNzN+LHV8UF9Y1912a418ptX7TBEx4rnfrfqMXDYS6rFiFPftNF9X9abcSbisi&#10;wYQgyX7Gc4Fcs9V1e9pQLbLCcGR5ya7Hj9JKbXpElLZdinqXqYZrrWr8jMrxzWh3dUSFKF5MggGj&#10;a+9buhyDCvho7RVHvZVQLP8A4t8eDXvdDo4wijzWr1Tcgl+97hMvBC7SBiKHY3DAzggTxjvRLQG5&#10;B7e4gZB4pq1p0uNaZyEDSseK6LkoqjBCDm0Etm4q9SqwYYPG0+aZs6cG3BcMILT4oWnbcJBVShhz&#10;5FN++iEqtsgAQrHv+Kyzk7qjWsajG7FQmwQbhC5IPxVXq7vtlhtkBZBPk0xqW37vcG0L+2JkT5qj&#10;113qc+4pLnaZzBrbp8dtHnfIZ2k1YpdNwQcTOO80myhXyDt/b2j80W6cgoSCCJrEKpY8gAA12YcI&#10;81N2wLWmC/cBmcUS4m4g4JORUWgi2ZwD2rLfYxURDc0dsS6IOdgG5obwBK1NbrblMCSpgfArKnr5&#10;Jgc8xQg+xlYdUDg/NQEmjgOvdv2+CayhuvvDPyc1F33g7gJUxAHFTKAmyDcI8LVBoyuC0OABQyoh&#10;nB/tXmClmMg7TI+aMWyMbVjtVFoEHWVY9mFYLAAlmBDEwO4moi6fb2FeTNFOEOBziBVNETMOg2jr&#10;OBMcmpbHuPKLj9poKsdyhlMKORXoYEATEzUCPHAk7oMyCcg1lmRuzQBjHepuYOwqBmsbwd0Lx+7z&#10;NWihdk2pm5yQYFE4DdQ4yTWF3MMKSSDk9qisQVDGIzIqyUQQFmA3ECsbsHE5oiuR9oxGQajJKy3i&#10;MUQBBgQYYAihMoUGjuoC/aRiBQkZZALYqyjDPIjxzXkJE8+RRWXrkgZFB2kxAOKtEpkQDIziaZRd&#10;x2gCYmhRLYJrMckjAERVNkJBmUzEscfipOhV+kAx5qKBtsSMiitAkZmoQGrbVjkGhXGlZ3g1MCGl&#10;WyP86CYkiKtEA3CIjd+MVBhMGAKKcg8lsVHbk5o0CQUCBRg2cioLxgxU14GSfFRlowSIii4hOIH9&#10;6gWEipDIbPxIoSBJxzXiwccV5gGRQT36vmsswkACBQkZgbZAAqQuldwoZBE7e3cVPGKgLJLdaVOI&#10;7TRmZokwAaAp2xKYHMjms5MY4mYqmkUWK3vbROkMoEnzVp7oKo6kbSeP+aokLFsbQGHcU4jF1jaA&#10;pWeeYrPkgh+Nl7YuLLgIdxbEHioreXfm5Bk4JmaVtROXgyeKnZcMGPtdcZms7ih6mWDqRbUm2Jnh&#10;fNE3e67M5lSu0Ov3ClldFCAu25zJ8UVWIwhVgoiOOaChlgvaWGw5YyIBgmO9L3dObiSSNykH8Cn7&#10;huBbjbyAMAcGPFK2ltOwhmWOCeKKLoGSAe1IIYrJAIilStqEAu4Y7SSI21YNpg/UGw3Y0q6Su0KJ&#10;dvv5AimxkvkVtFhadC6owJUxM0NOXKwApkmmjYUOmJ3NBIwDFDd0YXG2bJ4mmWSiF5nDbudwjP21&#10;JVZTBthl2xzkfigfrtb3ECN0iibyfdO8Fsbf96ugCBvKNoiRBiO9ZT3AgVlntzmvHpBG7KiRAzmv&#10;MOkhpDVZRlQ7nACMREeIrIdnZySXHER48GitaQuMy0SR8VBGZHRfewWnAqAogilNtoHcDBolxAXB&#10;Yhs0b2WQv1rkxIHI/NKi0VDrG4SGWDVBWMe2VdWkHBkeBWL5UDZsndwoFAC7iXKEeZPenmQ2zbYE&#10;7/2lqotSBXFCqpAAjpmoqQpAUkYJzmaa2WwpJ5P3fmg3G2QDyTURbBo90hJRTM/dzWEAe390Pb5E&#10;4ojW3UEHELuE/PasWJMv0wB38ioA0ClRaEATOFFeld7hQIK5z3o1qyXIYKpjstEe0Va4W2ifGTUs&#10;qmKlXYEKhUfHegc2yGUgrVgH3mVWdoxGKxeJKIbbjOTIq1IjiJOplGURtrFzTQINyXHYfNO+ySm0&#10;NBPaoLZh9iOeIM1NwDEGAUkMohQMxXjbbbCCZEinPbgkG4CCJ2/NL/ywtqpuMwZvt28D4o00DQNy&#10;wgSOoAnFQS1sdVuGCxwabuIxO1AGxmgFYCblII85GatMtgFS5bjoYmTBNS2+EwMMaOq3d23fKRxQ&#10;1JWccmIorBYBSG3MpMA1FSC8Ttk8iii2QcmAZwKyql4UKOOn5irBIGd33ZB5rwcHd2nEiphGc7m5&#10;JIil/bDwo4JqIpoKCRt3fgCpqwCBYlTgk1h2B/aQFHAqAuEKoPCnHioFYxdZyLZVj4/IFZtODnZg&#10;SIPIoDNcVncc4ioqNyuzcL85JqUDY/uZ3VVJDKB8A1NQ8XFuQrOvHM0iCTHR+BOTU7BluswRwDVU&#10;Sxn312LErAAn5ojvZDITdgTJjmhMC4QBImag1zrwFggAzUKsZs3kDy2VMk9gamklGh25kRQiYUr0&#10;kLWcBk3vwMBeKosYV4Vd3UByOIovvI4J3wOxB4NK29QUtYSSx2ye4od1ym0o2VMkAQBURGx20BHW&#10;694+fzU7Ks3STBPA+KXtXbW+4GBTeMzw0eKy2w3EnJEEKvj5q6KTHLCgn3GMTIgcYozFJZJxSq3y&#10;wZBcHbpHYfmso6A3GucxEfjvNSi9w/7+9U6pgwrcUM3SbibbUkqZPih+4iW0eCQD0+aEXRmYkkbm&#10;iBVUSTsaTpdVZlnONs1O5eCyxB5G0gRtrDT0jOZ/NStvKhULAnJmq2lJoZCrJAYKwOd7czR3ubJJ&#10;tEnzM1X2rKM90sAzgdUCje++9FkgqJ2nOKFxGxmh8m2bTD2lUAyAp5nvFRtO3uCEVgBkE0qLx2Js&#10;ggSTIgg17TEMGmOOoxk/ig2MZvQwVQC8yj92BMkVnUFcbVncB/f5qA9rcQFiTG6l2K/qMpgxDE8f&#10;0q1Am8LbdXyFIgZNY3C4roCVUmZIyYoLXEBhBJPftXkutsJLNgHdiaPYA5jBBW4hiSI+RQLsNJZT&#10;1kw0/bRVL7DCI0LMgwT+albUqGVE2EQ5BzIq1AVKSMWVIRjGF8ViwpheC7A9NBe7+qBA5G2DIINF&#10;N322aVyGBEVewHcjKPh2ClSDAJM/mpXLilWhWCSAxnMGplLe4NsacnBnqNCUrAQ3AO8VNpHJBC0l&#10;bcOAcARkVG6x2pHAYrk5xQbuoO/DlcDJ5NLsQN67jgzuNGog7kPOu5rYZxB89wKU9yybr7TDKuV8&#10;1m5d3KsEGTme1DNxLTEsmeACKvaCzLkgFoz/AIT4ryHbaXvOVUDImgkXfbBEHMgDtUrgdXEkjcB+&#10;PxVOBIjiMty+FCZg9X/NARrgO5CCVPVJmawE3Mzs7RyQOxFRS7Zue6AssyQFFVtL3DKMSehTG6eP&#10;tFQa4juwRABE7jUWdtqhbkBYiexNKLda1AKwd53HkVVFNjW63sJZCu4yu3481JWfYIuGG5Y80G3u&#10;CgpA5CnyTWEJjY7EHH4/NC4hRdEheYPi2pB7kxH5qSqFtyrBczKmRULKtuuOHwJ5FTvIzi2dxB5I&#10;iBFDtDjNkgzyhFw7ZqN1gCoS2DtyTQ97bDvUA94Gc1MqELCIBWQwz/Q1aQTYT3AxLNc2weAKk11U&#10;DlVbbOP/ACmom/0bVkhwKklskOgPyMcRVUBvsmVuPbCsRt4HgTR9PuR2RVk7PMRS+1bxUbotqcnw&#10;ac9hkOVmchh3/pVBLkF7Ny8h2OvQR0sKc94/psAFC4IImawpcnG0HjOBij2LImCGDNkA1QTj+xYW&#10;I2kZEEnMRTq2WZcuQHyxiSoqSaUnoUNg/u+75xVpZ04uJK7whBBYiBimRhZneRJ1ZX2dMW6RbUw3&#10;3f4gO4pu3pdvukuCCBg4q602mLBwEVkQiIE1YaTR/wDccAO0AGM80ahQXfRS6W0q7XbUDpbgirLT&#10;6NEa47MHTkMOT+BV1Z0YQswsAW9vcZkU/o/TrTam0Vj29u7ozAp1Kui4QkV1u1cEM2nW31Qr1ZWN&#10;CbigOrMd53gAYPlavU0G8XDddXXdCgdJ/JqxtaVroRyqiWweGx4FNhB/A5lZZ0KyEW2GLfaPkeRV&#10;5oPTVIctbLoVncJJJ/B/2p/Saa2wtXUUJulWYj7SPFXtvShbaLvAYiBHRDLT44+UXt49CXp+hsoq&#10;JuDjb+0mc8bo4FbjotG5fZ7MtbfdLLCg9+aBprdu7cLMxC3EglTtGOC1X2lsubS2xpHM537gFQjM&#10;mtkYKlwLjk2sttFbWHRnZ7T9W9eV/wDatj0llhYS17wWDs4nHOKr7QY21gbk2hioxM/uq20ntWwd&#10;tpiVnokz+YNNilYvJN2XOnto7hAiwDO5+GrZtOLNq5Z9xYAcrH7VkePNa+Hj3/ctNtKgB/E9oFW9&#10;i3+1VDSQCpOSBTwJGwLqmNxyiCGWEDDqBHmOBVxpL7i1aZFfZDKRMqI7VraOygXrd6NyHcsSI4px&#10;CLPtbFA6xsnkq3Y1LQFNGz2Ht7YQLLKR+o24A0wPUf0VtC9JViABDxHj4qps6mVcrZMu/YAhSvMj&#10;tTCa/Y7uitJiUAEeJxVWFCEpl3p9SGv7JMXUJJbCyKfta0FU/W9t1yi+QORJ7VrdrUzKsdpbLAEH&#10;H5pf/wBStl3Wy7KQwJJzgcRVSkjRi08k7N2HqgOZUBMkAZ/qaVua9lus1xxN0bST3U8Vp131NR7T&#10;s5ILlbknLGORVAPXLJtuzIQFHQZ3ER8mgNKx9KjoX/qiBU9uyo2NAjKr8keDVPqvW7d4IFIK3pED&#10;9kfB4rnF/wCobOY1KQYGZ4/9q031P6gut/MI99IkbIzI8A8xWPJOm3Zuw42v+G46B6j68qyrS6GQ&#10;GkyCOeea5l6v9W27dp7YwRbOHIMgdgc1oHq/1S3t+2922ycIJIyDz5DVy/1f6kvm44IdbhBDKzAE&#10;Afisk8smrsrM4wdpVfZu3qn1SyW53/qG3tBZzKLyeK0C96r76g9ESAzHO6qEeo+/DCXLDL7cGeAf&#10;NMqikacPDgvgqY2DwaRPJwjNPLaSRYqWcFU2qWw0nYTHJira3at393tMz2+F3fcSvMUnobYNxha3&#10;RcYgyu4x8V2L6R+ikv22N2yDlWAEgGOTQuRny5owS5Vvoqvpz6c1F+9bvKysVH2ldpCivoL0b6dt&#10;JasXDtBHLR1EGrv0z0fTW7SCyoljLSsnb8RxW3em+mWnTTl2eS7bFIyfyfNasWNRirXJgcJtu52y&#10;s0ekUPuuXAUKGZ6hRh7pS6hutckgjpAgdhIrZnW17cFhuQBQwjI78VU6m7Z2G0LbsxjKiAD803eg&#10;lFlZqdF7LGUdbk7VG4ACBOD3Fax6hqTdNsMAYWEKHYZPzV5r2YbpJVo+62ZkjsTWheperqPdlfbl&#10;4C7fFLnPsbjg2yp9W9VIdP1FCyTdDCCv4buK499T/VdrR6e65voxSDaUHJJ5I8yKsPrT1/SaZtS+&#10;5N32i1B/cK+S/qT6mOpYhxAWQi9l+BXNz5eKs0RhPnrngh6969c199sgLmNvFaYL25CdrBieBRmW&#10;57YUOGzIJiAKXCIbWxpDT2Oay7mx+LFtjRkztQboCmRjBHesj9UqpLhmUtAphVuPZ2ZJUSgnisFb&#10;tvZ0gt8HzTEx6R72rbdDs0Ejc0xFN2rZZrj7kDL0jccx5zzQtyqJgTgxzmpewNgMAEjcdomqbKa/&#10;RY6ZLftPvEspyykf3o1q3tByN20wOeaT0w4VVwTDFxAAp72LaXFZyQD0+Dj4qu/YXS6LN7b+21sQ&#10;HWCQePyT2NGFy2y7yxYKwWQRieYpJla5vVsMCICidwPmmktC2qoE/pGCRQcoOMg160Ldrl9xEseT&#10;8TTzuFGQsuoj80ihx0IxJBUn80zbs3LQ6LTucL2KgUSZB0XntsRdBkpzHNM2PeKqvub5G1WgAR5m&#10;k7Ti0It3G3A/dO7afGabs6j3GW3PQXiVEMD+Kkuird9lg7H2XPS4nbJJXeKlddcW/bClVBAcTtB/&#10;zmoKu54dYIcqWHMDgweDTsloHJHcjqB+D3FAgxK97aPtjau6M9WeQRXrzq8KSxMb2Df5YpuApBIa&#10;Gfa6tkKfMik1trbGpFnccgM8d/I/4olRfwVd7e5DHoCncGiaTUM9tyVUHsScVsty2z21vDrt222k&#10;yFLn5FV13Q2V925ykiCORNVNKS6JHH+XZqF+8ybEXdEqw7z5qsv6plJT3XADYZRyK2HW2QEcC0QC&#10;ekE4HyDWv3gGnZzJGcCawZNNFeht/lRs/oerZjZVb09R3QJA/Irp9kl72AzF0/VIOMdp7Vyj0C61&#10;qGJIHBAMAk+K6PpEu/yrqSqMRMKZIjivI6/GllfB3dLK4G5abVAbRZBbaeTnavZYOBW123tOz9SK&#10;jDbHJJjlorStMPd9jYSwkG6BKiQOQK270u1sVLe2SSxAjaCDyZrmTqM4hatvakM37dsWEVVBYACA&#10;Pu+TVTq2ZmQ3drLGzGccw1WxuqLNo5WXzbtjcNvlj2qs1SvuI9pACRIDZK12tFL2ecyTdiQ9xz7o&#10;NqR352r2FS/URli2ALaEiMyDT2qXddI/lZRSF2zgHyaX2sodVYAopEn/AJ+K68J3Q/BzJGsatEW5&#10;f2WhtaC+M/1pK56abaQLilXjYQT/AJ1ek3HS9cN2IYbiYhyOwFJOlhi1pbh2bt9wcT4BPeuhCRt2&#10;Iov5W2wC20Cqx25OCO5qsMBnhGJmX5jHAY1sOsa27Eg+7vAhUBAQHwKr9Tb2WNiEhVYKFYyy+SQP&#10;Nb8fRky9iTMbjLbU20CNuAAkxWbrXrLF3vSHbcrgcDg5rz27a+5IuFd82ysHNeFsqrABgW6GMgAD&#10;maMRbAalLSOsWixUDDd1J5Jp8uzX7rIhLMQwHK48VX212wjHcAMY48GnLeoZGt9JKEQyjjJqEUmN&#10;szNvLoVVxzGRPJaO9P3bOmBQ2iTtZSzPnbAx+ar12WHcG+xcNgL4PIBprS/pSUYbSJlx0tQ7Q9xG&#10;8z7hcYBi2AAJETgx5ptrKXGvfYzbRBZuD/saT93dbVWulpJnZjaRmc0zo7N12smNsKS5YBd08ECo&#10;4lRlyi0X27GXtLhcPvkEnAzTziLmmVbLo2wkgQdpHPH+tVjKl0W1ZkBWS4IHHBMCQaNatXSXcKFi&#10;FtndLMo4FJkjap/od2KLVy6GJUg5IyO8gnuaM1v9S6/WGfaX7QI+4j58UBFOxodeqEtqeVI7/NRs&#10;ahnbqK7bZX3D9m/5NZpIbGQF3EqHYIJ6ZneG5FGZ3JtBnG8jcwYRtJ/1msMS17aVYdZYOOAB3FD9&#10;+5aVmN/ftYGYwpJxQ7WFuGBdL3EVrZCFsXHMZHn4NVGtFhReBue3vWQq5EzyD4NOuHYhnYMrsQyt&#10;lh+aXW2VZbYYsiwEZFlgfk+KOKAm7K3VX9gKgg3XY7gyTII4pe5cUSXdmhAbYiAYwc+KbdWVFZ1Z&#10;4f7WbI7SD4oHukXFtra3gDA2hsntNaEZmv2I3taLiKgu3N0QU7nwRXhbH/a23FgwQViCe8mvLbDt&#10;uNltqSsDrM+AfijWLi6hCm/AO1l3kyT2E96PdQtQQratWyyAj2trEliTLLxIFEZDaQBWtqjNKKMn&#10;pMgjxR7Pvbdm/rAKiBLL8S1T9kh2CEuCqwWiF8/1q/uBKBi+iu6NcQbowkYA7yKr0vAy6vbUM20y&#10;CICnv+BTjErca2oLEnD95NCNu5cDKqKqyCyASRODFHuK2jdjUK91tl3oLCYyJ7kDxTFotF+41uRc&#10;gDaCzEA/5CkEs2hdQJbELgzkLAxJHc04twj3AbTQI2lZMdmpc0go2XC2rlxl2290MVuKc7cdJFLP&#10;bCm2tqUyFGwjas8gVK9atg+0L2+WVkdxsJUdjRLV1Qb5dPbGdxYzJ7gDvWag7B3LVhbjsrM4MgBo&#10;mVxS91QyCHUMxUFbnmnEOw2wbYVRhQBgz5NLNcs723ocXZZlG+FI4qwk0LmyIOwxdU42nA/H5rzK&#10;Cl1BcZnBD3SYEfANEBt3mKo4+1pVVgwOK97isjb7G4qOBkmqCdEjbskq26IYrHOKgkFWZoCKZ2s0&#10;SDjn/ahJZuWFYtbYWmgg/dBP7aNba1cVDcWWUEFHECRVNFKnQ7eexYN4LFloXqMsSD2jwPNF/lA/&#10;uC64KCCHtyXSOw75pfQuQ9tW2sbcqLmz7Tzn5rFp7T2mY33tObjDpXmKpobGgKAZFsXADlnOGVuI&#10;NVt9Q7LstSFubS5G4Hb+Iq2vXTdR2uklQuQ+CDVa9o2gAjwiSz7cCPjyatCspWdbPZZBHMFRx5Mc&#10;0u9k703WwyE7SQYzVi3tFmCEyAGDgdIHiq8XEACMsFnlmnBPIpsZ0ZZIrSqNBVyCQQkklgZodzS2&#10;DvIuHcqkEz35Ap+5ZdxdJZLa5xwY8zSroiFHS0ZZdpHMkd60RlYhoRsMtxUZ163PbhT+DwaW1ltt&#10;qBrwZX6iCI2H/CKs9ShK4Mtg4E4/5pC5Za2l9SGusW3MR2Bp8BUir1lm4gZ5Ks3SJMkj5NK3UDPb&#10;tmY3S0HHgc09/KbmLXX2pu/qp/A4pTUWy8BmK3FbD84HYeK0oxSv4Ky/YC7lNz3SzQATDKag968i&#10;uNihv2ljJB4rN+2He+wt/wCEBpPPmgo5CvlzHCRIY+TVtC06DXdQ0AxtwAZHesWhc/QK2idwJLdm&#10;pVdntXGLgbVO4EzMntRbha4iqNwWQwUtG2PFLGRbdBFvHZdKPEgjzz4rz3Atv9Ryw2gDEyB2NeaH&#10;u7mVYPY8CKi6LZIi+SNoJUwM/FZ5o1Rbo8LiyWDsFyZJgwKSc2/bYIQ8kcgnn81IsCpAIXdLICsx&#10;HmaXuwqI52SSZKmcUtItpsp9RbSzvayGBUbCszG75NV2ra8UtIBbnggctT19G90uQZ7zkk+fxVNe&#10;OHW4IMzuTzTY8Gea5vkTv2Guu0naoMjtBHNVgAbdDNuk54Bp+7da0DajcZncTSbXfczuAK5iMGmK&#10;xE9rEUsupYxgmGBMxFLOivcZVmBmeM/FHDruPXDvlfk0K7bIQZE8RTDPs5J6SxaDbtrHpyDia7F9&#10;NMy2USE2zADDIHHNcltK4eyBxAODXXPRiVvWtunl2ILA/Zmn6dLcZdU6pnQNILu20QNwCFUDmAJw&#10;Jrt30HbCXg3v3GhVxEHnv8TxXG7d3erjYLlt8AGZSMY8xXafoK4XXTuCqEQnU0Ajiu/g7gYc+Soy&#10;PrP6dCN7oa6MW1DEfc3Yn812TQ3d2wsysA4tgfAH+tcc+md4J2PHtW5ZcHdOM/8AFdl0VskIIDTA&#10;leSTmYr0WJcI4eXk3LQhraWV9kFGYxByoXz+autOpQqdoB3AkgZ5qn0yOSR0gA58H+lXQuP+kYO0&#10;A4Xgx5pyM7Rm9IW46vLs24F8R+D5pO8rNbTOWJg/tNWl1sKRcCqeraR+6q0i48gKIWjTBaEt1y3v&#10;WdoUS39e1KXbSoindcKbiMnjzVvcfq2m3CkbZ8jniqt33bCLO72+QZG0H5FMiU0AsswuW3jcqkOo&#10;HOfJrdPS1YW5Mw5h1Akz8VpRTZctzJYcbfk4AroHpllikuGt5DAd+cYpOfhFRjZv2iS8LYYuuMAk&#10;dxW16RdoaXGQM+a1nRIVglSduQZxW0aO0sEKVHzzXJy9s3YkXFmxDL1FS2SaPuu/4z/avIwHTJPB&#10;HxTP8mf/AKYNZTRR/GeoGe/Ge2awykdO44PHmsjYVKBQ2zqwYk0NkuCMBnOZ8V5az1dA1VQ0lWM8&#10;VliLjL0TBFEaZQMNuIrzWmZjtyg7g1SBoKCRcZSTsYdMGdtDVhJxt+KiVQKTbBwOx5qdpA0urgrG&#10;V/FWy0eBIJDknuIrCLkNiFFZtWd24kxJz5BqILOrBmKFz0nnjtVhAmu3CpkxP96xcPtcPkHv3mim&#10;yxuJuceCKiwVPcIMAMFECpuB22xe2wBwZVT+7EE0ZVeCeUB+4nJJ7V64wCsBbktFStjchIaAvNVZ&#10;NoPddW5gCAsZzzXvdWCIiR+JmvO5C46gO3mvXBJUMATAINVYaJXRutsoTIAlqwGXcInzx4rzbVJA&#10;3HxGJrzbGDAbvAiqLoijBgzsBgyfmsqyACW2weO5qJIVVG3E+czUXKDbOWY8VCUZuNcnqUqSeBQS&#10;QysOox9oNMsShae4kEnFDLtsBkDxmTmoQ9duNsI/Bio79x+e89qmxUwWOeJ4FY2jbJYA8bRUKJe8&#10;znP2kj/Ks3kbdIQFQ0iPHzQhbAPSQTMQDTQgkrOeccE0SYDsnccbkJXAMlfM0vlWNxgJ4AOZmpHa&#10;hbctYlZInonBq2waMuWUgxyePE0s8HHFHZ3632yf8INQbcAhWM5MCT+KFsKMQallIO1jP7wf9qMv&#10;twqEnu1RklASkKeQcRUAN9wxwBNUGTIaQSxiO9YRRDbmjOO9SDPLMR/eoPPKkgrUISZzM7hEUYC0&#10;WB2naRihrBjd5nArLgF7Z27ozFCy1YSyNyt1mSftByYqwtOxVie3EYYVW2zNxyrEEcEjz2o9oANc&#10;baNxH4igaDTdjpJVAS65aQYxHzTjG84hGxEzAg1h7SEWnLAJG3bWAm912nMZE0pmlIg7BsGVBjJ7&#10;Edqds35VuuG7gYUAUs10dGQYYklqy7IGV4LbhHgUDQQW/fYKLaBWUcmc0rbtrKKq7ZBae4Pg1Ftq&#10;Hc4AHYA8k1NFYJMHdMsx7j4oQUMlwOSCGz+TQr1pDa63AIadwNRsNbYvC4LQMVJULqWDK3VERxQh&#10;IMHRzYG8zxgVELEbAC24gDmRR3th46jIEStAtsqGd5kjpMTAoQhkJ905yCMjdSzXtQDgoueoxECg&#10;XAvXtJJYD+01nZ+q266GEQVmrotMkXZB1NuCtuO3M1I3JhgxE8msbIUrJB7DjHzUDLD7gwPEYg+K&#10;hdsmjmc2pQdwOfzQ1XehuMQAf8qil4lGJw4PUDifxXiEcgZVmOTyIqA2A3AH7j+YorXCPbNsDjrY&#10;1K6BttbmmeBE4HmgwuVe4BPA5FECwNu0RvgEdJgnMVh1cWsXFdSvfPBpotuRiGLHsfgUhtSUi92n&#10;iM0SYtkL1wgfcskbdpEQKFdth0XK84HFGVhsJPO47ZM0G9ecMZMk4UrRolnlAGXEEYA7Gpor3NrY&#10;XHbmlXdgp3MJHHc0VkIHBO7+lRhwkEtBj9uBPHYgUxDe0cBW3dqXQNclio2jGTXnukKjLgg5/FIk&#10;rZqxzo2C1AKLtOTLGrbT3B0JiSSNy5Ajifmta02oZF4DrEbfNWFq6RAt7EHifNcvUYnydnS52bVY&#10;ulkcbUAOd0RLCrERdS4zqIJEitf01wW8BuYkHJq3sXLlzBcIjNAPHbzXFzY6dnWWS0gjW0Em4VED&#10;Ag5zzPmsOQTKQQ0qwJyB5NRCElQzGAD88d6gWF9DcJYk4aOV8E0CX7EsrtrvcAyWEsMxBHFV7oHh&#10;iOvkSeKZuvbB3jdI4AFV95rl65KAKI5bsa6WGLMORlLqbxhwXENmByDVUykoGJB2jM96ubl1cllA&#10;Y5JIqp1ADksS2RHFdrA6SVHJyq7EVZgmFK01bHYvtNKbmYR5NFUy0nmIrY0Y0XWld3VF2SobuM1f&#10;aa4sCAVIaMnEDgRWt2CMMTIXBXirXS3VBWM53QfHxWDURuzTiN10urvWCRtksuJ/b8ig/wA37t24&#10;xJ3KZVPMVUJdzvkkiRE8Cm9PdPtMVIwfORWDYaN3XJaXdT7dkFLNzce7Hiqe81q7auIyOHGQD+7z&#10;U31txsv9wEScRNK6nUOlpw2TIINHCNNFOXBW37+X2AAQAOxArXGO8uoYz5Gat9VbPuM62yU5BNU+&#10;qvXPcLbSM7ekV1MKMUwkxtO4HdAY+AKwuo2FgTmDEDkUs24KhLZ8RzWbbkOFKCfPAinpABn2MzMW&#10;PEUg+4g7iZ3cmrC6wzBHgDxSF8HccSSAAScYpkGBNUydnarMCWypINXGk1IBzbLAwD8xVKoReWom&#10;ncpHcClZYbkw8UqaOj+na91BcICUEoD/AKGtr9N1YfcEQMzAEqf9q5fYvOEEHrLj7j2rcbGrkqSw&#10;QwCGia8tr9GnfB6LRZXXL6OjrrLrAuqpJCrtBgDxxzTt3XO7s4uKpCzGGZWAzWp6bXsLXO3YYAXB&#10;j480yNVa9hCqYBmIy58kmuC9K1f4nVWVP2WrX/bt3D7gPuZUkSfmqm9rxvXZtlDBLGQPH9KU1Gsv&#10;Ep1wEIKLz/SKr9RqAF6U2GCDPIrXptNzyhOTNXQbU6x0V4OFHVnDMaobzX3VuggvBBPCxS2o1dsE&#10;EMGbjv2+KUe+9tGlyten0+JRrg589RcmmzNx2uBGO1i5yOSCMTQHFoDaGKskEvyKU/niNx2BunaA&#10;MH8mgnUCJ2gKCQRzDRW1pmd5Ybj2qQuUwYxBjMiq+8u43YJ3FgY5wKaW7cZR7jrEzuqpv3ba7WUg&#10;cyTOaZGLM+oyKiJcXSx2r+QKr7zYMGM5HYUTerKyhDxmfNJErP2zNaIROXkn+x2zegg7mwvPmrKz&#10;dmFJUbhukYJjtVKjqZ6Y7AeKdtsshSSdo5HzQZIFwd1yblpdWGtMVfkjp/dW06PXwbSsDO+MCK0P&#10;T3CgBgAsOa2nSaptqpIJHmvP63AnfFne0mR2ndG66XVgteBDLtkKQOI5gCtq9PvKhhjkDsOZHc+K&#10;5/ZuNeDFLUBeTuiI8Ve6TVK14F72I4DV5nUYLOzCfCaOqelXVD22NtCJAdU7sO+e0963HSatrF5j&#10;9rIVORK2z2J+T3rkGg1KzeXqAaCzyQPia3z0nVvaKbriuQ53SIYx8nFczPp0rOrpW32da0WtZtrG&#10;4Ll5WIJRRtAOGkH/AFFbRoLtlbnttdIa2AAvMkngmtJ0F1fZswQ4EsSYUELwR5rbLGoQBWW+0PDA&#10;mJO3vH+E1gePhjG+Td/5lbahmsqymfuhsn/CPHmhbLm1d6xtjYQZB7ia1u1qt6J7jP8Avkgbix8S&#10;ORTGne275Zw1sM02z0jfWaSoYmbL/NBSzHdGwxBkbu/4NMfzFpyRIAJAPfCcGq61rbotlTcRzgE7&#10;Y3+PxTOovOWGwKHQAgDCie5PfxFZ5KxkWX1nUsVJMK7L+qQuQAcR4HeKd012whi2QSAUAYkAMM89&#10;gKrgyv7Za17JW5EsD1kcVNrl/wBoKpViCWu9Azt7r34oVAjNj0V7qtWt9tiqLsBWZBPJ8jxRi6kv&#10;dcrcZhABwcHiBVKtwI1swCwl7bE9gMZGRVnZcX2Xa4eUKwxzx5+BTUxewFr007Sg3vn9nTzmB4Fa&#10;d6hatkW9yhQLcYUkGcMCO0Vsm8ewSGCFB0W43yOzHyarbzNetoocKGbc053DyBWbUSH44mm6vSfY&#10;gCkKZAOSwHbPaoPogbVtSBBMsTh5nH4IrbbmnDq9y4yKyJKoBMrNHu6JttxFCEXT94EmVyQB8VjS&#10;tj3IrtGmwrlztAtmRBMZIrZtIq6Vf1LjEb2b7i2CMA/DdhRTpbYO9Xy+wIGEMrREsfmn30wX7l2R&#10;J/wAnmR5rVjjQqeRMJYuD27DvbYnqVQuCoYQAR3/ADRdMiutkTti3sRn6SI5ApSyYu2zbKnck3SS&#10;TAPAA8nzTxBZ1dbSM+zdtUZkGAAOJFaoejPNloAWWyt1AjISCyrIEjmPmsppDaVVklgQZcxJ5Oc/&#10;1ig2rjKyYm3AUMxJl1/xAcVa3G33RZm2AsEkSVkn9vM/Nb10YpNplQ6SLgvhWUwWAwGuROfIqsv3&#10;muC6tywLZ2qFEdQjHbxM1uFy1bYwj7HOJQ5byTPaq+9YuOb0tIY+2ZG1uIEfNA4kjJml6+3bI9q1&#10;CMHEMwghgO4/8qpb2g1V1wfZBRYDDGQtb5qNJdKIHscKFack9s98VV3tAp277DPEqYO0SP8AFWbJ&#10;CjRHKkc2fSXbaMSre0tyARn8A1HShnvouRtBhcZXsV4BjvW7XfSFsgXGtwZO9FbdG7AzVOPRUsrb&#10;dLQYoTk4Ig/tB7Cs+wOD3GNO9wBN5a5giNkMx+Y+OK2iyWZFll2FlJD4Z8wB/Q1R6bTXtO7qbOyO&#10;odZ3AjhvxVul6zC8yCCAyxuLdh2IxWnEgMhsR1Ps3iHcnJATdtkNnJ8KaHd1NjKG4RbG5tm6SSPN&#10;U2odgt02riBHuNAXJLHJI8ClVOmZHZySS8MpO1zPMkdjWhCdo+FW7sG4bCHgOSYgc/M0vZs3t21m&#10;O4Lv3pzkxFLNbbcEFu4rsMlWmO4/tUdRd3I6oHNxVYETEE9sd6ptBrobuWbDb0uMsjcx6YiDj+tM&#10;pbVffQxLkAyYzzg0mW9kXQGk7u2RDDPFNq3smGd4ZgTMMJAwxNLsJEP5YKo/XEHcdrDdMd5PdaHc&#10;tsbOpNxGJGZzthsYjtWS127Fse2pImCpP5zU2lrT7BtzkEyATioEKfyzooCWQ4RZfcMknkj5Wgr+&#10;kAjb2cyUHKk+BHjmnnk3GdAioqIrMSQBPgUBkvLClFRVaUdjGSfu/AHFURAzpUGxRZJBkOC2wqvM&#10;gczUXuoHDO27buOOFZ+8/I5o7MQwuGbx3spgS2TBNVwKMWRWWFtMsf4cyu780UQok3WW2DLjp3EQ&#10;NvP9xVe2q9yzfPtm4zSst0gjg7T3k0s15k09vrVZG87jMn81V3vUy7WrWfakkwIMczPmmxD2MNqt&#10;V7SA3bgDfYVBwVP+9avf1RlouhkLiF27QoHA3Gs6vUi9cvFgjsIO4DkD9p+a1XW+qtcZTv2OwPMR&#10;jxUklRqww5VoZ1vqNtWt+4I6TJ3FjA4mf9a1TWfUCg2mIZl3FXL4gecVV6z1sW7at/LbkXpi6YDT&#10;yAa0/V+sXyl72zNs9bIqx/aawSxTlaOlHHGNOi613qQliCZZSWkmGzGB4rV9b6jtBe3bDOtwsdnJ&#10;IH2n4FUmt9X6rhYKTcTYIaGCjtWp6j1tZ3FWJ2xExMYrdpfFTddsKeZLhqgvqHqLXA5tISd21g4B&#10;JPiRWh+o6yJMr4O0cEnIP4pvW3RbKLblS2T+D4qj1l20A4JChsE8ma9lodGoVSOPqc34yT4Ki+9x&#10;nuFQSPtAHc0K3ZZrVzdbaDgk4g0w1xgZVtxXlwOQPFHTaVdGdRtG6Zme+a7ltJcHCeO5MjbsAW12&#10;KwVcGmrQAUFOfEc1PSnY5JG2Fn4INNM7BllBxOcQTWXJN20b8UUkYQoLg6jDKSQOkzWbqx07WIKk&#10;QYyfj4oZJkNK8dP/AJfmk9YZQqzksucUMItyXIrVZVHFIRvXhtvTMj7p+0x2rX3aJb2wo5jsZpzV&#10;OVGQI+TwT5qudjcY9I6fHH9K72nxpI8LrM259g7ameJ5INZdCm4787uoVEFtyoRjbgmvM0BpG4cE&#10;+a2HNZ5OkTuWCOKkUXLhyJAwROPNDVWkmOnsvczUGLKzYIPiZq6BJbdyJAAEwTxNBYKJ2lcnxRLj&#10;b42nCLMcVK6xRRuWZAIokQGS8EtBPasFdhgkREijMLbFxAkrzmlySoUm2CowKhRhSqgIDy9E3qSD&#10;xnvU95LCCFxk0Ebiu/bMk/5VCrDuwwWPehW2HJJIGBWQSEtcfk17P6ctOTQ0FZklhtjqDYwcx81L&#10;fcKopdRmPPFYa6yEwkhh27VjaTtPt4bInt5qi0wo2s5BKSKwRuZIJM0IbkOY+MSTRtioXMNx0VXQ&#10;cQRguSu7g0FwRmBgcDvTeF9swyjdLD80BhsDzxP+VXEjQJYAJIBJocSqicLn5iigJMEme1TIUNM4&#10;aBTLFtMGxckQxJmBPcVBB+2QKksBngsB58GpIoEsDxUKBgCIP5gdqk5HDTgCCK8QxgkLzkGvbiQR&#10;gDmqLsgw5gcYg1hl6huj7eKI4W48hv7Coqru42fd3PwKtEA2m4iI8GpMDMAZqYWDIxmJqJEmIyYz&#10;VlURZyZULFYJGB3FTCzuX8mhBjjpAokURM8gRmvMP6E14yMzmvAAjnPzVlHh2GIr3AnEVEqJWp4j&#10;vk1CETkcgfEV4KSannnFRQhfmahAobgRNeVmWTwZ/vQg0LmIr0wVM1VEJz0svFEYAQJMjxQiDmeT&#10;/aKyQewENVEYUMYbBOcfFe2pLZae01HIEzUULfcJmTUoAZxuGxZj/Opm6ykdB6TOBSquRBBJAMmj&#10;SDvAeRNC0FY7YudQOC0fkUexeQQxkMOokd6r0eApH3cY8UUXD1Z6SN3zNKlCwozaLe1f/TXbd/dE&#10;R5pglTcLMSCRugdoqttXygUqoMkUVLxduOrd0k0iUB6yFy15Dtg7l3YBMZNE52+4NmIMcA1WfdCX&#10;F2tH96ba4N25SCGiSeARSXGhimTgMytIgLtMZP8ATxQQiqpRnYA4TsADQxliFtsCTLRRXNszJIls&#10;bxirQXDBNbDncBuCEA+THxSBFy053ErJ6Rz/AHqy2r7rNMqYCxjPzSydd1gThjJY+abCQtoFcBVi&#10;uwr5nNLMj9e0ACYB7D5FMXCWZfdBAkBfmKAyCGUzCtIIpqYtgWhDaUNuIWGoyKy3DnlYjxQ7o2qF&#10;JGSGBjM1NjLDuBz8mrB4IW0Ptx1AnDNR2KKlpmLDHH3Y814pcYO91NwOIB48ViTtW2GDSZECoQnf&#10;IZWQXFYcwQRAqRt24thBuCiCDiKzfb3HVVCgmQVicGo+3ee2hkKJ2kjBxVekUzCIF9wBOkyZJ4or&#10;W2Cbmtt/4kZisreMKSwdpgCM7akr32H2v0zAqmRIh1e0CrOWP3TR7g4bmBgeQaCFc+4q9ILCS3zT&#10;K2re1XMMFOCPiqbCQJ0BTLwAQTPkUdnYMdjDJEgcT+KDcuqRtckdx+DRFJtMsLuUtzjdFUGkjCsC&#10;rwJGZjEVhrLB7ZVhC5Peil7ZDwxMQNnmvCyl3aN6ggz4I/NQlA7gNxItNA3Znk0a4gNwhri+MZps&#10;EfpxEbyWgTgeKwiI5dgA0DHmPmhstxFgoghl6RMRQrbLbd8SRAX8EVYMqJbdlBzG2cxNGW3vcMiB&#10;2IE4xjlqFyFuCK9bO9oVcxkxQFtwTKAswwSefkVZlkbcACAWIE/HiiBN8khJA2wcbYqWDSKRE2hu&#10;v7ZlvBNeFsq5bdvDIRgZ/rVq1pGb3AoIIgheKgulsjcwB/riaJSJsRQqhjB28bj8Vg2gIRQIEHce&#10;TNWjIga3K4PIzk/FS9libm2wQMAUxTAcSnXSklgH7nE8GlxaZVUMxAEwR5NXl5FtzuABYmI5pK7Z&#10;CMpDbgIwKNTFNFUS5ULOAe/E1n+WJMBxuP8ArVs+kdyW3jacgfNLiwvu/YO8CcmiUwRJiEO4jdyC&#10;BmayyhUskMAnE980YqwTA2mZB8is7CdmOGiiUi0wSEhgFfk9+1Qu2rm2CA8kmR3ojAb23MOYkDJo&#10;zIw4VgcGrsguzIIdVJ4EDNefem2SAPuajC2xViAfwawXQbljcDAk81LIkYIBFvbJEzJqB3qHbaNo&#10;JYCKkhDtsKw0/aPFZ2w1xBHMAnxUTKZG5dD7XVWl2580WLYO5ZQrhvmsojOFDEIVUgR3oQ6xtVZB&#10;PSPMc0SAbDWw52GNwyWPETxXtwBhQQr4kihMXFs20UySP6EUVj0qWYs3cD9sVCmE/mCC0sNoMCRm&#10;aJu3YMzM8TSJKtMGdoyCMmmS90SVwx/cc48VbRSDlR1BSQQskRE0RHZVUbhnExxSpcK4MzxBoi37&#10;gBG2SSDVFjuFIhdy8Dx+aNpPdHO3GRJ80kbhkqWBHOMTUrAEhuSDJAHFVt7L3IcIe6fc90xuJUHB&#10;EUW4xRnuNuVnUCBmPJNDYM2bZCheD3NEuuFhZliP61KKM242uUM4ImrDSorraYgkxie8VWoYibaq&#10;vMlpJPesBlb3mDFVnCD4qtpW4YR1R3BswecHmjOwJVS4BglfkUqJdgWAVSDhczFF9wMbKwFMHJ7V&#10;NpameVyduJHBNFDbZX/xlY7zSYuYBiQmF8SeCaOXGT0yAAw7k1e0m9GUvsoG0dQJEcCvXc2lKv1R&#10;+3vQ95YMFeVXgHmag9soiKS0zAjwc5o9oDyBf1VtzbugKMYwamwCWtu7rn8TQbV73Fbe8MQQob4p&#10;hmNy4mAyqkkNyCOam0ilZm2FtLAIZec/sod7UkIx5yJZu9QUiGcFmH/kIwaG7bhtZpBJWPHiropj&#10;pZbhDqTs7xjbS4KLb3rncYG7/wCjvU0uK4f7AAOOIFLuBuVdhA7KKlANcmbrW2HDS8SDwKGlwQ4b&#10;7O57iPFSuTtU7DM4Whurm4THScGOxqygpdLjDdElpE4AjiokkO6tc9yZYlaG+yQXgiQQIyI71ktE&#10;7VWSxB+YqBbQNqUWzuwk9PYg05duMys5ZoHPkGgXd5Bf2i2exqRMhQ56ok7sYPaqLRK3cluGgCJ7&#10;VC0XLGE4GWiKjFy7tUCYjPAA+KnbdwSFG4Mw44aTVNItSIbREOsSYANT9wqplWyeOTUXU+4gYzDE&#10;gCj+5vcS75gwOxFUHYP9T21HHcA0Me2GUXAQG8nx2opgMzEEEnbDYg0W5aZNsMrExHjHg1RCO0Ju&#10;HTGSB2qC7SAGY7iBjx+DRbVlp2jrZiZAGBHmje04MXNu4DBGZqki0hf2rjXWEncqz1HmKyFX9Jmc&#10;5OQc0UaS6sFgAFBMA8zRrWkuFmLbBFvPyKhHFgSl0PdLOu0LRbXTsAVpIgAiKd9q0nsKbRUMvHNW&#10;q6B12PvEzk+PgUtMih8lLZsnpH2Q0Gre3Yh0cakNON3Ef0p86RPa2o26Rw3Ig1YLoLUqRZliu4L2&#10;kVbTYSSrh8lYulR0Y7dwSYIHJpyzpGZIa0CXbYQTOfNXOj0Tsq5h5IYcCab0mkIncA23pLA8fnzT&#10;YYuCSk0qboobGiJXF0SMY5kHsatrGnlVRt6rvwGwCP6d62caKwsEhWMiRB2r4FWaaBoi6NnJEZ+3&#10;IimQ/gzLTSUrs1lNIEYPlcFd/Y1daTQIFtg2zbUXBvM8g+D3jzVpYt27xuOdi2ykcSAw8/mrHRaN&#10;JIZl3Q21TzkZyaf9uLNMIr2yttWrTISm5gCU2jvJzVpptGyF1S2QUO6Rnd2iri16eLaWYcKq2okZ&#10;Lu2OfAqY0mnS2nWWTZtZshm/4pscaCjV8MV0mgdyxS2p7MHEQeZFWa2LbKl0ENcMbRE+2B4irDZY&#10;FpFb3ZSIJEn4H/JpwWwDuYbEZwGbgyPxxToRoKSYslu6FuMbQYEgjaeZNP2Lbqxe4il8yWPDeDUX&#10;e2l0rDFrbMFM8QO1P+1AsOvtrG3cC0ZHJrRSEzlIbs2hfKA2RkQckHb3yatdOtvcRatlkmCM4xHB&#10;qtQlrs2SUYMeVwCc7vFWaay4ntBw6NHUOT8EfFWqFxZcW7wdHZVd2xb3L3C8mrvS7yY2+GLzBlTi&#10;fE1UELYuk3NzEWwF2mDup7T3yttJQPHTtblged3z4okw5K6L3T3X3XREs7CR3Hgg+atbN0hLr7FV&#10;lJEqZJ81QWHNptjF0QNtRQNxXxJpjUXCsooQgrLMxgpFSM1fYSx8G32tQpVGViu21nav3L3JFNab&#10;VtCql1WJZSARO1e0GqBb8hRccFJCn2zht32imLt0n3GVWhYWBBzVLIGsJc2rpQ3b7q6lZlmORPGP&#10;Hmhj1S3bY7tysxgbdybpHOc7apbd6fdDAl9hXbugkHk/0quua8obYj4DOehiPB7GieUZHAbXd9TS&#10;2bRbfsRyAi8cQI81XP66xtt7TOGSduQCinMmtO1frwPvPuDi0wDHJVQewmDM1QeofUIRmubGHuCW&#10;IAZoOBmgeTh2dCGKLr8je9f67ZQFL7Z3ZK9TdXEAdvmtZ1X1Hb2MVvYHg7IIrnnqX1Fa0xBLKdvj&#10;7j8f1rnvqXrmocAkBwqsevtOcLWKWoTuhsMeyUv4OleqfWFtrTopVroEkRt3DsYrRdf9SqWD7gLi&#10;qWOZg/jxXPfUvW/dVWCwZkmap7ur1Li6FndIKhf8JrFLPa47GY8jxJtu9y9FlrfWL11GYagTcLMW&#10;H7o7zSjjcumVwXaTls48k/FJ27RYsVUe2SCMTt/9quNIoSVHtsGMQuDjzPIqlbMGWV22yenW5AKq&#10;SCJHwR3Edq2z0fTNeW6ragtG0hgBKz/rmh+j+hay8TsUt3QphYnLDua+gvpH6MUWkuXbNvfIO0/u&#10;JPBodu9pIwzz7euyu+jfoqQl68+xhzsGPGZ4Jrt/pfpN8smy2kRCCYCqO5p70307DTatqzjZFyWM&#10;Ctvt6C0LdxAPaclQQGkt5gVrxQUPXJmnDf7MabSratHqMhtu+aso2Ku8A7SxVhkAHuPJoiJbJBFp&#10;1twQGnAb8Uo11LV1raXYVZW2AJBYeDRNhRhSPXroRQ4tltpBQCJM8k/iqHXeoo4IcFVkCV+5z5am&#10;9beQC+3vtKgs2wYBA5NaLrfWNumdWYAjq9xpVm8RExFIeVUzRijbSAeueo2lIAa4rgb5UFVIPaPN&#10;cA+svra3prW6/e3MWIQAEZPk059efW+l0f8AMLauOXcf4g0sO+OSK+TPqH1d9Zful2G0EMexBrnZ&#10;db2q59BvTPJJbbVdsX+ovqPUeo3id5CITA7kCtSvS2xyBscFgOWnuBRQjm+QWErJX5nzRxtdlGwk&#10;rPWBWFzbbZ0Y4klSK06dmVpG1sHbxHiabGwK1sWyXJG4sKz/ACgNwkvvLYjifzRyGTe32nb094+a&#10;JSCUaMbAu8/aeOZigb2Qw+0bTz5ppDbTeyWw7PAaTBBFAAFxrakb9xk7hgUyMiSXVGbllUZTn/zE&#10;4DGlbKW1ZsNIxg0yQqbSBtMtgZkfipKbdsJvO1t57TINMEOJhCrWrjm2NhaM/up4kOSqE7lUAKTx&#10;/WkkutLb56ZOCKbuDTIq3N7ZPSv+9EkWh6y4VVFy3tMGZaGp5/cVF23Lm2O2VFURa4zbXtKFIMbv&#10;B7imVul9wLOEAEQeYoXEZFlwt4LbCohYbhMtB/NFRbVss0lEUtBLGDNL6YK4dlTcsQBxuPOaPbtM&#10;y2nY7bcDcrDufFRFfl8DlhhYDIbhtgAMt1RPHIqwW4xNxmQnb9rIAu74IpI3HzkuAxmBTtm1dJuO&#10;bwlrYYDmStSVBR//ABR57lwbi5H6YBMgAAP5NPsUBXYN6bQqHdDdeaU0i22Chn++ftHSCe1Gsuls&#10;W7JuhioKD4mlj6J3N1zLM+7iD2A44/1rD5G/2yqftPmO5qGz3Ha4he2cLtYxuj9xqRRnNpm1akOS&#10;IVSMDNUVyRXSbtinaB92cDP+9euIt/cWuhwI6IgiO580a8pKIHG4KQQDnbu8/wC1GAseywe3LBmC&#10;FBGO0j5od5KZrDWEbY5bYCTI5zwK1jX6S3uabFxyLghmMSPMCujdU2x7QWVJhuTGD+IrXtVpB1sq&#10;tFxhDK0jp5pUp9l4412is9I090sLhVYY43QePjzXQrJ+0+8ZupHUP2nsYyK0HQ6ZUvCHuA7iWY9T&#10;DPNdG0Fl7lwnBW5gs0nAzz2Nef18FKZ3dDK4suLDKoYKnttaA3Ms7QORArbfTnCvsAZj5yQ0jkVq&#10;je81wI4XaTtMGN4GQR4ratKLqlHRTAQbW5Nv4iuBqcKuPJWtyVFFve1COFU3GYOIGwAYXnI7+aot&#10;dYbeXAUSQQJyB8GrZXe2ty5sUMxkiZVwcY8E96rdRbcKhNsFR1AAkR/wK6WlVHm5SuTINpme0Nu7&#10;Dy0ZcEDGKYuX2eyV6Jtp0HmWPIPzStq682bpRiokEqYLkc80X+ZZBeYKQqglyACwziPNdPF2jXgf&#10;KK3ULba5ZVlBZYCyIBYePFYuWrt1m3XNhHUQYLbvLea8zXPcvg3TuwWDAHcr/HYjvFTKWjb2271s&#10;HeZYAl4/J4ropnUQlq1tzc325bBWBAYtVJe0robqsjKXG8OW2k/EDtWzazcnt2zLLy0mVgjgnyO1&#10;a22lNgFku20O0fpkltwPPPJrXhlwZs8Cjd/cusrBPaCdBGIasKLhuqsLIQ7gchicSSKevWruzTr7&#10;BL+43uMqyM+aR1VqbaoFUD3AVJEFY7GtRgaaJaizddLVllK7VJLHmF8+RQ7T2grXPbIKsqr3DE8n&#10;4o7G4961ttsbjkyxMcYH4pS07kHao69xIGWVh/tUIi2tKpe4z21eDtLk9JxinVtrct22m2rAjcDk&#10;SOAKqRpGSw+1y6O43MxzA8Cn0LvcshEOZlB9wA+TihsP/A3ZtobF1HklySJKkA/7iovpbfuAXBuL&#10;MkBWwoHY+KNYQsYWF3yOoQQBTKW2u7FZRtUqkYUq0yZIqwlFBbTJuYe0vW8x9sx+38GiLbW8t0PY&#10;J25hRBEeKT9o+7bVCjKWLOS0vngEiil1drf6R42lhO5SpxmlNDV0TtXfcG/2A4U7lLDaFIxmjKtz&#10;ajXbVrc6bgEwUNAuurhSdI/SCV3Y4MNNKXGcO2/cyoyvtGQPC0lxY6Mhr3Ohm/UYtIK8FooJQqkN&#10;wIKx9s/M+K9djcGLsCc7eWJP+xqOpth0aEZUFrYB4zyRVINslbEoyvdba5BmO69lqAD2rdxydu5J&#10;lBBxgimrl83dlpSHdMBOFDHvQpvb7zFGuDPTxxgxVFuhQAszM9sC4yiD2EDHFAPsBF3dSGFJkiGq&#10;2t3Et22hCVYcsYearU1NpLbNvMMv7shc5AHY0cbEyiJoGT9PYyqjM4EdhyWjzTasNlsXE+3ygAKn&#10;Ig1gWjyjETIQtmWPIJrCuwRrVyeYIiSJGZPx2omLqmFtG2b1o3LLGLRaGEDPFAtRKKtmQZ37uPyK&#10;asOZQGbhW3tg9vzQ7VtXVUZGwGLAHg9s+aGyFfqWtXF9sum4DFyCI/HzUkQgqEcs20EhhEDzPemr&#10;1+5btoTJEnZ0htwPM/igubtuzaG4MIJjaQSvOKYmTgElprisqszO7EuSYED48Uys9YNwsobcNoiB&#10;xSos24Y2TdY3YIHaDzQLD2rbWwGa4SsbdmB53UbImi6sncgcuQhbdbHdiv7jRna0Vdi5LOTkr0Gc&#10;kikk9v8ASjaTbkbWJPSe4+B4qwS8t+4ns3NrWzGwALM8naaS0S79nlsWvcIa87eVIhUJHIqW65cY&#10;bWW0kQsn7o7kVNmUu5QuqkyIWJPeAazss+2//aKsYIbmeTHihDQEX12AsQbimITBE8Y70uqAKCtl&#10;EdW7Sxk8gUZnuOpjVRsUwwUSPBHmvWXcgAXlDEiIEE+SaEK0LG9JA90tGSnYEeTRLr20dm6JjgHc&#10;Z7A1JrRCWlFsEJ0qQMNuM/1FS090k2uhSqkhDt+YIqEsguoS2Q6gFtgYwMdX+U1FrSKLrFhLru3q&#10;CuZyAPjvTOiN21bvooDTgSMNJ7xSrbDbCt7dwthgcRPMDtFRIidg09vUsrMm5FYiTI6gOaX1Wlaw&#10;gFskM7Dp3EgE/ummQEFtUKu4EruBML+R3otpdOLaWwQoAkkNIkc1C9lldrU9hTYa6IJEbM7z+RQL&#10;WnVYUoQxJkdgRxmrB9NaskKoD2A0sFkYPg0ECwyuoZiDEs+NgGR/WqsB4hNNG151DWiBB3SYkmq5&#10;rCzbC2xJMQGmNtWdxFeWZ/1S3TtJGwN2od26rLcUq9kE9PHVHM+TTYOmKnBNFCmlLKrIW3yUOQVz&#10;xJpO/YX2iXVkhukb8yPMdjWwXUssZuhVkyN2IC/AoWp0xuW7ggO88EwCp5itcchkeJmugsbasXAV&#10;2EqOT+RVdqrLPdMfuJyBkAVc3LBJVWtbQwChSY2f1FVmpt2w1y3vLwwgLwfNaYsTOPBSO7FdpRjg&#10;/GD3I70u9xUjklVgHwaduWWLXnNtmaNgBb7vgVVaounulbYBaBAMldtOMvANluLJG12usAW5qLe2&#10;A46iTO0+PkUveVVAbG0LMzBkfFSleglyIG6IxmgaK4sacAKi/cywst2ntSd1XSyZtqsMAVXPNesu&#10;WLbWJ4aJzU7y2nRwLzAngt2FJkg74AO99yNqgQvDeB4pS4ZYSwEdo7eK9vUrIdRJiTgSOcUqr3GF&#10;oFN/xyrfnxFUol7wd7Um5cckkBh0n4FUfsBWGwTuxAqybapGxzCk9IHc1WXCstvJ3Kd2MTUqmVx8&#10;lRccSSRwTHeT80EG6BCuqsokAjtTNxN5uAwC5w3cCkbykSIJMYPmKamjNODu7IG4u3KBnU5I5E0K&#10;6gS3aBYq8x5iigMoTqEgzI8HzUHQRMDMyKhEg+ktK90KXDYw3iK7R9P3PbVMlNqwDyzT2rjvpYtt&#10;fQsmJANdj9LtW2ZEbqbflO0Vp06uSMOqi2pfqjdLDveQgsE2KAVAjdOIrvP0IkalFKrbW2SpI695&#10;InvxXFtFJYL1+SxH2xwRXdvoawA9lQ6Bzb3q0bpPmu/p+HE5eZPYnXNn1D9OWxss9G4TuJ5knmTX&#10;ZPTEdGf7Mqrqe4HEiuTfTtq6osMZcMu0ngCRzXZvTrarIDgyqqqASWivRwXCOS6tmzenWW322JCY&#10;PW9bBprYKp0ktvmV4zWv6OHDq26J2lSe61tWkVbtt3yh4B801iKIuzSyEBpBJIHikrpchGNxTkjj&#10;sKsLhizEkNyXIpJnS3bs7RcLE5kYJq0LbK4Krlj7ZBZtwJMgGk/ccI5cd4O0wPz5irIsxuMBDDdL&#10;k4FJlSyXLREliSBHIBpiZGA0Fgoxi+odW4GQw5EV0DQrNxDIbEnMFT4NaJorebhPW24gdMFQO9dA&#10;0C+5tcFEGMxkms+Zkj2jedA7Okp0ngTma2fQAoqMYIDcfNa7oV3htpAMzBMc+K2nSWV2oo+5RnsD&#10;XKy+zdDstIYNciCBE/8AtR9//g1SVYRJulTunPenPeu/4UrO2PXB/GGbeWyJjA4r3tKdrg8AggGs&#10;W1Q4fcQeDUWtpuYBwv8ApXlbPVpEirqyRtE+c4oO0KNyme0HmpzlXubsGIFQu2pcMhbPM9xVFNDB&#10;ZIcImABEcTWEuq59vCEjIHesKv2qP3GsOAoMwo/zmoRJkQDthHyooXCqHTpmZBzFYNv24Fsn/wAi&#10;aLvti4wM5G2OZNWkSmZvY3ZG0tCnkiaDcKBO4A5o7PlYtgGYzwaBdG4GUUMDBAqJBImd0AhnloOD&#10;wK9u3llKAFcMPNRLLtYlSCCARUEdgpcN0nEdxVEQdLQ2HYkbRkE0u4eLe7OMDxNQCMW3MrEbeQaO&#10;6A9SEx+MioGRJ2uPANeN425ZVkGveyGCwwBrCKULNsEH+uDVWAzwAWCuWIyDQx0A/piZgT2ortwd&#10;ogYBnioFXgoSpUDkVZZJlgFXQZPfMGoDbAO3K/tHapsLhIAiBQ7hRWABgEZNUEZU53FhHiKEEJYw&#10;vGd1Et9ZJEMJOBnFQxht8AcirAIogAYlRlsxRmDAHhRMVBXADRw1AIBCtGZ4qEGEUqyEkleTWSGc&#10;lNwgZANYa0kOWDQsf3Nesy5fiQJqAsiknO3HmamrJ8kdjOQayLiys4UHIiaxc3ZGAp/yFQsMpZWY&#10;jMrWBblTKkAnAoNsQCApzyVMzTEqgEbuniKhKA3LhYgNgRgdzFEZXUKNwIYCRWDvZYA5Mg9xRkHD&#10;bPgzVMOJAMBI/bz5NeBUGdoMCdwrCq0kyF+KmoJJKGOxnvQlozxuCu/ExUPcJ56Syxn471MBFLd9&#10;3zIoqxcQKVyDE/FVaCRlH2hSoZgcMKfNwhG2SQrCJ5M0mhJ3wVYldp7QalkIBAnkmYmKW0GmFt6s&#10;7OtOvdzHA8UPcQx2jI4E4ojF5tMo25MKc1B7xtbR9xGSY7GhouxhRaN0OzLxMETBqS3ZFyekscLO&#10;IoFt1t3JkncDkUe0quhuYcgUDCRO0pEAEbgJ/FZF1hcDTuVlwBiBWLTBU3e6wAOceal7hCgqo/M8&#10;0AyMie42/a6t6xnHE1HfdKAKAwQ7i23JBqRvlFIMkRIAFRc2iUC3GWRGTz+aGiNmPdVUMFnUsCfz&#10;Xvdtgbt8EzELzUk/SQobewEySp7/ADQHYbgNpgCT2irRVkr6bTdC5JQGef60JzaVbfVliBuou5gz&#10;G3bBJUc5H5qVwIGssbKkmRPg1Vl2CvWVJCEgnkV5yxO0MI8igM7W4kQOwrELLPvEAYHgVEA5DNpB&#10;AWd8znxU7q79oVc5WCfFLMiKBtcicgeaxdHYlh4qy7JXgwQbSDAxmIigXLzv17OkwFkdx4pjIuO1&#10;yyuEGByT5pZ1KKGe5AzE4GaJBUQuMoOFE8kHv+KRVFFxmhlnENmnbptKCCxJVfzNCeXAO8AgDETR&#10;xYDBFkQElealdySACygCKzeQLAIkjqJrDsojZcluJir+C0BczZOMgwR5ooujeFDYKgkGhs32qF35&#10;z8Ubad9pZWW5oWkMjJjdphtYrdiWxFNo6oloxG8nkTFUqgKm0bi27jiKt9KVKRsDd5J+2Kx5oUdP&#10;TZDYdJtubPbeDMMJyIq3hH920lxRCztmc/mtdtuUdD9jMJ3DmKtdOqE/pjc23cC2BFcXPD3Z18b4&#10;LNr4K2gV2kjL56o8UAke2g39JggA5MVi3dkKyDKYKg7h8xNHWGVC9vass3Mkg1kqvQd37EL6NgwS&#10;eaprydTDacCfk1cG6GcwWEtkfHYikLtuHuKSdpPUZ5A7VtwNoy5knymU2otuVhYHfOTVHeZmMBDH&#10;k96uL8owKoGG/wDtVXfLkswO2TGa7GA5E5orWY7hDiiK0xuE+PzQWAgxkg/0qC22fIP5roUqMVji&#10;vOC3U2KsUuYs9JHt43GqcMu0BeIppLzbbZk/INLnCyKVezabN83Pc2Da5Mk9iKlZulIuQYHOMnzW&#10;vJqOJLAn/IU/7zbGljBwoHascsNGmE1RsQ1yZG37jIJ5FCe8o3gXcr5yM1VWbyZVyzQOYyKKlzYq&#10;tukk8AZpTx0wnkFroY/c0lTIPx4qtKk43lVOQTVgzuBvYrA/uZquvKWtlT0hmkQZ21rxmefPSFWC&#10;yw3nbxJHNCR02mV4NGd0Yom4Qg4PesISrlhCiIIrQmB7DMD1HYJiPzQ7y2kgy5jsexqYPV0iCeCa&#10;8o+8xGYjmhTGNWLOUIyhntQUuxuT7V5mmBskxLR5rDvAMIMDjzRoCvdlppr7XVHUBmZNbFpNa24b&#10;YKRLGMitLs3NvUAOIg1c6NUe7Jd1G3MYmsOpwJ2b8GdqjetCXEK1xdpGG7kCtstXQYAYiWUKsc1z&#10;zSsOjDAK34aDxW3WNQy2UTdt6iTuE1wc+Hk62HLwFIvSy++ilpJBOFC5x81SXr1x5LMzIuYOAx71&#10;c6i4xbekTncE4jxNUPqCe6li6IIU7SoGQT/io9NBWuAM03RUXrm0O5iO4n/SqK7qBcM2wZ2xnMCn&#10;9ewtEt7YEZOZOfAqmv3EVt+zlYIru6eByck+ezzXWLkBDHGPIoQkvIPOYml3wGtyykAQPINCuO1s&#10;BFEELWtRM7kHDgqBGZkRS124CbpABEZnsaWa6AVZJBNLNfYqSB9x6vBpixiJZQjueoTNLuYrBJlR&#10;BrxIAEd6alQmXJPJ4ETmrC24yI7/AN6SBWSSpNO2MlYBYHilzDgXljd0Kc+IE1daZlggOeQFI5B8&#10;1QadhDMu7mJOIirvSbVKgE7Y7iuTqI9nY0zui30+qCtm5mQC/IFW+n1Cren3AD2hc1rVq4XYlUwT&#10;kdhFPWbQe7P2hftPea5WXAnfo6mLK+KN9015ssQ5JI3Gdi1vGg1trfZe5cBaYUHlvwK5doNRvG33&#10;juaVZCJn8VsvpOpW2L52OWUgLA6fwa4mo09JnVx6ikjvuh1ZBV7kEgRj7IrbtPrG/SVOFG2eMf1+&#10;K4v6b6ratWgBaLWQRu3HcGbvg8Ct5T1i8gQMwtkKIgzzxHcVxJY++DoRnFqzpAve29kg4JDCelQB&#10;xTVjWPa99sKqggtztUnme8GtOt6m1evAy4uBSW7iPwasrOqFwE7zCdDKcDae9c+dj416ZuOi1qJb&#10;u3ZZ2IB8478+a2BNepayTaIUL0W1EbY7me1aPZ9RsF7WwHZsNtM5b+nirOzqr1zawvu3liBkr2Ws&#10;0g6Zv2n1N1EsvaYqbpJKh8Hyc01ptWlm3d2RAkbmnrPgdxPmtRsau3fKG3eJDdZBE7T81c271u7a&#10;ZCzCFgFhtBnkUNopJlwLlrTsVIuhUUSDkieVJ7x5FPaVbTTte27HP3QR4GKqLT7bfReWE4Jlue3m&#10;anZtqyMRcfeo34tgEDwW7GkzkRFijSTdY7QVJKzyT2HgCl9iNdFsr7bOD1MZJnsKnbvm7bQreCI4&#10;3Kr/ALj3iq+5ua1bZw4NrrJGQCDECs02NTHzZVrVzoUlAED5B54q2OnKlFtMFJTEftg5PyapNPfc&#10;XCoZVBUAt2J8EVY3w9xA5I2qQImCR4HgVUUEy4F6wFZg5uqwAacfkn5pbVnTB7KpJ2yBul2qNxWZ&#10;FhFZnUgEnPk8UP3vbSSwX3VlAcsSOc/NaFIVSMo5dg9swjmGKYkjvB4jvVlYtst1iUUbVJZy+0GO&#10;CRVZaYObSPttMw2oBmT4Pie9Ord6mG5U29x9qgc/mnQBkXFjfc9oizNz3N/uEnb8mMTWxaXYi4Yl&#10;Qzy9wZTzx5qgt3y1tHZQ25yVLAgKeBBHFW+g2sLqEHY67lE7huGIxW6OQxzv4GdMqLbKtddnCkgo&#10;O05iaza0JC790oxIRe7EGcHsaxZvFLaNctugZisSDEU57oZTJLXLYDADEbuIolNCW6F7tjru3rts&#10;LcL42nDeST/rVfesi4t1VthVKyTyT2Jq2tlCSPbBO0ln8T2Hmg6hi8b90IvXBCgseAoqpQ3FVZqt&#10;/R27bsjWgwFvrbiZqsexathd9gPtG5w5InwN1bObVsW2AA3NB6sQD5JoN4FtwZNoVtnSZUA5BjvU&#10;jgobGVGp3SoDi85i23TtbEHsfAqJ12z2QCsB5Dg7oUfBpzUqBZbclsA/axgie+PJqmvFFuXFGrEK&#10;EcArtUT4jlaXJUx6VhdTudC6tbYsWO8wsL4xVc94s8qsKU6ghiDzmoXrzsdjSGJ3NCjaKUOqVF3c&#10;lFgkNG7d5pLmEoFut92Nrc43hg67OwYYBAobQkq8ruaGIMCfLd5NVbtvsW7QuKQHBZ4hhHyKZ2Wr&#10;gtKb5kMdzDExkGT5qnkCUB4atA823eVEMjrAA43U0v2w0oFcEGYA8TVcusuM7J1g3RG5hjbyQKGN&#10;XaZ7Ya5vBG7rWAo/pQ7w1jNiS7eKurXdycFiBJI5A8ihuLtsBh7QuAMy22BAEYkjjitfS+oLszFd&#10;6+2bngE8CmbmvtovtqCwwrAmT+e+2jU0W8TLbUXCxvIwKrtBlTvz8HvXrN2811wIc7SWDLnAwAO5&#10;FUo1iWLgAZn2mVXsWA4k1UX/AFy1cF3pAHS/TJ6j2/NU8qDjgb9F/e1ZuQpuomxNzDC5nuR/pVXr&#10;9SWN5S4RiNxIjAPf8GqTVar206dqBj1HAkf7GqbXa+0LhDyx2CSoglR3MUp5kvZqxabnosW1KkHY&#10;ha0zAK3Jic4qh1euxctltkEoSRMDtx5rXtX6xalAuoIt9gAVI8iqq76paUE2eoHG3iR8TyakczfC&#10;s3w0yXoZv6wBQv6ikhg3trxnvPatT12vKC5KJC9SAiYzBNB1fqRe05SSdrIwj9n5rRNf6nYRRbkh&#10;XAhJyfmtmHdJpUHKEUm6GPUNc4vXCRuG8Mo3cQPHz5rT/VvUXa0pWCDkpM/5eaS1XrG+6wQhFIgt&#10;lvzitU1+ruMbyi7vYdYI6cDzXd02gbcWzDlzcOmWnqmuuXEVjG63GwDOD5rWtVrHClZAJkycj8Un&#10;f19z2nK7CGghR2jye9VGoe6yKeQxP4WvQ6bRJJKkcvNrW75Y62pAJubgxbB7lKSv3Z2l3QrukgZM&#10;0BXn7RJUEZHM0WxpyQ1xBIJEqfNdGMFE5sskpukzOnSJBOwICZAmZpizbkNvKkQSSBzNMWEViWcs&#10;pIgGpDRsu6SenlQKRPKuVdDoY3xwYW0ysypbMOvBPYUW4JRJZsdRPIJFeLbURQkhyV84/wBqHZU7&#10;0G/bJKkfHzSRjmkgDsq25VADEs5qh1etBJIUMCIMUzfcDcEid2VmQQKpmu7i6lPbXt3rq6XD7PL+&#10;S1r6sSvRhQSZbI5iaEwZpC8HgmhYIcwaLEgQShAwDkCuwo0eXlNyZNG3+0JMxBr1xU2kFBtXv5NQ&#10;DkkSpyZ3DiajtkmSFEmauiGVWLgGw+dx7CvbmVVk81m8xnEmYBopth4UBjnJioVQG4xEAYMc0M/a&#10;If8Ar4pgDetwBZjscTQmVlCEiOwFWmRogzBSnUTJn8msupU3CSIxCzmjFV2wEmOTxxQbJO9TEyO/&#10;arspkGhguZyDUxdVi7tjMD81Cyo6RBBkmTU2jCO4iTmKhQGzbc7DiBMzRFuIGAUH5NZVRtUNPOYo&#10;jqqgoLf3HBJqNkRHdO5c8QAe5qQaImTGJFQQNKiQMd6luEAM7ROMQKGi0S+4E7fkZqTTJct93igQ&#10;gyUJBogVUAw4ByMULQ1EbgKgzIkEZzUAzRBImO9TVBtczkf3rM/qSy9sVaKYAMxfA3QK8w2huCeY&#10;HapBSMi3me3MUFsdcwe4FGgGyUkpiSvepZXbmZHAqbumCG3CCIGKghCgrsILwd08RUKJKCFQk94o&#10;RIZCuAwOKKAHaFP9687gKw2hgMCKotEBuZiVAmM1hhLqIjtAoiyhUZE5zQyjfZAkmSasIw2QhzjF&#10;DZh1TODgCiiAV7ZrxuKbqtGIgkVZTFwdqqCM81le8STPepLmZIknBrCoshTcorAB7Tg/BMVLY0Di&#10;Dmm/ahOFEHLDvUmIG0NEETHcRVbynYpsPwTOYrxWGAOc9qbAkgQeO2BWYWEVSJk55xVbiyta2F3f&#10;GKFBjNN3bUSQJExFAa2QWEU1MGRArhhWO5kUTaAOahtwJ71ATIJOB3qSkQe1QgisFh5zUogdTE4g&#10;GpAieowJ7UuoJOO1TWYIxVNECFcgAGJo2+TxAAjJoCOYHijkK/UWn/UUDCSMqGhRgx3qZdiSO/Y0&#10;IcMDRZHSN+PnFCEEDFXQLzzIyBRWu5YkzMCBS43QYMEcfIqSqyZZogTC1VELO3dGwIu5wT1T/pTK&#10;sgDL+3cSCKpv5rtJbP4pprkKQEx2nkmlTxhKZc29Q7SwbJ+4KImKKzyVLk+ChqmT9UDhHyDJginL&#10;V221mf2mQe7Eis8oUOxzC4Fy4564GPifFFJXc69zAH9O9KLe61W6h4PSMHFE99iIDESO/MVKLsyb&#10;S7WR3gMO2YoV1LhZujbE7BREKrc2nqkYHk0Jv1Lq84Of6UaYLFb26AwG5iCPO01MWnBRFIyOfJo9&#10;pAjqRcAAmY+e1Lh2KqBcyCZBEmjsW6B+68ISCQG2wR470S0yLJYTIlQMkGhPcFt0IYkGOO1FIYsW&#10;YnvijKswtu2GIkkgCBxmpPKjaX+QPM9zUVBDKyAbiIKNxisrcLKpuBVxGMnFQpGd0S7gjusdjUvf&#10;dQN10guILDsGrAIbyW7E1NWXfIZjGGWhLC7bjglbpOQJPxRmvPsYqFIytJ+61tXcAvMCeMmjhCix&#10;vHGBVUEG6WFkqBFs7sid00Rrodnc2NktkDkkVncggO/eRXnLGyxaDBJFUEkYuuy7ShAIGMUdwN7s&#10;bYYQGJOYqBcsFPIAWAM/0NH3slu6VBicqfBqiw6bN5AG3aJwJJJrKb9w9tTmQWbBIoCgpNzbO8AS&#10;O1M7stvYkjn5mgCCWM7QR0r+7tH4puw2xXW0rCQQSx6oNKKq3Au1WUAQ2Y+RFNWbqpbuQ3UwhTEm&#10;gZRlNOhb29p3CNobBH4NRFoMbhFtZAwWPNHdGuPaUvhbcycFvxUns3HGTthcAjNCLkhC3ZVVgsFK&#10;mSI5nvRDZLopLKQ8xOBjmnDfZLlyQzdIkgAnI7Uf2Gvm6UgoACQ2GBA7VdgxTKeFferKvSQM8/EG&#10;hPpZUgzvDdsTVubC7LZa0rZgknOe1Qew94rx0tBIPEePNWpFOJT37ayR7eGC5/wzQjpwu5oHT0yO&#10;CK2K3o9i3SbcKZgHkxwaVbQg7cq0rugYolMBwNduaMi2DaUtBn5ANYfSlRbYpkrmfIFbKm6GFowI&#10;7ihnQsiFlBM4UnvFEpipQNTthGXduMD4nJqbadVcMttpdcbjgVf6nQhNwF1gZBgCptp1IVXVgeV+&#10;aYpoUrRrK2rhIRkXPjNLPp22uQjTOPBjxWzPoEtuzbmgjgEAwO9YaysTuLAMGVaJTQS5NcCFwYTv&#10;z4NQNq4QpcAMOBV37DklNjACSQBg15LG3J6ljBAnFHvRI275KR1uSY8w0DOai1oM4XkA4+KuPZZu&#10;pVb2wSxj91BVDlcgBpg4olIpoq/YDuyBgSJg8SRWEZdxZRB8Hg1YtYkqyAqwaI8mojTBWwxIQGF/&#10;NGgUJbyiHqK5mIkCa8oTbBUhsQRwabdSJ3LAPCjMA+aioFxOhuoCMjtVli6b2IDFQe+2pC4GEkxP&#10;MYwKlsLiXJBA4Ao9qwhVRvjsdwzVg0Ln3pu3COYUAeK8kBgGwWWDTFrabYOdoJJ8YoSsz22i2SAc&#10;zg5qyyP8pbt222u7ERk4pyxdhZ2rLeKA1rYCwLBccmiGy1x3dreVUsCMTUTBZlCiMxLkcdPinwbh&#10;ZnFoKswAT280DTwCpCyzAAz5NZuWQw/7klmhh2EVTLQQsqsMdAJBBXOeBU3GJ3Q0ZBGJqZgbYuQy&#10;9KjkUJ2KWn2IzQQXPJJqi3IlbHGy5AbMxwRUke30i4ZLMcgSRSrLtuHqG3n5WvDeVJ2g9cl6tCnI&#10;Z095iCHVZHE8UFxcJLe2paghuQzHaFLE0ZVLO4VydwBUGisoyiONjKwWRhX5NZ2uFUEvJlmI7/AN&#10;ZK2xctAoW6jnwYqKsVtqS5LFv8qsFo8jrBYrO3nsRNHBZWTbBLZycxQ1HIgLGSAJJ/NRAa2boCxK&#10;7gP+KuichkhheiV+BwCO1RUgNbUnqcZPg1iSyqxBPcEHpip2TsPQhhpEnjNUWmwdxwGKEB1+1W4o&#10;l8XQGACnPSf/ABoZBUFbdqCByc7m74qNttjBS7AlQZOQagRHaQrHfE3AGr3s21/fO0EgE8n5qYVn&#10;ZzcDfkjFHfTjcqhOqAQxxjxUCFrbKSm7DMM1C4TkRsUHvzTKIBI35P7Yr3sKgZIIZsiczVMrchK0&#10;yqdjA/BBkx5ivOouKBHU0EEirNbS2wIyRI81MWn3I0QScg1ZLAulwXFAYsJAOIE1k2TYf7SZM47T&#10;4pz+VeLZBIktnsR8CjrYeMEhgeOIoWXuXwV3sFmUpBABg8SaJ7DbtkDcBhh3J7U0thNoZiysDCqO&#10;BVhb0l1gAglQhBPzVUWpJlULBKbvdIz3zkc1C2Abg3CSv21f/wAgfbVRa+2C9TbSqoXBcSRxkY5N&#10;RIp2a+i3A+/bBzMYUimrWje4Gh2K7TtgY84q50+nPR0SDMAiYXjink9KLi0CO0qZgE8Zo1BfIGPJ&#10;bqyl09rftITdugZxAqVnSWzsU7i8mJM4raW9OjbaOAVB3KIULweafs6Bmt2lKMM4ucipSNKas1+3&#10;p5CqFJaQu1h/vVpa029WTZJLAMCDC+KtbOkEFeWEoO3yJq6tWGZB+oPugiZmqePmyVvk/g1hfS95&#10;doMlSzRECr7Q6A7xlWBQQ57eBVr/AOlsNsbVUTbLd5PJq70+hXT2kuI4aQFdAJ2kYpu1UuC8NW+K&#10;KBdMWBg7Tv4jkEwTNXVnSr7wR1LDgFVGBOSD80/a0CXkVUtv96bj+P8AamksW3u3CANoldxkGO34&#10;NFGA2bV9FemhuRbtlWUHBJXPPntimv5WwoCJtJVpZzlYHGTxVotq/wC3ZQkwxMsWhSRmfM0f2gs2&#10;mlQVZAIk3D33R/lTFGgZy44QiNObiOSw3CNyBADMzx3qwt2mfU2kBF25EgDMqfJoaXlRLnT9gXZ5&#10;J7EfEdqZG1LjqdyoindAycTjvzTFRje6zAIAu7EubV53EEiOy+RViJXc1pNwK7huIiFpMIt7eRZk&#10;+1h+OTx+atmszb3MhUsFVSoG2BgCmIZjtE0TUQwJAS5iSMbSOJ/w1Gwtt1JIDQ25U7ceP9KNblLT&#10;qWA4LDgN8AeKZe4zNcgqoT9MORIPgUcR0pugqM120qrp5ZlIMnkxFR1HWrqJ4RX6NwaBx8xFRa+e&#10;i9uClHg5lpnBB/2odm85OoNqLjIxJcSFJ54FNsQ5FpduuWj/ALbL+wDkHJyvAIqwLq7IgVILAl1Y&#10;ggczHcVRg3UuTasKpQdZ3SwY+T/qKcFrSMXHuFWZApBban9CfHihbZcUXWm1qs7uyht5fDQY8Yqz&#10;XUIWBfTgMP8AC09S5HFa5/NWgXYujPcAG0AgsPzwJiazvewm4ysCBHZT2P4q0xyRsl+97dpVN3ft&#10;USAclmOGJqzt653d7QeGdeyx8naK1O3rRZEQgm5IJkyCIgCh2deiX0VbrMVaLbdmPxRWgqXyb3/N&#10;uLK8AG2SSYgx3pC9qfY+9DBP7WMOeQWjsK1C36iu22qybhU5wZg5pbUesM2muzqI2kxs2wfgmlym&#10;Gti9m4ar1d3dTIFwoSzAwCAeK171P6htrNs222K28hmxdbjoPBrT9T6wENxrsBRsQN4xWr+o/Udt&#10;XZ06VVvyV/AbEGhlNUzRCScb3JM3D1P6isvfvk3coducgkeQOw81p3qf1RbVXHuOGNuAzfuB+fFa&#10;x6x69afS7lAQKQCswXDHn4NadrvVXiwGadoJKkZ54HxWDJmtIZHLHHupptmz6/15baXZsjfCtz3G&#10;K1jVeq3nvO6lt2Os5JB5qlOrZhdb2xE9RPMcCAKaWzce2LpulfcaUEeORSJVfYMs0pdDOic3d+y9&#10;ChYBYTBNWdi0p2IbboWWSZgf3+e1As6Xf7MtKvjwDW06X01r4RswHVAHMQB580tJ2ZnnkK6DRFgq&#10;C0QUElN2c/itw9G+mr+rcuEZgjKzDBO7sK3X6S+kLd8+47BFO0My854ru/o30slgMLOnVJUrcc9w&#10;DgfINPxqUnTVGHPqt0fxadPkr/QPpa1pGO5WuvOQ54nya6b6JoPbACl13XAFmCyTjHxQ/SfSouXC&#10;GFyG6ZPYCOa23SuCLuwxd27WLCM/4p8ntWtY1HpGXDbe592GXoTeyyUYgn9pJxin1e5bLBwqhtzK&#10;wHLePzSzXDZgOVIZlkd2b/ilWuizsuHIdiR1dI7YFU+DZFWP2b6klUY7WUTjJjg1QX76zaXe69fJ&#10;HIXjFI6z1NbAebkMrdLg4UEcVpPqf1CmnS+7OZt5znLUjPKo3YzFBSfY76z69ZRbkXRbubyC0mCO&#10;6mvnf67+vE0SvassGLtlQ5baGETPIpH6/wD4iI3uJpkJVhttMTww545+K+atTrv5u9x1bCxLdvzX&#10;Dza1tVE6eLQyc1J8KgPq3ql3XNdN379yw6mRC1TX7LPvGGyWzgrt7TTt0XXspJFxd0EKP86xcRA1&#10;3nc4Ck9z/wAVkuzoxxqKoQvWXBYlQS0CeAAc5JqdwgW0G7aXwvkfGKa9plwJAHJI3ARzSyyLUrbl&#10;GAkzBLA/5CiQDXZJ7TgjYQCT/VSO34NQMH3Cty2SMHmD8R8UW5bQvuUAZkSZJisoi2wXMCM7vJPi&#10;jQDBhwgRdgid2P3RXtTftQoAZS5GRRrGnAVEZpQ8SII/+PUrSMbab/tMwD28Zo0AIvZkqrZIYNuG&#10;VYHPNeCRsb2sAwG3YX4NNMibU3F1IYA7cxt5oDLaY2Su7JmQOkQea0RYDggN60JA2iCSYHj80dSP&#10;ct2yMROIOTmiXRdES0bjLY/wmaXsEMxKpAIEAHz/ALimoDaPbiGGE9tWM44o9km5ZO5TzlVE88Zp&#10;BNMzr7fuA9YYSYWRVjaRbeUBffIweY+KFjFFlhpiLW320ghYUMZnzNWQR2VLl2WA+9Iwpqjtoy2b&#10;jXJnlQOw/wCTVwjOjbbt0AuoKtPcChcZM0Y8iSpjmncgKfcCs1uBJiDNHRW9xVtsrEwojEgjyeJq&#10;s0t8FfsZzuXY0cD/AHJqw0rJu4DBweMSGP8AqKtpgSabtIkgU+xbW6zD7cA4g8kVboSNwuXkBINv&#10;ay5BPgiqtWeEJuCYCGG6hHk0+i6r9NXQPmAf/MDmfNLaZSY0GCt1EultILEQBOFWOTHes2AguD3T&#10;15EP048L80C3blkVlJurO4iMA8hSOIo7EEhRbTpBBZ+47E1TQaGroHuugcZUNKzgDz/tTVqyWf8A&#10;RBUHLFu0UCzeElSp2QqgeWJn/wB6eQxsLHDrkE9wY7VlySpjG0is0ybyys5YuIQBZEHnNV+pVRbI&#10;kGTB6YEdqtApspdtozdDAq68/IpHVbLrgwqFoh5kKD5nANIlkM85pUa/Zci9bZT0t9w4UnwYzjtW&#10;8aQ+2n6jXCFuD3JGADwPmtM04um8P0mLsrF9o7Dit90Dt7Vt94LWygtgeOxNc3UHX8VLe5Jlktlj&#10;tW5d2ustMZ2sZ/pFbPpkuFbTNa6YCuVO4kdgT3rVGgal2FqVLguCY+89x3J7VsdlIdfsV90BySoD&#10;HgH581x9UlcTdrca2lrYVgiW3QOBuZRhT1d/6VWal7ttJkq8QdpnM5/pFM6R7rFdosWmt7iXJ6YP&#10;JE85qqvXNq3Lm8BC4B2/GcfmtWmXJ5bK0mN3ng7yZU3OO0RBNDutZ9u2tpyXxkcAA/PmhCbe6WWS&#10;MN9wE+BQdQt5UksHtBAQQPuZsR8V08UeUP0srkgt0HU3GYWypVSQwxJ7zPmpaNyt+7e2l7QWA+Bt&#10;ETgd5pILcff1qysoDKSSRFHtvbQwLO3IA2mQs8rWw7CDWV3KkXSr7ZAQcA8lvxWuGzp1ViHPuWro&#10;lQIIJxBP+tbAiNcFq3ZY7ndssRIbsT5BApS6LkMwTKSpLYG7v+Y7U3HOmDOFop3uXFe8hubRcXpY&#10;Eqrfj5qs1iO1lf0ygDAvJwIPmrZ7LIR97upABH2/JINJauxcZnKac9mdvuWTgyO5NbIyRinB0V9g&#10;Kb9xjbGwftBiYHOagG2FgGBzIRe/wfxTapLL0ttPSPcAGAMECo+nqjvp1ICN1tu7AxR7hTTIWNLb&#10;YGSv3NDFts47eSTxRwHW+9oHa5WYnqT/ABRQg1oeymU3CJIkA8j+/AqzW8u5NoIeMgiI7f371Chg&#10;WUCOSWWCqgA845/p3pq7Zu7rSm2irdAD9UHHzSdkMS7I9kGIIcEEjznGe4phNR/MJdhFHUGIUdzU&#10;IpNClp9PbeRbu7bb9JUDBbgHjHzRhrXtKWYAMXXvCmMY+aFqXBIYWmkKXIY89oHwKjddF2SLZRyH&#10;cjE9l21Ao5WNWQwAZrpzdO1yd2WEj8ivXXuW2JdtxJPuFRBK98eBQrx91/Za25a2MEADaxPBisBi&#10;9lju2HdLMREKvMf17UqZqhJhbdghXdbhcPyGBBEfNEuW1bT3JdoOCSPHf8V4wBdddSwVgMcEsftM&#10;dpoN5lWbjb2VX9sLMcZM/E4pNjWx427lsFSFF0qD+F+T5Pasjcrs24m4Rklpj8VliBd2oYVlDbWP&#10;ShHAnyRUQ4SzbWZLBlIUQwKnz3obLMaiylxkBtykZjt8mlbCpadAjZLbWHEH/ead0yQ11yIZbiuR&#10;uglR+cAnipmwIvFrRlAQAswWf7QfJANWpFV0BuKWa5uMkMLgC4IzEfFJwy2lvqhDMxti2w6gGNWD&#10;6S2BLWeUYHqnd5H969rLIFi4G2gnYMSQP6/+NTeBKKEdXadrrpbBBaHO0gGF5qFw2WItrCBgXCcs&#10;qrTg0wdhste4ytALHJ84HAqLW4c3Sqhd21jHVj/k1W/oU8dlcyuoZzcKqzblxECORQ2kuTuZHhHn&#10;kSe01YXC9xNI7iMliCInsaXfT+xaFt0AcNO5W3So4FNjMrZQnqrW030a4FF3Kusya9a1JYKTeV2R&#10;dqswgHtKkUVyhZX3SNjk7vEYjxQLbts06CN0KEMAwvkjzTEwVFGBcW6w3Je933hsZlgnaKLp+s3w&#10;xVmgmF5B4MHkzQ3YG49u2jI65Fx2w/nFCs3QinKlFwVGRj55zVlbeS5TfuWFyFBM4DEdgfgVArbQ&#10;bkWUJDRtk7uc+IoS+0NxUIWC+4BuhQT4pgXxuubt33YFo9MHJnzQhJAGtG31C0NzssbsAA9xT0K7&#10;qPYDjPfIA5/NV7XyxuLM3IG6f3HsB+KJcsKjdd7Kn9TaN21j2EULBDPYMKts7YEKjGS5PAFZb2Qd&#10;gc4QEyf3DuZqNsqi2bxtEK5KrnliIkUR73uIUa2CrrDbkysfuoaJYjeuq7BlZ03jaHAIOeP70S9F&#10;25sY2g26VKgiSMcis32CtctNvtoCILZDlMkiKRuatmg+1cBZlaSR+oCf8PBoaHRY4GZ3LblAKy0E&#10;EPFRt6hVtl22ndO22METj8mhXb1iybpATcrBRtEKSO35qZdlKhCtyZX3AQA3x8eKpjEwqXwlu2lw&#10;spkFWucEVk2t9yzvKBbu7HO1vNKXHKIEFv3Mgi3OW79/FWIsB/buAKZDE3F+5Z70Nl3YguwBCWuF&#10;+oN05kf81nazoLhQIoHDjO7tFTsHUIguLHfIPPiaFdskxuTIJds7pxwKJMARa2122TbVBJLF7mYP&#10;cAUhqHBJnTuoYQGUxG3gmrRLXvM1pJR2QlI7dxumlfdcgFkkcFSdqnsaOMxbxplIbQd7zX03Qw2B&#10;hBcRmIqq3XCD7bLaIiGIEmeM9q2DVafRMVCo67FPSZOO4Na3esWmJKwWtwIf5GPzWzHO0Y88NpU6&#10;xiUS615Xkx/5bRiSBxVLAG4yGVCSBwSxrYby7rgVXAKk4jt3NVGrQMGXcgglg0xWuMzBKCKZrN7h&#10;grCC3gj4oIY7l2ZABGezGn7yptYgnjnncfFVrMQiLbQbeZjJok2xT2olpH2W1fZggh2BziiXGFpS&#10;AxfIZcTSC3yUeWCjBao7LaANO1WMLtJJI8UDiRzTS4C6q1aKW1BKsLkkdpPJ/FIXbgLw1zAz0CM/&#10;FMlYuMSoZQw6icYHFBdV2MTIG6ARgkdqpcA3aK43HfcUgsGl2qv2NtZigjbBJOCJp50XcAWK25hp&#10;EGR5Iqu3K6XxLOA0xgZHahYMV+xK4iZ24YjIjHxVbeCuAHlSOScf2qyF23dtudxBXIApByWK7jKu&#10;FGOAKtBSSJBVdkP2qB+ZpJ0XcIuMOcUWLKB9pMpEGekmaMLRKn3Dv5IQYijTA2htJYubgogSV295&#10;Jruvo9wradd6kOAw7AFcf3NcZ9JCe8DulkIMLmDXcPR9OWeyjBekFwAY3KeQTT9M/wAxOX+O0kbf&#10;pLV1b9wM1wyUGcD5AjtX0d9DqbN9LAtA+20dOInwT2r530chrLbCFBDEFvmBBr6P+iWW3dt73G8s&#10;ttmc4E8QPFej0/LRx9VaUV+z6W+n7bkbN4AFtjxkgHP5rqOgtgW0WAAM/knsTXOfQ9O2oa3cS8Nz&#10;LIO2GUjiK6l6VZtsrBWDgkYfmeCa9Fi/sicaae5fybjpgwAd7J3GAZAH9qvoZSZJaMzwqiqLSBri&#10;ozrntBmY8Ve6f3HY+5JIEAD7ZojO1TYC6GLJ1jEzJ80tdLAW5MYkDnPan2tqFb9ElwF/qKUc+4J3&#10;4/w8YGc0SBdCN6zdJY7BBGCMZHY0K8SGS4XwAIAEVYXLrLc3R7iyG2k+BVWx2e05ZkVnYqpPE9vx&#10;RAuiWmt7m3IGRHbkEZauhemWmXpLvAOZAMVo+jce59ogkDCxXRfStjphC4LgdeMVnzsFQ/JM2j06&#10;yJTltjHMfdW16WJZkhQDKzmtc0AYQAEgHpUcEtitk09rDpHyfgjxXMym+HRa2SpfPDnvmKa32/8A&#10;CaHplQwmxgYjNN/yV/8Awf51lY4/i+KqCVGFMENPmhXS456j4ot5rW/cAOygeI71C1vZQQo2Tkzz&#10;XmWj1YUDaoYrzz2zQ9xSCC28GI/aJryp1qXdWEmAagLgX9Tq2zwMzVIFsZQGVLniZIqNid56VwMl&#10;vtk9xQ2hbZgSC0sO9SNu5AjpGBBq6ImRVvhpGCKkiZLxPYDuagxZndnuEKBAgRMVAuWJlYxgd4Hc&#10;1dEdGGuHClWmTJAmBUH2AjJLTwK8xuKpIwAIGawwaVdTBMT5qMtNBkuyr7iIJIWRxStoqvuDqMrG&#10;eDRd1tS42sAqwxOc1H3IA3NkJjFCGmTBIVJZRivNKsJjydtQbeqztDR2FTW4eyBiACSaoKwa2hDH&#10;kboAqbEbisDKwP6Vi2bbAncSZBI8VliivCjP+VQWyLGFXOG7VEsduIYTwRRAWBYtELkV5rQlAxI3&#10;nJqBIgBKAgEN4oqgqQO0SZHmpKrIpVTJ7HuRUFsjq3OQ0iqJRBlCAuH7EAxEGvXEZbWSs8Ge8150&#10;RgxLkLu4HM1ElHuZeAF5YeKshiZCYACjtxivEg4JG45morbk94+KjBUPP2zAqA7idu3cjncwyFqT&#10;oxAMCSCMVhF3yiJBeOomve6OEWYPPyKhEyRuDaqMpAWiJBbbEwp54NDDyGLK3zU0sr19UQODjmoE&#10;qM2yd69AUqOxmaKpad3tgT/i/wBRQGdR7ahz4MDNFCieonznkVQSf6JMoUGHkVi0yMVdnYlRtgUD&#10;deO08EtTVm8oS5vUErg+Yqi7RhLR2Meo+JrDEq4OwNuMAn9poyXz1dJ6sgdgBSxtl5H2kjHzFURs&#10;IrNF4PZAAMkgwfzU0bcu5TzAB8mgXXa4sBWBkCTRBcHDKARwSOIqgUyJf22aQDtbPbNMWkKMD7nQ&#10;eqfBNAn3CquZ29+1EYtcDYkf24qqCTHGViW/UjO4tQ9xYm3uMxz2r1v3hvbqIwpgceKG3Rv9tpLw&#10;Gk4EUFDSe2HA2/AINOMFLbYIC/0Jpe1ZQPkA7ZOTiDRwdikKsifuPAoGimE/mLal1YssYijWLrq5&#10;MLG0xHjzScqssSMnIbwfFeJshQS0xho8HtQ7CbxpixKuGAt8QR5oTbW9wQrjbx2H4qRt2AqhC5W2&#10;MKcEz5r1jeuPbVZJMHMULQceSJCXFwGAY/kY7/mg3rW9i5VtgAAMnJo3shsI5i2S0EYPmrT2pXpT&#10;7RIBOOrxQykkMjGxK5aG5WQ9JUT8fioPbWEX5JBmauLiITbIUMAJdRg48UN9KDuVLitIk9ttJUxr&#10;xlO9l0ttKndMf0oSoAy7omAAas3GBF0ElqDf2orMIIgbGHn5okxbgVryCqsQYbj57RRN1xGUM3+9&#10;RuhNxKucZBA481i3ckk+4xAOGGM00ijRPUsl0EllkeMCoFLThg6l1BA+FqLshVxtV8yWHE+DUA52&#10;gvemf2gYJ8VEiyDf9qZK42jaeaGGCBHNoTB74j5ox5JYBYcZHYeIpe5pQT0szAnmiiLkDW2SoO9S&#10;pmRMxQmCKUk9J8dqluCKQFHypxJoYW2EUEQfntTAbI7NrGSYHFEVVZhBUDyeQaG2f24bOe0UQEgC&#10;UQwD/U1GFFhrRCOodt9N6ZI3ncFzSthQZO4TTy21vuPtI3QZrHlfZ0dMmXemsn2zBBByTuyZ7VZa&#10;XSxIW3MMrdR4Bqv09stFuAig7gBjIqyRLYADMzwTjua4+Zvnk72OlFWg7CFOCAzQUGAaG150ttwF&#10;VY4xBr1xcfcf/GTwKQ919wyfMDMikwx2Z8mRoadiqqSxMnbIqnu3z7yqIKrMyeawvuBrsMxBMFey&#10;UkLygsqmH5B7HtW7Fgr9mKeZieodHLBSYZiIJ4qr1IcbwyyFwDT7ht7oyhgonAzNVrsTblzntFdT&#10;Cqo583aYAxiBz/bFQMYqTDHEgc1hgmyckngGtaM/IVkILRbheYmsIWbaNo29qhAKkFs44zNZtlsR&#10;GJwaojQwhALcyRg96LauFN2YnJY96T3GBBJYH+wqfvMYElgtC4kLu00KCzwWHbuaZe4sr7hiTgqJ&#10;qiN7k7iTiAe0UZNQ6Zknv+BSHiL30WhdgBuDNLZOBNKtqbZJa4DAEbVFLhwQnVuEE/gmlLV1ULkA&#10;sWImauOItZOgxdQX6CRzxHNCFsMrMy5xEUcXQsj3O0mgK04ZstgGmILgNJBVGIjkDuKzadjlfkba&#10;DvYvIYKZ5ii/zEG5OARhu9RouwKEgQi5aYoJYiT3iKLJCqO54Y1h7wuMQ0Sool/AL67IbiFBMMBw&#10;vzVvoB7TtgMWBOaq92xRjjmrOxBdM/ceIpeXoPGuVybLpLs20BZ5bPGMVsumv6gq82V2hhtB+f8A&#10;etV014v7RB2kEiGrYkwGh5K9xxB8z3rkTgr5R0cEv2WhcMBiCpgBj/xzVb6lcAAC3SFcmSByfBrJ&#10;vOHI2tsHLHyKWv3Wu21uKXVhIJaIMfFXDErQzJltMpNUmSs7R3kVqV8gAqEJ7E+fxW2X3a4m9kDT&#10;gNPIFa1qYkzJk4rqYEcvMKJtFwbpIilmuKUwczieacu2o2hUOMyTzSVxdsk8HiK0xM0pcCzhgF8U&#10;HexwDTJLIPgZoLETxgntTkKItG6sxBiAZrG3seBUZIAweKsgdFcEGJFWds4RhE8x4qrkDEQMCaes&#10;FBt2mSPNJyB4zYNOxMQ2WOVq/sNyvtBj3B7AVremdEUMxjuJ5mth0iOio4yX+3PFcjOjsabJVWWY&#10;TYV2p0ngimhpSFQ4BTJb88YpogBdsFZjjJFWPtBbjbGDW3G4A5aRg1il0jdGStitjSNcFoqqgkbj&#10;x01eaC5cTcLazBBmYBpa1pUSzuUqV+5xJxPeoXLkNBRipAEp3PNYM8U7VD4S/ZuOlY20VjKl2lZ4&#10;IrarHqSm9ZYGAQEJHTAHYeJrmVv1JnGI3R0lwdoQdqsNPrDcNpdwiDGYXHcVyculbOlj1EUdg0/q&#10;22biknp+wtmR89xV5a1JstZY7H/Ty5mQW7EeK5JovUFe4hgk7YYKYOK2LSa3O1yFkeZ5+TXIzaZp&#10;m+ORNWjoPp1/+Wa6htkqz75GTt7bfFbNpPUd+CGQkErBA5rmmm9TlmW3ZbeIKmYiO5J4mths6g2y&#10;HKEG31SzSDPNczJjds0458I6il6y6ubV17KwpkCYcdyK2C07bgPdW63tl2fbvO5eJ7CuaaHUu/sl&#10;FdBu3Ls+4g/FbN6e1jpU7oClcvsksf8AM1zZ2maX0dEsXASneV3Sy4Se22mP5+86m37o3YQuBuMT&#10;zHf81ryXxbtBHRmRIUgsNxn/AAn4q2sb/eU7GG2ECoJVgc7R5+YqmwKsdd5ZCz3XZCQpKg8dwKQN&#10;82rWoW4jNdiSqHsf3EU4rwC/uSjP0hj1Y7f0pa5dS2vR7lq3G6XEsZ7Y5JpT/gJL9jBYItsEmIEy&#10;cQc0b2/cV9lwh7nGxZZ17Aik2vi6ULHlVZVK5MdjU0Ny+AbDhSjjK4YiokML221sslpptJsLByp6&#10;G8GhHU3DYklUa1G0gTOYpO9q9pRUJvSxDE/aVPc/IqQu2rZdNo6QN5TBM/nFNQDQ+xYKyO7G7hhw&#10;BDfdHx4oq3oLmdotsqnaCeo8GO80gr23YkXBwMMZCkHg/H4p63ei7cP8w6mDtwJUDsKYhci707n3&#10;GcWyU2wog5jypqzsXDuZ2BTCqdp2kT581rY1pa2Sx2EDdBy7MncCnf5hkgLaZ2MHJ/uSTTVITJWb&#10;cLydSFwsGAOAB8Vg6lGtK6LAYxjkFfj/AErVE1Sp/wDCg/2nO6F85qdu/qNO93ql7e7nACsKKMv2&#10;JeI2BtYpObh/Tgy/z+KO14/pgzzgMcwcmtaGpG21iLdtdxAM7geZop1ouLBt+4UkgIeZ+fitEZvi&#10;hcoFzqSAiu6lt4LFmYD7aqV1HubVeXUlmO3pJ7KZPIpF767b2y1J4ViTuP8AtFJ3r1t91xJmQrLE&#10;ruHMTWhSIombzILbC7a3qzhUHAlfnsaoL91UDA3Q4MLsZoKgdo/dT+u1qw8BWAK7VmCD5I8iqK7e&#10;CO6hdzKAbZB+yeTJ7ClSpD4poQ1WsU7pUbcKXDQfyQMAUqt21bLbWRmUmATLAfPxSC3gBPuJsLFW&#10;VsgtPgVX3dZZewxZM/Y4DDJBxmuflds3Y8fBsKXkuBlDCFbtyKM+tNxFVFLFSGzgr271rV3U3JUn&#10;28R/T8xRNbrC8MjEO1wbvA+BSdw9YjYdTqLd1ltN+p7gUiD3Hnw1BHqlxkMKVdQAxIDKPkgee1UV&#10;/X7FuLAmRcG4RININrxOnABgBi8HLt2E+BVPJQ2GE2n+d/7DBogHA+0ioH1AmWtXlJnJAGSecVoO&#10;o9Su2wA98IG6iONu3sPJquv+p2FAdd7SGL7xgzwx8ULysfHAmb/d9XKdW47oIG9YUyeR+PmqW762&#10;iI+66C32Pt6xtJ5McVoV71m7sMOsFQPcVzBI7Vr+p9eKBlc+3ccA/piN3niqjkcnSVmvFp0kb9e9&#10;XuAXC0lfcKqIBlap9T6wzK7CVwFD/wCAHxXPj6yzFLK6i6QzHaxgQDVHf9YdyhSQqyXDNO4r4rVj&#10;wSk/7Q0kn0b7r/X7s7EIYbchuQqdxFahrvXbb7irXNzJO44H4ntWqv6zbCu5uspAgjx8Vrms9TYo&#10;CCLgL7SDgeZro4fGty5iyTzVXKL31H1Isq/qbVZsAHCAefFahrvVmP3uYLft4iqrX64FnhdsvweD&#10;WvvqdjhS0kricxXp9F45JJtHI1eZJ90W+p1ZK9JYySLc4AiqLV624dm7BnmSRQGuvBm6emW2kyKR&#10;bURa27euSwPMV6DBplGuLPN6jO+amHN33DuBUDdI7ER8UG9dtQTLkjxxPmKE6mN7MpAGCuKytliy&#10;neCPnvWxRS9mDfNhrN51+3g5gjvVuloWwHaJbJjhaHZsl3VXulVidsVfWxgMAuSVC+B5rBqc9dHW&#10;0eBVcmB9nosM4wSYPgU3te4ZOcwfLVappyVbaR2HxPmojSuBdLFZ/dA5iuQ9RZ0/sqimuW2UXE2D&#10;DfcTkCqvUsySIG6IHaru/bKF4UDuB2Na36gzIV6y05g+T4rdpfzkjh+Ry7IOjXb7ooA2Be+KptTe&#10;I3kjDHgVaXZLOYjtx9s1UArLAljAxA5/Neo08UkeF1eVydHgzWyjFYDDFGstcAdmkgDIrCIp6xwF&#10;gqfNTurvYosqWA4rQ2jIkDnYFgTiQPk1EWtoBEg8kGmbi8ExgbaAygvtLQZgiomXRMdZctgDkTUV&#10;mVidoGCMf3qR07bZwCOB5FQJuLhioUGdq1EU2R9lHhwxyTBiYqDlgpOSoOJ5mpTsKEGMzGcUZpMK&#10;W+R80VlAbm5ZDwC2AO80MLlNpWQOfNHHWXBKiD3qAcsX2iMxFQqiDAxuZTHbxRGQPJCYBGPNeG8N&#10;giVGBNENlixkhdwBwapsujCnlQSVPI+fzQeFGIIaADk14u4BmpqIglZByR4qEIho2gTPBrxlQZWY&#10;4HIrJEIrHAmZHYURVV+GE8haqy0iDhmxG2MxUiGZ7ckqMR8V5muIYYHGAorF1YYJuJkSaoJEXDB3&#10;2rMkz8xWGII5IzMnzWHadoAwRBPxXnJ2RGCateizxvKiyWJNRLIQwWZI4NZdTKmJiDFZvMrEyIEV&#10;ZTsGwCmYIJETUGUwJGZ7UUFF2wsg8k1mMmRIOBV2DRBbtsDLkTisFdgBNskTkzU0EQIWDjzmsXPb&#10;3EyZU9uKhEYa2W6ioAnBB4FRaNjD3O/NEVkY4aTtgnih7NwSeZ71EWRFrp44jNRZmG0KvJn8UQAs&#10;yZkxAIryiCQSM96uyvR4iRggxWfaJHSQfMdqCRGSBPFSQ/mTwOKgIwiWgS3biKJcjbnrmI8ivWtz&#10;LBWIM7okRR/bgF0Cy2J4FA3yQAzvB/REbYEVKxaXpjmOfE1MIpAG7IOSOIqSAW/cbaAv5qr4CSET&#10;p1grJgck9o8Uowng48d6sLg2yP3E89s1XMsHsT5psWLmuQO08RImsmJWDmpbGEGaltC96ZYICCQ3&#10;FROCDRCO/FQIEAVaIeAMiVwfFSndIqLGI5zUQccVZQaJkdwaMGmIHFB3CRAzUg46o70DRdhVgyJm&#10;soSDEd5igAwMCjWulhMEEHFU0SxkOG3sGx2EVEuoznNBmewGeKyWDZJE/GIodpdniSu7BHwwo+7Y&#10;Cd2TQGH3FiWGKIqqGH+9RlDAfajsxEvGaauOqwd0BYjuJqqgw0k4o6LEKRKxujvNA4IuMqLX3XLN&#10;1bhydwgivC4AWEAknHiq4XYkse+Zpo3F358BlKilOA1TY3AMQJcZ/FZLwUAXvJBoFrU7ZUys5FH3&#10;uQhbazNMTg0DTL3EWQk3G3wSZpay7KGMzJgyPNFa/wBaobkCewqQN0K5HSA2aJdFEbluVQK4U8nz&#10;jzWHgEbWEAcnuajdUgDc4nkRWECe4CFA8E+aJAM8iDaCBDNxGSKyWCqV+e1B3yzsvn9tEKujSEJW&#10;P86KiBGFuRlipGPIryhlQhdvmTQLW8KzE8f2FM2QqKAW5mCfNR8FBPcg5MqYlO0imrLEEFyDOQQJ&#10;P4pUO46SiqYoisZVZOwGSQKBhJjq2ixXAYzK8Tis29Or7hu7+fFAWXXd7MspxByaIbtq6TAYMvIO&#10;DJoHYdkw6I0i7kwD248UwymX/URpySRz4Fev7EVTchjjpBrNtWO4jg5CyNy1CBrAKKW3DaU88mmt&#10;LZLuDwWXGcTSmwKDvhTIK4zT53SS5MpA+QTQEi+Qlq3bRwrSQp57mm1QhE2W4Zpg8yaTS7s3W4DE&#10;Nu3TzTyC5tEnajEDxBoGN3GfbuOybxuI6oAmCtTS5baXydmSR5rFy41lEctABJjvTVragCrdgbZi&#10;MMD8UDJZGbhcktbBJ3IfIPalrD3C9wbi2IAAkkUwGTc7KQrRjxNStsOSOp1JLAcUJDzh7artXd1d&#10;QPIii/oPIyDHYceRWVZA1s5KhegjmfNG9gvvH6jLbMiYWfJobBcTKoS6fpSqqB+RU/YtC3CBdhJy&#10;efiKbRzsOwgKgx3MVGwEgIFEt1R+arcD9srl05W2It7rRiX+B5rI0jLB2EC2wO5uGngirdbKtv3u&#10;dqDcV/8AE+KklibTKB0GHaROOw/ND91gPGiluaMO5cLKocR380L2zbJO0A4UrkxNbCqKCGAMJjmd&#10;w8D8UddCHssQk7DJf/F/wan32gXjiaguit27i22s7Zn8/wBai/polRdVpAn7YUgcSK3BdPZN2fd2&#10;kCciCwpB9M16221yQBtGCGyeDNEs4P2oGt3NGzXHVC2UnaDFCsaN87UKhTtJiN3kVuh0RJb9PqBU&#10;LtxCgdqXXSp/8KcKpkyeW+RTFnB+0aTqdLCYkKDAWcmlBpkKDfaMA7jPINbrc0BBdbjCM55ic0Ma&#10;QuksJII2Ty0U6OYB4maamhNwGGbaJiRBNA/ksj9u8crmK3G9ot267vCACQq5iKGNKvQqoTHUDHBp&#10;izitlNmo2dORuk8EkYndUrehJF/cAE2hhmK3E6b3GuB7RO8wp7SKWTSFd5jKmAxNGs5aizTXsh1t&#10;vG7pArB0bkG5A27v21uK6ZYyfgEeTUbumue4g9wSrTAEMaYsyC2GnroiwVspa3AgfIo7aZ7jNukA&#10;53DJrcdRoARKRs9wArOTSmp9OW0kqnDhSimi+8DLHRqKoI8jIUd5rJ024oZgEVuKemibjeztzu2t&#10;StqygVnayJ3iCDijjNMU4Mo/ZMDHSmVSovaQl/2gkRPnmtlXRMXOF6iczWT6feuKXLKSONpqb4pl&#10;rmlZrS6ZVQAbZYHcIont3FfgERiO9X66EGXcSAMwfPeKw+ghLSkiHBIgRFXuVkcWzXRpbiBw8H3A&#10;CorHs3GLNiAJVDW0WdKwVRB2EgAkzB8TUG9PKblmLZJJx1T4miTQLika+mjPtgrtgnImeaKunL79&#10;2xCmPz4FXi+nCU4QYHjmjfyaC6JtkiDhuRVUAjWE0Zts5FpZjcPipfymbYEOZ3T8mtoXSBVCraMl&#10;Zjk0Sz6WSsDaBGIOSRU3DFGzUH0xKXtshiIE0d9IRdQF5DWxLR2ram0TNEW1OYIH3CP9K8npRAhk&#10;y6nLGcfFFvRSxSNW/kgzXbcdHODHFRXTtb6WlliJOJrbtP6WHRiNo2LhzwfijDQXMNtBDAGT2jvU&#10;3gOLTNKXS3F6UaDnJHaiXNMXC2/cAHPGa3jT+mspaCFeM/ntFK6XRJ7oDWSSUO4+J4NWpBKJqZ0D&#10;ShR9qSVINSGgMK+GViRNbinpj9ZQqTxDDmKsk9NLbLi2Qdgmf2kH4q21QzY2aDc0jbiwQLJgTkj5&#10;FFsemycznEk5mt+/9NcIylSFLwTH2k9jTq+ihVZ3CSsACMyfNLUgVhZzxNA24NMqWgMBmfBo9j08&#10;ubgBLMRC/Irel9KR7rhdPcG2GbacBqs19I9tD7bqGIKncphaOTQxYjn9n0xrlrbsO63k7Rkk4qd7&#10;0O/bCM1g7i0c5rotr0q8lt7jPt6CI5mnl9HVgq27WWg+5NI3S+Cnh/k5vpPSmuLFqyFIB+7B/se9&#10;Mj0lrRVmZioVWgYBNdH/APSyCQ3UpUkBe3yTWdP6ODbcb9xuFtgZeSKO5CljV8M0FPSLps3bo3Rv&#10;jwRTa+kFFRwqkESRIM/Nb+vo7zbV7UHhmGQlML6OtkvAVmEY+6fkTToK12OcZVyjRLnpCO05hoKs&#10;Bt3bfFNLo1Rbb5YmVCZ6I71vNj05vcZ7oGHBQgEkB+3wDR39LuObQVyW34jsvmiWP9ozuDTNMTTs&#10;xuKFtvIATkId3JYU0no4S3qNrFI4UYVm4geK3TTenqDcuor7mlRvG0Hb3E0a1p9rFVVnBZJuEGT8&#10;iaHYxsMRqFv0w23WFK7FG+F4btJPare16bc2dTLlgGAEEN+a2BvT02MhV7jrgHkL3BjvU4e6d4Q4&#10;I3iYJEZMUxWO+zXTZSWdEbdxxtdS5YMCJUH4rNvTadLS+2hkNMHhpNWwIGpfLrI+77gIHEVm/YLC&#10;5HQtp1y3kimbUTZ+xFQpDAX7qtLEgDkgzAoyFTC216YaS5jZt4M1Y6mLdsbmjjrHc/8AjFQ05a77&#10;hO7cikxAz8GfNEMXApaDG1KWd/eXwCSMEE96hdFxFVxaeAuwhRJ3+X8j5ogBZ1lSEyGiP7HsIrFu&#10;8VRibgBVQIDx8S0c1aRTaPAWourb2sAA21v2njA7Ua1dLFSybrklZf8AxecUuFt6dJuMtwhSrEfc&#10;DyAtS3SXZA3CrBOWM/d/bmiQvavkt9PcV7bpZI27txMQOntTKElikFEYhmUjHyPiq0XFuFmLKAzY&#10;EwobyQKas6q51b3dxG0qok4yT8A02gH2h4NcNsbgEky0mSmfJ81NGuLvggSABiVae1V1rUrctkF4&#10;DnbkYVRnPzTbXNjk+4yBrZaFwrQYkmiSLqwzlTZ22l6d6qwEGV77Sa97zPevqpVrdsxDN7cj44zQ&#10;r1wujG0wg9APMRkgUBheN03AdzJL3C8CYERRAuIVFLLF1WyxY7D3jg/jzTK6+0thif1djxZAMlLk&#10;ef8AOqJNRbFpiWDCMyCuD23fHis3teloadPfIx2SFSaFsuF3wi5tX1ZABem2QriTMFv+Kk2pKMou&#10;sxB85b+tav8AzoQPa6SygsBBgpSt7XhMo8e4okqOll8Up5qNClX9yNpueqkKF6ECAqrF56WzNL3P&#10;V5AG9YWW4yg4LD4JrTr/AKilsWSxG1N0IBLAKPNUr65WaBLF23Q4kGrWVMO4VajZvVz1kq24REAY&#10;XJX4JxNVV71a2FZ7WoeAsF9oO3b3rTL/AKncuggbkd4Yy0Jt7wDVa2sbfcc3ApuyQFbAIpE8isxz&#10;m9/CNm9T9YRt6PeO5irCMKceBWuaj1J0t3FS4Mghg+YBPP5qsu668GZlUcZ3YAjkAUhetXSqn2to&#10;By0czmPzSJz+C1DmyWoKXemcXB+B00C3pWeE2tJHQ4psWkuy7296b9hjJJPBNXWm0DrctFWLYAAb&#10;7QT5rPKXHY2MJNiOj9Ouv7obB/cF8r5+DWz27M7nMxaAwBGCOQPNG0vpjuyWg1vcAN0eFM81uPpP&#10;0+L15AUaLhHW0sGacAUqEJZHxyPWV4k0a/6V6HdvulmFViWUnmTzj5ruH0/9E23CG+mWRejmIM9J&#10;71tvo30rp9PtC2CzwVJnB/4BrpOl9JdAhDLbtrkbjMD81tx422m0crMnK1Jvv0yu9N9AtWVtqLlt&#10;PceWQQm2f/Ktu0mjIKpcZ0gAKu2Ssdwazpxdh2VEBgEyARNXiWyVuOFMmBC43bcSZrbbSFwxQ9RJ&#10;WGBS3CQpLq4D9WO4+KxZa263UGCwwJknbxz3Joeo1ZtAOvtgYJAzMdsearNR6qWTqlluEjfMHac1&#10;ErHpD2u1llr6blKvMDuwxx+Kq7/qjBQxKq23Cqw44EL8VSaj1yy+022t3AGPWSUCzjv58Vyr6q+s&#10;rPp6X1F0B0VojJLsPtArJlm4vk1wwOHbs2D1j6h0+nss9wyoZ13NhQw8R/evmP6t+u9TrL2oSzdd&#10;g2InDAjMVrf1R9aa7Vv7clUZQfbmdu0dz5NaWbqG0puEEH7h3BOBFcPV61zbpI36LSLJU5QcPVfJ&#10;m5fe4oeVlSCMYEeSe9JuAblzdbVmA57QOxinyth7NuyY3SoYc5FTtacE3QqkqUAleQR5/Nc1yO+o&#10;3RTjTi1enaA6J1beTu/wjuKmVuXNqlCjOvUBjpHANXGotITebb7cAKtvvPmar9VZzBeGGWMw1HFi&#10;5RoTuFrTJbkKww27weQvmgK19kKqLYbqJ/Ap2EK27ReAx6TEkfNV6MCbil7oAmAMA55NNQiSBrYa&#10;47XAFAQD7jmZzP5poqt65KWsANtAPB5MivXrVq46e1baQQWVj2GBxQmeCPbA3id0DkCjQqSo89sO&#10;LzM5JAUBThZ5BFFYs1xl9sMpiC3Aou5TZ33HacBMftod5rXXcBhmIBE9zRpi2yN5raF2FoAAifOe&#10;SKhuLWkCsEJfbAz08yayyQij2cAQUBMyDyTRmPtbSQIEgwI57imRK99EL93EbCxk7k3f0xSpS+iq&#10;FtB4bassJ6qL7Nv27jhmZ253gwVPBNQ1C3UawqdI7gZMHxTUVJP4D3hBABIWRuBiRFNLub3XtIWY&#10;JBYkQhnEUrdRnBdgue7DiKlbW4DaFvAjx9zUSQLtDxZ9hJVnwSoByBRLVy37endQ5Anf5M0hcZ7Z&#10;KowUqIIGaeW5aVz+m0bY8hjHFOSA3jenu3runkhlxAU8ED9tO+6inKgJGRw2P9hVTpma+CZYO4BI&#10;PcJTty6EA/SZVKwGUSTnIY1JIiZYLqS4Yc72Lbu/wabsMLF+01xuoNKMATlhzVVbe+XB2gbkBz3W&#10;eaZW6syFbdMjMbROCKU4jYFvp79u3cVPcLtazcVR3OemjXAfcZA/uMAHX8HyD3NILqPsYftfYIIB&#10;MnJoioyn3ki5FwgAcmPxyPBNC4jkxy2bcXWdGG24CoOFEDtFWXp94i4/6TP04TGNx+2qy1cAvJFw&#10;vuUiIkCOKNp1cOQbhS4swqYYCs2WCaKyP4LNLLWbN1XMNcYAAnCCZz/zWNeltgmxCJBwRho6TPyI&#10;xWFtzcCspLK+ST5yKbs6c3LTj3Qd5xjEHux7RXKycMU48GrAGLCbygu5Vv3AL2Irb9GjN/LwIbaB&#10;wQAf3H4PzVLfdrbqxOwIV2uBOYgVcejWL4HWzhsiGE9LH9pGJ7GufqJ0mdbxjUZd9l/orF+2yjok&#10;vFsmMntM/wC9Xwt3baPuKNcfazW1ADN2mTVTp7Fx3tKyj22YtGSSF4ye1Wa2bdvefbyyx4ILYAzz&#10;/SuROTlJWdLV/wBoowS+rLdQhCQSVAM5xSd3aSRukRtRWxgY/pE5prUXLO1wyksqqjhQUGDGfmar&#10;9UDdLWXsx7aEkkdOckV1dKr2nmM+NpsBaZrTGT7hRvbS2uFdfz2FCbUlLN5doJgHuJzVY90XZ9wD&#10;YOWJ2lY4C0XV39Qt3oiQgggggL4NduMA8Eku2PzacQwKsjk54XceBHNP2blv9Z2JGB7Z7Yzx3+ap&#10;9O7TZn21F0wlvJ3bhVgNSbb6a5Dm4pYIBAVHJiSPmpLg2x1Cb4Y0iEKLS4DD3ltq07D/AL+RUrqM&#10;2x7ShyEPA5AMwJwDULGmIvqVtDqJ2sOqCOSPk03YANtGCRdZ5Egcgxz5pbkO+4ypvJDS7G2LizIM&#10;lW8YkxVRc997d33Lc53GGkx2PzWx6U+09221q2rbZBXJbxVSdRbC2Qb5w5dCRiW/aSf21pwysGTs&#10;S1MsxQMrbjvDgxwOBXtJp7YS3cVoa4STnJA+454Aou9bN0jZAKyygblUDiJqVnSrb3m6EkMVtz9u&#10;0ZMfmtCETRBgAiOZDIcg5Xa2MUrZa57TShgMICnq+f6R2ox23VFot0oASo5Nuf8AUUS9Y9i/auIx&#10;MTttjgbuZ80aFNEkvowcxc3i7tJZgIHkx4qxtEj3d1kq8MEI7yOfE+KoksqjMt1F3orFQCZk/wCK&#10;Kde9bUJ7QIvGCZuCPx8miCQZFAS57y7QzhybR2wQO/yaUtXraoQgZd5mWGFHaKneYlLbHYjEFwOV&#10;pG5eT+YQXi6e3blmgxJ4iiKpDCuCttQgbcxJJlQOwP4PemS7C5cuEZQnckSoMR/eq5nFy1ce4wcK&#10;oVS4IJXx+aBp0L3Lo2b0CQWB7jO4UqcRkZVRbWlNz3DZRXW2VVjOVPI/INEtWfcey6suWeXccEcj&#10;8RxVVbukK91d43ENDHDfJA4pr9K8FRi21C28gyCeTtpMojFNFlZRHLe2lwThR57TBol6+CrKyTbU&#10;9JKmccGPNVtq+hDK918qTDTj+v8AtVkVNxZFxhKbnKnv8f70p8DYuxhRKv7qnfduDrIlcCNpHjvR&#10;JFu6Sr9bSUQgjPmP9aTGpF3oVzdQtEP0AkDImra9d2qdt24PbtqM46AYfHeZobDFl0ze26taZ1Xq&#10;3KwkFOST3Wo2yoYILYuFtrmQY2t+7PMVNmQLcCQI2kAHLZjbHaanZ1LTbttZlipDL7kwQeJoWwaF&#10;GZrw933dpLznx4K0e0bjgXRdLrMMEWIXkEeKaZFKsgvIGuMF+On/AIpVrrbHV2BZ2EcqAEOPyDUR&#10;fIrevBlL7HLD7xErEzNJvZvm3fVb+1QBBZe5yPxNWVzZcvO3ttuFowoxBWlW0y2rgJdzcaBsY793&#10;gCnQkKyJsqWtMVcm2CQy725z5ApBkKXWe5bTc07CG4buscxVlcsPG4PEXGW4Gxlcx+KTum3uNxkD&#10;BAYdQck+fxWiLMtNApdbd33Lg5RWCgNJbJxXrN+0Db9tMq+6TPbgCRWb20C2rXJiX2C18TupVtTd&#10;KK7svUQzAdj2o0VKVDNm/bKNNkFlboc4KEngeav7l26gcFLazAaDDSB8cCqCwV9s6dypCsQbiiCS&#10;fNWGkZn9tCAnWdh7jaJhviglEKExl767IRQQrK0nDT4Hn5rxayHuQsEP0nx4P4oaai77r7wpYydo&#10;EgCOaLbUFUJtRuQhiBAmPnihpBs8CVZBcvQuZtjrBnifHkUVtSlt1UdBCjBWDJ4B84pUhRZJ2wzI&#10;Fa4B/QkimV1j3GYsATlUUHbumqaICd7Ra6RvAI2oTJgN2jxQUVyzHd0gKSsbtuYjHEVC6yo14qGV&#10;rdxccwg+PFQW5bcowGxwNoUZ3I3wKCg0weo6tosg21FxmLzuE157oAu3DaQFhsKMrLMdx4pVL1u1&#10;DwR1spjI8HGe1MvCNbA6lk7ZMqvj/ipQVhbQAQH3LYeA5USSPie9Fsojv7RfaJMKoPfIH9aSUW9z&#10;XPY2fpAgbsHcfngUa0yq9vfuJQk9BktAoWgkPXFsXT0kpIAdxP3Ezx5oJEOxMp7rGF7uEEivLdW0&#10;XXd1XSZ3mFWeDRSLiXWa4qszWwNvcSIlfNAghW9Ztc++ywIAxMEZGPHYVWlttt23yynMDafiZ71Z&#10;XF2i1KgAqURohm/8viO1BcWUO/3PcuIQqgiI7SaOMgXEqWuFjtS52JU3IZoOSuIqkvaQOzNaMTdg&#10;xk4yQK2l1B3j21OBuuIdwZe7T88Vr7KMPdS7ZddxJEQF7LFasTM2aKKFmZr2/rKgEQQACeZMVVaj&#10;TujkkAtAacHk1d3le8q2/bm2p3huZWZEx4qpvC290Awt5ZWY2x8Dya1pnNyRNeuEbiLaldufy0+P&#10;mqvVEFoKQsk8+avWtAsRcUEjlgc/NVV617fuAMWUqBuPiafAxSdIqQx9m2fbChCfniirZ33HZcux&#10;BzgERUCjI0KrnypwGIoqXHMYIUAwrdh3zUZcCIRwjDeqA/tbiZ/2quvuCzhWO/aNzdongUZfc/WM&#10;LcaNueIHegXWLI0GXOBGVFDRbkhN71lV/e0kiXHcUq724Vi4JYEyogxRHvNBt+6Q2AD+0eRSouKp&#10;EwNsAEdxU2USLQk9o9DG2D8L2FLuGhnQwuwjPEUxukqSxLO5kDuBSNy1IuBjCgdxEHxQin2CsKvV&#10;+mmBMecZNeLA3A5QsDCijWnQxIAaPvGcVm23tgE7zjMDvPNQaostfRdgv7QoWQSX8kYiu4fTtnfp&#10;7NlATeEANEwDloPxXEPSGZLqOLnWPtU9wTmu/wDo9q5bthdwkjKJxBP+ZrRp1zZmy8ySNqsr7jxc&#10;tMWjqK84PjsYFfSv0Qu21pmZw7lxs6RJjGfAE184+lC2HRkuMHTcSuQxK+Qa+lPoe3aRkUJca0qp&#10;1Aw+5hDCPHea9NpF/acXX3f+T6b9G6Ak2XUOIUpypXufzXUPS7fR/wBvNxTkfGJrl/05at21NsXG&#10;V/bM7iSdqnpB/wB66p6R7ZXTw7qPc6wRBB4xXeh/acmXaNu0aK0e3BgSf/EDFXNgdIBkoASDVBpV&#10;W2Si3U2ySIEbgc1ehEKlQWCqQYPB7YNGZ32euC4vKKiKDEGS095pf2yZMCCpg/NNu4XYgmTiWE0u&#10;oBuLbdt0SQy4H9aKILr5FLxgMYM4IU4/pSG4MjFbBDBgTOSO3HirB9vuMt1CFEbpM8fHxVab4G07&#10;pIByZ/1piQplhoArXE2M5PAXzPiuh+nNcC2iNgDEkbvitC0hUKhlCowQcNPxW/8Apk7EBA2gZU5k&#10;eayagPG+TcLEI4UTCMGmtosWxcucdJSDVDpCibGFwAMAPkxVxpEhbaqJ6iTOJrmZGboRLe1IW2ci&#10;WODyaP7X/k1AsqRslHUL1ZM097n/AINWcafxc3NgbcWMfdPiagto7IAkgE5+fNFuWrJVgpLqpBgD&#10;/egD3AN33AeeK8zR6mybW7eTuG0ZgftMVgt1AxKsJIXjFYCA7iQetgcYXFS29BZeFBH4mpRKD7RE&#10;jbkQRMGgXluMZC8YMHFZdUO4vyFGfJFZ3NCwJyp2+Z81EgSLWybLZnjnmBUYDFrs84/9qLIMYIYm&#10;CDQx0LcUPK858iiKbfyAd1BDbJTAInAoqiBcJYAsMRxFY3sDld09qh7JDqJGBkDNCy0Zt3YWSARG&#10;CeDUHdQxJeSR4xntUwDCy8qJLbhHFRRYiBG5e9CHZkI+IwcGIwwqKsp3YieTFGvAll3jHAio3Ghs&#10;hfEVCyCy1vYrSWyDEVB7b8sYAifmiMoyWPEiOCagyJby1vdPcnzUKMowbeNhnjOBWQgIdWMkEccG&#10;azBHBK4le81LotgYUkHE9jVk5IIx9zpHbg1ly2VMgk4PasvlXBaGOMUW86ECTlQBjNUQCFuMSJEw&#10;D+RRLexyvG2ZMjiKibDFBBzMbqzeXAG0AqctPM1AqF3VlNyLg5wAP214FpkCfAoisCVkxCkCP3UP&#10;dvtlmMHioDRkSBbIJgYJ8Gp+8iMNrcVDcNoyCPHms7ZO2BEd6gLRFbiuFlWG4/1MVNlU5ZpAbnmo&#10;hgpJ2GYwfFZ90wylAAcj/g1C0eVj1KrAjaSCOTUwpVFO3MEzM0EbnT7gTGIxAotoSTunyagSaDfq&#10;DY24wRhu5j4qAWcbZYsDnsKAHEsBMeaKrmLW055JPeqL/wABSuxSQ+DWLxZgAp/JHYVAbJnjmYqa&#10;LJBbsoyMSKohAlmVRcMLwJNRUOqQ4OMLRRZFwoIzJmOxNZEsCoM7cz5NUSgaNbATPTJ6hgExRSlx&#10;9g3ssjiMY71C3u6SwAUGCvBFeFy6sHbJHcGOe1QiQ1ZB2n3H2gftXM/kVj3QvuEqIMDGDQGt3GY8&#10;n84zTG2US29xSCdxA5JFCxiMW9inBwpH5/rR7dwlrrBMR1VBGW/aYMPuwQDkR3qN1VxjEY+TQMKi&#10;ZuhANhJ+TmaftMpCoxierjBNJOwRcEsfAHFGW4bjKwGDg7qFkQRA966TAgYPgDzRmtqETYwO7/Ok&#10;rWp6SykryrA0a3bXYZhZOAMCBS5DIqyzFq5Jkmd23JnHeKZ7EMBtJgYzik0VFABTcTlcyFqx09xi&#10;E6I29QHIx5rNM1YoB3ZFJCuCNhzxQrqq9ywzKFWMkd4qYuh2nYLgGWHgD4rNtNwSEMLDqSM0ocLa&#10;i2pKKrSoAY44ikbysS1xCpUsQcYAq0Mu17oO8CYB7eRVHcvPfDCCkEEdsEd6OHInJJL0I6i4YBPU&#10;Mw0RzQ7bb+jd2wOBA80zfc3OW4EceKq3T9RocAgCtUejPKXI1c9rYrbTb2zMHk1JSTZ62E9mOIpe&#10;7G4F4AnijsWmXwoYVGuiWAvMZRhyeQe/zUGLJmSxnAojl/cfBYtx+Pisbk3WxJgHg4YGrRQO6wuM&#10;u4iY4FKu8kWysmZBo3s9ZbbnJk0C5LNjMDPamRBZi6SS22YmRUdhJAM9jQ7jAICYGYEURIYqoJkz&#10;Ejmi6RSHbRi4P0zg4jtV4lpTO5dpIyao9GVBY7gW+2PNXujVVJQnbmC3JIrn6k6WlZa6dVZgdykw&#10;Ns/uPg1cWtLcRhc2sWXq24M0ro1RRm4WFsHiJM9qtNN1uQtrccgbjiP+a4uV8s9FiacUJXvdBd2E&#10;SIAwdyjkiqW/fO22rqwPYjsKu9TZa3+ls28S/Mg9qoNcCLW0JAmNwy1P00U2uDn6ttWVjH3G3Bmh&#10;cqON1IPdN6VbpUE5HI+Khq3d7gfcxUAgEcCKBvJJx0kbsV2seKkjjvJYK6kB2lssInvQGZoCg4Uz&#10;kZozsWZPkTS7kli0A9UU5IW5EG6YbOfFSMu/2YjxWVusOSAcivMuxV2T8/E0REzEAE9XIAoPuLBN&#10;TYZH7poDgEQFjNEkDJhfczhIkZqK3OJnbUDumR2qI/MgGrUUBbD++f2zM96PavmAQJnk0gYjimAC&#10;UMt2gR2qNIqxgXoAhYkxJqZvHcIOQO/eoogDL+Bj/ipe2k3Se1BaGJMyqOC5ChhEGfNCaIgrEEKT&#10;4NMK5thgWJx/TNDY9CnfunwczVBUqPSqnvkcVlGFzZJ8wpxx3ryuYBB6QpPzSxMJLzJOO8CrSI5B&#10;Q++N5ALCP7UMiUjB+T8UvgSNvHFZdiVXOaPaK3jm0EbtuDAM057hG0yNyGM+Kqx+ccmmkcYIY7uT&#10;4pU4jYZDZ7fqKm2EUrtLBpIzVmmsd7F+2AsTMTz+K0/+ZA27sLGIqf8AOFUO23HiO8eayPTr4NUd&#10;RXs2h9c7J0MhIIDL2NKXr1uTLh9gyfJNUbagwRiW5jET2oA1DBDLAZgfMU2OFITLLz2WrX7iwsgJ&#10;wpXMTQLyvK7lBLYYnvFJqig4I6u3MCjXrjQjqVIZsrPEU2KqqBbbEAS2W3EzgDgUBkU89jJirQqF&#10;nHVyTSpZM7gJbJimKQpwEHZiVLjxHiKWZWFPNbBJAIxUdiFR0wSaapCqFAkycx2isug+fx5o6q0X&#10;BsyDyfFYYyEECRV2SgVsRgd/NG96T9pGMxXnaWByaiOQDAqgkWtlVRCWeZAJrbdG4ZU3JCAxKdq0&#10;3S9xgkczV1pLhG0hjOQBWLNjs048rjR0rSMCCASu4gKTkyKtkv3EfYVTcDAnkBuTWl6DV3NoVyAV&#10;IIeM5raVdoVGU7hKhlPYcn81zcmE24tSmNsttGZYYBp6iYXPn4NVH8+6K5tPi2cbsxPg0zfYBRJy&#10;uIWeuO7Vruvg82dhJmC2D80tYV7Qbzv0x+1rAGtS7nzjk0xb1lt1J2MSs8nEzWrnUspYjdtUSYmQ&#10;alZve3tCNJcdStzJzSMmlQUNS/bOj6DUTbVrdvcDye6/E1faX1Vvdc7IUgqyRG0jiJrm2j1nt3rR&#10;Fx0G0lguJ8VbJqma2PcuNjLbc4nn81y8+ltvg6mDWpJKzp2k13uWWXeSQu4iYJg4Jrb/AEfV7s3Q&#10;CUEgciT3g1yLRa0zbKDapXBmTtPJFb36Mbbe2u87VYfd3/HfNeb1emabZ29Pni6R0zRa79Qv1q7L&#10;MpmY/wBAa3LR3BdW87W1ckfaRyQO01oGh11x8nrtyLZ2jbHyD4rd9HZvLv3X1IB27mMHaM8jgkVy&#10;8mJfBrU9yN2sA75a5cgx4B2jyDV3Z1DMylL7lEbaFf8AygYg1pHvEFihn3EKBon7D2+a2Nbhvr0w&#10;IJDk9QY4jjtWWWIapF2l17tuTtO1+CQMDNNai5eue49wCGEopwOMf1FU+nayOn2URC2AV4I4PzNW&#10;lu2rKyErjG0ncQB1H4mlPGX9wwg9i2rHEoFKqZa23geaiWa4A7XmVo2ktyM94qemWz7wuqs7AGDO&#10;csScf0ozEKbnutadwSzqw/uMVX2wlkBWkHtEs6pyQpbDdu3aii7cAsL7SSVkgNMNxHxSrbLhVSxN&#10;tuMDEZAqVt2tFylu3uzbcNiJ/fPY1NgSmg41ti5buRZG0j7ziT8RTh1VzUIqsV3sFDEADM458eaq&#10;W1aKrXE08BbeAe47lSKbtlbu8hyXUKUNsc/GeD3o1EGSTLi2S9xvbIGApUPuYv8Ak9oyTRrDO7Nc&#10;ZiUUy5BiQMDaeap2vsr2910HeQ7rb6mbsIJjkc1G3qLZ9x4uod8KJ6SD+2DjBq6B2l8L9v2/cVCg&#10;UMVmJQDAJnmpafUqRdJuM1tjDFRn55qha+1wJ7Ngolw9TdiZ5E0ne1D6dXW4QON1smOme/xQtCy+&#10;t3ktgS5fYxtMkcg8H8CpLrxuS8ib2aEDA4EY2x3IrWnvXbbAe7b4kspkuPE+KFe1+4KfZKksFRB2&#10;7biaZjk4sjgzabmqWGSSPbY7gG6Qexpa5rtNeS3hd9ktcAJJaP8Ak1rOt9RcJuB3l2EEQgMc580v&#10;7q3L53ZUqybQNsdxJHJPxWuOW/RccRe3dZadrTrZc+9bh46dzdhnlq1zV6shmtKMwBBGwQueszmK&#10;qyxt7fdvsrKCySxhDP3fNVGp1HSyxL3CSH3QpU5jbQZJtj440h3WXL6uqLcXYSrgAwpYdiOQTVNf&#10;9SLXQjMqMpwsDhvM9xVJqNa9sLgAFgpInoYY5rX9f6iCre9w5gucNg8/nzXOzza4NWNVRvt3Ve3c&#10;VTcbcsKxIAn81G5rAr2ANQnV2P2yO4rnp9SLsxIUrvK7/E8GDVcfVBbtm49xiXfaoAnMYNZVGUmq&#10;OniivaOh3/Wrdq+5Ntlck7urcCT2PgCq1vUXLKLTEe4ADujaFFc7v+sXvZO55hc7hE9wBHeq3W+r&#10;7XZygtW8QoYjcx5xTsejySHKMb4RvFz1gH/+oReoKAB1kDEmqLU+tC1bVfcu+5JDKRho4bGYrRrv&#10;qzEKwcQpP7RVFrfVi7DbcUBsFiSZrpYfFylJWRzxxfJuWo9cKi/sDvvIDQY55x4qku+ubWtso2pt&#10;KW+GjbzWiXvVTcDG2yjsQDiR3iqdtRbAEsZYSCR9pFd7T+GivRnzZ1xsZulz14C7fYmSU2iPNVDe&#10;o2xbVndrcA57qRWsjXKQsXCQFI3RGeYpa7qjas9Cb2/cvcA118XjYqlXtGJ6tRTbkXR9SG1l5aQd&#10;xzumq7W6vcygQWILGcA1UXbhfZDCCsBTSpAnI4aDLcV08Wjimmc7NrnTSkNNc259w7z3jx2pHU6j&#10;3igYbSoBMGSagLlxXJiFCwxnmaAQhCDGWHcyK6GPEk0ziZ9VKdr0RZwXHtONrTunmfFMIxuQQCux&#10;Yk1EWwbrAOSQ0yBEfNWFpHKkuxZSSCAM7hRzmkkJxYJSsVFktCk7gF/oZq5t2Usx2JgbY3UezoTb&#10;FswpXmDBgGrVLN60JKK+Yx9xHiufn1S6TOtp9A12gGj0cqpMOBJIOI+BWw6TToJkDYDmOR+a8mmK&#10;bgIuIvVI5E1enQXENsIuAA8VwtVqlL/kdXDp9q6Ekslrd22LozEKowfzQr1obZa20Awu7Ex5Hirm&#10;8CipcZm+07lXAhqU1lxLIDSdpA2gyTB/NYYZG2v2yZklF/l0jU/UyRZ/apPbvWna579tAQu6enA7&#10;HvV76nqrdvci2yzbjLTP9K1e+gsFTuYMZwa9d4/DSR4PyuqcpNfBS6u6xdwJIjMYNJqyzFFd+Npy&#10;FzNYZm2ztUkHxXooKkjzEnbZEqXZbftzuHaiW0KKQASSIjvTdlFLrJKMadFslXwVIIgn90VUslEU&#10;BNNDuCgDCpzTC+m3SgfJIXIPeaul0bkT7bDu3z4q20+kS77ap9pWSZjNIecfDT37ND/lGFyckr0w&#10;BxQW2HcJCkcAnP4rfNZonAdVVraIdwIrXm0ABcsuGzBifzTIZ0xc8O0183GvK43KrLj81F33OmJB&#10;H+Ypm9b2PsIVQRINK3tsop3k8mBWiLToz2SYyd5RROI+aE4DQZBgyQKMzqdkyqzhTmotbZXB3ben&#10;MjmrQRBFUt3InA8VNrSGZZQAeCck0Q77YO2R3P4qDhN4ZSWG04PIPmqLPKxPtH3QOkiKiGa6slzi&#10;h3GTpwW2xRGcsi9RVcnAmroq2TRUjIP4NQS0Z3mYA4HJqMFrYE7TySe9RcFRuLZjt/oalFWZ91ZK&#10;+13wxOamkyQFRvzxXoHSRB8/ANE9u2RcHuFgDzwKp0WmwSLuDbRBX47+KleQsqAGATBqEJAmBkSQ&#10;aiqgB1MyD/Qj4qBJh7i7XYNJAWJFLWzbfflp4wKObq2wWKk162tz4II54qlwi2AadhGSByRmay6Q&#10;r5BzII7Csm4FdYcJ+ATNezuMElu4NECQDbIgBlOZHNEcKUwCMzWDgoMN2CxBrzIw3gDM5A71CWCU&#10;l5xCgCTHNTcKWU75heDWBAIQHjkV4XIDHAz4qyrI2wuSoPEEVFU4xhcnvRCDulGkQJrAUAsVGJ5q&#10;WWZd/sIGJ5ihPlhEMOZo1yTB3fmgMNjVaKHxdUogBMAfgTTdtkWZkEdv+KqEwdrDp5ImmUuKzTyN&#10;uRHFLlEEaskK4aJBJ/p+aAIJCwCBJA+TTNlWO4OBtwcc159MCjwhB7d6G1ZdsSe4AoUx1HxxFJvC&#10;uRAPzV5e0zPsO39o+YpQadiGZe5zPaKOMkC2ys9uY6c1m5b28+KYu2pZh7kmcRXihUOY4plgilwG&#10;IEGgPBC5E8GnSp4+JoDKBAHeiTIxcJ5r23g7ZBoipRApJVRjNFYIEqRGYM0SGXqgeKNsgGR/SoSI&#10;Iz8/FVZDMbfOeKHtMETRVUtOCa9dCiPjv5qkyAcscjNSBjJwR2rLglszUSKsgYOA35rH9B8zQ2kj&#10;nIqcle4mqogQr9ogHvUWXcRytDG5sHGaMrAK/BnvVECKjMBuIYcZotu6bYyoMY57UkoA4nmaIpQy&#10;ACWI7ULRdljbZz+3HGag0u053KenxS6lpgtg1m3qGAH9vxNBQaaGjdG6TgkTHzUiWw7IdrQKxPU6&#10;xJgRWDcILgXZihom4OiAuNrYPGIArJLPAO3cpyIzQ2eUUmXAWAUobo7KXV+ggbuzTVJFWF33LYPQ&#10;AVMYoe8k3DlTzUHDhp7dt1Tjd7gLZMQV4jxREswcAM/k4+RUkZiTvXBwP/GaH1EsOB2IrAu8bS3S&#10;e+RV0RjhtG7lVGMEnyKL7twdJeIHYcnzSJusyKftliSBTC3CUZt0AYqqZLD2QFUsLxLg5mRBplL2&#10;4SV3yZY8EEUkt/c6ASSOW7EVL+ZAV1K7BPI81VF7kOm422RtLTtI8Uwx+77Wx1GgWWu7jt9s8VPe&#10;Q67h9rZiIFC0GmhqwFGxirljJMmY8CnLZdcbgTt3Ecg/M0mtxv5i4yLCQCQeSRR7dx2uPF0RAhTw&#10;PiaW0XuLRHGxZKAEGP6dqKrwqG7fmerHxxVdbNwpcBKnMDzTjXl9rc6Qpbt3IoHFhqQ2jQxBZTJO&#10;0UZbey4xLhsCScRSyMrKB7YG3gjkA9qMlzDgKOMk/FKcSWiZRSqn21IJJLKYijW0CXAuwRBg7pEU&#10;L2rKIgYpOSwiZmm11Fi267dOQYnaPHiaoioypR96I/eUC4E/NE3sVto9tgPnz5FR2sgt7oAywxxu&#10;phWstbiYAyWmdpoGGmFC+3dQ7wdywTMdqZ07e0wti1kAZ896VtrbtIWMNOQT4p3Tyw3ISqtM4zHY&#10;0JBu0SPcUy4cwhHAo4Y2423DziD3+aX9ksllhczJABPIXmnbXuMbYKBQcqoEb5oGhEo30zPs7lKl&#10;FlG/E7qM2gVbjIEbeoGZlTNGNhm/7tk7d8+WMcmBRFbYTKOxIPJ/tmksKMBdLQ9y2zIpBYAdWR5F&#10;MNZW0httG13lC2eDEg03ZtNYAXZuaBtBhgJyBNSW07LbQrG5gYbKjzuPj4obDUEirfSLvRPcJVWj&#10;dBBBPABobaVEuZmVJF0luZ8fNbJfViH9tDz0pyGPBIPxSqW2kdVszHS2Z/pQLIw3FFJa0wuTKQ3K&#10;qwpNbIF0ELuZZNbTetI69AWbQMr5P5qL2h7ZAVLexCw+D+aJZmA8S+TVr+nNoJwFYwy9zNQuaO4A&#10;kPsYmCInFbN7RIAKM49uCTgyaILY3NwqLBD80xZ2A8ZqYs5tICCc+RHzFZbRBBbDItza2CSeoVtI&#10;0aXPvtoGGQVaM1AaS263VRH37o3GFT+5ovvE+0yh0+kUyQwE8CAAB5NCHp9xgga3JzcZgIiPFbO+&#10;gtkoWQgE7Y5mP3EdqaTTNcW05UBEZoZTFEs9BPBfDNJOgtuWAVjCSWHzTB0G9ktwCI3EkRP4rbTp&#10;91u6QERBG4kRuAOCKkvp7G3dcMpXO0Aee2e9F/UNiv6X9monQIdm6SpODytFu+kNdNxEXc6kdAwo&#10;Hma299PaR1SAOnaFcfu5mmk9PUyPfYMExbYbQGHJJq1qKQ2OnS7Zol308B1LJbGwgH8/JqF30u7a&#10;MOtteYkxnwD3roiaS2wO8MO2VEGf9RUNPoGt25CW0kGN5LAdsCmx1ImeiTkmkc8b0xmhdsMY2xwF&#10;rNnQujvttK4BwVGCPOeK37/0u6qBltyXBDDbgAefBqS6JSFUQy9gfPcxT4518iZaVo52vpghFDQo&#10;EmM9R+KyPS0YQY3FgELVvA0RWyCQSCzAGYCn4IoqemOgsJ7e0FgpuMJk94p33V8iPtGhp6KsvtXc&#10;I+48CoN6cUZV2pcaNxM5E+a3ZfTUi7FsuFuEc0wnpyuGlJFRZkgJQTVI0y1obv2OiL1f9wZDfA+a&#10;k/parbLNajJmOx7TW4D0ubloe0I3RsUwQeZ/BpoenlnuXA87mGCIUTyZ8UxZR0I1Ro1v04I6KAIK&#10;8rzuNNW/TSCFgiDG5uSTz+K3a5omi5bF5RMBtqTC+RUn9Om4Ua2WjqQEyCPBPMUSk2R2aGnprG2S&#10;oJLdIH/Apv8A9INpUu+0UggBDnd/xW5poEdV3WC4g9IWIPwfFHs+lq6WhcwVH7BwPkeapyKWOT9G&#10;l3PTrhUFbSgMMAkDnwajb9EbbZVUI2sZYkEnyDW+v6czC7KjFwdKw/HdasE9MW67su1QBDCI3E0U&#10;cldlf0vs55a9LlthXJbcPEDvTdj0uHjZGxchcTPIFdAT06z+rIO8vwMLHYijtokDACWc7dxHCg96&#10;bGaY5QVdmiaTQe2WBBljmRBIPmrDTaIIoCKd26Jjse5NdGPoaPCnTM+Ox4H+9GtaZSxQXLUIsCVj&#10;PigeRfASxO+zRbfpUqgZiAZnaASM+cRTK+jEX7q7Q21MZ3FgvczXQU9Kt7yjIrXGtwFaGjEz00wP&#10;TCfbcFSgtyHOYgZ/NRK+bD2Uzno9Fba4QOxAWC6htk5IPijj0z37illRgGAItrG7+mDW/WvTnFy0&#10;zOrqACcAEbuMicU62hYE3NzLcbAEcj4iiTCkc6b0Z2lbVjotvIkQCp7n8UwvooDIkFjb75kBuMVv&#10;DaNGuh+Zt9MDij6W37VpCVFpwJWZ6iT3NHbFOCNRX0sWXKMslgMoY4+akvpUWLTqyozEsRALbfAF&#10;btp9MfcUHaC07tuTPjPeq5/Tba3Xa5uUhupvuDeJ+aJWN3Lika7/ACl39Q3OWTaYBwO1ZbSagBHa&#10;+ylDDlRifArZvY27ttrr2lgDkR5qvtW1uC1lugEmGlc947iitFS5KM6Zpc+0Nkq/SSY/FL3bN52Z&#10;LZay0TPBjvA8Gr59Oquxe8U+OE3cxNLa0hw03D1vBdZhYHmrTBop7mmebTXVVCwGzYeNo/vWLgUo&#10;pa97js5AUDaQaauIBFvZuDQTcmSMcT5oLlnVN1nbtZdu/wC7+sUwpWJ3LOptEIgUL3WcmOSfNA1Q&#10;Vr91bbHZsDkNw3wZp9tOS2LhlSx9zhQf+KQIb21UAMWUuynEweVmrQM1+xeAEYC8oG4ABfmlHtMt&#10;4hnFtpgFoiBxt8mjrm0IkKzbSnZvLAmkZtm1D2trJd/TK9Ux3INNSQm38k3Yh7tplV/iZILd2IqC&#10;3EZLltHbuglJGO8VFrRGTachpYXFkCfJjn+tCLqzWh7YCgkiJhj5qwXd9jF5mBCG2IOQDtK4GTij&#10;Wy6NbgTEqxTG6cBfwaV09uQWNwe4pyFTAAPeeKNbKTCA2uWU7ssf/erAd/I4i2musSCh2sAIECKa&#10;V9rWEuMwLqSF4/pVSi2jtUWj1yxgyZqZ9Qa3b2spdkhYXx8Gmpl2lReWbto+4HuEk2iZC7thBwtC&#10;GpYsQRbJIA2FekKe4mqca64rNFwrKkooMSDQb+qW09p83UdgOoxDAVTkvkNTiXJuJqUdHh3UY2gj&#10;8/mq/WbbrsW3ldsETB4/aPE0hf1d1XUewp6SJJ288EfNK39SIC2zecssy2CPNJeaim0yxu3ze62B&#10;O5cy26I7EmkbnqYRxca3cCbQoSREnmB4qku6uwWKLBQrIa2CGn5qlv6lQVkuXnBJ5x3+KCepYWPc&#10;mXza5RNkMYUEbyZO05iqnXess7BmO4IAGzGewxWvn1A3FtyxY2zkjAFVt3V9ZZG3EyxfzH/FJ++L&#10;yXJmwN6s28vltwImPNUmr1jsvVc3dMKBggVWX9ULjWnZ/wBpLEcmKAb73LltJjOPJFL3u7skY7VQ&#10;8fUVAJW4xKQDIxFMC+5JttaF0MZjsaQt2i+7o6D0mfPxVzZ0t332i1+zAYSdo4xVOXywnJWiS2IY&#10;BLYwCCpaSseJp2zomV7Dv7gY9Sqw7jgn4pvT6O0sXPcKkpuUzMzV/odCbqbw7H3H2TwW8n4ig3k9&#10;gNBoEkqbbB2JYkf6E1tGn9KN27ZiHUKZVe3zV96B9KXnvlmDoqrG4ET/AHNdZ9H9DtaVLJRLjbR1&#10;Blk5OKF45TmqfBonlSilF82ig9D+hrQst79sEG3u2rgr8/FdO9O9Ms27emjTZKAbbeWI7Grb070y&#10;0bisbrSyEs4jvzPk1eab2rd4NbdhhiWjxwK2Y4bFS4M7i5bm/YXR6W3tI+zjdbIjI7zVwvtJuZSg&#10;YAgyv3E8YpC3ctG0u5txMjacljzJ8U47sLb+8WVEAIPGT4p0aQjLzwNLesEgXEJlYLDABapX77ne&#10;oITYRBbwuPzVM/qNsyfcIVlGVEkn5qsveqbQ7C4txEaGXfxA7VcpkxYnfJZ3fUkX33VQNqz5PiJ+&#10;a031P1pLAV3uRAiGPA8T3Jqj9R+o/YW86OAWBPHCDwR/oa4T9X/xHuOVXS33uFv3FcqPmsmfWrF2&#10;aFpZTVQ+Tb/X/r+1aS/aVid4i3sODPkV8/etesXNTcXfuLTG9f8AiqnVapr1xmLuTlyxxFJXArqL&#10;hJwQR5J+PiuBn1DySbt8na0miji7dsI8ElWc7Wy2OIqd63aZLe0mFIlSPuP7SKaQN7ttWAdQuVI6&#10;v61C49xbd1c9bSdqzn4NZGdONGZtMQ/tqrN1TzEdqJpVN0W4YoHL9TDA8j5r263ssB53nMDg/nxX&#10;jdF9GOwDa3UIhj+BQD1JGWtWzLG5sbaQSRKmKVu2i9u2NhbcJAiIA+e1NNdPtsWtwBDS1ev2jcDM&#10;Xxt25b7j+KJMqVMphB3KxUAmWHLL8g0e/aW7sTacJhh47SacuJYVlCRtgAAiAW+TSpUrzAQTiJG4&#10;+aNMS48OyvUswAcEQsAARKjkzWEa4qAwg3DHO6KbtaNktFnQkcrJ796We0zbbhAYAQFnbtimxkZ5&#10;RsBbawylHLQuUP8ArIqX8sxdui2wwZU5otvc8OgVC2T3x4ob+1tVvcEznwY7U1MVsDPdu2yykmFM&#10;8xEUuWi4jFztYSf3Qfk9qccrcS2m2CepR3z4NCKqWcbi0gbhG5QaOLKcDyNcME21YmRu3ZIoK2VR&#10;Lj7mZMMcd/AqYJG1txz0Mo5WKyGZJRVKg55n5FNiwGqAKobYyrvaDuWYlaktlBuICgBYickivXrY&#10;ttvBCkNnaMn80YOqmwXgFRhoBxT4oS5BFZbdxmaOJwMmssN9q3cCy1tsAYIXyaibBItl1Yl2M7sb&#10;gODUi1wW7287oPI7DxTEAx61mw17cFIIiBwD9wo69R/TDL+kxbvPyPBpVLje4hSJdI/HiRTVlUSH&#10;UtG0gzJNC2EjCLbV0PuED9oQQZaj27pb7lM2wdzcgeJ8A16zeC3F3WyAyEqQBP5oaKy9LAwuHnlq&#10;lhcIs7QQh9gtwG3u5GVj/CfmjLddiHREWZAEwIqqtBLlwSBiSY6VIH7hRbV32VIcyrAyIl2BoJMJ&#10;TRsK3rmyxaK7GyJHBoyj3GXcMYJKngDu1IWL43rtTBjY/G0in0ZUcBS0spO+Iz5ikMfCS+RjSEXP&#10;c2hluSR7j5ABOKsl3XiFOxSPvCYMTyB3FVX8zcS3pwdrTukrjcexxT7MET3Q7Fxt/bA/IrBqsfsk&#10;6IanTDcZutBZh/i6hgA0/wCitcVbthnLGd5JYkmOy0i5tEqUfeVbcBBBE96L6W6lwWlm94QwlSB5&#10;gxNcTUwbQzRzrLGmbhbUb97O4LwkBixPw/gVbhbqAe3eA9n7kA3SB/5Gk7dlrd24qW3RiMtxuB5+&#10;Ktf07Q6g5VR1F1Mz2IArkZF+So7Wod1YhqECC8Lc2xzc7EDmDVOjE2Ch2OrMWjue4/rV96pbD2VV&#10;nJCCJtx3yOefmqW/bX27KgksstAG2fk/iuto7pHKzxTNU1Fu37jqbiW0Y79xyCxqr1GtBs3RY2Zy&#10;QckE4J/rVp6goUbPdO33FMEAceDWuarU3ma6q2rTQ4yDCxXoMXKRxpyplnp0O1GWSp2mCcsRits0&#10;7Nfvupk7RLk4IK/FafoXJP3Q4uSJbkVs2iYXiBuCMpJhuGPlvg+KVmNOllyXlh2S1aZbrhmd8D72&#10;XvH5r2nW3aQu15gwuDerDPE/1NL6JlJt3XVnAB2iQE8RnsKJcDbXQPcb2ztJAgHd4Hisx04yGmDR&#10;91z2ydu0kD7sznIqra9YK3PtBjIuHll//Kq0t6dbDobFgywKOjNKqx+efxVeIufq+0qgD27gMCXP&#10;n/mnYnTGxKtV9tnf2945V5zuOSG81NLQcrw+5myP8VT1Klxp7anqIiXOYXM481m3tUbAxXJdSDye&#10;P7GtkWDJGQoZgqgofaBwNxx5pQbFS31sWC4JyNgPJFeNlwlnpgrJ2BtrRxt/FPNdGSNOCSsAgyBi&#10;NsUaF7UA1KsEKW0Ch5y/DKc7RQwlmFdiWNzCgIJUjiKYvW/aAtsLh3LiUkmBlqVm1cuADTs5VJ3A&#10;HiiRK/Yvf3oN7W42yGjM5kCPNCu7399t0ggRbaZY0e6xHtW94Ce4Z25YEfmoae7fKlwzbHZiysA2&#10;xvMdqYhciu1Mna6wxLZUN/SDPj4pxk2q8ptnEL2/NRu3E3EOklIO5klTu54pS8UIRkuTvZhIH3R8&#10;dgKoG0HRnld/UjLkFSGgdhTrojhDvFoDqYRG8k96Sv6o7rxtM5xGcjafBrKraVcqDsCkbZEH5PcU&#10;EkTeXl28hV4ZQ1kgyFLT8zWNPeX3rbtLKywVbgAeY7k1i2W2f9xZjI43LzJJodsta37mBR707ycQ&#10;R2NZmjXBrgtF27ja2kAggrwJbgf+9EOnS4MgOQNu4E9UYgx4oCM3uOxeXkKsxtA/Jpt3LW7S7FJB&#10;kZO4EGYpQ5NAzet3Aq7QSCpQlQZUY7d6cte6lu2YA3k7pAOwg4JPihrau7TdtW97G4QpkbFByYH+&#10;xpoWCbhu27qqrEKxHcD/ABDihbCpkTYa8l2Akzu3EcN/tSY04dj0N7YE7uZPkVcu1xhi8q8bl4Cx&#10;2isEbUdl63UQNwySe4qJi5FJa3XmAh9/3Dtu7Ef25pYpHulbrBRESOoR/hP/AI1a7XsMEtt9n2mZ&#10;In7poOpsG2PbROgOJHdmOcfBpiYBVX1eLW+210ESLnG4jM7R5qu1Fy6EZV3WhgLvMgufxNXt7ous&#10;+yIlnTuJwYHkVU3mRbVpi5VlJJCrkFvtMDzT16FySK26QRbh4vXG3GMgEcnyPiliBK3FgM7sA7Yx&#10;FGu32VzN0ksCrQmbdTgFrSMAyMIUR0/LAUwzTaBrYhLaupdftbbySe5r1u4tq8+1EYgBbluSWUjm&#10;hj2lt31Z9sXVyTk/K0mltmINtmBYncw5KzyaumL5tGyC4XbeF3K6FgiGI2/4qhfbdZub237QAGeQ&#10;ArZiPNI2LzAtd3bgpaQDyDiDR0Jh467b9ycdORIoXwaYxbQy4uG3PuqHCjZvGIXg14rfUozlEc52&#10;8yOTFDvGwts3E3lUG2Yy27t+KAyW03d7oVVVmzt/FUy9gS6WuvbgqiEGMZZfBisXyv6bKCGADrtE&#10;7RwS09j2oIss14IRwMk+RwB8UBrrsqL7ouOCwJI4Hx2NVRRlA5S6EtIgYb3IIB/IP+lL2S9y4soq&#10;gBpBEEle9Z1IDKVdGYgdJBg7fBXsajKXL25UYW1QIu7kk/sj/eiJaGBlQ4Jub7irsP7o7AntTY2p&#10;DuwTajDYMEkmlQ0A2WcQpO1VXgjvUbalFVJV3KgPJyVPIilS5C3UXG32TY27T7uWWAxYd4+KJdtg&#10;qH2biqFSJyDwSJ8Cq5D7dxQtxQplUESApxTC+2u7YwVuJywYDkr8HxSmh0XZ66y37KJuJhumPv3K&#10;Oc0sos3msP77KXRiQcbdvI+TTS3FChxucsSrKUGG7yKRnYbfuWFYpuDMxwQeyjzVxI7oribqFHug&#10;e1B4wI8QO9V4tW7jBAXaWbqYESOYzV29z2iwLFkdpAHUIP57iqo6hgDi46biMkCDwJXxWiDMeT9s&#10;r7gK2m23MIA0/t+AY5rXtbbCLsYl2KMSx77uAD2q+vPEhnG8QIGBHzVQyXbdxukMyjfBPSfArVAy&#10;5IqiiYXIUXEEsAdwMxIqqezsvWxvVthiSMEGrq8T7XXaEsxaEb+kCkbq2nthQk7pKTjjzToMxzxJ&#10;9mt6ke2YY72VjBPeTmfxVZeuPafe47kNBnHaKt79l2thncINsxPH4qovEFkbZkJJC99taLMcnXQF&#10;oh5YlTBWBQmW8EtwemIEZWpvc3KFLbWMEAYx8UBDsQsofbkFT58irBjyxXUo6l1ZhAKkx+4UnqBd&#10;idoYAyBg4PemLwYBlXn7gFzg0m62ybalGngEGI/NU5DEv0DZWYgsYAG4IOTQX3BSbRBnBRjxRXCk&#10;gOxUgn/TEGlzqDs/UUoOMd6Qw6SIXN4I2hSFGR43Uz77hA0iMgkYMUEJNyPeCf4sTI8UI20Qwybi&#10;x6R+381Qe42D0m2RcAABLcH4rvP087OLJBBb7tsRHbB81wn0NXOrAC7ioiB2jOK+g/R9YF2EguU4&#10;AGJGORW3TJtpGVyi5s22yjLq4tKUkoJJLFfIr6Q/h8CgN4u7EmVbngwCfxXzl6aPddrgiyQMhZjf&#10;zBr6U+hFG0k2UhI3IGhWJEgr+a9NpFyuDi67mfdn0v8ATZYpZUpu/cR3JYxJP+ddO0G4KzLdW6WA&#10;Ve5UCub+jmVYC5Dxuz+/dXUtAbdpGVRtaMkLgeTNdqPS/k487SRsFlUAcFgCQCxQf51stpU9v79w&#10;MgAVrlhY2Hepdk2viZAzV1ZRCnti2yFiIJOSO9MRnlyzD7dij3S2YCgecc163buKyWiikCAxLREc&#10;Vm8xQbIA2EQ3wPNDNlJhxgISYnJ5EUaFiN5wPdUKAft3nvnJFKXk32n2gPtIPV2UVYdYKBkgMCdx&#10;G6oW+fsZWZYjG0r5Iok6KY76eN404W0x3gnd+2BXQfTFLmGU7gsGBAArnfpunDmBdYqIInEAZ/zr&#10;o/pyXFCOg2yMAndj5rHqGNwo23RH3XtEgMFUcf6Vf2rYGwKu2JgN2Fa/obUlRtiBvE9j81stq3JW&#10;R1GQTNczIzdDoeRSTcWRmMk8AeKd/lE/wXarlRlmJ3N047Vj2Lv/ANNXKSEfxl3GCh/G+Z7mgX3L&#10;A2yOmiLbAGIkHpDHvWGU3DLCW3Qx4ivNnqqPFBstqh2sFmW4rIVVAhQwYbiIipC2gue2xjAIkYrN&#10;1dzHdcJEUBYJGUNk7obE/NQvM3UQOT0ipEGQFMjnOIrKNuJ3CAwiSfHiomRkbUuV3cqKiygC4JMg&#10;4nANF3OUKjAGDUHgAK0LAyI70VggUBYyqExGam0xvjp38CmWF1lHWEIHAPallLGevIMSKnZDN0KG&#10;KzyJPePiKwjF+QR3njipqyttY4EwaGyliWLzBn4P5oAlZm8yi3O/nEioysPA5E+TRRbIACx1djwK&#10;E4KlyQSRj8/NQsg7IWEmYzPmoQHkbz2Aoo3qrFtsRGKIWnbFuAQMGoQjMHz+0VAYBG8mOw7VO5bO&#10;1iyxBqKIFZoODGfFQhm9tLOQSVKj+lFt7N0HsKgplSeT4+K8XKC4y/dwIzFQoJZ3KL23LBeG7zUN&#10;yXFgKSygAE8Vl7S2zbBILsM+M1Bl+xQwVRyBUCTBso3BQoDLEifPigWk++JiDuFMl12sMyDg0Ebn&#10;5gZkk9zUBJ2SQtvAPJIojp9ycgdRHNDuyUbszYxUFVkKnbggCagLiyQ3Ow2K0EcfisW0ba674/Im&#10;m7a4gkzPKmK8qK0gksA1FFWLm2uCaWGcrhdoHPBrJsqWMS5bO49oqY3C5vMlOJAzREtEO7kxGcjF&#10;M2AqTEyiocv0+CKG1uG8huDHFWL21VCIEnIqLruABICqOTgg0qcKHY5XYm9shgu5SZEE1F+g22Yh&#10;vEcTUFYptJctnHeiXmGDJ+PFAHaJQ0O/ukgGcYmh20d36AyyO/es3ltptCsdzmQQcChqPsZtxPJg&#10;8ioWqJFehiSoaZ8mpWrgjD84AjECojYoWArDt8UcOQqS6whOPNQtAhCOpknPHgmjWVK+/jBYZGIi&#10;hFbb29xdVJmIzU/aBEe4JU/dEChYaZN3dm9zaRtmIGCKlauxJDwvJByag7TuKEt2YTishZ3/AKc8&#10;RSwuScPbKAT/AIgexmpF2ddxKsZJicfihInuIT720CCAe3xWWa2dpCbRuwvk1TRYe8WKBsQ/IH7Q&#10;aPaKSwyBtByPHalWAht2JxgxU3soqkqc8AnvS2FEsrLL/jCkdQBHFWNi4CogkbiOomBNUdrUOhi4&#10;ybpnOTVhuIgXY3KuBGBPekTia8czYLmptBgqOogEuVEcDBoSBr9tOsgyu4z+34qpW/7SmXDB85Gf&#10;zWX1t7aqteA3LAP44FZ3BhrKvY5dvKz3SqEZgbTwBVLqbWWUtIGK8t9nulS53qshvJpGff6jePOR&#10;xT8cKM052HeLaFd0r88xSTKhRn+1VMZopu2pIzIGCPFeBcDYp3pEycRTlaFgHRNohgRcM+ay9s/t&#10;6pHPaporMGKqYVonjFYvXIbbdYjxHBq03YVEbhdACwGxeR3E1AKUhYksSJ5MGvO5DBicznvAqZJ3&#10;N0EBhgrVooXcXEKmM8Y8Us6th9gPOKPdUJLIZMDk4FBZvbZgxwxEn/imRAYHEmJLDMdqGpba3MTR&#10;7zIsKAZH9OaDdBEgcRNGgWhtG2tbLL8fM1f6cJdDTI/xoDz+DWtWS20mRPYVZ6S9+ou8AlhkzxFZ&#10;dRC0zVpslNWbno9QCgVbe2TCtwM9qtE1XuW7VslFZSQwBgGK1SzcR/azhBKkSN5p9LhYtdtsAEcE&#10;Yri5cPLPQYs7pIsmG1L5VyXInaTgVrOqvsRv/l3B5ftg96u7rXGuEphiNzAtBYmqXUC8QrBgeRtB&#10;k/im6Xh80Z9W7iUd5t0kHaI27R3pW3tVCAxEiY8HxTN506ZnHJPmkmgGVMk13I9HEfYf7vO2AAKH&#10;OxTxCmYic1FYggbqkW6smN3IHmo0EiG7EFZyTNYdCWGe0R5qSqCpKiSawLW4nfK4xFVdBC9xYJwQ&#10;xFRW3tlhLAxFWXskbXGB2+aZ/lFcbhj8+ap5KRFG2UTcsagttoMCrI6R2P8A24xBNQOmO4hQ0Dg+&#10;TRqaFuLsTFvsT80/a0yQZPIx8URNIRJKzBEjiJ81aJZcsVa3PaB4Hel5Mv7G48S9oVbShTblYYkD&#10;pE00NE4e4oUBeZNXI0YBt2yrTzAyBjmnG9OUQzbt33GMtFY3n/Z0FpLNRuWj7ZlgdxggCIiqx8EN&#10;t2jOK26/YNtRbZCQwnae3zWr6i0c4KjhZGa1YJWYs+PYxQu0yPxJoRYsWO7MUXq6+rcY/pmhsILY&#10;iK0oxsFMRihmG7cZo6oYBmfNZVH2sMZorBBM4KxNFVsFQeRRfYJECM5k1AWWLAKM5BmhtEIG6G2g&#10;YAEZrIugCAa8UaIDVBwDBgSB2qiBbdwBi26MyKmLwndxPngRSSoJjmpi409ts0W0ibLdXOSvJAPP&#10;NeIEDomCYEwBSxbGYkcGjvdVgoMifFKNKkg6bvbZo+WoF1nKgso5xAimPe220CtJVogUJ2ScmIbC&#10;0MW76DklXZBUUntHaf8AegWsOrA8YB8U267ztuN18A8ACskKrMsbcZxNXYtwA7AcE7mPJAkz81GN&#10;4Eg0ULbVk2Od0zEYIpVoQAZMmSfFEiVRhgGgz25NDXgnuR/amS8neSIAoAM4kUSYDD2rUBnBMnE/&#10;NXuntb1TY5OOvtJqqsHjH2Ccmea2LS3GVlBZRPccNScjYcV0i+01tBbUkbpMQDEMK2WyhQOoWGdR&#10;BmYeqlLNq4LQKqxVCxmYNWKKFZA14QQCWA/0rBJmpY66BratXLaMHYHx3kGCDVRqFRrqDO4XJI2+&#10;PNXDS1xUytxmiQIP/uKGdGqm60g7W2kjMzyf6UO4iVejWNTbuZF14V3kFammlYuylMcljz+aurnp&#10;r7bgCCB1T4HafzWL2lX2bpJdGhYApM5VQS5EdOgSP1VZVkrPKmj6bVJ7u5QwkyV7D5oWp9pN/tli&#10;FiZX4oelcfqMhhi2QBWacVJMYpNUbl6dr2tAi2oZVGN2Wz3Fbp6RqEtMGDsTySMQCMHNc90F8jYX&#10;EMXEeFA7z810HQ2GVmCIG27iJ/1+TXA1WNWdjT5m0dJ9IdrosI7EMLsjlMnsD3+K6JoLVwjd7ryw&#10;CszBYIU8Fa0H0dluQqIrBLTFi5OwcZ/Irc9Otn9RDcI3QrC4sbxFefzo7uOTSRtWn1C9B2XCRvCv&#10;/lx/oKt01Frf9jI/+BuhRiDJWtVNx7lp7bB4WJXgL4E9zxAq2/m7jXrRKujhU3MTIPY7o5rBNo2x&#10;fBsaM5RFe8+1pM4LYHJ/0qwtXC1hHKBSSJKndMfjuT2rVVvB7FwoogFQGfgbuSauG1r2ma272yib&#10;VR7YmdwmD+fNZ2A2X73FubVcFRzbUCNxX7VB7RRFVX1MspA2bQeQ0Zz5iqx3vW3ulkUEsMPlQDkZ&#10;o76s2rpCtEMWyO0Z/wDarjz6KUybLbs32RCSrWp2CYWDIk+T4pi49pfYV0YgOdrKoM/kckVAa3UP&#10;prsqER9qgMBulT8fNKrqrrKWCGdrM0dMR2pqx2XvGmbHuQxIYhokABuwFet34tFQdytIfepVo+2Q&#10;T3pDV6oIoRrihXhmnMlhgyKX/myiXQjvbCoBIYOJGI2mmPERTZe3haW5e2gMDAac9sVXoTvZGYsx&#10;thobkVr2o1toypubWcr7ij7Q7cgHsap9T6nZS68hrg2taidsCMknkmkOIy3Vl+3qlr27oc3RmGCd&#10;Q3/4R4oQ9RYp7gRi7MoZyPvB5kHwa1RfUQjKFViu4MF4Pjt3oFvWhlCC6WRS1sHIiTmkUrJtSadm&#10;7G9ZtM4a7A3DjEbTmagdY9xboVSS7LHuZ2yccVqdn1EqVLXMuAGJEwq4qY1LD/u3QAWOwqDiT4o7&#10;GpIv7+rYI6y8SAyx9pmOPzSOrvGbhGpVrjMoPfcYxIFUWrvtsN03ACksitkEn/FFVg19tVVzfQbx&#10;DjuHmTRKQcFyX7eogPstbZtjbtI3qSeQH7VrWt11uWcWtskgpklShzkyJqh1/qmouW7tu4jugIUK&#10;pCwVMiec1rlz1Zy1x0lLZaCSwYgAZAA/zNT8pezUoxT5RsGr9ZdALquXKkqCf8Ix+B+a03XesEm5&#10;cvXA67iSi8z8f81r+r9YW4Xw4tpyJ6ZPGBWnXvUgzB7jFgrfgQK3YPGubuSClmSXFG53PWrhazbN&#10;8C2zlg0SVjz+aRu+uyD17DAxnKjIrRD6nkFWAJJIHkUh/wCpqEItrJVjJ8Guxj8QuPxJHVKuTeH9&#10;X91iRd3ZMKPkZFJ6n1RpTl4XcDyQa0y96m9uwPaQ+JnOaAupdSDvKjaFYjJBrdj8WlzRP6xdJmyP&#10;6mha6kZDSrDt5xVLqtcLRvEPJBniZJ+Kpr2qUswgET3wTSd7UsM7Tujn8cV08GgSa4Muo1sYp0+U&#10;WJ1aGDt2vBkTFIvqwQxDqSVO0+PNIvee4UMSw6n3YgGgEkfagUgQsdya6WPTxVHH1GvbumHu3lCJ&#10;+JaDgGhvqHn7jkdu35oaFrqq5ubWHTt7GpP7nuAjBJ/bwSKeopHOeec/8kra7FEktMnHmpm5vz2m&#10;FJqIG3eNjS4yPBJ5pmGRANgLSJJ71TYxKVC92yFf2/dA3DJ5k0UWGtnbuOJP4qaKgMuD90qV81Y2&#10;V6gFuYM5bGaCeWkHiwbpi9pUATlhwZxg1d29GsQqxEkZnAHBoencrcJYq3CkHkT3q80mlVnuSNzP&#10;liByB2rl6rUNHf0mmuqQHTKUU7U+5QDiZq7t2Qxt+50LgE8kVKzYAtq8QzmAMmc+KtbGnU3SRESA&#10;x8jk1w9RqLbZ38GlqrHbGmJYJvAMdo+3kmmjp7b3bzBslTtmc+B+asbKrbt3LIWcmSQAQreaKbRS&#10;0y3bJDEShJ4Mf5g1w3n5fIGbEk2UuqsKqW9hZRAbBmMxFa96jca6l0oxZ16g5xAJ4Iq/1N3YwQ3F&#10;gJE/Lea07V6lgLaKYO7aSBJGcCutoINuLPL+Sy7VLk1H1C9auBtyy0RC1p+uulnCbR3Yd62P1NkR&#10;1UBg5J3HsAK1TUFmdAXgL8cmvf6LHSTPnmsyNzasDvWPca31AEeMUbb0q4bmCFrFq8xSFADBzunP&#10;NTRCwa5z/acHtW5mNIs01DsTCyZgyMCrjSaV2Nw7VZXMeSpqt0zFm6V3JBO0d/zWw6K1cZbYdSc8&#10;HuB/vWXI6RoxptllpbBTeSTjaoIMjHeKIFsGz7ZtrKsQGXkqfFNJuRHRW5Egxkz8Ue3p7Q9m2Lii&#10;UgsBmYrE59m1QfHADVpY9gMLjbQsEj7j+a1nWql1lUqADiPIrY3abWwuOBvgQW21S3rQZnKooZQS&#10;piabjYnOaj6hbVWMvOYHwKrbhZsA7iCeKvtRaa8SWMGRJOIJqivgm9bCrEPk810cT4RzZRSA25IJ&#10;YgspwvcVK+SxWJIJ/dRGdlbcACpGSMV5YXpzGcDMUyykDZ22Asy8wBUrrEYheYEfNQdmuMqJJWOo&#10;x2qaAMzysPiB4qdF2DZ2UgBRMUJXmZDDGRRpVpUvkwKB7IQsGZifPMCiQDbPKepRubdz5ozvunzy&#10;McmhICCGJG4ivQyqVW6N1SiJhCDBJjJEkVK3ujaAvk580JRBQkTuOBEA14YKHYSAfxFU0FZj2mZQ&#10;FtyZzWSWhA0EimLIYu0d8QT4oBchCQ3J5AqrC9HmgFunasZAzNEu3VkEltsAECpr7jN4Ec9gKi5V&#10;OsDcSAKojMEm44CIAoyJ5oAYMIjlv70ZJJLCFMwtRVkDhiVOOk/Iq7I0BJYOyzOe+MUMsFX3EXgx&#10;E96KpHSz3JJmJFQB3A/aSTRoAkFADsDg4aokIA3fAiiBJWV4gyfipR0FujZt2r5FSyUCDGHGFIiA&#10;O9YKz+6iBihkMGAG2vFjsbKyY/pVJl0D2jfMmD3nmhiSCWYHPFECyvI6TUVVWmMHwaIqiZUIJ5j/&#10;AFNWSWmuHCFoX92KW0tn3MK4BUzM4rYNLpfdYMz4AiKRlmkDdGLGj5k4AUzJlvire1pSyrttlwzf&#10;aekz4NW+i9LLkBILg7Qu6OPzWw2tA6pZypI3HdyBNYp5bNmLBZz7+U3MoWIBOO4PigazQFhllUMd&#10;oPYRXSU0SMtncoYMwUzjPcitV1+mWHVFKgksAxzCmrhlKlp65NL1KLOWBUjmM1VtaYbgcA8RWx3r&#10;VvcyF+5YCO5qnv2m2yW6xwIrZjkZpIqHUKn3GvXEC/MiRTF4gYj5zS4Y7mwa0Ji2iOyQQO/cUW2O&#10;JB3SKggKXML/AEpt7UCZxP8AUzVNgkA1ssWKyW5k+KXIksoWBTq879wHYAjvWV9ziASRVJ0FQAWz&#10;uYMWjbilESZO4QMxViCzAmQcwKTurs3fpkTVxZTEySojdknk1ndPAzQ3Pc16cginUUFVYIG381Le&#10;Nu2OTJoBYgFaKn9Md6pkJlRmJqQUdPiaGLhhpNZLHJmM1RA8gBhJAqZPGIAEYpfIXH5misSzArhf&#10;nk0DQSZnJL7Dx3Pg1IHkGG8UNghJO+pKQp4j4qiMkHOMnOYNNE7RIOI70AncylVyKw37wcwcVROB&#10;tC8MoQL+KzccdKqpHYUG05IczkRtFSk9IDyZkUNclhAzHd3zDA1F13BVUhSeCO4FYZwWYqiicE/i&#10;svcUkY4GTU5KZks4kSPtkjgYqO2DLAhWEwKk1qESWlSTiMmsWnUXLjHOP8qiKo8CW3CAVjPaKwbZ&#10;Ksu4RuwKndhjbBiCTnihEp17gpzFWiDRRWBS4IIyM4isSNqlM9XNLdO1YB5z/sKkL1riJG7kTNQG&#10;iw9kEtA4XLn58VKzcUAKQG2iWmkVe3tf9UrnINYF5oDKP/GTgmqoJOi5t3YCELBGSPijpeBZt6wJ&#10;/ae3zVV/NFSZAJYRB8Cji6RLbRHEniq2EbLb3eq3hpE7COKfsXAioXcspeGx0gVTpdWGItwFgCPJ&#10;pixd2braswDEYPAjmhcS1Jo2Cwy+5cIYKpkbicEDvXgCHJJZycBTVP7qF0AGBkeAPIp8XmuQHulQ&#10;F6SPPis8oDFkLIX1ubFKI3VBJMTHY02lxFEsigliN4zFU4vI3slbcvcaM8CKsU2C9CIu2evJ2ntQ&#10;OIaYXdcVCXhgRgNggDupp21aXdbRbW3dBGCRPzSQZy93cFLTBTlYHim7TvuVE3KYgSZE/FLaCQ1Y&#10;5ZSfcG/Jnx4p60DctWLdy0xJBYxjpnFV+9tgaWtrvJ3QJLU1cusv/wAoYoyBmXfBU0NFOQ9ZREdY&#10;B2SQDMf2pzSqsuTcLbfs8iPFVtq2I2b9wEtBGQBTGn2gzadoSWUnhvilspTQ/p3VFuRcu9ocmInm&#10;rK1fS3aZWdTKjoALGR5NVunVyF3KoUu20FuTEmRR3vLdgK0mAfkz2ApTDSLRHARnRIF1gpY8+cA9&#10;qJaum6g9y0wRmDQDwJ5EUgyy8gK8LMTETT4u2y9x7zMxRABt6QpfM47CgastMba3bb+YCqSObZ3E&#10;FR320Vtts29ztbMcquWnPI8VXtrP/D3EMnfbMAj5plLbN7Vzctqeyil7EGpp+jNxLavaOxlUkTMH&#10;f+axdYfqj29zFl6DlQs4NMe7ZFtGYIBwoHUWYGpI15jkK2640DCkCKqixbVW0PSRBdu2RK8/ioe1&#10;ZtWggYBSxYsRw3YA+KK21rapF0gNkHu3aan7Sn2l9sDICkDEH81GREFKXBbAzDTdECSI5E0c6cXV&#10;1asWa2oUqCQu3/mj2dwRwCJTpZRCz/vmvbc3Cwn7dvEgtjZA5/JobCrghbsptO8XdrqATHVxiPii&#10;WywsgkFUYhVG2Zj/AHoyoFYIn6e3oJLSPJNO2dZLI5uMCCocRgAg5+JoGw0A2AMQ+7a2GaJJxiBx&#10;WRZ9y2LZ+7cs9hHj4NWNu1bW4ntkb9uR9qQuQflqzasLbDlkLsX3lOxMxPzFUXtIOoy2yYO0KYjc&#10;OYNSGmKltqbukBVInD8mafvWlEMHMW87QvcfFTZgjBfdKm4J4iSeAfANVyTgrE09y05QoxVEGVjE&#10;4A/FHskwzqiLuxsM4I5p/T6W+jKQipNvYykcPOf79qytu2rswP2ExMgluNr06DZdC7noQWgjh2kB&#10;8/f5FLWbJSyigIdpI2x909pqxWz+orhFR1Cs2ZAjkmOwqdxXRFdCLpWY25L7s1oi2JmrZXPZuIER&#10;7bBXTduVcf8AxNCurYLAe5tRVO5ozbJ4EGnxZsW8m45A64ckT8fFQe0btxbnSv2jEMYfgGnQbEuC&#10;+Cre3my4AZU6QB9zHw3yKIfT005uPbO5AACWE9TCQAKy6XELlkGG7TnbxPyRTJtW9t17CRMFZbBB&#10;5j58U9Ni3iiVyMoDRZKg5YyCcUS0VFu49kMLeS+RABxH5/FMlRa1O4Wwm9QBOV8yaALa+8qXLgFx&#10;8wiymPmmRYDggjaRLZ/7ihgN3RknHFZtWhuVUQNgKGDyKes6NVuW2cRdDQrplQGxAFZfTWA9x3Cs&#10;EgdB3spnjHb805Sor7UhVALd17aKzHbBwYP48VZWrN+0A/8ALuQw3qEI4+SaOiaguv3qT1BjH4A/&#10;Io9myxUrch9kZVvPNX2XtqiFnTWyWJtQCpZrc7QGHmntPpwbSW1Kncsbl7/j5rNpA1m4nuSrsW3M&#10;IO0H9vk1YtaRQ6IjwxlZgARwaGmNVUeFkvu2nCvtIiZMc07ptMBdGAwjczcEeATRSm83Ea4Rcjcx&#10;nbg9wO4pu0zXLvuAoQWLEcDb4J706CAlFMFZ0lsrqTcgODCFcptOTPen9L6cls9NyCpkNtDR4ieK&#10;nbsAIRbuMoWWUAY+T8xR7lsuLFu59jSS4zDRIkiiplxVEksqQsWiSX/7pUFoHwYqNy0OGthdzyW2&#10;HPiDTItiT/MXYG2Fg4zxFS3F7BD6m4oAEjbliKYkFYBrLNcRrqkOFaYE89iPNP2lZVKskCIDHCmP&#10;JpVdXduWmFpgwS5ugZKimXYKpMcOB0jcpP4qJggtT7oRdwtMvMrgA+Kh/KuzGdQHUW5OJYjxRtab&#10;bHUozqyKgK21WChOaXd7qX5Zts2xJOcJTIspowbNlFRwrsxHQAf6Z8kVWsWYMovIdzQSqkMyntHY&#10;+TVtqXV3QJa2qFIkc7TmaTv+5dW2wPQACWTDM34PBo7JwV1xJNpwWTbysE8DgnsKQu6hbltZDM0m&#10;bby2yPDCKa953PVfJt22+drFeN1B1IN2yj71IWekyk9uBwKiYLkVl8WeQTJAYq8wtKXgbDO+1Li3&#10;WUg7sD5K0xb9pLm8K5dztJH2wO7g9u1KnUKFultiqgO23iBPBJ8USYG4DeutbM2gy7MgkQTPOOwN&#10;AQrudiQquoVmbA/I+QaI95mDe7O6MqhjMYye1Visl5XRrbBJDLLeeQPijopHtXcuLcKe6XVsAKIB&#10;juaAtyAAADcXJl857fisMDatpDwqvG0ckH/ikjt1FxisMqoQpIj9TyaZEW++QgTerncHIP2Mo2gt&#10;80D3QbSF2YqTsJ2yoHgGoPduXls3BdD3Ew5UbS09vECgXtTC3Qjgl2UqoMlT3HirLSRNUBFtBqWZ&#10;GMbp+3OM0ZNTdAV5eJZQ5GD4NVTa1LbCW9lWkCQMkUK9qwjhLn6i7ZL7p2CalMp0WOqUmyZJaFDY&#10;MD5mhJe91ISYVZKCNynwKrW1Ons+87kurLA/wZxxS92/eCq9vaeALggMGHAHxV2D9tPmy6uashLa&#10;lRuI78mOxikheKoRtAYK0wT0Gqi/qy3uByFPO4UuutZC4xOB8mO9A5v5M81Xuy4/nbRtIrOQqnN0&#10;4PVSy60htqNEmFDSxI8qexrXdV6pcRLsKLZI3EczHcCkH1jsbD3GJaIAXIK/PiglMXK+KNlvat2V&#10;AjKpBJLEz8VWavUFDMs0/d1f5/IqiTUe0EtgbiCZOO9J3GJtgC2eIy0T8iseXLyPinwy6u6u1bub&#10;huQFRuzAHiqjU+oXDvdjkADsQVquuP1FraiWG0qTx+RSzs4iFG0xiMCaFZLGW6HdTrPdJRQG9wAn&#10;tEUjvVgBng1G3bu77dtR92CBgD8zVoml2KZUBFeCTggeBQ3yMUG1dAUssfaUDYGx5p216YbiXN6N&#10;AIAK8/mn9NpUVi5YncYAPdRV5prFxVlV27XACHgtxirlLbRJRortH6elwMAcoQZ7sR2irvR6e2xt&#10;xncYgwpB7EVc6f0K57/VatoHGF3ncCf3VvvpX0vpbS2vckssboWMHljPNFFSm+jLOWxpmmaT6fa5&#10;g2n5JU87vJnGBXUPRfpKxas6RSgYkgzJZix8VsGm9PsGwgtoWABkkyWA/EYrevT9F0WWLk2rgkbI&#10;YdI7fArRHFUVfYnJFynu9ehH0r0/kNtImAB0/G4njFbXprDlk3qSJhcYaO8/7UO1YsIyLZKMLhBJ&#10;BkA8yab0l1bV0lWjqm5OVM8U+NLpDYrq2Wa2D7dvmNxZiozIp9rqOqN5uTA4Dr5qh0motLO7qcM4&#10;38JIqbar7N5Fw3AQYwqrx1VTlRojyWmo1vue44tAMQPtPf8AxCqzVeqZA98Pw0huCcc1r2o1ly6z&#10;i2FQLjPSG2f4K1nX+t2dJZe4zOJWTKglZPNLln2cti4NybuPBtF71FralQ6Qgkif+MzXNPqX6x/k&#10;gx99QSxIYAKfxjvXOvqL66IvXrdu7dKk5kgK8jmeQa5NrtS1+61zfvkwBPBPxXOz+TkuIpG/T6Wc&#10;q4aX7Nh9Z+qtTqbrFnbbsysmBu744rUlZwigtsDglCsnd5mprcu7lm6u4TAg/uxTFy1btW7Le5DL&#10;wq9Zk4JiuTkySm7bO5hwxhGkJ6i0u21sDKYEx3/Apt7bOttUA6BhG+e9ZeyidVy4Wz0gL1HHE9vx&#10;WFKPdZ9wTfyZmStLsa40SdUcWYZuGFw/4vivaa7tY7rbISZXtS2qsl7y5Ji2NjcA+axeZg6GC6wN&#10;ygyT8fEVYNjFnRo7Wi90tBg7R0gtmJoumc2/3LbYlukyQPilkvWp06oGAZi5UCc/NP8AtboJQqwJ&#10;gkEihaGRMWAzWjADngA4yvfPEVJbNtLiLcEsBLHyewNMKiQoe4N6DpP5pcJ7KHZbaSSHHInvzQja&#10;B6m1bm6zWh56Rw3iKUe1tFvP3ibmIweAAOafbTe9b27oDRM5LfGaWFkreUnpa20A8wsYokxc4lfd&#10;tmw9xQpXjg8qe1LtYtOAyuFG7KjzTxRWEF+ny3lu9JMtqIgOymWInFOiZpIKtuyl1MgIBGKXS0gt&#10;3D7UopO75jxT62HMP0bJkBjy3x4pRmexbDNLFj+oBwoY9qZFgSCHUdBDKT4lYgfBoLWTbHPSzffx&#10;tA7QKOFEBASQpjqbkHgz5FDe3YVbVoWHDidzOcUcWLYBkd7jh1C9PTB5PY1JVYSGKMcHd3EUZdO9&#10;tt5ZXUKVz4NQQWrZdhahnAUBia2448GDK3bMOtpt7+3MGVE4K0RNj7lVduQZIjjtQ7yKln7VRhnm&#10;YUYJo5UErbKltxEMOSB4pyF3Qq5ba253ZnyJ7EUzygtsS24boOMDkU1YtqWcyN1obssIAPkUC/bX&#10;G4XILYTtI71A1JkCFOzcdm1YgrOD3o1pCzBbJlQMbsSR/pQk3WwNjOrbcHu3xRV1Fm2ss+w4VgRu&#10;Lef6UIakNaUXXgrcQksSwHKx8mo7QkByuGLwZO+lraRChgcye+38CoINoQXHPSd5RhBYVVNklJDV&#10;j3Dbboyz7iCBAArKEW2JS2UYH7zkEfNKLqAouE7z+1SOYPeKYa4m8HczC3tRV5JB7n5oZKhG8uLT&#10;2y6WnvBRcG9R4Px4qzsm46AG4WbdJIwTFawQ7JC2ogmXPefFX+jZsneV2x0nJ+TWaUqHY8pb6dUa&#10;5CAsCSsKIUeSDVlsuDa8+4Au5wcYHFUth7VoKBc6GZsCYIH/ADVqlkWxcU2hEziWIBpM+TUnYaxq&#10;neylxguSvxgcCmdM91Ll5BYm5K5chjtfkr2qvQtutbCjNwWJ4jhh/vU7dm2bpL3FdmBEMDAJ4YVz&#10;NRjXJcW4yTTOhadSl22QvuFtpVrkn44GBFWz3HsF1A3dYCycj5pPSEMbSvvBXToLrRtEnxVkwUAl&#10;7gDR0N2EcCvPzh+TO1lnaivlFdqV/XvM1pbiKAu2YIJ52/BNVOsRLXvE70O7G8SGH5HathYXjkOL&#10;aDqYEgKfMH/aqTXWbxOlKXdytOCJP9fEV0dIzHOFmkeosbc7EVSuc8EtyJrUGul3MsWA5xn5wK2/&#10;1p9juguoWLwEnvz/AJVoe9973UvFWViogQfzXfwrg4mqW2VWXWh1IbaNhgSGLDaVngCtj02ruW7d&#10;61bXc47nkLWpKDcIZ9Wtwk4HBDDmRV5ptQC1mUmEhAomaDJEHDqFE2pRasB1a8rdCsvgnwT5q6Nz&#10;Um5BQSY3KgjfjzWsm8yWTCBiWmCJPMRFbBZtm89sNd2SCA5MTI4ApFHW0+RT6D3BfLKDxwLS8KPJ&#10;NVl1lebJVPtAuoJbvziikozhAbu0JMK8DHMn/Wo3Li+1bAbaFG6FMjaaOPFG2NgdYL3620gp9oY4&#10;6eCKRUe5YCgLuUwocwWUeacvWdtpTbYbJAMiQaDqTcbct28GKjpLLtwvArRCRGSfToSXKIXClViZ&#10;HgD4oFmxaFt/evKZUyOIJHSazo5LL7l5yJDwBzPiitZBZ3Cko1zcCxGduIgU1SKpBLNt3VWKMAgG&#10;2HwvmTQLlx9huPcKhxgnCt4Cxmssz+1dXcihWBABhmXxHFSe21t7vtFiCm9SeoLPIk4FMQt0IKt1&#10;Xvi2U3IAxH7laPnkfFVlpIYs1xpA5bCZq62Dc7NdBIX7sEFvBjkikEslQOgsFQlSTCwfI8U1CGL2&#10;7t0rKEq0wr4PHH9DTzHellBYfDZdjHWe1BursuWgzEPwu2AB+fii7m9gW/bCMpgqM58igZa/kGyK&#10;11EtTvYRDYUx2qVlbQa8GfCmNuZDeABWTfc7Ue0dgIZfiB3NNC8BbSAVaJLMMGaF2XXJmzp7ZW8z&#10;7V9t5jiVNO3CbVpJsEoTuyoMg0mty0l9Nt4nG0gTknmfg03o3uIrIzI3cPJwo4H/AL1mnY+DRK1d&#10;G1ES/G1+oQTx4HmmVvWSV9t3YONrkg9MHE+M0C0WFpB7dsMjbvM7/JHNNBnC7UXaFf7SYnzSWNiy&#10;xs2lYE3XJnACrtGO45BqdjSN/MBUiXXJPEDuPFLW9QplXX3QQxUJI2Fu4p5QqWbtmBBjqXcWjuJ8&#10;UFjbCqPdJWJYKFYD7iAaNqVLrcdLTbS22DG8D4oaEWXMks1wbDtMjaODjihC3sdrZckgTJ+fMcxU&#10;sF/wKDSItm0i3mVp3GeZntUHBO327ryDmcmPj5p0uRZLtZndG4nJYClmKWbl8i1g5BUyYI4JolIB&#10;xK+9a9rexdiwySB1COKrbdtrgZheYF2zcj22x5HcDvVoLO5VhSgYZgmQOxI70Fwr+xJVgsBmuGTj&#10;+0GnRkKaRQveZRcD3QxhoO2C6/7VWXtrspdy29YAb7Vn/CBV3qgsdADMuA7TgcwKrr9kMR1nY6y6&#10;8cf6itUTJPE7K67dRVZVIbbKgRBz4BrBu3UGiRlhBIaMGD81ndYFsBrpEg9Rwq5x5INBN9UBDXU3&#10;gHafEft/BohdJDeoLAC2qhSWAbOCBRbQt3F1Kq67SYl8Z+Y7UoEIx+mW+8AtTKXJu7iNxZisgYOK&#10;FjYyfyHJvEgIVJxGJVVHee4qdm/dLbRsCwYZxlSe4mse4RgoBaVBuUGM+JpkW1CWMMoTcU35IJ7N&#10;+e1Lv9Ghx4XIlaUpp3ItkkOck7ue8fNKrctKts2TCSQwdyYx923sK2F109vYHeHCiBztnuTSF62L&#10;3uFNMFuh8bxDMB3EeatSAlD9lIFvD3FNyExxmZ70VFtSGFtRA3RwAD3PzVjqCjNbue3uG8g9XTx8&#10;0C5ZaLixLMAN6eO+6pYvaCN62ywQNgEnJBaT/i8161pRuQAFFJhZMGPE96Nb9pJZrGI6JkQe0/Bp&#10;YA7l3XI3PgpyJ7CaAsZtPvZrcqrbwSoHjAM00jk7kG0bGIa8DGPkVUWLzBHhAJUwr/dE81hrYhFV&#10;hvzCqTk/71VBRkW2nuq7l0tMHkxuMK/yTQfaGAW9wPIywbaeT1cCgXrjuLVvb+oDtVkfaFIzBr1+&#10;UuQbajzB2wT8f8VWyx0XaBG7vuqlkEhvvdmEIo8TwaDdX3DcbapDXMmcsqjz5oGou2jtH7YMwpmR&#10;yazqLloW0uE2ztYFjJLJGKJKq5AcEVQ07kbcBQSSxgiTnafNVrKpBYKTMNtAj45q1vWrQaGslw0s&#10;hXA6vMUk4Ati0EKKel2mSa1Y5mPLFFFf0mxRvbaFJhJmCKqtSH9xLgZV6Tg/NXetRbXb7l2gjJgU&#10;jqtO4a4rqAwX+3zT4S5M84fia1qHXb7ZQFx1MTwap7sO8s0RJGPNXlvTQmoVSh7qDktFVV5sW09u&#10;T+5pgRWqkcyUW+yoe0Lj71U9Qgj8eKBd1DLuDgSw2j4B/FNalCXjao8EZgUmQ27c56QY4yagtIWU&#10;IWH6wGxTtgfd8mq+WICbGBJnP+s09ecsSoCjpkxSLalyxEbFgCO4NBdscuIi4iBuaSJx4rz6hVRk&#10;MspEHcO9Shhb3bVZwTuzFCLSwFyyGLjlTgUMmFBBFXYFLMoPYnNRtbWkFoAMwBya9sW2G6SEPZs1&#10;JVG9Fmekkz480ARsX0ldKai0wUyrENiQc13f0qyYZRaALGQNp6orgv04199SgkLLgTMYr6K9OuKu&#10;4u5B3LInPgEVu0a/M52R/m/0za9BD37T212Yl0MwSDJgjma+mvoJHFu1c9tHC3S2BGxe8mvnH0PT&#10;i7ctjqCySAx/uQa+kvoDa1qzaRRZ9yWUv1V6jS/3I5epT3n0R6W1wqkupTeZK4/A/FdX0r3Gt27e&#10;6A20cdhXOfQ7am0rLdWEtjcBBJjkR2NdH0jEpBU9XdRJAPFdlVSORkNm0GxVvFp3LCjbj4q0Rwrj&#10;K4nqP3CaqdGjBGW5cZVKgsI8VdWXDIlzfIGft4oxEwbXM4IAPM5LUG9ch4LHsNy+KbvBn3ZHEhiI&#10;IpVdlySBLBY+D/WiQoXZlCN1ABCQASc0sLpubZVGI+3riaMyAMu0kHdJ+aG1sPd+0WwROFH3CiVB&#10;Fp6fv9wlwgIgCB58xW+6AQDvUKeTBjjgVpXpq9LK7bWYZNbx6dp7jALuDKSNxbFY85MT5ZtVhZC3&#10;NwUFRIB8dq2SzZUuqoZBg/iqDSJbDwHHiewitk0z7Cu4hyBgxzNcvIb4FgruJKmOxXuaztfzQ7do&#10;kMCQREg8H8VDaf8AA1KGUfxhKptqm9Mtmam5IFxdxLNBxnNZTYZ6mOYiiLaU3W6mzOD0k/ma8xZ6&#10;qhdwQJJ3RHPM1m5bYFkJljlnHapIERSG3BpmAZ/vUIswsfdPVFUSg7GVGSXPSDQ71v8AVtE7Q0Z3&#10;YAqNoKAdsbiTAo4MmHjbOWq0ivYK6C77VeGUST2NQ3blVny28mRnFEK23L7Z8jFZuI4wrSVORwIN&#10;EgwK3CS8qwHYms3S5tLBAVjBxRrd24u7jbzHNDcJGC8sQYHFWCee5c6RhuxP+GKGzmHRVh8TI7UW&#10;4YDHf4jFRVw3uZiMHvumhZQE2yXZW489q86k2w0kheRRQxgspgRtCzWQRDKtwL8RwaEsDuKyY2pG&#10;RzUk+5YII24JpjqYFWuggCOKSCna0tHaoS/2TttvF0b2zzjmp7A5UlICiJmJNYayRaQgjdUlIVlJ&#10;GY+6oX2YCIUTgTOSY4oaMsW4TcMnd4qVmxaIJU7oHesDoywMcAAcTUI0TO1UBiTkTyKAEDFVXx28&#10;0yAJUyVP+sVF1UdWw4yTPeoQWZZaNsNxHAqaqoTYxlqncRyZlcnEmSawykkxz4FQhAgLw4wKGiyz&#10;FixUYoqqbYwI+TxXrc2yTtkMIYnsahQ3avA7Two+JrKlMJJlpg8UO0+5FUuFQ4MU1bT3N5USEEqG&#10;MT+KZARk7PI92TbhsfaDxUjbJdTGRyDzWDAVSzODyZ4NEsi01tsxkgnjmnoUyapvKWsGSRnvNAuk&#10;AspYOFBERzFOG0wCLgiYB/5pK+pFwsqzJx8UOToKD5QpdtuAjxJIkqKgHUTIbxHY1O0qJeUMJLnz&#10;xUyrgvuIK5Kmc1jNnFAkLAAFACcAHxQXLEITyggntmjC/wC6Q8NC4BnNSTUXBu2sCCcyOKhYJsKx&#10;WPuFGvWojhtxms3GBZdybg0cftNeW1NzaeR4qWWBcqpuCRIiBxRGgDYHJ77owKxd+8gx7nn/AMaw&#10;f0wVKnaTOahZlLgAWW3bD+0RNeR52EXPtBERxNZF5Sx2KccYrIuP+pCAyoBoWiGSuTtzOSakH2Ay&#10;pXfH5BrxuMgRFWFByfNFvthC8Ge65g0AYNHuTEQsbSSRM164uQu3bH2kdzUGebbAoxafuXiKJbKl&#10;NxLAHAEcmhYSIi7gGBIMZxmmbtwkOS24fu+KSIYtLrO3mvXVDMSMgVVIK2MvfKqJIXaZBHcUN9Rt&#10;VSy5iBA5nvS0My7vbUGZIbxREDT0wZghjUpEtjQdhtcmRPT+KkXYE7kG1VyYqFlIYsXgL2oSorvt&#10;BfdOB2NAUGV7ZcDgnMeZqO0n3kXAHJolzcQodFgGBWGDADdcJzChR2+agRG45dOkFRiCDFZCIQCS&#10;w3LGRQ23rcIlSJhRwazcvJIDKSCemeR8VdFgWJgYbkZOTUiXUHex5O0fFZZVA3bpPLiO3ahOwLYA&#10;MLH9+xqyiQVQzD2wV24JoTNgYB6hBipb1G2BwIwagyliqgDjA81aIhe8JCgnc88+AKXDLBxMcCmN&#10;wSek+KCxJAheBzxTUBJHgxyTmf6EGmdKDzO7uKTbJ81623UsDvyKqcbRIumjYdOyZQXeBgDgVaW7&#10;4VGgw0YIzBrW9MVdWBO3OTT66l94Ewq4DCudlxW2dPDmpIuluqw3Xbm5yIXcIx+ar7ttSjMG6kac&#10;HmvK7XEO9DCiQSOTWGTpMkKSIINJgtr7Hy/JdFPeXeZd+T9sRE0C68QBA2yPzVk9phJOZxB5BquN&#10;sxBUgnE10cc00c2cGmwIvDdmVHYGiJtdZgSDkmlSIZgRPg1hdzfn4p9CVIsbdnpCyMkGrZbF5kt7&#10;jg4qvRRuA25IArYtPZctKvwAI4A/BrHmkzXhjYudBNu3gj/FB4q1OiUgAKnUQCTmf+KvdB6SJ2qp&#10;2iDLYBbvWxJ6Y9prg35C8eJ8eayPM/k1f0ras55c9NRiQpMERt4ArP8A6RdDH2x1KeB4rpSeg3BP&#10;6O5YkEg7Z+KdsfTrultXtdAO4GeCfNT79LsuOk907OWN6ftLiDuJG4xmrdfSncqcLjB445rpg9Bc&#10;OoFsQRhvGat9L6EbaOXRdqiFLHsOcCseTU30jXDS32zkyaG8twXFQkzgR2p0enj9QIqbgVKksTua&#10;ui6n0hrQJNxhO2OVQTnnvWtazR2rZYO4VploUggfHzS/u2zT9vYjQfUll5uKdwDbiDAQntWh6pZu&#10;sxcnOBXT/VNHt9y64IU5mZkVz3U2TPQhLHIJEQK6+myKjkaqLav9lBLXOkBecmsEMYLMJFO2gwJG&#10;3zI4o+k0297abQ7fOK2udJmDaKJp9wcN+6AAKshpD0qbWFwPNXdr0sqGg9SdX9/FW+j9NkElRIMm&#10;TBJ8VknqA4YWzXrWiViPctIMblPGPmpXfR2Fk7AWzyBkg+JrftP6SRbubgpVWBBJggGnLvpMRjsW&#10;TMRWX+odmxaW4nG9boBZaTkKsRzFVF7S7TCtOBxXUfUfTgvuN0lTAMzmtR1uhuhlDkAMSYHb4rbh&#10;z3XJzcmNq+DTWAjE88V5f/Gi31hzjjAoUEV0F0Ii7C22HBj4pw7oUDkZJNIEECYFEtMYKzPcUEkN&#10;TLndc2ncRMAyKnYuvAfZkndMY/rStm27BWGAo4p1oa0pa6d0wAKyuka4pgDva4N7DczTEcVl0uS5&#10;BH9+Y7VarpvcACjecRNRTSAMUa2VjEjg1SyFvGyqfYSH5g0Jii7gSd3mKdazGwKDGcAUiUG0sDIk&#10;gE96bERJ8ihYr3lQayryOoTto2w8qNoigvIVeAQORTFQFMfsKTuJHK4A4q99PQzhEfHYwomtasXL&#10;u4AnjJPNbFpL0IQi4mWPn4rPm4H46N20N7ZJYcfYBwfM/FbLprCD+XEKm/qQNwZMf0rRbOrtQhZm&#10;T9pX/iK2jRcWzcYlQTCATArn5Do4lyvaNjt6BmYlwjhXZITpo7+nWhZIhC6LM8xPAHzU9ChTdbuw&#10;bSFGeFlju4q20ihtypdBK8KwM5Of6isjmanii/RQNo7O5CqsRtIG053eY71SaqyCgLmTuIUiYjgm&#10;K325bt6gahUthCFLF4MqFOaqtXuvP0MWcIGG6Jf80EpiJ4n6ND1Gnu3BqSH3bAuOM/NKC2bQAAMg&#10;5+BWx3NIxcC65RiC5j/f5qrvaa6PYZniDt3Hk/mlb/2Bsl8Del9oqhOQG471vHpjpbFwfy8qSFJ3&#10;EsF4M/BrTtHZF24wRusHqK4A+BW5+nXXW4SrhYbDkYOINcnVd0btP3E6LpLjm1p7FtipmTnED/Y+&#10;K3vR6lr5ukoXdo5BniMngA1zDQapLNxVU27mBIBNuPkTzW2aLW7DdA3XNwggHt2YeBNcbPguzuwy&#10;qkbaNQxN1riwykbhJy348fNF015bPtIEgofcENtWBypJnFU7vdItM9wXXDFAO0d1LjmoJfSyhD3m&#10;WNqqI3GSZx8A1ypYmbVkNwX1I3Tc5dyygbRtQGP3g1YbULXAu5AhW2DtncIklvBrWG9TtlV4ZnuA&#10;ERGf/KnLmqcpcfeIJKqAZMAztmlxxNeirRuFp97XrdtoVhPUenaBifmKfs6u2bmnHt7VxKHqDLxI&#10;rVbN5um5dVkJghSYEAYOO1WJ9TexaUoqB7YiCsqQeTR/afwZ82babB79onUW9jBA6pJyLizDFaTu&#10;ahS5UHjcFwetVMDHkVTD1K0AtoMQmyVBJjySTVde9UFpITVuCX4QArEdiK14sG4GGoRa39WNjIt/&#10;3vHTPU3bOBFUepvgh3eSwABbALEYjv55rVtT6pp7doLse2rAwS3SROIOJrV9T9SkEhVdCFAyQ5Pm&#10;AOIrT/TSXRFqfyVtUbbrvWle4pS67EEdDYUMvYj481VN6qqmQsTNzIxvPJnmK0K560ynd7+9WJ6x&#10;naT2oT+o6e5aNp32hgSY5KjsKTl0rp/iFDUy3G9L6gpKKrFGCm4AOAW+aZPqQNpbxOIjaG4bjdit&#10;DPrLXxcYMwVragQOY/3pu3r7TWzbddm0DjsK5stM76N6cWuzeF9Ube9tZIQHmNpNMHUXcbLohkl1&#10;LSMcz81pi+oNaDNv3/ad+yDBrOs9U9pbrK5g4weQ3+4pP2ZXQ5Siuy41ertO+9TagMEUZIMfd+K1&#10;/X+qPbIJukhp2hSJSqrW+pf/ACzZIjIELMDHP7q0676nacJba0FJSeZ2hvjzT8GjlOS5tIv78Yv4&#10;Li/6s4sqodiZDcxJ8/n5rV9Z64jCVSJksTgL/wDHqn1nqSYWSwMzJMjwK1TV69rgKBC0EZYyBXo9&#10;J4xOriZs+r7/ADv4LXUeoEC7LhiV5JwBVE+uuvPUBInH+9VOo1Rm6QvAIDfmlX1bgCVBnLV6XDoV&#10;FLg52TWquxv+cNxRKnJKgefmvXNWw2gsMKMiqm9dZRbIXpJ7dprNx4AzCACD3mtywR44Mz1sqf5D&#10;pdt4ZGfb57TRrV4Ru3nJgmKqLJuMrctB48CjW1Ild+SJmJx4NFLEiY9TJu7HHYhVSZIeCe4Br1y1&#10;CkI5mJ2tiaD7RkSFgncWOSPxTJRDbNwy04gjJ/FD1XI9NyuwToC1uXljyTjFA9qSog9MwaZZkRXB&#10;EAEbcSaE1sSgV9w+OfzRRbEyxoDsWUG+VmIjOaZtWWtsYYkjOaOmkYFnBgcADzTdrTL0Kwh1ztPB&#10;n5pc8y+RuPTP4AWbBVyoYcTPme1FWwG8vAJxzJozWreAbvWeR8ij2bW77be1x4NZ55fdm6GIFZsZ&#10;K5AiSxzFOaZptMotGQNpJHbyKZ0yl0vS4O4Qs9yeaY2Snts20yBzGPJrJky22mdDBgqmkHs6e37i&#10;rZWXPBOSIqz0mbaM8t+odwAmY8UNtMU3Qu7aAROCQKeshsqWkqAQgxhvmuTnyWuzu6XGo+hzSado&#10;e9YhS3G89M+BV7prQ2qVVHGBGYDDOfIpbS2VDq7WdsrBBPmr3RWUsKVI/TysBpO7sZFcLVZuzqQ2&#10;0G03vJc3sepJLDbz4n4NKanV+6u4NMNsckSRJn/LirVbruQXDNyLgnaZ7VrpsG3YZ4ZRuhp7Sax4&#10;OZW++Kow6uVLoqdbdG/IBDAMYGBGIetM9QfYzCANxALKfHFbPq2RUboPSPsDRuB71qXqN0W0n3Rv&#10;J3DvHia9doI8xpHzzy+VSujUNedq7rkiTAgyWPzWtvIL7mYbWkxmrb1Da952QEhj1Y5ikFZnyBDH&#10;H4Fe2wKoI8JOVtg/bn3fESp7mvWB0OHIwDJ/xUzCQzr4gihsFG9dhWm2Qc9Mukbgtzk+cA1tnp9/&#10;Ku0FWP7WrSEDIVUAMIJg4q10V5jba0MFvj+sCk5cd2Mhkao6la1ANxP1gpCD5x/hAqWosi2iFgWU&#10;FSY7Me5rSrGvDeYIEstXFr1E9RneqwCp89jXMenkmbI57Gru33W3q0K2HJ4n4qi1F5LNu5ywnv8A&#10;PMmjay6VRickiMjNa5qdSCqB2d2g7QO35rTigwMuWLT4Aahi/uJP25mqz3N9zrtiY580VdzlcmQM&#10;R/vSjKyHa+0gA58VugqOe5NkWtMHaWBt9lB4B+KyGnoyoUzI8V7altSwUrPE8tWQgFtYcxJ5zE00&#10;EGt2I2gkTuG0VC4Q5BBM7pHmiXXFvbFyCVAAQTFZYqOoFZBqwUBMNbbcneAw8VJUd96nzMmvRiAT&#10;uAz4rFs5PTunkDnNWURd1MBwFzGOcVN7mTkQIBxGKyyjqUGWgBQRUSXBiVPTmagSZC2vUrBWYLMg&#10;fNSW4GJncY5HioncpRsBgcRiRWUDlroIhsdqslhbMFVZQ8A+YmsbtwTbzO6P8NRLfpkwXkf2otq1&#10;ddJDIMGQefxQMZF3RCVliz7mJlY8msqyhiYIjxxUdqQCsSTAHimEYpKsR1HpAzkeaphiywpaJng/&#10;ivKto8ptUDnyTWbt0MpEAHd2HJrDBS5lFO3EgwKIBngyoSnPluIqVxlXdgREH4mvKMEbF2jnacmo&#10;SIbMieAJqiEUXewDFQAsR5isj2uw5ztGRU2HHRO2IrI4hIM4JHaasgFm/TGNrKdx+a9dJLM2xYxI&#10;FSACkEADcIjmhspLFYPHarRRNzBlU+fwahsXBLTuPBrCg7grMZUR+ZotqFBUIJYxPMVOiFvprCiD&#10;7YAZSATit00GkRTZVE3SAdgMifzWoaA2yVVwC69oxXQPRgz3UVIYfuBEA1g1HRowwi5JNG1aTRi4&#10;haF3wAsruJzJrYF0LM986ZWAYjJTInJ+MUjYdE9wobglSGWBEdyavtFPtXUL29jsCpZjBVBwa5sm&#10;zq44JCL+nNdW8wv7uDtKxtjEfkDxWj+qafTol5NjM8nPJH4roGuuJeJJZVAySGmWOD+K1X1dg2Si&#10;5QwyYmP96vHJ2hOpSS4OZ660UOLQBGSX5FavqFJcykM3c4q/9V1oEEMSgH+fg1rerdSUlgVBrsQT&#10;4OLF2mK3mWVEbp5NJNg/cRmfkURiNu6CpOIqIBKkEd61JFA0YkLticliaatXBuTplgwnyQKXuYZY&#10;IGIBqbmCJABmd1W0DTHAi7GcK27J2ngzRSyJtaVK5jMwaUUnccYAgCa8r7fGGg+BSqDMkOFIEhOT&#10;/WkrzMZLNu7Uzcc7GXcR574mk2+DOKbAVJci5WD91YlR5qbiPzAmstgkR2maaiEA0ZBOcV7G3nNY&#10;KkmMVgwe5xVlBJ3HArJbiYyaEGOTJqRYQM1VEDhoOPxWWkyCc1HMrKVgMIgqaCggrHjpjxRtrEhl&#10;ie00uxOCCaJIzMTIFCy2SXcGcmCJ5oiKsllmIoYMtBkj4rIgQN3BgDyKoEJbXclwBlBJ4oyzxEMC&#10;poMqUfsTgE4isK7OZ24PBHJiqIMEOEIZl+7gc5rDrnZIOcxmvOZ6tnjIPEVkMqlQTk5DDvVEG12A&#10;ktJAUwKX6iA0blJE9oFRa6bhIghgCCfisqu1C5G44EUKVBnrlmNgP2g5IPmptAO0wW8xisXhIbgD&#10;mBUFEg7rhgdh5qyBTd7kBTJx5oag7QxADEmUHivASAdgJng1glCJ2zLDdHImokQi3tvmSU4PxRFh&#10;tzcBREDmKwqvtfPOINRCbQJEEiTRWU0ZG5HmCTIInNNBrbbjH7YzSjF1d4BgwST/ALVm27PufJHa&#10;RUBG7DB7YUOYUwRPenE1C73XqJ2yTzE1UuoAztDFckdzR/fh5QiNtXQLkXKakNbIUGQuDFM2r5ZL&#10;MRKnO7giqK1fIcqhyUnxuoy32DK2445U1TiWmjZbF/feSXa2FJAimbVz2lIAgyTgyNs1riXyhDF9&#10;27P4o9q97JundmQ3kGKROFjIyo2VrsJcyCkADznmmt+wpgEMF2niIrXE1ex0YMWMRAAGTTNu4EQM&#10;R17owSQaW8TJLLa4NwdkZnLOD+7mcVmzet9G1jLEHIkmtZt3HcXogYztGceae/mIs2dtwAkgkDx8&#10;UDx8CFkm+0X7akFLlxQWZhBxBGe1OW7iM1nYQileD+01SXNSxtByT0HAXuDRrerDvad1BHccAfJ+&#10;aRtfwEbED7twILzC6pMyO5EY+Kb0t13BuvaDhLiygxBjmfFaumpa3fG9CVndK8mcCrO1dW2kAsxD&#10;b1E4HeGNLlAfjyOy8tuALiq28qvX09JJzgfFMWrrRaV2a4GtnYO7QeTVKb5a4jvbLCJMHB8TTeku&#10;5R8SyjO7IC4pTiOcizt3XW0jCApkkMcqfGKbRQxRwWdo2ktwynxVRa1dm2c3VK5wq8SZmnEJZNQu&#10;/KYRwefAFVRISLJLoO/oVFMBW8lcmKklxbZS4ELENvRYySRVe77XtgFGJSQAJgEZmjWWuuSUKyFJ&#10;2kRA8/FDtG7i1LKzXtwKFSrhGMDPmg3kBuDKqVAkbpBM4oE2vdub7yy+I7GBIIJrILXLUMyjYWaY&#10;iRMBaDaTehq5cUOEVX3wJukhixB4Bp62rI2421dSRtJPAPkd6TBRlbbbDFfuJ7qckCawzo8qqKgQ&#10;7zIztGKHaTeWLKyCwkhi7noWOjb/AIvIqzOoL70a6rJ1LLDBjMf1rX7b7SW9yC0FdvJCZK1Z2tSb&#10;l6bJ3ozgKWBlBzkUDiMUiZb3HE3CB8AblMdvimbW9fbAcFwHCnmY7Gld6oNqAQSACsExuzB+YqS3&#10;2PsN7e0K7LtYzCkVVMuyysI99bLh3RUkMIzv7An5q09r3bqWgWCvDKW/bjI/BjFV1tknYt24X2lH&#10;zCgpkMopxHs2dj7CX3bMN4zuq6KSC6Ww120zNZMgRCkkD8k94pllvnbdYo0WSy5iPGR4oCXDuNiS&#10;N9k7sSpPMyO9GtkNcs27d4QtkBiFwxHfFNSD4rsHsdhZADIYG5lgF92dreajZKyoLhG39O05b5Ym&#10;oWLRJBNwLguNnWAeO/ip2t/s3Rd02fZIInIaeZHnwaaoiJSBlAVNtyMtMfeZoDqUO4bS1tcKvMDI&#10;EU0BfFt+kobibSFyc94HAHFV94zctCAHgCbeTB8+DT4RFuTBlbhtoEukkLDG5hgTmsOQLwXdBgQo&#10;wsL8+aN7VxlvplmJH24Akyc/FRIO1LTFJBBZYyTwZPk01RKsXd0IZWEFQYzHGQaYDm4oRr8MCC04&#10;A+U8fNZGy5cYYRvuQEwgA5JP+1EQLtu3muYYECF4dDzGf602KK4CDaoRQCoFw7h2MeKZRhaDqX2k&#10;iCVGwkN2juI71IFL0n2iphRu8k570JGvWVuWyxfaCXL9Mj88inJEcuBi2v2o7thYlsZPH5aO9Pmz&#10;ncv6QZvbAX7JYf5CldyubasWCOiwqCeP8I+fNWRuB1chC5DL9xy23tH+9EkKasOGVraMbT3RaYjZ&#10;AwT/ALGj2gQbbOqgMIwYKxgAT5FRc3HLXTcEYZ4EABDAP5oqe69xCbBZwwHMkz81NpI8D6JLSCpJ&#10;z7ZPAHz4NM2i2919zaFjasyCpEmB3NKWB7tpBcSASQwBy0HEHtVkh/WLH95JYKJgAUaYxNDemLM4&#10;DEMQdrRycTGODWV1FtujfMlggLQiT3rNnU3t1p/aMIeprY6iW/FLBthCXCGYtIBSDuY5J7RRFD6v&#10;YZbNtVZ7eWmY2wYMAjJqQuJca5dtL7hghw6kRPb8eKUVjJIs7REA94HM1kr7zI6BHKAo+0xEdzPa&#10;iBtWHS8y3PbGySgllMBkOCKaOqI09wIVNsNDKoyX/aPxHNVJ9yLv6auzFTCdI+TRE9RW2PdRACGg&#10;yuEIPMdyaiRW4trr/wAuqEHbtIhn+0k8iq2/eci3uO5GIO2YA85qB5Vm3bVcl1fqhu5pU3rTOPbY&#10;G2qg+2V4APP5pkEXuRZjbYLkmLggoJhbYIxH570lqDcuyJ2MwUbuCI8Acx3oSa6zf2X3UzeB2Q2J&#10;XHV8VX+/Z9uytx1dra5uAkZ7gGj2cDG1SdjFy8b3YFuVBOxx2mq+4Ws3lcWle4JJ6vcBgckdqG16&#10;28ksS2CLY7h+DHY1WXfUUQrbF/29ke4+3Er2MYg0CQuTVB7w2Brts9DRKnLJ5x4qrZraAKzEBC22&#10;MrIOZPYVi7rnRmuoWZp2/pHn8E1VfzOfAU7gAcN5n5psHZnT5HdYfan3HBV+SvKrHdR580oupsko&#10;ykGVCqpmd01UXPUlTUvcC9QWJOTIx/X8Unc16Hey7mdh7jMYWIxJHzR/5GqSHdVqtxU3G2F+tSp+&#10;0AxSbX7V244u3iCEno+0GeDSP8+4Qb7ijZKs0Zhv96qbusa3cvbRt3BVDMII+SOM1d0KlL9FwNWk&#10;MDlroIYIdxGZFV9+/cQC6CCwdWVmiCBjgVVnUoNjWbhl0gniCOc1XXdbCyzJJHt47xwaJZClmjEu&#10;tRq7N60brbRDNgHBk5MVWrftJaZ2KHax/SiGINIaj1FdntMiwUCsqiM94nx3NLXoVbZC2wbZ2tDc&#10;k+RVPMjJk2ylaQ9qvUmAJXG4rtCkEA/70O7qiCqOBKjMfnBqju6gq422pAO4n/CT4FLbTtvxugr9&#10;3gdh+KXLKi/tzj/yNgu+oqFYBAoICZP2nkig6rW2n3sWYuxCpHetdbVrca0d4CwORORjNTe4q7Q5&#10;Qc/PHFInmLXPY8NReVmAWTHBEwF70i+qtxt90tg7owoHgUCzdLInuONwlYHgZE0O7bcMehAC3APg&#10;VneRv2PjFIy7qQuZATEmCJoas4RCEZVGCe5/NEe3AS6bQEnAHED5pt7O53SSWwRAhRPn5obCv9CV&#10;1TOAwleruTHjxNSs6cbgxB2scoRzV1pdAxuqPbKN23HqLeY8GrLTaNrVpSyqRB6RyTNVHsOMYtdl&#10;fotBvcGCVEkbTxVzZ0e98qI38eIpz0z0o3SCd67SWAAk/hq3v030NrhhgwWAwVhO+R38fFWrlKoo&#10;ZKcYL+41bTaMXDb32CRdnqHAA7gVvnpv0fduHeyAhcOG/b4yK3D0T0Oxbv6YLa27pOckz+2T5reN&#10;H6altLZCBBugZOCM/wBa0LC7VmF5VNyuyq9L9Ctp7CG196DLEBjA5b4rb00YW2qLaG05DAgkDuYa&#10;iMLZtJstdTknqyc9wfBHank0osMASzMpG9pEyOV/4rVHHRX3OWKhlBQLYYDZIKoBBNWLRvWT1yu1&#10;FMAn+lLvfUMHlt0bgCNqme8cVI65bG0XGDAE5Tof+s8CaMiW7hBfZFi0ioqkxvYGOMkgx3+aJd9R&#10;X2ibasls4aSPtOdpI7zxWu3PUwS87y2Yb7RBOarb3qFlk/UeAnSdxO8xwBFKnlUTTj03zMvm9RQB&#10;5uKLYO5jEkEeBSWq9XuBLgKM4YKSBlzBiGrSfVvXLNi3duOwF22d65kMJxEd65l9R/XV9zNm+RIh&#10;0XqX5asmXVRS7NC0k30dF9d+trWhuH3FfamQAZhhwK4b679W3dezP/Msdxj2hiKoL2vuX7t8sysL&#10;fWWH7Zqu09kXX3hwHOZ4BHNcrNnc5N9GrDomlHf+XN8hh+rMF5VZwZCk/JrNiy4SWYvcZIeREEfN&#10;HyiIvtwDLbSZxU7T+zuYuCnO6eT3AnmkNnVjE97bICSCgYgF1EjOJkcVJLLG+S4YlWlTH3be7RXr&#10;1uW6bX6XIWY/Jx/lRES28AXrglWAHBAHYUDDSBgi+zdmNySWEqKleJ9y+f5ZAWIhlzAHFMgrbRJe&#10;EYlT1TjvVfLAgBVHSCRPeeKhUzD31e+GeyVYmMyOMcChh7dpZNyQCDnkEHvFHC3Gvj9YDaGO0iIB&#10;oL2lS2B0DcDLEyZB8USQnkl7z5LIJd+BmDyaf0ly9cF0hZQgHnJHBFVaN7SwFJYqWhf20xas7XWS&#10;TvDRtxu7kQKtpB42yxN0WxZESGaIH2AD481C3dZzd23R04gSee9EsqSLbEgDafkR5nzRl1AvC0o2&#10;oIaexAFKNSbELe5yxXaxSBDSKYFpGtXrXkhzmCR4/E8UyCu+XcysBHI2jjqx5FKafTMqhdgLkmSx&#10;z0+KhTKu8qujupJujAUftopRma0Pe2fpgj8zkGnFsqLoV7LIpkho5PMUC9baXW9C5zPIng0xMQ4i&#10;q2RFrY4A3EMpOZ80JUYXGtkkSJJXIUU/7cNtulOkK4YDgnEGhWlw26ydxYY4BHgHxTIMVkBW7SuL&#10;loDG6eONvg0t7QNpnNkuXWSzk+fA/wBau20mSWZthIMc/wDxwKFf0otMFaYUY2yNy+BT4pszSYvf&#10;Af3V6tty2GmOdoyDVVttbi778gFAOP6k1tmnRHXaqw/SpUmIHiqnWaEWuFuBQCT1YPyK24+DJkg6&#10;sr7I9rbIYu0lyTkjtRLNx2uBFYby0jb+0VgL7xVIQGemMQvcGs3Ek3FRYABllyBNaEhKiRsvb3n9&#10;IKXaGkSKjcAZHQszMqkQT2ntTDMgB9m2bUkBO4aOZHg0rcRQ5VwdxG7GRH5qmi9rM7V1FwFgYSCM&#10;mIWo2FUrcPtGHkKSexrNpwwwJiQ04WPzT1gv08BR0CRkg1cY2xUty9k7Vi4gSF3KIIkgb/k/Ap5r&#10;FsOLqcsIEsDH4qdq0zLfW3G4ARPb/FFEuqiFkZQqhVKzmKf9pfADcmV38s1sbw245kFcs3gDxSyO&#10;LbkPuhk3qRmDxH9KvVtlnRrYd1GBcUZWqjUWhwojzmcfnzWTPha5RTi0mwGjC21K5gtzMiaurLvu&#10;KHOw7pbkz2rXZeVa79m4EDiRwSRVnaJsm1bUEi4Z2z1RzXOyC4ZqNi0mua7a2STNwEooys9xWwaZ&#10;vbRLpKuQxUbmIZ61m0XV3KMhDCDIyautPq7TIHdspiSNocnxSHI6GLNu9lij7AD7RKkwHETnsAeK&#10;xpveUvEBmGPM+TNEN4G6guKd+0BmK9zwTFSN53vJsY2igIBKjafyTSJ1Q1yl8m6emX4s297jcAQk&#10;mWgGczx8Vs1xboR0a1auSJ57DxGJ81rvo7b7SKM7FZpRQqz8z8VsTLv2MrREANI8eMAmvP5uJyO3&#10;CLnGLv0KC2xX9PAAkbo2j8iqvVObK4J3LAc8j4LVcO6WbbM5Ye2QV2sDO7GW8Cq1rdw3L4YLJTdI&#10;77uQabp3yH9ppHNfV/bLXVCgxcLFoiBE4NaLpL1xi5QrdkGN3IjvW7esMrXLoW4HlCHRcnB7GtJF&#10;5lEQBmUYQDJ/0r0OJ/ieZ8lN70PXCXcvAXcMT/iHORyKd0+osm3ZUuwVgd0AkHb3HgVTBvaCuMe2&#10;ykGJVzTumZyCnvCAASpI5bJgUyrOW3dcm8elOG37LM3E27kMEFj3x2FbAjyLhunYdsjaRCn5nzWj&#10;el6tALwX2ywhOCAR4J4itsa/JfanuRbABECQeyikzhR6Xxsk4IaFveSrI4SASQQZB/aIoaz72kX3&#10;wSyvI2dJnAmg7lS++xSkHDLko8SEzTdlnFy0jEyFh0UyWnk5oTrRRENqW/SW6FCnqKgQxPaO1L6l&#10;LRVy7pcURtgkmBTdlXDEqCApiH5YTjNY/lrpa27pa9ss0qRwsRuH4pkSNCVvdcUe5st7SccFVHAH&#10;xQjp7lwq6qs2TKyeQe80e7bRHeyyb932u0QYoVs3LxFlhuhGJYfaFFMTFNmbqFGtNEkpyvJxxRb4&#10;uW7bMtmf095KyS3kH4o1hFUIrndgFXxyaSFsLeblgVbbDEjq7Y+a1x9GaUjAVUQ3Lim2WOZWcEcH&#10;iqpkW9a2JZbduACeAe4HarXWobe5Xf3sqZJ3ZGIMeKV1bObPtuhUAGDwxJMZpgiUmBu3bSSFuKtt&#10;WiW6hI8/NK3ThgolgoJjCkPTaXF2G0hg2h+pCgMf+TQXvMjsQGJ2A8QNvhYqUAm7J6Zy7PdSwLjp&#10;jJ2g4jFe0undjYTBJDSGJBUpmTRbHWEK2wIJO1jtyud0U1pUEOpuFWIZixEl85is85M2Qj0Yshi/&#10;W2CQBBCiDzFRRwgvW/Zwkm2oMkzwJ8UK5f8AZF1fYZyTlmgqgYdqYDXbaspG4AJxhgG/3pT/AIDS&#10;9WGUyiPaDE3MEEEjcPkYFMWLrMhvWbktu4bJMc0HTIiPslxvh0JPEcxHJJFOh7sr9sXiWJiCo7uS&#10;vNLmNhGvY7pdQoKrc2ITJlSc7s4FM2SX/Tckujlo3EzPkCqm02nVrwvXbp29AOMqMxVvojctX7ZK&#10;HbM7zzWeSGof05t2BfYoJZYw0GT2jxUlsOTqeAAQOogfd4PisIrs9+2etgBLAbeT3J5FQe2o99QC&#10;3TCjwF70stgxfCW7n3SGEEfaB8UG5hcBxvYFCh+2PJ+aPevE/cxUlAE2rCnEx8Goe6yQrfpqGhrl&#10;sbhtb/miTB5KzUEq7AJcdlGQq5UHxSToWtWhve0yNN1WiY7NVrqUsoQpdrcseTiTVS6D3Hb24lpg&#10;rHHBAPan43YtxYjqzp7dpmYIu5jAIJ/rVPcs/qHrwFCBgI+757CrVSLiyoCMTDgLMt/wBVYtsu5Q&#10;MQUG6OAAe0ea3QaM8yqvaYXWPtlLaA9RfwuMUo63Q1koqOWEGR27Gri8jEXixjbsYt+3/wBiKr9U&#10;xOoNxG3ANt/wwsc0xGSSQJ0uI5W5ZTKAyMx8g+RWLZ90ghQApnqJhiODS11BbFtAx3FtxESZGc/F&#10;PMzsLYUq0dagHbjyfJqqKV2F95WuMzO9uZ4XcJanrDW7GLbruJAbkqf69qrdOxDMLAbcDubuxHxN&#10;WGjvi1shhsd+uYVtx5/tQ0Pgy0tG3c32zatysxIO2fiihmLBLVu0uOzHNQe3c/7odHIbIUwP6g02&#10;9hhIvKqORhUzjkiB3NJZqSEH0Q3kOgIIloNLe2zbn3ES3TAPUByq08bd33LipbEqnUxO7p7D+lLX&#10;rBuSS7i0GAjdO38AdjVWU0Ia+0sOwvXDbEGTgg/ilfctj3R7e1Ns29/37qsr2lR7isAwnpCsYg/j&#10;/DVbeXDD2vcuAxPaRyYq0hUgCW7aqrlxK28t4+BU1Z2QkXlVlCsWOGj48UpfVVQ3C42hslRI+RHm&#10;sOFNrVxaYndx+2fmi2iVJDS3WF1Mbj3PdieGqKbbr8sxEvDHJnwTwaqm29Dl2V+IUSEI8GmL9xlB&#10;UqCwbeRJ6m5knuavYWstDz6oXbhV0cbRGT1AH4H+tVR9t7mwOHVftzEk92OAKcvXwBbcEv7neZBI&#10;4mk2tX7iqpU+2xVzkAZqKIDyhrazYlHQwwDwxAIHjzVe5BN0yFXtjmeCaxfvor6ke2szG6YgjsKJ&#10;cdhuKBGJZQcZWioYmVt4Ww5RV3qrSZbv8CkNUli8bguPtJDNu4wOx+atrz5KCygO4Emqe6boS+Ai&#10;ulxl6+W3eKbATORS3dyW7bmyFHIBxjicVUanGzq3nAiOJq4Zeq0LikKRPkE1XakJp204FzEMSYnv&#10;9taoyMGSP6Nb14bdIdeSuyIkVQtbAF4tMjDDxWw6mw5Vh1Sr7kxkA+a167b37mEzPV/5CnKqMM29&#10;z4FTf2OwRyCO/MUIlz7Y9wMfii3UZHtyA6bdsjEGgQbcWpEkyAap0iJuuQDl1YgkRMyKIUAyrYiA&#10;OIJ71gxvaX2nxGBQGuglhsfqEbu1LY2AZnadkS3INT3b1Ll5BwSBWLBZlDMmAIB4oNp2YbdpAUgw&#10;cR+aFsakjbfpeUvQtsMCn35OJzXfvRQzhTa2cEzcP9gBXB/QwfeVbbnJAOcANzNd39IK2FT2rKh+&#10;nb3x8eZrZopcnH1Ce9pe2b76Vf337Vr3V3ESxkr1LyIr6Z+i2/7dt7Ie4kQWU7hPb+lfMfpu4XlV&#10;FVUBJ3ESYbO0CvqD+HzW9QzuhZiUCBiYiO9eq0qXZzdVkd/tM+kvQb9q0pWFG89wREYIHzXR9Arq&#10;yr7nJBxzArmnogZDp0djstAho7nufzXUfTVUMepz1dPc5HBrrRX4o52W+DZdKZudB6gTg9wKZsBb&#10;sllKsSQfBHaKRssS2Ad3BBGGIq1tXVe2zXHXwCMRTF0ZJdkGdLiopQ8+cAjzQzbCp0iQc4PNNbkB&#10;OJ4gefzS2y3N0wWPJEYWiQAgo321YKZlhsqBtXOlPbyBwvJooW0xUrIXswMwRUbIue6zAnbtO1uS&#10;5bz8URaLf07SBiXyIeIPf8Vvmg2PbhhtUHJFafoU9wBncwigKsgHzW5aIvuKG5HeAJ21jyuy4dmz&#10;6QSAAo2EzHJrZLJJZDHURHxVPp7TqjsgL7gFJ4q80wubLSkwMzXMyM3wQ97gBAK4kAgZzTX8s/8A&#10;8L/zpZTdtW5tHPzk1D+fueDSRh/GM29m/TZTu880C6VclXJDCAO+aOLRuA/pbNoJEc1G9hTDKTAY&#10;zzP5rzfB6lGL9vbcUsYkVH2h7jFAFLCYNFZXi2SoUjgTNS32TO620seSaspkQLiujNtEnjzQrrs5&#10;Yhe+SBAEV4XJheIyZ4ii2bYuFpungxFQq2L3SWZSjbSB270O6spbK7pMlp80VTuzP2H+pqfuALuf&#10;LfHeoErCBwHzcOVkxx+KwupDggidogEYmh7U91hbiInqxmi2d6BWCgCPFQhGCu0skt+09hUrhYW8&#10;kAf4lzXgDcfrOTkbTgzQ7bKNqruzzORioQj0qwJUkEYPk1G2pY5GZ5OI/NEN32wpIPJwawFBeJLb&#10;u9VwVYNbe7ftO07sk1AhCAGXdGJ/Piie2p3FpEkf2oW0nf17dolapgPsmF6FLrnsxrFlvbIGCJnb&#10;UjbWQYYBhJzwawrWzuleOWP+goRqPPcWcEyfuA4WahaBXBYnz4qK3P0wvtCfPlaJKlcnas/2ioW2&#10;whOxpACCcA5mowwILLIA6vAqLW5VOgyJgkzXnw20TB5g1CuSCoxLFY5wSM5rCfvkE/PAmiglUcTD&#10;Hj4FZVG2/cBHbzUIBW8SFViYB45qcY/rKg96gPchsCakrjeoJ7HioWMqdufxuOAKbZ7dy4DJ84EG&#10;quyry0dsme1EDMVfYQQQFB+KKMqF5IWWW2SGVl6pMNWbjFtqRLRMcCfFJJqNrmFjBUAZFDW9IJVX&#10;MCIOBTlNGT7U76LGS5AIAJywPFI3LjF8tEeMYoXONvGZmglUcyBgeaXJ2aYY1HtBUKhnG6SBUGde&#10;glc/HasqQVUkZ3QFOKxctZIKUpoduQ4twQfbxAkioLAVAoJLZJ8TQluF2IDDGF7V502grsEnAMzV&#10;NBIJ7Rht77j2HGKisLlmIgeayGWEEbTxOSKMdzHO0gJA21KLAbN7bFbHINFtFCWUmCBIHY0NbjKl&#10;0jmIzUP5ckSrYOGJxVUWZG4QJ27jE1LpVxtbIHmvKwhgTIWNs/FT1DK7A7CYXI4iqLieZ2QiQQJx&#10;PBrz2wr7t5WSJB7jzWFtbt0MGDEHPasEhWEGCZ5yPxQBmS5uYtselpO7xQtUS+9t3EQZxQ1upu9w&#10;9OYgZmjFk2EAFm5WRg1VUCmea7cYrDmAszFStB2Xc/VAmZjJoBCrjfLcmeJoyhGU22ndt+6qaGRM&#10;3t4UEOD24k17a4ADKCAQYHj5oql1AG1towcUMkKXlhHP9fFCE2H6ieKw5JIbbA8/4TS9tkbZDQSe&#10;D2o6HcyqhXpyTQtFBLlkgABpU5kcz80Nbl0sAWEstZRn6lPUv9jQVt7+qIHABqEsNcvImwpcYMpG&#10;SvPxWHd3a4DdBIMjEAipbIZFZ+0BQc/moO0paXceSpxVccFuTB7t+24Fb8TxRUuuwPSZbkxQXh+z&#10;KZA+CKg6PcaBcJYYGYBq6sGzN17XtREPMSPI80PeVKCF+0t+DUYKuR/fxNZa2BvaNw29+0UaRe4B&#10;uYRjA4xzWGboxEEQR4rLuRmI3cAUJ7zQMx5HiiQLke3IyqABuXue9BL/AHEBfkVk5MxAFYn7WD0S&#10;RAq3UFqOADkeRVpa1RWCA28r27CqVH2EcHwfzTNu6OuP70rJjsZCdF3ZlZ95t4aOMRRLjBip7SIJ&#10;pGyYS3LgqQTFWVlV22wyg7m4FYZ/i7OphkpJUZu2rh3kQWMRGAYpC8odhuYCe/kVYOboWNogEgnx&#10;UNWQ1u3sbC8nsBQY5tNB5Mad8FC6OWYIoMZE1FBDqIIkZjsKunba0bF2nMClFt+4SwjJyT4Fall4&#10;6MUsPI1pLFqG6yT+Dmt19Ls2SUiJAnPea1jSWneQGC78BTyIrdfSAFt2VKSwMbozBNYtTk47Nmkg&#10;16Nz0npi9M7SYzMtnmt59I9BF9CQkPs/UUjLGcRVH6SqbpG5FBCl9snBxgc12f0XQfzNk4faLoLz&#10;0sxT/FFcnJqdp2YY6jdFG3oC3ho7aW7gVyT1CQvndFX1n6SifdVcpCwDmK3/AEPoyhmI9yyTLlR1&#10;Bu3SPFbtpdILqB1tiVicxu8VnnqXXDKVVy+fg4vb+mAmyLW5tkAMmWU/704301aUWFQkQxOzyCO3&#10;zXa39P6rDMJdbh8qCD896k3plllDNiSQWRZkHsaVLJJ+y4ON9Hzdr/Q7sqzWyULQApyoHMjzXN/W&#10;NGoa8btp85O7MdpH5r6l9Z9AT9XYii3ZndbDHkjvXD/X9B7eL15ATztP2r2kUOLK9w7LFOCpnzl6&#10;rZZLTKWyDCTwAa57r7ThoJJ24gd66n9Q6d2vMlx5mSWgbT4Eea57dW44abgWAZJ8jsK9Hpclxs83&#10;mV2U2i0kspO5YaIic1tel9IBBCQDMT3Ne9N0t0hWVXXdEnmK6P6V6YFuWJlYyu7iq1GeXyHiwRlF&#10;fyU+k9ItNu2oNxg/K/mtysfTquk+0zcnEf3rdvS/pkHdcuAcGDIG4Ctu0XoSh9Ott2jO4kYM8Cue&#10;8/XJ0ftKKTic0T0JRO4W1UqCeZpLX+j3Tm49q5uWEC8iPmuv6vTssbNKCFYLuBxI8A1pev0wa5fU&#10;9AMZPKjxirjKyTa6OPa/0uEubmUywGczWk+uWLaqojcAZn/D/aut+rWWJKjp9zgEQBHE/Nct9Z1C&#10;+6zKgErkRGRXQ08ujl5+pWcy9S0pDQoyQW/IqqcAKBWw6wK7I3XJEkGqnZIO0GMxXZhLhHJknYkb&#10;YhoIkZ/NZVcjEmivawecDmhhIKgGmdk+OCx0oQjdJJGK2PSaVSocoxAEAxmapbPQCRAgYNbRpVlC&#10;1zcNsQR3Jrn6hs6WmQ7Y05bkD4HOTTf/AKOvtglWYh5IUSCfFbF6boA1m26IGCgQOSCeTWwPpE9p&#10;GQqxuMSRNYVmo6KwJ8nNtToCsPvMzxtiAa1696ZdtCFtFWGYbEz4rt9z0ix0TbZQedv7J4gnB/rW&#10;na/0i4SzuDuU8j9w4BPinQzv0zJl0n5Lg5Tq9Pctvg7zGRExSO1kzHfit31+kKF0W4sBsAAwa1+5&#10;pwXACgEeMyK2Y81rkyZobXwypVHQmcEGc00lyRPuTkHaRFEuoxcAkEHse1GsopkkKBxu8/iilK0D&#10;F0WWnvtac3Ai9iIPFbVoPUblskqR5aOdprRURwYU4GYq60xdbhG9TwSfFY8sODVhy00dSsXmS3ZK&#10;MCu4BYJ3f0raNHaVL+68rwAZO7meBXONJct7faLAlOIJia26zrDb6WuG5acAFTnM5mudkidVTRtD&#10;Pe2s4QKE/acghqTe0QwMK5IBL/aYNEfWFXY2lBTAKloDeCoNA1Zvu1xQrBsbgWBG09qzNh0ijazb&#10;m7ctMXZWwTw1AOnVLYV0f9QbgfFW1u1aRnJUrjpVj9v/ADQ7/uBWUKdq25waU2DtRT2NK5ZIJts5&#10;2l/+a2HTSEQuTG7sJpX+UuIGJeCFUsCOSat7PuKc2tx4g9jWXKm2XGBsFu+d6l7atCYY4Cg947Vs&#10;WnuqvTsOzsxOzd81rnpti4irtQFoYFWMEgVe6Z7e9UsWl3sgO5hiR8dzWCUOXwacWV2y1s3n9sIG&#10;bap3mOXp1GuKzFkuAPw2Ayx4FVwsW22nZIBkqH2kt+fFHS4vvO0kiTyQQABS3gXwbY5mP/zyFVxb&#10;dGO9kdY2xiQaIuuZGsm2yl9u0D9pk/Na6uqura2G5cJIkhYWPANLNqmZLRa66tJlUG4EeTVrQgS1&#10;JuaanTuwcsTtfaZJIEc48U/b9akO5hZESskt/SudH1Nrdh13OGW7AC444FSHq5csQ+Ikk4ieY+av&#10;+gv0KeZG6ar18rYLMQAuSO2a13W+ubQSl+2V2iAV6gRWo6j1q6SF3KRDL7a4Yx3rVtX6ovuIQIDg&#10;iIkjyTPNbceiqPCFT1tLaqL71H6imGR2J+cqfJjxWq+o+tWztaSZztH2Y/HetR1XqancpulQrRHe&#10;qDVeqi5dLbyVWOoVvx6FquDDky7qtm9XvUrV64SVi40Zgk/0p7Sapd+VwuOsxXOB6lcDoRO2DtY/&#10;NWln1G5cdAx2EmBv4IHFJzaJtGvBnVnQdPf2W1AIw8gHgd4FXCX1M77oUXJKg87W8fg1zqx6kwuO&#10;hUI0QYzAqws66QE3Iw4E/dHOK5mTRM6MNSlxZvdn1MghbrAQhURwSO9VlzXBlQMgDAgGT1YrV7Xq&#10;VsBEYRkgFmmsXPU7Xu3yQzPgdPfHNJXj23xE2LUKuZIvNd6gClx7zyWMqeT+a0+7qXBusbu2PsPN&#10;Q1WvuKpIuC6Y5K4I+fxWp6jWjeVa5uISXPAFdHSeOr0Z9Rr4xaVENdeLh13CR1kiYJ8iqQ64NClT&#10;LiGbnFI6rVggdW4c7gaELxJ6YPYZr02LSqMejj5NdzSZJi0lgx6TA+ZrJeGQA7h+4cZoKYJkFc8/&#10;IplBbJI3CCZnzWmSozKbl7ohaF2BuYFZMRWfaZzDsQB80c2VUXOnoiRHzRwqFUTdJMUt5PaHxx2h&#10;UBJwxBOOadspksRMrP5oYskbkYqEDYPc1Y27aZVgQDie4pOTIjbgwyAoSQSqCPmnxbHVAJIAC9hF&#10;STTMCnTtCgtBoy2WfpTKyDBzWOeRfJ1YYXxwKppofaQZEtDcGj2kYGexX7hzJpxktWusqDJiJnim&#10;xbQ3globRG6TgEUiWc149JQktm6P2D7QHY4kHxUjaJtMgEkd2wdvxTdwKRbLPhztjkjwakLiAmG3&#10;lMyRO2e1J3t06NKxpCZ024r0KRmJEtTS2GS17k5EEEDI+DUwigb9wj7XE5z2rGyTuBYhTwTQubfs&#10;JRQW0oA3KVCvJAacEVYpZs3du7aZUhtmKTt3bYuIuxmTP4BNO/y4S0l+S4B2ExifArJlb+Wvg3YE&#10;hwXHVbKlHMgQDyT+at9jtsUooJwQpnj/AIpKwiBFDs28rJE8irxLFwIWaWBHUFGYOJrkZ8iTOjjd&#10;obtWirTbbbEEAiTP571braZQ4VLZEiMkkUpasuT+07IAxGF4g1aDrW8S4UEypjJ+BHEVx8srY+Kr&#10;2A1AZ3320PuztBP3R5qt1dy4VezvChWkYncw+Kf67RtKt7/tkjcxmC3earWYbmlioUnc65knuKbg&#10;jyjBrJKmav6tc3o3QNoYHc2BnsK0L1L2luOEtTJy1bn6psS7cUXeDu2jNaH6g7XCXFzcAIB4r2vi&#10;8dJHzny2VWzVdSg3kAkkAgxiKBbDKykghVEAzzNNbHlwbgEmPPNEfRC1tVg4z+7NeqjJJUeSkrbK&#10;22YtsSobdjxTY6VbqKiMyZLfAoptB9ytCCMGIyazb0VwKojC5ImKNtA7SvDG4MEhRkYmTT9kvuLM&#10;R2hQIJNZCXGkbyAR9op+xpVZ0tso3chwaqUkFGITTptcbgV6TGekmrG2lwC1ChsZYdvM0r/Lk2n3&#10;BAVI2/8AlB7UxehTCEQxBJXkfFIbGKJ7VXQ5LhmywkziPFUmrY9RVcMcx4q/1Cje0KOqGE529uKQ&#10;e0VDlbQm3yexmriSUTVL6oqMwc4YGFot5RcYFQJgU7f06sCVQKeTB4/NKOeqSCTGdtaU+jOyVhGL&#10;ftzE96Xs3RucFRIkCeKOdowxKiZwKhdtNZUZLefwatAsX3LFwDkDkiKmRtVISQcEjuamCHuEhTuA&#10;4jFEtkgq22BMmrspAWTw8kCDNDe3cHWJ3MIWOwqQGze6JKtODRdilYgyM/mrslANxKpmCOx5qBcE&#10;XNqxPmjFWd93DQMDsRWLqtBEyZklTioqBoitrdshcnsOIFSYWzkXCFA4ivKrtG1Tt+O1eCEndz4m&#10;o/5JRhiiobiSpxBJwawrEIc4JkkdqyVIVi0RMfFTI3B1U4FQOJEMH5SDHYYoTMp24bcDAFMMJwXD&#10;CJgdzWQzjaUiYyp7VSYZEMbTkjas4I+awLJuALsBJJMzFYa2iYIk7h/Q1Nxbc7mQ7vzE1LKBWwQg&#10;UYWcxU7TBUO1QJ4qKAruaducjEiivea9u3tDDp8YqMiI9JthkJ3AZYHk/ivJcyHG0SuRWBbZbYh+&#10;547ive0Igsw3DAFVwQ9ZRVVMT3IJqClYMEwoP5ollCW2G4AeACMRRoDBOv7T2HNVYSi6E2QNbDT/&#10;AOI/96wQoBHUO4pu4ikmFMhpPaorDr7iD+h5q1IHaWWmdJAG4zkscVvHpmtXpUywthsk4M4rnaqd&#10;203NkEEgZq/sawOEQllhjxgf1rNljaGKbi06OrWtR0hVuAWukHfkx+RVimtIQbkVRnbPG0HBUea0&#10;TTeqgbhtUGFGxOAR+afbWOEnEhuFwwNYHA3qbSL/AFnqJZbgLiQBgckcya1TXa1big+6hlCQBOJp&#10;PWaz9diUKwoaB+4mtebVqwhDESGxIC0/Hi/Rky5pPdaKnWPuTaixLd+5qme52aJU4jzTWrDXPc2S&#10;ROKXW3IcBV2gAz8104JUZIxpC7713bp5/OKyXCMJGf7zWbsIqBfOYrxYsxfaKMFizNAysz2rG4Ax&#10;BxwKlCwYOJmR5r0ArPc96IFBQ2DByBzUzdUBTuJUjOOKAi5gSAeTXjayfziaGkGjLSyKQp3E0JhF&#10;TJ5yYnE1ADaYA3/INEimiIyJNDOIzI7UYSSNwGKg0RlwDR2ADKjzQxJWSvNHCEHjMczWIMTH9auy&#10;gJjzFYaDRZYjmokEAxPyahDEwcycVPdJEE0NcTjNe3f5VKKJggkjdmioU2vNBUxwKl8xjvVEVjQJ&#10;ZoELjEVPc6KjSDP2jxQfbY5kRwKmFKyY78eKXwQMFEQHAmKkh2EBbZ8GTgmiC1uPjAiTUAv4lZwa&#10;Gwtp5kO447cdq817cpO3pU1G2QpwOaI8rbB+YjxUJQSTtVdp5kt/tU7qHO7AiZ8xQ9sxDZ7VEx9p&#10;khZ/INCEZa6rMvSQIgeZo95FD9+O3eg2lJUMWGeD4ive2x/7YkjOTULCMUBndC4wefzUHIwQ0wBk&#10;YBrFosSMCTiTwKyQR0om4MP7GoQI7v7hVxyJivW7NwEDdg4z3FSS1tkkliSMGsQsFS0HeIjOKopk&#10;WKqWcrBAgLyDQHIgBHI7AfPNMjhttyTJ48Vhgejg+YokwWYDAknYGwAY5DUNSvtiV2BjEN5oyrNw&#10;hW8EzgCos03SQd23BHIq0U0gLw4VnA6WiRTHvKFUEmDMn5NDLOQU3LxwaEFDMAwBk9OSKNC2PXbg&#10;bYVGFgUVNQQSBdadp+JHxSLOyqgPTE9MYrEWtiFXZe3zVUC0yws6lpWWb+vApnS6npdkJPbNVtm6&#10;QoCgleIPc1GwzPuAJULkTU22WrTNks3bskgqWbnOYFM29UzO1tCMdyOR4Fat74m20liPt7fmnBej&#10;3GAckEETgUH2wpTNpOodmEsAFMhZ/wA6aW+Vt3Cj4YgOrGJrU/5lwshpLE4+TTKal0fTO4wXwtT7&#10;ZneQ3vTa58KWh4GRkUzcvHYYZts9VwDn+lavZcBiYhsii2dcELKHYsRG34FZsmFfBHlaXRuljVF3&#10;trKuApWByfis/wA2xWxLjeuNscDvmtdta1VViwMrEQKY0XqBNzc13arHgDEc8Ur7Q3FqOOWbkuoZ&#10;ryFbi7ZIJPG0DE1lNSXUIlxU2ybgbvPDCtUs6j3bjKzEgQ5B+OM03ptYC5ELOMuJED5pMsTL++74&#10;No0uoC2gZCFWJY8y1MabULvDbrjEiDmNoqlGsASITk5AnNOaa6IToDAsBCmCPJ/NLeM1rJ+KLi8q&#10;97atbLGH4KqO4phIeyFe7Cht64JP9YqptuQbTbVnqx8REf1prT6tAelWtqbe1lIMyfFL2Mlllpxc&#10;CLLhke424gRx+e9Zu29gW590OBx1HwCD2NVO5mthLe4DdxMyDyD4qwRba3V9sKoaeGmTVbGT7n6L&#10;cNddmVrSJgORu2+2FwTHcivW29y8hRRBYgqcLBGM0its7L3DkyFz908mfI8Vk3SWQIpP2sXJkiPI&#10;4BqthoUkW1hEBuyOSJQLGU5HijlpdbbETIII4Wc4PnzVW2oNoMAGUkEMZmQeSKaW97qOszuJKleS&#10;ImhcP0XvRdWbu26tw7QcggjHEyfkimtCnSoYbM7lAxK/Jqn0V9Sy79yhpLSMtu//ADadXVu7Bivt&#10;nCKw4AGBmooMP7kS00ty2zNbwUu8MG7HMEfmjlrYS2qkW02lZjnM7T4NVVi8bhZBp7YKEqIMbzPO&#10;ODR3KIiFWY7bkGBgk8K1GoASyIPd1BDXLm3Y6xgIwX8xXle8VYMgIFpkZpiWBnBH+9DtX7m90W8z&#10;cBkMzA5EHxUHJRNUz3Cp2kS7YbwKYoiXkC3mte2DKOkKWY7gWccqDQHYKBcYLb3pElSVKnsSP3Rx&#10;RNRduq1oh7bKuwoYhUx9vzFRN1rVy27EtbDljvMAwMiPHinxQO8S3XQgYszW1dQV5DfmnASGuM0B&#10;gQdp5J7TND04ZkdAnthW6lPJDZzUg36u+5JQGT5IFNSL3HtXNo23hLrIRCrgEHJj4801Za2jqq3Q&#10;EL+6BMYGMn54pU7EICFWuMOgMI2yZMVaWhbDWkuLuJSUwADtwFNHFFN2Rewu27vXYqsWY22yQeBH&#10;jyagXIvMEc7jBOC274nsKwhaNR7qs7AbgF5AbAj4plyxt3ABfuXSoNwlgARODTkgW0SsX7auv8u7&#10;AQQzFN278xwKsW1Fp9uxdrbR7azPfJY0tprt99zBintpLhoIx3PkUVbieyysrCU3KgOZbuD4FHQv&#10;fQ8l5QH2bViVhj9knP5BprTW7iqy+6HDt7Zc9MHkEVU/pW0F1ri3GACe1ET8D5p5Gjal22/VlieN&#10;p4q1Av7llohRmvLb2wHGGP8Ah5H9Oaleu7m9wscuAHH9xAHaqX3d6s96FCICIEST3PzVna1TKGa4&#10;Ny9MKfuE8EGr2BFyb6i81pbx43naOltmSrdwKlduW7tjpboYE3B3IGV+TVQVUvbLOMb5WYg8we5q&#10;IFom1svJfdsFnbaJ52GKmwu2Wt+4boS4xA9wkbZKkQcRUtVqAbi7gCkwWcZCrzP+lVP83bYv7jbf&#10;cxLTtDcYFKXGsgMpuOV27TvIaP8AxoqLjVlxqdQwaCrSbitLRjtMVBNzKQb43i5tU/uIQ5zVVf1I&#10;LBmgBra9QMQqjGDk5qp1WtVTbG4k49xQsytHGLJNR55Noe/ec6i6rFQzA2ge4bmaTOoYSbrsdrQh&#10;EwyREj4qp1WoAt3ELDYr7VCnCkcmfxVRZ9VsvKXSEbKG5JiOf8u1GkKpfJth1227YadxUHsDKxj8&#10;Saq71+4qt+orKpAAgMwZhkx+ao9Zr10wYgW8nCmekKMVRH1ZLlpL0Ox/G2SKYoN+wZzXSNqbXXPb&#10;bddCbVAKgjqng1W3fU7dq620rhmG45E9jWuXtXbCi4yPbVkhnkEAgzwKr9R6ibqQggp+Jk8gdqpu&#10;hUZv+C/1mvuXrNyyxCM0S0wNintHH4qsu6y37lpkt7AkyR1DHn4rXdT6sb7PvL45LYnbwR8VTt6q&#10;C1wm8qzhgk5IEc1SKX8m0Pq7YuOHX7wSrDEA9gKrX9RdnfoCuoAi5zBrUm9RS4Em7cPAEc48UG9r&#10;7KIhL7iXjOCCfmqskXZf3tSoUgXCQSBxALdyKR1Gud7a7/1ELRk5Edq1u5riyJHXkySftikhq3cE&#10;g7U3TQvIVJ2bWNebo2O6wq5ExMHAqlva8uC6gKh4PG01V3tTvAkBioEMvJHzQfdDKQCFK4ZT3pbn&#10;Qv7W7tl1q773HP6aAMF9yD3AwfgmlTdywJUlgDKjg+CaplfYV529yDEms275dCksAzTIAAms8pNs&#10;ZHDFFo+rIZS4lsnyRFB/mLt3kOpiZHcfPzS7q6hsBRwIPE9zUwlxFdN5WMg/AoRzjwFNt3gztIyQ&#10;ON0VmxbLByu6FA2yMSOx/NSS26BJfqwW/BqxsaO66urA8zt7EnvS5OgIwuQC1buMyOyjiYbBjuKO&#10;ugJe2HKyZLDO2DyDT38o907NvTJIbgyP9qeE3FvKVzgKnYg+TVRkzWsSXZVjRIAqASoMBWMYHFXa&#10;WbwNu57iKBMkkcRAEVa6T02690qxAVAZG2PcxxW0aD6dYgyLSqdpl0MH+vFHy/QGSqNUs+kG+iW4&#10;/UwWIywByCD2ra/SvpV79wFrm1WfkxBPC8VvOj9FSymxbalLQJeREE5EVtF/TIotJDACGLqJKwP3&#10;/BrTixOzJKTp+mar6Z9OrD/pjByE5weSK3jT+nblPtx9mwOwj3NuQop7R6ZrN0v7Ulso4yNnGT2J&#10;q201okbWkIHJI+5FHnHzWz7Vc2ZscGgvpujG1LpALKSxHle8U9p3vE3B7i7SoXcFmSOYpZrNpQp2&#10;kECApnr84plrvthbjAtatbfbCGBPcVGxsY0h2/esR1Xz7YTaREsY5P8AxFeVLjFdqm6dygpMBQBg&#10;z5+Kpn9QYAm3GzeSVjuP2maU1+oRdzPtUKA+0S5B8f8AFVYexv0XOp1KWgxNx96lpVM7DyY+fJqr&#10;1+vSF3sbilYKqZDRkS2CSarbmvUgO9zYfbLEcFvE+K596t9U6azb2qDcJdV3jOAMEmqlOEe2NSUV&#10;w7fwbafWL7Wt9zUQgZuCAokcfkd65v659cOl1ks7bm5R0xJQj5rSfVfqDWau1d3XShYgKp/M1R6l&#10;mvveJuEuwDSIBG3sK5mq1SdpI3abRTa/J0S9R+on1CW5fCMUEYME5YCqNjeBKOCNzyW7Bfn5qSWB&#10;qLh2/aCAq8me4H4pm0SiqVLOwGd3BM9q5cmdeEOFyesWgm43CSpYhSBgnywqdm2d4DMkbSAQOWB5&#10;I7CrLTrfF1ntoE6YhsgntSy3WF5blyyACVI3CBPANL3DVGhlW65aSpX7TmT4othPeugYQMuNwkfN&#10;Asljcbc0MEO3dgH/AMcUcuCbcKWkccKO4PwasOLJ2lZ7ZZT17wkDgdpigvYkMr32hbhIIMEj90TR&#10;m07XGbduVigKAHdicERwajd07KP1rdvbu3AoZYnxNUW0yIS2iqI3uN02z048zS961eG3rBIT3A0Z&#10;WMETTxCJdS4QOkBD8sczQLtgM/3EGetZ79hVoFoRFze6sGuKGJksJLE+fE0HYxvEMy22d0ERiIxN&#10;MKC8neoyyoSZ2waXQdSt7JckEtJmYpiEslbVLTXxGZbnjHb8GoWbhtW5tpIVu8m4DzI+RWRcBVg2&#10;kKiCCZktHx5od7WOpB6w0ZdcAjxRFWXFrajDa+5eQSoJluQQaM11V+0G4r3AuxpkkcjNLpaC3Etg&#10;g7V3fdgT3+TTSam4guOYS49sjf2c80mSHxbBb7Rdka2drNAV5le/I81C+HPsEoI4c/B/4pgM/tra&#10;RUuMCXLnBJYd/NQDW9jqYLoc9onHB8nmgTGIyFJJCCTugdXJHelr99hbU7LbMxKPJk7h8+Ks7G43&#10;VIQe57YFweQP9zS5tAW0T2rapAfczcsTz8Yq0yxVLJVdj2wjDqnnI/4q19KQ33m6pMSHLiIb4pTZ&#10;7fXbBuG2eJ5U1e27LXbhZlVk3ruCmD8ET5GKbAVJCVnRskJbBDbS56lPt/iexqtOku3EwDskkMxj&#10;dV4FsI15Cu4ZCAg9Kz3Pb4NDfTkuDtdgigbRCifA+RjNacc6M+SCZWXrx3Mzp7hAAwP8z5oyWGLl&#10;U2AokyXkQ1Yu2k2OnsspSNyzyR4OJNBFkW2b2QQLnUkDIA5nxWmMjNtKfWaUo9xTztBDCDUCy2lu&#10;IOkxJjhvxQ9VsN17SHawxk9vIqMo8dW/Ew2D/wDHFPWQRsVshqZFpju2Isf8CkxYlLvWzKV3TMHP&#10;IimgbO+6P5hp7iJJxQ96PdD3XeewjKDxFTcy9qJWr0uxUZV5A5ERWwWmshlKk7lgwf2bsTVE+lbI&#10;UkE8scKYrZdI4G4hwytDHvjxHya1YHdmfKna5Ci2sOouSobqIwBniO5qLpG9UIBKkqcTI+K89m6h&#10;6yGRl90iI/zFQu2G6ycb8qpEKw8A1pE8hSje063Gb9aXUA7SWGcxwBQzauG4wthLkgKxQYIA8UW3&#10;pXglofaAF/xEHgQalq0P8tbbpHTkAwSCeRFBOKaLabVGo3NGu1OkieSZkzRbByHmShhSDDGs+p23&#10;tsJcsN0oB2mlVYjZcKyAx6BwWri5o02jDOG100bHpibpByw3Ao5ONw81e29Yk3dioHUZnMMeSJ5r&#10;T7Ls2wrzILoSBFW4vqGtnaGeMEHgDgViaDhka6NwXV3Q4t3L0BkPtEnI4PNWAab5F23bdww6WkyG&#10;HAPma1KxeAIZHYJI37l/Z+BVuHK7FaStxyu/dM/PxzIpMjfHKbz6It/3fs/7RKuFIQMh7Ed6220t&#10;sWHtAKyM0hjACla0X0gX0ulLbqzlmVTdP9ZB81tO9rotKltFWeqHgsBgsf61ws8bmz0/jqliGiwt&#10;7VA2FCgURKsH5FUvqd5CiKckj2heMjCmeoCi6nXsBhSfdZlPdgOCKptRdIKoxbEmORnINNw46o3T&#10;jxRqXrFhkNxvYVdh6iOGJ4rTCiC2TtVJJB7kkf7VvHq7Bk0zm7vhz0Hlt2YHxWlazaLifodMBCQY&#10;A2mSPzXX0020eP8ALw2PsjtZ1O5mKNCt2g/8V7UXgXtu4IbC4jCjuIrOhuXhbSPaNoBoUnJBPemV&#10;tFLhVQrKQR7ZG7bPbdWyJ558j2jcWrm22qks3SAIA8kitmsOLaXFZd9xQQNzbAZ/wLWo2NU4kEl0&#10;RQo/du3DE1YaJW95ZW3GVCkzMDgnJEVp+ypUdvQajYkje9MVf+XyxlGhSYM95/8AIHk1a6PT7Tiy&#10;d1wll3EQTxzQvSrjXle6Lauy/aYmYGY+BVtbs27eAzNwxtfJ/aaT/T1J2emhNNIk2mRm1Fsgu7IN&#10;zEw3SP2+IqLemhA20QHQoSTMAZMVZ6axddrZW2Q8SQWBKbjiBUhp7nQLXQSzArzCgxJqOCGpM0PV&#10;6ZSoTaptrBmYJjLEVNrTBmYIt0dgCQIfg1s+t9Ocu9tdoC9+SViZFa4ybVVFuC5DBi0yB2FVwqEy&#10;jbfAFbbFSEJRnmWgR8sJoTNcuaa50qG37fbUbA+0c0S8wDkKv6p6kHYQfsbwDUtQbYO5tjLsAVEm&#10;QX7T3p6l0ZZLhlbdAFr3HRHcKZg7iwGC39KjqOhXUWoAQRukyexjtTSK1jU+5sZSyyWtCdpUQAaT&#10;Vgtu7uspvc4liTHbIwY8U1MyyALfu3FuIEQlkB3MOZ7j5xVawPQGMlC2152wGEhYqw1C3A+nQIEl&#10;eSenGIA8n5que0esm1ECOvmSfuPxRORIQssrFiQzFS7JbDk8QTR0a4GZdqsoIKljhCBJA/FVeoaE&#10;uw4NuDvGQSewk96aIAez7txVBgsoyTI7is8omxTpJBCpR9hYdILNgsADnP57Vi1eL71tK6NuALMe&#10;yiZI7VG04t5VzwVAOcGqyyPcs+5d3S11fsliO2RQ0C5foug9piQN6QQ8kcM3YRzNFGot9S3LzSSd&#10;uyVYKT285pFluLbb3C33SXMyoGIIqx0ytakw28IBcO7dIPknsfilySDhdljva7aa24ZhaJJkjerj&#10;iY/zpldWoulNx/UMLtU4aPsLearbNq3dW6G2BXCFezAHx2NMtfOmusu8bVbcsEjqHaDwazSNcS2S&#10;84UhmHCTJJaScA1Yu7uqqbQ3LvJAPJNVRdrS3E3syMu/evZhkwTT7XzfdbKqjJs3o3OWHc0hxGUi&#10;JukoQNNcQqDO8yFHEgjyeaVKfYYuOC0bVO2GA7mnWQ3BpmS8yQ2beS7YyDPNVeo1HuW7TtIVdwKH&#10;Cn5BHkVcUU0SuW3d71tANzfaoJif3D80rcslim9wpI3bW/ao+0D4NOoSCffUSygqkwd3cFhxQtLp&#10;zcusN0hd5nJieCT8U2LoRlRTFOl7hce5PCd2/bHkClG0guM4zHTESY85NWX8mUtArNwmdqEgkQcj&#10;P2UjrbCbiGtvD5QbjukdvEZwa1QZkkisbSKGbcjGHJ3jDeIj5pG5YctlOokOIb7APMVetatujW7W&#10;oCqTNsCSRHbNV9q2xOptwu2YEfcRM1ogxUolHdsiGfbtUOd8GSV7Gm7SWgGYvtWQQzf/AHsCnCnt&#10;MyqkLKLDHdik2S3DS24Kdx7c8iaYyoxIqr3GDyu2HQhe5Hx4IqytaRQ4UILu+WQ+BGaqLWmttaZg&#10;CNhJEEnJMx+RVyvQPbBgECbUGTOTH/FJnKh6iOsm+z7bHbb3rumBE8gVbzbZ0Z2KzJOSrzwBmqXT&#10;bbZtAOzrltkjaJ43cZq2RFu27wZe4MAFmzk8dsZms0mOjIO2nug7rjHKFSUGcZ3ADmaUayW9loGx&#10;R36DIxuHc06zIqpsZ9u32gvef9qi+mZgw3dTMgMggriILHFBuGUa5f0lsO4JZzbeVJ6mII7/APNL&#10;3iLrMHU74Gw+CRtyauNXYVDd6H2zsbOBtPNVLqnt3d9/m2di8BoyCafFisiKP+UQWtxUIJVZLeP9&#10;JpO7ZDtl2FtWIWXktGZqwvXC9xXYKEcAQowHWk2cbwdqA7Rk91PMRTkjG4p+he7eyrQoS4BPf+ke&#10;azavOiErel94AUmVEeKHaItI36B3NlIMgxRGCIPZID9XflSckk1GwftjLu9p3a2SNiiUwFQtyRFQ&#10;tD3RZuqxVHd7bAQ3WOx3eaA2oD7rtxQRILshgAscc8msupZXto29VMqPjzFDZWzkFckzcRGnEEJL&#10;AjmfilXQsTI2qfvYeTVgSoNx5ZDt3MikgvnmoX1uONiXTESfc48yKOLDlG0UjXGUEe4nfrPJVsUK&#10;70rBKqy4mIB/Ao+q1EpauBFUES0jx/pVcbbIWIYPxAHGR896ajHNuIkQiWlS3d3LxxO0zNUBRmug&#10;u52k/aPnE1eatHT3AVIdY4IUS3mq7UoAHZnEqOxzPiBRR77BdSRr2r0zNdEXi2MCIj+tUOtS4Ayi&#10;6phhNXnqN8IrFRkwSB2Bqi1CbtuP3jKmCDWvH12YMiW8QvshwMEHOIXHikg4Jug2pAE8npzTWsS3&#10;uvEYKMJQ+ajqlcsGgwV6WGdxAqNIpgmSYUWhwGEVBxeOCyqCcChtbdktxcYH4xHxRGVyVVuYgE5A&#10;7RSpDYWB912dAEODgT4oxCm6x2ATgicH5oSJJPSwCYx9xNTWyxiX24lSMyKAabL9PlLLtAidoO7J&#10;kcivoL6f1DkWiUUEsw2sJCt/tk18/wD05bAuqH3CTnPcnk/AFd69JKvsBV+sBbh7liZkV0NEuzjZ&#10;3/um8enODqoPuKVOWOdpKyRX1R9AhLexN5RhYA9xBOBmCK+XfSrj3HN1bQ3byzdUSpPGe9fTv0GG&#10;T+WBkMbbLtOGZjnngYzXqNGrOJq7+7J16Ppf6euMXtjbuLoFYePAb5HeukenIpdliJMYOCe1c69C&#10;0yuloswVWYEJOT/iz+TXQtAduzeywqlAxWFwa7ETHkb4v2bHoWLpbwSyXJgmOMVZNbZ1dlUKN32x&#10;+1e9KaMWx+mQAV4I7zVwp922DbWDJVlJgwKIRLkC6slsgHcW/caX94jc1szuH3dyI8UyGtE7VBZV&#10;BCkHNLsSfbAnKnIMEfNEmLZXi+6IGVG6Hg8QZoksVO51uCBt2tHPaKYYvsuM9sRg7lwYjn80M2Ry&#10;lrpAG8nvFXZLLr0xgqqrHJEKR55g10D0kIGZdpUrjzWlaJZVW3A22ghojit19KddyH2iATuA5NYs&#10;74YzH2bTYTcLKSVBPBxNX1q04UqFzzBNU2jtKbRZhuySpq5tW5bcCelfu/PiubM3xQ+lq607m78e&#10;aNN7/wCEigWQVtn7oHnkzQYP/wAMb+4pQTR/GASGYnL4zFZZbftbB08fdifxWbSED2zEMYPbnxHN&#10;FQLO1xkHbPxXmz1DQTcWUj88ngeZoDNclQeoAgCMxRbipeNvrgGV8YHmoBNux0b4+AAahQS7dUhl&#10;56iACKnbu7CNmNvdR2oB6yIT91MoAWIQ4zmqsoVCqS6pjIzXmkc5ExK0S0luWZrhnJkjFBuh7cDd&#10;t3GZ8VaL5M+6rB+nqkkH4+ajfZzbTJYsQB5AFYHtEoZcH/CJANTS4yOmwggDdkTM1ZVu0Y9q6nSB&#10;lW3TjIryWyzOVtdC8weazejc22eqO+aJvBPS8ZqFgt5NssFI5UE5xUCyp+0oIxRb26LZBIEwREzQ&#10;7tsYZ0KmMDsaqyq/YNZUMAxgieqgG+WYKVgcbqZW4WuZQQUj8GstvVCYBjFUyqZDeAoTqxJnkGst&#10;eUb1VIkT8GsOAWUA5jntWX0+SxfjnvihHJuiJW6JwCVAwMEivXt4AJUKGx7fMVjdjc1sjIz8VNRB&#10;mJSDBBmahTZ4zsVluMYEGBgVAB2NsxMDgYavW2I3ZyRx2rxCskZJ/wASmoAYADm5FzxE14CSJy0k&#10;EeIr0DfAA245xJqDoFuHBBIqwl/JkJuEfaMmO9SKqyoVUAT5gmoq/tkETM4+aJdt7ZYkNJ5Har6L&#10;DXLSbZEgnET/AK0oqpP3BdoBgVNi0mUnjjgzUrpYs4AXb5IzQhX+gRv7ur248ZjFFBmHdypaQRGQ&#10;KgwVSt0sGJxjEVK0zMjmJBxuY5geKtIlkbttAiGX5jjFYcBtrOCFkgN5Ne37+mTu7ZwK863CEDSY&#10;P4E1dEtGVS5ICoSY5PeiFGuGXDSmYBrz203K4dmWSo7EUO0zjfGJ7DMxVWTgj7hBlunf8QQKMlkq&#10;CpYERiKndubrZ6h2kt8eKgCrXGztjB77h5qrJt6M2zkblYmPtqSWiwB9oZ6i1FXLKFy1sbiSeVNZ&#10;LQEJudpnjmqCIMOuSo2sJOZ20JnkmFkk58GshDsce4ZYgCaJdIkpthgMx+6qohOELqFjcFJBoBcH&#10;93eD4JrxKB15GJiOJqCMilZHAJM+aqiK7MlleUEqOxNZLGBMtIlZGIFARDsDHndx8GpvcZ8gQsbS&#10;ZkCqoOxiyzAD9LkERQFYywdSvyuD+KIybBtVo6cAVBrpKAJcY5kfihpFIyu/arkiIIAPIJrCuBvA&#10;GwkgczNEL3XuLDQB+1qw+9v2rzBHI/NUMRLCkpvJG7kGo3AF3jYSoiTySTWDstgjkSSCKNAQMJJ4&#10;oWWZh0YoECnb+ee1BR7cDpEzkk+KKjW5BBMz1GKiR1GF3CDBFCQ8bpZCG+QIrz3LX2iSUCkTyfij&#10;s0gysGABAoSISFAAaD90ZqrJyY2KAphQNpH9azY017YSRsPMxMVIhwOsHkZiYoyXLqm6PeMEwx2z&#10;z5qiyKQBLMWiAscGaDAUEberMVlGUqCrMCgMTwKCqiBuYMTOD/iq0igNxnIlgMftoOCyrtwx5J4p&#10;thIVwAWgAqaEbu+A3YnFGUhd5ljEZigtaIZjzjIqeW3BiB81mGG+RuMQZoiUAGIwRI4NYKkzIif7&#10;UTDISGiPPehXCYMD5oigbMQAJok9QzEdqiRvzjiTmoBxho5qyDyKZ5EVeWmd35OFj8/itatXR0kn&#10;NWNu67XFG8wmJrLmx2a9Pk29F0GQvyenMfNOXXFxwvtCYBkYBNVlm+rEgmQsx5mrbTm28FlbCxI4&#10;nzXNypx9HXwfnasX9ouQdm0xkmlfatZJVhHYcGr+6EuM25u8TMcDOarpZXZiABB2d5pePKxuTTL5&#10;J6GylwHEtgKQYx3re/StOAf0JYvgAHGPM1pWmtql4D7c/gma3D0y+IkKQlrBg5g+KzaqbD02Kmzq&#10;3ohJZCogHNw8zHgeRXaPQ2DvbcMzkoJHhQYmK4J6NcPu2TbjYXICgEwe/wDeu6fTWrLrbZFKIsi4&#10;FzMfaI8k1xM2SqOhp/yTR2z0zRPvbfuSFBwJ3E963T0z0xVON59pftOFaf8AWtQ9G1DXPahrRJ4C&#10;zuYjkfMCup6N3e2zGEDMACPtCGsmPNurkrJBVbRJ9EFFpFfeQqEbsxPYfNJ6zSgY2MLQbtjceTV3&#10;ZRANO7NuZGYRzLHFB19ljvLudweUaZGwcgDua3ejnzlSOXeoWJUp7q7S8q4GMiM189fV9o+69v8A&#10;eJfeTjZ4r6g12ja4ge1ut75kNjH5riH1bo/e1V9lQMADjm2NwyY8UuMVuQxKWxc82fJXrWkctcDN&#10;EruRuQa0wel3HuElSxXBmOqu+6701HDIxAC8QN2IwP8AikF+lEW4gNm6GVs5Akcn+orqQzuJleKF&#10;Jtmq+gfTt29ftXQzCARtA6a616P6BeKK3tCFJCgiTFWPoX00ty9vVRbKP1rBiYxFdp9P9GcbFtuv&#10;WQGc4ae8ClTyy5TQ/FjhBSTXvj9mnaT6fZLcG1ba6iDqJndu7R5prU6C4mmAVBNuHKuQpT/kV0Ox&#10;6YLbW0dCr7iBPJVcgzVN6vpWm2wCBmBHVkxzM0q2STro5B6ldOx4MbQQ0TwcmueerbxYA98ljypw&#10;3/zRPntXVfqG0Ft3G2wcNMcjgmuL+t6i5tvJvVwy9EACD2GcmK0Y9zSZkWepNM1D1XXWlg3HKqgB&#10;x2nx5rRPUdUbqnpUb2J+cdjTmuvlXBAUBgRt8MOa1zVNwXZRHDTIk118UKSM8pXZr1+9t3MsSfPO&#10;KqnKhSII45xVxetObrdEyekniO9JahX3ndBUtEESPg10oNKjn5O2VFxTlsT44xQmRlI6e0imtQIk&#10;FZMf50mdwPEYz8U9MU+B3SXVSMc8yMVunozttZ8MNwjdWkWXVrqZgMDWwemasE5yAZkHz8Vl1MbX&#10;Rt0k0pK2dn9IKshFy11AMFScH+1bbprYCWQU2bF/8ZH4nmucek3ydiiUVp2juI81uuk1tm21pG0w&#10;uTIFw9QKfiuNNWzu480U0bM2gLoxQE216pkGMZEjJ+a1X1K1be09zYF2KryMBswT81sZ1CIqsyrG&#10;8Aqh6QfIFUHqbpBW4jB1YtgYKnH9Yq8Vp8oKco+zmfqmkNu+wC7gTMrhTWraqy+12uL7aEYjkkV0&#10;T1K+Bv2tOP0zyFUVpGrtNsBFlnW4u454rbjyWcrUYEma+LCBysE7hJXyaEpaAEXIkHd2qwv6bchf&#10;fsDZBn/KlVvoNha4xIMHGAK1J2Y5RoUsy5YgEwczgY707p7yuW2gfbDSKrpZleTMk/EV63qbcodp&#10;MDJBo5RuwYySNx0XqLIyHYAFyB5+ZrZLPqJJ2rdPU0qrDk94rQdGQU3k4JgKKuVurtAbcxUQCMkf&#10;Nc/JjVnQw5bR0Rdav6TO7NAglwTOe0dqtzrBbuiFIL9JSciufrrbi27UkgKhAMgR8R81YWvULQuk&#10;lXP6Q3sxgZGIrnZMTs6WOUWbTpbiywuwsMRgzkZ71ZNNwzxHSR8eRWuafVO9tMhreBMZl/n4q+s6&#10;i5t2m4yFOncRxH/NZZJjNt9FzpbbsNQdmzYQzMxwfFMJYEFUfDdZJzImTzzQQ91jbsqAx5BPDGr+&#10;PaFlXhdyQZAdVPiktBKLI6d7Fsjda91WkAyOOx/NPaS8133FKe2ykgQMtjigae2ri3bQALkmRtCm&#10;easdJt3FRcUKkBWVtibpzPczVqKIy70mn90oWsyrJE8hiOw/3mlS77xut27Ull3RIEdvAmm1uC+l&#10;2570B3BTcOSmCMU3rPbNlwrKZZYtqYUVf20E3wa5eXcGtm0S7QvTgRWtXHa2+pQWoNswu4xJrZdT&#10;on9xx7qgLhCG5Y+Jqv1WkDOAzLvtEgbjy3mfNacWJGCc2zW7195Z1ZlXGCZmkLuoDgrJAGBmII5p&#10;3WblcsUHEcdJB5JFazqcNdBcgGQZHEdq0wxxKle0BrvUQPbncpAhSckitQ9W1Vsbh+oDzvNE9Q1J&#10;UtstYMElpBitK9S1xeVDsAsgha2YsKOfK03fNAtbr1J3qwJbxxVR7zW8C6IOdsYpJnthVwDtYYND&#10;F0+6ykAk5jtXQjhXwZ5T/Zc2dUywu0qrElqsrWrgKo6/G7JrWvcXBUkDmOZoq3BYClTDUqeBP0Px&#10;5nH2bbY9Qf3EYtkEypxEU2nqIeSdsyeTWjLcaSNk7hJY5rBvKSDtOKQ9CmxkdU0bs3rRCqRDG3OY&#10;xUruvZ1LQFJMya04axwSM/j481Eay4UClt2eT2qv6BcDf65/JsV31EqXUPuIG4jiqLW3SeWlsFdv&#10;EGkrmpMxmCMnzSK3MLj4wa04tMoiMusc+LGzfKMQUGOakrhts2YKiYnmkt5kSxIPbxTllD/8rAM+&#10;afKKSFQyOT7HQ6ZKqZP7pwtMJ1hFKDnvgiKXsIrlkK4gyfFM2/bDg5c9ifHzWKdI6uGLdBksjG0j&#10;a2D/AE8Ua5a229sBs7fHNSFvaba7d20EwKYTClSnLTM8VklN32drBp0+0eWwUuLNslVXaQMkmn2s&#10;KgB6gcEKKmtoKM5JO8x3in0REFxyNwuASp5BrDkz9HZ02nSI2rKsqHZBmJOZFGWx7CF4lVxIIzRw&#10;tq3u3G5EysAGDTltGfLGYbx5rBLK/wDB1I4UvYqbQtojrGMw4nntFBG54PsEwIYDt4qwAwmxQj7T&#10;IGcDj8Uk1y67wAZVMrP+c1UJN2VJLgwEvq7sqZTmB28Vl9R024ZFZiOgDmfNKvfulWaYbaDtoI1I&#10;MbEMtzIxT1jb7SMs9QlwmOXNO1t3XcCGz5mvJMbhBfiPEUhZ23RcCOVA8ZgCpI6rOwjKjEZJHejc&#10;GZ46i2XiXAq2wQD0yv57zVj/AC7hSvBmQsyB5kVU2g91XU9RbbjiIq4tX7dw2+vbgkgCTIrm5010&#10;dbTzT9lrpPchAXRcb55Jnx4p7Tn21ClWXMEr5+J7UgTauNbZlVot4KgwP/cU9b1G+3K3p3tslgFg&#10;Dia5E4N+jo74x9ls97cw23RxweQfNOG87W7my7saFBH3AVRK7DfJXoTIC7Vg/Pelf5qCx3Al14Xh&#10;fBWlR0l0ZM2tULH9bqUce2GLsYczjjsIqu1eo/fv+3BB4qvfVIvt2w25rZ7GDJ71WPqkdHNwuWJY&#10;ANXTwaH+2onndX5O9ycqYtrr29leWG7BjgCtZ1q2ZZlYwV27T2+Yq31OoF9VQJt2xB4kUvY05d94&#10;tq205ntNem00PtxPG6rL92TEdJ6faZdMNtsySCZn+/zVk3pDuygAKZJAIwFFXej0atZtF2tgGUCq&#10;Msfkitvs6CyEgqsi0QgK8D5p8tTQqOktHJj6a9sXmljv4AAxSz6IC6sJuEQ1dPvelIr3VClV9oFT&#10;wKoL2mS3YS4QkMOJzupkNSBLR8dmlWLBU31kAKMMtRS2SqHfm5Emtiaw1q2supE7goyardSdotj7&#10;UYz4rVGaZlePaA9idrLbPSxBBPPzXgGhCxA64YU6U2zdYH/URQkW0xI6gRLSfFWWjNy2Q+xFEhfE&#10;A0hq0cWd4VBI4Hf5qyue5ChtxSDg/tB71U651QsGYPw0+PFXHsHI+CovETcU3cngRE0glxuoYVSI&#10;mmHO24CwCMQTPJ20u21l3YA8TyK0x6MbbIqwTcztI8RJJqC3HR2JXJGJrLXLSXA0giMd4qLMiA4D&#10;krPNGUS3MBsL8HtWL+4rJGW4IqOwBwWxjOOaNaLbTKmYkYxVkBqUbEwwjntFRZSXEbiOZaj20m0u&#10;8BpJzQ+oJcIeSuCCKqyGC+ACSDMkjvU7gtbVUjhiQRUQnQS5aY/bwRWXVmCxYjGCfFQsCrhV7/kd&#10;q8h6ixbI5DVLodmtq0ERPeiMIZgBuBGDVgpEVYSZtyG/afNCYqyr9ykPnwaeNgMysBJIEFTRDZa4&#10;VlNxYniqtBIrrZcm4QgBbgxEVJ7twOgnMHHmp3VS2VkspzJNR3YVmuDBwfIqFnrhDgBZieKxdhzv&#10;DdK4APP4qe8FSS7ZPKivFFG1TbdWmSDwahYO4nBkc5FFZFZT055rJtqWAJAG7LRUbaiCwcymJ/4q&#10;r4LojbdirnpgYhuazB3I26CuRtqbBiUJtyOSBzipL0kwZDDHxVEolC3NwLnKypo16AF9xcHgAV5Z&#10;QlYBkCMV7cVtqGGQx5pYaMewBBL5IkEUN2O0uIG4ArR77GV6ZYDK0O2FdLQzuBJnwTVojF2bFqCS&#10;0ywXvTun1JS8JUFCMlv8RqDNvLwnzuHcClrkwu37dswRV9lW7L0a4qro8sd0wBBxTDa13V7j3CDt&#10;AK8/1rXg5K7iwjbz3zWRLbxv29MMO5il/bQbySssxrE3P+sRMRORSN28q3GAEAYkUFmAVFkBTmCM&#10;0K4pK7nyOMYo4xSAd+wX8wdmUBPmhvcMCRAmCRXrjRtE4jEV5x1ZuCD8cCnKhTAgW8sFEnHNCf8A&#10;agEkeODUrtoK2VjsKxbESMk0xC+SThQu0CDzUGbIOwxEV5MPIgZx3rwJPVOZipRCTgHAJ3eecVhQ&#10;NxJk9xU0O0kcTzWSq70MiDQhoiSriWAiobBu3QPwKKpYwQywCRWEClWL3eD2FRMurBOibG6zMgCo&#10;FYYDb+ZozLsBjKzIJwawxLE9WaJMBoWgCTH4oqc8YI4rxQboL/iiKs/0/tRWLF9pzujmD8VJl/xC&#10;cYPmsttgzjcak6gsp47ZqyARbckVhkIjuecURgVGFrJTIAxI5qWWkLqDOKkqeGGTFE3R2kjxU/bm&#10;CBmOKjZe0xbW35x2nyKaXbcBPuZ/tn4oMQMpiiGF2H9q0tkDswYqSIX4zUUYHcAJnish4LlcBl71&#10;lVC7ACATESeRQhGHuSNhSBQt2WnM4ip+4CVxBBP9aAzGTMSf71EgZBnuW5sQeAZU4g1IWi5OAVnM&#10;0BpUbioUjzmZrDMAQKuig74LKqxH9qm6qCjuwU4BpdXPG6IB5ptXBgFM9/BqnwEmeZ0U8kgnjijB&#10;jtustyABORXrbMSzALC/4hNeKsyADM8A8GhCskpkqyW+l8io2urcT/QDHFRVlOJ+1gAF7VkEqw2t&#10;vUtiB/c1VEtErgU7Nm0I2TXrjRskfG5c0O4Ctw5UqCeO9ThlUBrmPioDYZ1QOc9RH9zQRYMsYBES&#10;QOZot0ytvpEzg+IrKwrv3kcng1E2UKNbJtMG+9sjjAr2wIm5tzFFkHsDTbhbrBuGH9iBUVVGLueB&#10;wQMUSkVtAvtUI7Alzk1m2TDlwJY5+PxRIS5sbYWYfcCYrFq2rFmdtoyFn/Q1dk2kTauQyrcgN2PM&#10;1BlOwwQF795ipwnSdwJJ70JkbeAsiRJokyqJblLrtThYEYqSX3ukp57Hg15khTtQGIMjtULjwVYk&#10;cmO2KNMXKI3bUW3B27lMqaJZuQjIIwwAM8TSts2iwCTPIHmazu9sMCAZ7eKgDjRcuqltgvqxJncD&#10;EkVNNUU9yUk8A8RVQgGE6J5/FevX5M5UYmalWKmrNkTVtCAhlxBphb9xrrMswe5PJFawbzOFVCRw&#10;0ziBTb3mJK2yBPef7xVPGKSRsA10Al32sPHg1Z2Na6MV3iQAwaZ6fitNR2HUo3D/AA0wmsAAIG11&#10;5Hwar7LoJJG+jWXGEWgh3AnwSact35gyA6kL/fvWjDXNutoBt2iSR3pxdW6233GGLSpHilvA2aPv&#10;pG6LqCTCoyuhkljMirNdY3ukpIMg7+RjwfNaHb1TMYa47T9pHfzNWiav2yLakwRPyKVLAX97js3G&#10;88LJ321Lbue5qys3LPtIdqsTwinomtJ0/qBtuHaWeDIYzI/FWS37NoJLqrRuJGWM96p6cU87bNzs&#10;6i2wtuELquSR+1j2FeTeXC7RmNhEAicitQGqVwW6yGmRtwPmas/50XQuxisYUkiDFB/TO+hi1H7N&#10;lv6gXibxc7mIQSuSq/NOW/5i3tFrpYEtDZj/AOPWsFwrqhA2weqZJanbNxyysXZ3ReoTxRrAgnls&#10;2Syb11Q7NBbCqI/qDT1nUFFMWN9u3h9rSQDWtWNY1lkLYIGSI4arNL1tTtERcgFODu5Bpf2K9Bxn&#10;aLezq0HQGBtuZ9xDkRwJ8ivWLqhRcZEUXF6Z/sCPJpC2w24iVc+4DkH58U1YZlbkbY+1llhNWsBU&#10;pNFnrU9wGx7VxoZcn7t0eZ4FDL27bgXX62EDkhiO4mkrV66BcFsMViSxwf6k+Pij2tdctIFe4JXs&#10;OCD3pi0zA3jj6W/bUXC6MoAIxtAnmBULli3cvWfuhV3RPnECaLZb3GDB9yH7Wnk+Cp5qWpN5lcvt&#10;6VhNi7dw8imrTfoHfREIVGwKkN0lAxBK9jJotvfA2sQpUiQJB+KVQMF2+zvJOJyTPBp8M6354aDC&#10;gxmMgeJolhL+4DvJe0uyHQCYk9X5rFmxdNraFZlLNB3SPzQltWfaZ2beWaI5qzVgjjc5O4wCASGA&#10;GIimRwFfeAurC2q+4d46mcZXxJ71Ldec7Gtht0ldzYIH7v8AgVMreTqNy427qQMAGzyJHI8ivPts&#10;KPcEOWkMCSkHtHNNWIF5f2eVxdt3nVoDNsUhsgg584p9XRtVaChn6I92Y3GgkCT0ooA+0xP5A7zR&#10;hc2jT2xeG4El9ywGnzNU8QamMWNOLlydkAlmgNPGCfzUbD3C7qxNtVUZmRHx3pdmFvegUpMgANOD&#10;80RnhbfstJ3KFkYBXk1FjC39cjDNaJd/d29RhWkyPwKIz2VfcrnrWCJyartXeKF7gO1DtWRz/WgP&#10;rgVEshdmCgnMxzB7UagwvvIs7t075ZS118hgML2BFDF62LSqySytkW/tbtnvJpFfUbm4QghgYmDA&#10;PmlDrty3ixTcMwMRPcT5qfbZHmRdG+FS2htbrW1mBJncFwZ5pG5rURhFhWJeVYmQk84HiqS5rLwt&#10;sUYrHO4jiq19Wtg3Nr7QcbYJVmAq/tAfekbFqNaBaD3FncSLb7dxPeDFJ3NcjD3FhSAA5JwK1RfV&#10;k9tib9xi46Vw0DwaQuepsyBdoBLSsHBA5xRxg16M8svy7Nrta+1uu3ACdoznl5iaQ1uua61yVHXm&#10;N0yVrVD6q25m3yASqQJEVU3/AFU2wwxvPLGp9q2HPNGcFxRuA9SL7Gd+phA3QQGGM+DVJe9UUXEM&#10;gqphlOJP/JrT9dqx75YISwABz058UhqNUzzbCTtAzyRUnHauzOpNezadR6qDKC6NpGJMZUzj8ear&#10;bvqBZHdATJG5t39zVBqNdtKMEhgPt25qo1PqMoRlZYR8UrcRxkbPqPVfccrbYC0pnqPJ/wCaq7nq&#10;9xTtVArAgQDuBHck1TXH3SDt2Dq8H8/Ne3XiFKwJP7RE0O4KMZItLurG0HeJ3AsBkx8Clzqidqqu&#10;4kk9XcVVH3rmzd0lcEijXGBRC10qFbNDuGqw16+TdVGaBxCdyKlcZt5X3DI4AquNksgYuRknFHU7&#10;LaTMd4pbDTYfb7ylltRLQYOcVL+XZ0vbRtjsck0LThzvIkqMAfJqyFhBaIFyHG2JzuNLkPhBsWJj&#10;9JiAFUsIH7j5o2m06gDchyA0n/MU2dPdU7vc6mWXkcg042jY27a7t0lTtPDfj4pMpBuBWLYuG2oQ&#10;yFbu0yKdGmt3AWbqZukAY704E2hmt7SOwOM9807pLLG7bxKx3H2z4qK2KTt0Va6bDFjLBpYT4xFX&#10;As7Ni7GBdhk9lrY9B6ISGQ21Ykjc5/3rbNJ6ALKqr2jciPwCaig5ehqxuPKkano/TL11wAxZra4E&#10;8z2rZ9B9OiAt63uFwDEZJJ7tW3aP0sK9lzZBKvsIjaG+R5FXv8t7d5g1gQwKkgys+c8RWvDhj7FZ&#10;pbmnuortF6Np5Fs6Viyg7ZPSGHBJPNbTprV5E9h7VsKq9W09BfkgjyPimLWlZDYsm8zNtnB7DtNW&#10;uh0pUl3uIqWzJO39zcH/AJNMcIsGEpJ8MDbsgxdTb124YcEEHEg81b3tPdDXpCBSisSohnbtP+9F&#10;S3duOJs2i0nK9X/0T5rx9mzbdirXZaA08ec1ceCSTbsL7O5ouu1sMFChM7/yO01B7wDmy0KQmNhj&#10;J8jzSl3V21Fy9bTa5GxYlh+aqr3qSqAbbEMpEkjkAZBo3koKOLdfNFvd1rutti8XN5cMxhggwCap&#10;rvqNwM46mZjO4cMeMeKpb+tXdbudW2TBOSobzPata1/1Has2wiahFC52EnIXuKRPNYWPG4tXF9m4&#10;6z1Ib79u65KBBtCD7YGRn93zWseofVem0iMIDuoC5P8AWDGDXJvXvra/dPs+0u1zLEtnA7kVp1r1&#10;G5dtsswRkSMAHvJpEdUlHns0ShPLdR2/yb7619X6rVuztcgOVXbbYwJ/xea1gax9UHDzLOZJMDbx&#10;FI6ZJ9u5LblmV5B/+PTVm0bhYhAsyDI6QKyZcm82YNHGHK7+RlBeLkOwAG0ABtw2zVglgJdYe4wk&#10;wGYTHkEig+wtq1atnk9ZKHpBGVBq2tJ+gHa2CXBYBTAkcmKwTbOnihRSXdPGZKpuyy5bq70MIS8I&#10;Jkk7Su1VHmmnLtbtAWhO4sQDBIod321dmKXCCwA3ckfNKG0ZIcs1zO0MEuGcMxHIHinFt3y1vKO0&#10;EEH9w/b/AGpRLMBldQyzJ29MfmmtILT7PcZ3Vf3Dz4FVRKJq11S1sMGV1wGUZjNQRyERbf2ky5/c&#10;Pn8U5Z06vYQOzAKWbfzziKVssm1IhlnZ1/vIM5NWiJGdm7cEcESxxmM8nwKsbgt+4URAp9rdEYYD&#10;yPNYVI3TaMkmRwPMH/iiyxt3WF0FyFhWjMmCaqxiQnftzqLUwyyAqxHPcRULluw5TbbYDw4gNFPP&#10;a9u7t2vtCwSMAkePih3lJAdcce2NwOKiZNpQ7ERyoVdqEXIHG6gXSye0eoBkDFe4k9q2PUWLYdgU&#10;JeQrMBOD4Wqp9MqtAtuWDR1457/geKdGQqWMAlssWZtoDGZT7ooGkv8Aui8SkbemHxMnMUxqLDK0&#10;+2FAUjiTWGtzZQszYgRt4/BFFYGwDpWa2Wa2oMKQu/gr81Y6d7jWt8K5AFwn9wHigIAVc753NMLg&#10;Ar3M0VgHh7jhLhwgzJXyxHahnySMaDiXeZgqsMO3n+9FsbnWyGshlA3CPPgmpvbS4LLACZ65G4Gp&#10;3HG4xK3GMLsECFpDGkFdfdtkAhtu23GWYHGT5oqIw2r7ayvSDg5HaKixYuZgwu6B38GjLblyJwxV&#10;2PePjxVMJckGtkszwdyftRYAFW2lNj+X3G8QxXqxJInEj4mg3rUm41uWBbl2iaa0LgXRbWwttVGM&#10;S5q4Tp9lzx2hi9aQWgvvQXiUAxC/4TULq+4jvICjJEyZ7SfBo5g2pdCT7hhc5J7sBip29MHRtm1X&#10;cdRYxM9gvgU9ZBH2ipuxcNpVZ7ibJDMAP6Cqu4tx7DLdnmUcQm+TwfmrzU27exbu0nbMgvgQMGK1&#10;71K6r3QykoiqBuWHK/gVpxSM+WKRRauGdnDkFUKtCgERikChKo6sdwJmVnP+096s7od1c7J2kEO3&#10;DT5HzUBYukNJO5nkqphdvie9OUxDh+hB1uyqOJbfuJUZ+K9cvrbUndDHMEciiuSLYLsXVsYxAHzU&#10;tkXVAtZYg5aZHyfinQkImmhEw9reGLneDDHCirj0y+EV0ztNvrUjuTPNIvCtIg9WZ4rNm4guMyi4&#10;kHdtYcg91p0ZtMzzjZttq4EUblEsrFdshdzfHioKlsqi3gfcC8kbQBWvabVXAxAYy0wu2QI+Ksm1&#10;B2W33faC0DBb5jxWyOVV2KUKZbrdFslvaLG40DdBwOZpcI/uspCfqLO5RASq+1eG1UK7UknEAifn&#10;waD/ADKuUDviIKnkgdqDJnro0Qj8hPU7CvcTLMpC9Zwcd6o1Q6e8NybUBbvyx71e3XUxAd1udGMQ&#10;AcKfFV1/ToEBNt1VOnOTurl5E22xeowKTckB0toosMihd3JmQO5nvVoNU90oGQeyolzHJBquF15V&#10;CkqkBsx/X8027XUs7VIcboAYcKBJrJLs5kk0+BsalEcrN0XS/IwoRuQKfbVnpIYnadxwIP5mqPUm&#10;2q3CCdsAksOJ7AiiWbtq4qlEZfwfH5rNkEvNJSSs37S63YbTAGWIUbR1EHwK3W9fti3aNtFBLdJL&#10;w4LHxXGPT/UH9+JA3SGBjEDGRW/2dXOmZyQoRV3F+oJ2lY7GuXnxfkmes8Jq3JSizaH1Fy2r2xcG&#10;225fa+CS2Jqk16Xbb3rQVdxtqUhp2nvBoNi5eN5ldytkkKTMwCO1U+t1Vq4+4/bACbVhnjBP5puK&#10;B38mSoMy6XGNpPZDNMsu4eIJBrU9al98EEHfCgwTA4Wr9rftWQFVtijHueJxP9eKpdUiWyGLPDOQ&#10;Dzk8ZrfgjVnkfMu4wEDcKXdxtqSuXUYzHJp1bS3L7i0u1cLvUwDuXPNLEFroYKD07ZH+9WNkkrNy&#10;0wZVAZ07AHxWyC5PP4oJvlgHUr7gnZ07gRklu39RTfp0gKWdd6ldh8j92fJrF3TA2XL9YZ5jCz4M&#10;0PSgre2ypA6pnAmuni9HTSpHUrGquWniNQkjoJH3AfjtVxa1osIGtW5vGDKxCfBJrT9D6hv6VX9M&#10;hVAdj0eQfzWwWLBuJbBBVogBY2iTy09h2prxJnX02pltjybRpEJRtqKpAkv8Twf71YvcYugYOgLE&#10;9QwxQZg/PaqzTLc3HehW1gK33Ru4pxQCVMNBDAsTI2A9vmsU4JM7mLKnFA79jZCII2Kfg5yPz+Ko&#10;dfbQr0XbeDFzp2qvfBraNXM7f2sR71zBYRmPzWs662LhcFbbqAxKudm3uDWTMug27RTXbFkpDQ9o&#10;Ev8ANe/lVvWrLmwzhmgluojPam22nSb7dwBoltoj8ATxSh0aG0H9qHDdiUMRkSKWmxLj+kLi44ss&#10;qs6t1IZEk95Pik7mnF47mcziTxM9pEEU1qNMWsonuLN1oG0wQTnn/ekLlvfcZb1orsxAljuU4p8Z&#10;My5IfoTNs3WRkMiYznbBgie80q6qj3EF4kkd1L4iRVj7BPuWt7hVGFWYA5yPBoF1gbRvBjaMEFhw&#10;7AYBNFvF7QB1CEX3uMC7BSkj9x5AFJe2qXGuEKbRgyTmV4E/mhOFuKrvA2dJJB47E147vZWSQqZM&#10;Dkg4imA2OiPeLC+u6F2Hsx8EdlqJttaRVFtluAsSF4Jnqn4FRa8bnXAAAVuM/wBKWVPYXdbu3GL9&#10;I7CQcnPE1W0m4cvM1y82LrNcKtAbcQSOYPavNfvW0W4ASysZYztOztHOaGmoS1euBSSYBDAw2OR8&#10;yKKsPwd5EcGdkmZkULQakNo283QoJKOSTt4HZc8RVympLC3vLbjcJmN1xvDVS/z9xwGLnaGxB7j9&#10;2KuNMxRLtsX0VG2AHgcTA5MmkZqrobjbvsftuWizcaAxMAMRIJnI+TVkjWVLF7gZfCA7M8kAVVKB&#10;LP7clwB1NIXMZNWFuM3Dc3KtyGRBt3Tg/wBKyM0p8DVgFLlxbwY+4OlexHMJHioZyvutcMwqgBVU&#10;eZpmyiMqWkVgysWFzllPfFKSgLbX2vMCVyHPfHAqIsrp9i2RG6FnJlZn7s9yeaZFm4Bd3JBIYtaG&#10;V38jntFS9hywNxN0Am4wEgMw+KA9+2LT2JfeY2IpjDZmmJi3EVvCU+xDcDw4+/akYE8EmovYtots&#10;sTKwQIJiMStN3rBCm26i20iCYH4/Net2TccFCqsrQQ6ktAHefPajjJIpr9FddZUW4bqShA3BQc57&#10;HgGlL7teuPcGlRwFmSYyP3Vdi7Ftbnsh13kFHJMfiqzWaQsruBbG0QRJkAYgCmwmgJrjo1/+V9os&#10;Akkk9QODidv5mkreiCm8VTn7QO3kkVbavbZtWke5+naYjp52mkrunCJ0XBaCMWZ4MsP2kfmtKdrs&#10;xt8lbYVT7hUe5BILCYxmrQav3HVw4yRBQS5XxSe1/bc2iy53wpHSGxJoy3BbuvKhxG2E6cDn+5qO&#10;KYO9quCzOkvKkbFIbBKywM+fEVY2bVtPaC3GBddpZQQGJ8iqK0PbbbbV5cSVZoIQfPmrfTXIuOYD&#10;IEBYFiVMfvBHfzWecTTBr4LNiiXktRvhJZQpI3ccVmw4NllvksodgsSJPdqHY1lxbtlHIzyWWRPA&#10;b8EUxbvWrl023LSwLbkBY7QOc8fis7Q9Mq3sNaRg6lre4pkHK9jmq+85sOl19KpLp0AZIHbcfBq7&#10;2QAblw3N+D+e4/8Aeq/V2jFxvcUK3SQZJXbzBo4dklyjWdhQyN4ZbckNiWHEUqFLW03hZVpOcQcD&#10;+1XOqQGbt21kRktHTECqwkXUuqLZQwFJGBjuPntWlSMm2ituIydRvFjZGChiCDxFYXTL7iElTjaw&#10;EkS/YGjvZ09wyEKliIB4kfuFSCv7QAb2yXaFYxkcDwastMWKagh06DJ2tIyg5Bj481Bne4u0W29w&#10;biQvSY4EHuDRbiXbVwNuaLshTMukefg15WuotxVUrGcHI+D8VRRnUzYY77W1gASy5hYgD81WXbJF&#10;mLTO4YBJ5ggyGjtVlfuOltLQJZLpDM/JAHY/PikGtKesEBJEFZkkYootAToTLPutqbuCGkiMgeRS&#10;Xvqt+22wBQMzyVPmjMNihX2EFh1Dv8g9iKTuWL2y4UdWAXLT/eBWhUY/ZVXbKvZI6mG6Tu4bP+1V&#10;+sYEb9wV2wmIkVZ6i6y3GZEO2cGOmIiKrb6qVvTaEyVYNgR5FFXIM2l6Nd1yqhc7W3gAeYiqn3Wc&#10;nIVjnGIq21lt03MwYsXAWPkeaqdQre06uoVQ2DHenxlS7Of3JlbewrHYVvM2WPceaUay1pH3GQGk&#10;D57VZaxy20BgTyZEcdqrW1AtFlKqQ5JLD58VJF1z0CtQA/uKf8I/JoF5WF3pt4b54A7iibUgh2kp&#10;E/1qCgKw62icNSw6IWbr3C10HcZ5ow3i2ssikfYFNSe6oZIC7fjE+ahatm4q+2kkSYPMGoEkbh9N&#10;2na7bfYrKpEz3ivoP0UC1bULLMxLAbcy42yK4D9OWil5g/77iAjkAV9D+khbRtIGZwBuVh5H7Z/y&#10;iuhouWjk6lL7tmz+jDYB7bb9zmQeHIwZr6r+hg7i0oUFhcUsu7DbFz+ea+UfRCilZAuKoA4kL+AP&#10;3V9V/Q+na5auL7AazaHQgMENjpU/M16jRqjiai5SbT/SR9I+gFroSQvRAjgQ2ZzXRdJZYe6rWRO6&#10;ILTA5xWgei6dboQXEJFuGZQeWH+xromjlH2sydMgwYya66OfkfKs2HT7QWYL1MFO2MgmrBN0o7mG&#10;DZAqu0Yd9jOd0MCfiBgGrK0SodFTq5YKZGOKIQxXUWbakOkgLnnM1F1LM3uHsPg57U0ltizK4yRn&#10;xB7L5NAtqJvj3D/5MMnyBVk2sGY/SLRImBMgxxUkUovEzg+JOe3apB3ulROSJ6oisPuLIrXI3ETH&#10;eKspo2HRKyW7KkjAnYvUtbv6a91lCRtYkL4NaX6eTeR2RQCPtBGSBzEVu2gXNobuoySOduMVhzDM&#10;RtWnXbbhxJJ27fHmrdCxfb7kKpA2jsapdAqugRVkjJk5q9t7iAFBDHJA7VzpnQiOq/Lb/tbMiJmp&#10;fy9n/wCErQ7d5twVxugTFN/oeKSMP4rGDQohgq5BowYBUbcWcMJEdqkiXjAALDMHzUHtkFkChV4J&#10;5keK88elCi2D7m22QJ6TNRIuhkl9oAzGcGj21ECFCqJ2+RQEuKhErJbtQgkroILgMrnbJNSZwtwA&#10;ABYz00FUPc7TTKXWtqerKgGSMGp/guhUW5F2ZKquQTgk1lIQW14BGZzU4i6WKbgeqOM1Nm/WcAqC&#10;fGc1aDaJJcuHbbIAHKkiJNKFbs3DuA5mfjtTRdjd6PuQcNQgrAyX5GAfP4qAvtcAGf7AzTPJAoou&#10;r1dBJ3RtI5+ajbeSsQimcHuR5qEEMQWXq+MirBJXVGF3Qe/igXWJRgY2hsAHvRzbXwWG3FesqB7r&#10;QOqI8UNlg0RSGQgKWEAzmoORbkE58Ec/NGNlgU6AyjMfNDFwrLASXwJ5ipZdHmg2jNsAd5MVhkdV&#10;JENEdXiiLp2k9zwCazqFUqqBoAz5z5oQqBlCDZDMvUZwcVJluIwUgEbSMYipNaDhJEmKwUmNg3sI&#10;qFV+jKCdpkjPK8j4NLMF3MiycEgjHNM+08KJwwIOOJoYsqGEmRGI5BFQlfoHYKmNwIAWBPdq8zMT&#10;1wMAmfjxUypYgMD/AMVN7aqF3KWKzz81dlbEDUJ1qSQeRWbdvABIUhSaKCygKFBYEHIoz3DLHaql&#10;iIHapZdA1QFkO4wSJUnmsMPsKqTt/wB6natqSvQNkkgjJrCO4VHVoKmCPE1EW2JG30vgYOI70RrS&#10;dIzJHnEUVifckOqr57Z7UK9bXHbODPFXZEyMwFBtgkwM1iehctGSRUmRCWiWgTQ5loWZAnNVRCVh&#10;+WI7dNSQb3BaQ0Z/FR9oypVgG8fivBlIAZgrA4buaonPwFTqKhWgfbBEyPNRRgF6lIkmCOa8szm5&#10;wDnsKNbuWVXB3diW5BoWw4sGWVdrCTMAfNemyriWnmAO01NTEq10ATyayLbhzAQwuAePzUCJ7XZA&#10;SwALcAwSKibomCoOOk+KXVctKlmPism2dstMCrBZ5d3BkwNv5iiQu9yLRURmTP8AahvuJlIUHifF&#10;ZddkruElJ+P6UNkiDWUYBTieTkV4wYA7HK8VO220oAYxLbqy8kIxaAB93mqCMFSXZ9oAj8VJdoIl&#10;uk+K8oJG0Egd57isK7vcAYLzVE4PXiPt3TKxnBiaIpUFUHSrYnmKn7W61cY5k4bmfwKA7E7Q37Tx&#10;xP5oRqDFRhWcbBwRWLNspdaJInEckV4N96wFXmBmKhZ9uSANxgiZ7GgIGi5BCGFWfzBrxCi6AgYj&#10;bzxzUChhYaJEw3xXrbAqyzM8rVEVBdhXYd33ZNRRCegMV7icTQWtKIuRIXgE8CpwCEENuJ/HPiqI&#10;MQepWJ5nPb4oTXnYXGhpBAAB7UMnYsBQSrGAamiOFmAQOT5apSLsw14sbsuIHIAqNwjehwgBH4NZ&#10;mEbchO7sPNYDXLc7GTsCIk1Eij20LckGEGPwaWui2+xluS0HcKyxKBvck7yaDuAD9HBHHijSJu/R&#10;DZHORmSKgpZgD2FEZVG+MUIZJ6oMZAo0CZa4YgCcmRFDfdCnzn5FSD53yagw6pLCrSL7QIjGcgmh&#10;QOVqYHSZFQIHkgTRooJbeTJim7DlIIBMGkZiIEUdLkdzigmrGQlTRb279wxA2hp3TVtZ9xggVwSD&#10;GPitcTUkFQDyeOwq5011S4JY8xtHY1z8+NpdHU0uW32XsKGUKRuPBii2VBUISGIyCMc+arBfS0UR&#10;juQmDn7fzT82mUdGMwVOABXLnBqu/wCTsY8id9DABS6N5PSwGRiO1MenuyvCsZC7jB6SAaTBbZZD&#10;QS7Q0DiP96LbFxLlzcuCMdp8UqXKYddM6D6RrrqXFYOpMkdRgcdors/0z6naQ2lG2TLEFjJC188e&#10;n6hwqoUO52DFoz+K679P+o+49i+yACQoMSBHb5BFef10Wh2J3JL0fTvo/qHt2VJukKydKd94PVke&#10;K7b6HrLZ0ykupD/qfJPcT8V83/TF+xcItIrk3WEbxBAGWIPzXbfQ/VhpwLrLtd2KIsAqQRBj5xXJ&#10;wz2yNGaFObuko0dPGpDkFCFKxxgyFx/70a64Nu0CQQAGLjBmPuC/NV2nuM7Pkz7asxbDKSOamSLw&#10;XduG0MAxAAWPJ8V2MWVT6ZyssXEQ9VRglsgbU9yCWEyI4PxXL9X6cffue6pZPcIEDaDjjAnNdo1H&#10;6gukEXQ+0SROwDtHea1z1HRm4V9q2CgUn5BPYk4xTvQEXbTb4RwfX+hG2cIm5CCDgwD3TyBVZa9B&#10;QXLbm37iP1S3Mg8xiRXb7/pvuFb4hSAtuGMhkJwJMQfFIaf0dEJuNaFr3FYgHqY7TG4mri3XZbNc&#10;9J9HLrdBtBDbuIzOWLKZ88Ga6TpPQxaYCyDcG8uqtyW7mrHSemm5LMQkqGf2zuwoiTPNbPatpYcM&#10;FXqUg2geVYRIPzWrElJWyOXNmmeoaNgLqwT0fuXqBatG9b0V5Cm6ypZOGHA7gGu2PbtoACrdIMq5&#10;JPHnuK0XU6Bm0o9y4Qw6geQfAq3GMW2FF7+D5p+oNTctXX9ws++6imP3d/6CuH+t6K7ce7caXOFW&#10;fjMmvq31r0pndQdOxuozB5X7gc/2Fcg9e9GNtXvNZdlSVlVAXcxyDUeTa417YtaJNqTZ8w+oemOr&#10;MYJTztwJ5mtT9Q0yWTadEBVWMg5A8V3D1X00AG6tsMtsy0GN3kAHvXPdXoSwupljxAE8Zrfh1NtC&#10;56dU1B2c/ZSDcCoX8buJ7zVXqrFtwwYgMCCYrbdXpbm9tpO1sspEExiK167pXExhQTM9prqYskX0&#10;zFk07voodY7IxDMIZZiqh5X5Bq41FsI5yzCY/vVTeUBXgTkRW/FVHPzRowjnqMZHFW+jvNbQLtgz&#10;gxVKimfBUSAafBYhSx3sTxPE+KrJFMmOze/T9c6e1uEn98GOfNbjpNeunMrvVuw5n8CuW2NUAxh3&#10;XGZzx2q7GsZ3tdXEFSOF/pXOlhV3R1cWdJdnWU12VRizM6zIgAdzJqk9R1i+3G/awMCGP5IrSF9T&#10;YQUdpk8YBnBo13WACQ8DdtWBhvnNB9tmj7qY7e1jgdJAJnpImqK/q32ypKkABp7zzUHulpX3GDdJ&#10;XwwqrvXjedl2kAGBBiSaZDGZ8+XcT95CpcGMQqnIBpB3ZUMqCGg/mOandugf91QDxC+PNVl7cIIE&#10;qMTWrHA585Bb11gx7fPMg0oG2ck47CsMsTBx4FRBh1kg/n5p6jwJ5LBL9y2pbd2+781ZafUja24F&#10;gcCT/rVCcRKj4ngxTAujcYuRNJnjTH4pUza1vG4NiuC0f1EVZWdehuhI3BRkH91aSNUUA7zMeabs&#10;ahmZgHBzJxFZcmDg6GLOk1ydB0Wr3mZKoeQTGf8AkVuGg1rtfsqHlGmT9sED91cp0us9xVVtuDMe&#10;TW4J6owKKRtlN3woFc3Jhp1R0cWSPDcjpCapS9om2CqKSXnD5iRVh/OpaVdqmTdExkKO1c7seoWr&#10;tq0oZSu6GBMFZq1PqFsKrvcKyIkYBPmsTwmlyT6N8u+oFtnt2m2wecyw8+Ka03qatcss7E25zKjL&#10;DHFaINfcuoLghWJxLQNoxB8zQLfqtmTvXYuQc8wZxRrAxLn+zr9vXKF2PcWVMh3hS3gTxT//AKmg&#10;Nz3AgRlWCYkfgd65Qvr2+24RjJhdwED4NXNv1FWQs7KIPSTgx8RRbK9FuUaN4fUW7ftBrhgqW+zI&#10;PGaSvG0FvILqsDDBW8TABPxVSvqLgD3btwzDHIJUnj81Xn1Lcb222GKGVUiOOQTRpNCJRCa9gyq8&#10;Q4BST9gzIAjzWteos9tHuM24vk7cqIHimNT6nYDbhOzm6vAD98eBWu6jVpstk3StswQwxPifinQB&#10;bTRq/rGquOrsDMqAqxx8VzjXQZEZKgwDG2tz9T1blbkWxG4zB4nxWiati9vaLwcqZH4rp6dM5GZN&#10;Tk2+KEdQgnqmT2GZApPckmJI4/BpwBbjEqpLHsOBQ2t89QAIxjk1uRlkvYAgLMT2Miji8z7yFyRE&#10;V4WmW5IkGM4rO1YcbeodjUoq6BoDCg3DxNFUkyQYmoXGIUSNvANQRDtweTV0UpHjiesxxRC0qqji&#10;IFRO48CVUwaAw8IRUorcCJOdy5B5om3gA1ggQxIPOKMlsEQRzFW2SCtkkCAPjHBM96asBZRRIgE4&#10;PM15dPBxbkg9uDTQtsAG9sL5IrLOaOhgwvh10ZsIhCFmiDEGrDTqzKxQcuYU0G2LZW2faB7geYpm&#10;1bBAYbtxPM8TwKw5ZHY00eUMwwUfpkGrBJdbY3bh+4DBxQFtl2y2RkycU3b04FxowSpJbsBXPyTV&#10;HodPHlDC2Q7MASIBMDj4E1eHYLS3Nh3bd0AyTVbpEKBpWQY4ODVrADqux1dkENwBHYfNczPK2js4&#10;IUQNz9MtukEge3EMJqVy0xiAwBEsO+eKKLRLx7e9iSCw7x80NQVtqzqRwRHLZpFo2v2Ce6XT2wrB&#10;oM7YEQaqtVfa7eLF3UyJ/FWdy0GuP0AL9sgwQfBpA/rdDvDZJxiB3+a1YNt3RzNXN/IqzEHJJO6s&#10;Wme3vgkA/wBhRbeiQm3ltw43fuY1lrNxmUMhDMpgH8xWu4s5UpSXJBZIUhpRBiMc0P8AmkNu3mW3&#10;HaQIP4o/8vbwIyn3A4iojSnHBMyGiOfFS4iXOY7Za65SA3uciSFwas7J61hOQV/NVltffb3N+2AD&#10;nkxTLXAoQi7L7gQpyFPmsWaNukdXT56jbZZi4gtqqiIkQpJBptNUpdGNsqycT3xkxWuJeezdPu9I&#10;YbSwPBGagNcEVwQ5LkBHnseYpK0jf7By+Riu3RsR1a7GKMdx6ge34iqrX+oe25EgqUAJ8fiq29rG&#10;X3QxTmFKyIiqG9rQGKqoJ7+BWzTaG3yjja7yPFJ8lrqfVtrFbQKkDpk8/ml2vBmXJIIyOAPitbu6&#10;lkH2id2ZzTSXnRiWclTnA812IaVQSpHl8urlOdtl6b2VFxjLAQfFX+nsM7qVXaWESeXnFaroHAuJ&#10;33DC9wTW+2dPbYGyounbncYmZ4ik5vxQWOmbH6VZCJbCoYSFIYgSBW3LZu3ZZbIuFW27QZYj4Na/&#10;a0nU94vNvcA7E5LHgRW0IytZLbFhegBJBGZAnvNc6UzqQXBVa3SexaW3sJW4rFwBuKR3nua1fX2W&#10;fYbaH2toniZre9XedbiEygVSD+XEkHwBWt60AW71x2DXkIEiIg8kmnYZNiM6q2jnOu3oTsO1QuPN&#10;a7r7qkr0yDzWy6+7bW4yWlEFNzb+DFaPrLiu1sbwhQfkZrq6eNo5eWdoJYv+2lwOsKpwJyad/mmZ&#10;TNs7vPYDtWsXL6MpYkyZM8xU/wCYJICk4Ik1qcDNGbS7Ng1mqIVPcmbYiQfuqkfULcJKIzLOREUB&#10;7ytdKruhfunjHivBy4MAdM5FFGNIFztnrnQzs6iGiJyaVZSHDqAO2e4NWZS3uDDqWOpvPgCq8acC&#10;yWUmN8r8UyLAYEoQ+3vE/wDtRbdkBukAAgyAJJHg0Vg0jcrYWSy1Y6XSqVOwSGyakp8EUo3yxZdO&#10;1wkwCF4+KdXQ39i8FfjvWxabR7za9q5nIwJIq3s+k9CBV2EwSpElazvOl7NEcd1Rplj05gJWzu3O&#10;BJwFpgeisjbnWOfyAa6Wn02Gsq3tjZBkwZAp+39P3D0m2SxtFj5A7VlervplyxU+bOPN6OUt5mHO&#10;6eKD/wCnC44Yo8AQexrsrfTqOyn25VVIIIJEx8UhqPpu4qfcQlxREDjP+lHHVAvF/JyA+nOgYsFn&#10;dyTQfZALqygdpHk11O76EirL2SxVsGYNwdjFa76loGl4eIAkL3rQswr7bvtGmpZCcD5AHxTSLgbX&#10;xkiO34rNxvYcW9rLB/JYEUMWzhd5G4TB7U2ygdzbIxu28eTSJR9zu6AAY8c1Zqr7WJTAML5pUKbu&#10;4s4CrmD3PiiT4IJIU9uNzHq8Ua6djANJmvbpAG0qTP4obG7CkhWAOSTVhoH7s72FphByD/rUrrBJ&#10;V1ADARB5NNXGZmuk7goIkD91BVBvI4J4JqrIZZ7VpUB3TGBUDtIUuBC8+TNMCyRbuywBbPkkConT&#10;gLaEtubAnsKiaIyVl9m9S0Hle5E0VZRrqhhukTPzQPsDAs5BMSw8Uc3ARuiWkgihcS0Zu3lIDBAI&#10;BDFczQ7nUQqcoJ4iRQ3ZLaxHIhlAwayCmcMsjAPxVUWDN0yYgAjAoe50B6wvjurV5ZYn7cgBRQ7O&#10;5p9xvMAiAsUdAmTp3clBcAYiSAO1Zc7WaFDArBPiKmHLAGTuj7uKn7N79IQq7v8AOKlliW3cAJLE&#10;gxHMVkAACHK9IHnnmpAA3G29MYMHFZIWfagmSCH8iisGgEKu+VgcKajtLKYgfBPajEJbLb2MxMdq&#10;kwZgzA8gER3irsGhUIZEkYmhsXC8AZimjexLiZETxUPalCG4GZ7UakC4oAqbdw3tJoaIg5U800Ss&#10;JDdUiD2io5aeswZEzxV2AwYUyS2f681kw0jf8gV5WDEtysRJ70cEOAVEwIINUwkgbBCFz2gkVJwV&#10;IQ91qTIHwo2iKkpmRBgRzQ2GkBFrNsOCGPFYb2izghpoz2dyHMxJrMsFcmAMRFWmU0LBWIG6Fzie&#10;9ZfokYmcAjNGRV3OzKDH21ne7MH2Dce/misXQNLTN1NzxHj5qTKoUyxImOKkbJYNAk80z7J2HO4c&#10;/NU3+yhApt3lT9vn5rAQfqdWO00cIxYSAsiP6UFrSdfUQBxjmrssAG6QKyGaB2HzyKPP6Z2qB5mj&#10;KokEkMSMCMRVtkB7OFLZAodtiDtYbRuplQpJCDECoG3uthpJYMSZHigKogm8ifbMiQR2gVi0qMTu&#10;H7aOgd7R6jzJpdzBKkcDqirXsuiO77YbA4xMUMuTHdjma9uXBtrHaKgQoyB3iiSAZN27ElqwitLE&#10;RxMeaiZlqIyyxgcjgdqslE0AYndjECaLtAUFkJx+IoOSFYjC9qNsUozSxANAy0StqhuRuaIgdhFS&#10;3okLlie0xih21NwTAgHHasISXMD7f8VUWOK5tIDwxMwK8rgWsLmcn80JLgyoeD321hr4RUAnZMZq&#10;qKGtgGFCjH9/zWVtbjdQ244iM0B23BDHA6vMUVVYqX90g4IiqBMFWflgCOFFZ2sxj7cDcB3qd10D&#10;/qMFkDisoZwpD5/rULJNtubZTDHJXtWEG4kDjI/tUmRbjvDbXnAB4rFoXCLkhR1YzzQlpkdjssYB&#10;58cdqIZKqw4Emsm2ttlUywmXIqLFbTAiQkwJE5qBEW2OACcKT25H5qEfpgpcMBhIIzFFdmBtqCJ3&#10;SRWQFDNNvfJ6cxV2U0Ae0YwsgnhTE1j2rjhgtvco802igh23xBEH5pVhtV9obLCZODRbgWgl0szq&#10;wgNAUAUuyqrlDKsYY/NNPI3W1BnkQMiaGUEurgAY2ueRVpgyRFbiFzCyeJNT2CRwdzTPwKkiZBJx&#10;ElT3qQBa4G3BeSPgfijUhbgzy3B7pYgREQMzQ9PbtQ6yTtM/g1kJkgFQuTJ/dQy6c+ARAzTNwnph&#10;UvK5W8NylpU0a2wQqhYHMxEzUVWbavvUACc/6RUQjE7SMYg9xU3MJtVVDdm8Q9x3YiRgHiiWLkuE&#10;3QGBx5pC11XRLEkSTPBptfbfhNvYTzVqYieJssNLqXCbSSLatEA807bv7drg8A4AmqAMLaqofeyg&#10;rE8TTHuOtm2puKII45xUtFxi0qNjXVswRiQikQG757UyNTauShQSekT5XvWtNfaTAgkhvwBTmn1b&#10;l3wGJ7HtPitSSrtGeain2za7WsJukMxVYiAead0+vuB5W2MAiGGP6Vp1jUbVKb5LECY4Hmr21qpZ&#10;7Sux6fuOMUtoW2bOmqdLSlWG8kfhfxNNrqhhGCgzLbT2rTkv3BuU7doGDzkeKZ0utgq4ZQ2QaBY+&#10;UMjM3mxq/auMyou8rt2kcL5p+36o1v2iLf2GZImPmtQTWlLaBiwLiZGSGHmnBqQEtry0bjj/AFp7&#10;wr2g/uy9M299ZDhZLDZ+ptEmW4/NXFjVm4Ze2qgCAhERjnNc/taxdggksXBJnb/QHxVjb1XuNdD3&#10;yABhsFiewJolp4iHqJOSs3HSaxEINwQtwdat1ERxHgGj2NUDccCdwwgI7DkH4rVrOrjYqX2Ykgkc&#10;CVE5q2GqZgt92/TZ89z+aixqPBojl4Lq4FeHB3FQH2jAU94NN39QH1A9ty8DauTPVyDVGuqYBndA&#10;ATjMA1hNRvXhFNsSyqSMHg/mm/aKlk/ZtWn1ihwzBy6Os+IA8UydUlwObbBTJ3uy5X/yA8Vqem1w&#10;IViS5VTEfuXuTTKajG8JMLsicZ7mp9lAffo2RdajadiqqZgW/AI5OKY0zsDpk98OPaYwABs+Z7zW&#10;q6fWK0Mq7FRTvUCVYTGKcTUaa6jqCcDYpjmMxPjzVPFRcMqZc3dYYJDsTtXbB43GNpFMe+EuXekq&#10;EhSFOGHkg1QJq2tWXKSDchcQYPj8URtUE3MzHaAZO0dccZqtoVltbv3lLubttxaO0BhwW4moXbgt&#10;vdlsR1HmGNUh9RTq3O920RDMIWD4ZaFcuRcUqnUs7i/A8f1q1EpyLY+pW8FrzAqJVSMGOJrz6u89&#10;y2y22AYbbk4J+aor2qthtl24YZ5dO5UcER2qtva23+qbYc2w2dxzjwKPYvgFzfqRsV3UgB9pMLIM&#10;8Us+tUNb2JKGSI5IHnxWv3NX1qtthsiUzkz5oGqvdg/UNswcAn9tXSF3Ky7uahN5VXhWG+BPPhfJ&#10;oP8A6rK2W2bjbUqQ4G6K1ka2BdUh1RTkkZk1VXtRcRUL3ZYNEqATB/1pUkn7Gfda9M2f+ZZ2X/4I&#10;CMGEADdJqpv6sEobhYlC2VxI/A4qn/mrpe4qsS7GMRAPkA0rc1oQMEuS+Vf8/kdqBhYm5rst31Vy&#10;5fkMFtFN2OZNVi6xmvM+Z4/oBHNU+r1pcKUUqGUSaVN0WrxhZESQe1XvL2RvssVvsFdwf/EwYUUj&#10;q2LDa0rkYJkVX3tUELlmGVMKo5pIXG2k+6d20FQwwJ7GlOdMtxseuX0cgbmCrjxilbl69c2QxwMg&#10;nkUF3L7QyyIggefilUvIQSR8YB5pEslsdHANvqHY22YnpmBMwDQldXIYEIqsDBqJdpRJCxx5zzNY&#10;UOzJcYgmYg94oHINQZ64q3bj9IMYJPFEt27pCKGkeeNv4oRBDXCIVABntPij2y7MzGApWZXkUtsZ&#10;FELyOxMMTI/B3CsrlSoBGeqmESVCqpeRhTjb8/Jo9uy36aMIK5Y/FLcg9oF9Pc6eoNImCPHmisjs&#10;DuH6akR8/irG3p7rXQFiIgT3FTsaNihUoRtPb571SZe1gbGkF3GxlgAkzFMWQgYE2DgZQGZJq4te&#10;mu8l23bVhWH7t2K2fS+hAECCu0QSwgCPJ8fNC3YMcqXs1C3pD0BVuHPAiKdtaD31Yqm3a4G5iRtE&#10;9q3az6eiJcUNiDgjIYdhFXmmtWP0gzK4JgKOoKw70ePTN8k/qLdGraf6aQsz3cAHpK9IKnnFbJov&#10;TbWnLMUJydsCJWti0mjtr2Gcx3AHNWOls7LqKWn3AwII4QjDVojhj1Qqld0V9rTJaW1bdxn7ZWT1&#10;j/WrJCbaSxPSRuBzuPANYtrdSAwLm2BFyBKDiSRTJRyThC0yxjM9jPg01QSG73VIeW2HMPaIM5Km&#10;SD8DtVnZ/SJR03bhLSAJ/vVT79pLYuCdxEZ7R3mp6rVgOUth3lVzyT5AmhF0y+tC3caW2sqDLAQv&#10;wI4mnEvtaW17dxi1oTaVskk5mDVHb9QtFNguuBgkcH8GrIahnte41lS6qcK21pHgmqckh8IJss7+&#10;tv2kgja8dZTBJbOP9zSz6g29O52JbG2cMCG7c+a1u7q3tsounIzyFkntVF6r9SWrdwsLqqGP2MA2&#10;R8ikPPC6boaopVSs2/WalbdlxbuP0oFTO2fK5rRPWPqmxp2updYMGUQAepWXmtV9R9dGovMBaDKF&#10;6RuyK5xr3u6nNxSvyTLEg1nepin8jf6aeXv8UbfqvrrYHs27rXFKkCVlhOa0a96hfvhp2vtXoBnI&#10;8zSTai3auuz9TEwUiDP5oiWZe0RegODwOAfFZZybbZs0+JQr20L/AMqWQLLdJMxzDeTXtN7lpAm8&#10;bS42Tz+DRbgIDhrZOYIPP5ryqrPbb2yy9waCzRJJl9YCm4QEAaMtP+1WFm0T1q6rHUAP3DwZ5rXL&#10;V79S2FBVdpWT2buTT/8AMFWTfcYEEy3IgVGXB0i9ZFG+8txQ0gsF6oNMfz1i7BdDOSCXiPwK1Uaq&#10;4ysoMKcifPc04r7WAWDEyX4g0qcbGRmWiXFVAZEkkbW7DzijW2uCbiyywZUefApS26P7So6m5BJg&#10;dvzTr27Y2b7vUTMLwR4as7VD4qzyKwVGKkEOA/B2ntjuPNOLaAUWtgubHP2+TU7Fr9RiXW30gyCD&#10;gYgVG1YWDttG0SCDcBj/AC70Nh0eVC4LbRt2xIJK88nwahc277ae5vWSSij7ifJpq0wRelwltMMW&#10;nrJ8jvWHNu3BuSIYbURT1Dz8VFItB0LhD7V0qSCpZM/gZzNTsuP0ldQjhYct2J+PmhKReVg5Krt6&#10;XiCoFWVyy9lFBtkjZ97GQ3571BqVg9LIV7eRcH2kgDd5k0m1o9Pt7NoUkORwT4FM+7atgqz7nkfc&#10;ICk5ArLtYcX94Jufa0cj+vg1RKEWsoG09x3IU4y0ywpNTeO9GHudUCTAAOZmrC0iIbalFVWTJIkq&#10;fzWdhHuB2RUtwBGWYnkTRJgNFKy3DsDPcFt8KOTjuTQRp0T+YAubZgrAlQf/AHpq1fsqLe0MSWJI&#10;JgT2nvUGUI29sggrAX7aahLRG4hv++g2kooDx57AVBdxuWi7bSACxJwAOMdx5ohVnCK0KHuSxH3H&#10;8fJrFxYu2mEDESwJKr/5GrogW1qbPv3me7uG8FyqmXHgVYsgO9uQDgCegfnzVfaudNx1CweBsIUx&#10;VjY1W4EW7YUD7txO0fhTzQSQcQptMWQrcCEnYk5BWM0eypuNAtKTG0OuSQOJrF93KZjYqjayrEk+&#10;awilwqmcS3Tgx80oakFs2BciSeJZYwooivbtNhzJfnadw/qaILzbrTcdEMfAHmpM6tEPDEhhPXNC&#10;QMu6UCg4Uz33f370BdQVJwX8zyZ7VgqzOp3FggJAHTB/xGk3S0jq4Q7thfJ+4+c0asCgevvMRaX7&#10;VnKsSRA7Cqa6lzbBtAF/GP7EVa6u7etKjoDLRuzvDfM0q74uBHIe4DiJKz4NaYSMuWPJTubZtsoD&#10;lA4ks2P6jvUPYAAi0w2kSp5P4NWLPIG5euCpEZNVu8LCFzuUkIckKvyadBiSA2S15oAHKjIM+KFa&#10;T3FI27Awkr3AB81j2mQhCJAMx2E968bpvPBvlIELI6SBWqJnkmz11WYBMdQkIF3EgfNQ6na2zHpC&#10;9+FbuMUcoUt7lYw2SeJpOzxCLtAM7l4HmmREtUH32g4m39oO2eAPJNSVrI3hUbgEdsDwKGzlQ0uj&#10;TjK7RFHQOjK/AK4JE7v6UZEEsqsJF0ALbMgxMntTVhRCMhGG3Z5aO1LIrL7u5IuBeRmKLZLAbYA2&#10;iWJHJqn0VuqSVFk11Sb2Nm5tyk8KT5oTYSd26F247z3rNxQbe0EPbYcHOfIFFtp7Vy4csSBt7KBS&#10;xyZVa2yqZaSAOjyp+TWDcX21Uv1DwDLA9iRTV7TS+1xuhee35qvIuWSqodqhifJbxFY8nZzNTjuQ&#10;tqbuy59xJToiYzHiiWHKPa2uQ8Sdwx+IpnVEsGL2QrAFoiZPyap7d4KwyYMYJ4PaKzTRy8y2sca4&#10;bb7VRTN3mZgV0b0rWWraIrBC4wzNBDb+C1c0dWFwMLObm77j4rY9Bei0F9sOsRu5O084FZssLSN/&#10;idT9ub/Zs76p0XYxZTv7dvAFe1Gp3+wQREYH2hW4mo3la5bsi2oBQgEk/b/vNC1em6yh3AEAhVMA&#10;mrhE9mpXFEFRbYe5eYsCfbAGc9qV1ejdAG3KWU5E4niAPmri3pEtJfKqELlCMz7bUPV27SG+TsAu&#10;MqjdiDFNx9nG8rCEsfRrl9SifebcxuLd/wAHtTdpSzq2Btk7VMYA4Yml5myALLHa5UA5meRNONbu&#10;i0tqGXH38iO4/JrbCzzWBKxU3bSrbIUkspZhO5oPBqdloZhdV45CsAMtgE96PfOy3a9xVCpEEKJj&#10;spioWRcuB2KJakdC3MEj4NdPGdVQVG2aBjZglAbpXayg4A+f+a2RLwGmcMxhmi2I3nww+R4rndu+&#10;RbuMOooAApaSQPJFXWg1l7JuC4oKRDsASDxBramqIsuxJJHUNJee4rXLYUbQAoY/eF7R5q5fV9Rb&#10;2lUMSVUSSPJIrmfpnrNt3dFtzcmJ4iOJmthXVg3DsLBy5Ug5YT481izOMWdrT5nOCaLG/dhQ5vEX&#10;CQSFWc/FVbW7ReCD7ntyGcwP60KzdNy0rm1dVw7q6xGzwY7VNLJuBwRhcDd9z98VysrbbOhF8IXW&#10;2W3SAzk9jPPEUrqE/UT9dnRXIXZkFogwRTa37ju7qilAuNyyojzGRWCDIYOq9O0hRIE/HelFi3tq&#10;twM1tZ2EKoaGP9eBSrW7KWzOnuIQxLkPwfBmnLZUI8qqFELL3Y5oDMQrsU2i4wjdIII8fNGmC0Vo&#10;t7Le+3pzJaCAZUgChagKbL2wPaZwS4YSv5HinnKaYshuFS4bcoX7TQGVbl1bW7aoQSwnqgf70SYp&#10;xKFrO9HH8wzEMFCxwozJpM6noRmIubmgR2j4q31q3GPvKrFoYnYIkCqe0++7KFVIwdy5kjitmPlG&#10;PKqZi42zfD7bexQpYZUz48UcXdR0HabmzgAArnHFV2n3IL1xRvAYAk+eDimLSC3kOylevMgijaQp&#10;Dl1rZ3AqAzzmCkEdjTQW7O25abThVkpblf6t8UCwzubRVtgckiYOCM5NMBrVu87IQW25O8nvikyY&#10;2BK2RbKFVJUoYYqYx9xgdqc0j7H09xQWSJVRn8kDtQbLl9QcMYSeDEdwB81lWdre0tt/UIngR+KV&#10;J3Y+KLjTMHtqNhUtyWyQO1WK3f0ryN0h2wQ2Cw81TK1x2RdyL0gQzTjwI81aaZrZgW0CkNuWcZHf&#10;8CssoDIy/ZaLq0EKqsWIiCYgjnNRXWKq27jnej8yYJPBpJbm64rwBCndOCWHgfNRsb3Fo+2jyslS&#10;YYCh2jE2Prsu3bbGzcGIS2G6fiVqsVXR0dr5IDmUcgYnyfFOvthnN1GIOAkgDxuoDJdS5d3YLssI&#10;wDOR4X/k1ZAZJuM5/mVFoFlKwJ6uM8kU2ty4z3Wb21I2jDCIAoL2WLXrZZQirFpjbjjsTxFFNpUu&#10;2k9sC7yvcJHk9/iqKIKLrYfZKpCFT9wOZM+Kr9RbS8uFM2zDlp7HkxV0yt7LtzdY7Fb7A09j2quu&#10;WX2yl2NggRiW/dRRfIMlwUFzaUvlXUlgLbFxhvmktTZdludTMQkKEXccxk/FW2r0do+8lqwVItF1&#10;DGUnvS1m0FPti6xZLfSR3jP9q2pqjGocid5mcF4VUVdp2cyvMiq5AdxKt0ugDzgsD4HmrI7LjdNs&#10;qVG8mYVqEbNt96WyVu7QMrBHck/HioiSSCW1FqLT2xDBpIJbj93mSKftMUWwUVy5XcDAg1W77+22&#10;7WyCoMtEEr5nzRApcpbRQi3d0wZeBVMiaLfTljCCNzEO0DcQDgCW7Cm3vMxdVYbBIZBkFZ7f+Rqq&#10;TTq9hVYsrAEszEjcfANOo29Rct7wba7Z4lqQ0ao0MO9gWw6bA5w4MyGHIE0heslmK9CiDtLGS5P/&#10;ABTttizadLi7QbcGYg96C4UKG+xQdm113QD80KQwR9n3gxNkuruFNzttHakL1vUalWeAIu4CwwX4&#10;arHAsuA7qkwgU5g8giqm7sX3umJVWLeR8CrAk1RVXrE7kLwmwFx+78D5NKuLXuol3TB7TA56gB/7&#10;1Y6lbaKNylGMlirYKj5oJUfqXNw2yDtJJ2z3inIRtRXOm2yTuYkEqwYwCBxFTuWpcKLwAKQXIJjE&#10;wxo4sG3hVcuQSskMBGZAoN/VMdqlN1qIB7lu8Vdk2gtQrFbcbCIUw3J28mKAqWxbkJuGd/V9w8Cm&#10;LjsjDewh5fqzLDApK9hraltpA2mYIJOalCsioBds2grgRtQhlJOVLVVMuwXfcYSDsCKJira9fdjZ&#10;VFBKkks3Dk/HihX7uArW1y+x34huQaZjFY9tM1++LaBbe1yCsGB85quvK7W7n2wFAk8gHGfxV7rL&#10;F5Wf3OoysiY/AX4NUmrtP/LuxULckg7cdJPMU5tWhWRWujXGF5bew3jsXM8tI8VQXnUySWuEnI/0&#10;wK2m9aRH6AWkZ+DVVdtdUBdpYTuiSKdFxOfKFdmtHZe99tjhQ/P+1Vb7wP0VwTGewq+1QJb2w5wJ&#10;3djVTcuMx2B5EYxtxTAWhe61pW3gSYhvFBtTuXGWEz2AWo3Nuzbu6WuQPJ+KIGUG5K5Uc+PzQNFJ&#10;swl1nk7Fccq0Uw36bRxiV+ZoK3Fa0EM4k4xg0YSjHKljEbsiqGo3b6TtIL63G3sqnAPBPaa79oWu&#10;JbXT2V/TKoFYHLPyTXzz9OPkJ7uCZM4A819CehhtoKLuhUZIaVk/bXQ0C/Js5eprczfPQ7JFzTsi&#10;n/vS5I884+K+rvol1/lVto7lWfceBukQYNfMHojwPfZA4JO9YIYTg19V/Q1t7Wms5MLttwRzPmK9&#10;XpKfJwtRGj6F9Dsq5UlC5faQ3BC1v+jVLdpk2DplZiSZzWk+l2baqjJcKzG5ZwFXEVu+gaEQhoUt&#10;yRJIbiuhE583cpP+DYdLY6U9u2QpEsCe9OpsZswJUyQIoWlIUgM3mIqwCG7ZE5Ac5GJoxTRX3bjF&#10;pVwwCgQ2M1EBVU9G0Ezu7DHBp4hBccEK3ZaUe5fJYSAn7geoNRIqq9iwtFze2CQVnkd6hYF20VCK&#10;JaNx8LTrsVYmF6VgeBPaghFe7bDKu0YIIk1LIbB6fLLyIGQQe1b16daKBdjctP8AwK03RqzndwhW&#10;WiJEHit00WLpYyFAkVhzMZj7Nk0aBUZmfc3aO01dWleE/UG1e8ZNVmldQpED8NgZ8VY22YAkiBOA&#10;RXPkbYj1q8QHZlDKBA7Gan1f4xWGG6GVsEeOYr3v2PH+RpQw/ix3iLTPd2QxCkYpizqItvI3A9hQ&#10;7pVfb/TFwBuDQy0m4pbqPCxXnGekD7FlQCZ5EUVLr232g7zBk8Ch2+lngbZERUYKWLiW0BJ++RkV&#10;RaQRXOZiOc1hRvb2wkr81FMyG5CxB7TU7TCAy5JMQKsZ8HiOVYhQw/0qC7tjEIIxPmiFWI+wFp2x&#10;4FScF29syMZg4NFRbkRuyWgGY7xkjxQSw2ZYBjyG7eK9dRtllzEAmImvFLgPEq/xJNQW2D2rvcTm&#10;JknFSF4mCw2hVgT3NFFlGRQ24z2iINL+2SsEEkHEwPwahVElChFDrBdjG0xj5qNomLi4IAj+lEYI&#10;W2RkATPArBDM3AHYwOSKHgtIym0n7mnn4qI2lG3Nsbtia8Lu0gbpPAHisIGVwHQQowaosz7W6d74&#10;EGSOTWbalmGV2k9+RFYUlyw9zb17pbxUE2sx6GIJOahdhgdzgF4fMEjBHihPuDLyp+MjFQEuAI8g&#10;DwaIVICECCmGBNRou/0EbrSA2/qjBiaEA21wAeQCPms7JUsSeo4A5JqTe4UnBM9qqgqIbNsnsVjm&#10;oqSACxBwBXvaD22MSq5g816xDLAcAHpNSiw1tbgLiZIwDHY1lrswrIAVMBl7zXnTdbRixlTFei5K&#10;9AwKsWyNtbmdqZGamyjpEGSZMjxUALhP39XPiK814/qhYBjnzUBZi7cVrRZlmMHGDSRLJjbEjvkU&#10;27fbBIBER5NQYkptcMCT2qykCawohQSCY/FSaWLMpVgDz+Km157blImRAml0NsFcEL4+auwqGLKq&#10;CA47FqwrTs6Pz+a8oUqW3mZwPisErauNiZ7+JoAqBKGu+6gEZmTxTRc7UIUgk9+DQAsHCcjieRXh&#10;btbNwkEdialFhmkowNvdDTJwMV5QC8BV2sJwZOKkp3qJcbYzFCtuBLbAD2JFSiJkrS5BT/PEA0UA&#10;MSONrTtJ5FYlt207YAkz3NQuspYxPH9xVUyURZChAEANxNeVLsmYJXArBWF7FfntU1MxcmFC7SRy&#10;1XRaMC1gcEzzOawyuCVfMRtHK0IsogxjcJmmVujefkdqBoJERcBwGlVPFTul7bSYOJUjxQQilcPB&#10;nJoe1uwDEECe0UKRApRHKHdAMmfz8V4p0kqxnmWqPSSVJ6lMgAUwjde2JRvPY0LtBIFcQAHf45FS&#10;UglOiW7Be9EaDgy0HZjtWLlu4AiqohWjfxFCERIBLMRkjEf6UNnuNtCDI5EdhUC5LSiGRkkZBoqP&#10;sYtJlp/pUoh43d2+QN0YBrCsW2Nn7YmeDUJVVkNuM4Boar1h5I7eauiw13Kq0QFP5zXi4BCqhX/E&#10;AJBmglskuSvgATUFb3JK792/8cVKKob3Fwy78qaENRsDQh3xM0FmUvcBUrj8GakQYJDAxUSIeNxT&#10;PbxQQoZ2GfBFZQFRETkEVJgWJOzO2THmrJRBoBU7R4/tQmADMY5gii3V+wbORmhBcsd/PxVopkdx&#10;LDIJ/sBUdhgADMTUgTKnbgg896i4WeTxmiIgDiADBIJrxDFctxxRGBB6hzmhleqeaIhGMxNZVyK9&#10;15IqO4A8ECrIM71ER3p6xfh58nqNVCfn8TTT3jMk9+KVOF8DITp9l8rW2kgbl7f81bWXtlSF2lR2&#10;4mtYtXQGH+Qqw05uAMqz5I5rm5sP7Otp85sYtl7TP7bKs5UV5bw90XLZJxxVZavbra3C7SJ6Xq2s&#10;3SFJFvcAJrnzg42djDLckW+muliCymN0AznHNb/6BfCXCbjLtKFdv+E9jXO9E8hmLAqRLD81tGld&#10;2UdKgwNgUxANcbWQtNGqGJ9n0T6F6iy7d93avRtfkAL/APnV2j0D1VVJ966zMzHbtHBHz/vXyn6X&#10;rFt3bYtrvNsgqB9pB5kV1r0b1xkRCWBVmgr4BPArhSj6cTfcZKmj6q9N9Wto6Al5Kktv7f8AjV/p&#10;9ezNbMBVMwLmQV5iOwrhfpf1AtxGRyAInqOQBwP+DW2eneuWraKzWSzFS4WZ7+avBk2PlGPPp5Ph&#10;VR1u08jTXGtgNcfdJPYY2zWPebY6i6BbZtsfu/Gf9a57pvWGFgqtwiHLCTIBb/ara16rZe5bCXgI&#10;iVJIkjnjtW56pGKGnab4NiNlkuwLkANPAfcp4/qBVkmmQXL8LG47FZgDuXnqI4rV19WALrG6WhFB&#10;kyTz/SnDrbVgsfcjcfbBEM0+fiPFUtRGx09LOujZ0a0rm2GVzbtrtCA5Q+COasbV32kvvbthYZWR&#10;mXleGia1n+fFgWA9wAe17Z3AmQe4I7mnRr7yIoRnDHaqgQwb4HxWmGriIlppIuHLBW2OJ9sv5z2G&#10;aodXYt3bYtzuYFyIESyiWH4NSu37htNuAhDNycFiMYqu1mpO1/cCqgUy27BnETRPUxYP2ZJ9Grep&#10;2vcKgwUChzJyS3E1zP1zRBma6LTs28OrRgzghp5rrGru2RdIDK/uKECcTHb8VoHr+nXYU3hiqiVz&#10;gdo8VnyZk3wzVixzqmfPvrPpyuCVUoouEqTE7/Dg1yz1v082iyvaG6ZkNtB/FfQPqVrTP7gtugdz&#10;I2y0xg1yj1GwLR3iy5VnaGMdW0fNNwZmpIksbSdHH9d6aFXKFVQhg+7nya1i9bt7bgtt7qksQSME&#10;10r1Kx7aWjLND9KjJ+cVqGp0huWiiqAglziI/wDY12sWTrkwZYur9nML6bCMEFmk96pLtsvcujYR&#10;tz+a37X2ZNsSOkTxBB+a1XWKfcuHcRuMRXZ0+azj6jE0Uz2BJ/MmKZ0ql+B3iprbWSJaIk07ZWSo&#10;CwufzFaZZOBMMbsYRHDLKozEdjJHzR7VqWuBV2FRJIz/AGrNlQGXMGCQYkQPNWlt7jIg9v7lzA7D&#10;vWdyN0MV9CPXMAFhE7h5PmhRuyVYiCucgU37bWgHVhC4YAzBNLi0EXHbvPJqILa+CPvIFKltpnus&#10;0kUIbb0nv4mrBVF2yIUgBoaoXLPtgoz5OQWGRV2LlFtFTe3stx9gxAAHmlLtv9RmCQNwJk/FXntW&#10;7Yce54EkUm6MSwfKiMxzRxmZ3jKIqsrC4bFBYNkR3q1uWgZNsMYEgeaUhN5KqwG3MiSDWiMzNOAn&#10;t2qTIOazbcAgtLRWbgTcc43YoTECYUkTTasQMKyruBeSODzNGt35ADEN1bqrCw3kz/bEUWyzKeJg&#10;96qUA45GbFa1f/aECC0//E1e2Na0htjFYIIOQPEVptm6oBPZuasNNfXbAJ4rFlwmzFlfs3mxqldg&#10;WIIK9UjFAu+rP+4q6wFB7AjvWtW9awhTe7cfFCW7ucr7UiMNNZ1p18D5ah+mbI3qSW9yhizOOSYE&#10;ijL61OySY+6QZrTXO66y90jJqdt9owAxbtxxRPAqAjmdnTtP6pcIRZBW5LMcDqq8HqQRbUgCWAYh&#10;RKiOQT3rk1rVXFIbcAWI6eaY/ngjXZuEQJE5M0r+nRvxananZ1X/ANf33oDN0EKJwGpS963sV1F1&#10;lBMqsEZ8E1z5/Ur/AOoVuKQyyKW1Xqd11SbhLCPkCosJc9TFm6an11/1rp6SSFK/8zVHqPVLijaG&#10;Blcg5AHYCtdOvD3GbbMVXNf3kPmQuB5puPDXoyZNRuLTXa5erYWAAhj5PiqVXhV6B92Z+RWHf7ei&#10;AVzU1tZAVQCBPV2+a2xikjDKTbPIpP2bYFTtouw7hw2PMHxRUslBuLZQ8eZp2zdhZA6hK+eagMUK&#10;Lb6QCx46Z5M0C7ZBVpXc8DNWrBSFLGSO3wOIpr+URgl1wR04FRMJxs1lLOXDrM0tKjbyOwBzHzV5&#10;q7bshZDmSfHNLWrTFUJPGW/FGpC9hXG31koMKPu7Gvey7z1jiSKet2g1s7JCxAmp/wAmWDQBMCYx&#10;QynRIwK5Vad7EwxH9QKbWFXlQQRTS6YB9oQkLBE8AinFtoD7ntCDJMCsuTMjo6bTX7F7GkEsEB2n&#10;lpgEU21kIFKncRgmcLmnFRdsFWZHiCARFOrZ2EKAxJUlmiAKwZM7s9FptEnFKiot6ZBc/wC5tDCE&#10;xirLRaWUXeQeST8imB7iqGZxuwYAgQas/wCTZwswWCs8Viz6h12dXT6BW+Ctt6N7iui2+gkFmJxN&#10;Wtqwlv8ASk4jLcGrSxpCzkbDsMHxt75FWFvRXLiqmxWCzHiDXLzaz03x2dvTeOSVrsrU0jWHbaMg&#10;n8fgU1d07hbVvaYYbwxMkbuf61bpohDbFuHaFERMVZpoIeepSsFzA4Pia5k9Yr75Nq0jXo1y5pl2&#10;6gkMsQGU8/iacGlt2mtkM2AdpOS0+PxVs1guFzuknH25HaTzTNzQuUCiyGITb0jKbs48ikvVdW6G&#10;f05qV3RPK4QbeTMHPx3pcWGthmEElcDtW1/+n6cAMdOYwAIyD/rUn0ip1iFYMNyFTJ3ePFNjrUYs&#10;2i3M1IKty5BQtGGxBPxWH04Nm0AjSrkJJ4itvXTJcuJZBCiSTOM/nzSeo04Y/qDYAxzwVjyK0Q1i&#10;4MWTQ1ZrTaFyHlejjfHMGlrljaEUlYQ9PmD5q8u2LeLZdieRBgTzVM6obweA29jmtmPK37MeXEoI&#10;rXERt/dKN4mvam2hP6b5VAGkxn4oerusltl3C2rk/PGMfmqHWatwwwBtx8sPNdHDhlOmcTVapQ47&#10;LS/qYJXaA0RzORVV7ykISlwKskH/AMhQbd8M73N4ECN/ODUiVLW7dpmY9vLVuhhUOKOTPUufNg7+&#10;sco5B6yBuBpRrpKW7YUAleozjFSvnYGljG6CBiarXRwEUspAO/GTBroYsaro5eXLK+zKtItrsyG6&#10;iP8AemkfaHOwgRCmZGaUtODcJ3mCft+Pmmhb6lCznEeDTpIySZcaK+9ooQ4nye9bvodbaQ2X3MNw&#10;gkHt8Vz9Q4Zla2FUQSfLVa6K9cdrb74CtAUYJBrDnw7kaMORqkdksa22l7TBmS5bcwIky0VYDWKo&#10;tg/p9RGxG3KPz4Nc002uuWAx2ruLZPO0U9pNeB1WwAWRhPmfz3rmPTs6qz9G7/8ArAtu1t2dhvlY&#10;yxAn7p+a1TV+o2WRgLv7ouAAS0ZFUt7XszWiVYBh3+4sOfytVer9RskBwre4CQF7eBTsOnaFZNQ6&#10;qj3qOt3uFkshG5h4k8VqetuqN36UblORifinbupZyZCjkEjtVW+pU2gFl2BmT4rq4oUjnTdit5Uu&#10;hRb+3bO3grUnUlkCrhSKEQCD2LecR+DTCsS4TfMQAR2PzWgUSAWSpJIUzunGKewMCQ0DERA71BbY&#10;DKjAMsGYotw9YFxokCCO4HalNhJIjt2lmYKEJJCzg1m3YMM2zokSpz3qSWmKMRdRpGVI4q90KtfF&#10;tTbICgGTgA/PxS5zpEqwaaC4bajfu4DAiBHgnvV3o9GNm2PbUkqDEyR8Veaf0jIf21K3M+SojtW0&#10;6P0m8rq+zqKSqTEhe8VgzZ/VmiWlSgpVbIen+jjaWtspZVAaMbI7/M1s+k9E2+6js23apkiSpfP9&#10;av8A0T0pWuhVQdW4AqOI7R4rovofogbTNaDk7iDgSQWMSQfFYsmbYn7NGPHvas0XQfTF1gxuFei3&#10;uEGN08BRVwv06qWEvsXhklSqwvzPyK6NpfRUDW7dy1vLnaUIJiMbh/vWxH0RQjpsCC3gyxO0XBAI&#10;XvWWORm+EMaX5R59HGbfoFhmfZuCpshlAkk94HIPM1ruq9CLIHuIqqSyo7XJDd4gTiu/X/SWYOhR&#10;AF2l4GFVf3KR3rUfUfTPYvX4RHYNvEqHx2Udqt5nFriyPEnFX0zhWo9HDo1snaCQYRJg898xWjev&#10;+k27bsIZFQSP3RurvvqHp9tDeRfcDqJgjqg5K1y71yyUYe7ZVrd1WIK8gjP9q6GPNdGHU4440qRw&#10;r1Kwttwds9AIjvVOSTMHcCc7vBrevVEBd1FwHnleoKv+9aY6AMy203yuAT2FdbHK0clLti11/buI&#10;yziFk/bFIXkVkRVIWWLHuQaO2rtrCZ5MjmDS28e5MEXIIjuaaky0yFxpD5lYiRjNFNoi2ojIExQF&#10;gsrGA+7A5yKYe3Kg53c1bGImjFmHuWggwMcwKxasHrLCcnZUFXY0K+/hnnJE1hUkNt3FZIkcA+KE&#10;JIi6qrZuhSTgATmpMlxWKu3MSQcmitKMMDAgHk7qA2basXVnDGRFEgWhhTbCiJAYEKDmIquRi8y5&#10;BJwBiaaumY2rIWMULYGIY9+B3Aq0Q8FbO7aW7jvio3biGZeG2wPmakzLv3SDBie5ryW0OTbUcxNQ&#10;IwhBRAWgKsxGTFRS0rgkGAAS0/Pip31YKOJiZHceKGxlHLXIZsxEyBUBPFiUf3XO0cQKGDKo28M2&#10;0kA4MGirc3bYB2jGRBrN1IZt1wMYgTVkAqBuZAYDfHcUYKWgqPtByw5oSkMWK4YgQD3ipi4/tmJB&#10;P3SKplnrZCWmZo8ChuvKkZHVjtRW2sEGyVYwTUkDHAAAiN9RMlCW1jJYdJgCoMFhssR48U1ZtjcR&#10;JAiRPBqD20jdkE914o75AaFiQoQFSCDBYjGaw6ne+RHcCiGJJy4OM8ColGDCBEiZ7mjFMy0dO6vF&#10;CqtLSprwPVCk9X+KvEMWYeM57zULRIMoSdnOBUtqbVG47u/x8UFML1cEYxTGwqSQk7hxQsJHlVwC&#10;D47+DRTaMupfcRkEVGztQmWJNYBJuSuCYJ/AqgqRAWSSrFdtR39aEXICrmK9G83SjZXmeDU0Lqq+&#10;2EkiCKIWyftDYpUNBnJzM0drVsoIf7cGhvqCm1mkCPFeBY712n7geImRVcgkmIALbzCkHeOf61AT&#10;7pZIA5aaGAQUaIBcY7EDvFM3AHk43Ex4EVAkK3UVXWPtHbz+ah7xLzlSPIxTb2lRm2yzxGeCaEll&#10;gyqzQdsnvV2qITKQd4OC3HGazdZgoHBJ+480NrpVnueyWULP9amgBCxLAwSzdqH4LIl3MmcmPihu&#10;xcsCQJMTHNZcsobrEfieKwBIsuhA5BBHM1ZVCLqY5DAGMVB0MkcnvNOGyVC4gZmgTujpkTE/ntTF&#10;IpoEMEdXNZYNu/pFFA2hh7RlcNNSW3B4+fxU3FNGQcBwRKnKmiox3jbO4NMcSDQkIO6BlhzRy1wI&#10;xIBkbSTysUJCRtyrF1KkGMHn5oarsuwQCBifyKGgBZBuZmEEZwaI7MLhHtjwagNArKsgKz1TIA8V&#10;K3dZfcEnwQ2TWFZC0AwVGGqa9JWTIJIkirZVBEtOoU7Yg5IogYA/tQyDHMUIlrnBPORwIHmjW3S8&#10;U3CP20DJQUkQGdfJJjmpIqghQRJobEbNqkzMZxA81Mixb29BZchmNCRokjIZCqqMVI8zRNPZD2jO&#10;0iJJnOO1CW70IMlR/kaNbZQWO5SBx8n5qEJe4Qj3Fs4JzQdQiEZUsxgyDgGmLT3G60cchYPFYtMG&#10;zOZOCKiRdii2ULgssNAFGChbvSCg/vP4qZuKXX92wZaf9azZvKqLPCkrmrCA2h7xMKAexqVthcZg&#10;WJ2sJ8CiPaKru3KvgjvNZtbSw2qPtiYiYqqJuSB3Llxg0IAVMFq856VMk7uQBMxWXRejaQBHUTmg&#10;qNx3qxxO48VaQDkg7okmFIMSM4P5rLOGLIV2nH9Y8VG4DKsEgEScyTUw4DG43/zMdo81aKshZRZQ&#10;dzuiTxQ9pSSygk8EdqaVrZZN5yw3DMCakw3gINhWTxnk1abKaVehMqgVmPVHI7z8VgWyVQyCWBI/&#10;AqV11QMTMgYqRUOqAdKwTjmKKwXEyQdtoWo3TIqQO9mDHr8VEIkzOQMs1ENs7hMGBIK81RWw812C&#10;36YDgjcJ5orMJ3u0KTKnmDS7HJR0ByCHisLcCSGaVnAAq0C0PWdQC4/wrJ6e9SBXerJdCiDA+aUD&#10;72FlTy3MZx2FFsMzuwA+0yI8/FFvaEvFFscS+PcTaJl+4gAirIX8GT5Yjyaoxe3oCQRtMZ8miIzr&#10;lGViO8c0ayC3htmwLrC1pCQhGYXijlxbKFZ2/ImteViNx2q+SSAeB4ps6xF3BAGASWHk02OUJadP&#10;0bANUxV4c9UEN4inrGuZLZ2zuJLMCcxWtW71xShfhcAEQKyl3e96EIkcN8ZxR/evsQ8TXRtx1nt2&#10;0EhlZclsxNPJrHhCbUriWjmPitP095VVzAPVtAODJ8Uezr/Zuhy7luN27scQKtZorpgPE32b5oNW&#10;SN53My4CxEz2/FMafU20Lqkqh6lBMk/7D8VohvsIVixO4QVnq/NGt64k7PdLLJIEfbUWZB/bqlR0&#10;qzqi9y1vdYaCRGF8Uu+quW9RBvDb3YHua0i3q7gJ3mDnaq9pp+36i9oMpeP08Af4u9E9UVPTqRu9&#10;vXsReXocEfc3RH5+DWReZikOBtEuJlc+K0QasahQ3uboOfLfkUyvqFxNo35VTBYRUWrBWmS7Ruy+&#10;pwLmIBx7fz5pi1qSvtfqtbKgOQIKy1aBd9QlF9ok7AVKngHmjJ6wL4y/QFG7OVjgfIq/6i/Yf2o8&#10;0jfvfuluRLnC0NvUXbKXPubLHJUeK0Aep3A7Q7DBAP3SDUbfqoV956AREL8+T4q1mA2JVyze7/qV&#10;s75cMpaGYSs9prH/AKpaF5nILWxhQZUDcOa57b9TubydoBWYBE5817/1MzcyYgGOxn/ar+6ifbbf&#10;EqN2/wDUZUqssAIB42ic7T80t/NtbK56skHnFaW964lxka7INsOsdp7VE+obmzcbC4/E4zQvL+y4&#10;Yb7Rs+o1ShjstlVYgDeOI8Uo/qIth3a3GcrMitZt+oF2KvfZjBJHmKHc1tjcAX3NwVEgRS/vjfsV&#10;0zY9Vrg9tIQqZlyDiPmgJryihEUFpmBAwa1u9qHD37hwuylUvn9JgynHZYye1U8oCwuy+/n1JuLJ&#10;gnbxtYeMVWi+VF2ZK5GDkEUgwcfZayWIHfA7Gge41wrBAA5ZcRNKllsfjw7R6+dsH3SzKuNtDu3m&#10;eCwBOCW4P9BSrKqMotXD+RQrIcbpJxj8HzQ/cYf2VYyzBgqMmGEDyKDc1LF33rIPHzFAYkKm4OWM&#10;jcf9aYXRXWKoXyOkHsKHcHtqiH8yWAhWUmIniaMiX1ZLQwznvEQOakbILQDIAxVhp9Ob29SdgUDY&#10;e5P5pblyGmV9i31lN0iWgnORR7OltDJUnfyeCDVlp7LNtBte0LhjeRifin00GoDWhEdp24oHJlb7&#10;f9pRvYYQrLO7JAxK0/7FhVaHxMD4Hir/AE3pNxrhJZnulu+dycT8VtGn9CFm7aYXRBUAgjhl8+KB&#10;qTH44t3+Joq+n3N53t0wBtURVjpPTxdQyGlWMBsYrd//AE4qGCB2B7n7WVuOasP5Erc5EYtn4gd6&#10;bHG65AcqlRqVn0sD2IRi4wV8z81daL0kC1c/RcXEY48+fzW0JpRdDj28qu3apyGU8/g803ats4ts&#10;rMxUlioEhSDxPYGjUUl0XNKXso109sLZ9sEJ+8qMqfyKsRZQ2ru1ZCqN0tEjsau00FxNgAGc75AU&#10;NzVjb9NcqoCNccDcswN3mY5xTIqPwZpQfSKS5aZxbCW1DWkXd2RyeKPbW2ty6X2BVddwQSW7U+UR&#10;i5uMhZcbZ6VIyCPivXLLWzvZLbNOYYxPIIpymCsNUEsWw8bVIiQXBxApi1eDM/6bq4WFDZNweKr9&#10;Resq7ENuYRbHCgz5jE0E6pWCdJMJtG3pxxQOaHqBaKhLDre2UJZiuC09iKA3qbEXIDoFMwIZurzV&#10;Fe1auu1ISWBU8Y4NC1/qzMGdUAIgREBgv+pPNJlnr0PjCCVykWWo1l27bS0P+4rSHnBzwfzUdX6h&#10;fZym5l9oiVJmB5mtMv8ArmiVzs6WJBhztWa1nX/VNgXWG3gS7hupicc0t50uy4QjOtrtP2dp0Xqq&#10;323sbUwcnBIWqXX/AFKgZj7ysjJsKqxPttPJrjKeuXXNgYG1SpjAM1ZC+HtOqdAgAkiCTNYMuqlf&#10;CN+DTbk9xtOu+onPvraBAVhDBYWfP5rVr167cttvBuFxLszEkfkUe1YAuqguElyBEeRkxQbgubkU&#10;XWBAMkDGOKw723yzVDTRgqSJWUdii7FgHdwVz5g1C5ass4E9JB3EcA/Bpi5fYi1dKtdgGGzmOxpN&#10;7dzYW9wouwtRQky3BIUSyAVhg4DExHNCvPbCqS4RkaSoHfxWbR6PbuIRJBV07FqizKxNop1gljiD&#10;Ao7BSJN7QvOF3FiDJJwZ71C4CLRKkoFaQeMUUBbTlCu6VgMTwTkmjraZ0NssciQvBYRzVphUYe9l&#10;QWHUAuwDuO4pZFJBU3QCTkmYxRTtuMAORtDSeqpW3R1vLcMiCRGJPbAoigzQpTcH3MI2CGkfimrV&#10;t4TeSE3bUJwY8EVWWhvCMcqDxkEAU3btl3QpaMwGjdOTwKpoONFxoige2CwVSWwR1GKsx7RN2DuG&#10;J7EjxVTYu+4+43txhlY/4I7U5YV0YoWB6A5JEztrPNGrHwuBtT1gm3tUkNbI89h8CndO4DNscEDD&#10;BhEE9iaFYuKgCXHZgCTx5GP/AGppEW8i2i6ght2yBmkS7GpGQ6hU3NJaYVe0cmgFQ1uyUtDYqkkM&#10;xDGDzmmLdpMWiFX9PcSfPBphCDFo3C4VdoIHUIHae1Ugkhfdbu7bhD2pWTmVH5o1s21iLj5GxQeJ&#10;OZApdUQp+o7K6bSdw+6DiR4qd13tmdkgMbmBEK3MCiCGNTfDXwbpRlJGQBk9iKwAbhCklSJLE/3W&#10;llFu6wXYqJxuA3GeZishluKSbh3zBCCAc8mqB3E7gDb1ZQp3gMDwPzQr2hd0UjLdJIJjB4MUy1m8&#10;PeeJBIE9iB3oFm1vZmcQqgbtrecVCNC40zb5F1WMkhViP6E1Xv1nUH7rgYYGKt3tvacQg6CSSkFf&#10;xSVxCjp7FybSAuzERuaM02DFuIA6g3bgu3ARtQb1XIjgGO1BtWzsa2p3FjOMCfEd6wvsXHWLR3vc&#10;QLuPSvyfNZGoZbrhXKhi3Vt6obuKaBTIg+0ptmSCsle4jupp6w6W7kspVhwF6skcj4pW5dayGSet&#10;el5B+09xS1y7cd3AuAMoAJZYEJkxFSrKVxNrFwOiQYVuq5H2n89xFSuIpW4o3uoyG7NHAHxVXpUJ&#10;tC5wzsRC/wDFWK7FDFmJG3KHx8Uh8McpklYMHCo21gCwGPyAO4FPreVdyEKJAaYxtOM0G3caMFhA&#10;KufNZDqLzBbhB2BIORjkj8UAaQbWWCgVp3MOpgTIA4AEck+KR1FlXvB7YPUsGTPt/Bp+xZCi1tUk&#10;Mjbh+f3ACklRmD2yoXAzP3eKidEcRMXtlxyyMLZITexgt8fHxVZqilsbUZjcY9160/Jqyv2w+xZd&#10;NmG9wAz8kVV6pnFl3UALMBpksD3+KfAy5nYrq9vRb2x7jq4uZLAjt8TSd+wu5SzblDZIxJ8R8U+E&#10;RchWBRQZmTPYrNJvauBd0kdYwOSTzM+K042Z2ita6ha0xtkgsQFPNEW4hZd7Sts4xEV66+2XBG8X&#10;AI+01G8rG6770JmN0f3FahDR67d3KoB2hZ245B81k2ClkLbdwvde48maVTXP0tJzuBU9P4NZa+LZ&#10;Un3IDAyxkZpibESoKC5ZUWWE8EbgR2P5o0s1lxubrYhRghYwT8Gp3LrIQ/tk7yRjt2xWGuPDDoiQ&#10;c9tvmisFbRoFntm37nCxBwAaY2MCf1TIC5UTM96qffui7cOyWdRznB7gVZ2tStgotvqKnaFHbd5q&#10;OwLXyOfzXuMlsW5VcQBDD8Uzpyy79gLLIxPil19zZvKSriB+FxHxWLV32yC1sWwrcDP9fxQjVSrk&#10;cTT7bd9Sm0byWMbmM1Wt7dxbm2ywbKqO6/8AlVneusgs74b3MmOCozSesRLoX9PlpUBuFHIJoJ47&#10;KmlTK3Vi6xLKVUMgByWBjsT5qrZiSWZJLHcARBWOxNWWpd0RmF9FtDq2jG7xPz+KQ1TC46GVkg4a&#10;SIisM4HE1OJN3YDUWpupcV5JG5hHSIq09KJ3IyMJnADFRJ/NVdm0VR4G95G2TG0N48imrLLcue2V&#10;lh98rmV7g1mlEHTxSnE6XDQSVO8DqKDcCaXVCt4qzENsDOQeQeATXtG9trai0zLsExkEk+PMU3pQ&#10;1x1EREksRKnGQKVFnt1K4IZ1Fkuh3ITH2KBE9uaXuLYXTsvtuWBCF/8AaraGCylxlQoBbL/cZ8il&#10;rxBtt7ztt25KwOKcmYM8N0Was3ubyvtMu1w2IBJOOKFcFtBdtsXABxJJMnn4FH1KsSikAkSRkSD2&#10;JNAClDaLOAWDBWQHJ5YZ7V0MSs85BfkQuFd6qtwQRt3Hrnzk8US3se1DgpaLQrRLQaVJksCwgrlA&#10;vjyaYS8ELMm4/aG4UqtdGB1IVsHVW/yLltUYgAryoHkUC7fRQRuIRyELZPV8eRTKNpzc2mxCHr5J&#10;oQZSb3Y8tuGPECnimmWFprpdkRJ6hDburith9N1Nq6EuPqGNxWIkY2Fa1YpuCOre2phQAJAj5NWW&#10;mUm1CkKi3OkryW+az50mjVpcmxs2Ya1IKhmwQcNO4zy5pqzfI9v9AtbZyCytnHaTWtNqmLKPZCue&#10;hlHee5NGtO6MrbWBRjADckdzWGWM6ePUWbQjPuBUBkJI2AET8MtKliQQyWw26FUNkfA7xSq6u2Hm&#10;2WYl1LKP9ZoT/wDdYqYN1gAR2WeQKytGxMsSlt5vm0LjMZiYKDjHxWHd/bO5+pQAm0Zb+pryjc98&#10;pd3Sdm1I3RxJjvQrFpfbALDUEMFPKlaqiwYt3FvsFUllyFcTunkA0o1m3tvqy3RvYWyrZP8AftTT&#10;tbV+sm0GACIszC8zWTY6iRZO6dxgkKScgEUSYNFW+nYncCV2oQELSNq4wK1nUy0XEICxkxkhea2l&#10;0XcN4ASZLAEhie9IanSWHe0S0LHtgExk9/zWnDkSMufE3yilIU3lCMQGE7Au4EfND/ltt/eZO5Aj&#10;DkEUy9mGEIXWMsZXii6m5eV7TRdW3GYAIK+c809szJCrLpxbK7CVt5gGMU65th8J7bAhuZKyMUAK&#10;72w11iiFugDgjyTViwZ2dQpXeVXmR8xORNKkrDgMWryvadTcZywEsRtg/ij275Vy5ulXHRtZcEfg&#10;0vbvW1Cq98lSIBYQDt7SK9aLqGTaVPuStwZHk89qXtH72OraJS8TaCs+0gwFiDyKciwzu+0HZBhC&#10;ft/5pTXN7q2m3SZlI7jyRRTcY3YE3NwBBCwYPIEd6raRJWF0983heCW70Oe8EsfPwKe9oRdPt7uk&#10;SgwXjufxVQl217pKXXQ20ICgRCk/61bGzLACSLaSZkNngk0qSQ6IawtpmKK6bX+2IEnxWLF43Q5S&#10;XDPChu0Y7xNQW2byOgtBQHEPEkEZkxULjDcqrcV0bdFyAsD88UtoMxcFy0zh3a0v2qzEMfkGrEAX&#10;HM3SqiIWZJEZYeKH7Fy0CGIYMIjv8H/2qdrTizcH6ghMbiskSMxHEUu0DzYFbVsFRdVroZpCMxwv&#10;cmg6y2ob9O3ckncGxJUmIAplrF0pcVboJbKOSF/vS92FdN7lhAVignbHzVoF2V+o0ZRklVAZtqq+&#10;I+aptTcRLkEjeqznGw+BV5qdNL2mL7gJCbjlN3ml71o9JurA4MQNzCteKQEofoo7ShN4ttD3Z3+J&#10;bupNB1OlPtschpCsRJaF+Kc1Nw3JFxC0AlgYEKPnyaQvXWvl7qFOE2qZODT7syZI0SGpVmfYlwEK&#10;AhmT847GmbWm32m2nDEKyIYM/k+Kg4uiS4ZVuMgBKkZGOacte3cuFt6IVGzuCo+T4oJMiietewbJ&#10;QNddbRkOJYAg8UU+5dKMzE29xDAdW3vxQyQCOUVyJadgUVhrzC47MAXVYCIYBBpLNCkWDrbuuCyl&#10;FSdm3O6e5B4NSe97jPbDwjLwOWI/0pFGUjTk3FQoYgkwZ5kVNArPsF04fqRRG4RyDQMYpgl9udxB&#10;VEfpblri8EUHUFNPLIACDKsAZAbsac3tctl7ZAIaAp42Dx80u1lFYBHVhvkHMhqiI1aKG1bLWndm&#10;lWcnid3mfEUsdgTcTKx0j72icFTVnd07W73tsSjKrTxEnJikmtz7V26qyohBOCvyPinbhFAUt2Q9&#10;1NOJ/TDEt0ET5J70s7uhthn2vsMy04p3U2DLb2cbV37jnbOJApK7YN1lZbKnonfcOKuJG6XQAX9p&#10;Z1KhJwbgmG81VlNltiEsNuaZLEQe5p51KQTZXBjngngieBS93aHu3nNwq7ARjlaJi3KRJvb1VyRd&#10;XavBGIjt80jctFrZZpXY+AchgaYdTMPbnbB4wBQWvMre5uDC60gR9gIiqJBX2iquWD7buzkBeqQe&#10;n4UUheVA0+5n295DZJPxVydEm1MTcZiZLYK+RVfq9MbcnYgLL1RAI/Bo09wE4NI1q/DwNxG2DIzW&#10;usdzyrHbbMKvczzW064FTcDNKKJlOYqnYqha5bZltwAXPUSxrVBUjnzSc6NY1Q02xikmDmDOBVU9&#10;4AI6qohvzINX+odg0hVMgncIH4BqjvK5tqrwOWAA5mnRZnzKuhR0a5cUEqAWlf8A2pRlJ93CyJBa&#10;jGz1jp4OSf8AQUvdsBmmDskjdV2jLCUkw0M1xVW2v2/kR4ps7BKkGcADvQEO1WYdRQQgGKyDDb1x&#10;P3TzIpbo1Rmb59Goi3SP3Ajcr/ODFfQvoisbaqi7Q32jifbr58+l7dt7v6rx+JJM9xX0f6TatG1t&#10;RntTLOSstgQYFdDRP8jnZVcpHRvQyLe0sqFSociZkJ2r6i+kbC2m0rDcqlFJiSGEV8r+glG2bGYg&#10;tyq7toXsPg19V/RDOosOqkIybgA0lh4+K9Toejk6lVJ/wfQXox9u0n6e1HcRtEwy8CPmuiaC8puB&#10;haEEEMT2PaK536FprTBGLOpmSFyMDFdK00PZdzlRyRgxXSfaORL+S10zI2R1QMgCSKuWUlbUOoJi&#10;EmSPmktKzuUKWw2NsxGKdUDgOskxIFWwOgARVR0YBgrQIMEGg3mFtZCQ0QPgfimLlooNu0f+RPes&#10;PYi3c2oYdQQagQq627e5GLQ0E4nNCuLuZj1EESKM1tkLOXDfk/7VlLXAllhQfzUbAov9AIRG3kAR&#10;mfu8zW46URabLAE8TMzWr+nBkKBlQBexHAPatu0qwrEWyRcPHMR4rBlfIzGbLaW2rs8EgREjHFWa&#10;XSpN3JkKPOKrtBvFsMAc9jVuLucgoC2axTNkUH6YEsZBkQPtr3/wRRtgLOFyAOeKSix5uf3pYZ/G&#10;td9LZCWTifOYqrOne0yhrX3T1A5Irv8A6l9PW0Z/0bgZcfkjsPitSPoDO1327RCsJLEV4iHkotHs&#10;p6FwdI5YbYtljBXMZotmwxYblaH6j2Arcb3pCvdVWIJOJIiaNpPTi/uTadQD9x7R4o3rYlw0kpVS&#10;NKuLeYEbYDEDdQ7mnuIMAFicZ4Arfj6VCnaYUNLTw1L3dAii6RbWCYmaGOtQx+Pn8GjuGXcNwCtG&#10;fBqAXP8A4xBPzW0aj00JuVF3HmDxVDf072y45JxNbcOaM/Zjz4JY2K2711bYtuQVOSSJrxQG4Sh3&#10;HuOImi6e0X3rDBgQeqsXN9t0QPu3MQcT/Sa0IzcmBbePuO4SI5iohEdgrIYXBM1O095J7EmAZqNv&#10;qEgsCSTK+asuyFuGuPIBnz47UNLe1zDQo5k07euKE3IkYEz3NKm6N6dPC4kVUg4EPea2kEiGOWjA&#10;NZYvKksWBEE1MWSUeXVpaY7D5rL7Cpg5BFAHQN9OQhQKTDdTHxXvduAlQAFTO0/uovuG4sTBBlqC&#10;6gP92DAAFXRTBtYgEyoD5MHioIEZWO1uf3cUc3CV3BEMYrwad4BBzJFEDbBAww3CVC9q8zdUlsW4&#10;FFtqvttnJJABHFCRVx1AFTPHJqqJbCLejhhtYyf+KGqIzXMmBEkVlr24nbZAluRUjbHtnpkFskGq&#10;JyEtyQUZILdSz8VBgzde8z3IqKRvIAI7g8wBQ9O2XKvzUolsZCOQu/aBxgdq8xTMctziSRWHuXYc&#10;9MeJwaCJKqJ4qi7YV3LW0VSQYIJqNxdlr75blZwKGL1uVwcDd+aw1xQqSC27n4q0XYWWXuQxgkcj&#10;+lAa2s72Uho6o8UXe26SfifgVJjvuAgAKec1bQLZG3tjI7dPyD5pXuRAI4ABphmAMFiNx2jHNZKW&#10;1YJBwMk4mqL3AbispgicVk3CkkMGKjGKIlpCbsbk/NZWfbzwRMjsPmqJZ7cNibRtnntNZUbYCtuk&#10;8k1BmtnaON3f5qVl06VMSTyKgSGCohYKzHHmlnKKNsxiDIo90pbtgzuM7fOK8ilQ3GJ+QJ4qrDoF&#10;sG/Zz0gg1GF27Yyx2mmHMrvUSVxJoAG4cTmZ8mrAPfaI27WU53Vi8t1RGAOSBWTcVyZbgYPmscKW&#10;acclhQMJfyZYBvtcgqO4xQbTNctADsQ0rRwwhdp3SZk15gq7iLh2zAUCKoswl423YDqLCcgSKhbt&#10;5aWOc4qQCgsWgCDzgmskFFBSIAGG7zQyDSD+421FZB53A80utxrjFA4KucLHeplx0woUzmioxIll&#10;27T9x7CllgWuOsdO1A0EDAmvSAFcpme3ArD3J6s4EQ3+tDYhy3VuLeMT8VaRA2xekMAIkgjMUBb2&#10;BIJEyY7VJIA3BuRx8DtUgyZGQvIjmoEmQe7uYSIBnJ4qDDGLgJxMd6kRO8S0HIHFZG3cwBWAv9jU&#10;CswqkoYUGPtBoV9VOzImAOnEVEoxCrPOfmvKApB/IjzV0UwYwzS3GKIV2owFDDoBBSfAFeaP8Jz3&#10;8VdAkGbwJxB+KhvIABHeKIHABBEDzQgAw5iiRR5jxEipNMDcZjtWbiqHIkEADNB3TJioi0eKkKBA&#10;5qElZE0QQQx8ZgYoYwZEwRRIh5RA5IoRB6siiMhH/FZLAEwKsqgREV4ArknmpGH/AKVFeZirKobS&#10;6qdzT1q667TJH4qsDHsogDNM27g2Ho4Iyaz5IX6NOKbT7L49X7lXZ571b6S/K21LRPVzFa7buqXG&#10;RO38g1baZrZYHZCrALd81zM+PijuaTMtxc6MEFWSNytgE4Md62SzqEDK6KisHk5iCeY+K1i0DG4H&#10;oB48Cng69JAiJI7jNcjPBSZ24v8AFUdC0Ou6gwJAI6iTBIHit09N9XcKzBJN1CJPGzyPmuMnUhLY&#10;uFgCvbyDVrY1rpalXXKwK4+bS2OhPlWjvGl9XMC2XKFUhX8/mt20v1aEGnVAWUcHdgH4r5t0frDW&#10;yD7sbRtYDuTWz6T1rYqDftUNuOJEVz82Nxr8bNKhGXs+mdN9UrvCe5O0Aq0jPndVjp/qXeVh2dy3&#10;SiJDop7Y5HmK+eNL6woudToiDqUkHKniYq4tfUEqFW4zbTuDoequfllt7izTi00a7tn0ha+orI35&#10;U7QIYg/jMSBR9H6+losdqvaJZQeVDHuAp5rgei+ptzKOoLcPUGE58gDFXGg9encILqN21lER/wDP&#10;VjnqtvVmzFpXL4PobRer+x71tbpJVRO77DPEVcW/VWtFRCoytAQTA3CuC2PqBQi2laT+xQIn8+Ip&#10;qz9S29qp/NPcZDIIkAA+R3o46uSJLQN+kd0f1i6yFHthCIts1w7jPbA5qv1Pq1s/ZqFBUAXN8MJ7&#10;CBwK5Zb9cDul6BFt8STujz+KJf8AXGW4WubeobgREQcnitkdZYiWgSfVG/av1hAhcOu9WVS3Y/Na&#10;l6l6i1y7cO0jaCpVzO/d3mqHWesb1dmCqlzpQKZUsvB/5rX7/qBe9CsbgiQVPSWjM06OW6kIeFJy&#10;Rj1K+VWyDfChSQ20bTtHYVz71pLe68S/6ZysDcADxIrY72uLFgFdxtghWgKR/rWq67VlPeCjcHMA&#10;zsiOVI710MSfDObmi02azqtAgUoFFwRtZgYCsf3Ac5rV3s2AVtqzQVYse5UcR4raNbdthma5p/bL&#10;NB2fI4rW9dfhltiDjcsjDR5NdDBJ32IeOG3pHOPXFTa1wZk7TOPxWnalUECQAv3EZrbvVbrveuhw&#10;uxDlRiK0q85LiDC5hSI3V6DR20cLU1Yo7I4UbTLyynxFEN4G8iv3EUujMxA3gbZOfB7Cio4k7UDg&#10;V0KMkeS5tOyRZ9uepRPere1dUb3ZCAOAD+6qNdR7m3Yu3YMnyas7d1j1FEKq0R/70mRuxOkNKqPb&#10;hE23DyQImaAunIXa8FYIE4MmjoykIk9R6gF7AcimAga4HLZ+4KRkgeaBSoekpC1u21hLQ9oSxwGM&#10;DwCTQDemLYwVJDRkEnsKsb6Jde8x2lU8jEfEUBLVsBrgQMjcbe/xUUinEBc0bC2wFpZDR55pG5YS&#10;4pAAAC9NX1mxvU7WbKzB5rwQ7C5tiFG1AMT+aimwZYk0aoumZDlwMZ+Kq7+iZGGwcjdM4itivW1J&#10;HIGQRMzPeqXUWEAZFOwwAp5FaMU7Zzc+CkUDjeDxHbETSLKVnOat71gywgErjNV1xPkc10EzlSi0&#10;xSQTWVnzgmiEYMCoRHYCispIass3E/3NN+6SIg7iQJFJ2kkGRTwsDp5BikTqzVji2iYk7oiJEzT4&#10;0pZ9n2hRmOGomk0pZQCOfPeK2fSemm97S21ORyT48isObUKBrw6WU2aytgIAGYbmMCASBTL6IpIh&#10;zBEGYmtzHpRFvYQRPAWmF9IeQpScYY8g1nWrizQtLJdo0q3Y90vsWBEE8lWHNJmXcjaJRDEDJrdn&#10;0b7iPtMHtEmqTVaRVcMUzM4PfxTI5kwJRNduMyW7bbzJMN35oHurbNzpO6fuo+psAXDcQYyI7A1X&#10;M0ABsMe9bIJNGWfBg3GKkY5nxUTdEqSeBihCHLGsrbcjBGZx8U7akJtlgWtr9yGImQaJbvKAIEbu&#10;e8ilA4AEH4z2ohJgr7nUDJ8gUNBbi+RbSiZkhYx2AqbIpS1tvRkt9sY75qut3FZpe8yrGSBzFHts&#10;HDliTnk9hVpFp2hg3i7ITwpgECMHzU1S2ke4sgkkZPApY3SgJDglT/ee1EvS9t5bEYg5FXRaYN2W&#10;5bXpmBuMmMClyXuK5EROCOwrFy/vcP8AZAiP8UUJUV3tw5AJljQ0CMoYc8MBGBV0tjMqo6wQ27gG&#10;lbWnYsuyMc4wa2HQ6drrbCYySR2rm6rOo+zqaTSOT6sqbOgJcBUB/dJmCe4q1Hp75gAbcGMCfAq5&#10;saT3FvIbbn/Dwopz+TVn33LRUoBie/muJn1p6jQ+Ov0azb0T74ZXBWdpPBWp3tA3LKxMYIMCDWx3&#10;dBCuZJVRk95ORQW9OcXQLREsA24N/kAazf1l09x28egcFRW2vT2BDBtqukREjFXuk0zvbLjA4BOK&#10;nptJJDKjyBDpOQ3mK2HTenG2rubALNhJOARya5uq1n7O3ptFHaqI6SwZtKCLaqDvb7pHj81ZG0Ci&#10;XFBC9QacbpOIFWGishLz2ygW7BMcgSKsbdhoVQqks+4fH/x68/m1XJ14aZUVqaZD7rWwVEASTFE/&#10;lFt3FLXDs2ZPJhsVbFg1wKzA7DugYx4BojW1WHthYnBJ7cRJrF/UMb9lFW/pzEddtVYEAguPtjk/&#10;FCu6QM4tlwARJbgGTxjgDmrW5a5tqq3c4RhlSeZPivCwwuqttLjwp6UEqSPzUWeVdgywRvoQs6ED&#10;Y9y6ymSjMpmPAIPkcUc+mw1oXC6GJE8gDyvcmrCwjW0/UDoGfdDkSfg0O8FtubjOZ34xJMDkxVff&#10;k21Zmljik+CjOmF1toQGCBI7+Dmkrli4N1tlKZJWBJgdm/NWl5wEBCkb4bI6cGZkVret1tkzcQuG&#10;d4eW/wA66mmU5dHI1U4pWym9R22rbEWOmYDDBU1q2r1LgSgWDAUuM1b6+5Jfa26HgnzWp67USxME&#10;mQYPavV6HTtpWeR8jqqTEtXqiDtuR36QMiqa5uDe7BY8QKevObhYG7tKsGmM0gkXHWd3M7vgV6PD&#10;jUV0eUzZLfYU2iVuJKgMwMUF3PUDdO5SNp7gGoM1oTO5jMgTAz3qDAqVCgAtk/K1ojEyTmY1AJ90&#10;FukRBFAc5LGBAOfNMMo3TBI7QeCPNBYlv0wo5LFzjntTomSSIacGd7IcZFWDtG4gdJiSBSzlpGYA&#10;WGA4NNoR7e0MSBAAXvNSTsGhr2MSGjb1NmZpu2RcRWGNzyfgDvS7ALsnInKj/SnyrgkIojE44+KS&#10;xuOhm1qrbb2zkEDcYwKJcuvc2Hf0jlSOKTESYbaLZ5YzJoOo1dy4sM4VsBgPHzS9hpUjFzWAqQLp&#10;2Y/tSIuzEsFC5knmgXCgfejwCu0Dsaw6qpkLvgT8imxikKk2yV+9C4XuMUk+QblsCcAijMsW2O2N&#10;zdHxSyI7Wz0BmVhPamxFMibNx/c3BdoIGMmmLA9o3I5gZ74oT23DRu6T1CO58UVLjjdNuCYnwKJs&#10;EctOWXftBC9U1J0VgH5dTx/vQFuvJVl4wCKeVwrguJAEfBpE7QcY2G0mnAMruJkKYzW9+m6RN8kP&#10;1DGPHatY0VnBZUYQSxJbFblotYigXBuA2xtGQfzWPNNs0whGKNw0ltba9QLQ0jZgL3wK6F6Po/8A&#10;s2+lQQA/VBccgn4Fcr0F5gxYI0sYPUODW/eiuQrJkXSVTY2d6jk/GK52ZcGzDOm76o6n6ZpCux3T&#10;YJhSOV74+K6T6NZ09uyWdArRLCeJxnzXOvQ79y5cf21/+IZiIVSfHmtxtaq3auW7L7tjCQwzJHIN&#10;YZmjBSbZt6EK5bc6v7ewgHCyO9WG0p7Kb1AtLA3LAAPf4itHtep2x1+5tNs7VjqLgZ4on8+FQG4d&#10;63JADvkgZBP/ABUinuJlkkrNtc2rds/qsCMM9sFiA3PHY1pPq2ldiu23DFDcktwvAJjmasb31Bbv&#10;i3uf20IiFXIjyK1/Xa2xeNsMVACkdRn8QtG0LWaLj2aPrrgV1uRuySxP3EEdz/rXIPXbjS4NyTtU&#10;r/4r4Ndl9S1doqGIV1VWMCUVfk+YrlvqqG7bNwWkY2yzgqDvI+fitem5E6x/hGmca9Vusq2h7YJU&#10;GY7T5rnOs1cMNkFQ0A966j6qtlW1KC6245jmGNc51tm0rDDBsD/xruYGqdo408bW0rbiMLlxlSAY&#10;NLJdA/U2EsTtzyTTWpY+4IMnuF/1FAPIbY2JOewrQuiwXSOLfVExHc95o2QFBG5gQCZiJqQINp2L&#10;MIHAEmaXUSk7g3TMnBFTsIcVPu+1ZYRH7qzc9xWbAULJhe5oaEhVIuT/AJxU7VhnTL8gyJiaD/Ia&#10;YUSDuNkwQZPME0sGjpIJJ8cimHaGUTA2czgxUF9vbvBE/Jq0W2CMF16cctOKGAHVSOqDg+AKPct2&#10;7ZJPUvg0r7SEFg0H/wARFGgGZVxBBUMMkGIrIYAvyBBBM165bBO7cTOV7cdqGw2qDtClmmoQ9ZkI&#10;VVju2mZMRXtMyBlAaRt5iTRGDBTJUNBxWHRQY/E9pEVRVEdhUDqJDZHwaIGVrpEcAziRNYO1kVtn&#10;Semps43i4uFA2lZmqLSRh0YFczj7RXlBcMCepa8bbKxFscjJn/OohSoAI5BwMTUDJEHCZIIzGIPm&#10;vNaBb78+KzdwpycDtzRkS0CTtwFAUz3qEEyoI7c5jEVHUMLYOyNo5ijOyxJkEnxzQLiW1d1JkASC&#10;Bz+auIEuBdkVSu5cMAeeCaxduMAwkEAxI7URvbO4GTImfBoJQAAKJnlexpqM4UT7iceMHmawAFF1&#10;HJlTj8mgFLQ2llPGM0eANwO2GypHIqFoI7kGVIDECfFe9stZlCZU5IrKO7GGZGMVg4DMqgKIBUGK&#10;AJErSOdiFN+O1DFlQpbfuaIgmIpksNwaSAVA/FCvKTbZtqT5XvUTYVA/uBV4CgzjzWbZnrK7ZlQP&#10;NZdd4HWMkbvipW7pLEoWJH+VWCwRfau0Kecz2PmjAW9yXHeXIiBWUkNsKgtznNEUKpnpYx/Y1Cki&#10;Vu2AmWJ2zI/NYt27ezIMkzJ8U7bFw7yV64n4pVblsmd5BnuOTQ2HVAr7MiW12fu6iTWEG1t4UGZg&#10;V5mW5IZDvOJ/FHS0toAG4BV3wV7BbmgFEYbvmQaxeMKQXA2wQsc0+t/2zsMxzMcUtqLdrcHZicdM&#10;dxQpkkqE2mZ2GWWBGKh7awOo9OIiYNObigkDgdM8A0F2uAdTLAEkgyJq0wUCTCnM5MQajbWZCwAD&#10;mpsofaFWCBJ+agIIMLDkwZwJNWEQ0zBekqrDdMnvR5BaIhWzHgVkb8gqJAgzxU4VLe50yGEjnFRs&#10;gJ7BOFWQf6EGs3dPt3jdIIExTe0C1eAByQwPx4rKWtls9Ik8DvIqbiUirdTbZYySZIryfGZpx7bS&#10;oZgc8+Jpe/YMkIYgyY70aYDQFmhCJAWc0bcAi91OBQyu9mbORyana228mHgQasGiALKVhtwLEHzT&#10;CMS0ggblgTgYoO22AxCkTwZzJopHuBADOzsapsGiS7iyjkqOsjgisojGZHOf+KkgMBSFVmEDPNNB&#10;HS2CVluMmAKGygDW5A2gyB1UXdsCbGXJlpztBqSNa9xAXOP7GaWTBedoLEgkjiqCSC3HXbh8bYHz&#10;NRW48g4hcZrLXGt4ZgTJyOIFLkoGkFYPWEP4o49BDq3WRsqm1oB+a9cuAsF2w27qIyBS/wBgXpwS&#10;InOaYOoIXrTuf7VKAbCw0qHT7YErR+VDqVUv+09xSNvUSqsQysTGMgCiWz1jcVWRiO5NSgbJNbZd&#10;+SAZIotxNyqCFhoxWLTqWCSP6/FMpaB9zdEgYI4g1fAEotiXtFS+V2sdqgnMVN0ctd2IF2QM1O2q&#10;sUYoYiMdopl90KNkSZM8iqtFUL+wm3FrrjaYoSJsYb0gtj4q0e2vt99wXMUoWYCNxdiY8kT3qJka&#10;FLVlUDFok9InImpHTOXuQQRgQtNi020FiGPYjvtqUBwzsxQqZHzVBJiFzcQEnE9Q7j81n752ttIw&#10;fkeDTt+yu92E7vbXg8motbMWiCsljOOaqybhQFEhDAMc+D8VKypBRQybi0eRmmriWlghD7k5Bzih&#10;7GhV2gr3PEx4q0wJMEqKWVYBOfyYrIChQySBOR4qbzypwBIAHBPas2mbeBBWRzHPzUsiBbt+2GPJ&#10;gEUzZLKYHSSZJ8xXl2o25t5IEAj/ACqft3NruQG8tUsNLo9c07+2SgC7gePjms3FaVItDa3ANBfY&#10;CsyCB/r3rEkC2ysFSOfEVVltIbLI7sd5PQeeBWUuGLW+7LFYYAcRQVctMMgQEkyINQVYth1UmCZb&#10;uaNSFtIaS61vaQMRAnvTOmIG5Wk/Piq5rrvlkC44PBHmnLCgC4Jw0AVTBpDjXi69RJjAjP8ASi29&#10;Tt3QI2fdOYB8Uku721wSpMKy9qnc2bDcIO45/MUO5h0mMpeLKHFwoFJmMyDWf5l9yhQZB3f0pRHG&#10;2ZkzMeT8VjczKgAiTkj9o8VN7C+2qLM3zNtPsBYsxHMH5pldY1x9pAGeokzx3FUt28QyzzwDH3Rw&#10;TUiLbMqum2Y3dz+BRKbBaosr/qewko4Kq37hJog9R2rbtpO05IAyT5mqm5uNxFXhRABAAA81BQ6t&#10;AM+51TnIHir3gbV8Fs95d5m6TAyWNDOrtstzecLBOar3TeHNwHeSI8CKcum6FYhVfbEpGAfmq3sm&#10;xExqrTuxLbgoGBPB7VldUu26VSBgL5M+aS90e228BpIPTyPzUb1wssBjMiN2PyKtTYG0dbUMAOV3&#10;LAPPFY02ruuW3PFoCF8iaFkXb0lwpH2DNRt7gslTmACeCBVqbL28k5fgd8gETx2rEXhdffcUQQOO&#10;3YVm3aKDk7twKsO3kGitbuFr0iC0Tjn5qbgiKrcnaygC3jDTK1FgwLBZUzIDdvkUwPTWMhSWK8nh&#10;iOYzTo0AfcSSxCjHb8z8UKZUnRU7JLS5M8lay9m8wFson2jAEVa6f0s3HusQUKjJnHUPFWFj00oj&#10;7ktgwDJPIHij2skciNZZPub2yJUEFOAoo1pLiMVy8qCq/wCs1sg9MS4LP6mWPAPSFp+3o1VmCgFW&#10;XG7nHNWlZUsqRp1rS3LlklyQojtgVY29BdeF29uZ6fia3K3o5BMLCrDbeJ7GrYaK07K6nG7M4E0W&#10;0D7yaVJmm6L0woqq6hBtYnf/AL1b6X08kSbhCo3UwHxwK2G1olIvXSm8AhfIPgfmrS1pPc2qLhZS&#10;hJSMANzFU8cSvuzltXNIqNH6T7bhVY3N0sS3Aire1oLFtlco25jhh9oPxVq+mZUe1tO5YL2yIwM4&#10;NHt6K5N5bQYhWUgMYAUCck1UIJGiE69CH8tcRbe51hm3ysjBMAA/Jpy1pgqqjwu0senO4t2NOL2Z&#10;FK/Ydp7+GEY2ip3EVibu0bdxDOmeKlA7p/Iox9g2wqMzKCT/AOIiAs8TmaNa0wW9Zte0XRnmN3DE&#10;d2qVyd4t3FD2wuFDR1Cgal2tWbKvIbfNyPDCoROQ/phelcLvDFVecwvamNPdYFbqywWEIODzmPOK&#10;pUuC3dKz1QACPJ8U/poQowlQrw3MknmPkGriSSbNis7LFpbSw5fcSUEwq4kTQU15s2UAvAWkUrEF&#10;SC2TJ5M/FUqake6k3meOhemMEZLChNfY5EqdhL7ck+BJmI80Vj8abpUbDb138vpnDIHKEgzAbHaf&#10;A+aqtfdNt5t6hVkgsSepljIM9/FUOt9WsgC7u6vcANsmqrWfULwhS7928urKHEzxmpuS7Y3ajZNV&#10;qhvVVUAbgQxTpgjAqv1PqemDMkgm00MpYwfma5zq/X7pHRtTHCE5zwJ4qg1/qFx1mGCMwBE+aw5M&#10;6sY8DlHqjoet+q7SxZJ2hSSpwRJ8mtUvfUd94XbhRIIGCa1246+y6qyPCgAcnnmpWUuG3bQEowll&#10;kYH5rNLJY2OlglVWCvahrxYkbpGewPzRS+6zeGwbmzuiIAqa6Vw5a4QFEEMBhiaYsW97FrkAZAB5&#10;K/iluRrhFLhKgNr/ALtu2v3HqZmwSPFXnp9644RjcVSCRtjC9qr7VksodiLbM4IjPHaabBCAQqld&#10;3mCnzSpu0PhwbB7qpcRVUs4hpIMk/FEdGvFoYupnBiFzSOmddjL74VyQeYUx89qMNULpMFWG4YPz&#10;jtWbkeSvvevNG7cQTlYUCP8Amq29cuA3SbBhgTu545j4ot59y3ENgqVIhVOIBwfmlkuGGC/dcOFH&#10;EU2AqS5Dyd2pcS28DjtNDDWyTmOkEF8kd6DYJd33WmtshOBxTdrTvMAKwZZn/UUYKJrpBaLkbnED&#10;bB534FFbSCVDvm39ytjbjyKZ05t27YYOFlp8E7cYpi1Htk3QDuyJJgxwDU5CpFE2mhVeV2u2AOW8&#10;SKy6qXWTsCrhVG4RPeKs7htWPYlAx2QVIyAOGxQrtsItw7dxcdcMDGePgUUWA4lXZcWyNrnYwcHP&#10;MU5ZRXA2YgAMQPPECk74W49pjEqT099tNW0RTZbcwOwnaMyp7HwaYwUWOlt7gDKKT48Tmfmri3qn&#10;BtD3VHu7nVgMxECqDS7XthFU5Qy/4PareyINmSWVWOBnArPNGrE/0XNp2LKHVZSN7HGaINMQbdw7&#10;WDFlaf2EcH8mlbVkutm77nT1sUOTxzTDFbwtBVKnZBctKkDgfkVnZpXKC2UW2rKbrMojaQADjOR4&#10;ry3billTaQJ3CY6YmPgV5H/+JPdgOk2z4H4OYo93T3Tcj3BcLMEg4DAcmf8AI1RaQs1s7igBAukN&#10;EZapuLSuRJODDcbW7yK9Yt7LjJf3SCQmJDeTnmKxcjJySoAUmFjM1ZZLT2GN4bQASmxgcbmAmSay&#10;6Jb3l2kXFERiI5AI81hbUiyrW4ybi54xHJ5ot0qzWRak7SDIHSpOZqiBbasiL+qcg9IEQBSa3VFt&#10;DZnAAJPYeT80QQ5aFU2wCbe45ycT+DXks6i/bHtXVZtoZhES3g1CIgdOqPbRTu3CDHeORnvSF+0C&#10;LsWjJ6HBbg9umrJmZrZG8bcuwX7tsZjxml3e0LisH3qxkQJNwDH4zVxZfBTXShVWf8blIniARXkA&#10;AYlWbmHYQAowTTNxbiBrcqkr9rCSerH4pQXFuOjhlLqSIWTjwop66FTu+w4Yl7IhpLberzwZNRFq&#10;4zugb7GMBuMckn5rCEHaVf3N5xyFTsSTR1tw5Fu8xeCIYSJ7GaKxbtgbY2IP1SCDJA48EA1elD7Y&#10;RiI3LA5MJzIqkRw1vZaKs8gEHERzTltmE3FDsyupBOAQO5oJqyol0dSLhNsMUZiAsdo4BrzPetll&#10;ZFRj9rxyeCSaym1Res7CvWTLGWjwDTBtXIBKDYimCerD9vyQMUjg2KLPW7JtSSCRslgjyCDxnBip&#10;6pbbXbchigUfABGZM9zTCFLgWT0qo2n977ewPgUIq5/l1doDEvO4E3PHGBFQNRKpnCbXF1tjSXDc&#10;Z4E/IqpfDgW2PtsNvVwVXkya2QLHugi4rjKuCGWRzNVBsW1S6f5pQjYII3k5/wAOIp0GJyY+Oiov&#10;XbzBE2qwB7tlQB4pHVKgKhiwBTbBkR8VZ3VG+yzOEeOy4bt1H5pRoChs3CpBWTkR2P4rRBnOyR7K&#10;cXfvVlUAZzntSxZjdKKBlTnmO+DVqCt6/P8ALh2MlxHTAqv1G4qGKQTwAZ3RwK1RZkk6REXSUW0w&#10;6OWMefFRt2vbMEkrOVI7tgE143mg7ghhhBA5ntQEZuo+6wDSUIGZHYimoQ2NW02EgO0qpgjrAPfF&#10;YLh7IEiZ27BncTULxFtV3CWXjbiQczQ1Rb1201kNDL1DbEkfA4FGih8Erem4kbVAEEYj5FTa6D1B&#10;UZogtkTWFVEFzfcCqehQucn/AIqGntBltOLu0c7SQe1WVtLwJdWD0QbTDcME7fimkF0raXYu5Vhx&#10;yZ/4NVOmvXmdGNsMAoAJ/wDI8CrBihtrF0kwWLAcn5pb4HwgMpYe2GMMIghf2iOQJ71AWQUuMAo3&#10;gAKRlfkmooVW3LWnJRyZJ/cwgR80VtW9xbqOZcczBLYkYHeri2xrhH2Umt04Bjb+pbkuuDjyDxQ9&#10;QhUCAYtrutg5gHvV2t4X7YmA7Aq0DMH/ABH/AEqquJas2QgYs4TaIO6Ae00qeGzJm08ZW0yqF29s&#10;YPBZgO4YmaPpbPtE21ldx6wTkjw3gUoLZt3k6VKT1EGAfBqxIY3wXLHc4IY8Mvgx2rnyVHNhBJm2&#10;6F9z/wDeMIsBBjapGCPNXtlAPanlmE5kLHMeCaprd1jdWbC7duCpnjxVlo0KOVdS1tpLEY2sfIHk&#10;Vjnwz0GPMlBKzZ9Fo7Za6xIeVGLhEEmhGyywblpSGYgiRtg+fFB9m2FUX7QVn42Z/BPyOKb1elQv&#10;CL07dy/kef8Axo4yLlK4moPeKK6QVjBcKAygeR3pJrMKioxJVojuN3+L81sOpAszcZMgbhtzPaDV&#10;BdFwqWdwHIysSFjz8V0tO7OR9jnsQvFDPUGLriTMAciB80EOiBXUGMooIJaR2M163ZKAKqDI3HmV&#10;qZtGEVtpZ1JEkyo5ExNdGPBqgpKKQ1au3x17i+4g/IY9qafUm3cNwwhZeDwT+arC5dHtQ8sQFdhk&#10;UU3BaJO9AVUhlCzv8T420byAvGxlrrp0uwuLwAOw5xREupcu2SNwUSCBxmlkdNrSNl3bCg94yP70&#10;y7EP02hsG1gZ6s88UlzsQ7TGPfKR7bDbuAKMZme35q52P7ipIgNIVZPPj8VQ2167h2kIrbhMbg5z&#10;V7pdQpu6ZFDWiyFzJ3SV4NKyG3RTu7ZaqxCqHXapOSILoRiaJqN9y3c3oqLG0d1gcDGZNKi+nsLu&#10;ICKxOBlgD5+aZtFoAKkHBkrtafFY5WdlTQxZKiy5VFlRIVDBWf20yr/oNtDKZ3F7YAKiJwO4pG1f&#10;V7rsHuB/DLhvMCnFtL7V0bkcKrAqZmWz27iljU7BpbQJ0XRcuMCQy/crfNSf2iDcl3gBmcGVG3B/&#10;JJqWoLBfcZHB2qSy4huNrR8VK9sS5sU7VQK1tvKeDHzUsuiv1PuXBcREV0UShZoENx+TQUs7U3EN&#10;EGX5BAq1urac3CrkMqFdq/YzNkUn/LMdq75A2AqSeWxH4NOghcka6umuKWhOm72A7fmoWbN8Krh7&#10;iq6NJGYKng1tn8qrPm2QFRgsds5mkLmna0P0r4QEFgS0AtPmnqQn7aKW23uEqysYa2SAIJaKJZVb&#10;c7rXtujbemXBLdmJ4q9NkSLJtPtZN73C0CTkn/mKIyhOsNvt3N24KwEzggE8AVGxdUUbKx3m5at8&#10;lTncpcfIo1wFDZS5cKwYWD+7+vjxTIto1wBW2FAAWQkKP/i58TFefTm2LI2Op3fYYfI5I/NBY2Lt&#10;dE7KlurcG2hXA4y2I/rFR0tp0FlCWthSTuYj87a8qLa2BrQVTyMnPz81i9bYbFdkJPfmfyKqwqM6&#10;lUQi211IuyzOf7Yowa8dwF10221BuDMkGNsGgW/5eVW3aBUdRUr90ZC0RNwuC9s2te3XHQk9BOAP&#10;gUFlpDKqqi6do2uoZU3YM4JHmO9TsrbtELauIg2HcDxPEDtmvWrwtXptakk+3ts9OFnmTUNLFu4B&#10;hhdiAVmD5aksIdtuCVi0LduZdmbcwEcgdqNYvW7TmHIXs5GWnzNLhba79jKvtMUluD/fJJqzuJbY&#10;W1vMGLLJkn8g+MfFLZdCjWQQ1zn2mALHCbT581K1bbKISFQNIPJ/AqWmUor3Fuu32sQ4kEHEUBbS&#10;e6lpTDF9xaeqDmfiqRGhFtmoVvcI9tD0bP8AGO5Jqr9oo1p1Y3CQbpMbtgOJPzVnqXcLbL2WdA7E&#10;sYJJ7SB2pPU3Ecyz7VZouBRCluyitONiJFJrb+66fau7lCEzErn4HBpSyGMwApHUSSJKj/DNWWqF&#10;5L6E6VBF0AFCArY4MUi21rbOyuULEAt8mAFitKZkldmWAui2DcuBWOCWPST2E07bNtQ1wOr25hWj&#10;7Pz+KhsvjUpbCplGd/cbML8HipaW0DZuBVDW5Zgxwzfnz4FCwkmSvFILFFcvAZgCGK96IUFo+8qd&#10;KsFVZwBS7+yx1LPc3hkElv2tyPFEWwoYwTJ5VzIOJXHeaqhuwXtJvuF96lFadzfunx80a1qiWR9j&#10;IwuNLHweRQrDWk3bSSVMkqNpSBmhKj3G2tbYOxwDzu5BqNEjFoKl4K7oG4OCTEtWXfeLdq6G2KAo&#10;UdJ3T38z80IWhbRt6CBdgMg3RHweCa8A3vABSjPd644WMKTQtF7gt0tp1LREEkq0OLk42kUpqNOL&#10;YK3JVmA2gZITxjtRbNtWQtscc9XO8qcgzyKJa0ouA7toLLLMf2suODQEuyr1A9sAKqQgB3JyM/uH&#10;7vxSV9pvOnuG2oUEHndP+lO+1YSCdkGBg9QjuQKR06bXIazsT3GwzSAIzjzTY0LlGXHJXOxW6hFh&#10;nEZXsJ4Nea8+7YLSEEAndkj8/NFuur7zAKjpydsT3igam8gcrcDKSqRCwpjxV9gvj2Ca/qGWAGCZ&#10;BV8TSF9iRsuW/thoXP4BotyyTcG4kpJLqDODmT5ApNmVhIusEBAELAZRxFFFULeRsyCDOzqJ4zG3&#10;8CqzUD+YBdLUmAhYtzPOKab2bcFbjKinduJGCcGar79u1bbbbcKAxHVmATyPijSVlTm2ij1tkKgU&#10;NAJ2CBMtVUVawvUhwIYDz+BW06m1KlEcyyyGIrW9TYWw4RU3sVBdpmBT07MeyMHZRuAz3kVJKnuI&#10;gEcGqG4phCGJVemCcitm1aS2NoQqZLZg1TvY3iyT0jbBYfYD2o06MuSSbdFPdtofdVJmRAoGwhXX&#10;ZL7oM8UxeWNoWGKtDUrqPjENskUxGYJbHt8Jk8xxTIXeowAyjaB3z5oNtUC7tzCSImj9KNdWcKxO&#10;7vmhaRoh6Ny+k2vpcF5NjhJDYr6O0GrRtysh2kAoVJDWyoluORXzX9NOjkotwKdwO5TtJxXfPSmu&#10;PbCK7M21SomJjufit+hirv8AZwdbPIsjjH2dn9A9xls+2egHeWHTzwtfVv0TZsNbsG0SvTDryM5J&#10;B7mvjb0e9csuNnu9D4AEhwOxr7C+grzmySw3cMHOCqjmAP7V6fTRr/yZ9U7Svuj6M+nv1wgQMd0Q&#10;7YKCt/RzAYE7wxSa0n0Dc6hbdp1BET8jgGt+tWnVLUrKtn5BFdRdnIzdIvNOtwlVC4gAVdXFKKmy&#10;zG3z3HciqnTF+xJGIqwRE3AkuCVP9j5FXIBdAXEMJBYtIE5ifFAuAJCG7IX9oxH96duqkIgZlEFg&#10;TyDS5aBOIDSG5kmqRaYqYYoSCFzkjJPzQ1tsXG8QNuM9P9acvpFt7pOBzt+DS1uwXZT7zbFO5t3O&#10;fFU2Q2P01YYqwDBf3AyK3PRK9vY4QAZMmtT9M3G4oAG8jJBBB8VtlkSpBUqJhpzB+KwZu2FgRs1i&#10;3CSZE+OasLLK14dDEjme1IWkV1XABYcrxirNSHZYkn/WsUmbY+hxSn/ws5nMzQPZP/wtv7UxbdbL&#10;yzARIKgfcDSv8tc/xn+1AEfzf+rfSqoGVLLs9ttvG45EkgVomu+lYAuXbJUBoMdHHBPcV9eeqfT9&#10;l4Sy7lVYdyeMjIzWjeo/TqB7rD3ULAjcygqwnMDmvha1729tI+0Q8ept3E+UtR9OuzMBYAVmhbrY&#10;qrv+i3buyBmNvjjsPzX0L6l9LqGhiQrIUkLyFMSAaqLn0z/MASuRwQeDwBA7is8vMpdM6mHw6X/E&#10;4MnpShghsft3KPLVC56WylmgCRERJJ/FddteimB+mo9voaQWknnikvUPQbmy4dgCg9IGDJ5/yoo+&#10;aTf9xo/6Q6/tOM39Daue0u0yJBIEAmtT13pgtuR7OQMgf613LVelq6RbubdqFioXlR/vWqan0ddl&#10;5GYSy/f2WPFdvReVOB5Lw9pvps4VqbQ3t0k+CJkCkrNsgOS52TJIGZ+K6ze9HC277bDMc8Ctd1Pp&#10;HtsVNkOzDcDFeqweShKjxmbx+WD5gaReEoxVtxkHPNQAuLctsG6gQIArcb3pULJQiFiZkkmq7V6M&#10;vZTYxVMZ4M1uhqoujO9LJNyKhSVu3d6cZA7N/SliN/uOGWRkKO00y+/3H6myJEDiKWuEnO6G4n47&#10;zTm0JfZ4q/tttAx3moW/bQAlgI7k9jWEWAQSGXkqOagxF57i+0JwQO0VdF2EtPbAgNJkmY5rFsgg&#10;yDu/0ig3SrYIB24EVm2ElnAmMRxVUW2vgi4EqQDtmWM8zXmZHZmClJ6ZmouoxKET9wPjzXkZWONo&#10;B/yFSwGuRjIVevJGPmKioQMQ7x/hB4/BqLQu3dG8fb3kVkKQzC4ZWNwEfuqky4xJrbDXArEWw/ji&#10;ajPWE281JlRwCJzmD2qLbgXK22EAEyalhUSZmLKuyBEHvNLjJYLG4mT2AFHZQdzKjAxETzQhkqVa&#10;CRkRUshAW5kB5PbvXhLrvI4wI71kJcTaR2P4ryiDGVMk9OcVRZmWFtoBDdpGINE7hcgsuSfiswsE&#10;oDlsTQTidqTByTUISuqiSC5aM4HmpAoyqANjKcsByKXRtrvAHE54NF9uZOC2O/mrTKaCDaz7rm4R&#10;Q3Ak7yWI+2BmphYk5gDM54PAqO4M6MFIPOTVA0QZQCRuYEnM5ijFGdnCmPihbWZ2MyDUiQEecmIq&#10;Es97R9xdxKsAYis21uBSo5PUcUBdq2zIAPMyRNMW5CKC4PcxyPg1YZNLTEKFXrOfgRUHRkkzjG4U&#10;W6wNoZHVxHJpcWFH+OApwfNCW3wEF1C7MoEx9tRW2FRwGnP21lG2oHKCTM+SDUBhCqrg5J74qMBN&#10;GLZY4wFIj5o/tqcOx6QeO9QRlcXWUfaJz4rAaAMwCZk5/AoRiYRWIRmg9YgT+01hWvKCJBx1gisF&#10;wbR2oSSYgng0Pe7BgT/fBxVUGmg+6UDmGCrieRPio3kClGZ4BG4d6Dv22zALRnPA/FTNwz9i5Agn&#10;vNCwrRm3eBDgEntMcmouWYrbFzcftzxXoIVlBCZ7nBNYtXgVE8gGKAqyCgBwm6TwxNRQi2pkQ3ip&#10;LaQ7F/xAz+aC7EHncPHcCrLsO0ysZUZYRWGhnkEgNiB2qCsFcqOkxIBzNYDDLENnkCpRLJXGbcoC&#10;ERxmayZdbo2CcAHvNQCq6liu3aOZyaJJJELn4PMVQxSAk/pKVtyZgnxFZcCVkElgMqeJoahAG6j8&#10;gVBmwQo2sD3wYokDZ4qwJU8AdqizoFCgfMnk1JgQDIyQT8RQSXeBtMjg1aKs8WGGCgg1AqAT01My&#10;QAYyMV5tw6ZnzNWUyIKuCTAjkV5tp2iCBFeBivYjdgxmoEj07QAIP4oRnuKKNzTt5HIntUeBle81&#10;aLIAcEDAFYCwDBwc1kA5E4/FeXcBtmKsEwJEndxQhJk/3NSZSR8zUw5UY4oiESekf6VlWMADisoJ&#10;ZRv5zNe9zjPfmqZaHbW453CKtrdwSwa5gkDwRVNaugYHNMgsdrHJZuoRzWTLjs24crSNltakWhtf&#10;MHCmrFLoWNsBYLHEk1rltjcuPugQIg81YJcNtQm6QZB8qR4rl5sP/k7mk1Xdl8l9gm0R/jK1JLti&#10;6bbOxXJiMCRVHZuoxA+8MfwceaesN1faIMgYwBWOeCr7TN+LIpvs2MXbi7DC7QZbMtT6+oicqfP4&#10;FazYuvtICh1nCg5xTQcozMgktisE9Mm6aN2NpKkzdbPq7bUa2gjbB39/+KuE9cZkLLcC3WEEhcgC&#10;uc/zbo4BwrCCIphdWF9qftQnq5mudl8fF1wdDFm+32dR0fq3tw1q8CznrQ8mPzmK2Cx6veNsb7ak&#10;g4BgAfB81yEeqL7jSu/cvJEH+kU5b9YyhZGJaduZha5ObxNu1Hk7enzw2rk7SnqNogorhTEjMD8S&#10;fFWml9ct3IVnNzpkmIkDz+K42fXBNtgGJHAYc/iKuG9ZUyBdW1ckOzGudk8fkXyNlrca4tHWNN6w&#10;133nneUb7ZgMPIpqz6u9ywy2VSOBv4V25IFcnHrDBbSqoY5cgdM+Kxf9WKoQFyMbSYye48UzDpZx&#10;VUcvNqLb5OpXNeysoKgrbAjbjkeKSv8ArDsbRuXCqk/eq4PwVETNaUvrAOy0WZSxG47txxRrute5&#10;/MMjKQww/cgdwKYsck+WZ7T6Lq7qwWMrcdAZQrKzPaqfX39jud0CI68j/wCPSCa2AXVmLDasDE+W&#10;pDVapA9pHQkC2SIOT+Sa6GHN0hGTEpJ2H1OquzZEMIEzgJPaRWn+qaiBeW7fQqhMgZyTPNO39TvV&#10;5sGFgiGIg+c81qPqmpTfeaNrOAOnia7elVySOVqUkjW/U9ebm5go2Hpb4rVNawDq26QYAk5WrjUX&#10;4a4kAg8Ed4qhvbWQMX3GMg4ivT6eFVweYzuXNsRvPscgEEVK0xDyMQP70LYjADuKwzAFIaABmuik&#10;YG2i20t5EABQmFMk55p/T3SkNvA6YUHO6ao7bNtKgYPbvVzoF3dJUcYEDmkZIpWzThk3Rf6TUKdu&#10;8Qy4AXGatPemCEgle/b5qh96EDvuwwj+naaYsapnJhB3as1HSx5ElVloPcNlQ10TuAhYzT623Ulb&#10;dvayXA3kRVbp2AZmvN4hY4+cVYrfV2aFEqpKmTFKk2h6aZL2bpclYRpMwcE+KAunNwq3uw33OO0D&#10;tRkvs21ri7uncABk+aGDb95tkiRPXkQeBUVlOhBzdt+5FoBS2O8fNa3qEY7mKyN+CDiK2xmyBGdp&#10;DKRj81r+otFLltVZSsSAeJp+JUzDnlwa4ym2zdIIJP5qtuKrHKqMkwOwq41KC4ZJllPHFVd8EHaM&#10;Zkk10InImivY7TgGO1QUN35ptwDwINAG0k5zNMEoLZEkS4ABGTmrzSraZ1b7juqnsIQQdoIntWw6&#10;Lr93AG48Vkzvg34Hx0bLo0DlFYrMlgOJHiuhekemBbj72H/b3AAZjxNaV6cvt+wp6nAOSsha6D6M&#10;LhUqFBYwS04+RXA1R6DQLltjmk0Vp9twI6s6ssDkgVY2vRvcRSylFRTDjiO2avNLoFtlHCbipKoJ&#10;ghO+ae1KC1bMoEDEEITEAjAHyaxuaTSRskjmuv8ATQ7ttDMijdECSfPkitI1GktsSS4USQYGQfxX&#10;WPVDbBtRZUsekRlfwDWr6/S7ItOAJ/7m2AQO1PxzMmXFF3wctu6Ajli3fmKoW0+8Ejqia6V6noVB&#10;t+2wY7SYPYVreo0Fo3XdHhSBuxFdXBnORlxtOmjR30jFsRE8Hk0RCOqSQYxNXeo0e0AuZXd+meJp&#10;e9ZeN/G7EcxW/wC7dGKUaZXi05mRIUTJojlGAbbtLCSYmjsoCN1bmgDwTQmae8YjxmiTbKpBGYkM&#10;8ZUgEHGK8lxQstBk8E0uwOAFGB/elmIIdiRI7T3okimqLMrNz7FPgTxUSwRmXucyeCfiqtXG4HJI&#10;PIzRFur0rDEF5zV7WUpDYuySWTtI+KcslTcIPgMfAqm2EkRgE8fHzV5o0BAUmGeRHwKXlkoobhi5&#10;M2n03TibRuGQskdhW5enemXXuKdiFSC/Mbo81rfpunkpCq7KuD2X4roGgsKUyj46ROBJ7E15PyOp&#10;p/J7rxWlToCvpT3X3OOsHcgXkDwPIqyTRwyO4Y7iQGJ5PjbVu+ka7aPTJtwIE9MHmR2NWQ0P3JcV&#10;FWVndKiCMQK8pn1lvs9pp9LtSSVGqv6cbV1VKgA4JDcj5FQT0gWoBKb0kFp3RNbc2jY+yvSxVyCr&#10;cbexHxWTpOhQuGnPuLA/oayPXOuH2bo6Reyg01jYhm2ZEsGBxj5qz/kraq9sak3FdSwU4IDZIqzG&#10;gubR7TlizCVHCnuJphrCM950tlmbaufuX/2rDl1dvs6OLDSRW/ySW3tAJc6kg4yPGacsIitcEw6s&#10;OsDj4qVwrbIYzKtJEkgfnyKlduH3b3thUZxv8yTWVzlL/wAGjbFGLlrgC2Ad8bm7Glt/vbR7CGGO&#10;8XBwvY4oN68QIIknqEtIU9/yaHbdGF64LymVBAbGByabDG6FNjPu3IIF3csDcFXmD3P/ABRrzdQt&#10;padXuGcEmU81QWdTZW1AJVSd3ggfBpe1rDYUne27IVxkwfEU/wDpm7//ADUJc1xybFavKxPXgqZN&#10;wzCjgRVUdXtQIFBAaSsHMdgT3pD+cuT1sVYHcQBzOMgUvrdZet3VICMkbQoP2g95rVg0jbMGqyLa&#10;hjV+qW0uyjiDgNkgA1qjufcdluAQZJIkH5Io950K3Iujf2VsGTWv6vVXFFtBej3cXI7la9Bo9EvR&#10;5TXamrt9clP6nqmZ36wMyYGCxrV799rjQTgcdqLq9QWa8rGYIhuw+aqtQS974HLcCvZaTTqCXB8+&#10;1urc5OmHdpjpOJbzJFL3rpCKZbcx6v60uly4N2DxANSN4lV9wttUwcZNb1CjmyyWGdhcdk6W2xuI&#10;5NEvbSWR3JhcKOwoN0ODjaFIzOaGH3PkmR0nGPyatIXuZhw1wMynuNq0YudzbYPGeaARIliDBwF4&#10;oim5tlLapPCj/WrKsynV7fUfuM1ZrK5CkQD/APHqo2NbIE5KyxqxDMXuC5kADao5oZIlj2nQHZvY&#10;b2yG42mmn1IBdblpurll8rwaB7RjAXyFIkUNgXnAEQWB5PwKWx0FQwVs3NnWwJyeFzWGTeCrjqmA&#10;3moraYm4tvlj0znArxuhRiTkA7TxVUGhK4Hdm3rAVogDigXyRP7sxuFGu+4C5SSP8pFQLFfaYwAw&#10;IMeaMlEW3XQ6wO0ntjxWApZ3eBDcD8VNUuG09uejkMtZFq2UXqBIXt2NQETYfpwQJHNT3N+wyeI+&#10;KOejacN2ighSCFQkEn7qOwKJ+6qKWZWJHLDtRLF1goi6SST0x5od43F39W6RAjzQil4LIaSsbqGk&#10;yWy50d4oW5iZK9xWx6S+FBH25wM1pa3G3vtkNAnxH5q+0+oWJAlu8nj8GkZIcDISOh6BlIXdB3GD&#10;1QARW4+m+pbVRC2zrhWfqEds+K5fotUwRiw6H+5RkVeaf1hti7gfKoTEeI+KxZcd0Nlk4pI7p6T6&#10;ufaZS6lnMXGUT7ajxWwW/Wir7R1Ti3mSQeN0cCvnhPVybihXfcOogGFb4NPj6luO7Ff0VAJJnn8/&#10;FKeFV0DDM12ztx+omDrc2Kl0AygJUNt/2pdfqSclFCtBdwex5ma4m/1KbyvdF6GkDqMiB4qWk+oj&#10;1n3CxKnfv7/gVS09roJ5ba54O+v69Yi8zbWLAyTOBECldT6oyWBdUKYULIJeAMg/H9K4mPqa4SW3&#10;F7RAc5gYxV1pPVXZE232E7iu0QAT57TQPBtJDJGVpI2/W6+8LbhXCrMgK4LENWr+o3xcvutsN1KC&#10;WkYC8gmhBkFuzBgl9xIQsf7Cvay4Mg7AhkgAQSaOLjEJRbXRpfqmlutfvyq9eZURBHitA1emN03B&#10;tzn7sV1r1MA6bTLJVxC7RwTzM1ofqdhmcuqvsXnvNasOQzZdO007ZoA08WbhXcvYg81XLIa59xBw&#10;JM5FbFr3nd0ncRg8CPmteYLaYS8FxERINdGHIqkmeWA0CZbmDRhdm0/SOYjxQ1b3dvQEIG2e1eS0&#10;yhTIDzEfFWEggCoAjPAMGoqRLIjswPxFE9osQWDAjO45kVFre91IbhZbd4qlRZldgR0N0Nb5T4qC&#10;3AyswcHGB5iiPqLRYbQUEQI4rBUBg21SJioED3K5A/cRDA9qioIYlRgA7qncbc2T8GM4qO0xcHCN&#10;48UQLFGIhXQnaDgmpi5uZiQIOdxptFa5biYROFIiYqAYEW4wo7njNFYNGNqY6w7BZkCvWy/NxczP&#10;mKxaI3uRkj/P4r1zYzvFpkDjEnvQlmbxP6YkAAntj+1RuH3Ng5eIngZ80e2z46SFjKr/AKzUbVxA&#10;hBWQwjd3qizwun3FEDYvSxIqDLLmEwPt8CsOMIoHUuM4mfNHYAAEr0zBqEQK1uYuQArKuZ71O3bU&#10;u3TjsTgTUy5Fy17asQRBHkVC6C7MjDcAJBHaoXQO6jSh52TAmZqBIaf0oIHPeaJIkE4gwPgUveLO&#10;23YRnmrQMkY2B4G5cZAoJU9MLBHPjNFYEsoCwQMk96mSp+1QWP8AajFNCpS0pVfbG4CeeakrIf8A&#10;CGng4j8VIKGMYCqCfmantR1M87ZqyqPPdEGVUZ4+awbM2t7KJkGJ5JrFl7Y+9eQdvmp24YJ1NPae&#10;MVVUWibXXSFC4mGFAa0vKEz3AppFLbQwAO6SDmhWBcsFp4LYiqDMooXsNpEGeaDcO8OA+0RMCjkI&#10;Jxzn8E0DaoZSy4FRFHgAelbeR55orXAAqhD5YHBE+KXN1gWbd+Irz3FUhwdx7mPPmioEbNwwsSNp&#10;iO5qGpa4m0xB3H8kGoacNueRiJk9qgGkDmSKosassNrbnkkYJrKo3ttu2tDQD3H5qO2NgIAppFaN&#10;wTkiW80LZYq1xwd5TtECh7Whd8KQ0gfFNXE3hGAJzkjmPwaidGHefbmenFRMp8gX6Uubhlj0zS14&#10;Om0FRnLJ/wAU77YDIZnMGewrAnex2hvlcmrTJQuDbztVoAnNGW0brEkhunvkT8Vhbb7CG5Yz+BRA&#10;pIwAygiIMRQthC6JvUjbB+a8gYudo7ZmskpbaD985/FHXBdlcpmQOauyUQXUOz/qYEdu8U0VkHrB&#10;WJJ8nxQFusdhKEkdogUMra6hmBlhNUUMAM9plZIlpkcigk7bY2gM57g0W2zbg0mIgA1i3DbSMLnP&#10;irKFtivDK8rOZPes+2CpkyJnH7jR0tohMNvEicURx0QTCg4A5mrspoSa0xERyOeIo2ksuCecYmsl&#10;7ZcAo5IE5703ZQknqIPEVG2DQBW2sAQAwwIzUEZvdYEEoJ3E1ZrZKSNpls7q8wlHXcxLHOKCytpW&#10;adnQqqsWBBGRxNMtaUqB7wOSWJo62GVbdvcxBzNQWzIfeoAPFXuK2lZkJ2yZM+KDZLE8DaVgk9hU&#10;r1shlBBI7E0kJG0SO4EU5dA2WTE9uAKym8bCizgAq1VoLIGwerkUyzlsgwRjGKugiwN1yN6naRjz&#10;mvKzQYbqHVSiXT7iDyQYqVy4bhJKbQH7VYpjqXXUpsQdbQGPNGsrtCqD9olv+KwlrchYWyx7GeKN&#10;atvvG8EHj4zSmy6CO10bekgxtntUZCpDXOW6Qc5oiqQdhuYA4JoACAoCpgLKk8k/NUBwPh2S0Qzb&#10;BtgjuT5oCuSbRKjyScUt7zZbaWKkdUzFRbVOTdOyIIgCIINGirQ1KK6FN0SQIqaXrTI0vEuAsCPz&#10;S1m6wVtjEmYAJyKPaKFDOGAwKsGxsBEkg7pfDGsFRbVlFqec80teVGK8nwvEfIp20wAtW0VuDJPk&#10;96gDZ6y9sI6hCp2j7u9G9mSl0c9wRhSKUZ0Bue4SDwhPxTNy+pD7VLGBEGcgZmoVZK1YAJZQUABb&#10;nhu9QtWph3uAGCQAJ48miBFubGwu9Y5imbdxVRhtiY6fx3oaDTK+1ZdxdAXBws/bTH8tZDA3EO08&#10;f4cVNribbhYAqwlQuDNER1VFXcQDgEZ581TQUXaFLg6hDiC0LuXEVJEt70F1gwIJgcYo17ZuJtqz&#10;AdM0ZbZYoqCWAgsf9KlFuTFFsFTlQVCT+RULNm2XUhHIjgeDT6sj7yUPIKn8YqwfTW7iLsJDwskc&#10;mrKe5/BTNZX22ALg7vzjsKhd0l8e0SF2NkkZI/Iq9tLDN1ghm4GYijEQbii3JIABOKiQtxKBtDG3&#10;qHcADyaMNMmGgm5swRxmrNkFppI3QckcZ7SaNcRPZcpIJOEUzB/2qNIisoNPYfcjsWEMZAHAismw&#10;TeIVuvYQSRA+Iq9di6guLm89IUQJA5qV/YntqybhbM+TmqoK3VFNYsDAZl3kbfJFCNi7vV/tIJq5&#10;OnPQ62lg5gcxR007brtsKRv5357USgib2Uo0gdnPtHAk7jihnTFntSrA7ekKYiry1pGQsty4ZIgA&#10;cfHNStpkY8Z/w9ootiI5lTb0ltQh2gt3JPBp9dF0XyXHwJ5p57agCy6g7hGDtO7zTKaFWuKfcG5Q&#10;FIJk/n8VNiKUilGidEBChWED8g96K/pi/wCLcyQ09jV/aZ1m9M/tLcY4xNH2C05IdZXCg9y1VtQe&#10;9FBY0gIDKhkjkUwmhDbhyYUGrVVbZsVWBUTIwRPmiXbIYRbumHxiptQM530hG1pUYbHhFQ7hH3E+&#10;Zpixp7U3UdoeOktwaZWFRFNlmO4BjH+tOWUkurZYqekjA+BQ7eS4y46E7elhbjQpjkDtuo40VlXK&#10;LaO5ROTEGO3c0+NMWdCg9sIpIE7mb5FYe0H33gSzeW5NPilRTZV27XuLBUhnIXpGcUaxp3Bn2BG7&#10;cqclwcZp67C3tm0E7QW/NDW5vDTIcGQ0wBHYCm2I3owLJtquy1O4EiBkRWPYi5clQARutmft80w1&#10;8WWtBcEqQSMAj4oxu2ETFzcGgLKwR5oWCqbJaRUXZvCr+9oxnsDTY0dy4it0sgwpXiTkUr6e1r2y&#10;CpdUllLcfk+aYsajZZWNQUVicATuJzmgckHHkuELQ9tXCmczwrNTA1G24v6bRsCO04I4BqpuMFD7&#10;dputkDdEEeRRG14VCWDMwUErM88keKHcO3Mtrt+6u+6Tca2WChnkbh4I+e1OJcFwbrhe2VBUHsfA&#10;FUqa33mW4t14kokGTb+TODFN2tUu9S15QWALmTMjEx81ZSky9sM+wCQdi9RB+4UgjWH490uRKODP&#10;HaOAKQOqS0mx7k7SSIEQW8nv+BWW9TtPaHuEqXO0MhjIzJ+DQSmkEmFvaojLMih2U7e+KQu3WKXS&#10;HubVMOsjNKar1yyxtkLM5M9RB4rTb3rYH8wQx63Ing4MwRSfuL5NEIX/ACbdqbgVi73Bgyqj9xOC&#10;aftep7Ayybiif3SYI4Brkmo9dvX71kEqtvvP3Vm1rXvXLcEK2SSDtBoHnodHTSs6S3qtsKuGAUFR&#10;umTHE/Iqp9S9ZuXsBgVAG0pgx4IrX01BK2rT3HZVYjPl6sX0Vpdq27YHxzBFZ5aqd9m2OljXJBXu&#10;veUqHkZJZcfiKrXD3GL7itySJGQR5irL29pUsTJgyuf60he1On2bFLhjO5oiJMxSnlcu2NjigkqR&#10;XvuD3doUbVDE94B7UsF2Q87lYY8iTVrasNFkDYQxIZ2OKjaW2zwYKrIYg5oA/titu27Mz2wslgDi&#10;AAvNMbms7WZYUkJIzJok2Xt7ghgYkDH/ANBo9i7c6DbXcVORMmoWsdBfatLc6QzAJIE0qFuF1QhG&#10;LMMNmV/PinGa24a4EmEIZWx1f7xSRyNx2h1M88zVBNGSAgV9/R7p6VPeng+5o2gKFkAUqzbHaEgv&#10;3bC4744NHGx2BVuogEgJJCjuKpkVgrJRre/Zl+QTECp3eVUW9hgHcv7h4NT9ptrMxUgjcJxk4gCs&#10;KkzJDfIMEtQl0xm4gN8t7RKsdvUYZaBkgFociQNuAINT6HKv7jlSSt0HncKJauuXcJCxtKk8gVQd&#10;E0K7ELZBUlt2JBpr0+zeCO123I2ArntSekcBrrG4cjbBGKf0jsTAUkE9xyD3NXZaRJbKkWGVgZkZ&#10;7JznwaNdezcR0VMKeBMAfM96wtpLVswywfvJ4BJ/0olxS91SxXaG4/cVFFZKowArkOygD29pnET3&#10;FJe0r2lMnqEhR2g8sfmmdPp3AcB2Kwx6h28T5obhSGJ3FVz4LDuAKsWxO7t9+66kKNkZPkVDRNdF&#10;wOCZP2BVmByd1GfoKsxwykIoGcDArGnvBbbTcaVgvGRj57mjsAabbD3jELG1Rira3qt4DhVSU2hF&#10;wSGxE+aqrLW7hYcBDMHg/Jp1Ht7LRZtq3DvYxzGKRIdD+S2t+5tSBF0HbtbG2aLptzJ7Kxbi4SS+&#10;QBFV6XrQRpO5mUoQ3JWcU+lm2nvBkDqFAQbjJnvFKo1RJ7S11Llt5KiFkSPM4ot9bSWXe3ba2sBi&#10;pbAY4Mj5r1vStkLLAWypXgBjkx8UPTqiFzvTeoCgA9Kg5kN2oQyxXq/lgLwJJZmRiVKEft/B70nd&#10;ve9acAL0kypAxGIFPbwTZB1Pusbm1WIUrDftJiDSwCC45YBd2T2WAaoPgwVDqkwVHSJJIwIxTNpw&#10;vs20LKFSI8SeT5mhr7OGVbgth4tG33P4qbo1wG4CNgJCLEmeGP5qFMaSw1llsvbG9SWZO3H/ABVd&#10;7gQh2sHrUmEHMmmEW5vgEGLZdnGdw8Se9Dd7S3kUXX2YIkZzVEJPZG0zbULbuZY8hH4JFJGyLwHt&#10;lWdTkLICjgBRVyyvvPuWSSUZY3SSTk/kUmoXqKS6hNhUyCO4IU96hdfoqNQrnqbTtctNAIfpYmP9&#10;qAsOybbRIU7WmMNyasXUXQ3QFViQYPJiQ2ajqrItizutPDf9oDH9z802MhMkyq9shST7hRX2wP3k&#10;ZgGm7N03i6rZNwkzD4A257VF7KJCxGP+2J3BiYBNO2byhblwpNtnhto/wCJohdCPtKotoxMEnO4Y&#10;7yxp7SKoZJVz07J8EZx5FYQWttptyujXAgDCCwbtR1XU2kEsoDD20zuqmw0h9AqWxa9v7zugNJBI&#10;5nzTSqoF1LrHeSiKVO4iRgNSVkWQRa2SSPdbd2Iq0V7Su7Di9Db8ypWkM1w6PbIZUtoCdhUMBC7u&#10;8zWVs2t7j3pBzOMjxAjE0KyrPcElS1xWUiRBjMgUNrNtg9zaCEuklTIWO4x2FVYQDcApLTBB9ycS&#10;gOA0Uk8LbWbW5k3GeTtmre6qLdYm40hhuSAJHIGKWdLnUotBTBJE7xzx8UcZCp9MolhAVVi5b7Gc&#10;ZCn/AGFLLZS47s27oaAowTt8HxVpqLMB0hw2JY8COxPek7yNcbFw21RoUjIE9xWiMjFOCKC6gtvA&#10;TZLvgTux2NV7XA4V98sy47bR4q91SNae41zcGkPLfu7f51S3dMiW3Bld0MByF/PzWyBiywYsdQiN&#10;bb2wx2keeaWsjfaK2cMtyRJxHxRrhGxrbgnoOwjpk1D2AG2bZBWZbhJGYitCMTRj3mO9F3woA7cj&#10;vTSuju0MTIliTH9QKDZUOoR7iK5Igye3gisIyhlVrpIyw2rHaBNGiUHjazqi53TkYIFMBhsZluqd&#10;xhlZY2HtP5oSI+yy3uEKzQFPZh4801eYIpVlhQ/bM0RfRnayF1YCAvT2/EVa6fUupBWNoMbnOSCP&#10;AqpsGBdB3tsEQRgg8kmj27Ts3ukSBuQEGCV5mhkhsZ0Pq1hw251cMxurySpGIoume8zXAFBZiGhg&#10;AVA7ilbbBrl54KDYFCDgfBNRW/cSdpBYjsJbb5B+KqBJTRYqWO+2HBDL+0ZfPnsfIpe9KAiCSjRK&#10;5gN3EcVIlZFsY3GVBG0jzRbltJdUco4SC0A/ccwe1N2i9zKLW2UVoR8KIYGG/AEVhC5RR7otsp4P&#10;H+XM1ZPpbKWx0ruZNoYGDzyaS01lrTB1Y9I4HjyZrl5sbi3aMmaCT7NnW7uKb23AfaThR5UAVf6G&#10;xeViot5ZASWbsmAc84rXdFdsKl32lbYoBKx2ODW56ZbKG2Lzg7QSqsCwLH8Vzcro2YkqjyW2msLK&#10;W1CAiyTLdXHAJqbWWIuMHJctCwIBSMj+nFNJoWvhLSJshenacxzn4qzNp/bs7W2xvJU9XVxkUmMz&#10;bXBpHqVi0bdwq7gIyyPEjv5NazrXe459q0+1lDoZj8hq3nUNas2lAs+4d8lge/47ZrVPVCVslYFs&#10;NJCSZYN3MdjXU0c7fRlyQ5tM1i+xZg4beMiCI2nnbPipMire2ozCDuxMRExP+1B6mTYQU3CCBBYn&#10;sKi6hJjes8ouSCM9665SdBFe5DFmA9xgZY8Fsc0ZmsjPROJYdimCD+aQ98sljbZLkN1g5LD/AIAp&#10;m0BFwtaXnqQ4CziQO9JyTEzyqhm4Uuu/QqjswPGMUJL7lUBCx7coDyAD/qabst7jBekLaJVFIjpb&#10;vSwdHi7wu4BwFzjiaUpGdtugrWz7gt7GMTG7mGyKt9K7bwANkSsIZBxmCeKqGue5tAuPySkiBPyf&#10;FObgzrYZgHJJAQeeZo6s0adNMuhfW5ZNnlrZETyQO/yRVo1x0ZCFLFyx9wEyhGJH/jVQsljt2BXs&#10;YuFpgg4APmi+61k2mSSCwR1aRux3pbxnXhIu9E9u57VxVLOIJDkAxxA+asU9xWFzft3HaAV2TGG+&#10;ZFV8DqTYpRishvu3/B8U7pbVlzfXlQCEBMrBHVz5rJJcmyMg1ge0d5ViFEuo7+ST3Jqdm86ANsDF&#10;RKrwAPyaPcdX0+nkOUAJVFgD4UmpX7oTjbcI5DYHGY/FVQe5fIhrCWW4oAXcFbaDJHx+Kklk9dxp&#10;Qgf6cQe/isF+iAFxCluGY9qy7MGu+4rKu0gzlSCRkUcWDKqGksM7ySBKYPgePmaT1C9dwrYuMRtE&#10;BQegHuDVpddvaZnRCrNjfj7c0s5/Tt9DliRudWPUYzzTDOmU95rSlYJOw5Q4JniPH4o+mt3A7biQ&#10;cYwyLI8ftqRcNc3iyqqHYgGXkgZbHPxSy2WVEFso+0K7Yj7ud3x5oyqQxqNK14EezsTYN0QPcA/c&#10;R2NKKf1UFptrFSwIaRtAggGrB9wuKRaDFiCUDdIAz+PxVcHaboVNhIguq5x/vQMKMTKWrdom0TI2&#10;oFYz93/BqDWmV2ZyADA2z1ETyn9TmiW7r+w0S6KIBJiczAnOKyjxcF0sgZPtHcg8iqCoCyuANqh3&#10;ytxf3T5FNRd3om2CrgIQJgMMilxp7aFiX2Bh1iftMwDPg0a1bfdaa6ypcW5AbOV/A81KCQW1c1Fu&#10;6oZgpZpJWI2jlSKzacKWK33Kq7BgSAQOZAH9qzbeA4tMW6HXcUwPI+alYt2kNlURWZlO2cbv+fwa&#10;W0XYTeSbQdbc7S5KyT8D4NHtu6sEuI8K0gM2CvO38DivC01ro3hlbqYWz1MB4/4qGmuXYF5LRhQV&#10;84Y5PyBSWgkOWhNwb0WGtAlTwYPb5g0pcU3ERFZXdV3AjDFd2QfkUa6vubTbY/qAsCY3SDk1G6ll&#10;73tG1tYABoO0K3/JoaI0I33hXO47NvuDaIJAxAqlv6a2XQsxkPAkSoJFbO6vbQlSAFJgMJnOQPzV&#10;cr2wyAKWjcF3CJjO4HzT8UqEzia+zm7cuuWUPddJWIIHahtbU7iEcEPAszIJPx2Aq3cBfY3Nv2oW&#10;cbYZNx7HtVNqkG9rnuqNxRiAJwDETWqLsx5IkFWWlZOcqwlm8EnxFMXEYuA52Mr4BIwqDkdjWFvi&#10;7ct25YBJgDInmh3lAL3LunAZhu4LSBTAY8BriXhqlWbSQpWC0BsSSO1JuFAtdJ3HD7Ms2cH8/FZY&#10;IW222MbhzmRGB+c81DT3ESSygMwgEGcjEzUURu8dKsjyLsm5IJIgAjJnx8CvMty4q9crbTAXAmfJ&#10;7+KT1Lmy4UKGVgGIYk/bkioX3YFrW4uUJYeAr5NSi7RNrO0pCpCk3QQxnHY+a9Zj27bLf+5DKNna&#10;FzIisFN6e6IuF9wBmApPcjyaNfSwlwh1AhYbGOJVqW7K2oEEvyiHcznAM8A9R48iiaezJc79qXjt&#10;LXFJgKMkfntUlgFA023thFOzkxnNK23FojaNtwuubrELg8RSpIZCiFptRNseyssrNiAWC5HHbsKr&#10;nW6dkld7D7ACwae89wKfdkuW3t2mMrLOzGF55WO9GvoG3MHtKjGVKkwzHP8ASqiy5q6oovfa6txL&#10;yJ0SSzCN7jtFK3LQ3qt23tW5BuKsnaOeT81ZXbjMLm4l1ALNEKSDwATzBqsv29jWrS2mctmSZYKR&#10;mYxTFIRkVFY5S7cZ1AUbulhglT5pO9dYW0G+LiSDIxBpkr9zloWZY/8AiOCKWvW93vGGi4NyOe/n&#10;FGJTsW1bWUucLDKDBzJ8j4oN97i3nCFYa0qhSIC7vAqxNpQtoTbRRkK3MDJE+fiqy9ZK+6DsYOJX&#10;ys8QaOMi5x4Ku6jX1FsAL7f2gfuK1TuN4VvZaGkOEif7eKvHUXD7W+2wUMxIMtIqs1GoQrbVrZUq&#10;u1VUg7zPc02Mv0ZclVV0aletklp3wHY7PMCq3V2wQVTBBDFQf9a2DUowDuRtAAA2GRNU1y0iOQYa&#10;48Et8UdmWUBHazJdAH5jnFLogIuFHCBYJBotwOiRhTw0d6V1VvoBZiD2WOe5mmRYDxgXNq6nuAkg&#10;YaoWroZ0Jue2sye5aeBRlt7bQKEQrZDD+pNSuw7uEdbjCIgRijAqjc/pK4GdwbS7l6IrvvoJH8si&#10;nSmbi7Q4aTgywx+0Hivnf6ZRmcsbO0K4kk8RxX0X9Pr7ltt8qrhVXaYK7RkH/wATWzSvnv2cfUV9&#10;9X1XZvf04Qw9tw1tbfUWVupiDBxX2X/DrUb7VsCyFVIWGPUWcTBr4y9EQLfKPKBnw0ZA+K+x/wCH&#10;ZCe0jugNsKRcGNxGczXrMC4Rh1Hf+D6X+nrUHfscLc3JMxx3A8YrpPpmn/SSTvO1mn4PE/Nc/wDQ&#10;GAcKyx09MPEnmIrqejtwm6Q0TOYrdJ0c1ND1hFJVWBCsAfxPergoXJBdBIj4Kr4pfTXAyRkyZbzF&#10;OWwoaGEqSRHx2iqt+wG16Eb8ECZYER4HxS5A3L/i3LAJ8eKba+wIQKFEzt5JAqLXPcFwxt2ZEfdu&#10;8fijQtlc93azPsO3dtJPk1ANaS8o+53G7AJBp17x6izyWGIxHmhWSNwdHAcgY4kHxVk3M2PQ2xDF&#10;hJJ3YxhfFbdpEZTLbW4Cj81rXpVza9oQJYfdExNbRYdSwVXYbWnjk1z8w/EX2mssUDMQrBiYFW2m&#10;VSNzftyYxFIWXVXzyVk1ZWdlxzKY2kyD48isMma0iayz3jtM4KlqL/N//dDXjbVnTaWBGIPcEVj/&#10;ANPu/wCChCo/JPXenqqewmxbe5mKL0FifmtK13oCqpiywnuJIUz45rtF/TWdo3202qZz58E88961&#10;fX6RWJUblJHuBmJ247edtfmLPqGoVZ+htJXRw31v0HrusVA2IE6gFUDzFazqPRtlyCyEQQpzAEZx&#10;8dq6vrdKu4vG52tEkPmSmCDPatc1bKBchABtTeTyO4PyJrzmp1cvUj1Oj06faOe3fR7ANwl3kiDb&#10;4Ut/iFa1f9DsiYW6SJYM2FkCMeYrrV7T3LX8uX2jZE56n7kweAKotbp3K3LpC3FZtqhTwvFZNLrZ&#10;uatnSnp01VHEtb6IQLV3pODLfbuntHY1q+p9GVEt7lmRtAA+4gTniRXdn9OV7twqQHSYLACAf3EV&#10;U6/0O5eB3sLYDABhktHG0D8ya9ZpvJtVycbP4+L9WcE1fpAuWVYFNm7tkAngxzB4rUNf6H7KI7km&#10;Wno7bTA3RX0BrfQkKWWS3Y6YwBlhPJnzVFd9C2PvVCjo5lV4M+Sea7mn81VI4Os8Kp9HA7egtq9y&#10;SBLdPekL2na0H3KIBzHeeRXXdV9Oi4dP+sC4yAeGeeDHxwKSv+iXCzTtcKxO+I3Cu3j8vdcnAyeF&#10;Ue06+T599W0BNwKko3JmtZ9tuCARya7l6l6XbRbgdRuLEGSP7gVoHqPpYU3VtsXa3x2BBH+tep0P&#10;kN8Y2zymt8dsyOSujR4RIdpjgRQrlvJQyD2Mx/Q1ZazT3ES2jQJEgcRVZFtidzsucTkV24u0ceap&#10;klZLVwFcqzRtFSa2tsMc9wSvNRcke4u1epu3moLNp5Vc7TPcUTQBB2lVbkRtJ7iiP7YW4gbEAA0M&#10;7TuJbaBhduSR81nYFcSpAAmD2NTaUGFqWAFycxJ5AFCLuxeBvcnq/wDasFDcQHeoPML2ntQmtBh0&#10;vt2gfmptJZJFUovSYbH9aK6MbcHAmCKGGIyYKboFQGZJksPBoS9xIWpDycAxzmKiQCy7miQRzmpF&#10;cNc2SZjFSRMTsCiMTUJZFxCKSSJEr5qVspv35JRcTgMKyrDb0MCYklhzNQ9soVEEjn+lWQg1x3uH&#10;9TbPM4/pTEopdUYiVxI4r0M0ThscxANLvcCEEoMmPzVpFh7Tg2ySykx+IocH9IFNyhpBGOKg5Ry8&#10;KIjJHAii27jAW0Uyf8I7CqITD738oZx/hFY9yBJQ8+IxWfZVC0k9QJxnbXhqAFdw4OFRcVRKFy29&#10;9qqdr5nxRiigYwoPJqIkqw9whe7VFgzQVYkkRkcR3qFUed3RsbWwTBz/AGqTNaD2zhQQJgUNQGS2&#10;RyGM0RSYBjBIEVCUZN5CWLMIB44NEG0ndsIU4ycRUbxi5sa2oHM+a817eiXQ8BcR2FSgkTtqz25K&#10;kmZAmIFBBUGWBgvPwDRSFPthyT/XFZtsCjqqSs8HuPNVRZFryIVkdJYhsUNrgQIotg5kmcQKkCWD&#10;gnqgKkDx2oVydkF2bowYiKlEMXywFwGMxtjmihn3bXQnaMSZoaMSR0qZSC1eNwG0ikgsBA8f1qmQ&#10;xaZXG0CPMfFeF4XGYOmFECOTUfdAEbW4wfmp7wrBg2SMmOKjQUSVpVLqpEk5ziDXmO+6CMjPaMio&#10;G3u2ZggmTNFYke1uuCJiYmlMNIG90AKHEEjkf70C47Y2jaSI/OaPcslQ20Bgx70Bm6lIzAyvxURC&#10;eo3IVV3EkDaRmKwCN4RsBYmK8QiA54AYd4qNtizG4RLdpwDULrkklqe+AxH5qftFinX9wlYESRWX&#10;chp9zMg8zUPd2oyPnuPNVyHSPIV9yODtmlmZpclVORBphYZ+GmP7iht93EMD3qyqAllMGeOfFE2t&#10;ACqMd5iaBuEjse/g17oGQpkGQTVsslcIBXAihYMw1EIVFG0bpyDUN0k8+Iq0CwW0EECPgmiBQAxE&#10;CBWAGG3ABnv2rIDGeKstEAogmYHnzWCoVMEHNE6NpkUISGUECOYq0UzxbAzUTHipe2JBHFZAycHI&#10;qEMKkHHfGaGVPcQBUyIgxg1AMN2QSKtFUSdSNsrXgARlq8WiDOPFRBXwahYcHCkc1J3YAQT4oUAC&#10;vNwM5xQ0FY+Hmd5kc7u80xb1DA2+oAg4qtLQgMH/AGioE7iDAgjFKeJMdHM0Xn8xDbY2kmSKfuep&#10;HajHpUtAk1rIuFYaeKml4CQRu7j4pUtNF1waYa2S90bXpnDiARkRgxE03Z1PtAAsSsxAHcVqv80o&#10;YKs9UTRV1ylnFxiFY4jsayT0jd8cG/H5LbXPJub6ke8pVw5gHpwRPajfzTWmZcIp4cHk1qK6ln4m&#10;XwTxApr+YWEA64JHyaxS0fSOhDyaZuGmvhrwG8glcYypHeaZGuzaX3Nm0yGUVqa3oEMxkqFAnJAp&#10;3Tai37bqbhk4Dx9orHPRrs6mPyFVTNp0+tZyQtz4M/70+mp4Q7SDiTitRtXh7b+7DbgVG3AJNEGt&#10;HR0HdG0knisk9Hb4Q/8Ark0ro3FdaHZescbSOI/BqSepqliHVivO7kn8mtMbVAInuMqnaWEciKzY&#10;9S9xlRgQpEn5Hmg/oOOuEIeruRvSa6GLW2LhlUT/AIQfFONqVXp7sek8DFaRp9eZh3ZdrHgYYCm3&#10;1rpbKC8js0MB4E5FY56F7ujVh1MF2bpa1r2PcuvcU7k2cdjmk9f6nb2boCsxEFT1Ajg54rTW1bbr&#10;qAwE4I7d8UC56o4M/wDzW7Ex2maPH497kx0tXBpq6LrW6/qQbnBB6/MfNajrXQ3boVBzEMcn5oOp&#10;1zNI96GJORwR2qqe41x1G+cYNd3S6Vw5/RwtZrIy4QO7cCttAJQE9I5JquIzscZmdtMmyGZnF1jB&#10;k98Uu6loubgAT+SRXXx0jg5eRY4K44BNLYMRkTk1YMvUwA4HPwaWuAhQARHitMZGSUGgaNJMOR3x&#10;8U2t1QyqWAPI7jNKKP8ATJNMIQsjBPcmrkgYuizRtoAKri5IzVpZ1LXFl1gliFaMkCtctucRjvJ4&#10;FW1rVI8ts3gZUnsazygPxZeezZdLc2ogYAbgIPcR2qb3jd1JckQw3CTEGtfTVNCtgmSCTwadW+by&#10;Irr9mZA5FJcDesqZeWHEFXuFXRiCOMfFAuaq4FwBsggVXfzVpdz7t2K9d1YYqGYnvgZBFRRI5/sb&#10;uO6JtnaChxOKobhDqoG4lcEjEmmdTqWUt3k8DxVaJLDYwgZ5mnY0c7POVg7h3FhumMA+DVbcXYjA&#10;L0tkTmn/AHGc3GjLZgYURS7W5ClGkZjxWmMqENWhC6xxPjgjigYz0xVhc2sAd0MKGbYENyT4o7M7&#10;jyDV9rJM89qv/T9O737YjYxFUWnXcDLSJ4rZ9BbcPZZmORgeBWPUypM26SDckbl6NoyboAdzmPkx&#10;nmuoaOzbItnZCZODmY7GueekhNhJaenAJgye9dD9PwrIu9Y27VxuB+K85qZ22en0kUkbNpWRkSwt&#10;ko23Lf8AkeRJqersWne5hbvWIz9zKO1LWSotIATclDuMwf7+as2UX7TEDYWAABbK9iaxqXPY+cX8&#10;Gu6rSW3BIdlBABULPOYANamNPukIAzXGz7gg4radQkbiSZC7UPBGew70iAy2mbZJdwGDDj5Ap8Zm&#10;OXZri+m2uCFAL9PMgCq3Uem2v1rTWjdOWmDgVv1z0pC5LgkbCEK9MM2cFqI3pstvdgvQIzk/FaMe&#10;avYM8G6uDl7+lGVUJtXOXGBVLrPSVIZgSIEqY5rsLaBbo/7z3BO0yInHb8VQa/SLtVTbxwhIw23n&#10;FOhq3Zmy6VVZyDV6BpW5tUMPB7iqu9ZJYHliI8Cun6zQ2ioui1tHBU5mtY1uhQDAnpBE5MV0cOqT&#10;oxPS0jSr1vaxUQD/AIfFLOpAnYGIgHGIrYLvpT7oZ+kqWI71kaFwDsMjAKxWz70VXIlYJP0UD2Y2&#10;AbgGye1G9hnDGGAEROKu7ujvLcVVXkgNHABpwaE7XywlxspctUl7DWjk/RraaQXCOsnHbzVtpLT2&#10;yoKEm2cdyZq0/kGYSBwxBxg5q10WgKvauidzmAvHFYs+ti4vk3aTQPch70XTS6hUPnJxmt+0WlXY&#10;gfUmA8ESSVqi0toFAqW9p4dp8eK2vR6UrbW2sSoLQ3f5B/FeN8jqbb5Pe+J021pUbPpPeNgJvbaz&#10;AggZMYxV2lgWkugFiC8NH3NVdp9iWoDqjGTtWWOeQD2Hmr7RBCLNtkaLtrJkA7gefxXj9RllbZ7L&#10;DCKrnmgC6V9ylBvaRJbpeT3zUV0hLJNvBBOw5ClTV0Ct26AulR2dWAKuZWPINKqlsWhuYB5E2juJ&#10;kd5HAFZXmfwatsSvFhkO/bs3kYblm8UxqdCE2sLfJ6nB6jP7RViAu5VCncSocJLcZAg/60pfa23K&#10;FRJJgznzSN8nJcBtpLsqNYQjtNk7ftXYct8nwBVTe1Jt2riC2N3YuZq41Vu9cRtv27cdXHxWtr7K&#10;25uKu8MApHA2iZNb9PitcoxZtS4sDeaUVQGYr1C4OlVJ+PFVepve4oZguGMgDExzUtTqd7kh5IBL&#10;AcOD8Ul7kjTBLZhroGYhK62HDSTOfPW2w2o1TxbcN7q21gqohQaUN0sN3vNsggwROew80tde2tsC&#10;1cIMsXHbJ7GvH3H9uDuRRJIUSK1wwpAy1T+SXuEGENw7VG4mM+AIpBtS6bbhG4sWEcgEd6FqNRt3&#10;b96bYiRwapb2sZWJ+8nMqeCK6Om0zk+jlazXpLslq9e9lla6ZJEiB5rTtZrUIaHYGejHANOanUgE&#10;Rkz+YPNa3fvm4LjqYMgk+K9TodKl2jwfktbN3U+GA1ALASCVU8HzVeGZiQT0qZotxLk7y+CRxWYY&#10;tcAaQf7Cu7FUjy0m2wrISy7154ih3IKACdu6CGNTS453CTHeBkRUgdtuJAIM8ZqiqIAAKwUE4/uR&#10;Ul94RvRfJKiKzZCn3OuTEg/isksc72EduQahRAwSwUFZAkdq9M7lCke2O9Sa6etVYt+PFEMBGBWC&#10;Rj4HmoULrtQATMrJHee1OszIC3uCTGTSeCyQo6iZamVEMv6JYNn+lWyhmwCjiLkktOOIowvlt82t&#10;xk54xSLqqIji7tl42geKJe3MBN2RJwvNA0MTY6sLcthHKsRGDQ3cqTiYEHtSTn29v3qNuJOa8oDC&#10;FYkjJx1Gh2jFMYJKhCp2nll80FbNu44Qq0xJ7ZNQ1KQCv7T5OZ+aKfuR4jYAJ71aCv8ARK25W3vS&#10;GO6IbERUCvuDpX7jJHEVg5RtoE9zRv1SRb2kAjBqrLJ3LQc29pI2jMd6w0e1JBcSIgQQai6NacSf&#10;/Hp4FSQSzBnBA5HFVYNEwBDCO0gk1FbRZV2gMuRzFN2xLLcEEx9h4ArzELbuqEDKIZCKGyUAtW3G&#10;5CMxPkRRGuSNjKFYdz/rUG93YAX3b8hR0minG2WO4+c/3ogCX/qDB7YVysCCw4Ipl/UWu8NOYE8i&#10;KoryksoZ+x/E0ujEEoYDE5Iq/tr4FSky+u+rb7YCblfdLMKB/wCqXdy7iSftFV9nTO6iWJg00NIN&#10;2TLIvJwKvbEGrHG9RcXGCk7YMxihr6kUFtd5AnvyZ+aSTS3fawAOqXg9jQrqG2FIXcJhR8VOC9vB&#10;uWg1IDwGmGwOAa6N6ZeCB1DlTIDngp/zNcc0Gqt22J7xwDBJNdS9P1qrpR+1ngEThv6niuXqotWa&#10;dKtqkbponCm7fPC9LbTmBTVu0j7gxttGVTaWPkZ71Q2ryL7VtWKktJAA3YyJIq7PqVh7bXmussGF&#10;CkZjvjvWFxdHcwxWxXQC/YneRtlztXYMBvweK0XXqelBbIzuEthmHJFbnqr4Auw4OBcVjyB4rQPW&#10;dZcS2UW1BUlAO4Dc81q0sWzPn2qzSvUCEW44AY7pMHz5Fa5qHV0E87sY4pjX3tyEgFIMStJWkwyl&#10;WO4zjtXZjGkcLI7bCM5YbJGODxRHQqgDHcZ7HvQyrGMBZPHcgeaMrAMQWG4dW0Y4qBRJM0SJXpEm&#10;T9orF2wC+5X2wgOMhp7EVJ9p3wMmJ7H8VHcQrEttKttEHJqkMPFHnbC2xHPeve2UUkAZbO4xUWsu&#10;zDoH5JmjLcJJJcbFxETI8irvotENpSAu4DkxyaDdhy4UEloMf4aOze4WZrIMDAmMVBW2qCAZHD/H&#10;g1EyM8+4qG2hv8NKewOksSYM4MV63dQm6yufuOCKOht+7gdRGFq+gbsAbYuMjABQDH5oje5s+d0E&#10;GsrmAGjJI8Eis20a9vECQ0zMVLLSJolxmDSoUDIiBNL3JFtzJ2EH4zRblo3Aocx+OGqJUl3kCFHE&#10;4qkXRgghcOeBMc166E2LztGXI5oux4EdfT/QUVdxIhpQwWUj/KpYSRhXQOCF+4YJ8Uuy7ba5iWwP&#10;NMrbQFt4+37T4mhEELGw4JINSyAjbUpaCMfuMxUXJd2CXImCQcZFMqiQWUrMEyD3oLEO9kNHUctV&#10;2CxdAekMk5OfzU3tKyhYlvjx8UypQYDj25OT3NDRbcldhBIjcfir3A0LKjC0T7TzMGvI25gMLntT&#10;ftIjgBiCwwYijHRE28sv3dqvcgaEGtletzjcRij2yOgwIjEdqaZGQCFAKkStKqCx3IeTmal2gaM2&#10;oDEqw5Mk1M2iUkGZPioXSDIGREnaIpjqcqAzY+6BVEFWGwHrE9/iaWdUUqWJ7/bmi3ShXewxxgc1&#10;G2iW1OCDGD+asiA2t4EKkKRz3avWwksoDBm7GsrcHtpuczmOaH7e4kMxkZajLozEO0jAEfK1Nvc3&#10;ghZMVHaJIM7T45ipNt+3JUmqLQ6tq7MhQJUyxzVlZ0xdIypxA+KVs6Nt7LJEQRNXGz7D9pEkSZxQ&#10;FNW0JNZfftUBh2JFDa1kfdCmDAIyauLJK2lKRkFiYyDRbW/UB1K7mOBFCX9tFLe0ZRtQpZpj4257&#10;iqtWWx0SSdplorZPULK7WcOSFjt4qga0x2khYmR+KJFNUxRiEEs+5iZgLBNHdHbdtY5jdGKjctuG&#10;2qAsQSaeu24LuYDbAZBwaphoTCKGcRJAwT2FDVmVFwYXIMYzRn9t32AnrEk/NS2CUtEtBwsVRCK3&#10;GJmCTHFRJYFCUB+TgEfNS/cN52gmAe9QRRtLQ0RtAJqyE2R14IYcyDhakSjqW3ZPj4oYRYBYKZ52&#10;yBFDC2/cURMZFWDQ5dfcrKqkFT9xoS23gJO4tmBWVZ9x/S3f70U6nER9rAyOR8VRELXF3FWmI/d4&#10;in9PbTpbcxdhz2oKv1OdhADSFnFH0+ogByphiRHkmo7JRcadFG1WAffy0RtNARFK3YuZ3QCRU9Nq&#10;4DSD0iQBmnLV23LK9rcRERgZ7UhphUJ6i2zuqyDGCUzK0o9sdRUBY896tTtKlbd4hV7bYaqu9qXd&#10;F3IhORuI4NEgJJFPrLJ2ghizH9gzFVd+VuCJ+0CrcyFLB2BJjmKS1KbHKTO4gyDzWiDAcStZ1kqu&#10;BNG9tuCCI4om3eRHY9+Yr2EIWCSwJHemlUARoIbvEUcMFVGK7T2BrDK0jcNviaJbLxJWVXzVNgND&#10;yk3ACJMj+lWKX97NLAdMNFJae21xAQGiIPbFMPbPuWZEwvMUsJwREXlWQoldwCk4NM3bj2yZZVJi&#10;JzApFQ3UJEA8xUipFzeQMiJ5/rRJCZRMXHkTvG4nHEEDzQtzO1wsvbkUC6bn6YBUyx+IIpc34LT0&#10;mZMcGPFNSFJD9lx+mRb6CJLTFM3ILk7mg8zVO18QQYgkE0x/NWtjEgiWgGpQdFk7DYrOZAFENy6q&#10;KF5OAQcCaR91CmAAe61Bb3V4PY9hVMVKHJZ/zBBKQGKmPzTaK2OojtH7QKq/dzJAwJBHmn9Hd2hi&#10;24H5qiJDsI5WQAAdssMf0ontdDqWDAeMn4oI3FDKrKkYmjtdBuXR0qBExOaGxixmPfXpCqARbgYg&#10;TQxeBChOt+5iQIorwUmJRcnzVcA9oNsUrL4AqwZRosGuhF6GKmZhfNMDcFtMzkB2gkdqqUuMFba5&#10;DN9x20TSsf2W927uTVUBuLq4VN19zkGQEZeMUxZh0LtyBBAOar7dwCECAl+09u9OIw9tntKAqMFM&#10;dzRJBB/bZBHvggAGY/yot8JeO93baxAgYzXrzynWggxtUc165DMFBO0AAEiSDRJFSo811gcwAcAx&#10;KiKNa1YVmkSTwVWTVReJtIRG4Akx3Y0wNQxB3PKlZA+3+gqUDYxbJHvQD7jkE+aYAtm4QggRPO0V&#10;UJqN4WGZVLAE+aatvA9oDcgBMzQsKJYhUa0h3kMZkc8V4B7iMAxdnzJ7AVW6XVEBiFGTtPgUwl8b&#10;CfZ3FTCrMGqSDe0bUM3tqoDbe5zxyPxRN6IlkSoLZdfk+KRRl2upIXuX8r4IrNkSwZAptSYfvRIW&#10;3VcFoiDbuKkvHMjIFQtEC3MyyxmIYDvSS3l6twMleR3p23ZZbZnI6Tt/NE2Uy2uX7UDZuG5hl89v&#10;FGuratFFYMwUEsDnJoVrTG4twEEsThdsERVlYS3vZQC8iT347Urcg3BsTS6XVwHMtIIiJHyaX320&#10;bhQeBt4BPeitp1i6QxLg5DjaCD4pC4wiIVCPung+KuMgGpKi0LNuR2uw5lCw5MeRRbLxsZZfaC0R&#10;9s9zWvnV2XuAs5AY9hirF7qHYwiANoC5n81bSDiWn8yikC57eOoFcn4o4u2tQ7TcUMqloImR81St&#10;fW3bkLLxhgICg0vf1qIibhvI6js6SZorQdWWrXFPgK8xBkz4zSl4paTZcU7yNpC/ujMDxVeNcR7j&#10;IQMyJXj/AJqs1nqjKJBG6fuCnnvRxYqeJKHRsIvB0tggmGhAefwTXl1g9zb7e1kbCscRWiXfUwGn&#10;3uB2wTRP/khhli/AVeQMzUcWjOnC6s3j3VuNbhnDZ39hnmm1vobYc5A4ExxXObPrZRSZLNcJP/vQ&#10;j9QxbVD1LMmOTSWzTCH/ALWdIOvZRbeRL5JiTHxWG9XdyyJbCMRKz+5fE+a5sfW7rEBnJUiR2gdq&#10;VfXXH2sAVbd9xMT8UmUhjxN9Kjrdj1hWVXY7VESkzk0S59QWAFZ1AYNG4mZ/8TFcq0t13YB1GBLC&#10;ZWatvZLMAqlxlisiBQSzUatNjlHumbbq/XGe5Ac/eQn7sf7Uj/6reXeQpXO1lU84qlsgBp90hiBh&#10;c5oyIHe8EUzy7HOaS8rY1aaO/fXIX3rptAyNoMiTmaUuWclmIhjn8mrPTJ+pvLjcVC7YjHmk7i7m&#10;YC4HDT/SlbjXCKVcFWltnE7R04E96bt6cG7LZ7Ejj8Uwq3AsMgYLwR/xT9u0W2B7ZG4mYHE0Epjk&#10;jOma4h3lDIIDKf8Aam1uMLjyzRMyuTmgiyyMC7OF4xzT9rSvDmAQAAIM0tyHRgBv3LuwxdIWZ3HE&#10;fFKlmuKessTgYifzNNXLM7CWWC26UOBUL1y3dSw3uCVJWIj+tSMi5RI2EVVwpIA2Mv24PioIEtuw&#10;Uy0RsPMeDQr124MW2kbjhec/7Ci/zGTuc4WC8QxB80QNjXvW4aX27W3FYwYoVslbzXG6Gcnj5qFs&#10;3VQdAYTMxk0w65QlZ3iQO4PzVBNmWS4bbBgoOFkDjvJod20Nl136xu5XsvmmULv7qOgjGJ+0ihWL&#10;a2fc3q/txkr2mogWwDvaK7PfMMwKHiaO1xlVz7KyCAWPDV4/pkwu47ekkSBPijBI2p7JKkSHmc+K&#10;hSQG2AWUFASx3KSCY+BRNIeuDpAzAycZH4NDbeWK272duQcAf+1N+6wSwnuM0MRunFC0GiVtVbeZ&#10;hWz1ASh8/mie+gVBksZXdFFFkusbQ+ZwsV60rBwqpMkwr85qrGqIsybQJI8c4aKYR2FxWEQomDid&#10;3msWrCiwzbSrb8KTyKkqqGZmVS+0GOAw8fmoTaPbSbRKgyzQyzINZvKHZA+QqxkYP9RQbMQVyp5S&#10;GMKzYzRLLtadEVwoLdUiQ7eIorBkGaw9x3ILK0DdBhVHj80G5tW3dPtkQMF2z+Yod5JN9f1B1Tt5&#10;Eds0vdu3mS5cgQwACiCSO4q0AwaB23OhG4sI3fbJ8UO6ltBeQgMrQSVJBBHNTddy9XTEAA9W2e4r&#10;NwvbTeNwVYAjz3xRCwmlunqKBVZxCn/YisotwhntkQelxEww8Vl3Kr7sEkkTIjFTZwFDdabtpBVZ&#10;2x3xyKpl2W9qwz5Lr9oVljqQnnbTyOxthhcACjYxjJqmsvbRlc3TIbNzx4xVrvXYdyB29yHFsj/f&#10;vSJI2YpJoa1Fu3u065V2JgISWWmLNqF9sWSqkbHeBAnuKxb1FxLl4KsswnOWyMUw9tjZb3LgDKqn&#10;YmQPIK0mxxi4jO4WCESEkcEn/IUcWuGCMyKSGKsCGL8ACouFlyLJXAO0NETyY4E0WEvOAqG3bM4f&#10;kE/jEmqssxqktKAxQqWiYy27+mBUeu5+8IwHAP8An+DUowntsURJWDmKAUdr0qod1XBB2jGcg1aB&#10;YS9BskqxUFoKckA8EV4m7YDpvyW3bSOYH+te1Rn3LttxbYlTjJAPJU1k6mygVXUmD0ucmeer4NWQ&#10;Izm3cJUNhA0z+9sR+K9cvBX2lmR1RTC5IYnsKXW7tcuxnlo/wzTNprYS3cCO/AlSC0NxUGbrQK2o&#10;f3Ft3tzlibasm0g/jsaX1KFoaTBmWHAc4gx2p2ysDVB7a3X5DFyHU+CKHqbQNgkqFbEBMCfgVEyn&#10;Djoq3tBWNl0hmztHaO471j3gLpYIbWxcFubn5ot5btv2MMHMwNwYsW5M/wC1JXGtu7g3ehztDzLY&#10;5EeacKYyzW2YrfEneGG0EZPAoqKQVR0PRKwvMHIoitaO5HcwCASREmirca5IBW1dwA5zx2oGWkNW&#10;RbckMViFQM37jTVsqpRVuOAYG1U3bhP3A1UhbbbQW6Vcjwd3Y/inVc2SBKgznYCJoGhsGPszWg43&#10;2tx3EEpu2gmDtHmg3SGbYxcJlgTEZ5Meayl7Zc6HLuQF9pgCJPf8ivXd1t3ZrnDtxwx/pQDeWeWy&#10;Ht30F5gSytckwp2faZodxldLrLb2hTtZ0IJM5MVB7wBLNcuKzxkrjavbFRWCouo4C8HaY2/mcVAZ&#10;ISv3WHsoxtlLrEKMiAPIPBqvuFwwtC4GyrMV5x4p+/sCFbbhl3wS6zHeR4iq26LVxitq2YbO4Y4p&#10;2NmLIuSsvG374Di4bYUFTGRBwCP9aRvGytwM7FkZjcIURLePxV1d9y4GaCBliYwR+KrLlzLtLArH&#10;ysVqhIRkSoqLtv3bidGZLhJ47ikm05ul8FiCTt421Zamw5aSwSTvbuP7UjZsM6kWkwX3GRg1uT4O&#10;VODsCRv9tlZpY9IGAAPFW7FUhnZCVHA8dxNLKWRtzokKwgDjOMVl7RsT+kUzIJxirsi49BFu+7ct&#10;91VSCsDdA+fNOfyLJsgh0OS3cURDbUPcNrwBmC05EVJEukFWthgxBOcCOR+atSHxSYqlp0L+6HAG&#10;ZOADzFNK7jc1pFywI7AzyKI+lLMu5i1tCCJ/0/FHGmdjLCUZpG3j8RR2Rw/Rj3996La+2GYFxElo&#10;GTUbxK3bye3uhMRxz2NY/X2qHVUKEhu2TUkuXLBugMRIgk5GfFXQLSJ+wPcKopDFeqc5AyO/NPl7&#10;rkqTaZi8mcdJGJNVty68qrWvbnl5ncZ71YsltXG3c3TOxTBx3M0SbFcWSe0qkA3ECOXO7/y7Vrzq&#10;67oGZIBiMrmauAxNu71sQyzn9p7T5qq1tkFFUB8kK8nkRyKDJG+xGoSa6Nj9M1LlBbKbFEe6MGfJ&#10;kea6H6UsLu9klSvSwy3jJrlHpzK7p+j0qQOdzEeBXXfR/avO9hy6IYZSMHI71wNbDa2P0Ut1KjZN&#10;HadBsRVdlIBljLAD/UUW1YtC5cOYS4FE8zzTOlUsbZDFrdxYwchl8mmSOgh9mxmLQhlp8k1gjJnZ&#10;WHhFTd0iGzfKrg3CSoyqLzkmuXesNYt23u4LhdtsNKxuMwB4rq15EaF9yEuW5M4DDkv+a0r1hVLX&#10;TZhmVYYEA7R+a6miu0Ly4EcwvKp/RuWwzpkggpluDVXqLroCmyGAywuRu/qKutZYwUXMGSbh3Ax2&#10;mqZ1FpgxtqTllK55HjwK7MpcHLyJxQBLtkN+mXVzwoGCT+f86uFZPcj22K2urJ4Pn5FUi3CXkMxt&#10;mC0rlWqwssZWGYkyHxx4rHNuzkSyPd0P/wAzD7xcLRBmIlT3jwKMt4pDAF0YFngQTPFJ29c43oeP&#10;bOyeVP8AvT6vvHU7gBdqlRuI80UBkbYUOSqpO1XSGC5Ig8T3rFy4yPIC7TABYdTUdmUK0A+4oEx3&#10;Ud4oB1AtqihwbjBuRJP9q2RVnQwxdDWkS3g+zmeppj84q6tohV3O4W9uLrGD8D/itZQQgKrIYjcz&#10;HkDtmr2zdtKhAVhP2AHj80vIqOhhlzTNq0F2wo2tbZWQc9xPj5Pmnj7Km6122237lk7o/t5qttBL&#10;25rjyrANtU4hcERRbds23AQEru2KYxHNc2XZ0kPrcBZsuGVZQkYg8iP96JdHuoUt8H7mU4nuDVeL&#10;puKAilArEAHJnxmj+wpvKjvtwCcxH9B3oSyVzTyFt2tt0NyxHUoGP7+KRUTYuq+SChQOYIgzkU7a&#10;KJaIDAgMwZgSpZT8VTXPYeGfcGH3nkKOxnvPcUcCmjaNQEN64blzJYtcns0CA35qSXv/AIIa37hJ&#10;9uQWMbRxA/FUum1V0oICM9wKCe57A/kVZLq1gBrRUAsgK5YzTRLgZKzaN5QtpC4KFWDAEdoOSJpO&#10;9lWvOpZJLFVYS04IkdqaS9o9qDazF32AqBjGQaoLl3Z1LcFra6hO4mfjvVoU3TGDdRkBtM0ZVlGA&#10;sdlnvWd5Z7are6VjbHUDjgsPFIazX3LoYstpwgfnEz5r18/oym2whCAKowfnHE1KY1TiWChB7Zdu&#10;m2IG5cDyaQeApOwsd5KbjtOT/r8U2l8FA1stcSe4gh+240O7se4u8MoQygJ3ZPMnwKiQTkvTMXFm&#10;CGAbBlhiR2P+pFNrYHuArabMl1LRkiSRSQLqzMEBY3CAy8ZGT8D5qW7eTAmBO5558zV0CpFqGuYa&#10;3eYgEFhxBbMQMRTFpODugKASo4XvnznsKrtNst+y54IMOMs00S3daXyQgMXYGQp4aKVJDFTHNPqN&#10;y3tl+AMg8NJ8g0S3YYG/sQlmQl7aNsA8yDWBcgajbawMBnIYH5WeTUtqKlq9c3kcAf4Z56vFJY1I&#10;ElnqdgRBCwN2Cp5E/NEm27WnOrZwjEvvtxPYD8/NEa6yiXce0gEsokRyBUpcE3S/Xxg7tyThYFCE&#10;RO9ouKqe2DlC+QAeaRN5ms29igLvdQRkgk5H4AzTbWLataX2j9pJJE7fNQdC0gX2tndLIR98CBFW&#10;miv8CV7U2VthLlkkFABJjjHNVjoq3dUrW7bD21KuDAIByfiDVxde5d90jbsjxxtPYHmKQ1WkUXLi&#10;N7jG4AwfYTtnvHanY5ITlKcaqWJFxSZI3AxPmPmoai4+X9xlYp0E5QAYIHz4FMtdVgrMUdf3MqGB&#10;23V6/sW4qmI3QpWCGAEiBWmLRjYlet3ds7+vbv3MdwEcwPNJp0H9KVVhh46YbBpuTcJYoNp6yCdm&#10;2cH5NVzlktMrWUCM4Yq7EsAKYmKb/Q7sVr9hXeEYsoYYXiDSq6cW7VvsQWgDuqU3b09o2ohgtzcy&#10;KxgKfNQuWlNybYJUsFI5gRnbUsl/oCjgg3gkKCMR3PIp5rQYvsu/bBnkH8fFV910hpaeqXPYBeBF&#10;H1ABKW2cbHksIgAkTGP8qBsJE7J+43WLE3QcYHwZpY43XDbRbltgGIne6PxIol57YsjvtIZTBZhG&#10;MfFBuX2L3Tu3mdzbhsbI+4EZPilyGIMzdWxYtguZXb/3B2B+KFfLWTvDhbhERyjjtH4ojQWRDLrs&#10;UM0xIOAf6Ui6AurmT1EAk7i0YApaRcpgdQ1zfcZe0dsqTkx8UjqNS5Gofcwf2gBiFJPIirJlnf1K&#10;jrbZiO0t3BOBVebpu2RZN6cAIIgj4mrM25t8sR1VtQEBI4U89u1VpIBtpdO0HBM46vtgVY33bY5M&#10;sxJTInjxVJfYKLpeXViTnvFNg7CyLaDZlFxUtpujpLN+4jk0G9ZW4bcRstmMTicCaGxLMQzbJKyO&#10;wjiaV1tt2uONhkvCQYBA5ptFLKmuhS8TwttQCee8/NUeqBtq4JYuW+7EGavNW5++220CJxKz4qjv&#10;297K27qZ43H7o8xRwOdmVy6FtTZMOttlPUSu3JEjINUWou7AjJbBlY8Rirm5D3g55t87Dj4qrvTZ&#10;Y9JIZiWkiBuFMtEqqK17D2hm8QfuSc/kfmlL+1UQqxcNBKnzTB3yN94IOw5kUHUPmdgHkefEUSQL&#10;yRAXLpN8qEBURAIohcG5IWCq7GztBNL3WNwMydMmCDiKwFjoQh2ySTRqgHPs3b6M0yPdtr7jGHZm&#10;We5xA8g19D+l2U9sLtIgHY3P2HuK4F9I2gwDHJVRtjkMcRjsa716X793TiHFt1bGIjEH+latDFyy&#10;N/DORq4XF/J0j0NLt50llVhektztIGCJ819g/Rp1CqpvAFF4GNzAjdkDgCa+QvpvSsptqtwPbwWM&#10;dRHMEeJ719mfQxsNaR7SwHhFJwWHO4/BmIr1mmk7icvUu00u0fRvoOne97gkXIKlZgbRXQ9A6OEZ&#10;ASqtEARn5rnfokXlyCrpAiIMjv8AiuoaUM07hDnDAcSO4roTOZAtbV9ZtqgeQsOI4q8AuKgURKg5&#10;5Mnite0o2kgDaXBAPyauLLzaVd/TJBxGRVsWgd2bYMNuYRmld+0WoRVAUmO5M5Jpi47btgcTkkcC&#10;KWNz/wCWuGBBPEGrQLMX2EvhgWhRQRZ67eAYWFbbJaKygb2pEMGaTIyAaJYve02xmMnhexWrIXug&#10;CMEYbtoEgDEEdq3PSW7wtqoKwW3ZrUND1upU7bZAXI4rc9PchlLW8cTznyawZmaMXBf6e6VgNB2w&#10;OOasrIJdjbcnfgY4mq21ZDKwMxyD4irO0G3z7m0ciBGKwyNsQ66cb2BYye9egf8Aw5v71JSElmfc&#10;GG4kft+KzFnwaEI/LzU3kACJsB37niSerOSK1P1NTcZ0LFXZuqTtA7jPzVpfdn91GIAXcFZMi5OT&#10;jsRVFqbsqL4VmG+blxoBkjGK/LGrR+iNLCnZqPqFlXS8HuAyoAdTEyZyPFUbsLl1btuxtyw3EQQV&#10;4Iq81WmUahyWkOJJ4GfMVVXNPAIbpUdJYmIJ4MV5jUJ20et0j/FM1nVMu4qTteN+ckt/5UMqq3RN&#10;oB+c4UuuYrafUbFybTFiXiGcAAuW4MVQPZNi27dT/qbdzCcVlxxaZ0VKyu/lbb27ilZaJYqJwaRO&#10;itQ9yGZlIYBuVgRgVf6i29pr1llK91/8gR2pfS7X2F2O7h9uQrN89hWyGZr2DKN+iif0liyLBCgl&#10;nZkg7TmAO1VN70lDcnYYBJKkFQwPeT2PitzWwS12yLjMxOSpAMfmrJ9MzKttltsVt4C7nIjPJrRH&#10;WNCni/Rxy76Tb2XDtPQCC8ck+B2rU9d6FZT3LVwuDs6SwjdHIx/eK7prtEoQ/pvAGUx9zcAH47mt&#10;J9Z0NsWl9w+6qHaduCPLf1rraLWtyjyczU6eCTtHAtZ6CiPcddiBXAUkSRI4Armvq/pjmVBRjyY8&#10;dseRX0L6n6Ol1LgW1G0woPzkH4rnvqHpzWiTbsgQnUTHNe48dr+nvPGeT0PxHhnAfVPR9jugTe7c&#10;E9h81o77Ld10jAYiDmCK7rrtJa6/cuiFXKjBaTnNcx9W9P3NcCoFVHgFvuPzNe98fqnOPJ8+8jpX&#10;CVmqOWQg2wGEScSRNYKs9sjaS0iDTN1GDqqdEMZI7ikmHtbZYq0Y2mSfzXXRyqCrG9lUDERj7fM1&#10;BgN7B16mo6qCjMUbqEH5NBtpcAADqQVzvPH4q/8AJVGLVlUO0XRuJ4otkkuwKBYUEHzFeujIDHhc&#10;iI/samV6BtJYhYJJxFUU0LHKzt5BEDt81A3iLQG2AYWe4plyyKDiG+0rQxtRtu73BEwcUZD2xzcO&#10;3aYMiDzFEcAsBuBxM0JEYwQuOStTZAbkrAEZFU0GDFo/dgERHzRBauOp6wgA/qaE721NxoYlo44E&#10;VMo0rAgtld2ABVUUDLe4F+7wPP5NeRioeVO04JPaKk3SSGSCeD5qG9oVg/AiB3BqbSUFNpzHAkH7&#10;e9QbYpUqpB4mvFjb4Y7uVMeea87fmcbViqotNBWRjBadxUzFSAJRCFLLjJFDVHJliS2ZzgVEo6qq&#10;mVUmSooWglTV0RuKCYClj/hipEFiWVioUZoaEMSFmUkg9iKmqEWsXVDF8zmBVgJ2jy3QnVMMUkkd&#10;q9tbpLAhP9azcx+wMIiDxNDtDfvT3CrAxVpAbhhn3g4BM8/isWygOADJhqElwi2SeAYOJplSHa4E&#10;2gqs5xNUGhdCxkKAcENPj4rNwEgjO3aQPkCopctsrjKk8MKyQAoMvlvPaoEZUOEDtcC5x/xU7jXA&#10;cJ92D8R3oMi4G3Ge0GpWyNn3HpWCfMdqqgk0DVF6wBkj+5qKPPSI3HzxRitvfmQdteUKCSDMCFWq&#10;slAUVlRYO4kQScxREDBVUqc4OcUIkgSWCGDx2NYLAhGAIiJ/PmoEkie3DBWJgd6ioYm2dgiiqcks&#10;0ATEcZqNu2XJlyV+ccUsMgMleRPaoAtKkJ3OKIy7ktunAYzXllQ7bwGjntmqBaI2iCrOB+fiKwEl&#10;WMwVEkHHNSHSEBJAb4ia8pUsm8MVmI5qi0RVCogEZ855qO4C7JEwAJFMMjAMBt7nFAtkAhs8zHNR&#10;MOyAchpZiBz8msMwljJn8VI7CoYjg5Hb+lCF2YbbIB/tREsxtLKogHEg1F2aQZ/NZBPQo24JImsQ&#10;QVJIGahdkAxIubR/7VGPsINTVQN0c0NggCAf1q0CTWCxzIihMDPBipKAWiKzwZP9wZqy0Y2gwpMg&#10;9qgyzgTIxRQoAzx8Gss8nGYqrCpEGmMAdPnk17ccH54qKKrTg1M7WUyWmMEHmrIQO5ds+ahjeZNS&#10;LEATxisNkjp5q0CenjMQKgbkxuxAAojsjYnhfFDgVaKM7YaGYx4rDPBBjnxWXGRxis7M5bntUISL&#10;CInJ5oRYmIFSRRnpmsSRAHHFQhPYuTGR+2sFoUx3M1FcQYJNYG2CQahLMmdx6iSByKLamIGaCrgE&#10;fms4kADvVtWRcDwvMSVlsgYB5p5TKwMKuee9VaMsEL905kdqxgLluDis8sdmiGVovF1QlSFUNwXo&#10;lnVCzuR2LMJiPmqbbuUiQdsmDjNeF94XyMg96U9OmPWqkjZF9QtMiooKlR27GpfzbHcx3SowfM96&#10;1tL3LMQJoyX2O4bzIOKS9KvgbHWP2y7fVcOSHYAAzzJppNU87OY7DFa2t37rgbqMDIxWbmpMf+WD&#10;QvTeqC/qfdmzXfUnRALYBVT3Oa9/OpNtFB3gyf8AetWtahgyjyDE1C1qP7Aduar+iXwFHXS45Nov&#10;68HCPBnpmlL2rub+o8djgmaoTeeYIAImiW3hlzJ5PxRx0qiU9bOXFlhdu2yMiCS0AcCiMrMEiRuU&#10;A/FLyygbSDzgjkGnNMVVtoMbuB4qpcIkZ2zIsttdleBwNuN3mhMgKgbYTz4mnwh6QW3GT/SvOl3E&#10;MIjbSlN2NZWuHDSDEDBik2RTsPVIOZFXBRmUy5hD3GSTSvtzvIVoBgk9qbDIKljsqoljWUZju6V4&#10;88UzesxBwDyRSjlnGAJjg1qjKzJKO0KOsYUELk0QXmBgMIeJEREUmpOW/FGwwUttMnzmo0LTLVL7&#10;AQWPPfzRLWsdCytO0rBPekELlnZhtWBJOTNN2TtuHqlYEtE0qSXJpi26La3e/RNtVVQQCTyYJoe+&#10;0GaHnMgj4pPcqyGxPJXNRklEVSAoETSKHBGaGBush38EHJpcuXdm2kKcxx+P6VBXXYcQR5qLSTbI&#10;4jHinIRKJJyzWyJwWwY4JqLL129kFjjHis3HkFoyWhlqZubgNp2SIkHNFuokYIUuWxDjcSQ3PYUq&#10;qk7V8dxT20WWKsNxM57Z81J1Tb7YEBSCDHNF90r7FvsiltQslYNW+k3FtpLSoECkEXr2O0KTWwaI&#10;9QIxu5c/Hc1g1GXg6Wl0ttUbfobsOGW0CA0kHswrfNEiw262CqOGI3dRB7g94rSvSCogi0pV7bB5&#10;ONw71uOkZEWyRaVlWJdjgSOPwK8vqs1No9Tg0vCZt2mazcVfZUsp3bQwjaRk/mnw1y4m4v17lUic&#10;/ApPTfpKsrIBDncYKt2H9aadjcjcCxskmAAMnBAbzWCGcdmwXVAbwUNaY3ArfYGcSVIzMcGPIpc3&#10;f/tQvqVNsbmKEdQP+LPmhNcuMwhGN0PuRXHA/wAOalcu3Gt222bxbcKwMEgDnZWhZroxT07V2h29&#10;oyxts9xekRtQ4he0VO1aW5bIZHkdChoPuBew8UJtRqReNw7AzdLIEgDFRsamyBdWWYqAd2QAfFX9&#10;5pFRwpslplUutwW1WQ1tlXPIgACgPor/ALSJA6FYLjCxmBTyXU9wTgKJbbwp5X+oFK3VHtXpvs3V&#10;JOeCcmPmrjqR/wDR8cmoaj0si5u3Lt29bsM/iPiqG5o7du7ciSTawYiB5zXTWsgvFtCwdyIjBP7j&#10;nyKrb9ixcMe371je0L+4DjH4p8dY12LyaBOqOXP6QIubSu08sPuA/FBtelsNo9r28CCea6K3p0q6&#10;r09UK/Bnz+BUdP6er20AYdBI3cncPBqp+T47DxeLlatI0O36Nua3Kn/G0cgdiaI3pAe1eIUiXhSc&#10;LjsfmuhpoEdlA3Isx7nJEjBqX/pCalmQq2GCqxICsxOB8CsWTy7Xs6cPDwZpj+mN7YU2i2Avgkxz&#10;FYFpbZsY3MGAUkVuo0Fy24a3qEZkBHBys9ieTVZqdCLV6Fc5cQD95nxSI6/d7NC0OzpC+mV59tEU&#10;+3uZCO7Ma2PS2209l/bVHSASCeqJz+B3qk091TsuSyjdgDsfj5q5072rnvAobLBQNynmckVzdVJu&#10;zqaOH5qjYf8AtIg2hxuhNo3GT4/PNX968WRlKIBBWG/xHxHYVrFr1C46WwtskjaWAXZtHn8VbWL1&#10;sKX3jd7kShmJ8g1xcmN1yd6D56HFu6W5e0qnLsA0oNuB28U9cvC3Z1Cm5cFsFiqkyykGqlbzWQtp&#10;7gCkncSe3fK96InqB9l7ZNsbyJYDcRnAasrg21wM3fsvV1QCshQ+3A2GdpM8BjVFq9QyXyBptwZz&#10;uAMgTjBpOzqTvu9LspztmZA4MUC/fQBJuDOYPZogTH+dNx6fnozZc/BDVq6RAVwLufgAVRX26B0k&#10;4JkcLP7aPe9o2re7ely2vHb5H9aodZ6hZFsODcKxIPG2u3p9M00jz2o1nLtg7gtW97gAwAhXgkGl&#10;9VfRg6BRBAntEUrqHJG+Z3gMZgEicVTXNWLjXvauE5UyenNdjFo75uzmZdeoj13XMt2XBhhEqBjb&#10;SL6sLOxARIYgtBgd/wAHvVLqNQZu4YDsPE+TVe98BSzpBGVbsVNdHFoFS4MeTX/+5lnq9Q1y2xZS&#10;BlgPz4rWNTqWt2reOncJUHvRn1ZuC6RG3xM8VQXdQFtNNueuSpnM12tJpa4r2cHXa+2Fv6t2eVUL&#10;1ZHFVV27yAwiZMiJrF57VzYXfM4AMwPFKXDvZOskwZxxXaw4kkea1OdyZJ22hULDJMEUzccpsO2Q&#10;wgClLQZbdzAYFhDeJqQkGIJkgZ/bTqMik0MC4GdpaCTtBFRBubBlpU5k5214MRPTmZk8SPFMWgrD&#10;9QvO/EUD4DjyY9wOCDc2lDAETINQQqqFm7PR7isrgkQCnPNL3QBbUqJEBivPNUgmmMbypbrUFwSC&#10;RzWLu1jh2ZVWcCc1krnJEGTWNgm2g4KziqQNMXUhlMoZ3DHAqRw5HumIBAH7c5qTtuthRcxvz5ob&#10;AI5B/pijQvkKgALy8gGBipOLjQ1qyRg5oZsIPbC7gYJjnNHD9ILk7Y79zVBxIMCxk3GOI8xXrTEL&#10;cuJO2QCZpq1p7duGHSwQlQe80r7cWDbJAdcsIPeq7DQwVKXOlgAV71BGa8WVMmPxRU3BgpQMvAI7&#10;0I21QMd8bjBI7QaAKwrFURMRmGpi3aZ953xtBJk0FEg7Q2S3IyKYW3tZerpX+7TQMNWBDbwTBWAD&#10;B+aYUAMkKQCIJPJ80O8UXcHkiYA81Gyo2qrOfwaoIcgm67M+1VaRHiov173kw3DeJr11MEsww21f&#10;nyaFCQ67G2jIYZECoogg1JZBkkqdu6YGfFEcFUYsVBUGDzUoW4qyYHCg4H5qC3haS4j3Z2tAK5E+&#10;KtIAUbTyEVQCI3FvI80ezaDJGC33CoKguXjuI8kT/kKu9Nom3favAJIHark6BUbJafTttDlQpkbv&#10;gHxTC2QwConWfun/AFogFv3HTczdM7Vx01EKVt3OojeSADzHzQWMSS9GLq72Qe3bIAO74/EVSvbC&#10;rbBQwDIYHtV1Zs2wijeekgAf+XmlLumdbawshGO+DMj/AIokwWhHS3WRiot9TRDN2q70WqYlt5hW&#10;MKTkACtYdlzeXjwOWAoyagFLjLcCmJB4EVU8dokZ0b7o9betpbKOsHqVjyT8+BVgbhRHLgz9xMzE&#10;1pOm1QVkDDdbiTtp21rFR7my4XtuSCrdiayvGbIZ+C/1GuKqHF5VkSjCWk+DPFap6n6j7l1d0se2&#10;eMZmvanVELAtKAAWYGtVvap3hdoBMn8VowYjLnzu0kDe87hLcx1zMVO2xgqtxlZTP9qCfcLHIkgA&#10;HjFTslS9wh4IBkxOa1tGNPkOu3er5k5k8mpJYIe4RcJZ5YSKmHJGySzLlZxAqXuzkvMAbc8UA5GA&#10;jFrSeySzd/P5qAG1hvBgefuJphkVmBuXApOVBOYrF0Kqy1ozPIPahDIIbZPuEvJaFC9qgrHMISu8&#10;SSeIouLJy5BUEmBMzWbkgOIykEY+6e9UFEyWWGGwjJDY5oKpu2sXhGQzUdwJgszFfHae5oz3Fi2f&#10;e8hgO1UHQor7kg21CjiiLbIKvECcGc/iprlUdtvSZJqdwFG3sfvYgAVbYO0XvI1o2wpyrd+KEzHa&#10;JX93eptaFwHo/qcnFEOXGDgEZ5FXZKInk9UkZUdgKnvNxQTbCse4rwDQA11RmfmjpcL+5cKhtpGI&#10;5FQIklsW/cX3SzTGOKi8brKFyXHIqCB5MYUGQo+amgCqNrBtx2xVFWD3Edoz1CsMDdDJ9zcgzAAo&#10;p2BAFWADBIM5NY9u2bikuOsYFQli4Tb2wASTwKxYRZRgoM4EUy1hmLp7UdXVNYW0EZ1JkiIgcTV2&#10;UYGkCDCfqTkD7KZv2HtxJHUOOcU5atW1RlDs4AzBiK82mUBQFG6PumR+DS3ItJUIFThiCMYngii2&#10;k05Zi4O3zPBqB3C5ZlgoA7mcCnrKrcLK4HMoB38VEymgbqu+QxB7/OMVVkN19AkHmrl2uEdSAk9J&#10;VhlaRt2gXgpBYwG8+KbAXJgNouoT+4NkVIORvZXKTBLeOwpgXJJBAnKk8cV7UHaT+oJYcdoFGRUJ&#10;PZB91FfeWacdqQv2X2oYEt8xT7ai4yEqElvu8iKCLK3EPT4P5qyNIS2FUHR0oJ5zNSwyWh/RqJcE&#10;3W6GVAgJzgk0s7JwUJEduxqiUSC24wvUJ78UbShO8GSIjFADBgMkt4iKLn3V3gA4x4FWRF9plDMi&#10;h8g4mrBrI5JnJBAwB+KrNNdmSCApxnsBVhZvW/by5PUSTOBVUE30StyjlUYF3EEj/Sm7MK0A7Ttg&#10;GYOKCIXYEwSZBiTPmo2sEhlESSWIPJ8VVA7hy7bIR/csyYlRPIrWLsi5tVSqhePz4+attdqVlIvt&#10;tCnkVQbxK53lqpIq02QBzKLwNvVyTU0aG6rYwvUOVobE9MH8g/dNSN5bYMFmD5k1CyNzbhZEFfto&#10;RkKfK/OT+KIW3AlkAx3NTUEEr224J7zVEREm2+8HeRt/zrAz7IDyqgSY4ms3mcx0x2xWCha2qJcw&#10;TzURZK6QS5JOzdApYqJhIwvYzNMMp9x1A3jaOcRXlFxXQiFxiaJFGd63WG4bYGZmoMzwwD5iTPFG&#10;dQtppuSWMtPII8VBBDDa5k4GJkVCrAttUA7lY8n4ppHZbkqCFEHHmpW0fouNaUCcxk4rwI9x4kqY&#10;n81AdwwjsXGILTBXE/mrIX2uBrb3ACCCsVSFhuIcFg2ZmKbs3kJJVwrDCt+KGUQlIauNcMsqbshf&#10;6jvSBuE3GJZQAcgDvRRce57SqzYmaTN6Y6chsmIEVSRTCXrdt13IAxBOKRvKCyGA0CDAg0b3Rcus&#10;qKU/pOfNCup7ZkEhzyfzRogJtOSwU8z/AGqJ3O8Kx8ZximyskEc8GTzXtnSHdOpSTAOINFuZe0r3&#10;2zbSZg4Bp2zZQMmMluOQYqVgNM+2F3GVPNOWrO/D3P05yQMg1HICiwS0TlpXqwoORREsuU3NdBIw&#10;A3IoWkvWyVZUBK4hjyRTZuplzjPVGYpZKELtg7HZoaRgCqy+ptwEU9UKWrZrhtHYfZMKIA4k+TVH&#10;qre18KQY45imY5AzjSVIrd7IfbhWDE8jOKr2gqyyB1YFWd+4EJQtzMY4qrUFHjaDM8nj5p6YpI8V&#10;W3tyGMdh3rC7lfLQTRSMMdhyBXkAJH7mgwSJxUspoDDOSNw+TRjdYMSGEYUDzQ7aYypY7oG3tUiy&#10;pHSQcgVCqC2GeVAadxmKtBqXcNaY9JEAnvVTpukwTJJwKMLRY/YylTJ3GaBlqCY6mpG3YJkzBPkV&#10;Y3fUb0BfdxjdCxJqqZEMKM/IHbxU9WFcKp3r3BFAT7Q974M4IYiIPxwYof8AOMF63AacE+TSb7ZA&#10;XrxEHBpYtbhlZSxokC8b+SxfVL928jz80XT3raAtuYZxHcVQOF9wNtPindO0MpDEbCcETumjdUA8&#10;RuFjUWiCF6ignIim7doN7kpC4aD581q+mZrkA5jhhiKtLYvMrSJ7D8GqiDKLRshtqRvUCSAIPIqV&#10;y8LTuANylQVUZOPHzWtb7sPhiyABADRbupYSiiHgE+RRir/RYMVtrKagy5M+RPaq7VXFAnezgGlx&#10;cRmn2wzEbTSV245RTuMqSIHgeaptJl44SknRc/zebTBF2L3jM1FdSr9TPtae45Na7/OOtyAcA9OM&#10;yai+sbeT+/ssUNjVil7RtKD3HhjC/wBs0yL4iFkOz7QQewrVE1t0Mis5kjIIwAabXVXBbMODteYq&#10;0w1jNic+3cLKq4WCpMChahmtlDvwwgCP8jWvXPUWE9LMIMk9poa6lxbBzB+0/uq7I4Jm26TV+60b&#10;Y2N9o5jzV3p7luFMwWOCTP8AlXPtJqy9x2ViCPHMHmKu7F9wStq4V6xkiR/UeaXOZX23SN+dv0mL&#10;bt2IuBsTRV9RNraMjiQP9z2rTRqbjM7e+3WYYzBxWTqmJJDk2+HJEmKzuY+KNyv+o2w2zcWETHJX&#10;4mqG/q1ZWCSwnk54qlNxrpQ7pDLA7GFquvX3uB8sF4PbqFRSBcS6/wDV/dZbbAKolgRQW9SDwdhE&#10;YYrWsWckqOwiPE80WxdaIXBPJbgkUxSYl4rfZtV/1RgAADuYAbj8Uu3qjln3sAqiTiJqmt22ttuL&#10;tniMiaFa9q4eq624EzHkdqDex8MVexq96mXVCHc9uP8AitfuanUIW/8AglsmVT/atgCu63JJWR2r&#10;XtTprhMM33AFKPHPsksbtMHevByksZxPaDSrXWfc4weJoqWXDKSoyTIqFnTly07toEj5ptlbf0TL&#10;KY9w5XK4ndNPliCOFQDjg0BUKEdEEeafXSC4UMmZzOZpcg4dmDbJJA6AIYFuaMzKpILHmIiYmjtb&#10;LsCTEHEijtbcqzswLEZESSBSWPslpmVGt2+JyxAyI81tfprBrUi2TuDbe5zWvaZWnclyTEAMCMVd&#10;2r/tW7KgBTOCpIzSph4uy4ayyBAig4BQnkEcjNFNoIrKLBVZPuNyCxquX1IwncBp2nJ3DxRm1ZZs&#10;nIU7vBJpTRov9jzF0FpFjI+7kA1RXnABXdy3iYFPLdIKAPg+eJoGng3N7GbbyrCMLQVQyLM2Xu9Q&#10;U9ROD5qzO1kNu4CGCiD4I4/NK+0q7vadlTtuzgUe0yuLn6LMx6QA3alscmeDfb7ihmAkMJy1Mqtm&#10;5YIRFLh4icSal7F5iHVpAAgfC/tnzQLlv3V/TUIWUlVmaGwxnZZSQ8EqkC2vSQe9KP7am2r2Soic&#10;cyKsFc+8/ShiPceJGF5WkXJuoyMPkzg1I9lt8C2qc20WF6h92Z/FBuB3LMjiCs4otq8yLAQFh2An&#10;8UJrTkOdmT+yYkzwaYhbGRxaj9nBmD/apFkPu7gV3cHmDUidnuOExgAHkTg1i5Nu0+FjAIiT4gVK&#10;LbMe5st25UBTJWDyaZtagqtsTAYS68zGKx/KiFRLLhUgVJQfeVY3keYOKhVtejNq9cBKKsKWneMA&#10;UuilbytuIDzC7uw7mmGYWAxIZgSeM7W4zUfc9oA7wwU9hEVRExmVHuElWUdKASpJqNi0yMCLCE5V&#10;hNQFoi5ba6sOwLL4UDvTti4AVbcesTx5qhqF9ONyEXHZMyAp8VYqX527obqJ5g9xUdNpRcttutMr&#10;LkHkn4qzNlLaJufYVULDDme4ihYxOkV7IGV7l37bmMDOO9DRVd7ShCwCCDVq38xsdycSsg9xTP8A&#10;KWi6pbtliT5MKPM0JbbErehuq6ODB/wEU45Xc5uTuOUkdNH2XAgIuFmWZ2tMVmxbt2Xh7kyheQC5&#10;M1RViH8ta9tSbty3wrEeTzVdqbACAoh/7piRmBWyLZuPB9w7VypYAComwWa6Xba/H3bmKjhqJSZT&#10;hwa7rS12SzQyoDE5H9vNL3zvFrddG8LJ6SsA9vk/mrjUWbdtVtOrq1xZJ5zNU3tsyNbQiVzc3ZIg&#10;4O6mLkzyMN7Rt5kg/O5qbs3r8FWvHpXZu+0Qe1Lm7ct2g5sbQDmB37Gol2FwkwykiQcAUxRFXyNe&#10;6vtn9Ys+zI/aYOP6in7TrbtsQhXpU7W6iarhtO0hsOYCnG0/H5p4XNjKGu71cgxt4IxtFLyQH4ZJ&#10;M2HTO2XVJWJIxuUUzoisvsue4+TlYX8UpoHVLiub+xUPTiYJp+0JFzdekrzB887eM1kkjoRMNv25&#10;tWwvJeSsEeO9MJeQOTsFv9szhsciisqNpFb3T7ZulXmCw8SfAoS2bm7TSsu323JB47sDQjKMXNKu&#10;5Sqq25Cyme4547VBrD3CyIx90gZwABQ7K2xBCsGYlGY/a4OZj4ot63JbfctqwAUgDbujxRIFpEEt&#10;PpjbW5tUPIOZTHIrzapJLhtysVBU+Pgd6BdS3bVdyKziApDTz8UylubJ+zer8CJCnvParFrtk7u9&#10;mtts3DdvJIG5f6eKir+05GxrfuAlHiYaeaLaBNxbjBBGD3JUcY+aJp29wCGALTunED/k9hVDUQtX&#10;ymbcLcBIIZhunuZjIrLW7e2UIV3Xr2iVn4PzQGaxaJKuWUKAX2kFSexByZot25cZLj27YmQOgwSw&#10;45qUGnwUoezLiC7AblYzuBHifFKsg06o+8HcFJMTu3d/zVjb06uZ91lvfc0fPipjbb3W8kM+FkH+&#10;vxTEzOxUI4M7pVWhc9TM9SVd8tsliSjM+QrDtSrHfeJ2MCJVWAxPFOPqLqMU6AqqoRmH3TzMVYNm&#10;TdAthdjjdJk5AIpt7l0BTKFtgLSewxuXzFIXEeNtu3vXbJloiMnNHtMHRAybERt0D7iOwBoWgk18&#10;l3Yu2Sy2yjMxYmbcBmxyfAqFkp7ikWXnaUiduB/iNV41Z91NjYjaygyDPimhq7V33mYgBlyGMSBi&#10;KW1Q+MgKvtKAvtBkKO5IOZIqYDXP0/bVwrQLcRg1m9edv5ZPaJBU3NpkmBjPxWN0XNNZUptZWBDi&#10;SJ+fFUU5EFJZ2UgIxYhFUcEeRSDXwrnrQz0mBjHJ/IpnTvcQELfhg5VW/wA4igapV2+wUKBzMxlW&#10;NHETN8FGLaq6j3XkOcDkr/71G9pzaNuyNz7wWGRKE+fIo1xjbYqEZCHjfM7lFBNpQ13bkrkHkqp8&#10;1pgYmyr1Vu1sdmuB/BjmlfbQXFUbpKy2ZKxVgjva9rpARTBkSTPECk1YNbfapO4GYwJmtcWZ5oEx&#10;fNpLhxO5SuJ8nxXkUKiOrWlg/a2d34BqWoVlt3LYdH3QAFNAZrXSP5dt0HLdiP8ASjRmmyx3rsX/&#10;AOCWy4MIZiOQJ4FM6TVLtuOzJBkYMkZ5qvR1t3BcbaRsG1RmPk1caa6bi2oshSDEsADVuhuGyRtl&#10;7K22YAb53LgmslR0mSFVoAGZFTIKk4kKvSk8sfFRIVNQgYbCCGbvg8VcZDJ9AmvKzzctluuYBmAK&#10;JbFl2dt0kN+APFRCXGf3AdoJbbt81hHCqCbBf3CBgwJXsacjP7GdQji1acyQ7S9sYBn4qNuzc3Kz&#10;lV2Hpaeog9h8VAsxs8HqLBFHCt4opIdLaC3ABA39yw7ADEVFYHsns32w8SMBQv3855pLXAC46BHy&#10;QE3eD3qzCF1QboVWMNEN8zFIvqSmnYsQ7sxCMOIHP4qysu1oV0Vx0KhjtIDBHXMx3rrX0/rbJRWe&#10;+EIYo/TMmJrkFtLCe0G6iQYcYAPiK6f9La97qAFUB2gmUkn4nzXJ12NtWDoI1nSurOo6S8xa17lu&#10;IJBXufBjxR0t22UW/blWZi6RHP8AxVVb9S3soJRtiQJ/ZPenlNzT2ADdV+QSR9zGuTCB6yMFRLU7&#10;0tXBtdusA24hdnyexFaP6tontKfacE3DgjAVTW7PdCIwO/rtqv8AU+BWuerL7di7NxN4aAOQVrpa&#10;VUBPFZyi5p/Zu3RaTyFzPI5k1q9xCQm20xfIccnHitu9StoGUKm5GYlROVA5AHetYuAW3Y9QDQWY&#10;iJHxXTlNUee16cLA+17abgFACzkyQfBpyxdu3lDLPSu1hIAAHcVE7HuqQpIUSQwgUHdbBZ7ilgrE&#10;MqiJ+aQ5Wefc2W0W0uckhREFZafP4p7TtcZ1KKdwkghsQeaq9M6oLv7mIHHg8CnlP6rDa/8A5MuO&#10;imQVj8ErPbn2hikfgyw/4BoWnZRab27Uvu5mIHighLK3hIGxpCuJJLdhUfYBRFYMCuSfHzWyMODp&#10;wk0hq3bsXApGoEg4EFYHgU5YvILx+0MedxY9PyTikDcVNhkMwkZxtA/1o+k1pCQB3kiRx/iqSgHG&#10;btG3Ko1AlluKir9swCv571bHULaClQJVRAYnbtPgHMVqumuWQ7FIK7oO2cGtmt3ma2SqlCRtZGE4&#10;HjnmuZljTOvinaQ+rXyVUot1SRBJgiRyDS1lVQFRlI+4CCZ7iailkA2yCyAAkgrHPAFFvWhcdVU7&#10;7aiD2g+KUaKZ7ZbFv9FupYmRJLDsJ7VC8XRlVWVQuTtGer80aywBbczQggzMdXNDuvaNrLkgRBiJ&#10;J8n4q0W0Vq7Qm4naYLBxEQOMdqZtFrotlbhBLF4LZUjvWVsDT71dpMDgYcV42W6JgBxG1MzRWKce&#10;AiI4/VCO5uCBt7weW4moXDc9y9aNzczdUqhn4Ajsazcu+2VZ/tGVB4MHsajqSzo+SoU7lC8yTzNW&#10;mKkkVt63pmLIQVKLiTtlvEeKyWKq4uGSDuZftUCmyDdvWyH9y4Zh2+x47E/FY1K2QzRqg8ge4EyV&#10;byPgUaAYNtZ7124CCgCgjb+2O5X5rylWR7xslLarKseXJ5FL6hb6WbnWjnf9zYkdqZsNbVwu9y3t&#10;EDf1dRogU0Gskb7a2z7VrbuBnLA/nisIlxvcdiUBPSP2kjzQUvPeS2HcQkq3T0kjk0T3mPt7utka&#10;F2YDTQ2FFoYtPpyD7ikm20kDB/8AmfimLF1Ldm4GXYN6sFXIKHMH4NRUK+wvZVnYmFAMov4FGW43&#10;uBBaBt24UeXHMdsUD5Grj2Ogulsif1VcRA3AK/NGaxpy+wXtu1IKzIX/AGP4pVXcCbihRkNaUkwB&#10;kEAcxTSqxVnFxeq3LKh7+BWdj0RJt3NQGDQtpJhMoR5oo0wC7yGAmZU4heIFLq9pptQ6MkMF5n+g&#10;pwL+ol0NtNxSC0SPA54oGEZa1c6xeVnnaCZ4Vu+Kxc0jtGesGLZB8+fmnkQlUi28RIFtv9zzQLul&#10;tgLNqGmFCMQJP+9L3EspGs3LXS197u1uGA3D8RyBQtTuxkmI+37WB5kVZmwqmbe3crwSDlfO4Hmo&#10;nTvLXFW1CmZY4EeAc5olMCcLRRawReCAuFZpVJldsc1V6i3aV19tDbhpJ7jtBHg1b3ltPdRlCTeU&#10;wmYHiJ4iq1kbbcUXTsEiXGQy+TWzHK0jE8ddIq7iEtbXdvg4PIxnJpRwFPvCyYL7g9w7x/QGrq0L&#10;pvyu8qqxiOY7zUdRaYC8fbKlIUA/aQe+0cVpUgFBU3RWuLTQhchGJ3Z4NFslXtqdq23FuJU9Piak&#10;yhbW5YtsjhRHWM96UC2la4WO5soWmRJPYVCJ16JkobltWTc2ySbeRjzXrTuTtuXApO7c3Z6hdV9t&#10;5RYPSMKDAI80uUC7QwYtbggd2VuwqEQfTlXOxisA7VUsV2jmTHNQuNfZNvsh9jkS2BH57UJW9pJN&#10;t5Ylj/iB8UBWV4e6hdQ3UCcT2X5oWEmOrea+QAsoCFYBQonwJxFRCm2Z/lyLQDAAZ2yO3kUkLyFw&#10;v8tBUF2eTC+VqfvLbt3uiGJmN2Y87f8AeltMknEiWACy5ZASrKMQD+aWuaZ3Kqjd4XacwKw7Opcn&#10;kAfLEjJHil0uIHdbakL94nvI4jzVciK5F7mlh7xtgjhCJxDd1qouXzbBG1DsO0hpbHbPmrV3Fwtu&#10;BhWB2cCPg+ap9beKMyOgg9e1DO4iih2FklUborixLtutLD4KnmPNBvw6P17eNqEzEYzWbl1mCM9w&#10;rvaFIE4J4ikNRZIYxdBVWJJKgEHwa0pcozxmQvXiBdBXBAmM7vMVTXrtu6rkDYSAAI5Aq21TwLbL&#10;i7G6eQfyKo/Ubh3qF6ZWSsyGJo4QVgZnvK2/t3SluIP7hAnzSt62rNBnrlWP5Hamrwvb8vI2gVT3&#10;SLrooulSSJnsaujPKSRCzbVNu+OYAIk4quv2grdLKZerLXWfvPuAspgZ+4GkbyqqhZYFiCDExTIo&#10;TSB3hdgkKIfEHufNCtqyAq7hOR5FMlLYMFukmcnuKEG91yN53CeaItwNy+kEvI/SqBbhCdPivpD0&#10;K04V0DXHRRu4gREwa+avpQH+cQ+7t3rCup7V9M+jbktKv817ZBBKFhB3V0dFw3+zlZ/+f6Om/R+j&#10;F6+blvLztK7tot+ea+vPoSb+nsPcRQpXGIgpgLHxXxz9P2rNxrmoQB7ltFWCYLEH/OK+u/oHUlUL&#10;OfdMo4A/aSK9PpDj6h89dn1F9ObbbEqGZX6YI4kYJJrfNFYNoExuJPPjzXPfR7222twsSQAdhEL4&#10;/vXR9BbCWwUJKusEnMVvZz/+TL/SoVZFPUYJMj9vwafW7vgr0oo4iZqv0gCJHuMIESfPcU/Yey9q&#10;ULCD2HJqm+gKF5ARQgCN7kk7ag21r10M4GNwPmneoOpgwFIJPz8UpbV2EMApDT/xRIFoA7KbYViT&#10;JzGDUVQKdvsssY8kieJNYVrhWfuYmDuryrtLBonkeFjvReiUbVobjE4cKqkwAOAPNbZo7bM6uVQ7&#10;hntPzWoaO2koSrbDblx2NbnpLIAPVwkLHYVz83sdi5L6yg3gFzyCxPirRYuEkDpggHwaq1shAjEy&#10;DH5q0S2G3kCQAcHFYJm1BrFpoIESon+lQ996aDTbRVAwMjzWf6rQBn5FXb6AFUwoOVK4EVTXb1tb&#10;ybA4IliIkE/M0dlK2V9xXCGP1EIG1hxIqp37HVDZuKxkR9zfH9DX5c1J+jdMhDUr7gKvcneJJGV3&#10;AyCv4GIqDIphN0ngEcljnbTqW3tLbV0CqSQ0rwfIjg0RtM7IfZWX4BuCN3gn89q8/khbZ6LDkqKR&#10;TXghdgA4VVO6RlSaq9SiyxRzuRRvuKd0TwQKvtZpt7JbuNudBLgnpjsPzNVIYMrMLQXcc/8AjHas&#10;U00zo4ZWUpXUpdtP+6JGJEDnNLX71zTKisASwYqY8nho5Bpv3t8LbYwoO5SYwDSwve6LNyNlttxY&#10;KOT2/qKG2aaMe6UtoHtqSSWMrzGaatXLVs20CtLwwE4JPYk0haZka2WQFV3BuoznzNGD2bKQ1tXg&#10;AW0ZScHxVqwWEVRcLm5aWCSGDHdn5qg9S0YMMDuDNnGUjG0Rirm/dAWzaINsO5aQIXHiKlcsgguF&#10;xblYRjzyDWnBNxaMmeG5HOPUPSG91mEhgxHWIkgTXM/WdGoYopKI6hhiSW7muz+pe9dhiHuO52ld&#10;0nHMTXOvWJXDIwDFrI7FT2xXp9BqpJo5Gs0ykkqOC+p6NGMNaBJBEjmufeq+lIV2h9scNyK7f6l6&#10;cUtX7ZvK7DLnuB3C1pmu0K7BMlGwLsfaD3Ir3+h8hUY80zwPlPEuTZwn1HRBckBQTHma12zbUK5Q&#10;ENv5b/auy+senfqG26qyRuRlwMDua53q/SripcPtqVOZU5Br2Oh1iywuzxms0kscnZSK2HXMAc+K&#10;y9pCGYtJSIUUZrJWyEIKsTI7Gh7nty9xDu2mO0mt6lZz2iM+4zvMiOmRx+ahbaLTOYwOON1Ga66K&#10;gWM5iKUuMp254NGkA0Zm2SNpjGQRivNbBIAiAOqpF9jktMRyMwaivuIUcsOrg0VEMsis24OwC4+K&#10;84JVhK7eVNRuN7gIRSBM7vzRTAaWVWjC7agQO1edQJAI3VC4uTuiGJ2g4ijIy3Af3MDIHApWVKnf&#10;liYj/DUIHK3ZSUCkSwM5qIuW2JAVhGCYrLIGYQcgQQe9S2Iggo4GAQDVMszYuLdIttKp5rNoTJkq&#10;eKimGIIG0DpnNBIfc2CY5UHmqIhlLwfoCZzNDDBsNHHM8CslpuQrBGIyO4oYQOW2p9pgmqI5Hj7e&#10;Au4r+3zXg+Vi2SY6pob7VIdRB7ii3GMQSWECTxUKIAIDt5BxEZPzU7bopDwZyP8A4moBy5d1+0QI&#10;7io3LZZiQuN0GiSFslp3hAJwZk+anaKbTKSSxmseybisFAWPmA0eKGT07uwOF8mqLDC6GkBAcxNC&#10;tEMQqg5JLA1MfuQNs25P/Ary3TtIfB/biqCi7Iae8wQsAJBiImsKrw6jaIyzGotCY3fuH29qkqk3&#10;GwwB/cRzUCIsVLBl/E1KyAHYdQEVn3yCwKHjDRANDIjAZiWyKogdGLxHUBKyeTQtgYKEbvEHEisJ&#10;CsuAP6TmjMWgbzDR0mJqmMQNlViOkrHBrLOQUVn+7AisveWRKk4mOBXkL7AqxDNJn9tA0QjAKMrY&#10;jgVDcXCqdgQZPmj3dxEqoKjj+lDW4++27AQZAkUPJAW0EBmJ28L+KKTZGC7EcYHFTayRcjbzAFNL&#10;bBVizZHEdyPNU2EkJ2gEVTtk+eJHzTbWiXTZbULuxnmmGkMzHd1AA4x/SiXURilsWRKDB/NLcg1A&#10;q7toJcdWUyTJAqvuISAemfAOa2L2baNeDFSYBETSV/7bcogDYn91FGZTiyluWWBUED/UiswGIO3P&#10;ijXLe0kjHkg0AsRIU4jJphKMSoPed3aolQZMZmBWVJiIqVwsAJWSRAqygW1hHY1IKQSIALCayEIX&#10;ELAyTUcsDmJxUsswoGfjMfFYQks4ExXgAOFxUQu7t/arIghLRHaskdIAPzUAwBEDjsaP7ZCzuBG6&#10;aph2BYuIhYINZO4uQMY7d680biCmJ5oYET8VaQNksk4G2Bn5oQyAdvNHZSA3ABiagRKhfzURQOQT&#10;mBH9zU93T80N5XmDFZKrBxRUQ9KjdKzPHwazcmAI4r0lmHGPFQ5YGMVZCRJ5UVA4XjFZHJ6jg1Io&#10;SEI7ckVCgQqQEDPeosBnEipLPaasELvMH8VDcQVBFZO+drR/xUGBoUgwqkhfmvBmHn81kNhRA471&#10;7bPO77cVCIESMnNMqRMr4x+aChGPuqIkNB4BqmrJYa3chSSJoRc4zI81O4R+YNQiSMjz8VKRdmNz&#10;Ez/YVOW4Ef1qVm2X3RgGnLOlJwUIgf3FVKSREmL27T3CuABMSabRV3EbhuFPJpwS42wWA24p2xo7&#10;gYGBCc45rNkyo0Y0xS0gUPENJiSD3qwCPAZePtAApnTadSxzBOTMhatNJpGuAoIxOK5+bOlyb8GJ&#10;zdCmn0+SPZgkYP8AhjvTC2GKkhBgSD3NW/8AIuAepRETBnFWNzSAW5mAFAAAhfzXMyaxX2dfHpG0&#10;alc0xhoU5zPiO9I3ReeABuJzjBNbqdE5t9KGVOSOGBpBrDC2twNuKtkKIIBosesX6YE9IzSzZDAo&#10;JYrgn89qQW2OgKQI+7d3NbZqtKN21bRj7oI4n5FVWq0ri44DAiO2TXTw6hP2czNiafRrbYJ6e2aL&#10;bAwWWB2Md6sTYK9gqlO5nNIsoVwFLEEYkVujkTRhcaYW1dTvG49J+KM+oFsEJ1Tgk8GkmbDdgP7k&#10;1K28A8Z4+BQuCGKdD1u/st70AUxBHMzRFuBo/SlQveqy2FwqNM4pr3pco1ySmAvahlEYp8IYJfYQ&#10;SBnNeZ9pt5O0iAAOYoLtAKwDmaGEMN2K8Z/0qkitw17QNw9BwZmghGUyArAtK1kOSWhjkRJwaEq2&#10;yp2r1r0nxPxU5LRK8e74J5NGCFQBh4Ehe9AUSoMwQDG7NMrcDsCUysQRiaCTdDsathbassnax6RA&#10;Aq2011nuLzK5AOBSCXovMoZ528f4RTNq/aczuzEkRgxWPKm/Xo62mmotG4emlQZQgTBZR89q3a3q&#10;nZAFYKiDiBiuW6XURuYHYpWc5mtk0Xqar7ZW0cggbc8dz+a8/rNNJyckd7Tai406pnW9BrjtubnS&#10;6zQFngDmGmo3tWiKkWFC7SXVWMsx7yK0HTeoBraj5kbDFWi+prB23LhEEJsUDaZmuT9mUW+GbPuR&#10;aRsp1F0IGF5mRlVF6ZyO0UvZdXguntqrEKJO6TniqH/1dmVlDw09U8mcYpFvUfbt30G93UiScips&#10;m+kVLabZa1zTcG52PdXPFLNr0UPbY7SRuSCTI/w/1rUH19k3rjKzNA3we1Asa24hRlukl+x5AFOW&#10;GVciH3xE3+16vm4pgO0GW4k08PUhbFz3rrncRbOOT5rnP8/OC0KczEyRVlb9SINonCKIeBK/2pcs&#10;Eh0MjN1u6hBeAYsdgPGVUDzRBrrBS0DZncsNsBXaB+6tNa8BdEM4zIH7Xq2OsYqWcMq8sInb+Ipb&#10;tD4NN1Rdke8t9gmBjwCvY/8ANP6P27yLcR0ZBINpRBJHY1r7axnkJcZVTOYJK96bPqIUgwoFwwBb&#10;ANwwMDFYtRbR0sEor2W9tw7qBp3VOGJIBDDv+BXhbtgum9Ts5aTgdiapLuqW7fhQ4Zlgpuwh7YoT&#10;a2HeVXIG5RnAxknmsLxzk7NsaRYPrGaxb2uqqX6DEC2RmDVXeu5AVjlgVdju2z3n/ag3dfsQpsyS&#10;C4PfwKob19CHuAFR7hI+a16fTv4AyZE0uS0N5bguul0bkYsoAgM8+Kat6q6sboMicSYntHxWvprm&#10;WZUD9wPzXtFrrqum1gVRpYTz5FbHp274ERmk1UjcLOrdrdzdc2MbgLqzYaT3/wCKsE9QCFbhNsbg&#10;UZiNrIZgxE5rQ7ut3l3KFZfBbkgU6nq11GHSHZmCwGkClPx7fob/AF+19m42darBQt/apkleBgwA&#10;eZ/FDu6tWXUAPFxjtjypPEng1qNvXXwxvXZVASLYJEkjPFQPqpupe3rkxEZA+aBeLkn0BPya6Zul&#10;zUoGVpnaSWnt2j5+KqTqrLK6iybKl5ljloz/AEFa9d14dCjPJ5LcARgfmqC96mtskknogcyCPg1q&#10;weNfTTOdq/JJc32ba/qSB291yW3SVP254gVr+u9UK6e6l4QGeBsjaPmK13V+psgBBU5O3Png1San&#10;XyALrbyDkdq9BpvHXTo8pq/Jcv8AI2e96ghgW8Fusux8dhVRc9TS6CSBwVIAjprXrnqDA7UHEbZz&#10;FAu60gurPkiYiZrpw0NHMyeRv2XNy5vANkLtkQN0z+aSuXAN6zDE/aW/yFV73LbNkrkDjEioO4AY&#10;wpKnoitcNMkY5a9jGp1dldxKspkSAPAqlvOjsNpIZhIJFCu6m9CMx6mHbg0EuyoRxJ5rbiwKJz8+&#10;scwrK+9Tjaoye5rFhSLhdD+aiEuAyCCCIg+KKG2+4SNoMCAO9OozXZi2Pb91ZAU5MGpKiOepjmea&#10;wXLK56TOB+BU1AS41sqANtQsCbUoSQdo6qb02pkWzswATBoJDe2zbJXHxxUQ9wqZBgNMCqasJSpj&#10;asJYAxH7fk1l1Cqjl2EjJ8ULJVJSJqN2yEKKG+4UFDLJLbtMF5BTgnvRTZubUL/ceCOIrGHiV6xl&#10;Z7eaOtqDsN0iHqNkSFwWjaCgHLCmFUW3EuG3CCaILK7goj9wz3ntRBpERNoQyAJ70NomwUWygJgb&#10;RncQaYt+3ctu91o7COTFYSwr+1J2DJg4qQ02y4Auc4Yirv8AZW0hgMoYk7lgV5LQBMwxmYk58Udr&#10;ZsudxQD/AFNDZZBlhuc9EYAqgkkQRWARUdZDSZzipjcVdtpCnio9KsEAUKcSO5qaMzMbY3HbMg4M&#10;1TCS/Zm1ZA3dIUqJ+M0eygfoZYULBb55oeml1IYMgBieRNCQuC52iWyR5ihaDRBigRyMiayyXmO2&#10;BIAgijtfHtkG0v8A5AUJrQgSR8EZgVERoZ93Tu/3tgwwNE62VyCECnKCO3GKq94LGcEYP4Neu244&#10;O6BycSavaDY+11hbEWwSwHNLXL56gWhQZgCQTQ9Tdnam2VME58dqEBu9rq2KeJolEFysM73TdSLC&#10;5YCeDV9pzJdWDCTwORFa652CWu9UgP4A8ir2zdJZ0lSoAdXPJBoZopMubdp7gKsQuxZwMtUtPbe4&#10;SQOkLu3f7mp2bzlnCJkJAjgzRxZFp7NtmBlSGM4/BpJpjRC9pHDb7wEkESOCfik9Tpz7ByFCgkMv&#10;b4NWRuAI3QMYEHAFU+v1ltLY2PCkBfPUvmrhYOVxSZrGoQvc3qzArEdl+aEt8WxgbgekjiKk0OXJ&#10;A3RyT5+KUvW1GwKQsD88cGtKRjLEap+kbIghRmIijPqbl142qSe/xVKSu9FZ53DJ+aldUKetGgjl&#10;amxF7gzm4MMck48YpJ3tjduDEluaZuW2RLl3cCCABHINCbegQQJw0+VoooCRACGVkBJzJOMUVItg&#10;QpmeR3NTjKsyEAgzJqVlGBbcw8iisBIkuqcNagM7E814ghFHtgPJMeDUQWDHa22TkngCi7IuKyw0&#10;Q0k8UNIMw7sSylVJ6TxJqd9lYmCxyYEV65lyXVZwYU5/pWGaBbG6Q2T8T5oaCQNIboZ/6+TRjuCh&#10;lIQgxkzSVkC47hVPSN0UVbiApuSPJOYqSiMixtUFtGxtLE72GZFQs2jc2yBbknLdx5qRe0Bu3Ant&#10;UzeW5t6QGBpbsaiNrehwAcR05GOBUktFiWJ3E/s8H4rCbSNwJVg0n5qTLbd5UHAyfBoQuBcg7boL&#10;EEOFPbNReJNs3Qs8nuJ5psESVYlyx3cQARQwik/9oSQTVpguj1t1QksAwHfk1P3Cblj2UiTkk9qD&#10;ZRyjbbe1+CaiFFpgBEfmcntV0DYwHf3Lzi6IQ7gKgpYBnIG3wMGaxZW0Glgdw7Cih0dj1c4kiZji&#10;p/gqwd0qr4MqQDESKnas2toMlmMszHhaGyqvQt3LHMZijWWggq8GIg8SPNWUGvXSwy275GcHzUrM&#10;JtLXT95zHaopZKLvhQTkZ5qBSdhMneZKnFAFZbIf0xtQAkQScgxWTaQe0AsM2BmFzSluXtyDDDED&#10;O2PFWbXBKhwACAQRmT2NA0FGha9pmJghJVO/f8UirXXw1sptcRtwatdaoLoCgbYDyYIqnt+2ZIbC&#10;EYJ5mjiVIxqLi74bc05LeKhd1DbRsQdsjtSt991pSZ54OAINGtm4StyJUyNq4xTkZ2+Q63QhAZJA&#10;AM+CKw7uzNDLkAkEVhLB3gIQNyEP3p6x6cURCpndzHcAdqIiKcqHA3QhcTu7KB2NTOnZ1kMJA7cV&#10;ajShZZn3hyZHgHtQNUClm6Oks0Db5UdhFC2FRQMrNvBWCRu/BFCLqXAYkLAYmKbvWypuAIwgAie4&#10;PMUreDwQCo3AY7irRZ5xuu4YOp48mayjBTcU2yGXIjtRlKHlAGiAf8JqBT27ivkkQrr+KhKGbDAO&#10;jRLRkcTPkVZvc9pAm0KJzHI3d6pwHgs33sf8qxbvAC40yR90irQPCL5tQqPcWSWS3FRva0mCt7Fu&#10;AB/Tk+TVY95P+5ubcRmOIpa8wtudzgzEeP61aKbDXrtwoH+0thhEiZ7Uj7z5Mz1eO1YEEEltq5II&#10;80JSCqTcksSPzVgLgaa9tMWwMAGamTJtjfEAtjgxSiSv3QoHR8mmA5LNAlVWYIihaCsmbbcqu73O&#10;o1K0S6ht23c0Ge0eKHunIDHpkx2nxTAtl1IYwSf6LFCw0QfThSdlwsAZOeJ4rzPcNuCYAMbBkie9&#10;FVVLIA3IrKm4125tMlu5ERFBYRgDBCjJBFSs2kNwMJPC/gmmUEK/uXo/bK96gzFXUSAyiAoxI8zU&#10;TIRXeN8ncACMjkCsyz7AIEimjp4Qs9wNvMbQamgum6FWACY/IAzUsm1ELdh7cru8Ag/3kUa9pGtM&#10;G3qpKwUHjzVkLd0MEVQQCuwrzIr2+Vff944MSWmi3A/aRQ3G2wJBBAAMZpZgNyp7JiMkVbvaaGDW&#10;hMZb/CaHsK+2oA2ou6R+6aqybCle2xO4MygkZoYc4t7WbMBvB+asb9m7tcT0xOeaEwKqNzbA6gxE&#10;kRirUgkkA2lE6jD5JK9xQUAh1DbhIjy9OqFSOnJ4NzNDVnIUofcaZkDaBVpk2gbsNuYk7l6YiI8G&#10;ojeWebindGB3juaYL24LAnp5BzJpZ2U9YZQHMbRyIq0Uw2kcj3A43EGQDiKOqlciPuB2+JoFhzuB&#10;3AFhMt2pvSXGOWVdxAk9hBoWwGyV22y3LZADQdxC0ywWGCrAB3EGl9pQAqpDTBPkV63aeEJnLZk9&#10;qiYO4tbd5YBZiHjvkZ4FIXrjKqlcuAS0mP7VAIQL26Sw48Z81LVbrW9WgBAp4mZqJ8lWymFnaU9w&#10;B9wkAmoSXC/phF3ST2g1a3LbIUGxWESD4BrK2NmwlAMRHzR7xdFcFMAGABMf/E15m6NoO0ccU42l&#10;cKbjyIBIB5ihKGYWlO2B2PJ71LJTExaYvaTeqqTk8TXjYJdQzDondTEhEjaQJkAjg0VirLzOJ/NX&#10;ZBSwIZfdIAEwR3pqzFtXD25Z+I5pfZteQqsvg42z3rw3ud4AJEkd4FQOPBYta9+60jjjtFYCAbFD&#10;+d+6gKSEBJO5ljNHtuu9VjqCmZEg/iqoMC4QooAUvHcRBFJJvBAfgnx4p97iXEYAQBMnvS2b2FQl&#10;atASEfbfKwMNJJq106gkAITkiaWCuD/2922NxPBmng4G8hYBEA+DVtlJD6ohYKxIQnH5inLemJ3H&#10;ZswRg1W23NtjvyxgKAPHetn0upsMu5TH5/zxRp8ANcuxdLK+3uBIcKCQPNS/lWQDAG4wWB/zirZi&#10;ASGuDcCI7TNM3bQ4DIoPfvigc6J9mL9mufyj2i3SzTAUrg1W39HsL9IG4bZ/w1t62n3ku7gQMR2N&#10;UmtvbfdJIJVoiOfFLeQZiwxTNV1FlxBZ1mBIXtUGsFSIBYEiW8VbbGLLgOXH9BFCFkFznEyp8/FX&#10;vGSv4Ktktp7aBrkFiWozbiyQAs8n5Hen95ADwAdx7THzULWnUlmZzcIaTPerUgHGxC8pdeqVERjv&#10;FHdsJEiANw+O0Uz7LB2ZW2gL/SDRUGyM9W/bx2Per3lfbFmWXO3CkABjzNXdhVG6ULAAbWXzFV2s&#10;ZbDOzZG7B8miaYu7WxwpaYng9qVJlzXRfpYLqsrAJBaRMVPU2Su0WxiW3R8f4qlpb+1lm/H+ILw0&#10;VYXEL3rbRl5lpgQfNJbGxgmJXtOQ6MSh3KIK9qqXZncsu3pXqBPNW3qdxDZdd05MADANa9qHtOv7&#10;RKgkx3FFCwMlJ0kLbCZPtn/zI+aYtWkcMq2mXbS6QWbryf28BYqxQrkuue+c0TbRIxTYVjbFtFUS&#10;3YicV6LSF9qCYkGn7TNbCe2pXdwTkCo2E2tdCncCWZQ3IpLkOoQus4tI20MwjkTGartSLiuitkKp&#10;wO08EVfk+zuYkNCdIjz3qjd53FVMkkCcExTcbFyZW3LGA28zIM/nmoooti5tmAwz2am30t6Avtrb&#10;Dxyciayll4HRKqpJk95inqYltgCS9yV3bS37u1Gt2ZAbdm20/wBKeFppC3bcBY9sLyWPmp3NMjrc&#10;9ppcvG0/5irlZIRtpgGso7ObjsGngGRnNO7G91CpyWMmODFDunKONocDjsY7Ue1aLksrBApAgnGa&#10;ztDhyx7cE9RZlJk037J2fbvQMrEgyQWpe0g3iLmex/aY7VZhURdhuFYLSsY8ilSVD8ZX3rDI8qdx&#10;IlCeF+CaatknaTiW6iTADRyPNSOnyFTwOeFnJipK4MtBwCNnIiqGtE9K7byIyVZfj/49FCgqbXUW&#10;bmTzQdIXUNBA6QZPNZW7KG4hUMHAHeQDM0touDQ0nsyo92No6gcyBVq59xDuuBBPQw5NJHrQKpHB&#10;ksP7kGrTT6Hdt2X1AEk7scCltGiAOw1wWwFP7hyIMnmmPZZCXQb1QEiOn+34qxTR2dtt2ljyCvCx&#10;mlLgDOpW2Au7ahODJyZpY2mVjWnFrB3wwfqaCMzGKBfW0pH6jO5JMJJj5NWSKQ5WVO4YUrtiDnNI&#10;XdTeBJDCCwMqMylXECbpCuwC00sQWaBmT5mpXCRG9xvYRv7H8V5mMXLpBLOwMDBg8j4oTMLnQLcK&#10;057hRTKFqdkre4W7RJyWBBOZaaeG3ezXLw2x1T+e1K2HYQTG3cAAcxH+9Q90t7QKySSDC4gHk1Gg&#10;lItUdtoY3eQQJ7xwY80uoTeWCncszMZimtKpNyVMgN07hjHIBoV1UyWRNu2ZAnI7GqGUQ07W3P8A&#10;2yC0HBws0xZYNpVYIsqxBIxx3z5rHvXFCD2zueSFJBJPPFQlApHtqQVzuwRntUKo9sLyrnrPKfB+&#10;atdN7iqp2SpWCSIiq3bBi47NBLORg/3q10uotlbWwGCZZW8/JqqKi+S8RiEa0XCA9TEDLTUtNbFm&#10;+rm2DsyZP3yO/wAUCA7MHt9IOwsR/UTRBYcHa6RackrzJjz4AqGtErBF605krDhhHAnzV/Zt79Nb&#10;9tC0tDMABC9wZqj0DuXJ9kQSRzhhV9pf+w7u4V4AEGEEZj80qXZaEVZS9y5aukBmhhwARjjzQEF0&#10;mxsdkcgqewfPJqwvvaDWyquzsR1cTuECq27bXThSQje2eImWblT+KoppErbM5W4yBMwgAxA5kUxA&#10;cu1u1uWCd1wQGI4+QaC126mxLmn6mI2oGyAeIFYRytsOSz7lZQGMzmCtXZTaKzV3WdV2juwlTkTy&#10;J7xSBtMxK2j0r94GJjk1YNdZbNu2Li9IzP2x5zSDIJXduIVZmYliZ5FGhVCNxLbPbdOiZYAN3/FB&#10;tuLnI2Eod89zzApi5fKAWhgISZYYknvSLG5cvCAxLHdHYfitONmXIkOC/v8AamyxIEKOSY71c6YF&#10;Nss2wwYAySeZNUVnU3GgboKkLJwQeaudIAFhBt7gnMHnIoMnQzEW6IVZ1W+xXpPtcjd3j4q4t6xn&#10;h2DXVcbRI2lPBiqC2htIgFhtxPIOI/8AGmdPew595kUYQsJAPaaxTidCEi0tiV/7TC6HUIE4ae0U&#10;49xQ225eXY7sA1riYoKMysu9WtbU933Bn8x8HxUTaBVBsliq71BkeRAoBtgRtWLfv22IXo7Aj5FN&#10;pI2r7WbkhA2SuIM0JyxRoCOWIC8KdwzEfFEGqYBGYMG9zcwIkg8SKIgu1v2uLe1gdjwAZC0Y2Paf&#10;UAAAqoLgjme9N23TaWGlLNvEuR/g7kV69orpNslg4lzu4MfI+KqwdpXWRJTcQ1y4duO6jj8U4yFx&#10;HuyvJhZxFGbTbluKo6mQBUBwvfnyR2qAK77isP00IU5MzzBPiqsKKPWtVvn9UBio6nWFY9tpoN67&#10;p7dy/wBJLgoD/wCBUZIWjXv1EZTeQIBATkKBxE9xUVuoFIkFGJlzgzEYBqbgkCvOkJ7YR1ZJ3kyZ&#10;PGfFVd9E2LFxy+ML3kxB+afcAgslglQs7ewYHEUS4zW2VmVFLTuZTMiJIHzRpgyVlKxa5b3cGSCR&#10;x/bzULt6bZ3bjOHgQNo7VaPom23JvqsvIkf6mkTa3uf03LYY5gK3/FEmJcaM2bAYqgclSshl5Ajz&#10;WGRXEJZbYqjazGfy1D3PF64RKuwVlUwEA7j81lmdAvs2lKhSPaMmPBXwRzV0UES7hblsgQBAESRP&#10;P4o112BKNLJbIm3yCWPciq9EuO1tQVULAIQ9bTnJooS4rylsjdukFo3QeR81TiSLLJibT/pzglYZ&#10;uAcwT/pFJDUkIk3NiksxU9weAByZqV3V2bxKtcUOXAeAWMfg0NCBdZ7RZmccP9rAeZyD4oKYbGtO&#10;XR1S6u3chA2dhyKSu+5lWyWDBd3P5NYs6klbqqCm3pUGZc+KzfsublhfaYFBuLlpbqH20SQElwV9&#10;oRdO5W4K7iZgjnFYbTnddc3SXUgklogGmVsjUD2jklsgY3FfHmlFVG9trjhdg4+4HNMTMzjQs11r&#10;qo5UFE4dMmlHLB2PthSQTIaAw+asbl1bqMEiHngbQveqy/YfddSFaUBTsJPOK0QYmQg3sqrruHEq&#10;i+T5NRuIBdYk5OCFME/0NQuXCFtDYJt9O5QeBQiXZjtfcWJK4CsYrREyyos9NddUVhckqMiBAA4k&#10;1ZW7bMrs5G1kyZwjGqbQFCzM92WBlz2M4M02ibbYW5cJIll7CD2PmrkFFstyi+3aVXDqHmXEZHgj&#10;mp2LvuOfdVWjEjx+fIpWyjO5XdChgwI7NFGuglGdbAIX7lGCKTuCfRhrJvKgtvscGCG/cp4/rQlS&#10;4LlybYCllgK0SRyBRAVw8EsMgeI5J+QKC+iVbILojDeWDCmRyozztBbLXPtkJkgg5J/9qsbL++lv&#10;CqIPOOK11Nqo4QDZgtvMcntTyqiFrQJ2KwRSe+8TNPjkTEKf7LBVkWpllVIG3gef/ehtashXLNyI&#10;EL9gB7TxNYS6lhJNp5LhLcCQ3kRyKcN50D7Qk+5heHae61djeGijvaR03Nato1tSdrMYljW4eh3C&#10;rWldmEuoYrkg+KoXQ+5aO8MFw1ufuj4q09Gu2lcoHYMX6iO/maz5lcZcBYqWWLOmae+l4MzIzXQc&#10;g4Aj91Xh1Bt24YEuBuI8bu81pmj1DHUXbdqWUDpBwufuk1d6aCpm4Btt7Qd2GnhTXIUUj1WKW6KL&#10;htal4j2LThmUIW3ZPk/PxVJ6mzWkdTtJ3QVOTA/FWNrUWUBS4+SqqTwrRwuOKq9Si21vLbCiVJdW&#10;H3E8kU/HKmhjOe+rg2rbwLYLEEPPSQ3g1S3LT6dkDbsL1Emc+QDWx+raX9Qe5eQqQHKKYAU+arGl&#10;GItl3hCEJEAL5zWtzR5Lyb/OSsoLt4lShubDugkRnwBR7Z1KIU9veXXaQMD8tR2tjdaKzcYuRI24&#10;nsa8jAsCl9hDEohAzVI4ex2etX0PtgWRv+y2B8cNTunv3EC3dm9irbjHP9u1IlXX2pUMCxOw5aRx&#10;xTKXRsvMLgtllgMp4zx8zWvHjXDNGKKTQCzdDl22CBb3gAxMc5rNu09xUf2BaTl85z3PxUbdwApk&#10;MJ6jG0ECs3FS+0KxgsSzzgjxW03OXAmHum2y4KhsBT15/NO27KnaZQvhYK5Uivam6SrF1QQVzBMq&#10;OAY5oBKtG5AZbf4IA5z3+Kui1JI2VL9y3cusG6UAKyBtDj/F5FXWiL3ldvZw85Vpl2Geew+K1FL2&#10;9SW3MWYs4YCGFW2lvXdgAaQ/IaYBPbyIrLkwGzDmpm327F5tMN14McEg8n+9FLbOqVUKdoInaSfN&#10;UlnXkWkV1De2AAoBEHyCatre5E+1rS3eobxKmMwPk1glBo6kMiZmbgKgCdhi45MY81IC2wAtJidw&#10;3HIX5HeaauI8K7WgwZShA5gDiO35pVG2ldwCuoG5VEyPz5NAHZHVulq/dFzaG2oVnCmeB8GvK6oi&#10;XCrAzJKidwOO/wDrTNt9yLuHTLcifwfihDTsff2XW95GVTPcdhNQrklHtsm8m7JhARBQjmAc4oN4&#10;rdbb7Ky4LzOZHcR3o62GcsXd4NzJUS4Mdo5ms7LgSwrXVQIwIU5dwD3IzFRMpoDqWVGKdDKAoKmd&#10;2e58Glr2kDhVLHbPMCRu/HIpz2y7qFtBZY5P9yTPI8VG89m5aZkZ3bYZxIEeIooi2kV5s2ma1lpa&#10;5t2HkFRyBQHttBuW7obnYT07QMGaatFEuC6twyqyrEckihxDRatmFAJnIG6moXRC1b3+zHO/Y/VM&#10;Bh/vUgltBeBZLgVgJb9kdqJa0kakL71tt0boPTHYGp6MPcS/0ggt9rLgQfNTtlUkPWQyWheDuHkm&#10;C2NsYyKgxK22Z9Q9osBhofcB+OJptk2S7WTE7YBySRxTWntlHUjTxbdCr7+5HBPir+2w7FtBK3YK&#10;kFvsjAcRIX4rGm1Fu+o2PvCNBXldx8cU/ZsslpwWVRbjJUm4fCwMVDUhS1ptgAblmEdX4HJpOSH6&#10;LjJquTyXHf3d3toGAAPABTmTTS22uK+5hdUmFzJDDsPIoFthcN17ttgrBYLL4z0j5p63tUm5Ko9w&#10;bc+Px2asjRoi7JPdZrlr3WCHbKlMggYA+DU9PfRTdRbS7QpbMghm7/ihIzNbXgmZK+c0xeQX4YOu&#10;zcACpys9s9hQUGkLpZhh0DYwn3ZgHyINVurSy90m4zQqEIBjYZxVle0zKUuG2Pum2jdW74pV7Vpl&#10;cBym9TMAlRHgVaQE064Kt1PtguIO8KpwCCMCTVTq9MQ921sQFRu3KTt3Lzg1cmzaKuWdA0ASwyf6&#10;CltVp0tXLVtdygvLhjv+VjitGLhiXGytAtvsRbRjDTt+0nwf9qHrUSShLymIjkd8+BVobbAliCGy&#10;oIXdP5ikNShVjFpS62xOwyHDZBPzWqL6FOJXXwEZWUjo4UCQZ4ZvAqvu299hAUAJPVA5KntVg+xU&#10;DhmzCyfMwdwpXXOwZdtosEBKnuCcdv20di9gizlyohras0mTEwO5rL2Fb2+pgpEsXMR4/NP6iNwZ&#10;23MQsqkBZpSA6uu5TIMh2hSV4J/FXaL2/sRJZrhN1C9zbu2kwv8A8VQmuW/5nbcYqWXKjkT8f70R&#10;vb23LkEMWVAJ+0xyJ5WlbpWLjW2DSNpAjexH57VQuTaMutwEobZdrhCMS0RtHx4qItC6zu2132wp&#10;fG0L2HmlDeVNsB91zIdZGBnaZ5qKagXCdt0/4gCMknB3GpsbErJyWKGFWXZW3SRMx4NVutV0cO4f&#10;cpDrB4mpbjIUugdiu7Iie4mg6wi5bvFdUxuISGBxv8maU4UaW01YBHe6Cz2zNxumRmqp7qQV9nYC&#10;4DPEZ7AVYsiFE90lE2yApyPxSepQED3HLhJAA5xwauNCZJtdlVec27pvOy71PTIwaptVCMyhmLMQ&#10;Pt7mth1sXnSG3EwArrnHM1UX36nH35/Egd60QZnlH0VerIVh7hQysKBMg+CfNJ37yNH6u4gcgRnw&#10;aYuoX9xGAMSQF+MyKrmKi2sHc1wSzLg47U3ijLbt8lZqVdkd7d4E8sCIIquvKUUTtZpBwIH5q015&#10;YD21gKTLTl4jiarXtEgtHOAw7fFVFgTiQudaricYETMd6Q98q2XBJBamm1BCoGmVkSP9Kwuy4vCi&#10;O8cmmRYUeEIK/uWx1d5OOPmjbE3g7A5OYGKgy7GARyGJieRB71C6BatCSX2EQ3BNXtKbNq+nWW1d&#10;tfoCJ2gcRPxX0D6bFkMHClduyTwPmvnj6busmplVBJ6l3ng13j0R0BVHcNu5IzB8D810tDOp0cDV&#10;yb3Un/cdk+miUa0w2OY2qrHrBb4FfXP0Nb22FtOqqHC7COmTb4Ir45+nLjWld3DLc2rcDiJMGK+x&#10;v4eG6Rp2uMIdNxYrLKT+fFen0b9mDW5U5QjR9P8AoepYW1L7hgCDBEt3rpnp9xn3LC5IXnGK5X9O&#10;rcK2lF0ZxvbJacia6p6ZblSUIiYYj4710pJUcyMrbNj0+p9y0ALe/JBHj5qxtugQ/ptEVX6ZSAoS&#10;4wDEyAMGKdKhNrMO2QPB70lFtALlxegsoiCB5/rUd6dbtlAvYUa/ZQWWBvBTIgAUN0VEvQxllGPx&#10;RoATcK6j3WJQZx0wKxZRWIl53ABe0gUVwu09Bbu0CTRbWmDuu0CeSeDj/arKNh0SW9gRBBmMHity&#10;011SRAhnEMDyAPNatoAjhRJO0QREGa2nTEEpvXIHSfIFc/NIfhiX9tJBNxyYwBT1khSmCI5Aqq06&#10;gkbAVkzVosE7NvWO5rBI3JB9O9vc0iNhwKsJ0/8AgNVtplY3CYI4WRQPYtfNUXTPyHvul4FmQNBI&#10;3gkbSPApO9pifZN28XZhuF1hC9NWupRf+1H6gOXM7VBH+lBK2UDm5pblw4leJ+VFfl/Uo/RemERd&#10;Z191bdwy0Av3+QtFdwUugKDuhAynqijtq305UbYLNkoN3SvE0prNcxusFwWE8RvB7LXHyJHXxyZX&#10;31S2WttagzBbmfGa17UKoFz/AOCGhiAVAmf/AHq91JWbzIoMkM0kjqHmewqi1d9rRb3be+CNu2Eg&#10;1y8nZ28HSKm/bNp7JAO/cBIwwqsuhokW9suZaYBz+4Cn9VfuPeVlITcoeGzuNVGtcu9n2mIZiylo&#10;nap8+SaU4P4NofcGsspcupY3dy8ycR+BWFvMttibjgEyDwYX4PM15b1tQoVmHEFYH9zVbddtjfqG&#10;4/3CANs+STwfiqXBTg2HF3gbwFYFmMA4ak0v2wUs9ZlsO7EAfOM/0pK1cgbXUhWUtL4Mr2nyDSq6&#10;whWtbi7gAtC5VPANM3Uk2gXgbG/UB7abt0KXjbJ57MprT/U7DBkd7WVPJzk9z81d3dUUIYO2G6Qu&#10;V/NVjXrd0m57isxlbm05JAnPwK6ekz1Rmy4fRz/1DSafU2gUnLn2yDhmHIIrWdZoQdNLW8FlUquC&#10;DW/XGs7UMKGWWmII+Yqm1mle7YbaCysZM8Hd3/pXp9Hr7r0jh6zR8PizmHrOgS2YQdwpnIM981o+&#10;v9Oi46ROwyx4ArrOp0KtcFohdsDJMg/IrU9bpbBtq6pIF0hiW4ivU6HW7ZRVnk9f4vepOkjkeq0L&#10;soTZucvkySY7VTazROSS6szAxHYEV0vX6WDc4UR098+B5rUtZZtoUYNzK7T+3zXsNNq7pJnhtZoP&#10;t2aU0rdUyyRIXzNLM4DN0QAMknOattXZuJsaAVAJ53VWkBw1wWpnBntXaxytWcSUWSDEQSy7WEzU&#10;fcUGFZiJ5OQKBYce0VK48n/Sj2GG1QqhTuILHAgUwFIxtQb5bpA5HmsEsIUMEQmc4qVuGDFiPuwI&#10;xXii9RbaQsVCwbASUVxEAwvegElCoB5PJFMYuuZBUqIGyobtmw7CROJFVwURuWlBJDSxzNZQS5BG&#10;wRDtM1kAK3GG+3wtDZ7j2siCv3T8VdEpGIGNpLDdk9xRGP6jK7QsSGjk1nfsIjJI54xUWZPcnJEY&#10;kRFUyJkEfaUbcS3BMVE7g0B8TPgGpi0S5XeAoEz5rw3vDecKPNCEZ3MCzBpIxHasMzFCd+Jkg1ge&#10;4CNoyOe4qT7huDKB1Tu8moWqMXLsiLfTOaKzOCjTInKRQVZijB9qkkUQ3G5mAMLg5qEaIlU33QwO&#10;RK9oqKPIfavTUi7KAWAdjkf1rz2o6TCkw2KgG0wouKE5JndFY3ki5JGc1kMTB2YYkAzxQADbYkgg&#10;BoJGQahF/AVA+0gDMzjuKm5LtliFXKio7WBuhsAYrDOV2tJlh+2oES5UAKT3EUJnW2qQ8GCf/asg&#10;yqgEySZg5qIshVWTMH+9USgiWwQxxEZ/NZDFgN37TJnvWQDBaSMgx5rDNI5k9hQhpsyl1mUqUnJg&#10;8YNZhLJkmFiQBmguw3HHWDBqZsFU4DScVQxMmpIVySCD9p8TWIZNyAE4g1BwxDBQSx+4fHxUkcFr&#10;hE7hHUaAukZs21/xE7Tgdwas7CuWuuxG5SDAE4NIhlYqVlB+80/YVBvVLgExJ8xQTCiuUN7t+AuQ&#10;e54oY9yWBXtBjvHORRFVWYhMwM1JPbX7d20/dBmDSLNFARcATYqAgDcI5oOp9rbDR8DxTV25ZN24&#10;Ib7ZIHxVZq2lm3AEGIiiiDLoqLrIBhMjDUFhsUYgMZHmKYcqp/OKVCbczLVpQpkVBBMk+RFTjO1v&#10;yags9UA7pzU1xlW558moyjzBGnzED8VB1O1eCYqQ2nI4GDWISNxPHaoRmLdi5sBER3zWCq5OPxxM&#10;VO0p4AzFQ+6BGP8AQ1Ob7LCPDxKhYrCqSIgefyKnaE7yUkzzPFTa5Kkbo/1ihCSQMqGIJOKFG0Ex&#10;zxR7i7eraTAiDQhs2z4aKtFHoACgv+RUtqkSMMefxWCsM2BJMzULg3mc54irIYPAQBceeTUGXP3U&#10;cFQoMSSaF7QmQTPirRGDKjO4/wBqgVxiKK4hmBXPgUMFZ+2iQBllx+TUiDEMD5FYZpVQTx/esFjG&#10;QTjmrIeXEELz5oe7MUSCACTgiRWJHcVZRBi/9K8GzyakxJ4AgV5QIOJmrIeGF5zUjxJMzxXntnkC&#10;KmWBAAERx+aEh4bifNYHVgkYNYRMwTz3r3tqWYbTVFo8wYmNtMLbErjMwZr1nJjmImth0+kI9u5t&#10;B3NAnk0nLk2objx2AtaS30dP3HnsaubGiFyeFjAExin9Pob3SDaVixgAYE+KvtNpFi5MScbYnbXL&#10;y538m3Hj5qqs1qzpGEjZP4wavU0AYCbUBGzPM1s2m0AZzs6tqfcVIA/tVppvS7oQ73AJIO3kjyIF&#10;YM2rXydPT6Ntmq2tLARlUjaSADwZq3GiZrNmbQViDPkLVstlg8klLls4DdwatVs3LZTaylmycDqU&#10;Vx9Rqm/Z2NNpI30UFjSWSqpbW28CQoBEkeT3p3/0trlsEXN0QAoEgVZ27IdmX2CgfqMRup1tPFuV&#10;KqqdwckHwO9cbNqqffbO3j0kGlx6NeuaJGt34R0hgPIpC5o2uz0BTtGBgGtru6WLuzPRkj5Pepar&#10;Q22GmlP0mBmRBDCqx62muQ56LjhHNrvp/wB8rknbMk48Yqpv6NUe2VQCBjGAfk10DW6GxLm1cOxf&#10;u8D8DuaqdXoBaV5tzbAGQenPFdnBrnxyzj6jQWpNpHNL1tQjM7AknFVrLcS0ZADGSCvit51mlROg&#10;2G3xMkcxkVT3tNsNtweQSQeP6V3tPqlKuDz2bRNWzTDakOZafJxSDbRIgmtku2JBWRsmZM96otQC&#10;onbg4FdjDk3HFy2mCZiwwxE0V7uAv7sSR3pNSAGFZRz1Gae4C/ufsfe5B7n88mo3LjBSeMcEeaSF&#10;49cTXvePjNUsZf3S0c7yvSS0faMVG305tFhPM9jS4ulSxgSf71hXbG3t4zS9g5ZOhvaeg4AAO6ci&#10;phi4Rkf4YE80mLjxztM5jNMC6hncgwIEYAPmgcGOhkQ818JIUGZznmiWrvKiBjt3qtRghGFO7g1k&#10;nLFl4g/k0t4kOWpaL3TagPIe2Qf205a9SIthoIZTWti6eZPwaK17aoBPScnb2rPPSpvo14tfKKVM&#10;2y16i3sBFt7IOTOYqyteo7sG6eDBTtPmtKs+oFXVpORz4qa6hgCoJSTJJ5M1jyaFO+K9m3Hr06uZ&#10;uWp15fZdxKNtIJ4ihfzr77d03I5JjOK1NdacowIBEHvNZW9+nsUsnjxS1oaRr/6hH/uNoGrJclru&#10;4fcO1TtX5LMi88T2rW7N9lXpQ7Bj5morqcqN5lwZ7VHpOy/69ccm3JrIZlnaq5E8g1Czq7vLsCxI&#10;DLxzwa1c39gG122TO1uZFSXVh9xIYNhp5JJoHohkdbF+zeLOsZX6HcGOaf8A/VVd7UqYPbOY8itF&#10;/nmGPcLeagdZcVCGuvD4EDis0vHbjXHXwSOh2fVrhV1REOW3SsEU8/q3tWoAJYiRAgE/BrnC64su&#10;GDzgsMGfmn9Pq2KnjAwwOfzWXJ4xPtDIeTjfDN3/AJhSwDfpzBcjuRRG1n3WtxDGZbnePFae2ra3&#10;uJY5HIolq8DvUruHIbg0h6A0vyKdGyG66h9wRSoySZg1V/zZa39xKq4AWeZ5zVSbxUq7swY9gJml&#10;TqULpGAG3N4k0/HojNPyVOrNkvXbSAbWUKcYMxS5vBgihkJBjIjNa/e1cyu0Q05HajJdD3FklQEx&#10;To6RoVLyll5avtdYhQS0klmbt3iljfLQouMqCYgTk9zFILtJtzeGwzI4oL3Fi4GZgDgTiK0Qwfox&#10;5Ne+fzLbUai57e052rAjIrCapW9r22CSoG0kkg95rW7l4KFVX5OQGgGkD6gNrbGfBCiQK0w0bfow&#10;T8uk+7Nr/wDUbpYgZ2yGmAcVSt6gqAbbkEsQQfFVD6tZuArlsMeKrC6kSGnbxNa8ehivRg1PlHJK&#10;i2v6lt7EsvVmCOBVY+oZ33GOkHcVpK46yzm51EcfFeO3O1RJ79q348CicnJqHL2ZuORuVHPWAcVN&#10;rrwoDGR0zUVsMbmByIUDuRSvtnbklcxPzT1FGfcNG67KIYAIDjvUEdvuA+2JJzUUVLkKFG0fuHMi&#10;j20LIH3EDiOxI81bSRViiXt7BSSsZCnPNM2FAZhEjdJJob45jd5isQmPuIHIPeoyhk2MnAg9yYgU&#10;M232jaeDuI5FMLt2iUJEQCKmli5tRZiWnnkUFhIX9hoUqZLZgdpqZs3VmUaAKM6R7vlf7AU4mi3h&#10;U94wU3fgmpuLK+4N6L0FviSKCyJAGfJBxNWV5FS2IYDcODzuFKAOzFrjHcgwo4NRMujwQkod4UAf&#10;kU5tJtscgc5x+TREti5bB2rBGYMQakllwxUuScArEiPiltjYpi4VFCgjPO7zWPYtou+cMcieJ7U3&#10;csqlo7YIBwO+awlkQA1sbYEnyaGwkZFjMA5U8eIppVdFLMSoJwRwKWYo4KTNycDiI+an7U27skmB&#10;AUefNCVbJO2ONzdjyIPei3LV2brby23ENgVBWW3tQHgeMmmPZZgd9wKWPETIqFlabMgDeYMyOYPx&#10;UQly4giOk9+1N3WfejKo3rIB4mlLl32y21NqscrPemIEjeYhBbLiFMKB3J71L3ALigxK4kdwawrE&#10;bIVA20x5ipWS4RW2qQM5Ef3qyWZlyArMVVQYzzSpdgyn3AJWEj4poOCFWVE9wJNFtsQHHSQo4iKA&#10;NC9x3AlYMnOI3TXrYQk7YO8/2Iqd9gRaX2s4jutC29NwlgWcxCiI+aqw2jO9VDgqrgmKXdF6Cyti&#10;YA4FGYb7QUxt42xlSO9Zuq7lnWFAiiTAYpctBAG2jbPIOYqLdNp227h+0HmfFPotsO+xJxme/wCK&#10;EDtEOBE8DMeKLcBSQNGEM3toNwE/HxR7bsgDhyy8AV4OqozusLP2jM0PY3suI6GzI5WqKL7S6r2/&#10;cAY9ABWTwTTza8uCS0PxESK1LTjb9pBDsAwOaaZjbZmyVmOcmhcRim6LjUauBJtky0TNU91wIyRu&#10;bBqBKkTbDfCjMmgksSlq8rAzIUHj80SQtmQ1wBgyyBJJOMCglS9oyqsTBAGMU2vuXDdVSGQc1JLc&#10;3MEe4oBHZfwKNA0BXR7yoU7QBxyZotk2wFUk8Fee9MLsXoC/J/xE1Fvu3BQSBAqyUBS2HZgVOBH5&#10;AqDWySZQsAIBOKPdNpGVnDeJ+aK7K72Q7QI+2Mx81CFFdXKL9xHM8VmALZG8gzHzHxTmqaW2ralU&#10;H3D5pATByGO3viKIW0NlyV2GSmAuM1lltv7uG/TYRGKWt3EtpDAnYQMHJmss5TcO5yN2cVNpEwzO&#10;sCPyCR9sVF22syBgZEn80F7/ALnTBBgk/NDK/a2wns0ZEVEi0yZd3K4AYLjtxRhdAW3KjOQKVbZu&#10;BS6YJgmOaPp7I3llfIkRVOgkx6xBR22qA5ySMz8Ueyr70ZZAiAY5NA01qUcG707sE/tNbDp9Np3d&#10;997dgY4rNllVmrDHdQkmim2CCgJaD3P5o1zQBrbySDwP/KKtbGkFvdtWWUng0xp0G+RbJ6tx8Say&#10;feZuWJUaddsG2wKISpEHf5FLXWj2xvy3g8RW06u2wd2VwyA9W4cN8CtY1QRHHSN0S/k1pxT3GLND&#10;aCWSCj3ZINDZWBRdyHcceARU1tq6fpqVjmeTUUYErc25BIjttPmnmdswm3fuUkHuO5PxR7DAnfJ3&#10;ocrxWPZkJgFR+/kioWrB/VY/uJE9yKsiJY6jt6y0ip2y8lSUG3JoZtOfsM8c4xRDBR14kZAqix9D&#10;bDLF3cCCPgMe9SZXUKXMr9qyart8AKCFXgU+79G1jhFlSTxS2ggi27qFywAiMzzWbLg3gJxs6YEz&#10;S9oguJWRE7yeKE7sWwwOzMJgVEgaD/zBIKDMEmTSSm5LhlOZ48UFySXRWYTB55ppUBKs0j5GaOki&#10;yCaW5ttlVJG6Os8U0ofeqk4UnqWhe2WDbnOBAK9qILltnwdsCI7MKtMQyw015YWFEM2I5+atMsHz&#10;tIONviqjTW3Vkujatpl2qnJpkNgryGOScGmKilZK5tRmWNwKiRu71X6xpOLYQMfEwR5ojgBmPV+p&#10;Iafikj7XtjbyrGDMf3oWhkW2LuTI2k5/cDgRSt3axLoQ7HBPYRTDAi4oEGRMTImvXkXcV2gJt5WO&#10;RVIJJkHRd0CW3CWqMqYcGAeRUVdgSAsNEKfj5qKAQ5kOzfcOwqUERG+28qSy8T3E1NwzEIQvPNEd&#10;nS2u3mSVPal3spbBJ3bi2RzNWhbRAbHIljnHwKxdtrZIbd1DETNNtugRk8lR2pDpMYyx4okAyLwe&#10;FBkg5rAIjgmPFMOy2rZuYO3HnNAAlfdg58USBM3A7C6T3IImjFAG6kMKu4kZBFBkjbuXnvEQDR1K&#10;W943cDIHB/FUyIGbp3owE8bQcYp20obcBcyRlfFAU2jJhojvTdm2hYvOTBBFLkNiTsEbkYW2lSB/&#10;8ejoqlXlZl4ImCJoK2bjHaz7t3LdpBptCrG6EYFgeI4pbGWCtlWuBi5UqpUYwRTyIfbRjBA8Uuyl&#10;mRFUkCJ3YOac02kVGKIklpJPIEVTK79ETp1LMORuBA/2py8bluWcgRhRtB2zWDb/AE7UoZU5gZBN&#10;GspFw+42zyCJE/IobCSaCSdPbknYV7LOSaNZY2mtAleldzf7VFU2KUDsciC3JPzUrb+/cbcqttG3&#10;HAmpYZWbCQz+2SHYHJ5isX+sqLWCUmDxirWJBDBi8QCcCqx2tOZZYCwpAqWCxPUqNilmyVyI8Ush&#10;FxLStHSOkkVY3GQ7wrSY6T4pVrIGM7gsmrstIRayxXe6g7WqSqAGlSqk9JBosi3tKtEnq/8AKl3d&#10;SxAJXqAEGRRplWeDFSyLEMvjpnzSlxLRZz7cMBggYFSvw4ZftBfDAx/lWSHtn290nH9aJASZA3Rc&#10;wVwAFHzTemYBWIbzngRSzMRj3BIJHFQXcFVWG4zMjgCpQui20+oRWmWLnEniDQd8BvdPUMYGaQe4&#10;9wMwSYhVjBNNbrin712jk8nFVQLQ+LqbXb2yFACk/mltrlbaM0wxY7uDFe09rehO0ldwPiaYKe5Y&#10;DhCATABwZFRFbRZFWWIkg9xUtqvv2MXY8DjIo4dBv5WGkIBz+KbVDt3KokjGMirBcaFEsuyPCNkA&#10;LOB80kbbhQWMsDAxHFbCu7rdbbAbD9wjNUty2/6eCWCSwqItCguXmC52qxMz4qJUKbhEbSCVNWBs&#10;W4Ulsz+RBpRztvTHQTAijosTdgPteGkGTRLRKnar9IkntTBtAs28kSJXGQKEloQxtoSFMMWODULT&#10;AbrbEwxY4iMCiWmkAB8ZmKK+n2qB0hUILU3a0Nz3CABsuDEciqbLQgkIjKm4sGgyIG3nvUUX3gyG&#10;4RIgRgVZ3LQmNvUBxMTUWtqQo2idsRUslCi3Q36THKLGKnZeAqmDuMEtwKkLUAMqg87M5E0B4ISQ&#10;wIPfxVlDYIkEuCFBUN5NWehdm2mRuI/07fiqciytxFLHJyB801pH9hyQvAwCcVCKNs2bQarD71A3&#10;kwsTEeat7d2wty2oEMRxE7Z7Sa1oB4uEbhxP/tFPWLlwqVUyA0cf3mlzkN+2OvqUe48ssIY5OR8C&#10;qnUXSyuzJztq4tLac2nYKqxO8yYPAxQrWnVvckqG3f0Pg0rcHGNFK5VGThYBLEUkUVNihtxJAJOA&#10;Jq/vWwbgVzsgHIHNIX2t3BckRJ25EccGi3EasqBftKtwbeftbvzNTRt6tsubQ/USORt7UIgEohuI&#10;Bu4GDQhuOFcDaTBODTBI8qWzywbcCc4Iod4lrYVSC4ioM297Y4/PNYYuNxZgpELPAIFUW+j3vDpZ&#10;Vjcu3mZIrKEMWEhWnE0JrWFCsrNJkVgi8QWkoJ7rJ/NQBssrV63ZZepi26Dtzg0f+aAF7aCFb57V&#10;XOyhW2yz9ye8+aHZtI225u3RMgefFWki1NosG1IcQW27TG2l7tw9JuP++MUKzbJAwEMER3jxWW0z&#10;MCAAoHLE8HxV0S2wCqrP7bvImdxq309y2cs6jJQscgUlsgYSQsFsVb6awzNEh5yCQME0MkROmh9b&#10;iGygWQ4MA8RTfurca6kn3FTkZ3A0ofTnBcnEYgVcJodwAfpkyS2OO2KzySHJNlCTdYIm4QRBBiTH&#10;NKXtPbW47gZHHfZW3XfTUNon2WJCyGMQtVd/RSQ8AsBwB9wIpkZE2FAmkZ2YgPJ+4tkU/wCxbG9X&#10;najR8tVnptPcZQcg4wOwpcPIcRBQyJzup+NgSVJOhRlXfbdiATEEciOKmru4BSyJAgk4NGW7be5u&#10;2x0we8jyaGUcMTBcYDMOBTQLQH2lBR1G0urAA8fO2lXtqCwYEALicgGrr+XbeEkbcmOwJ8UveUuo&#10;QMzQYgiJpeRFpArQJFqXHGUGDVjYe4u3YWKsSD345570mqsq6gIn3EQSc/ifFN22VWthn2mABHAn&#10;ms8kh+O0Nvb+5mKgoYgmJmg+9dQOVVYEGFxily62nBVlcbxhhzHIk0dcM5tkyZQJ4nvSqGNsxd3O&#10;bnVnDD43cgfFOMXd0IgEQCAMN2mqxbZtl4EssZnDVaaFArKC0OY5yszxV0DGTsvk0fTtKARC/hPI&#10;81Z7LkMVVCbTfY5naDVVYvImw74IPJ45gf2qztJ73uTeCj7SQdxJ5oJYzVjkuBrc5typUKpAYD5x&#10;isz/ANtDcUe2zDAktP5qNnTKAQpUt7TTuMcY/oTWFtKi3LYhhCtLkHPxStpoTYC+l4ADeQEMAHMM&#10;Oapbpd9jopUqctHnvV3chlT274Zl6t3yPH4qnvWnbTuFc7ydykGeTmKpRF5GVrrvVBvLAtuDA5x2&#10;phAm91UdQQMZgbT/AEoAvb7aBoLL2UdUdzWdP7ILja3tvDkjsq0TQiAVwjhVdnLT1Edp/wCKkGcA&#10;RcxgMwwR2rFgA7LySYEkH4PajfzNti7BdstkOJgEUI6KC2Lm25sDqwJLGOGAxWFXdaLNcChWIgt/&#10;lAoemKu0QxYKSMbdopy2hj2+gNI4zHioOihe/ld2wiCPJYRwFqb2y109wDugHiKhaBIcqH+4EgDG&#10;f+KmTd9l19uNu4sT38TUKJBkDqFfqeSdxknwCBVnpLSblcDBhES5kFjzJqnGyEd0IPcg/wBiKdN2&#10;5dfbdO1TjypK+IqkuRcjbrIZrlyHE75Yn7cCDNHS21z9X3io3EEjP9hWuWLou2wro4BI2ANIA81e&#10;C8huWptwzMEgNJWo0aMc7R649q0EFsKGILF907fOPmnLN0vcUu63QqAi1t+5QeRSd24ubSWgNr5P&#10;4pLW6pg4CzBQERjaRwCaBxD3F3rfUN53N7Rk5wYE8AR4FCW5ue4VYr3YqMqEHMVqSal0tsHtuGuG&#10;BDSIHem31To1p95AI2KB4jk/BqthW/8ARc6Fy/tP7wDNg7xxHz89qS1HqF0veQKAoOVQzicKP+aq&#10;V1NwM53MUUK2ATLDmT4FTXWIQWSU2sQ5gZ3f8UdKwHMLpr1ub7s7sLksDBZsciD2FTv/AL9hG5og&#10;dht/2pXTuoNt1uloLNJBDZ4UjxWLL59l03OrLIU8SeJqwdw46bhtdipKEbO0VVMVZDG+QTEcfE09&#10;eIATZb3qHbqYzCzFLahthcIxCEZcL3NHEVOgFu+NiXPalfdhx5mrXTW2A2JuDbpWYBbdmJPFKaYW&#10;8HaWVlyrcCK2TS2UQb2SdycNmCTTVjc+halRbaOwbqvuQbUUv0cg8HPcVZ6XSWGCLv3HIgqV/MRT&#10;ejs3jtshUS4yiOmA3zNbFsC2hbYo52jdd4CmcFR3qS0P7NWPO2vRrV3RoNM95llJ9sZJgnOR3ik9&#10;lqzbvE6dhgQ/ADLn+prcyLQ1Bui2oVSRt3wDOCY/0pHVenTdOXAjbBkKY5j4JrJl0socmmGS/g1f&#10;fY3ubZ2lxuYRO0ASCJ80yjTeAI2kJ25A8UNG6jbAG5BHtAZAPcnvWEdns3NqFnbrJXA6RgeRIpFG&#10;hBDNuRyp6mnyc02EW61qMsFAZDmcySPzQrvti2CHLblgkrOAJg/Bo62FZTcK9RZQzc7sYj4HagYS&#10;SIvo7d6UFrotcgmCCe84mh27yLafZeZ0nExMHED/AJr17Sq0uYUKCEAnnuCaCsXEUNbSyFPPO8HI&#10;AjiaogU7UTYNOY3e3LQJM8moXZdN4Ei4MhjAtkGAfjHNCa7bbctyAMAKZ62mIJp9rYdFRmg/aSBt&#10;KbOAQeSexqUQD7hLoqNKgztAI3+M0FALq22S2jDfcB24O48R4Jp20C9tLR3XPbUwUMQD2Yf80it4&#10;+zaKsUVywlhlQOZirJwJ3dMGR7BAtguTt+5hjz5JpG+HVShfjp2qe3iauWcuLhkPd6RsA+4jikL2&#10;m964SXBkDC/GM/1ooyoTNKhADcXFssMDpYxg8g/ihPqrSXiXZ8LJg9MnHNSu2SvuqdpdYaUMgFvu&#10;oiq7+3afabewqxnCgcTTkKYsUZryoSqkEuDMIbY8xyaW3WzcdGtkJJdt89S/HjzTvtXYLdlMlhG4&#10;7eQKAVQXt1t7pRiCWK4AOZIqwG2OrqzcVHvMxzuDIRiOMUvf1JQ3GZWJIkkZLf4SBUva22i8glQS&#10;JWJLZg/isWnbNwhbbbJE4DF/HxQ0HuYdLrWxsVSXuqBHDKx8fkcUC6dSwNskEjpAA/xDGagtk3WW&#10;GYhUbdGMx5+KwInjbtALqJDgeKhW5smF9nYhPUVEAiCCvzSmpskNqWHVsIMxkbsxTV0bnDuh9tnB&#10;QnmTkyfNV9yA19WYgMZYzwBwJo4isnRDUObVy1dcgpdhoBjP4qtFmDu9tlhjtcNIJ+QadFtid52K&#10;qsWhh1RStsJgF/sLMWI+4MYyKdEzTKX3LRZlRS9sLLTwCeTQrwKImxkgAe3B5+BT2r/Xa4p04Mrz&#10;MKfwRzQVtLba1CAjaMSBtitCkZGmeYW7iuTYInnk7astLcQnbua4Cu4A4IKiIH4FVyNddN4t3C7S&#10;JBgR5IqxtLdNtQrIzEATPbytSTZcHyXrE7LewwqqGZSPuHaTWHW5ba0F2va5Zietj+PFDVVUFwrM&#10;CIwcr8geMwa9dVFuIHgqhG6cE44rK7NMukeu3UukorMQTtdmEEA+aV1BKnaXElQYTIVT3rGosOyu&#10;4IJYwADAgUpuuo25FmBwe58GhRkzVXKBlkRmGwSSCGmQN3ceKk7PtuzuIwYjLDz+aiG9m6gcAlR1&#10;5gScg0vZcXNzbgUDTTlM50lTNk0utvKbbGQzDoASQB2NWa2rxdN6O3udJmOnwQa1vR6k3UNuSAQ3&#10;4IFWmnuXP0dqqnto2TJ/se/xTo5B+LMuE0H1GlkEMB1RsJyw85qegu23ubIKqRg8bs8CmFtPfS37&#10;RZGYbQGMr5JHildJCOqhOm2Ykicnkkf4aKcrTNdLcjf7BdLbMZC3Cq9PIA4x81doto3US/bG5FZi&#10;QcN8GtZ0ft2bdrcFRS85Ynf4ir4MntqLiRCCUYTCg8/kVxbts9JpY/iuS602Tb3oj9W1lWPuIwxP&#10;YAUnqZXSGUKbh7UiCdv57US+ishFpNtqAVUzDT/iNZS4iFyrkXNgVCft3dln/EB3q4yNUo8M596r&#10;pmtXQiyrTsA++F/PxVTcDsjN7gG6U2k5fPI7Vd37MtbbcRcCm4CTgiclarNXqP1wQoYKv7RBBPOD&#10;jFaouzx+v/uk2VkiGYkiyQFJYAMkGKGrhk+woGM5/wAB4WsXntlWdbu0GJztAUcCDWDaDNc/Ufcq&#10;yA5AkjuK0QiciwCC8HXYAwRj1DkniT8Uy4sC46m2zEGQq8DFTsKkGbb7SZWSOr8/igMvt3MqNsEQ&#10;cmGro4UjVjj0A07u9u7tUKpURuM4HnwKnp1t7dvUFY5KjO4jt5WsBTaY20TYGWGZslu/9qkunukS&#10;LssOOxjuP+K1UOafwCOwXFDIxVYVuwPzNSa3dSWt2pVtv3EiJ7j4qYW/cNhCx2DcZLdhypo1xXYB&#10;FsMQFDkyc/gVYBhtOre07Krlh0EElQfmrHT3Vsu9sXwVnKkEB3+aStKm0Wnub3+7216Nq84byRTb&#10;aUC45C7rXjmJ7g96CXKGRs2bSJfCul07mbaQFIMbv96srdtAiL7r3IJKljMmYJX/AGFarZ1hcXmC&#10;zcNvYm0zMf7mtuN22LVhQNhRRiPIwQK5uaLOzp6aGkdty4npKtmAfH9RU0vhiwW9tQqGJYQQ58Uj&#10;b1aXXXeFKlp2z3IzBHeat7zhLqtKEOChkZQxP9azNGu0KW7vWtu+7xuLgdiaJta4+WABie0AcK9E&#10;Kvdm57k2htCKvLf1poqwMqrJGTgNu7H4igbLRXWru63eaQBMEJjnGPFGcL7dq4tsKwAAElg68KQa&#10;MfdZg/tQVZSADCsZobMepnB2pcbYYlATkjHahbBAPba7ZtJdUbpbMdSAZj5HxQL1i1eHu+/sVLfS&#10;sQrEY3RTWqRbXurbs7oXlcQD3zJBNV1y1dAJUInXt2NDgYwaZAXIAzOyW3EBwFEkwAvz+aKVsm4g&#10;YG2kMNyztE8TU3t229m6qkEAbNxEGfIFL22ujLFrfBLkdO4eBTwOBe3tPtbLZ2gBQsd+M1e6ZLqX&#10;xO1rbAki2MjZwSKo0uFtjtDgMRE/tHJrZtFDspa6bW7/ALOOQB3FHjVsBjN1nkBrvQJb4k8D+teZ&#10;FvyjskMnMHeGXMT2rwZNiwRcWMllg4ME/wDzNEWGa2bjBAze0yK3Uc8r+e9OZNxi262RbuX2IYgk&#10;bBuXdxyO5qyF0fo3BLEJ0jaJ3AeKkkW9Vbsl1UZubMLPYEHyQKR0zC2l67uCkYLsZJ3d1FLaQyIH&#10;2Lto2VtgS4JLA7lHeD/tRFcXLV0DTEKCtwE4YkYJis6lSsDATcCQRyQYkj/ai22Ce+zl2Vt4Ug7i&#10;NuTJrnzqzTBDhv7mBSyULyjAZAAqd9rW8q9qQqsqnbAJPLGOBSdmwoR0Fzcxth4kwyESAD5FHtal&#10;lFm6y3FdkMgdUyP9aUx3AH2GDWzG8yyoyASfBHxQtc18XGukh5IQkmJHgij2rCzYTeykFt5UZA54&#10;8Uqt9WslgyH3GZt5GQx8jiKiFTYuUDr7llEHFtmJwSROPx8UreCOZcFwVBImcjiB2+asXcm4m8Jc&#10;MgC2vkD/ACNYvPeuXUVrLXOqCOCD4imxEWit/krtjcwQgMoZu/tg8EmknhSq+6Z9sOGt9RbacH4M&#10;c1aNbRU9s3EBJO8iTCnvntVWi+4bLogj3drSuCeJHgVpghcpfsq9e5vLahRtLy+/DALkmR3NVdy3&#10;dBtLuBI5bjB/3ithuLbui9bS4drFoLDxzBqi1dq6XIuWnWcqpMAgYLE/NG0A8iBkW7hZltElyQ3Y&#10;wOBFIuOv2gmTbDk9oOYbsSKKWu+0piF3SNzZ8RQL1w3VVN7o5g7RyfgVEA2gRcXd4CmSAFnATyD+&#10;R2pF7Kh2K6n7Ugb1gmO+KtbWoL2w1xNpwGUkDdtquYXym420BDBF3Zn5P57VBc5Chdbiw9pluGGK&#10;zE9wZPFLliQ7BCWXcwyJHkGie4yG8zWiUaQdvx2qLWXuhJEBhgCN0gcE1cZimgbLZgBrasMSRMR5&#10;+GBrFxEaW2qpDRtczOMHHJNYZ3tMzWmUhVZmcmY3eKCqLDuPsUlGgServUY5O0I34Aa2MgqCkCc9&#10;6gdl6YOzYoLQfu/NNLbe0LKKVEEnaeZP+1VupuXG94HbCiCQOSeKT7EyTQLXsjkbUbpACscbQORV&#10;EWdJ9wBtp3cT/Snr6e7YS7/MdKNtcRFKXjaS3cMmZDKB/cU6LFS59lHd3MiXwQWAI2Rz+aSYOQqC&#10;wU2Qes+eYq3dpOQN6gxuWMHxVO90jd7jTlTuPg+DTk2IUUhDUK0HpIVn7HM/JqvayVEqSwJj4q7Y&#10;3bjM3twqgkzwfxSup0l47QdmVlQs7T8VakBKHuypu219w71aEG4EGOqlb+5k05OQ+JHbPBq1GiuT&#10;tFo4yTHapJ6JqNpBttDMc8AR4pmNA749WUxt3AQUMlzB+AKXujLLcJgY/Iq4vejX0sbyrB90kwYi&#10;l7ulJTpQy2fMRTNwNxbq+a6LH0H75VFyQAGzxXdPRSipbIDlcSTCMc8AVwP0oFbkFWAZYLdia7X6&#10;ReuqtolwzBYUE7gN3atWldTX7Ofl2tu0dm+lrlxAgN7aUCqBG6SxMV9i/QDOmntlbssDtkmSYyea&#10;+OfpQ/8A2s0su/cxIgmQQMT/AGr7O/h5aEIGQsEYiR/hJ4Fer0XDZw9fFSUFR9R/T1vZbKgh3hXE&#10;9we8eZrp2hB/TEDfgGezd8VzX0O+V4YF7hIUExA/bmuqaZQVkDexKpzEkV0Wzm0klReaUyrnbMSv&#10;PLCnrN1l2rEsUBJ80ppg0v8ApZECODViFZVtsqbSW2QcxSWxjiLF4XcXlWwSBIoH66tDAttpx7ZC&#10;PIle6qYz5plf1DZCkMVjrHTxUcqRSjbEv5e4HY5tbtvX8mrD+XX3DuUvtgSueacXRwGYksA+5ZHf&#10;vIq6s6ZZtsDtI7AZNZ8mb9mnHp77QLR6dNpIBMzJAxV/p9yo4YMAuBHb4oWk0oCKSfbPxkEzyatL&#10;TEfeSRwdo5FYsmSzXDBQMsbdti5kjimGPQg3wpz4k1GE6UW2ZXP5pS9ffao24zjmKTuGfaLI3S4D&#10;q/DZWifz+o8j+1VN25b5CiWXaaHuuf4Klg7D8rnVEW04uh1ZmZlWWGOOeary2+229HMpLQZJj7ah&#10;rdWYYoiKxg9Z+wp2UVr+quXGYvcbeSxKrblc81+ac0OGff8ABLosUvFXG1lVdhmRKlQMdPmqq9qt&#10;qKWTYHllWYkfB8/FQOs9zrbTsSxI3mFAYjAjx8mqh3FpGIjO0FDwCBBrj5oUmdzA06A6p+q2SGaU&#10;LFGMbtp4isXr1tVtXAoAaFMdRWfM0ncy1tmaWDKpbkkeP6d6XtMqe6zuv6kyxnbuPEVgeP8AR0sc&#10;0g92x7ly5+g4CmQd0QBg/wBKoijC6qmFYglCswwPmrfZbCpkhixBkk7gDwJpXVI7NaQWXLlSQAM7&#10;pwfx8Cs2WDo348pUe1e23rbnYE6TPhaXDN7BLgBSS6HdJlfIp7W2LjhPb1IggO0YI2iMDkk1X3Ts&#10;d7vs2trINqxJBYYUDzM1i9s1KQEX3uCwrOFQZZThvOD3qlXVXDcuvecpbmGPO6PFP6m/btsBuVm2&#10;noGdhPma1/UG57awkIpNwPONpxMUzuhnoJcvpbQgXGsElhHEfNV51D3Wf24G/apKiNw4n4msXmQ3&#10;Coi5wXYtkyJmkFcBnlwqNaGWMhZEgCK1YoujLkXIzqbLalikWw+QXB2mAOKGLRKW5NsLtxvOVKiM&#10;jwaMhtm1bLA9REhhMsvaamq2wbLuqozA4bi5PFa4ZZQqmLcEzUdRoF+91QKATIkET4rT9bYslARa&#10;R2mJHB7YrquvsLb3s5G6QGtiRuQ9prRNbYDAWkub97YCCIQePAr0njNXurlnC1+l74Of6zRXHuMm&#10;yNqggYkfmtB9Y07Kj3SZhoPTE/MV1DW6PbcLTDWrgRz/AIsc1zH1tUF5B7VzEjf/AJxX0Hxcm2uT&#10;575nCop8e2aHqwTfuNJ2+fnxVKgH3G956TirnU3ECtslSCxM/u/Hg1VXgEEOQ0/717TAvxR4HLW5&#10;kAyXVHgNkfNSui28xMnAjjFYZLaoDGTElciK8yi2zFMsIj4mnibIMRLgTIz+TRilsgMWAYjNAYs9&#10;tw0sd2RxNM79rllWLTABmiqZV/snbF02zDgZoDW2RSk7pzg1m0ihWUSzFi0zgisGF9ljgk8HgChs&#10;hEKrDEtgfEGoOyNsLmM5+TQ+omFaTJg9qkimYLKREz2qB7TIdiFwftyTnFQBmF3yOYo4SC0DAGT5&#10;rF5LWy3iAQYP+1URwAhHNpC3Lk442xU7lq1CCdveoMi7SLj5oysBBtEMBzu5FUVTFhJYFOwkEd6Y&#10;vXDC7l7z+agzSd/2rGYxzU1QkFSCotmQ4zzzVhIHPSxYA5DAf+9FDBdxRelj9vg1FGe4sI5C7sCI&#10;zQyjBuYqFhAXAZl+7HNBYqj7gZmpWUYMN2YMGpi6SboKhjPIqAq2gNtpTkcx4zU13JIZuTDA8fkV&#10;DcGuHcIjIXzNRYNCDLcQSeKspEmtiG3gleBFE9rIRWgx9xqFxHtwYEjO2sbeksGkk8HtNUEiKrtA&#10;MKQZoqQnzPPihG0Fc/aARz5mim2JkMBgDaDmgZe2yNtwsl+D1cTE161cVX5yCTkc1HeAwK3pgGRW&#10;evek9WMGMj5qMZFUTKE/fd+48EcVN2C7jAOIrLW3BCghip3cZihhACCJBdsjx8UtsYTVSGkndgER&#10;WUV2aQAcd6yttbbXFDnuStF3dKsD1H7R/saFsmwChdjzgfcBVlYEkr7Q2+aTBVplIcQMUxYe45Ek&#10;x4AoJMJRdlnbtAkBbvXBO3sQO00N9QGGxFW2xMZ7j8UO5cZNrBRJAWD8/FYkbHtnqcCR4H4pSQ5P&#10;gW9x92/eq4IMilLl3YbY9o84NMXbo9u2TJJU/HFJ3VDz1EiJyeKYgWhG+CuS0gmoFTulgcjpmmWt&#10;bcFNxKnngUsSSoJk8c01MW0QCw2eB3mvWhByRANGYwMgEE//ADtDRVO5WUBvNFZR4jpWGkTkUMsv&#10;MA9qY9u0BzkeO9QZApIYBYEyMyapSRD1xAEDDzBigQI3AQBTLALBMDcJgVhYMn25kzI8VSfBdAQv&#10;SvWTngDtUlXp4mc/0qcBgSWjtUUQcEmeDV2SjO2GaOACajbTq2j81K6NrRtkA/3qTlSWwCxxA4qr&#10;ZKRhUffBy0Gh/csDpijrv3KhjdxDVAkZ3A4x+Kqy6QNRJGDgyawwJIABMmijESWM4gUBlFsEbzgi&#10;iRTIwQWlMHGTxQj85jxThUmJmBWEtAwdxgHMDB8USkDQrABBBArGyd0ZphrA2yfyCaGLUKTxBq9x&#10;EmBMmMQJ4qR5ycx2qX+HvB/+iawzLJOzg/3orKPHlcLPJ8UJRmDRWUGG4xNQUqZx34qIhEoRECR5&#10;80RmBALLWSVIVcxOPivMJXLZqWXRlCsmSTjgURd8ztmTiohYXng9u4p6xbDyVGGPnNKnKhkI2N6O&#10;zacOxTk7R2rb/T9GpulUG51AieB81W6TSkbbeziATM85it20GitlBuMZyow2a4+oz98nR0+BrkLp&#10;LLqbZZJYtwM1uOk9PKbCg6nZiwAxRPS9AyXrSBAywSY5AIrevTfSiwS1G7Yp5Pk15/V6qnR39Ppd&#10;5X6DSPDtt2BYJETMeO9Nvowh91kmRuKqBwfJ8Vu+n9NZUtMxt7AmZAJx3BGaBe0dtrblriEBRdfa&#10;0QT4rmPNH2zsR0tUc+1GgBZHe0gTbuEZBH481g6Y/wDwO9offLKSYgHAAraf/TrXtWzO1mBxPGYH&#10;HektRo3H2KSwiZwKwZtTE2YNJKypNhShti1suyQxGSfgUW3YBgtbzIVD2U8E/irRdO4ZlNyBt3Ln&#10;Ipr0+zaKsDbaHYElTtICjmuPmzndwaflFRd0LzOwC4pjd3ee9C1Vi4wZ2BCYDkn7zW1tYS0pZnYl&#10;XkNEMQtCu+mKLjK6kxJnwTwfwazx1XRqel46NJ1ulYOCdoASJGQxPBqp1WgdlZQoSRuMjuMHFb7d&#10;01g2z7ZLFCpiOD4x5pTUaJFF2B0sdxUtgjzWrHrnFow5vH7rOWazQm2jFnRVInnkdsdq1nU6Z3RA&#10;oUq+SY4A+a6d6h6cUYhU3DbuQbIU54JNavqtHcDXF2BA2Y4Fel0Ot6dnn9T4/hrpnOtfpdiMGKhZ&#10;3c4ArUdXpRGbhPg10z1CyptCBDf7DvWk67TvudthZgPEDNeu8dqL90eL8jpa9GmXLREzmhqdxPRV&#10;le0rBWJECYniq3YQGyK9DCSZ5+SpmN5IasqTA8gVhk4zFejwKKgQkwR2IqVt+5aB8UuQCRRImMiK&#10;qg1IOHIVvzk0U3IAGM+KUklTnEwKnuMQVGOPNC4Bb2NSkxnMmKyt9mEkmR5pMMQRM1Le3J/FBsJ9&#10;xjattGefAoyyLeGjzPOaSTIO7xzXk37YMywqnjCWQtGvh/24HjEUNr7AWmWCZpRHC4VYzHNS93Yr&#10;EETwIpf2hqzDaXB+8ZzmjWdQp35hYFVy5UfqcdvzWV1JyZ5wMc0Lwp2MjqGq5LFSWhg05xFTTVc9&#10;Jzg/FJLdlUCuVwagNSIZVJ/5oPtX6Gf1FU7LNbiMyjcWUL4ryaiWUou0DBAPIqu9052NmM1HdJPU&#10;ft7VPsIL+rZYpeYluiYxH/NETUCJVm5xJ7VUm80KBg+KI9wkjoHgfFU8JP6t/JfW9UUEDb48AU8L&#10;yojdSncMFsVruluKpZdhjt4p5rr7jkDcekGky06voKOs47LwatoyVInqiojX287iOkzklYFU95g0&#10;DpyATPEih+4GzsDHIz4oFpIsN6+Za3fUbm7pvASRG0f60F9YWu+FIIx5qpa8+7asMFWhLqpcx0+P&#10;FNWliuomV62d9mw+5JQIQQMEnzRLLqhboYqOADz+Kp9Mt0q0MZnJHNXvuoFsSkLMH/mlyxJOglqZ&#10;SHrN07XBUKRwDkCq/UXLq20JAIGTHYnxT95EHtttA3ST4MUneSzcZjvG4CQPFTHBX0LyTlXZr952&#10;d5UsSMknBpBLh2szDkGO5q31th1YtvkkTK5qh1CIXVi8KYOO010YpMxW0ES9C7FmAck1AMxLgkfm&#10;sXWMqhY4717YIIDCZy3kUW1E3BLdgMV6eTg0dLZ4C5Dcnil0WSxQzwJnimmUKFU3DPxQSCSJHbbU&#10;MZJBgkcj8VlJAcAMcSoOCa83uKBuWScAmohCQhW64mQAeRFUSiG1wtsq67oPIiK8yIxclWhRJjia&#10;Mg97pPSTIBHNBPDjJEgf+8VZCV/LCCcgHzQLVybhPAAM0y16EknpOJFCUAIYTk1S6IGtSVtl13Cr&#10;PYu4xLFR0g9qUsou1SqNtHAPem0sDrC3CZyY7UuTGxX6D6VNhJI3SN35pjTqrW5ggzkrys0KWRRD&#10;bpEqeIp3arFFVHTdEsMAHwRSmwkhLU6JMGQY/carwQpxB5yeM1saq25l2HiD4qn1VosxZUzu6VNV&#10;GTst/wAAbYGAYAAzPNGtrMdRcgzK8UuLjKH6VgtB/wDaspNpCeOo9oimMlkDvcuwXYZyPNP6Zbm3&#10;oMr+4E8fNKOyn2l9zdIkn/miqChD+4CT0kL2qmuCWHVyG5lvBEEz3pd7gClizBhiT3oxbcR1KSRE&#10;HvFKu4VCAm4tz3iKFIpswbjG4FPT3mmzeNyBeQtxLjilt90hUuYVqkbptQiliOKKgdxDVOxdxuLQ&#10;AVB7A0owQBZYmO3JoIuuWMkliZjuAKKpG0m5bIlv8hTUqKCtbA2OVhiZmIOPimUvtduSX6GUwOAK&#10;WUFsyGBJMfFZYr7ZUSs4AiYNCwkEW3DB2QYMD5oaqB13EPMQOIojSimSCwUKd2J+BUwceNwUhe9A&#10;xkUTS6jwCu3YZUscfihhGUszEAR2orsAymAQh2kxzNedAGK+9tPAU9gaAaiLsyplephOBNBZSCzk&#10;EEj7aYvmFAFs7VIBM81kqVYbkgchpmrTLcQDIQUkZPal7avDhXVobkrTNtvecOE3FQRnAJqHUHuK&#10;GXsAp7TzFEmJcSAvKCeuZPj/AErB6mO2WjBBFewJnInk4j8VJkuDeBcicz5qwdrBWnCuXVIK4ogR&#10;ts7uMlprDAqS6gHPJNAO1AV2GGyRMzVlNja3R7q4HwajuYG10ku3M5xWXu71tkIJCwQO1RZtwUbY&#10;74+KoExdcpcbYwB24IpsH29gKqcBpXkihMrbWAAIOCxxE01p0uC5b7svaIxV2UmH9pinBAORIz+J&#10;pS8VCqxVtrGNlN/zBvZEsSckmIHwKM14sp6Au1ceSfNGh1IWewUuGeOwmdtLoev3O6/cG5NMsm8s&#10;ntywG4svnxWLin2t6mI57k1YLiIaybYDk9O/AqsNokk9J/Bo9/Gx8wwAzUFtkoW9kYY5ntViWLAg&#10;K2ARgncOKmVCsCtrdOQ/IqbN+0t0sOD3qZdkVDvIgwAuQBVpgiwdyIVOojkYNZYeyqt1AcFZwTWb&#10;ixdvbQGwNrA4mpCy+w7lJxKkeauyHi7EELBPjsayrCQNoGRmhl92wkEEDqINEZbKrO+O+czVMtMv&#10;9LYV2ZNisCZMYrY9Lp7aMFW2eJMd/Bqh9Mvo7qQAu4Tu8Ctr9iNpTMEcYkVzNTL0dPSpUmZAYqCC&#10;sFyxWIzRyjbGHClchRnB7VNkN5nVBtkznsDTi6ZrJZgzYcAECVFYHI6UVYhe9txGwKAAD3MmtH1d&#10;os1z9MA55it41ZuWzeFveLitIkgmK0TVqLjm4isHUlM+T5rXpDJrI8IqlZSWQuCYwW5H4qD+2gAP&#10;95pgkho2LSodSg2ieVCV00cthlQQ4P2g4iorJZ1Z2EAEGhGC8OWGQAqjM1JThomSwk1KKsL7tuW2&#10;nBYfipW7a2y+19zHsfFZch3UQFBzBGakiFrq7fxkRxVBkNitKgloyJzFTLAHqJzyOwrAC7WEkMTy&#10;tZnszYYTkVRZNU+/gDsPihsLkAgAKxgwcVJAxLCOlVmamlpFswu4BvBqigKIqFFmCxMEdhTpksYS&#10;AFnmkXvlVEKG7T3AoiXQQWEEuYUk5AqUy+GWKIyBm2Ajb0eT/SvWtPsCghQZnI+2e1QLogugu2AI&#10;PemQRt2su/EioBtGPdHuKrHC5iIyKM7o95WClTtiB2NQX7imw7isw9ER0YIS6BshhxRKQNAyq+1w&#10;T/inEVVt7YVkLmFJ6WHJ80X+ZW+Qpuj21Yz8xXjfR1e4Nz9tpHIqMOPAnaRjYG1CDJGOI8zS+oVP&#10;tRsAA4wAfmmndIWFy47HiKVW9bcsNxJbnvxVqyWZ9kOT0kEAAZqFsoWSJwTJHenLyj2kYDLRKf4f&#10;zQrtg2wqNp8lp3A1QdGA5ImCqxQntOUg9RGcc0e7a9x7m9eSFgdqK62w5UF2MCpYDRXtEYJDleeI&#10;oZsktIEfPFPXbRAKkHwJoVxnYZIHC7TiRRJi2hSFRBtU9UyGPB80NJ2hid04ziKJdSCZuDpGNvVQ&#10;bdqNu8k4k0QDXIMiEYZkHMmefFEtbEAVi0RIJryWheJUJCnIIOKPbVlXcGAaIUETJq2yUYV+NwwV&#10;70xp3U7mCiOIoW0Fp4cCCvzRTKskwDI/rQMOLGLj2mUIbmw8xE00i702tdCLO7cO8UEOz7gFYkAn&#10;C0ZGUFTsGBg9x5pYakNLYnawle5MyTR7b4aFjjpb5pcX7RJwYrw9p1ZiRK5E0NB2PLc2W/bYqert&#10;+38GprqbltyXUSed2cdqCLdva0lhugAeWr1tZe6I6lH4BFDQUQ+8vt26jeeSSOKYFwlg1tQhqvtl&#10;wobevfpqemuOzMWugQDBIwvxVUEWN/c27coKsJjzFV6vLSEVR3B4rKXyyn9WABwOKC9hQFLXB7Y5&#10;HmogJELZLusGAZJAGJFSuWwRbBTeWBJINStKGZbibykccRSoK7XMyQYhRzVhJ8IG72yRbZHBZYO3&#10;MClnQruCDbg7SYpq2yNdHtyVKS2O47Uu5aUZ1hiIyOI7iiQLBXnLEIomANxNJpbjdKEndkk8VZC6&#10;SzYgr8xHzXlF3aw3KQ3JIo7orbYmiWt7XRZIx9vkmoKqbGiYDfaTmrR0Ysqm4DHCr2oZsIfcPJXi&#10;qUgXAUQH3GAiDG0eKCy3ANoUYEk062mcA7LRiJIGc14ae4bSDb3z2ImpZTiE077Qd1uByD5p5gqH&#10;3haPbaCcUhadhAa5AUwJpnYDvl2DghQQcVTK6HrOkui8yqytkPBEkT2ox3gBlXfDZnufig2GZGjD&#10;T45JHmvacEm82elp3cZ8RRRQDl0Nahna3+q4DgmNuYmlm0w3A8ArE0C/7+1j7ijdyKluNxLaT9vI&#10;PefFNSAIvpX9tBAC4DZ4qvZQvu9MQ2Pk1ZFrI5BE8gUs1guGjKDg/jzUZCttPcAIcsGiBPOfFN/y&#10;wI2MzBSJwO4pqzYZSHc4B7mjXU2q0ME3GCRQqRFjAWrRO03Ykpy3Bjt+ad9kNbkPCr2A7+DREQZL&#10;tDL0iBPNMIxa7tDKoPOP9aGQ6MaQglsW3uMbXtmIHckUNgTvBg7mEkcxVrqmKKmxi0g7pzmqe6Wc&#10;MxXcxUYXFCR0J3bSu+zZgcHvApS6jIHMmGBAnNX9q0D1TMYHwT5pG5bUMyySdw4+0D5NGpFOKKs3&#10;mwVExmDippduIJLGAcn4NSu2VQpsliSTHislG/xEN2ESKZwClQX3jacAF4IwOY3Vd6LVql1C96GQ&#10;9bAR/eqdGY3UEmV5p22CFvNulZz05YUuaTCtm22NQr2nZnLA8CRWTqrDbT7RgCGE81RrtKl0Ycbs&#10;rkT5q1tacum/rItx0xzNIaSNWN2qoHeYhEAtlmkEMT2FV1/rAOFCngCCfzVs2gBsgySrE4M4oT6B&#10;nW1DAwAJYc/EUNokos1e6m1Syx37c+YqLXmYEArEiVAyRVtqNI5a+DcIdYMcCO4FLWLW248LlY4y&#10;D4o1IU4uxR0CkuywBAg81kW1N0gkHYelT3miBC7He0Fs7SaaTTbraAgiDgHvV7ytolbt3Sr7rYEG&#10;AR3oHt6hY9wl1Q4zEfFbBb0Nz29hXpDTk8URFUoWN3O6DIkf3qbimv0a7eElIsyXwwmYHzQ0K2y3&#10;aBOBwavX0ptXFVQVEEgkf50qbBtosmQPuPJzRpgOAmbYneQC4II+aeTTzPuSUumQeFDVm4tsbB1Q&#10;BJaOJqW0Ou4AmcKJx/UVLIokBp2stsclvcBO4HtVtpLAdFT3BtLDHHHk1X6cgBdyhsRtOMVeabT2&#10;heRVkAjhjgE0DbYM40i409ubl13n7BAj7qtdJpHbPsshLd13SI80/otKm0jcpBUDbPAHNW3shbm5&#10;lK29uFDTIqtrNOPrs18aT20DtejesDGT/aktRprMuJuJwGlZBmttF5LHusLG4NBUt/tULysbYBJy&#10;oDCN0fmj2hPn2aH/ACxQXNoLbWEIOR80m+luW0FwLJZsHgmDkVuzaOCrTh1O7aZI8T8Uiti677GV&#10;XMAQDP8AWnwhZnkjVUsb7igAIrKecSfBqDWmtypU4kDsK3NNGiDCgKxPK/50vqfTFZGySpyAxmSK&#10;Y4MBQfwamqW0CPdZioAkjzSZ3ozODKzJBqxvKtshGt7s9fgVW3rhNxy56TK+SsUnJ8FwPOoW2ACV&#10;ljGMzTCM+5lNsEp1Ajn+ooBW1IB3sFyKbKqsOwVyymSRAPgUhj4slwPcweCsCQKwLFpxcY3CzAgC&#10;WiZqcJvtJcwEyQJgDmmlspdu3LiXEVSvTOZ/pSw+Sv1Ku1thLMREhcAfmrLSXJa2RJUNEUK1pCLo&#10;bYRxu+Io/uMh27lljMBYH4qrLUWbBYyUt7Z2iI8RmaLZbaS4A3tc5mg6PUqC20DZtM7u1Ht6i0lt&#10;RaVmMiWUYIPY0fYadVbLG06Ndd7lrcrQv5P+KoWyqKsMHcOw3RgLQLRltvuDeqYPAH5rNjVC2t9E&#10;tkgndzye/NJlAesiFnuNdVNiooBM8So8n81WPbQ7Sp+7lowB4pm9dT3Pb9pSpWWdeD/egKjMXKqo&#10;XwPtJpZGxMnZ/wBy5BtkHqWDntUgZKyNrElVWeQaMusJuZU3CkghsTQXW1suDfufBmPPIBqA2Gso&#10;wtlTtFtIB2+fxRLUy6Y6ZzH3+BUbVq1cZtwVWUggFommUD75eIRiYGS00DHQZNbntozGdysFAPOK&#10;ASSGyGlpJHTmpi0CLpKdEhhnLH5o6IyMsIu5uaobQLcY2ysEgqjSN39uwqYUAWztDRIcr/tTsISq&#10;H2hC9DcHH+KoW0e61wLuXakzEz5iqsGhG0r9XRkiQGywjvTM3pYoAIAaMMI4kGobmRSgbcjnKhZx&#10;+eaKpCi2wBtrkRtknxUsDaM6e7sLMMss8GAy95FS0F4My7FUSpc+5O5Kr1QCyCHCJHb7yTU1IG9W&#10;hSuC0Zz5NWGnVFmt9Nt9w5VW2iDmZ8VXICoJkkJIyJLfEVN5RTtdp3BTIkZ4pwbkiYTc0N5P/kKq&#10;wxMMA9uAAxlYPaPJqVq3cUsHBhJcbTG78dxUHvWt28ON6t3lYIx/nVn6fovdYXAG91WwZxFRsiVi&#10;S2r96VBc7lDGOkmORFODSObguou7ZBBGSCOcdhVvYCKb7tdDMFAxB3AngVJbdtHLsjoVkAgzuVu5&#10;AqJgOP7Ka5avi3eLlQpwCpBmfNeW2bbvcUo7XFCndjqjAq+09pEQgbY2kQmTVfqNHbt3lCtNtwCW&#10;JhlJokybCta3bwdmzIBVTILUG0pa7b3nBDgDt4FHuIVWbj+4slQ0ZxwRWP5Ql0YloI2qBGYo0Lki&#10;HpoWE9y4S6uBjuBW6aK1KuGa26nKxnHEY7itTsKd9prZVQCS45M+PxW8+jsEKbLfDBJH7p+K6Wli&#10;Y57t3CNka1vtlVIHSFHuGFAjMEUYIpFjYPc9tWKgCIHBmOarDbUo6I4JLw6AnhewPYGn2BD7N7IN&#10;sbY6UnMbuTPxWmSGwbQwLyAklDubYF3LiQMbwORWNYC1pBatuBMbEPeOwPYV7eEtsCmzbDEzIxxH&#10;g1m+yyLwtFXuosAee4I7VnnFUzQpcdmuanUi0yg5ABllGXDYpSzaQm5aiGAH5b5aja97SW3MyC0q&#10;vefmqxbNxNrsjb3MPtMrC5kmuHJcs3Rk2kXGne0m47HVQc5nceIPijoqy/XuPB+B4pDSXXe+0QAy&#10;MCpPE/7VNGKpcRb5JJkQMfkGktDUx0tduWJQBSzkh+APIig2r03TN/qCjasRvoiXFQLtLWiG2w3O&#10;f9axdu3nWGuJuSYfaN2O5jtQhcAUUbSDdMosljPSRxPyO1L7LRZyDv2SwLSOB+0eTR9QUAuZNxiZ&#10;8oRHBo19rmSwt9SpJVuFFQiAX7aXOqU3kA8mGHepFWtSil1G4O4jAjM/GKObPuuzDauYWcGgrYd9&#10;ipqCW2tuUGZIqBULMNRcbeWUlzudUITH7QxFBtJbG8i0QxDBnHx0zU3W4PbKC2gNxVKxEdyambzq&#10;3SpYjkYaQMf2q+RbSKu/aklzKNuVSqiYH+I/molbID7HE+XaSB/70+yo2x7dxgBhU5+Z/FL/AMoQ&#10;C40ybjnZu/u1MUhTiKOrzbAuhhACgDzyD8UuHe4RsvKFL7WU/aVGMGrC/atWwFUS5KkQ3I77qWfR&#10;bma1AAYMyFjiF4XwI70SkA4srRttahra77lwMTDSyopyDT7bn9lGUSevrgz4nwDSlq4QF3tsVZJj&#10;IMcD8VBWazaDi0SMM0GWGe34omLTD3Uaz7+1ltKZgKZgnyfFRSbm+27EqU2FzmWoQRd4S24ghpSB&#10;/eiXbLhCtxYdtpQJx8mqCszcfOxLZUKFUtO7n4Pmh3DuRrSgqnDgxmi3wSWDIcPC7Tn+9K3dOhuH&#10;oZVB2keAeDNRMFi5R4aE3AGC8zIjxSxtiH/SK7oKiYYzginbtlyl1jeB8qDEKKRe6zpfj7AyDYDi&#10;PANPizNNAroQsBjmdojiO3mq0oy27qu0ScECO+BmngqvJ9sIVO6AJ3NHAqF2wYdyiqWjcjHGRinw&#10;ZnlES67pgE9AzOAaZsq4ZnVwVVSOJj/49edzbZibuxdgEBZXNEuWxJIul1YD7RAMcCPIpgCTLGyb&#10;UW95YuFLeBjtVzatF1IdQS42q3Jmqa2quGOLTGBkySoqz0FpzpmAQMxZokwABiYpU4mmLsHq9Mji&#10;whtk3SpGDBJXljVLqLTpaQFCIYON2Tt+a3F2ckwrG+pUC4OGUfmkNVab3CoDqxVng9R2dx/Wl7bK&#10;yYdyddmp373DQwJEkHPPeaHaf3rqFzBYCcSAe1MXcIqIYCmYoF217htW99wQCwUEYPn4FUcHLak0&#10;PB3ULLe4BcCxMQ1WS6i5bco4VVNt8nBVmPNa7ft22uqXQtiQUkifmKt11NtoUsXJggbcqDiQapi4&#10;5OTabNxWZUGGVAC5wDI7VFHT3GRX2z0yF7DOarLLi46tuJuKIZed/gT2NNreuK+6SzM8gATs/Jpn&#10;o6+LKuEbf6a5/Sja21SkcEfInvmtkRw7XnVdiMuC/wDYD4qj0J9wont2y53NkdGRzNbNpGF21pUF&#10;kg8F56WK/wCKuXOVNnqtLTSSC2rN6HdbKENChHYkEDLY80b1DVNtcJt2G1MsssIx/SnNO9y5dfaw&#10;EsXEwIbjFK33t2luPaYpAKXA4EHPBNBuNzVRNI9UtIqKGUMCAYy0Yk47TWt6+9Ze2LjGNkIJ4G7A&#10;EiMfNbp6jdf20e4jTcWejKq/EzzxWoarS2l96y4RyVDonY5zmtmDo8V5Zf7joq77lSd1hZVoATLb&#10;fDefNEuJk2kidwwe20Sf6eKI1tgi7bKtaKnHEGkbVy3/ADDI9pi8LsQZDfM+K3YzjwxcjVuAm3+Y&#10;3JcG1DAx3g0mHgqVzkfAx3Bo9oC3bQMAn3D7fH+9CKge8LQDKA0hhwRwB+a6ONI2wVCNsIEtuFi4&#10;s854NFZrhKIGLBGXbGCPIrDXULI4PtlwsKRMEYoQBZXwF2mZBkEg9hWkK3XQ0iG26q11h1YZTzPm&#10;mTp7rbm9vBbYWDfbPc0sllWRWKkpvlLZGZHNONsXThCptnd1kqQc96jYsNpr4srqItCCcrAhiBjn&#10;tXrJtWrmnW4NhPQUTMFsyD8dqzZQ3bbASrgkAPAqGl/mBcdChFxPuLgceBSw1fA5pFuMoUuC6swA&#10;AGZxGK2BLjBmCIWuMntweIUcmfFa9bS0osI1oj3CzgrM/JJq8kNLqBcDiEGexjqrPmRrwN/Jbluv&#10;YNihbShSneTVlpbKliBbboGULgQrDLfFV9rWAJIa24VSPkR4+BTtmzZt6hAbb5UXJP2uGxA85rnt&#10;HXilSLDS3rZ2LbtZVpUzgyMTTB09sqie+RtfYVDYGKI4a2oTo9xtrJswYRuKneBQMFtFyBJCd8zJ&#10;jgmaS0OSEQhNxHFtsjKtgbhg0C3vBDfy4m4QW653fAXgGrAC4shbZU7YOAytS1y1ah7z3G2W2Vmg&#10;RO/FVRGha+i2zeuLcbdbJACCVWBMPFVupVVNhhCoOu5JgAtkZq5VDHtW2Yop3naB/Tc3f8Um953g&#10;3LYiAs8sAvYmjjwxUlZVXrGGLq3tOCqHtvJ6qi+ntNb27yFI6TzJHBNO3HbcNtx3KA3FEiBOM/Jq&#10;NyyJRnuMFnbBAAmN0U5SFOKKtbto21ttMsNrkCZUfaP61sWhuIBbFxZ3E2+lsp3iOe1UTItttlq8&#10;SxQMUERz2rNjUJa1S+3d2yeQIKv5+QaZFmaRtt5rdprUgXDukbsbp70zdG5H95luAjsCAD4BGWI7&#10;RVbb9Vt3Fh13sgVC2J6T2+afbU2zbZdhR1TAbHT+R+6n3YKfLJNauXCLntKWZQNn784EijKoT7bb&#10;MwMsJEDERUH1K7blxbguiBwYyBtIz5pW46pbJtNtQ5uKYWNo4+TS5yofBpE76yLiuBdKNwxCzAwS&#10;eCKil4qHWJLZJB78GR3FT1LW11I5uLsAVCsAQJ2k8Y5qKWVu+7a2KzG0AudpAmudJGxSCBwUKoxt&#10;22Wc5JI5CUXT3g4iVUXBhnE7tvgDioI146W3tCwk7riiNq9+eWNBsszqFKgbmlMbWRewJ4yKWHdl&#10;kLZ3P1DcwBRicGOKUdFLH2QQhjbGWUgxJnIBpq0IN5doA3CDznkpQL9q8m1pYKVbCgdRb89hUQLQ&#10;1YvEXLSNbwH5X7eMk1XXFYO7M0XIk7ZVoqSBHsKEO33FIcudxQKcY71m7dm5JYA+4CFIJZSBE/j4&#10;psAasQuXkjYYS4T1K/Y85I+ORVN75tMRtYBcqUMgkGGyckntVheNp0vkFX2gTzEEyRHmq3VbDcu7&#10;7IuSxgA9CEgCT8CtWOJmyxSXAG2rJu32nhUKKCds95jwZqpuobllun3ZxbLtkkYJIot4G1JRi8OM&#10;kyoI8T2oGrS5duhbTrsXllOV3U2S4MnNqkV7tb1Ba3uEMoO05MDkTQLzuzW7iWpLNAX921Rz8R5q&#10;wVdi2riMinbtSOrJ5H5pDVu9ku1t5G3zkT+0CgGXZm5bf9Ebtx4B3AgxnM/igXXVRcdEYLcluruV&#10;Mf2owXa7O2V2hE3npKCJBjgzWGuWTbaLikjrCqYHiCT2oJBJCd2xcgqT7iK6GAvDEdx4ipX7LujE&#10;W+vflnG3aCOPzFQY3LasHVcQREneWyxmk2v3btk2VsuS0OzjMgefgUKRODN0WbLo9tCVZNscbfn+&#10;tKXl9l53Mid2MfiIqd8XGdUdgrMmcSCPM1C6QB7q3M7YiNyx2ajB2oRuXWtXHtm4sON3HIHGTwKV&#10;db1thtchXSWUj/6M1Y3sm7tQBm2spI3YA7T2pC6CCVuOROTInPiqBkiq1Gn9tw0BoADD/D+fzVTq&#10;yJSFgWzJET84IqzvSjA3SZZ9wQCYHk+RVDqln9QqWjdzO00eKrM2ZOuBHVXWJW5uhEUgCO3FLWmu&#10;MQQgY/tO3dRmVgikJuUjgEHmtg+m9MSwksV+3pztE5pzaMlStD2k9JR3sO1siZJMVuvpX0XZn9S3&#10;cM9SbBJIY4gHxW7eh/TN2/qkum3ORbCg7lfcJkxxivpz6K+hbY9lX0AuIyqAzGRPYU7Fp1OS4Os9&#10;Pcaca/ddnznov4YPesXbftCGWVU4lQe5GZ+KvE/hKbGyEUpG7rBIBXmvu/0X6Js6eyT7MhpRh5g4&#10;g1tL/RmnIKLZaHZbclYA8wfFd3HpMa/4meOgxxrqz8ytZ/Cz1N395dLhlCAiOsk8KK0v1H+HlxFu&#10;D2lS2LjIWU7jPev1bH8PdKbmxLToFkQkMoYVp/qf8MdM9q43/pxLbSrMFiW/FTLhiuoDcXjsV8dv&#10;t2fk230FF63bbTvb3N0kgkEHuK3j0v6MuKwG8r0gTsJkfPiK+7L38Mks3Av8rsCrDEhmMnIkivaL&#10;6CsNZTdaVDuIME/37Gs8MTUk/QvUeEjTafJ8x/T/AKZ/LPbVrRYgSvtzKljPftX119AWX26Y3FJZ&#10;vcQAHaoik9P9Ctbul7VjaLYhUXaFgdpPIron0r6G1u/o7ThptgrEc7vxivQ6bJHmmeT8n46ePbxa&#10;R3H6dQ27dsKqncpD7RIB75+K6RpPaIRDbgAgA+SBXP8A6c0507ON5VQ+4p26DFdR9MRXvM7DH2q7&#10;HBjJitcsnByIad9NFvaQsWYHO1dijt5q4Gj33FJ/aeJqVtS4DiQQBkY3UQMrkhkZgLhP+1Zvus0/&#10;YVALWkhlZfuyZjk+KsrOjVl37wiOJ4kg17Sod0gmJiD4Hari3YDMAgALiSfFDLKXHT36M2LKIpID&#10;M8ZJxirFLMplDAPNOabTEqA7K2YJptVAI6JWIA4mscsnZsx4qS4FP5f7IcAHmBNMC0A+0sWIEiOI&#10;FPqDaAQKu6JkCYBqDJA8AGCaS5DdhXQCytnackH/AEpS6OlCCTmNpHPiry6iRhwYE8cGqu6Xguik&#10;8mW4BFDuGRxlK6OhdjEsQBWPd1H/AMMWhXSttHuN1bm4GZqq/mW/+Et/Y0X3Bi0yZ+VLaxrrMQCw&#10;SAPgL4NVI1rglmcMjKWtzlTPYnzWqJrxe3jduUEcGYYcSRVuuuKgfrC5vcOZEKjERBFfnCaPsMek&#10;EuWE65bsAw8Fcio3xNq71q47R4P7j3g8UoNTcuWmgndgmVzI/dPxQbjWrrwupUBjuURyD+fFY8mK&#10;zpYNQ6RBtU73ERUfbEKqwYK5BNEssWuiAl0Opa4CMZzA+aLbUreTYA+4QZmT5nxNTtaFYW0l0QSx&#10;yY5HM1mlp6OhDK2ILcZ/YLtvQKDZtmAZBk5pu6jkPcgGZdYOQewFeSzsA2W1CJ0wRORgZPaii0Fm&#10;bJLREmcTjHj+tZp6c3YcvBWlHN1DbhbhJ/bMMeeao9RCMAWS2Dd9xswxYnj4U1e3mS17sOJtD226&#10;TO88CO8VS6gmLaQttoBDHLP5Brl5sSjI34237NV1gdd5AUbt6iF5E4k/HmtcvFbVvTgtDG6QqAyC&#10;D5PeDW4+pvIAXbtVvcQuf7kCtK1aM3vrB2lN/wBwDN8fmqxYrZrjMrtQTuvItyAmAQcxyDFEbUKz&#10;HYu0ErbUPwaUvQHRmuA7nBkftUf/AEZptER5hQ6AwcwQe0HxWzbVcFErdsW2to4XaJdUDcbuM07a&#10;R+vZf3MsjeftUHJiewNV9vSAFHa1gAlBPjBxTY0xto7kwMZBxjJAHeqJRF9YyBGCD27qgbu0ryxm&#10;tY9TsI6WhIku+Zgj90Gtj1Ce4qOFJJyiTnav7T481qfqVxmvLcUQrygk53Ezz2mur42P5Wjnav8A&#10;tZpPrMG9ueFPtw4HDEZrmfq5b23HuP5QGujeoKdOl4Wg0ZAByGngx2Fc29St4ZGQhuSAZG7uJr6X&#10;4d8RPmXnvdnPNZbZnufYrclTk0ivWIC9RHPaRVh6la23FJnJIn4+KqdhU7LbGADknma93h/tR85z&#10;f3uxi3ZVV2NOTJNBJ2LtYgKoxB8mpdmUsBtAInyahe9ovsKDcV5nApyAdGN5e6SSCGPSRRCCCybg&#10;FDfZ2k0M3HlUV+BzFeed4O5SRyTUYNEQzKgC8GpXws2wTIiM0RGLMAx2gsCCMzQH/TNwA9azGJoA&#10;iIkKQc5jBopADwLTBRUFW44H6UH470RS0HqDbTx4FQsM2LbAXBtPkSZHao2rXuKoCQGmATgVh0KN&#10;dDIASJMcRSwvGNqqZWAZqBJhHuLO721c4oZX22cA7iTJ7ATTG3crbbbAggL8nxQgp2spZZODI4qF&#10;NkbNhgxU9CtgknxREW3BWH29v+aDatpKg8lsgGeKIt1DlmyGNUCRJLSjcGD8mpWWXKNaYkf2xUVv&#10;DMYBMKDR1cK56Y/E1GFQNjlSqHGTmhWbahcn9wxWVa6AOkyCZBNRKgNuLSV5HioimYZlgmMNmB2q&#10;CAFojBiJoy8BpAV8Yob2yxWXlgxGPFWVFE2QxcHuEEnmpMsLbB5nJmsW1yYPmCTwRXkIIRsCPuIz&#10;NC2MoCCoJDEsCakyj3JDBRt4PkeaKlwbT+nMkkzgxUbqStoG2MnBXuPmgbDSMsgjcpTOD2zREQi5&#10;thvtwaNb06S+6AJ/bninrSqlzcoJMiD4mkyyGrHhcqFFtEs6ozYzuj/I0a5YEA+0DuMjGTFXq6aW&#10;PXA3c8ZFOJaZigA3lWJMiOKQ8pvjoG0a7Z0ZDCJiMbhH9KMEKwQQSenaea2A6S5cCkWzg8A1hNKr&#10;E45PPiopgS0zia0+luPbFxlh52tHFY9h0AcOBuHIORFbMNOxgqQqyTtYcRWBo0Ac+RgATmr3grTs&#10;1t7bsWIdpAmGxmhEA3Ui3kiHBOAa2O7pkLuzGCBt6YpG9pQxZQVLhsAYn5NUphy0j7sory3Dc3BQ&#10;wBiPA/FBawntM4kRMAVY29NbFu4FMANJ3Zk+KCbMELiCeDxRqYiWKhH2gwWLg7QDSV08MOqTyP8A&#10;Onmsor3IBoQthAIIAnijUhOxsSCtuypKgYrw3JuPEmCaMbaA3FB3V6IgMMExB8UW4r7R5ERIiCxE&#10;kGotbGFBDdp8U2tgQcZY1gW152ZZs/EUG/kNYgAtkANIEYI71iNmZgGmWVSGG3OTNDa3FslhjiBV&#10;KYf2RVV3MeogLNZuFjEnsabtw1vayyFk+IoK23gcZwB2NFvFvGxa2r7GkmphC5OMjximGRgVEncp&#10;mh3F2uDkE5Y1e6yvtsXLHcCfGaKSEWNu7cKbW1KNgNuzzmhIl2Gx04M1W9E+2wRV3Ybk4gQO5NPC&#10;2LaXSV4xkcE1lLW/cXKw2cjn8VZrZHtIu/YYIURM0qWToNYmVx0RARNzbmAPHHxXktKAJLxOMRJH&#10;arq1pbSSwlyBiDJBiDRRp96BktdJHc5x3ilvMGsf6NWvae420vgQTxgUmbQkdOA1bY2mubGuFwVM&#10;ofAP4qlv6ZtjbVggiZ4Ap8MvQmUKvgpC22YPeDHNQg9pgDvR2SN5xJ4FQdRBkzu7DtWlMQyDbwQC&#10;SKggUczRnLL0zigLJyTIiJ+aJdFPskSP2qRBrJ87YJr09RJMRXkDMT0/OahZOxtk9MgeatdCJPSA&#10;MYqusruVXYTBiKutNa2iAgKj7SKzZ5cMbiNj9LKt/wDKwTJY/jzW+el6J4k7YIJM9oE4rW/S9NcL&#10;ftKhIMePIrpHomkuXdotmJQA7sRPJM15byGfbuo9DosTlFe3ZuHpuntC2FIZFgS3jPf/AGrpXo/p&#10;1xbqm27XDtkC4ohI7H/yrXvSVSHS26lVyTzv24kz/c1vGkQ3TbhZRA7AqMbeMea8ln1PLs9hpNOq&#10;RE2UtsLgZFZVCgXPDeR2qg1CJ+objLsYSweMHt/Srq+ot23/AFSzkbCrLvEDn5Pmqu7qrdsOXDO1&#10;6DBUcd8nme0Vjy5rXB0IYCq1Glt2TaY2Lge2kA78Fm/4pC6ntMlt8t7jDcOWY0++oFvSwGFwo21U&#10;bBVGMSKBqATc9kWmJtiR4NZHlN8MNLgrLv6lsXHyWAHSft+Iq9S6d1v7AHUGI+3xSemtMPf22lBK&#10;iQMxnt4q7sl/bW5uL9nAUAn+prDqJ2dLS46Je2B7KX0ieCOCg8/msW0KE9LNDK4AYBSfImmQt1Db&#10;FpoJQQWEKsnANOPaVrm1UYgqAAwghRyfzXOcmjofaTRUOltbxRAFa5+o+3AUEYH5qnNkNH6GVJAx&#10;nPEnv8mtu/kHH8wlpgzBhu9wRtERGarV0eSzFym+TuWdpUSDjt8Vcc+1sTLCaXr9PFoKbkDMDJHT&#10;yIrVfUvTrLbf0TbMqAJO4z2PYV09tIzJaN0Es7EmEglvP4qj1Pp5dYNpgbbFgzHcrkD/AOiBXY0W&#10;t2tcnF1uj3s45q9Cnum17jOGEgADtyAa1T1DSbraFFdvHgAV17VaG4ETeqs5J3BVnbPYGtN9SsEq&#10;ZiAYhDz3zXsfH652jx3k9Ckmcf8AU9LLSA0EcHtFa7cSuqep6NrjNsKywYz2Hwa0PX6Lc4hQhmBX&#10;t9FqlJJHhNdh2ys1u4rBT4mp8KevNGa3hlgmKiCCFiZniupZgoCAYxXjb4NF2lhg45IrK8HGBIni&#10;rssFyZ81K0GM7amsEkR81lEIE+Kllgth2TODmvQQKIFz25rxja0Hg4nuKqwAeAyZxFZa7BHJAGBU&#10;lAkYJrLWzuPVgGoWDUT2jMzUwX4jg1IADOwwKxPgxj8ZqWQkpZ2YZB5rNtgQYMZwKh1L1URLW7cd&#10;gqnRLZjcT+7jNeDEnnnvXomSY8YrCWlzkzxBFQnIc3SoAAABBFAZzhZoiKQDxgUMljJxtFRJEtki&#10;xJ87Rz5o9hwTLvil9n2njORTVqCGH3CcAVTSJbH7VydsR1sTzEjzT1htoiA4OdwkkVX2dn77QxMT&#10;T1tOIUqLnFIkMiyCW52J7jSEMCME0V1UG2sIBu8zThtBH61AKxn/AHmkXubQu4qrTk9jQk3MX1N1&#10;kNzaq/8AE1XW3bawKyImj60q87OIA/NJWChZlaQo5p8Y8CrbZsnpizbdkfM8se1X5baAxE9o5OPF&#10;a/oAgS4HBKg/ghoxWwIUf2lU7S0YPJrLNcsfBhHCbEulpklSIkAUoyb4hEUAgNGTNMKlu3fdbZYt&#10;EQ1NJbb9OcZlyvOKEZ2VtwWmdnC7goIhcGT2rVdQptpuiZMjFbj6ldBlAApBmRgGa0/VMrK0OCFb&#10;I81pw9GTLe5ihViIJCyOOaky7djFgM7WkUNcXBCZMma8oi4wYbozTSqQ4qriI294GTRwuxyQANwn&#10;cfFK6W6V9yGxBmRxTdqYQA4ImT4pMhiPBztDlCVHAB6pPivK59w712jbz4FeUMN29/sIxxPzRBc2&#10;hyWicZznxUCPKIB5K8gigXbLu9kiSWAk8cU1p1LGQDGcr2NMaPTF7qoDllaJ8UDlQaj0JW7Sy7Sy&#10;iTk+RTJT3PZbY0MOZyI7xV8miAgMT9sKwXcBTF30n9R4tO2yAGOBSJaiN9jlgKG1p7rQq3TsyCas&#10;hZW2Q29jtHbuKuk0xQoVthFiFgckealc0Vy3ZUFpWZlRAkUDzJhKFFElhywfglogmYDUwU37gHzu&#10;hie8eKNe0xDhQxYsN2cRSwuC3aKbSD3ng/iiUrL2hr24gvBUrIIHc0hfsgkp1E4knBWpPbe1c5lS&#10;vIPPil7mpe4hdW55Bx/erSBmVpDI6hHA5O6M1MshOSQTjPJPmhXH37lWQrHiiC6VRp/I/Ap1CAQy&#10;AdkkSf6VC2U9xG4LAmBgGvDU22OMOMADxUTuyCzcgFhgD8VdFEdwuSwlZORHEUz1yokq0AYpUM6s&#10;SCOupbyWO1gCDGatxIixtszsxVyChA3dqTZblxwYiM8zNeKkXWCjbvjv3rzAqzA5hef94qki2ZUb&#10;tri4AGWA1QSzukG4Gz5msqbe1AHEDsaJbK5IRfukAZmo2WjCpbUBVGAxAms21j3LZM149G0uoEgg&#10;rNYRwA6np/PeqsKwu27c2lgSFMDFNqC9xhncwgMOwodoLadka40ESpY8/isKolQqAA5GcULDQRbZ&#10;CANhgcRUxdaJKA3HPfMfNRMOyj2TvBOR9tFzARgCQcRyaWw0wRtlCyIN2cCZ2142iPbBzLTI4x2N&#10;O7FtBXhiAxDrwR4mltvWokQ0nuIobDFQ5SCVBG7C5AqKAGWCwVzFGuMxXqWcjINDuOpZ1DldsAAj&#10;kfmmIFoXvXEVbfO5sgc1m9ayyLABiJ7zRmtBbxkqxxMcUqXgsGVpDQAatANEyiS5J2wI2/Pmg3HJ&#10;tiXWYBnxTCoTPWp5YioA+4vt7As5J8iiQtmF9xeobfkjtNElg0lv2yTyPiKAArOVhunBgUwi7Q4V&#10;SWjAPBqwUT9xdttGtzJxHJ/IqLF7bu7OecEVnaB/5EZ2jJB8VI7vaCm1z2OcUJdGPeMi2BtQLlhJ&#10;mm11KW0UTxgz5NIpaU7AqssiDiYqHKpsUyWhjyMfmjVE6LB78FiwhclmHNV7aqEdQ4wIHzNRAAMO&#10;5EZ/MGhhgHTpETPGZq0Rtg9iNprknAgBe4mvI+9NgDcbQaIyFHMAOefzQkX3CCGKsJHxUAALbchV&#10;f9p2gd6ZIW2GYvAJiFzRLYR3XPOKEbKGVnAIh6uyUTNu2ERGTM8HFLFVR0g7lpuUjbluobGA4mhL&#10;bG4yggHIirRKBtAVoMk5MCRULzWxsMEn/DFSNoj3SGCr9oUUYdBcqZO3G7BM1CqLT050uN9wCnzW&#10;9enNZyU5UAADk9q5vp7BCg3DlYlOwFbnotQ3Kwok5jmBgCsOoxp9M06XK1JWbfaVyl47g7yFOIge&#10;KatoUC/fIUhl+AcQa1+3fc2wEZRIO4tyTTlj1NltsPdaQgIXkg8EVzZYnfR2YzjXYv6ky2rhZbjN&#10;IIMrEHxWi6q8jbpjAlWBz/UVtet1QuWVSILNndyBWo69QjqqW0G0nHk1u00KRl1U7K7aptzvmMmK&#10;Cje4yjdtUNIJFMhACQcsOeyn8GgPaVpKnK5Pj8VuRz2iNlAN7byAakQQ1uJnkChgqeB0mImpMTLK&#10;F3EfuBqxe5BTeuhydwkmeoVK0r+5clxnmh2roYw0ggmSR3qdq5ue9+llYg+RFUHdhC/thSBIfz2N&#10;YdWLndcA6agVV0LFcm3C/BmpG3+nLsYEKPJ8zVBHmLBAVMlRsg1BXZHJW12kq3FHt2QS0KSoYQO4&#10;qN10O1lubCrw0iKoFpmLBRAbnsLyVgGYJqZhH9sLLD+1Gewu5uoJGfyag9tCgLszCIkDhqqychZl&#10;i0KNuDjmj/zLIiEIQS0DcMj/ANqFvLIqqpOOBzigXHuEM4Zg2zbsNUgkv0Mi9cDtkbgcMPHekmuu&#10;SYXcP3A0ZbbHaBcjcIYCsENbZQVzkeCYq0RxAIZdFCggnxijtccAjcVHJnvRbdlgxUGFiRUrrk+0&#10;ApEzJOZorKoA9q2hkAmPOOai6Ms4Ud1AHceTR0V1YqbSMYyY70W7YYJCjbJ4OSaikXSFrYd7VwD7&#10;mFMvZ9tFKW2aSJkzRNjo2nP+Bhg/uNPoRY9zbgAsTJ81TGISGm2FV3MyzPg0R7au7SVwMBa8RuCQ&#10;rFNwxPmnGQAhVSSefMeRQNkjjK29Y2ESsnb0jkwe9ICyS8bg2Pya28WB7lxmQxtjOCBWv39GXDG2&#10;DG3EdOauEmBLF0U5tFQ+0ABuZGaWZFUKNxIYQIqxuWVC3QwEYjuaXdVnKZLQCe4ApqkIlEURHClU&#10;tsNggSYoiWwLYWW3fdmmNiIHlwZyBnmpCNqkN8bomKuwKBsoxuVmMysf70G2q5O4j8/tq2YMLttW&#10;SABNJ+yisxljkwD5NUggo1HTuliXxPAogQNIErgQfNQsrsgPgjqx3NNAFg5ccgM2YgnxQhI8OqRP&#10;57RXmNvrZlKDmYkkipqGMkqDEdQ7fmsqIcIbwgr45FUwkSdgXtm6GhklR4+aNqG3xtyQJjwKDZe6&#10;yPkExEnsq1k37LMBuLbkyV7GhDiSVQ74EFQIBrNss7Q7AhzPEbYqCmOguy3FnJo+mBP3MdrefIqi&#10;9pNYHuMqciNvaPNeDYUIo3AxBOAKG42qOvac4XuOxodq6qKq3CSGE5HJqIoMXaVZWiTHPTiguRt6&#10;xBVtw2mhsFE7juGCFinxpGIcLAAAInO6aq6LSsTvTuKoOgAGPH5oZQ3SqssGZk9gKsl0iJcXfhyM&#10;qREk+aJZAIu7bgXJBxNDuD2lS2nT2wS0hjBnsfIprU6QwpDgBBiRG6j6TTh2gAEKoIHHNMXdMAxV&#10;pySDU3BLGVjlDctqoZRHJE58A1hSQ+0AqWHPYmnrdgkfbuNskH/xqOwPKnP27TxmrRTiIBJYKQ0Q&#10;cKZyK9fVQkLcJfiYyDT9+zcKuFgBR2G3+5pe4tv2VuKkGRyZ3TRICURN7NtTJgOVApTbIbc8Lu47&#10;irnaCSRakwJQ5jxFBQENfZ4BaIgcUaYhwYnadFhtxVuCasReLbWZAsCMcf1pFEVWD4IyAWycVYWX&#10;ZFErIEEAYn5olJA7GGugWyrqBO3gmYoC2vehtzcDZRdQEUEghi0tAwRNQ0721VgCJVQFJOFJ80aZ&#10;TjTCIguOUKJ0zBOKGmxoW8SsH9vBrKFYKbJ3R2zUjtQKZ6VPFXSLsxetKWtxJIMEEYiiGzbUXAMS&#10;QT3qCXVVBBAVSJ8spoTgOWCFQWyJ8DtQNB2hwNbdVtAcmZjJp67pm2qbbd4zVEh9oMJEgjdJ/wAq&#10;tbOp3EEOpRogLkpH5oaDTQTVQmxdrDEEeKrthWSzEjvGKbun3L8PuPQWVu1BtIls79yBzkgmRVUC&#10;2EKbkQqNpDKCD2/NVl9Iuv0wpYrPmnGBL3dwO8jdjtXrWluBWZ/tZdwniqXAL/gp2tGXK5Rck969&#10;bUHO8AHgv2q1GndOHI5xHY1XXrNt4UEwJJMc0e4B2FRUVSTEF8uORVgGQqxO/aDGMYqlEWxbIQ5M&#10;NPPxV9pL03dzFWKZg8mfFUw4q2X2jtoLIZDLkeINW3tIbRYOTdXaGHxSeg1FxCGA2vwWYY/MVb2b&#10;gN0/rr1yIIjdI4FIlI6GNKlwI3b7XGcwdhgJ2INSuqLMJbZpYQQywRNGVntvbItmFHDGY+RUH1m/&#10;a5kncee44GaS3z0Gyku6dVd1QzJ2fNVVzTogj2mOzH5NbOLKpDC71EMYnyapyhDy13aACARmDTEx&#10;U4lbe3C5abYJ3ATEyPFWdvThLjSJnmcxPaoWkR9pYBWyTnJP4FWiWw1sqnVu47kYmrFUIuts22ZA&#10;zFSCQPtAFEupZJuG6q8CUU8nkU9ZViAQiqeGE5IFAuadGuQGAkHq4B/BqWRoUF5rgVt5BjgiIFKH&#10;SRbj3AerrPFWSs7MoNtRgjJkwaAbKhJLqFGCOeKtMpopbq3LbvueQwnPAUVlogLsbCgs1NLqLVzc&#10;20Bf8zUbKO2QTkZkxIo0xVgbNxQGUuCd0QRVzorwe7dgquyAZzNVAvbboG/BwRHBFH0uxGXCgOcy&#10;eD81BeRbkdX0drSFGOxjdwQqid34q00mnKsxNuYEruzDdwa1f0z1dLdpJIJHSCOR+IrY1mybe66h&#10;6oEyxzmRTNg/EGtowNr75nGAFE/IrAt25FpmJ33Dw3VPaaXuahJLLv6WCt8T58Ue3cAu3VYKSACJ&#10;aZHiavaMVEtVotQtguSuDC/uBjsKoLuoKuHK+2qNkAQM1s2ovn+Xt7iTJwAZJJ4MVrHsm5PLbtwI&#10;PM8ma1f2xAVWY99nC7lBduNp5B4NEOv3paVmQgTKxwO5pIWyBtDASDtHgUMbbaKRJIJ3gifuxNA5&#10;svgofULZLi7baFLQZyPitf8A5l194m2OTlRnOK3i+loQCoYcT+O9aZqoVmCgAzMnhqROXJncErdg&#10;7NkQp3P8MfHirbZa3qi9b4J7LSekYXHtlg7BjMRMfirO5tYvcW1sUDieD5gUiUhuOJJbSBiZ2uZH&#10;y1Ht6K37qBJhFyGwzA+KxZt3S0HLRiQZNERUPtknbJ6mPC/ApbY+MDLqVEi4o5VYJ5+a8jbyEBBI&#10;Ak958zTwUqXKglVbMcR+DWLvs23H6W0MZ3LnFRUNcCs9p7d1yzsy2wSsiM+aPb1bpbf7gtyGJODi&#10;sXL8e7F09WHgTA8E0mLxCAHO4g+R8UUWZ5VZbveHvKfbAld0qZEUO9dtMV3KygkkhftBqsW7Kkbg&#10;DMKDMDzmj2nCG0d2bhYZ4BFW2FBhE1Gy2ERyqTi0wHV5k9qbIg2nCqofKhWjikZg2vctFvIiePmi&#10;Ai0Lh9oB+FLYndxApTQxTYzr2Vi22FL53TIkd5rHskt7gfbCx05X8iPNBf2kFq1dZWKHc3tiBntF&#10;ZtWdjHo6WG8bDAAPEmgCTbPexbt77jAuojMRE9zTbBHtq6TbXiR3agWLrpvd7SwJG3Jn+tZNy0dg&#10;ZYtgcA4NCxsWOs6j3NwaAJcjIBHcUW7DBZuLIG8LxuqvDEBWV2DEbyO0fimiEayWCqc5J5DeYqmg&#10;94ZH32rgZtis2CM89powb3XYKSpZI3A4PzFL2b2wIpRQTMSJHzIol5fbaEZdq290HNC0SwyI59pG&#10;PSuCftDx5oepuO1suvTD7Qs/aPE1Br5aGNuABtJB6i3bB7Uawb4LYUPPIM9u81Rdkr1tAVuSQzH7&#10;YoN0bXfrhXthNsSG71gn3GIBCOTDFsZHEUO9bFpkZuo4BMznwKtEbHtH0b23hCFgbuC3xQbl4+0S&#10;7fG5RwT2zUbhRLgiUBI2Z3EUWyXusqe7ugnkcxVUXZi3Zyd+xmDDaVM7ifM1uGnsM+/rO4pkBQRi&#10;qH0y3+ps9kuS070zt3Yya6Po/T5S8kLNsbdpBXcBV7OUEot0VT6K+qAorBmEKSBCEUmuia17cMrH&#10;hnAiGbtW6P6dusagXHYhSJIlWIH4xNEfTW3eUcFm2wjGRjHIq9qGOJoyaNtPZuOoA2N9sT8YrN5W&#10;N28zjcHO1Y5IjitlGjZHZvYbLEDe3c1S3iUTUm65hTIciBPgCqBkqRql+0ttlPaemf2gdopdRb/T&#10;U5ySs4OKcdgtyT1EHOIkNxFI2LNp0YLi6GJJbtFMiZrMaVTa965hYaInqYefgVuHp18IjOAd6qIY&#10;iGUzzHBNaJEgvgNkEHhh5pjT61rBO65cliBAMBq1YcriwOLOv73PSLewsom6BDAinS9xbd1jcUqQ&#10;AQ5DSRwI7Cubr6ybTNNshh/3Ictg1c2fVTadYO5VhWOIPgKDmuh9yLSdmacqkza4CW8qF/w7HmSe&#10;8HxVVqdabr3HYAPIUqDtcxWun1TN3fd2lm/DQP20hrNet9lAW6WUmXIHSCPsrHqs8ekzTgW6N2WL&#10;XLa+6zPKhwRGWUHtFDtBnC/p5k4LfaBVfavB7Sm0VViZECQsHhjV6ieyy77X6hbcVJ3TPiuW4mxT&#10;aoiLSXQv6ZDECWHC/NMIqI12yzljviQIB8HFHtIen21VJYkq2WAHgfNeV32+6JWQTkdQAxxQOIcc&#10;pG0/8uTbci6UyGIxB4OMmKLfdEt9DwN0GF3EA8wKzqFLLawoRlBkYx3z2NKwzk+6pgNNsTklfxSm&#10;h0XYveug2xCwouBRCkCIzJOazcu22svaCAKolSvSSD3z4pm+Ea2WuvcuMWiRAJjgQMVhl3m2WbeU&#10;H7+VPiRUtB0NOFe2lv297KBtJyCh5NKhlHskOJVtygCTIxlqgLaraZw4UH7SswQ3IzUtLc0YvMts&#10;NsI5KwoYDIqi7IqC+9LQ3FGIJuHgcgKfmhzcHtuqi37dtgY5NGsksg3dvtjE/g0J0uMv6bke283I&#10;+2PJq0CRLm4h2rkMDxyPBAoBtob4W2wJg7oaBntmmG1FkkohkcsV43VK8F9w5Qe4odiRlgMQPFWi&#10;V+xO7N24rC2qEGJdunHgUFkQKy7GP7t89JB5x4FTu2EYuroot4EcT4E1K4ot3UnUOiudrbmBVTH2&#10;57USKordSLftJD+2iHIH7p70J2FsEIgZ2MBUBAK/mjbWl5sFxtiGbCle5FVqgbiS2SBtxEfIpiRm&#10;mPaeLNt7sQm5oIGRAjj5oFhQbjgWmHBnyrdqCuoIVlO8sTgAyKbBtqj2+on7yO/4FC0ykKkLbVgA&#10;UKKZPJk4E1n2H2bQu9du/n+4ppr1tZSGYXMbTxxQVue4bS+BtBHEd5qInAovt8FYVx1DnjvBpE6e&#10;2CWNklnXaIaBVg/RdFhSbjOdoLCBt+DSd2zG0ANuBKnO6NvzTosz5ELallJEMVUQI8mOKHbsvtQu&#10;XJmAw6oPORRL162HulBuVv8AuI0tj4obXEuWyfcZYgARBJPenxbESSIv1bS7ugyJBwSM5FT0zCBc&#10;2FGndM4M0s1ktdOT4kCCD5ajWrXSrByqrxuyCfxTkLtWP2btv21/R2vOWUSQewqz0RW0zZaWibR5&#10;PzNVZVyouNJQ3FLRirFLPUWzudiAGMCBQyGqReWr1tt7KHuFd29mMRPYUA2UCNf2vvZxI8QIikLe&#10;o6WXY47FRkCOw81a+9bv3FRxGMkYmBzQKIxZDXtbYXYQSJmVkFapbvtw13ZjdEeRxmtxOma5YusA&#10;SyupVTkP8j8VR+qKC87JYsMSJA+Y71TRz9ZFVaiVhvENdcsNjQrBMYAwPxTNu/DKgYAMspuz8x+K&#10;r+glItEXJbcpO0fiKyjkhf0gh754+CTQvo40nyXVu4qW7LPuCg7oXg/1qxtXUCXCQwDdRqjsXRbZ&#10;tzbVUR/4jd5qztG2+1kG8qoiCYae1RrgfhyUza/StdcIszc5J2g918GK6VYuWVtJEi2TLEZKTwa5&#10;DpbtyxdG1oCCJ8sfFdj9Ibf1tbBubBuAysn9xA5rl51Uj1fidTbab5CMGQndbZhIKiOY8eaYvasI&#10;43bQXMbDxIGF8U5Z09sXXdgUGFE/unmIpN762ReCrj2ywVl5HAgcmkNnZnkVcs1/W2rjXbFxNSMq&#10;VcFcmf8AKK0XW2gXdfbYkghhEEDyK6PrkF+1oyoe1I2qRjcByTWn6/SwxRnRwIU7SVB+c1q0zZ5f&#10;yCtmsIhu3NuY3fYRAxwAe1MKoKq1pNnZXGW/Bpm8mlRVdbji4GIhvtY+AKMbJhHyqMSzCNhBPYCt&#10;8H0YMWKihfTutq5svBFXJLCZINLFLrW3kwCMleJbgT5q0u27l21Ko33yyDIQdgT5NL3LYUJaRYks&#10;YLf4fPzXVxy4Q1lXqPdNyyCg/SUhYO7nzUNse0uOoYCDBFZFse6GQQGOd37h3xQrjGyLLm5saSfM&#10;qcVqTE7gkubibb4LI26ROfiO9WNm8qG4bV1yHyXYTBPmqyLhvokTCEMqjMeZpxTuUKGuKyqFM/ag&#10;/wAX5NWDY0LezaHfcs7jC8g988mphEYvvtiAMB2IYIe3zFAtXALxtbwu2GO6eQPHc0ZbJe7LW4mN&#10;u4FiCfPgVAkjMi2yqp3LuJF3v/bwKsnvW9j3L1yQmf0xtjECQKrTauTb6kLJO0KMEeRTBS/7fvPt&#10;t7lGxo6WA8ilySY2CaNqS47my6su0pJgAEytPaW9uZbRVpSCNn2sSMtJ4rWbS29mWZFRYlM/1n58&#10;VcWrwQG0C9shQVjya5+SFM6ePI6RsVo2QH2XC3CkoT0sfFWbF7AXbp3i2Rkct5JHaqbR7yotuqC2&#10;Tht0RGenxVoTdm29m43TlOne1zyKyTXJ0MUriHS3ZFtCPdRDJ2qJmcSxNSuKJYqjsHwyltqqR85o&#10;TOyLcYF5JO7MsrfAxj81hlcohZiNqjpGOp+WigoO0YfS/qMze7IUnpaQT+OSKpL5JHuNaYJJCEdS&#10;/JJq9Nq7vtqA87dp3CN5X/CRx+KqLpSyIQKSr9YuMSR+KJCpgrexbt0QQ+wYxDKM5oTtad232XcM&#10;fcAGBNManTKpgEARkKQwz8+KRd2t6pl65wWJaJUDEUaAk2VpVdl3ZcnJxEHaOxNEZltOpYEXGP2A&#10;YJ7ZNM+57lwOzhGaZNsRx5+KT/mnClDZNwiHBnMjmJ5p8TJOIW02oIsXA4Cky0Zkkx1firg3l0/u&#10;EqZDKoIUdS9pHYVRi6lzbFwzt2okbc06mpe2qnDyIgiCrCjCxwXwXty7ci7DEGMznaDnPk0a5aAR&#10;Ge1I9sBZ+4DyBSlhzcay26LVwlS0QxYDIgc1m0Fa1aF1nBSVDESvxArPkNUYFpdtlNqOCCE4iFaf&#10;AqPtXmYqQtwBAFeNgPY/gClbVxdQiuQtsdKrJ3ElfJPFNA3VhjhgpO6ZYD8eKztDKBhXO+2QZR1O&#10;8/4F4G2ia5d1ssz2giEMVyYUnt5qTX0S3fLKWI2DpMMN1edCtq062rLMxKurSSQfFBRLBtZJbccq&#10;GlicL8TRgwMO9xi20AqftgdwaEdOyhiQwtRtggQEHx3P5pe5fAdlRiWWCVIjnx4I8VRLGrOpLFbr&#10;XxJYAhRgseBmMCp39WA7u2oKguBMbgfzFV5ZSWmyyuqA7mbB/wCaGhv2Wb2VVbvLANIAb9xU5pkG&#10;DKTE2RAgt7sMxBkyADkCKV1pt3NqDaW2lbi2RG0p4/NSe862ix33G4bcsKQuen4qlu3b+oa0hKqA&#10;ZAQgY5E1rhMx5JcCd/bYYqbJssCDJbeTupU2x7zMbkGVNzMm4OwH4rN68XvRtK7QWG7KnzI80LT3&#10;7ZuW5CMXz+B2o5NszxaCfy128NQVa2QCNo4258VEW7LWRtAtlTO88t5rzh0RjdaScnGZnyKymnt7&#10;iql3uONxZvPieIoBi/gI6kSAoScoWwAr4n81UhBaIEJdljDFcEJ4p/fbRNM1tQyqCLm6TzRRbvqU&#10;WSGFtihkQJ/PnxQ0HvSKV7lt7abWAVgSETMLOQTULl69qXlLTLKzH2/BjzVhf9Lu37T+3pi4GFZp&#10;Bj9wpn/5Hrm5Lgs3FZVIV8gHH7fgeTTo438CJ54P2aqz3fesH3VIKFVkfcBUb11G9lWBtoftA7Tz&#10;nxW+aP6Tv7d3tM25sMBj8SeKla+i7z2kuXLghi8huPAzUcH8BKEmuE2cz1D3n3C46GOwOYoDBIJZ&#10;5ABJHMn5mukN9B3VFtDbJ3GEuftheZqj1f0hq0Rd4gM37h96+MULxMVNyX90WjnjF9umui6y7ZYm&#10;Mwe1Vl69efZLqFuMSFYypHk1vmr+mtYbjAglduyAOYrVrvoWtFu9Nk7UwQcMPAE1eOAn7yNPvbiQ&#10;w6No2qwI4H4rdvo2/cvXbFoMB1CIHJGZNa3f9Lv2rghDDr4qx+l3vWNZYLoVE9JXzR1QEZtP2fdf&#10;8PvRLbqym0EAKg4JMAS2PPzX2T9I+iN7be2FuFmUg87e2PxXzD/Cksx07S1r3Glg+UNfdf0Zph7C&#10;MltLaP14wa6WhlxbR6R08cWbn6Z9NK9uwntRzM4kfitgt+iMqpba0JyVJEqJrZfTtPLICk7gCp4j&#10;4rabOnt+2EdJZok8xFdJZrONlnzZzV/p24qp0BSOXXxVaPpcjebhLAGNhzvnvXWBprQS+UACNieZ&#10;oa6Q/eu3aMcVbnaYWGfPZ87eofRtq6zBEHXMySY81XN9Msr3Li6cBmGwEZlR44xX0Lq/TFEFgCOY&#10;H7jVRqfT1N0RACift6B5xSd51ceezgL/AEv7tlttkrBKSMqfxVxpvQL9gOr2gSFAUqQpYMIJMeK6&#10;ff8ATGIBXYSGlcRz3NLvprZJLWVcoAS05p0MshGrwQzCfptoFLYddyjBAET2mrjR2xlchUJ2ipJY&#10;uNzaBzg9qs7NhQyBCp24z2NaYaj0zzmp0NSVLg2TQEtaQ3CY4x3q3toQWIKqq5JImqHTaprVxQ7I&#10;QBwOGq+tNKuCCVcyFHY1HkMj0yXosLNraybjM8le88VbaYuLjFdpZcCRgzS+jBJJMBgNu7sattEo&#10;cEkknj4FRzFfb/QWzYabiqR1GH8Z8U9tcB+AqiADzRLEfa7qQoJB8/miWuzQLk8NwKWTaRh1ZYYZ&#10;/wBKj/LiCQZ7kEQKa9ou1tVbbPINAu2FYurM0A4gzQtMtRKwIzbtpjyvxVbcgMR7kCYUHg/mr66g&#10;VQswCMduKrHtTiZIMzQjVHo1fUrbdoCgsnFVv86//wAIetov6SSGCbSoz25pDdUNeLo/BDT+rBXt&#10;Ra22mCje425jAjwa2DRazNolkVjcJfs7SOAfFc39I14O1Xv2XNvIOWlieDPit1t6hWLPqWt3WKlU&#10;MQFjvivgGSFej6VjmbP/ADP8wxKQ8AoQrEwPLN3FZtJZ1O62m/cokF8Ax2B8VWWLxa37dsmABuUg&#10;KA1ea6t22775SQgCGWUjtWWcUbMeQvrd5QliFKEY2k5PyaeTTh4VLbdLGdxxK9p7iqDQ3nVoVwQu&#10;SrDJq/taxtXZtydggqQORHxWeSR0McnwP+1ZZbzMLigctwoJxx4pe8jGbTXnQBJVo2rcA7eS1Ft6&#10;sLsF1iq3BNth32+Z7VEatWdrxLtuXAYYgUmfRqxyprk1jXX3/k7rXW6nuAJ26gefiqDV6y4LzF5U&#10;m2wJCjaCf3A+KvtXcUzuucgMw2zAJ88zWrarcP5gewRbE/b1NHwOPzNcrU4kdbBl4EtQFa0lx7jN&#10;wTu48DPc1rOqeyXZLyAsF3CBgmjXNUCsujsiwwLDBmqq/q7aEs7klkJChdwEYA8mkYsbRrjlVoRY&#10;3d9t5QbQECrkKCZgmm2ZX22rbQ6ptdQJkAzP9KqReWwkz07gAAOZ+KLa1LAMQgVhgmeQa0uLNMWm&#10;bCltHSwbizc3facH8fijvrUt3GSzbX295Y/6Ymqy1eXcDedpVvvjgHmrFNfaNm2pUQGMdOQF71nb&#10;oMTvKu1VZWKh2knLSP8AF8VqPqD37u9Vcyci0BJlskya2bVs36ri6EZgTPea0zVajclol7YWWhzh&#10;x5wK7PjXwqOVr6TNR9QaCgs3XSWmWFc19YY7w1k+4H6nYiIJ8jzXR9eGUXQly0jAk9RlmnOa5x6s&#10;rki4z9ip2/5/kV9E8P6PmXnbe40D1hkO3J3KeOQap3dgubcKRMirv1IKUdSoCkwNnJjvVGUZYCTh&#10;eWE17zTf2I+d6hXJsBaBMhePJ+aMqts5SSdscsKzec7eBuxQnS2zBhjz2rSJQUSXRQ23sxiQY8VC&#10;6oN3LK23scBhWLb73K7iQB/SoCyrs5nqERVWRMK1pCILBmIJABwtYsicwMKcVO1Ijok8SKDeco8H&#10;BjE0AZJLqxbUZbn/ANjTN1GVVhVTcZNK3VZeFG4gQAaneubQs/eewzNQolEq49zPBBzWTeZTlDtj&#10;+5rD7Z3narH+81i3v3gMf6+RUImCO4IBcZgJxTN0PLkqJ80Hcx3bh1ChXUY9RuSoPBqmTk9cRCVU&#10;ER3b5qaPLAwJBwI70NY2kFJ8US2kh+gkKuCKqw1FmSwUOJEziBgGpMxjcxyRRBGye4GPIFRlFYG6&#10;FqrGKIJnTZlyNxxif70SyhEwmCc0VrIjCSf2+CKauWg+3LZUF/j8UDmkGsYm6puACAFp4qKWg9uF&#10;gAnnvin9mMqdo4AryF4thiYBxjih+4F9kUaz+zsO/esMpNwgrCzThS0gO5GDj7TGDULQUSkmDzOc&#10;mqeQZHALNaL+8wyqqYERNOWbCbDEkEbSPFeVBaAUkEAGR3NOacFlcyAsgwazzycdmzBpk2k0T0un&#10;HthYBUDtV7ptCFA3N+ADx4rOlsvDRsbbkMAMf0rbdJpbTXg7oAzLk1zsupqz0mk8dFx6Kyx6Zca4&#10;zKVKkAuHGB+BT1u0FDbhsV3BWBz81f2PTrhK8QFJwYnPFWJ0qpbWwEIdpdDztB+axPUtnThoIwRr&#10;K6G8LvT0QI/E85qvbQsGZY77ju5K1uN7SXLrSW5QQvMAYqrt2FuG6BKsAVHfPea04cvF2c/UYIp1&#10;Rrgslb+1WLqFlWjiaTvAW1wSwXsg71s17SNaLqASGt7fcA+0zmqc6bcCxuFRbIlfI81pWVGT+nZS&#10;2rdvf7gC9SwVZaT1OmBYst2CMn4NWWoS8JG+JyMTE+aqdfaW2GKnAAORAc02MkZsmKl0I6i0wExb&#10;OQGPFV9wq2CvSOOwBq31Fly67kChgIn7SaBf0gSFw27IK+Km9fJknjlLpFd7R6DuIaCqj/mkAuwQ&#10;1uQ4gHxV9d0huEFSysIMdyBQnts5VR08mKn318gPSz+CnhlmSGgEfndU00gdk3EKSNsDMRVjsUpt&#10;DnbMMAP9DU10rWRcnMGAKCWfvmmasOhk6uJT+10XAqRDZFZKsgaeOxA4NWyaIuTBk7ZIPYDmisgZ&#10;zlzA+BVPUKzVHQUlwVD2/sVVbiZ5570Z7Ku+2ewEinfbO0+R0n/aDXlTYplJH7viq+6H/RpMrbum&#10;YSQ26CBmpe2bkp0zHTVkmlJVww6STGPFF2IQuAOqekcVT1AK0HfBRrpTvh0MEQDxFQu2nFtlBDAN&#10;P5HzV9fsXASSBtSD+Q1LCy6o52d5VT3Aoo6i6doz5NDTapladKN29v7LQ7VsLIDbZPB8CrK9YONq&#10;AyuZqBXcGBVSFETEUazWhT0tPoB7BdA0nH2jk1a2tPcZLA2F3y2ew7ms6ZRv2iANs5jHzmmXtdSg&#10;sdoUifG7vQTyFz0zS6M2R7exQVCck0dE3Xhc+YL8g1nShJKEMyJ9hPcn5ppEXeqq0zMgY/tWaU+w&#10;I4ehS9YW8TvA2HGMVTa/RKhKktEwR2rZoLdLMNnCkeB5qi1d4z+mJtqDzR4JvcuROpj+L4NWvabr&#10;aCvSYgVWupyY2nir+6qFu4G3qHaRVdcsgEseTAiutjyHKcSsVSSomcYFQS2dxpq5aa27QBgEeeaf&#10;9N0zXCF2y0ctwAKfvVWAvgHY0b3FMp3x+KfT0xgo6sPET2/NX2n0VxlQMphIz8/mr636cA27YIwP&#10;IFYMupcfY9Y20vxNMtemv7h6Z4VcRMVb6T00swTbBMhq3Cx6VacAbdjHlxj+wNXei9FuG5YTbvEs&#10;ZH+hrnanV8Npm/DpXaK/QaBht9sSQpHMRPaulemenai+LIIRXIX7jgiPNVmg9OWwbCe27I52tu/a&#10;xNdH0HpNgRtUMuRJOMYIrzGuz0m2z1XjtNP8aS47Rbem2xYN4pbYFAkqomJwf6GtvtW8KyOyrgAC&#10;AI/03VU6ULsVpKdMErmQDTWsS1cA2sFImAR9vcmvJZpSbZ67DiSQlrb/ALFrpffDk7XEE/M+a1XU&#10;+oPpnLEbVwGdW3SPHgGrH1bXB4uXXJRkGzHUzA4mK1FtXYJNtt+0v7sc5FLqTNeGKq0Hu6n3bl3o&#10;kqsYORPECswWCu7xEFRu7jv8UiFN9LBF1iS0M/Ez+1o5Iq50OnX3rY223AzcI4P4mhmlFGqEWxm0&#10;7Xdz3Fi6+ZXEgY/zrZLGmuMrlOoq0sGIwDwVNUxbdduEQ2YBbtGO1XNrT+/p1t2lUqRPWYMfNZZu&#10;zoQiqLSwXQsWhbRY7hO7+oNMWzfVEPsM7AyY7he1V2nS23sogIJJVhxj4n/WrG27A2VUMzJuJPgk&#10;1zMzSZuw9Ig6W3Fx4KjerAHjPJnuax7DXFUWrTXImZXbuNM3UU8npRQzsYPUeIrFy5c9xQywCo2r&#10;lQAe9Y5y5YUoIrzpSyhcAqAV35JI5WB4pD1PR4JDMQTzmN4/2rZl0ocwoDFXCrOYB5YcZFDs2Qvu&#10;IXyGI7jEyBTMGokpRMWXHCmcy1fp8LFxRbRJI25U9yK556noAFcyspMAfuBOK7r6hojbQm6jMUbd&#10;cEZI5kRXOvUdLtW5cVdocfpyMgivaeJzydP9nlvL4o7OuTj3qWni29o2ZWIV5iK516lYXuykidpH&#10;eur+pWSbhtswXG4SuK0L1VFRgVCBWPPiO1fQ/HSa2ny3zCk5quvZza6sTtnGOqo8bpmY4/NWOtcI&#10;1wwYOQTSEAhMmCeSa9NF2kcEghCTAxFQQSWMyImmF2FjkiMBR81FMAAyKshi2JK5heBUR1QpX+tT&#10;9ogNDDpOKZhCqKs4B3VLLoWVTlQswpM1i3JROiRyZo9zdC7QMjP5qILbQocqIEg4k1LLoGuAP9B2&#10;rCOu/JP+00wtoDd1bYEsDUHWHAPDVV2QAEJA6lEzUwdojaD2MmpGyRPgZHgVBWZhEiJmTVgsDCic&#10;xmmNuVG8c14IZUkg4zQ0wTPFWUZ24aAMGi5Mcecc1IhSQSMEDPM1NVVmGN7NnwBFQtEABPUc4gRQ&#10;HBnI5zTLbQhHEsMzxFRY7QvieeaiJJkbQyFCEwuJ7mjBFgEHvxxRdPLq7kHdwoHMUREhWZhEDmea&#10;ptlhLd8qQgUqp3Ax3oiwVKuXDrASlFKSqid3IMzFP23T3GUAsR57mluJEMX91wQT7mdxgc1Wi6AA&#10;AhCHDA/NO+8QbbAENJgg80owD22ng/u+ZqkRr9lc4JcqCQFOM17b1BtwzTNq0rMqNMoZNeNgMbp4&#10;A5pu4GmNaT8A9pPNbBZayVAe6QVyuYmtfNv+XSAvIDCDRrax1KQFjM9jQbUyW0bbYvKwwmFSD/ik&#10;mZo76v2epF7YUngkVqR1BIQs/wAN2mo3dUrKtrB6hk4n5mlrEF/UT+EN6n1DLkrDATHJqgcowG+4&#10;QhyR3MVm/eG9mCEDK+ZHmlGVVKbc/wC1PUaATl7CM0mQYXdEkQYo9tyl3bMrBpZgxS5tAZRjI815&#10;FAAZWAMx+KjosZV2NtWgBjIMnkUzZ2bRuBO4Bear7BLhMDnJNGRhbJZ5KloxS5IKI17jKtwFIgxL&#10;DmOwphS6gqFC8NnmlPf6lIdpyIORT+kQ712wwAjjieSaVJ0NhGyx0ds3CRt2r88PW06XSsQuyyIH&#10;aIGOcmqjQWlBMliF/sfwRxXSPTfTQwYMSRZgSDIhuCR4HmuVqtRtOrpcO5bffyVmg9HUH24jjg5g&#10;5kVfJ6SbjbiGgYV27g/urb9F6SLl25bD2uJBHjzNbPoPQb7vv9wPtbccxiO3aDXJnrEdfFoopVdn&#10;Mk9D/wC7buQ5APV+0EcD81Xan0h06ChbI604+Zmuzf8Aoxtve9sCWhyhE/d3g0nq/SiLKEo+VJJI&#10;xA8/7Chhqla5Ky6KO19Hz96noWAFxrR2zEzmtfvWzaELwZxz/au8av6fCNdD212uOnvJHitE1vpB&#10;CuwIXcQwBE8nIFdjFqFSOVmxSj0jmN1PctfZBmTuNUurUOTCwVEnJWa3L1L032rl0JLMDn5gYrVr&#10;2mLOBcbZu6omQDXSxSTMGYR3olxyCFwJxOagyE2w6RtEyuTzU2tshY9LAYBPg81BSAsfd38CnIz0&#10;DCXDkEAAid2KmqXWcGDKg88GiW7ax1HHIBEyKcaxcBfkSV21GyKxHZ0G2XBbiYxnJqZADOscAAeD&#10;TY0jPvXfuM5UCc1FAXBByM/GBQuQQP2bfuECZAyBkj81FbL7jDqSp5PJpgIFlRhiZLRx+TUXt3G2&#10;y43T24/NVZdAthKQGAZjI+K9dsoTaKF5AziKgC9tgDbLuxJkcKKfKhlHU8BzgEQahIghZDXFJtnH&#10;GZr1yYgoSrYJxj5FHVQQ6HG4kAnIoVtE2lN446hMwRQjOAoPUi7BuT+xqajIkgZ2wftEUBlKlS7n&#10;YYyvYUc6XcLouxG0MBxzxVMiIWGZIBDAgmYM7hTaAF/tIjk+KGqm0lpi/GCQO3zRLR3G6G2oN8AG&#10;SYoGMTF7C7HH6mDM98zTiXf+9sk7ZEUIqoMlRuAgj480XT6TbKteMMGY9pmqYcRT2XNtird52jk0&#10;NmdQRuXLYnJNNshVLZUY2/1FRLKGMgENDeKtMpipsuLh6B2qDs7MAG3MTMEYNWEsUEEyViKizMbR&#10;6MKPxJq7AZWvZBZiEggkwTjNCVPa2iCWmfmrEXWKAM2Pub8VBVfZdcQSWAQ8mjUhYKyDtZDcEliW&#10;JxFDgyktt5O4/wC9OXTaIDuhAHSfM0o6oGdZYr2Pyc1EyBXtradpZULiQ3ImhHoUQ7NMRHHzTJBa&#10;zdfaSogx3mh3EwWAJB48moUzDfuIYoF5I5k1G4WKuFaYgntzRG1gi8rIFlRuJyJ4pb34/ThjmCgy&#10;Iq0mTgCyJN1WSVUFgfzUIdnt8FVWmLn3Es5FsngeBQAFG3YMTgHEiiL2nptgqQ5CMZiPFRhWdNxj&#10;nFFGo9sQIAAwIwfJFTAtphWliO/cfFQpgNwW4CbJgSNoxU1tsDyBk45gHNBlpYbZJm5JM1MhbjC6&#10;Tick96sAxlGQOexZQDFRUkb8hi6kkiRRX53csogfFDEKp/U4y0/umrIT2Wyy5OEznuKy+9lPuEc4&#10;PeKCLVgsjEsQT0weZqXsqzMHWMnae+PNQpsstIqsGKk5WG7nb5q0tuXALXSsLuVfiIrX9K7e3EgK&#10;kz2NbDaswAxbYoHJHakTQ3G+EMWrq7v1pBAj8+P7UydUItThQpkz1Marbe2Pc3lgDhYnBo6WUUG5&#10;sBO7AJ4mlbR8Zsfu21gMrmCAxJMkxVFqmDMT3gEDxVgzKioAepcknkg9qrmdCye25AMHjj4zUQUp&#10;2hF0Y2wGIDKTx3Jod2QjDfM8+cUZkMuCIIbP9e9Y3h0trwYIkDmmpsVQmtobUbBBEMDkk1lUVXYA&#10;bYFHbTsngBsBuxqC7QHMwAIB8+aOwdq+DIXHJzBY+TUyzrvYsslYDfFDcbwouH8MKyLagsTdhBAY&#10;EZP4qi/8GVskpaAI3SInwaNaJRjKKMmJoung3l2oIWBbJzI8VZC1LBSEY5NLlOhiXsWZHLYdBu+f&#10;7Uw6My7XS23WIbvnFNsptySoO2D4FDtKhbqU9GQFMRNK+4Go2J3dIrNPuYDbd3+9KEMJJlpb+y+a&#10;2FLRAbco46icwKrrmkUK7ARtG7nmihk9FvHxZVoFCbmQvMgAftFYFsW3IKM2A07uaLd3EdD7VcAR&#10;GZIqS2Xm2GIYKuSOYFMsFIXb3G3bVAJyo7gE96N7ey4N5LSYBic14Ir3Fa08gqQZqdtQpuW0ZdrL&#10;JJyZ+KqwlEHbusl1+gbl+Zmj6O1JCsi4k5MATkx5oEKrBtqwsblmsYLo0YBKwf8AaruxLVBWDOT9&#10;wxsEYk0QKbSMjL+pb7zivM8HYWE/e44H96G2qtRBwIn5OaJA2grXrgUhkBLGRT9w27pQFXWQBPj8&#10;1rq6ghg24j9TA/2q6sozjUMQRgSKKiRkSshXDpJJVpEfFW6hm9oO+QJ6eY7TVWLRQbfKhiR5q00+&#10;q2FWYBdy4gUqY6K/Z61bYhXFxy7LLLOZHildZau3jiBAlSuTJ81aNcm3vDKxEztEGR2qpvMks0Mr&#10;OOOSPxQRLZVXb3uFVAJ2cGOGHM0FgWm50llMxUvaaFDEcFxt7+ATTishtLv2SOkSMgGnXQmrfJXq&#10;lzewL7czJAioJsLtINsMOkjhiKP7dv2i0F87fzUGtwkuwIHQvwTRJi2iN1hb2dJ5JqI2uiQ0fEVJ&#10;ZQKC+4gECT4oqWw5lOliJM+BUB9iCsu9W9wyDBxTmwdTEtuC4+ZoOoUvIL4P7lwKyA9vYVHV5PEC&#10;rbCVBhqAyE42KBu3HgiioFV22sZI7jmgOAUA7zLQJ/yorKrgiTHdjj+lAw0Zu3r1wAEKQo44kUN7&#10;gnegbtleAaC4CO6EkiQ0eKgJQw1+GclROVM1KImPq3uFJmJPVNesuHO0gdJMicGaUd0O0bVQqIZe&#10;KlZdkBnKmYB7kVVFtj7bVdc4HJGRUGvJOVLKnJ4gmlLaoyMV6TPUAaZuKpR2GV4+ZqgUyVpgu0rc&#10;G7aWaatNNZuFcvNogN81XqyBcgJcUYB8U1p9QgZC1yT1YAnB7YqpBQatBnUG+7NBBGBnH4NEe6jK&#10;E9oDH5wKhpghdw/SThR3zTpDKqrvAiQWInA7Uo0oiom2ASSYAhREAdzUyttTbG89IkHmCalpvcct&#10;t2xvBLN4rKhlGBuF2QGGI2mhslkLl0ul59iS4AkfGKjdtwqbiu2FxSpK2xcT3DnBntHajoVK2QSI&#10;5k9wPFGVZ5wy+5ufdOHUeKTCm4pG4bFEzGYpoG2XcowY5HgUFbgKGW2d4GRRWU2mLW5y5TaftBoB&#10;9qTnLZzjNPLeXYh9rALH+4pMsDaKmzzCiKJMWxbeu7YrncMcc0axfdpG6BwCfilGUC8sJtBO0mZz&#10;RAlyGthZgydwys8GjoSWjNNohl552/tP5pVpIQEDaRB7yaU3FQdyEANkzzPkUw1z70XCBhluD8ir&#10;i6BaRMsdxa25LQADxEc0tevOyw4LGdwA7VI3Tl0YRHBquhSPs+/wYpqbAdHjduW44ALcHNOF7dwM&#10;IHYgjuPFKpbWAWRlHaa8QyyoYErywiFogBkXFI3rgTBnkVlr0ApCkrkDuKWvsu4Ku2GIkd8Uu0Es&#10;QpBJGBwI7mptB5GbOpue2jMxgnhTxTllF9xlVJaYjncKqwodyJjceB2Iq6scn21nbgZ81NpTb4LQ&#10;gzbKBxIhmHIoqWiVcq07UrCgMyBiXK5gYInsxpy2YIdiuSDtiPikSVG2FAyGFrerBjtGW7UtqkU7&#10;JKGVEhKfXSA3B0TLREyKJftaU/8AysKpeIA7UG4Zt46NVf3UZ1KkjEGOK9o36rg9sggwZ8CrDVWm&#10;uO03BaC4hhn4NKm24f7oUjJiSYomxFUza9Nq93sox3A8bjmfzTBusnSUJgHEyWnxWv6bVi3btOGU&#10;4yx/2q60b2LotshaXaWEQIpXpmmOTpFhfs3UYKb0vbAIXkV5lcPa2od0dSqcL5ImpFbabWL8NAI7&#10;RxNYu6m1tfYjXDOWAy0jIpDbNUSLLZAuBkaQCA/IHxVU1wobi7NygVK5rXu7V2HaFJjsB81C5Zb3&#10;bxwdyzg4mioF8iYc21S5sVcjb3xPNXdhrW95uG3LRjDEnxVW1v8ATtbTBUcsI/NNWJA3BhcaZHGB&#10;RWhMossEQRdY2/ctKCF8wPmhEotwFl6dvTOYB+Knb1dv2ggcEOTGMioWiLTlWIA6eTPPfHFRFUYX&#10;TDM3QJn+3bAqqKlAGNuOeqmRcS2LxDEtiOwknmarW1RDWlYH24nPmjSAbFbuXcJdWV6nZREfFev3&#10;U3sFSVbMmsqwIwqrDFoGd3YTQrSKW6IVpg/ApiihLCaVrzhEVAis0FhmsdQCKCWG4sccVkptDncV&#10;gwIwKIfcU3lgjpXMjJHii2kdD+hvMouTb2AidwPUQa3DTeqMDaCulpUT7ogsR3rn9pztkuRJhT3N&#10;W1nWDYcszCMCmWxHMZOmbeNZaC2pO5mYsSPtYN/io6sqX2hJtgxDd61a1riLk+5GwAAwP9KimpuX&#10;J23GKlpLeTUbHwyHQ9JqFuWAoTM4MYb4PzQb9lt9tVO2OQeVPj+tadpNf+qtreMfcgPHjNbSutts&#10;rFmI6sZmCBRuVouM0ZVeE9klx9p+RURZuKyoVYbxujwoqQ1YS2+4CRhA2SCarbt6453FJNo5acsa&#10;CXQ5OIlrLFoqEDgNH/bFanq2s3drWgQvBQDkir7V6lLiD3ABBA6Bk/k1TOTcK3WTYMgYkKP+aTut&#10;gZca9A7Dugb7wVyQven11I3x7AEgGTMn5pXSqP1FNy5uBwOxnvRkUgAFGLDqhpOPzVNC48FlFwgI&#10;t0wGIM53U/ZFpHdQ6HcO56QRSYKBnVWgusiDNWVhUh/cuLukEKyz8TSZGyAeyLe1JkLiDzFL3LNu&#10;37oFwlQ0oeTmj7bSiB+oQgPTiSxoFxvcuMOAREnGY4oENfQj7fQVV9vdiO/xQIt+4g3Ko3RjgNWH&#10;KJbyRG4ARJMjn+lAu3WC2ym1ZJz3PbFMRmnFknvCHVl6HwUPaO9TtJstXERUXAO+Zx+DS13VFEtO&#10;7khAQREkN81NyQEd2JlZOKKhaQ6rnYEa5ENIMQWoae7cBgo6rgcHivFvc2li3ExMwBRnOy4yIBLJ&#10;Pk0DDQpdZPt9se0WDE7vHanReZF9zZtLphB4/wCKWch7JJuqIbvkFj2qQZglsl+oggKMhaFoOMhm&#10;2X2gXiqwT3kSeAaK4YvuABgcExjtilVBupdFoEuCrMDBE8iPimGvFraMVjcOSPPg0FDE/wBhx+ok&#10;JGBknmayGgS9uHWZI6fj+4pG0oeRDCJ6vHepqyllYuGgh2Zvtx2qUXyN24GzdmGiYxJqam0bly2H&#10;ZrcTbUDk/nxNCS0wdg9uCQzDYJgRO6KMAwSEBIX7gWAWDwRHegY2KZIXbuEa2oL4UglSsnNeusoF&#10;1mTC9JxA+DUPdYW4cDaqyScwD2EUTUO5RMYuIsA5g+fxVEMo/utuKISUCAuTyO8VAWm2EwzbW/Ch&#10;hQ7r3AiG6+BAgf8A5Qr0Jfu2ys7QwJM4NFRQa0ylrgFseyYa4o7MMVLQkvcQAncnTMH7TQbDAdO/&#10;AuEyBMAftpv31BTaXYwdrKYgjyKui0bfpbYD2UttsKCXHmOJrdfTjbAtEgMoGTulxWl6A+4oLoC0&#10;gow5rY7esuWmto/tI+z7lXcyjjNG42a4+mbiU91kK6cLBM72kqD3I4JpcaIrCWivukA9uQeKTTUA&#10;beSBtAd8iSOZ7VYOLl8MTIVlDFyAGJ7ZFKdoZd+j1+x7tg7lCbTLFvtJHcHma031O5suC8WaCpL7&#10;oOePtrZ73qdpbDBlLHcWEmZ2/NaXrlBuELMORvgbtpb5NLkxc42a7fFtyxNxsQTIiKTvyA1swwAB&#10;XExOcUbUKr23yZjaGJ7TRVZU2hLZB27sdoH+tGpCHASRQ9osWBW2Yk4Eng5oFyzsRFVS4JLbicj4&#10;zVvbKEoPblH6iCsyAO/zVfrU/SZwvuBWWYwFk0SmBKIK2XsNeCKRDq0RG78VJ99xmRY6j1BufzTF&#10;9bbhyLxLA/0j80B21CgQGgpIAg9I8GiUgHEkgPuMCAGHLxx8URr6k5tN2KmOQuTUXC7yfcKKUUxM&#10;xOKIllAbZEHY0AsY/IoZKyRTXSLbTm29tpVzbbIjnOZaO1XFnW2nRDhhMGZWAP3LVNo7yj294nMb&#10;VJBIqwa6wZW9vOQyxIO7iDVqJbbLGy0bYuHkszRPPimUsGTtLgC4vtlj1PPNDsLDKWPtssEbhKkH&#10;7qYZhdLOpQFTB7kfGe1KYyAW1pHQO67ZD7SHyQG5wahcC5RbdspPDTgjxTOoW0xuIxDGAwYyStQf&#10;20UITJaFVYg4yJ8ilSNkBMOkvvVWhgm2CZDccVC5duXWabh+0gBRiV8DvTllwimNKEIMPzuJOYIO&#10;AKiLzG3cho2wYOAp8iKQPpiwsW7r2RLqZyCIK44ntUH3A3bSjcSZVWMbfJotyyNybiTLYaSpz5Wo&#10;C0t9LSDAQHIySFNQraTvQ0szYKY8qO5Aqv1G24FS2uxdsBlzI5INWmps2mYKNoU8FMuT81ArsJ22&#10;EAudJgxHzRIFoHavEruBARoaI6ceY5moMrJeHSSxK/IApfUWmJsoLbhY2hVPcc/0omy9bdTbt5UY&#10;HuZE8bfxRUSmKX3eyUVW/S3zubAzyw8UlqXP6ey1beGY5zPyBVnqGuX0QZAc7CSPtAyTmlLloJcY&#10;qrWzCyzxBHBYxwTVoVJuyrupYUtG3TqSBJbdPmkUuly7KGUKeg4JjzTV62tsMNgChjHTuAC5J/NY&#10;u6U3VYsnTu3icAziPBp6FSQpc1moRT7wG1oACjaTTGla6j4AUHBkztpS9pWwyb/bEqFJ/d+TRrYd&#10;36toP+HCz8zUF2M3EDhd8f488kTjAqaMWK9owir/AHM0HSXDZQOCmVYKWO4KR5NGtzbsKLw3GSzu&#10;nINAMTMNclYugPaOVYLEHxVW1gC1cuM262OIMVZ32tXHRASFEwYKrnIzSWqAJVhtXqkkZ47RRxAn&#10;FCLtqLQRAogCADg/3FDeyotMiqQedxJAUCjXv1ICoQrNk8GY7UqF4Y7uQuw/61pgZJoBtuthSCFy&#10;Y+78k9qKt22yIYIdWjHjzFeRNlsDexBaYAhRHkd6Iro1wbU2gqOkghST4pwpRQYLddWyFhhMY/FW&#10;aWrZcggtIgtSVlFdiq2pE4fdEUVL8bALbFSSnOfk1GFRY6bUOVGxpaDiIED/AFo9mz7ck4LEbieS&#10;f9hUVvghQrBSqlAoxIOZBpi2RtZyG6hDFTJgd6FMNQRi6qH7jCqOiORHigamwty0pKIGbqlTMk8T&#10;4ps3V29bbl6Qr7ekfNAewOpT5wBjd3geIq0E4po1LV2WS411ywYnAPBjEmhwEQsSrMwHTMx84rZt&#10;fYtC4h9wmUEleobY71r9yyxcIVKgptQIYoZK2cfU6VRbY/pWZBaQLaUFiS3+IfHive8Ra2+1t6iJ&#10;UwGquIRYG37BBc5/+PFHDgBD0lZyG5I+BSpcGPosbPqrSgNgh1MAMf2nvXWfS9eoUiNwMNMx/pXD&#10;H1LW7se4wDiBPYCt5+m7lxFALwXA2zkmsefHa6NOm1c8eWNHcrz2Q4mxbLQuGPf480DV2bZu7zdG&#10;UwQc/wDC1rmj1zrdVRsYouX+4n8HyauLmqwB7RCiMGIZm+axbafZ6T+r3IXe9buLcJuEmASGckKD&#10;xtrX/UtMtw2+liwYKoUFFBGdx8xWzLfaUZg7KxkqoDAAVW6uyrFSdkONolmCA85H5xTsUkmjJmjv&#10;XZpwQHUIURWJVir/ALSV5B7VE6bFwt+1dxYmY+AMZolvSt7r2txUySu3EMOSfgUz/LXCiq2wNOAx&#10;8dxXRh2hEYopwhtW3MNAIJUnkN5qpgF7LblKsGMoOQOMmrjVwl8bBcYSbZAGHIpS5ZdgzWvbtkgE&#10;ocjGDXTxlzxFcth23OpQblHVMBQexpR09u8Xa4sQBDDpx3phbNpb4CuO5JYHa3wfgUow9tRLMVki&#10;eZk5rQjJJP4C2md23ncCshzMAzwRUpR2tK+5rUkjbKgnzivOtray+7KG79p53AcAUIi4Lio9ofbn&#10;MgL8DzRIpJjlmz7LF7bbn24MiZpu0tws3tsxe4keSYzmhKtthbFxdxAlWBjaB3aiM9sWkItkAk7S&#10;DJYA9zVuRojjI20FlM3M5DMBgbvBqd9bSg295gKCWWWE9oo7bNlverK2QyjM+OPFQsu7BRdRbYZS&#10;ZBy0UD7DcaRLTGXS2ELLuAYCYxVyrC5xIYOQp5Khc96qUutZtp7bhIPEyGJol3VtaBEg9PPz5NJn&#10;G2EpJG16K+126/tFn3xteY2ueemth0oIRRbvC6ZLN7ZgoV5zWm6TW27xVrbj2kuKJH7pHc/NP6a6&#10;ptOm0KFYjDY6+B5NZp4jpaeX7NvuvYYMUdI2Dar8ieZmhjWKlpi9rcHuAbuBj5pOwIsgbpYuSw2i&#10;GHHFOJqUL+5Ys52ncrtEFPmsribbR4g2yyi4VaQwIlsHmfFLamwB7gZGaW2FhAlOQc9zTIvWXYhR&#10;lEJIZtpDeZFJ3HBNuFl3CqoPUojJgeSaqgJUAW/HuBFkW+h02TuU/jiKQLe97zLbZsjJwojiD4pp&#10;SbjkC6eguIBgMfk+PApLUJCX7ZvEI8FLfEHuBRpCnbFrr2CptudhbD7csDS4a1vZUX22t9IV+VVu&#10;5ozqCpQXRmGBXjHme9Y2FxcZGRX2zclpbp7fM06CKjglIXV76soTYDwW4IjvJp422l423rSrvLKS&#10;pJPP5+KSsNukuWWUDxxLHgE1OxZQjYJa6JLM07RHcTEU9wfwal4+fwW2lvXfaU2Rvgw1z7YXw08V&#10;ai47Xd7OTaDyoBmSvaKqC82x+ptt4KlxK7vmOTXr9yyzlDdVS6bX27tojiJ4+aRLFYctO4rotLhv&#10;NBuqhtXHPuLG0kDjaR4oiXFuC3B2qWYhRy23ABquDF1JP2Km5DumPxRrqLcKMGVNqiBMSTyfhqXL&#10;GZ5KmHARQ7bD+nBCty7U+WE22VF6wY7hfCiqe5eS4ECkuwbcwH3bR5pgG9cQ+20h8iB9qLyRWdxA&#10;Ggl5lTcGKLJImFP/ACBSYbcgkhGUyNwx8mag2p+y37LBLuBtEblHMVjUXUR85XIVWM4PyeCKCkUy&#10;Saolh7IdhB3SsiW7waHfClb1y0IOVkfcfzORHil7oe47FnYwwwDtLD/kVkvuGoZkHHUBnI896lAb&#10;hAoSLdy27OyYhiSoPwBxVW+nH6bex9zH3AvMd4jirnfalCt9U6eIhjJoNm85a2uQxY7iF+9fx5ps&#10;JNCZQjIpi6Lk3nZYwrKMUl7IKnYTZWABEEE+BTTC4GuwxVQxVA2JBPmiiN15VdAVhhPB8mnpmScG&#10;mEtECFLF0bJJGVjkVJ9GbpYIw2n7dowZ8Ub0jQ3NW9zbfJ4JK/cq/g9zXafp76P1S2LKPsIKMzRE&#10;7Se/lhTI45y6Q7FkUVcnwcz0H07qNYEhHckwEkBYiuheg/Rz6ZrFo6bYHE9YhTHhuxru/oH8PiEt&#10;+9Yt/YEFycnuCV7fmum+j/w+SyQ3tjcjTLde78zzNb8WkjJcsJ71NS9HzofohXfot5OWBcFlPYyB&#10;B/pT3pv8PLocfpHeAVCuJmeTPNfVGm+j7jI127pUJjAbsJ4mtj0P0naQ2FNnEmGQk5Pk10sGmUYV&#10;RnySjvvaj5d0n8ObnuhzbRhPUoxB7HFWtj6CcALc0sECYKjaK+rV+krSWHNxA3tsCGUxM1Y2vpW2&#10;yR7LsrCTmD/WeadDSwX/ABCjqNvUmfIv/wBj923xoUJK8KYk+TFU+s/hmty3d3Wh0JuLBMGexAr7&#10;Su/TSsLe6w21MHfj8cUH/wCRJCSrhucRgH+1H/TQ+C1q3LtnwVqf4SLJZEcM8OkLtYVpV7+EVy63&#10;uJpdrpI3E7vyCG/2r9Hbv0lY3lvYORKxOPzVXf8ApEAoxtQ7WyMIDnzRrS436QE8WOUlK2j8z9R/&#10;CG3u3DT3AXQkHdy34FIaH+Eup9P1JH8tFx9vTEf3GZB81+lt36F2Kba6NH3CHIG0MP8AeqWx9DBd&#10;qJZC2UkFV3Ec0uWixv8A4ofHFja5s459E/RljSWlspbYDmWO7PJE5FfUn01oPYtWn6dvDEg58CD4&#10;qPo/02bZthbACKODzu85zW6aD0vb7p6tpM57E1nWlUHLadH7yeNUbP6Zq3RmDrg4MGtu0t8FFYSE&#10;iJBzmtU0+mIPLSkYC4YGrnTILTFB1LyZwcUUVwc2cE2XfvEvwFScT3qdtxBBIxMgVUNbDWrZ7OeD&#10;mYpg38v07MbSQOQfFWwYY0OI5TZcgEEmMYH5NQ9tN7m4VIcRI7Gk7txTtVbpCyOccVkXhwG3R04G&#10;aS0aYxFtZZ3W+WG3wvIpW5Y/TPtlZ45iQKsnLriNs5KqZmkNQekH20WDG3ufNCjXjVlHea4ElCSw&#10;5QZolgTctfdDggwYGPFC1Q9u6wtEQFAMZIqs09/ezAoZU4Iar3DZ6ZTT4NrVlZEZxDFpE8AVslhn&#10;UryxPf4rRtNdDpLu3WBwf9a3HQqXU+QAqia0Y2zhajAkza9Cd7uqkIMMd1XGm+QQN0iMVr+k1CHa&#10;u3cQvP5q8tCFUOScSByMdqfZyckS2DAKDvCzTm4GVDAKSFpC0568hRA3SKdDp9n3YnImqsU4kkm0&#10;YF4QeTTJZiFG8DwQKCrAAFwFHAoqqWtEFwTzmroAXZFMrJYhqT9hYMEyCeatmgmSB0QGFDa0yoDi&#10;GOIzFUy0a9qtMxIz+R2oH8rf/wDhSf2q7axadhIciIkGJoX8ppv8N3+9SjRGSP5hPSfVQbQ2lkNz&#10;O0gSB+a3vSep2raBrKtbEREzM85r55ternaBhmBEKGndV3pfqa5bVjBLc84APZa+K5dG7bPdYNXB&#10;1+R3ZPXLa7C6M7KNxfkknvirHT+sbXtyXthhkhck9iQeDXELP1GUFliSTshQXxHPbitjseruzfq7&#10;1UoIFxwwLdvxWDPpUvR08eqVnY9BqGdjtfLAsH4/oaudBqLTS4k7SU2g53ea5Po/Vbg9tTcHPWqi&#10;I8Vt2j9TDwwcoWxAGCD2mufLGdLFlTOm6LVqdhu24mV3nOw+Nvaa9e1S7TbYl0KlHZAfurVbHqQF&#10;krduhVZxDAboI4jz8022v1VwNs1AJJh1XgxWd4Ga4zGrpRwk7m9wbSHhePkcLWp+oHexB1ADcEr4&#10;UcA1dPqRcR3tlFDqyq89Sdp7gGtU1nvG3aQ74QFZw27bkgnyazZ8BsxaiqKJnD7nvsoXaf3zHg/m&#10;qLUteurZyn2keJ+RTususwL7QzFQ8GBwe8Yqt1+l3blW2odju7nBzAisbx0zfDLdFZduXi+9iAxS&#10;Npggj4rEgF2Cht5A2ngfIqa6aNgUEKRDZkk0KzbW3b3biHnE5VQe5niq4Ztx5H8lhZHsvsa8ApwC&#10;MgHmTPFMprTatuUZFJ7Ezx4+Krkte7uYW5DTtLDpLeaQu6hBbTdc3GQYXDTOTHikvFb6sf8AepDm&#10;oe6Fablw21ztJDRWsanUFxBgeW24PimvUNYls3kO6XEhRyY7kCtW1nqDPcX3nU+0J4I/pXd8fpZO&#10;EXXByPIaqF98lXqtTbJ1BZbZVgdoEyfn8Vzv1O+NO9wq3SR+TJ+K2b1i+TcyFY+UMR4JJrmuv1bM&#10;rhn2HMsK+keI01bWfLvPaq20ij1d5iXx46qrN8i4rFuRDGiXy+OssEECOxNYKo8np6hhZ7ivZY0k&#10;kjw022wOQ0bYPmvFSfvIPwBxUmO5ZKlSGjFeYgzkCRyKYL2kraASsySRLVL3EU7RbBG6DPnzQgku&#10;p2yI/qaw+wW1JIBByZg0LREqGAhG4sRngcZFDdupcgCeDiPmsSwa3uWswkCUkycnxQjE7olatFw2&#10;4Nc2mQaizGQ0RIzGYrAt9LRuw0gZECvXbhtKRtUq0RmoXtIbnuQWWZHNYPVCs32ngVJkcQS4IGRB&#10;oiC27tNoh4lZ4M1QSiBVyXRyJBqXssSXkmTRArH7VzHFTaVII3DAMeTQuQaxABbd9qt0jdJBovsi&#10;dm7JP2037G0EESfuyZiiLaZ9q7I3A5PEClSyJD4YW+gKylojYGdQceRRrNhfaLbAGJkg9orzaZmC&#10;lEKsuQ3YinRZDIG2nIPPBpGTKq7N2HTuXaEgju4ZI8heAIp1E33JEln5E4/FODT3n2GBkcCml07b&#10;bQdAktHiIrLLUI3Y9BaKrYstuJ3j/KmTZ91Qw6ZzBNPfy4GQhaW2kzjcKy6W/dRriRmOnilPOmaI&#10;6NortjnZncYIEilHtzg9uwyRVq67j7qty0eYpa8ql7Q2yUB3bcTPmrWYB6ZIRRP3NJkTgTV0GtFl&#10;BSOJjlppCyyIWU3YnheWFWOjY+4oVGABw1LyyGYIJNF/YtFEgA7N20pEVu2jtAs+4q8KIQnjsa1f&#10;QM+0M6tsV5lhlz4itx0S22tsHuLaLYGJbNcrKz1GkpxSLKzpltITbuFge5WDjtHYU4LZvm5ct3HI&#10;IEKIk+R+K9pyiORcW4zhwFAPKkRnxT7xaVrcRcGJCxM/NKTZtk6RWXSrsUV9oChzjbA7rVVqSstt&#10;OOVxGBTdy20qSAxmAhMGPP4pHUXCpebu7rxArXigzmZ3disNaZm3lFI4USWB81R3dN1rIQHcWiM7&#10;asNRde1BK3GG47l2YE96pteAWtvzuA2kGZjzT+kYJSppC14C+boZPtmM5FUmrts5FktJjDROBVyQ&#10;7Fl79zG0VD24R4YEAYnvQ/eaESxp9munS7jAuqVkArBgUxasbjCEyxIIbiKvh6ebvBAmMAxIpk6F&#10;WnexUAz81ly6uuLCx6Zd0UA0YA2NkhTOMiO1Yu6EPaVgrFgM+B+K2vS6JCohATOZMzPFEXQFUdYI&#10;HxwKxPXU/wC41rBuaNOfQPEezg5kcQOahqdIzXHjbtEATkzW3JomCmVUZ2mTAPjFLXdBK2JUsC08&#10;xnxUjreVya/6eMY8mlXLLF2lxKYX/wAvxXjpHZd3thJxLcirx9AWuZO1MwDkz4rKadoJhuuIxxWx&#10;ajhcmVyV9FAdExUbSM8k8inF0dx7bBFXIkK58d6vEsMoZHBcr1TxFO2vTt6gQCJ6e39KVPWV7GrH&#10;FlMllrpthoBRcGs/yV1nZjaHSYbdiR2itsT0hNwAREeQWEnle1MHQm6rggBQSee9YZa9JmvHhTXJ&#10;o7aMgQxzNK3vTyXuD3B8g8R4Wt2fQL7a/p85EdQFDb01nUkvvVGlQBOTTYa/9hrRQs0NdGE3h+7d&#10;I3c/NDXTSgtKxaJMdzW6DREMpCLKKcNxNKfyYCD2rYLHiTxWmOvv2DLQKXSSNQS2iAN7gmYcngDx&#10;RiJAJUQXkxx/SrK56aqm4Bg5IMcmkXRlZwjM0gBivAPcVvhmUqpnJzadqw52qDAYNOVjgeayLqlY&#10;dTE4J5+KT9yXLyZiIry3+WJBcCF/4ptHPeEm2od3tjIMbYiAVqsu6gM4VUjaCCv470zdYDayOxO3&#10;PcqaRvPbKl0BO2BuHzTsUf0Y8+PhlWvUH5UMP6zQldCGBO89yKO6QSHJ6e4pG8SzEIpPkRE10Iqz&#10;kZIbQNm0xOFb8ea2v03R+5G5xGCBEAx2qm0dlnfolWnkmuhekWTcuqBbInByKDPloHFDnotvT/TL&#10;ZId1cBgeMiR8VsVj0nUNKiyDAhZBgE+fmnvSvTdTvVFZjB6Qy5C+a6j6D6EpVrdxgpFwbRPUCBkz&#10;4rhajP8Av/B2dLhnKVPHx8mlaL0YkB2UtCEMFAIFbNoPRnMcLs5C8wMyI5rp+g+nDesERtcuGuIr&#10;TvA/djtV0fS291SbKC6AUUKNoKmuBl1nMlZ38Ggimmc10Ogt2mJZTBaQpGY5H4NbfpPTChtyFsrL&#10;N1DOfIq1TSpNpERo3AOJmSMSDVk0kXWvMrgNsW4wNcLVZ9zpM9HpMGxdFFq7bpetvv2gtgqPu3Y4&#10;Fa9qmt2rV9cHqlvn8jv81tmuFtQzxDqBIbuvkeI7VovrX6kMoYl13kFQSYPkcGuXkm+ja4OrRp9+&#10;8S+32Nyss7ieQewFU1lveBkpkkEsTiOIq31G66+oZLoMQUJP2f8AjS1xLOU3oVQBrhZZWT8jvTsf&#10;SNSXAxoEfYpe90EfYM7o/wCattFYDey24LvkTEe3+arvTbGzYLS7Nw3EDg/Imr3Sac7ncKoDALBX&#10;JI7xS8tWa8V0uDFvLEGMEgDgkjuPzVhZW6777KLchdjEnII5j/eo2JdrThiQCQSy8Ac/g08NIEab&#10;bLMlQ4O2Z8/IpEuEaYMcRrvtoDdAKkAGJG09pq0S9dse0XJYAkjIG7diq+3p0Ryq32UGIzhiexph&#10;CQWChDvY4iCI5MniuVlxv0jZHIkETTL7yezZJYrJTww5q2sXb0tuYOnBDifxHxSQcFrjKX27NrIB&#10;JX5q4tMiOD7wYqq4cYUt4Hk1zcrkNtV0AuLd67awNyneh5UfAo4AuWlWCClvcSYC88QadAcFmuIR&#10;+0EZPjmhakKvsrfs7RsKKUB/u080/R43Oa4MWaaSZSeo2nAP6rCFwxICoCMjxXKPVxvDItgl2MND&#10;SCE8Gul+skJpNOntkqGO8McBux/9q5V65qbJSQfKptkRPMnwa9x4vE+DyXlc12v0c89SQm3dIvAB&#10;hKN3JB+0/iub+qJbD3DG47Mz5+K6Z6ulm2oUArAJUEyYiuXeq3LZsryTgg+RXv8AQRZ8y8nNPdya&#10;Nr0uMQVIZQRzgg0o7sZ6QBNO6sQXVgephBNKMkqcBsccYr0sOkcKiNxdhWVgkAyO4ocSpAwTkTUr&#10;STu3E4A2ijLCKxgww55oy0QtwAW2z0+OKksm2EOd3EUFXYBF2mN0kCnRZcPtP3nIHGKFloEiNge2&#10;VbvUHH6cMf39hNWlq1etuu5N0jgU2+mBAg9KmSoHB+aBZA4wtFIbZLgM0nj80FjBE4CkwTWyn0sl&#10;GYW5Ib7gcxVfcswPs3CZq1NMCUKfZXFVbbAwTBg0qysuMRwVNPshHIJz2EQDWNgG/eJH7SZ4o0wd&#10;ojbsgFRtlviiragMwQkDA+AaKLjLcZ14bgmvBVCbST1HAFFZKAkE7OCYmKIgOYXJE/gUWEWYkT28&#10;iiF+TBiOexFSwRVLYIhuqDWQo3SrwvPkwaYW0FdSMll2/isIltRcEEDdn5q7KZFA4ul8k4ECjqh3&#10;NCiA24CYrMsQQm1ZHSxOa9bO0KofInJFUwkSttDP7ts+UjvWZly9wsoGIPZqIt8DY6pubhqLeM4k&#10;bX4BGVIoA6IFleGJKlRgeaSVULAFWIzHaDTeqRrhB7RjaeKgQi+0Nwkcz3qiUQVGdgGUbQfuFTnc&#10;SC4CzzM8Ue2oKKSVgTJFQS0qh3QIx7D5qrKSI7huLIxKk5nOajLBbsvIJGBwKIonoVBkZHzQXtSH&#10;lDCtwDg1EyUCvI7gu5gLxFAbcCMSyiZJxnsas24YlAgIiCarFK7hg5U4PmjiytpFoRpKFSxNBK7Y&#10;JMyaIwO2BP8AzUA29gCvaiRQfAV1RwnmaXcgWwdsw2KywBQHYAYyKNdKbifbKkgRHeqIevOm4gjo&#10;AAAHepq6bGUCYJIB/wAjSyNG0qJYnuayhVu2Q3FVQSLBwrMvYlZMVc+m2ghLKDs7yc/iqKwm9R1E&#10;MZG6tn9LtHcu9TvX9w7jzWLUSqJq08eTdPTNLutqhswoPQsw2f8AWumejaK1cW7dBEYXPJHcYrTv&#10;RtPZBslt8lug811r0PQ27jkNeVXM9VswWB7RxXkNbnqTts9P47Av8m6ekemadhafoQ/Yp2wxgZmO&#10;1blofp+3AcI9ySGYIsTt4EHABqx+mNGrBhctl42xKgdKDnNdD0+ha5Yskt+oqEkpAgA4CiuG9ZbO&#10;tGGxV2cxf0VTdtm3Z3qAZImd7Zz8CktT6ICttvZV1XEbiJQ957xXa7npzG2l1fcTJkjmDzgVXf8A&#10;owJRgFZtotptBEdxzyaZHVMTkxwd2rPnD1L0tHAKpdYwxG37QBiPzWja30lvaEFiqOAFUYAb909j&#10;X0n6t6O+bxB3F46BGfMCtE9W9Ii4d7vLRO0QPiSK7emzcR5ORqNMlNu6PnHX+i/qFhcBgbN/9cE1&#10;omv9GfTuCLfAJ3kQua+jNZ6Ot43Qmk2zlJwenmT4rnnq3pnuC66qx2lVJEqJPMzXdwZ7o42pg6dK&#10;zhz+moHIHjNRT01vbdltnbEY5P5Fbtq9CLV+4nthWAB3A7hHxQlsJautuO9WjAJGa1feZkU17KT/&#10;ANNlLTtOBGyOad0+mdzCrH5zmtv9P0LOCk7mxAB7f1rZrXoFtkLqAvceXikvUr2a1p5uKlH2c/f0&#10;fZuMBeNxXvS9/wBBJSNuJmR4Hma7LoPSWZygtgLBeQOZ/NWjfTq3CQhZQfuFz/YigWrRoWik0uD5&#10;3u+hXhtMsQepV2ziqu96TfQiAVHcHEivop/QFW6wDtNs4VRWqep/TlxHcKjFp6kme/ejx6pNiJ6a&#10;UXycNvWfaklJUgwP8UUotkGAjYOccT8TXQdf6G2mvPEv7iMII4rTdXpXt2mBaeCQBgfitUMql7M+&#10;3sTt3CCuVxxjdTCxn9EBowV8H4rPulWALhFSNv5oY+9wLgLEw3jPimFURslQxQuDgySOTRF1Fu4q&#10;woxiZ5AoKAIxUTkyYPFFtLbQXVN3bmAFyGqFobW6HdBuicAkYqerNq2XPuTnMDImlrJu7GQwcQBx&#10;B+PxT6lLkDaBsSDuySRQMJEgyEFQp6lUzEYoastxY9sdEgQYrClLmzq4BMURQxUwqQWABoRsWSZ/&#10;3wcrBXsKWFrcg6z9xVpqyhgXJT9mBundSThSqL9u0yBzFUgmwVxGtoQwUmMRU1gBBuyCWDETNOi0&#10;tt1Zk3EAFo4+M0J1O6HRtpaSo6eeKrcVKLaK0W4E4kjgDIFMogYqd5ViOAOI7VO4+WaRjoIGKLp0&#10;YWrkkZEijsTRVbdwuo10Eb5+SfiohoVHeydo895ov2i6r25Nsb9yUEuz21O0wQCfNMQJE3FG9g0D&#10;/wAciKUKPAc3GLBcYxHanbup2Hc9sBFhjtxM+aBeZ7l1yWO4r9oPIqymYNpxAdiVK4/NBOoto9s7&#10;juYRH480MNcliQYECO1EYLbEqCSRzFEkRGQRbBO2WaZHIzQ763FubtudsR+fFDdrfJJNG37VLCCY&#10;AnnirotyItquFFkkcHwKwzC1cCqn7TtOOfFeuspIAAYEYA81AHcrdETH4FQW2R1DdYDDcqLBjgH4&#10;ND3AkkKRuIPkVlVeCOV3cURGPugRiiQDIu4Ztu0EEgyKIgyzOTG7ECs+028qY/IqBQsUgwqmTHNW&#10;CGt2llcQo5gUM2wCCZAkjcaL9+4sTMyJMTR2QLsDLI5jsZoLCoCo/TtkgDY3UPINWtq+yLcKgkuO&#10;GOFpVUJXyhI6ScgVA7JabnDblI/0oXyGnRZqwICyLYzMfPM0Q6y3cZC/WpWMckCqoypNu4SXYwO0&#10;zUCi7fMPHTQ7AlNj97VOZG3O6Wb4oKA3SSWQt8dopVnebjkwSOPIoZa2Lb3AVV3VQd3Md6raMi2G&#10;S8RbK7YkxMzNZLOo9xniOna3jzWGfETC4ggVO+GVdxYBS8bTz+agVizuhkwdwIAzINSc2hdgsDiS&#10;BgCjYUhhBg96XuhQXeOoDqFWiMIhtssEqwUFweMVBybiIqkHeSSO4/FRRyDbNz7RErESaIXaSRAE&#10;jMfaPioDY5ba9cYKVBCgAGIIq0UmHVEVQOW/HcVS6YozFo2kE5mJqz01xHtqYYswjaTAwaRNDIjk&#10;b8G6IxHwfNTRkFwDIEZ292qFwl1uK3CmfFMG3bWClzJhhIiPikGhHgQw2qAWiQwOTniqnXadVurt&#10;WE/dmcg1c3FJVCLgVg32AdWKqNa9va8cnG4dz8iix3ZWR8Cd9m4UgLyI4ilLxYnZv2qP9fmpDcG3&#10;HqMCVqbqXH3gsJJFaVwIRFrjurKjDbyx7g+KhZ91ptMmJDIeI+KmqoHusp6SJweSOwrDbnENc5zn&#10;JjxirCM2Sk3E25OBGSfOKM72gNsSO+KUZXQpDAEiEY9gKJYuOqSb+0ZIIHJHmpQLYG7dVlDB4EgG&#10;ewFBZjhi53GQBGKK9y2qszIXbn5NLG0RHUUO2YI3U1GaQW04OSuFByRFNaW/aTcVZg7gQTwKRa5e&#10;ZFCkNmSCIK/FHuKS1wu3SYhBVlpmx2GVERt+3ZJYzhqdOqtLtm8QpB5HetPsm4qb2GFHE0c6u1tk&#10;yZaCtLcRymX1/VMVdVIV5kgYEVXtd3tIuAYgOKHbvq6t04YTnwKJZ2qqhbRCic8EE9vxQ0Xusgxt&#10;hQUubiTk8A0GzcUId9wQTIUjimxpwUUqC4DQCDg0D3mcEuizJkx2+KtMGQRrQO+37sLHYRnkUC2H&#10;thGxLGAD2I7mp7x9rHkf3Pk1AWkJRmeCpORkGiQthfb2hNzKGy0jMUsm5XWCWGZMVIi5aVyLi5WF&#10;/wCKTF1ygG5QDI+ZFHtFthbTsouLaEwSJPz5o7WSjtu4KDjNAF3oVQcfafk0Rrp/bwkAjmKFhRGb&#10;ZKITAjcRPnGKDkszYZTgAUJbQR4EjqnJmaMCWdvZAG0HHcVQZm5vFwrCQwhxyVoV6866ZlI27Wjy&#10;ZPBFELHYpFghoggZ3UQFCELSuIB+fkVRBFUBPI3xlqNeeQQSGbgRRLZBUJswsw0fcKhdX2muoX2s&#10;wAwJyahdERe22t3u5JiCOwqwvnaUR8g+KTVkYbSnOMVOyxcsQ8FTmTOPFUyUGfYCGcRKnbuyaatt&#10;cQn2kMqi/kT4ofvqVUld3VB+Jolo7St42068DJyB5oSLuyyElwLjB2Jl2GCCasbTyy9gyTIGF+Pz&#10;VbYFjkbWkEAZG35mnLZcmN+P2eDPaaVI1KRmWuKQqXenO3tRLyM6WXUlWXpj/F5xTLpbdEDNteYj&#10;iCPNKtqQ7Ls3Oydz8dxSyxG7YUFilvdHVHz8/FKrZYFLTqsjkjMTVgFbcwCyTmT4NE9pBMyU+4Hz&#10;+aOwWI2k6ivuTyOIiogPbWECuUAmaZRixXajBi2B5UUjrQwA6uhjLAYM0USq4Dm8xuFiSZIkfNJO&#10;7ruEEocyMGf8IqF0lFLljwB8Ams21/SUghcwBkmPmjSEuRJrNq4gd22tG5v/ACoIay0hmLbQIgTx&#10;5p0t7jFhsQHoWeR+BULlqQqlNmwwSuJnzVooi+3eX2ZYHJzJNAN4XFJNqCIG0cRRzZCFVT7TyScG&#10;PFYa8rBhITfjPx3ogWIahHRrylulu35pVCI5OCINHusheeokrHV2PGKEVt2ktFpkE06JnYVAG3oW&#10;kHLEdpoapEnYCkEbJ5jimC8ym0nvuOBJpdrL2oUqOnvzR2SjzFA+EILCW7kRUrLbASGZs4BETNZD&#10;Frm1VDAZVziT4qeSLQ9wB1kqIgLNXZEQHuE7VKyoJOIOKb0ItSVzzPgUqHUmMb2JJJyYAqdh5a4L&#10;hhtqhSOKiRJUbKlyJu+2F3GJB5B809btl2KOpIPDDPGaqbd9XCqphbYCwBjNW6l2g9lLHBiJ7Uma&#10;NWJjQIcYUptUD+h70JrgJkowEgyOPiakwVVIKmVCuDzMnNZvXV2GelQRAJnnIpBob4KXVNAuQuWM&#10;ZzSZU2rd1WeSyqQCYwKe1DXXtuFRgbjYAwZqRtbCMwQuYzE0RkplYGBawPyQIgU5ptS7MUKMGXMk&#10;4FQdy4cTL7eAPHE1BTaVLcyXJhpxNXQUWy2u+pu/SLQVDmJ4A5qVvUb1KrdnJMrzVQjbCwgx4pm3&#10;EqPaCycEdM0uUUasU/kbUXQoE7hzINEtuSC7P1AbQeJioK8HfsCktHiDxU20wRyWYgGOeB8UA6hq&#10;7fuMFBQkwQPFKW0Cm7ktBiR802hCO5LMwblKCVLYCbQojnImgTBkmKlnUEhVA47zNE1Gr5/UXcRt&#10;YRTDoxuS9wgKAoC9O2lzpzuZBcAbkHnFEmhMkBZ2OyWwx4A8f6CgXbl0M63Qm5xCZmacZ0beTuLF&#10;SM8ADBpRNu5OmSuIbBB802LFswkIZKLERuiOuiov2ALO4ftxnmamt1GEBgygYHaRQjaYWlUjAJcs&#10;p4pioVKwG6HUmSx7t/rRHfeFJjJiYmKIzkksLR2KNonnPFLh7ovNCiIG4kcUaAcujKO226HIlXo5&#10;VbYDDqnCkdp+KWcuQoLCACWIXiOKYBUsrxCDAk54qwiwuWiCytsLHbJI7ntWbTh7hIYIFlYAzS6M&#10;dpCuTwRuM15bgRQQTsYlSFA5NCUojrX9MLhb2+owASIkDiIqVq77enX7iWaZGefNI2WAYLbKmFmW&#10;EbaLae6gulD92AOBjFC2FEudRcfpYiTt/wDoP5od7U3JCKgaFUyMbhyaWLm2iHDy8Nt4ANLOHFww&#10;oCgGCc4FLcrHIiN99jIAMzJyqj5rN67ua3bBbLBj4otuyCiKVKkCS3+IntRmt2Xk7soRgcT4MVEy&#10;UVdy6W9y5BHtyrMuZB70W37aLvUEjmJ3T+KJeswQ/tFduCpG2Se5oewW7yyCpCSSOJ+KagGi3S6q&#10;rcgKhcA7fPwfE0driFHAhztAJYmY/wDH4qkZN6W7jIZVtvmR+Kfs2WSXYRAwpy2fNLlBBxky0e6z&#10;3NykCAZKfuBHil7nuOF2E7FEkzIaaXRNpVnwAYlfHzWLSBC1uMgTA8Gk1Q1Tsmm0WAVUhic/jzQL&#10;iXDdG5l2wIHim7Ya4WztVxHEdK9qXME2bhKhiCRHjzRRBbF9pVXAPYEg0sktqBDGQuRH2xmil7xA&#10;CDcgbcFHB85pgvy0FwMFfHejQDBpCqwuGQ32nI4800oYqWjbAjaxjilRfJ2e4rAkwARxPAxR7YBY&#10;p7ocq8gTMnufxVNEQZFm242+5uaVO2AYo/SzmVJUjlO08YNLltrGFIDkovZR+KIfccXW3xJCqe5J&#10;+KBoJA0K9cQVMruHemVvFLVtQilOJ/GIig2lCMJQosFZB7jzXr1i/KQApUfdP+v5oWhkZNB7+pRd&#10;srt7AAxPfNetLlfdAKkQwHYHMRS7qHMqvuRzGDFOWb5UG5axd2hjPUB8k1A4sHYIYE2yzAgk78Y4&#10;ipvbWUhG6YJgfaVGK9Zh7SeQ5bpn93mmBZAVNzEAnYcyCR5/FAxiI27gI3vuRWiCOoljQTfvbjAw&#10;o2cc/NMWlcdHtv8AbMlonb4moWWuFbxuK7QVByBj/wBqFcEcgloMAItqWyAJ48mgOdnvKEIO3cW7&#10;Zo7tsEFD95JMjA7ilXgguF3Cclv2jxRoFsaFwKpAtljClWBgYoEsCB7hJYz1CAFpt3X7XUrEKY7b&#10;s1Xhtyucq88jhgKpFm5aHXJauztG1HVucN8Cug2FtXrN+C24puUAj7uGJIyYrjg1EOs5RjCsBgTW&#10;z+meoN/MOGt7ulQBu2quOZ+BVpjFqFFpUb8tp7YuH22KfaxkMp+YPz3pm4weHdnlP0ygbcQYwT8f&#10;iqFPVXuIF9ljwhwSR/5UdfWkvC6dntAJAZDEk+I80tzRtjNDV3VhlQo6syHpkRBHIiqXUX3D3WF1&#10;dxdd5mAxjxU9TqVIS7tZHYBHOIK/gdzVbqnZLdp4EMdtwEZA+PmKTJk3WLuxf3IEHI28yJzS9xip&#10;um2523OnZzIGZU+acvXFUW3YbVaf1I62U94qr2e0chgAWcEjscCPNXERLsMgS61k3LmwAsGZTAMD&#10;gj5oDXTDsqYQglSpIbOMimQi5lbQcOpBEqCPA/NT2KW2gBAxUC2JgZzmrTAYmSi3XNtLgDMWAIwa&#10;H+rC9CxkHJO2TgAU+6t1C3vVRcgFjOwNzBoV6GNwqro4UDidx7mKNSAkhe3p4uAnaFLFuqZgczRC&#10;be9QXJWDMCZ+ayVSEQqxOQA3+9RRBbVDumYMcA9o/NEDY7oNQQTDKBtl0nicSZ/2rYbd0lbqNa2r&#10;07vIAMkVrKbkW1DgqrMWO0S5PZfIBpvTMmoUCCxKktmDiiRVtPo2J7ye4GeWXcChGQPANWNhS+0C&#10;2NrNIZufmFHAqj02sur/AC1oWwwHUrGAADyDTdvV2NOCwtQqvLSDBnlvxSZvk0Qpl0rqArSEctuV&#10;hnAPIHZaRZlu3L6sxZUljIO5vAEcA0FC19CSrtaJ6WXpLGcbvK0fS33lnR0Be5iOYTELSJM0Y1TQ&#10;UJ7rXXdnXaF9z252n/Dg/wCtF3G2oJlkZix7qRMHiiqHdrqAdUMWGCR5n80FplOtQ6jainKnd2+a&#10;SaRTUJ7V3T7lLkFhknbDYC4ootLZBRJiyBtByzTkjFe1tpfcthbkCJAnE9/k0AsjtbZQgYEMGTho&#10;558VZG6I6xtyI6Oll3+4IDK+JNevhmLtcTc64n7QPkUS4vuX76kEPd6gG5/LAYg0sEJtRdYMRLFF&#10;kYFGgGyNq8ll7yo7KVSILRzkgH8VOzN1dyWgGkT2bPaT2p1rVq+xuvtPSQbhPKqPFFvIbCM+8XIV&#10;ZAwwJ8mpZa6BhI2i0pdltlY27jk5pEkpbY7EG3APJIPAmmLLXIJF1igbdvDQVVuJOJNSbelllVi4&#10;LSqldzEg8/NQhVXA93Ttt04dVQBk4UtPP5+BVBqAiOrFzCQuAWzHz4rbtTbFmzbVwVDA3edxE/jt&#10;VUy77V6y13e7HeV3AFU7iTzT4My5Uave0wF1mUEqi5VpYVgadVDlhKsZYDlSMiPiiXVHtu+9/wBQ&#10;wFBkgAVlNO3sJCk+4J294BzIptGOyQuJa3FQJeCEI7cGB+akrPpndkuKhiQWxHwKYS2xur0bw7Eo&#10;rCCABBn4oWpa0Dbd+tipUAGft7UNBpmXY3Tbm4VKZ/xAk0MrM7jK/uJ7gH/KjNolDJuWLg9sqvKt&#10;PP8AShghlaXUjIKEQBJ81QQg9sE3kW28qZKk5Unwe9Lm3IvEEsABng1Z3rRTf9hc5Z2DKw/EVFrV&#10;xmdm3OzrG6B25gimxkBKKF33EksNpUQAeMdpr1kNcGbhJggN2njNE0yXC6LsJDJ3XxwaFpG6Lj72&#10;K4lEXGDk03cKsDYe7t9koCS2JEFVFPW7R696+26A7JONswZ+TWLrL7nTJJwp5AU8CaKFJY2w3ubG&#10;WViOPNXuBRl2Fr2T7Z2I7LtHMjg0/aU22YdTLncIgJ3kVK1duNctjD20G5Y7buaJpEL20ZSOveCp&#10;OFjzPmriwuwa3Pc9shiSM5WJ7GBTD2l9gmGKrOJDbm79J4xTFtGt7rjKCUTKDqkDAz80tdRAoYt1&#10;ibhUCRuI+0+aaimha/cuqt0rc37rUABIQDvVVrtPKHfdABWQyjyOKutSjnbvCuoAAVSRtnKxFV2o&#10;BS5sXnau6MAd4bnIpkYJmXM+7Rr66b2riE25U+DMH8UcWr15xbuCekwB3g+aZXRAx7JYbpCsx7c9&#10;u9L2iFlWujduOD2/FJnAxZIRXsBfdRdfa67lwPx4M1Yeha9Uezba0SS4JM7YJPY0vqkQ2iVYOzKR&#10;LCCdvYUvp7hsXQwtyVZSwmeewmsOVdowubU7TOvWtTKgi35TbMwZ8D/Ktg0t42Fe3ctdCMpJI3c/&#10;HJrn9gwr3FTYtxQikEwCe4ral1KXJZCrFAq7jme0nzXLmmmdfHlVWbILgJtHa9sO8DbAULH9xWZD&#10;ghNwhTMQxJ4Biq1Ltq7cax7+AnALEEk5P4HxVi0XF2KxncN5WAAvA21ImqMm0atauhr+SpW2rgxi&#10;Ce7eQaFZG+3bb3FbsfnackGrXVuZVBnIAUmDju35rXW/7CWyzC2CWIA+5icAiupgV0XjSsLfvtau&#10;XXWCocZOFDN5ql1Xtq7ggy5wZg/mKdfeysLgVniUUESCMEwPNAeAryd57k8zGCK6kOBs3Yp7qq+0&#10;JbZz1Atjbig29u4EXGViw3OgETXrzEFGZZCwAkfdPk1i4jkgCC4lSuBtjP8A9BpqZmaZWrbRLj7E&#10;QMXIEgzB55ptr1m3bI2EA5n/AMfNMqVPvynWVOe6/ApG/wC4GunLiAGYkBc+PIpsORVUN22Ym3uu&#10;IRmHEjfPY1YWEN1b+3pAO2CwgjsarhdtOqo91jn7gu3J7gVO66wsKFwBgAcdyauxiCWTc+2QNpO8&#10;ThT8VG7et+0+B96KIpv2C+827BQwDLHt2nzWLVqxAb3AD7ZKkRkg4kVVlcgrShrt1LdtkWA+cyB5&#10;8VC0d6u74KsTDeG8VK7tuqzMAFfItiQN3knwPFRfUNbg3FCrAmQcMcEgChAosbD7rR9pl/U6QhES&#10;BgwKuLOpa6TCBUVRbCwNygZlfzWq2SkhffLXGfaigbYTvT+nvOvt+yv6ducyMEc4oJo1YclG2aXU&#10;3LijYrDcR1cDavmOPwatXdLcm4yXtowzZkKeMYmtW9MurbJcXrytLQOQxYfbHYTT+muXAjbyzG4p&#10;DKoFsA+TWWcToY52jYDda9bue7si5EgLkqayBKqqbSJ32wW4gSAZqt0vvED9M2gDsKg7MAftpjdp&#10;xvfYxDwqOeox3LfEiktD0mzCpYubTccKqMLntzKh/FI371ubxa9MMHVtvzn+gpm6tn3mFtwtwiQ3&#10;KzyQB8+aQuKiqBJYLawAcBiZIB7xWvBpnOjpaTQyyvrk81zclvcQ11m9x2AjpBpHUXd1tgm0Pyvc&#10;D4/Neuaq4yAMzArMEDqIjmKXv3BclfddVw+9SIYDtiu7pvFOdfiex8d9NyyNXjJp0Wrnuuu+46sk&#10;NyB5NSfVSDtG5WbrI7rHGKQbXWboYqg6l27OYM9qMl1FLpLbz9sgKMdjHg1vl4iSv8Wegy/TM0uI&#10;NFqpX3HUNbhgrYJEqvxRVuAH2rTBbZZmCEh93yJqutFGQtyUEMo/1I70xaF+DdZI2sF+wSARzNcj&#10;PpnB00eQ8j4+eFu1Q6PZuW7AUKFGCS20BfDA+fii37hayWKk7du0kSQQeQPEUqyqRsfakqekDyYi&#10;vG7a9oi4lwZAQg9SwfFcnIrZ4zPK5tFzb1SWlS62oCLtPum0sg5wYpO27W75lril+qP3MG/0oRXY&#10;2FW4j24bESzZrKsFRGe41yBLGMFU/bJ8VkcAaYdL133rP6ZCK0oI+yexmlrl9Tc9v2WuQwZvMqfP&#10;iiNdVC6K3vhhuI4A796SCyg2MGthg4kFdqt5HMig2ATixlNTbdj7toSm5gWEGAe4PGaidVat3gx3&#10;q0EdB3NcPcMPNRdnuI1t+se4uwCA7qMgqPNDs2rZ93e7XF3lwsgSfOM/kVTjRmlGVohsJW5ctPbw&#10;u3dbGxgPBHmkSoTY6WmLAMBAMgcTirK0DcS7euY3+BmVwoMUgl1gH9vUAkltyMNsngCPJqJgx4Mg&#10;tbX/ALU/tOekCth9G+lL+svWlWILdxIZj8+Kl6D6Xc1txEaxiSCzdto7/FfSf0d9PW7AtCEaQMZw&#10;w8HxWnFjcpR5QGZqSSXt0V30r9AJZF1wgkMoVgs7iOZPgV2z0L6MFtW6lBYEQo+0+FJ8mrb0L0xz&#10;+kLe9i8mDCrGDjuCa7R6T6ZbtCUQFj3A78TPau7iVcJIzwhjprbz7Kb0j0NEOlmwQGRRnnp8TW/6&#10;X0WzcH+JTghlwP8An+tWfpGg09r2i11hEwSskVsug0Ci41p8jkFv9DWyEULlmmvf6KvS+iqG3yWi&#10;BbAOF807p/RiN62wAVYySOSfArZdDbVGHTAmMHBpyzG6NkGTtBwTTUjPLJuKhfRtp3EK0RE01Z9M&#10;Zi624yZYnP8AbxVsqdAAeYEBOcURbQVD0G2wgRMk0SbKTZWXdHbZSyElhyT5qJ9Ltsj8LswCcGfi&#10;thslCwYkEqZINRu9QZonM8UYSbRrDaG40dYKW4EkefIrD+mS0SrHuOAa2W6Fy7BgrHhR3qaw7I3R&#10;x4zIqm6LUn8s0Q/T8IwA2JO7kEn+9Kr6Bs6gA8ZUOdvP45roN6zZfedg6RG7zNKtp7TXDkdKgSTm&#10;j3D8eQ0Aek2Udi7bnOcyAPIpq36ebSZuF0XCwJOfNbW1tMEIVwTMzSi2mtoWUqQfukZFA2maYzYk&#10;UMXWIcMAAJ/fHcU3bkKAsR7ZYLOZ8GssHLzb6lCcE4M0k7sxKPaMhtsDsB3mktD4okzrut3LYKh8&#10;bB28miJqWRhHAHSCZk0jdvBVPVCk/kiaWN5euSQ3ChvI5MUv/ASxtsuDfu7hD9UboKyAe5FG/mg1&#10;whZBiRI71RHXvaIct0/4p/y+Klc1JuWXRejqDmctHelyNMMbLS4CjpIc4mZxJ7UHVGzAbgggBiIq&#10;pOuBlg8sqwq8ED4NV13WoIhZCASDPSTxWds2YcbbRPX3CWfaCQwyeGBqktXoe2Db+JJr2ov72Ukk&#10;P4XEjyarRdvNdRrZZgydsfkUrcjprEtptfp2r9wuGYqswAByPit60RZwXtnrYDb2mK5zoNQXuAOR&#10;jpre/TriMZJMhtsxgn4rVjn0cDX4ebo3OxqHXcWXJIGINbDpmO1utgG79lrWdOA+0yqicwIrZLF5&#10;JJC4AgmImtR53NBJlltKJJYtIGAasQ7B0UttJXtxFVtni4JBnMt4p2zJMRJGBAirRkkg2nQbjCNK&#10;nBY4mmIuGexnk0pZBBYbpZiccCjveJQkJny2aKxAa5tZycEnuO9R9tSFjEYgcmpQ0qyAZHNeIBvM&#10;+0CBtEGpZCCo8AsODIP4pnf/APdR/aoByW28iP71Lcv/AMLaoWmfx12daLhYs9sLGdphpNZbVldp&#10;F1lctGBE1z3Qa7puF7e4q2GBgCrL/wBSDsSG3d8QK8BPSNNo7GHWNrk37+dfdtBi4COo5BUZq10X&#10;rVuGDWlJBxtOAPOea5mvqdwXQQwJWQDxHgfmvWPViFbcwO0wkiJPesebQuSao14te0+zv3pfr9o3&#10;LeZGVWAZKit09P8AWmS1cVdSQAZVQI3V82aL1W+Tbue4uMgExJHj4rdfTvXQmy4l5vcLcRIn/CDX&#10;Hy6Cn0drSeRaj7Ppm3rbdy2A1tNqDfsmQSfPxOatrOuNoyRbQbIJQwTPcTXCdH66LdtTuJmdrE/c&#10;x5/FW2g9ctOuHFyANzSZRhyc1zp6Nq+Ds4tbuo6vc1rPbWdzq6yVbAhsYI5NU9+1BkSG2yvc/ia1&#10;pPVrH6CvfKh2P2zkDGPBqD+pp/LqFvIWDmP3FhwIrm6jDL0jq6fNF9stxvuI2baiCyKc0juuBCAH&#10;JYGVjJjBJNZs3VZFK3BsQgSwxjg7cVY2tQXX7y5uKQZwCQf/AKMCuTPGzq45ppUylu6Y2bQXsI3A&#10;Apzx/WgXFKXPZIUI44Y5fHc9pq8vXmxaUqIcIWK4jkLHxVPqDbti6HIDbiYGTHzSJQNOPLQo5Btq&#10;Sm0RtTc3jx8Vrt66PZOwyyv93kfJ8U36jqVYwL0kWxAA5IrTPUNSMXLlwtsIY2xgR4roaLS72rRl&#10;1es2JuwWs14RiQhDo2SjRujvJrXbt/csXLgndvEzyRMY7Gk9bqRsUqpXezFQDiG71q171AttAYsy&#10;kjGJr2mi8e3XB47yHlOXyT9Q1ZCkohbHWZG3JxFaZqtSAFLKCJhT3Hwanq7xIfchA7qDOe1VjbmM&#10;JIAEsTXt9DpVBI8HrdY8kmzxuzu9wBSe4PY0O5074AaI2gUFgp5UqOwPJrCgsETiDMjsK6b/AJOX&#10;uDg71U7Av470s6Wx9iEAGDu81kNumSJJgEVhyoUDqYjLVVksktsoZDn7cMKiQHZVcyTRJ2rAfcSc&#10;/wDFRue4BG4EyDnvVpgkYZkKS07p4qTKd5Q4GIkYoV1i6hg4mvfqBx3hZ8wajCQY7keC5O0xAqBQ&#10;SDukRmOcVjJaCsMeQB3o6K0MGUgldwI+KBj4KwNsbiZOSvJqwWyL20bcgdqwsOZMhVX+9NWdOzsr&#10;FCqjgD480uch8MT+BNVkMg2qwORR2smeYq0Olt6jbCy8+ORRvbXfx0CZnJWKw5NRR08OhbELNmer&#10;3AfgDmnCqkpKDEiT2PxTmmsbiw2DLCIwQPJq2XThrl2SvYBO8+BWHLq0dTB42TrgqH04CKsKGBAP&#10;gU9/LqHO8mHtxAEAGnregI9r9pkkwZ45mrf07RlkV/atvKEw3gc1y82tS5Uj0Ol8Z1cSh/kzbNos&#10;RIYAxirFNJauOWd3O1ozwTVslr2yhABBVhkcg8H+lPJpjstgyykglSI3E1z8nkP2dFePjFcIpxYd&#10;EYFRMzu8UhfsoFGQxZiVKCM1tVzSKbi2FViWu7WUHt2zSb6R0EW8wX2BeFP5ocWtuuRWXTV6NL1d&#10;tVFtUAXcMgDv3mqTVXFAn2yfLN8dq3C8GWy7FgW27SVyVrW9TpyEtqeoFgwANdnTZlJK/k4GsxUV&#10;lo2mudMsXxJGQ1XGi+7ruSQDk4j4pFraqwRFJbcNp458U5oUBZCOPcE7hzWqTtGHHaaN49KeJ2sS&#10;oI3EZYTxg1tdjqQlWnoIDTtIPxNaPoD7is8nLHK4ICnvW86bfcT3bdjd2gsO9YMkOTv6WdxL5LjP&#10;Gy+23pVicSSOfxRXsGUtuXbYhP3SKFvfZathRJXqgTxTRW4pdQYDqgED7fxQ7DY8pq7Da43NxgE5&#10;pbUvN5F29biHnCx5q11O+3BVVJBAeR3qnvujYY9Rcz/xW/HDg5eTJTYlqLyA4Dwp6QP3/IqvNjDq&#10;6beqT8TxNNsr7AIZXBgSMqKOvp4F1NzySQ5gyT5FVPhGZu3YkunOwqXBCrI71Zt6cotdBB3IIxgT&#10;3FX+h01uUwNxLMpI6QF+K2fQemC4huOQrt1l1xEf6TXH1GopG+GK2uDRtJ6Ncu+0dyMAdpGyOsea&#10;2DTehMdwIhLjbj2n8V0rTegOwRfbB3YUu0bPBKmto/8AkaA1GlDxC5uCJmK87rNTN9M3xwRjVpnH&#10;LfodxWKG2LTJDDGfzTX/AKL7tuCCCxJkjDfAArtSfTcy7JuiSpmd+adf6Vt2hbG17ZJx32lh3rmP&#10;LNs2RUFE4He9FBgiwihFVSS0n+vzVTe9CBkT7kMMKv2zX0En02u64pKlwdzWgMMF7zSep9AZCAXK&#10;hsnbyq+T5rVjlJMVmcWueT541P08qm6kkPO4bsYqnu+jsQm7rKCYUED+td91Xom9H3IrFAQiMCGg&#10;96pf/QiDd3J7SskSTIPwIras849yMLxX0jk1v0u2GcbWUvbGwgYzyatdL6OzyX27UUAuhiI710K1&#10;9NXAtjarBTjryCB3PcGrG16ciA7sydkhZkeAO9ZNRrJLp2adPg/7kaFZ9BwxuaeAYKkNH4mpH0gX&#10;FBVVCjvMbvJNdNHpsnePdbP6ggEDsJ/9qJa9OKo9mEmDKOM84iudLUybOtCEEctvenJPuLYHtxhF&#10;wQaTu+l7mbYh2n7lAia6xd9KV197bwJiI2kVB/SXu+6ALYJG8EnEdxjmotTNF7INnGbno469kKN3&#10;D4FIP6NduSvto7gzC4BHmutt6MEtsQm/dcKTMMBGGE1Qa/0W7sOXVbXUrq4BaP8AjxWzDq5JhLBC&#10;rOQ6jRH27jqsrJH9B4Fa5qdGotte2N2BQAwZ4P5rsWt9PKamRamRvZvux+RgGtR9U0Koitt3GZPb&#10;FdrS66nFfJh1OnjTao5nesPYlgJBwAcEfmqyInc6wK2rVWYLXSIBkR2JFa0bNsvdPt52bnBr0unz&#10;bkef1OmFfdQHeGMMYX8/NV15HRriBh5K8T80a40nfJ2mACMAGh3VTcZLTwJrp4+GcXNDh+hRmUbN&#10;whhmRQGZiW64g80S4HUdYUjO2o2hDr0kwOO2a1LqzkzRaaRSpJYEq5GeI/FdP9F3KFX21BALbmzA&#10;PcVzXSWWdNjGSpB3V076ete6tvc4VWeIP/j3rma2XA/TY+UdR+n7At4O6TDbzMKG7H5ru3ofpkug&#10;ZVbBViRkp+fJrj303ZuqrKSQNoHyRz3rtHolpVJbe/uHBkzvnsK8rq87Xvk9TpsFRibtpNP7Iti1&#10;bJZBhmwSPMj/AEobgqL3tt1qQ0NghjSOl1/u2roFmOsqAjbSAtev6m1Npg5doAhREwePyPNcTLNU&#10;zq4MUt0XQH2ilwMjqjMxUjweSRQdcmy3JDbJyVHc9z8Gpav2V1Nxxwqzx3PcjzVBrfUCnIuIGt7B&#10;3DHuK4+TIkdyMGxTWaprk9HlQvyO58CtM198o0B3ZQ2eFMDz8Cti1+8C7tb9hAk9QJHetZ1F0Nba&#10;4SGcIFYt4/5rJDLukbMeKkka9etAm8OAzHYwEZFJXtIWhCIkiGQQHAq7ePbRoNsqZle3b7e5Pmp2&#10;LDKNSWRmYiULCDPeK3Ql0NWG2F0VpLpKKVJEZK9j4jvWwm37SMFL3D7k28DpnmT2rGh0zNdRranK&#10;kbiQgWBgA1d27Lpp03WyQ0gktJPzNDGV+jfHGlwIFnZ7dv3yoYdYiSayLVlgxuKTsYYXhz2q10h2&#10;XFZHNtZwrqJbzPxTaW2Ckoo3K8luwH+E0ufwRRV2V4VC3tiWUNJYGApjAmpvcANpW27UMtHVjwxp&#10;x7BSyVtW2ccOZ5nmjBb1pLVxSmwHIbBwYrNOCCC6ZQ7W9ih1YMIkjZPBPxVrY09xtlt7QaQGBUcB&#10;ODmk9OUtXbgRmZUbfdAjaR/tVtta2rb1Wd5gliRDZA/FYJ4VJhSyUhawQovLCZmVLTB+fmq3U3Vt&#10;hbzhg7LsQZ+4eZ5qy1GoQWVS7aC75d3+4kg4g+BWrep6xy4KkMq4BLYO7n8Vv0OmuSORq8+1Nsov&#10;W9WCIZS+7kNOT/sa5n65cQ23RbhX28GO9bJ6zreram5lcAk7sgriK5f6xrbQJYQocsO847H5r3Xi&#10;9NzGjw3mPIJRavvhmva+8VtlhB2wMHO2ub+o7ldXVkcGYBaQJrYNdr0cOSVBXAB8fNaXqWQlxbI2&#10;sZEV7jTYXGj59nSb7K92U3MKYHMnv4oLI2ekASeM80wq2xsAwwmZzjzULu5mBtFvPwPxXRTM20iy&#10;E3GbsFxPeg+26wGxPC0W9JZE5B5qHukXgd+2MAVERomlu/07HAIPPmrGyhkqJJPkSR8/il7dpkeQ&#10;oyRxmtn9Ps/qDc0FjtYDmk5J0hmKO5hdFoHK77e3d2jmKsrelXd1DcmVz0mfJFXlnTBjbPtwpaIn&#10;geDWyr6Xv91BZJKmZP7Q3isTzfs1uFqoo0FfTmkysA8Z5/FV1/04xvC7ARgxg11YelgG0IbDhVaI&#10;M1T+p+nuWvdBDR9p8f4vipHM77FywbVZx/VaR9yxd356iBM1W3GJXYWjP4it39T0EFc7VMYitS1K&#10;W0Z2kPJ5P7a6MJcIwTcoypoSuNtKjbE4DHzRbaRbcySFEH5FZu22bNxSwnpggTU3uxtV+AJAajsK&#10;Jm220qgvAyJih2m6Gll6QekUS0v7cR9xj/SvWyzQbdqCATPxUCFbJntGfuBiiW0BS4Z5bmmwjMFY&#10;AFThj2FBUmW3GBxIGCfMVdgNGLaqxLnEGPihPdVljaMmBTFy00qVUNB54msgbFl1GZlSO1QtIjZI&#10;yFH2dxiZ7VE7J6gTuJ/p/WvJYRyf1sKJHY1IMVG4Dai9xmqYSJFbRa3A2hQdw7k/JrChMFbcnJ5r&#10;IeXC4BddwYjmpMsMApLEL3GKFsgxYKdS7AzcjPmgqRBG2CDI/AqNt+FURtYNnvTD5dp27WAk94+K&#10;otAPdTa4SDPY+aErAqGRo7FaPbUN0qoBUn4gUB7ypuhsdht71aLv9grg+8rgLHUcyaAtwtC4gjAN&#10;YdidwDSZEwcVFi32bpPmKNAMCyM4378xEVnIRS6Rzmi3lIAwTA/PNSbbdzuEgZBq76KoGlrgSOqv&#10;EQqyAdpiR2oqqD+o2QJGMV7aSGED4E1Vl0Ivu6wSBn+uazbVYKtiBMii3VWSC3V5oQkIy7oJor4K&#10;ostKsByzLESAe81uuh2q1gbd5BBz/oK07TBDctqbat0TPyPNbn6L+pcVnSR9pIMBfFczVs2abs6r&#10;9P6Tf7mwQ8zuPAHPNdc9Isn3GtiLluQGKmGtz5auT+iW2lLQ+xcNnkV2T6b0932r0brinpiBt/BH&#10;evFa7/l/J7TQJNKl6Oy+koiAK1y4zQNwMNuIxIrfNBcFoMfaBXpIaJgjBGa0f060rW7eyyxAAMjE&#10;EVtgUuhRxsG4Nk9O4+PmuBVSkbow/uNztXB7wCXQ0mYmAsfntQ9XbVxZte2d5QlXQ7ASvf8ApVVZ&#10;KhT7l3ozhfuB+ZjFHXVF1coYA/TWYZCfFOxcsyZ5ONldrdGzWgRZa3vVdxOAx8n5rQdb6aLgvW7d&#10;pwNvWxMT/euot7d5QHuxubYd/fztqo9T0ou2vcZ4Cs0rMR2g/FdbTzoxJbmm2cH9Q0abDuYrajCx&#10;/uOK516t6f7p0vuXdxKspJXgT3Heu1+vW9Q1ghUwnS8rAYA4rnWvs2y9olbpUyCCOXb58V2MGXaj&#10;Lnw7nJVwcXveiW0u3Y6gwgsM7o8eIqouaIRtNtOsGXElpXtXUdZoTbthAFKqW3WrXaOMmtUNoNcu&#10;EqwKYDld0g5/Eij/AKowT0kXwQ9M0DhELQWWMt2U10j0/wBNcOFMFw2WAkkkcA/ikPSfS7pRw67m&#10;cbiAYLA11n0zR3lNhvZVekKLpYTMYpGTV3aN2HFtg7/tSBej/T6vaT3FQoQ0AGCAPJq3b6YtCyFV&#10;9xR9x3Y2qOPzNbn6ToFNhxhdxm4SuWz+0eK37TejXFF+AhByCACR+aDHkr2OUouMUnRwe59P3mO9&#10;bY9u4dxheqB3mtN9U+lFf3XtSyMSxBMFh2Pg19R3/SAQLS56WY4OY5Df7Vp3qPoUXLh2lAykLvH2&#10;kcLWhZeVwJyRi6Tt2fInqX0wl+17m0qX4xiV5j4Fcw9d9FTcyLdSETkZ3V9eeu+m2ApHtmQgJPCI&#10;R2iuI/U+ix7i2bW1wSWETHj4rfDM9yow6jTRhyn/ACfMOq0jEXBgMMmaUYbLihiA44EdOa3/AF+n&#10;topIQnuWbgAcAVqOptmXlCUA6c8z3ro48jZjzY4xjFp8srrxdbYBRRn7u7zUEYhmb2OmYYiswSJZ&#10;QoHE0eE3Bjc3IoyFPenGdWeS6rtugsMwPzUUuObZtbJYNuDTmPFZcTsK2yVHEUe2Tbs7ymd0Ejmq&#10;CIhm9gnIUSQvgCmtC42nbcgMZmJzS9i2pWBtO5oXcasJuG37cRtMbOKGQ6FMWCB2MSFDTPzRUsW9&#10;7ktsjp2suDQ/duFRtW2Y/axiaaIuF0Qsc5gmhGUhv2kLqgur1QADxXrmmdPcDsXPZVPNAS4Dkqu5&#10;TG3iD5pvUMWus6AdCyyg0DQXAgNL0h4wZJA+7Hc0u7b2XrIVUMTU+px0DI+3bzFZ9wPG+2Vb7QPI&#10;FWuBb5XRXm2zWpZVG0bgRiaBesXXt7oyYhvMU7fZY6hBzKk9h4pUMAnQpRomGmM96cmJ4AMNzLuW&#10;IHBbDVO+lxrRZkWZjHxQ3Fvd0scsAx8T4oQTaxIuFhJmaKgLIOVdQ/uQ8QIGKM1oBULA+T8/gUva&#10;6iQomJyeKYtjeEJHmM8xV0VuCKqutvaiwQRihoNxKr9iiY8VMrOJCsMxXjve1AWA+JWoSzzW1AIV&#10;hJpK1IVRdH/DU+EDMo2FNghjUV0wO/8AcDhfIq0CxS9cRS//AMRMcUAh2FtXweeoyAPzTZS8di4J&#10;HTMSSKzctQAGhfB8ijTBF3dlOSCSvSSKnZ3bGEiZzOKHsI2qxDKDIE8UVLaRlSon7SYJFQlEzsBV&#10;wSBHf4ppVlrcOMieZMVm+8BYIaBjzBoSpm4UG7hY4oCDemt7yC6w888ipXLLuGZ1DGMxgD8CgqLq&#10;lgq9Kn+5NTcElwIkgQW/2qhvFCt1+UaeZGKBdgW1UAkB/wCmaZu7twLmdogfFLqyPc3ARHYirSFp&#10;qyKhbQh1DsvBzU3JG1nUbWIBkZFDVSdzzvBnvlaDbJLLtBPaZ4qbQozLC1ADgPut9ljI/JrNoWg2&#10;UJERNTVxt3PhnESCMfmi3LTWwTAZVE0tj4igIBJVz8z+2vb0y+7AU9XOfNSIG0OLi7uQp7ipJdCw&#10;pgp3BxzVkYs+bnub9wAG7dxUlk7nXaynDK1S9sEFT9hEgkeKyohZKrE4A7/miFgkKh7gWAvCg/tp&#10;uwwVnIJ3/A5odozaZdgOeAO/5rIL7WwA3fMQKGSsOLosv5lPcRXMz9oPBP5pnUXfaID7JaCRPIFU&#10;a3nCFQoO4ErjNEvXt9tN9mCmROZNK+yrD+4WVzWK778lpgT5Hb8VXkAKxZJLExtMkzU7hZkQBSCW&#10;Bk4ieQKLcsWkuMbZMhZU+BVqKRdtiykAqNxEQBuzzUXZUa4UtQx7eBU02Wxa62IZpM5JrLp/3SVI&#10;JmIOSPFQpMV2DcdjTtE+BmpOouBjbUqxIGOBRlIG2RsxnucV72WeM4DYjH96uwhdRtIUWgwnLHgE&#10;+KMdOq2+t1kMYVeBHc0ZIchpUhmgjiAKlfRSzC4VG37SvcfJqt3JdcMDZNvahVG3loJPAFQu2/gK&#10;JyCadCC4rEOVJ/0FLXrSuCiqWVV4mTPmrixM4iwVrrF8KwMLHBpBtkjqgsZ/Bqxa1gqGBKjDxtP4&#10;FJOqpmDuJknzFOiKC+6GFuB3IY0UugBHuK5ZI+RQg9jry2M/3qaW+gjCuBE8yDVBhmdrTIUnYuJj&#10;saOLoIZFdo2yTEYpYIgt5vQRxPmnIv71UXFIKRGMnzQhJE7b2yjOjMAOmAYBpUBhatMX3mYgDOea&#10;PbJuxbUHmvKASQFEwYJqJEoiiNba6dxCwREd/BoPtXnIJgEU4eoCT0zMnk1G7aY3huICTIokC0V1&#10;rR3GuPEjiBEChbVKDaM5ENwKsL2lZSEctB7g+e1LtaRDcG3uAqmjchLixcWFtKiTBIgEcE0e0jAN&#10;Ak/unG6puhBXiMmOawRMAGCeB8d6FsKKJcSSo+2cUdoRALZ/rwzVhLe2V8LGPFYt3be4/qE4gSJx&#10;8ULDRm6SXZ2lSi+OTUCQ/tn2+lsgtU7NlUJV3BY8AfPmoubqWW3kMFPSY7VRDCq4kI5Kx2wBXlu+&#10;zcOVLSInvRDtkLvztkgd5odnUm243WgxaQQRJFUXRlnSZMwD0kYyayjJJlx7gzMcVHYdhEAL7mZ5&#10;FTa/bDge2FAHJqF0OytxS2wbYEgck1G1DFWR9iAGVbM0BWT3ENuVY8n4ols7jejaSB0x3FAWM7kK&#10;87p4Axtp9Pc6JaFW3MggkUtZuFCu3Iddrk8rRLaWmE+11T1EnMDxQMKKLNL5vi3KfcIM5Y1hbV19&#10;h9uFjaxGOe9DVyAoDbQ3nIk+KzbVgyozu2wyJws0BoUehrYVhDHUcR8d68lgHO4Nnjj/ACpm7tG4&#10;h8nHAABrNi31FHRi+2AwGI7xQ2N2FRdu+3e+3BwQD3+KTce7jAGRgTTxtMAuYacDtQyCXcsi7RkF&#10;e5o0wHFCNlFPC9UwwPB8RS6e4hIhC28z4E/NNX1JKF2jAaFPekG09tisAwJb801GWa/ILdlhuJUk&#10;mSFo6C2VCblXA+aJpyr3ZIiUwtZS1Nu4RGf6RV2VQJWZmKJEKN28DtWXtdYOzepG7IjnEUdrH2dT&#10;BO8YqF1tp2AkFc5Eg1LKor7l7cuUAI6Z7rS1ke/B8NkHx8U7qrrPaZy+NwXAgigalYjr6AMxyabA&#10;VJA7Vy8zOj4HA789q9dRgrmBxEjtFYXewDgbSPHNZFzrHIIbJPBpgoCUFw3Og4I5xFHULuV0QH9t&#10;zHmo+6X3hgSDCgCh3YLMonkD+ookCYwQIXuRUAbhAt7sbPHNTVULtDs+wzAMA1FV2Q2wtkz8USAH&#10;rFz29nVtdgJ8StXFrXH28FVM8jM1r+nYwGEHaT8xNOWFG1DbST/aKVlQ/FKi/fUPKD2mSeTQ0dQx&#10;cyzcCBwaXsXXt3bgkkPBZjkmm0y5KtDBh26YrMPi7JFusg3pjknmD2pa0qkOQzxBR8/2NWYwLKgd&#10;ZdsxMio3gqWwRcxuMovioi2ipKw6zchEwBEMay13eZAUQceCBzVgye+m/ahYnpnp/wAqS9s2rbFk&#10;UB8bTkiKIoCLJZmMM4yY+0CasbRQWpcMQBhhws1XrbQEfpsFM7zMAeDR0dTsU3OgmT4nxQyG4+GW&#10;tlRdznAmef61i1aJNxWPuKAI/NCtK4BUkAzG0HC+Kbt3AcN5kMMcUhmuPJn2ZKhYmSwHcfFeM7HL&#10;W0yvJOTJrG5T7ziyfJHcHzTFoC8Q+0BFEEefigsvaDu7gqW2AZOZPJmg2ywUOf2EwAJKgUY2+rfI&#10;VmPeSI8H8Vm4nthwrIwdoJEmWorAceSJtKQ2AeJIMyPih3dNqILgl4JA3YG2nlssss9mfbTED/OK&#10;iqMyAO7M7xABgGiTFOKELmk9ooGRCInBqVrQ7bXCiZIj9xq2tWVUtvsKADBgzmmGWyBqGFrcTxtP&#10;2xWiPIrYjWhp5ZQwJY9TdgPipXLN4SvJIJwc4p69dCM9z2mcOAC3j/3r1y3taAj3BtE/E02KFNLk&#10;olsi17cMNzruK9p+agx9uV9oSenGYNMXLFrerM2CW71VMdrBn3gkk7lM0TQmx6xqCkb7mSTkLwO4&#10;o1tlAD7RH3Z+O9JBm/SCwwUwSeZPimyrzGwKinIihYcZBERiMt1QY8QaZ0SXXzBwDzgYoAQO+yNq&#10;D7SPNYu33hTc6yf8OAoB7fNDJBqh5r0KxssqqRwfNRlXS0+wtwIB581hVFi4zPcDJtJUROTR0b3L&#10;hXiUz2g+RSGOTM3ASCocj9xkcT2FAtW7b3W/TYLn4gmiqDbAuEsxIjnmPNYuXryhERzDneTEzVJl&#10;tgLyPfLCD7mIMzO3tRLashZTJKwDHV/apNtZ1UblY8R3oft+yqCExyTJpyYDIreVnVCWXZPfv8V7&#10;+Ym6A5MlZEfcKAFfbuEKyg76labbucQJgGO5qwbLWycgWyzq43OOKNZIS+u0EZMMcxOf7VW2nKtJ&#10;T7V6RPJphyzi2zp7aPKgDtHegkhkTLbnRSt91BfIbwfNGuAAncsqB98QAKj7jXLQD/sABMTmvIl0&#10;W4W4whp/9qCgqIsVJtg3QhYDaFGKXuYMAFS5xjHNFa5uCHrmYgdz4od1xOLf2iXkndHxVgMlbd0v&#10;TLLBaMSQfzWNNqGtoTLN1Fgdv+tDFwHZjDdUnFM3ZuS7MYmBGPmoDyH9t7gQtZMly094NQZ0YXAs&#10;qzdSlhmVMwaiwui0jtcPQ07SaBcDO83H5bavnccgmhoOydy6Uthn05Kjv4J5ms39lsQu4llU8EnF&#10;DtnUC6VEksIYeDTv86dl1rLAuBtYkZAPNVQSZk3Hfd1BHI6TySKywuoVEIh2/tbBHg0ARaVAI+4A&#10;bTukGjW7SshRFMlwBIggjvVhJhLbghd6s1yDIBgAjt8mmWZCUuQ1tgdpBHANK3G2zyQjEMxwZHwK&#10;Z3s4XpQGASWbcxA+KXJBKRIwjXNqgEEEQd2OKHcsqxEqUE7hPBjvIptFLGCygAQIwWFAdbly7CMX&#10;UdmPSfJoScgBctpO23B2mTzu7mi7Ha5w20oSRwD8UzcViYFxNqgZj/M15JaTAYKSrv2z4qFoWtI4&#10;L7SAWbaZzG3ii3P+4kKqrgqVOdtQZFAIncRAJGZjzWUVohIVnWI5gVCzFq9cm4HaJnbu/casUdwU&#10;BXdsO4gZgnxVVs/TVZ6UbHc4prS2luOrSQWWATgKfGKoo2PT37ty2FZytscjcdwngECnhrs37aCB&#10;90DAcd81rmnuMWUuxIgou3uo81dWboAYsApReggiTFKlE34Z8IdsFDbZ0KsFYABsHPj8U1stktKb&#10;lI6TJnIyBSZF+7fUhElgHWTtgEZAoqubss6RtO4be54JpI6yG1bloxeDgMuIiI5A+aDftFDcZbxa&#10;WI2gSQIxRWurdaRbYLvk9uoDvQzcX2mdcEvJHg9j+KiFS5IObSpaYGNqZDkGVHxUCXu7WAg7p6SB&#10;O/sK9ctBSysm7qPKwWPg0qWVlG2y4O4w8Yk0xCmywe4CSwFxSkKUGTRCi3Bca3eKrkWwp6xHM+BQ&#10;UvpAbcxgcKYO/wAmjb1Nht5AZyJcCOmc/k0SRLQEsES0SwiQrbCZgeQaFZTaGYMLiDcV3fcIo+qt&#10;2kRQFIJgoJmZqJ0xe57q2mtgwAD1fBg1YFEFvWbj2wVKqI2ASfyTRrdpLHQ8KCzK+DJIHIjsKk1k&#10;WXREXO6SCZkj/arDTGzam4+9iFZdpHM4BBq0yHrQS5aIzu2j5HgGrHT2tlp1dNyKo6idxU+YNK6U&#10;grZDCDGydu0j5p5ntLbTqkM2wFpBMHzQzQUF7Gla4EDFlG8QVjhR5p9Xts6BtxIcFzAQIAORQrSS&#10;Ll0shFogKQuG7RNFFpiWUtBFtgyrxuBwKzM2wM2ins3fduoFusoCnDhRncY4qV8dIZiEWREgEMfg&#10;+RUfeNm1b3El5jaUlQDnFAtC0FvMSW3vAJwRHf4ml0O3MyiI20i5bVAZPTJM4gD5ilf5a3fa0XtX&#10;F3MTuAGP7eYplVWywH8wNr43ERAA4miI20SLzKhCB1+7cJ5ntVopspEa4bTOpIJYhj5VOK9pxa91&#10;1VSZALHuojMCnL/ttcYOX9qIRlMdS+BQGN/9dvcthsE55IwZ8Udi2HYWhd0qADftLGfsdRk8UVTb&#10;3G7b3Q8lJyApySw7ACly1mCrqdoC9R7gdgKYtOet7rQzNEfb+BQkTBsZ2DDrIcOSAAx/FNb71kta&#10;F+HNpi1vdIMdhQ9yrcjZaBJLA/cQecqOFNYttdtqbQvgkhg+1QVJbKzPAijom5iW2BaNufd9uQWO&#10;4580tfS2guxZUkgK08KV5J7yKsxpS1u8RdZS2xzA2/n8CldR78r7gycrnB8E9qYhWTo1q5bcG8Lc&#10;bIJJmOoHj4FT+2wNtsqD1D4xkT5oyaYWzecpsSJIJmXHk159UpNnarMsKS6ZmKfZjK+ybhK9bAbd&#10;qkZx3Gala0zvb2IgRSCV4JkU4GNtkja6GVEct8mkEZRcDW7UOrkFgMMy1ZEOrpd63DAUHhicH8Dm&#10;aBu23AoUm2v3EgSois6oXEKoSMEBgwiByZr19y73CSrdc74OfxSmNRK61tmF1SDz0Rgd1pC7bsne&#10;wYExAkQRupq2CLga2FndtIGRtNe9m2XeWYFD0ArgsatMBqxN7TbXfNtgYzkHEcCoXt1i5bknYFKA&#10;ryV7/wBD5p7TrAcIx9wgNAXqEYO0DEUH2Ln6zTt38lxwfgU2MhcoUC0WgtOCwlQpLISTtiYk/imW&#10;QAO64O+XMbp/HgVi6jMts25Vg0bRlROCT8HxR1lAxW2dsEbQMgHvTOQVFfAayN6EAEIGDbh09Ip9&#10;FtWJZVusSSZaNoDcY7zVY91ltjouHdt5ElgOxq+F22WaLIOzAL4dP/YURdCxvXLdq37QZWxMjLhc&#10;0R7roxNs2xJElpIP9u3ipC4U2WnYtvLCVyVA7g0OwzW920OsLmcM4mOkeexo0wW+uQJ0qahizWdg&#10;3SQuft7R2BpO+GewltBtjdc2qv3EnifivXdC3uDbfCBgSD/h7wYqNu8N243GwCCkEbzHIPaafFme&#10;T5Yuk4C7QGndHSARn+4qvXTCAykEs0nbj/Wn0vbbp9qGMfaTOP8AkUAWTesw9t5LYgQBFE6YmaUv&#10;QhuRLG47hnAHjv8A3qtsrtc9EQPdIJyAaubi3Yd2BCpJQjnNV2vsqWQ3rRWVUzOM9orHqMa4ZkzY&#10;PaRs+gvNqGXcj7AVP3ZQcj+lbkl+4BcG9I3iEAhmnmuXaLWteZFNsBFMQMGFHBro3p2suojPsBa6&#10;pCblkqoyRPaa4+ojRNN3Rsti6AtpVHSyEbQZAn72nn+lWD3bXurgsUYQYncRiFK8mqexYS3YKhbu&#10;V3MZEDviauGv33bcXCCSuwQslszPzzWWDOrAU1FuLNrcockEtOCSDiK1DVWwrWzdOJPHImtx1dsh&#10;etgLFxTOZYBeDPg1pt67qVtgqT7xeRbdQ5I5/BFdrRjnGhTaTeuXUdciIIlwBiTHGagjWbjTsdjs&#10;YswwWjGKArq6KELhmZmLqY3H9xNWMsCriQhcgkd2A4EV0gErENjrE3AVbbkj+kVkORduJtXDEF26&#10;ZJGRPcU4txSLyIWbIaP8K1X3TCoMsof7SOx7UUWU4gNltiqSQsgo7LB3DtQUR7ahwEgTIOY/2EVY&#10;HU3WuWXYswWNiosgDjvz8mktPpfbe6XlTuIx1HPYjtTk+BTTsMUS2HYKrWlUTOTnI/BoovvcQKrk&#10;I6yysP7ikLVq+DAtom0kjMgNHeiWd/Q7N+2XY5LT3HiKNCZSGN+9rborRGELRP4p26sXrW1BawzK&#10;JGIzBqqvS6IVZXtrCcROe01agyLe5bRZV6XMkn/iKFlx5AX7pUw1obgQ8kxuB7igXyhUndsdrZPV&#10;kH8VYvcxbY21LwZJ/dHgUhqlA1O24jbSsYyST+0HwakeWMcRW47hthuT7VtcxwDzU/eUXRcKDaJJ&#10;X9rkfIpdFFo2394F1BBP+EDsRRtP7NtnZAxA8nJ8kRTdqKhBtrgvNPqCxu7UKbQXK3BhPirq1dQp&#10;LOAoWHdRO6fBbMVp62roaw1y06tcTcEblU7zVvbv2g1gbyqlWCrJLS3z4pM8NnX0enk3yvZtVq9Y&#10;RrQa4pUoRBMH8/kilrXqFxV9hCSlti6lhBhjxSbXlKoEtAy2yRyMSQZ7UjrNW9sPblC2CSfKnCgf&#10;FFi0tutp6rTeNUqSV2XL6jfC21gRMz927MCq7+ZS2jIZK2gN5bEtGKq9Z6gWW8zX02MjPzmT+34M&#10;1UXvU3KsoCuxRWlTI85nvXqvG+JlOnR9A8B9Nym1JdJltqfULxQDaqE2yLZfnwx/FLXtUt3+XUMS&#10;qjYcbZxH9RSl1n1BRmOFwO5buZpxbIWAFxuwTiP/AI9fQtD4aEKbifaPF+AxY0m4p9CC2SCjXFLD&#10;qKx0gHtgUaxaE3PeuHqHM5UniD4p8WZ3ADMxPaPisrozcIAEuSNuMZxDHtXUzeOi4Pg7Go8bB45K&#10;q/Y3oxcue6UVmBAQNuzIGWq29m2SB7jNcaVZFMAn4/NB0fp7Lp7avZcEK4ecHpbA/pRH3e4YYqNw&#10;9thHSo7HxXzLzOmX3Mn6Phv1RpVLJm/XCY3sfZtgIB0mfvJ7LP8ASgaq4AWBEDBVowjAd/ih2NQF&#10;tPba8NxIZQcFCP8AY0pZ1V0qyJB93LW3zIJ815F6e2fLcniYzla4Y2b1ywDcVwFZ1nHdsE/Iod9i&#10;UtEEhJKsG8p4+KVGqNk2HDSEDKUORnt+aDqrsLvTqXiXyYbmfxVrRN/8Tbi8G66Lc3rZVRs3vwZ+&#10;12UT/SiobcXG3JjaSgBaDwoH+9Uzax7rI4tBTthQpnf8kfFMrq/ZQuiLJ2dMY3dmg1J+Pkl0DqPC&#10;zhG6H9zqEAQFkbcCcbif9hUrmlNtlIPt23U7unAJ7fil1Cy8XXjdudjyTPGOKlb018FWN5UIukzu&#10;DQprn5sDijh6jRyS5iWagQoG5mS4Rg7RDYk/AoOo04LAOwhXCbh9qtUdMVRWSFdk2m5gxB7R3irp&#10;bQFra9oAI3uHf1mTw0/J4riZc218M40sXDOn/RvprLJa8SS2XCZ/UECB4r6I9A0TXdMLftAMzDcQ&#10;IG5eD+TXBfpImNL7equLutszXPxiSfNfR/01eS2wcXC1vLknInifya06fP1TCxYaUWdN+n/R9t6A&#10;oBtEi2d2Rj/Oa636VbR7akWG3MZI7DyZrmnoD2kRHVNqghlZuIrpejvp/LuTbWDClRIiTzXf0+bc&#10;7sz5MWyzcNLY9xXL7Z4LT25qzsQ7ASSZMSImtZsX9xQGRCkzPJ8iKcUs9qy6sZjM847iPNdKGVdJ&#10;mB4JUXthA4aHiXyD9opyzeK7mLhyMofkVS279mNgUIRGDJ/pTobcwRVVirTtOIFaLBjhLgXQm9GX&#10;7RkA5k1gkH2Q7kkEE94ApMTdVwplt0gCj+/sn27anYMmMSasYsRYh0e5c2MVU9m/dWfcNubfWWEc&#10;1UC8owSTtaZjyKZW+1rcQSxY+eB81C9qH7d66ntbI2OWYE+T2qYFttlxCUwR+TSFq8txCeZmQOMe&#10;Kldkm2pBYSS1WFsQa61sgnKAGGxyaUN5mAJAleZFB1V62yqQWUIZb5ilzqPtb3BIyVAyR81YUYBd&#10;Qy9MvHVIUeaWNwtbuAWyCRLcwxHYUJ78F8YaG8UncdlaPfbLTFUa4RSI3m3lyWIhADGAIqIdxgDH&#10;JzyIpctcNx7ZeQWHK+OxNJPqCu0XGlQQZHbPegbNcIGDq7cXS24boSRmaRe+FjLIUY9XIrN25COF&#10;ujcXmFxM1VarUs9xTGWJJXMCKB9G7HiQW9rguplkYmTuQfjFKH1BQf0wAVkMTJwarfcAe5FwGckN&#10;kr5KnzVGNTactltzHBPJ+ZrLOSRtx4Im4N6pJtQ/LcMf8pFKXNcSgVbwLITIMkkCtKt+qXAtwC7s&#10;JkhB1Ex4jg0fS6pUKtc3rAJYHBKnzWeU7NKxVzRsVrWtcF5iTH3BqHpbJvshQkAmcdgKW09j3F9y&#10;27TbRGVRwwY8H81cWbbFjvtgEZ2gwM0mipZkrLz0+yXuLLbQBLECa6D6SgZnWHgRDHgN3NanoFZk&#10;RlgXGWQp8Ctx0GmU7ShbqgZP+HkVrxcHn9Zlu7Np0CqEto4BLGR5Pwa2O2pIjdEgnP8AlFa5p+gW&#10;9qBjPM/bPc1f23JI7y3bEVrRwc3Y8hV1tzuxBBjk1bAszQImZaDxFVjXcW13nbuiIpoLOAsHyPFG&#10;Ymh1UZxtFvIMliYphWuACFDNwfxS/uDDAy0ERHIqW5bYO5iJwJFQQ0GdSbaSNhUzIyIPap2zbNwn&#10;aonme1Lq7fO2dpmp3mJ458UVgsOQSLe9toBwAKD7j/8Awkf50R2ZiyEn+n+1C9q9/wDDX/vRFUfw&#10;929WUkl2gEcUdfUnIQbRlpPbB8VUG4wETxQiTGTI81w/tJhLgv8A+cLT1CeNtPprOt1NvJAxMwe5&#10;Faqjiftx3oovAwFkfNLnp0xkZ07OgaH1JQFyGA4nJFbP6f6mzKVAhQx/ofNcnsaoEqCdsVe6b1JQ&#10;riDKjmcAVzc+hXNI6GDVtL+46xpPVmdU6lZnkETABq0tet3UQENOSOYH5Nci0vqVxmPUB2Haru56&#10;g95CpTO0T4AHeuRn0Ds36fXuK3OztFn14Iu1fbIZSJLECWHf/wAqtdN6klsWkR7bHaUMdy3EcGK4&#10;rZ9U6QWEmYRQASIHcd5rZdB6n7lq20KhAwPxyfOO1cbVaPaujvaLXucu1R2vQa/GbZuXNxOCWIER&#10;34ArYdLqra37aW4X7stykDmO9cY0XqTzc2XoZgWcrMEf4a2rS+pNcFsvNtQdgL5mfgZrganQvmj0&#10;un1q4s6V/M2rvuO0rb2ksyd2OBHxVHrbwsKQFG8vDHufA/r2qsuepWvbCpYP2wIP3ScSPFVb62zd&#10;XabhV7jEnuwYDn8RisK0cr6NktUkuwHq15Xc3GOxlBIMc7sZNaR6lqmtby0lmtyTWy+p+qT0B5iJ&#10;EYaRAz4FaFrNYEn3QjSWLZxMdq7uh0M042cDX6yPNM171PVNvd7bKYwPAHitP1OqfdsVc7uRyB4F&#10;O+rareN6jMTHyeK1fWhN9snAjIBr6DodMlCNo8BrtVJzlUj168BcDbZkxnsT5pe7bzkQBkGcGoFb&#10;Zg5JmTmmBudGGP6jLCuzCNHIk3dntzOxtlexGaEHMIZ7R+aIothGDNmAZFQfaSOgSvzxRMAGNsLm&#10;CTwRiih+OiInjOKxeDS0IJOZHFCZVUDp6jyZqWgqJIGJgiVLT+aidu9ySMiD8VhkV7ZWQNpkGhxu&#10;U7htgZHcipZAgVgI2gpHbzUlgDIO7ERzRFtglenjgU99gtsLRH7QeSRS3MbCDYsouQzEyzHbTS2/&#10;tgMWVSAe6k80x/JhbgaCN2cGYmrGzpfca3NxgskyBBxWfJlo6GDTzbXApbtL7RE4kZjxT7aVukli&#10;x4fsIp1dGHuJmVk7VA7niaubHpyDBZd26VLDDEjvXNz6uMfZ3NN4yU+kIJpfc2BLcRG1qsLPpgS5&#10;tVQZEuT4q9s+nm5bkvnI2qIjFO6LR3FCG2kzbYMB1YFcLUa2j1GDx6VXEqF9KHRAUP3ZjOB2FMto&#10;mbY9uwSd2FAlSR3mrqzomOQQY6go7TV9b9JO2yomFYqdjfcG8/iuLn8hTXJ3tLpYyT/A1Q+nXDJT&#10;YFYiSe09qu09JvF1KIAsiQgwIHI/NX2k9J3mLbt0/aGXMjDGrnTej3mX2gql1WW69pEGBXHz+QfS&#10;a4Oli0kVzXZqi6BgN1y39nS5Y5X8RVgnpvuqTImVWI6jNblY9MW4jDAHt7TtIk/8D5o1v0lHZQFZ&#10;woVljBjwB4Fc2Wvt90yTx0aI/p8+/cCHoBBttgk+R8iqbV6IpbDlCCFJQLXSruhdltFkCsfcDo0T&#10;I8RWtanQEKj3XACyGK9oOIrXp9S+DnZ6/wDg51rLKKLb2UElQOrGfJrUdbZREBX9rZB4g1u/q9iC&#10;GXdKyJI5BNajq9LcjUSpcPx4iK9Vocl7XZ5XWNtPg1jY9tjL4gkEmc01pARcBtyADyMAVFUIuJbB&#10;WFEz+PFTt7uS+d0ACvQKXBxo8Po2z097TowG5ZndGQ0cYreLRtlSN23A2wIIatA0V4JdPUZG0ndl&#10;a2zR3/bb7lZwNxWcEjmgljs6Wmz7U+DaUuqECozFiMysyOaJLF7O9SLcSSDLbj4pS3aZ972rJVYB&#10;UseCvP8ASpNeuKrKzJkgdOQPkmmRxjJ5WIajcTd6HKh4AMTPmfIqvJ/RLi2zbWEgCeKu7hj3WNiE&#10;UrtK5k+RVIqvaODLEsGB7fH4rRxRibYArbIuqWZ3eD09p7RVzprNxCEW2zm2v3MPt+CaR02mVHRy&#10;BbVweoTHir/RWTFxmVuo4PEsO9c/U5aG4YOTNk9D9PUgMQR9sORIbd2APY10H030liN72RCHDlsL&#10;uMT+aq/RtE9x7bG2CAgCR9oIED+sV2X6d0Urbt7LRIZ3BAIWeSyqeY4ivL6rNJyXFndxRSSsz6Z6&#10;OptgGChuCyAILBX757mr+36cVF5XsF1GIbjauFk8mtr0Hp5RtntoLm9naRCDd2nz4radLoFQm9tk&#10;Bt3tvkuvA/Bk1zdrduxuSai6OeaP6ft27dp4XcFdG2HznpntTmi9IJZdgyxgLElgo7fIroVz04hi&#10;hZAyzAYYI/2oi+m9LoFb3SrLjhO5oVAyyzUzmg9HVRbRlQlmJA4ieD+R3qsf0O27KLQCt1Lt5wck&#10;DxXZL3pe0GB1gArABifNJan0z3lIjZewxtkYkcfkUVC/vttHGNT6Edt7cIWFCsGhmHzNa5rvRh7O&#10;qLlYgNu3gDGQIIrtup9Ha3aC+yoDEMzbsIw4EVSan0hRsSFJ3+4oYdN1uDkdvzQzkmujSs19NnHr&#10;foPUJW4CoBubWBC7xIwf868uhe2Hi/1kclQyDxDcZrcfUdEJufqKDuEqO5HINLsoLm2lvrdUZC/C&#10;A9yOBHisGQfFtmpWdKCTDrJCkqTE7fjzTKadhNy6kWlBEjmSMD5FWDaNOs3C221vDkIAHJyqTzSl&#10;2yqqQ9u50oHjkDf5jkGs9M0RZX/+mqBuIVltEAknL7ux+BWE0D27uWA2uwHjPIAq7Zdj3G9ghbZn&#10;4JI4I70eygO9DYKXAQx3mWIGQRRRtjN9I1W96YbkpsLDMrgRPf5itX1fpbOr2tRaKr9+OoiK6oT7&#10;gci04aYVzAx3rVNalsXB7QLpInq5Zjx+KfCwlmVHJvU9BNsNvdZMlR0iB+1a5t6rZ/XkW3gjZkcf&#10;B5muzes6IFr4W5cIRWZlAlSAcrHeDXMPWNWsvcQOolSuDgDAj4rp6fI7oTM5Vr0DQNgZtzKCswDW&#10;v37TqpYhDGGIjvW0ep5YMSEO+Ss1rWsRE3BU2SZyZwe9ep0suInPyq4soby+5ZKCWKtMERFV15IK&#10;lVOZgHitgvWDsYmNwMSDE1T3Bt7MFHBPk12sGS+jh6nD2VdyzmGBmZHgVC1awcg5x+aO27cADxya&#10;iHDkYjaSZ4rfGTo4eXHG+iw0W8FWgAe51Tnmumeg6p13u9tSqrIBGSJ8VzHRuFbFxQxwTzFb36Nq&#10;HD24uxO5SwzBHiufrejRokr5O7fT93Y6wHBZN2w4Ur3gmusek3Fe1uW4RbkbmaMMO4PaOK4L6Pds&#10;2FtKbre2QczkCMwT2niujem+oqiqEWDtExJRuwJ8Sa8frMT7R6nQ9U+Tqml1DMDeUbWMFAR+3v8A&#10;k1Y6e/acPKqNo2gqsZFabpfUPbS5YW6oPuwZ7Hnpmnr2sbYRaf303Qs9LiTkzXEzq0dfHKnQzf1d&#10;33FbetxYJYTyewJFUmqvvcF1jeWTiBhRv+KrdV6hLkLbKJcvMpYcIaWbUWrwuG4GRFBAdcMWriZl&#10;2drD0gWv091SRG6EXaDnjxVffvB7Sh7nBwGGDHJNN6jU+4dj3DKjB8QJnHcVTrdS6zOiXCJDbTje&#10;w7jxSMMXy2bkM2GN0kf4gzfbgjnEU5Z3Ja1KA7RuWQJME80ipu977DrDQogn4irDSm+N6BFUAC5H&#10;LMTwR+KapUzRiRs+ktMWe0dhIEgA9IxkwavEhQLhRm/TyxMhgewmtZs3vaZFYqSy7SQdpz2B4NX/&#10;AL52CY9vj9QwCvzHFNjM0JE/5UWNgbqY5UbZWe4zWNObFsE+1cBLGQJ6iaY964GUXGbA3hBkw2CR&#10;RrN9rYuM4JwCMST/AFqSmW4ozYFmBNw2+rcMTMCINNae1YwGvG6RFrdnaKLZd7iOiuwYv0h1EMfA&#10;rNo3FERtLtliMCPgVnckLnwghs3bKiyqhhJVnABWH7zRHtbQ6XkVra2pVZzjE1EWSiq6Kxe5O4sT&#10;kdsfFU2tN5EQtdCk9GMtxKGB58UUIKRgzZaQlc1YtaeXshrziJkgiTxNaZ636kz/AMtNwWy0QADn&#10;s3FWXqevNvYbkXIB3gLLRxJ8Vy3X665tZw4fbdlDJ4Iyua9F43TL47PLeT1dJqyu9a1IRdSDDhcM&#10;yz9s4Irk31D6iwIBcNKwsYitn9a9SAztWQpkKT0iuSep3gxicEkg958V9B8ZpK5PnHltTve1C97V&#10;o5uqSdq4g8k0IJuUsV2wJFBvqge2WWVblvFMKAjlQMhdstma7lUjjoDcu2gi4y4ImMkUNg1sf9zI&#10;xFMPvUKBEEef9KTZ1bfufIYTjM9qtEbIXX+xckT28VAZuqAykeCKI3uLvBMwtKWrlsGFXEZPcUa6&#10;AsstMwUqFfqnGOa6H6ZZNw21uKmVBNwCAATwa0PRwGUlS+49IBgj5ro/pmmA9tyNxYHAJ21h1TDx&#10;Nps6ToNDZaEXeFBwsSSB3raNJoCtxGXcqOcbuc8A/FVX06HZtNciWIIIJloGK6n6LoVa3bZrd1oy&#10;GiRjAAFceU3yehwqM1HiuDWk9LLr7kEspbnIJHIFaxrvS79xbxa2CpOCDDDtEGvoH/04ojg/rFo2&#10;lYBJGYf5rRfVPTbzpdIs8ZfMhMxBoceSXNA6vBGqPm31HQi0H9toCEyOa5lq0MPCIZzgYgV9Beua&#10;NLxJDAGcoABjnFcm9T0JtM4WAQS20Y/oK7OlzXCn2edzxluVviqRoSW2Lpc6WwRFSe8sOfb3EkGT&#10;+2j4SMqWJIgmDUxdG1FR2KKMgr3raA1QvcUHeZ5hlJgc0J0uMColYxIoz2EJA9kSO5PbwKw67tjb&#10;sT1Ac4okSyKrsVhjnpWf71BLm1FRJkt3rxe0N52HmYrzLvaYzOCPFEiicqhuQDcSJgea8wDtLNGA&#10;oVe/monrWNoDcT3JFB92Adw4M9Paoy0EsS24IVj/AAnkR5qTkMFTah2nntmsb4DCDPPHmpMhT3pi&#10;FXp7T8TQhHnd9rN7i8yPxUYku9t1yBMmoyLqMu1gAs4gxUWbHUoMID4qqLMXjt2HYSXM4Pb5oywr&#10;DpGZAmggghS4mQAfgVJuln52cAVCJEUaFebbDwRxWXdEaIYBrY481KytwxtwpTg8ECsXEjndtbJU&#10;5irKoV9rezBSNxAMeIrwTcohpJ5kwRRHRBlf31FLQQOeGERBkiisgZFUAqCxbJoKBm2sbakzB7Uw&#10;W3EgMAoGR3rC2xvHSYYRJ8juaopIXuXEttEYkhge1YttbCF55HQO8U4izsXYGI5IoUqXWEA29lxJ&#10;qrDorrlksh5BJBoDvJBBOMk1ZXbR23NgMzSO3JgT0fiCaOLAkWelZWeeAYIPj81vvo20tbDIQVbk&#10;4B8TWg2WRVQhM8NOcVt2i1IQKgYtAUjHNc3WQckaME6kmdj+n7pe9ahoXdsI3AAgcsTXbvQbzW7m&#10;3dKsNu+2BHyK+cPR1D3VUOgCnHyG7D5rsvpese3aAVdh07QqTmT4rx+sxflR6jx+rcZKLXDR9Deh&#10;a20rpa6gQQVYzkAZJradHcQKWM9cvEjjsY5Fcg9G9VK3lT3X2xseMBT3Ga3bRepW+oKNq5CmMlSM&#10;ZrgZFUqs7GDOmpW/Z0tg5RHuKpC/uMda/Hgig3k1IuXBaK7XEnAB2nyKpbWvt3bCEGFVAyfk9o8+&#10;DRdVrXF7TkIrhpMjpL/DUeOLRkzKUnVBma9bYuHBYLEcqR2ilb+9kEmFK72AEsTOAfxSOr1g9pkR&#10;ll8ICInM8VX6nVn7FvKo2sDE7mPGI5FdDE3wYMn4PllB6nrWYkOwXsSkkTM9QPFcz9U1ZRmdbr3d&#10;j/auCs85rePXdRZu2i224FKiNxCyV8xya5br2QXhZ3r1WwypBIO7mT2rpKXDBeV2r9lDrrq29z92&#10;yEYyDPgiqx7pRbTsVcjIQAwvyTQ77Ot9LfuBCisY29ORx/70bTrbklyWQqryDPUKrfwTabn6QyOM&#10;XVuMw8Ebe4j5rr/oEfo7ipCwEU/b8lhXKPSEX3IUJuU74Q89oYf8V0T0JBfVGRirL0oriNsYk/Ar&#10;O5bgp5Kht+Tvfo66bT2rrMz35UNcgQDu4GeAK6F6cgVLICbVbmcfd/vXMvQxusbT3kO0YY+fxXRf&#10;T71s2lmXuFOsExkYJ/qOK0YGqQma6aVcFm+jbY+4uybvvUBDjkfNaZ6rorM3hbuFvciIPSrAYEng&#10;9zW5+7LYuEWim0g5ChuSTWsetawEXf11uI0FbaCFIHetTSsCDfs4X6xbDi/7j9S22Khh0k1w31/R&#10;BXZnYhSCNxESO5ivoP18+5Zvm3L3GcRbSBvJ7ifFcP8AW71u0BLiCzMwYbpx/pWjAC7k+T539e0t&#10;tFZNzGIAkdq57qGa44Ctwdon4rqn1JqUe9hx7ZTDzJHcT4Nc11Bc3STBKg8CDFdXA+DmZX+bS6Na&#10;YhLrRuLznM02gPWPZTzJMVK9pybUxn48eaWt2WAVRkMoG6OINaexSTQbebdtLlu18xOCajNsgk28&#10;McispeIt7MGJzU7aMtp9hHEbT3NUWRvWUOwhgsZish39lE95HJeIPK1K5bsWrRVokceRNA01ghRj&#10;LH8nFQKKZb+zafYrbQQ0A/8AlU006z1sfuweST4FV0bIb2TckyWmAnzVraMi0f1A8mOwE+AKBj0w&#10;K2YZptkuOwHNFuMLl9H9kiRsP5pkB87n4kBhgml0yohjJyNtD2WKJYuKq3A0EMQR8Co6tlR2uszt&#10;uSVxVilojcjW+vd0mexoF+0wZwbhYjIFWgWuCsuaUMU3IWMA/OPNMDRu7Md7HaJkVYWrJdkQkgRI&#10;YiBJp7+TO62kDaHhcxvJo7B2IoRp8ggCCMkiq2/pAFVQQNxnOCR4xW3e2ACWtHDEEDkAUrq9HauW&#10;xtVpRsFjyT4o1IXLHwabsW3I2kRgAcf3pm2QiwRuuHgkcCj3dKqC4ELHOZySR2FYLogZ87vtANFY&#10;mmiTICzIYLBe4ioWkaVtrJAGZMCi+6z5lZC5xRNMbgJBUOp8cgUNhLkkqbMqykrJInmhIVf3IDbo&#10;xt4HmmPbtgW9m4MkmGzzQtSv6YUNsZiZUVLCaK/YyQGDGMzPFFuaTDBzyJBJlal1IWO4R5nFCdSq&#10;W90kN2NMQsTuIqeDkbYxHkV4KvUrNM8E5j8UyUEK2/JHxH4pfYFdXNvIEwMCjoEK7IjKpXsNy9zR&#10;LIEOA5VZG2aXs3Xum43t7eqOc571i2yXLaDc+D4jIqbQUMm0WQTdIAMzWLt4EsklgqxM5nyKEtxo&#10;RXJGZXFAdlQh0WSThvNTaXuM7QUAZmKkcfNR9tUJEkscLNY9sJubfE/FDdmlhiInFWLCs4YsLYM7&#10;YI7mKd04TkN9uZFLWGNu2j4lxnsQPmrayrwiqoYqesmADQTGYzFtGCqHKOCT2mKcAtlOog7gNmeI&#10;pcEAywJGQAvzxTK2FbbNtQZwONvzSWaU0j1zTW3J2pIOd3iKq2tIhVthLk/uGKu1kqQ2S8hQDGRV&#10;ZfDra2+7ughWTkrNXFkkK3LS7XBw3BHYUNGIDKjGMHccmKZuoE2nE8EUNRbtGVuSVOY+aMChXT+4&#10;EcruC7gDGDTF7dI3cQRHJY1Ak70AyyyY/NZUsLqgFywyD2SoUD04UCCCxFN/yiqQX6pj4isac2S1&#10;zs3wOW7GmrKXAzEHce5Of7UEmHBEBpkDXHV24/cZC1NVcKFI2gqT1d6yloGJTaqYOeT81NSwRlVm&#10;ktInMLS2xyiBMIhhC5WABwBXrys1lmgbpGB2FNXSJ3BcgjYO1Zv2iFMrDAjq7SaiZe0RRTE7SCBJ&#10;YmaEQCsWwGJiSe0+KiLCh+t22r4PNMFA3tsDC8LFECOWdPaIbd0sABEd6Ottk2+4qgATxzULToCj&#10;hXAkg/8AlTLtvQjd8DdSJdjY9ASjDPtyrj8QBxS92wpNlFXaScn9zGnwzqyhxu3TJAn8fisWlcKG&#10;Q7SD0lhIokSSsob1og7eQWj5pS9aVtoKFtvnGaudSSLavt6s5I4IqpumGO1mgiTI7nxT4yM04pAV&#10;LAiQSkZjkUVjMgDkSM1FrjIEyFJjJrxBknaoHgUYuyBssgA3LNvPnnzVsy9KO6qSE6dvzVQ6bGaZ&#10;znp7fmnUdlAti6QDEkVGWmStIe7Ko5B4JNMou6TB7QTjmgP0suIWIwJnyaZaAqotuFXqxmBUCR4W&#10;XcsS0diKwhBBV7gic7pmm7pDKH3qu4AtP/FHS0L5H6oweSOaFugiqOBAXuQc9qApVizMokrkcmmX&#10;usr31bLSARFQuOHuIhG0boLR/nVoCQAbkU2wdoPVXktFfcVssVkT2qY6WcN0jMGJBqNhyFEgbt/3&#10;HxVi2AO1Ckbgs5AOaC+FYgQwyG5imLzoS5EiXkGaGyqlwkF2JXIHFQlhFtC6qXPdhlE/k1K4WS0k&#10;29wmdoPJqGnZsqoAUNgExTCKbRKHqJyczFUWgT6jCwo3N/kPBNFtjLqANvLOOQTXkubGwpHVOam+&#10;5LgItzuO4RQsYgNzYyXDvna0KDy1ZuddxZt7hECaPg4iTMAEczTSsC25XAVAYJ4nxQthpWKLgOWA&#10;2hsjvRrQtLtFtA7bd2fPxRDbLgbCCSuCRz5ph7LdKe0uW5QwRA4obC2CenD+3tZAdxJIHmm9NZCm&#10;2dokzJPxWFVma6wtAkCDB4Hcj5oyIrIqgDBkEnNDYcVRNULWzAUtnfGYFWNi1bdEzK7uqTERSenK&#10;SNhO8f0ij2riLeQMgMLgkULQd0WwdGuB9o2jpAiQKYusbVoqHJ7gkbc1Upq3hmMgMZA4pln9yW2k&#10;wZKkzE/70G0csguLf/dCIWWAcnGfFIuxgYIL4AGcDvVoEhlc5HZeFiltTZW3vbaocuCNxwoNRMFo&#10;p79hrg4bnJOaUXTNdIVQCBkVeXdOUJdU93IbcGwB8Cq66okFxAIOzFOjIzTgrA9W9doEx1BR2Hij&#10;+6TcNwW4G0DAwB8iiLabeqyQ2wnGB8TQLSEXAGfJBLZiYorB2juoD7vcBLjx8UkzXFEqpcGAKjaV&#10;VUXAxdix2AHgGp3EuONm2IFRAtA7hFtwpVeqDilVuqQVMGOBFMKvOBuQY7yagrQqtsgMDjsGpqEs&#10;XlA7xK7hxzNQUOwKgwP2yJmm3Qja6oJCkOV4P4oFq621WMqrLhT3ijUgXEUe4bbowbP7loe0jcu7&#10;tJ3Hii29puHcoyu4wOBU1srJJKqAfzTE0KdoVuOQoRmHUwI/FNKrFyf2DgTmhW1UAb7gMTBPcfFZ&#10;tWk3Eb8g8xBzxVgoPY6XBd+ThRirFGJuElQoXAUdvmqzaS3SZiZBHMeKfsHaCxZpbwOKGQyNIatW&#10;26C9yM5WM1sKPbzKEr2IqmDXGyA2/cF3HMf0q0a2CAoCsR1Fh3/NZZLkdD+QzbSVJJIiAF+7Pmo+&#10;ywAUe2wySeSAPFS90k2ywgtPOfxFTRLqwdm9Qs/AnvVDUJiy+3LQ3wIMVnd7iq0AsBz2FMLblWZn&#10;IUT1R3oVnSzbBmJMlRUsiRVozXJckQWnbTXt7S3tthnMgjvWLm4JFlNpY91maImnLsrmQxfIXxVN&#10;hRQWwyqpUQCRz/iYU8ze4GK2klR9rfPeqss23sAjxH7oqxS0gVSbZFtWifP5pUkasbDOrkheB07i&#10;DJkV5XSDtJIBkt5qaWUJA92CxaCcT4mobNhtTCkYJGZ+SKW2P2klFyBNvuXcg4jsKyoe2xJ2krkg&#10;GQtHS8SHDHeqnA4X+sUtp9Mrm2ApVnYyV4/zobAkhlN1zey9S8qASsGvWbcqu0NuncSy8R81aDRM&#10;uwNbZAyhgwUyK8NDeKLsYuq5MUUWZ2TCF4d7YJuH8ECvatbz3NqXlMAY81ZrYRkuAq7sVEbeGA7k&#10;/FS1Hp+w2rcgNcbcgQYKgd60RmX9s169Za3bVd/VJ3KBgfjzVftVjNgNCsd/klqvdbYZbvAVjiQa&#10;qWsqLhDIqj4bmaasgmUeRHVaVUAS4gkHdjEVRFId+FPETHSa2bUKsBX3SGiGAwKoDYXduZukEypH&#10;PiKveKnAWUQQJ2iYBPVx80SzqDDoXPtBp85/FF2W7SopdJbhR2NFtiXGwwQCGjIFXYCgDD4sgbok&#10;lD2/rRE/UF0nb0GI4AjvULYi6VUmGPIMUa1bUqnuRJJBPYxULiDgQN22R1SDlabAe4oOxg/acyOY&#10;mlcuzqyTiWKeKPZDbTtdmwI8geKXIOyYa29y3vUjbIMmQKmZW4QWOJIAxANYtCVYWlJZ+k/FTRb3&#10;2s0suZiDA7UBG2KJdRC7QxIwQR1QabS3tkTjAjgEHzXncsW2WWwQxJyBHivBfdF3JLYM8jFFZIWK&#10;XVe4Hi6sDscR8GKgV2KFCQxAK+KPYsiUdwQu4meMDzUGvIxAVvuyaOLI1SMqyNaIuC4jFoBHijIw&#10;LKvubQvUWJkmk7LXIujaSY7HECs2rzGcrPOBNHtFqaGBddjtS4Sz5YDjFMts95DIPeDMfmq03b1q&#10;4emHiSPAolm87AIoIJzKjBB/NU4hRnY1priNcICj7SZPGK8151e424MpEhSJYH5NRtM7M1tUwFIU&#10;jv5zWHsiYWzI2TMxxQtBckrBV4uEGOIUSVqFlrCNfTdtXgFpDEVG3dY2oYlSxjHx5qZkC7OSTDDm&#10;B5mhopJ8DCKEcB5fG5CciPBio271r23BshSJyDLFWqVxtmoty43Bc9livIQAQxVWIlcZoaDSMpeM&#10;EAh1UAzwfwfNTtqtxFX2mUMGLAeaMqsFPtbGY8irPT3l3bUwwBO04/NRF3+xLRLaG1NhATg8U1f1&#10;CEWd4A34DAGYpZ7TR1kL1nMTE1Y6RPcW0nuSBycAr+KN0kLx5G20eOxpRElIkue88fk0s6NwE68y&#10;SBI/5NXKOWFsbyqqSYbMkYE0qbN+4WkAMBIYwDFLZqi0KDToiFgVEW4gtImvB3S3YIDhioHSJkVh&#10;AhEqSFBJKmBk0c2c7FYoeRDdvgmlSDjEG720H6fUrE4MCD80BQhBuZCDAWfvYYx8UQNuaxKYA2zE&#10;7Y5JHesuttdu47idxC8CPIoAgQTa6QFVSmZHnsaZV59xjs6TCheYFJ2lwrF8MsieRFNpZm66BgPt&#10;eYzuqIGyEIEQv2xKmI3VF0MMrN1MpPEA+IqztaN5uBrWA2AODPemF0io21wqqBkH5GPyKbsFSTK/&#10;Tql1AilkVQpJIiCO1Wtl1CG0BIB2bt0sY5NDfQts9xQAHAYmOIxxUrF+5ZNsEQJMWwAzfFKyIdhm&#10;1RbIlu5aYAXG9sAAA5lqItwWUU2rTQMOD58ihW3CKrqzWjON0A/gHyaOjh0ui5uABwpywnvNZjbF&#10;2BYXEDp7ko8s23H5NRl7cReTJAG5cqDxNSVGLkQsBTt7dK8iso4vW2lRdJVVU8Qo7VaRdA7rmNxu&#10;byrshK4yBzmkgl5TadzKMkFZjNOC1ZS1eBVdw+yTmRQbqxDJcDY6CsbYbzR2gMkTyKoUNsZiP7tT&#10;4tWTaspJb9x7qvn+lVtm9sLBmJ2gNhupvwKYs2wzA2TCkkx+4r5qVfsSnRZaPTreZiEUIH4/aT+a&#10;Ys6f2VvC6Q9stsIBz+BNGe0zom4qwENtUcKPPmrG4BA32WuC5lQBGwUsNfwUtvSgOESGYwZ2wEUc&#10;mabbTXtPeNsJhpaGySD3FXC27TXEl2VCY6cRt4xXnt+4m5LlwR2OSwHajTLcSsm4XQkBmYbUdvtY&#10;L2oqOCOoktbIHVnaPB/2NNLpWvFQV9v9SCIkADkCnE9PtglesElivTz8sP8ASjcWSIqiI1u9tDZe&#10;YEQ5nk0/eQKb11nVHWCMEzNBfTm1suK4HuMTsZcgDwalqjcvLdV0Nxo6WaV5GCaTKLNUWGturFLb&#10;BnM4L8oG8EUO7cQDUbrh7xA6iBjNCQkrbs222AFcpcJ3EDJg9qNCKS+9dz4Ur1HHmaTQaDBmNhdq&#10;ttZdpKqAp3c58mkV1Nq2LjG6QrRtETEc03c3N7x925sWCrJ2PgCl7tq6EtgECZIZiCWHg1KCogkQ&#10;iIN+QZbsRVdqbNqLjsqy7FU28Y/xVYvsW2GewVQGWjBIoItMAsHDZ2DO4eD/AM1ZaQoxgMJW67oI&#10;N3G1pz/WOKNde5bNsI5IBBEjsR895qVzY6ibX6gYFViYjkT5oQXLllfrcBjukK9WU0FWXthvaX3C&#10;QWKZI2ngjGayF08lmWfdl4krhfj5NBdoFy2sLBlrgOW/4Ipe9bFo2SLoY3MLncFHHB7mrAaQdmd0&#10;LovtuqyAGLGZ4ANKXQ93cEsorN1gEEmKjZt2m1BB3bVBOJBEYrNhJt3v1mTcITdPVnhauwWk0QLu&#10;ge2lsBTkPH+vwKLfCj3mVlRtgzb7N/uKirKiKquQbmDvk7PIod65ZO0SBkskkyWq0xMooQXSqEWE&#10;3tuMFDDEcwQe1JNY93hTEBipMGB3q7MKtt2DKzoULxIVj3qtvaOTLXlDKsgsfuk4pu4S0MWr3uvc&#10;cFC2JyTz4oN97nUuGVA0Dt8TUda1zay7glsOGZFAWazb9wqhss7kW9pxuIFA2XGgX8oyWum2SrhQ&#10;pXIDE8z2in77EKFmeqCNsHcMTNRVWS2EN8ujwX3khpHAAHcVaOJVAHNws0CDBOODS5ZaDbSV2UVw&#10;29roEffIjdgr8CK8bV8KwuSJZVLscCe/4qwbbb++2OpYH7Y/HzQWa3u2OH6QRzuUA8R4NHjy2Z5Z&#10;Iv2V1q2VDKgi3uxB+4DBJp5mtBrn3KQQq+ApFLXLKWAyFtq4BAyRI5mjWrRvaZmFtggAlfgd/Jra&#10;ikw1+w2nYIGu3A5CTMDjDU06hWtMbdy7sPSVyS3O40p7d1XEZRh+cGmkdASGutcwD4URx/WrDpML&#10;aVbzMt4qqlt0r+1gKG1tVt3nDXUZiN7k/tPMGp37ii9DWgpiAOxnzUdQq+3ZDXN+CekTHwe2KtMB&#10;wQs1k2FFy3BKk7WKzKHMn5pYtc3MVbcigQMfc3Y0cagb091wVa0Qdq/cT2IpAsrXx7KNldh3CFp0&#10;JCZQIlLa25cLvjqjALCjXfccW4cNuG47WgN5pQbl1CKbgLGd0pAjt/WhpaJuMqlSwA2wM05UIkEJ&#10;Yo1tRJLFc8me4+Kp74Lm2pBAiSeSsHtV7euXLSQSJWSsZEUpcs2mCfrQIJPjNDOCaFTTfBT2rqrd&#10;X3Lik7txaYIz3roXpjK9sB9SDL4Cgkmf+a59qkWwVyHbI3RAO7vitt9MK2X/AFGmbX2RGRXK1WL8&#10;ReKO1s3bSPbb2LbOBH2sczHHTTKam8jrBl+reYkqvwKqPSW2snssJZS0FcfgT4qyd2Q2SfZUzOwi&#10;YnuDXN2JSOnhh0x179sAAKoLAQgET4lhWreoX7du5C7wwOfAH58CtiD3EYMEKwIClZXq8itd9SuW&#10;DbvH2llmgZ6ZjnHFdXScSQ7I1TKRG39Xtid42hcGO9WNvVBnudRYmV6cRP7h81VJbv343xtAWGJj&#10;7fx3pu1ekLAVIMD8ExXTkjJGQ1pd9y+BaYNuDMZ5j5Pml2sqsXDahYBZycwfEd5oqm4JtrbIALiB&#10;htneKJ7xuWz0m0sQvAYqO1DyE5C4shENxG2nNq2G5M1X+4LN8brJwRu3NuITvViqvbNhzbDMRKpJ&#10;EDyGpS0pDLuQBO4bPuE0yLYLoWOm9tt6lmUEldhx5z4oVlLF3cAHBWGB/wAJ7imLtwfq2vYfax3A&#10;EdqBet+42FKADeZ4deMDmaamxTobW5dvgjcqXWB3DBDhT/lTWnCEPwiqwYxnaBxnvNUmluiRcLbA&#10;zkFTwfzPFWtlILOphQ0KBkMPNUHAY6nuX2TazxEExG7vSd+ypK71NlAZWWkFR3Bpi1ZQBWa4yncQ&#10;VGC274pBdi2RwdrdKMZ580cVbNOPE5NKuzLXBatKwciTElRG3sDQlW1suMU6k2oSOM1PUANbd90M&#10;mM8Ent8ioLei9bAEK2cgMJA7gVqjhkz0mm8RN1+I7p2drmnCqsrbYXd07iGxQrF+QUSetgsHnb5i&#10;vJc91N5goEYFSSDB4H4pS3cZAfb2/prLEZP9GrZg0cp9I9ZoPATmlSRcnUG1eX22c7XJUk4gilNX&#10;rLmna0YWO5Akj5ikRfLe2X2oXg9TeDifmq3W6iFukM+52IgcLXY0vj+Ypo9l4/wcY7E48rshf1ll&#10;21ZUkOeARIJ70xp7SgctwDgRVUlsIxCyYwWPf5q50qqMSQAZ6jNe28dgWOkfTPEaWOJKJa2be5QZ&#10;wVn8Gr2xZJ2qJJGRPAqv0mnKneSOf6AVuvpnox1A2lysLuELIivb6HTpLdLg97osSjHdPgqbWjbO&#10;2zxJaOTB5WrnQ+im3cm/eCA4KwZPcTW5aD0JEY7Vbebe0kHjvJ/4p2/6Mbb2i+o3MVAjbORnntI7&#10;0nyWqx7JRg/RzfMeRx/blDG/Rp17T20thA9rpXdwSyicTGDVH6hsVtVfQFxACzhD3BPz8VvOvspp&#10;5ub/AHQi4VBDTOB8wK556q5uzFrY7SdjGMrkGK+V+SW6z4t5SG/cVV1puI5YhdkMVglyc8Un/OG2&#10;7SxwkiIyT5FU3qWqcdirExH7Q/xVFrdUyNHuhn3zJGFx+2uJh8e5s4+j8I5zTatWX7+qIo/7x7hN&#10;nG4nMjzUbWqtqMalQHEOxPVEz+M1qFneWbcA0mSadCCEAKyeQRiu/h8dDauz2mn8HicFy0bhY1lt&#10;jCgbSxBJb7FOKtLIuZZVLbGKgnn+s4EVoIRN0Afkjv8AAq29Mv3g7hXIyeW7nuKLP4xbG0xWv+n4&#10;RxynGV/pnR9DqGui05JNtmCw8AMy8sCODRrRYJcDW43bSekcThTOa1vR6sGyhuXF5ZS68gn4FbDd&#10;W2bak29pldsndMc8V4zyekkrtUj5n5jx7TdxpD7Xbwu33UuoI8RI+W+PNWlv0+3bAZVgsohQZ2t/&#10;uTVZdsC2bgF62PdIaVBMA9jNXLnSXWQrqbQfcFdoOa+ca+Tg+D5/qMNSqjpf0t6mgczIB3NtaAoj&#10;H9YruH09rwiIynlXkgwAz4mO4r5l9KbZeb3bGFEnJO/bxjxXV/TdXbBcsy7lQFQpkD/4r5rj4ddO&#10;OVI1abFHi0fSXpPrBFlwbm8DA8A/A8V0XSeuMwkkKWXA52pGBnk186ej6xkcKXMCO2ZcZH4iuh+k&#10;6m3cuIJllIRCDjYmZNer0modIZl0sWdx9O1d1QnVIIkbTkGryzftuGcXHYlhBJj8xXOdDqrbrO6C&#10;wO3wJ7zW16O5cRgvt4wQZgTxM16jTSVL5OXPS8m/i6xAlgSQDPembTgNJXgHqPBatM0+rLuu0CPB&#10;IGV/8qtreufYFJAKsCoLTuj571tWSzK9MbQLzWhbcSLjyAB3o1pyrMu1ulQx+fkmtetahd2FJETk&#10;8gePFNLfvKITcCxnaeQtNUqEvCXdrWraNxiZ3ArMcA0RLsEdJ2kS0YkfJqptakO3Q5gEgg9jRm1A&#10;e0yH9rST2FGmRYkWzOSqj3YJUrAxzkTQ7upuKi/q7iTmRE/iqkaidoLbs7gQImsWHXqDyGAJWMzU&#10;bL+0hu4yEEnMtlVOQRXr90BiGEKwBECGk9qWOoMM5AGBMGSZ8Cg3SoVotFpGZ5mrTKWIleyAFbiJ&#10;nEUreJyzdMEL8Gaxeyp34nheFFAt6hiGm02BIBwCO+aqUx8MYINcjdbuBZJ3SJ6uJpV3c7gXhcSo&#10;GTTF64dwCXMAcKMjHNVF92urBy4g7hwR4oEzbjgC1GQf0+oywXkiqw31KtDjeBkHtu4I/wB6Z1Fw&#10;oQyFid8bD2FVTkNeb9gMbiTMjxNBN8HQxRKzWG5dW6PbDssgxy39KqdSBFtlUGVIbdmBxOMzVg7B&#10;R96ksWCBWgAdp+aqPbR1W27qu7K7eXbvM9qwZTdBABbY33VAQigDbwZGJFM6W3tcbH6UG02wNzFn&#10;5+YqrtkWGY7Qx37Yy0H5PaB3rYNDEdDKTIZSvKDiSazuQeSVIvtDpidOLfthQjlSBhp/HYVtfpaI&#10;4VZ3x3Iif/jVS6G0qGztRtzErMTuB74rctBaWMXVItsEKGjhE4uoyPkd02mDjc1vbP3/ABHEGto0&#10;DKuzbgiCZ4FUthrZaMxJJ21d279oPD5BIn8Voizh5pOVlzp3AJMwGHUR3q2TUrk7pkiAeBVHauIC&#10;8v8AcZIjiKZF0oiKCGG/xOPFaYyOfkizakvKUUmFJPf48VYaZ2NtSqH8ea1lbqXAHaSyiBOAKubW&#10;rQn7h0iMA801MyysubTMqmHgA5U0Sy7TLMD1xnvPiqQX1tkwSwInNNe9ZQIdmORJqxLVssGBK3fc&#10;bE7hGYo1x7cHoYkAAz/tVcLitsC3doYTng00upR2eIWVJPfjxVgOIwl1gp3zg9P4NG2L/hb+9V7X&#10;fcCrMkKDNM+5f/8Aphf7VLK2n8N23nbM8nM8VBEDAmSKZZQHUQsEVlrLBTnj/P8AFcqyxLM16ZOR&#10;THRwqGI7nNZKgSds4qWCwJLSTyBTNu+ciTJPAoKAEHE+akGC7goJEcnmqdP0XFNFjp9UUMsDK96f&#10;teopvDZMZI4Ga1tbjCQDiiK5M44E0qWGLGb38m76fV2gScRkq3hqt9Lq2Atkud08DAE9q5zZ1QgT&#10;2Bqy0+sDtLFiCuQDEVz82huzXpdVsfB2LSerOo2B+oXDu8tjgCtn9L9QYmVvDZu3G3Od3B/FcX0v&#10;qYOQzKYgsPK8GrvT+s2vY9yXPVtwIOeZrz2p8a/+y3Z6TB5WK23LpHW39aZkvm4F6T0kNAP/AICo&#10;j1V9gt/zK7I3qRlo5gE1zD/1RivQQX3yREdIrL+rqWXba2KW+09x3INZ14t2vwNEvMpp8m2avXqF&#10;6NQTjCfk5mtJ9R1Si57YcoqsQScsaU1evRme0bh2xwM1rur1VpyOvKz+D+a72j8eo06POavyTm2r&#10;5Mau8bqEhiVkqDwdtKs7PiF2qBBpe6zNDMwKtwDxUyq21gCZPau7CFJHGbZ5+g9Sydwgr2onuOHJ&#10;YFukxOPuqTlVKlQNxXjmhpZN5Le5oEncZp6F0GtWxFtQFO0ZI7UEC4RbmGUMxmiHT/dBhVwAc7qg&#10;UbCi6qwahaiefKlRgT+KA1tgzr90jk0S/buPO5hAjjkipmzNrDRkR5ihsJICENwAEBtpGaaupcug&#10;llApnSpttqV+0HOcEUxptJ7rvs/dMiYwKW50Ox47F7GlWVlSmB8wfNWGl0aqQWLN+DOfirCzoFdk&#10;WCCV5NXek0N33ShW3+e5PaPNYc+aubOvptE21USu09h87GAGFAPP/tVxatMPc9zLLAPbJ8VaaL0o&#10;QzhJaYaeJq0saB0uD3LKQVG7tEdxXH1Oq75PU6HQT28worLXp7HYioVBMnzHJzV5o9HaXayruRiT&#10;GSVI4FWVnRkqDDKAsBhyZra9N6UjvZRAULbQJEgSeSRXn9VrGono9Hofhcmq2PTU2l8xA6TkiTFb&#10;Fp/T9rHrSPbgIng8RWy6L0O6Wvj2lxuEzEFTwfirvT+mCwYChYHaJZvj4NcPU6yTumdnDgSirRqO&#10;l9KVLZZx7eSCWEAlu9XSeiqlpRsfqBkKwG0z8eK2i16MUYicbBKkTnmGmroaG3Gx0dWQgkjqJgVx&#10;c2dysdGompaX0+2unZ3L8+2JAWSe58Va2tFbu7GFhVkwCBuYMO8n9tW9q29022LSh3F/2qoGBuHx&#10;3irCyLbbU3e2yfYE6gfx+e9cucJtvkp5WIJoTda3aFm0wAKMB0SrcgzQn0CXC7ewq7FZhDbWtquI&#10;I71eNZe5OB7aMJ8/I/FEvWov7nQb3gAmMfAihjjl8ip5jRdVp7YAdEyUG5zl8f7VqOv0iWbLWgBB&#10;yTumPArpOvKpd2G2y3QJXaeK1n1bTi4oVUAZodSFww747Gurgf4o52Wae6zlfrOhuK6szOBatwWw&#10;Y8fmuc+pyrE7zAUDdwCa696tpkvXLiJbdwE+6eSeyzXOvVLNtLuztt78nvXpvGzracHWY7TNFvaQ&#10;sQQoG0QN2GJpVeh7nWEWQAfFW2st3fbZ95YkTMiSBVSqM9pmkkPgg5gnvXq8M7XZwMipsstOTbZd&#10;21txglczW2aS5m2u/MdMDz2mtQ0727e1PbCsVgMM8fNX2keC1n3SWMEbRjFbY9B4pfizdtHeYIiB&#10;hvDmIOAfn4q+ti4YJVQ/BRR2HOa1jSalDZ6UKtMhu5g5zWybnaLhvbSWIMr2PBqma4/yLXkO72u/&#10;tgqwMAAVXm117i7F1XeIyVE8fmr+8hQLcE27cQIzuY80g3uW2LWbhZQd5fmT3WlZJ0uCfbdlPZZY&#10;PXI3EAj+8/0rc/Ry5JKKbqoYYHnHBI71rupsOYa5b6XA6VIz+a2P03YCSiBVUQNrSQDz+fFcTV5X&#10;XZp00GpHXPQBatqrmyE2gDeTGCD2E4Ndr9DthbmlRVL2oBJIgdQhio7VyL6Uug3ERrCFWkwGhSOw&#10;Y+RXbfp9CLdudRv3XCCGHK9lBGfia85lyvd2dSXEDe9BoFW5ct2xCmJYyT4gfmto0+gu2jZ2FFG5&#10;vn3Iqq0FsuRlwEG24rQAp7bSK3PS6dbYCvvW4FY7MSB5FRcow5cjQK8rF5GjtPuwdwkGa8yKC4BA&#10;AEuokDIirezctOtpcdJMM3+Lx+TS/wDKob1y1l90NDDaMfPmapw/Zl5fspxZe2EFtEtsRCs/I28g&#10;/BotxTccOF4mQe2O/hadu3LThX5hSrBvuOc5pIIiKod1MNDTzjIpbZOTX7+kV0vb7KTyCTAYD481&#10;Q6uyVe6pB37F3QOVPH4raHdL3um5b6tzFA2SZGf6GtZ9TfZbTbKi4IBiTuTlW+ak6SNuI0zW6U3Q&#10;4stKXWGxvHZgTWra1YuvaYWrhZZUgnDk/Pitz1DhGuIUCnZ9ykgieAa1HWtZtqGS2JBYF2GayTVm&#10;qD/IoLxtg20NxbrusIEMgSYkx8jFK6g3Z6Hja0SBPAqN/Usjv7bFELKAEI4IjNV9zVWzavhbe5gq&#10;LLHbwaztGmLbTLA3WVFDlC5Al+ASDMU1bZ3F0BhsuGA5GQfAjtPeqBtQFb2ulvcIYqMwPk+asEv2&#10;7LKCjwQUhOssW81LSCSk1yXO7fbRlcXEtyHt/jitcvo8MCoEmAu2Zk87qdGrXa7C7mCuBDFhj+g8&#10;0jqby2GuE3mCsu0LwFkQYPzTcc+ewkujQ/VkuOSqlZVmDZIjaK5P6w9zeW2kJHUCZyRXTvVUi1fV&#10;kULAIP3GD/qTXLfXGabrXDasgDCnt2z3rbhXPYOedLg5F6vb2ODJlTA/8iKo7yMMErMTk8zWyepW&#10;1ZGTaCVK7SJxVBd0ohpAhpgck17DSz/GJxpTfRX3Q262PBkjxVdeDww2ja3eadW0t0Kzhu3URnFQ&#10;vIpFz2wT1TmupjdMRkVrkrnFw4QQikfk0G2jpcIO0uJYiORTzWZKMSy/5cV5tC19TskFRJrTHIuL&#10;aOdm01ptCNq1uZjsgkjaBxWzaDWFCuSoHGwfbiCa1029uwy4VsdPkUfT3ri+2ELAEnnn5ossN6Mc&#10;V9s636dqtyG2djm4ol+8AzW8aX1hxbHtFrRLgFTGRxmuK6fUD3FbLSQDH7J+K27Ra1t9xPdLiANk&#10;DIHg1wdRpjs6TWSVKjtTav3RaUS52yw4CgHk/NOj1NBsVDO0EFiMtOZNcrseqtYs3iFZJgQrTFWw&#10;9VX2pLHe/wC6K87qdHNeju4tVFm9Jqmi3YuXsbfMgEGQZoK+pIEVwSxeB+AO8Vq/8+dwKW4WDDE9&#10;2HB+KYGptqlshk+2QO+K4mXSc9Hawam49l6bzpLFGJkAKmAVPeK9fG0mBvUKxCscz/sBVDp9dduK&#10;iIHQBiASfPiiprFhwt3cShXOBAyfyT5rNLTOPR0cWoi+GXpfou3NxWVUFZkkR3NQttp4DK5NsoV3&#10;AQTGSY+aQtahwENuw7oADHO+Oade6HcAWw7FRyMgHt+aVtqzfHke0bb7KOrOGGQvGwg8k1f2Naj3&#10;FVRcZbmCT1S54mcAVqdm5cZUR9Qdl1jKgf4fI8GrVNZcCnrULEOOCG5NLlwzZjkmlwbnb1Ztkbrs&#10;MQTA/ceIPirj0xGu3Wa4SHFoAf4SV8Vq2g1W+5ZFpPcLcyvVj92a2PSi7+nsGRhCw53HuKzZclIZ&#10;KI5cG60oLztyCW7HiKatbrd2+yuVUKMxifAHcHzSf3nDK7EEsoAhdpyop21q9PbtW728KQNijLEx&#10;3rMshmyqj2u1SNaLkOpRMscAZmtK1+rXJ3b3dWeYMAdgY4q/9V1S+6i+19zYgfesTKzitO12rFov&#10;FwlcwGxG8/6z2rqaKG44GvyqKf6NY9TuvbI2SLiqCWYkBpwYiufeqeo7Vum8wYtG1uBuAx/arP1r&#10;X20I9xNuwNO4kYB27RFc29b9SlU3blZf2j/F5NfQPF6RfjwfPPJ6m/dK7NZ9f1roQJJJJJ7nzn4r&#10;RiZutuUBmyO8VceoavezAISpMBuaQVJUFTlTwR2r22GO2J43O9027IIGQ7N4O8f2qG9uI6Vpc+1s&#10;cDpcZkUUru2nCtyY4Ip1CbMP7c2xB6CcTzSpUqW3Nzg14jf1HqAg7hWAm64eQCe9GhcmL3SGaO3a&#10;pEdgq7SJHmsJcJLFjwxGaHDCMeeKMpF/6chbbAG4kEn/AAiul+h2rqk7CCBDKWMGa5LoLtxbmTIJ&#10;Ewa6n6IzFLY2wneTJzXN1SaZow1ydr+mlAFtWuhbm5QMTh85PaBX0N6OltvcLExAtmDKhRwa4B9M&#10;Mbdtnu7CGIE8NjyD/lXfPp5kFgde5SyA7cZ5lR+ea5GRXZ2dPNrb8qJvL+m2byW0ZR13J39mHAH5&#10;8mtJ9S9KvbnVUVUYOhtjMkmBXRLOmS6d4ukq6BVVjjwsE8VW6+2pV2vWQu9thJwwgQKVFGmb3VbP&#10;mf1v0y+jXFRED7QfdIBJAMQtcZ9Z9MMXWL7WOOodQzFfUnrvoi3DsZWkOGAnpUNxz3HJrhvrWgu3&#10;Q+ouFiLgjGW2qYk/PmtuB1dM42pwpct8XwjgvqWjKG0Rb4J3k4I+DVLcANx2N1gpI2gjBNbj6x6c&#10;DuYlgCGaDJJ8VqiSsrMbxjvEeK62OVpcmDK6lQL216VCFmTj4mokBC6+yVogRmkEsZYEYigM4e2B&#10;OVaAadEAVW2Tv6vJg0QWSQZJIgEZz+KK4A3FS0N0w2OK8S8hOFB3bh3ijIQuXCrI2wg7uodgI7UT&#10;btDQuzcNx3dvEUFC9xgpXCElieTUWYskbwSB3xxUYSMMhuFizASAASZmpmTZXC7EyRMyaGxUAKLg&#10;7Gfx4ponnaqkEiJzNUEJK5bcxeJ/auKKgllVwDGTR7xZGBAUENGOCK9bJDONsiDLEdJFCyAgpIdQ&#10;RJMpHgVLYrow37TMnvUQ2ChtwvA20NkwIJlTtbzNVRYdZBI2BlEAQefmhKzDdGV3YFMKroXIXtn4&#10;A8UDbi0xB+/AHiKhGiAY21B2rORHf4oZBa5MwyiWH+9MbQDbJxJx/WsGxcFxl2BzzHwKtMoXfaQp&#10;f9pBM8mfFMlu0Ex3OKCzrI6xgkhT2FEDtcIJmT1LOAKJgoMjRvG6HnkZmayGYEAQZnaQINTUb1U7&#10;9twsY+fxQSSmzJlgYAHYUAywJ3Hes+CaTuAq0tBPkUwCVJEzx/aoGwoQzEGMnJzRxKZG3utNLMOY&#10;4q9sXzcYOWgKwEEx/aqVmUAoXEBpFES7O0kYXkml5IbkSDaZ0n071BHUL7WUBK5yp811D0jWz7Ru&#10;hvdVI3TiB+6K4Z6Zr9j77aqIwwbkit10PqnQBcXoxuJaTtniuBrNI2uEdfBro8dWj6K0Hqtz2LKK&#10;245ZrjQJ7RNW+i9SdXtIXRpxZQOV2xO4tXFdL9QuoZfeZURR0RhgfJraNJ6vaRLGpubDuYLJiVjA&#10;NcbLo9r6OvDyEG1bR3vRfUM2lyoxyMYOeO8HirHUepsWRoPuoyBTyuf+fNcbt+tAmyHJ2gkM6rIa&#10;P3EjNNWPWxbAKq7K84+B3rP/AEy7Nb1UO1JHVr+rtpv/AFX22puBAQWI7x8VUX/WbTZ9wwVVWgYG&#10;4SIPkDvWnXPXrRbeSW3R08kjuoI7Vr2v9WAYs8hfdUjPRn9pjsKZjwWzm6zIoVKlybfqde2xLRtG&#10;2d8lw4zHwcZrS79+3AALfa+0rnDcH4FVeq9TYXHU3dznsc754A8AVWJ6tuZBaKbixhY/comKZLEy&#10;o1SbkR1HtiI4nO2T93281Z+l6RGcoLQBDAkEzyZBz2qrbU3byswQ3MSB/XMzVpoWS9euT+mu0AFw&#10;A3zQSTobvXHJvvoFiWYiSA7L+mpG09pFdS9FQe3bRXUmRvJHSSTMk94Fc89LLEK9u4UMy5Y/tJjI&#10;5xW7abVAGytp7dke4SA4iIEz+DQRxs1KKfB1L03YjqXLLJAkz9i5NbquvtbelFCjad+dwX8VxxPU&#10;Wa0Am2RO5UJwp/dmnr3qxY233bCTB5CvtMAnzNFijtEZWlxR0299RHYoLhVuMUBgbT/8WK1H1D6k&#10;shrjNbZSgC7JkQO471z71H6gG3Ur7g/0UmcD+laX6p6+tt9TtuPsUqqrG4jEklq244t9oyvJH002&#10;jbfXPXLLXA4ulSU3DHR7S4kkwQTXDvqD1ZSqqdqr7W3JMmTuHzNM631i5fs3C92FWGJZgzMynAK/&#10;1rinrHqNy+3uK7mHKqxYgL810tNp1b54MGbUOK75k+Cq9Z9QCOyEEXA5YH81raXpN3cwYRM7alf1&#10;YGoDsiwX3bpmY+KBcuvtYopwxIjiWrpxjRlk7dk/bBQbniVmR3HNI7W2lbe9A5ChjwKaZUA/Uc7g&#10;0kgYobxcdev7QSGNX0QFZI320IJyeKnZZd0XCUxgHmCaVS2CeCWQEgijnddUIyjqXDHt5qMlkXQh&#10;gWMtmJwcdjQGJ3O7OBzlewo4U9IKyNwSfJpa2sNt27d0Ek9vioXuDW7pCWnVwcYCjBjgEGrrSlTd&#10;XcDgEkQRtJqtXT7gtuNqMYAJqyVdhUPaABlIU+O9UxsG2EHUqfZ93UDwFoYmJUTnYvgUK6tu+ECK&#10;QUI54NEb2wx2uyJB5yKXQ0k95rQCWxuzG6IImiG0FNx/bBO8KBMA1BkKqHdyGLKN3aRQmuZKlySZ&#10;MgdqsCRaWrF6+LQJbpB5wDTLjDJwFO52Kyyx4pewy27auzM8JMDk/FM2nA1BaYRlBIIOQKMtMH7o&#10;i6/UoYwIMkUpYthUuhXztLZERFPEm7YgjafdG5bYyPz+afewzL1w3OAAIAzkjmqcqKcbNOv2lZpK&#10;BIUYByZFUmzZcAWWXma3jW2A4WLYByAwPNa3rtKU2FkaIhE+B80cZCpwoDZtF3u9QVeYjJolmwwC&#10;lR1tmJ/bQmuucCBPUFGIoqhkB/TD4EvOBNQFUS1KkRu2gYY7TJNLXHD3XfbkrKijvbt3HVUEsiSf&#10;yf2ig3VKC8gDTbALTRIBsThACCo8gk/cfxURfKGW3SeScwKLeGw23YyuzpMYM0i/SzFD0xBJwRFG&#10;gJOj157a21uIobmVGCBUbj2yyoVh9oYLzM9ppcv1qds7vHGPNMFmfqIgbQJAo1wKIKl0WyGtjLD8&#10;5rDu6wobBaACKKbV4EoScmAPNRH2W1HC8N3k0SYSQNlITqYkzUbqrZkAtPg+KYCqvSCTtEmT93xU&#10;bgYujMBPbMlRRWVtdCcORBtkruAkmI+KOmlKsAinaDuk8kUyumD7na6HyDHias9NZIDMQWjEzxQ7&#10;gNr+Amm9MvXEvXVVCoIBDc1Y3PTCiJttwGyQc5PimdGvSu8h0XMKcsTxzWyaa3Yui0ob22ByXJAj&#10;4NIySpj8WJL2alsVAty2f25BHDDxSbWQjFircA7uefFbfd0qo1zqtzugESYiqh7bs8h9h2kMPBBo&#10;Nw2UBKyyGdyBgFknxSRVB737dwDT3+KaDbCwBG1+5EwaUv3bjbQw2gghpGWjuasqhLa7KIghmySc&#10;miNcDSFtBWVRuKjn5rPtG4rgpwVCtwaPp9z2vcUjauWHDCMVdloWFpLu7bdY3BwYwTSkDDEEtwY7&#10;1YCC1wkByAAAuIHmo3AygEWgoUGWOf8A6CKqymgGy7vXaAFIklsRVmbaurHcqnsZjjtQLFneGYFZ&#10;jbBPMjmmkSLaLsGT+eKCQyCF2ttsRjyXp32mmCJKtB+RUwgAChi0gqB4Pwa8hdVdUTcS0ncZbdGY&#10;oLNCSQJEMMVZZPSQf9qXa6RZvKxIbgqaavG17jbbftiIhh9rAZFVxaNzBiWxg0SKbQC3atpaC23E&#10;sNrA0ZhDRsAjBzGfishpkSh7yBkUq67Bu53nE/6ij5ALDaxKq77ivKnMUZ1cLte2d3+VQtsm+HmY&#10;BLjBH5pxLdo3EK3BG7rk4iMZNJY6MEybWx1B3KxCkdxNKuAgBYlQpOODTjsim5PMRLcMKg9gAM7q&#10;CRwpMttPcT2qkwnjKxrha0d2VILbYgiPNVhRmYjaAGMjPIqwvF1RiLpJbJBzANKmypWFgyZEHinR&#10;ZkmhbVWBuYEjEESaUe5cZRstkkmYPanrtjoJcCDIJoVy7MYIgADbjmmxYhgLpG9gx2KF754oxtIX&#10;gkvuUETihS9sqPcHMluZqSBmZyQJC4PzRFFlpXCxCq0CM0e3dLW7pEHGRGaQsuSsjbuGS3HFGBQF&#10;SFJkSCMc1KCiNuLg28dQmG421DS3QtwhpyRnstDVPcIdn3QNpPiskgqsoSATBB5HihDLE2GuhGSz&#10;O1pLHBNIXlco4DRuPFFV3cFQ/EkKTFYe8oVxthljqBkEnmgTZGkKKhaQrTsxk80G5eAJLIZGI5km&#10;pNcvJbUlQN0weZoV++LTptZRimoTIXu35ZBAIHNRsNc3soOCd3yazDMrMAhM8cQPNZs2gFTc/Cn7&#10;RM5omhdv5DRO/YQFgYfNStAPCpGTg8E15dNe4gqVEgGieyFNsAuvciPt/NAHEk++6fa3bHUTxNHZ&#10;bgIRwN64kdqWH/cDqm0FsnvRQG91m3xuAyT/AGoGNiHBBUqTDE4PgimUIlWZSQVyv44NYvv7oghZ&#10;IBtwIMdzRbosgo8MpOAsyaWzRFAoe4unS2hCjg8bqcs2gsqQsz1EHNC964FQuNq7iAcU5tQKGncS&#10;TCUIdC15RucqmxYwIwYqX8uzMlw3VC43CKLfIb3ThWAgiaXvArZBYg7xC7qiBb7DWRK7rQ6N0A8y&#10;aOrruK7wXIMCMKR5NIGybftqqBCYIUHEjvVnY2kBQ+08yBkzzVMpJh107zbBtZAkicE9oqTBpMZb&#10;KlY70wqvbmb+0HiRNOWGeGUBd22Fnv5ml2PjErfbIX9xAwwPFSuhShZVIGFnmD8intgBRCshTLDy&#10;TxFRbTe2D1qIM45ahCcSrOiaA5RQW7eY8UjeYPbjeQU5EcT+eKuNVYBeD/imGMbKrBaG51ggsTI+&#10;6aKLFNCnUr+7tdoUA8f3pe/ZK3EFsncT93IM081lQsYVIIPSYBpV7BvIoBAIbb4j5pyYqSZg7rc+&#10;0olSFM4oux7iqjXD3LRUnVShG7dsEHvJFCCAe21tNrkZWZwfNWgBcPatophoK4jktUSkW7RC7py3&#10;fbTSEAHYSNpIKk8/IpRUJ2wxEz7q+aYmKkqJ7yVcSFAYjBzmoCwxNvaxxiDifmm3ubrI2qJmAPx5&#10;NKEFXLbg4ORHAMdqtMoG9oAFd2xd0MPIoHt2/wBX20MRiKdKSGHA3AmeT8UDYXVSwNsEELwTFMUg&#10;GhR7L77OVC4bOTTLgO6mOJ/Jo1gMdoYAKBJMVP3LXut0ym3q7Ce0UxMCR62U27RbY7piBlad0tlZ&#10;YA4Kx/XyaWsBoWFppHdSR9waSCO8dqqSF3yNXLQl0DltzAueM/BqwsXVCHoIRWhfx3qvsP0jaWyM&#10;KV7/AJo963sAJYIYgBuKVJD8fHJapprYIPCgCFHM1FlLbnUEKW24/wBYpfTsrJ1XJKgyvEgU579m&#10;6U6wAUJIAIpHRprgwljdaIS4SoypI6WpJ77ugfYvycyY8UWyxduk7Vt5WD0kd6Cuy41uG2wSeeQa&#10;EKKAKpKISX6OI81J1UkdMmZ3ExP5oilkDlXy7Z3dkHis7FDkAHKRnB/pVDFFBN9i6Q2wzBU/mpW3&#10;f2txuswbG38V7Sokq5aEScR4qxOnO9IzJBgCDBqmOximnCtctMEYKOJMkGiOpR1UJ1FssTC/mrIa&#10;e4nuKSnTLHE81WvbCXxHUDkEH/Kls1JpIPbYreYoSsgAmJ5wZ+KtfT9KzXFW2SvJH/mVpHSW1Yi3&#10;dVixfJPcHsTW0aaydRdJuQVXACHBBxA+RSpASp0P6W1eFoF2JBboBbEN2JFOL6ZYLwCpfbPROfn8&#10;UXT6I2rKQsSzZDxx2+TU7TPaZmkS8cQIHBB/4qkSMEvQO/ZYMVNwsmIxAPxSurt29PDIAAw53ZB8&#10;LVi62Abqm6QwAVbcTGeao9bbF1DZZwxDSk5MDJNNjIGSKe9va4wvONxWZiQKpT7YDNjOAOASKf1d&#10;zUXIvBZCK1uWI6qotWfcKhWYKMx/hNaE2zHNUyd27tY/qM8oCG/2NU6qLdzc5An7oxNO3t0WwQWO&#10;QCpEx5b8UCLTvZG4YO7ee8+aNC2rMJbV13dPeJHC/NL3VBd5te61tYWOkAmo3UIuXmjkxA4BFFtp&#10;dVRvJ3BiZnj8UaBaIpbLhFLAgpk9w3gGjMnsohF4QBmc5NRFwXtzOdgCngfuOBNRCPsIYHpWSAIB&#10;AogaM/8A2ujFSpBXv+4mp6VCGXpgthR4mlz7QF0AF5QGD8Vi27NcQ2xgtGTzihcS0PNZeyxKv1LP&#10;Boo6/ZJxHz3pRb20v7qdC94ktWD+ps3WmJOBBDBl8UDRBx7hKr7gYtuIkdx+KaKf9sr5MtwKSF13&#10;ILE9JKkz2/FTXb7e6N21YAj+00BaaJ6pSWOwfbk5OTQ/1CQz4JyDFN+xfhyS27hwGkCePmsFC2+L&#10;byFEkg8nxNXGQTK50uH3CSANoxEE/il7NmxbZbgOf7RFH1De1bdiASh3ET/kKHctp7SQg+yW8ie1&#10;aImadC41UfdJBctHJBqS3wt0Ff3YnsK8w3ou1yqzkcEkDmaXbpZOtT+O35ptIUmyx9/9MkSSDB2Y&#10;rBCEmW6YnJJ5pNSodmDSC0hc5HfNNtecXEi4GC5XED+p80txHKbJpdZW2tLKBgEQAPIrwW6QuIzm&#10;D0x2qQYhT1k9LMYMjNC063boY/a44PalMamxjbKOuxgxGQakpKm3s3HbCjd2nkUElCA3usWP2k8m&#10;O0U1ctv7gLtyANidqFl2TtmW2qu0ziOy1saAsFZLQZVO14EmKoNOrDax6Wna/fHatl0lkG4ipchC&#10;m4ngSOKAF9oCLdwhg0XH/aD3FNna6WlC22k/aFhlA5n4pvT6Te4LyHkdY7g0U2riXWYKqNEMpGYH&#10;zUci4qit/mPcd/1dk9tmQtMaxBaE+4GgSLhzM1G4fvcKbbk7YOS/x5zRr+ouoi+6hDkwqKeDQtj4&#10;UVzlfcVmslmwT2TNB1C73VVQh1/YQBNF9hzva67QhG4jBUTzWbvtsDuYm7wG7nwaTZpRFkN1hutE&#10;OgJE4WD2oTDcjXWICQBTJZU+8gnuD2/BpWzaRzeRL2CN6jPSD2qAszbt27lpDC+2p34GSe1Wmg0r&#10;Fpg5BMjBzVZowAdlpS1wBsTjHatps2XGni4hclAxI5E0cUVDkHtK3GT+XuOu0BZMGfk+KOEIW7LI&#10;t0ZUEbyP9iKxat3UCr7itEvvJOJxCzRU91QZu22IdVaYG4kSDRjVH9EU0925aVlUACCzzgUrf0as&#10;hDhmi4ZIMc9hVgxYEKHfklUPcfFO2rFr2LjlUCMpCwSeoUElYcYqujX7b2USBH3wQwylMAgBlO1l&#10;HL5DbqBe1CJ7z3gSpIkxkEYiKaS4Vt2mOySSxLdUKcCs7DiySr0+2BuUEEjuB3NGu2wJa0wtcqqr&#10;1E/ml7jFrSJsEq3UJMEeZ8U29q6rOttOkJG6cY7f1oBy/gBu2InQkkld5yPkTSZ03SUWxgAltuPx&#10;TYF5HjcmFG1CJyaE1wWXuq+mf3GG6ZhV8nxFEheQDa9kLaKoQi8kkFgR8US3fDXkb22ZmQgCIIB8&#10;+KBssy6qBGCDkTPx8U96e7b96st0wVngqD58Ub6bMvtGxaUbCoFibhXbMxH5FMAWDse4HIAIYAkD&#10;GBS6MXQHoADFVYtJJA5oqatXA2WpdcY+4kVnNMZphbKI7PbW5vQLucmcH4rZbQS/7YYquw9TFsme&#10;KpVKG41pyzIWknB6j2j4q90WmYlAyF1UzDYx5FPwUyp3a4MtaVTcBCl1EN8/j5oBuXSXLTtVcDhh&#10;+amt63c327hhF3ZT7ifFVD6m2QqK5LGeZ3E/gVodAotGWzcL2zdeVhpDiN3iDSWrYe5us7y7bhDC&#10;YjnmopdS06MEm9ALlVlT8jnIojklCBdne4Zt2IB5j/ek5OUNhe7oURz7iN7qtd2EKoySrcsPFNW7&#10;U8K6hJEBQVEeJqsv3bbfZcgJJXaMeJg9qcWwD7S2wGZ0EsMR8VjZrSGDbuBffQOwbJIIjbxNBbTo&#10;wffDKvUF5ifApj3rTN7Y27rY3bRwfg0VbDOqBJDgQq+PyaGwqFyq3LoMC4OB2wP2x3pdNObYtgqs&#10;tIwSQB803du24TcOmWDZ/cOymvJ7vuWxuKrdIUds+CalkoT1FtbF1UKF+oAksDEZG35oaaeUvObZ&#10;23Wi35BHJ/NGujTAozEJseGEEFj4mooHL7rbFH3TjO6PNRMATa3bwrIn6czumWn8UsG/TLeyIZYR&#10;ZkkL+O4+aeYTeYXQsMD1KsMnwaQdFW2hui41xD+zKgRytGmAwTvsW0pIXckQxkA+Md6HbZ5BjCkb&#10;TPIGO3Aot60WVD7YSZMOJMRyT2HilWaLtshRuAhsyHogLGF2A6kyTmOs8TSBtm5vAYzbAG4CBHgE&#10;02SY9xrcETHhweJ8RQXu3LVk5JQABhAO1vMdxVoBtME7XksklAVLAQzdv+aR1A09o25EAHAbLNOR&#10;Tt4BlAN8qrGGnn8ilCHl7TAMkdB5wKYZ5IE0hbn6cSJ4zI75o6l9RdW7IRlQQ5OCo7YpS6TctQqI&#10;enLZ4ng0Ww173Ie2pUpCy0RHiql0KZcWCU903HCSGLMD3bjHaKbfTvbV7gWVxu2MqsW/8CaBpVdy&#10;RatON8dLqIDCsMIAcEGFJdGEz8zXKyZPy7MuXU1w2RFiDfUK7GQQbh3k9oxQ0RrSXFthwQOZkMW7&#10;AHvTlg+88oZZRLftgcQJoKo6ph3Li6AQSP8AT4FFDPVcmZZ1YvfW7uRdu64QAxXMR2z3pckMyKHg&#10;W8Ezt55p8q5lkY5uYXmV7QKUu2lyQs2wCCpwABzFdXDktG7E20CtC8FKIdzDCmP2zijgIGUbCjTI&#10;IztfvI+akllijy5UInbE+DWF1DralGhX5BBzHf4rRbNSI2BeAuNvLLJMtiT3jvQGMIyp7QtdlJgk&#10;nzRvdkbbt0iGABDxHfJpZgtxX3Sm5uWbnwQRg0SYDoSKXN29rLFR0QT/AMURrbC0gD3EWJUkyJH+&#10;1SNy4i7rYKgiCIwtHZPa6QeWJG87VYRwD4o0xLSA3GugsCgY3CJExP8A5E1NLKAXtwjp6SDnb3Hz&#10;S9xHuMpNk8FSZwCKmLdxArKwJJBJ8fFNUuBMlyEtKAxW2J6cA9xSd1HLOVtLDIO3USKtrSl1QGwJ&#10;CkyuRumstprnus0neIBVRgEczNR5AGkjUtffZAjBFaZ3BVOBWwelHeqMu+YaJgSB3z4oGo01lSrp&#10;bZBuzmZB+azpGFtri8pB6+f/AKDWbLUkJfZtXprRaQW3V5Mgs3USvPHarJdUzl0VbZDNuUxHPkn/&#10;AErW9BcCBGtIRu6SZz+RPNNpqtlssLO1lncS27HfcPNYHh5NePUUq3GyaTU3sXE2qSD0sTkDk/iq&#10;jXxcsoLYkMC+5hA3eCKm95htWyvuuy745hT4ik2Pu2x1gzjZyYrZgVNMJzspNiC6qyyuybh4mstc&#10;UW9yW3MOSGB6am7Em30sAss2JOO1DS+10EK/TyqkbRBrpWIHhuLdTtJVSu/ksfPwadFw22cB0RgB&#10;IdJAnwKqwIcqoZnOSWHb4NWSLeFp5usO7BgH3A0DGRVgLyiNx3KS0EcpJ4IoNyyzbmFkTMweCRjd&#10;mjCS9rbLuDumZjHFYvXvcVQ6ROXU9IJ7cdqtSJSErzpBV9tsNmFwMVW3CoW0ASDJhgZEeP61Y2na&#10;zaYKGQqhYsDz+KURLbKNhB3jcVjp/E0yMhbAsCqsWCODgfBoi3LntgM//ag5wWDHgChe5cCnZIt7&#10;gACBj5rIdzdJJDMpAk/uFGuR2OLbLrexu3GNgdQhiThAeBSl5FtNs5beS7Dx2qsF9SnWJNxjBBxj&#10;zVbc17bWW1K7e/MitmDDZ6TxegllqXVMdXXAlFhGG+G5BWe/zQ7OvSzqdvsuWJ5PFa36hqhbuJsu&#10;BgRO7uJ71R+9eaHN4mMAnnNdvDpbjZ9N0Hj7hGR00szMxRD1n7VMs34HgUlqGuIgQMyEEr7bfumt&#10;Vt624So9wo8RKYkf0qxs6gbNvJ3hgZDTXU0elce2j2XjtBGPdFiHtXGK+4UKiSw4DDsoqDP7t0Fm&#10;wvBIxSpa3vm2rJnzJq3tsirBU9i25pBI4FdnBjSZ6LS4IxZC3bykuW5C/NXGltnaxhTS2jS46Pe3&#10;oURoYNgifFXOh0VtWvB7SMVUHduIGe4r0GnywjR3tNlxwaNv9B9EfU27o9orgMvmuy+g+nWrS20F&#10;y4SuDgCFHae9aH9JSWVwzi2y7M/cY7V2n0tDZsW2AQsDLNEgA/mtOp8ttTi5V8IryXmHGMoKVIcf&#10;0u3cC27Qyw6SCEBk0ld0zReYqAlv7mQTG3EL3ir1dFa9h0SQ5/VCqYk9x8A0jq2VrVpQvsLltgYQ&#10;I+a81qvKwaa3Hh9V5lSTSk7OX+o2UuBke6u4HdBHWo5mcCuM/UW/3D+iSpUsp3ZX8kd67N62oQg2&#10;grh5JDHbA85riHr5S1i5bjBUsDt5zu/rXEnqIz9nH/qIz227OY6/VFrj2wDEqxUn9y+KXQmAYMnJ&#10;7x81PVInu29obiDNYWz+mpV8yQRXQwR/FUj0egi9nCDHaSpWeO1WFu00lVtyjNUEtNCyMSBtHAp2&#10;3ZRdsEwp/Amurh08u2j0enwu7ZJbTBQpCrGciZNFt2ZVA5bquHCiZUU5atFmY7jvfCE/NXnp2ie1&#10;dtbT0MpyQN4bv/St88MVE0azGtiQP0qxYRWuKl1jJC7jtAU+avU1zgIloiFYKSBC9XmMwKxovTj7&#10;4tNeFkBZk5D/AJpcWZuXkTcpKySf3EHBNeU8rpYuGS1fHB4Dzeii8Ob8bdcG0+7DIQVZBhggkyeK&#10;jbvDdHsKhPUdkxjuZ4NVZY33U+6wEDKGEJPxim9Q7ew6/wAxAQQZ/wCK+L+axbZOlVnxTV4kskrR&#10;svpGpvK8LbJVlm2+8FoU5/ArqPoXqFu8oZVVXyVIPO3z5FcMc7HW6XCuttQSJAK/it09D1FqVD6g&#10;bHGxSTEL2g14jI2sm5emcxaxLJGB9Eel69vdV0SXJUIWxC95roeg9SuJdCusMrbiEGAB4+DXF9Hd&#10;FxSBeK3FA5Mysdq3P0/1G2VttbY+2VUHccivReP1NpHZi1I7dotUih7fQrGGVYIMHME1udnUuAvu&#10;W8gSFQ5E+ZrjOm1e0WSTuQglrjcmcBp5rcNH6laTbuuCESIkmJ5Net0+dtJiZYH3R0xdf/MDbbuq&#10;qE9+cVb6T1G7dW1bBWFiAAJX+prm1vVOArPEPC4q4s63cz2SNhcSoYRKj5rpY8wj+n/R0f8Anyzp&#10;b2MxKweIA+PmrO3q2AbdvUg7RmZHwK5za1jpPtuBK7ZYTC+PirO3rBclPdKgBcjMzzWyEjPLTX6N&#10;60+qtpc2lJVRu3HmTUhdlJKAwpDE8zWqafVlSwCtAMkmnLN5ibh9yQQMHmPNNToRPBTLoXpW2FMN&#10;GB+Oc0Q6hQD1F48dm+TVEl0FzschoOawmrM9MO0jch6f/oNFvKWCzYFu3EuqcK26MSemMTQizsRu&#10;vMjCWRwOZ81VNqtwIW8VNtirKpiD4r1y8QUEHPjvV7yvs0WP80dzQ4eTkHlqDe1hcsFU7TjJxJpe&#10;87kkhrRzlWwSO+aVGoVWtndIEhljzQ2g440Gd1tWx17WCxIzJ8UuNUtxUhn6/u20G7eZN0npB6d/&#10;JNJXL5N1DaZV7H+veqbNEIWQu3w6yrth4k4LDvNU967aJ2uwKlpiMQajf1nT7f8AMEGZIK4IHM1W&#10;vq7hLA2QcQmYBUUh5DdihR572+2jjZKsSDHB8VQvftv0siFe4A3EqM817UatdqKVO9jMc8+DVUut&#10;eyQhEmfAWGrBlmbcMOWWtq6ETNwbGAZMZkdyfx5q/wBPeJBHYiWngAcY71pI1gtXWZbibg4jcsK0&#10;/FbDor983WXbuuuskgcf+1J3oPLitdHRtFqPbAhfbVhHTkMT+4DtW1I5bKW+pVDkecRWh+n6p9oI&#10;RCzSIGK2nSam4qyAXJUK/wDtH4rRGdHB1OF2zbbeoC+0sQ2wDaBMk/PxVjpryW0IJDM0YI/vmqG1&#10;dSyUm8Q5znNWNvUBhCopdBP5mnJnKyYzYbepVX2hiyuRLH/SinVHKBBG4EsDwKqFfZ7RdSDunHAX&#10;zFG949aqcmW6uCOxo06Mk8Re++fcUC/wMd/wKsLeuWFZnhxAMYA+DWpLqDlXXIG4EDx4oo9RcWQY&#10;XJA5ls0ayGaWA3qzr0VgAok8U/b1ae2wds74OMA1oD+rsrKTAIGMbDRj6lvUHbuMgkfHmrWYzvT/&#10;AKN5OqdGdOl1HVMcfArI1TiGUj7YgVqJ9VuWyNsDsBOJpW76nC8EOSWB74o1mQH9Ozbr+vW2W/VM&#10;mI8YoP8A6r/91atE1HqxUQXBxuzytVP/AMkS/wDw8f2qPPEtaVs/j/HYjzknFSDCSzcDAK0VwwCh&#10;jKmcioLBxGF/dWGzn2CKs7ERlhOPisPAUTnOCKIqKHwYRgctWFtt7ZIbpkAeDUJyQhdp6if6RUWt&#10;ZgHPPyaO4hQSvxFDZRhpINWWwUQRgGobRnPOBRhaLCak9oiBjjt2moVYqJEYoxcjaRIoZSTk8DIN&#10;TRcAzwcio0RJ2M2r4zKj+/FWSa33GUbiuYM1TSNzDMEzNegACT35pbxRY6E2jZF9VXq3AhxgHtFY&#10;veqDEpvAyRPNUAaWqagqWag+xBegpZZNVZYfzFyH2sYIn8UFww2jH57GaCLjie6kUa0kjradpxTF&#10;FIzVyYa2FzDQpj4NEY7+lR4jGRWcbgAx/BrBBz1ZXOKZEpoL7bbQftK8yPFEa2Db3bxnEzFYc3CI&#10;IhT1DPJqGGcLskEccE0ZSGrjONrFlEkYAmaXEbWbbCBjOZM0JrLCFLz/ALUVBJ2uwWAxGOaBsZVm&#10;EtbFDhSwJ5OKZ01pW2uXxBx5qFooFBKsexJp321V5CHYwAWDxWeeUfjxWyekXYQFQw2cirnR2TJA&#10;QdWQRQLNgpHuN18gjsK2T03SB2CypWDgiNtYsmdK2djR6NuStDWl0QG1NrEHGeQAc4rbdJpF9xVW&#10;2H5ZcCfE+MUnptKLSWn91trkDrEwB4reNJoVNxiyh7KgN5aTxNcTVau2ew0WkUUuCr0npZtfeZaG&#10;KkYDA9hFbZo/Sh71toD28SIAYmP3T2FX3pXprXV9saW4Np38Z/IrbNN6OruFZsZ6Ss9Zrz2t1bdt&#10;HpNJpvhGn6b0a8TZVtpG8iYnPIz3FbRY9MZOhCEPInJz8+DW26f0v7bT7+kcxBMciKu9L6YJDiyU&#10;VXkKRuyBgnwK4GbUSZ0YY1E1DTemh+u6XVjgoKsf/R0FtnABG6AkwxJx/Yea2XSWQTYW3pjdsrLM&#10;CYcxmiauyQ24rDASQoGAf9ay7GwZ5kjX10hK3ZfqwGdszHCihstvYWUbBbksDK4/wmrHUO1o6hvc&#10;XYoBC9hPM1XXtVYeyPdtNDmAzkKT4gClvCzNLLfsjcvWjBcsA6EEESIiBsI4/rU0u2ytmJRgAGaQ&#10;YA7RmqZtQxS+UZv01kqzbc/ihrrrAvKybTuUbWPSq/jyaD7Ah5jZg4CvdKADCD3erPxHemfZeLQ2&#10;D/uBipySB2FUyawvbthdz5kqzAAeD+anZuNdM3HLlXJkN1DdxP4qvtUInOzPqJULcJsbwxPfb1Tg&#10;E1qGqtMXKOnt3GRoYGQSPJ81tmqZD71skkOu7mS5B5+Iqm1FsK9vfNtWBNsr1T5J8T3psIiGzn3q&#10;NlrttPddVaMXFPTu/A4IrnGv0TLYu+5dZoPS4GfmK6z6tpYNyLRSYYheBPmtS9Y0KsFe4r7WAGBA&#10;+SveunpsuxmDJcm0ce1du1aZgF2zwTkmf9q17UqbS7RIJOQO/wCK6pq/TrKByyBlAAJfhfER3rU9&#10;foGdYubSy5+fya9JpNYntbs4up03fNGrbGAZnQlftkGDVpp9RaN1irHbbWIOCaCLcDqEy0EdqHaI&#10;x0kdUcCu1jy7k6MiW32bp6Ze9y2rIpz23ftFbhoNY9xbfRu2bpHG0EVzvQ6q2jdA2hDuHy3itp0d&#10;yLctdIJaXCkSQe1Obs0YpO0jZLYIfeBua3yWwgmo2rhtubQY7WViIGPmk7aKnuvJUqQOSZnzNN2W&#10;2Pa6SxUhsf7is2R9m2JCzsuPdEvlYBByGP5rZtBYdkk3kY2XXB/TkeBFV1qw/uWyiByxIhogBv8A&#10;itl0FgMFUhZR8rkSB/irga2fZqxLlHR/p9Pbtur71LGAAJUhv3L5rvfoV4X7NuxaIhB7eB1GB2J5&#10;IrjXoS3S9kXRCRtURypzXZfTLs2MWSELDCQWUjuTXmsk7kb30dJ0Nu0DbRXhSoEmVgrjM1uOgtWx&#10;ZY28MgWCOCSeZ+a0v097jWiz2uVIyJBb/at40ihhaYIoJtAGThiP2gdqfimjm5U9xaotskb1Eict&#10;3jyKGw2hIaJzv7bewzR1vlSzu0osbpHWs0nqXuBQrKWVjJEYANHKSMt89lbqmQ+6HQD2sFY2nr/2&#10;qqu8Ns2rjYwY/a3APzTmuCJZeSFa8wIb7vxitM1TLudcBXWBv7EHkVl3cs1442uEMeoXlXcuxpWF&#10;JGDnMxWp6u8YcLcWAd5UtuJY4qy1+rW27qLwNxSpJbqAWMSO1ah6lrGQIp2s7nEYG3n7vPiqjJv2&#10;OhFoFrL9/wB0D3kcgFFBEF5zgVpOu1Xtudje4UcgE5cheVxV7r9Si3Lf6wUE7VMhts8ncK0/WteX&#10;3Ut3kF33IO0gMQONv5q24qh8E1ZSai/e32mS0F323ZpOCWPFJJq1YESFB6X3mRjEVnVMywGvglUO&#10;0xO15z/WqplMNO1l2h/z8x5FZsjDxpsd1Gs9p3C2AyH7SvIBxirHRahkbeSE2QitOZ5OPNa0t0g2&#10;trgLkl4yKLav+4Qdptm0xh2PNYcmdKzfGDaRtSalLID28lpZi37t3AApPValFNkOLpeS20GBnHT4&#10;isr7+oRCzqqgFt6xJ/EcCh6nUNdsqXtqHjdMwx7T8gUENTbQWyjTPULC6dtrscgboyQZwAPNc81m&#10;i3WdUfbBYngCWLTw3ya7JrvTLS2j7Vu24O1lZSTDdwxOa1bV+mLbfWbkYgwJYck8118GSTV2Llji&#10;+Gjg2v0yMHJtbRJ2qe35rV9VoAGklU2AmePwK7Vr/TNtwdFuB9uDO08YNc91/pkFyydO/DziPiu/&#10;pdZ1ycrNiUP5OdlZ+4EKuc0pdDqqkALAx8zW1aj0x7lyChUAT08GKq7mjuqbjFg2yNoIia7mLUxd&#10;coSoTkuis2dVv9PfPAOIrxtlHO58giSPBq4a2WLuA2ImeAahessUulzuAjCjP5pkc6sP+mtdGrm0&#10;f1W3cnpHE1XqFtq6w5zkx3rZHtKQSBMjgiDjuKqdhKDpZYaf6V1MWe7OVqNI16MWtT0vDYWCZ5ar&#10;616pOxiIYZJ7mtYKsDi2HhpE+KMt4XLi7CSw84WfijnjjIxKbib3b9TBRl3NuB/qfxVjZ9VUWi1x&#10;5IAwOa54utYG2DhknHmrCzqAjJC4PPzNc7NojRi1jTOhD1ZnNva/cb+/NWlnXuBbAtiC0IxzXPrV&#10;3Kkqdhbbg8k0/pNU1pXl+GOAcgVy8+g46Opp9a9y5OkafUX2CooLAcsOcf8ANWNm+7Phdu3xiAM5&#10;nv8AFaRp7wZpNwqNoCqp806PUbm+Ll1jy4LHB7Yrg5dC23SO9h1qVW2bk2uPsW337BnZtPAJzP5p&#10;kNdulYl125Ns9QA/0rUtNqyTaG8CFJVTmPn8mrbSIC7KpYrAYsBwawZtNsO1p9Zuq2Xtm5EXbZLB&#10;2zgdM+PnzV5YKBkt3tx9xiDiQYyPwPNUmlt+/cw5dwJO0QDn+1X2nF0K4Z7aoTuIf7p4/Irj6hpH&#10;awS4svtN7lu27h7iARAwSfOK2AKJFvcwk43Nkx3qg03p2xsurbbUjwUnv/WtngC0+5VLlQYGGP4+&#10;BXMyt0jTJljEXLht2dqjLXAeks3Y0O7etrLNcEh8KogAgQRniim42xClzKKrZETHM1WeqawC+xa2&#10;D7abwB3LYlppOONtGPUSpMr9fr2aSHggABQdoEZkiubeq+oupQOyxJ4XIn7QYq99X1aWLds3TtMC&#10;FUbt01zTX65ATd3OrElesQM17PxWl54Vo8b5HUpqSbKP1v1J3uX95Lwqz4U94rmPrOuLXPctXIG4&#10;lp8x4NWfqWscNcRrnmTMF60nVagXGswQSMAEV9G8bpVCmfNfIapZFtMmWNzaRgAqfNJqDtCOdrKC&#10;ermpkiBCRGd09vFTuM25iXlYAJGTFdlHJFTCmTb3BsGMc+KGbLpvUttJwZ7Ci3NpSd24HC9qxeSM&#10;PDMeCMg0xMWxM2dsg7doyIPM0N0CdWOOPmplS46kIKYxQmKxAKjcJmmIWyNwTtBEKZMVDa3HEjnv&#10;WNzrA5/3rLq0gMDRkQfQqDeTqwTnzjvXSPp+65TpEw8gTHxXONGSLiQgMmFngTXS/Qvc9v7EhBtw&#10;O01g1g/Bydz+nLhIHuWgA6iQ2S2wc19D/SzpaTTmBuChiB++cmK+bPpS7b9zUG2NjKJAbqJnBUV9&#10;C/Tb2VtWNofaBvV+So7xXCydtHcxxauXqjs/p9hG06i3Ym4pgi5kCTjHxQr/AKal5L1kL7iq243B&#10;mGYcfgGm/RxYZQxRl/VG+WILBhk1ZepIh22WQmSW6TgeIilDfVHFvXNJeut7bIoISXAMWyoGZJ7i&#10;uJevacGOk3H7ASvSx+OJBr6K9d0733K3CS0GQ/GOR/WuGetSsFbTgNK+3PSGrRhdOjHq4qofycK9&#10;b0lt0YxnuoPCxAiuW6+wllbW3cpghjztIxmuy/U9+2xHtFXUTG8EANOa5N6mWF4ysggfiR3xXYwd&#10;HLzJNs182jAAukkcGahbJIYcg4CeDRLW9irbAgE5rHuHYyJ36mMRWxMzJIiUgojN1zkETih7n9xF&#10;dMqcQKMu1VYg7rkc0MGJBJaIOPNEXRAsvMFW7oeRXnOHmN0DnNTXc4b9MMWUSeSK8qAfaPcMQp7i&#10;KgSMWV2I+Ml4OKKbNtFMt4yexpm5bIZByeTt4r1oN7cbCQxiOCTS3ItoDesqd0XPxNGNksrLJIAm&#10;JjjzTj2FcqVGS0fiKcKXH90r7ez7WAGaD7gSh+zXba3gySkcZ81G+rg3QF6i0g/mru/abZJXE4UV&#10;VuJa7c9xpC7VHZatSspID7LA25BkiBJ+2oo77xyrT9orzWrgNw7pXbwTUIMMbbNuAAz4qwjFm07B&#10;CeJJg/FQ33EdyqsZHB/yzTNtVdo2hsd+MVC4R1gsNpyI7GrT5BaFLi+6UX2zuYSxB8Vl3ughlOQP&#10;yM04lnqVVKkqZ3TxNMppWQklW5BkERBpgtcgGAXYAvXPTnzzUiotpcUcsRuE8EU6lhoAZFO84nkC&#10;stp4lFhYufdGCKEdtZVaiwk7QnIBA5NYNhCzFl2qo58mnbpHtk7mHXtBjFL37ZFt1ncAAY4YVKYD&#10;Ky5AEFN5nFL3txVGZucAU7ctmQIVAo3c0FbON22cyc0SFW+TNpboCMOQYy1Xem9RcAoyEDjIwQap&#10;7CAuDsbLH8CnJiTG5twwc470E436Bprk27T+qkQRcYFBBD8EdhV7o/VwzKRbVZwQTwR48VzuXe66&#10;AECIg1j+bAJgQIG5o5I8ViyaaMn0HulxTOxD1spbtA3WYFjv2mCwjFHT6nvXbqI7ZChUhuB2muLj&#10;1Ei3u3FdsVH/ANTcJuVvjdPApa0Ma6GPPPipNHfh9R3nDBQA9s5Xkk+ZqovesvtIe7IEsoiQDXKz&#10;6u1pU6/3jcQYmsWvVtSI6BlpEnImlrRV8DXkcnHc5M6e/qkXBdN6Sw2heY87qPY19tnQtBYMGG0i&#10;D/euZWdapV4w7AAqTVvpdeEuyrqY5JEwI8mlT0vD4Nb1VLg6M3qFsWQwKoIwhkkMeePFbh6Xcb3b&#10;TsyvbwAAsqkYkeTXLNDqfsddpA2sQI5Nbl6TrmtX8ONo5CmVEHkVhnpe+RmnnJzjZ2fQX0uXQyqW&#10;Uoqli0MuePx+a2Q+or+p7g3Nuh9o3GW4Ncp0fql24zvcO08HIIK8Rirv/wBZ/lkDwxLqyYMbI+38&#10;1neB+kdZaik+Te19de1sVb5t99vIx2H5qvb6nfKtCSzE72Moa5brvXrdi0qW1+8hmgzPYFaob/1T&#10;annCCD5rTj0rdPaYcuqjzeWjonqf1Lbu7HJZFS2SDMgjgFvmuc6v6ia3aVffwpmAAzia1XWevJcY&#10;kFk3sZjtWqXfVEBNwMfcyJGJHauhh0v6ObkzJx9X8m0676hKXffdSysDlhkE4kDgVqmv9SuuxBuD&#10;LqIFUGr9Su3m3pcBBQT8R5pVNSWCEBpGdxFdBYlFIwwc3K3L2WjXLYfp4LSxC167qTcVV3yVMweK&#10;QGuQlfcWeYAwTFAuXCu0FYJXd5mptRpc2Htu4N3aBJnJM81732e5BxbIAobKDn2mG7yeQaOUCPG6&#10;enq8CoGmyK3V2EreA7AxR9Oz3YK25KrMTH5pW3ZVQnSCOTNGZXcXHXAXHgGfmh4L5IWOoBmO6CSA&#10;O1EdHVbkkS57mamq2kZQZ4j8z+O1SCxdPWGKjsKhaiGW4A7j/CAJAirNF327b9IRx9pEcYkUnaR2&#10;dFIDGDk4kGhOzP8ApoQ5HdcADuAaGRox8Isrru7QUBKAEwY2KtRexvUkQoaYJEmlllnDMyntHEDv&#10;NMO7xIuyFIj4FA0O3ITJCKWKEsRgdhNQLuqq4Y7tpBB7Uxd1QBLEKzbo+Ko7pVJLdOSGzxNXECbR&#10;smm1boyq6m4IAwYOeKudO9xhfDqNxI+SI4rRLV9gVi4LgjgGMVeena9maDKQwmRjPer5FvI7VI25&#10;NNbdGZkht+2EbsB3qN7WadIPsFmiAGeIHnFVh1wd2Ntp2mIIjd5pPU34Vm90lyIkdozQByk64GX6&#10;7ihmkCcgdqTughnYp8wTM+KCbp2L0sGOVg4M9jUyhJlioJAzyavoFOyl1GmAGbXB3NHzWMp7T7tq&#10;g4IE/wBGFWGruOSejIysZBFIjVOQDIwQQPJpiFyomLmGm4xJJyB37TS16/1MGG4PE00Fu7ngEBpJ&#10;biKqr1xQ4MbiI6o5miQqSB3XdS0PtVWAC8zS2rdAWyQIkzzR1twUDkspaZiOPNA3y+9lhWB6ByaY&#10;mKZJNyzguHAHMBKY3wRae45ReWURHxQbYIG0hkEb1+fivEKoLM0E5nwash5At0IerEhR5qBZcIc7&#10;clRiPipvYRNrq7KMsO8mg2wGR9w2vEj8UxFWZvsqKgZdogYiaIQIbOZlSPFedEW3fl2hlWH5g1nK&#10;EkoWTZA8n5q7I2WmltAKXUgDdDf0rZNLpkaECjdyVznxWtem2rbrYHaMhhjGa3XR2udjlQclxkT8&#10;GktDcbq2A9m2yWlVdhHHjd81YW7dxWZjcW9DbiqiYjzTGntIbNk7lM7t0iZ/96Np0KOzAE7xsJQQ&#10;BSHJDVG6Mai61whVVRkGBEN+K171UoA6yhCRBGJPxWxPaFtRb3hXVpJYSDjGRWl+qsXcCFIbEkcx&#10;VRReQGdS0AbwBwp7T5pVTdaDhju+74pVTBt74aDhfIFPWLo2sAoIBkr4o2qFQYO4yi2+4k7h0mcD&#10;4pdrCIhZASwMET2p21Bd0grthgOQKNbuHfdO4SP3cYobGqN0JizchF5bie0Uvf3KSA26TLZySPNW&#10;ri2ypGwNIksSINBtq9yVThi3WgkgjMVdl7AFkMjsHYZ4zT+nU2gchTx4ZqxaISzal1DsSxJ5YDmm&#10;FZD1Lp92SARImeBQMbFURttqEZS9kEudpA70vqDdtO65BiBHb5qVwI922u4k+J/1NSf3LcHaDH3E&#10;52iqSLsXcObd4BgzRLMT37R+KrWX9S06k/dn5kZFWnuT1KxKjMHEUiyMTtIMA7iewJ4o0BImzLbV&#10;5uFDzEZzSb3LrtYZtnGFcfbTd60GQHqYzJHmhvaVvbXYXuCMmqsp8hdGv6oYkELIJGVNNabVAn/t&#10;CS1Ct2gxTphBJPchuJqVi043Q4UqQCNsyPOaCQ3G2kOPfHWGAaSCABEHwaC+pUqH9hm8DkgcVHUg&#10;e90vvm4s5wBH7qXN8lnhcnpZeIqlENyYQOFO/bjaRngzVTcclV2gIxxgRVq6klVUyQBBJ/dSd73g&#10;QzCGggqaZEVNCYCi4m64p28ntJrDzubc8gZ+DFEK2wkbQxyeYk0JrZZwCvYRGRTkZpABacWywVWA&#10;IMA+awig7WAksDziitgjaDuQ5/rihXFVSGYkyI/t4o0KbGrDkWlFy3va4pAA4FN2bSe2oCHqAULP&#10;20grupU4XESxnFHt3F3JPNvq3RyasNMcX27KCUBOQCud1T6CVXZEIYUHlqVtQWW8WnuPFZt3XVZj&#10;JOBjM0FBbgfuMGWVBbbiTQ02XVuxchiODxilr193YncsjNFUI20Hr5YhcGpRW4CLpAlCxaNsTih2&#10;rACnliX3H8imFQASCDJ47z5oli3d2qiRIfuc/mrsE9Y0zXFuQ26eWHGDxVxpNGVuLscIApIUjDVL&#10;07QvcLFmgTlRjJ+K2oaZQ+0lYUDgTkckUuUwvtXTKVdHG7rLLyT5nkUG5YQFWff1YxyI4mtw0CSF&#10;Lup2EvtYYEjtHNDIcpLsCXHiJ+PjFK38jlj46NNvWvaW5cEwyGBjEd6q3mBGSyrk+K2y/pbKqSAW&#10;JPHn4qluJbtlH3rOcH4pqVqxb4dAbGmtrsgMSp7mi9O9GGTEAETSl1jbVHLhumT8EmnBe9zcqoF3&#10;ACfxkmgY6BnpCvvA3qYDdiTwBTNq45VD7YYD9s/uFTsFM8OV+0twIpNHS4bpCsQxnjaARjFAGWGy&#10;2F6gZeW3Uj7bXUgJnYYzPHes6ZzvbZBhYz48U3ptOV9vYf3dQAqqKbMJolJTqyAJnH9KsNPauK2E&#10;gK0gj4HmjW7CBiSu7YeWA5HwKd0thyqgMptKx6WxzVNhJCAiHxxJE4n5FHRUvW+npVx5yI8URtHK&#10;WU3ggbmn9oP+GkrVq4GuPBjbCgnE1VEtl3ZvKPb6WYKwkhs7u0Gl7ynfue2NxBASeZ7k0GRttBIV&#10;geR285phghGnTYZSSzbsmhoNSEXEBLUMQIX5k9zQLlm4EIgpsWII5PcyKctW1uIfctuWknJiVnBq&#10;eoZrd1D1ACAoLee5qy1GyuXTl7f/AHgoiU3CZNVN6yQoUXULHtwuOSa26+oum6gCy/JPELVTctne&#10;bYsqoKjg4zmaKLKniKcDZt2sogNiOKhaZIdRuV/Pn8/FFu2IVj8mZxx3FYVkY72tMFwIJjJHM0aE&#10;ONA3G227BEMCCxqKlxbtqDJmXI+aL7G0kMCAATM8TS1xiERzbJk+2DRC5Igt8MWLE7y7HwIWoC2q&#10;Wz0qZyM8bvFEJUbSdmZyOQaNcs2YW6LWFEGcCisXtIXkuSLdpgRtDhfJpdrTC4d6TcEEgGV+STTQ&#10;soSx2KsttXaTnFAs2Ys9lAcSJ5PiiiRxI21W4wZkE7pWM7q9LExckk9hTAS0qWyB/i4wAag1g2tr&#10;SQSJFOgxGWkAtXILJGQTO4SKtfYaLjsNoRemPJFVE3t6THP9Z80/aaWBQdSgl/GKOSM8Wr5CWWcI&#10;ht3XHcgHFNKzKuVMkmd+QCaUt7hIYdMSG7KTRlQNtL3TuUSTwsClND4vgeVR+n9rscGDERUhc2hp&#10;KyJ2A8CfIpIahzsdgmwyAwHINQW0HPTubY0Eg+KW4D1O+LLcghYdd6lhAFFue37pZXKQgzEqKTVr&#10;kud+FXIGBHmj6Q+0BMQWkzLRI4pDRpiZS2jhnZpBePgD4ij6ZGLdT72ViB2B29poaQr2FSAFJk8q&#10;B2q70dkEMwtqomWDYkr3FAxiH/5Blt72uqkS32d/E/NTt2TacoxDsUg/mcCmwbrm2qE+3yofyO/z&#10;FRdbm1zsLCeQRIjxRqPCHxSRHdcUqhkh7m0KBkAdzS1yyj3UCHbglBtkHMf3puWb3CLnVbfc5U+R&#10;3+ahcTeiP709Mg90zgVUo2htgdKlwAqAFV+Ryx25JzVzZNtVREbCqskDO5vAqiQi5BLorhpJX9q+&#10;T+a2PQMUaywIwYNsw27xWWaImi9W2EUWwCrtbD/MeaJp7drc7qUYAlioEqDEZr2luXmRH24JJ+4G&#10;ROCYqNpb16yl/O7cCYxIniPihQ4i3tvPuBgXETGRHGB2FUHqDWmCotwgqWliMCfB8mtnualrYRkc&#10;uzFdyDPSZPNap6heIf22QcSqjJkcExToRsyzlUkaxr0T3JUSqA7pwWqj90C1AXqnE/8AIq81rqWF&#10;y19oaZJmZ5EVUso63YPLQB4rRDoy5P7mKXEIYOF2sozS/WBcMqwMd4kGnXuKxnElTBJpV7gt7mNp&#10;RMYGdsdyPmmJC2zwubbLotpJmA3Bn5qvVwBAtGFBYwZk0yhcC47faWJnmBUbhUDdIjA7k/NMihUm&#10;yFtrR2lWK+5lhwS4qbAiQzthSZ5J+BST6hnDn21Xa0SOYFTZF923KkkRE8AUe0HcNA8NtJLAy3gU&#10;untBbbIWMkCWHAFGa+v6jKAMmAO1YuXgwVS8DaYMdz5/FAF/kndYMg2tvVvsE15MBSOwgSft8xSq&#10;l1G1CoOMHHFM3DtBeSxB4oWhc5DNo3QyBoEcme1FS46FusAcGTMxVZdayvtgSczIWYq933Lm+dkk&#10;crmlyiHildjyEXLylcbk6DOJ7yTUbwFxtod1npM53RS6vaBIFwAqkD47Vn9LoG9YYjYATO/vS0h4&#10;tftL0QGYrjYPtIpW9bJRATsIGIq4tobijdaMMWn89jRrWguF0RrCjZ0zOPwabDJQmcLNVbbcV9n2&#10;gbc0K4ekyMHDMO1bA9lLqhX6Srkgx93xS38j0hlBAk7Q3Y/NaIuzNKLXsovd/TuqjqwMZONseKaa&#10;6CJ3I6gb+nBLVEqLKovt5HBiQZoaLcIYOqsVj4jxTHEHcw63G3ypZiIDAYAmslEPu7yUBaVINHsW&#10;/bS+Wc+4QG2nvNA1K27bAKnSwz3ErS2kMqQbZcPtwu6UJJYRtb4ponYZkNBifB8mgNdmzaPubiYB&#10;NvJAHxR7otrDC50mREcz5pbQ1LgsLelc3FFrYeDJMlt1bPorACrb94MFM4MSOAK130+wWuXWbTsc&#10;KRGJkc1eIbF11JXYwC8DBIOM1jmaMS/RsunQDfa9sW3Qjk4BFMlEDWjdv+57jGRH9qp3JTdsG8OQ&#10;0RJX8GmX0TLsCXPtfeRyTA4NI3GhRHtTqx0qER2QgM3dif8AQVruoHuM7BAGP35mDP8AmKtritfY&#10;MVfa8EKTtYr2MCl79q00H2srzv7z5iiUglAo7tlpdiSCGCqmYk03cu3iiHakK+2eGM96YIdTGXKt&#10;EqJE84oo0W1bYUBQ7DqwZjmagyKK50DICZlTubGKjeDkKqge5iWXHQeZ+auX2g6a29tn2s3UOcnv&#10;8Cg3LYcgqQApOQeAfPzUQTSoodLvDSjAEdKrxHzW3aK9NqVussEAkDgHwa1S/p0tv0uCIkRyavNI&#10;wB9r3WQBQ4ByRIkA0yxEE1Jl01pG2SQyrbi2TkFp4/pUL1ki9eDBVSB1pkjxU9PqrJNqGOEYsZyG&#10;/wDGp3LNtgHBb5JwVPgxVWPBISDddS+1oQDhWB71O/eVbK2vaH37xkmSPMUw982/dAIYmJYiFE1R&#10;arW3C7BIsgEIRuDFY7j81HItMG7MWZluBicbz8Zpk31DXmuWwz9xOCT2AFCVwpthHUbYMkcnnFLW&#10;XTpDEkmdwA4pLDSLg3rMKqo6w20McAd4oKFiyttLBIXbMiScFvmpgjHTvKhXE914P9amtq2z7kJ9&#10;sxdM9gODSxqCi47bTskqWbcIn+tJBmW+yFwe5Vv2jmfkimC9wMjBbcspkztndzUWF257KDBBGzgB&#10;4qFTKy77jtePtA5EtIw1MadmsNaJVdxErGSScHH+Ghvm2RbG1t0sGXaSTg7TQWu3FfpJCsIM8rGM&#10;GmXaMUo0bXoit2xbQ6nLEIVABhpn8AVbX94ByZkbEJHfmWrSbGqu27oFu+oLAATjdGc/NbAutVrS&#10;qqAIxVwEH2gYaJ4ilSTDxSrs2C3aRNrFVVQ0NGSBVyL3si7IaQm1T4E1pr3rJChkJ3XCjBc7o71b&#10;aXXPbMoWIOOrqkdqLG6GuastNVfNxtO/t4KtBURDjsaSS80ajeiyRuggCGiaa0tl7iFPfbeTuDMR&#10;gjBMVldKlwLdJHucQ4O3GNxp6GKP6I2SxRcAArJIxIHnuajqdYqi1AQLt9uGSWIbwfiiJZs+2WV1&#10;tsuHiYuRyKr9ZqRfKkXDCpA2mDEzQzfAV0RUsrvaG1djBB+057Z5mpK2l3OF3OwPMSPwgxMUjdtS&#10;y7grLuJB7ZXE8zRLN5STc9wlV27FLcyNp5rM4hrL+i4UzbUgW1VlmSpmRyJ80a7FqwpffwCVBiSe&#10;FpW57aoOvaN0LbXMT939qGrX9t24gMB2gtgMAMHOc0pmi0M3SiqrnTyswIGEUCs3dRsOmY3TsHVt&#10;IkqSMRULF1wd1wFd8kR9oJHA/HegWXO4tvbqk7jC7iOwqEsYkFLaLg3HEb8xB+40EahQbdsXli07&#10;Fu5Uf15qIa+9pbltCAzbTADceam4zqGDBF2hPOWz1E0SQItdvoptsLLP7kiTnjx8mgX2FgXywhp2&#10;gbpbPA/Ipq+t32bToFEO9pkYw2Rkg9x4obrtm42n93oIUmGCbRiYgirBK8WF94J7vUbal7qEQJ7n&#10;dSRDpprdt42tcGxjGIM9VWFy2l1bhVgHAC3LiwfzAoB928m1FUNxtLCHbwJq7FyiVpvPba4HJIUl&#10;yCeDzE/NHa6u1XW6QWtlsgSWHE0K80LvY7g9wxaIySOa9cVfbC2mnMLuH2z2PxUckZ5yqyfs7i7B&#10;VLtAI/wzVZe/TYuRcuECFAwIXmrF7gAZVuCR9p4MgUuXEiGIYQrGZz5ot5lyZ0Ke0NgGwqcjaD9p&#10;pl0V7YBhXBChnMsPBodmyjlmFsKwlR1QGjO4fNEfUYLCMiEI5GaVkyP0zLLUcE7V24U+8OXMFVfa&#10;U2c5q1tuDauiALhEAg9X9Se9VwRSrNv3BwzMCoAOO1EsW1m2dn+EIRjbHczyBXntTlal37PPazUO&#10;LsYu2kYtLbQYjOGgZmM0FRphdCLbJuKpZWOCpjuaILReJ2yXLncI2Fe9IMW2v+qN5wAq5M9j4AqY&#10;Mu730Z8Wqvlj1kKpncC5UDapghjmZoF6y4tvKhZhmnMMeBjyKnbdXtjaoIIGCJmP+KItgZPvFVZf&#10;tAyrV39Pk6Z6TR5VKKYuiSoaGLmDGQAfn8VC5fUpLoyhp3bvjwKg6limwD3GMATMtxJ/FRF15FuQ&#10;xBKsTmB5rpRkdVML7WVJsyl1CyzKjA+40HUIFtIB3AycBfGBRX2zatq5YhGKuG8Usl7/ALT30Ybg&#10;Qc4JAxNFZTqjAe1t3C40tKA5JUikyt1Fhrofa2CRM/IFGgNaViq4J3HjZ/QUBUvQpKBiD0Qelu4j&#10;8VdiZJBbadeRILbxJMNVpp2a7Ls0hzLIMSewquXTNcuAe226ydxYNP8AQVZWQzbyWJCkGfH5FW5n&#10;PzZdroPaS4RbthhbVxIWcivMv3yW3EnO6ASOxqci5scWsyZk9jRhaLB2S0rBpUf/ADPcDtVbv2LW&#10;RlVqAt8h1ZVggLGZJ7gVrM+y6hNineWdVJI/+amtr1Nm27uVmVjrHK/07mtX1LsFF5m3oSeuPvn/&#10;AHFHVhZOUmy3tXhcCqSV2GSs/afI+DVnb1LXAFYKoDTAAli2BWv6OGS5AHt7Q2ONxznxTltSqoFV&#10;TuUmG+8H4+KS48iVMtLN22puRedAVAgYYMD5oq3FZUlWCqW3FhEHsJpOx71wwxKK3KmNvjinl1Dq&#10;rlbpdFgnEqYwYBp0DZjXHYrd22xCoWDklgHA7TNB/mRauD2/bKMAu/upFEv2k0t1/aBdsMN/Ch6q&#10;RtNu4rWxNtlkgzu3HtWqPKCcqH2uN7u926XAAWM7hR191njrTq+2ccUBPU4ZRtBCNtLODBPivPv2&#10;71IiepuMHJC1TL3jbKRasi46hQpLFcOZPH5qV/bcb7YZRNs7+Y/xA9hSIu3URgAVZSChPb+lQGqD&#10;Km9QZf8Aqo+T5nkGqRHPgM1x1djcTEN0KMfBpOyEX3MAuyADG0GsG6hMZZdrQPxxFCu2DcRQRIzM&#10;wQq+QaIqLTYQW1LLbKKbgUjbPApO9rJdSCrFMDcPt8165v8AcAucgQHAnnuTVR6nfAu7V4Yyp7n5&#10;p2OLtHY0uilatC+o1GzeqlWZn3D4B5mqbWayUOwz5E+KX1uociBk7v7GtbvaiSwYHAgsuZ/NdfTU&#10;qs9n43HGHDQ2+tuXSOgAKMUP+aG4ACDHJqoN0KUMEmciiW7qjcNpWTXTjnrhHrMOrpRipUbPbvtv&#10;SSsMMRkGthssBJOYEk9orSbLAFccVsejuCD08jzOa6+jz9nrPFattu2bVpL2yGZdrsMHkhTiRV7p&#10;7KxeRyy8HnaYrVHvhmQpbgsBCTIParg32N8Mt0gqgBRs1uzZ9q4O5qNZsX4v/Jes9rNtlSVuA5xj&#10;/wAqt7XqAuKFtwbZaGCrwOBmtTS7F9CtstiHDmRnvNW+k1Rts6khVdSFn9yqe9c3J5fZ/wAziZfP&#10;KP8AzZ176fuOiqjXCWt7QJxla6z6dqlum85WIB3DyRXzhovW8vFzbJC5OM5iK6b6R67auBdz+0ty&#10;ZJIjcOMd1Nef8l9RK2lI855P6hUrSkdftatLssCCBb3NnaQR2FUeu9UKW7lwFij4YOFgN5kc1rL+&#10;rsqvNqd4BgZ6vwapdT6hZDK4cNcbEt0jb4f/AEFcCfnpM8zk8xOxf17XXXtpsuQ/3JszG7kQa5B6&#10;/cZrqzdV9hDEdj5DCtk194pad9zEiZiCDmtPvPbMC4j7eCqKM1v0PkvusZpPKOU6bNL10vqSwVUV&#10;wTDGsaPR+8JRe4G4HJP4q+ew91SXYZaVI7RxNF0Fh3Rblm17dzeRP+L4WvbaTyEKgnR9B0PmI1CL&#10;SYpo9KXZgLVwsok9sg8VcafRzcW2WUAbjkVeaf0ter2y7vcPuNuMAbsVe6fQLb01/pnY8jGWE8Cv&#10;SYPI4tr+T22k8pijB/PplT6d6dZm6lwpdXaelQQQw4Jq70vpbOioltS1pYDT5zlavbNlyWtDS7Ok&#10;HDAGO4M4irW5p2PWiBFVB0vgluIJHINLya5Sf9yMmp8hulzJFBeRGUNcAfcse4eJGIFJanTWbF91&#10;W+TtUEKuGBP55rZ/5FU3e4BbLD3mQCOodh4pLTiw22NP7YCEgx1HyRNcfXamNdnmPK6xU1Zqz2XF&#10;xjcaDwu4/wBwQOKaKuAptsq8Akj+sD5pjW3QdipaIjoO5cFmOJalb0gMQGuEDakE7Qe8V8r89BXO&#10;R8i82lvlMUvtcPvBmIZVD+YSi6H1Z7ftXGRG90gBmPA/FUWq9ze8apkdJ34mcSKoV1ZtB2AJVgGk&#10;cKDyK+Z5ovcz5drNXJZN0fk+j/p/1lzcUoqgpLM8GYPcRXU/T9fZVf5jeVQttXYYLz2Ar489F9Wb&#10;TlWs53MqfeWaGrufovqgvpbdCRG5BODI5Vabp9WsUkel8Dr3mbhN8n0F6Z6qm9t1wIoMhC2HI4Fb&#10;zotaHDuGDSwx2WfjkfmuBekepWfd0TLtFvaZZzuJI7be2a6JodY5uQW3BtrcAmF5aa9bodaq/uPZ&#10;44UjrVnVW1VmYMzQJUcAVYWrs20BS4qgQSD4yDWjaDX377H/AOCZloLqoECMCadteoLa3D+Ze2SA&#10;xIEx+K7+LKnFOwfss6HpPUrjIBIYZSZlT4jzVpptaFISdrMZGIH4iubWNWt325hlR56enqNWq+qS&#10;iks6lJORO1fP9KfDMwJad10dKs61VB62Y7TEYBP4q00+tuXVtk7YXE/aRXNTrwjWjsYxwxMzPfFX&#10;S3XQrDknaQB+e9bYTM0tLZvNp3UbJZS7YYkDdHipafUhGJXcyLgwJAPz81pnvMRaBYnpACsOKtGv&#10;g23hpIYCJj/IU+wHp0jYV9QLqjEKxcmBzI+fmpXtTuV5GAVAgwAPmtcLXEFthdYi0cqRknzU11qW&#10;g0EqjNLbe8/70LdC5Yf0bBfvJvCrcKiAMiYnxWW1LAO45RRDnk1Q27z70trClsdf7h+O1Duag20O&#10;VeFJBnB8DNXYK041qLrFgCm5iCSZwPBj5pZtQ+1IZh1YgfaPmq19Y9pt7Nv3woI4/vVTq/USFH6+&#10;4AFQfx5pOSdezQsK4RY6rVp7oZGJVBJacCOa1vW6lbhZ8bCdwJaQKUv+pslllVUdnMRECfBql1fq&#10;rWQxDIVcKgRBO2OdwrDPLXs1YtO0WDepEJbvXFy6sQBhsYqsa9aYiFLBpJBM7dvOaotRrLvurLEp&#10;Mq0y5Y/HikL3rFwrvZGLi4LQFsRk+fis8sjOnj07o2ezqme6nZBJVWBYR5I+a2LS64ta+1yC22A2&#10;AT2rRLd8+4oXUStyfchtpUj/AEFbD6bfRIfiF2qqneoJxgnigtWrGSxfi00dT0eu3C03VujIjx5P&#10;it20zLdCGWAOcCuW+iazpW2WHceOewNbxoWNvgG5sG7JxnFacb5RxdRp+JG9aNnBtgXQTyS3JIpy&#10;zdEEFyWjJbBUVR6Us6qzsNsmCOVp61qmvgM/mCwEEgVpTOFPFyzYLO5iVLAl+WnOOwqIui5aydwU&#10;mNojj5qrW4pZZUww4PH9/NGF83S0OVAG326YmzLLEPi4yvb2XDBXd+B4zQlvWQGg7mB3IJyfk0st&#10;zkBi8iA3BArzagBmlYiAT8fFVQv7Qa8S4uH3ZLEHz1Hmln1ge4qi86sOk/NQc5kAFiJnt+KV98BU&#10;RiJJlSMwaUyvtDCa1wzMzttnOeaA3qd1N8ABckg5Jmobg9u7vaAGAWaWQkJBZTtcTuER8ihZPtr4&#10;F7mte5G0L1sAQ3gfNIfzCf4lqwbrMKoKzkn/AFpL+W/+52f70BNi+D+Um4nRu+w9ory9RQFZKjkd&#10;6m4JT/uZPANetqBvBmYytNPIIhZusEYRMk8iiM5a2mB+BxWFsPl+AIkVCGWZYBY48g1C3aRDcWiT&#10;9prFxZUAHBrG77SY5rJUnqPfgjgUYtMwi9LZMn/OvNIP3YPjJqftMSJbbEkD4qNst+zscmoXuIMW&#10;Yg14MYafNTUqZG5YzisJDSsAVC1IGqnKg81mBEjGM/mvKstDYkYNSWMgjFQZuRGWPHJ/pFSQsSSA&#10;Tjv3ryLmjWmYFWW4IMyKsU2SRNqCDA5g5MUZbYUuIJJM0FHggnMYGORTNl2i52kYPzUolhEdZlMZ&#10;+7jmsMCExAYNkCvXk2LggmMiobCyrcZftzzmrRaZPZ0u22AcR3msBlCNkBgMTREYjqAjeMzxNCuI&#10;3JXqYmrstNMmCvcMwK7mpm3cT3Eld0nAapj3AOY24CjuKMti2w6Q4UczjNZMmQ2Y4WLW0m8ZEktl&#10;Z4FWK6ciUkiOqo2LVw2okbiJB7wKtbGlN3YYMjM+SKxZs1ezo6TS7pLga0WnYMuGLEA+MCt10oUo&#10;iOCSZGMEVS6RmF1EcguxieTitx9Mse4Xhd3knGa4Op1n+Eex0OhT/llvpLCbUU5joJc4E8ACup+k&#10;ehuUkBSimR+0uB57gVrfpXorb7DQHyFUt9qsewrr/pPpm1wzHe6rtJzuUdiTXntVrFzR6nT6bao2&#10;G9I9MNxR1BJmHUnt+3+nmtt0XprFtxeQpGxj1T8Y4q00XpZVmmwShZZIbgnEx/tW36b04hlt21dn&#10;ViZ+04rlyyOZrnkWLoobPpr2/ZTa5bO0n5ot3RE3C7ILbhYJH3ORwDW4DTb7J3KVG/3GO3bJHg+a&#10;QdF9u1tEbG3CcnzJ8irjgs58tUabrLN1XAYe252qxiAs8kVS3l/l21Be7IG1UJEYPBPzWw6j3CGG&#10;8FXXcFOYJ/2rnuu16zeD3UV8m6mTJWmRwNvoxT1CTtyK/WNsa6qoSXbadxgD5E961DW+p2yLoZtk&#10;TCyfwSJ4Ne9U9UWbq3Yk5tzlC3IzWla31ZTausBy8YOZIyI7A1phpH7iZnqlzTNm0mvRGiXQhv8A&#10;H7gMfJiKLo9cWt3Qh9xUJYbhgTzXOG9RdQHS0ttlQLAMgj8nFMpqlJtl0JCf9xA3M/ipLRqiR1Cd&#10;HTl19y6xbGy6stMZI71benardctobm5WYw0QCY7muc6LVhkCe2WUSIHYc81sml9RssyB7Z2bNqqP&#10;2kf81lng4qib6l2bppLW5XFywW2SFIyJNevaZundymCI4B8ULTvdue2tp5U2952GW6e1P6Y2XQH3&#10;oYNDY4I4BrHLHQW9GvazQgzsulo5+Qa1bWaJHYqjdSym2SoFdOv2FcBfYUMuQzCJPgUpe0NogFyU&#10;cERGQQeAKpSaBtM4tqvTbewWnO8tDkCTtUVqfqfp6O9uLAYP9rGQxjBrv+r9Ga87IGG8Jv3hQoju&#10;sd60rUenXbtu25R7kkgY7+QK2YMzT74M2TDuvg4bqdOYMZhvsGKqhptjyGYMcYgwa7DrPTLYAvlm&#10;gTOJOK1nV6CFPZAxbwWr0Gn18erORk0ziaVptN7dswv3nJYSavfTvZLh9qjYApAzmp/yJAkBmZmG&#10;SP2nvVnZ0wXhdpYbdxzit8dSgMcHaGtPbliwy04HY1c2oS6vuOxLPOBmIyCRVZpbYVrpuWyvCmTw&#10;O0Vsuj0TOHi9AtqS0jkvwKDJmjTtm2L6GNHorN98Wsb8vxx2jkmtw09tlY3dy3UWOlBlTxSnollr&#10;y2Eto0ZO+PsZRk1s3ptgPbRQhUq7FriDah/8m81wtVm7s1pPg2r0SyyO2wlHmCrGSMTIPBFde9It&#10;uBYKLKkArtwY71zX0zSIDCXDt2g7hJX5CzzXVNDBsIGVRuPQDyYz/SvOZp/laNab2s6N6Otl7Yum&#10;8wdTsEnhJ5Ird9KkfqC4o3MAJHQPx4Jrn3pd62LVu2SJYEqwIIZfBmDit60x2x/8DMSihp4UCmY8&#10;ltmHP20WcMyXN2oJKFkAiZ+PxSd1rhR7oJJnaRujcBQluFPfVl6dkhhyY7GgXwl26u4rO1So7QO1&#10;PbMqx8iOr1USJmLZyBAEVzv1MIwm4A+/kTEMvMVtWseN6yVmQY+1Wnv8HzXOfVWuTPuMUTcVO0Zb&#10;uQPFIyRaVnSwRpsS1nqKL2BVk7qTtCnyK13X+oQkXLzW0bK8En+tSvvc3XT7ZBXnuQD+4kVW6lbr&#10;27ouIGQtsXA2r3msrkzZSrgDddA6DbJI3GVCxuxLdq12/pzbN2zcu2ztyAc5PnzV22jN6wf1Nqrw&#10;WGZPIAHNC11tA9i21w4gkkCf7+apSYxRr0apqxeIYopAChWiCD8Ctd1CgzLEG3tGDuPV2Wts9QtC&#10;9cbabiCck/cxGOKqL+lEKq2xaYyFA/cB3pGfK6YeOKb6KK6ykGEZ1LT0eR3PzTKI6X0KrudQHYnK&#10;maN/LP7q2JIBWQqHbNG0ouruc2n2rPTzungHxXLnO7NigOWbIRm911BeCQoIVasbNs3Wa37QaDEE&#10;YAPg4pHQ6aGKHcUzKtJEn5rbNFoyXcjegCgg4JYjEbuKvTOnYylXKE9No7W24JUB1KhQNoIHkd4q&#10;nuejtbT2wZtliykLHHzW/WLUWoWJaCysYC5qX8qyWxYuQGV3BeZWa7GPL8Ix5Ml/o4Z6j6Lfd7ij&#10;TujDCsRuG0ZkitJ1/o53szIOodUL0jvX0VrPRWM/pQVaX3HAA7itW13pzs1q0ixavAqrxgMMk1s+&#10;7JLsH7SbR84eoekghihYwJ3RAI7VQX/SRcQYBUMAxjInxXXvVvTt11/bJksVWOwXyPFanq9GREuj&#10;tu24x/et2DUySX5Ffbi20c1v6RFEe67AffOAIpe7pi6qUu4BBg8EVuOu0iM6AoFAG4qneqW5YYIy&#10;lE5JnmBXTxaq0uRqxq+jVb2jVmZ45ECDxVRqLRlrclieCeWrdzpHuwEbtMEYYVr15JcxgrgTkAnw&#10;RXV02pv30ZtXgtLg1C5ZVcMXkmDt4FL3UVkElhB6Yq5u2LiI1oEhicgrzPzVZesTaIltwJxmu9hy&#10;p1yeW1OmasmpuJBmSVMk85qTsLaKA/cYOIFKIA6hCCWWCAKPZuuTc3KDEAA9qc0c9od3RbMEyomJ&#10;jnvRtHedWgH5YnNVuB9ohp7947V5LzN2EiZHyfFLljtMpSaa5Nytau9cI6AwDSMgYp+3r2Cksu3q&#10;MEnitLta7YqbsKuJHINO6fW42/diuXl0f/tOhi1TTVyZvWg17PLyC0Qo4gDvWzaS+LADrc38g9Rz&#10;u+K5lpr6AbfcaVyNvNbXotWSlghZw0g8kmuFrdF3SO/4/X20vfydK0V0fpMLjzbMOFyADxmts0Tp&#10;euO/sKVtmSWG7bGCRXOfSvUCkhioG3btOSWPxW3em6+5a3KLg/SaMqen815HXaWSUmkey02pjtTc&#10;zerXTcfLcDaW+auRqbVm5aZrW0DHndWr6b1FlZiLfuwZYbvu/wCAKstTfPWNyMWAKk54zBrjf003&#10;Rperg0+Sw1OsxeVSAWP2uJFs9jitY9S9SZzBfaUXAJgyex8ilNT6wdpa4ALhBYsBiOK071G8bpG3&#10;bAtRbcnMg5FdjReNdpy/wcnWa6NOpA9fryz7kKvvBVB3Ecz8CuXeseqBrb+4pLBzz5H7sVb+uepy&#10;CTBZjPSIMmuXep6xjvBubmgkRgCvoniNB1aPnPmdf/fUuWVfqetYsrNcEkwB4pAELImCaALZc9SZ&#10;YcmoltikNxkZ5NethjSSSPGuVjK22KqFAhyZB7nzWd1wKd8YAUig2mW1sET2meKJ7pghCQDySJq6&#10;Igl1DbfYbYO3gjjNAUKWYLjdMzwKaVjtAksAZzgmKDeYO0b4nFWiNCrtmJYzjOZFQYFUVSgMTHem&#10;jvh2G0RiPgd6VUoqq8liW4o0wNopwMLJ7xQwqkT2GIpgBZYmVHgGohkWR7e0nvPNMsFjGnWCsAwO&#10;YrffR7yhkstLcsIMGPFaLZ2hzu+Fmt09EsidshXcwGbyP9qxarlD8DqXB2z6b1wt31gqvVwOa7z9&#10;M6t7t4H2SzbQhUYUJ5/NfPX04pLWn3rNsiSB9xrvP04m+9bBb3FYElVPC9x+a4WZVbOpp5ymkv2f&#10;RHoGoYH2hf8AcdG2uCsSsSIq1vazdbNrrBW2xwIIU/PmtF9O1ybLC7GHKhUHV/X4FWtz1JkDtuLA&#10;EKAe4FZ1I1O7KT1Es6rtQlScLccKVHkmuE+uXBYF8DcwDbAMGT8Gutev6jalzYvuPkl1OxgOYM1x&#10;/wBau27bAbvaVR7kKd0yOPzWrErdmXVVtX6Zy7169yv7VtjpxAbua49rbRDAhiLm4iPNdI+oHBZz&#10;bIdZ3blnv4Fcv1erm6mRuMpIyT8118ETkzldlFfRzaIgMS/ExRDZCoQXIUmSp5HxRDZ3GPu2Ekgf&#10;6zUmUMuVySNo5mK1oWv4IuF2brbAMCBHahpccbmJAY8zxR3U2wxChN55OQCK9EIzBhMf3okWVTgl&#10;2PucRx3NMBrAuAnarAYA7GmmTaC25QCAcCRNAAFu4OlSGWZHeqstJji2YtgooUnJk5J/FZROj2zw&#10;e5MRHgVDcFAaOsdqftYLBWDMQWnx+KXIsJYddhCJLE9TT4qF59jnddDZGE4E1BE9xdotlbp7jiPJ&#10;FEBurtEKyTAIiaUEC1Cby53gbeqkPaVghnDDMd/zTF2V3qLmGyxiT+KCmmkMYLT9q/ApsegU0Jo3&#10;IIiCYJHNBubRuCOZJiPk0012dg3BiAZiosoncFG6OTVkcgW994VX6Y78CjaayH9zeu5Bz2j5rFq2&#10;JZAQ3Bith9MAJsNCnbyG4qOVA1Z7TWAGaALYdRl4EAcGrI6O3cWyCGBBI38AsPipXdILW13QxOOM&#10;SfBo6+2jXFy0kZGKS5uxsINCNnTC8xhXYgwQBEClNXpFsY3FhMoo7VulrTqyjrgHxiTVVrtGIXoK&#10;kElqPHkuQUuEaRqGO8rKlY3E0lvS4WMkGIEeKur2jtoXKGATkGqpGuWgCpUqzTAHFOsz1+xP+WVg&#10;6ByWAwT/AKVELdJQxsAwdtWaKJPBueOCKAuxd6FpPfM1akVQL2SSTJ2k9MVG1YNxLgZGMGATIg0e&#10;1bY9KMVQmQowTV/Y0l+UVXJmD1ZiqlkSChjcnVlSLF0K7BiIiZzio/yBCTEgiQvEgd63yx6Sbm8J&#10;sO6IPefEVYaz0YMv27pw1ZXnVmh4KRxxtK24FgYYmAeBRX0ohgUIkCQRFdGu+gsDBXaoOTzxWu63&#10;027uxuIBAkZBo1mv2KeKlZq12zMD3NoWiw5ILGZ7ngRV5e0NxVJMlZwI4pB9K+whVyDIkcTR7y1A&#10;rXvPaVZ6kbBIOR+Ks7OpL3A0j8HufmKr7mk+2WPG6T3p3QrAkhUBJ5Elh8RVuqLibjpHNpUK7AWM&#10;mcitrssRjg4PQef6VqeiH6ZfaxQcCJk/NXNvUtv3FW6QBjG1TWGeNs0Y3tN402puWwikBJyYwZPx&#10;Vhq/UHTi6rNbhbnk760o30DqwulguComRPg0nq9czKvVEiB5BoViD3JL2Nep+pXi7kEA8p5mtZfV&#10;s4DvdIOQY8+a9fukuSBvPG4cg0B7HuQu5ZiT2wKclQicFMCurW5b2wxY4k9orC6e5cltkNxnk1d6&#10;PTLefaE3BcrWx6b0+8f/AJUs4+7nJqpZ1EvFpLdGhD003BJO3G0xgE0K56OwYAAqpHMcV2o/S19h&#10;qQoImPcDAAD/AMgf9qE3obt7ZLFyVIQkePIrK9fH/uR0oeMfH4s4re9MNzaX3Fo/PHFNr6UAGuO6&#10;BtsgHNdDPo4VkXf1cnZkVk+jWA9w+z191OKFa4v/AKcc4GgXDlht2jHbPihDRBL1zavSBBPNdJ13&#10;plw2iAlthOEjI8ACtYFm7YFxD0g5MjP5NbIZdyQjJptj6ZRvaPWhUSBA7YNYvac2gi7MHJM4J7CK&#10;viZu3B0PCAgvgkmqm5ZcEGAbg85imJiZworl2CbQC4ESeVPipIhBOHkAyIimAtxzbyA7STWQrR+p&#10;JZRAIHnzUsWrA3U3i05V5cQCMRT9qyG2WpEAEk/bQE3W7ewlGg/uMTParNtP0vc9mN3BJmAKFyGQ&#10;sXtKCGiOsjLc0/a0oV7akq24HdtEYXxPembNtxsIcF9hJDAABfiaLY2XztAyxkSOD5pDkaVHoQfR&#10;WjvU7RBnIgmqLU6QWVtI/BYsO81uC2dt/rAvOphARG2qW6wi7IIYEgFsEVcZcgZFSNOVmEuiiExA&#10;waNZYwFyRukNxBpvW6ZHu7UeOiQOJJpRUuXFdpysqBGIrSnaMrRcrqA7WiSQqoUkcEmoKWRrbQkA&#10;GFnBoOkCgJaGQDvM8x4p1rKBQxRBtaYPzS3wEC0zKjTcRxyVj5oyA2gnu7pE4Geag+xV6kgAxz5q&#10;vua0Ids7jsgGrXIG5oJeUsqKrMW4UExg1JemRtU7Ryfiqx7pQjO7djHYUG00NGCcySOKZtIplvfc&#10;bnCSWfIniKqrjs27a+EOaFZ2E4usTMA+BXl+4B7YMk5HP5NWlQMnZkhbgYNuwJMV72kuhTgELgn5&#10;8UdAHMoGlcH5oQsABhBMGYnGatMBoXvOHFuHKEiePFDdbcD9Mnadx34Lk+KdF52Kh0BElVI/aKGE&#10;uMXBUEgAD8USYNA3ACMw3rxioAXHgtJJMkgdqZdC2w22CquGmvOql123M5iiQJ52CSBG0xkiljbN&#10;wgi7DqMQcEVG0wIC9UEyam6DcFHjpIokR2OaC81t7RILhiTIrdbOotqbTeydpzg4B74FaFp2a0og&#10;wrE4GTVzptWwK/q7SwG0gTMfFRrhhxf4s3rS3Ei6V6UjcqHEU+5sug3ENKyMGAfJNaaNZcVXG0GF&#10;5GCYpp7zX3tEbXG0zBj8CssoGjHLhWPa3WWl6ku4CgZ4J+DWra+9JwBDLJHivXL5MqwAzBU4IqWv&#10;2KqBn24wFiCatRojdsrktmS8EdIO0mcDuaydQsPMlXP7eZrJtktB2mMHsaZtO6i4UVdyxmJAqMpR&#10;QSxfhCqEMQu4N4BqVtWtNbGNmGyeKXvOkDYN27EARHmshOkmd2Zz8dqAahh3t+8xdQrE8HuDmaBb&#10;uItpoMMHxtwJphRcD/qL+4RIkUNwQ7s1gQ3CAckVAqY1cRdlv9Ie4Yk8AVP+YLl2ZydrD7e84oIv&#10;kBCSS8HBA/tWLMEhJIGWbwW7Y81RKY1eWC5t2wpPSRMgx3obR0bRzAicHb3/AK0veYuF22zM5zgV&#10;kpsRlPUxyCDnPaqL5AuzK7MxkF4iIihslyWJYlZ+3yKcFra6gqwEBieZIob7UuMWXdPnAq7RGgNx&#10;d105HEkDEClmuKxU7mUyAARyabJ37AEWZnHJFLjUKykYcEmVAyKhVBTcJYKkW2MEmi31ci6CVgvA&#10;YeKXAJ9sSP8AaKz7pLBQeMwOWoQ10EeRvUOuIg+R8164wZQCpA53cTRfbAtqy7gIlVIya8fds7ib&#10;23E7RkLPEVCxVLJlbjWyylen5AoIYK07yCcqjDmi++4usu+VVcDzQffLm1sIO0HkSRNGkAyF1UCo&#10;dkQMrzzS0uSQJHytM3mZf1Nqg+AeZoLI5jLIeenuabERNAAW/c0de2fNYBQsVEttPDY5qCiDBugO&#10;OMZFF0aEEi442gHe/wAfFMM5mzIuOfbjoGJrIZXRmtOSVw05iO1KskEAPhsg0e2wDOEBBB7nBnxV&#10;siZK23V1kFo/vPioi1duJtGD234rB04N6dvaRTD8gks5nHxQ2GJEDcSDJAEj/imbTo7TbUlj3IjH&#10;evW1YhiF29XAyYph8sBPwpGKFyILKk22KkHcCAPBpzS6ZEZdtwEnBnJAPMUvegIhQxnbmjaQuXtN&#10;gmIFVZaXJvvpunW2oBsgECOTu/NWgtbbguMFLknPdgKT0wCC2rvhkIBn7SavktBQdhUtIyB/f8Vk&#10;cnZqUT1m2FLl3KKdqoV/2FENlkYOD9k5HfdxFN2tEvuP7ks6gEQRBA/FFLXEA/TbeGHBkMKXuG0a&#10;3q9NsMmxG8QxHCmtH1YQ3Oq1BWQ0/uFbl6teRLl1y5eWkKJEVz3VuQ5uZdjwOwM9614roxzf5Mkz&#10;o9hThV39MdjU22M4feFPxMGO1LptLMTtnMZ5JqTkFOAXGIXg0TRcZDO18uVAXkRiSfNSa05u7iTE&#10;CF7Axg0TYgKsYCxgtlZ7xUJYoOk9RPOBSzRCI5pbKlQLimHO8hjGeZFW9vTo5XrUEABTugnvJFJa&#10;G07gogQlZaSs48VsFm2oUXGRAQNqqFkSaW5IfSoj6eh3PkKQDg5kUxbUlLbugd5KuD2Q8TFCFm2j&#10;Dagm2hIBJHNFaEFxrV4M9wDrIhj5HyKlgPgMg2lbaoGUPvI4gdgaptVYV7ksrA75jznvVzZtMVur&#10;lGgAlR47ivau2b1xt53SZH9PNRMFlHaKlG3hW3udwjP9KK03bbBXFtlME+V8UvZu3JeWgEE7YmAP&#10;FNtpre226ke3HYcUVArklprgu2zFwlyhBCZ4yKLa0hFuHQ7ZnYWmW5mp29KgWyyIQwck/I7GaYv3&#10;brW1YJsZGhvIFLY6PAmGVPcdtkXDhRkGfNIXxsY4LDh9uSVqw1luyjteDkiV7Ru+RSbTvaHC8dRH&#10;nNRB2V5lfcDLIJxPx5pS4jMSS79QnaR0x5q11DSWdS0vgqBPHFJW1kdbNkHp7gDgUaYqaEkBCm5J&#10;MjLfFZlAss3QGCwexNGCMbauygKTEDnHxUEvJKqU6IL7WzmisRQi3Sc29yZx5HYCisht2wptBpyM&#10;fY1Tt2rkOCRxiPHxRrKneAqsq5juRRWBRhNNeuNBBIHGI7TxR2spbt2C7ON2STBBIrOntWSpi45e&#10;MtMn+1OlGtWSVBYDI7mT2zTIAuDaK1+lI2hhcENAyJ7jyKncKpsAO62APu7xT7EpuW4xe2BuAHAN&#10;Jaq3+naurenMweIp8DNOAnqEKtdYGFJUrGY+BQrN1rZfcg6pUx3WKfIVrqNuGx1JaBkRxVc2mQKW&#10;JbcWEA/tFOaEbKF7lxnSS7sAAAhwIFMWlcNbkZg4bwaIGQvBkrEgUwoO9BtUkCR+TQNBJA7K7GJL&#10;GFkFV4BPeiIGQywgOYAA8UFN4ACbsN+puwGNNqzXMrgDiOMUuQ2AdLZ2IFuFC+HXz+aNZA9wbXMw&#10;Q6z4oZm2yfql5krAxJqSG2jwww0Akj/Uis0os0qQzd067kResROD01e6C8ek+xEEja/7m4mqPTLc&#10;YsLawWOIP7asdNetqWLMzKox3ilj0lXZs4sO/sEXpbJSDAWfmvNp7ohfcABaV8yPFAW+WlmdUciI&#10;jkdqsNpOwIhVQu6SeQRFMHwpkQqOHRh97SSMSe0R4FBt7LNwJ7YEBywOYjgD80cpcs2zIwI2rgBi&#10;arPUX2G2vBKgEjhY8mqDcqKfU3VVbqrb+4rC/aasPTvUrim4biklSCwWCcYkxVNqlLzxuIYkzu/t&#10;Sy3fbToygSGOQzUlxsBd3Z0DT+rC2lz9IYaEGI6uZHmrC1qilr7VyxKrMFZ/1Fc402osgtdAAIVt&#10;wYyBTNrVXP0l6t0AZ58g/g0OwNZGjd9R6jICmREJERIHj4rXNTrCoO2FLt93fHiqXUX9TfW4DcK3&#10;FaAJwIqD3jctjpG9cBhxmijGhDnK2ybvbe5cZr3VgiBtWTioQVIIYi3ukjvQQAu4EK4KwTMgRkEf&#10;NQa3Zh+hYxO45BpyfAptth0VTZHuacHDZGDHMmq17l664IAU8gmAfGaNeYFQGY9RgGsXNxKnhwCg&#10;kTMUyLFyKw71STIVv8R3TPOKECgZlLr1YIHBUVO2klI3EktC8BYxNeCJscFQcwNw7fmnpoz1Ir2V&#10;Jtlkg5yeCOxNST3EuMz3JxIH4ooUXG2KFKhSJyQD+KHcIEYJHGBFMBcAyuxkSNgAhQeKGh3vhYPc&#10;HxUktSxc2yJTOYyO9Suq9t9OP8TSWAoC2mReLt1+tjvEE+IqYe5e2HbxOAYEVIukudvWXgAeBUDq&#10;nRrQn90XJGBNSgGHt7iAw4KyRB7fNO2jbC2yqsYMT4NL7mm3AiDtWD+3uaJp73WABtJxt53xQMPG&#10;Ots23ASFc4QftPejWwrFNtwP0yuMAkZmh2hbW3v2CM/0/FNaLqtWbQ6V3gsYiaTKjSol3pEQ+6hu&#10;GNgCnONnmvXNPdAlyWVuoTg5xWdK11iwBDbZIHCR2M0e/ZAWWZpwGP5pS7I0/gp79u6xaCCVeDP3&#10;HGKU1Wlu253kbSRkdRHmm0sHhro3sZUjkUS5ZDMFPuQpBZoHfmtEZUKnC/Rr+otFAcsBJlTmkXUq&#10;Z9ph7mGJOK2O7pQ4Yo43N4wPGZqmPDy4wYwP9JpqYqESVtTtXcA37WKkGRXlYWWl4aDthT/aKGXK&#10;BCoKnBuSIBJ8017S22QpYRlPfgBjUoaLvqhNxcB2UfBCjtWdNfJUTDJw47g0Hao2B15BCme896na&#10;NoBpbaRxjv5qqKt/JsOjd9sC424jAXt8VsQuBA1tLheFE47mtUR3tTBSQsrBir70/VJdJRlZSUJ3&#10;eCfFYssGnZoxT9Muvce0r+2NoQglv3GR3qyXS22IvbCzCGfMCGHAPeqXR6hrdoFre52afcGft8jg&#10;1eBrDrvUIzOYJMqVPaBxWWRugr9kXs7mJuIwwpCLnDYE1hoFx0e0dtuSREE4/tFFYtYZ9rlnwxZh&#10;IK1UnUq7MzlevlDPX4g0MQ5LbQxZslf5e0BvG3cjKYC/mmk07BrdsLuDqQ7GAyt9wGawbSXUWyWh&#10;SAA3GByaMLW8xctkSu4bP2wcR8UZATr7F5w1yGy47AyKTWyhZyygBiGJmA47NTuy0eCJYAr/AFwf&#10;xFQtkM3sFhlpQNhcYFWWLWbCk3VQSbREF+WjMTVTdkPcNyF4mTkk+a2F9PN4W1WcwQxgyc4qr9QR&#10;3tgPAi5iDnBzNRSIwZ1N+08FdjMOOPxFG33Fk7WI2ZZTAOe9Ig23vXdibggaWM9JogsqntM11mVi&#10;VAmMkd6sEi+sZ2HuMwFxYfax7n7qA5tA3BuWC/b7iAOc0U20XdKRxiZB7CSfHik7rqSoBkjhploq&#10;wG6DMwK29m8KTDA+G5irSxf2JtZupVMYB4/9qrGdAGKkspbB4/8AjCiac22ZN+07WkKuPghqpotZ&#10;WPWrfttZUMWfcWB5wR/pVujCVCWizDjfg57fikkvXCWhAOyljkCnrd5hDFi2ZkdgTECktDoSv2Q1&#10;ELdZC5YSrEMc+OaCoRUCliNxbasSPkLTd5ABkhrqOSDxA5zS+otDfpshmC4nAYN58VSQcjFu9ucR&#10;dA9tYg9QSO0nilmsrHsi+jt2M4E5oly7bIY+4RdACgKOY755oVtLxBDKrCP3QOBMgUxISzJVrhay&#10;xJKMQE8E9/xRtONlu0kttYSVnsDigKTt07KW3TPjAodtrVveHRztCsCMRu81KI4osi73hdLuAOmF&#10;tiG8gEHijqbqtqiz9TFccfg/80i10q153ZVIWOnLE9pirbSMntWVRjcYNy0fu5qnGwaLfSawWbly&#10;bAhky09zyBTLa+9ctpacqfvVCvTEcwPJqrF325LqOl5WOCfEGsOzKrFEhmBRgBMqa0RXCHKdD7X/&#10;AHsQp2AKSx2NjkRVZevI6Sg6uQuQek4YfArHts4DFyqqECbcboHLHmjvqCQXWRIKN37dzVSgC53f&#10;BGwp90s9wIoXds4EtgiKYte0HtqoYKr79hEkfmapLuqe3hQAQsk8sVbx5p9Q5mHg7Srkmd39Rifi&#10;lSxgxyF379hLx2rcW2JuRyWPA4oaahoYm4HBufqSxjHj/iq25cF5QiOy8R2yRk4otu6CL6qzFUiJ&#10;HKRB/JpLxoeplnZVHt27VsMDMkgyM9xNFvyyt7YRoB3A4AHBiapTevBLB2bl2Z/blDAH5qR2C4zi&#10;3u2ACDkQTkVTiNUxsILXWisAoBEvAzimxcDfzBMlrQ3MSIAIOCKT997jXCQNyYiQVCqJUz+KLcdi&#10;WuQGZuVnDKBAJ+Kqg1IdVVe6A7BmuruI4Ck8MxrKLdthi56mZUYqu7AyAPio29zWgl51QBsFAJaM&#10;xJ4A80aFNp75uKX90uyE4K8TQMtWBCDeS4KyMqqj7SIX8VWXVs6e1p0NrdcQgru5BHcxmrlg5S6Y&#10;Vg20Hb9q9ts0B/bYhSGdMGQACTwQW80DlRJRZTtZlJ3QGy2BuY/7YpAIylVtoGGZfgSM1fa+L+nb&#10;aio6XJO45xiZqk1FpQStkkbQB1Zgnk0hzOXq1TFr9nbeVmzIj5Edx8Uqpa2FaTCSSE5E0zfs7WYL&#10;dIjaqAjqjvPwaBeuG4lxRIghmVRHVUWQ4859knvJLKVN3cFCrshp5OaeN1967GVH4YABFLDtHxVI&#10;zvZYzY321DEx5irTTe2xYs4DxgBZ3QMsa5+r1Gx3aOZk1U1JpBWtnY4Kx1QxZgWgZmgWFcFQX6kI&#10;ZW5Uqe606uksm0t3awnoljB5xNYa6A2+2AqAAIfDea89qNdFnJ1WZvsbgI7q42PcUgCOzcmKrVQm&#10;4Ht3VBY/ccCR/tRbNwE7nlSXGTkio3IuM6XPcUq0KhAyp4qaPVJyaujHjzq0B02ptvb2qADBG0g9&#10;+8/7U6r3yl1dhJA2qx5wRn4FKqrXAED7VkbCF+wDs3mmnffaBZGZ9xBgYHYk16zT5Ue08bbgiuVi&#10;v2qgBL8fdINBtK4HRYZRbXcQ2cHmrLUhN5ZSipthTtmD5NJWtAReuuLrvDMxJEGD+O1dqEk4o9Es&#10;M2lSFkvsLUdEC5InkfPxQWulf5i40sqkMBDST/xUrdpp3MgYHIYmCCOxoCHUW9PDl9vU2DIH4WnJ&#10;ITJNDC2nlYVVDxM4A8fml7iCypsOpZmIIIkBd1Cs3QrgLfcFlDhGl93+00K2qdKhiSYAJJktOCKh&#10;mm+C8015Xt3LioQSyyCI6QepqvBatMLiqiO27BOKrbKrf2MWZgNwZRwq/wDuat1t2fbKi4UjAY/u&#10;nkisznycXPkubYUXQX1YNgIrbFJnoCgdvxWGttaKqyttuoB0Hq/AFGdnhUNgFT1us8IeI81i3dS5&#10;dZ1uqEtNuCZLFRgRUjL9FLK+Cm9T922hMGSs9IAAMQCK1XX3Aty37dkzaEMSTG/zHitme4+14Vy7&#10;kfcwgCcY71r+qcX1cs5W6RCkCDdK1vinRtUVLG+bKqwVtM6zjaIP2/8A0RT+lu+6zhrhZdg8qNtV&#10;9lpKqQQSpe43YRiPirFdxX2zfxgnsBPApczJCky3svA0xCBhcbCMJELyanYdQrj22GD2w0nGarrF&#10;9vZWCwtq0bRyPJBp9rSuTDB1OVYmZb5ihjI3wZ66pNu0FLJJ2uFzzkbqqPaV7m5FKFRgz571Z2bl&#10;62zFCFIgzzuacf0qp1IYXWllALksR+3zitcJFyHLF66AACHYSY4k896g197bNeCu2eewAz/ek0ey&#10;91SHLAMDDd58RWb17ba2u8JE7OBk1bZST+Qtx/de0z3WC7W2suCd3c1A3trqWur9hcsCM/JNVF3V&#10;SxC3PbUkrAzjwaS0+puXGcqelEEqcjGDkxzVC5P0zZBdJe2CjKNvB+xQc0IPLjrZlEkQsCfgVS2d&#10;bZQ3GcSWXkNLBjxAp9tSEFuAGCCdxaIpkYtm/T4IzqmMXdRdY3EhgrDaQBIEdq1nVqj+4GRgE6W8&#10;qW8VcDUNat3BuYFtplec1V643BdVbjZGIUff8mt+njyex8fBfjZpuuuIWuAO4cxAP+GqN1NtmT3C&#10;dvPith1hZG9w7MsZAHjiKob1qWMx/sRXWjCz0ccd9CTHdcI44EUZGacHAx/WpPZ8tls0dWyYlhya&#10;uOMdix0+ZUPad0Qsc4FW9u9GZA7wPNUNvcIIOTxNN2WY/wChPgit2KdUd/SavYki/GpYLOegSD2p&#10;1dcLj2pZlBG8CcqR/wA1rdnWh0uW3uHYzFiOMCvJrW9lWS5MOVUxkfFTUaykK1/m9seJUjbW9RTf&#10;dGRgbjPNTT1VXEm4WDHcNw4jEVo7eo2xcYQ5aQPxFIj1FX96MMSRMmCK8xrtR20eH1vm1ubTs6zp&#10;PWWd3W44OJQJAUEea3X0r113t9du3lekz5/PFcE9O1nvOhOA4CYrdfTNQ6SzywnYY+DyBXjdfJ2c&#10;l6/7p3FfXr96w2y8u9AsXGMttmCJ8d6r9Z6v7je5cVQ+BxGRxMf3itJta+bm4MSpyNoG1iPzxSur&#10;1jK+9HLn7nEzWHG22kxspOr3G0Nr3uTd3hZ3Ytrgz8GqO/qbahjsL7TK5yPxWuvq77vcAuLbuGCo&#10;HLQe8YpK/r75m0GWQ2/acST3mvSaCWynZjx6t48lmzpq1hSSWHuLvU5LSInHitl0k72suWBgMpEE&#10;B5xXNNPregQCDBJX8n/FWxaTXW0faNQf0+CnfHBrux8ionpdH5+MGjqmmVjDuxBSQQtbNp7bXFsk&#10;MpCpgEwTBmYrn1n1Gwlu+gYt7gD7ZkQDmfFbCnqBt7ypVNu3J6pByEJ/3oV5x7uz0eDz79yN80tv&#10;eFJfaZUNAlo8fir92UAgWotrYKgqB1Ce5+K57oNVYN8gPACgEck7881eN6iBatbXTcrLwJVVXkeC&#10;TWyHlrp2bP8ArF87h7VIt9ma2QzMwVFkbZXMmapb1ssLRLksHJgDKEdgTz8xRLuvFxYVkzJVYKq0&#10;ngUveYXDeBshQAJ5kGJn+tSfkdxzdV5S3b5K/XaUA3bW25CAOTu39I7x8eKodfriFuspg4BxzPNW&#10;WpuBYKXTatkhIUyVMw27wK0P1bVy5V3QqZLIMNjAP9a4flJ/cieE85rG4y576K3Xa6zn22KsdwKp&#10;j+5PJqguXkhbOQLkBD2NefU70ZmRZF05cRCitd1+st77ItXJTqJk8N/4147V6a64PmueTjbZsFnV&#10;D3wltNr25Rs811r6T9ZNn2tl4gQGFzna37sVwHS37m8o6hQI3GYJDZgGt5+nNd7V27a3Mm9pgjnv&#10;kng15rX4dlvukF4/WPFng7atn1lptYF2rvSMlWGcgZ3EYBPit89K1DqgZXV3usRvMlV25gHtXFfp&#10;fXXLvs2hN0MxYLEZQTz5NdR9MKBb6puK71JBOUDc/iavxXkLq3R9c8drllw7vfR1azq/dVSm64Jw&#10;zYnGQPIq9tai+oddpddynY5EAxyp8R2rmul1l63dnbuQqCVYzsnH7av7d02/tVg8woVw4P4B7Div&#10;eaXVuSXJ18Ss2uxq7hh1UMC2DGIHkHuKs7OtdtQ4MMWQrd+e9abdvsN2Gfs03DIHcCjfzXumy9pd&#10;i/tZsSUMGSO9dXHM0faZvmk1RtGyxRHFz7GmIKYIiruzqbFu2zbzaloD3Cdxj/atAS6TsAsGQyhV&#10;QyARyKft+oXrsskPbEI0nJjuQe1aceehE8SOi/ztz209wsAJZXJnaKdS7YK6dmuEh9u5iCJJ8EVo&#10;WkvrBd2UjOCYA+RPI81YaXXzbUmIG6AexPwcTWn737MksLNzbUNd9yWMqVlWOHA7A9qYt34DfoQH&#10;WVzxPx5rWReDr7ylXAMONpOeBj/amL+rS0SpdlJYBkbhSRParWVv2JeJl8mvAD+4weCFl0258SKr&#10;1dYEqw9yQSGwRVJd172uj3Tug/IjsSDwaSua9l/UcFwyhTaWF2TzUllrtlxwsu21r3DZa4oUL0ED&#10;qUeDVHqtRAuMEJDCAGMRmM1X3terBB7dxQybioPSEBjJqgvay6yOrbWlg6E4+YrPLMmaselZa6nV&#10;Qbv6of2ydoA6QSP8z4qi/nJe5bWy9tipnMBu9LPrtVuYIwWTuIUSQQZqtTVq7beeLjsOmN2e/Pg1&#10;llKzp4cCronc11o2AwDIEB2tug9Xc9yKTt6tuo+6YG0s46UJHMzSgIeywCklbayGjIBkAUG7cdA9&#10;u5vlo6zDZHgcfmhs1rHS6L/Tm2lw+3g5Ig5Xf4Hetp9NuWnVPbEpsLFwIJIwBWgWdQli6l0P/wBx&#10;trsRhcYrZNDD3FuK7ArCEcKSx4FU2RwOuemakXArC2JmAD2Lcsa3D0q6qhbcMWUkg98cTXMdBrAR&#10;vQEySp3SJLef9q3XQ61FZiw2AgEwZyMQp7/NPjdnH1OGr4OjWSAyPbnqG4kHgnmrey4ubVad6rjO&#10;T+a1DT4YbZZW6TJwIq6swhZvchgYY8bhW2ElRws2GjYrZlbnUSgP9DHc1NOuXDLu2yGPxyKrNM4y&#10;FRmkyo3eKcbU6Zoa5bCqrggMc/0imHOnAd9wXFEkENiW4ArDbWKqkFgcRxA70mLwIBKy22c91qIu&#10;tceFCorqYb/DHYVBWwZS8SXZxIncAP8AaKWu3TtkPDADERQluwjzv6DA3cgiiaht72yXMBBkYlhm&#10;li3AxftqjKHDFx1CTj+lAvG67AsqkjmTFYN7coJl2Ck7cCPmhtDsXY4C7Y4hjmD81GDtBh7ZZoD7&#10;QuR/sKT/AJez/gH96cVndWBBHTOPPahe2v8A8MFU0Sj+Usm2VDIpxmCZJryDLnaTKgkVl43HbAUS&#10;Jioo6xcAdgf9RRHiV2E3qFJc4jgUC2sgN2ExmjlFmImV/sBWGuuQ/SIMbYEcVAm7AIuQTBivFGAQ&#10;BMnn4pi0r/bPTMknGa8ycpunbBx3BogKQFicA5gRXjcDOdqx+BRWWCeRAwvmiONyqEZpjIAwJqyq&#10;ElBA6iIJOOTUht3HpGP6TNT2HKhe3NZTCEyWYHmKhcUBYyo+ORERRFToY7pxIPE1Ni5VWkbSIOJg&#10;1lVKQC0RxiaoL2Qa7KqwWJFYG4IoMDwaIt425IeRHBFeS0QG3ONjiY7xVlMi3SoyT5ijIEUwe4gf&#10;E1JUtqWVpJDQI8VNQi7pYCMkmisCjAtuAX2A4z80bc4fZaAhhzHAoNxXRmKwCywJzE0S0pBtCVJG&#10;CTipYSiyKKm5gHDBVkzwKcQWUa3zgHByM0dUO1mYBQeVI5py2hFssWUFxgVmnlNGHC20gBskXUX3&#10;VhSKYJQT074bMU/a0wclVtqYEuQe8U5/IgsV3qIH4FcvLnSPR4NC6/FCdjSKSSBzBPgVe2AgtKIY&#10;KGlfMmmNLZusGLW4AHaIkY3Vfab0/wB52VbbSsFlGRHmuJqdWubZ6jSeOaSqPNAvTtICw6iMjbI4&#10;muj+m+kA3GSJA6gJnYQeaS9P9JS6UUWjcMnb2yO1dT9M9DUteLBHKqpZQJ2M3Akc15jWaxPo9Npd&#10;JGMVaVj3pPom17BvIBbKl0UnBnGAO9dc9E9ND7vcw1uGZQ0KAO5BzNVvoP0+WdAtxSoSGJEMH5A/&#10;rXSPSPTLQuIVUNcuNMESQV5JNcuWRyaNeXJGCGNJobj209tAys8xBBj/AOjvWz2dIq3rl1N6MpIJ&#10;GQf6d6Z0mi2Leb223ixDRMuszj/2qx2IqKttXa7ZQBIOWnyTW/DhtHGz6mynZ9qSXZBI6fuXPBit&#10;S9TvKXvFrzJ1FoQTg4MeAOYrfvVF9u3cDFGcAO5GRs4Nc29Z1YuLdNtCRPb7pIgkCtUYVZzp5XRp&#10;PrGttgOLNydqsAFGWk4rlX1H6oQhUyr/AGrtaWwMkmty+pNczF8/qIihNnAaYDCuJeu+qkm6Fchk&#10;Ay2SxBrXhw2kzmajLZTerakSoClumS6kitM1GpCf9svzyOYHY0X1LX3TfukDpliW4Bb5rX3e9ck3&#10;GIKjoCjsa7GHDwrMayjiasw5kseSpMRHkVdaa+5a1Byy5BwCB5NaaLIQh9xmZIMyZ5jzV3pE2BzL&#10;NtXAP3CfimTwRo04Zm8aPVL7doLlSxUiScCtz0OsP6LsYK3IYRM/k+K5xYum06l4CqF7AkkCJkVv&#10;OlFwk3VYQgy0yJI7Vx8+CrZs33R0P0jUKoR4DqX2lBhlU4afgdq3PRWtoFoK0bsHma0b0+2/QFu7&#10;i65XkjbnBHnzXRLKJbvGSQ5EpJhQ7YIxXA1MTTAlp9NbAayxc5OADBz57AU02ntkC0u6Im2JBYqB&#10;BFWdqyotKwd8DYAQcr/4/wC01YppLJt71Uj9RZ7vsjBmsDYzajSbeiW46I5RLZJ9sAT8CTVPq/TL&#10;aXMqWYEsJEAbO48zXSn0bwFZsqqoDO1tpOIB4Piln06Hau9dxwvNwI0TzwWimQkwZI4tqvTbRawi&#10;WQJZiGZoHzM9vArU/UfSbr3tiWyCpzIwPBE13vX+kM1lCGZlcSuAvV3471Qv6XcLG46uEWAgHEjk&#10;TWqOdRBjij7OC3/S7V17gHuLHSS2AWGYisr6PbuultTtABO7iur6n0K4N1qApYgI7GAveR58GhXv&#10;RvdcG3bO4KTDgQFXBH9e1aI6x/IDxK+jm66BWdSxIIQAKBO4AwJqxX0z3boW2YckK/8Ahle0VuVz&#10;QqWVR+6VKhfsBHBNbAmiTUX7zRDhFYNwUAEGfgxWiGr4K+xF9s1m16Z7tvapboSUTKERyCvFb7o9&#10;MSluNSdp+yIAAjNLaD0wWr1shy+7FyQcL4mrj0/QCyb4D2t0kiR0HOfJrBqc1pjVGmW/pwVETaAq&#10;2wVDqYUg8xW9+nmxbnba23dpWQTLA9j5rTNEttU2e07JDFbXBE5FbbpPdNu0xYnccfkftxXIyPmx&#10;8eIm8aLUKNgKIz5MlRGOY8TW02tdDrCiBz1EB659p7/Uql0FwyY5OeA3zV5Y1KPcMbsLJdyJxmFB&#10;ocM3u4Rizx3Lg3yzeJBclQvBTjEc0jf1JDF2tr0Rhc7p8VSHWWLdu+/sgOY5aeRn8R4pLUa/2Qtz&#10;2YUkAEnqBYRI+K6H8GeOGViHqV9jpyLdt0HuQwLScZrStbF17ftW3UEMRLQWVOTFO63UIwILvFrc&#10;u2CIzMxWseoOz8taPSCWyCEJqPlUbsf4or7jbHksob2gdoyCs4BPk0G1pvdtFi1xtzkFDKgFu4Ap&#10;i7auFrrWhJ3swIaABz0/7CmEPtuj+8SCRkNlicwAKTLEOjMgdM2+0Ftq5CjLvLhB+KE+gUNqCq7r&#10;ZaFGTIH571aOj3N0D9Uv8ALP44NS1q+2E6CxlZzDR2oPtBfcNHvaZ3braHecHAIWqTVaJ2uNAWfZ&#10;G0oZ/IBNbnq96pfVkQsDsy0wCef7maptWtrTXXkqbaKoCKcEt2WsefEqNGKZqhsh3t7huiLjFOwP&#10;SD+AajY0123FwXgsmGTkMfyPNWT2kNvUWlvlgeCOJXMGmU0qWtrKoS2yyWt9UEfngE1zZQRrjNsx&#10;oNOLW7Y772YKjHMfDeSK3O0j7UF25u2EBiyxunMwO3zVBpbLAP1G4rBSQwBKz5jvWy6fSMbVsOgM&#10;kg7pY4PM/wC1Kg1Y/ckmWljSOP5iA5LoWyBtx4anf5QttayNwYBTKiI8/wBaa0+mtJaJXeqADbty&#10;GYckqfFXNrTn2kjYxYMHKgneCeRHcV1tI7dHLzcGqa30q04ci0UK7d3u/aM4CxIIrWNf6c1o7ZQB&#10;ZcLIOR3I7TXWbSwlpP5Y+1ZZrnRx4AZaqPVdDGnvs+8A9IUIpEn/ABbeIrpqN8CIZaaPnL1P0hb7&#10;INu12Y4UYM/aK0PV+ks1q37cbV3AuywQRzjx2mvon1D024hdHUhww6wskDkVzz1LRtdvsPadgr/q&#10;KMFQcwCeQapcN8mzelRwvXaJP0zbXbC7HjMT3JrUF0h2XgqkW1OduSwrsXqmjZbl1blwIMkhB54G&#10;a0E2iPccWi7ABFA/dPmqwauVyX8GmFcGoX7KbdqNtdVB8iP+aptfaYBAigk58Afk1uVwANcUIWUA&#10;EHv08zVHqbRKW9zswIO1QIIWeSe9dnTZ3aGzx3E0W+vLdWT/AGNUOvssGDbmwMwOCa3XW2diBms7&#10;4MkLiBwBVFd07MrOUEK23Oc16XSajpnE1ul3xZrN9UQptfPNYCLbVyQwDH7vNO6pWZFLL26f6UB2&#10;mc4YYU8Cu1CdpHl8uDbJkWRnyXBAGKyTMdIgDLChqm5iCu0wIzQ1iLhI3Ky7SB5FGIkqGAHVwZBT&#10;khu3iasbupchCqbYA4ETVSi2mCysrwZxxTQvXQwGFgQJzjtilzgpVwL3FnZdwxhA27JM8GrPT37m&#10;5DdD8EYMxWp5a4UXpI6sjBNXFrWCTKkEDkfurLmwcBwzOPs6BoPUbdiy4MMdoAnGK2/QeoAWwUuC&#10;5O0mDCsw7Vymx6gbAUyGVsZAIq7sepDDSjM0EL2Q1wdV4xTv8bOzpvKOKS3HZtJ6wSoLNiBtYLEg&#10;+aze9TCoCUYbQAhmZBPMVzZfWWtugF1QoEKq5yaVu+tW2um4QWYpgTABFcuHh23zGjfLyyqtxvep&#10;9WU++2SCQhmP7TWl+p+oob4Fza0EiAfjBrX9R6gbN1h7oaRMftk1res9UhrnUobdJJHJ8V2dF4lq&#10;qOH5HykmnyY1+tcIDsYiTGYAzWpuyQZbJOSaNqdV/Mm8S8Er3OCar8IjB5eF+7tXrcGFQijyOTK5&#10;u2QWSWMkntu+PNQR1LWhPc7oE0ayjuNoU7VWQT+2ajaW6Q2xIP45rSIJ2rdonMw3E1myX3HAgdqg&#10;6bFa20zyO4mvIjOULDsZFUWN2RcIZpIDYighlYibU7eCMf3qKPaCwpYPMEN81Mgr+0Q3TULA34c7&#10;llsjgRH5qB/QffuAbgDkU0TbCFThzHeIFQePPQQCaJAsrrs+2Or7iJFeI6SkyJkfFMhgCGS2WaYE&#10;0EJc3sGQx4FHZRm2wt+3vYFe0VtnpNxtyhohmwPFaec3dmB5M4rZtBqBbKtOP+Kz6hcFx7O4egXl&#10;twxjrT7FGYWuzega3ZkL1bCAk5YnINfNvpvqtywh6+YkoYIrqfpnrmnQgN7sm3DMpEzXFy4m0zqY&#10;csVXNM7lY9S3LbC3CS0wFaDjJmfNbBY9WFtEe8d2ySC/APwBzFca0nqyi5ZKkLLHNwEz+DVtd9cX&#10;aFEJtBHcwDzA7zWVw6RqhJRk25Wy89S9XYWQxYOEJIYmFlv3GewrmHrPqNm2zezcbeF2M7+TmVNH&#10;9X9bs2vfb2wSIUFuMdio4Fcp9Z9WvuTKqARuKpwRW/TaftnK1moblCPfyVfrWuZd6gAMQRIzA/Ar&#10;QWvcna++PuPceBVjqL4AbaOCRz0ktVarAA7kLOgkKOJrpQjRnb4I2WJtOBuUsTyI/pWSSJKdLsYz&#10;Umu3rioYGBLE9vxWbbKU6m3MCCC3xTECL3JUt7qgj7cGpKtsIrPM5HmBQzdurtJXJbAjDA1I3z7a&#10;7BgDqNNSB3INeJRd26CIXb8UmtxlZwzADhSRMA04GX22BIJ/57Ui5tgDf/lV0VvCWlu2zDOG3ZDr&#10;R0vowDFXEEdLcCq1nRCwGDyI7Cm7oDH2lbM7ix8UDCLZWLxN3ecjEA0uNbsbZsxJEjvNVrXltvhB&#10;DfuGc0K1chCWuBXLcDv+aHYVbH4m5ttttiSzGgF3FtTnDGNvMmhXPbZiWXqPNe6QTcDEjbIHERRU&#10;XEnadyExyTGINZTpNwFQHwZ5rEdIY8mSfmamw2hBMY5HJqg+BnThAeAcwIwRVppLSuNu7Ctg8Zqp&#10;snLOTGYnxT2lYb4cZ3TzgigcWS6Zs9rTXLhDNfiDAWMUxp5VVwCuecEN5FVlvUgMgLNu5KgEYHY1&#10;a2X33AGOAN5+PA/NIaYz7kX0XFtipXdksB0T0iKQ9TtW0SQdyjgnn8U6bluAfdXftAlR38EHtSut&#10;v2pJckMqwoFBD+5BZU9r5NB1dsFw4WZx4Aqv9oWiYeSOkBuGmrDVAtvufOADyaQe0txkPt/dkweD&#10;Wu3Zlh0gTyzZxIIPzHGagtwiFCye88VHUvjqYYYwDxmshrqupVermOQYokg+C39O0vuGdxI8VvPo&#10;+j91Ayhl3EqA/JNah6Sn2uhVdzztbsa6l6bY2AQpUbisnk1jzZGrNejgpSLHQacJbto9kSGIbblS&#10;RV4npXuai0xBZWLBcgJijewU2K+nYBhufiAO0k1eaC21zarWw1svuIXCgeK5eTM6Z1v6dM1616D7&#10;entnaFm4QwnJIrWNf6E5uO3Uonjb909j4r6E0v0wrWlZXCET8mD/AL1V+q/TTPcPWAiAEKoJJ8E/&#10;70mOqa9inopviUOD5o9R9Ht27ixcdlYEj4j4qofQFn3bpKARNfRfqX084usjWQFeIIg8eK03VfT5&#10;VQCoZQ2QvLMcf0Ao4a9KuSS0XaRxPV+msGuFrTo4EE9gK1sCIkklWgEeK7f6h6XetWtXa2nLENA4&#10;Irnuq0DW9hBELG5RzBrqafU70YMmFxZV+7bhAC23E+FNbAvqeSHYFQs/H4rWrTlL1yLXUMyR/lTN&#10;u7u9+FA4EHBp7EJmxHV3B7hAfKgLwBJ81XXbzKSpMQpII7E1XDWuU2YMNjHNBvXldgQRtbseRFCo&#10;h2PLda2sF4x/c1d6LQ3Nq9AUuBmJOcxWv6VjdZGK5DztPj4roPpy22cupdwSDkfbHms2fPtRr0+L&#10;e0Oelem2rqG7dDA7tvFdE9H9KWXXJcrCKGgGO8niiekemewdyKSlwg+Y/wDjV0vRelWbou6g3TtQ&#10;wxK8jyK4Gp1y5PT6DRfkvxK2x6PY3KbiBnJUKQTyfjihaj0Nrou2tjJsaWiNx/FdT9N0lm/Z9r+b&#10;9lUeVDAK39ZqxOguX7XXwrlVgAnjtXm8vkZKTVHpcOhikcJT0GFvOFi0oIwMqfB+PNJ3PToXcloN&#10;AEoBMk8lmrtg9KGnVGI3srLCK8sfkmqH1D0G5aui57wtm5MBGG2eZMDJNVh8jJSVsZPQRceji+r9&#10;MtbnKKUIxAyAfwa5zrdEgu9S+4xJ7QSPmu+etWPcQXSrAsN20YYkYkmud3tIPccMoRyoB25yK9Po&#10;tcnXJ57yWit0jlNy17dtfdUwCYMZik9UbahwOmO/+7Gt91vp7C2+4MGY5P7SK0zU24uXiV/8eOAP&#10;Nd7FmUumea1GmlA1F0dTmV7oAZk+aOztcH6cx+6BianaFtEFzewYPBnIHwKHfQJ7s2pnkk5/JitN&#10;nM2k7WxmkqH2DhuJq+0gBXczIEELAz93etd06e2hV+oETCjgeDWx6C8gtoES3tMJkTFLyDsXA/qL&#10;K2zfKIHKQpeZgHsBUShC22bayACBNOi1m4wfvCsoG2fBoD2WtXBCIMhSTwTWezRbFii712hhA6i3&#10;E/FK3FZB+qq7lk+eeJq6h/a2Z9wMTHIiqTVi2C0PBmWngmjg7YvJOlyUGqUAQQS4AKnwPFKKwuBG&#10;VhZI803qbztcRgdhYwcUo6ndcLAlTx5rQjNZEGzbe8wgjhucj4qVoLtMOGQtBRz2rD4K5gKJzHeg&#10;eyWJAUkFvwZoi1IObNy0wPubduSBnFJteRmYsgEnFMkMi3WZiABtAJ70hAKBiu7ZBIiriDI9Zd5U&#10;l1aSYAEQKCFtSSZkmcmpsxARhJUyYHNe6IkIBP2ryaYLIWXIa0kCM4bt+aOdwuMSoEqcTwBQHUXH&#10;MFEYkCstKLckBio57GqLMW7iBw8klxAjExTVpGJO0AyOqORPmh2UAVRKDgj+vapKliGgOhYEE/I7&#10;VQLizzi2siSrLBaO48GvMFskHZG6cDmlv8AwSBEGmmvl3JZNyqIkYn8VZW0EFwzBSB/ibt/Sse9t&#10;JeDcPhe00VLxYKZgmQQazbsraRslZENFEmC0BK3FBZXFwdlYcE1k2EDgLO7blvFYuKgVdqEtjnhq&#10;8zEMxZQB/pNGVRABlVs4Y8+DRNOpAxcmDgEf5zWAd5G1pYDCN3PmoqbpZOtUicRgGpZaLRgj+6gv&#10;gMIwpw1Yuq20OqAT0zMEzStl90s5XdmIEUXcLjCUMqMSZzQMPcHu3RbUgCZECcwaTvsjoipJPkCj&#10;735IO0ECDgg02tpzdcKA4iQON0+KFsKPJBWclVU9REk8xHcUWxbKOf1BEk4xNWw0llyvQS22JnC1&#10;aP6bKWFaHVhuOw8R3NJcx0Yms7HeWRQGUR1VJbJQsPZBBBJzEGr5tNce5LBROFzmldTaULsz05aR&#10;kx2pe4eo8JldaRgGbeoCmFnsai9zaqW8glZLbu9E1OkuLY3jIZpjhgaHtuT7gVQ3f+lERglFxgjO&#10;g6M8yD/SmASqksxKycjHPxS5G3a6puMbiPxQbu+5cLsBuZBAYzH4irBsbDnaqkghDgzHNGtadt8s&#10;cnGPtqtuD7ACo8gdqZS6CzrJMjpjANSitw0mlfeBO62MHOaJeQdztKiIYyWoT3HJ9sJkiYXE0hf3&#10;EJClyoInmBQJMJMm29zgRC96E1vKqjAENuJAiKKtrfuUiQIhgeQe1ZO5HWersQOPxV0WqAobqEuQ&#10;NsSaIhZEBRAzN+/G4fgVlE9otuQkSYWsC25LTlQZEdp7VAogytx1RiXIBOPAqD3ArPi4d5wfFTVx&#10;7jLMQRMZFQvvcusiFkx9pCzV0U2gJubFSOvnjETUBbuqAxQAmcL3FMbzc6XVUVfukRuNQRiizvLC&#10;TP8A40aFyBsUVWUjeYGAMiouXU25yOzDJFYOVa8ARmZPEUR2ZraG2pUTuzRIQ0xK8iC8zEEvPHYT&#10;Q0th53Iykn+lNXLtwgBmCsTBI7zQ7g3MsrK9wTGRToiGgb6cJJZTvWNuM1lXuXFeFUlok9waIWu7&#10;juU7Z7HNSNjf0uSm0TPcmrKQJ95jjmCayiC2lwhiAx6o5H4o2kL7IMIJg95pu3p7xIyOlooGMRCy&#10;zm2FQT+cGKAD+mSLQ6MCmEdw3IUsYM5msuo2XJIj4+KFhpAXvLDFgSsjp+aJp7ao7bkkkTPZQakq&#10;kujGIaP6EUO8WQEl5DcwO1QtGx6G8idIYjiXmc/1rY7F4e2C14QrQcElvwa0u07WnRmVY2gBZzTd&#10;u8qjequpduSYX+hpEoWOUqt0dB0/q67HOzKfYFGf61NvUgoAR1aXMqeR8zWhrfcOi2mcKuSxrC65&#10;bqvaCbAzbtw5FWsKEPPNBfV76uwPvS0x4JFa8NUXL9UlufFOvplNy0NhhZMjvULnpu1nZ89xs7fm&#10;nJpAW2ILbUzAADDM9qYtog39HHcVJkG4cweQOwpq1cyqEK6MJC/iqkx2JK+SNizbay8WztCmVnv2&#10;NSZ3CWwmQYHMHHbNP3CHNsEIjGcL8UrYs+4ltYna8nwZpVmtILZLTvBBPBMxH5itr0LpcIt7iEne&#10;eANw4rVNpRSXUbUfClhVha1zW4G0EtmBnmlySYRshQFpl97PIJMqJ5EVYaP0tnh2tiWBVI+K1zSv&#10;buR7klRIM4hh8it09NtuyMxUbWj7fHgUqQSjYoLN0EP7hkGBIgrHmvJpCQ43ZYiCuYnzVtcFtFuF&#10;LaiJ4MgEd6QZUucWjDMG3Lyf6VW79lPGKXPS4hnt7gZ+wyVPGfik7mmNkJIDQCkHkxzW3aew727a&#10;s0i48BJ2kgcTVTq9NaDne6tgj3VzHxiqU/2BLE1TKJbj7hDBREGVw3iKZUMylZYTzcfGPApP3ksK&#10;IfBByRIniaze1kNCAFQsAlgefimMuLC663atBxuCsIIWJUg1RXFl7pCEr92c1cXXKhlbORO3vVQ1&#10;iVK7IJf98yYqRQxfweWz7kooc78yGjb+BS11ISGBJjaexMVZEssMo3RyYqF20Fu2g6sRtLSe4PzR&#10;WSS/Rr6WrhRiBG1gIodsKTGwkFSSCcA0zqbZCqp3DZIUqct+aALIQIWDSp3ZOWpiZkkiGjBE4YsQ&#10;RxAFYvOguKzszP3jCmPNeRQG+/kycyQPmopsJuQzBAxGVxj4qwSz0Fy1DKAJLbmPcCrEP/3bm9kW&#10;MTmQe9UVm6qIXDxJ2lQMx5irsAlcscqCfEU2JaZ7UWF9hVa3vYwxIJFVd0JcupZYe3IJQ81YshYc&#10;tC8s2YmlrIDRvtuV+3dGV+RT4MVkdgrFssbhMCRJU4DRjNRvWbe7cvty+AAZisKJDwhY28Sef60v&#10;qGtnqweJWIIpu4zyXHQqrlBdiGnpzzTNq/sO5welcRwKCoJ9zaZk4WIopVlEK+I6/wD2qgUhkNKQ&#10;kdZnq4nzQGUophkWSAcTMeK8todbb4VlgkiYP4oOrcKluY3DySQR5pbDQ2o/dBVVIgA9z5NMaa9d&#10;9y4jlGRl79vmBVZdTDbCYYATwCaY01vYRLCSekCQIHmkz6GRLVNttbfAGQAKOpI3o0gqomcYORSI&#10;tqFulQog5JzFN+6vtqhO99mVmQ00g0xRYLevZJCsOA55AjFNpqd1ywCxEqZ6pEd4qo23ftABQLJC&#10;/tpjTWZc3FQSo4J4xUjIOi1seoFLJi4TbDmC/wDlFI6i/dZrRNoOJJluwFCBc3HLInZgF4qDIhS6&#10;N/UTK9t3kCpJlOLAKTLQVYN5H21EBmiHP+EDmjwxfpUKJ2s3Bg94qbsLdu4rIG2tgiJpYSER7JLu&#10;ybow47SKZa6yWGfdvIATPjsKm1p1ItFNrdJYjIg/NJR7YEICu/se5qB0GO1HcqxYlO4mJ7TRrdsW&#10;xeRztJUT5UmoNuBRGh+oHp8Ci3dzyNgYsGKieQfmqsGhS0ntoVVSQTO4dxWFuAM6bSDKjORRVCbL&#10;QAyp+0jP4mvXrgV3VrIE5APJHimJipRBalfdnfY7iMRAHisqbxnc0AypHJEd/wA/NBsWnNu5IkSI&#10;LtgGgX1u2y3KkmV2CdwpiFhLzdcI5YLhpAmgsrIXVJACkyczNeGp3WxttIsmCamUS0bbFiSFk5kH&#10;wKbF0VV0V6DcQuwgQCSCBkVh7TRcYuQSZUUd7KgKDO1mnaMQTxQmFxLiWi0umf8A2pli3GiZBa0D&#10;cOJMHxPmgsjEAC8y4BIPioi2twHB3Sccg1HpS3uaIcRjtFSmC2RhUZtoUA8A8k0N1VTZUAlyCSJq&#10;Cq5jKzBGT3NDF1ktKCgJDczET5oxEhnTL/5HqEHOV+KsWtscAbdud8zH4qvX2i+7cDByCsinUJFv&#10;2yPyZ5BqpImNpjmkJti2GURtwWmRT1m6v6ZYbnn/AOdX8UhaPs20/SdVZoScg/ApkWlW1ddXyWgm&#10;MqPzWeRrTZtWlbpUEgJt6CP9KcsMriCu8/8Ak1arZuCzvYXSyqgBBH7qsdPqHa4m+Cz4kdIHxSaD&#10;jlrsdawyM+0qSSGBiJj5od22/uAKdqsZkZijtqFVWVVNr3MdfUIFVV7VKm8bApiMN3Herg2SWWN9&#10;gNeBbGxDuK8g96pL+oEIzIByFWJMindTrCyC3MgkndwGmlFDYEmE+2tUDNZ4EbS1xANxkH5jxR9O&#10;G9wAQRkjtx8UDdde2bjGMwoUxFFEMLpFpogRH+ZphVi1sfZuMAycjimbwuvDqDypYCOPxUQxGVg7&#10;TnvH5rC2juAByZyDHT4FWUZIZSWFsMoGCMwTVzbsIQBcu7FwcYmKQW442G3yskwMRRrTqxkyZUDH&#10;aeKVNWMxK/ZfW9ethWtE/Fsnk7jmrm16gu/YGYi4oGziCOCDVD7Lk3JRUJAUkQwPyPFES4U37VAL&#10;EKZ6gCODWXJjizbjbXs2NTduMu8ZAKiPHegWjdW8FBWU3F2j7t2IpCwdlq/bJMKJME9+RTFp7TWQ&#10;FLwyZEzB4G6su0030Wmjdrr20VlJkEg4JAERAp5jdYAiGCLBJwVP5HiqQ3LikCDOAoUSzfirAa32&#10;ryhrPEgI+WYnORVBJjtq3ae2wdkA9zcW4ERxQG3hG6dxZoQgBp/NSu3bQS6yIQpHUr9TfhTS+o14&#10;tAoDtHuJ1dlHkfPmpZdIaa0ri6Tc6lhtxxzgwa1+4vvrcKDoUkkk5EGrFmfdCWhcCMShH2wewmg3&#10;XBdNwiW6pGJ8GhRbFriorrhpCgMOA1Bui0xKgcAn8Tk1Z2ru5bsyB1AMuTIpO+hVW6vu6hRJlCzK&#10;XuK8IVVSdnOSIk0r+lbTTlymMFrY6hOTIp3Ubw63mIysKV7E8zQr4W2oUBZ/xMZBH57GiTKcBRUu&#10;l12QQ0kqGwQOJp7T6c+1ccLwJVgOI5We9K2yNk3JkmdqHHxTOmUi1aBviGuEhPLfNWA4INbvFXMJ&#10;tbcIB6pkZqz0zHcvROdjCf7mlFXfG1hCkiDgg+BUVuoqfYQzE9OZJHYULQUHXsuGbaQv71SZmMHi&#10;TWLa22WzvZStsGAxwFUSa9o19pF2rllA6jLT4JPmpybKqGVczK7cKTSjQnYlqdROwhFVRJBIgQPH&#10;mvEK66f9QkI29lHcH80NttvcRO0ngLlT5g1n/ti2q2VkHrLHqIbz+aNMEyVBdOhniWK4BA7AEZmo&#10;hiq2/wBXYgwAYYkzkUS+qsbhUMhXaQyZ/NAdUCqVdYERIwT5IqwZWiSqE94sS23qLDIY9jVzoQhs&#10;IgGVG5zyTu5nxFU1ndcUuYw5YFMcf8VZaW4BsPutcBYyCNp3UUOwUWFtULNCAhd3TmIHak7Wzq3K&#10;xGdq/wCECrL3Ql9eRtQg/wCEs3el9TZWFS3ZDq+3LGPzNaUgZzS5sxpxbY3QHb2reXc9++0fAryb&#10;D7OFQwcpkOJoD37JCQ6uUO0gc+JAOMUVywcgWlChYfAVlnmf/ar2i/u8CWoewWVrtre69GxOkRPz&#10;XkVi0gFLcAKr4Q0uCrlVLFFbKMF+4znHeoH9UuHlkQzHgDvSqBse1TIxdrd0FZXftUhl7HntTVl1&#10;2utq4HVnhgTBOeRVZbZ/cWLbOBEN5nx5puzYuAFf5hTtaDHKjnNRxDi22W2mCbgY6iW8lGC1myVQ&#10;21RXgAiTw2c/mlP5szdUyUG2AuI+B+acuG9+kjlgoMLAwCeB+azTRqhLo9pbbku4UBHYAifB7U7a&#10;XpUMylgswIUEg80sdOHBIhC+GzgFeT+aZuKzgfYptgS74P5xyIpLZoRYWHRj70bmRWBG0bd0yTJ7&#10;GmLNmWS6iQFyA/PmM420EhFXc9v3GdGKqkDI4P4Apu9etWiqFXQW7RDHcAerMQc0DZpgE01/eY/S&#10;e2ZLbO087R+fNDNoW7ik5ZxtW4qyAPx8ealp1uXNtsIQBG5khfvGY7iiPbsumwMClshCq5DEY6T5&#10;FAMrhFPe0YVk3lYWCSSCzyInbVNrGd3trsjJUA9GO2KttTo1QMWYOyOBHLjvVZ6ikgfqrduoFMtM&#10;88A/ArPlg/RzNdi3QaQhdue8TsQhQZ28mqHWqoDs1xyfvDqsc8iKeW6bV2+Z6lG4COB8HzVdrbgi&#10;4XDHKEgmOayNM8nqltT5BjUArl2IPWG77T4o+j9TFpVG9NstJbqk/g5/rVFduOpumAhQAAfdINIL&#10;qQc3S7Pt2oYiO8msWswKcHZwc+edSrhnTEvhvbuuCSpyjGGjmBS95gQqe6VBm4RAO4zIg1Q6LV3D&#10;bsslp9gE7wd0Bcd6trlqFEqA+WBGN04MCvKZo7ZI5mfK5R5Dafr3Mbsb1kheM9xWLwYpaIh7jEw3&#10;cqnY0oL133p3BCyzAGSy4zT9m9ua4u3ddbrAURjuRSVcJKV/s5+Ka3L+Sx94wo2bjcMsU+0n/wAf&#10;A81Y2dO9y6NqmbgVRB7Dk1WWxcAtuoW20hoJggA5it79F9K90bLQZHJIJGTJMyDXax+TSo+j+Czb&#10;1BUmynv+jy91PYLSWE7gNpHjtUV9HLDrW4pWUPcMfzXZ9P8ATyX3WzYQXEJWJ/eQP3Gjaj6XKGyb&#10;SSFwxyo/vwTXosHlYOMeT6di00ZRTRwXXej37bMWKoGUBiG2ififI5rUvUPTja3G4vF0C2qmcDtP&#10;kV9Leo/S4e6hbS5Q9QcdX9PPmua+t+hl3hbYhMgBsnsCfmulg18X/wAjl6/R8Sdc+jkl6+6teLFT&#10;7S7QCMx2xQbKj3wN8vAALjs/Bx/pTfqGjdetrJDW/uQDqIOAZNV2kKpeXfbMnODw1dD7iaPIZ7Vm&#10;26LcFtuqwgYsHKyp2/B5NW2nuMLyTYg3E2Io6gqjPFVOmmBcZAWKDbJIPzir3TrcvL7gbZcXIQ8T&#10;2g+Kyp2zhW7M3XlkRrbEqATA4Ape27uQTqPbcK7qYGF8E1H3ZVQHubtocgYO6YMzQ3v+0yvdEXbZ&#10;jYcKZ5rRi7GQdvs1fVOo9xxeKAsSo8bu9J6myXKQxZsgNPAHO0eas7rILlxSzFDILRO0DgVWE3Nt&#10;q50siAjdER4wK7HFI7GFJRKRdvu3AMrtJZCDJA8gVf2UBc3BfVQ4AIK8wJg/iq9lFssVABYGScn4&#10;k01o7KBUYj9RhG3if8X4rHnSXItQ5GrKWxaskqyqHhmOYBz2plQtskk9L3tuwACA2cEYj4rOpDgO&#10;xkhhD5G8TUEdApVRFvb0luT3JA8+KyqQ+MQztcZLz3LnVbJi3Aif/biqC4traHBNxj1ZHAHb81d2&#10;ixMh1YEswB+RHPzVZr/duq29cpJQAbZFa8E+aDpIqId0a4qZSNoUQVBPNQ1V2z9zXpmI+G7j8fNK&#10;27twBmT9MvABkj+gquv3iEwgB2ZB5Q/nwa1ziLeZRI6rUKl92FtoYSDxVeNQS67lG0tLEjBnvNI6&#10;sBfZZdzsRA7iRS51FxrlkNJ4mDgR8VSRzcmfku0F4uYHVIdQOwNXmnKlQFuIpBYOvOK1cXDZdhAB&#10;HziDVpZlRb32w4UMROP7+RTItHV0GZJrkvQE6Qihukh5+3mlXtBAhKggEkHmJ8UyqRaJnpmYj93x&#10;Rgiso9xNgDAAHDMD+4itUJpHr9NqoxqmafrNHuKK24+CKqrtoK6FY2gkNjMeK2vVabrcljIO2Vzl&#10;u9VGq06y/JS2RHY1vxzTXZ2MXkIukma17AG8FN2SJGQlLeypV9pbHIbHHir64p/7hBQAkbeCTVM5&#10;JCAhh98MeDTXmodl16ihe4bYF0FirSIHhai1ws6YOwidyniKDcubbkQGkbfMR5qne+FtbPcMSJHF&#10;Y8uqknSZxdV5matJl0fVQAOG2seRBmkLmtM7FMiTzjNVF7UMFaQRuNJXbzMZ8VlyZpSXLODq/K5c&#10;qqU2y2XWFjtmGmpLqi4eXZCJGPIqgW4CTM4py25XIAOP3GazThaOfDK2+zb9HdtpuO0jaqgz3mt7&#10;9PLsQiQMb28Ejsa5bptVthiwIiNsZrePT2SHElQ22Y5/oK4uq052NDG30brZvu4b2idx+34FDvXX&#10;A5gMsCPj5pB7hCOygqobYFPP5xzS2u1AdDtZYJxjlh2IrHCCtHVlj4YUaxkuyzEQxI78f61SXtSp&#10;jc0tMIfFVeo1jFw+xogKdowKUu37rPa6zmYEcCujjqPR5zyE6Rc6bX3EdpgsxDAfitn0GqLOgtwp&#10;uiBP7Sa55pXcLs6SS0SeR/WruwwRlgFiBlicCPFJ1E5HIhrHBrk6toL/AFkyg/RG4RiVMVsJvbNg&#10;95SGIYiCQAPJrmHpmpu7kb+ZC4Kktxt81sOk1XRsLOFNwlwo+6e+eIrjZNRkUjt6fysqVROi2tdf&#10;lyi7YSWuLB5/dmrnTeqXVsFUEsGBAJlR3z+a57vtvvUloW2Nu09RJ4p/T6o6prbbtj7FVCM7Qv7T&#10;WrBq5o6y8jk45N/X1tz+sC6MTDQoYPPAHYVG16kjsqzFwuygE4OcDHitYtaoA+4rS5dpMwFIHio3&#10;79y8LisptM5ALsAnSMxXSjml8iZ6+fP5Dmp13tLcIdZLunsvwSuW4rQtfqVGqvwNwK8HO0x8/wCV&#10;WWv9RWJa6UuZUTlR8j5NaVq9R7nQwLqT1MT9scEHuDTnJtcnI1uZzErt+4L1wNdlRmWznxVZfvpf&#10;w1xQw4HERzQdRrFC7XG4b+kVXXr1vc5dBuIwDjb/AFrFmxNnmdSnzwX9i46C4JViYKjkCK3X062b&#10;r7RLvcPVJ+4/EVz70x7Z/wC5bIVVwTW66EI72rYlARuDcFgOQDXk/K463f8A1McEmo/ydl9D9T9n&#10;p9q4rACCrQECnP5/Ndf9D9TW8RecD2ixDXEYgEiRyOQa+d9Nqnt27VyAiusS7Zg/ArrP0n6k6hVw&#10;OJ2hdijsyz4NeLxz+xkt9OR7TwWsn92MLdUdssauwSGvBkRMljydwwTHK1Yae9AtLLldqsjKpIHj&#10;d3j5rU9NrEd1hw7rsODyRyW8Z4FWml1b/rB3Rd3UbZOHkyR8gDxX0DxupclDk+l6aW7azbbd5rgS&#10;3vwy7lYP1YOYjic08LrsFYKAEcpbU9xGGx5M5rVheti4fbRgMKGA2qB+DT+l1Aupda2WW8FCuZ6S&#10;EyI8RXpseSzqJWbLZ1DXXsKsW7gJZong4MU5b1g2qhJUgMrZAAM4GOQa1O0hv7Xc7GOGKNjoyDTa&#10;a93YlJQl4R2SFJP58itcJJAvEbut0MEbYoIgXRkkdpq8GtBZ0tBd1uGuM0d/A+PNc+0upc+4ro6k&#10;3GPS0MRET8irfQa95RJRm2s3VAwP3H/imrLYiWJG56W8StxUn9VWLR/inmrA6tFUlLhKp0qSZaYz&#10;Fajb1KraIItvOSVOB43CpNr006LcOzLRP3EMcEEUe9iHid9F3c9QNu0u1Z2A4YyGPifNI3rzqqm3&#10;BVhIXEhu4mql9XeZijgbZCqY6U84PcDk1V6jWhzcPuHaEkBeSB+O9DPJaNGLT36G9TqnvBrgcILe&#10;AmVBL0g+pZrjY2w4ht2GEZgVVrqxca3eZ0KEhgXO0Ejjjiagrsm4hWDSZIxKEYC1mc2aY4aH7dxP&#10;cu4FtWJKg5AJEGDSGqB/lyWVWUlRuHcA/bHmordtsmy9uQEruDCNxA5pa7p7vs7bm1QGGyMGX+Ki&#10;YxKguoO+5hgpRNigfaqt3Iqquhg0SCYKkAEbSMkIf9aO7qq3kayCXbMTKmeSanY9zapAuZ3ZHIK5&#10;OT5pozcMLdvpec6m3uBVdqr1EMMSYrYtEbYa1+qs2969wC7cya1PRoG6QOsHd1HDbckzgTV76fdt&#10;3DYLg3Lh6SDADN+1iPniqcbYMjpPpV+H/wC6N5IMPlQ8xkjn4Fbr6feulI2oxF52JHHHj5rnPp7A&#10;7Qj4VBcRTB6vmfFbloGZn9zO9gWZY6lYU7G+TDmjZvmk1E2l/TKhTwO+OTWwi6rPa6gQ0AYwCvc1&#10;pmguXrFmyDqANv8AizI5OPFbFaZTvZQ0CDI+eTT4yOTmxcs2dGF20VUwgYh2OCPECn9O9u4thZDl&#10;SCY7R3qmsXLly4HMbxgKREAcE+aJab23toEXaWglT3NaEzk5IFpcur7YJdV6iFXkbT2oxuxYVgFi&#10;QH7keRSFm6UbFvl3G0Z2DvFGsdLIS0LyZ4Y/ii3GVxoYvtztKsGOB8eag7EZUAEPx4NJ20uOp3AK&#10;HJIYAHB7TRmjdsuHONxXKjtQipRJQqe4zDqXO0DyZoIi+LoLne+fiR4qKMQzMtyNsqvjHipMjxYZ&#10;m6ShBI+eJqIXtMITvAUtmQc/bQfZ/wDuKf3qF24FRyTBjqngx4pLfb/wv/aqbJR/LFBtCAx2/btY&#10;DJOJobFgvC9J4HNEVRcVDvmJiRnFTVQzNckxGwUZ4FIhYeFIAkkgAkcTURcJJzLJIOOaYctsAe51&#10;RgCsOlsBFAktmaosXZgFMjkVO6dzYbwIohsyqLuwueKCwX3HiASJn8VaATdhHYj2gLgBDHPM0Nyy&#10;xsQiMT5rMXCBIxFRe5uCwxHn8CrRbaCshduNsZBoVx23z9ok8dqktlwZBXq7MeJ81hbY2DjzAzJq&#10;wFIyVckfawPC9qIiFoG4RBBgVEKCQFySBOKIi7C6EBV/PMVC07qzxLhF22gfJIqTZMtcIkZUiBBz&#10;FQW3hckLcbbB/wBaxu9tXtKpYY6iZ4qhlBZOSp5ACkdqOwQFgUGBHOZ80tcI3kTtESgHBIpgoXa2&#10;TbE/uK96puiJHmkMm7IY/cPFFXquKEtNA5BWC1SsqinpG4xgZxTuntlyzs/Ug3HkAz5pcsiNGOAS&#10;zptysBuYctnhads2VA2AYjv8d/zXrFktwNgK/wBPxFXOmsFjJIDc8cAVzs+erO3otG5yjSCJZIs2&#10;wigspJBjmaurXp+1DcW2jM+FFNaPTm0Pty6k7SeoRwZq+0XpzMjXGtqdrSQWzuNeb1usrpnv9D4+&#10;Kq16FtJo7nt2X2ZUE3ARgj4rdvTPTHF3eqwzCSwGPB/oDRvTPRmY2T7e4xEE/GK6j6L6RcW2nuMq&#10;bgZHkfFeP1nkL3Lej0eDRpUxT0P6fCna1wMRuDFMho7jwIrqvo/0/asC0pLMm7bABDEHg45Iqfof&#10;oJRbAQNdB/UKCOONp/FdR0GhvwOHe80lQRKg+D4Fc2DeSS5tA5XsvgB6V6NsuMd+x24BG4sex/tW&#10;+aX0u3bID7hsLKCwB++o6DSvb9m4B0nlTJXafH4q/saC9tZmto63AN427Tz2nEHtXXw4nSOFrNVu&#10;t2Zs6FbQXcGeUO0rLKAO2ciaRvLas2Vt+225ixKsRnyrHtV3f0epUoyWiGUMAC249PEsK1j1fULb&#10;GpI2LuGSueO5rfFUcaeRtOzWPWNWJsr/AC4SCZUGVcPjnyK5N9Q+pCwRt/TZOoQJgDECtm9b1N1C&#10;/s3SGWCOPtP7gPiuTfUHqCqLjkBXDCWYd28U1xp18mV5ZTXHBpX1DqPd90uQA5JIBy/if9K4/wCs&#10;6kn21dFAVt7EZ6vg1svr+uIuX9rly2wCBlQfNc69Qv2vdtWzbK5zP2ha6eixdIxZt0VRWXjDNO4q&#10;055G1s1Kzo7zuqAgLMgcQKyRLki8yhU2kDM/Ap/Te0zOPd2gAEgE4X5PauyoIXiTbXAo2nS8LoR3&#10;I9wiSOCPNY09hTEXgSTDGDz5q+FkwGDphJDBoLEf81jYx60CrxIOYqm+DoRgD0zr7xTcWmWAjsOx&#10;8VvPpALs5JVoJJ3SYI8RWm2WHWkLAQw+ZJnzW16ZStxHY9N2JE4QdziuXq1wzRjVHT/RnRPbUoF3&#10;szPtzKDIJ+BXRvT1lC5EsUU23ORnJNcv9I1KpabYC6SqQhG4iupaM2twVGdFZQoAyp75/B5rzWo9&#10;mnFymbborm5ibl8AjK3VB8ZMdvFWqBktveDKrtc3AJIDKKW0qEpHU9wTLsNszzIq9sKV2BWZsEBt&#10;sqo81x5mpgNRp7F1gVt7lLbQ07icdviojSp7RhygWCm0BYzEKD5q0XTtcCsHQXHBBBEFRx+KJc0I&#10;W3lQt1XAMH7gBANJ3uxV8mqjRLcuXBuZHkNg7+BilT6edQ7InXKSWkqVCHKx5Nbp7C2tUpJCOkMz&#10;Rgkf4KWv6Ozcue3A3s+5mLSZ/wDiuxNE51Qd/o56/pyu1whEKswIUjKRVefTbYO9FZdkq05GTyo8&#10;HkVvd21vYQzPZAAYHsz4xSGt08+64WEtlWubjgbRAjzRLP0DKRqF30pLi71vXN9y6dwCgBlXyfFN&#10;aZJ947wouL1kgQxt/J4PGKuWsylx/dXdcH2z+1sTUV0hYooCwGmIgNAzP5o97fsBQfyVNhIa7L4M&#10;QvIM5/OO1WCaS0lse6rNsyS/C7vNFa0VN13toC5I5ws+CPHYV4JZ3sqN7yi37jkEnPAkVG7GRVBf&#10;ctWrktcdSBDE9IB7NHcVc6NivtupLPvAaMqBEAY7VR29TyTF5UQqqRBkDz4PejrfebxEqu0M7DAQ&#10;x9wA/wB6S8dkbfybPp9VeQD3Bve4Z7Asp8DmrFtUXvDZshSQd3GBM1qlu+x010pdDdMngkmRBzQ7&#10;+pZXLbOq4xBAOY53j8d6vHjpsU+TcT6ugQsWV0aGIUZUTFVt/Xhn1LoWJ4A7x+0VqOr9TK2ylu8A&#10;s7RKwROc+AaX1nq1xHXFpiAAyBuy8Ge9aoQ5XIcIPux3V6+WP3J5bz2k+RSPvAo7i4Co3F+zKRxj&#10;wO1a7c9QZQLgvhzcue51cKCc/kUgnqVlNReKPuh2CkrI2kSM1pUCpyaZs6HTE91uqAAHEgr2nxVk&#10;qm26W1H/AHFbcEAY4/P+1a0uqe9dtpdt4BUm53WexU8+attNqVvrBzaL9Mnbg/t/96Z9rgV9w2Jb&#10;wEqVVTvExk+MnsZqEm5Ycxd3gQ25gFYL4NVguu/Q7ojM4ClctHz2JHGaauuguB3fLL0gjdPYAdhF&#10;LeIJSZVaobbd427ZJjepJ3EE+R4AquQgP+iyZG8O4kqD9sCnrQYuhdgiqYGCS0/bIr2qsh7pkPcV&#10;ED4hQW3cCubqMfJqxTaRQW0ts2y5Me51QIIFWH/p6WFuhkZABEzz4P480+9gdbqXJmSXxtjJjzTO&#10;wuc2yUuD3RvOTieP9q5ObGzoYZ2uRXSJbI06qSilN5yOJ4J/0rYNDtuX7AUQbv7u6gearrVlymLc&#10;+4DdLEAEkfHxV9osPZYpAtAqycGGHesezazRaLzQaYSjAXCD/wDLHIaR3I+BWxaTY5S692Q8qpZZ&#10;YHvMcGqf0uyqLtsy0JBQfcZ4gd8Vf6MLaS5aub5UNcJUSQBggx3Pc10tO+UY81NMm2m3szG4qjkG&#10;ZzwAax7TpaKW7IRRE+TtPOaul2ObqhWZQN/X9zA88YmmdRo7V4aeyFaGQ70CzmcR4812IHNeRJnO&#10;PV9AyfzlsgAHgk5JJ8efFc69X9ILC4j2rhWAOnBP/kY4ruWv9NlRfZS/IBA3T4H5EVqOv9J3Ltey&#10;ThjE4GzIXHIpM4e+zZjzQmj5m13oi33Pu3AArSIzAHIrn/qXpuoR0JcoWYnaoAleRHzX0j6t6LZv&#10;E3rpU7sgnoBHwB5Nc09V9GvI1wBdqlRlhueVyP8A2rA5OMpcHUwpS20ziGt04th2e3vIIlWIlSfx&#10;4rWb4a3agMCpMeRI7SfNdM12gsqEvFRbbaVIbpz3Y1peuBtH2weQCGgBYbuR5roaTPdI1bH7ZoPq&#10;Wibe0syljJTsBWu6i0FLLuYiekgTBrc/UbUO+yBtPU/JInxWtay0wDED9It0sBnHMV6vR5m1Hkya&#10;nFHbLg1jUKz7ApOxQA4qruJ07owohZNbRft7yzACCBgmCI81U6zSq3WFGAAc8k13sGdcI81n0t20&#10;zXntdSuj/tlgTNSt3bhA6hBMCs3NvQkgdUAilrarbuEtJKnNdaPKPPZ40xo7Sqjw39CaYD77iuQp&#10;yBAzAqFu5bLEkmVOPAmvaQHcGK4BJK8c1QmuRs2whKtmDhvJ+aKpZtwLiIIBJgEfippD7gyHOSJ5&#10;otnSuFJbGCFnsDSrLcDAf2iq21GUyDnnmKYGqZIIcFVjbAgUkoUTuZsgKsdopTUoy4BEDMD/AHo4&#10;Y4yMWbdG2i4PqBVbW2BBMUF/UGACo0wDO3uKoL3uDEQwHPmlg90sOqAMFf8AEBTlpYmF6uRd6jVu&#10;11SkFmyTGCBSbak3t6xMmZJ/ypJbrSVUwoyKkDO7C9XamrEl0hEsspdsJdVyEhQSyzB5HxUR1F1A&#10;lWULzwagNtv23LFie4/0ivF2Rym0LtknzBo0gCdsDayiSVEEkxP5oSWxsYIM/ug8RUzZUQ4bEQZw&#10;BXgpW4TGTgAVZfJD2mII3Y7KOT5qGArNv2QVk815mVLhYqpIVhz2oaXEKmcwePPiatJlDDSSTtyW&#10;H9KaZXEgMCIzA80oIJY7sDg06ihADH3ifiPNCw0jCk7GXbu2ttzzS+1RJ5HEATTFsh7ZU4IXLRUd&#10;pGw23ZJ6XeMGoiMVeTsVQVMYJxNK3jIVGklc+IpxmDEwCWiDn/Sg+47GdgYBYimITISYkjdaAEfc&#10;sd/inbV09JG4+KDcfqJYwDE+BRbGxDujdzjxVvoBPk2nR61rexSjOWBluATW8aT1K6u17axB854y&#10;a5jp3VoJuMGUQB2zV/a9RJCEgnpG4fPY1jy4+DTF0de0frLFNxa5BQKFBx+fin9T6xbWWFwgm0Rz&#10;JBHb+vmuPr6s7WktgbIBllyTFRuepKyAK5loDBjgCsywkjqJt8o2j1D1JT0i5cUEAyxBg+DWm3tW&#10;jAbbnJJYk8mg39Q93D3iTPTsH95pW3eLOUNkbchZ7TWtPiipL89xFm9wTcBYE4gUuqEKp3GWkCea&#10;LcLJH6m6DM/HelWQxhA0NuVucHtRIqTGBvRFQnqHB5msxcYNn5AjtQAWAYyScCpsXs8M0kgSc7aJ&#10;IA8QwXqAYzAzkCpptK4Yg3ADEZCjzRGYhtzxd2/tAgmoWS0sZm44wOI+KZEFg32qT0woMbhn80sW&#10;t7d0wQY/P5om9TA8mIofuKQ3QCnYijBoMbZVXgoN4wSJGfFRBugJlH7P2miIqyuFM85zS6hnO0TI&#10;Mgzz+aCg0jJtPO6IUNlQaE7lnchQSYBxHNGU7WBQEwskD5xRRaKzDboHPBmoW0LWUVG2iQymc/6T&#10;UirPZdWQbS0AiglUClXBPieTNY3qI6mJmIB4FSgIybCvw4jcVBgeaLbZibLoCYEHzNe3+0sCds8j&#10;JANQQKgkEloqhkQ2pZzD7yqloxwSfipadjAkAhm/ERS4KhQ8TP2weDUpCJ1kcz5B+KhGXOk1cbi7&#10;beYPMxWwW9YCiiD1kA78TH4rVF1E7I27DEA8Yq795ZtKVJgyFnz5pEisceyye8LTBNgIDRzmKrjq&#10;LnusSolQZ7kg8VBdXF32+kYJ3DJpN0uPENErBJMUKG0zFzVbQ5eN0RMTNJ6ibltVRQAclhyIo3tt&#10;kwJCwe8baTugFlK9LN4/HBpsQWl8FazWm3N4xxSo3B2BXCnLA0wykKykrBz8CgFk9t1UmCwYHtin&#10;pi2X/p2qHuJsaF/cI7iuwelXyLlolS6sB1E5rhuj1LqxCwFI3HGcV0X0T1FGsIl666ydybP3E1g1&#10;UfZs0eWMZ8s7xodE/Qh7gNJfhedu3Nb/AOkaRU06XDa3KW2kKJBDdyfBNcw9B9StpctttBdjytyN&#10;oHknjxXW/Sr03WthQC7GHDCDuztI+K87qpSSaPUYNrSOk+m6WxbRrpthi7DJHIfA/tV7e9LK+5d9&#10;khHO1QgwcQcc5rXvTNRathQodWQqrLt3MD/ijvW86a9N+5tEhT3M7tmQw+PiuDPLNSfJ0cK32cs1&#10;v0vuYoNqlZ2ttgCMwPmtT9U9Nt2y4GnIY5Y/txyuOTXefUNJ7m6z7h2Md5uEdILDB+MjIrRPWtIq&#10;qrbFDBBckj+k1IZeUP8A6WLfKPnP1rTtYe9dt2mAumM84GYrjfqfpyoBttshVSzsxBCz2r6K9d07&#10;L9zWgWYuntmQY5BFcH9cco+WMN2A6T4Ar0HjszckcHymBYzmV25dUwvxn81i5aVWdjkwMj7jHalN&#10;dfuTCt08nsaUS+4MZDJAknJ/FemUeDzG4d94G60TCifxUQyoUIttHDFuc1K3aNwsWuLtP9xHc1ca&#10;LRq7v1l+nKtiI7CgnNRChGUhr0/Ts5WCCkkZOcV1j6fti2lva+ApDRGTNaP6doCUXcoVWMzGRFdH&#10;9D0arcaZdnAYqFjjGDXC12W0zv6LC4pUjqX0/pRNg71JBwSYGTBzxXU9Koa6jOBtgookQNviO9cu&#10;9DRbenAZQ7KYVVG5nY9gP/Guq6C2rjTB0IZQTlY2qRMT2rymqbpnsdGuI8GxabUWbbgvbum44MzB&#10;ZQMAzxWx6bSM+muI7Wz7ZzvG2J+R5ql07HrUXTGzflRAIHV/lVlb17JdJY+3dayFwOVOFJJrgyxy&#10;s72OaSJ6rR+3YVE06g3VyMAEL+yfmtW1ujse4bayjgSLcDap+SZOK3i3eZELSQFSFWJjblgfM8iq&#10;vWac3FE21Vrl0uc7iVUcjxSk2mPaVHKNXo4s3BfUbnO4SCBPauY+qaBd7wisoWWg7CK7lqEu3tyX&#10;7cF5mBBQdhPeueetentcR9PdtzjdmJVPO6urodVtl2czU6bepJI5Fq7V42yJCD9oYiABWo63QZOS&#10;FcQGXO495rrer9NW6zobamO6LiCMSe8VrVn03Nxp9sgdhuw2QYr0WLyFVRwNT46T4aOQaj08WkAl&#10;du+ZGYjtArX9Qj3LhYkCWAnia7Fr9FHuMsAGSNuInGfmud6/QMLwN1EAKmUODCivSaTUqcVyeV1e&#10;jeOTpFAwBu3dnJEPmBjtNO29UtlE2LLg7iOJNIm9k/pFShDkngUIN7m25vkMfETFbGjn7qL9PU3l&#10;5UL1hgJ7mrW1rUYD3VkxKScE+a01IJRz1MWiQ3BFOozC27k7mI6lAx4xQfbTBc2bDe9RtgEQZK9W&#10;eSTiKo9V7Ptndlt3SBjdNKbrabFdTJyCx+2stafazhSQT5ijhBIpysClq4zOclbYgsfPill2Yddx&#10;K9M8gg0yy7W2lyUYdTH+8VPT9ZwoZdsjtHxRFIRsoy9e6FVvtNNW7Nq5eJ2kGC3S3mnbgVN2dikE&#10;iRwfmvO9pXEkggdRERK8VLGxgiuOntkNuQr1DBk4GTzQLpUtdO4jdhCeP7VZPekItwlQ2WAxxmgj&#10;TkzutOsNu2jgDzRIqcE+iktOwtlwpZ1MbaCqugNzBmZI5FESU96DkuMk8fml2sswQz1zkA/dTEIq&#10;jK7iF/TAjJFGu2gArKTtY/aMwKE295dCohgM8gCjW7K202NcbLySMjPaoSgQUIns7AxLyrUzdHIZ&#10;ZODHP+VYtpaYoIOxXIWOk1K4SGLh+BE/BqrLMOiIrjYgnBKzOaCFKuLZJHYDx+aM72r7CUKhYhj8&#10;dqGq2ibjEOczFWCw0rcRFY7QJhu80DU3rrdIK7cTGATWWvp1bizpMp2KzxUHKsOlj+GEZokwGF1L&#10;bdj7QSIJ+IoS3ZL3Ilo3S3eaxdulwoZlJcwpWokzdRQ0BRRoDkiwkq2BgnBjmijbLBwWYJEDM/NH&#10;RbLW4LrDE7RGfxUGKBX2oB2k81CGLaKXVQTwCKIDshxceVYqYWTQx7e5IMgdIHGRUrYZuRBUz4/p&#10;QstDS2bLqVRmXeCSxPirvS2FdU2SDgFjmIqt01oLcgOs74grPNbDol2MwGFnb1DilSNGOi3GmFnb&#10;7qktjH+9O22sncI2kjb0ieqol7bo0OhLMFBYnAqxtE3NltHO4SB4IWs8jTGhJdIpR1ZWNxMKV4nm&#10;CarXtqdzMz/hc5NbD7NtybJU5OQGiIqkdAEZm5VoIUZEfjkUuxvwa66WxvXli+SZqma1vclVIUcq&#10;e9X2tdLodygEAwJgkziqRXKrta0drckHINMixUuSZSS0psC8gH7prFm2DslTMkR4FHY2wFXYzMRJ&#10;gyFqAR7i3XudUGAFOSKIuiv1FmyyJsuNuDEEd6Otk7HLGHUYjGTTF1ArWXTaFYyZPevWBcuwQ4YO&#10;8sDiCOIor4KrkXW1DK29sgDcOaKlo2rhVLhJJKu3IooZkBR1wcg/uk+KYZ/auWkA4MkHM1GybRN7&#10;TrscEBT+1fAohFtJBKpEkg8waJctWjcBgwPuVTgVlgzo15lUH7fz4kVRXIhcJkOrhip7jmewqbIb&#10;VtLjSS3T5g+KIIe4VUFiB09gWFFW1LWzdBngwOKgUE2JXi1sL+mDuORyfzWEtxcK7uOCoqz9hDcJ&#10;MqykA4/b5oVy0XUe1vZ1Y4MQwqBqLK97e5Szk4MiaElp97dQXcOwxI4mnBbkqrz1LQTbf2vb2GVb&#10;B8iomDJCyQJV0ZgvS3gT4rN9rkMII8N2IFHuoF3bMTBg8YqRbeqyzZMBvH5orM9MrL4uuig2oM/c&#10;Yz+KiNK56d8LM46jVjcbc7MQC8xBEhhWLOmaTttk4lsweqmKYpwK9dOCrq0hVMggSSfmmwiXCqL9&#10;wyZqw0mg+0bCAGP/ABNPWvS3cufbO7dtUnACgeaZu4sCmvRUbcOS2BkfkUXTaR3ZiSw7kzgCtk0n&#10;ot8lGIAAEkxMH8Uez6QCrFpEHKnAeaDevTCg4s1UWmYLbDKOYJ/cKr7tm0gaJZkPK8E+K3ZtDcOw&#10;hVQEkAEcACqO/prltHhBCkSR5NSwnKK4sq2PQ4Zewjznms7rZACoQAMzTP8ALid5Yrjjk0pct+5b&#10;3ISAGgmog7PWwWe4uAOZOTRw5uWGtmJU47A/IpJbotuwJA4knMCnNKMwjfu5PJmqaBsskskLbJbf&#10;OWM/5U6ylXNsJiRj/aaNo12oQ1sA8rk5ijhivtwjQSCdw4NRANGdNsXeyqzD7UHYRzNMMEUuxtkB&#10;jEeDFCsK29yFKmSIU8DzTj6cqhDXC5AEsTHNHSLU2jXLumuySgV0ONx8DxQTbuFLu22owAwnkeau&#10;9TpFA2lhEiTOKp39tHCrHRyh8UD4GwlaGLFx1Fkt42STwBxFQuWi4VN+5NxkqYmKxeFoqhwwTIns&#10;aEoe6rKGALcY4jmktD4yGUICJtQcck4NZVmYhrftqZzA3EisR7nuqBMRu8j8VB3RrlqE2Q8AA5/y&#10;oaGcjVrUOzGIVQIgYDVueiulBYSf3CQTgIa0jRwr3FxDSSO9bXo3QbUFxVyBk5MZik5EHFOzadtq&#10;WKkbBMLwsf8ANL27du3dYlnneplTTQtBUDbJVmkoBvA/A+aObNt3L7lUW1kqBkhuaQpDqHbbMLm1&#10;bTFATLCGkGktQ5KOqqPbRSVIXqI+af0irdsOFGQw2kf4TiaqfUlER7oIBgiMtHaRwTQJckcnRQX7&#10;KOFQ29gWMMImaQZpclUUkSNqiIBouu1HuuHM7Vy0niBjNVf8wq3XZX+1R+CD3FaoR4Mt8llvWEXp&#10;tgCAWElqRxCtJYSYPPNeWbiIzs7MBgbeAe7GpWtMHe57YYFT9paQRRVQUWyLH20zdgsICzgf25NY&#10;ZN6C4HZtmQJjjkf0oemsOFO1FlmLQPjsJrBtgwzJsJGFmZmoXZ65YQWHCgLDe5PfNLXkBWXtjInB&#10;4p97SKqbb5d+D8AdjSl60l2YdYnKgYA+apMGUSo9u37Dn2grYJxOSai7W967Hb74/BI70y9jc9wx&#10;kDIGAaVa0CzPxEGAOY7mnIztMxcvm2Em2T2AIy1HtaxVU7yUYkbSGmR8UEL1QqdUFiSf8jNEYi5s&#10;hIJBPVmAKNMBjuo1Vm4VYbhjIt8/1pdtSq27c3CwP3KTBoS6vcjhiq5jpESOZoMBoksFA75mmRkA&#10;7BvezuTjg+WArG8lwNu4wDU2boddu4A89x8ULTuQxmQHG0HinJi6JXd5uBrbyCYBHY1K7eZiZfbt&#10;MN5NQUe1Nr7BJMz3oKPbTA3EsDLRMGjsCqGyhYncMnLUN7rHYGiCCFgRBpe4zZUvuKZ3EVm3LtPt&#10;qAwxuxMd6phIlbuABELAy2F4yKs1YrcYjgDbnME96rCtvUKXKQwOAcDFTRlYoozuI4EUiQaLXeSp&#10;TaoYLwDINM2ixtoPYhtvCmMCllJ2ukfb9qxyWpvSWUW25t22J5JY/bSJIfBjdy2r2kVnYFMkAwIP&#10;E0/prKg4I+zJ7CqrS2GOxZhSpZoyZ807pLjbcwoUEPPJ/FKY9MYX3Vt4RAWadswYPzS67W9oBJ9s&#10;ctkjz+amWW4oL22ZeU8mmLxzwy7FggcmfjvUplNle4e3tkZXzxWH6fb38vIgrMfn4qdu6Q7yZAXG&#10;4ZAqF64bQclxJIJPBEVdMpMEtpxbPdQsBqZSy6QttlBCgjvM+aQe4N9tSA29clT28zTFq6hBUSWQ&#10;fcTmqdjUwxw10liFBlY/zFEU7grj7xAWcETUCwQlRMxwMwD3oy2F9qJJIHMwfwKGxmyxK51XXMux&#10;EtnEVgOSqbQGIOSckT+aZusAyH2QSAVkE5MVNLai3dDLnaMKcVaYmUK9iXtFwyqjkNmeNxHNCayq&#10;qiieoQRzFW7BF9gK5EASQeCPFATSvcLIttgytK3OzE96ZGYrYVb2ApZbdwQIJWs/yqk9RkboJmrL&#10;TiYN5gjgHdidw7Y7UnqbBBlisA5FOTAlARv20IIe7zgbBgxxml7hAVrartbiT4PmrVnUIyqyR4iA&#10;I8Uk1oO8mF7GeR+aJMTkviiqf3VWS2wLjHUTPcVBbQt7xv3D/DGCTTR0rIzLu3krKgigw7tCvgZd&#10;GH2tT1IQ4ibo0pK7W7U0iSEF0qonsOfmKJYDb7pZ2nsu2acsWVuIsoCSsmTLLTEKmrIaKxuV129O&#10;ZaZNN2LMIwBJMACRxHBrGjQF19suWH2scKwPirNi6s8plf8AAcN+RQSdjMcEqAs95rqu4EDBkxHz&#10;UFurDjcxO/qBHINTawC59o7WudZDZGKwqe7IU7SRkUhxHKROzvFxwLnQp5IwZ7UZVHt7IMHqM9jS&#10;ttWLAEs09LKPt3UYWGdbiBtvZpMwB2oKDRI3CU5JDLCz3pBLi3FCtgiQ5Ak/gUwiwqwenARe00ZS&#10;B7pZZIMwp/vRIFwi+0Vtq3ZuAx1GYljANZgoslwSrdI7mjuWRLQnbyykciaX92Aga5uAJBYADJpk&#10;RUqQrdBQNvmQdw7HNTDLcZY1TKqzwMT4FZRQLke6oJaOoSMVFUYQwfcd/wBhAAJ80z/BSD2FBdWY&#10;t9pHHNPrZAtqyo7KJCTVU29OmSfhTIHxmrZnYggL2gEHioipLoE63bRDkFVMKwn7Z4o87HKG37ij&#10;Mqeo0VUui5cyC0AQTIIjmhIAFUkN933jG3waplxiWNiw/QQcIZK9p5inzq1a0021ZzmfH9Krre5P&#10;0zO79xHee5p9VKhdlguqLIJ5/FImbINpHrYVQVd9gA5OQwbx81ZKqmLii4RABhY/vVXpyxdidm7n&#10;YYEfgVd6Bd1s+40Di44JBJ7YFZZodGTYa3pNrbWuMu0bgW+2n7Ni0CrRJ3dfkk8AfFCt4sFALkF/&#10;tInb3mKiHuS8AzHU0E/ggUpoeqC3LQG8Gw87uxOPhRWLSHMBZUjfOZo+l1DBGIcPd3bRPH4FRcac&#10;IZaHYCI4/wDj0tj40Ki01wSLsdRwMDp4/AqCuHG2DKz3nqpzB5WWDbQAMR+BQbttEVCZneGbZz8R&#10;Qbg6QG0Fu3D+sVMjBHB8CoWoUW2UwoubGRuW+c8UQXFKqwW4JZmMj+wBrKXvuV0IBgHcBBNFYsE1&#10;kG5CWytuOsk7oYfGJNKE+5bdIS4JgEyoA/HYirC8iJa/73WryMzj/CTQR7Ye2HD5bIYbI+Z8VaZR&#10;Ukj2/bVdxuRyIJAoqIiXCm0EEcxBBpi/bUb/ANU9XSMcx4qsusE2KMmOokkSTxn4piYqTLG61vcG&#10;KsQREfuYjvTEK1zpusmZBmlbAUSrGDu2IpGCe5FDXWLgu6yhIUsMCKIFF9ZurE3etGEPPANHNsIt&#10;thflWERBgkciq2xrGHQgAZySAcAz3NMWXbcwIYBRnbxNJaHwkY95RcN3+ZYqQNsdUE1AsracqXFr&#10;c0KWAO4cz8GmAtt7PBtguCBILEjuKRug7bhuS244jJDeYHNUgrYw7CGDW1DFhlWP9z+a97jNJYTN&#10;2DIBJHIFZugFXAYgv0kIIz3qaWgxZGO5Fgkqdo3cRnk1dkBMwS9caRtWNwAhc0173vGFcF/cEB8E&#10;rULWmBty7GVJGONteGlXa9tUkKZBJ4ntVplNMsFuzcsIOPcznGORTJ1Fhh0qSC2GY9UfAqjBfbdJ&#10;BRZhYjLeAad098bFtoCLiHo3CSfJp6mV/gYW8tu8Bcs2bgAiBAVvMmkgbaK7CyEKkgBurmivZtPb&#10;dBeKhfuY5Yk/mo3SA7IHVV2iJhpI5mr3sCYol1nFnZdUKFBDd1P+GotZJuMSf37i3+Ef+QqT3rFs&#10;FiqSeyL5wCJ5ry2ryW2EpcIIBEwNxq7FHldUA23TDY3HEMKPpRZZfd9vLSJZoBI/HFCZCEf9Xc20&#10;bRt4ip6UIbS5lWBIUDANF6KV2i7Yui2htwYIDZkD8U5o1Ym4rFBbYkl5llPgCqwWh7mwrvgjIaJI&#10;7Dx8VdfqugQquGmGwfiay5ejTj7QZVW6WDe6xiZAxJwA1HsaZ7oYqircaQcjKrWL2657oL/bkpsM&#10;tFZWHCA7VG4MWAnbPYxWNmyKGSWXDO6ggbXUCIXsRR7Vsv8A/KlYLG26WyT4ip6RlJuKntwp+5SY&#10;5nAPHzWUIXfJk72AAg7w3fFA2PiDWyDdBuunuhsFGkEz4HimdR7klg7BBckKAFjyV8igWltJYQ3d&#10;MQtt2GMf2Yc0vdvP7FyyGCq8gHLcmYk1VhqRi4tuyHAJZWMMZgktWv3fctQXuHehO4TO0/05mtk1&#10;unZeh1XeXEMDwI/3rX9QCjESCQQqKRll7z8ioZ9QVOq04e86pe2kiSR37mta1m5QzXGECHhsc4Fb&#10;ZqUmAlobkJ57ziBVH6lpLr2rg3bHUn+kVmlE85rcCalS5NU1WrZ7jHY0gKWkzP4qpv3idu+5LKDw&#10;IwfmrbWXUSbgxtYTjuRVS52qzcZBK/mkTgeVy4xjR6wodlu44WAGwePk1tlnUFbb9RhYG8GTcHYQ&#10;a0A3mtO6od/XOxu3xVj6fqbj3VtFYuS0eM9q4mt0e63x8nntYnifymbtqLtz3Sr3FMwfBg8KCKbs&#10;uEOL0EdIJ/avhfmtYQ9blkA2bSVXAWrpr7XB7gBOzpCxBrjZcNKKOc8y7Ns9NRAwVyX2Anaw5EzF&#10;dw+mtAlxUexEl0LqD28D5rgnpWrYsu7apunYJMgAc12r6ad9PbW4rBlLYzGztiuBq5yxy7o9t9Ma&#10;+MJq4Wj6F0foZK3Lfsou0g7SftnnirLU+juiXiyW0G0gLJ6Kd+j77m3ZRXklQ5J5H58zW9+paUoh&#10;uC2YDCdiySfNHp/JSpI+1aLXY8uOM4qkcO9Q9LuXCjG+WAhkEbiCv/Nc69e9PW6PvOxTLqVOJ4Ej&#10;iK716l7QVgs73Yl0Y7QRxiK5L9YabbZVTcd1ZyWKfcJ4avUaDWuezkTr88GpOMj5c+pNGy37ie2G&#10;aJHVJH9s1oFhuvYADuuQRzk/NdL+rHskmysW2S4SkgkkxlpFc20t5bDHbeIRnhjjJ7Gvb6fI3A+f&#10;+UzrfwbZp5te6wuBIUbmI3TB/wAhV4bYtrtZiWYdYQELkYiqTZcQMSyOpfbJyVX8Va/zy7jtZBJl&#10;SWMMB3o0zg/dRm9L29I6FQWIXJxHk1TXrltLeoM7gzwCeokj481ZrcUFFe4jhn6YESO8n4qs17Ps&#10;uf8AwOQEEKR+5fJ/FbdPyy4Ttoo99wuRKhBgk8qPBFJjVfovcLOTvhiTj4jxWWWz7Z3IyFBG48uK&#10;XlkZ5uEqyQAIjP8AuK6qR3MUuKsxevbvc2oN4aWmdjDzVhpbgLLbG0l12sFyw8Yqra8xcILjFAsE&#10;nt+atNFqkH6irvnpeBtgms2ojwNUbZY+2NwWACyBSx458+amZTahDIwmOncy/kmrQWXNsWjaLg3A&#10;yZy0c1Nrr3DPvyHDKFIgKPH5rlObOrDRdFVbQObS52zjGIHmldUVZFALITJLMZgeAKubiPIBvklb&#10;ZgAfaBzMc1Xa17kWosKDsgk991adPk/NC82ncU3RpJVTYEQQsNIzIB/1rWr2sZgWMwz5YjIHg/Fb&#10;RqE27C8KILHYYmPArXNXfZWMqF7wRMDxXUuzj6pONFZcYgJJyThxwSarlR9wLdQbp5iDTbbVLKYz&#10;2zH5oN6wSFwCWUFQDiR3E0SOXNNhdGrk3be0QBA+Yq80CPLt05A6iZ2x3qolVukwxiFDbsSaurV5&#10;rYKoiyWG7uRUs26bh8lro1H23Lrdzu8zTTam2TYF5HYZDEkk1VLfF0uSwiCBODPxWRqLICNscKgE&#10;gnImopHXhm6HGJD7A6rtQlAB28GqTUlRtKrG7gjk+cU9rbqGCLwIA/qa169dvQ4O4+CDgT8Vowzo&#10;a9dLHtSIake6ryRjg/uFUGqvK822cuqgbad1VwGyjryMN/Stdvkuwlt5kwPg02WRkyeRyV2J6u6r&#10;uIVlYiccEiqG68nkHaP70/fsjYw3Esf8oqsvKoIJMUFWzBl1EpcgDcmTmDxPY0OJgGfisuYAAmQf&#10;6UN0O4YzzPxV0ZdzCuGKgGMQfzRrN1d4Mdsikyu0rJmjdW5qpxGQm7LfSvtuKN0kZ/Nb16ZqAu0q&#10;24Tu5iJrn1m5vYf6AcVvHo+1G7hRmBk1zNaqieg8bldv+TdULKDdAaHgEqaHclUYgsFuMCTIYY/H&#10;FMrYUpAQBdvS0wM9qURCqXA6FUwAOATXnHlps9HOSUTXdTa2PsViFVoCyJO7OI5qg1BdmulgQeR2&#10;I+BW266wGVGK4WRujgn5rU9ejPG24Agwa6WlybqPGeXbcf8AIK3cQ5FmV45k1fWC+HXLN2+B2rWA&#10;bm4bEG3gic1f6UI6KUQqQcieYp2ePCPPwg5urNz9Mi9tX+Wzt4mK2rTOXtMSSstt2kboatW0N5XN&#10;poA3MJ8oa27Thbk3QFDhucgMa4OTHc2eg0eDal7LQIyq7+2ihgFgA425Joukc2zLAuGhTI4Hbikr&#10;a7dn3yBucbpYCs7JUoJUYdQxksK24MKOg4ludXbRiFYAbSCyjBjjbVL/ADFwWCiXTmZDZM/NMrdA&#10;F3eHViQlazrbwW4FC7t6czEH/n5rp4MZi1EmhW9q2I279wxM9yK1zX6xd+wLtEbwsxk0fUXkMrmV&#10;kTJGfmqa+91wNsB0zB71qeM42WbSqLPNqwLYUrAeY8rVdqW5YsSvCg5qXvtIMBed05H5qKqN0g7V&#10;MbhzQSgY+X2y40BeAxaQSsrPHmt40muCl2VoyQXPH4rn9iy6XFZBncGycQcZrYVIkqQNvcE8x2mv&#10;PeT0SymacUraOo6TUEC23tFgOWA+5TXRvRbtyy2mVEhheYncJMNXH/Rry3QyPcuBVHSUyc/610P0&#10;e9v91lhyFIG6ZE9iK8HqdF/u18M9J4XFJzxtJqztnp2sLC7a2oALx3lI9skVs2juPfDtbKMqQMdA&#10;EZIAPJArlPpmoXcoXTgY3KQ0A45IrctJqN5RFuybwkkdMEfuzXovH4XFJH1bx+Fxgo2b4jMSE2mN&#10;jMuyJZ+1OIL9zDdC7BNkRGfFatZZVKBGAJwd5IWR804l9yUm5hVznraa9PidJHcxxpGz6cWQtjdd&#10;aD/hwSZjNWF7UXdrwSAhEMSOktgCtaR7ZthUVocqQrYJPmrJL127dYnY26YWcGMZFaFkC2lizhir&#10;AvKGAIOAOwA81aG/cm6d4KWwpBKgEN2A81rOncJZDg3ZW4XcK3VT+5WDHa+2OxETM9qashWwvm9j&#10;3GeFfgwZlvmewpr+Ze0wKva2u2W+PP4+a106m0x2+1sAZWZlwbg+BUV9SMr2O8ooUHd+doo3lL+0&#10;i1uXSb+dhtkndmRgQMfNV97V37Y9pbYKAe4GbEz5Peqi9qIusu07txHHMf6ClmuttuoxJwN8mYWc&#10;hRSpzTDjhovdQbjhwib19sKBEjyRRVvPKp76HYq4/wAIPEkdlrWF1qXjdKbm9v7lkiT2p7+ZvlTY&#10;32VR7YDbB9pPINDFhfafyXzXgx2MFcAqhcfbuPMfmgXXZHc+2Cu0KjyGJI7ye9BF2xtIYT0zjKkz&#10;2juKkxmQ1xFXcQoOGhu4Bp8QGjLO1l0V1ZQ/6l4v1dJEYIrG0ojo6FTuOxjckR8r4qJQKlxg2z2+&#10;nB/xYH4FQN63bYl2uubOCIyu7/yGTTQbQe0LbAM46G8GN57Ejtmr306zIU/pyFwIwSKptHaT3Ugs&#10;xkyDEMsc1d6B1UKBdZwwLbEXIaYOe4ooltqjZ/S7pDMSiqHQCSIKkfHitu0XvKiEsYZZEH7m8g1p&#10;+g9lo3FyqmIY7WjyK3Ky5Hs7dt1Ad2MD8470aXJjnL9G1aJbe5CigoT1A/jmti0d3bsknDxgdJrU&#10;hfZrhPtFLQIEE4IPBrZdMhYKLm0qSOD28n5p6XRg1CRsmma6jnr6gMbsTNWGjvEploCzhRgA/Na/&#10;p9Rc3XhcXeBJE8KPBPer2xd3sNtuJiQBI2nt4mnJHLyw7Ht6uEYbmCZVlEE7fPxUQzKF5ypP5rAu&#10;MvQRsdh09UiPBoNw+3uUsA/A2zP5B8URgcGMe8TZEyokEEYUfFZ07Bf5hBby9uCTOTzFQZ1a3aud&#10;L5llB4HkjuKhcu9IV2LlmmBiZ/HioLcGOFW2hGDyQOI5NLvde3vKQ6BtpUeaXfd7SRIO/M4GO1YS&#10;GVlV1Uhp8SR2/NC2L2GH1JUBn6ocAD7oPFP/AMs3+P8Azquvu/ukexmJINV/8xqf/hX+dVYP2z+X&#10;S4yjdjcxEAjMg1mGYZXA6fx4NRujYUVQdx7ip3tttH6sNzTqPnRK4iqIxE9TcihB0c9WCCSJrK2z&#10;KQ+5MkAd6mtkmCxwQY/FQli5LBYMSRP4BrJXKy+QBJFZUAWxjc08d4pj3ZA4Bg5P+lWRexBECByA&#10;SA2aaVmZ2kfgjtNZQFMlSAROK8dyok/cWwB2qAsCt2Lr7gSRgGsNbg4t/kTzTDXGLrwSMEDyO9TY&#10;lLe5boLAyRUIkJ7AWaIWOxou0Qq7pmSD8jtQyuwMxX5HaAaOZBgETg1QcURUMk9W6Y5/bR2W4EiB&#10;nA28mhb75tsRGWg44o/skEBm6o/EzQh2jCe2u5Su5ojPaalZtOGdQRAAPzXm2W3JCZTBHc/NSt2w&#10;Q8ySe09jQN8FxXIyLzsqFlA/GTVvaRi20Lt3DDTh6rLahNqSAOzc5q6s6W0WC9+UIOKyZclI62jw&#10;2+rH9Pp2EoqbZAUk53fia2S1ZX3lXcuwg5B4gVTW7JITkjgnsK2fR2LIJRfvC8RyPgV57W5/dnuv&#10;F6K6VDOk0ZtllKI+8rgknbXQNB6cG94vDRCwmFP5qi9NQH24IKmA0Tiul+i6C9a1D2+gsMnwgOYN&#10;eL8lrLume00ulquC69H0Sago327HCsqiSMYg11b0b09XDF0G5nUBjwNpyfg1S/Tnpt9Y6ra79zTM&#10;STg11v0P0020VWtq1s29xQzkD5rzDac7RtzzUIu3yXnoPpLAWiEX2i87oy0Ct40PpdywCW2qN8tb&#10;wIZjgzUdN6SgtbLpOYYRiAONoHNbVpNGrBVbTe45t5ImDGZM119JB10eZ1Oq/ZHS6ZQriOpZbBnY&#10;XMmKsNQttWub0Z1JEFsjOAseasrYi09wKFH3N2jseaqtRfuD3FJYqxARmG0z22138UeEeeyT3SZS&#10;ay/ZTTXUdW61cFBwCpya0b1PVlbd9UYBj0mBIgCYPmtv1eqC2zuYgrIYqSNsZOa5X6p6jdI1CW1K&#10;yCVYDEDsKqcOWzJkl+VX2jn/AKvqHtuApQhRDMMEbsgAeBxXFfqDXhXBmbpfeWJwA2IM96336h1g&#10;nUBY23Opmj7G4ie9cM+qfUX9tSSpUuSYyOnFMwxlJ2ISkoRfwaZ6xqHN25pzKiJmfvz3NawwZDc6&#10;A5Bn7uIqOtDnUNdBBLGJORB+KrrVuXBW8xIaDbJiY7138EdtGVttuy9s+2yBQQpY8DBIirXRKtxF&#10;UIJMBhgxtqq0rbjbu4CjDBhwK27TrZuXHwoV1+9cM0VvTNGmMam0AFeRuHCgYEcSO9JahRLvnYSG&#10;Tbk//Gq21FggsiOrOBgXOST+KrbyuLW4QCRsYH7Z+Kps2N0J6d2RkDhmt3OgMOnHea2n08gHYttl&#10;UGA33Fo/0rXbwuhR7mSTAAMbT+KutBdPu2Nt5t0FUC/A7iubq+YlxmdM9FvdDuVCdQKQIzwQPzXX&#10;fTrizZNuYRgzGOiSJIiuM+hvaNuzcYFLh7HqJ/Arrvpt4XLagknMHySeAa8zqo0zdij+Ldm+6QXF&#10;Fpd5dXfcWJkkr3/9q2CzaA07oGhUMuYJJAb7lFUeguG2inYzhpN22uNnbdW1pba3btGzJVWgBuoB&#10;a5E0kaWqoYOlZsXBb/xgZlgPFNXk9xt5UMzWvs/HB/JodrXW7YLoD0tJsRwfO6nHRT72zqjaxLSz&#10;me5HxWVoWIag3CpZpVXEe26Q74yBE0LUqtpWtW7qNAXI7T+2jO4t7il7dbnaQxkt5Jqs1SK7vdLh&#10;lE+3gAPt7fn81VFpMBfW0tq/bOoCkOpDxHOdoHgd6rNYdO7W9zEh2mRwO001uTbYvRwpELA+7hRP&#10;+tUmpu2WuboKgswzmI7R58USjZdEpLKEfBVmAYRJjLA/FJNqLWxmC7EHBIMk/j4NK6u+1i8y27rI&#10;u8RuWSF7yfNC/ndU7OVAbaOqfjmfzT442BTDN7WGgOQWCljKs0dgKwdc21hvVGVlKPELK1SLd0zK&#10;QSgQt7nUdpx4HaKiNQZ2bbZZnHDdQjjaDxTliKtoulJdmc37YVW3bbeGIHBqNrUDUOq2wCgXNuNu&#10;GHBPcGtfa9at3Ui8IYncTmfKg/6xRU1Nu24YO+w7gqlYmM4PfPFPjp2LlPgui6gX7i2WFy1tQWWg&#10;BV8E/FL62/Ze6y20CqFiSIknOKqG1lxFS7uRoaX2fawY/cSeDVNd1r24LFHV3JZxJk9qfDRJ9maU&#10;pMb1/qJe2jXXX4u8ljVJrNfYt3HTeWFwqqFTmP8Aaqr1S9cQOUtG4u/qgSWnkg9q1W/6kollFxLb&#10;ArvMcDIH5rZj0qSpIP7tJJM2NvVrFw3Sm9SsBZxlfk1LReoWn6muBIjYhaIjt+c81zjUepLevWF2&#10;AqJad2Qfk0/pfUt6p7ZZ3DiQYgT4+RT46RcAPI37Ot6HXkI6PcW9cYyGD5Ef4T5FW9vWe+AlxGbY&#10;yhHZumG/3rm2m1W9nlt1oLAScC4Mn8E1babWLd069DK2TMleTgA/7VoempdA767OjDWXWZLvvqoI&#10;ZYiNhX9xqz0txSlgFFD3jI29v/IE9j3Fa3pdRcvtuZRG0bgGBaQO881a6e8bttLjKzFILqZCp8fm&#10;udmxUh8Zlybt1GuOocMZG/kCO9WFnTza6QXaDJK80JdO9y45G10bYIBwF8Y89zWxnRGdwtgJtKbg&#10;YKi32/r2ri6iJrxSKddE1v2JB3Ym2cgA9/6UO7p1W2wJIZXn2RwoJznkSa2JfTbl1AjW1LPgOGlx&#10;3zUdVorL2MI675JdsmRiCe1c7LDg145OymXSXLly7dBZX4FtTJEdyKf0+nS6b/uBmZQHcKApYDGe&#10;2aZW1033ZRbO1VBGSB2mP86fWypu7XJuCBLEbV/OO1c+ceTVGYXRi2VXddNloDFWgcHitjssUdku&#10;q+8SA3+MNyARWu2VV/b6PtMgosiZyWPcVsemue1lr7ET0IwgrOBH/jTscqoDKzY9EEB+8qFJcrt7&#10;RxPxVvo09wWmIbcVkw3UZ5APwaqNFaJVAwmRG7mT/vFX+kNoEgIzkYKtKn5zXa08+EcjL30V/wDK&#10;e4f0zKbj0klS3/vVFr9DKMt2FYXE3CP7GfBFb2oUBYVl6mk/+R4H4qnuaVjaXc4a6Z3Yk1q2pgQn&#10;TOTer+lhgl4QyW59sHEngrH+lcv9c9EsWRd+xm3gG7kw3ZZr6I9T0DmxqUfTKOsNgw23iVHetA9e&#10;9NV16dyh034G0uw+DXP1WDvk6umzW7+D5U9V9OVkZt2Lcll2/uBzA8muc+raVtzl4lZk4IkmR/ev&#10;o71n0oNaV8KzCSbjYbtj5Fcd9X0t11VY6N7S5w8jue1Yse6M0dpTjV8nGrunC3VZEQEg4Oenya12&#10;9a1COsXRIEjbG0zW7+oaYh7hknefv24WtV1OmJsIOlipInaV3V6fSZera9LlWLmrTNavgW1ZyJYt&#10;JbyKo7umAtlmMEqDjMCa3B9GpVJYBAATnmte1FlHILNJYxAOQBXe0uZfLOXl05rWospAKgfdzFVV&#10;1FmAIYAzJraNRZKsdtwEcZ5zxVDqLTi4wlTI6SO1d3S5b9nnvJ6ela+RG0023IU7wYJp20yy4KE3&#10;CQcdqUuIwkBDtHJJiTXrWom4rlAMefFbWrujhrh8l5YWVXEMBB/PmrUojNm4SxBHwIqj09y2dsub&#10;ZPHg1caMkXEZhMyPyKyzTRrxRTJ6e1aLpkyGj445iovo7j3CqMu0jaG+BVja06q36dqdzZBxgU6u&#10;kBUMVyZaDiBQ48rTJn08WkqNEv2AWYkXDHGMfml7dgbsEsYxFbprNJcKhkcgLljggDxVMbY9yLZA&#10;/wAWP7xXRjmuJ5jUYXCbVFC2lIdBlfuJpdLjQm62QykwavtTbXdcktthipHeqe4VboF3bu4MUcHZ&#10;mfBBrm5lEcjJ5M1hZuqwAyogk8mO5oN47FAIwSQp4imVCs6DbuG3kYg/NGECRR7QUrKn7iTAmp3X&#10;JUqxJAXnisIrBRD7s8DIxXmKn3RlpiGONtQgJnRFH6IPAgHOaLFsosWszI8YqLMWucjyYwAK9at2&#10;n3FWIK4UAzVkREJDNtjqNNKfteMN54ioKr3Flh8iiWrYKhdjdztBziqYSDK7H3BIaM9PIHzUOprP&#10;RdI5ZgeMVhY2+6lsgDmayoAd2DLIy34FUWQayxCkqqmCcUhcQXLZXYVLcL3MU77vTO4jPVP+VBu3&#10;AwtqyxsM4zNHGxUqIXMbrYAnE+RRiCG8xgk1F9xZGSAG/tFTjLBGljIgjAiowSBSYUbm75pqyS6n&#10;ZKkySv48Vi0IP/cB3mJqTF1BJT7BDTQNhDCXGZgVOZ6QKbc8b0CnZSdnapCgloHIxJNZs9dv3GBL&#10;AlTmSxpTCQ0moYwbSEzgk8RQw1lFZAg3CeDBoxuAbtrFCv8Ai8kVh3t9KkfeIP4FQgtdduLkAxnG&#10;fz81C0NpVQ4AbIJ7AUzG8x7w2qDIIzjtUwF9u2AwEmeKKybWwKof1AWLEkGSIWss4CkIxCgZJ7jx&#10;TiBCSZ2EyP7VY2LSXULOkBuSRzHFDLJQyGNlV7Crd909ICGJEmYrLadVVBkwJJGf6itm0uhW/eCi&#10;F3ifIarlfTbNxOwKFTxgjvFJnrFE0x0U5K1Hg0O56Z7hQFWEgvAHasN6aVYFRXS//R7dxUurdMkw&#10;gg9+1NWPQVRlZ7LG4o604mlf9QRHo2u4nI20V0M2xAuTJoN7TuOl04I2lTxPM115vpp3tMpsFW3G&#10;MEbaodR6FsRRG0RuYtMbuII5mmw1iYqeml6SOfXRtO0WxDnpx3HY0BrBN6yh6SSS3gVf6jRJtJAf&#10;cGOO8VV6gXGKkdHZRz+a0xyJmbaVUukFQJZjzzFFtojOZmCs/NOI7drW0gd6Dat3WYYkpMKeSDTN&#10;wKiAYDcMMFAO4eTWPaIvAE+2pUD8TWCs7wZJMSO600XhbskngfJiqbCjEHatQzbQG/y4ptLaN7co&#10;u2DOJ5qNuyQzTgEfafuo9uy9xRstuSvEsJpbkNWMArWyzqtvYWSABkVaaf2zM7lKid3n8VXtpLZY&#10;bXAugyBOPnimdPbUMyF32gnd3JNBKQSVeiwtqlu3fHLES3/l3FCRR7as33d+8Tmfmm7hykKAZIUH&#10;x80o72rRGNi8SMwaWpBOItet3CWaDJmTx/aq6+x6bat1ByxP5Hmj3rjXWDQ3BCg4wO9JOoi4HaJP&#10;K0+AmQneMyo6QBkc5pW6xARVM4xPz5pl7y2wOmTAlqEXUhoQzMgx005WIdCKQXkqc5MeK2bQasW7&#10;jDpVYG0NnitbcKQBvjJ6gP8AKiW76o7bVgADnLGrnDcio0nZ2v0X1UFmBjZ+4ECBXW/TfWrjWdoa&#10;2DcAWSYJ2Hx4ivmH031Ni42sQoXhuYro3o3qiL7bXsgsNhyYB4Arz2t0tNyOpptVTVtn1poPWixg&#10;ObjRCHhhAmAe9dG9J9XklWtm2hK7z2AAwfiO9fNfovqd5ep0CblMZnbHJ/NdP0XrFlxZdrv2qFBA&#10;wP8AyYV5fVYm23R7Lx2eORfDR2M61L1jT2lQ73ZluEt0L+4D4gd6031XUgJdtW23h1VTsO8bd0x+&#10;e01WX/qJGF1DJXDArhjA/wB61/VetQRbt3mtu8hzgZ56fMVmjCVnSllhFWad9WXdPOotJuncwUkA&#10;hVHUoHwOK+ffqNrUXU9wwpGDyBXZfXfUbzW1mAkFPcOWAFcH+oLxaAihmySxMbifPxXovHQqjyvl&#10;M6nbo53rEuPuKgAHAbuZqWl0zllVgpWQDPeKffQ3nNsuoxC47Emth0XpAuHLSiNyK9FPUKK7POww&#10;Sm+Eyp9K0dtmfIU5YyIGK3/0/wBPCKhZiwcMc4g+KPpPT/f2tatKk8bhM7a3f0j0YNPuQxV1JGVl&#10;u0T28muTqNWpN80djBoJRSYro/RS7WnZBb6R8A1vXpvo+5pZGMbyhUQ0A4pz0f07fYb3ArC1cLDP&#10;3HsQa6NZ9LdLQYnc6gJu8qTO4Dua4uoz26TO/psLjF8FN6Jp7ltFa0mWLOZIlZxC/Pmt19PYi3ZK&#10;P7qopBP+JT2PwCMVr+q0gRnD7YCiXUbQg/xR/lFMLrGNu5btMLatG5iIkDwOBNc2cNx08WSuzZru&#10;osrDMHO7wP7T81Y6bUNsbYzmxcYuGIkhfBnMg1qd7VuV067/AG1YSVZd4gcEgcCvaX1ZGbpWDuBA&#10;clRJ7msz07aNkdUkbkPUra3r6G7tJG7fEjjseDFLJryRcQuEtjqKsNrTEED4/FV9nVWzv3BP1GU2&#10;0Ubcjnb3ob3Z3MbgYbdoJAJ2Tlt3xWHLh/RvxZrrks9w1Cuz9QeFIt8nb4+TS2t0avdcXbZL20gB&#10;RMyJyfNFsTusl3GFhdmYQHt8k1ZaZy63baD3itzdtnjacma585ODNcIqRyvV6FS5ucGACDKqO8AU&#10;le9L6SWYBLlvbKrL4PAPiuoa3QbEYxlHmQJJE5Kiqi/odxcqGVhcG4jkr5C9iBRY9RK1cxzxLb0c&#10;W9U9LtqWW27AGEvIogDHYmuT/UGlBuXHNkR0mYntwR2NfS+v0l26HQlohhMSCBmDHntXEvqDQuyS&#10;4Cts3sF6sGvY+H1TbSbPG+Y0fbXRw7Uu0DMsTBJHC9hmoM9uWQBWCiQQvNX/AKppU2n3NM+YMdkA&#10;4JIpCzY3NbBYqobI4j4r2ikqR4TJiakyvJMb3sgNxtIgiO9MIm55RDBXI8HxVlYVShDvuKlhtbuT&#10;5NMai0VWRzEtJwT2q95FiKJ9pW77qBpZQApphpYLjpYEeYjirFraAgKu+CGONsAjigbbu22x2wd0&#10;KMCOxqbifbE7wcBnDgtycCDWRZuSNiBhEkAxE0O7eAuOex2oZXg+axaa8GSGBADZ4FWRRRhtgdCy&#10;AlQFZDmZGCKEtuAhKTDkEHiOZrypce0VDRuyxYbfzBo62V08qFO0DaDOINWEkYYsHHBkEqRmB3ik&#10;gHYwockmFPAIHmrQRKkOyYk7u0+KjdtPbYmTBYEAt3q1IvaUF6wrl9qJt3c8ZHmlr4VG7FkbtTWq&#10;cKtw+2FL3DJPYeIqFwqLTqoIJAG6mJmaXZXBrdwXPuneCSRFGshUS2rEkTOP96m56z0B4Akg0cqo&#10;gFYUgY+PJq2wLPLZI2kzDZAUDvyayxLK+3M5BjnxXvbtAkGVZiNpBrN+z7SkuxVWGAOZPFC2GC1D&#10;hLRlVjBIPmom46hFJkPHfJjyaKrogZdm4mRu8UIWyiDddlTLEjCg/FWmU0RafYyq9OIihbt28NdE&#10;hf7GmJIIy0KJmvO4uAqoYQuYETNEmC4oikBLf6IJQ9B/NBCsocvkM0gEZimFYE7QWwhOewqLBRby&#10;ZIGVA89qm4ragRQFkdlG2cRkzUwuwk7Nw3NtJMTFSQMxPAAYQKyrNtILDmENGnaAapkdgUW3CFoM&#10;7j/oRTkw5mSxH28tNQW2XNwEgCZHwRU77qyrcNvq2xInE8iqZEjF0sz23ESpyfE9yK2HSILlxwHN&#10;xWByBEE1rQQ+4wt2Ao2CQ2SatLDl7G03JMnjHHahkHCrN106b2toUclducAtjNWRW0W3rugY2mtX&#10;tM5CG43OVUciPmrvTeoe2Fdbn539zOBWVo0b4oJcttZtmFmTM/J+artXrGtWS0EQkMR58Uw2sa6b&#10;m8cLtUDgKMxWqanVCXFy+zZyo8VI47ClkpcMQ1epa89mIUkcNifmsnVI75dYnaWHgcUFrwJBAnrJ&#10;CtzEYFRZxBuQABAKD/Eabt4Exlz2M27wEEDYGkyM/wBTWFIZzO4Wy0YHIPcntSLIVvSbjTGVPBFW&#10;9u07gWjIJBEd4/NUx8WARU9woUVE2mQMkDkRRdLba4pgyGEDEYqVm2incLZgcbu1NoGRxcU4X7fE&#10;GhbLF1TaVgTA75iKwptsLU9Qklo8DtViwUe2WcIPxgtFKkFHvp7kbcbYxjOKqyGHAndtAVhuE8k0&#10;DDK/YkglTTbW/ci6xkGDgYDVBOtrrEEFp7QZFQtC+1jcSOFMmiCwJQZaCQqTkg96fu6a6kDcC3G5&#10;swT4pVQoKRfRVY5kZ3CqsalRgpYYKSzjbzb+BREtWgwaChKk+TUlKsCGcM3McEycyTTcqLlwquTA&#10;LsJQFR2qrDURN0BtkjcGKgLPOKRddpQq/bP+GTzV3tsf913lkkbB3Jqo27N25FAY4U5ie1VZUkJP&#10;p4ddpO0kyrDEUYutoRMgmCQOfinrKWmLGDgxEzFQa+ig8NbmGkRJORBq9zB2/oHa0wXZtP2nDeQa&#10;bXRi5cUpndywHjuKasWraLbYoSnLxn8LVxpLLEvcZ1UFgEVePjNTeIcQfp2juKwEllGN6jcCD/im&#10;t2sfT6FrEI3uASd+AR22kUp6To7oayAqPtJMNmG4yK636NpFJd7yuvSpQrx08STxQyzP0LxwuVU+&#10;TTV+kELbYJuMoJgNtjttpb/5Gzc3lLRtORLNcMBSDX0BpfTkCEskuFYypLJnIkdj3pK/6baZbwlT&#10;uZS+3IAIjv58VSyUuUE9LJT/AEcD1foVlFZUuhzcMB1EKGnqGfFcx9Z9O2G6oRlVWgDwT/ua+oPU&#10;vTC3ulFDINgtgxO2a5b6zoEYXriHcXeArYPMbopsMqFanTtSjRxC5pT1KgKtg9VKG0l3YpVlAMuT&#10;gE1tHqOgKPfEGGuAAd8+TVcu1bhhN21oCtgYpm50NUVRVjS73eGJIzPgUS3YBuWzuEmYMTtplmuM&#10;LiMs7TMeZ8Ue2hQJdiG4fMgN4P5qWwdqLfSWm9pgxYk9xmQvNTuI90Hc4uOR/VB4/NQsurlX88hc&#10;fkVZwNVvCkKY7jaQfn5o10U+SqLwHfPECBFPNKWwzKSxAEeRWbmj2JYtkiT1NJmlL2qRLlxkAk8g&#10;nEHMUaYFJGdeqadW9yyC0xHP9MVr7MB73SCW4xwewqxu+p3bbLZNwN+8xwJ8VQXLwZiy34lpx5oW&#10;iWkER7SIxCxDCUiYoaMblq5kjc4UQI/vRgrG71uOOBwtHsWyIDNyCQAJNA0kMg22CsusICjTPJWN&#10;1N3LZHVbUGCCpY81C2pFpG3MCOkbs7Zo6qfeMkFuDAJI+aWzTFA7wt2mtA2yGYyS2efFW+kLJttk&#10;fFxmGQDkYpJraFbZLySCpU0yCA18NeIuKcKAZiOTSpDUbxp9UA6MLkC9KuU8LVne1VvaAoKgnYGb&#10;lDzPzNaBZutZDsgMgqwWY47U+uru3Td2NAndjJMiTNJ+2B9yXJe6n1KCSxYOxWGAgNAwYrXb+vFs&#10;T9sAvuA/ce8VXXX/AE9pvky0qY79qQuNuQsbqqIG4fM5nwa0RgqMs5u7sf1OsNwu5k24A8bvyKR6&#10;ScsEHKqDgCin3HKnYGQ43f8Av4pJTbuAooDENtWc9sg/FFVFbrHmvXCAjF+rgftFNe6qs2x2L7RG&#10;0Ssg5FUbu6Kv7UYBWEyP6CnbN321uKktBMkYkULQcHRdXdOpLMCQoyu04zyaGlspEZJkwTJntFLJ&#10;qQLbBIJxt7AeaybplxBAY7iOR+BQUxqkMM6lkKSsZaTgV6/ZVnW2DPVuZFEmAPPeaU0t+5cR7RAV&#10;GfGOR8zTjXbltluEbTlZXn4IoaoNO/RX3kRvd3KyncIUGMDzQHhCrFoXdBEYqx1Eo7I9t2MBmMSN&#10;0Uu113tYhySB1YOKNSFyRXXRJZdzli3V8ipi0VtqoXcgnHf5M1Z39LcZtqM4BMYIJXxQ0VNvWWVs&#10;p7gMbmHxRqQDiVaaddts7zgFtogwK9eBDnesKyghfzVkNOBZAKHrG0EEFiKje01y4ILhdkfkA8TR&#10;qYO0qUtBQ9wOwgxMUteF3bb3Hpjk/uNWWoQW2kW5YxCzjxJquuIQ2w2yYjqU8GtOOQiSFWK9P7iG&#10;kg0RnYSN8SYjmY4IpghNQ25pXbgQMkDvULalfeJB5G3zNHYvaAtrtWSCZxI4Y1K9aiDvDGJIIwtR&#10;drhZ7ewjuINSW6Bu32/vIg8EVTJSM+yhbxCSNvmjb1dxJJxGDEj5+aFlFZtm6VBaD/aoMrKi/pAH&#10;cNsGhplWh7TkbrYFxoEllmfxmrUMgdnNzLTMeB5FI7wgZfbkeBgz4otslQGAA3CApE0ucRsJjijY&#10;qqxWPukY2z2otp9qoRdLRI6u5NQ05dTZUtuEFisf6/FNLbK7YJhgwIVekE1nZojTJ7XXNy+SAQce&#10;D+KK9+LinZgDknJ8UXewZhaIQhgpJEyCPFBcut4qtm26q0w5iJGIqi2YLwrFip6iwnH9BVNeu74I&#10;WS2Sx7fEVbFATdI6geZ6hx2pVrbkX2DggAFRH+lEgWxdWEOLbFfG4Ru+RUtKybrW8BRld8ck1mzn&#10;YzjcqDJ/wk/bFGCpDCQxnvwo/FSQUJMYR0IcIesnjzFOXbasEUkAyQI+6hgrbsqquSAdx3Af1imW&#10;uWldTHU56WH7AKQzbAUUXFuFCrdDSynnPenvYWSgBUjkk/cp4rJs+9evOWJcOAD+eTRXuqW+zY2y&#10;Nx6hz4qtxHFCSLam1tG9STA4/wAvipI5uEgBoZoxJyfIqSLttpucsQxZXjIjkY7Vkszs49wlnGfb&#10;wGHamRESMPZkbTcZlkgAdNL3tOZJVdwAgNIPHeadt2wd5YMpUfZ/kcCpXNGjOAiqOlSVY9h3FNUq&#10;FvlFELe62TsSFJAkzJ80veAJcGAGAiMknzVhd06LbIRuzEz581W3bnt21iDIBUr3+BTlyZpqhS6X&#10;RX3uUbAJjjxVXDM2XI3D7e5qzvMx3bySAeCc/wBaVbTw5ZxEdweKenRl7J2rFwFVuTIhpA/2ph2K&#10;q7BTufEDms2tzWyxZto7g+O1N2URyZ3hdm5SOOcTRpgoyuluIlptjeSo4WnbJVxd3Nvlc7RBHxQB&#10;aNu9LAsVEwG5mjhbbMlxJDrJBYcz5oGOiEvs25YsBcAAqZJjzSzfrAnbtzkn4pwkKDuQEMAQcyPi&#10;qcuy3RueLQYhlUdQnNDRcg9i8BtAyk7geJNFi0CwIZJYXMnP9aWF20yuiOLcNKgdlPJzXnHvKx3r&#10;J6T2mlUEmEV7YMZ+8kAfPzWUFsQFDC7yZ7CiI5Fy34HSzzRVupM3GKkY2g55qB0K7xG0t1TuWRgj&#10;8UiLzuzn2xtUk7YiZp1gtxiSxBKnnuDS6psUENCnmDJx5psRM0LqxKsUhichVGMVOzYPtlmAkf8A&#10;0E0JlKvKIXX/AFWj+4EsMdmJ245E0xAJ0Ysud0FVt9XiS0imdGhtBFDDqJJnx8VG/wC6fatq0ycF&#10;sEzmBUFTbc6ryhWGYElasu+S49pAPc3CA0SOSP8Aisai6l12VWwGDEjg/H4oGnL+2oDfcxVSCMgV&#10;m6QXa1bQABQJ7GluQ1D+nuqcxlgYIGR81i4w9zp42zuVskc5qvvXANplpBg9gabsbH2B7YURgd2I&#10;pMhiLLRum65CKwA5Yf6VbaZWQW7qpcIfrcoJ4qns30cqUGw8gEboHGK2L9UDTm29whTMIQOaRJGj&#10;DEaslzdBDBwGmTiCwoUHawW+qy87SSJPED80VLS+9t+zJ+6CSTzIHanLlthcG6ym2WkgyfhqTLg0&#10;C50u5bSggLbWSFPB7DFNC4jgKu1Q3xBBHANCtacKb265t3WsqOTFYuXiw9xEaYEEdyaWxsWCN4Wm&#10;ymWBhxgCgKqlr7G4FAI3DP8AkaPbKJ7JkkZ6Yy0Y214mHZWXayx0t3PIpTQzbYBkG5CC4CpG6cdV&#10;ARGKW4sksxKye6A4PwadJeEVdUigJIkTDTUHS8jnruhnXdvTPTVojgRS0VJIt5RiDEgE9jB5rBs2&#10;jtUbivK4g/mKyy7PbMvLjBLQDGf71BrTF0C2nAU7kLHOe6+QasFkHIazauXHCjKwOS0RtNJraW4L&#10;Vn2GC9+0TxjxVgyMwUNZ6p3QP9SDQd1o3LgClM9LcEn48Ciixcipdi6pvLHaCNwHIBiBWLqMVFuF&#10;2LLBW+4g5o6ubhVVWCTyMATWUIi46pgAqynBEYGfNNEUT98ySUAJUZIO6O4A8VYKf1bptsGlMb8b&#10;PEDvSqW2cNdJeJCxMsVAxVtp7W5FMiRBUAcfANDIZjXNWBTTELbJVw2XURyFyaYu9Ts2Gdhv52hV&#10;I4j/AIq7sW1uvdUO/SpJniD5/NRu6K3ca0dzi4bYAVcqwPknxS6bNWyirS9NoHfKKZAUA5+Y4oa3&#10;YtXAxIBzIGCDwB4p3UWbaFbakkss4HSHHacVBWIUsoIa2vUWO4Io4FUCoiA015RufpdjKnkNFGvW&#10;7Yuyntli0FeBIEyKibrtbTZdVkYCQREUaw1u3iVOCA+3kt3E9qlk2gn08oC6q8AxnHV3BrN1Ft7b&#10;ZyZDQDugfkVP2brm2EYKgAlWHA5j+tJNcYl2tfohgdkDmiTBlHgbvWle7cA2bRAtBsjPxQmUK9uy&#10;TyAFJA80u0u5AvEqAJJBBZjxjxNZuXlgsAV2iWKdeabEytGNxbeLoYBXJMiJjwBRH2NlWMs22ZHV&#10;FVdu2hnb7m05AuSDPYDtBqwYA2RaCpO2SLY+zznvTkgHZktbD3tqsEbB3dz8mi6S9aF1XRgpj21Q&#10;4U+SJpU3zc3Q3tphYHE0ef07UIdwkKhHMmCZ8VZafJben2buy4VWZngyZ8mruzpL7owYHavcmJJ8&#10;E9q1vTMtq/7RYyg2ypgEeTFW+mW6eDuYztrNlNOI2MOj2LW1nTku3JSPJ8VlZt7jtVZ+0nCCf3SO&#10;SaS0rN7buzqBugjd93aaYthkFxEUWy0W1JOCx4AHc1iZvi+ENWmKj2W2lWEhUMhp53fmppZtRdCl&#10;WRegkHpEdlPJpKzqJuW4MyxlMC4WTBHiKJqmU2wptKWuSo+PkRQMYjNywm4G3buKu3JX7f6+TTBZ&#10;1tP7MTg54Zv68UGwoOLyN7nBh4LY4I4mp3VVVC+0JZTjd0kKeI7VQSFNTpYVkne0hmCmNo7gClDb&#10;BQmSBvIYqZLHtT2nZf0VZfbLDGew70q+nFrYLQ3vuPtocKSKtIXJJlO7XPbtsyKJMHdg/n5NVmst&#10;XN4cJ1ZAacAea2O/auG3cZWVtgGDAmqHU2NgAAMttkLnnuJqpwMeXCmaxf0F0++ykAQCCOCBzWva&#10;nTPuJJfaFwpAIJ7ZroGvtF1KKrKWXsZYle9azrdNcctJaFtggxJ+aySjR57WaCKtpM0G+rv7m91D&#10;A5IwfwKstAbyCz7LK0N+4RkCjXPTrql+k7Ty0V5PTCTbaCSFJMmM1lz7XGjzuq0O6EvxLbSNb2G6&#10;LLOxHWo5E02L9wPPudMgiTmRXtDoblxbaorO0E7gsCP9qduelskFjgDJrzuaUFNps8pqdHJRa2lx&#10;6Vr5VbrItvfJMZZgDXV/RfV7SIqm+GblN2Ok1xm2wsXi4UlGUZ8fgeK2XQeoAB7q3Q5YhQXwFx5r&#10;z/kNJHIrS/gmh1WTBX5H119MfVBtllttt3rie4rp1z6m1LIiNgFdkCYwMMT4r459F9bFtNt0C44H&#10;QciD5Fb7Y+okW0zMxbIgAkdQxwa42nxtSnGj3Gh+oJrHG50dm1PrVoWbyFgrNgiJ/riuYfVHqShL&#10;/wCo4KrClRJI+eJmq/V/VEIUN0e6sKgtrG/udw/2rTPUvVbr4dg7NwWyQJyfxXqfGYpqUTvYvLb4&#10;OuWzmv1brrW6Cj7yIKs3b4itD0Vw+4AuU2HYWESJytbF9S37ZezDOJBImcGYhapdOl0lTtKiJ/Pz&#10;X0LSxrEjl6yVvvk2EuSqQrMQMhewHzTrbLpUA9CtI8hj2HxVejvbW6q28cluIHgimdUV9tWuBCNm&#10;CpIafn8dqccXJ32H99mK/pkojFZjie5qpvXbjWiEvFbSllO8Zg9hPamrxZ22qOhYXdJ6gwxNU+r2&#10;pdZXWECGNxnI5zWzTumFgk9y5EehYtdRXyTuz80rqSttURYMc/INMSENvY4U7ZaTlp4iiWWRkOSp&#10;A6hGc+Sa60Zqj0eOSVclcbtxLdwDcWnAAEQfE0XQwi2ALgViC0vIxQGdlZ7hve6yQoIxiobvaeHc&#10;tB6T3NKz8pm7BJcM33RKtyYf9QECF4Hern2i4a8iM0Ef+UCqn0m+nsCZUqk5EYnzVzcu2/ag46+o&#10;hux421wcjakesxRTgmL3bTQLTsttXPUUEFh4NJa9YgMzIUnas7iQfNXuo0sBrbJmegkyTHz5pBtN&#10;tZQhQo0AJOQTV458omTEqZzX1Oz7bBlUpKyJyPmK1Me2XLM8jgqRxW9/UVm5bc+5k2p6ea0K5eUz&#10;tAz1YM13MLuKPGeSTU0irfbLb7pODA/cKDcsqbSN1BTwSZI801evYZgN4fuBxFK2Fm2x2FYOZ7U5&#10;M5LQSwygrBcGYhoIpyyvsov6ewMxkk5FIcK7AzuMqYiGHim7hCi2TcyolpqD8EmmqLBL6YtJg7pD&#10;A96wbylbbXARBIg8mqqyFUXCSTsEgDAg981NtQwQ7rnwqxMVdHRgmMNcAdliJzHJqluFVa4V3iMe&#10;eKJqdQy2tpfqWYPczSpukKSD0kZI5LUUWy5yQrfvwGKozTn8T3qjZ7aNEkQaZv3pB2l+lY5qma4Q&#10;B+lycnitCEPsC7oW7wSYnBFV13aSp881aXWUh2ILOv2ieKqHBO3dndyPFWgZASFO7v480INAPVRn&#10;UqymB+BQj1Hj80YsjgqOIo4fsTmhkAiT5xTSLkn4qmFEPYcgxAYHkCtz9GWbhxtG3IbxWk2WLEER&#10;PbHir30u86uX+4xgE1ztbjbhI24NS4tHWNJeQohO0ysKSf8Aai6m4w3BihG4Egggg/8AiKr/AE32&#10;nuKrwNgwTn+kVaXbLl0f3QV2dJYiR+BXicslHI0zvLWNw5SspNWDcVSFKkk7e6kD4rTtW/6txOZy&#10;VjEjvW13lBt5MbWacwDWk6t33E7iSJnsD+K63j+W+TzfkJOTuyrW6tzg9KNyO5rZvSroa6GMKB0i&#10;cD8mtcsESkJwTjin9KRcYGCwnqFdnNG4tHMxumjo+gXY0i6jQdxkYEVt3p73HsDdcG5pfzxWkaEE&#10;i0VToMSPA7TW9WLjAw1hQoiJ7jviuG0rPVaNfgi5sWgwB3t1cMozJ8VH2L1m4Qqbtkj/AArJpiw5&#10;RE2sVDAknyB4oj3VtK7gO6lJwcr4xWrE6NsqNd1DszhCCpCmSRBzwRWpanWklWuN1MSrDkACr71A&#10;CUwS4tyUnEHia0m7eWGBUsDgCdxNdbFKo8HB1z/IjqXMWwx+/KgnBoV60FBckgxGMsB80ndVh7KF&#10;BhjEdhTOlV3ZibcBSSZP+VMd0c+hL+XuON1sDCkMrcx2imNPgrvYKRx8jwasLOlZwHKGHBwTEfg0&#10;sumFxXV2Akjb5gUti5RfwGVwiTs2sxhvxTMvMTgjdPg+KmbNplkECIgLgmKHeVA1sqjNMxBiay5Y&#10;p3wLlitGx+jvqt6D3yBtIKztmumena1vYtAKsoQAO7eTNcs0BIu22WCyg/eZg/8AtW7en3VKWkLN&#10;hc5jPgV5nNpVKfKPVeAwOLUn/g6lpbty5CWrYUES8GRA4/BrdtJ6it9bi+2pJtgnd0lI7DvmuWaT&#10;VLdDXCfbZUAG07ZK/wCKtw0mtdjp39wuZAnbACdxjJmijiqqPpuhjdM6RY1d4Ye8V2RtUwQAeAKf&#10;s6pg929sBJxvORBxWl29agF+45eAzbU/wKvMeautP6kkMetjCsgCwsMOYrqY5cHfSr0bXZuX7LMt&#10;3buMLbYngNk08Lt23d6DvCL0kYB/5rXEu3LiKFuW9h6T5J/rxTe+69pkFwWwrqQJgtHimJlWvguN&#10;NeZy6EBnzJPbvAptb7Mtxiu0wqBAwPPgVSWr5JutduBEYKFxlI8HwabtWJlpKIGkOWD7hRbi6TLV&#10;9Sy+2AEYgbYKlSB5B5pS7qiD91wKm05IJEHuarF1SuEVpllYDEnb8fBpb+ZuIWR2B/dPCiOwjigl&#10;Jhxghq7qV92+9zsCCy8EN2PzSli4Us2lWFYOT7gySngmqJ7pc3Pau7iSd2AVgZytLHWWlt/9zqVY&#10;JOAs5pe8hs3uoqQ2qabhBcs0qP7VsK6pRdtxdRS6yTHSScA1z63cS5F1gm4oGEZntVvZ1q+2yXFQ&#10;TG0nue0HxTsbsJUbrYfFwMRJ6Sq4yvBphb1u6pIIDMQp90bio/8AGOa1yyzHaXkXWH6kZwvEU6GZ&#10;mXBV0HSvPPkea3QjwZ8iRcAqLAm7blWIniY7/B8CmpR9hYsjNwBFsNHIJNUha0oWLvQZMRLKy8kV&#10;aWN5t2xuZFZetsODP5nPmjTZnZa6F0LhVZS7lypY9RAFXGm1Fz2UQXgJWIJyoPAiqD2Gi2rIXIYK&#10;CECyoOSSa2OwNMPdCbW/cpiCpH7RTIguXBsWjLKlsBSYMEDO3zzWz2VKWmmFUOAQmQTWo6JSybCr&#10;Hc+AuGxkjPNbjpJ911EAvlFOAPyfJpxkmbHYtuZ3OqskEBu3wat7Atrsi6AWYzBkzVNpka7c0wZJ&#10;KvJ7gk+firZEAIdFQlX2+5wN1Mj6MU2bGGaGQEl2I/AFXCXES40HcUWQGkTPIiqC2WPUzE7+TOCK&#10;sDq1gS0MOAM0/mzn5C12SyHeSzLPSJ2/E0a1di6oZBAXpnH9zSSXDKMCQeF+AeSYoy29iFGAaGEy&#10;IO34NWZWj1p7ZdFXb1PBjANMe7uEYWJggeOM0tsa2lxmZ9p4O0dI+KP7qGOqTyDxAHxUFSQNNjAF&#10;t2/kiZk+YoDogRyoLb33BS0ZGZo9u0mwTd6jJ3A4gdqDttcuiowwTzVMGiL6k2bm5XA3p/VhSuxP&#10;8NTdgXb3LcKAACPPaPApX+UfyP8A56hsLYj+YVWElj9qgEZpZyLZTc46mJEVNSD9ggiJbkNRCLgY&#10;livMCBNaD5W3+gVoKCS5G1hiOxqF1BG0YWN0TkU3uLyq4ntQIEtMhgeYmaEpWYtNcU27oUMQINTL&#10;Ftx2ADuPIr29QyKV65EDt/WpNfuILiBQJNQKJFA9wQRtgcCh23WXOwsDAoiuQqhkYkfuHOawx9pV&#10;Wd3aRVl0QYczgds0bEMoUBRmQeawqBtqQCNu4jjPg15rbG2S22TwnHFW2RIJatKVYQd5wZbkGggH&#10;2g8YVoHmpW1AUbQQQu4kmoWUJ2cgiWxmqDR5bhS3uZjzIA5otyzc9vc0scZ4iagzSF5LLPaJrLEt&#10;lXkVTGJBVCtNxiCQMTRne24MECIgjtS5uhTGSh4Pg09YVFTCltx2k9qRNpDsUH6RYWLQUXADIZeR&#10;V1pdM1n2yUXaUj5BNU2isMgQkZQmcxW0adFv7gr/AGiR4DHtXE1mem+eD2XidEpQg3GmP29GoQBp&#10;kZwYrbNDbNw3Csyywo2xn5Iqk0lqyVBKR9u6tz9N0zbw9p33q4wwwoOJNeR8hquHye/8Xpad1wbF&#10;6ZoDea0TbHWsM6CBuHx3rqvovp4thWtJKs/WzCZgVrH09omf24cOqbiWOFMn9tdc9B0RdZDDcjyC&#10;T0sO4Pk14TVZvuSnFSPRScYRVo3P0bQohkke5cCgA8ADxXWvSdLcNtL8EzhwB/pWu+lelqIY2m4l&#10;ZXkeAa6T6VauWkRhuDbCW8Cn6TTO1Z5/XZVTpl9oNEuyUuOhXqM4IB8Ve27W207rLFQMOfPFe02m&#10;tiU6pKht6iZnkVY2LL7FVkxG4NwSOwaa9dp8CjBcHj9RqLbVil1FIZd4LhhvAypEeK171O8SjB2P&#10;6S9Mtwa2G4p3+29mW4LDp2j58itK9e1d0Fv0HPt5V4EMPI8irycGHJOlZpvrevW3AuMQCD7ZPK4y&#10;piuT+qapV2FVBIQgH7ASDmZ7Cts9Y9Q/mJcbiCIBZOJ8DtXL/WtSXs9dolhcKi3MgNSVlM0Z76bX&#10;XRzf6lv+0j2iytuuFsZK/Arh3rV5PduXQhZjuHgfDEV1L6jte+oBZXIyVGGX8/8AFcg9avhjcDPn&#10;HtxxHYGtmlnbHylUKNEvX7twolzAP3v2qNm+bu3ayQJEtgwKQ1L72A9yCDkRInzQbB3Oo2guCczF&#10;ehiuDm7+Ta9Lctk7RMRknMfNbtoECtpsFva5aQIHMRXP7LD2laOmRmr6zfBue68qGIA2ZBp/o26d&#10;NejbhdtMYVo2y4eZwfNU11kNzcqHAiDkN+aC91jbJ2qQGgBcTPANev32HtG4SNxClCeoL5mqcjTI&#10;xbdR7g3KYYEKTJLDwKstFfVw5QQ5wCBJxVObJ9wLb2My93wBPBolggXLYAO4Mf3TJ7kRWPPG0Duo&#10;6z6LeW643KLm0btkxDEcxXaPQLiJpXKBXVFmHwJ71wr0hrKIj27DSXC7mxunx812HQOSU3sC2M8B&#10;o8f+Qryusl+TOpglUUdd9MvO1gbrayZA7DHkitoWy4CFJVPKGa0b0K9buhF23PG8nsTjFbrpBslb&#10;aBbrYInJUn5rjTkrNE5cpFwFW4oJRHtsZgEkbu01MJbwjTCtKngNPjvQURYVWWIuAsMruB4UGoNZ&#10;QhQbfN/pgTQgkdTm9a9x0YgYLREj/wCJ81Uu1kO7beSSBgKJ75p1n67ztdlSYACQd3BECqe9fTay&#10;u4HtswUkgYIxg0nLxRZUanVupuIoO/i3cJgA/PkVTa8oLbkv18B0/aef7VHU3hsu27jnqHIkNHfn&#10;vVHr9QSFYtcKqeguI2oOTA5NMg+UVMJe1N28gc9lP5fwRNa7e1Qtr97llE7uxB/xCl9Xd9/a7XNz&#10;oAq5iA3eqbV+q7Lgm6HZ0IEZ2kYyRXQxQsUsg7q9fbvXG90bkDDY3bcOSagvqruwuXF2gbl3ggYP&#10;Y7c1pTX7ilQVPHuBQe3cz3pb/wBUW81x0NkEEbd2CPI+TW+GlEvP+jem11vUIN8KVIYDgBfzzVra&#10;vtNy7CuwghJjnGB5rmjep+4Q63FO1eHbz3irKz6nY22962wVXJzmO88TW/Fg9MFSs2w61bVq87M+&#10;Me2F2wfkcVRajVumy3bcIuCcSF3VL+ctAPN0j9xNwz0+fz8VRajUs6PuFq0H3KIM9J4P5rbjwIz5&#10;NyYlf1KCHY3Jthidk5Hx5rVNdrVuW7VsshKy4QjieSfNWms1dvkNEIRvB7DxWiarWDaBuGftjJx5&#10;p8cIpthV1doh2BbYCSwiBI7CjW/Ud1wYUAgTnH5A81rza5iyzllG2Pz2jzUNM4T21ZGuBmEAmCD/&#10;AMitK06AlM6jotfut2+prYywKkQ1blob7adl2tsYFXAPUrT3K4/vXLvT9WNzIUZxBwwzt8/Fbr6V&#10;dKoEe2Si52HqyfB7GKROPY1zuuTpOjuBrJu7lVnbb0iFHznvW62nBFwuxZQJ6GLgLHea0D0y8osl&#10;kcuIh/cgsI5K1v8AoSsbWfcFgIw/cW/afiuHquLNEOjeNDoRbAHUQ6BgQZAHPar/AEGnRUtiWYzu&#10;OIUTzIqp9PUAMHk9MqCwCY7gCru3eunZ0Lwu4ds15/K7Zqx2h86G6XA9pkDnG2BzSu20t2+6tckJ&#10;CLt3KSmJmn4hbe+420TAyDE8fii3xckyV/UVSEUQBBrO0jRvorG09u3sf3CzlYYEAdcYkVC3Yuub&#10;SBRLJEFwvPAnsfirG/ZYOBcsq9xAcrlQO5I7/mgke5tXaRmIjDDwIrn5Y8mqMuDwtMgsr7xZ1UnA&#10;wschT5qz09l7x/UUtD9dx8E+M9zSP8sqyAqo37RtJIB7zVlba3be4yPAKDqjLR2kUlx5CcrRdaYX&#10;94dV2zMS0iVHithssG9vqhAs9ErBHmta0zbXVgV3sfcLHc3P9oradNbupsZ3xJO1oI/pWzTTalEx&#10;ahvjgtFtXbpG5g4uJtOIZoqTWLFu1ba6AGUwO5J8E+BRLdlhZ3wRmCd3A+KfQICkKCoYNxMea7cZ&#10;qXTOZJuzWvVUCrtNsZYOGXq2oB2rSPWNGXckZY5WfB75rqy2n3XkRkVmuna3dq1b1L08Xi5aGEne&#10;OCQOwqsqVGrTZqdWfO/1L6YrMwuvK3iJtgYxk1w/6g9IuIjBhchQ0K0Ltmvqz1f0zBWzfBtC4BuZ&#10;YLTmRPYd65R6z6Np7uXl5V1d4giDhhFcnLFfB38GZuk2fMuu9LYsUZWEgXCwxIGORWk6nQWyH6Hh&#10;GIDLgf1mu3+qelF94G4gDaVM+5Hx2rSNf6ZuuK5tk253BLhjZHg96Vhzyxy74OipKZyXU6Ub7qiO&#10;CQrYgHsK169oT/2ykZnprpeq0BRWFzcweXKjGDx8itQ1OiubANlyf/EgjaO35r0ej1l+zPkX6s0L&#10;W6aBKncSe8DIrXr1ksGZFGZFb/r7YM7bMrIIJGRWv6tCxuiQAZMAcgeK9RpNVwji+Q01mkXrDwVK&#10;5Oc9qCzgMWDgERGOau7ybhuMZMR3EVXahEJPSOSJiIrv4ct1Z5XUaZrlB7Ky8G5AjIbvVzZgQxeV&#10;+34FUK2dkMWJjg1Yaa7btm4xZs8DtP4qsitEwtrtG2WlKG1NyDnbmrO17xVrsAmNrMTyT4FUXpt5&#10;ymwL5LNHeto0ytqFTdKbsoCOdvc/FZGzS47uRK/p0b27SiHU9Q7Sar9X6cAb0MSFAGMH5itgZSwY&#10;ZZ5LiP3RQbmkOxWW4gblj5NNx5HExajTqfa5NSWwHU2upTt6T2qg11vBXCbTgmt59QcD9uZAgCBH&#10;zWo65EBYLDFp/p8VsxTs4GqxbXRR6hwHAYbljgLz+Ky6hIX2yq8jccwaFdRmaSYAGO9eJLYW7OR2&#10;jHitXwZCaM0MNsf5GgOxKAhgCWAiKYNw/tQh+Z/FeDiZABjOcyasJIWuKQRhS3wePimEJdLrKioR&#10;GQIr1xTuIkKCQc8CalscZlGXceO8VLIwa7gbcMWWiljb3QCYH4M0H2GVgZMRuO2so4Jce3MmTJia&#10;hQwPcg9BAbwZmoE8bcSY/AqBvG2iZb8cgVmIddpLnlcwIqirIkyTP7mgfNE6l370wMBRUkVnEE8y&#10;YIrL6TcWZVMrAJJq7QLAlR7abXELkU2rG2U/R3hsSDWUcC4QbJaZHiordBuIBuCq0ERip2UkZZCR&#10;s9rvugVNbJckqxx94Y+KmLN0G5D7QXxJ5FLvctuGBBie9VQaGLFq2XkEHcZiskuqswQLtfk/caF7&#10;fSntttG2Ae9GtOQVEkqViTS2iwgllbAmRknmiteD3du1RAC5xgUoEAzMscdPxS7Knt/+PMt3NUkU&#10;P6csuwBYCtmMmpWRbd2Nu0e+4N3/ABSJcuhcWyuRBBq309lC2+4CG252yc1U2ooZji5NIsEskhbo&#10;BudO0KvC1f6TR7izOeiOpYzIqv8AT9IysXA6Rk7TnFb96VoQm5QjOzHcAwjb+T4ri6rV7bqR3NLo&#10;1LloF6V6OoVbgElsIBPTJzW8WPTbnuWktxztCgd/MVZ+jaK9ddbgCsUkwDBDGul6D0NfcBe2ApTl&#10;TJLXO8V5vP5Ll2z1Gm0lY1Ro1r0hjtV3GySXLLn+kU9Z9Da65/S3DABJKnaMgDwfJrpaeiMlm0pk&#10;27RCwwO65JkKfitgufTl24bzlU3MftKyDWT/AKh8MktG5OmrZxbUehvatLCGbgJ6DukjyRkmtN1/&#10;04+QoL3D1LcUbQRwV/I8mvp+56ELSlt224qw6tLH/wCKEVrGv+mtpVEVmAU2wAMrv/d8CtuHyD+T&#10;Fn8TfLdHy76n9NOoebB2rC9hBONp/wCTWies+hugK2VV4cz+fya+rvVfp9by3Ee0ZWVQjKuy9vE1&#10;zr1j0a4t8qUDG6iiGG0wf8Pz5rsaXXu1ycnVaFba/wDk+aLmmu20ClYhyCxyJqvYOGLzFxQQQK6f&#10;6x6MdOptrG7d5n+s1our05S86OYZT45rvYdRGXs4ebTSxsqtodlYfk/PkUW2FljkY+0eajbtbUIC&#10;tlsLOKKto3DsIyCOP9Ke2hcE+CRVxcTcwJwFnJr1nezSSVbdnHaoCypa+AhVlMCfI4iih7gCBwUM&#10;kwMkCgHUEsEC5Lpw52tkAnziiXlUkuygA9pIJIrC3biMoF3LDg5A/NLa3UKk79rbiQRJJ/IqVbK6&#10;Qxdv3ZtKunVGyZBnpqu98EAFyxkmJ5NMWbgXrAwAOfBqLAM3QcL5Ec0SjQDti14nLdRaCNtKmylt&#10;iS/YSDmKccH/ALYX5jiZpS8uxHIO0DpzTEA0CtojXN20kBSTUXtgIMeW8UR3C7QxDAiIFQOwLO6N&#10;naKIRJAEhpxAEk4kChKFIUssdvBNEhmVGQk56hWL1lCWIAw2COQaNMpIFauspfeZXkTzV96f6wbT&#10;KquQo4BEiqBghSXctt8jmaBbKyZRv/CO1VLGpJ2gWzuvpH1C6C6qONzDIPjvFdF9O+p527izAwnS&#10;AIDDma+Y9Jr9osr1FlrZLH1FcV4LfaZIAxNcPVePbukdPDrJY6ayUfSy/Utm4LpN2VQ+2Ag2nNVG&#10;s+pA6qu8vJPAgA9hNcaX1i4FZiGJJnpP+Kmz6xkqOAsCRBk9xFc7+gr0dL/qE2lcuzcdf6g98bhc&#10;QlZAJxwK0v1PdeFt2tBSckLBFZu6hyog+VIiTupi3oHulw4uqTBBGJrVjxrGgFGWSS/YroNEDdtD&#10;YUdiZ3GJHODW/wDpvp7XIUHoJgFV4bmSR2Ne9J9PaFItkwoU98V0v07QNp71qbLwCWEAkQBiufqd&#10;XzR3NHoNqKTS+lO11VmCpIUAbQccYxmtz9N9CYFVwrhdjlzugjJO3xW6aD0q81pFdRsLbo77uYA7&#10;TWwr6dbIuObexbgPV9z55wOK508+46C0ijzdlJotDpvbcLbzOFmFPeQKtFVyrbgwtIk25GM8mmG3&#10;i2joUAEqByVEY/rWHW4Vdd7tKLCHDYzFJocV2rtdN53tl1BQkDBY8x81qmra1bbcjvauMxJDAlYO&#10;ASK243rd3YUUnIYnOP8AxrV/Vd6FkJ3r90E46u5jMDxRQ7I2qFE19rcYkIARJJyZ4nwfiojWXA1s&#10;NsKgMRyJ7hKo/VtaUvMrXkVgA4lSDj/CfFa+2oe1NzbKbj07jB8mKcsXAlzVnT9B6v7RdlsIDc6i&#10;m6drdmJ/2rYdJrGvyDfV1UA8BQk8jHauRelal7b2g5EgFhEk/wDsK3XTa28WthLlsA8yuZ7GsWqw&#10;o0afNJPh8HSNIbaorCzsVlDALz0dh4mrSw9kXH6dm5etQ0IhbJA81qmnYnebjEBeQDIJPAJHFbNo&#10;ryqjkkMXUyNvVZjGK85qcLbZ6HT5eC8s2Rd0vvW7QbBVy33j520trPSbE3MtwrAbSG3RJXHM1tPp&#10;y7zbONotw04CHgH80X1HSEqYVxswrIcg/k8TXOWNqRseX0cL9e0FwbwtwoHAChG+wzPPc1zD6k9O&#10;9iSdroXKKZO5ST1K4MYNfQfqXp6GwbltWIBgL/hbkc+PNc/9T9L3upK7mwSQ07j4k4r0OgzvE1yc&#10;jWw3qXB84es+imwbxYS24ABWxPhq5nf0yk7mR2AJmZAIr6Q+oPRwz3mDBQxi4pkg/nyT2rkPqvpJ&#10;F5nZpthtsFYlfBFe80GtU4q2eI8lpXdqFI1S0hQALc27hA8gdpqztaWGZHVHRYDEEgt+BRH0+0ke&#10;3BZswfHipbEuXVVFyOY5iug5WcyKoT1W8MCiH7pHYKBVPcvdTTbAH2jwPmrr1FLVwO4d9iYcNMmt&#10;eN0uL5xsC7I7E+aPH0JyvkFcv+60vtZYzt75ivXbjXHJDECB8RWLACuVVdqwAdw/zFDcb0Km7HVM&#10;tgyO1NsVSoskuA7JaWyGMBlP9O1OLYFp19w7iQ0wIAnmqhSVYwoUx3MTRk1IstaHuAMZBWN2+aGh&#10;iaHlNkqbdsORG0CP7c0hqrK2/ftsGlEDSTIb8U2ZLXEb7mEAHEE+aGyF3TiBK54FUmM/wV95DdtK&#10;IMDkgZ/BpK7aLPtUdgZJwRVnsLgEuGXdyJxHY0E2GcthUGQD3imKQmcEVaKEZxBySoqSbCtpXVwi&#10;8TAJzGTVhYtMfcthY24/JPcVG7pxsIcQgjPmKKxGwBcsn3DCIXIAHyKCm+5eWeVlT4xxFOXrSX0t&#10;KBHfBzil7dl0N1yu1cYng+asugC+4XCMRAyDXkCyFO05JUzR7jHfu2dsADz80sh9tGJk8H8TVoFo&#10;VUje6NcktEFchPzTJUiTJx90c1NbAlwqFAOT+e9ZRHZni4GBEFiIkVdkSAixneE2FQABPIFQuMLg&#10;AVDgyQcQfzRwIQln5wPOKMACyA3ftUkgVCOKEtj3CVKzEsTORXkW2gabJxIIHH5qS3AZ28+R8+aa&#10;0qGM2ztwSPJmiUqFNcgF0wkTbzjijrbABYFoRwIb57CrezZa2u0bQ2eea9Zt2x7yDILAGcklfFD9&#10;wm0rLmnVlNwuoImRndArFhCrR7RBVA3MyfEVbCzCXdykEtG452isLoLxD3QFWDtgnJHxUUwSNjUL&#10;aKKRcWF3AeZHagXtYbjdiDnwCe1KC6SUw3SIjP8AeoKqblMCF6IA5nkmi+2EmWfvXX6bciMGDMRV&#10;fdtXLsI20v8AnNT9n2wyMzcyIqA+5l2DduyOD+Z8VRbRG0ghXKTIyR8dhUEtgqk7zuMwYwPNO+26&#10;Myq23bBzkR8Unut3F1Ks4HBOz901RcUWliyrOpJBCjGJ5p/VWlGQMDaCviaU0tndat/p7gMrB4in&#10;dRqfcAaJHBIkMYPeky7NMVweItwLYBjaZAHFNae9ZQnaHY9yBj8UJSoyHEiSOrOfms2epIKNgEnP&#10;niKWMSMajTp7SkBusqHHIXdUdZpbihGtrG9SASfHIpm07G05dJGBIMZqvvQAUcMcg5OVHxVojSBa&#10;cNdUC8SOiQJkGKy5QIm1drNzBmKIzkK6AKxnp8EfFK3ncFJDBTMAZOPNErBsPZDXCECyyGJH+1SN&#10;kbHT2NySSGfBU+BSBvYME7f7NRV1AvIbZfaDHfiKugozLfRKwYjbbtoyZJE1IFQCS5AYZkSB+RSd&#10;3UC37S87pXHaM80S7eLr7rP9plkJBmeJoGh6mHv2bFm394JgYiZzzVNc6ChnnznB7UzeZpAW4JkC&#10;fPkCooBbldvUxIPzPiqLlyzOnLg2mlAYMn4PevLacLtkBFBbqyGHMCjqbjByECi2QscSKUa820qR&#10;PVy3NUipJFpoVt7bSqxJEM5FbT6bbt3bqm4LigLuG0A47Y8VqenvKqwCw68EjgDzW6+napQQ6qAS&#10;SpCtkxmhnYmL7Nw0CC7DGAdsFVwBtON0ZNdb9CshhaRCW/Ul8wCVP2fgwK5To9QEXcBJeDaDLkqR&#10;FdK9I1ip+oHZiyqzWCDAAAUrHP8AWkbXaCwyS9nT7iXQm5MY39soeFJPcVUXbKM4J1KgshXaB0tu&#10;4/qDTOl11txbCXgWtMSQOqdwkDGCR3pfW6g+ynuXLe0L0AkMq7TOD48VOx82uzU/UtCoS011nLFg&#10;rdMQpwB/Sue+rizc93dc3YIOIBCcwa371j1m0Guqy7dp6WncjRg/1Ncv9d1tpJZoAhlSIO4dseO5&#10;rTig0hWScWqXZzH1m3bm8EYmWFa1ftK923vYAqmAftB4nFXuqvXLm2bk2lIPjgwKR1Di97yhTIEj&#10;sQBT66MOKT5TEdbYCGw0AtAIAkQB3NSVX+wFWDMGIP7qiJw3u7yPHA+TTig2lZFZWYncJHYd6g7g&#10;jde4t2/7Y5KjHAI8VlNXesam226dpwSMQfNSvW7mxSYMA7VU5Unk1WvpXXY3DRie471aAmh3+fCX&#10;LkQQx3H/AMqp7up3+62GD4ALRzQZvbnX2lhcgjEVC4ii2srE9wJI+BRpmaSYNrpymwq7ZHgCm10b&#10;De11AMAr/wACvacrvO9ZVcR3irfTpDsWG1UAMT1Grci4KwDIrPgL2BGMH5NNWQffujcM95znEGhu&#10;u43FCJtLjdIjJpoJZ2JDnH3rGSRiKVI1YkY9sBWww2gHccncOIqVzThLT3GujdcIVmFMKrXEIkbp&#10;2jER80ze0wF5wUFw4JJG0T5FJcjXFIqd1tFkLuQAgNxPzRdga5FwHfs3I89j5iiNaCX9+2QudoIb&#10;/Ogm+Q7MLEbkj8VQQdLIe5LSwA6X8AYk/NMe65C7bJAZjJU8rSFtgmwtdmXK7RjjzTzsCllFUSTP&#10;PGeKgpiIKqHAUQDPgdNR9hYfamCs5/d3qzW0tp9/uO6kgSOdx5kUDVadQpbqIYFdoOVg801S6M0o&#10;MrXe2F23E2kLDQTjdVacFgAu/uANxYTT+o1Afi0GgBYnJFY9ljhZSJ6jE/imUIb5ElW0PbltqAEm&#10;TgnwKJZDpd9kSsqOsGZ74oMH2lDbVFtt0FZJo2kYFxdGECNt/PwKBjo+hzZtUsUhjM+BTtu+SiuU&#10;VV2wAG+48CkVS3lmkwkyDiG7EUSxcRIV7Y2RuAUc+I8UpjY9jVq2Tc23BLXG3QMbfFOPCxu3SGMn&#10;kg80IG5ca64tdQhmjkgVO47akWwLshEJiIoWOiQSGMqWQu8zMyPLVlLlm4Td3jpleJk+T81NBZXC&#10;qzO/J/Hg+KY05VfcTaYXmOmSKom0QZUywYqyydw7qcZod26yNbQi24+0RxDU3fW80vsJL9DMAD24&#10;IrFp1ZQUYIwUCNuCRxmjQG3kTe9bTBuNkhcDisGCbz/A3fEU4zXCrqwUd3Ef70HTurysAGCT2MCi&#10;sqUUiu1Gns2xc/TaCB3nnOaS1ICxEKW7AYzV05QMHXcQV57FiKqnYC2yhpa2J8wabCbMs4irLA2t&#10;fMMNsEcmaFc2khfEnnkLisag3CLjko0GRt8VhmygAIeTB7QaeKJKLTAY6mBG8dhS6q6W0DNvMzxx&#10;Rri+2Z9wk5ZgRAMVkuu4QAwLAlOIFWmCxgIWUFFBPBiT/es2yhL7rnSogH90/FBa0BccZVsznAAz&#10;TdlQVZ54QcGJk8GroEXVnRgRB5OTirFUC2134WIWM1FDaZkK2gRMnGeqm4SLyhmJcD7uMcgGqmhs&#10;EZazb3o25p53D93xTNu3yoZmBliPk4FRKBBbVRGAwaTtWewNFWVZRKnywwVrJIfG16Gd9hldvbK7&#10;WCLBMmKOXRmRltqFY7QrLIBHk1AEs0JdDbp3Dg+d1FGlBOy25gkbiftJHiaAZz8CvtlGWVcbT9oH&#10;B/3qvHs7lLu4U7jFWt60Aw/Vj9QxzJHEioX7AcbApYIYB4AFWgdsiqZdyMBagRIU4mmFQuBKJ9kA&#10;z9prBS6rwdQgJSQKheIZVKLt3GQCvJFWwojyB/a6QGQt1g88dqJptjbjuJhVgRGfBNJWlW5fG9rk&#10;Aw+3Apuw0hgjZXjd/wAUuUR8XY5ZaXDiyUbdtJnntx4o2xQ3uACCIhjIDClbcJfB9s4IEnx/70BR&#10;dBzdXYHJKxgsPFBQVjNo3GJHTuERB6WkzRdSTsK3ApuG5sHt9JC/EUh7lxxbXdBUklTghe4xWALY&#10;d3S1jcAMxhuaJCmux+1aDKwYAnORUL+oe9+r7ibAkZMMQPA+aWvbCrBQwkgKYgNBod1bZNqGJjMR&#10;IBHk0aYDiQLC1tdGJ5B3dge1KHaEEW8KYMnCmj3mL7ZXafuJQYYHsKzcdWYKdP0tABnqk9qfFiZQ&#10;sqWsi4CVtwFJ3SMsR3/FIXgj3wyqRjP/AI4qzvKzqBLdJgg43TilbjOzFQsLt2n5PyaamIlAVsqE&#10;Flxhfux/bIq0s3FJUO20XQRs+arnRQgVpnHUBUbhK+7dL4X+pg4xTIMU4Oi6u3mtXCgbiRjhvmvH&#10;Wge4CSVABGOKpr190dT7rHjBoF730JUDJnpGP7mmUmDuaLS5r+hW91mG0qC2N2ear9Jqr6NbAbqO&#10;dxwCo80stm4w2hSgCT/fxUxp9q7eoqVJDHsByKKkA25Mei57gZgjDvERBo9rVWz7ygRI2hRyD5pD&#10;TXIVgFEsgBBMYqw07DG0BSQQSRn8TSpsKEH8h7dxJsLtYWzz4f8ANGNwKyD2t8Da2O84INAttsi7&#10;uYqBhOxoqbgEIuHaAWBP54il7TQmSvWQDv3rKttK87qTtP078cnqUwc803tW3dVinVtLwRME5I/F&#10;ETTrdtBts7SSqnEzmKl0SUWJSJJEycKeDQLQKguEI/aVJ7nzVgbbqRLZJ5BiFjAoLWrwdVYAKH+8&#10;tyR2NEpCmn8ALluCwFxw4X7edo8mo3QVtI5SULwCpyD5phySly4MjeQSOw7iayS6sEsPjG1Y7HzR&#10;7gCdu2LdoObk3FECMwP+TRw5uWy8xaztUeR5oaFxuVryEbuodwRTCsxfYjQrEKBH+tKkOhL9EpY7&#10;YuKGJw5H2x4oujce4zLs3DLE958eK9bG8vvEsmCOxihlVKoBZC5lv7xI80A1J30P6ZBauKyISC8A&#10;sZH5/NWNu9bl4V5bDbhloPaKqrjXFa0VUsRcmX8fEU1cV0gqY2zIOR+KVIdGTXo2XfZlVRZZG2M3&#10;Yd5+ZopsvadSsbZJIUyFk8Vr9vVOJlwhdW9wBZQA8mnFvFgApVRvBCAnMYkmkMfGZsRNwXHJUEwQ&#10;FBwZEx+aTvO1/bct9QaNvVAEciKQa6AiqHEBoMZapKoZ12KSjbvwIzkUA7cx939+5bi0yXQ0t2B8&#10;sKg11R7zFOpbkkjEduT2qOlXpVltrDZZHJP2cGaL7r3FMNMn7e5PMUuh0WEuWFtOqwPuG11M4ahX&#10;9qfzV17m1mHTtMk7KaOpYiDoyWP7iQMdjilJDXHbYF2GAoXAPE58VSLkzLuRbt3Wuk8rC/sDcyKy&#10;bu65bY9W8xv3YIAmjxbJW4okyeorEYhqMWUM5hY2gGYgjnHj81CCLoqMy25YhhG8Secx+KFeUl2V&#10;rW63LtuWZA704im5dtrattsDltyzuXHBmsXSXQsbrooEFXyWM8zUsHbZUnc/twpUrPDUJlPsX3V9&#10;jIsID3PDT+e1N6hUue2qiNqmcGTQpJVQ1oKdo/BYcU2LFuI6tncFuR19HeOcRVxp7PtQy3iqgkiR&#10;u2twRVboDbeyXkbiNgBnBPJq70thLWmuMbZlcSTyew/p3pjXBEuQ7MLO1QhDu248NuUf7jtNHVvc&#10;t4LkszNuJjPc/wBKFpIdrb+4NrAjavS6Mc7o8CmFY7XfG9xtgnaRt5BApQ9My9tHVx7JzJB25LKI&#10;3Z4qkvi2ttwJurP6igwCAI4q7sD3FAsX2lLeEuEAMT3/AN6qr13fbtuYCwTD4J/t3oJB3wVTCzss&#10;tBju4yOMxQroCqhdsFQ3EA98DxUTbI/S37YlhOYk8UWy991sP0uxYgTxtP8ApQKxe5k3uEC3bgne&#10;pwDzOaU94zYDozbZXaRyTxEUQsG2qHcI2RByO/P+1D2qrk7WOQ25T470UQHNg3e90NGHBJDdgBGT&#10;iD4rIW5aaPaIdVkE45GeMVG9ctG5c2uRcjrKkmSaCLilik7gF2kNJ3AmTz+cU+Jnk+QdzUkqEcM9&#10;v7rhGDu8x4rDg24dRKsA0jME9hWGYLAYNvQkRxI7VDerlgysVOYBkIPINaELk0M32tsILkFlmBkg&#10;rnJ4pnSNaQyF3BgRtncaqy4F1oZmQfEb/FRSzatMQFAcAswEkTRUIlNl8xKS9pzEdZHYGrGzqbdu&#10;2zLYuXF5me3Y1S2LqtaDSIZWXmJ7GR2FWOiunbbV22FVZVIyxXvupM4j8My609xED3GdmLAEb/tA&#10;OVGKehZ3MSba9VvJ/wAu9Udm+loJDEsq7WDHDE8H4irXQ3rgYoJhNrNvMqA3C1iyw9m7HMacIVYi&#10;yCpAJUQOr4JjBo9vWOwPuKFIXcV37QscZ5PzSr303HbdXgAMYhgef6A0JtTZstcb2sb5WVyPILVm&#10;bHPIl7HtJrLRS4gi2ykuJJYbjwZOay/totsreZmKAlpilU1t29avMLY3EwCYlARM/k0K/qAlqEfc&#10;FJGACJPMCl2Us6rsesambILxieoCO9Ze7wv8sdysEBn+sjxVLdVP0gyOg7FWyoHBimbF5iy//AxY&#10;ltjEmQwA/wAiKtSIs9juqVPcBYQqxwJAPYVQ6y4isADc2ljtJMkGnWuj2LPRcVEDE/8Ak3agXgy2&#10;lJc7jtBUr0mTkiMzTYlNp2zA3Ho3yCRFwmIUjNVL6O2fdRVToaN5mSTkAVZ3Vt2Hs27owYhB+ycm&#10;j6cWjcWbux5jcF71m1P9pIq+BDTfTaOWb34wZAMhY56aaf0JCbLbwegMQwztOAf/AGrd/R/TQU9w&#10;K2VBBnBHcz5rYL3pltgW/lntlthVgcNu4xXlNTqHCTTkBrNBjWO6Vs5qPS3tC/vdgpYYAC7R/TzW&#10;Nf6Yvt6jeQkkQDkiM5Nbde9MCqy7AOsyvAfGIotzTG1bYuyFkQYAJJLYia4mfOpyTT6PE67SW2tp&#10;yTV6VzbOzp64trGIqod7YLuWndCwBIgVunqg/TY3ZD7gQfB+AOxrRde5uG2enYtwsAmJp2lbnwzx&#10;mr0qUjbvRvVCbY/XXdbZiqEZxiB+a2ZNQ7EsD0hQOqcsxwR8VybS6i8jOPaVDcMAjjPc10fSXTeh&#10;LVwSgBOZ45B+DWbU6NRyJpdh6XHJPlmwC9qAGUMDC4DMOf8AFNIXNddYXnCS7YUsNo2nDH8UJyAh&#10;22ts52n9qTkSKjdS+rDhA4KlG6iqiu54yFWmem0suii9QtlrZ2wEUgrOTVTYi21qNmN24ZjInFXl&#10;5Oq8oWz0IDsJww5MR3FLam0wc/oNtdd0rkgjvtr1eGdKrNOVtu6BacmCUuqr7iHDAw2JzUUFu4Lj&#10;RucrEEQDnLKPijWQj29zFnLOxYA7YWOT+TSq5NtjbJCb0KnDRWmLMM8Vuwl5bifpFgvcgHE1Tall&#10;fcQwJGRtG6SPH+9WJ1CBCDc6gJDExznFUeuubmu3Ei2BAPYGRExWvBFjNPHY2DDpvI2soYAqDmTH&#10;BNQTUCLhe2yh4j8+K87YW2SpVUM227+IIoVxbRCgbVDEBQc4HNdGDpHShmaQw63C5dV2uyzB4I8x&#10;SC6pVPtPbLohgleZHcVlmJvXTvKowYz3ieKzde80dYVZgqBmAM5opU0bcGdpm9egX7d1XYXgS0Ak&#10;43BfjiT5rbrVv3FZwsTOF7Vzj0O8BcKNgsJGwzkYmfFdKskRC3yogqpAnceDA7CuBqo7Znt/F5Vl&#10;xLq0DdbVwsdzNtChS3APjFJ6qwxLyqQvccwfHimjDXHdLjdC8cdcxMUF7ytAXcCeHiA3yT80uDOh&#10;KCo0T1kIVKPadn2ZcYEeK5xqrgO1UQqFEEnkr3/MV1PWPduNF2yQzTiekR5rl3qLMLjBgSASIArr&#10;6aR4fzMakqKwWsr7OdhiCIH5/NQvOhW5LEG4RIFEu3LrlvatHpURP7QPNJX2JI3H2gUIAJkyK2QZ&#10;wKSMqjkbGuGA24IePzNDBtlZlWJaV8mP9qrvcCbxv3SAec/iphrcWtwjPTT0h+NpMtiWKsfYzEDa&#10;00BmuW3TevQQQRywikS6qpUvuKEmFOZNDukk3CbnWR07TxNSzfHImjPtIXQw0nIY/tFV2p1FpbZV&#10;t2GJkUa5vHL5ReCeaXuuyhFA6hncBjjM1cYgyTYC86blO4KGgCqnVrcVmZhPaRmnj9jb1DCM54Jp&#10;QDaQhUdYMEeYp0WLt0V7WUQQJnEx3mlxaRGZJDDtmmzJ3pERyRyT4pS5ZPMR096NAsXcdIC/d5oZ&#10;QeDxUmYBRBPGayiwwUEGf8qIW5EgiggciKIDwVBJIzFQnYpO7Ipm0zEZcDz8ihfQUZDNpRaKEuNp&#10;yIp7TuEYoACzL/lVbu/SXogBgKKvulyVtbfLcmDWecbuxlm++n6i4qqqssAbge8mrZ75cPtdJ2zx&#10;ORWiWbpRypeQIBPx5q8satABtmAv3cGvNarR/k3QmeeS9sbuXSziSZjJAj+wrXdeu7aIkiYJwKtr&#10;95nJJx2gdh5qrvXAzrKiCuZzxT9NBxadEeRTVWIOq71UDEyRTmkO87UaB28mPFJhH2sVubmyfAio&#10;ab3NyGR5Haug42uzPNUjo/pZQSCrY4Fb/pLYS31Jzb5Y4k/tiua+k3UC9TkgtAjuO9bzodUiI6q8&#10;pEndJknvXBmmps7Og1LUUjZ9GnNsNsCkMAfI/wAPxS2sun2biBWbk4wwE4EUtf1Zsm2GBxD7AfOK&#10;qfU9atwLaVH/AERIzJYdp/FasNto1ZdWkKarUtfMnhF2kkwZ/wB61e+YJ2mPnjjOBVlrxdTbcKwY&#10;zvzFVN3T3b4DHrXsVxH5rq4vRx9TqZSfQKwrXAxAALc5iSKX9gBghJB7mfNHSyQlo3FULuKtB7fB&#10;p2zYNxiQCW3cxIHxWmhWO5Og6WSAgDztjv5o7WbZG4KQzE4HED/mrNbZW2EUBQ0CVGAZ4pnUAXAV&#10;W3tVjhuQo7YpdnQWB0aotkqUCfcZIP7RFA1lwIZnGDjHNPao7RcLnc05IECOwqs98szAqHUFYIzW&#10;aRjyKmbJoWt+6G6kVlA3HxW4aEkhNzgwhMz9w7AAd61GxlTuDbAV2rOTNbVoFCkMQVBmAcER3rl5&#10;oI9b4Nf2m6aC8biEXGlREjgQM5Izmr/Q6p7J6bloDhyDLlG4k1qmi1ABcjTzyNwJxHgCra1FuN9t&#10;QmGBWMsayPg+k6CP4xo3LQapbVtym9QydUSXEGtm0+uu29y+2zlyBbYQFYMO8VzfTXHudSvtJIgM&#10;YDdjV+l+2QkuwTfAh4Lle1XGZ3cPKpnQbGqebds7VubQTJnK0/77EW0cq92WLnwOZBrVdNqG0trd&#10;1QrAh8EBT2NOpfCW4JEuOtRkwTMVshQuV88Gws9oHpVXDMHBnC/DH5PFN3brBrCgGLe6WAkIxHE1&#10;rrdVr2GtSJ3oARG2cD5jvUP58G/cQBmD4kCdjA8R80YKfPRcHWNcZEN0ywiANoBP+EnvVVc1dwB0&#10;Nokq8Mzn+9Bveoe40NdUqFibZG4kYE8xVTqNXBFsAA+2WKPm5vNLmhsZcDGp9VZbi3kS4WeSh4VV&#10;OP8A49J/zhBhEtwVCsQZA7zmkffPtOypckINw3yqkmD+Car/AP1EI36ll2QdSKOQy4NJB3G1Lryy&#10;XH3hyCFbEFSvYVa27p9m2pyvu7QzfdDZwK0fSa65ewdpAyoX9oP7T5NO2rt10No7dzORtZuGHee1&#10;PxyoFy4Oh/zh2W1BCAmHX9xHaasku3RcuCWTbBUHzWkW9dcvWju+9SCSPIxzWwen617htbLk52zM&#10;f/NTW6MyWmjcv1Td3JA3KNygSDPc/NWSt1WE9sIXckBTLMT+MKBWpJdEb3RvuIfeZJgxIArYLLKb&#10;ZtklkBDq56QAPEdjToMzM2HSMj7k/mQXWSoY7pjnGJNbPoHS3eUkhrhbaqhYKkCZ/wDj1rGmKwQ6&#10;K6sisxOfuyCIq/0upu3lY2ibhZtoRoiCMTEGnRQiUaZfWRYt6dhZus5LhlOeZ7+K2/08ln2fc7KD&#10;OYxWs6SzvAcA9JFsr/ijxV3pi9wt19CkBRPJB7HvFPoz5GbTYDtadllC07wDws81fqunWypCsyYU&#10;mZBNa/ZuhGRV1GQR96STP4q6tfpEpubrYksMST2xRxMEy70pW3KLdZXYcEYAq2tszO2YhQGMxt2+&#10;BVLbG9ra++pKNENVjYvbN267Lr0liuFNPrgwyLYEhmChdp8yKIAptqxK+D1Rkear7N4vaHVOwltw&#10;ByJp+2QtpztAS5hUYf1MUSM8kMPeJYhEncoC/B+BWRbFo3YcQIlDQWXYVJuSMNAkEdopi1NskG5u&#10;3EnI4/rVNGeQS6UAMWgABCyuDPb80mU3wdkqykDcPH/FNKHAAVQEEgT3J70s2nuMUUPgrJnAJ8Ch&#10;opCt0kLsy3thdyz9wpP+bseG/tU7iKLrFtys0JxkR48ivfyQ/wDh4/8AnBQ7RqSP5hnthbaEkCEE&#10;RyaLtaWkTH3Dtx2pcl3kwTtgRFMra3kW2LqC0lvMdppx8q/wCCOizBYFT8QDWFU4m0QDwZkz81NF&#10;LuCoMqSIJwwFFuhhLLujdBAzk1VlCA3m4F3ST90VJyjPcBIzxPeKNdVEK3FQ7S0cxQr9xbUkgM8T&#10;jiKJEtmGfoWcEVi1eCvCgZMjHivKNzAuYjLVl3YooIyJmO4NXRW487Gd7XOT+SaILlmEJO8/un9p&#10;NBFsBRBUDuJmp3w1s4QHcAFzmaoimDVjbDgv8GR58UNZCyGO4mJ+BTRVllmaFGQzZ6hWAJG8gTlo&#10;PEVQxO6AHcWSbkt4rCT7lwnAjiYFTDe50LCKp3TyYoyoILGCrcDuDQzkNimFsbw32ywz8Zp2zca4&#10;3gqDuAGKAunZEN03SAPHNP6dFfYZ6iZH/Fc7PNUzr6DG5TiqLLQKl5VHSZMD8+TWwWk6XtwCC4hh&#10;jI7n4qutWl7sBcPLEbQsePmtp0NuUKybhb7F2ya8xrtRVs+i6DSUoItfT9K5UXD7cEfauR010n07&#10;SqFtsu4xKqDmVNa36Qi7dO5RTtYBcRM+fgV1r0nQtF0l7ZtMoBVcHBjP+1fPPM6/bdnudHgcIq/g&#10;2P6f9OnK2hvACAjtXYfRvTrll7Y2qwMTH2x8f71qv09obiWkOxkc3Aiq0EyfkdortHoehX3bNr3B&#10;0hpJEkMBk153SZHOTsHWZUky99P9OuXFtm6H2DK7TCie1dN0XpiC3bMAJ8SAJrWfStOdyubEN+2M&#10;DiZiukaGzuXTKQpGwzbJgyO5r2XjsW48R5HU0TbSr7d8q7EsCojg7cYqRswFT7iWQRPAHb81atbK&#10;jr06s0bgsxsAHP4qm1dl0tKEm22CzE7lB5ABru/2o83ObZRa++SWj3F3SrIBIx2Jrn/rHqQRyzkW&#10;YkKZIMRjGea2v1PXMUuYMtu3wZMmub+q6gred9pJ3lCAN5yJ/uK5uoz0g8b3NI0z1TV6nZfue1JQ&#10;cLwkfHEkVyX6h1L3FO+4ftYw+GkeYrefWLy2XY9TXSpJVZUbieJrlfr1x9O98vCgNxHWG/4NZIyT&#10;9G2OFLEk6s5l9RM3u2kKFSBBd8KXbJz4rk3q9sliyMzGZAjECur+tWbxa7CEMsAkHcCDmYPNcr9Y&#10;tNcub/5gTIIB7/8Axq7Wiq0Ys64XBz/W9Aa4LffaROZNKWhZD21urBbBPijepkK7utsjJ3dxzSA3&#10;BwoZDKkwTk16jGrijjSdSNk0RCNMQynBbmPwavbD7g8MPjPmtW0JW4Ve7kKIia3HSIhhUEMYTP7q&#10;jZ0sM+KHraN7iMGKyNpC5OO9TZwUhVciSdwAEA1ZWtJtW7lwWYbtmZ84PFPtpmcoAqKYAzP6g+G4&#10;mh3IbLKUdnTMeo7GmACuMVbem6a2jKwyzHgrBn8+KYT0xXUm2rieRg7M9yK2GzoltOvQygn7mzuA&#10;/wAMeKy6iapiuXTLn0YG0P1nZhBMtwC3x5Fb/wCj6p7SIwIYEgyclAK0a1aKsCMnAPdZPgVtmnvg&#10;3EkFSoXp2/t/wGvLa39ezqYJ7qOqeieoMnufpQSpbnBnA210bSXVe2ChVZALFc7j4+K4/wCnXAjb&#10;WO3f1AgzBI7Cuh+m6pQiL7w92YSV5QjuPNefm75OhOPXBuyLus3mONyr1u0bo7MO1TP2WyETJklD&#10;0j/xAMxFVmk11qEubLRRsJJJjyAp4P5qwu3XFlutFJPVu4M4mKNN10KfAC4wKsq3WwQQYkkjkA1r&#10;Ov1aG5dZHDScApjcfJOaudbfZ2FtMs24wvSpP57gjtVLccg3EukhQ0h+VUkc+dwqONhGq3b/ALju&#10;R1Kz7jOAe0Cc1qPqGtTThgjXQHMbI5PY1tGuIHubyHkbGC/8+a0bUtN7ZYZYTpLuSSI+DTcOH8rf&#10;QmTtmu6/Uuh2PeIeBgiWPck/Faf6h6kpuW7YChSdwMQ0dzVl6nrnJui6QqsZkCYCmtP9RvqAT1Kd&#10;zRPV08gx2rvabF0IyS4GHUteSEdwJLZnHYUpbuC7sDC0du4BgoB+cVUWbrBrah2CiCdo53UQX7LF&#10;gyHocjjBrpKCRmVj382rfc6Hb9ixLfg1Y6fWXAUjOCjshzBzwaoLKTtDlrZadvEEeT4q3T009Iws&#10;QxZ5BAHcinwSHKy4S4LoRE08hZWPtIHP9aQ1Oqt3FuFCGUrtAjqWDwaZsqrWre5CrW4ZTMFlHcGq&#10;HW3dxvuh6nQ3FY4EcR+a04ypvhCWv9SFwcYBgAYC4zWna+5DF1YfprEjirLV3UD72hbsByoEoQ3+&#10;9Ul3Fy6XbfOYUSAPNPiImJe6At/JD3FDBh5q009o7Fi2ALayx3RS1sK5TZw0zJj+1Wmm0ilSRcYk&#10;9IXt8kmilOgFBtOi59PaHa7tUs0QTIxGJroHpzL/APA77rfW205MbgO9av6b6Y9sWbaIQAdzseoA&#10;f8zxW+el2d21BZt+8GaTv+xhwxrmajUJewoY5fBtHpZdf1BZkqCDvgSD4I5roXoV62gvXlLmQAxM&#10;AFeMTWm+no6fyt1WZwv6ZUgBIU9TEDya3rQbLrSQrbDLG4YAnsPiuDrM0TbCDfRu2g09txYVUYLa&#10;SQv2pBzBJ71d6FWRA4g21J3+QfPyK1eywt2iHDFyQN8/cOwHwavNK1j9O2Qx4IWYFcXJkTZvjjpG&#10;1aPV3xctLjaQJMVY6S4Td1CwMHMjiRiK1+w3sputq4ZXllJnavMA1b6ZbV4OAd4ElG+0x4I+KQ5l&#10;uCC2luWnZQrwAD2kz2I8VC1Zt27Lu9srcRshRAUf081K2Ldy7ZZtu2CDBK7SMH+ppgGxZ3gXbku0&#10;e4xiAeB+KTJloXs77bs43briABDkEHufFTsp0TbA2gSdhPUVPg0dU2htyvuKiWXq3rP7ZzUvZPsh&#10;rbmRLHdg/E96zzY1FpaDWodLsDaGkLkg8A1aaJWtNvOwXxJJ/YQ3j5rX9JqJbFtnddsqx/7ZbnJ5&#10;mrqx7aXbiPsdgCyBTJLHt+RQrJQGRJpmy2bio1l7hZmAxAhdp71YbXLqqFmWAJBgTWt2SyG0DNwl&#10;er+nK/kVboGKRZXqaCO8EciunpctHLnjHH2AKrspaWA5A3DwarNVeVnsDMgAMe5q0Nx3YsuZ5Hbc&#10;Kq9YTN7oYjZicT+I71vlK0DCNM071bSC6yqbZlGIIYYKnuDxXN/VvSEJNvcgKKX/AFHMn8RGK7T6&#10;loGu4VFTZZhEJy3cx2mtK9SsolmwHtzKjJEwR5NZcsNx08GXij599V9PF237YdgFeUaOkHvEcVzv&#10;1P0ssCE2XNzRcEEFI7gnzX0F6h6ejXtgLK2XR1SYnAI+K0b1jQ31VXS8qG3yzqIeMM0Dkmublg11&#10;ydeE00v0fOr6AvaW9G7a53TIYkcVp2p0Kk3mDyRyANkDsK7r616Q6OjHpOQxBkFW4wK0P1X0+yl0&#10;2LpZEgTGCfg1MWd432bai4X7OM+oaNrZmGDRmM7p71qdzQKm0lpETPfNdS9T0arbuwGhcweQprVN&#10;VpAhJVye7E53T4HaK9VodbcVyKng3Rto55qNB7jPKhXy3xAqhvpL7gxGBINbvq9Jbtl9zlbm77uV&#10;NUd3SKjADEiSSK9TpdUqXJwtRo07Nee0u5nJCngVnTTbJKQI7nMmrDVJuwWWDAB4oNpbSlyhEoR+&#10;DNdSOW4nCzabbIfsXpZ9t5QBJ5xurbtDeTbbDHrA4mIJrRUu2w0lQxHLIK2KxqdrsVdWRl470uca&#10;KgkjcH1IeySjkOmCDnbHahrBuKyosi3I24GfM1XW9U7tLBQ0RAPY9zXm1hAtgRb2qBJzNKQGT5F/&#10;V70rgDgHfGB8Vo3qLqGdbeIBYeSTW0alt42biA7QTzxWt+oaeXa4UB6YUjE10dK0jz2uwybcvRrq&#10;BmSRcj8/FS3Ae1LyxJapsq20UBZDYzUbe3coYmMhQcEGt5yjFm3LMd4ySc5g+KNtRtrIQSOkDxWY&#10;2mYyCFJ8zUXIlv0yQY2EHxzULTCrst2ypBYjhec0p1IttQP3SY4E0wwG8XBBWc/NQUG57hD9O4kg&#10;9oqkRkLj7FdlLTMAcg1l4ySpMAcc0VF2lWC5f/MVAsmIXaRIk8moCzAGALT9RMZHNEdJQEkR9p2j&#10;ilBdCqerKmSDTrJbQKXUhipIVTgVGRNE7KhEICsdvJOeaNfG42MZBGeKXtbbkqxKrIzwSan1kHYS&#10;QDAJzQhUTaEYqLggNuMioblACi50c/ii7kuFgy5ByIr1pbJVVkxOTFEiUYO2MrJjpA4E0sVkvFps&#10;Yzg0aW33N0soWFNKXXYh7gJmApBoig4cpbMETPM8gUV/s3Ip2lcieZ7UmgUgLsJG3jzQwRsBYYJw&#10;O1C0QeVCWgIOOCeKLYtsBgjcAQd1YtLb6eghufgg+atrGka4rJsIkTu8CkZMqiHix75UC01tmdSt&#10;uYXIOK2PRaLe5cqVuMIAURintFoRfDbEB/0O3tW26f0m5bMG3japCpkD8HyK4+o16pro7mm0D4E9&#10;DpLmN4G6ADHgczW+en6Lu9tSARt2k5ipaHQMisFZB1QNuQpOYM9zW+aH09WLxduBlmGKgAsB9pry&#10;ms1fDdnp9JgftDnotu1Zh7pDOQCqr88zXYPRNOpgBd5KQUjkHuTyIrQvSdBeutadCAUTYxgbVjMi&#10;un+j2kd33k3HdgUZMYj934rz2bLufZ28SpI3LQ+mWd4ZE6goBbdIyMwKtrPoyXrbk2oAAQZkj4Pk&#10;mnPSgos2wN+wAglRBcnmK2ixCqyNaEhTuBnc4/A7gUmEmgcid2a/b9LNhghtlGVQLclSRPIEyBVD&#10;6r6KZR77FuQuJO3y0f5RXUX0wSzuKqLYQE7hvgdhio6rSW9hMnChwVPHgY8VqhklaZncr4aPmX1n&#10;0JDba0BhDsDmQNx4rmv1BoRahdRtQAdDBZDE955r6d1/pSIVF24jqT36SsnmP965N65ogLzOLZ9t&#10;rxADMOP/AInxXU0uWSZm1GKOzo+XPXvSXso6XLMbgUZm5HeR4muP+qaK6vW9mCTsIJ7DgivqP6k0&#10;EvfD2ztN0qV4ljXFPqDRPtuRZhZBcDiFr1Hjs8m1yeU8hiXpnKHsAG/afBiVI5ikms7Au1WJAAPY&#10;yauLtpN7FV3IsElpET2pRVLF3kyD0EHGexr0SOEmIiyhYILjgnLE0sUUAidytORV+ELm5LqFX7vI&#10;mqjXWlPUt3CwCe4NHEJ2Kb1BYBSwHUS3xUrbkw+3HJxPNAmAqyN89+I81Pf1Mpumf8Q70dAbjLyr&#10;NcZJYDd+Z4FCF8MQPbiSJnJHzUhZ91mi5k5HjFQcAguCViOM1C2wLbLpKqrAFwNx81K+GXt9p7ZB&#10;rKsqscMysZ3cVFLKPvALtOQAfFWDQuUUMOgzMmKkQpZsR0n5k/NSCjezrcMMPtiZ/Bpa7IhrVsmC&#10;cn/SrAYP3JQQJCnNZZEAwMtBqW1FCydxOYXigm1BbbKkCYmZokKJe0qb9hG6M/0+aCbbPtO1s+e9&#10;ZusZCXJAKzjmiO91isg7E5HxV8koQLANKuDGMHuaMlxt0TElcg8xXmFtHQCQGySB2NKqSeoAwrEU&#10;dWiuC/tXbsXDuYqcQD2q+0b3VNtweFhSTJrVNPBusyNtx1DiZrYdO29iFztEbqw50bcEzdNErXrh&#10;Jc4X+v8AUVvHpekgoTCwsKRJkn9taP6YrbxhkBEDtNdI9DuAsHhFVeN5MsR3WvO66T9HqtBGNKzb&#10;PSF2HeqyApVScT5T8nzW96TRpp107rauI+4oJuFoHhvIrVPT9SSqHhAwUgnqradBfthWED3Pc2xO&#10;DPcxXEXLZ6D0v4N+9LFxT7VgiSNzGOohe+attNqllbyWhcG4jBMqa1LS3lt30Z2CqoP3GCXP7RNW&#10;SX3sm2G1HtsdxUjIAJmDFLppsuVUbMrC7bW5AQuxfeIBeP2/0qv1Dna0sCV+5lXqzzQUYsS1pR7Z&#10;DdPMeTNRfUWjp4eAFIRQvBntPmmJCLEbt1iFuWV/TmW7COK1z1Fke9cKPsR0i2VlzvH4/wBKdvg2&#10;jeJZnKcFsbfgAVSXb6qzstxWbBVQstI54okhUppmtam4xBLox3qVcvhwfgiqDR3V2qIZQCfuw0Rk&#10;DyDWw6l3RXeNsArP2soY9x3rWbqk3jsO/KhmEbsZlR4rVDozNlxo9QQFFgEMM7mHUR32k1vWgKvq&#10;bbOOkYg/uJFaTZ1Vu5y7K5aXO3GPmtt0KKQjJqDuYbQWPDd4HasmoNWDtG+6C21v2WQKWEtd2iUc&#10;TAP5Fbf6SpBv7HKwQJbJYHmK1r0q0UChAsKqhVfsa6B6Lpl2NBmVAFwZLFjMV5/PFtndxTpGy6HT&#10;krlgOOsjgefmr/UadNYitvl8hCAVkDmaQ0FnNp3tuVD8Rn+3ityGmF73WDTEJgwFPwKwxgx0s3Rz&#10;vW6J7wAWwNivDkkLMdq516r6Tbb3bo0dm0DKkEzEeBwa7pq/TreJ2sSTtRZ7djWieraFSTFpgIJf&#10;gmPj8Ucbi1Y1PfE+d/XNOrB1Z5ViFCoDE9iPIFcs9e0dsXdNDvEPveJaYwv4rv8A6z6duvuw3rtM&#10;oyMB34g4/IrlX1Dbuo72t4KCY3CIU5Mea9VocnSRw9fhbjz0cQfRqLd10gMJVE/A5BNUg9m0LjB4&#10;b2xBUTW+ep6kWReFu0AoMboAJ/HitC1Op2XZtgJC8AA4HmvVafJuR4vVRUZUhG7qTcC9ZYMsE9wa&#10;qdpS2FO79Y9ROMCj3muEs0TmQIwAaWQO5ILkk5jwtbYmGSYleZZeGY9h34rKJIYbWZeQ5PEcV4IG&#10;ZlKuJbaCeAB3o1t7je5bfIcj8kDxRgkF1ITcbgkxiRmjaVUO4LjESDnNRtRca2xQgJyzDOOxNTva&#10;iDlTPeBjbVBLoLaILtZBOV3c9xXriBPbJfeXeTFZAUssoNgG8mINSgAgqkTJBInFVQxNkluEpcCZ&#10;UmPBmkW6LUGeYgd4p9bJVbTAwkksGz/lWFRS5DMBjFyJ/wAqhUk2eFpUWTbiRMjxQtQ0PbRFP2h/&#10;O35p25ZZ5FtC5A2ycA0rZRdzKLbbQsOf9qJCJpqkQuOLtsFnnawIOBJqWq06lmI2Yhs5ApPUWraF&#10;XCQoxtnJpi8h2ttZVUkYkbifFGl0A2VdxnYqFYwrY3cGp3TcN0qFGRuLTANN3LSoCZBKmQM9M0i8&#10;7Wj7ZgsKuywLkx9p46s8mmdx2n22hfxwKZtgM1u3bSTtLHyaGtoQzbDBmFOfzUsgkpTNuQx+4kdp&#10;od1iCNzKAR2zTtsGVusidJ4H7gaHcREOogjbPAHmoC0xS0HBVAkqeWHea2HQ20Rre55Kg7ge4rWn&#10;vJDpb1ACxtgCYNXugvqTbBXcGhd5q5dC12OkSoZUEFpidxj5FZ/l7pupZMzEqVHAplNgkJbUAAgm&#10;mUW2bif92VmTEUpyD2X7AnQvZ22lvq0tDMfuzTI0x9u4txjtxtdsRTNuwrbbQcIO5OW/Ao9/UJbt&#10;lQAqYgnOB4oNzGLGkaxdtbHt53My8jGR/uaQe0bO/AFxsHM81YO4e4I3iTIL4DVBxm77YDCR1c7q&#10;0RmxD7ELKMx2hiREGjFjblVYQsifzUVUTeYPBbI7GRVfd1B3IpLYMGOTR9lWGW8QUhzvAIB4xT2l&#10;t27hAADMUqsVw5Nu2CIGWcVsOhtSqLA3BYwP9TQSdDMVN8h00j2gA0MYxt7RViNEGTbHtrOZb93k&#10;0exatrIdDn7YOFq5a1aX22AxtMgLj+9ZXlNcYGrnTJbS4IgwJYAHHmg3bQRXChkAAVRz91bedJbv&#10;WggQ71j7RMg1Va0CbzogCJC4+e8UKnZcltRrV8qNOEe48pJEZ3TSG62GneciVJ5I7in7vWxCwEQy&#10;KxuCySAxiUuGnoHaL2lMAWmAKSSTjntWL+y4LYgiB34JHg0xZJI/YqjJLCcmlGtLvCu4kSVYZU1a&#10;QLVA2Vd3CgN81K09l0/7ZQsSGJEzHgUHaLRuO6jJhduc+acQNckrdVo/aRGfNWRMlprjCQ4Kwm3P&#10;k8E1EaZy90jqCwXg1aabdtBZDOAAThqate663ItbYBDFOM0DGRKa6iAtvUnG+SvH9qENTvNq2kgE&#10;QTzJNX95AqWik5HFVWqssilks5Z53DEUA1cgdtkswe9uKtie5FB1TF4KJtG4Qx+K89u4tyR+0yTz&#10;zRkuMt17TplhIY+TVkYJfdN5nYEgrHkT+KvdB6myi1aJhlWBjM8zVXZclLZVtiDAkZZhS63LjuGV&#10;zA5nBirqzNJO0zoun+otilGA9qQQkwVI5wsyK2/Q/VBW5aHvEtyoQzA5j/49cUsaoC50Pg5JIhgP&#10;E1bpqHALqdoRcRgz2mqWP90C5TSdH0cn1a4XchKMoPVIG5XPcD91Rs/USXbYtuA8KywM4JmZFfOo&#10;1bW7U3LpJYTuHIPmjH1q8bcjoJG0EHn5pkMEV7Mr1GezpXqfrjohswA8MWJMkEVzb1b1246J0Ed5&#10;IyB4quv+rS4Vr5cjjyT8mqLVXWhWYt1Tg1ogop9C4tu227IPqGv3Xtz1YIzgGrlNU8qhUWzP3TJI&#10;HNa/YRriuWuBWwQVHAqb7SQjEbrZyzHn4qSihsNy7Zd7rOxioAE7cHINH09wLaY79vBg+O9UN66A&#10;1oTG07scQamt9UVF3hmXMkYk0DiOjIuNRq9g3BiGyG+Z4iKr7tsrbZFsyAozM/1qV1i4G4qEkN05&#10;6vmsW70KwBhjgA9/xQBhP029zewnAnwxFV7jZae20AsQwHg+Zpp+jasggDcTGCRQrjSE3wS5Lfio&#10;BOmC0zBbZWRc3HMdjV8uqLIQVJkgHH7RzVGtmbg2ThTHb8mastLrPbssN0kfaQJNQqDpDaqHa3IW&#10;J7ycmrKwmV3wAkEiQM95quNy4wuXGABxDfjmKtLFtLqtKdBgjMkkd6VMZjn6HxLWnYXUi60CR1Qv&#10;zSuquLuazaLT8cN5NMvrrYm4AFBIgFfHakm1Wod8ELOdz8ilo0wdkLKoTbQS6sCWMdRpLVm4WK9I&#10;yzLPINHNw3LYxsPBbJ3R3EVC5tcWhglAZCj/AFqIa+iqDXrYV5AH7iRMk+KJaZVe4/uyYiAJFAe2&#10;m9GKACTMH/b4ryagW2W1B3N1HGWHbNMSMzZZG8URWVSsGCJ7ntSys1xgPdZdwJJGeawlpA+4FmUz&#10;jwxqNhLigwAP/isHHamJGZtgkuIyu3X08bRExxIrA++MqzoJnANFRmMHPIJFHulHCvEQjYIiiZSR&#10;G5ZZG3FAeGKH4/2pe1bPuXbg6WA4C9IqbuQN5LtcbqY8Y8VLSpaKs/UN33zOJ70DTGp9BGQ3WMLA&#10;KxM8tzxQyksNrEIoMhuTRtLZMPDKAMiOZplUtk7LrQrH7mpY1E7era+6uXyOxw0HiKM4YRtBZtrE&#10;g4Ufih3bchAILWziBAIHAoFy8SqykFcN3oKHKQ6j7UlwJMbYHE+BWXRFYgufc27uZj80OwoVtrHe&#10;WUGQZK02tlLzFQnMFdxgCOSTVB1dArjXVFpjfVxkSF6tsUNA+ogzCgceKYZpZtxVVhtoURJ8GpoV&#10;uc2ugheJGR481aB2Cd0dK3SN28wNxgwKCElkCMGyeRAAPYHk02bRO57TfaYUEDq8/giq/VH3GUER&#10;tJLwcSe4o48gSiIDduVk6jyRwJpFRHuEoQ5kt8z5qyIYibgGwnbE5nyKEqBCj7Nx2HH7gKajNkiV&#10;guBJwB0xU98SCx2qN2MGp+xuVkWw4EZJPPxUBauMpQW2KqIzzI7U1MTQLdZAAmdoOeSAfNBYG2Vf&#10;cIE4jijW12K8AfKT1UNA4NvI2viCORTEBIatDlmbcQTtH+35o42sLW91TY0rif6UmgZn2nBLSBGB&#10;FPja0lrnuwxUbl2ijFkGLm2f8TZnzTtrUutks5QgGFJqtsKQAS5/HImmzYZkFveoUwZ7ZM0Mgose&#10;BuOQhu//ACve0GQSOKOty2GmRLAGBknzNLWmuBrhRVLRBYcbfFCJJtWmubw9vqCr3DYpMoDYzL/R&#10;oqBtrLdC8T3BMwaeRbjEOLqsA5MHH9vzVXomCmLY7wCBwO4NWKX0G8m/mOhVE4/2pBqUuFyFuhzY&#10;C3AwUt90gkCkNddJUL7QCoQHPJNNFWa3qGRhvEFm3Tj8d6xeBi0WIl25jaYqIKiuvi3aZiuZ6QPA&#10;jIFI2LdxGuBv2jA7mTVrcQ3EaVVUXmDB/pVG02n6J2Lli2WBNELk6LS09tbe2Sx38HEiKiLUKjFh&#10;Jbcc5gdqXS6CdweViUHGaIltH2PcUFu+YigoKMuiw1F0XNuzexIG4ee9ZRLgDrkAgkL+aU09oMWU&#10;AhxJIJiD4pkI77OjYSefxzApbVD42wNlboub7isYhJUD/Oahuj3ZDblORMRPxVsFdF3uVKqIILSS&#10;f8VKm+1y4YuHp3FS4jMR/aqsJxoWtKtq4AqLs5bmQaO1xFw6uVGQYkZ+aUuJcK7trM8KH24Ddpmn&#10;DYK21KyiKdn4J+Kuxb6E027blqXYLgEYljkVEEbEYDOc8haItjaG2wDA6SZ48fNA/lUNxYcgtEDt&#10;uPNOUhDv4F027wBc3+YpQITbYQAS0f27mrIaYi8RhIlCR5NAvrCwUZmypA4Ed5pikLZXXbkBne0Q&#10;YEifFCa+G3wkNGJ4ZfFWF9GVQN3MAQOnxml2A2XZlfbaRIxI5iiixbK+8zEIYMk/uxx81l1SbZR2&#10;uBjLAmINT1KM5QBSFYggHAI80LbIJydoEEc1pRlfbB3CTCKzQrGZMRUfffYJETxHxWL83lCLIKgF&#10;mHP4osMWtL7iuikzODPeiKQZbgIRQNxJksRgRUtjNtUq0E4I7fJpdTbdnMm2dpEE96YQNFsSWYkA&#10;x2oWHEctFjcKEKABLeTHaiWn2G6JyqyF/NQdZBPtR2JHJBrKYcNt3D/ExmAPIq/8DVQ8r7m3QU7k&#10;8AzRzbuXG003CskkYwppEL7cnejJ94jH5FWCrcyrASNpUKcDFIyWg4yRP2FAyhYKTGMuR4rB0wY7&#10;wpkndsOYjgmmzuCEl2VShJJPB8D5oRtXHtIVYQ5zcON/kmkqYbSKwXNjOzEAkFdiyPzNesW7ajrE&#10;dEAjkxwKsHQoiW5JczuLZAzS7K2/am3YgILcD5imqVmeUaEbSSgLBMHn88/1ppbl9TZVFnl4bDED&#10;zWLqW7AS4u0gGSOfu7ij6fLvv3TtwB3q2XAzZFy4tssGXdyPnyTR1VkwDE5cEc9sUsbjuoVydrXD&#10;CirC3tuubLhnUSQR4igaNUAOxCU9xzMEHGATRhhTNwoWRSFiZ20C1tQM8FYbax5P4ptUjZIJJPmG&#10;APA/FAwqGjtAJZpIMkjhvgim3PuGEgQuFIgmKRvGGdHT2s4I5BNMWi7de5WdxtnGAKW4hRLIX7dt&#10;N6AcCOwU95NFDe0DaVXa2CCD36qrlVbitbtqxJQh5wMnnNHuPtucZ2iVJ/bS3EamTsuFZGJCg9IY&#10;5YCcmKaUXfaEOrJPQQIh+TSqFv0mS2ksCQwyF8Co2b102QmwAQA35mZHigcRsGOWbNy6jTJhP24M&#10;TOKPdukKxdnuM8KqMwPUPxyKiw0+4m1gkQhY4z90UW3Fpgjuil2mT32cwaWxpL3RbFwb2N0FWQqd&#10;26cGjql0dZXehyxB8ePxQ7dnatqAGEsCQQ3P4o9rTi3ZdSIQllIDySR8DxQMtWHZS19FN4hHT3cH&#10;I8g+aUtWgsW2+3AAJ7nufxU1RFW1BL7kG+OkgHzUb4Btujp0ug255kzjvNUMIe9ZjVNaDiGG8eB+&#10;fM0k6+5uYdEKCJM9+1WhkaaV3GSAQVgmfNI3rQuxbuLdOwQpXgSZINFFi5JnrVy6txlu3NogFjET&#10;PaRWzWi4QWzbe5vwpAEEnkia1D9R7jnG0N1Zyw42j4q69O9TS2ltbkvCsAqmSDPimRbBXZcdBN8M&#10;Bbt2+dqHpxEHuazbQOUaVZlXa24Fd8do5JAqv9wAk+6wYRKXeAB+2eJppPUhcDs7wzwRPwcLijoO&#10;0TbUl2ttuUuCYDZie8dqi7G6joOkrDy4jcO8eZNK39Wi23RBLHlOaTuXQUO9gVECMsAP/GO9KkiW&#10;JgJcV5vALuBuJtiA3cxQn0xtBl3lkjeojaQvgfFSe4UYbYZnVS04Jg0S8jrA9tgCSpLZOe1CAKKW&#10;JQA4LCARRma3ZE5ds4HaPxUH07B7bW1O8xvVjIPyDWNPbFpry7mGCTBjPE5ogALOw3fpW9uC7TDs&#10;ex8Upq1RfbPSp3TLfcYo5fkJsi2CSVBMGhXUDe0tslmOSHGVNOhwxGQTu6sRbIYlM7WPNTDEXwyv&#10;0bAJkAkHmBQDdtgFiSbgMGKheeyzB7iwcwwOCx/3FaUhLsizAqot2yMyW4jafujwadIm6ACYKqST&#10;x+P60mrsSio7ZBIC5gjlY8UM3ulmb7io+BjxRpCpL9FlY/7957i9BBUK3OPHxVgt8X3uG2oUbQql&#10;cBvzVDbuXkZHCyYBYMZBnxVppGsukrCMzkAMciM0vJEkG7oubKLZQe5JZjDTESKZ095QCHCkhgpb&#10;cdy7TMR3mqhWcXboWN0dStkzzirXTqhKOWFnaq3CZkN+BWSSN0HY9YZNjst5SGOEMHM/P570K5ea&#10;4W37N0FC8wWjOeYqAe25vMbm+IRTgAluGNAuOUCnaJLnO6A0ZrJlXAU1+LF7N50Ns2r8bh0rtkbv&#10;hjRrerNlrk20QW4UBjksea1j1C86Xbzhy6yYWITb2PzSz3ZlGh2VZBLcA9orOo2cWer2Sao2mzqP&#10;vvAdVpyue6nnFM29f+ihJChMKyGBWk3NU5t2rrqYaQ3kRimbesVLTS4KuP64FWoEXkGujcLF4X0f&#10;Yu1VhZZsMR8eKxc1RC2veYsQ7A5xsI4/NatY1hVLRQQyGVLcAf8AJo9m8XKF5JALAxg7uadCBrxa&#10;9SSNgOre2iEqp5Uk5YFqtPTEmUtXEIjqbOX+JyIrTrusf3rb3CZttIHmc1b6a7aPvK7BbijcndYP&#10;mKzaxNQZvw6hc8nZPQbyXi3XswAApmI5HgTNbTcWyQvuHcGUptTsoETA4rlPpOutadCf+1vAdh8r&#10;xn5roWl+oEW1va4vvOAC2yBnzXhPJYZtuVNhavWf7cVJq0e1fp7K6N/MLttqI3DKhvA8mqTUatAL&#10;gZSbbNKopkgKOGq29X9StNasOHWRCz3JB5JrRdf6yGdg19mO2PbC+f8AyFcX7T9qjzeqyp3TNY9Y&#10;vpbN/cTDPuC+B4NaD6pqWu3HRUCBMkjieTFM+oepOyMDAcOWM/4e1aje1FzzC75O0zEd69LodJSi&#10;65R4bUZN2WvRaWtRcz7aMCcAkfceJM8V0f0iCtq21xIQqGkZDLg/ma5IutAR2uXGaTug/wCtdD+n&#10;dQochUPVb6QTIlvmi12GldcI0wxbadnSLV21bb9K5b3uvORjyT58ihIiJ7jJbTbB3pdDGJGSJ7Gj&#10;aG5bNtil4KVIAG2TkRii3GdFtILhlQQGb7zQaabjVHYwJKNtmurLgBbqliAFxGAcQe9Q1Fr2y9xF&#10;uMcMgJEGMNVgbe4KQxk9a+6doB7ZGAaxftuGtsnULYkrnqLHgzXcwZeUMc+UaybL3Qtt1cSCxCiN&#10;pJ5HmKWvadm9td03FUAMDHScU4iBUvg37qXPcHSVkAckzQy1oH7m3Ttlkys5kV2sbfASimyl1d39&#10;RluWNoQyR4Sqd9Ru9tNpuHv/AOQ54rYvVkuCVVyVut0Njlec+K1feUul0tEFD0GZE+a6OFcWMjgu&#10;wzm6bjMoCyIZWyfOT4od0OVtyLJhiSeYHya8upgMyEsxYO0gAicEfis/zFtZ2pKMdqqw6pPmn2w/&#10;t0HvlT7ShdsHgNgT3PwKFqnDgwyPc4Mf2GaXFyyTc6IKqY7SO8Uj7hQSbtwMOZXs3YDzUNGJpey2&#10;9O1C2r87tpUEMJ5+Frp2m18WUA2FmZQhGQrDuY5FclXWkXS5beJBBAjLcg/NdF9M1ae3c9u2iCy2&#10;Sw4B7LXP1sOnR6jwWoW9pSNgfU21N07lcookJJz8eaWuXCo3qnDe3HYgZxUPc9soMAokDwe9D1N1&#10;dluMzIYD9jRzXPiz1cuii1Tyt2TmSWUiNxPP9q0L1TS+2VKkBQ3UB2PxW+akkKhgM+QkDBPc/itN&#10;9c0R2li4ItiII2ia6WDJTR5HymK7Zp3ttIULL3FON0VWxd9xVdTxA7jPemHRi25iEcN0knmM0O5e&#10;YMvUDy8dga6cTyU7bK++Ldp2EDb3Pcn/AGodt2N0OLZ2xIPxUnZS52oAYwDwZqvuhkEPIKdgcGtE&#10;ZWaYQ6GtOfcdrm2HcyH7iKCLr2wHK5BIagzvlt59tTkGgo+9gSSBMZNEa0kHcGAGYEAg0FZPuqph&#10;WYNBwfzXmbcbttCOZDnJMUvfdVZd6tAyW5M9hRwYTYGWX3Qy4bwOKBelyrJ5JAHjtTdxsFQG3gzH&#10;Yg0uCHi2pIc5xgGrBErxcRIkK0SuMmkr1uCCVIBMxNNsp9t3KudriAMz8xQWclnKqSOaYhMuRIEB&#10;X2mJrJlTO3O2jOph5A6jiPFQfYIgkmMA0Vi6PAL2Uy2M0YKQBK5BoTXMKdwIaTB5oghtyG4VETIo&#10;QkhubJuxcyNpyvmj7kTLBgGwI7xSlm8FZYnAzjmi6e+gC8kCR+KTJFykNuE3IEJUwZnxVpYedqqS&#10;sy2e5qiD295YrughW+SatLVwKECDcd+ARIzWPPHgzzVssblwF97K0bY8waAqjadt8CVwCMj4jzTN&#10;l0KsigyZkdpoN6HYQ+5oiAAINY4KuCQpFd7Mi2A+Ukwe80VFAKtJWOZE4pkWZO57iwoklfNTsL1G&#10;TG4DHcAnvTt3Bcyz0NxLaqvtsW+5j2zW3WbsyvvNsC8cQK0+y0FoPLQT2NW9rUjpAJKFoaewFYck&#10;bdlRlRs1y4Xt25PulpCzzFJ3b9oB13NuBGG5A7gmqs3gm5muQJxBmaPcd4Xcy7Wl8j7mOaPGuhqm&#10;2E1aD3iBeHVCkKSf9aCLGyQdQwAMbBgme9LLq0M/pyvdRJIp+wbZuAFmclSQYkj4nzWxBxab6AHR&#10;+4/TcEftDHkn4q10enuMWAndhmDY2GmLSF7X/bAK59xefyT8U26bWTcef+5md45BMVoU+Eb4YEkm&#10;eRijNk+02CByCKA94oPbVCArdQ5Dx/vUrOnb20zK756uSDQNQ/tP1EMnjgAihHcor9UjD9K1a9wR&#10;Jbkmc58VT3yB0IY291EVb3QigJbuki4skqZMHmqnb7d9zt6GJCxlmAoJxRlywtl1okLrtWWLkdUx&#10;FbbpPZBsn2g0KVJUlm8Qa0jQ3AFnc8KwHOStbxo2NvUOF427kAwCTyCa5efhnqPCw64NisEPtC22&#10;CrcAKg7SSRmB2FWy3HZr1tXgnAjM7RPNa4rWi67QzIuXXtuPEH5qydLk2yN6Kq7ztMEDx8msDPou&#10;i4iOaS7cuXlBsBgYOMKm3wa2DSalSBvVBtZnhTg/APatLcsq7HhlILoZjb5H9qudFqruy26W1hYS&#10;DEE96p8HSx5WjfrGrYtbuWnXaynBG4EDwPJq7/mU5tLcDkySf/PE5rSNLrxae0yHYq4MRKjnbVvZ&#10;vEqri6xO9i4f/Cc1pxGhy4Rtu1ma9aDW4ssCvtnJPeTWPdS49tUcKS5LsJjaBmfJHxVPJRFvovQt&#10;vcoYDPaCahcaLBfqiFFxQ3YeDT6KtDBvllUh7dtskwgIO0xOKodQERCUug7zsAbPSeYY0zfW9Yuv&#10;cVQAwHto3AbhZ+I7UhqSFW8hKByFMEEDHbPY0qSKE9V+ot1whcIxAZSV3AYgR88TSb3rqW/ddg7y&#10;NrcEdjgciOazqbha2t33NhVQB0khp5gfB70reYK6hYAaYbnMQJ+KFC5P9FnbaFvhWVQsZWrPT6i2&#10;ouG2yB4AL5Ix/tWvW1YblDW7hMST3PxHejJqbtpP01PspbkiMyDG3HY1aKdG5aXUEMrXFUgKIA/O&#10;AK2BH3+zOnRkwCFPnJURWnJdFpE6lIYZJ5C9x+aufR2XTQLrKltxuO0znwR2IrVjZGzddPeBZFaw&#10;FuKsIDEkjkY5PitksPcughy3tEKEByEJP2t81oOkRylpy+8qSRIhTnGec81tdm4990vXAClos6ks&#10;SGHzT02Lu30bzYb3SlzIDFgq/wCBVGJ8E1sWmjctxQSgi3LfeA3JHkitM0F8XjdctuB2qiEle87m&#10;Patq0epulCEUe4RBuqxLBZ8cHHet8Ohec27S2bVqfbVrgJ2iek/DDzFbRpltncty1ccKNqlcZ7ma&#10;1XRwrIVQApgwQAR8AeTW0enXmLOrBgjSpV4k9xWiHRz8iNg0m7otKYUqwkHseBNXulc7bLAfYRvG&#10;6OPFUaG6ApC7rgWWgSCFwCfzVlpmtMyjKQSoHPaRRpGSZfWnAa48Byc7iMgfFWekARoFxwpy4jdk&#10;8sSaol1LJasFrBTf9gP3E8c9gatbLB2vEXRuCqQ7faRwSfwe9GIlAt7D3baG0FcANgTAZTzJHFWa&#10;XRbPJZThQ9U9jfcZB7rMwUoNv2eas7ZC7NhAaYknsO0UaMMw9jZC53GcqScg+KOFSRbAZjO6JkGf&#10;FZUOblxCu0HMgQBR7Zg3FRSpBLSvM8UdGaTCWroZktsnNsx4BHE0qWLsE5g5IyAaZKHDXL2CQASe&#10;5rLi/bw+22HaOniBwRU2i1IqlF2UPus8uAu4fFB/lb3/ANIW6fOnJyGYDcRgx/Sq32R/9Jf/AFZq&#10;pRQ5SP5fheDK8ArcXK/6UwCej2xIIkk9vmhIglzu+4xuGCKLtG321hY8iCQOZqpHy2/2ZRWYMSok&#10;T/WsXHY21JJ6XlgtYskkEow2l5AWvWgbTXGYBQMhZyaAFv8AZ7q23JmMESOSawzPZhyq5HJ7fFZB&#10;dlUXEJWCVPiaBfgBXCkqOzHk0aABOIuf9wFCBuFet2zaumWkngzg15wwjYsbhJXmKnNtbVuDuxJH&#10;5phTfHYNekCQBtMAc1NdgWS20sJMiYNCtWlYgBZ4JAOcU0WG1zuIaNqqO/5mqoifIH2jt6JOf3cE&#10;1JVLW2LYbd2zEVHax2kkAjAJzFeYOyAsIHcL3+aEemSdDOGAkTE4oiWWeFSd4bB4FFJ4jsvDLzUL&#10;VwKqiRv3DFIys1YlbVjAtIxYOYAyfz4q/tWUW0jsQPcMAD9ppBlKAs20B3PGQKudNblgggycn8/N&#10;cLV5uOz13h9Ptn0XljTszHaS8gdUA1f+m2gykvdKlXB6RDAjgYqs0emtFERnUAsQCOxHE1vnpWkf&#10;YCUVsAGekxPOK8Z5DU7U+T6dosMfxtXSNy9H0e9mK7WmGBc7SR3A+RXVfQ9JKlgOmVCPAJBrT/Tr&#10;BGxYCqxExyCPmupem+mLcN3aGi3t2Hdt4zs/Oa+W+U1G+VfJ33OzevSdE6D9bIOSimSR3J8Gup+i&#10;aXU7GkGNu1S/IUiQMc/mtI9It23RV9plkxjOwxnqPNdP0CMLeGlfbgQcsVyCBTvHJLajg+QzPk3f&#10;Q2QjW98km2NygRHkD5rdNNaEKDaGQd88xyAPmtZ0QBZAH2wA9xmyAWExWzWUQqWF0zDQfGZP5r32&#10;g4R4TXSbZaWTutqzMu0jmcoozma1XXanc7j9Qk4AAhWq9ZksqLhIZmUiQ32AjGK171BhtvLvst0S&#10;Acqm7n8Gt+TJ+Jy0m2kah6m4tsyq62wotsU5iewjnzmuZerqPevt7hDtblTwBuOZj93it79Wtn21&#10;9sBQAsqRJYE45rmvq1xlZ/btBNhZDA4YGJ+a4GSdztnYwQSS4NH1j7rl1WLL7aAbyZMt90nxXL/V&#10;Ga25Rb0MwIbcN05wVrqvrPpjNdGxkH7nE4AIOJkQZrQvUrZP8yMrxtG2SpAiQfHFDhdvsL55OReq&#10;qLbg3LBLsDLf4YEVzH1zRbAwS1tuRDk554iu2+qaR7KXUtryJZh1Db/izXOvXfT0ur7i4RHiG7xx&#10;Xe0cqaZh1FOLOOXtMlwugLBf/lhjiOKqxoAQCFDTkng/0rf9To2uXIldtyN79wDRB6BdDMUchtoI&#10;2j7W+a9Bi1Nrg40oclPpdA6m2gG4udzMFwF8fkVt3pvphcp0FTA4+DnPY1b6H0a8pDKdsbfcY/cY&#10;+K6D6d6J7txehrcFbgIxDERzQyyt2dLE1GF7bNa0fo9xtvuuUBJJUdX28bpq/t+lK/tWriHqG4lj&#10;krMgrFdF0noCqqXdhCSLbOh3hccGtp0foRtRC7fbYk9MAbRiYyA00vfRojFVdI4uPSLuwsbIKbyf&#10;aXO4/wBO5FWD+noptgZldzBQY2jvBrrX/o12yRdAKowOQZBA8H57VrvqGhSyvuC8FUL0scdM8T4r&#10;PqMq2st7UujTbNsoAVQlCSAsZO+oaZ3Gn2lgzh4iIZ9x4qx1TWkdy7XA7bXEY3gf6VU3Dca4WVxn&#10;q3H7snMfgV5vWZ1Ru0mPk3XQ31DXuhlCoHVB5nCn81ufpeuYEBbntXBcYrPUPkfAiub6fULstEGQ&#10;jrwYZ0Pj5mtl9N1G02imATLZkAkwSfkdhXm1qE5Sp+zrRXHJ1XS3bDFkClCyi4QBIBnCgd6s01jP&#10;Zup7YYh+oOQSTGIjia1TS3tvvoX5uYUiAu4QCSOKvra3FtkJqVVdkkwD1fA7CtmLIpGXLEsNRee3&#10;btvcLDeY2k8xjcY4qlvNcR3UW9qsf2qeGwxDU7uVCUDs+2FU7cFIyTPANV2te8l2SjOULkohxtIn&#10;HYCnpiGnRouvFu3ZNsOfcW4S4YAwgzz5xXPvU9huMiws/c/fceJ/Fbz6gLOywxbi4SgU8eFM/dWi&#10;+rO/uXwSsBkJgBAD4/5ro4OUJ67NQ1925e5uDJ2AMO6jkfmtR1tkP76reBLW1juQFzNbTrhcJ1JB&#10;XayDbLQyCtXvWfbDBUyQCrLgiOxrp4XQmStlK4Xq+zoCwWkFQP8AmnrCsyuq2jsYF9piCO5WeTTd&#10;q3YdlZz0cONs/wBQKvdF6YCEuG0xS2wHVgMGPjtW6ORMixfDEdPatW3CuhIK7ZyQQBJ+Z/NXv/p5&#10;myE3bSqbAQG6j1EH4jmtht+mkWWh/cQNuCbT0AeCOTTN3RvuITT7Ga4Y3NgQskxWhJuhrpGla+5+&#10;pbhtoy3SsADvs8itK1jsvue3v2spBtsvk4Irpmq0GdRb3rm3uVSMCc7DHmtL9YsG6wV2ghdq+CFp&#10;8GomTLLlGg+qD2/bCqGEdUnme4pG4EN3eNw6On5I81sPqG8M5t8HiVwByYqv/lmvMDdXfLRjChRV&#10;ubKoDotEX9npKA8k56uePFbj6boGeVVVFtnI/UEAQM5o/p3pRe4hSWJaRBwwTJX+tdG9J9Da+blw&#10;oF3XNsMYIHiK5+o1LSuzRj07foqvSfStwVLADLtAuIQTvPYVuvp+gcNbXDAsRkSFXwSYOPmrzS+m&#10;Ja06EJIHS1w/piavrXpgVBbWGcBAbn7VVvI7+K4mXVSlZqjChPRen3Xa5tdgBcKncYBkZMYP9K2W&#10;zZQXTcN83G2Ddc2Tuj9oFebQu7IDvI3YUxIDYx3B8U7/ACvt3GAS53CiQp6vj/WuNnzP2MxYqCaM&#10;lys7mhpLHmCc47RW0WblwDaqFCBugkZUGYHz4FaxZDlAqWgjby5LGJXvB81Y6RSjl7dqSwNxSW3G&#10;eAIrnZMtG+ELNktFNqn3h7l45BlQQOCR5qwRmeArWyGLK7N0/Z4Aqj016UKXbgj2tw3iWUz2q2s3&#10;bCo/thGCsW3Ezk8iKGOZsGWMvUKXr1iXERG1OY7gzTVt7jdYQoN0KjdQEdviarUdSFxleloOV3Zp&#10;l9Qt37yCt1iAWwHKiJo02xTgNF+sMGAdSMqSd3eDRUQvdPDEAb3j71bJHxFA0wdkCuHdmhFx38kC&#10;INGN3ZcCi2+Fcb2wN3cmODQTIEQBF60JO6IJwoOAV803p2u6c4dQ7uSboAX8TSVvSP7AWPd9tg4L&#10;Lh1f7hRl1FxrSgb3Usd0qFA2+fFZZMPbaL3T6s3mNtkIO6AQeNuTH5p+1qWlmCw0L7dvdBx8jzWu&#10;IzbLaXHO7aDB4AJwJp9G2C8m22zrkMD9pP8AvW3BlqhE8PBt265YcW1t5ZixaclvFLC4XS8Y4EJ3&#10;JMxEVV2bk3Nqnc7XZljmdtTRzeZHtjGRxyY/2roxzWjJLE0Sfa6I2yGBB6jMAYPHmqrVWkFs3Fsb&#10;rk7Qox+JXgkVfkWrhW8+1VuvIMQQI2sccTSCoodC24sE3DuoUmYzRbg4cGi6z09EtgOhdeSHxtJz&#10;keB4rQ9d6Utm6LbuQzYXifMR2EV2e5pd4EW/+6d5H3CedxPJrX9RpCyCFU7mIJZYKGkzxORvwZor&#10;s+dfUfR3e1bKsTa3kbAYrn/q3oRh5UOqZbfk9NfSfq3prW9MCg23I6ZM7QPjwa556p6VZtrqbhsq&#10;VVDbHXlt3JPiubqcVdPk3486kuGfNfqvpN0kHb1OpIBwAPH5rnuv0RtBGa2o7fp5H4iu8etek3FY&#10;jd7jvbwAeMZj5iuZ+p6Vd6C2FCqNqR0mf8TU3x+rlCWxnSjFSVbjlGptAJvuTv3AbT3mtZv6Ybrt&#10;tixKyfH+tdC9SsPuvKW6oGPLDmtZ1unBVDMhkkLElTxmvbaPU8LnsRm06rk0h9KyrIg5zGarrrAy&#10;6iF27Sa2TVaclFNsnkrwKpb+nbdbVllZ47zXpdNmvtnB8jpG+kV1i3Bidv8A7d6b09+30BUbdJBj&#10;waWu2rrs+YdDweBUQzCW3CUUyB89xXQ/uXZ51rY6aLwanY9uCZjJ8R3psMFAUXJDiS3k1T+45QMR&#10;G7gjuKftMilCAxVvmkuNEk9yHrasHILBWIBSRIHk1Ua2xaLK7XMTIAzNWdkFzbYsTBz5VR2r1tbR&#10;D+3ZGWJB8R5q4TpmTLiUotGo3babydrFfDUr96seY7HkfirzUaaWX3LpZYmOTiqcyxCNbjdJUjxX&#10;VxT3JHmc+PbJkU3I5LBsj8isPJO2O2T8Gs7UhEVYMyGJjIoidREiF4AB5mjM5BvajYMBl6J7kVlF&#10;LL0gICIaawyursxtjYRC/EUxfQW7YUpO4zioQUW0Y2b8hYUjM0M22AtEqcR370yLcujG2SoIBnG2&#10;aX27slGw9WVR6H3IjIpkkk+KYFy4gAKqd2APmoG37hZxaNtpgLM/1FCa6ZUe4OR1EVQSCoCWG/OT&#10;KeKkE2Yyg5UVIq+53JIjknsKkvXcYJAhZk5mqsNIIC6sCTC8GD3pQMoBG6TuP5nxRg7FSF2DcZ8z&#10;S4w5BtDPNWmU0BOoaWMGCIE1CEdADJKmTntWLly4xXb9kyw7yKjja0YLGZiaYAFV2Oww43SJoti1&#10;D7YEDgng1LTBTutlj0qSKutNpkkKGg7NwBHBHes+XKo2Px4nId0Gntn2pBfMGtz9L9GHuXXZwoUj&#10;cnf8ZxSGi0H/AGkchhckkRn4iuhelaS0y2muKEEQSFkvB7GvN6/W7LdnoPG6NSabSDenelh96I5V&#10;QZJH7fit60/pOx7djYAXVX3EbwVHGB2qz0vpyC2XA2dJi2eBHcAZmt50/otq2g2gupAQKFIKTkTX&#10;mdTrmz1eLRxSTaRUaL0tIIu2grCWkH7px2ra9DoLZ6ggd0gQB/kau7Oj9gj2usWk2YAED8eat0sl&#10;GQkD2mG4rOZXz/xXClNts6OyKXCorrfpVtb6mVRCCQVO2f8Amtw9NvwXBKkrLIIySO9a6LNw7DuV&#10;dyv1MP3DMAdpmrnR2UstaFxWCkZjgxwJ7ClSRIHStI72y36yhRa3KNuROTWy6fbctoyXQd4B3AlS&#10;5PaK53ptQm1k9wdMXX5xuwApra9NrDa2rtKoCHWSMsBBFSMbaAySNztNuYrv2gcgcx2BojM2wKbm&#10;1iASvZwOIPn4rWdPrUu3XPti0cDLby2J/M042v8AbRZa1dUclQYae2e9bYxMTbspvV7Nv2LU2w53&#10;tHO4ZrlHrWntQFW2GKsTIPTuI8+K6H6x6kgLBiynepUYEbRG6D+ciuY+uaqLbnoU3JgxAYzPFb8C&#10;5QGd/jTOPevIrBgSpMm2BzuZeSRXGfqlbaXL6y2wqE2zBJNdY9fvW9ltzCNtZikjdjGT3+K4j67r&#10;Qwt21O5gCVZskHzXpPHK2jyXk8q2ujm/qFgo1tmdQgPthR8dzVYjEb3ROYBXiAKtr9pN9xZUXSYI&#10;bJM1X2bDsW61wuRMEnxXp49HFSbBJYAZoWN2c5j81V3rNsR+orsXlvEVsio6shQgzbZz+Rwv9K1v&#10;UOrK26EO7kd6bDllT6K91d7hcoSJMiY21A3VQBQ4ViBu/pThtODcC3TsIkR+40heCjIBWV6jzntR&#10;iE0M2703IBjmKXB2EdYFuMwe9FLIqqZJBEEeSagMOrqkTgTiB3NQKw8m4gyShMTxFBcxtIJETIFM&#10;OrC4ShGwrz+O8UkLof3Ns7iJZjjdUCCkEDYHj900mbbDefeEbsr5rLukICpCYUkczQLvs/rQNwGA&#10;SYxVoCR5WZZAhO4jMigOSgB2l34YcECnwrCEO3cykhhggUgjKwULypIZvNGhQTUuARuO3gA84pa4&#10;FdjAPwe1MWy6dDOpGcxgUA7hPVImYirRGDZtmGY7SP7UqLxJVQYAOZrxvIBEb27+BNRFzHTEAz80&#10;dV6ARYKxeevpAgmrvQuY6QNkDcfFasjM5hW4qz015gP/AC+cCs+aHDNOLLGLSo6NorxYWlS4AZ5P&#10;VW76DV+3iS7gQrDtPEA1y703UnciMSJPA4/JNbYl641pkK4BgQfFee1eDk9Ho9R+B0zTeqK4tyre&#10;8HkGMg/+XxW06X1gOxb29xIAZ+ArHuK5PZ11wdRuKAG245I5ya2TQatrZR9lsW7kgrHYjmuTLEon&#10;XhqpSpI6zpdVe2Rc1Ehbn3uMTGBW12718NuhCoBYRkMGwa5L6bqHZbfWLp3Ei2cIpWtt0Oub3FFw&#10;EEqWCRG74PyaXsV9mtSdKzpml1Pvv7LmAoXc6jojkTT400jfxHVBE5/xECtO9I1l++zoUC2Av3Bs&#10;AtyGrd9Mq3UVoKLBkciR9s0vJSYTTKD1DS20LtyjHcA33z3k9xVBr9O9prSjTPxvJwuTzNbtrNO7&#10;L7bAiMq8gAT4+K1HW+3dT3iBaSdjR1wD+4gd6FMU4dmq34Cliwba0bWyu7sCap1sH2bo3ghxgxuK&#10;lTwTzWyLp0T2rb2nuhATZWQu6e/eTSl4FYNxlPQTBTZ7LTAzR76FxTKawVCk7igLAIrNhordfSHS&#10;4FPto2/pe53wZmtYs2mSy4CqzSAYygM4z5ravTr1q3utxbnpllJIeeaz55Jo16dcnRPTHVVL4txd&#10;5ZOo+FjiD2retG98liQm0OCdrTz3C+RXNtA1pztcOFXPVnB7AVtugvlHdkCgs/LA5HgVycp0oN2d&#10;Z0d6GNz39pXpDsIZic7fAFbpprtkvb9pAC69fIBb4nkVzL0zUoDatEp7eOMkscrjyK3qxcue6oZS&#10;H25YmBEcUmK/RJzd0Xt6wty2EA9qFCsD3HgGtP8AVNAJuOJkuQAeIXkmr23fBdJvGFAy46YPYDyD&#10;VNrLqGyzi6LnG/aCApGMx2pjxX6LxzcfZxr6j0DNtP8AKAOpO5cNBriH1DprpQ2nJbazHH3AAfbA&#10;rvvrmoSSCQCQ05gbV4YGuE/UmqC9PUr74aMFNw4/rzNdbRY5JpmbVZbg+T579Ye7cRm9tmHBPf5r&#10;RdQ6IS+wuX6VU/tHmum+tsIvqpCbftnH5Gea5nqNTbNwhAdxGImJr1+l6qjxGrf5i1zelrICjjJz&#10;SLXnF62dxO5YJFPXP1bbH28rgieJ70ky9KhFO1RtHbJ71tiZWwF69O5QXLHMAdhzULfU1t0BBALG&#10;afa1eQ2xauDcxiTwI5FBuMU7luxPijFMl7u4bVWN2Tn/AGogdmZRJVCpLH/ERiDUgoUs4Kt5FLpa&#10;Doj7nK5+Z7VZSskS+5yG3hVAHgA9pp2x7oEB5kiZ4A8UjCoUHVtHEQN5amRdFt7R6wqiCBkAmhY1&#10;Sof1Wp/VYqhYMsSRGaXbq2Ko7CI7t4qC3kcMjs0I/wC7uTU7wXaqIg2g7uY57ihSGbrHblu4qo5D&#10;bmMMjHhhWWst7d22yySpY+MeKnakq672Y7pPcgeRQ7kEMvutAEBT924VSYMn+hX2QbXVaDFV2wcA&#10;UfSWEE7XCykQYGaj+kSQ25yWUn8/70dLTpuAUgkyxgSfPNMsQ0VeqYqyGAzyCB22/wDNKvprabpJ&#10;6jO7spqyAmWtqCEwcZOeBUDZlNzDYzru2tLCfNGhdlZba4XXcRDEiabKXgqq1wrtOUiN1RMOMZxP&#10;GCaGxK3bYVy4Jzu/zFR8hoBdJnciBQcQxoT9G8+6GGA3aTWdQlmXO6fg9q8wtMbe1lchTPYY4okg&#10;H2KX9JbVgyIDMYGBTWnuvbvAsDxIFC9+9DtIwoiR2PipqWw5+44B8irrgU6NmsahfbPVE4Ib9xNX&#10;GkGyEVzDrJcdQJXsK01NWwKSqtJgMBn8k1d6W+3tdV09DwgBBk8njNZp42OhNP0bIGXln/UcGIEk&#10;/Jqp1GoBcZ3SO4wvkx4FEOuO6yVYMSuJ7E9jVc4a5eMPuIAHSDVY4BTkVdpbW9yLm9g0KWnPzRmR&#10;lt9JCHdnvVkthl2P7agFwIY5PzRGdyl/29hEmMU5t2AolBqNMBdEtkx+M0pqNJeS4x3G5H9/zVrv&#10;bCrbkshLfB8UkfdO20LgJ3f1A80SYLRXaU3bm5XDNEmtv9N0q2xbdHlQZKxk+RVRLTfJUMqiE2/u&#10;+a2D05pAf2lBXMDIYd6VmfA3Tr8i6TT7m+zasS0nK+NtGsvdRANmxGkhieoGiWLF57iwSXaCkZ2q&#10;eSZqYT9S77aD2wM5mZ4P4rBZ0VAKXN5LpR4YbSxXmfk0nd0yC3bZk2HMtkgx5pvSBUG8yzFtkLhY&#10;PMkVnUHazoBIBmD48CqXaI42jVbi31Ft1VWXeZJwSPBpJxpjvXKZnZ+adv2kIPs3gMEye7eKC6mF&#10;tm2Tc5ee39a3RM7YDSFnbrWQe0RIpa9bNl1CDO48ZIHiKffT2xbaZGIgct+KElshEZWKTywOR8Gj&#10;4BlwipazNzfAYNyCIOaudNb91w92UKr0lQKrUuKXcS3TE55+RW1aG2zoU2owUwGYwM1JdAY2r5BX&#10;9hNkY9tUlh4I/dUxp7g37vtYftJ71sNjRbn6bfUVBC8A7eP6Uza0KBrhuNcQNwg+35M0p2a04tGu&#10;Np7rLCJICYHgUm2j2W0XMESxnJrcrmgZjMM5AhFUjj5NUvqei2I5NnsB5geTFBZEaNqbD2JhtiBs&#10;g5JmsPuvbNrHpG4sOI7UzfeyzCFMlQJOSQKAwYtOwno4GARVk9EJVkUjDAyR2M1G2kuk4LSBB4pl&#10;EuMUgzKYnmR2BplPflDs2hWyME/3FEhT5Ypbtm3buIF6vtO8RimH2KGbebbQIA4J+TQ3Rd4Yklg3&#10;WxlsUVrcBxbOQd4nMnxFFYNC96zaZ8hlkYLearjblgU3CQGAJkCKfv3y+8FiGJkkDxyKrGQ3NrK7&#10;QGwKbAy5SBc3VZrgwOO3969et2gDuJiAecGfFDJti7eB/aZKD9xoZaAUZNw+4f8AtT0jORNoLvK7&#10;mM4zUrl9QwIQTG1wRUDfInqAVswRkGsXFWUDMCZlSDgfmrCJ2rhPuNB2iNq+TR7JRt8hsiSO1LIQ&#10;6OxubhOVFF07SQQnRxDGfxQtBxlQyqvmFCleM8/NSW40yQd6dW8Dpz4r1iyQ10PO9czRlAW3tJDF&#10;jgcilMbFo84A2sXPV35AmlXlBZ3QSGhe4arJbW2UhhuwSMgfFCtFTyW2qIzmSKoJxTEFW4HIwBBg&#10;f7Uz7/toAqrtwCO+fmo3MzccSGz08ihra8gg8CTgVYuSHDr2tpbWCEnIAwJ71Z2Ne53bHtjYJ6jO&#10;4+RWu29zKOsYkSeD+KZDoJAtBSVzUaTBg6Lwau65VnUATODIJ81NUR29t2ECWg4ye1BSxdV+Rtf7&#10;QI8VYJZW6ii5cUENsj/mlSRsxtfIUA2RvLBSRA77aHasQXdrggiHAzmrKxpRawUzbP7wftPaoFzZ&#10;krtgsdhIjaTSeRu81r2Lfu+4wMATg5P4pZ7wjbGVO7OTHirC9pmRuFYyQSTEx4qudbjiVVQewJzT&#10;kxExy1fL7nKQRlF8migtdDtBBZxjgADk1V2+nZtcqf3TkVYWdbb2AKhYjG6Yk96ISONZFu5vfJgj&#10;MkfFKNcIhiQ5uTzhQPFRtalv0zBEMS24ZqOocOkG/NueIq0SiL7zJ2yyQqkeDRCr/d5GYIk+KT0o&#10;ZgpWSMt+CtTQHbMAfJPBP+1WwSy07ldxvLB+B9w8Y70QkNEqDtzLYIH4qvt6lRKNJg9Hy1No6lmC&#10;Mu4kc55pLiOjMO4G1mUiVUyf8R7GpBXGwOmSAxgxM0vbR/8Ate4I9wFmIyfxT+pZgWHkSGPjtQsN&#10;SDLFvoG4RknE7TRkb3Lab1IHAxkEVFdrpG0gjk/Aoon20gh8bgPzwYpZqgyNzTb3godq95nPihmy&#10;9u0rPdIZGhSoiJpxVt20+85JMxzPfNR1Fm3b2w5LKQxMSDPYVYRV3rX7hZLbWO4jP9ahcRCHzOBN&#10;wnH4p59XZClJwxwVBBB5igJaVbbEAMrZgnue0UaAkVL2t5tNuVwjbZA/saW1IAuuIPuBwJ+Kevab&#10;adrFg0glh9ojtQL24Fi1oxnIyxIo0ZZpiTW714pna+TSre8zKnVG49+Y7zT6+4EQsisQJYcETQFe&#10;3FxlkN88CmIzyQJWCFuJnqMdzQblgDazFp/xH/SiW967Adodj+QBQ3UZJnYGxB4NNQpkUVk4c7gw&#10;PT2mnbcQ4KMFnH5oNu0LXuEs5YjtwQPM1hb5O9F4LDntFGmA0TRcDc4y1MIhRbTlSwXweR5qPvLt&#10;cokCOf8ACfisC+Tc3bFYbfuB+0iisFInaYXjZDyQpJJ4kCvDaWYANIE7yeB4pe2jbWIeBOSabtuQ&#10;6dHQ/MnmKFhxsstLdhAwVy0kbQdsz3q3tzZJPXJ6QAMGew+aoGuG2FOwcwCMGTWxWtpa0GfbtEKx&#10;wSTms81Rqxu+CSyobeWXlSUE4bzRtQ1yOGWQFgmfiRTTaVGRiVyXnoMqfg/NRV7RdwymYi2/ZSOz&#10;UneNKy6zIj2gvELH+rZqlvqyLekSAeCf7THarrW2XLJvYsNsrkc9yPiqltMAju4jOHJlaYgMlgRe&#10;cou4oLcyCO8+BTOp9oKsMWbp6uDu+aQC3FDGQFQ9xgz4ptWD2yzDxmMirYEWHAuM9t2YspJBXuYp&#10;y2257ZZioglJ5YdxVcly5uDqrMAeT9wp7TNdICqeTktAIApcjXikhizrVS9C6Ue5tBMycfmiau2C&#10;8XGUzEgHgmiWnDOw6lJwoEE/1iiO1q3ZDLck5DHYDupbNHaEvcKlVMlSTJAyCcA1DVl4IWXCMEYk&#10;kU57l+VRrhG5QYWJ/r+ahchUVdrBzKjvUAlHgrzZCjYrdPac0uWuFbbg4PI8x3p6woFsWpddzZOJ&#10;xzSF9AG2qSFRsEGeaZEzSJ3FubCX6wzSSRkmlUsKpY+3KoZkMYPxTjbCUiSf3HgD5qOovSZuE7j9&#10;oQffRpgOKEiu9No3Ynq5ABzSpsAqIubjEL5n5qxursZOgtgSoxPegMXCmLW3cYjwDTYmaboq/ctM&#10;gXa+8kmBnae80C2S3tqHkCTkjP4p+9p3Uqgg7Bx2pW7ZT3FeQNoJKDx8GnxFMWV1F1yVcGMwcUNk&#10;KI4iCR+alp9z2mhBDjAbBMVLfsL3Qu4kBTRgERqcJa3bmJAYkR/Y1k3BbbC3Bux+BWGcMbitaMjP&#10;zB8Uyq3CdohZSATVpEDD3DbYK527pAmpMsFVDk7oYk43UpaHSCegKf6GmbDxcFwsPk+TRFNjXtu9&#10;z2+sFQSAIIPxNWeli3kIVDCI5hqrUHtFv5gKyk8gxznirHTXyxLBSoVoIieKz5RuJottGVe0NxW4&#10;ZO4NJyPxRRpWd7KyepCwAOOcmoaZX3MpQZEqeMeT809ZOwKC4X2zgbsnd/tWRs2KPQqqwkKfbBOz&#10;cTyPPmlxZZmhwCWECBAxVmoW6ntooPURB5k8f0qF6xIW2uCID/8Aiw8HxVqRHAprn6ezpwBkLwYp&#10;O8L4afbYy0KAcAGri8kNywEwB2j4pFpuz+o8ZAxwRTkxThTE7BW01xJMrPPaacDPkFiEYhZUyD35&#10;oGne4jorKDgg8Cfmp6nTMbKyVksIUGKjLiHZrYLEoyjdEg5BjtUy7SjNcCspBiYaPM0A3G3gbRtX&#10;BEcH8161Z37ke0zJllacg+KGgnMsn6zZBySSygHcYNFJVy9wCFjaCPuO3vQrLrttBbZTahAExz80&#10;bSI7O7IslVgFqqkRNjBd4Um3vFwyPO3yaesrC3SAAAu0Yk7qrwruoZhLFVzPaasVUD9wPWWjMn+n&#10;ilyHQsm4UdTwQyhVgY+Z+aipYsyjFv7mHePArK3OiCJXvt4z5/FR1CKNsktDBhGCaU2OG1ti5ayA&#10;wGZ4Kiiae1sFvYqlnIgHMjwJ8eaEzFgrshKuxhV/1rOnuMHY3Lijash9px8f1pLQ2I8FJdttrKhm&#10;kDd+TFMq1o2bb+8N5IVSTC45kilhqbgG1UAfdAAMtnmsIEKqqFQWBtgzhM/70LGJUNaq423cr5EK&#10;wYx93x2ArK2jcFkptLW5CnspHk0RbPuXLwMKWKgGJJI5jyKINPsto7IxRWG2O5nn5oC7fwDtbnEM&#10;N5aOWKxHNCe0FQwWY5HU0R8Gr1b6NqLQU73E+2HEDPelFtgdaWh1SLu4/cTg1EFbZrGr9s9YR0CI&#10;GjjI+KEqu5CiUIAaTiG7z4q19Tsm0pRbQZiw3kmYjtVTrBi7uv7HDBSD4IpsWZZPlk7d666q7Nt2&#10;OVi5mZ71JdQ5QKt0CG3ANyxOKwyW8owVFChjuEChpqAxZwFLGAFUFsxEGisi/ked7h3qxIZjtRwe&#10;mPH/ACakisjBLdwsyZkCELeQajc3gqgUwqFG3HAPJIqKWnj2skqN4K9If5oByJ72JRQ/UC8kjv8A&#10;moIECC4CxOWeTIP/AJU1ZuWrai2ndMr3DH81Cyq9bdEbtsH7gPE/NUSha0kFrlsOxdVInEN5+AaC&#10;xL+0H6yJAjnd8GrBy6wf3cbicR4qO6yt0AKbZUZ+DVoFoUF3UFU2T0mSIxAwRSdxGfZslgXkTkkf&#10;JFNG8pR4aV5ZAcg0m59ptgcIu4GI2hZ+KdFozzFdVaVo/XEHJCARSVy9btAgqfvmdsxHEfmrJrNm&#10;wLsYuR93JWeSPNCvkbd5vSA0yQOqnxkIkhYoqloDzcYEsDEA0JmZOp4YDHnbR3aEvASbbIJPA/Oa&#10;UsPL2/a4JG7eJDRxFNQLMNcBTdIU924BjiBTK3WuqllkRmLA7gI6RQGugDe6hiX2rjEeBRbgabRR&#10;DvYwQTkiraF/5Lq1aWGuESLeFIOCTTVm4yEEMbp9ogygMN4FVHpt9VtC2dpZT1AEiG81YqVuwwZl&#10;VpKx0gx4Has04M2YnwnZc3LG4K4ARgykoTEse8eKDdAuWli8qyW3MeOmkham3mHKr0tmBNWLNfOn&#10;tp7aLcJBM4n5WeKwziOk7TKLW6d7lpisQpAYHitcu2ghYRbl84ztA7zW4OCgcGQq3BHwT4PagX9H&#10;sVwzSfuDWh0x4msz4OFqtPufCNLulBcba7NmUESKiGm4pIEMNjJwGq9u6dEY9OAMAZJB8RVG9lbR&#10;GMDO2JNWpI5eTFKIwfdfauQd+DwIXtWbetd3VDdZECkZ7/E0qy3tjSX3Al5bAE9qGCskbtxdt00c&#10;WXim4s2FNQnQvtsty5AJUSI7QKMt4bGchQFG0Ih3bwT3/FURe9jK4gEE9vOOaN7vs9SQbZML/ik8&#10;0E6kblqbRtNjWEe4iKbkWwrHdAA77qvtJ6ta325IBMJcbJCgCBmtAbXs6zbcrsy+3p3Adz5NMrqr&#10;fuFrfNxQ5IwCD5rmanSb4tCM+SUoppnTG9bdN6m4LkttMJGI6a0n1j1u4huI11s24O3EN+KQv6u9&#10;7KqxKKklX7bT2/pVBr9RbvEwRDsJ/pXLj46Nq1ZzM+VuL9FZqL1vckMSxBAPeIyDVJfuSpyVIYSB&#10;zTV9QwYzkDDdkqv2XTkkXAYMg108ONL2cfJFfAwL2eSC45OQZ8/Fbn6Hq7dtwouiFYgH/E0YgfFa&#10;cVRrSAQH3cDstXXp/uKybFAmYZhAX5/NI1cIzxtES+Dvmg1jqlknkKRuXDZzEjk1Z3rg+5UKv9wL&#10;mc/k5FaR6HqsGHkOIlsFY5x4rZ0ulg7m4VnAB5ZR2z2mvO43Ta+DfgyOqDppSbtloIb7hv8A2j/e&#10;KBq9yBVljguyr3k5o5vG6iqSWIUzJgEHMR2rBKbyq3j1qzbvJ/w/0rq4cnKtjrNc1bdV77lRlEE/&#10;u+PzSVy/7ewooZVUjB6hVtqyzKV2qUcAAD9q/IqiZLIZAoOWkMh6VWvS6d2kbcUXSsS9RQMpIJV5&#10;jb22kdvmtVckNt3lQpUNOIHxWxa+8l1txB6Rt2nAPg1U6scpt9zwQeD4rrQ/tR08WG/ZS2ntS4Wd&#10;xc5jECmLWqS6ANxH6kj/ABHbzmsaqVJZLT4+ZBNVlu8VVm3AGYHmTTEgcuGix1F/fLG6JiLYVYNC&#10;e6hG83OpoYFzFL+4HWHPTgsxw00pd1RLKAuQ0MT/ALTVpGDdUid3BZw/OTLd55rdvp/Xj3NnvC4W&#10;ECcie1aCyAOq7wGktJEx8Cth9B1a29Ra91DDckcg/EUrURuDOv42dZoejrDMEQrhcbSvicbvzSt+&#10;1ZRVAcm40GCOonvFMaO6lz3LXIcAOX6SrHvNCu2Ut3gTbNxtp2uDMkYWuCuGfQdycU+CpSwy2F2p&#10;uPudIXBmOJ+KofWk9ywbjGGMSpXjbwa2BUubmV7jMR1AfbG3sR5pTWBRaZiAAIIWSSQ3Kx8U+OSm&#10;jja/H/tyf6OM69GW4xaySxXJJ+08SKTD/YSAR2BPitg9ZsoHJUELPTGMVrLOqFOmYkEDt8mu9jyJ&#10;xR4aUalIHe9q5bEnIM/O0VSEM0ABWlzHiKsnuqhUEiBnd+e1Vt6QxLP0EyYHFaMY3HJtHmFy5dRQ&#10;SSs7l7Cgtd9qG2DuvMya9auyTESzSahaA33uoKkHI7U6jRZJgWQAmJMgjBqN5n7XJbuYxQ3vYVWE&#10;uYAPaKKMouV/5q1wQw/uLvYlQZEzQuuN7gNA7Got7O0tG4TgcnNRUW7TtttATAM9qsoCl57TptIL&#10;YB+RULjZukRMzjmT2owVjhgrRgMMRQfaVExu3K/BwM1aoguVLtlQComgQxY9A/0iaefaC7bjK4NL&#10;NZi3vBXJo0xcuGB2ptlu0/magHLkwCRRQqi2CcyYrDqzFQo/oKslkEYo25nwcURHILW92CAZr0gw&#10;GBJ4xXkWCCyseRHxQyAkGVgQTu5JX+o71YWLhXYd4BU/3qsVUVmVsKKatQY2gEyJB4NJnFNMUkXq&#10;XGgtAhuQMxTEKPawW8mMjxmkNPclml/bMiIHjtVqjmXuOwHMKTgxXPlGmSPZDYzMYEzkgCmOve10&#10;Q3TDYg1JX9zO7YZBkiM03dtbblwht7kglOAKzylQ9RTFYuC2scGJpvToqwjMVcEzPaak9hnt3F7o&#10;wKkeDRRZU3HLAEzBPjGSKQ5ojxfoLp75LFCmVODyBHMUNiy7iHJEckTBHimbSe5bcoklB5yQKMgu&#10;7EK/uU7hE5pmNopQaIW9y2QQQWWGiM85mmrLRcVSUgDepjKjzIoFsuHhkLHdtJXC/iaudHaBcQ6D&#10;eTNuILAVuhyPxQtlra2xbYbJeFhuSD3YCp6gSb1zYVlvxP4FARFz1kMqkz2PyaDdvXW/ljdvkqv2&#10;j/3piR1H/aBukbXdUJZIKEGTnuaVuO3u5BJ2STwpmoai7cR3baVDHKzMDxSupuF2eWAX9oX4ozI5&#10;cMi98mCUUdO0beSfIqq1QO20VkWy5zMGfFNIEuW7W5YgHHg1W6izLvN0ljxOKjiVutF9YvstoPsV&#10;p6SoyDPc/IraLTlTDXLYUKsNHVJ8Vo2mchER3PPDf5EVsuivOtxHa4CAw6U+ODWDVYj0His3SNzt&#10;X0KXGLDeWG0LIJ7HntTu9rkkKzNuJMGAABiKpdNq1lnEu8lofBE1ZB9wTYJCBQyzkE95rjSjTPom&#10;hy74qmL3eg7xgwB1GAAcVb2botlrbGF+M47NVLqCz3iqqd4XJ8bc5qOm1jM9lhbLSSp7AzzNV2dC&#10;Ko3DTXukdEm2PuIx1cn5NbJp7qdd136iSFaeEA7/ACeK0ezfLIojYqMNo3YxxNWaay2qlggZt45E&#10;wQc02Dao0QcnXwbzcdSqKpdW2yweDCjOfmom/ZPts9oGCu0ExMDJ8CkdNq2tG9cDj3XVnO/mKX1G&#10;odLNoXCZ2SGKzJBkE1pTHNpBgNQQyWvZcSTO73M/LeaWu3U1HsOxbJPU+ZjkE96leewAP/gmUJEe&#10;2APyWA5qsvao2nvLbXpKq0EwSZ+7NUwbBvsFkhbJKMTcPIBK/wC1Cl0tofbCBgVKg7zDcZPegMbh&#10;dSm9lLc7pWDzjvRbW03EXcCYJJJ/pwKGgbDiGUWdjcLAQcMDBz4q+9u7vuReC+4NhnjHJpHSaZnV&#10;VDFVCs2DBq5s6I+3a3qrKwI+6SpOc/FHGFlXz0TsjJ9u+ei2sKVkx/iq8T9J1AfrdshYqP8AJ3Wt&#10;lxYAQgGRhmIEQaZTThbUewUAAB2zKg4/qKZGNMKSG/T7qlyNrH9VSpWZ68YntWz2LV9i6GUc29gW&#10;ZWJ7HxWuJcJugLbdntkgT0naByI5FX9i8oe2AJGwrKAiVI5+TWmCEt0bXpNQytuS4UDGUubAQ04w&#10;fFbbo22bRcJtFucknaPA8TWgaApbu27bOzDbMoYXaa26xfa3fX2tpUKEgiT5mtkBcnaN507l2sIL&#10;ijdCz9pWDMAd/wCtbRoLuncqzK+xre0BhDCT/sa0ew4uL7jwjJcDBQYAnE/mtk091ma+1wDZI2GS&#10;D+Pwa0RZmkm+TdtGblq1ZZmNuLJ3Se84FXujvghEusCGszIO0EDsAPArUbN9nDbmZByCo3NJ8fFb&#10;JpXTU+0AvtbU2q/wR/k1Ngznz7LrT3Wi2rt7xRAucle241b6Yhltbk5tzt7QOBWq2Li3lRTYKqAD&#10;t/cYxV7p2QG0BeuiVCyolQTxPiODRiZ+i60DF0J6rYJICzExzJ8eKulCPbRJ3NtlgxyIMxNUNp0D&#10;Of02IOQeVJEft7VeaRm2JAYqE6mHOaZRiyosLV65tMM2wPxO4AeD5qwRbJCFJQXHkM5w3xFV2lBU&#10;SXIBmRjadowTT5ZmCkgfp9I8QadBGOQ+/wD2m4J2jAxGcRQnA9syp2wCNxz4wahbUMV2uS2fsHKz&#10;zTab7logW5RDiM7opu1CCv1NhJ3GCEciB2FY/wDTrP8A9Pj/ADo11CUIwBztPn/3ql9pvA/+dpUk&#10;Ohyuz+XpEV1RFcbge/BnxRETIH8w8gEtI4jtS6223McEIABA4owUhSS5Uu2cZJpbPlsWevPZDoqI&#10;0cR2miXEeH3KpG3Z8iDQd97aF343DIFMOGQ3WC5P2xmZ80JLBPLgFPuEYNAuMDJMOQ0FfmjgxO8m&#10;QAI7ZoCadiLjbVC9x3mrRaQfpO2HAEyR3HxSwHJKgHd4yaFZ27euVkdqbO1UUD7YzGSJoypXRB2K&#10;oxa2CSY3g8GokLhiftxnOPJrOoMMGAU7o6geYqF7oeTtjuJmoKSYRlRsq0LIMgckVlWtm3FwwySw&#10;gVFrcwVYmWkn9sGpwpLblgT1N/tQyY/GnZ5HRwrK5CnJnx4pm0gJ3AiFkEgSRQ2s2kDLAIYbqs9L&#10;b9tkb7d5jHAArnanLwdvQYbkrQ3p7P2S5C7+oEd62TTWywUI8lWiDhQDVXot1x9skw8Qe4PethtW&#10;2IG2Nofma8rrc3NH0LxmlaUX6L/0yxcG9XG4KQGwASs5Md66d6D6eXFxrQYqpBB4MD7Z/wB60r0y&#10;yLl22iP+oTl/9RXXdBoWBtr7jKHYhWLcmOWPbxXz7zWrq1aTZ7vSQpPizbPSdNbuFD7gMHcFI4Bx&#10;HzXTdJpAiWdtwQ6DjKk9yTWpem6UnYPbS2qL34cf7/kV0r0vR3VuIXu9LrFsBZBxgrH+9eCk902z&#10;RkkkmqNm9HW9bjYwmA5UKM5/sK6b6faKJblUQwQpGXJHP9INc90YSFuGxuCkBQp4gZwOPMVvXptm&#10;5qGQXXk87mEBcSBIrq6NpSR5/Vu0zfPSnFu3vYdG5eYJY/Iraf5kBmyQB9m0Ylv9q0f07U2i7sj7&#10;QBDMB/atns6ljvhRBA3xya9lpcy29nlNVjbkOXd7SPaUhpLBuZBwao9SLjp+1pumCQB/8cCnX1CL&#10;aG62zTgh/uC8k1V6tR0FWZlS2ST3AbvHgU+WortmOOD8rNT1do3p9rUFnYz1qVUfn/Y1zj1C2rkh&#10;77OiE9EbSWIxHiOT5roHqD7ntkow2SLa8+4W8qIJHmtI1rq2qZ1GxWA6IiAOfkZrk5p07RtiqSNP&#10;12nSFdUkFJm7yBzitN1emuXA21zvCn3FgbZmQB5/PaukaxPe0tshypNwjJ+7MnnmqDU+ntqd03Pb&#10;Flc9gPjyTTNPOMRixHJtX6WqMyv7pU4uOeoFv6eK0LX+nA3IBUspZe/bgL+RzXcdbomaDaQqpU4M&#10;yxHb8NzWr3fRChv4G9xD4yn9O1dDDlp2pGeUKcqrk4jY9EJIYWDvLB5IGFBzgVeaD6Xh2BcAb32p&#10;B3NOQWro2k9F32HuW2/cVEDv5xV16d6Gt8FlRr5hpbI2LHIrq4tXKxH9NTT2WUHo3oNwW7e60Vd8&#10;btsgEHEjtMYrc/TPpoqEcAMbs7XuiFBHdfBrZfS/R7hdBsYLctiTB4TIn4FdE9L9CBW3cGntmVJJ&#10;YEM3aY4FalnSfZJy9bDWNJ6ALIHuIuRulDtKsc88EmrZdDcRL7jT3F3Wwp6ZOP2nye81uOn0SWir&#10;XLG3aB7ewyW/qeKzd9NtbXlLhk7gGkb2H7TFBLKn2zJ+Vr8nXwc61miJA2gIQBg8icysVoXqelN0&#10;h/5e2YcQiAmTMEGeK69r9IVtS4cXDAZv/D/iuZ+tFCTce6rW0ChDkEsRAPzXN1Wf8DZDAp1Zyj1B&#10;nIuKLWPdZdxPJmYFaxdIAA2EPbO7aeSCYwa27W6dUVRcSGDAhyYKz4HgVqWs0sojK4JQxLGXnjke&#10;a8trdbGT2p9na02FqKHdKloPdIw6dfeTPZZ71t+gL7kMAo0PdGBJ8f2zWm2LVzAIUoAZBOJnNbj6&#10;dtFpyol9v/cX/t85HzXnZZdskdKMLVUdA0OpW3asqED29xAFowSZ5YHOK2JX9q4h3IbcEsFBJAbH&#10;9zWoaa2ym3HXuRTgBiAPE962SxsRQANzAdZJLEdsx2NdrS5bMuTEkywu3eu6js5Rk2oAQxPgeMVV&#10;au1dS4qNbKSwDtJ6GGB+Sasra2lKrcudWyQpgBgp7HtVVrd8XLl2bpEFQWIDSfjvXTxS5RmnE1HX&#10;FriPaa2WRnJQADK8z8GtD9T1Ftb9uLSOoXewIJLFvk966Z6hoVZSQ+5DJCK20oRiK1TWWGQ219kW&#10;0ttICid3+HBrpQyRXBiyQbZzj1LRXL2IR94+0cyMyv48VTXdGwccM6khhPKnMVuN3S3WcMtzb7TF&#10;eAWVjwaUOgAulLlqDukyYkHtWtZaRSgils+nsXQ+2FIViJ4ATyavNBp2ZLW+5cIZl2KJIKTJPxUd&#10;NpLiEs126zC2EYXF/YM8Ctl0lt1BUXjCpkqZVge0+RyTW3T5Oy5QVDml01xnYG8yE7yAV3DPEx/k&#10;asF0m4OTpypW4NtuS4Ej93NPenac71ZSwYsQUI3I4j7vgVe2rV2yqhIVi8ttMlSODJ7V1sU/xRmb&#10;pmha703bbYLa6wrSgMbln9x+K5z6p6eNu1LCsu0EPJn5iu5XdAobUS4gjJI+1q5/r/SGlCgEbSQG&#10;nCTyD3mjnJUZ5xbkuDifqvprPcaH2Bi2R9q+aZ02hcogOwhV/sBwa3i56Lb2OCATAXcnORPFP+j/&#10;AE+4XTgiV3B3OI+BWDLqEl2FjjPcLelejPds6a0rbWQk9PS34n5rp+g9JufrObYIMAzA2iO5qPpP&#10;ojhmZUkFwx3YXOCPMCt89M9PSwLNolZmeJE5nce5ri6jU/DOhGTj12JaD0vZftm5cte6BkBpRpHB&#10;8nuKuv5C8S6vaS0zjlV2nozkHmr/AEPpoYKCgIba3UsjexjJXsKub2mUG6XkXcxB6yB4BxH4Nc3L&#10;mbY1mmtoEut76oSVy1w4wwxjyKNc04G5VQMqiFVRDBwMknzWyX9JbW4ohztUSLnRCx24FIN7YPuD&#10;71bcASAGBGcfIrnZpMZjZr1pECae8Ze4wZFC5C7eSR/lRQpCNDKVTc0kGTORB/NPtZb3Lrbh7b/Y&#10;VXBnJzS2+1cvXE3SjcKTDAzJ/pXLyS5OniSpDWl0zE2S7xeA3SMwTwfkdiKuEuOwctaS44ckgADq&#10;fwBVVprq+5bX3CXTyAI3ZGe9WNnrBXpSbm6e5jim4l+xWRl3YR1F196LdUTkRPkL8inr+k94u4O4&#10;WUSFjqeTwkf71R2kR2tmQ205WYyPM1bWRYUZtujgZcNtXcM5OcVrQiX8lna067gd4DEgMNslWIjq&#10;o9sLusp7pEq33Dl+5+KTXT7GvbhuWSHZTO48wBT0tbtbkO5SokPkdJg896CQCJhfsR7Y3lCCXPBP&#10;HHY1NNO1uLpXbA25HBIzIHNRsW7Si6Ak4t5UFpIOTmiW7N0NHuC3OWIBILKcGkuISkQbSW7pvFg1&#10;sjO1uMd4NM2S8E/y4dXWDwpFAZrd2+pFwuXtOWRsDwT+TU9OiWy9v2mKQHAJk5wD/WhLtlnsJbaF&#10;IZoRSPjsPk07bv3UPutbLL9xMx9uJjtNU6asMqXFO7a5CzzijWzatiz7bOjEnoYyNo7z2nmnQyCZ&#10;qyytbFKrBYITbgE9QPUMeBR3G/aq23gnIwAwbEyOCKWJcOELkngiIWTnpNNG7aO5nsyyyGCDbB7T&#10;W/FkT9iHFktTomYujOwCwAFOH29j4NVGo0JuNG8h3UrDTChuSD5FbCL1xygkEXQGacTI89vkVFQ1&#10;+3buqEMOYCzIPHFbY0irOf6rTe46b0ZZTah7vbQSTXNfW9FuZrm0SkmV+0Bhk/g13W/p7dxSIZSg&#10;drSgzPnmtL9WsBHuMdEN0qF3GUkis+fGm7o06bJUuz569d9Eu3Fvbbtu30KBjjMsQe/5rkPrmiS5&#10;7rKwUudkASX3Y3f1FfTH1R6ShW2gAiOljjP7hHzXLvqTQe1ta2Aq2x0uBMhhBBnmuNPAou12j0Om&#10;l0rPnX1DTFHdUVXOUzkhe5JrR9ZptQv6ZuKyqxUELB2ngzXZPWdKHSAXd2j3TAUecVoPqeicsUZS&#10;mJgAF4HC11vG6zq6OooQkq5OZ6vTIrAodpMAT5FUd62LnuP7ghWjbOccxW+Po/ca4TMqnTImCK1f&#10;X6ZzsLR0EkBRz/avY6TUptK+Tl63D+uDTLySsg5JYGT1EVXXAyLJkMFgCckGtlvIQ7i7aJL8EHsa&#10;rL1lHG4sN0gDHG3vXo9Pm6s8nr9HfTpiWnvCGtkxiTupy3exb/ThgN0cgUreN0uWKjMfIxRk33V+&#10;yCCfitb5VnFra2mWBkvAuiIniZFMm6p3MI2lMrkUkhUbTtOBAXwamtxoEnCgwP8AelUBJIFeJVwA&#10;rAMviZNVeqtgbd6nCMwirlTutjdeAWQVkTmqu/0Iw2GDgKTOfNa8L5RxtXHhlT7Zi2BcJ/2miql1&#10;7ikRCgqNvknNZaN5C223x/UmoWUdiJENujZxFbTkhrKXDdRRMNMzgY70S3qSiuysokwQciltm64Q&#10;18oR2FTZIWNqkz+7vPeqooknuggMSRJLZwAazcu2992NxEQCM8URwwWNu2OAMzupX3FV3O1lCDLd&#10;qhAFy6q4ZsmA2Yg1m+1ySInaoxRWbc0O0S0qxHM+aALbvdeRuA5INEVYTcSbg29ZC4maOCE2/saZ&#10;IOf7UsMMEBBH+I8ifJotm403U2LgdL9jQsYn0Z3Brh6cLyfM8Clw1u420Bz32mpWQdxYSF357mRW&#10;C10uWtsFCseeTNSqI+SFsK6qDAknDVJLbAncwJjkHEfFQUMpBZgRznk0NhYPeADMTRAUWFi6+xVG&#10;+eMjmMmtr0QuslttpkgHPJ+PxWt6W+Guv+pAUVsOlaBvJYgBdsd65uqf6OjpEb3plPtjey7YyoH9&#10;66V6HZHubtg3o6Z5gtgFa5l6SyteVGCn3AVHYgKJxXSvQNS262AHe9kOEEArMFjXjdenyes0FHdP&#10;RtINNqLYNwvvJUNtAaB/i+e1bdpg/wD2bh9mWULJwY4+DArlfpd1C260jqqvNxbmHYgwVAFbemuZ&#10;7jBEWd4KuYIUDJ/4rhZOWd7E7ijddGyJG8fpxllEExwaZuMty6CjlyFlZ4/sOGrWtN6jd2IS4aQD&#10;tBAkAwIjMCnbutdXvCypQHMOAoAjA8ms8sdsepKux+/eLXutiCkSs9IjhaY07Ki3IVyFtwdx5HAY&#10;DvWsJr7Ze3JDMVkp+2DxB/xVe2CLZJJSF6Cs9QPnPdeKHZygXkj6ZuWm3WbdwMuwoilkBDbWHx8T&#10;mm9N6mi3bQVso7ruVTG/vitPS5aw5mW7hvuk4Oe80dfURbC7Nux5dnXrUYjI5ANNjhESkjcV9QC2&#10;5yyyQjHIOZkRk/FKeofUSJprsywdvtVYG7iAf9xWrnXlLSEuTaQEm6jYaOFPitS13qjI6ubSsGWb&#10;ajOwE8CtuDBb5ETybTb9f62l4BG6VlDjpPyPnwa0H1z1NSm65Dq1tlPbb1YrXvUfqmzphbb3WieA&#10;DuZhyJNaX6v6xbA9vYZeWhTgFu26uzptKlJNI4uq1cW5bZJs1v6jvG3ecMEjfu3JkkxIKnxmuSer&#10;+ozce+HDNcG+ODBrYvW/UyLbH3x1XDMeR4rk+rvF5b3cqCCD3E9q9PosCS6PKazI7pfNli+qtwxu&#10;LDT90S9Qa4FNm7iSwxGYqpbV5mQS6x5iKJYb2tgIdgT+Zro7KMsZO+x5rhtMIJnMNPmgOjncWtgg&#10;gTuiVNK3AgX2fcclm3MzCSJpcWyXYAZJxJjAwSaOKJKRG2rsgIAUsNgmQBRPb7PjpBXxU1AlmYEj&#10;wTxArAtoLZQfcwweMCrEoS3sShG0MSSe9YVj7ZW6Zjpx+0ng1N0QPOyDAxH+9etjq23G27lJPxVj&#10;EYVxbLe45xA4xFTd/wBPcUyZI/BoDO3UGeVAiT2mvBYN0MxMLIHkGqoNMxsuOGWF7MWpN7nt8pu7&#10;7cdVMoSCIQExmhukqdxIZYmOTmrRTFWuE3pA342hB2JoKwhbt18DMCO1SLLAkjJmfx5qFvYL3AYE&#10;yM4pyQpgTCuW3wD+0Dk1lmh4MTEChMQocSS27EieKwTcHCDk5PeatIATCiSVXjmaixIaQsxkUS8s&#10;oIHJMzSrExImm9ghDdYFmHfmnrGoO+3uG4eKqfFEV4/acVUoKgoz5Nz0N63O0CATmckVtWgvqyLv&#10;SVAPBiQDxNaL6aA0EEBisY7Ctx0km3bAYQCACDH5x81xdXFcnW083+Jumh2CHLbN69IIkADtWx6D&#10;TuyBiV3Mp3Lk885rVdJaZXvKWIG0QQc/it79Nvrfe2LlwXSs/AjgTXndRxZ6TRl76NYHsAe9bXeu&#10;AeAFwJ+TW2WbShrf6YLRuaWPQI5FV2lkhx7ajYkAGIRieR+MxVrprNq5cR3/AO5MdJ/tM965++zp&#10;dUi50AbN5bhJYyyDy2DXRtIn6DsyK52AhVYhhHM+TWlaNXUq4AE8heX29wO1bxo7wCjrVXeIkzvj&#10;nHeaROfIztjGp0q3Qh3Q6wAr8Hbzj8VqWrtXGvXmtI1sK4WFAICVujol3Tk2VLmTsX7TvGSTPate&#10;uo6Ne6ssNxU9kFDvBkmUIdlt6YXCjRcBAI6xn9sVV+oKHF6HPSxUI4yJ8/FWjWbhtFZKMUZ2cGFK&#10;sYx+aTNse1aLn24U7SfuK8HbzNHYNFXohde0yxbIQAleJjH5Pitg9OsW9oK27cgqu0nA+PzSTWEn&#10;S2ysFSNlydxj/D+KuktW2S0/thZlWQ92Y4AI7jtSMz4NGB/kW/ptybxAti4pQhoeIK/tFW/pt64Q&#10;OsqWBcL9xQzn+9IGxbAzuY2nEp2kDJHcx5pzTJbmzLvbZMLAgmDPUe6mayNG+zoSaj2mVrT9bPsX&#10;aB0zWz6PVW7lsN7pKzLnbIxyRWg2ryhgzSjDuwBieP7GtjTVXLZU2kDdQa4vAMYJ/oeKvFiticmR&#10;G+2rtq2LoBcowB+0uwnwPFVnqdzf1yNqBgwn22cfmqW7rraXrjb2t2nWGLNMeIqo9W9Ut6rS3Is7&#10;yVKneSrAn/UfitUcHKE/fr0an6xqvbL2gt1gJ3biAF2DcnwBXFfXNY9xGb2RDmSRzC5gnzOK6F6r&#10;6szreFxlhmBLGDIUY5zyK4x63rBc9w7mko1y3mAk9s8mcV2tNgcXGzm63U7U189HL/WLqlEILsX3&#10;AFgMR8Vzx3d2CBt9kTxjI71svquqDXQ0yroe0FmjNakzqWtkXAq7MAcgivS4o0jyueW6QLcHBAlG&#10;MDH+pqbDNpmugGYIOQV+KzaZ9zAuIkZIyZ7UW4i7xCE3Le4kciPFMF+gNpDdDLHLyqHBNE3mwqlg&#10;jB2gD/DPaawiBQWuD2/xnkeaiLaKv3KAw6QeDFQphr0guyr7bqQYXgg8UtfACbxiHAY/4h+KfT3G&#10;ulDdSekTOYNALq90IrQd5MDERREszpzZuGB1BTPEmKgWAYjaWJXcDIAzU2cG0brWtrFpgHg+THmo&#10;G3aKkAbnOZY8CqLsgzSUOMNKgf7mnVHuPljMEwRg0rugRAUDHmKZZz7TruYlyBAxQsKJFEvKdyOI&#10;lQIPc8U3buEg7n6g555JFLXXJuT7YWOkLOJHeaZG4PH7hBB5oBm0HuJW5sUQQejnNBs/qXFuXN3U&#10;O/J2+KefT3L7spUJ3WMmRXrLoXtA7Va2OkkTuJo0KkgHtp7VzoIUN5ggHzRG/wCzi6yk9jnHYUo8&#10;Kbly4qljIIXjHeKYu3T0oAoUDc0/aW8yKcv5EC1y0HW2IIEkwOkrilrlkNLBhAx4/Jpm/fK3QwUP&#10;PacKaVu3CLm1x1QQp8zVgC96zbuhOlRgEeYFB/lB0hQACAok02bigOC0sy7FJGaBaBk5MKJPz5ql&#10;Ybo89tmISIYSF/FKoC0H2xKgACeJ70xZYWWvNMPws5ogtFw5tiM/3gdqJMW0ZRbFt7NtzG44JJzU&#10;Vi1cfa2A0qYmaetK4069JH7jI4BolnR3nvt1EzENEgSJ5qNlbGSsXZQEGChLH5mrGxqwwG5S0L+M&#10;VhdIT7ayu7czEHhhHc0uyDZLJDLhRhdwOe1VRaUkWl27aS2pMCJBJMR+aqr98XNm12tsSREYgcU4&#10;iBkdmQOHEfEeaQVLj9DJtKd+YNCo0McrA6ZLZYn3CwCkwTGayiKAitbDNvMbeQvMGjutsszLZZiw&#10;2k8cVhNjW3XMQSYMSRVkQIstooQ203B4woNWHpeqCm6zMO6jaeIquvXUlXZQGAML9wQ0pZv7N5C/&#10;bAIiM+aqULRFPa0dM01+yi2yloqB1SGiSOxpy6q+2s3i3BO3EA9m+K0WzqnQ7S20MgY8Cnb3rDMX&#10;J4XgzM+QKwywOzoRzquTaXe0lp9vZZB4FVGq17BN3tEhl2BmIyPMVSan1MX1SAAoAA3GJMQRVY2r&#10;t7lLAhiBAmc8A0cMLVCcuoq6Rb3QrFMKcAmcSfmjul19m7LSZIO4QOFqrt37c3BuyzjiOR2PxTl1&#10;/aQ3VtlSwyV4WnU7AhlUldBoa3b903FadwC/PmKS1hOoFgsm0f4VxJoSXglq4ytjkscYNJPdG26D&#10;cSJBK+aJIuc1QNdgvIm0qqk/k/iui/T+lRmQlhLhlErOyBy1aLpLKm5+qGUALBETit49JIAdm3mG&#10;HU3ILcT5oZioLr+TedDbawUtsNtzk8MqBuCIwCasFstf9pCVcKCZbGxjVMdSXF1kRCwnK4FwjmRR&#10;UvXbh0mnEBl3MyhIC45mqkjdCSSHf5c+xbe3DQ+3bMbvmK1j1RdkklSg6nj7U/NXq3i4U3XDHYZj&#10;9o+Iqk194XlQXEBBEmBAgcRSZXYcZJp0c21tlAwZdgE8pnd5ApO+ylmMuoJETmVNX+p0wDuSindJ&#10;BBgAeKorTtAABk/1iKauTPGfB4osWz1i2AVAXt4NEt2pNxDuGIWmLNlbbsjlW3pgKSK9p3kQNwtt&#10;yGgnp5A+KslJtCKXnRnMu54jsO1Ta3cQ2WVSZkhuYFWSMvX7VwFRyYIP9aw5YsAUB2rgtgZxGKsK&#10;kvYk1oG421oDLK5FVhDBHUlQ/wDrHerO7oUAWLpDKRBjzSxuuVX93UVKxkjvFFBsz5YplN1XArdM&#10;A5ihKTd27ekqDE0/qLDBUubZ252D/CMUMWnTcHux+mFX4mtKZk+2K3GFwD9OIUhixwaiRYDkpG3Y&#10;DBORUwoHReBYBRkZgihhwWQld1sduMUVMlIwLlu1cdwrGIC8bTPNHN22LiuxBwexqJtkB0CAgkdN&#10;ZtFnuHbICrDA1VFcDgsvcgl5ITeccivKw2REK5kA8L+IqDEXVW37bbc53Rjz8g0Sw1wkuoAIOARg&#10;iP8AKgoYg9my3tNDjeXxGBHijabKhW3ZPIFVgusotmS0kt8KfzVtYQFZNxgwYQo+czQNDIzI3rNp&#10;1yWAtiRHeKw+mBQSgLLkNODNOCwXe4uWbAEc+ZodnT2SDMAyemTKkVRJMqb1m0ij3WUGIEfaDTNh&#10;ENwLjEccGnlti6ygWxASM5mvW0QM4B3EY2kQOO5ogWv0R0lo2iSFQBGJknGew+a2lXdVKb1Ks+7c&#10;AJURn+lUmjNzcibdqhR23Dnmrt7sXX3oyLL7dueO9Cw8cSd/a62o9xhzu3RtHg+aDcktbdm3qzQJ&#10;AEHjEUa6twXbTm26LiGjBEeKlZs4ItWQVk7WB4I4NKaHqBUai2QcneIxI8d6qtTat71PubrkcR0/&#10;0rYUDMN8AndEtjaKqtUPbFmdrhxJJEFSDwPzVICaKllXlTugSZ7UR7W5MMBgGT5+BUbp0xcbFPuD&#10;G0jH5oqW7TBV9ojacnkmiA2i9x3vhVhukxngRRCohyrCRgqBNMFTdNqbG3gkCs2rssAi7uxkRRol&#10;JC7oUAKOACePM0wEDABEEupXBzjt+aw1kBtpaAhnJG3NHUm0sG0OcHgKD4qNiXEEJbYzEgJ07TzP&#10;miRaAO9GC7AB5JPem3swCFtll2hQ8cE96Nd05AXduLbSTPPTQsJRYtbffeFzaIGHBxIPcUzZ2oZY&#10;EqxIVPFJn25UGQO+7H9BVgXtgvNo74BEZEeZpbHxDIGdAUjJErweaNcYJ7q+8NytILiN3xIpTTlN&#10;iqEHQfzM0XUaf3BsKg7WEqTyTS2ao9DiyodtwCwJXdMA8waK1vUC4iphIMEdUTSllFu3XZeqRz5j&#10;haaW+W9wbO+bZPDD90+KoYLrpCDt97qglpHSo81FFe4y718HAgfkmrKwttF9pnCEswwJmpXsXID9&#10;MwEXvHBPmaikVRRKpdyPcLBnJ3EeOxFJatLcA3EZXRoEHG01cXy63LgdM2xJAEAMeIqrL32uqWVY&#10;Kxso1IRkSKF7AZgBvAyY5yOxoZC3XLBGUOsbOIp+9bUXmKkqFALHjnkUndvBTLNtBOGGafExzsVc&#10;3AjAXR92C3Y00klDuZG24xQ2urAO33IcyB3mnbVpEzuEIZ2/80yxW1izXVUsWgiOknBE0jdtqDIV&#10;gW4K8AVaIBcDBVliZUftKjNB1XuOhK3Q0OsCYpkQJJnvdQBWbiADIjqHih2RsuXsKQTInFNG7ce0&#10;oCKy+5DACT+ZqV0yoCLEt3H3T2+KsqMbQnbcyIRgC8uT2o5Ukibw4yo7jzTRIu3Wt7ZYgRB57Ypd&#10;UhbiIEYDHPYd6lhKI9ZtO5O5AN4iTgTTlq+W2IJAhgwmTIpSwjlBcDtuYcHnxiiWFIe4hPJx2z5N&#10;KaHFx7tz2ltMgG5sFmjH4FFUA2jbF0zyB4K8hqS01sBC7WpXeerv4x4NOsAoI33AqnqIAmaQ1yNi&#10;Yvk3FZrNpekgMe+eYHiqZrSW1YfmAT3q8drm5lS8OAeImO+Oar3uoDeLS1xpyeB/SogmVV92hCQQ&#10;pMN4ollrZJaDuCno7A1hiLjIjudrEyT9skUgubbFeYIBPFHQke3OgQFn3DBXwRTAKteTerb/AO8/&#10;NJLcL2WBOftgHJ8ZqysON6Kzh3gLC1VDILlFkibSqreVXaRJ4BFQd5FpQwU5UkmRjxXrGnhXCkos&#10;kM2J+YmjMjMYC25URCDMf6TSTbzRBoe41y7kR07R480S2PcsG6yNlioU8KDWLT2yuwkIZwCCwMdz&#10;4FGZlCkIo4LE+QMRVFCl2wE9rexGRkd48VX29OLdy/Kk7eqeMeDT+oZbYV2JC21lCcyTSlktd91f&#10;bO0xhj9xiaOIifYK4RadAVABk+cHzUYmyTO1WbAijzbJBTPTDAmJasr7tprrI4yANoyooxdCly24&#10;zbIllBk0BrZRbjHJxG3MmnGKFNg3STJgTMUG6dzMoLDcs8YFNgJlEVuKodTkB8wcmRzNJMFQFyyw&#10;J6E7GrHWWV9xYcuYEiOKrLdxlJlOsnHcRTosS0LmbgDEiQ3T8T8UE3Lbhdtxi0QDEDFONadoABJn&#10;DAxJal76pAWQ20nqSjQDRK47e8Tt3llEYpbptqsswU5Y80aN5ssmoac7ZGTFHPubcDbE7ozRWVTF&#10;GUtjcWU5A8gd6mntpK+4Qv3SRNNpaKKhZulpg/7GoFc21WSGt5BWcjtVtomwz7AGy4SWBYbV7iKv&#10;7Ce4jEbIkfafHmqvSWzeWTbTaBkrg/gVdPYt4UKq9SzuM4/pSZhwStD2jYwxK9TNtlsBauENorKM&#10;MmDCwGf4NVkuxRVaE3QY5Mc1c2ryMZYAWs7QMf6cmsszoQQubQZyB0llLF+7EfNCm4/ulLRhhtM4&#10;2kU70LbtFF6zKnd+34ApS9bS0B+whcgEy/k0uwnEQ9ssqqFJgRgzJPY1XOhWYbYM7l7zWxX0A6Ul&#10;AD07Ptk1WOhCi1eO+SRu7/1p0JCJoq1uWztJtsdmeYLGhoGe8XxvW2WiO1Mt6WxLDZtlgFfuIot7&#10;TPeZWJDECB2kDya0pJmaprsTtt+iFwbrEN5wPNH0zFfdG4kg7iBECp6ZbSguVYqTnEMP69xS72ng&#10;AGCWyAJx4BqPGiKbLa0bOGuWutQCVQyWB7iac9lSmWZCwlQeTPaqi2W3qLdoMCAxH7v71em5cdb4&#10;NlSBDKymSCKXKFD4Owlm09t1uNYEgYHye8UbbYYCVcNB/Mc/50CzLtZf2yZGDPFWbm2SA23aQRjk&#10;E957ms0zRBCzBy4QqRuEqo70Rhc97qtnakKFI6h5NH9jb0Mo6YZSTlR2Oe1QuIGHti3cfYZiTuzk&#10;ZpI9LgxtNx1cHAmY6WAHeDU7Qu3BtLdTR0nAX815zfuNcutcCubawFEfb3mlhauXbil74xgtIFVR&#10;W6iys6y/pxd9y0quR3GfAJoyfo3FVbgKHLR1E45E0ioubgWlmVss/fFFN1F3Wy0DBO1dpA8iaBoO&#10;ORF/oGtbly4VTuUkwzHyaavDrPSLYdtwzwT2rOiUi2u1S+9tjD7Ynz5mmtOLe50WXITED/6k0tIe&#10;IFXvEwF/T/sxH7pp3TLd93eERrYlmPOD4psacofaVV3H75wCO4/NQs22uRaFpraAdDT4+R5q9pSE&#10;7mktG283CORC/GYrUfUNMvuux6gVCwcma6Hd0heweq3bJeS4+7A5rXtXpXZQioCplmJycdsdjRwQ&#10;Mo7k0aKmmL79ygg5Uc/bTS3i1qbbEFxIb92OygU7d0SC5s/lWSG5DSox281BLLWwygTbhhtjBjMz&#10;TtpmcWmRshTbhDu3Sp3CYxJNSUg+yBIVRCkdLH8TkVPc72LLMgIXIK4gU4NNcA06e4gVGYgrkndn&#10;J81TiFFkEs22a4lt/wBhkv8AcR3zWdYly8LQWAYwi5n8mpLdDb2W3B2mFH+817WraFuy7XSQycLi&#10;GoXELcLu42tZUACMkiY/FKaVlt2y5Ks23bDSQQePxUrl9ALjbHZVQW4CxE/u+aEqC0trcTxuk5Pw&#10;IoaLMDY5wihltkdOIJ7iostz9ba6EquZyW8ye4rF62bQG7o6iWJ4C/05oVm1tkMFdGEKZPQT4irR&#10;Vfo8pUPvZw3RjYekTQmt7Wcb0Kk5DDMc8CohbGx7a5aOlo7d5Fee7At+1dUsRD0yLFSXHQprCHtu&#10;uwIdogt0lqVvOptpseGXbIGMjvTt1iltH9zaWcqWYTvqj2tFzIw2IrTAx5HTLVrgZ1AdTskADEzy&#10;RUdkOTbUMThgTJFIG4vuqP22zuzkyR3r38ypVytze5JwooitxZj3LDspO4MkR+atLLWAHdS3SAAY&#10;ypHJ8VUWtyqy7C6iGYH4oljWJePu+464gDbIweKXK2MUkqNlQ2QHKsVZkwwbqMZiRgU3bh1KurbA&#10;k7ng5rWrDW2tqjL1W+okGP71ajU2wjTb33CIcydoisk4GiGRP0XR0SratxfUFiSoTJmMkE8CgSFt&#10;Hrkrg7m2tcHYfIrOh1FlHtPbvGURsv8APyKnbazbBIvS07iSo4Pz5rPLGaFjUkVV/SXWuyCAIDSo&#10;iFH7Z71R3UTdeLPKA8EdX5Nbr7CXU3W7jDBXBHHeqzV+n7gWKuViAcCfzFZ3iow6rRXbijSrukdw&#10;W3FipwsxgVX6hXuMFXpDRCnBBHitn1WmfTizcdioc4PgUi9pLhgsdxMho/bVRZwsuCUXVUyihEVj&#10;kOGC8wD8CiubTuzXFABYBqDd0+w3ODA/TUealcZlKkoViNyxgz4+aYZaZJLiJwCmTDc7vAM0Me9t&#10;UbtpgzIoV6H3hkKyQR3OOBFKXdV7jJLjEnHai2i5TaLVdWy3BaQyoyVndUr622E+zkifERWtK9sx&#10;tPV3I7xVxb1e4LjeJ+0d6x6nC48pGDJJd2JOhVrqICJbfAzxQLYYi64GzfhCKvdS9xnDIuwwYUYM&#10;VV3kO0s5O1eB4rE5NmaTiC0yFUVBbyOG5pvZcPslkkLJX4FTK7BIc9mCLUzYYoLgCMJzkyCfikOf&#10;NicjpcG1+i6pXb27hDMoGx87seYro1kqdpuXFRwBhTORxiuTej2Xte0u8+5cbzJEV0jQvfDqWc9c&#10;CIjdPea4WthWThl6bL22jdNHsbeXUbmJILcCMgSKgH3FIu7HQzhcQfNe0sLaCkojwV2EZaDkz2px&#10;2hwLllVVo6oJJH9OKfin0dLHI12+bYa4zWiWJYDYeW/961L29mzlWcFgrZ/pW6XwLdt1W6EVhuIi&#10;D+ZrUNWrG8CSoGwCOfwTXqNE/wAUdHT7nLlmu615usx3EFsk4Bx2HxVY5KbVDYIJUntVrrTcKJA3&#10;BjtY+SM1QPcMC0U2hlkhTMV3sXKR2scaSM6kqm5A+7oAEYGKo75t2kRyuATCEcN5Bp+9fS1cNnks&#10;JB/2n5pe+FI2EiTDSvCR/vTUistNFZbC3egXGBj8ST/tTNw7rdwmQ2A5OQB4oF9zjcSrR+DH5odm&#10;/t5IbtDfPeatnLnNRfQS6ii40FmGNpo2jumxfA37XnOJC1C9dYb1VsbeT3jxSarcQghlbevPAFBI&#10;vHmV2nVHc9BqzesXEZvclBk5KtT9+yQ+nEuGGSF+xGrn/wBJeoqge25yRCvGT5Fb0jA6YARIMnJn&#10;Fec1EXCbSPf+L1iz4U3VoW1fU0r3JG8fu8mqW+VU29waCCpMeP3fir5LSLcRQT12ySG4G6qa7phb&#10;so4Z2EFTGD+aFMmsjaZz/wCotMQLIdTJGR2MVot65kNDhYiR89q6H6xafZEjAnnt2rnWplXD3LeC&#10;SUM13dHK4JWeE1MGskivKkNGNqjB5P8AalxbJR23kKRMGiPuDQBuWZJil7oliwnaT3rpwBhIU2Bi&#10;qiFIM4yYojKdjDEMcTnil2truQjt9wWhoLe4bd2TuCk8CtI+xqSqlQVcxB7RXrYW1De3xgSeZoZQ&#10;lbu9DtaCK8yyEO4AwRJ7UJZkkEK/SDxFECXPccbAcUS2nILBpySB2qCKEBIJXkDcJmhLBvkgi2Fz&#10;EcZoOVLSuSwmc0dTuuHls9G3hTXn6HeVyIBmiJYo0qJULzG0ckmlLyGeBJ8U3tXfuGOeaWUyyuMU&#10;yIuTBMbXSpXJGAKhbEzBJI/piiOAIz3n5FeXa0heOZNGCeVoLEDHcVhkJ3bZnn8iooGgzBY8R3qS&#10;EqslTP8AhFC0SzKgTtDBoii+1BBAJDcRwI81F7e1wRak4JJxFSXbhDhSfzk96WxZaaW6wmdrACFg&#10;U8p+1pMHjIqp0zqp6iTiAIxVorBkVbQhuJjFYskaZQ8moAYs3jqAEmjyN4d1bNshSMVWISEUt+0z&#10;Vlp75vKd7mJjjisuSNdIdidtFut79O2UTC8qeTPeiNZRBvEqXyuftpa3ec7NqyrArBpp74UIWEj7&#10;RHGK5zizpbScKTJY4wxWndPttXdkQGUkFsljEZpRIS4m8MqMceG8Vaqlw71Lr0gw9Pw2zP8Abbkw&#10;lqxdt2kRLq7UaWXgUXTeyzk3LrNIw0Ef0ms6SyzydwkgSrcn4EiK8xvMbaXFMQWQCOnb5ro41Rph&#10;j2knusch0RSIWRgg9z3JqD6nbbaGL7CGI4BJqu1t6NpaCEEggyBJzWWVYU7SqHqM8MRTkugnN8kN&#10;SrbyygSBuJ4BFAYgjYc8NjsW7E1l71wsVVVKseCOBSaFVF5YIBEsO5NGjPt5ZG5eBNohdxWZJ7mq&#10;wNcNxnDAMDGad99QqIzFRHSF81VnabjFWhu4NGVLgZs3FL8l2kyB4rYdPd6yAGyNpUAd+wrUA7Am&#10;GB7HtAq50N205lmbpWY7sRwazahcWbdBlSmk2b7p72nWyWbftUjcO8r+2rbS6l4YuyLbddzEiJA4&#10;rVNFqEWyGOGJxnmfg1YaK49y7f3BNoUwS3ccAg1wsi7PonjtRWyv/guNRF5ypYopEiDz4I8ipnUo&#10;Noa5NpTlQOG4pWzeY2kZisnBIHHwKjeu+2d4QWyOnac7qQkeiWXhOy2R7atseCMY4NW1m7dtsHVs&#10;KeB28Sa1u1d/VubxDqobFP29a7KE7F9+D/rToGjHl9I22xqEZvZS5vZSGMiCactakG4ibvcG2Yt9&#10;Sgx4PmtWs6s6g2lyZLA+3hjHHPardtcV270hLTgQrCVx5FMtgy3WTK2UvK7SyENuCLx8kUPDAbCq&#10;nbywLf1g0pdYhg6jZjqmSTPeKErXUZo6VA3LuIYTx24o7dEUyTXbOwFrrOxUhc7JX5irfQraSxuV&#10;TOAJwV/5FUWnuspS0u1rm4tuZcj4gYq50rM11mIAFoS0NhgaD2XDImbXobBIKgAshExj8kVt+gsI&#10;rBUARkIaAMGcYrU9EHVFVQCzHA3SXDVvnpYLGw4G5gDgDKjiZrTjQ1StMubPpzglLjMWQknBhQfk&#10;d68mgdWf2muXbfiJDKOauLNmzt2AOMAYJlp5JqxKObakkqJwCAPjtWqEExds1R9Eb6rbFlSVO4Og&#10;xtPM0VbQPX7Kw4h2DkABfzmav1tt1IhCNMnzXhYvTaLKVWSN4htjHg0z7dEbE7bxbkC4QyRunas9&#10;gBzV3o1uFSrB1dnJuo3SNqjMxxVddS1sNl7u1g2D+1j8U8lth7sNEqpDEzuY4IAo0AbPpNYCtreL&#10;jgKAqsZJXsTWx6ZyTctMu7bBYsdp+IFado39lWFq4EEEhCOrd3n/AMastFqrbC7Lb2uwBuzBpsBb&#10;6Ol2NeLTgIjK23mZ/Jq90mqM2gTtVwpBGAp7z+a5rpLzEqjun6agZJLmTBBNbf6VdL3ntsgc2zDZ&#10;k48U7HIxvDwzerLBboNrchURAz/YnzVtoL1pL7IHTcAS207lrS9Fdv3FmG8ndk/BMVsumv3roOwi&#10;RtXaAMbvHiK0QMTg02bToyyWOl1gEs5KxPkCrrTOqOhtf9v2wS0kx4kGtX0huRfSZVRDBcN8/wBK&#10;uVtkWkQBomSN4b+5+afBGSaNmsM6QJ6CIVTEtPjxTmldwqkRuEkbs7x4NVthSWi2m0qolp7H5pix&#10;ecFQW6c7cAHNPijHkgbErobm4IEhSGVP86w7e3aDQyq3SBPig2lnpcsFA5ESY8xTFwtFo27oYgYH&#10;O35oqMTdMXusHclJgpt/sOaq4t//AA56ugkurEnggnChjS385/8Aoi/3oGhkekfytvZJne+ZlR4F&#10;HVnYnf1wNu4YNCVBeUlRhe9StljcjeQZkgCJrO2fMoKzFplHRtCiDNZUNtRt8BpmeIFQvK5IItE5&#10;IA+Kkqom4NuZRwpE5oQ9plibgQMNqjMRPNAUWYaQfIK/FGVBcHuZVRys9vEUPVswdSphWP2x2PFR&#10;FPgglu2+dxAJnPNYCPG9GJUt+OK81u4bRIUAK3M8V4rCQHxOKLcA4/s8xUbZA2TOOc15oIH6Qksc&#10;mpMF3pkzETHjvUtzC5kboGDwGFSy4xRIuimGG7HYYFST2iAokj7o+fBrKOZYFyASCSIIFRubd1yF&#10;EswI+aVOVGjHjvoZsWlhCYHzHM0/pNOZDBzuXhTxSFhLzyGILc/iti0PQLbJDMZljXG1uVxTpnqP&#10;D4N8oWui00wUsoBUXIkxkEVs/pFp94BtAgnE/ujzVLoLQV//ACcTtYSCa3n0fTG6baGwIdyfER8C&#10;vGeRzqMZfFH0/QKmjdvS/TQ6oRbCiSEAEncRnNdL9J0QX2gLY2A5ImPEGtV9I0F1ghtI4IIMz0gD&#10;g11b0nTb7jzbLQoIVTEz3mvl3ltU3Jx3HpYOK9Gw+l+ntZb3GLuQdqSZWD2FdD9M0wBW370SwRAo&#10;gpHIJNa56Zpd5VLp62thu8MZxnyK6DojMtcDsVABDCVWOOINc3FBHN1eZpljo7RS06lHuOzZUCGK&#10;zhjW16VQLa23uAosKuZZjyRVPoiBeVCH6iSpXv3zVvoLgU9C7iVLluw+PzXRwx6OFqMrdmx6e4EF&#10;ndZJO6NoaNw+at11TNMW4OTKCdxmAD8gVQi6LFpAv5LTO0nMUxcc7khnZTPSnBnJJiu3hy7UuTk5&#10;VbLXW6lxcS4o3AdGF+381Ra+64K/qOltpVQxlpb8VI3DCOGJDhmbPB4AHwKobl5bQRVue4NpDFwS&#10;MHMeDUy59yasWsYlqVa45NyFuImCzR9nceT8Vrt9B7ji7eRsTxzORnwKsjcRDFt1CT0rIafgzxWu&#10;PYRDdB2qpYMVDYIPIH/FY1Lc63DIQI6j3AgVvbAI3BZ6VIxFVl6wWV0g23DYU8CMiZq1RlBdkZFn&#10;cm6CQVbgQOKE/t3lIa8wZCoDbftj8cit2J0O2lBqrLpsulpYQoHf+1IX9Cg3H3A7MZIK4YjkE1fr&#10;pAUF1iCpd9oOGJohQh4urs2gFgDMk8jxWxSj8iJY22ava0QRlJ3sgBCjAUF/Eeau9F6VdsJb6UO0&#10;b5zuI52k/FWa6C0LqKQWYGMGIPbFWmk0ollZgb1zPcCPg1ox5Ir2EsTHvSdLdKe6bly5cjJTnbW5&#10;2NDsUb2HuR+o/ICr2jzVN6doAizbUAqcqHMlj3zzWyaK0qOFe2RAIRpgt5EHxWzHnVMz5YDwtoDa&#10;NnYU2HbuMj4MHmqvUWBt2EsSCZZjJk/HaKuWtF9i3fdgLEGBMHAFJeoBIvozm20SoyxWPxVzzKmI&#10;jiVrg0T1G0bjPaNxwZJO5YJX5rlX1EjpctxCuUyWErv7x/tXYfVkttptOpfG0qFjE+TXK/V0RHJ2&#10;+4zjaV7Ke5E15rXa6VuukujXCNPo5D6hpfbKQj3LRyWH94PgCqRtIyNlEQABlbyfHzXSNfpvaZot&#10;bQQIP+p+a1zVWVUM6jpCAy3LOfHxXltRmluv5Ozp1+JQ6DTuDe3AKDEzzjxWzaTTNeVbTWncbpKW&#10;8CTiajpdHaRpcF2cCFacEf4RV/oLSXHLANJkK5aAFGYArJvc5o1xi0uSy0CMWfYVRsfAQjgGKt9K&#10;bLlj7jW3ySROCOQpFR0ehtX7SrunEd9wnzV9pLD3LQZraOdm0AcGDyQIgiu9pW1RlzIzat3Ft27j&#10;rDupALlWO05AkUg+iZrORu29QYkEkjsCKvbOnkMTbEbcbGyoB5rF3SojEhVDEQjINxP4BrrRnXJh&#10;aNG1OmzdTIa3gMRiGzMD5rWb+nuFriLabZ3JySR2FdEv27kCHkAyUA2kMcEkVreu0hA08OU6oGCx&#10;HkmtmOYt7WaHqNCiuzbGkiSscz+0RVN/LqoK3EV3fBEFiPgzwR5rf9ZpCSzC83uABlB6RzHNJ6nT&#10;3rQRWTdcgGe6q3etsMySVsXS9I1RLFq3aU7HVIKqzSRzMR3rZLGn0y7HKxuHfKlfO0cVK3oLRc7d&#10;+0IQo7EjgirHQaRo27SotuHkrzA4E1qwZk2uQZlnoLIQXlTdFwAM6f8Ab29lz2q3Gi/TUGyXtMSF&#10;L8eOMGKPoLBcA29tySQ1uCAy+GjiKvrGl3I+DbWQGUHdgeZ4FdeGbjsw5ItM1q/6J/2ncBshB7E7&#10;XnsC3cCqO96X9zLYjZJcAknGBNdOOlCwmwKpm7ZVCSFxlhVY+l61UXU3MACEyYHeaDNqOOwVjurl&#10;RywegqJ2paJKEqAIaD8+alpvRxbl9xVkIhWGFP8AvW+X/TGAh7SKDlVBkuPzXhpNxsoi4JLKCuXJ&#10;5M/FcPLqOWaoYuVTKzTaOygQRcZ1QMGAA3Ga223p7E2l2u3vBX9wgmW8R/pRtJofZ3k3juVNoAXI&#10;J8jxWz2NI+217byUb23BkgbcyAeT+K5ss5qlSA6TTAm+bSXhmIDYz+4/J7042jY3HtiS459zIUDz&#10;FWL2Hsl7nUN/TESVnviiNo9ttULkFTvUk5BqbweCj1r77p2vKsg3Ay0gcwG4qgu2re4foje24qsZ&#10;HncO1bmxd9ilkO3apj9zTzNa/qS25jcVWBYiRO6Z4nzWTM7G42ka+6AkhV9lAsFSYAEYNVdtLWXt&#10;qfcIwCcuq+PzT1x1lvce5AJ3SZkfPilTaLQywAMgjEdgK5mTs6EHwHs3L5aUtqCG3bSAdm7sPzVr&#10;ZvW25DDexAUCDPcH4FUtlnhdpYKT34JPk1bW7d73lXcJO7YBiD3/AL07Exc+R/T3Ay2oslQ7Sx7q&#10;gwYq10qs7fp2wyv0AHML3OYqu0mw296lyTIfG0KWxAB/1q5soxS+1y08+2CuQABxDeYrUhUkP6TT&#10;dPugwNsHc249P7Yq1tm7td7koGtEKVIKuvEZ7/mqFLYIRQi2tsbMZJAqyt3XFwAWyXJQFvE/tiiF&#10;MftXlK7VZgdoaEzhu+K8CPcuA3C7LtA7mRyJ/HasPdIydhEld1sAS3zRGRY6XH2gsZgjyR80LKQq&#10;EQBWV0KKOmJEEfNGug3GF4oguFQCN20KAMQPJoj3wLjD25RdggfuNIX0stbugggf5jMxJ7eKRMOI&#10;db2RbCBAy5jIxkg0e1c92y5ct7ZbpdjtOM81WK6rauFGLjuRyhHz4o9hrlzYHVlAWSQdwUtx/es9&#10;jNqLYahQLjhVZCu0spyJ/wB/mrDT3bltUZromNrwJLA8ZrX7Wo22g7hWULz88EYp62quPbZFMja4&#10;DFVg5H4NacE3aE5IKjaU6UOFdgYdhgsORFStalkMAqJBYsRkf+9I2rdsJPvG3sfZiSYj57U1/MWy&#10;La21BBWBPM+a7GKdmFmbmm6Bda1O4TbJ5FUOv0hPv5WbTACTyp+6K2zR2zv3LdDAPu29l7EUrqbP&#10;vIqypQtLAiCHBxHwa2OKaBhkaZyr1bSlEcC1Cg7k6dxUf1rkfrmgNx7xcOIIuEhZBHgeIBr6M9U0&#10;G83HJKsVgiZGPFcx9d9JVSUJLTBAWe/iuPqNOt0ju6LUcK+z5m9a9JYln9kb4+yIBERuNcr1+guL&#10;bcKq9Z6HcxJ8kivpz1j0x3N6UAaNhPEKogA/Arlmv9L91lZFddqhBAhRt/5riQzvDJtnpNPlTpUc&#10;P1np7gsXb9WRE4VgRwPxWqaz0uVuhJEMGAOInxXYfUfSmi46oILHCjJHkTxWm6nQF1f/AOBnwkrB&#10;xA5Nej0HkeE9y9GyenUkzlPqOgXTsChCg8k5zVJqLHUsKOMkDMd4rpHqOksqzJ7bJ0KRAnJ8CtX1&#10;GiuoP1TDzGBXr9FrbUbfP79nC1ujSvj/AMGg3tLd9s5i3ELQgnub+srPnnFbHqNIbnuoQRIx8RxV&#10;ELKFEOJmCea9Pp86lE8Vr9DOEt3pmLbP/wDKzBB5PeshzcYgtDT/AHIqV4BF4BJkzwRFBDltoIgn&#10;tzE1oSvk5WVJBdQ5uISoXgT2iPAqD2i4Yx4AB7UQ7E2WymWBzHIqLNbe2geZUyDMYFNhxRzMsU7K&#10;zUgqytv6o4FCZrbszw4KjPn80fUPutl1wN0THFKOQoXcu4gT0mZFbInFyKmZfUbQ0QxgTPzTEFyI&#10;dTKhwT88igXLtt0tziTFHsMslWMgGPE0QsAbqq8MwnBJXtRLZ+/Bj7jUYuMAiqCMkwOKC7bHuFJy&#10;cNPFXRLMah933MAIgk+DQ7dlw4RbnaVPGKNftW3Ib2YXg55r1w3CtuSAAYBjtUJYFCPcTcfuIOPN&#10;Te3AZWbGYjHHk1kW9wA52+MkzUkubTc4Yk8+AaosGzIQHL4PIU8AVF7kMm4Aryrd6ySDt3ID4AEE&#10;R5rHturKWVY24U+BUILOyOjnO0HJPapRBjapBEBqNct7AsbROY/xVkBBGNqmZXwauyUH0MoWIQdI&#10;/vWy6LUKbTMpnO4HnNaihICslw5nvVlY1At2yGUKO8dzWTUYtxs02fYdIs6o/oN1MBnxBPOe1bno&#10;fVLqWrinUujBull+7+9cfTXj2iEL7WUCSfHarPS+pFVdC2QARmAT8zXA1Hj3L0djT+VSaO4D6iAt&#10;2Ed4X4OWJ5J+a2XTevXm2SoiCzQekheQGPaPJrhOn9WtG2u9i1xfOVA/FWOm9d9peS1tcASdm5u5&#10;FY341VxE3Q8rst76PorQ+uWES2xlgS20quwRHc1ZD15Pd2NvcsoYl1PB4gnx4rgWn9cdrA2kwT93&#10;Iarw/VDIbCC7LKQJncc1kloWhsfJqfbSOu6HX3rl1ApMZiRDEjx/tW02PU0YpdYFZADSJkjBaPJr&#10;jnpfqj2ypXVFGRidx7E9pPIrfvTdbM7LghiWZSZ6O8/E1zc2lqXR0cGVdfJv661bSFGuJsKbkciN&#10;pPg+fiml9T9m25QbEIW5I6ZPBEVoyagWlDqq3FuMsW4gtHdaDd1l3f7iHcoaE2tsM8faeaGOJ/A+&#10;cqRsFz1kH3EF0lVkErlAR5rnnrHrJX+ZVb9xiEY3BP2iccVX+o+oG2LbKAu0valcxOQfmfmud+re&#10;tdQDbrbEy5ONwHcR2rs6LSOTOB5HVUkF9R9YNpFKs5zzOCPMVQa/1e2hIafu3Ccj8mtU1nqDPeuN&#10;BUOxBn/jxVey32dhyp78wB4r02LSpUeb+60nXsW1GvuO7A2oBwWXM5yap7hMMFWSrDnuBVq9q64f&#10;vunjEH5pa9aQW83AWVe3JmugqXSMrtlcT7zCEKAngiADUrdw25R1XcrE4yMVF1C+2N7cktAkSaHZ&#10;BsKAHPWeeaIqhx3f3nd7hd3WMCIng0K3cG2GChgDk0VrgYsy94UKc7q8FMbdq8gnuDNRAgWtrCKL&#10;ZG4ZYnBH5qd6+iidm7byf2z8VPctp1KoBILT2A8AUrr7rlT7ajsxA7/Jq0A06VAvewZVSBO4+aFI&#10;NySS4JEQM8VAg+5MBSFlsQAKZQuCrMyrJGZqDUQYi1bvSRNxwc5CihAAsX9st3MGIqbXEZ5DblWF&#10;yO1QKEXFQ7RMt+YqFmScBbkjsD+ahbdiHJUwpjd5HepvYO2GO4j7T80vsusWAu7YU4OOatEFeFcb&#10;Ox2n4PmkUG4IA427tpI7AVbXEErmSygMBiaSvWm27VYQhjAxTIsBgr3WHhwFBx8xSxDN+wKAZDE4&#10;pz2lAaST+B/nQGKE9289hVpgMSuqQ33Az2pe4kEHNWj24LEAYWaSuLBAnBpikBXIk7A7JOayccrg&#10;9qM64+zM0sVPbwRRxI0XukukMuPGBW76CAbZkO0wrKPtPiK0DQuSyFzCgQYrc/S9Tdt2LYgMweR5&#10;+DNcrWwOjpciTVnSPTrJ964FgJuG4kxEZ5ronpdt1RC21ra2yyBRBBPTkiue+k3yt0XDdQXCVLDs&#10;1broL93ZuQJ1OVAgyuZNeX1MW2z1WlmkjdfTVUG5YS0XKqNr7MQO3zVxYvW9z/q7TBLOaoNFfa4h&#10;3XQqgiSDBYHAxWxaO+zsH2o3uMQx4XHBM1zdp01JNosNPqWsvccYcYKFZBxMj81sGhvENZtsjm2Z&#10;ZdoBJx/lFJDTlFtutpNzJtBU7sDv+RUhcKLNv3NqMynOTGaVJJjzbl1loKbtwO6uw37l3EEf4aUK&#10;uzi77Mst1Z2ygA5j8DvS+ka+XLqBYAULs+8kryR+atrId7jLua3vtlQkFgRz/fFIboJqylvqHF64&#10;WJUk+0hSQY4z/pStzSyEZLJcoQsDEseavsQ1kMxu5LMDi3jil7VkXIW0zQyfYADK9yoFWmRY0Vun&#10;0Slmunap3bApEKq9s8/k1tGg0wsbfcuoSqMrDbknDLtpb0jTO+3cSYXYoeCBBmY7mtq0uj2rDWUG&#10;xS6tEyScrFU1bJ/aV1lFVg6XkhwYAElY5BBpt7JN3cjoUa2WaB9snlie80a0Pc3QGN3dIAwVJxH4&#10;FG9j27bJ78kr+wRIB+0/NBLE2GspNUJVD7joyupclZMEY5oeo9QXY9wOpdApLEHrkxDE9hQr+ouK&#10;l10DsBBljIXaM/1BrVNfqztIe4FQkh8wZ56a0YMDMeoycot/UPVlsMbpKdIKwQTG/wDcPiqP1P6h&#10;snVuzP7qbQu+T0scwoGTWna31ZnYgOts37i7y8CdnYx3PJrTdf6ybb9bXHAHuEqAJM5Jmujj0+9q&#10;rOdqNSkuzYfV/VjcCF7iFFwdvTsHYY+4iuO+u+pPqFukk+3uYw5/f2x80T171h791+sBnXfE8DkQ&#10;TxFc09S9TuXslm3d5kifNd3T6WnFs4mq1s5ID6g9y91G4ixwqnj8UklhXuNhRtIYz5+agbQRAz23&#10;YlpDD90USx17iLit0xPB/EV06MEcrfY0A6i5hW+3bHaf+KiCX3FxtZwQvb4zUW90KsMFG6YGBAFG&#10;UBoDqVUg9RoWhm4P7aOCj24dFgCakNNJbdG39hiQDUkYPzOUwOZK1GXIOwmCP8PFUW2gd0JteLW3&#10;bAdByZ7mlHm5cUh9u7HgH8U09m5b9xAhJeNzRJFLsdpt2nRV9sn5weKiJYOdi3GuWztMqvYH+lDD&#10;ztUBsSBKyakbJdn6mYqY6hOO1E9w79pJiBJ8+YqF8mFS3cVybX3ZheZ81lrJa20qR8TEEV512gGR&#10;tBgFe2ae2obTD7iGDk8T5oWxkUYNpgunT2gpA3j5Hg/NHVLpF4KzFjBcYGBxFTt+3NpVMpJA3t4q&#10;DlF2sFaHZQzzwVzQjeAd1UKElrhf90CCAMUS1ZKMLfuBhuBYkTE1G6FuOWe8GcqY5kZxNFTcrqS5&#10;FsQcENB70xIVKKFG3gBBcySwBNK3rTyhZkfMnOJ7zVrqtNaZLZa7Ft3wZ5I4xVddtO6F1R13ECDE&#10;Y5piFSgIXRua4cKWgAN/ho1nbcLLu6SR+VihESDKMwBwJ5oZfatxHXjMjuTViLojdZHdkUnpulmY&#10;947Co3wrgC2hM4H/AL0ujoGUQwIAMzyaYQs7wqbWJkQcjzNQpOzKqHRlONi+JLU1bJtpZdYUz/pS&#10;1u5b3GLhBDQI7/NSawoDj+Y27zy2QKsIsdPqnLu5um4snCmDFP6O2rsnVA2kuvAInGKplLRIuEdU&#10;zbGGWrRdQXJMgrt2ggQYAqBRGLTm65Ur0HOMGDUrgAtWptqFaQQAfs81lrguMpWItqIZcrkZIFEv&#10;3gEuhrwDQu3b+0A5NWXwJs627YVnANs+CJpUaoXvdQRLnPiT3FYa8HdIYt1HJ5mqHU39hcKTPMDE&#10;Z70xY7ETy7WXV1V23BOyREg1F/UbIKqijcgiWxmK1q7ed7mQrmeZ7CpJdtuywCATme9F9oD7xYC8&#10;u1D7sEkkgVi2Rz7u6GyW5aaR0rNclwLaKg2gt281Kyq3LTOoUkLBXzPEGhcAozH96smwtIaSCxma&#10;PavgJbgtEEccT/sKqrzmFgqp2BgDwI70S7eIl1f7wBgSBVfabC+6kWntBNrbvtBw3efBpa1s3k7P&#10;tSVDf60lav7WT3c7Ads027gXBvO90XBH2w3C1HjaLjkTHLF1RdtArt3/AHRRDfe27XGtnYogwcNV&#10;b7mx0ZwxkkfgHzWbeoSZiVOPwRVfbYSyUN3r0qEEk4MHjqoj3gWDRC7SGKgEUkmqCX+CqnluTQbd&#10;17pB85X9s0SxgvJZch8FVAuDcIjHGSIrZtBqd0qgaNwaFO4r+DWkrqglxkVucknEeYqw9P8AU00z&#10;AdbEkjHBFW9PasD7+06amnNv2z7R2hS+4NmF5I8VcLrXC33/AJXruW1IU4gd2Ec1pmg9VsH2jIUb&#10;ZI3E8f7mrex6kl4EgpvXduUdx5HgUv7MnztNsMsNvfZslouXChlKk4LDZOMiqP1K8unAItnIk5kw&#10;O9LP6sqJdFzcwYgxOIA7fmtd9S9XV3gIwU7Vg0p4Oehjyra6lTFtbZ90ssqHV6U1kbVChFXcQY5J&#10;FYu3ka4SGKqjZPJoF3Hub2Y7OrPk0UcVGbf+xovBHBdRAB4isKjqtwrZztkbszPYCq9tWpubepU8&#10;nkg9pptdQAGOYVeJkxV/aLjnT9hbZIFveGBZpPjqGRmihhdW1aCz+pkkxhe1Be8oGo2uXB2QDkCc&#10;0dCi7d90sSZnuPiPFU8X6C3pi13b7jrtJHILYgz2HeosGFw7CQXXJ7D5zWHa0uBbuAcqSaEto/y2&#10;52ZNzS3wKkcYDmhAWiiPK7WQxyazats6NG3fMk/4o7UUragFgSrKREfaRSJu7k2G4EO4H/2Fao42&#10;ZvuIhuN5mbflukL5r1322QgLuO4LAGCTjmsX7q/qsOR9o+O9L++zgBR7ZJAIFNWJipZUYLFAYY4M&#10;SPj5qLXjuvBiCp7HGTWbqWVCYxktGZqLujMF9r+rdhV/aBWUtkYtdRXuHNqI5wO1RRSADJDRtG3g&#10;/wB6W02re01wvdG5ukAcY4BqbsQbJLqdp2hJwQeTS3iaY5Z0x+1DNp7YYDd8YHyatLJa0723de4L&#10;RJqmtqAhcXOgjA7AVb6ZgCOmQZMzDEjjnsKCUBuOabRNiQqNb1QDWixECJo2y5G21h2XcWMTJ+ah&#10;7x6HZFcEbSSOJrF5xCwFJ+1gPI70hxNFIL7Vu3d3NbLIymEPSQaa1NpdllUup1RuxJHiBSuosAIR&#10;l2LhiOc1P+Ysi4WFr24WATmDPahpk4JW/bs++TDKMETx8jmrRXtFGCAqMYHIAzie9U27btj253bg&#10;eaZTXIFb3ZunvvxEnA+RV7WUsiRbb97E7WEsDDzP4of8qVDmCHQ7iCe1FS6wIKcBju3GTPmKRva7&#10;3HS4OWJHcsaW4sdvVDBvWmN07jAUAzkjcaodQz22S0w3BWI8iO1O3Lq7iyhS4I4MSAO9Jsqm53Ux&#10;uwZmaGgN+4q7x2rcuOvJ2sxPPxFF27bb21w7qCzcxNGvaV5ubgCkBip5WTXrntySSCCYBjI/FQHa&#10;z1rUQQGt9e5SAfC0W5fX3LiqykMD2wZ7iaTNw7RcU7i0D5AWjJZQnbdQgBCQZ88VZQ7o0tupZmgW&#10;yVuMRJinbQZ94tqpQ/vJgxzwa9pw2zetuEwX4/Eie9Mvpthg2T/hyDMVaC2hLIzAJjJyeAOOKeRk&#10;QJAJZmgljAAPJpeyyi5ce2jF9kATAkc4p0kz1XQTtkyMZ7D8UtsZBKhDWaI7bhhWAg7I+3waQ3XH&#10;tswsgRgJ5ArZity5aCm28RPggDANVuptkIN1l1uEiScH4NLckOURVWQ22IsfeApIbuvxSzuZVusO&#10;E2uCO4pt5CsAsOT9y8BgOD8UpedoWQ8i2okkS0ef9qEOiXu23SFtEAKTCyBIPep6Zd1xiCRPJfny&#10;OaV06mWAdwCuGExJ7UcIUVraI1wH93f8AVGUiyTVLcIkjqeHDdJG3vRrWo6XKpCMemMsPgfFYEe0&#10;AUWC52+QSOKaa0xD3GVQsbTs4+I+aCxnJT2bv6TB2+8mdwMCKRe7ctqdwMlolVxirq/02jscMX25&#10;5j80O+gUDYijbAYEyIPijjJCZwZqepYAbSZVjuNLyQntvbWAoWAM0/qwEztBRiRnlSKWa8y30HRx&#10;gd/yTWmJkkhUxvYtbAk4Pnb4AoofcrE3Bls9PVPbNSS2oKKCNzN0/NBS6ZtpBUloMZwKYhLJvf8A&#10;YG4AwJEc7pz2oLAhWJBAkBwng8RR09wO7WolQMDMgnPxNYWDuhWxIjuCKOLQqbZC2XQIUXYpHI7n&#10;jIpq8GQztG9BLITOarLj9IkECdp+dtRvM+5rg2spEgk9jRNAKVIOxLvqXCrCxxnbPMURAlq4kYCA&#10;EmcsWpESBJkG4Y6cUZ7DJi6wJ/c3mKuiKY3Zvo7HILA4XkCaeS4siVBiTGfuOOaRtLdsun+EdIgA&#10;7vANHD6lCG2SGcjaMiKmwjmyxRXW2m4tyxK9oqzfUEjdLLtADjtBqpa47KjIjb9pWCJHxTKuELG6&#10;rywid0qIHekSiNhN0NnVLtuG2hJWCoBzHmkmvW0y+WZdwk00l64t3btGEgFYHTFVgtAI/wCmE3rC&#10;tO7nzQ0HuZF78DeVLEErjhppRrYyvt7rIAYCe5p0XA273QISQxE4ivJD7QD1qsbhn+tWWnZB7VhQ&#10;Ayly6gZEBSO9Et6UG79h4Ow8A7e9ZbTM6W/cIEtjOQakumjJLbVwQTPGCR80Df7HxabXA7bS4bdo&#10;PcVTMDfkMB5FWgdwlt5CKWK4EAAcmqMIiNaG8npMQMjwatU1CzbQMSqQcgQ09p7UqRqiwircU7rb&#10;RuMbjkCOJqRs2mFlwswpBXy1YXV2yBM/cW2gZkVhNQrbl2RuMOAc470KTLZX6jULNyJ2q21l8DtJ&#10;pNLc3XATjG8nGaswocXbW14iYiNxFKuolIDgbekAQA3zTo0ZWZ03uKiqLQO9idx+Knd/TiLUoSDg&#10;8kDk1Epb9tnBMEGFEkiK9u3B95IJCwV7RUKoKoNtrbKcmJU4IYdqrzpwFLFnUyzMpxBPappevJ7h&#10;3jwCAJIqF4J7R5ZQynaOYPNHAVkQheRgSS6Kkx34IoVzeLMDiQIOTViLBFy5+kzArEsZ/FAy2xGt&#10;skyoCjn8z3p9CFIrNWo3oXQoq4ABwTQ1VVuErEQFYRA/NWI0LbXJggtyexFSu2t73Qx5UQRzNGi3&#10;ErUA94iSNmVjxWbbIpZySVZftH7jR33b2OSygAiMAVG2oHKCBnOT8RVlbWSIVDqNwbaxEgnAJqDb&#10;xsIC85uEwVootqTIJZGXbzIE+akiqHW1dnbEyOZ7VaI4v5LC06BkiGd3BWO5jtTZsmEgAkg7guYX&#10;wSaV0F2571nYyhkJhu8mmdJZe4bp9wbzKvPEjNBJdlqVFlZslyAvUszvBg55x5o2mZHuJsMFSwyY&#10;/wDbFC0lt1LwnSO65BY8AGrezpjDB1S2mwsQDJYH58mkyRog7qgXvu/6qINkFHPEeTUbx/UIjC9U&#10;NzFOnRG1ZscEEY7bvFKsLl07nBGy4A2cnGazMc2wjMXtBQqokjnycgx8VPS6S6HuBmUhTulTiYwR&#10;SSXQ12WJLCYxOzx/Wtm0Ok22gvt7rUlSy857ipFlW/iyuu6K2LdxXcOzEuzNmarn0otve3AKJ3QM&#10;jbxNbrc0dsPbkuyhAVBTKzg1rmr0b3Lqrc3zc7kABdtbMU0BlxcXRWNpNOABcJjIZR/5YBFJtZt2&#10;3KKsgYgtz8sKvjptTd9xoAgyrKcKBjmonSX91u6oDuzlGYiZJxx8VodGO3Frg1VFEo6ggITBXiKs&#10;bdn27e87z3Yzj5BqbzZaS4BmCCMGjG3bghnBM7h8zWWUjdHHQyg6bJYEWyYEHBmm9PIChHkGeRI2&#10;jkUjFpgFmJY7eYYirDT2SRtclS5IOeI8fNImMimZRndtVFuWWEUPkwc0VlV3sqWgrcKzP9poqA3l&#10;Kb1AAAnI+01N7IQozKpSVMIZIHeRzmktmuMeBOybq+4vtdduQs4knvQrN1PaR2TevGcbGX85M01q&#10;NIVYuhFwDhgCwYNwJ7UiLwW1cXb0tcMCcyMRUSsXPgYLi6VuFH+zKlwBIHeKHbIuAbEvIpUSrNMj&#10;/wAaE9prTo+d6DcS8jcT5NZuA/pn3iUbaN4wQRkmqoTybNob7W/ZLXV74yM/PzFbPpmU6iV3vvOx&#10;FTk45nxWhae6u5AGLMCzKOYEZFX2h1qIyG27h1Cxt4AbvFAka8c+DaW0cgvuVTJU7+WIySB4+ayL&#10;Yth/ZyshURgQQ0ZryXyVYldzMgKt47gj5NTbWBRLNcuPaB5x/bzFHSI2iV29b0yL91otgloAOOD/&#10;ALVQXLCMVUsxDASZ2kEeD4NM3Lr3Aze4u3lS4jbHJNCdT7RumzCqWXeDuRj/AOQoopIByfpFJqyJ&#10;UpDEE5US2PJqlW8y23Yu5Vm2huP7qPFbZq0ClIvQtxAEthYJET8RFa9LbgXyrgyA2ST3Aimozzdd&#10;iBsoLbfpF8AJB2kT8CpTYtjYQ6/tINRtpuS+TqCZWDsEsVnO0143ffBwUY9BLZI8E/NUwVMy7EC0&#10;Lj7CEO3/ABhaLddG9sNb6sPsjxyPzSNy6Ay3PackjJHVNRDE3E90NLjp+DQMtB9QT1wHlQYM+aXc&#10;E3U2ZZlDMpEKIqdwbCDARWwIlg3wKX1FxiU2rtUcoB1GOP8AmlsO2GS7ZO9QCSTAZhIY/wC1TcZ6&#10;ZVZLOVIx+B2NJtduHZ7ioVnaVBwT8/IptC/uFNqoGubYHaRmqDTbKph9rpcLiJcnvPFEZvvU28vL&#10;mBE//E/ivLZDKwtEld0AkZbwKQuJcjUFLRYs0Ak4SOcdqZFiJtoldQOHQlQQAA0RMdqo7mN3uI23&#10;AxT73WK2wqbCOpiDgx3PgGqssGKstxQN8NumJPitUDBklufQQXC4JIBZsbFHAHJomkVGZYdhtYFT&#10;ERFKHVlVzcIYE5HdT2xXjdZ1Cp9oQyW4pjiCqRbrcR3Yi6628yOdx7iiIyXgtlru1Q25Qvf4M1Ut&#10;CAhE6V4AMwRT9u9vUoWCkEfmGFIkmNTRbJqWNxndVR4WI5ZfFXFm+qoC7kbnLNAnala4HttatBbR&#10;bbhj+aurGtXNtGmSJ24gL8nk0uSH4ZotEgPbDKzwuWAgQcgfNO/z2LabRuuN1KRJArX7esVWtqFu&#10;YBaJkzxNO2tTF5whcKiB2JIkA0txZrjMuUa2CzC2YW3ggYY9l/pR7V5D9lxy5jp7RVZpyURl27xu&#10;JbMEz3+aLpb0C3cUKwHSQOFVu5rLOI/mjLab20AIBUk9JEyfH5qr1WlsuguNZJaNpK4An481ZblB&#10;nkp9sHgg9qjd23Q8TAwT4U5yKU4IXLGn6NC1unVUD4O6RLGCBSLXFe3aBYDqMNMGB2rc9Zpkf2lu&#10;WQyKx2luVJ7QOa1P1PRsHtltzHLbRAAqRjycTV6HbclVFOrWnu72YozD93fycVXtDe6dyqoMDdjJ&#10;pu9da27oJJXORBAI5FVOoYn3Cp3SomRgkeKfGLOJlhXoXvai6jhR9qggqBR9HrthKhWUr1bviltQ&#10;6FrbAy3GMAUE3rkbW4aUJ+BUmrVUczMk7Vm4aXUq1jerTcJxOWHxVibT7l91Qxko3cLFaRor7Wbj&#10;A22jg9mg+a3bSahCilAQjyCxzkdq4GsxvG3RgT5phE0Y4RimQZPipm2S25oGzDCCQSKvLen9sp7i&#10;s8YZR2jsKwLcoFGTBK/Ge9cSWpbbHvAqBaWxeV5SFAUEuBiTx+DW1+nWh7lkJaNxJgw0dXmtft2t&#10;1wC4xNsCW5A3DArbvT7Ny4bQBFxVkbRgCPBrLOTl79CWox9Gz6RBbS4wPtqgOMMS47GrfcVa2Agd&#10;XhiN5wRVHpV9l23LCgbi9zBI5IA71cWRbZC1t2gtlhiBHJHjxR6eCVG3TZN1Fbr127ukMxhdhxtD&#10;1pnqFkKVCWSqukBp7z81veq9prI3ObloSCf3bhWnetWSoubTKgqXRskHiB8V6nQvo9BpYJs0j1K4&#10;kAtdJYJMDiRiqy4twFlYKRAOBkCKsNfc3XQzWwettsfs+D8Vr1xyjM7puLDDcSBXo8R1ukgZvMxc&#10;JbUJIBnvHegFLJvEllcHB7ZHxRg/uIje20EcTyeYpjS6Vb+4i3tyCSTB/JpkpUZskkuxLULChydp&#10;MkSPFUl7UWyBatL1bgGMVswst7TS7ZEBQQcznmq65bZ2UlTElRjbMd6FTObme7oSuXLdxwvEzJby&#10;PFL3DypYDiARzUlTqYO46SYIIyPmsakWnVy11QwWBPgcRUsVCPJbeh6kZG5iG4gTA/FdX9LYXwq7&#10;S4QDc3Ejsf8AmuI6S+wNr9WNogFOfxXZfSQ/sW9hS0xQZmZk5kVydcl2et8Hk5caL9bzwt2AwRjm&#10;OT4FKepW1Fx5KrPUMyYPMjxV7pLXui5bUzuDEQuValbtn3UYuisyiLhAzHECK4/3qZ6XLg3xZzP1&#10;3TvCDpdBxtGCDwJrlfqWmc3E/S9sTG3dJB+a73rtIEUK6Kig9IUztFcu+oUcXdwsBVIgBxBj4rre&#10;PzO6PB+WwPHkbb7Zz+5CqWuByoPPY/FIXFtheD5HirDVOAkFicDBxzVabVyG6TDQM4gV6LG+jnRB&#10;BcmcMRmK87T7YxwYNTdEdbgORMKfEUILhgYYrkGK1R6NUOiE3FV1nO6Ae0UWVIC7SY+40NLxdHU7&#10;S3IFZwN0EhiIPg1dFphLNwOvJXlYiJqSlLhVVDKVwJPNR2OvGcRzgzRVDqjGFO1oM9qgRB3X2j0s&#10;GOMd6gQULjncPzTC3MMbcec8UK5ChwFBlsHxVgSsXcoxtErGKX2nc6lYC5ptkskgIGmea9dsEi3v&#10;YTJmMVdgtFabBBTapbNQZDMbO85o7bg8HAgn4qLW12jJmi3FpECGZkhJE/cKkirwCQSZ+TUuH2xt&#10;EZ+KMbQK2WGRJyMGqZe0E1wFg+fGawlsd4+KYMKSxAYxEVkldqQApWY+JpTFSies3G3tuED8U9bZ&#10;7ZdvtEcRMfikhsBYDGJ6uDHijvd2FD+4jGJxWaav0Los0d4Q7DjJp4NcUrsAgkExmqZbpFwAA28Q&#10;x5mrnSIiovSTsI6gY581izcGjBFt9lmEtNjO6J6REk9hTNgsbS7LexhESJzSdlVchWlgG3SDBFW1&#10;o3PbKhQJAE1l22dImQtwGW2KIMXM8+KsRbQO/A2yu7/ellckdLKwP7vJHMURX2OzBgd3K87gfNPx&#10;4faI2vgcVdxZfvA6gymTI5oXunabagI7GVZgTivWoRbG8tangH7WDfuoDOrhM78EqokKsYkVsiiJ&#10;gldBsQWhkEMwOcdoNI3b263EFisEBsCKMVUqzNO0MJUYJJpJy9xldgNv2grgHwDTUBJhGugEASAQ&#10;eMZpR3VwoY7YxMZIrF8t12yZKnjjb8Uq7reLQxUJjrowb/YuHUZiYBzQrn6sFiBIkRRQ6RIB+7JE&#10;SRQbgRX3IGJEgT81dimiuvoD+47DywqwsuUugAqWAEQcUnqT1IpTcd3UFoFhSt5lKdTtKk8AUMoW&#10;io8O0bnpLtrUMBshpgKTkEdq2axdR3tbh7TcQMyPkVoti/FxG+5pgkARmtkFxHtKoQkrIAnKn8+K&#10;5GfHye08TqXtibDZYdTEEqjcTNYuoYC+yC3Y7sKTUNLe3NbdAFBxtU4YDBLeDRXVbm0TjfBHIrnt&#10;Uz2uOe6KPWNQzbD7Urlc1YWUbfbt8h1MOeRVHev3TqFt+30TMp4FNWlbquEETORkiO1WmPx5C/Dg&#10;WrRCnkhjVpptVcv+1aS2pXcSwuCCFjAFUFu5fJCKCPieZp3T3ztvWH6uWAI4295FPg0w1kd0x92e&#10;U/VYnPaBjgUG5dYIbpM3SNrIyjnvFDtOrxdIAJXuciOwFYvX02bz1uc7c4Wjom79jS3FD3XW4ydG&#10;JHSfindJd9uNrs0DadvGapbYcBm9tvbcSI7eAa9/MKqPculk9siIEgf+OKFoU8rRv/puqW267H6k&#10;gRyTPeujel6pF2vcuqWBKqhwLprhVj1RT7VwEltpwcZNX+h9TldOVhbkn7jIipGclwFHMvR9G6PV&#10;yqKXR9g2sfPxNbDo9bvQbbwhxsChZBPiuN+k/US2yipftztMH5HAg1uWk9YL29pvE7shhCAP4Hg1&#10;0cWVJD1ktm8D2BFtt+8SotsIOPPmjqguJbDWyJcCAZiOzfFa2fVASLhChTwt3t2POaIPUYTbbAYn&#10;DOxJgeB4pqyxGltbs7dwCyC+52Dd+NoBzFF9hNpZ0cLv+0RMHj+ppG1qmdbRFvPubBuYk47yKcYh&#10;W9s2Y5BQdJ5w5Oaveihuw+oIutbWAgysAkR58/mrXTX9Q6K2+2ZAA3wFnuI81SFbdo7LVzeIG9kb&#10;uabQGULFVSRAf7gf6USkUbDpraPZtOR+4jGDNX9hDlVSHKysNE7ea1ddRLb2ubWBiQf3cVaWrjW3&#10;grK2zMIIyOaZGQBvmm1cBWYs3XBSSMAY/FbFYuOqOynBYQJlgDWj+maz2/ffYWY4BPT0nvWyen6p&#10;FCW2JJ7OOvFaYSMmSNPo2+1dVEshg8AtBJG4/BnNX+lDAOyrtCqIWe3zWpW3VxaG0MbR4KHcJOIJ&#10;q3tapLVwlZZyQoBG4JHya1QlZgyxRuhW8VD7SCcSMbQe1W9tQTbU7AkCZ+4gdxWrWdbcZDvtyirB&#10;gndE4mrZGLG1AaFARWJjBzWuJhyQo2vR6xS9yVYAAw3/ADVhbITp2hQx2gnETVFZuBEYq+4HDCrH&#10;3SEYl5XELEx4BorOdljTHNSi2Slo3FfauapP5i7/AIHq1uW1FtWa6PcjPdaR/nr/AP8ATFj/AOdF&#10;DIqD4P5bV3K7InV8g1guMr7YBb901Bl3b2gKvYLhjFHVCJWQZXg8zWbafNItASpZp6lhe9eW4AHD&#10;KAQIOeT8VIWgYG9gjZZpmIod1QOmAbYBMjBPzVbC96ZBA4PS4lT/AHrzNv8AcDAEnI7Z8Cs27TPb&#10;tMBtHDTQWhRbZ1DQxAVcf1oCdmUvQE3oG4JWioq+5bQxhifwDWLxEoxG4z27RUVuI8hzKwQW4qEo&#10;9Ek9AUiYHM0G1cc2VtFOD5rzqbauplRMz5qSFd1sgmFEme9UFExZcBixULIgzR0R0tyXLN229xSt&#10;lnPuHbIJwabtJc6dhJnBUdhSMzNWmtyRYWmModsNwR5raPTkO9pSEBwO0VQaLTN7ikyoJ75itr9O&#10;swqksI34B+K875HIqaPb+Ewsu9FZUsiFW5kEHie1dQ9A0Y91DuVH3HIED+prRvTNO9w9TiC4LL3x&#10;3/Fdf9D0jPcCdDOyzCiQYPIr575vU1Fq/R9K0GFV0bv6Bo3S4AWADGRH2/GDXTPSdCzNp0I5Bhh0&#10;kKx+cA1rHp2jtug2WwrG1JJ7nvXVvS/TLftWkL+5CkEzwTxFfOpvfJto3ah7Yui39Ns2bYLqxMYS&#10;BMHggn/cVtmj0hYKlwWthzIJAX4ahaTSM/t27gCBgMpkSP7GRV6mjZbii7aUhyZLDM960wwdM4eo&#10;zNojp22HUdMMIVSpxnsDV1pxstfqIVbAMDaYHk0JVQadQ9sMpbcQMgAfPmnLl/ddDqxLKwlG4O7A&#10;ArdjhRyp8k7avbf9K2hS5DKW+1Svye9eGoVLm0XArhjO4yM9pFes3VUXQFYoWOSOkEd1FVdx1Fq2&#10;bfQmWBIAzP7h806xewHrdRsljuT2mg7ftK/Aqkvakhc3chpU4VWB7sKav6pyWQyUk7HEQpPY/HzW&#10;vanWWTqWYMN/sm26NwTwOcUne7JGFejCuyiAxLshh8f1nzSD6e04tWjCyGeZ3FiKS1Nzcpa7pkJt&#10;AKQGkFfO0Um/qNlEsjaNu4upOJJ/0Ap0eXY1YrLdNWtvUBvbVXCxvDyIAyIrN6+diFNTbuLtBIUm&#10;YmTuqhTVm1DM6Kly4EaBP/zp5zTGh1IKq/s/uKDMAkHH5itUJkeJot76i5aQkyHJKB+Djhe9N6e1&#10;7hs3Bb6XQAIMnHgdqqEf9Zbu4K8vtJO4EHwKudNsRbZ3FNh3BwMgmnRACWtMjogP/wAN6sQx2cZr&#10;YrQW4VuNqF2bSvSYz/hNI6Qst4yQCQbgY8zT9j27kW7Yh7gnJECOT8GtEGU+EWWkVbdp22NJMEfc&#10;qmrdXcrZcWgIEW8zP4pG3cJu2CVCMXIQjJLDEGKtRatkuGyQ5LCIJnxFaldGaTQwrnfZ2qQD1PIO&#10;4f0oGoK+5PuQjkyOf60RUe0ttyMbipUSxB7bqgEt3kaSVn7gkrPgxxScm4XxZp3q+1RHsBEX7M9X&#10;P3L8+K0j1PSXBtAEbTG7k7e+O1dJvJ7Cpdbqtlih8gjzWi6nRFg1tbePuhjMDxPc1xMsG5yNGCSu&#10;Rz6/YDSyhyo3CHIxPcDtNK3NAg3e4xLIABBG2TxWyanRWkDvctF4gnBMNQRotz+zFsAvJBMGBkRX&#10;OzYeWdHHPgoNJp03B7bobqsyMWBG9atbOkLe2Ytwf221hkjx8VbJpXKMbSkkPMyFgRzWVs/qE9Lm&#10;ASyiAPIxSoadJp0G8raC2UZ3Zd3fGziYwKvLGiJ01u0GOwmWGB7cf+YyQaW082095HdUuDbtYAcc&#10;mKttNb2mUsl1Xz3Dd4710MUaaFTfA7pbVtLim0hXaDLIA044zSQtEC6I9sfdJIk/PwRVhpbFkKzE&#10;lSzbVLRAnkKPAplbcWkbDGQrMBMr/wCVbYoyNmp3tJIuBiTEEMckVWX9HaL3ZulQg3q8czW+PpTs&#10;CJ1KciY4HYVUX7Cfq7LjAvB2cfmTWlTFwddmk3rFxVu/oQzrIkf5k1WPat3WJe45JVQSojdH+gFb&#10;7c0jkSjtglyp7/8AiZ7VlrF1nBFpCACCn7QR4pqkgtyNIfRLsAZxMSpUDcPzVlY9Ie2wJdVZWBNx&#10;ZMCJFbL/ACDFrLvaVSw3bVEs3iB/rTtj04IbQZkRmOVUwSfLDMinY58qmKyTiu3RS6TTM9gRqSCz&#10;nLdwf8pq/t6MfyultFkBu9J53x8A9zVmujbY+0h7chTI4JPPmKeNhLjS4RAXI3oZhvz4rctU0jFO&#10;SbKq9aRtPbCTKlVDE7htU5x5pDU6beOpBbh+QBj5NbGLCW7jopRHIhWw0ilXF1FtR7Tgkgr5zn8C&#10;smfUtqiQhZrq6W+0XBtKgiAwmUHcivXNKrMCXMFsAGCR/wC9X9zTWHYH3izLIj7QB4FEXTf9pJUo&#10;TBbkiKwvIa4JoRsacRZfZLltoCzu2Va27a2haSTbOxomZif9TUdN7iJtuW2lXJ5zPzTLoGge3ccr&#10;tMtgJPH9aQ0m+w3Gx224RXyWQEF/27D4/wDepvsuNZ2OCgEjbnqOIJrA3BHOFFwycypNI6s21uG4&#10;/t7QJBWVK/GO9EVRC+raWyzNdA9s9II3AAnyKpdU2XfcuyOvO1M5xVmjXCGVPdJaGAOTcnvHxVDr&#10;XuObrGwpg9Agtsj4pTYyMWUGruLeuOlq3i5bJJIICxkNJqmZ714K5sM4OSo6N3bA8irbX9YuAZJg&#10;AFvuA5aP9qSWBdcW+lgAJeTuBGIFZJx5NsOETs2boO3cwCoEA/aYzkVZ2r1i57GDvgg7sLj5qtsI&#10;UN03bj7WQIV/HzVnbJ0wC2mQI0wHPSJ7wauHBCysh5czaDKBtCAmS37ae0zG1ctbQxwzhJ6VI5Oe&#10;xoGkvlVbiNoPghuxPxR3YMLAa9DOzbTP9xitCAZZWDsuOHvvdDtuDwI3nO0U5Z1RR3ZFC3CssZPV&#10;8ZpC1dNq1vQokN1HlCDxA5mmnYrbt7Ef23yGA+74848VExcopltaHTNy1siJDf6ytZ097fFsurmV&#10;AEfZ8yOaqrF2GyWYW24bEDx+KfRij3i7JvZoG0QIbwali9gW7cttc3feyBgV4Wexkc0s7b7TFXfp&#10;jDdj+4fNTQootOrJZKjaQ3Oe9KPeuDc72XZv2BTKtSMjGQR66qhLJboWcgGCwPeKYtFrlu5lrQZ5&#10;Nw8TwOKV22xckO5QwEDCTJ7Cg6lLYJn3AZICknafJpFDUxsXLaHa1stawrFsHd/SrCxdMqTNpnMh&#10;Ag6l4meKqRbZg5LBrbOpQjkHzTKBw6rcsmd0oSI/rmiXBGjYtMFS5eZ5LOMJElo8z3/FOLq7/vtA&#10;A2MpCRJcdlntWui9ZUe2wXaCWJzJPjFPaC4sbLgZbYG5MyXP+xFb8OoqjHkxG3X79zINtt7yxRTE&#10;EeanqVa4km2zGAymfvPEfjzVKDcYYZQ4+52MQvzVnbdRDB1crhAD/eurhzbjI8dMqdXYuuQUtC5b&#10;kq/jPMVrfqekAsyH2hl27okwDgGODW+XbjuLQF029qyzDkieAKqtYqlyybtvB25JJ81eVJo0Yp00&#10;cO9X9PVQ2brQNpMYJ5OfiubevelRbuupZtx2W8mB8mvobW6VFuLIMpuFuDO0sMitD12mZBvvWyWH&#10;IRZJIwuK83r8MZI9Ho8rtOz5w9Q9IS1bKvFt4wOSCMySMZrTdZoA7f8Aawbe7apIJB/Fd59T0ZcX&#10;A9rdbn9TYI2z+Oa0fX6Cbw9qVKjatuBuI8qe5riQ1LwzabPSad70cK12htkn9UAPCLjiOxrV/VdG&#10;y3LhS8qgCQCJgiu0a70xjBa3uUkz3b/2Najr9IS/SIIw2+NxA7fmvV+P8nzHkksN3cTiuo0jS7Bl&#10;kjcDOc1qmrsBXglVgSSvea6XrtGrgGGd1J4wInvWl+pWim320JWSSIz/AFr6B47VXXJ5vyOjuLe0&#10;1S7aG9gMoOccV4qVdlA4Aan7ilbaqpiXJIGYFRb2wEYB23DkCIHivRwy8I8RqNK7a20yrDuXZ/dd&#10;yRyRxXmOz2wbZZeZ8U1taVHJiSBiBUS11SILBVwd3z4rVGZw82Gr5K2/a2hh92ceKrltBWZmI3HC&#10;+SKtr4KwTuWcQTJNVd9QFTiN2Ce1bMbOHnjUg8vuK75CgEYoim27SXUHsAKE7rcKqDk53RjFeT9R&#10;WUtG07iRwSKMQS6UcKZmYmYqfty8lVBY58A0RWQ/tlicz4o25XNsbYB4PMxVFiYs3IWPJJnvWL1q&#10;4ECFoVsye1MvZQlwhYKCSJHJoa2ZCBhIjzmiBoTW1bNy0ELg7pJOAaiywzBVBMnC96Y9h4O9iWYd&#10;InsKH0BdrfdvEkYqFklUpt6RDCCDyKmiFGsj3ORwRJoqIIRh1M0wKy2nJ2BgQ05X4/NCMSFbiXGC&#10;j2zIMww5igvZLSBI3EEjmrBrLDZb3MScyDJivKg9wBAW3AjFSwa/RXXLZDbltBVYRUTG4yW4njE1&#10;ZPZAtswgnjZM5/NVu24EZiCO0T3+KidlNHrd4SxLlSOYFWhurdLsuNrCd3J+aQuWy3tQw3MJYf7m&#10;slWuXEz1ChcUyo2i0seo3QxVdoBBye1MtrGAL7gSsdRPNUyIxus4bpH3QJqws6JRbQNbIY5HikvD&#10;G+hm5suF19xVALlmORBwtXvp1+5cYD3Qdp7CCVqosaFwgcHcykSYiQfArZ/TNIN5xBJySKz5oxUW&#10;q5LxUpbn2bX6be1BDG4JCEbVPzW4aX1i6itvsFoO2F6ek+R3rWNFYAUiCSCR5BqWoXUBV3sUG6WE&#10;9UDtFcvJpE1yjs49TJJPcdN0/q9kbNu4FRvg5O1sHbFJ39WY2pdJXeSH4gDsDzmtIGvUqAoCkNBK&#10;nbKnil9V6xcZDgW0VsgHd1UhaNfBrl5DdGgnrHqTK17egQTELIgCub63VPdd1ADKx3L1ZFM+q+qm&#10;4VBckzLse9a3BvnexduqQFHcV2dLp1BdHAz5Jbmt1jdjezMWhZYEg5gD5NWdpXhktgnqmZyAaBpb&#10;TpuG0lgv3NnmnyC0QiwB1FTWqxaQEadydpYEZAzBNJ3NAzAdKyOkmIZafK27lm2BbLKWMAyG/vTS&#10;o7QRuOdpXg7hV2y9qNR1lu0gZUtqysYxgyKq0tMG2D7gZKVsettG1caE6twJHie9UDOX3L+7dyRx&#10;TkuBLsELqE3ALLN3g4g/BrJZigJcRGQMtU090KoQiSSpIqL33W4FVCGBG8sOaoAXcyHCsVEdJbzS&#10;ty6BaIvXCOIxGTViEL7iqBj9xJMRFIXg8v7nVLYAWRRIiDy1wpjjBJ4ag+0AjnZLKw2gZBmim8SC&#10;LdsnEZoIRfc7jaIlfNUEFcgsQV6iYMeAKGANoZzzwKj7hYLuwQ0GPumjOYPRJJ5BqEA9AY8yfHis&#10;2+GZGmWgk9oppdxJU2VQ7eTmDQV04tPua4H6YJA/1+aqw0Ae0Mk5MEfml0JtAMFJxn4NNPtQqQpD&#10;QYlu1CW3tNgDpLVaZQrbREQBWee45pdoNrkEwSIqxuG4pdmUHcYPZgBSBspvLgwpkRxRxFyVAL6w&#10;ix44pK5MgkR0yJ5NP3EfYWUgr38mkSN0t+0GmoCwDqxAzPmkgCIjGcU1dLPu+OJpZoMADjmmRBbH&#10;tO0hSYkHjzV/pr6PJDH7gRBrVRcgyRnMVY6S+pKr9qnnbWfNivkdGfR1v0/VmVDhhuOGmf8A5muh&#10;eja6+pKFWViZEZn4rinpmoW5AWGMxkxMdxXRPTLzey6i4568+dorz2q06tnf0WopLk6lpdQSpd1V&#10;tg2xECD+2t79O1ga4th9qqFUNBnB4rlHpGol7e1xdUkgftMt+a3f0Z7xPtLaSTuG1uQwMxPeuFnh&#10;VndxZE2jo9obrd64j7VUbWDYHwP609Y09oujFGUFQWXmO8GqTSak3Ve2jMeC/uCJnxV5pbzWXCM+&#10;w5lNpMD5NYZRfo6KyRNg02kOy0ES2DG5fnMxjzTl3AAZii7z9snb8f3qu0uv9g3FdFAG2CP2qODP&#10;zUl1rFCzap2iWCBhlj5pbgxm5fIH3dhTZdZxBdgxAJjONtF05QYRNuJ2DDQ2R1fFUp15i3ddYg4j&#10;lxxmaIl1lZFU7CywN54B5FU8bYSyxS7Nn013ZetOFAIl9r4WYiDPfwavNNcREtMV32yWyCWYzxWm&#10;2Ne63Lk3gNkESd0fieaGPVN9wD3UN1TuK5TP5HimxxszSzQbX5HQbd20xcKwIZDJuHNsnnaBSmp1&#10;VpzYUXNokqWMZ/BFaze9chiRaIi3+mw4+Z+a1/X+p+3pLoGwh4FyDkRmAK0QwtmTNqlHpj/q/rrP&#10;78ncqLsn7VJY5WB3FaB6x6hp99xGvqymSEGJ78ng1X+pevi4xJSArLES0EdzXPtf6izvd24Eky2R&#10;+a6On074OVqNU1zfIx6j66lxb0W8MBbLDkBTjd5Navr/AKgc7gFEMdphiTBH7TVLrtWNjIPtZ5Jy&#10;AxHYVrV+6UZujYZlrimceCK7eHTnEzaiclTfIS/rrzhVDHcTAqpUoyM4t7yxKksYgjwBUZbZIZir&#10;PM+fBpuxcYArviMtjxW/ZSFbm0YCsti2Qwy3UswY+KYYKSCVyrSCOW/NQAFwguVYOD8w1QXfeCML&#10;RTGfBqqKLDSMoa2zICJjbzH4p0As8OgYE9IbJIHaaRtj2WVP2NLNOSCtWFi0hY3yXUoAVjljS2Gm&#10;T06yCbhyCceB2mhq7KlxXgICVBBkgHImm3QG3vKQA0uoBkk8UqrKi7ratMkMDwPyKpBOQtqnhAGb&#10;AElxORSDJb6YtAiCQpBnNWdklGI9y2ZWZJMj8zVcbX6abmJkNBB7eaNIHcRAa2QFUA8iD2oa37Xs&#10;ghZKkkzP3eKXZroNskMGAj4I81C5cZWuISYP7Z5qUMU4lmrAlsDcf2j7YPMU0Lw3EF+n4HAjApG2&#10;6qLSKsQmd+ZnuDXgkLIdgzRxSto1ZCxQjaoZ0fEhRiabs6iztffuVWAgNnI8VRi7BSVCsp2iBz8m&#10;mNMzbjvZSJIXd2qbQ1lHbjW71p2udUtAMd6rLjEW2UODsySMMaZO6SWkwNpC4470i18FmIG4EYjt&#10;8mjigJyHdPrVQ236QpXIdZH/ALEUAXUudZcnBIGduOwpTUX3KBfbgAdW7g1XXmuRZLNGMRxTYwsW&#10;5jL6i51uWAnKkHqzzjxSX8yCkb5z1Bu00Bbi3CwgcZk8VAhh0NbhlIIYcACmLGZpMtUdiUYOhUp2&#10;7msJBtKQ+1jyW5PwarE2ZIYbiZ/FSe8vttM7lYGKn22DuHLF1luMTsLhuhhxR7roqshY7C4YzVQr&#10;Nb2tjqBkHufigJdYicAzPFEsZPumzJqWbo9soI7eKm122GedxG7mfsMVroZBzvLEkkinTqgUtE2p&#10;VT1Enz3ijjjAecvWdWRm2iSACAYUkcA0te1DpNxra7sKYM8VVHUoLt5t8hwDngAUN9QqBmycdJPB&#10;pscX6FSzcdjT+oXArqGH4jIFViuHDqwIAzzzS97VnaQDkecwDSRlQxwynPijWMQ8jfbHtLcURtj7&#10;pX/3rxvApZHQTuINKNcJVix2jz4qDOT7bKoM9vNH9spZC0Gp04USCyrk/msIQsoEG1j0meCaR9wE&#10;bgNrDkeY7UVepki2IY+ZqfbLWQKr7WKtLECQAef60dNTDyEZtw+0nGPBquaEZthZWVhIjivXluNb&#10;vBTIJBnuYq9hTmxpbY3mLbxOcyPzTlp7pRgHETBqt1Nw3gQwIAAyDmKzfvvuRUXDfMSBVPHZIZnF&#10;luuqUsgWckjB7VlX24W6cZHc1TG8+9UK5IIkGBiss5kTgcBu5NRYhn37LS3qJndcEsME5E17e4RP&#10;1B0nAAnHzVVbvEOqohZIkg1JGXcxNoq3fOAKn2yvv0P3rwdroYgTmMgV5dW+wi1B2GWZsSPgVVvd&#10;FwXRuU+C3E1hDch/c8Y/wmatQBeVs2JPUmtlWL7ZG6MQfyKtn9XvsVdXCljJYePArSGvJstgxPfa&#10;PGADNeF4Tb/UDEjhR47Ue210VHJJf8jb29Xu3y9wEXIMHdSv8wLuHYjG4wZ4rXFcW95mBukDwTTA&#10;u+7iYXs1D9pfASzP5L65qVNt4XcVgHPIHc0u+sLXOktwBk8zVP7yTAaMdTeZoP8AMLAXjH3eaJYU&#10;DLN+zZE1LpZAaIVoI54o9+9uukKvSE8wc+a1u3dvSoUoYaTNEOuAfcIJmJ5NF9tC/u/DNia8UCkn&#10;qBAZAZ3U8uvm9OwDq2sSeTWtC+yFJIDNJJIyDQhcMBAQzdnOKp4ov0Ws7Xs2w6p5ABIwZPO0cVU2&#10;tRcwxRmO2CCenBpQXnt3LiAmNvIOPk0BtZbS2IcGAYE8geaiwRXop6hv2OtqGh1KnpWSN3J8UNrg&#10;2q7WipxA5ilrd3c3EzGP9BUb14cbmjz4qfboGWXjsk15TtVWKgmYFQFtoG0B2kwGmKXa7cDhyQNo&#10;8ZNZshgU3SCqlQp4JNGooD7gQyQjZWBiDiaMt4pcTeJ3QARlp+aW2fqKEHMkg4/NYdCxG7aeCIxx&#10;V7SbwtyVBZQX6jJjJNOJexu+0TtbuQaX/mDAYGNp29IyaDvBgQQpMkjn80LiOhMtjeRjCe4kHg/u&#10;Ipy5qbphnUfMntVAl5mLgMdoyCwjIpz+Zhm92Gz1D8+BSnj/AEaIzLxbw2vtO4DbCg4zVizsnSAX&#10;Jk5rXbjkbSGOMfNZt647rxLE7kAalvAMjqTZG1yggYkMDxlh/wC1Ct6lrcRb3tJUTwQc1QPed4WQ&#10;IO7dEzNEs3gHUE9PYjk0H9PQxZ3Iszqi+eJJXaMmT4rC33uPeDOQUESq5J7EiqddhBUsytuMDiZo&#10;pvGRsRljETJNF9kF5aLs6iSQbgEEBSeCPNQN2bf3CRJBniPAFU4J27CgLSYPc1Ze8JW4tpVQwv4m&#10;gng4ChmV8hk1KM9t1UrmSYiQRwRVjaZ0GwIJXq5zNVD3oRmu5O8QFzgVP3ApNy0GuTHPYms88DNG&#10;PLELqEJvoBqMMpmcGlgylDuB9y2doBwsChNqLgeQsTxuOYPilbly6bgi4AFgmewpbxEllGfe2GSh&#10;bpkLxM80bThXdmmNyyYJkAf8Uo15bd3dcufcvmQayUm0DPc8GMeJodjIshsOg1LNbyJG7MyAQP3C&#10;Kv0u2Lkj+ZkqJbBytaNaukFSbqsq8ZOfirzRa9UVds7VEkOOCaHYMWT9mw6i9ZLNcRoVXWGQZB+T&#10;R0ZmYS6Rgg8YP7qqk1AW4qrt2idw4knMxVi19dgBCqACQnmkSTHxf7LK1qSVCyCvtk9J6iKq7Ny7&#10;KkuTsLbZ70FDbCqdpALMSF5ivXrvS6rlYLqfmluBoxshdT7QzFgwhguN3zStq27qbgtqwtqd4naK&#10;mhCKVNh5YqIPafFEa2SihCI6g05YT8Cp0MsBpbKj29/Vu6geYMYg0cMbXtj2lQlzuZWk57GpWQNq&#10;DoAiYJkVi1pnNy4du9YhQWEKF8ULIhtbqKQUZ9rKTcQng+RRPfi17MSoO8gZFATYH1FyAegKgP7z&#10;+KlscI6tbJaOw5HbihsNRIe7vJl1BPCgYk+aVu2hZW6qw28w+eMVY3dMmH3kNgGBkyJyKG6W0fUx&#10;bAZhKls7viq3FSxs124gUWw6EG0CdvndQi9wBzbCruWcjKiO1Wt9r220WEAiDiSfxSa3iXVVlpVj&#10;1Dz4FaIy4Mc4FWpSbZVyVOGHb8j80JdwFgoQhZyBMwZq0WwjZcxAJnsQKrbaXCqou5WU4LRtE02M&#10;jLODPDTke7+pADZoaLuC9UiQZFRZZky2FjYO58xQ7JzdLz4LRFMixMogQBcHbDEk7sx4/NT9lQEI&#10;BjgRkRRGVUAgb2OCpEVnaW9xMDpEZxNOTQppomFCXE2NvMTnnzWFNm4yZAfiGwPP+dR9lmdQAVx1&#10;EcEmrKwg2q5WIbBPkUxFQjJs9pUdrV1lRxDmVOSKjY0jKTypcswP+hqxW5+myS7XtwJ24A/NQNoi&#10;+WVjs/eVqDZQXpCVj3w11Q5bAJEkrE9p5NQLMP0oY/uhucePzTl2wX6xdBgj7jgCeRFR1aNvcFYY&#10;tBBMAL5FBJFJMw1y5LANjaA/gd/71gXkZLQUBTbmTzg+RRXQhXfKMEA8rcUVGyiubpFwKzFdqgSJ&#10;Gc/FKpBWzzLvClbm7cCGA5NW2m0I2pbZgqxEkwWDHz8VPQ6K0Sbu/aGAlB5Han72ia0guEbI7fcB&#10;8CrcSQk1LlWhO5p2tsyxAUnasTtHk/mlU0rW9ysj+57e6OAdx5FbPbdyX29W5VMHGTyPkV7UlEK/&#10;qEuV2qNskQcTWeUGbYpdo1ldwFv20VFa5tKt/rR9UrQ1r2uSTg+OAa8LJKuOEVt3SZjPjmgXmzcQ&#10;sgeQikzuI7xSR8ZcBtPqmVrfXa/cwVImYj+9NorXGVw0GIPUBk4FIWTb99MLyVCBYyOc1cW7IK3i&#10;lrqUqxMQBB81LDqxpNEbZ2PkFdgB8/nvQr2lZmlTE42EyOjhh8U01+7tTZeK7juIHmsjaVZCFti3&#10;0zBkzz/WqKcUU1yyyWw+0mVYrmFLHmapT+kqsqQZ2ETuHya2Z9ILNmFJfBOwmSe+aqnCvcnbDOIK&#10;AdP4Bo4yESiJakOAqpZEzBE9jRrqv7ZuqFEpkDtP+hpRtM4ZRvMr9ykFhH/NPLaTcJ4cdv8ASnRk&#10;J2sVdGXbJciBjsfkUMkhm2FjDFgHbzzBPJq0um4wbYC0KQoY5U/70ldsteQmTJ2qAoMA/NPUhTg7&#10;FGtZY7RbkDaYksKh7W0lTwY/v/wacTcq3NskIQpxyvc5rDhgjKu6CBCgZNSRIla1hB1LcypER+4G&#10;sj3riPtXq3QMwKbWyyXJYFduRu7DuKhaFsFodzOJYcCh3BtAUt21R19zAn3IxntXlaEtWhEg4kSa&#10;YTTq1q8XuBWIDHtJqbIWBdyBdWAf8NGpIVsYvvVQVJmGhTGRNbBo7Fgjcysctk53KRHFV1kbrs8q&#10;FgA9q2X0axda5d2KbZUQG7E+KvdYGSHXJZaXTp7bKpKxkYyvaauhoVDIrDLZlxJkDIFH0ukuItn3&#10;EG0OLhKTEDkEVsuhsG2thFtBh7rkMGmQewopQoDEpydNGk3tK5DFUkRieA57zSussOiM333Ns3I7&#10;D/Y1v1/04G0LbWztMgFf3HvPyKo9fprYsbrT3FBYyTnERmsuTHu9myEdnLNVs6PYWt5Zj1L+OeRW&#10;z6GyyWeSpELcBOAT4+apNXbdCQsqgyPJBxzVv6JqwjIpVgGAcM2Q3mfmsfRtx8UXt61fVFW028bz&#10;tL4bIgr8iq65bR7SObOCpABPUWnz4q3kqGUksySVMwAD4pbWFkUjdjcIRs7A1MTYyfKfBrV3SMhZ&#10;bSkM9s7l/aB4/M1WghggJ2BhG75GTPn+lbZqLdtlvb7e6EhSxx+Aa07V3etVdjbITpgFuPBrVjbZ&#10;y8tRZU7bTOjQCDJAmMk0jA2r+nvcNxODFTI1G8Ne2MzgqoJgCO5ApghEt+5MSIWMA5jNG0MT/YxY&#10;X3wWZQsBQGB2wJzirY6dP00JTaN+eWAPc/NLaRNizcJIdSMcgD/mmkSzswoJcjEcqOAP96zz7NON&#10;D1gW7dx2e5wSCoH9KktiyiXWVsoCGPBcngVg6+TqIthX29hiD8dzU2u77doiUuMQWxnp71naZtjJ&#10;JCr+4406BQpnIXG7dmGA4ik7tu6iMwu7QLillnufHkiri/bNyyzjnepaMnI4A8mkdNpme3BQMWYg&#10;gLIWBP8Ac0UUIyuyvt2LxD7UZmX7pJ3DbxBp63ZsTKKyOCIn9rRz4NF2k3HDKWJCgEkHjmf6Gi+w&#10;L6qhK+4kcfHf8eajQMeCCLMj3mmemBhSOzVAMjBwjncVVGaaIw9lmCI7A5dohdo/1JqZulirdKjC&#10;gqufiD2PmgaG2qHNPde0LD3CSrdKOsj7ctu8CtgtX7e9QobqzDGJJ5M1qSWltm5Z9wXtkElWhSy0&#10;++qmXKhwF2lCYjESKGPYEi7N4G0oU7lDFg+2cD4pa5qbW9rQuXfZuFmIPC4nBqsIa0t8Kv3woVsF&#10;fFFXVtbtWna2AUMO4jdHaU+RT7RSsL/MObYa4Nt1Rg89PGT2FU2sJ9oTbYmYy25YHEEVY6q6txUK&#10;hNqgDcx2lZ8+CO1U7W49+Eue2zjuAWIEmq3KuxeWMm0L3rxi28MCVAXYMCO0UO6UuCFcsm0wGAwe&#10;4n580qLqqq32RhnYqbyrf3qV67bhgQUcYKkbgWPaRVWLqmeNpUVkS/7Y4bdn/wCdod97DuRudbaI&#10;qyDMlfFBvooaR0hAFIYTIohuSvtIQqkESRMn81TDTGwVTYrvlQekSQ0HisXbRIu9ZLMIK8x4/Apd&#10;blxTa2gA21jbPImIpx9EjW1DMV38gHqIngRQhxVldfsbVZS4YIymIiZ8fINea97wuI5XbvbqA4+a&#10;lc0arNxtwUN46SODRNQtu4FUP0Aj+3x5+anBPtsAbie7bVnNsEdDDlgO1JNaWHa1bKiTGYLT2p1l&#10;AYpcVgsSXif7Cqe6pYN9x2hlBPG1RMkeYo4CcipCZe0qlQ5gnaQ/Y9hVfemLUXAysc7xGxhT12Lt&#10;u1N0KQd3GXgYpAu1olQ9u5uwcSSvk1oiYpChNwKPbcCGOAcmaXuO6KEBBYHMtERRb1vOwf8AytSZ&#10;jmDSbMHZrhKhnIGPuEVoixMixU27LqiIWIYgj9vUIkRzTyqypaVyEJMbudwnn4qk3v7LAssDpHkx&#10;Vjpgbb2WWSoMhj2oZkTLdXZyPccMcdPAAHB/FM232KrK0LugK5wzDmqixrETcfaUFnzuPANNIwIa&#10;LYYgt9pxSGjTjaLddWDbR3CscwsRtn5p59QpgurH3V27U7x5Na+122WY+z1Mo+48xzx2oltnO4Bx&#10;BcDzHdaBmlSNoTU7tr7RuIADDmmDeYDfuJJSH8KwMjFaslxGQwFNxCzZOZ8irGyxd7QTMcScfis8&#10;0OjlNkXUbyoQLt2yw4y3cUVlv2wlw6feYgkZm2p7gVTDUJc01se2VNokJB5Myf7U5/MPuvOLjJ0r&#10;g5DR2H5pDiOUxrWhWuNbFst1Bj8fjwa17X6X297oSxJAUxIxzM5mrK7dZEuoBLMQOliBB5z8GlNX&#10;bC27YI3SJSGhjPiOAKiQGWKlFo0bX2Gt4IILfEg1quot7VUfsHYNXRNXaKlJYx1E2xmPFaPrEDbR&#10;tHM5WJj5p8Ti63TrbaKG60q4S0BDAAHEz4qQBJfY770OJ4k1DUqAGCggT24n4NAW6RvUvtBIgtki&#10;pKNo4GbTruiycXQyseNvWfNbR6VfOwdRMRj/AOK8D4Fanp/buD223RM/mrnR3HsdOGO8hTHANcrX&#10;Q3QaMUtOm7ceTra2oFtpncgWFM5pxtNb05uSpZWEwBERjJrVPSdTNhUZigLkTM5GYrag63LBgM/b&#10;bPc8NXiM+KUJNMO11QHTe5dS0WdlKJP3eMyZ81femXGvNeJtgOOEJ7cbprWNTfIfc5aVTaRwpj8c&#10;gU/6HftuzO7OXRQAT0iD/i8RUiqTlRgyx3NJHRXsxbdjtXadyMMTH7fwaj7rAacPYQNMsATgHjP5&#10;pH+a/QhtQge5BKtkUld1TF23XlBT9NJEBg3eBWvSJtrgfpobZcstRrP+4LayUMOVGC0yZmte9TJl&#10;WW+FAXB8d4/NF/mYLq6EHeJVDlSf+e5qs1933dqupVkOASCN3n8V6PSJxas9VoluSNI1pX3GupKl&#10;2Jgnye1Vd1btt1Jtl9x6f8IUmn/ULy7nUOwgkyBhqrrt+6qW7SvuOwyJ7HMV6LG+jqTh8ihTe7Nt&#10;yH/vFWLIiFWUqQct+5ljGJ5qvtOLV22VBLP9+zMqe/8ASrjS3QiQB1TtBjEE5FXOTOTq5pUgPsMu&#10;8YCbwAY3NS2tO1mESQJJPn4jinrSqjNbO0gMftYyzHAqu1ClbJBZl4DBVgiD3+KWjn2Vd2xbd2lU&#10;kDAH3SaqtXdAKnYCRCz8jsKvdbdJdwSkrBlREmtOv3192WYM/O0VqjC4j4W/Q3Y2oWlgerPYgiuu&#10;fTZtX7RJXd1Lgf3Oa5DbYvvdACSN0NiIrffpX1EQiBAwdidowVKnk1ztfBuB2/E5NmXk7iunVlsM&#10;AQAN1sKYZt+DJFHvaTUHfBtKBKiDwBwcV70pRcUAXIKSd88fAFW/s29gb2lCBILnpJM+K8rOVNnv&#10;8WLfBM0vU6VBbTCpiSq4mfmuffUugKX7iuJ2qCWIlQG7fkV13U6NRsUMrFhDlJIXfzWi+q6LbZVS&#10;3SGcfbLQBAPyB8Vr0+Zxkmea81olKL46Z87+pi3bF07mctjaREAd6plIKIzBoiNvYVt/rVoe6jbs&#10;kQ4jFateS0GurcgKABC5r2enluijw8lUmqFntFdsQpg4FQ93cpiQCYwKkltYBbdiQBGcVIXCwDIg&#10;J8T5rbFmjGxVrQk8gGO2cVBRaDAbSVYx+KsiX90R+DXgHQvIRSMSaYmMaEVgKVXAEhWNFQ3NioDi&#10;d0kQMUW1bd1QFpVZYk/NRluAdwQSATJq7TJyj1xl3qn+KSI4qaxuVTCiJ287jQl9sMzLaaDjackE&#10;02tlgbYe3/fvVbSKQFQxtz7cgbjk/cKXW2GV9xZW5K8xRzbsuW3M/wBnC81C9bSGve6wxBQiKlFN&#10;sVviFPEhZ/pSbrCIzMZOAIz+aeNo7yVXkAHMyKjsbYWuScEYqAoj7KhiMFgAfg/miJdBOQQwOVIq&#10;CW5U7WA6RIPjzTto7y4aCUiCKqQcWQVCwHUA+d1AuqgW504A4p57e8bdktIO6fuIoL7tynCH7WAz&#10;NKbLkrAWtMLiAgYB45iaIiNaaNw6eDzUwqlRuaCG7f6VlVtEnG0zBxIpGSXYh8MatKLYD7iSOrAm&#10;rew7MpIRRbZZyPuNVlghegHcADxirDT6YOiILisimDGY81hmk+woza6LPTj2yNp6DMMe81caZkYX&#10;hv3G0siBg+apbC9CkAm2AeeTHFWdnW77TFXOckRg/FDCBuhk6tloiEBjbtgkACOeMmvWrY9tnQb3&#10;nbt+0bRmqxryOwYOyKrCAop43FuWi7D4BjDCtcYcDN8WC3ozK6btoUgq3VE1XLqFNy4+0ghTbgfN&#10;OG2T7TdKqjFJP3LGZIFKXLiI87euW/yp0UDJ17BX7ZuWrESc7QB2juaU1KICvubiuDEwDTRCupV7&#10;ZKkgiDEGlLZHDDaGyJ5owU7B7ILM6wf8ZMkUreaYAWWcyPiPNFJEMoI2ZMd2pE6soTgbjiqKk6CK&#10;zASmyCcqOZoZChltzlQS27n8ipm8lydglSkEcR+DSguEp1tJBCgTkfNXQJO8/VhNzR+IpC9dI3dL&#10;GDKgZn4q13uhY7RuJH9cRNLWbe0iS4QSx/J8VZGienW0X07Q6k5x5/5rZdLeRIuBlZpYdNa9prUs&#10;zST+nuxI2xV7o7NtWS5LiF/uTXP1FHa8dk2l3pr5ZQd0KWy3YLVi7rbI/SJQL0fg/NU9tRDDcsqo&#10;Yxjmsl2RUPutKk7FnGeZ+K5WRXI9rotQ1BWWI9pQCjwg/aMsZoPvX56xtJYCPx3ovO3cDauKrnHx&#10;QPcA2XmuQ+37gZBJoEdWL6Lm4EdmUXDtAUsQYieM1apetBQGP3yFAwxKjv5Fa1Y1IhUIlZgGeWWr&#10;WzdkHdCiSRiZPiKKCdjZ5baLlLsWFcsq+MRHmsXpMDeR7RJHIhaoiIubIZj07YOAD2/J5q2LG3cg&#10;CbZWGY5J+KfVF7mEa9dZHcXSbYGf2n8x48UCzJgB/v7jmaBeuSNtkArEDyw7kigsoVR7TNxsZTyG&#10;H+lQTKRZpqb7lIuIOqGXggjEzTthkVNu0T+wzBBmqOx7bm4t1YM5TuJwKtbKu1i2jOtxUeBOCAKR&#10;LsLG0Xen1aBZcAXAhieA0xGO9bxoPVWHugjobbg4KwMCP965tsZwiIcyY7RVva1CQXBO5lAI2yD8&#10;iiTddmiM1btnVrHqyNAvXLilRumARJ8E8YrY9P6o5Vdl3aAR0Zh2PjvXKbWrQKS9xnUgqbjcseDE&#10;d/FbDpbzHTsdhDIxBZTJ6Rz+aYps0wk3wdSsay7fv3ldgs2gxUHaF+KtNBdN1SvtbWVwcNkBcBSf&#10;mub6bUXWt+0jqjAK7E8sW4Yn4rZdPq+hXt3Ew3fAcjmR5NacOa+0HSN5W5qAl/3FEmYQR+p8/ms6&#10;e6Ts23S4df8A52TAIrXLd1V2uGZW2DlcBgcgDtVrb1bsHUAAoolgIJn48Gte5AWjZbVy0yT7BJD7&#10;3PYgiJH+9WljWFbjP7qsftWeVP54jxWsI4W27QjjaGIyCfirvSsq7A5SNplY3EEftajgy63G3FnQ&#10;W298SCSynx/vWyaPUBwgBwhVrWQJn+0CK03TXY9jeyL0hSVHVnMSeIFW2na9ZvWTdZSpVoUw2w9q&#10;1RE5Do2nve5avFroISJbhiR2nuBVxZl2MNKlZAB4+a0vSXi/u7nXYFDMxGA3Par/AEdxwFK9An9R&#10;gN335EDxFbIKjm5IUzbtKzq7m4SUYdIJg4/FW+nd7e3ZaKqWk5kCa1hLIV22agLD7wxIOTVndvXU&#10;TN3YxwCn79xiYNbI3RmyRN3talQTtSTgJP7/ACauPfS3bO0SgAmfgxINafowtm3aJvPFpgBPIJ5g&#10;8kGtjS9uAFxmHUR7Y4ae5qzmZ4UXrkQx9sy2QpjINA/l9N/8J/8AqaA5RbysVbwsdqZh/wD6ab+1&#10;FTMh/LYqwzNkbIAxBivW7ga1dK2i/DExBqae4rScGemamjM7AhhtgkjsSP20uz5epit0sqfZ0yAN&#10;veoXkQBNxYkSZ/atNXhsQszhd5BUcxULadShiXlZqmA2J6kW2lfcMDKxQLyoUEKSVOc8imWuKzCE&#10;IxgcAfFJ3GAhgIPfb2rOzRFmbF4AFRb3QSTOKF1EARKzJ/FMXL6bAScE1CARmDuG0fFCMPG8iWzv&#10;UkTiKCWLIS6eIxRdM6xkxIwKmlslNouNI+3xQN0GkRV3yfbjiZ8VbaZVtsrbu8rA7Gqq013EPJZv&#10;/nq2fTKWNpLQh1zFYdXOkdbx2FylaLHSbCGdbqc5EcH4q/0lqY33W27wYgSJ7VX6S2huPBCzkkZz&#10;4rbPT7K6gLFpSEXbuJgzXkNfnq2fSvE4P/TZtP07prdlxKkhmDJu7A+TXY/QtJcChZRUZGuDsWHl&#10;T5rTvQEVIX2mPtptEZLHmTNdZ9F0S+5YEb7ineitjdORmvmXmNQ8k3fs9xp8eyCS9G/+l6Ab9EHY&#10;kQh6RKMfBrpvp+gs3Las3u/djIBYTjiqD07QKWs2vb2zBuDcAFle1dH9G0S/ooijw/aDH7Pz2rk4&#10;YxaXBg1c5U+Ry3oLasXa0dwUgMf2kdzHJ+KudLoCxtdAckFrrM8KYGBVppNOiL7IZQpYMBO5geCZ&#10;qwOjLIikuuel1UdIByxAxXSx4v0eey5eSgte2PYQ3QcyNg6QW4B+KPKhkCmDbOw7wIHiD/rVsNNZ&#10;hrVttltN2eZP3E/INU15QCHuw0SwVBj8/Jo3j/QG8QvXYzAYB9uwmW3ckqPFI63azuWKiTh+DHMG&#10;rK86lmX2vbuq6jesFiByfwJrWtQhuhvcNq48kyxiADSJBxdld6jqAtnpG5rjRMQI5kitO1d57ZMQ&#10;GYnaVO9Y/FX/AKgwa3aUlirCSQuOnk47nNa5r0XdvNlyJkptglRjjx3MVmmqY+Iv/MPda6y6YC4r&#10;FQkyuOeIme1V2n1otG9hVtqpJV56yew+J5ih6rVWxdtAoApPurslIIEDaar1RgltGDwrQYI+1snc&#10;TmTTcTZbdDf88ot2zduBETsASSGMbD420e3fsrctM7hQHyvMtznwargyLaZo2jdIBbHgyK9c1r21&#10;Rguy6xGxrnWSeJPg1qjFsXLIbVo9TsFu41hJYlyCd5XccGPNbBondSrSEVw+4lpIPK/38Voq3la9&#10;ZNtVLqwYFpUT8E1c6RmtXWuvbDsVBZVMw48eK140xTqjdNFfAc7U/UJAlgcDuatLLIqrDdK9RLGS&#10;SxzBrU01twwmGLE/uiD+6Pxk1daW8jqbSAKYBG7q6PmuhhSMkrvs3XT31uXbZ2OpLCSIgR2Hya2O&#10;yWT3XO42jcJJUx8DitS0hL+wRcACKCJhSV/B5NbDp76uQqW2YOAi7eGB/Na4wdoxZ8lFsiRJU4ut&#10;yjyDPkHg1DVW7Vq4EhlR+FVsH/kij6ddq7ispgOWYdsSv581B3KX7Ns2Snnfxg4M8GabPTORjlqG&#10;jUW01pgX2EBiUMnIB5K+aotZobDH3euFBCANuhe5g1uN5bV2ReDZdrkiVgDvHiqTWW7iracWAd5I&#10;LIwOOwkVzcnj3fCY2Gpcadmk3bd1HvqF9vchKKWDNtqvtW2e2l03OgtCDaJMc88AVuw0dyFa3bEz&#10;0EkHEc5qq1GnbZZDDcs7eOlW7yB4rHk0VdnTx6q0jW2tqu8xDIDO/KN5JHcUO04t2061MnfA6QR5&#10;A8Va3w1otcKXdx6AxOfiAOxod5yZF3azIkA3ABn4A81hnips2QyphhadWfcxbpJmIXae6zz81YWC&#10;4KWzm4J4UqhU5OaStBoJdbHsYgs+NxHKp5p+zeDn2huVtwadpJ6RgT2JHNVBcklJss9Mo1LveYra&#10;2DaEcbmSMzJ5J5FMWtjqGt3Q25wokSWj80sDp2N4s911bawJIETypp9bm4WxthkLEqAAWI4GeAKe&#10;mIkBu6cq/thi14ydsSCveKHdUW7lsGyA0YV8yI7xTb3gqMzpcSQGAbmRjBqN5AwW+qySAHAwQRmi&#10;3A0V+3eXVgqsSXYgSFPjNFs2V2Wy5I2knk5JH3fimRYubHB3Eq0yfuk5KzU1DXXtBXYA2huQYBaZ&#10;ipuBeMDp9PBUvaIJfk5Kzwx+DVhY9N6i+1A/UjSYIj/Cfmm109xd4DWyWQQ7GNgOIPwBT+k9OF3D&#10;l3CjgQs/PnFNxypmfLhsrE9N9hQjFyDmBmJ4VT3NRu6JLiJOlhTu3y0zHDH4NbAjBhtYIkAlMkIR&#10;OD3zS+q9PZ+bjWhcubfkgf4a0vIqFqCvooF0Y2KLYUMSQdp7EYGaQXT2w939VQrthBJAMVf+2qGd&#10;jQhNtJyYHekWtQVDWdoUshgc7/3f3rPlmaoRop7FqQ1xoI3BYP3KfNPkWn2n2QpaAZJx4JqYcOLQ&#10;a3CqsNBifg+TUrN9lWyV3fexBbkqMGsbmO2Ebg2ukBrrSRM7e3Io6K3tKbhuOpmE8g+fI8Uzp7vv&#10;J0KoW40kHG2OSKgyFGRQbgVVLM+7DeJPYD4qlNkI3da3t6dykKnQtsrO1TjJpe7efhDvnMr0oPMC&#10;lRcKNc62RZIOzBn80hfuPY2Bfc3W94CxG5m5xR7wlEHevXglxlViw6g0weZMxVS7E3rjI3tW0G/c&#10;DuyRlZo7Mf5gN7ihgoWS0KwOYBqnuhQhVtu33OqBE57djVSGwVA9T7qINknBZXUg7xxz5qvVbhQb&#10;GZnWDbL5E8k/0o6QHf2nRQqkqkZ2jvFSs6ULauOTtYguHXMljFK22OsEiElyrbw+SDgz8U+ku11W&#10;YgiN8CfaLD55oOo0zJuX3YAChX4heY/PzWFcoW2qYZeovyoQwWnzVNUSyxQoPba6tz9FYZX4bw2K&#10;Zt6tlKt7dqbi73gy4kcqarbVpkuN0fYn2E7UzwxnkUTRAwPcAVkQMYA7dlqKRThZeWWTdbZbm27b&#10;MYEkLFMpqirXWQwyywO4li1VWlRyyuQiDLAsIIUjkdzFFt3TaUboS4VBtgiVIPBgZBPeaLcVsLy1&#10;cAJuQoRsXH246uRjvRFcSstABxuPPhTVGrzbuuJUztuAdMMvJFGulFtdMJbe7AMy29e1JyTr2WoJ&#10;l29w+zO0O7sftXcZPkmvJfulhbdCF27Sw5Hgx4qmTVX7kt7TREHaNg8T+TS/857js5BL9YbadobZ&#10;Wd5l8lrGW41Cj2XIIO0qzlsSOJHaagr/AP2u5hjJ/t2ApQ3HuNalERIDEtmFHg9zQ7Wqb2WDWQu3&#10;mJlo+OxqLKmWoFxaW5KwobcT7jN+0nxFZN/7jeLFhjcV3DB7f70qdQllbbvvb3AFcgxsMwIHmstd&#10;Fs3QlnfLGJ6TK8kj580wjQe7edyd7AbfvYAjafIptNY4WBdsu10gCMZX909jVPfvj21Bnbt2sJJk&#10;nwx7CKEdchByzOACV2AMjdh4iq+5RNiZuOl1to3Ad21hliZMnjbmrrT31e2rqoMMQ3Y1z/S6wAqV&#10;C+2UIJfu57x8VsWl1brcvFwMwQVM8YIitum1AnJhRtxV7gBWDvt9O7GT5oeqBG1tocKy2/cWFkd4&#10;/FJafWDaF9tmYnpHbBp/VIqgqFl4LicQDn+1dJZU0ZtvPRUNZDX3tCwoKNLEdMqeCTWn6rSPcJ2M&#10;RLttuAzCr48TW+alrpS4y2mYMpcwQWFavqUCoybyqFpNwCcHkCK52rSaN2llT7OXaqzaDG5LIskY&#10;iYj/AH8mtA1/pt5LgjTIzXOHOGCxJyK7jq0ZS62kBDwrXCclRxWi6zS+499LriYiEkhvia8zq8C+&#10;OT0mj1PKOH+o+lMiv7dxhdBUsGIlo4CkcitG9WBuQN1oLPXsWIjB/rXb9Z6agZkRHVExckSoAFc9&#10;9U0SfrgIxM9hJ2nv+KVotRJTprpnexzjOjiWv0IDXREh27CCV+BWhep+nXHysD3DMTxGIrtXqWje&#10;1cYBgrICyAiZB8VoXqmiJRFFrYwkk9ipFfQ/Ga7hOzLlwKdpnKm0yi8WhpGMdvzSC2boYoqFYJwT&#10;0kVsuo0htm+BAJIaTncI7CqO9YASyLrYPYmJ+K9zpdRaXJ47W6X85fyUt60HJgZB6jMTH4pZR+mg&#10;3kgE5q71Y9sWoKryFjJqru6NwCYKnmDXVx5LS5PJ63RpNsQvqlsI7dRuDJIkwKq02ssSO/3VZ3GD&#10;28gqPJ5/FK6izvFq4LcdJwImurjZ4/Uw5bQpawoVFEQQsdvJNFTad0oIgRGc0tbUKiBWhpzPeasr&#10;Fr9RiqgQAc05nPRJV9xNx6TEAAZIqYtgFeqAs4PesE2+v3D9r/2o92JfY0qQNneI80IdGQbk/eDO&#10;OMQKFdtA2mG4SXlY7Vl7doI8Agnklq8ltUtlCV3kd/FSyUVpUW7u4y+J54moJtZTAJCmTIyaYTTq&#10;gNwZBG3p7UO6gT97hT25orKokEDoOooxcERzAp4MisN6ZOJmRNLW5i7ttmcRu/bFMqr7bpcJkyPI&#10;FDIZB0YNqyLhO91ng0cWCEusRDTEjioO1tih9xmUKTANYvN7lpSshWgE/tkUNdBccgza2ABrQ+WU&#10;4IpC49oPt370iBA706d3UFdVC9BEzNYW2OgbAoUduJokhbFVtjefvYhew4rK5smUI2HLkZNZW05Z&#10;GYmmSgCnrOcqSMfNXSKTJ6O2jPZG3dPJ4g1t2n9PYuVjYQpYnnjxVF6fagjbYDYgNMZOZre/TrD3&#10;Q3uuhcZleDSZtIZBJ9jeg0hFpNoPVJAiSR5NbTY0FncgS029lI6jhiO1D0Wie49oLIVguQRLTW16&#10;ZLdoqwQI1oRscErzyT5rLOm7NuLFGRXWfTf00AUIqpJBk8nIFKeoaIzO5gEH6TvknyK3Wxp3vf8A&#10;buku6kScgNWo+s2ELXQWA9slmOWBIwYFL7NE8aikaT6pdK2xaXZLPPyAa1PV6x0yzbjIjccQPitp&#10;1mmNxcwdnWpj7wf/ACrVdXat+7CL1OvSX4WK04Ypejn54u07Ki/qjdZighXaFkSaZUbLsuWSYhUE&#10;ZrzWmYKnuyV7RDfNGtWYVnuKd2BtA4FabVGdpsubAF1WXi0CN5LQD+Kzd0h+/ThlI5/HxWdNp4K2&#10;wihLjBuvtHYz5q8dm/QU9IIIgZMCl0FBKiuVVVFG47twYeRPmnDZksywltZKnd5oum6CGe6rlWJL&#10;L9/wIpfVLbYkFmBaTJ81KDTZR61btq2R+kMbizck9hWrupuDqTrUTMxArYfUA36fGzdweCBVE7Fc&#10;3NwJkEA+eKbF8GeaYjaIRnFtgGgFY5I7mo7YFwKCuZDTOaKybNzKQwA2kcQDStyyPbCo7KWOJ4YU&#10;SB3cC5Ue2ysoJGCFbLA/NG2gW22kg4wTNLA2yXDttAMA92o93dkBSBAIb/mqZExi/pmFu3kFp+2e&#10;aURBDNkmTCrwTRGsq9xYBk8iaGbrOQoSIxC4NCi+SLpcUDyCOO81FZe5ch9u4QfyKIrPdIBm32xm&#10;YqQ9pGZyCWZSNq1ZZja21yR1GAAO9ZQPDSSByFihWwzAEOu8GiMq7bbM7dun81TLQOEiWWSx4Yz+&#10;KjeucdIlcSRIqV9SjMymOJHFEF1W91GiNoK/+VRMtRYmXG0B53Tlu0ULUe2Ng5VTjFSeRsViIJg9&#10;4+a97e+23XuCnM8miQMhF7QAgRk7gDgxSzk7jAB3YgUe5BIDBgVyvyKTIgt1H7f7U5CPYhek8jIo&#10;FyTAGAacPYTJjB80FrcTP9qcmULgle/ajW2APUcfFCC84mKz93GastMutBqFS5aIYAg4BGK6PpfV&#10;PcCgFYE/Mn8VyrTk7xEf71sWl1LFsf2Heubq8Kk0zZp8sla9M7T6XqgG056jtMEN4/NdM0HqDAuh&#10;RsrtU8YHiK+f9BrR0r7zkfuVshYrffS/Wmt/vAUqRPBX4FcDUaTtna0moSadndvT9WI9oqtxUfgT&#10;1A8EmrdvVSHYW1fft2g42r4HzXKdL63ea05S8qJhWQc/0p296uxCFU9pdhI3GS7L3aK5n9K27Or/&#10;AFUTp9315LIKKWZyg2l/sJ/cWiqm59QadmMW4bIDqBtYd4rnQ9auNaY+426A20wyg/APFUz+qsbj&#10;i9fXaDgDw3BEUa0NrkXk1kJVUqZ0/UesIXfaXlrcTcMkgV6x6sBuJtqwYgBQ3cf4vB/FceHr5tCA&#10;hhRCzklvwKAfXrjlre+0GYcnBkdgadDQP4M09Wdrt+slrqk3QBbmATG2ONxHP9aKPWG9trQlnuMx&#10;BbkE9/BFcSt+u2Lt2Sy7yIAAyY5IHAps+uNYKN7jCVyZ3SfmmLQio6tfJ2W96sQbTK/RbULtbA3d&#10;ytaj6p60LbLLqJO5tpmQfmtNver+4IVlhep54j4rVtZ6w+8BbfRGQDM1ow6LnsVPPDu7No1fqZXa&#10;rXinWxENkrWvX9fvW5sYruBBDNxVL/NG4EISW2/ac9NJPqVVHttbO1zmeRXShhUaMWTNuJay8fcC&#10;tl12yd2B/wDHqsW1PuAMQVOQuZB4g1i9aUsF2lTOTHMd6jZ06JcUhTuKkmTgg1tilRjfZJrA3bAp&#10;DrIMnz3xWWTfcAdwSRz2MVi8HCWvJnjIrybbe8Ez8FTEmjaCUicJaUKi/dxJ4NTS3tW4txmYTycf&#10;0iophAXUqFfMioXGLs+QpMbSf9qCimxxLVplQQxPZZzHmnV1F0y37sKoJwIqldzae37kHnvzTNm+&#10;EK7iRB7HIJ7VWwB5aLxWWLbLfNtp3FSabU3UQ7Y6ywYjkTVaWt2nA9sdOWJEiKwL9kpbcLciSd0x&#10;M+KBxGwkqCq9tnAKhlQcRBIpJ7UrcKLIDbo8HxUd8cNktEH/AFmg6kpvK+6QQZOcEUaiVwL3fcAD&#10;IgKyI3HJilTa2bwAEPuAkjIIrN+6pcr7RHWGn9sUrcdDKIWOxjJOQajRN6VjSobgDns0AMYij3FK&#10;OWzk9jIqk962VkkYPFHt6kbyiq0RGO81PtsizIuE1O0tbL4cEv4j4rNp3ZXDyNxgECYAqlvNBg3j&#10;ticDkivJrQS6o7dUZHxRLC36BWctRqiDdthycbSeNx/NLC80sCoz909u3AqqOstqbigNHLgGvDWk&#10;KdpIIHB5NOWnXwK/qWWm8wzI8q2IbgRSdu6LSl+IjEyINV1zWSEAhi3I+fNL6m8QZLCTiJpsMCQL&#10;1D+Bu5dtsrXHmGMROIoSXYYIt/52H58UledUViDJVh09lFRZ1cguQ05BAgim/aQl5mWq7VCrtMqS&#10;WoXvHkKSS0MeaUF+VMcHHNeTU9IVCTPTUWMp5LDkF9qNcwpkVi80owNySD0x3ikkJ2uFI3SAw74p&#10;liirGQfJ4NHGAtzPJdKMu5T14ycYrJJvXJ3FApx3ihIFugKW/I54oYLqsoqgzwe9FsJvDNda27En&#10;o8/4vxXlunaV9tnt/wDNTRHFwMrRjKjiD+agAM7N+2c/NFtAbCkoACEKqOQeSaERsJ9zqMmV7GmE&#10;cruUtgxA5igXWDhtgUZhif8AapQIN7iBlDWyVPKniiqIgiFD4HkRWSigKRme/gimFJlDcQgKZM8V&#10;KLI27bB3UCMbgxNBAI3lgY+Mf1oh9pmJVYKGB3BoswhUkQDP4mrouxe3dS1udiTtE1kuAondO2RR&#10;d3uuzMFKkYgckVPquyWZWgbSBjbUosh7DEqrAFdvK4IqCq1w292Vn+oFZuWwIIc7/J5qe1j1AbZE&#10;AEzMeaqiCy7WBXZ0gkgnvUkDBQQUEcLUAT7mOpgu6ewqduJZyhLDGPmiKJp1XF2glQN08CaILobc&#10;24KzNBPI/FDdlAtoLZMrk1CBCQQZGAP9qhLRhkLs67QveYySagbhTaCwhCAWJmaYvblIdwQhEeaW&#10;cm4kSNvG2IFDtLoydpa4ChG88n/UUM+4jztLZiT2mjqEcBd1wGIJJxQJa4Am4tDx4MCiIFLoDdLE&#10;mYDfP4or3LbKYJkwRPFRuDduIO1d3J8Chq7MmOlZie5omAuzAfqLFJCKOKNcCliWQQBMGlIYyoLB&#10;eJjNZ9sq0LIC4k53TVWA7YzZu3JHGOoA0WzcdWIO3J5AzSdwjeQGgQN0/wC1YyLiiQoA7cmr3AUx&#10;t3bqO/hs/EUa24mfcJMSD8mkVvkFZVnKgkmIqR2Im4Myj91WUOOWY7fuaA3NHa8xAyhI+4BeJ7VX&#10;I87NogcmaIvtlWgwJyJyT80RdcB/dYj7CgmBFSu3ywO8CVxnBzST3HCrnpRZCnNQuNuzdeeIFUyS&#10;4GrNwMrjkDEeB5ojPuVV6vlpyIpEalSdzwIwPk+KPbgTCxuGO8UKZcRxnQiNpLKIEYGfNDZyXaD+&#10;oqZjxQkuAlnZljbFQtXAT9igHk+Pk1aCaGVIYrcWGmCP+DRrqkvKuFUTgjGarX1EXQBdwMggYb4x&#10;UncHoA2BRJ/JqNE5Js4Y3QXLGBgcGmrl47VMGIjNIu8ZFswuCeKGl3qZdjE7eAalE3MtTqXtqgt+&#10;Mz5qCXmhZxGY4mkm5nbieqTxRnYkQ7CDkAeKsrcW66ko+4RtPIHNYs3jeBBYbQSQeCtVl321AZm2&#10;kjpIwRRLBcByG5IIxmgaRaystbN4FC7PgQQW5MdhWEvu7bt5wJJ8zSYUBChIMjvjPkVJbm1CCpws&#10;MBkY8Vaig1kkywaGQqynnJmmrJ3WhkAMkqTySKqrB91SNvJ/oaZ3bLWbigeBmI7ir22GpsskYKyl&#10;2G5R0A45rwYkk78MYGIpIt7yqzhSFGN2JB70M3JYbFKruiCOKB4glmLC+whUIBdWlTQGdbtwtdIU&#10;p35xQWvNiduJG49zXnubrXWsbTMmlSwfoKOoQJrzy+7MrUodgIugoufIoCISWGTgExzQEUoJZtok&#10;wo5P5oHpxn9QWD3Vi1ucNtJgDHPc0S3fu2tymZcEnMz4qnuhnRmEETAc5CxzRrN8uzGNxiQB8UH9&#10;OR5jZNN6m4Fp7giCVPxNWo9SDW7hdgXGBHMdq0RL7AsqnpX+oNN27gFtRlW4EUmWkXoZj1dPs3mx&#10;qW3r1ZjGcCaOmqklSAq7tpHatM01247okcLMzBYirzcz7yyAHG8nvWfJp2jpYdTuSaL5nLj2fdLb&#10;doB5EeAaJbYe1CjOVA/JzzVVYurmEAQCCm7qjzTHuqbYA3CTtLltx+MfFZJYpfBrWQd3lSoFhMEY&#10;/wBwae9mXcYzkYjb+SORVHavXFusr2xuDYYLMgdx4q2t3lRkZkChgR5mkyxtei45P2P2WVV9zejd&#10;UEquIB7VZaYIjRtuKWUy09Q7gRVT6a1kPvttjgqOKs7Vok27q+ZhsNjkt8Umao1YpXREWWUMAJHt&#10;7xmSQO34oN3SBVtkIGP7qsPd90Nca4ki5llEAAcChSV95AN7qu4Z+4GlWNkka7qNKylkN0pC4kzg&#10;+KRvInuW9oCsBt3TIir5Ldt1u2oLsLcuey/gmqrU29qNs2wTtaeGPia1RZjyRopSDugFSgMEwYMd&#10;zQWswUYOm2CeatnLwyIwwBAIkHzAqrvWzLB7cq8LERE96dEySAXLRthQTM4Zl4HwaA1i4yztAQET&#10;mMGmn0zKrbnJC85zPkUEJKqbXSCeuTP96cmJkgUbUtsAQd+0zmmnX3hCgLuMkqeAKBbQk20ZyIMx&#10;thYPej2wAlzrVYOGP+YokLPIB7bbsbY+Z+TT2m/UMe1hcnP2+TVfZS3udQzQyiZEAVYIq2/dSGI2&#10;7QJ5rTACwvuJbYXUuqxCjcB2oSOpIt7CC/VM4HnNRNrZZkoNqkT5A80ldClcJKhhALUwU5MbYQlo&#10;qJQXDJGRULSAO7C57gLEAHGO8mlrjzdKY2lQFAOP6VFrjhCoyN0REmPzQNBRkyG+23uZIt4HPE9q&#10;uLSXFAKsCTAzxFVa3j7k4KTxyVqz0V4C2Xd9oLQxAznjFLkugm/2bHprTIcq1zaMsD9pPin7VpLl&#10;y0NrbTuA3GBuPn4pTSXHdFcXDKDiO1O2Tcfr3COzclf6VJRG4+kLtYCFQQVf/Qk8A0xdZVe4PtXZ&#10;umfGD/Wo2tUWuhoJkk7u34rN+yEYy6N3KsJKz4oHEepcMo9Yii7sDSSQVjkzmlntuGvqLoKlpDHt&#10;PiKY14IuqnuggiSVxFI2AqvbYE4aR4rJPhjYSLX0kG5uW2AWInqEgHuZ7VfpcZRac22AJPJwPANa&#10;9onFsGWIZn/YIgeD5q8Rrd6UAja0sR5HBpEjZHoDpihKAibhZl3Dj+k0S5bKL/3GC7iX/PiKMbds&#10;Da5UEXMx94n5qV4tbKqlx3h8COJqWVtEReD22YP9rwCRG4tnNV2pu3GlSnYkEYAI8VcswJG91CW1&#10;IwvJ7kVr+vFy4fcCwrMMHMdqOIvJGkILttNkkJAEzJamLDhG3Mcq53IMiOx+IoaFwb6qoZlyqviS&#10;tIp7ZJidz85jPinIzJ0Wy28mOozuLTEVEthrjCQXGS0THMgVmWGwgtKnrRhKx4oLNbdsk25JAXmC&#10;e1OTQUpIO4JW8xYB5LD8VFmYkt9swS9YsXIJBvrvByRmRSzXWufcXgyQCOw4JNVISEFtjaO5txyd&#10;s9+1R9zZlkG9iBgzHzRU9slmXAMbjOcUA2j7hKPOYmYg0JH0MswZ7YexLnAUDkVG7a2MLZHUMKna&#10;TU1usQzrbLH7SxqC2goN1WIIAWTkx8VaJttBLC3feKm1n7ccZ8CuifTtlxc0paxabJAc9lXyK5zb&#10;QIwJd53YI5JNdf8ApW6BltgMyCR4wBFHCSVlShaN7CJp1AKrae4AzMqgEj/6PFRfTP7ZX2QphZVD&#10;Er2JJpm5qkNufaaW5MTkc/geKwuyUzBL7H6ssIxto2g1k4M6cDZlIUE9QmEBH3xVJ6pYW3bCrbRD&#10;BJnO/vgVfCybVy4fb3hMogeDPlv96otTrCtt/cCG7sGxgRAA/wBapLkHLJ7Uc81LsossEELMleAa&#10;HpbtwuHdUEZHgEeKL6m/UiFtquD0j4+aDZQKrMCtsSvHVMd658+2dDFW1GzW9SqEhraKFKgvkiOZ&#10;Ao9x3uoVBO4zEicNwRVXbuX7qtNxFVBLMRDFeM0/ZNtRZ9q5H7CGbhY5ihT5CkB17NsHT7jKQAMY&#10;VOWrWNXfLPdSCLbgAZjaR+OxrY9Tc22gSQoRYZhysHvHmqG/uJAZQsqBAjk9wK26c5+oo1xR1ke1&#10;s3EZ5BNeu6ZUUNcWeopls1fHQ9LqFbKyzFsfFLtoBjcgcKvNvEeCCfNamrM8XSF7Kgb7huE7eUYT&#10;tNO27p6lmCwIGJ3R80rbsi64clkOFaOGBHJqVt+tPtYBdpY4ArPOHJrx5Oiz095xaa2vKZJP7V8U&#10;SyVS4WuZmFKk5PiBVetvouAm2PtYPPfx804CHuWxcDRtBYxkkdqRtRqUrRY/zYawWcnYQbaOsAgg&#10;zIqts3lE3AXQ/bCjAntPk1G1ta3ccorBDEztgHuTXrN+57gFtSHgAAidwOJFRIlq0ZKFkdzIEQBE&#10;0XT3mLtcJUxKYbq/JHNZuLC20vM6FXK/DR+KFpVQxLFYMDavPiTVNE9nizPbtohG1Dt6mgknhifF&#10;edmAusGCsmXJJbdGIHzS9686HYSI6luQJz/7VlHZbRJQQDEgz/WlyiCp2Bt3LBW+rbIbHttjPeKa&#10;094OQttclRuV+IJiKTZ3F289xVmASWEh4GRRVS2+mB9xhKQuMGfNKaDiP2mV8O5zcAUzumMQfxUL&#10;V4sfcW4gcyArYDQYFJW3UW33NkwrKRHAogCKqot0scCApgk8D8UNDEx66iDUXS9y1vCdSgcs48iq&#10;wGxG72mVnG1icxHdCKmVtm4YVrRVI2xOZ7Gi6VHm61uz1twDgBf61dF9lVqGY+6wSUIA6+XYUqLb&#10;EFTgKgDEeBVwUV7lxh0jyzwWakmRXLD+VliN2WMQKNMzzgLvbtXLaFL14YyxMSB+axdtFmt+03SQ&#10;D8SOZqRsb29xJfBOeACKHZBVLs3RGxVJGM1bAobaLqGf1JDMSMMayjMYJI+0QyjOREUvaS2xgK+R&#10;BPaB3/NYs27YtWxLL1tMncVH47/FAMix5VLLs3hQDFxC0jHH9fNQd7QDMoIF3G0GOKhcCXVUoVaO&#10;MceWNCvugFu6zk/qHcDAIjH9RUQywVu611BGr2hiZ6YII7GeBVYZvgFQAhxBMEnvNMkiAFA+7eCD&#10;9o+Se9KXb724ulIbZAkzyeRTImeTRX3RtCbwQDgArzVfqDsY7V6gQNvxT1+299vckjHSD8VWa7Tu&#10;9xRbYyuSO35mnRZlnBkL10XJ2uYaZHiKrdVtN2dysQOIgLI/1o1xERJbNrdIcYk0iVAuFIABAYrT&#10;oszSYywHuIFsBSq7SxOKbVjctshJAYjE1WJuIIQGRwSYGamoLBQwQx3U8/Jo6BsfI3EguXE7ojiO&#10;1Ht3lHUArcrLYLfNVY1PRKkqxJO6juVZbLW7YBiGaQZpckXFv0WwItkFUIJMFZELIo6MCxYzhwWH&#10;gfiq2xcwhQMGjiOYozkoTvYgtG1uY87vmlNDU2Ne+ruoIgO5Aj/DV1Y1JUouxVWQ0zMT/ua1tr6t&#10;cUhvsXI7GeBVqjq624YqCPuPxS5xNON37L+2VA2sCZXg848US1fNyFJwzS3af/EVSsy5Bb9oDHmB&#10;5mnbV0tct/qiLQMfPeTSdppRe/zJuqii2CIZPyT5qt1AvgpbVyrod3tiCEx3NSLKx/7eySHbacfk&#10;/BqA07JvO+SH3wn7PBBNDQbiVl0ozLLFdy9JniOM81Ra0T1O4DcT+2nXRl95wbhaWZQDgjzQdZqL&#10;RtsFPIAMgUaMOetrs0zWWFhlBVVA3HYMVVEhHJ2r1GFn4rY9VbBtv1shON0c1QvZhWKtBGBuH96I&#10;4eVchNMxtFS+TIO7sB4NXQm6Hsi4EMiBzNVoUs325iSD5p+1eDQYO7gA4rFnhbugYxRZWtVKn9IR&#10;vAmYjyBW3el64Arb3qlsAkb8HdzXPrt1WZlG2MeSZ+Kd0/qp3oQgVkJksRGa5Gr0G+L4MOo0yb3W&#10;dCZw5sw56ZLZAEfApGzrBvl22EncoyTI7fk1St6mLq2xsB2jlfugUpe9TIdDuBCkFVI5YiuTDRz6&#10;aOVmios6RofUVuWk3si7VIDuZEniPxTjXt1liXgIA+4fcTxAiuZW/VHLYUA4nbOCauTr9pdFG52M&#10;7weJ5mtWHTNAYJqMv7Wzc7eq2qzoSWVQ/UYycVX6n1C41tmtgG4OlDwDmZrX7euIt9QBJfqbwSP9&#10;KDfH6k7mQDkN3jxXa08OrPV6XUtpOLMa+/uAYrbWW2Aq3f5pK6re4CrKhtpP5+KX1cOCzIdkAT3m&#10;kU1ADKI4bB8Dwa60GdtZU0myw0y+2CGZjvjaO7VcOtkkkIwAOIwPyKrNKu62jb2HOxoGB3q8ILWF&#10;m3tDqAgDAtPmgk+TgaxPcxNGuC9dG4Equ7AySPJpW6zEX3W6NzgRGTzwR8UTV3GNqNj29p7YDKar&#10;mvqzbLDOs/YPPnJq4IwRlzTFteSSZvrBURiMcY/FaxqUt2rtiVzBLMe81Z6kP7TCRO47RPB+fitf&#10;vuQgDbd3Esea3Q6OliaowqhSibwV3SGHYGtq9F1ps3LahoVsBjWmLdDjaijbPFXOl1QhBAjJCgcR&#10;3pOpg5Qao1YMqjJM+pPprXm48paEK6HaeRvHINbc1svCXAw3Z5BmMz8VyT6N1zPbAdy1vYTtGM8b&#10;a68lxiBCJbCqqMT1Sw4BFeJ1ENsmfS/GZVPDEr7t1gbyraUKymYkMJ4mK1DW2d0lNyhdygkcgc1u&#10;+qQqb5QTtUklwRkeRzitZ1+n2qj3Sp/ThAv7QOCY4mqxMDX4lKLPnv6i0ioPbA2lSWMnLzXPXGbS&#10;p1EycDIruH1dpUKtdwwXA34gkQYiuKPaPuXFBPIPgivY+LybsSPmOuxuGefAul+SudxJgSM/NDdF&#10;tv8AdgNHGYPimQwi2qqQ2+FB7RWLq7ITkSCX+TXXixON8ijoDcKoSrAUW9astOd2+AB80wqoUkOV&#10;zlYy1RuqFKidqjqBPhaZZooSdRuVmMpIAUYMjzXmJRZVJLL27TTkMAStncLhnwRShDoHPt7W+0Ce&#10;c0SYtnt52jbYItzyTJkVNQzYBHGM/aKilva9sKTky0Dg037LTc3W+ByOZOTRFJkpupcubUEgLB5k&#10;ilnaSzXWBJOVNFs3LZ9oQ4WYb4NFOnKqA+19rbpWhDTEQkSFG1Scj/ig3TtlRMTFWrL+mbjzJPTA&#10;7UqLEFtvKtuM9hRWC4sTa1uVCM7TG34HmmbVi4AxIIUiYHcUFrRsy3uTv5PeDRjaXedpOIAWaGRS&#10;TMEMNy5E9gOKm6h2JGTgEzkVK21hbki6xLQWJGB8V7i6f0lLMCN4PP8ASkvsYkRtDcFtJuBnvwam&#10;ipgsggGOcE17T7XcMqHBjJ258kUddzP9vA47bjWLNLlissSRtBto2gAATB71Z6S2qXAQ+xoMqoj+&#10;9KKrIHiAmCwOQTTNt4F4qB9g6j2HYCsrEw4Zbpa2KUMw5wD8ZNK3WZETBFtOfigvqVYBl6WEAjkr&#10;80ujlfcAYk/4jxTsUWPcy1ZQCq+5uBgjbRxqHLO/uMSJWCPtFa90hFUsPvnGJ75qd64NzF7hVQIJ&#10;H7ifMVqjECM+S4dmdHVF3KF7Yn5mgfzCPLhZYgL1ZHjNAQ9BN1JthSAOZBrFp7ZQC2rALgZgnyTR&#10;0a6k2hiSLc7gxg7+wmYEUsWEZ5YbhmptYZjDvDMu4jiY7fFBZbtpEFuI3GWnt8VBvKQrdusiISpB&#10;OBStx3ttJljGSRUtXcubX3cbgu2cgnvSt5juO1jukbSTMg96oCR668lekQxnHbwBWRqIdgtpDI2A&#10;tyKFf5Ks6jAJ8EioMZZRgCRwMkVdg2W+l3K20tE2yNx8irSxpmRASbRxEGlbGjVzN6FMgg98cCtl&#10;0libn6wBSepv8dYM+fa+zo6bCpdo182mtbt+Azwdg79qf0ggr1wQ0TnLHtVoNIystxQGMmFmNsni&#10;gWl1CpdAJQ+5JMxJPIrLLUKSNscOySZ5mQpetgloA2g5zzSF7Uhly0E/ftGJHE0brt2wQIDPJbzF&#10;U+pJVrpKzI7nzSopOR0setahSdNFmdYdymFUbeTn8EVCy1s3wSm/YArTiDyKp9NeuJtDKGI/aP8A&#10;KiLd3B+AZnnk+ab9qjXpfISlNfkbJpr9t8tbDAMYUGMAVc2rq7dptAiRLzFal/NOIM7RIXcathcv&#10;jZBBBkgREmluFHcw6mzaMqpt7dkn7fEVPT6hTeunbt/bBzIbv8GqjT3shfcmRuUfPBJ8Uyrw8AhY&#10;cKxAkmKo1rLdDh1IW84UuOAWxMGovusIRIZmbaCveMz+aBvUblRllByPPmsW1CKioSpWWOeIxVkc&#10;kPM3t3VYhnZmg/jvVgg9y2AY2tAIByB3n8GqAagq1oGLYJjdzzVl6ftFwKbQedzEE7SR3M9qCeMk&#10;JJs23S3GuNbKWAY3H/KNtPaa3cvKo3biIjasCq/03efcdyItvAXdkwJMfitw9JS2TbHtmXQ7Vcf/&#10;AEQaz7qA/qNsqaFremvIthoVAXLJHUNwwVT4p1Va3h225B3Ayqk9xW12/T5NhmkW1c7jysdl+KdX&#10;TWGe5YAXayy5iFRkyuKtZUbY5jWNLrWFuzvbcj3ciCQY7Cti0GrZVaUiHJlWBDE4+ZqL+mBzD3dx&#10;KS8chT9onxWLXpV5Qj27FvaRJHG1R3keaNTNcM1qi+s6u9dtlTdCMSU3nEH5jyKt9JqUa4mQqwEy&#10;ZG4ZAM1qdm6QbN10XaJkBpZmHH4ppbwdmS7IwSGf9v8A8VFNjlYdJm8fzcXwWDqEPXP7iveBWx2n&#10;ZbILWla2ylVZSQQzZUnzWhaf1W7cuDKj2/bTb2dZ5mtr0OqV9SttB+nuOVO3eB/pmtWPKEk4/wCT&#10;ctMXCEXX6gZBGRIHfvxV7Ze2LdxAWa60sRthQOYH5OY8VoejuW2Q29j4ciIic5U+fNbCurYpO4k7&#10;vbI7bmMCD5jmt+LI21yImje9DftXHIa4AAwgRAk84FbKGIWxd3JsZyqmCSVHPSf9a0fSXkAf3cez&#10;Ilm57bZ7kea2bSXUa2m4OHZGT8HuAK2xnyjDLt2bna1DA8JD/uHEDNWqlk3+0C8FTPYAc/51reld&#10;Yt2xaKyoQhm6uZNXNi8Lt5kKsJufZMcD/mupCaoySds2GwUbeWuhSpJO4Y6uwra9Hq0cy0GRKxnI&#10;rRdBe95S1wKAgOBwGHAq60moUSqkBH6t3/xZyP71TZjzRvhm7BrbBSzPDIT0nEzwaNOl/wDhdz/O&#10;qjS3g+0ggTci33Zc9xWxe9q/8Q/sKamcqSaZ/LWFS4A1pWA5bOMUZbYZUiy0STIpZ26bTYHeANtH&#10;P3W5I6htgHxWdM+WKz0gHAhRAIOTNSfb7y7WYneNw8LWX2JtAgw8vPOaFdZVIR+Z3Y7rUI2wWpvK&#10;63fAbtSRmGRQIiSOBmiO1y2zAsOJBAmgK5K7iuTiaUzTjVLlnmO4lLagRCxGI71AuU9x9hYAwTzk&#10;UYWzZngcjGRNK3CVQGGDDLRwaEZwEZifbaZMTHiagrbmBLBgBlRUiqu7HC/Jpq3b9y4rEtC4JA4F&#10;Km0huNW+hjRoSbgZlIbIPg1s9jbstyp3RGMH+lUWkdHuKAICcE45rZPTbMdWBnBbI84rha/JVnsv&#10;BaZSknRf6S17bEsVaRClRnGSK370OxacoLaruKMXQCtR0OnDMrnoUk7AvcjxXW/Q7Fy0UXem3auY&#10;kwcg14DzGpSi+eT6joNMlto3T6c0QDLFtiCqys+MYJ813T0HQC5uItIEOQQu4mTEEdttc/8AQNMm&#10;4qFAUFSkmZ+a7l6B6eFDgIHYstxz9u4N3UV88yTeScuTs5VtgX/pfpn6fS1r9SJaCSveCO4ro2m0&#10;NyN9sFRs5nAjzHaqb03SE2UKKqorRBMySePwDW9WNGbRL2BuAHbMBvHiK6On0vKo8xrM9DWnXPSu&#10;2SCF2bcERBon8g9g+yrjbO5iZIyZKinlXrRtly4SGhpiNwiPxT9rRxvsn3LgUSdwyR3g8Gu3j09o&#10;8/kyUyie2D+qtyWVmIHIUAcfJ8VUuGNtdxDn7VlYMMJEjtW3XLMgs1pZiRnz4qnuoLasIghGC+d0&#10;81c9MkVDLyae6bQYWSQcxnaBljWoau8rpat7bbwmNgyAf2sfJrfNVYVAiIylrtggvkLk4MVo1+x7&#10;d82vcCttIIQeDkTXGy43Fs2YZXbNW1lm2psogJ6XIhiDNrJT5qj1HtuqD3CyQzCJJI7g1dX7RC3n&#10;UqsEPbIzO3vWueps1z27atKYIH7jOe3asGQ2QNcuOqMqe429sZYQme09jSpuTbu+2jAiRczG0TMN&#10;5FWOot7bl5NiMsLuJEg0leuhA9w25NzdDIduBjg960YeUgcjEmufoA7WcFwGdOw8AGmRdvixptts&#10;lA7MAWzAwCDyJrztBJzaTaNloLunH+I1rptXBb1Dq5ARBI4bf3n4Fb8MLEuZcXtVvJZdxnlzlSEz&#10;RB6lKoRJx0snaeSa1m7qLi3rjIi7CuxrZYgIaUb1ELdREvQoTLEQIFboYm6M88iXbOl2vWbj3BKk&#10;EKFDgfcPxV/pvVd+m9vdCruMqcbCfuEZrhtv1JrQFv3gHDEggnBZcrP4mrfTfUns3VBWEIG0K3Vb&#10;A4/rjiulj03Rn+9fSPpDQ+rW3DsrhmX7XMckRNbV6f6q053DrUdX7QOV/wDjV84aL6lW6une64UQ&#10;SHjMg5JrffT/AF97vtOzIdzAliS7LGeK148O1pmXJFVJtnbtNrWCC37A6kYgKSoB3f1gEeasNTrX&#10;1O2Lf6Z3yQZLFcRFck0Hr2nf+XCsQdygkPlicxnxWxvr9o3y6qBtDBoKMTABjGe9dKEE/Rxm3K2b&#10;Rqru60DbvKvtleqZU/g9x8VV+za9woJGwuS0wgEZilLd1BZRCqltki2MxJ796bHqCgBcqVMFTBhb&#10;naKesPHQq2LOVBUC3vMwNx6YAw35qvvWMKLTsVLSLn+IjJPwDT+ostZcfpe4RM7TOB3FUjuAt51V&#10;3slRJQ4C8bQD4rna7RKaVGrBnceGRuAJG9iC5YhE+4Hn+4qj3ImHTFkluppdf+Yq3u3VFtBbm5uk&#10;LuwRmN3kGqV1RNo3EEk9SAuYFeXzaba2dvBk/YZxOzpLbLfubLSjcCfB4yKtLWstOxKX7hZ0lZwj&#10;FfB81UlbmnLN7qZw7qQVE8n55p1tiWb91L6uojlt4I8bfmsUsdG+LLsurvaf+WDo+UD8THfwKMt6&#10;7cEXRuulodkztkTAqvFhlUC4QW2MBmRcXtjsKb073FAZAQTDXBbiBI5ikuVFtFnbW5ttEsHVl2qA&#10;OYOP60U3LLH3SLjFuVTG0eT80vZDBWS04YwyWwfPajKb1t7IKqtz2nJCjpx3mh3lbSJsBt29nLYO&#10;6cTwB+TRbe5xC21iJx5/4FeR7aWt5ts5eIXkBuAT/SnbNtvdsJaRRaWSyOfjvVqRTQ/Nm5d67MBy&#10;MwCpkYg+MUZtP7q6j3GdcFg7kIXK8x3GKQs3AhVCWPSAoMheo+fzMU0GZ91xXhtgXbckyRyCeabG&#10;RnlEdC23uArqCLcDcIPQF4A8A0G/cNzeDcYsqrc3TkbsEz8dqOXUXFVmUNt2uAQwk/A/1oK2hZVk&#10;OxrZlthYkiOx/wBqY2DtB3UtWbaAl1K7tqtLgk5O6PNUlxSX3MzyLcDPHbbVvbc3CysGJuJJEifw&#10;tV2ruXGtrbAG6du45IC5pLGQVAAQgHT94YS46gQcR8jzSztsbT2XklXKlictnlaM9hAFKMX7CT9x&#10;YziiMxW4ZaWUbVUHuOc9yKUx6ZA37lxXIuG2VDKAwySDloFDvNFs7GusolATAWRy+agtzqQhjtCk&#10;YyW3cwa9fYNatDeqTlQ2YIEHjE1Rdcil1TbDgKxZgAymd0nhp7DyK1zUXzCBrgW4JbBJZZwau7mp&#10;babfuOxR13JuhVI8iqLViLjp7x3HtOSSJBPgU+CLoS1aM73CtttwVG5G3pwAPAM0o837SypZWbcF&#10;LeMTnMEVO57jlyjG2TtFwNhBiCufPNMWNHsS0i6d7j7twLRKeM+KfDHuCukRtvaBLspYOqhUOYBM&#10;Co7hv1PRcUb9rDiAO0U/Z0zp7s3jvKiCqg7gx8+KbtWiGbc6lftJAk9PH+dMeGvQCzxYBIuqnQoQ&#10;q4IOBtPFUC3b6lXugm4o3BFgA7cAVe3UfaWJRhtKLbXMnuDVRedIRDcXNoFDywE/YKx6ikx2N2Zb&#10;dcb29zuQvWvBRn4ickeamt1bEi0fcbp2ttw84IPgikrHVcvW43KZCMD1iPuAmmbPSAQxZFkLKSzE&#10;4O7xFZWxqoab2TavOXBjpZCTuVYmBPBFYFjSmRv2qyDG7aSTkZPgUoLt7+ZKtbui5EyhEP26p/tm&#10;l72pX2+oFio9tAyAnnAMUMpBJFk14ubV1HctcO0GJhhxunuaGt6xb9xJRdksV/cYMEx3NV95yjlW&#10;gkgbc52nuB5NBv2wgUOMrIJB3Fz5Pg1lnYyMS+1WsUyyX2KkArMgie1JN6puUrFvakgkmMnJiqE6&#10;slW9248QQu9Pug4IAqF7WW3a0shwFYFtsCB4+aw5cm1D4wNkF57hi4WRnK3Fj7ZAp5NWzFZEIf3q&#10;xYgrnI+a0l9RbgFrTxbPSgMkxkZp/R6t1QXEdmC5dOAu7wfNVhzJsqUDoCapkZiSVxtAHUCfJmsB&#10;ipuTfHuAD7uVY5jPY1T2Nfp7VyHFzYrbR89v7mi2bvti+Deub8yWEpE9uYiupB8IzyjRZH1G44UJ&#10;sYC3gSWCKe/zApFr5W2Cd5I2vt3dpgQKXOqeHFhGQSCCcTGCfg/NSudLALbQMg2AR947tPiaCTZK&#10;RYC5bU+/dvrBc9KgnPcR/rV/otb/AC9y8txC0yWuMRtHcwo71pumS3ZKLbIJBlYYson7smr3Tgod&#10;QLMXEUCDGdzmWkd81SyONBKCkjcLOr/T3kCJUSZVpJgmre2/sPf9tiyqjBQxw+JNanorpvG6xsmU&#10;BdAf3M2DV7b1F3293u7Yhp+4CeJitmLUNmTJiSHXthvY2XUgpGSQzd8xSGruNCtulAfsSCY8r8/F&#10;MywRUjcXQ7TAE5yJ7R2pZmKKbiKS3tg2x/gYnIaeKZOdokFTRTahkh2Nz9MEoUVYcluBWoXbRZjc&#10;DGzCswkCWK4KyK6AgJWzvQsysADheoiSDWs6qGV7rEGXRRPSdxxx81zM+O+WdPTzSfDOZ+o6ZtoL&#10;WgpacAkrAHIrnnqmkuLYvurBdghGBnaPxXX/AFDQOGNswVVWjaZQMckVpPqWjW849oCAu65iAP8A&#10;x/FYJqlaXJ39NkpHH/XNM/vEPNwbBJEZU5EnyDXOfU/TjbV9x3tv+wmN08x+K7n6n6aTLBhsLADH&#10;kdh3mtB9Us7XdZLMM8Tx+4V1/EZp9M6SipUcJ13pbbC6hGDE7WGSAOxqg1WnV7QLQTBIJECQOYrp&#10;3qvptpEYhApmCEnlq0rV6ZUlRacMwnYc5+K+gaDVqVJM5Gv0kocrmzRb5b2VYqCAFIx3qm11pSSz&#10;XJKkcDmto1lglT7jEZBAU4BHatZ1KFbzMYURAUA/1r1mjZ4Ty2NpMp3K21ALHBJHcAmhDc5Zt6ic&#10;S3irIvh22FWP7icFfxVc1u37uIMCeIk13MR4XVxr2JveEdCAkDBinVLAKXI3xLHtS6bQYUldy5U0&#10;IK1tdzZM4/Ip5yhm1cQswVgYcQSMmrEwSWtiduM/OIqtVHIXqxtkADvU7lwgeTIDbe5oWSxqbQ3y&#10;6yybVPihblDopXJXDRway4HWUKrAHQ1YbKMN7AqFg8zUoqyLBjgoFJy7isX2tbAMhufMVlluwh3f&#10;Cg4IBrIAG0Idwnq/p/tVEAMWGAWBjJHePzRLN5W3RwDmazqEBS9ucwoAQLmQ1YsW5VOBIGDzVlkw&#10;jEbUt7TME9gKI/KKrdG47gTiajd2vBFwNcbEDGDRrNtLS2gVkqYWBUbLRnbbu3G9y0O4PbHYioXl&#10;ZURI2opyx/d8UwLJl91xjtPiR+Kk1sF9vtlgywYwCPih3BNA3QySCAeATmaUKu4ZnSSuSDgH8U/c&#10;ZVQ7SCo6Skd6ImldXBRTONwb5HAq7F7Qelutu3KQu2CfCz2mt39Kci4JKLjc/wDXArSLNoC187oC&#10;VfWr6qSWubIUiBkH5oJqyk2jqXpN8XhY/U2GWDwJmPFbqLlo2rQ2m4GBZg+No+fkVxv0z1MW9ouO&#10;CWMEDgiK25PqBTbaFhoEscmBwBWfJjo26bPGMOWb9r72ma5cvj9PbCOitG6O5Paa031PUJucPfNs&#10;bSUBEST81Xaz1n3VuWfcZQXngEEcjNUOq1zgu24dB75weZBoYYyZNWpvghrr6XAM7QAB8AfAqj1f&#10;6ir+iAqkgsWlqLqPUCtyd4YxJxyT8VWaw3nG4OC8gGTHT+aelyIlKyBtHcSHQAAnuYFSAKLaBJKz&#10;ty8Se1eHWSJ6uygYYeZorruENaG/eAI/0o0wGGDFwu5j7xnaCYCxTVq/dRkKlY2kS5Jme4+KVa2A&#10;WK21JV9pk4NEuXltMqMAQSSpAwDRMBDfvAIwO84B3dyw4FJ39Vl97hQzBSPmhXGN0oxu4LD44o12&#10;wBawgcA7vIyagyPfYBJNlrkbh9uTjH+Gqi44IJKmWGccEVavMErbZVElATwO4iq8XyHu7UKMFBzk&#10;GaoNoqn90txtgCe5IpNjcRy+yZz5qwuWWY7xC8rg9+9LXrbG0TbQliJkeKNMyuDQqliySrOrAzuN&#10;MWyIuGSZH2wRUrjG6iIvuCFmCtem4QgmAqwFHMnk1GyJARcWyzK6nftlFOZ3dxQxaKlTtO5ztnwa&#10;at2wPaN0bgwkHvWFVUa6oJnGG5Pk1QaFroIgq+0AgMDgEivfp5G1d0hpmIqe5rl0BrJZ2WfwBUb6&#10;M28Om0MpgEZq0UxVkuNcXgK3MciKLcBOFeIgmDINRtoSA0kMvTj9wiiIj9aqwgLkRnNWS0YNk7nV&#10;EDNE8zUVfb7iq4HjdnNTsyUQKTjPSc1lNytdhAychG5n80ISBRCbQhBbk+DVc0hbfUDIgtEkmrZV&#10;RQpYhWfLd89hS1yTcZiomdsEQatSBkVptMTlSVyQaRvI5tLLZySKtL1yFAb9sgbe1LPZ2mAcFYps&#10;ZCaKtifaBxDKT+IobIQyQeQCaadCYkAHNDuKhCsAQcfnFOTJQmwJL5oe2BToVlgk44mlliMk80Vg&#10;M8CZaFirTTuVVftXMz5pK3ZG8HIiiLdDEBQShMx5NBNWMgzc7VyFB2GRmQYAHzVtY1aKxZnMQYnu&#10;SK0vR6ooyBtxkx5xViCn3bM7oMea5+TDfDNCyu00dA03rLWbZUXcyNw4x2NN/wDq6qW3sGYmPiTX&#10;Prd4uzbp5g/jxWf5hgpSNyng9xSP6dD/AOpbN/uesyyK4G5VHUD2Haaqn9R3C4bdxkBOQR9o4rV/&#10;fL3FS2rDaDGM0VL4ZXJmWGT3o44Ehcs7tUy2veon3FKuCAMlT2+aGmvVcHtDAQeKqLtgh4tgdWT/&#10;AORo1lbmd7EPwsnIFGsaRFkk3yy2HqSIRtSM7WMcT4ox9SNq0u7aVAJANa/JKMXy048Er5qcbwWC&#10;SDAgef8Air2IFye6i1PqTkb7d2JNDOq+4l9s4fPY1VhV9oi4io2QNveaNaZQ9wm3gBYU53Ve2KCt&#10;+iztNIndwkDb8eTUrVtJZTktA3N2rFrSon6asd0SARjNMW3ul1G1GmdwOIHBg1RasDZQIzCQeqJL&#10;SJHEVNwAgG2W8zgfisoigulpF/8Aih2rym2pQgkMUkz3I8RRRZTI6lWs7URgyyCIaOrvikkuXGYg&#10;yOqCCeIrLMu0OzjaDtktBBoaoiqXDx1AgkZg0+0AmTa6wujqDEcnsfih3d6FN6AbAWIOcUUbryPK&#10;25BkHx8wKXvWCFa2SCcCaFEYNfbuABRtB7tyBVkVXapgMCQM80jcvzudf1IOwTgGhC4tlQUaWJny&#10;Jo0gZUXFi+wdU94xOS+AsVIa5txYWg2SuP21RDU3HG2C2cgHBFTOrDEwdu0QCvc1FEW5V7HhdeC2&#10;8JLCREwp/PNCuunuXMHd3IE4FIq7M6ktkDO6gLeLSLjbWnEcEU1RFWht9WWR5ZgYG0f4o80puDsF&#10;3n3OZXgVC5fE84ZzlTJxQrl3YR0SWH3TH96tQI5jF68GYj2iMxxUGui2HKoZMUsbh3W4BYtjcD/r&#10;Qt42qxLT9uM8UxYgd4RbgZSrsQJ71J7ntjCdUyPJikT5tpM4jx81O7bdZEGQAARwaNQSBc2FuMbj&#10;m6HKymRQjdBiMXOMH7hWFJ3/AHkkRiKnePUdqtC+RR0LciYI2wtoh5jqMg+agSUUn25HcCO1D3EY&#10;LYYyQexryLbYMMsYBjwR4qwd5AIiZK4PIrKpbK8shLY8UTcVhzMkQc14AqmRMkQPAqAg2thxIO1U&#10;8ck1J1AK7MYytGeAzQIXdQLxUgPLAkR+atMhlN3Q+0FczRw1xdu5hA7HxSoUlSSh2AQa9cvLM7Ce&#10;JPMRRWShgoybdtxYYzI+fFeQKFuohnEnyagyBmtM6SeYFQtk70EKFmTAmKlhk1iQpBkkTBpv3GTc&#10;WUYkR8UrbdUMqRPuEE1kFHdWIJgmZM1EymiQUIgeUhs/K1Jrzm4ittVYkYz+aUubDsA4OZiABWbt&#10;9Vk9pHHNWTaFMXLgVCZkGigK5abrYmFJkYrAa2Q4RzLd+IoLBVDbpkCoQIgd1tp7oBBnA4p02mtu&#10;LiDcG7TSySvtQBEYJqRdPauBRDTJE1CGQ1xS0SBuHf7ZrwCAkoxGckrXg8XVyuTGfIorXWJ2yOYj&#10;tHmhbAIG8RcuB2VymQF4JrDXoL3VIA2jBzmokbQQoQkeeaTVW3EEQQNwnNRki2MqHDSHUznHIFQQ&#10;xuB3QxOBWSDdJZl2kiFKiARWFkhJYbgYx4HmrQTkxm1d3gK3Ik1BWDHdwM5jg0Jrm5gYIYd14FMt&#10;dCsn6hM5x2qxd/ojpxcuFv1AVPagXXZNytDSeKxs3h43BpY5FRwxVg5GBj5qF2wioFKuBgglRMgR&#10;Q7rOAkMBwTHY1hlL2yxBOdoBH2mpRcXeC4IYdqqy7ZhtwUwNyTMk96Obga0qkFWOYPBjxQFbcHhC&#10;MQD2FSf3dqkwxXANWVvIqx9otJSWzPYCplUdVVWZpyJxFeusrXMlty4I7V7YTZPS0sJjstEwUyBt&#10;AqC+YMwp5rB3sgY8bxxzFYfZEqYjGamjRALBSDgDxVFoiTuDQelexMGsv22ifI5AqFsrDdcE/u5o&#10;3Wz9Kjdt4/FWgWySqbmZIBz+YrF664CqxAbkCPuFQG7cHZ23DEVkOyL1MpO0qaKgCTXwrE5CwATG&#10;M1grJtFGErwCMEVlB05YQF5AxPzRdgYvtTjpVh8djVNEBPtW4e/nFTQS3SXDR0zwRUVsuXSCDgnx&#10;PxRbli4YUSoXJzVIJIhBYFiYwQf6UJtSpUtshYC/OKahDtCRujqLUNmdriDnPIFEFZ5mAZwqyIDA&#10;eKXAYXGOwnP5pm1fe4+EiO8RxQL4e2Dd3EFsYPNQisM927ugrulcQf8AWhBtu9hgkgHtivW5khFY&#10;bhjyDQmuq/VIDLgjzUKDMHBudfSVEKRMmstaHW7ANtAiK8hJ9stk5DA9qm1wMAVEwertFQozbc3N&#10;pDrtByIyaaZB7aFehlMZz/Sl5e7AWEUjnvWVLlCAFy4BJ5kVCiY1bYg7iuMimWutJGxhjPakx0hC&#10;zLM8D4qYuoQ8KxYHg+agVlgn6n6ha2o8cTFDe93AgntzQrQI6zaG5u7cAmskneEBySdzcYo0hc7Z&#10;arfJZke4GngjmPFeuavln61C5C4iKrrVxFVYXIB6vJ+KMCPaZIbc3f5qETdDSkbbcHcDnJoTTuli&#10;ZaCQRJNYV0QSsSuI81D3GV4azIK8zkVEXuJNdW417DLtwYNQhcm5/gxOAfwKELocksknzxisoqPs&#10;faIA4JyZ+Kkit4O7thOEntNSLKFOwHcIWOBRbghJVDG6QGORQffDTGZI2SMzQbQrp9kbVx4H9+kc&#10;fmjbydpVurmPIrDLOwlYLHAHJrzDH7Q07R2gCpsRPaH7JMhvsHNWVrVP7e92IkkEmqRQrB0Gcjnx&#10;TagqHj7MRuNDLEvg1YsriuyyS9dTeh2soAyRyKaXVJ1OlgbSYIJ/cPiqFdW24yu9u0f6UyNw27Yh&#10;WDYMGaXPTr0g/wCrl8l/b1bXGHWOAWSSIPxTlp4t2l6RDEe4K1iy4a4ekhmJWS1PG6LbPbBN0SNo&#10;ms0tNY7FqZJWzb/SCLmo3QAADmYz8RWwW9UG9teuYzJkwe1c2vak2nVAspzK1ty6qw9kH3tvt7VG&#10;37s1g1GkaaZ0dJrU7XRde+oQts6XPMQfERQ7t8XHC7ZVQAvYrSX88QVcE5xDCS23saFbdWd7rsVE&#10;E7jiQexrH/SnSWa/Y9p+t3ZjgtBbgGKrfUzbuqVuWyQgLAAEwSeZqS3oUCMsOmM7V+RSl9lL3DbB&#10;VhAh+DjtFMWCmKy5bVCYtBRZ9pJ5Ykt271m3ccqptq2WMgQaMRbVntl2dIlRHf5pS5YW4FhNpiS0&#10;QGircTMmDb3WJ3WwQSe/J8CqsMwLr7RQKf7/AJFWzsDvbx9qkzJoF60PdkNCgz5z+OwooICbDJkB&#10;kYtwCJljHIApa7bT3HLHa6iVDRtg/wC9ZAdGuFQNxBEAxQEcWgwLzuUAysyTTVEBsKbjnaFWSVMg&#10;CRRzqhtDG3uhQdwxmgraUGBdKCIwe1QsrZtm97isQoxJpkWl6BaJuWlH7YkrWA5LPsvyuRxwaUe+&#10;X2G05QbdpzMUtb1IT3VXKsMiMBvIpn+BFJNloguIyrPWQTuqsuK+9g8lokHsRXi1yJLHc6wGHNQj&#10;2QuWZuCJzAqrBdhrdzpP4IOIBNWehuNstuoYgNHkTSDhWUPG2I25yAPNFtNvUH3YfJ+IqOglZuWn&#10;9SYOXgOBkT5qywHMKVXb2mRPJFaUt1kXcoKkgbTVmfVHVLLBzueZL9iMTQNodCe1cmw+/sBZBhoU&#10;kZEfNLPqWZsJJmIbIaqgXw4Tdb3NG2Q0Azz/AFpW88Xbn6wU4EAEmfFA2HHLbD3tSNw/SlQpU/1p&#10;ewGvrlhKrMOIOOIpoaZtgR2y0mB+4V5rixbaSqRAByRHNZZdmiLYTSOU2Q6Mwbq3ZjxxWxWdUtwO&#10;yKrdUGeMeYitVW3aQuSzNMbScR+BTWjvtaS4zggnuBOaTKJsxT6s2h3tFGVihU5LidyfAig+8Aql&#10;iIUgTnrAqmuXxts+1caFG6CI3fmpXdS4ZnJ2FSZjIyOKFRHOSQ7qNeFS5ttkBMgRkTzVFfcM9zoK&#10;oY3EHJNZ1JW71pul1G1h3ih3H9vceoNwu5ZBjxTYmTJJtmLFsG+u27DEjDZia8y2yS0MfbbBYQQa&#10;jpl/mHzdVegBj3Wsq7zbBO8RKscpRoWHCv7J9wEuzTIPBHmO9DuXGDMFEBtpMcVCwvttMqW3kmTJ&#10;EeKjDMnUGEvhjJJpiBCXZdHdp9sYlRn+9YuAg51KyuBtGNprwLq495wZbaAs5I+KhbdZ3bhudjIH&#10;aPiioCyfSis3uKZeYAjHk0UPCuAojlaGiG8WYBCQTAPOOKPuuOUG3aGX/PvVFo8jAWp6thnHeTTK&#10;3TFuXCraGRyTu7RSjSqge6AQ0ELw3xNAup0QPtXueWntV0EgupvXGbcpIbE71zFbl6D6kwd23lkO&#10;SPDjGK0TLXbPWq5ksD47U3pdUUfabp2s8kj9po/8Azn0d40HqxtqPcviYIO+AR4zmKsrfq6FFNxE&#10;Y2/3MwmT2kYJrkul9VNoI4XnJDgHjvNXjeotcVJVQCYUfJyT2ANE5IzrK+Td9R6mNzXFAZTkMxCs&#10;J8+TWs631RzfW21gBIkPGXPwa1rUeoWmtB3uujpJGMEjsKptVrmQoGuEOVG0cwD2qpdNoFTk5K2P&#10;3tWXS4nuhm3lR3kVYWbllFS0VedhZdvAqi095CykrCiR8k1eaTewxZHT25JFc6UKOvglZeaZ1KWW&#10;GCwnKbiWq50ZuFDvChowu2RI7N3rW7d0Nab9aLgOy2qzuHiti0F5rjMHYkqIdZgAEZP5oEjRKPAR&#10;1K2ECAujpuIVcqR3PkGkfTfTv5hGWMEsXDxLH5PeKsLOnNzYQrKEBt9xM1b3NJEW2tDbbgoXBET4&#10;PBrXp+TJkgmagmmuB1YuOloDDIMcR4pJ9PeRbnu20sgEmQZJnyK2K/p2e4ghXZlJDfaRHcCqjUui&#10;adVAO4li0jcR4zXRU/0c+apmugK73FTIwC4MECkm02x7hFndIwGPTA8xVuNL72pKFiW9uMRuHwPN&#10;St6dB7QVOtpAz37z4NDk5RUOGVekW6bQDOrITkD/ACFY1LTewS2JzjjFHRfbF6Fgh+BjFeN659wU&#10;KriDwft7ism03KXCEmChlV1InEL4PeDRrDIAW9skSu2cY+Kw2+ztuAm4RiQYInzQXubNyAG0wB7S&#10;pPcT2NU4E30Xq6m3I4ChSQSZ6Txg+DQ21G8szOyGQZmAfz4qns3rbC0feDjaVacFaRe8zWtylbjE&#10;czmAaCkgFmtsvLl7a7n2EG7pSTO/5qte8k3BaLqd0KOYbvNJK2+QW5YfZzip2XJe7yxHA7fIoXQa&#10;ZaLchrl3O7aBcYGR8zTFtw4Eki0vzAMZqjRX3lkQKCCxkf7VY27q3fcALvKqxYrww8DxSpRQcJB1&#10;vXYfciENLe4O4bv+abW8qXLSg3JCxk4M8HFStaK6y2p+0Q2xiPM1lzdtXGYXS++QEMbvgxQUhykK&#10;2BegJdjYpMAnKk854qaLcTfbH+IKgbIA7mshP5d7n68Mek4mBHk0/fZbQQMFEgbSpmfNSi0xNNNc&#10;BcgBtxYAqJjsTFD1Ato6bLwe4O2SemmS5UC0twpvMhFMbh5+KGyvauuyg2964ZYPHb+vmiSIyrYh&#10;UuNbvQWeHQDkGl7liFG5oAHfJqx9spcVxZYswgoTxXrduJYW0Uk7t7cR4Aq2hTKZhdYJbGzcG43c&#10;g8UdCGZN2BJDM0FV+KzfRLW03LahjglfFCshwXVirFfsB4b4NARBLZFtLvX9+Y7tB7US9Y05cnZs&#10;ULKkmZ+MUs++yDcN20XON4gQD4FRLp+pkEWgCe0g9x8VKC3IXTUdDQVALFgpMg/FVhRQDcVXDEyF&#10;LVYanTG7ZfZjMgSBx3FV3uuQ7glo6WY4DT8CiiKcQFxoyAATyDVTdubm5Kxg/gVYNquhVDHdxx3p&#10;FrQICs6REERwRToipiAuASBLJz5pRTMuBtLAgzTJupu2ujFxgAUoV2q0gqrN2MmmxZlkkCt3RdSM&#10;bVP/ANUaFYKsLzswwD9vAivPcQpcBIQkAj80u90ghWjiDC05WKfRY29YwQbbaHf3P+hopuuVtv7g&#10;kMZt9qrnuqyCFjyT8eBU1gqSEECJ8ie9U4lQLBbsspQMm8ZLGaKl26QQGU4zSV6+AthPaIYmFB4/&#10;Ipq1uAdQYcEYH+oilyQ6LGbuoIaUUBCkZ4E4k1aWX2lURbbg4GftqgRrxKQkLJ3q2d1MKwV2KjBE&#10;A8YpUkOgbIwcKpUbmD7CZx8mjtrPadNySG8CQIqmZyFUe5g/sPMGrJLyoiKjhjyW80hobvr2XNtw&#10;LJfYbjNwAOPgU9/M2xbdSibVbAPInmtdtufbL/zCyRG1cTVnZIu3hLG2HA2kKMFaVJGiE7oxeLH2&#10;g0t08MYBWarHtlv5gDTkNbwsHduY1sT3Ll204D2wVMZiU/A+aXZrjhYZDA4mq3C82JSRpOptNbKN&#10;d3NAmAMEmqbU2iAjwWD9iJitu1ekLKV2P5En7T+PFa+9s7Nu6CDgg4x2o45LPNZ47Wyle1dQMWSD&#10;HjuaYF5iivyyiD5E1n2SVuB9xCt3nvXt4S4odTkZ2mpJJozLNQnqLLWWAFwqwEgCgHUYuu0bCR/Q&#10;jvT15w8AuQrDDckRVBfuFFMCPOZxUjC+At6aLG36mqqUUgO2QQIxRr+s+1zdj44qjtaohFCtkiJI&#10;rC3223GYKzA8nilS0iu6MObCpOzZbevvM4UEeWU+Kv8AS6m4waQQIrQ7bsyTCAvExV3pLzM9rc7B&#10;knDDEVlyYEvSOZK4To2QXbvSwZACeZnBo6ai89wS2IgNzB/FUiXUuMwBIXyBwRTNq+hYSpHDfJin&#10;YopHT0mZx9j+o1EI4DmFOfE+KTuapmZjhYgHgzR0uF1LPCoRhZiqK8xJAFkIHMc4Eea3QiqO7DK9&#10;q/I23SXiTtYSCsKQcAfirnRXhvuuc9ITBBIjg5rW9MyhUDsYUAFQPuB71daa6RGAEBnYO8eaRPsx&#10;58zsHeeFZfcZ1LHqYGCeYiqq7qbTo4kEtIBGP7U3e1T3Niou0idqiqjUrcJtbxs2oTIHJFNxmG3K&#10;dJFDrCiBgVKgLkcyaoF2w0DnPVV36lf3bpbbI5Y1Qm/cmTHAWt0I8G/FcYpFkt4KxYDbwST4Netv&#10;sbK9sharrd1W6XJjvTVkqre5BJA3SKkkE5nZPobUtprmmKu0KQWzMgnkV38Wrt9GS24uq7BuqVJ2&#10;8MRXyR9N+pi3eRA+SQQB2HMV9Uej633rFjoJNwZZjlZ4AivJeTwOOQ939Oa1Sjs9UXYtTbZgXZry&#10;bhL5WDBBjsfFa1q1tm0XeQFOIxv+NtbCqqVIaywUNLEf/kkZNUl1zctszsPcZmhRglex/Nc6KPSa&#10;hpo0P6gsNcsapgsG2g7YUc1wf1Uq10XII5IM5NfSWuS5a06ObiK5kQVncn4rgH1LaRLlxrahgF5I&#10;mRXovEzrg+f+dx1OP7NVBdgxZ1C/cAaxp7R6TO8pkjxFeCAWy7jceykUdN4RgE3HnPae1ekgkcPH&#10;QJLZZmJUKzKYB/afNQAjZgSZWTwKZtWpDJuXeGlyc4qQQuoU3MLJ3UweCVTc/I7jgx2pa2nXcJYE&#10;Afu4z2NOBWIdgftAK/NCvJaK22yBukHyaJFSQiXPuooshl2+a9YVUZxvnqPfmjNZI27QCxYgw3Iq&#10;JtEhiEJaYgYomhSM22bduKMQzRjgVM9LPsWSoggcV4W2HsqFbHUQDXrTsL0SDuaCBzQ0GmFW3O5/&#10;8Pj5pO5IKs3HM8zTxK5U3ShHYZodxbZOwLE/7VaD9FXdQzbDRvAMnsQaIttQ4XdnaZMc0yiFFlip&#10;PCgcfgUuyLJ4UDzxPiqkUkRZrT9DDaN27dHP5oSXxBd7gUzBMAk0y/uyFDgnbxHHzS9gW3R2Kgsr&#10;YxE0mQdNDS2ES6o+7fnI4I7RU0XkuuyMQGMsTxNLsm5Ap3LmQ05mjm6qKy3CrHHUMGseVWxeWNjV&#10;o+6bqsMhftPnvU9K1sTv3NvWTuwKVVtl1roUMIExmsPfFwpMqVac8RSftsTsYyl0ohJUrOEETIoT&#10;s8hlIYZkHFI3tQ+0OerB2xnmghyiLDY2jJEmtWLGSh/BVWkgkR+Y81hLxRVgbwCZnO2aQLghpYNk&#10;Ele1ZQiR0jOdpJE1oUS0uS8TUo1svvyDAWjC6iqjbSFnM4MnwarbLuFUggdyjU/be46DdEZI3cCO&#10;wqmjfjQS6xuSfcgvkAckil7rJcvAoCqhdn5NMFd2ShVogHyKyq4CqhULO3M/mhs0LA5IrlIEqjZC&#10;kMTQ9Tp2Q7mAAYCDVrY0jM7gmSVkyPPYUzd0O/atz7RlBHH5pTyIP+hkzUjaYks0rJx/5R3qae4W&#10;lvt8962G96ciAbw4aCM8LVTcslWJeScBapzTMuXTuHZdaEB5X3IVlzuzW3+ivaW2Ftl0UpDbgMkf&#10;JrRdNc9vLudzcf0rc/R9cxbfcTciiQshiY8iuTrG6Zt0ORRatlmdFatLpiboZoO2MtJqtuadJNws&#10;ynnwJnIq8vXd3u3EhhkgA8SO3giqy4y3Aye9yoLbhEEdq5ayX7OnkkigvIwdiT95bLGY/EVqj3yp&#10;62/qOSR5q91d07WKquZhp58GtOuuzs5KyTmB/wCNdbSQuziavWPG6SDWtRBeVAntNStXol2YGGkA&#10;cmqp2LgEgBiZ5yKxY1RcMBEE88GB2rqLFaBw6tpp2bBa1TMQisOdwB4z2qw02rutedSJHY9prXdN&#10;eGxerIkGasxfCWlYJvkbek8UjJj56O1pNbN1+ZuC3vdZVRJBQBgDwy1Y6bWMED2l7xJwZHIrT1Zk&#10;VGSwVAYHaTE1c27qydttSpUMQP21keM9Np9W2Xy6i0HuhgCjR7eIo12611UsjesAqQcE/BNVD3wH&#10;tFmDMQCJxsin7FxrzSGxJJJ4/BoHGjop2PKp9teu31cK/wAeKes+3ABdfsKhDkz+fmqP3I2yoBY4&#10;U9qdTeVYhAWGP/oFC1wRurZuXpSAFAjJcDZOeTXS/T2f24dAd5ICscAHMLXIPTL3thD7BVcAmIJN&#10;dS9L1zNbZvZLmSQCYKqOK5+XgwT1KjyzfvTkUtYIsOzmATuI2+Ritr0tkKjt7IV9pYCQR8Ctb9Pv&#10;kqblu6+1eligG9fiDW0aTU6cFIVTAl1PQ2f8UYJrly1KV8g/1yS3b+ALWxdts0LDQWx0kARzySKm&#10;qpssnrBEAvHEcwfmnLOss3rie0BFnk9Qkk9qbf3CUdlmyxkmdp/9qOGsQ+HkU6/NFN7Vq2lzcFRn&#10;fqULP9B895qvv6C6+/2yQi925Ibma2C8D7nvGy5lgVkwQQOGFJi+ME+2RuAJIO6fEV0cWVUmjpYN&#10;ZJcp2a5tv2WXY2xmwSR9sdyattDqVNv22EOxyT2AxR72ottKBmc3nC7SuSw/aKrbunvWGsbgLuS7&#10;2xzPgH47itayWjprPvRvtq6zIB3Q87/ukcnsCOKuLd827khhbggETPIwSfNc/sX0KAqBtKqSitJy&#10;a2rTepXXZUChSULORgdP7TWzT5LYV2blptS+1A5R1AKusgEhu5mts9Nupce4s4BExJXcPB4wOa5X&#10;YvLfS9bLpDHcXIzjJHwK2vQ+ozZUsogW2gO0gL4xGa6yfAjLGNdHSdNqRfUsCHDiWJOSAYFbHZe2&#10;ptS4O3k2zCg+IOZrm+j9RVAzO7FGVBjLE+Np7VtOj1D6nal64rAkuGX7oIxW/FNUjFtN40zC2z4l&#10;nUhicqCO8VZWLysEU3FZAQd23IUDj4IOa1XR3C6rbZ0/TIUZ6iYgZpyxqx17gQWGRMEuPin8My5c&#10;ds3/AEesDuGDFyVBE4k8CrH+X1n/AMPu/wDztaVZ1N5r4ZrUgBFgNg/8Grb/ANTuf/TL/wDz5pkZ&#10;UYMmJ2fzWre6p29XBB8U0pS2zOGG8cKfHkUPcEKmZb5GaCN63VHMH+tZtx8kcBm5dA6gMkgkt3NK&#10;MQzXpckSCO0VC8suvuzG7ng1JgDGdwDQIHJqXZajR4LlgDgCJqFtZOcdMCOMVhGDElhE8ivblZ53&#10;Ng4FVQfJG0YUgHIw3aaw6krIIzMgdxRLpyu4MNxJUCl7rNhp5xjkRVFt0HtFViZEYyJwfFN2o3QX&#10;YzmDjPY0qoAwRsAA+4zTQuOXIA6mb+4isuVm7Tc0XWltnaIvQWxK5mto0MK32Ag4lu58mtW0Foxb&#10;KMIBiOK2myUXZtHOD3rzHkHyz6N9O4nSZuno2ltXCgKkuCcAxFdi9As22tafcWcoSYxMN3PyK5F9&#10;PLccW32y26WHau5fSdq2DaJMmSpAWN27sfAr5r56dbk2fTdLiW2zsH09obVwW2CfljEAnzXY/S9E&#10;bduzuslwh6DO3cBxJrnf0/o2ZWSwVCrlwBP9viux+jCwQ0uCSBsDYM15TTR/IXq8jjE3n0/Tqu73&#10;NzF4hYgKSJ4rafTtPaayh2uo3FC0lQI81WenW4O1kKlDDBeCGyJ+a2PRDYm1ELDecKJ/JPg16jSQ&#10;6PF6zJbZZW7Swx227cABCnGfinbVkvburI2zETAqLWLTMYRSGiTwV/8AerDU7ktOq9SjaucYruYo&#10;qjiZJMpmsJIJVg5WGVcgGfHatf1KXAbj7uSUHwo5Mea2u4hgMbYlWEgiCPE+Yqr1v/duTZZmAZpB&#10;yD8is+ZchY5co0J1uygmRbkKB9xXndWraqygQtbtSzHLMYxXQNfYvSQm12dQ27hwvcVqHqC27cG2&#10;VWJB34k+K4uoXfB0MUmc79QZraDa+3eSVgYI7qK1u/p5F9m9sqpBB4zx/wDQK3LXabbbQb1372YW&#10;4liO+DWqXNILV62iWP8AuK5Ybt/4xXFyLk6UJGvNoC1stdS4rYBaSgUDsR/zVZdN/wBuW3bNjbG2&#10;lwQMzP8AStjvh1IKMNwG0ndIYmqT2Ldu4ry7K67SCx6c8Ad614YcIrJJUUlxtyG4U4A2oQQCXyxi&#10;qzVBFLdMs0E3pz0jFbHtlblgbwVeIYhunsVrW71q1uuuthgG6IcnIHnwfFdPCYsiaRrHqLtsug3m&#10;drjKQQv7eAGFazrvUiVC2xKPIBA+0riM/Oa2L1FVVtnUS0BxMfgz2IrT/Ubd2xuQdaMnSzGWPmK6&#10;mKEXtMGf5K5vUSihkvPwQhGc9yZ71j/1xNoQrDKGhwcknvPeqrWOu5ZjHKgQqyK1S9fa2bkuAu0w&#10;QPsJxxXWw4FIyyzNI6t6Z9QBEZHfeGQMXwxBOCBW6+mfUZF+6qakb1X7k6p3fPY18wv6o+nQYWCR&#10;IX7o+Zq3T19w5RmaCogiDtPYn5rfHS8CFqlfKs+q/TPqC1bb27iFNsBmLAjbOdpE1vFn6mkXbVq4&#10;VCyQW4cj57wK+PvTfqa8rGbze5vkBRyy963PRfVW07xtbe0tJI/JnjNaMend8FSjjmnSps+pk9bs&#10;pcBF4BRE93LcgCfNbJb+oEugu+22ymSCRKqfn/avmvS+vs9xn9u2zbgUMhWAOIjuK2nR+uKWd2M9&#10;lJyMZrQoU+TlzhOB3T/1W17ZOw7lI9sE9TKTx/xULuruXCbaqoRmG38/I7Vy7RevlnDupe4ssSRm&#10;fB8VbL61bdGY3Fl2G4ExIPBn4PNVlxqugIylI3NdZ+pYNsyFVoC8sQIIHwaAGur7iqqgm5wMQWGV&#10;rUtP6nsCLcDWl3kb0EiX7/8AEVcC97QUlElF3EAkuwXG7zJryetwVJnZ0MmlyxqzdCW9rXLojKMR&#10;vVg+GAA7CrNE3A2XtJG6DcKggEZkxBAqpvX1Nqy4e3bZmDgb9sKD48nvVmptOLqIwVQCzN28iuHl&#10;hR24TstFuqGVXvyiochQSSe0dvin1aVZrQuSgYGVKhpGRSGmtl7qhtqEWw4O3rnxjzV1pC+oKfrB&#10;mKFpuDbsjGR4NYMiNFonbtJAZHFtwA0DIGPnzRgttSkIWOzobM7+4afNFUyhlg4AO9o7cHaKObbQ&#10;lr3G9t4kmNwXwDStpLQbS4NvqcO7M5KjuOacbTXtmpaVVfclC3KkiTQEu3Ld68hTewXoH7dq8gGm&#10;7dpmUXPZcCAdiGYB4MnxQNMXIgLr3LghgQqjjiRxTKMIubd9wqSB4XtDUJURZKMIV9xYTG48n80V&#10;DqLZLi4weN8Aglg32yP8jVKwaGGus6qoCAjA3DLkdsUm9xvbuXlCKXIVjclhBEc9o8Ue1qd42zsM&#10;7gDBljkx3pYhP0SbQa2hM5gGOVp8bZTQLUpbYacFiWSAY5AI4gcHxStzczOod1QGFmDI8U6hR5LB&#10;WuXMBieI4M0vqLWotnaIDOB1pDU5QZLEWN26yt7YZUYBDlQpGcD5pS8F6i8uw3ONv7SccirK8lzd&#10;bt7AbhktuP247VWWLqoUC3thce3IEESe4oJRodFjdm/7SKPbkyCqcQFH7qpdQkqyGO5RR9ufzwKb&#10;u6gEBrd0xcOwycwn+1Jl7dxrbswEyDvjiIIFCqDQO+9u7bdGPgnYIJPaPnxVGNt11tmSWDXIIl3B&#10;xz/rV7qLloFoZrnUghhtKr/gBpcq03i902fbG1DIJSabFl2Vqix7cEhkDnoY9wOR2p3SaVDbdWBQ&#10;mRtBO4xRrOmZVA3C5DhxeERBySZ7mmQWHtq3UqtuBnqYHwexroaZiMjsYtWfY3WyUVTbKoggg/nx&#10;UbunY2bdu0ytuubm4XI80xp9OrhgZZQnDEEx3mo3ktXTbAAKC5uR1Hjj+1bHTQqka9q7CAXAkgbQ&#10;8DBlTyta7rIVnKAMp2hQRmPOOAK2n1JxtAKOEUvJB+8Pw2czWram6EKEBSZFuRxB+PNcLWpKRuw9&#10;EEussKolnPVshZXyKxcay998OHYx7jCceGI5+TQWHt3bR9pmJGQW+1gf209be4fbAk2wCCGEkjya&#10;wUaKFNZZe5aVkLIEbNwuFkHz3Pwai9q0twdLKuAscncImjbgrs3tMh27N+wmd3+9C0pe24ADu8S5&#10;VoAA43A9zVMtCwcp7eLRwzSBBQA/7Uq1o2rd6HcEy9wiSW3eR5qwvHcjBtOyx90QTHI2xxmgMl0j&#10;ftKMy9Qgjon57mlyQ+KEns30bf7hLwFTeeAR9xFa+94Iq2i9wC44YOcxtq2IHug+06sJBLZB8EVW&#10;6jTIuxrtxn3r0dUGuPq1a4NGOIG/ZUobvuvsV+geWbPPgVZaO7e3bDdECXYzw3YH4pBiEu27eXX3&#10;ASswBIgiiWdK7b0S88oYWMEEHv5rFjdTTHuFo3KxfEFmYkIyXFR1jcaudI6Czbt2r5ZOfbdYncZM&#10;xzNafZul7rttOAA/cwOwFbNpdQt2wjb3Y4BBwpjEL3Fd/Dl3IyZcdexy4921b6WtK7gyNpIC9pap&#10;2yC7RbVTBIYN08Y/Jii2LF9S4a+VTO4hhCK3bPJrzJvD3QIG0bFI5jhj5mnNGZ9k7P8AMB/aMKD1&#10;Pt7AeKfsrcZ7gLggiJUxCx/vS+23vWb678SrYVfhiPzimbdhmRQX27WJ3EYgikzCiyw0F4i/bW3d&#10;xaMkx+6MfmKu9D0KNq+5uQCAc9X+xrXNPdtwBcJJglo5QeDHLVaaaGtNO24RDWwpiB/zVwk7AnTN&#10;ktaiLWxLpKqxeZACkCInxRLt91NxluvuUblaPvnBIjBNU1m3uhAoVRw8zB/HeOJqxtujFOtNjhkZ&#10;XMkMM47gVqjIU40J6h4LIbjFpG6I57kxSOpC3b0O6hQ6vuMsxgf88CrE3md0AQIXQbro52jkGf8A&#10;KkNURcIuJeVkVtqoR97jljNLy9DsLNSOlF0DaI3BlO4SY5AjvNa3rbLXDYW2NuBKkYYDGRW9XbQZ&#10;yrEH20hmtZYEmemcVT6uxduYO/8ASB5EEk5GawOHJ1cGVprk5H6lokvFjdIAk9Q6Z2+BWnazS3Va&#10;T7S4MIMsZ7Cuw6rSC4Ct0o5V9zsV3QzcGtQ1PpYJcblY7mBKjsfE9gKdiai0dzFlVLk4d6tpw6op&#10;BjcFcDpIYZ7cCuY+rkXLpA0wAZoYr224zXdPXrIu++VZXQdIMQXI8xXMfVtJte6gyrAqIHcdwa9X&#10;4zM1QOeT292co1mktW94F4EEkI7dJUrWn3i6OLjdcABlbye810nX+nqLQJtG4B5PE8QPFaLfhSVK&#10;qrLPJMGfive6DNcUeP8AJ43UuueUa3d06srlmORu6fFJXU3FOrAjkRx3qyKrtCkhmOOnzVY9lfbZ&#10;J7STXpcU7Pnerglu4Kq4t8htu1wSSSDkGswu65DyBBPcHFFa1sYBOJyBQhuDM8gtjA7Cth52uQtr&#10;D8kAAyfOMGi222lFeM2zMVF0W0GJYMTEAZmayt51ZWCQAJ/JNUXRG0lvZHPf5MU1bBCtJlDIkZIr&#10;GnJUPBEcknGajbKyNj9Qg8RNCRINqrc7Y3HaBicD4NLe61vpCAbmKsKcRVcl1BG5sqWrCFtj3BI6&#10;9o3AED8GomRgbltkJRgMISpGDnsKl7SEhgo3iACW+6jySbiMGZuVzODzSY1KP7fMh4gjAFWiNDAL&#10;DazIWkHdRXmUCW4ABIBPelmuqrBLk7A3V3k04vtuCWQt2A8ULIlyHs2mCXiiEFiN0tgeaz0ypPSQ&#10;4VYOV7/1oBdUtqNzGRJ/p5rO5WdXP38NHBihGEltXPdcqhG4NOMdPejywuA7/wBokzkzWB1Et7q5&#10;EFZzmpokdGzZk/kEVVlUZcMkDaYn7P3UDUqQ+5WB457USyoS07e8S0wS3IJ4xUrpVArOMjgxg1aY&#10;ElwCsaq6hDC3b46TOINWaepAsuJhcxzVSTbUp0kheQKOg91d6DAjjAqOmJSZdHXXHnbbJ3HA8xSz&#10;3t126bZZNqz5zSt1GFtEBIkg5MGazsuKx2HnnvJqqQ7aGN73WLMykr2OIoRNwvuLTAkyJn8VM6d0&#10;3eYjj/LNSBJCwRJchB3kCoEoh1t2w7F1cK43b/E9h8U9eswoaSw3BQFEhmr2laSpuIoUAjYD580Z&#10;EYFehgLZIHhZ80NhbKBNaSLSlXiCNo4Mnk1G9MlVtwJCAxGO5FOX7Ct7e9CzTyCR+RBrGoZdiIWB&#10;jBgTHxNEpAOIndvIRsCAkuAo/FEa6EFxlWAXLJH7BwQaV1V4pcCjCvkEDkrVdauNcdboUrhtx4FF&#10;ZVMYuML1xXudJcTCjgzzSdxw1q4D0w2ZnK0xZuWpuM25ZEZmMcURtJfbcwEKBEdhVWMVlbZddt1X&#10;lR3AER8igsjgFsxu6RPMjFXJ3MGlwJTdjlj2z4qjvuu2GdUzkjIokKydLkC6nTraJLdVvadhJEms&#10;2tIqtbtSDKmY/vRHQ3Wue2/SVELwDHeoAA2xtgnefIJjxVi10BTRodisY3mYL0X9FrjO+5jMyOPx&#10;U7QUtIsCSRInANFVUe677RbzEeY7ioxkeRL3LjIxLbQWziCF8ChveaYEttWC3MD4qwvDebcic5NJ&#10;uq+5cCNAU4/3irQMkxRyAxChgAAPmfms2rS3A7s4UAiY7jxTd6z2A3EDdkSfxRhYDlQrFsglfx2q&#10;MFRdiuj6lEJtIGTOakttbigAkMrR8tT4033h1AifgzR9OHaBBB2xkAUtsfBfJQC2LVxvckA8KMnd&#10;XghhCLm4s2AfFWurUWGZQQHkFXbKj8Uo9gDYrFWKd1xNQjh3wV7Id4cNHOIkUo9nZODnGeIHirMA&#10;F2/TxEkDyfFLhWklzKzTEZ5RKO8p2ypEgmhpa3ISibgByfNPewEd+HmSccVF4S0FXA3d8GnqQhKX&#10;sQtCRaHkdQoRtgBjtIqxe0x2guI2zNZ2i4mbsORCiJmKvcMURA29sHcOtOn4qS2gQqwTGcYp9bOS&#10;HUxg4wMdhUyiJG1GLTwDxNC5hKhFW2743AYmM1Z2lIRktuwBOCe8+ajb0+ApRgILFpis2bZuqFAO&#10;YzS5SImS3n9OHYAY/HaRT9iz9ylSuJ3c57URdH1qAcbJqx9OtL7yzuCsYIHilTYdWz1nSuXtqjEj&#10;yRVlZ0XtllK4md3Bq4saYCwuxOliQfMg/dVvZ0VoG6wtllLSFBgjyQfNI+4aPs3TNdXQq1yIlQAB&#10;Px3rzaRSPdkKWlUHgR2NbOltgN5K3EfAJAyR2rHtpauhmt9Rl4jAn896qw6/SNI1GjC2rVzowuM/&#10;b8kfNJJfZU37ILyIFX2t0blSS2+W2gDGargk7j0grxPxzFMTE+yoOme0VhgV2iAcmmPYIEO3MYpx&#10;LQGy6zZb7RHCivW7O12IYQykg1bYSQ7bs5ji2Vy0+M/3rIKLbWVPtxiTJNE0hVlVbgLrxB/xHvTQ&#10;FsC3kuoOwgrgGgYfQqqXHcRbiSFUrysZNTa0HZTbB2AENj+9GXTsm1ZKJukk1K5aMBVg4MMPFRSA&#10;sp7thnV2CoyEgruGQR+KFetK5Q+4CpKyYmQPFWWosuVDuy9kECMihtZuNdLGYCwvefkU1S/ZVL4K&#10;y66sCykAAhp27ZzHFLlXLOw6rYHX5FWRsnfuuPLODAjANV7syw65YjP+FpMUcQJMT1ZYC31LIHCj&#10;AnvQbn6bMofcIjAozNbtO+1QTABU9qRfbb6gW3seO09q1wiZZzBb02hOrfE4MERUd73Z2CFjBmDF&#10;QujczK+GnDDwRmoW7NwIP8EwPMDvTkkZ22HS80PAgbQux+TQjca+rK0CIOKMxZSh7hQTioPqJD87&#10;yDP4otoNmQqhh7e0lcmODWS7W95kEMMfmlSyC0LgBUkeKISsPjaD9pPfzFURswrqiuncctxk1m4s&#10;IV2hYbigkSt2LkkxGPFSvW7jtlS85kDijSBtmSAbkKSCRx2iohHG5PcMgGCDihPaNtj1btoBI7EU&#10;a04YyiiS2fxzVhE7RIY9Y93uDwF80ON1wH3HHcA5Aj4pu1ZUuxVQXAEknOaW2wCpaRMgA8VCmiVk&#10;FSxuH7sEgAxUFlpL4TIjuTQQmXAk9IbNMpDWmQKHZsnwKgLQCECoGQ7i3NSFp0XcxLbSRjwKIXAS&#10;26oxUcqPNQs2t6splSM571bROSSkPAX9w3QcEUJGMDhmWf7GjgJctkg9f+1ARVgqwhpgAeDVBASd&#10;rINwYcsTx+KlvJtyCZaccV5hAIO4YjFQeZQssDbwcAR3qFkyV3qSSZEeDBryOPbG1ju7T4rI9wbD&#10;hgRKngCexqU42u2XMEnhaJsiRNUQOCqc5WcwTUjalmBAEwCB5PepttDXFd8JEkdxQjbQOpVTtPB7&#10;ifNVYVMGrQwBfpBCgdjR7tl91xnQYMCDgxWbSwXVkG3JBqAQINzPnOD2FWiqPLbMqwMofng1Fnfc&#10;WI3bVCivPbRGNtCwQCQfM1m8bNplJUkjyaIFoEAzqVIjyKINie6N8AEdvuFScAlzty46fE1BZbYr&#10;22kDABxQtkoNvCl9qBdolSRmphk/U3sJzEGhOxCuQo52juaxatANBUXMxQltEXUbjnbKiSe1et31&#10;ZE2TEGTRHcsNqxu3Fc4gUKGUkpAX9wqFsycIjSwCGBnImmQylCyM24AYApZbB3qJBAIY5rJDEQw5&#10;MYq0DTGvdcqQzABoC0F7Sqm3gkgnMT+Ki0KgUBjiZ/FGYhRa32y/ckc5q9xW0HsVAn55moM7sCiy&#10;TumI4FMlozsG6MA+KGzszqSD5MYkVGwQVtSboGTE4JxUk6UwgDRMz5rO2CAvMTzkV64pdnYBoEz+&#10;KpFon1ETExyx71KFVrfcdyeKnsAIA57ZioC0btuNwgGWmjKBWrrbgLYmDJnNTa3uu4eJUmKOtsEk&#10;FNq8TOSagd9sbWWQGG0z5qyWAUoXIkGTkAQMVDeRkKGYiCAOKMtkiRIEgwfNSTYoDbBkwRHipTA3&#10;gWtM10eAJJUea811k9thncSpb80MQloAPlnjaMR+ay2yNqggDO05FEgbDupgSsbSYM1hUlCVgs2Z&#10;A4FRsm5hhM9ic4HxWUYZ3SBwIq7KY1Zl7ybQF3Y2+TWQoCOEBVkeZOJoTMNg6SZG4HxRzcuPAcZX&#10;n5FXRaZBkU3YKk/u3d80xqdqWygG5d4IBwaFZbaApIUcg8lqyxdRtAwxkkDcSKiQe48+3e0vMiKA&#10;m4rsYjHVI/3pkptLJELEAUq1tUSN/WTgg9qJUXuCXE22j+rMtlozFD2oSzJ285FGjbcTc+WJkkxx&#10;WLtpZRcCP6T+argHeK2iDbR1vDvJAyKOxLLKiBFeZHCMRESQAteRVl2W2QIET5NXSF3yTmN8RxzG&#10;M15oK7dywTJjvS6F1CpG6AeawrFgX2r04iKpogyy7SqjM4HaBREYWyQ0tvMkd5qCm5cVJaB3JwBP&#10;apLsXoI6vLDg1KDoywXcsqrxgqBxNeNsRbKnaAc+Y+KOLO+QSCAJBBjcaBcugkK6ndErHmokWlXo&#10;G6+2pBuN1ZUtkCmGNyyGJA7bvmfFCZCV9tklSMxzPiK8qYDXFgTBHiiKkwzZ6Sx2soCkCIoqIPcu&#10;DewZcZ4oV53bdthVj+9RICq1oMTPfx8VBTGy5dyGAEDMHAihNcUrLXADGQ3isPZCFYna0SOTNJRb&#10;b3ITaCe+TihdkVDaug5bhlxwRNSlCTddgWDdB44pVX3XF/TAGDPkCiAlzJlQTHzmqTZdDCu264SC&#10;dygkxzQkvBDb4+AtKm6qI6lrnURGJmjM20Lj8jjmjRTseQqwMuV6WMkxWUspcUATtUEbicT8UJro&#10;izOGGD3xRbYsMpUCZk84M1A/gkiJkqh3Yz/rRP5dN7EA7VySaAEY2yySIHRODUjcVmBBYtsDEfii&#10;SJK0hhbxsiIlY/PNBaz7TFTeJAzLHioKGgrhd3Yc5phdiXWXHg7vNXQncyOncsbckiQSQwgU3euw&#10;LbQTgCTmKCXZ3YhXdhEr4ArwsMqN1xcIygyAB2IqtqGKUiws37lu4iF5lZPgeBRrepupcfaVCzuP&#10;eqpNqssmAy7QVPM1J09pXKqAf3QZJFBKCZavsu19V2rLXGJMx3mj/wA7cRAgkNdKwZnitftvsTYq&#10;zt4nJk15pA3QQitAYnk0l6ePwaP6rIl2X385vd/1DvGN0wKD/PXbatukmSRB4+Y71TG0Wut19JOW&#10;/wBBU9IwYtlgAG5HcVTwR+Af6yfybZpNXZBuEXtrssoSD35oP85ahG3GROwMJEjvWtred4Z2UAH7&#10;j8fFNg7gxO9124UHv3xWd6WJphr2+Ohw6gPsYuN0HJxJqaaxhMpun9xHfyaqkfpUIxzIXcJAA5in&#10;UZQQ6PtCgZbk1TwJeg1nf/cWVxg6oWiBPURBzQyocMiK32gjHPzQ9NqjdVbiNiSSSImPNOWHdt7M&#10;oVCYUAwRSnj/AEOhkUhNbLpuU2oUxAAod1wltmt5JwQeYFW7IbbklwN3TzgbczSm5CjtbUS0fgL3&#10;odv6G9eyneyrmFtskw3gMfFCIVPcIaVIE9p804QVJY3eJ2qcioLDql0ocguABAA44q2hDlyKsi7N&#10;qA7QRtYcii22GGyL2TjuPzWbNl2TYJgmZOInNFciXe2DAgYOfnFAwkySKxDksFOGBGQJo6MqkPIO&#10;TtbxS9lXWXYhW8KcEVFW2l1ZJwAPENQMYn0WBRTum71SJ/BrJ2G4UZS+1RA4EmoAKtxekkIsg+TT&#10;2luLcuhYBOQGOZEd6Sx0Un6Daa0UChkjYDtIPLGjqbaAfuJO4t3BXsa8iALIfGAk9mnv8U1Zsn3w&#10;5UYDMNuOo+KW3+xyhX/EFaslhddG2mTDRgf1qxFp2suoX3S9uAe6k0J7SuZJbnCKMHyWqbkAi4Lx&#10;yNogcdu1LGIRs3N1u2GA3rgKYgimkuEXWuP9snYSIAEZol0OAxFm04mWV+R2HGaA4diC7EOjDaoy&#10;GFKZoizDOHQs5lGO5T3/AKCgXinu21RWZG6gF+6fmmgwb22ICqjmScnacQAKIjuqMVAHT945MntV&#10;DOXQvtCFjdTaJCATnNSVyhWEFwbts7ojxAqbW9rZbfvPBHivGzHulFDAEfaciO1UU4kH05th1Y9R&#10;g9AA4pa4pO8IjREhR47zTb2QQN+5xggzBplS5Zt024X9TIIAOKNSoCUUVgts3t+2jFlEt2I+TUb4&#10;a4JuOwIP28AVZWltqD7d0hxzGJHxQb2nVkViJzwDg570xTEtUIG3ctpaJBMTkNxS7o5OzZP+MAxu&#10;Jqyura3rCT7mOjIik20iWpVt3QScNJmmpi3EAWYLxJ+35EdjT5UL7U24aCGgyMVgbkuIHfpMsO2Y&#10;oVpoJFw3BxtHYTR0SjGoS04T7lRuk/8AM0KLaW3f3CyBtoB5g05eUW/bYusAMD3AnzSG2+rIdpnG&#10;3GDnBNEkU2ZFnaqL/MFskRgDNK2tjMWFtoAja9Z1KqzXN1wHa0wuCYoRYPdLmV2QTJwRECjURM5V&#10;Q7pdcA5iBuGckyR2HirXR+pe4l1GUBAJIDd61n3nthlwRIho5pxSAt60bU7GBY4HNR4kxCaHzr1u&#10;21CSTIUlskUKy73GYhjyCs9wKAqQpChiv3eYHyaNp3S0PdkMMja3KqPx3q1FJEjVovLVkDaGJCqh&#10;ycHyKtdGHVwd0OsHJkD/AMjWv2NULi2/bZmVoGw/ujn8U6IT2tuncgHZcLScHz+KyTg2dTFJJWmb&#10;RbdnuqVMEqwbscf4aurThbtspcCBY37pLR4A71qem1LpbtsbsLvYoogyBgZ+KurT3HWyrFWYHeJI&#10;E+JJ7VllE048rrk2q36kE3OHbMkOREAYnNP6fWdT2trsdsEKfunM1qa6lrzKN6s0kFiDtEVY6fVT&#10;bI3mQNm6OW4MCnYJ0Vlt1RaXdYjeyoVPbAJViCDA/wBPEVTOtwrK7ezbRkkHtVncPuKo2A9Q2Awr&#10;nb3NV9x7pW03tm3cLsAhWJj8dq2qSMU4itu0jFztBVmaIBBU/FMn2weQq4GBJLHE1Y6N4sMdqhkV&#10;ngiN3/kD2qhRiU2upDY2w2N3j8VHMuKAXQ6Kzt7e2DJGA0dqGxZmBww7e2uApoqrNpWS0obPS5/2&#10;NENm7at2WPLLuIGY8CKS2MZVXNBEi2N26QQf+TVHfuOz3LbDdtUDp4n4Pc1s1xReULLKCik8ggjw&#10;a197qscEqskKgGWPGAODUbtAcArmk9r2rftuJWBB6iT+KRvJYW2FS0bbqfbeYIWnHR+sBZKIIPea&#10;yYdDjYZBJPJjtSCiLTN0G7tVEksPHkfFKApbZEN0sXggoMeYNF9pASyW/c2GSR0kgdjQ92d+4K46&#10;gBAB+Kqgkx11uKVncASSCMww7firPS6oRuksVhuIiaqCV09rpL7m2gt4mnStoMW2qTwFB5I5M/FA&#10;0MiXLMt2WhWBkhhh57k+KJtub0Zry7XPJWGxyBVejo+79LfI3AnExxxTY0z9DnLBgwkyoY0NB8hD&#10;auXRFpYD9CRBlR5mjaFWlxcBL7oyMbhzjuaDqr8JfLEw10YXCtAzioaS7uuWnCBGiO5yOJ7g1dBr&#10;tDTRNwQIUzJWCCex80Ng7hntou6dpa2YExyJrKtbbSlTebNyTvXMTnNYv3kLXti5I2iBt3k9zUDK&#10;w2SyOhhSB+ST3Y1EuLjgG4yDaAWZYmKaf2ySomybf37T2PyaqtWlt2IRHZkaIecEZmauzPI9eMm6&#10;CpiABHAI80jrFBQhEMtjJ4PnFM2ntXgrdKkNDk43Ggau9dKXD+5WDCMKwoAk7RLYqqAApJG1sZik&#10;m1CIWfYFHlhyBU2uFriwx4lCTG3zSpZkwxMOY2ngH8VaRTZgX0AVd5ZR9p7ZqtvWzbtrFhT1bSzE&#10;jmnrLXFLWmAyAytHTH/NDdsE3EwRnuAe1EgRC4zhm3nKjA5/qKrrrvybYYAEk9yT5p8XEa5bZnxs&#10;PeJpHb7oyAsE7e1EhMhHUR7gYqeOBxNJ3brCFLoyuZEcinNTauGJY4aA37c1W34DQLZB5IInjuKd&#10;ERIDetB0JuyWkkY8UpechYCkTySeDTNwhz9xzJ3E4NV0Rt3LuLc5jArRjM2T9Iet7gRIDFRux3FC&#10;F9sszrtZtpnBM9jSaXlQO4fZOOkSaIHCWwSFIPzk0TRUZFsb17YrIcGQCKxp7pEz0P5J5NI2nuFW&#10;KXYA4NetFGKg/hjOAfxQNDFkLFfbkDeRGWJyM0dXbYyudoGQCM1XpqEZXUkDtBGTFEW+ykXWRWO7&#10;aEPiglAOOY2NtWjG2FUwOwGc1hCLRHWEA/ZE7iaqRftqSTdZSQB5iacS79mAyjtwGrPtGuVmxWFR&#10;t289ZnpJAj5q2tF03n3Z3ALLfb5g1qtu8WsLCAS3LYYj81sFsnp3omxmwBBGPNZ8iZsxcou1gEoz&#10;iGJ8UFnHWwUoSwBCgHcP69xSpCKwMggQVIwYP+1OqTKOVt84GT/akSRMl06FdRpkue5BdMguX5JP&#10;iqHXaUe3hFZTiewPmr6AiOUcEOSSd3BmImhXLKou320HWGkk5mhXBwdTDcaYVb2roYOyqNpcY2nt&#10;Ve4CIVcFiI6gO9bHqrTD24bqZiaRcOACygdk8U2Mji5cbiVN+Dbn3AGkzIiqe4k7YB3RDYq/1dhl&#10;I329xx9ox+arLguI+85EST3NMiyY5UihZLtouFRYYTtA+2kXB2IIUDkr5NXlzT2grtBAZTme9Vl3&#10;Tk7ZBAwsCtMGgt563dBMxtxAHmrz026xIYfcoKyeDWvIjWzuKYnmacsOUuKhmZ5HApGbGmmZc+O6&#10;dG4aB2lkfEGcck+DRFv3nFzdbBdTiB2qFjc32gT3EQT5NMJp7jfe0HiCYisSkXi6RJSjW1utkztj&#10;maUvWmLQYUIpME/dNOIq7gpUrj8ZFCuO3SjICSSDjha1QmdTHKki09OFwbYuIFI/cZkjOAKeS8qk&#10;ttIyZM9OartIbaI6hzFs9IHimt9wW3BzckMwIkHxFLk7YnJPkNq1+x2X2yFgQMH5qhvsGBO/exkE&#10;c09fd5snnGRyJ8GqrWMhXLgQ3ABAFPwg43+SNc1b3nN7cktEdUdvFUzXS47edoq29SLFVlxhgEB5&#10;NUr2jDQYIwfFdKKN66G7St9rQ34/0rFp7RLrBbaMQYgUmjYCSVb7pNHXbtwvJgkcmqkjLmXPZaaD&#10;VXLCh4iTIgZr6P8ApD1QXNMFdehVgtMYPj5r5hsttPT1ADv812P6D9SW3/L6d+oF4M8FXwZrjeVx&#10;Xjcq5R1PB6uWLOrfD4Popp2pZ3M4RQw2Hx2alb+ou+4HFjoK7VcgSCv3CPFL6dLVwojBvdaYUTsI&#10;XgYqV4rct3k6VU3IUQTC9/zXlz6Y5Wil1VtdyAjcsspkS2BIANch+oLCuhuC0NpU44jPJiuv6k6i&#10;5aVwvSkHA2ZnMVpHr+jfUKTaVQqPJUYaD4FdHQZGprk8r5eKbtKziFvTxcTJIJJgDvRrlhmZ0J6z&#10;BB+atdXpVtv95WZiBBnzFAe66gp2UYJ5Ne0wNSo8bDt2gWntWVC9G4g9XaZxNDNl/tBllMEEftp3&#10;T3LZBO0HABAPJqL22c/eAwnHkeK2UalIqmsrb922WPczQbii0tuW54EYBp69aCsdrMIOJNLm65Rl&#10;eWJwREigqg7srv5Zgw6ILdSt2j4rIYFi4tkiCC3BqV5FcoZcBRAG7n4ArzMBcL3IUQOeM+QKgNAA&#10;N7SkwoHB5miBlJDWgAQIg8zRNgPCAKp3Er+4VBFm7KEgkYOO/eoQYdt1sA7d78YiIpQXFZnLnB8c&#10;z5FCLNbuAu5cKxAkYFE/mXHuE24Zjj4+RUL3EWMC2k8yR/4mlFubFV/PHeo3o3iSWYr381l8nJ2E&#10;DtkVTLTZBbdwq+1SCTBY1Gxpym62JMnxxPiov7h2KQxAGakgC7mNzjPkikyDsIGW2OsNHk4FSvB+&#10;lmRJPnBrD3ptopt88T80GGc2olto5+KQ4ghHAcbx0gcGYBqOs1bBUDZJ8ZH5NCdlbEx3B5kUpuWU&#10;CyueTVwhyBJFhLKFQMWYZMYgUs91zch42kxt71DaAu6cT+DWWaW+0SDzTooBklSVVAQoBPNOe9Lt&#10;vRSAoBaJpaxCzPUWJiaaU2Fd7bLBYAqo7UZaJo7hlO9JxtIqyvm4stvBBGAuYn4qvd1C3HQqRxkc&#10;/FYVESHUMTHY8HxQ0aoS6LOxde6xTeq7BicbjVhZVHKM0mTGxe/zVNZsPFuLkncSQe01s+i3G4rC&#10;2AsRuHP5FZM06O7osbceUWK6feFJYgjiBEVYnSe6gLiPI4OP+ah6dYX7XuyxGIP9pNbDasIqowvt&#10;uyJX45rl5MvJ0lj7Nbv6L2lKsGjaQNxmZrWL+ja2AxWWJChJiBXRX9Ote1LXZJbcsZAFUOq06iSt&#10;oMxhlzIo4Zjl63TStNOkaNdm1P7mBjPaiaLWmwyXLUyBtIid396Z10TfIZ+rAXxVINQeS5tqnjNP&#10;2qcao4OSbhJ8m62/UzFopCzJknbE980vqtczK0s3SJ3ADawrXbWtDMhLbuwkSale17qsAkyxCzya&#10;5r0aT4Q+Op4Tc3YXX3kW24KFQDK4kmtTvMVJ2kDyBVtqNexZDcye23HFVOpuXHAJdS27GIxXS0uN&#10;xM2drK7voURguw+2BnHmoOSXZvbwe4xNCe4GY9H5Y1kSw+6B4rpqIEXQ/bvwDbcKQc7vFOabVjbt&#10;RlXBDAjJqnIbuoMGonqU7QAQeDmar7aZqxZpQZtSag9RDwDtBHMVa6XVKCqmQoUywMSfFana1m8W&#10;YIWDkHgmnT6iS4JQHa0f+NZJ4ZfB3NPr0mmpG4WbyXNqhTJnxk09prg2ttHUsMoMwR3Fagmra1ey&#10;SxkNIGVHxVxZ1twloUr2AY8TWeUGdvB5BSqzbrGpBa0CVEjdLD9vinLK+4Vt24bYZYTGTxmtXLB0&#10;hH6Oc8iKs7GtZdm1jt27m2rwRWacKOqs+5U2X1o3D7bFyxV4ZWath0fqV5L1xlG99vQx+fP4rStJ&#10;qF9xfbJYGWkiOfFWyapncqbcuXncWjjtXO1OO0zFnhFxbZvlj1i+guFenEO+6Tuq4sfV99bNy2X2&#10;bkB3faSRiMVzwX7SGzcW4UaZac7e3PBqr1CkM4W61xQS3Vhf6E8V5945N0+KPB+SjlxtyTaTO96H&#10;6ze8lnT3Lz7mUQ68/gheIreNJ69a2W1dlCBiiHdDH5+Zr5Dt6q4jH2rzIWWWgn+oIqzsfUt+0lsw&#10;Nu8RAyoFU8EuKObpfKZsTduz7DHqwHuO7EQhNw+G+BSnvHT9K2gTs3jcOZPeuJ+jfX260RANwv3P&#10;IrdPT/qK9q7b3zcNu0Gh4zuXxVx1EsXaPZ6DzuOSirdm/XrzM7MWRGTAI7H/AMazdGxh7t03HVgS&#10;EOAR/wA1R6bUZtN7SMSrbcyDOZIp5HdFkBS7SV28LXSw65SSbPZYNbuimNXUZAty2qlC+WXlJ7E9&#10;xT+y5c9spPTbOCwgknxVcmtv3LdlA2AZLIIBcVKwjC5+kob3DOwkEAHn8V1MWVPlM6OPKpG0W7r9&#10;F3qZygW5bIAJjt8fmrrT6wMbTEuAvWFSGKnjPmtJS7pkDlHCKswDMyOYNOpduI+9dpZlnaMH4jzX&#10;Sw53waFJHR9Hr9SgDgKje2cPjE8EefFbT6Zq0tCyxlC/hpnxnzXKLWuUmbj9bOszcwCOdwHNbJZ1&#10;8h7f8yCVEIVWJ+Aa6cMloDLFS6R1rT3GNy7aLIYBbpELc2+TWw271246uQr7IKtOTjBFc30OvfZJ&#10;QRcggjMx+0VsVrVp7m8YCidpwGJ7Ct+BtowuFG3rfuWmNsuqKWDA85PYxTkf/cbP/wCM/wDeta02&#10;sayu47C7guwAlfhWpb/1u1/9I2P7mnOLYuWJtn4E2WS4u0Sdxlu+B3mhqhDKxWCWgQeaKkKfsILH&#10;gCvJj3ANxbmDmKUfEjBYNJIEnEt8UuMe4A+fxNFtWlYbCnIlpmoO5RSDbYEwMVRdEVA2wNx4BHGa&#10;wZwwADKfNEYtcYbmKxAx3oRJbFtOotMt4qDFEyu6Xi5I5IA4qZViq9y3+dYdi6sFTao8d6xdKwCH&#10;HUIg1Qe1GQoDsHkmKZsl+pgJEZI7fIpGPa+yI2yRNOBN4tszgAf2rNl6NumVyVF5pLFz3EZDBAzI&#10;wQe4ra9A19rY9pwqq53A1rnp9+0zlwWO0ZnsBW06UCAeAzSuc7R5ryvkZP2v/J9P+n8cYqLTN49B&#10;0x9wIxILfbPg13v6cRkNgPtQFdjdzPZq4T6KouXhjcVEBSYzXdPp8Lttg4PSCxyJ5kfNfLvqGTtc&#10;n0XSJfbZ376atJYDOWBgyRxOOT8/Fdj9Is3LlpBdaQFDb1xE9q5D6DqbbBHWHZ/1CPEYINdf9CuF&#10;pQWlgSd3+ePxXndJK5HP11nSPTwuN5hUK7gmN5FbZp2a2illK+4Z6T58xya1n0y50gqhYSAY+eDm&#10;tuti/NvdfZgDmSOPFeq0jujxuqfLHrCK7jYNoPVtid0cmO9P2mb3L2CSywsRAjgkUJbodUS7JUfa&#10;VwTHz4ppwgcE7VC/BnPiK70FwcaUuStAvE3IuoSyBc8mlrhbCERcCySvEVZiytv9wCoZRGyxPk/F&#10;IXlefbBhufgz5nis2dUitxqmp0j20baFPV905g5AitN19uUBKNndAYwyt3PzXQn0xvah5tASgJBO&#10;Z7k1qeo0ri0STubi2VyMGuNkTkro34JpnNtYoDXHZCWJkwOMZA8GtR9QsG2he3aBLdIg5HySK6L6&#10;1YcXHP8ALwmAdvBPcitM1Vm6jEWwlz3AcL0BPg95rkZlVHRjLo166PbVAqQ6XDM/ukQJIqtvzsKX&#10;UQMXBBX9uzMgirS3qRvVWKoVMXLZmMDH5/rVBeW69u2ovbRu+4CJzim4xllZf3+67GyhuuV2MDG0&#10;HkHwY5qou2LZe/D3Orsvn88RWz3XsspY2g5mGZgQYPczyarL2must3dfTaI2hV6j8xiteNlM0vUa&#10;Q7XW3kLdG4cyq+T3rR9fo0YkbesN0EcAGusPZ2B3NrfGMCB/8atbvaazc271a2H3ENyN3+GurhzJ&#10;HOzwTaOG63SC8HX3JhuR58Vouv09xrV9HUKwAnPViu3+qemytwLaWCYLLyfO2ufepaFlF5bai4gX&#10;cX4aK7mmzq0YM2Hs5Jq0VVTdcYl8qTgz4NVF2+UKKBweqT1GfB81ufqemVzdcWpOIIw2BgCtL12m&#10;AIdYYkgFRyK9FpskZHLyQpjS+pXbUktKz3wa3H0z1m6VRD44GB+DPeuWrYYl4ggEk/FWmlN9eSWb&#10;2909q1vCgMWVpnbNH6y5u2LkFn4mc7K6BpPXLaMDatKkiDDElQTnmuB+la1m9gEhhwA3MVvXpq3S&#10;8TI4BU5pexBZZNt/s7jofWLjtLAjYZVlEqyeSB3ratP6l0hk5J6Xkd+RtPauQ+m62RAa4Sphmt8A&#10;Dv8Aitx0V5kU9QczAXg+2aVNcFwglFHQ19RPSHd9wbLoBs84B4qz0mrAa4Selgxj7stxn4rSdLqF&#10;llJMQWx1SOK2PTkW2QFrbbU3AxODja0VwtXjTs2YmqNysJaCQdnQQb25QYcdwT5rYNEi2vbcwyXJ&#10;+z7EjjByZrW/TGTpFuSPc23TG7c3YqT2rYtJb9xHwI3YUYKHzn/avM512rOlp5ovbL+0xIjcewJx&#10;8nwKt7KllG8FGJwGaQxH4pNbTgECSpiWTq/yNbDbS3tF0sWC24LH7QwP2iuXOFm1yGdIxu3nM59r&#10;YUUYI/xGm0RCWMCA23wTPYVNHtu7FgGICyAcQaNffYwuLaAe5t2yN3eJpKQG8FZC3Uv22MLbIJ3Y&#10;Kn/k0zbtW7auNrRuIGSNsieK9qHtWWeAGI5nGf8AemLpRGWXVYiACWPnHzRfbsLcL7BFgTvPYlgO&#10;aWvIzC2Ti42CoBiOOaauJa9wkWSd33IwiJ8RSl9QUEF7UtGQSB8QKF42S2CcYKhQCjqGkdQHYiiX&#10;byJdfewEkdLdwfP/ADQXjazm8IQT1YXGDHzQbDhvd42tt3BvvX8TR41yU+hwXVLDqtgTkREf05rC&#10;6e0MhmN0SAFgBqldIN5ENm2hXIu8kgeZpbV2mvI/tsohgyzmT3YmtqURDYG40i7Ah/bnAyJwYJqn&#10;1DKioDaDAgQZifOe1O37yhlUPloWTkMR+2qK8TbuqFcRbB3TndHM0jPA04iNy+U3ILii0x6ZyQFo&#10;XuF7Tr7IaTKO6xsHyKq7t1ERmS6ibie0mfgVhLqq9gBdh2jeQxYn5I8fFYrNG0ug/RbJ9sS8gMel&#10;Y7rHY1GyFuhwmHL7S89E96US+A4hJUXA5IA2gD7R/wC1eF8tdkXTDoZ3DClj2jAFGmSi00VmRbLQ&#10;FkiQwYQverR7ZthEskCFLwT94Bqo0upH2jP7WDggDbzVmt6y9jcl4WlyilsiexB8V1dPJOJlyJpi&#10;yMotqyW4JRmWDmJobW0O1RpyLeF5iW/2FCbUMrIpAW6AVCqInGYNKLcYoqG8cqSWbtHYU2U0kCrY&#10;HWv/ADCdVzLEIktyB4+a1a7aS5dZVVTc3g9eOOY/FXd+9usyVUlRwMf1pE2WfdvtLbIUBLqrJiuJ&#10;qMqlI6GKNRQBSz3XdNzDcAc5g/jtRwipvdr7DqggkSDTyIAWJtYjYXTAfHC01ptISqO2kCXpKAmC&#10;VC5Ezw1ZhykD/l23W03lbe07jbEEdwYPIpdg9y24RBDQOOy/uzFWhcsFF4Gd+4jb9r9jjiaMQXtm&#10;6LhkZUqJbHI/FESzWCqWWQbtkEgNJbmkjuuN1Ekux5OQwGIrabyb7xRbYbcivkSenNUOqsMt5cI0&#10;qSIBGz80qcGk2HCdmsXwYYNKhPuSNpDeRFUmusKLV24VBtgLk/4q2LVhbJe1d9x2ZJkjE/jyKrr2&#10;9mc+4oRV6REF55kVyNT0zpYSq98OGuXrqr2CgdjgFe9T04CsiLfly0z3PyfFRWyNjsFh7gKgYiPz&#10;2PgVaJYe4UDG0CR9gAkle5iuZG7NJZ6fS3nQpIKod4b5PhvHkVeWNSjXIt3yU2oHLYDEcgeTVFpN&#10;K623uNbgMCA08fMf7VsWhCG7aV7Sm26bVNwfca7OlnSRkzos9NbuezdcWGW4M7iJxMRn9sU/aC2d&#10;25AV3BgDjA4oC25Ui4GtorYKlt/9fK1dq5BT9aWBgookvjvXRjyc+TQnaFq2bk4NwglkIZR4mf3U&#10;VvbeS7QFOwqxjcDkmjrpgwc2kVGy2QV/sKKltbyK+LZmF3Dz5oJxBUhcIAcuq5EIP3L/AIiaZdou&#10;uqrbbcsjgFiM/wBYqA0rkEDCwQXuYWP/AB81JbToCrbCtmGQOJ3fk0hJ2WW2nusAViUImf2otQ2W&#10;yoLW06Lh+wdTziS3xXtRpmlQL24XIcbftPkCi37SC6XchSUhfB2/4hTNzLIHdcRywBZVKKwBBBnM&#10;gcjxQb5UvIUIFtKtwk7ckYWK8ob2fcdbkr1lY2yOAI71C5qBfuqN/wAgIJAEcHyaFyDjEr7qWf8A&#10;sltxlWCDphQJFB1di/ctJutyjfMAbfirbd7j23MLAEFhifAFKJYQbVFkuzMwO4kxGaW2asfFM1e7&#10;oQttrancGaQFWAV+a1L1HTtc4tyJ54ZT+K3S+t07l95sTBXAXwsVrfqBB25DOs5/5qQZ1MMm0jkv&#10;qttS/Tb3SC4K/aCuK5H6hbLXtquYOAF+0DhueK7d6rYvWCy3OHkGO3eRXJvWbQd7am2gXaWPaW7Q&#10;RXe8bNukbci4OQeueyHusQzQChQYwO81omqJS4HuKWHIY5CiMV0L1JEhkAA69gZz1E+BXP8AX2T1&#10;7CzqOlswPxX0Hxs7UTy3llao153ZXWQOCPzFUdxXa0+9UXMkk/tp/VOtsjYXmDEiYHmqi8+ADtIc&#10;gEx3r1enj0fNtfP+4rtS6Pnbz9w4zQ0Ut7vUUle+P6UxCq4xujp8ZqBLK+0guWz8RXSR52QQLa6P&#10;bWWUDBxAonubk93ARHzQbVrY1x90zjPAorRnICEgsPFCygi7yjNsO0ncINEuakILgYAloloiIpW7&#10;cDtKsX2HkLEAUUB3bcOswWyJNVRFyMIVba4sQPk9Iajb5uNiVYZO2f7UMqLapLdZ+5TwPxQ9rh9m&#10;7YPA/wB6qi6Jm7ChYbgL/SpOd8qjTAkfMd6Fctubm2ewBiTWQCCgRwBJE+DUohlr63CUGVOCSODU&#10;ldt1svcK9ojsKXvLs3pJUqO1TtIxQd+r84qqINW2ULc/TwTw1ZYPdW5c+0LEJ5nHFB3mGbYY4Unt&#10;UrbvdW+EO5IEPVF0MWFVLjMFn/YinEe2fzE7e4I7mkVvH27g2boiVNelGYgKUMAY7k0NBRHPfS6B&#10;7qgELGOrdPk14jbaEKm0CYHIPY1BnCSL1tQ2BKf8UF3QrtVsGSJwxihJJjSJcUlQysyrn5nMUw6P&#10;B2idyhhHCkdqX015itvG4gYPBBp4rFiF6TJYq+CJ71aYogSt17u548/8VK0YhiSVxIHIjuamzIYK&#10;NkidscnzR7jI8gLsLxMZmisNHmi4WuMSVJnnmBg0LTs1tHMyZ3KeCIolk2rbMDuuS0COQaGxe210&#10;wIbE1QaZYr7YCBssckt2Bp0K9tGyFTfKgt/mYpPTW95KuFOxeUkwB5Bo6qNyEJnbEGcUoOxssWYy&#10;4aCCQP3A4xULlm1ZVf1BviUSJBzzNRsFFwjEys3J7EdxStxts7WBnqk/4T2oV2W2qKzUgqqlRKAn&#10;ce4mkrW9HtyYUSQDkZqz1YkqhRhvEQPxg/g0qoAhfbKsVgZnK1pXQlBVLooW51jdkRGD4r1wsqi2&#10;JAkiQfFCV2ushuyW2Y7YoyBmdVDb1XsB3oQqFbSsVvdIaZAPj4pG/bWLMJuJJGcVcXukuSFtuzFW&#10;25k0AG9bZIUM0eRIFFEXNWiuTT3lVd7YDbV8rStpUVmZwCN/AzVs9lg90BcIIKzIk0r/ACptpcFt&#10;Bz9vAXypohKQAWVI3BTcWZkmMGiXdMqeyRiCRg+eKN7Ssy7E2rthiOTWVtEpcTdgJgsODVFqxdQA&#10;742npmB3rF6zLAhR0x8QDTqQ7pblXAEt23VF7Ste3bDt4M1AotsWNglyUtsMx+CKnc0KbVyX6ZIO&#10;IJ+adWEByCpbd0nJBpdbS2GGwEqSWKntVMMHe0t0gKyg5CgTPHak/cVHctbIjCr81ZCD7he7uAyT&#10;wQfFInaxB2tMgjsKosMVdSEVJ3WZCnnce9IG05cMEkqu3pxJqxuM8lipZlTLdo+KgLi2SAMCdx25&#10;5qi7FRpSVUkgCCRHY96Sv27KDap3NgY71cW7ItvKXelt0yPPihNZxCMDIkCAGBqICRUrp3Z4FogA&#10;HpPIikxbW4wVrJKxie7eau307OqG5daVfkUG+ssASy5AB7x3pqkL2WUvs7QoJ/d2phdmSJEtCkDi&#10;mxathiowOQCOfmiezfiGdRBkQOfzVtkcWgKoAiAvumdw7wKiltBaItpGZGJOe5py9aWPDEAkRmsG&#10;0VXpMiP6j80JdizWo9ubjFwP6f1FESy9tbuw7g6jBEMDRzZJLB4Z2jM80lpwrsW2EXFY70nkeaiT&#10;JuXwNkkwxMkLCk4FbBodMb2zajA/c9VVqy1yVAMbZU+Yq+0MBbBaIXEcGTzS59D8aNssK2xEW4C0&#10;y0Cd0dhVkWCm86rhIy0bQGwR+aR07hijWlSVEIg7FvNXVu/aaB7oTaCS4GM8iazUaFOmVN4hxCKV&#10;QdpBEjIJ81A6e5e92Lp6RtZmMR+Fpi7qkGwo8AhgDtmTSGovEW/ckQwjdyx8ioXaKv1DcCXFzcMk&#10;ziCoia1+GAuS0LhizQARVvfvWrh9tTKTyRknwKqEYPcdGt/ZncTwv4p8I8GWb5I2xczbKL/8X4nI&#10;AqQQm0xJBcsYERBFSSyrBtxULhhnmP8AejJ967pLRMgSCvmrBc1QazZcqg3KoxL/APlzijWbLiAI&#10;I2jjM55/NLKZEEbSGZg4zioNct3UfpKtzIbHzFDRbyqkPBkVc3GdAxwMyfmpM2x8EbsMAft2/Bpc&#10;X2s2yQewSV5hu9Ra+UQMCGzBYCcePzQ0TcOK7XFL7lgExInnuKQW0SWWZYJuBYxP9KTEIUVQfujH&#10;YDIilX1ym7hOe5JBj/2o4xIpILevhy8PEHqkQJ7kVUgI6vsABgBQxwfmmr5duQGnJ3GZjiqgksB1&#10;5T7fFaYQEznyQvSQVNie5INK4C3WKQJDSTxFTY73LNcgrjb5oRDCCbXIzma2xMkrMIcBwolgQcya&#10;lZsOiKr8cgDz81Fl3v8AYQ4EYxI+axYuJvtym5QxmDEGmJAEEe3utxvmTj4+K8bTbSfb6iCQSeRU&#10;mEBs+3Bjjkmsbvb2wsK2M1dA8GbzNEn9oAg1J7cJaldxUnBMYNB1CsrCJJBGOQRRL9uyrg+207ZH&#10;zNSicEha2zsG3gc81nT2iqsCz7yZweIqWxEuCTJAmBmiLYW9YLQBmWINWSkAgEoYOwsASaaW1O4F&#10;wDIAoqBb29BZKoVAG45nyKk1lEjYjDqCknNWgJcAXRUQXAJYMVJalLlr/tkSC2Sf9asbynqhwzFo&#10;k4pNmJMMdjMduMzVpAKQpuYyd0K0iYzUiQqsgMgx8c05ZRU3IxUDlSB3pe4jbgC8gfdjx4q6Qe4A&#10;XZUfcdowIXiBRvblRteGkdJ8GoWyIkNDjqg1hQRctu6zJOalFOQS57aOFDK08HxHIpe6GIYr9rNE&#10;HBz4olpctAljIzmoOVItrJYgQw7giq2lbgToVYQx475oLuyDJlWECacYXNqhCCQdzEdhQ7toBwoG&#10;Puk/NTYNTFyEeR9oxEim1XYiHaARM96VIQBm3gZxjM/FWGnsqJadzRGME1TRNwJWUrKXATPUCIrw&#10;BLAmQoEeBU7STt3CIaCOaLaTbdUQCDk/+wqirZG4qAMQSxJ7UEKLkCQBgdRmisdrEQVAYtIxNQIX&#10;YqrELMn81aK5+TKrBRjDQSDmKKUGIQNOV8g0CbbICRBDZjvNFF1APcAjcIA7CKuwb5F7ylsMY3Dc&#10;s9iPFSi41ptpkxK1NlBCfpyrZx+2jtaZ7g2JJiR8R2qUTchVRBebUyoBjsaL1FcYbvBopyEdWMnl&#10;T2NT9oKx9xNvJgHNVJMugHshXtqxWP71Pf8AcxyoyVAzFFDdVud3tqv5OaK4UKi2jsxHyxpdMPaV&#10;yiy0kygYeOBQ2tMUZt7YfB8xTJJ3oNgPIk0N7u/cgBO0jmiRbQJFJk+4cjvgfIoiArbi3khgQOTF&#10;E1NssLksIxzwKBchLTwRllB7YqwQlyw5ebbRiWk4A/FRtqDvbc2PtjMRUyiW7ozI29qEPc2IFUGJ&#10;lsjJqAthSoLJiIzJ8fNQF07du4wW4FYDGWKPwu0jz5FTVd6qu4bIAnjNQowGG3qwyiI8mpOG2Mpi&#10;Vgk1BzakLcGU7xzR7losAWMqBAEfdNEgWQ90b2ktEYJorWSwYZggAHvUGDBwCVKkDJ7RU3WC6KwI&#10;+7PemxEyM4VgBb3fPMUVLah5JDcbQTxPevbYRuokx0hRxUPcBDE4B8jmO1HQvcA2dW9gBLSQTIkU&#10;GDvyuCCQI/zip3GW7v2yFwOIIrCkoCzGQYWVyYqNDIu/Zi6DvPJx2qV4ooUrcZcQZE1MBlZQGVAw&#10;6W5JoKiVuq3SpaPNCGZS3iHLScrTrXUNuNjbvtB4ihW1tmUJZhiOxEURnXayhSM5aeAe9UimFthS&#10;zjaSY2tPf8Ub2bjXbSqsbcN8iKDYgOoNw8duDFNEFWbZd6AuSTGfmjSKTSQu/wD2lM72mMcA169c&#10;QsJTIADCMAmhq6HbMgboUcSazcFwM0hWk9sGrBtMxc0hJdD3j7u1RuvgjyMmPFTLebpAGT8k0BwU&#10;JhSynjsDULoLOzcVnKjbPehNNsLzJFel1X7p/wDftQmHXaRnPuCpYLRJlUxsBnktUw2+AR0/GM1i&#10;4vU8mBtEEDJoasrs36biV474qFBL1xAXBYnaaae/JVmBCueYnAqBudNpfciRggdhR2stgtb3iMDg&#10;7jUsZCzxts9wWghKBORQmwF2XD0mCxqzCMpChypgFgDOaWdCzsVtqQSJ7GKtBNidpgj9AlmHniiE&#10;ruBI7cA80RDaFx9tot1REcjyaleS3nYp3JB/PxV0A2he8tk7mZiYEqBj+leRzZLmCZEE9xRFJkML&#10;W3/Y0S/aeyFgzug+SQaoGwdi2ZBZyABuB80J1Vm9za0yNpnHmmnYKQRlmG2vNZADFrgZGwfAPmqo&#10;EDKutx9jEkAAJ28mhMQuxTdyTInOKngM21jG2emiXt8IxCyVJHk/BqqCQMsgYspLW0PHc0Nbdxp2&#10;kbWxJoq2SFEEruAJ8DHFFUXZTeoRd0/nb4q0Rni0+3sXIG0ipqbZcoqEfIFee1dNxtsnrBX/AMZq&#10;Qboa1sIIb7vNEmTkLv8Accb7RRgvSKw1wnaBbETl+MeDWCMqs43dzkzQiylFEQpb7ieStEmW0FUr&#10;CBVIaTyeaOqiLuAq8E89QpUXgSCAVE9zRyAJHuMqswaT5FFYDgM2GAIVXaSAWbzFMyLoLbJ4OME1&#10;X2ntpIKkCRB5wakF52qFEyFE/cPmqKdhlCKbTPa7wOr7fg1hrRRt0suYGOc8URFXdO1g8yQuZkcm&#10;nFuFxbIuGJIacxFQKLECjE7lcKQxaKy6s4yOmMfkZ4pwKrNdG/icKMEVB7IVlVbjAbQA/JM/FUG5&#10;cCqJvt23DTOYHY/ihBidpbeYk4olxS9wswUJvxHb5phdzPcNwFSf3Hg4xAqMzyb3CZ3xziDvLZnx&#10;TCXCLgIUgRDdxmvDd7YIXqgyx7g8VEObZtlWmcFWMCfNACmw1sG5sCviSQGH96Jbsn2zkQG6VyDU&#10;fZhizY+Jk54rwZ06mGSsxMgAYoaGpjFm1+kRc8wh4/qYptXdpQgME6ZA5pW2bS7FQn7P6kk8Cawr&#10;siKPbg8NnihcDViyOI7cKEBWUtuEQDgUS6uyBsUkxgYieKUUDYyhChUcgzNC37mCzMQfz+aB4TQs&#10;4zbkNdI2v3dD+0isu5JKpdOxuIGDIyPNLva3XDtYLI3EAwGqYZUdSGwJBI+5R+KW8Rf3jybMo1s7&#10;eFzAJjGalprwQKXtEOeWmIigDbdt56WXKZjAo9ve6P8Avc+I6RWeWNWHCTZN0VjchJQMFJ5ojAvE&#10;dRQ7DPDeMUIuds7cEEdOZP4oS/p8gZIZSAeAKS4mmP8AAayLkdKyoaRH7fNNrqFa50BQczHzSoLW&#10;bYRSQcme/V5oIu3Ue0UhiZlo7x4pTgOjOq4Nrv3hc2OFOUBdYgYxTEuBbRUSSwnwB4qnsXjvSGcr&#10;H+vY1aNqdh1KozNbYriBI+ZpDxsdHOmNW7zIH9t9puOAY+3aO9OaeHY20LpgzAEbfieKVtEFA+yP&#10;AJ7DFWkQqhycSdphiMc0vYxiyrgVYNCY3gzLBdp8CfkUH3kDW7cp9pAjLNmTRHbgBXYmJOW3eaD1&#10;W9irbkZJgbOfmlM0w6sE1o3GYs+3AG4CDPYR+KmLC3ep2KhVwG7waKLZDoQtsjOFyM1K6LqIS1uW&#10;cjnkRQMdEX3sFGZCzk85z/ai37ClBsujqaRGDgdvJol4sXXsEEDHOeaAbykDqkKSQ6iADVBMJfTF&#10;r9N0N37JMmpy9s9SJCeRuYr5NCYCSN2WM5OP/ajraFs223lRkkjrBnEEUSFyJAC6AEQspU8GM9hQ&#10;H9q2ltLb+5B3MR05NM6ZGEbUDbSJg4JI7ClHtKyJNgA+4omcGeKJIUya2AwtriEkkcQtKtbtpZZ5&#10;ERJZcsZ7EUZLQkKqe4M4M5+M06JLuAxtsEyygQQM0xNgUjX3VFtIdpINvAIzn/SikrbYS8ljt8Yo&#10;962XuGGmUAaOTQtwFw7Ln6QWdjCY7TWmCsU6K6/cmwyBASGBA7KO9Y1BKW3ZXfYT27fEGspsYIAQ&#10;wU7cZnOBQ/ULYLFi7BeGinRiJmxWbIAA3byS0tmIFH2psBa4EQiBuE854pQXSzlkIEcECYBqTrZQ&#10;b3E7iSpXJPxmioRbZFWgyp3q5wWHEc08xUW3EZkIPjd5pVZZFV2uLb5eaakIVCGBc7fA4qwFFkFC&#10;rkO4JwyngR48zU7Dl7lxRbVcwMYgVNkbYAzlWIlj2FeXrYsTCAAwCARHmowlEaszu3G2UlTuANWK&#10;6q4trcLxKpCADGSeT5qo99gxwTAAIIwTyc0YXDb3sSNwIYnttPgVnlGx+OW02AXoYOE9xZIIiDIq&#10;9t3kWze22Ms4JBEgD/kVqK3Hs7GS44njdxDdjVvptWVIUNlWARuFzzWXJE0Y8sbNkt3rSW7xQXSr&#10;AdDN+45Bgd/iirdO+1AUspwVxLNzSNogLa61HuGQSDii278Fuk3bgyY5u7vMRAArMzbFji3bdty5&#10;UsyXQOnB28yPmgXtc24HY7spbaznjdzNIbzp1UBkLsCoZH3MB/Wl9SpdVZyyNbhgqmR8EkUUZv5F&#10;5HxwjY7N1UuJgllEKhPRNSa1vuL7jTmFLLgFeRiqjS3NQm7ay7ioyxBlR3Piri1cZ7X6YYF28yB5&#10;waKM2VGMSal2OQLuTwOSO80ommKrYvEPAJ3FJLA95qZvXCQrXdw3kERDA+cdqLYv7OUDbuqSSDbn&#10;uaZvDcEL6i/sBy7bi21eCR+RxWqC6VF5h0gLAwRie1bBrNdeVX2sIDAGMlCfFUTE3FVWd2MNbIXJ&#10;LD8/61W4W1QEso6fYNw7Twe/IP4qWoNssEJaVaDGQWaoI11dqszwg2kDxHnzWbdy3cWyiJkPPNU2&#10;BZK/aZLjlroLNAXEAz/xQNsW2gDA2tK9TTzJ7UZ7xLglPuuHJ4BHioXpey/kft5EE4BPxVEM3QNq&#10;IHJ9tsQZxRwiFdoZEXcdvkf1NJj9S4EW4AFSQR/pTd22FNxLjEggGBgL2gVC0h21dSHTgoAVj934&#10;o9vXIp3BACCTIyw7QKrE1Aa0iW3KgMVmPu/H5rYdIjWFF1rCyh3GCJqmUt1rkJsOz9G8AZkz93mC&#10;KhqdjNdIuHcrqCIyR3k/Boq6sPI2CWO0E9iuc/kYrAa5cazKNdWGBVuJAwPzQWPuxAXh7zsrhkkn&#10;LblMU97190QuEG5SQAJ3luPxS93T2yttbdtVZhE7YHmKUtXzbJLIzFpUhjIntUJuPajckN7oKxkl&#10;Y6hyPxVdqb2oZJ4KTDfkU22qANlQRlSYmY3GYP8AalF1RNu+MOGIae2KiYLVlOl1TcZdpQqg+7OP&#10;JoR1Pt/ewhUkdmYE1N9R7rfpjlZ2Hx5mqs3ixIf7pMnz+PijSsS3RYm0SqRKlvuBPjsKEwcIN1wK&#10;wErPMdseK9buG+bf6Y/8SOzLnNYRyjXS0sshmnAOcGasvcANsO6nawwJZMqTWLrk3XRukEHDDAYc&#10;4qwvSrsxQDM+YbxFJi3bLG3ewS0bhIbOTVF2VlwbReClWQDmII/FAuA3WuS5Zdiz8U61lSbaIdx3&#10;DaKVuad/ckqUMk+BUAZX6qwybiWYon7I4niq+87mXRjkQpOCDVxce4Q+9eogtg8R3oLWw7vuUNCS&#10;oGATRxmJkrNZuWd7hS8KO/dTSlxRsJgABgAR5q6Okl2AXkS4OapnXrA9tmVV3F1EyZ8GtcJmecBd&#10;bu13cghUPT81kIRuJPOZJwaiXKy+7dvbKnAoForLgpAUGAO/mmCEwwuMwJkSMeM0+1y6R1ACRJAq&#10;lssdpKFXBzEcUylwh7R9wSO3k1KJZYgo5so1swRuk8fis3H92SLbsZgjxHikrbn3CSJgxP8Ahpv3&#10;A13okMFhs9qAIeS990KMrGMmfFH07K5CqDnJzxVVbNqH6WCzuBHMjkVaLfDW+kbsZPHNKlGhimXm&#10;nZ91piVPOOMERVjobpCABQvUSwI/yM1S2QSLJghVJ2gd/wAmrnSJLqQouRLNOBHj81nkrNeKZf6W&#10;8WYNbcgFu+QPOKY9kk3hkhBLZgIPx81hNNcYpeBe3thVMRJI7+Zqxu+j+2xRgbjBVJI5Mn7azSSs&#10;fKTrqzX9RZv2VuHYMhWWRyfigG/t2jZMS2c7Z7Ctpu+jXn/ayi18yFBqvu+mNbvpvTIklgOSRgEU&#10;NpnPzYJP0UYB3Eop9sLjfzNDbQMGUsQAQWg5AolvRsy3T7iqS5AUgk5qYuXrbAe20lCGYZ2hcCKL&#10;YzmZsD+CsWy5tth9xEGf21S6jRTcItvuUGGMwpit0sqzIkuGLL4mP/Klm0ovW4EMu4iQdoWO8VSM&#10;Twu+qOfPYY+4EG6WBjMGKTuSRcLB3JP/AM6Pj8VtussOpMmAMExJWar7mgl1BYsxABJPf5pkZiWa&#10;8dIpHWHYAcH/AFiiabSPgM0qM/NXL6S8PvuJvK7ZE/t80e3pVRh0AJtjJx1UGTJwH2jGktqXR2de&#10;AIq8sWVVrJaSxJCnkE1jR6NLjMdm3p4HDAd62C16f0lE2wpkEjIIrj5c9OhOLTNSsobtkOoD3CWi&#10;MchvI+DQLDbnlnIgBSD3rYLmhtkGGO9lgEf4hVZ7QCW7bAT7jHfwPmnQ1SNu2SRPTsze4ptRLk0u&#10;dS63JO4LBM4kEdiatCt7aje3sI5g5P5jsapb9tAwBvDMwew29zWiGRTEz4AX1ZLk9xM9x+aDeZot&#10;O4DLjnuDxXrtzedz2iWImRwZ7ZpI3ztO62FH7kXOBxW3F2iY6bRQ+pAw6Mp3TMeBVA4ZdhDMC/3C&#10;tk1txWAduOCBk1U3LGRuIXPQPKmupDo6ijwmAdCBbO3dJiayZO0qoG1v8xUApVpNnjAANM2bBLgs&#10;xPSWkHmOKqT4MuVA2LwXOQTBAxFbZ9MatrOos5JVnAPkVrPTtRmZhOPJJ8096e50zAxuG8Kfyax5&#10;478ckJxScZxZ9X+hasvbsuyqqztEGW8iBVtet+453MVIY7BEsTyeP86539L6xX03UAV3ffMyx7fH&#10;5rebigLqHS6WW4qhUUktnx/vXjpw2to+naLVfcwxsLqr5dpNpPa34JXCt81rN6wLTsPcFwbXkGRk&#10;8zWwsl5PaizutzwemCvcjwKpNS5S6pNs7pYlh+0/mmaZ/kZtdBOmcz+oNJsuoQZO2B/XgGtYbbvf&#10;eRIUQa6l6xoEvoNSVeXZVSTO0DuK5pcVX3KLYFwtJBPFe00E7ijxmrxKGWTXvkXCm1ZY+0SQZ3ip&#10;2h7hIZwjLMMfB8Uzd2f9hF5ac4FKXC1tXS2rBYlCRx5iuqjLbFNSENvLkiIkCDVcF3XVZwSLWOgx&#10;IqzvWleIBY7skGMDt+arr112tWiEBZidkY2/mqY6Fi7sr2wIAK/v7wexoDiblwCCH5xPApi9bK3E&#10;k9DCCSMz5/FLs6zeG0Z4AwKEbfQJUcM4QMAYETA/FSkIOAWmCAahiBFwkE5JH+QoFw2mYleoROPi&#10;q4AcmTu3EK3OkNBxPJ8xQWtoNzOSqnv3EVFXtAge4Tu4x58VFHm2U+4tz+RVNkjbIPqIiLwADYMV&#10;Iqbi+5KhJMjyakHQqACIPUwAmkSArrs6hmB8igsckHXqIYdRP7SYiKLcGzYEQGWJIpWwP1T+mFaY&#10;Mnms7hP/AHeqIFAy6CXLh6DczJkgGgal0V2KGR2UUTYfZlrgQY4E8UG4GblApYwKX7JI8H2AIO+P&#10;kUJnZwAywA3SD3mi27dkvuLMEU4BOZoLhS/IbFHEEkoU7cKSpksaOVK/ep2GYI4AoSbFFuUBkEN8&#10;EVKyxY7S07j9p70aK2on+wndhcytM3iXdbm9ASo+S39KXV1bpiGWeOx8UIXll3ZmDLEiOaslB0UW&#10;9w6trSXnhaj/ADBYWxujvIOCPmo3L5CozAd5g80Hsyhju5Ux2qmHBFnZI3KgeEg881tHpx35y22T&#10;t7YrS7V5y7/ggk/HYVY6PV5t9TbAoII5M1i1EXR3NDmUKs636XvNu2q2l61kFuQW7CtotWUQLufO&#10;wkY5nEfmueelepmwbbqSHBrdLPquCoXJlieccECvN55tSZ2/v4wz2mK7d+1TKhY4gTj4rXNZb9wE&#10;BzaYdp4ntWwfzNsp90idzSf3HACmtf8AUmtu1z9QbrZA/J8ir0+ZSZgzZYyTRp2vvbWUrhoAPBz5&#10;Fatcs20ubjBE4C9zWx+saz22cJbwwiCYrV9W6IzNLbXAHiIrt6dNo8nq/wD1GRF24ftX93AxFBLM&#10;QsXyY6u0LQ9w3u6EFYEgkzUNyABQCrZkNwRWjaKUQt91ZMCPM+aQuvbJXpMCI85owbOTvnzS7KC4&#10;2kggyq0cIpDV0YlFYHbEAj8mlyC33GDyD4oisdzdEgMcd81AhvmAO/atMSGApBG6vBoC9UncDtA5&#10;rG4H5Ec+akD0uVkTz4oy0zLbTuHct44prT3bgIAYLP8AmKR3SRDkGpEgqjZOY8VUkHGTTLf3nZpk&#10;K65DA9qtbete5da2xB3AHcRwK1VrjldqkjPim01W5GnH7Qe/4pEsRsx6pxZuhvt7l0212rtCnO6f&#10;mnk1ZZURn6OxXDH4rS9NrJt7FvbWGDI/3pzSallfcXM7TE8Cs08B08Hka7ZvNnU7UKZk/b+BV3b1&#10;DRbUJJRSTOYHMiuX2tUbiOxPVuC8yK22zrQgtrgEiQQTWLPpeDo49dCads22zqr1qW2FoAJGD8jF&#10;JanU2nDsfcV5yr4n5WqQau45uYAzKkUqdXLKVLwpzLSdx81yMukV2cfyU1OL2l294PuLngdz54FQ&#10;e+WRR7oVeREEYwAKqH1DM+9E93jJ7VNDvUH29rocKaz/ANPto8tTe5bRxLz2nYKhDMMDwa3v0v6k&#10;1FoIjuQF/rXPLCF2uDbj7pmmdLa/lx1XOh+Ax6qz6nBCap9iMcpQlaPo30T6nc3JgMpIgk5AjIro&#10;Vr1BXW3vLe4VCsFFfL3p/rV/YqW2hR1Ljt5mt+9N+pwxcuxlSIJIhdv/AD5rlVLHLqj0/jPNyxfj&#10;Kdo7HprwIF1boUb4NskgxwSPk1Yad2vB1UKgWVtgmNrTmZ5+K0DT/VNlxaNwhriSdpEnqyNrcGtl&#10;teoMRYN0ztId3AhjGQGFdHTazpHr9F5WGR8ZDZNNetqrM6HcowpBYeJEU62pYZ6pQiIAEE9hWqvq&#10;bl22VbebZtlWaAp8gxWbXqZcpctu7GFW4jRPhYHb811sOrs72HWqVKzaRqyjFyE6UOSJUzzPk1d6&#10;LUbGBtjep+0hYkN+eK5xqNTdJIcBFc9ZA+6Ptx/vTFj1Z7cKl5w6AMjBoWBiunj1KVcm/Hljz+R2&#10;fTepXLYKreXazwywTtHbbPFbNpvVjF9DbVl3qNxyw+DXDtF6vbaWW4rOG/UUkxnz81t2n9aGy21l&#10;0ILngwOMz4ruafVJQK+5BM7Lb19vesB1tzBJ7k/NT9i1/wDTFr/541yqx6nB9pPkuBO0iJp3+etf&#10;/Sv/ANXWha1fAz70fhH46Whfc22ClBDA7mxiopbbbbWMEbiRRw1m5uVlIXaSo/3NInquKoVxCGFJ&#10;5plHwZIKWZ2co7+M1B/dct1cQQxxNZ9klNvC7eQcmoXOUMhoEQaoskEDlFgqCSdx+KEDEmRGRR1V&#10;ionAB5Pah2m6cANIP5EUNh0qIW7Tr7arc2iJM+Kyyl2bIC9o/wBalaZkW4J/J8ULYDuOSwXE96lk&#10;JWygMKpJ8nNWGnG2FNzdn8gzVcuwK593iAFp3S2kBtkjM/gD5rLn6Zv0X9yLzTs6lSrFVPTGBW26&#10;BrVkSqdXHn+tanp9/u3HBJHgVtmg9wIVULCmVJGZ5zXlvI9H0/wbqlR0n0N9jLfRF3bVAnMngkjz&#10;Xcfpretm2lxg6s2ZGDJ7xXBfp4qTfuMk5E/nyK7Z9OAWbbE3t5KbGgEsA3iO9fK/qKK5/TR9F0sn&#10;9u/0d/8ARGVTHtKLgdZ28lfAFdn9BvHolWUdgv3HvMVxf0S6lt7bm6QihSLg7OogzXXvRRfVbbSA&#10;0lifKnPNeZ0s/wAzDrWtp1bQAblkFVdJdg21i1bXoLhe5BBxEP8AHitR9KMNdO0FwAkYiTkwO8Vu&#10;mlYPZRxbO4gHMAx3JFex0PO08Xr6VmwaS/vJPtBQTtAI4jxTr22AUBt7fuwf7UpoPbJkPt8hyZk8&#10;QTV0qkC4S5jdJYGcD4r0mONo8/klTK02kIUMA2zEnHzH5oHtC5gDk7jIlto8mra2qgqBZY8OoPee&#10;TQrunuoAFZB/4rQZsfADyGpai0uH2NtJ6sywFUWstG2nUoQZllMA7sx8Gt1uoGdiplS26TgD4+c1&#10;r3qCWgHQ2iQybnIyJJ8ea5+bBUeqH4p21RzrVLa9o7tyRn8z3Fc89RtFUukKsq3U7nkHua6r6hp4&#10;VwmAG3BMYX5rSPUtAxHtoqw2SxxPkR3rh6jDyzs4Jo5q1ooHE7nfMEwJ7R5qiO9bjrsa4qRkwo3e&#10;Co5ArctTo9VF39a2NqYLIFkTmNvitafS2/eLW7hVRPQPtXuZJ/0rFFm2NP2U1xYt3TAKliVhc257&#10;CKhqFsXLlobA7so3u8TA8Rwat20jdCwyFcRIj4kd6St7N9y8yW1UNtUDlvOeDWqEiSKV1dy7C6Vc&#10;NIc8QeBVXr/TS9qYXfvgbD9zHJkVt+qtShVrr9REAKFBC1WHRWkuW8i2Q44k8ZkGteGfKtGXLFM5&#10;nr9J7d24gRgrDM9MAd1rRfUvTBe3bb4QLg9PMj/XxXbPU7Vq9uYqS7bijxwDjd+K0zVaRPbO91yd&#10;oZc7iO9dnFmppmWUYtdHAtboN1w2pCbE6uxA/wAVaDrPSPcfabUsGECY3DyD4rvXqmg3PdVil1f+&#10;1Dy2e0d4rTtb6Q6hg2WDi2FGQK7el1FNNM5ubAmcnHp4b3YBdBjd8/7xQ7Wgg7GuEbAG8nPY1067&#10;9PoDACycsSCP6D/cVYab0a4nt/pIgCGTAMfn5rqLVCFpzStF6aAyMqdW4kbfx+4fNbR6Z6deCWjs&#10;FvO/HaT4rdtJ6VutqZRN3V2MnjbArbtB9KlgwBBYjcNokY80UdUhc4Lg1TR6a6N22fbD7SBgtPat&#10;v0Fm+mpChGdGgCVwfI/IrYLfo9r3mZbDTdAcRjce8R4q9seksL8qBFxibc/bjmPmieW0Go2hbS6N&#10;Jvlb11QAwmBlv3RWzaTTKBaYMs+0YuMsMy/gcVmz6UXYYAJ+0j+4irbTD2vYNtWZRcY7yOFYZljx&#10;8VxNYm7orHPa6ZLQFhYtKL6kAkFV5HkzW16VrhFx/a6oUKQc/wDxUVV6TTo+ouKrAJJaQNpP/ua2&#10;T020BbkAQrspMEnfwBIrzWqOvikqRcWE3213WiiRDXM/ceCJrYdMm24ENzKKXB53+MVr+ktgvdtX&#10;CpJUNtUEwexniKsNNvG1DY67bkAoZ2n5J5rBM09o2FXL2yQirN0QpGGnmCKw+qWDG4JPMxJHj4qv&#10;sqQty2HSULnfMMfMCppqydhZQVYQJXEDiPJms7RSiXD6l5KqbZaQ5ETigteUucvEyW25Y1XszCDc&#10;v7SWEjjPIo0racwhyIO/kd5q7DoL7h9u2DywkOh7AwZ+aIyXH/e9tBKM7GCwXvVbYvWzvYXEXq3F&#10;XEccgfmcV65b91b5a6SyQBBBlT2k8VGy0hB9S4OoLONgYbREhx5EcGib1e6TuOxwGVbmDI8RVXqb&#10;mL5W6WdhCACP6SKi7FbeottcDvIzEBTzE1FItxLl/ULbFmTUNK4YNE5+aA1+3bayxuTvYgAHbyJw&#10;R2+DVPd1rMrMdMQS8EqIyvII7fmkr2sudPtW1X23JvIwmD8fBFNUwI4bY6+rA2zdVhcYhSoll/NU&#10;utvnaCV3KARM4nz+DSur1yWluNaErACndOwmte1V+CvvAMjAKHZuiRkH80vJnTRphjoct61HB9te&#10;pWKsDypXuKes3t4RhckwBiMt2Pk1rVu8N90xJncAy8qOSYqxt+wsC0mWiCkhye4zWJ9j6LrSC5Y9&#10;wo5+2NozJJyRVwiFVK3ZyO3efEVT2GCtbtlyMMwJ7AczVhZZSVNzTqAi7m2GS4PGBTIUU0ZPu2DD&#10;NsIDbGmekfj/ADqCuthLbK+9gokBTx8A0YWDcuWlZLhdl3oJBADdjSd4ugDpqdvM5k5xg/FMU3EB&#10;wTHLWuYC4yqOpm2mP2kZYeI4pK1q1S2pV8AYnndWRYZCXYs6Ku1WQywLcxUrNs71tEqU5YtEzyCf&#10;NBPM67LhiSFDatDc73yWufcoyc8E0W2Lr2kUGS3AOCI/0p60g3MzQdqlgwGAzHtRUFw3w9tXI2le&#10;rC8ZrFNmlIGLRf3Ia4CAqy64Tvj/AJqxWwd6n2zvIyGEEsP3FhzSlu8ZRBbYtbBALyYV+AY7UxZe&#10;b6neGeCpBUxKd80O4gfRuCSvvsQQdz4nPKmMxWQ1x0VrSp9xX7YE+QDRWuh1J2hW3AFkGAfB8VC5&#10;Zf2bjXQXd9wQWyGBjkD5FOjMBoS1VsoyNdDEFSqENmPEVQOPZuWluObcZE59w/PyOwq7D7jZV0J2&#10;9OycqewBPFa1e06h0Zgu1jJYmRgxj/mqyy4Cxx5KTVaZoU23JKMxg/uJPFUTj2yZmI3MAJnzmrt9&#10;MhWHubP1/nq3Ymkb+nvIQI28gwQwP5FcbVdHVwiugtC3IQKbTtIQ8gxhqtdM9lRauXhm2JJQFsHz&#10;3pAI1tF22uGlF5MLzJ7Gth0e69cdU5CrE9PQOTArmpco0k7JYC1dXTPnqUKNontg81c2LFlPcW6r&#10;dDh5bIkdyBiPik9LpXa0hZwoa7tFxG3yP8OfNbUrXnbfZsANkDdl12fA4rq6dMx6iRP27xZEJt7X&#10;yf3Ky9lqz02+XuOiKEO0spyVj9o5kUmjlDNu2C4XfPIgnIA7GpHXlnYPqLl19kyFAWB2rq4mc3Ii&#10;602hZmLe9hVEMxkx5A+aGmpVQ7G4QxzBiAOAo+aWN0XUdFk7No6+jB8R3pxiilzggDcCsSD8GjmB&#10;EC1u5cYWw24+2WUThe8R/vTKWEhfdPURxMD5weaAl5CbigNDqpVhjjP9FpxrTNcYlN8gG3mZ8ms9&#10;DLK5NQqKrJezbaFEHc/wBxTbuyvsdWKDsMsCeATUkus160Bs2pb3kr0gOcRjzXrNm6rae3dhDm4x&#10;B5M4g0ugkKLsUAEs+cmSSs4wPism8ibUW6pUgByq7o/ApzR3lkl77KVZiDwWjyYpba2TeZkDEdSC&#10;Oed08kULQyLFC5DOibghMk7i0haALo2WTvZiSSGYQROYxTtz3U2pbIKE7ZmCfk+aVFoq7KxBCGQg&#10;aNpbgfApMjZjKfWMCGuBCNn7Qf21qevXp6LyorLMOINbddUjDodjPk9wB2ArTvV7kWtzBkV3PtsR&#10;MFTUgzp4PRzz1oLdVoaRyiE8x3JrlHq/uOhQBypExEFYzArq3rFtQlwhyOWcKsHmuXep6YWiWNx3&#10;9yd0mQAa9D42S4NOa1zRxr1kKthbly0Le3oYt3n/AHrRdUwAcKYQLAt7doPya6N6wHW6zFjsUe3x&#10;MA+Z71zrVow2ozECO+dwr6D43naeU8q3G+DVtZqEVkIQWjEBTnBqkYOUYbN8GAFxk96vddauGE2I&#10;O0zVLYtoqEb2WGPPf8V6/S1SPm/kXc3YiyRK7p24Ijg1Kyzsg2wDEZ5qF1XXcGeBuEEUa8gtm4+0&#10;S5AXdxW+jzjbsHu+8hZIMGa8CO9skkQscRUGU23K/uAnBxNOKRC73APeBxVMpCKvcRQEOSeBXmZ1&#10;9rrI3YxWbQ2hgSNu7pJEyaJtWSGdeowGH7fiqLiTNsKUK2i8d54PmpgweckTPI/rUbToqOhZiw8V&#10;NE22hKMSZ+Zqg0YtJdR2HuhNoDfBrJuC0RuaN3UfiaCth3KgqBIyT2+KYBknpAgbZ5FWUTYWrQEH&#10;cN0secGg3ffR3VLs7gBuHHxWN5FvaqlcgxzNBAXO4lcEQPNVRdjFq3sJHuMcw08BqMoVhBUpHgwB&#10;S2wMCwJlYBIPM1YWUtMom2dv7twk0LDGG05Nu7JKsSOSIYdqG2kuIkhZM5bsKMQLYB6dkRtGSCaa&#10;W0ptu0OFj9xn/KhKE2Yo7fp8LHEljUbMSjAbYU/3plS5CyyseAUHc9qC6kbV2FGnqHO6PNUhbkw9&#10;q6pCsAQUOAB2800rh7nus0sTtWyRyPNU1tkZ3JTDYG2r7Sa1RO04B4IlqjRMbbsIzo1/o6nGGHP9&#10;KZ3J0goVbcTjuPmhNd2Awdo9wExQtTqSLq7rwa5BgHsvirQ6iV4qrb3YQ2CFOc96Tv3P1lhipBgA&#10;xMHvQrwtqVuSpAXAb5oTMTbl3UK5kN+KugbLDT6i6kjLMf0yFMSJ5Jqwt3SQwAdYOQeABVDauoUC&#10;ZV1ML2keZp+3dNw4LLBMtOSR5NC4otfyM3eHJTasTJENmlrmtu3Qp+AplYwKmLaFfcN0nsRMg/FE&#10;ZRJRm2hV71El8AzX7FW9y7sRritmQfA/NLKzOu+F+7754g0ZTZKPKGAYM45qdpLTxiFUDafj8VYK&#10;QW4qXrsiQwzxJo9lPa6g4O6QScAn5pQoUZtiZBG4TnPcVY2r7DYqqpbg7v8AWqCrsXAZWUhlgDrk&#10;8D8UBbZ/V2qzLyGIifwKskske6922BnapXhqjYW4VtXAC2SEnlY7GopCmpJIqFslrm63aE7Npg8x&#10;U/Y3rhBt7tPB+ad1FlLq+9DKymWX/YCkGJWyy2+JO4fdz2imJ2ShZFeHb2g3YgcgV5rycB2mMAjv&#10;8mmEYOLaAZAnFL3GcrDmFYyqgcxV3yDwiIJI2wA0SzTEj4p2xk21nkkEk4J80qGssSCd3THzWW1O&#10;/YCD0QgPFSRItKglxVS4LZcMVMHEEA0b2bEsoLZ+1hkrHY1B9UACTYOelQ/IPmaFbvNbVk2DcwPf&#10;zQMapIM2nsbBjcd05ECaRk3HJkScYEZHiiopS0sk+43eYBoDvcssxCLu2yEkR+RFQNMXuX7wDA4g&#10;4HkVNb5tAqAzEENnAM0HdbS3uuQx/aQPPaTUwd+0MCaoqxxCRbJUBZ7scVGzYkO28zGTOWNGsKuQ&#10;+QFwTgTU09sWrTNbMgnI4mhsiVgLxO1QlorLRByaBqLZFts8NMRVgWQglrRkgncuBVfqLzD2wxkj&#10;M+BRwKlwQtkP+oMhhBciopYttBJbDH4BjtUL1xEf/ulFBwQcEfihvdX21JdjDR4FN2Ct57a77v1I&#10;aMg1HZjqaCAQEohklydgVhBjvQECKIKYII3cxVqDFuf7MXWBVX2x2AHGKU3sodyImB81i/qSVVVY&#10;bI5I7ioWA0B1EXTOZnFFtpEsu7V0JbXaXYHuOBVpZdW6yJbbWqo0OF3E7sk8AR2qyW7sO4SZbI7G&#10;glBMbCbVm3abX20tkhz1GSRgAU7/AOsizKlsNmDgba1M3WJ6bDBAOJmsWROPd3uyxJHFKeNA/clZ&#10;tNv1i0AABt2MSPJB/PcUqfUtiqr7iGEqQKqzcRRbRWBLKeczQ7d03Bdm6VYGAduFFRY0vQcZyb7L&#10;VRcNsWy1pTE+DBpZrwtOLYg8gzwaXV0ODdlsGCPFQFz3ZbALCCGxkUW0KUxtLq3L2IO0GF7GRzXt&#10;zG1+pcAjsnJFVxZtq5bcZlhzU2usi2I5YNiIBqPG7F7rQcX7vtQxBgQyiooQGlx7asvBGRVadSpc&#10;hWIMCPj4ppbwyGbeSTM4Io1AWmgraoKk5JEFQuOaWvXVtksL2MmJgiaUXVFAoBYQGjMQKrrt9Ntx&#10;mSGjO7zRRx36LWQtzr4VYJmMGZ58UJdQSTvG4nj4I81V7htKqoG4CI5pcXgDc/UYhwVE9iO80f2A&#10;XlYw+qIR3UkgHtggmlboLPbV2HP7eaHaL24DADEMAai6m4bSI69PG2nqFGZybZP3o9xiJIMrI8Vh&#10;FJtkmdpcFpNSKFhJSZ/afPmiNsKhmClpjBjNEkRSI3WZ2JEriBPIoSzvQMwGJ3Rg0V52g5AufdFL&#10;taACi4p3f5RVhEmaAfcY7uTIrOnQsqiC8HgGSKmFZ2OQQRj+lR09qDPUgYRRIW0ea2498BmCwMfJ&#10;8UZb4FrbDbtsZE1GyLpS5DEIrZHyKiBcGyGOeY5WrIkHUEbiWgQDUHcQgUrmYERUDcQNa3OsqSNr&#10;Zmou8s53j7oBAmKsLcGVgRaZkctHHimlfCruYHkv2pdnmOs7oG2aMb0C2JiRBmoJmOM3QoUMxnJb&#10;570hdgJbCWi43SWI8Vm49wMUDwKXuH3GbcCO4AaBIo0qFNtBr7JI7t9x+KVDIyBk4Vuok8CjFrj2&#10;wzp1wADEA1K/aBtwbI9xh9o4NHQUWKElGDe708mRmoBkIfqJBMeNtMbQlg9WZyD8dqXu3FkApuWf&#10;6irDMeyNpCqsDII5qVq0StuBscgwW7jzUgoUMFloFZDFFtlmDAgYPIqUCCJue3cZmByFJ4JqN1Qu&#10;ze39BnFFtWbSkjdJaaKLftgykGdqGqCUgNtBdDvAjsCYNHV7uAibwIP9KE9kEw7wwODEVIowKKwC&#10;/IPMULQaZNCVuMwMgniIg1L2wTCqZBwe9ERVKx75WcyBFQZlQjakn/FQ0WL3GAaJyDnd3rzON6oS&#10;CCCRHmrBLKtJZvtkwfBpD3A4KqDJwBH+lCU5UYRdhaGGc1O0dwB2mBiBUCgt7umZgA+DWRpxKhS0&#10;z1AVKYtyRj2gH5O4HgGcVO4VQAAZnt5rLFvcH2jz8/mo2VdXggbTmQJINWUmMe4jS4I3HFT9orG1&#10;grOvc5xQFZQsuwMsQQBUGVkABJ5jParschv3dhRYhog9xS9rDuiwzzw2IoL3DbUgKNsQAO4or3YK&#10;sBgH+ooSN0YuK0osFoIFMXbaLcIlQWPT4mh27t5NmxhMwZ5FBsWjsuNtlt2ATmoVuMW0uhLjMvfa&#10;SRIBoxROoMmYkDya8yvuuEjcRBiefmoJZckFj90kQeBUKVkVLmWUQ0wZrwG4OA5gGc9qubOhe+Li&#10;2lwokHuDUdboHCrvtlWHJGN1BvjdXyF9uVXXBVBmwQDJGZHMUEWU/SD43ySDmBRrqbt5LMeqIkAH&#10;8VNVypLFQAQwAzTEDRBC53yo2ciulfSv0de9U0+9MAGDPatE9P0Zv3VGdobAmvsn6S9KGk9KuztQ&#10;qAwK8cd/NeX+o/My0cYQhJb5ukBDU48eT84uSo+P/XdF/LahrJUwCee8VVDcFIQQ26QRmK2T6u1P&#10;816nqD7oYC5CjgGDzWtEbrjFTtPwcYr0uinKWHFKXbirESmp3JdPoyFZXGSREx8/NeDe5CG3ESQV&#10;4mshCgbcgH7pU5IqI2hRdKktBlODHatYO0krFdjbZ6pKsKAqQWYSyjkgUWzt9sGHiJBGYntUt91b&#10;ZBu47wvNQuIqo3hcQo4bzRVskM5kbQIE0S7i2U3FQcYzFRNphGTg/uH3VQ0wl3e+0JnlT+KKwBLN&#10;zmIoIt2zIH3b/wARR7qja6zEHkZ5qFMYRUfKWzIPPA/FeUhSrPJBkGO00G2zkJbmfEGIqe1bTb1i&#10;4FzE0dgVYRZmSwCg43UK7NsiE3AmIrAviQYDbuQ2YrKtsZtvVu6sVZaieItJHDEfaDlfwaxdAB2B&#10;QWjdwYmgBFhekpBjPmpszpckfuEYyT+RVNBURdlC9iIiByCaiUtoykvP45qVq1vcRChQZMxmsopc&#10;gsoO4529wKqgWgDLCOUbcA0meYonutCtnpA+Iqd5fbcrbMynBrG1WRCx6gCM+KoGiYVlKqLihVyu&#10;OTRApKK7PMmNtADOFfOFAO6mka5EsBsaMRmPNQJDG0FF2gEyCzTkCi3nVA6iT+0fE96QO2XUhQoO&#10;ATxRcCSjSZEmmRYErfsKl0W7SgNLKOojBoty1BF6ZYCWFZW8StxRaQQTnmVoyCztubw+2QZGaMrk&#10;WsObilsus9qIiy4K2xH2yTg0S9a9reMZyrCjqjFQ0Qsj8GKqihFFBtFyCAmAPkmpBv1UIIkSGUji&#10;jot4AoCGluaJaZN7JsDFnJ3jn+tSiWIQqlcnaRB7bjULrgBEVSrZPVhaI7XXBVTLI3BHA81J9lxF&#10;m2SB9rEwfmraL5Ehyp6g6rgN/tRlYjbyzzyfml7gDMpDbyCRnEURMKd7mN1DSKD3NibxHfAmINCv&#10;X7TBl2sQvig2lARyVyPnmact2mVXKyCo4jEVOCrAXQDtZiMgQRRrlv3BhTAxP57iogMFtNiI4FQb&#10;eJfwOO4NU5BqgqIt3DEgIILefzTDBAzR+3qE8MD2pa7DopVRBwYPJ+abvoCLRA4WTJ5jtU3BUjyS&#10;6nftkZQJwPM0wd7gmeTzyMdqCzsh9xAIYQe5AoqWERfvKkg8GRRJoXK0EY3ACGJEMeDTKuISAEUq&#10;NxiZoRO23vVArkQATIxTenQm1LBeox+Jo0VHIrJXtJ7bkqYBH9WNDlLkB5V4yPmirbY2TIIJJABM&#10;xHeaKVY2yAxbp5NEE3YnqmMOoUiVHAx+azshiHEysznFO7We6oCiCsN8mlwHVntkbgYgTVNANCj7&#10;AdlxireQPIoAshUKBV3Bvu5kRzVu6MEVgULhuZkKPkVBdASzboO5YMEDPmKCkkCVysbZgv2y/IBr&#10;zDi5mGIk0R9BbIdDadREGPipKsFdqsQx79ttCi6I29uyyXCwzSpGSD4NCS9/31ZZ3AiaiECJOdxw&#10;fAooRbae4CCBEic1OBisOC5UbACAFAJHIrLo20rJ3BcgYx4NKLJLcgxKfE0yLhCkggEjae5qOgkT&#10;RbaZ2DcoEE5FHVoT3Q0q33EZmlLN4i3JsmA0AD9wom9mcHAEQEOAtA0FFsMXQByFWcDJkj8CiQyf&#10;bKe5KkYyTnNJMg3Fp6hxAxTQ3EdTSJ6h5pUsaHxyyQS3dNoJ9oLSADnFe9uRuLEljgA4igXLZQjZ&#10;b6d0EnP+VSZirLhVIJGRzS3hTGxzuhqzeJLlSApxDZOO1CUXBuMnsTGPzXjaW45JUgNJKnBPzQuo&#10;b2tiQO08R5NJlgNEc41YgEkXS37UMYMVZWioPtr3MQTmaQtm5cYm2yqIAgZxVghAABs7pAEkwRSH&#10;jL+7Y/b1LyXe70ghOocR3B+avrDe5+0n9s1QqLbF7RUyYCzk/gVZILiC4pyAcFexHjxSp4zVhnyh&#10;+4lxwiNdB2jAXoIjtNFv2XT/AAmR0E8lZyRFRsWLjq1l5kndAEww5HzT9657gCBICIoAA/p2rHLE&#10;dOEk0US2UAVFDBSSwUeK811XUWyJZVLL+DzTe90dFRXXBUYkBfAqNtCSHZwimQGiCNtZ2jTGhWzq&#10;HcJJ+1plsSKzvQWnuewGM7jbkiSTwPNE0+rDI+NxdhAjJI70O87ySHIMQCRn+lUE+jyzs3XNxcgt&#10;gyDtyAxox0p2JIgMCRByKr7NyQQFYsW6iTCmjNduLeURucAgHsOwNEkJkPArethw7bzPwRHzS1q7&#10;cSdt7aDKjdG6IzA4FDtuU92LjgOR7a9p7xVlYm2hcggTIeBJnkUaQvsVjYVZy+63sQ+c9/mrdrKP&#10;7lt5MHp7YOSTULQWfcIjaZAEkHdxFEu7RO20ysICmMgLySaPbyipIqNepWzBO5lJ3QIBWYiqXU2H&#10;SwCj7GEK/eSTW3Mlm4Fl2DRPUYLxwKp9jRebaQwb3PgiteN0jLK7KnVIrQsqu0DeBg/E/IpLVIom&#10;ACCIJMwI7irJ9+WkkNJIZYyKp7qM4ZwylmPfAI8ijf8AJU+Y9CKXWFvvjB2xRrLFwzEzbtqRkRjt&#10;QRecbg09wewqAZ1Qxcl27BfPirMfKQ+9ooykpC3MgkknPGOwr2na2ix71sknAzIPio2/eAWJZSP3&#10;dorwus5V4AxOIOYg1KGqRYXQSiIr79zbo7j80C3aW/Cm3u5BYYx4qIUqVAIDAgqSImjPcmZG2eAu&#10;czk1dAOaJXrRXduc7VIkL28QKX1e66bcnK4E8AChWbuxXcNtJeCeTFZ3Q1wG2dxn+3eqrkFzRY2N&#10;S7ud10HbbMgYBB8eTT+ksJsNz3GUAdCtwCOxHeqJQUfaYYYhxwFrLsFuuQm4K0Ang0uWG/YKypVw&#10;blavXXRSWG9UJYjwDwRVpYuMbvX1PcsmSMxPbwTWtaMqoW5cukstsbWGSsdqttPfOAytweocGf8A&#10;fxWLJipnWw5E0uR21phdKH3djJjYB/qKZC31UKvSwMFAOB3JNDFwXPZCy88yYkx+75owvruKiGVS&#10;R4K1mbpmncmK6jUoUAt2vvIMgd/mafS7etbDcVWIZVgHKCMEVBlUs4ZCAGBAY8E9x8VFLst9mFeS&#10;PH9aOIKXI0boX3nLKRggr2nBH9RQ2DEjKyBtG/MLPcih7NwvdCtknJ5PYAfFVGrb9ZbiPAhTyTtx&#10;DCKOipcIbe6E377bg9WR3HEmq26C6W9jxI3F4KzuHjmnkuAbizt7Yg7maDtPYUuVKMyqjfduPDMx&#10;Pc/FULF7lv3FcYBwSFJloGOe9evXbV66sKQSoDPHcCjX7k7oflg1xmEFfioOyC2QrYJBbtMZANUQ&#10;mFR1UIwhioAY8tyStB1FrdcdRb3BhBz9v4oxCsLRa3gEQSOM0VrjAqpUIACeCSZ81SYdFe38vbDn&#10;aABiOSSRQbbewWX3GLKcAjePxTWy1b3soKqbff8A8jyKBDJcfoYwAZGOPNOiimgialmYG9bLAKCV&#10;UwuO4q308PeVdqmW5z9pEQapdPdtsgYkBIaFPKmrf02476herarztIGYFW4oVJ8xLjSq1q2FLuU3&#10;GCrTC/8A51OubfsL7ahYaAmdwk/eTVfpG2KRclN5kAJOGORPYmm7NsuX23ApCkk/eWUeJrPND1RZ&#10;PcYX7iJbX2VYK5nEERiaor1uGsBFYhSQCwwV+D3+au7m91to9sk7iWIg9QEiR2EVXO1t91trg2lT&#10;kEkZ5xSrGbV8mt3NOBdY22YhyVY/buiq1WG28TdEbSFUDiD3rYLqCbKMoUOpXeoJAjwfmqy6vt7U&#10;3CTuBUCd0GrTBlFlNqjY9r23twttQd3HU3iqu5dA2hGkcrjCx5q/vLuTIAXaMEzkUjdugm3NkqnE&#10;ARHg/kCnQM+RM8lm4isSMsCDB4JEzUtmbbSIC7QwMhvNAs2yi3WZxcHuxIwSG4p1d4uW/aS2Laja&#10;zHMT/tVspdITukXMi8zFW3F2H+QrF3aWU7WYgTzP9D5qUqgO0yVxMngmo6i6jMqrvBLcxsKz2NQh&#10;h7I2xvCgj7fE8fiq4W7jjbcaLagw/OR2p8qA1y2LrkqRO/iCJxFQtgwGFuVbCkGY+KXOVFZJxXZT&#10;X7Te2YknpIgSYr20NOy2WwIP4p+/p9l21aZeoDd4/pNYAAJO8BjO6MT8UvezLvVs1vX2mtNbLwhu&#10;iTt4AFUuosKrGWgExjua2PU6Zm2BQWXJyc/iqP1CztVAi9ZHE4EVswyYufJQ3TatlS1tYAMRk1lp&#10;HtgMWaDzgCmdSLJbAIKjMeTSaKUNw9PWJgmZrbFiWgJto1wMWHEGJFMAkWwqp5YE1iy7+2owomWB&#10;jAFGsCVO61kzJNE2CkRYEwkQDFObtzxjaBLkiD/SgwpV3Nrq7L3orISjb2UP3/pQuhhhbZW2WUsc&#10;zntT2kttNoMJkztXkz5pV2ncoLgd9uZ8Vd+l2rbs83YJOCBkzS5dANfkix0CzAI+0wFBMkHFbz6X&#10;6SkLbJPVK7ds8GMEUj6LobttwjIHGCpXLEk11DSaeDaHtkNaSAxOdxPesMpcnSwQlVkfS/Q3L2gz&#10;QQTIeGB8GPJrZD9NMF9t0G1zvBB6rfbmtr9K9LtkBxYC/avtxJkdW5prbNN6dbupa3IADgxkgKf/&#10;AKMUmTtmzFFyXRyU+i7PeQ3ShVlIYJhIGM0jrPSBJNu1dwwHT2kdvg967X/6aptOA4YN1bo2lQOZ&#10;H+9arq9G2mDraXJG5WcyM8j81cf0ipwcatHFNZ6RtNwOvDgyB1FgvFabe0pslXuPkkhgp7Nziu3e&#10;q2GRVVl2IuQPuZR3H5rnHqujCW7625dgwwcGfFPinP0ZdVhjFKjTbdkSRbcnphgcHPkU0lxjsBdW&#10;WOPt+JiiX0M3AEAuSgYzx/X5pVrTJJRAAGIbd4Pz2mmTxUcfNCrojes+0twzuQnpkfdVfq9Eo2uV&#10;PEEHlWNXFsqzAFgBGBFSa3bvW82bjkjJPTuHn5is000ujlyxzt/BrtvRn3A0queuR9o7fmp3NOro&#10;g2xtfO4Ymri1pnIVdpKsMFR0xzA+ajZsoobfeGV8T1TxWSQUaQLS7fcZTBUNOOa2/S+nNfV3WDkg&#10;uDztE1rGlF7cDdtqFXDouDHzW4+lsXBtMpVhhRwdnOa4XkIyh+SNWmhcuRG/pEPvOBsubY6RwDzV&#10;Hq7Q3OpA27AYnqIroepsk27yMwZlEKFH3D5rUdZp0tAXisxKOBwA3esmn1O7s058DS4KJ1u+3bu2&#10;roVmkhQYIHGa1P1JHRwD1oYAmAAK3j2DuuFCQsBRKyYFazrdNuu9Iy53Y4/Brs6TKm6ORqItUzXw&#10;txEZCQUYjaAZg+BSi6gFWNtiSMsCYJ+DWb7zKlCVFyCB2jvQdQ6JcbaoWQQPBru4o9DMKXAK8FJf&#10;IAJAaB4qp1nWm/BIaUJ4IApq6V22yiDHA8g0oQAh3CSJXb+a6MY9HT3KiNuy5VXaJ2ZkxNMMiqu0&#10;riRMdj2in7NpnW1IBK4g/sWjvYkNIByAsYxHINZ5yMc5cMq1tnbbiCJO4+KZtptLFXVjg7h9oNDY&#10;bSlvHMnGBHmvWVtwSrFfcPfgRS2zI5O0dJ+ktaE4RWxHVAmcYBrstnU2tnQclSxJkMpAyJr5y9K1&#10;ey7ZV7yI6kgHyK7N6Vq7X8tbFxw1p1Lwsbp8k153yGGpX8s9d4bUyramqSNsN5L7WkVRsDDvO+fL&#10;H/Q1S64Ib11tkoMbgCqtPHPNKu7Gyv8AMWwttP8AubCJPzBoGr1iOA91mgAbFJ6c1hwupKjq6rJw&#10;Lai8P5Y24RbgeUE81p2ss2SbzF53mR5k8/gVsXqTNDy1rowAmQqnNaXfW6PaYQ6KdgA5G6vUePyU&#10;+Wed10VvClLikr0ECCwPeeDSN5nMut8mCcHn+1Yv3byXSGuK3TkxFUkC4w+4MN0S2K78Jpo5ssm0&#10;JdaVLrvU4JU96F0KA0HbkwOahduB3cE75PUZiPxXlvbbZCQEkstWSEnZlt13cbnIzkcg0tedxtCA&#10;EM3IHPwK9bDEmB09p+e9QuWUthUZfJw39ZFXwh1NoQO2dntwpM7jQ3DuJ27JIA+RUWui4nShUbSB&#10;PahG71WwU6sAEdooWUkjICkvE9JyT8VC4/WHDbTBYRUrl1ZPlp6AINIMdg2FTmFNAwqV8DDmNm0d&#10;Udu5NRKG2WJ6SBEDu1D95fv9whgQIjx5pi0zOwlIIMSTwDmgHRCndsckqvJBGTIrO7oXd0EieJk0&#10;NWJUKF/dg96jvYFpYEg7WB+fFCxqQB3VUDKrE7erwCTQg3tq/QX4mOx+Km99kVlYWyRgEULdsRbk&#10;GZ4FRIVM89w3FPRIUzWEYMSFb9vbHNYlf3bsnMVFlZx+za3jB+BTFECwloNEbCN1PWSQjFlVY4Jy&#10;TSvX0bmyV4+KkrqR7bTuDfcR2NWWGKsyQLygcMTQbjuWe5CkRt6Mmp7LbWtm0L1ZPEgc0oywzqqg&#10;YG0+RUB5J+6FS2fbLdsiIoStB6SQ0zMZNDUruIDlQZx4obWiWcI0sYyT2qqCjJoLvYkBhiSYHmnE&#10;uvaWAp2t/dTSCMFJRm4YDwamb7Lvt7yonvmgnG/Q2Odr2bFoNWTeVixhRkznPNbXovVCntj3NzEF&#10;VU4H5rm9lrasEdiZGDxVpptXcQK5UYhQD481ytTo4zNOPVM6i2q2HJG2IheQwqgOv3Ld6VnG0mqM&#10;atd9whSpDQD5AFDXXrK3JAZg04x+BWDFpNlgS1KGtTfBIulAxIjyY81TNqbcPhXng94HamN4ZUYk&#10;biP9+9AvIAzEIqjIaIEzW/HSMUotuxP2tqjbb2MW/sDSrsGJEGRjq8in1R9248gQvcgUF0Dk9YBF&#10;aYzC2lc5urGcQZH5oLsMKDx3FPlWJVZgAzSPsqG2zzj/AINaINMU7II2WmYOJqTKzXE3WyGOR2Ee&#10;K9dm21xYxGYqVtS7ffu2rgGmJ+xiT4BXVj/5XGYrBumH6iRH4ijtaKtc6wJE+QaVO1lfIjAAo48k&#10;fB5SrHrLSJwagEGes57GvMsP93Ao6LccM20EREjk0VlJgMs7STA7Tk0ZmUqIuHyFPM1AWxDcZGKy&#10;VZWWFGRgn4quA0RYzDT9xyPFGS5G+DAaIoZ5JKR5NQHWJkDuahTui4s6ohFZTASZMZY07b13Wrtd&#10;nBEHsTVDbuXVJhsHstEuXQXjbCxkDzSJQs0RzNJG3abW3DaIcbjOewmn11qXQ4AyRPEQRWj270mY&#10;yOwODT41XUmQQOT5rBm0ibLnqW4myjVAtCrM48E0xZ1QFthkPO0Ce471ryi1vAYksOtRNN2fcS3K&#10;sCu/qNY56dGDJlkX6O9wC3tAcc7ccVZ2L6w+7JJAG8Zqls3rTt7aqRtG6RzPmaMjE2WKbh23HMg1&#10;zcuG+Kow5U+0bHpryOIUwwXLTio/+oXBG91ZQQv4M1Wi+fbA2hcAyFmKjcYXFwmGY4rH/Tc8xBip&#10;NdUbn6d67f0zupdTDBwIkFa6L6Z9XMuof3LqEMd4KmR+Pya4TZu9ZQncHIVvj8Uwt/2Wdd0pu7Z/&#10;BNJno1Y/Bqc+CtjPoseqI1sxegFyWdxuPV2Ec01e1itdte0VK3HDIOdwT/Q1wvTeq3LYIW4SACy5&#10;JzV5pPWGe2+9wGEbWOST5NLcHF8NnpNF5pypSVSOm2fUFFxW9wKZZwQ25SB8UV9fbVg6OHMEg8HP&#10;AArnKeqqqWhbcNuInpEspwDHajaL1BQ9xOFAP4DDEiuhgy32enweUW1Kzq+j9SI1ADMq71BO2AWb&#10;8VsGl9Zt+5dRmsMSQNgwqzxuI5BridrW9ZDMtsBARGWI7HNOD1XTIyn3Wa1BF0nEtxkCutjzV0zR&#10;HyafbO26n6i04Xfe1BR1cb0WYBHYUl/8kGm/+l7v/wBH/wA1XHv/AF9Ru23t6orKJGNtJf8AyZXP&#10;/py1/wDiV/4p61DfSDfko/J8q2mQB2LmCNkERNFYKQhOYkCP9KxtHvbn6o5nG2fNLKkW8LgtH5iv&#10;SnzBWRZwUKFCJOYoN7ABJEjxRHtm2728RiCKi0K2057CqAMgvn9MksuJ4BqRbNvu0A9PA8zWRtMH&#10;eSIzUA1sIO47AVVFnrbFOuB1HIOagR7sMzFGGFBODFFRmUsSq4krPahsksCQCf8AmoGZtpcGZDCn&#10;rSBWSZlsgUgE3IuwZBjHIimdMSXzhd3b7jNZc/TOjouJRL3S2mtjEFT38fAra/T1wqNcPc+I+a1r&#10;TpLKheRE8Rk9q2jSJ7psW9wJTpIAry2vfyz6X4aPMUb76ATsNxXBYRg4BjzXcvpxVVE9u8y3EUQO&#10;NyjE/iuLelad7kl7AKyu6MdM812z6bYAj9HfEqC3IgYFfLfqKSakfRtJxDk7b6E1y21hT+oVRYUi&#10;ASOWNdl+npvsm1BsYtuV8BiwkiOw8Vxv0TT3YsguSC20kHLCM/8AIrr3ozW3IFkLswrhuVKc7Sfi&#10;vJaMx65fizq3pQd7Wn3EbThcfaAOI810PQzuS2LajolhGYUxgVofpEC5bRQIEAFh0lpwP6Ct/wDT&#10;ZO3raJKnsgY/6V7Xxkbo8T5F8s2nSJ7l0K8QGlHRZJK5/uKtLaK+xzIYk9XIXPc1VaVWAM7sJsYE&#10;x2zV5b3bVLCFZQABmvVwVJHmMzdkAqhkZWYdJzzil7tsKbTCAr7t0jMinmslZhgGAiGPY0hd67b8&#10;naszzNSQqLbEr1ggNLyLjYEdKjz+TWpapGYoA5QyZCicjgf1rZb9yYKoVYoA4mQBVVdMsA8gK53M&#10;vY1k1KVI14XTNM1OnIdNzEiCCGSOeWrQvUUKXlSzYN0qhkloC/3jNdI16FrKi64Z9zFZxtHcA1qT&#10;u9wG2DvQDJZo29lz81wdVR2dO7o5tqrKBrZXTtBlxA2RP+MmqvWWxdC7D2BG0ABz8CBP4Nbresb2&#10;HUbZ3hdvEdpPmqnUaQachChYINwzukN3INc2GM3OUVRot706x/8ABaLZcTtMjFyecK1K3EuJG87b&#10;TXIVVEkKRBkcits1Vpre6/eA2ncUC8gc9Rqmv22V3RFbENvYwCpWZ+KZCPJe6zW1RQlzc4Ikts5Y&#10;iYzQ2C3A+2dntrAOJC9xPjij6q3eQKrMknqmI6hx+QKBrrzuqu91diGQo7ljkT4rZBIp20UeoDOb&#10;bXEDW2J2gCMTzjwaoPULDqiINhS45CkwSsVt99V2ogJkDaoRpCR5NazqrVrdATYyo2SDjd8fNaYy&#10;5Qlqjnmq0rSt1jb2u8kr9xgwAPzVRqvT2dy2xuCRswwjMEDt4rpP8vcBTeZChp9tABiotpSHvNbX&#10;dtt9VsyIVM47zWvFqVF9mScJHNf/AEyd/wCg5l83Hl23dwFHFX+m9HCs87W6VlwojceB4GK3TSaU&#10;ulv2dQ5OyT2iP2n/AHNbPoPTSUS17cOWUsCoA5nt3A81sWqtclbajyaho/SdONiC1Khs/wCIT4J5&#10;HxWzaD0cWrbpbyGuIN0QwE5HittSwB7JSw4FgnDwIPkjvNWgs3LQd4KrIdFBBC7x4+abHO37OdKV&#10;N2a9p/SQEuIikQxYbskRwq0/Z9JAFuLICraH6rHDkGcCtl02guD2y5JIiY/PUWp/R+lRvKqozuAJ&#10;IUMDOPE+K0vU0uwIpt9UazY9OQA/psQxLFXwQTxTiaVW2pshySZ/xLWz3fSbrm3cg3GL+408ZEcd&#10;h4qC6Em1Zchgd0snACjzWLNqb9kcHZTafRgWrhF+LisF2NAOM8/6VZLYKNqGkFnX9QyQq9pIGfxV&#10;vqdIbwZAki5tY3WEQByDHJrA0f6JVtOkHcUYH7VnAkc/1riZ5SbZuwpRRXtd/l1hbfUV2K4bqUk8&#10;MD5qxvuo2KAp3uDkzLD/AHozksyqURyrGQuIYD/OYpG3aQ2nDkbWLEiJIzKgfNYpm+DtBy6vbU3L&#10;JDbsYiQDNAv32AvJ1NtClTkbS3gVKy+nMrbLqyq0FmJIk8H8E0o1xxa9suEdhypldpMRNZ5SSHRH&#10;r2rf3ri7NrYIHMGImjW7vVbe3DBH2snZjxknia1ttTaW/N0CbalZRpOakty4RdTksNxQHpwZzSXN&#10;jdqL69qN7bGEuxI22xhVB5M9xUbty2SwUh9wWWQQwU8HtMeKr7erVmLJfj3FVySm1W7EGcwfNQZx&#10;kXbJEupXq5DYJUiqeRkUCHS7kl5hSQxz0LjpGKRbe1hi59plCjcuQw87e1ZLi1c2IzH2pSYlR3Bn&#10;kxSmstHZdXZbVzBbktJxEnAHmKFzYyMUZu6pnVW94yzc8qCBz+CKq9Rq/fFs3LjllMoeFmPuPx8U&#10;O5cO92WzDKq20e0wI3L8VQ33Csh3tc/b5gjEx+MilPNJDViQzqNRdHuzaXaMAAf4v3AVT6pg+5HV&#10;HbGwNMBv+azdtSVDe613bKtMfGfIqNvO9fcEyDB5YjpMfLGq+62NhjSGbFwg+4nSSdjZlmk5FXaI&#10;hUFT+lJEDLEiqmwq27dshmUKYVuSJz/nWw6ayLyJfgBG3YHSx24WPwaZj5BmuQ7JeB2vbJDgQ5mW&#10;8knkVdW7GwP0rb4ULa6jumRg81jRp7hNx/1G2FoL7SOxkCre1bKogVSZXejY2sy4IJFPSM850V/8&#10;syEI10jbcyT3CiTuI8eKjc01qwq7wyKSZLQCfBgdqvrNltihrhUMYfaR0g8xSq6a3dWwVLlbbDdc&#10;AHfGZq6ATKe7auTctlQo2hrYJxPhiai2nmN9k5jZB4U1saaHO15gyrOQCrbewFBtaTeRt3PZVQED&#10;cqTk5/IrPOLHQYkwZ9ys7e52WIhl/wAX9OKE6rdCqHuMCuWXOQOBVncsvcCFgJaZgzvkdzSZs3bL&#10;WyAhSR1DlQazyGpiwVvbubdyhgpVJzC02NQrG8GLLKREwR5kHipPZXfC6i2hyCG/erZwfINKKwGo&#10;3uA3VLScmOmBPINZnNhpBEZrZW2NO+wThuCo8E8tWXi7bdXBUtDoZyfMAQRWbAuOLVprh2qpUmQW&#10;Xf8AFSQEe1CiLUsc7iQTCmT+ZxRxmTYIXLZABFy2weFTBn+g80h7Ny8FVrIS2B0lh4ySo7VcjT2g&#10;4R9gKW3ILTyew+RxNKexCgm4XY/bBnZ8GpOVhQpMobVs7XctKkk7tk7QOCB5qqa0iT7RLNBJ3rBA&#10;nv8ANbS9ggtFmNrFSJwDVXb0jg5YkXrgMwSVC+fzWDLJ8o3Qfso7On2X1QFiFXaXIJIHzV2NGbNu&#10;GtOSuA/7grYIJ7TXktMnubbhPuEOzqcxMSfjzVqmnFxrjltxtgNL4gHgzWWMKd0OeQjYtL7bhg21&#10;SAi2yIxjqB8czVk3viWLbewSYYg+fikrWnsm3LIQFMkliBuOD+fkUxeVY93eGQHeSUkYwBBrpYDF&#10;lYyHFgDrKnBiDO34/wBjTFnUMiMiCDslQcsJOaQYex7TBdxd9ps7pIAyAgPai+4wiW6SS3SMoG5A&#10;PIro40kYptsu3e4z2XNsXEYHPkjzFO2Fur7gXTjc43QwmF71Q2epwobEllKvG4NiI7GrfSuzm7aG&#10;ocpKhWJgwKOYtFzeuBWLGyE3fpCDMJzWXkKiy+wAw6gDnsKHYVrd1iqEpCdfMECAfzUNOuy9aVyV&#10;bdAaeGal0E2SshE9zrC2iYJAGMcGsKp9tn3ZWR8/BNSuMCl4iASwLmOpyO35FM7ltJ7iMwbdMk7j&#10;xxjv8UOwLcAuW95iRG4E21MlCeTFKHSm6f07hWBCyOkg5wO9HurtNwWiQLmwKogGD8+a8un3C37l&#10;pRskBVkQAe581X2w1IWutbue45tbhvCsBgHyVA4qu1WnuKMXVKoZD8Fvgg1ctadbZQXGBZ1DC31M&#10;M4DUrqhDm49okrcMd8kcGO1BLAjRjyc8GqXmVrrCyzqiEkkiWX5z5rUvUndVZthuvbO22CdqwT2H&#10;muhX9M5RSWUIBgqY5M5rSvWVRH9wM24MYI+3dwZ+BWVwZ2tM+jmfrPulHK3ZdlmWwxAORXMvXtOq&#10;ggXmi4DKEECD3murer2nIMhHuqxAXsJw0Vzz1VdisiK+xez8zXa8ZVo6eSLcDkfqHuqhayjQilGn&#10;lRxMHmK5t6tYDW1tpdLbGLgriQOSZrsPq7ke49vYATgoS0Tg81zjV2Td92w6A8QGETHea+heOnUe&#10;jzHk4cbTmWrsBSVa3PeJkktVbcsbSHb9rQSB2NbRr9K7o+wLBIAgbT+aS1OkBKFsqW3A9oHIr1+m&#10;lSR828hi/OaSNOvrD3FAG0VLZusbXQQQZzW0jQKOyuXkgkSQDVTe0TIGDQAoyw7fNb1OzzOXE4vs&#10;165udUWBKkZNMe8Hc7VAxDd8eay+1GYC/u2pukDz2qvLM9xSsqDgqadRltErqP2acfdTSMxt4tqc&#10;YZcSfOar7D7g4AyCO8U2uEuhtxYRCnAE+IqMuJ4BlZh7gVok45FMKqIgK9z28ClwY9xkXBABk9h5&#10;qaDbHQfbAxkEmgDC2w72mcOok7huMnbTCbWTcpG5RJEc+KHc3JHAjEHIINPIqkw2FUDdAgSfmqIm&#10;CCvcVX2zJAKjmB4ot5VWFkqPJHaoL7imBeUHhQDmK8gIRJ3F44bNCwk0CKsLyWwsEtg9iPJpu1sB&#10;J3dIaGM+KGLOEyxj7pqxs6ezctsE27TmG8UMmEmJvZWGJGZ5JgweDRzaZn2KykETBMQYqRcu36gH&#10;G3A529qK4Qs5ZCFIkmMmqKFbC7U2+2QFAZgDmaxdf3VkDEEghs/g0a9bkLct2++09+O9LapyV2KA&#10;FzB8GrigWKW3Vm6WnxAjb5q106syuIWTlOxcfFU2nbrRngKeYo4lVSFgK8DPEUbiUpF2z7/YxA7+&#10;N1Kb1baxHWpIY0FGRyEYhgc47scUwzorNGWIz2II70NB3fsntkktaEgwP3DNVt9bTbkBdlAkD5mn&#10;LiXGgRz9s+TQrpAcqW2OBtIBmaJAtkWktYJtsSuSFPFYGqdmvB4+4wPI+KMG2h2yhMGWGCB4rCKt&#10;0ZtsFBJI4MirImWloKFZRbhnAIDcUNL6bl91SWUnbGVpewoEsin8Z4oulvFQqgbQoYAEZzmTQMuy&#10;aXHuMQzBT90R0stH9o+2XGVBCwMn8ilUtOu2XPMGRxNGDAWwbQIAJk8DHagbIHSykt1fcJJbwKNZ&#10;stC7Su7aaa3utlTuAECMSaE5e6QwUqJyPiq3B7R2yu5Q/tn3AwPUOCtQSwyrc3x7gO4/17jzUld2&#10;Zuo3EnaEBMLNMNdYXEACkxCjgxQWQSWApOArAgyM47H5qnuXbbPd/UJZDOcAVZ3bZusqe+/3YNVj&#10;73Y7bG4ocjgwPNNiBKLYBrYcq27qMg/kcnFKGyhKo7FivSCeAfg0bU2nF0MWhcA7f7zQrrTbBAkF&#10;sAZOeTTEhNcvg9aY2Z6IaYG3sfzQEvo7PuuMJyARyaZurDKAsg9hiSO1DUAW1ITaCpwMhasnBO6k&#10;ImzqnpdSMD5rBT3F6kUNlZHNBtvb2297kD7cd6gdMd8Hq77p89qopGVcKrK1tHEQCxksag7puOxZ&#10;8AZz4rDNZG0m2ZAlD4jsajZKEDMAiQYwCalBpng1zap2iASIbz4oQRbu9txLgRHgnxRnZMe2GIGQ&#10;R2ahgowd9oWBHMZNSiWWovkoisxYIgme5qVu+BtOzpaZqjSVTdvAUmPkmoi/ENDKwyoih2E3stX1&#10;BQCEADZAJmkr2oIQCcMYMV65dN5dpEFRknEA8Cqxr9u2sMctIp8MfAmeR2Sfa7DaDBnB8Cgi7LI3&#10;kYHNAa8Cu3fBBiAOQfmsMf022qAgcLAGQabGIuUxpr7iQpwfPFLrqQC+14kRLcTSUs4uGCcgeKIi&#10;2/eaBgr3FNUBAUXBdJ6oAXBXvUw5FtAFkn5+2KCwUqm1yM9QnBFECGSqLEnngCroikxzSuBJMSeJ&#10;xxT0hB90FuYyBPeq+3acqp9ldue/JpjTRcFvG0faDzBFBKA6Myx0rAWrjS2cZqVy57ioEIAH7zQC&#10;/t3GRVJ3L90/6VAtZWy5LbWJzPIpTiGpWWH81JXc2yPtMfdQ0ZzbuExGOeY80C2mxE2pvgzIxIbz&#10;8VIeyGNvdhvvRTjzih2hGGG0qHskWjyynNTualAqoV3sATS/vrukRAIXaxkQPJqF79S4z25WcD5o&#10;0kLcbvkPqL4TlgzsAQAIIFDF27tKFuuMZkCaVdFbYWggtsoTJJNtE2hcEzE0W1FrgYa4JWAogRB5&#10;FS2lpwwOCD5PzSq24hiktG0Se1CtGDN0nP2gHBAq9pQxaSWAa5gTMcZ+aWW+2wu9xWgkHeO1SDts&#10;LgsiT9prF4sfdhRsAFMiAz19ZdZUgNBBU4igOr3Fy/SMARRhdDIhDENMRHM0FbN1IA6pGYNEUDuB&#10;QpLZIwHjxTSW0hALQDA8zE0RLay21YBmUmaiq+4bgGQeW4AqrLUSdxd15NrGByaBACuUt/c0SDmm&#10;bzmbcZDdDRUXUpMESDIj/SqTCcEJrtlJBgcR5rDXSivKtlpHeBT14LGUILQRQLq/qJCztENHersW&#10;1ywK2TKwpWc7noi3lDs24tOYqNqyGOWaY3R2HxTFoxdQnqDSIGINEiUrMXrIUmLcBzunv/appaKW&#10;ywb7yAYpqzKLhS4OJB4qBLKisg3KJ3xiYog9qK86cb2FwQxBz+O1StmFYLbG402ux0AbJiQDyCaj&#10;dt2GZNoZDHUBVipULKhWN6w3Ycioo7BTMMDEzyBR2F2SBbDAyUJOYoNxCxUrAaJKnirSFMw11S7K&#10;jwTEg0tdS2xQRkt4iisySV9rIIai5YYhARI70SFsy5fa214WdoBnFYMhkiWIEFiYBFJwzS24gk5S&#10;mWJcJDnOMDEUVhRIzCkFMNiZnNBa60FBACYJIg0W6hA+6WC4A4qWHIZF3MemPNSy6sDMKCnJPfn8&#10;0VgLsrsXBEfmpl7bsYtkFR+6oOVIZigGR9tQW0ZMArNtQSM/HzUiyFFLGWVvxFSQoo6pGIUdzRiB&#10;7GQeeVFEVyQLw1xdpYSJnOfils2if1DDY+DParC6HQlFubSVE8HFL3bIlSvUo4FCw0xhkAVgybWU&#10;DHMTUVQgOkyDweB+K9bfrErAOJFFcLYYpvLeBEjNUFYozoWUTOQooeoN1lZmuhRPI5xTBt3ReguC&#10;YkYiZpIEXXARIaIE5GKgFsmL4Y2to6e5NFuqqsSrnd2Pmg7rigg2zB52ZNNEG6jnYAiCcmqSAvkg&#10;6IW3sZ3RAiIoM3E3n3GLEwsjEUdbXUpOZXCg4NBu3JglWO0iRwVjxV0HB8g2a4N52DAAJGZqdlYl&#10;i0krwaiILXXFwbW7GoC3DwwG3sPNBQ5fyGLs1ph9wBEE9hU3VkUsiTkSex+Kilpz7x2MFiD5oiK6&#10;gwOkZ28D80UUDNgmtElpkD/Q0NgVQHLAmmwxcOMgsOTwBUH03tgQzVdARbB9SsqATAgmjWr4SZ3P&#10;uEGOR8UqlzZ7oCDLw2YisI7B3CrkHB81Qzo3X6f9b9ki29kMGwFxJFdOX6cseqaK662iEiYOIA8c&#10;1w3ROEuiUlQQDBzX019FLusNb3hbZWciRPgV4f6p1mTSyxyxSptqxr8i8GOmtyZ8++v+lJpbiKUZ&#10;cblkVrRtMwjzmTgRXcv4p+kuDcZUCwQpPNcVTRFnUAmZEJXpPGa37+mjkb9cmPHnk4J0dH+ifSd+&#10;vts0OsoFgTX1v9Saf/0r0e8wjYlktcIyDPCrXJv4MfT73tU157E2lJJWckDtXUv4w2LqennT2bTQ&#10;64QHduHPavl2u1WPWeYW6arHJI47y5Mzm0uL/FHwl6mHu6u+xUGTI+AaWYb9xgECFCgRVp61o7+j&#10;uguh2kdqqboJIC3CveK+y6fa8UNrtUdSEXFJMCj9BXYJuSsckRWLaqVglpAgyOaZuWip3MIGyB+f&#10;NAG4qPyDFNGDq3VQEgMi/u25n+lJpdQMZ3SeMUybrQWCT8nBobh4DkiHMCcmaKgUwihZLljuOD4r&#10;xZyy4LQSMZrz27hkgKeNo8TyTU4u298XgTGdo5qcIsENOybG2gAE7jNZLLKbby4rywPbCg9QJYtz&#10;UA4QPtQbO5jNCRoyzowDsvUpxQ2hy7KoWFz4NALB2DwzLtyDiiJuthpBAiTHMVVlxvkNK7WVpBgf&#10;bXipZbaO5475MjxULSs8yO2c1myLgXDF8wCaNMK0RI6AwuHByGOTFSS6qNb2lgH85qRAlyFgyJB/&#10;2qa3k39QgxHiDRFbkDaxbAbbvO5s0XYCu2WGK8N4ZSs7gIO6iEMSbQPIlifioDuF0Q+2edwbpnk/&#10;mvPaXaSwMAwQODTFtJBGzfK9sEfNCuEJK5KzAUZgnuahaF3U/tReApiiKpPUWKDIAPIiiXCEFsSV&#10;IyQBzWWdbtzLtESBFUwkYRdxVgwI+aML9z9AWyIiCAIxQhaREP6xV9xImiezdBzcxEkVaAkkTugq&#10;rHa3PiYp61cG8kyABMEUFVulem593AbvQVvQ4YTvQ7ST3FNQNFngBiBO4f61hiTswSqCCKQ94Iyl&#10;2JB4IzFS92CS5yx74qUKlMeW4iKoiAzTJyRXryhdo6VLmfFKWrvSAA0M1FN7d/3AWjho4qULZm9Z&#10;b7woB7gnmlbyPdKbj9hnaDxR9iuLaszIDMciY81htPcNqfZDRmZzFSg1Yo6qXlXBRVyKyQ5JLKVV&#10;wP7CjPZaCuII6sT/AGrCAMoBfAIgnJ/FRhCwVQ6FmknjzTCq8sZjGZM1MmbiLCxu5jANQRCzIoH7&#10;jJ7n8UNEoibt0ruIEyOmjWmhbjcsT3zFHBt7mRVAzuYmpWtNsBcW8TJzJINEohUhRbKRIYHIJWjm&#10;3tuAlRHPyIqWxAEASCxw1eu3MOWDEbwDA71NiBcqMbpGHuBWMNxH4qaW0dSGQqVaT4IHxUltqhne&#10;d3H5qa2upWK7m/cPEVaiLlkG3Xe9vYC85LfjxT5sbWncSD2IiKGlgWghYtuBGyPJp66pJYM8sYHw&#10;aKINoHbtMSLT3SqkdJAmKg6MUzJCiSRyQPIpy3bddntqpCAzJzmp6dW9kFCQ27MmCf8AgUzaT7gC&#10;3bWUAYiOxHY1lFZd5CKQDCg8r5NWVtQVbcVVVzB5YnvUVd3SBALAGSMMBVOIccpWJCm0v+E4KiJJ&#10;5FeuWlUGcz3bmD4q4vW2IEm2iqYHj+9JvbToUluqQZWSoHg1Txg/dE10SWxvP2xnbzjzSl3TH7pJ&#10;V2lRGVA7irS9pTbdTbUjcpDdseaibSPt29MJundMR2oKoqWUoPatnHuSpJz80uyG26AoFgdX4rYT&#10;olO1g23fkTSbIDvDlSRJBPahaTC+5JLqysAZ5PudsdvxNFFm7ckm5taYBHanClzbkxvPiOPNBuWX&#10;d90SpMNBjbS9ocZ2gN9iDLuAwEEjigsZZN+3e68meKlsQPvJ3Bjx58Ua0HDkxBEhcTBq6Kf8ni9w&#10;qm07Ah5fvUrTbTdW5dy3VI6RNAum5dt7Li7wRncY/rXlQllFtyyrzVUXFsYdxuACEHcCTPNMXD7j&#10;gMsEZURz80t710OYtn5jIiiNc96Dcd0C43nOKoapMIjsLW1hBJIJPNDuXVACAFpE4Ebvg1lQNqt5&#10;ncDmayLV1rWDHJzgmhkh0JNDSapmTcVAOFBXkCrnS2VDWEKEu2AT3rX2mSyMrAAKx/bTdu9c3W2Y&#10;n4yM/ikvFYzHlV8mwPbVWu72O4JAHP8AasrPttM//M+fmlmuLe9ubW3d088xRkvWCqQ2zZhRME/m&#10;l/aH/d+GW1vWIEtvuuAEbSS0HcfirY3GDKAxG0AApyR3mtYe4qIo61Jfqxg/g0xor6rCMQ6uSx8n&#10;xWXNiSTNulzylKKZfqjdJWSd0kk4/MUtdsq203XEiXK+Y71H3rTli0MAuCO0fNEZ2QXmKYlYnM7u&#10;1cyUTsxfBGwDeLKCAoHTAiaBes3lNubo8CfA4/qKmyp1XAo5CkKekGhNp13WlLP0vuJHIB4pND9x&#10;JdMsq7W2n98CMUC6jWVQpDESR+PBNWvtX2tOjXwqLkCJDSfHY1VqWt3HtrcgScf4TVIqaRHRLZJU&#10;KjBOTb8N+e9Wd20rNaIYJuQqFDZ3Uo6vcKjeyiDkYB/oaf0gQt/2laVO3PSh+a0QiY91MPprDGxY&#10;Q3mBgAg+PzyaKgO6VuOOd45PjbQ0Vdju17LGDBkD8Gm9LZU3VkMyFZJBILRxTKDi7Fk0AHW4O4qT&#10;D5Ijjil/5MNatFE/TOCs+O/zV4D7dxdwYMYJmOgHvJpbUBbdxQ1s4G1IOJ7PVoJwRq1zTYWSzCeo&#10;dorXddbYO5gw6bY7DNblq7d1uuTv8DkjzVBcNtDddFct+MTTEujHO0qNbtZvWkFxdmfOIqY3sjEj&#10;eJO0DJx807bt7FILLuGeOAaWd7jBWkWysgBDODTkjK06AozncS5Vm+0nEHxRjaULcPtncDLMK9fR&#10;5ICyOxbvWLa3UUqjbZ5UCee9GLtkVEKsli3YNmrBLRKLvTbALczuJ8CjWrJPtrcTywI5xTaAXHP6&#10;23EA7ZHxmroi5FgtsF7itbwMgd2PmgmyU/cJyQx8eKtBbFv3JtiQw4WeKA63F95pBO+SSJwewFVs&#10;QW0pEOzeX5BEQCRNHt3hcLBkGQQSDB/NEYXVBMONw2zyJpLcgLKx39hGASapwE7ZX+i00t1wFjeq&#10;BiFMTIFXumd2Zd8Sd0wf7KPxWqWnuWkThdykMGJxVjo720iWUyMKViB5FZsuO7NuB1SZsekvhhYa&#10;2CtyftKkDcO81ZKW9u8QdsiHaJJzk1VaXV3FK20JMAMT+as97uoAJMNtDjk/A/FYZx5OhjkhqzdF&#10;sXm3EskDrHJNT1Cm5uZSH2wImJPg0uHCb3O9j9jE/wCv4qZffbubVZ1MS3ExwIoBqRgts2ncWLLh&#10;hiD80DUFtirhbQyGAMs9NNaZ2VQQh2E7T4qJALXw90mAgG3GaJNAtMVs3Gt3GDWYt3QCzHIGfA4N&#10;L3dl512IW9rlgwMqeIFN6s2wjAyzggSuCAeTVYGVmKojbNxbpX/U0SSYuVo9dvFw6hyVUwOT/YVF&#10;71l2QqRtZgdyTJjuRTFkXRdWJt3P/oBNYa3bt30SAGUE7hImhaRaJam6RfvrvZpZVJUdLSKZbUOl&#10;r3RcUEHa6ryYECldEdjQXzsk7swT5iprp7QRn5UubdyeQTwf61VF2Bzets/u7obeQnf4pe5ceU3t&#10;tYcAGZnvTv8AKXQVtL0S2xSvjyKFc05NuQQvt43NgTRpg2xXaQbdtwN5ypmIrYPTmZLmbltUGM8n&#10;sKobPtFggZisGTzM9hTGmS+B7ShYKndtA3RPeatyBatp/BtiEC6UvXi6y0BhndTosblBusEZGVRJ&#10;/riKpbWuuEvCKSoDG3GWC4ImmBqjcRkQhkAVgpMTSZRsdHIl6Li853kqwV2Jjg/EGaWN07VZhDTA&#10;BEkDvFAsXtl5SQXZkhDETHmmNTqba2wUMlsFokj421nlwaFUkUeotLYZNrnsImdwGFMmqfUnCEsd&#10;4O1Q2Iq1Zeu49y5JOBiSAOBHmkb6rb9vaXZlc9L4InmpEXIp9Qj+/t3KUjdPkUuVEXRbDMJAYPwa&#10;sTplW2X3MBvz5FLuty00hlmGnsGU05SESK6ytt1uSw3NwEPE1afy4JkvjaDuiCwHxS2q0gcONhLq&#10;FjaIFGvMzXUV35AJbmO0CO1XYu6FbgZjtNxlSSVVRkgf7moOQBZYM7IrbfyD5pu2LbCSOlSd7DFL&#10;hktg7G+7GDEjuaNFWV1zUtYvpw2c4lf6V5XK77YYYMsZxUbt2brIjQCuARz8Gp2ltkuoYAAExGJp&#10;UzBqp0SCm6rKzQqSRmWlhSxRZV8gQJmMfNHVS5DEySIGOR8jsaE1hGguASDtKjiPNAkYo5WJMFCq&#10;S7AsT3zE8gVrWpRHYqW7SM4rb7oc7/01BC7Rma1zU6JUknaDwMcjyK04TZj/ACRR6lLdtzbndOQT&#10;jP5pBrDDeNwPBxyPIq59oxNwjYpAOJpS7aHu4YQDz4rbEkkJjTB3O5D4Haazc9xhbR/2k/5VjWMS&#10;NrM0humMmsqP1HG45Agf701GaU1YwLclWDbH5JPasXEBbYVZiPH+tR2bikkHdIMmDWVQoYDs0Mcz&#10;gCqaDUixXZIgBBtxI5NW2ktWzZtAxz0j927/AIrXAGVJB3BD0z3mrjSMFuJgsfujwKCSL3I6F6eq&#10;74e0zMeAkwp7xFdT9GvIbIU6ce5vySYZo4rj3pN9kuBnBdGklRjafM+a6p9OOhtq28fcSJ/7jHzX&#10;PzqqOlppXwdx9AG64S6XI9wOM9I8Ev8ABzW6s9wK6uEDcMiqNoA7tHc9q0P0DVWEdVY82yrECd27&#10;gqOcV0DR6u6lst74ZngsU6HI4k1nl2bsTqCEdVYko9pA4JysxtAEws/PY1R6yyNiptss87htBC1s&#10;Opu2yGO1iCWIEgyfEjmtY1eodbNxS4ttcZQIO2GHJP5ooP8AYU7aNE9SL2rX2FpmAo4cHk/Fc89W&#10;05baoQ7gzFlP7Z+e/wAV0DXl1NzafbfbDSex5nyPFaZ6tdRk3FHkhc8T8zW2MqozzimaWNGbWybZ&#10;3lSSXOQBSuqsObanYSNkbl8Grm5aK3Em00CSGJyV/wCBQNXcuWrTACHdY4xB/FW5tmSWGFNWas9g&#10;rdQe9nAkYIipre1FvdLgkTIIJYqfNWj/AGWoIgAySOfz4pC6h3YZrjrMlQVMHtJoZcrowZsMEuGY&#10;sXouABukZzIM0exfKMrdLgbpAjk8HFVB1DSSrEHKZNZtMqsbfsDefug8VjljOVKFMYFoBiC0IQS0&#10;5M1d+h672r9ws42NaKAFpYj4rVb7xbVVunBIYdzQNJqCHt2QFCq33dwfE1g1mn345JjIZ9rR2NDY&#10;tnb7VzMSVOIUYz+aRuMp91FCOGMwwIKk9yKqvSNddK4UYBktJ6RzFWyJdupghZllYfcZryMsLg2m&#10;dnFlumazr9NsaTddiUgquO/b4rXfUQUdhChd0hfHzNbu2lLtIczHUJifiqP1HSbQirbJDvMt3/Ir&#10;dpdSoOKObq8Um2/Ry3Uaa2rjZdKyd5BmCKprj3A56VAU9OTEVu3q9hgxK2kVyCreABmtIctuCSne&#10;vY6TLvimc+NRdCeo3SFJU9pHag3Pdtm2OMbjOZAo7K5Dqm3aDGcxFAs2294zLmSFMwIrqxlwblLg&#10;2PT3Q9vatsSRE/7GpXbZtCPbgLGPis2tNc9pVbapIliDxUjLIIvzsPUfIrHLsw5JXYl79q63SOhE&#10;gE4OaXtBV0+Lm7rj4j5ozKxuubZTf3DUO5cw+QQziQMVaRme5qkwV1j7qwg2nk8wDXSvR9Tvse2Y&#10;YdJVuNvkGuXXAtt8k5BCgePmr703U3AQFZGESR5rNrMO+B2NBPZOLOtXiS9slkLlSSQcycT4gUTU&#10;uylYghABz58Vqei1NoWjKSyP5gqD+KtDqJQLb2nccAjmuA4OLO88qaM6h7JAtKkNMvPc8/2rW9Zq&#10;XYuzLLvlShjj4qzvhrasQC0NBjJxzIqq1Qfd7pELIGBGGrraWa4OdqdzZX30UKNwLiA26eSMxSgv&#10;DYxFpdzHpB5p2+k3bzbvtO4EYBxVQ1x2KsxExJBru4cto5VNS5JdLpcth4gYO3v8UNSjlVcgKVg9&#10;sil7V0O7GQAe5qBvAneXGWgT4FalIfCNhbrBAWFo7FO1Z4BrAYKwJtvvgbf6+KhdZWX9JoWCx7zS&#10;x1MC3LHYRMd6tM1KkL6i0lzYMIxJ2uTOaVuXNrEbROZA80zcCpkoYJMTQdQN1yS8kj+0VW4poCjb&#10;twCnd571j22tuoZt+Mz81gwFN1nyVAg9/FB3IiKJzMkg4NCEkgey2xuC2xiQTu+KsLJMOxIO1cA0&#10;gT7sSv3ZJFO2oLFQxzAmOapjIIwHL20DfcrYHeoXmQ3VBhIHB8nvWRK3ARbIZj1Fh4qLt17TBDGG&#10;YmqQYC6S7bd4k5+YqN26pJaWhhtHmRTgA9xm6VXjp4gVX3du4kQVPeriJyRBh2UoS8fIyf60dWFo&#10;M26VJ4I5NLOVRpUBs0UzCfqGBnzTBKC7RAZjAJhR5Ar111NsbWOWMUDUyzCX+3gRipXOkJtnaeao&#10;vcF98OUMgj9wnil7nWWzLTgnAA+Kwd4UgFcyJOKErDbJUMQKsrcTuuxYdEHAJJqawGYQMCRmpd2l&#10;hxPFCUots5iSJmgJZN3ByD4mfNSuW2GWALMORQ2LH25IBkjjBNTKAkbST58A0BTZ5wCiArMdUUwr&#10;EKG3boSY/wBqiihc9gc+awgY7+jaOZ70uSBbGVfq3AsGKck5zUhdcBAzHkq3xNJo2NrPnt3imLNw&#10;OCNu7HIHjzSZxopPlF0iAWkDW18bt0E1Bw7s5QAUvpWRUQbWJg4AwGo4VpO4ZQiIEEA9jWF8Njpy&#10;dADeuyGZVByPBJpcqGhZkgyTESTTT2rgNmbESW3Mp/yNC3v9i3JIBBHimRl8UVjFtTpzctQrMFZx&#10;kY4zNJ3LYhCiyP3VZoCvuGQAE4PzSRsFGHdwJMcRWjHP1YdiAe2QWDzu+4HFZaxkgOOmJimXKsrg&#10;AFQZxUbaqu6CQ3YnvWlTIl0KsiQ2SQcis7UaWa0cHkeacJ2XRMjyYmgIkEFn/cT4kGi3l0LoN09B&#10;kkwK9sZSIU9scg0xBG4hgPPwKKFI3LIK8/NU5kr9CkFmYdtxlorLbSgJHHjmjupPuMBKnB+RUigd&#10;SUXdgCCfFTf0RISZEQGHOf60X2SXCFBuKj8f1qVi1hGhVyTn4ojKdyNvA6sCo5erLSAhLj3CAQDw&#10;vYVK1bPt3CY3faZowd7yuLU7sSTUWQFS5XqDcDzQ7mWLzggd/FHtWXHtruHEk9hRdPbKvuVhA5NH&#10;FokjcTtmdpoZTFZB+y22WIWWWM5gVYG029CgUIBJg4aq6wDuUGDJ3bZgCrGwGX3CgweQx6R+Kwzj&#10;yInzEsNKhQnYRgksKfDGEUOSJwGHJIpG5q22WlWxAI+4d/k15CbDbwSSnI8T3rJPBfJUYWhrc4Nj&#10;ZenJWWwDms2wyT2Kkz+PFLNfCncLRcs0rHAFDS9CEr96k8iMePzVfZ46D+3XoM+pVGVYhRkDuKa9&#10;8LG0jlYAMz3zVXvU2X3q4DEGRyBTVpztuz1NuXgduxqT06a6E7JJl1a1FreqLvjeXKgQBNN2dUWL&#10;bSSwyEP+E1TNc9oEMcd5E81jTasWx1EqWwB4Hisr0afoZCTTNjs6kW7lo7yowe0SOeKeb1VgrksH&#10;3MIPDdXetSF0XCFVTJHJ+O1RbUMQ0ODjPnHaai0dD46nIjd7nrbKtzadztG5ZnFIXfVmtKyIw5kr&#10;ABrS2vn3GG4L3YnNI6jVEsjBsN+7mjjpHdWX/XZTeb+vXMPKHgjv4qh26qtSvayEZUBIZsE4NI/z&#10;Gq/+ma2w0rS/uBevyfIs2Gj2+lhJHyRQzjaywBjp8UcbAWZpMriMiaDdW2VYbW4mIzNembFKJ4Wi&#10;HB27iRPOB+KwGDgdE557fFZtXNssEZTsAIbtUXO1pS4SwORVFOAMIdkhoEmR5+KkylyNhXAkA0R8&#10;l9i45j81hrSmBJTdAb8fFQiTBMhKMzAkR4x+aHYc8qIwJ8iisF2qVJ6QVIPig3HNxsjaWUZFC2Mi&#10;TZypG05fHjJp23pdrIHVi5OCMiln29BZcdhzT+nusD0SG4iseZunR09Co7o38ov9IoIcBiCmYOAx&#10;FbL6clxjbdV6jk7TWtaN132/1CJXaQeCa2nSNvY7bbW2DAEjhq8pr2/yPqvhYRSj8HQfp97VtlKs&#10;2HmZyRMQRXbfRNGbptibibGlvhWOZrjH0+LW/c7DduEEiM1276fs7C1xnV5QsxBOCIM18s+oZVJ8&#10;u/2e8wxf2js/05YCtevBHbaqhQeFbsRXbvRdChVN42w+x5MDcchgK4/6MouXS4n2go3EfBBArtfo&#10;1m5qCzM6kWzthjG6fivNaNq4o52vfD5Ol+jB7rHrCsghT3ZV7+K3bS2/bSyHHN2SJChp8jxWlemJ&#10;ts+2iCQVVQTAUed1b7pGWFUsbgVYMkMY+K9p4xdHiNe/yZsmg3M6rtYdMiPngZ5FWWnuo9vc52wG&#10;6RVHZO1FYXS8EbCMR+PNWl9GY6eb2VJKrtwa9RGTSPOZFbCXtSbiopIYzEcGKrrsqH6YIHSVOSKz&#10;rXJuG5cEuTiqzXXhbQJthTgheWrDnztl4sPIK/eODcYJkG2QcnsM1W3bioRbAiN28McseKhevGAq&#10;ljbQQFeBt8VS6i/cVrb+2pffDErOO5rmZdU+bZ0YYEC1jq7W1TTokkqY6sRmJrWNXcN0L7aLtMFh&#10;iSBiB/tV3cvsttgGU5lIGRVdq7jb95dIbpgrDE8RPcEVzZ5NzN2OG1FLd0zPYYWrUrIgEcZ5gHtV&#10;VqUsIr3RfG2QkbYIPbpq+uTFzfdCkncIGwhR2Hg1X6vddb2hb3K6QpXDMTwfAosfYw1C/auKgVrC&#10;jf8AdyQ8GAFrVdSrkOm5ltxG4xtBX45FbnqXYlg5JVfB52YmtM9SttbfLg3FeYAicYAFNVDoI1rU&#10;3luW9NDdMhpYZI/w1SteV1XcdibSwLDquHvA7Vaa/TMvuC0W9tg3UBEfNUurve2pl3uWyvRJ6m3c&#10;EUEp0x6hwEt2zc9wi2Le9QwY/adonjzNLPeUrp7iwQ8md3+HkxUUsAreum0rNEyzEkHvFWdvR7Lj&#10;IDypMBM5GapZinjK63bNx7boAEEkN8vkDFE9OsN7h9uOrqLHBI/1x4q49OsqbNr9fYCXjHUfKxT2&#10;lW5vQpblZLhcSp/cBTIzEuKB6TQacrYuW2Ztq3F9tyDyZghf9DWzaH08+1fsn2BaMFVBMOWhpAGQ&#10;KBoNOihydOyXAvOATuOMjvWwWLNv3rbGwfdFuTIiUHMx3rXGZmyY00IrpnW01y9e3hHIO3gn5+AO&#10;KtbWltG0V4ZWDAM0RjgGti0Vso4DadnuIAULgRt7U6lgbLW+0gI6hgM3wD+K1LJwcl6aV/3FTY0U&#10;bNocwpXcM7zTaacG+6ou+V3DMLjBP+Yp4O1sAIkIpJHwT2ntRbdhVLh9qCCbbjMk4g/FSWekEsck&#10;et6TbcS25VFCgd4O2hJpAWtIBLR3nO7zVkydRaGuNBDgR/cf7UG9ZMMiD7BIz1SMcj/Os0sl+xkY&#10;srU0oCgi2pMso5UgjsPECvPpEIFopJQCCIMs2QDVubJFpP02Yk8NwFNKr7IS2mGRWh5w0H/WBSv8&#10;jlAptSqyH2vII3HgrPPHH4NI2rJ3hZKAuQGUg4HJnyewq+vi4pvkMvA7TvHAkD/Q17U2TdtkSwNt&#10;whJUIGDY4XikThZqg6Rr161eJwF2kMzRAZB/uTVebAa1fNsC3bEuxYyVyAcVesj27Sr02gjFSAJ3&#10;QZBmqm7p/c3G28JcJ3sRMziIrFkVGqEbKK/YBLvPtqHBFxchQ3IPkV6ybhBS3fChxAOySW/96u00&#10;lwyHTap2naWAAI8/jmKGdMdpAuypcLjkxkFTWahpE6ZglsM0hEJcPAgiB0/BoTJqCE6WJ3QJIJO/&#10;MU2NOtyyUbrEHdIIkf8ANM3LaFDNyADbDBRBhRwfzU2suyqe3A1IUMNxg5G7cew8AVX3ktqbe9m4&#10;MP3J8R3/AD3NXqac2CzWVZluXYhxMr5Bqsu6Qsu22QWQhpgwoHYE1VBKRrOtuWmRwbCpt4C9LL8E&#10;jzVXftm2LbodjmTu5Xc3x3NbZeVGv6lCdyrJJKwwPaqj+XC3SxdyEu7oYEkBhGPmgcbGxmrNYuaQ&#10;obW27tb3GIPYDuP6+KOmluqg32zsbrLTAJHAXwTVqmkYvqChLIGDByZO4U9/KITd/TZ2VASnknuD&#10;5qLGr7GbxTR27qvaUW1XeXYIrQGYCrv01LltLUKTdXbzlQgOQK9pdItu5bdwQtoZUQDn5rYNDaUT&#10;7U3VJDBDgtOCAtOURLuyVhV33m3ECNyMYIBHYdttWC6UhLhGCzk7HP2be/iaLpdIlq2ium23GCjb&#10;sg5Wry1Zdim+za2vb2Bzm4fP9aOMhE3bKu5aDMFS0xJZSibZiRkE9815LNlpG7rXpKs+fM7as9Kh&#10;bTIEcpkoDmf6AUTRi04LKtoSTaIKw22IyfJpgrcyuawEZSyAMGCLtYRBMn8VC7p0AuotyEJIMyYB&#10;q4WxaXe9sggEINqzx2JP+tRuIFOwubhNxds5UEio4otTZT3LL23KQCIB2DHBiR8kUkdPbtq7bDCq&#10;VZJgAz2PetjtAq7tbZghBScHaV8fmh6nTWhp1VVuY+0FZLHyT2pU8SpsZHI3RqB0dobF3ZaeeJ/2&#10;IplLBtWg8uNh5Khj4kg9vFXD2xsYDYy7I2nIjiYPBmg3tPtYqzkMm1XBmSj+R4Fc54uTTGXBW3ra&#10;G66e46ssKp2gSTnj5oNixed22qFZn2llzG0dzVwmlV2Rdz3AGDkAQUHYgjifFCt6AstxVtsF3FXG&#10;Nw2mREd6ixBbxBLcPbtszEzvIIHYRjzSxthCbiWraks23klQpj+smr0LYti4jNCAFulYAkc+ZqN7&#10;oVNzsxAHTEAwOx+aYsJHM1a7oLjXAry9yQAJggciYryWXYXX3BAXNnd2J8VdWdOUUbCgadwIEHp7&#10;GlNRZe41xAhJYiAcLA70ieBI0RyuilWxd3IhCAz7ThB0kdqxdtP7QsEjc7FmHhlyAR5FWN3Sr+gq&#10;3SiiZUDkeTWWW6rXNgknl27be24eRWVwSHLJYiTcdNzNFuI+Z8mc/mKxcvEhXYNdLeJ25Ef1AqT2&#10;7rpeJQF0E27Zg88E/NC1BDXFVTcXaAv2yIWmY+GDJi9kL7rXSrIVVkZ/lcrtPYmjKG3Bhbi6+1YH&#10;JAy39aWS27hLHvsgLgw2QgHx5NHtFbd5tu69BgY3NjuTgZrdCZlmixW8120La7fu2Fzg4OJ8VfWr&#10;RILuwBtnAOdxGDxVdpEuXkX2youXSSYGD7fJirPSWLabjaQOJALEnIIyR4NTemxLtF0Fa4I3tJhU&#10;AG1VadwjyYp23eZPfI0+5gSDvXLf4j8QaUfAshWLuTtbZ2xJjzin7emuXUVBedZUkziT2JimxFuQ&#10;ndtP1skq5AYkZhvLA9oo7sLpWdvWNwhcZ5J8mj3bhBPvW1LMrKCTJVVHMfJ4oe0IS7OVuMFAHIcj&#10;GewpsYg2Qm2byXGubFSVQrkEkZ3fntSQt3QLzK2+DBQZk/7im0ZbYNsBlBkqyrKzPzExzNAtFntv&#10;+sUP3KcBgI+0njNU0OiRAIuGDuWSZQbRuPOfigMqLati7cDh2B3CZkefBp3TX3uXBMbmnYpMgmOD&#10;HOKBdYqiuJ/7YkDMEnIoWrGwZr2q0AZgbt2Ct1hut/aa13W2n2G5cRXQMqbQInaf963nW2FHvW1C&#10;lSJkjtzitb9TRgWcmAoW7A/xcQPNZZxo6+kyWzlnqWmUm4w6AoeSMnccRXMvUFc2rN25e2qSOoiZ&#10;jA481131XT+17vtqYlnDd2dvNcz9cuI6XJYwYYgDI2mePFdHQJbkdmLbX8HLPVjsDHLbHYgKAPcI&#10;/wBIrl2ssj2nYqZ3DJ5IX48AV1b1ttqkq6lmyFAk7O0fI71zPUhLl68ytAIld5hhv+4CvdeP6OL5&#10;NbjT7vW20+4YJYgYBAwKHa0yszWxphBLA7sDPeru/aVrQCFhiGY4gE8Cq57d1lCKoIUkLLAF+xmv&#10;T4cvCo8Jq8NN7kKPpgNyukQAA3Ez2qsv+0CxJQLJHUJmPNW91133mKMqIAMmBjFCe2p32inVlhtz&#10;85mt8J0jyWph+TOfazROpuNsgN8ZwMVQXPcshnYyCRIA4re/U7bby/vCS8Ef4fxWqug9yNwJacN3&#10;Fb8cm0cl4qKp5ZkXYpVjOKJJVmIY7twiBMCKzZd7ZZS0FpBxOKhZJAUQ0ksWzBjtTQEM2tx6AB9w&#10;mcSalYQTuUQVJUqBxNB3WgCTO18c9/mpiywLIsxGD38zQhDAuKDdLqRiNvctTtg23VwskoOoEYx3&#10;NJIb2wsTmcTg0xprRUbeC4ggHmaEuhiS7A/pg/dDDx4NQ3mGeSp4A8VFxbuxJUYIYDzRHvszIHCe&#10;doqURklslWR3ePkjkintOy+26OiKP2tHDDzStrVbuhl37TCdoo1m0w6t4aJ3d5BoWik2MsS7MUug&#10;gEhgO0jFMG2ye3dEKAISeAR8f7UO1ZcG9skKHJG2M96ZYl2JYMyKu6ZggnnFVQSk/gSu3YVpQOI+&#10;6Yn8Ctb1KqVZ3YKBjmZrYn03tW7TAkB5w2enzVPqALZRgjDaArY84xTI0kC22LXHS4OjgxGIJFOo&#10;p3OPv3ngnvVbaVw7TcMiYpk21RyWuETwI5NEyrGVJL7gi2iGAYxjaKIl4r7jiweky34NAtW7jrd/&#10;TDBQMEwaetbVBV0cK6fnjtS2ESvnKuzQuMDEj5ob7BtAtdRIYUSA0XGYNuIAH7go4NENt2KiSpc4&#10;PH+dDwESWyLrcGCJ2k8/ImpC8qj3DBgnPJx/vUSktOxm2wFmpuX3uBbIdQPcMcEcYqrLJO7OvuLj&#10;GFOSD2NTge2LpU+5G5i3AB7YrFp8BmthhAUkDJ7nIqD3QrFcrxg9u+aqyDhVw1sycwzNHJXNHG/U&#10;Fru3cFTdHAz3pNL1obAHbAJEmKKdW1zZtOxpyP8AEB4oWEmg6pb3W199wGBOBx4pg3VUNcuDkbSo&#10;7ChOIB2s0OoBxJHesWesMove37kAsy8DmqCGrAmCW5kbVOztIFRtbraJ0B3KwDPB+aCr7URulgCY&#10;aOG81L3lCtLi4SZ2uNoPzVkbohfa2LaQW3rkg4En/DSOqNxzsySFB2jsTzmndXchVTYoXpIaZ795&#10;qochrhYuJmQymVAmjigGwwuLs3ohL9kJkYx/lWLBdWn3AwHeO/isaixuayF6RIAgwYGf86kt0nfC&#10;FLdwloPaioDf+hZLVq7ucgobU9HknvQdMhbeZ2qDEH/FRgUNwHYWIWJ896YulHZbgYBQgIPb80VA&#10;cAr2lVdvt2l6RJJ7eTVXfGxGMHqaVEkxFWbXlZY3FTn+xzJFVh1DSjMxAB2kEd/NWkS0D9ybtp96&#10;yFIPeZ7RWSLyAIdoziDxQvZY2ym5YViSR5PmoPftgM7EFcASOZo1EHcCvsUZ5kQQOeTQEZgW3XAR&#10;gMvavXbhe3cX3ACxwI71CzvCnAMEExnimRgJlK3wZZ9r+4jCCftPArFy+pcXHVmh+oDIE1hjClrg&#10;nMSO00FlRGkNClSSZxjzRqH6AcmEa9vuKxDCZDfMcUsLq3ISFbkNOKC17uEzgYzQb3tkkKCAeCR3&#10;pqjQre2xiWfaAZbAGI4rI93UEkGM5nAlaFcM2rbK0EHJ81i40ASysr8DiKui7JFiLQBgzyakoKgS&#10;wbGCPJqBvdW3gRgRzUdEZZsBesTUoFyHVDFZUplp6uZFHsw99wyNBQH8mk1xcIKiQSGIPajG41u5&#10;ac5O2qLQVt9vYCnQPB71OzKKekmW3UqXthRs3kM057A02HV2iOoiFzgfJqNhqA411rglVkt2HAAr&#10;KM1wyqrzAVgBk0MswgKyloyVxFLsoFqXYESAY5zQBbaHBuZjvXBMOp7VMjaxdVQbmlRnAFKrbW0x&#10;LEnbx2oaCVWXhnxtJ4qqL3jhaU3lMcMowN1KtdXbhuOFbsaWN5YvPIugdMTAJFBW4gJMKzMARPAn&#10;tU2hKQ4XuK4XaFaQTGQBQTuQlrbd+qaCWX2wysQ0lSSeaGsMxdeYMhjg/NWC5Dl26sHoztxHOe1Y&#10;DA7T7bT9sHk7vFKi7BJB74HzXmusnUBuYAYmioGxhVhtgPTOf+KIotyxluk4k4JpbdDo0gxJKDjN&#10;SItjp2lTAKrVlchVtqSSxG4mZScT2FCshPcJDFmiBGBQV1DkBkbMZjEUcBgxKrJCgT5NWQGLdwR+&#10;kNwzjz804142mXqtgckdpNZVQ79SiCJG00pbCEZ6e6qeZ7VAojSXLXuojkZWQO35qFu7LiRDEkwD&#10;yB5rF0bQrMokgSY4NLsoIJtpJZuTyKpA2ybMzXhN0sNp6TzQWVrdmJ3STHmpC9kEE9hJX/SvW7ZU&#10;SiyxJ3EnkVYDPM1tREuFIkgdjR7LdYuIx6gIB5AqF22GRlBjbkTkmaI11AkdW5VAHk/Iq0UOFlVG&#10;ZpUKcAYM14JbLAhipkERgT80uNQiLbBYsGIEsJppdXbG8FFMHk0SGWG9w+4W9sKZG2Rx80tc3Luh&#10;S3Jmc1htZdCdSA73xGYFBW4Ua628eD/XsKKIlyAnUoCq+5APECf6VL22KrsPI/ER2rz7XFtpTcOF&#10;FTuiVYIHYkDdmDRiVIii3FTd0IHMGaGo2wN4A2kDHc0zca3vQBCSI3A57RUERE3NyonpNFQaAG8F&#10;2kKHIA3EiTHaju0e020IMgEd6F7wWTtSNoyvYfNTcFFBFrdkkzmokWCZlJD8wNsilx7cMuQQdyhe&#10;TTb2wAJ3A/d4iaVDYkMd088yKuibl8hUvIXG9iD+Oqje1l2MfE4NLdTriJ5lu1NBJTcXmO3kmpQt&#10;tsZCloaBzCkcYoFwwpNs5bAHk0R1VgoLBAT/AGNTvW3yURSV/dPEeKsiQv0na21gxGf+RXkttGCU&#10;J47gg0S8QwSGbA7iOKHavKVkgz7ZwpzQtBcBWc2wksSAcIeKi7kbnDB4M4xANeF4RbYWWaPtnOfN&#10;BtuBvUIpZ8zU2k3Iaul7kEq39KSZXPubTBmQtMAk2lIuMAmD8mlEJ9ttjGd5MnmKm0tMZtHHRCAA&#10;hie5rNtY3P5EUK60i4N5K8ndTIC209uCdwDCOZqqFSkCKhLshQBABrFlFDSkqp7k+KfK7S25WMft&#10;iSKXuaMMjGF5j5A5q2mDF8lfcRJ3cyeDQir3MsvSDkT/AKU97Z3KFt/IJMUuWV9pG3/DAqUMcjKn&#10;JKDqOYbIAq0CEMF3ZK8Uk1qfbKSE4M04NSiLukM+ZT/ejRHIzeFtwwGVYhZFJvbZbZLOTsxk5puz&#10;qYytsjJK/E0heYuUBPPBHf8ANVIimiETvBtCCZJNQJ37mHTECD3o69DOMnbiD3mhsIU3OAGAgjma&#10;DaXusb9KQjUKA/25A4J+K+n/AKFe414IXAVQSVA3Y8/FfO3o+lFu9ucyWbDY6e4r6M+gdNJtKA25&#10;ZlsfaROTXzf6vallgvg4vkc6U8cLKf8AizbuDTmDARADiIA7Vwf0TTh763N7EBsDzNd6/ipqkS1a&#10;QAbk6GbJDr2rQf4eeiDV6qwCQWYmI7FfI8Cn6fXLS+IyTk64ZrjlrHLnpH1v/Cj6e9rSJsvhjO6Y&#10;wZ7j8Vtf19d9m7cVrK/pKQlwYiB1TW7/AEX6Rp9LotK9y81tbdvrCCCTGf6A1wn+LPr6afS6r9KA&#10;A++D3fv+TxXyTxcZ63PCrby5bb/TYGDF9pRfXs+PPrDUnUa+6inpWefBzWrYa2R3cypPYUfW6tdQ&#10;S4XaN1LEe6YVegDvjiv03o8KxYMUPiJq+4vbBuilnW5IZYyOK8zG4zKAAAQJivBmunqTcAeO9CuW&#10;yVZd55OT2rRRe8lYuO4uLCTB+DWCwHVvhowvis3tjBAiwv8AmaC1vdtbuTAqA7yKSoVjcE5E9pog&#10;BUWl9zKnce01B7DZBiCQea9e3LuMZaAADNLaD3DQIctcLQQQQSKSvakEoxtgwxOMUYNeVTBG0Yzz&#10;NKrtEiJDEYOCIoWgrsJbDm6V907XWQvEAV7d7hmeoHK9yBQmEmTuOYz2FZZltk9xMLBqbSWOM6YO&#10;/uJxECpK4b3dsrn7vNKAyly74YSDU/bRnwCAWEHzTEgJSY2xDe222YoRK29yHktg7ZNReFLsGLJu&#10;Mx2om4i3vXiYBbBzRFps8RBcs7lW8UWURbbgFYMNupe5cbaVIlLaQ3Yk143it0L1MAowRiahfI2r&#10;OHdSDKglY8GoW0EFTM7P6H80LcS4AYqI3Ej57GvXC1tlEECJX/yiqLTDO/uPZi39vzWGXfIBgAfd&#10;3EUuo33LZRtoic9iKYQmXa4VBPziqDtBwiko4tQ0EGTM0N1LND7hBig+4TBaTncgpm2ftaA6857G&#10;mJIVZNLsA7nKMMCRJFYuHZFtVDGJk1hhehyUDT2YRRyh2BlU7zieYFERNAbkKFNtsEdUivXlAQmC&#10;NrdPfcaxalgqkAMSzH8CpTKKoiJJIJytQXLn2ROsugSxUZHSBMUQkvuVJVS0knnPisWgsWyLe492&#10;7/Aol5HuG97hZRtBkdqsU1+zNgyXI6txiO+KIDZRmeIbfsMYFAsthnXEZA8xXmdbUs6gyZ2HnPer&#10;SB5HLNstKlniJEnEeakgEWxO2TEFcmoAM21gu4A4JMf0FFt+7deQAEQExycjzRUSMwVtXfcxdYyA&#10;I8/FFs2TtedsGAPIijJbBcOVg4KxwTRHJV4JhXM/M1NgzeKtatm0SUknFD0wlk6s5VgfFMu/SydU&#10;B8x5qaOSdxX3BwBwRUUSOQNdgAAMgnEftrG6PaXcCZyYgE0xbUorysMcFv8ACpottQbZUy579sea&#10;uimxO7tIgsqEcg+afWyQ+5DtWBvPGR2qN1LZu5TduMRM7aaWy24ozAs69LeIyKqmA2ZCGWLhV5gZ&#10;p1bQayoW3OZRxE1BQzLuN7ay4PzNWWmQrcK7QGUEr2BpsEIlPkyllkOwfdEEgT/U0V7SdSOn6hgC&#10;cCT5qZucCAGifgmvWktlcXQbm/v3nxNGXGbE7Vtbd0Fmlu+dwpkhzcuBb25eR5WOwrJ9u2wQWdpL&#10;yQDMjvWPf2BT7g3qd0KOw4zVMtToK5uBbZYhTvgAjdP5owYA3Q4CKRwDmRxmgad3a27TIjdERtHc&#10;mou5f2nDI/SCwI4FWC8iGTZ6HbYRgEDiSecUO5oyy2WCBVNwrjz+Km6O11BAbMyTgr8V5dZcd1LK&#10;lwgbQF8ULVktfApbXYF/TdysgA/7fFAv6Y7j9pJgKRmSO1Wr3rjI53qh3YAzPkUs2mtkSDCAcz3N&#10;LeNBqRWX16QGTrTJpF7JcBrVoYMnPcVe7EIgrAURPmaC6FJTpBgAMO8VFA0RaoqdVZtbU2qu8mfJ&#10;FJjSXWJLsdxEwuINXga04aIEtBpWzaVxcMEwNozMkVHiJvRVNZWS1yVQDb05zQbgRFRQXI4MCMVc&#10;3bDoxKkRtytKsnSqhQMwR3FKcKLhJOxEjcPbcOiwODk1hnsogh3lcZz1E05aVwzLI/JMzFA9yUWF&#10;Cqp6hH+Zqmg9yTIbLttnkzjnjmh7LVr2t105JkkyBNECtsZtw5Gai1vcw2jFBQakiZGw5ELGPDHy&#10;KGqqdqsrblyFHehvqCyQzmZO1iPFG9wgqysW2sBPie1RItND+nvjaJYKWEgGemiaebpCwIJ/IPyT&#10;Ve7NLEDcADAiCamHdtr7NhQAKCYI+Yq9oO+mWAu3k++5t6zxngcU9pLxk+3AMTB8eRVXZvfa6McE&#10;zvHeo2A7KYglZgzGKVPEmmPhnprk2wXttgpAnB8Ag0/fG5IQQGiJP2kd617TXVAtg3eoZZeQ3irA&#10;XbhtWrrIctwDzFczJpTrafVp+y+c7AEBCys44nya8guQpDKDgb5xjufFVttjNxiC+07VBOQDRBq9&#10;lkWhbO0Dgn7TWSWmaOrj1CfY3BCQ3U5O8xwY7U3aHupJVASDtCcrHml7DK6gERIBLUQAq1xkYH89&#10;O4HtSXjoe5ppNMaFkgPeIuW8AkRgT2zSl2+FcQG6cAwAv5Hmi37biDbAeVUEE8DzQncveGxdzAFI&#10;7BfxRwRmyvvkYtMltkvFwFkjHee1X+kcppyw6iJIG4ZrV7bg5QIgR42gbhPnNW2gvRs+wsJJZgRB&#10;7VdAwmr7LZrVh0cMC7i3JWZJY5EUiENxraJKl1ClW7MKZdm91He6d7dQIWI/FZjI9xAAkkdXJbuK&#10;lMdZRa7Tb0l56OVHYj5qj2XV3lbrAMQSkTPkGtmv2hcRYYhi5UqMwB5qp1F1rXuQsynPPfmjTM+W&#10;Fu7Nfaw/tl/ahQ0MpHH/ACKQKITuFiSMmeP/AI9XN91YQzkCOw7nyBSuqQO6RibfYwNwo0xEoFUb&#10;cFSrlCSWgmFFeQ7jcAQsu7AnBHeKbC3QOsq29dnUJYn4qGxunqlgTCkRE/ijjYicey29PJdRbKk2&#10;14Seoz3BNRY7sC0Qs9UiCrClLDlVS2zhiGGTwR8H4poWAjMTcLbTKielp7U2wUwpBu3LpYsoK9QU&#10;8k8E1G/YCW7f65bGAO1OWmuP1uU2AnpHb80FlJVSqgt5Hb8D5qh6i6sQ1K3Lttx7YUKuIMmRVGbi&#10;yN5IaIwtbJrbuxiVU/aVk5hh2xVI1y66qhPSzBisZA8firFS4YRLLg7tyMjLILHgCgWXe4QiFokk&#10;E545FYcKVuYfaDAgYH4PihqHJJe/tgYkY/yoWibi/wBJcUnbl2wGB7gfiryxeuKMW4QNCwQdzVra&#10;KqWQArIQNzQJJq3s6kXVBJIErAIgrFYcyNmBpGwwzXHUkAuoLQZ2/wBamjnep9txJ+5eCaVt7Wuk&#10;XDcKsuSDBEcRU7VlHRAVuEqWZAeQPx3FYzemMsq3brdRCkEcfcwoDBj0C3DD7SeVogylkkhXLkIv&#10;kHzUHsKLab+xkEHMVaIwLk+1dHttzlpidviq1L7F7GTLDnA5q9cqEUdeMsTB6TVS6DTi5jIHSeJ/&#10;NMVC5JkARIdrqkk7WDZyOBTSXdiIbjkET0KcHPMmlrhtm2jFAwnA4kj9wp1WIQobssRKkjEfmo0R&#10;GWb2rq3FTdvIkbeQfAoC6mEYoO5DB8xFHdJHuAZwOYFES04FwuqbmI2kd/gUNEIm5tK3CGZYBkdg&#10;1e1NhDHWRiZ5z3FSsvqALyGybcERmZPzRW7KAG3/AHRyreKoNUU6sB2Klm2ggc/Nete4C7NNvaMR&#10;gOx7fk0zctEAq6kSVUseJqC23S/tLZPUWfHHiiAJWdV7aIbrPLsQB4/J8VY2dYAjltQFJI58+RVX&#10;e3btoskKRvBJyPE+KcVh7dxrgDXMYPb5FBIouxrUW4VS0FxDQRHGWE8Up77H21S4BsOJwSPzSVu4&#10;gJUoOriIOPJ+KyzN7dvbbzbMcY6+P6CkND4zZYahVPtG2VDLuIBPPhj80ir+4sXWl3E+5yA3YUzq&#10;hMIcMgmeSN1L7Q/SE4twAMHFAEyuW0WJJZTAMNzn4FDu2m2KDsMMr7vE9opj2bYCr7ftNhxJklhU&#10;WQPedRtcXBufsqt4qrMmSVCmo0jBncW2O+ZM0u9sWrexi2IJPafAnirR9OSsdSwfsnd1Hg/8Gouf&#10;bLgWgVmWk7i5jxVqTMU5lJeZ7lu1vULtbcTv5pW+u1pyAVEgCSVFXV22ypjDOnVbBECk201q4QVU&#10;qQsnnaPxTVMUsrKkqEKNtDD/ADimltL7Wyftf3Ox/ANLXD1MptleyqTtJpjS2hIJdjcdY3AdKkea&#10;jA1ElJEtzFt6hlZpXp5P9Kh7OxgUQsEXJ8+KsEt9JuNvf25lq9efcScgSpBoDJFIp7tljbD7JZh9&#10;sz1VQ65SHwN4jgmRNbtaslFIDAmSSwrW9fYY3pbaSBMhewrTiN+nVI168Jt3FV13kgtIgf0pDZMO&#10;QkkyVP8AtV0FKgMCVJbBPEfikrqSD1xJkdiCPNaFJoZJWVeAAqEb2J9w/FKM+9oFkELOTTzMBccq&#10;4AcydoiCPml2Ui2q+4DL5JrSnwZJRYEOrOocoXAjwAKNatuS+0qrAHHGKk1hC7EBGESpmh31P8uL&#10;oHXMEDMVNxW1kEcM1w71BUcnE/NWene6pFzcQdoyBOKrr3U5PtjKRFeQ37diPcEkgFZ4oZclm3af&#10;VKvtwSwdeqRzW6+n+robcqeoEKg4APg/FcvW8wJzuKASs0+vqJRpjL5gGs04JjE5epUfUPovqyi4&#10;RLPtgKloY3x3mt20v1bsYBzBboAc7go8Yr5P9K+oLquo3sAvUZ7R581uuh+qFhVz15NzbmfG0Vjl&#10;haNWDI7UZPo+kR9QWbr20W8luOltpiPBX5qp1HqyBrYbbAn7jg1yy166hXYLjI4nasArJ4NWaesA&#10;zZFzZtgFWG4sfIPAqlBo6UX8D/qeqLF3unpBlAMyfEVqd67dd9Sr24YvAE4xwD4pwXWvMxkbk/dw&#10;xg85qt1Np+OW37hJy0ZlhT1LoGUXyVroq2lJsHnYssSAfn5qF73AztJHtAEhRLT8xTt21cW4sOer&#10;qj7oJ8LSV1G3S5ZVRtr3FUk58iisxzTKy9ejY8bmY7lJ+PxUD7tpSQSTOEaUJnmKaWz7zqovW0Ew&#10;NnMjuJjNVVxQLjSrnICqCSw/8qjkjm5Z0JXQt3b1FguTGM+DVa6uLjttKkiRI71b3rjo17wcb26S&#10;58EUhd4/SlcTAMn5FAY5PcVRvspaJckyVPYnvVffe2yMqMVZ8k9sU1fJDoVMJBn5qmu3FYWjtYNl&#10;QvPNC0ZZcM230X1lluoffKBABJretCwa7aLS9tmY4bgiuMabUm37huBZ+0Vv/o95NvVEzOP2z3rz&#10;XldPtuSXDNmlyNtI3lmutt7Bm7Rk/mkNYtu4lyP02S4Dt3TM1M6lwFa3agKpWTwacYH2nYmcdQYT&#10;P/xEV5xSp2bsvKo0X1Cx+padT0AEOInP9a0PX6QKzDdtbO0AV1nW6ZC1u2CHBGFH3T/xWh6226ja&#10;svBmYiP6+K9b4zU7lE5eTHUujR3tIxVmEAwCKQS0yMQ2AWkDvAqz1r/pFXRdx4APPzSFsoGKlC3T&#10;z2mvTwlwNVGxWX9tSABubOMnbR7dtWW4IIZx45AqFi2tu1aJiF5AHVFTKLJlysrKZyB80hswzx3Z&#10;XG0iQjOG25Px8UIhmVgq7VBmW8DtRLlpZtw2Zk9y00W9ZVyQCF28k96OIEIlIyswQyAW7+KsNGpX&#10;zklRByKDsBubQ0BphjyDTWls7BcZIOIJHIirnVHS06qcTZ9Lf2sAXGFURGD+avSS7KWYLgiAYitR&#10;tOXAJGBhVA/1rY7d3f7cWlwfyAvzXE1WFt2j0WKG/gb3EMgaAvJgZI/PzVdeZiHcWnALbo5wOKbN&#10;m4qo7y1sZnAJJPYV5nUMBJgKZ/8AiTS8UqY/JoU4lSbYKJLAwCx7VrGotlmf7WYfbJ+0HtWzXFiL&#10;ikgfdHJqi1SdNy4ynJJ+CPxXf0rPNajHTK8otsly6kR0leFoG62JHtlsdj381P2zD25GUkADBoDs&#10;BbNtYVsAqvauhEqAJ5JXc5YL4wc1i8VlS5CEfb3NZvXAG3AgEAAsD/pNJsg6nW5AmAzZgUY1IauG&#10;EnBAkkgwRSiX7Qe3GZkGobtkkmViAagdQwROkKBjiSfmg5LsC0nLEnYxwRE1JTggwoK4xUr1wE7x&#10;AHnvQkt9bH3Q0jg8VZaCaVFBUNf28kg037nGBHGaEVzbhckRmn2S5bZhywyPAoG7NEFQuWcNm4IJ&#10;mORQlWXC/bPjNQUzu/aAvBpd12C287lX7Qec1aRbM3SB0Ak0pcJUMNuGIhaZvOXSJVJ8cmardyMp&#10;yRBwSKOBmm+QgKJujmRU3uFjJAAmIGKwEO9IcHGO1YXIJYyZgUQskXP7QcHE0Lex5iIzRQskSSwH&#10;aYoO3ect3481EDtMH2yF3FhFFcnPwOahBXojESaGY3FdxqyUTZlkfI58miorBgzKNp/rihsZUlgv&#10;TgViX3odvGC1DRdDQui2ue5o5zsIEY4Heq8bcEgmMxTi7Lh3k7SRSpKheRhbAi6SzgkAkYocrCiW&#10;M5njJoitt2k/jeMiogPLNuxIiaAXuJHpJ2rDPA6uYrP2OrI8BcMOxol9EliVMESKCFLooG4sT9/a&#10;gfKGQ7LFdWWL4AMStOrqd3UUCNB6ifuHj81So25rrBgTt79qwmoVid1wYHc8VkngTukPlJliL87U&#10;VXVeyk8UVNyED21ReQfJqtW6j2mYrz2XJFT35CmSV7eZoXiKUmNFmkmAN8yx8UmVW27vPaAO9MAE&#10;kh0IBifOK80F23LLsMfAFFHgYBWzDsWTOzsYM0mok8ZAnnNOPae2VZpz0xQnssrALMtyRWiDCp0A&#10;BFzpjaVEnyYqG5HVQLQB/wAbHgVlyZAE/kYNRvXlFs2mA3kgU2ugAjBQBBDL8c0V0JUFORkMOYpS&#10;2oBLSoHCjgzRhelEkKeaForel7Is1y6XIJgCTgA15LpJTahBGB2JmsKFVlIElxBHipOGy/uAFjAj&#10;jFWFuMOp3sWf5j/apce2+DEwgqN0W0Qleo/JqPvIHUmI24YYq6bREwm5xtKvDHlREzU3a4C4BGWA&#10;bvSiXUyZ71JTucgtkkSowKjiTcMe7tUIFnceO1FViiHLhXPM/bUNqqHRVMZPMhagHO8QjeR2oKsR&#10;Jfst7VxzcJUACABOBTWnHEj7MmPBqvXUI2197gkfkEinX1B2uQOpSvBw00hwZajQ9aCDaqkkNOPj&#10;xViLTuLaIqgmJk8gfNUFjUhAwJiW75NOtqQGRFefMZINRYrDhIPdvYzEz1FcBYoIaJEiCQT5pW/q&#10;H1BVS6oQM7R2Hmge/wDaVSWkAn4FOjh6Dcxv37bNuDDrmQZwB8U1YcuFBuDbkjyYqskgMYHJP4rP&#10;uSbfSIg/0o3gQmU00Wy3iSQHCh+ZMx+aOl1BDOmSSsqZn5qkQlLpZmR1I6VjvRwSpZpTqUAbsVX2&#10;DLPLTLRbt22m1QGU5VvB70otwGYSDE9HAjzSNi6YRd0NxBGMd6O63OsnlwAG4WBRf06SAeYC19g6&#10;ooncD1VXfzDqVWZCklfAJpy4SFnYpUSDBzmqt7ZCqFWT+49qBY0HGfQLVtH3NmlPct+DTF4EkAk9&#10;IiO1Jwf8Tf2qRjwSXbLR3UZ3O24ys8VIJs6mXaxrLWkkP05Xd8T+KD+oQm7qGcEQc10LNdUjDm1t&#10;QnJc/dzgVERbYuRhsR5FAF7cBK7MxsAqfueVBCxhuaIFsj7bDed22cROYpe9d3k5gASPPinSrP7j&#10;wGnscGgXF23FACBisH4qEYBQIDK/IzNZRyCIzA2isqyyxYyYhSMCl2WSU4IyTVPkiX7HCdjNywiB&#10;tMVY6I5bMLGJ5qp05TchCnacT81a2HQXYPTJwoEgmsOo6aOpol+UeTY9Atx7lqCdpBO4jxW4+lvD&#10;hVQkmNxHAitU0CmyWNttxdTnxW1+mXlUsqyA4knOTXkPJO91K0fWPCqowt8nRfRUZ1UsQAyykLyV&#10;Ndx+mlLiyVTeltQ8cSV7Vw/6fvusIYxcAUz9vxXcvQ7hQlBdMsNgBEbQeTXyr6hu2j3uJ3jS+Edu&#10;+mxv2KbbKJDvB43cg12z0Qu3V/LowEgExg1x76euvb2EhgrdIYkQCmJI+a7F6JaUAWnAKqpuY7Hy&#10;a83pJfnE5OvjwzpPpSqqgOAziCR2Hg4reNH7e37irKNpHAY81pHpG4q6MNswQUwWjsa3XTuu62W1&#10;BbsQwiTXtvGy6PEa9W2bHZuIksGlVGEAyCamWJUjZBdumef6ihaVr6hdxWZJXcOsiso4kMGPP5P9&#10;Jr0KnZw5R5IXFa1CbWmeZ3bS3cVSs7LdZUEwJJPLR4NWN9R1FmZlWCA2CJql1zXnS4hCnOADkiuf&#10;qXyPxLlFVf0zXW61YoAWADANPzSd2/t2XNofphpMVnUoHdbvEjE+TxVfeu73uAlQVMHdzJrhZ8lt&#10;nTxx6E9Rekwo6mHTuzH4NI6hribMEmRc/AHZq9f1V39LAxKlQJBFJe6oQXmcI1tdo7ls/NZ4SNW0&#10;aBulLV5iQhmQ6jE1VXnOy8ioMYX3Dhz4HxVpdS8z39l1xuUN4IA/NVTvsuMxfraFgrIEiMntNaoS&#10;Aka96lYa3aHRt3YwY2/C1qWpYIN8qXLQXCkmVGJBredWDILXSvtAxA3Ru5KzWra22zKS6lpOWCHd&#10;HIJot/I/HSRonqFlDcvXHGGEsDhZH+/mqNwz2mtMykNcDq0dhz/atv8AVrU3fc2m7bBI2p5buTVW&#10;fTkjrCttXDW8DceZHmkvIaoxtFT/ACJe2vu3VVNwKi2IO0H581droHlh1EiYaYUGcA1b+n6G4LNt&#10;bI3gghmcSSR2Bq0TSXDtRrKG3np7g/8Al5mq3Csl/JTJ6a5lnCsE42HG3x5mrPR6By52eyGUCXBk&#10;H8fIq2tWFO+5my8gInCwBAkVbIqpbhSTugYWCrjxNOxmeTZWLokBW2yu4PUCIBMfuNWjb7ZVQ2XT&#10;dtYdO1jmSOKf09ss5tssOACGZZISrQXLrvC3bgZm2gmIZuApp8ctGaSZXXJV43MFK7VAMypq2t3N&#10;11bdpHO1gzGeKUsne6rdDAqzAYjjv85ps6ncvuNcChnAJUZYePwaL7zEuAZLjK59w71BJmIAK/61&#10;G1bOxIRT1FhBkKTRFKAqdsghh8COwqVu+FCDaZEkgZ2+Km9gbQdiyrtae3f4O4DjNRL2rt27FxVc&#10;kARHSV+PmhtcASbIaWJUFxgMfjzStq0dpUssBRl8k5zNVvDUC4L3WkvcgwIjMNzme1BCl3yFGySs&#10;ZFyc1V+8gtXbZYOm8PtU7ccRI5mm7RW5cIDXLbhygBjgjgGjUkHsYdBcS1vHSCASrAZnv3igOiWz&#10;ZETBJYbvuaKirhlbbdUOAYBHdcEeDNH6NVIRwiYDtMSR4mrc0Wosob1m6ftcDaGAWIgsMCkb1kXE&#10;HtoUeFCtBiPBFbIrW0ZXN/Y6sYIbdukcZpG/ZnUIwR1JdTuBzuA71kn3Y6EmhFEN287bRDYJZZgn&#10;EVK9o7BVLTynt4DkGUM/HE1cpbVmvi6rIRB6eMdqd02mZHZZgtbESsgk8Uv7VjPuFDptDct3Wf2d&#10;wU4c/a09waI2lRXUe87GMMFkgeD5rYLNkqGV3kgS0T93ijXtGbtpWRSIH2r9pA4OM02OBFPKate9&#10;LDkYZS6FSW4WM48Vr+psrsZQwS4SsE+B3A7TXRNSuzaxfcMAOF+5o7fiqPV2RcI6BgKYmCH/ANxS&#10;p4kmXGbbNKCTsT2bheSpkZWDJnzSaac3EP6bgKzMu4955bzW63rbmzaC7Fy0PBDW5ySfzVVqtGzh&#10;VdgSzDgxI7/is8oKx6lZrlrStuG1luPveQF2IQw8mmLWi9l7NtifcMkDJAnuT2rbG0bMyztCqJQk&#10;Arxz+a8lk3jbXqDZQg+GHNVwGma9pLYAW6wK7WIIIkE+BWxWdPGosi8pMHfbUQIkdzTVm0SFJVVb&#10;btYkTMH7mHmmdHpSzmQpOWaeAvbHY1aKlMW01hfathnVmIMEySM5zVj7TsQC6DIkxJckeP8Aepiw&#10;j2luG04JEMRkbScqWp3Yos3TaJVB+1YgHsPNWuBLkKspZAyKxQoNqiAT5BrzPcVWbpUEjpCTx/pH&#10;zTSWdzWjucWlWWGFiahYDAahiGBZoJGQVHANHYJ61+paDIMOMrzkZ5o9vTuFtsGJYyURjCgtzurC&#10;oXgPZbbbzyAQPkeae9lnhxBQsCVJjI8mijyDKQiNAGNnMkOQAMcjNRe0VZkV/cdZO0id0dxFWLWX&#10;ZkIIGPcrwWFDBR+oxELgn4Jo3jsFZSoGlW2bRReoLuIIIBJ5zVc+0Egq5DkksTud0Y+B/atkuW7W&#10;+4jE7BEOCefBpV7sPdVjsmOBEDt5EVnniQ2OQoUt2XVktb5PTnGAcFjjisjT2+qzuLNaPUHIXnDZ&#10;qyOle9cuQsCZ4kMDUxpQ7C3jMkqcmY/2+aUojd5Tm0u6DaG0mRIgx+38zQ7tpkTddtoNsBg3UYJj&#10;cKtXNm6U2PK5mVIYHwKAfa3suwgOwTcRG2PNEkWpCLna18Ih6FIMwDjNVd0t7qobg27V3SZXq5q7&#10;Jum4yXV3QxUsvG1Rg/mqsaS25vbgJC/c8KPg45PzSciGwdFO1lpuqQVCky0wZP45FKjSzbeSssNq&#10;IW2rPP8AWre6qgJb9veyKCx5xSt/SacWmZriYEBSSs7uIrI8fI5TKdgHW6oiVBGyMHvgV4XbzKxt&#10;pANu2LbbogryfzVmbF1NjBCbiCcdBB/PBFJ37cO/WxPs+CEBb/ER2NDtoPdYu1pwzb9sx7h9vqYg&#10;46h4oy2jbQEXAotkKB53GdwjvSumuEB96hdoBZUICiO0YzRVJK7xamAzSGJ2zxHzUTYNDlgP7jtu&#10;ZWQMBbUidpyS1XensKtq17alV3CQG3bSPPwaqdIURhw5wS5G0ODzNW+m1L2A6FEJEFxEiPz3NNgx&#10;U0Xds3rJgXERAwNvEr1c57UUXA1xgjvvZtyoR2PP4+KrLd7YC7QxAlUDYNMDLFxYVWmIBiGrVEU4&#10;B295UEIu+25ZkYRCmvLfXTqdt17cOjALkKTSnQtkXPZuQCUuNkyG5DeaC2oUe/7bMVG1emAoLdqa&#10;nRFAMXFhrwU7iYi3hQM9TDxNAOpVrrKzhxvWDgMF/wDI0vqNW123qNhcAkdOwBd/cSe9DZmFu57M&#10;KWZepoAx4jvQOQ5QLG4llxdYh8PJubsT2FEualirLbEy4EePNLIdQUS3buF2QMQ+0AmM0y94NcuN&#10;9rO2CR3I+2rTstKjzm87hd0BiyEMsQSMZ8VQ6tWcIPd3d4XmBgitrm4jWg4ZurA5IHzWv66xatWB&#10;bQbFRoLLkyfPyKp47aNmlntkjmev0zralfcTYZgiQCDPFcz+oWu2rN28p27JM/c4QZ4Pauv6+1qW&#10;N83XhWUhzB47E/IrlHrluyLLHeu9id4yy+Y/qa0adbZxO/iyWnRw31kNaYOt0OGJAYDA/d/Q1zf1&#10;W6puXUVAoXBIEyecmup+q3NyO8ABpbZ3ng/5dq5N6leZXJNoDaDgjapnyTXttBJ1Ewa6tjKZjbdt&#10;ouBWJ/cCxzyfxUrbIqn9MSjswI4ZgIiqs6m8FQ3PvkweGWfkUQ6pWj3WACvxGNx74r02KDpHhNTk&#10;5kGt37jTbZF2ssgt+4DiBWA7LbcRDCASRWb2osiztjMypJkbapfVr4BYi5IXA29l+a6OODl6PH6u&#10;ey2VXqd8Nf3DgNtIkVrGrVEJQW238mMyKb1F73bhKLMQ3jNVl0+6SBCnacV0scKRyJT3KxC9eugK&#10;F2xI6ZzBqZB3XViCcZMgGhKLaMoMcESaONgW40bqaJUf2YUCLMiQI5xDUzt3FgRukmCDEx5oSEsb&#10;YVAu84k5Ws3ZYkoQpLQTPihGoZZBIi4RC98g0a0wTbvKFjDZ+KBcO1SDJWQRHk164m9drSOxPcEV&#10;RBs6nkoqnc37RXr17O4Ksh1B7SKUYKpD7gpH9gKgjk2kXO0kkN3JqUVZcKVM9UKWIgiIq207Wn2z&#10;yjDBEFh2qm07MXVTLPP2ngVsdp5tw1sHiWPKgdloZhxQybcSAgVgh/oG8fNFNggW5Vduw7gTuZ5r&#10;PvI5ufqgKcsGgye01O9DJafeSUnoRYkUAe0qb9n9NV90M0RBMkT2qq1tkp7oLqysQI8GK2VULkBb&#10;YWGA6l5FUWuZbalQJKtAJpsZCpQNf1O4OhCYcbAQfFTRipTeMAfnmgvY9q6pmByBMjNFskLKBjM5&#10;3jP9KJgIdFtHN0O5AOAZ5rFm64DB2JzEtjFAsKQBtUQHgTTiWQ6JgMGJIc0sOxq0VCrnJMQPApkp&#10;7isADMEQ3b5FL2WVTbVMhjj4jvTyu5u3VnaexiQ00tjY0CVAS4tkErAljGQJJisG7iTKsR5+7PNZ&#10;Szbm8/shmXvJgk0Fy2zcw6/tZjwB8VSJJUAC7dxUXNrGACOROaafYLv3GDG8clQaXF0lwFJLDEnM&#10;QMRQbVmN5YMSOd1WLsbViJX2y6ETEZFN4YqUVtqkGT2FC091gwYEFQNu/wD2io23hi6luOqf2maB&#10;jY0NFittozuxExA8mjnVKXCKoXADMTIIIpaVUOSm5TAgn/OiutxnktbRGyFIg1Qe0ml60ehSXSD1&#10;cr+CKXvkv7xIBG8BTBgR/rTJ3JbuQABvAO0iaUsDaRJMiSPz4k1aM8mCvOty4zXIIjCnwPMUhaa2&#10;oErvMFwRjZ4p5brKCJlZ3R+fNKKd4dgmcggGBgdzTogomh3b3ZvtEgfJoxvC3sDXMNLAds0qt1La&#10;p7bkuoUCO3mag9+2C+5W+GJ/xeKOKBlSQwWKIn60lWP6ZEYrze2zs3C9zHFI++rOwDKzGGDA0RtW&#10;o/UFmMQEng+aPYApIzfC27ZdritmBP7v+KqjcBuFlUm2fJn8RU2cbwu2ZO9jSGwqr7WUFm3QfFHG&#10;IMmGHtq6lAUUA758igvcDIZdiDgYnNAfptBplWaCOf60KyxO4byFJKjH2imxQmcmE3uFgW8zM94q&#10;TOALagiWhj8Uuu4EbydqzB7maiZggucgFZo9oCkM3nxchzHeOBQ0tsUiPJI7UDcUUApu3HA4EVJr&#10;sC6vVlhHbjtV0FuRBgQAQm1cAg9jUV3Ie33EZODRLh9uAeJkg/uqLqApgfgNmCasFtE7oYDpAc4O&#10;3tS25nUnaFDmGjkVPUJBtKuMgn8isO5lzKb5zNEiGLTK7MgZjtUAbqmt7CqydW6KA7lwNxJAMyBB&#10;/JqYuXArMHECBLCrJQe1d2O3Y7vzI7163u3MWcwSTHYAeKhdm7hQN5EGiC6wC7U6FXJPJNAyJskN&#10;QwsycTn+kxFNgybgRVLyJk8DxVddO7AYQU3ECiq1wEO1vaI5NC0EmPO1tkkWjhqJBQgBeortE8Gl&#10;LVtnF2HA3wpHMUAK7rDO8oenwR3oKGDV3BIA2gmBiePmhpdtOsgbjbacCcfmolQu6J5wAZx5ioOC&#10;A0XFAiPBNWUyd1lB9xHT8DAmovqWKx05AiPJqJtOz+2zKUC7lbwaTYk4KSJkMvkUQDbsZ3lGIfcJ&#10;zgTRA4MyikQcjkz2pcsQGPK8weaizs5Rh0mRQlqxsi4NoiCs47VF2HtMdq7jkstCuXbpfapwScDv&#10;Q0IBjmJPirRHYwdWRDBVgLkkQDR0eVcuxMcDgyfBpYlwyOzKTJK95kVmyTkuy7mPM5B8UVkSDe5I&#10;Xe+FADY80YJfztKbhI55FQVmJZSw3HPGABXt5hd1vZmN08xVbiNBpJQS20x3/dUzdZxPtLEgChQw&#10;Vf3qck94FDIQEMu6P29s1VlNMMrlVW3tMq0tPG2oqRO6V3GZnGTWZA5O5ie3ECpG6AHmC1GAZtae&#10;2JWCWySexHgGgooIBCZA6c8U0bzOttQxYkdIo4gWwWWBOVqE4fsq7tzaj7rfMAMMk1N5JEEnaoBj&#10;/UUyljarNtEBT1UoEKrhwQO4H3GoVRNkng4A4J71C9MAMsEkT+aOzqxTfG0c5iSfFCkiyyFpUkwY&#10;mJokExlmdmQBVVTH4IoC2ixyOhXkbeZ81NLRYe1vJMyoHFFQbSCig9nIo0hckDZATIScDtBkcGpo&#10;kBnF0gkQ8848US2mWywgZHkCvXGs5LAkJySOfApiEtA2usH3Ek4x4obRbOGA9wZLdjRElSxY8kkq&#10;OwoE7UDMVCtxInjzV8FBbRIt3FnoHG2hb2aMODIgzIihh02IotYMzmJNEZgvL4mDFWSzN6yzq3c4&#10;UMcg1I23tF8LtjlfNYCou/YCNy+TFRZPaI9q7MgEhv8AOKslmdoC2WCjacRyPzUlGwkF1KYOP9KI&#10;yrC7COqQBxS3t22J3CVUQagKsKWvEkMQVkwPjzRF/wC2Ea2BJye+KAqgo8QFVYgHGaPZDQqK+VJw&#10;B481bZasg90jaQ4BEYapXVVFZ5JZhyMjNTUE8IWEZIrKiwbrEsdu2VDDj4qi2xW83k4xJAiCe9QW&#10;68LD7jnt4psiQD70kjI45qNpDbLboY447TRoSm2xOzchXJOVHB4M0ydgdGMLjAH7qGy7lu9EwINT&#10;KhioDQzADNQJJhiDcthQMyN3xmvK1wyXzJMGY5rFpt8NMNMtOBjFH9tVuTcXmPt4q0kKbYW0Aeg3&#10;CQw2mMbYobXIW0AsySCSMyKYO7qAZsHAFDDMHUGJUlgPNWwo8C7Xblsf9qZeSW5g0F0VOILSOf8A&#10;KKKVY7OlhLHExt/NDe0yFkZIlpUTmPNBSDPLtCAKAXj7qxtYMrACSDUCoUlWIj4+KzaFohXKsTII&#10;HxQluJNHJY7SZMgj8UGW2gBBPIk8TRksojsPdbBJg4me1eTTKRvLldvM1CKB60rjd1grtmR2ivG2&#10;QFYHAj8/1olrTo8gA7SxAHYTRbxe4p9tMAqCD8YqXQDTs2P0fQLcJKXQsoWhhMZk19G/w90wuW75&#10;DgllBzjoUVwH0q21m5bBKsCcFR+6OK+l/wCH+kK2Ykbbdpgu4cmZaD4NfJ/qHM56l8+zzmsalqP4&#10;s5R/Fa/fv6hbZ2qQBAXvAjNbH/Cf0u1o3s6q4SSokg8+JitW+vdl71i0jW1IhQ4DTLDE1vv/AKsf&#10;TPTrFh1C3GU7IGJx3+RXL+oss5aHBpcfeTuvgmu1UMUE91NNNHY/U/rm5rD/ACemvmS+SMg18zfx&#10;b+oGu3LOnVhvcbnB4IAwa6XpPT20fpWo1l1ouBGIjywmBXDtJ6Rc9a9RtM9o7XYJJOY+KV9IeLxa&#10;PJLPKVwguLHw1OWcFfzbNb9E+ktXrLtu37MC5DyO4Hc12ax/BY3dOrlCEYRb+WHafFdN+lfpa3pb&#10;RPsbpCBQuWQHiofXP1ze9J0Vu6IVgfs8scAkfivVL6k1OrzxhglSujq6PPg3f70G0z5e+pfppvTW&#10;vAdD5IBAEitCt2ASFnO2YPAmtq+ovrG/6ozNqdpIZoC+P/btWnqbYJaTJEkgzX0bSxyKC3u2OzvG&#10;8knjTUfRi06iWV4DkqSB9sURZdzuAZlHK4BFZItphTuJbK/bUFtKxuBsKf3RMHxWkWCe8omDwZIj&#10;mhIs3FQDdyT25ozp7Zbb47dxQVuqNqqjb5mf9qTIekC2oAgKuBuJJmSYNZZfcA4G1pzy0VJbbSOp&#10;hB3T2maEFDNvVCcFh4JoSxkgbkMHGQo8UPYpKo2ATOBkTU1nam92nfiOQKg3PtbCSo+/zVlJHrVp&#10;ZfaTIncPxRCocqRG1+3iiC3AKpb3bhJyRFKDAuBAGg/2oiUNIAN4DqoU/wBT80AlnBUk+3O4huZF&#10;FFlPjcRLA0JVe4hVHyBmPJqyJGblySgWWJhm/wDIUQ3QHJlxu7mvKifpLtZSO44NeQuGJjIzP5qW&#10;EkYe+1wozDPGMV6TcCKjy8zHg0RYLFRMjqHeaDF/qFsYIkmI4oXYfAYMoubNkkHMdiag4toyqLZd&#10;pyCa8vIH2kSCD80bTruADsw2BqpAz4QVCHtNtEEmIOIFZtAOihN2AxH5FRtBwttiQzMYVT4HeoiX&#10;Lr7pFyY3djTkzNbHjqC6sbj4IA+AfP5qZCoyQ7EkFvj80js221m6CATHyauUtT+qIZT5oimgOx3X&#10;YfODHOZNAlnIZVVwpOTimmLG4fbEeA3EmibJBVhJYR0/7imL+DP77ETYufplbfVzjOK8bbE/u6ue&#10;4NXFu2zgKDtIxNRWzcKSWKMRyBGO4oqGKH7KcLlysupMZ4H4po6YBiPc69vMAAVYGySsgoLSgEQI&#10;z80HVadbtxPcETkEcTQ7SnEUVIkGATmGOPzVjpjcZd0rBJMnEfiKiLQdkLDdbAkCO/Emifyu4MJ2&#10;Q8RM4okgYowJOxTdhVO44xB5NEurZU2wrifuB5kVG8hLOjsT2WOTR71si0gS0qhYhpqxtMk7IgIN&#10;oFSeTzQLTkMo2dLmCyfFYufpkM7O57RkL80JzugBOZkAxB81SEbpDDWLSG/G6DGafRLrIE9wLsE8&#10;Zx2qtsD3F04ZoQAmKeGqhFKv7nVAVxghqNBqXyMqADcLBUwMBcknvRrTo8lQVIIILH7Y5qJKj3CX&#10;xjcF5B7ChXlZAqqPcYrIPbOSDV0C5Fp7Coyn3AV2FuJ6mo9lLbY3bSoE7uCDwKRsE73R0YCIE+B3&#10;q2TUgIbYCtAPuE5I20aRln2D2MyblsyqvAb/ABEjxRVtptYC3krgf5ms7CwR7a+Cc8zy1WB07MiY&#10;3AGNwMEg0Rce2UbowWSTLCIOAF80slhQzIu0rEyxJhfE1ZrZDPgb+VHx2MVhEKW7ceSIPAPBDUIT&#10;ihKxPts33KDAz9obiPM01oL36q8bkIEOO3iKDtfUOokbbZIAjkeaE6XhdtrsJ23DuIHMfNTaSDXB&#10;YI7u42qu0OxBGTHxUbockA4zBFsQxgYqutat7f6m8Lak4GM8V65fEKCbkkEn8cCgY3cTub7In3MS&#10;YUYIkRmprdHt223MSWwSIx5/FLrelWMTuAAnJ8Zqao5sp17o3T+D2WgspIavXRtIZSA4wOOoGstp&#10;3Z9hO6SGPz5FKrYS4yPvYL2zI/FNlbhVN0IGcFWmSYo0FQFtMrG4bg9pcsgH7qkDlv0wsqASokQa&#10;dW/NpLmwGGJX4oagHcfs3EMV5/AimUKtWVw06AMy75P7sDAxIqCIAELmXxAPVzyPirFrFy7LOCjQ&#10;ARMKqmgvY3JNtUZjLboncBSpJDEynvJb2m3uMbpk5b4FDvDdcZ98ggjbExVwdEAQ5TdhYHNLKyFX&#10;YxIH7e9BtGQb+SrWwJVLSiWgnPik9vtswG4klgS3FW7IwZyUKgoT/wCw8Gq+4v6CF0ncsALmPn80&#10;lwY1zBwzkqYAgKAaGm2QgAgdQ3dz80S4T7bMd0FQJ+ZryKGVkjepWRFVQUbAsWY3rjSh5WTyR4ov&#10;vCQ9wQw4J7mKMy21CzBZeQe4jmvLZJ2N98kiY6QBRKJdEIZQPDAZmQDTrJtAYKDtUtjAIPaKStkX&#10;lA9qAJiO5HejnbfhJuAr81VBWGVwq2XS2VbgTzmrD3/b92QFCgGBVNi0Ay3D1cE4imVtuvthjKsM&#10;RnP5qnBfAUZtdFhb1++2OoKZBJo76lrjOxMv3iqdQSTgFmOYxAWmbNxGusntsrZifn5+aW8K+B8M&#10;8/bL7QXP1GYNs2p1yZXb5p9tWHs296liwITc3+YitTta07n3yqTtIiBxFP6XUWne2A/Qo/YKzT0y&#10;7o0x1jqrLu3qna5Z91QWcQNphgf+Kw2obhryO8bnEx3xJqqS5aHubjcbJgbeAxobttNy4LfXuw3M&#10;rSXp18FrUy+S1F43dyEkOxLYORH+tWNm+4O4Xty3J5GIXnA71QpetkjfdIZh1EifwKYsW3UtNy5A&#10;XwCCKF4UOxZ5cG06O7cNq5vthsnaTyq06wLqj7LkbZTqG2DWrae+/tkBgXIIbqySTVirWrhRizlG&#10;6B2GPFZpwps6UMlpFwdgS45aTCBQDJ/+KquvQ7wFMCCG4iaVKMHZlVmO2GZexHapoEc2xeYqqqJR&#10;OdppTQblZVXLLSVa4m5pZSMMYqF1bZth2xjEcAjkk00XtkhAGZd2NsdP96XeyCbIcE7laZxFVEpv&#10;Htb5srdRZQqUV95Vt8Lgyc1JXuXWuzsVRlgvJr2rRjk7dymcYIVf9q9sDM/toVDlmickxlacjE3b&#10;FbRugLMwpgll6ecRVppr627u2JRTKnkD8zyKr7SWw5FxXBVY2lpX+nzWLRshWL4Mg/8AzI7CjTAk&#10;ui8GpDlXB2FpRvBFQ1GrlR1qVI/TJwVWqkXolyoKxJU4IoN0SXtshwu6UzE5o0TfNh9QwdwESIid&#10;uFoF5nTYoXrYEiOcYprbafaypuayQSvBMjk0nqndweozvEFT8ZFHQt7vkDctEC5aLtJz7ZOJ7Zol&#10;3TnYhKBQcN4nwKltXKlmEmYbwazZ9vDAMW353DMCglEibJaJ43z7gbaRuJ7dqstPduCNy+5gBbon&#10;cvkUibEMF2bTBMbsEniaZt30JTqCysNBkmOTWfJCx2PIbLptW7yzLuVzKzT4uO5d9skQk8SzVSWL&#10;9oO0MUT2wAJrYdFbR1tWwhC9JdueBJrnzjR08GRyBpY2IwVp2oU3yAoeZivJY3LaETunMxz3mj39&#10;jOjbGZEunYh7A9zTjom5kBJWQBMSe/8AQA0s0orvYQW26AGdcSekCkrwTagdAoBB2ZPGAP61eNtV&#10;uoElfB7nJxUL+9LTRYDF32KBmO5b8USsqka5dT23cHdMiEBAI3fPYCjFtiKpWSEU9Rp5rVm4XJRg&#10;u6SSIE//ABVKpo2u3LyuGLmNg2+e4p8YoTIYs9TNEJO3E8nxNPm2oRNyiVJJcCZNZW2xb28KgglF&#10;wQB3NEa5/Mbw1zYSAqC4IBUfjvRuCAjJ+0MvaILtMrEY5xS72FvKUUHYTMDLN+BWAzKvtEPuJO3b&#10;g7R5oCmYW2JLN0GduyhcByyC9u2gW6AHJftOQJxzQby287w0QI7spFM3LSF3690CFJzBnOaG1n3N&#10;rJgzGer8kfNL2lWLLKhtpILCCxMmfIobr7huF35TaSyzIH+3zTt6wo2Mm91O1sgMc4NeZpu2zaDh&#10;gY5kGarYQXS0HWwhXYzGAAZG007aZ41JIa4EMEjAK/70UAW3VUXdmZJ6RHmpJ7QZ1W01ncuGYYI5&#10;JHmlzxhoUshQN7bpclSpUyAOKauadVt2HUGImY5YYj4FNtbRkDi5IJ6WmSCOxqGos3LSsYRugttm&#10;ZI4pTgy3ZVauzfW7tEb7RDbgN0zUNMwN23bcSx3RiBg8mriy9w21U2TvDDBECT3FIaiwrspkLvQy&#10;SO4oHARk5RG7pVulxaZmgjcrf4jwENCNqFKrbuMtqBuP+PvU7Xt83b3H2vbMqZ+KecK9rdO8nkp0&#10;lduCR5FJlwcbPLaUftW7YDm4UyQGjcCaEbdu4y22EMG3gN92fIq2uLa/Vt6ZohQWBM8j5xQnt4uM&#10;oWCIJmWNUmZ4Z0uzUdWi3bjHarNEmDzBzzXtIAu4IryzCRPHxV1rwzqq2/b3LAn/ANzVcm/L4XqI&#10;ZDyTE7hFPUuBkpppjbg2gUChcAgZ6ge1DuAqRyFbO1vNG3j7wYYtCn9vmKwl5LhYPbuLzziJNAgI&#10;sWuwbAIstPudOMyKqPVVPuAiT0id33T3rYrV1ibiwSwgx2jjFVnqKO8m64IdtoaZEjya043Rvxyq&#10;NGo37Z3tLnnMCYpS4rXVCsg2sZmrkqwlgxziF4IHcmqy9baCTJVew8t+e9abQbjZVNZZcplCSgWQ&#10;ZpR0NqFYAdmQDIPmrI2ecQSvHaRSd1CVAYAEQWIPIpsWLaK52RLu0gmPtPn801YnfcJuEEZEDpFD&#10;e0gZ9oYseD8VG1aCJcBIKrkif8xRsWkw+12JNwhYGcVD2ULSsXAVzPnxTgJK2w7BlCkipaS1bhRt&#10;xw3aaG2GJe2qklEO4yqk5py1ZUIEDSR3Pz2FO2dMbSqJ/ThtlHtIqIAWJCgRiSrUDYcYEdIig4c2&#10;yQQWfifGK2jQLctm3skXJ3ODktIqmsWQ1tQbm1PuMgGPmrhLjD2bitLcg8YOOqkyHwibFp7pQXLZ&#10;vwYhifuk9pq80jqpCbyCT1sFzPNU2mNuOtyZkAkCdxzNWjXXf7sSsgA/3pRuhKkXNy2WJYFHKHBn&#10;dI7VLV6t1cN0o6kRiYJH+lVqsEOF2ZBX8HvTu4F7uHdjJgjv4mqoNyTEGhjtKkNIclMAmg3bhADO&#10;rAzBUyoX5J701eZbiqLYMq4B2kxB7zSt0Kz3HHuOFIVVDwhKjJq2hUqplTdKqt6TuJwGUfbnINAs&#10;vecdTGAxEkxTht+3bJUKyOSIyQCKf09pOndbLwGy/YjIxSZOjj5MfJQ3PTLhdwVDrcgZI5H581W6&#10;nQar3bg9kztyBgHxW/W9GzHTu20e64jHTNL3/Rb903yoJCSQeANvNJ/qV8oQ9NXKs5Dqbv6AX9xP&#10;EZH5qo/lk2A+4fgnEN3FdM1mjDoptoA3tye0kVpOs9PALGCwjdsHg06GZP2ZMmGVmvBHJAJBRTME&#10;Vs3omotrecdKHb3OP61UBXHRvUCCRPIBqen320BAWQJAbO4Vm1cPuQkgcb2STOr6C/7qC5buB1gF&#10;QTwR+e1XT3fcwyfcNvR3PzWlejatNgtEEs4BXaIE1fJc94wxQcmO7bey14jUYJRnJUdVTUkmmE1h&#10;csptko6qVO/AX+naK1jVaRytso4IMgmK2FmXftuFt+zJcSrT+2tc1jtDqEYTh5MRnIHmuj4yUk6s&#10;TlS+DnWt00XH3ADY5WPPzSNm1Fy3DrgT1dpq/wDUreeoiD0r0x/eqdNOXcywwwG7iAPNe2xT/BHO&#10;cu+C3TaqCbphSSdwxBpZ1Qqjhk5MEmQQO1WyWV27gjMSpksf9qRvqrAzZEJgx81akgJ3TK+9te97&#10;qEAEjgTHkVHUjlP8OR+D3ppbWzeIdVCyoPf5pFtoYXChiYJGSYorK01yYuiqLh32oJ4Mzmru1aK7&#10;CFyOpxGapk1LBt4Ay0A84q30V0QZPVMHMmqmdXBHkJqHIgDAnOYJqw0DM6tyASSdtV62V2JLDJMf&#10;I+Zpz09ntTtAY5lgJis+SNxZ29LL84l1stEKj7lLGQfxRd4VL5VArEEknLVNbVxFMguCATmRinNi&#10;XFEwq914/AmuZSTR3XjtM1y6pUM/CsBiZqjawJOXDFSTI6TW2XNPb9xXFvpLfb2AA5rWfUAzsbiM&#10;vBEHtGK6+kn0ec1ulq3tNbuNcRQGtgbs7l8GhFjauhVfG0tPAqd03BvhS+TwaWZXKT7gYDEeAa7C&#10;OQkkBUSTcABxwf3GvOy9LbDt2waEzHpWe/VA4oavDXVLkTlSexomiGLypg7ssZ2UJA3X0AkjInip&#10;PdLCHuieAAMk0IoJUiZ5IPaqLsgVBZQ1rAWfzTumthmygTxStpkZ1mSTkCnkshFJEnqBIqS6GQVs&#10;OAHUDcFztkivAr7t6G6kWTzBozLvVDIOekDtUrolLggKwbqYc0s1oTe5vdFU7kbgAdzSl9ANw3kF&#10;BEfFPlAXUYjdicGq643TcB27ieJ4FMiLmxG7eRcbTucDI7Gouc5YERivbnZQSQPNeTsCRxAo6Mrk&#10;YZrblIknhRFZbnpUiMQaA0/cDAGD8GstHSxYzH96lA2TZgQEAx38zUQCrKNsHzQ027xIrwkHiPAq&#10;yGZWWEZMiKlbWQeoDsaHuJZcgsakztDLIJqBJkw8SNqgKYE969M3G3TjA8VGGOxZBEYqGT08VVFM&#10;msSSozmRxRrNwMoBtZGOaWlgfzjNZt7pB3YBiqaBastbCyV3oYI4BwDRGvMdud22VC0lbc7CFiRx&#10;PAFOWrgc7SRMfgUiSMrR4QCSqkCeGyKxbIQOWZs4hTWdOiGVjp2nJOKijLbYxLIB+RQtcMPG+Qbi&#10;GnbwI/JqEsRakASTHf8AvU/bNxS3KzPOBFL3jkKoAHANRL0Pi7GbTuNxVlAOIinLbGWOZgbc1Wow&#10;R8QYX+lWWnC3CSbgkjIHYeaXkjQdDLl2iCTxPwalcVRcDAEtJiD4puyq3XIywCwTwDFP6LQsyqUt&#10;A4kVl3pGiGJuqK3+VNxUdyVB5JEyfFebS7FuQCOrJmcfFbxovSUuxIcLujaTAEeaJ/6SAoVzJJLK&#10;BjA5M1Puq6N0NJKjnR0iBvcRGAkwDzVU2nU/c0sa6N6h6WwIWCQwmBk5rUtfoUO5oDLHS3BBrVjl&#10;fsyZcW200asQZjcdy+cV5VwzM3HjvTGqsC0UPtEnuSaU2naDhu0VrVMxuKGLQVFGTtOSKZ22sTxH&#10;I7UoEIVW7NIB8UwSYjA6JOM0tr9gNoijBkeSMjhu9BLpstKSeIg9qlcbcB04A5PmosSXhgCaJIiZ&#10;NgCcW4x380MEqRD54MZodxASwJnxFRRizcANRqPAdBjd5QcD+hoqai+D1EmOPFKgq0wJnk0RAMFb&#10;mZxPiptREOi89rrgwwmBkU2jOYRWWQJaqsn3Cd0rsycwDVgoTiTLD7vNA4hjw1LhwVWZEH/2pnTu&#10;Qxt/afuz3NLafT+0EAG4BskGYmnrNki4BMBiecml8AOVGLttDLHJJgR5HmolAQxAyRnzTDabqi3c&#10;naZbPespKsuYZjPEg+Yp0TPlm2uBQKcm4mIHODRUtMOyBlEh5zFG1KI/QZLfPaiHRKlxRsDgCGHa&#10;mCNzoWa2EMmMQQfzWVsZcwm0czyxNNCzdQmbSkngAYimrtkAZI+3BHEiiSQtq7YncsmFlftAH5mj&#10;my1r7VBwCVOQB4NM2lDvbUfcf2z/AHp/2oLKqqGX+23zVyizNCaZrboNjL7Q3OYUAQKVvWbgV0Zo&#10;ggEjvWyXbQ2EXHLkEweIiqzUWDLuo6IA/v3pE8Q2OWqSRrOptXF6CYUGcYNLz/4vVzrk6l38gZ21&#10;Weyn+Jv7VmVGphFG11aAQK87tcfqGYzPA/FTR7btLIQF+4cBqiLbD3c8npA7RW431x2AvIeksQuA&#10;oUck0vdEEbCYGSTTCsklgGDAxnBFBdLm8hbZYEzI/bV0xbAgW1mGkzME5FY/YFMZOT3p3+XyQSCf&#10;8fkUjbuwShyuTkVBfb7Im2VAG4EDmoOzTE8jFEG6WWBmhlQSOrk5qWSKMC45FuTA8cA1baZnnbAk&#10;mQ8zFVRwxEAx5p3S3QjAy8yeKy51cXwdXRSUZxZt/pl5UzJm23Pia23RXyYUsYmQxHH4rT9EUuMQ&#10;WYFQIY8RW16C7FsQCSrYMcCvI+Qj26Pqnh5vYqfB0f6d1JN1RuYBsbiZKkea7l9M39jMWBcHaQw7&#10;TXB/QdTb3nY20Wk3CcdRP+tdp+nCdwCQVZSY5gzmvl31HjVT4o97pOlyd9+lySpdrh2bgW3AHArs&#10;vpBW17iXEfasHenDTXCvpm0ClhnZCzyEH+KDj4xXcvRC9trbG2Sv3Mm77pESPxXjNJBrLFmbXriX&#10;8HV/Sy5Ko1vczdQcnAXyK33SBEKEhYCwxC7mjzXPfStQjqCqqi8mZI/A7Ctx9LK2yLtuArSrHd/X&#10;INe28e6PC62N2bPZtb2Vth2j7TMVb+3se2QoAOGPJWkNK1xlhbm4Ft2TlY7RTdu06rabcYe5AJ4N&#10;ekx9HBmL3tKr3uRHI/8AeqK+LxQN3hg4InBwKvdQipv229wZAstghu/9Krbzk++i8hQJC4/HzWTV&#10;BYpO0arrtKbG07CoKQw3SBWta4nZtIMXOHXJc1f31tLc5bchj4LHk/itZ1pJWJG205YlTkjssV5z&#10;Vqmzt4RV7Tn39i7elQvie5pfUXvae3KOpLA7reZogvMLn/c6AkQZh580JltXLW02HEdSZwPx81ki&#10;zVRHUXrZW5cN1mCEHaTkT/ialTrH9lFcKoDMAzCAN3jz/Whvft3V4UQMscgDjbQL964qJaCsRty5&#10;AJn8nkeK0xmC4C10qCd7BWTcoYj9P/k1QXrStfUh3LiAVGQTyCBWwPdbYbO4gFhyBDqO2cxVYyC6&#10;7qYhdz4JVpHPHIqSyBxia1qNG9y1cO4opbg4knwKHp9Lm24tXAyE2zIldp8fNX72bVwrLRLAMJmT&#10;yMjipWGNkXfd6VUFQtszn5+aVusaLLoEayV9pUCqV6TM/mOGNMizcIMoxKlZZTO4cQD5FFt6W3cR&#10;7dwC2XMhVxuam7LKLCtsDlE6o7lTnjvRJtipSGf5TL7JZlImTMx58gUQFkBLQytMQZ2T3iseykLc&#10;wodgwXgj8RTNppt3CrgPuBgiWM/8VpiKZ5lN90TcQzKBv4j4H5rxuratHo6STt3Egs6c/ivG6wJQ&#10;rYDsQyBGIMD880Qtb33Ngur3I8+SpM0W79gUe33Tuu+4No29oYDsCPFMJq5HuG6GzCFhEeYA70ro&#10;21NwKGtER9nz8UdT7llFwCrEjuR5Ao4vkBxJ233hglllCyGz901FZYbfcY4AlcMYPHzFMhUhyisY&#10;iAD/AHMVj2xbt5KEMkKcyJPetKjaFMStFi1p1KtsuQQ4Kkg0lchWUvY5Y7bkmQ3gRVrc0ah2Dukb&#10;VBbJEdjSFzfbQi47AACGA+7wSPNZstoZBFe+pcO97ebu+AY4Vh2NWe5XgZcMpJ2kFx/XGKQ1J9pw&#10;qjc7NPfcsDmBzRDbGoG9Bshgd3I+fwTWb7j+TRtH/dICurKVQhROCpbEt+KHeIa+N19B7ZIAj7l8&#10;isqdxvb9kTgtwAvbFQexatA22dOlP0jEsFY/tPgVayMGhlheV1tNaVbRGCoBLTxjtTS6PZLC6UZe&#10;STM/+5qOjsgqdjFi2Bub9w/xnyasbWmQqz4cqTuHHV8U+KbFTVELGhX3ZV2UkYHx3mrSzpla2Lg/&#10;Y2LYMTP7j8Vixo7jAm50RG3cZANWdpdlti3VEKYUhoJ4HwK14oITKSS4YCzZRHLIIAMfG78HmhXL&#10;M3T7w+QqmM/I7Vau1xPdVrYcwN6nKrSbLacFOvapn7SV/Ap04UhW+yp/l7ly4roqncSChG0Se8VS&#10;XtrKbe8sknpCxtbxWwapWYbWVSy3YCqYI8AEc/ikdZbb2bgQ7u21fjnngCsGY04TXbyP7RJKIpYE&#10;W1JZseKSuqu/eVIUttLPyGGRNXTF1LsGjgQyhQ1KX2O0rbgYZomRFYpM2RFwtq6FVbKldhA6u/zV&#10;iidCmQxQBeY580lbUQR/LkLsDSuM8ZqWnuhWFvKl1MIRIH5NLT6DY0lkkPuEIqzt+fzVlp02vJub&#10;z7XWR4PGfiq7bcmQArAAEEzsJq00zmGhYZIGWAmOQfinoRKxiwFtCDdwoxIMEHvXjZA2BVVyCSV7&#10;mamrNcQN7JCzjceT4HiKFpUB3B8/cFIMy1EAFuaad++6ZLCAYyBmKHbu22unblbix8iO3xTGmsk2&#10;0S1Z61Ugtyonk5od5bcFQwDABcGSQKogPTadwhcHNxwzGZ3xiKbVQNrG7td5Ld1xQbYUo6lG2riB&#10;AIH5p6x7tsIF2nB2kicUyAEjO9hbR1YOJgs2JU9gKMwMXvauM1tIKHBaZ5E0O2oBUFQBtJXeO9F3&#10;AAqVAPTtMSGrQhLAlkJufqDczdeeZ5JpC7Z9o+2RuXmAvA7GTgira6xOxxZKwY2iDtnvHzVdDRdb&#10;rlhI9yOk/wDFJyodiZWXtMqFM4bJDAmCMxjtQ7zs91GVnb9xUYz8/wC1OC7s2ljyPbUg/uqo/nGW&#10;7cNy9EtDkgAzxWU0IYfftZ1vtsB3GROR+OKGUDwlwC6WQugbEN4Brye3cvWxY3KZbd/hagG5bebp&#10;T9RDAC/bnBye9WgqC2GtEqpIUBWKFBOTzg1XXFKhLh06sHBt45Qfg01f5Ztg2tbUEAzCg5z5rLoz&#10;vcuW7gdSQnV2I4MVTVloqmt7NRBHH7vnxSPtsyNsT3M9M9ieZnvV1qdOLocC4GwDgYLcH8UhdfaE&#10;3sE2SAHwrE4mBSZYxykU+pZim5rrblG3bjHgj5pF/ce1eUkAWmAaRiTkmnXwWJZXYTAA2/8A1Jqu&#10;6bodmBELl27tOCZxWWQ9NAdRc07XrQH6pb7WIgSe5HYDzUdLaQe6Bqt4kwAZbHYUS8bqWLrsoy4L&#10;lonxg1PT21JGyyYEFYSSCO5J7mgouxtNTauCRcc2zbIgD/WeR803p7iAq6Wy2ACVPcf4arFMl33M&#10;27mR9oB5IoyXmukIUDM53DadgA+fijQtl0Gnc9xBu3EkDFEa4ArBnLFD0MpmTVeGFzVXUA7AElpU&#10;qKk120+z290J9oUgQCe5rVjXAI+L10G4+5mdWm71QDilGuIjWGKhVMQQsMD2iKX1V201+/KruEBM&#10;SOJ/BoT3iPcS9dQq6KDHbdxx3NEEkSe4oYH2mUAFmBaAZPJAoFgh7rD2TKCbIX98889xUSWe4B7Y&#10;QhiLYndMDJP/ABU7F8Fxjhd20qR08A58+aWMtl7o76KVa29wswLCSBu/MU8FXbZRbqqHYzySs80v&#10;ZDlpFtUdBuweR/409ZtReRFukG8ZhSIE07HGgd1hrWm/TtbxxcKyGklV81UeoujB9mJbZPEr5in2&#10;ubUG4RaZyjvyZbHTHBqp1WotD2w4YBFiRzC4lqa6Dx3uND9dmLjqsh0G7qIGD2rlv1QFS6zNdVm+&#10;+V5GK371q9c9pxctb0Ewe5BPT/UVyb17WK4QrbKhrilmAEgKP9aPFW5M7eDJSo5H6852XChlmaGM&#10;Rk9/zXH/AFe5dW6rXLwfBxzMea6P9Tapt3ub1RSSM5mO5Arkfql+2jsGunDZCD7zXt/GY7SaOf5D&#10;NUGjXtVqXARRckPMQM/1pNtftvAsTuAgbuKhdv3dqlLftbTjdzAqlu3fcbb7qnccivY6eJ8912q7&#10;aZdaj1kQWbMLEcgiqi/6iz7yJUOQpVarrtxggRUkEwx7j8UgUVclmCs2F7zXUx40jyeqyObDtq3O&#10;5bh2ATFKNe3sq+5jkk81B2eQjSc8k8CpJILMAsTG8VoMFskoQXNoIYgYPijW3xJfjkeZ70AYeVMM&#10;w+6vM5KAsxJGD4X+1QlsbCltuQxXIIipF2dSdirB7rzQjsJUjE+KZDLaZVgN04WZBoGEv5JK7Ix2&#10;ssYBipJeJVQ4YtJA8Qagpsb1XbxlicH8UybW45kAtuHwPmhDS47EmtkDJIE4PmfFNKLbHKttiBmI&#10;ijXrCMoMQF5HyanbQLbMWt84ycrUTJSDWbTW0tz9+W3c/iat9OboRd9wBmk7sQKoT70oCkBFjHcV&#10;aWru9EcWox0ifFVLktOmXr2xa2bgZCTMAx4MUdnuYd7rFTyDET8mqazfENNsjp/IEdqg+ptkWS1v&#10;o5EHqmrUUH9ykXSm5tUgbg4ZhDZ6fitd9Rvi7aYe4VlgWXzFDuepm3slxGeqIj4qjOqW7kWyueW5&#10;Y1IoB5LMG6LhZramQCfwDUy6sludzA/vbBBFCF+2HBDdiGC0Rru5ukyQJg96sEO7KFEjdvMypxTY&#10;LK6bHKhTMc8iqy1tZpjaFPFPbsbcCASSckg0DRaGtIwKlAHhQWAHc+Zo9rc5D7d0cKDzFLaRgrW4&#10;w4BC5xTjYVuuINDQbbrsLqdYGAV1bcRG0Rgnilb5wIhyAJKydv5rKO9tzcDrtZiB2OPzQLZO2+Lb&#10;bQTie9EkLc/lngqq4LCIH7cf3poXveW4FUBiQBBgGKUa+7wg6Dtly3JFSC7i6kiOAZiDVNFKQ17S&#10;yR7sQeoip77aggrukhS1JKqlYZBxlvMUa5e9tXCyN4ie0DxQ0HGX6LEXEVlEXIggR4+aYS5btraV&#10;+TPU55iqoqw2k3SwKxC1IXLlxbYb7VOWP7aGhynwWaIRuKW5VAGPxPJFC3k27nSShMhmxP8AWlhe&#10;ID7rxh8BQcwKk1yWS2IC7CCxMxNWkJmgFzbbZxErHc0q15DaZkYLux8EUa9fsWbdu0ZWARjMn5pI&#10;sNto/wDz47GabBC7o89y20bbgVFCniga0AH3PvG0gSO1AZ9hugWypGENQ90XFtguGuRnPanJCZyT&#10;4oxduupACL+aCXR3EuZZYxgY7CvXCPdRkbpIzncDUWtFXUHaQuY+DTEKUaMG8wBRbhUr1DyQKVW8&#10;ZhupjkR2FEDMqLCmMhW8isPcBKdUEA7R+KKiNg7jMu9IkNH9xUX2m47PP25QDmvG4CgIci4GEgdi&#10;ag7XZbcWWRmO4o0iuzwX3CWKuFwFBrJZigDw5nadvIihkApJOYAUg5oxvR+mrLPAaiKoWedgAnkj&#10;J4rIuqA0vmMGo4gEgEg7YrKHn9ODwFqFBL1zbDbSYECPmvXWJDbhzEig7oSCpO1pailWZ2K8t/iP&#10;NWiINJDM5CzEAf6GlmUsC2SB/iphx7klmyp5gTQ7Uh9gIAiZBqBkEckW+raG5PkVG9bj3PuIZsHx&#10;RHuW8iQVTOFyanc1E7m2nic4MVAWD2NcdFggkRip7olG7kZHwa9auhboIuEKRmealbJIVIA5qiiT&#10;6eGLMnJwRwKObYhVJxxA5NDO8kogYgLJ8HzRNKtsrbE7TPJqiz1yyLYdh2UQVzg96IoDtuKwCIwe&#10;ZojE27qsohJ2kmsOiMhG5VUnJnk/FSi2/wBglfawGwTkkDBigvD2DFqCxkEftr11FKnajbmwOCMV&#10;IO/UWYqDAipRAGoshyqlGUDJNeZmI6ewj4NHv3dj7m8f9sDFZu3RsVgSJzt4mpRYrZTekM6huZiY&#10;FSZBbEMq9UZnn5pg2RdH3e3C9s7qiqgsdqHYBEkTVUEhVLDAkmJaQI7TWFBBjDBiA3eJpm2GCNLS&#10;B2/NRRyiDp6yOw5HzUotNExplywMMixWG04ClgoYASx8TRRYSVgAnODS67IbjyQMCqCtE0lgOmD2&#10;JwDWX2bMqfjEgf1qNxGdlkzOSooV1VJO1Qirx8irRTZP3SiMpYREALU0uN7YQOsAxWFdmB32wDym&#10;IobKwluxImroU5BdrDYBtgEzNFKDLgLDcL5/FYdVAd9u4icds0O20taOUCA48VYI7pkQs5nbtgD+&#10;tO29MSbZaTBM+DS2nuB2ZoJgwAKsQofuV5EUcS9qFVI6Q5UkllKjgj4pNbWD7Z/+JBp9d8oiKoYc&#10;43AUu6zuhdsmI4DGrBboV9pDErugzB8UUbSWSZWJg4/EVIb5USAxWBDTEUa3Zd1YXD1AGPJq1Erd&#10;Ysqqlh+C05I5g0wLexNm1jbnM8j4msD2ntsChwRA4mPJojuCiiS2ZimKKKZC+FY3C+B9qxRWt3Aq&#10;Bbm0ASOC1CQKbRLHxBNKlfclnjfJAHY1dAGQUO+4HEk5xk1En3LTyZVR0EDM0YLcch/ahVwUnmhX&#10;RtgrAYtGwGrURe5ELcgqApXBgMtEBZF2rJYmBimLyTaTcIKt+c+KX6du/YVPaTgmiaJusEFh1hzJ&#10;BaBGDWEuwFJY7i2JGYNCFoqWZwpdM/3PmiNa9xycdC9qoljRug4EnacDzQzcb22JhT44/rUW3PcR&#10;enaoLL8zQlsq6MLgO8kCOwFWgWTsmbTh1/O3iTR7AtsxXeVkgz3/ABS+bbGWYQIAiADTFy27Cwdo&#10;ZqvaSxsIXZG3wuftxJoypDWy/wBsYkd6V0iko/UZBmOYqwTa1oysIH5q0i27XCA22h/cUKxH2Yji&#10;sutwMgfZGWM/4jWLstdkvuTgQMgGoXdo9u2be7sD+O9XQMbqxR3uWBcAEEmTHaajcUO4kgREH5pl&#10;2KM2NwUgN8ikdiq9wiSN3B4FU2GmhkNsLPvwx4qK/qHaXEFtzR2jxUilvlTEMBBqbCF27QQ2ZAir&#10;TBlFemM29zbz7s9cLiJpTcwW4rHIiIoBb9OFbpDTjBEUxdNoABnJDgx+fmrA6BuiDaN/IzP7qk/Q&#10;lveEOYBU5C1BNRb22zMdJBB8/FQ3WgzH29sgRI5oGhm6qGjatkEYJXIZT2qKl3gqpB7H/CD2qTkW&#10;03bUmIYk5ij2jct7F3Arhvz+atIJuwRRlJwhzknP9KGbKXGd1eSw+1vFGKg5C5VyxIPINBZVXa4U&#10;dWI71bRIsGX2Imw7ieDMR8xUlyylZgxJBqXuD21IVVhueCIrK3VJUbMvyaTlf4skkbv6JcRrlr9E&#10;SGG1ScEjzX099J6dNJ6Yze11OCXVmO0zmK+afQ9MzKym0vjd8fHzX0LdFzTelW9rOikiHLcA4ye4&#10;r5F5RqWokv2eXzw/+6Jy/Ry1LtvW+tkKzQjGPnZ3H/FXWuX/ANT9WsaeydyqVBkyBOeaW0FldM+s&#10;1TupdFOwKvDEyDNOfQFpL+uu3ShJWWH/AI1x88t+WeS3/twUF/LODqJSz5lCXTd/4RvP1dqFs+m2&#10;9FtBbYLaxiO4/NWv0H9F2LOke9cty9wBVV+fkivetIfVfUdI02g52k7MwVx1fNd79K9OGn0cNY2t&#10;amHaNwrPmzZHjhihe27lR6fxk4yjNNmn/UV9dFprwW0V9xFEnBkCNxPmvhX649efXarYtxiqtEz9&#10;xPc19Afxo+t3tI9skqxYQCeSMf2718j3bxui45O4hi7gc58V9D+jfCuC+9NfwaXii8+Nq6igJtxc&#10;K/ewyMYbzmgtbuC0d6iAekLk/mmBfZkhOcwWHAoZ3Kr7hJdeO+2voZt3JiSDpKk9SmSTzHmsMrOH&#10;3kt/lmpAFzb2qZjGIEV69ZLbQjBmIMgHxQMZFICf1AIdsqFAKwB5orAq2WgKwj8UZxdCuHECJXPi&#10;oujgKWRerFDQdoAV2qOvdD4HfNEtm4FAYboaFXgUW1p2bayoFgZkxgUMy7b7jMgViAR3qbSNkICw&#10;7sQQ2B5qZ6Gm4nyDNZWGDjcCIBzzNRvhpQsA2cwaqgUyd0MTEshYd+DFCLh4HdRDR3ivPdghl3xE&#10;eYrxVkfbAZo3CrCsjbOFTdhmO4jn4qBDMGGQoOTwakDuaTjZBqQ37XlDmiJYR7qlpbAABXtuiggO&#10;NsjLZx81n7GQgSYjNEuiGAgNHPYiahLCFZZhHtkAd+BXraF92OlTJ+YrPsKxQ+5LnmeDUrF12PRZ&#10;CsDluRAqUDvPXVF0NcYAFcZNetdVtV3BPg8YqO0MLlwQW+7wKI11VKB1LGJgcZodpN6DnFv/ALay&#10;MFxyZoI9qNgtGZ5nNGtOCjXTGwmD2mgWrjT142kxHMUS4K/Ewji5cLEJAHjuKtbDD31khds4HH5I&#10;qhUsyuZEQQSO1PIX9sPuLEgTjtRoj20yyR2bahMEjEeaOl0+2pTarljJmeKrrYturQxQnyadZ7d1&#10;3MDpUARySKfEwThTGWecwe3JwO8VYNcuESWwslT3mq20GWXQDdAAHNZskG9O1gR92cSKMtZKoslD&#10;NbuqtpGhdxA4z3pdQ7PscMwzM4BxjNFt6jfbJ2CBMlTkg9jUy+559sEhe2eaugtyfsVt2UVB1bhA&#10;LjjAoKWx1w23BcKf8s1IxsBYYJw5OcUxaYGDI2tIIihYUUvkzbuxLFoUAYFev7W2T1IxOE89oqCv&#10;ZUpMw2CQJFSurAUlekYEDuaBh3a7ES1yWEFdpiJyCKWu32Vg2AwxB7zVgbhm4DcWCm4LwSfM1WXl&#10;BtrBkgEzz/eqtidirmVhdoQEG2RJ55geasrN/aoMqyCDkcnzVGJi2FuZiSeaOjoLYWMFh9wzRqdE&#10;2l9ZUXUJ2QzPOOSKt7AtoyDbtVhkzJJFUFlXxDZRYnuZqx0kQTdaTvgKIERTYuxXuqHiQ9pbu7LP&#10;EHwDR0RLQhkhoPkgSZFEsXXdVcWyFY8TIhfFWt0e7bdkssAw3RMwBg0fBNqF7RXpUuCzsFUDHbk1&#10;aWbwtuqbYHIgbuKWXT7lxDSR1DBwOKctgIhS2pzJlvNEkA074oLY0qsob3WQZ4gZGMD5oF7TW3IF&#10;0tuLNgjAjmQKsBb3IGZiwQdhlSvc/FPEp7tq8wCSjbxyq0W0is1O4igFmttKs0Ie5j4pe9ati2ie&#10;2ysyguCYrZSq246OgqGDKCYbyPikio+1kEgTu8ecVHYSiU16yWawEsBYXfghhB75pB7d3YGbYvIG&#10;eSaf1dtHIUhttwsGKYKwJE0NUtgBvcBIQgBlmCOCRSJRKbBKoRhJy0qfE/FB0a3LdhwG3BZwfupt&#10;FtW7SiN7Ezvb4FNXNHveSQIAbco7UO0ak2IWbQfaDdKg9WBM0/ZsXYuK5QHPJ+xeaJtKk9ayywCO&#10;yjip2rALozleCHJMTGakYMtSSog+lBYL7tsbsQcDzNMuJe2wc7h1byucdlqYsJsG+Q0dG3sad0mm&#10;LIiOs7CSMggmm7RcpK0V9pZS6BbwG3ZEjHMnxUrukUBB1KY5xEnsAKvxpHuWkc3AisCo2cf1pW7p&#10;LRQtt2srS0yQWXiKuMFIJuuka6+jZHKhizPBOYx8mkNRZuW7LDcNwLKTA481tC6NGUwg/VBjP2z4&#10;FBXRK4UMZdI4XaoHH+VXPFtKjK11RqAsu5S493uAA2Yj/mgGwQeq5htzCOx8VsT6IDaWO4hsgiJm&#10;q4aPaS0iDJy32jxFZZJjoxopH6Dd3gleQscd80vaaTu6FO7pA/1q7t2WIu+4ACJjvNAfTEKwBUMu&#10;0BT3+JoB9NlUlvad8JcgbPySagr+zaUAE7WDLOAAe1Wl2yxKooAu4LCJj5pa7bAhSC+x9pKjEVSZ&#10;KFmW67BASpGd3ECjXLao5bfMcduay1kSCt0ieMYAqHthGK7d3eY4moSiNy3aYXQ5HUVBMwCB2o6h&#10;VhNm63ELGCq0NrYEj2gQIJ/NGcyrjYRsIEjgfFQKkBvyrAohYMASBwKIb123s2ifcgOaIUClggJE&#10;RAxn4qD2riqFZlAMv81GyGFdN5QOSgUkE9qb0982hbUW5jKkUh7U3C0FejBP2geYoha4qmSCWAXH&#10;EChlyUp0WDPcCt+rLbydi56fmj24dSArKpGFPBAqksBULhre1y0AkTirGzcXYYvFTwCRJEUGxBwy&#10;2He/cTaBtYiYYnEfNO29Ws2tpB2iDuMUkGUK2TxntP4rywVBnqbHVnp/NU4Kuh0ZpezYdNrUY2mN&#10;sb85OANvae80+uqUvZW5dIVCxyIB39q1pby3WRGTgRIwARwaYtX7r3B+soKKSJHIbiKwzwXZ0MWs&#10;aSs2i3dusbbB/b3DeoIhB2NLpqLjtePSMiYzJHzVN/N33WyVMqtxgxnMkcfio2HKBEBGTvK9sHgx&#10;Wd4Ox61VtFpa1qOz+53yoGR42meDQ0Ksi+8+C4dDH9IofvMbjoGXuSBj/PzTW1VXeWKqRlRk/Emk&#10;OA5T3IrntEliow0zjDfipbndtw6QelMYAqaqGUjaTEhXYxKjiKxZKgId8HJ3HGRVAximV5tOLKLJ&#10;A3zBHcnvSl/Y5Jdf3quzww71b3C9wMiW5aCJmCxHJFVzqpthoIZoAL5IiiTKlANaYvuULO9clhxn&#10;ivBrci1bVokgnuwoDi4LrIhXeqE+AambzQHS2A0QY4NGmhbiCFrey7BlmO8nsBwKxc9uJkAqhLBf&#10;ExiKa1LCCNijpHPfHaKr0uWm6AF9tUhF4JPemRYO0w1ohsqNzKMjMii6RkLTvwTsaefx+KWZBdBG&#10;wEIwHSYk94o4vCWt229wsepAmTHAJq2DSQ0tqLuGLhiSDGInFeQi3DiDJxjPzUEV222gJfJCEwZF&#10;MrqFtWwp2fqNtKAzSZjIKL9jvtM6faiyCB+e1bL6SyW7SjcBdOIJP3VR2gqtbVrW1VUwf3U/YUlU&#10;F1shtqkYgjJNY5qzoYUou0XqWYVswQwUz0kseKNbcKqsbZJQGTGVNCsNdf3WtspWFKhxJUUx7xba&#10;ERW2CFU9IYzyfzSEjVvB2rpBtoEtndC7WkZ8zRRaNplYLIYxu74yQB5PijG7em0gtEOJJBA2rIrN&#10;m2T+tdRg1sEgtkkUxRAcmVlxbga0L7Ah5cLxFQRFtpABPJILSSxOKuLFl0SxeWxuLLt+AG+DQb6o&#10;LltitwMzQEK7cAYIpsUKm2D1NkTIAIChiyZDJ/5UBrZf3LcFmGd5ERv5WKuLUBUVre9Tklcfb3Hx&#10;2NAa46my5zcUnZtB7HgzWlIzbmV1vZ7m0HchxL9ioiZqenNy4lsEgnIKRn4NHe3dUXGFlSqyc8g9&#10;yax7dtVeHdgq7pGCMZAqqCUysYJDFG/SWJ3YzPJphH3vdUoQAZ3qYAXuq/FQcG41tCGZmACQJg/I&#10;8xTKoANye59uEuZLDuKTKA+ORCq2wiou0XGJgAGPu/0NNraVDb221UudpK/t2nMf+NRZbjFLibUL&#10;Efdj5wK9duWLNsbLRW2izvAOTOeKU4jFNfIs+n07jYj7NhI2rI3Hndn44qwt3EdA6FmVSxdeCq9q&#10;XPTuhFKkBurk980td06M4/UUNksGxk8ZoGgPvOL4Ldmtud9oBl9sQGEHee8Ci3dPcuo16IO4wOIB&#10;GM9xVM73FffjcUDsFb/X4NNrfBe37nIYRt4UdhS2hy1Cl2kMlHX2/wD4LMFQvEAY4mg3bV1VvAts&#10;TeCOCOJ/NFsllW6JH/cAmZBHNYS0bK3SNkIlwDf2AOKFJAykmVF64EBMQNu4BQFCt2gj/OmAyoso&#10;kAW5bI/Jil3ZUUJavsw+5iBnceRB5Fes3WiwC5KuZgqAfxPyaz5YHH1mN2g5aWVLtze7gMre3Eg8&#10;H5oItF3y22OoALLdNNXha3JGHdSoPPHKmgE2le1J2naZXIOTgVms5d0V+oX37hPtMFZZaeF8rVJZ&#10;0/3s53jeQF4wKs2W7bJKmZZsPgL+fJpXU27hC53E/cpxjkkVcZgvKNJbuMpdLahe6zADDiJpa5eu&#10;3Ft/okEKYLZgjEGoqbTbABvbdkE4E44801cOyQMEgRJwqjn+9XGXJI5BdS7Ix/TDlY8Qfmq/1NSV&#10;2i4HIQEzxM9vmnfYdbZtmGfdLTkGPNLau1YuW3Vr1vORBkMe+a142dPAyic+0wDm24CztU5lv9xV&#10;Ven27h6QF2mB+41Zl0tm26uGYyu1RgZ4zVZqRjfu5wV5NPizcuiub3Ee4wyjjIPxSt5UKTv6lAOe&#10;B5FOkOTuJU4nbwYB71W3Az7pUOA39u4rREzzYqpD7rauYPnxU9gdVQbFZTGDIg1N7AR2Ge24HjNZ&#10;YgC5DKJkH4ii3AArQDMS87g0Yp6wvUuDCpMk4pS2jsbYVpUIZxmiljBuAfcAfB/tQstFurKhtM6t&#10;wyz808LJZ7XVkDE8GfFV9m8Ose0x2yTmf6UxauFhYXKruPwVFLaNEJFgjgoUDSWERE7fg1Y6e5gr&#10;GY3D/jOCBSdq83ssoZBDkR/i8TWVvGbys8QCkkTGPFCOTNitX5XmFZdzNjDHwabttaY9S7gQWxIn&#10;sDWuaW4WslFtphdjAdz8/irpL1xyFUcBS0dyO1LfA1cllZuFBZZr0b4GTgR/uKsRq7itcLWxdZQo&#10;Vg+BHciqVbc5e2CqyNijkHg/k1tOi0hUuwtbQSCw7soEikzyJBxi3QC3pnuuwDbUHWQIkMeFAprT&#10;6ZijJdWFSPtGc962G36ZuRAygg9b4kifH5pix6MzWLt7KJiN5I3ifsbxWSWqNsNFK1b4Kj030B7y&#10;20uAmHPPBByPwauE9HUbrNm21y8HgQcSeckVt2m9LVrVre77WwR98HkYFbBptDbuWrt61a2WwmHU&#10;nexOOB/ciuJrNU7bUjdi8fjlxtNBs+iraS4rC2W2jafx28U2vobEss7gQG/8lkYUiukn0JEttduB&#10;CVKs+yCIAzINeHpNu6hHuPhYLDpBDNie+JrgT8o0+2Ofia6gjhWt9HVl0/ugBVUkY7r2rmXqPphV&#10;ZZNhXIKcha+r/UfRDa9xkRW2mBiTMxz3Fcw9Y9DFsX7N5Gnglu3ck+BXQ0Xk1JtyZwdf4ySulVHz&#10;HqbNu2twgAkkgg8wvek/5QEIZDKZJE5IroXq3pOx3JGwi5AB/cBWoBFdnZbcdRA/Ir0+LMskbieR&#10;yJptMh6Xrbis3Qckr52rW2i9vvATGILEcCtRUOwfhdstu7CrGxqboPtD9MMAC0SIH5rna3T73aRo&#10;000u3wbNe1KOLUke0ysejsF4mqHXau6txNzAKwUCRI/NDa+zTDNloJIG3jmqy/qrb7LSmGQTjIPk&#10;UvSYHBrgHPl5dMr7uoto12VDSYAPYnxSek0bBi4KwWyGOZHFFNy1eZgWlWJzEQPHyanofYW8ZUui&#10;uSK9BCVIyOTfssWVwFcsTuBUniBxFBEIj5UsDg+R809ds3bam5ePuZKq3YyKS1D+4kW7ZhoVvhYz&#10;/WjUgXLgq9Tact0uSVU/IjvSZDopdH+4dz47xTrYKAM2IBxOKgRZnexAweninWO0adlbaFpXTcp4&#10;YiD3HkU/p4sm2lwRMtuB4EYiq5SiCdwdxlQ1WS3A4twikgz8iKts7OOFB7stcQZPiP8AendD7Y3D&#10;eQ4YhY4+aryFdiu8htshhxA8096MQSiKVgggXHmGpWb+xnQ0kkssLNtW0rWvaDbgRtgYJkzNPiyp&#10;YWvbG5RDrMzFEtaWyltQ563jaYgCaOlhvZvEgrCmSPM8D81w93J7FYk4/wCCoe17ZI3bsEwPuAqg&#10;9T0jbbmy0SoOB4nmug2LDbGuGyCChkk5ziYrX9ZZUA2ltuwQZUnJMV0tLlVo5Gv0tR5ZyXUyjhQs&#10;A5A70ipEXSqjqwATVlr7OxyQ25sCeQKRVN523CphYlO5HmvRLpHjpJ2yvKBS3Q+IljmRQLhVTtCm&#10;HUn8VYPcMXAnOAe0gVXMCyloQmIMc4o0yOLIjaAgKq2JG7Bism+fdUkdO0yKgvt+4oa5AEz8fFQI&#10;LsVFwKO3fFRJAUw2l5IKloMD4mrllCqm1W6iZjJpdNOWTpMwRJGJirnShCXMlSBAzP5mlTZuw43S&#10;FECsEVFA7z/tUGXbO63MGCBzJFPrZB2SylZkRgik2vMwY7d26S4BgmhTGuNIQvodpCzu+6RmKpdW&#10;MFnAEiP6irbUm6EZgIyANw4Hiqm4jFwsdMmTyf6U6BlzAIGVI2lhG09xULTz7hKRsFMFHuoGbz00&#10;DfjMsAe1GZjFwErMDJkxWNqlgQZ5EVgW5WZM0drjFW6QsnHmoC2DhiwnOOewr26Q3waKUIjGFAn8&#10;fFeuOEDDYZJkbeCPmqsq2JsRtGO/3VlzbgFkIArLghBggTGamLZLncv9DRWSLsHCTIrBA9wMTjt4&#10;qQXcuQKCUnaNpqBkzK3HIjyKiGBP+gHBrALLMRJBwRxUIySpg4NWQNaLAGBirWysqJcBv8Paqlck&#10;55H9qdtkOrHeBcAx8gUrIjPkjzY9asO4USFImByKmqOu5VKgA1KyVFtgOreoGOVahi2twhjIIx0m&#10;JpLAXoDesoSpRmkGY7GgkB9/6QEmSO1Os2bTGQACVBHMeaWYPBUECerzVodF9CyMihQCZyCTVraI&#10;YhVBkmTc81TdMQqnMkyc1Z6RPcKMAciCvAU1WRDVLlG1aWzbKmBOcju1bZoLPuNvclDIC7ewHaK0&#10;3047bncm2Dhsbq6j6Lprd0JcVR9oLGc/muRqntOnpZ3as2LT+ne8jotwwSA4ZYJJp9vRnRAzWvZ6&#10;I6hA8AVt/onpgvabcG62CyyjJG6A2f8ASrV/TDds3yEZlVmRgxxuGJn/AFrIsv7O7ihHYn+jiut9&#10;JtoHhCGZQ25sQfj4rSNf6egXfcuQ7rOV5B7gCu5+p+noloK4lvbBVgCSPEg8T2Nc+9Z0yojB3JY4&#10;YESxA/PAit+DKn7OTq4K2+jh/qWgvW0AAG0k8mqIWgGIit49YKAXUyAD5x/StUgbkLdsY7108c7R&#10;w8svy4BW1hUDM2wTgZIrGZbmAuCe9MWmMoYODz3IrBZuY6STG4Zq7FWCYsjEsQCVmeRHxSZ2kKCe&#10;cg06EVkLSJBwDmg3LkxHMeOKZEKDE3UKBtbPmhwFUT3z5rLiYH4rIUjiCAeachpJQIgYlcmKIoba&#10;BGRkGotd64g+axa3Zble/wCKog+hLODunPBqxsq6kK6+SIjqNLW3JIIQEEdskUxZeQSEbpwmOKUx&#10;keh2yGDIbibVE8GZPzT1tN7KdwCxIkc0G0pCYAfkMZ5+RR7DBQAHhTxP+lBEXldRGVswXUY3n7uI&#10;NGsp7UmZAaB+akqJcW0F3EuokuOCMGmr1nax321BBhYPNMXJlk6QrZtKo37mG/lSJqVpQ6g7iATl&#10;RkyKn7QlZIGNpCk81Ml0bDYJDYjp8U+MRW/9E2tlDbcNCtAM9pqC22DXNqqAGJA7x5p5G6QEtDaG&#10;LMzURHLlmW2SoBCmMx5FHtFSn2C01pEJZclh5Ex8U4LXt7gBuZlwWrOnFgJve0cPthRLf0p23am/&#10;t3AAgjq/0mmKPyZ3JVwInSb5ZgZiDAgCOaqWsK+QAoJg9hNbvptIWtm2FkNyZmY7SaVvadTbuhQY&#10;AjcB38GpKKoqEuVZoes05tyNqjy3f+lUn8mv+N63BtOjoCWIKkTPJilP5sf4D/8AOGudKNPo3OaV&#10;cmqM+6R7gA24UUI2Ua42e0xI5rN51a4wcjbtLdIoN66DbkbQ+IHn8VoOi2BuPlhs+49zM1IW7m9A&#10;rQCTmamlw7VOJWTJ5oa3OjKwdxNW7FNogm1PdHtnfugEGhKiSwzipqxe4SRuABgilbeWM+J/NCTg&#10;z7TgEGQZBnvFePUw2gZMwaKdxDSMRily+xVIwagSiZO0RMxMTTOkR3DkXAMEdOTSbjc0tkmZk+KN&#10;bgSszkEbaVkXBtwOpI2XRyzjYXIIBYxxFbdY1bgSJAVYQcgE4IrUfT5tspR9xOJDfbPmto0SspVA&#10;IG7dJM89q8v5CKtn03wWSoRXydH9CaNsxBznmTwDXaPp6+PZQhlQIwBHMkCc/BFcK9L1BF2z7zkz&#10;czGDiuxfT99dlubeVYyT3/8AevmX1BhtPg+iaCX4n0N9PMbhsmykFba94AHn8dq7V6D+mLcFJDbi&#10;JJjfXB/p3Wt+goDtb3Tt4KiOPx3rt3oCi5LA8sd4/cwbIAFeC08v95ga9Udi9M1ZW2FLM3WGwJlf&#10;OOK3v0+4lu6UP5VjArn/AKJsQoWWG27cHhea3b0a410OmwAIV6SsgnsZ7V7DQ+jxOtjxI26w1sOQ&#10;l4kqATOA7eTVhatqGX3XZsZIyZFI6YnZ+3a0osDqJGSBNNgM/wCp5wzT0gL2MV6WHSPOTXJO5G0r&#10;txuPeSo8zVXrLhtKLjXmWBCpx+D+attg22VIztwIiRVfetlwD7u1S37hJXyaVqINoqD5RpWswm8v&#10;cnkssEY5mtW1C27asdxLBl6GGG8RHc1uev05tTED3AZ8gcYFUF+2UB9sA5OxTyCorzutjbOxgyI1&#10;Rr3Sx9sKJiHyV8A0qr3ZWF47ePxPmrHU2X964puoGLDYzLAOMgjuRSQZ7AboBbiGwI7g/mueotHQ&#10;TF7rO9sC2vQeqTCkxxnkik2dbQtB7e/c20jdLKWyDjHTVjq0SRtdYUDAHEZj80vfdTa9z3Y9t5Di&#10;CfmZ7eKPpBKije4k3XS6EZhm5luOBB4jwKg7bfcuwYQjcq/bH/JqaIxtu4tFOuGBMkr8nmkyL2z3&#10;GYyDDmIBz0iO0UFjKCSmLbEIC2HIwAmcfNZCIVcKp/7nmOrmDWEuqdS+1tuYJUTDDgCjLeR1O620&#10;IEIgSQxPOO9WmCwtu89tk3Qjq5h5mTHAo8rIKW5LmCDmPIAFLIx3OLdqVJlDiAScnzijG+LbXEDK&#10;U6SxH+HvFMTFNDK3U2MgXMjluPEVLawe1cCb1bE4z+QMTQrDsl9mZ43KOjnpPxWLTje90XNqqQSQ&#10;ORz/AHFMUitoyVCMxa1ue22Tsklfkjk0F7SkWbQG4oTuUNJXvPxFL6p0/VAuNK7dgyCysZkjyax/&#10;OIFF1bC21LlBjInt+KLeTaPIQkZdTBYgGRK4EnzTVi7buhPaU2nFoqI8jJknvVEArIVNzaoU7nXI&#10;3HM5qza7K2LnG91Z2b98imRnyBKJcWblv3GVk3EW8mcAnzRxdxC29uVXaDztqrt3cFDlQCxfgg9t&#10;o700yMWtwP2gY+5zW+EuDK+yAe2bo62ghhAXII4AqsvncHd7XtqIOGkkcd6vHt7y1potBQVTcOWJ&#10;yceaqALiXbu+6pRAkhBIDdp8CKz6i6GYytGotm9cuWt7GJwS0dsKfNHvWSzoApyIZRyGHdRQdgV7&#10;aXC3Sxhp4HY45k0ewt7pLXW/7+1XBwIzM1zWjRZZaFbastkF26Zbd2Y/4f8AendGjjelxmJUsNxA&#10;7dp5oPuMbRbcxDtItgTyY3Eiry0uFQZuBwzIMzijhibAcqA6K0gKqy7dzBiDmV7YHeruwqG8G9to&#10;P2cSoU80C3aa4L0KQQ8knBGMxVhZsm6p9pCqABdpyWIzzW/BAyZZWOJbe0t1Bgg7klefOaZVbktg&#10;sHEtOAw+PFY05ssi/fK5QMYEfJqdnqBgEEcA5Wa3wjVGS2jxctdUqrC3sC5HV8CaqhNweyj3P3Bg&#10;WyWHCyIIq71KM0K90sNxkW/sBpLVqsG2qC3cJncTDjxnxVZJMimUjXkZrZe2JKkkCDG3BM+aorq+&#10;3bCIBAbq3GSAe+0cVd6lQZti0sh/wwLZJ/FU+sIb+YZyrFiUDnA/r3rn6hm/EUxtiFi1LLcgqckr&#10;4BqpfVqEZv5ZUVi6LmWMnNWl9l9skXiXtsehu5HmOSKqrhVLqo7EFJkkBh8KAK5GTI0zfjSGxfth&#10;Vf323gQ249P4Hk1O3qvZNm4bu4LO5Tky1VC2D790taDALkz4OTFOi8LhH6ZVZ3LP7o80EcrYe1Fh&#10;Zcql5GZxvMERncT0mfFWVvYlpittH2ki4XBHV4Ef61V2JLBE1BaLMY7gmcE1aWbtq8YubgNuPML9&#10;s/mtsOUhE0F90s9tkN61ujauGj5AqxN79RpCtLCWURBHek32XQbtqQSDvLYbB8CilzaxbuxuyTzH&#10;kRTP8ihh2tOn6m4Eoyr37yII5NF04VbiuLShlYAg9iRyQKBZN22bQUjZIcGSOfuia87CbWVLqWI3&#10;H7y9Syg1u17qOhYMDc2CMKV+aYtJde2x22xI2oMgEAxSyXPaOzajE4IJgA94Hmi2bjwq29rSxkse&#10;JxFNg1aBkWduyZRWXepBVpaNvzSqGOnYqdW/cZjHJoNy1bVQzTuQL0AEhZMUZ2hSPckq3MTtjAFa&#10;LEmboCm6N4DIwJUZ4qs115G3t7rOSQFH2zPNM3b9v3AHWQ5ljEZjiqtmO9FG1QehWJBBYd5pOWSo&#10;diTsW1moNtbR/TKq3UFyI4MnvSD60yhGoWXGF2/cvgE8A1i7eNu4tu6CrEAEiACsxkCeKrDecXPc&#10;9vDOplTAY9ua5027N0Yqh1FdbQdAIdgCSeFHKij6n+XZkDJeW2MKixuLHMkUGzae3fLsry6E7CBC&#10;dgTRkS6FW57BQ7RCjk7e5NHCy6I3lcrdaZhwYA2kzXtPNzTtED2mLF4g5MVIRea40L0wQZiJowtl&#10;UkaZhPfxBzIrRGDYEmAN5rrpCxdLbwBgbfmkr1pRZkJ7c3plgSsD81Y3UNo3B7hLSYKr54k+KSup&#10;qNqGWhjtgZiOJB4HmpKBSKfU7i953toELhzOSzD/AEFVWtd2dy3tsSCjWyeCeIHgVtt5rqbhJR2g&#10;PkMSD2x2rX7q21UC2EJKQ67Mox8VjyQobFlMttLBVGGZP3dx2IniDxS6oo2oHuhgZYbvu/JqwZkS&#10;410jEydpnER3/wAopQWmuPdW3EvbhyAUiMiDWdIZZ5NqqTscDa0Ddt3RkrU1v77xMHaxTasZSRxU&#10;Atspaa8wmQFcySs96GGe0d7GVMgbRkHzRxINWNQxVisLsJyw3KyngTWVKlXcO6Ar2jaV80r70i4A&#10;+1ComMHH7fimSbd02AZus4gqgCnB806JExp0uIiMh6WIK7e5+fg1n+aZ7gRh1BSYC7QwNZ9thcfC&#10;8xsUkgRyaiNQPa3DLKTKlSdwGAaOi2TZ7d5bbJuDTDGCPySexrFn2/sS37rE9R5jPNGZTcsgMgCq&#10;5CrOSD48ZqzLJumDwCxB2mG8+YqlCVlOaGbQlrrIxmDEHJj7gZozwVRgB0uFKLgn+tVrkHpF5+sr&#10;iDBB4j4pjU3IYidrwTEEqs8VoXACkw1y8tvfbVwXCMRaHEjua1f1G+i2bvuIzPdUOw3ZkfPij3PU&#10;MlmeCFKXPb7H8nvWi+oeqJZW4XBErlRmU/5qpyTRrwplH65qVuWr6C8bYYgEiZZK4r9UatUu3wm5&#10;TvHtlzOI5xW3fUvql4MqKpBuElQfAGTPaK4b9Uetu1xw11lZXg+HI7itGkxucopLhHQyZVBKRpf1&#10;F6lu91ioVRlo4zwJrl3qWuLM7q0TDDP2xVr6rrgWuqyEhgZBMQZrn2u1xN2JVFUQQe9fTfFaSkuD&#10;x3l/IN++zLXDJ23GfcAc5pe04e452BQMtu5oCanKqcBDKxnijoouMkAqGbG4ZY16OMdp4zPPf0wd&#10;oOFcWjIzio+zde067cDIk9qvLWmNxwZjbOQOk0QaRyLRkkAEz5p6zI508TNSe2BtXd/Q+KhfVF22&#10;+x+3tu/NWF2ySCYmDBPcVBbe8qi/dmJzHk1oizC0JHukcEcHmjWWDFYuFQxIKmsLp2JMSWU/d+Kk&#10;AAwfZiDLVdlUM20cPvgYaGjuo8V59OpYbDgkkRg0Ngqqpl4bDAYiKOjqNgBO0c+RNAy6GltPddjt&#10;grAPmB3phlN1gxu7m+RxS6MzJcfkwIufjsRVizL7du4bcKQIAESaVLsfEXt6VhdVJmTM/ND9p5Pu&#10;EDJHiRRlIS45yIiVHao29t+6rHrEk/M1SK4JujBFknKjbmM/NDS4UJ29ZUGVoLuxdYEqxIJONs0p&#10;qGKbCLh3qYIXgijSBbQ+mpIZSqdT0K/qixWZheZ5nvFIoHLOgYdWZPIqa4DT9yHnyaYkC2euXV3D&#10;L7RxUIVmXcxiZ8wPmsIiEI26CckE5PyaGWC3ixBZCCABVg0TUWkZ2g5PHkVFbSTIwoHAzNAtXSwj&#10;eSZ4PIFOKWXKMS0kEc9PmoQyt5irjbtBiQe9WT3GCqxRJMTGSaQs3SEL3DIDZHmmrCWrm1ySgORB&#10;pbLUg63ztdoRowCVpm1e2XUVbGCm4k5BFRsON27dgyGkRIqFq6LaXCoMiJbkUIROwlgFeoqSxBkY&#10;/GeDUyPtUEh5JJiI/NDC7nMMJ3SZ71K8yMSDOw+ckH4qyqPNaX3YdtpClsHtS9klLYZSZU8RMjsT&#10;RWu2ke0jZJxuAkiOAa8jsTCodrZJmrYO0cBcqHW30xJ8k/FJq77mRkkE8HtR3To3M5C7Krrl25cu&#10;IttxLR2nil0EWduyW2c7xwCYUVlLxHul0O1pK7TzQ3e7tuLuAgTBzMUhda4qd2AhgQRINVtDTos7&#10;eo2klLalmH3H7hFBbUgg+3jZ0kkYmq3U3mQod9vpyAM7i1C9y1b2+00s2WzEfFHHGxUph/ccqoME&#10;idwOMivSXVj9kGQvwKUZi4Ye2CGMnMGiPlFPt5+3J4pyQsg7Pd24I4I21AoCnSp3g1O3YZCotN+6&#10;Gk8TRlYy6NcgqekAZogVF2LCySbUrstEnIFRuujo6y5IaAV7imlfBRm3oQJn7R8TSV0CDA2iYX8U&#10;SLkiLKdyoGIAAhWPFLXAqjfiDMCe/mvNcAJzOAN3eoPqw6pKbcR/WmqzMzEl7fbcpGeail7GRMN+&#10;7AihCRZOfuwT3FDdpthQceT3oiKye6FuF/0/jkUC65JbaPkmp3DuDhYnGD3qWlQKCNplsMDjirRC&#10;ABa2GP4EVlmCGWY7vPkViVAIg9J6V81lA6Nl/iIk1CmmTVzBmFBiNtMe5Kg7ZO4DPjzS4DbWLNgH&#10;OOqsuwCkxMcE1aYUUTVlh2EZbmeKwyM0O346fFDN9rm2EUz+2IH5oxUbgEJyMsBwR4qhlEmdV9wB&#10;idiiJGazuLsxFyIXhuSahJLHDFgZknmp3B7jguFmJkdqgJFyQCkAsSCYE0Qe4zFJAjzyT8VPa8Wx&#10;IUnx3oNogsRcJ9xD0zioRL9DAvMXYM0LxA80Q3zABILMKE10XBujZB5H7qgyWmucMMTVUEHW6qqQ&#10;SMtweDWFQEkBFxPI/wAqX2Md7SJV+DUjcfceoRHPIBoWSKDKpWWGwgASDyJoXvEsQwO2osjPEqIP&#10;cf714MwXZHScDERVoKkT3XFBYNELABjFZffd2SArA9u/zQLZ2kqwAAWPM1Fpm0JKlu4NEAO3bgYM&#10;JKmIX5is22Z7KJtaJyZikQEVWypE8Uwil5npHMTUImYT25MozEH7px+KMzqy3JfAAHk0uirbhVUH&#10;eZEnAijuhgq5EBpJHeqCRkXoa3sUCYlvNDu7EvPkljCgqOk1BmRHCj7SQJbhfmmhphuNtCN3Zuxo&#10;Scg7jDax3Fgxr16EVgpSSODmBRyNoIKncDAAyKldtMghrSqz9W41cQZFati7EsQx7BTMUeySN8KG&#10;jO096NpUg3WZYJ52nt5qdhP0wyks4Mj8GjoUY3e37hQTuiBUTeNt9zKpJ5AGRR73SgVVyc/g0G70&#10;S+BuYdQqiEjqCn2oYJwO9FuXsg9TMG47Ggb8gq0MTkT2rwj3W7NG7aTmrTZY7buF0Bt2ivMmaTtL&#10;cbbLEkk9XAxXraIog79waenGTRUWJQ4IOR3ijVgSBWDaclx9wO3xEd6P7zbhsuTnM5n8UIBkIQLi&#10;ZqXSpBNtpHFGgRi5dYKingZ+TSW4neVTJMc+a8PeZlyu0/cZ4rDKCto7mBUkkRNMQLkSYj3GUHYM&#10;fdT9qwhW6gbMgyeIqqZwGdeQ/ntVjpryosbx2wODVlRkr5CQuwQwDDj5rO22m9lUZgMWzHzRtUtv&#10;3Bu3ABcHss+KwLajbDywWTGDR2JcUBuhbQtkg/dIfu0/FAdFS4BJKzv5o1/YCrb/AASO9KX29zeb&#10;aYAyTUJYq163NxoYAic0b3bLSSTDJkeam6kAgQWw0Tg1BFPROAxMyJINDQfBBWViAyE7eCPFHVBc&#10;bdvgnkd4FRRXbghWJifijWBaIcBiSuGMRFSgWYV537WxBGRRt6nYT1T3/wANCbThdpU4ywBzNEN4&#10;LbGC+PuGDFW2QIpdVJRkZSYLctXnFssdrFyozBIyfNI23AeREdo5A+afKsqks3OcD9tWWkMrbRHt&#10;BSrMSDmsPt3OVM9XT35oa+0FByC3dsRQXU7CwAHiKaC7R5baKzK87uaXELcYlmAMgCmFl3A3+5uA&#10;3HuKXdQhcPLtMUDQCCLppJyuWk5ojSygzvYP/SsIotgt7IxAXOTNMpYNlUbYN0wR5FXtDiiuF65e&#10;ACoFCYgjJ+RWGmQrXJBMyeR8U01sMq8gK0/IntQEtxcuDdIP3A8ihYQoXU7pVWEwIordLCXGzgiJ&#10;gGiG0VDe2sgZBbNLI77SA4EZJoWyBbSobphREjk8U0r73A+ws2PwO1KrlCrFeo9sbhR3twqqSQDE&#10;EirsiV+x3+bJUbCAimGIGfxSttfcuPcKlQSY3d6IVZWRXT9sg0shKv1HEZkfb8Co2RRJXVBYoV3A&#10;dQg5kVkWT7yKVJk7gxxHwawXCKSxWJEGmbIWQUJYSSe+azamajjk/wBA5OItnQvpmzcu3TJaJGF7&#10;ie3ya+m72gXUaG0GkL7bMRun4GOxrhf0RpAty3ce3L7SQAdqr810/UfUdrTPbs2wPJEjmK+KeY1G&#10;SU8zxf3ejgymkpSl74Od+qWW02m9n3HDXQTEyDJ5rqn8O/pZ9DpbmqdSdgyf2kETBrj+r1r6vXsi&#10;LIV8EiI/Ar6q9Da5b9M09hEHXtJZxAlsVmmprHCMvf5SOLoNmTNO1co9D/0R9Pe9rnu7YBYuSizJ&#10;nit2/iT6onpWg917a22zw0kxW5+j+nr6VoFYwxtrDODHPg96+Nf48fXQ9u/YRJ3MQIOV+a3+L0f3&#10;s2OCXb5O4sf28ckuJSPmT6s9c1HqOvvifdXcwXd3nvWoKwsqNj8gqcd68puvhuOz+KF7hm1BgSQC&#10;eAa+06fAsOOEI9JHTxRlGEE+Wu2S2v7SHfu8kmp3mAVibTSsbmmKwoFtXO2ZyaiyShByWB5MU4OP&#10;ZjJVLe0sGBO7xQ1tzyi+M01cCNatj7RtAwck0N7ICf8AcQBRmWyTUHxZjT2hsIk8xzxTC+4yQQMN&#10;JIaeKGHWEcDHGeKl7iLugRGQe1QqTjfYVrJ2BDAZxgzgUEBWdUAJzIntHmi7nRmbZhsyc0sjoJuN&#10;YLPH7TirEbyTiOtwDmJHb+lQYhnAUYC/0JojBRu2N92ds1K0Vcgm5Ak48mr2lxmKsSo3LciOQaGC&#10;G3QJYDaewINOFQYQpDBsfJNACEwFeRJ3T3qtoxStA3Es0puWABxiOTWF2JaVCxktgfFHLABQigsM&#10;QtS3s7ARwI6hFXRYsbhbaTYJzAINEuuQSZAMZrHWxcA7QO3Y/ivW0X2k3CCDmrojJWjaS2guXGWD&#10;hok0wGT7OoxJUkRg0B7nSQgY4rIextUyyRghs0RTdjLOogbOTxyPzQtx3gBgzAHc0civXbqXNyh2&#10;jmCMz8UJ4uNvgKYAoWCkrMlo6faKp2WZBPmamWbeCCOMhTNJrcJDKT1LIJ5puwvZDtHBJxQhbTym&#10;7dW43SsABQoqTSy73JtkmJGcihkFTcAbcFWCTiTTYARbahJEFuZk/NUW48MheKlw5VmhZO2p23IZ&#10;zvAkBvn8GooNqyDG4ZE5qTW7du3u7EiRzmnRESVDiPaUK4zOAqnP5qw2yLYuEbg3aqrTsen9P4kd&#10;5p+z7XuHdHPVuk5p8WKmWYi7tCWsTzIUGKBftMdu87HXBIOfyKkgchxsK7n5A+1TXtQDaHW5uJ2J&#10;EH4qxVv/ALSuVuu31Mdhg9P+tTV1VyzJJPUJMSTWWZXJViQDGMifE0K9poRAWGwTnvPihIrCae6F&#10;Foq29slvApy5cu3S/YCOvgCaRQ8oCFkg7fIFN3Lz79pU9s+KpoOLMNpHb2SFDkcyewoX/c9pSu3f&#10;OAIwKIioQGB2HjnB/NE1AhbAQSV5HJoGhiTEiu9mC2QCsQSeRWWSJ4Enk5j8U4Vhihx0ziAAR2qF&#10;tRD7ba5iBMnNWosh6xaj9NSTKgqzVcpba221SocxM/61U2bhISD3M4mKtU1d17sADarAxTYULa5L&#10;fTsHJAJIQgYwZHcCnlly+1yuZYjFVNwKIaVFzl4zP4q2Q7bRDSBsBZXxnzThDaHFDE3CpIEboWrX&#10;T3FG15AW4BHaWFUNm+EZsEL+1vINP2haV7W/dzho3bSfiri0HGKo2JLLI9wIm0EBXTncfgUP2Wi6&#10;TuZd3MYHmlLJNp7pBbkQ4MncatrrsoKm4WIghVwvHJBpoaKi5buMt8e4QiuAPJ/rS90sqsGvYuDM&#10;YYEVYXbigNLPvw0cjaaQe1+kqyMMWUTBAPNA2wW0ivIGwFLw+2CZyfxXremDFiyHbbIDfNedntqu&#10;62R1EEKAAKndYBlu+4c/tmf70lkU1/2k10qFboFoGSWyYjuKyiutuFSG+0huINTvPbdXYqzBDiMb&#10;oHBqKo24WnAn2wSZz8VaQTlfoFZtWlLwinbBInz/AIaMFVrfuC4GZW6AVmJ5oraO0d8g2yrDn4rw&#10;O1GhjtDSQe5NEKYf2RbLuo3lkmfzT9qWGxAphgAF7H4+aWtOXImEcCSozMcCnlS0w95sMDLgHPgR&#10;RRkKabfBaLp2VdoDJExtIPPkdqZFi0yQzKDcKliAd+Mf1pUNeQZuDphR5Yd6sHsghrQ1DKxAZSRO&#10;B/oaKrHbml0JajRWEe4YDbCFaFnP+IUFtKs31d4bgzjDcTVq2qWSbd0BWA5yZ4wKG+nIRSQnTKLs&#10;Ms27uZyaJwv2D96fqKNR1enNwox3EK20TymOKq/5JSjk2wnYkZyOBW7XdEUfALkcL3Ec0nc0DXLf&#10;uoCDzGDmlTxoZitmhHSIoA/mC2OAOaWbTNeDOU2ndg4Fby+ktzEElZaQJmeaRv8Ap4Du6hiwgLAB&#10;aTzVLGmhu6SfBpptP7t1dxMDdgc1K6rnYYgQQREE/wBRWxX/AE69bGYWMsFmaSvaNRbFxXLA42nO&#10;TWdwoZufHJTWQpb27ZUMQzHwY7ZpX2nB3FQgO2QeB5ir46cm2HfaSmOnPJ4IFL3bUqUc43ysCqoK&#10;38lY9kqxUSAwgxmYoFwA75Eqo881cuWW849t2O2QT3qqfT+3bTeCDO0nzNWog2/k8biXWlNy46fg&#10;96WfrQAkokD5IFM3tXb2Kuxd0iGAjiol4YAL1MCdviKFxK3Av3JuXeFPTPLBfNQAmSDcEHvxB8VM&#10;3YtoQNxGX+BWAodUZk6VPnIJpbRakLwCrMUclSNrA81m2/tuHuqWG0hRPfzWQzKpLb2G7Cr+1fio&#10;Xka64ZiYAJAParLTQyL20FtwMcQZ5psMLoFp0aRORiBVXZL7WIfoPEDgGj3Lr7ZEtC8jkR8VTGxk&#10;WNu5cVmfaCFEFOJ+TTfvtCfpQR9xJ+6qZmujYS3uEiQeDnzR1cAAqrlgMv5oGkPi/wBlst0oU2uZ&#10;5iPNPKtpnv2wu0m2DuA+41Q/zZuIze8wcHEYp46l03Qys10BS0SAFpM8SY2GWiytsSERDO0Y24gD&#10;InyaIb3s7oLdaycCqv8AmAqEd+I5/pR11CAQU3uY2iIGO01meD9GqOf4kSv6pIEoSWXo2nBjnB4r&#10;NrV7dwChtpA28Z+T3pRlADzb9sPlVGYNL3QcDciBsbjyIpMsa+BkcrLNtSPbYuNm2TiZA4zSXvNc&#10;FqTMSkjnaM027lDZW0xYCW3HiO/5rKtuBc2IJE75gCeBFKlAfGdkQBb3DpnG0kTPeIpbarEHcAsy&#10;CMZpy3ZJYOv7TuLcUO5JdFMIjElccEUoYI3HRmYyZtkD4aBFeSDEsCSJQMJBpi/ZXp34A48E/NAW&#10;2TcRQZIlQ3IpsWC0C09ub1w7U6llgpkipXdqtcVF2QFJae9Re2C7dQVkZUKx93yYrzGCVHSOonOK&#10;YqM+RUMgljkruBHzHzVgpthN3tEMQCpGQYpRNMFLXDMrAK92kUxbtsqmyFJMqYBwkZqcA45NPlFh&#10;ZdnA3/8AcbAIM0+jszSCrGCsfik007As6ag9RPyVU84qySzas+2QhdFbpY4z8/FZciRvjlfwOWXL&#10;W7Z6o3hSAeGHz2FWq2GX3LW9UEqBADGKFp9M21D3G6RHSRyKnpjLe6loKpH5Y0jaHHLyOexJaTnc&#10;p9xR37CnEVdikvvBG7/CT2gGp2fbbe6hkVegTJM8mQKhslGZrUNIgTkgH54psR0sqSMORctIW955&#10;YBWmIjjPGKAtr7LkOTIMs0Ms8Tzg1ak2g4G0Q/7JkMvj+nNKtaZOtEBgH/4mDxApiSEvJYhb01oN&#10;bW2WNuC8BoUxzBqa6yRChkVHkT1bvj+tZUXDZNudykFUIxtP/NeNjY5dUB9lQWLNElR2pglti920&#10;XgNZuIxYhu5O6q6y95GuICUVywfbwVHzTz7zaFydxkKTww3UW7bKbEAZFZIIPIPOKjRRF9OMNBlY&#10;LgGGVqDcCncVRmiNwY8BjNT920qwyFmxLSdx+T5JortsKlth3Zc8R4x5FA0x8KF7uy2lttwUMGEE&#10;EgscxnNSuvt1FrYrbbYVRg4JziiK+1Yu3ZPuSsLJFLPfZCAt4w5JEYQTyTSZoYmiI3RdW3b+8b1B&#10;PEnvSF++rEFXKgSrkZEdgtNC1tufp7j94AXBjuRNVovM0QqwFZWnuw7Cs+R0ZcroIbR32nJB34IX&#10;yv8AsaIGQuHjZuORGdw+fmq2zqlXdl0j75AmYpZrz2wiq3VEITyAMkxSbEfer2bMmvJ32yComIY+&#10;fFQtWxbaH6ics6jBI4EVS2r6o1xkbeWgFF+0+QJp9NVvIQkIAZU9yOM+KiZox5b7Y5eH6e5CQjfE&#10;n5zQ1NxfaLXXW1cJGB/h/dURrAdNs92G5YlYJX/DWbzLcSLBmCDMnpnECinG0FOmM2r3QQACBd6D&#10;4b57iarzfDveSQdp5uj93emrOoQMqYULLHcMzHJ80ld1E3ACMLDQ2R8kVysqps8/qYNSdAtTfFy5&#10;YZt2IYKQRgVS5bUbd53EyrGrHVX2hwbwgqqARJPyTVNdvFGa4HnIIPOyfikxbORky17Zag6a4y3E&#10;nc2HBGGj/epXj0HekEygXvQP5i7dRHKrAWGYcmTTYRrrW9r5CgeTPk+adCQ/BmXyAfT3FtW3MESF&#10;MHKgct80K+Wt2YY2wqE7eDij3UR7l25v2lRtO7oH9KVZ1IuMQpaFeduJ4/oa2YzvaadpOim1YQB1&#10;MOrw5YYnzFI61LiHUdYggRP+Rp2+LjHrQfbtCgx+STVRqGZReCoX2bTJzgVoiqOonaK03XBbKM+y&#10;HPkGq92uhgEQbCg3H58xVnqAHVwm4ZEfml9xJZ2B3EbQAYinxFSj+ypuoVJO0lAZYzNBZd7Mv3Lk&#10;YEA0x7TpLOQSeF/FIMu8sIdTMgHsBTEhMkMq7AW5BAWAQPK02twOrP8At3feTmqy5eBMi20r1GO5&#10;NSW41s7wsTkg5qbQVRaW7qW5DWySY+OO4FXCgBGYEjOYbpz2qmts2pYlBl+naByO9WdjSO6YGFiI&#10;wd3cUrIkOxP4HyAylltDb04+2fmrAWnCqgghmG+cMFPOaaT0y8ArXInbIZSDz8dq2HS+nPBCnbMF&#10;j/xWWWWKXZq2spLWkuFWyIjpMQSK2rQel3ySy2HAVJH7RMxVppvQpVrbTdYjAEhobv8A0rcND6W/&#10;6SodoXLB/jiKxZdWvk14ME3LnhFRY0Ibjc7hCTjAatl0PpzAb7lxrot7YVVAlW43k07pvTAbtpri&#10;XGDEswA2mBiK2Cz6YFt3dhDgzuDZ/v8AiuXm1iOvi0rdOitsem20K3TcZLYnBmCCf7zWy2PSLpgW&#10;9NcYjBDuCaYTSutqCoaX2B7h6hu7firuxpr3u9O5GjY5xJKZBk4Oe9czLqmzpY9OL6DQKnQqO24n&#10;cSCNx/IrcbC23UshGCHMKNwI5GeRMRSug0rXfaCFpjc7OdqoP6VsTe29y3FmFaAzOA20LgYHE+K5&#10;OfI5Ps3Qxrg8NJp2uKfbRW5Yt1BmPaB/rXr3pzoWdLChnDMZMfbgDaas7bFUCNp3KTI2rsCT4I8V&#10;avduNuJBdgkZIgk5gfgVwJyabOslFro5rd0wYW0nIUdLfcO+K0X1n00PYuKQN96Qx+7IzXZNbprh&#10;vXCU3swYCIEA1pWq0yagtB2MGlguIU9h/qaPHna6Obr9Lvg0l2fN/rno9u/ayubZDE/I5/vXMdf6&#10;Gi3rxugr1hxHDBhgfE19RereiFLjrbRU3L7nMgMPJ7SK5R636Er3b4BHTDFZkjxH44r1fjPI9Rs+&#10;feR8S4O6RwO63uKcHmI7CKi1xikXLrNtGAuMds+a2T1T0tk3i1bgMu+SYaAYOK1PUpFxCEkqwG4Z&#10;BivUx25FZ5uUHB0CR2CsoJCySCcyalfvXLdu3ITiZGDB4pdTccMhSLhyDH+Qod20+wsoEoZcNzJ7&#10;RVqCQiSYA6n32SbeEeSBg7fNPWVRnux09YG48R4NIJb25VoZgxmIqz0BVQluGY9MHyT5o9wGx0y8&#10;2GLWxMiWAOIpVg3sNttgbjLyc7atwSbe8Eqduwzk4NVt25b/AEALS7SSCvO0+Zo4OwE0UBbG+2zc&#10;npj7j81XFXBlQFwYAAiDVlrLMMjlVFxSZAJII8fmqS6xNu4xKglgM9q1xXBq07ohtLbmWIYdRrCX&#10;mnKkQDJ74oh2X3dSrKpySpgAjxQHdkEExOCCZJ8E0aO1FqkTVm3CLRdQsTTegZyUlTBYd9opFcXF&#10;Vbe3H3HM+aaQDaod8HKz2FVNdhRlTTOxemybEs0upKnfkR8Vf27N3apYwuSoiYnmTWtfTwuG3p5G&#10;bvSATgkZk1v76cbdvvlyYJYAqDn/AFFeczRqbPcaLO8mNP8ARWX9DsAKCLimFZe5Pb8CqH1fSz1r&#10;ZBG+LpyMfmt7/l1S4WchAHMqPAGCfE1Qamxc2qpUurO15S+IXkU/SzaYGtg5RaOE+tWDauFvbGTu&#10;Cjkds/NapeuKl9WDiIiP/LzXUvqTTlE/7domSSFaWJPeubXQhe3bC5Bma9PgyXFHiNRDbkkI6jfD&#10;rtDGQ0HEUpd2m2h4k8CmRZuO95pnMRNKM5dJ3GVuERWpCWDLfquxCqZkA96Mlu24nlyftGJNBRGe&#10;8doDNk5qx9P0wybbKOqeo4FWyscXJpFjp1e2TKQT/l5o41Kl8AbYMgLBmjNabBbcJgzM4+KgVbc5&#10;JMxPzFK7OpGLigZhl2rwMgnvHY0K61sb8FTEyfNGDJtUMpUNkwJkgUprWARnUvxAEZANUkKyMpNa&#10;36hRiSR5OD+KrnTcUC2iAJGTTN+6oILZMgIGFAvFWJhuoueMRT1xRzJyttggoDJOATABM5FFRMlo&#10;B+J7GiLa68SMgyfNNMiq907FOe3IFU5CJZF0JooyXOCYWi7d1tCCCy4M8Uzsb2m3MNxEEHsKEywA&#10;NkAD+jGg3Ab7AqvTtBgssk84FLuxYMVfa0U6QJHYcdIqFy2r21ZsH7QB3irUg0KsI2gtKx93JmhX&#10;WARRyQ0gnvNMqgcqsnjcI7UG64W5JGdwijTLXZC6HZT1AAGSKX3HacFSDijOQ7Ozv9xxFQ3qQSxE&#10;z2FEhgIZLGZisREmicFgT+Kwv3YxBoiEQkRyGAqashIA7DmhiPn81lWUkyI44qNAzVouLQXhHYk8&#10;gCmXnpBugxjxH5pDTXzIFtgpBMec0Z2nYNhJnvzNZWnZmoJcdxu3Mdu3k8f0pYs6hTu3EHjyKaug&#10;SgeZ5+KwxYSSpBAx2xUTCTEww6yMNgiTVrpyQnObpEj8VWW4LANiDhiJmatLD7AhNqSrHYfzVZA4&#10;PkudPfghjyDxEwBXTPp1AIPuwpwU75Ncr07hI6Mtk55k9q6F6RclhtKltpBJMDP/ABXM1ULRpjn+&#10;3Ls+j/p7V3I09hShztWMG5AyPzWz+paQjSqllLYyHW5uMQcyR2btNcx9I9XWw1tCoZZD27a5YCJO&#10;fNXr+plbbXJKrcukENglSZG4+BXDkpWdbTeRgk05NmNXdXeWuW3MqLiMAG3EnaAQa5T9Rbr0qoZn&#10;tmCzNJziP9q33Va4WysIWa4ShG8DaBgD5wcVzr6hvC37+64dyuZ9sDkZAArfp+GgNZq4TxXZyv1b&#10;c5KhVhZJ39gMVql/arbgFgZA+TWzepj35RwFl957Ek1rer2I28yTMEDvFdnE+Dz0pgbiM5jaB3EV&#10;4v32kHbArDobuzaxgqeB9tBe/wBTEKWERtFPiibgTdHeTiaUDKQYBkmc0S9c3LbKuMTOKBcZis5A&#10;rRBDYxIElmLlR/SiFTsLQInFeBA8DGPzWWWDiSAJorGbgctEggYyfNERCuNuWEEmpEDnfuMYHip2&#10;y7ExBNU2XuHrXQs4zgx3+asbBLPaZG2qFyDmZqrW2rjqGIqw0jtu2xtgzujsKBsIsdJhnVByI/rV&#10;rprsG3KB1Eh1iInxVbpQjs/JBG4E4/rV9pNOrRtaWXK47ihT5E5IuS7Cb3ZcKVBMqeDC1BrX38MS&#10;MR+2MzTm8lUeAF6hgdqOqPbZynDAKAABHk1oxiZ46Ql7bKjRgAznE03JQN+iu1hG8ZOakttS7neW&#10;eMA8UwUZVtsMKJUgd6eJAOuAZJO5UmORxin/AGn/AFAbu0pwIk544rKn9Y9BbELOQCaZ0i7NqHqf&#10;k/tC/wDNEoWZ3zJkba3w4d8AxuAiVCjmj6ZdgLlILS20DBmiaZ1eyzoMKCzkiZzFWNqwLBV95cEx&#10;sOcc4p1KqESXLdB9PYDWlC9SNwe7R5ouosdFu0kN7hgCeKt9L6de32LpnEyinB8U7d0aMr212kqm&#10;Mck+DRrE6QlZnzwcy9RQNduW7e4BZDNHAGcVrf8AIXv/AId/9VXRtfolQguw+zOw9/mtY/8AS/8A&#10;9Lb/ACrHkwuzQo2rbOTyxA9ttpyT5z2qF1dqqpVSDiWwVNEZoYgye4gRkV7ajSDMOARJmlHdUf2L&#10;6jTneTtAiD0+fFCvXFIgkSsmIiZoxdQVUqYZyx8gUMuvukBgDBExMVcgdqB+05VAAB3jzWBaKKOg&#10;HcTjxPc1Bo3QCSSSd3cRXt+5iVGCoBk0HJEkBZdyW5YgIJJqTG0Ihg8wZPavXbm/apUfdyccUu6Q&#10;wxIJjxVhoHuA3k5Pai6RoYSpLbCAPzUGgGXggNH5FTsnMFf/AI1BPpj8LalFmz6SAq2wsBgdx7wK&#10;2LQp1WlLGI+7xnFalpFB3K3uL/iFbZpWJW5NsFdo4OTXm9dFqz6F4bMqRvuj1Bstgl95I3H/AGrq&#10;/ot9gCPcLy6bewJ7hq4roioewh3ELmBiul+haln2WpAb3IaRws8nyRXz7zOnuB9G0OZy2rqj6V9B&#10;1l9DaVrZOGZgrYdDgrNdx9D1tq+LQS4y2wFURBIjgmvnP6f1bB0QAsUcQRzJ4lvFdl+ltQSlu08L&#10;vBkDAYTllivmEIbMsjoauNr9nf8A0TVoWto2wnG0qY2k9mnma6L6daBs+yzMWZjtJO0Mecn4rj/o&#10;mqV9rbM7ulFH3NOGzXSfTbl2/ZO0LhjAPJM+a9V4+fKR43yOLs6BZvWrhDXJ3jaFI5nvNWQvBzdz&#10;AVixPMtVFoCHt/YJEkyZk9o8VZ6a8yraX3EJbLD/AAr/AO1enxOkeazQVli903PaJYIXbBJgwPP5&#10;NC1iMxIAMSAY4nxUbKLLFXVAywBEmV7meKxqUD2rZDM63CCcwK0T5TMd8lFrbBLoHBcKCDHM/n4q&#10;j1Sb1CQA6yzDiViBn4rb7vWSBaUjpVINUertXWZd8MJIAFcrLpk0bsOTo0p7FoLYS0ruybiGY8Hv&#10;SPsswLncJEgCIkHknua2G5ZXcg2vbABEkzujsB4qtuBGT/tmMnvt5g47VypYFbOnDKUT2At4zm6C&#10;So4AZu8Dv80g1hiwU2g6qplGgwRmG/2q7vE3LYtgbTMhlG/cAefjFVWsS1vulhBYF8GRPETWfJjo&#10;dHIa3qFFz3EVOqSJYRDESBiq9UYM0swUqJ2t90chvxVpfBW08gW7YtkNHGTmF8/NVF1XNtVM7ZJ+&#10;/JgYEeaxs2R5QRbx9zZbZUJYMAFgyp+40Wxr4d0tuoJd4Q4Cx5/MxSZ1Lg7nRUP7iq5g5BNTtbrz&#10;yg2yg9yVGJMZPehtl0hq4ws3LbA2v03B2gmd3HPim7N87lFxAqo3IOQrZz5NUiXj7t5GDlCFXdxO&#10;e/gqaxe1CpeFw3Pbtq0NbAneDjcB2jmpvZVItLF5XVG2xCyLn4Pn5qd5nK2T7q3SrEFFHIJyMeKq&#10;bbZsCAts2m2n7gxU9vBoiKjs67WS5dG7eMq6jHHINMUwaG799xqGZiCxDGZmAnzQxcHtJubqZpaB&#10;lrXafG6g2ypdNrABkJXcu4AcAY5PemvauqwQDaCsTIG1Zgf0ok2wWYtugAYkFJiN0nq7RRV2lAS3&#10;tQUnJIG0QBQWcKl4bUVpjeXwWHM1O2GIa5Cmcg/cNoIkH8U2ImZe6dzcU3Cd3tDbdAzILT004wUr&#10;ZlwCWOROAc1U2rntqqLlQXkLhs8Zo2mZnCl7Uhl5grG3HNbI5KQnah1Xcyo3FARsyTM/J7kVm4bt&#10;q1dRVtBjwxx9v+L/AEFKw7ppyXKjbJhpwDkH/wAqPZtWlZ1WYZ1i2x37A3Izx8ipKdkSoXuXVYQL&#10;ybkVg3TErHAHiaataZXt6c3GL7+YxtAEbQKa0dlrCC30kAQqlYLMpyIp2zplS4+4tO5gVMRt+KSo&#10;c9Bbhm9bLlREYVC1uDCtwZq3sWUV+m9JBCsVEEKOfwar0hCdiSuUC2wGAU54/wCasbjpes2rdxiQ&#10;6lrcdMz/AMcVo2qjNlkywUq6ug43wonJXmTR1R0e2C20sY2JkZ4k9qXCAmyNiMpht3ckjisW0W0z&#10;u0hS0cysccUUDM5FnNlWt7kYMp2w2d3g/gVgwrj3I2SE/BHEUot1Xa991xghgN/bmp2bq2gsXQGw&#10;TIxuIjnxWyMhEpjTz7ivtYFsETgfA/3NBJa295lXa9w7Nog/gTzWd4QJ0spkyTkMo8fNI3VWOl94&#10;KGZUjaQajAtldcm0gUb4UkjfyfMVU6hAiq6MjqX6SMGWHz2Bq4u2Lmwvsh0QhmB3EeNgbzVRrUe9&#10;bJKvItdyBkHLR5rJnimmdHFN8FNq7P6e5ULbFYMCYliZJFUotBQG9lVX9u49QnBzV8w0xuMQGJRQ&#10;AVn+gaqcXQ2zewNssJbI3E8E/HiuLlh+R0ITFTdYsGuDJIVgvYAYIqdoBkkqy27ZZsniTBgCsXLg&#10;ABFli+/r2iQYMf58inGa7vL3AFDMbkr2ZBG0xQxxjNw+EdwuwjagnOCSBOI70xbe7eUK+1S56VY9&#10;SgeTQkREKZ+5SCo4Utmaa6XZBctl0YHPEmMj5HzWuK6FSYS0ouFrjWW94uFZd0bY4JjzTtq8irfU&#10;XDaKyZHSN3eD3pVbTKyDaEUjDOC0RwCfmge/bhd2oGy0y7RBJ5o6FjTIpKC8wLssyvSWCnBk0e89&#10;tjdY3FLIYQMNszyGpS/rEdXS5d3DdCSu5wD3PiKA2r9q7a2ZEkFX6mmMGaCToNRH0vD3GdkMIcki&#10;YxM1NNQ25v0xuPVBx0kR/keKqdyo0szFCApM9PmDVoHDi4rDcsAqDjdHEVUMjtIjgOBiVcSNqJO4&#10;NwTkzWW1G4vdTeiFFjIy0RNUqaiyNhcqFLEkLmSv7SPNF3XLl1rbgmLUBHG1tp4Fa97oVsHd5No3&#10;BdKqJJLQC5nIE1TXtSqKgcjYZLEZDSf2jzR7mqX2l2XelWhQRglBwfkVHUalUMW3BBCm4qgFQO/4&#10;+az5WOxxK8sWb2YDyPtAgYqOrRFYM9mSlsrCtjqP+RqbW32K6ybZKiFElgpxH4odqyt1b1rc4hS0&#10;bQCSTOexikqLH2Z0mjFpSjWrIIWOpiWE8UZbAChnvFCCSc89orFlZOmuOy+UcKSHP/l+KaGje0pb&#10;l2PY8FvIPxWnFB0uBbn+yGxAqrfG1rhG1Qe3Az4PNNPbdrjs4O7fsLH7SBxjxTKoq3BsXeWO1Q3+&#10;EUxftXVXfcLKbjdP/iTiDWyMKQl5BNbl03brKu0bACBxuAw3wKSvWLm1mgbwGVjyN0TVpeZpSIRW&#10;lECclhSt2zaYuG1P6aLhTJLsf9qtwKWQpr2nubkth9u1eoQCPP8A9BqluuBfDew2SxVk5URGf9av&#10;db+jZsRcNox7ZSCJPAE/nJqovC5atkBFTaNgGSsqeWb/ABVgzwt0OxzKm2h0/stanacksoMH5PJN&#10;V4TZLG6GLAg5mQ//ABVvqtMXLMQdoXD8biOQZ4FIXmJEKdqOQA32wQO57xWd4xykiue0gAUu+4MV&#10;eDOFz0/FQ1C7S3uIFmWGxuDEnFMsj7ywO5RbAIbEE+Pz2pC9YY3Wa3aRkCwnuYk0raOiLXrtuLqh&#10;ctscftMDIPyT3qyAF2FtpN/YFZBwAMkqfJpZntspVgXukEGIM45ArNvTbCBdcuAwMo20tt5yPjFH&#10;FFtlxpmS4ysAwJw9sfdA/HE08t65uugWwVVGy5kDGMDxVc6Elgyna/Zj1EckSP71aLduBHNq8A2O&#10;OJGO3PitEEJkxlLbLbR7LO+9SzOTliO0GrGyHUoXO2QWJMbR/X/SgJsvGzLOhnahBgwRmaHcS0VV&#10;lF1oTGZUOpiW8HwDWhIzuRG7dKILpuFQf+4ZPVJjj4qq1OouLuX3WJDbSojkDpLU1rAHYkSWZgbQ&#10;OXnjqHYVQ67XFG3K6Ne3BLhjaCvBotqaHYm7K71PXtcYuxVl2ZVeFKng+T5Nc+9X9XRVe2zmOplG&#10;C0D48VeesahArQVQIxUMjRC/bu+Qa5L676it57xDkqymbhG1m2c1hnG5VzR0dNP5NV9c1bFwUull&#10;uDqVuQZxXFPW/U2/Vc3BtIhR3B+PAFbj616hqXzvdjJOQIgjAFcY9Y1SgsPaYMFkEkkGvSeD0zk0&#10;Brs7jE1fX6hr12G1MAYzye/NalqGt3ASf+2H7CYj5q41rWxG+3HEkfNUZ05D7CYU5AnNfTtHFRSP&#10;n/k5uTQxp2dCzBYZl5I7ea2P03SOTLKIIJUniqn0+y98MLiMAG2KzYWui+l+m2WDSh2BMkHEgcCm&#10;ajIkjm4sbbFtDpyTdeArqoBAWFH9Knd9JLl0e6IUKV2jma3TR6AKruUZmVdxXyOMVsFv0ZUkby4Z&#10;N2BsADZ2/wBKyrVJBy03HRwi/wCl3QHMCOACII+aivpKbkGeJ/r8xXdX+m9ixcslgQCGYypHPbik&#10;h9Lq11LaQoczgbYjxPM09eQ47MT8fNvg41Y9Luu6SVLANJAxTFv0e+lsBWQxOIyfiuu//I8LlwAD&#10;YwkbmwVjwKgnoTlWV7aqYjecEieJHNX/AF6+Q/8Ap7S5OLH0lVJbFoARkzP5pK9orm5QBPAkACut&#10;6v0yzvdPawSVZj2b8CqDUekpdVztgIu0LEZWmw1ifbMuXSOJzu011QIVe4gckDmKaZgqFF3MIG7w&#10;v4p3UaDarRbKsAT8gVVkFdi5KDACiJ/JrXuUjJyid3dcYAOqDGR3+PzXoZpARhseBtG0GeRRRcsI&#10;y7rROzDAZyeD+ayDuKKCdiS0zkmrRfAtPS4KD7cCfuA8VWX7uUgAdPEdqb1JuOGOwhuxPP4FIp7l&#10;xwoydv6gbED4psUKmyZe6VD7shYGO5ryMxW2Wtgw8isLcT3rUI5U+D47VL3m2MwWRLSh6cGjATCw&#10;PdcBFTkETMDnFANlWY7XjkrNNWk27FLLtZZU/uHwaWdxv2lwVYQWAxVl2wC4faNqvBlj4NEXFl9u&#10;6ODHemDah3fcNsRkTQ9287wgUk7TnioEDW7b91W/C7TTlkMjMxHAlARg0ltjcGcbRBGKeQbWD724&#10;4NCyBredgRiTklScUW6yvstKBsb75yCfxQXi4o/SWS0gDxThsvaEz1lTx2mgCTMpLWLhLAtJAAwq&#10;x3NeBRRZXaxUKWwRBb80JWJVVONxgyIrztbslLZeAy4gTxVotvgyk2s7CC+ROaxuXwRuYjGKTubX&#10;9nYzLAJMmRNAvX7hNsFVkNOcUyrFOSTLC7cDBYbieQYkYpK+WS8iMpEnYW/Pil/5gboDOXjqWeBW&#10;VV7lz3N7BmYxPb/3qbKK3WSVbtvd1FlUQZNQ1DXJYrIkQQOIFLq7qRBmCwLGh3OpLjkmftwY/sKv&#10;aD6GGlUQC3tByveaibzEe2DtXxGTWGW7ciBAUDntFTew+X3AjmJzVoBmLBB5vKpntmY8VJ7SvdIX&#10;KnMk9xmRR7Ni3tclFMiQI4/FStlCQQJO0BR+2qvsNJUgRRQFKKHbcJnFNMlolS0qGJ3EV5U2+2hX&#10;q4g5kmoFQXCvkDkjtVIIk9svAtKYnfAxPmkbz7y20AKcic0W7duAOogFQcA9vNK7t5ULbhQJU+Kb&#10;FASlQG4Ijid0FvilrpRSQqlgrYIxNTkgxc4Mw0UEM7HLxMkGKahJktsmCcniJob/AKhZDAqTBmMq&#10;IAEZqLAhhkTH9qsqiaFV4G3M+awACWuSWAYwPmpXxJYBfty0UAF35OCswMZqFUEkyOrkz+JrJLhs&#10;LEDzQtswAAGYz+KmYB4kEd6hdEQNxPuEnOI+aJ43cZHFBKEsBPEH81IORDHnsRULGAQVQswWcA0I&#10;MRuEEgGTXiFMy+DxBo6Lb22X2yRQ2MMAQ1wBcEAZ5ipNeLSzMQqiCK9lgjG31MeV7UHdKEkYU5YH&#10;JPg1aAth7VxluKGIPdQKkt0g3QSpBB2/moe/u5XBzPcVBGWGVcTLAnt+KsrcEYTsDY6MLRlP6iwT&#10;JpZ0uKSzQVCxPhq9JBVim0KRMckVRe4ktpibtyIg/wBjR0suA9t4gsCY7UDbuYQMEzFHto4ZiQWg&#10;9/20LDUjKqGDRcKgnAqHtESoIYKpIM96yXKoobqUmsmzaADRieTkGiQLoWutdt2wvtmG5pluj2yi&#10;5AMlqCxgnc+KhdundZhH2jmMzVgmFQi2CwAJaIPijNbZZCkMI57VMsjvv2bR2phLQGPdBBUnjvUI&#10;AtTdVtxDYjigtZIA2lgZjOZim2JVSoYB1EGgsVQjBYgmBHc1CyNxBBDOAOaIgYBP1gVUdI4Bmsbv&#10;bTcATP4majsw4VtxAg1CWNmbYNsMIbMcRRYCKu6SpWYDTFe2ptd8mIJETNDa37hDYg4FWkC2TA3s&#10;Ytnd2IzNSSxuQY25jByYoLP0Bt7ypiRgRUhdAH3FgDx3z5oxcmNSHtqWYdIyQM4rKW1KtHWCPtNQ&#10;u6gWUzbBXkRS+/b1M3/ufAqFWxo2N5YkA9BML8dqVe3LW7sN4MjKVmygG990mOPFHVhEFREEljia&#10;iQO4GYSZkljMVC2qqWYXWVhknuPzRrbsQWtOWK5OIod1w11v0DO3Mn/M0aiVvRnrRbTKoZmxPMrU&#10;TPuEyQnMTNYsg2rgKtlhABFM7WCkRlWwAMGmKJUpIXtWgoL5YETHAihqVCNDbvkU7atAIxklmxtA&#10;pgW0QhUmSM4wKYkKbKj2Va2uwQeTPamSbdpCXWHiIHBmmzp12JbZgxlmkd6WY7lE4nsDxFWLbPFl&#10;VmtqHCx1E5BNTtXUKItvLbCCSOr8Ukmo2IwAY7h4znigsjAll6iIOcEULKq/Y4ze9+0sYzJgGKC1&#10;4OiRyfBgRUGG5HZnhY4qK2gGMrO3MQcA0NjXjdImOhGna2BuPgGje+XVAQ0crHallNsksqYnqBFO&#10;Iwa5dHupLD+w7CrTI/2gpsllcg9JjnEGoqq9fVkYJURUrt0QJRiQuwifHFFtbCGdlAAXbRFJArzO&#10;htERCmSKg97oO1lAmTWWtrtk/cBk/FC9oHKBcsM1LCimxaTO5SktktMY8Uzprbkq0BACVknmvXtO&#10;N3WokxtHNEdRaYShlc8wRVWHtHy07ZOP/LOKg6bWDK4cFSYODFJIyo5DFySJVpwKOhLPbJK7mUgY&#10;8+aZuFSRC1s2XSJgY6e01GdqiGBk4aKgpAbD7YgNHGKI9xOogSJxI43VVgJfoIuQIwVbqJ4M0a8Q&#10;LpUodwXozyaWvAsqLyG7+IrC3i8GepcTwR4EVOyS3JKkSEXAVfD8xP8ArRArZQ7W3SSRQWIG9uWJ&#10;GBzUN1okEdBAPNRoJXXJK0LW0fdIBBByGJ8UK0qDod9zCYjtTSkKsss4mfE1kH2rSRdDDlT3zVNF&#10;2LqLbZcnbGT+KNe9rZuaSB4M1m3I4IjMzXmtKWBOCDiPnzQ0MiyHuspR8bTAVecGso7kFMbCSR4J&#10;FQ2gMwZumJ/Jr24LsCjduEMBgL80LLq/ZhVRriptDEmT4FbTYtMkHaShgyojIrX9K1xTMAKOnpra&#10;LN/2hhmZtuAeI+K815zVSjUF7Rh1s9kUk+zpH0lvuWndekloZiJFUv1Nr7l7XBwVR1hXUY3firv6&#10;bvu+juCVG2ZAxuj9x+BWn33Z7t0nDA4f4NfPsK/381rhejja1RjgcmzfP4daff6la3BdzOdobqJ/&#10;Fffv0P8ASp9T9tyha0n33OBj4r44/hr6ZBdjp0nBZjwg+J/ca+8/oL1f+R9LuKwaXUFT2A4ryX1L&#10;5rFo8c8k51ultRPpjTb5XKPdyOa/xJ+pX03ot/ZZ6Ya0CpmT+K+Jbf8AD71T6n1Ny+9i4qqRAjma&#10;/TX1n0X05fTn9y2GdTKlk7t3Pg182fxF+r9D9KentY0abtRjrU93rrfRnn56uF48VZG6i/0erzaT&#10;TwlBuW7i2j4z+s/obT+hraG4MOBmQ09xXJLcmVJLKrQB4rafWvW9b6zq7t+9qCYaIbgGtefeRcBd&#10;QCTEcxX3nx+PLHFFZZXIwyhzJpUvSFvb2D3XYzMbV8VhrBtQyJt3CNrZJohUsLYVur9oOSfihlWu&#10;WyJyGCk+K27QLJPaKCABKL3/ANBQr2mG62/YgY/NMXrYBt2i4YJwp/1mvKsgh1ME8nMfFDtGpoDa&#10;j7P2sxImjJbJBZl2lYG04EUZLPTu2DcQJIwAKmll7sHcSCuM8kVFEVJ2JbH/AFPJYCOBQUb7untn&#10;NWLg3AGZRjiDx+aWu2SrCHjuYE1KBdEbITpD2uktk09fsIwZFK4gj4FJjZ0w33IQJxTS2HUIcPCx&#10;LYJqy0yN4IFeN0rjd+arhYyQrlUAkDw1OhhcZOpgDgTwIqTWEU3ShJkfefFQJXyJN0uxiRtkECDQ&#10;ZtkAG5OCc9pqyhyRucQwAUpwR81EWFt7wQY35kbqgYkyhtmChC4I4o2yUB3DzBxJqZRZBLjaDAWO&#10;KHti4z3bg77V5wKgLme9p/u3HqBE8RUw9o+1Jj5NZ3soQkQW8ftmosThCuAPGahFJg1ZYY4Gcbfi&#10;lWs797T/AO1WLKiso27kb/6mlgQxWVAUnbiqLTIe2nuL+0RINSkFFc25YKVwIn5qO1iDaDACemcD&#10;FMPDbCHiRBU81VF2AsWekqAwLEEiiG6N46CwbEjEVK0rBtpQxOPFTW+CGDWoE48LRJEZlLDKsvDt&#10;xA5FNiw56UXfPI4oVjaGfckkGZqWnDguXhUmdoOTNMSETGdOmx2JtlduJNH09ltoJcnJIxk/msBA&#10;4Xpj8mnlUBXJYSRAg02MRXozZNxrd1AjQ/O3kCvMio6DcVgQNx3U4m/qVYW6FxmJBoXtN0CVnbLG&#10;f9qIBRBIT+pdADjcAd3Mig3LBNyQ27aSCsYFEFpHUmXEN/f5ot5bewtvGTLRyaoKgIsGWeQGBkEC&#10;o7CDZa4xQHz/AKU1dI91U5VuoADaQBURAPQWZphZzB8iqoioRiPcgli0x4ii27qBSTdMyAYHBppU&#10;a6WOGJ84oy2EV8WhbzDHmcVVBRYH20a5m0u3nGZ8mo2SQrSg352SIC/NWGTasAIsb+ZyAaBq7LKj&#10;Kg3KpBNwnB/FGTkTQ3R9iqHPMZFMIyXryspXdMntFQZSrtcF0LgYGcCvXbnvnftG4Y6MY+aqygth&#10;boDBmKiGMjyOKdTUPcdSwDjYV3+Se5FVLM6qqBjK8r3INPJbGFtqVAYc4ifNGnZnlBJl9YOephG0&#10;bQMSRT9nUHbb3vsCgzGYmqHTvdYsptqdp8/afNPWVL7t5Kh4BHG6jSK3NGwWHCNO7eSZXs0D5p66&#10;7tu3wB8/PcGtXEpsA8ZP+KOKtdNq3usTcIg8giaMdj59l+l6DbeHCQOoCZPmk2AYHbh2M4UwSO+a&#10;VOuD+4pmSI8EeAtE3XSoWFgDqJzxwKGmXKIJbBdrbKgdCxmTXm01zdd3pbZBhAI3CmkUTatC6Tgs&#10;Qw4HkeCaNpiwIuLulUn/ABSDipsFsrV05U7wOl2AIOQKZuaZ31Lnbubu44Aq60yBgLgB3KeInJ7k&#10;US96fDNvuAy0uZiJ4n4qOJSZVXdQ5KqUBY9LTkx8/NY9m17iIQgAzJzM+atLujuyS1wraAwvekX0&#10;zIqTbFsZmOWPAih2k3foEujd2WW27p2HECPEVaaRighT7pQSS0KOeAKDZbZY2YEHq+JpoEul4wxR&#10;AAowo55zUURkSxFlrochmCJEeJpkswWyAThoLN0x8j5NVTWckpdbABjdE02dThEfa6EFlAEyeO9G&#10;mR0xl4KYQ7t5DFlmCe581E2Am8EH3dsgnjb8Gi6O9vJe6wlWyvJih3LO0M6tJ3bkUHG0+aNSKWJE&#10;SAEtSGMLMAbRUF0/u21YLu7FZ2mfFGtam+6WwAAwckK3cmlb77xdkuqgzAyXPeKjYSpBms3X90Bi&#10;TvABYAQB2qr1emZCpZt4kNjC481ZLq2Db1RdsiG3cfmajfsOxKEoQOqSDkdwD4q2HvVFJdtoSCBK&#10;t/hwBSJ0MXixUIqTAHGBV/c09prFwIm0AyVgkz2oGotW0Fh99wqQJggbi1KcRd2asunR3sooaWJn&#10;YIjvmlXtHY9zO8tBjIGeTWzMEuKFMlSwMEScdsQTSntW5vm0pKkGYwQR5FLcWXF0zV7tllldzB5B&#10;BiPzSl1DZnYA0jBNXxsteeFRo5Zjk4qr1VhkMCCx6R4IoR+9PpFBcWCqqW3bpM+TWS4kh753bTDE&#10;TRbqG4lpfZ2gNkTmhIDaJgCGUgULKJqxi51AhR2GZ+fIpbarm2PcJQGZAxv7V4KdzA3BDY/P4owY&#10;2glliTPVIxANAwX/AAALZ29SPJmeIqLWVCgOxdV5g4NSt21trLGRG0E/71AqJ/TDSZG04WRS2v2M&#10;i+OhZri2y7m51BIAB7UfTErvKKyt3FAvKFUDYu8iWxgRU3CNtbdcVTEn5qmi4h1vNCIQCRlfJ+DU&#10;7d43VJDbVmGXiKF7re4GGYIg9zWVDL7rOIjMHvNUOjZO6yXN6qCBML81Y/zAS8MMCAFO443eKpNo&#10;ubVeAk7x2Iqxa5bCXN7FsYIHeiSLTLK2fcf7IaSQe2ORQjcYkn3egESo70oZcHKYtyME474or20V&#10;SYImML33eaFoLcPnUl1QXICqTkkQJrO4j3BetB4g7U8dpoLlrLhjbV5gbSIMeY8VFLJcSpRHEhSO&#10;9ZpwQ+GQPbssjogAKxIAyFmmtMFG8e60TtzkSKQeyFZYvAbgPiT5FOWmJDKRlQWWazzga8WTktd5&#10;3vLBmNrYQR2NLBLrXQCsuI29yAO4oKXH2Fu5hSwyZpo3roF1UvJ2APBHkVleNm1ZU0JNpy5NvdKh&#10;pJJoiqhDkLAAgI3keIp43rvQLYt5Y45Bij6fTXGgeyklsEGdo8iapQZTyIq/5IG4p94ZPAE5jvFT&#10;tlXidx3NGRIUCtis6VQqEIN+7MGMHhmjgmnP/TRavXDvG1s7VMDcOx3U/HCVGaU7ZrtuwVLLtbaG&#10;kkjBHx809prCM1gwArEjHM1c/wApblJBYOZKq3TQr3p5tuoe4F3LuB8EcTUeNhRA2yQAVE7bpB20&#10;dlvJbvlFVlnzIB+KCbTOocBZJhjMD8in03ur24BCEQF6BP471X2h9krFkW73uG0xJtgffIJPOKsr&#10;Ei5FsFjB2ryZ+aW06j3LgdRaYLIUjmfFWdtVTTC8LqoyHb0KTM80uUEHBUSsSi3Q4UPKzkgQDT66&#10;aGE3vciSSCMDxQbBDBFLozL1kFZLL8ip2rCOWb2uWDKScbZzHzSmkN7DXG3m4Raa4xWAyiIUUO7p&#10;AOrqR3ANtHPxkyKa1KWv5m8/VtLSYaAFFB22nIdSoLTJ+5to7r8VE0XtBX1tg2xvuB7YAMAGTGOK&#10;rVtklFbqKlojyefzT38ujQEa4ybAxbdtKweD8UpulvdVQ0QZX9ppiYMkwQ2pKhCRB3djNSuHakkE&#10;EqZAG9pqH6jKbaSYkw3InJP4oKI15XJEKoJB8R5FSxZEalksMzbXKxtCiAT81EauyqPJW4Pb6sST&#10;3n4rFwNbRlDmZDLKxzyaiYDYRSXA3P3j8cRUDTCae4ltImQV3AFQVz581BfctiyxhrQYtsbH/wA7&#10;Q1S17jph3WGQwEDRzxzUt4MOCFunKqCR0juO1C4hCbgD9RbjMGJndCbJqmBtC7ZlGKQQpAhhWxXt&#10;gYJtk4+9ZyeZng0jq1L+4ReARABaZR/qRSJ4rAnCLXLNYe8ygS/AxIzHzSbKf0B7mYlfKg+as7+l&#10;dLYSEJdiAZiSfiqnVp/LMypLIoVXbuTWSUaZy80dgS3dFsTt8mT9uPFOl3dWYIksg5MCqhbqXEhu&#10;kMcL480QG6d+0SFEKONsUDTFxztGypr2GxjNwTBIXAgdqsyjD7LhnDLAgREyxrURe/SJtGSkFhzM&#10;0wl9yl0A8jiSCxPxVo14899l77i3pLlFG3akd48nxWb2puMbLi7O0na2yNg7z4FVv8yAAFVWIWAH&#10;MkEcwBWLmqDIBvlZDFYjd/8AFCsuaIGplFxdIX0uuO1mACneQJMzVTeKL1+4dz8L2Jpy4hLtFpSk&#10;ZIBMzSrPYEtuEIoKs3jiIrntcnktTuV2hzTIcbbkKyyVPc06m1/bJ/TW00mP9Zqos3nIsCNx3Ee4&#10;MKZ+KsdQ1hFtShLASyr3oovlCsU0mrLG7dt2HZ9jMr8bllf7+aRvX+jYIJBzJ7GmSXe3dYQEUCA5&#10;jPbFVd677ZRdyt52iVFdDEeo0mSKXBUahSbRAbcrRxwfz3qsu3RdumXO1Bt2g4Bp3XIkFGa4zO0r&#10;tG2I/wBqqt7nebTA8SCK0nYxttCT7wT1wwkgxlh+aT9tWGTO0GCcU7qds7FRxgbV5CkUvdsKNkyC&#10;VmI4NHFhOIkqqpUMDMSW71glrrr0jdBiDiKM9tgjAKGBJOD2pAjatkRt24x2JpqkKaBXWCiVkhh1&#10;DjIo1uywNsBOZJ3GY+KKbJCsVIjuDwTTOkQbi11issM+KuU6QuSG9Bpg+0IscwxxnuK3jRemQqsb&#10;W7CwomJNVPp1pE3brZe2whScE10T0jSpt3IrDdAgCdv4nvXJ1OdxN+hw26fsB6d6VbS8Bw4WQk8i&#10;ciR5rbtNoP07huaRiA0rHbb5/FXPpvpVkTF0BwQC6Z3nsAeZFbt6ZpEUbmDA/b5dPJ/Brh59byd7&#10;HpYKlRSab0xndzbdbbJbLFhg72HOa2BPTmFmy2ASnT2O4eK2T030+2DcdHshSsg5JzzVrY9ONhUu&#10;KhFopKNyWb5FYMusV9m+GjUnZTWfTCT1KXdCkrlVbuR+TViPSy7lrKlN0uEb/Sti0mgZbd4sj7rr&#10;Keo7QNveislpzeLXbpZoBGCFjgn81ysmpds1t7UU9jRC0ByA8gsRu2k8n8irrS6a21qGkuG2H/aB&#10;Td23dG1fcDvdbdt2xsA52efmi6p4GW3A7dpSVIbtSXlkw4z6C+0i+4tu2ZJVNrGZbyKMXFo2hPVD&#10;EqBAJTuAarXu2x1EG74Mxle5H+kGhh738y2x5dpKbTAgcz2ml0x0e0Xt7Un2LNvl2YHaYNvycmrK&#10;7dtut3dbVN0AKJBEf7Vpwu3Fu33VQm+IEEsT+4TTh9RQFitpd0RLsVC/n4rJlxGzFk+TZ7sXvdU3&#10;FJXpEDIjMNWna7Ru5Yo8W3+0QchTBp7/ANR1A3lLiiITcQOqfNCF0XLjpuZG2luowpI5UeKyqNGu&#10;00aL6jZuvbuWg7FjCNuxtWeWrnXq2hW4GuKhthMJvwzkYOB2rsl0CGHsQu0vcOTO/Fc91WmZ1IDL&#10;dExdVU2lU7fmt+kyKMrPLeX0c5O6tUcM9e0W8WUVH2gsADj/AD5rler0Nxbl0Er0yBBwY719Cep6&#10;VHR9Qtwn2ehVXEz4PxXJNf6f/wDA1ybPtRIA5Oa9zoM/4I+f6vBJTOdomy6Xk9KNuVc7fBFXNoG7&#10;aKJ7cNDSBBNIavTFMCWKj7vt/wAqt9HqQyD3YiRAUf71tzS/G0ZYr8qKq5oGtveBDKN0wTkfij+n&#10;6ZrrFohVaGjBH/NbA9rcAVKuSehiJ/IoV7026DyhCkYXsTWFazk0vSJxbpi1q5abkgMAeMiaQ1Ke&#10;221gJUdq2F9Iq3bZbTKpYSdvmtd9RsFbxOyVBkCtunzxkzl5MTjbaNd1TP0koM8EfHeqh7o23A9z&#10;EyCc1fX7iwhUgNP2ckitdutaJJWROPhY7GutDoZgJWHAVslt0AEHIH4ot322uPsAwogxzHmk7N5k&#10;d3KiOAT/AMUZriqF3AiRA7YqnwzrQkkqCIl1rgYCMbTkRVhathBDNICSs5ig/wAsroqnvkgGCBTe&#10;ksIJDBlKgbu+6g3jdtm/fSZJZUDSkwJwdxGIrsti0XtWlhpMyDxv+K4X6I9m21pQ2LmPmfmu/ekz&#10;d0kG7HCiZ5OMj/euHrOJs9Z4XjHREW2e1bLEjeNjvtjI/bNa96ip9wqgBbEEGZH5PcVvW+0l0Ww1&#10;z2ltxJ7McARWva+0hQb2EAbQRhSw7/mkYptNM62aG6Jx71zQuLVwi2qsrbZJhh4Fci1ZClw0kCZc&#10;DuPNfQPqthLlx/dJdwBsISCRXD/V7bpduF7abnJAjgxXp9BlTVHjPJ4Nk0zWpB90bSYURA5oV0tt&#10;3FSYyB3ol+8q7SSxnGeFNAAVip93ZJx3/tXTRyWYs2g1y0VJ6hu3DsO4q+09hfatwCFYlQRBk/NJ&#10;enacEAqCxXEdq2a1YtGwoFspBkQcFqCb5Nmkw+xRLTKXUneoMQe3xUZlQwG0Z7djVjburOo3AkCJ&#10;gZJ7EUtfd2tIxU5b8bapM6EopIrmkFVBYhmkDuuOfiqTXlcxcgSMg1b3XUfzO7pYDv3rXfY3KGn5&#10;gDA+KYjkaqfoDIJTYMBiTuo9rpaGcmTiR9tERQTbd+eNoHIpwCy11N13t2qOaOdOYo2kZlhjJaDu&#10;JivOFAaIgcwOB5q1XTBvbXeCsEmTSDXXKz7fTEfFBuszSiD9q2pDOxKnIilmYXDcfcIiVHmnmCKF&#10;dgCuAtBuqV3BlAESpqWFFCxNwJCvJJj4IFK3rlwFAFG4cjsBU77BUwobxnFJXjchBK5zimQQ9dEX&#10;uMxGTgcDFRumSJb8VgyykyZmvK4wSe8AEU2iiTZZQR+fmK8RufsAKiu4ickVJicFYg9hVBJkMgiY&#10;+K9cTYo3KRJwR3r0jLYPmamfbd4WQuIBq7DTBuCv4PahNgx2phUnPG2gnAMnngUSZTY1afqWInvV&#10;lbuMPcuFxDftIqktAw0inbRBNve+e1KnFC5IfKW3G4MVQCCs96j7nurukuQMjsKDtXfJIL95olps&#10;PgTEAUqhR5mKqByXEnHFN22G22yhgFEdRgmq9SegoAIPNMBuowpA8nM1Ui7osLFw2vsVT5lsCa2n&#10;09vbcMVHUNoWtKtsqMi7YHbFbJoSrXBsdiwaQDx+Kx6lcMRnmdp9J1ftIuwra42vMliODPzT+o9T&#10;e4FVrg91WbBEifz81zbS60F3BuQsZgeKsH9XW4pG0Sxyy4CfNcRqVgY8zSqzbL2sspcUEG57cl18&#10;T4rTvUdShLgS5aHM5xxBNE1WquL7vtuCvSpxEwMzWseoXrqM6hCr3RAAOAD4im4VclyHPUfhtKD1&#10;BxIS2/VAO41S3LjbSNktM7uTim9VaLFFSCeSZkVXhVJksZBM+RXaxpJImPhJEyoYKQWmOBSdx7ok&#10;IQscEiiuUKdKmZkt3gUByWBOwzOBWmKG+0CvsxITcpBHbApcquJEzijsF/8AahpbYBowQJUU1Oka&#10;Am4BU6hkSAOx+ai6OCobbJHY1NE3POwAkD+9DPkKJ7iqID2uWAxU0VRs5WWMkGiSHEho2gYFDQKb&#10;jlmgkRVlosbAthmwGJEEExVmhlBLDYoIQLVdbUJtIEmR8TVlpwgv/Y4lT+BQp2x8ei2t2QwVcGYB&#10;IMY8Vd22ZFHtpCAgK5wQR2FUujs+6NrRKyw7TFX9q8riySu6dxgVIq2IyIYtoyFNyqk87c4NEFv+&#10;XUgp1DM8qZoqFbe0EGNgOcz4FTsoRbuv3Yg8xW2OMzZZOqD7yjj3EVldYLD7fisIvuAtsWVJAUGM&#10;eal+l7k+4CBHTEgUzYG5grEKWlkMcgeaOOPkzKddnmVySFUfZhZkGfM80ZWUpDbZmU/xTR7dm5cS&#10;8XCEg5B8fmndCrIN4UKOekScVoSoTkjFqz2mRUdQSQsRxO6rFLdtLiF7pVWAkR+4VO0n6YZjAX/u&#10;KwnBq3TShrSqrgqz4P2kDnFOhiMayP0hz03SKNiu5nIg/Pk1tS+lAW1t4cb+kDgAj/Sl9BpLcubk&#10;qoecjjFbzotKVSSi3ETcJBz1cAfFacUbdUU11Zyr1X07baf2epTIRWHUB3J+K1T/ANDb/Fa/vXaf&#10;UtGLhcsGUMoQQBgCtS/9Lb/D/lSJY3btDnCMlF7z46s2yzwZyJk5gd6WL7nZBkEzBEcd6ywTEHEG&#10;D2A8Gi37ZthiokPHUpELNciz0VKhaLtx2hlDAxHePNSYdVw7VPTt/J+KJcVFcGPtEQOTHeo+4jkt&#10;iTAC0LZNojcVLZcS0YpReqCThjA/Ap6+/wBsksZySOKWcCBH2zImomDtADgEAzJkVj2n6usAxMCj&#10;Ms4VO3NLXFkKSCQMeM/NEWe94FQDEAVO24YMH8YC1g9eG2qRxFesoVJ5BAoJDsbpovNI7m4PcuCT&#10;hRzjya2eyi2ymSB8Vq9p0uEIgYSuSe0VtFg3Nq9QiBk1wtYj2PiZ/H/k2n0wKAxa4xG39OefkV0T&#10;0a8LYWSw33AGC5MGueaRSFVntqSzDaQfHxW3enXhdcNDpcW4ABwIX9xrxnlNPuUj3ug1TSXJ3j0T&#10;VX12jlcRJwwHANdz9Hv7bq25Em3Km31QG5UV81emaoI4Fy2f8YKHBauvfTHqNqxZt3VV1E9f5POe&#10;1fM9ZptmR/j75PRSyydH0j6F6oJsH3FuIF2EFdpG3mPFdP8AR7ocJJcbRggdv/GP9a+fvSfV7lpR&#10;1qm5Ah3DC5me/URXYfR/VrJC4I6JBGMDFatJLmNI4WtUpKVnWdGNlttpKsJuA9z8RWxae4zgsXQl&#10;grBQIIj/AHrnfp77rCsup33HbBUwJnkeTW4aaVAN0MGkEncGWPIr02mnx2eW1MOzahdCbVCsGY9U&#10;mYoV++oUb13qBtDeIpOy1pnDKWbbIAyBt81JVWLjhcMwxxB8mtTnwctKmQe7dv7m3LkSoXG6ktXG&#10;26uw9XBB4/FMsyrbvfqB4MmOCwpXULcZ0lVg5ZTypjAms85qh8WUF1wbh9p8qpluRJ7Ch2ZJeY3F&#10;QhiVwOSTRmtoGPQ53LAEBdpP+tBv3GB2e4QJAB7HyZ8VkhCzZGXCKzUhtgQXgRDgwADA4/pFa9rW&#10;t+2o9prQ2hsLDDsJkct8VsVxr9xLS20gKSCeAPMVq3qTMtohbhXe4WWP3GIj4+KRmguTXjs1TWTc&#10;uXCLIKzuZZlhI4JPeqS+s3Dca3i6uX5icA1beoOqi4r3RbMBfMt5mqK0fDCVISRlQD3/ABXBzRaZ&#10;1sT4Rm1eZwqkgvmSOccUBH967bjTF1uCW3uQEjuI/wBKzaYgAksVTcV7lm8j4oFm2XW5+uu1oO3i&#10;CeRSbYfAdWvSpIO0MSHOQwODIqFxreLZZEAhVcSd27tQdPfQs8K4cAgTJwMUdCqiyUtuoMghMExQ&#10;7iUWC6ck2wtv3ChlrdyR9gwf/Ki27t1kK2QB7bt7kQP+BFLaW89q4QrwSQWnLbRkf0q1s6f3De2v&#10;bRmw08kHtRxBlwYNu3duahAmG2zskx5imruhBQWiyuGA2RJCryCQab09hx7y7VAXbIDZgY57RTY0&#10;5ZWaWkQHxkT3E1sxxM05FOSd6i4qKCMlgCAF5J8zRhtKO1sl2LiAViUA4q5uaIupQ2gqqgG7DYGS&#10;RPesXNLchVV990PKr3g5gU5QEuRUqjW1KsHaFa4N2G6sRViym6trczwqRbdG6d3+Aj5pm6hIVQjI&#10;S2xW3BwfOaJp0NuVdkZWaHVRB6cSBRJA7iNmxeRrlxEyVjZHSC2DmmVcABBcJjGzZBOOD5NA0llx&#10;7amSUdlGwksy9pp1ih2AFgwUrDDgH935owbColmS0EqSPuySxH+VMWLZ6WFslnO0ywBFLSgdHYIC&#10;LYAEkZB80yqho3rsZrwlQoODxERRpgNjrImmtE+yQC3WWOSo5gdxTSF1VTCMueuZ3D4HyaQtXUe4&#10;tx1K7g0LO5lHBPxPijqyJZxEADa/JQLxxWlRsS2WGm9oBVYhYbhZlJow1AJMKLisYCHhSPNBFy8E&#10;ut0sFU7hiTOa8dWWkeyihcqD/wCXBNEoGaabDe7akK4YM5L7V6dgQV7SM6whtFwyRMzsJ7EHmaWB&#10;HuXN1osFJw/mO9Qa6W9hoAVfu5zHwK0xiZJKhs3CN7Mjb1tEgyIYgxAoHvrcUqpboAD3AxgH+nNR&#10;9y2RcKEMq5XeME1A6hdgRL1thag7GkD5BPeKbHCmA8jQVrdtri3FttvQErMQVc5z2FIGVJNyHCsS&#10;siTHIC0+l64Q4a0QWWQN0Y7UpqFn2hvEhoHbJ5q3pEwoahiWsAN20LqrN37SpKf1gVqGqtG8bg9t&#10;2Yk7CvShjkVuN+277YK3HJJb9xG3Ik1rF5bV4Et7gGdqriGjA/pXM1egato6ml1SdJlOmpbaj27z&#10;KSDuxAO7kt8im7KwdwuK7Pnnd08kgVVlYeXBKsvWF5j/ABR5Bo9q/dF0BPbEKAAMDaDmuOsckzpb&#10;rLQXDZtjrGCTAMnHkc1YLfUqk3gQYYFeRB/yJmIql0163btILdlLblpLCXdf78zTQukgpuCgTJAh&#10;tp/coHempFF0wQtfu21dTvVtjEgR8TUb25WJwxVQAN4yzd6TGqEs24GE2gMD0qMf1J80r7Vq7aT2&#10;UB6+Z2wOe/M1TZcVyNWr7l7l02VYe5Mg7SzMIg/FLi8Xt3BvCLacCVAgz90nvFLOVvn/ALi7EXaE&#10;5Iz47GhG/cthnNsK6jaVOQFPY/NLmOjQzqbqm25UpcRdoUSVM9zTBuPaKBbuEbIiQqtj+gqka6D7&#10;wtkKNxY7eojHB8RQXuASuGXpLNG3r5k0mOSmM2Jmy22QOimQ4IhgQQCOYrNtru8+7fe42xtrrkkt&#10;4qoGoZ4DutvMKeS85mB5pizqLTAzcKT1PjCjsQPFPjkFSgWty/at2kswWdh7jAdX5/BoYuW2Zupb&#10;ahpLACQPmarzqFDoQ6sWA2bgTkeYqZS0WufpK7FgSgE4Hg0V2D0NoqrbXZa93qZp3FYQGJngnPFF&#10;s3Wu3W9uDjLLIHwDNLI5RUZHJAIMKQIXgHOJ8xULjb5UkutwgqSYZI7fgmjikU2W1i4eohSSrFiG&#10;H7T2HwTVgLZm86wNxBMjI3VWLq4Yq9y4Fdg0kQu1PuE1YJqLfuO6MVtH7nYSK243wZphrNsKgxOC&#10;IH3Ajt+KM6qqKS5uFQ4zkhY5/NVlnUW2a4Q7KqCZIImeZqZuAldt7rIXgQHHOBTdwqibrCIASQJd&#10;Se57AePmlmYNZDM6FOlh0mSAZj8Uxa1e5lKPK29wEYBUjLZ8UtfQPj37bqqqAhmB8mqbDTFHVizK&#10;hZAz+/bxvhoggz2qvup7aOq2ySVDEI2Z/wARniRVuGZrt0oDtA2I3Ys3czVZeUWrmpAdcpERiRms&#10;0ojVIrIh3BU2wslViW3Acf0pBxqCUa5cCWWG5Qcgn4NWbK9pQnui7d+7LZEeDVbc27mRbLLuQ4J6&#10;djdqXKA2LKa9p9guBSpQNDpJkk0u1twfacdO0qB9wJPNXF+ySu4olp2ZWJktkGIWk2RgzXNoR7js&#10;4vMYUKTJAFZZRo0xkivW5DTc2hgwQFRPA4HxWULWheLKsAKo9vJmjfrWfduXFUXGl0bAxH3fB7V6&#10;zbZv+27rtIOwCGY+SKqKZbmiytvbtNcBuFREkxnaRgfkU8XLezZgqsbgJj8Y8CkrbkMVeIur0Afd&#10;xj4ohe7aMNaQlQEUNMtOc96fDgTJ2OvgXgWVFZg6kZBLYJnwahef2R+ndO4bhD4aTjMcVFBdNu6g&#10;uLmGVNsZGIApM629Fk6i6C4V4QCQGXkuea0RkmAogdbcvMWc2puFQEP2FAREgitS9TuEYP3FNhFw&#10;gKo7/wBat9dea3Zd9qDeshudzHBUdq0nXhnwpV2YBVDmQh7/AJpkYsdj4ZrPqj2TZI3KGG7aRlQJ&#10;iB5yK5R6/qvc/mlNwsdoyf8AFwRHGa2zWakBbkzMnagxMY/zrlfrWsA2brf3El9pnqWqWFTaVmh5&#10;owj0aX605a6pe+q/4SDGf9s4rlvqOqZzN64VK9IPIM1uHq+sQWyWty5WQZwK0PXa1f0mAUjOYkGv&#10;Y+I0zjGP4nK1WpuLVmva4gXWWC4PkfbVPaDk8iRggU5fZHUm0CGJxOQQaXs2kVmDPJJiQK9rghUD&#10;yGpy3I2r0Sw0Ot1Z2gsRzwcxXT/TNMT7e5AEAWEnieP6+a556HpyTE7QRAnv3zXX/RdNbNq3at2w&#10;7gAMXjAHdTXP1uRxC0yc3ZcaPQjeSGbaIDhcnb3NdK9P9Dt3GKo5UsdpB+BI57xQfTdH+oiqHlws&#10;kLMR8iuqaDSaSLQcgoCTIBkGIMfjvXnsmpld2dnHpE+WzTl9Ei2NoCsUL3LhELjAkfNKH6ct3URS&#10;guIFkNEQT8HIFdWt6O69hlNtX2XOiWwduBjtTjeiqYRbYtoCCpZpBYCWz3jxQf1v7HrTr4OJf/Is&#10;i59pVe8/6ZYS20YJMYE0mfR7gOwICksIXKKODtBya71qfQFbTPfOlT2i0lc7jnBUcUlrfQla7dRd&#10;O4aQPuMDGIPk+BQvWX/yKenj8Hzd6n6CgDRaa7c3RBHJHMfgdq1DX+kFrjgadnEgjOAAY58HtX0X&#10;6r6Zdb2QtohlYrIEiD8nEHsK0H1H0jdvtizwGIVZUwMSB5FadLrGnbZh1PjlN9Hz9rvTWFy838sw&#10;E5EiINad6voAl6UwpAG0/Nd/1vpxe1eF0bYUKr4lo/57mtD9X9Jt22Y+57iBBCjqMtwq/Nei0uqt&#10;pnC1mgcTh7e7a3cqC20xmaVstDvuJJLEsF7VtfqXpTJc2hybpXdnhY7VrJUoWZU+49XeSK7eOSkj&#10;iODVWAuE75yTHQJ8VFjccBSgEr9w5msy4CtsG0Hnkyaw5NrcCJkSe8GmpipEGul7aiDtQgDsZrMq&#10;SZO2Iyc1Il4VjuK4Yg80exZGwbknc2QfB7gUVg0RULauMpbdIDBj3isq4cJtVdoaWHG4U22mw7lQ&#10;wnp+IqDaazDw8GQRt+0VE0ShdndNo2BCZk8yBwaGCCxwssu4E4BNNuQt148geQBS7AAKUIMNweOe&#10;1QKKYBO4G0bohQc4o9m2W6TcWcYOYoVqAMjLvHFT9tU27VMzEjAAqi6Ds1pgDv6sjdxM1JvaJCEs&#10;SOE7R81Br0unuWl2qTkUBdV1vLCTxHihordQ210XLRRiu0ZhccdqBdcFhDTuP9B8CoC6VACw2agy&#10;BFcu4IGAeczRKNAuZgsguOgLhhwOaWvQm8MzCIHMyZ7UzucFjEEgLI4NJBAyKG/xGfEimoBoELa7&#10;mDKQVwWU80RXG9uoyzcdvg1hCGlREqQfyaxb0pJaBDETJPfwKME8bqQyoCCcyeKZJOIbER8AUncu&#10;ogJuIdzHaIzFHYTO7ogYPmhaLTDqlohd1zvP5NNBLRlYh4BP4NV4RMbUaIJkUxZe5A7fH+lUSxlk&#10;IG8KxUPtPwY5iplle4J3YTJ7RQL18ksVWA2Hg4FC92Q42Eqvf4odozcuCyJUlNrwQsyveaQ2m4m4&#10;3jzkD/ehu43jpKifxAFCZhdW5AKOX/IirUSbkFN0KxYBSCpx2FKoWIYiNsypH+kVJ7iiIRhCw3f+&#10;tYa7by0iABApqQlsGG61AhgonPeli5i5hpYklRkDPmjX3DMzfaGiIEDNCn2yizELkhqNAM8Gh1UD&#10;cGHesBCrMSMjG3sKIbrMl3c5IYDaYzioRu6EudJHDdzVg+ga4DZFYNtiCHOYBB+KjYjcq7Se9ZYn&#10;NwglIx/SoWkYUKbjDaZB570TaNzzwogz5rzOduDmAZAr24vCsATO4HioWBtBXg7uDxRVCWy8yx/a&#10;OIqLt90jkQSPNE2b2VQG2CYnvUCRJXdHUIo3KIDEYivXFhlYPvHas2ybhcAwAJHiihSTahzBQk+K&#10;pIOUhf3G2sqhpnImIipMED7QAOCw80a0UuDeFlvFCt6UvKzBNXQttfJG6GmXOCZhe1QaAu/MjGR2&#10;+KOmF6pDiYjil0wyoyljz8VdAWEdre0DJXvHk0RGMGGhhwD4IpdGFtQZwWo9vbdYpmRkv+aohI7t&#10;qKBI24jmfJpi3a2m1ksEUsfJNLw9tnG4ArBEUUXLlkSowJOexNC0HEKLaFSdw6+EqDbQpIXIAHtr&#10;xPmvI7hIKrtg54InxWdR02ygJVSoiO0VEmRtA97qV3oYyAfIrynAkkGftAyRWS4i1kEHjxIpp2w2&#10;184hVHB+fiiBsWtFwwVNu08T2ou0qrF1DKSSsGpblZLittnGVqNtoCKZjJg9vmoTcZgjYAAJySTx&#10;WR99wtdHjzUENl0w3/kTGPxUikoRtiTkxioUmiCMrSC5hyNwjGKmoZGeCNy9WBk/mvG0zKu1hAMB&#10;TiY70VQFEgsDwN2aJEcgNibV5C9ssrSSVPJNF3SxIBDDIFLtqiEAUbt3YGPjFEFxLJWEyZG4NJog&#10;d6Ce0XQhXMkYmptdZ2DFYIxIEUmrG1c/TQsAp3dzQ2YFXUNukcHEVCOSGkN1A5FoGcGsIFBKs04+&#10;6MA0rdDI33lQYkVNyzbyX3fuB4AAqFDq2VVwIOTzxxTG5CpA+/kzSC6g+zbYlmnmjaZhc2gIxlOT&#10;gmKOKAaY5eu2kBFmM83B44IpN3QggO3VEjz8V57isq9JK8YphXKE7hk8SIAjiaakIbdnkYXCMwDx&#10;5x4qe9LhW3tLRw3Aob3Pt3DjMr89qm2NvtHBkNIiDRJEsZRZ224C9Uq5/wBKYS+wV1PUGgY8iq0X&#10;ulf1MzkckzTbOrIwYdYP2j4oivxZlUti44VwScx+fFBue2NxUD/DB7Co+2CrXMAGIJFZAEoVuIeg&#10;gzgMxqA8fAgqoChVW2sax7YJZhCwZPMkUbr602KIyJPBFDtbene0MJE+DVUWCX2vbeelS20Dn+tR&#10;vWQjXNtxyYAHzTqfqkRDGZJFDkMGPMHaF8LVUMUiNkE4cMMDOIokpbLHk8ExyDUiloqglQAO+R+K&#10;m8NbEqdu4ARwKtIGU0D9/YqugGAAZzRLjOWgr2BjjmvblthArDaSZAzIoam+25XM/u/p4qwbGVfd&#10;IIKnye8UvcRd1zY4BEcY5qb2gvU9zEbvkVG40pckBWeM/jiKui1IiVCK52Hd5OeO9L23t3HLMxYx&#10;AWs3bcOCWY7vPevO3XbthShiCY5FCEgqILisNwYgyV7n8UyQ1xTsJMc/EdqULHawUgRgMMYNEIyt&#10;pdzLIYxg5qWUzCoyqCUIlo2+D5ry7dskzPjyKldd1dYbIWQW7x8Vi7fQqjlv2/bEAGpZRm2q4uAN&#10;u/as4gcimDp3hCwBZj2OQKVtB9yztKD/AA0xbUoZdAF8k1ZTQPFraygMUJH5qbAM6s9sZyoIxmp+&#10;2NsG3mREeDTmi0jNeCkElj9vMz4qm6TbKceSsW853hrk7ee4PgVE3hC9BYmGhRArpdn+H9y7bd0t&#10;ErPSxIhprXfXfpjU6N2Q5IXAyDHkfFc/H5bSznsWZbvgfm0mXHDfLG1H5NX097rYBB3DHtIqW4XU&#10;dySWGAvmos0Ab0YviAMKBWQqE2FDdA8GuiuTMmZtOzG2zdhBohIe4FwViCe5FAtMUABVPu+49gaa&#10;uIweTDL3ZOw4qNDEmM6S0VtMTH3d8CKt9daa0LclpK4ziq7RlwFYkPz0kcnxVnqL5uOr8SYE9q8H&#10;5SblqeOlZytVOOTIlZtvoS3EtztJZFwo4M85qv02nJ1hMwXuGCTmnfTyv8sOppbDQcea3H6PSzqt&#10;faFx1BW4G3bQWMftryWbK8bzyUbvg4nkprJD7anTujun0B6bc1VprVl0eUAmeqBkE/mvs/0L0q9o&#10;rKLdS2YSCqiYgSCa5n/CH0b027qfaLW0O5ndjiY+0R5kVs/8UPr3TfTWjv3rd9LnV9iYZpkGTXx7&#10;6y0K12fTYIybknxFdts9X4DTyhh5dv2y1+vvqvRemaO47Xre0oSVIlj3ivyt/iH9YD1j1AurNAuF&#10;lQ/NWP8AEb+J/qHrt2d7oqP0hTgA9q462o90sDEuSWj7v/oNfe/oD6Pn4/BDJmSU2k6NOfNFSpO6&#10;9jl0hDc2JBaSZOGFIXW9w7LeTtEyII/FSvXxKrA3RtilEb3ASfugBWmMV9TjxRmlksyWtgo6hgeA&#10;DiKnd06JbClZMAxzJPc1FLS7bpFnKjueSak7LsbDNugSpkjzNHYq91s9sZnClJGzj4/NNKyWt6qV&#10;O6Ce4pU6osQ23ap4nMHxWWQOze2REZ/NVuLGkIBbdZJ4ET5plbNsI2wqwQZHEfIpP3LewBUBOBM8&#10;TTAuonQVEqOYnmjTLsg6lpUIoUr25NLKTsBQlRBlvNMuGMtLQgBHbighwWDO8iCdvAihkAwCC2ux&#10;3JPBmJiazcg+4y3JUHBJqQcje1tSFY8HwOKXWG9tBcAwZkRNAWqrocvJahH3EBhwKXK+00AQCOAa&#10;Kt28gEKJ3BVnJNM+zd3XSVXuPiKsKMkAVXZ3O4KHWFjgVmyoNtE6mYzyam46V2qsBYE8A1K10C1B&#10;UlTJjsDRpFuaBrYJCAhSud2YOKy+lEAhSynEzxNN7SCzPbwIH9DUkJ6golMYHKzR7EApR+Cm/lxc&#10;XDGFwwByY4qTdJRQpGZEnNO37QRF8oxBPmT3pa6CEYKZJIkRJ/FKcQkBFk776k7QOQ2SaV2sfc/Y&#10;oElqbCLKTmS0rEmshBtBW3kGHPNDQaEt9wgjbIBAQp3B7mjXiVe4DbEbhwZNQu3SsNbMbxJAHAqG&#10;5dqwcnJB8CoWeVDvILhAeJxR0LAARGOWOIpYWi65MqeFPIp1VtiZIwcDmoQmu57Y6Q3VgzFHPtld&#10;32nAJ5yKiqG2u8W9yk8fmjae1vKIIgjJ7imR9AMeuXVEwqt/hxyaNbfpukrkiRt5AHmk0ZjcXaqs&#10;09IGM+TTumtRbuK0ySWkfHFabMr3BVcvs2fqcRHKzWCI965sh5InuB+O1YR1c+4CULkkxwKJetJ7&#10;jFF6nUKUXwczULtgAwL7VUqfJyAaOLJAUkBgxIbGCw70Rnb2HEQW4IyQeM1A3bZYWC6naZBPAjkV&#10;RTI3C7ENcUAgFQo5FScO3tPITaJ8SKC15AzQkmDn5FYC3LjMNm6QJ/8AECq5ImTsjeJxuncCRVg9&#10;kABWZQCN5gSQaXtXmjlVM7ZImaPavLuP6RlRG0GQPNRqwk0WPtm2EUW8dj5NKs73Qq3AUfkADpis&#10;fzL7mSRtkQZmF7qPM0C5qDuPEHoEjvPYVHwMtC91g8m2gEGI70K9YRHUKhVSJI5ginLq7N7Eblgj&#10;/DxSxKtLFYZunxQbkyti+QDKLVxk9xTtMjEwDTFhmLEjMxKmsai2ILMswggryDRUtWWvMu1920Zi&#10;KZFGdvllglsnaMbydsk7YDVNGuo/XbBMbd4Migs0hVdxt3BFjv8ANW+nse6Ut+2AQPuB70W4W4ii&#10;uw2FulgTufsQKMLrfclsCAJz9/5FFCt7cG2qEAqT+OKDctApagNiCxON26opMnRb2/8A7YJbLRLt&#10;2FTi4LWxdl4GCSsyR2pMC5bvHjfIXYO4puze/wC843IofA2+PNFYTdlrbuD22bpU+LYyAOxp61p4&#10;WfePJhAIaSPPeqUAFUuIRPBH2hqf97VWkfazTKgFV4n/AA1abKVIuBuVLQd4CxmYMPjNXNhUMNcZ&#10;BbHGCx+AZ5qgGoCXLUlDsUKsjHV4B5q8tPt95fcPuzABE7o+Pmji7GQVMsms24a2y9bEHcc8+Iod&#10;70/fvQhgTcCoD228miW7sPbuBh1qWVT+3yIp6xa2h3RoDQNzHbJ8iaOkW+DWtRpCGZdwDDmBAg9q&#10;QvG61tVYlyxJzj/TxXRL+nlrJKFCqABjDyW7mqe+os+6XtrG4LOSn5xyaBxZfBrr3ks7LoDKqrBK&#10;mCC44pX3rbrKtuYQmYEeBjMmmtToms/zBZ52kMpB3AzwCOxrW3tIbqq+NqTK4h/nvNRCZplypuSq&#10;W3CsXKShgiMk1YrtDO5hpMSMEnyK1xdS6XEHtBys7hwCDnNXdjU2iilpjfCqvUTPfFFXBMdjzOGU&#10;brDqFWJ7yeM0jaUothlcjdKrIzFM6fVHcQrE+7ypEKu081J7wnerAxdJXE4Ycx2igHNJrsq2BUOj&#10;EQDBY4kGnCy2t1xnChwCsn7B8Dwak9u1cFu5uJVgphsAmkTp0d972V2Dq6eCV4B8CrFLFV8jfup+&#10;q1vVndiUPLCsu6ED9Jtu0bXIBIPgD5qOy8hd9yggSSqg4I8jis2ItPsZmcZDFvxjHxUDUDOosFXt&#10;l32so3NjcCD/AIopR7Fzd02iW3bhDd/gVaJ7F1FaekAEMAV2s3Yt4qVlbD3Qj7FfiFG1gB3qqC+1&#10;fs1e7p7hdD+9xDsuAPIFV1zTh7SKlwblefwe9blet+2QLjjbJMR1ARiqS9odQz3DtEAAxxLH7SPi&#10;lygXCLgzRNcv6txUuBl+4yMyfEVU3NJc64UgnHVW9aj01yJtXVY7CWgQRVXc0cbAqncQPuyfmky/&#10;Q1xe7s1x9u1UYgKAM/cQa8GQoftIA6hGRFOCyg3MWYFWmI5Pequwyq1wBpl4X8OKBxKk9plX3BLl&#10;xsJxbj7vmsl0LIgVenqBHf5IqSq6tundIAgiMdz+aEWIsXXFkMyLAPwTQtAqRBWZwyi2wBbDHBg1&#10;hNOyHdDGGjYaMS+1gLjMF2mCI5oVxnTcoYkN9x8A1QxEr1whnMk3MTAwPxShsuxAJZgc/NWCFrYT&#10;22JIWCW5XxQ7dgvcnbOPuBz8xUofEVZgbbW2BONsRRN1yQNqoQP3ZqaLJdUVmAMqfJFTtCZXdiMh&#10;ondVl8Hk/UVZuruIK9IzRllAtzY2TDQJaPNCFm6yNKQRAEQIFEBuBw7EqR/Q7eO1DIm0dyUJdXNy&#10;ZDz+2iW1XDEZE/kUlbbYWth3bBaP21O0pOwXSQ3t/s4XxNA42EuAzMbntBTKhcdOad0t2IKsC89R&#10;5ml0f2gAzsCi8dwx+aEmoYSdo3AQf/KfFC8VoOOVprksbblADbUS7TIOBHmn1ZiZKIA4kBcn5mqZ&#10;XslFNsMpLwN3bzTgfcgkhRtkE5yxrO8JqWo47LLcz8Ir5hQBBBPJq40ykqHuBQcByRnwMVRnUAhU&#10;UnImeIIrYdJeN0rfOwlVCqSc/BjsapQr0FGal7GUW47KiIqGTP8AijxPejvZARVCwCBAYksfImmT&#10;cmHBJGF2DG4nk0RXt3DfTcV3Q4YCcxx4Ed6bRd/sScW1dGIIC+QBmPFWim2bd0DcxKZaOA3xWVSX&#10;dDJDKAQsTH5+aA92LK22LI0wWBiPExxihcS0xZ7dtF4LLlRnwKJsVnzaVQVEZ4b4oNx2S8SoFxQ4&#10;IQKRDefmgp/L7diWwJbPeG7zSGa4zVlgoW5btG66sMnZtzNOHYts7LZUgyIYhR5qudbJvXT1oqQw&#10;AwAw5pltT7wP2i22fEKO4pTiOckWL31VgrpdCt0kD7o/I4FWNnTe44tItzeTBPIj4Pj8VR6Z/wBN&#10;iXVLbt53ktyuKubW92RGG1jKoSZEd9xrNkQUORthb9olbkTcjawMnsSfFJ3bRPt2wsMy9JUbZ20+&#10;G9tba+yFBYF1OLlw/BNK6gXC1xQrqiNkkZ2/IpKkx7iLi3uFvbc2MFkTlS3FL3XiPb6ShO7b/ntH&#10;enNQ1ouUJ22SillXLg9qT1GpCFEbcwVCV858RzRRYE+iquSoujqDMwIPe7P+lEuLL2jvZJWSgMEH&#10;xXryD7lJAL7uozGOAarXuMwuFre8khjPOacuTMrHC90LbO/MGQfA8fJpQahmX7cFlNo8mDyMUo+x&#10;0tMgbaXOGmVofuqjhbbkcsW7GfFGohKYZbtu5dNt7TSGIGdm7+gp4jDdIRipWDACfg1SPdtNaLKq&#10;3mB6oJBGe9Oi4jwzWkLBapxLUrGBbbTpa3b2Utm5IMn8d6g5f3rysDLCGjC3AOx8RWFsMBm10hQQ&#10;Jg2ya8LybQXclGGY79uaEtCV3TWtQLaByiuekNz+QaodZpbiLdkMqlwGByZFbIyQzgsSJAt9yB3U&#10;GsPZJVwtiZtnoJydvf8ANKnBMVlwqa6NJSy4k+wxUyOvnzikndgHUkuTEyOF7D81swtG8LewMond&#10;nIJFU+oW47F1uCSYWO5PO4GskoUznSw0+gFtkGzFwOxwBgN+agt1lF7exJUygPFL3Ucupe6Dd8Ax&#10;XmCNCOCTA6uYJ70pl/aHG1umtsHQg4JO0ZX+tFsa8zuYq4YQpYRz4qjF4hmIHGJJyRS3ubyxiApn&#10;gg0EoWVLo2q5deIFxUMGRyarrmtGGGnXaTkHBNVn8wzKTvHYic7aybl04S4oZCBxkCsE4UcLXW3V&#10;FvpPdurbRNobxxBNX3vxdYwBvUbzEkR2Hwa10Xgu0OTLfef3T2q2u3LbgKo2SBk447msrfJzXj/J&#10;Dq3UZl2rK7YYNgildUGW2v8A3DC7fGfFSvm45AVhjHUeZoTqr2mO4BV7zktW/DNcHpdM1tiqKK6Q&#10;hYmCTAIPYiq99UGLRbRoEMB0iT4qzdd+58ywjwpgfu+aogVsMi3FYgz9vAJrcdvDaSJsbltjFsgM&#10;IlTNBuyltAxbcD0zzmi+ykFrdyXKnmj2g9zTsRbRjj8/NQ1JFTqWVTcMiT92I/pVfcUKysqR7nA8&#10;geas9RbthlR7ZZ5xHIFV+ocXHJzK8AmmRYrImgdm8GhcRJgdhVvoy14gCz1Bu+RWtrqmtKxZAw39&#10;qu9NeWyFKW+oNO4GCZqZG6Er8qN59Hti5LZ6DtE+TXS/SE9y0u++oZQdiAkMZ8ntXL/T7ouZN0w2&#10;JmMmuiekeo2t62msgN9rMp2hp+fNef17bR2NJDa++KOm+jpcX+XZbciOpgPt3Yz+K6F6c0tbvKq7&#10;RuV2iZIrlXpWt9jaZBBnqIJJjBBIrofpnqvtqiW7Y3TJCN0j/wCZ8mvNai0egxNOMWje9MtrolEK&#10;gByBw4/Ap/SWXuESu5dpKkYCSaqtLqlJcoIGCA4Aiec9qu9Nde6QqskELcXZ3P571z8jNe5cKx+5&#10;YdLN3BVGc9TGSSO8ePNDtFbxW6LZUzJKwZPn8U8dL7oO9GaQFOegMxnaBVmPTFKOLTMPaAEKAB1f&#10;4qWsdoxzyy30mUVm3uVSLje4qGAMlRQbtkXWARXuFUG4E7ZY+B3rcR6eTuue1mQhjE1lPTLdwqqH&#10;eVVsKYO6o40FGU+DUXtDapcRcAkAwdsf6AUK5ZVSqgWyQpcgNMls48QK2ax6YvtQ4toxud/jkHnm&#10;k/ZQKYn21kIdoDL8EnsaWzRjnJs1G9p/bY2n1JZLoDopPUwGSKrH112WU3GNu85FvcJ+2r/Xi4A5&#10;VUe3BJOAbcf7Vr922yM73WuC0wCWgwJJJHMClTOlijwSsarej7S93aNwT/y/NN2NVvuMp1Cu4QiW&#10;5/DVrF33lV2VltAAQgxJmpLftOglwjNMwOKTSfo0JPg2i1q71whYVFYMTGATHFaV6gQEe2JBUEH9&#10;pNXOn9RAsWt1xSiKQp+a171XUo9oXGOwSFuAfcd3nzT9Nik5cIXqa2tGies27d62qM/UgISOlTNc&#10;y1225dfd4CnJkkDj8CugeuBLd630M4Y479PwOxrSPUNddYM1y3tUnpcYIPzXrdF+KSPAeV0+yTkc&#10;u9asrAuhLihpBDHkijemX7Thl93IZSm4Zmoa26IdQX6j94yAo8Cqz0u4rEsIIVpBblv6V2ssbxOj&#10;zM5XM6JZ63dXtqzRkztRaXKW/cD2n9oMpmc1Y2VUqu650hQXCwcjz5FCRMNc9lDIO3vA+R5rze7l&#10;ndhj/FEFsElG99WwQrHkVqnq+mLszNdKEkE5zjxW1IEZWUWyIXdA/cTyRVB6ggvLLWzLcx9wiuho&#10;5uM0ZNRpVOPRpWpuAXAAwcwd0rmkWQZGwhIk9qt76gXWAUlgYPaR5qvdbYkITDSGLHv4ivRwlwZM&#10;Oke7hFS9owxQbsTLftn5oquGFosFJiCO5NN6ZGV9m4KrciPur1zThyDbXcyyEkjPzRyRvWnYWyS4&#10;aIEGDImRVhb0RLI6AiDEhpGOMUlpVuF9zqqqR1LHcfFXGmCSzOekwdv7orM20zSsfQ56ZcZbqQwQ&#10;LyTX0D6Hdu3ks3Av3Su8f5muC2bMsCLW0IZQsdzEfiuu/R+st5cgzG4EmFY8QB5rBrIWrOv4ye2a&#10;idD2XHt7zcBJYkrEAE1r2oS1bVVJ6BhlA3R/ar4dAKqA0rxundVfqdOlsXkRWKOA5G7bEdhWCD5P&#10;TTjwaB6haubAzMw3MckRBrhv1BpjYF0AggMTIywFd/8AUbIDgQYujIZtzIO0jtXI/qKwm9dtsQAY&#10;7TXc0E6aPKeag9vCOU+6vuBVWRySRPNBtWnjjIbNN3rYUMFWGPcHmjaKwrvAKhyMfEV3+K7PORg2&#10;0i00mi22rRFxI3TjLEmrlbbqA6Jugmp2rKgFtwJUdRAo5uR7hkj3E4HaKQ3Z38WHbFJC123cghlh&#10;o3Fh4qsvWSxILlVBmScEVYOolQhJJ/P+dLai2jvbgOVCkyw7/HxVpic/CZr2puq4V8jsBGDFI29P&#10;7jbF+2J54/NNO9tlY9YhoPx+Kmmmt9YCMBEScNNMR5nUZXJugZT9QrtCwIBHE0wEcAKtqSOSI4qX&#10;sBYEOYz5keRNCslEdNu6H+6TIIoWjnbpXyzyMpfZuBYEzIiBSaOpDRbIg8D7T8mntQu1nEHJ5aKS&#10;9wzsZ9oCkQKiQ6MdxXy2x1PU09MGYNQu3NjA4LBY6vJod9wBvE8xgxSW6JJEwvNNjEfihYEg5hAP&#10;A8g0BlUhMn8VG2Q4HMzUxbUk4b8itA+iKSCCCM5qOQ2DFSnK448V5QstGD5NQlBVZZQz5zUl5w0G&#10;gsxUgyDJowdiQq80DQNHmUJcYTuUwfFTdAzldvHFZtIhK7hhsR3xTotfao28E/IoXIHchTaSxxkD&#10;A4oD5EEnniM1cezdRQSZJXnvFVzWWedrDNVGRW5CTI0g5Aip2mIKx2PNeuIV79VeAjAamthIsUX9&#10;WG5gnq4b+tQW2jLemAUIkz3oFq+AzZ/EUUthtxA3AAk96RTsW0MIhKowgENiO80QuzqxZevgbeMU&#10;tawAEuyvMdhTaswa5suSxPHwaBipBEcraaTEGntKJP3N0wZHY1Uqw27QuJkmnrV2zZJBDZzScseG&#10;IyRTTNqvatlsnpOSAKZvXTKrb5IyvEDvVcHeTKhjg7vIou9RcJuhwyCV8MDXGl2Yvt17Z57xuGPe&#10;3Af2mgXfcS4xuXNxUYg4E0RbINso4UlsoI80pqkPSTaZiViF4hfM0zE1fAUVyVN/TurpBiTgHFKM&#10;q7XfeoYGIGZpjUI1w3RtZmAw2emkmG8KEP211YdLk2RdVyeAid4kleRxSV5gNgEtGM4xU2VpDhtp&#10;Jz80O6OJYhs1piaEQkAkEgcGs27Xth2kx3HehwSGiIWINEVQSk4/3omHEJtKspL7QwmfFBZ8MC0q&#10;ODU943A7RtPnsaX29Tru8z4PxUih9KiY+2AdoAmKgGOBuk+agrFjO7gf2ryKBuwc8UygWW1pGVrR&#10;Y5mYFbBZ2tA2kiT1TGD2ql0l6LaQDAkGe5NW1jTkNbGwQvcnE0h2Ogi80WR7ZugBepWHmtgs3bpu&#10;AsAowWFsSKptHYBOUBLmR/TxWyaYO1q4ltV3JkwYzV4btgy7VhUG0ghd5yQrGF/NENg9DXU2FmxH&#10;z4ol9Lq2k3L9w6xHaoH2yincSftAeTtIrpYzHlVtjt+yxuKUVEBADHiWFe9kliC8mIVziJ8VgBpf&#10;EPthTPfzViqgi220M22G7EAd60KDMkq5MrYaSUUgFoueGp8IHuMWZZOAYwCOOKjas29yG0SFfBA5&#10;P5Jq30tl9qooAKS3MHHanrHRnjj3WrC/yzXFQEkOV6zM/itjtWUhW9jNpefJjmPisaTTq5jrZHBM&#10;NA/satdLaGws4KMq7ZbIk8RFPjDoz5YbYvay79H0nuMjtEMVlmEBl+Frqek9I6LqEAsCCh43DwIr&#10;SPQbKKtsuz+4Flu9dh9K0DKqtcQEgSoU8ufNbMWOSZWPMnVpM556t6SCTb2EnB2HEKPmtP8A5HV/&#10;/DrX967J63oVUXB7U3EMEzCdWSK1L+RXzb/+cqZYNsk5JviJ+Y9u2Xadn3d+AoFQQWoYMpnseZo4&#10;2t7jPvaBgxiaijXFTcLXVIE8DNeTs9MkYCq5NwSsYhqR63MjbzTZV7YENnd27TQHvibbmydweD4Y&#10;VQXIBnZbiSmJ4J5BpYruQSxiSKevDZPljP4WlL5Ik7IXlR8VEU4g1dTuO4zFKEuGkyRMEGnFI9xZ&#10;gDiKXuHr8AGINEiooG2ZhvwB3o1kEk5jEwTUVUow6gADyMwKxaKKZnAbkc1UhidF56dcZ2V2JUEw&#10;Zra9E7XbibfmZ4itX9LIO6JKs0ya2j04Fb7qJcADdP8AsK5upxp3weh8ZlcUuTa9JsgLuLndIjgf&#10;mtr0t12uBTc5YxOYH/lFaz6a4w/s4YlYGBWx27TAMwUhhncPHg15nWYElJHtdJmbp2b36RqRZDG+&#10;5mOB9sDgTXQfSfUrYW31Fg04g4B71yfQ6z20P6qlYwJjaf8Aetz0nqKIyKVKgFcTIYeZPavFa7RV&#10;do9NizuaXJ9D+ia4q6K1meDnJaODB4Nde9H9VUFV3lVLbihAPA5J+a+UvS/Wr29rrHZtuEKQZM+D&#10;8V1/0H1JZtE2R7m3a8sYCt8152vtS5QU8aknyfUHo+qN2xZN1VwzBUn7R+K27Svu2BLaqV5LGGZP&#10;NcY9F1he1YVL4MREmQY7R4rqHpavdtkKqiG6l5YR+e5rqaXIjganBTOlWL/TAYRg7Sp3CeDXl9p8&#10;Q0uQHkycHmqXR3ySoViiISODHyCadt3WQogtkCD/AErpqmjh5MVMLqnW3cdFtqd5g5n+p+artW7K&#10;WdbZW2BEkzleDTbwytuUks0l4gqRz/Sq3UW7m21wELSsmTA8is2VJMPHFCR1DxdcESmSBksxHb4o&#10;d8i4sOVYEKSkwXPxNQ1LmxbIQbdw57g+Fqv1T3nui3uNxNhO4Yll7N4igU0jVGFiupCbH27n2yXK&#10;tIH9O481ReoalUG/aolwpYZ2yMR4FN6jUuu32/0t+0RON35rXtdqwi9dtrSyQ6LndHBjsKzZZo0Q&#10;TRUaq8BuT2oZyCOCpZf3Sa1/Ui4pfdbADAB1LcAnmrLUa0W1LIcAi4IyIOPtPeqh02hv04YEOu7g&#10;7vx4rjZ6cjoY+gfvM7T7RFxABK/tE9Jx5o9uzcLFjdRSz7XXkk9qg+4WrO47SZHYbvAowKWUW7tT&#10;cVhiZyT/AL1ncBlmCxB6LR3mAF5iDn+lOjTtdeLro5/M7ZouwzbtxuLNMcFaYQ3ELB7CW5G9XCzO&#10;YkDyKH7bLs9p7IRWa0AxuOo/8iB3B7Vcpp0K9Sy1tSu9B1En580PT6J03YWZmA0wIkkDtV5ZW4EW&#10;EG4gMQRTsUReSaJp6ajC3sA9xlgqRO78nye9WdjT3HG4zvt9BtlgRFe0uiue77gUv1qGYCAD8Vbe&#10;yFus0wM7XC8RXTxxquDm5svJW2tOqtHs7AgMXAdwM0G/Z9zbc9kAgLL2+GFX99Ft24IbaeqIwaX1&#10;CqbYIcKpfiMSf9hTnESsprt9DttAJA3MJHcjNRbSNdvW22Tb2w/watX0AW9cLAsVALoJ6fBFVd22&#10;w2u5e4dxmDA2/MUqcKHwdgS90G0LWEnbu4z4qxsg3dq3LVoowZlkmDSF/ai6YudpkqoAmG7Gplkn&#10;r2AkksM0Ae0l1e2X9tVJDA7h0eJAzFOi7Z7uwOxSCSSDHOKr9OyA4uqxcwr/ALFBqX8y2/Z7twQS&#10;pMgjp8AdvmiQDgPi+jMh9oBYgMRMnmZo1m+lzYWuMm3lIgOa17+Y3MbqMV52oBE+c0wl8KqWlugN&#10;tAkkjJMgmafjkxbgbEr2i/tEBmLHdBjB8kU4dXZm4XGcW0JxAHB/JrWG1wF0grgk9J5b8V5nWxIF&#10;q4QQJg71mtUb+TNkj+zYrX6gYP05kO5iY/1ry37aM933bixbJkjE8cVr7X0UsGus0EMGiVVRWU1x&#10;R3fcxZmChWaVzWzFFNdmObZcpft3HUjaWZNsq3WsdmFR95N2o7ogUFyklieRVUmquHVQ2DaZgxBi&#10;R8GnNNqICG2JAViDMgzwBW/T4uUY52x0lkZT7cyQC07AV8isuy/zDB0CQsyw6R4JNIm7b3LbLEES&#10;oQTmecil7urSzatltxkEFAoYA/1rrLSoRuoHqLz2lEXAVZoLKcMRwwI8VUtfuhLibCzDyRyeSPJi&#10;gar1S2yLkqgYkEgAKeDxVNq9cR7pe3IS2YA7sO9cvV4ErNukuWRc0LaybeoLkKBcgRPBXgA0jY1P&#10;Wbh2pDAKowACYZhSd7WHYEcJBC3AwM5Pmq3+buqMxcbcdpC/t4lRXk9TicJcHpsdtI3PT3CtzUur&#10;QxJUMD/i804mr2IrGyz8oWLBMdhWrB82iZhSoaMQfmrVHuA3DG0iVO8hgZ/NZWgzZBeuWzsQsH9u&#10;WJElv/Ek9vEV5rjM2na25uEjKHME8ieKpPevorWjtutuG1zlgtMBGu2w1tTsT7yW4z5HBodpVjV9&#10;kuFlu6nTypaI5AOIgZpBHuFHW/cB2MScwW20fU7lKOLdsC0G9uYkkjCn/mqxtSzldtkrEcgEgj9s&#10;0EoobAae57Zv3i6L0CB/hLUppWaUi6XdwSQckkUnda6t+873EjapPTJz+0fiouxhCdh2Aug4y+DH&#10;kUhwTY1Fgl4tDW5B2doZp4gCmLOo/TsojKqscqc7tpkgVSNf3FIE7m9sNGw+THkUS3csAb7Quwu7&#10;pmJX/CPzTIpF0zYl1ChEEKUkk4zPbZFS/m3UBxpw27p3tgp54rXLWptrqNOYO12aMRtMcECnPetC&#10;6fuQFIwZP9qbGgHBs2IOWCbVad0NMbTjJ+QanZuAvatpchjgnZIWP+a12zcZGU+8RJ6cSB4JHM06&#10;dWocKzo/TtLAdI+cUewVKDRfWgx3IJ53MscEdpHmvWdSbu4upS9BAUAsv5Pg1UfzSKhzIA2je2MH&#10;kgUS7qVRVY6gojJ1YIg0cW0JlBmw377n24IXYpBB7k96xqdTgsLodpUK45UHiKpzqbaaZDbYsAST&#10;4CnAJntUZSyiQUDnsTMKtEsrFpMun1Rb38EBlG4kyZ8Y4FQ012zLoq4QBnDHMAcCqZtRbtskW7gU&#10;4cchhGCTR7qsgREIO8QC+AoPM1ayWFtGL92/giwCzKdktGD/AMUq02byv7obaVLKAJLN/tNLuyo1&#10;pAE3IshADDE91owtalWJa6bTXRJCW8L4weatSsJKjF0NsfrctLFiFiBx096TZGPsIQTtBNxFaIHO&#10;RVkt0Xr3/bxO3JhjjxS99rsCBtMECYM+JI4JqNIJMqbraa49xVKEWjv2SePApJ3XazXVDrKgh+Ax&#10;4Jp8ubd3a6AXHXdNsBoJ8UnfZgPbCdR6SWzuI5msr7HLoGbdsXVDMgRCGIPA/JqLKm7J3F22llaQ&#10;BWbw9r2kEAtKhYDBpPNL6tNl7amNzBZVf3DkAUSRLB3LcC3aF4iCYgYZh89oq1F9gmod2ffcIYEZ&#10;4+4fkmlFaXa2qPu59vHRHfNKWdZbHuW3LwwJQZJhe4oQqsnrWFw3ChgW4YOs9RY9WKjqb+0+4iIi&#10;8KVBkhudxoV4tcZdztttCQOGZPmKWVi5Li4qlg3SMLsHaTTsasqSK69ewQ279JjCjux+PNadrrio&#10;ArH3HdjtSds7v3CK2XVb7UwU6cnOdvIM9xWneph2tSqTdaZuKMwM7RPBrdHoFI5z6yzol+24BVdz&#10;T3/BNcX9ZdbaQzXCu4ODxXWPqC8drm1aAUYc53MDniuI+u6s7HcE5MgAxK8AxWnTYX9xfsN5FsZo&#10;nq15y+XQoRuFaNq9V1AIY29K/jzVz6iclAFhuB/71q2run3HUWwRwdp4NfQvHYEoo8p5DUVwmCuP&#10;libgIURjEmsaN7rKJmBwQeKrwOt9iBQON2astPdI9lt+5i0EV3HGkcOWSzefTzbcG8d4lhHx+BXV&#10;vQr/ALNvZ+8Bj9vIJ5Ncw9Nsuq/pMMdZnJIPMiuoel6h0NlUsgqpXrLRhvNcDXHS0qpI7z6XcMWj&#10;vLW4kMTlwfj/ACFdV9PtlpNstvcglIAKjzXG/p3UPNlbYAgsodQGLAZEz2Fdc9Oui3dYMgDxJKf7&#10;V5XO+WejxO4ps2RrZDljtVIBxkyO5/NbPodPab2099T7idO+QE7yvzWu+mMWIKottlG7ceR8fINb&#10;Dp9bYcucbbrRbZQZsbfAPzXMys0xXA5p9S67fbuNjdwoInwQaqNS+yyZuwWJAQLgE+R5q4uGUS2b&#10;CuzCQYIafM1TXdVcZ0/l7O515A5A8/nzSdzCo1zXenLd1BVQBBUnbwsDwMCK07X+n7lYvtuXPtlc&#10;KyjhjXSHssjI7MsZDFVjcp5qvuemadtOFQmTuNuIPSOxrbgyyVcgPGmcN9T0lw3bjlDFoLDR57Gt&#10;E1/p/wD3yio42thRtB+fyK7zrtILNtxlLQ2ky0zH+9c89d0oRt91TumbQQwVDcYru6fUPdE5OqwU&#10;2z5l9f0DLaL+yA3ubTOekePxXJPU7YtXJUuUD4jvX0X6/wCmIjnoaAxlT3kZ/v2riP1BoLlx0C7l&#10;ULLIOwFex0WZP2eN10Jxa+DU7qMUddvaYrwFsw6tMjgjK0ZLbsCUAC/mvWAtt3kSxE+PxXRs59Hr&#10;bHZvVCrgctxjuKZ27slgG2/dyZqKn3Cnu7RMgrRXsmy/SwfeoG1Mx81RFEcROWCmF/c5EMT+O1Bu&#10;7TtZVXqOZECfxQFbqJsn7QQRzU7t0JZA3QJgzyPxVlugNwAFgWDdyQOCKXy46VlhmfiiC0gO1LjA&#10;HMkZmgG1CuSAIHZqaooGye83JHtqQwkk/FKFyXWWLdJwT4rEIJVh2zByZqKoj3G2wpVQAfNFtBbC&#10;xuXk7v8AeptdIQEuoggEEUuwdlkPzmJgigBmIJJDKTnGfzNRRKoKGBAK3GDTndiZoZAMDcSkzuPS&#10;FNYRslgOk4AOSPmg3RKbGPfnzTFEjihpwpuDq2k9zgE9qEHdlUXSshsbe9Qt7FB3jceIORjvUijK&#10;Wcnb1ZPNShcjN91ACsgEeKH7m0AupEDpC/PmvMdpEMJZiAP96EoYsZaAoIk96gFmHYTCAgCDJ70W&#10;3e2qOnfuBZc5mvEj2txXB/vipANCQwAU5UdpqmychEZl9kvKgLOMEkmpkLuKsw5xMkH4NYIOQMsf&#10;nC14AMwUXA5/dGYNUUkYQbQ6x0xJPmvC/wC2GUiNyxnIj4r3TsIU7mmZGIIpYuJAIgAZMyaKgyQu&#10;qFZTuYsZUntHmire9o+RxQFC21XLMCYOO1BDqzKAeCQPxV0C7DBnghcF5me4qIP2FhhAZMd6HfJA&#10;mQcYoau6W8KJbyaNdAPsIt4wRuA7hImaWIPLZn9wHFSuBmufeoqb3Mm242rAJPmrIie7iYMDtihK&#10;pUW1DMZJk+Kw52GcspwAOwFSYKVYwYGRn/WoSgln3ELnjy3evLLC6SfxPFRCbNo3ZbkATiglfJk9&#10;uwqFUFUptUlTBMECjMWhdo4OTzFSsIUS3IBl4E8VBzlwrctMRUCPNbbawDcmTPP9KzZBlU9xoGD4&#10;k1IgHYQQxAwBjNDUqgc7DJOZ/bVF0MIHcmDGxo+DQ3tNBDECBMUb27jGF3EESPE+agwUe2zMZ/du&#10;4FXYVE7akP8AfmMngCmlCbdhfK/03GvaWXFxFgiZ58UY3Likq6IZEqp7fE0SYtwREWM23XJck54g&#10;UjdtPALOF2k/1Bq0lmDwpAEQOaV14a2VG4HfkqR271GCoFZdmAxCgAQB/vU3ACNDyZBxjivBLR3g&#10;sSmIxRbVlFVpUFU6jPJ+KCxm0w7wVdwzAiZUUUKds7ZQnpkZFRs3CO+G4A/bNHUH3ILsNoyeQTUJ&#10;RhFuQD0kRtBGZqSo0EbZaZk+KwpJG47ZztHEijswF0KGLHG2OKsGhbY2xwGgQIkeKmxUWh+ooLAV&#10;g22U7ywOTCEf51IAXFA7efBqApGfaVQylOqJJFZB4uq0wNuaaturAAEDJ5PNQfJKkAfAH7agdAku&#10;WjE7RgyPM1FCFNtScH/WjHam4gAysIRXraEwRaDNwpHHzRJi2KsSVVN4LbmVpxS92y5UH7gMMvBq&#10;xAc3M4A6pjJNLqrgkM6kg8AUQFkAbaPuNoM4HTPAoTqhGFDEmI8/NGZ5BTbw3cZihtsRSbeDugzy&#10;RUIKrbYsyr5hgDzRiqXezb+0V57bIZJO7JK8c1BWhCoBjbVFs9dIY7jBOzP5FDFzrsiYWOoUa1ZI&#10;K5JUgQT2NRDnesKAP9hREJWn6mCjYJJPeRRV2liZnaZTMTNA9zJclWQiJA4NE3MQuANvNEpCZRl8&#10;jPvF4OwqI7HuKLbByJck5M9jS1x7WWkSASoXE0/pE3o8uN+0GZ7eKdFgbQjKjm4hCgiCJMbqGSt4&#10;S6OpGexmKxCM6EpkPKif8qnbJtO4ZQvMUYLoh7I3WoYyeoTiBR7CG6scbTgnmpWF9xUZ8LJGfmmf&#10;5ZQlxZVmq6AEvaZLg6zgj+hqCEbWBEAyQPMmru2sr0DbiTu/1qv1ae0d25pjaI8HuKouhdSzIECk&#10;ggnOYipPdwhYDMA47UZVMhAx4kHzNLOoMgzIEeQavaSyZDbVK4WYO3GPFRsoiuMEDnAk1O3a2iyQ&#10;xZl8YBNCtPDwwJgxk8VVFoICgtscnrIBjNEuMXS2bkLwYHioSQz7/wDEF/qaG6DcV2kZMupqF7LP&#10;IibmQJ8/08TU2tHblwrdoOcd68VAtkSTIAUDvWXVbRfsjHaxOZxUD2shbcMC2DPdvHmoN4fYdowc&#10;8fFEYodoFk+JrxU7CQrGDn4o+BDdCzWwyK5ECcKaEZlmZiFUYBogJLsjNu8M1HvWkYq7wAeiRS2h&#10;+MWV19uWPU39pNHYoLfdiAAVBg7qCNtlQpKkEf3mmGsFtoUiVaf/AGNVQck00KBuFLfaRtPODyKd&#10;vWlFwhgGAWSeRQLJBvXdyGeQO1YDKoBk5waKkJbdskpUsIUhYMkcUZCoVt0Lj8xQ9puWTMAK8iO1&#10;euEN7akgArEDvHmoSmP+4bbWl3AyOog9zU9NeuaY+5v3PbJhvH4quZLaKocxIkBaOxLXCMEBBK+R&#10;VumqaC2G8+n/AF56mLqm7fIJykmc10XT+rf+sblL7T7MBpnb3YT2r5+tovRuZxMtA7Ct49BvqmoV&#10;Pfw4BIAgkV4jz/jMOOUM2OG2a+BOs1eaMIpzbin7Yt9W/Tmp0re57MIOACADNaPttqQ/2g4IFd9+&#10;qNKNZpEuqmxlUk7j4G2uF+0zmLhAIJUR2B4ru+E1cs2Bbu48GXTZN25Jt0ycLYBFwyNsYyFqY06L&#10;tm4yn7QRmfmsBE3iQdxgEeSKlZuk3LR7BZHePE11csqhJ/o2c0Wulm31e6XyxJ+Bgf3q80Vj+Yu2&#10;kklS3MczWuaIs7xADQRuHxk11P6e0Vv20uNBUoRAkH+9fMPLaj7W+T79GJaXflk10lYtq7F22i29&#10;qywgkQCTXTf4ZaRLOolip256V3MHrlOuLarU3WUllAkDkRwDiuyfR/p161pGuJMIiw5EdRMzHNeb&#10;1TawwTat8tHmcqUtbFRi3FWdjH1UnoGl1F4BlvRI4MduTXyl9ffxA1/qt26xvFkJO88d+0fmuu+v&#10;ej+peqexbVAuntgs8ZkzOTzHgVxX6u0mksuQisoKhhBkgnGa3fQ/07oXrJ6rJWTPKTdvnaj3eLSy&#10;Wn376XpHL7lrKq7FkyVOZpJw9xkZsH7Q4HFWbBQdoaY4JPc80ncbY0Byekx8mvt6ikjK4gQstc3G&#10;Wg55P5pYKyHF7AjDeWoqzMBoc8jyIrwV23KbUlsfgChIooJdt+yAhdiSdwqFvesXQoViYiKCrWQy&#10;tPkCvMjINpkvP3E/tNTcC8Zh7zEgNsaMkntRkuuWQIcicVALba5B6QTHiQM0WWYh0ke3/TJq7K2N&#10;EkeYMoCO5EUR7w3OHcrKmCBMV5dENxnccTkVJRcfbum2ADzkGjQOxmUV1a3udmXMscDIpK9aYPcV&#10;QMLO74qxRrRYNDkqAVbnJ+KBYu3Q9wqSCAZJEiKphqBn3CEUdQC9J/B8Vg6dVIkKQCQJMwKnZs+4&#10;FYtuAmRBAob2MbxYKHuSc0A3b+jFq+gIYKIMx5IqDXXQ7ZJQncAeRNSNpiyt7m6OABExQnvXAdgA&#10;G0zyM1AHQZQGZwCsQBk4py6tth7Sg8d+DFVzagqD+mBLAiOTNEF39RjuKnIWBg0SaQt2WCMHYLBI&#10;O0kE5x2pldUstt5ZjB8RVZJtQQVZjE/A71jcFDAMBKyCKPeD9tjTaiAojrLx+I7mkyy++bcSS0uw&#10;Mf1FQF25KbNp3f6juTQ/fub3LKd8wT+KG0MimHJe2bZBMDBO3mj29J03HC7QGlGn/Iil1uiWUjZ0&#10;/mihFPtyAM4+fmpYaAI3tqjuxViDGJFKe3ccQVDGDJGDVyN0KSm1QxWSJmkSp2SeJGRyKjQLRAqR&#10;cTeYELng1lABvIUCZzRhbkiT0ySoImQR3rIQEHcwJEABBIioogsjaDbk/UJGAFNM6NmFu4HQATjy&#10;KigUJt2kGOfFHs6e67BQASF5nkUajRXs8twW3VoxsJEcycZp7TsIIPSHImT3pNLT72LREbSFxFNX&#10;cMVZVYwJ8hSKZFisiTIIWZJjBG2J4jEmiLtBK+5uaNhg8fg1CESY3KVG5TEgz2NMaZXmEBxyTiJo&#10;7YpGffIX2U2s0wABmPNZa3p1H3giAuBwZoibEVCdszE/HmpGyF3KRKzIkYb8VTKFgwF3rYyePimE&#10;Vy0KwgEsWA8+KZuoybNyRuJYBMk0JbLHYlpiBILgdoob5KluS4RJXdpt7RBGGjJPkUZQHR4htsy3&#10;G4n/AIqD2Xf2v1dsiApwSaP7ShPsDEuQPC0aRVsrXNm17OWBiGHgziabvXYBLK2eoGeDT1xGDMGQ&#10;ANiABmKFb0lm4SSxYwVMg8DNRoYrFUsNcITaHUjcH7jFTbTu20EKkL9xMz+Ks0s203BE2rHWBk7a&#10;w2gVgkqTgSJn5n8VaggrVdiiaaHCjCqN88DOBTGkAZupcmACcdVWH8uxEAgtBM/4Qvaa8yi71l2W&#10;GUAxxRUC0jIV3NtmQGDDYEr+BTjW/c6QM7twjEnvIoNqLjv0wCyhXJjI81Z2il1RukFc44JHb8Vd&#10;cE4RBlP8twGDMSgAyjAxmktVpP5ddUBFydhleFjP9at/cZR7kHDEAmIkjIop04a7st2OBkkyT8fn&#10;xVASca6KxALTWycAhbm4DgHgSaY9gAXRaJBlWeVknccRTCaQLbfcCVkKGPfvU0sXEZl9nYIjJ+/M&#10;5qIkJRZXhUHtOtoMGO0yZ+7k/mpC6tprUXG8TcMn4wKsCIbaDbk3ZLHP4JoOosfprcBRiGxtEwZo&#10;ki37BWb5SFdhKgBRyABkmrNLznfGFZxDz1BuwmqtS5vW7hdCwY8CQ0+KAjlUupggyGJxDGiFt9cn&#10;QU1RS5avXUBItlWH+ItwV+asbWqW7bcXrqjbJKMeF8fmtAGudLtlNvMYnO3gsPyas9N6lbzcYqxD&#10;ssAT00alfY7dB0b873TduqqEMyptYieo57UW80NdT3EZUbsZAPetb02vYBU91YPMYOeIPxU21gur&#10;F0tJcbtoggjIKx4qrCckPNYZyDa1Cvu+/JXHx8Vr2uspvuG2TKRuDwcHz+BVwl5742m3aLrgtyT3&#10;3QKr3k2wHKhi3U0So7wYo0kLck0a++nY+7N1FbZIVQTMdpOc1CxZuoE2uQ4mRwM1fGy7rZT3ZCRG&#10;3q3kcweQKy2nIubQQysGnx4NU2LpsHZvO0b7YCk7X9vyeI/3puy9q2sMixcJWExM87vmaUX09US2&#10;LdxmCk9PH5JNTGm1Fu3bVWt2zbJnO7nilug4pr0YKq0FdsEsgXg8SYqNu2+1HCK1srtOQDtHBp1b&#10;TG4QDEGQ3+Ezgf1qa6e0/wDMBVkLgA5AWeRUQSf6K2wqA4EB3MDgY7E1ZpZODA3bTlnAWsLZuEOt&#10;u2VaIO5YJBrwQWE5WCST3j8GoWmD2XbmoUi4owZAMgY4PzRdwDFzAUGICgkx2FHtBVFw+3ubANrA&#10;Gewj/WiORbbb1Od0W4AEE+agQHaA7QOuTmZ2gjuTSBUsLu24wWQQx7MOn+xpq6Ub2wkoqiGDT1GY&#10;pci2GZRuSYVyDJAXzUL3FPrrKlSLcrLZXwRyJqqexcdrTbpy0Bc5jue0VsQ2+0Qqb1AkxhiPiqe6&#10;qbDsTaoHuSDmeKXsC3x+TW72wB7bKSXKktyRPNVT2/auOEEgEQf2gcCtmvWQpSYUqY3DIaf/AHpG&#10;5ZBUszrBO0bhtDQeIpM+C5Y0+TW72ndXujcWIbq/A5X+hpPJColwEg4MRz81a6iwy3AQQoOAy5WD&#10;zFIPpz+q5RQzrsy0rzziltC1LmgIvuwspDfqErznFeW+4VR7KbO+ZM0R16WUEbxExgEUG9aKhz7Z&#10;2qQZ7kUI+gyuoVQpBzB8yf8AapW1UhiGKkOF/NK+5a9y632g5P5HEUzZ3Pcbr2BpPmIqBqVArbrL&#10;WyD05JHBism2Uuh0O9AdpJEwxFNKFYC57nBAVRxJ5rzW7do3VWN24O/MH4oqImIhFuW2Lud2VIFE&#10;3sRaJAC8Yyxpy/b/AFmTaqiCRtxEilmVnYqR+qq8DHFC0FuZh7YtNAZxk/2HmjLdJNv21weGHeKg&#10;ze6nPWogz91MJaAsgK52kbjODQ0FvokyElhsBV15nk1lruxrVw2BuBAaDQLlsG0NuFTycNOQR80d&#10;3Z7l1UtGEdTxkyKIFyQxd3H3FZgQ0MD/AIR+Klp3RQ25QxHY8YNDtlnLDfyRiMiPmgNt2C1C5O4d&#10;smrcSbmW1vZbK2mJMTujI3f+1W2g1UAFw3IAKgE8Ymtf9z2SCu3dhc5FOLfth1NqMWxIBMSDQOCG&#10;Qb9s6DpvdvWxaSdgUK4AA2z+fNWPugtcI2rGSg+zH+vzWg2PUMXGZQVYANBiGbgirH/1J7iKu3Kk&#10;EN5JyWnzQOI2OZI2p7O8Odwhzu3rzA7R3pHUupLiVYbgxkxucjBPiqi96iCr3Y2FHgKeo8cmKwmt&#10;e4V9tFIyZ7+TS5p0Mjm56Gr182SytclnhoPK/Eil11XtjNra+5l5jb/70nZZwWLKepiGBGG/H4oj&#10;m4IDbSSYyeCBgg1nf8DlNjqNqQqhiGkyrkzAp6zqLVvDWwqhWXpJifz4mqmyUuEpsO5pAP2qTTIc&#10;LdA/mMKuVJwCMUtobjbLmxeAU7UVAqhmJWeo1dWbwayLLOCg6Wf/AAsTMLWtJqUGy4lmD9ojKkf/&#10;AJxqxsXVa46sjyXK2xM75wcjiayZYOjfjdI2tnFtbnWLoU7tplmE/DZobvvcqjwpAFtids96Fb1K&#10;ICpslnC/viVC+O5olyypRi9xQH+39zK3M/g+KycmygLG4L9x1TmPtaRKCRHgVXnULt9y4iqzYIAy&#10;oOYE1ardwrK4tqObaZnEBmqv1TIVLQAgCqScurLg0SAnFUUt6LgUgnDdKcTFVN/ahvI1wBVAYETK&#10;kmYqzv2Bct20KbXDZ/bujjFVNy2kXFDOkqCQ2QVB80/GzI4/oWu6obbrgzLS5J6gZ4qLJcS0HUSd&#10;zQTAw2KBe042kbCDO+A2TGKUZ+kubvSeBEzGKemDOJYG7aUmGJC7eoLE+RU0e3aV36oAm3I7k5x8&#10;1TX9bcubMENPQU5X4g0z1bg5uZVcg4LfBNEwYTr0XVm6je+Ft7nZQDHjman1KCt26AGHIXuO0VU6&#10;bU2i9sLacMgOxg2CCe080zqPUHslguWwSeyn48zSZj04vsZ2BUulwxS4Qo6pMngiopcOmlvcG5ID&#10;b+04xST6lpuA9KgdUcnvH5ryagENOwhzBBydvNKL/E8q4tAAnduYdjjmgarbuYhGZd37RLccCvbC&#10;HCC225WIBcxBbk1nT3FtMv6pUPcIZe8/FKmky4tIoL9iXTbb2o3OM/3qi1Dvb3oAFbICkTA7z5Nb&#10;aos37Zn9pIxJYntzVLc0a2nQwZJIJBys9yazNGbUQtWmUVoK1u9tneCDM8juBWb0bv8Atu0gCQcE&#10;95ojG5aSIBUbeBEg96BqrhlUCdJMARJNUznyg12xdby7hKt1N9pHipXrcOVa5AUiT57xNTtuQ1tG&#10;kuVb5ECoXIazaykGRtOcr3NZMyMebGvgt7FxcqSFKwzGMAH/AHq4s+6WYWQ0KBuJFaxpWCpbUyQv&#10;UzVf6HVsTG2U6Z+IyK5840zjTx/7pZq6BbilDbIQBlI/ceCKC99AFV2VmMjGFJ7xTDOhbq3AZy2R&#10;+KrLt64E5VrZTanSMwck07DI7OCW1IHqxcZYH/cGUHwaqdm1lT3MxIH+A+au2g7VDzu3DGAAO1VL&#10;IVVATLIRABjIrfjkeh0zTgIW7ewbiWaHKsTyKnddd2YlsKwMYimGV0O8OM7jG2VHaqrdutkApiQD&#10;Bo1IcQuhnXDmE78yDzNVd1oFyExEYPFWN+6bbWhuAQfcRzJql1OxRfidpYbVNOiBNlXcv+3hNu0E&#10;QJ+6KKusZLakDaw+4TJM+KQv2lcZWBGR4iqt7suuIcDpitEYbkYpbrOl+neq2nKKRucTInmK3fQ+&#10;uAQGToKwFDfaSeSK4NotdetODuXdEj81sug9T60X3D7gyyKTtzXM1eiuzfp9TJf3dH0RovUyXCe6&#10;/SZYqcccV0P031i6DIg2yBIxu/Ij/Ovm7Q+tGGUjpwykGNprf/TvWbx25RtogHjnvXmc+gb3Wjb/&#10;ANTSilGXB9K+meqPcutvgJ9oP3E7uy10j0Z0uMj7JU7g8dEMncV8+/TWutwVUqbjEYksB8rPfxXa&#10;fp3UWfYNs79pfsdwAHb81wssIp0d/S54zhFyVM7FoyHFsXFU3RLKpHTj4FX1vSB5NxhLgOfyK070&#10;PXKPaJfIucEdUAQAproehBa1ZyIBK7uSYzJ+KkCstTbaF7emuooxLe5uUuIA7CPAod3SlDcRlDAX&#10;J2W4/qMVtf8ALbGkBlVFEtghjS1xbL7ZUlNjdK+Dxzwaa0kjOotvtmpnQWr6bf5V9gRmUCF3AZJY&#10;f8VrXqdlRLQhVFBVlMLxwwNby14slwDc8yhcCDtP7ZPatG9VG8XF2hUjdBwMcgEVz8zVo6GBbWjS&#10;vUbFs21XP+Iidsg8itb1d+57pQqu9QCrGRC9gD2raPU9VsLgEsGIgqoMEiYxWk6v1EhbzFBtLSVI&#10;kEcHPjxSJQk1aR1I5EkVHqF5VFq0F3bzuYLOF8n8Gqm9qxaMO/RtDq3YTyZ/2pX1DWtJY2QAp2JD&#10;QZb/AGIrVm9TdrZVVEGcjhIzwaZjwXRb1aj2bqNalxSvtEMZ2nsc4NUmv9QFxLqZNtewMlm7/wBK&#10;1y163vRfYvCFt7SGwGLVR3/VTs06WX8ykZiczXU0ukkjPn12Oiw9X1tu0l0FZKw0yOPjya5h6v6n&#10;cMuxYozbVB4X8VZeo+oKHuKwGxyzWyRG0cmRWq6/WDCgxIgH816LT6dquDxvlMyyOVypIotZcnc6&#10;ndtWSoMRFIWWZriMbip0xFvAih3tUzPsW4wAMXCcTHioOruwAcFlXpLHsa6yhxTPGzbTOifTuqBt&#10;um+QpIFwiNv5q9uFbjFQiIsDAaTXO/R/Ukte3bKrKnI/xVuHu2xvf3Al0gKAMkk+K87q9PtyPg9R&#10;4zOvspdlrvsgm5a9yAwMkcGlHSy7hIubGJElYJnOaFN1goF77VPT521Vfzl4Jsa+ys5DIfFTBGjR&#10;LJFPkptekMh27eZJ7xVQto3Wt7liGkx2mtv1aLfx7e8yIZsbfk1rF+yGJgzkxB716PBK0MjjSfBS&#10;s+1y20yAVCnJ+RR9OsWxcNsKxA2mOJompsncoYgEeKNaYi0rEyu+Qpzx4FaZK0OjipjYs7yj71IM&#10;QRyKIvuW4YAFZ5cSRHNEAKO5AU3JEKB+2nCzlCo2ne04EgAd6yuDDenIud7qQkhTJYfNb19J6i9Y&#10;1CpctbFHWvcbTiTWg37Ps9LX1loMRir30L1F7F9drqPcBUk5hWpWaDcWDjThNH0JpywKwoAKENPI&#10;8GPNB6QheJOUcNk2470L0+8L9sXS527uRDbpEfmRTOpaz+uze4ECwQvL7v2nxXEaaZ62DuKdmlar&#10;TS28e6V2bJC/5ma0L15G/l1Oxriickf8cV1j1CYW8dQUIlUAlt23gEVz/wBbsXRugnhi+OfkRwK6&#10;eknyjja/HcZHzxq9G9osJge5j4FW/p+l3ubiOAFGRt5H5ovrGgO621oEEPPMSTT1uwttgWt82zG3&#10;ifJFeji7S5PL6fA/ufwxq21sDGeoHFNqmwPc9sAviZ7Vi053W4dd2wBj4HzR/wCWjawuIT5BO00L&#10;O30hO5ZuEs7L+2ZXBNJ6tVf2uoge2ZzxFX4VVVtznc4z3AiqT1N7aCSg5I3DwOMVSdnI109uOXJr&#10;7W4aCoggFYNCkS87w0GJEgGsFJLEglpx5We9DJtoWBLMqfd8U48pLIyBRsA3DlcHx+KDfFnoKs0o&#10;csBB/pRLV0tbuXHXG7BU9qrr94Iu7aSAYq4qxSTbB37jFcFcHknM1XXiTkAuVOZMCiX3Pt3Btzuk&#10;Y5IpC+xwzBlbk02KRtx4aq2RuMH4AEE5mlQ+DniiOiT9xgZJ+awEcmYFGjQlQEslsFgOeBRS5wvk&#10;c1B93SdoxzRthO2QCvNWELd9og4ye1Y2naCWnxFGMHq28eKhsUL1c9hVlEdkA9Q3Gi20JbIHT4oQ&#10;UTlc8mp2kTaxYxmoCyy0hFy4IUH5OIqwsopPuQMAxVdpS1zYoZMd+KuBcVgGLAuTECsuTgRkko+j&#10;I2hmuKrTEMx4FK3bIXqLggpiMRVpds3CBsiIzOZmharSiVJlkxwMgilRl+zN9+/Rrt1GCQWkRmRk&#10;Gk1FuRkgRmrvUontMdsQc+ap7qLI2E5GAa1QlaNWOe5EAX2PtQeMcxRwxwcFQBmlUYx1GJGDRLZV&#10;lUEjNE0ExyyDuYyASZo5vILbMpA6o8YpEOyzj4pgI02+kGRj5pUkJa5GZLsJE/8ABpqy28uWDRQF&#10;aLkC1tPDZwasbdu5tG1cNwv4NZcs+DPkstE9u3YtoiNBgbuSaKq3BI9xekgick0ICVl3AJkBQeDR&#10;0DXP02O0KCS/YmuTMzTlyFvMEbIDNgiOwNVmp1DqbsEyBhvzTLvtDZUGAFbzPmq7PtsrOBnGeZPi&#10;mYYFQkV2qR19tzIJAieaSvAAcgHuRTN+4bYDbt0mCaRY7nInJnkYiutiTpGvGgLXGDMdxyImoIjR&#10;E7mAmfFZ3Dr3ACKgxfqKNMj/ACrTRrS4BvcJkRTCW2RV34EYI5oO4yBuxHbEVDp3Bd7REgmjSDii&#10;atc29NCV1AyGkzg1lZySSR2NBABj/OiGEwm3O6AaPbOwqd0kZoCglVXcAP8AipIxMwgiJqyM2TRA&#10;gJK7gzY+K2KykkhuCcBeTPeqD08p0giVYY/3rY7KhNzsO4UDuFFZZdj4y/Gi10E+5KSIYJu7ba2i&#10;zbQjfy0xC4Bmte9Pe5bD9BiMDyKutLbJCKoWT9xngfFHiKnxVlgVYD97GQACZzUr25LiSomIAGYF&#10;etyLqyJ3oQIyAPP5pqzbDpKDaFAVickk1ux2jBmnu6JHSs5ncQoG4N2nxVtZs3g25tpwNjQNuOaE&#10;lu1aVW/mGl+lJHEVaabRI4YAFXu4VQ3TjxXRhG1yc5p2e0Ny6bgPaCACO57zVsiKi3cOhbAEdf5N&#10;EtaW2FyCAgClSTtUefM1cJpVe5bLAwqRuA4b5inxSBaqNbgujTY9s3iTMAx0jNXun0ZfpZiMkoOc&#10;0vpFtKChwigzbb7Wj/jxW3aDSHaAVRHKHaf8A+RWjbSTRik3sdFx9P6PYELqJMLHY3PNdj9L0bOi&#10;FCrczIjqrnfoFghEJVCQw25OMYNdl9CsvcloUHbDRykDmt2n63GLF/c432a9rvTrVsNs3FiNxT58&#10;5rUPbv8A/wBNt/8AOV2jUemAAlFS4CsoLnnuTFaF/Kaj/wDV6/3NFKTvg1xybG0fjzIgSQpVpB7T&#10;+KHea84AtgEMdxAGQaYO4mHhY7niYpeyxYWwrbMdXkj4rwlnrKFrgZ2cC2E3AFhwwNQOoZbwleBE&#10;GDRXb3DuLRzuxkxSoQqUOwseZPijF++xa5bLSsEysyPNSvXLbQNhCheD2NFZwCjBiQORSZMmCIDH&#10;NWNfQGF2ieT/AJGhFokRu7TUmIXc0QDih7kOCpJIwR5okBdEGLINwWAcVO1cUEyvAxUCT0NWEli2&#10;ckzmoXuNi0buQo3kJwfg/FbboiA4IVocGCeSR3rRNFc61JYLkz81tGgvG0++ZBiATAzWLNA6ehyz&#10;Xo6JpbipbtBjcRcEt2mrgX7JUKNzDILfjvFapY3A6eLkRJIbIB8VeWX2kESpJgjzPiuNmxXZ7XTz&#10;lsiXmkvQ2+7YHSNkHEzwxrYdHfRyqmPthhOceJ5rTFuMzJvWGnd0mZ+Gq3st7txnL4UCAa815HCm&#10;d/Q5mo0dT9M9RssGe2SNoEbj2HJHzXV/QPUbl1yOmFcFBcTcTuHavnvQsmy99sbljO6R4Ndf9A1u&#10;oDKzXCquZBGMDB2fNfP/ACUHCVo7uBuSXB9HeiasqrRtdyRcZx9oB7ALmK7B6fqUL27lo3X3GAE7&#10;RyPmK+fvQL1sF8G2A2AxmPJBXmu0+iXLnsWFa4EglgbeGKoJ58zzSNPl4MWpwHZLN13dwjsxBjYD&#10;ET3jzWwWEa4qLIQxtLDJjwSa0rQ3NRBWNriLnUIgGtv0jBlSJC3BDNMANXf0+SzzOoiybMXFu7uJ&#10;BwZ7MMQKBqngS8byFXdyYFWDWLixva2wkBD2IHmk71q3bIYhZM8AmT4o88eLRlXBrWourvW0zBm+&#10;4BRiZxWua+9ebTmGYOW+2NoPwfNbZfQ+0my2puBTB42A+IrVtat20XLSrlASTnHeB2Nc+cq7ZvxT&#10;tI1G7rbgVggLNBDYP5ita1GpuCO6bSQ46tx8AVa6+5eLbkdm2jbkTznmtT1ZVNRdshSRdUSFOC3I&#10;2seI71z8s3fZ1IJUjF83Co/TDMhG2RlQck5xFC3EWmcXgQbm1H429+kGlA9l7rrctFjtYuOokxwQ&#10;Kd0pW4ASd5jKgyUPj+tJUXJht0WGnV1FwFAJXeoIwsYzTFi0Nq3CttUYGdp5A7x2oeks27hF1WLe&#10;3b6k5yDkfmrm3pnuQQkEqDsYAY8Cm/adC3NBLOm3B1ACIxGeekZFOoy3NqW2Yhgf3EsAKkukKMqs&#10;olYi2DP9D4q4sWDbcE3ID4KgCM8UKhyK+8vkDpdGCl321YKw2s3YR4Per7T2ktBLe290z1NDAiMC&#10;KAqm1c3CxtzBJO1SfI+K2KzpSfd/TUQ4Le3kwRnbWnHg6sRmyr5FdNbYkAHalvDqgzn58Vd2g282&#10;wjEKMboYCaDZ0ZslvZ3wwAJ3DzwTVwttg4CxuBhRMjOckV0I4lwc3NlT6ZVm1vFwzJzncMR8Gln0&#10;ts2rd02yzOpy2RPGQKv7S7vbQLcuBWJMgAZ8nuKr7toyxcqNpJAgiJ4Apzwmf7j+TX76lbThYQvy&#10;SZgdj+Piqq9p7Qd/bLMVG1lQwBHetqvW1CLhRtI3soy5+K1zVBXKQwJ+wjuPkx4pGXH+L4NuDJwq&#10;KNFW4HQXVkiCtxpAHPNBMrZSbR7ruYz/AHPjxVi4W2S5RdzuUSVlSPIjzSRRzdu2YIC/dbXgAcy1&#10;YFGXwbFM9euWmBYamWQKzKVDL+THNIteJVgtxoLKFCAHpbJk80JgrALbtjpJfbhARGZJ7iqhrw9x&#10;FUxtiQrAiOTLd47AUagMRZfzVoMkXSkuygFu3cmhfzyq12bm9C2cYEVQ379vbfRL6BXuZ3JkjmM1&#10;U+oa9Uuo7EJtUbIYQe32jiaZGDbD2o21/UmW3acldpYi0h/fHJk8UK56rZiyVYRBViCVgHP9TWk6&#10;r1U3vdFx4MnA6SqxhhVI+vdAgbUPtQBVY5Bnx4rdghfbE5MaZ1C16mLruvuHrYLAxOOmgv6rY2Fr&#10;jI7LeAC7iDEc1zBfVB1o7wed7ERHwf8Aesn1y4uou7bqlRBdeT/eujhwxMGbEjqia630tDQQeeGk&#10;8mmdN6uxKbvbkd9kkL3A+fzXLn9ScrcdA28uJY4m3/x4NZ/9dts5OOq4oBfG6O0/6V1NOlFnNeKX&#10;xR1ofUFtVb29Q6qzSbbLB28QeYnyKX1XrBUsElgolUBBMD571yK99TIvXcuXLdxbkBQAVOcZzSWp&#10;+q7KNcI3BwQzZkN56jyPIFdjG7XQuOJpnRvUddaCKUu4UKpI4LN2k1SnXuivqLjYLgczB+K0LUfU&#10;aX1sm7ciSZgFWDDggGktR66C0FiWVVbaB+6YBP8AxWLV4k07HYMNZE0brf1oRrwDr1ZUgjcfKxxF&#10;Cs3mKlxcE7lCjus8xWjLq7rPfsuE5L7ziPkeKvtFdNxbLglFc7gEy2OIPzXlNdgpncx775ZuSara&#10;n3kDKmR97IcSPArYdKHQD2yMQzO0MM8nNafpbt0K7O5RkET2UfJ7VfaUe8tkrb3l1MbjEf8AM1yp&#10;YTUuy4sX1tuu65dUI+dolc9zFPxcRmJuC2wOGRjDr8VSWbOptoFW0AwWQoJLZ7sacZ23W7TXV3Km&#10;4sRIYk8rFIcKDdBr+rBYMLLsYhlOSRQbLK9i8VvgQf3k9fyfEUpcu3fbcvdJUtggwSRndQ72oLS1&#10;1g6m2OoCVYzmKQ4ysaqSCNq2DqGtgkW53JkmOMGq+8zy9tlBKwykHPmiarVLcLbXuKuzBKxvHEAV&#10;XXbz/dADLKjb9xJ8+RQShwMg02Tva24LPuXbdw7mYiOFWgD1Y3Ht702oGAJ7qB3pJr627jTO1OoF&#10;uQ4xtilkdnucgI0sTACieYpdDaL+7qdm+4HNyQBuyCy+fzTNu6ptgC69rrIUkyTjK5rVVuh9+y6V&#10;UDci9sGcxRr+pFy/YbTtcBySxMQTyRRJEo2lbhX+WvC2WVVBcQGzMQKeGvNstvQy7sUHACnzHetK&#10;TWJ7pMlEdgLh5YR3gRVuNTbgnDKGlC+CB8gc02MgJws2mxqDtgIjqxMGMYyZpi9qott3lPcJfAx8&#10;Vp76troJW2FF3JUtAVRx/erIap2VQjK07V2XGxj57USYl42jYL10OcFU9xFIU4mfNeuOwG23t3iV&#10;WBlV5itat+phbl5io6DBLnI+ZoV3UWLd1N9si/sLhwxzPBxVMHabTd9QEqfZaMbiTCqT4qb666Uy&#10;GeCJaRgHG3zWpnXsttVd13qVYkmAR2iip6laG73DvIuSRGyG7T5pW8L7aNrtagLZdPddpIG2J2+d&#10;pMcUxb1PsoBaLkHgljCv89xWuWr7JD3LsjcTJyM/6U3orrOyS2xE3EcNtnxNOhNC5Y2W3v2xaIvI&#10;BtBUgCCCTIIod6+Np/T6WuDeS0FvH5mqkXhttNsLjIdmyW8A/isWrruJ3wDKpgbcfFNcgFAs9TuL&#10;bMKqgbViNo5z81Xu6jcjiYIZnB43+KC99dQoS409MEDmoNqi/QFUWwIgd2PE/iktLsakT1CXPcZW&#10;ujKb0I5AGBP5omn932yVO9lJCrzJAzSiXLQL4aVeLjt+08R8ioo9sM0O5UoRuEqZJ7iiLSGLd0ui&#10;OzbZkHaJP9zmltJcawrW94bdbgMTDDxPxSjXr6XGVmIIU7hEKXbEmpWZXaqMN1oQ5gtuPz8CqoNA&#10;yGsqGUqUIO5d3QR2NFu2yollnesqoXn+p8U7bZX3jasqMALzPJij6RbhbGpUt/hXliBNbNPjsXOR&#10;rmoW2UMw4S2GC7Zg8EDzXPfVVZLN12uMUBACoRtXxXS79wlADcLNLSf2gePzWketaY22tI9oE7CS&#10;fKmujDTiFJ2cM+pTcCTelWO3kQD8/g1wH6gv3HvHa0BQVBA7ePmK+gPqlZu6gOzPbxtnCEHiCa+e&#10;PqMBLgO54ILc/wCldXRY/wA1aEaptR7OZepXAp22zkCSfJrW9ReuK0iOrBjuaudcQd8E8SZzWs3U&#10;Co0Mw+fFe90WNbUeR1uVs8l1lZ1M+DjgnzV56Yz+/tVeQFBHfzNUioguBySTt78D81d6Fv8At7F3&#10;EdTfmtmWtrOfGzpvpL7WbYUO0GWaApHia3/0bRXLtpXVQbbnqPO38iueeh2VQN0ooOSWI2z8TXR/&#10;RrbOtko5uMWAuOuApPE15nWez0WlinGJ176cvIiIi7QxkMVMKQPIrq/pN8ppbbB0cRDedvYT5rl/&#10;odglwFKzcAkNz4Kma6b6PaAD2lREsn9gGJWvKans7eGDrg3DTXfaWyrKSjfce6tWwaORf9pijNsJ&#10;DsZ2/JrWdPaAuqSfbAG0bOGHcsav7OmvsVR7CvKxM7SAPJ71zMhuh0O3SgDJcvzIBU5If5UjxULx&#10;tNcs3HkQkAqcc5OKldW5pCQpUWyCHVm/xeDSGm1aWYZFRWIyg+wjsCeAaQMURtrS2kAx7Zvfpn72&#10;8z8/1oZtW2tbiQwnIeZntxxSN3VFFKB9kMXBmZPePnxVe+pSbNx1YuFkt3JJxxj8k1oxZaFzVAPU&#10;ltuNV7lgQzAPA+0fM8TXLvXrY6TcQIyHard47MBW7eoatGuGWuOXeW3NEsOAAeQK5v64bSS7OtwM&#10;8KpOQR+PFdzTcmDPHh2jkHrmnDEe8pMKwGftIyCa4p6y4tW7KXLZZuqXB8V1/wCp9SVYy6KxO3d2&#10;AJzXIPXDsMe2JaQpHIWvX+OhSTPGeRaqRo2rZZBVlgDAjNYDM5IgCVmDzWHNpGnqBmIqRG33EVV3&#10;FcGu6ukcJSZm5ua0h6R0GZyTU7TLKlSSCNpzGKy7n9PI6sQDkRQV3EK5tFWDRnNEFYYW1KMu/aAO&#10;D8cZqV6+LiBrggeSKRcrFyCxBIkR/nUbmo3sdxJBG2GHPzRKILkjLFHLzvCAYM96TlSqgoSYwQcC&#10;s3r8KytMrECZmkw4d9+2Ah+2tEUIlI80gkXI3Hv4FYVAGO1pgTv4ye1YMBiIwxyaE6Iv2uOeaITu&#10;J5ujkFzgGf8AWsqAUhSDHjj5FeZAqNCZMGe2aiZQ/t2DAA7moNTCBhAWCsD+4qL7yyEKCswJodmW&#10;3YEgSD2qdwsWloBIPStQm5k70sGm6OpsqwyCKWZtjmW57civIm8tncoIg0S6xKq2Y3gf2q0C7YK2&#10;6d2iRgxgGjbf1AGBOMGpq0XBwxmABWWtmfcKbTmRzj4q6AQWVUQDPyamiqzkvhhyvc0rKOZ357Ai&#10;jXbasxubpfzPB8UDiGRYA2y4DKAYzgzQrtpSm4GCfBimT0MXXcMQ05yaClwKg45z+alFV+wYdTug&#10;HHPiibkhlEFCQDPJNRX7oMkzyOGFQuKygcDeZBAwIoqIeUYiCsGVP4ojXkS2WW2CxwTxWFeVO6XJ&#10;MKQKyMts4HMnuKKi0yGGL7VEDAI80u32q2ZBII7UwU9qYeRz08GaEs7sqAvcHE1ZTQAomwDJWSfB&#10;miWQSRjcCMk9qwLpUDpySSAKiCCWUiJ/cDUAJgtv4/ANB2vGE3GYNeDrAkCBwfNGdtsIOTUIRYmO&#10;lSOxihh/2Yjii21bJW5B7DzWFUhYO3mSIyDUKoZiLbKHxWQ6rgMA0UByyWixAYK1FV0a2d6+NsCo&#10;RIaF0KbJNsMQsScUJydztsyMgHvNZ3AqDu2yYhqzfZpUQs4mqosxtYb3trlhGDwfEUO7bvDvPcYq&#10;d5WILFgskGDULiEuS5JMTjHNWTn5JozLBwwYHHBp9b0KN23bGJEwaqWVYAZodfPaaeUXHtSH2kY2&#10;CIipRHZY3L4shjtYN/hB5FVt6GO9i244jmB4qSqQAYiPuHevEGDnn7VPNSiJP2JtuJV2BW2DGO1S&#10;VwNoEkFpJ+Kh7Y6iZhj3qd/InqUOu0UAwNabAU2zzzxWEubA0KQT/U0BbTHZD7Y81kJsIUy2ZOcG&#10;ogWxy1cd2C7dxPOPto7Pb9prcglIzxNJ2i20qUIANDFxMTyPNGLcw7szKGgDb/XNODUi6sNaiM9I&#10;iqhboYsAQyuJjuGprT3W38N9sRUImMrbZgHkbjMAmiK6ll6CT37ClGus9sKAd/72+BTNjUGEMkEm&#10;iRLJIq7N0EAGBtqShxs69vdSf96yjAOxX7SIluK8GW4jLvBBuZiiAZFhdMbnWOWn5qBdVI2rk4He&#10;R5oyEqzDcCQTAPcVlgQ52jYV+4mroFpgLwUIVaaAbpXaEQMGMYxEd6Olss7Mr7nGJmJmsravC3MB&#10;ROMRJ8VKIKpKktIaBiZmsX4KKWI5j8Cmrtu6qHcQSRhRSKubSoCnmTE1dEbRjUe1sULJ2/2rzJ7R&#10;UrgleDkCaabTIyjPUTMcVO4hBbYVU45XkioirFgFBVQRD5I7Eis27SgOwWS3+VSt/eCQA0GY4r10&#10;INm0cCSBmjSBcWC2siwRG3s2Zo9lOpn37d4w3FeS1udn2YkYY0e1l/sUiSIHANFEroYdbIFtFvdc&#10;8nIoV28rAGCwjaPyKCjhQ7Fie2B3qO8ISgJAkEkeaZYoZS9tAVmJiBFXhJKs21doUCI6vzWsJuNw&#10;AFS8x+YpqzfuSi7mLEmfiruwl+y59zfsBLQOG8UHVwIts4Mg7CDMfmlF1ARR1zbDFfkz5oBuBVYq&#10;RIPB5NWhc2/SM3LgdERDtK9zzNM3QzKigweGYEUlbaWGIEZmhLDE56m7cTHeisBKQdms2mRXckKS&#10;FNMottS77mZV5+J4ilNO49tFbaQ7yJ7RWSqtcubg26PtmFMeKsKmhhdzLLrLzJkQKCl5RcAklRMz&#10;mvHbvLBi8KMVC2scWjlurNAw1Jhf5jb7Y9uFmW+RU0KXBcYrtBaQJx/T5rGotmTtmSePK0Bbdpbo&#10;ESCZgftoQrYVrzpBAOO9YFp3AYtz3mM1lFmZYrDZAM9PxROGhxtBBINWKcQbWSE3DcWE5AotpSyg&#10;G0A0YFeu2oV19/sCs9xWRuBSYKxz3kVYUXQFVCo+8hoEqOcip+0k74YtgtmBRQGc21dBAG7bEE1O&#10;45IJ3AKRBNXQ77nAvcCk7RuG4zPAE+KgxCQgTcPJ+KcCK4TaDCmP6/NCiCHhpMj4ipQu7sE6uo2q&#10;kAmSw5BFRchrZLMIMjiDRXEMoLwSfyDUdqWhcH3MX6T2qyrF3hQEVySqjHJopkiCTKjMHIPzRQqu&#10;4ZkCsh4BwajdBPCgzGcCgIS09lzO6MjMHAAq70DgMXJ6uVMcD4qmhVuC2CJYQvYf3q/0CN76r7vD&#10;AgR48GvN+ff4ROf5L/0Xz7Ou351ehsoW9xmtzgxBI/0rhWs3JqXBkFSQSa+lvaK+lApbS4xWVBAH&#10;U3evnb1LQ+1qijIYk5NZfpyfM4mbxsm5v42lexUsFMkDn5agPuKmCNwE4x/Q03ZtoSqiYcQue9I6&#10;hhtuLkCvR6yajjkdiUXTL76XtrfvbAQT4POea7Hrr6aLQvaDnbsACtiI4IrnH0F6b/Mam2UPCyXX&#10;nFbd9bM9/UogUqFA3T58V8l8q45vIQxXwluf6oza7I9NpHNPt1Yf6WX+Z1C3GSCoLtiQ0YAFfaH8&#10;OfoQ+pXEJtr+mFuE87Aex818nfRvo+puXrNq2AzXVIPaAPJ81+jn0KifT/06bl6/td13G4Y/bwRX&#10;m/L5W57Yc26Qr6Q8e9Xmm5R47OK/xLs2fRLerdTszDXCAd5FfAXrvql3X3NVf2QCzMAP9q65/Gf+&#10;I9z1b1XU27VxyN7EsuA35r58a8753AKo2mTX1n6P8GtHp1Nr8pnW1WaanOCf4LpC+pcMd2MAbpwJ&#10;+KCylF4EyDuPYeDTbW1UMjAlQQwjMCg37bokJkO0gkc17VvgxqxHcScqpLOZcHg1myjoY91i0ySO&#10;9MFfat5RQVPVtHFN6P0/VaxkWyjQR93O6aW5JK2zRixObqKbfwkI3vbLgRgGVxxNRvggWwibQ0bm&#10;JrYfUfRtTon2taIfgnmB4qjYi2CSsgmNpqlOMkmmVlg8cmnw12hZdOWdjxGILYFFtICDJIYmMH/O&#10;p37Ia2dwzwMZ/Aodr3VDoirAWM8j5NQQmWabd2Z2hYPyTxULrOzWtwx4HOKUSC3UrRgzz+TRmcZd&#10;QQCYE8RTk0EgqKty7h2+2SDiIpJrjWmy07m4FTe6rIqhiw4JqCr7auN2Y6TUtMug2luhYO4kztJO&#10;Ns/FTF1Jfc2cziZ/FL6NWO9bhLA5miKhtgFXBzOeTQhWCVngqrkLtxP7TWbWnghGuqMcgefmvXXW&#10;4WIAiOtFzBqKojXGks0CQeIioAwulFxi7EhQuEY8VPCW2LdQDSwPM1NLYDAk7QQY3YBahKTF2bYJ&#10;JBIq6KVC1kDqlS+1pmoXibOw4eWwtZ33euW6Ce3AotzaTuVpiP6VKDTQC7knYYExH/lRB+0bl3ZD&#10;E9xRUVGZZdQWBj5NAtqkq7Afp481RP8AIS06pvZGbaohi2RRQ63HtofMyMSB5pYiGZPc278x2oqw&#10;0AkfJHeKtC2mZuuL7DJZS05xEUxdd7bLDCWEgeawillCFVkgwT4+KgbO1ECJuzBLGB8xRgWMIFee&#10;kCTg+KLbusBhJJb+wpLa1lgduJGScUe2124ZXlGIaOKsl2TvPduAhTI74gCvNp7Y9oboYcispcbq&#10;Dpjso5NZs7TtM9QIIx3/AMNTcVLgwbpVXQueJ803o3ODCMWX+pqNqy6PqjOWYMADmjXbwtLtCGCJ&#10;IHmjTEy5DLbIuOUUNuMSOFpSFDOfcYlBsIOT+BWN6+2sGRgmcbvwKyrKt11tNDBSRPzzk0SYLi+B&#10;3T7i1rdt6vuk8CrLT27LOQqvckNtHEH81QoD/LkBS5wQf9c1dWdSXW1uDQ46Y71GV0xu3px0gOqu&#10;oj/4kUVbNp7ggMyEiQMZ5mazau+6y7kCft5jjzTlr2/cWFcJIBJ7GqRajZTsgR2lQ5z18lRTC2X9&#10;sBIVSNxJq5OlZHYIgUAmI/djvS13QsbRW4Ns5kGDFFbL+0T01ubiBwGUj71iZHJ/BorW1HuhHy+A&#10;G5jvXhaRHUhQrMDJ8LWLRYMWVtpLMJIzjxVWSqHbQb9zESu0EiJH+Gg2rbpbRmT3PbfqCDIBPxz8&#10;0VlRAik7mI3ScgH5piR9yN0yTH/BotwDhfsFcRHNxrS7dhNwids0J9PdIt3CUCkSAD3PFTu+4bZF&#10;wIASCIMtTOrKIEVRzgBhOD3FDKdFrG10iseyzibqBSjhSOxpxNJqCJS1KuYIGCK2bQegtdWwXDdf&#10;Uv4rfNN6FcdNgxbMbV7R3NeQ859Z6Xxy5knKxiwpp73tKj0X6A1+qSN69fUu0cDmDXX/AKN/g1qd&#10;Trn94Abm7cK3aa3v+HF6xpmfT3ram4ICyP2/+Jr6d+nPauPD2f01PQS3+ZHkV5nSfXctUpOM40+j&#10;oaHTYJQim7fs+Hf4o/w6X0LTtuSf2KRm2WByIr58tXA9y210gSpaBwGHAr7/AP4/WLX/AKawt2QU&#10;Vy5adzK0YP4NfnrYYFSd/LwDJkL819A8Fr3nw8vlGTX4Y4szjHhPkduqGRA2n2M3BYRHmfFTfTG0&#10;FBQAcbhkGvWmVS0ksrMMzJxVgtpX33EMkTCN+0mu5bM21fJS6mwXZEawVYf9vH9dpjv4pC9YNzcg&#10;SG4Zm4kcgmtiXcloBghUOBzAX8n/AEpW9al3ts5RIJg5E8wT4o0wJ40zVrpXerq7N5zG08YqdjWX&#10;EuIAgYO5LBuMVYXdOQx2jdiYYRJ5ApKCXDm1sZMkNkT4FMbRnWGQ3pfUCd4BG7fEEY2/1700urdl&#10;tDcF27v3bQSRzWvbrwTUXrcMVILA/PeKiuob2Vtz3H3RmeYFK3jo37ZuQ17jaRdHUgUljz/SiWr5&#10;a5n27R2grJgGK1MavYx2iQQGKsciMZ+KkdSzNIVNpGfAY1amDJq+jdSqOhs2njqDbSfI5BFWyFNo&#10;JZXATrAbEkxWkab1i+CxO1gZXpGMeDVtbv2fvJEQoUIODzzR9oqGZJ9G0vZAS5htqAhV/wB6yllL&#10;bKwVSl1RDfuH/vVfp9Va33GR1tgNESTO7zVil1QLqAhpYF9o5I4AoWjXCakgJ097CNwqmd2Dz8d6&#10;8zMEj9Nok/bAYgfPECrixdtuUZhCsjOQOpiwxz2oEs3siAS5Zp+F71Qz7bE9MPcWwlwXSdpfJjaB&#10;wPJr2nv21d9txBcdF3koQpXx/wAmlNVat2rrhje9y4kCDAGcRVXrfULgN5bwVWDRAjI7xVKwNlFs&#10;zqHvBLv3gSXUbXWcVCyVRgNzNBYQW3RHJHiKo72uKrckcIGJ/wAfiireDXEI6C4LPswFxU5BLTUX&#10;t23eH3FR7m0bjPAIpTUXQ0rbDFlI2twdq8zSFnWIxbcICMdxXlp5FCGsYrcVWLD8SVqyqDaoneSS&#10;fvDBl4byBQLlwLduuULbRLEVG5eew9sBvCqWyPmKWuM5uXCqSJO4boD/AIqyqJqItkFthLcD5/3q&#10;hu34uFxceJK7e/58TVhdBDqyOdpSAKTvMzuj9JhQIQ9RaO00iRc5P1wUt0kMnQQJ+3/EvelzZLpd&#10;P8uu33Ix8eKdu/qW2Pt7ApA87SO35oV3ToSUJYm388g5Ex4pMi8dt9iGpsydibQWTknxSoDK1zYx&#10;CtJKsd2KfuJaliq7ioJLDvVfetNcVjbKhoBLLxt8Us1UxYgOdkSJLD+lOWP1CwWyxBMT4jxS9iQR&#10;Nt4H7gKMNyM/SRCgTMYNWSgxbbuZWMEnpjsKJsJFtQ7l9kyBMih2n2uqqABwCwkEd80cEpdWNzfc&#10;EAyZ8UxAMiqDeSHVCqw52zI/5rICqt3JZgJFSxAADQWBMr3FYvW1Rn3XArtI2dzNXSATYoytdHGe&#10;SQROKZBve45hetVmBmoXm9sW0wYQlgeRPImpXAhayfbIZE43cg96XtGKTYUXkNoS0dgeQ3maN720&#10;oxZSSqgKDikDai2ZucjeAcEHxTKCzCbliFG8jvu+aEOMRoLwpKpMvnmk9wZLYjbjk81MNDGTKq0K&#10;GMn80S6WbcVuG5C5iBE8EVdhtUjDOpQtiUWIiSD/AM0zp1ZCFuMBCcL9080O8S2yUY7Vn80KLZKn&#10;d1RK/k1QFuhm3sezcGGZoO4LHfmDVkl5rbW3W4SIwDypHFVmmYdR9wy2IIgKa9aOxhaNsGcqD3io&#10;FGy2tr7ie4PtLAOxPJHFPKyqVOwptUT/AOcGKpoLrAXesDBxBBqwtXVuyXmD5ztNBNWaYMdvagta&#10;Pt2jvExBxJrGqRrqI15ARtXjFL27QFvVK1t9pCwx5UUVRaf2SB0ggAHgk96RKKQ1c+xrULcVN+Wt&#10;qFMnstMpN8qLQTaqwSeRGceaSYMBemBmASZBA4MeKYLtj3DlSI2LH9hSJIfBFgmwW7IeyTIZZLYU&#10;Tz+RRrfTea2F6ZEEkgwvc1VHUiwS6p7hLHcDyBVhZYKLbg9MyuerPGKRNcGuE38GzpqVubtglLbk&#10;uzZMt/hY5q1RyFuBSEJy8jdIPkGINaal0qWaAQT1kmNs9qsLF0tvD3mDgxsHXuUZ5rHNGzHmcqL/&#10;AHJcICAswEKu+dnfMefFU9+7DxypElgYBcf/AEZow9u5btuhAZnjpMhsdJI+KXKnd/20Vi6k7siR&#10;iQKzOZr2bkJ60q5MkiDB7sv/ACBVApLS4cgqGUMD0lhgzVxqLpRLiAhtrkLtwOo5mqK3aCWiJIaT&#10;jj+3+xo4Zf2Zcqp9FbcBCnYfbkAuJ7fH58UndvLcdkV4lRiIXPaaJqHX9BnsyFPmINJm843qW/TO&#10;4AnweDWhTMjGEuoGtSeAe+ZA5qWhFtHi6Ge26l8mcfkeDQ0RrjguSzqoA/bCU6QVXbMK0KoIiM4H&#10;9a0RYCMo4vMWlWBGwCDgL3/FZFsNypYQZgTHg01vRLNxChSOljO5pJp4aRtiH3GCzkjlh81UhsY2&#10;U20ll9t3B3gP4VuxzzU9ye7dbG5SZcjAK1ZawsVR7amLhLARwaQ23lInYqMwUkZO+KRJfsZt/SFQ&#10;36t1VYXN22GY8z2pa4qXyk3F3DMDsZ4otyw2QFXckhgPxg1XrcLJbnbA6CzCMDzSAH/BY6i6HvXm&#10;XrVbYCgj+5qvebZVUuKxuEmCvMeK85DKf1SHBhWAhStFZWPUbRhHDSx8/jzVoVJlZ1gOqp0sN3Bi&#10;Z7UqAWu3JBVlXGcQRVzfU6nLNdDFYG4RtPnHakPaN1GtzlQCeBSZxAnG6NfuowhSoVt0Bu1EtW7m&#10;5f01JEAwYmcf2qwv6Yl+lztkD5/NTsaMZEklG3QeSKzTjaMuXC2nwVdsDqtxtPg/birr097W02ty&#10;5JO5vK96QuI13eFWQTMxU9O1tlf7Tt+2P8wa5uWJy8uDlMvdPcLFrobNu4ApGcf71EyXut7QEXN2&#10;78cCPFKJfYIvWUIUlBEBgcZFFtORaQm6bkgiYpePhh44tNA3t77cFghPY+eRUbzO4l0AyBu4gUw9&#10;9t6FlAtgGQ2W/ApbUXFZ+YUnjyDW6DO1p5crkrLu9XDhmKkFY56fBpPVsVVOg7J57Emn2tWXdhaJ&#10;CfcN2JHBilLtqUFrcWUpuHhY81pSOg0Vl3a/ESTLHiYqr1DEbSUkMRJ8TT132rhcbw22YYfuqt1X&#10;t9DqhQRG2cmO9NgLfRQ6naCYYheM1WXFMSpBKnJntVpqZYuAMCNs4kmqy8zMN5UA4B8GK2YzK2JN&#10;c6x1fg9qcTU3HeJMeeKr7i5USDisK7AySNo5imuCaFPI0b56Zr1WFJJPChuSDW5ek6kMLJNzqVjK&#10;jgCuaen37h3HdJP7mGa2r0vW7LakkAbWG6MgmuRqcCqRk3reuT6C9J9Te6tl1ulGZdmBAVR9x/Nd&#10;l9H9SPuhDaY7IyjYYkcnzAr5g9D9Xa043OehY4xDDmuxfS/q23Vs9nhbYMeF8mvE6zBsyf22eh0u&#10;SWTbH7nbR9VehatkVLq9Z2bQr4n/ANu9dZ9O9WVEfNogrgoMp3/qDXyz6H63sGH3ILhMTG4uM/3F&#10;dQ9L9aS06IiNBtwrjEENMMe1cucts9tHrMWBRTR3UaiwunQveWGO5p5cRwAOBSP/AKmqB2Fp7cqW&#10;lmACj9piuY//ACSWLWouTbBCS2wsTBfux4MVWa/6h36e+4Uoybc3Tl0mITzTIy+Uxqgo8tG36r1s&#10;2i+69KoJcgkKpftitS9V9Yt220i3lW6drGRJbcOIiAAa5/rfqC3cKw5ZA2Gedqkcfk+DWpav17b7&#10;V4kkWpkJkyex8iilpVO2LWdOT5VG1epeuWFFm2uwA4JDk7ROSW7NXPfV/U4neWjc21GbcD2BitZ1&#10;/wBTyltUvom8m4RAKgseQeBWkeofVEi6EuICplNyxngkVq0+hn+NdGHN5GGO/wAzZdX6vbtjJECR&#10;mYYnuta3qPUyhB/mTuUgFUzLcA/mtU1/rl/UM1wQDhC3aR4B7Vr171M2yFSdxZiSeBPJrr4PGx+D&#10;j5vNScu+Dcb/AKynVtQAkQwDcgUnrfXCv8wy3AoIUho5/Faa3qSE3nyjLExGRVe+t6XhwVJDCche&#10;wNdPHokvQmXk7LzW+qg3rZt3ZLyK169qAZUMsrmX8msah0JZLhBeIEYAIqm1HU9shdwgfmuhDClR&#10;yc891syb7te6iMcECmkezcchUyDh2HjsRVFd1T2p3F84C+Kk+pYlSqkMABI702WK0c+RsYUP7ZJ5&#10;OIxW92LxuN0MplN8kcEc5rmmlc77UOWxDCti0mq9y0ocjDYI7jvNcjWYbNehzbG/2bbp7ly/qPvA&#10;KnpB/d5zUdUqCNrEsxx8f1qss6kdjjAAIgBabfXMyn9MLxxkAd5rAoNM3yyp+wXvm3beLpwVBPMk&#10;GoWmN7e5S2CH5mOfHxUb4RNgUbgzR4JHNVzFQXTB/V3Z5NdbT9DsesUaTYV9PdABYJLyBPgUha0j&#10;LcsKpIgmSp4q4uWrN0sV2sCI3SdojMGq27ZRdQCUU7gSgYytbo8o7uCcZRRa2Lr7QUSdz7G2YIjg&#10;1Yo7EKfbdc4bEkHyKqrQdTDNJG3AGCadNxRcD9W6TmPHgULSOhHoLrWvBt7uqsDE8/0ip28aq0r9&#10;YDRIwWWpoB7rwm02xOf3zn+9eZW2mEcKr7jkSe1C0Jyw74Os/TV5rumuphfbZJC/cVmDW6tZm45N&#10;9WX3ZZGELjvPmuXfSus33xa9kg7gu8eBmGrqbub4/SWGIiZUCe3TXn9VCsjOnopN40V+vsuEeGCi&#10;YBBBzyBWpep6K6xJLKrJa2QTiO2Pmtx1CqWQ23+wkAEDaRGa1vXLbe0guuSwGYAYc4jxUwN2XmxK&#10;VnF/WPTUNzftAU9Kkyd0fP8ApVRasojBdm7aePJrr/rGgP8ALFf2JDBDk1oGr07W7rzaKMVDAAdv&#10;+a9FpsicezkS0v2rfyLWdIt4Bt8ANGR2HmrBdJp2W0WHTEKe2Tzis2yxDtatqpZZgnnzjyKm+lBV&#10;Fa3NthChXjNFKVmfLN10V124LYlLCyJA/wDIVqWrCKt7AdVznBNX3rWpWFEFUWAcy5IrViGb3VKc&#10;OYB5NNxnl/I5t00vgHdtbBb3n7lnNV11lBlWIU5MU3qbpZ8mU3QP6VR37qS+1sPlh3rVjjZx5qzN&#10;68Q4ClXwNpFVN7UlnBVcx/8ARipXLpi5k/DDx4pRxctov3At3nIp6ikN00eG2RvOVQKCSfHFRuJ7&#10;aLuPPAmZmilYLqH5xJFAt2oVQSTAmojdYJmyYws8Gp3gF4IaRmKgyKRkADdRHG4iAMRJFWUCEe2C&#10;Z2yIFQcqC+w4NTNvc8QOJFYbbgNPHioiHi+1hE/bgeKFJAHWD3n5qTy29Qw7c1G5sGQYEZHg1aIS&#10;BOJEzgzXlwYGagydSg8BawjJAJUmTUIPWnUG2pHPFbPo7lpixDBIgLjMjitOthNwAYc96u9HdazK&#10;tbzG4k5BrNmgZNRjdWnRs1m1caHHTJlp4x2quu29yu6mOsMBPc0VLrlQltgwKiQTWfYuC4CQu0yQ&#10;SeTWWqOYtyZX6pBLhoDcH5NUurW2QpMx8Vf37NrbcM9W7I8VV6hWJuOuFYeJp+NnS08lSKZpJJVf&#10;61MOCw4mBmsPMwRtEdvNQCmYmF4mtRoGEDAkEgRnaDTdvfLNP28fkUrbCl1jxkintKre4wtwQBPx&#10;NJyOkxUh5bFslN7NLQSKtrFrcbgQYcAIew80CwghUDfcwwR/pW3el+j7A27dPG0cMexFcTWalY4u&#10;2VDA5XS4RWp6dbOwRIbkHsw4mmb2le3bbbB6o3HvV9/KN7bKktDwW7Kex+Zpe/o3QMXhX3gAEzmu&#10;OtW21+Qt6T9GrXrWz3AidUiJ4z3qmvIqMJlj3xETWxaux7jfbHcknEg9q1fV3br722dJXJ4iu3o5&#10;bhDxpOqKu4xCHdbAMyBSt0qwk8TgCmnAZdxU/ilnVRPUJwTAzXZgjVDHVMVKuIlZBnIrIIO0MSSO&#10;YoithWx4JFBZpYQIHfFORoSCquXxPicTUGnaeCBgVF3DEw2JBE96xbWWkHM4Bq6DSM4MwcZNQUdh&#10;UuJgdVeKQeRRIhnfujpEDEjsayGBwU/zr05KyYXJjvXgmFAIknFVwQ2nQIjKAxMrlBwBWy6dd6TJ&#10;Pg+K1jRApBZlAkSGyYPMCto0d9rrFelLc/tEx8zWOXI/Ci5ssyQ/K7ADA5NX2ntyy9IUEfngSK1v&#10;TtFy2GcLbMgwZBJyJHarvR6ss4I1G0qMDbxBwTTsERerlSLS1aYXFaCkQAauCjKHBQsbbd/JyKrA&#10;3uMRvBM7iR4Bq206o2zLQzwrFv3TM10oRtnKyS2IsktIpaU9tQAQe5c+atwLVtVVHK7YDjbmTkbf&#10;ivWrRuzauWwSQ0ZzPM07stXABcgIoU89R+BW7CnXJlzNdjGm6XuX7rwvJAIhmq20iORaAVmuiSNo&#10;jbvMx/QUPQ6dkMsh2o/Sw43xMZ5irjRAiFXT5Zd+442MMiK2xxdGRZXLtFhoNGgCw+d+BEyT2aa2&#10;3Sad0QBrKFLcziBnJg1r2gsgHcC4uP2Q4U9zNbcmjW2LDlgzi4Gkfa9a1j3IW2opm3ej2lNi5C9R&#10;P3cDH/tXbvQLYHt2xp9v6YHP7R2Pk1yL6f04Fn7AAW3K3KyDwfJAruX0/tayFtuTdLlArgYM/cfE&#10;VqxY0oGWGSKnt9+gfrNm2Wdj0qqna4wxJ8VpHsab/wCmdb/aum+paJ1W2W6ocr/iwM5+fFUnvpVy&#10;ikOnKnyj8I4AJncN3AOYjk0MEFYFhgFk7x3owYXm2Mp+7tFKXDcAVFWWYxnt4FfP0ewMvaBCwQSo&#10;IjzNLXN8KrSu2ZPJNEZXUbi4kYMZrLv1npIlYiIMmoUoiV63KQFYtMwvioXCSZDFQOxFNJbZLUBD&#10;IETOTSLhNu+YkxBNEiNAN20skSCKEEBKgLI5nimX34ZgOO1LkDewwMzJ7VYANvcXEkUNiTBMyKOr&#10;9RgsR2+DQWYjdxNWg0NWLm0zBYCto0eoMYmGAMNxNahbELuwZ7Vc6fVsts5kKJCikZlfRs0uTa6f&#10;RvOn1ZG2ckjirvS3mBZ2YwCGKitM9P1Iu71JgxO4nGatVuEWWgguzAAzyork5oumj1elz2ou+jbb&#10;WuN1FlIb7wQI3fBq3010F3YblO5eV4IrVjrLjqFCkuckdgJq3s37oe5de7tk7SvP9Yrz2tjxR6fQ&#10;yckmdJ9P2XJAuhUupBWYG7/EY8mum/TYIe0Ftk+1M2x3BEEwfNct9LRXu2ECksvJ/wATRMGuqei3&#10;ydtzcjOwBDFtkbuQR3M1888q+Wj1+lhaXB276csD2xtvJi3tQAGRd/cIrtP0610pY3GfcMuMbwRw&#10;ccCuL+hWiqWd7glCMnCtiQZHic12X6ddLZtlLw9rPWqyd5rz2PLTQvWwqL4OvekGGXdeLHtBkMPB&#10;NbTp3aAjHCYackg8SK0n043HbIB/cd424OYx3+K3T09jcsPc93MKhbiZNej0mXdR5LU4qstLd4bU&#10;VwRJkAcQPNEvHcASxQzIjio22v8ATKdGSF2zjimLre0LzSpUgLtOdoNdhJSRyplTr9Oz204AMl2C&#10;4x8iMVp3qtoD2n3gMZURkRwVJ8Vvup05um1bSDtEKXMAdprSNelyWU2WLrIIiVJn/Ss89GpWy4TS&#10;2nMvUdF7NlibLIzXGWAwYEEYzWha9rxuX0QQxJkkFhkCYrqXrumQkAzsBJJVZVVnzXMPWkJYMjuj&#10;4XcolXzKkzx81xtTpZJnaw5k2itS/c9q0r3VBE/MR58irrTG6hfaFYbQRuEFhOa063pzZNsWyoZ2&#10;aVcd+5BrcNJaBbaXtkCeDumOo/8AztLx4qHZZ8FxpDE2vdyHJUqJgE5DeZmK2m3aY3shGZWMKTDq&#10;TyBVLpFPU4CrbuBQCT0w3YVtOltbNRO1AytCA9RNb8eFSRz55UrDKu1ApAZ0MXSfPbI5PmntOxUq&#10;GQQhC7icMW71PSr7RvIwI427E3KxJ8VaWbJfsVZQ24ATsHkfJpi0UU+jmZcr/wCJ63bBayjWN5Z2&#10;UKDhR2q9Wx1mQJ27UYGCu37eKq9LZKlbcy7LlpggjG4HtWxaYWSiIy4ZSeQd23g7qdjwAfdk1yzE&#10;lthYdSupOIUmeJ81YsjI7umyZJlR2bz+KRQ7rayjBC3Jycd1opb9ZnCbNkgiDDTmtePT9OzHPOOl&#10;F3OEIZSOCcFeZNJvctm4dyi2Yz1Fp2+KKUtXfZGzYQCCCIiRmaw/tuSUcCdoHT9hArQ8FoT98rb2&#10;nHs7ssCdxjDyeAPAFVQylx0SCSBtVAcnmDWxXLG1bjqZYkDmAM5Iqo9WL2XG0zuw7DCjxBrLmwtK&#10;kjbg1FRNT1WxJwxMf0UHuPEVreuusSxhoB3QMAiJ/vWx6ksgJL77bW4O4QAFMkitc1bW23vZY7SZ&#10;AmSY4OK5GTG0b8OZMrrotW3i4oAjfNzEHx+KoTrW9uz1om/csJbBg1PXMLe8XXBUtvUHJO7Mf071&#10;S6y5qztLByWYEiQBnzHHxNNx43JGqOd/At6lq7rm6XtoCoHEsHPf5xWsa/1FSvti0xAQEgwCN/yO&#10;INA9R1dpGABvC5LgKomFQwW8ZrQ/UvU19x7e9mUr1hsNz0sPz2rTjwj1njtuzZNb6tfVgoZAQACx&#10;HTj7f61S6n1k2rtsod6fYu9ZL4loFaFrvWUO4Cy6hEJ2Ftwaf961O56095VYahyyONoPIBGJHatu&#10;PSy3ID71qzoF71a3tYO29Sx3HlY5ihD6m/liDbHVdHtlVyGnvJrlp17u15SxUqTtWI3xQdT65d9/&#10;2/fEQDsjG6M11seHowzypLs6tf8AqRLRZCyNBUQzhojkEnFEvfUhuOlp3QzO22yk7O04ME1xG164&#10;hLl0DEMFKRAk1XX/AFoI1wFTCRwPuJ5rrYtM+DFLOjt176mBXaWVQEKFVy0/jA/vVRd+qXK2FW7s&#10;2qS3auRD6gbpUxyWgqMqPJMzSj+tG410JcksgBB5G3it2PC0JeVemdouevSxD6kKW2xiQqjn5oie&#10;tp7gtm47qVZCEOAedxNcSs+sLfRG3PBXYyg8Gtu9K9RdAGFpoBICnAJ4IrLrMCoZgnumdn0mrlHt&#10;m+zq6qpJyI+TW7aS/wC1aS17rS7cKIItiuP+k3Chy5JfDbPtXdz+fFdbs6m0DNq6u07EdxhtoErz&#10;/nXltVGnR3MMWl2bzpI3J+gV6YjdIZRxNbVpk98zaR1U/Y4aNg7nbWv+jNeuW4u3bZDXEYrbXqKE&#10;QJjgVvOlVbt4XAzm0sLbtbZ2p+Piue8G4ZKdMlZsi3cM3GVHWQFYMccyPM8US0jJbQq7MVUzdJEi&#10;ThR8GrSzpx0Ii5ZJZdkxHE0y9qLtt1MyTO3m2GpMtKB941HUNZFwMbUWxgEzgx9wjImq24jneqk7&#10;RhlACmB4PArb20qgAbnXD7SoAnuR/aqN/TQlxkN2LcRIWWYcgz5PmseTBJehkMxQ3muKjN7oG5YB&#10;BkxyT+arWVLi3EGAy7FM/wBYFXGt9O9ksbmoVSGOzd5GNsjvWvahLkqt/wC4dX6QhTmCfzWGcZLt&#10;GyE4v2YNy5N1W3dbGFUYDKvJqp/SLadjfRyq7YcbZ+aY1OpKl0VwOAu/7mVjjP8ArVW94WkZypeH&#10;2wq5I8zQUPTGE19vcRtRQFOR57nzFTtJ02bNhw4U5d1IPzn5FVz3Lje5tCH29m9TlmU5iaXvre/T&#10;23B5UvLBB3U/P4qUXZsJvaoXL+3YESVBgE5HJ+aasalHKoU/UJDTMY+AfHeqIgrdW3KbFjbubucx&#10;C8+KYS+t0Nee7sYgz7eA8HI8yKtIjZfWtQq+494LdYhphYYKcARQDqXFkbnJG7Zx1hYqnd7Uv7KA&#10;YEFn2iBzn/isJqf1GS2+5VOA3CsM0RVF7e1aC2pKqzAdCATvUYk1O5rHFu2xQF9vuHHP/wAT8VSW&#10;NS6K7zLsWFrYIBkcfFYOqcrfIcBVjcJytLZNpeHVoPauFGF2AVtESFXyTTa6ttjA2BvA4cgFmI6Q&#10;B/nWqJrR7b7bJALuu49vMf7UZ7+VX3SGaFG/JcjtPZo4pe3klM2GxfLoxFxkDr2WCrCJX8zTtm6y&#10;sxZlTDAyvE5ia1W6zXEEliqq08wxB4BrCeoIN6FgFPUgb/FE5J4NXHgppm6Jq/ca3hTtQlz+3+tB&#10;vaySltri2/01jcZVixmSa1pmu27gJR9qpiHxEcY4E8TU2vSBhW+wBTI55Apli2mbY+rue+hN0bll&#10;Q/2mV4qaOSGQ6cKLpLEg8ECZ/JrUr2vj9S1dgICpCjftPjPBPFNjVMu2b7SgBCLyG+PNVYUYl7/M&#10;/pn9KQYlz+74PzTT3JuXEAuKytOMA/NVIvXbdsbnW4zMwCHpCssGT80Qagrd3H9MrtCmZYORBnsV&#10;q00W4jdy7cFlw90JbS4o45FSWHugG2X0+ArgxL0A+8xfKC7O1t2dtsngU+1lXuIOke056RKwSIyK&#10;tMFjdi0dyQ8oXw09WB3J4EcinPd3LAATYgYNxk4zP+VL6DTzdNrG4HrUGZxyJ4NPBzbS0Ssr7m0Y&#10;Bn/wJPBrq6VUrM8il1qMCrXLoZRaIVgvJnLRWneskbrqbCGBkqMEwYx8TW76xCnuBmU+8YhWzA7T&#10;XOvVH/8AglSt0BhItNglWP7fwK68WqRUI7mcJ+qbjbCjlyVZiYOJBjIr5v8AXLuzcWQmQQpiIg4F&#10;fQv1fqbd1mAclHxJG1yQP9BXzv67dD3b5ZGAUgEN3Jrp6TmaM2pgcy9WZmKuFAIBDZrWLkt7mBwC&#10;Ce/xW1+ojbhlAbxzWs3rV1lLG4MNwomva6P+2J5DWwpyFFBF7CQNonwCaudFHTF0hZnHNVAZhcXb&#10;uYmTniaf0l4lhGVHMYia15Vwczcl/wCTp3op95pYByiiVAkNJgV1P0xLYvIOExOye/BIrj/pOsII&#10;izGOg9yOK7B6Zqhp0UKoDRKljldwryXkW4yZ6XQTi4I6/wDT72kKo10FmJYMcwQO57AGut6B7d1D&#10;7w2Na/UmOlmFcR9Eu2zsuCzt2Fehm+33F6p811n0zUK/8wRnTkbXVj1AxgA15TVSpno8GLg3vSMy&#10;3JZpnrLsMZ5WB5q6S7cKiA8MCwVolS37fxWtemas2CuXBBJyQT8SPgUV74vbVDkg7mJ+wMG8nxXN&#10;crNag0XqNcLoIUDnyAO+3yaSv6xUeG+1t0gfbcPz2qjb1NJt2d5ZVhbdxcbGOQW4xVTf1t+1dvpc&#10;SAAAdsDn/k81TQSot72o0wX3Pb2R0tglYBxJx/lVVrfUlUMu8ljPtK4BB+ARVBq/U3V1Cq2/22Ag&#10;T1DvurU9Z6oURfa06lbiHduMZOWhfitOHEm1ZjzZa/Rb6n1pbKFfaZHQR7Y6lYNyRWh+serhASbS&#10;7B+puJ+7wKS1XqTzca0okiBdb7QFzA8T2rR/V/VWZSXVScER/cT+a9DptO7VdHI1mpSXEyp9a1aO&#10;mnuBlfJc9lAPAIrkXqTNcGQ07yA4OBWzeqer7mvAkgMMExkHtXPrmou3WeEbYDEf6mvaaDC4x5PF&#10;6vUKXsG1phcEw4nme1CdSvQQVAkkzMjzS9i2CGEGImjNeX3BKS5BBU8V0jnMgyJcZV3MCMqOJ+ah&#10;c1CkvuJgABNpifmou0sSWZcQQagxY7IAXA+RFWDZm9d3F2hmUCDmJocuSpzxKjwKw9pVeZEnnGM0&#10;O2yCNwAiTMxRIoG4L/cIVjEDH4oO64d5KwQuaIGWHO5jJEA151ZweJjP9K0IBkGK7WChtxXNe2qU&#10;AAMkVm0xiN3AmPipFwrNIzEg+Jo7FuIJ7qEhGciFjHevLttyi2/kg0VBKM+wRtEk8ivKu5m2yxZa&#10;pkQNrkq6s6qAAcd/iiXeAVfdkCYyaEpts7hFMlvtid0cxRbb29skMIbFUwlZF1XbtCgEtUlt5Fsj&#10;EZJqTW5BZUbcpwZ5Bpi6ntsP3KVBLdxVWXT+RcrFx9uRAORApi0ijBPJjJ4miA702ZmJBbH9DQlV&#10;XYBhgqdxBjioSjM3PtaOnM96BErcMKQW74im2UKoGdwUY5xQrbWbTkkkxwfBNQp/yCLELE/cQQhz&#10;xUnLbftUcz4ArzoFssGP7sfINe2MU6iCo/xVaABji0oQgxlgcGvLZWTBaSIluP6UJ7Ml2AG/iRxH&#10;wKyxAUwTgjpNFQQW0csFfKCSKxce3ykkxMtUAuEO6XHioE74AaGAnOJq6K3IxuKbGEkkST2rzLdL&#10;b3AgNMHvRVkoxE/g/FLKQSsiWIOORNQp2eALMAW2yeKioiYJOYol0MSkBTwD2ivISXYjBH+dQHkm&#10;Cm1TzzJ4ANRFon3AFGIEk/dNQHU5hCvdqKR2MKIxmahLYIJ9ywVKjmhC6eAxP5ojWSGKZMiSKwq4&#10;yuDkirImTe6Cu3bsDDPzUnADYYmFAA7UQIwIlNwVSFC+PmoKD7YG4ACDEzVFpGAyhnGSCMGOK8qy&#10;u4wIb8SaLvBbKyPBwaGTdJQuxZWwMVbRKCXLnWDDHcIbwB8Uw114IDSQJLNiAKTuWQpYDdBaNs8R&#10;RnQXNgCkkDP+E/mqLskgkqQgdSMk16Oll3CWIjtUntglQGA29hgVEDBBZfII7VAbDypdg0gjBA5x&#10;Q1ce4rEbQo2wc80EqS7kv1bMyfFZa4WWyYUQJYfioS2GAyJXcJIrzXbgBWdykwoIpX21ZmKs6kLI&#10;nuTzR2uAFF4YwD8t5oH2NT4B3kIVFeIwWjJorW7sNsPT5HNTRLUOHBy8hqApXJDE5g5iahToGs9M&#10;sZPY1i7i63aB+cmiOwJ2qA3+1CuhZVQvGCJpgG0wFUyDu3rwOKidq7NznMzRQGuHasiZLKewHiiK&#10;olk2gggRnIFEVVAUfIWCRHPkUa2AchtpAgUS2wCupJBOATQAyFbYCkOpgyOasGQ3aubmQM0zORRl&#10;cm0VMKVxHc0ozCYS2Vxg1J3DnIIbDAkxFEgU/wBDq3QzJ2KjPcMaauXWgyJk1UI/uOygY5+JFOlg&#10;zMQNyQJg8H8UQaaroz7ttdxCvGDIycUW/c3X0IYMoWWBxFDtagxdlgAYCwIgURWAFxmO8lMlRnFQ&#10;U2SawDEEjbJ84pR7TsHCyAwJ88UxvLqAqp1cGYK0K2oA2G5JBgEmeasGkS9thbFyYBGT4qfuM28C&#10;G8zyKI1whVtnILTgcgUC+x63naD0sQMxV0RUDYOE6TBLeKzdnblpkRKjvWLo2liil0SB1Y5qO3qA&#10;BZVnKrwPzRFEhBVvcQyQuTIE1Nme2XtdFsDaZ80G6XPuBS2zgSZ3fioWltMqKFLnv3IqEvkbv6re&#10;36iiAQNpGDQtU5HtnbsBI/MV52JCjabnhvFZa2gIDjKjBmalkohcLJ0owBBkUFrjqZBYEGSYiaYb&#10;e/vDbISDnE1g3ZwXJQ+RER2qynEjbtlkuuLwksOagm5pBYTyDRPatgnPc15VI+xlloHmiAISiZcC&#10;WHah7vb2hLuQxCiM5oru/QCnJ2k9qxaLj3SFXd2HY1W4JIkjtAJGCeR2iply5ugKqjmlzFzb0zGS&#10;JiKKmWzAgjbtqbi9o0zke4PtBgCKIqnZcBXqJ4HilXZtxeG3Gec4qYUGOt/mrsqUf2SVWVQ5acws&#10;9qxbRH9yQT3cjxTbqdgOwkAzBzFPab0dr250O7IkcUEsiXZnc/2U3UWCwQswKM/tqWUgkRgrz+K2&#10;e19PFw59sy3Iz005/wDI2VNu3tAYjo781mevxR9gfct0maTZACsm7aTHbtWUMFnVRKgr5H5IrpY+&#10;kLgMAOxGQCssfIEU3a+jFO8C37eOosI57fJpb8pgXsOndWcuW4ygEqYMDccc0VLQ+1gCQ3mum3Pp&#10;QWg21G+0AK4zQ730q1tLbXLe1hE7BJ/zoo+UxMjlXDZzXbJMSFn8ZFSvX1S7bzu8L2rdtT9Pt1N7&#10;Rz9s/wDIqp1noN5VbarLEbiVw34rVDV45f8AJEeRL/kjXLm0/asnJ+agdqMrXLgXIwDzVre9Ou2z&#10;OCu2JHiln0VzcrFJGApIzmm/dj8kUl8lfddntxAYhyZbBimvczbCZVlj5qN3TXgy7rcspx5qRG9t&#10;zOOCoBWo5JhJnhcPT+lhTE8k1f8ApunuNeiYmCDWvIzKpG5QBBEeav8A0/1b23X9GUkwp+a8359N&#10;whSMPk6eBo+g7W0elwxO5LZG4CIPiuDfU1sfzBCuzQR1H91dv9H1F65ojcUgdILFj24EeTXC/qdv&#10;/g5hdw6khgP9aw/Tif8AUT/gwaDJHbGK+DX2yQCvtnu44AqvvMvR7ZLAn93LTVpyjDcN4896EulL&#10;37StiYg/nvXd8rkUIcnex8wdHVfoW2dJYfU9IFqSQ2AQR3pHT+qe7rL1x1S4CSTJxJ7zV3duHRem&#10;pZdh+opSIyfme9VXpeiFtDcaGCxKbRxxNfKFKM56nNJW5vbGvhHA+ppuKx4d3q6/bPov+HVnTaTV&#10;afUXb1oA7Wl6u/43/wAd7Gpsp6Z6U21UUpccgdfwtfNnrH1M1hPYtE2mAO08tFc0dr1+4Ddfe8yO&#10;qMV3/pz6U+5OOozrhf2o7Pi9b/T6eKxWtytsb1N9rh3uWAcx5FKBA4CqstJI+I8isWAHa4CGa3k7&#10;uAD+RUN3OWSWAFfTlBRSSDWW27GlK3AsFZ27SfJpVLD3SsyUmARyCPAqWh0xv3QoGPIwZ812f6U+&#10;knvPZQAOCpIbvJrleS8rj0keXb+AnNcW+zmWn+mtW+0m0FDwQTkkCvq/+A/8Hv57VJqNWHRZhFIw&#10;JzNdP+hv4e+nX/0lsm68AAFYVHnJBr7W+l/4fL6XZtKFY2AIaOZ818/8n9UZ8/8AtwVc8n1T6F0u&#10;j0tavMk2+IxZ+QP8e/Q7ug+qtYljc6AbSeBBrhOosH2hO6VPSIwK/cL6p/6f/TfqTUC89pLTA/aw&#10;LEjya5V6t/0haAG+LIZYmMTnwBXc0H1VCOLHHJhlaVWieS+i4a/VZ8+HWY4qcm1GXHZ+RaalnMG5&#10;vhsgdhQtQbaARJzOM4+TX3F9Y/8ASdr/AE7Us2lNp1OZT9zeDXyl9T/RPqXomrvW9RZa3GIIgNXo&#10;9H5jS6l1HIr+Geb8t9EeT8fD7k8W6H/dF2jSWUqAWLyrTjgg1FP+3cCmQDjwtP8AtXYLsgHhFBP9&#10;aSvKpDqS0k48V1otHlGmu0QVrapdJ4KZPIU0BXYhED9JUHPcipPcZZUkRwwFDCq5aN2B01ZVBW1L&#10;BZERGa9de3cA2GJEqanZezK77YieTUQg2DcASHMbaiLcVXY2l+6wdZCgAFhEE1EEKMPkgAbRETUG&#10;J6Aplh/UD4rKXIV7ajqEMTRCHIkQhLK3X2J7VFShLboJNYe2ouSq5K89hUAyRuZmDA5IFWVuM21u&#10;wyAhgO/ivFLm74MAniSKdtkvsAAhsjMGldQdjMu4EE4AzV0S2SW4IANtRkkyKTLWnj207EsSPFGu&#10;XJNtgMbuongE0P8AlQEcBxtkyBnnsKoZH+CVs++QSkBVn4ptUuXBCTCpMAc0hYtNbCjlOCoxFEs3&#10;HO4ozIF88xUKf8FqUJIhAWMYH7aWCmFVgQASCp4B80fSOxWXfB4IyTFSuPcLtvbeGIHgAUYDQghC&#10;lYUFS3AaQKIjOt5CCoDHMUQ23LpbFkbQeVwBQwttAHkvkjaKgIRVclQHGydwbwfFN22Y7uHJysmI&#10;NLaWzE7sKMyPAphmUyVTaGGFbxQhehpblwD3GtgMYo/utKEou8HA8fNCRgxT98LtiOKFca4vtlVA&#10;YE57xR2Z20Qu2/bO4boaSSc5+KnecI6yEBKwDMkz3NAW4Ar3WUQGACnMT3oiLbkN7k7W8czVpkZ4&#10;qwKsDngzgGfEVbb9joS5Cg4X5jtVXbfeem4WCyCIxFMTbC7yro27BJOaoGkWdq4GYAKGU5BPn5q4&#10;s3bil0P2jBk8HyK1a1qH3B1OWPUKbF7YZ9zEcxRwZOjb7F0NauT1uTAB80xZCF7K3UPSDCHNawur&#10;V1VS/tA/ay9yauUuN7jD3AYWSZ5/FFJ0XDOn6LVbQdAFtEwDJAnjtFYsWV3o2wuCDCnJA71Fdxcv&#10;klyAqgwBHO6rL07QC+yttf7iVgliIwfxS55IRVt0grsqdtot7dsksX+0D7fNOnSEIjWWYoThe5/N&#10;dL9G/h9dvEMEJL9MpBMeHmt09D/hzFzcNG6lWlN4J44Ned1v1Po9Opf7idDFiuKltpM4xpfprU6w&#10;l9gw4xzA/FdR9G+k97b1tpH2ycwa7h6R/Dz3EtvqDve4CGKKAE+a2z0z6Xt6ay7LYyrHaQRwMfMT&#10;XzXzX1pnz2sTpEeyDuLtHIvT/oq57tj3iWPZo6Fj8VuGg+kxaa2pbb1k9ttdUT01bQTIEglwOCTS&#10;qWEtjKbAG+wiZNfNtc5aiTllk5CcuSPLV3+zSR6OWu3DaVd7sVDTGR3ron0tqdRpylu9blHJksSS&#10;YxyKWFkXDtWxDSdy8wp70a3a/lr6hSSJOSZHH2jvXJjlenvY2jNvluUk6GfqX6YHqk+7eLJJH5j4&#10;r5i+rf4O2rCm5p7VwXZPTjj5/NfXnpfqFh09rYTPXJzn4Haoa70zRasag3AhYIsqpKs3j4r2HhPq&#10;/U6WUKyOh7l93a32j8xfUdDc9PuAtbyrbPAP4Hc1BtSGVSfumWY4CqK7l/Fz6aAS5fTSOptvv3HM&#10;TiMV833b5UO2wkSMgYf4INfo3wfk1rtNDJ79gX+TVmxWtXac3F9pYZQ3OPwa85W07q9ogHMchqo1&#10;ZsQpkxKngTRbd2y5uI7tvVuPgdq7cSOVexlkvXdpLHnbByCT4qvI4QWim2Q+Z48fmnLZSLoZfb2Z&#10;ETumjWLNu1u22ZuBxJJkGmBqfo1zU6c3EQ+6VBWQo/cV80HUG97IIUkTwQOn8VsF63Ls1y2SpwgE&#10;CKUvaYAjYbg7FiZUntNC4gyv4Na1JtA7UtlLhWROc0YXXX3NyHaYkEZJ+KsEsqbzQowdwJIWSOYq&#10;OmhWvMyHzB4A+PJpLFKIPT6h1dekqqmAvn5NOaS6qsdkM7GApaIqrV3GC7KCSQBkEHyasdzp7Xt3&#10;bakQSYkmKvcy44UbDYvnddAdUP2sVHUSMxVtptZtNwoPadULCeqCRWmWdRvF0zBPIPcjxTFv1IqF&#10;9m4d4/aw7+SajnJjoxhHpG8/+pISXW6DCJujgxWU1csHfoBDNJaR5AjxWk3tduNt7hClOLYHJptN&#10;f7j2hAIlsHBzVcl/efBuGq1hvoWIAPBlvsAziqFnRg7KySxEEgncTz+DSI1B3AHlV3jd/pNEs6m7&#10;cgo4KrnK/wBjirTYxNsV1LqrOTccsFC7BgNVfdN9klugRAC95q2uqWR1kKSwPUcZqCab3bYOwbFM&#10;wucirTYpw7ELTt7iKXVUj7RjaT5pkPdsghWX7h+TOIor6YyibsgxkTzxNROmOnGoDMDuE7QMzV8l&#10;K0z1xApebw6VxOe9et3zMwg7g8z+AOKWhAwXMhQ21qHcchvsZWaWFzyPGOBUYSkS9/27jEAhSOTk&#10;gVVqt3YAqTy24HiTT1+7mzcMMxkLtx/ak9Sv3OjEFftVfspbbDpOrAhnt3HIAkggyeZ8UtbRjNrd&#10;cA7k4gnsaKxKwWZLkQSdsEGgMoe5c39JMtjkTS2glFLoVu2byQMKCcleD80u+kcjJ2nmeJA7U4rW&#10;rdti4DKEgljB/FKsFCoVyWG4EmYihoct3yRtvIvQ534BHANTZ7ouAMu8j+wAqZHusquojkNU1UI5&#10;kZdTE8VSTCcjzI7bQ8FQOmP2isLpy7Fg+0gHYrCcUJ7YtWW/UDLjqnIoii4TsAO7O6cYpkUJySDu&#10;7MrrtAXbOD9vzQwrO1pjcBCrBWJahm46mSdpUTA/fRb5IVCAUE7hGRPgVe0VufwLm6ltXASTOZ+7&#10;Pj4qZvMEcyqPgDvNTv3G3Bkt84MgHPc1nMq8idkKoqnEZBnjdtgjdb7Qaili1neDHJCms21QlWYG&#10;bgmOVJHmi2FJtlGDQO/earaH9xEW2uU6tpOGimbbPD714kADAA+aGGAQTt3SQARJNY39S7ssBLeC&#10;aGi3NEku7XUNdLkmJA5xxRFJ2udqoyyDImRSy3GBZQZ2tIjtPej3d3Si8kSxA/zqmiKSMFCHBNtQ&#10;gWIYxunOKzbe3cuISSrqYUkyKUFx7Nu9uuu7kyDEwppgF+GKiBxALQalBWhmzecM8r+4kkHk8c08&#10;t+4yg7+kMTtbq/v8jtVYtraqwEgdRAMT/wC9T3MPdJbYSZAmq/wVurosWZBu3kvuWXyZjtEeKsTq&#10;GhLSr07fOJqqt3Sr/wCGYA/8p804l94O6zIXG0YkjvS5xGYpsdSUtoAAwOA05J/wmh6nf+ySxKyF&#10;xBHg0Nb0i0ICkYfE80LeA2xWhWLHJlhSHBm1T47LOwVe2pKuojIIhmI5NNjU2TcFrqe1hwQsccQf&#10;IoOivMFabrMqgwz+T8Ut7hY2w947BwT38YpE4GzHk47LfSa3eV3XlVZKsLgzB+BVhpHdxduFxKvG&#10;2IJkdJ+K1xb7PZRkKyhb7h9zDuaZs6u5a2EPbZmABkHbBrHliPxyVmxXL2nDrct3RJBwSRtPcfie&#10;9Ru30W+DcUFjlWSSuBImaqTqtrXQu1i6EsvYR4FSs3fctLBd4BD4hQPye9c3KqN+Ocnwhq/qbt6w&#10;gZdmwm4wQffPmqK89s22c7l3nBUyccSO1MPqFMpd3q4wCB2HAqs1ZYW9gQkyGJA7UmD5JOMvYpdc&#10;ubogwGJO4VVsgRkUvAksO4x2qydLoFtTcxJIHPPakNTtFl87IMbeCDW2MzHkixm1qWYIS8MnUD3P&#10;gVk3nS8pdjcVuSO01DT3WtAb1BMdhJqwtiy2z7wTyrnmO35rZGqELG37DaS3buI5Ujnp2HkVabrG&#10;QzNAJVVEqI7VUWFXZeCIIBBI4P5JqyZSL+yYwDIG7JHajSLTcWyOqRf097bQQWLLnaxHAFU77CVD&#10;LC3CFxkiODVgTcFxBbt9iCGMEv8A171Wm7s91oYKrcxkzSpplxmr5R65E3wTvMxJEBQO9VrICu0F&#10;HReWJImf96eF8r0Al1Ikjg0Bh95cZIDIsAj8mlbQ3KLXCAbntow9uV3AROPyBRwW2G33IkCOfBPi&#10;lb7obdqVYhTBMElia9Ze0ASdzyQssIAFU4gcDumvXLqXZAlOndkkiovpRcKKSofeVk8MvIIFY0wZ&#10;b1wbypE7ieI8R3r1uyhUFBkgsCwjf+KRIbCKFV0o2O0kiSSR3jFea0lvZFxJKkEgmY+af0tpnI24&#10;UGeIiaW1Gj3thwrFzis8kqCeK10VBVVQ7rggNgjn8ig2PZsuxCr1lgGHz5q41AQWgPa6wNozA/rV&#10;bcAF1htloBlRj+lYM0OTFPAvgMZUPJVkkSeeeQKPp3ADASjE5nMz81Xpc9rG0jqxC0WyQokBVJPJ&#10;M8fHasyhRjnCnVDDM27aLsKIBmWJ+QaLBQElQSLhJwDjgYNRkBLk53QQy8Eean7odWlgAjAEjBYn&#10;xT4+h+F00VYBd3966zAMWCARz2FV1xbg37VIQ9SjjFW+pSNi2wZMiGMY+aqLoVgdj7gImeABW2Dt&#10;HWTtdlXrLqQuIYqVCj571V6goSN0QOkxnmrHVKSVYtIg7YzVdqJMqEiYOPIFPihUiluWyYCqQQ2S&#10;eIquvjHJBzAFWl2VFgkjcMAeZqu1NshwJBB7CtEPQmZUXUX8zUEtz2O0mjXOP1FEBuxrNlQXYBiO&#10;4jvWi+DNPplxpEAIi50gEbCKtdPOYIABmF7VWWkI2qQTGaatFyLpLSeQB3A81gyc2cuTe43n07Xb&#10;FUFQFAA/NdL9B9TV7hVbjAGMCAY8TXFbLG2iXHmIBtgGRW5+n+oONNv9oSjCMQxnuK4Gv0ykujse&#10;Nyv7iT/k7z6b66LVxLu1vsClWEy1bra+qrmnCDayM0CJksPFfPOk9Tu2wHZibZgAE7mWrEettCRb&#10;hTdDS09uK4UtC3Kz2kdT07fR9EXvq+yjlmAh26jcJhQPO2tW131sbl5v/ggyrkKQel1IxzwK49qf&#10;WmuWvaKgLMwvIM8ma1z1T1O29y4TvAg7f6U3B463yjHqdXm6T49tnVtX9TAhQbTLdBIVlnqrTPUf&#10;rFd1pdpUhDNthMGcma5RqPWHvFX3uxWQASTE/mkB6lduyXUQoI5iuvi8ZwrOXLVyb4/80b9r/XBd&#10;Ys77TcUAKMj+9Ud/WsbR3pCD7QfmqX+YN6ECzMEGj2HcDau0iMBvnuK6MNOo1SEyW92xi7qLpVmA&#10;ESAczIqF4PcEoxtyIaO/4prT2GVbZcTvHBxxVj/IXAW2rgqApPAmjSSEywt+ijuaJrhFvBwcmhJp&#10;mEKGgz/Stm1WjKK4AZirCWjE0re07ttC2uc7jRpgvDXoowibnPubtsgx3qvuvJUzAVomOBV7dsMi&#10;ujacB42gntPc0M6O7aR4th2BnHBpqkLeJ+kapdtlcr1SRukYntig2g/6illgNLACDV1d0oxHQWyV&#10;yeKQO5gpVFkgzHJijvgzyxIX/VULteDMEcmK2G1eS0SbjQNsz4qqA3yWZQ8/iR4plUVltLiS3cya&#10;yZ4piVHa+C8sXipUu0qYwvZYq70z2t28gw2MZOa1QQtwSVIgg96sdPq2S2GUbmC/3XxFc6eLlFuT&#10;RbNatGzO5mKkrvI+cCgILRa3ckKGwCeTRGVBcQDhRuCKcSfJqTbbtpoCDwCOqa04lVAuZh75QPJW&#10;IhSTBJNeS5bJtI7SfwME96GLydV27YDhYWV7HzSI1J9zYqHdtmfIrbHo6uj1zglZc27fuKylnwcm&#10;MLHyKbKEMeVQrgLyJNVun14ZQB0hZQsas7MKRsubTGC37qqz0+j1McqVMYUbC6bJUJ0nhsf6ilmZ&#10;/btG8uMAEftzPVTot2mdAG27lMbj4pREuOrPdBAYEAdqqzdNcGxfT+tZXuOryo5HZoODXatEffsF&#10;+hWu7ScQTGTA8V87+ntZRgZYFRKgdo5rtHo+sAsgtcLN0rnG6fA71y9fj6Y3SZFF0/Zcaza1vcxW&#10;Q5Icz1bchCvkGqwqz7W3RLMxRVwCR3Y8xWyXbBt9JU7GHEyZbI+RS9lHCLcQnuCxO4RznmPmudGV&#10;G9rkoW0AFvevU7AMP8Pzzya0P1bQ/wAtNzcJYmNxJMDvXW7wA07+2AqvAuOuEXxA5FaL69os3GIZ&#10;rCQA0Vt0uenyzNq4bocLlGgks9pyqKfYBEHBLHLH5pPU3HVbezauS+0ZmrLXWTauwAHUCZODmqHW&#10;akJaZQ3URAiuvGV1R5rVTUE7dFBr71vqM8kyp8z3qj9xZ5KuDIYePFHvyVfdcALczkk1XNqfct7h&#10;A6fsPxWzHHo8tqE5SsBdvK4Co+ZxP+dVV9mjcVgg4MRgc0dntNcVypzwAMClA7Kzh3LGTgjitK4K&#10;xYlXKFekEMzdJBYx2FQVAYzKtnJ4mm3txJVlAcglSMQKD7bkOUUABxt80aYzYJOzFUTmZNSVAjbd&#10;5IXkUcw3JACyfzQ3BcSIDHJiisgNrSbkCrMmRQQAbhCgTmPEU6LbPO8AADHaJoG8bX4LTlgKqyIE&#10;UMZbAoS2zHEAQY5NZYFeE8d68yAMGzIq0XRCcg7Mk5NeYkTwKyCxDgeJjtUWYlh2ERnvRFGWI38S&#10;eQeai5mcZHbive7EYM8EgV4AMTnzJqIhBTHV7cnxTFpgpkuY7g0Myw55FTtMuCRiaGQrIrTNotGd&#10;sMv2GI70ZWlSSphI2xzPeq3QKskq3YxPb4q2tq2SN2+A0djWCSpnKdJgLqiGzBCdxE+aSa0xBO6B&#10;s6Z7xVmINs7TAE7txyJqvvLsQKTkgwRmauLH4chr9+2sCTJoKKW6TjvVjqkAY9QbEllpS0FJL7p5&#10;gVsUuDcYVBAVYk+DVvoAqsLbTIncY4JFKWgZICgkjEYqy0gYlCdyyNpnk1nzS/FkSd8F9o7RuG3E&#10;yu0cYJrpei0j3l3h8KwVgPI8/g1qXpWlI2KueGyewrpPpmiRLV1lclpLB/2tPYivC+Z1SXTOzh0t&#10;bP32F1emACBk9tmUkBD0BjgECtS1tsXLmoUkIEEExmBkNNb5rbK7HAZStshgU53RWsa5FKp0MwP2&#10;xGK42gyNtcmqekjv64Ofaqwx2XWRgu3p8fmtU1aA3Y3ncVieK3X1ce3vC3HAESImRWleoWWGSNhc&#10;c/Fe68bJuuezhZ9MlkfHspdQjDBJUgkmDj8Uiy7eU/bk+ZppyCrgPnEDz80JkElZ7f6V6GPBbigJ&#10;aVy0AAQBWFkk48Z+Kk4aDOBAiBUiSCVXmQRNMKoX3HqkY4FSS4wDiB4NRO1jMd+Ca9IggrVlGLcS&#10;eawUjPmpoSQeB2jvFZIELFWiEmk7ZEfj4rKsSSYn81F1wRuxU0LgnI4yaohsHp12Ah2Ix3YLiTNb&#10;Fp2UuCHYKwPSMj8xWs6EXCgXIXhvJmr6zcNq2ttVCju8zNZX2PhOqL1GZXlLYVpJVsGZ4q+t4Z22&#10;5gB5zNa9aUApttbhsn8Vf+nqSButE4I/ueTTMPYvVv8AE2rRl0/WCBgDwvZDV3YsOoUEKZbeFiZX&#10;/mktBpmdyoJDptB8CtpsWmCC6jfuI3H4MCfzXa0sDiZothbdnbcW4gLC5b6XKk57j8irpbTOqAsG&#10;LGLaKsYHesaHT3xdt21vMxCtLDi3OQYNXWlU5KI8sh6zhiV5j810VHkzuUCWjUXgywCLhMjy48TV&#10;xorTswJuMTtIK3BAJPYkZoekte4tsWri3DBwCBukf7VZ6RVYPb9wSXXfDc7fBrRXApyQz6ZaUXLL&#10;+4YUBCAI3DvH4rcNLprW8W53BpUAYAI5aqWzb23CTcuSRO4CNrfitu0S3vZRm1ClnAYuUxPcVqh0&#10;jNJ02bx9P2hc0unb2SFZSNrHpJHBNdp9AsoNNauIdhksx25P/INcr+lrC3EBEgsw3WyAAGX/AEmu&#10;4fT9j3Ldvq+1m/qOGj4NaIRpHPlFLOnYH1ZCUuDu0GPz1HNaltT/AOll/wDxldG1enW6zb/01adi&#10;8wI4rRv5fUf/AE1/9SlM2xdHTxyhXJ+Bl2+d6jaQwAlYgf3oTMoZQqEASSeaPdss1tyWLCBO05BH&#10;agXV9wQSexMcn8184o9YkedPbkFcMJnuKhcv3BtLEmVHAzUdRfbY4AJbcoM1gBmZob90Z8VC7FL/&#10;ALiGCZX/AAjFBZGc2kCbmzR77BFeXJgbQZxStwZRQ0MBkiiQLBEOBDciD8RQgwhoUCMieRU/sXqc&#10;giT5kUK7dDzt/twKKikR28yMFh+KGWDnv81NbkbQXI6vGBQWMnuYmTV0EiSDLAcCndNdK4k98/Bq&#10;vUGcN3zREukkFvwKjQyPBtOk9tVtqXbdGRGBVlp75uvMjssxAzWuaS60nO1c581Z2b2DAb4kf51z&#10;M8Oz0GjyKofBuHp9xUus3uQHcmAfFXejKliACrSTuOS2eK1TTqEi2FNwsQYGCv4rZLLm2lpSVJQx&#10;J+4yeTXm9ZDlnvfHRpR/R0r0TWolu6yXGV2AVUOWB4kmuw+gO6m1bewFYNt6hKsvcfmuE+jMzpeY&#10;PG47uK7B9Pa0Bra/zBAwqlhIBIzzXzvzWOnOj1ujldJH0H9NXtMH33N6IAR7fJjtHmK7T6JNu70m&#10;2LiqhXMDcwlQRXAfQNQBBa2FmZ2iZESYj+xrtHpOq91lb72tlSw3QXkT/SBXi/uJTGarHaOw+mJd&#10;ue0vuTG5s8kgc/3rb7D++LSbxtaC3bqTE/iuf+k3kc9PQotgbiDMjkbvFbtoNRa9sKxbaBtCLmvR&#10;6TMuDyeqxu2bWAtsXFO4IwAkNIAmeabsGy4ACwjXNqyJwvg1R6e4zh9pBI2wO2DVyjtYDmJE5QHE&#10;DkzXoMOS0cLNCjGsAa1vdSGkq+IIUdl8VrGs02mZCgIUYAPcRkCtrKDY77wy7MN4H9e9a3rYtw7W&#10;WJgpNb8cU02ZIpbkzQvWBbK3FN9Dcy2xhtB8BT3iuU+rXrjI8sLhcbQrDYCBhmnwexrsfrFm4+1m&#10;dndSpthkiZEEVyf173jq3JuNeGFuMOFEYIFYtTjXZ0MTuad9I53eupbIXfeYIASRnB/aKtNFeZlt&#10;oNps732bOmVOD/ete194IxdmAByxBkycGK9Y9SuusG4HRSS5EbgK56xcnQbOj+nXGRthumAenEgn&#10;4rdvT9W1m24EtcYMgU822OSSa5t6bq7b+2t24wtqAXVO0jCgeRW8+mXQwQSt1FCsCDEjv/XzW/Fh&#10;OZmUk5G5adhNrZOwuqna0ywFWSJDWbN1rhOSoGWMdia0y3dViSp2tvIQJlfkGrfSXGVrdoPB4ZsS&#10;ZyI/FbFiZyZ5GnTjRsqBgCm4IQy7VHDTxLVbJqkfesoDiGQRB5IjtNa5bFp2bqDEZJXlW7gVeWtS&#10;03AybgSG3nAAjmR5oXjFrI+S4viyC1lQo3lVRN0ndzBNOC9CqDl0uTKtME8A1SreUEmGksASMbQR&#10;gzVvp9QBtCAMQCjhRAjkH5NNxxEyY0WT9UA53KQW7DuakjgK7e2VAtEkHnq74814MHRlbTk9Ekkw&#10;KmGNuFMfdCMcjIrWomZvkSv2iPbGwGBLeD8H8VT61ehy22EyB2gcj8nithAXAjdHQQuPmqLWKHDh&#10;V2CYIJpU8VjPuNGl6nRAOySURzgHMzWtXbV9VYEFWW5the/YCt/bTovvPG8JkbcAMx5H4rX9WkF0&#10;t3kdlMh9sxNYcumtmnBmSdnOvVNM9w3tlkPtfO89KRjbWn+oJZhURrigkCTwGTgv/sa6D6mGaLbu&#10;xKSNxEqYxIIrnPrupm6zezsTeBBEqIEGRTI6ZpcI2w1ira3z6Odeq6nUbBsVCTkbGxkQFArk3q2p&#10;CGy+WcYKueticf1H+ldM+pLdy3NlVW0u8hSOkoR9v/x64J9Tu+24PfDvkbQMw4iQRWzS6NyRc87h&#10;2rRTeo+s20CNul3beUb9xHatfb1CNxMhQCG/acnzWpanVsrEMcxg/K1Q3dfcYurXWzMT3XzXaxaB&#10;UhD1qfTNv1nqe5rkhvc+zeJJRfApB/Ux7dx9zx+9j/5c1qNz1G47EByYysmpi8riJZlDzB71tjpV&#10;GuBLzqRsj68o8yShSLY5/BzVS+pcl1F3ce54ie1KC5tDG20swmDxtFVjMrsCAYY7onx2rXijQnJI&#10;s19SdHJLGT0yvECoaf1TctuDB3EAARFVBQ+62xSoAkL80uhIcu92A3EYFakkIeWRtmj1jO5Yz926&#10;eBAreNDr1uWlUq0INwOZJHeuaaZL4KWUKEeR3Piui+msQFXBLWxuEfcRgCuXrGjpaDt2dT9B9TvE&#10;hhNy33Zv2rXX/RbI2oCs3HulQszHPU1ch9Ds6m4BLwBCzEAA4iu5fTOj2AK49sqmO4PbNeQ1jW5n&#10;pMEZOJ1L0HQXGu3Nltrbz7b9pgYE+Ca6jptKrPatKGaE+5P2lzmfxFaZ9PWx0oA24IzGO2Oa63ot&#10;I7FdoMi0rsFjBOJEf50vDC6RjzZpK64Aaf072+j3TdA62QsdzDuTRj6ZbN1Op4ckyvUSFE1s+j0B&#10;2R7e0533iIE/71YN6a/tIGWy6GTKNBDL3rfHR/KObPVSizQ7/p20upTaxWVngEZgHzVeulVrzpbs&#10;oYEwzSNw7sPArotrQnpAU3gFO6UMZwQGpEaNQRJRGZSFa4Nyqs8zzil5PH7kiQ137ZzBdBKPvA2z&#10;BBWJ7EjwIqg9R9IvWLV3oLK11W2KJxEDIrt3/pdxDuhGZQUbbzsbA2nvNUt/QJcuXD7Q2YxMdS1l&#10;yeMVco1YNck+z519T9DuCIvNcIGYTB8Ak1r7JfSHuX/bt3Q0NAmRgT4BNdy9X9GYbroU2cbFH3Ay&#10;Ow+BWgepeloTtK8qNzL5jsO9cHNoXFtbTrafX26aOaoqrfuXGyHUFlJICkCAQRTtoXSNwsJcUug3&#10;Exu3CNzim3sugvOpb9h24Gw+f+Ype5avE6dp3Ellfc238ADvXNlFpuzpqRmWW87oxQAhYcS3TS3u&#10;gG0bbBU3mTAEMRPHYULV6i0u5zKyswUJnbwJ7/MUree87XQXybgEwNrKROOwjtS26JdjjXwq2VN1&#10;bsvIIibceaUv613a57dv/t2pAwRLHM0jcvkGBsgkMc5jtI8Ck9VrfZGHUFYAUDDjn+1C5otNlpp9&#10;altWZ7xx4mJ/3NLNeNm2ruxuKRBHbeThie8VQvqwrKPcfcBBgAoNxncKnb1bG7bFwH2SAARlukci&#10;kvKPo2azeh9vvFRzJNSV29q8qPkAks3g5DE8g1rY1E+xvmVGCy+fu/Joja4qCg2lWUBdxgqF7tQf&#10;cRC/vay2wS5susJyBKyrD44E0ZvUkCQyMzlTbKkj7gP8xWtNr2Ci3vaPsjtLDHHbFAt6+7eRQLKp&#10;uJUuFDRt7Z5pkZJg7WbfZ1du3a9oqVDMAzGDKr8dz5NAT1RGRWZ2BMqCSSFLYH9a0+7rmFxYt2+p&#10;BtULmB3H4oj+oqnQdO6Kjk/+LE/btAzjtTE0DsN1/wDUVcdSlWfOOSFPTP8AWrC16m1m6jFVIZmZ&#10;nJiYxAmucJ6y/tANci4xhDc+1dvYRzVpY1z3rdhgwiSsRx4OexNKc/gtY33Z0TSvbt3hbCBrpSWu&#10;KSxWe2cFqv8AR3ehLKMjuAwuDbxu4AJ5rRPS/U7qPbS1cG5LhZipwpAyZrYtHeX2h7zMw3OZPJXx&#10;jip9yxssXBtGkm2LQIIbaysF/wB/9avB027pJFxh1FpgFOCGFUAvMNsWFUCVDFiwSMiByDWw6RgW&#10;xct3DcC4RcMTxJ+adidszShQxam0FJaJUgxkHdwc0e+rq9yFZxthRwu4cGvbh7lw7ZZ1bAO4AHAG&#10;OSKFddrSpadhGAxXOwgcAjsPJrq4p7UIcLENW9mwtsb2L7ZbEkknImuZetvG7eoEEsNvCYwPk10H&#10;1C+iWktm3K7B1NgETnHYVyT1S4rqje8Q+2FU9lJ+8zW6OdbexmHC1JHH/qlvdS8VsbCeosDMAYg+&#10;AZr559Y0zI11bjsd7/cfPBrunrxCg/qB9y9bjjZMD81xn1YqCGabm0ZMc7u4FdnQSpoDUwW1nNdc&#10;rAOxcOSISB481q2oQm0gIO7PFbRr1TcAbZWTJrVtYFTeRu7bWHYTXttF0jxfk0uStuBhdBYlSIin&#10;dIqjfDcjg9zSN8gMfGwHJk0zplDQY7bgprpSVxOF2zc/RtU+1l2b1BGIIBA+a6v6dqFS4hVTNu3j&#10;dy27yfg1xzQ33KIskYJAHBrpv03rXARSp3AtvnHbET4rzHk4KmzveOnE7L6ZevXboKKim/AIBkSv&#10;b811HQa62zXWRwoKQ8rAM4LT5BrjnpN/eiHcBbn3ARiGiOa6B6drWa1a6/vJD3LYxuAk4/1rxufD&#10;uPUaWdnVPTteX6w5HVuIA+1o2g5+BR31DKx2Bbg3wAGygiYzwK0zT3Nl5mck7ulCCFAJGW+Zqb6s&#10;2lMXFyfccDMgcBqyPEvg2PIXWp9RF1Ll0HciuRK8w1anr9RZS0pMXLe8nfJJYkYAHahXtZPuOEG4&#10;KS8GNxc4gVqvq2pCvavFAFtDaD2EmDI8GtOn09vkyZdQkg2u9aQ3SX1JVQVZBlAqARH/AM13rWNV&#10;6ySq7ryBA8gCcBu6k1XeoepNbvXOohrixyGXb4M8Edq1jVeo2ktW02tsYkvHyPuJPmuxh0idcHH1&#10;GsjUhnWepbka4b0ym0lhMDszR3rQtbrTBBfJQQJkADgmoav1H3ILMWC9IAHKg81ql3VBS5DT1QRO&#10;BXpdJpNjPK6vWbhDUanewQneMqxHGKp/cCgMzFQWIUTMk0Xe29GDZ4IX/UCi2NP1K5QNtJ5HJrvR&#10;qKORTZBbRVkFq8wYfcvmoXw10m48iIMDkGrD2h7iOAVuMsn8VC9ZazbBFzcryCeam4JwYnfYXS57&#10;SAI4NLOvvkpv2FQB53GmLtpSEleuYVpxQQm1nm3BUkN/yKbEUwDOAzSxG1QM/uPxQraFvtjbOB3F&#10;YC7SrGZ5AqO63ukn4P4pqQDYB0gEi5JPMHjNStWNzTJzBLTz8GoSoRgr7QTgRRHRZsxcP29QpgNo&#10;GVZi5U8KdyiiW1c+0RkskfivW7xbcI2KeCBOK9aCOqhWI7Ce5HirLVBEWekiB3z4rCqEuJtBIZSF&#10;7VMqouKjLEx1dsUEKS7HaYYYUf61TBaCh2AQcPn+1S04UyUkhTnvur1tjbbeg4TE5iphiNjq27/a&#10;astIyhf23G8gDuKnYWWAyN9uYoTILqEB4CtH5apW/ZzuMkdI+JGaEsMbXubg3AODQ9RaXc4A2lcG&#10;PNM7TsQKP2kCeSB5rFp7gnIhRmckVER0ImwtsXOjc+0EFTGfmp31LKAUHAZl8GiW2UOGEDMM1e9o&#10;MHbMZAMx+TRpCmR2OYImGMQeBNBgJ7iSJUEz5rytd2ojEhVE/gVJWbaWxu4McfBogRZGVyjm1KKM&#10;9smjpbVTCsMwZrFq4ybkFqWY8GgIrL7sWoK5/BqwyS3LI2RbYssz/wAGhqnct0sYb4+BTRuiBu6D&#10;AJHc0AkNtO7aO61fIEY8gR9hIEBW78kUO0mS5uZA/tTR2i6w9oiBCjzQ1tq/iByT5qrGNEVRtilg&#10;P8Py1YNt0YSMgdJnmjJZDJJkS8DvUJbGOtDgE4AqULaMohLOVyxiTxBouwIVZv3k9+Ki8slpgdpn&#10;gZ3RRcqoubNq/bu7GaJFf5BrcBY2yCMQXNRsPuI6SFUQT5jzTNppjbbBRcksZmKgNvVuaPg4qqZC&#10;KhjadiT0zjjmpraIYPtXIgEeaHdBx1dXOBMimJBAIUwp7VYSBMjbRJhxJ/vUAjbQETqJggnINOtb&#10;BXUHfwV2gVPYCm4v1BgTByKFhKLErpZFf3LhVjGRkTRYMMu4uMc8VhrKs21CepuT3ihuUl4QjHUB&#10;VEpkSk7BsO0nJniiC0kBkQdXLkya8wKYKN+FztFSFtlUQc/cqiDUB5IOpYsFHH3k1jcpdQ4ENMRU&#10;rrHfJbdOI7UOGCqVaBII+KKiEC3t7Ykr/q1ZCs7JvnbmI5r15NhdSwIVpz+6m7FtQBD5JkD80MlR&#10;ZCyIUL3B/uKO1oG2VQSGO78RRmsGRiYIMimlstiCoAbH/kD2pDYSx2a91LshhBE55qNtzcubiox/&#10;avai5umV+yQTXhcWQQOmIxWlIXyHbUg7isFsjd2oYYOqdPGDFZtHcHXb3mYiKmGxGyVAz2g0QNnt&#10;+8SuAcfin0tM7FjbxEAnNJWjtVkwzfcR2APare0bvtqSm23BXyTULF302Aygk4iKQNmQWa4AQJ6q&#10;2FbjbVURC4zgEUpr7YdQ2zG0GJxRpAspQB1lhgkGRiaI6tG7G3vAptbJ6BHaSOQKIlllACuTMzir&#10;oDkwtnoaRKqB8zNBktbVvfH4OIBpxVIBIJIQbuoVUXjbecEseBFRpkXJY+2oY7YZCYx5NYa6BcBK&#10;ACSJHikbQWwVkMN1eW6iEhUJVl7fFDyU4lmt11ZzuDCMChWEJtvgkOJFAtOF2lRysZ5FMWHDopII&#10;AkEimJi2eZt5ClQWUA+Jor2m3XW8MFz3rDuinew6gYC+R5opV2W6GZpuKWmOIo0CL3QLaWslSDI7&#10;jNQbyo2xlj5plLM7lZI3CRJ7xzNDW0dn6h3CBKjmQalBbgO6TPtdL4HbPmjKBCqApZTCseD8fmpa&#10;YIovbyxWTC1NEJ2P7ZXbIx/rUoreLmWu7hyfuB4rzuTZgwTyPmaPbhYA7yWnmgWSPctyDA7eDV7W&#10;XvJMA+0HKqv3KIzUUUOxRRkDHYmjbegqk7S+4jvmmVdFdwMYkE0QDoXCym33GOAxU1lLN4w20gLk&#10;d5ot1bYswrEkDaCPzTVrTBjBBgQPzuoWgYvkprq+3CFJY5CkcznNSW0bu1RbMRJI5FbmnoRF2yRv&#10;RNu1iwyDNXXpvoexX2iQzAIJjvxXNz+Qx40+bYyUtr5s0nQ+mX7m9mU4baK2fQfTIuXUtqHZtwkx&#10;xPk1vWm9BAdU3qIWVHO1v+a2b030lTPNtA03J+R2rg6jzz5p0Iy5FxadGp6T6RNwrFlSd+RzuHet&#10;u030uF23bltFTcFn7eK3zRWLaIyDFtXV+kZAbgk9j5q5t27Oy1ZvTuIO8RgGcVxMvlss75ZTeOLu&#10;CqzQrP09bRHBVBucbS04HnPath0v02lq8yB1A2KLhTAjwZir83lVr4WW6YTvx+aJctW2cneXPbcI&#10;yec9qwz1eR/8gYzV9WBT6ctsbu64EB24RShgdivcVO39O2tltAoXbuaGGV/EGtitXd63ZTekbJ3R&#10;heM0w4SNuwbl6iLZx+R/vNZlqZ/9zAy6r8mtpqdj6ftOHdUUlhCm3nLUS39MoqqxVXuMIlWMwP3E&#10;xV8GCy9pwWu3GW2ogFYzBq2sXmZrZ/eYDqh47j80a1U77ErPb6RoGo+m5uSdN7knpg5z5H+9VXqX&#10;0g1z2kFsovU205JMcYrsGmvG4kkWrTFsuvBnx81AgXN4S317TkYk9q0Q1+SNByzX/wAUfPWp+kLa&#10;20It7mcbBA6QRVPq/o5GdY00PsgiZny35r6G1dhSUAtgH295JIVeMtSFzS6a6oS3ut2ioYYllP4+&#10;TWxeYyr/AJMCEoe+z5r1P0eBaQ7GDSVO3pYHyfmqT1H6RKbyLJxHgQOZPNfUOp9MsMwkByklysgE&#10;gcx3Iqiu/T4a2HggAE7YiSBmDWjH5+SdNhSzw5uVP0fKV36dCMXW0oQySTjjvVPp7CpetqVLCZTa&#10;exr6L9Y9DL6a6BZUsqr0JjcWNfP19LC+oXbZR1CthQYP9K05vIvUpr4Rn1uWMsUUpW2nZ9AfTmlS&#10;96b7u/aVtkBTgST/AL1w76lUr6hdR3VnzJnEV9CehMLfpCszKAbbBi0NxjaK4r676Vba+5KwBgrE&#10;ksDT/BZlDM7+DBo8e2UHdKjQjBsuBDEERPMU/wDTOkbVatIucNPmBRNRpxbLyq9KxnFbT/D705Wu&#10;XbrMbe0bg8YEGIp/1RrVjwTd9Rpf5PbeJ0ynkhbuPMpfwjZPqObuqSyG3JbKboHB8D4pizpLOlIb&#10;eJNskTkkVvHof0m2s1Du9oHZln5WO0/ma0b6xYaZb4QgkjbbDDqCk18+8LWrz4dPBuo1uPH+T0s9&#10;Tr55ZcQcuF+kcz9R1b3tZduMgAB2gmqgWWA3bdxYwaldiX91NwbsD9sUs4ul0dbihsSOMCvuWDGs&#10;cIRS4So6UaSSRZklrSwSFHPYzRLenbYr+37pEmD2qAUv9o/TLiGHMity9B9HuXAdgZy7bQOYPGax&#10;+T8hDS4tz79CcuRqMtqdl99JfT51WptI6BCSrNIkGvp6yug+ntFbu3HRWCEJB+/xEdhWo+lrofpz&#10;0p9XqLrW3VGaHUFpiCI81xq16prvqL1S3fvYGRZtLwvevlOu1GTPvyykc5ZFFwbtzl0vg/Qb+Euo&#10;1dzTpfS2BduXR8jAzJr7G9L9QvXNKAH2gMqlgMKfivif+E1w6fQrbfnZBAkhYPBr6k+mfV7cWdOU&#10;Zt53AK0kE+SK8LodRLfLe7nJ8n1LTayTw4LdKMTuXoWme8nWrsUYsHGAT8mumab6ZtNZW+7Auw/c&#10;vP4Fc/8ApW0wa28t7TJucN2rsvp+otXnti03RyNx719S8RpISwxbFT8tljOlI5l6x9GWmF1m0qlT&#10;9qhIJn5r4x/jh/BDQerabUG7oypYHjmVGBJr9KPULyWjF62dzHBrmv1Z6dpNRorgvWiwM9B8dqZr&#10;vHqNuD2yXNnvvpj6rm5xxZvzxye1xfNpn4R/WH8NvTfpH0i5e2gOyF7Ujcc9q+M9U4uO7xJZvEGv&#10;vD/q1unR+ojTW2KB0LIv+1fBy3pKM6EdcmfivVfTim9NunJttnB/1Qz6ZeRxYdPjhCEMadRVcsnp&#10;9FtDm4wVZme81ltM7MvJB6gV5INWH8sTatXCBtkkgmmrdsbQ4cnAB7V3WfNord7KG7pfaDyxgmRA&#10;4pKQu6D1hsRmRWxep202DZdGLcRERNUTIq7Mtu2lSQBFBbCkkuDybSJRSDultxxR1vy93oHWPuni&#10;kuixxIkAwODRhfBWQczEFY5psTPk4JPdunZInbwVwSPmhvceXLqDNFvoqGTeERG0DNATaUYKIIHT&#10;2NEUmES5uuStvAABnv8Aiiby4dC6iASCBNKs+5SbZYnvOOKwGQlxZESvVPE0LYxMJbv7vcfYGVYx&#10;xNHZyAG2DGRt70FFCpbDsEBFQVzbAFzaNxABjEChGJomqBmudWwuJAJwKkxCtbJubpHAzBqAt7pW&#10;4yl1MiO9EtIsIrMuwzDHkRVWS0OWby22R2/yHesWht2BCpUkkl+cmlTduotw+8pUcEc0Z0XdbXcr&#10;SoJxNFESwy2bm516theN4MU2loqq7U5z1YLUH2i6uBbICZEHmKs7DW3uCGUHZMnP9KMqa44Fzb9v&#10;YAGJbGzzNHuqHKbhlP6GvWTFxlZHHcRULyjqIbDHk4g1TBj7MNZtqiP1Dqzn7jS1y+zG0domcg8S&#10;KGXw0nftPSD3qdltxuAWm6hgeDVUU4kVIVriyZPKxgA0xbBVDuIcH7j4pZfc2lNjQhiQZJJqe87C&#10;3VCjBiSYo4gNIZsMGUxvmOmRiKm/t+2s7pHd8Gj/AM0t091mJJGf7Vl5Jc3DuBUQIqFIUcR9jLub&#10;BPMVl3eyVZnheDiZmm9iXDsW6NqdQ4GKAhkSDALQS3FRBqg+mRlOyFMmVnxTSas3NvKpJLKOQR4p&#10;V1YtKvuECK2r6a+lr/qF1Q2wJknnqjtSdRqceDHKc5UkLlHnouvQ/p+/qhb2u1zcGDH8CYr6H+g/&#10;oiFtEWm9pwAG7lieI71uv8Of4YWiou+wQSu1FJgwR/ma+ovpv6SGmZNi+3aVFweJTBx818a+p/rD&#10;LncsOB0r5Z08Om2VL5Nf+n/pGzodK4t2FR4J3KnWBH9jVvp/Q0lba2hDESSIDGMkiurD04XyYVDP&#10;IGFAHmawfT/aG1FUfBySfg8Yrw7cnzKTb9kztu0nwaGnpbWQhRjBYjZgr8x8Uu1mHU2wI7rEsyj4&#10;q01x9spbYEFAQZyWEyeKX0xuLdVvbMEY4MR4rG8ycqTMO0qdUm/YRajeozEBYoKen+84eCSpAhB9&#10;0d6t/Ubdy5whcmSX4VSasPSDc06zctBsYz3mrjFOStinjuXK4NF9V0L2jce3ba8rMoaMYn91VF61&#10;aF9VFvBfcnJhvz5rf/W9VYv3gVW5jE/u8x81qN+2tm7ZT2wZaOcQO/5FcnykYxn+PKESguWBs3t5&#10;F0so2vmGjNbRo9eDeZUs7tw6/AAGYrUNP7BY7FEFs7jyfMdzWy+jsWubCRvUmQo/tM1x9Nkk8iQq&#10;3xXycN/jJ6YbXpuqtQS/tm4rKcgDJkV8MahYZC90sWIHjHIr9Jf4k6LfZ4/YxdSvYcoxr87vXbQt&#10;+oX0hSpdpZTAxnHgV+nv9PNVu0zgaFhVqd9roo/eb3GVyxV2AYxgxwKfNwrcSUCb2+3BGPNK2SrM&#10;EcqEXgk5bxmo6ZLMuklm2u5Jy1fSkMUV8lnYQPBV+CQyEbgRTtlxcVkS2A6fvnmapRfUOhYssHak&#10;cTVhd1VtGRWZZ2n7MGadEtRSHb628gs2Y6WH+9VGoFhiMtlsnPP4ot3WyLe+4rKAV6hIkf70he1F&#10;y66hXO+JgRmKttFTr0jF9WS/blOgAQYy3zJqOt1BNwoLRW3iCSDJPaaLvMIAu47SoE8UF1A2b1W4&#10;g+1QYPzNCsS+TLKQN0Bt2uliE3EADA+KV1G0kZ2sBlY4p0qguIhMBQSoY8z2oJUI5DuwU4XjtzNL&#10;nGgoNij7gyITu6ZiMgVnUv1kyMBc+KJbvI7AmJM/BAHxS1z25s9KjnefKUtDH0eXDI/ueYPaTUVv&#10;veDhuTkme4pNkIYoAdjEZbAIPipnUmFRCArEQQs7SPmrEyRf6TWWzbABL4nZkyTVm1289l8qqzkj&#10;EDwK1NkFtrW5yNrYA4qxXVpuYuIbb0giQQecCrTGQzbVTNhsLhJubWwQRmF8nwasLdm25e7tPiVM&#10;ARWsJ6k4tnAZFEKpq709xdRd9wD22RRuHCtRpDY6iLNi06m/1N0kkrEYNRvaBYTp2NPfMgdxWNDf&#10;drahZBDEqOBjkUe/qri7mKOUbDQRj8fFXQdxauikvae8Xtg7cyA48GqO8pd36RKY2kxtFbDqXgui&#10;Iptv9jTJg+a12+1tmVABvUdbdj+aU20DCKdsriqpZBU9ygHEfmvKTb6Fu7MZBA/zoV8FbdwySrPs&#10;lTikhdt2niEBgqWn/I0NlN16GbqBLSMrO0z9uQaQCDaApcgCN45Mcgx4oiMiFbaKQW6gQSB/SlnV&#10;nXdPt7cqB3IqUVvJnUW3YfpGO8c4qRJe4+1GJLAAjAAodzUSrH2+Qu4ExIFZuEsLp6goAKlRx8VG&#10;g/uyXsZGmJduqZMZERU7ZUmfeVm/cWEVEXIS8G2ztWPye9SMIlwEAW2UT3IjxVBfcv2LslpSyrhC&#10;241i+6j3HG+FGJBMk1NDbyXcBnGJMDHevMLh2kOSEEkTE1A9xAbHG5+eBB7VkFCIdlhYIjOfFDQW&#10;xIayQnJgy01hCFe4SIbeNojaI81Vlbl8DZKF7skqS0giIn8Um9tHMYwQSO7VK27s6m6hgbojEnsR&#10;5r0e4gYPDEbeocTUTBsYtkHpAUOMiftg0wRwikkjDHzUVtWwckTbEGO/xNAW4UeASVaSwmrKdjUs&#10;UG7nJXtQdg+5k2hQC0UO5ea6jdBnHbsaml/aLpVwcQQBMRVMJGGKvuyDAH2r4rN4W47hmImDGB2F&#10;QLWwvtrd3wwMnBnvXnRXJO0ZmCuCI70BaBtqTvJKsisIkjBP5FDdFVlIBYgES1SnfcVN/SSJJM5p&#10;i4XFu9tXdDldwyTUCtERcU2wblrgRuXgfmmSiQtzoYNOG7xwaVZWZB+oekyxAwAPNT3Wd28GVZYV&#10;hxuqEHLLC0xE7iw7/HimtOwccMpYHJEhh4quFxmQMyiRndMyfFetuTsPuMrHEzCgCoMiWLMbJtHf&#10;uWCMd/gVNrylWDKogwLnJnwBSwuC2u9QCSYJiNtYGZGyYEiKEYpst1ZjaQ7hCtkkdWPNR9xX3I+p&#10;LFiIgZTxn/ek9PdlNmxN7EkTIOOwFQtXjbturubXkbeo0nJGx2PLXZZWbntXLdzabhk7txkRxR3u&#10;y5XChjCE/aJ8VVW7xTf7fSSo+4TB7igtctWwye88kgkMAOewrBlxm7Hk6L+7eNkr0MQBDbYBPyKJ&#10;YvEta9+/ttzITgkfmqZr9w3UZrYAJ2hZ/wA6asXAgu/uAiR3iudlx8M6uLLdF9cuW/ctrlVgkMcn&#10;8CltQrSk34X7mjH4mhvmzjJzEHOKltBP3bWMGRlZrnO0anIotRpLrsNzQsjYJmQfkUnqbKxfVkwM&#10;qczitk1dt0SzcdVIDMCFwpNVd3TLcMm4xRM7TiZpuPIzPOCEdJqJS5vQiEAyCJnuKfCFxZVrhhVk&#10;AZ2g+aogbhRIkhtwKT9oHE0Eatra2wUG4oRHP9a2wyNGOTp9GyTatNbJUnH/AGye/mmxrnYbRuBE&#10;gAY2z8+K0ptcCUMw6k85x5mojXXLtu7F3ee7A7Z+K1QnwZpT5fo2S86gw6MWLAiDMjxJpeRtulnO&#10;yR08kz2FIWvUFh991gU+1SPjvQDrt4Yl/EVGCm+6LZ7gXZbFra6mFB4A8k0qV4O0s+47trZ/EUIa&#10;tijQxjBJPJjvWdPqbHU4uAMcmPuxSWa4pBCjg+4bm1DI2UwWSIBcKy9ZHB8TU7ekS4rObgQcgNmT&#10;/wCPk0vbdkhSQwL/AHb9opbYe1DOnKhNmZmsCwksCSzcqRggfNRJx7j8BtsrmfEVh3dmSbk7TIWM&#10;D4pRYyHdnUrc5A7ZNPOgT2/ZtE7uS/P9BSelKbmfqU7ZXsSfEU5aDF7Y6kLrJZqTJDI2J+wJQC0O&#10;pf3HBNIPN60pUBQrdRPaO1XdzSWhdCDvMPS19LyWggid5BYRtGO9IyRHqKd2jW7re2hb2idrdjz8&#10;xUEQXGtBGlQskcEk96fuf97b+5xtJkbaxZm2yuQFEFQJ/wBRWOcDkaiK3OkAW8vtX1VmJtkEryM+&#10;KadZ2qLgAPLEYEUw9t7VhAVWJ7jGe/zQLiKt0CS8GciJ/FChUHTAMga2URkYiZjIqm1giQrFVQCa&#10;vNjAowtFQqnf358CqO+T7gb2WfpyTjHbFa8LOhinxRStb3bwH6DEAYM1WX0uJcVix6fBwTVk7KN1&#10;3bDdl5gVW6omQxEsREDIrYgmI6ncr4TcWGN3aao3YHkSQYmrK8rkEOThwSO8GkXRv1yy7R2psREy&#10;pKTcMcc1O0CxwvBxRDaYkK0TP3DvRrPMhoI7Dx3prnwZp8RZapDQftVSJNMWw1sOVcBiYAbB/NQs&#10;qzLdReBmRWbiC5cRhukLEcmsZzqth7F64qNNwHaZ4xVtZ9Q3SxcmOSTNa27ldxnC4jzQX1W2BIAi&#10;SlBLTKZ0NLLbyb5Y1xVE27pMyfIqxGva6zD3Cw2iBMCRXOP/AFAhFw0EyvhaNY1aqFYmCmSQazPx&#10;514ayjdX9YO1iCrHjceRVPrvUFVQAxnbAO6apLmutlmuQVIABBqqe8bjF9oyYE0/Do0muBOfUOSS&#10;ssTr3eSHE92bFDTUHfLncQefNVas7sN5MTAVc06rNxs/BPKxW5wozxyM2TTsxXqJAyBWx6a45ayE&#10;W2Qog4rVNKxBbeCUMCCYz5rY9PcAGFEERB71jnE14Hdl1pltspDp+fGeK2Sxp1u20VHHBBXxVBpA&#10;hS06jcZ3ExMRV1oLtq8biI0O+SxBg1mkbMbRZroi7qEQyIODjHmaWOkdx1HZBJEdUA1sNu1adbVl&#10;wQyyGKnP5AqYRAL9p7RHRPkyKTuGUn6Rpt7SSh3ENAgbfIry6QiFNlgRzJgj8Vtr2Rtj2mBkbgBA&#10;X5qI0huM8FmiGUgwD2iDTFkLWNP0c0f066DdvBgDG35NVF7SKBOxSd2NtdH1GjS0xUZuRIDTtH5N&#10;Vmt0agG4LUcEzBUNxiKZusy5cCNDvaWQ24FRyIEmoNadOQCvkRWyvo0liV4MNzmkfYQC4vswqxA7&#10;0LObk05RrbQKIIH+pJ7VY6Fyd+4ACNppe7YY3GCsAFHLYNBslzcbKrPntFKmjHkg16LxdRCn28Fc&#10;AHuKPYQmHJAO6cgxHmqtGAaWCdBwQZ5py3euXXK7gIWCZ/1oYGGd2OsGRHK3gVBkgdzVVrrbM2cE&#10;wGPcGrZWS8xPVuA24AzAqu1tt2tqd5BHY558/FacRUG77KRbtxV6Lokkhp8+a2DSau8WUYZ0GCRw&#10;Ko3RCfcdgxRYbbgAUqj7QFky2ZBp7jZ1tHqZYpJnQb173NgKpgzEZFPLtt92b3My2AK0fSeolh7j&#10;QDIC9+PNWqa5MOylo5CnvWeVo9Rg16yFxpgQzK20g5rpH01qASAWQOGDKB8cZPeucaVDc3bTBYGN&#10;o3c1u/o10xZYqkoAsHBB81i1PKLWqf3IrjhnX1UuP5pAzAsqsr9JUVsFrRgS1oFpG4FY3T42+Pmq&#10;j6euE9MSt0QXiRtH7RNbhoStkXXD9gEIPV8qY5FeezZNraPZaPGppSNX1tm0VCXAiZkwIBjkHyfi&#10;tH9Ut2LiPsa5Jcg9pHYgV1P1MWilstuO5ty+2AUG7DE/Nc++obCWdJeUFo90Jbb88z4mmYMttBar&#10;BUZSpcI5B6tYA9xnvFQEzjxWhepzce0xIgQSZMEV0j1uzZsBRsBI47zPiuY+sOxu3d52rskjivS6&#10;dt7TwXllyjX9TetC88W+nIB5Iiqa6yDJYyTEU97N7YxkFewbBFL3LalVZnGD5muxCJ59xFmmEVuO&#10;I7CiEQN0KQ3I8EVNrRbaQRKdRMYNYe1vT7/v+1YiaIISZGcROFG4mOKBtZVJQhwM5wTT3tFkbBkQ&#10;THmgvK/dbnyeaYmD/kVe2u4CBlftGYmhvaa4qBWIIO0EeKKqJuPUq8SRNeNkiNpBEmM1YIvcLbkV&#10;+VmDHIqHtQp6SD/aRRi5LHBj4qMSwaA1URMDZt4UbxExQukFnYyswB+KM9okKS5WcCKj0spUIZQc&#10;EwKhYoSVS4wJ2sRgVFpCgCPwayVVSWC/kVFVMEx3yfE0wXZmU5GOn/OvMIVZwSOwpgKISTOYgczQ&#10;uuDyBOCaqy0iL2QI2bmx+KIgYbBs74qLlpjgqO9StlRKGSOcUL6CrsstCTcDp7i4PUP96vkdp2K+&#10;duCcTFa7pCvuJ0FcE4rZEzZ6Vkeeax5ezlaiCUiFu6rI49gKDE7u8UoVCqRsZliV/NOuC4dfeKiA&#10;Y5oKugtnaZ20CKxIorwAZCAEEycTM0mQPcu7VMREjFXd51dTnCwCAOaqdPuFx1HBk/0/JrTGXB08&#10;cUQsKm0eTiRzFbh6Xo/5gIypujpAY7a1qxauMIt2pKtP5FdL9M0Cm0kp+o6yNuY8iud5HUbIM1ab&#10;G3Nuui/9JsIp/VJa2VhFUdc/Nbr6dZKH3j/3Bwr4hR4WqL0m1qFvozkwoJ3AZEYq+W7YVVdijyCd&#10;+44n/evn2tm8snz38HZxq6bVUev6hTsZF2iTtHkfg1q2ocJtum4paQu38firjWax9gARmGNpOQhJ&#10;zWkeo6u7p7l196jLQAI21p8bonLpi8+tjj7RQ+sasLfZzcIMYC4rTLzT7jm4TPJqwu3rju7OysGB&#10;MxxVDfhvcAPMTGYr3uh0yhFI40tQ5tuhWT1AZMjB8Vl1LGPcDYiSeKwWNq42QDjtzXrm4kvCgkfb&#10;XTJRhXAByT0RJ4FR2kMQDRGgoqhBMZI4oAliFD5BirRHxQNsgwOTn4NRQKC0dhAqdwwzEnqFYJYi&#10;QZ/2okAYLSZKA98VgKZkQfzWLbkfg81M2yUnb35qyEWEH7e8VNQSVMR81FQI5qVv4UrPg1CF1oGu&#10;jbcBGTAmr/TsoFwCPhTj81Q6JVKtulQ3ir/RDo25I3ZLDNZJPlhQbVGyaW1+nlAIyBwPitj9Otg3&#10;G3TAXgea1+ym5XML7ilZHito9I/7z3ADBYDBzNM0z/MPUPdBHQdFpZ2OQMspJHJgVtFrRqUZ2soF&#10;ZdgCsexwfzVJ6ZYfbtKy287YMMR3mt10VsEgbggQ8qszFehw4zmOUVakuz1m3cN24jWWIQAgL92P&#10;Jq/tsg06t7I9yf8A5a0KPBr1jTsAIUpLGATkN/xHenFtbVlEW4FYkSQdlb9jOdkx07QbT2bqqE9i&#10;y2xTLT0mOaZto0DclsSAUgT8A44Boloe5/MIAspDJOJjkDyKs7ent7bV0m4hKkBSJX/2p6iVstDe&#10;nS6l1iL8NhcYDA5xOYrcNEjOloGIgtEGZbgVrmitG/tDbmEklljPn81uenFkbCruUIVdr4jbndWi&#10;K4E5Ujd/QNjs7BBkgAidpI+K7r9P2AyqEBuNcEhTwo7/ANq5D9PNbCBgSw9zode8+a7d6Hp9l0mC&#10;vbcMSTWiD4Zx5K8v8EvVbZ3T7SsVkbT4GJrXv/QtJ/8AC/8A6qts9RQuwlOXG2PA5LUv7ml/+H//&#10;AFFKnkao3wgpH837qxLKQQIkE8tFeITeG9wMzCGM9qJaus6jrKuBjd5HilLShg/6Sx5bj+grwNHs&#10;WqRFmcKyKq7QZ3HvNQuohYQPgAmgOd0lGK7hgtWQd/SB9pz8VdAWZLkI3QFg5BFIEbyVAIlCR+aY&#10;vOWNxlUj8+agQXgQFKiqRGKsytgLwM1Bg3cQe801vNs7WAYZmkmBeCW4PJo0WkgYcw3yaiDBcEmI&#10;j81M4/dQpXO2YqyE0eMkz8GoBAxEGKhJA4qCXCPiroJSLbS923GQK2FGY2gWedw2zGRWtaVyGQRj&#10;P962PTOptqGaCrbmIrBqIs6+hn6Ng0lp02TBIGBuyKuNEX2hhmDJHcxVFYaLrMygcZ7ma2bQ3nN3&#10;apk7a87rIvng9543Ont5aNq9LvMl8ujQjCCD9xBrqHpGvuWmsgAybm3aQCox5rkelV8qBK4IJM1t&#10;vo+s9oXd2FcwS0kye4HavEeV0qmn0z2+hlU0fSP07rdrpaBVShKmSGOewrtX0/rwd/WyMpAz/h7E&#10;MeT8V8x+g+pQunUonvgkC4P8MYkV2D6b9W2FS9zegZULgdW7yB4FfNdVheKclXD7Z1s2O4n0rodf&#10;bb2S5kFiUaPvU9scTW+emXCQNrSWxCdJ2j5NcP0Hqn6+y1MNw0QcczXTdJrbjbnS8T7Zyrx0/it+&#10;nyJbaZ5nW4HydAtaiyTaIvYVirQIBitj0jqiw6qC6me8r4rRvT9SHZIzbVido7DyTV3avIEJa97Y&#10;BDERK4OK9FpMp5nU4eTYCybJdIW2SyDbkE+YoF4XUeN5aCpRTDKZ4JrLPc9u4+9VJIYCfuA8V6+r&#10;e2m250usjvFdzBJezk5Eos0v1sm6VmWYCVk9K55kcEVx31+89v3XgG4h3BcKpzByK7R6o/dF3zyw&#10;PSQvB+PmuOetlbpvAWCbrdeR0kLy0/7VWWIeKb7XZxr1m+lgOLdzaIPWyrknOB3itRs6+0XtgyS0&#10;qRuzjvirz1z3wFKBMSFFzkj/AGrnVzVrYa/btLDKcFR9wYZ58UGHDa5N61NJHTdB6h7PUrBQylcn&#10;j5iug+netPi1DBXC3FERnyY4nxXzVoPV3RmuiSpgITgAitx9N+oQR9xUuQS6tya2Y8SQmWWEnZ9K&#10;W9SUWBMheqSAoNXejlLVhFZHdpJYZkeQa4b6Z68WRUdxc9pt6qx4kwfzW66P1trv6JPt53Bh0kT2&#10;jMinW16ObmjHedVS8kWbaOx2QxKGAwXmtk0+uuE34RJK4IPRn/auWjVpIZSetj958f4SsxPir+xq&#10;Hu27T2rYlZEIPtYHie1W1uRjn+MmkjpdvUNCy0twdpwFOJM1Z2nuG7cYQsgFt2ZUeO+a1nRi4WFx&#10;C3URG0ypbuGmr7SjfLFbZKtBkwV/pyfzVwxiMkr9Ftp3m66owK7DIPZqaXZDBxvLrIYdiPAqvtXL&#10;0MAqKLfSWU/dP+9OJeNsKCiB1Uqo4kHk1q2GZugmnYuFKOZ7rHPzSGpt7iVu3AVBJATnApvf0I+0&#10;li20hcdXzSL3Nq7UKEsYIGJPmaFwJuKt0BKI82yCGMdwe5ql11m26XQHMM8FgnVArYgeteobQAss&#10;32t4+aXFt2NwMChDQogSwqvtphKRzn1j025ctHYrqUUQAsSOJLVzT1P0q5Yu3NqblAHtFuNx7mu/&#10;eo2rZ06oSS0kEu321zL1yxp3uIFtbQyE4nDCteDC+vQ6TgmpJ9Hzt65pkI1A3qCg/UbaSqwcKCfN&#10;fNn1dG5yX2/qMHZcAkjANfXf1BpQbJsphWZgu0ng8lhXzN9X6C+FYXRKfYqkQW7bmitcMajM05M6&#10;cb6tHy56y9xru9mkMTnuQK1G9fYC4YPGCe4NdO+ofTHtXb1t1WYwVGDXN7zkBAzKUWcDmurgfHRz&#10;Ivt2Rs6jxbGRH4FO6aJKi4cLKGMSKo7ZKdbETOF+KsUu2wLRkoSxnxTZRH4pIsC1v225L/6UFkkh&#10;QIbkEGogsELnbbIxAbn5rLLsWSCAV7EEGqiHN2ZMveMI4iB5gdiTU7OmQkiQ0DKN2jvUUtFgX+2B&#10;MFoMVZaTSG57ZHRKkbhmrcq9lRVtcFr6Npy26UQk8fP4roXofp73IfeNyESVGST2itf9G9PuO6Ev&#10;lAJkYP4ArtHofpa6gLGmK9QcgGDHkfFee8jn/uOzotO3RsvoXpzvdtrAiVLxksW/bXbvQ/TlN2Lh&#10;A6IQRICNjMckVrX0/wClC2bW/bbDAAlMSrePmuv+gemOgLhS7xBwBuANeSy5rmz0kHJQpm/egaD2&#10;muMhRQ0SWMgIuMeDXRfTNNtS3LlWVBJUiWE4qi0OgS5dxZW6ptj7lgrjwIk/mui6JGuDeLagoNpE&#10;AwV8+RXQ0l0jz2qzrlMJZ92GwFVZIYCSccHtVkdLKy9hegqSCfPes2NCTG5jJIG1T3/HirK3pEKN&#10;0HduGCcEDwK70ekcGcpNsqr2iY+2Gu7gbk7Q0EDzRn9PADLsndAzBieTWx2VzcWNhgjiMEd6zb0g&#10;Nu028F2JYgft/NNjisH7lGsP6Ug3kq0L3OJPbjtVFrdDD3HcDYyYAwFJ8fNdTu6ce3m4ASssAOw4&#10;iqDUaPLHaWEFiIxRy0/AP3W/ZxvX6Ehy5VmvYG3bKq54H4NaTrvSmDbFYI0MSVH2nyDXcNXpVGnA&#10;6Qn3BgeoHxWjer2Au15lIBMYInyK5Gq0t3cTsaPWKNWfOnrHpJtG2Vt+6TBWcs1axqYF7TPhRdG0&#10;E9W0DECeD4Ndc9Z0LpNpc9AYbTG3Paed1c29T0NnaN770LseOpvwBMAV5PW4FvlR6XT6hSNb1Nlt&#10;qXQWZSSNl1gePtwKo7933HDWdUjK2FEQFI5NWnq9ixbuHJR2MiFzjiZ4rWb91fZO2yNzMSIxntMV&#10;xp1GzoYxJtcrgRJbeqh4gsODJpD1HU3Uue3vKCdvAIgmpXru+0yqfv6WtwRvUcwDVBq7hte4DeB0&#10;6ps2kSP7/FZG0x8SwtXSpcOYLGAFGAaPnY29gAIKADqJ71RrdRN2VKlQvc7l5BWmggRZg72zAPBP&#10;NImOSLb37xm293pSTcRuM5FGa4SHI6TeeGXkhYhRHYUl7TB8H22LSSRNZ1L3f1hvyEyyjaYPYVnu&#10;32N2DDvcKqq7rVs2zNvbu3MpgGR2quRFNy3+mSOlgm7pJGJEYgeTUT7l9v02YG2qs5OAGOBilzqt&#10;T7ZAecECSAEjEf1psVL5RNiLG7df+YLgogEAR1QR89ppdrrkq7G4Dt2YaAp8A1X3CPdCFCVKh+jB&#10;n/FS99lvG5LsG9yVcHpc/FNjFuueAtiLJ9QyCGwWlhOTK8intNq7gDPYcFyVYow5J7VQh/bPTDAs&#10;BH7ZHYT/AK09pLrrJHuFSskkZUzIiqlClaDUEb56frrjPeARQAwT214k1uXpzsQlq6gQKW3sqzge&#10;a0DR6d9wt+4FVgGJGe3VJronpLrc/lQl1mTvuECBgQT5pOOZHGzcvTtNd6JujeelgOqd/eOK2W0q&#10;HUyvWGBVYXEqIIb4qjsNb23XZzI6V3YyPgdqvrGqFpkL2W3XIKhH2pJ7mK2YHT7M2SFhff8Adt3L&#10;YhSApK2+gg+M8CkzdW3aDtkE7yqrhe35P4qxsG6Ayi2C0lWOFCDkHHjvVI99Q10bhlpclvtdfA7C&#10;ujDJYpYih11y6LTqXLbbkECCpHPJyJrl/rTo41asyjaTGCP9fHat09Q1LXEN1irKNzSIQpHJK965&#10;h69qnaWZSCUIE53iMQO1dLFDdRsjhaS/ZzT6j1QDXYa0Uj9NEXIFcZ9YhLaRuKnJBPbsK6R66/Q5&#10;DmPbB6edxEEVy71Vktqg3MCbY+Zr0+i09NUc3W0k/wCDTdXZVllmbAJaTnd4BrU79ki0du1mZe54&#10;/FbJrbq3haDBpUsYmM1qetLEDc0ZgCvYaSLSR4vyE40ynvKoI3Wxu4keakmoKAKY3H7iTwKjcVWJ&#10;JUgg8LQrMBiYGcdXb+ldarieWm2mbh6Wy2zbIZZAlWOZrevSNbKOxTDRL/P/ABXN/ToAwikjgnAr&#10;evSJ2WYcpDSduRiuB5DEndnU0U29iT7O1el64hwVXcu7O0wwWMnxz2rfNBfXY+Nym5DGNv5/BI5r&#10;lvpTqy233q912gXJOfyvY10j0jf7S7J9u8xdiYMsmK8bqoJNJHs9NNcr5Njt37CWlLrcQhgsNkDa&#10;YCgmiJrLjlrdw2wVLBxc+4IOQnzS4tXUc9H/AN1Bc/cW5xVTrNWCu8Kr5O3GY7yewFYftWzTJpIl&#10;qby2lDtfdBLET95U8CK1XWav+YuG1cBn2zO3AYg/PNO62+pQujAi5aCv32xkAVqXqV1LgZUbnqcz&#10;mAK7GnwpuKOHqc1Nld6nqxE9M7OQYUjuAD4rStfrrrKyFgrSDvMmF8VP1TVOdyra27VyON4Jnj5r&#10;UtfrI39JllxOYr0Wk0x5nU6jl8ENTqibt1bRKjjP7o5n4qtu2t/TleCwBmfxQwzXGYC5udxBX4/N&#10;WNmy2xCGbpMdoxXa2qKOZtcvQpo1Nq5uCxtkcTTS6VBbG4sMHIPMZp42NPuJF4AsASScHbRSShDN&#10;a3BjEUvfyGsdIUQ77QtoGlwJPj5pPU2bQQh2Mr5/1/rVlctLb3klg0wJHHzVbcYKH2PvAUDcRkGj&#10;hIGRWXbIbARVggnbVfrLjnawJkCGBPAornaHAYzMmkr5VsgENn8GteMySI3LUnaIiJkNJqK2j8DH&#10;JxFE6PbIXJYxK9hWVVSdu5WAETT0wBdVi4QHPgV5rO3cpzjzWVZbcsWMgkYzM1NVAG4tNHYKQMHd&#10;tifsC8xxXtyugKA85xwfiiKoTMbj28VJVuLv23RtgCDgmpZe08kbQAQw8HJB815rUM46uwx8VOwQ&#10;Hy4U9xFQJLtIfCmZ7VRRlcbjEA9p5+aNprnVthSM9J7R5rxC2VZmTdnDDtUNOCgb9Neqc/7zUYSQ&#10;xatW1CMg3CftHY0QgFroBXOT+aXa67bFVQqgDgdzWbV51YhApIbBoKYXA9adnVNsHP7sEA0s0XXA&#10;ZCF2kFRjFA924q3WAx5/4rJY72ZW4EBpyaZFAya4D21QWyBkcD4oBClmgjzt+fIqa6uES5kqSJEY&#10;mlNU7MQkGSJ+RRqwJE0CqqggSSSSKGVLK53BoMwOZ8VCz9rXVBxAg8kCoAkzjpy3yAasBNhx9paA&#10;pYTJOcURG2qCULZkDt+aSI2B+WGIms7WYISSNo5FRIJsNAXfvG5tuK8N4GYVYwfE0u4Adro2qCR5&#10;xUh9l0hyQwH5zRoCgg3Tc3E7hmR4rwYBJBLFs1goD0ksVjFCtqFl9u0ZAipQTbJlQkEQ8j7R2NTV&#10;sBjbmTBNeYQCRMcjcM1G0CUebiZ4Bq6BbZmWBP6RBJ6W7DzWN6quwS3kHOa8LmfteI+05ArwKocC&#10;oLbYa8JIXvA2ycV64whpVQXOJ+Kwy+2ZNqKnZChA+yST+SaspW2gS7w4hYYyIqYYBAqF124Y+ZNM&#10;LcXlXycgN2Arzt7aNEmScHwapsNJnllSSPxB5/NFXpZgXgx45aktziGjg4FHyVEv2Yk+aWFFsOtz&#10;crJP3R8V68XMo7x7ePkjxSyErB2qQAPiKsLIuqC0liekEioNTFlEqTuIfaF6sDFNnRwgMdR5K8gG&#10;mUYsrbkWds54MURPeZ1kjZsPHarSKlL9FZfsvatIwYGZU0s8kLAmT+KvVUC2XRw3QTBHFUu1n3R4&#10;mfijSFOQBiFEbssNpxNEtM6FQybmXOOy1AWbjbYAJImfBWgsXF47u6wSOalF2WdrWxuloZzBjsKY&#10;veoNBBAJPAIwMc1TbNr7SxPTK/NDF0Hc26PcG0T8UH20FvYR1JAG7cXOY7Gp20CKFALMAagzMpXq&#10;CgZDChrqA42M7PB6exM0ZV8MGb0P1KZMSRUXgs6K8EmTTQRiJS1sXCneZoDLlgbYZuIBq6FJ8ntP&#10;cld0wcjdVul5ttnduJQRExk1T7Lmwza2gYkcCsKSCH+OZkmqrkKzabABIm3lRifnkih6jVdDJvSO&#10;D8iqEal1S1B3ECVBrBcsJ2bQMxEzTAHJ/BY2n23IK9CjgDmrMbFKhOFnH5qmTVbSgmZXvwBTVq8q&#10;SPcEEYNHCVBJWmMEFrRXdG7AWf7CktTpyLm7bMRiKavX+ido+7p7yTS11mU+09zaFyc81JuyKAs6&#10;OFlbmJxXg1xWTAChoM/NMewCy+2FKhjifPepAA53dBMGe1LFSpCzKQW2ZMGMYNMFrkW0AClvu+Kz&#10;sUMwDQAJFAtqOpsmPtbtRrgWPW7TFVkqziRJqdt7iqol5Dd+BSN1CYZbZYETjgUf3AV5IKgFQaYp&#10;ALsa3G27kjarDqE5NSQKxPeciOmBVfdvbQpDwY28SBRFZ9xzvImBxipYzcFVtjqYSFAHMkmmd83M&#10;SJHDeaWGxRDpu25wK9v3LuZ23cxxTEhTC3rttWd5WDjHY+aEALi3QILczWN4BIKBiwEkZgGpwnEm&#10;FHIHiqZOSBtZAhl24BPJrJCsyJtk8iczRzeJ9kAMT28xV1pfS3dbPUoBJENwJpU80YK2wlYLSaFL&#10;11SnT0CV7SK3v0n0k20AdlgGACsksaS9L9KtoyogBaCx7Lg/dW++nWRY23CUXq5MnPEiK8z5HzDT&#10;ajLgF5FCqXZLTfT1l2WUa4Pu2LnaI5Iq1Hp6aVBLKFO3IheqrRdTaWyj+2y3Au73e6R4Hip6m2sI&#10;LjpMD2wTJ2nufBrymbVTm3bFZ5b/AGa/rLlxLT2XX9MzlVBZiTjPanBe9wttZlgLKdp5Ak0DU2rR&#10;e+UWUD4UHDE+PxSt8hWXaCdixj/U1mdUYZ37Zu/p90T+payttSzIZhx2Yd6uhq75snapyQHYZj5P&#10;wBXNNLqVFxTYYF1ILSTPnNbT6bqSotvbubAzQm7Az5pVNMHFlb4aNse3+k1wuCiheTlQeTirWyiN&#10;fG+5I3YEQpx08cVr/p4tLcO8iMqF5Vi2c1tdooLlpCQCwBndM7KCRojNL2SslLPTuSAxBQCd4NPq&#10;bloILGUZDCxjHKSeDSFsotu4r3S4JKrGNrASYgVAOxf278FEYXJJ5ZhkDbS6ZmnJttkna8L3UuWJ&#10;Adh0x3+Caa0DDqVV3FFO6D0hfgHzSf8ALB7SKbu0Kd6hgYjvM/5CivbTolShLyhP7gPPgVIvkRua&#10;LXT3EayiGxO47io5EcsfANSS2lr3He8wIu9Cg+e5qosXSqiLjEPMMPzwT4FFuGwA9trqsxKqu3JK&#10;rkRWhIv7rYjrNRaVpeVJbAOcLiqJ9U/809q2WUlVC57/ADVzrrNxHYKQzZnd2bkTWnuTba4zhWUo&#10;WO0wxByOatxQre76L5dVqSLW/dtQR0kZJPY0w1zKOCdssg6gepfjwe9axZQQzrqma0WBQHlI4HwK&#10;ulS4z2QUW3ExEHtllms8sYe2LFPVbTNZvJALoQFA4XdwygeK+QvVLl5vUr5dcq55PMcAV9aevXxb&#10;0b5cvYRoQdB3NmJHNfKF9VHqD7iFG4GBnbXR8bw8n8CM00mkv+1n0r9JenLZ9JF0NDN1MwyqgqOx&#10;7yYoKfTa6jU3GNouy3OrggLGDNH+m7ttPTXkk3du5STvXHAgea3L6dX3BeS0x9xOq4u2BxAo5554&#10;m3FmzSzipJUnwfO/1l6PAuhLe26GG8qOAKuvob0MXNIUZ5d7nDYq1+uriPeNkOQ97OREwYrtf8Jf&#10;pxLqactaOFKqI3DGDj5Irzn1Z52eLRpu7tJftnrPEYoThLpbk0bVp/RLXpvoF6Xx+xBjdI7nuD2r&#10;41+uNJqb/qDnDMSNpGFCxivv7+JemOg0fplhP0n6yRySF7fgdjXzPqfpVHYXRbNmQwa4chQ2QB/v&#10;W/6Fzx08FlyL8mcryOJQbjB9UfKbaN0RNr7C0hg/GDmlkskk8EuYB8ivoLXfStsqbj2W2iSC0k7R&#10;3rR/V/RrdkN1gGQAVWM/jtX1KPm8LjdmKUlGKk5JGr+m6JWRiFa2VuBUg+MzXevpX0yzpdKNU0on&#10;3MH7qeTWk/SPog1F22xcNaXqbMbQvxTX8Sfqm21pfSdKu3aw9xlwPxXi/J66etztJtRsw5s29bty&#10;UY9fspfqD6m/+Sj1lLR329Ih2JBkHP3Guj+k6P070q2pssQ2zcQcnBrm30f6NpxZS9esnF4rIPMD&#10;g/FWXrnqd/U6ll04UWi20xwWWuPq6f4QdRSrkTpYfdywkfYn8Mvqc3tMtsDazbhKjgnz8ivpr6J1&#10;ZLoVKqF9tSrYJgzP571+e38K/UPUNPcNpy4gKeYyK+1P4fXCLumdVWRdFx2P7mPSo+IGa+cfc+xr&#10;54m07knGj3GLUfdhjST/ABVM+7Pp7VXRfT9RYgN7Y4I+Sa6v6PrbVp2gApIIBEEmJgV8y+i+s6lX&#10;dzbUlSVCSArN5muh6f1q7duBbR2w4LHx8Ce1fV/GeTxxhBXyKmm23R2JQ2svm9dBRN4wfitd+tXs&#10;C1fWzAOwrjCieaBY9SvLtTewDAxiWxya+a/43fxDb0H07WG0QYUyzcL8n5rdrtfFQpJuU3R6n6W0&#10;s8upg11D8n/g/Jn/AKuvXf5v6vWyzBktpMjlTXyBeu3APsJxn5NbT9Yet6j1v1XW6u/qSzXHbnE1&#10;qFy9N1OgwRBYZFe68Zp3h02KD7rk839Q+Qev8jqct8OVL+EWNjXm2rllkMR0DJFODU2mEkMCDAE4&#10;n5qgN9FvOAD0EGhi4Hnd3MiK3WcmNos31JuF1u/acRMQRSF/oETjcJ+BUUZLgc+zKyYgx/Ws6ZiG&#10;VRtJAwPP5qbSOQyPaNxhukYJmvK+8M0EBpBUgDjxS6OvL2ixb9wMCBTau1z9pJECiigZ8nrdpdtw&#10;rBDLHXyKUyijqmcHEVYspgsBuDKY7cUgsqBvjj85owFFEE2pvG6QVKx5rwZylsKoCAEHHimDYZQJ&#10;ICgcDvuzUFS5KKVKxyORBpY1RBndFwuylWGB3oe0x1LuPacjFMby25CwOMECYFYZLbFCLnEwO8fF&#10;VQT4BXRvQomDgycT8UdrtoFgygQAPyfih29rBSAzfDDisuqbl6CTuwtSirRlFCFYKSDhScEUbrEn&#10;HeSvYVIe0NxjIbgjiom6zOyqM+3JERFEkA5INad9nS4ExJnn80xbVXuQSVPA7TSivctWvlGzAEBT&#10;VgjJKBgWXcCaMXJ2Tsai8CE6p3ECf8IrF4ozFtpxKz2J/FNpfWy4DNwCAQJBmoWrYuKUNyAIZyvJ&#10;A5FQiVCzaRVNl/bDbskbsKR4o8SL3WAVMyO4NYC9ahFLKcmMHJmaOygGSW3hcjnFFtBcmIBLivbZ&#10;FBJE9GYnzU7zSLoAJJ6i5GMdq9p453hNxBJ5zTdtXd0ULKciPMZq0gXbA3r9otp2QCHJXI4o5DXD&#10;vDPu+wR2ihNtCheSGkbv2xRt+yHViMHHbd3qmwFEijW7ioihZB2s3im7giNqBgcHvNA9N0xv3vat&#10;2zcZwGhf/LtX0F/D7+EV/wBQu2i9oSCDLTAUnjHeuX5LymDR43PJNfwacGOU5KMYWaB9KfR2u9Qv&#10;21ewdowmPjINfbX8Kv4QextN22otttOwwNh5k11n+Hn8K7PpzW7ly0pcYKzhWPiu86D0RdMoK2hI&#10;dTuEdXbPyK+SeZ+ocvkJOMLjA6C08MUXbuVlB6H9MrpFQmym5CQDONviO1bgvpqq52qpcQQolcH8&#10;962jQ+nA3AClsdEK05I5M0RrBa1+rcwBI7liTiuB/TWhDKS1btteuxbYhQCDEf0mpa3T2ltFTJLM&#10;WBmCRFN3mu+4V3C2wYGAMlf+ar7mofZtFtVFomPcOWz8cR4rJsirTQpmtW/ThqD53M+SpB4wD4xU&#10;E9JNr2kVFCbSCWPEVf2EaxcJANwtDGO5J7UxfDDeSgRdsMDkE95+azLBiq3HkXbNHfcu5X5VTKD8&#10;wPzNQ1Vuz+luDQw6SeTFP6q5YtubisWCW4JUc7uaqr2oPtmSQF6gkZE/81myKMbAbNX1ybL1xByR&#10;KngK09qpdUg3Idye5cY7SJ6j+O1PanUs16eoMECwYwBxFIpdFhWdDAU+JmeY8EVwdZK7MT9grdra&#10;zG5aHuu8AlYJgf8A3tdA+n9KqMVPSYK9B3f2rVrSogU2wC5fYGcdLDxNbJo3Flbs3ItrKqVXaWzm&#10;DWDRxSzxbDhGkcu/jT6tc0HpuuuhyxW37ZAjkzzX5o6i577yx2q7FoM8DPNfot/Gj0U6rTXVtOAN&#10;pcsZBhlk4+Bivza3nddQXW6Lsbhwa/Tn+nyxvStx7YUpP7lP44GnsK8e9mICBTE94j4FEXW4khE2&#10;gwYkjPeq+3qha2M27oDFARyfmvWHLuCSoZevZ5/Jr6MEiwIK3CVUOqD+xPeoJFtCHu4ExI4NRVhc&#10;3b3C3N2GHYRImhJeS02SWbJz/rV2S1ZCFQSykbMwoMmo3LzsXOGaAciYU/PY1B9TeJ6Z3CAoBgfg&#10;0oWW3dU+3nwTEk0G4llvaZgJNxQDBAHUenx4mojrcSsOZE8mDVRhbl1luAiGIgdzzUrrO/6atDEB&#10;smIjyfBp0MgmfyP3lUbbcqd5PGI/NLai0ltbcsG2hpIxIao37y3RckKqsu0x2IPE0uuqDBhbG1Gx&#10;BHjv/WrdMWN2LtpLenbE+eZmsOmXJ6YXPcR8RVXfRW5cy4wPEVGzdNoOQ4IUho+DSnH9h2y5uKfZ&#10;Ke5ucwYA5jildXYb2yEiZ3My8haTe+yNgNBB2jkgGrLSqCyoRCudpuHMmhaaKfPoE4FxRcURgE5y&#10;AOMUgbxUC4Gc7pUgiYP4rYSkK4KZBA7BjHagvp3Ny2hiWgsoEg+MirVgPGxVVKMiBWZcENMEUbSX&#10;2UubgPuZQIDj8nzVe+nvW1LF1UbjIMzQHUW49pSXcHkz+SRTCvt/o3VPUf0uWtqo3yTJxRV9RYFY&#10;ubzM9XcEVqFvXlHUC+sAeJDVFdeVLO0gRxHAPcVW9ofBVwbHf1coWlgG5Hmk9UQDcKNC9AzyZ70i&#10;NeHFu5J9oEgQJmBUEdiboIOT1FuymlydmqNJDYtkFheAUE4gyD4xVVqptl7YkjZLExk0xKsyt9z/&#10;AGrHjvRWbcjOVDEAAGQJ+KFRFToqVRmW41pS2cg9vJ+Kae0bq2wXUjzOSaiHdPcFueraJjzkiami&#10;sGYqTG2cGYB5AoxaRH2wVW2IChok07ZKvaY3JWSdw5A21N4K6dQgBZdvT3+CKgShYH3BBJBgdwOa&#10;pjUv2B06NtXdO77wY5B4ry3lFu8RaLqcAnGR2oDvtR33twACTSg1St7ZDFT2U+eKGicoe9yVcypJ&#10;P2beKjdFu4sKxDMgHwIoF83rocKitCycxxWGNtiiM53G3PmBU2ksfAtLbUkAxznx3FYNwPdtMRuO&#10;0piDjtI80mQxCFQu1AJZjAzWQbjlgqRtYQSQDHMiKFxCsPbeWskkwwMHiCKhbtCQrHkwWHH5FRFw&#10;KzN4ncP2x8CsXFJsguWy0WzIwfwKm0u0TLEm4S2N0hRnAxmoorSzk7cYY5mPAoft7bjykTnNFtKw&#10;uISkgTgmQCPNWiWglu/d3OY6uGZe/wCKnZV1tM728MCoggQfJqFu90O2OokExEAcg15vZ98KjyHE&#10;n4NWWDY+2CGBOVIJxFNhkQqFuj/czzApZmuzcZk+2OmJkUHUXBbckWMRAY9g3iqovgkIDIdxhmgk&#10;efx4FEZwQ7SYKwWfC/kRQklLbBiCVEjufj+lEOoRbJ3KDu4PHB8VKQQQX7g/DeMSDio2t6FitpQi&#10;qQPP9vNRaC7rLHhVYDFMO6ok7nubXKweBHckUBaMIdqMyWNgBmZmaJ7gJtsbZiQxPjzQdOX23dsA&#10;bj/Va8EUucyYBP8A5VC0ye55LA9MSATI/rRdhQFiIBj7PHkA0upG65bJiEC7IxnMTWTsbYQNpmI3&#10;ZMeKp0EmNs4hN9sQHAGdpjzU7WuJvAlS21iSPP4pS4zxbZowu1RxBoe5klg4klRjBH4FAEux+1qP&#10;deUDBey+PPNDe7d3nagl2mMHFBvaq2EhG3ZwT+2gOwu3ACTG38f2pE4j4T65LHSu6hLhG8Hduf8A&#10;Hx4qxsDZaDMhkiQJznvFa9ppt3Ut75BVvxAq1ZrzsHFvqYbFE/0rl6iDs62myJIu12I7wRKjJBkr&#10;up5bFq4AhUsNwXHLE1R2Ni3JUBF2w0YMryKtWuLY2AsQN5LhTDcTzXKzROnjnaCm01uxgrhmIH47&#10;nyaq7un90IULAqmcD7fNPoyOgl227sbuc9iaG4g3zuKlBDKB+0HtSYtoKfKNf91xvIcqJA4zHf8A&#10;vVNfa5F4uDan7WAn8gCti1SqqgEGYOAuYPc1TtYDKiy7ELvG7EDuK1QmjHPG/TKFiHYHaYtkRnlT&#10;QbTNuVFQwCccyKuP5VpAW0VEy45H5NJXrV4upW5tkSQBiAfitkJJowTxtMGRauElmYwOCcmKPv3M&#10;jbWlzJxAwKVsu+SqSMjcRzTmnufrIHXbk7QeKNsOCGbLk21LExPAzIFG6BeL7l2ssncs7qUG/aS0&#10;LknaPPk/FOtbuIF3tAaAoicUNjd1DxKlLRF3cRliw+38Cs6jfcVHH2HEfu/Ne9lxdO0KmSJJGQB2&#10;o9oS5ZSC+3ce/J8GlMuLt9C1wkSOAsQPB80Wy1u2YKm5uO4tMQT5mjra3XGtnquFSbf4GYpVbtu4&#10;zF/v74kY8RVDSytO7Q4vjEqFPIiiW7jsYUQq4LCYPmJqt0TBiihbdpmO1g5OVHer/RqjINl0gtgB&#10;zjnxSXENTpoGBchgH/7YwYwamRttOEAYMMAjk9/wavX2W4tq5JB27o7KJqVixaugQFECAAY3fJpN&#10;mpQ/ZqWv0Vm37ZS0rMRwTz5P5FVums7bnZiHySeYrbNXpgqDqBY4VYjqHiteOjAui5xuMQBEk+Zr&#10;Nl9mTU4Xww627I9074cmNv3Eg+Km2jtMzbSMhYhp2xTFi7bcHdsNzcZlYI7CDRm0iiGhCBIVl+4O&#10;Mmuc5tMRHEn6KTV2SmyM5wytz+aqPV0CIzFMKYDDjNbrdW3BYoHcBW3IApI+Zqp9T0avu33F6h1C&#10;YA+adp8/5I2Q0cqs5xcDdITYS2S5xVXbjaXUl1Vmn4q7v6a2SoVCW3fiPxVG1lw9sFgu0E57fmut&#10;GViinvs20pDMWMg8YpC/7hW2sbhEfmrS+l1sSHwYg8VWlSqwiktwCe009MRKytKEQ8R2C/jvTaKx&#10;ujpBkVOJZiGWRC8Saas2SrATLbhtgxg1cpGPUuojiWSi7YYljMjAAFeuqqnBJYcxWUtMo2B2MNkT&#10;nNZKgMu0Ddk48is18nPU1ZWErDEkq0ZBE1V33PREEzVs3u7A7EqWPVwZFU+qPI27QMVrxdm7CgCi&#10;CCQRySTR/wCZAVoyKUIYHawJjIo0QjbBnuafQ0ML1xsNGeJ5NSCCAu/BPBxQURl2sYOabW0ehWAG&#10;ZEULDRNbPUoKsFBjFMNbbcepmUQcZNR5lYyR3o6W2dUNzcAoJBGJPzS2wiwhAplpJMjOV+DWyaYu&#10;6KPbBbgfitfs3lZcr2mImat9M53C3uO6ACfE0iaHYOH2bRpb3HPtjkqfFbLor820KLFleosfuJNa&#10;dZ2hnEQoElxW1aS/tG8LuJAliYjPisGfg34pdm2WtSu1F6Xtt0O0dWfFHt2o9iLoKAmI4x3NVbOz&#10;XWYcFQdvcmmdJeLuCSAoI5G4CKyJiJ5qbLw3VVkuMEErG5fPil7wDJY2s1wtKlWG0bZ/1qN9/cBb&#10;2riypMCCP6eKVVnG0KuWBJFz9gA5/Jo0Xj1CsnrFLLMvsU/H9iDWukbw262XdMkxEeMVsLlGs2js&#10;beohnBiZ4ieKqNSTnl1gklT1CB57itGM0PKpI191sreVhcy4gkjv81T6lNqWxkHdknv+KvXvbCRK&#10;L0iBHJqr1AXdbKiSv3FzgTTGgHEo9YtpxeZllgcEeKoGCoWMdMY+K2Q2GW6NiAqW4NVN3T7rjQoG&#10;cqewpU0c/UQ4fBC/0W1EA8Hd5qVy9sL7jvciOkYFHtKSoZ15wSvChfNPWrOXAsFgE3DsKRuSOSsT&#10;k6K+yLauMORslADAmsPqbhQqzSSQZ/2NXCaVCVIJlhkAZX8Urq9NdMjbMyMDIA71ox5YtouGjkn0&#10;a90kkhkYkRC8QPM0B7oQKCv7qhqbi2yLfiQDEAeZpIO9pio6oiN3cmtyhZr+00W/81ctSdoUzAUZ&#10;5q00t8+8Ao4WIrXBq7hKsQFzE858CnUZnZYxgwaTKA/HOeO2mb76ePsFpn3AxjgmujejX2tXEYP+&#10;pJ+P7+TXM/RGEA+9CMQSJgqRXQfRXNpXd9OzbCxUlq5uqSUTXpMspzTs7l6JctNb93e992gMNu1B&#10;u/bXRtPplVDZQW2CEFNuRJ7k4iuafTwa4bUiFmSZkHdlRFdZ0WxUTZpzcCKSqjAZj3YGvJ6t8n1T&#10;w07xlTq7DI1y7aXJO1TtlRPz2rnfr1uFd0s7RcKgE9RZ15/Hwa6rf0yEbWIAVou7STkjAzWi/UVq&#10;6wcPaRDxbRf3Cfilaabc0jq6mCeNnz966h93UD2jBDSDllJ7zXF/U8nLFjtiDX0L9UaDDNv27mUB&#10;d5Jhe5rgHrumdNY82mmc+DHivbaCSdfwfMvOYXCX+TX7a+4zM4aQ2wz2rz2TkECGP3DtTdu5E753&#10;MNw/8o7UEodjiILNMTOK7UZHmZRoUOnCDbsZjt6obFGNlVQhVZXBEye3gV69J9sDKDEnyfFTFtPd&#10;dj1VdgiItn7U3BiZY8zFQui4OFftumBIpgqygFU5EcY/vWN63Db3DcII6sZq7AtFcFS0222u7Mye&#10;P6V5tyN9isBk/E0W1eB2wx2rKiouiFlRtzAyc0dlt8AZuKW3DYP8XM0IWT7YEEgyQVwTRt8MV3RP&#10;ahXEVkcOGUJmRQ2V2eVAiyFlT57UubTFCrMknjPFMkKVWQVDwR8UNiAQcNJOY5ioixHUBnKsrAiY&#10;x2ihXEcEErM5BGKYNor7kIsf5VFzbDoZ3KpAgGmWJ7bsHBUNBAaPt5gVJU3MmMRicUUG0DhiCcZ5&#10;oYQElWOAfuqhlGNykmTNSQupwvBkDvXmVArdYIHEVh3BLgMcKINUQPYLzcgQecZmavEConLAY44N&#10;UNpnVIAC+W/xfirTS6jogn5zWfIjDqIWx+6OyvCjk+RQBf2XelN0jHxFMtaAJthgJEx2AqvLKQgX&#10;jIGMUmIqCcfQqzhlZdo3zmKSuW8FS0gGJ4p91LsokT2ZcRFA91XaGUGI/FOTOjhjaLP0myffS7bU&#10;jsW8Cui+jaezbYOwa407tm6Ca1D0tABIVSrYIE5AroPpdlhaZbQ5IXcx6gvivP8Ak8tp/wAUei0m&#10;nVRNv07CbCbNrEAttbAB4n5oupm3O0W1eYA8bvFRsXtnu+2vt/aJBn+/k0nrDbWzt3spLbn+fBry&#10;Cxfl0a82Li/gq/VjdFx1uOADG4LyYrm/qWT95hZgtzHatw1msYuzsQAI6j8dq55q7iM73Azb3Ygy&#10;cCvVeK08opcUeb1tOqd8lbeuXAXDghomqMKcNHk/mn7t6TOzIB5PJFI2/wDEVPxnGa9TijSERikk&#10;RIwpJn47zU2e8IEAfEVk22BVtw+0nNSx0mOc84FMDQMq4UwBE96GFUKy92/yqW0KzDME9z3pfaUU&#10;LsgSSfJqySIAZgZmhmQT54ogKk4U/wDFYbdIG+KMCgX3AxiTFTGACCTWTEYOI5obISOIqyBSJzBB&#10;mABUVYAHoJqLO0CG4zU1l4bGasFst9IpHtgljglAK2+0pGLiuTAJYcSa1/0oMUILmbY/yPitm0On&#10;RWQK7AMZO/mKwZJ2x+KFRLyyrAybm0kBc/uFb16GLlq7nYBkScwa0zRq25UFowrxP+1bx6HbRD+o&#10;ZQkyOf6UzB/egc0XtOkafSKiW7tleFMmM5+PJrZ9IIG1brCRm3t5jwaofT0fYiWlj8mfyY81umnN&#10;0+0hJJf9xgm2F/1r1Gk6s42rXMRpFS5aLMdqqFzORPn5NXi+9cRE0wDuANgBEMfFQsG4qbwdyqID&#10;KoznuDRdVbLm0qNtdnld2PyQexrfjkZMs9gJE9q45uBAS3dund/hA801pzuZladwIkATJA5zis2L&#10;7NcRzBVUIaTug+Z7k0zazY2QOftJkj8EU4v7hY6FrV68C1kgkTIwATyIFbno7yFLKjIVhCvkGtSs&#10;K9u81wGdoySsLn/X81tWha8jIwsfflmbJUUcDFqG3SOn/TYfpc3BKGCOFB8iu7/T6qLaJJYlZDnI&#10;HmuG/S7sLitBflEBESe5rvXoT9CFdgEmRxJbELT4vs5l1moev3vY9rdtYMYBjmtf/ln/APhy/wDz&#10;wrYdQAqMFuBWB2r8E1qn/pX/AOnJQSo17mfzrEuC82FLkQGpbapFr3BkEgGczWLloFiGdulsisOn&#10;t3CyKFScE5rwh7WwTKOpl4DZoPsPtNwLtkwQDJM96lYIZwCHE9yK8ltbZQG5DSTt5ogTCQGDrbPT&#10;5pNXFwuxwSDTlu8riNkFiQWNKNaJSNuJwfNUyxdhNsLyQJigE4Re5yRTTp95jrAoZVArFJwRBPM1&#10;dkFmgEjEATQd5PejMq8wGxmhNxAaPgVaIQGVImK8YmCIjtWCTWYk5NEWg9koDmcVsFhmJAUgAcya&#10;1u2jYqzsKghwCNvbzNJyRTNOCbi+DdNNeuOyBW6YJEcfirjSYdS12NnEcAnzWr6C7ytqAUO455q6&#10;0l5LYu3HJMnMftNcPU4ez1fjdS242zatMEDCbYuCMRya2XRa9EvA3QRtUhd3Anua1HT613QBFCwe&#10;VjdnNWGkvuy7rrHbPJAivMavTN3Z77x+pVL8jsPo/qV11sxc2ldskwCd3B/Fdc9C9Se0bO3UIql9&#10;gJMLuPJntXzbodTYR0Y7mBInMEDsQK6j6VrZudJtsdkzPM/B4r575nx3dKu/R7DS6mEoc8s+o/Tv&#10;VlUopS6zg+3uJjchyWrqPo3qq70NtseGGSYgT4Br5m9L195xfdnVukLJbq/Arr/pPqV24E3qodYk&#10;f6EfNeYxvbbM+swp3UTu3pOqc+2PaKhZBUNjGa3DTXL922sj7mkhokjsseK5N6Vqbr2UulOkNjP3&#10;L5PzW+afUWgSWtuRIk8kx8V29FlddnktdgSZu9l0PsgKJVioABx/ej3jZe5bC3DGTnAYjk1T2rqK&#10;3tBmDRKng5455FO3HFtA5fewuQCc58iK9Fp5OVcnnM+Dls1nX3LTWyVU/qbgVKkGJ5kVzj1ixbO+&#10;2LoW3uBBaQYHMeTXT/UVLCDui2NxgTMmtK9Y0tm+j+50pGBPSs9j8mujCVIyYpNN2j5m+o7Subtz&#10;YNokNOYn/ED2rjnqjNDMrldhypMkz+78V9JevaYuTdNu3cJbbk7gR8eQBxXFvX/Ti5IFsM1oHcpG&#10;0NGZWn41RcJJwuzlq6q4ZdrpVdPAAPPVmYPan9J6mwZlNwQ7e4o4Iiqz1PTJF5zaVZY9StO7vVLp&#10;9VdVhcdRuJ25HINbYxtWjM5uLao7BofqBi91NoN1X3T+Rk10v0v1Nrl1diEbgVXcYIcj7if9q+db&#10;PqFsOr3JIIlQuNsYBmukei66HWz7txSrEG6OSSJCieaCclH0XghKcnZ9EaXWs1ibbBgjLDgBJJ5A&#10;U9q3H0DWBmkhlCtMxG4/nvXF/Rr3vujtbVQwEBSZJFdK9I1KBt9vgkhCDMR5FFGm0J1GOayJtdnW&#10;9CTblhbnrDKN+6Cfj5rZtJva6dgKhhgkCQ3ye4rWvTQBCJcDy4YsBgCO8VtOlt20uSzhkfs/KjsP&#10;M10cGJO+DDqYyTVcItSSuFdRDZERwMmo2iAUAJhnI3MZiKzp3G3TtKOuSR3Ufikrly64uFivtyQD&#10;Gdo5MU14KM1lkt8oxYqY4Gfu+YqtOotraLFSQAYaP8qBduFTZb3WMAlS2cHsKqm1rnZuY5eFjn8t&#10;+axZuGFGi6S/uTcyqF5Ukfu81i4n6Srd3uUcnGD1UpZv+7aa2BthwXnGKLGBs4BB3dhHf5+KXGSD&#10;UBLWLbuLbVhJUwC3efPyK1n1XQXm9o27YBElwxlp85raddqfc6g0qu5jjJU8VSai0YuhrZcjaW7w&#10;CMEVvwytFRjTOMer6RmtalrSHeQQQckEfJrgX1F6Q6ENdVWQKd6kxEjn819Tepe277fb95IMmdkT&#10;z/UeK4f9S+h2lUFuOCDlnBOBPamblF2zT9rfH+EfH31B6QFU3Vm6Au0wePk1xX1HQrp3IjdcGZC4&#10;M19b/Uvpz6nd0XAsxER9vAxXCPXPQ0dnuW3AYKQckf2p2DVJuxb0iinJHFLy3JXIEZYRUrbFzaXY&#10;IgnIra9R6cltnltxWBIGPxVWdA6HuoPkVvWeLXYCxsqkiCNhAAle80+EMg7JXbLEVP8Alz2UD88C&#10;mP5IXIPMQTtwCKjyx+RqjSI2NMhAgbxGZ4IravTNNcBSU3qBH4B8mq3Saf3bgFzCkhR4/Fb96N6Z&#10;dW8UIG3tuxzwaxanPtRp02K5Gxeg6GLg9ow0gbRXe/pj0qSZDEhTlAI2Vo/036Yl1nJQIfseclz/&#10;AONdy9A0KqRtUynRMxII4I+K8trs6f8AJ6TRx5uuDdPQPT1eySlrcmwBSw6wPANdc9F9N220IVt2&#10;DP3QewPmtZ+mtAEtaZblsx3g8N+K6l6bpCPZcF1KNhO4U965DT5kn2HqclezYfTbCXUREbqUbiBy&#10;T5/9q3TQaD3MByJ2yijgCqL0zSojNbkOwz/hafzW2aNUVFTeHZTIdJ/sa7mgSpHmdRL8rZapp9pR&#10;y7cEK0TPxTemuTBe+it328gdh3rzpfYPNozEABuF7k05ZtAAslsFQoBgRArtwRysub8iA0RIGBDH&#10;BXn8VJtOSzm0Va5vzPIimGhVmRAIWfNN29NcJW4QGKtO7dg1phF2Z/uJiEBy25AdoiO8tSuvsFl6&#10;lWVMwMCKtntuis4QKnYzkg0rqbRAU3IIMMCvNOfQKkarq9MiMLg0w2z9s8T3Nc69TTpu70V3Jwox&#10;tjz5FdO1GmPRAmXMMTkVoHq6Auq7mturl0XBDTiudqv7WdPTtKjjnqWlYC0WRjuZhIgEAZiuW6+w&#10;P5hwGG4xCjEL8gd67r6qjWh7eB7s8Z2xnNct9b01uLyXhtlRBQYj5rxetjVs9doY/gjjHqlrZebp&#10;LA7kbO6B5Najq31Gp3sVa0ttTBAiTxNdF9S02y1ch1LAk9PLA8EGtB9VsNcYLLBUwyM3P4ryurnS&#10;O3p4mq39O965dIDZHUS4JMDsarNwZQMqV53iSKumQFWuCRCHqCzuHjHesvpNQ53XbZVNga3bP+o+&#10;K56yquWalF30L6dbt8LBQCN0gfcfFZIGze07t8mBIK+PyKsP/T7g9gloXqE9jPamj6eodGVg4Zcb&#10;hnHIHxWaWeNmlKkVjae6lyHZW9xJE5x2E+alqLafpKFwOZyY7zV4+lgNaayba3EkwZjbULSsd6I6&#10;mBucggE/mhWbplmo3dN+ozq7JbgKWgtJB7jsKld0iMhm0GVRO8cbj8cmtj9o+3cO9ncjZtH6ZzyK&#10;w3pyo2ns3LCOjwVAMha0xz3X5dESRrVhGt9ZLEyQGmfxJ8UOzoWX2ugqrzEGQPPPmtr1WgRtp9+2&#10;gVQqiGkweFimm9NthEYubJ/oyMT2iieR3SrkNRNKPpsl7Sl3UEkSeZ7T4pyzp2uoCtkgHpiSZK81&#10;tP8AJW2O17BJtwG2HJP4NP8ApXppF5mk9JJgHKA1JSyNcsJY2D9G07HUWwkD3BsAGZMdq330ovuc&#10;qhfPFziOBVf6b6ZeuAltqsjZYdHSe61s+mstuKOLYDqRC5BA/wBJpeNMuSou1EPbXafdKyf3H5NW&#10;dyUZFYnoyRI6gePzFUlgPbNobgzBMbORHg0W9eWzZQILdk53t9xJetuIXtLN2izcb2ri7iJgzB/4&#10;qr1utuOLm4KiBQZCgiaTv+o3P5YEXCcHkZRl8+RWqepaiz+gTfYIshyGnnkxW7C1f7J9kQ9S1oL3&#10;+GGBz0t52/Fcw9d1CKl39QpsH3jMz9tbB6p6paFywi3raHfgjwOPzXMfXvUbiLc33bdwB23BTk/J&#10;HkV6HRYG3Ec5xinb6XZp3rur1KBy9pJe3jacgd8VzT1ViIDOGUDIOCn4rbvVdWlt9zK13esKwMmt&#10;H115iwWFZsLJr22iw0keY8hl4k7Nf9QKj2tl2TPXPee4rVPUtYGeDIUGRIk1e668AmwopG7kftrW&#10;tXdaBgEHG8V6HT46rg8Pr8r55Ke8x88iQfNKB2lJnBwaPcuRhTjzVcLkET4rqwjweanLk2vRahUI&#10;5ktzE5roXpN5DZJUxJkz+4fFck0jqY5gc10H0TWsh2oT7ZwwIgj8Vytdp00bdFnayLk7D6brbdl0&#10;dGhYgEiRJxJ8V0b0u8tu2UF1FKDkZ3jwK45pdebQYm9AMQo4NbVoPWXRZhfukNE8dhXktXom+j1O&#10;m1qv8mdJGukW2aWRywEHMHsfHxVe2ut27WoiGeQjAHbgea0pfV3U3oubEyDAyKrr/qRvrei+ACBA&#10;P7orPh0HKsZl10fTLnV68MWUNsIEEAykDO0H4rU9Z6oQrNCsCYUnjPkVW6r1Akw0FPiqHUXw6gta&#10;hFPA+4knBruYdLVHA1Orlu/Hmw2quG5dbY+EYAjdjPMVr1+2rs59ttynaYq1uOVa5ttjtPYUNt91&#10;WYblzMREx810sa2mN3J8iGnQsSGtGAeozkfin7WltpdMBiGBAzANAu3d6RZZrkEBscTVmrFnK3rL&#10;SsQeIo5MbBfoiyKqOgtiFwMdq9uNkLeW4CplcZ/yqV+8HZCoMrM99wqnvbftVmDTug1UYtkm0gr6&#10;u4+5/u5ALd6pzeGxmTED8kRRryFg+2AFJxNVAclLibdsjzmtWOCMeSQC4CbZ2gYzkf60GZKuy8/0&#10;mmP5cwNquFHk1gWjdDAEyI2gtiBWlUjNtFQygNDkeMQKaVWHthbYhvvPIFFYFC0wBtkEdjUdQWf2&#10;2VmEKOiIBq7L2gLly2DKGFiJigsqDaCTzimSocdSZBkKO1YF0XLW92AY4iiTZKBNbUKo2tB5+RQl&#10;RJbbhfn7qZf3QgmDtMgzSyb+SzTnHM0asFtB1uWSUBTJWRS3tCAmSYnmBUlRXdDzAia8jNb37Hlx&#10;iImrADXXQsAsyCAYmKm4c7pVYGCD2pbYWyrEMMkHhqOqrdYAgJnAPLVCWgBuD2wZgPABapKwlVEx&#10;kk1m6zoi2yelO0TS6sdrbVk8xOYq6JQVTfZwsrCjAPeaIx/UBGR37xQUcZC9R/0rygBlVIzkn5og&#10;WiALrZY7ukHdg1lnO6QWE9z5qINsySpg4rDJstRMyR/QUQtonadnYdYbsQcRUmS6DtOF3RHFDKIE&#10;fO1SRwaMbaszBb2OwImoCjDogJG8qRjGaA4VTd6SoMQ3Ymjb5VHURmCe4qbb0A6SwJiD4okEAf22&#10;53QsT4mpsimJ79qk12FXaAFiCAJEiiOAAYfbgE1aRT/kGqrbIdxu7VPYrwgU+ds1FztgwD5piGJZ&#10;ywBWMrVgOQF2UAiGBU5+RQgQyqMEDHyKKNzA5Dmcz4rJRJ2kDORUI2DTDQOf3dxXiLMH9Qley+Sf&#10;msLcbaw3sC2IFYDkE9GZ6TUISLuXDYiAINNFyFUlHgg5WlHa6tsbreWO2ZxTgBVR7eSUiJmDUIo8&#10;owthXS2U/bzNYuINs7Yzme9O2b7zxymB2xzVc5dwNsk8Qexoexkkl7Aq5VyCjgsfMiPisrch1bgE&#10;mO5FQJuO0wQBio2rioSTbkfPb5q6FjY1aMuxiZ7ms77gMe+cYM/NJgDJjIMhqNuOGdtx3ZPFRoJl&#10;3ptSh9voEqIJHAp6yu2QXJLTPwK1dnILBTLiJgRRhq3KlZBYTjgUVICbkX1+51oeCikGqQllZpcs&#10;CIkdqXXUXSU6sj7j2jxWWdblu4h3FgwO7tV2XEirwIltpbv2olvaGARZIJBJ5qbXWARCqif9KjaQ&#10;G6QrCNpzwKEtC0lWDseoYrDwYC8tJAOARWRcAMCcTAHep+0puqNpjbA7k1AkQHUIgNtGBHNSjaGI&#10;gBszRVYAhQF2p+2gXgpJXE4bAiKKimrBbHbduOEAJFZW0dr9Q46V7mitbESIzyTTSoCyt0x3XjNW&#10;hQKzagFDuhlkqcgGhsqgDYQT2NW9i17ZLkLkRAzFCeyu1NkMTIkCCKsva/kqdSHTaceRFTJkllMA&#10;nvRdgdWRWCj55oNpiymAVPEnFVyVRJgBbJ9sfdM8ijteJUzaXBBPbFY05W2gDIzrBE/+1Bu5UDME&#10;4J71aDS65JNdUbE9pctvx2NENwGWdCHj80J7h2BJTeBn5qdhl+0K+1hmT4qFMOg3hYAA70QqgF1f&#10;AwJwKAsATtlfAyabBth2JTgYAM1aRmlw+wFoBQxJDEr2qXtbnQLJMTE/5RRkAKGGHJEjBNEKENak&#10;rhZJNFSBIJBuKfcKeVg8Va+naVbhTkCZBgc+JpS2dzwxC9pHBrbdFYAt3LjsVJdREY2io+iRi3JF&#10;Td9LRAf0xwTtA3DPcmqfWaQ2UiMLBJBroHtG6XMFg3AQwYHaqX1pBtfGDA2dx/WrixrwuMrviujU&#10;HiXLEyBnb5+azcuZB3q2MFsEzWNynaREnpmh3mbOVgDpI5Jqmy6ZE3US2+xx1jimbXVtENt2AbR3&#10;NJGweQu7A4Peth9F0K3LpDAqQf3UnLn2Rkymuiz0Gntm6zM22FUOQMgf+1b7p/Rwq7/bNxCdhO7h&#10;ex/Jr3pXp6W3d9k7VgH8+a2XTapLdhtrqRvDE5VhXj/I+TnJ1GQqeWENyatktJo7a2yXKhZgJEx5&#10;zVpd1iIyGfayABEyON1DtvaRpYH2znpElXPf5FZ1LObV5WusyY3HdB8zXAlcnbZzZ5mIjXm213dJ&#10;BfueQeIHam7N9VDqU65DARLfia1q+WO6VDtP3BumAPPmj6a8XgszjrGwTgj89qqgJajrg2xNFZZj&#10;cW42UIfIgCeKrdRptOPdFq6wUEAE4z8/FY02rt2nZQOrawcFZmf9a2bUWbXQoQG4wgx3A7UoOtyN&#10;KSwwukWwGIlgHXLmtiGpZS7NchmHUNswCOBTtn01xetjduCk7oEFCeP6UuNPl3uOZJmY6ZHNR8is&#10;cKsutJrrZQ/ri20TA+4ya2/RepgvbZ3UFEYMftUtXLdNqZMHYQylSBh1XkVs9n1V0S2HYMQoViex&#10;NBsF5M8TdxeCGBbYdEkFtsgnPFW2nslFtubyMoUwr5C7eNprT9BfS7dZLt0jYhhTkSeCfz4rZdFe&#10;1CNbtlZ3qPuAgR2HaKVIJr8TYbtm5qFDNcF20cljglX7HzBqi1BBuOt1giKIIGYEc5rYLbE20BXa&#10;iupUfb/c+KQ1FkslxDbBDu9wzIx8UEXTFNWihsP+uS19iuNs9j8+BT295VwykrJKYBG85/ypF7Nt&#10;VsXN7AXSCCPugYM17Si4DdtkKWaQGJyy1pTK2UH1IfUWVX2/aCzuLtt3k8Vp2sZjqbLK4Z1JAJSJ&#10;U4Kx/hrals+69sX7bKEBSHMiYwcVT6gSiuqs/tBgJ7AnNELfN2jX9CF/VCr0gBgCJBzx+Kv9QrMb&#10;kvlgGZm5AJxtiq1CFv8AVcVFyPcMzgcBad0avdt2yCSyq0f4j8fFVQz7FrsoPWwlnTXLweCpdVE5&#10;IcQIr5euLPqF0bIJfk5nPcV9TfU7q+gfc3WqgmFlRmQIr5TKl/ULhhjuc8HNbtDGvu/wZ8uJxT/g&#10;+tfQ9KToLQNsruUHoAjd5MU56Xd9rT6u4z71t3GAz1BgPI5FVPpFoW/p9sm2UtlpIIyfHzXPNJ9S&#10;nZe05s7SH3CD8UnNCUk69D8S2yxWuWiD2jr/AFjTBLstuICkyJORFfWf8MNW/pK6ZLtt1LWzAXJ2&#10;gZg+SIivm/6E9HW/qFcpvmdh4ZWBr6VGg1Gj0Vp1VkKL3GXzx/WvlP1hrPu5MeCPLTVfyez0+JY4&#10;KStVG3Q59bfUFv1PV+8V2lNoQTO2RGR2rTEtq+4eyvW0zvIkk1DTC3deWssCSVBXkfmatbazbgad&#10;CmYYiCY5/rXsfE48mLSYIyf5bVZ5nUZvuZJS+Sg12gtkam4CLbG2c87m7bq+efX0Ou1hsW0HufBD&#10;EnxXR/rv6oe3du2LbkO89JPcjBIFaf8ATunXRaDUa/VWh7gV2jED813tPucbsw6iX36xt8Lv+AXr&#10;2tX6a9Pt27Kkaq4g3Iekhu5aP8NcY0AOo1S9bdUlnbOealrfVL3qWv8AfvhmUuWVQeFJ4romg0Fm&#10;5ct2rFgBhEjzu/xVsdYY01cpK2zOtm/ZCNR+CxFhLGlm2WPUe0KYE/3mtZ9Dvsjln6zckhR/iJrp&#10;/wBQel/yHpNi4WEhJEVzv0r6evP1IsmA4XyX7VysuXH9qe6SSb7Jqs08EVsg7/R0b0I3rV/3NMzA&#10;AncpPE19YfSP1a2ja099XRbi4ESpEckV82/S3o+oAtOw6g36gcwRFd9+mV01vTt79pjuHtjY2cGc&#10;A18o+o9aseRThzKDq12zf4bXzcknab55Prj6c+udJeRFNxBdfIAyoC95rqXp3qmmY2z74AkXAQci&#10;fNfn56j9RaT0m4Lqax0AjmBH9/8AWto0H/UV6T6cyNcuqV2ZM7xPxXT8B5fyGp+3t0eSa/7kj3mD&#10;BDLHc8sEfodd+p9LbLvd1KgqDc3Fo6h/oK/G3/qp/jhe9X9a1eh0eqDWJkvbM+6ng0l/Fj/qh1nr&#10;Nq76b6UWtWHYl7plWYt2r4/u6t7rMXO7YxJY819z+nPB6hyhn1UEvcYMrP5eOmwzwaaduaqeRcf4&#10;QtcBdVJQTuwT+0czSZV1V3ZYgkgjuade6pUWi0ZJ+3P9KCSwZABKkTn9te/kjzCK0WGkoz9pJHz3&#10;NM/ywLgh1GwRAHNHtIAxLSVY/wBacW1YKluvaG21SgFJpLsrmtXUZoAIIDEx9orLacIxYblL/txx&#10;+atNShW04DiZWAOc0JrSowC293TJM0xQEqQp7JDLEAE474qVpdpUtO5zO04inmtLbYMVG1SOOa9b&#10;QgoUCsSxkHmDVqIQkoyRAzJkeDyIqBsOLbohElYAem3sshP6S7T/AJRRAjIpdlXqAjd3qE5ELqNa&#10;a2CRMRAGMDmohZtwT1E8A9h3p65eQGC3BndHE0peJQMyLIZhuxFRlx/bFQg3hPZBVcYrKWwjISwJ&#10;MkfFGe5dS3ciOpsx4od5JdIMTBgZgVQbaRHT7VYHq2Q07jBJNZtISLUIqENumYDU3cZ7huIAMERu&#10;8eKLcRYcwpMwoBmKgLYt7SlnhiQRzEbaYSyisWYZAgFeYqItPAPJVSAp4NFctkBR7mwAkDscQPmr&#10;SKJ27YRVLEZWC0f2AqCbWeUEqsnbOCe8Ue3aAbazE7VkiMRUUQFl/TQwO55jvFXQB624tXWGW2jA&#10;I80zpbK7ldQEViZk8juKygjPshjzAOTjiptZDoj7dpWIU8TVovggLrAFoZNqwh+BQ/aQsGDZMg+C&#10;3cCmmbfdvFoODKDAFBvlEtt0NziMdXzRJFOjFozaXeirAZTA4nuKd02jJCn3ZJwFHaO80ml/CSdz&#10;CDIzPkVbae1cuv8A9sbg2RwfihnLam2wlFAXRbpSQjSdvEceatvQ/pLW+qXlBtMLM9WzJwa7N/Dj&#10;+Fl71V7f/wACi6TDCR0Kr4gns1fen0d/A30nR27LkN1JJtx9zDwD2FeF819YYdNePF+U/wBejfj8&#10;bKaU3JRiu77Z8t/wx/gl71+bmnK2cbXYdQr7l+jPoPRelppglpFUK5kYZv6fmt89J9C0+iNn27BS&#10;0smPBIj/ADrZ9JobYFsQGIJOYkmvmOs1eo1eVyzT49I1XDHHbjVe2LWvSLNtFDW1DpB+as7WnQpK&#10;WmJJgTxxzFHQdK77QcOOoHkHxRntrKOHInp2nsvyRQxkkjNkbkLK0iyUVV2iJ7mOxpm7Z9q4vWV6&#10;c7RJ+AJopKLyu0Nb5GS3/FI39XZtEru2hgFRpl58VbypISyt1rgNDbhKkSDxFIXHQWyjAMAwJuck&#10;H8ivaq9ce3ePtAhFJKjLf0rTdTqWO9bbncGER47z2mvO67yahLhWCom0DU20YIJ61HOOMxNIam8F&#10;W29xjtLdSD/cd6qxcdiQCwG4G3HH5o197hdfdBl3wy8GBk0iOrcknQiceyv113c90/tWXhRz+fiq&#10;29aY22QMHhRBIjaORJqz1BtqVLMIhkB8gmqH1PXW9jW/dKi4wEqJJjsaPiZknk2J2UGusBisMd6K&#10;F7Qs1S6jUahLt3aiKUuD3gM7lPBigepepbLmGVh0zmCQD88kVqn/AKi9+9dRbrFiu1mOcTIBri6m&#10;MZNq6MU8yVmzDUNaIi66ruGwqJUBvitz9JutctoEVyAoCb+SZy0VzjRWrl8Nd3Ej7SZCjI4BroXp&#10;B1lvT2RsZwGGSR0KeRWHDossc0adoLT5Pk1j+Ll21/6fcLXbciycHBhf3V+W+uY/z+oYMgXeQsYk&#10;E8j4r9If4w6r3dNd37Gm0ygbYAj9v+xr80rvsi5dDdRUsv5M4g1+kP8ATh//AHNM0yV5U69AwpVr&#10;gdiDEBeQDQQ6wz4IBkHz5mii0SQ1xAFLbWVT2+KXdTbfIMKD0kYia+mWXKDLW0vUz4Ck7+s4wMRS&#10;9x2baGUOHABjBFLMpLMwXgwJ+0eaWusrW7S7WRlaTtOGzIqE5Q9cdN4Qq6dJJA+OOPND927cJ3Wy&#10;W2hhJkiO9Lvqgzl7b4ydwHjsaVuX1DDeSQy5Pwe1Cy+Rq5cP6u1IVgBI754oWpZcmBuPSq89KioW&#10;UFsqol2BIJmMGgG6FS6z2yWIhQD9p7k/FX0Th9hDbcFJtsJiFnmccVG1DXXtP0bZAP44ANKveYXb&#10;ZChoiGmKi43gkA4aeZg1N5SxoZdj7lrewKrIU9z+alevOWKCyAwQCf25oKO0KpsqSJYZk0MWvce7&#10;Mggyc+KpzDjiGLWoKW4gyGgnuBRbWoIN0APAM7eB/eqf3na7eS4o4BHiKLZvSyrLkbZUAwVFFGaY&#10;M8Kq0zZ9LqwQW2Y+fuMVa2b4Kh4RA1vaHEmTyI+a1LTOVhiDMGFY8Ht/erIB7iBiuwjaxUftPkfN&#10;OMmPNL2hw/Yo2y5lmHIlvFIalFD3usNgDHM8E0fVNcNxSJcGI39OeDNLbjcDEheZAGBHzVtjoN7n&#10;YPVwt1pBXEqoEALETSb3LjEyo2cSKwZVbjTcYqwALGQKasn29u1JdlMq2QI70lsemDFtLZKG6Apc&#10;TGBHzTG39u5i3BZj/YY5xQ3HTJVQjMoJ8+DWP1WusBgd4OeKpSJMkq+4unAhSNxB7ACmLen9wH2+&#10;koD0z9wFLaS8f0wGH3RAH2iKZCum8lcriQckGmrkVY1buC9ae1DTICAYAasbytsKzqyg4Pj5geKl&#10;aAR3PukECEkSSTRhfACoEWWPVwDJqUGnx2Z2CwqlQG/xlT/nNL7l9lmDj7oELJI701fvXLcWrloh&#10;CN0kTkc570uRcCK26IIJX4NVQyL5K86i4N9l16Z3KDjNJPcDOEBMQBvFO6i0ks++MdM5gjBNVwV3&#10;G0OFUCQTyT8ClkkywW7sKMVBXMeSB2Ipe1c2PtYlZEgkSAvPNMoGQ3rkyvSFWIaa8j3RuUMGWfiR&#10;VtkTYR0O5QylQF3+JFFa9b28gGQF8SaXYWoNxdR9jEeSaDKhVBXEzI7T3iqKcnYdtzG4DBM7d3+G&#10;iXLibbYtxKghyo580G4YXq6izTtHIB4qR1DfzKn2BEQigRH5Pk1AdwY3UVOk5LAfJ8/1oKtaQoUu&#10;sp3zkZE0d03O7HaOqSJ81CyfdUMyyVjPeB4qBBg4ub1Z7ZKtBC9ye9D1CjYYEnfB7z80RPbCWXKg&#10;q5JIHxgVALuIDW2MOWnGI+KoMEy77rlThVkqfIrKsNqBuqFwT9oJqLI6Pbu7hJJAB7/MUurLN5jc&#10;AAXaqj57/ipZdMYdo2kgENzHOPE0W11BdhIJBIQ5E9qA4AuogYllVTLcfgVn3XhgGgkgxxAHE1KD&#10;SDtdddhfAbhRx81J1gIFuouNzQZxNNMl12RgwFtlKjYZjyZPak1HtTtTeDIoAvxJl2S4s2jgE4OS&#10;KmpZCkrBMPIwSDQrvu+3dK8BgdoOc1DU3PtXcdwAJ7kVCNoYvMjlgqhZYAMM7fio7D+rNlG25DDn&#10;HcVkWx0gLJmZJgH4NFZy1pRKbDnHODwKoFMi91wFO5Q85LLPSaXaSoC3kYSQHME1m4VWBtMxuKti&#10;figorz0oOoBjP+1VQaoGt1gXKYldpbzmsuBstiFRhJBmZJrPuEe6lyUcidqjI8ChKUQZ4gyDyKFh&#10;x49hWPtdW4Sp/vNTtXmW5eAc7oDICZgeDSjQqL0E8ACZNTdh1bSDwAw4ArPPGmaIZWjZNPcuIUZx&#10;uZlmG5Ed6tLF0ICVUONwI9zvWsWGVCr7TNtO+QQeaa/nvcQQu1FwpXwfNcfPp+WdTFqlS5L9dSkw&#10;UEElihGAPIFHOsvKDcW4oPIYiSqxAmqpNSnRCkbg22P8I52/NM6Vd7AqgAw3/iAtYZY6NkMtos/Y&#10;9wOPdCNIMJ9qmOPyaB/6fvK/qsNxhk5aT81aen6ZHvWwLkoeo5gAjP8AerUac21uv7c3SwZonue8&#10;VajQyLtdmn3NAUUW12b2Ygz8cUhq/TtoV9nUBkL2B8VuV5LWnuoAAQbrFncfbI4qov2Om6rB1/cT&#10;Mbo8U/HDoCTXwc42bVTeplWIAHwe9LAOzGDvAMiO1bZ6jYsk23ZzKiJA+74Na/7ftFhbSM5B7GtM&#10;nRgSa7MCzcncz8NLEZgHAMU/pAPdZwRutEgNSSNBLH7sqZGB+aElwOAWUf6cUuyNlyBIuNsUCSQe&#10;xz2mIptnsOTvKl3MgmcDx+KpbsFkDNJQT5pq4yNdClgiADa0ZleRS3INZaLAQys6OucIwndB7H5F&#10;CR76sEUJtDELkf1NDuaqbgKKgG4YbnHDUQWbYNxyh38lhkfJqlIYslk9Nbts8td3Cdu5YBA74NbM&#10;Etiwl0A/dhgMCKofSQgW06Ww8HqH5raNOqBbaPc2AS88Atwcd6CbNWnju7DpqfcffbP/AG/2Ecnu&#10;aPb1Km4LoLfqJhNvLdz8RULds7kJAUkyCB246vxRvYlVd2+1CCTyAe9ZpG+MSBFsb7zZYbonJP5P&#10;ArXr6tafazhGAzK7txfP9IrZLIcW/uXrEdJwdgnPzSetcyftIW2IVx2OTk/50jJG0yssU4k/R7LP&#10;CD23BYwYDGQJjNP2NFcHVNt15BeVBLHt+KR9O964vtsUVA7ARhgPH4Hmrqylu6oVgXhTE8JBgCK4&#10;2VVJjtLpYzrgrF0QPuKbTpaF0blkBoHO2ao9fp7b2mVbTAuSSzRlRwK2rU23uW736e2CdxudhwCo&#10;HNUeoUXAwFwMptrls8fFHhdM60dKlFo556rptltbgUhRADDmfBrUrwF0sXUw3DDua6V6jYunJwA0&#10;ie0c1oOsQIzMf3nA+a6uKd0cDV6f7bNavH22KQQAMQKrmZVgJuOZq2vWHtq7bcPkR2HekdRaKEmZ&#10;QgEkDgGt0GcuZV7EW6NjQH5EZqwW3bzIIXsWGfzihNbthploIgYggirFEUiXG4cQOZ81U5mDK7TT&#10;MJYhLbOh3LmU816EQD9Vi5G4GJX8GiQVm4rCA0QeM0cWNrrtTaNsz8+SKVZiUOSndHKEsv5UCqi7&#10;allURs4k1fPdFxlklTkEGqplO6EVY+4Ke5rTiN0CsdmGBwea8BtP2kEiY5EUyqMh2svVBivIsxk/&#10;bFaNw1AbSqwcoTJOCcRTQyrgyBxNeZC3HSV53DEfNMWlZlMLLH7ROBQthIJ7cKyBj1D7xyaKmmKy&#10;rORCiGnvUAjF4Pcf503a07EW3H3d9x7UFhIJpi4DpuPUBEYmnwivBZipVgRtpdkuu5BK/EYIrNs5&#10;WTmSvxigYUGkzYLDpcKkjJbOYkVsuj1Vmy9piIBwZM1p9n3LjCRMKIExNX2i1oMbknZ2bkfismWN&#10;o24pI3TT3Aek/aizu5K1Yaa8CyO2/wC2SI5IwJrUtNrjYJAPTEk9wfinrOu2BW5yMk4WcZrA8TTF&#10;Z4Plo3S1cL7BbaQwVcZ4yfwKBcvBHtqiHc0khcwoxOfNJ6RgouSuMwJhZJpl7akMFl4MgKRlu+fi&#10;pFGB5FHsLqLpRXUONpVYiYJPNV5sMSp3MptxiIaPAI5prUHUFUUE7NpkMR934FVYixbWzsdmY7iN&#10;3B/Panpkjn+Ct1VpHa7AYEPKkiCCe1UassHapAgYmWkGti1TdUI6gkhobkMO9UF5fadmYDcxUeMd&#10;4FNTs34czaEteuxLlwMWfcp5yR+KotWN7KqTuiUEf3n8Vau4Fy8fbYeJ89xVdqGIu25nzgcT2mro&#10;mTksLKoECCCrDrI71faa0LZuXANwgMQRkfg1T6FmMAiAHkBea2lLbOG2KGzBYtODxNc/KqlQ/TaS&#10;NNpAVtIuncpBXfDHMgGqLV2ES2HLxbJIBUnE/HmttvL+qwEe4pALcLkcxVZqbL3XulcyJnGSMSBU&#10;w9obl0/48I5p6lbZSAz7xJaYy1UupD7XK8tGSDg1u/qWmuNbJDDYIh4nJ7GtIdgCVBOFLHtzXcxO&#10;4nMyxqhY2xNobzPLA9orYtAbjuhRAuRtUmR8mqNgvQQCWEGe0Vtvo+d3SAVAIxx3oMsqFSklFm06&#10;Cyuw72XaWMGOTHf4rd9BqbaCxtCqu0K3cyvcCtQ0Pufbgrk7e5FW+jYCP2yxEHPPg1zc8VJBYJuK&#10;VHdPp71S01xGubzvgAwFHFdr0F971uw4vBR7ImDLBu/9R4r5e+k9ad9kO7EKdoeN0kZgjxX0d9N6&#10;xPYh7h3sC0cQTCrivK+RwNdej6R9Paneo2yy1tg3GcSjA9ySBMTI/Pite9TsCRts7tohfcwQSIJY&#10;VtTWbftPbbcii5ty0khvniqn1HRWkPtKAqKelUYtu3j/AFrDgg9x6jNN7WcT9d06NYQ7Dt7iJKwa&#10;+f8A1+2xu30Kn2w33DLEPxX1f6/6eLdm+7uUZIUBWliOYPzGa4B9aWdn8w1thB2wjCMGvXePmeE8&#10;vjb3Wch2shRmUsBPOcjtQlCe67MYVs7j2pm7aa0UcNCmcE4kc0C9cBYs52huFiu9E8hJoVIBtvLE&#10;KMJ5H4+KWZPdUZgxG4GKcvsqe3vkncvHFCKgsw3qepgQBApgtuxCbigiQQPuOaxbG630vIAOLmBT&#10;O4NAUKIgwe5FYa4x2s22CSNvj4FELaQp7vWF7fA/0qKK4JJJwsLPb5qYLI6jcOcrPFHW2wJw0tjy&#10;CPxVkSQrsJIuhGD+e0UG9auS5G5hwR5pptM6hkwc4+aLtOnBG5tzckdhUL2WVsMC7N1YGD2FLlFV&#10;QSRjJHPNWpsBGfoghRHk0mfbuWmuLanMGe1WittCJCuEJPXk7eMCgO1oDr6W/wAoqwdi5bpXIiQO&#10;aidrdLHpAgHb3o7AEnURvIwuWHDUArEMFIxNNlDMi2CoaCRkGhujBiA0m5IU1LCBralFMSrsRH+9&#10;ee0AilWG390eRRCmy4j53CAByBWbqBdwZxJP9M1VlA2cbre1ZAllFW+m9tfe9wiGC8c1TtdKKo3E&#10;eIp/SrNxWfO+lzXBnyl1fKtcZc7WGO3akSVAYwMAH4o9y+10sNmBwwxMVAoosEAbljgefNZkZl/I&#10;mocncHCAHbBE17TLcuOiooYn7j3ivOAyyEPIlW/dFbB6fYJCXApgnDNgSP21M06izp6GO6STLTQK&#10;NgZREN0iema3j08G9sZbUPu5Mw5Pc1rfpaXjefbYWFcrJwB3wa2/08G1YA93YQ5bJloODH5ry+ul&#10;2ex0+L8UWo0w2DeqsVJZIJGfkfFVmvdt79QVp57PIq1u7iDefcxtodoPJLYGe/mtY9T1Kqm8opVl&#10;2iOVJFYNNhcpIXrZKEGaj6t7iMCwUAwBBrT9SrqzQBBbJq89RZkZAByMMDM1T+ob1ZgW8BYGK9jp&#10;ce1RR4+XLZTX5ZmKgfiZ5pRHCFN0R48UwLCi+YZiGMkgxUPbJ6YVhMYxXTjRKIBGXqIBaIBohaR1&#10;iM98gmsKpMJHBlSDkVlTLEC5BmRiZqF1QNru91Dou2MVAI5W4SQI/rEUdrga2wjC8E9jQwtsk7gw&#10;ZSMjgj5qWEwBDXHwwnMhqUuypaV7RNGfcST+4n8VhwYIkgUxAgxxE4IGB2qDOSvwvmjFCyFsyKgw&#10;OOjtiM0RTIptIjgTUhwo24E1hsSa87kFAMjt+KgDRsXpjN7YcKOYMmJrcLNneMbkY5JOa0rQXjvU&#10;TgcDnPit7sAqQwMk5AnJDVgyrlmvE7ii+0xLbDJIXLE4mtz+nrSGTvMA4P5yK020txtpBlWE/PPF&#10;bV6KzWbt07CznaqoT9oY0eD+9F6j+xHXtHNy29yCCygsRys8Gt0t2rbXkY2/bjPWf+PJrW/SjZsq&#10;VDO6mAxXOBmtx0wRRC2t4RTALEj8n4Ner0qvg4Oq7j+i6sadnMBGYgGUXE/J+Kcu+7BKovBbZG5R&#10;OOaR0gL2/uBuSYMwADx/Q8CaubZvJbJW0HYDbG6B1ZgjiujCFGXLFNlVs323G8EINzBOkScQayqo&#10;LRW8WVY6XnBxjPmaKlk+5sbaDJghpUBh/kTQrVsqLDJaLq2MwQD/AIh80wCiz0Fq5sZDenag3ycr&#10;8SfJ4rdfSLw2gXbwbCqFnjHfzNaZo7e7bcKe6d211bA4xW1+lNYuNbUu+9CuAo74HNWY83Mjq/05&#10;cTMBgwZWg55EQDXffR9Uf5ZEKhiEDE8EA8Gvn76cVWuogtfqLt3KMHJ2g19BeibFtJbIcBEYkgbu&#10;8U+PRz6X3WzPqNw3FLDOwHapxuNUv82//wBKCrbXOWD2rrBSxjcvNJ/yyf8A01a/+epWRm2MT+cS&#10;4DBQqVYDAXuaCwQzKlihAHzFG9xCp3SFJMzyBQboQOxLEbjsFeHTZ6+SRMX2Dv2bIk8Cl7qtuUbk&#10;JPcd6YVbiBt7rDGCOeKSKWwYjO7juKlgpmIeCAZMxmlL1xgghck4Cn7aeLLvQAAQ1LXBD7gwAmDG&#10;eatBNi15GSRvJwIiourYO0FopoPbQujJvxg8cUC7shXlmBJUr3FSyJWJGQePu5zQsdeP6DvR4QZj&#10;E0Fo3N8nvijRYHcOwqYYAGvAeW7VJlBHOO1QtEMECW703p710ZBETmaWBhlHInFFI3N247HxVMNO&#10;jYLOoRUJIAzMxFbBZ1D3HTaFIkCY5FaTZvqoDnqJPB4itn0uttvKSCIAAAj85rDnx/o6Wg1FSpyp&#10;my2tVbTcPa3gP35FXqXmYKACU4O7iK1RLRdS6sRbIAI+RxWwW9VsZ0mFYCGA4rharGn0j2nj9S0n&#10;ulwbVo3tyVJC5EFhBrefSPUre2wkSM7iI/uTXLlvM5m4yPt+8ngAfitk0fqLqzM+A4npiNvYgV5X&#10;yOiWSL4PZeN1iUlfR3L0zXBS+5pDPJb/ABKa6/6H6o6nYwHldpyEbAr5x9HvSq+2+xSm5ixlmHge&#10;K6L6B6oykMbM4GTgkxz+K+deR0Txy3HpYTU7Z9S+meol7pVWYrBEjgEf810j0fX6eyiF2UuwAPUR&#10;sBMEk183eh+qM5L7GCtAcEjLRn+1dW9M1quWwbjM24BcKI7NWHTzkqOZrNImjuGl1/SockqAWBHU&#10;zAYO34q2W9ICotssxlbaAq0dmzia5x6frLbi49oB+pQpThh+fArcNNqIVHJUhshSpIWMTivT6HUr&#10;hHlNVp6suLmquOobYu0ZJzuMcr81rWsBv2QTeItTgETAH24q40z73eUFsglUCSVMZn5pa+d1u40Z&#10;vCcYZdpypjIWuv8AeTqjj5ML+Dk31D6Dt3XmcAIxcYGCeVC9jXHPqX07qDMHaZYT0mPJ+a+ltboU&#10;uW2VJZAG+7hsTuArlHrWiP6ZKrNol1nMECBzWjHl21YpwhBW0fK3q/pwsXXa3YClidpVdwY1pN7S&#10;lWYq28hSzD44rv8A6r6WdoO0KCxY3OwPIaB57VzP1P0oNcKqwVmEyP37e3wDWmGr/Joz/bWR2kzT&#10;rSH3EDzBbKssBY4Nbd6RrnDw20CQZYSQWOI+KpxpFN3c1lmHtsVZ2yPn5gU1odPdUqDDM7SocYJH&#10;B+QKHNlUjThwOLR2P0G/a/mJQm2pc7gOBHHPzXZvRWm1ae0pVgSrcMrAmuI+kX1ne1xNhuQWZss4&#10;HFdv9IJce2yblYC4E5ACkCZFDgzbp8smfG32dR9NcWn2rduFgoELiY7eJFbhpTZubhc3e6yjYCME&#10;L5rSfS3sqVABuB3m3DQwHyP9K3PTBN25TERCyYaPHxXptJJNHntTBp9l3dNraWtGGIHWw20n6lBu&#10;WVV5GPwwjMU4biqlsu24s0Rtx8TVVrltW3CEhmC8faFPgVvlDgxFZrtSu3pMMOnHgcMKrUZRcYSW&#10;x0hxyR8/FH1tnqW17Qti4BcXuRH7WNVy2Nu9mZVE/YO0ZmvP664y4NEEWSai2o03uu1yWYGSImrR&#10;LyvbKIwRhkdcKvgmtR0hRBte6SGB4WJk1be/aUIzaUw6ldw5bGCJrDHK0OSLbVD203bYVlEorZdz&#10;w09hVHq7zspYXC5CN7myAB4E8U85a2qA3QgICgEGAAOGNVb+zu3Qx3TATAz/ALU6OqcSKDckanqL&#10;el1ICl/vtgQ4iZ/HBrmnrqozOpVraw239xgYx8iunepFbzEB2IuiOmBCriZPaueepAGXupt2naM8&#10;fg/uNK1Gtb7Zv0+O00kcH9d0+ohCGRbJYlmA6z4kGuX+v+nbgs20gIWIQEsSDBNfRHqukbfJ0gF0&#10;OzKGyCOVNcu1gNy6ty229XGwXIggz1CkR119Pj2jTDSSuSbPn3V+jKN21gylYP5GYpJ/p0LbkWyD&#10;zuZxH9BXfF+nzaa+62VfaClxYyj+RXh9Kbi9qzY9y8q72LHphs/3rXHyHKCenSilJHA73071W1ZV&#10;Cd37QaN/8j4RkK2lPUPtyxXzXc0+mSpCl3HuT7cdS8cBTTjfSg23D7++2SWI7jaOViIk02Wva92B&#10;DSprheziln0Lp3L1JuIRgsT8Dya6B6T6DZsnrwu3amZORkLW3p9N3GWy/tFQYdmAMy35rZvTvQLd&#10;v21FxWCj9oySe+ayZtW5riR0NPp9v/FGfRfTwNTuZN87UDFY2Dt+a7B6Npgr2mZTufG5RIbtmtW9&#10;D0Nu1v3KwMgOAZhhxI8V1r0fQBL+4bLV8sDDn7UPcfBrk5s1pnQaq2bf6RaV0C20FsDKTgl+2TXQ&#10;fSjC2QyMS6lo7qQOa1PRaUrZtqy7nRSzNON0x/mK3fQ2mFwuXIICx3BEY/BrPHItpzc0lJdl9oAr&#10;BSphdyy55k1uHp+0XmVrnH2qohYXxWm6e4vuEg7Le8TIz+f6Vt+m1lsnpRul4Vm7huZru6B8I8/q&#10;H+dl6IIWCMSXIMTPFWVv0/cqpdwZkGYIjxFV9pQyuMCTkvirbThHNtGUwVh58DxXoMLTaORlTskq&#10;7SxQFywnaRMx4ppLVyEMAIed3aaOpeSftUAe2MCh+2gLndtyBit8WjMYupbcmHO6CB4EVT3bPUyj&#10;LQHA5AP5q5dUVbfdR93z8iqe8scAABYwc84q5dFrsoL4QlwB1qdoBPfua071nQ2jcQxuBkkRNbfq&#10;nSXK8kwSBMzitb9S0hdbrnG3b9nOMQJrlauXo6un5RoHqFsOLL+zBaQ4jMDuBwa5N65pDvu29xVU&#10;nYeDtfBMV2H1K4Us7ioaSUweJ421zr1q3cd2dkHTKBpDKD5bzFeN1s6cj1ehuonEPUNOlvcTYIFt&#10;gil/vYNjEZEVpnqarv6jOFADiN0+D3rqXq9hgzPcRX2gAupIMjEx2rR9VprRYF7CHd91wHdHwoPf&#10;5rxGuzdnqNNwzQdWq2nJW2w2u+9YHEYqS+nbjZ3uzEKC55+RB4q3u2LCWfa2hjuMMOMGBMeab02i&#10;m6evZb3SUXECORXI+5F9M3Uyss2BcAYAOyti2cKPyal/LbxuJKlsEnJIXwOwNbFYthEuM9ki4o6h&#10;x7niasbOluqkG8m4DwBg5BNUoMps1yxpzGwWWDdO1ed3eZ8U1d9MQWhhZjfuC4YzmAK2uxovuFpQ&#10;DgAu/SVj7pphdC6frIhQC2QtsNy3kCuhiwNpFOaXZo7aETcVrKs7AqMgbQe58mpL6RbgDcqyIBaR&#10;sjBwK33TaVWtsVUqDCP3JirVPR0ZcFZcsCIgELxE95p8dP8AKA+8jnV30i5YuBGttbLxakwQBzgr&#10;mpt6Pcs3Cw9sMxCkETtX8eTXS19KuW9M4RNrOn3CJM8gUJvSETYOm85X27h4H5k8/NNeGvRazmg6&#10;f0z9RiQN7OMcEA4msj0ZVJKdDLcjcp3HHFb5e9OtoVDKVIz7h5MUR9EHXcNjqrDI6SP+fmrWMYsx&#10;rl301mL3LqkwVjY394+KOg63WxeJAUllcfuA4+RVhrNNfV7s2EO8zCnCx3FVmtuC0rXkSGH/AG8x&#10;nyaFxoepWDS+bdpEVQPcxJMEA8gD4NIanVwG3btp6C0QrMncV7U3NmwHc2wSC+Qd1ajc1qWtrB2N&#10;tdzOjSdpbHTH+dFAcsRYa/1QWxdD70IUQ33Ce8R5rVPUPUwVi5pw4dgzOeQvHaqrW+p6iWQOynjH&#10;MMeZrTdb6ufbS3vH2lGZiO3H5rtaTTNuLCnSi7I+q+qOze0dQVHukyRA/wDaud+s+oWkth0UByZI&#10;NH13qasG2tBEjPJjsZzWl63XO45IYt0zXtfH6SnF0cLV5UlJL4Ka/qR1MHgkkx8DxVHq7u/3C0Av&#10;nPkU/qrq75aCsQQOxrWNTctvbuW5KQZzyQPFeswYlwzyOs1Moqmyo1V4E3GxEft43Gta1DOsgjtw&#10;DMVZam8OpdgBiaprzkGOJrtYoHjNVncmxZxhplaTuE9QIozkgQQSBQXBJPVM1sicyTJ6a8ycVtOl&#10;1YCK774EZHitRyADVlp75B+IpebGpIkKTTOj6T1bEBQXJmeSBV+mvMjc/ed0xiuZaO9AVl2u7fPa&#10;rRNW21Q5JZsVyc2lt9G7Hq+Doem9YNu5cm4IIgdyCarL3qZKLEnY3IzmtTS+uemNswWPFRGvJ/8A&#10;lXggk+KWtGvgZ/VcG13dSXBVEaDwxOKUtMkbtrQGyZjAqlS5cO47ien+hmj6fVTcWXDR2edoFH9q&#10;gI5LLW2VaM9JMmeCR5plnBCbF2gLJP47RSiPbdFAgtIwMBaW3rbWTklznyaGhql0Oe6FQm2du/OO&#10;RRxqbqFVN7IOGBmfxVd7hO/3FCtB4MzSxvOASHlVAj80yMGynkGGvbBbD3GKiSo4oN7VpcCBrR8i&#10;Kh7rXCzqATwSRwTQ2vG4qqSMTBpqFWyDXHEn2yJJxOQaWRlVMoQ34mnQrlrjXCWMhRXmQjYEJYjP&#10;NEpA7LKm9Za3YWRutnsDkUwibjaZo2GO2abFlwrFRNz7mHgVF0LhYba2I+B8iiUgdotqAXZlwOoA&#10;gLxQXTcw3sVbZAPaacupdKn9UIN43EVm+FW6N4DbR0sPFGpAsrDZORJMJlhiaFajfawCi047Kilf&#10;uCkndQGVS9roAjgKOaZFgglO3cUzIgyc1Ioq3Og9WwFqhMBXW2N3czmhBCQWYxON3k0xIByPEoQ6&#10;Org/cSKkrBGAAEEbSeSKj7uFJcGMCBzFAJVdm3qMmewINGkKlJ/BO/tcffw2YxRrbJ7gCoWEDlu9&#10;QbJA2j81DeCyMEETz4q6B3MmVkDqO4Ekg96FvNveY+DFSdbO9AGYgzNTLDcWgg/b5mpRamxYC2iy&#10;Y+fJNMGdrMqBdwzPml2cAHAJ7AVlA0AzBYSJq6JYYuACrITuAgjtWN2CGy3BA7xWFDblUDqHM9qy&#10;w3Q7KSQYLDBFXQDCqiSN21t3K+KDdPS4Ebq9EiJHOe01421JIBg9wM/2qC75JwdjAqpAHPeawjMo&#10;LAEg8Co+4CBiPg/FEyVYq0USL3BbtjcwgABQNwFeF1Xdn27IG05wa8olMGD+4968VQJ1suGxPJNE&#10;VuMO7XTtNvaVI44qKqqSzXekzLD9x8VL9SMwvZvmhvbgp1FdowOahLsiSDO0EDxNZDE2kMqIML5m&#10;oLaLIC2c4U4oNyQwhhEzHmoQYOVnaBODPNETKuIkRjzSqQcqpmZioEMWbtPLTUKG1d36mTpAG6Pi&#10;sKLSuoFw/qSYGIoRdjsG2Dx+aMl5i20qsjxUIEtBTuBJkYEUx7MFT7J3NwAf9aV0be4rsWiGpq3c&#10;uCSqncIJk1EXyevWxtydo5K8TScM6EsQsVZalkcAlf8AaDSF5iWbesIpmrZSQJVVtqbd2O2CKwQu&#10;1l56sEmjOw3Tl14YjHNQLJlA+7MjGaobZC8GfrUyZziOKhvAliPu5A5NThmaSGkCDB71hVtw5UmF&#10;ODVoAw1xHtiykwDmjpuOxFVQojkxNLlNlzqODy1E9r7pAMiVogaJLcuXHDcHI/EVFVVdq5M8tWbb&#10;cMwLTz2NYZtivtI7gBqhDwuvNsoNxzBapadwrsTIIEAdhNBUFFBO3Igd6wWItkfPFVRW4M5CBjvH&#10;jOayplukDcwilgA4+2OnM8TUgWbcTcOB+P7VdBKbHWZ1tiUHeSacsWVazDJEiVI5nxVWjBVt9W4k&#10;5zNP29RegbSCFOfx8VGVFq2N2gN+1R1NzPcCjXVJZQqBFOFINCGo23elYVpEnNRZz3AKDCg8CjXI&#10;MrsUbSgEEGXnzWL6Bg57LExmm/cDpCiFUEzFLkSwMHIBYeTUcSAUcmXYGT9pU1EbmChy25ftC5FN&#10;FVAuOggfA4NCXarjcpA+DkmqSJuFxbIVyLoB4Dd6NbBbCjq4gVBvtbdGTgHiZpkgFmVkGMyDV7QW&#10;wgspsWEKwYJB5rzGwpA2lSJiaGiJtCG4TORQ94cxBheSOKISSQDYvST5I8U7720KA3TPBFKKH3E8&#10;EDgcxWbguLALH4X81C6Gbl0IJVplgI4M+RV56d6ncDsDBnkvkCK1e7dDlA2QuMVMWkZRtBQqTGZm&#10;q7LradNseq6R95YsrCJZYIE+Aa1P1V0vXH2u5YNJJODSGnAa3sWyYP3bsTFEdWgM7gKcBFHIolAt&#10;5WyrfTgXYdILf5UII2xggbBpq9c/QCOmA8hhk03ptJ7hy5VSASopGWahbbLU+Gwnp2gdWBnqjpHb&#10;FdI9L0AQI23JO+YytC9L9ORfZhpAyQR2rdNJbAQHiZFuRAgea8j5LX22kZtRmcV/d/BmxpEspbDA&#10;kXEOQcfmpXltD2v1ShKwZWcDj+tN2WVWdrisu2PcPIUdopbUG28lL25WXcO5gdpFeebbdmBzbVsI&#10;Q1z3H2ghVCjMNjzRWRBbu/qMBMsVOPyaIQMn3AW2RL4MH8c0+LJtog91RcXChkncO0UFgWabrdUz&#10;tmGdsAqAuB2MVVl7fuMHbZ/iiSB+a3HU6W6yn3ChC3JYCDB/PatVOkNpXIO+WmewWjVNCcidplxp&#10;rjWza2tgJMkz0/Hya2z0+Cbx2tB6iu7IHafitI04tKbYwdj4QcMK2zSS3vG2uLjK2wjheBB+KW0M&#10;i+DbdPdsMXR7gQ3IknEfn81jUWBdDD3EAUhYX/IwfNLakttKXCApIyqzkZp+wENxme1v3QVjnbGS&#10;QKFouBrN6ylpLxFwJvZjcPf8E0pYutZKNsa6qQNgOJ7fmt9SxcZEPsoQn2NIn8mtf12gbZ7iru2X&#10;Jcp9onnjxVWInjLDQal4DkF1kCThlj4Hatm01wxbi7DHqAfpKnz+DXP7Tfy6XNmplVGNvLz58Vea&#10;D1O+bG79v29WcnjHeglAJZEzp+nu22Y+8VC3YUmZH5itksg3N7rda5sX2wEAYEDvHYiub6HWaVrg&#10;UBmKmLichQRwJzNbjptQu5ACJFrAdv8AiJpe0rFcjOs0CKI90qqwqQv3seSapNVoVuXChswFklzg&#10;Fh2nxW7Fpt24t4tnKjkA8x8Ctb1WjT3GX7liWUtznGBUtofKNIqtNa9y5p7auFbbudRMEfk1Va9F&#10;tnFtl3YWDJMd2rYtpCW2eVGQCmSF8VDXKuzpVLp2YYHaY8N81cXyKauLOcapkF626M7hDGyJJJ7D&#10;wKsbDqQyMi7QQAIJlyZksIND9T9LX3UX9QXNhBaYMNmSPNWHo/p59sb+QCXBJUqPOe5rTxQKyJNJ&#10;vkV9c09w6G4Lm+MhtvSpUfnNfKnpFkXPVNQ4aP1SF3HaJmK+v/quy/8A6SzIjAgGIMkBRgEnvXyH&#10;6NuXXwW2hWZmnqye4Hmn6RvZlFamf5Rpn0roNWB6fcQ3g8CTOZaI5rg2jR7+tvKTHUWLx3n7a60u&#10;k/lfS3uMJDCWJMGB3/rXNvpo2DrQtssFa5JmYMml5sqhgzv4iatPFyz4dz9H17/Bf6Ze97ZdJ/U3&#10;SIEGur/X62tEtrS2jLX/ALfIYZNb9/CH0azo/S7L+0pUJ7kNyCeRNcp+rtS3qP1HfddwGmmBGSx5&#10;r574PTfeyyzThbyScv8AC6PZeQyfb06SfqkajastZ2l0SWO1sZk9xWpfV/rKelaYMdPCcwWwAeK3&#10;T1O6bNlrlxrarG9ieQPAmvkH629auet+q+zYuko/TsU/dXusWHdJL0uzw+ok4pV23SFvRR/6v6he&#10;1jB2VTuAAwNpxJPIFUn8QfqN9Xcs6OyotpbYlgmAZ81uHqnqun+mvSlsWTsvai03Qudp85rj/pem&#10;fUmdx3sZLMckmuliSjc64XCMerl9lbm1+y1+mLlhNRa90KUD+IIivoD6Q9It67WX9a4NvSpLLiN0&#10;GuX/AEl6E2p1htDMZLESuOa7N65rn0ehsaLQjdcLTGQQDXJ1+phb5qxWhyucJ5K4vhmq/UWpf1b1&#10;faYa2vC8CRWx+k6F0cILQZwFg8BI8fNU/oXpr2d8xcO+X7Sxrp9v0kaexf2WoZmVlIO75OK8B5fy&#10;KTUN1rpA/wBVkyqSo1nVadVYM7unuqcL1SBWwemfUt60RZR94RAQD3A70nYui+76YIbJUS2J6e8G&#10;mtJ6fpdHahVVg2S7DGPnsKrR+Glrcf8AuxqPq+bD0OmnjuafLNU+qbup9ZhdwYA74aRJauXesfSV&#10;y0q4IkHeo61B7fiu/NpLSWryttfrRgVJBlvA8UtrfQ1Ks7aZQQ0kg52zyK+m+CzY9BixYoQSjE7b&#10;yxlClakl2fIur9GdWEBgsEtPcjz4qgazdtb1cbgcllGZr6d9U+nCyMjAhWabYRYEk8ya0r1X6TYX&#10;DYFlxcg7mGYA8177R+bxzSUuBuOdQj21XJxpCxeH+1uCRkUkBcS46sTwMVuOo+n3to4sjeC3V2OP&#10;zWq3bYTckEbx3+K7uPJGatMa5dBndGdUFwAqcxiiPIVg4GDA70sAUt3A6AbmB/oKZZlRhtUBgPt5&#10;mnoGTD2kQOHtszYO+OKM+mW1u6ypf+uKLagjduALrLoBEmve3eCqDweAaeShMfpi2y3Bhufj8UQg&#10;CyCLm8CQFK7YJ7istu3AqsYIgcVFXkOd+4gRBwR+DQMJULB3tEo43ORwBQbt5GycnA2nEE1mYY9U&#10;FR3EiDUzcuSMAA/aRmB5qgqYu1xwu+DuVYaOMcUqjG6oO+AzTnHFMSpDNbBhpk+Qe8VFitpyv7RE&#10;mhkQHcu4CEiP/DxU3tqjBt2NuKwoX3Aq2twQliJiZqdoSyk2wobMT2qqLlySLI5uNuKwRKcVFFAV&#10;CsDMyMH8xWbVxYaQQQDjmspdm1Z2QCz53cgUSQCHrTo7rtUbgv3cD+tD37gWCSwI2R+cV5GRxH3i&#10;JaDFQtKlpGhjmN0Dn8VVDqYz07n6nBbn81NXDYdZjihYRgSd2+dwo6vDrCKVCng7gRV1+xc1QdNi&#10;p7iuORAo1+2fbSLgfOYwTSZRUQFhA7AU0Ff3GOxS20EQYwfFXEALdvgvcY2iCFhVHkUreuFV/wC2&#10;TABOPPIFPixsRSerb1LGea6B9E+gnW6622oVjYYHJGAaTq9VDT43ObpA82ku3wjRPR/p7VazaEVt&#10;p6goG2B5mvqD+GX8IdXr71h1s+5LDcSCnxma+jPon+EOhGltXrgtOp3H22BIZe0V9MfSH0rodPts&#10;paKAbWUl8/mRXx36j+t55pSxYJbfTZ39L46UEt+1t1SKz6D/AId6X0m0qW9NaVlUQ6pjceYrr2n0&#10;qByTJAG9THUg4NWXp/plvSNHuKVJJkeaZBL3N0bAB1Ko+8eM15HTxv8AJy3SfNjNTKTtdFfaTDFU&#10;LQ/DCZ+KcewRbMWxvYGBxk+KsRozvdGTakb18g/JpRGBFz3boYEfcK1NJGHkHc07sbITsp3eZ70V&#10;kQG0pKsh6hHJNYvNsQuqMbmBkxHzSgLrfIVTII3F4/uKRPJGJTMtcVQHcABtx4zA8DtWv6nWKiTb&#10;QFv2q3YVbasoVulgXbfKntHg1qmudX1VtjdZyD1TiBHCmuLr9dtVImxyK7We47u4UkjazADiqy6u&#10;8O1sj3ixkR7e4/iiat1vSELAucAmDA/xRUFtg3ATdAVQANvJrj4ofe7Vi8z2hrXtJO8G3sEMWORP&#10;YeBQtRGGBCFiCVbjHeiXDZQOXQvkEHmc+a0r1j1hUCkiN7wAeYFbnj2xq+jPf6LLW+sWEv3WN1fb&#10;YYZukT4Wuf6/10KrjYts3G6WM5jAYVrf1L9S2g163cRQsByTkY7J4rm2p+oL4vQzMu1iwzI2MMAV&#10;gzaz7StJtnP1GaFtOi79Y9Rd2Ps2lAUsCxOR5P5pP0o6q7Fo29xDgTtIXbydtU9myuqFsW7gYHLK&#10;Tn+k10z6V+mNUb1ov7hCNgMSJBzC1lw4suplFpNcnGTucqN3+jvSzqNMYt7VJJaQerPSRW76nSab&#10;TW7au9qElyowdzczS2p9X03pehulJk/aFMsgGJYVoz+qNrdUC+/phlCiceWntXo8s8OmxpNbpD1L&#10;iK4Of/xgsudFetxChWIK4k7cR+a/Oq/ft/zTA25CuTv7Ga+/P41A3NDfcjYQkoZyxr889Zeti68X&#10;FaGO4ZGya+y/6bXLRydHRbW9f/ioO+nuRtUAE5we9VrhldovT5bkbvAph7rptb3OkAxs5g0umqhg&#10;UURMRHVX0oZYFr91Au260yQF5B8moi7ce+ZQHawgDtQt4CrFku6sT4gVmCxcFYL53k4FCMTR7YUb&#10;aqQJMfPmsXXlnXfuWBPmazfVSpVo6DPuTJzSnujKqJG0dZyccTUBa75GUBJcsU4BljBMUOWNu0Ya&#10;SxBYd/xXkurcuISV2liCWqe7/t+4kIq4jufIqA7eOz0LA6ziSTifgmhiwl0PMIOcHJJo99luOsDp&#10;BiBjgUAqQgiztCPM8zV0TaBS+EtMVjeilClKv7qoYzOZmIFYuIN91wWJjIHmsEr09MOaBhxJNeB6&#10;YkOPu4MUBEa0yFiCDiAc/ii29oDdJ2xx3Bo8AQ5CrABBB4A+KEIZtEIVJDqCQ08/0mrO7YVPZIRg&#10;eCZgKe0VVpuuSu9hIBVuInsasbjgZKsIWCezCtEGZXFRClXQggFjtJk8471FyJtkthgPszMUK0Ba&#10;W4SochS898+KH7TBYtk7nKkjuAKMu1YEt1febZTKBh901Y22uMrKVQY7f70FrRumbgJQEkE+fFLI&#10;u5QyKWJaQDSpBwoYQmUBYMJn/wAVqV3UgXZWS8f0A/5pU37jqALBC/vQ/wC1YHujYIlDzOCtAPix&#10;23f2AsyEpuhowYNNOFW4Vg7JDADv+KWRmt59sGDECciiFyUtAkDkgDFPhKkZprkZR3Y2ghKtuJJd&#10;pgVlbr3BB2luCzcEf0pG9flhuUsV4K4gdhFNae6HKl0wR0tO2fwKZuBj2PA3TskkoGEAnHyaDfCW&#10;gCys43mINetXwVO8wwJwT2/NeFw2/bYDIPiZBq6HIjdBFoupDSTjjYTVdbTYwLMVaJIOTNWYXel0&#10;rKIWBPwo7mkhdtubbqP0w0CeT2mlSiE6I3VdXIkb2hjBoiIhuPdEkgZxAobObYIHAaZjMeKPatHa&#10;NjFiRIC4AoQUQVZSNqs26N2KKmjb2S6FWKmNx6YzWHv7Qf0hMhJXG38zRjbuNbkM0qcDirIBvAAN&#10;+mN0gyh5mhGNkLulvtWPHk06fdhCFCncFM9qk4ZmAJE7tpkcGr/wRRQgPb3OzIZbE/PeKJZkXVJa&#10;BwRzApu2Lk9DBmLbTJwI4zSSIxDGAVAILjiqGUiCuGQkR3ExBAFSS4rFH2yeINAFy5YtIAso5IJ8&#10;TUUy7rtIETPaKoikNoUf3FDABWD7p80GAQy+2i4kkCceQaghLnaFVSyjNSuywblnXpQ8KagakFW8&#10;WR0NpleRHlo75rMkFbi2mYlMyAeKG3uC8d0wFAILZPkCoK/tEgWmX5LYjtVF2gqWmNmXBLbZ3dgD&#10;2p9LcXN5SAsbVmIB/wCahYvXjb6mkuIAOBNWD2GMMybmIEmZAjANWTgR06hC6rb2MG3Sf96M1hgS&#10;6ugDMFGcxzTtq2Ecby0ztZYkUC7aZEWO7xDZC+IqmiWLPacXLjrnvjAoS2wqkbm6m/uPI8U37aor&#10;K1wu8yNuBFBXSg7dzFAW6pz+KAFMQW4Xa6WgmCQ3MVkopHuElWYDb2GO1GvCJGOo8gQKHqFuKFCi&#10;V4gtgtQthpoBq/dYKmBuXrI5f4+BS1pjcuIypA2jcHMTFMhd4O9JL8Ff2xQzctXbisyElZ4xQhqS&#10;AoT7VsIdxJhY/NRuNLHc+zcSOOBQ1QpaJaYJMdttevC5tCzKAhurmhkitwwXff8AquIiNoPYd6No&#10;jazEjJ3SeQe1KXTFw3FuZYYBEAik2DbgMERuITBpE8aaaskZyUkbNcuOBbPufYCOnsPkVdaC+1z2&#10;ztwssi2z92PFaPbuLstp7/Szd8kU/oWddp3usCAQYOaxS0yOhh1Ek0dV9KeLiOWy0YICkxzEcCK2&#10;25pLCW0aDlSwUTO08MY5n5rnXpGuQMy+4pHuKA7cYFdGsawm7KFRceCzKSYAxxXPy4nFnf0eWCT3&#10;CmoIEEtALf4ckEcVRXtLpWDe27lyu0qwghhV/fcXL5Khiwt4Haap9Q1s203sC0tDKIYRxuParjwO&#10;m4s1rVWrAKEs29gMRGRWs6+1ZQsEuhlDAbjiW7itxvG57yOqqNyyS/E1pnqKGAFUFRksex74q7bM&#10;eeCXNFOiENcGzklOcH8VC69trtnP7ZI7g/imtQlvafcbqbaAy+RkYoOpYKqH2dwzMcgmqZlaQ+l1&#10;riIQqy2N/ExxQtRaUuqFCWwVg8+SPigkAlNwlVPVOI8TFAO4m50qf2rmMTSJMCTRZe+1plyvhCYg&#10;eRQ7OrAbeobYJUoO5FItqAjNbIIDRiQdprAvLOPu/MUtzKUpLovtLq4tFfdwGG7sw/FbVpv0jb3X&#10;AxSWBOds1oCBkZuuQpmJxJq90nqFobbcqCwwSZjwDVb2zRgzKL/Jm8G3YKKrOx3Dc7oftIp2/o3R&#10;7S3QWU/skZHIn/etctay2UTcpyTuA7nzT66u1buAEMPckTzxS3Z1YZY/I779q3uQFVDFisjCGZpU&#10;YVh7kAIZnMTmPxWStnM3AiFcnlvxNZNlLaEuyFVZZgZzgGhaCcrBuEQGVU3XCrujoaMkz8Vsukut&#10;cWwsq8Sks4UwOQI4HzWsX0tWxk7SCZ2tuBB5ofp2pKXImACNm4Cay5dOpJs1aTLsmqXfBsOoRHTN&#10;sgq4WN3EZgk8iqX1NFf71Foi7uQzyT/tVlr7ltlUGcKqlh9qjnNVeuKI10LaU2ri/eDxWaOJo9HG&#10;KaKbU+4SQt3sV2/tJrUfUVRmVgCtyJIatp1N61AKqdp428SeaptSyBtwh4UQJndPNbcSow6nCmmj&#10;Tr1kldwXDHjwKq71oWi528iT+O1bNeDNeL2+kXFjbHFILZuWxiwWYMwNyZia0b6PK54JSka3qbal&#10;MEk9J2t5pnSIIZeoGfHH4oroXDSxBDDtE0e3ZD7oJA3TPaam44epncgenS5cts5Mnf8AgtWHtFnt&#10;RuVgCJUSsHz80drZcFcQD9wECpLbLLLS2xZgGBVJgQVvorrti5scEEndMjwKrL2j3+04UEma2i6j&#10;izcISQwEDuKqrdhVWRMHGe0+BTMeSjoQxKkUrWwCMwoAPFet6W0xUldgJPNXNy1uU7VA3cE8k0M6&#10;DBkwWEDMmaP737Ak6dUVhVBdcorFANuRimRbVAwIIGArDGKeuaRyq23B5kEH7oqQLFtntld3c8R4&#10;qvup+wVIR09qHAVg5ztPEx+aytnerEec5mKZOnDQOnjgYgeZqFq0oDwGBkY5B8USmOiTUNBNtYZe&#10;REiazLKqAwwB3GBO2abVh71uEIxmDhorBs2+kqQC53QDirUhm0hZi6EZbRCq8GcYq0sXlQIWI2SR&#10;PNVbsUIbeIAKsBRVvBBZQEERK7RjPmroKMqNitF2STbEP9oHcA1Yi2RI9qQIBHOaoLV5o2F90EkD&#10;4PirfSkC4ExLRBPYRWPKgpTL/T3/AGv5VJlpaZJzWzC9aVbbLAUsZUJtP5B81rOmcFx1hQAAGPVA&#10;OJ/NN2LzqbalJBY9oBA7n4rM1Rzc8baotrqlVIu7V2gEeSSePBNBZXUqfbDBowMbSPPg0bTud9u4&#10;rxktODk4LAHEiktYm73A11iAAVaIAE8tUTAjx7E7l99oB04PQxL+ROCKQ1O1l3MFbIQNGVx2FPMo&#10;dk/UCgKUBU8gmlzb2tec4LcACQRTkxsXT7NavLcUQT0hidxGGjt/Wqu+zkIrGBmSe0VtF+25UL0q&#10;FPI8mqDXpjaoBDZkCc9zWiJsxzTXYP0wraNsuAzB5ndE1vulVXTdcsqFPPknyIrmQ1Db0REYkFpm&#10;uiem3lZbVy264A3ZiDWXPj5TOz46abcS1K3XFhltKWaJJEjHEjsaR1bdDhrW3qO0qOD4FWLXluML&#10;0bWIwgPB/B81h1S7bJ9zAUs4B/cPzS4KmdaeFNPg0X1fQLeW/ZAPCkTifnFc41Fs2zcGyeN5PjwK&#10;61rdO21WN5AWxgyYHmub+oKFuuEh1c+O1dHDKkea18FF2KacEgwSE+a3XS2k9tiTjaAxWtT0TGW3&#10;PCcbSIiK2zT7VHsi2RumAeJ+aDNycPLJStF3p7KH24OWgADnafNXyWdl4q+CJkcliO0VrFok6hUX&#10;A9vqk/6VsCP7Owlt4Ahpyxnk1hyuqNGCSqjYvTda1i4Dt2eTPkyoEV3j6S9QO+1DFmVtpPJSRgE+&#10;DmvmhNRsvArci4T34M11T6I9Vuae5aTYH2XPcbG3PYz3rk6vFauj1XgtU45Yo+mCha1ZC7gQAhIY&#10;GZPg4nwa9q9MiKDBCEEhJnYB3J7zQ9JeRLQZVYQoZkEOdpwAP703ets6OiLyjABjuCheB8zXISo+&#10;gynuX+DnPr2lCWGZwrKiB2xJZmP+3iuG/Wlq06OTdAuT1b1OYzFfRfqKgWl3mC5ndP8Ahrjv1Npf&#10;dLrBLxDuwgwDlc8/FdfRZHaPO+TxLa/2j5Y1ti7uFt1gk/mKXuBgVIJIGJbIUVs3rOlP806GOhok&#10;ZJ21rd/eqXFnaHkiMlc16WOS0meByQUW0KlEMhyQFJPz+RVcbSPlg2SSSOJ7Vc6tHX2csWUTgZIP&#10;xSd63ALYERjvNPhIShV12Deqt4iJMeaXZFKEN/hwPH5/NNIoXYdxURyT57VB7JQttKqCuacmU0CK&#10;E8Lum2FVuwavIgJSZLtJ/HaKyBbBtS7EEAQuAfzRCpWd5ECRPfPEVZOBdtKtssFuE9Q2Sc/1/FQt&#10;kEuocFlaplQm5ShOBJBobe05YsjHMQOR4qy0yTWoKKzhQASAck0mWJbejDa33Djp804qKNzHhlMs&#10;e0Upd9xlRnMNEDGCPmropsDcayWxcMBcEdzWLThwxQk7RkRgV5dP2wMyYrAa0wbbIMRkQCKIUA3X&#10;dq7DKu0QvBrF1gQWYBWWQTU/a9tCwvAGemM1NXO91nPDEiqbDiIlDnrJDRBJqKhS7HbDcAEzNGdQ&#10;Mqxbrxjgea9qFCHaVWTBDd4NSwZELiBlWSdw/aO9HsMSbWQu2SIoClxuEL0jJqSsh5WceYBoWuBE&#10;1ZfowBV1adhBM5BmhH2ySUSYeSOMGs6Xq6BZG0qOoGsOq3FZthyP2mslUZY9mLNrdeVdoZhJM81u&#10;ui02ywiwXnhBVHodOt+/aYW2VZADDBj/ANq3u3pFuqGht6lpugxI7CudrM/SO/4zCk3LsV0li+t2&#10;A8FsEHz81uy70smVDLuhRGROM/NJaDTMLZnaBIDucjPfGZq7toUV5IZHcBVB2wRXBzy3M9bhg9qK&#10;24963uf2jCpLecdj4rS/V9UpZgBtOydhyVJrb7ha/wDzB3woBWAcsQYj8VznXAm+xdzBmeBnwa1a&#10;DHcjkeTm2tnoobxHMwe6mqHX3rhCbTwksPBq91KNG0CVMktHI81reodDueYl4k16nTx9nnmqsXub&#10;2S22yATyMRNQ1AFtdq9S1O+LvuZyuAAOKlcWNsLhY54BrWvQpyIOQsLAH7uPNR9tgFcbSBLR3FSd&#10;LhB/cCRDxFQubip4wRA8ioGlZFlzlhLCY+azcG0KQxDkjnivXRKkjiI44od0lktbYwCBVV0ECuHq&#10;AkEryayFMHOOM1N3PTMSMmsMGYuTxANEQXYBkg8r4qAMBe2M0e3ieuMQKDsDBi37TRICzCoMjEDm&#10;oqw8cUQglW/MzQgCN3SYqyF7omZoUkQGGT2NbT6YwQ7hhpIJic9orUPT/b3wSxHgea3X0+00sYwB&#10;ugismTtjsa4RtWmZtjkSjuDBbgfNbt9Pvce9aOxS87BOBWg2t9m2EEgNkMRwsTW5+htLndJCIpAY&#10;d2waZhh+SZNTLirO5eipssk7RcMbS5MAHzHk1vAtk2bTn3A7W9sFeVBzn4Fah6Kuy1Gz/uRM5Vl/&#10;xfBrpWgsi3ZslrrbivUGMie0fivTaFfkcjVpJWOaeyWuljc6GWJABEDKiatLshCzW4hZOPvrPpNo&#10;vutFZubZKHyomcU3Z0rPqWX2ocrL9jAyP/mq7LRyXm5ZSBLlldhsMm3LArBYf70l71uyl/bbKO4D&#10;gNwUbkrVxqGYgm/cAuKIaCTIOdtVl5XZbey2oZiAcxIGYWltF/e+GEs2/wBQ2rd4kBVyMYA7g8mt&#10;n0use17v6Oz3VlWaGPiPyK1KxbvtdV7SJtIwp4BHP5Oa2r0e2QGCiSkhi4kRMn+viouhGV7uTq/0&#10;wAgW7ubBWCRBcERH9xX0J6G1xbKul2T7YZl7V88/Tp9y6js5wyoiHuAf9RFd+9OulrSu1naWtjA7&#10;dwKcnSMOKNzYTU6l+tBbG9RO/mY5rV//AErT+LX96ttZeCm43Utw5MdMKfnzWs//AAV/8PSsmflr&#10;k2Y3tu0fz4OUYM7XO8AUS1pcXCYDc1Y6TSguG9vaGBIDdzVvoNFY2hgEuCYeMkfkV4yUkj2EY7nR&#10;r6aAoJOVAyYpa/pDBKqHzIHkVv8ApNLbu2bhP2oJeO58LSmo0CC2zlGUsA0LMqDSvvxQb05zm+V3&#10;b5UNuAKxSbruja0kMSAMVuGo0GCtwAlwYjkd5NazqLQQsUwMBabDKpCZQce2Bu7gRutgwuIPNJyx&#10;+4GOTiImnL7NuygWV7GlXUHBJIHEU1ESA3l2uvVNAbAhlMTTN1huUrnApe4+4hjMzJiiQRFonHPF&#10;QY85ooaBEZqMoSMZ8VLJR5T0wxOOKyHMCSIE1gtHzwAaxAAhRULDWiqowI7QPirDSatFiZO0QpjA&#10;mqggA4HI4pu1dCyGXpAmJ8UuUEy4SqSZudt2YJwE5ieTVlotSLYIAMsSArdprUrOqVmG6du2cGrr&#10;TaphdkBRumd2a5eXB2j0Gl1b3J2bRp7p2FQ+1sj8wc1fWb7WmINuD/cBfg1p1i6lxgDciByMEnmK&#10;ttFqxuCm7tG/d5J+DXI1OntPg9TpNY6it9HQPT/UGdmcvGIBHb4rp/pXrKIqgWyMLCzJJPc/FcL0&#10;/qLWbm9IjIYdoNbh6Z6m/SVIgLAg8rFeR8n4lZE3t4PXaLyTjS3WfS3ouvZS3WVAlSpGZOQfya6j&#10;6R6qXuyrvM5XsTGRA8181eh+o/YxYfqAe33K7ea6b6H6xC/pjexdXI7xXgNdo5Y5tJUj0MMiywTZ&#10;9Lela69NtDv2TtZ0wACZxFb3o9cJAW6yCGJEYMnOOa+f/RvVrcWSl61i4Rbt74PPcnvXQPT/AFVI&#10;9tZhGLPBySeQSayYs7xtHLz6VOzsem1a3lt3LKbihIMk+emnfdLCLl5VYPMhYOfkVpNnWqpQrcSS&#10;QduUSO+Kv7OpGoYABiIw5MQfEV6LT5t2085nwbb4GNWl1VuFnQXLqke2VwQ2RkVovqfpti+ts27w&#10;W4vJCSpJx3rfrvuuGslk3SWXdjPEVWa+3CBriliFMqsbd4xk966UnJpUzk5MdvqzifqPpDFw6acw&#10;DtEnpLDEkVyz1f0O2P8AuWZUnYxB6pU8j4r6S1voq3HVAXi62wrdz2zH/NaZ6p6KtvT+/dxJa2xU&#10;boC4z4J5qLI4qmgce5OlBHzdqvSvbN03dqkDheAp7ClNFpksu7mSx+yR2Hae1dc1/oFrT3LgUhYQ&#10;He4iYEjFawPS2MuFZ1tnAUThjHFJnmp/3M1LGpPsj6NKFy36hYBiuyYIyrR4NdT9F1N0XVhQLikK&#10;Qcht/MRERXPdDodQ1xltE2nWTtZ5kAcVuPpNlrly4WdoYi3hxllzA+FpuHO7tBTxqjr/AKesPDEg&#10;NdBWDtkJyDAOY4iui+mahL8t7Yi1ahSh4IPEH81yv0wLttBbTDc0M87tzERMV0PR3HtXbbC9bdwh&#10;GO4J716jxmp5R5XXQdujbbLW7iqGuu4ATAGZ5x8VnV7itzIcKytA+4z5pS0z29wKbSuRMxngCMxT&#10;+nsolk2/cLBxJYYktgV6VStHJKPVIHIXBO/M5WOVj8HkVRX9PaeXZJUKT7gk5GYU+cVuGvtbLbWQ&#10;iqUtAgjl2GAKoL/piyqC+EtEywYysxJFcTyMHZrwStlJZ06m7aCISWUdJ4MjGasTfuWils3klXgY&#10;nqHImo27LXSBtBJcMjNz8H8Hir1rbNcubQoJuMWmDtEfeo/yNcZw5NSRXbGS1ZyrKW2g94Pma1/X&#10;WbmeQVACgPJYMfA4Arc9VatPZVrg3PgLPcVrvqmmHvbWUKbqkgDIULzt7kml5eENhC2jStfZI9oS&#10;GLsWBZQFA7lY7VpWrvXCW9l1LSSqkcEZAzxXQdfcuKt7d7LXMBSnEDneBwfitR9SXdea7dVkKoFL&#10;gcT2+a4OXO1N22zu6XCkcv16XRdCLaBdpMh5Wqk+lKt4IxgnbAtiVAro7+n2rv8AMWbrQLbDYQJJ&#10;TscduxoVj09VDP7aDbdKAQSs+B/qKUsx0FjS9Gl2vSLrs0gKzkIwCyAOwn/Q1an6eRkREtZBgPkb&#10;45g8E10K1oP0m2MRbZWExkK3JpxPRt6W13EKoXaElun8fFb9Nmsx5NjOcj6fA2nZ1JgR+0NyPj4r&#10;Gp9DKj3w6bftD7JAUHIiutj0rTmUQD4znd/hANCGg9oMVs9IDAyPtYjC/IrXukkIUP2ccX0B7lwO&#10;Ue4HS4GgmSTjB8eDRND9PlLKA2km1bAG84LTnJrpt70hrsn22PgMwMbexIjFSX05b6FvYDmAdoMK&#10;Txz8Vklnkux8HKPoovS9KqEsL0W2lQtwQQR2LCt59LsFbKo95CzwBvXkE/60l6bpWJKpaBMguDC7&#10;tvkdia2zSaYgoyGVJYsviBiDXPlNydhzlKf6SLL0zY4tozHJcgxMBa2bSBuo7bYN2AFmCI7n8VRW&#10;7a/owBDglCvhuas1NhmXcpDgkSvJxBoo9maeOza9CGukFZPAA8FeQavtPfDG4GssAzQO5G3zWs6K&#10;8VvJvRv8G0HkRyKf0+qCJf2KoVnHfP8Axmurp9VtcUcnV6euaN805Rxvxs+wFsyT/pVqmqVZt+0z&#10;7HJM8wK1TSaoNF0W90sfubpKjIiO9XCX3gShQbhB3jH4r0Wn1SpHJzYbNgbUqCIVS1xRt3ftnBnt&#10;NMWnN3YYB5AjBJAiSKqvcdyOpwACcwSfBzTAuAsGUAjswzAPiulDOYvtP4G9W6WhaEcAEqcg1UX7&#10;m60uwZ3zto0qzABQGCYnPFInUFvbS1czJPyKZLOgFBpla6bmZQYXeer/ADH96qdQQqILrtukwD/9&#10;6PFWGr2hcXgGmAsTDDuKp9WFKuVYSUUktmCvciuPqtRFpnY0WPa+TTdfpUQE7UhBncJBC5iOJHM1&#10;oXqRtMWCksVBYG2IcziY4muh6132XBk3BlNp6erGRXO/WjLSI3rsBxgbux/BrxeuyJ2eo0UbOZeo&#10;ab3lO1yz20KEE/aoMnPetF1uihX2XHcbzI8ueBXQvU7Ye57aMxBLOrBYDLMRu+PmtK9bsqxUIjMp&#10;JAIkMc5C+IrxOvzdqj1Onj0zUF07BnIR90hSkBQIEGAKe0+mLlEXcGZDCbRnwaZe0SwJuHFnoQHd&#10;DKeZ7CrDSaIfzDWyDvVEYIDBEZJrl6eDc0a5S4IWbty57C4bZ09fIHn/AIqzTRh+lgCoWJYcfg1L&#10;Ri++y26jJ3kKPuB7/mtk01i456lbYvjnGAP8q78MSdGaU6BWtGNwUDAkdK9LCJANOr6f74RVIX3C&#10;TsicNgCatNPaG+6y3g7MFYY6VBHjzVtYV7d2bSFZVlLjjxMeDW/Hh4ME8rbZV6fTkoQLeFhTsG22&#10;m2pLok3MyMNjvBj7kC9yPJq8GgnpDDa3W5yOTAme1N/ytsXgHtKGUlSonArSsQCnIpPYQXrpRrbE&#10;rtxKFR3mlhovc9lEtEtE7n4aPH4q9eyod/cTcTKh0HVsX92e3ivXElrm7neFR26YQjPGJFW8YUZs&#10;oSqNbW5BuMEc27ZglgRyTVZe0/8AMW7YvwFXk2liI/b/AFq+GnZbS3VEGGUL2MZGaQuXSwVrq7cM&#10;AEOZ4k0DiaISNP16WzbJZisQcDscgTWua1TZfc1wMpQqAGEfNbVqNQ9tHZLLhoAVSB1juR+K0jVt&#10;AW0pWbu0BQMgHmDWfMqOpgUnRR6+8EtBLqruJlQrGUnggnma0jXa5ldZtwFZk3q2Ke9W1ipcKXbR&#10;dg4WUO7aG4NaHe1ntFbSgEMWO65yxPBA8U3S4Puc0dGEaYrr/Vrtxo9+V9t5Ve44BmtG1mu95HZh&#10;sCgtj/F4k8mja31DeSjrKkbUM5Ur2I8GtQ11/wB6/aAEQOFkqTFez8fpenRg1makLazXXATccZkB&#10;SvJnyB4rXvUdX7gbZ1KBJ+Sf+KavXdglFAY9RPMx3jtWv6jVT+1TLdjHVXrtLiarg8trtSmnz2V2&#10;ru2rb7CG2CGgYz4rX9dfV2ZnQyH6QfFPaxmdnLQoDxkzNa7rWdA57zEnJrvabF0eG1+d/kv2KXWQ&#10;C6Gncx7VWalrhVJnGATTFy5lJkNEmeM9qScsY6pjgV1IRPPZZ2zwt7yCR0iZoK2w5YwcU0yEbmzz&#10;UTbggT3/AAaMQxfaxUjuT+KJHAVjnzUrcSDkAGSeTU1TcGIfAzUbITVwsg9/8op5CwGwrudhMg4A&#10;pCCytkH5o1lBBDKYJAEUuSKiWHubgW7EcfAqYuFAApDCI2+BSyg8oScQB4+KaJBKNsGRAPAFKZoi&#10;g+mdSGMEbjgA8CrBDakLvAHmO1BS0WG3oLtAnwKgp2+4mSRGSMGKzy5DTr0WS3gyuzExM45kVC7e&#10;xsGRyD5mll9zpXcGJO5oGFrBUtuwJPVM8gdqFRCUg62PuR3JM4HYis25C9VsgKckeKGq73iYhMGa&#10;YtzcKQWHcp2NRsKzy2zqGlXI2rkExNGXaAqYZZKsYyPiibMqU7zPjPImi2lurbhVxMH4oHIYmgS2&#10;rkvlVH3R47V5LSiQ9wAg57z4mrIkOUYyd2Ao/dHaaDqdtpnEEyw2zz/8ah3Mt1RWF5bqE4INFNlV&#10;AKEoFMMmCSacKBUXAk9pkqvelWRgwYvCRIMD/MUcZWLE5BW3c6NzEgKeyjBJoF4KL222egDmjG4u&#10;xnUTPTBH+dIX7ik28qnRA7zT4psRJojdNr7xbMzkE0oysSzEiZBAH7aYLhUPRB4JNDDJ1lskDJFP&#10;iqFun7Itukn4hh5NLlVtqjI+4ITNSaArDcZLYH571FFwyl4IMGRGaYkLkeuOGUnbAOT8UJrMFAIj&#10;+9TfYudhlsEDgUuzWxcGZCzAGYFHEBsmHUSIJz9081JyNwi2TAkKDFCPLkJtBHfG2jXdr5AErEHy&#10;KIqyYcbHuFgPiOKFCELLspaMDijbhIkbl4NAXcWIyFOdtQhmbgZSqBmkqO2KMtsTDj7cwO01FWZW&#10;LEBioiJ4msq5UEBeoRk9xUDTRLetw+PLGos7jbuIaJkivPJbLRmGJxU3JWDK7Ywe1QjVoG9z3Gcq&#10;DGJ+JqMb3GxI2mD2n5ojs5cNtERt8DFQ3Sd/UcR4qC3RmIYmQZwSBkGjBoDi8u4KOlvPihKxX2zM&#10;bjBIH3GpogDwZZgTEmAIokAyYsgKrgEl4xWXQbYYDdzUXJBEsd5II8Vhb5IuMOongR38UQANt7Mv&#10;Tysncag1s+0rQOZmeBRjYBsuzTIEnyCaGZFy2jMIZYkGIqBIG7bizFMkdu1QO0hRnAyTyKO+8XZ2&#10;QsjIzNRZd/uDcR5NQlAXBVFYDpHJU5oRURKgkdyKku5VO3cMjFH3HZcAXmBPioEDiIMSRjFeDtG7&#10;+47ishiEA8cGssp3bi68wR8irTKRBSyFtrETBjzVkl7A3bGJGRVYJF1xAGOayobLYjEE1GQeS7Lm&#10;UhCIqAI2kbivYSJxQrdwjqaDnFZDNBXcCcz+KlFWeyNv2sIyR2o95olOZcHsJAoUqFtjEcDxFTN0&#10;MNwhWJ/yFXtJYzC7yQdu4YM0FTDE74CghoyKF76EITJKjise8NzJ+0jxAmoRGRZJQleByR/xUihB&#10;DlRuXG2aHaYON20r5APinbUK4KwQBLKfBokrI+DLad2DsGAkbhGYoLad+rcVbHPerFLNyXMQrSyR&#10;xjzQ3tpsR3ThZnsDV0AU43EZSYGfisEQyTMkU9dDRkK24bjGCKEyl0G2HjzgwaotRAZCsNhCk8zX&#10;ra4lYK9gTmie2qow3TETGYqSWQ4RAh3gYJ4qFcI8AQGcAD896MlpHAJfHYLiaGpfbIAGYzUlH7WS&#10;QWkfE1TsqM432N2rgQsjjtI/r3oNm+iEq6lU7E9z5qAu/cHAaML5zQ4HBJbJGeapOg3JD3vAllZo&#10;Bg4/bFBa6A5U3JBHMc0K27lV2AcyAe8Ua08rd/vJAgT2pm4CrM23gFNu8scCh3CsqZKyer/2qTqY&#10;EOFg8HB/pUHccOh/8Se9VuI4/s8ohrhhT3juRRHdvu3AdhPagoyFJBIIMfmootuACcmIByCavcDQ&#10;+WbGAWKY+KVtgEypK/k80ELuJ/UIIx8RU5JBZYZgBH4qWDQK0212LYPY1YWjchf04dqAtroYFTjI&#10;jNQJG5W2kLGM5nzVNlmGYhSGthYkTPNQNwww2HbEeBWWtEEt3HBqF228nezMMYqrJVjWl1alSnWB&#10;xuPFPXdWgUy+5BgE5FVNkMSYGAJUmsC2XAO1gWOTVfcZX2hq0wuQN0qzDEQK6X6P6MzXUEIrTAJP&#10;PwK1T0X0/wBxrj3MHACjvFdu9D9LQWkcgKFBxya815jyDjFpAp7VJKgP8kUCtHVMAgSM4zWw3NJc&#10;QlHcXGZcAcIR3NNr6cmkJco7wslB1DqGMUzprfthd1tmm2HJPAHwK8hLI3TOW4tt8lBqyrpnoEAS&#10;2JNVPuJa9x7gAAMFVEN/7itr9TW5ZUbyNpfCss5PEVqV+09u6pcM+cg947GmQ5QmfG4urT2Tds9Y&#10;2iGCp1QsTma2DS2nuXNvKvG2ZAnzjtWh2lZ7aq5IZmkrHEVf6T1Nn6SxaRgO2PwAKCcHYqFvvg2m&#10;9plFuDbGxd+8fnzHc1pOu0Nyw0WXYJcQjGSRWzW7yhCjDZvAYkGMkxEf6msjS+71wJhlAiOr5oIu&#10;hr5NIWbG5UsBtsAqMkk/nitk9O1jtb3jcFZRuY52sngUjrfb9p7gYtBAJiSxmOfiovrDp5FpwgEK&#10;HIy35py5EN7eWjbRqlVtt24ZdQfcHAg8Y4phdRENavAHcATBEA9h5rX7Nq+1mLZNxXPB+5T+Kcdr&#10;g2v7iruK4Ig4wDFC0PjJm0emanSG2zXWACvtJ4GP+KsG0yahTtWRsKgiUz8CtT9Pvm17zbQ5Vg//&#10;ADjzWzpr7b3ZYcCVnG4f6E0ppk3FZrNDZUoqBPdUznEg4ImkW0z2Li21U2gpLHM45xPat1sKl+0Y&#10;9uOGCYbPEVU+qenXP5drrADPtwxz8Z8CKqxM8Vq4oU0HrT+zdZHWC4XcQCzR5rePSLrFWGBO1eAS&#10;obPFchu2b2nZGb7wYDnpXceQK3T0PWLK+5a3qV+wMVBaexoXBdhad/nTOs6W4V2y7KqAQQYyD3pz&#10;+WtXfc603sS26I3DxVBp9S1y4o2EMEk9+MHdV+HS/sT2wpJyVGMDEUDQzMqlQqdJ7rwu9HRQUCHp&#10;E+D4+KEPTBcdlCBW3ywOTIGGI8Vsa6ZHK4AlSQhYrG0djS6Ih2bDu2rMsCYH+Emg3UAkzUL3oZur&#10;LM2whgwUzuHarK16ZdsuAU3bgC5/cQBVrt3XSLgSdsOqSgdSO1WHp2jVf1EviVVdjM0QvEZnApqn&#10;Fhfaj2lyaV9bObHpGoa2LYfI2mYK18NfTyH/ANSumDuZjwJgV9tfxTWzY9K1LCTtTqYtOT+4V8Vf&#10;Ruqe1q3G49T4KnnMZrdpP7MlfpCc6uWNX+z6F9dXTWvRULLB9nc6N1TIiK1P+GHpI1XqWnD7jb92&#10;NkTE1cfX1hrPpNgb2LMQmeYOTW+/9P3pZ1mvsXVKtLAgeCvNcH6gyvHo5pX+b2f+TteNwRnn5/4U&#10;fd2us2fRvpX3tMHZzahQMAj8V846Wzdu3Ll4glmu7l9xoIMciu3fxQu29Omm0oc7yEQhDEseMHtX&#10;FvqvXJ6b6c4dFtBxgAdXSPPai8fplixxS6UUkavJ6hSm0+NpxD+Kv1iNNYayjlnaVYGGUluYrjn0&#10;/pBobH89qG2G3JTeMmB5py7qX9d9TvXrj7NOohCViD3Eea1j62+prVy3Y0dpy9wDaYGFXxXaxQlx&#10;FL+Ty88kHNSbZoHrHqOo9X1V7UsuFzzODwa2D0fS23sqqbvdBgf4Qao9HoB7m1HlsCF4rq/079P3&#10;xrdPKEIil/yYwYpmr1MIqrpJWjk6xZMrilBuLaVm4/T1r/0n07U628CCo22/2E/Jq0+nrN31LVi7&#10;d3Eskruxt/Bo2uVPVtWyB2FldkjuXrrOi9GTTlbkKTAhV6QGGcT/AGr5f9Q+ZjBSjf5Ss2424NQj&#10;xCNcCmm9Ds22tOIBIYkxtBKjmO9Y1d9Tct2rABukdT/7VYeteqXLZB/l2O/pkj7KodP7jhNuAp3N&#10;/wCRI4rmfTXiJ67Is2dN449K+JM6WHHG3SoyyGw7oLPuFU5HeOQKEz3GuoFdFZbZdlGAV8Vtlj07&#10;TbUfcxDDj/CTzxVRq9OotDpNxzuEBoBHafANfUY4dsUkuEOnhklZRq73ZOxyCgDA4k+Kldstu6wI&#10;RSwaYiPHmlNKhi8ptMS0WzufoHkiMzV+LbEe6QhKfaWgAr4irMysqkuhm/VG4soCj7tgPcEfaaRP&#10;pYEOtsOSGDbWyY7kVdaj9O0zIubjEhiZQA9scmkUZ5U27RjIZQeCBiPFHDLKPTDWVx9mi+qfSVm6&#10;93dtVgAyHzu+fiuU676Mfdctfe4O4mC1fS94M6Kl4LxBnqAIE9MVTP6Oty3L3d3DhRIcD8iu7oPN&#10;zxcOXA1fbyyTl2fJ3qH0/dRty2CFJ6njFUl3TtYe8Xlox5ivq/1T0G3cDslprlrcFG44A+J5iuYe&#10;t/Rjp75toxhJAME/M17LQeZx5a3GicXapJI5J749pFViSxl0ntU2cm6SRtCRAnzVu/o+x7rLv4+w&#10;iMRVXhOoIWaI3E5rvwyxl0w9roXuIrOeSd3M4/ArC25Rpx2Cd2plLTTcA2gdnONtL+0Z3hZInLDN&#10;HwweUGsXB1ObYwMx91AsW3fc6sQp4Wjq+0Kd0HsQKmllH2shJAothTyMTvacqqAqVDTH5pLZJBKw&#10;DgzzirY2SzSVYliYLcCkhu/UhpaeqR48VUsdIGOa2kJIze9gENEg9ooyQN5ZScwZoKtcElXWQZJi&#10;SaKrO9y5DRgGTgGKVwNMiVAi2VZmxRLdhhvZE6id0nx4ogtLcJcmOoTJ5ipD2j1q+6OkdonsRUI4&#10;mbQaHB2SxwR/oRRNJ7is4dB0j+hoCWZB4IQ5+Zq2so7WmMif8PkeTVlptCtu1cdGUIv3bixxFQZR&#10;sVthWWg46THJq1Ni2pBVGGJJJkmg3QLUC228kws5iqbJuYnaXYtyFBU5lv8AajMjTbQsPInBap/y&#10;9qRJYNgfk12T+Hv8ONT6tq9KbhN0M8KnBn/isGu1+PS43knJJILDGWSVLsl9Hfw81fqy6J/ZcI4k&#10;29vIFfd38Pf4QW9AbL3rHWkEW8QngTW3fw8/h3b9Is7LlubnZe6kYIiu+6H0m2i2NlsiTyTnFfEv&#10;qD6nz+QlKMJVjX/yemjosOLbKk51z+jVtN6eUtAJCHABiSB81a6O77OrOy5ChYJgiZ+DWwOpZmCd&#10;HSTEQP60fTIPbK7h0x84PiK+eaiMpzW1joSXNlzpCzP+oAkLLMW5PiK2C0C2xWHS6yCOTHmqrSIx&#10;2qwZGUgAXIkjzVnp7iC5cKXmkEySK9Dok4RXJz88rYS+rXEbO2elP6eaXYEhgoUKADMeKZElwM5E&#10;u1DvO7W3vMSQAANnYVsnOzOJXn9xkVQwadwPNLam0qOLpbc7HIiJmmS9sG4AzFCoEdxPNIvqQdoJ&#10;K9gGrn5chNqKjXFre07ySRBHZSapdPp7eov3FQfsbMSxjwKb19xQpmMkAeVI5ql02ocX7TrMFW7b&#10;f6iuK1HJmjvXFlZOFwWt/wCnbyr7247VUCQRDA8yDWq3YQuSoUKY2nO5WrdL3r4t6cSChZYz1Eiu&#10;Ya7WAKLiXGHkGVH9K7GpjpoqP2f8mPJGxDV624i+2AWUSQyHbCjvFcX+pvXboO7+aAQCCTBxyJNb&#10;F6965Zsi+9pDBWJjaD5mvn76i1P8xqm2ke08nauZK9q4mtzOEkr7MGsybMdoZu+pveuNcLFtzwwY&#10;YIFAl3IIKqzNhD2jxWv6TXL0lmd1TBEcTxn4raPTPRrupM2Va44IAaeD4rnSUpzpo85LK5s6h9C/&#10;Rmo1N9Lxuq2QzQP9Ir6Ks6S16VpXCb5LQzAQTP5rSv4Ys2kui29prfJYx3PaumfUhv3rFkgME/dI&#10;88Gvc+O0OPFpnKK/I24cMVj3W7OQ+paUavUobisFDTKmJWsfyF1HYm2oXdjcRhV/bIqd+5e0qutu&#10;xu3GAOXIHcA1j1H1NtNprTNbBABaeZMdxXH+2suVRattlwhDhUfNf8f/AF+1pPTXAe3+qYQ5NxYr&#10;4PW6Slwm2J+5mJwZrrv8ZPqu96n65hhstghQ2J+YrjSMsncO5JBr9G/SXjVotDjXuSs3LGlzTTGf&#10;cIK9JIUYESJoV29ua6wUqwySRzUXuOCrbTtIMRgUpezbtgu0h5OO/ivThNtBbD5Z1bdPIOInxRHC&#10;BSiuTBypMg0osFnyDJ/t+KJcdGe2pcbojb8+SaFotNhlYXD0ykmI4g1C9ZLADkg5IOZHeKk3Wyrv&#10;ht3MwuKhdsK7ypZIkzQWHtbJ2Hz1BWA84IqbDaOgfjwKhuY22LoSwAOBFMEi4qD3CWPJ+3+lEmEo&#10;sncbpgWxiJ85oTQNr2kYK+CJwIxUGf8AUXbCsBiTEfBFQS68umw54aiKK65ZEsNjHbiZivBwGkIx&#10;jMKeKd1HQrA2yOnBGd0VWooYp0lDErGBS6DiHtBDuhSG5E9polomdvsy3Zj9u35qFuEh2VN8zsmY&#10;FGBZcgyRJfdwJqUW0gq3wd0qeYWRk1hdRFvJiDlhxjtmipKJMEkkZPE/BrLoQXlEdSZhafEzTXB7&#10;TXUdnd0CsRKg5B8yKc01259iNH7oUTkfntVO+nb3ChPAlfI8ZpzSG/sLL9w+4k+at9CoW5VtGlG9&#10;7avdjnjEmg+wOSIycA4BHijPsRBABMc8mpaJi2wn9wwvcTQUPSpk7lo77boTuPJ8mhNbBMi067ly&#10;aaZLiW3RQMYbz8GspbDG4yFmYKAomOeaVRpSMoLgUzcIVRS/vBkdFXcI5bDZ5ivXGdFtrswcyAYp&#10;U6dFQhQRnJHNWLaT9j7NCrZCsenBBj/OoEwEYKEK4a3wT8mkLDPleYWVP+1WCsGG7cyNHUSN1Ers&#10;BwSLKzatu9tAzFBx3ive4y3E4kEiP8PyaXRlVFJbcqDv/vU7S2yZ2yVGe+D5rSmASd2BKm6oE4Px&#10;St67uMKqhAcGfNGJVXP6yvAzI+2gMoe2o9xekzMUEmHQLqDvuAaImOINGVXte4oBYESDQGVtl4q7&#10;QOT+78inkWLUpcbdxj5HNARQMnTsCnQHYiTkf3ipoZBVSrCO+cHtilLSoht/dhYGOTTNorcK+wwU&#10;qsFY2x5Jq0XQYX3NsmAFnaEJ8d6KQhO/YDH7S1JqCES3E4LT320djLCFKyPvJncBVhW/gDevOttS&#10;vAbg96X1VxHu21QGNsseKsbgBCH2lhcYMyT3pZ7yoCQNwf4wI+asFyEm6gIYQBBjMRxUEAuoyM2L&#10;mOfuIoxa1bsCV3O2SpECsbkhTa02VGQKoAEtttkbp+YyI7Cjm2hZCAVIgHecz+KYt2PbVSDgY2kw&#10;M1BQm50d4UGQxzuntNXtBjOvYvcQqpQ3DLvCFfFEW9bKvLE7CoAP7h3iiIZfLnqEAd8f7fNRvWxc&#10;tlkgEGB5xzQtDlOydsp7t0merKL4NW+ly7WUe4e8cbKrNNZVHi43URn4Hmn9IGfaTckByAfAHzVJ&#10;hWX1nbcVV2djJPMijHQi5YAJkEhlJaRjmaUt6m0bwJY7IkYnAq1YoUeLICXIdCRMfFEMgkygfRSt&#10;wlYDv9x8LSeptSZ3napyVOQDWxahQpd1MLtEydwNVNy2je2ttmj9+IkDNC0DKFFEyF7lsQxbdCDA&#10;x5/NA1FhVcsAZkyYkA+KujZQveV0aRBRhQtQxaBavoGmCBS3jKi6K29ZFy45X7oWDwQO8ClitpkU&#10;Ic7zJYx/cVYXhcZiGAdgcdt0fNJuu51L3CpJgAZA80OwZCW5ijOVYElRbY48QO00AI6zMwSZX47U&#10;5dsW0IUuSgXEZFKXrtuAiNCc55HxNARgLpY3R+plVrBQB3Ikn2wWjgGhXLSqx2QilZOcgVm7sVba&#10;S2yBQSQSmzIuBbI2KBAksckfip2tTcCqJAWZJbkUA3cYVgncck0L3UiVO5OCGHmgcS95tVv1F1W2&#10;oEbThSYn5rbfSfWd6KhujLcqZiK5SXFsu0nauBJEgmrBdQybNh2sFzt5NZsmBMfj1FNWdhHq9gqc&#10;t7jviTzFVet9TZC5Du4Ywh+e81o2m9Qdoe65LKOBwvzNNXNdczvubTGN1ZftJM6UdQ2lTotrmrdg&#10;d94gkyS2TikL11b3TuQgCTJzBqpS8AD1QjdyZNMqylNu2dpn/wCPS3jHrUNqm7CsUAQJbw45jIju&#10;DQXSYUuerieYqa3rbuV3GFAPjPiaZDArtusFHjkyaF4gm00VXsFXvJkKCC3f+tCuIjMdrK39Oav7&#10;NoFGRLs878TK0P8AlCFt7EYKMxx/cVlyY2hEsNqyoNgImVUnkQJqB37XS2VUiHkx/Wm3CsNgtMCZ&#10;hhgQPNBuWQVg3EJkCBisrsQ7MXNrYcklSPyZ7GKGX2uLaQkZBOTAqZ0xVSEEBh1MfNJXFA2ATCqd&#10;+7k/IqhbXPJfWr5JS07EM/VI4rYLGrtpdtrvBdftQNgsa0hNQGdUCEQsg1Ze9ZYF2uraEBiwHJHA&#10;FCzXizUzo4batza6SsZ5Ejt8017oVrN9rclkAuEHBA4OK0vT6999rewPSWGfFbDp9TMO5LXSQVGN&#10;hH9KFHSxZdxYsLd07rTKAxIgYEf+3mq64uqW4u4KStoqTIEAdzVolreyOUSCu4hukfgnilrunVLb&#10;LttqWYHBKwP61aZqxzaYmmpRbcsBP25rDOd28v8AqZVpEg+KqL9yG2b5SYnyakzK21bjlmA25GTH&#10;BmhcEeg0GdNbWA1bEtbO19iCDHTubuYquAV5uWhgP2xzVwz3fdG1WXYDM4GaTeywSFCv3MYie5ok&#10;uDZliqZV3LTKdv3M7iI7VXXzbRLg9zqXMiti3BWuF1KHjAnBpLUqmyEcrOB04b5NJnVrg8p5KO3c&#10;0uUaZfRUVcEM2dxyP605pUt2wxYy4z8E0L+XUAm88sGg+Ip6yhI3bRsLTkypFRM8ZPNcuwKWBsZC&#10;Cc7p8k1kJctllzDA029oElA7IDBgfafwaibKuqkSSw+4AwQKOLNWBiOoRwhKznhjxNRsaUMCFwIn&#10;q4Jq1fTrtBVzAEy2JoNlSHBg7IIVSMGjOhbpFS2lZ3XcmVAMnzTFjSNduXLdu0QZncBkirS1oxPu&#10;FjkHBPApfSq6KzFmnt2NLm+Dn58kooRKuASFeFYAACldUoN0ftWBO4TEVtNpbrIuSA3WSD3HINVG&#10;rV7bsD9qmWAWOaCD5M+n1DlKive29wmVRxOO3NI3RsC7LZOQIq8FkEN7pkAdJFKXXM7tm5AwmMQP&#10;kVqxtHX0/N8gVW42AoBzBBjmo6tQsQWhaaYhHNuSVaG6BwDXtpt7xghWhSabZqor7stJ9iFMfmsD&#10;UXUW3IUEqZHJIpvVI/WUMHsTmPiKRa2VCobigjLkefFGqAfZYlkYTJBIAIjirf0y6AwDNsaCFYjd&#10;WusyIqjeZMqBzVl6Ybqsktljx2UUnJEz6nI0rN9s3Lt0soZDIOPInt8UyW3PEgqzb89UfFVWlYlE&#10;9o5yAwXuvamfd6ZVSGBiODFYnEzxnuSGbF3Ybibvu3SszI8H80rbvnaVazcIJIImcE+KNf0gts0W&#10;zuGB1QBPYEc1TWr7oFBcgJcjkAgHk0NB/bLe0rMfcNs7ANtsN328VC84Tf8AqCSYgnBbuFqa3XN0&#10;lXJnB4MeKy9vBgrE5xkEVYnlUV5hG2Nb3LIIHMzzNJ6tABdm4VY/aY7VZPghUBlQdzE4NVt5rLtE&#10;twRuJ+002Eg45aZrOptMC5ypC4gVe+japeDKhVmR3Year9Ra69j3RMdR81L0osd7swDKIEiZimvl&#10;HW0epqUXR0L3bce4FRRtkxJKk88UNiOjaEZXY4NQ0aqbSKihVIBuAyB+aZ1Djeoa3hZJHmeCfFZ6&#10;pnru0a1qNMhZwE2kCf8Axg9q0bXWluun6ftAD9vmul6uy4RLTCMbhLVqet0e5pRljPR4rRGXBw/I&#10;4aizW9JZZiSzbVky/JBq/S+WVM70mNx6SWpazp7gAAxAmfFSZmVjwZggdjFVJ2eSyydssNNsDI5Y&#10;BiSCPEVsKPaSzCbAN+d2SV/961WyAb6lzHkn/KKcvXIHV0yesmsuSNsCGWh7+YaLu5Lg2qAdpDRn&#10;Fbj9Naq3ZRDcVmY5UT1A8LXMLZuBLq22BEgmDwPmtu9D1VyzfRt8qoO5TDVmzQ/Fo9N43UJOHzR9&#10;tfTequNYsISWbAGxoEgSwNbI7Ql3YzK5yDjHkCOPzXJfoz1dHsoFR22DewAnd8jiK6TZuWjpw9yY&#10;uN1tuAiuFKFM+g6XNvxq+xHVtu3Tk7ZWBuMHue1c8+p9ChdQoMmCS5kBu0ium6o2re8oVKiV4Iy3&#10;2xWi+tW2dbq7FlGG/MExxBNatMjPrMe5Hy79T+n7NTCqQsMSQeCTXPWsbSQyldpO0tkV2/6t0Fq6&#10;SXUhwCXC8L2hjXLb2jNu6u64pUiZPFd/SzuFHzPXb4ZZr1ZUvLspj9sA+SPFV7aQbGCoWfls+avk&#10;0pcqEdjveCV4AH5oz6QI77VMwARIzWj7lGLezTGs4uWCSJO4+ABS9yyVAZLZLAxhuFrY9fpURg7L&#10;PYqJkT3NVfs7rjiRKtk+YrRDKO3JpclRFxbrISCpXEcg1lR9gnrKyARIo98WmYMZDEyJEARSzl7d&#10;u6NyjccQZMVpi7KREMQhbaFUyGMzB+Kw211ULKsRC5oSWkJJDEL3nMGmG0bjhl44OCfkUSDUgV60&#10;gNondAWCexPmh7UYXQpjEieBR7Wl2rt3EIW5OSDSN+0NyhnOMiRGBRRDAWkNxt6fcMNBowBVTvOC&#10;ZoVxbZBEdR6h81gwgKFCYg84mrsBRRNV+5ACAeod+KECzbpXETjOaLcIuP7gBkARShYLccFdsjme&#10;aFKy+kY3MZwACsZrDW0UENMxA8RUGZnfZloE/ih7mZuvq7ELRJAswHYCAuON3cVi3aC3ABzGJqb7&#10;dwyVWIE9j817ZBAUk56mqMBlvZT928fbwKPbR2tSHMqYWMSDSllCyoFlu5PiO1Xmi0u97ZA2xhpz&#10;WObqzDH+42n6asywzuIERAj5IY8V0mzoAlwibYQklj3E+P8Aiqr6Y0CG0j7kHAK+QfPiug6X0y5d&#10;vW7WwJcKBuYAWYwR3FeY1ea5tntPFaduCsqtLaNnHKlekARInJYCndRZu7VAsAstsiee84Patgv6&#10;C9atCbVqdwG6PuIx/c0h6iwufbdHQQsGYx2FYIx3M7kobV/cznXq7LbS6Qn32wc9MGuZa0GLgZFm&#10;5k+RXR/qTVBtzdNtlYBkPAA4IrnepZlYu5G4mBmcDuK7ujxrajyuuy3J16ZTam5OCdmwZB81QKlt&#10;xdVk3SCfirD1HVMzlCRLGTI5FVt0e2BDjJEAdq9BhhUUc7fd2gQus8sV8ARiBQbpFwTGeFBpwMRc&#10;YKwUrMzndQTadzbZP3CZaniZgdrB0QENJ4nCzURtVJjO7AJohYobgVRvPciKAMwpU7hM1SCiqPOV&#10;Ey8Hx5rFwrhjbhvE0exCQHXBBg8waAABdViwxzUCbAXQOormKztJCQssTkD4rIJctFxcHHxWCWQg&#10;gyRyasoE8Q+JzMUJmMgwVkcUe3tZiATPIngihpMN8eaJAmAAVYcAnFYQyDPH2mvFlGzJ/wDj1gsA&#10;wIUCDVkLHQqRdjbB4BWt09PfIAJLbo/5rTdDgrIAG6RcB4NbX6cwtsZfrLdUHB80iath3SRtOnMF&#10;l95oZmDTmBW3egOVvWVVztUzuOSsHk1qdu4QrMiAJkZOTNbR6Jf/AFFLMFOesDGRiabhdULz0q5P&#10;o30E7PcUhSpJbaeBOf7V03QaN0UC4VhtpAU/3jwRXKfp+8GtopfcQgYkDgNmuvaNPbIIYSUDbVGB&#10;Axz2Fem0ETn5sm42DT6MnfLqo2ZIXq6TVouka4hDLthSAzEsf+fgVPSWI9piSygBszuZT4Awc08N&#10;M1xg7PLO4SYIjbwFHausjlPGpM1W8kM4DENKg8BjtqnuKLTKEEkMSzES0HiPFbZ6nYVhN2yCyMVA&#10;UzkiO9a1qFS3btNahMtAnkjBInigmA4xTpIT/TtCw6ByAI2scbu9bL6eXXToNo7i5tMFgTMfkRWu&#10;WFtdaQyBllWcxDD/AFq50jLfuIGLSTMgwN3JgDgUCJJpdHYfppE91W9hlULs2tgr2kGu6+mMVt2S&#10;LTA5JlpJ8TXz59O6hhqtOxcOrh1UTIE8bvk12qw7C3IcjZgzysjEfin1wYsPGRmNXq0cu5mVYSHE&#10;VrP85b/+FD+zVZazUllutccGCFDdmB70l/6kni3/AJ1ytTP8+DZw10fhZpdKrAFwduG3dz+a2j07&#10;064qj21VBOTE7vjFUfpqWYtwoKmQdtbzodHduMWEQmAT0hj3/NeDzZJVwz2+KCu6F7XpbnYweQJB&#10;UR0iZMmm7npVy+g+5mmEJhQe8Gc1sGg0tuLaKFDvbZmZgYbvtjjNXx08qi/y0hoYbuJXvXMyZpqR&#10;shiU11Rx71b0t1u3SQdxUSw894rl/qumNltwAHYTwPkV9FfUeju2w1xggDOCoXkDz+K456/pQDfU&#10;2gZJ29x5EV1NFl4VswavGorhds55dMbgT1HvUWVwxgCCnBxTVy17RYvckpH5NJujbMFefya6aMkF&#10;wBeP/LK4/NC3bI2r8E9jFEcNkwBApa7BkAzJmaNBWBhv7c16YBB81IA9QBP/ADUZYjLT4FEUR9ye&#10;e3FSeAFAOKER3FTgr3FWQwpgiBUxsHBqDk4wBWSw47VRaH0vDYoETNPabVMHlSqx/eqPdiPmmBdO&#10;BtExFKnjTHwyNVybPa1pKNJHxAmZq0XWAFQYKkDd2IrSLblSpjAPfEVd6e+iTu6JIMHlqxZtOdHT&#10;amTdWbrZ1YK3Ml1H7RirTReo20ZV9srj+mTWpaLWDrve3IJgjzVzb1YgSGKbYAnifNcjPplyqPW6&#10;PVOoNyo6t6V6ttLS+4ZUbeRNdN9B9ZRWQq21gNimJ6a+ddFrTa2tZAmYJ+B4Fbv6V6rHdiv7jx1e&#10;K8f5XxO6Lo9VovJr5Pqr0T1SytwNKzthQQMlfJNdP9P9ZZ94N+2yOs7kUAZ5j5818r+h+ptDhhKl&#10;CwE5YV1T0T1lGCQLcNbHVkEFjXzfW6KeGbbj/k9LglDLC7PpH0fW2nKqwJDMECdw0YLHuFroOgIF&#10;tLSqN277WH+HnIrhPpnqadfuKbZAG0qOgEH/AHrpvp3qlgxLuQDMASqxyKXg1DtHN1em7Ooaa77h&#10;tA2mMGesQTjOal7SuNoQW1Q7huMAkfHaqbSa5trywdWjaFEEznJrYEtBkXcrEbphuVPgmvRYNTv9&#10;nncuBwfRWN6W62yPblmUSxPBBma1/wBR9NW67BkCqxBKnvGRFb5/LvdW4RbO4vudiY+3ig3LRvYu&#10;KAYG0jJ8BTW5PcjDPg49rPS98m6loAAMDG4/iK1LWeiBLd9oC23w5EllI4I+BXdr3p9wXd20OUYE&#10;sR0jER+BVCfQ7YGouraDK7hjAiszxkw5eGmjjN30dd93G8Ahvc4MNxnz8Vaen+mJKobbkHaoQwqh&#10;hgmRyK6Xc9JS2DuhtjE9iqBsSfnxU9J6Q1u4WS+soR1ThifK5ihUWhzyxFtIhbUmbiKFdZCk9X4H&#10;xWx+lNb3KDYIhzLMCoIbMCk9LoFe6HBypODKyO5Zhz8VufpWhuoo9z3EkjbaWIE5nMya7njZ7abZ&#10;5/Ux3NltbS3c9xm378bYOMVb2dOro23q3v4iCvmsaOzDLcnpAYO3BE4NXFtGA2xuUCOnhgO4jxXq&#10;8OfhHFyY2mygJuJJwzwGDEbh8itd/kzddW2woJ2gnB7mtuexb/a6hFtwAGPVJ70qNJ17BD2yNrRg&#10;f/HpWeamVGPRrFjTC65IDAKIXsZGTHxVk2ib3LrsJIAKACTAzyPmry+CFaLawx3B+CGPNAZynUjb&#10;uoQqiSZPM1zsmLk145pIU1OiZEIQGFtrMkQqjOD81rvqlxNzhtSG9xS0R9uJmtr1GkjU3j1oCoGc&#10;g948VrWpFwW0c2k2xhwvB8msOpVRZqxTbqkaJq0cuShZCYZgkQ/ie3zWu6rSs3vMwjYoQrHSczBH&#10;k1tHqquWco59tXUBEIwD3I7iqJgxZ7xVjPSFbIB7nHmvIanK9x6jTQ/FNmtppi9xWKxLBn6YB7EC&#10;rG16clxGEAjfNoE4QjBLRyatlFsbrgaTajau3pY+J8irHSWYLOVXBBJUEMCeAKzwm7HzqmL29Err&#10;e9zqZQrhRIVQeRI7d4q502iRNO9oOpBTdukTM4GPipWXi0yIrKGbBBiT5q/s2rdtgdOVIPSBtgNH&#10;JNdHFOSo5mTHT3VyVX/ppVjegMGIW0ScTFV6aa4Lauu51KsuekrJyI5IFXZKWixaHYEkrwu0jmha&#10;myr2ir9O+3uUWyQEPwOa1R1MgYT5Vo1W7prW73WChU6WXztzkUJrNhC1x9zCPbJH6ZWe4Hj5FXqa&#10;W2LyEFWUqV7MQe4B8eaq3XfauXPdVthIMLAmYBzSdRl5NnD6BacW1Z1UoXRgX28CRjNXyWs23Rl2&#10;zN2DA/8AomkHtspZX0+wQtuBH3c9qdVnXdcOoUs7CCF6QCP96ybynEtEvoPce0g6wEAJ6Qe9GspP&#10;t9aCST0tgEeTVebh/RRSO0H9snJFROqQQhK93KGCT8x2ot7B2M2GzqCh3LbYhS2ThlLHP9KudJrg&#10;BukNbD57lhxWnWfUQzKbV17aMIwJlvP5FO6TXzdKhCAnSbshdzcA4mBQxk1K7Fywbrs6JpH0m4Eo&#10;+OFBzPYmr/03UWFUE2wAJVg+Znx8VzvQPdB6VDQZLEyyg+KvrDIy35TKkTBzE85rq6fWU1bOfn00&#10;VbUeTbl1MgHkBpA4bHxTFnUy15ri/fwk/aTWsWb7ghluKCGOFJJEDAHmrS1ecoHL9KcgDieWiu7h&#10;1iaXJxp4fy6L1i49sDbEARx1cmTSt5pulZUPtIiaW1F657lraWhuGbOYpBGvP7k7HhonghqfPUcd&#10;i44fyXAbUODC78rgH5ql1YPuMfFshQOSfBinNY14qyCyGIw8RFUt8raYkLthYJEzkdh3rl5cipna&#10;w4Uyh1TM4aB1/aZAlZrTfVQ36rQibl5A3bVBx/etvusFRG2QXQlgTgAdz5IrVfUNNYVi9reZIXqn&#10;M4NeZ1c7s7WjhUjnnqCQl20+oLhWZlhYDqQMHxWn6vRKyMgdinuBVEngZEjtXStf6ZnVW2n2wQAp&#10;5YMOCfFa9qPTnu29QiXVUgqGzzsHBNeX1GHe2d3HkpGnLo9re2+NyuFBxAOQD4A7U/p/T2vLYubD&#10;2TdO0gDkVdfyduEUWybhI2kDJ8rVzY9MV3JKEk8KCCMfPzxQ4NNsaDllsqLGns2bjC0pZDm2q5zw&#10;V3eZ4q20WlKvaQgdLmT4I7R5FW1jSBCF2ciUXAKsO+Kds6UruAJkSWkbssJrr4oMzTkvkr0tBACy&#10;xdMn2yMbZ+Ks7VoLAAcEOoQAyDjmajpbVtfaADAwGctwp7U+Csobgyg/b1M57mK2QYhkVXgi27sJ&#10;BVeqRGIoGnRltbfYAKmSctuH7vyaate+jXeZHUpV/wDtx5/PioAqEYEKoXO4nz4IpykUBU723klG&#10;JAZTLAkj7R+KWMTsCyBL3BgNnHSv+pr2rum3ZSbobbBwN5XcfP4qufUbAVKLaYjaH5jwo+TQuYyM&#10;LAX3Idh7okEATgCTMqO4NUnqVx1S6t1dowXjkgdqnqvUldUZ7gV1ypiOqeIrVPUtcEuXi1xiuG3D&#10;Mk+PxSpS5NmHCxP1X1O5cuM0goLYA8iTzXPfWNYFeCzWj1jd9sFuMCr31HXlzua4rBpG5R1Z7H+t&#10;cz9W9Ra6gN1NyWmhwPuh8UppTaOzjhsinZW+o33I1DBgTbJBIwxJEH+9c412ou7lB3ErLOWPY+Ce&#10;3xVp6prLdogG/K7t0nECMZrnmu9Q23HATFyWUbZUTgmu947QykrBz6tQSYH1L1CWaQBsP6bE9h+O&#10;TWray/d2OCNzZ78Bsija7WhUuKU4AC7ciPnzVLfudBVm2BhnyRXtdDpWq4PMeQ1jadsrr2v/AEwE&#10;3B9pDEZGaq3a6m0K25iMg8JHemdVc9ox+3gzgkVreq1LNCyCxPY8ivTafD1weO1msS7bsjqdUN5D&#10;dRifzNUeqvW7yTJDAinX1ChX2gSpwT4ql1GoVg0AKZ4HFdXFjqqPM6rUtt37BuVbgZ7k1HoGTgHE&#10;ihsQRxnms21IViAcHNaKOa5WHsWwYMggQSGrLAmZAJPfyPiohiWU7N3TUkUA21wJJ+Iqgk7PMntj&#10;dJ8xUlZmuBzGTREtMQsKWmRiiJYRQelg0bZORQtoPaKpZXeAZBySeRTFq0Wtsq8bsZiKOqsG4jER&#10;U0tBnI2lQ3H5oJTB2ElDghdoAU5zR7NsuIY7gKmLT2/dOwQx24PinPac5BwYg8cUlzQ+MWC6QjDE&#10;8nzRntoRwFmBEzmmE06gjAO48HuKy1hyTtVQsSQDSXIYomLdtC7KWgT1lTgRTRtMv6aXNxWSoPIN&#10;ZtWwNOl22kqGIIYZNNLAtFyG2hgWDck8c0pzHKCEvbY3g72cnwMGjWbYUHbsA3TPafFHvLeuh2md&#10;p6Tx/QVlTaDuXtEoQDk5k1TdojiQlFdSyHaFhSvc1JmVifcuswiOgRDfNT2MqlomCACOwFeYtsYC&#10;c/buwP61VAqzNxkt7Ua4cmZHKxQLh42XC0hiax/NBAwgFiyiImam7bBt/czSQvNRICXQneJVdvSS&#10;yAg8GPmhAH3LYDkDIG3uKJeJEO0bg22Af9aUvlrd24y9xGBMTT4CmDJPEspYSsQdsczSlx1IKiFA&#10;5MURnVdjZ3biMjvSl7c1wEmM4jM1oxoRPkx717oUMuJBxEk0IXWsbumcR5kGvMm279pmC2TwBQ2O&#10;250DsBFaEhaZEgfZnqhpob3G2kPLDz+KKQwJYuAFNYztImB3SjoFyBlZRCxIKySIrCruAKwgAzjm&#10;pMpW48p4257VNEJJEALtkCasBuxRUUbwZfcYpq2rIrdfbOP7VBGEAusHjIrM52qp2nt+KthIHb1A&#10;3CMiZOO5rBBLMSpUEmaYu3D9ixkztpe9e3S20hv8quizO1DABCqWx5MUyOkgnLZ2/igozBRuIPbw&#10;ajDAgs/E1Gi7JopuBN5y0mecCiW2a2pld2eDQbbruJAAjFS6nIRQYTMzUoo810rK87pFTQblDDnn&#10;wKwL+yGdYhu+ZNRJDMQEeScRV0C3ZhvtJknOR4oyhphgGOaHncxZh9uVPeiWW/VuSQFAB8ziogWT&#10;Q3d6MAN4PPIivMxW4CDO6WxwCKWS4GQBSQsNIPFT91QgCiZzNFQDCPkvG+IkfmhWkWQNqyWkbvFZ&#10;stO7c8gxxWSwAQbgxBMN4qUEQYQbYeYzG2oFTvc5besSe0UVJnmBkGORUkVzuPcDaA3ioC7BIXLL&#10;CMUiABzNRXd1eN0zFGMW0WXncP8A534qDe2hUJu8v4mpRcXwZKqvCYaRQBuUJBzPHNMNckJH4gDO&#10;aGQZBW5Hkd8VKJYMJG+ZnsamwA2qQZPjNEK7ncPM4I8VJmDkpLAFcGOIqyIEFRRbBnivAtvf9QLC&#10;8HvRhBZTuEKIz3r0lrhZgucwFoiyCQvtFmG0AkjutYt2V3pOZJJmoottVffbYsODOKISTKk5I5io&#10;QCWEQMqSQB3rzv03JEmpBRKsWE8Ste9q44IH2BsE1CkjKNce4CwUAiQR/vTyXRdAJhQsAlvHilVt&#10;hiSr9IOARUdguIo3EBj3oogsvmkABmgExt75pS/fLFQIUKYO7g0uYMAq0jG4mpWFZ2YzATK7hg0T&#10;BsKBiBZWSIX8Ch3ni2kCCoIgij2QpZlDwD1EzHHIry3h7k+0xVVwVIgE0NBRkLDSkIFUySN0DMCi&#10;e6PbJ3Ke2+mtyrbHXxkkCB+KZkOrI1sBDyfH4pkYCsnZTPpxB2E7VMgT5qFwEMRulngfg1YFkKtu&#10;YELieZjil/2zsAzK9qCUSY4iVxWtY3T1ccmsbLhiDz5xNO7VYqq8LJ3UuA7EKrbiBgUDQwiunZrj&#10;j7WEHwAKmtsohZnPSZMZzUrbMAEMgk9Q8baH7SuboCxvIgA4FQtSIFmx0rJMr+fNT3G0UOZDSJzz&#10;REtoWJmI8nvS+5H3PAJ7TVMF8jG1iHYJkMRJwCKg3XcCl9u0dIFEQJ1ct2BNTIDL1BZIxA5irKoG&#10;bZtksW7RAzNN/wAo5Itq6heCR2ml1AJV+JKwTT63rSreWQQI3Ecn5qwTyIUhDlUmQMFopK6VE/pM&#10;v/v2qwuagIqOW3A4gcg1V3L1xzJYmO1SSITdH3WgSrT9rT27zUZhrqgqpXkkzNYYoIZhzn8T8VC4&#10;UW1cVhmQVgeKWwlIBAILGAA2M5q00FhyCwGCsrPeKUsLbfazDjv8+K230m2bdwlrnuBZhPGO0+DW&#10;LWahY4suUuvSN19C9PKskqAG2hyfJ7j8V03ROls7clQWJO3dg1p/p+mFlE/TJDMWO48kCAf6Vslh&#10;pS63vQwJUicqq5r55rdT9zI3fByssm3cTY9Lrrl9hcssYQbQ7HYGHmO9WWj1APtttL7A/Rx8KCa0&#10;Yay8WXcnQm8gDAAarixryHLEQoWXBPjtisyYuM0y71ViUH2EgElSC0Bj/wAitT1ll7gYn2wY3zkB&#10;h2471fteDBHO5CIJSfuI4DUvdVdSW2sAwALY+f8AWadGVEk1TNJvak2thu2UVt0llMkoO0Vb2b7h&#10;3YpbKAgLCknP/AqGvsKjWy5XaZA38N2zFO6I3UcAuJI3W9o3KP2zT21SMf8AyLOzYvPdZvcUhx97&#10;4EqMAnwazo7DMem7bXduc7hMse4pm7qFzsBO9gFMzkYnx+aVsqQGNqAAQpcnpHnNZ2aXFItm0Npr&#10;dr2jG1g21++3sKUt2DbCSqRuMY3Ez3rYNHcs7nwf0jCgHAnv+axdUT7ftv7YE2//ABI4FDGYp0/R&#10;RWdJNwlxG5ZcDEFTkUuqIzKblllkNhhMA4Bqy1NkMbe0snNsNGSYztquu+8bSv70ruwZzjt/XvTF&#10;NE4cUMaO/stW2urBVSSoHHYVZ27hG0q8OwGYlYXH4FUqXmF1puN3c22WYnE/mrDT6q20WZl2eGcE&#10;7o8k9qGRSZs9i+2nYO4R8MYtdJI5nPirq6zX7FpfZ3u67isyfzNadpFt2kNqcPCFp35Hk8Cr/RM9&#10;u/v90RbzLgSIGI/I4oWhsJ0mvkrPUfT01N+zcuXSzjgINyZNNWNJfsXQf04LjM5g46fxW6JorV11&#10;l5IAk8qQO8CvarRHfcuvpN7gkqqnpAAnnyKpC/6epXYE6jY1va7oSzKHPUDNbJ6Xqk3AWrm+7t6Y&#10;ztB5BNcwf1UI90szrtWSFODvxjyRWy6D1FHtW7huFfbcW2IxLeR80Diwt6lI6La1zXFQKoLW26WA&#10;mJwBmrn3bYZiyugbLgd2j/KtV0rJbW/74IWV2vvg9X/FXOn1DvutD3nVSMty8/igceAha+407W+J&#10;djEEMs/17Gg6G6Ui0MFrmWndA8DwKx6urXGa2jJadVMrEAgCM/Na9oNUiunt6cKileotz5BA4rNz&#10;uMcptZErFP4rqjeg6m9hFRGGYbdjAHkGvjD+H9tG9StKwUw4Yg/aVGYNfUP8Y/V7Vr07VK5EMf0x&#10;u3ZXGPjNfMf8MrNzU+qkKsCPtJiQMxXa0if2MrGZZfkqVtUdG/il60dTZ0ST1q207Rj8ivqD/p4+&#10;n7yWBfay6dBiBEmvkD6q0Yv/AFBZ0jO+62o3Bc9Vfpd/D7TWNB9OWr7nYFtbWZ5y22BA/Ga8556b&#10;nl0OBK+5y/hHo/Dq1nyS7NZ+p9RqNV6w+9zcu2SAeDtUcV8l/wAaPrBtTfXRWbzKWbaTkyp7iu7e&#10;u+qHQ2dZqHuQ1wGCDXx36et/U6m/6lqt5sKXweVBPI+K62mhUV+kcXyc5LK1ffLJ+o6s+ieku7yW&#10;vA7Z5LcVxEG67OW+9juPfFXX1N6yPVdbttG4bSQF3GTUdJ6WyiUbJK4zMGu1CsWNbv7pcnH1EscW&#10;5JVJpG2/S/pjnbdDKrwAD+e1d20SlWsWRZUX3AtuUMqq81oX0loDIa67e0okAYl56SPNdw9E9Ic3&#10;GeGe6W3ICAFgf4T4I7V86+o/Lxhu/LnkvQZckMSco8uV1+jbvon6UsLetl0LWiXdwuTBMTPitz+q&#10;DptItk2NOrjcAsN9xjtP+dUdl0W25WbKgYBMHcw4/qRWrpr9TrDprr3AbTMFUOQGyeTHivDeF8Xm&#10;8rqpSy39uL/J+/4OunBQjceZcg9Xevi+LlyN7Wj0qZCyeKrPauI1u01xXKlndyeCvCjyabtOH/mS&#10;wVGSbJMQSJzNYexbYkpbYmYj7gJGT/719h0+mx4YRhCCjGKpJEnK3fs3TSas3BbNl7aMbIgKOkx2&#10;oet1Nm3bufqqN0YUftGTWg29Ze0qXFRmVz0EjMN5nxQFvX7rFL6+7ba4F8kE5nHYd5rTfActW6qu&#10;RnSoQ36TZndbBMElvM4MDmr20qJbUMoJdoc8gfEHvQ7Vq491ieoLt9tivSSfB7VYbDaOpEnFveys&#10;JYt5nwKQzND2VGsti3/MD2rg2CEuo20E88HgVTki/eU+6geBcbfjbH4qy9SBvrZZQ0kw67pVWjsK&#10;oLlm5cW4wwxU7tp4PBmeRQpAPt0i4FxEW1tublk7iQGJimDCgFRCgDezY3b+5jx4pTSsRc2NZ2BQ&#10;qkDKiPtgjvTa3mLId5U+4XaMiGzDDvVopSH7rWr1tmu6QNAhSMKJwCFrVfUvTlv3int8qATzDHsD&#10;Vjeu3rlxQbrGVcYwsHuB4rGlQ3brGRsTKnnPkCn4c84NUx6yy4VnLfVPp+zctO94sLgYxsEkAYjN&#10;cs9Y+n2tKzqoZZA9zwx7Yr7BT0lL7b2s7yy7h5ANaXr/AKaCh7T6U7LjgkACbZHHxnzXqPG+dljk&#10;lJWaJS3RVy218HyaUK3CtyxhztLcEEUrETaXYQkyT3rvXrP8PmQtbC7bj3GjceI8HuK5V6p6adJc&#10;ZSFthgQ0jDEeK91otZjzq4sN5lST9FMrOLiKCGKru4wJ8VMW1jczROPmRTAu2winZIHef7ChWd21&#10;ARLJkKK6INpiqftkQgmd/c1X6lJ6ktMSTnxV+yXsfqZaemMg0i1km2xBJKTPaTVMleygto7tAhAD&#10;mPIqS2YvI6jeAJkd/NPtYX27ihGMZMft3Vh9ObaiEOOGmIjxSZQoZCSaQrpzbtCSjO7TyIAmoKLZ&#10;skqiqzNIbn+tHZmtAk3FYHDA5B/rQUVRGxtrFc7e0UoOxtb1xRAA3YDMBIg0W3sZmJUgDEqfNLWL&#10;KystAEBvMUFrzmQDkPA8ACoRsvLp3bi8TACg4iKOuiLLa2vBjKjJIpHTWjd2ojS0LJj7a+kf4bfw&#10;mbVXEuXkZyHzHHxXO8p5bBosbnkl6GYNPPK6hG2Uv8O/4Y3fUr9jfpnZWWVBMlie9fpl/Df+C49I&#10;0iFrKm4VGWyAVzC0H+Gn0VpvRygYAOokNt8Yx+a+wPTbVp9LZCglzO1zwtfJsvkn5vLkudQT4PQ4&#10;tJHSQuvzfbOVaf05wbYdQjswyOTHE0e8bdveQ0bH2gicx3rbPUrC2XmJmCy+O2PzQBaDbA1pV2/E&#10;hYrymv0ywylCPoibkUz6Jbuqa4pURk+XA7UzpNIEcjYvUxclPP5q0taVHLB2kcK4WJFFXSuqrDKL&#10;igiDgbfiuVj07UrKmZsMCSt1PtYEMw4WadVmL3FCKQpP9PBFJpfbpLEqHVjxE7cYFQuPcdLYnA+6&#10;e0+RXSg0kjLIYOVSMseQW5B7igs8Hl1RUMlf3NS76i0rAHkLBxlqYLBVtKWC22wIyQfBq3KxchK9&#10;fVVv7g0gqVKd28fiqe8pZrrOnVyNwmPNPO7Q4zB5K4kA1X6hZmWaPBMQG7g1lnFsU5FJqbh2Q3Sl&#10;s7g0Tvqn1almSWuOTEgZKxVk10MtxJlhEkDgg8VSaq8UYWTd2DJbO0mOJPeubKCVsrfbK7VXkU3b&#10;YvEwDwIya5l9QetNZRxZILoZf3MZHaK2n1X1E2luqk5IUryxnIzXEPXvWLd28yBg4IieJJzIHesm&#10;XJFK3KkIyZdrdM0z6h+p4K7rjKWOEHVuA/0rm2v1bXGWFAjk/bB7irb1W0m6SN4XIAMTPcmkfS/R&#10;m1bshVlYSZPU2eAawYZqSjKTbaPM+RzznNxRL0zRXbze3bHSwG7dyV5r6X/hv9KW7YDXhttNwRJz&#10;23fNI/Qf8NL9vVWHu2yUA5PI/wCRX0jqU0vpejbeu1lUtMCY84r1PhvGN3myKl2rEY9M8cLnwyg0&#10;XqOks619LcKIpbaVBmP+K3VdfYvBrTdSiQg7kjn818P/AF79Y6o+rg6FiGYgs05b/YGtz+hfqC+l&#10;6/7rXGbdKuWgLPO41qyfUGPDmjhULt1ZWj1yk5Q2++z6D1f02dfdL2bKEMx3EsQTHYVxL+MHqNj0&#10;L0jWs6JhAiFzBBPYV9G+h+t2BprVy6ohUIAHAC8GK/P7/qo+rkvWk09kh03mBmfyZr0PiNBh1Orw&#10;bXzKVs3fc2xbS/Jrg+GPVtR/M372oLbiGiZmG5mlUW7c3AzEbtx7/igPqLlwBQoM8pG00W6vuqEU&#10;usLETxX37GlGMYr0jbGXC4Ioh2+0L0LcWQxGSRQhauu4cuEzAHkinTeXEIohYUHv81m7p7u1+S6H&#10;pYcAH4ow+/RVhLzTK2wx88YOKw/6TbokltrEVZ2rlwLdIRJ24U5OcHNShg1pmcEshnjtzHzVMulQ&#10;gbSFHYMsDMEZJrNqXDPcBKsP20Qrb2nJBI3Z5Pxig20ZQ4AOT0kYM0DRSJWnYX5ZwxXpkDMHii2F&#10;UMSrKdsmKC7XC6gAhlaC4jqA+O9CVLZMq0EucxEmqoYuhjDk/p7Y6jkGT815RddbqsYkgAEiBSwv&#10;KV2ERJ/+g1l7aqyokxgT/iB5o7oDsill196bhjiTkEVB0MLcVNwAiSIj8U467AU2yEICuvYdwa8l&#10;8XTAJAWYkeO9CFQsoZFDpa3FR+KyXY7Fcjqmayyk7FDglgThuYodvctmbluCpESZq0DK/gsdOgdJ&#10;V2dRPfvR1tJbS4ARuwQBx+KT0xEOS4BKzinbd0wTAG22YB7zTUVx1RF0QodwgsvG3Kn4pQqbVsjd&#10;EHKnBI81YIrW2Q3DECQwzFJEA3yXfcc5Yc/NVIkUgLX7YubQkALO40VXOy0GOxmksOCPFJ9dtFzK&#10;ZAgTE1FVu7YPUJ+9hkUFhFpb1O0qCR7rrG6eY4Boj33Usrgg7efB+Iqnn294N2OCwjNMo8i2N0xi&#10;Tg1VBWzNprwQlrhIOEXz5o1pLTnIyMx4oVy4i3Dc2sTzgSKcNlV93eCGK8jIzUJR7TWWQ3IDr+Mz&#10;TqidhUNkmCewpNVj9RGBuIBjMERyabRbe0QwIkExMH4/FMihTdDbWmJuAuVG2JiDmouzoBKyuAxW&#10;m1sC7cuIAYbqIYcRmKGFutaJFsDe4iDyAaeTgSLor3FdMt3n7YoR1FvfAG/GG4j81YLp/cuM20LB&#10;g9mU0odJc3Wykum5tx8R2oGVJMkXGx29xS0A5E5pv3lt2j7TujHJzAH5pIiAhaJmGoyMEffcgBsB&#10;YmqDhOkNq4uK4SZ2Az48mkTbyAbRdQO3H5xTjtaym32zEs3YmlfcDKG2JExG6MihsJu/ZN2A2YKk&#10;fafNTiOpkwwLQak1pLrAbT1DpIOJFHGnXZt3FgYEsIWPAFWnZP8AImifZvZACCcd6Nce0DZG+N+C&#10;IwtHv2rbSUtAFjA8tHihuot7gxAJ7EbgCORirKFrd0bpZw7BiqkjxULiG1sKHIMlf2lalbtbFubw&#10;JGRn/Ss2lJ68bQ2N/OPFDZSI3ENzeCP+6RAJg48UxdK29TDKCT0ycwDUV0yXW33comFBmpoH3hAg&#10;mCQZnjjNMT4FtK+gVm2N+dixMHz+Kgq+2jLvwBkgYpmwwuG3OWkhmUdIn5oZs7LbMXO3btOIkg0L&#10;VhJpAbW3qAtMzECDy0UQ3J2IB7YJ5FDUQyTaG0Z3KaSPt223NO+d0diPzQMuUzadPeg7erCypOSY&#10;81ZaXUmVcBjNarpdUyO+QixuG7sxqw0zKNr/APyvBbOWbtQ7g4zpGxWXsuzPD7Bkzkj4ihpaDId9&#10;sbnbJ5gfNVa6ssL03SiocH8+KbS9Es64nB/NMTIsqYld05sTcXc57eADWb0gWglpkIX7hEsasvaL&#10;i+bZyQNyiZApa8ioiQWKmZiGiPNGBJorXt3Tc2hVgLuIgkfnHmoHoK9S7COAOWParBLT7nKMGUwJ&#10;BgD80svuCExBUxuzFA2XGSKtbTFHbpUCcRETVY9i17QAIIMgMO5HmtmAuXV3LbG1YDRkGKptUmyS&#10;jr54gZ8ClqKAyZOqKh1Uq+Tugb5pK7FpihTcHjDdvirrUaRZwCxjDHiq+/YhkImUbv2pM4hxzOhF&#10;iFRVi5MSR2MeKHCm2HWVad2aILjbwWcgk4RfnuK8dOA4HWSnOZJoKDT3UeMi467FIcCd1SN8O13c&#10;h6IC7e1DW7HGd2DiYprJa3Bw2OYwPIoRkYkrTgkzvkQfzTiu5diCGH2QarwdgZA5iZB7k163eQSW&#10;Rx+34JNJljtmuGSiytSuLu0knCjz+ayq/qXjti5tkngZ7UjZ9lbV1mvEp4UTUkuFrjli0QDnPHFJ&#10;ljqzTjndcllptxtgG5BGAfJ+TTVxmDoGdWXsAJJb5NV+mdd5QphlnIn80/7S6f3OqBtwoMyazs2R&#10;fBaWLlvcQxIUnIGJj8Vc23e+sG4gVsMGwxjya17SsWtvttM52SwmIHx4q6supCrc2FDGBkj4NZZm&#10;3FyuQI9NtqSS5aCfzHxS2q0XR9izsDfkVdu9kuHa0Rb2yp7GKnatWrlwC3aYgfeT0hgR2jtWeS/Q&#10;T08X6Rpt7Rh1eHI3iCPEVU3dEVRCxJmMnwK37U6SLZLW1LMRs2nC1Uav0xCpOw7TEHsIpDgZs2kf&#10;pGtNaYvBUADqBHH9aIpi7bkdhExFW2o0yp95MhSFPmkdXaLW7O4Kp5J84oGZJ4nDsaRIvPvXZKkC&#10;mdJq4VVUFQWAYE1SCVVAzA7soZkCie8lx2J3BVO2B3nuaFokcm1rk3az6lcuOEdFCBzhqNa1qMbj&#10;APAEDfxWmWbz3M3CHUGB/Sn/AH7jWUCpFxmIB5AX4iltNG/DqbL2+Ub7lB2jtJApSxq7bb3ZV2lo&#10;G6VGKHavDFvryAAQJ/rR/bW7uIQRuKljAmO0UUZfJ09Pq2mqGTaFzqtkywOG8CsGzcZGC2oAgXHB&#10;kgGre1aN25ZfeUVbY2QMAnzVlf0St74cKGBAukCFlu4FVKaPUYUskU9xo9m29u07XADsO3mC08Gs&#10;XmN2yybiSyyJFbHr9NbXahO85XdEKYHAFUN3TwyjczGCIIgA/wDtScjs5PktPcZL1VGoWrafrNtw&#10;q5aPNZNsognYyEALPTWwXrCi1Nq2Aob9Q+R+Kr1Vm3K9sKgzjNDGVnznUabZMHpiz3XO4Fj2MQAB&#10;TNuyqshYE4gqp2nNT0aKWAAUBpGMgEVK1CSIzM+4wPFMgx2mu0qEb1mC4wSGwP8AagW1uW3DotxR&#10;B3KcgL5mrm9G5We3hyVUDsaTu2LigEYCgqyTJph24YrS4J2rKgmFIUkRtzPelbltlBue1G48HBz4&#10;psFbVy0hBABHPDT4pi7akNkssbhI+zNJkzi6u4zkhOwg9uHMDkx2I4pZra3LV24xLQJJ8mn1ss/S&#10;cbwdpPcCha24XLtuLRAO3HT8ikp0zkRm4SuyoOnK3Gg7TtEk1JNxAtkQrEtMcAVO+A12N0jaBzyT&#10;UTZlNo3DyvjbWyB6HR5LSaFrFp4LsswPuJj/ACFRv2oQyQqg/mTRYRLZKj2iORuLbh/vQXVkJVTJ&#10;EEiOB5p6ZvUrFmVm3Mto/g4iKRuWsnbLXJz8T5q4vr9l053DB7mKi6qo/wDubtJPcUcZF1ZUv/3E&#10;gjP3DyatdKHtNaFu2oIEQ3Bmq+2mz3FCRBwZkVfaCzdm4rKVESW7A0OR8GDWPgvtE20EHdkcdgBz&#10;VwoXoFvFk8bpgg8xFVNiyzqge6PuhdpiZ8TV9Za3cNpGQAIDBmcischel54Yvd06syH2m6X9tWMs&#10;FHmBVRfAR702wyM20My9/OKv7xDXduy5LzLFpH96rWe7A2biQpEtEIe/5qqO1gwpp2J2XQe2rnbs&#10;OKPC/qwRxInOaTM+5bBuKZ6gfEVg3ig3W7mwkHcSPu/pVUY9Zp3V0WN1VIYkSMHP7/FV91XjFoAA&#10;ScfdPii6LUkoWbAJ6Qck1Jk3XCyN0lTAPcrUictJlQq24YbF3zIIz/cUlZSHLNndIMYj8U1cLmAp&#10;CsZO4DisbusOWlFyR5I8/mtCZswzqjaPS0dRcBOxFIDE5B8RPerW5ozuAg7OQCJkmlPR9TZ1NohT&#10;PVIUISTV9dsoEFyCbZIBEnBrNOZ7nQyU8UWnZR6+wTvDJi32XtPmK15tEmouO4UBY2kz1Ca3G7aC&#10;S9123TLYmDVV7AS/v2KZYNAOc8TVxycCNdjUou0abqdMqvc27yqCADyRVM+9dqNClWwFzBPaa6J6&#10;yPZLN7YVpPbpHaK0S7aUMYkHbkH5NNhK0eD1a2zkkG0VwPLFS7ho/Ao9xVvC317jwJwcUO26oQq8&#10;iQ3igXrpW2ZaSuFIHFVttmO7a4A2babmXcuTGatNAUS4FViWIIk1SaeHue4hwpkyOD4q095NrXJ3&#10;ACRGINBJHe00Omd9+gvVLVsosXBwESSSfkV9E6VDdtufYcExKmO/cV8ZfSXqaJcW4xC7J2w0R+a+&#10;ufpnXC5YRNwkpnkyvmuLrse1n0DxOZSgkbDtlLUN7rEwgIwSO7E+K1T1PTkJfU3LbkmMg5J7/gVu&#10;jBmDhGgoZBaBx4/Na1r0fazB3DqCXM8LWfTupHSz1tZx31/SbEcAqzOJctgEr/rXGdeiWr6gW8Ny&#10;3YkV3/6r0aakqx2nenSi9h3BrkvrWkaLSIhVgeoDIFdXTy5PnHmsMozm64NI/l0NzazmXO4QI20y&#10;yILdtVWDnJyD85qbkLcuFV62JA7iB5qxRDe05DEtCgmBAH4NOyyao8jmztM1f1DSAm2UeWH3FszP&#10;gVrwDgncdgloMYI/ArePUEQ2rwYe2SQFCZCitHL3LVxUF+dpM7/3A/4a0Ypto04JtxspnLB4Cyu3&#10;JGYqv2LcJ6V4kPVvqRKtBYsJIIpK3cY4I4AwPFdPG/xRrjLiyVr0/e7KGAAUEt2JNNe17ipMIwMZ&#10;/wBqt9JpAbNx9kpIAnO6gtba3vwoPiZAFB90BzKMwnuqCxgiGbsfilNUrMjSpLHEdhVw91EibW49&#10;tvA/NVjhi+C24cDs01pxzGRzoqyHDIrEFSZJHNRuWi4eZEt/aO9OsLaserYUEbSORQrrKPaUneS2&#10;4Adpo2xm9i7OqiVMFhk+TQ7kWtxDgjAAKzz3pgBz9pACkkk+BS15kuAyehx/aqTRIzbIsQi8kGCJ&#10;XvSqJdVJIAIIiBTDWVV0LMzKogz3r1u4igEh+YhvNMRYsu0e4CSNxBPea8Lw37QJjAqd5DO3ZmZN&#10;eZWRtxM8T2gGqBcXQ3pLbC23RG1uQeTW2+laR2uW2N0ADpaa13QK4uOiZDnNdL+mNEv8ytrYGQiW&#10;J7gVytbl2RkzNHHc1+2dV9A9KFrQAFrRDmWg7onxXUtHoHNm4gvNuBUL+2Aex8mqv0uwLVvTpYdQ&#10;V6iSm7ap8Dwa6Pp9I1jq/lVlTIKywtlhMmvG58t/+T6JocP28UV+jU9f6dHurlGVULlliI/cJxNa&#10;j6gurW3ddry75gyBIU8Zro+uRHsqty0lxG6nRXPbgweK5/6xqrns42QttlKkEH8z5pumbdDNVNRg&#10;2zjH1BdYXtgZCCDJjsvaud30ZlfYqqGuSPjzW2+q3N8xAZTvIrQ9VduTcD5JP9FFep0eLpHi9TJb&#10;/wCXZTXs3jH7ZkxNK2lC7YYN1fuozXJeLfJ78CBU0XdgoB3+DXYQAlcTeNwMxP8ASgliLQI3sAJa&#10;cf2pllAB3Has8Dk1hrrnGQqAASJzRiZ9gd6ptli7eD89qXYbQYWGnMUZnZFc7humsO1wMS0kTEds&#10;1KLAMQJBY4zIPFCYECW4Bz5NMXF2rtLYnBNQv7NqDcZAmaooXZU3dlQ8xUmtEOeoFYkCoETBHyM1&#10;jaZUQRuwaui0Y90PkAzQ1JY5E9qIN0sMATn5FRFucfmIqIvaC2xkEntHmp7BuWVAPYV5LcKvMzxW&#10;IJYksBJg0YI3onT3CBbwOQe9bv6X7iM9w2p2ZCjETWk6PeGlgBtNbdabYQPdYs33AcUmStl7qX+T&#10;a7aq9oQf/lmZGVJra/RlJvbOgqksQBhq1ewVdVlCFXLR3+a2T0NkS9ZYsQuYK85q4oVqfR9FfSOq&#10;um0Nm0h2AC9wsZEV2P0x5e2VYMAm0oRnca459JFxe0xLBBJiB1wBndXa/RQWVkcoQAST/wA163Qo&#10;4+aXBvOiKn2Va3ckdmO0A/Jo5csybrRIzmNpUTiY7UvpbDENLlThZnt5q5VXAVrTBhBA/fxgyDk1&#10;2IR4MM5tM13XWbCq67wJBZGJ2sGOOa1PU2ns79zJalNpYAER+PNbTrj711VVlfcpUlkjjvBrWtcz&#10;KwICMvtw4PCxwaVkhQMpXRRh2uvuX2WKWwqQCGBq+01wgo3Z9syY3DuAapGvMVt3HDFAuD/iB4wK&#10;sdBcJ2AIxdp3ICCFjxFJYDnZ1X6ctul32+4YGQPtBOJrrNvVD226iVZSNwMRGM1x30Fp1KS2wfvI&#10;MgADg1uF/XkI3R94JH4XkR3mrlPgTCW2cqQbWalsrgmR0nHzAqlnS/8A0pf/AL1m5etGyQw9wXII&#10;k/afArXfe+W/+eavM63WqOSqOljVJWz8lPTmt2gdrExEDuJ7iuk+kqz9VxSUZoUqJkgcRXH9BrCp&#10;AVh0ncg8gc1vHp3qVy3tZFC75MDPPivL6nG1dM9ngyJNX0de0zrbs29gLoyjeQM4P2k9iKsb2p/l&#10;SnuFvbWdkw7Zzn4rTtB6kpsWkZtpKws4jzQ9T6wVY7bSGFEH5Nc37MmzprLjUeyWs1nX72wMbm5J&#10;AkNPIFc59dshdrbDuJyGOc1s17UWy1sFjvUFmCHitU9S1iJbAVDcH3jzmtmKFNHO1LTTpnNb6rvc&#10;KZzB+DVK6MqsVgFWq29WDb2Z2ZA4ntDVVFYP2giOTXZiqSOVibcRVQ0zv7fnmgOFHTu4OIpw9DmQ&#10;CYmk2O1/NNQYOW2kBoFC3kx3jFMEL1GRMxEUBlHMkUSICOe2anEsQGryhcEjd8cVhUJWeKsJGTti&#10;J71kEhTkfg1hdnc1424mQfiqLPHdtivEfbz5rO1dqtM5iKwnx/aoQOg2gtuXphvkmnBefcGOZE+T&#10;VeGUAGeTEUw90NBJPEAREgUDQ6E6Lex6i1swj85/Jq0ta5k3bxLMIrVkuMo2gAgiaYS4oZGkhvms&#10;mTAnfBuxauSVbjek1QuWke0nYgjuKv8ATa4SmSFxKzJkVzTT3WSTjM7s1faDVy0PnuGBgz4rl6rR&#10;2md7ReQ4iqOwek+pdW3gEhVIyAfmuu/T/qbghZUwWUlTMwK+a9Bq3Kru6DbOCprfvRfVxYVpvFSV&#10;kznd+I714XzPinOMkke68TrI0m2fXfo3rS2z7hP6RKoQwlprr3pfqCup3XXBKwwHZh5Br5T+n/Wz&#10;dTbgF2DB3/ZA7fmuw/TvrQZEhlNyYcsNpYdiCea+XajTz082n0n7PU392K6Ppf0zUWdhNsMHMQoY&#10;Pu/Nb1pdQfZllZgP6T2M1wX0f1ey7ASylidotiYPxHNdB0fqiksBdZiCDAMlvGDWnS6lxOLrdI2+&#10;DoekspJfYehSQpPJ8GrOzcD2VKsFViTJXM+K1rSam7bbfA912jqPStX2m1loiDcCsTG1civQ6XU3&#10;2zz+fBT6GXsK25DM/cd3H/xqUeyjXYKjGGI4aRgYjFPDVrct3N0Cel9uTTdhrdx2TbiV2uw6pUYJ&#10;rep2Y5KkUtjRqxcIoAgqyx57gmnD6ayqYQqQ3UEwCB3J7j4rYra2mwxQlGEkZzTNu0iFTBlslftx&#10;TFFsQ8loo7OiL796GDzLZg9pHAqy0ljdctoq+2FkLkAD5nvV7/K2UTeRdZgDAVed1R0+mK2xDqpL&#10;SREgmteKO05uZybF1RyhDEhtuT+1gD/rTzI20qF2Be69pqa29qqEcsuXMiP6UUaa4AAykHfKENMz&#10;3rp483BhnDkQ2h3MqrgKCDEbgO1Lq9vb0uUZhPUMCroMqNaCgklScripsxGGW2BIjcPtp0Z2DJcF&#10;OttluEFf2wvhp70ubabX3AgMAsLyDVsze6rBU6lbMf5TWL6RbDB+rdMlcgjmm0IuqKO7YWyIZbkK&#10;Jgd613X20YoFeVZiBiOocVtestLBw/VkuGGK0/1TLhQNijBA/uDXK8hJKDOlpIq1Zomre5cVmRk3&#10;cGBghTVUdluYXY5YRtytXnqOmN1txyyjcSrAAjw4qiDBwgJZDuJn7ZHmvCam97PY4uIoPYQG0lwL&#10;LbiQR5HxV7pQGuMcNA3KOTnmqkWbd1raKfaDw4ZRBYjz8Vb6dFAhLqI0yZHA7xQYl+SAzInp9Jbt&#10;uwQORAlxkA88VbKXCXkOWZg/5+alb0wFlFFwlXeCwGI81aWrTkbVR1gEQIPPeuzidmCbErtpWuAw&#10;rMyhDCxEf4e00he3oH2qS3MEgM4Hg8Ve3bYVLiNcb9qwBMCfNKam0AxJh9pCoRggfijnwhSps1bU&#10;Xi1zeu07QDhdkTgkzyaUs2LXutAU29xA8j4FXN6yWUbiA09AP2/iq17aKQGG42gAoGP/AJo1mcrN&#10;URNdNbT2j7ql8C3BMsAeZqTtve4peQG2yRtA8GsXGU2VVtrMRtA5aT+KrzeNrcNzGeVI5ApE5Iak&#10;2P3Lq7LcEyDM/wCEn4pbd0i4yEkvIKD7e0T4oLOyOGZUIZcwcg9qVRkNrZKQjSSrESDWWc+R+OHB&#10;Z6O8ysySwcwI4IJ/w1Z2m9x8xbjlFk/EMDWsLeNwlS63ScJBI2hf96uLLqgl7XU/TIO6fJIFAswb&#10;gbPpb6HYF/7akkE5yOz+K2XT+oHcu+2pMZXmZ4I7k1o+nuubQ3BNsx4YniRWwjUMeiGBEBQT9xHM&#10;xmtePIuGzJlxJ9o3PS6pFCIVKQdw2jqAOG54FWj3y93/ALzW7RAUbeoED9prSdDrNmQhUboIJ7Cr&#10;Y6p7m22ijbukwYVR810oamkc7PpmuUjZzqZUSIiIIaQD5NRN6XdPbDEwQAcMaobWrUJgqwZyqXAI&#10;xTAvMiJ3G7JBg7TySK0LUtmeOn6dDupMq9tQACsFe8nnPxVBdhFS0tx0MYDfnNFv3d9qPfKwxULE&#10;n81C84fazZC7ckztfuQO4NBLLZqhCqK97bxcC3FX9olefFU+q0WoC2nLKWEjbyFUd8d6vtQVcEb5&#10;Vj1EwMfE1W3EFj3TChWIG+JYzWHNDezVjdM0y9o7hKh7kncX6F5H/mTxVX/JB2IaGa42BG8mPkYm&#10;tz1GjtAG2t6be4Ej9ygcZpZtDat4O4AHfPbf2yTxXOnprfR0I5jWhocQ4hZhQMQfEjinv5Ny/VaA&#10;IQsQRt/Bq2Fq3att7jXEJuRsTjPemrVtt11hcZlMABslSRzimY9Oi5Zys0uiUPDou9gFBU5EiJNH&#10;t2MO4tgsq7SJ2k7TE1Z2lZwWSyFubQIPDFajdC/oI4C9ircSa1LAkJ+5ZWrYWVthwSvUSBMD/DHc&#10;1BXhbjKxKBukEQQRypo1tLaXfaW6VAZsilHIRRuuGBchROZ80qUaGRdixu6d7cg3OqIIEggHmRSV&#10;9zuuXAcEGSQELU02ouWlk3iwtyv4/tWt6q/aNtrjqLxQlbR4EjOaU5D4QsOzidosEW4wSZAI8jxF&#10;a7qfUG6rqP7vJUD7AT3DGh3vWFfc22bTDeSTG08SPMVp2r1qILv6YYEkP+eAQfPwKFtm7FhDXdei&#10;XbSsymEk8sw+fk1qOs9RvozKzENbY7dv2sDkD/mldV6pdV7qMgCAKGIMF1GYnzWheq+qkrYUXwGd&#10;2IAOMcT5NMx4ra9nTx0N631d3thiioi7jBOS1c+1nqJvRbW24N3MkxBHg0DX+oXGeDfduSQAAc/P&#10;itQ9T9R3JdLK20qAs9OyK7ej0O6QrNPbds96pr/buBfeW5PSFIBAjnJ5NaTr9YrOloK4ADElukxX&#10;r+qaLigA/nP4Iqgv3JXa96WOZAmvWaPQ7a4PParWrlNimpvwlvd/j45MVSazWG5dgoV6Nq57+alc&#10;1rDb+psH2nb3nuZqh/meu+N8BJUGMzXqdNptqXB5TW69O+XRJ76qEa6fcEbCDyKoLzsShVYAmI8V&#10;O5eVkC5E4LTVczNAbjacV1sWOjyep1N9MGbqsw3kjmY4oAMH7QRJFDIJk4mZqJaVEtzWpI58nYVy&#10;4E7RFBglCN5EiTUgoJjn+vFSUMduADxmiF0EsljsM44g4pxMMd1sEkjj4oIIX2wgYzzIxNNq72Tb&#10;KnzPekyYcUMqXcEb+TmTEVlwbe4D7hgAnmsJpmMSu1SZMZmn7Olue0jMQInafM0iUqHRi5CjWSbY&#10;ERyVbw3cVZJproYA2y24QYPeiW7LsgQttJ4aJDGnzp7qWzDDaIWO81nnMfjxS9oRZbhRJ6P8Q8VN&#10;yhDKxZV3AxVg1i3vLfeCsHnIFEawGtEDbCngjqM0r7g/aLLpgz2woYq3j7gDXrdshh+1lO1t0rPy&#10;asyAGSFYAAEkGJioKrMq3CrFVMjPOeKXKZEkBsI6B33Ek4jt4pmxaUJcBuAnb0r3YmoXYNwMoCKx&#10;54H9fxWWt2ust4jpwcd5oG2ETbT7EAJMgSVPM0EEsbmQVggTzQRcX9R3vlhAg98fNETVkqzXbUIK&#10;JJguRMoGt29l2AyDch5mlb7K0zuICYXwQakkFmuwRA58dqFaEpBJ6jzz/WjQicuOhg6jpt7QAWEG&#10;efzSd1vcS4VJEdmGWAo6siAqeOAe5qvv3wNslpJ+748UcexTZ7ckE78Kkx8+TSl64jBYdpMRtwJo&#10;l29CtDmTKmRgD+lLMxUBlxtiAcjNaowA3A2fYLhlZXDLSd697u1SoSVEsPApy2qobpKBmBwAaTuM&#10;Au4ITI+3sKdBCpAf5idxJ3KykKO+KEiOCsElYmKyzAhZHeZAiK8haVMnwSfFaEhVfsiowROCeDUR&#10;cDB+TDc0UOBvaQJPS3isAqRPLTANWDXINECq0qQwPJOIqbqcRcJEzPBoZdTaQFzu5PeawlxQWnHY&#10;EioFQdWLC2MmXkg+PzUlYgNuK9Zx8fioW3AD7DAXkHk1i0pCmLYKjAzmTVpEC3LJ9tiCCQwCyeKC&#10;QggbSxHMdqOALrMrqecfFYLFWYqMpGD3/NWkVuFxGJg/NSVW2htueDU2QAM21TiYqAVnUNbz5FWR&#10;NcGEZgXK28DuKxeVHCMohVjM8mj29gnMlgMHsaiG2rsCyQ3ipRDDr1Jgwe8zFSK9LBVKkkCS1SWy&#10;6tci3uDMA2eBTDIsFVHVugnsPmrFuwFzantHaeQKGYtbgTmefFN7haOSW2iC1CvBLjSSTP8ArULF&#10;+tQwYYHGPND2EFjxU78AjYxgECsb7rsS77iREkVCGFZhcVI28STRrpTpVcD580AMTAaVHYkUXqEO&#10;0QDt8VC6IoF3PCjAM1Nd4aGg245nNTtgO6iRhiePuoaMq73KAkPxUKaZM2gp2oAAR35iiwXCAsCJ&#10;modXSpUS3EYmagFBeZlZggdoq7Apkhf23CwBjnigm4hUFUhe7GiOCVLK+6THyBUid7PtcQqSKuiz&#10;13aGO0krt4NY2uoUyMDAryvILLbEwJmpqSzIdhwRUSLTMFTClzA/dI4o4sq7WyHAgfgmPNERy9wg&#10;sDuJnyDS7OAWYXDOVAjBNEVZFrhmIMs0/BoVwN0jdH5orKSqypxEg96j7bE8zJxOYqFpArpUWwEB&#10;IDbs968pfolYCk7hTILB534U5/J7CsMR7ezCySd/EmoWAAOAJESeZrKXne1JUbZAwKgh3ABU2NHM&#10;8xXrbBVtw+D9wqEQzO2VmVYgmfNE3uDdRrikBeTSgG4kbdqzFFBRlCMBiYnuBUchckHRyiTvByQT&#10;xINYBRGScDExS8DkNsUmI5om6VXcwaF8TFWpFbUWNi/cVig2ABjtkHINAa/t2nPcbfmlHutkkbeM&#10;zn8xU1vEbWJZoMCBGPNH9wpxsne3IqLhhMjbyadtWw23O7pIzVf7rK/EhiQZPFWmmu2AfaiVUEgn&#10;g1VgqLjzYMFChCJtAj+gFGe3Z2dBktLGKZ3Kio6sGc8D4pHV3Fmba5PI8VTCU2/aK53QmEQnbM/N&#10;T3OgYXR2HGCJobNcC4aARjFT3rcCGCXGDJoQtxK6iEFQsh4UnwRQjqrQvKIAGF/EVL7rjdUE8D5p&#10;e4G2TBYfujk1C1JMK6l0JC9+3AivWwRdtqpxBxMwKgq9IiV6sg4ms3LRUqFQGDG8djUIFZJUo6lQ&#10;MT5FRFxiGZRKcR5pu9BMEZWJJNJO5UsF6pyauyjAvK+dsh26hQ7l0HcZ2qf9qIXydqYnE1K9bBVQ&#10;LUdoBkVUmVRBr0l9q8gZ+KyxT3GUHd3BPNQDlMJjEIKmgksWtgmIYzmaTJlbEWmishgq7C2/mTzW&#10;9+maK1blxaDsOCDVB6bo2F1FUliSCBGRW9WbYjYtpvtkkYiDXl/J6rlox6nJtVbhzRLgSzHG7Y3I&#10;aOKsm1oFtRd5Agns3lZqk1Fk223vvkuCARLKpr11zssW5O1SSQcwa8tkxKbs5jytUXtvVqX3bCVG&#10;EZjgj5p7SXn3NbNsOXUsIMAEfHcVr+kZbiXLe2WjBbAK+KuLep9wr7fQp6SD/YCamygJJ1ZsVrVX&#10;BbU3JGQWZv8AIVNtaD7e8KVRslMbgeQfNVFm57bSUcwYCnKkGrTdbuvYeV3K0lR2H/tVpfoFdCl6&#10;wXd0ZyglrgG2FKgdiasfTla2y7bygFSZP2gR3oF5X2+9cZrjEkLLTApW9qbDbUY2i6gdPg9pjBFE&#10;XGlTNi014tZtptboXc0iO9CuKbrIDvKEqxPIz3Na0uuuPe90ZSVBBkweDtFbdp7YK23XUAKd27HT&#10;jsPigkX9zeWFhfdgm0NwEOI529zV7Yt2bxvJcYMBtLqpg/kVUrZD3FdnYArt2ztiPtz3p2wFSwEu&#10;DaWfqYclaTsY1cB9cot2bRbc8XNoaJ+4YNane042odowIAPcA/61tV9r12/baIWOrPIjsO1VV2yj&#10;7t1pj7gJAAwjN81cYtEq+jWiPcWXGzcNxWJb+po1nfu2krugO3YqQfu/9jV5Z9M9x9tmVulRbKg8&#10;yO57VYWPQ8IrKCFhXPMEcgx/tTLAWKVmuWGuCLY09sop3DJJAY9gKt9Nq9w2O1uVO3ceCGz3q2u+&#10;kredyLSpbMMoJ2kmMAfNANm0dxNu0QABD/fLefkeKiQxxZunoGpU3jcC+0ShKgcQBgfitwTT23sB&#10;bblWCbjBkw/muU+nXhYZG/7bzkbt6luJHYCuoaf1iwtsJsAdVCIytLCMx8ir2jsPTTZyr6lV9MrF&#10;V6GGCI55kVruk9UcXPZuXFT3VF4AiAwiDJ810z1jSNqLjMi29rDfzu4/f8Vz7VaK4CjKDd2AqJXJ&#10;J/w/FUnRgyQaldm86L1xLpJZNwH2hzvg8ha3zQepre9w3rwgKoJVtsz2FfPdi9dVwgDEICRPn/aK&#10;6H9P+oE+0ptI4UHJ4VoxmlyZUMzZ0TVqSNMW9pSQQ1yd0FftBn4NVN7dpluu5gEgbwBMkcgVsOlW&#10;9eRECKvTkESdxzI+fmqD6nVdJpdbdBa1hFBQggntPzSGrYyULp0fHv8AGf6lbVeoNp5BZQAIOABi&#10;DQ/4S6G3/MPeuudu0q8mJIyBXKvqXXD1D1jXEAKWuscnmuy/w60qfyt26z/aRO3tHxXoNXFYNLCK&#10;XdWFji4zwfL/ACaNz+i9Hf8AWvrZ9SNOGQXpha/QT6t1T+l/TViVVt45OQ24Yx+MV8xfwA9DD6y5&#10;ftsxAuELGGjya63/AB6+p1s/y+mRiotyWVfnivCQyy1GuzTqlCsaf8HrftwwaG7dyW5ny59eesXd&#10;cNFoLTQbib7jAzma5t9d+rj0nS/+m2JV2PO6ekrkGty9E9T0/puk1HrGr6maRsP7SOIr509R9Uue&#10;ra65qNSILEiBgc167R49zba4h/8ALPGajJTcnza/+AfpmjtX7qqD25P+lda0GkXekvJUKADxu4rW&#10;fT/TtGLe1LoLboYxmPAruX0b9G3tfctOT0EyjkTlfx5rlee8vj0+GU5SpU1z2YZYVlpqNyXKRs/0&#10;x9KtqfZa9YC6cElEnDOfmu029AumZyyEBVUDesL1fiti0XoY0OiS6lg20GTbRgWM5zNaF9Seu3bt&#10;4ae2WKFT7rEQAvcRgzXxDC9X5rXRxQi1Dm3/ANq+TrwwRhDfPv2Laq9d1eqa30PZS8VbpGSuAcdq&#10;MvoNi8jBI3yIL87Dn+nFVfo46lMBbaYQSTAOO1b3cVblm05NspJEKNu6RGSK+0eN8bh0OCGLFCku&#10;/wBs2afZNP2aHrrV5bl26DaaFAdeZ/PyKTd7lsXLoPuFRhY2kp/hHyBWweuW9N7V5CsPaVTAPkxm&#10;tQ01rUI7vbv7l9yShyFJ7Z7104z4MuohtmqCfyBZNaqOWlhs6sCPuxQ7HNpQ1wo8AlIG7zIq2W0o&#10;u2Tna9xmJXmR4FVGt91LrKw9vbCyvaTukfNDuE5IpdMsFtujoFN9D7nSphZ2Zimb1+2ltxbVFgkn&#10;lp8nzVJZafeC7AsguSS0r2EmvXrrJpmu2jAJDSSsk+IoKBQDXI49uLi7GK2zIkkjIAbkz80CwRcv&#10;XXsILaklNqmSIxmcc0K/aZxcLgC5lt7LtiOc9qgdTKsV2nCup7vOMH/WmUSLLrRLbtKVuBmt21K8&#10;4dyOn+1Kam8RsILMjDqUGIaYMml7Ou0+5m9pizAttmVUjmh22RGDFzDEdQG47zVUG0vkav2dQzD2&#10;b0rv2hv/ABA/0pv0fUJ7xUh8sFgAINjdyxxmsWzFmVRpc/d2C+Kq75vJZm31FsAccSQPzVWinHbz&#10;Z0y1ZGy9tdAowFkngRmeZNWVoWdTctLcQyOk95/Irjej9cvhEBFzap2DPVnkz3q/0HqGoQ7TdhpV&#10;mBwY/wBzVwycjFqlxUTpfqXoWkvi6Qj7dvJIglTGY4muKfxD+i99higQBAYJAgd+mu2p9Upsm51O&#10;SSSImGEZPECtG+ovV9LroW2m0AFbpOE/oMmu3pPJy07TUhmf7c41dNnyFq/QZZMhgWgbRIk8kitf&#10;1KDTxztYkYENjAM19J+reiByy+ztKrKgfbxMfiuP+sei+5NxDE4KEzn817jxvnMeZpSlQrHKUEod&#10;v5Of2rm9Qxdhsyx5JYU1ccGzua2F3dRHPNBGlFllts/SuSTio6e9uDym9cxJgx8V6K4tWmHGch/2&#10;QR1JJET/AOS+KW1OnCrBnDboYzAphXW4oUSqH93FevXhfsxsgqIPyBVSfA+P8FNd0x2PcQKFJBO7&#10;k/ilr6fqFhC8fFW+qX7BtkMZHgiq79JLigP1oIMrIpNAuSvsU9rats21ETujufmr30v0q7qzc2WU&#10;Kt1OcgEHEj5FY0Pp41txhuZXHcdINfYH8HP4TJev6d7unZlI4YlQ7V5/z/ncHjsE5ymt1cKzpaDR&#10;Tz5FXXtmf4T/AME/5tLTDSb7ewMGOC0V98fTP0jptJbs2rdoIttFmFwzf18Vs/076Gui0tpLVtSq&#10;W4kiA3cxFdC9K0im3/2EErtcv3718K1PmM3lMk55G6vhWesljx6eoQ69mrWPSijXmQiVMKV5z+a6&#10;F6NqrvsFBtTeSZ7R3qJsNBIspvOQ3g+KPb08K+65klQZHFFpFLTycoOmY51NsZvqHYFiG6IO0SwH&#10;moWrSG10qhhgFcYZge8URSdtyHxwkVEgtbCgKQjAuRx+JqZZvJJyl2xT4MXbbjYd0bmkDx8GpOye&#10;3dNtOosP6A+a9ft3RcQbiQR0zlq88Q42qwjaexB5rNLhgMBddAL6uouQSAFMwB4pZiiqoBZWkEzn&#10;A801se0W2iCsDjGahsAcbZVCp5zHmlrliJ8EriZU4VSu1dp6ljz+aCWAlmR8vtSeCYoqKyqMKNqz&#10;I7jxS10LcT9Ri0AEA06uDO5NlW4C3SgG5m7gwFI7Up6nr7BCIttWuRtAnCgd6jql2C3IC5JgHJnz&#10;WnXtQN/s27hJU8E5g1ytZr3hi18i3Ebu3iyspRRcAh4eBJ4mtU9TtbkbcRskNJPVbxlh+aave5Zs&#10;gmEVFht0ksPzVXo3JtMzOpZbbYMDeDwK50NXuex9sS+WlRzP6oa/atG4C36Y4Y7xBE818zfUvrgN&#10;+4AzW94/OOYHivqf6o0LXLcWr20C2Socja0jk/g18n/WPor221Nxl3v7amdvnAJ/Nc7JseqhHI/4&#10;/kRq4SWGTivRqtnU27sk3uGU7Y2hoHNdJ+i3b+dRiTuYqSCeCTOR+BXKdPoGa/tEqzMCFCzMeJ71&#10;1j6c0rWbumZ0JLvAdcHf3Jp+tywwuDTt2qR46CnKfK6Z93fT/qehXQwIHRndgmK5B/EX1xLto29J&#10;qGDyJg8ADgVp3pl669kBrhFpW2hjPcZxRtZau2rbXXVZncdw7LhdvxXfzeZcsCgo1wb88ZZIu1wz&#10;nifTg32rzIxbp3rMxJ5jzXZdB6d6ZasC4lowoKshxlhMxWoaRRcdLpLKn3QvJYea2zSm9cJBO3lj&#10;AkSchq4eDUY5Nt03ZnwYlCXCpG/2dG7aC64Gy2yKAvcYj+4r8vf49+pnV/UV+wXVQiAED97k8mv1&#10;bu65F9Dui/tNwLJKmCWPNfkB/Fy9bvfU/q3thh7V6GLgeYxX2j6C0cXn3vlqFm6eNqWmVcOds5St&#10;llCS07OJksxr3sQW3tuZ2IwYFNrZY53GFMKAYBnioey6BAYIEnMQsdor7GkdVRSIKHaNrKFUDtwB&#10;T1qXa9c3wqiTAiaUWyyM2J2ZMZ+6ikK5aDtAwxnmRNXRe4YtlndClj9ErgnEeTUDb2mAFbbyOCQa&#10;Wa+CpXcxhQNo8VgXeCV93MMZyJqFWLXLltY6CuSQBU1lg3S0gbYHz3o+wi4q2ykAyfg+JoVmGWSj&#10;Bg0z2M+KhQs9lyre3OCMDsB4qOri2d2QJEB8zTy+8X2wYnaVODQbjoH2xkAld3xzVNF2JjpDk2wM&#10;AqRk0S44LFg2GAlImh3TckMyDiRHdfmj2ldmaCqH7gBkhaqikxaCEI3wQcQcSaxNwgKSUghfOBzR&#10;GZFVLoAWDGMgzQgXCuUgbcZNUEmTNhU924AIUiYqL3oZjuUmVlfj4FDu5UbWw0LxIM0S4ptlzsV5&#10;ATcauKQMpB7LLcDAEwTIEcgUyjDezAYQQp4BmlV3B7aND8gBTlcVFQ5t9TGbZ3NGZFNE/cZYtd/S&#10;tuvk4OFEdqgjC/gtt6pDCq83SUKnIJBHnNMIbaWmUXjumBPcH5oRsWyaoBcMtwMnifkVBbN3b1E7&#10;WlgB/oaOqq6szanrB27SvAFNOGQbCC0QB8zVJBWyoC+2rrtMzM92x2rAVgVuGEDDP5q5e05BWZYN&#10;LTgQMYqv2qEPc74Kjx5q6BcjNk31dGRhhyzA+D5plLzlWIXKkhlGR5qtZCWYcfPEVIXG3NtZYIBC&#10;9/ETUUSpzdF7Yvm2mNrG4MhfAp+zcENsuSogwKprFyWBQRtHV2IMVnR3Sl1DAV2LUyC5Mzy16Njs&#10;sXTeqSVPnP5jvTF72xYGwyTAaJial7qlU/UYHi5C4PyIoqlhviTEKV8eDRtIYmI6lJILiGRh9uFP&#10;k0BpNtJ6FEkxyR80yysFBB3NMlZnArDW8uxMM2SgPI8GhY5PgTa0RkqHUtCTyJr3urcdvcXacAqM&#10;iAMGmm0ze402wxKr0zAWarboEXDbXhurYOCKFi5Wg1y8bTKFs719vLTwaT09p1QPIESY2zkd6cdU&#10;tlW2ldxLMidh8mh2Q7XRsRirKFAjn/3oSiwtW/dVCZ37VYRgkt8041q425oPQonPBHmlktOgk3GD&#10;gkIoEbF7yPNMWgpuKpcf4lbu8nj80SQ+LVERbBsEbRBzvQ+KVuBioKonEgT3+aftoUf9NRJuZUj7&#10;aVu3iz22gSGbcoGZ81bRJMprJUM0NgsDt5Ao5WGN3cSD0gHgGpppXVXLdXYDiAe9LXXAS2baHDEG&#10;c4HIAoBaDpbe7MkSdpOYBppWL3mRbhCg58tHeknNobQHXexwOzUfeUUK3YyzAf5firUi3FEHC+2e&#10;tZQkBgcHucd6g0IkBWBimLWpWLLHaFQsRjkvxULa9X37WaZJEl/AnwRVg7QaD2lUSIYbVE8t5kcC&#10;lr1t1uXFDKxiBiVM+KdFtksgoiySGAjGD2NY1II9t0RTsB44k96ForZ0VCkiXiQkqAcCabsoyBS9&#10;xbncovg5x8imFsoqohAbfuBJ5UilSUCCLcMzUtlqLHdPqLrJaKK43zjB5NP+6guEbtyLz2IIqk01&#10;8W7rsGkL2GBEZimbIXaFkMWJMk9uaq3aLZfW78iy2ZA+0czTDQofYVQlp2TvNVC61bga0DBA3Akd&#10;18U9YuXQFJYK0ARHE0zcXHkk15RsBuhAegY3dRzx4FDu6lAoG9ywuAPON3fFYOpWHFtNhGTiZnEm&#10;lfdMncclZUciR3qrI3Qzq9RbOUJBYEGhKWdUAiCNpJAgDzFLi+V6M7hGeJnJNMqFYvgooO6AJJB7&#10;VRXdCOqtneRcDRtggfcYqtewdoMgSefIFX1tEbrUld0bVueBQdqXHcCXKGBjEDuKlkqvRrGo0btb&#10;LzJkjPIpe8bSi00xvMCtmv2QpWFeTkGfJwaQXTXAjoAhhm3MwoWrQMZ1Iqk0se9bAVYOTyTNK+1e&#10;INo4H3hu5Iq0NgMu24djYnbmBQY23HBslmXMnG6g2M2qcfkSse2x/wC5EznyaILbkSQCZETUVtAq&#10;Q9szO78ChJp1IneVEyAO4NC4hRmF9t464zmODUUvI+GvbZAIUfHasqxff+p0nmaXVefbEkrgEUqc&#10;QlPoul1VxhbURAndAg0S1fto5Fp5baJLCYPgVUM4tqOvJH5YmmDZOwQBJHHcTWR4zZDL0Xli5dy5&#10;eQMErIL07Z1LWQAHi7cfCEdj5PcitdXVsACvTmI+Pmn0vXwjSQTvkFsifiss8TN0NRVGz2721nts&#10;CFUxJbPzTKaq/cKOpYhQZxA2x4FUGmvhBpgw9yGMmMk1YBGXVWgZHXKkTn4/pWScaNsclou7FsXL&#10;bOeVEuo7DtFG1unHuWbxkFgSIbAxBpI27AeAfucruOMjmSKa3bso8bsfAis0maItUVT6QamySHBi&#10;cR1Bj4qjb090RN10ksjHPHitwaywuO9xE3mZAMDGRXk0Rd7DIAOo4bjbtJMiktMGeKM2c+vKEZWR&#10;SqssKTwcZpTezKAyGO8Tk1tWp9NI3FVhSFPUY21RXNE124AX2Hdu5iqOZqNPKPSsUtahQHVS6uzR&#10;PmfIpi3qXcXR721kyfEGkrlht7qFLD7Q68E1KzZS4qTLBFyJio0jNByTLXTlQqm1ZdpxzOa3nS6V&#10;HuqtxfvQwQPt/PzWi6S8AlwQVYtuHgCto9P1QdXPusFC5E4f8Gk5OjpabJyjbtGLFspLqVKiU/cI&#10;7/ir25aV7iKC32bluAck9jNaXfNwM4VNyoAZPEckVc6f1F2Yoj7kUe4J53fPxWS2el0OrVbWPto7&#10;rKtwoGEEDGRPgVqWvR7DFSIVJmckR3raxdZlYkT0lVkxubzFUvrF1WVSwuqQomRLED/I1SNuq/LG&#10;zWdSLltSECm27SCvfzNLFir31cbPcgMSMmaMziLUSMsWJxNQuo15ZFxwzYB5aPGauPB4rX6bkTe1&#10;aQyytBnaqjIo6W1dQXLBiBsExPz8VNrdxAVuHbv4BOcjms20ufoOe45ZYIA/xRTomLFjprgT2qjM&#10;jED3M9YmPGKlcQi1sZjuUruX/GPzTN0LcW30nLFgOSIx/alFslpHt7WnEnxWn0dnH/ahVb+GUiCA&#10;Zn/KKNJhjvIXYFg8mkrjm5tJXa8QAP2iasAxAPO5U5PccmkZEcnXY/yche21sPNp3LMsMeeO2aIz&#10;AEXlcW2bGU580F79x3ODKoQu0Rg5k0VbyqqXMFtoy3AnmKQeazrl2gF224YOLwYGCV42z2I81Wgo&#10;XSbpeCQVGKtrzHeSE27csBmfmk7TKVJljuM5inY5HT0OWqsEpG5wFDgkQvYCl2uzcIDHDQfMeAaN&#10;dRTsAKwqzv8A9qirlt28uu1pEjia2RR6DHJSinYDYSEksn/gBBagPuEL07RMZiKbFxyUa4WjtIqe&#10;pA9xSFEFZB5JI7UaCZUwbrKWZUBb8TV7pbHV1EmYEKZhTVLba2Lj7lLOO3gHxV7prtlR0QhwOr5o&#10;MhyNXkvgtLJi0u5QbYUhcdTRWwaJN9i2UyWEGWCkeJqo0t0K6IGBAaZGM+Zq7stNpmZCeQrLDLIw&#10;QY7VlkFolbPXFZ7aEud4IjZCjHM0tb05O4IiiZLFm8d6dd7iIiuACBME8g1V2bLM7KEChclxiFNR&#10;HpdOvwQvqlQKlsWILjk4EDxVcwXe0HqURHir1kuqyW9qqxUMTyCBSGo0ze4jW1EPkHjHYGoTLBtP&#10;kqbdx96XGlpwR2IFO6u8u5AtzdiW2j7fIilL9m/ufcy8wAMSa8LrG06Pb2hdv9SOavbwcDNj5ZNg&#10;QjbUVQzyD3OOZ8VTXktr9oRZAweZq9Eoq+3bGV2yx4n4qv1Fq2qX0LqYAAPP9JNEhcEXP05qrlvU&#10;lQyyUJO4YBOP6GuhsyOqwSUAhgvBbzXKNDebTuhiRs6xIzPauven6j3fbA2IoSRI2ruPasmp4aZ6&#10;rweaoSg3zdleF6muMgbn20Jz4mq/T2DvVBbV4WWP+KMwKv8AWaA+5LWCGYgSMhj4k+KUs2il4uEK&#10;sWkKDJMf6cZNZ1kOxmju4Kf13S3LmmJUDaOvIk7TXLNWjWnuTdklYJ8iu0ep2m9pvbuM1tOX+W7/&#10;ADXHvWOk8h0XDECB81r0s1K0eH85i2Tbr0A0DOLd1RbloDSewqOqLBd0fdknsBQUuPdBUwx8/uA7&#10;Vi7dNoJLtOTjgiOAPFaX2ecx5fzSr2et3WuBnFxCgj43UawyBn3IYUyV521Wou3azBSFPST2n4FW&#10;w2s9s7goCkyO5FA+Geq0krRZel6i3avWhdSVV9y7RBycCvrb+H/qbXVsy7qyPsMiYQDuRXyBp/be&#10;7bLspZmGfx4r6N/h/wCotZe0xSQY3GZwp5iuZ5CNxR6XxeolHIkuj6X0ttbi3AisoPKnG0nvPiqv&#10;W6W6hu25tEjpVzhY7g+autDdc2wrkpuuMUGG3AiZJomq0+60wVwXUhgzZBDCJE+K5uJ0z0+adqjj&#10;frNkWmuO1o++zfZEzIznxXK9fpjDPctuzSVVRjPn8Cu2esenPsN52BJkJsPg5OeJrm3rWgFu1Zu2&#10;1Ul0yQTABPH54rpY5q0eU81g3wbT6OHXbbIdjTt7QJk/+1SS8FRU97Aj7SRM1j1YPbuOHuKFUkkj&#10;jPAnzQ0C2lu2w29QQygnBnxWjIfLtY9raJanT3HTYFEklSAa1DWolu5se1AUkW35q/t3FUXCVN0j&#10;JEkBQD581reuJhf0Mlj9x4jNN05q0k04UVraYW1VjADiAwzmhaOyyXgSFzz81G4SLZgcmQP8NH09&#10;rduncuQADyK6O6onSUkotGw27KBVaYT9y/NAuWwVKmIPM8gGo6a8lt920tEqJ+PNEGqdba9Cl3BG&#10;4/BxSEZvufopb1tUD21DSRyMcULVKotqiuTt5jAP5ol7UuWWCTmGPg0leVlLgkkzzzWqBammuEI5&#10;QbdhLsKVZSU60O9MkgT01bvb2hzyQYA70vfVFu4YsOIGZin7rGLK/YABVS0UaFPI5qvd7qq5Y57Y&#10;81ZMEhYSXOfIEVXX7zBT7bkhoYnnJ8VcR8JWJxdCqDsgMCPJrzWrrEdHc1MK4O4QCMbvz3IrJRht&#10;AuQNxz5p6bCMRuZCDlVgic1IFm+UJzUbICXWypUdz3oq6cryvS3IHA/FCwi004J3W1BwASRyI8V2&#10;r6L0d0nSrIU3HG6ewrlPpti5JIGYha7d9EWFT2i10kwenEtAgRXnfL5Kg1Y3Q4ZSzRW1ndPTLUi7&#10;csqNjCJOHEY2zW6IluxbZkuypMKVyOr/ABAVrXo496zaIQoVtwAZi4wPMHitsv6i7dgoUQYTcDBx&#10;38n8V4ucmnVn0bHGomv+pa0J7qMjgyBCBQCvIBI4rlP1Drb9xSAhVQplTEuBxDV0b1LVrtDrd6pM&#10;mNn9T/WuNfVOtvlnS4hZ+5SNgB4YfmuxoY9HK8ll2wl/Bx71G6z6q88qCJHMYrS9U93aeWDEZPjx&#10;Wxa99OGO8GBO8jNapdYnYoBzMNXsdPA8YsimxJlIJIyJgKP20JVJUpO6DIMwanBVmhiCFwRRFdGd&#10;jt5iCcVuD4Ai0LtyCMc/AqIsXUa57q5jtxFFPtw6tInAC8Vj3AXQe3JAHLRIq7BcUV9y09xZG1F7&#10;AYNEuKSgU/GacvAg2yzRHCxxSt03GmGWS3nMDxRJsU+GAYEq4IGPtJPBoLlnZTEDAMDvTQulX6FE&#10;TMHtHNQe6ijdDFCTK1Tuy018CbrO2CdwJmhuYAAGaIV2EbTk9jSzhi7Q3aDVoh7bIkPO2pSOlsyR&#10;380MEbABGM5qZ69kgTwB/vVhWegnJcbjUTlQJwB/nU9qLIkmcg1lF2HawOcjxVWQNp2AZekNkYPc&#10;1tmgD+7ujbOOrt+K1WwxS7bxB7xmK2fTu7PB3MCIAHYGq9g5Fcb/AGbhadwiDbJc962P0ibV9HW5&#10;hctuGDWsaS6bCJ1QyYgiZnvWx+jm89xRiTJg94zRQXRnzvo+kPpG4C1u87qqN0Fe53YruXoaWl3I&#10;iiBndGHjtniuE/SJb21W3aAuMnUDkYzIP+Vd++njcuhWZEZVuDDcICOAK9boejjZHTX7N00Ko6kq&#10;GAgbig4nOatbw9wTbKqpIIxlaS019SLriQjNAnsPNWClQPb2OvtjYGIglT1ccTXZj0YJvdJmt+q2&#10;ijXAqlt6mZzu+R4rU9XsKMzDpZhuKN93n8AVtXq1kqo3OssS6gTIExWp+ofpqxCY3x0gSpH7h8Uv&#10;N/aVHdKygdXusvt7sMQu5oZT/wAGrXSv1XULEN0l9sbWH5pK+xR0dSDIYzGTj7qa0l+Nu2UH3KpE&#10;bv6965+4esHTOiemEdRtoGshgxcGD0ithua26qm4jhA2ZYA8Vq2kv3dPYs3k25n3SxhVPfpHasav&#10;XufsIYNjxu+V8UrLJKMmEsPPQ3f9TbUMvuLuViyHaAoUxMitU/n38t/eh67Xe2LShiG2luYWOJxW&#10;u/zbf4rf9jXgvLZf91fwaVkim0+0flzYZrZtkkTMZrYfT9bcth038c+SDWspDMpuDrBAjsI7VhLz&#10;M+WB5MjkxWqcEz0W/g6rpPUCiAEnd+0yAQx7mvXvUHK3Tv8AszK8gnEmubprR2RnJ/b2k1YLrDat&#10;uywykBXzJFJ+zH4CWR/Jt2s1wdAUAXsSOcd/yapdV6i5TcjrteP8uQap7mtbIN3eGgCO1VLXSEwp&#10;K7yTHerWnTYMsr9IS9SRd9zEl4Kr8UgY3yVOQMeKLeS5bkFs/mZpVzsYyZMSYrYlwjPFNBCZBXYI&#10;AJYjvSRaIJSF7U0Gbqlts4pfbulZmD3xUQdgSvbzmKA8N+aZJAksBjAoJSTg0SDRFACw8jk1ghZM&#10;V5lAnNRUHBHNEXZgnnFeDFZE1iakBznFQlmFGJmvA9VeNTHBPEDnzVEM2fuHBoi3J+CDjHFCLZUy&#10;D28VmZDSRxVNBJjKXQclgYwJqdsgiSgIzSwE7QI4ooBzIA7UDSGRkOWmSBuUnM1a2b8k5UdX4FUg&#10;ChHDEmf9qeW5v7ADseKz5I2bMGRpo2vR6gXCyLcA4YbsAR2rbdHfuoZcqIMjIArQbd1ikdAQ94yZ&#10;rY9MQzW4AKjGT91cHW6dSs9j4vU9cna/QPVOh+mQ0BhPT+a7L6F60bVwdAuDZgsZBPx4FfMfpmsC&#10;tZELuX9q5muy+jeqMwdDcYKSApSFX5E1868t4tSk3tPfaLV/jHk+j/p71hVUAajcSNxU9JWewrpn&#10;pvqUgKGyoVTt5INfNXpnqqyVtTiWLHFz4LT5roHpvqJVSxvsl3pYmNoYrXitVp5YZKlwdl41No+h&#10;dF6iU6luhFJCgsfsPcRWz6TXveW23uW2QMS5wrQcAGuG6X1q3bFn3tty859wd81uej1to3HdHUrC&#10;DdH3T8d4pGPVc9nKzaK2+DtNm+4RQTta3BWcBq2TRagTNteqAWVsCT3rkuh1riAVhbNwB33Tj4Hg&#10;1uFv1S2SxO4kyFP2gZgTXa0uuv2cPU6PmqOgWb+nZbQMMpt7y3GZ4n4qyTY7M1uGxgEyorUNJrIY&#10;BQSBgxkg+fxVtptYypbAfcTJbEByPxXdwauMji5dM43RsNhyDuBl2aeYCjg4703dIUKN0hm2tODF&#10;V9q8rMoIUtBMRAyJqws3wXRogFZZfJHmujjyWYJwosgGMo/bBOB+BSyALZVTciG6iBzTFq6NR7qm&#10;A5JJDEGAKZuq0K2drwYwJjgiK0wMcogGsXgik9QBEAmMdpNBdYKh2zt3Axx8finW05vNs3wVaGWf&#10;NeOlBWWVWM7ARwI81qj6M00IrZd1J3FZO6OxAr3tb9twIRnbtZsk948TTVy2AzyuEAhRmYobhrlr&#10;3Ftb125bnaT5FM3MUodGuaq2T+kOgnA2neFaeCTWn+p6ZQLxKksrbSYyxPdfAre206ymyYk88AAZ&#10;Oa1/XaXEoonupETPck8iuProuaZ0dO41yrOZ+oWWN1rY2EfdE5fzMd6omlNx9ligECcbSf8ACTyD&#10;4rctboz7si51Lbw2FKgdorWHshBe97IWSJk58fNeT1OKpM9PhmtqBK62raESqohhGycnlTVxo1Fp&#10;mIeCoGImGbOfNUqIVZulhtgHaMEDIEeTT1m81q4EtsCm8XN/yO3yPNZsfYzIrRt1m2pCkv33BBiB&#10;8U2t1Fhs7mMZjiqPTXwt3quwUcMHnENVhp9Q15LiuQ7KOsRG0MZ5711Mb4RzpwZcJ7VtXXYDvH3B&#10;4Ufj5qn1SlRuSHKCT2ma9bQIbb23lQIhzMg+BSl7VoAwe6DsJPUmFJ7H/mjm20J2uyt1Ny21gF7Y&#10;XbkwSJLcfiqf3FF0Kt7cnYRIIPJq31gRGtnduZhutzhvw1a5evlgtvcBb3gb1MGDkrIxNZW6NuOL&#10;o9qdWivbjagG4KoMfmqjUO36u/aSGGCZ/oB2pm9fbUWoNuUTpM/dzgk1VNbCC+gtrbbecQWPmazZ&#10;siNeKBYai6qW1IuoWVQJIwAeQfmlbephYjaAd2AGNJe8iAozJvZQZThhP7h5rLXTF4AucSBt5g5F&#10;ZJ5EaIwLWy1wNclssm/I3ER/hC1Z6TWW0i6LRImCCYB+ccVTqzKVuWUhlhVg4UHswqw6mFxLYRgh&#10;G955bv8Ais+8KUeC5a4hVdoR1dSxYnKQeR8VYi/7lwhLsFoDf4unO7xFVen1rbHKt7aoh3Qk7yfz&#10;zTNjUA7CsEq0FZgKe5FaIZBLh+i+b3iSCO+4AwVirT3nZrodN4QguyYBB7VrqOiDa43L7hgjBM1Y&#10;W1XTopypJwQ24HvWuGYRPGX/ALpt3CzXRgBYblSfxR2vuDvRyCZ37l7DuTWv2WZrl50BecpHzyT+&#10;KsUvkgTdDgACPJ8T3FaceVsQ8ZY3bqncS6kBA0gZX4nvNC9shkke2CoyeB8VF79h/aQABWSAUOJ7&#10;givNfa8pA5Exjv4IrWpIS4MOHLqLfTgES0dUZ4pB0t3CXZGUuOoHG0jtFSuPbYIGRAkdbRk/IoN5&#10;UDC4m8kLyRyvkA96nASiJ6i9cKG2FDFVBkqP8z3ikyShYq/SB0yu6G/r5q3dLiv7lxgQyAqVER8/&#10;8iq72Q9gby7wxOTtB8UpxNETCM0O11CZ+3PisYtiFRge5WhMxuhbYYE5Ybe8dp7VIdISd8MkQD9s&#10;95qlwXQy6m4oY3EfYpcR9xag3WBS5dAWW29BOYjsTSZ2+2wBt2yiAATDc8mkn1dtdlvpKqDnkbjz&#10;PkUTyIKMBxyk2wdyzBdwQYjIFa9qLhRmMdTPuRJmAe/5ph9VbCrCj2y33LnPyK131D1NFbVtZcgK&#10;o2sydbT/AIRWbJKzXigY1Wue3b2FhBYyN0D/AONWr6zXhutXHvSo2qZJ7SRWdbrUVLS6hlUFTuUi&#10;WuQJImtQ1+vAYL/MFVcE7jCsoIx/akJWzpY8VdIX1fqBf3EmHQnecGZ8z2/FaV6hrVZw5PDSx4AI&#10;4Kiheqetq7Lat3y6cP0lRkdprmnrvqwW3bZoAL46pyK14dHKdWbsUIpJjmv9S9s6ge64QNvCzO8+&#10;Z7fitN1nqbe5uUjaOti+M/FVfq/qpYahP5gKZBU989hWm6v1e6yKt1wgLEyRJaMAV6HR+N3NWjNm&#10;1SjdDnqfqZe267ZZnEEtGO8VSavV77dwOze4sbdxkCP9TVZrNYDbKlDBK5P+kVX37jJvhlFtv2eB&#10;8V6bTaFRS4OFm1zUpfwGu3CVN8M5IhWJbv8AAqkv3CLTAmAT0sDEz2od+5bVGJDxPQQZgjvWv628&#10;5ktMkkgV3tNgo8trNVt3Sszq2hGtqn2/cG7/ADVJdDKIF3DDJ8R4pu/dJNyWCDAG45qguuim4QxB&#10;HbzXXxRPM6vUJgL93fs28dvyKV91zG7AJrJ2mDvk1hiSBu7ee1bUjjSdg9xKysDNZ3LIO3IqRkgD&#10;bMcVIKSrNPB4IqwLZm1bd2PRBiSKKyE7TECYX5JrNtLigEncSf7CnvZJFonMGVpcpDYxsgtqBBBL&#10;TAjimrdq2ODzhjHFNe07FnDAIe/DVYppGRhalBwQxOD/AFrFkzDljv0CXT22/UJMLA2jxVtZ0jbV&#10;VXzH4gfM1KzaAd12uyzBMQMVYWtKyg9MA5nkk1lyZTfhwKgLWouuJG0ASKna0u9GLK6y2IE7hVgL&#10;Kh7DCGLLksYrx3gIUuGAxmeRFZ3kY5wETejcrKvT9oGYFMMvWFLIrBfzB5ANMe2V3bUiW3bTioHc&#10;u12urIXqxIM0O8FoVvTqLe7dO77QMRHihMzhXkGFUDcfmmm2KNpUkCeah7dv2rW24QJmCZiO7eKI&#10;AA1y2RakgCAQWE5rLoCZSLRmG24QDyaJeFtHDQkukGD00kLexjjdmCpMc96OKI2vg977TeVYILBQ&#10;VE1FmuBhkRb5B4P5rzv7Cm2XZVGRsA5NRbC9ZOcE8z8UxITdox7yO1xrn+CYQ4NJm9tQCASAQBTB&#10;MFgEDYHHAoYPSrG0N2/bPOKakJaAFVa4WHVstwQOCaX3sli2jKCZiSe5rxXf76hisnk4g0pfdVTb&#10;czcEbYyKfGIqTpXRPU7LILQdx+6MgUBrS37lswY27jHc0O45NxpIZGCyOM1E3f1GAgdvxT1FoRus&#10;CE3gMu0EgyPxRN1wlWAgDkGDQHsjjaTmC0/dQb9kSxINOSI2EUXOtZmWjbFTRTbfgsQIM9hWEa2e&#10;rcS2ImpbwpLBzujjz+aMCwfs7FZmxOY8ioK+x0YFW56eCKO6sbQDDJEyTwaBtXcp254NXQFkHRBP&#10;TADdQmayzOGuKVAAMgc0RWRVcqQZPBxM1Fb5DECzvIEADzRJF2zChm2lZCrlvJNZ6ZYic+akLYtu&#10;hnLCCPFQQNb3jd0NkGrJf7ClVIG0HepoDG3B6zJPbvTFldzMTc2g8niaWWzuZoIPwpqUUmeIAk7M&#10;gRFZJAghZf8AwijXbYtyWBErAHcmhFyEBWVYYM9xVkDFkBU+3+NmTNSDRtAB54bGTQbaBSZkKsNj&#10;Bk1lLh9yWc8mAeTUopsmlpX6nlSDwDk0Z9sEW7X92wDSe0v1KG5yeKL7hxvQz2PgVKAkxti0b9xk&#10;ADwCaWd7bs5CkGBMUJgSi/u54NAtmWWWM/Pc1RLonCFjmFJ4JyajjsxEV4qSwLEnae1SLuN5LDFQ&#10;KLTCwXRJuZImhIJmWJ+e1QVZeG+0iWqB37WJRo4AFXQdDGFKjbkZA7CitlQ7sAzngUmibhtkQ1Et&#10;r4nDTMTFSigwnaTcYbZGe4ivDLb0snYRE0PchAZkJ5P5Pmjj3FRtxAnIgQCKsWQZuoBQJJwRQ2O8&#10;cbZEg1EsXToiCctUWa24EHJEDxNXZVB7rruAk4gEDjNFt3WWUCyD/kRQnucKAQYEntisoTnfK7jM&#10;j4qErgYUzvJXbxIPevM9wMeMsSPxS29ASNjFSP7GpzmFAlhyTzUsiiYZ34bInInioKz3FvMJCgYU&#10;jmsBxOwwu3v5qb7ZwdpPzg1AwweFgKQxjnFRABY7rRYwCD5igKW9wgRiPmSafFx2dQrDB+6P9ahQ&#10;u7rdDQploBx9tDuWlQ20AX/c07p7ki7bNvaWMAik3tKFJ3BnUQxIyPxVUycAzIubVY7SakrEKxZN&#10;wDdI8Vhc+2TxtMEc1NpYYeFHarohhiSQsmKjbQbIhp8zWFCdIL9PjzRFS0HUKxHiTNVRKMBSUW6C&#10;GfiG80bfcAXduGMKMgGvJbtR0Ce5acYojqQAzksSOkeZo1EBZD1pjc6Sh3Zz5o73dincMbYoNq0p&#10;BVTxkGsI46lyZPHaraKct3oKCCykboVcTzSmwm4EUsRRzdffcCzER+IoLB9qnccGZnOaCVspQS6J&#10;tbaAkbRGc5H4owFpHWO4mTkzQdjWlXcCd0/JrzPsYCRiIPMfFVYaSJ2QJJjiZMUMK6MW6Rvzz4qL&#10;7iWLbl8Z5qLsMLBE8d4q0FSCBUJAI6SJEcT5NQYQiHbsDHI5GO9ZdSg2k528VKyrW3MuACs/ipYK&#10;Zktu3Pu3sFjcKFduOLZ3PiYEeayXWCCSQM8RJpIXD4Ec5HFVuCGX3Mc4KLJA4r1uwkFi20HioB2u&#10;MgkFQJnzUpcFbkLkwtVZCfu7VaUAKycmaY0FvkJlpBiOxoIhuoKGkZnsa2D0pVd7b+2eYMfurDrM&#10;uyEmBOUYq26Ru/pmgYD/ALRQbRDk4H5it6NglbahReJH7aqfTrHRbi5bUgds7h4rbLVuP/lwB2DB&#10;U8V891molKbOZmcXIotRoyq2uVuMIVGya1/VK8XCzvvHDBee1b2STva+T7i8GcEdhHxSDaY2V37l&#10;PUQVns1Ix5mqszyxpmpzcd7NzdgoIngxVzpdYLqOpG0jso/yFK6pUW4u0ABOAPB7UfRXd9y420ow&#10;IiMbfxWqTtWKiu1ReWlMu4uksyGJH2T5q6t2xZCsVRhGZ7kjikrAYoHKwCpERBDdqT1ytbWd+4qA&#10;2w4zWdu3Qt9WY1+tS37m0oCsFwEI58DxWvbN5jZFs52pyfmoNfa9c3lWKySo4qytWfaLMWH6hHVl&#10;XFN20hMW5PrgvdBZZ1tEvsubTtEc/Aq90972rsrAVSAInqNVmmW4kMrhmZMkNwfIjmnbV5ltqTfJ&#10;kSSwy+3tjM0se4cKjZU13vC1aUPdYMDxER/sKe0yBXCEHBgMMqw8Ga1Ow9wpaJLJuuEwMAmtzF1A&#10;bc3BGzqJ6hHk1VBwd3aE9QlxW3BMXHIVSeY7g1S3HuWzdVWuFAcW+cHuTW3nTWX0qZbaoDqC0Tmt&#10;evpqLIgqDDEEDmW4H4okF/aTsFXPU+d0KQ0bYHMir7RX7aJFmRDFt+6Xbd+e5rTLNwksmwWwG+6I&#10;VyO3xR19Rd0KQoCMZSJafyeKjiC8puJ1lm1cf3FADIWCkySR3JHeteW+Wu+57ltdwDERtXGDAPit&#10;euXwUAZrnYkB+PAqy07n3Uu3EZfE8R8DmjSoFzcmbLse1YYm4pClRKjDB6b0627Rt73O2OmPt3f8&#10;1SLeui5DXACIhAOkL2Y1LT3mRUuRuVXZ+kSB+KtRG0bvpdXbv2xAZSJDHynf+lIai6tpy6Itza4R&#10;o5Uear0cLtXYZfqZFPIOcVP+W06ABkuysEAcGfJpbQqbrgr29DdmvlELHaQkHO6cA/NbNovR9Rp7&#10;mn/TAUqJViDuPxUtB7YuqCcqSY7R3mtisC3cT3ITZukKoJZY7fg0mURWPGuTa/SbYdHl3UIsNcZh&#10;uUzgfiuSfxr+pB6V6RqSLm1r1koAO2e/zXWvS9RatOxFpGQ2ZuFuMntXxH/H/wCq21mstaQWti29&#10;wZD+aboNP93UY41xdsOSk9sY9uSR8+en3Rd1O4vO55JPivpv0XT3LPoTohTey43CDDmCR8188fT2&#10;ktHVWj7T7C39zX1L6EtrVnQ2LdolpJZByfiab9T6twljUUdiGkjkypt9RpH1P/AX0NvTvS7+quGV&#10;W1vbncexrin8TPWb/wBQfUl3TI3Qo3HdyF+a+sLN7/0b6bRf5Q22e1Cox/dXwx9Teof+mela71C6&#10;0X9RcZEJ+4HwK8noZyU4RX983/5cjo+V/wBrTxiuUlZyX+JH1AdTqU0NlwbemXaSOHJrR9FpXd/s&#10;3HE/80npkFzfcdmDT/c10b6X9MGou2LVu6we5CERiT3r2ubJHSYKv+1cs8HqssptqK5Nu+kPpXV3&#10;btq29twAQ8hJKGvun+HWn0voz2kvgC0iJCIIMdq1j+FP0enp9tDrYdnXDnMDiQK3n6j1Ok0rXURm&#10;uMxOwKAsyOAK+E+e1+p8xqY48CjOKnUfiTXs7OkwLBXadLg1/wCuvqlTqHGi6FZ4Ibgg4JNc6dri&#10;/qM33PAYmWb5jPNWFzTXixuXbjubjbpaIAGeO8VDa5uR/LqXYSzAQADwT819G+nfBw8dp6r/AHJ8&#10;zf7Byz3Td3RXG21pUDMCxZt/tnaAwGDNGt+o6hEVEvlgRPIhvzPep3tMoVjsYkwqg9278cimNFYQ&#10;OibbYDA7g0ACMwo816Fq0XwunQvrtS1y8xKNKooM/OM+QDQxZtC7b9tb24gqSR37mP8ASr1ERFts&#10;8qYkF8wGpTW3BZItreLMFK7zzDf4filSiCoNvliF24qbVXIVlcsw2kdomqD1W+Bexc2hl22zOBBw&#10;W+fFR9ZvqpRbVxWVD3aZ+fkVRXrSk27lpt3uNncImOc0uLbFzntdFnotaWtYvIg346uR4FM7Y2WS&#10;Dua4zdmiB2AyTVXolcWdm4kMSSCBI2HsRXrmoc3gw3d2G37jP4701F7kMs11zdG0tx1PEhl8efzV&#10;eLwNy7+iAzBlUrkWycwI4NCvXVNtva1B3bgCGUoZb7o/FQK3XJC3AoZSEM5+eKsm5AdHqN4Kpu3g&#10;FGJEVaWDeUNt6FAVYGWNV0iyg9u04VtrPcnIJxTdm/svFmk7V+4iNzfiqbAU67No9PdjpfsZFyQC&#10;RtGZH4mqz1DQsqM19D1PuXY0Bge/5oHpuqv2gqe0jiCVQnz+4/Iqz1XVvY3GVUQEKV4bxQN8jItN&#10;GotZCOjslxilskQel/P4rbdJtVFJaSE6nI+yfn54quXSiyVf3Qw2TtGTnsPirTTYtjbc+4wqnpDB&#10;RORQAwVS6B6u51XrjNbIQD20PE/B8VBr7sbElWBO9tp/dHeYkUpfvF9hN0DJO04BI4gGoaK+jB9j&#10;OhRjkDBLcnNEiSHLu3Vble77QQn7RBM9oPjuaodT6aWt71ZWGwKZEQJjdirHUpeWbhZRKkMSfu/5&#10;NA0+vUP1C2zFc5KwPgcA0/BqXjd2MxzqzQ/XPpoOjN7SmASH2/a3giuS+oel3LF659gIj7uSO8V9&#10;YXtKb6oWLKFYNBPeOPBBrR/XPQRqQjNo0bLbTEMC3Jr2XifqJJKMujRCMNtnzijWnULbEkHCk4NZ&#10;S6wRiUVTOQo8d6231n0K7YPRYVdpjqrSzeWzeVCryOTPT/Wva4M8cqtMJ8VwF1BD3AFEttDCOCaU&#10;0uibUPaspaY73x2ANMaLSX9Q9vYh/UJO0DIr6e/hD/CvVay5buRd9s3AzOVBrl+a81h8fhlOclaX&#10;CH6XQ5dROKUeL5Ztv8Fv4Ovrh7t5SntspKvA4yM199+h+ijSIqafToqLjaATIAkxQPpv6Wt6C2lm&#10;zpSqMu4DxHjmul6HRsri57XtrbGQZnIyR5FfnPzHlNR5TUynO9t8I9vgx49PBQh8csf0CIlm3utH&#10;c7AbZgDyK2fRWFZWYWkXMgEk4pXSaQR0biFg7T+6e48VY6ex0XBuIZpYr8/FO0uOONUjNmnKUkwm&#10;4I7XSZUxMcZxx8VMXGtgydwBxAmJqd66u53K5VdrKBg0pcG+TDmYiMRV6rVqDQOPG2MXGBuM0ZAw&#10;vie9ER4V99sfd2xAoZZizARCrBI5cdqyLcqhFuQQJG7qx5ooTbpiciM3VtOLireEyNrnJA84oNq4&#10;V2G3BKA4gsDNNm9aB3BBhQCNs0vcdtrKegjIKxEGrmJaFkZF2lrhCgZJmSfFeXb0r7TKMEmZkfip&#10;db+0guLcZcnMTUlLH3Q6dSjzHNJixMybF7je4tvZ4gzI80FgSZNsFQYHnPNeZt629pIWdoPFBIab&#10;33BVx5mnRyNejPJGu+rFwzSWW2hE7hJ/ArRV09xNexwU3Y3cle4Hya6TqtJdfchcuVAhRmBVQ9m2&#10;ttS5DfB5BHea42v0jyyUn6dgOig9Zt+7YS04+0SQTIMHitFCMNyCwguTGeQDxnsPmt9u21uO0ptB&#10;SPArXls21a5FnrURyTu29qxaqNzjJUgOLtmna/0rUXbb7kDO7FhtysjmZx81xj136cL3QCisxmTM&#10;dP4+K+k71gXbd2TNskNtnC+JAqgu+iht25EcswIheO0ycikZtHDOlu4fyhWWfpHz/pP4eLZeXum5&#10;bMcDOa2m19FJp+tO7dKqJAPjNdY1XpV1Cf0V2o5McTUdRpWV0ggMohtvUpDcCT3p+PRYsabq33bO&#10;ZPBB3+NHOU0KWVtpjaoLOCMr8/NC1FrcgDOxkHbuzPerHUKDcuFlkgEOqmQBPH5rCBSjK0L7vXuz&#10;0gchRSJSuzG4+jVrTXXeHwQJhefiD811D6M+nrmsb3FyweSGOPxB+a53qPc/mGtkhGLLDjjbHMV2&#10;f6J0bPbQ3NSZYfj8fgmsv07ieXVzUlaTERjHer6NO/i/6m/o/ouoVH9soNwAgMxFfj/6rqff1Gqd&#10;29wtdLT/AOPiv1O/6mdfp7HpLmLbObcdTY/Ar8oDqFa67Yt+WI/yFfpX6D0yjjzSr3SZ1ftpTXPq&#10;/wDySs3DuUKowI6+T+Kdezb42TcQmNxwar4V2UyGYLER55NMLcWCrrnYIjJBFfQ+xkpE7Fos3AQz&#10;DMcDPYUDUsLgfdGOhQByB3pzUIzkuEJVU3QTJJpFnVLjt7jSxiIwP/eqFqQnqGiAqvG2sFktq+z3&#10;GOC3imCbYJXqKsJU+KnbF03n9slYEGoEnZAo73AoKqSMScMD3o38xG9N8BBtWOKCibrcC2GO6WLC&#10;Ikxii3V2FUB3pvzHZhUJZBrLgIzNlQZg8HkRS13YhF8hct+496lNxGILrP54FLtbX3N4KwJhTwSK&#10;hW5E2i8WjgwT2gVkNYZgxUrHOZ/EGiK1oOpw4HgRk9qFCNbZT0SQB5NVQW8XMNA2EQft8UQ2bcKN&#10;4W4B1rH7Z5o/tXRuVrnxBXP4moXbPuLJw3E94qtozcq6PPBFvaDsBwfg9opU6R2BYthcicgU4bJU&#10;Em5CbYgiJoLKVXfuML0Ge81YuTA77jKXVRuUiamTctuoCoxJJJBznzWFsjqYrk8wck9jQ0tP7cuC&#10;DvjpYZirFqKMorgB9gIB2+DUlEuybVkgbfip+0lva5uHcVIicRWbFhHUEMcwTu7eDQWGkxsXitzJ&#10;DbgUk4yKcFwNbLLb2xjOKriQAbaWoZTLN5B7Cmm9oSIwq/miUi0wrObimSZjax8jmlnUKUcPJ3E4&#10;+ay+puO6v7ZIjv3Wi6dkJSRtYSVLd6Ky7A3XBZzmYYtH7vxQB90MhlRNvOIarEW2a25hQDG1TiaN&#10;Ys7Lilris9wjpHA+KoGmyvUO3t7lWDIJPM1Yae70o+8b13MnbPemfaaGtBTFq4SARPUfmopp3BRg&#10;ZK9ye5zAo1FgbF8j2nvNKOoYK6zJx/epWmYu25SSQYIOCe2fFJWpusUcrxIDGsXty7GUhkD8HAAO&#10;DR2UqLA7gksy91AXmD3NCtbxvD7YYQXNFZV3kEkiBJ7gCmNHbHux7Mqswx4NEg1Qvtc223bwp8Hm&#10;PNZ/lXtwTahhgxncD8VeppblyJslSpEEYGeRR72hCWixYkqxmAYb4mj+1ZJKrNQtXG05ZgzgsNh7&#10;yf8AFFDvWdxNv3C7iSDJCz5q9u2WS4G2kblDFXEe3P7aALJCp0FQ2TPYeMUqWNr0IjkhLpill7Kg&#10;oGcbrY4zB8VYK9pVtbUBOWlhEnvtqrSLasFYAK4gkEQPA8Uwy5QNbJUgthpmcGKE0RY1IDyAxZwS&#10;0mBzQtQ6ObjhvsBWDjJ80G+zABd3AGzwF8Vg3tz2gyqrAZ+alhAzYAa2N7MaALt2FK2gQrgAf5Gm&#10;DbMOvg8z/pXrnuL7Q2Y5gYkeKgLiV9tEUrAVtikEHwaGABhrYBVAqhiTu7yRVjeJDlgvSj8FYLfE&#10;0udOt5m9y207921uIPFDyU+yYt3N9oC3tSdzyKaW8/uIm5fbMsCRkTQDYZXhXmOQXwsdq9pXQMNy&#10;3AhJGQCDNWrLGQbqc7YVYQKZGeDU7iNaALmd3gz/AHrP8wu7jp3GREf2ojMzAQgCtDNPAoir/Yrs&#10;RAjG2GViQTMc0FNONyMUJa3KhSf2ng08VR0ubmBTeCVGZAoJs3fv39bNweQORFC4l20V720/VW2m&#10;ZMT81j2rjXAFujasICP86eu7Lzh9hJdplcccilbul2KAonqBIJgrNBtKtky9sEkPCodo3YOfNXh9&#10;wgby1tXghzE8R35qpA2PIhn3TjMn5NP/AMsNxDsC7Tm5mJ46RUImyF64tvd7chmWDckQarkKzK3i&#10;YBhWEceZp82SWOy2MKILNkR/pS14EFhvUhmBIPBgcxVNFNsrkd7iqAwLbu//ADUbGpNs7HZ5VWk+&#10;Zod+SVAGLZUE8ZOaELjHPukRkd+/BoC6LNLqObasGkGJ7AVaWd5dQGaI2nPANa+Ze3lyzLmBiasf&#10;ffYWBbkbiRAH4o4vglD94ncEUncAR5BFAaxJCtcBkDfI5/tRlvBmUEklxuxyAB2oN129uBfEKPu4&#10;JE4U0SkCqK69pPdVmI2hZEDvGQKTdUV3F0EY3KPMDvWwQ11Q9r3N0BS/MgcUlqrSlsoc4IYfaO9A&#10;5cmiCi0a86sLQYussQxAkkA96jqrQD2YQkKQ0z3NWmotBhAkIQyiPHaaRKoj21a2WjHkTQtjVGiu&#10;BT3DtwJI2x381EbwVEbmJx4BHminodybmMmfPxQQ7ROYwM95NLmU7vokpO19oCsW4PY/FCt7S8Ec&#10;mN3GKkFB98gSY2mf9BXhcCIsPESNvNZ6HRmw1ohZRohpBE7oA4qzslSF6gEkQG7iK11WEr+kJ4Jj&#10;NPJyIVd0DaBQSgPx5WbHoukuqXNxOABmP709bZlNkFCYaZDSZ+a1+3eBAV0nB45mZirPS3PchV25&#10;BnklY7GsGaB0cOoXCNrsus6kgStvmQCJ80Rr3urah5iZAxJOZj5qgAZf+3ECWthjEf8ANWtm4xFt&#10;zCsygs3yO1YZ4zfHKjZr4052AzsgXIPdvE1G7buXWZ/5eFXacGDxS2lHUqurGQRnMzmmrAZluFgC&#10;wUHB4VTSB6sRZQTbNtt7MCDOUA+aVvenfzF0ncxV1EMyjbVvesHKJaxJZoMED8URUlFFm6jpMsH5&#10;jtigaRZpmv0GxnVVUq6bgOCmznHitZ1Np1Z2YqCchV7g966P6npyytuvFYBYADx2rTL+mS2dhXD8&#10;scjHg+aBR5MuXGndIp7AvhlJIA2xkjFbR6Zft9Bt2wFVShAwCTk1pt6y4O49Lb43HEin9FduhSAQ&#10;d2COA3xVZI2jC24HQtO957aruUgoXk4JjAor+4l7DmREMPH+9avb1Aayu5V+/BJynb/KrxNbFob7&#10;fQkwRnmubKEkzXptWk02zY9PeU27cByGQ7hIB3T2FV2uv4aFdYwcyNvmqvTa83FuIsC6qZwJYUpN&#10;y4izdO+CsySJHIqknZ6HFqvuRVMSe6jFVvXGVCJQRuE/JFPqhuJItkANBIad08Gl7Cur6e7bSLZa&#10;NzLjFbDptMLly9cO0GCWKtAbzE0MpKLRi1uGTjwUD6Mi8Nw3Mgg/4cY/yoUOX2ljhTJGCAOd1bHe&#10;9NUWGRbZQMMGZCHkCqi+l5ma6F3BSq3CBA3f707FkTOLkWxqxcRsN0bQAilfB38VjcZa2CWKW9xY&#10;DA3ZooSyxUJnakEKODzgVG6bj21VLm0sWy+MCtKZqwTtCDHZuZ1tqxgoe0UET1AEsCCXByFntTxs&#10;tccbwuQSCRifNLi2j3SdjncGJAx1D/QGo0FnxqcWhW65LHdIwBu4JihaeL6D3SU2sek8EHmBR9Td&#10;CINr7mQdxzNUwvoGVlLCSMseQewpLieP12Jwm0yyS4v3Dc42NkY+P7V4A7rR9pLcAhoMySOf60Br&#10;qTKlgApBQjz80RENy8zFSYA2xmPNXDhlaWdNBB0C5DjbkARkgf60pdUyhIJxwRkA0wt4xua4p3kf&#10;0IxkVJka0VG3z3nJ81ugenwtbUL27rCyvSSANoHODwDXmRgjJBY8A/AqLTcVEhlZerHECiujuohS&#10;haW8Emj6HFZd2FrbgwxtwDHMftq80rLbS0WtBiVziTVbdtlSDuAx/c1eacMo9tEO1ArATBLczSsj&#10;OPqYXMds3Utksls7ZgRgZ+DVvpL9vbdW4CpKhAts7SrVU2bmRcB90PiGERtNNaa6RfQXSHa4YkNK&#10;/iKTQ3Sy2SLRmGy0oZiFUGSIYDyJnFIqp1H8urXAQ6FnjMwa9edLi27JZ1ORJP2/B/IryWASv7FQ&#10;HaYjaRxNSqPTYclxQXTBfcQ7IQkwHbqx5pcgOsOyFzcgA9szTRKAWrl0HcUEgjpgUwVKi0Niw5lN&#10;3gUNmntGt6vSKr3LcZ3khgJFVLKUR22FXRILHwTzW6XdK26+Le20GiVDcxiqHXqHW66KMYJg9hzR&#10;KRzdXp1TZULfTne8KeoAQM8Gs6kB1M2ww/ZB80mttwq9BKArI4mPNMi4BevMYUiT8Bf+KI5UlQOP&#10;YdQt1NpyGI8V0j6a14uWbm7pZwoyJBB7iuYbdxwoYDGMgT3rZ/p176Xr1tZJLhSZgBV7xWfVK4Gn&#10;xuo+3njfTOl3LYtLDtPtn+reIFTsKqbUMoEtwCoLM247jH4NLIHdbm/pI2FekRnMgeatvSrNm5aY&#10;agGcohZog88iuO50j2yV0Vd6x7xZF00uRs3DhD5Ncc+pLAcuQI2kK3aT8iu2+pe7bK22ZirKYYHB&#10;x5rlfr9mRcC6dUB7MZIrTpctSR5Xz+NSXRo6OFDusbkUgGg371s3FVkAnM9xR0uBA8pmcqBwO1L3&#10;jd9y31jcEJJH+9deMrZ4jFD80CVLYuPF4DggntPkU9pV9ti6FdrrtO48Gq0rKXC0A4O7iKdtgm0o&#10;5eMLEECqaPR6WfKLi0V9xEV+BBZhjcK7F9I623pL+nIMM+TJ7xAx5zXDrF0kWX3BRuBI4JPiK6H6&#10;P6koLEA7VYR7p/d5rHq8dwo7mLO8ackuT7f9D1do296AknYC37ZAgmO1bVqyhVlTYbdtcG7x/UDy&#10;a5P9FequQP1V6lPAgJtEY/FdYe6L9l1Ks0IAcbeqPuP5rgpUen0+SWTHGUu2ab6noRdDLgI6bx2O&#10;PPx4rmXq2iusdnVaDKetgNo8iK7Hr7IuC3aJU2xKtPMrmWrn/qeg3syrJYoGCPwCf2/kxWqM+Fz0&#10;BnwRnF2fMH1bomRUs7RhQQPyZk1qF69CKxWCg5OQxNdX+tED+9cuaYNccluv9oiIkcmuRq5Folbm&#10;5VPUI4+c1txz3RR8e81i2aiddNmLzMuw5ksNy+Yqg9S1V6WJRgDjPx3irlhunazHwQcwPM1UallQ&#10;yCWGQ47SK14OxOktUyutndcQTynBHeKskQAW3kzAA/NKWLfu3VXa623xIM03eXYFC42mB5rU5G6e&#10;SyV1iFHWS88AcxSl4qzDfJ6MRzTZWEuWXgGdwIyRNVhIAHt82uW8jg0cESLFuLdtXWFmSAeo0xtV&#10;LoZH2qwPIwP/AHpUgLcM22JAG5uRFPI1t2LOAAYUCDH9Ka2W5pegSpFu0GG62xktEbTSa2U927tY&#10;gKZDDBPzFPXoi7vyA2FFB1AMI25ekBRjNHBgvI/SELi3vaecQZMjOarLothdqtBxJ4gd8Va3P1l3&#10;q5lSds9zVbsYHCSQcmInFakjdprcU6EdhTeZ3Y7ZmorZBt2miQwO6DTNpL83IYRuhvOalYVFQBWD&#10;Edh2o7NAis21DBMHn8UxZtkO0vhVlAcAhqatG2q43RJLA9prC7ggVgs4A81GwbNy+ndPduPtdQVt&#10;5Imd09jXd/pvSWtlmQGdCwtlRAMjgiuO/TGmf3C7HeOIXEmO9fTX0ppPbaOdtsQWEFmIxXjfN56l&#10;R7HwGkUtsmjetJfW0FeAUKg3FcwV7ER3mm72vlbjJ0w5SI5UDtPMeaqNKwS3auib5ZhLxsyMiTya&#10;i+qKpddRbgNlf3bQJBJ5ivMvHbPYPFGuYlB6tqn9p2d7JcEMTOXZcgQOw71wb1bXOjTLNAnPMNx+&#10;a6n9QaxmtP7aAOoKiBOQZZvzXDvqDU2vftOrABzBEHJ+K9V4zD8o8T5ye3p9Gm6u/tLp7gI3/bWv&#10;G9ClfbbecgCrTUqp1Jc2gViSJilVNy2WLEuBz5VTxXp4JI8t9uhJhdRAwhhMiOc0NLrC6WMiQREY&#10;o+wJbQheSdqnBg0JrTsoYKSVO2e4NaKDthCpFqJGGEfFLXZcXPbcziQ3ipzbyrCMGZPMVlja94M9&#10;sh1XhszirBbsAUu9Jmhu7W0chFZl+O1MWn6nDttg7syKns6zbUfeKiYLiKvBxslWXJGYpA3S299u&#10;AADinmtq02wkMsT4moNne4gS2BRFRtFfdcAKRMePnzQDJVTvEGjsYZyo6QABNKvt2nB7ZqqLVnmB&#10;YHIxBjzXsggxFecEFpBhh/lUDewm3iODVlkGgz1ZngijFsBS/mPAJryBWIO3d5z3r3ursCAY5/FU&#10;WTsXI+0SZ7Vs+ndwwVGjMgmTEcg1riON1sjB/tW06a667Nyy8Tj5qvZJv8Da7DXnF50WOATHPyK2&#10;PRtYVuDLHAIyTzFawl57KgliZG4kD+lbT6cDutmBFwAN5Wm4lyjLkppo+jfpYsmmWItC5nZyUCDM&#10;V3H6aLs9jrJIAUkL38sO9cQ+jtPc9myYQ7TjdnczrmPiBXcvp0ugW4QEEAIR/nx3Neq0PTOHqOHA&#10;6Ou9rkMwQByYUbxK454p83ECuULzO+RGMZn/AGFV+gue5tRHdl3blQLxPzVq1jr6VZHyguAYAFdm&#10;PSML7NM1l7bxa3QhCqCYM4J/IrTdXdQA2bl0oF7MO48sOTW+a1Lv6u0IySQdpghuD/7itR1ZdrZX&#10;2FDAkmYAbMT/AO5pWboPD20arcuuqe2GlMkdsf8AkasvSnF33ugbktFkBOSSKq2K3C5C7QpaV5LK&#10;pzjiCe9N+kvbVdM+1iIAOwcQcDNc3JLg0832bra1K20se7dHVKSBjK5PwJpW3qllbThAxBG4sT1R&#10;Mf0pXUB7lg+255yzZAjtVNfu2xEXrbPwYPTxHSOZNczW5Usb5HYYO+z2pvrtuIgDNEAj48fk1p3u&#10;6v8A+EP/APjDV7rtdt9ttj7rYc+VrS//AFex/wDCR/8Ajmr5rr9TJ5TX/TR+T8/b20uX9wpJ4jJA&#10;oZWd4kAYJA5qZ1G2GYciBtEmDXkXY1sA/kqORXrTqNgbYZnuENBiSV5MUR76M0MSNoDQKzvvgsGD&#10;RkqMBjSo2IM2juJ/yqqBbCLfVkLC2GJIjMAT3NAl4K5kePms3AJ2QYGRHfxQbjA+4SSC3YHk0aQS&#10;ZCA0E8qACTWCrKUfORBip7ZRpxIkioNIRdxOMDxVsjVkVb3JgAKJMsYpc7CkmZgRjmpuV/Mf2ihs&#10;gIHAEYqki7FmZeNpFQuFYBMzTRnzMwDQWxICE/JoiwRaZzieYoZIIXJBokDgGcSawwETwO1WXTID&#10;bMnisBge3bkVmRNYmARGKgRlRImvDbiTWJ6RAiK9KiDFWQJc2jgkfHNRUGBj8mobf/aK8Mg5PHFS&#10;iEmbP3GmEgsFBGJzzNKmRBAo8mJI4+0jFC0WnQ0qLtB3Z7/H4pmw0xEYH7qQZw6rtWDGRRP5kHbg&#10;KYEjtikuDHxyUXyMrAkXY6gKudIqkXNrYgGCck+K1nTahFJXYBnDRNXdi+slt6nIgx3FYs2N9HV0&#10;eZ7rN30N8JcZgFQqIZQ3M+K3j0z1G4bSlXCIGFzbM965jYvBcOoUAmWUc1tWhuXZtFlXLAKVwY+a&#10;87rdGppnq/G65xVHc/TNabgXpQWyAwZjhj5/IrePT9dGwm60OQrAmYMcxXCPT9e6W3lgv6vTOY3V&#10;vug9TvKL9xUQukMTtyW4xXifKeKbuke/0nkVJQO3emeqH3EmXXeFDcbGPfziugem+tq7Wgbild4M&#10;8AHhY/rXzra9TN1bobUkXAvTB6QDzW16P1wuy9IC7lwx24ON1eD1ujlBuonXi45EfTnpXq9opaDs&#10;pKkhif3Z4/Fbh6f6su+zsCiZUKJKwTEjdxXzt6f66lpbiW4zyAYIUHDGtr9P9da3bFpQrCGlSftz&#10;Ij81jwZpRZjy6G22z6E0WtuFXAZZYGerupwSa2bResWi9s756MJMERyfweBXEPTvVgLqwGXILIW5&#10;3jnxW36P1K0ykNbU2ySkiYjvJ55rr4tbto4mfx92jsFnXszWWCCVDkAndv8Ayav9Pqkuiw6XEVT/&#10;AOUZ8VzH0/XtFo+84R1CRtAXPefit29MuL+mzIiyIDETDea7+l1u5pHn9TpHA3ayWZLaJa2jOR3j&#10;nPeasyoFpyoDBSG/rWt6TWbizgwQhUMODnJFXiAe5cVmEcrHEkV6HTStHFz4mmNqOlWJVjycRRWt&#10;NdHuE7ARJVf9aEl9W3A7h/iBHGKKdWu4AEvsQMxjGfFdKFGGcGeu21Cln35I2nmQO/4pe7cEnBST&#10;gJBVgDR9W6g2+0nBJ4J/aaUXoL9JUGCU5kjijYqhfWoSpW4CAqnqUTg1q+sS2SGSXwsnJMLya2p1&#10;ulyVEKJnvBJ8Hmq3U23JdAzMt1cbDEGsOpwtp0aMUqo51qfTut1tfarSQxw27IX4qi1OhVYVQFKp&#10;yTIAjI/Nb7rVJe7btoyqUh+iQY46hWq+oWkawiq7CQcxwPzXmdbpqVndw5elZo4IUBbjFbe2R8n5&#10;8CayMN7e7eQZWBxPmmVtlgWVlJIDRE8YM/ntSMC0d8HqIBH2hYzXEUaZ0uKLm3qdq3ES4JV4YBeQ&#10;KOLoaOhrm1C8gbZb/D81RX7qpbmSZbtiB/h/Bpi3qBcCH2V3IWKKSfvX/cVrhkoTLHZsOmuq/Vgs&#10;QD1LGAJIApN2IVrqbSjW88FZJwB81U6a8jnToUy5ElmLSvNRustp1DqRcUe4s9JWPMUz7vACxUKt&#10;qFRLWGV1O6VlgIydx5pFyYVQlo/e+5fuIHG4Ymn7xVHN3fLe8rI4BAZnGR+Iqm1F9BsICrFwMpcT&#10;xgqY7HtWWUh8fQmWPQ9u0GLHnO1dvIApVtURcuuBJIAS4s9Q/cBWdTLv7lxwFQAoJJ/APyaHq2u3&#10;EXe5kp0qmFE/7Vjyu2a4A7OmUXFQsEQ9YHEmfNMWdTcuNcIuFRDHr53dhPzUWtHYN19U2N9o6gQR&#10;iRUut3Y70a0GBOIissqGojbv3rlwO6LDLISYlvwKsLF1GIaGbdAdmIB/AqvR71i6rMVBBcbbYkuv&#10;/I81KzdDB0dSejah3cAZH4NZ3OmMjGy/RnZrgN0xbEXPcaSPxVqru5lGHUn3OIafAmtTsK7Wti20&#10;c22BI/eZxOOTVoS/Ny+NzfaTnaOOkUyOQJ4jY7N5EVwdOTDQzMcsPxR7SldoRdyMGVAMMjtyPER2&#10;qluXDcNtfeMYQQu4gDkfFWFq4WUbVYgz4ZWAMzWjHPkzTxl3btMqLv3hWPCnqMY4FPWdaq27mwIu&#10;0AQOBPafI71q9q6yvaY3QAoY3DMna3emtJro97HSU3bQOcTJ+TXRxyTM0sZsdq7atGFSXC7xPc+I&#10;8Gpo+82r0BRlih+4Maobep2KrJG7apUnhiPuj8U0dQEQm5cnuUTkN3zWuDVAPGy70r3022zIcg7S&#10;PHJMdjQVvoUBLRuJJ3diOVJ7VQtqrntvDFS0Tgic8ZqV+9CpaNoL3Ur/APLJpiaKeJos9Rei4CWb&#10;HPH2nz5+Kr710Mt52DASRAAEMfjtS2rZntMjbFMABzhWJwB8Gkb2q91VUIQEiWjkrgBp8+aXKQcc&#10;TLC4zM7IhBCID0nk9zPk0F7yDegDhZxuO6X/APaqVtS5JDOLdxWlgBAbwSaQfUXFa4z9doMCrq2U&#10;JHJpTymiGnZbXdQFJBvlnNvoZY6vJ+PxSOp1iJcVmSAy43mYUDiBVDrPUrgF3oX7twMYAIiR4mtY&#10;1GsFtnKowblQrYJpEstm3HpGbNqPUyG9q2WN0MCSvAB+7PeK1zV+oZS21xG9sFgVlZ8GTwBWuv6t&#10;KqfDc8fdlgZ7ma1j1X11GhNpGz7VOQvwaSpOTpGmOnZca31dA4LK1nfl7iHcMcczWi+o+sbrXtAN&#10;07iON0nvNU+t9fFtSpJRQgcAHc1wGtD9a9YBVT/MydqsSB5xtPmutpNK206NLpRf6LC96oQTZa8g&#10;3n9MwXAjJrRPVPVGCtvAJ6myJgDgVX6r1dbf8yFFzeC0O0SZEHHatP1+sA0qAu2FMAnAPwfNen0m&#10;i5s52o1bigOuve57MFSxBJ/rVVeuNc3QoLKFFK6y+nukKxUIoicyQODVRc1DMiktlctOD/TzXpdP&#10;pqSdHns2s5fJYanXvNxmvLnBXxt7VR3tUPb6pPlaC721cwwONxMcmqi7rGliYAYEljn8RXaxadUj&#10;zus8kk2mxn+aIuJD7gJMVXX9VAJ3ACcZmJ+aA+pFvDDsP70jevIwjgMMVuUP0eezau12Rus7btzg&#10;ovJMSaQuqpWfmAOaOzG5MAKFAjHPxQkd94fAYiAYwa0QRzMmSxZre4MAWMGfFDZWdu8RTt4MWcsV&#10;k+OSahd3MPb3SF6jAmaYpGexcqBt+5THamksvtltwQEc8tRbdn3E3B/2jB5FWSWHJO0bxwqnEE96&#10;CeWg4oQFpVLsDE+f9BVtbs8dLHMjxTFnSuttSyqZyTMwR4p6wEtqTwDJlpx+Ky5Mxtw4roBbsME2&#10;kNbkyattPa3NtNmEHfma9aWV3DaoABIOTFNEK73Q0YTqKmAaw5Mls1rHQyRuT2yhdlY9+TRYa2Cy&#10;JtLLBkVG0bVkqQszBtqOrPk0TeHIknqWArZLefxWZybZpjKkEZGNxEwpCGP8J70eztbqkqDiImfx&#10;QmcQg3NtHTkRnwKB7rFVIvCLbf2aqSYM8isneeA22fZQQrNyT4pZ7yBWYEBDAhhzREd3VkmTul34&#10;5+KS1F/e223dUlI7YJ4zRxiJeQYi25jELgmZpezqLenVwXl5nImQaSZ0tqCrdUw01m6HTZFsMzHG&#10;YitEcaM7zc9DYJuBkSD1Arvx/Y+Kg9+FbZZdhv2me5A5pRroHQygAgEBTMtQ1u3LjICRABkjwaYs&#10;dEeSycKHj3IYiADmo+3bdW3OAMCfxQIi25JllACkYobND2gHyRkDgnzTVCxbmjEg3F9pyE4iOaCd&#10;QN4iYODBoTXmQ29jsCSQFI4oDosb9pxJIGKaoCnMOA1wRADT38Uoz7ch4IIDV72ztwzFsGfANCu3&#10;mKFicdgO8U6MRTmZdWO4h9sZBmRQHcyGNtjI4EQY71m6xz+kO0qcClg/SxiATAPcU5AkjuAzw2IH&#10;IFYBG7ogECJqSqqfZegDJkc/isnYRlAveZpiKYVbYZekZXmgqEIDw3PEUC5cLLliD2Iolq5iUJkf&#10;b/vRpAEnZrgeW5aB8xQUaEBKHmJoxVdrckyc0EqOBdJETVgHt52NOxsiPNe6iUUDv95MRWFe22+F&#10;GKxa2sDBM+RiKhRl1ZnXAA802UYdDvu4A8D80E3UG226dUyCOK9ZIloAhvFQFoZJIYm51ACCYwBS&#10;yqCtwodrzGPFNXbjLZZUyZkzSZaGPXgDOKsGyW1me03uHGROZis3L9wM8gGcwamiIVVBcERIoSIn&#10;JM1KLb4RK4TmFBVhBIyR+KgGO0LhieKKltVAWSIyQK8HVXM9PbHerSJuI6hHa3bss5VR44r2y4FV&#10;NwLKcEc0dkK8JHOPg1IL7U7UhsS3JPkVHZNyE2Rswc8g8ZqCe6zOXM7YBirDeBAMmRCnmhXLLIhg&#10;b1gbh4oQt4srMNwkAHnzWWQjfv8AEVBUt72MZogP2opO4nJORFGgH2ZbrG4txCgDEioPvOzq2r3+&#10;amyo4mAWjJmKMW/7ZDcqZFQJSoDsdWbkqVxFRDO0w4mMyYBqQZUCwIPkGhuiurkLtYtjcfHihYSZ&#10;E3mG7ecEdqJb2FCQwgjBbtUvahLe64M8kjivILfE5yuRiKlgWYYIq9KDjHYGh3AkRmQ3C1IgSyOh&#10;G0QGrxtFRED7ahQN3d47DxUg207d5MGQKkqKE7nEYxFSUFgF4BzJ5MVVkM2rjbYOTn4iajZRrXKg&#10;ykCKibwK5MeNtQDpbKyDwINQtIIbqn/uER9vFE0yoxudWAMLQ7q7Cdy5Zp/rXig+/ZBOI5FXyG4k&#10;VPUuDgSZ7UxuBtkBYkzmgIjOGIYBsY5phrZ2IXcALgVasBoYTYLUbgBOAO5oK2wVuEsoIMjdUyBv&#10;w4ATg8mhorbbx9uczRgWwKWmCndtWTMjJohdiTDdMeIzWFS51NsLEgE1BA4JGw8ZH+L8VRdmCY2g&#10;W1I/xUxbLWgOM/dFeEABec8HBFes2e63SZkZxULsJsVUBgMDmPFFFybayQGB3RE9NC082491SBBy&#10;anvZwMhSMHd3FHYHKISLa3PcQGYYt8HtRG2IuGAiKVtqlxSN4YgzRNq7wxA/BxJFC2WhpXvuARnc&#10;JXEYpRCoRFvCSSZzFTdyPfbd2wOAAfFBa4ntwBkHE0LCSCqGJkrCnAg81FzKbfbCy3VXlLAGADDb&#10;mmpXFJUswAPMTQtB7RdiLjAZJEQDyKluQn7TKmBGSKCxIO+cEgSMEVkJMy7BQMRUslIPbs7S264W&#10;zO4+KWQSrkGc8Gsqkzkwywa8AxhYO1RIqNlcEnvbUtsxOawtyFusxG3/AA+ZqB2gYGO4NRbaCsmP&#10;HzVUCRbaqiGjgD4rx3BAA3BoaHkbd3PPapFsxChjy3mhYy6G9LGbiy3+orfPSLW9EU2jMyApgmtI&#10;9ODpdAUSD84/FdG9M91ewOc5/wAhXnfMZWkzDrMm2Jv2hVBPS/SICqf7g1s41jK/tttlRMLyZ+ex&#10;rWdNpyzq6aYsDE2ydpIGJq1vLau7JmzBAj927/g14l8tnLTbI2rmFZ7bZ+1GiWk+aE24BYQpcSQ0&#10;zjyKLZtNculnW2A0jJ2opHf80S815g53NAaZHIUYyKZGHJaKC4A5dREMIgiGB5prQLbKE7m6Dt3d&#10;2bx+BVbdQpeQut9VZzJJkU7pkt2yHS48K+4A960uPBDdrLWTbEPwQyqM5+fiqL1a1cv3Av8AL7mY&#10;9JHkf6A1Zen625de8F27gQ6yMrWfU0IALPuAO9miTJ+RwfFJX4sTJ3E1HRuCWgujqIcL2q3t3r5u&#10;C4wtkM0EiSfgVRLbuWtS4e60b4BgMYNbNpWS8q2lVWKPIYHaR+Z5psjPCTrkf0emtpbAgW5aABhn&#10;B/2qytOrwZ3BFMz5qiR//gi67ooAbbAMRPia2CxYs2rd1woA+2JnjkqO80tmiMlQbTIGRouQpO5V&#10;uGJintBqVhka0F3pIDZAqouXVeLjMQOxOZYcKRWLOttb2ZpUt/hwAR5qkC210jcUvu+nsXLpFt2u&#10;NbSTI2gZECqP1PU7Xe2X9sBAedwH9qEuqt3bdoAiSSykDkjkMKXuKn/b2wNx2EZJkTmqQdtoqt7P&#10;bU+8EQGAAeaFe1ZQCX3XmRoWJH4J70b2yUthbPSGG4AQP60lqlDLaditspcbA5J7EU5C5DGkYuts&#10;qDsHI3SQByQO1Xtj7Q6lyOVLGJ7ZqhshQ5UmA2XI7gdjW5+nXbVq61rUA3ALe5PbIkq2YzgAVJTo&#10;bhhufZ5bcIdhjO2ADz3JPJFNWrLKoV9Q8kgiMA/AFF1ev0CXbSi67TDbd3Y9qJb1NlSPbuMwDkhi&#10;JCmOAvJNKx5lPodlg8cqck/4LrREXGZgqw6llj7wOCKsLWnZdrKNqzHt/wC5nzS2l2sH2KftVgGk&#10;sa24GGur1ZRQNywR3yPFWypJSrgqbFhXBVCGLGdpxBP7Qav9IRvO+FW2IwufEGl7zWVtXgzQOQVU&#10;7kbxjtTqbHGElFUbyMQI7H5oGCoUIesaoaX0/XB822Q+2N3O3ME/6V+bv1j6i2s9VvXXbe27819u&#10;fxR+of8A0/0q+JQypBSdxEiIr4T0mnGqvpLbfcY9Qya7fh4RgsmV/FF6WDeouuIqv8s3r6C9GfX3&#10;7QUAPvwGwOOK+y/4SfTlt9ZaLoZt9x1kxXIfoH0C56Xpbly5a/UvrAWZMDj8TX1d/D3S2dB6ZqtQ&#10;9j2bt0b0cgkjGB/WvG+Yz/1eobU/wT4a/R7LBpoRlD3OuV8Dn8W/X1t6O3YN0qhAVSGgEk1+eH13&#10;9SN6przZL7rVnoT/AJr6C/jZ9Wrb095fet+7dMJtEtnufBFfKvo9lRdG+5DbgfO6a6PiNHjV6mra&#10;tQPM/UepqbhuraW9j0m5sszbLW5GQINfUf8ACX6Jua66Wu6QC0kFCMSfFaF9Leman1G+lhVV9rqU&#10;MSo819qfTw03pektpbS0rFVk5WexNeI+t/qGcML08HU5K213E4WhwRco5HJtNcfsYNr+S0zQ5U2/&#10;uUMVKr43eK0cao6i6re2NryoQmIIOGB80PX+sPr70pdY2txFxQILEYH5ippZMXGNhCoUb3YliW7C&#10;O1T6M+mv6PH/AFGZ3lyK1/7Uzr74tWgOpV96obVvOZUTBHOe9CTTsrfqagODchgJBAI4FWLrdKWs&#10;2dwEAZ6e/TRCyLtaw0bwCwCbiGHevfiJJNien0tnpYreEnakgtgdhHc0C44fUM9pVXfyHU7VIxg+&#10;TTOrvvat9JZNxlZJByO3xWr6n1guiM2XCdZQwFHEt5qrAm0hl76iwu7hXIBkxu71Ta7UsrIEunBD&#10;LOSZ/aRWPbvsh32ym2CsZnd3jwe9V2r0ji5fuiy6ccGC3mBQsXObUeEVWvdff9u1y7EghcLRtPYU&#10;pbAfeFDBljqDVBdCWdUBLkkMBujAp5HUuu5VD29rMedomIY0FGVK3bPXXG1rNzKAACFgj5kUnq3t&#10;sEFuU2gnaOSE/wAQq5u2jprZJfeGaSzdRQeDHY0C9de5eFxCShUKDEMKg+VUUF5TqAroCOmQCROa&#10;F7vS/EOwOAU4OTJpjW9Fu2WtsrGTK/tC/jse4o+lZpLPdL29vQoQTJ8fFU2i0wmk0F0XdRtdFkbl&#10;g42nMZpW+ts3CSAFVCSSOW8Cj2rID2S/gqD4BOBSmruuwe2132lRjsWJEcEVSYtlroSjBwdOXtws&#10;w0kz+Owqz111Es7JIR2ADBuwqh091rYtsqiIjB4/5rNzVILlxUO4yAuJ2z2qr5GwpILqmFxku2nD&#10;7Dt2NgwB8cmrUakae2AMyAB4E5+SK57qNZcttLuiYIGOKufTtS721Zg6gISAo+5fxTXFV2AsiT6D&#10;JdKPvLHqRi5Ybp28YNW6iEtsBFhip6eobvMUjcti8lrfc6DhO5J5zFNooOFtraUNynJjsq0plq2Y&#10;1LsiLgKC53//ABu1U62VsX5cK6c7B05OKuLt9rty40qDcfaEY4UikNJpWd7ouqbj5CELEfmeaEFo&#10;vdF7it05RSD15jzNWt62jFyLm8ztAA/tFK6AjYikqZB3keAORTKau7bKOLtsKF4K5SopNdD8Mdvs&#10;1L1r0BEtXXW2LhOHByfyK476/wDTbe6UtkSc/I8A+TX0FuDhyiK13nDYKHifmi+j/RB9U1ar7IYm&#10;EZyuV/B4Neg0P1C9JFucqSR0FCedRjj4laNH/hd/C/Ua2/YDodjwWlu45AFfpD9IfS1nQW7aaS0l&#10;sAAXPDx5I4NUn8N/QLWh0rW7Vi2os9IfbBJNdw9M9MOnVUUlpAkFYyc180+oPPZfK6py3NQi+vk9&#10;5osEdNgSi91rlj2l0osbLSANAIJB5/NXdqyYtAyGXALDcFJ7VDR2mSLb7S5bK8QB2q2sacgPF3EE&#10;OSMzWbHGop0VJtsPatXip3swK/2ceBULqwPcVdpVQCpHk1K1vgKG2jb+Qw/JpgARIvDPbnJ4itEZ&#10;WZpAtUQIYW5UmZHGfIodtrTIAvVBgeM0wEwSrhiBn/mj2lEqhUAeTxPxQPApytlbqQGELHYq9OJO&#10;JPzWWsupLMoVh0wuYqbo5J/THGQcgVH2RbDD3CAWx2z81rjGkZp8sXRmCvHTd25IEiPxSro0MC8c&#10;Ajkj5ooYh3CLGMuW8eKDeFwB7x3EwF6jBihkuBDFnU3AjABjMMVHj8U6tgOrlwACs9RkADxUGj3J&#10;CNJQQAYIntisqIBDrtkDbnd+aGCoTNDCgghx8AA8UPUp7bH2+DIaROfNTuAgI1t8yeD/AJikNa17&#10;3FYs0MMRjJ5FOc0o9CpIq7t+4loMQxUBhvqh1d9QCET/AOVjcz8CmdVdS2FW4H2gGMkhaFY0RZFZ&#10;7u8E5k815/U6xzlsT5IsXsXuIWtsrlQZXK8BaqNRpFt3SSzMGU7EMnFPXHCXDA5BARMkR5pfUSgQ&#10;e2C075YksB/Ss/YmZRrtHupahg0Aj7h8ilLLWt5uFiYO0R2/NXesLbleLQxBJUqfyKR0zdZKBVAz&#10;JbB+YqKVNIyS7IWF2N94UHduBma1r1HagVACCWmSZDEd62b1C7FwneYujJWMEVQaoL0Wy3KzLCf7&#10;0U22mhM2af7S+8v6a7R/QyaN6lbS2gtqJfyv3D807qjbDP8Apyx6vlAK1b1PVreLDYVJtzg8kdvi&#10;uZnyLFGafbMOSkmVXpgZ77PcZRtlRtMho7RXTvp7142Eezp0lwsnEKZ5P5rlOlX+ZCluFAEAFK75&#10;9Henaez6Y7s33KSTEmPFF9L7552our7Zmw4nNo/P7/qf9Xu3mNiH2MZIGZI4ivithuVTlicgCIE/&#10;NfU3/Uj63bv/AFA1mzfXCHcCeIr5bCdMAG4TCy2Atfqz6T00sfj8aft2bVublSFHYlRbCdQbLdx8&#10;Vc6XTm2pYEMYwQJiqf2jneiwftIMkxWx+m6joC+6yHhkIBgeK9RFUHCDfZO3J6lwFEbTy00nf0hC&#10;bpAx9oycd6tbjDba2WkID5DTmOYqn17BluhFj/DtPUPmiGSgkuwAh1Q5UN8dxWXQN7aPdG5jsjgg&#10;UiWfoFxmUoACTxRRqf1BJjE7icmpQCiwqWXt9T3DtyBGZqpvLbVhuBAJyQZmrZrrlUX2Zz0FTAJp&#10;W9ecoZUMGYicRHiajiXNJIqg2LqC4xI5wJoe8G4kNAXgRyDTLIhG9LJnsVNDCtKg5hYmBzQGauA1&#10;4pbRXYEKWlYyJrFhggcsu7d34gUXau62CSHHzg0ZFgsrQGIO0TiPMVAorkBD2yRc6i6xuY8VN1uo&#10;QCO4GDwajJcKQu7blh3PiKYe3cfa2yAIJE8VY6LBXbKsCpJifxMUO8zW2KhyVMFZ70w1su32kLEq&#10;T2o7MoJA27gOTkRUoMqSrhbjBTMRDQDmp+wyqcJbxAYdVNWxKiUksOIpMwoQIzZOQcFfj8ULRaiY&#10;tBktuhuwzRt6ek1KWBNs2yoj7kzP4o2XvS218YgyMfFQZiidYYkN0jkZ4oeC3EYTcR03IzkHNQtS&#10;jOEUsDHFFS6LamcMxgjtRlBQm2DttkALH+hoxXHyKK11fcGCAoGTNYtW1J3G1hmwSeBTD2QpP7M5&#10;Pc+RUg42KNpgmFq0B2OWh0hOYO5pP+lWDPaUWk3gJvxIzPnFK6TRANb3hZJ4nM0/ZdAVkZnBYY/A&#10;pkIlKUwlpCGKF9qHq2gYb5zUlSySAJ2sP2DMijPqttncAu4uBkdUHsPige0zP09miFpjVBiX8vKr&#10;1wwOYXgf80EKdzgWiREKTNWV2xcY232Ho5JELNYLrK3bjsxJlmBiQe0ULRNqAy9uV3qquMnnAzAN&#10;XPpM3ro6gFXM81W27LgK1tRgSYO7mmvSb6WbhtqT1mCO9VHhpl2kb1ZFy7atC05ZjcjYTkx3Hinl&#10;s7VdWZmP247HzNU6XETcS7gYZmjOOw8g0ddZl2X/ALQMyoJcjyZ7Ct8JJoLJkoq/U09u4xLjcMXV&#10;YH7uxqnKhOZfaCWjtNWvqHqVu+GufzG98joBh6oNzG4Q4BhPtmN26pOqMS/uboXuhkYsE3bgIHEj&#10;xQbqDTsymwEUtghpj+1OaiLl1QGSEUAicj4pFhYY7d/aTtxmseSI+D47AWlc28gnJiTk/NQ0hEs4&#10;XHEfNPWrVuBDMXWQw4P4FYvW1QKqhZLYJ7H5pWxh2ZS2XlVkPcUSkYjzNRCg7LaxK+W4/wCaMQVd&#10;39yQQEkmI8gUJSkM7RvRiVmrovcZE3QCQIEgA5BJ5NBddrKoA3mSAcj+9MvdG0kYxO39sNQNTqbI&#10;thdwQRE5w1Sg1JcEXtwp/fySQIrN1WuYQyzKHgnGKILchOoYQ/djd/QVDaGQMgkFoK9weJ/FUyGD&#10;r1swWbbCQMSZ8fiiWi5te4xBKmDmZnsBQLrLbQSoksRB8ij3EdduzPT0mMBjVbgWHS9F+Et/bmeO&#10;KZtWrbm07A3GDkyDHTVQuouKtoy33Tgd6s9KSFQCxKt1Q2NsVakXF2xldLcDWv0isSUO7hTStu3e&#10;f35tShEsDjPiasV2Pe37+ZA7hT4FEsWyQzpbfaCFK0yrDkqKw2EQKoQfZu5iDWLgdBaYGXkglRkk&#10;VaOty4Nu/BIkx2HalFXa6rtVuogCMAdyarZQlyK+8zKt0bDJAOeof0NVpvOw+0ESRJnnzNWh2xcR&#10;QZYzj7THzVXsd1IH3EdzAlaTPhAuQs11iqbA27JM96G1sQ7qTLQIOBjmsNcvQyOzAhvwFiiLcu3F&#10;5AbbEHuvmsw+MRKy7lCzCSDJ+fFNhmZLQtuSPuC+R5FLNbCuFlgDiBXpWzcHXwAI4q7CSSLdNQ6X&#10;MBXKqRk8TzTOmv3JtljuBBic1r7Xm6Dnk8UazqirWwqMDMqTVphqUfgvyG2lN5QFwaxdm5e3XGVY&#10;b7OYNV9nUhSwYdcwCOCPBo9lUHuQAxyWDY/FSyRr0Tu2kDLOUyRt53n/AGqvu2j7ZW2ymBuImCP/&#10;AI1WN9IIK2QISSOeaWvID53KnWRgSajGxRQb7P6JDl3+BgUq6ICFIJYHg9quHS9G42wrNhWwKrHs&#10;3UZ8RnO6hlCSM7yc02KXtpuT/eMihXBDCVCGcEU6bbC2CqrtYzBwTSrLJjdJA6QOAaUNUgO27JDK&#10;C0bgQIFEUt7pBXbuGTXrrn2ngdJYFpPPxULJ+6EKBMpPJqNDIyHlupaBJOzpIBirKxeAJuW0CykD&#10;5PeaofdUqhLwTjNMi6ARbRoMyrc0meJD4yNj0gEXHkCSpE52mrRMKDuLsOCTgTmtdsXPdW6WRg6Z&#10;AGJp5Lyl7bYAZftY8xWCeI34sqpG5+ln3FdXch8QreexFbDp7VtFvFGVSEjnM9/6VoHpPqn/AMEt&#10;1iUnB4FbNp763blq4CYjxE+ZrnZcTTZ0sOpi+mWmruW9qMRcl1HUncz3oN/24ZRZLOOnd4jPArzb&#10;yxVbe7ccCZpJlKWt6q5G/qzmazvg0qafohqblk2Lq/eVXaAeIPb8mtS13stcKl9yAhis5J/9qf1O&#10;tuK7N7hWZEz/AJRWt39TG4FSFLkKvYiijFmfJNIDei596BZaABQ7yKLTgWzC5Enx4+arn1VsSNxW&#10;IMH4op1G4oNoIYFsmlyiY5ZI8jYZQw/cedvxFO2dY93MsCOcwCBwKqrZQpKghBE+Zq2Symxdp8EH&#10;zSZGOfYL3r673KgMCDNXnpgFx0u+65M9vJ5NVN6yLqkBoJY4pr0p2QArd+1gxRu9Lmri67NGj1P2&#10;ppt8G82vS3dCZK7eoqxjHmautOgY3cqQCqBY7fk9zT/pih007sMsSX38lT2inxoY91xYlQfvOOk1&#10;xcuWnye6x445IpoTfQXbjNbXcj3JACjdJHIrWtfoQCblrfDHKzMECJI/5rf7FkBkcolti2wM0grA&#10;+7Hmoa/0ce23sop3gl89j48mgw6xRlTOHr9BOVzS6ORWrzqzWyZuAmYEGTWbiKjqlxVheJMgk016&#10;hp9mpdGH2kKCDMDwY70pate4EA3ckkRkRXfg00nZx8VogqIxtj23UqSVX/xNBuqtzcYZTOR/ijE0&#10;a+t43Cwu5jIOTRFZd1tmkErAjgk0bN8UyiuoPbGxDuMyFPiqZWM77iSqmADWyOhVLpe4ogHgZg+a&#10;1z1LToziGPSB8xQVycLyuCrZP3kS5aU3XlcsT9oHim7FsFYVwCMA8Bge1VqX7jghQFaOqczFO2QT&#10;cdWEgr1EGQ1LXBwtKlGXCLZ2a9vCrIZAuRyR3mh6hSzOWWJwR8nxQCAyLk7RiRP+dH3KFQBpKqen&#10;gZ81qxM9JgkmhY2DstlD3xnj5oV2042e4zF1JIn5poFQ1neDIbsMCvahofcGJcNMMJhYxWhmlvgr&#10;nX3hs3GORnJM1d2ruy8irLkDaewK/J81T2VCFeiZmfzWw2mYhDswRnP7az5Ozj563PkOWl2tw0Ko&#10;AIE8UazefetyDsYELCjPmhrYkutpypJDZ4keTTLBrSXNykDeCpWC2eRVILA7Ey6e4JuMzO4I8j5J&#10;qy02oNprrSyFlifu3ZyaU1GrBuEyAhbmPtPBAoqm1IZgCoOBMR/Q1JcnosEqiiyV0ul3BYyu4qQP&#10;Hb5pqzYuKCTbRxtG8bhxx/eqwq10bZQEdVsriSOfzFO2EVjtnAQ//NHzSGdCEuEeuKpyVAm0JAOR&#10;GJqn1alw27CkyrTBMefzV1qLIZQC6wFDB1w1UWrtzfa2wMCNoY8GqTEamW1FRrEO03CpYOpCqnAg&#10;YJ/FUAu22JIByQACa2G+XuNdhVmOqDAxyFqiu2QxV0ErEScssUyKo4+eW4EHtO14IesvtG44I54F&#10;Wfp5ZLtg7ZWQYB4/5rXrTG2WIO4jJUiFNWuhKhhsY9Rlvz43VMn9rM0OJo6/6UwNkTYLPdlipP2+&#10;IraNJYRrbsQoUKGdSpgf181pHoustgti4oEl4HKDsK3z097bq9s7tr7SFHALczXn86o95pcyyY4t&#10;CGtKXNI6EuUUTHIUT/r3Fad6/pluNcYujpAP4AGJreNQDtu7EwJzyPAk1puusMH1AJA/TBwOY80G&#10;J01yZ9fgjPHJuKbo48yuGd0sGQcN4Aqr1HtJczulwZjifits1OmuNeYpe3SwB7YrVdQVW4TtY7Wg&#10;4iBXosMrPm6xuOR2uLPIAyBHXqkGJ7U+HiDbcSggM2TB7RStlBufaMtiS3nvRjauhgVCjyw701o6&#10;mml7ofXTJa2hERoaRuxlqudLq2txNmDvHPjwKpdDfaSu9CBhcbmmtvt2L4FsnOMEkRH4Hms+Z/J6&#10;DTNTj0dq+i/WrfvJp3vi3jpYnyw6Zr6V0l1b63XZ3UlwrODXw56LqmsFmYdAK7vJB/w19N/Rfqd2&#10;7ZCNcu7GJMoJdS2MiuBqOOmbNDrZY8n2pLvpnS11Nu619FZlQ438BYrVvVfTrbtsZtjsC6uf8Xla&#10;v3vLdurAC3LZC/bg7eGjzSfqdtWKB7LMiywYHdhucCkfc4O/KVxdnCvrf0WLO21Y3bHDMWPCgZkf&#10;nmvn31DTNZvjepJ3MIjn5FfXP1DpT/Lqnugqlvc0iF3OZyPMV8z/AFRpAqFwoJLN1kwRPxW3S5bP&#10;nn1JpI7nOKqjR7Nwh7AuElACVESZ4qt1ZNs/pW1MkyH5AngVYnZuM3VZWzuXlIFVzXMztZmKzMcV&#10;18Z5TFJ7egS21eSbjIx/b/hnwaGm+2rj24YwAZyYNMWkKIUKghs54z4rN2x7jqdibhgdWYNaYO2P&#10;itwq9yE9zcSyMcHk0hfKiFMQx3GBkL4p69dtO1xVRtqmQR+6kN4uOrFdhYYK8j4rRE0xhtietrbB&#10;DB3YEZMx+JFGt2+gw7fcCB2r1lwSGJUbRzHI8U03O9rTjIcn/j4qwGk/ZljcNonADmWMZJqvvbRt&#10;QqsHqyc04zh3dlbap6tvIn4mlXHJNstu4kQAKPGgJFVeba7K0IIkLzVclrf910B/ABzupvrtzlQG&#10;nPz4oSzcjtEqY5rbR2NOqhECbLJbdFlouSTyYow9q2wO/LUa0Fs29gctuBJPyTWLNpuRHEZqqHHr&#10;KM6OJVZM+S8dqZSyHe0B0jd/aoMzSOgfkfPerP0vSlrq9UqDBIyBNVOlFsqELkjqn0hoLl24iCN5&#10;3NcLfaQ3HFfRXpWmVDp13gdCgyYkjpLR89q5h9D+numntXUtncohZEA/LV2PT6JIHtWyruFuK/Mh&#10;RwK8R5SO+R9N8FiSxJe0TtTbuoIZfalXkjqBaYEVS6xALd1TctDDIoYx0Tz+Wq/vx/JsQpGAwlZb&#10;qwQPBNavrF2Bfa05AdIG4hiAvkmuZiw/kjsZ3GKb/RzL6jvMVdVtR90EYywgc+BXDfWbntuenpRo&#10;Bn+5Hya7F9Z6y7ZtrNsEBSoUYOeZHauEeoXSbjqu0yQwZu23kRXtfG4+L/R8z83PdlSEWVjLC5IL&#10;AEDk1IOXe6AAD/kKxcB97pOMEsfms3EZWdSRDHHeYrrbTlUwJV7bq+SoMdXmgbAAjI0QCZBmaYvY&#10;2icOwzzSzWWthyCAFPPcyaKgJC1w2rgE2zKgsfzRn9xzJQHcFjzFE9reFKqQWxPkfNBC3g4CMYWB&#10;J4xUoVR64iqEBvzJiYzQ9QoN1rpuTtUDGCDRt9xUuXNoycGKA6MAsx1CSD3ioikD3myd0gETBPBp&#10;NogQIDmcCnibYRXJIJP2kTQr82XKKZLQWFWNQleWS0DGIJpO7GNvZuT3p64SFuSTJ/bSjOCD4A4q&#10;0UKs5IOOTNYYzO3zwaK7numMxWIO5CYnmKsoiVZYkjJMisiCIH9RWN+CzDJMT+a8FXNWQKu8lRJH&#10;54Nbn6Uh6JUtbmZ5/pWm2o5ZiqgxW4ej3XON/SqkbR3nuKVMtdo2m17Y2BSSFMQf96vfTG/WYCC5&#10;f7R5WqSzbfYhQbgMmOc8/mrj05wclCuTkDjyadgfKFZ3xyqPpX6PJUuyE2ittWUOZBIPH+Vd89Es&#10;NadLrkA3be9l5BrgH0euzT2f1ty+2V2gboXyT8V9A+jk27sK6yEXmSDuxP8ASvVaF/iee1j5idD9&#10;NZrxAAZFUSYGdxyDTi23KI1u/dZVbKBfunESe5qus2QLttvaZgLm4/qRmIgCrx1vOlrZdi2JJMAm&#10;fnzXbXSMCinXBo/rel3XG/VfpmRAAH5juIrRNVZKpsdWBy5LDlfA+K6R6zpiqslp1RX3MM4bzXPf&#10;VUuPcuQgZ96Bey7FEcUvUStUXjx7ZKXyzWtQHsC0FvBnV8OokkeDNO71OoLWrmxbkb1SSf6eDVfq&#10;9mUdEO45zBUHso81HT6i4jLttQUUBTMmT3NcfJyaN3JsOuu72ue2zKWMosxLTJJ/pVbfe3a9li/Q&#10;ry9xR1D8z3pS5q3UlhNy3u2tcOATyxHg0jqvUQq3TbUBxcUDG6Q3n815XzGrePg6WmxxaS9sQ9Xv&#10;C8dzMVWDvgbWgDx35mtR95v/AIaf7L/zT/rV1lcrtKlxDRB47CtK97Tf/Cz/AGr5rrdWvuOys+Tb&#10;Kvg+QLbKfaA3COYPmp3LBRZBYlgT+IqQe0FtoJn7SR+6oKii4ChMwFHb5NfSmdYHsIQtyxAg8lZr&#10;GncC5+qIAOPmj3BKsjdGd1Lr+qVgkEYzVF2ge4Bmkfu/rFCfDrtAYR3/AN6ZEFGBgOBilbT7g5ME&#10;GeRGagVkHLbk2dKRkeTUXP6mHWAx54FFd2LNPHx2jvQV5VQoDCYPmrKdgLuGJQ7gcTtxQnVF6oM8&#10;eRTu1kCKQMNB7ClrqshKggw3I71VlpMEi7VIB+7kjwKCJgjt3mmCNm6M5mgssrg9u9Wuy0DnJAOB&#10;QXaRHzUzuA+7wYNenH2ye9EgrIscSsZORQ9kRUl4xFRMHt2qy7PM0qBEVjO3gZ4qSDGV7VFFYjHa&#10;rRGeRS55ANYlgfxUhBjMRyTUWPb/ADqFUSZwYrEYEHkTXhInxEVkbcbpqAntuJPFE2hD1DigtMTU&#10;t2IP5mqoOx228FumQeJxiraw4IVdkRz8RVArZEk06jhizExjkdhSZwNOLJRvFnULZDbrZlgpyf2+&#10;QK2Gw5VbT9JbBDHz+K0DSXVYsA/IAFbJZdRbRGO4iTAOGJwCa5uTAuTtafVN9dI6DpNRcXcVANzd&#10;95PjvV5pNeZdk1LKQysy84Fc80167JY21G0BSFyZ81c2720LcZlLHAgfdPmuPqtGpJ8HpdD5CVKp&#10;UkdS0/rKG8hS4YLtCxO5TyK2K16hcvvZsOrSAXLcCBxFcq9P1txfac7QynAA7VeaP1Ee1a9xnDIx&#10;KLu/xdq8f5Dxat1E9d4/yLpXI7L6d6t7cdcoAAxXqL/Fb1ofWrC3Lf6Jbcu9ipKKSMYnOO9fP3pn&#10;qYS4pthka3J6j0gDua2b0T1ZiN0e9IJbJwTgCvD67xEk5NI9Xi1UJqNu2fSnp31C10i3Mb4YsxjP&#10;7SO5EVuXpnrqAjodwWAMsYkmOniB5NfN/pf1DbRrLtdEhv1OQFK9jXRNB6y6Mlu+VDbyTkSZzC+D&#10;Xn8sMuKVSsmTAppuJ9KaHWFW2bCOsLJaCV+AfFb/AOm6wbUJuKTkRuMMBXzn6Z6yzaayG23DH4LE&#10;Hufit/8ASPXwHURZvPZYNjPSR5FdDS55RlyzhazRbrpHf9BrjtuohKodoEENif8AbvW06fVm57nW&#10;h5B8Y8muQem+qe6tzYqgFYO45xkkRW2emeqi4QbQHSM55J5aK9foNdexWeV1mhbt0dCtXPaQNtyQ&#10;Cx/Pin21IIT9OBsyBncAZmtNt+oJcwFlXlT5x8U8us3tbG4km2wDjMAV6HHqUcPJpWjZNPqAxduE&#10;UboiTJ7/ADRrS+6cssv0wJEEd6pbeu2D3FKlm6QZ4mn1uhNqm4QFI7cmtsJWYckHEca0brCA3QY5&#10;wB3LUprLDAJsslROYg/0mjWtdtcyIUDbjG4mkBctMSxxn9NQfHkcGmyfAqIjq1AtqiFgcsR4Pgj5&#10;rSNYXuC4A6qZw2MAZMxW46ndkBQSeok1qGrt2L0guE2MTsWQSR2/pXA1uO2zqaWVGs6q3bO+2zsp&#10;cAk4G07pFVGpsjADKwLTJ4MeZ+K2lgPb3fyaEAnYXyQR5jmqvW2ySd6KUUkNHBB7n5rz2TT9s6uP&#10;LyalbGLu5o2rJjPSTipG47O0XEXaxC3QOTH7fE96ur7WvaZfbAIUAHvE9zVEdPd2hmuBm3y8rJjk&#10;Kaz7KNKlYS2LwKjeoZRHRicSZA7jtWLT3Ajp7pIVdxB5cHgyaYdF9tvZXdJDyxiNpgZ80TT27Nw2&#10;4UtLfuEie8xUSLsVuC6HD3WIRFJRSZVio5DCqpg02FQA7gCJE7Z7g0/Ysx7p271utlVmAvxMSaVe&#10;2qhQXKtulSWjaTxC0EoWMhKip1K2xbO1t+4S0jIk5il7qBSwLI1sO2H7k8AxwRV1aZ13FmVbYuna&#10;AN+4Lnq8GlPb2r7htqSxyqZMscUieIdBleqbQxDFVVMugkyPM85pa5eNxtRcuW/sKho+wtHarHU2&#10;DYD3CQjbSuSQAB4I5qvh7jLct7YWGe1G0Af+I81iyxRoiAbVOVREuAoWgk4n8H/ajrqLgtblskEX&#10;Jk46FzMDz5pPVPY237joXEgoQYAA7/LVNEBvPd3FbqFVhVkXA+THxWDJ2bMaQwmr7zZZmbclxCQS&#10;Ae0YkHmi2dWmXe3ceLsllOZiNsdh5qnZLMKQu3e5go/SB/saKlxPcZyHdUID+4c0MG7HbUbLb1b3&#10;FtdCPJIY53BjmA2KbfV2gBe3sqLJ2cF/MRxJrV0vXGVV/mZ65LnCARx5MU+utPsai2wTHRbLQN0H&#10;E/itkJiZYjYP57q9xmNpjbNvkbQe1H/n13CGKjYjLPDn8DxWs+/cRrZFkFVaGJzvYjt+KxpdeUD3&#10;nLkbMQJEAxB/Jp8crBenRsza1rioTq1gYmJAAOSPFMi/pESzsvB7bMzKwmRGTPmtSfW3BctWbh3M&#10;mCQoKtuoP/qauWVADtHVZYEiQI6a245tgvTUbmdYbz7wQXHTBMDaR9wqdu/bUIih2CwN4mcfaJPM&#10;DmtMXWXIebg90WmhinYVi5q2ti07bg37mLT94kjEx8GtKnwD/T/o2Z9WriBc62lc/aRyRHbNVupv&#10;NChAUYgCJgecf1rXNT6oGRSisEWMk8tP7m/3qvv+oXEQP7uySwYrnAzPkmh+9+go6WRsl71ibu0r&#10;CssEP9sRHfmqNdcdrNbv8sFG5YlTitf1nqiPbQi6XXcqJI4kfPitQ1/q99GurPXcjoH2kqYgMc0p&#10;py90bMWn4Np9Q9aNtSqzZUvzMhkPc/1rTtZ6qLLXrm94JEg/t/IrWfUfVirXf1pABJHBBGRtFaJq&#10;fXApRlZmUMNxY/8A0SBVLE7q7NUccY9m/wCt9ab3Q4uKVZ1K4yGQZmfNaR6v6z+pchzuuXAxIPE4&#10;g+K0nW+ti9cd/euOxOSx2rurVNT9QBEvHYEDKFAncp84rqaTx8n6EZs0Yq7Nn1nr2mVmtOxICMkz&#10;uBnjI8eO1a3rPVlNu6GXrCKBHYHP9a1LXeqYCor7Y3AqwBz5+KqT6rcBY+8EcLkxBjxXqdJ498HI&#10;za/aq6/Zc6/Wq9yWkjlrhG7dtFa9d1aqpBTeDkbycVV6nWOYTZi2s5JBhuOKR1eoAi4yhi3KrmvR&#10;4NHVI87qtZUm3PgLrNaGubSh6jBC4H5qv1Gp3XAThipj4K0vrNZ7tsFeygbuJA7VU6m8wLkqciAQ&#10;cAV3MGJJJUcHV62PNMfu6pbttru07uOewFVV29FsgjwQO1Kau/gT/g7d6Q37iwEdjJrfDGqPO6nU&#10;75NhL9yWELO4CsCWYAn/ANqSW/cP7uDUlu79sxAwDT9vBhckNMvB3EFCDHmaaVnAeJEYznmlVuC7&#10;PVBHIHGPFS0zkCQ0HMnmgoFsdYM6FQktEcREVOwGZlK3GDqeBHEcEUXTaf3VG4QAQVkwTVmmlIxC&#10;QEMwc9RxNIlkobHG2VyadVl5HV45n4q00vp7wViZIyDTdiwDYhlUhhtFwmAtNIjC2qmJtzEZntms&#10;uXLa7NGLTttcArFm1aDBEIZsAHIjkx81ai3c3C3LOxViAFwAayF2In6iHvEcGjbWjoN3OCwP2z48&#10;1ilOzpQiooBprillUMcyrDaCKygKsALcbRt2sPu+Se1F2N/2gzbQu8nEn8/NFsstyW937hBLgQvx&#10;QAt9Gb920gV1VvcVtrKIqIvGA6pniBmQKEpMWiX/AFD/AKRiagGSyWHHdY/xc1VAymEGq3Pefc5K&#10;ic8Y+KFZvAK0MA46nMf4uAKm90s5FxEClQOarrgCMdyEggbY4LLxRxSM88lkxnY+WLtBHHHeoXFd&#10;VVkUzuO/wJximb+oL3UgGSstGASOBSVzVqqoAWyTuUCCDToxbFcUQa4w61UFeN/mKr7infK8xEgk&#10;cnx2FOpakuWDosfaKRaWFyFIJQE5yRNaIREONDV66swRLYnYYyKVfUAFQQykZMf6RUQ1w2w21oJG&#10;2IORQ7suP+9Ef4czPanKILkz1x7okgxB/rnFAPWDkgkjJqXuKYJG5WMFeIjtSqXA87JMmM4AAp0Y&#10;/oB2wp1V14QASDg/65pZb4UBrh4kQOYqTNbQLCk8yec0u19QWhhMCIEwByaYogNnrsgNDNBJAJPa&#10;gXirr0AzzmiN+opJcnuQKXfuCSJAHwKNIWwyqQ67WgsgknMTUgzkuCVYDsTFLKLa3IJBMRioT0zs&#10;GDBoqIESQW6wek45zRtgEtuyRO3zQJtywwG+RU19uN0dQ78iiCbJrdlQUGDwPJPmj71ASJDcfBpF&#10;2Cll904MxFT9xBcwhzmZo0gScLu4O2YM1K6pDogXAJAIwYoYJVY2E4xPehEEbYgsIgE8GrAJuGMu&#10;VwMQKzJCq4XtwKgHYEqy5LSROBUgdiMTHOJPJqA0TQki3CgEzE8UZTCiSHB8UPUKrFQzS0/aO1Ra&#10;4js53NKGQBxFQjQwzXNjiCZHE0IuVMMokdoyanqHcAsAu/aBtmaktonDgsD9xo0DRW+0zkkHk4qx&#10;QiYYwkRBFCCCeQMnbGZgV60UKZBBEk7u/wCKqy5DFm11yMYzUmjqY2EAmBBoFtw7Fgsf1xUEtztZ&#10;i2CZBwJqxYxO03ZbpOMiYqaP+m7QCREMT2pTduTkgnBPMzRiJiUG1ZMAxNWVQwjRb6IDdpHFA1Lj&#10;7ZJZs4OCKUbUvEzAZc4nHg0QPJcwOkdM0Nh8kC6Y6CB3/NYLAo3QZUTjE1kEOG3Lt4asAAhoaAcC&#10;e9REUTJYnbEDpmRUmKSh9kQVyT3obK4VCwHSIxmaMzqCu55zERAIq2GognhB1dQaINMMot3AZBaC&#10;B8UFd0yTEiVHYfNBQuQwkT5OZoLKaRJJBEnmR5FTBggbP/c/FCuYXeLcTgTUiCgQqSY+4VCgio7u&#10;H7HAJ7UMMi3XVi+FNQDdW2DIjHFGYPvEsBiR35qFoyNjKV6vhqmpHSyr229dR2MAwkQD2rAZ9r9Y&#10;M5ANQoiF3AHcMd6YRYEE5Jx2mhhBDqFDECZFYNxgXYrJgVZcXyG9vdtPuDdMrNDU5YpIJM9RxzWU&#10;tQ673EMNy1DTuMcTnbIqwtz5DKY3na3eYqIIuhOiSAdo5gVjcSlwAAZgyakHG1oO0REdoogWeeVu&#10;KNgVQvMc0T202uxLSThagQJQbjA5zyKKb09e4QMIvgHvRUA0Q95k2MV4EnPJpdSY3wZLYNHYI12I&#10;MDJg15FLgqTCrkCo0WjDBxBOJNTuqu4hnETIEcmgKoLoxDMeOcUUKIbphufIzQlhgt6QNx2cnPjt&#10;Uynv9cQDwPFDZSz21LSSIg0QhYI92EJgjuCOwq0xREAW1kMhPgHmiOAUUM2WnmsJaLFi0CB+MUK6&#10;1tgQygACBJkiPFSyRAi0VV9w3HKlY4mvAyFgSVAGRgUeSLdpnY7Cx/OKGB0ZlBPfvVcDV/IMrJQN&#10;ChcyDM160d1xmcdiuR2PFe2IFkCFMDBmD81lywKtvI3DIHgUDCswyW2xJxjjilmOy4SXU9gIj+tH&#10;Nwlk2nvgfnzSy3QBH2gAgn5qigpdgZYSCOByTTBWXO9iWImB2nzQBHSAdpAnPenbF1WmVgzg+fmo&#10;RITZHcsq2woX+5NL3AG3bySe2OavbszcLOIQRjBFV7F4QFpJkmoXTRXluoxiRGKhA8mV/sanLAvE&#10;HFeSyUZTEUtyCXXReek7ZXBgHdjtXTPTbGxFb7dxmGyZ4rm/poFq8GLGMcCZmuk+mLacZEMCdpGa&#10;8l5ifJyNflVJGx6d1iBcLMDtENx3Bq9VgVQuqj9MhwrAgn81SFUkywHJAOCp+PFN6C+iKlsCCHhh&#10;iDNcDamcrfz2bPpVsi4x3W2tW1XBw1KeoXyy7rJggbj/ALA+RUTqdOwZTutwWUDcANy+fiq2+ki2&#10;EvdEn7sxHNUkaHk/Giqvs24e5cYQZPeAe9etm26z1QxncTEGs35suG907VxkSXkTTVh7jWx9jKSF&#10;wMfk0++EZoyd9j2gtByiqz20MS5xk81uz+4ENkL7fTDfudo7ifNajbugK4gm3uDJHj5NM3NZcIRr&#10;t8AsZUxP2mCB4/JrPJNs0RtJ8CmutObqKllnYtsMkSBHeKLpXNpECncwUlVgSPIE1C37bOkKyu46&#10;SMjcKcubC6rb3qwkbzEkESS3xV0xco8syRKWot22QLuJcAAGc/1puxdDqEt6iQqFQxXCsewqmGy4&#10;RvgrAHI24HAodvVXCXt7WAYqIGZ3ck8Gr+2xTdGwt1C4S7W1IUzAIaMSfk0o1+9vKLNtTyZBQ4wf&#10;60hc1ardeywLlFjo4IHmisu8PbIhXUuxAiQo4E0UYUWpss9DeNxblq4Q3WpC8R+D3q1uXX3+2L0s&#10;DDMMhB/yBWv6cWU0+nPujc6TtI4gwDQ9XfsshAbbth+gQSatwtsdbosdRfVkTaOkNB3Hv80neZXI&#10;Y3SAFBRtslgPB8Ctf0+uUszod22Z7Azg4NOaZmFm0r2ZQ7thXInyxNMcBSky6sNfALBmPT9uG/vW&#10;3+nIqgO9sOjysrgKSMDNafprBuXBsQkiF7kx3JraL+vt2NJqdSWIVbcgczHH9TSJj4XtbuqOc6/W&#10;HU+v6WzdcBQNpgQQJxHmvob1L6cfRWtPeuXPaZgCE2yfgk187/Qyp6t6171xCULAKRkpngCvp71a&#10;9d1D+ne4ztsU2yq/4U4xTsmDal6pGbE1JSl3b4K2xatIECAFlMAKSWY8zVve9UJugICrIFLPMqR8&#10;0tadXmLbbZQoy8rPaPNHCgWVZg7Hq3sFECO0VkNfIdb4tO2GyYMGceTNH0q3HaVIiGO3dOKq2907&#10;gXBBILGOFjOfFXgZNKiutsqLNoqpPGMCrLij5N/jl685NzSpBt+7Jx8Vyr6L0p1Go3G0sMeBzjMj&#10;5ov8T/UV1Pq+pyQQxkkyD3xW9/wc9HOouuwZFAC5iZJMCul5HJ/S+LnKuaOx4nSucowvl27PqP6N&#10;9FbU6BC2kDCYOdxJOAP/AImuw+oaKzo/RlefbTTkYLQqA9iTWv8Apfp3taewLgYQ4wp/anHHBmuI&#10;/wDUF9cW9Nok9N01+2XuLuvC0TH9u0V4zRaSeRQxp/3f/FncWeOlxZMkv7kuP2z5e+u/VbvqPq2r&#10;vTCbyEjIB8im/pf0warVWlKvAAYsB3PBrWPT9G19lhsfuMzFfX38H/4eG/dbWurhLLjae7AcGK7P&#10;nfLYPFaJ7mlsjSPnc5ZNXnf43ubcjs/8KvpGx6Ro7d+8irdulskfYvn4mn/qj1ptZduafT3rdxVn&#10;9tWf1f6va06iyqgai4q+1BwOJY1qWm0Au27gloloSMPmTn/MV8y+lfEZfJajJ5DVK4ylcIv217Ox&#10;kxqEYQjXHAbS2tRbNiNiBMkYkg8jNXbW7Y3yHJtqAwU7VeeOa8qCEd7fuo0EQAJC4E0pq9eGLguL&#10;1swJfABA8V9T6XQtRWNAdZq3Ki67FIIWAcx4/NUut19lbN07Gw0K6gqQD+3FYGrLbSetTwT9pPkV&#10;61pHR2e90yencfJiIqLkTJbnwa49llU7rl0F8AMcCaf0PpwfYgLow43iAVGa2ddEo9wNcRXEOcSj&#10;KvBHwPFYu6m21oXC5QncQWEKx7ER2o4wKWmANtSwDaTLuRC/3JNaxr1Go1buq7SUkDsCBV5qrtgb&#10;yLv2mRJw4IgiqK44uXVXZ0grk4Ant+aOUUBNNiC2S90JKS+Vdh3AyIpYtst3VUCXhDEEsT/xVzct&#10;2Vu22ZQYZnAUyQThTiq/UlLz3SFdBbztUd15OOPNLcUAoFdadC5te2ycMXYwSf60AX0dGS691AX2&#10;yI6iKy6qWE3Wy3RKhoNRskF1Z0OG28YB7GBwaSyeySrDm2EDI+Q3+CeJB70heW1eu+yqQxESvkVY&#10;W4usVVy5xsJMARyfOKlaWyibbaGWMqwWS4FA2CygCMDatyUWIk8BifmpItgEi4zFZO69Ewy+RVst&#10;pibig7FBO1nAKh5+O9K6m2EXUxfkM+12PSRHMj/SqshDTWj7Vos/RG5Tvx/SpslsvaC+4lzayyeA&#10;RSS2rA9q7DNBCnp/bwIqzsG2EKXHadxSCIwODNQqLRp+r0auwm6SyLG6J3GZIpTQXntsWuuSZ6WJ&#10;PSsxknmt79R9Nj3G3AI0FBEEjg5+K0vUaZbV1lAdWJ2CZwfNNUuC5J9mwW9WircLlVIEJ4NvyD5q&#10;R9RIm2zOZO4cF2nwRgVpKeoslhVdjbXceeD5iKKPUg8hXvIWLMQUxHkTS58FOVpVwbhY1ty6yqEg&#10;uRtaZx4Pk1sGm0VwEKt33Anhog/IPFa36OzC1dV5djtKiJMHgz4ra9NatDYqMHXZn3cQfn8Uqy4O&#10;+2WKqLk7L6K6nZ/UeKVciGViuRDYncTQ9Ilu2qC2zst3JaJgd4XzTeisXtUq2vcVQXIMiT/Uiqck&#10;lbfCH44uTVIP6b6Je1TFLAXYp5I4JxANfV/8O/pR9LZ0od0CsrAljER3jzVb9B/Rot2bV17dpV2b&#10;GG6ZNfQXpPpntlACuxVIJ2zn8V8/8x5qeoy/ahxCL7+T6P4jw8NPGOSXbQT0D0q1prZVtrIAcgZW&#10;TyBW/wBl2Vw1tgyRB/AGTVTp0uRaDMq+TESR2xVnprILKoQMJGCNuScxSNOqqjXL8bSRYWEtm2Au&#10;lYAZLjgz4NOtp1ubUiE2g3B/pQUuBzcRhuUtCqZWIpllQhjEy+38zwIrrKTpCpImm4MgkkRJEY/F&#10;ZtvtDD2wd3BbsZ7V5ElghUJHSR/uK9bYFlEqoGPJp0GY5nm08OVKCDJIGZo/slg+xlAUAR4jzS5t&#10;lFundJBMNPaosGu25CBQDyTER3PmnxkkJdsZDbDaKgTLCRkEmvW1RG6pZDM9yTXgXJXr6Rg4EGhW&#10;+sgiAFYtuBgUxTFtAv1EQlkDn4yTBpdwHUsY5kxiDR2vDYjFGDm52ECPJArGpEOz7TCyy9wQapt0&#10;IdCRvxJDjcDIPMg9qJZS2zXRbbhOw7GlAN+5UVSMGfINOWbxtPhlHRJA8UjHO5pPoCSDtYuoi/ph&#10;SrYPYg1W6xS0FSRsyu/g1fajW77OwqwSBE5rXL43G2hWVM5mQQK0ayUdrUBCj8mrak3YYsNrOe3a&#10;sXNxVQlyTt2TMU9btx7jAB9x2wDlZ7UJLMShAVlOD2/+PXlIaGby7m6GSyLbRX29LsuqQFJng44+&#10;aSvWrhuXQrbSpmQZgn4q622iTdFshdxG7iYqqd1fqVoI5LidwNb3hSRjmVmotXbioGcwx+xhGfK0&#10;h7bo6mAHGFx9pNXn6fsFmDQv2ie//AoB07tbO6XOGgju1LeEyzRR39Nbf9Nbc/vYLzRPUNINPpHv&#10;lJFvAJFbz6X6bYCp7pIAMhvHlfxXOv4l+p21UC2x6SZA6QY4xXTyaCODSSyzkrfSMuRtWc69W9SW&#10;9i1cKlDEAfeCO9ayGckRdUMbZ3CIg0zpHvvAcSrdJIxmJmsa9jsQ7SQjBG9sSZrwuoySyJzZzpOw&#10;Wltj3be2+AbYBZxXQ9Z9Q/8Ap/ozu7NO0kA4kmue6DYdRbByGLSQJz4FWv8AFbSpoPpy/cbUbi1h&#10;iUUcGK7X0fjlk1S29N0xmF7VOX/arPzK/iZ64vqn1D6hetFmhzAkQYrni3UhtyEm55xtpnW6hLmq&#10;a4CSWckkfbnvS7hgiqX3qq74XED5mv2D4/CsWnxQS6iasT/BP2xe4guIJLcyCBgsOJqVm64dnUtK&#10;sJJ+O9GNq4u1/wDtgjPehtpQssxYwSfHPatdhFj/AOqXIS0LisslgeJmqvfcZi3TGcr3jtNANhCl&#10;tnEtMhak1sQQrAAcRxmpZHyMLe3Pc6i6TlYyCKnbFs3HFsqwK7mk8DxUPfcLc6wwERAg+Kzbsb7h&#10;VYtjbDsOcVIskvVBbSoy2ykg42g9vJFQFtv1dpODuk8LHgV5XuEsFUKFG5BMTHc16z7gCnfJ8c7i&#10;fijTK7EiGa2GYEF8gcCgLsG8Ag8TnANWT3F2gg5PaZ2nyBQbzBt4UoSAJIHP/vQSLURZSkBWAMHn&#10;ufmaIwQMdrx0SW5mmzYZscbcnHIpF9u17hQqhOI+KGy9phFWbe1hKHP/AL0B7i9auDIP7O/zUrjO&#10;oUKNu8ySMwKVVzbSYVlMiR3o7FyLMXCTbJaY+2RkUdLgMA2wW7t3pC1uY21aQn+cfFObNxJa6YPH&#10;birTL5E7/uJbZWG3c2NuYoNoKl1lZfdlP/ok1bhRbK24yYjdx8zSzh1DKT3lQo/+jFU0FYvZUpcB&#10;LRHCwMivKhRsByGkicgbanqURHHSIKx5qBs3LZs/qFgBAAEEUDRabfsmrq8qduRIDDNGK7CCxG7b&#10;0rPnzSlqzdNt+vcw4+KJbtNcuOxQluCW7RUUqAlhkx9bN4uqbC0LyT0in7BN+TcA/TgY+2BS1rc5&#10;G0SAkeACO1P6Rw/TlCo6p+Kt/kKUZJhPam6CFJ3CZIjbTLBbt0Dc/VggDOPzQ/af2zc9+QIIiio6&#10;3mE3AFGB3g0+CpFuwer2ILXQxVYAEzFeuXpa5LkFwuBgLFAOpRXuncBA4Anmkd0dbMpyYYGCY7RU&#10;3Bb2XSsLly6rSZESpwB81LYNhAvAbeJwPzVOrIocowh4Ed6ffauxGBCsh2mZz81Nwam2HV1Ctu3K&#10;fuMHk+RS03GaVUIWAhzkj805p9j7y67gkR5bxNQNq7dvIhCDcSRtOI+aphX8llb1he3BuPJwzcI/&#10;wKxf1zkKsFf/ABHcD81WOxVmFsblEKAMgfNB3F+Tv2w0gZharc/kVcVfA694j2z7kEDBVf8AI/NL&#10;WNW5IcjqUmQwyB8TSpLILpuuGcmQAIILcU0u+e0bQIbv8TRqbF+xhRZD+EVSxnBk+D3/ABTNtJDJ&#10;9o8usZNIBwtxC90sEYnaACKIX3qQq7mvtJ6pITtRKRdoZvmL4UoVYAfbkN5NStJbDMvuf/GPc1IM&#10;bNvZtloPJwak+uPtEAWyGgExERVuhnArcUqrKVXgkCMkfNKttdg3tyABMzgirJmDKoZSTI3CoMLr&#10;by5AQjahmNwHmqZCut21HvMyKYwKQsMgkBwS/Kkf503c07iFRSpCyMz/AFoJZkI3hJiA3waWTenQ&#10;dXtjY12DBwAOPmKeaBcYbUSVwV6QR81XezYABtEOY7mCIpwF+vc25+IiQopaphcmbNlCNwkiD33D&#10;n7qFcHtggMQB1EHv4phLFneuWIkTtxkePAo99Xa5f2iIWRDSpA/3pqxCpTkUypcyykEkcVY6VX4d&#10;yX7EnkVKHuIxj7gAJ7k0umnXJdCYO2Z79hQuFDcafZcWI9x7boJA3IBTWnuBQhO5gASRkRP4qmS7&#10;t3Sp7/gAU9alVY7N4kDDbTtpmNhTbLZouF03Tshujz3Wg2bNyIjcGmWBiJ8GsWL6uV29JMggCSI8&#10;1YLbkJKuFWCJ7kVorgxqTuqKR0K2iQGdAYQHGPLVTazRO/8A2xuLQQ0kCF8Vt94Q8hGgyELRI+CK&#10;qryFPYXq2SQu3Oaz5IWMjBWahcAtZ9py05B4z4FLey0EQA4wM1f3LN1HDF5J6eJNVb6Vbpa6dybM&#10;GDndWV4zRjyrpISTTsrPuXcZnHC0mVTe6nqAO6T3qxjruFrTjG0iYyaHaabRV027TkgyTFLcRkst&#10;8Cliwfbu7tpUH8bSfFQMpaPXkED5Wmns2mu3AF5MSpmK8lq2lp29oswPV4IFA7BTJ6Xcpu9RO7tG&#10;DTVsONjNaDQTu7HFV1ltlu432HdKmeKY3EEbz9x4U8T5qlYSTLYuoYXWV8KQFGMGpF7mxgVC236U&#10;JEmfJqtCMrG37zlIkk5wewqxZyTB2iUABOQKag/uUL3rZQbD2Ayex7xSP8tm9+5uEYnias22vuMk&#10;5Xnmalq9KECqbgRv+aZ6EtKTToor2lFpUK5jGKSvWiSVCwwM4ExNXrWFHSl0FQ4MRzHekb6L7l8i&#10;WVeDPFJ2mpyTS4NeKyjqoyr/AIqBJUhCkPG4OTkgdqeu2lQIsyX/AKkilNQVLGAy3QQACOV+aVIu&#10;KpAWuN7YcKg7ExzPmihgCmQkGZWczUXEFgxG4CVBP3H5ph77FiNgJf8AbEbcdqW2GFTUMq4LFSSJ&#10;5bFNWLp2oqwZ4JEETVOb+xQdpAEAnxRf5lUkHC43RnNIkgos2E3rW5lfxBA5J+K2P0vWthhDGBjx&#10;FaZb1GWhkKJDDEH8TT2m17LdcoCqxJgwBPNYc8XTNmCaUkdBTXX0JtWbjgspYYHB+aVW8FtklNzY&#10;lwe4/HJqoUkgAXIaMHyKH/MFYQ3PtUsuYBrluLZ045aXYDXatbAa8r5cjdHAP4Nabf1oY4BJmM4F&#10;Xt+/bvBZthckue81r2tlhu3EoecQBTYCpyu+RYXRum4oeDOa8dS/uYSCywAKp7hBAhipWs22dIVW&#10;Mgyc1JRtGJs3DTavdO8SAIA7j5NXGluIAE3b5MqO4rRbd47SSUYDE8TWw+nXnVwwtdRUVknjozZJ&#10;Ns2jTQwFxk3MXiQvIqQCpfxBWJEDiexqGjvS7FSyswkBT2qzs2zebfbu21UyrFuc+aU+BH52jpHp&#10;F+2LFsGSxUI+3kd4ro1qyjkXHYqNkkXMAA4gkVwT0e8bK7kVC1tthzLRzug13f064l23ZublXA2u&#10;DJgjjNef8jj200z6D4LWrIlBrpFlptDcu3Ny2VB2Y/asRgz/ALVSa/SuAm6wuROzjeB4jv8AFXtn&#10;1K3ddLaElQd2wGZ81U6+63u6higKndDgnH9OxrlxbbR0vJZIxxcS9nMvVNCzjYiCFYsysOJ/1rXU&#10;UG61vcFGwHGDjzW86guqblnqUgA9krQddbdWuvbSWYhZUyIr0uhnJqmeQtbkB1qykIgUbht70G62&#10;5JAO2BIiM+RRXvrbIJRoIgmJI8EUFCxf2jdeAsbj/rXRRrUhU2Nqu0Fwf3HmRVT6rZteySh2kLLg&#10;DPP+dXl1QLYCuWMEgng1Uav2EKMFdLhEsR1AUL7M+qinB8GtopV3Ume+DmatrbkhWJaeQIxPmaQh&#10;UG93YPvMFeSPmmRpnuO2CMbhNKZ5ecKkWVi8Q1oqsoohxPM02yvdxaQBYKyc9Rqv09kvJYArIgcf&#10;1mrotY9s7lIYLAgxjyRTccqN+klSE97KrIMKE2yOCaUa6C1xg2zoAJ547irK9YS2DcV02hJg928g&#10;VTNcBO4Eb85YQCDya1p8WdDJkVUQWBtT3JDDniTW16K059rC9PTtnJnzWvWFR1B22xjBJ5q+0yrG&#10;+4gUoeVJIA+DWfIzj6jvgahrZtAksQGIUQw2nEVh1FxbqIh6o2qD0mOee4psn2rn/wAD3LZCLv3c&#10;Y7z/AMUnqSmy426YgmOgiewoItC8UmR1Zs772QjYOcjHn5NDtXWQb2K8ZkSwB7xVbeYWGJ2jLgiR&#10;uqFy8PcLOyMT4xEHuKKzsY89UbNYukKrIgBGVGJYeBTi20vBWsp7SQRcZzWvWb9ouyuyhVaSRyp7&#10;AVcWrq3ehWZNxyYkwKVJnSxZ7XZYpbzI04CgDaTkuG70g2iT3HuC2XQYafukVbaa8luLg3FSsgRn&#10;xxTOtte6VchmZlgMDzPxSx0lviaTqrE3jLQIkQI2TVJds2xp2ZF3FW2s0RJ81tW1faup7w3E5Pcx&#10;VJe092ejwCd2Y294p8WcXURa6Nfv6ZZZjchghHH3fig2NpRNqEgc7jtINXLWC4CteVwMgCIM1S3N&#10;PKtJIVWlh2FW3ZmhuRvH09e2dLHYVyOTjwa6vomV7TqXa4z4AGOeRXFfSLwtMZBhSDIgzXWvSNUz&#10;JBRS4EhAYKk5/wA64mtjzZ7PwNuDTGNSpthbe7apGwS0TtPcea1z1I2LiNuu7skNsyc1s123ZDAi&#10;YILPKnD/ANa1nVki3ba2m1YKgLwTWKLOzqMK2u+jTPVdETaLQDK4EZE9zFc71IdLgZ2LLAj5Ndh1&#10;mnt+xdBLTlSST38DxXKvUrLWyVUHOM5EV2fH5LtM8F5TSRhkuJWaYOOoNgtMbatVU7bbohOZknk1&#10;WW7YMIzMDJPOBVjpraLBbddIM7QeYrpumZdPFoXs3wt33DbnMHtW/aMDarKVRGIgsJ2gVpVm5c91&#10;mFxVWSCCskzW6ejOLyMhuAohxP3Vn1a/GztaGdXZYhVkb2CQ4gKeZNdr+jfVWCFbRxMYO0iO81x9&#10;y1sIEG6Z27o24rYPpj1B7GsRAFLlftmZPYVxpw3qQGqzbMsZJn1nZdntmWbcyBuYljgmpWlBvoGu&#10;YCiQuDVB9P6kaiy6EkMxDB4mSeVk9prZrqoAkMC6jPYz4Ncu6tHqsGZThFo1L1i0twble23tqNpP&#10;JzOY48VwH6t9PcOznTLcRi2xe1s9yT3Ir6k1ij2jvyG6gCAWQVyL6u9NUae+EsmGAYAtz5kmpj1K&#10;xzXBxPNadTxSbPlG6jD3ptAkrEiJx+KrzonUB3aN+AGwxHatp9Q0XWyOt190mAIwO9Uj2GZepZXa&#10;CJ+4V6DHmtHzqOLbwV7WZLFkCsTAB7fig2FRknbkSpg5M8GrN9hb7lTqAwKRN22XPQIyAoFbsRpx&#10;YyrvPtZkCsu2I3ZxQkFy2x23VJ5yOx+aNeQ7QoRoU9zMihBUKwbZbBx+O9a0OaaQZLKBSC8HcPgR&#10;RP5tWdg7MVI5/wAApi3aVltrAWUl5y3wIr19timNwO2JMQRVpmaSKY3N1xkG4AGFIGKjckAbVLM5&#10;gqMxHc07dkSrh4WIJ+aq7jW7ZdF3TBPiAa1YolwVsrnT9RgAFbEeKNsAS4d0vA3EYpTTWgHH+IiA&#10;WMinLSAgRsnfEnitTOzi6RL20cK1u1LRMnihE3GZxsO6PEAU2UBBJkbScJXrZcgndtZMZyc0I0nZ&#10;0rBrhb9wBXPitg9A0xuXLaBBBcDacf1qoWzbKFts7RMT3roX0Tobr3p2uUbB7nNZc86jLk1abHvy&#10;QR336W9NcWdPvgbwzEHIAHcf8V0expVZFU+0hUSTJ5PiqT0nTJbBtbIVYVHXCqSO01sXC6d1YOw6&#10;brNggeMV5TIrmz6RpMezHFIqteTbW6PaVGFsfaxBuBjgz3/FaX69cNuxfZbc7SGt78T/AONblrdQ&#10;6IrKIdg4JbBTbxFc6+pbrWdHsdwzNAEZJnvHYCjxYvziZfI50oSX6OJfVF0bQVwzDqgloHgk1zF2&#10;uO1tCg2lufNbf9SE3LrJv6VP7Mbh2rWLuquMqF0CSdoFes08VGCPneqyOUxe5aUYVQQW4BmsFds7&#10;WE8QBjNRgM24EoSSIPxTF1ZO1f08CSMk/Jp/IlZEL+ytso2/mQSOBWLtsbbgncOTPz4r10JCCSQD&#10;JjufFediRO8wRtCAcVW5lOd2Vo2OoDSoj7R3rBF5cTKkysYECrJ7KrvMTA7+T2pVrBVVUmBy3iDV&#10;bgADpb6VjBEsSe9RYgMga6pU9OeQKOEtWyWVZHZeZoHssrK3sqygFlqWi9v7BOGc2ykFAIzE0Bnd&#10;XId5iZbx+Km9sMQ4t/aDgGBnvQStwEhVDJjjvRqgZSr2QusGRVLKe8jvSBYM8ldtNXVDTCIYnApS&#10;7tSDtOe0zFWkWmLspPUWH/NYYEbSYqbsuIEY4oO5SYoqZLJyAdzKc8TUlQbhBk/5UOJIn8ZqStAj&#10;bnjFSi2xhI3EEzPAAwT5ra/TFTq3uUC5yMyK1BezkmFFbh6XF22p3RxSphwTcom6W7m1R1AciO8E&#10;UzYZgLfUxVCog4maTtNtG5pYr4wCKstDcDvmA24/imYfQnWxt0fQH0ZfO0HYoXdgTEKOM19Iekn7&#10;b1gKQ2VDHCxXzJ9FXd2yy4EK6sCMqO8V9I+mC0iWd2n3MJc7GmBXrPHf2o8tmm+38nStBcAKM9xJ&#10;V43L2YCZ+atGt2WFx76grsVg6yrEnvVJ6fZW0shSOmUkFpJ54rZdQDC+2AemQOK79GWEnXRq3rFy&#10;2q3CWHubS0hdqkec8/gVzj1GPcS6FmCVIJhipEbv6V0L1tRKlYYbYiMYrQPUBhwx3cIsCDgYismq&#10;dIOE25RRRXLd0WrNwhDNxlBbNK3gm28D52AKcL55r19CRd+64oIKHg5pDW3mtjYDu6jJ5XiINeez&#10;5nG3ZthiXsFvYmCkIv7plN0cfk+aqdRrGUMqDaWuCSRNe98WUVWYwincDljOIAHIFVOrZ1VGtoGC&#10;oQy8FgeIHmvB+Zz7rt8m7A9srrpFL6qhS8+PhSTAA7Gqn+Wf/wCH/wD1VNXL4ubFQ3XG7LE7toiI&#10;NNbB/wDq63/8/XzHyOrf3XU3RkzTjKbZ8ZDTKqgJchQScf6VFbTDruvEc+fiBUsMhRLBV+QSYBob&#10;XnDSzKCBEntX26zu7iGTs2sG2z8z/Ws3mCwRmeqAIisvbVykHa0QI4M1K8lsEKYAUYbvNAELBd0r&#10;GStRF1u4wggzgYqbXj1blYmMQM4qHVcdQy8D8QfmiSCQHYcqxyxkgDsaNtbeBu2AYBPmo3HdjvYL&#10;tUx0cTUMqDk7SZAB7+ajQSYEvwvtlmBzJrzImwwIA5NTyqlQyk9iaE2yAFkTypFA0FYI7GDH+wpZ&#10;1+2ekijxgLuC+KiRJO5jIEfkVaJYGCCe896C6sSOmmCoSSQcjE8UFkwDMyKNFUCZQcATUCoI+RzR&#10;CYxQwuGmYqwuDAEFQBnmoiNxM5mpBhAz8gGsDPaoUjxC7qxAkSaJ7rHbuNCgYOY81ZZMKCDUQMDE&#10;nxXu4jms4IjE+ahRgwe1eJx8VjiIOalOBgVCjGTRkO0CW/pzE0MCsbjEZqgk6Lay3t4MweYxir/R&#10;ZJ6AUIgSYOK1G252ycwYmcin7biGb3M4j5pM8Zox5trVI6D6ZqC67ulQJHzVjb1O+4glgmznifxW&#10;mem60Q4kgtyoHcVb6TWByZcBSO/asWTEm+js4NXFKPw+zcTeKbEulpBMEHgGnF1Ib3T7gC4AJ+6t&#10;dtaxLhSULECF3YBAq0S8Xu7GVJbiMgVydTpfe09JotQmuJl/b1KlQEkDcJaft+KvtP6pcc3Ng+xl&#10;Bgxn5rQzqkUIioBLwRxVstyCyg7cEZyB+DXntZ49P/jyei0vkX6Z1bSetmLogFPtcDmRyCDW6eme&#10;thVZUtMw5Cv+z5U1wPQ6o7Fi20xOa2D0/XXAsJf2dXDEgyO8ivIa/wAKnfB6rTa+Sgm32fTvp/rJ&#10;Xf7d0oylQigyRu5JB810T0n1tA4vKQoQlGMZb8CvlbReuKux/dAAQQVXkjnH+9bt6b6yCbDBjak7&#10;3AO5Q/8AWvIZfFzwt8umdSM8U0vk+sfTvXFW3Yu7jHAWT0j5+a6P6f64hQo1xltsgY3Bk4xtFfJ3&#10;p31CAJF59+GKzkMTg5rpvp/1A7KSzAsCMAgATzT8eWWOkmc7VaBS6o+mrXrFwpbVDsW3zP3hjxuP&#10;g1c6b1Tliu3p2rJx8mPmuD6H1y/hlVd2Mnqg1tHp3rRYMXYksciZ6QeI8TXa03kGq55PO6nxlc7T&#10;q2l1dy1nlSxwc81tdjUh2tqLwd2BbwMDma5TZ9XtlZNx12vs2g8A8wPitpS/buv7W9IZQZIjPYCv&#10;S6LWX3I89rdGuFRuWnckboO5p+V/IJpz+ZQoPx90ZEcwPFapZ11p/vSAnQhU4jtNM3dW8KGYkEbW&#10;EQo/1Irp/ficp6Rp9Dt6+qqrF2bO2dv9hVNfvMD7iRtWSzPGN3InvBpXW+por2wVInHScAjiTVJ/&#10;OyN7XQ4KkhVzEHg/FcnWZYv2Pw6ZmblxVG4r3OBmDVbd9jfcX232vmZ5HiPmhnVhyNrjauSYypqF&#10;6652Qw2sxwe4NcWc0dGONoj7Mlp+5k2yOADVSmlUMDvO+SRJg47n4qx9j3FQEbswLhP2R4qse8Qg&#10;thEXBLm5y0d6zSQ+JF0MODaXeQDAz+fwaO9hUN26boRQwBEEOzRiIrDtbupYvEkApAAxkeKXQqLr&#10;bgWNswYfM9t3kUAdE7toqArxsDBj2gf4QKReALzgAj3DuEZM8LTbwSo3JuudRnpgjJNLm6jblhgs&#10;hgy0LLSAapLTXkTZ1rB3L/4+R8Um+mYNcCOie2hbmWgnNWTttuo0z0Blz3HInvVexE3bj7UksQuS&#10;WHcGlTHQTRW3dL9iC4RMRJ3892quvIzm+h2kAhRGGBq01V5rb2SyKpYnjBcjiqfVMFv3ArhS5DuF&#10;zB8Z71z85uxRYpdukDdzsTIQDp8gzVcNYoJYsVEldoEkgiBP4NT1L2+pomHG5vj5qua823YgXJBI&#10;OHb8Tg1zpM2wgxgIyNb3nFhNzLBIZu3HbxRPetob5WALg3MhmVn57k9qrveCW4bq9pZVlbY21sAD&#10;5pcGSoS63ttB6jv45Vu4/NUmjRHGy99y/Np2tlEQFR1AkE570Fb9q5bk39yuzDA2yVHg1QHXSjML&#10;5bG1bTrJgeSDxSX8wSLKJsYkOesEBD8fFMUGMjiZta6kW7dzrBdXRl3mBkROOKLc9TVCxTVMG9wB&#10;oEpWkN6pal/c2MsRkbertuFQXWNcVLDuCt2XQ2+//jNMjkS4sesBuz3LLBFV2KuZYo2f+RWf/UGY&#10;va/mIMQEbC4+Rwa0U6t7YRzb64g7WBwMbYqQ19jYtpWJUvAKrHtxkgt3rXjyWX9k2nV+phwnu3W3&#10;DqKxCqOw3VG76mDfuXi9z3bgjpcfbGCPgVqmq9UJU3HFuCVgseRx9tUmo9TW0ruCJDsoZVyAB2Ha&#10;nwk5OqKWA2O96upVQqsYiIncxXkk1X3PWbfDKxAC7yOmG/NahqfVQronu4w9op4icj5Na/f9bvKp&#10;N5292SQrchm7A9sVrw4JNjNnHKo2v1P10bgEVQGUnecNBrUdX6qVOsCk7VYEE8BgMmOa1vV+rXXe&#10;6LV0u6KfvgqPIEd61X1H1tXVSzKFI6wx657Sa6GLRytKjPllBK7Nj9X9d9y1bbaxDkEkYM+Jrnnq&#10;XrAvXAWYAi2UhcbhzS3rHrL+21sZDWw6CZInFaZc1I4LNJAzzXd0fiupOJw9b5DlJDnqHqN65dw5&#10;IKzBOBNJarV2thaVO0nByG8mqTUXlVW3WjG45JgxSDXh+qqRGOcSRzXosOiVR4pI5WXyTTkrsYvX&#10;+glkVF5WDGB4pW96k7biJzERBmk7mp3G0cDlSSYFVd68GU9REmGPE+IrsYdIuODz2fWPmpDzeoXH&#10;ZoO1u5ak39RdrqHeGJ79jFVV9lBQ78jAnJNLu9slhux5+fgV08eCKrg4Oo1c22nIPf1IVNuwZPnt&#10;SWou8LkSciai1xiG4CzSwYhhwN3c5itsII5GbO3ZksRAIOFifFLMvc/jFYZjJlu8SKztbJ8U1KjG&#10;RJiSMipZzIoqHKzbg96KtpnDRMrkx8VN1FqJIqxW2GXtMCrSxDqCLPEbh2pZAbswCSVzOIirKzZt&#10;kCLhQkZI+PNInIcoDS2v1FiSZgdqtLRZ56AJlSxFC0thgqNCk7/yR8mrfTWmcoPsa23Pbb5rnZZ0&#10;bYR5M2tOfbg7dp5B4BFPnTyrKAFbDSpzJ8UwTdIOA2TiIJNES2CF7BuksOxPNYZTZ0YsBtBtspYg&#10;h4z4IxXmQOPbaV7gCRTmotqpt21chY2z2LeaV1BZjtthiWEcZLrQxbJIWUqjMDLSQoxj8/NZWy14&#10;YWCxhAewWiPcaBJDeFAPPeo3LYKqSmR1gsYyPAFMESA3P2HYDJkAzu3CoNYHW5cAMpGMinGuNtte&#10;6GBkkM0SAfxStu4tpSFtDazZ3Yg+aNCpAXNzZbEpuCFiduaE53qrPcPGI7kdjRjqNiAQATcOPIFA&#10;WbpeE2D75J4piRnabfYoqMtt9rGQxIHealccPmWUuAoPjzNM3dTCgKjkNwR80g1krduXfcFxo4mm&#10;wBlChZwsOhRmJedxPnxQrrD3FXhwIgGJqzu6YFVBJG4HawoFtVCKp4ZQc9XHzT0xW0QvBskgr1BF&#10;E/60G5ZJB2kNBPEqCo705essVZS24DqBOIobWTgkFBMGadEW0ClQJQZ3cEzgikGhbbS0ZkjxFOOi&#10;QJUiSdvekGvG4pJadoGBgU6EQZIDY2sDtZlnPmaiqDpux1NOKMzM8FWACQCoHNLqnuOuZjk8U5IT&#10;KyFy4IACtHJJpd0GxIg980ZnG91EkNnPYisXHAja43DwMUQN/ojKobiQJJGfNRRoa4Dt4714uCId&#10;QDM+ZrPtoSSWxIGcVCX+iOAiCB+a9cVOASs9u1SVfvPAY4E8VMAy8jCnDCrRTkQYRMKZXn4FD4Xy&#10;GMZ8Ciux3odpEmDUbiuCN0FhnFGBZIrFuN8AHB+Kx0EQE4A6vmowFDkqZgGaLa2w0EzMQRUJZghQ&#10;xYMfDCpSzBdwGBgRQmYknEHcOaKkLuLbpJ5GIqECrca2bY3yGEwVAAjtULchQEGJO7+tQP6biTMD&#10;GZmio5cOQIqEaCcAwBnuccVNSVeZho84qLgISB1RBjtUWVj0mILSPmiTB2khaHubhGScf8UMuCgX&#10;YWcmJ8VgyAkJAljIM1BVZSYkg5FSy9n7IKfuGzHFHvI2G2iDHHxUFUljjbHnua9dQyLYHSKlk2md&#10;kKOrBEqDzQR/22cA4MLPk0ZFWUaRMH5GBUVT9NS9U2UCV2MDdmBUyC7AmcEGfxU2UMFgMdoMngQa&#10;jasnay7fuqg+Aisd1qXMNPNAUqAygCfJozEQh3TiATS6OzFQWyMHFXZaiMyGkRCqIU/4qyzEQCAG&#10;4JjAFBuXcuCCZ4/pRiGAYhZLDkngVLBqiBQ7oj7aGu9VUsx8YxijDDSCQWXAGaw+4qjkbSCcdqoo&#10;iGI2BSARJg16FLmDtY/2NRZgJIUSxwaIElF3sBFQuiIVncneCQdtSWRvdgQJiOah7bNLASZieKGL&#10;xYQHIg7fyatAsZ3kEKAAOSalbG8wQO+R4GaVYAKJncGIIonUGPRtK4ImJBq6RAiMwQ7Mrk4wRWUU&#10;NulmlVz81HaybwrBQQKwWyFLHEcVAo0Z/VublYxgU0oWW2iQLcSTS6M0wwPhY7/mioAH3M67Z27R&#10;3jvVEYC0vujJBVoMCiJbXcJbaIIU8yKy5DhlWJBhTUen3EC5eIIOBRAsIyElm92Co7dwOamz2yzB&#10;BIZR24FLByAqFFOTJJ5qahJcqyiICgYmrBZNARulCfnjAqDqghRjdndPf5phn3OoKDgSfBrAO8NC&#10;qCJUj896haF9+87t/wAcdxRFudQ4by3C5oO22to7RJEDHmjPaINtimCI29i1QK0Ee8S69KlftkHv&#10;UFZH3HaCV4xIX5qErbIB5WRNEf3CyurkKVhwO4qAMgb6M7OyGQo2gGJqF0kSUQHEsZnNSdFYg75U&#10;ARNDF3a3S3UckRUBQZ7je4klYkba81tyy4/bDGoBiqXh7c5Bk/7V4tAODJYc0ISTG9PZC7lFtYbL&#10;EnigugHT7Q6QJzgkeKZ2pP6jMrkST2rK3nSQySFEr2kmhLK69bC7gAoIGRPmgHcQekbQO/eiM2wi&#10;E6fnmg7yduSZkk8ATVNBxMXCIHSekAUyAxSCp4iRwKVJZQZXcCeO1ZtBiWaYVgcDPFUHQ2NUXuFQ&#10;ZWAsTExUrgtlYgkE8ilzcZrZhQAP2xGKit1lA64AWTVWyMww3xkhVMYxk1K1bDOpkkeD58VBbjFZ&#10;df3SfmndJp1MRGXxn+9KySpMtGz+jqLblmaFw+BuPgAV1D0dChtAIULtLHBPzj/Ouc+nWTZuHa25&#10;2xHaDXTfQnBBNu4ouuhlSJCFcZnzXifKPdOzhav+/ax+7bN1bjLalRh1YzjgN+IquLfpptTcskID&#10;BKnirvUMSg910ZoKbPHkkUlbs2WKWi/SnUY+4x4rmxfBkePkYsxddpR3dTLBoX7RWdioLYIFslJ2&#10;fije429lVV2RuWe8/P8AiqVvabsswZwNm3masv7YitzNtLjH7uQJA2+fzTN5XQe2qrBye9TNoKxS&#10;XI/cPAp5FcBd7C2MISonp8/mrFuFALOnuKbXtiSRknAXvEUnfbUlYDB3bLKB1AVf3xa2DcblwncV&#10;IrXdXbYXSTcO4Jt+7InuKpARU+bfATSXPeRiGO6SJGI2iDEciKn7IKsiQ5fpCtIkHwalodGr6Vur&#10;2wZWZku3G4xS2oWVs4ZVReSeB5EUYW39gX0dpS7S1prZAAJyY/HH5obI6L0LHAMtJzzmiDUpbNq6&#10;uWAAlsbgDmPihMqS7FGWCQwInHY0aBlBUMqyQ1v7SNrdHdQJpnT6jeLiqrHGGHYeBNa9ZtuGdUuj&#10;piJGMU4dWVtpHSEMEfJPNMoVHgtbWqthEPtgONyrOd4/4qN64m8q3UCsYzH/ABVRe1bQ0WjljtYn&#10;JI8fB71cadd8wVlSDcA7VW0ZGW4orGlve4QgVSpY7iMGaY0V9zd2LuiZY+T3xVtdCsLrgSDCgHsP&#10;j81Q6YqbqMLbcYUEwR/zRqNgzhtrk3zSkbir3CzhQUxEgnnHaqT669c/ldGLKku+E5kT4/pVz6V0&#10;yS4XeYS4MoCeBXN/rj1Kw2ptWCJ9v7hwZnBoMWK8q4tDcslDFXZ1T+AXp1m3rUvalekEvjiVrun1&#10;bq7Wp1r3UtqbgR5RZG0DvHzOaoP4F/TWmtejXtZqEB9//s78dQB5p31S+zeoMzK0lG33O1z8DxWn&#10;UpvHb9sDBbkqjXFh7dwXLFyWJK7WaMU+ih76uGi4hG5C0bQRH9RVQ+5291LJLFVkKNqCT3NWgAa6&#10;C1kOtpV6zK7pOSYrmOBuqu0OpYuqTaAYM8IJ/wAJqr+rvV7dn0fVM95k/TO0MOCvNbd0sly4CCJR&#10;LbMY2qMQAPFcV/jp6iLPp7294VxZZdwHTk0WHHunBfsJTUeaR8Ya/ZrNe+1iS7zn9sV9ffwr9BGk&#10;FhwoYe0rO8cA9hXzV9AaAXPUEf2QRbI+8YYnia+3vpz0oenaLTe2zKbikLuEqSD28Csf1NqXPLj0&#10;6f4wpy/Z6zw+mf21JL8nf+Ebb6v6/b9M9P1Gqu2TbRBttsSFnBIIHcV8Betep3vXPUb+qdxDEKBH&#10;7TXdf43fU7Pt9ItlLjO4a8R93VnFca9M9Ce9q9NbtgG79pC9mPFB49xw4Xlk6ck6/SR5r6k1l51h&#10;g72918m//wANvom56jds2gks7lFBGPEx3Nfbeo1mm+lPRoKw1uxtuDvIHNaj/DH0Oz6B6XZ1TMyX&#10;SpliJ2hu696oPrKzc9WW3fZ7vsqx4/HivmurnPz/AJGUO8GKfLXswYsUtLhTpubXs0qx9R6rX+pK&#10;7oFllEbphQMD8muxeiLbNu0yEdSNIdoIzxH+lfOuj0FzS3VdroEj7X7wcTXSfSvWPZtMXdVXfAtz&#10;JK+a+mafHjw44wiqjFUkhGlytuTb5On6jX2rdp0JhtuBMTHIjxWvvcVr10EkJAcqOV7du89q13/1&#10;qy7XG77jGILR/pNbV6NZe4zEXVTcgfJmfz+fNPtM0uTm+wuh9NsGQ9wlW2qekAtOSQOKs20ntLbt&#10;rZ2xkZJBX/Ek/cKZdzdDkhjuJtgYgA8Eg0oHUoguXcIjCQOI/wBpo0kRCd/TC5buw4CG4oyRLz2/&#10;HkUJrO1Slu8FCKuwEcyc7ieR4oy2s7iyN/iIT7YBYGl1PtWEUPuG3eHIlnngE+D4okP/AMmuai6b&#10;txfdtwsyCiwsN/sarmKXLDm5LITwp/avcU3ac3G+5TaW71qh27Q2dtabeCKxZsdRQROSTjHxVtCJ&#10;JI2FtTu2rbtKqEnZ/wCIfsY70gy3Ldq85vlwGz2hhiARzVaNqJdDs4XdKZypOTtqT3ke2lsSQCGi&#10;5y5OeRQNAcBb6m3fsi43G4SBtFB2qbzKRO0bP8O0HjdHNQ1CglrhYkFyAOSFjmh27YZ1ZLe57nSy&#10;ljDAeCOIpEgGN6cXTetSoW5tOAI6Wx1UazeSwbfWQUQqu0SpYHvPalt2GJk4M8rs3YlT4pvTFbgQ&#10;vbEBQm7liw7R5pEiC2o9sW9q2Ytgq1zbLdTeT2g+KjqbSvm65aWCnHPyfmnk+1iba7AstuxtnGKS&#10;1+mItq6W2YzluJPGaBE22VmqvW95G2EdRtK5Kz2o+g1SOse9tWJP+Ie3kZNL3VtoyuwgSxCLnaAK&#10;AmqZblxnQJuCiAJkNxP4piQhppm+emuNXd0+8BDdDlwTgLGSRWv/AFH6ZddVJZptjJA4A5x8CrfR&#10;NLKkm6+0MgmAJwZq19X0jXNNeRR7gKHbGSMZANBJmz7alE+YfWEexdu7GkA7paQWmnPRb3upqNmn&#10;uNC5V26cd/NO/U2hOSbQG/gK28pHefPmta0GpuoLQeBEqUAKwJzupyd4zlSnOL2ejqnp169bskIj&#10;I9t4dA3C+Ce48Vt3puoss+wSlwiDOVIbmD5rnvpt64lneltdxwTu4PYx4it99O05uOAGW4qneFHM&#10;xx8isz47NkIt7UX/AKZoxqGVbKLBfadsgk19E/Qn0dbvC3ddcI2AoEMSOSKpvoD+H924dPqCu1Gh&#10;VQmCSRxPmvo/0j0azpSqeyy5PVMHdEGYrxHnvLfcX28U3V8s+geB8S8VTyQX8Mvvp307TWrCp7YW&#10;DIIAJI4k/mts01v3UeDsUOM9ztxIpDTWAEUMhbghlIEA4FWlj3IXdLsG3bZ7rivNY4u0esyZKilQ&#10;0tjYGti7C+TnBqw9lCRaUxI3NMnC9qXUAOrEoEU+423OewqyRGcyH27SCewuA11MJz58jOkuO9tn&#10;WwxV+ADG0DnmnkYALtDEs5EkxIIqKvcJtlmP3BtpgGjLcZLLMu5QJH+IgV0osTIXQsStpdqAztLH&#10;PxTJFwNEKSir0/uMVEhwnSwYiIETSuva3cbfDBt2YMQQJj8Ghz6hY4OTErFbMte/SYBgGPk9RrAu&#10;HeD7QKxkcz+a17+YSGdrABmADifxVsoUvackjaBuI7CuXpfJvNOoh5cGyJaWLxKhVhNqkkRgn4ml&#10;GtDfJbbjAAENNTW8gt2mCsywWdv/ACHEVG2yQe7BxzXp4O4o5MmZBe5y4B+4MDJgUi+rIO1rgnfK&#10;4id3Bmmbwsog29EmOJPV5oftqUJCLEyO5G3vmrb9JiGFcNFgOoMtAIXz5pccuS+4LKkAcx4rN8o9&#10;wKC7OzjqPAivXkVizLgdgTjFTgBsw9wKGAuf9xIB8fFVrM6yCJCgSqDicUw7dDBlATbj/CSKQd3J&#10;mSG2/bGWXxS8gDYvqbyyxICBFGOIPerj6fs2Naqi4G2IWDARjOK1C8WLfeYyIb4zRPSNfe0YItBC&#10;rdTBfJ8UGlz4454fcjcfYprtm2+vei/yhuMmogL2HbFaTcsm6G3IAYWc5EdzNbJ6h62dUj2jst42&#10;mcg9xWq6vUs26Ww0ft5YDA/FbfL5NKpJ41UaM3ZWai+jhlbd08xhiBVl6XrrLLdLXSuzA+fyDWma&#10;vUF75vYYYIEwFgcbqDa1txLKbbgw+7cB9u7tXksXk9mR8WKmmbN6l9Q3GsBNpZ2JO5MQF7TXHfUb&#10;t6/qGN67uG4SGI6SfmujaU+5bUzEmWPnsYHzWk+r6K17bSVCi5JIXj/41TW5s2eHM/4RizqVdmpi&#10;3dd7o3FXdoCj+w/rXQk+jbv8pavey5gQrA7QW4yPNc209/2rw9u8ph1Ktxivpr0H1GxrdAq2mbbs&#10;2deIx9x+ad9O6LFqfvxyPlLgyYoxk2mfOg9Ku6a425DKsQqjBBqm/j1qkt/TGutbZLWACZzIrovq&#10;npjH1AKAbqtdI2A8ACuRf9RfuaP6cvF+lbioi/DN1NXd+lNDLD5GMVH8d65Kgqjm/g/LYaU2r7qz&#10;lt5IQ80VFYKFdVd+AOMV62VF1wpCqIIJMkk80zb0yW/dYlihgdWDu+DX6lhxGJuhj4QCPb3Rb+yA&#10;jt89iDRNpZiJkEScyKw6qz4Y7V5U8E8d6Bp39lum2oeTuPMg0XBHGmZkBt24xuwOSaXuL+kpVIBa&#10;c9qNukW1aN2TMxEeaCx6maI7LPgeKpJECb5ZSi4IMK2InvWdSjHZ9gOScnA7045fg2oaMkdjQ2Dg&#10;NaLR1QT5mrojQO5ZULNtv1HAE9s0G9tO1XCqSYXaDOPEUzeFsbBdfbBlYEzGMGsqV3ki4ZwATAiO&#10;wqwdqAkBzFu2zgjBjj8ijw59q2wUz0goYBb5NCXdDswEfPINYtraR1Y3DkcLmPFU7ZaSskq6iyxU&#10;3AoJIkiR+KzcsyNqEBG+/wDHx+ayLzr7TB1kCHWZNGNx3Yl1BEccdQoFF2F/koFS0be63b8r1GI8&#10;UYWGZWt+2NoALMOMUe+pQXd6K8kAKcVhyHksxjpEdl+DRimJ2HkW5c4PAESPE1cqQbZUoZM8mf71&#10;T21AuOTmzBgf70zpWD9O3bg8nMUUSm/2OEDTy7QFgQP/ABNGS1bu+2sLHIkkGe01W2PUXj8iAG5M&#10;GrGy3vowKEC20rIkk/IouQdyb7IfybPbSYVg3J4xS17SiSSxUT2EmauDp3vo7hQQYnBjHLD4qduy&#10;puNsuKcxBHaKm1sm9xfRQrZCuhjBG4T3U0La6Ee3cJ3NxH+tbU/pl57YJZZ4DAYA7UO76ZdS3aIO&#10;7am5zEUP2mM/qG/+DFbGnIFtn3Ewx3DAIqSP0AuhgZB/cxPei2rBQBhc3KsqEPeRUr73URCFwVJj&#10;mPj81aiRZIvsYW/ZRERkHW07SMKfyKC5Q7d5GXqqDXXufYdghhPNYV2XcFYmQSw5GfAodwXDfRZ6&#10;koHbPyCPPiqy2P071xxgwoUc1JIO8KGAGXB8eYolpbk3XD7VZJCt4+fzV2C4q+gdq8iLDT1DBiSI&#10;8U41x3ttMqoX8zQ3NtTbhgcRu8d8VC9sW2kTJkyG7+Iq9pXVjFrVW2N0HLQNsfHmrbTp1gFhmGkd&#10;4FUaErvtlIlNw8mKuPSb29IFo7onPg0UUXwxq0lv2ztcbnaT22gUpesA7iFJY/axP3DvVoir1jZt&#10;aRM9t1TZDcO0QxA+4jgU3/BTxmqhCpdVZgV6Swz+eaM722AbYQCFycR81NjYR2J3LslV/duqLWNz&#10;2nAYwAY/3igoS0zCgWxO6XOMcY7sKZLNu91oA2Bgo5A8GKSu23IY27REjqHjOasLlq5cuhwkBhLB&#10;jkhahEiV26fa2llJORniM0b+cthmVFIFy3ER2+Krkdid9q0FYAsZ8djR7NxyyvgGCzT2qtzHIuxs&#10;W1aAO3BXpz/ehXrVsr174YMqR9v/ALUul0qIIBH3MsRM96e2uwum2DDf4T+2OafGmSSoQfTj27aF&#10;gFQDefOKrb224m/aFUDCjhvx81dX9tpDmRgnHf4+KXKpt6bJbdhjxz58CicExS7KhbSlEhGUgDJx&#10;uo1vUjZuMZeCBgzxzWL1qLoQPtWTun54ipXEdM+0uYJJFZnGguSYQAXbftlZmI7RT/ugootMgcGC&#10;Tmq0ALdNxCwDglY7wOI8mjLFtF3Xl2sdrwMk9zTIAtuyyFxbi+1tn2sh0od1CSzII3JwPIoCaZ2I&#10;uftAywwIFWcWzdtODh0IGJ/tR8DN3BVGyl3YpIHmTgx4rFm81skBlIH3dJx8TU7lu4F2xIkHIgg0&#10;tb6VAkQuZOAZMYFAwW2WOkb29otvE5gkTBPAmr0LccWzHXbVgGBwRzn5rVGvOpRdgLIJUERj5pnS&#10;agQwUGZztMAdzFWslcFWbReuS9ttQAHJAIjAPegLduW3uQg8BcYBFV4uWGZCqspBMicH+p71i3qz&#10;sBfaHZicAjB5FTcXvYBrTfyzgIBDYPz80nq9IcBFkSBK8E+TVi9noNtbcqW2tBwe+TQrqi4UAB2u&#10;vY8be/4oHFFKdFNc0RvXttwnqIaR5HmgajTiUZmEjMRA/FXa20Fu6RuO4BEHcNNDv29nu+1bhBtH&#10;yCaBxJuNea70MyqpjIBEc8zQ7VhgxuW2lSKtdRYcMGO5Xg/+2KUNn9OTYKkGHPYzxQSSGw3FXdTc&#10;qM0hQYcsIyaith0QjcAxO4HsFPmrG69vDNbfBnmRFDW3LbumCZIn7CPHmsxqAsyidp/bhgfHijq7&#10;ttRXB4n4/NI3GuEb1dD1kRwc96w6KpYe5AZe5w9WmJlFMs0KAnfkEGCo4+TTSBQFLNvG6Z8iquxq&#10;So9wXAqFcr3MU7p7zbXVY3KDgjMHxTNxcY17HLFq5uHT0qSRESJ8/FV4Vbxu9QHM0yj770AkBhGe&#10;3k1gXEdUQWiIkEnJqh0aKm/YdbTHpQoQR3O34qnS0TuBc/qTDnBEVsJVHdwAVwQG5IFJXUYAk2zI&#10;xuORQOBbka3esFiGFr7uBzLV4BHc7l2hFzJkA1YX7DbrPS0RCgcz5pVtGCjdyTncYM0qURiQvpvv&#10;i40ow7DAoaNFzaCIncD2plzKA+9tBygAwYoLELd3Oq7JhgO1KZYaxdXZd3D7mgDtVlZv2n2QMBcg&#10;cSKobak3G/V2BhPGQKdtPkCA8EQPtms+SCY6M2XW9LpVfcYhmEjimmcH3lZDsUgLjiOKqLJNy4F3&#10;JjCZiZ7VY/z7bVBDAlIxn+9c3JGmMWcjrD0KCVVmMGO4rXbz3zuJbG+JjAq4vPF4BwGAWY+ao9YN&#10;zBNjZzkwTSqD++uCu1FtDIB3NP8AcVXM9oGFUY5J7zTqM6FpxuMSBxFQgkke4DAkmOBV9FbrJaVt&#10;6FdoJUYBwT+K2jQb5BV/vEDvBrUFTpllkyII5j4rYNBqDuSbZDDHwSfNJyRVMkV2bYjMt625cgiO&#10;BAPzVho9eyrcCNMkiDwQfAqt9wBUDsNyiAVPHeotpxuUvtlSW+6CQayOIvI+GbGCNlhdxQt1GMn8&#10;10j6b9ZKC2Gvja5hQwkCTkEfNcTsah+h1IB8HJbzVmnq/tXVdQFHBG6QQKy6nSrJFoTpdZkwSUro&#10;+h73qptMqwrgRAJAj4mlbusUQ/YMSQOZb/xrllr6mt3NzOS0NK2nMbT4FWp9YLBmLCbjBntmZx2k&#10;dq4i8e4s7k/NrIuZI3PVXk3rB3KBIWRIHIgVpvqdnekoeWgdp79NGXWBVSFEqcA/+XOKSua6UuD2&#10;RI4EnM+PArpaeLiYHrE5Jlci3A0SSF/acAAefmkRZa6pAutuBkqOTNO6w7Xsnc0zGBy3ilLoVPe3&#10;IweIQjANb4s6WDUKboA4XYDO1eIH3E/FLalwiMvubQy4PcH5o6hBcW2+7dtlSDAMZMUK6GuEwN+5&#10;RnmV80ZsfKKBrcMhCCRjmZqw09m1LGN3dgOSTxM1i5bVmCx3AkEDcfFX2k06XMhOWVQD3+fmK5+q&#10;yOCbORqNE6bFPZ1DEqwhVKkYjHjFWC6S3bKglmS4TICwAfzVmmiAe4puN0jbLGBJOPwac9h7SNb9&#10;3d1ZEcGufj1rbE4cbj2a7qdGrMTtMkEL8EVrescjggC3Ans9b7c02C6sA0hZBmPjPArnWvs+2dpx&#10;JIgnvXe0+ffFGycUoWMo6HYdygNjHK1tlknaqSrBYKgGA3/vWtaFH3m0iLsdd8n/AMRyK2TTtadb&#10;XWWXz4NVkZx839zGg9kM4tWoDgyq4mPM1WaxgEaIAkFsz/aiEr7TqVMi4ek5/JxVdqbqWweskAS0&#10;mKGKASKT1Jn3hmiU4bxVZ/6gGvNtZTdxEd/zNe1ess7GQF13ZIAwa1x+ncu1d2CXHIFaYr9FuddM&#10;3uzfm+q3iJIz04EVtei1hc7SYiT04Fc40d5JSWN05bmZjzW1+nuii5dKjaWgqMqaz5Dbpcz3JG8e&#10;l3XtujFBLnp3H+5rYntLeuAvqNoV4AAjJrUvT9rFZhkA3rnknzW1LdR7bA7V3kDYf3UqJ6PTcxNe&#10;1umUsgkfpMXMxkA+R5qkvK3ub3ksSSojBBrcmW3d90AmGBOxkhVIGPzWt3lD7juKLzIysD80Zm1O&#10;Hls1/wBj2iR7MDbAKiSJ8VWXLZLrLBhBBkZBHmrlLraeWJyuRM9+MVU6kbzcI/SY+V89xNU2c10m&#10;L2G9o27a2vLNmumfTWrEBmYEW4D46gDXMLi9mkoe8wzVvH0xdQsgJAaQonmKxaxJwOz4fK4aiHPB&#10;0e+ALZ9x2uKolRM45rXrrBmLsmxMsFycDg1srbfc2lOlOrGZB8iqO+WRrsXAxtqYHxzFcmFHuMqt&#10;Fdq9NdZdhUhmUFnJkwfNcl9e0pBdSD0iSBjcfk12UrbtFUyxdxkt8ZFaB9RaU3/d6kgEkE+K2aPJ&#10;WRHiPM4W1x3ZywIwtiRxkyeBVqrNdMKyptEiOc0lfUWwF3SxgZpy2zIuUA28Adj816JHBw8MbuMj&#10;c3CT2AxJ81tPozFQZHSYVgcxHetS0pN5lPSrE4WYiPmts9KsXApKIIYyVYxA8j5peVJxo0TzOK4R&#10;etdJVWZgQQRbDd17EV7Q6u4t7cApiDviCtSVgPah97IGO4mYFUrgh3bfEmQOOe9YVhRm1GSUl2fT&#10;v0PrQNOA9wwxP7pLHxXVLjstovbl2x93J8wa+ZvorWWVZFYOAtzcT5IFfQnpvqCjS2QWO8yjTEHP&#10;b5FcHXYdk2z0fgdVeFQk+i+exYvPY7kjYLa5B+Sa1/6n0ovI/u2gjiQudy48VtvpOpZ7iKtreRuY&#10;MeX7Cm/V9HGnKggholW+0eK85qdW4TpHbz4YzxTtnxR9UeiPauFmvNIgkbgOexrS/aRNzCcjgjJB&#10;7Cu4/XGl3N02kUsJkiTu42giuPMDaCbrqwGiYyfxXZ0GqlNL8j5zq9PGGRpdGq6pC4ICEZmG7kVV&#10;Ophht2ychjFX+uuuzPNyNrdjO6qJmLsd2nAPJPcGvX6a9qBjjEbm1WbPXU7askEuGYAkEDEeKgiM&#10;28FZYHGO9MWS4ZHeApBU45JrWy51QUAm1cugQ+PzFCu3TbZg8EEcRJNNFptoIlkOFIxjiaDdDKl0&#10;rtkkZBmJ7VI9mZlTMs7ZYsBtJ7R2iq7Uq5ddvUSJk9virS+yKX2GMQA2apLpu7SpY/kmP7V0MaG4&#10;sdehe0qFlcOwccg0zbRIuM7lmJxtH20Kylv2lAkdW4weabsgK+wNtZhyR0/mmtm/G+ESAdPvaRyS&#10;OfyaKjhSXcgtiCvEVD2y2UJnZ1MODTOyFNoOucmeQKBsNpsnZtsd7q20A/3mu9/QHp9wujNJESdm&#10;PjbXGtEvu3VQopA6DHjma+lfonQBNOx3KAMvPZZwSK5Wvntidvw+Hdmj+jqnpthRbYwQY2lcTHgg&#10;0411UtqCEAUt/wC0+RXrdtAyM1uBMK6GQw/8qHq76myZAYWyxExsPzXDbPdXSNd9V1m66wfTmFCy&#10;uSAexB8CuPfVmqKLculkDEbpWYz2E11XVvdV2IKtNsMsyCU+DxPyK4P9c+qX7ylidzgwUIgMx4Nd&#10;LRwUpI875rUbINvt8I5bq9TN8EsFMmJ7/mKpnJuBRENJJJ8DvVtfa5tDsFxxmq5b1tGuF7hyAFkQ&#10;M16FKkeOz0mAvX2y5UN2BI5qQKqWlgJTtmjNcto6ILeR0sSZBoK2bJeN2xvnio2Ji+TBRZQFYYGA&#10;Jx+abFkW23e3kY3A+fAplmQ3EhJgeZqG2OpxznGIFKlMeklYg9naRtIBcw4/3FTZEm4ptOQAOYxH&#10;c04LUpeBYyonaORNRaw91R1ZIUCTzHYxxSnkEyEjYkCVUbvuJ7ClX05z171AgsKvGR3wxPU0RAoV&#10;y0FC/tUY2qee0mg+4JnZRnS2yLvLKo2hqidGNiIuRtJ21cGw9kNttlpgSCNsUFrYJLHbtkZGM96F&#10;5QN/yawdAJIUGfPAoeo9Nub1lARt5FbgmnR2ZdzbSYRvjwa9/LKiMbgJHYjyaJapokcqRzu7p7in&#10;gSopW6rq4lQMc1vzaMQAE5yS3Jqi1OgJZweYkfJrTDUphPLHg1rdugf61LpgtnmDTV/SFRgEyJmg&#10;N7g/aBwa0xdjUZRyh+0Ca3H0XUKgCseknHeZrTRIBJGCa2H026AhiTJGImqnEap7OTfulvah8RMA&#10;RFXOhl3t7rigbPEEDvVFYYugWGBT4iAKu7d03SrsgMLt8CpC7RWSdxcvlHcvo68EsrGDcZQmOT/x&#10;X0b6QzoqKGTMYQcMOQSea+cPou6oNubRYJBVRwp8ivo/0O5aQ25I23mIMNj4r1vi1wjyOov30dN9&#10;LZ1kC48jDqOG/wCBV8om0UKABkPQPsn4Pc1r3pivFvq6D0EgiQT2I7irsKQgR0MCcp9yZ8eK76EN&#10;Ua16yQVIhmHTI/xDtHiO9aF6uzLdGAlwgqCDII7iT3rfPWbzW7V1vfVoMKkDHz81zjX3ADcAubtg&#10;EAmRB4J+ax6v+1lYIlDrNQ6q9wsyAA7OncGHcmta1N5bgW2p6Sd+4AmY81Z6xTbuKDcIuCJIO4EH&#10;8961e7qryG8yse5Uk8gfNeO8jlpM6WNpcysnq9Z7KAEINxUbY7TzNUGuvkvAMJulWU4PzUb+rOz2&#10;3RUadzRkuKqbV5RcuKWwFMeJ8V808tqmlN2a55IqCSY5pbKvqLhmd0bSOkq3yKf/APRbv/w1P/nB&#10;WPRFLlm9prZ2dQAz/nW5/wDp1/8AxN/+Kr5V5DVTjldSRivG+4n5+vBKsEwcye1Lhgbh2DGZkZoj&#10;tdV2dHXKztJkDzUVm21vbjjJM1+kjvUC3kgBSQ3GawJZ4yVGCTzNeW3+tcLpuMyNmTRXe90YCmP9&#10;agQH3GdmMkHaQO0UK7sdAy7gQufmmlUJB9zEZn/alVdbiIFYQGPNRBugTnYVhRiOjmazmEJVZBMR&#10;XrqqzsQY7+eOaC95GKkPu5xxNFYHNkWFoFgXM80IlQ42bp2gEtRWiGZMzho7UG5KiV47nxVBcAlt&#10;F2GIGfwairiMCjNu3Fg4IqReUI2R1S0VQSYi6YQ7t3weBWPtYCYmje3uRjA5oZUkZYbhwKIsGxzk&#10;gk0BlwT/AJUcwZleTUWRRMVEWD39DAcUPIgbqkVNRMTHNEWZOIPehyO5qayTWCFAbzVohhmmvKPI&#10;/FeA4ivEyxqFGJWOM14GAf8ASvMtSyAZ7jFWU+CKPtNSBEzuz3qIIivKpqEJTM5zUlIIH+tDOZBa&#10;sgkhQZOaotMsrOqIxvMcA1dWdezt9qlY2mtXtyGleJMTTVu5kRA8GlTh+hsMriq9G7WNVKMAoYFo&#10;E81a7whDi5mBgitK0uqKB0MHMkmrhb5ACwNpG4jzWTJiOjp9U6r0bXp9RbBulussme8n4p23cFsl&#10;Hsl1weYIBrWl14Btu6rBAxH209YuTdJUwYIJYz/auXm056DSa3rk2Fb4JhVdUMiPxwKsdPrrpRNm&#10;3YG6s8kVq+mdrZUNiJYCSYo1jWRYWOS/Hya5ebRKXo9Fp/JOlczoeh9SAQbbkyTAB4rZtH6wyBw9&#10;zcyEEOeQG7EDE1yxGtIrm46sxHY4Wrqz6o1v2kFslD9sCfyZrgavxEZ3wek03kFCm5Xwd09O9XQN&#10;Za4jocySa370r6gNplLKCbo2khsfH9a+cvTvUNQN226LsSYbwfn4rbdBrRbQDDoxLmMEmMHNeS1v&#10;h3C2u0d/Bq45FZ9SaP166tsHc5APkCPE+TW16X1na1l1YnYNoANfMHpf1BuRl3sqFQzBhLY5M1vH&#10;pv1KSiszhhtWAcMfx81zIYckLTXQeWMXE+rtB6tbN0253G2FdVOASf3Z8Vtum9asMtoSSFPLSNs1&#10;8u6H19nfZdDgyWtkSOPgZredP9VsyG210L2Yj9zH/YVowaiUGrOLqvHKStI+iE9ZQWw5t7ZYYLQB&#10;8jwak3qwFlgjdXh2knPYdzXB9H9Ru56pa2VIa5ajaR8zTafUSDoYi3ztKgw0Z6Ik10P+oujlvxjv&#10;o6zq/Xdy8wrGQCOpWFVz+rq7FmtjpUJcAnJPNcwT1x74R7hcl2Mi2sSfkeaZP1DaO8KxUsoG9RG4&#10;DtnvXN1GubkRaCvR0NdWLdkQpj7QFO9tnOAaJqtZb6rWFS4w2g9j5mtBX1hn2o7xJBEZZVXsT5p2&#10;16xe2I6oAGkTAaATx+aXHU2A9IbgdWVX2rTtuMBZEKD4HzQb94s2w3kUqxDoSGla1W9r7DvtNy4p&#10;jAYyGU91odrVWnLtchIJGOZHFGs4K0rXo2lb9vUjCGCWMPIn5Hig/wAzbtWbowAmSOOa1d/WlU2k&#10;e9G8nYYkFf8AkUK56wn66lOgsJlt39/FC8yoJYH8G3ly9yzcMXIBOFmPJoTauzsYPbYqTFog5Ldw&#10;3xWnP6ghupAwxABdt/StGt+olLgHYncu9jgjk54mlf1AX9ObDq9baCbQodk2xEnaDyBFItcyGLM4&#10;uCQ44EciqC56oLAuM11QJwFHZvJpUeqKglpVw02x2I7yPBpGTOaMWnb6Rb6+5K6hW1Cswux8fAHm&#10;qG/q7P8AiYAvAnlT3Bqt1HrSCVDBTvEbp2IGyJqib1Fpthbyg72fP2t2mDwDWHJnjI6Gn0xetq1t&#10;uB7qttfpPIP/AImKr72qZ4a4m4RuUKACGY/HFa+2vL35uNaYr2+3J4J81VXPUg94kXLrbgWZiRAi&#10;suTIkjXHC/g2e8lq2yM92HWQdvAQ9zVa2tHu2QmoXbOWcxkfHitUHqqpcUvahmQhSzlYPkLmqu7r&#10;0Rri3EKSksP/ACHBkzzQY4OVcGiGLjk2u5rovht1tsstsIcnyZpHUesO6rauXhjAP7hjyK0zWepq&#10;wuQzLgEiAQ08j+lUF71S1bVPugHJAJlYxW7HppyVcmiGNG+L6ndFm4/uspVpKmGLkDvS131Y3AXt&#10;XEVQu6ZgA+a5zd9XDpce2zJtQEFRG6ORSN31e6GaAA7DdIECPEea04vFStPrkqTUXXZ1NPVVVbUA&#10;kB+vMTPYTzFDv+rqGuC6dq7Nu0SATz1RjPmuZP6wdu+QbhIVlOQJ7isaz1Xar2zeLFyFQdhHb5rp&#10;YfHtNC5Z4o3+76qTZtC2m5ljJO3aKr73qwZzd9gMqiDBMR8jxXPtT61Dpuv7lYQVImI8RSS6xymo&#10;uS0TtUhQOeK7eHQP/tMGbUxpUzaLnq9x2u7XTZuycxPb5ql1PrBKWvcId0BMDBHbNard9TTaxdQd&#10;qwQvkdz4qp1et32roe2RgNHJautp/GNU6MWfyFxqy8ueqPcJZi6tugs3Mf0rWtbrEm50CCwHVyZp&#10;DZce2xZhHMTEE+KEXI95SWKgYnxXXw6KKZxNTrZNdHtXrLoDE3GeBAgbY/Fa3qHFwu4Zh4J81Yas&#10;IYiVWOxkk1QXtQ6FQqtzLj4rtabS0jh59Wg7am+i3LdzJ3DIzjtVfqLjECD3JPfNRu6ref01IImQ&#10;2YqvuXbiwm7p25IOSTXSxYP0kcTVavtKyDXbcIrsYGYXgzSFxipZgrOGMCeBWHdWBGSyiTHekr7s&#10;mEbxiZj81uhiOLmztHjdIcAnjIBNL3ruVIycyTk5oFxpMxOc1Fj1EgYrXGBzZ5Wwj3cFM4OTQWM7&#10;f96iWwayJxmJxmjSFEgAWwpIjNFUNDEiK8iERGSKKFUgsWgAxVNlNEhbJNsiDTNtXH74WmNNaJub&#10;gYAWBParDR2DtB9sbyTyIxWecx+PGYt6YtbH6wYyAQeYq50un9u4YI2xmRgH5oVvQpKyrYYYGDFX&#10;OnW8jbAu5XnJOFHiseTKjbjxU1cSel0qDYZALS2Mf1qwKtFnYgOyTv7EnzR7dgyyHLe3IQCBivW7&#10;IYrmO27MD81z5ytm9JIwDlB+5mLtmCscUZWyJQcE7QcE9q8LilrvSGuGdxPxQmuSxBckKBJAgf0p&#10;e0jkeN/UA203RAyTHfxWAWZVVWBVQQS3ck5g0O5fS3t43I0QwmZ70C1qDuKq4RjJA7UaiKeT9h2e&#10;yjCLjnJH5JrJusVtWioJYFecsP8AakLd4SQskzhgODUbgB3t3YEbwIwKYoCnkMhzwGhhJCn9orG9&#10;mRRMIJBJyfz/AFrzLadvsEbcngmlrvSEuFk+IJJIHE0aiJcj1q9cO9pAKniACRU2fe12FABSSeZF&#10;Ce8ru97BMSSoiZpEsjuGuKVUnhTTFAWEc7lsuoInuD2FHdSS+ETPAMyaW6V4kxwPkVgPaQMxXaX7&#10;dwTTVEr/ACH00rb2OSqliQk96XV2JuEFQDgACMioEMrLtuFuQd3Y/FRuX1tsxAVpyKfGAEgd0Heu&#10;3ryQ3ig3WLgndIArytc9pkCKsmVP7o+DS9z3FYW0uD+mZp0UJk2QuuyCBEOcCZiKXuND3+ggQOeD&#10;81l7hD9VsAk5g0GGb3eWJwJ+0U9IW2DcXNzMx27uIoJjYAzEbaYe1dvrshZUDPGaEznrLjbiN0TR&#10;iZHipuGDOwiZoabe0lQDE1lvdYKFaQFyBS8bdyoDJiZqFJBy7F5BClhgRWSqmZMQeDQjea2VVskm&#10;SRyoorBSxEDbyfNQsxdsEgnH44rAC7RPCicck0UsuVP3EiZrxZ33TcO2eQPFGiUDdm6S3gVktbcP&#10;BhgePIpj3SrM5UMXgAkREVFiLe8bQWJkVZXANrTBbcGMwo81G9gCHbg9vFSVFuXFDPBA/oKwwKM4&#10;J3dwKhR7YAbReQGzmvAC4Wl9pDGPkVFV3H7ZMye+KiANoYnvHmJqBJHro2tJQTMiPFEKgqeqZoTu&#10;ibCpJzEmo7roBYLAJ4NQtjj3UjBgAYIGTWdojuSG785oDINiwNwHfipre2tJWZEAGoAFst94VhhS&#10;AKVuIo3Ev2kfFZRgyxBVi0CpMhEYHJEeAKhf+TG0OtssAsjGanaWfcaOrzESKjtW4wPEV64yYgnH&#10;DcRFQgRVkOOQ3bvXgo2qSplTkTWdyGQr45E968EO9VLY2cgVAWZ2q7YUQ04mvIoIBYCTgDtAqDXA&#10;wCFAIFSjefvUQvFXQN9g2YDoBETIA7GvLtLMSer/AMeaJaVbUCMleB81AW1dV+AeKlB7gAZuCJ8m&#10;mFtZtkLwADQntMdqqY/8jRRZ3gHMr2NUQjt65YBFzBmvMGVIK74IOKIzmQxVWj+9RkyG4/B5qFJh&#10;FXL7iBPHkVkhbZRbnUf/ABOJobFyoYjaE88kGpKN4QA/cZnyahbaIEAAktGZ8zPisurO7I6c5AFS&#10;ZVZCinI5JFCVlG0lzuPijoFNcBrGWIZZ7Gl1diAyssgmQfFFt3dhYSNxzJogWFG+MHdUZfB729uT&#10;kPn8R2oCFUhjJBaGHFS+12JdoJEV609pgTDsDMRyDQtBxr4JBX3SMMQYU5xUUOzYTxHEUcy5AJKq&#10;FgT5rNpQEO9pAHiroGSIS3RutrDHiKhdDLuJBk1m9cVnQgtPcfHmsFQiu5ztOPmoBXQM3fb6wFK7&#10;pqW1Qy4DA8Dtmp7TtBMbTwPM1EBgCq4BaB5FXZPQb7+oKD7ZiRRxE+46hUU4k5oekJJKqQTJ6Tio&#10;C8XtMF6isjNADRACSSiiDMiYnwZo0GBuJEcg5pY22wCFAKcgHkUYkKOsypWQF/1NWmWgj2y6nDED&#10;ue/xWMIBIgAfaK8ty6/tkGZPETTbAcAk5EggDNMSCpUL30te4xDGXXHwKRQNAVeIksfimLre5vYm&#10;I6RPxUQXZYT7YhuwoJAAh+pknAyJPNFRghNzbvnABPAoAa50KQIX7Y71knamSFP+GOaFsYhgOxTY&#10;VBxiK89w7kTdtLLInP8AeKVN7EKpIjj5rHuMN8DxJ8UO4Iy1pFGJBJx3k0NwVfawBgYjNQuEhSkE&#10;g4X4qQIRVyAAcdzUbLUTCbYMZYmiPbjayiai725HXmfH3TUrobZKrw+DNC2FRE85/dxUXtyCNkxU&#10;3X3AxDHGYPf8VE3Qtu4STPEGhshHT32VydgYwYmn9He2Fd/G7PzNVLMgtrHJNM6cDJOYoMq/Fk6R&#10;0DQbraqAe5M8nzFb/wCmoHVg/TgyRyR3xWhej3ALVpyzgqR2rdtFtREDSF5EmY/J8V4jXP8ANr9n&#10;B1XORv8ARsF8MGtAaZlBQEu3Oe47UzbtDUXiuwbohpwYHmjtaQgCy42lQQxk0vb0Vzeyi6AwcEic&#10;kDuT4rCkZHLkf0WiDuLaP0iTJG2Y7HxmjOpBtlrQQfcIXBYirOy6syZiWLwBukRG2aV1N23eYEDC&#10;wFXsW/8AagT5Hutv7F7S77hW4C7HL7eFxmPimV9kPYchn54EL/apWUtKblt3IkBgwwX8AUTWs9oG&#10;2PscYK4LEf7CowUlXJVanUqgZVlWliyn9xPInsKpVuG/suXE3ngkcwD5qv8AVvUw1x0e6OxbcYz4&#10;FP8ApTK4uDftVJ2ieZz005QqNmaOWLbRsa+n3LSFiQEGIArF/wBPYi4pQOSFwfHwR2pjT6q7fULl&#10;kWSBH3/nzFMszn28bSQWMNgnjiloY4Jrs0nUq0gEExhVAjM5UCs2tML+peyvuM6W8SsYHb5q21YQ&#10;72tNKsOqRMHicVdNovaXTqCqhQIJPM8imxmDGFsqNLoLzqSLZ3oFEMOJxiq/1myloiyLomQTC9wO&#10;Ca2X1e/qrSMockIIkYKfPzWo6i+rs4BtkpG8nwe9NjK6YWVRXFFe7Lae2CVUTicqCeR+Kd0gYQrO&#10;oLTBEk7TRboW9ds21AcKBP5NO+m2vZdW2CG7PyFNFYqMeS2v6IfypUkFigbeDMH58VrT6J7V+3tC&#10;dQLwJmDW5BTesYZdqnn/APOql1ug9zad4gLM5jJ/uDUjIfKPHQxp7BthkRISC87sgKMk1w71PWfz&#10;HqzP7RYhonnB4n8V19tUmmtuuyS6kqTkYFcn9I0trVauQWDMxbCkzWrTOnN/qhUq2yfwj7z+gNJo&#10;rXoGkT3HSOrdcMISw4I7TSmm1Zv32ZXLbiQLZWWDDmY7AVZfS1kj0O2g0wdmRGPlCOAQaodJr9K+&#10;pKmbey4cmQWLchSPmgz8KKYvSTt31wi6OiFtUa5dKn3GUW90iBxjtU7JgDeSSWOVbpz2IpO/q1ua&#10;dFXaBtKF4kzOfyaFpdbbNo/r9TbZERwcN8EVkdUb7Vm8WLllCZW4S6KB+P8A3NfJn8cPUvd1AQFS&#10;7kkgngcRX0ld9a9pDdFpSqyoYnliMGvkr1x7PrH1KPs2K2xXGQSTNDjyLFeR9QTZs0+meoyRS9Oz&#10;on8JvopntIbyqFZgzB4IdYmQfIrsH1X68PTdJfvCTZsFksu+CW5b8zVLoC/pPodtkCPcZXVMx1Ew&#10;CZxCitB9W0Wv9X/lNKtx7w37rpmQG8EDgV4eetU80p5Wluk3J9Uke/8AJanFpNEvtx/JRqP8nKE0&#10;Wt9bv6rXXSYjcGcdvA+RX0F/CH6VS/dOqv6Utbs7BG2C/wD7zVh6X9Fe/dt6cGLftEkiE45z4roO&#10;n1lvQaYenaO5bVWEXrikgkkcGsOr8nl8jWmwLap8WlxCKPmOm0G3K9Rkbb5fPtm2az1Jb7j2bjLs&#10;HUrcOYwPwtJ3NI1w7ha2sFggQw3RMqKqtLq0sW1tlCx2udnIA5yasE1CvZtMgXeSpAVsj/gV6TQe&#10;MxaLBDFjgkkuX8v5Dyp5pNuznfrvoQsraZ7Q2yVM5YtyD+RXNdfqL+kd9zgqpyMQpHIj5r6S19kX&#10;WUlwpDyWPVECuAfV+ju3LpMgI7ErIg1rxy5p9HN1Gl2R3RLz0DWsSbyB234fjpHmT2FdN0mrtiyz&#10;e6rAiAqKQM87QK+c/pz1f+X95HJIBVcHAPg12z0z1OxaAQXSoAkljuG48AkcqK1LhjNNK18M3G7d&#10;LgWsuBbhcZG0yR8zUF9oBCEMld+2OEf/AGFV2o1IZ7QW8ty4VEXE7nxIp5LIdbm933kAeOO//Ipg&#10;2mn2SS4lshQ5IUz0mcnMsOMVX67U7Pbu7mliQjsfcUkdgBAGKsjaBg2rUADa25sk98VSXtOXZgx2&#10;5UouIE9h4okOi7NZvalGtqX6RtwQsSQeSB3qhuPf9ly5A3NyVEqZwavdS5+xkhgR7gH+Amd3zVFf&#10;bcjxelluFYcRtjIIHiibsB2yn9Svm0X9xQCWAyImT5qCaxGaJWF3AseAT3rGqWyffTez2yFcqxkr&#10;81AJeulyNOpIU7gpH+/NLEtMb0vu330zg9K/cTCwfB/PanLMzcAdXRmYttBQr8MDUtPYt3FXbeVC&#10;ibmQiCG/pyAOKcuFQGJuKyFVJBBJYnuDSZclxgyGr1ZutqlFuLe5DAObgiSCfFC1FwXrlxGfazCR&#10;BxnuSO4qbap13wrAyCxHSjAiBmqVmKL1XVUWmgOolp780toknXs2Vb9qWBtRCKiAmQxXgH4NL6jV&#10;3bZd1YQqhAq96q3v3N6usH3BtBmekfmkXZGubPZdUs3AN3DA84HigrkW5v5BazVM7W3iBv6ipkrP&#10;IApG1G5V964xYf1XvINZvsrDVFGNs7iVkeP9zVbpGFkOLcwvnIBPYUafAvmzePTNQLStcsuxYr1k&#10;naRFbzpib9lboZ3meTsA7gTXP9JcuWNvRBDA7mHSSe8V0DQe1dW8LoIRSDAB2lYkCksdjOXfVnpz&#10;bHYWEEXGG4dO8tmIHNckW3et6oQqbFQAoWkx/wCVfR/1L6YUe4TZFt9vdw4Hf8TXznq9M7allGm2&#10;q1yQu+Wz2pmN0nYOTE+OHdnQfRbDasWkAYIHJgLnHPFfXn8L/oMPqNLce0xs/vV1x0Z/tWhfwU/h&#10;1qtU9jVPZIEjrjkTBBr7o9F9FNlClq2n6ZCKi/aF8se4rwvmvOKcsmDFyupNHu/C+DlGGPPkVe0m&#10;h70z0xU0Wmt2LaEqI3H++Ks10om5tVRdYBtoyIU5E+atLdpQbZdlFx7ebaCQSKNpdPN2YKblAgdz&#10;XmXjjVHsd10EsenWrVuFH7wWBzzTqAICrYUZVhnFGNxELHbycSIPjFNWbFsXULiYJIacEnmjgqKy&#10;JSQLSJaKqD0gqywndvmrlGh2IO04ADDBpOygIuEPguVAGAVIp+zYt7Lab3BkgKRgbcjNdDToxSVB&#10;LQjdJtgllIbmCeZo1oe0MIYM5jH5qIcs6XFClsj7YNR2BWtkAyGLHJ6QeYrZYiZIvdZWcbg/c4hl&#10;FV2t3Mp6QqjifPIirO7ckRtWAy7vJFKlJvbQI2jeFmsmrxSyxpAwmosordufab7gIbq8nxVjbuh7&#10;klWDMJaM44qTWtm0gyRPPis2U9tkMhNo4HY1n8do1gk/2K1eZySCrgIRcRFkAq3aKMm62bg2Ku4S&#10;W5lW8VByonjeuc5qWqUXIO0MUAIKmMc5r1UOEcqbFGci5k+c8H8Z70jpwXt9VuVJGzq8ee8VcXkZ&#10;2AE4G8Y4HEk0hfe3JQyjdn8UuXHIpo89x3UqHk9lPG1fmhuJtNwYgk+J7VO6rMjKzgqQIHBB8GKZ&#10;Ng70QHogFsCfmpGV0BJAHFlSDu6VWWR8gfiq1be4B4IDLCup7zin76W2R1VDt7nzGaXGoRTv2tDE&#10;KFIkHwRTJoVdlFdt9LsULBT9r9wTBNIwqKAqIyw3BifirTWOEUDfmW3zwY7TVa9obi9sBpwFGB8x&#10;XNy8PgFkbKo9o22umA56RgERWh+q+prp5yQWBBxiYwQDW2+sahlsqpSGG3qjMfJ+K4p9T6lrzFc+&#10;8GK4JMKeTXB+ovLx0+n/AArf1yKjB2A1X1TevsSyKMBQtwhVBPINWek9Va7bUOVXawme+7gjzmuT&#10;qLzJMuSTMzIIPmtm9Hdd2mS5l9+EH2xFeE0OuyrUQ3TUtzpicl7WzpVjUsSjG8zvtb/x44NKX5Zg&#10;bhILSTK7e3erB9ntA2pXdMBj1IfmfNVV87iu604dhkvnfHYV7/ItkY89nNc20ymPpFp2I9u2AGJG&#10;04UtW22tDesKbemdm3LwTAkdwa2L6d+m1v8A6rW2CCWIOQZrdtQmj0ti2AqlQAIIyRPavS+J8S4Y&#10;3kb23yYMlW+KKf6V+mrS3bd68m9wCSS37n7V8of9ZOrQeiW7KKQWeSo7bBX19pPUTfbcAxtu2xQu&#10;CIzmvib/AKu9Lt9MclvtYPBadpbha9z9PQhHUaaKXc1yTHkqM6PzPusk/Y0yBu7KaeuIitG+ABMN&#10;nJ70qSo9ghQ0bgRM1hdULhcNag7IGJJFfcToKSCMircBVt2J/AqpuJJc9alnJCjsKYv3mYKFG5i0&#10;TxApVUujcgvFoBkjv8VTZVc2HNxFUAsCxBAB5BHk1NGLqzmN2QGNLtdViXFsgGN47ggVNl2BN5Gc&#10;E/4Z4mqLD27wkFgLpkSZ80QYd1VQrR1HmIPakSgtWwysGJOADRUuki707RjA5Mdpo00QZKpC9WS8&#10;STMAd6wpt+2zvbEq8bwcT8Vm00GyQAo6iyAZG6goA5uKAWVY/Of96K0U0EtPbdyXRXKY6TgCoqh9&#10;uURVAJYkHkj5pgb5RkSSUIJgLMV4Wd5IlQeCqnjdU4BMQiHaUWGnd3mm2tbJIthhtyCe4oFq1ath&#10;s9RMS3DD4psoHJX2mBKABfxV0gWzy2DdFwLBEGfOKXfTqoJ3AwdxXjbNdF+lPorU+sPb22QCDsPV&#10;HPmt/wDWv4SapLaBVB2kLBH3Yrj6nzukwZvtTypSNWHGpRbPnW/ZlQHQTxI4qpu2gLm73QhBKgqM&#10;V29/4ceotdZCrQj7uwxWw6H+EGovFG9qUuPO9xCj+lY9b9V+P00bnnSsvNp7XB88aXTuzJZB3soO&#10;6atUs3LexAwJfAUDnyZr6t0/8EsWyNOA7T0KZDDjE5qp9a/g2dDpbjtbdPa6gwkgDvJPNYdJ9a6H&#10;PkjCLdsLDpZbero+e0b7muSoXoY5KrtFW2llbKhETbyCv7gfznNIsLqX/aRxbAPLcE/FO2C7szAS&#10;JjeRkA17rFJOKZllLll3o7C9YIUKkY5wRmrBdAbfuHaAQoaFzg+PihaPUj9QMHUGRtgNvUjJrZdK&#10;Njpb9oODtUzgoIxFP2xaRn3s0zW+nhVuBbSkEYLCI+a1ttBcacBbZBKMcAEcmuna+wRZ9i6V3IDD&#10;IZ5zmqBtEnS+4NsGQZggUM8adcDYzvtmgX1a0bpnsFyJC0nsuNZtBbdvYjGGGOTEGt71Wky7Bf1A&#10;AGzKAnj+lVTaYm7sKBv/AAAzjxWeeGi1le6jVn08mRcAAUgxyYrF2LnUFluQrcKBVrqNGq3Lu6Gx&#10;BCmCSODSQVLbsxBCugU9wsUrhDWmB3iNm1CC4ZAO35qa2XFtnhdrkiBkg0W3Fv8A7dtRPTzzNHs2&#10;rYKkkySyknz8ipuIo2QezuZAXkoct5kVOzdvWrZu7Q2SSKfOnDLaWZlS2PihqqOpYEtgCBiVFHEk&#10;oDVq6W2M3Mbg4EzjNQ1GsCWEA4bGDyDQ9lsbIVgI6j2/ArI04N8so3Kcz8fij3ANP5A2wd7AMsxi&#10;fHyabsSHG39wPPGfFNtYUEoQGx0wIjuajYXeJtuCzKek4wOZq7AUaK59JsQne07xk4kUwtpT9hLt&#10;uKyTtmcRnFMgLdS2GAAWCFYyD5ivONwZ7llW3OdvYEcVGgk6EPctPkjY45WJBI8Gk3i4W/Uw6gGe&#10;J71Zi6wsBQokt4mQOxPaarblq6yksgQKZCRk0mSDTv0NaO97hWHkqCsd2pjT6i2l20C+0HpjsAD3&#10;qDaR3tAqxUBidy847H5pEq9lgzRluX7g1ItphTVouBdG1yohkmGBwAMCgm1DWlUSzJLMPM/60guo&#10;uqVJMrGSBmD5FOtfti2HIPSpKxnbWpTszqIK7gBCrDfyAQcTzNBGmLK43b2A2jOD8z5qwOwXhNpi&#10;AoJ/8Z4ryqbO0e0FkHESSfBqmrLXAspdEQtdG5TBEeByKi0BS5B68bomJPcU6mmT24CNcthgTPYt&#10;2oj2n1OofAiZ2DAlRVUWpCV/YrKh3CTLHsSveKaulGbrFwEgcSoArCrdNy86iBG7Y9RCgoW99mII&#10;Ent5NC2EjF5EuSBvG09BnAI7z4NL6xbSgq8FhDLnuwqfvoydLSJ2mccZmiXXTcFa2rhixJBzu+fi&#10;qbLaVFfauXLoUqdxUi3xLY/NSvK4uXPZV8gDFEu3oCsE2EQh28QeagtpEZri3v2rGJPVnNCKcHwE&#10;v7wq+8cbJXOD/btRbTh823AlQRAkCPApBdi7w90uoBYQODNQtO1xpwGwQTgLFCXsLm5q3hULmAV6&#10;ojPeaavuPdbZtCbQqxmqF9VcClWQDfAbM9+R81a29TZVxgbJME94ooyKljLE2Rufa+4hsE/iJmgm&#10;wTcu29vVsnBxuPIrI1Ete5K+2Quzg+CPxUl09tgqpuLQCzkgfb3AqNBqJVX1e25GSpO0BsmYqqZR&#10;cEC7cw2wL2zWy3rXuEG7cHkgiNpNVbWmcruJ7Ag4/BxVbLGxbT6E2BuE2lIYBSAx8gVT27ZLvCQm&#10;3mck1d39OEa3uLEfaNsA57TVVfCrfS5bUr7UgJMnwtZ546HbrK9mDCAp6iZx4oAhbZm6JBgKatGS&#10;4TuVGJQdUGDmqq/cGAzSmD+SexpQLIXzvRgFIubwQw4P4p7R6re7dQH6kSexiqt5CyshRyoHnxRb&#10;Nm0o9yV3Bg0GjTRm2PcX1uRguoENJmmdPeHQWPTlhGYkUitxFEXbYjbAC95p62iqVeFUggbSOBVo&#10;d0QvWXKBrQiCoLjxSt+wkuxQiBtfmJPFWd61ct+8Z3SwYmcHx/agmzAROdqhvgjnNFTC3o11hJYW&#10;5ktIA8UBlADbQIDGV5MeZq8ZS1lCwEI24ADif8yKVNlLYXpPVkqe4rPIdGdmuBktl5SSo5PzS11t&#10;qyIYzuJHGe1XPQTuCZODjA+aqnsqu3a87srAgTOaW0qGNOhXUXTc3TiRGcVJQrGGIBI7dqNdts1x&#10;1sQUcS+/O2KCF613QFgHdSZIqNmVdlVQLiwpgIvNWaXCu3dbVd57mBt81VODtJjao7kcmp2m2MOv&#10;dOdzDiO1ZcmMuSuiwv3SUFtHDlXgkDNAv2tu4MxyeR1EV63cRxuS/G7IhYiKjkooEBxPWTJNZpRo&#10;XXJX/wAtM9chsScSRSzKu1k9sHbyxOc0fUW7h2Qs7mjNDuBhdVDcWBl4GKzSNUMiFWUhf+1PYQYi&#10;rHSSAcnABPfIpfcAyzcgbWAx/rTOmi0i5H+ufFLl0OUi80OoXBK7uuYPERTLGRaQsN0TgzgnzVGN&#10;yLODIlvzTNtx7srMlckj93gVnaM0+bLH3FCKNsc48g9jVRrLghtqiAwWQcTTbsYBa3BBnmqy+yX4&#10;RkKfAHihQicE00x5NU1q5iWcLhiPPM1dL6ncKqUdt/2/0/FaVcJFud5EDijaXXXECKGkz1RUljvk&#10;xT0iX9vB0Wz6u968ADOzMVf6TVe87I5krJxww+fiubaPXJGHh922Rito0nqQ9yS0QNsjg0qcOA9N&#10;vxupSb5NtS4FVrihoHUH5AnE0G8g2NZN1iVyikY+aWs6xEDPaebTKRtIjdNSsX4uuGVXKqDzI+BS&#10;4naw5KapgL2mbZZBcguSSozB7Qfmgi1tNobgqgZxBCjwKbcsbnAKAy3gE0FLbopVgS4UqWJy3xTT&#10;tY9RFpWxV1u2iDEzOwAYVT3BraPR092zbDhQ6AqHMydx5gVrBt7LT7bpGVgHsoqz9N2++iPd6ZWI&#10;J/dgH+k5rmeShvxP9GuNOLOgHRuVaCVcfpqP8cZkn8UMaW6lo/pbju7YLEeKsVdVOxpL2xBK5yO0&#10;cV68bt1oe4zNmE4II7CvFRzzTFSxQXs17X2QLRkNcKTuCnyc1zX1gL+uQsZVlU8ic11W4bQKxK+4&#10;CDOSp4z8TXNPUluG7eJUzbfYcYC+a9V4rUOVL9GTVUoIT0VpC1tWJ2HEqcnvFbYtufbCpuZl3jGE&#10;U4zWtaU7u3aFjwK2my9xFDJp96zDIzQQsdq7U2cCT5YlfuXAqpsBXa0ZgkntFan6hedAxtA4j5/p&#10;+a2jWmyo3SeAqOMwByfyTWoeqpekkWOoZmY5+KPEi10a1fvm44EQ47n901XWzdYuo2jb93zR9WN5&#10;towIInFLG66XWLQCMCM/3rWRxLjRXt+8qFXyw/0FbLpHuW943qZwZGAa1TTGwQqsjBWbcYxNbNob&#10;jtaYG2TBgA1nyUDgycm46W6vs28EdiVwPxWy6TXB1U3CIYsAVEuPxWooPaK7CiCBycLPerqwfbKB&#10;2ChA0kiZms+w7+k1EqRsVu6UVRu6yWad0n4ite1pRnE2wN/QcRxmfg1i5dV2VWYI0SXMgkeMVm8y&#10;tbSHDLb3EMMkeSfigkjfLI5wZrrOzh1D3Cu4BgMEkcwfFL3t7MwLAACQhPesO91bvUSAxB6l+2sO&#10;txS5IBYAwImYxiqOLLti+qtWbjDcIAXjwY7fBq29J1yo1lmclUIKqoBgjsaRvWkDIu9Q7rgHjNV2&#10;nvul3Zi3tXPyT3FBPEpxaGYdV9qcXXTPonT3zcDxblRbBydsN+aq7tkoXulhsWNit45P9BSfoeqN&#10;3S2TOCOst3A4NWbIsq+4XSBEcQG7AV59qmz6Lh1Ky4oSXtC1tApeFDQZTHJPEVq/rVixcGrckgtJ&#10;aBxHatta8ot2t18htuyeVGcGe0VrHq63HUlSsqu4IuQ09gaPA6kuTjeTacTiGuuoriJK7umIwaij&#10;udyu23iIyGpz1JQLkHaN3U2I2xVZavW7fvgPKqANzDMHiK9ZidxR46M6bGLIth2DW2Y8j5Fbr6Za&#10;tKqtsDlnEAkworTNEymX9s71G3q4x3rf9ERH6UB2IAxIUnvVZAMzbosWYw4tsqgMCexLfiqa/dWy&#10;0i2w7FjmGPir69piiu5YFgYaF5NUWqtJcKhwzDJXqiaSkK5fZsfoWrCXHDkHG6d0Dmvoj6evNetF&#10;t4CKpUF8woxAr5N01wi4isv2NIA5/v3r6L+i/U1v29Pea7CWQQwByxODXI8rCsbkjqeJmv6hRZ3n&#10;0j1BLdxWvqoQDaAw6Ae//Iq09T1m+zde6q3GK9DBjIHG7HitVt+oP0NcAYgbZ2z7fz8xilNX6k6K&#10;xFwMYALCSxnua+d6idzZ7HU6hYouLapo0j6lZ307jda93d48YMGuD+oWblkO+yY/eYiecCu6+u62&#10;1c0z2l2yyN7cLwB/oa4L6m1suTbkMbZGMmR+2K7HgW3OSPFeSqcotfBomr2BukmY+yIn5mqa+rO7&#10;uUWAYwZq/wBVY94FklWBWZPaqjoTekwFJaD5mK+jYeEjFXAvptKbvuuBcPtDd0nhqc07qNjkOAQe&#10;Oanp7TbwWubCeQvFYWyLpTagEMybZ8d6NszyCBXdXVZGJYnIMdqSCWyBFowjTEwWmn8FbQBIWSCo&#10;xPyaiuwQSxcEgK0ZH/MUUGFixbmU2s3PuXZtgTxNUpcwjhCxDBVg9zzV/rkdHZA8gAEtEZ/FVwO1&#10;phQIn8fmulB8I0LBQrc01wOpNvjAAxP9aN7ZMuLRUyOe1E3KGZNrRyGzRl0huqnWWlokCOPFSzTD&#10;GqBraLo6e7t6pM4g01AcNCIxVZHYEea9tngKeAZ5nwaZCvbhYXOFHO0mpuDSou/pvQi7etss7ZQs&#10;R4Pavqb6cstplSLMo7ANB+4Ed64h9D6MXb6kKML3O2GnmvoT0zTWvcFt7jqSs7VyJ7k/7VwPIZLk&#10;es8Jg2x3V2bEW2JcJGLkNxhG7CKrtcS4KMiNthrjrgbuTk0xddLRNv3zuumQwyrAZgz2qh1etD2m&#10;T2dsFoz93lp71z4Lk72Wf4spPXdfdtl2umFZp6coREgf8mvnv6p1bPcBEsSQwDcNXXPXfUghuBBc&#10;c74N3aQEESYmuEer3We7dZDuQyAs5Fd3x+P5R5Tyufiu7Zrd5yd5AAmUBPAPesXdOlwKttW4G9qz&#10;qrCH21VjLKSR3aslHIUbyAIUHxFdJs85O32gGlA3GASOGYnxRLCoyFpOD0g8mKlBG1d+GcNPie1S&#10;EHcXQllYnFA2Cv4JKqBN8SSTxWX0y9CHUCGzQbRgAwQsnpHaaK6qltEa8Cqg7m2+e1BIJh7YV7k7&#10;AN+BuODtqVjpuAqoYSZBPI8VG0/togRVYArBHBqFwW1ZWkYkAeO8fmk7W/QLMoFMkPsGSD920ntX&#10;lsoB7hdzBhh9u6agdZHuBVFtCAZUZbxQPes9KbyNwliex/2BoXB/BnmNOEIBtklpJDGgWkDPbixL&#10;G3OBAmgWNQrlpt+2ymZGVI4mmLeo9tkKgq+3JHBpU4tGWaY+mn2tPTEDA4E0W1pmAFsXFBiYP3EG&#10;lbLy/tiGMSGjzV/YNpiGdDutoSZ7k/8AFYpzcQcSUrNcu6T3bbiOlR9wPNVz6UEwqSxXHkxW13LT&#10;W1VCo7ZA85qFrSreZLezM98EUUc1DnBI5/d9LJKqqHMSGH2t+apL2hKOybDuClhPcCutXdK1y2kf&#10;ajGSZJeqNvTGLAsNp24nGK34dYT7sE+GzlV604dQVg1c+nEspIuH7sjtirDVemM6sFACzMzgwaT0&#10;2ndLhRQAeSa6MMqlQxZFNG56DU7x0cGrrRX2YXjM5C/ha1/Q3T7Q3hQxWFINbDpQrsoJgOBJGJg0&#10;2P8AcNn/AGHcfocJBuPbY+3tXcDgg+QK+mPQhY9q3eKqghpVuH3f4a+YPose0yAW2GYUTjqEivpL&#10;0QuDJuL7c4M4WRIFet8XK4M4GsxUjpvpXuXArbVQW8DyWrakukxv+0KRMCWPJVvNatZBZFLuIBDT&#10;Mbqtlu2kUNsbeDO4cjxXdi+DlSvsofXFd7dwrbDlIJtkDaC3Za536jqS+wseiAxIULgeT+cCt99c&#10;3m1+qWVltjPnbkAxXOfWb6i4LgV9oI2gLgk87q5+uyVFo1YY1TNO9WvNZm1bJWclis1qF109g7YD&#10;tgAmc+Yq79dvElD78hWCkEbZP7gB48GtY115rYdYhSknsSZnntNfPPM52lSOhGFtplZqdaXe0Lqw&#10;TagT1GexEcCgWLCvvV3JIzB6RHxS95FuFZnrJSAcz/imth0CtctHeZZcAMIJI/2r5Z57Wfbhw+WK&#10;UakbN6Ror5ddxYCBtCjAB4Irof8A6H8an/5+qv6Z036iMAWV1KJmADxXRP8A0wf/AA1f7mvnOSSn&#10;Jt0Ji0ro/JdGJgqoUEQYMzUU/RVW2ICDtBOStYS2wkG4DCmY4FTNnYoLMoBG7dzMV+pWejp/IJ2Y&#10;9JOGflajKBcCGGJ5JiolmthylzdsM8Y/NMO28bS4A2BpPP8ASqop2ha60lCwJjAjtUCqNCrklpOI&#10;xRCruVEfeM+aw6vcKIGQdMFuDir2hdgVO0wkEbsGoWrnuI0qkcmBUm2m39w6mEduPNSMQyBVBAAj&#10;tmqaGJC1xGJ3E9IAx3NBKyU222IIJz8U9t3FQziFWceBWJLtbEtKTGeVNVZdCUjdJUlsgzwai4wM&#10;kKaZd7bPMHvO3gGoGze2yx3Tn4qEFbstyZ4ioOAwOYYd6bRbYDENzwPmoBBC/wBRk1dkoSaPmJGP&#10;k0I8MIimFXqOCSajsIZvzVpkBkZUFeBQGUQSIo4JGc8cUJlyVj81aLMAQcHntWGY/ae9FKMrc8SA&#10;Y5qG2Vkz+IqFgn/1rJ5MivAMxGDWWEiZzNECRPPFY3EGcCRRzaJBmIjmieyQplYIEUNosUMgARXl&#10;YTniKY9snJjisMm6YEGrTQIu0RXi8xWGBE1kDxREMiD3NSIGYmOagoBrIAHx3qi7YzavFRPMcA/N&#10;P2tUcGZC+ap5+7HNT3REdu5oZQsJSZtNq8zmTeC7j1Yqwt3UwrAHvEnJrTbWpIPg1Z6TWKrgktxA&#10;/NZsmF0atPnpm22tVLKHXdt5UYj4pw37TKzICSoEjtPatbXVNLKbZ3TBnsKet359rbk5hYgQay/Y&#10;R14aul2bXavNbQXAoDHaCD3J+KtLGphsXWTfMxmD3FalbVUFyWG0APuyTNWdq/a3O53n7YM8z2NY&#10;8ukTTO1ptbJV+XCNvsO3uW0F4KTKll4PgNV1otXFra5j23k9wfitNtX990u4C5yo4xRf5tU9wqNu&#10;2CzHnPaK42fQXfB39L5b8074Oj6H1Hs1wg/c53QI8Gtx0PrSWig2xbVtqJgkg9w3+lcV9+X3uASQ&#10;CDGTNX2m9QFm5bLElSxhtvauDqvFJ8qJ6TB5KUuN/B37036g9uFe63uRAVedtbVo/XUcIGQFlJ2q&#10;rASx/wAQr52s+ohbyhju2iZGdwPitgs+qEJvt3cs3cziK83k8Q07tnQWq39dI+gLHrhJAZCTwWVg&#10;SnwBT6/VIW1bS0HJYsAQAVHzXBU9YF116g28QbmzqCgZC+aas/VCh7mx3O8hVZ+kE8bfiubn0WRJ&#10;1yRO/aO76X1yQ3/wY2RthJkA81Y2fqRyq2nG4ZXxsArg1j6hNtSjsygMdwTH+Q/1NPD6gdNjMIa2&#10;SQR/h8VzJYci9DViXZ3qx6tbuOVW4SsbsmYWOJp/T+qIWsubxcFNuOPgiuHWPW1ROQ4YSLfHPY05&#10;p/XElAwa37hMwYVJGQJ4NJUJfIEsaOz2PUSQqk27pUMSrnBjg0C19RCzfsrcZQz2wdwSRPYGuVD1&#10;Vx7iyC0BrZUyBtwZNCsetMEb9bLuCzMQI+Iq3uQv7COwab1pbjIy3PteWaMBp4HaTSx9Yt3LrpbI&#10;tgMY8Gfg1ysfVSrcdRcYhyYVROAeYpJPXn2lmLu7qXY8DJgkdxApbc6/tZX2Edft+sFnRUQKiMZx&#10;gT5nOTRv/WbBdLd9YYZKn7mPYVyBfqJoClmazJCPuwfzHFCPr15/tvqGkLHePG4zzQVNf8WCsSOr&#10;3PqaLVzbaVCXIKXSCoHOPkVTXvXUN5XDIWVGJPbHmubar6iJhftQE7gBu47t4qlv+vMbdwDcGZsg&#10;kRBzgVFgyzfVIfixRR0y99RMoubmTbdWd5BKgn/Stf1Hq9u77SkzdD7IBg5HP4rQtT6zsjY5JVRC&#10;seQKpbvr6vcN1nKszHpXBEYOTyDTsfipz9Ma3CL/ALjoV31hGcLKOXH7Txtqvvevi694WyUUABkb&#10;LGP9hXLrvrgUXF2xDBowP6DyKR/9YV3vFCEubJ3lsAntXVw+Cq/xIs1HSb/1AXWTJUqFgkkAcYPN&#10;Vd31txuAvTHSBEg/gHANc41HqgOz3CGJypU5Ef71Xv60eoAMy7toX7RB7xXUw+CVcRFT1sfk6HqP&#10;WLdogPKlRyDJSfHaaob3qvtHeLhKxBS4cgea0rV+p2lIIZ2Dr+TS3/q79doKGt4PAkV1cHh6Se2/&#10;kzS8lzRuOq9aVy1y1eCh0iDJLAVWP6hdU+6jK4KwwDcH4rTBdYbCpKi3kbjhqnprqhS+w4uQQcAT&#10;XUx+LhBcKzPl8hKV9fJtQ1e0OQBt+4KrdVCueoBvcC4Urjwv9a1a/fY3SQCFKkiMT+K8dTcZ7YJC&#10;OwIXPTgVqh49d0c/Jr0+EzaP/UQ1tXdiyzJjExiBUPeKsrm4zi6d0M0gAeQK1KzrAV+4E7jhQDxj&#10;FM+/aFwwmIIycDHYiuhi0Jy56+KdtlwmqPuuqqpUDG3hj8/FL6y6rtaZ7ahQIJDEia1xrpAASZgw&#10;7Yk+KO+ruAhihLJbXAxIPgV0ceh5RzMvlIyUkGa/dus+1uAScTQy7bbdxgdmFJ4I/pVSdRbYqer3&#10;CDJmB+KWe856X3CTJE4/ArVDSW+qOZLyDS7ss74KkTeBBYGRwKp7ms3pcUPgN945PxFLXdWl25cK&#10;JgLABMVW3b0BiwK/g5rZjwJHKz+QT6Y9qneFTYG3SSBggeaqb2oRDKiY5NAN8wwFwl5MBjkCq8X8&#10;8gn4wJFaoYjl5NVKTbsYN8qry/OfkzQAzrhUg8mhC4XYEwTGKGLuVZsZzFOUTFKbZhyfxmsgmNzC&#10;oKoGZqSdW45owLJrHxFHNvejtIHBUUILEYkcEU/7T7QCsxwZkAGgkyRYstuYYNmrI6GFMqC0gwDW&#10;bNtgyDupk1ZWdIHIBubSGgms+SdGrFh3GNLZtbwWUExMEwYq70umlRca4VaYGNwAPFQtaVluO6wm&#10;cCZzV7Y09y1bGwkBsEcrntWHLmRtw4GB0Nu4iuLgWXlQTwDVhbtxbZWYOqQ0A/cayFlkWzbIHkjd&#10;PkEmrA2rasuCCyET581gnM1bGiDJtuWxgq6qVkwFPia9e3u223JZjJg4AXmjXn6ECsGXIVuB/WaV&#10;e9dHTttqAvSQOf6eKCNlNgtN07puBUZN8xPHakLu9DacyoM4bgD4orXhfBG7biMYwKFqTcMKZccB&#10;jnbT4oBtBWvh3j3RlcChnU20BbaCQeStTIb7V5Qja0CcUsLxQs/ugsRLdxn4o4xQuRIltqHEE9qG&#10;+91QAlQWwfC0H2WYKFaVwAGEHmistqZS0Qynbg5B5mmqIpkUhQdpkAkCO0+aE5yWfaGZhkfaBUJP&#10;3LtS2R1MDBJPM0supDAFkmJjxA4piiLbpjDXSskEYER8CgO6q3S8ypmRzSr6ol2PtAb1ODWEusbQ&#10;eEUj9lMUBbkev3d9y2xRmEAQMRWBfKshZtzGcEf2BpcXlwHgtPbgChW7u5WMYE5PJp6xinkQwokK&#10;Cxl2mDmAKXOscs6Kg2zAA5UjvQdu4yhaNo5OBQr6G2iq6H7pieKYkLeQYN8hQHLPtmIMbaWbUKm2&#10;FExERiaXUhFcDJ5INSV2ZGBURED/AJFMSFuQZlLkiBIzNLhFZixLAnpxWEKiZuEQY+KwRG/oO6QA&#10;JoymzNu6WgAYXiT3+agS8N0Ew3PmvM0XPAAgivX5XbJgAYk8zVgtErVi6bodJAjkVCQLh/TGcRWQ&#10;IwNwC8gVgOysIIkxlh3qAkVk2m/RBBaDUzBYC2CMcVnadzgMpPkHC/io7ixAEkkyQKssmUVYPM/5&#10;VC4CsLPHmvMo6hDc4EYrLXGBccACc0USGWU3AgDgDbGagGRQw3NIYbSazbLwu4GssVwWYnMxRCzA&#10;+4yNxYZPFYVRLKASYz4otxWYARAUEj5NDa6HCKQcdgKhdEFUSOQeMd69aJKsI6p7mvXFAtEB+/ia&#10;O+YVe0RV0WLiQolpg4qIukFpEjyaLcUFxiV/8sZrxdvb+xQQeoVCArNrqySTyDRw1wwWQQD+c0FY&#10;Atwsy3M9qaa0EuMoU/jtNUUwbBylzz4HahuG9tYjaBkjJqSbwQrRAyYrF/qOOPAxUIjwM4BJjIqB&#10;ukySR4rDApdLbsACAKhsU9UqCxwKposIrk5x420ZHLbMx8TxUVZlaJ2hDJgcmst1hWIhTJn7alEM&#10;rliACZ7msW7Y2ExDE4Y0VkcKrB4G3jyDWEeFQsIUYJJ5NEmFtRggruO+TXnUbiNsYyBxUxc23uBs&#10;ImaEoXcwacnkUSFyilVHvsYSTgZHg1lBJG47hkgr/vWQzH93wDxUSqhfuxGT2PxQFJ0RD3QrmVg4&#10;mp8hwyMDyTEzNRCu2wwQFECiKrtI3zHioUR3IijdkHABqW9hcWUY4wBisFrah1zPJodsfaSGI/OV&#10;qEI7LYWGB5gfnzRWlceCJPahvZIydwaZWMg1NWDTubAEn81CEvckSCAxaDI7V5uuVEGO/kVjct0q&#10;Z+2ASRisllWGAEhokGoQ9AMbMwQM9qbW28TwRgHiaXuMDeQTtUZkcUxsUuAzkNHb7atMJMgyC7cI&#10;4jJBOKy2nPTte3HIU1KNpX3hLMdqkVJhDMFufaDMDipZYO4N/wCxgTwOJFRaEDCCMAj4ihhlAQ7u&#10;ue8wKjqP+8eQoFXQBifcXwJzI8+KPdHtsE9vBEz3oBbCABoAmKJfvANt9s7jiT48CrotGLVh0J3O&#10;Os0RLSPb3R+7bAxNEse0mwyxYGI8GsNcwyjGdxbuKFoKkCv7htkkAyonNRZxDKEKwvnFFUhgwLCP&#10;k5pFkuJJg84EzNCyRrqhuA2wTlsY5EVO5qGI6mypgMORFLi7NwkkZ7x3FSYgiJGc7fFUn+y2GcFr&#10;RLXRJMmaCV37QQYkxWVZVVU3Z8ETNQYXZiBxIPY1dgqIQ2CFIRlILSW8UO+77knsuDHIqft/pj5E&#10;QKi1wRbkRHIqmwwChiC6wDPehm8cSMjJHEk0TLdRGxZNYZSCjTuoS0gYdvcgL80FVI3Dj8maNdMb&#10;iZyKFJkGJx2qBIn7sMMRHxXked0FpGRWGLsR0iI4qDgHI/Ag1TIT3r0uLhlaEwgqDLA9U1liDwCO&#10;3wKkimFIJBFUUY2ye8U1YIlQAdxOKRI77iTT+kztgATyKXkf4lS6N59NsuqMpYgkiQDzW++kWLYa&#10;zbKLAkZOCT2rTvR09y1ELCAxI5/Fb16dYZFtsEXqIOM5HM+K8VrXc5fyeezL8zctFcT2zb3Q0Q+0&#10;EKF7YpOLaX7iXCN8Qh3Y88DzTemC2rlkJccOslgRy3YY7UHVq10XQW90KuCBsYR+35rnqStiW/0S&#10;TWe3u2XCdsMVDQVJwautJesKvuEbRkpBEj5Piuc+17d62AJZlgye3NbbodVa6LqOJtnbxtNVIrHl&#10;v0be4chgUtsy21ZBGIPeaofUriqM3WIMpbAEkMRk/irbQX7Nq2yHco34YZyexHitb9a1F1LbYBBP&#10;SOWoIdoZOfBouq0+6/lQpGCfuE/itg0UMiOFAUDavT93/BrWbRW9qbR3bR1EbjyfFbZp33DbuXZx&#10;t4CmtWR0jJp0m5MsdIG2WfbLSdwCsTKqPFNO6Bgq2dzDieqCezdqVfT2nclreHgBVOcd6D79ssCi&#10;wV7D/fzWVs0savbRbunacHnHI7T/AKVbr6gqKjnIQKoUiNp8kVQqtp7e2QArmexbwTVjsZLZvMCS&#10;YBQCRHZhQuYKlNPgD61ffUvdLqQjkkkASSBz8CtYui2wtqLRudPUf3Gtn/lAR+taYAKetsEzwarv&#10;5XdFxbsQkFQMCPin45gzjJ8sRslke09pFg8A+KsTquq4SWJSNsgE5rX9UFt3SSC6QA22cTT9qzuB&#10;soTbIggNjcp5k1pQCbRt3o2pbVbAiqgYH3HYSa2TT+mLO0qgIw36m0sT3/4FUXpj27Fm4wCgsNqk&#10;ktIFXbX2VFYW2AdxBIAUrGDHIq2jTFquTmH1qp0ukv2mXYWkZ5cA81S/wo9Ja/6hprjSqK+0hc5b&#10;iofxB9RZwFFwuQYM8D4Fb9/0/wCjtp6ppDelQWG0eTW7Cmsf8szylCMZfjxfKPrb1DR3NLpL9pLA&#10;tWbdnBnmBme81xK24dlcq5ZzvBiIx48Gu1fxP1t20l1jFqRs3qJUbxzFcj0B6SGuG2TtUHiSeNtY&#10;tVJ72vgLHCFKlVl9pV2QTuO3b0WxnPJPgmiJ6dbA3AgqCxKPEifmrHR6pUUP7UsykMvmMTivILZN&#10;kbIFvO6cUg17Uab9a3RovSrjraRHuhgAhmFX/mua/wANPQ3u6wG/piEfqwN3Gc1s/wDFLWo/t6UF&#10;UJccGSSaV9G+oBpdDdsWTduX3HtiIw3muB5jVSWPZFXb5/VHqPCYcOnjPLlv9UP/AFRqX9V1vt6a&#10;8XSyGCqccH45jtXY/wCF2g0vpt1r2ttIvvKzHeQOB58+KpPof6Xe0gL2w1xWlr20EIx7U/8AUpFs&#10;lUvM14kZA5M42/A8mvmur8o9VqYaXFz+S5XNl62OTKlqb4X/ABH/AFz6hspcvLptPsa4C65BB/Jr&#10;RtPdFu0UJZQW29LZZjyZ5q7taJHBOosguAWLq24E+IPmhnQlAItt1cdgnkMa+ieG8THR4/mcuZM8&#10;zrMryUxceqMEg3iiqJgDiKuB6mfvRouSpLEc4qmTTJdQW060t5KcliKshp9puE3NrQJWJCA4ifJr&#10;stGXHkyJPabIt+FS2Hd1gQfzma0z6u9MN7/uKz7WBxiB81e6ObaBlllaUKMeoGheo6V7mjVmON20&#10;vM7fgR3rO4UVOdppo+Z9Tss6vYiASWAxhh8zW/8A0r65ZhwLaJCgCWnc0xxVJ9ael3LZtt7YW39y&#10;LHA7zXPvp/VtpNXdAQKxIOcxPitmL8onInOWHURi7pn2R6YpvK6e029RIjAYj8cEeK2CzpARpy6H&#10;czKtwEbzJ4g9vmtE+lderpdSyw6GBCztk9z5kV0W1qQtm7KkMoLYMQD3PenQimehx4d6TYvqNKy3&#10;9TtfdckgyOnHJEcVr2s3hSTanewDRwzfFC9W9StXRcQakgqoZN3BIzJC/wC9aN6h66j27YWQryxM&#10;kguOTQzVC5bYNjess+0Xlfcl4AB6lUdm+aoruqtljCgMzLt/4o6tda2hw1x8dHDfNYPpzujgqu8r&#10;udeYjvQmZttlAqe47C3ZB2XCsnv+KttFa1VvqbT7XjcVMDcAeBFGPpzPtLW4RVnYrbee4pmx6e5t&#10;AOssJCN4UdmNLkMUmEt2h7RPtXNoEqAvUPMdzFCBtMly21xLaEEi20gNPc06o0xNj3NQLZWRktuH&#10;5ql1UFSRdW4zGVBUhjHnsB8igaAc2kTv6q41krvuWiiiFInjtA7GqK47O5uW0Tq53ncT8g1m9fuL&#10;qFQW1BBmQSVDLSJVLzsLV/IlmUCAZ7T3NUkZ5ZdzLJLYISbW+AYcH/NaNh2uNduLad5VtvUTtH+t&#10;esG5bt2Ctzaoj7f8X9eTS2q1aC4ircTezkEqP7k0FWGqVFbrLZMqtwHcQD2Ej4qPs2rF11uACE3S&#10;uNvg/NOJqHvl9yndkm4BAaOIFLahTbMjqwMtyWPY0SiFSLTSagIYa5cvFgpWSJiOTXQfQjdi0Lhf&#10;EgndwDkVzLS2Cg3tcUlxAA6SJP8AlXQfRbq279u1hVRSdy56jjI8mlzikDjlU2Xvq2m/+BrjXbau&#10;SWRgOpYPE1rX0R/Dr/1j1FLN3TuLZu7mxD54rpnpPpN71UBmZYR4K/aTPOODX0T9G/SDemhDbtsH&#10;ncCSCwHkCvH/AFJ5qOHFPDjnWR8cej2niPGSy5MWSUE8aabXybz9EfSyemolpLYFpLaz5JXEmujL&#10;a2tb2oY2EAqIVSKQ9H0NtAz7oEyDwSe4Jq5CBgWlQobOTmvGafCoxT7b5bPdZclpRqkujFhCvuHZ&#10;lV7jInk0+1kIo/UMhBJ5EUqu8FupWDYn/wATTwQtJNwAW1jbGCD4o2JieVWW5bJDEMZHiasbTq5d&#10;HtyuNxUc+Fig6TTWllXLtjcpH7PindKjXWZsCWIM/FOxwZU5BWZ1TraNkAKqxAPzXtOXff8Aok91&#10;JyQP/GKxZIuOwuqwjkDI/p8US1p2gpuZYkrBgqD80+Fp8CJdBEW01sKLhDBjhcYHY0ffudltqpGd&#10;8ntQlGFYAqFMb2HVNMtaHSxAgiAY5itsDLN2J7E9sdPIgE4ivJbh7pVQpKhWHknxRXG5rTOJCiBG&#10;Cv5qLMo9ra8yYBJkyaOJnmhVggYhgTcgAyOwqentubd0lTsQxJOWBp2xfS2GDXMyZYiZI7VG5Mop&#10;VX3r1BDG0U/Bii5XYnLdAm0b7P8AtoQGBVpliPmsX0tKJkIpyduKaWxBQFtqg4eeoz4qYUBQYXdE&#10;ZWZFdjZx0YGisZUcIocqIiQZZqjrmY24DQsSN3LfkU61v2VVgOXG4DvNJgLvubVQlWzubEDsDSJr&#10;iihO9buI0HAMRGQcdqmNtkguTu2ySOYqSAoC25VUEmJ88c0FQDcZ/bMbR0sY6vnzS8apiZkw+9SE&#10;wuefFU16+A0pLZiJjHmrUrcTkg9e4n/DSF4As+xvuxJ+KPMm0hJVam4URyAepgOBkjmk2v2x7TAq&#10;eqfb4JjH9TVq+wqwTG3OB1Se9UF1EhysttUtubBE9hXNztQ7Ytt+ig9aZfZvN7dxiCARwABwK5Xf&#10;s7y7NfRCQzdyQo7Cuk+r+o3diqrjCgOPI7VpWr0l0w1tSxdDtAXJE5g8Cvn/AJ7Gs86UdyT6NGOV&#10;Gu6n0lSqmy8oBBZARE8Uz6fprolhy0hixHbxVm9tLKIoVueH5J+Io9j0kpbZ9hTcwiWnB5IFK0fh&#10;8UZxnGLtK/4M+bK2qoH/ADO9lsvdO0wwn/EMCav9ForupuqPbY7IDEcbqprTLaTALFpWCIB/qa7d&#10;/Dz0yw9suVYtAHkSK9v4Txz1epjFvhcnHyfA9pfTksaXZuaJlgcdPOBVD6vo1KuXY7AYRvJOYNb3&#10;6w9t7aOxWZ2wOZFad6rZ97RlTcBfeNq9vwfmvo2fEoRcF6Rzssewf0ypFq5qNhG1hHEY71+b3/V9&#10;9Wvev29Fv2i68gsI3Kn2zX6V6FTY0d5S0XVttuCjjd3r8i/+qvXpqvXLSP0m2Nvy48iu19NYk9Zp&#10;E/XJIxSgk/bSPl73PbWJAITOPHYVm8EVhcBO+N5WeAe1QuMSj7VeGEA8nHcVLIawLhaeDivsdnRU&#10;WDa1cUllUMjDdHJNAv23RgiW2DDk8qDRW9n3XuAMoI2BG+DRd7j3O8ZVVqNEfYsLIYsZglRPgmhW&#10;pUBig2kxB4NNdLsFIIBUhnB5o1tbQVwz4tiYNVtIhJtMR0tCvJgjhBXt/tncHJxxt4o5VLu1mVj3&#10;kdq9bsooZiCSHJnxV0WvYEbgYCtufBPeORTqOcmzJYsJ2gSNvIz5pW6LZuBVNwMIIA80e0t/dKWW&#10;JkbiRwpo6F5J0ixVC11GmMbVE80W/o3te3FlJZiBmOKe9s3GKAtmAoAH7fmsNZlvtmWDAA4X4iiS&#10;I5CJte47KQekdUdvImvJbJsswlRu57R2/rTS6NtQzhfcG1utQCNxPGK6N6H9DXtWArloYQAo3BXr&#10;na7y2l0ivLlSBit8qOifwQ1NizNu4BJ1KMHOSwjINfZCanTXty3LTkNAUDhRxJFfKv0h9JJo7lpn&#10;RVFvcCmROcGa+lfpreBbZmLK8khjMiIFfmf6r83h1fm5TwZG0rT+EW5yiti9c2i99T+m9G649PDu&#10;4ADRmPIPaq30H6YLXDZVAJ6AQ0gbfKkV9OfSWh9NfSHe4N2B0/kVX+rek6bQe5eS0qQC0IMma6C8&#10;FHKseXJl3L4s1Quk3Js0Oz9IWLVuwjuttSgMzHHaaP8AXHofpWv9GWyRtcjaI/b81yr6p+tHvMWR&#10;mtLEMpBYGDyZrQPqj6t1a6c3L2rdAiSNnLJ3Mmn4vJ6XT5VjxQuTaSPReN1GGSSrlrk+Sv4j/Rw9&#10;O1t26NhT3GYDJgA1p2hZ7dvaNo2mYGa3n609WPqu607sW3A78CZEj8Vo50o64CpCq0927TPzX3zw&#10;mbLLSYnl7o42rhj+7LYuA9q5ctXlV1B2CZ/x5mBFWtv1Vyl207AHfuEgzHwaqr9p1c7nltogUu7v&#10;AS1h2ggv2rtxzRXswrFKuUXyawdJYAMuSVycnvWb1pES0u0q5ZuoHMDxVcmqhW69jqRJ2SrMKda6&#10;EdfdCkjq5Jaa0xnZmmqdDQ03Q7hsFlEtQr/pKmCArDdtxMwfJHir3SaVnFpiArFd6icY7gea89he&#10;sW2fLAwc57TNGy1E0O/Z3blKtuzDHIxVRqNMPeCpgKksGyoB7Cui+p6MF7CbBG4rtUCUbnv5rXtR&#10;pH6lcDkDpxI70mWDcO+41Hs0K6tz+ZK+2V4IxiKct37dzVMV6RHLD/WrO/6fcQoGuShGD4C+DVQQ&#10;UOw3GdjJkLED5rPkxbWMhNP2NBmFxlVYAx0ZkVMXwHlVbZ2PMz5oFvc72wjYAMeRWGv2yLiW7phg&#10;CIwMUCClLgsGKC4CHYhyMc58x4p+1bRFXe0LJ6wn3+B8Gqq3eQ3xda+BgE9OV+BVql8XLtzMgruE&#10;ninxV9mdyd8IlptBfJtLuDns379pP+3mndRo1/mSQgVVAds4niRWw6a1aD6cW4Gxpe5EjbHBo185&#10;Bt2T+o5feM9NMUDUsKa5NMfYS6iwv35HeOcUayiI9wgBkBMbs5j/ACNW+q0jzeIdA8AqFEkCqu6h&#10;Ln27gaFAJ7A1Npln+LYmr2yhYBS6wHjAIqPpmma8yR1rLS3ZR4pzUWA1hboIDhusYO4jx5FMaC9K&#10;umFmCFAiTQ7SQy0ytbTKqjaCisCZHbb/AL0hrbMgWCk7huJmTngCa3RNDcubGVVNtSSOcN81UvYe&#10;5cNy7bG5GwR9pH/tVOA7I3V2aZeW8GuIBygEfHIo9i05z7aniV7VN7BDuRnaTJ77BUQ6NchRs3Rt&#10;ExS42mZlJ2HsKXBQCYJHMGTVpBW2Da2NJhtx4xk/mkFtMiNbChg3BBgkUHdNwEgkDCrkAA8TFOTL&#10;d/BZ3A6qgZAC4IlT8SJHik96Iu4ks23YQZDSeDUmS3ba09xVLMSBDYX5rOn1UHUBypQncd2Yb4q7&#10;Bdk0d9ltCGdtxy37QewPcVXXLJBthNQengHjPM1Yb22mHDLP7sQDUW23HKkqxAACcCTQSLiKOzO9&#10;4taWNpyKJZe3ZDKqK2ACScNPAol8olss6KNjQoyDPzQbiWyUIti5uAJI6IbwaAduPe5cAUu8oFKn&#10;ExRAGNssULBzBI4ioljbLqq5kEFfntVir2/fGJMCCDA8cHvVpFp2U11Dt+8hhPtns35obh4LOV3g&#10;Fj4G6ry/bZun21JztJzIqvue4jETbQAQQFnB8TVSiwkkU0nDAQNs4M4+aacb0a2EOzcGyeJ8UdJC&#10;ICMklfBINJ3Ga3Ik2/g+BQFOKLe1d9sWyrK6AQDwSTVg9tm2I7DdtJDA/t75qiS+qWwtwFwxnaOB&#10;TS6lnTCMEuDbtOIANXEKUVVlhZuXCDE5gHEgKcUZfT/07l0XJ2MZIjA4xWEu6dNQynhk29Jwwppb&#10;Syh2PAwoiTDeYp8RakVg0sqyl1O7I7kgDvVfptEsXt9nZaC4jDGtrChCRMKTtl4YqO34pfV6LpVA&#10;sLgSJx8Ve0NTtmiXdKVcbNwQ+OfxIqqfR7N21SyEmZxtre3tXbhJB4ENGAAK1zWafa15yC2ODgKt&#10;YM0Ghm9IoX0gY21kwTt/5NK8I+wBmGJIqxey6jI5wopNSzuE2lImNp+6lIB8lmoNtLXYssS1PppF&#10;1Ftgt2WABFI2Lu4I2J46vA7GrNYKGcAHBHFMj2Tb+xx7NpgCJKgQRPDjmRSrS90/pLuwVg7cL5ph&#10;7+mz0BSU6/DGsjTArc33FVds55P4in8ULeNsQdVF6QDAErt5H5J7iqvUWrZdyGlTBDcGRziro3Oh&#10;YCsOBgiaWv6VFsq2eSW3HgdhNZ5xGRi0UNyyAqlUhSJB7mq1wGa3stkdhPGKvrrTbCpbz3Aqschd&#10;jq05lY/aDzI80rZwNjJqrZTD2ybhkAckTkg9qBeZbaopEJJbHJFWNwQ4i2rdXB+aRloQe1kPA77R&#10;WacaY9TT9CzuQ6AOxDLlY71K05y0yBIJBmDRiqoH4LgzIyaGpy74G74waSwmgnukDcJAcgHHIpi1&#10;tb25sBLin7ueml72xSjQ26QfI/NSINt/MnMHcKROFi3AneW863ES4D1SpFK3Aw5CyxhiOBPapWnt&#10;vbve0pU75UTyB2/FGvjCusAEdQbz8VkyQFJNMrwpfeqgBgABI5pq1ZspcaMqPuz3omxIQsYTHV3r&#10;wG6d0LbJgCOSKyyNGKdx7M23z9ufJpv3rkXILEqfwJ80grqNqEd9xPnwBT5fapEEKV6ozP4pLQT7&#10;PGLftlmBgSTyZpRldWNwEkTOcYPai6djb39OWBE8zNTt2FXcNzEBf3dmoegKKu6GutcVo3E9McfF&#10;U6JJYlird4q89sOWZR/5IQIbcOZ8UsNIwIJ37pJgnOaNTSstQsUsOZIIG2cx4rZNBrlTpUE7hVKd&#10;NbJtncV3ecf0NMWXACwQBJBJpeSmVkxWkb3or4YWt6Aqqx/Uc1c2dSrkoUDFQDDYGa0bQalC8EOC&#10;sSw7j4FbbprUWjuHuEzG7nb5n4rJe0TDI4MsLbBPehgNwmJwT4FSN/b7TSCxLAsZgMaXs2yQtsW1&#10;PaeYmnxp7rNbkNABIUwRI5JolM6WDLuSYU2UuW7qtJcTP+KT2/FAS3dtfy42mRG484mdtZbUO6sr&#10;MYb96nNFXUC69o732xB/IxOKTlVpncwamFJG06a/CbJJG6bltSd+DzV2bzm28oXVyHLkwfFa56Or&#10;khLbF2uE+44XIn/y/NbXd0pYWzJb2suZkNH2/wBa8JrI/byyVBx6uyq1qIV8bFAy04PINaTrdOQz&#10;m5nfgEftAzXRNVp7LHqs7ZUFWXpIIrSdWhhw1kqpADnkzMia3eKzNSMOtkqNf0ltwbls3T0zsIGD&#10;BmJrYDd37XI6u3/iDz/elLC3Le22qQ5aQIkMTVhf2qbiwONsKft8mvXKalRwJIQvMYKNPTPSBzPe&#10;tP8AV9QWBcb0uDJJzAjitp9QtkBgZ224J2iJDHFat6o67muMkspgFfFasQUOEzRtYwC4JcGDJNAH&#10;TsIBKlQpB+O9MawAMBK57jFI2biXAC07lWFH9a1pcD2i7tvcgh3GPtEfaPNbPob4NxHKErAIPAMV&#10;p1o9e8wyxnOQK2DSEfp2+FU9J5EHvWbIjAm1Nm52TYKXH2llbhjkT4FMs4sbIO/HXJJ5xAqj0mpt&#10;7NpBgGA8RBFWGq1LOAbiDrCwRiTNAkdTFPhE1czdfYQwf7jOVFTs6pk2pZlrx5fx/Q80A3C7QqMV&#10;GGXdIB7mDQLYUNvQkqjAkRB/vQtWaVmfHI3qYKMzLuFxdsnliDn8GkBeZWgsGeApnA/oam5mQFAb&#10;7jnGe8Vi6jAPCkOq9UfvpRU+fYQMdghkBVjkjK1WXjNtCYaeJGas1ue8n6kxC7gVyYHJpfVKxKKB&#10;mCcfaQcxVIS4m2/R+rKM9q4sHBUc/dXQ1LQHS2bjqQFbtJ4Brh/o2ouW7q+2zAkxcHkDx811O1q3&#10;fTKFdbKlSQsxXD10NuT9M9d4bP8A7DXwy03J7RRCHZVJJPB3YNar6pqilledqluOc9x4q9N0IVIZ&#10;lDLEiMxzNa/rw3tBTcUDc8LxIPc1mxcyQ3WvdBnOfXtO117ZtL7iEZ3HP9a1t7v7Y4AERBEVuuus&#10;2blq7F3qiDJgHPM1p92ytmVN6STxHPxNep0k/wAEjyMoU2H0u1rhENG0yD3xXQNFcNxrJAKgqFJB&#10;jb4rS9BZZLnKncdq9gs8481vPpKy9tdwXHJP9DM9qZk9CpcFz/L7Qiy/l1iYP5FUWtsDfDOzFZLA&#10;cT22mr/Te4y3CHBT2xAjjyDFJamwAm/a4QooAPAaYGfmlEVto0fUtaV03OQN0gjnFdR+hvVBZsuX&#10;UyYDSJgMea536jbNpmcaeY6oAzBrYPp26yuiqjFXO4niJ7GsXkoqWGSNmKDhOEk+mfTnpnqH6Htz&#10;dhjLxnbuEQvyeYqKX0a31i41xW22tgyJ4k1p+g9UIsnqPMEnj3AcVsqMt62hYEW0lQQc7uTXyLX5&#10;9uSf6dHX1E3OXdlV6kblu7acXQ4DMkocgHkTx+RXKfU7G25cKWH9wAl1QjPg/wDNdS1o3WttsWUK&#10;gblPkiQw+a0P1HRx7dxVG4Lu6Z57DPmu94HJTTMGTFuXXRybVJuLFHBdCFYk1W+yHIB2GP6k962/&#10;XoEtrdvIpcriME+S1av/ACygM3UhXJxMyftFfSsE7ijnZo1R73DtfasocAEZFQOnQC2QoEyFIP8A&#10;r806FNtlG9hiS7CdtQTTl1JW0YInJmD5p1mamYayba49tgVEAGKyxZQHIBgQhIwAR/tTFq3bt4BD&#10;dJDsogA1G+6tbUO+3AJA7GZx+aZBI1YlRRPbCiS4gNuPkR2NDSxBLMimMgHEbvNWi6dZUuIm4XJ5&#10;OancVYt5kLuCnmZzHzWhZKHOTKG5ZeFkyrdJxham9p0Nse4rNuwchae9pHLAlVLmFBkLjgUxp9Mb&#10;h2LNtCMbIbiiWRFwfyVb2g0lyAzEHAyDVhZsS9wnbtZe4njuKPa03tFiywg5MZmrPQWHe+tnqdAw&#10;HgiaqWRU+R0KfTtnVPo/Q27lhRsJAgE8DzLV2aypRpwQpViVGAT2EciK1X6f9Nv2dPBdiqXF2iIP&#10;gTW5WEcM2257bBixJ4MYMjvXnc03KcuT3Hi8Thgxpqmetlbe8EhmJDPb2yACeBVD6ozC2GQAkB9r&#10;TG0A8E8ZFW1/Woirbe20J9pQQWLcha1b1O6+1ratJVjO0A58PQ4+x2pnUGct+qNeXtuFeDjpmCp7&#10;5rkF1gz5TO4jdxNb79T3/cJIS2IHX+Dia57cssyHqIBcksRHHAHmvSaSNQPE6ucnkd+jD2gGi2hm&#10;Mv3E0ubcCyBxuPPenF011oW1fEyC4jmoIiMpuNcyAQv/AI1ocTG0CJ/VcXGll4A4+f60NZYsbFss&#10;qkkmc5qVy2yqEYs0jOzmWoOoXpUWrRInPbAoKIograe2S247jAk4xUHLgsq7nzgrET814sCQonei&#10;CBM/mhNcRRcYM4YZBAgMaOKAmYe5eRtnuYAnGfyBQGA2HcGUFcGa9eKWwwAZojH5oqe00j3CWA+0&#10;jpFM/wAGdilwXB/i4zQ3uBLVxFDMHjc0cz4NGulyVhQh5fET+KXvqoXaMKBIHJmrJSBtd9plQEwq&#10;yYMkE8TQ3uM9yHuZHEUNrotlOGJ++RzS1y4GZzBODQOCbGqMWuiw0/qro33M3Vx+K2TQetzem85G&#10;0blK8iuci0wwHEjNTt3mQgKZO6TWfLo4TM/2kuuDtek9StPt3uWlgVc4z5I+KeCiZndICjcIOfmu&#10;R6P1K6Lilmj4Fb76b6yyrJaJiQDya4uo0rxXzYnLk+VRvFq1AI2EKJ3KcHPEfkVBtF7twILOAmS2&#10;WIq09Ju/zE9CNwhyeDmas9ZowUwklWEqSREcAnvXNWoqVWZXL2jlOs9ODggNO5dxEeOJnFaxf0lx&#10;bhGwsts56pme1df1npz21kWSrQ3VIhI+D5rV20jKepkYsNq7RxPP5NdfR6n9i/vTm1zVGmmybdxd&#10;q8gyAOAat9ILnt2yBIVeok4GcRRNXolEIyMrrkjdlhQvT3dHI39RMlDxiu9jmpJHSjkbR2j6Ov3H&#10;ugbd22V8Q0c/IEV9JfTSdGJBZVBExBHJPyJxXzP9GO6vbL22OzMrEeYP9q+nPp4m0hUlnvOp3bRI&#10;BGZFen8bJ7Ujn6xblZ0X064jkI6tuACnbkMoMGtmD6gtJtsArvvwCIUcTWr+mOEVlt87DIA+0A1e&#10;27JtBWdFXI2md0bxINejjJHFUHS4KTXXQlt/ddRbW1DEn7h4X5Ncp9Ye4zC2l3eyoX2CQUMxz8Cu&#10;geq+2ibhs3gkopBZZOIiuTeuXzZvIQEDsELIrSSODHgEVyfIPtmvE10zT9QpDOTYlgxLHyzVqfqN&#10;4WHCC01yMPBhht/dNX+pZgi9C3ERmb2524bGfJFahqQEe7HuOFIycGR2/Ar5T5bUuU5G9tRg6GNI&#10;ym6E2L7qBp7ZJrdvRdMZNt0YXPcDTzAHYCtOsm5NyVUgkMD3ae1dK9J9LC3IQsLgIWSemJ6or5N5&#10;7PunKNmB5fxbXJ0f0PQ+6qjbsKfcFxG7hhXRf/Q9X/8ACl//ABlVX0T6V/M+ypUDc0GTAAJ4H4iv&#10;oj/0/Uf4KX47xqnBtcmVS9tPk/AHeqKdluS4Ez2UUmAVBAU4HJ/NO2gp4ws5IqJe6FtqMieBkkmv&#10;0NZ65xtAwpwp/GMlprO3BV0LQOYgCs29gQmAHDx+Kz7rbjEBQROfumpZQpZtqrkCWPlu4FCgozIp&#10;E4PVmafdmYtMIqjt480CVTZJlohCBNEXZAXU9i6UTCmA0d6E6kNHtntR71lNqbSwIHbvWLTtcQrn&#10;qOQccVTLTZC7uBG4KAq9MfNRIUIgDkPwD8VBRt3jcCpjprDbjbciJYZB7DyKChidjIskiFQAj9ow&#10;T+TVbsgx17QO3am1tNtty0mDKk0MW2tFyVkDMDINUmFQBrduFZICqcTQ26dsqMHPiaYOm2sxL9wR&#10;AoWxGDgscETPirsqgNwTtBBy1QaFkrIMYFMrbOWJwvAoPtrt3bmyCYjFEiJMGwwBIJAzFLBSQTxM&#10;fmmbtudrDvk0NEPIwatFPsDaLKSQ0R2qMfPyKMwQyZqG0E88VZCG0KVOT81hEJkA1JSI5704udhJ&#10;kscRiqbohi3ZLY5Edu9NrZUDb7jEkAiRwKkiSwORFMXStsIFkyCZ/wBqRKXIaFXshQTBAUxPkUN7&#10;MN9xM5Aq69ln2mNoChQoHE96VvWAltiY7EGgWQlGu3rcM4IiDJoBEAVYaiyVJ/UEHIxSJnsYjzWu&#10;D4QKYOCuKMo5BnGDUQjc9jxRA0CrICKlsCpbDnG7GDUlBVuMTxNZVCTtRxBnnHFQoBPH55qaOcfm&#10;pCcgihSRMHFQhYLfYHYWg9jVjb1q9hswBPeRWvgkxngUa1cI3Atg80DxoYpv5NvsXmZonuNwBwSf&#10;9DVppdXsLbZ3MxEyCCYyK0ezquZwCv8ASRT+l9RChiV78j55pMsX6NeLVNNcm46S/csONwgpJYTy&#10;PBq3t3TcEjIunc47wvYmtFt6pTO8GQOSZmrC1rzBIcAAfavismXD8I6mn8iotI3O1qrd1XZeFMCD&#10;mTxVrpNUdypksBwTI2tWl/z+4B2QgR+3zTNj1II26GUskJPdRXOy6W/R38PlIQae43Zda1lVuqQz&#10;W/t+B8U62vCH9N7jAsJMQJbOCK0cXw4tg3FEiOk8TTdnV4eGaYxHaK5mTSfo6+Dyirs35fXPbZRt&#10;ItDgs0mB/mJoCetgqwa50q7fghv2xWlWvU9zt+icLDEmd5+BSup9QVCpI2ngKQIEVgl4yLdOJ0cf&#10;kvanaOmr6+t91CXIeJPYR4Iqx0/1Kso63yS3IiQDwRXK21u9bbmMTkf7miWNV7aAIS2SAoHnvWHL&#10;4fG1/adLF5Cbrk6/pvXQgvm3c2EAATlue3xR/wD1prIte7cZtxbMSJNcmt6sqcXCN3TJyaM3qYVh&#10;b9xgdkKeQawT8NFvod/Wcdo63b9dQ2VHtWwztMyw2jsSKmfqANCHsepnGARXIl9XuMlkbn25HM4r&#10;L6/ubpIU7hPzg8Uv/ocb5Xtlf1yo68fqBQjqGuurZQyIFYb6iW+R7rlraAAOuNp8Rwa5avq907lh&#10;lIMqRkEGojX3Lm79XcpeVByKWvCR9qglqr9nSb3rlq2bqG8WBmCcAdwYqF36htKh/VInqndx4IFc&#10;rverWb2CCfb3KJGB3mpLqVe00lTImWORHEU9eEilHcmV/WRV8o6Rc9Sui4qrqFB9tWjcQSeZiktV&#10;64hZiS87Z3lf3N2rnr+oC/cK3CoeJL/7g/FJN6iLlxSHKpgf4p+a04vDLi10hU9fBLtm9H1cFDuQ&#10;qxzJMzHiq+96r73sg3SVVi4A5BrUv/UngLs4fBBH96XvX2hnLGVPC4mt2PxiT6ozy16pUXrep3Nj&#10;woOZVge00pf1kkXCsASGzG6tdbUlf0jcCrxB5ihHWK42ssMTHeCo4iujj0CXO0xT8h6bLtr4tlDs&#10;yJOW4PAqH804cHqQnA2wTVEb3/ahp6iSCaHe1DYZZJU1qjo7rgwvyCsuV1F0b0gNDzMgc1lfUdhR&#10;UfC8/PxPiqU7Va00bixJImih3CWyT0MWASB/maatJH4FT16dtcUWjX3a5ZR3gBiQBn+1M3tSLvuh&#10;f1CpkdgAK1k6q+wLbcDAjmppdLLcMACOJiaetJVHPy+UX5ItWv8A6q8bJHSe27xULl72AktG4kgT&#10;M1VM163aRdu08rOQQOaXfXH9jFjtmORT46a64OfPyTV8l1/MJtLC5DLwsfcTQ7uttl52jZAJbwTV&#10;Kbtq46XN5hhnyp8EUuuq2OdzpAzuiZA71ohpkjFl1snVzL9tSEDQwRkMSesGe9Y1OoCBDIbcsQe9&#10;a1/NuplgDuyAMUO9qxbY7yDt5HNa4YeuTnZ9V2ky2uFrYCqF6hAB4HzPmkm1IJZWaYgfIjxVTd1R&#10;nI3DlTNK3L24vArRGHBjlmdDd285BJMZMAUq1wkwZIxFAe9JhPEH5pZTMz2o4wMlh2cnq21iIBmY&#10;qIyAayql8ziMiiRRlUBUw2OBWVWcLUNpK0VkBOIMVZD22QcZ8DyKykgNyDWURiek9uaYVDExyMg0&#10;LZXAa3abawMDEwe9FWzc2tuB4GB4FMaaypVnjcCYz2NWNnSC0CAxaDBzWeUh0YXRAaSBuUFGKg+c&#10;fNXyace4VaH4YP2AqOhViTFthPLE8Ac4q4sae014AbgACZHgVz8uXs6GKFNBLWm2sgbqAcMTEAVa&#10;6azdQFg5KsWM8M04oKWLlsA22lT1gAcTirZ7CoWCKzG3tEARPya5s5Wb40he5aS2Daa4wYkEOo4B&#10;PenFTdvZYXaBtciYg1m3fO7N1ZfknI+MivOWW2u++AqiSVWVYnxNARtCrG8Wl1lX8AZmlG1bPMLc&#10;+3qXyRRy0s69TLGRxHgCl5kWt7Fd/wBpbExzTowMzlyJXrxW1agAw0kBf9aBcvkGzLKC4+0DDAUz&#10;cvKvtMXjJJxHIqDtce2rOICyqjbGG5k09KhbYBnBdoYrtjYInae9KqkoQqyd2HUYzzU7pd0CzsjC&#10;R3Pk1JEM3CbWQp3QeCO/yKNANgLm5bqPC/aZJGRHbFLN7Sb4faMMCMswPxRd0MZkSdu4UtdkF4TJ&#10;kTzMdwackgJNmLDA27qjncCJEEryaFukA7tioxkc1BlVwhZmySojJgdxQbdtzbtlZ2lGywySKYkh&#10;LkyPvjIKEleGA80reZWAGZX7qYh1VEDlg/jv8UqyOzGcH7fzT8aM83ZB7vuG3bKbZE7hUHLdQyB3&#10;ArFy6q3cgYgz2I8VO7dYISpME9U457VpE0BY7LZUbFPJbvQoYqIYnJx3zUt6O7ALKheDyaipOey7&#10;YFQhBnKFemQfuqDackuBIggnPFY9vYjbnbDSFGaZS7gbrW5YOByTRIqiCAdKFIGTnxULQlrQYnEn&#10;zAHeiSNoXbtMcnPNYLbXYzJHT+KIpoE0AlmGWGBFB6SLhKkttx3poXGLHiSsY46e9CVoYSnSBBE5&#10;JqEAhlQISxkV5i3tk7s7pE5ohWBcH3CYPxNCuyWIxjAzzFQoIqeQecGcfiiIBLFWjgGhM6nYYgbg&#10;TGZosrDqUxunBq6IRLw5btBgGopcVkf9QwSJBGamtwkqMksMDgVEuRv6kWYOB5okQnb2hW3EFTio&#10;m2GSft+CaEVtAH9xbIFTVBGf3Ass+BRFJBNxD2wCGBBE/NS35ZWWWwfxQ7TqSvTAzx2NSljuM85k&#10;9ooyqJPuYnoGTMd6zaUbro2mYhTMRFCZyzIZn57AxXtzDbJn/wB6qwaZhbm9yQMtgk9orEZwwYnN&#10;ZUMWUe3EA58zU7O0NuB2lRifiqLMBQqLtbMSwjipkw5f3i2OBwKxb9xkMgqCMRxmvJfVi0rjiRxN&#10;UUEQhoAAkCTFRDJvRt4BJPapBpiDDFeox28GsWkeVY7WHNQuiCKC12XUZ5qBtNbBJYQvmp+2irtA&#10;ByT01GWG7EtxniqBIKrO1zjayzzXmRdqCP0vI7GjLLKAABAgfM1G2YJSAsfOKgSYQLbuM6hsLCgg&#10;E14qOG+0dhzUGuXLYALBd2DAqalcqJAVYk5mKgZCdnN3IPYYqSO5XbDOFJNB9okKwcHuamCRCpnO&#10;TMYqA1YEsYBZ53GQpooBZAgE84NTKMrspIgwE7miC3kDycnxUKUWL27hYhNjKO8Hmjhd4yu5vuic&#10;xUUY7tu7htoHaPNZthRuOd5kAHxVltM99rEW1DLxs7is+x0L0wS0ECvNcY7sgfjtTChclUaVAmDz&#10;80SBaF3tBSmdoOBGWJqItLacBRO7maw6BJM9wT5E0WBIndun8SO1RoFoVZnz+c/NFUMjs6pwNoBr&#10;FzTsIDOqnkfjxUk6gYYkgTMQJoaJRk7gEDKP6dpqe8H3AgYHBlqkACwUtkAT2oKuv6m9AAW7VQSJ&#10;rqGDne5LnjaMCs2mDLvVyYMHGW+QaixO51BLEDFTWyGLD2wgUZg+alojRLe6rdC20OOCOxrw2E57&#10;wCDMT+RR9JxyqwuC3P8ASje3f925hlMDEQDRpi0mBu2riIj9ERAU0lbQbEJH7jz91XjaeZLqpIxt&#10;B5quRjki31NI/AqFowVLEgSsLIkcxQ2LgLkbmA55qDKrbCCeIicjzUMTJ+0ULCiv0DZGhixAk5nN&#10;Yctkb9sECO1H2Ya50kkSFoY6xcODGROCfihYcTyPAB90RMRzRPdUh5BIHiguluMKQCAYHFTJ3EBT&#10;AjJNU0WZY3LgWUhuzR28UBcBwN27gz2qf/bZWOexg5A7GvAt1bsbieqhIYW4yhhkEYyKmrEEK5wB&#10;AoFouWnfNM7DIt288nPc1CgVzYu/dOBwMxUGJEjjAo9yyygFXBDwInKkUG4kXIUTBmfI8VC0KMJy&#10;DljWWYFmPGO2M03eWCexKggUotvPY7VkxVWHYZkXaTzgYPmpqXYALaVYiTTCWg7IWubSR9vmoqot&#10;h5EAPG2ZmlNkK+7zO3PgVAuSd2cGiXTOMQOIoatBg8GjXREYkqWjuJqx0bGF6Rk4I5FJxl/gcz5p&#10;3SJtLkTI/sRSsr/Fi8ipHRvTLitbWelW4ArfPT7QRCp+0mJJyZrnXptroXHGI8sa3v0o3nS0o6CA&#10;cgTnxmvGa2rlXycHLe9nQ9JqBbNlcSu3ME7i3g1a6qzacuoLSqyXIgA/4pFUOj1BLbyj4dVKnCD8&#10;xV0+qKMCAfcDsmyYWRn8GuQ48maKcuUazqvT7RZSdSC33jE/2o3pvp906gbyjb1BMYCg1Zt7d11d&#10;7oZF4gSQe8xVnpbVlgilXAQksR5OBMUbbofGBiw5Wy9tDcy0dIneF5INaD68VQ3g119yqZJwxn9o&#10;812NdMl3TbzDNuABXE7eYrmX1fok96/ejYAZCgboH5q8X9yJnxVBs596e5tpaPtEojS0iTBrdNJ7&#10;bi7s2G2y7lXup8fmtA0WrDuWNwKQCpEYaa2dbtu2lwe+pwHkrMHuorVng76MeB2nRszBzJ5ZiGRx&#10;k9I4xSAuo11bu58kAR88mgW9SwdSH2LHjme0Vb6QI9u0GvDc7lwRhh3zGBWRxoe4sbQJcu9NtSs9&#10;UgAGOf607f06G3DkJuEDaZ5rFm2lm06uojdPUZOfHaa97hLsz29hgiO0jjaDzQUWVWpvasbwbmRE&#10;IMgheDNUN66AwZSWuTI7T5q61Hus96BuP3FzhFJ7GtZ1ioUVS6EeVJGRWvFADt0T+5rnu3ICrBz3&#10;7VY6V7Vq3ZOLzkHfIJFUVlVTcGE2mE8VsOl1TWrjsu3ABSe6mnBKC9s2/TwttHRstAVR+4/JpfWs&#10;6klWJfaS0iNxPYeKHa1oIC3LENHBng+Pml9Z6hPuyxILBS3JKjmrsZGKOLfVGrGq19pFRWIPA7zX&#10;0h/BfRi5cRWUW4cEGeqT48V81vqbR9Yd8PtMKTgZr7C/hLY01q6l8qbisdoyAVEV0YWpYVXSsz6q&#10;SeOVvvg2v+I/rjIiWLhAOFAJ3Ga5hoNZbVLCObkgzt5XFXH8R73/AMFC0rAlVmDOI8HxWl2LttVG&#10;25/3TLOW79orJq9rySaXbE6bG1GNvo6novU1S1ufUjrklgDT+q9UtWLRuXH9pUktmd3iZrm+l16+&#10;1ZsI8gtG4HAjMma0n64+pLt23Y0SOULCBI5A5JrIzpYcbySSSKDX+uXfU9fd1CAbElLQVZIzyK7P&#10;9AfTjakh/bJ9wD4Jg5/rWpfS30jZt6PSEtuMk7kIVhB+exr6s+hr1j0m2znSJvVj1giSI+a+XfVf&#10;nIKEseHtycbPZaXFtcd/QW5f9P8ATNKQxQPAnJU7eAIrX9AoDe97ZU3bbFBM7UHkNzSfrnqtr1T1&#10;RXt2VNuwSM8k/k+fFXJ1SoH9ttoyViIVTzXR+jvAR0mF55tyy5Vdv0jlea1zlP7cXUEV94m2d9oA&#10;SpMoNwI8ye1c49a9f/Xaxp7V1rhUAQeQ3ao/Wf1cLNi3p7LRcuRbiRB/qK2f6I+ilso/qGvslrzr&#10;v2mQBHZlGBNe6xwc3SPK5c8Z7oJ9d0G+nPSdbp9K+r1j7A/SEEFiTzW4LoNNrrNl0uQxklR32cA1&#10;r/rPqNzVapFshfaWJCiSrdwPAqst617V61fsO+8OU3x0j80vLid8S6Ol47LDCvzx7k0WgZ9Pfl7Y&#10;U5BgYJPGasLNn2FyqqrXIYKs5PkeKqTrN90uXc7SOTlZzP4p+zeZArK5LsQdxJj+oqnETkpybXV8&#10;GnfVXo2luW76IpdUb7JydxkgT2FfPHq/pps6i66uSkDdtzg8AV9a6iza1CXSSBtOOniuK/Uv0zfY&#10;Jdey4YqV7QM9hQwk4y/Ri1uKM0m+WVv0V6uVQ2rkuFglyv6igds/612rU+pToASyvn7t3ZuzGvm3&#10;TWrukuO5RgquMNh4HJDVt2m9btFW3ZXdLITP4Md61xkHp9QlFK+TbNdrLTOxt37nHAAkkULTaa44&#10;tuyELekN5EcHHAqv0llbtxw8FHSd3O1RycVvvpaqBp4tSpQ7GYZMdpq5K0OilNkdJ6ZbW0my2klS&#10;i/77aP8AyJNq06AKwBCLwSJg581fAEvuiDybnaYyuKBeazbLXVZWAWCjHgnvQUOUEUF3TreBRyXA&#10;MBh9wIyDFSu2gzvDXJdlVcGDHej3Dba62zcGwBGSABNWKqpuKWVlMrHMn5J7CgoHYit1jbXa24LM&#10;mRxurVdcbTIQEhzyRIMfFbxqTsuk4u7UeVEEic5I7Vzv1HV3XdraO7SNwZMKfhiaBxM+oqKKlrRc&#10;BkZFdxIJMD+x4qt91wEUn21V5Vj92MVasoK3FDDeZkKpJI8GvKspcFoKYQSoyRHPNCYlB/BBtUtv&#10;eXttAMknghvgVVg+411vtEEswGSDiI81ZFige5cfoZQJWOPFKhLVtEUKIudKGTuM9zPerSQ5We00&#10;ObVxAEOxgCSSDGI/NWdvTMlxQTIVDLKZIcdzSlwhLV20bYKq6pZCNzHc1sljR3v0R7AXf3OSKCfR&#10;rxRv0K+l6VWLg2kZnBG8t91dU+mvpC/rCloN7lvkGAigj5rffoL+GFnVPbbU2QsDDHhNtfVXpX0n&#10;odNZspZ04YiCxKiBGa8xr/NqpQxRt/J6jxv04qjkySST5SOafTv0eNIFAtNb/TEk5C/gdxXVvSdB&#10;Z06EC41p1g5UmZ/vFWek9PLgncdrSApHEZnPNbdZ0hf2utiShYtgbv6dhXz7UaeWTNvnbZ7LHCMI&#10;bIKkhUJC3WH2/JEs1WVoF2VmUAlBAAgA1k2bZ37LeXHnM9jjsadWyB0BChIBMgkAjmK0xStIunSs&#10;USxc6kWCwaSpFPWHR9hCl2UECRCgimtKu0A+3uLcE945imrxFtLMsvJMER80TxJhIArgIrzsLYdY&#10;xXrVoOdgUusyDxtNMsw3s+8qSf0/AFFMuu97gWDIC4mnxxi3IFZIIdUWMAFj/pULjIwYM6EFhBjM&#10;0ylggEp1q/CnDA+ZoSttBLIDuaIjii2UBJ2RS6Qp2AgBpInsKmbCs6TdbeW8wJNSZChS17QJaeoe&#10;PFFTYXNndypZYGFitEDLNckCXVmETCwwJndQrZRLcrsZiQdgxArzNaubCzECApUY6jUyq2y4eJgk&#10;Mo8+avehbiTVLaFojrMgRxNSs2mAkKSx/dzFLKyh2fJAHSPIFPLchU2EbWG4TyD4rVppJyEZlRmz&#10;G630Hvk1EvsQMbcbSTM9qmq7huK+22BHJJHJqBfeSgQbV6hHJiu7F8IwMTvkqzOnDxH4/FLvcJRm&#10;6dmDEYFNXmJulmHSomCYquuW52jdE/tHb+lZcnbFMHeEXAsATzPPwahfV32tORAaRMmmW9tLiMTI&#10;XoE4xSlu+Cegyc4/aY70q0hUiV2wm5h5OBNV+ptuHYXkAAGScRTkKGsoVUycqeGFIai+5uuSm6Pt&#10;UmQKjkmhEyv1WpLFyBswIatb19q3FzewUlgQvJK9yau791RKyFzKgnmqTUaosLjgDrlSCI/tXH13&#10;KANT1Fixee/uQKtuNnPI4NI3dXduwNkAmTuxkYOPFOshmGmX5Xx80A2AqygLlQARAj815hY25P8A&#10;bL3pFZpZQXJT3BuyY5j5PB/FO7nLhvY9nJZ+5P4qwvWAq7tltSSEUhSJNRV0ts9u4pN0IcjMj5ro&#10;YcWyzNlk5FRprIcnqKwSRuyGU8muy/SuqXT6ZlRoXbKkfuNcg0urYMIQPtA3iYLbjmrLUXbtq6ht&#10;s21Spz+yO1d7w2qWmm51b6OVnl2jq2ra41pr2xWCvhR3qXpCNq9wVAJfdubMUKyg1GkX3GHKuAOZ&#10;rZbSLpkIW3uYhZK+DXv9PF5JKXqjKuTXfWt+l9P1AFuIk/LA1+Kv/UJ6h7/1C8krs3JtAErX7YfW&#10;N9bekv2ztZjaIyMZ7V+Fn8Z3uH6i1LmxA4A8xXovpvFGXk1zxGFmvDDhHKQ8KOuFHC8EVO7YdWQD&#10;ITqiZIJ7ya8GFxkAVdxEEjtFGuolu6XMF3EDP2kV9VVB/wCRS249ws7fmeSTWFiSSsNECcfmmUt3&#10;HZUIQnuDiawshdrMke5In9tWDt5uyCWV6FJAVBJj54o1pSd4uiG3TB5IoiqLd/I9snM847U0UBXd&#10;KgeSMzUCSQsbe0E4Hz2A/FEOl+y0rFWI3q3Iaadt2d3tFWDNHXPKg9qPbUlECwfmYNsCjQLoq7Nm&#10;4zO5adpzB2kAYqBthZhmImDJORViFKAC6FbpJUqc7aWGwWnIVwxHeMVVluiw0t62gNwFGEAYMbT8&#10;VsXoXow1LKdgFmYkmNxatY9P9Pe4YChEPS1wngGu0fTthLFgKNzwoVIiR3/pXiPq/wCp14zTtQd5&#10;ZdIPFhTuUnSXJfej/TlgK4SbQVcEDdBntPJrpWgsHS2zsddjiDIliw74rXvTHf3VYtubZJIOFB+O&#10;5q8stlUVXaWlBwMV+ZfN/UGu1uWcsmbv0jJqMlu1wbd6X6amtuKtrdLOAwPJNfUfpH0O2l0yE21J&#10;a2EDEfb5Fa5/Cb0K0tpLrWVO8bl78VuP1T9b6iwy2FWFdWl2wFjiRXQ8DosOHSvU5+5covFFJbm+&#10;WVdgXfTtVuU/pfaSW4+a6HorWgbSs13VLcYnJ3YzwPk18wfUX1kRctgahTcVWfcgIGOw81qF/wCu&#10;ryFH/mxbAG5oIMMfIrp6X6ix4pOEcbnfSSbNFzS4haOjfWvpehtvq7li421d87eCB2r5O+rV/lrS&#10;uA7m5b22+rCq3Jiuw6/6kvXtFcR7+Y/cwAO7uZ4r59+qvUbN3WFLZItoizDZLd9te0+hfCz8jr5Z&#10;56aUIRl/yHtOEVNOrXRzxPT9SYJK/dgHPHE0L/0m6WukJPYQMMe8/AraUXTOxdmkqsEkcD+lHtg2&#10;bI3FiPuAbye8Cvvk9M4x4QODNDcrNMOkBNxAcWjJYSWHxFJ37JLOohieAa3h7X3uqsQF3SfntSV3&#10;TFLAcEueRI6QPmuRPNKD5R6HDpFmVxZrqaeIhz0ZleDNNWLNw7mkvtOSEkweFqye3b0wf9MoSkkt&#10;kEH/AAikBrH3rsa2hKiRngeOxNbdLqnNpGLW6BYk3w2XejcXbre5uRVeAA0DPj/erK8Gu2t2CASH&#10;UGIqiXVONm62QLgARBAUDzPmo2LJ911LOrjEAxFduFtHCaYxrVYuW2/YcEgS0cj5oN1rd9DbtOwb&#10;9zEdjnimFsoUH6xdhcGwxAE/60Tclp7h9tk6mHTyQvb4oxcv5NevaF0S0d3DQ3eIqq1Oh3I625BD&#10;GWjImt3fR24YldqEKTmMt3pG9ogqEqrh0mE5LfJqpRTQuEVF2maFqNMqC2u9lUHbuIzVSqmSWgXF&#10;mCe6+a3nUaQCZE21Elef6VR6vSo9rYgBgEy2THaK57i0zdNWm1yaot4Obg3TsEluRVrpdYU9lled&#10;xkBRlh/wKROhVdstsx9i55rKD2X6C0DBEASKOzCsmWLXB1fT6v3BYJLLIJO7GadVyXsFbUQrCWIW&#10;Y/H+tcz0HqWptMGG1iGwWyasLnrl58SJZohhjd5zOaNTVcm5Z+P7WbDqriXS1sHftbqfsI4Bqpu3&#10;bzC6Ci7ngAxtmPgd6btapfelgAxUbguBA/3qya2AzszRBgEcmOJo1yZ8j3clM6+4EUhnYDagACgG&#10;mUsqzyxANqXx+4jsKNcW6vuXva3S0SOwqGoRRay5C7uRkg95q2hMUXdrW3t9u6zrLEyF/aW4NUur&#10;Zns3V90b9/ccxyY8VZWdCLYN0lWLGDHVPgkVi9Zssxtox3BSIAiPkUNGpqTSs1A6BXQtBXMHMrSj&#10;aVHEmN9tZUNGY+a2l7O60ZUsm/c0fbuFVGpsXRDPaRYMZEhgO/wRQySRUl8IqLDtcW24KhmkqVMn&#10;HZqhdM7gl1VJk7RMCO9NiwAxb2kgfcWPP/vSTl3IYWiuYDbaAE8NRcZRcncnYBaItwG68P0NySsY&#10;NDvlZUli21oUjEfAHak3um57ousYPHzS3kd9DXHhclqWXhBtCiRJ5FFS4rhQU25loEbqqh7itaSF&#10;jb3H2g1c6fUFrftNO1RugkHPaKcuRMbvoyVS8zFFMs4LF84HFBu2VZX2tI3y20EAx+aZ9w3FMuEi&#10;YgQVqa+4hDe5kN05iKg5x/QJbz2VurbIVGHTOW2n5o9uyrAli7ALu+AKTTZk2wSckhhIq5tsl+yp&#10;W/DryLg5/FVygdvCoX3l0FsWT0Bm8wP6UlfW28i2uGAuFjnI7VYpcDYIh5/7it48VC/AcYbcW5PB&#10;X8Vdkju55NdhibruwVj9pOZPgeKTOnuSsvO1ZYv2q01zWxeCAM6gTtAyp80G/YIDMwJXpJzJk+aT&#10;N0OjCivN1Vuhd427AwFZN027QMklMBiZDH4qV+3c3PstIigQJ5ANAs6UPG5mAXjOAKXuJMtdLrLg&#10;VelgzKTvgQPNW+l9Qtli5uXQBwVH24gVqqq4UhLjFZ+48U7pLj27jIqhmYiH4BFNhkSKa6NotkbA&#10;5AZ4xOeTzFWq2lW6VLHqEEjJII5mtZtXxNlgUDgmB2NWWka3JJkwcle35Bpv3EKlGhd0Zhb3lmjA&#10;AMAiYOPNVmr0671Km4WcFSrCSoBrZnKm2d6sdmRsOCfmKRuK3s9SkoZdysT8RS5w3BwfyaZqtOAz&#10;j2yGB3HfxVZrdK1twRBAiIHVPit3ayuz3pa4pX7mxmqUWAbhi5teZgjvWd4aHbeeyitXldF3Ixgx&#10;HzVhZeUOy6UVD/SagdIqsHLGc7oEzTmxCAsAbhOKtRojg17Js9gJLc8j5P4NMrcDQ21CSM+V+f8A&#10;2oilxnYrMo79Qr1xAFdgMssgzAA/PejIpL5EbzbxbQkGGJLLif6UjtQ71C71j92GEVZs5dgu/wCc&#10;CTigtpbcMUaSxhYMk9zihaJKRWm/dNt9qKCMKRgGqa8HQhUNsgdxV6tm3eLKol1MheBSGpQopiDc&#10;UjpiQRQTQG414IjSnuEMSQAORSvtuLhTCx2YwTFXV7TszAh1yJXGZpPUWEcqxBNw4P5rHkVjYSKu&#10;0ty3cfao2Msz2oSIFXuSRkfFNPZuQqQCAcgGCKwwhmBWCMqZmkGgiGhX2OVnuaIpIhtowu3GP615&#10;LNueqTxtFe9t0dyFCoozGTJoaA3C73GW1uETG0GO1EYO2BkgSp7Z5qb2nK5hscqI/wAqFas+2mUf&#10;JI5yZ8VnyQ/QqaJq4a0AiLC/d2mhwPa/xhZhaCGVFXcm6enaeworqo9yAyphQAcgVz8seWTFKlTI&#10;EW5bnqRYntUVfc78lYyJ8VO9cBIU4DJtE1iSEWHVVMR+BSRymEtbmAVSQWMA8Cnfcklrk7wAJAwf&#10;zSKmfsuH24k1bhgpABB3KMkYHy1Z8nDLTAXyRjkLggYAml3sQr4ZpyKYu3FcFDA2mRAwaCrssCWl&#10;nEBvFK5NMRa6hCgtJRVGCJqCIZtkQrKZhv3Veqqm4LapKqCcjiaQfSXW62AJVsyINRMjaJLbKosr&#10;ljyPFbBpibV3armGwxJmk9Paa9ugIioBAatos6G6Lae4FO5pxyPwaxZs210xH2d0nwDsbgzkJ9gg&#10;RiKfA0oVN08SGB4Y0VNM8kG3unkHEx/vVlatA7QLKIGwRHA+aWsy+RscMkiotWWUhNxLHicYPIrF&#10;lC5/7ZMdBEEQPmKevWgm9Ecj212lm/vAoFm0ha2ifeRkB+Qf96fv4NGMsfRTd/mUFptoV+nq6mAr&#10;oWj/AFAxtsTZYgt+2XB8Vy3TIg2tcB2756MHFb/6Hqy1u/sugCDCsOBwJrz3mMCcd9GlZWtqGdbq&#10;QE1J3HBAKxORiAa1+/o1dgZMYAgmSPNbjd0xewiqyjMoh8r3JqmuWA635YsZyeYPg1wdNmqaUWL1&#10;DuNs142Fa6JTKY3AkBppddLtAAZoMjrMQvk1sums32tol4Ae5IaCGkDiqrU2Ia+rgQsKgHO7yJr1&#10;+hzblTOTKSvs1H1MqYW4CjZ6d2McmtP9UV1Zh/MRxgcVvmrb9NW2KSARLxkn4rnfqIy6Mu5THJ71&#10;3MDKhKpGneortZg56VMyOZ8VXe6xSEMqeonutOa66+1ZYEoSDP21SFhcYQDPntXRhG0b64Ni0ly2&#10;MbCQw5rYtPeVW2EEOw+48Cuf29Q0AlzIbt2NXem1bI1yWmYmTMUjLioy5Me23VnSE1QX2xcIjAor&#10;3WdmjHtsFQHMDyPmtb0WpS7tBnpgnuYHiri0Q1q5uZQAJg8z2rI0kZck5R9j9tr3vBsuWIksYq2K&#10;OzuQkgdRD/u/4ql0tq1Nt5LSskTFXmk3MwE74tyqsYifmlyY/TZJU7ZMqFDMbDBGywmeO8+KJZ0H&#10;Q9wWwueVO0AVZ3HcBG6FLttgDcR+YotzTjedwVeBtBkmcYiktnWwZVLiih1tu6fdJYAbhBnseaTu&#10;WrnScSCQFBxtjvV++kQ3Pa2xIJJA71UnTlLKbWVnmMmpfFGp4W+a4K1XcM5tSNuBGSfmti0euIsO&#10;CvJjd3NazfQRclxbyFJ+PAplPVCITYpYrtQE8Vj1OJyibdLLbFuzcLutNz2h9xInA4jwKq7jq7wz&#10;gOMssxNILeBZNt0xtjcKl0ABS8kdwMt8/muaoULllbZVeoBnDzZDgcBRgA1rhDFy+GRVmONvkVse&#10;pRrCMLbMS5jaMBR5PzVBJ9wbuFlGxMzXb00/xMedJSLXSWjiEGSI74NbrpUKIA4UbTwuZnGK1P0q&#10;zDIFQFcKCG2kTwTNbfomi6kESpIPG0n81ok+jDLllpZS7cNtrbEOjkmBDDxis3DFpkKFw0kIxMCa&#10;IfaALqx95uZ8f05oTXXAFoACMqWbEt4NUkMiujUtVadN7m4CSDKgwR8CmdFbQPYRQXU/O1R4kmmv&#10;UECuMKpC5Hknk0rbs7rlkw0AAAEdM/JrHrleOZ1ZJqB1D0m+95kFxJIP7IKkjAroVnUC5sVmNpVE&#10;FyNxG3JYTXOfRbN3aqWnA93c0Rhdvea7F6TpA9vTC7MsIIJmO8mvjflMTeaSXyadKnKTRQXNIL0D&#10;ZBYFPdIkD/gnvWs6305XsINuwkkJGS3YcV1fWWNkK9sge5Ext3RgQBVHrbAd0ZEdVRoO9QCkcQBy&#10;K7HiHt28mmOmak79nz16towLl1wsNhQvO7EGtaT3QWSCFYjeMciuq+vWZdizFkJiO7RgExxXPL+n&#10;W0z20TMglga+k6TNHYlZxtfX3HtQg957VpgyBkIMsM7j2EVjUWZdebYVFCqvnmjacbWuKjsisZYP&#10;nJqbrDndbO2RnncD3Fb4yOapFYdrqodDlzAXAGOTQtS1j3GUoAAFjvMVbIq21cOWAktv7E1WIoe8&#10;9wFIZ9vV92O9aI9GqMfxsLa2ILKMVncQVPwe9St21t32GJyFJ8NTikFT1BwWMCM/GaJetbwu4rKj&#10;+x8Cs7yUxLzJFKlsMjj3gLgG0CMLnLGmE07i0XCCRhgM7u8iKJYdmfreCVggLAk1ZNp7inY6CcEA&#10;CBPzQvJbAjqE3SKRtOSC2MEEAAyZravo3QbtRuZixJ5HK4wKpbqtd3ypYkBRtPBP47V176L9JWx/&#10;KMV2CNu9T1fIINDnzVBnW8bics0OOLOiaG3t9t3UyiiDz2iY81YtaIN0wCkyYE5XM/8ANF0VhU22&#10;0vksBuWMyDxNT1BtklV1H2LLlPuAH+tczdbPfw4SRU6+4wFp1eQVm0SIeT9w/FaT6teNmypXaqtO&#10;y4MElOZjma2XV6hEV2sFizjai3JOPIrQPqe5bt2xkj3BDIsr0fPxWrT47lFHK1+dqMqOP+r9d67u&#10;mRBlclQ2a17U6jqQKxA8Mf8AQVsetdN0GCAvaeqqN7TqFLkqRlVgcH58ivR4mkkjympTK99m4uWY&#10;FhOMYPaa9bQlCi7dsfae/wCKNetPwCDkDd+0ihrZuooLXAWBOB4p9mJJ2RS22GGA5gD8UJfdIDDt&#10;KxU/cGRcYFWGAex7VkM1kEFoSBnnNAx6kr7F3RmUMm2cqw7gfFA1DidpggAKAe8U9vWyipH35HwT&#10;QLts22feFmAIiFBq0Lkivey9wMn7hBJX88VhlzcHtFZgbgZxUnsABd7wROQD3qdiy07luJKZO757&#10;0SE7GK3EtlDuLE8ExmlibmyC+4sOSIIFGtmztYqWljzEhjUWUPIZpPg4lqhEIXEVgpQYBKmaRupd&#10;lQEG8iCw5EeafdSwiQpggleZpS4ZQQrgzluC0USJyVt3TOwdt0AMM+aVuoEM/bIppmViq7zAJIHF&#10;LXkW2qyO55yKsLgJb1G4joJj++a2L0rUlR7qkxECTwa1FXfa5wQaPpLjgrkhOWB4NZ9RhUosTkgm&#10;nwfRv0p6ufdVWKBXWCYyABXULdy0gk7SlwoDvlju8/jyK+bPRPUYC7MgNgzDZrsvoXqivp/a3Mx3&#10;57wx7E+DXhtZh2S/yc9fjKmiz1VovveDBm2zHlQuAY8fFaVFwXCAgbaogjjPEVveruLcdw/S3+Nc&#10;rI7tFaHqSrn7ztZhkdzWrSZPQM+GBfTJ7C7kIJEuC2QVPIrXylw7yFg8ow71fai6rPHsgLO2SaoT&#10;a9q4hHMljJyJr02jujZimmqOl/RKObj3N2JD7D/4ia+o/p4lLLxt2uydLEgmc/2FfKP0XcO8Nukk&#10;89gCY/rX0r9MyXUboMkAFoLAV7HxnKMGsyOLjx2dq0Xuiy9wgkM6EwvZeY/MZp66BcVlUggfYzQC&#10;zcgVTaC57rktd227R3KS0CYgj5PirG7eDW2JtCQuGAKlo+TXeMOx9muesguVdSqsY9xZgrj7j+e1&#10;cW9a3C7aZEADbl4BPTmT+ZxXWfWL9plUky0ZLZCMDhTXK/VTbRWKWgXOQJgLJzFee8xrFiRFC27Z&#10;oHqom0jiEbad3iQc481qq6yBca2zHjpOWFbD6km1boa6CwIUhux7/iqjTpvvIWx0lQQI5718e8zq&#10;a3ysfklSj/Baae1Ztm029gFwZE57NPiuyfTWi91LXuW97KnS3aScN+MVoPpWktlbpcm7ECGEA/08&#10;xXcfpDQEkWUks+LZGIUwYFfLtZleaaSVvcY9n+4+eHE+hP4ceiC61t0GEcBsYL94+K+n/wD0Ox5H&#10;9651/C7027b5XKgdQGASeqa7/wCxpf8A6Y/+pr6j9P8Ai4x0yddj4JNJs/lQQDYw6pAhvA8cVF3b&#10;22HJbhhRnDTaVBgGWMwTS19UBna0eByK+jHppJkVtx2yROaESdrubYLgSI8UVgLpXBycE4/pUWVS&#10;yGCjR2OIWroCj1tS9ve/SpEEnvFDVoJVW+VjBUGmGJ2srEFY3AHgGl7Vr3J2syviNver4LqyBusL&#10;QtsxkZ+c0MFTu3YbBWiXPcDMzYZ+duYisXrgW0u5gxaF+FioSgbNbLFecRxUWtI5QI2MnHaKbvkp&#10;bUHhYJIGGoTYRSqAnHwSPxQhIh7TBkQKSSJE80B0e5JR4VVCmfNHBkyNxJmA3+lQ27037TjETx81&#10;C7B3FJKiCdvTjG6sXXlCfaCyY55AowSACbglciMmajbDEqxH25iPNUWgV598YPOIqL+4qtJ/95pq&#10;8hIZ27igvbAB8xI8CqVBJCtyds7viKUmVY7eYFPrahQekYpZijDkgbswKOILQJQw5EniB2qDKFJg&#10;0eACwDyBxNQDMMf2qAgF2iBFN24PKwYODQWbdmBPeKaUbhBDT9zVUiD2ntkorOoIAmO5qzt2w5L7&#10;UYNIIB4pGzb8DJAgtxFNfpN7guLhhkqclh4iss7Hx4MJZJyPu+3BwKHfOw8NtA8SaZNwW4ZEDqFE&#10;jj+tVmp1FwMxN8ERMERzQxTbAnOkVN5wN098weRSBGB4pu+NxmQfIpeRmRzgfFb4cICBErHJNROA&#10;BRAAJg1Iqy43UVkZBVIqIBJhVooUsORjzUIOYJqijG0qAPJihfmjHcSB8VgjH21dkIA95zWGY1Mr&#10;tqRTnE1AuQYb5NTW8VJjiagFwTWQC1QtjP8ANMY6m4g+YNWFrXA7RBCjEDkgdqqCMycVEErmKFwT&#10;LUmmbRZ1y2y+WEgyviaYXWqCDysALjBPzWoqzAgznuTRvfcGNxx4pL04/wDqJG4HW2re727jAkgk&#10;9vxTya63c3OHK7vvrTPenOJP9xRW1BaWPjgYFZZ6VM36fyEoftG329SbhTLFVBE8QaymrQLc3EKZ&#10;lZGK1RNUjQGYgiim8zAbsgSZNIlpDqYvJtVXJsq6m5J2uOvginLOrkqXM5xHkVqaahAcNJiBTq6g&#10;rHkZk8VlyaW/R0cHlG+3RfprXTeGuLu6jA8mpaXUqoTfuDKO2YqhTVEq5VZJMqfFRXXsSDMHdB85&#10;pb0jd8Gz/qcE1+RsdvWsod/c6u6kcT4poa9mdVN2QE4rWvfZNjsW3ExJ4NHXVKbhKDDIVLEYpM9I&#10;nbodHylVybKNfItqqqvLTJmfk0sNS0svvyT+0CqdNUN4GJIyOZigreZTsMNOVZTJFBHSJehz8n+0&#10;bB/MmLqOykiIBwI/5oDatmQl4G1+BgCteuOrDg5MQT1EihvqEQuUOXjHanR0a+DLk8qjYy6u7sDC&#10;yD+IqFzV7mcQqgAFYzWuWr5CAkQYI5iZqa6yEfauZyTR/wBH/n0ZX5RNflL9ljdvANdYABj/AK1O&#10;7rVc5PUeT8iqdXaZPBnvzQSyQ5mcf3inLTIzT8n8dFxf1HuQbziREt5oS6iLm0qGHVEcwaorupB8&#10;lRyKybqIqMXEQRHcVojpeEjnT8m27Vot3vEG3jaZILdwKX69wm8QGwR3MVXG6RneJb/ShPdS2qHd&#10;ubvT44KMuTWOXb/fZd/zJFzH3RCmhvry7Xv0ztAGZ4qnbUFYURnNAbUMwbYAKKOn/QmWsfW9l22t&#10;KKdrH4+Kxe1LXCwbGBxVVe1eRIxtiKD78BoODRrF+hL1Nv8AuLR9ZdNwiCQw+3xFLnUlP2tJECfF&#10;VB1BLTOIrBvkjmcRTViMrzu3yWzapSCIyzBiexpP+YJJbJmaQVsRNYBI701YkLllbG31Mgd4FBuu&#10;2AYg5oBAxmpbdszTFFIXYZmJisTHxFQjj471kZmZq6JbMrgiFrKwp8iskQFPeiIAjEBsxJmqYLZj&#10;znasYHNG6V2eAKAiy+azcn+gxQlphlUQAASQZmsCDtOZzEV4MwOPFMr0EGTjsRBFUGmRIVwvSTHc&#10;Yin7ewe8d/aCGrFgbXkMwGdwpzTIGfYbQMypdqRkkWo20GS2CsbRBAwtXqaRmUMrjoaGJwsGg2LI&#10;DNKiFgfmO4q3R99sqApAIJ8n+lYck2bcUUmY0+lUEbtxYnaPMGr9NMgWSjG2JAfjaBzNJ6NNpQSe&#10;o4B+4TWxexqLMM4EMpKmZjPiudlm7N+NIVXZHLQT0COaeU2XQAtuYsZ3Y7faKnYa7bQnYrsNwZnA&#10;ifioagBVtKy74hlc5ildjKMrbKKuARtPQD5OYqF10uXFkOAqqE3cbpkhqxqcuUN0yIDKcRPBFJK1&#10;xg6SC0YHI2/Jq4xEzyJDShi8i6vU0bDwo+P9qqLmnJwYKmU2dwVP+9Tsza9xDgCMgzgnIFKagFxd&#10;Htqbds8gxjkTWiETPLIMNqA6XF9jdIhQ3IjxSAdm90Mc7oHiQKlYfczXwx3DgN2pf3WuMHZMngfJ&#10;pqX6FuZlrmyyxjcFeMHzStq0Ha6XbaSQ2DkGianUcKqgBWHH7qW1KKUl7bswO4FTBApiQtyJXb9t&#10;wTvfraF3DAmh3BKvMEkQIJwBQ7ZCWwABlpJPxQmcne0jqfuORTIxAc0Q1GpupeZGUyRwOTS11XTe&#10;GnapJx58Vm5qrcldrNjE4mhnVMpONikwCRT4rrgRKQM3QyqqtLKsrGAKXW253KWIGOe5rLYuIACA&#10;xhqFd1KABIIJ8+Jp0YirMtDtcYBZXgGgO9y41pJUhjJJwTXtSFAClAZNLsC6CD/8sj5piKCXRbid&#10;20TM95oa2xLIHJ3ZB7AVO6jJjbJDYqLOZKtEER45oi7RAqQD+mSRMNwCFo9piChUf5xFLOLnSoP2&#10;gDmaYRi8sEyDzRIF9hy03XJ/Y0zQd9647AH7vOJNY91gGUMCJmPMVNwAqi51GMQasjFVGJivEMrg&#10;taLdMlhUNMxDMrHp5otu41tQ4XG7INQGgLQSYWT4HevLu3KxAycVJXhtihu5mp3mL7AGjZkT3moQ&#10;wqojjEZIwK8HhiAO/wB3Y+amGmFmSeZxArN1t6KACUZsDxTAUzDb9iAsIYkrjNYtWdwC4nOPNeDv&#10;bYqxmYC/+NRKxc3NMA+ajI2TsOdqynmGHxQ9whDMOCYUV61eVbSHewJJqaKSbZWCWGT8jtULtI85&#10;3AkLIHPyTUSN64ENIJmjXbphQAv/AL1B2YSd64IkRzUBJM569zja3AURNATCK3AEr+RRXARS2z4m&#10;squUMhjON3zUIBG2FO4kKeMmKIqBlYsczxxTar2Lqnck/wDFAvW1IRhkpz8ijKRldoH3Qp7HzWJa&#10;57Y3qRz4OKyyIQw2nYYgnmPFBVVDbhaO0SPxVWUFt3GKgD7mJqVlcMSxG08EUK01sKxRwTwCcGsW&#10;rtxQzg8+cioV8kgoYPBzzK4k0RAgLbuk8jbUyS28YwoyMc0vwh5xyRV0UiGwiFa4QZz5phhOza0/&#10;JwaEyCAbc5wO9eYtagfiScj4qtpd/s9cusFOAWBkk+K8tqWQQQGM58GvMIdDzvGTRG2dIBJipQe4&#10;BcVVLrlIxRVRVRiQNwbCio2mFxij5ZiRU1Kpt6OoHI5BPaaElkrYLLtIbNZVm27CIAPfMis3ywCk&#10;g8f5HNDVOpiX3DnwKgQO5ekbSvTM7qyC6sNzQrL0ntioL+oG68DmRWCAVBVugEQPFURk5V+DPUJx&#10;Aph5VXkccDigBl35nY05HAqKOgUqQzkysePmrTBD3EExMYAxUF2hnaSYHftQWtLBBXEim3DHc24B&#10;RAA71dgtkdrb97rkiSaP7agJM4wfmg3W2gqrMA3M5yO9BQgQzXCcT5zVghHJKMu0KTwxqNxzKNuL&#10;ZhhGJopaVDNJQRg1A2re0bnBUH5AJqMKJl1Fx479x3gVLocsN3UcAE0LT27ftljux+4fNZtBGJWG&#10;lZYHg0NBDqgINtzaBGPg0dr8pb3TIPM81Vs79RPEZjMUu7CLaFsgbp8TVg7S4OsRbeBBYnJ5k0ns&#10;fantFh2Yk0ozEqxUiYBnzRiWZZSOrkCpRdJBoDhoH5jkVJuLe4SpHTI7jzQNM4EgsYLQMcx5rKaO&#10;9gFzG4xHiqLIhtly3AjBJIHIqcsy79nBkdsVK7avcHhSQMVG24VzPUJAM1RFJEWQABRMfdzBBrL3&#10;AQ0SFA6yRWSzHoBB6jmg3GfuwHAxy1U7CtUSuspQndmAuBkzUfaYJaWD84nms+6jmYADCCO4ipBZ&#10;UFSd080IKaIselgk8xxUtpLAA5yQScACsyywCx7nYPNYtohBTAY4nxVWFtMytszGJwR3J70Rsbnk&#10;ZMlqkptiyFdVYA0IXBbLKrHYJ+aqy9oI7M3C0mIj4pNkEt1cYmiLJyQCN2QcVktAY7gEYnJHFRFt&#10;ES4A2xOPzQmRGBjOc/FHKENBcECsWnRicBZXaQO9RhRiAFt1Vexbiaypi5bkz5PzRSGECMR/ahnI&#10;cLPhTVFtUQtuoyROcA1d6VX3KwEzVJaEtDDK5NXfptthcXdAWCy1n1C/Ficr/Fs6L6bb3e22/wBo&#10;jqDVuPpm4qCbcNbYASY5rUNCspvSwC0mJ4AIrbNBrLgt236YchAsZC/M14vURe5nAy5N0364N1/l&#10;E2K3sMGTADvBxntU7l6TbK3gqp9zRH4warGvklg28G2wEseScAiKZXUMLylSCRkhoYl++axbWIi0&#10;i00rr+sO6jeEt8EtjqNXof2mBR1DsFJBwa1/SBwACkQ/7YgjkA+avrKfqXLkZX9r5JPgUDRoi7Rt&#10;Olui7cum/dLbSNtpDxWq/UnpCXbV4W5UBtoXv5rY/TtVZQ2wkOFVgzgQWVzV76roLd2LltXSCHk8&#10;kEd/xRwVNBL8ltTPks+njT3HYoCpwSOzc4q+tl309tydxU/28VZ/XF+3p9SktBUncBwpPj4rSx6n&#10;79wqo2oSSczvrc4ykkxEYwgnXybbpvdfad24wW3HG0irPQ9SXbZhzGdxgmDJCjx81V+n+5qcC4oa&#10;Z28faKfW1bFyz7jEKzENtzHgz81kkuS20bC8s7hRCzgNEA+RQr142m3wxYYML45kmsWGJsoP022y&#10;REye857+azAuBCX2qphpyD/fxVIgh6gUtrLpO7rGZrX3/WdxhD9/9e9bPdVbltlVFYKexliQcLWu&#10;GzqSwiwdybuYj8U6NClFpsStPbmbjnPRtX9rHt+DQ3aIfYALZCEEzkdqG8m6SwFuYBAyZAzU10+6&#10;0g2E7uAMEHyaYRt0XOj1JQIr3SxLTn/Ee3nFH9a1SjSXN7gKQQqpgiqlSrqwtkvChVkcFexNV/1J&#10;eCaJE93qdcFeJPzVRVyiv2K3yTRoPplxtTq3GyVZzAI4NfdX8N9OU0rG1bcArG8kEAxOP9K+OP4a&#10;WJ1Si9a9xCQCBzM19w+l3RovSw4Z1MSWcRaRp7geZx812EovLNXW1CfIynGKahavacw+q9Vbv+pX&#10;Gt3fdZZnESYxWqIbkWVYqA/V0j7Z8ijarUjUa++6wHLFYOFBBqr2odpuxMSFAgETmPNcrI7bZpjF&#10;7IjGv17abR33hVQg7VUcwaqPor0jUet+p2tVcsveHC7+GAFC9TvHUam1pxhgpCLO4CeeK+zv4dfS&#10;un9J9F0TMq/zl5AGX25CScHyMV4X6z+o143S7IxvJleyKR7H6c8ZHLGU5zcVE1fSekJZS3ZRRsUi&#10;C6RAXnNJ/UHqh01tbdlDddgIB788xXUfX7NrQWb9zU2CgRCRbmVIjkDzXzufUzqNY2pKqZDELkQ3&#10;7W/NfP8A6X8fPyupcskWscHc2/b+DR5jJHTY6clcujePTgNMlm05/VbqdV4Vjzz3Fal9a/W2m9N0&#10;LJbDO91SUAIiZggiqH1r61t+mWbrC7c3EZDgSZ421U/w++kdX9T60a/1C21yzMhEwRP7oFfdMGNK&#10;MYqKpUkj5/5HWfd/28b/ACfb+Ebx/Cz+Hg1923r/AFG21xbjqwHYfg9s11r619as6Kw9jT7wdp9w&#10;A7Jg4ratVr9N6JpSXSStnYFChPbjgQPHNcCfXPr7wv3FBtIGMt0qc/dFPy1iVe32Dp4PYopVXv2x&#10;zT3Ctu2XJPuMHiIAY8ZppdWpllQBdpAQiQc/61X29arXbR3AuVgKDHIwdp4IqRa5a/l2FwMXORH2&#10;ACsJvgmXdu8hS0rABUPW0YHcUbTXfcViHJ23FLAdO0t+0VrYvKm8PckE7n+PAnzWLXqLPZO7bl5L&#10;L+zb2aroek0jfG1fUFRiyYOVk/0NV+v9N/nkF10fcBLZDll7AcQJ70notUSttluLZBG/4JY8eRWw&#10;HUPaZtqh1YbWWNk47RzAzWaQMan2cI9d+nmUC8SxFxiu1eJJnNaNd9uxdcMejcQwK5J7HFfS/rOh&#10;C2JGLYMqf/i+SYr55+p/SvYO/awZn61RoAWcE07DIzTwqLlwqRtfpOr07Irm+VKsAAolieVrqek1&#10;Z37lbqaNmI2jiQBivnL6e9bW0zym8BlLZ2lWGAR5Arr3o3qTeyz+/cAZx7ShQd7zGK00w8GSDfZu&#10;73lIt2lUwbhJLdiOaWZUFm9lCIb3NxhiJqqs6p7dxSgWApIIySw5JA70Qaj3bZa6yhAfcQukE7uQ&#10;YoGbKDr7aqyhNoVC0huATEA082rc20E9OFYPG7bwaptSwB0vutAU7QMQ4b7WIoX8wzlgtxWlTukS&#10;uOxPY0DBbSGdffuWd6yqgDLL0KwPEjvWgXQu73rgdVUg9BwT8jwav9aBftljchhEKDmO9UF5Xe+g&#10;R291woWFjjPWDS3ZlyxUnZbaU77htge4i2yxjETyCPNef2kDIqQvUyZgFe5/NK22vtZAYHplukiA&#10;Q37Y5IFMvdsMzXPcBgZGQ2MxmluLsijwVFsABIuAdWQF6j4MtU1ZIu+7aloJO7EVhkeLTMtpdsFT&#10;MkK55nx8VZ6RyDpmWw+1Tl45/NX0Mx4mx/6Y9BbV6y2iibkCAB+1u5r7u+i/4Zek2NDp7d2yXvzm&#10;PPmewr54/hV9Oq+qa8unIKorKe0t1AGvuT0y5ZRbRAAdlfeo4FeJ8r5Zz1EsUMn4xXK/Z7Tw/jow&#10;xPJPEnJ8K16Jen+jJZPtgEELI77tvnir+zaFtnb3VWSoXvJOP7CmNLZIDs43EECGPG/grUFBAUYl&#10;rhljgdJ7Vw3kUPR3VFg0CLcuL7gmDsZqc0z+6qq+CrAAryRxQveuEJeZSwVmmIPOKtrLm4iW3ZWx&#10;ERtKxWWUk7DXFBl06E2gCHiViIk85q4bTBEUneSMyDgA/wC1V9i3esqAtpoI/UE5p3YVQRKbh24I&#10;PYVeOKSGNhtPaKBYbC8qfB8UR7alSFTDPgdyB5qbblFtlZoAkqMn5n4onvHex9wE9pEHNa4xQDbA&#10;othLidCsMQBmaHdW5taYAWWXswqRuptubCYcZAwVFCYKrXF2MyY+cVckkik7D2mV9tyGjbGTjJ5p&#10;m3prqOxTPSQoalLR325YXASOn+lWl3T+5DqwKxIIPXI5p+ng5p8cozZZbXQoGe5tOzqIIOMT8URL&#10;bLuYtPTEUN0WVZWYF4LqAcx4qJ/7ciVaD0cyCeaFRpu0KlJuqZBdSA7C7a2rtJWB91eT9W2EYhXg&#10;iQcGawtvcwd1ZVVRG08E0YW1KWNsnaYwuT5ilRg22RyoFasMVVWVdwxntFNgbgy7R9sGcf2pabbM&#10;3t2+IJz3Hij2lBJ3LI2k+c10tHiUUZM87AsCHBQuWXIIol+8gC3NgWHEknM1JiybgpB2oNw/p2oO&#10;5CUVpKnLbs/iumpmNiV8C8XIY54k0iQ5UbsgvAMZAWrS7dww29QYGB0g/JpU3rAQq4MryBgVlly+&#10;xcwZUBSSAQpn52nmaWS66ByAqg5BI4BrF9SbQmWHuA+B/WKnLhirR5iMEEYiqqxLE9Vctg2mUBdy&#10;7V7bY8/mq25bzeN6yylsqAZ3U7f00o5/xL1DkmPil9XqlsvujamBDGaXJcsTKmUmrVHG8KCWA2KB&#10;37yaq/UE36RD1bmI6CcSPmre+J/TU7JJbrGFHmqjVuGtnbuaQSfOR/vXO1XMXYukUd2zvTbg5i4O&#10;4n5qC2bSXQmxVFvgqCJJ8/NMu6h1/wC0FABJjqI/4rN7UXGt3LpYKXjkYYGuYsUQGipe+jKym2Ax&#10;yeuBu4nPFJLcdZQQD4Y5FPOgui/uUENKqAmCO8RVNfvaa17duQwYnEE/aOxqpOvZmyMa/k1DFLtw&#10;QygzPGe5701qtjXUs203yU3ZNKNctBF9zbCjAPENW6fSPob3b632wojAzgYmup43BLPkjCPzbZzM&#10;65Z1L0SwljS7XTEKxYjJEcU3qT0braNtMRtIyaPfdVYW9oZVtgeNsVXXXc21CDpAgkCImvqMIqEF&#10;FekJVJJI4X/Fb6nfT6fVbb6qVBwwOcf61+NH8RtYdb6zefdvVC0sDOTmK/Vz+OulbS6S4zqZgjdP&#10;jJ/y71+W+j+hPUPVNc4t2iqm5lWMEljiPn4rf9IThDUarPllVcKzVghObjGKbOaaay7iS3GOpeTU&#10;Ga+jXQ9kBgYGJOeSa/TH+H3/AEx2dRo7TajSbjcT7nBmPJ+a3/W/9JPpN9JSwBKNlSQQwr1mn+rN&#10;NmyyhC3Xs7D8DqlT3wX6Z+RzlreGtuyiIfMLWLn6ilXT9NvImPwa79/Gn+GKfS3qjWN7MhWVma4Y&#10;byLeh+kwFADSPxXqsE1kgpL2c6WFwlOEu4umCs2bwSQBGJdsTFOXIe4dlrcpIGTg+amthVt2lk8n&#10;vP5Ap+yCUu2ygEmZjAA4p8RexX2BOkdth27nB6dhyR2oVuwxLhzzHGC1XmmiQLfAtmSeaEysEJ5b&#10;cFEiOMyKOi3jRWhTaDCQZIAEZUeab0mjuay+ESC+RAOIrJtWxtLv1hIzyCTIFbT9KelgHSuqdZuH&#10;I+0A4Zz+O9cry+uWj02XK2lS4CjjtovNJ9OWLFm3N4bYaJzuMZbFX/ooDki2phwZJGFP+L/gVZ3v&#10;TGFoLcG3aSoxIM/IovotrTWbdsFh/wBwANJEntP4r8veY8zPXTzZZycm3wvSQOfbKSUeEjZdNprq&#10;oh4m4FVlET5rcvQ9Km66GBKMNuDBU/FVui03ulIZbltTK4gEnmtw9Lt27d5LY6X97cY4aK+d67U7&#10;k4+38GV42pJvo+vv4behC16eZsvta0VDE8+RXDP416u1o93tuFZwNp7Db3avp36b11rS+jIX6XEs&#10;ZOBj7jXwB/1GfU3/AMHJpydu+5DQeFHavuPgfDY9ZHQ6ZNU4qwnBKPLOSaz1tz7jXNazk9QTnJ7V&#10;rrfV+qYBdPsQiYZwCdw5qjtWU/TFu4wmQ0kbTs+aYGkBVlCyNgHP3eNo7GK+2eM+jPG6ZL/YU38t&#10;BZJ/jUOEKp65qtaDbuag3ixKvESCPBpvSpg72Fy4DLOwDPjy1J6XQ9S7BtJIxztp7S2Qp9tQqKSQ&#10;yty08HHFepwabFiVQxqK+EqM2Jzv8m2WqC6gDsUwm4lYyJxgdxWbNhrTKTflNrADup5yaHaV1Xaq&#10;W0KjbiTEdzTti8HLByDC8jpk/PzW2MU0NaSZV6hX33bdoHbuViI+OaRe9dt2nH8qQkiI4itn9q5f&#10;RkFwElZYTCgDgUu2mu3CjBYm3HTlfksaw6jQRn6Nun188X9sjUdTaZyH2ghxgz9gHY1QXr5A2Y2b&#10;8HvB7Vuh0xLFPdLEt+5c/mK1f1Gxctuw9vaZ6v3FiKwR0bgzVn1tpXZ7S60gXLj294gqBugr2EHz&#10;VpZul7iorSVRS1yRhq1JGcISbQIV9zHgRXl1JQKHA2swJnsvgkVtxyaOVOStUzdrtxXv3ECFdoDb&#10;/wB4PfNOIw60iRvk4iqCzfY3HtKoO2VDSWLKeBFN2r9x7Vl3I3G5hZwqqYicc1pUrAn1wy3hLgU3&#10;XWNssozxgT4+KOhG29Ds1sqHUvhljGD3imLdxLTXpJDyBkjAPaPigXxqoZ3mMEGOw5xTNopNoqru&#10;mS2Ljve91RMBsHP4qkv6Y9bOy9DghjyVitmu6W65uqiBiZOOCY5zWv39NdvG2irJncRxFBPEhkM0&#10;0nRqrWVllUwSCQY4FVv8veIuXGdmG6IMQfmt9saMtcn2mldxWTFLNpiWttcVXVjiSIngmss4V0go&#10;Nvtml7bylCQFBMkcTFFt6o2r7S7rvaA0TAPfFX2v9KCkuUZdpxGR+BNVt7S3bDsfdglPtbOD3FJl&#10;FjVJ30bPo7hADAwIKgHb+N1WBVltge4GAAYuVx+K1ew5hzG62EAUAwQByadseph1cCSFO3j4xNNh&#10;Ki++KL7VquWW6rDuowrnzUBsRLp9pbQZVB7HcPikdObrPbMKFMFyePwJ703aus5ZHfaWB3ORJnuR&#10;TlJSK20wztqbm1GZdzCeih+9cW6yPbUGBBAkx5kUjbdSWSYni5wxU9zTNpxbYlCAFG3c3+dXRN37&#10;JhN4urDuDhQW6TPc1Vat307AsmSvQE4irM5FlTvZjIVftAPk1C6BcLyivcZAsEnkeI7VNoUZUzXN&#10;VamdtrJEmf8AmqgsblqZOGCiWzjsa259MW6Nre6V6QIjHg8Uresq4DhC5EgkkSlZ8qa9Ayhu5ujV&#10;C5cMuG6pA28ilkRLju4mSnY4BFXWp0d1S2FW7yADOPmqq/YCZZvuIgJWdoOT65F1crbHTIuN1M3n&#10;48UQPKIEBiQFHkis6lwyIvti2CSAR+6O9J3A1u2qLcG4Z4/rINFB0JaZsqauzs/7rK4wynIEV77b&#10;gLbvtmGXgfNUh1BD28SjEHFP2tYwS8XmQYnmVNNtDd/BZpdAN0jqUnnt+Ipj3D7ha3bUEuAd2R/7&#10;TVMbi9YCyEgQ5yDVgt28y3IuLcE5U4mpYKaY+P02uKtoKGJnbkkngrWblu6A2+2xYKNxOMCq+wHW&#10;4oFohgJzwZrOmLhk9tnJaQSTIk8AVSCiEDBtzK9uI/q3mKWY20EFpUzknk8zVtqBEe6qqUt5Ve/Y&#10;iqy2rIq/oqWkANMgL+KjgMcyt3Witp23kzuoF4FDuneo7j/y4AqwvqLbJcAUDqKg5MccVW6lGBLi&#10;HDGAR2PeBWd46KTsgPaHudR37ftA6aCupLbHNogqJkcA0W8n/gR8jE1i4GtrCs20mAOWWpQdEreo&#10;Xb7nthHUjbu7k1b2WuML7OJMyR2HyRVSpUm2jqbizuMcgrWNwa47RJKyd0gyO5ijiLlA2vSapYRb&#10;aEEjDE4J+asRcEh2ItQdr7TzWsWrp6AHLBlkA9MRzTtm9b/V3LOwjByPgj5p6mi6aLLUb7jglRtB&#10;lV4ECkr9m1c3bkUHJDAzmjWbtokBroGS4kTMeK9dNsuze1tDHeW8fAFXuIyqa2LWxukFQQROVHms&#10;jTIQboB2MNxCiGJp39K5cOwok4AOd0Vj2muvc69ylZDRFDSBV/Ilp7KKBvDIADtaIn8ipW7+xSEU&#10;kmYJGT8TRmtblI94s2BBGTGeaV1N72t5TapIBmNv5AoJIBsG6Lb2s9pQJJZQaq7Zs7nuC24O7M5Y&#10;g01fuJYhDlZkQMrPakbrEpcBgDuw5YUpolyJ3wSHNtlIKzvGCoHY0DUgrw4O8cgR+RUtNae2qMpU&#10;jvkkwaPts7s7gLk8jCn4qtpTso304AtwTIMATSPtBSxDKCnImr29ZClrWzKZ38SD4pMadGgW1kEb&#10;m8kik5Iqw8T+TWrWkV2fa0wOQeKwbaPvVlYgHIbGKsLqvsuK0KpMr5EUNLRUEkvkTFZJQNcZpoER&#10;bubBkLwCoyo+Kh7X6+3nZ1T2pp7QZG/SG1SCWnxRHm6AwWNxEDiaraFuFCCwvFWMTzMkUC/p9hO4&#10;sWCSoXmas7tmYIY7gsbYjihvbKE3CGBMRmhcUVvKe5ZYlJ3CRmP9aAoIY9mHPginwha7cbcZWhXb&#10;UFtyeT5XNYM+LkqUbXAnsO63bkv3HxPzUUswXQKdq5IOadW2ADDjsJ8ClbW9fcCztYwfyKxyxgx7&#10;I2Londsgbsg8CrjTgBHKkEueJw1V5ufuIkGRHcx3oSXHGxRZjzJkismSG4apUXZVWK5O3hZpcW1g&#10;i0wbJjeMrUrdxGKMrRsEGcAn4NT3Ptv/AKZaACG4/pSNoxZSdtjaB37iDTdwCARcV1fpkciqe653&#10;KPclpBAare2rKAqIAS0huTVSiXvse0iTgqzTKg8HPgVvejQ2UabTPgKGUjb+c1oti66XiV245nMf&#10;it89MYP7bIhubclDjPkVx9fBrk3aNqzatT6TbUacPKsRIZsgfkCpj0vqSQWX7Sx5LdpraNFab3LL&#10;5PuQRkMFkd/xTV30s6e7tvKDuO4EENJPI+AK42Jtpfke4x+OhOKlsRpOp9OBItvJfOAR9y8EzOa0&#10;zXaVhdVmTYFxxFda1Gjs29Pte4UIc5yyHwR4NUXq3pptozOEPG2fLcROZrp6fLJUm+Dl6/xCgpSi&#10;nZoZRrmxlWHB6D8DzVn6RrCmrZ3VswHBjJ7Cqklszd6rbQFOOaZ0zMLoZC6kMGIjB+JNXq0pYpxr&#10;tHnWrOnXvaW2sLEpleTWLIRwnuoPbJwwwAYpfRXi5O5F6yxJXt8Gr/Q6dneypEHaZZlx8Yr5xnyP&#10;BOXNNG37DnFcFMnphf2wpXJ5Ag/kUhr9LeZGkgw05Iye0V063oEtQUtF2kiQ2PnNUvqHp7WtOha2&#10;oLOSA2WUea7Pi/MRe1uVs5mfRSi+ji2uW07OHsOJYwi5AI5n5rm3rNshCEcuJlge1dm9Z0xVgts7&#10;gWkOeiPEHua5D65pmQgBWzl4OPzPzXvvH6hT9mP7UoyVnNtSQS6bIeY3GYNVBs8Fv2455q+9SZ29&#10;zPA4HIFUYUdJWSBEtjJNd6DNsHwgOyA0jnIHgU7a9zaAV29/INeVQWGyWM9+AKNp7TQVKMcyAKmS&#10;fAMy80N8ttMgFTzEcdjWx6K8Llty5BWRIPaM1raqzIkWyceOKs0v2xt25UxJPNcvLKzLl03TNrs3&#10;LTqTtAD8EcKatrepLFvcZT2k9uwAite096QGZl2JO2fJq8s3nuWweEImYnik2xVOJa2nIWFLjYJa&#10;Mlj4q9GkP/wNF0neZjAImtZ015C6C45UHAg4/wDaa2LTs625KbNrhDjcCp7AVR0dDLlh3srba8gt&#10;yd5LEHg+Z8VR6rSrZvEsDJMEKImr9mR7N3aftfagPMChaiyrm07utsOQsEQcdqo7uKaSpo0fUaQ2&#10;gUKM5bqEkCKqEPtFXAWZw3+Ga2fV2Cj3YUNc3kA9yKpf0me5tUYiQeAaF0xkMNXQ/DgAsivAERjf&#10;OaOX3z7iMGAK/Cz3omkQPAJBgdjEUa7ZfcWLk7gAK5E/7mglo5vkR1WlUN+4G2oYxMMI8VSvpVbr&#10;tgAlgSHMgVs9y3au3JcMCp2Fm/1pW9pWdSxhtudxzxxNPw5HaQnU6N7XL4B6e0LgZnZRugEFYiPF&#10;bPoQbh3G4EFk9ZKzI/FUgs23dCqFxM7Z2kseYNXeiutYY7WQq0hk25H5muqcTplo8hyq3gyjklZA&#10;ByAKBctbPeJdWJPDCT+anpr1q0IVRLKZI/yFYuBj7YdUYKmVnM0cR+NJtFBq03JLKJDdJJ3QBU7N&#10;1nYhGITbnvJ7QK9dVmSVCoN5wTwKx6bZWSyyBMkg8EVn1fOOR2WvxfHo6T6CwuW0YDbG1SpPLL5r&#10;uGjt6ezbs3SAJlpYmBuEEE/PauAenNbZtkswdWYPjaT3muzaPVLds6cIjou0AkwwKj/Q18q1+n/3&#10;JNIboZLc/wCDYVT3BbIIRLaGdhmG7ceaoNUVDXw6+2jdI2MTB7x5o169aRL6W3hPd+1MMAe5Jqt1&#10;zC27kj25IIC/A5Ipvj4VJHUtdGmeqaK0bJGwbNxO4NPbE+TXM7lqSkQgIMpPEd5Pit+9X11pUuOG&#10;lhIYKu4PPAitBv6uwbjo+4hVgGQGBPevc6RNI8l5OaU3RVXLbjU4YRxjM+JphLu21dCbnnEpkqBR&#10;1QgKOrP2/DDvQrtlFBG5VyS+yRNdfHM5cMgO+jNYshZiIM5LfJiqp16rVxiF2ngZ3n5NWAlA90gl&#10;TIAHYRS1uzGwFmGzIBAj4mtSnwbvuXGqB3NrnK7XMgCYyM9qAWJBYBNw5BBzPYfNR1upVAn6pmYJ&#10;OIPkUkouTK3QwUnBGTPeaRI5OoypNqy309oMFA2MY6T5PzPem5i7uIdZORMFiKgh9lQPYTeo3Eg0&#10;K/eDBLjOzk5B42+SaVBNszaWT3ptlx6Tpn91iE3EkFQcZrvXoGhe9Z/UVT1KTC8N8GuJfSuktXNQ&#10;BJDbgbYaYaPB8GvofQGybfTd3WknpAyGpOrfKR9A8BBT/L4HmvhVv7egrwwEF4pDX3LfQxW3LbWh&#10;iAxHgxTV67dsst1nV3CBdxE8+RVJqrNm+pRysISZt5ZW5rLCFnqZ3XBT6+/fRGa9ctqxaIGQqr/h&#10;+a5R9V6/ezQY9yRLnJXtXTPU9cQFZ1tjacFzJYHuRXBvVNSty5tIUja43dpPeuzosd8/B57yWZxV&#10;X2xBkSV9tHRVkHqlWxzFBTrKG5cAghRuyM+KjbALWzvZZAg9iPmvXrq7bhcg5hQokMBXVSOHvsXF&#10;i029VDEqx+4ET8/mkYVbBLWlMkgeT81YTZtGTMHAmdwIpdFO1YeG3buZYzTQGj1+CsyZVQCsDnzS&#10;joPvnpAx4B8kVYfy6e44NyVCMWYVEL0IVICxDH/F4qWQr49xU3kMXzQvcZW2hJz1Fs7hTS2biwFZ&#10;fdkiCMRQLYa2NpUM5mf/AGqtxTENSYgi1tUZO0zmgWDcDkbTJGZ5INNXE6ViV8qRSptqonPG0TzF&#10;GmhewXAWycqZj8ZpR7cuGfsuH4g08l90C9cqOMCSaDcIXcfb6uXJ7UQNIrrryqq5zIhiKUuXSWdt&#10;xhJiPNWGotMrqrA7Cu6PmqtrDofvGyRNWLk+RF4cRMwMmMiaXuM6FZYHaKeu22/UG8DdwD3pO9dW&#10;CoUzgEniahYgxYEwpBJqy0cgjsDgmPNI7WL4jGc1baVHuXML0xxPMUvPKoMXOdIvtFvBC4kSwJES&#10;K6F9L6q77lpRC9OVnJj4ODXOlsMVgl8ESfAPaug+iWN7ogUMQq7WPKkdq8h5JrY2cXUczj2dDtep&#10;k9AvB5P2su2IrUPUDDlbgNoMwWEHk1sLasrbus4QOpkefmtT9Rvpqb1sgAEAjJ4Hk1z/AB03KXBq&#10;S4VmdTds3CVlpBbHgCql7qllJvyQsMF4BPEmipftvaEncQIE8mKqtTtsQRdEEZA4z817bQrih3ET&#10;dvpeC4BcCFAwTC55r6p+nbjJqbSrBYWj1HIuH4r5K+ldzuGtiJwcwK+ovo7dcayLbzstncDwp816&#10;rx0qiczyEm9h3SwiNu3hQJUx/wCbDMT/AKUTW6lmUidyri3bM9uxqjsXV9sIHNwK0MQ0loGCB4pd&#10;3Dreb3yogBZbYAe58k113m4K3LgU191haINpWV93uIYbcAeNwzPiuV+rsQy2irFUM3EPVC+Rxk+K&#10;6DrtYtyBbUypBAD9OOfma5x9QF1DubabQxOySczXhfqDVXwaI4Y9nPtXqLpIbaAMgDmAe5rOktIX&#10;6XOYgRmRxB8VHVoXYQwgtlge55U1tXo+gl0BulRGJHSCK+O+d1i5MOdt1ybp6H6fdb+XYgFn7HBR&#10;vJ8ivoT6S9Ni5bDIVI+5uQSeIrlX0/6eXVGZRtmQAfH5r6P+kPTrDlXf3IXJWIgEV5rw+D72ZSaK&#10;ilbPqL6DS8dPZZUcD2+DjcRiurfyrf4R/lXP/pbTzp9MHdxheeRFbz7C/wCIf/PV+gPEaNf08ODJ&#10;lzuMqT4P5THbYQ2xSpgYwRUSqdQHUJJkGSKFaBDwONk8SD/SsgkWbjSIP966B7OUyLM5cFLggDBa&#10;oWVZwEABjJJ8VJVU2FJXCisX3YX8PCtb7CDmjBRFmMMoEkGATxFYLxMKSqZkVhwWCiCcQjHipDah&#10;IZxhcbRO6gDs8oROqCFuZ+c1i6tq4SNqgxnFCvKwQY/3C1H3GMkGYAGOCKm32U5BbYkYOZ/dgGo3&#10;mQ7trKMYJwKWZQNzKu7cftnA/FM3vf2I20IsYBGNwqUSwBI2LFxpA/aMis3HQgbZHhlxx5FTLGLY&#10;KdpxiTUEVtxZgCGyR2iqCFGZmZ7iGCT+Tim1YWwXLklumB2oCXdxcpAJOIoyqQdoYAmTJ+KjRVmL&#10;wMsqgsO/xUHQG1uEDb2OSTRbd3cpZd0HDA0D2zAO7aPjMmqLUgCwjEzMz8iobYPUIWOKZQhQyNgN&#10;gTyBSpAJC7jJ5JqBWRYSwIMyaHGwNjM5FMOGcbdg4jHNYUJtYzx5q0CLqwQTtDf5xUvdMypIU4Ir&#10;wVukbhBOak1vZjMjINFwUN2L0uiAiJ79h4plbqBrrRtEkAL5FVTMBI25PY143GMn5E0Dgib2hq7q&#10;y62wF2gDk96SvsrsYfHiKihO4SvPANROQ4CgScUUY0VbfYDYZJFYgGJWitOVHBP5io7QMT/emBRQ&#10;PYSw6sRUgOcVmJHGBQ9oHYg1CiQLFfJioB2A54r24buCIqZyGxAqyA2XGee5FTRjEYA+RXrYgyUk&#10;eK9tncD34+KotAiDkxjiakcT8jFeUjiYFZCqwIg1AjBUCM89q8AQwnzWZ24msBBMg4qFkCp5NZLE&#10;9qwwg4zWasq0ZY8HbxzWPwINZYCTmvSI8EVCHuxqe8lWE4waGAWxP96wokHPepRdhkvTt3SRNMfz&#10;LRwIWQPOaQXvmsnpkd6pwTDjkkvZZpfyeRKxHmpe+yp0mR3mqtecmsq3eaW8SGrUMubN5h/sKIlw&#10;CQxG48kGqu269hmm7YDEciMnFJljSHQ1EmWnQPaQkkgxRVYmR7jAA5kSKU2lwNohpmKswD7bj23k&#10;Yx881jnSo1w1DYMOED56RgBaVuKwkopEecGDVm1nYyAW0O5QeaWvWWaQobcT1TyKCElYUsvAt76h&#10;3V9zGOk8RSovMFXq6ZIJNSuo6AATMxjNV5aWO5sVqx4kZp6lhWaASrdIPBqV2/uG0EbOfmq9zG6T&#10;ImosYjEVpWNGT78qfI+17IO/t3/2rHu4YAmNoAI7UiXLyS4EGAO9RW6V4eMVaxAvOx73QdxKHFRa&#10;8pgmD8+aRS4erqOaiHPAoljA+8xu3fyYPOCTUrt8zKCQe8ZFJMOMYqMmQZo9gH3HQyLp27i2ZryM&#10;SJ3KDQJgkjNRHbNXtK3BnuTFQZjAmOKiVMnbWdpOIHFSkSzyHqrxEAGayVknHFYtwGyKhR4AEfNZ&#10;QEREGpwPIya8FWRRIoxtVj4E1MASQOrNZkgFYHNEIUEQapsiZFbayIwO/kV7ckY814EboIqRje2w&#10;Yqi9xIZyQTWQxb9oAiJNRViGEHMVlTIyCSvaoUTD7IwDgwaGphanAjIOcivAZI3YA/zqiBERYBJn&#10;ERMQTTVt5ZQZY+Z8VC1a3iPPJpxbSEoCsEGAeKVKQcIhtIkqxMzMhRkGrfSWfv3IGxuIPIqGntWw&#10;4OBBAlTVmiFIDXBuLQWjkdqx5shrjFKg9q30u7Bm2nAHGat7SKHNwMoiFLKJyTxQFcW5Gzj55NXC&#10;K7ELKiMx+a58pm7DjssNOvtLuLsp3bSsTO7uDVkLLs0l13FSvIO4mkLLIHHuKARh97cDzR9y6Yqb&#10;dkS7E79syvkVjkatoa4+627Mco0uOxBwDS5fIQqhkCCPFH1TtbvyPsZNpYj7Q3x4quNpAWA/awZt&#10;xzjjFSIubozw11nfrZCIOcfNVRdWaOSRO1BCx8juad1iC97rliW3B1nH5X80jfvOhTpgkSEg5B+R&#10;T4IwZOyV21snYwAKDasePNI6h3Yt7dpFBVS0mYM0G/Y5jfMGVGI+KhsQ7HllIjAEn+taoRBckEva&#10;m4xUhRvQbbgjse9L6i4JUpBwYkQMf71nUM151aRMZPAx5pdWVwzQYIgTkT5FGkALRcIQ3ECmZAJy&#10;Pmou5fdvLMxEzwFihavcSvUA/ck4rNp1GXUtyGBPNNSQtmb932mTdJIjMQCKriFD3SP1XH2qDG0U&#10;TY8gZGdwDDmsNADsBtaCQQaZFCpAbl0ME2Qw4KmcT3oLKNzhnMKI/FTvSXO64dzLmBFDKblku3YE&#10;DvT4oS0ZsOQo3LGwYNecXDtMKZHHehEoGMqPjM8YrLvbUIcnEgg8GmpAAwC9xAqqF3facxXrsm5c&#10;B/8Ajn4orswZNx+6SKFd3MIKTkAkcrULQIBtmevaMZjbQlspuY75JojJtJXepM/g580VSVt2gV6x&#10;27VZKQu6ypgH/wCKrDXv+3tICgHd5M1gqzZVpJBABmp2QNoZwCIgxRkPMgRcxB7GhMZUxOMc15QC&#10;S2wr3Empi3uJmFg8doq0RkVZiAB2qCP9wKktz4Bk0UIxAYuBiQOf71iCIlhvq+AWReJODgRQ2G47&#10;JMjijtv2ksoBJ/uKw4IfkAgYjPNVwCeRgihiYls1NmZeBC5j4BqCkd2PmO1FliVCAEjIg8/misiR&#10;kX9qNjdUkZZgrBIE/FCPU2CAO6ms4IbYDtIk/kVZTSSPBGVIAOATHmsRuILOQs8eDUheO0Nt+7pH&#10;aoLbPtkB8qcVAWeiBu28HH4qGzE7eG4oygFQGJE5kdx4rz3rrbkRTsqFJASg3jc8A5g0QJb9yduS&#10;OmeKIyBrdpRc3R8VG0AeREExUCcf2SMgho3HvA4oxZQpnqn+4qFwgFTucAxisG3JcypIMCDzNQqi&#10;DkOLY3CAJ6ecVhbT7FcSSMwMSKyFIG0GGHEc0dE3R+oYXMkxVot2LWkW6kBervOIr1kAWuOojinG&#10;0zKpPuCHzSyAwkCROSaIFsELC3FmT4niaw3QdxE9PHM0ZRi6N5OcDsK9Ysufc2DC5zUKXsEEt7SS&#10;5mJAGJmpEkb1UMAYxUT0Pbd/3CAOYFZUSXFpZJMT3iqbK2si/IBBlSJBaBR/ccA4GBif/Khu7tBH&#10;nhhECpKyiees9xzUL2yMOHRTkgg9RqG8B4GdxAg+aIguHLEYmUGZqS2rf7SQQQcihDUSPv3OsFDM&#10;QfAo1wMCDvEFf9KAwDuyljLfawo1m37RdjBUSDJzV0FRhbFtiwDg4mhtbRETJGcSJUVMhUVnKAqv&#10;2xzUrib2QxtVVnb4NXRAO1+gbQAeTERHihNlVuEse2KacsWVDA2rnkzNYskKCQYjEc81TRVC4uHb&#10;bgd5JNSusWMEgsuOmvHazII4aNooiIFZzyWyKq2DQJvcNuTEmit1+3DBWePwIryW3HWT0zkt81By&#10;xJwNs4PwKHcWohbjKNwZuMR5NQA3BWCdKzInANA37Y/SEDkmrXTgkXAViQDn/KKll7eQCi7cYGVj&#10;x2oSNJP2ztgY5nsKubKMxDbACy7T8xS7rvtncmwg7ensfiopEkmitGmfYGQAwAGFDAuNs3JuK4Pi&#10;mJYOCSekZ8VE2zduwj5bJ+BRtAQe6xNVUEkzDdjUbTKCOvGYimlRGAVmLcxHmoqgG5SsMT2qg9o1&#10;YQ3XLYxAmr+xauXUCJtgSAQIJitd08WdqktHMRnFbXpGDoXLBtuVTHNBKJMceWB1WlLWzcuWyABE&#10;+TWuqjbWcwT8HirvV6y7t9kGGaSyY71QOjAmW2yRAHYVcQ5RSfCIM8bc8SaiEEqJTK/1rK3QLoO4&#10;8nAHJNFCTukqxGYUQB8VGA4ioQJkxU5KOxXM8E1nassGRRAkgVEXN+Rb54oWCkDFwrJHPevG6XA7&#10;5kmMivbCrbgwPPzmoZUqRcxn+5qhiZJGRSzFyQYA+al7zLBWYVoilQy4JAxgCjpDQp5PB4iqaDsG&#10;QSvckNmvNcPVgZP5ryAKxIJYTGfNSViHYK1QugRbZugbcQZzUEO3BBkd/M05sUlSVx4mllC7iQI7&#10;EGqsuw04a2F3kAzQHCgLgwBUlQiecggx4rCIVBjI8d6orcSLEDxkSO8VfemSXndIDKQaoLhO0DBI&#10;Mz+auvT2AG42+CB+RWfUL8GZdTe06ToLxC3CsrJ84Jar7S6iwhLde4SYEGGqh0Nq1sWGxcxyDkdq&#10;vbNhiyAgQCT1eBXjszVs4OZOy0/nA1pN2pZQYJVx4448Vf6dixRGYdcMXVedv5rU01KOl7/DMyVI&#10;4/4rbtIiXQsuylQCsfudu+fFYpiccXyOWSgMrdduslpER4jxWwnWllDu5F0ABWbAB8/IqluWL9nf&#10;KbdxlmiQ0CN3xVfpBB65idoJPx2oOx6dI37SXbty4FMLvUqxWAQT8eKttRqnS06O5BUe2GLYJPGK&#10;1j0l1dLDsjuVU7mXBIOIHmth1bpcWWYEqubcZZSfJ8VObQSXs4b9aaNQznEhlJLdj3/vXML1y7pn&#10;ZVdQJkdjX0d6z6Itwk+2HG9ok9JIGK4r6p6M1kuGYboO5Y3Qa6WnzcUxEoyW7ga9P15W9sLgSvJ/&#10;ZHat30mtVjcVXHQoDGPun/euWenXiDcG7DkZHaK3L02+AVO1WIaCjYP5FJzY9rFqUlXJuXuh2S2N&#10;nWCzocTHEmpXWDMT7eWDFSWzjMiqT+YGbgu73IJECWkcR5ApghBclnBU8QvDc5+KSkGmy2sqgT3r&#10;YA2gf17RVZqrT2bcvcXezAE+ARIIqV1tITxBZQwCmft5qp1WqRbkzKhST8ljOPBpiiw1JCx01q3d&#10;ctIAMtJnmpKhZbIa9tTdkjwOJNR/mdPe9wDLC2CJHBnk1YIOtZA2xMjAFE7A3Rq7I2US24CjdsBy&#10;B5PNaX9WXlRQlpSttj0z4NdAtKhuXUFoy6yAua5Z9Y37n89atElgpyDwZ8UekW7Kv/IuKUpKjdv4&#10;R6fTPrwLhIZjCwdu0zGf6V9efUWvsWvSLh6Q1zYWY8MVETAr57/hV9LqDZJY77hJBPZW5kV2L63t&#10;DS6K3pjf2sCyIbi4GIJMScDFaMuVfk17YM1laVxVbuDj1llAdDOyd8qM/HNLXG9oBNxO21JxkZxV&#10;4ljTkr7ryLZA3p9pB71S+qe9qyLFsgEttLdix4kjmKwZ8qxwlJuqR1dHglnywxxi22/R0D+CHoH/&#10;AKx6vcu3bK+zZAgxyTiv0BsegD0/UvqmTcoTob/GOQI7RXKf4CfQt307R2b1pE3kICjc8ZNbz/Gb&#10;6wTQ+nPatsz3jbNpABEuciTXwvXabP5nymXURT2Rax4v8ds+1Q8fHR+Px45NVBOcmlyfNf8AGb6x&#10;S/esen6a4h2MRfdTH2NxXz96j6+mhsMWMFkxHUecbCK3dvpm2VOo1TOHOTuPDd+eYrgDaO/61602&#10;n07Oy22gbASrRjNfZfCeEx6HBHEu1+Un8tnxb6g8hLU5nLbV8QXwkb59LfSWu+qWfVXCGs6dTsk/&#10;dGeK+zvp/TWNBoNPbizauFQWCHbA7MSYxWq/Qv0vovp/02371ol7g3uAImBJ/FaR9afVov39lt0Z&#10;n3IBBUweAa9Asf2o7n36XweewppqL5l7fyKfVPq97X6m+hHQXVrhJgEr/s1DvXA203ILk8eUHBE1&#10;rPp6pp7KC5qCTukvO0M08xzTlo70dlRF65lTu3eP6eRXMyNuVtnShddFvZsgXb5IVvdbBLQQD2qS&#10;60L/ANu6S+xoBWZjmqlbpRrvu3y6joO4CCz+PFVz6lkdVAKgXZvEnI2jlfg0KQaySiXD3bh3v1CQ&#10;pdQJx80o91gzKGRGIBIQSD270tb1637t8DfiRuOIPaKqjtJg3GaRlj+0A0VDVl4Oj+nw7K1myQVO&#10;0MDIyYg1tmnZja9xAbjfajggqomCWPNc+0WpVw2xHMneWXJlfgVtOlvv7KeyBb5GekwwmfEUjJET&#10;B05I2i4QyEm24QKdhTv2ETXFvq70QWjeutbLBAJ2g7yHx1RXW01G6TbLMtq4u5iCFPeV/FKepaRN&#10;db1TIzi2rssA7lGZBpSlTQSd8NHxrds6jT3bhCEhTv46uYM10HQeqW7N1VZxv/rCY5x3on1P6Pse&#10;8Rbe2zkrLDDA5kVoN7UPpyEYEMsEx+48CupB70hWLG8Umjs2l9SZwpLEkoF3rw0nMHzV6uvBVFe+&#10;se2UKDn8iuL+m+oXlJs8CSwkzszlq6Ro2HtgbSpVyAB3WJWD896GcUPhNt0bNc1i7yw/UAWRvEAH&#10;k0QXlv3LkMQrgYC/u4JFUjakXLYgK67sbjEDuG8xT6ag+4i7xFxfbHcQO8Dx5rO0E5FncvtYtFdz&#10;uASGYoJcRyfiqFkZrVpnfDFzL5MeMcx5q5GldkbdICjqubstt4PwBVHrHtJDBxMSbhUEeB/eqSAs&#10;BZiFeSvDHbjZ8k1h391SSqRcBaFEGW80s73GtM6hjLDbH+EcnPaoXpa5aZDFradm358zwam0JSSG&#10;LWmGT7q8hCBEELxj5NbH6Jba7qQLq/pgSRkKQxgH+9UdjTkXtOuwO2+AANrGR/auyfRXoEiZClod&#10;gQWhU/xDzXmvqfy8NBo8k7/J8Kjt+G0EtTmjFH0H/Dv0O1pNLYbeUuCMAdIk9j/lXc9AHYOqvbZV&#10;g4/aZ7Vo30jpw+mtWthkqfuwNy9R/E1vemItq7+2QRwMQMwa+P6LU5JuUpv8m2z6XmwxhjikuKSN&#10;qs6kHY7iVMhRwFB7mp2ib+52tAhGJgGBPzS1lvZuoFUS0K7HgqKLYs3PcKKVIDbiq4VgfJrqSzvi&#10;zNHHwWNuwqtvtB13EgHkT4FWtlbYdthNx1IVzE81HTootQqgBWgrO0Ef808hACFAqHYd4YTI7kGn&#10;R5SYtxpjunZFVCN7kzljj8/kUzfdkQbNpUkgFu7VizcUKqKQApgTglqE99bw3nbutncdqyZPmtKm&#10;ooLY2DZ1UMsMrOAZTsf+KcW4fctkiBkA+cUpvYteESCwYHgUxbSbjcXQCGB8CKPFPc1T9isn4jLW&#10;1Dbbk8CSBQVt3GToJBBEECdwGMfmmnsFQ2y5MdQk4j4oUXWtuQcqNscwB3EV1Hh45Mqy8iaA2hPu&#10;ksv5z+TTWkF4iTPtnnv92YpHWWyyLtENbbIWe4xNPemapVdkMqyLlCcNPFZNLkcc6TbSYGqVxG2X&#10;+WMNd643LiMHgEVC50I3TGYhu5705evjb7iJubCMwEAA0vctArcS2pJXOeAK6WoxRTqLsy4ptrlU&#10;R2uLtvdaGzbBExIrJXYUe1J52weMVhDD5UyFKoG7mjfy+xWFtWGe3Y/8UrFH9BTYMIoBChQIDEns&#10;fFYaLbFkCqEXaVXmaGqDYxnrBkIDND/nGAEQFJ24G4sKvLqo4IbmDDF9yVGbgbckSMMuR1EEUB2c&#10;ri8SZ669742hRuJkwxnApu6gRS6OdotiW7gmn6TMssN9mbVQUJ0kK6q2/tFt6yDgNxB71VtLjaAs&#10;BMknMzVjdWHZ7tzdtUgf4mU96r71o27cqIHaZEz3xzTJ9mSZi7DyvYgMwGCSPH4oIBfaVMAwFVsw&#10;KNukJvYlWIk8EzRUsnapJgZAJHFXG2xMis1iFRcdlhuA04/NUt2+Ng3KHMQGj7TVxqAWZlN/eCJO&#10;Pt8VV6hm9tTuIXJ47UrJLsTNFazbhcEQIUZzumqK5qGR2e6SeraUIyY/dVnfu2xbuncCNw2N8ea1&#10;rXPYPuL7zKUWWL8S2YHmuRqp/sUpEGu22QCYUtMqJdtuc/FJ3LqszNcO5A+4x9wj4pV9UxVT7gWS&#10;CYMYPealc1Be2vuPNvDDaATicTXAetk8ldIZS2kL2/YhW2wJ4J7AZ4qqvlh7ftXEaXJbz+KsWu70&#10;Xc7qFgsY2kjxSLWgJZVBCmAwHc962upHNyyPaa6gLbUd2BKkYgfPwDXW/pT1GzprXtNe6GAg+Frj&#10;l59V7rhbQILhQZ5p7Rah7d97JubR+0IcOBkgGut4nyH9NlT2mDM+bR9G2tYty5K252EiOQwI5pt2&#10;VbSQDgSIM8HitW9A015TZHu42AOIovq2sbSgMjRbVgp/Br6Zi1L+1vkqszJnK/4s6DT+padlLKtx&#10;4Cg/ujsK0j6L/hZ6f6Wou3WRnuR7qKIatn9e9T/mtRssqGNsMSzj/SrZdWy34BbaVBYxtncMzFeP&#10;8h5+OKc4KTp8uj3X0nod+LNNxXfFnQPR0tWbJtWzsAlUDYlfzW5aHVm4BYIQsiCGJJDA1oGissSi&#10;7EVWHUysY48Ve6K3cSJc7eCV/NTwHlpPPWxpP2ei12l2wTT5R8Mf9XH8Jdd6oV1dlWb2rTgtkLtm&#10;RX5i37Hsn23x7R6xtzNf0Z/UnoS+venXLLgqxXDcsR81+Wf8df4AajRPqtVpgWZzcbidxWvtXh/q&#10;CMax5J8emeY1/iJSSzY13zJHweLoS3ckHrbBOINOWNaptTcO3YAMd5PFC9S0xssUYXA0AuD5qrN9&#10;2Mq6ndgCvbwmpJSR5nJGS4s2axrbYusWvjaRz3g0zuF+Ad0EEsCIII7A1rNqJsoynagPAmSTmtr9&#10;F0n8zeX3bh6ssoMKFXxVZtRHFByk6S5YWKLfHZvP0J9Aep/Vest6TS2WAbqZniFC8Zr7Q0n/AE3a&#10;nQelC5PtyOoWzkv5k5irr/pu9G0/pGgS8bKA3CG2yC0cGvuPQXrXqlpwxA2g9XeDxXzDzPk8flnk&#10;xLJ+C4pHXxaaOOH5LmR+U/r30d6l6atnct10U53jIK/uatQ9KBtX91xAxDG5LgAY4Nfqh9b/AERp&#10;NR6PrQq223qyyTEwMD+hr80db6QdNqrtsgqVeMn7u8nzXx76i8S9BJqvwmuzm58EcW1pt2bn6R7m&#10;zZhkLMQFEBp7Ve6O+V1Np0WMQQ0HaB/vVJ6TbKLDKyZAUzO7GcjwKfsqnvhACcFl7RHZh8A4NfLN&#10;Sk55P4M2q4jE+xvoe8uu9IuIxUlUIuIf2z2r8+P+on0y1o/qPpvB2cukzwcGK+2voC++sVWtXCJC&#10;7gcKWGBXx/8A9UXoN3S+pad2G+VJDHliGy1fon/SzU/f/o5OPO2myTaeJr9o+f8A0kuhNp1BdGJH&#10;tjAAE9+avrb2riXjZ07hgDuJE7ifH4rStJfVWKAMAyksQck+F8DzWy2r7XF6G2MFDLmCu7iv0jil&#10;aQlRioXbGE0ipbRtpZ1EmQUI8g1m09oi55EDJ2sm7x+KPdv3GtbjcBFwAOSQQWHxQBpAltQ1os+w&#10;STkE/inpAOS9MgdVpy9xffwi7rdwjBK8qR8046bwAziT1gAQFnIFRXRo6KTbgWyCAMET2FTtvKXk&#10;94JJDLK5ufj/AIo4gyb9jqK6quEUs+BEwQKbF20125aZtwhojExVU19kti4wLuw4AwnaTQ9Jqtgj&#10;3J3ruZgPtBxjx4pqEy4ZsA0ouwFuILmzpkYhsx+e1azf0CW/cYr1Ekb/APH2MDtV1bvJ7iqyqpRN&#10;26YMinry7mcWUANwAROZ5LUueOLZswyWxezlOr9H/l/5jHT+8Dv4rXdZ6S6i4CWWEmGzuJ7fFdeu&#10;em2GYmekAEkZVgfuAH+9VfqnpghSunK23TCKJ/rH7RWSeHnhEnG422kcys3WtNZY9IxMEkgERE96&#10;ttF6iJtq3uAqxyx4PamtVpAGSE2o6TLErxz+aoGtPYdWt3lILZBkiPANJ5jVlKVdM3bS31G1wGG6&#10;Aow3958ea2LTLdCXA1wkou8GJwK5bp9Y927DhiBJOeNvFdO+nluahrZILGVMTCn8/FPWZU+SoQk5&#10;pVY+/ph9t77qyFl3g9iDyCPmq276fcdn6C1tlUgrwRHNdV0+iS5YXYw3l8FMws4amNX9MWvduOrT&#10;NuFP2rgx+CTWf+sidj/pvCaZx21o7ZRYadsM5J5HalWUFUY2+mCqyIzNb/rfRnFx2tqIndB4CxGA&#10;K1a9oWRrMqWBO2SwG3PSRWmEoSORnU8Ta28L2aqyMdggWyIbqyp8gVVa/SAMepULYXbntxB4rYNR&#10;aCmSZLFkUtiADOBVddc7XunYjJAhxzmQfzQSihMZtO2zWbYCXAzWXCMm1h2UjuBSn81c24cgm6IA&#10;GWNX95UN1wU3sHDF0mG/I/NUV5VYqJgm53GBFZ2PU76Hkd29wuSVB3Bie5/FWH/qDMVYuvQQYieR&#10;BFUiMjFQoKgtteBuJzMkVE3QpvhdhV2gFf2xjFDuoZZsN17rqwBliyq0Rw1SPt3LZLKcRgGYkxWv&#10;fzNtGci4QzlVaBGFpttQGvXHFyFcBZEDnxTIZbL2l9NxrkKCoLD5DdsGj29VduK63GUKrQoVctVU&#10;19VA6o3JjcP6EimTfd1MwzACMwpnuR3p8ZoBDxtKoCK7QGJUscTziO1Av2WQXibI2ydrCeod4Pem&#10;FZepLlhSeZJK7ifBNHeIXa2GQAEiV/p8mjVMuUVRrt/SO9slYwOjdkxGRVPqtGl1biLCC4OlvG2u&#10;g6rSXVNtHEbBgIYUt3JqkvaNbj7mtKpKsVk7QsGI+KTqIJroqvx2xZze7YuJDAztON2dpol68zqy&#10;swLHERgVseuU2gVCkuXDEc4FUWrRAuob28khhn7gKwtUNiqXIklu6xVVARlImMqY7fFMqytdtbpn&#10;JUAdPxNFV2wJBEEhY4J7GgaZnCIAQpyQT1SfjsKl0W0muhn3ntzdd2lzlfFPdVtwwsYBB+QW/wDy&#10;arQ9z3HUIzAbSQpwJ8U5tt2muRbZ2Cwp3xPxjmKLeAsT+Rm5qLjsdjPJkvGFK/FF924iFkdgexIg&#10;x4oE7bbBCQpO1g2SaMNSN03JRdkT4PaKNMNYmWQutcWwV2wV6vLfn5FQvMyo5ZVIVhsjuDzml1uF&#10;EZgwO2AB3luTULfsFbotlmhzl8KJHNW5BbP2Jh5QsFRxBywzSUstsFlOGlNvBmrNVW5uUlwY2gd9&#10;o8Uk6AszFig8c84pcifihb3tyqQSkTuPOKm2FX2RC7htxM4ojWWstqIPDAbpkmROBXrFkjaEDHEk&#10;nBWOIPahC3A9OoFwJEyTuJxk0JALZEMGUtBJNH067A0KW+R5r1i0UDHlf9/mrKbtGUxvLwNgwJmD&#10;2qQvC0V3WyXmC0+aEBbYW22DwxnEg4I80uQ5JZe/TubMwauwWh25q3DXN6KC0dvtpmzeDG0uws6y&#10;Jqst3VLMXeWPSF8/JoLX1cpcXLnwIiMUSkLZsT3i4O5hIYEp3EcUe5q2c2kGIxkduZqge6TAAUMD&#10;y2JjuRVhbuv7vuG4DuG2B+2BVtgocu32dLrBDbIIKScOeDgUg1yyhuLEscZEiRk1g6q4r7QQFKMs&#10;xMHyDS9wLCEwCwMEyB+TVNlqPJm4At/C7QcHc2RSTC2k7zhjjzuPg0xeNg3CLtln3/4WhSexpfdZ&#10;cvLAEgK6sKQ2HsIi7btotkhvcVpDRIE8yaNahLqqU6o6XJkCaiFVi5LgjAK8be3NFVYggAFXIB43&#10;ADBNWmDJMAl19p+0lvtJycc0tcRxe6mWAv8AZas9NppLTEb5wZgrkUDUW2a5KqpW5lyBOTROKYK3&#10;I17U2QoUkjnoKnkVXmypcG2G2s2Qxgwavb+nVH6VJZgNrREUjcRra8bmIhvJnvWfJj4sbCauhRbS&#10;qse5KDADY/NZL5LlzCnbic+DFEco25otuEWFIMSx7RWSrbrO64FBMFB5PEms46yVu2zKCbh6f2ke&#10;eM1G5Za2E3QzBiQTmRUwuLYcGEJEA8t81N4BD7hBBOfn/iqoJFU6He5CNDTu7QTWLlgutvawyu3b&#10;xzT2oxbug3yxXndg0DaCGIBbaFx+RS5QstMp71goArPA7+AR2qY2SoKkn/xxNNBF6mCswjIPZqT3&#10;udm9QBwPNc/JjotpGCgublKsAF+48T4oWqJIgOACAZWmLRWOrKg9zAAqRVyJCTJwp+Kxzx0B0Lj7&#10;kDsu0ncoI8Uyt03fvuEIxJHYSOKUurdtsdyoxeGWMxWbV0S4ccADjMnxWdxJZIXbdx4YoYNWWnTZ&#10;1bzBYhR3iqwKUuDZaIMTLiZqxxvAIhVgZ8mlTAbd8FppdUDfZkhtoiWHett9CvnqR2LAgLA75rS7&#10;Vs7WRApABO6atrV9bNy2fcyDJIPesWbEskWmdLS5NrTZ9P8ApVkW7aFLoYKFW5I6l+BWxMLNyGtt&#10;scxMcDySPnwa5J9CetG+zFlnG5VOY24rtGkTedrXi6tFybK9IPA3bu9eby4vszaPqvic8cuKLiVb&#10;aBnBC+1uuYMSgMeJwaQ1Ppy27l52uHcoG1znJ+OCBW33dMq+5dthm9sgk3W6Tu5xSer0jC90MuNv&#10;vF+FLeKPHlTOq8Sa6OD/AFF6P7GoNxrbF7uWYLgla1pZuF3LSdy/AzXafW/T0eyTatwd/Bc5A4AH&#10;iuTep6dNJeAyr7D7gH7Z7CtLdx4PCeR8asc5SXTbNg9HvMFCe4M3NpjzyD+Irf8A0rcb9tyjsNsw&#10;OGg1xvQa67bfcm4xhScdNdK9E9UW662Ucq5GATwP3Y814r6h0bam1HtGbTuClFN+zsVuxa3W+ori&#10;QiYVQfNUHrVgHrYF3kwpwGHmfAFPekagXNxcHaELAkja6qfFE1epLo+5kAjeBgqZrx2ic8WSD9om&#10;pxqakr9nGfqDSG0bX6hIYbhtAO4HnmuH+usYv21faJnqOYr6E+o7JdYVrjSSC3CmOIrgP1MjI1z3&#10;ZuEdRY4iRivrX0/n3/zR5zWQcTlusRslVPUYqq2jeej9+RMRV3ry+8rhmQDqFU1u2C22dzMPu7Cv&#10;cQ6Bg3RMMga9DnnAjFP6V1a4xeEIGIwTQNNp39vexQgd+CCKbsbVeVXdkif+KXlaph+jZF0wNpXJ&#10;c9pFSXQW7agmVI/zBo+gNw2rMXgS7QQREAeasbmnkuhckM0Y7H81xJZWm1ZpjtaQhZPthioMZwRk&#10;VcaXUuuTEgQZxz2oVy079S3IUCCnG496QtA7j0gMHBWePxR48iZl1EL6RsundpsgsrAsR8rGavbV&#10;9rcPYR5mW+W8k1pCahiAiMY5wOJ+avbGoUknAJjBG4T5pz5EY24M2lm9z223ExJbZ2JpjkArdEQS&#10;Mburz+apV1EKhNsLtaCabW/aktvCKwwoBE/igdnXwZkyert2nRbwtkM4A+J/IrVr1pdP7m+fuDSv&#10;Ymtouam37KC4ChUYn5NVet0u8XCXwGET3Edqq+Dr4My6ZDR2ugblVQxy44geasFBe2HCmAZnyBjN&#10;VfpqFDtcdtoByAa2awqlmLKWZbfcxtrkZ01Nne0UFOCFHspp2VAwAbEA4D0G1YUrqC+UOJj9/eas&#10;jZVm3qu4lQRuO7aIxgVDSBVVyJkqCVtjE0GOTtDdTplslx6ZWsWFxiyoox7ciGj8CmluqHd7jqX3&#10;RBGNw7gd6Pr9DC23RV6gW6pgR8mgWlu3Arqu4IxENk8V3cck0mj5/lxOM2iwSz+iiod2wzJGTPxS&#10;bMoKQoYkGds4nipWXW4ot/eIZ4XBIAoV3Vqu1Ftu21B1DDA05DMCuUUVBuAwDzPUI5juaPpfbBab&#10;bBSRC/M/6VG/e3WX2Qpke68SSKPo4dlDZUpBb/DPekanjHI7cuF0bTp7Nm86BW2bJw2Awrovo/ra&#10;IG9y6wLW1V0UcxxM8VoJ1NtVsrsJkxckduBMU3aAt7IRIBK2yctXhdTp1k3XZnwQcJJxaOnH1lbj&#10;X12L9kEfaRiBWraj1lUtuoukkKoIGFlfFUep9Wa0m4XLmCA5A4H5rRPVPWC66m3HP/aYDleZmq0G&#10;gSn7Nep1MlTTRcereoqGfZtOJlTnP5yDWnvqQL33SrZV+QSOwpfU+oq5R1h4AzPU1UWo1RVdsbZP&#10;2nGe4r1WnxUqPL61ubs35H95HuSqm3CgCTumvKiIqXDuZrZ6zzuDVS6a/KBUEsgAUTkfBq+fUXF4&#10;TftAxwDNbYmDFKxVwC1zoO0QVdMf0igW3slXGwu1z7g2YAqV9TaJ3WupzuJLRiMisNexva3s3ER5&#10;PyfFN3I070vZrOtvJbYkZUEkq/B+aFor6McFYbJbM/AIqevWGdSJ2ruLL1TNL2IFpZeXHHAzyKhx&#10;M39zdlxYK3LhY2iYQztJnH5qd6dlkrd3kjI8UG27s6PsuINkMRgSeI807pNO5cqtyRwYxAnOauI/&#10;SwbaOofRCX2fSbEC25IJPmJkzxXZlFkaeyrWlEPtLKDmeDWmfTOj9qw1wM4bhhMiDxA81vrtfhU2&#10;Ncussj9pBiuXlbc2fVPDab7eFfsX1d0oFUuzbQIxyCfNa1rrwtv+ldKAgpJgdVWT3UIOx23kmAMC&#10;eCI7VrOuu2BburdUvtAVinc89NPwxOjlnSNV9b14sql4qu6Dhl6oHc1xm80+89wgksWjiAa3f6r1&#10;5IZAz3PccHP3D81z+6LVsp1MzkYjHFd/RYai2eP8pncstL0TW5ucEKChYjk9h2miqwO1lhYEYOKE&#10;zi8zEupRMz9p/FEv3lW4AVG0p27/ABWujImLMZtqASwVuD4rL7/cfYR53AZFZvMVKGcqsbQOmKWW&#10;6W2ruE9wo5mioW5/sPZuXEtPabZLCUnMmhIGuIAXXnqjgR2FT2WyUjIBjIjIqW6yUPV3k0LLTv2K&#10;NsdLjb9hH2A5IPmgXckCJZcz5NNq7AM6IrQ0bo5jxXir3M7xyWkgYFUy1VFc14XbW8EOxMNyI+aS&#10;zqHSESDECrC1d3C4QQsYBOKUv2bhREYyGfCkQY8zVxBbK1rHCQF2XDJbj4xSmoZ3uH3J5/AJp69Z&#10;cM/6cqBy2IFBUFS+5lBVNwByM02hXYlesEBjubJgiZquvp0tnIMccTVpesm7bDB8g9jAFVz2hsJ9&#10;yZaMciroBx5EtRaIA6wWA470oLrA3ZU9XY8CnbypzJxiYzSd4HDK/PINVwRsWsl0fs2ODWwaVepR&#10;Gw7ZEcSfNUtse88CS/8Aar3SK0wyiUB7zFYtY+P8GfM+C2t+4SygydkTMzW9+lqLWmS51e7OSOMV&#10;odlYCMpEMPGa3j01rlpLbFhu3Y8/2ryfkk3FJHKnKpJUbNrb4VYRUKXFDLtaTjmuf67VBbqENycr&#10;/vWwajU2/cfpZAJBA5n/AIFaZqrxuOxJVmURIEVXh8G19GlpzSdl1b2sGGzLcGcCap9QQpKXDuG4&#10;YFes3Ntp5KMgGQTAqJchQy7TkTPJmvZ6RbRuNG2egMty7b6jsJmPgV9NfTest3gir7gUKNwPG0H9&#10;xr5e9DJt3Q2yApEkHIr6H+nPUPbOSCiqpL8kkefxXd0clFSbFZ2+IP8AtZ20eoI5EthCFzCkiJ20&#10;tqdQ9wjbbUMhAVQN07vM+K1lNa2VW7BuCQzDMjgUunqoe3uuKUS4puKxP+ExFVqtRUXTYrYrLW/q&#10;7qbnS5cIiBB6iRyYrmnq+qi6wAdlYRk7d5PcVvGq1jW/ZAZsqQDgCGrm2u1Js6pTcaUKsu4CYbwP&#10;FfPvNaxO3fRcpqMWKWdMXa4XtbcKRaXgmulfTfpxS+U9xlV5I3CR0iYrS/RRaUgqTzgLzn/Wu0/T&#10;XpYvEkOm4MsTIj4r5H5PNLNlaXycuclPlG+/TOg3iw7QxwCsYYHufFfSH0t6ZHsFN2zCsTwZPIrn&#10;X0v6Kr21b2oIbMNJLDsB4runo+lFu1fQpdRSFZiOcdq9L9O6BtxbQzHCuWzqvoSvZ3IVb9MsMGSZ&#10;Herj+Rv/APwo1rnomqFq4WAZi+TOFAra/wD1W9/8Lt/3NfcfHYmsSpHFnNOT/TP5YVIYyE9qBlgZ&#10;n4FCvXYG5pZv8PePFGvOEJk4aaELJVGEjqEA+Kyo+hyQNmtXntlSULLBBFSe+9mQq54M5FYu2yHt&#10;kqIBme4qd7R9YUjAyTOSTV0KYoxt+1ahmAUklR3mvXVMPtMysHsaM6QABZiWn5EUFrQktErySGiB&#10;VUGnfoERvIO/J5+Y80QFQSNuyf3gSKij22S8oZpGc9hUXYttaOQPnirBboLdvKUuQoaO8ZmhiUcA&#10;M5jME1F2LllJORHTiIqL7oVSN0AMfzUB3BJKJce2yjIiouj7AHA3Thhn+9YLM32QAXB4rN/buRMb&#10;mBPxiqGqXBNEjaHtgQ0YoJt72woO0mB2NRsqSolgDEgzOajuNoxujwaojkgnQNsEhm7Hj81C41uM&#10;bpX+xNYZTcuIHMEDJ71m3KhmIEFpnxFCyJk3vIbhX21yu4HzSoMqNzdZNMNYTqZbiHsTWBYeUbcp&#10;2cTg1SosE7biJYLHB80FgksCw3SIxii3bZYbjBHuER3moLvAYYjsD4okTcwLBWBPMeOKlbIBUhj8&#10;zWNiqC6njsaOBnpwp7URCD22AZiQf9qWPSzKSZHJ/NMXLW4AtbIAzigONqkjkkVEQiqSQBk1KN0k&#10;jPjxUnDEqARByKiUN0KZE8YqEsCAwld0ZxUQhP5FMlRIUAAiTJPagFWyN0/tngUSJZkz1HE444ND&#10;YsV+Jkii+1M5Cw0ATQwjbQ2TULsyylipbA4qD2o7zUlyYM+aw6tDRwTmasiMe1wZJjmoIBnpPz8V&#10;NN0xHOKyrRuHYmoRAlIPeKk+D4NZeSDK8+Kw26BNuoRsCozRAWGBwYwawQW75NSfBZTgioVYNoJJ&#10;/sBWT/eKmUgAkjOajMjioWRO2TAJJFY2/FEVWznA5iolcDxNQhgBd3NejJ6YBogXBkVD2wcAcd6h&#10;CCqCDDQKGaPAE/71hVzxnzRWFYICCJ4qSmBEVJgT1AYGKnbBFRlh7NswMCPNWWmtsDsIjcBnmk7C&#10;E5MxEAVY6S31gsSDGAO9Y8z4YzH2WFiyjMFg45NXVrRhwBu3BiTnFH9PQmD7YWVAIYzJGSTW0aXR&#10;LcQJJfe5ZO0fFcTNqKOnhwbjWn0FvZa3IY7EZ2xSep0BAYEsZYQd1dHfQ2raWxduMBBaE5kVS6m0&#10;HF4FNmZAKySRSMWqbZoy4FBHM9Xo1RWzndypmPiqd7CMeQZnjtW6a3SbVdp6d3gZNahqNpZjwsQa&#10;7umm5Ls4uZ/kyoLHigzTDkA8VAhs10kITBgDMz8Vnbg4rxDVIY5qEsGQM9VSgd/FegQYNeUgCZqi&#10;jwtkRWQf/KvTnI7V6ABVkIFalHipMTiKlBxwBUIYVT2kGpMuARU3bK9yBWDbDVRDKQGbxFY9piT1&#10;Csz1ZrISTAGeYqrIYQ9JisskSJ48VMuSowBWWRSDtPUOwyKoEgJjEYNECsqnGB4qKqCQN2J7iKmx&#10;UyA39ahGyITIzB5qUkEZisWiRtODAPNSZy27qqFASDzORipqt1P/AJrE1kGYBExmiSxQALjnmrsl&#10;EArnk/0qYL4UAZjIqdtJbdMQp4oun3xCtwZJoGwkjyHYwg5OIq50dthtXaDAgTxFIqhLdIlgZxHH&#10;cVZ27RVyXLbY6oyUrPklaH44ssLNqLfWoHgx/lV6glNq2gVaGhu8VT2bW5dyBmQf6fNX+mddltkt&#10;llEqsnhTXPzM6mKKaQ/o7n6AfaE2thpFGRbz3GZUBYGZB4Ape3p/09nuIACzExOfFGtXUEKLZQlR&#10;tzEk1haNcXSLJr33bU3kxCnPPJnxTd64qFEUbREMAdwqmue5vi2Mf4e5NSbVNA2ECDEcZ7zQ7SnP&#10;sYS8v/y2XlAqgmKj/MODMHpnqPAPFJOyveG9hs3f2igXNZc5IIVeMYz3o4wE5ciVmU9ttuQNgOW5&#10;Jpd2JYjc/YySTWWfep9xv0x3AjNYtMEEucNyQZ3RWiKOe2mT95QVRQwDZLNkkDvSjM6w7Aw0jPLT&#10;3NHF0FPcNxh2CtyB4NLG6ban3CSIIAamopgDeS1c2MoJGYAxFJXGtsJYMIG5UB4qwcI/sqzgCOYw&#10;KRDcrb2xu5YZkU1IByFgHdP1LW45M9wKSVui7tUKxO3ceIqzvLce2QGad4ytAazuYhhIHBXKz802&#10;IImihbQLl2JMLnH5mvX2VCpI3kmAAYmvWFUkMbkySNvFQuXgEKyIA/BpijyLkYbeADtAnp+aXvNC&#10;7SxMDPijC2GAEYjcDMUIlTaWRvJGFmIp0RYEqqB03ySOYrzqPbtqGDbTJ7Dqo3vMEUs4OzPExQxb&#10;BRDIKsc/NGmC0Z3AqUMAL3GaA15dgBZtvfET4ohB3FVIjxWNOIVwXkN5qyqBBI6sQR3HiiB2B2Fc&#10;ee8+RXnyvBOdpHilmDlFBG4KT37VZEZXcWEseYE+fmsbbn6ttY46oqY/VYN28+YqVxRatgIpWfuP&#10;wfNWVQAOUBkqARHEkUw8KVdZYcER2rHt5dVIK+aiCyFdtzBw81ZKYPLNKyg5g96MW3ZYdKjIPJrL&#10;K2Abi5/yoJDsrKBuAzNQozK9Cg7A0mDmo7BJKsozzUgf1QWIiOIrH3SwTDHjsRVgsxc9swpDbqko&#10;KgHeD5BH+9TCbLbnepxjzRBakgwxG3jmiLIMbYV2KjPEGQKgyFVDbgQQcTWQyLuVVAAOBzXrik2w&#10;WUCP6bRUI2eW4T0EYweKxcuhnInvxRG3i2CCee/cVjaykNtBHIJqweDNsTtWYME+azaa4GzcmB+K&#10;Xb3AjshOPu8006kLhPvIIPeqICBEEjmcgCp+4X9vdLANkVBh7YLT/wCJJzXlddjAmD/aZ8VAe2Gs&#10;HYx9y4IWYHNLgELuHEyTFMi3teUBWAOphzNSVSsqAWkST4qF0RLhrisFMgEt5olhbLW8oVkz+aUu&#10;s29Z27wc9qOzqoJX7VO4se1WmUFVYuucnsB2ihalPbN0MpCHIjvRWhFQ7sz+ZFJuLnuEnc4iBHFG&#10;U/5M2iw2gAENjxiphmEHYRkigAMqlmjcW/qBRgCWhpkA0BaZgOu4iCdwnP7aE17aw6CGjDCp7CWD&#10;AgDyTM1FVLBgdxM5IzFUEmjN7LKLZkt9xapo7JvBie2aFkwm3AGI5BqVhmJyMDOckxVNh+iSahAz&#10;Nnjn5o/tXdxJIWfOZryHeoaFycil2IYsSSM4qWLfoYKxaXLCMSO5oEW5X9wnIFTUNujfgA5NY07s&#10;uwbYOZarRLGgTFsbYDCQoyTQLSsGMKu79wPIArLO8qAI7zU9zAl9oJ4BGasm5krXMud3yTAH4oB6&#10;TkLAIkRJ/pRPaIWIXJAB7EVFwUBHAOMcz8VAnIyqqV3lIJyO2K9aKkv2xyKi0B0IuHj7D+381lki&#10;TcO0bsRmaoFzCe3aXYiq3EkHINLlfcKtGFo90FWAHLGADxUbSFHeHG4dhmhaLUhJA1wk7VAIyDia&#10;bskIVUuTt+JwfFRZoIJTqJij6XSM/tjBYn7uCKFxDUx7RqANvuPE4ZuKFeukMybwSJjb5NPafTNc&#10;KqQNqkiT3NC12idUJ2rk8xE/mhXYE7aRWBlWJbcUwfzQltqEhlbfn4ihm7DOhXuKLpgWHOONxzNO&#10;sCPBJLd42lKERuz2qeoW6oQi4sDBnmmLFpjvysxhSaSvW1KwxIbkmmJWgZZGn+gajO8GdgIPzTVh&#10;hIZD0hcg+TQVRR9gJBQmPJrJEPbgdETgcUpxNBMNEKiidpliO/iglRbtqWPc5HzTdwsqjMK2fzSD&#10;li4bdx2qqI5E7YaXIu9LASIqbqkPFyOB4pi1aAYEEt36sAjxRn0zMrD20AbqBiqK3FQ6oQg37gaM&#10;onG74xyKAVYsciAcgUaCC2xwoGQOJ+KoqkCNpl90osb8iaFcRUbgjaJ8imBm6Qyt9sgA1FVUgL7Z&#10;mMmhDSAXlhlKgjA5zS5hpE9UyPim2Qs27aM5+BFLD7jLR0yKqyUQ3v0gZIEYo+5WAAGC0/1FLb5i&#10;OaiHaRu+00VERYs4Ecr8jM0urMWMCQTUP5g+Sf8AesrdMqrblnk/FDQV2TQMVaHP4NRW2AFKnnJB&#10;qasXACwYFZ3FgJEVXJTX7PHp3SCRV96VcT3HUKZKgQeK169u2A4q29Lu/qD9eBGQBmkaiNwYjNG0&#10;zpPpiq1m07bFCAkgc1tRYXHQ/cm0FSARBitV9GvQ1oFcHDEjgCt90ugtvtZi20tFsk4HmvHanuX8&#10;nEyR5oqPbc3Nm/bEHNbbpLoe8pDQrZcAqtJXdAVthIRGRiu77gR+e1QQpaRBcJbuGA/1+Kx1YmK2&#10;mwPdQI7qC+9dsLJMDuJ7earEw4CouCRtHyPNTv6s2lsDbIDdTL0DI7Uvd9RcK7GSyjZCiAB/Sqpl&#10;tr5L/wBO19+2y7CEZftLYKzgwfFbZZ1Vu7w7PJU9oHYj+tc00OoN1UZkklp3T93zWz6G8bd3a6D7&#10;pLHhaHaA5yUlUbRs+q0f8wLrFgqqT0Py0YmuW/V9llVmW2BA2uRzHbFdN0t21EqJh+tieSf9RVP9&#10;Q6Dba9rabjXkmDk/n8Uccm1o2ON45cdo+bf5c2m2kgyexk/2rY9HqFLtbV9rNBUqMn8k0t656Z/L&#10;neNqFeFqt0+s/Tdd0b+/ERXRf+5FNHMcflcm/wCk1ye+vtMAwkBiOJ5FPrae2VyZLlYI6TPz/pWi&#10;6bVLdLKLe1VWA89zWx6P1BUtoFZoGDOSI/wzWd46DxsvGS3bN4rkbQqSMgf8GqrX7huVXU2jEgrP&#10;V3imLupsb2cM4UBVg9ie+Kiji4ylnBWchR2q4poOUYsRtIqtMiAcrHM/NXVtdTcFxntglWAVB48G&#10;k0F5ATbuKAzSQRwB3NP6VHUSt4FyOnqkf2ocjKjtRF5sOF2jGCu7Gf8AeuQ+psb3qN1mcnawEgd6&#10;63qzcGnvPbNvpEEkRmuW+k2jrPUlBuHquZK5pmi4+5L4VBZ3GMXSq0fYP8ItAbtnR29gYe2WuSCl&#10;woMiDXv4m3xd9UC2iHNlQrbTMqwjH5jNbd9M6ZfTtCt1cN7WRMttPLfFcQ9Q9S9/V6i8m4q10C2o&#10;HAXiB3pO+wIzSUYALqC2xZbWzahWCeCfNbL/AAy+ktX6x6pcEF7dkqRIjJrVtXbu6q7as20cvcaA&#10;COoeeK/Qr/p1/hWtq3pxeUTtF0lsBjEQZrxv1R5DI4R02Br7uXhfpe2fV/ojwyjGeqyRaS5iztGi&#10;0+l+nfp9nvQl4wQvOwHOK+BPrz65f1P6kU3m/Ttt7ZPKBgc19G/9Q/1La9I0lpV1LE9VlbU7f6j4&#10;Ffmv9XfUfsBksX99y6RuAHnv+ab9NeLUNiUfxxrZFfv5GfXPm1gwLFCa3y/Kf/5Eb5/E36+GqDem&#10;aAb3ugbmH7QeQPzXSf4PfQZ9G09y9fE7iC3uY5HFcu/hF9D3NTqf5/Vo7bG/EGvor669W0+h0xsp&#10;dX3tu1/LeTPavoEVFcvpf/LPjObLOcXkae66r4Qh9d/Ulm3be3YuMGMAANGzbw09q+dx6vfv6pL9&#10;6FKYEEmFGJ/Jo969c9Quah3N3aqhVJbE1TsGS+oS6qhCCS2CP7c1izZnkd0aMODa1L5NwS7i4QA4&#10;YEm3BO08cmiLqNm2AFGDG6IHkD4qis37gulpdXRsNOAImIFAuatm6vbgM4UwZJnv+aznQml6NlN4&#10;sbtpQzSQ4LYgIeDSeqKXnL3XuHxuwH8xHilkNsW7qJvbEXGLcMvYnuKWvalXtJJiFLLmZHBB8VVC&#10;NjG7OptPtKszKVMrERHE1h9SzAqqADYAVUQ0DvWv3i2FZmechY2j81Fr7lH3l1KwD854/FWkym+D&#10;pvpWrCXrLCE2LJB5Yxia3fQat1tEokgJIZ+DHIArkXp+rRdUG9sLcUAwrYVhzPkVtA9XsXbLKdpb&#10;dk7toyf2kYoZYrCx7ToFh7T7LRfbg3TadiQzn/anyqv7gUCbhVSJiGGYFaMnqHuC0gc9JKqWEFv6&#10;1tek1QdrofiFJNvKtjlorPLF7DW1ukc8+tLgM719t1Dc9SCPtr5c9U1l4XnliGZcBxE19dfVuia+&#10;hZtly28DpOR8V8n/AFVpVs6nY3WFeAeDB7f0rZoqsrNFp2NejepMbThr4EsoaMyF811DQ+vG2bbr&#10;eUhdrKvdoxJr5801+LjM20KcD4rftD6gj+2AwUyBujFa88K9GXbO730jsrasPsB5DG5275gin9F6&#10;ltEC60bv+6yxE/tWtATW256m3sM7lEG54Aq6sa0k2wE2hSILnHkzNZHH9GlTSXLtm/LetuqJBdhN&#10;wW8rgCYaOYOaE4Z9xbO4BQQABI/4qg0uuL3bguatdm2Uacx/41O1rgnWbyK329PI+TPHyKW+GVFu&#10;QyLihbpJ3hTEHyO0iJPioae0162gtW7cKdwgFiQfIPiqr3jeuLF5iu5ZDJAHafxXafpT6UfUp/23&#10;PXvYRER4Pg1y/K+Tx6LC8kmdfxnjcuqyKMRf6X+nXd7eoVGcrcDSeFY89NfQX0x6XYfS7dypL7fc&#10;WcGcg1Uen+j2GQAW2tmYZN0sf6iuy+gelNpUUPuJUgrvhRxxXwbzmuz+VzucnUVL8V+kfUPHaDFo&#10;0o165Zsfoug1NkutzZkSxHBUd/zW32BuWdiyY57xwKp9ChfPAIJ2NgEVfLrWBthdqgEQInj5pOK4&#10;XbNktkklXBbJqle4oW6AoXaMQC3iTVnbCFL3ugr1QDyMeIqksaUbgzDciHfBzt8g1t5sC7tPss7m&#10;HCrgHwK2Y5yn2Ilj+DAeLam4VAjduXP9SKtLKpft3SSZYgBhjAH+VBbThrrHYqwBNuYk+BT9ld7O&#10;WQjjO6IiungMc4tMlY1LLvMHYcCRJBoD3CELLDFgAYHPzTAQ7rAtgF5zHB8g1Nk9obwQSXhQO5HN&#10;OyRbiFBi595ns7AdggvmZE04n6bXbZR9vC4x5BkVG0JAOzaGldnYx3ptXFkdDkEL2yKbpcVc20Z8&#10;0uTFu/d9tLjBAyjE55oqb1dgrdTwGb/DQlXbckEyRJP55xUrTqQA7bplmAECBXYhlbSTZhcadoiU&#10;D753Qp6p7j896Pa0u679qkqPMyPFYCG46hbhbG4K4wBRS2UJAOOxghDzUjjiLnJshuDj/uxiSgzz&#10;U3AcjazgqwheIpRAECm2pYCYVRMfivDUK4S4FYtB7ERFW8m0BxGBdko4kNBJ3HmalaRSUaYhckHi&#10;K8iklm+ycqeYnsawuxUtqSd37hEATRwyoVIYu3wyWnt4UEgEcfM1TOzqbhJ+2cRgzViVAQKFVQoO&#10;0jxShYQCklo54BisPkYPJSGYJU7IoQ+FcMSu0qMZ80R1fcgNsywgGcY81IIsq2zgqQefzULrqzEi&#10;8QRPxINbtFj+3iSZl1MlKQBw6Mz7gzAkcfcazM3rZVWhkYw57nxR7iFZ6tyuOkMAAKUvWEwJIiIM&#10;zt8YrfFGKYqll39kPb3fcCDz8EGpXh7u8wSoILGc4pq8l1VXay4HWSZoJQlbeUPjtI+KYoJCWVF6&#10;7v3n3NtoFSIUZ21S6trhRmeGXfIXyo7RV/ftJKZYKBtYH7RNUd4kK5a/1QVXHcdzWXMqFM1TX3mR&#10;2FsHYVk4gITWse/duApcUMLbHc3dh2wasteW2I7BoE7sz+APNVaWyq7txYx3yfgHxXitfq5SzqHq&#10;+QNlWxNdGjfphW2swOyOkH+vmj3tI0AvbGbhBEzTXqV9LwSGcRAOI2nzXr97ruLduKZWQJgKfgin&#10;Y9Hjtv8A8MTLIyjabbQHfdyTzHxNZulUZlCZbLmYUr+0/kUC8yae1dUhnH3EcEkmnL19XsoVtyAy&#10;xK5inY4c0YZlcpO820YlmEqDgSP3VLSIUuWGW28kjpbOSeadU2Ld7e10OZkeBTdixbt22vbN9xW3&#10;IJkRW7Fp9zg76Zz8su0d/wDQrYGlRQSWhiHPP4/NaN9XX7luy+5jvLiUiJ7GKL6Z9SL7Bhl9xCCP&#10;mtc+pdempt+8SxX57diTXvdVrsb0iUJc0ZHPhHOLOru3NdYOCwBlJjcPn4roHpO12VntT+ooaczW&#10;hek6NXe41sE7iYuD7hnEeK6rpbTaZbSiyYtqJLZJB4Jr5nqJbs9tcI+v/SWPZoU5e7ZuKjTCyNof&#10;YyDduBBHc5rXW9TuC/btWo2Di4Gxg4jwaYvX9YdId18QTBIxH5ngU36PbsK9v3bSkKcA8SO4mvYe&#10;G1GHqvyrg063HJ010bvotfKpkFQAxjBaRmtY+u9F6b6h6XfOoSGWyXk8gDwO5rZ19p7g2llU5WYG&#10;K0f6x9P1OrtXV0zMX2ENyCfAFez0WmctrnOkc3+rcHUY2/hn4lfxe0GhsfUWtewsI9yWVOR8H8Vx&#10;oaCFcE/dktEER2r6n/it/CL1TQ629rbjvdb3SHYZ5r52v2NTZa6jo0bt21xmTyK+yeNyQy4IbJ2k&#10;qPC6mb+9k3x2tybSKHbAYC4ADxHx3rbvpm2oLs7ydnLdgTGKorKW0bqggmJiAs/Nbr9LenXXuW3Z&#10;gqK8SewHBrJ5/LHFodRKUqSiyYKeSKPon6a+sNbokQWbo7Q0wuMCRX05/Cj+K2qua27prpHuZ27+&#10;Dt7Eivj3SqbiptScQAMAljmug+iW9doWtPaOyWCtC9LR+YzX5Sx+WyaPUPJCb5k7iVPPkUlzwmff&#10;Oq/iBomV7V26qqzwVdYliMxXyB9aL6ff9SKaa8kuHZFXqCgnia1j1nWagtG4vB3XAGIDTgNnvVFo&#10;7ZS7dkiMbdv+Y/IpvnPqZ63BKDhz6bLyZJz28I2zQNFsr77MCxwZgAd4q7XT9RISd7EbuIaqvTqt&#10;67ksykADcI2j/ervTKuy0ZJJdzBzxjqr5fqZ8tictyjyfQv8OfSG0mj920rKzqCA3Y18ff8AUP6i&#10;nqvq9qwHuNdt223jjZmc19WfS/rNzT6XvtghyTifivjT+Ktprnrl1rbKt0qXmeUPmv0l/o28GVaZ&#10;QbdQt/yKl/Zx1dM+dr9i5b3PckPvgqnAim9PeZN4a4u5SNzk/tPgd6u7thSFVUFmHhtveartT6eW&#10;dm9nbt4BMFoOYr9KKLQmQzoRedhcue3s2kK2FgRirexc3gE9BJWAgMBRiSfNak/6j3lbUsS0CImD&#10;V9Y1Fz2Nm/7RBY5X4Yk0yLF7FaNoWzYdhuZ4A3qRgMvHNJ3rNs3d7b09twAIkT36vPilDqbl+zF4&#10;K20KCeFJ+YpljqF2IzhVuMGjLKIxJpqKyT5rayF8r7jXdpCl52nz2Yx81XiyyC6CsXWQuSTAIY9h&#10;2mr+yuoD3JXpdYkMCu0fNVt5A1wtcDEqs4EAgdqiaAcb5CG8qi2GNpTtODwn/wAcVf2294KI3phy&#10;wEcDCj8961a9YNxkb2yGj3CDgY71e2NVcFpgbBlrm51TOI5FGi8T23bLpLw90bgwFtg6QCsHsB4H&#10;msa/RC7eZ/ag3J3Ff2EHkE0JdXqFt3QQSmRO7mm1uiyllBaZmukZH/yv5NMClkT4o1fVemI7taNt&#10;9qgDcrQVbkTOK0jX+mF2u7U2v7wcIMA12m5o0Nk3HB2gRIEsW8kdzIrX9Vorjj3lTemxsEbSrtgk&#10;1nzYlK2OtNRj0cSu2nt3HulCQSFwckTkxW5+h+rwU3xBaLRXOycTT3qvoi2TItKwcbiFOSQOw8Vr&#10;FvRvp7zMB9uROBkVzHif5JokcjxzjR9L+j6qy211HskkK54XYnEHx2Nb5/Ll/fRntuxCkLEKBOIB&#10;r5g9P+odRatAXZZsMNvYDgAeK3/036ys333XPcZkUSH4aM/0rkz0+aMuvxR6LT67HNUdT1ugtWgX&#10;sC2qm5CW0GdpHUCTOK5z6noNL7R3oqoi5YgNuPI2mtmv+paW9bRlIYsm9VB5JzjxVBrPUxeAs7lU&#10;3ApDQCFnmupoIX+2K1T/AIo5PqfTnRh07RuiAT0kmcVS6m0ULb42xksIJ81v3qF1Te08X16HJJjd&#10;gYmaontpatqQgkkqWY+eRFb5rk4M8Kk5GkXEuK2CiKuU28stJ3R0r2gzuHecZrZr+lt+8VDliVXu&#10;AAPH9O1VV3TsTctK6bXJgsPPmlSgTFBwfLNXa69sq1oR+B57il3Ugu1oFgfOOat9RZuAKDblz9qx&#10;IxQHsAC2UbqYHd2mKzZFwNT/ACKS3cKFybLAmVE+a9qLyoHLESuwjaOJz/U1bX/TUuhUBI3eW5Px&#10;SGq0D2iRHC8HjBrOk0HNX6DrdcqCF3md0MdwPj8CrFNa7jLBMzvOY8qB4rWmf2wPb3IF6lgcjvIr&#10;1snkrAiQmQcdxTFNkjGvRvWn1d69ZdEIuK4EsfMwcNVna1ZtMgF0qSWUqBJAXnFaVp9crElQ0KYK&#10;nHbzVr6ZeZEQS0XG5OYMU2EnfYtxd9m52bpSz7ltFO0/4vtniKR9sPaFsqZLyUUZg92NVY1lqAFZ&#10;CqkSgH3Amm7LvdD3LcwwYEHmAcx+RWrhrspz56ENZauE3Nu22wkoTltlUF22CjOUBQZjvntV7qHD&#10;qbj7ihiAeVAwRST6VRy4GBunt8Gs88aHRhfLZra2SjNdW0wVidwbgD4oI3hi2bfkjNXhs3LkPcXc&#10;gEMAeIpG9ZQM5k5AWRlgY5NZmqGxjfRUe8N5KdMAgjsfJFEVJCMpIZsnv0jvUtUqBhtUSFACkd/J&#10;oIR/cBkKSszPc1RfI6l0hZCnc5A5mnGKXbmTt/8AI/uqrtqym5P3ISdynE1dLyEgMWyjqeqKOBTk&#10;6J2TbZdnurKj7yCIDcCjLZ/+ByzqXKgqyjGD3+agL1zeWKxbAzvgmf6UW7Nxg7vs3LhplTNGA5Fb&#10;cuOypcZIGzBOOOBWFMi4oXECZ8mim0RYI97G7aQcBoMyK9buk34VB1CMfHaqBkLNpm2gry+JOSBR&#10;L17fcJUkhQBB4xwD80y0yHt3HBcx2AmsgPZLqLUqJycSWoRkf2isW1bYbX3qpYk7ZwYwZrJYuAHQ&#10;ESDE7TA7Cvb/AG3tKb7KPtcgYEZoCKsPcVir8Mxz0/A7VVhDens7wwtptU5EfGYiokEuXV0IDZAx&#10;kUB72wwl4wmdwHc54qaO8XSsbmG5icghucVROAb2ES4drEsepXHBFKNZLOkGS7y3mB2qydQqxiNo&#10;KiIFKjZstAhgAhJnvPearkXOiEJFxfcVVLEsfuPmprqLNtmNxQm8AqRmPBiot7YVATIUwuIJ8Ypa&#10;++8sRB2ggjgLV7mibRl7my2h99ZWBEczzujzQ7d0bbjM4YzG0cVi7d6rd32YGwbwRyKVe45VNrC4&#10;peTH/FDKZcYNB9VqFt2rbWwd25T4wcGPgVixqlCn7drYg9/kmlLl57n3ZOPxtoZufdChQDKweAMx&#10;BpbkHsbH1KO1qWBUcDyfmiA2UF0XElvuyZgCkbura2EkZJBhRyDTdtCi7tiEufO4gDtRxAljaQ9b&#10;dvbfaZAUAwIie9OXrnTgbShVNw/vNL2bzPaHVB2kE/7H8UzZa7fR29xQMJcgQMcRNHGQhWLXdIzj&#10;q4Ks4Pnziq+5ZuJcDFBuRdmDgSPu+a2U2GcrFhoJy4Mkhe0f6UprLQFzKKAFGJ7+DQ5FcQ4walyj&#10;VLukUAJsWNpEgcHkmq43rdl0LsrAEgHxHer/AFNgpeMOWCkZUf5VRvNtkUIjxOY4+JrE0akDktak&#10;XCoI3AxzRbYMK5kzgAf60oUALBrO4gDAPJNFtAlkYECCUIPcjxVF0G22SCfbwcEtnilzLAiSNxG2&#10;PFO7EFu2GYPuYmAc5qDiLb7429j4qFUKmY3e7v7EAZIFKXbW4MJX2+JjgkU8Vs71G48Z8geDQGtx&#10;auboOT3/ALUiaGUUT2GRWJB8GPjipMWcWxceH+1dp8eatXs5cFo2wDHg1WPp19i4EJ3K2THTPFYc&#10;sGVtQV1kwoXgGBUHsbLW3eWG7c0c1myltTv9xhnaadTTScOImCRmVrBkVEWMTto7XLf6jHcOqeIN&#10;M6YBmKWgz7WIk0z7RcPAYTCxPIodrT6hLihDjIiYrHKVlvFJDlnoR4ACxnaOadWAkggbu3mMzVdY&#10;JDhTIkGe4nmKftv+khhnk/jIpDGYVz0XnpmuGnvWb0NDQVgxLDs3xX079LfUi6jTC44yLZlnbl/w&#10;O54k18p+0C94qCCdok52xxFbz9E+rn0++qbCZXa+84+TFYNbp1kha7R6bxGvnp8kfyqLas+rrRsN&#10;YLPc91fZCAgQVYdoM5M0PWWwLl1VYAIVInliFwKR9L1y3rNu6t9bmSdwEMwA5xV8tp7qHYyvcW2q&#10;blESp8buTXC6bPpmHMskIyXtGka/T3UFwqUBuSC+2dv4Arnn1J6Vdv2bu6fcNpZukBZA7jya61ds&#10;pcfasFy23rlIA5x28Gtf1/px9m+l3aWIgFhKqUbqgePFbdNL0c7V6eM02z55N5wQHwgWD5I7Vsvo&#10;euT3EJZdpJZrjcsxx/TFT+rvTvaDXkshVVREZIk1qAZg+zeoVgNwjG6i1+gx5sTVc0eS1GP7bfCO&#10;/eia5nKWcldoAIGDmZJrZdZdtqBAt3HkEDuu3sRXI/pv1L2/YVFRs+2VLYNdD1Qf2RvuFtrjfuI8&#10;QYIr5pq/H/aytf5sx4Jykm2jW/WANUp925Bne0xtVWxuxXDfqjTWHJK3WKfeGKxP5rtnrF5Qt+Ld&#10;sDbDBsEiIma5x69ZuXdPaaF4PcQFGAoFeo8Bl+20ZdXhUz5519opcJBzEjOKrATvuAus1snq2gKM&#10;ZshgQYC4IrVrrBCAVGwDgjqr6dhlviqOd9pxQxZdVtuzgtnhau9GZYgpiJA4PiqW24bBIVSJAq30&#10;FlSvSDOYmqzLhicrpGw6VyQoW8qnjjgitl04Xa29xO2fx2rV9KmBCqSvWB2NbBpnBS3IAAbMZIBr&#10;g6pc2TBm9FlbaFKHawYDqHiaqLunJRyloMitzBwf/ertIDxgbRDADtQL6kW1UbyyT4258x3rJCdM&#10;1xW5opARawQB0T0CQzeKs9Hfa6ygNBADEeY8V5la4ztGZnaRGTg0a0kJP2rbaPtEz8fBro4p2TPp&#10;eP4L7R6Zj1Ng4zPIPAnvVittFskEhiEPUuOTVRaAN227DbKjd4qzR5a4bdxdxaSUGBTnFicWRQ7M&#10;uzqkQXBklTxtGJ+KRvhFtbIy2AT2C07pC1tnyxYuVdRkZ/1JoN4NZuXAwGRBScgUG06MM1pMW03t&#10;i+CLgIZlIPIleTW0aJFHuOw9wXN+LfOe8mtW09x0dM/dtGxQADbODHzXTdJ6azqttbg9sxsFsgnA&#10;xJ8GuXr/AMaZ676fzLIpR+CjaygBUloXbEpBIPmiaPT/APwSpVvbmX/TyVUHFbK2mBuXQIZJWTnI&#10;77fxwKNpvTveuoLdudjKZJAb4Ux3/Ncp5zvarF/tyo1v1TTXXtG8plQNu0cnfwY7CtSuWnt3EBdE&#10;B4idrBuxrpPqOhW4ivcsNb3ypYNtieWiua3VFouis/SMB53MecGu547JcGvg+a+TUlksyE/lxp1U&#10;BSAw6OwJkH8Uo36W7bqC05A5j/eKyhUoxUElpiZGGpW+Att1S0qsARMycV1Ysz6d/nEG8A3GM7oB&#10;KqcQ1Wvo2LTbwd92Q/hVBgQa1+4w/TG0s4dScwWBq/8ARUskly5UCMd5UzHyDSNbxikdyH5SSNsf&#10;TG4umYWgynDGYMJ5oi2bAL3BazyJ6iZ4NE0Dpce8zMZSWAIgqR4qN5NjupIV9wQRXlXjbZtWGNXR&#10;WeoXHFpk9uGUAEhgK0D1O+3uMfcIxlY5ngVu/qdhVAWdqiVdMSpmueesAzcNtBuBwB1AEjgmujpc&#10;UbT9mbU419qaSKpGQXXyAHAPTxU7+oG26HK7S26FySTVaQlm0OW/PappdUvKW+RkziulR5vJFF96&#10;deKAFLm4kSQRG38mts0upU23uyzSW2447SRXPNNenG4DIJPcgea2vTMQNrGXkqCtXI5Mo1KkWl0o&#10;6p0FgvXBMGO9Re+7guDDNbgnncT2/NKWQXaVIdolj3AFS1n6aqQM3CSc9Pkmlb+asCadGu3wyyyb&#10;4OChECTXkQFwzEHyw7kdqnqrmVaFZIlyDIDE0qtq70dUGQR2rRGXCMDi7LawLr+2jkkuxKpJERkx&#10;W5fSuhZxb4RVMqGyGM8CtVs2WDT7528ysQQeK7P9GenXLd60/tEEJ7YDcbj3FVkybYWj0nhtMsmW&#10;EXG0dM9Lu2rVpVe/t3Q2OCfE1bagvdGpdGuKi7EDE5MeKw+mKpfZoYuV+9RtLLycUG29hwMkNvIB&#10;XgkiuapH07EkopdUqK3VTbli8nYGYYBUdo8zWk+pak2UudEnnpxh81s+sAslQ0sGYiSZlO61zj6j&#10;vnT2iCLZbb0qGyizjjxXR00eYmDWZkozvg5j69rnvuSbhGACI/1/Fa5ZVVU55JhjkmKsNW1u5vYm&#10;Xd4HefmanaRWt7QHKtCgA8sDma9BHJGKo8NLLuk2wCKJQhFPRu/MUc2D7clSWONqCRH+9WWk0SBr&#10;gZxBb7hkjwPAFTey24vHtLBDjdlvkHzWeedXwA2/TK29Yue8yySMB4xwOY+KWvae4CwYsSVJDQFw&#10;O1XT2F2EMWaACCuP6E0g+naEg8JvGctIq45mEk3RXG1d9lyzgk9oiD2H4oVm4u9SXILAZIninwoS&#10;2guZkgA/dIHafM0qJ3KuwuIwI+3/AONT1JjVE8lu44XdKrBO091pT9cRtjdvKhSMQfj4pwghLlwt&#10;hXhUzHVQHfat4F1kTMnNEhiSQs9m411bcoJAYse8UvqtyrCqXIk+Z/FNsEHtjYJaI2md1DuXDbZ5&#10;ULzzncaskqKm+rsoUHoYfccH8Uret3faV3G2CFjzVi6EsuXlhuaRjFL60FuXC44OYo0IZWak5c3G&#10;wWxFIXmXeQUWHxMZWn/aLkyp6lyI5I71X3lJKQvhqskpFZcR2ClGELMxzIpVmXeFiSRujvT95lKt&#10;Bly+cRE0sVzlMhst/tQtiWR06hShjuKvbART0QCTJPeDSaacEKXUZJAXv+atrOmkARBEbj5iuVq8&#10;qMOom0WPptrrE3YYNkNnHitmRvYJ3DOR+ZqusOLK463hQYEkzzApjUOyjabRIn/6M15rPJ5J/o5s&#10;clyYtrtWl7coBQbduTgwK0+7etAoSzByIBq119/YtuELFcRM1rl7UZn7nKk8fbXc8fiqKN+GG5Is&#10;LV1TZ3RLAx8U9pt+MiPtBPYmqCy5LbV7iYnnua2PRTAxtyNw5rv41VD8UHu4Nn9HN1WKpaJwA054&#10;8V2b0e8Uttt6GMMVOViuMaC6x3FSVG6R5AFdO9J1qOEAJKzO+YGa1wyOKAzpfcSfwdCT1K5vusWt&#10;s5wQ4PI7LFNWb7sz+3dIxnevSQPFahb1e0gm4jsrSkmTjk1Y/wA0Wt3snc0cGZJOTXG1+ubTikLn&#10;Dgd1fqluy9tC5ZSgC4MADs0Uras3S7uURwe5I6e32jih3WZty2LZ7jbzEeSexq49EWw+ptOpDdPV&#10;2KThq+cee1iUZJs5iduRfegenXd1u7KPkOAg5jBB8Sa+hfp3QH3dMjqQpcFiIyInmuffTHph6i2k&#10;G0ncGB2mIwQByDXcfpr0sslp9hTqksDuIVeVHg14nSR+/ljz0zPOO3pf3HTfpnQsgS4CARO3avUI&#10;MV1OwwTa2bgVoI7bjxNa36Now7IQ5ggGIgyK2skWgJRTktB4Bavrv09o6pJF6h7YIttJq4u2/cXp&#10;TAHzEk1bfz9//wCFpWjN6kWUvBXgJAnnzTfvan/6Z/8AqK+uaDS1jVo4GacYM/mwW6ptXHLFGZSY&#10;OZC9qiLS3lySOjpjjPNR9t76MIJmO0cVYWwqsp6ek4/8fFeXTPpbvkDY0jHYk+JbtNXFhJlHcyWi&#10;AIH9KAdntlCwOTJ7wc0QRfVWG7aTHH2xTNrBZ6/pzvTdbOARJwYpC9YS3uFu3uYL+QBVg6OEe6fw&#10;CZnaai9lSbje8QqqBA5NXRN1GuvcYABUHGWFDLlAFDdWACM5p3WWEUEoGyuI75/2pOAEKr9xGDQt&#10;AW2Ed7fLCSwzHc0BldWAAIBEt8xWUsqVbMgkS3GTWdrKGZLo8AKJyKhdAyxl4DbGiFFCZIuzuBXb&#10;xzRLaqG37/MkfNZFnazgksCcMOaqggJUdQKMRjI8eKKZeyWBE8AHj4ArFkAYLvgzk1kX5tqtx5gd&#10;EDvPehZbo87ELG4EwJIEZrFpVFp4uMQSRt+fNEcEwGA3YJ8EGsMjFAC8CcR5mhYUQTmEDEHiTihL&#10;dUlWmTkCnQSYf3lJHY1C4rrcDqiFTztEZqi0he4ssIQzAieCaWS2Askk7mII8U1ftbo23IAyBPNC&#10;KAcqyjxziiiRogGRQoLY3VGGIAmRugR3mjHdbZQUG0kETXkQBjzLAxFWVQO4rrCrJEYgzPwawyhQ&#10;QQYjJ8GvG1+mx9vKkY8zUCArwqkGcg5q6Btk7VvEcBsgk1C0hG5oEKOCaLetgAyxLDgDMVgIDu7C&#10;JNUEgaoQAAykASJoaNv3AmIkz2o94ABCpIUZz80O5b2ooCnz+TURAJADKRHGazbQlto7dUdjUyVB&#10;aDLEx+K9bLAEgRAogklYDAnbIMwRWGVdmCZ3SRR71thjdu/caWIBGCZiiQDIiGEE5HbxRCrQwgkd&#10;4FS2E4nk4rygsmGiDmqJbAqkRjmpKsz3PJJrIthhO4mM1hFQgiDUKbIbBtJnFSUDfIBgijbFCgxK&#10;4HTmDUtiGYYiJEHzUIhfbIOfxUlUFVAMGiKu4qDcA7AmpGXc5wog/wDIqBJoVAHUJ58VJihX7uWy&#10;prABmGjK1NFlkxEDmKoKwRWTEnJ71gDMZiKZMqJJ5wPmsOBPGAMEcVLLAKskRInioMvc9zk0z7bE&#10;qB3Eistbk7YJ/HmrsjQkDR5iM57VKGhs4BoqFj0753DbNRk5GEUdID9UTWw6MQQ23AbcZFUmnQlz&#10;uEBVgDkmKv8A0x2Ui66/bICnjNYNR0x2Fc0bTodKguMzkoSAFRsiD3MVv2gslACDuAzA5UEVpXpl&#10;65ba01uCpJD5kR4NbXokAe45cu937Z42jhvxXntSm2d7RNJlu2mZBPCswJzuEHvHzWu+oWxucMSs&#10;AsRHA7/0rZiLH8s/t6hWb3OgHhiRG4iqT1JnSzYYhWMbGX92O0fFJwr8kx+rcdjo5hrC0vtjpgjG&#10;SOa1fW7rjgtEnkcVuPqg/l3u2jaJlSSRkg8wK0fVMmAq5Ik9U16XSI8tklbKy6vWZWoqv3fmCKk4&#10;DEYCz2rzdJMwRMYrogA3UCcRQoyRjxTAUSdwMVkKMz+ZNWmQXAEjGfPaprg5HOIr22FPHNZKZNQq&#10;yCkgwMiaz3o4DEF84wO1DNtsziKtEbIgAz/vWVHx8iiKoMYmBWVEZkc1bKTIqrc5zUgFAPk8zWFY&#10;iQRJ8ipFTJO8/BoSWYAUkgKYqCtg470woYEgfdxWGU7gZggVRbBEFQGjkxWUgljP9qyQsDB8c1ED&#10;ZnbP4q0A0SViABI5mvdMA7hjtUDHfx3rJJJGMCoXRI3BK455ofEmO9SLCduaiUIGRFRESCMAshlM&#10;9qyijEtFStglvz3NFsW2MAiJnJqNoKKZhYGRin0VIBjB7Cg2UZWQQNsmMU2tlkWC+TJI5pEmhsYs&#10;Np19xkIDADMAZqzsWp3zG3hhxM0PSrvVcMSORjIq1sMxRDGy2WJBI48iayZZUzbij8krdmWtsrQS&#10;e7cRVmq3SQNy5gTwIoBG9DdtqqmQoI5MeJqytIbptCYEyFOKw5JGqMUSZiFJYwQpX4J+aO7WtvSj&#10;SoDEtxB8VNNqJd6hk8xkkGslitwqXNwxKmPuHG2KQOQK07hpBbduxHLA0uUVmYteJjsMTU32DN26&#10;dwAcEYI7RUdVZiQyEXAZ3CMg+aKkKk3Qm+1bbNbO43GggZKmpFRbFubpd445AA4r3uwgZhmNojsa&#10;rdxuBd14jaZ2xlop0YmLLNJ9DhIN0r7+4RmPPj8V61uIeLgiQSSMClWuwm42R7rEiYiKlaDWiwDA&#10;dM5HM01RM7dvgmS4R12QrMRJyQBQzduOu5SNvAU5ANCF1hbIR+sZAP8ArWFeB1Mu4SGMRHeaZFB2&#10;eu3m3XF2YBxA8eKjduXGEo8spggiKFf1P3OCJBEkCIoT3cOxKbiwMT57mmJANklvXrdwtuCsQZHi&#10;oNeuKkASoyR5NYLsXRp63xuIwRShdWLQxTbiT5FNUQHKhprjq+65bDkrmcQD4oGpNxVPtonZc0Rr&#10;wdiWG1mHIP3gUq4MW3KnqJBkxINGgXIzcLyVTpCDkjABoGzcMsG3ESPFFdoN1pDTGOQKEhQbRsG4&#10;Z+M0xANslhBcUkKAO3ciltxCjcin9wWYiKE0S7le5j4qbLsCKciMk80VA2SUsSrzAbvGK8DmRhiY&#10;zivMQAeiFIECoZhAwEZGcnNXRVkW2km3skEz/WsK8CBA5GO9TCm2N0KBwM5ocmWUYEyp5oiBQvQw&#10;gEcrtOAayAZ4Ele+RQ7bQTmG7ADFRXc4aHEFpMCroLgzt3Lt3Qv3AR/pUWHKwNo580w1721WDIXM&#10;xSruxRpWGdhxUQLZJWVNzGTiBRJK2yBmcGM5ryWhtIKQAJnmTWbKgAkggdzxBqFWeafbtggfdkHs&#10;1KuhC9sdxTJUBBIHE/JqOx1XyfAoqYNsGHVdogYyT3NZLFVPK/6mpXGLSAuCvLck1i27FsAEgQPN&#10;WUeF0bUVUwc0NiFO+dzE8cxRxaWFGekRPk1G4yIFtwBjLioSxhirCP2ihXGa4QexWIB8UAIuF3ki&#10;aNuYNdIYZioS2ZtlLZgAqIEhu5rLuWYhR2BB5FDZ33QVhScAiak2yDI6Qe04qEPW5R1JQ3B+YFGV&#10;BuJJGGnafHihRtdOPI3H7vipEhiZDfmrKoheDucEFcQJzWUuFhtAHkniQKlqL1vaAJmYDKeJ80G4&#10;FbbiQMTMTVBBle20lV3EyVk+KG28mNoJZcxgVkEIATtiTEDiaittICZ5PxUQL7BL7gibeBzHepW7&#10;KhV62BMmKK5eUZiJP9IqV60N5BXgBsHijICWNyCDEwZqThmN0NMxyPAr3tdcK4j93kCi3AWaVSAF&#10;2zMTQF7Rf2iqqxBVRmVyKIm5lOQwInccRUSSAVWRPImemiJ2yQoOZ4NQhjaylDuAJ794osCN5YMT&#10;K+T+aFtdWvAw0gFQf9JppBZBUFwNwkY4NXtJvAEAKW/YwwODivPaLKfzG04mm0a0B1WwQF/saQd7&#10;rAsBB7yZ/EVTVFGbbiHYHPz2ipi5dyu3qAy3HPivWS5DqFAjPV5FDYm4t5shlgEcKKhKMMCNpmJM&#10;mcRR9+7YqXJA57TUWi8qb8nbO3zFYQps25B3AyBzULoyWI4bC5OZk17olowGjNRvMPc2l8fioWp3&#10;xGM9XIqEYwY2y3mCQKgNoYqxOw8+ZFCtXSE225gNmfnvTN5XKCIEwJq7FvsiF3sjTCDkHmK9aZVl&#10;gSJMSa8EBEjgtBJ5P4qBC3BuJIRT9p71RaIqHAeRhuCKtbAgF9m4hYAJmKrWK7dqqzFvtngfFTUO&#10;hjHAK7uRVBo3GxZWLYJKJsGOSf8Aiqz1ooqwt7cIyRwPikF9Ra2C2/MZ7g/FVjXHYx2g7hFJUHdt&#10;gNsXUDEkYMVNLqpIgnwKCV258ZkUQmE3hp3f5UYRbKyW4Z1AnG6ZpXUa4tC7RG6ZPJpO9dbYo9wS&#10;vHipXbhJUuZJUQfIo1Nk2BkuXU34U7jWF1F5LexCsztM+PFDtOLbIQYzOcimLh3QoODndV7gqZDU&#10;WSoBKgJjEyRUbDLuw52ieBNZFty7uGBx34moW1barqOoH8TVA0y6WPbR3eRIAWp3nezaM9R3dIAj&#10;+lUXvupb7mYR/ejM7TlyoI/sfzQ7SmJXVmdvYzijbVBlccfMVi3bMsInwa9E7iVzOTUYxMx78n2/&#10;BkmM1AFhbJ9vAOTNEa0C47Bfuops7xIEEdp5oGw0he47kYYBYxSalWYyM+RVjc6HWSCM0mZkkQCR&#10;x4qkwwDkLID54NCc88kUx7LTxx3mgPLEyZA7iiTKZFdqnJgTzRJ5JM+KAywVgT+e1EKtzG2rAJgb&#10;RuDGeGphED+5LYilUkman7gleBtoSKyXucDbgYFWGlHXhiPniq+YUgdzMU3YcruIDEg0rL0Bkvaz&#10;qfo+utqqkxtAwea6B6XqFRManc37LcRu+c1yL0oXDEGFwAR5NdD0qtAKsxIba0Dj8/FeN1cFGUkc&#10;HNJuUnXo3Zr63LhXC3GQbhHHyBUXso4Yi6SSRLSD0jkAVWWIUe6JZAIL/wC2at7N5ER2NsKAkj/g&#10;1zXIVBquTX305soQ0utxieYgfij2veKD2ZA/dupvU22L2wdoLL0qozPnNCbSbFsSrI207j5mj3gN&#10;IBor6ge2tvagP3E/cTjFX+nRWN3duELnMD+gpG1dB9lBbTcJCyO4H3Ue1cfYoKE3SQxP7Yqmybqo&#10;2zRG1C9afpoDJxI+af01+2yfcQwcbjllAPjvFaouo05Bt3HJIXcAw4+PmrLT+oWQ/wD32ZiIO1Yj&#10;8+KVIesl0VH1F6IlwMSVbqIWBEj81xz1f0b2mfaQ2f2+T2r6T0t+24S0UbqI2kESG/4qs9T+mlvI&#10;1w2mBk72ABG3zTsOaUGKzYlN2uz5db3LDgOBJ88Ve29aXfL7AFx3j4FX/rn0wLABs2XNrcRujv8A&#10;E1pF637Vz2wQWxOYABrrxnHKlXYH2lFfkbTprhH33CoYhVB4Pya2BSXa0jIYQ9j281omgu5UF42g&#10;gljINW6a237ZbbuI5E80M4OhW5cpI3Q3HdDAMg7ST3FGW9atiVVSu2BI6s+K1BPUt/6kYkKqz9tW&#10;764N7K+4wAQ7pzsY1iy42MhDdyT9ZCW9BeTwoncfNa/9Aen2X1EOSpLCGHgmDSfr+rL2VCXAT4iJ&#10;/pXSP4Sem29TrLbqslchTlRT8MXHE/2wczj+MWzvvrtn/wBK9KKoW6wqD/YVyDV71toSSDPVIzPJ&#10;GO1dF/iH6m51VuwL5hArPbmRI4Irnmk0lz1L1HR2FDlLjrMTBE5g1ydbnWDFObdJK7Oh4fQT1eqx&#10;QUb/ACOn/wAFvpvU+teorebS3Hlm9rwoHgV+j/r2t030b6DbvLsVjZGWbAI4BNUf8Ef4V2PS9D/N&#10;m39ts7AQFBnM185f9S/8Tf0hobgUG1JVG7b+ZFfP/FuWtyT1X2n/ALz24l8QT7Pv+XVYdJp+1swQ&#10;/P8AbPkr+LP1+/rOuv6jWXHZYiyA8ma0/wDhz9GN6/6hZv37bFC+fELzWl6Ky3r3qlq2tp/be5AB&#10;5FfZ/pHoui9D9GTTddm/z4PUPPmvpmDCtPjhBd+z88a3yGTX6zPnyRtW3RsXrDaH0nRaW1ZdUZWO&#10;w7sL2n5r519b9Xuay7dJ1VyUbCvGfIHyax9T+qai+8C/7i25I8dP+9a76ZqWvkXswJJcZYYxAp+X&#10;K58JcIzaf/cju2ON/PZZFme2zDIC/aTEj8eao9U9ohGtX1Icg7WEsnxNN3bRMQ6qsFpPetK12rS1&#10;cuByCQJEYH+VBDHY7IkqTdF9a12pNmUVmUOxA3Qzbu5FO6dlWyCUIAFaSnrDWjcT2gJUCVnI/wBq&#10;fTXqdhVi7BYAM/1580csYj7qjwm2dCsXLyPdLFXJSFgSJ8nzXnti+LLXN0LMTALNxEDtWu6XV+3C&#10;HUhVw5TwSKuDqjcZDsnZb3AJjbSXFo1RnaF79m97jM7ptKwjDv8ABr38qLaXx7sqqD5hq9Yv7Lqf&#10;qAjaYPMTzH4oZI2mCp2mVb/FOOKJIFoPbS69qyN6r1SBE/iTVpYKq9wBmUlQ8WiAR/wKr7d3aNRc&#10;U2122wojkE4mKccYV7TIHMLccYjzHmiaL2fj2Wmi9XO+2xZp5Ut1f5dvzW1aH1m/7e1HYhrgIKkR&#10;8t81ywbxkXIAkFBBJnk1e+l61bt2yN5a3tgoFA3BfJoNn6FRXqzpGs041C31tXTt3A7gsCuBfWWg&#10;f3ztVOkwoImZ5zXdPT7tm7dDS+0CEVTCM3YTVV9VejW30gfarFpHtr0lT3NKSaaY2eK4SSlR8d3L&#10;BsXryltxmfgUfS3mJBksoEATWx/UeguWGIFmFBgH9xFaatvaG2qc/NduElOHIG2Mje9NrGW5pioJ&#10;c4Imrz/1O8JdXYshPuCQQR8fiudabWg5Nog8fEVZfzqNcCopAJgZjms8sD+BO2adWdO0Oq91AphU&#10;Ybts5J+BWxHVnUEhtPjAIn7j+eZrWvQzd9oP7Kj2+k7YZiPJNbPcZLwDm0Nk7ek7d1Z5RRvhidLk&#10;6d/Dz6WOsa8WtXLgEBQxAKzzjvX1HoPpt9C9hbJgi1hlJP8ASPNcG/hd9UJb07W1EC20y3Wc4gmv&#10;ob0f1NdQTcDvsymBLL844FfKPqjW7s2WEn/bxR9J8FpIRx45Rfauy80GgFpbTFLf3g9X3MTiD4rp&#10;em0C3LaqHchWlvKhfzWpWAttAt0yqKJZf+e9bNpHsae3L6dRPeTJFeIhhrk72adNpGwW7xJUWg53&#10;AxiAhPbNT0di1e/mcuCRCicOe4zxWbLm4G2QGAD7WOBNXug0ycFIGGO44ms2RJkhfBe6SyqNo1aw&#10;FXJiZraLN90tXmGACB4iqfTMDdS2IWF37u34p4sfaQKUDbtwAmTFOxRaVobKaXBZC9aKIAzbmwZP&#10;2x5mnrNtQUaAsmEng/0qrV1c/psm5yGZh1T8VbW3tnest4yCINdDSzW7kx5raJ3WLXEKsOgmWAAA&#10;A7ViT7bc4aeIieKYs6cILn6iM4Et2BoK3WcMdxKhYyBz5NbZumv2Zb4Ji9tVGFudwKgE0WxYQMyX&#10;N4hAFReZNRt3hAXcOYxgR5pi3DWra78lSVJ81pxQ6bM85C4Yy5MMwXj4+agmzbadmG2cgZj4ikvU&#10;r7JsdEBKnqE4/FVTaxATbUPAMk8RNLnqVBuwNqNl1F60LltnDnEYO0ChWyFYd5kpnIWtf/nLt8RC&#10;kxycCqvV+thLR9x7fSoEAZMeKS/LYoJtyS+DPl4aNy/mva3XJYNA2ZyPmBUzZvLbIW6ArGd3+ea1&#10;XQ6j+YFoqRLkFSxyQK2d7xISEnfuLEZiKVpdctRvbtJdCss6qhqyou3HRXWNnUexjuPmjg3bZZlv&#10;B/2jcOKDoW356ACkAHGPNNCUV5CbvuPia7WnivtxZmcm2KEM4cM6bvDeKJqHO/abQG4dPeazFsld&#10;2GAiY57xUzcL7IiDwDzRbbYYBDCyYXA4aR+DULou3LiOmxA3bsPxTLW0aQAMGDuxND9olTNoLtBW&#10;PjzW6KdJCJexW5uBIcAFV2hwJFSVFd1H7rizMU1bQMR1Zgz8VKbgEKVO4j7ecVtxRqrMk3YGwgZM&#10;J1BjEmRA81R3ntAM5LbVbpzz+Ktb/wDMWyWBZZMY4juTVeHtHBBBEgEZwabOafoTJCTurbtrr5KH&#10;uDWt6x7ayzidnUTMCfFW+pCrcIN0MHiNuAFFav6yUNsyhB3EiDMfkVydZk2Qk2B2zV9bqVZrht9S&#10;qQArGNnzTXo3pQ1Nxrj3QLRmcRJPkVQog1Os2HlWkmYBFdB9Ma3pTse421mgEgRXkfE4YarVOc/7&#10;UxmSO2JrXrenGlKC2nOJIkGtTuozu+50BB27iZg8jFdA9baxpkDB+ZZTEie2DXOrxuXXuO621mN1&#10;s8k+Qa6OvWPFllGMvfSOdkTC6sb7bBAAwxOzn8kV55Vbk3WaQCwCxP8AxQ7puwBsAXJPx+fmlXdV&#10;tmEZjAEvj/KkKaMcyduxF23Fm0o2YbiCeRVgrNfQ21QqFI5HGeJHNVzKb3SHXdygEiCPFXfo2qD6&#10;hFubjIEiIk+K36KpZIxbpNmHM0b19LegpZFwAMjMSZPH4Faj9S2n04v5O1nKsoGW+RXSX9S9zZA2&#10;27aglQcitE+s9X/MC0NoDk9MHivX63FhjptsfSMrinJI1H0FLJt5B6XZhOJArplq/acjYDAgsMkA&#10;Vqnov04unS17SmbiTcLct3/pV1YOwlVRiBi5jn8V4qMYxb3q7Pu3g8G3RYYbeo8l9cv2L0C1KbTM&#10;Dgn+vNL6Vrvu7PeOGIRgZliaLp7oGnS57hEcys8eBTun0gPW0QMj9q5+fNbNDC88NvVoTrMU47kz&#10;bdGhvKgfLAQZMDH+GndVeVrZBTcpg4MmfzWrXtT7KruYAYGJMT3qVq+Dcf2ri4WAZ5H4r6hizwUI&#10;qzz0sM7sqfWfpL031FL3u2VnaRhZB8A1+Vn/AFDfRul9O9UdrChZf7OCu6v1y1V4DSasoxW4bUq3&#10;yPivyl/6jrGt9R9aN8rtCAcnAjvXsPpbNWet3o5HlcbeC3HqSPlm3pjahfb3ggxP9q3z6f0K6cWu&#10;sq0BhOYPzVXoNDe1OrtgABSyrDHk/EVuT6a7av77hIlSoVeYPFK/1J8kseiWJSW7JwcXBiajObTt&#10;OjfPphwt+2zMWVgSexnyK68os3lC2k9tSArMnB8nOIri3omvVIV1ZGBEKmd4Hz/rW02fqFrKvFtd&#10;uW2jgeDBr8173DPK4cMyzSp2y61mn9sm2kuiLO04cyeQKqDYsW3LKjMdyggE7QT+M0/b1Oo1m29c&#10;a2rkEkzt/vQrNgLu/UWABOcsexnxXK1ORb5tNhqLcVRtvp1xA8dJ6So/8AODWxaFgzE7G2z+wZrW&#10;PTzehVS2gJJ5PUPOTWwekmTulrihhgmGMczXktbH+92LnOko0dD9MC/y7zvUBSApwM/718m/xRb/&#10;APDDhXTdALfk4g19b2IZF27NrYLE5MZivkH+K7PY9YtMSqsbJ/TA6TnsfNfoX/QPUKUq900DJVa9&#10;WjTtLp8P7xQuzgqBnaDyZrOpsWHbED2wetjIk8saFp9QtoKVRrYjmQYnvRjqijJ7hDrI6wJBr9YA&#10;8UKaiwqHaEUnYADG0N4iKp76NaR0u3TtbrWMQw4A/FbFr9Q14OmTtzAaOPB8/FU+pNx3a4GGAEMi&#10;TFBJAvsR2NaNq4CrSPuOPu/3FWVwPtvnc/VkHE8Zx2qs1dpS6C2wA3Z3faQO4NRN2CIuIXLhSRwy&#10;juxqJlSZe6HWpaJttbYrt48Fqe0u4uc+4sm5B7CtWdrVosTdYg8DuGq60t8JcS6q7lRTbcNlo5P5&#10;psWqFW1/BYnfcF2RAZY2xJA7kUnZsvbREVGYBILf4lmYFO2Cx3DeIWCVufcoPirS1oXO0BYW2fsz&#10;ADdwO9Xtk2Ox7drKNwtq6DaWdrS3OSfzzFXWkdCrn3SAwyWaCx788VYtoF252BgCQx+8heTt8VXa&#10;rSC5bR1VAJlJP3f/AB6eotGeScbdoudLettbthLZKvhg2IjjPye9XVx1uONtuARyowfMzWjo5tsr&#10;kBVJjiFEdiK2fS623cICH3CxyR0gKeQKkUHGW6iGp9OLS62hAAkjPJ/2rUfVPQrrLcUOrhGDBuxU&#10;GZx4rpN65ccNaddyLItx0yT3MUnqtK5FsDZkQViAJ5n5op4kw1Svi7ONXNA49t1Us+SOxCk9qT1K&#10;ILzqzMWjt0fgV2fX+l2dm4WLm0QNpPUY71pPqPpNu8xFq1gzI7ADvPM1hyaeXqIquXVmr6H1O/pP&#10;b23hsIZdkYkCm7frJ1FlLYVV3JHTyTOKrr+hui2SUA3Pu547VWIpS7ARZQQJnBbvHihjHaTHOce2&#10;bnd1QEFztJCboMrunvTmoYOXtIjbiCOAVxya56jhktl9xRXyVJkn8eBV7pdbcb3byW2bogkDt2qW&#10;aIu7L5tKmZ0gZUXaRuhgCMZrWryAzaLnYo+yACW/NOab1FCiELMEAuJiT5otzSIwYXLdzksrgyJ/&#10;Peo4pknPjg1jUWRsd0QrgMwmfiJpNLUiwjsricwIgVeHTMrj3d4LMNpXgAds0qRct6hemSTOR2HM&#10;Up4wYZbX9oW36fpxbPtqbkPhgsGBQdX6RubaqoFYBpJmPgfmr73feui5JVOdv+L5x3rFxVZrRIuS&#10;DBC9z+Kixcj4bbOda304gO1oBmHSAZ4HM1UCxftqCbkdBEMJArqOssWnN0E7GDSAT1SP9JrXb6Ao&#10;P0WQAlmLGcnA/NJyYXfBc3FPizRkuRaVlY4IPj7czVolxnuhffDD7wrSAQe+KFq9IyIylN89QGVU&#10;R4FIWw6bQoEMDMZkkUlpxAfZsukgNsRQw/xETE08t9tl09IUKBtk5IOa1rSap7aIrgjq2iP9Yovu&#10;qqMDdKbd0NzMGaOORh1E25NjhU3AK5aSR4pS6VbcRc6V4BXJ+SaX/mPcCsjKAB0nwxGTTPuoDsJC&#10;sRgE5XyZ+abaGKmgN+zJD+3sjaoYHGfM0jc0mwIAiqJKM3mDxnirF0QB7a3uoJIEYJ7MKjbYQFKh&#10;3cfceFPnHc0LigF/JS6zS2IPts4QjqacTSRUuqMyRbQ7ATWx6q0NhVBDttQqAHDHyPFK6y003Iwl&#10;sRt/cfNLlAtM172nSSp6SOJk/BHim9PqbcW3QsjKSUMSCTzmj3LVpch5IEkClWvW7ZRVLDc8QTIE&#10;0FUG3wWIcCyrIWAk7mbg/ii3mcKVLCWJgHJjnFUrX/bcIXP3Abe35p1Lyg+2S25MfgUy0ITfNoJu&#10;vOzCRzt3ETtoNlyTcc2yTugCIE+fzWDdT3DtYiZjHM+aw9xEJQbuJnufmqDQzYvMrMbjAdh5LHOT&#10;WN8oCwA3dRPaCclRXluItt09oKsbpHUSKJbVWWd6AxBWJO09qFjIiFsKfe2iDyPBjiiAAoEna5AL&#10;ZBoLsXtEjc3tvCRgx3FTvWwpa4LIhY70Az0CS/uR2KTmTiSdtet3XawIdS8xJ7jmgi8CyneAomAK&#10;hfvYSVEfmAKgtyQ40FmDOGlQWIzwcinEFllTocEvtA55/wCKrd26yuxChiZB5jmaNCt7YYyxEqEO&#10;ZFUyk0euacXDc3ZZW27wc7opL2JtWlnDGOcfinHeVcC2zKrCduDPk1i4luxKhDG1pBM1SGxhaKgX&#10;m9x3k+NoEwBSt4YDNcB9yQBG3bHginGsKu/e4hgCAB9p/NCSyiIGKsck7AwYD5oZAJUAVLZ3IdwM&#10;5M/GKUdFJtthirQ2ftHarO+koJRZBzGZNCawEBdW6TCxxEUlug00LS3uEt1Jughey0UPte4i3Qqk&#10;hjHhfE0tdKIN8EGJcD/KgteR7fWwU8z8VakSUkXGkuMMLLrukhuPyavPeBBZdrOW3RxFao2sLDpc&#10;C3jg5q1s3/cVw1sgtAB7YpkZIzKP5G2Lq72yzcYiO44OO2KszZR3/wC2LdsJyDJnkZ7mte0upuoO&#10;Ayr4ODOZNWlvXv7ttnuosKSq8z4pc8jN+KSZU6nTuHkWmUFjMmM9v6Vq97QwrH2yqztWSOT3Nblq&#10;79wWx7sMzwAHlpBPjtWsepWluC+qsqqP2Dn5IpHZJwilJlBDB7WQphqnZJy6FIho8rWHJQYtyoMd&#10;Q5n5oDXbE2lk98nAnxV7WZotE7VtEVRtHHI7TTVxFJVdu5iQSwODFK21AVSbnX9sdlo6rtd2W504&#10;BnkRUoNSMNvuhma1bwDLdyfmhtbUggrMwp20V2W6RENkkx2jzSxB2q4bDGcZMULCi2LuAy3ZBDgB&#10;VnuBQ3T/ALnHnaOB81YXEXp6YHMseRWN/ve3K7QqnI81nnAZFortibiph9olfIFN6S2RcUJIZV4A&#10;7GsXHdCw28rtYETNFsgssi7O1OwyAKwZcapjoVZYM6v7L7Aze4dsYg96l/LhLbk28yfsz1V7RbzD&#10;KyyZMNiKtCjdcAYUbWBjdXA1LcZUjqYcEZq2UiWSpu7sArJjOfim7ahbIhTxIE5mrQpe3OARbZSN&#10;0jJmq7VW1mEUx/j+6ayfcGf0aRD3yGA2wGPIyZ+aatuyG45uTgbXAiCO2aBZvMdpCiAh/qaAl66C&#10;TJk9zwPxTYMVKG1ndPob6t2Klt3JUABV5jdyQMdVdy0tyze3dVwe5A3MThfJ4/FfGXomsIvwr2cE&#10;GP8AFFfR30l64PULYZyzNbbqUtAYHtXM1mnjFuSR6bwevcaxyn26R0fT+yV3XG2kNlQ0qIqraxZm&#10;DYM25IAf4nb8wattKbdwM6hAVaWI+O5mZaktfpSzM4tb7cAhlMEk96wY3TPVN2c99V0TM+72Ak2w&#10;nO6PyPNcU+o9B/KPcZbe5FIKkHJ8z8ivorXqbz7sqqZKiTvUDHVWjfUfpKX7RYPMqWZBwqgf6104&#10;ZVas4XktM5p7fRzT0r1KDKjDFNwHnvXYtDqzfS0VcbMQTBBC4ggVwyzpns3h15UDC4MHiumfS2r9&#10;q0gchz7uMwwmvP8Am9FFpzSPOY9ylRceo2Ga3cdLZKi51gmABwAQa0T1iwLK3S1pgqkJEhRkciuo&#10;6xSdxsXbe9W694kA9hmtS9V0Y9raUc3S07S08ZOG4NcjxuVRlXofm00nHh0zg3reiRLcJLH/ABEz&#10;/Suc6yy1uS8d8NnbXdfWtEHSEtEIG4+0A964/wCr6QW2uoYchoj819G8XqFOKRhz4HGrXo1pBdIy&#10;oG4jaRnirzRXUX2yd26DxVKwAYKZ3L9sVe6C3cBBXA2wCx4rrZVaOZqIfgzYNOO5TIO4Sa2HRKeg&#10;KoVd0zEkiqj07Tq4W2qFobLj4zVpoiQsxuliAe4rj6iCaZz8DploCpb9QANmVyCfFARWCOh6WGeo&#10;xg/61lA7GIMQN4P3Ke2aBecOu0KAQxDMeowOw81zpYjtaGpTVljcLospeVWN37zmPzVjZ01i9vRL&#10;cLht4HJ+a1d9QntgbTvaCTMqV4AAq40eotujj3DJcQAMj5xWrBBo7U4Qa9DzoRdZ7VtsAblM8RxN&#10;L6W1ae4itMkwIwIHP5NOteadyuE6Snklh3I+aq7du6rW/cKkIO5+0Gt8bOZqtJF0XYSQTZtEL8mS&#10;D5Iot2HuFSAYMDdgmRzVXpLqneVhoG4RirK7fL+yWUhQJhskE0uaMUFVlRc3WnuAZdQCDXZvprTW&#10;v5cH2F37AfdUkxuwf61yE+2tkkQQCZI7buIrp/0PqVuOEd4lB7ZX47fJrneQivts7/gdR9vUc+0b&#10;u/p14WiFV4WIQqBI8TQtNo7ZdLVouCSzFYzIyGP47Vs66YX1cbGLtBQqTtleY7V5dI98A24BZlK7&#10;UJKkZ5ryyyHvs1TgykuaSyAAGLsGkOw5JGTXIPWtIHvjaRtDN9pgT2kdmr6A11pGuIrucqSTk5HJ&#10;muI/VOlsMzHaEg5UGFWTXU8XP8mrPA+fjtSRoSXVeBuIDSAJz080teS0xXuSJPkg0UWrd1RsIKjk&#10;kx/ah3bdl9jKAkTMcLPEmvTxZ5rSqamm5KhO9L+1btjaJP35KhfJrY/S0Hs2nRcKSI5kg8gVrV27&#10;IQBl24M9xtrbNDaK27jO0TbDIUORBnNZtXJ7KPRaVtzX8G1aZzusICYJ3vAGSxwJ7/Nev22uLeKO&#10;eGWbcAMGMyfxSuiutaIhyFuLszAIB7fNWL6Wy5J2/aSDJxI5IArlRxnWcqXJqestBUZgQBtBYsZL&#10;j/eTWieqMblyUQIV2mF+MV0L1osoMBTb24GAcZBrluvb3SGtpkwCobEfmuhhx0jlanUpcfJVrZLm&#10;+u8fgmST4qv/AJhZKz7fVlYk07rOI9wl9/Bx/WqgLl2Nvp+TJmtEEvZwdTe78UWmkcG5bQ2lO5hu&#10;Pmtz0yqQslVZpafx2rVNIgD3EgfaDPzW0el/p7t6KVLEkeKx6nLRmWCW667Nm0Vpcw8biXKryfAq&#10;eu0iC2GwdyzBjoz481YaDSWlsteksIhvMDtNFuWWtmA1si4dyg558nzXn8usam6Zp/pfx/tNCvta&#10;idgKL0jp7/iq+xpFFyShxJBeT0mtr1VlFuqIYEMcEf2pC8XUAEiLxgg8r8Gu5pc+6KMH9Mr5Pek6&#10;Zd+wOgTeCJXMDmPgV9NfTPpuzSof5oEl5jaY2juD5riX0ho7TatnYONrbVjiPFfRfp2muItiLyQF&#10;YMDzIz/epqMzvaey+nNLFJzosDbyGWYXoYycK/keCK8xMahxYsi5nqP24xvFP32u6pF/TgonuHMK&#10;Y7TWu3rrrbBRVTMkMZweQPNZkz1U3SNe1vqWnZdj3F7DdyXPkfOa4z9T3AjEJsVZIIUbmcMYNdZ9&#10;Z1ynZb9krD7yxgwO0VybWvbN97jO2S3/AG1xxGK6emnR43y+d3V9GtNbVHKsoZRARoxB7xQ7GkRQ&#10;/uI4ZGAk8FqunYKm+DO2OAYU4AigNYXcVtG4zb1XZO3cIyTWn71+zz8si44E7iWnVCbexIklDhmm&#10;hWkZCFPV4BxtI4irW25i8t1k6FYwF6hBxNI27vujrdGlSQBVxmDFixAOy2jNiHIPUZ8Gg3NNbtKB&#10;7RhWiTys00tzdIW2Ac/BBNRuu9tR7m0u8Fu8bcR+a1Qvg0R5op7qpu3kkJvmT27QaPHuK6IIYxtL&#10;GJZahqbbCyjlA3ttLL385+KLZhy0TtbKrHEjitiXCNsYV6FSxezb69odiGEf2qNxVZSpvI4ZQV6e&#10;D4NMW9KLSlS2Bmec+KhdvKAWABzG05irD2IrYIkKBuUY+aVvlUJZ0BZzO2JzTmp3Fk3A7YOB2FYt&#10;sq9BKPuibncCmWJcSnNrKjczEzMHgnsar76vbCjczESDI+4Va7Wa4Q2YlgYySaE6vN1DcBZ5AkRE&#10;cmjUgPt0Umrv3X3slzxz4qvvkEABoaRAHANWr6RLULbYFo4JwaTVQm/pAUrkjyKICUSlvxa3N7gM&#10;GCInNAyWAAzIJjsabvMltAO55xOKPaCi4oUEER1czS5ySi2Z5phrK+2xQgbyZJOcVtWjtG5vLSFG&#10;TtE8Zqs0+j+4ImC4J71u/pekti2iLdIZmO7d2Y9q8n5LVRSbRxMspOcotmU08LYYQWjDnBE1T3bj&#10;KLtp+hpJniPxW33htRQ1kHaAJBnBrUPU2VWfBIKkhe4/FcjST3yfAH20muTS9VcS3hNwUySTzVFq&#10;LxkOrAh8DyBVzrNWbV5YyGABFa3q2C9AmN+4T2r2+ihaVo62BKkWOjVUuW2Zhgwtbd6YXQGF3kEr&#10;PkCtI0bsjIQQ0f2radEphMAktJg10bpD8fEujZ9PcLKGP3AkMK27RFrTWZcFg0j/AAxHetRtg2Lj&#10;tgefn5rZdEVbbIMBpFZ8uXagssaadG1LrPabfcUEgEArg9VWeldwXG8xgOwEYGePPzWt+7G1YaRB&#10;TPng1d6SxfuKW94wFBLmNzdxIHEV5XX6jbubZydRn5aTNmS+uotl97AY2/tkDg1v307ondLaFFK7&#10;gimOojndArTfTLG82CbbKDgsRlZ7gf5V1/6X9OQqoNq6SAwB4yTMmvnflc33ZJHncmoySyfCo6X9&#10;K+nyM6UbVYGCYkDx8ivoH6X9PFuyIZVLkF07Qe1c/wDpLTkXmulRM9aOPtMc13H0LRCGZmhm2uzM&#10;K2+D0C3xaRu0vNNr/wAmz6cW7duyttCxWFYxBUV7V3gFBjcNxmMyDzTbXwlt12QqqBI5JrXdbqLi&#10;addyNtUZj5719s8DoVti65MOszOU5foqLl322JHuBgQSe0fHzVp/8k+p8v8A2rWdX6g4CkgspjcU&#10;GY7TSn80P8VfS9FgqH5I8/q8c5STTPwLL+3cRg+4BYiJ5qVhEbqdS27Ez/afxQLBWHK4YtBDc7Rx&#10;RVtkb13bgxDfbEDwK+bKPJ9dLJVDFmUqWnE4mKPbR4kdAUTH+MntULL23WzuDEAERE0RGHu22JAG&#10;QDElfxWixdHjt3qSzKJgIe8UrdWbZ7AYMc5phds9ascyCTyRSzWwAULqrNAB5I+DVkfXRT6p4aUL&#10;BQh2z+2lrV1hsKuVPheT/ep3GNz3ArwFG09ppe4UBtcEoeTmksWZW57lu87oYJH96kV9td29hAJw&#10;Kiou3VburPHPYV60Utv5iRniqCs8ADj9zCRGOawUuLtLQW/bByaLd67ZAWZMowoCtalhA3LhD2Bq&#10;E7JLcABmS0VF7WwJj7uqPMUWwoD7gQIGRHBrDOhCv7oZ27xwDQNBJMxeu27jlBKuYbjpwOKIu92t&#10;ENCoCSIxWVJW3tICnyaiAykF2ZuQR2INUMSDKrvDFQAcrHGODUNj7TILFidsZFQtacAIQs+M4jxW&#10;Llq6xLuyQ2EAMRQ0FQFwijByMHHegIu1cCcf5mn4+wkELHVmaTuIrOzM09wKuLKcWSIlBv7Hg0Lf&#10;uLbf7msi2wtuChJBkGjWLwuuVVFBJAUn4FGLd/JDaOnpwzeeIoLgOCRIyQY/yot4bWA+7yKiVQs4&#10;D4OY+FqUVyYZIJjxJjuRU1E7GwXI6ZxUPaEAB4IMj5mpgvCszqrqMg4qqCSYmNpUkqZPc5BolwhE&#10;hpZ/2ntWVDMjGBEii3LDBWUKY80Re0T9uIYASeak5VklZKzBqW3iZB7mcUTdG7asgkMB4/EVZAG/&#10;eR07owCcV4uYIVB4/JrxVQ+CT5Jqb2bqyV4AlhzUKiL+1vhtsdhUkSVRdkNJJIoi2hzEgywnFDe0&#10;VkTBwwjvNQlqyKptk9tvFe2l0uPxAHSBU8CRE5rCgndEqeTVkl2ZKFeFgYxXvZOJA6hAqRc7yXA/&#10;pxXrQgNIzzA7VQIJRsJBjqTHxWWBYTHeDRQ9oBZYZ5IFeKBmI5IHR23VAkiG0C6mTxiO1QOGPxJn&#10;48UdQW37QcIZH/FDKMEGfHzQhqKIyhxBAiaMXTYAq/ukn4qDI21OPu5NEvLbGCpP+IjA/FSggZTf&#10;1HCxI+KgisBIWFkwSKi7kwMAAg+aIt3LBZGMzRUUmiCAFmYcRkeK8wB9sgAmc1K6xMFAp8gGipg7&#10;nMSN2aohK2LY2spzJnwBVrpHTpJf9wEds1Rrtm2SMTyKsLV0bLhZMSaz5cdkU3F2b36fcS1cXyrS&#10;oXg7sVsWhufrqCxMLIXBzXO7F9AbSBm3ACA3BrZtFr9y7XA6D0z2NcrNpmasWt/RuKXbbrbS5pl2&#10;raLCX4B/HJApbUXrb2mIYbBO5nkkbu48VTj1bant+wHHMd1Hgt481RajXXPZ2OzhZmJkfgVnx6WT&#10;fVDsmrVVdiGue4GZP5g7Qo+7BLGtJvrLDGQf71sGua0ZyYPAmZJrXXJB5aD5ru6eNHJcrYPYpnq5&#10;zNeZQIEdwamUgHAAHfzNFNu2oljLRWkKwW4C2xPds+TUbqBTkGaI8xxImAai4G0kMYNQrcCdRHie&#10;1ZbIGe0GsogHmRUlgiYBIMZqFohB6R23YFYuKFZ5yQaMqkF5AHj5NQlSQCMj+xqyGNsglZGJ/wDa&#10;vQcZ5FHJVYbmP2ioOY+0SGyJ5qAg4ABInNRmZERFGnYizM8Edqxa6SAyyJzHxUKTMWzJfkCM1GSF&#10;BGDEGpqOScgnFQEKQ0fNUGnZkuFIO3jzUICtgHzjImiIgc9zFYuMd3MAYFQtg9k7sxjPzUK8wBOW&#10;ohIAXsxogLIliYgUVEeV6iQDzFDaEmOaZtpwJPGFoGw1TCoGKgYAnJNGVrb7QTsheaFbsyYzwJHj&#10;8U1p0LlVVwgHM+RS5PgYhj29h6HJwGC+Y8U7aXcoG5VgTDciTQUt7LhZTIA4nHiiqRsZNg9wNMns&#10;tZ5MfEftWERm61ODJGYA7VZ6e2Wc7h9mSvMqRiBSVpP1CAsQB+Ks0XcXCPBJGBkH5NZMkjbjhwF0&#10;4KsttgZEysxtHMinrdx02FkLmY3mDApe2Ha4xAgTDHgmMmSfNO2j7aqZGxbgbPEmssxl17GCrFRL&#10;GN8sQOAKPcYohBtsoc7gScz/AIhQRYDkQ5OY3KdsLyS3xQtUz4PtGGMcz/b80tK2W5cBCWcQIhUg&#10;lhyW70M2btsfpgEyYWOVAoQuFWi3dBREMNwSW7VF96ZLMQdwQTnpFMjBinNCpS26EqYZYJU9yO/9&#10;qWuWyodtygzO5cgimrbZBYAq6QBOQ35pa5eD+yChBUbDjmMg/k0+ImSQKL777du1kj90GfNetK1w&#10;3GYKWCBBNSZnn9RWTaGDhTyKFsE8YC4pyQhohuKOoFvd+1TGCeKEqIQFMKjMTumcVO48gAlg0EQP&#10;tpH3B1wTIAHGP6UxJspzihhjc9wAKPLM2IpcL7hZvbAJcA54FYu3ls2SXRizEEsf+KHfAVnY/a0A&#10;AnMxTFFi9yI71xxcCkxPE0su2CxYDpPSc5o8gBgLeRAFJvcJW5BDDdOBTlEVJki5Jt3IgAzLf6VC&#10;4gDKysCwkweBNSbKJG3cUkj/AFodt99pv0wABEgy2KLaBaCOCpZmhVWI2nzQb14PJCna8AE4NZso&#10;ApUBp5M5ml0vqC26ZYx+BRUQKsNvAEKF/uaCzugRgm4AxJrxkW7qlcqePM1Ij294I+4AwTxHiiBo&#10;8WuKwYqDwYGaLegOxRAQokqayqMzWkXssme9B926GYRlRDCJFWSjMsVjYcgd6XaB92F4Ck0ZboDu&#10;LnEAsR3/ABQHgyRBA/yo0WkGdmYkWkC9NYZRi0ZG6Djt5qIQ9K7iAct5rKXGUv4AIE96sgVUhXLi&#10;JOPAAqIRzbYyDDTB5qJB60PVK8nisosr4M4qqIRmGEyrlZmikdKr3OZJxWGuM6QcnialDEqmwqqi&#10;WLHmPFWQGrtsUbVJIK5PFeWQZVgWURBrKIoFtkOWkHd5qV1SuYCkEwW4+RUBkeQOM9MbefBFQUKW&#10;baRL4Meaku1UQNbBHwYknvUWtRCsQpYEg9yKgIIM4XqBVpj+lTI27HgNkj4/rU84VbkAAmTms3SU&#10;X3FEbgOR3FQq0AVGF1IErBNQubtrsSGx47UVkBJMmSuQOAa8GuqjKAIMR3n4qFqSJBmPttuOQCo/&#10;FSYg7QrYDQVPessSMnG3M165be691oAiDI5ioVwYa0kztUjgZ4JoQtfpkNz2/Ao1xCnUyj4C8yfN&#10;YTaysSNrAYkyKshEM2A9qe4NYVA+UOQeT5NMHlzvZWOJFQ3byCFYEief8NSi7FgDLErEEZGaJhzE&#10;4+eamE3EQSqthjOKwFAEKxIgwveqC2mbllSOrq2xHk1g2QCspLTG4Z6TXkBAtmJg5PEURcKwRgCW&#10;7c1TZSVENqKWCtErG6s3OpVcrhYPmaLatwTuABURB7g9zUOkuCgJGBnEfmq3BUYZjBIYBokQMEVG&#10;wowQR1SpHzRQBcZgWj4AoQPuDwqmRNEmC0ZCHe8PleQRR0ACtteOJahgSyKZziZyaI62hdWQoHjv&#10;RJgUAZmLNIgZGe9CaFUndG2I+aO2OqSwzxmYNRKp7qTI3Tg96phRRm446rjHEiT+ayGa4W3AAbgI&#10;+KmV2uu/PmPAoDIz78nuf6UJHwEu2nLKVECQAAeKwqF7l3K4IEHkkVg2beFDwNoIMxXgUNkKoD4k&#10;jkiO9UyIxcZVZ5Sd33eBQluMEbYwCT4yamyKAUErDBhic1K+FLWpBnGI5qi2gTGfa2kg03aOwXmE&#10;yw4/FAay7TsUr/nHzTiIbVwnev2xPP5o0A4gLVu5cKDcJKk/FTtlNyozyYz4xUVZ9wyd08x5oqM7&#10;p7f7VbqMZzVk2mELOwi4N0xMQRXlvMJ3wcmRz+IoF62tw4kHtRGLD2jt+4CQe8VLL2nneCpZYaOB&#10;4FCug7J9v7uZpkkvFzKBgeqaXAd9qLDAGSxxMULRE0gey5bIySTiDXmQdIMgwaYDF1O65tbdABE1&#10;4I7Nloz0k9zQsvjgTFoLEruzMdqEts7ixMjPT3FWBRT7e1RwdwNL+zBtsZi5gVRYJS1wlVt8ZrKt&#10;1BWgQeuO1NJZ2Mc52/iTShByWUBixBqWHQdbh3shyn3AAc17o6lM8Y7xQhedI24CnA+azdvvJJbJ&#10;gxxUIS65CZYxmRGKMAsLkwB9pyDQi5RQWbDTAPmnNKoe4qnCBIIXmPir3UA0MrphgQVBBZqrmRi5&#10;LL0ntNbGrKm62+AoBqj1N9ZAXaw/Hih37i9m1oTQ2w+8K0jGw96ZdygLbJ9zmOQBS90lCD4P5n8V&#10;I+4bbhTzzOIFA0GgVxGFwEKIU+e9B3bnZg5huJ4oyKTs3LAyYoOABBlTwKgYJ2Rl+0yOa8SNuwMQ&#10;O4iivIJASTETyKHAABZjIHaiQLF95A8GsyxU54yaz7bAnogmsFhAjAbH9qsoyzbJMRP9aLb6EJIE&#10;kSPmgvgRzIz8VFoAUtbJ4NCEgzIRyaZ07sxhT3nNLyOnDbCMV6yxRiSIHA780ElwyTVpm++jWvcA&#10;6wQW7cVv+iuXnRlRwWyCSYC1zz0h0KWvafa8no4wa3zQEKBuIY4LFcQRXjvIf3yPPamG1tG4JfPR&#10;bcgqIbdH34phblu0BNrKkSAemGzuPk17RWlRGJuHabMqjLP9zTiEhLJZUJ9sFZxFcdszxTorrpO8&#10;Oi/ql4GfsHamrLsSovKGLYH+HH7Se01XXLRcX3eNikT5jmPg0RNSbuyGJKQ48GiJTLZG3+6z7Axg&#10;9A+0fFLm4LXT7wZmkrt42858Go2NS5uozyIgT8HtRUA3vtR03qQQfI5EdqNAtCL6tQbRupOzcwMf&#10;5/ioPqywYi4QxwoXw1Y1DgFrSuynsx4IHMUheJa5cKAqpO4QvI8zT4pMCuuTbrOuKAO24yBBTue6&#10;ieIrevR9eoFlNqE7tz7pACnsJ/0rlGm1TAWywjbJI+4NJwDW2aHULtDXEDvO4icN3gjiBS5IZDh3&#10;ZsPrXowum0xTe73HESYHz/yBXz79SfTXsXW9lJtByCQf8ya+ibfqLOJMMWEHDHb42/71rvqPpFjW&#10;jU2ke1kqqu0gH8f1osGZwZeVwl1I+YIa2WQmUzzTOnv7RBnY0FgOdtXPr3ob2DddUBtqSgIwJHc1&#10;pvv+3eQusZG3xtru46yRsXhgpujZdNqWWy+0jDnaW5pmxqxm1v3H7jPBmtRa8u/cMgk5nFXWlu7z&#10;bKN1D9vgGgyYOLaHuKie1g33ERbo6TJ8CvsL+BP0JqLvpmr9Ut3VNqzaLSV2nJ+6T4r4zCtc1VpC&#10;s9RBr9TvV7Wj+jv4N6e3Yt/ra/Yj+QziTSMsbUY7kuGzDkg3kTUb28pftnxJ616o+q9S1z7wWa82&#10;LbR0jgV9Z/8ATr/DzVa3UC9flZKcrlUPYGvlT6F+lNX6z6jZsi3Cgg3CojBPY1+tX8Ofpy16N6Na&#10;/bdZNquQfuAgT4iK+V/V2p/qcuLRQl+MucjXqK//ADn2r6G8K8Ok/qpxqcvxR1D6u+pfT/pT0kqL&#10;pF72mc7pAAHJr8Mv4s/XV76o+oNddtO3t3XyGO4iK+uf+qr+LeqNkem22IusFS7taTsA8+Gwa+YP&#10;4P8A0I/qGoXVaiwCm/cGJ5K5jPmvTfT2DZCWW/wVQxR/S9nmPrzyUoT/AKHFNbl+WR/Lfo7r/Cb6&#10;A0/ofpY9R1LHfcWUJ7AVr31v9X+w16zZ1CszgsBEgg8mj/U/1mdEt+wscMyf4BniuE6u/wC6Dccd&#10;dzJCmIBrvtOT7/k+e4MjSjcSvf1JW9oFLkuSSQcE1Z6S+LeEJCspBgxx5qgCtadbYyBO48fMU3Y1&#10;qW1AwTPUI7HIMmn7B8JGw666jadlgbYACg5k960e/oRchHV16Z3c8dzVqdYunI2IpLCU7yKpdR6i&#10;jKUXqUmWSYAPiihFroHKotptnrGldIJQggBZnvPNWtsNtuugUyx39pA4pFNQXtwbEnbtWWkgjxFP&#10;G+j2rxRzlQxkfuOJFU7sDYu0Es31Ny6fbb/tyoUUdbzpb3CQrNBk8wKStr0hM4UCe5aoruYILlra&#10;0mVqkkHFsu/5i37dsMmJB/qasWuWXtLcZSz+PtwK15mxZY7eoSVn7fNZtXre6XJMEfJkcCaGg7Ze&#10;r7YV4G6cyDGwHEGeaudLetOlom7vR3BLNMp2mFrTrGsjddZwScbR/uK2TQ+pgq9zagJMzxJPZQKj&#10;QfDLK7oERbn6huFCw3RG5T2Pg0AGxprifq7QGiP8cjj4iiC6qWAb13rgksWnJ4kVr153N1CogFVJ&#10;DGRj81IRKpHXPSfUfaNhfcHtg75EADEd+9bWrpqGEr/3vuW4eWTjiuIaC9fa4jF1j3NsMRj5FdY9&#10;M19wOykDtBXG+aXONM04WpPk5r9bfTpusjcgjLRG0jwfFfOvq3p3sEmG2+439q+1vVrQu2Wubjvt&#10;Nmcgt4FfNH1T9Psly+XtkKLk+BntWjTZ9rQM8ShJtJnKrWpaW6gJXBbxTekugLbLZthvsmDJpPUa&#10;C5adme0QJhSM4q79M9LuakCEM44HJFdTJKFXZJL2lZtHo3qV2yt5myJEKD47Gtg1nr1q6oNtZUjK&#10;lidrdwKW0/01q0tG57LxEEMP3fBoVj0e97ly2BDCCwK8RwFiufKS7CUJ2vxZ2j+E963Zss7lQjs6&#10;yTJr6g+j9fBCG/7YgjeftaDy4818p/S+juaO1aVhsS44k4bavlorpnpnrChSv8yyzG3lSQp7A8Hx&#10;Xwr6o0b1Gp1E4TfMu0fZ/CYo49Dprx01G/5s+srWvFm44s3jxKzBE98VunpzWPasOQWgy0mZk4j4&#10;r509B9Re5avpuW2jOgT95VVyTHGa7boPWCty++0KocL1gCcdq8tj1aipQySSkiT0s97ltaTOr6Xf&#10;edjcCJxBXIrbrOkUgl5usv8AiPmtB9Bt3mZMwu3OcEHqBroC3Ua2H95h1xtOf6/im6XbkxykDluL&#10;iPg2wG3IWKN9uZJFWfv2ylslCocwC8xt7jHFK+nqb9i2/ubXDmUjDRxNW6W2tIzZYMDKjqUN2Aoo&#10;N0wJwp38hLaN7io6sm0794xP4q3i5c933dy7RuVG5x81HRt7KuQ4cmOk42jv/WpkBnCNLqqyGOfz&#10;NdTT44qNt8mTJJ9GQHO6cdOSMzNCte4hBVJkRnimLm3aDtCyRPkj8Uvj9zgOy88CO2KdPirE2MJu&#10;e3/25aZIA5/FNsSisGtQzHMZAiql9SEYgXCej9oiDSzak21hnLlp2yYM03HqYrizNKhnVuQbTraI&#10;NwbSK1X1PUoochRu4w3+tF9S9Rd74uO7TsggGAAK0LXXCpH6gKtdLQW2n8QK8p9QeRUIT2sLFkQS&#10;96/cW7m6WIThBhZ4nyKqtNqrly4LjvOYhRK/58UmGNzaNmwElgByBU9NOFIhQp24k54iK+P6rzGr&#10;yvmT/F3SGSgvk3b0vX+3Zs3batEkbW4zxW+em3rtyAXZV2ECOST2YVyWzduKzZYdEsvaRnitp9N1&#10;zXru929uY2xntmvoH0v9TQkoYZr8mcLU4ZwblfR0zTaNbSszMpCiCp5FER5YsSWaAWBxj4qj0+s3&#10;jSnDAIVNztJ8mtltXbjWiYVswCcbq+s4cynSiqVCsWSPyQtEGQpKGQY5pm6WFwsVhhEkive1AZWt&#10;ksxG6BHHiiWmbpDRHgjj81twx5Vj5U0ev2TcACv0nOMzHmlSh2uDdH/v4phMws7RG4BKijh4JU7t&#10;+4SBtYGtyXKEvoXBtKIuoBxI5J/NZ1K25QEMhBkbcCKj0lnKwgWd6gSQail0Q0DJj4FaEZGK6p7V&#10;pCwEjhWHJmqwsBvYNsDCB5jzV291STEZO0KcmTVKtl0co6FYkOVyZpOWTQuRWXwVVXXIAwR3/IrT&#10;PVfc4wrd1nDN2zW16oqGcgsq8soyY7mtZ9WTfeRZAQqXBOdr+DXG8lK8UgYx5Nd9J0btvlEJIIJ+&#10;RzJouq1CWdqMwIRSwzMGsJZFr2nUkxII5FB1Xo4Rrje86kiTsEkAivNKTjiSxLn2FNNdlb/Me6gF&#10;zCtycNBpBUtsjEtcgAHauMeM0wLI2Mq3VVWbcgIyxFZbTXZLEggKZhjO7tSNLPJklymzHnVIQV2a&#10;6HGSdwtxgmPPakhqfdUHYVZ5meARyKv2tXCgtlF3lNpJg4rVdS1lbwVdRJ485FdLJDbXJzMrpDU7&#10;jb6woDBAs1aK6WbiODuYmVzAEHEilfTtKLl66CNp2nBGIXM/1oWmYX77IqyXYEBuCO4BrVibioS9&#10;to5058tG3+r64pDb4TA4xPg1pf1f6iLdhWZArLyN0yCfPYVsf1VfTR/y9tQpVoLA5Cg4E+a5v9Tt&#10;duspUhhcBTaow2MmutqtXSlFsThv7qrl2ds9E1l/XenWXARktooyZmfkVA6LbKq7wjks5Bj8Ut9C&#10;aVtD6ctgLt46D9wBzJrad7C5cbLoDO18f5dxXNnCM0mmfffE74afFuVNxVlVY1iWup/3CJ5OK2TS&#10;XbogBy27IU4rTb153I3MwEtCyACG4471Z6C7cuqV4aR92IIHmq0er2ZVE2ZMSkm2bbq7W8F1T246&#10;YQg481rl3VuLhG3sMlYJFMtqzZFu4UUFxCIJJBFVHvs/ubrpLdRjnPzXsIeTg3GKTs4+bRJ27G21&#10;151Q7ySCSUb/AA9xXCf4v/Q9v1PT3r6rBKFllOccV9E2tIERLkdTJAY8EEcGKr/UbAbSak3dpVUg&#10;iZAjkV6/RZ56ZwmciWBZE4NcM/H+z6YdBrrtprbgWwY3NBJJqevum5fAuSk4G3JAA7mt9/igiP6z&#10;es+wkcs6vEZwa5xddxclSokRtIkxXH+tfKw1mfAl3GLv9HkdQljU8d3UjZPT7ym1AvDOZYxle4Pz&#10;Tunu+7cs3Bt2g5LA5j4FauxayrBmSJkY/wA6Z0N1WaLj7VJlRmCx/FfOMuntTkmcyS55Otel3RdT&#10;F0sSpbqWcHyPjtVshf23cOdzTG5ckLiIrXNFqNlxX2Iu2B0z+JIrdrBbUWrgZpa2xJ34Oe47kV5L&#10;OlHc6HRj6Aeim8Cd1s8AGOQp+DW5+nKNzEAKiv1L3C/BrW9LpVNqzctrlySDuzIxz2rZdBpocjer&#10;e4kQDPFeb8hNSc30Z5QcbXZ0b0q0GT9R5lwLcj7Qe5r5P/j/AKQab1rSMuRcBAJ+2Ur64+nbLu9o&#10;m9unBAWJIriH/U36BdTTpeNtdikMscrX2f8A0N1S0+oi31KVGTUqbg9vppnx/evM6L7V1SQDIM9S&#10;jkCpW9ddtWyUAUwCcyEHx81T2wxtBW4AhWBiZ81e2tHcNyFVtptgM2BuxkAV+x4ZWykmwtzUPfVg&#10;AxZisFTLN+ajqDcZ9xR0KEAEcsfmrIaO57aiWBDBVMQ23kzTy+mge4mz9Vhw3H/ufmmhNMq7JNy3&#10;eLICruREySAMgmk1W3YRQqLtaGgYZSeFFXD6Ni3SgZVAZswJ4jxNCayD7MhAUYuoZiJ+TUaK+22U&#10;/v3CGuFVG1xu3DAB808oYIpuEQpLWvbwTPmsazTvsvFiu4uGMZkHyO4FGBvBoRgVVAy3IyR3FRcA&#10;PGXOl1Tpct3GRSpSGPbcON1bf9NXATd32y7LJZpggHuPiue6U7V2OhNssWHk1b6L3QouBmF0MB7i&#10;8LTsUuSbti6Okto0AJNgxJ2tyAI4/FUuvtWrltQ9uedsckeY7Uez6leNq7ZyLn2vu5j/AIpe7rLq&#10;qc9JWDPMcdq0tp+y5NSXRrdtiqOGZMNjdLc9vGaZtI1shlWGRcFDzuqxvaa6m070KgkLiVg8lvig&#10;wAbgsGyEaNpbAWeQBSuhUcdDq32Dp/8ABb7mUbTyIPMDzV1otWgNu2H9wg/uOJ5E1SJ6etu5AUsw&#10;GGCwGU1aPdt2rIFnT7GV1EtmZGTTYhOTLm4gc3rsuSRuIJiR4pLU6Vbtu6WQboAIIiZHOKXTV3FF&#10;1RbJcoZaJkdgKPve9bW4dQRcfseyryI8UYO+jSdV6Pa27d/6aZA5KMapdR6faAcOrYUudyxIXzHN&#10;dY9oOgeFZX+JB8VTN6C+ptun2MstvAyw8fik5NPufdBQ/g4prLb3GW8OhQBI4JJqg1bvZUAqqnfu&#10;LvMmexFdn13ob3Ftg2RcjCzChV77q5drvS1/WA2goWDFsxHArnZoODHqDbEvTtem4AkATnMbqvLO&#10;sVuhnI245/8Ava0a6/tLuO4m23WFEKac0uvtKlzKsowfKk+TQQy12hcqa/uOjBd28kgqILJETPYC&#10;qfXaS4ptbLp3HCCJgHtS+j9T0w6lLSjQWM5J4ImrUBrirvB3csD2mtCnGSGY+YlWbvtMfulTyRih&#10;/wDqF1Pc9y1Lc7laIH/jRtTpFa0SjuAHkDdSl3TzJ3EDkBcg/FJcqYxY26p9F1oGR4cJDlYYMM/G&#10;aY2uy3dyjkuT4iq3T6m4Ftsy45UW8RT9n1BncJtVhyJarTClBpmverpaZFcRLwIaRBrUdVotl1la&#10;6UE5G2QJ7iuh3bqXdxN2NhHAl57AeRSGp0d2/dcqHuo3BcTBHf8AFLnBMCbfBoLaUKLok44EZbxE&#10;1g+9gPcCpsx+6Sa3e76aGtg7L9yLZJMSQRjt2qjvei3bapFtXwJaYJB8jsRWWWNxIp8/2+ikG28E&#10;UEoq9XEYHgVaLrgCs53L+5YAFKavTvscKdrqwM9jQf5lcRIRRgHImgtjItV0X2m1e1LVtkLlQxUc&#10;yO1FF8GPdJUkTHaRVOjXn2Nw88AxIo2nVU4JILyd2RNNUimx+zbt3HQMhB3FkkxkD4oyXme3efYY&#10;tjcSM8+apn1hW7vMAK2FPc/HYCn2ksGQOC6lTtFWmApMr7qMTK7QtwzggT80pf8AaY3IMEETjJjw&#10;Ktbrk7mSzsur0mYilb9liAQy5fjhjA5mrfKDiubK5ldlfpksQJGOfioJhhKJKyPJxRHtMmQZZsTP&#10;EeaWF4Cy5UiQx7ZIpLdB7hndd2tuecjI8U2gfZ7ojkrvIjbHY1V22f8A7jsikwQD+6mizG7d3sUU&#10;AHqzVp2LlKhlN6iVJYqQZisXyp3j3RBG5Qg70LTEKqvK7A2dx5J+PFN3NlxjFhGCCRIK4PNRoPGw&#10;DAe4gBRekcyoFDvWgpcmAzEFe0kdq8rW7Zdishh+7MfFQYkXAGljsBXG2DS2OjJA9QWVyIBYLMAd&#10;6r7Yu3LBEw0cH57U9e1SFnKK+4p2xSt5QrqdqtsA4+0mpuKcLILbjYSQmxZcTInxWbcv7d5DwYEY&#10;NDCQwPtgzyCYmgnazPcC4gCFMChsVLH0PNe2kplgW+4diawjMoFo7DBKx3MZ/tSioxYuphe6Goxt&#10;JKHKfdIifgVQUW0kSW8mNlnLHpBzNSSw25oGcmQOI/2oBd+iDsXJgcSa8ysmLd3/AMsGd6nzQtjL&#10;YVrCC2AtzaWO4znP4pU7Q293IIkScf5UfVXGNxRiAPtGABVcbxKjcsMT+QfmlyiEpGWK+608qATG&#10;YihtcbeRIYNk4rFxmBYK21TmTzjmvNca3bQFZ3SAxwaiQMgaJJ3C3sPGMhv6U5bZrJG+5jO7aZia&#10;B1G3Lidn25gz4qChSGxIIE5qwOi6XWIDasncUI6PP5Jq0XUbXa4QA0wDwdo7fmtTe/KhDIO6JHgU&#10;0NRcDsbkYbHgVW0inRs7agMfci4xmYJyBVTrBDuWuAtuzOYU9jQbN64FXpDBgSWDdQHiaXF8obiB&#10;dyt9piZPYmqUS5y3KgN3Tv0wEaBlAemaBeuSrG4AkDCxIE15lUgEs24MQx8/g1G9ee4yohA3HpkZ&#10;MVbQpOlVEUUPMMI48SaIqG9vNshQoAAODjk173twaywAbdPFYu2wwc9LIgggcmhaLUjDMobcFUAS&#10;oI4bzUwU2dFxcHiM0Oz0bLaW2gHA5FHewzB2NoGWkZgj+lC0h0GuDEoFBkliYYcigMLpjc0bh0yJ&#10;Jpv+VRPc9wN1nHyPIoTJbcuy2wxg9/HehcRghetOFRWOwyA1S0rtaQuGBJJAx2FeK3EJ6FJIAEmY&#10;mpIHU3AZVjkeMVly4uGXDJTGw8owQgKxBMjK/Aq0sXRADMCBg9o8Vr9q/esvuuDpJ+6OacOtuPAI&#10;XqzA8eTXG1Gks7Gl1FG2tqEZxLqwXt5jzSl9RqAQHKkmTA2hvxVQlpRcdGmTETxTdiPaKuxhG4An&#10;8GuXLTJHYxz3cMCttYuBBt3Hq+SKWbY6QG6Vf+pJ7U/fs3dt9wQpUhQR9s+KU1dgBbYIQB8Gh2UV&#10;PDHsLbW4BIVSEYASola2j6e+pG0+qtSxVNxBI5k8/AmtLs7Ga2xu79jRM/6imLTIHc72xkbc5NBO&#10;Caaa4ZleJppxPrr0P1Jb9kNYZVcMBsnjd8mtzVrt1r1m3hQQDtyDHIg182/Rvrl+y9q210tbjI5x&#10;XbtPrXFhL9u1b5gC6SHUn8Vw8+PZKj13i9T9zHz2uxq8rbmNskhmAjgqqdqo/U7SKD9inqBjk7hg&#10;Gr1tUOkqTvcAuDxPgeKT17uiXQoVCjKxL55PFLU2dOUU4s4b9Sej6mL7tY61RVG05aqb0XX+2QCm&#10;xl2/BEV071GwdzkOdzsftM4P5rm3qGmuaZyGEqGmTywrY0s2NxkkeJ12HZK1J1Z1PT6x7p3HSgrG&#10;4HBOMSfzSN626LDMYPjGT+4fiqr0L1BGIQ2ioPSAvg9z+K2ZE9q0RbUq2SCBJgd5NeWyab7WRqqN&#10;GBykk2zR/VNMdpF642xgZLEMJXufk1xv1/09G3N7YlXwZgwa+gdZbviz/wBrcQpBDAAMD/vXNvX9&#10;ArIDsCiNp34IY16LxGXbt5NWqw3j4VnA7tg2yW3gLOA2WFN6Nrb3du5jtwJHc1Y+tene3cvzkQAM&#10;5ilvTna2LeMEjnnNes3qSuzyeofcTc9Jb2IJlZZRVvYsW91xhI2ttWOAPJoHpttbdwqAXBPVmQPE&#10;VcWrDLbd/bgg4B/cT2iuZklyzlqkyuS0VGoltyscHzHmkIdJZV5kTxM1smq06xcZQAIBKJnNUurR&#10;WKlTCxLdqVaZ0dJNbk7Netdbqij7S09jRdNcQkqtwq+STO2B2/rUNYqO69clSSQoqvv9ZKKJ7zEC&#10;PBNaYY7O4jcdJ6iTZVnYbRHIyAtN+6oO8236+ogiRNaENUlvaTkg9vFWFnUuC9wXCADnzBrQoUMj&#10;FSpGxJrBbDdY5mBgj4p1tYt3cqyoBGGMnNUK2QyW74BmCI7ipaS6bYZMhtw3R3HmhlGzn58ElbRs&#10;HuoFG0ErMKIgtFbr9K6o2i5nJI4PGa0izqdgb9Tq3CMTA8VsPo+uXTXkmySoyY8NysmubrI3BorR&#10;51jyxlL0fTmnuvcUNsC2xkOO39O1WWnso76h7eRBAciGn4AjFar9O69tRo1FxVQsSpRVnHYMfNbj&#10;6Tf0uz28SpjcZQEj4FeKyxcbPo+DMsuKE4+0VOsssdK/tXBdb2iGIzuE1yH6ktoV3oVAiCQCe0dI&#10;rtnqGiuX7ZdQLbMSc4kEeBXKPV7a3tqiyyMQQHB5I5AjArXoclSR5nz+DptdnDLgC6i4jGVAG78G&#10;q+9qWRLibIAG6V7VaeoqUuMV9wFiTBGTnNa7fvFTd2nd7kEL2XzNezxO6PCYpSjN38mbd2biIHQq&#10;zSxI5/Nb9o3YC3LIAhA2+UPEmuZ2VBuW4JBb72HYVvGiC7rp2tAQEzwY7mlaxf2nf8fke+zZriNC&#10;tKsCxLSdoH4FOam57CB2uK/QVXt0/BpKxqN3uA74bO5f8pnsKHe1doq5KB8eMY5EdjWSKaO7kcWm&#10;az6w9sC97jFCBMIRkjiK0W/fLEgxDLiDADGr/wBVvtddyUBLiQeOOK1DWbXF1WAChJJXnd8V0Ir8&#10;TyueTcxa5fAktllwR8ikrbE71CrBHfFQUoot7XiByeTTdjT3bu9oBUnzNW0khcXb6Lb0plIc3E77&#10;SF/dHat49H06EAbldCwU2z2BrQ7Sm2ok7IPTHx5rdPp5bh1Ab2pPJAOIPc1w/JR/CUrO7pMScaa5&#10;aqzpOl09z2Va2YO+IGR/X4FJahl925bBIVw3GB0ef9qesm0PtLPv6jMgA/Eciq69IQcM78sBFePU&#10;7k+WVqIVFdP9lXecP7aSYYQPgrVRcuXH3dEyx3jmQDNXutZFREd0Rn5J/cF744/pWdPpjeu6Vvc6&#10;RKrC5Jr02hy1FWcL7blKkbt9I6C6u+5bwu5IZRIRpyDXadKbdoIFtSqS5ngzya0H0HR2NNaFsqyx&#10;93OWIngVuskW7QYm2zpBB5KjPTHNMnPcz6J47SrDggvdch7m1GZdoe4wLEqZA3CcGtO1uruSqOvt&#10;jLcftOFX81Y37jXbW43VXpO3dEkCtZ9Ua8bJGyVPDsY2x3qKTVILW5Vjxt0U/rHqiKwtpfKgWmKH&#10;bgyIIjvXO+p7I/VJWJJ4/EVbeo69Huaba8u9ltpXMHxHaqLc4TTuQqkEgjwa6Ebikj5trtS8mRux&#10;lntsS7EZCiTwYHfxQL3Fmbctm4zAEmh2gqp1uQp8rkzzAr3Sch3VmEKUYEgDzTIvlGPkH7rOzXFB&#10;Y3DBLxI81XPdS6btxNOGIbgGAPIolzU7cqemZc8mqN9baLDfdInHgifxwK6GLC5Uwsd2kWGrUsPb&#10;ULtJkENyKle1LLbBZTt3gT3Wqr+YVXJDmMAopwTQ1tb9+TBcHaxgCa6UMNHThFcFjeZXRzulWaBP&#10;LR5oQts7bWEd1KngCgB9xChJVXPwA3/FSRHMHcyNOZp1GpPkMWvFZmVDwFYRAFYYM1wEnpLFj08f&#10;FeF66C12Aq4AB8+ZoMGGLXGktyRI+JqqGWKpZ94MyvAkwrNGPmlDatGGboAUmO/5BFWV22rPcZnD&#10;juwwB8UnetqJWOmBs7SfkVaYmUStQK52ux27dykYNKahtsNM4guR9y1YXALivLqGXM9kik9VcuHJ&#10;uKWZSQexA+KtAt0V+otKxVVG6cZxFI3QoAA8Rz3FO6pncq7uCAFEgc/0FV2otssQRuJwT4okhcpC&#10;d8lzt93aT91N6IWgUbnaOAJpdLe/IEeRTXpzztVcQ4hhWbU/2SM+V0mbbpk3n7RBXpY8kmty9KsJ&#10;ZtuGTPBaeCeK1HT2w14NaOABI8Ec10LRA7CoVVG4MWIwW7Cvn/k50qvs4F/7kmK6wCWVgwfaNwH2&#10;z/ua0P1gdRc3tpaBBwDW+asOq22KyGZlHxPiuf8ArLF9+7Yu0dss0d6vxSbmiSuTRpmudnLbsKFi&#10;YiIrWLxBiZBnnyKvtWgz1nGRJzWtXyWJnB819C0UfxOxgjwi10Fu5clRkCMcVuGlLOkBx0tJYdo7&#10;CtQ0ijpYk8ZFbboLzpZh42zu2KMgUzLI1Y1TNgT733XgJT94zNX+k90oweUMSfED5rWEdgjEp0Fg&#10;YJy3zWw6Q2jlXOzw05muZqstR7E58irll5p0S6zD2nl1EZwFNbP6WlhUVWVkdC3UpmR4PxVHptIx&#10;ZUbMEQg+2RkV0D0PSpfu3EBXpg7lH3d814bzGrqL9nlNRqKk6Zu/09p2HVafezoG6TzONprvX01o&#10;IcOz3YIBITEA4hgea539Nel6m69j3bSIA4e2FIj54rv/ANM6KHZbtl23NmWwoHEV4yC+7l7MeN3U&#10;q9nR/pr0q5ce2bgBZN0pEEjmTXYNNtsYJl9m4giT5gVrHo3pyqLQxLrMjAWP8VbnatMLEOud37ck&#10;Acmvpf0/oa2ccm3JPZG/kBfKGNsw4DmeJYRWi+pj9NkCuIUr0NIYKec1tHq1y2SzlnVNgVCeABXO&#10;vVNQpx7sKzYfwPFfZvBaOlF+kcvI7sqb16/ua2QrmcbDBrY/d1Xn/Ja1LdInOMo0y1LfyY8Xv/nq&#10;9j0c/JZ+Ge7UBiWAZWyzeTRFuujIxYBYP4E+aG1xmKFQXTg52yDWbQt/9trRDDqgdq+Un1NMas6h&#10;7YV5LsTgcAfjyKO+quiZhY6qR2J7dwK3VulcYAqQCMsgONgEz3qroijYw2ovNtc20CTSR1HuMwMm&#10;ScsM/wBKae0baMDcO0tA+DQlufqvuYP7cQY5FUmFtoWJkBoJRTEBck+aSZgqtKbSWj+lNh2ywZlV&#10;nyxHmoqzPILcGJ80QuaFrjb7m1VHHHx5qeWhSQx7SMiK8GZ/s6TG0MK9buOokbyveRk1BXNrkz7l&#10;w9ZITaYB8xXlPunaQrbuvA4qJQ3LV1hcgRx4ijiVsW3HOQCO80LY6Ioty6rSy7skVKALduLYTccm&#10;mc2wpZgWImhE+4ZZZO37TgzVFgbz2VZg4MMcACSDWbUi2y4BIwGrKGWlwWkSp8UzYQsRskxzULix&#10;ZrgwzNlcgKMf0qS3EPUx3LwQwzmjs2S4YDa/JE159Ov2l2a25BMD91VQUmJhlTaVWeZBwRFFZ03D&#10;c7DgY8tTX8soDiSXJgYkCg3LVxEZlQvPdoxFTaVvoSaw4S5DlYmV7xWQ8EHC4XZIoykGCWBAWSJ/&#10;yE0E3Q5Yta3DsQcg0SA4YJ9rk7pClsk9jTNy3bZmIB6REHuKw7lxbME8z4JHmiFgN5XIfj4IoiCj&#10;OMFvc7QQIFHvWwXPQzA43HlajbcFfuLAiWE9xQy6e4QgMMeZ5+KhaZKHI24UBhAjNZuLNxSHZYMA&#10;E5FEhLi3JMEcf0pf21uEH3JnM/4TVMJMyZYbmhRJBnz2NRssCOho8LFEL25ADd4Mjn8Vi7cuPLnb&#10;uBgY5AqqAciDi9u2uAQW4HNCCyjsGGTAWmX2/wDc5lZjuTQE2k7Pb/vVgqXJC7Zm2m7uTFedot22&#10;IYDgsa8luSJBYSZoiE7ei1uHeasuDTfQB0TYxAMyIIxRmVVVnBBkwSay6kCTAkbRNTge3BJlftjv&#10;UDAELJ2xAqTC3MCZbgCiKltgw3Ehu8ZxWVVWDEOZU81Chc2iSsCBHfNREFg0kkYEZiioir1ySprE&#10;bVYrlZ7c1CIkrEs7IChABqN0qYIiAcxUzb3b53AxQ2tBNufBqglwmYhGcBXIMHivCQ3x55msKcEr&#10;b+4wp8VDjKyTwOxqwX2FcJLxHaduYqY9vG4SQwJX4qFuxld4Kzho4xUvu4zOKhaMMsK5AKo3x2mg&#10;B7abwZIGKYKvIVjwMzUGBeODJgg8xUBbYFbsYK8DkcAVkvCXMws4jk1O2gXzE8eawFlj2A7mpQG8&#10;atXZWJyYIPcfNXFrUjdLuMGJIkVrqBlYkNBB79xTLMzbAzDmQo7/ADS5Y0y4Ls2p7oCXOBEycyZ8&#10;Ui+vZ7ZtjmNzE5k0jbuq77DkA/1ily73MB2gkkYFAsaC2ojcZek78QMwcnxSWoYG4I7/ANAKYuuz&#10;qzbo7BTQNnAHmCCZpsY0DQL24ElMHPNRKEQ8dJMUWAdwLD4I4ohtu6QGk4IEUadESEyO84kmpA7i&#10;ABggzJiTRigcAQOTioNaILCMjAqWSiBaHJCGP969MKxwC/aOBXnV9jE/av8AmahscCYJnse1WWgo&#10;AEHkqCfzWNj/ALG+7IHivFBJztkc162oDfeAYgRxQhGdhEsDAIoe47ZnJNTRRKgjjMzXiWdiMDO6&#10;ahTRDqE5DEjNYtNIfq7YEVOCGHVBrEvt+7jMGrBMOBBBMRxFeuPMBieKyDIPxihtEAbvwaoI8Ijp&#10;5OAKjAi5uJweIqCmAJJ5oabi1FQLMhN0RGexqQSLnE1knewNEyBAxFRslHkDCTEZgU17ZEM/iQRW&#10;Ad8wpE0za3AN0SCMT5pbYyMSCZUEicyY5pxVZN/6Zkk7ZOIqNv2oVSp8GioxRLcJuUsVIpU2GkEt&#10;KD7EiIwIyfyafs2lYmWkTKyMkik1KLGxWn4E1YpaPJQ7AcQck96zzY/GhvTsf3FyQdsDE/g1Zrah&#10;1cWGCbSsL+48TSmkthxbG03MyRHE8DFPW9ySdzRugLkbR5xWPI+Tbj6HXthdhFu4AVWVbG4041oZ&#10;UjcrAYmfb+TFLqSGLMzMMRP7gabtJsUsu4K68nE1nCcRa7eH6KkhYuBfyDQ9Rd33HHVKmF8A/NMN&#10;dS4fsERtJPYjvSF5rjEG0jTIJJ4I+KZGKFSb+T1u5bYMr5NwgY5x/wAVBmAnaQzLBJJkD4pe9dYF&#10;nTAd+QOAamC63mJbAOQDE+IpiQqwarb9u61tpzuYEQJqTG4AFAVuJ6gQSfnyKXOoAW4TbHVCqImh&#10;MotquA4YmCsACjSA3EtWGMFeSYGcg1O7b2KA4IzmRnd+PFKe67LdjYShxiq7fcuspdWJUmRzINPU&#10;egXND124ylzuG4GGxg0DUuXUBbRViZ8baFdgtcJypggHtSd2+bty3uYyuT8UyMTNMJf1ZcAOC08k&#10;doqN7UZjZBJgyIEUH3zN2TMAZqJukC4S5eY247U5IVyGuoqBgjMz7o/ArzswD3GjcI2qvNL3vsMg&#10;VOy5d2W2yAhMdpmmJFjF60gZmLEOcwcUoViQ6qATG4SZijNeYkKyFzEbiZGKzeBK9NohAex7+M1K&#10;YdIjdCqytbuPJO1lI7UD3WL+2qwOOJqd+6oNthjvI4ml7rYgZPmiSKaRO6Ogy53HjcOSKy6gm2zA&#10;dWBHIpgXpkx7kLA+CKEk/A3TE/NWDRHbe2wxxuhTGSDQFRi5QOAGJBnk00UKhGLt4IGaUS6IcBOn&#10;cRPcmiRKDX2g7A427QRtOTHmoJvBuFABiT3waj7e4gMQAcdI5ip2tisoYHmWHeO00SKBqyxPB+Dk&#10;n5ryvLbCuQ0D/wB6IhQKylSdxmR3PistcDMAwIVuKuirIwQiqwIIzI8VMWtsv2U4nvWZIVSCOMf8&#10;CmQ6oyyGhVxPZjVFipQkpKgjLMBjmsvaJZAPtg55yaNeSRu+0lgSTw1DXcXCySADNQlGCoS3bAuL&#10;IgkVFW6WG7cIJH9ayWVxIZpI7iBUduxTC8iPE1VlNcE2SAoPiTJFRVLZdlHHMcz/AFqPtqJBSUAm&#10;G5msAr0dRGzx+4VYKS4JsuFgEl4Y/wDxNQuyVItv0q80Q9YH6bQZiMytZs2lFtoaNrVEVJIjv3XT&#10;0FUNEFuLZY2juB7HgVJVHO1pUZ8SO9YCBZZLjNujcKuhaMHliTB4ahLqE3FpZpwSfC1FPcO0g5kg&#10;ijsojLAqOTGTUoLaCuM+wS3OYHMCpkDakwB/ibtUvcQ21y8E9oBNYSSDuK7jmImrJTMqRDSwbtu/&#10;4oZVJRZJD4U8CaZuKzuFUq01BtsqNuQYjtnvVspJ32LAKqPbuAkBuVGJFFG6XbdzEIKNtBV0Jwcm&#10;PNLh02CB1ERIoA+TzBNqqV88d6z7aEZP3QZHYVMWtx+/pxJFYU8ptDDksKhAu4OgAZSv+ZFLKts5&#10;InZzAjnimmVrcEbSuyM4IJoVmHDgmdkHHmgYcaYRkO47mzsAGMmgNZ3uFLdMR9tFFyDcYNLKP7mv&#10;BipR2blt2DxQplyiuKIIsFdxKwIB+KJCs7kMCIAGJwaK1kqjhm3BjC/H5qE2wCEQbicUW8FRBMzh&#10;AmYgSRUraBVVROTAYiWzQxstiUc/BPNSRIh1JCyTz5q9xe0DeQ2zdXOBGRmoWv1GMnIXJ4oqoDLy&#10;xK9zWGCk9bwMfBzRAN/ohaI6CzdUH8Be1HaAyNbYA7sdprBtqdsgQBA78V4oSDABAyIqETIJbZGY&#10;sZyRPmi7giruIZUJAgwZNeAJLmSu2O3JNQWwWJBMiZWewFQgU7+g7IIX7jUQF/RhgCWIz4qLly3T&#10;uYkCQTxNHQrH2qXB4HYnvUSJbCe6z+8pRTsj7TxFDvMzIgVcNiQYmKGlufcIKjuYxk0cJvLocIvj&#10;mTUotNgihF/pCicCDUCu5z1EZjOQKH7+8lF+7gHzFSXcGIR1csCKgSMqjBR3C5gf7UQ7mkhAAuTB&#10;zFDsEANudikc8UTawcKlswVmZkVBcjFu2rAsLnHJ+KJftLGV2gqCk+afTSAo0IoUkQvmmv5UKqKA&#10;u51nP7auhe5/BTowS17cgXOxmg6q6LgS27RGBA481P22DOuAB0yRjPihrbLD747EjmaFQCUwgcl1&#10;DKjTie4ApX2RcXbjpJIPxR7KIs7gR+2nNNaj2wLJljM/+NC4jVJsSTSKEUnv47DzQrtm7btmQCpu&#10;QDzitjXSMHubMzwvxVbqLFlEudRKbs9onuBQotlQQQxNy2QeVjjNGttc/ZGVxjNDS2HkbmbutCRC&#10;cTsYsP6GpQdoev6s3As4dVgxSyg3DO5FaMgUO9ca3JCA/k8zRptWmUKeoLJkealFIyesEC3C/wDF&#10;AWyGXBk8tPgcVO0zCOnaCJjzWC2wSFyf7Gq5CtGHaQHMkA+YqKwASXUn9s9pqAReiASO1DJlXKkk&#10;zgRVUFZN7u4g+DE8ConcAAXBHMVAEjkrAqG4A927mogWiTZDyCIE81FWMCPGKlcaTIwO34oGJWGi&#10;augWghuMQ5Kjz+SKwTumWnFRedwBPyD+aI0FvuntVUXyZZAY3N+2QBRbP3IwaYEgGoA7iSTLA4Jr&#10;Ond5nYIEgChfTJLo2j0swE2SzHE+JroOm1TrZVvsQOp5ENt+a5f6fdgWx1AmSQPFb76fcuwdiAth&#10;gW+0CvN+SxXLlHnNcpRn/KOj6TWKjq1pgrbzKNwSRIj4q6XU+5aRXKBisrtyQZrS01DW3Drplbcg&#10;Zwf2A1sGl1gUq203QTKlcRPivPTjQmGRMPqkZOmc3Sd2d24L3oaOqQBeWCFAM/Of7V7UPey6uxdF&#10;hg4jFLWrdxhds27oY7dygj7sSdtLRcsj+C9sWTN0W8hoCsxjcRmai1xTbQyWYt1H7TJyQKFd2pY0&#10;re2ysQpRm43fiiBBdZZZEYkhREyf9qtSEPIVvquoHuv7w2BwAAADAXzVBf1NxFSZFsTt87QZq89S&#10;0q3CbcMHQT5MeCexrXdRblwdrhlEMszCmtMJRFbnZY2tQQVvIjFlmZE7QeCfFW1rV2yzXFQ7ypBY&#10;iACeZFa0FvBQrKotP0kqekwP3Gj6C84Ww95d2SnMQeAQKJpBxkb1otaLZVELj2zJzAHkTzBq809w&#10;ENYS2AxblCMkniuf2CgYDoV8xnx3irazqrx3Mq7GBAM/cCB2/pVbUMuNr8Qf1B6KGR2Fu4VJBgDD&#10;E8muFevaVbGoIKkRj8GvpMD3tO7qXtm2MnMCOCQa4/8AU3oL7mYNnZJB5ljzW3R5lGSTHQi7/E5Z&#10;acPcC7MBhit00mh2/qHAOCa067YFm5LSfxWw+l+q7LVwXADOAD4NdXUK4po0yxxknu6N5/hj9Eaz&#10;6i9f0GkshRvvhSWMAGfuNfUn/UP6q59W9E9A07idFaVXh5UucVq//TLprfpWs9Q9R1roul01j3yD&#10;ywUdqtf4ZejJ9ZfVvqnqupsH2r9/ptgbioZsZ8AV4nz/AJrHo9NqtROVxxxdV7bNXgPFf1uswwgn&#10;UpflJ9KMTvH8E/4c3NJYs+4hLFybpicmDg+K+i/42/Xnpv0v6Ax9+2p9sgomWUsK2T6YfReh+lMN&#10;Ta2MiliVXIAE5jwa/Ob/AKhfq3U/UvrTelaVfcRI27YAZTkEmvm3gsebUSx5MjW7O9+R+4xPs3nv&#10;I/8ATNBvh+KxLbjXps4Lo9Prfqv6g94qz2txUiZ2pyK7r61r9D9O6VNJpki3atoxG77mamfTdP6d&#10;9NelIiqGv3LcXdg6wY+0nxNcE9a+oBqde21oKmJbIgD9v4r6jpalsjGFQjGkj896rO8mpllnk3zy&#10;ctgvWPWbmqLy+4JIdP257CqC1q/c9plTZDZHaB/zSF7Uu9r21uKjoWY9gSfNIJeRxcYZG0STiIrt&#10;Y8aSDhKy7Os99bm22A28GIzHmfAorezslCSWMbowAeYqita8Au07mUQFA7UcepmbNtiANhpmxj4B&#10;77lktsm0IuSCIgLitXv6lkbUMTHgHnHer65dV7IFsszQS4mB8VqXqTrO9SNx+7uf603FC2DLHcjY&#10;dBry1tiIJIEtPNX+kunfclyBtkCRAjvXM9PqQjIqghSJmtj0l1FKPI2qSdrVWXBTC2Pqjbpbbtu9&#10;DmDHcfNJnUsrsN252WImk/5ptt24L4G1Ah/ApL3rbyVuqC0QScz4FIUGC+Dabesu3ShcoIYgEcT8&#10;1hbO8LtcKB9w43VqlrXKs7ogLBxGfNSTVWWC8kbP9OZqniaYKyJLlDLatVY3S0FiYJ4MGnrGvW2w&#10;HuQ0fnNa5dYqoY7SpGFngDia9aZFZWG5t2FbtNOWNUDvOmemepvctW3CBmDRJHdvNF1eqMFyoXqk&#10;yeWXx8zWl+m3nFx7a3GkHhZKmtm/k9ZdtabbaPHdZGaU40zZGDlBPaS97D3Duc7wCw4rpv09rGZ0&#10;tWgFUOCJJIM1q3pf0n6jdDE2XYFSWWIO2YLR8V3/AOlv4fdCPetlLY3BU3S7M3ePx5rJqMsIrs2a&#10;PQZsko1Gl+zZ/pv6cGr0iC0yOxUndP2znIpD6o/hp/Nl0REG6UBP3Er/AK12n0W0LFlkTT+2xJgk&#10;cjiMUa+ntOLiou5FZgGOAfM/k1ws2ulF2mey0viseRKM1fHJ8qav+BF9EVxsdtvTHnyfiqv07+Fi&#10;aNyuoAhoIAMncpyQK+qbvrmnuhtqKXeVYrMsO4A+OK0HV3NU4CW9JdvXwSIS2SttTxMf5Csv9RqZ&#10;p05f4R014nQYkpOlXSb7KFvpbQ39M9wWmGN4dcTtwJFa+PpGylrcbYaXX9QDbA/A5jvNd6/h/wDw&#10;g+sfqX1Q2tLoL2mt7Qxv6lGRFB4jyRW66v8A6Uv4hNrNRY01ixctMZ98vsmKZPSeSy41txzoGOTQ&#10;xyK9p8X+r2NPpy9nSvbCOx2EwCCew8ARVRbZnaYVYCkKRMfOa+6vR/8AoQ+rdZr9M/qfquk09hnJ&#10;uCzLXEWul6D/AKAfRLXqaXtT6xdu6BZ32uHuR8isWP6S8jO/9hq/bOmvP6HGklk4R+evpX1C9m4o&#10;07NIBCgYLIMMa7v6F63/ADVhwCoJCAM5kISM/wDBr74+gf8ApS+ivpf1bX+pf+nfzqXc2LV9iwsL&#10;8TVz6z/01fR+v1d27b0n8t7rSFtYieYFczyf+lWu1kE4/bjK/btgy+sdHG41JquGcQ+jtUXt2BbY&#10;vKJEDcPBFdG03oXqAtNNh0JLFg4wUJ/1FfRGj+hPSNDo9DobOkRV0xUIygBoFXZ9J0t201s23ZAN&#10;v3Z+SK36D/R3V48SjPVx/tVUvZxNT9W4JyX+2+z56sK1oK67SWhC3AK8T+aaW8kgMj7d37TH+X+1&#10;dqt/RPoCbJ0zuCIUb+PzRbX0V6F7mNNc7yQwx+aL/wDVJr11qcYD+qdO/wDhI5CqGLkqS8xINFt3&#10;rCi0LeZ/xT27V1xPo/0gl2WzdPTA6sn5qOp+jvRH0yg2by7TnqEj8U6P+levjVanGZ5/UmF/8Gcs&#10;fVqUBGDmV8GqTVMzAgKVdNr7jiQ/au4t9E+jXN5AvnaPOTPmqk/w39MvW7Ft9Ve5OSOIpGq/0x8r&#10;JVGeJ8ArzunkvZw5vUDZCk35LTLRAXysVQ3fWke2P1UDSTDYmM13bV/wV9JvpeX/ANSvqWaSaor/&#10;AP07h7d32vWSQVldy4U15rVf6ZfUkH+GPHJV6mK/6vgl0z539V+qLc3LWxd/S8AzniRVLotUGv8A&#10;u9bM5MuwHcR/Sux63/pv9cRFfTaxL4Df9zAbHah2P4MfUGjXe9gXOZWJJIrwOq/0x+ppZ3PPpJbU&#10;74akZsnkk/7bNH0CDWLbtPbe4xbaCZAIGcGt/s/SQt6a8wO1yJx3H5pXT/SPquivJdOguyqklgSV&#10;c+APirbR6zWAN71h0KvEEck8mut4z6WWnjkWp8fNSarmIlavJNxuXs0vWemvbvP9oYPtSTLT5im/&#10;T/0HRnugEKRnPwYq81NpC7XGS6cnaxWCn/ArGn0e97Ja4JyQXIOBXzzL9NyweSWTHFx/PhNUd+eR&#10;PDTV8GwWNQtxBbO1QAJUcAGt20ypcspgATiO0VpK2BYDAFbu8y7ZwvMitl0FsLtt3bsCYUjma+te&#10;Jy5oWsiu1Rw44UpWi2d7hIYt1tAJrBbdccbAWUkN4zkGoW77qdoSQsrJzurIvPg4KxBPBlsV6BNG&#10;tIMELXLe0KsDtg0p7ciAR08I+CD8RTVpBuS2yyqAvJz+aFdEOcI+2SD5HyKegZMC7Ee4yhLbLhyc&#10;z5pe4/QpN47SZJAppRb3SzBlK9u5nxRLttgwVU5Y9JhST2mnNOrTMzKm5w53oQsMGHKzSmssMoub&#10;lJBEqyHgnzTGzcLrMygzAJjkUpqLpe2igp0cSY/vWaTFsptSCbTQ+ThoEdI4mtV9VCbYjjqDgQB/&#10;yAK2nUXgyvGFbokjkmtL16ljbQqJmDJnExI8DvXE8nOsUl88BY1zaNe3uo2BCoMkQ2Ib5pe5qdTY&#10;XejMtxpG3ncBW/aX0tdbpntKF2tgHuduP7Vrfr/pJ0LOELRdZeeQBjt2rzsvF5oY1kU/xF5Z88mp&#10;hQl4O9vJlUYGSp5PNbJ6Xrdtm6rHa3krhl5FVl43fak28qN29Rj8xQum/ZvO7HcADtA5pvjt2CUm&#10;ndmHO7oqddqE3QtrYrYn9xPmO1U50rB8hCxGLg5z/vVnqkALEW97II6M5PEz4qrcYD25Kqu0jIA+&#10;ZPJpmSbbtnMy8sdW0+SLwfbbywP2mtz+gPR1vX759z3ESGURgEjsfArTNDDosM21lIhxBGeWHz2N&#10;dU+kLq2bDLMFt4Ydg1dvwONZM8d/KRzppRmnRqf1xpQl9Hs2xtIG6T27GtA0Fq7d11gAZU/aP/L5&#10;71vf1k/TcT3mDKApY9t3IH95rR/QbjXbw3Wf+0giP37BzWP6gnGM8lezqfTeD7/ksCpf3o6SPUTa&#10;drYtohOJMtM1uumvrhYVWVASDwPyfNcxS/ee4ttHU7NrHaYknIE9jVlor11bwFtiJLSXEAAdz5is&#10;Wh1WTHJKXKZ9/no0oNI2/wBV09r9baQHMKpAGQ3gGh6Oz1MVsAkYlu8Unqr9u8dt2dsgSYwYzxxR&#10;kLWzbQ3bgWAWZRBEZBiu19q8u7YZUqjTLDaMsjKdpJkyP6VTl97WwQcknI2iDzM1f3nZ12uTLOLn&#10;QMkeD4rUvUV91j+mbikEEZ6WHEU/NL7TjJIDHj+5aNz0vqSHS7DJ2kwW4bwaotdpV1Giv7LgQkSS&#10;f3HmK0+yrW3Knds9sZknPJ/rWya/1Mab073HQldoACjOcQPxW+Hn8k4vc6UVwZcnjoY26Pz2/iD6&#10;Da03rN3c3uMbbMQ3BnECuNahraIuxukwrN5/Fdj+uPUbWo9S1cBjtusoJPDKeSfBrk2uslSTatAF&#10;mAKxK/8AkTXDhrJ6jPkyTk25P/HB828tjipy2rjcyrsWy5FwpkuTunIA5kU6osvn3GAT9sx/8ekP&#10;bV3uKbygLyijJ+Qas9GmHZgpIO2B+4kcA+O01py8K7ODlX40dL+mE/mDbRNRuZ8hiuTAkhjXbh6N&#10;b/kWYnfuA3BscDGe+OK4N6W2oTZtsksDwp2z32xXVfTvU9ZfswDtLOAUkNs8mfFeVyZsWKeaU4qV&#10;9dDo8qKo8ibDbCBFUnasVsXp1oltoJlbnUdv9yaobejCamzN3ccsdvEDhv6VuvoumJIyAD2J5+Sa&#10;8Lr8nDrt/r2BKDOs/SPpL3dbaQhlLsjtnCkDFc6/6lPT11OiFhyN4QkMvYr3P5ruP0Xols/rOYUK&#10;oVv8hWg/xi0x1Noge2WIZQxE4IzX2n6C0/8ARafQOPEpZEzEk5Skj8qAos3RcKkqFJxmCe35q60S&#10;2LE7W37XkKSQBPaj+pelG0Liw8m40BT9zTOKrwty2LqwGWC5EiRu4NfsTF/bH+EZpTlB9G86LbdU&#10;qLyHYpJE7WZTznsBVlYsoCvtdJBDb1MgCOI+a0X0/XOLguXLpuH7Cm3prctBq7QQXALZZmZQl2Yx&#10;xgea3wqkXLInXyeuo3dgysOhTxJpP23RbqXLJhiJk5VeTFWrXWdGO1QA/WG+4E9gPHipW9KougWr&#10;bldgVl5Zh4M0dBwy12IW0uGSjhmZiwEAdAxNLro3K7oYseZEiPxV7b0Nhnt7lC4O4lp2rxt/9qI1&#10;u+hYI/tsM7n4IPGPihcSt9+zVX0pW6u9p7EcCB801pbbi27QQF43NMkGJgVdXfTh7d9FYuScTifJ&#10;qsdGty427N0kHJMYM/mqUaZdF5a1YvIbfUzbGCiMkjMgmmtNqd7LF0LtUFjtypjgzyta3/6gji0f&#10;cKqoG+eTnCj5+aCmuYMUVD7hlYY7lYzOIpkW0BOPPDNstapDbm4xClyN3GfxRF0qM4GwqQ0wD0mR&#10;gnzNa/pNSFVyi7V+0uHGGGSBPath9OFzwtwKksZp0WnRW1p9l9f0gfqVwH2kxBwB481T3rTWkUhm&#10;BLxL957/AAIrYNLq7gZDBvGYcDBDDsKr/U7wZryOCWDhEAO4gmrGziqNRv6lHu2lF5pU4IwAJq90&#10;mqN688BUOVnwBz/ete1OmaLr7w8rMxBUTSpuW1UE6lpsqcRBbGPyTNVGXJjbkuWdI0ipfNlQPcLM&#10;V2iIVRnNbFo9Ojo3RubftKEkb1/+KrRdPqBZxhYtBogyScEit09O11ra6srhVUKJycDA/wCKbDIm&#10;PwyW4V13orXF6FDMSQTu2yBxH44rlPq/oRdbrbBDtsYp0AznM813bUBWWwHCq1sDaA4XJH7+9al6&#10;5opc2ggZlQbChmFPMeTQSxxd8D8uJqLa7PmHX+ntZ322QKhPBM7gcCtWfSbHfb1q8gKeRFfQ+q+n&#10;SbbbUE7fu3dp7nzXNtf6GyXktGyN22bbER1HJ57VzMmGuhXH4mnaXV77aD2QIyhPkVfaH1Bg9277&#10;hJ9yB+O5qj/lVW4o9soFyTErJxip6NVtuqlpUsR8nx/Ss6bQ6EObN8e7b3guUMObm4RtxwIrJUW0&#10;vXhpgVuYW3wA3mtZ0N1bKWVJgs5BI6iKu9PcZlJG0BCQwYwWE9qalaHxm7dAdTpmT3gUBCAuBPBP&#10;AM4qmuX7gYMqhDEhnOK2q9cVVC3LT3BM7Y/oDWteo6dDddcbtgFuZI6jwsd6rYVPJMW0fqVxGu9S&#10;hFyyr4ath07WntqoZn/cFnp/AArRGL2ShdGMftgZPHarb07WvYKm3Ksx4bpUMuSBQKQrHkcnTOh6&#10;OygP6TMMxtBksWrOs9NRP02YLvI2opBbcKh6b6pbYOr3DMYtjBnmZq/222SwNm9j0loyATmD2pr5&#10;RrlBcHMPWPTV3FoIMwBGZmtK1OnNlrihiOoqw8muz+paRAXY3JfaSjoJ4PJrQPUdFaDNsd1LtuJI&#10;mCe9ZJwpjXigoXfPwafafY20Kz9JgTEEU1piCbbgfZcOeyzjNRuWxbN97Km4ogEz9pqDK9w2UdVT&#10;cJAmliaLZbisYKv1GWUr044M1j3bim8puOqOIO0zAHJIpOzqvetW1VnIXnOdwq00yKpK3J8EsckR&#10;xFGimkjC3xcLGyghNqzOI+Z71jUIXhxcB/dyIin7dmwVuGWEr+0cbe9L6i0B7AgbTMoBML5NaVjV&#10;CnkKJ1CuUCmLkyWP3E0o9pgFQTziD04HE1bsPcuHGwA9JbGP+aooVhfW2/BEx5ms2SFMBX8mU9sX&#10;ELFmhZEcrHimEIZQIeDy/P4FRDn3LjBlTiF+Ig0JLoTcA5JmZApcVQTVlqjLdYzawpJ3ggcf60G8&#10;wO0MWLzHSZGa9Z6QC53ETEkCQa8xC2j7hVVOCyiSD2aKIZGL2pEyHuXCoB3RlTBmDS/uG8xaQr7o&#10;7x/Wo3vb3IN4AKAqSsGR5jmaFfY7uu42yREcz3FAw48BTdbfeyCEHUFEbh/WsPZKLswEOAVPM5Ip&#10;T3QjBN7lpJ6s4+Z8Vnduhy4d4w3HGeKGhsXwQuJb2kbRCjqHMUG2kFLUA7uKM1plVnZTL8j/ABGl&#10;LarcdgvTBkzzQsklyidxnYkNIacIvcjuTXmLqX3y6yCVAzXt9xPaPtkNuAKzyB5oW23aa+r3Tt3D&#10;ap7T80NlOJg3ggSNxVmICkV721JU+5wCQeNtT9/YAqrvYAsQTgT2pB7Tptz9xBhs7Z8eTQl0vgad&#10;vcV5hXmJ7EHzSl4M3T7w2TAPOBTdxDDI1lnucLEAT80BUZUCIAHzJ5EeKotpCoIK3usjIisTcwRD&#10;ALBjNRa6zhYMZgzFQt9VwiQoGdvBNQGkFuWQsI9oJB3DOTNCCWhcuQDA4IPBPevOXe6+5QMdJIky&#10;KJh9hhRByfLeKhKRC0EV1TLEH+9S033npLEBoFFNi25IJG5T+KhZ9v2gzu1y5ujA5/JqqFSJ2nhS&#10;d239xA7zT7O5tHMWlIPR/pS5uLugqqiICiMAUT3Fe4FW6TIwIAXPzUYUSNwe4YVIjO2eYoN4ggM5&#10;UEZmeoCpi0XV2WSZjmoQsIfbKmMl8iR4qiNMBvSGKkbg0gHk1iwhAZVQoSQwMYqa7HuIGQPznggm&#10;pqVa5c3v4ETwPFRoXtZh1BI2yFaSRPEeKjZ0tu2G3sRtWTMnntRUVSwAtsewIwJolu4xuHbgOsCf&#10;K8zVUMiEF0i27e4xDYBAiPx8Uq/Sp/TDGNpI4I80y6bROVHgnvWAN1vrtnc0jYpzHmqCchW9aOwS&#10;AwQSAvmlUYHYHXjwKsWFuztJGGI70syukSshc0rIrRF3YnfV3O5SZUTtPFZt3DebpkHgVC+heWDm&#10;T4x0nmoW+jeoB5hHGawSXfBuxPmJstu0q21QB3Z8x2X+teBW37pAJDjbk0hYdihTrATE8EtTNnUD&#10;ekHZB+2Pu81ysuKSvg7uHNGVU+Sz062oe31OR2+fmotYtOqi9bM7ZCzMfg0E70ZmWAHXnuYqSEgx&#10;vadpbbWKUTepJqmimcqHaAQDxIytY0oVN4QDuAAds/mm3vRZRSCsmSFEEn80mhk3HdAZgt2gUO0F&#10;xLTS6w2nGQW48AV376W+oEdf1ul7UQcw+MKT3FfOaP7tkQu9V7Tkk9sc1snpHrD2LybbhU8KpM7D&#10;WHV6ffB/JeCcsORTT/wfUtnVjcGNxZdvwZqv115bzXSyQltohZyfNa1ofqBtQkZNxUEmPtFQ1Ouu&#10;srk3/wB3UFxg+TXn2pJo9JLWLZaPX9dtuFmUsXQyd2ARwIFadq7Fy9aFyATBmDEjxVinqeT/ANtA&#10;J29ywPz5qo199k/ULckYP+wroYW7qjy2rzRnbsn6NqijK4ubkMCMAAtxmuqaJfdW0G2qjFhKgkBo&#10;8ntXDBrxY1Ft0ti2A52mZ2kd66l6FrDds6llDMOSGxOckcTNYvJYXxIZ4zJFtwb/AIHfU7JNxFa1&#10;0xH3ENK+IrQ/UdJbR8XZVnJhupv6mugay015A9tEa3gjJDJHME5Fa3qtMt52m6ZRZCkZY+R5rNgl&#10;trk7+WN42kcT+o9HYNtvacsxaCCINajZ09xHNt1JJgL8TXYvVdAj2VKGPdLSGAEH8iuYXtP7V072&#10;fMCP+K9Jo9VujVnhvIweKdsvfTgLWWWHBw3IMVsWl3AEG0WnJnsD3rV9Bf2uP1DAJB7rmrzR37Xu&#10;QzsEAIIHcGpkfLPOyzfk1ZsabPbUC5szPxBrVNcm3Z1wrbhu744q0fVm8oSelT9pGWXgGqvW20Ku&#10;4Z8KQCwiPNDifJqw5qaZqt4FLbEkEz2zIqluyLjqWwRImZB8VcXXQqClxlmMET/QVVa12tuy7lPc&#10;g5iunhR6TBn3pcixunaGUyvBHeaes3iIAQZ88VWs8I4DQsRHmazpXZTIYcwB8Vq28GhSZs2mvOxE&#10;sd3AJ4AqwRhuZpI7sDkGK13T6ssTblYD4Jq607BlTq3g8ikzQyPRdad0NkG0dsYPgE/NXGjvXS1t&#10;NhCR7kNwCO+K1+0EB27WCjqH9P8AerKxelNyuxYkEvEbQvasOaNpowZsFSs7x9GapWtuWRiVUETk&#10;bzwVFdyt6th7aM4dAFUbvLDkntFfMv0Nrwt+6m8lyC0d9vfnvX0p6VduvashbI/TO/I3MN2O9eJ8&#10;hBxyuz2n0/JywVfTCvpvb2L0lrbkWTJG2fLGucfUHpllbt1hZO6707ASwDnn811AhXY75MHKzuVy&#10;ODbP+1ax6rpynupJLKSSHJhJGB+TS9LNRlyzqarRrNCqPlP6ts+26k4FskFe5nua0DVXtswekHEd&#10;5rt31p6ZYNhxbRlJB2gj7PgtXDbyMtw2tjKUM7ycEV7PQTUoL9HzbyGkePPKPwS9Hsq98qwIUnPm&#10;K3KzcG5oWSDthchgK0704by6hvugsV5FbJproUujs0SI296PUf3G3QYqir9s2S3fd23q21QvAgLV&#10;Dr9eVQYDDjP/ABWL+oGF284dI/zFUHqd/YrbS5ZH7iazxbtDtbkUIPkr/VL4DjbcO4cACDFardQP&#10;7fVBnMmrDUakbngnA8Upda2728b1IBng/iupCPCPKzyuU7Quh2MzGCSIFW2hZhuEZjEUpprbI1yX&#10;ADtEVc2rJ3m1C8gSD2NZ8p2tHi3bWeu2m3FPbliIHea2f0Jmssm8kn7eIxVQGWy8EQUbapGcnFXv&#10;oiXtyLO8ncc9wPFcjXtPDJHfwYKkqOoXbt4BXWFtHChYx+DWra+9sdWZNudqDdJ/NWrau3Fq17e0&#10;mBJkyB2jxWq64Pc1KO7KSBBxG0V5PR4U5uzN5tPFCFe2Mqti+RutdQPftXQ/pzQWAv8AMENO8DcB&#10;EjvXNtHad7rJcQNJDQh6l813D0Sz7WkYBx7bIGt74O0+K7FUkrMPhob9Qm49G1aFzprrm0oQzHw0&#10;88zTCs27TFCqyGYgNH5IB5FetWrXtbDbuYQ4kOGnMLFSbTsGH6EMoDTcAkAZ2wKJZD3yVRRW69Uu&#10;uFjDCVKmBPiK5p9Q6xrX8zuu8jb1HqWOw8iulXHttbd1tlXUlvbbJIImZ81wz6m1YYtba2HIffun&#10;BrZpYb5UzzPnc6UKTNWu6pEukwFUDgYLU4jTbuXiknaCVmBBqh97cCTclCSDwYNFs332KrBWE/eD&#10;AI8V2HgPnsYtNlwzKLe8tBVZOYMVBbyBFdAIeDkVXm/duuyBgGI4YRj4NKvfS6jyzbT+3nIpmPBy&#10;asONzD39Zda2SsblmTME/JqlF20TucqQOoQpyx7Yol5ZYBAgXbMck+fxQwiMzH3NoKyFGNtdvDjU&#10;UbvsKJDTreV7pj8NyUqarcAIcSxMick0EB7lwlQIKZBMf2FEFpLkAXyArQCecU0NRLAOyM7XCABB&#10;OakotnZgsGE7xSym3vO3pgzmjJvcB93gKp7UIaYK8jfrBDKyP60VmS6V+6YI2qMCO5oVtQzDenUp&#10;J3A8mvddyAHAYGWERFSg1ME7K2z3E5kQMA+AaHcDGd5IKw0EcgfNSb3C10PDbjgt2I7ClfdYrksk&#10;DqWq2lPIvbYI6lUge0Buk47NVTfJx5bjxNWyXLi7gLikEdQiq1WVF2lfMD580bRnu/YvetXFT/uq&#10;oRxiOAe1JXFV7zH7RtgYp/20LBS4YHPjil3lwuDKmCQcZoFIqv2UDpc9xwATjJFWli6VeztTaCM7&#10;uKTa6UI9tAQQV58+aJZDbllulG48mkahXFis/MGb9or5W06AJLfce9b9Yt3bdiyGufphBDLlv61z&#10;j066G9sbmDE46cV0Kx1hgjBFnKgxBAr535RVL/Ns4Cg3JlXrNht9LdTMYUk8CtH9bSHZ9pBaBjgf&#10;Ge1bxeCpaIRiJ7PjB8HzWj+ohw33AgnGZiPNavGcT7G44c0zQvUIiWA+T81rjciRia2H1W7EicTB&#10;XiqAYKHcIB5NfQdH/wCmjtY4Uki10DN2iIIk9hW2afbcUkA7doG/yfEVqOmhWMgMefArbNIzT7u7&#10;ngDgA0vUewnKrNh0x07gKyOzeZgDHFbJpLEBAW3CApWeR2Fa7pMXULYBXMfuNbn6fYdQxVcowI7k&#10;zXmPIalRizh63UUm2bNo9Od6FLXSxCbwdxmus+h+nK76RUZZYlX2jI8GBWj+j+mG41sbzDgkxgz8&#10;Cu5/Tege49pTaj24hFEnd24r5z5TWKcqPMy3zbtUjePpH0207EDcfaBTiC8d57Gvob6V9Le2jKE2&#10;7oLCO/gmubfSvp9xRZCBkw3A79yJr6J9A0zmyoIDK1zO0YOO9aPCaP7s7ZuwRuMV8G36LSbdPO4h&#10;SAM9zR72pFtVOwpceYjiBiTRRpla0GZNqBioYHx4qm9XC3L9km+xIgj/AAgDGa+zeC0KuN/BNTPd&#10;xRr3qV0LZuN7ivb+0yJg+RWmOruwuL7TCCRIiAPAq99UvFIlSqlyNs9j3itW9QQb9qB1R5CMTEOa&#10;+m6DFsgkY9ohdKpdkhQzkSRxHgGje58PVU14I+y0y2/bENvG4Fu81L3r3+Nf7V0rZVo/DlkdSywA&#10;Jk1PSK25gby2xOAMs1YW77QZmuBmOABxJrLI7k9ADcyvCx2r5ge+TGLUOhZgTAiFxXks7QAd3lST&#10;gCos1oJuWdpgsQZzRtjkKhE/uEjmgY+LFHcM7qqxt6gpxNZ9lWCiWCkZM8/imyXu7egl4IkLFJtZ&#10;adm1e53A4FWim7A6lp07B5B/tijNpoW2vO1R8CKyylldS87ORzNCe2jiST+BxUTKcbBXATNsqF7l&#10;VGaS2iC2RJxBnIpu5cNvYYltsAnzQwr7Hi3LHB5WrsU4cnlvqFzbaYhvBrMNuUlgoIhfijSwO0kg&#10;7Ok+I80JmCEFlUZws9/NVfISXAu5czc3TGApFYusxuJvMiIkCnfZZvaLNBHae1AdpNxvcBCnaBHN&#10;WyHlOws2+VGKLZVbpO4me/4NCAaVVgQVXMCrbSoJ3BlhgAc8UASI6TSqS8WzCuA2JrbLPpVx1baW&#10;UTM7cCfMVOxZCYkoAwXdOAO8gVcotgF1N19kgg9jHao2x+LGn2avf9PBLG5dZXnDdj5g1T3NBuAB&#10;wZOP966NqLSPhp2TIDfitb1mlQszJYOUMyctVK2VnxJJ+zRLunm4ck5gLQjcKFlKhGq311kIAyGF&#10;iAZyDVOLckFvuggUaVGCMWiXUlwlkDY6Y71Bgr2tiWwpUzPzTNq3AVQ43A+eaHeuMPcTACtOOJqx&#10;sbFXe0VhhnAgYlqL03IcEDaYFEtwdp94MgzxQ0t7mfZcXJx8VZZi3Zc9Q+4yx/FRUATu/Mj5rIcA&#10;AtHMd8ivLaChpxyq+R/SoUmjBYr23GZA8Vi2FaJEgZiayoFkgMdzExIogG7e38vuI5IxgVCwLNtO&#10;BPYeah7yiJJYt54BNTDKW9zI/wBp7VhEfAOQCWioURsusgMhxyAYmgXn+1VLKTgjtTV0AgFulgOO&#10;Yml4F0N0Rsxjn81CJhdgaOmSImTWWtNuJ39W4QPAoJBCHMFYgGipdOFgEtjIqBJnlA91o3fngz8V&#10;FWO24JkDlWFGuoSm1QNtozIOaCzgN0vJI8f61aI6AraIWWHyADipulu4RACtHbFZbdA3OJj8Ch2Y&#10;yXOSMeKuhaYUsSVmCFPWfIrN4ysrB24x4ofAJDgfk81L2gQRBEgZmBQjFIy0FBtAllgye/xWCgCD&#10;cHDLntzWWCwxUwsR8ipiI3MCSO9Qlgtpb223iM4rwYgAEypOKyjMFYhAZrCBdtsF43DAjvRUFZN2&#10;+ZAAmorNzeYUsRjtFEbeoK7jIEnwwrCpbZS0MpX/ADoQWwBJOIIcczXiuCSc+IpkMYfdcncBFKyx&#10;2CCSZz2qAMkobapbjMVJgDsAXPk1J7KFVlix8DtWNz3NogcQDxUIYSAXcSAcExR1CBSADByZMRQ3&#10;uBmUs3eNvb81lm2qy92HfNQgK4NqkGeI84qAXG4bcZznFMsWCkSNsd+TSoQ/a0jGOxqFf5PNwiiB&#10;8CovdZQNrFjMiO1G9pUQAhS0VK7cgrNkAE4AxAFQtCp+8Hb3lj3rDElif2nim3uCCfI57mgFVPtw&#10;QIBiahdsiyMGAYjbzio3HBkluRETQd8gGYr21B/4iO/eroiYZjKxkCP6moS3SYwO9TRT38YNRJG0&#10;AgseKoKyDNiGQDPEVPewG0JycGpL1OAcQcbjUrrsMMsgnMHNQgtubqxJ4FTALeJAyaiIk9G3wKyq&#10;NtYmPkGoRGCvJJobMNvaiAFljxQdmC3AmoEZJOOioAknBzNEYEgfIqEAyYiiTKYVEkxEzzRkBBEL&#10;kfaTS8qzLtEU1JIOOkck0DKTJoSVKkd+VNM2QoMHMj8RFQt27ZI5EHijpmfbwQeDSpMYrMhTbSAu&#10;7uTzFZDvNrrMN1SOBFRsRaHwf8/zRFR8GPiT5pbYaLG3vFwNB2t3HcCn7em3e7DgrEwTEzVbp7Pu&#10;bLjFtqgrIxVvbuW2UBkyBB/24rNNmzGhqzD7D7B3AAyMAH8ire1cZbdzYFzh9xg1U2TDJJRQqyAT&#10;IM1YWgybWyATywwRWTINg6LlCzg3AAh2gS2ceBS9xsqN525knmP9qWtsdtplvFAXINs5/rUrl6EX&#10;oVMkb5mQeJpKQUptg9QnuMkIoV+oQe3zUhfe0HJdQ2ABGGFZ9tVMKF2fafMHxSpVkUbZKEkGeR4p&#10;sWmJ3CrFpIaTLA4xAqTBEZSjGZ8+fNS1N/8Al94Q7ygAkieaVfYFaDulQdwxmnIqwd6ztclVIgEy&#10;cCgXQFtdDptnKjJJPkV7UXPdtlnO8TBJaDNKC3C79yARGMGabBfsRP3SBXLxeYPwwXlaALzE3OSA&#10;AS3DV64YZ9hKluQ2JoF1TcLK938ZkYrTGIhsI10MLfQVJBDSZApZgHt7dsZkuaHdulN3JHjuKGLe&#10;4BiZWcrTFEGyaCBOyQpiRRVVohJhvAqVxtzBZO38RULKW32j3SDHfjFGUYVt5MqTt8mpD2yrMAQW&#10;ERxFZRAxYgbYJoahxZdQwg5JmiRKQYELhVkCI8EnzUnYvvQdQBkz5ocbrecboGMDHepkI7mWbAgR&#10;RBArrTsB4GM0Is5lkVVEiF/FEX3HDbikW8ifNQW/bdt7KwJxuHANWU0R9y20FQyZkxUlZ9rsVEio&#10;C6IBZ15g9sVMIBu2XRkQAauwNjMW0hCwY89XipW0IM74g4qN2VCoAYBryRkgz4BqJgtMwyxGWLbp&#10;8TRo9u5JgQsHvBNYcLOGliJINE2NcdFuN+cf5UQNgDba4oGYmSRXkkR0yoMjvNZTcrtACCYz3/NT&#10;BIuwQYjJGahaf6JCUICzgmMdjWbRDydmATz2rARUvMAzx2ntRGuEI28FRt75moEiIAcLtWZkwc8U&#10;IbyBtncec8xR5GxSGJaMDil7IRi5uLHgjkVCwrFLi7gwIPnkRS+3cDBJnBUc15LQW1KwRMyeaHdF&#10;yB0xIxHzVLsjCK3QJb7RMYNY9tSSVYwBIxwaFKi2MEAcgipi3u27n6Tn5FWCMMsjDsxIwZiPiKzv&#10;B9oPlhgxQmtMdslWXdhjyBUGcqBESWwBk1YLoZuGXI3FBAkVm+nW4AkYBYUNnYcrO0gmaM4a4zKH&#10;iRM1e4FJCrXibgAGBWFYhUAlWziMVncsLCltsgkYqLZxkwQATUtFoM14EJI2icADJogYBYIgkc0m&#10;VQkQZbivLskwxG3HV2qIqTGlvyq7YCqSQxGfxSzbD9pckmWbiKOxtur88AhpwKzb27WmGkRFRgWY&#10;BG1SB4xOTRUPtOzBYBMQaAIWJOZMYmKlecbFYwPx3oSzDLcVGPtgkzMHFY0zKF2shy0rFQtF4ckQ&#10;sSvxUw10K20Z5U+KhZEMXHUZaeTUjKlgF2lewPPyKIpNzGGAEmRkVC2J61WOxzMVKLQa0TJl5SJg&#10;ng/NS0zQCfaDbcie9LpZVGuDeZjii2rl1FaRkHEULiXYQsFgssYkg55qC3ROxoQn/ase6wdRtIkc&#10;xNHtMyPLrIjP9fFLdBRkKMg6ALJaSYJxFeS0ylth45BphjNtO4mYHIobsXBdiSVIgUKbG2gWwEvt&#10;RgPPz+KyE9zsF2kSTmpqQLiqASWAkjioEMTc2ho3zNHFgtDCDIOGUAqRFDcsoV2WNv2/E+alksQq&#10;bRcM5zFT4B6pz/cij3AUQvSCm6CF7A9jUQQh+znucAisC6hDbiA4EiBWJ3CZkccd6uwJugWxAu8X&#10;BuPIo4VlG8ecVJVVlIZQOBMYFBVmYr0/aZMVYLkGDlLsjkxuxisX2DmVUgkmT2haassq3H3howQJ&#10;oV0KQwVWYCTg4zUsJOkJXNlsWzlSRUiuxoXM8HiQaOlveQQ4JKdxMAUsykIGJMzgcYqmUnYS0dq2&#10;wWkjEHIAp6zcUl91yBEADvFVV39JyWEyRgU1bsoCx3svk1EWza9HfMohLQZBGN1NXbnswzAKAO4k&#10;z8VrKXmVLZC543A5oTahjthy5JxOKjiV9xrigd8Lcd2ZTtmQZoDM1y2okbuST4FEZpuP0wQJMHGa&#10;wlu3KMrQsTB71YpGGP6ig3AQZ6hwKzp7oFy8FaBEczP4rIZAwBUR4qWntormH2g8D/ioxsRs6kw4&#10;LEMFGVquv3gysXO4bZAoz6Yo7CD1Dk8xUU6t8JBt9MtBmaqguiDBRgAujDkYisMAOFAAOQTOfJol&#10;zYggrORMGhurG3b7FiZAGaGit7FLrqAE2y0HPmpvfhEJEkDisD3PbBmAG4PNSba2RAk9/IqUMUiL&#10;3oK8CBJnMTQhe3MWEkAfia8XEsWAmP70FS1xCZEAZUeDQho8QCDCmOVMwaHiPx4rJIhRtUhRUHba&#10;YAyO1UEYu/eNy47VAgId0GTI8CKmwgndk0PcpILbpqEMsiiSHLTyOKxuG3iQMxRBABLNC15XBYwo&#10;AjjuaqyGCpC7d2JxNYUQAR2oyFlByPkUM9XCx8VVlElxA+BRbZkQ7HP+oocEBYBrKMS2SJkmapks&#10;svTWJyp+M9jXQfRnD2vaNsGGncDBiua6e9tDAnFb56MSSpVirKdwJrjeTj+LZxvJQcpKukjfLSAi&#10;7uJFqAADgkCn7eoNkWwLaqZgdyV/9qQ0G65bRzaW7IJ55NO/ygtyGU7yshSZgfBrys5LlHIplhav&#10;W3S4XQs5BM/4s8mpBG2q7NLqBH/jPApHTxCND/Cjls9/FPKSDcVU60gohzknme4pHIbuiysm09uw&#10;DLFHlgx4jNN++t+A62953MiqdrCMf6VUFgoRhfG4t1iB/kasCSQG2blMqGeAUBqgIosPZDt7rMCy&#10;4I7GRx+ap9R6crLc2nZnIUgCRxINW7FFuKy5GEk9wuSBUL1tAx2fuzlZjuCZ7VcBm2PtGp39PutX&#10;UAG5uFWTkHii6PRoL6ADCjILbiD8eKtBqkgLuHuchguMeKAFuG25XBaTBwRPzWhSK+2r4PWLR3C4&#10;uyAxLGYjyNxqVllN4qSAklsd58H4pL+W9y3fUXQoLQVAkkjkkUY4UP7SyLcTMCBxHg0cS9r+DadH&#10;fLWrpDoGJBJPb8g1U+raCzf3uzhk2ACMRHelv/UyxVSrNH2Y5PYmsXPW7Vtr9i3YF26oAd2+1T5g&#10;UcISb47Oj4zxmfWZoQxxvnl+kcf9V9JdrxKIEGBJ7z4HzVj9N/RGvuXC72nW2Jklcfmumek+k2Nf&#10;qTbu6pnbg/nsBX0f9N/RWut+3ZW0NU1xFGyM7uApArfLNNwcHJK1R9n8F/ptpvtKWrzX7qL4NS+n&#10;PStT659Oa/0j0T0h21FvTrdvX26TcRTlQO5r6T/6ffpCxpkGm1t1NLdEEoSQ7MkH+1fQnov8OrXp&#10;/qXpdqxdXTX7mj/UZVA2MRIXHJFbNrv4XL6xopS4fdVhvv2VAkg9hivPeX+jv+o4Fjm2lGSnV3ur&#10;5PZYPA+F0WKSwS2ylGtxyr+P/wBUaLRaM2dNeUFLZc7Wg7+w8E18O+meijR6fVera6xue9dJUgQA&#10;Gzx819mfxI/hbv12ls3VvjrLkgTPtiIYeK/Or+Mf13qLd656dbV7ZtPt2t0kRwCtcDQeH1EdVODj&#10;XSXpUj5H/qZHVwenxqLeBL8Wum2aj9b/AFg+r1ZspdxvOxlMbW8CtF095QQXIuFOAG4rVLVxyXLL&#10;g5aj2b870RY7yfFfQIaNY40v8s+UYsLj6t/JcvfdTduKik8kP80p/MbkUZ2mZXsD5rBYlW3kIiqM&#10;TMmoaZbxKpIIILL2BnzToJUaFiUeSKu+5R7WIkHwayrEIh9vdDNjhgR3p2yqwH3KSCDsPcij6mx7&#10;l4vuVD7QwKPchpXpqnCkb4LGTGZqluqQyD21O+ck/wCf4qzY2wLZRcZGKp7xIVlM896fjQzH2ATd&#10;vZQqnzGKtgT7aAGVikNPauai9bt28vIyBX0P9MfwP9Z9Qte4un1DBZkqOhR80OozQg421bNePTzy&#10;cQg3/BxjS6a5qNotA3GI+wYA+fzRNXo9RaJLgbiAJXgV96fSn/ThrNMFVrbMCFLnZsIn5ORW0epf&#10;9Ntot7KWd7XDG8DpRawPVJPrg0R8JmnDd0/g/NyxZvvcICFwTCyMfk09b9B9Sdi1uySGBmOJWv0r&#10;9D/6UtTavW7YsC4+ICjBU13r0n/pSsRL6PaPBwZ7z8USzTlWzC2io+Bm4/7mRRZ+OWj+kvUdalxk&#10;0bbYEk4refRP4UepazUWQV5IKx2PiK/Y/Rf9LLX3tJbv2kCOCCMwhNdu9C/6efov0e89xNAt6/t2&#10;kqf7yK349DqMsW1Hb/JUvF6fE4bs275R+WPoP/T8iWbdxrKqrAZX7i3yYOfgiui+m/wXs27ZA06t&#10;ceQ6opYATMed1fqLZ+jvQ1tBF9OWPHmPzWxL6borUrb9PtIMSUUY/rSv+hZX/fm/8HXx6rT441jx&#10;H58egfwM1A1Wmex6a1xSvWpTaq+QSa63p/8Apu9S1qWblzW2rSK2FiSfzX1unuXLpTcZVQVGABTG&#10;nJcBSwUTAHJJpmn8Hp1L825Bz8tkUfxhFHzBof8Aph0ANx9T6xc3hpHtjbC+K2XRf9P30lpIS4l6&#10;8/LtcYw47CK7tc6rcKI/wjt+Jqp1Di2S7sfJ7wa0z8fpI8/Zi/5EQ1maX/OjVvT/AOHH0rorhFv0&#10;q1gdDEAlR3NbrofT9Ba9tLHp2nRY+8W1ERWtpqryiC6qzYBgn5zWzehawuLlp8ttDADg+RTNN9hS&#10;UVjjH/AOoedwb+5Jlo94wTtUhn4UYgUyq3rikLghhiYilLVq1ucraJk9jhasAm0hrl8gNBjuT4rt&#10;YkvRypyd8sHdAcZUCMY5NRSwEBDKRbiVMyT+KYtWh7lz2wufNTW0+yGgqDIgxmhnwwo9Cqi5c27Q&#10;0AYXtTIEKjzIAiByKDZQq4Cs26czxNNIrXJRk27ZHy3k1UZ8ltcEbYYhCYG7uan/AC6AZZioJFTE&#10;dKBSV3ACexFFCMAfG8mD8VoecQsR72l/RAA3RzXrq2y1zMdMMByYojKMLAIaJjvNZDkM7TlemMSa&#10;H75NgJHLh337ZjHcTWbTAvcEEkCGLZB/FZRVSSuC2DjkmjFytsqQwgzio85ewC1rB3fYeQKMEL25&#10;YbQB0kd5qVoHqhW6VBma87G5bB3kwYIGAar75PtBCtpTEhTIAnOfNEJdeqQAsmBwScV73S5DqpIA&#10;AIIqCkdSnMuZ/FMhqCnj+CaXCEGcEcDzWWNxWUAuJBIE+azatMVuAtIGDGaIxtmFG5QuGBNT7ybI&#10;oUghuXFcqzhkTq2kAzQbtvQ3HKnQq0rjETNRt2C1y68xIEQfFFW4xYEQIhieYjtUcMU+4IpTkvbK&#10;z/0P08WM6bBJmTO/+nxVPe+hfSboOxDEjI5zW2XNymcQTM981C1dZpFxOJMgRiufqfC+Pzc5NLjf&#10;8pBx1OZdSZoV36GtLcAS6sIdoDVVav6MvWH6Au3dO7PVXSBZ37i8MeVxJH5phGEOkNyPwBXGzfRf&#10;jMt7cKi/1waYa/JFK2cd/wDSNfZUo1nG0sjDM0tcs3QLQuWyJ+/8Gu4qJAO4sGhQABivX9BpnDza&#10;TA/BNcTUf6fw5+3lY+Hk/k4gupZjd2AKB0/kV606NbnZHkASYWup3fpuxeLuMMMYECqHVfSt7d03&#10;QYyFUgSDXE1P0lrcX9qUh8dXCXs0Eotu21wGWK4IyABRNqOU3ne0hg3CxHBrYtZ6BrdJsuIu8MhE&#10;LnZWum67v7ftEkKcAcnxXGz+N1GGVTxSV/qy/uxfsqdTd3kwoAMsIztpLXMd6/aBOMcQOatnsvbd&#10;VRCp2md45qq1ChnO59z7AQvA44JrlZYyhJqSaaI3wVV7cTwpJQRA7jg1pfqZc7CEDGds/gyBNbxq&#10;NwFlkIJBI/8AY1p2vtQ7lHCQBMZOOK895hb8dIPFKiu0/qd72GVDsfJJXO3yfx4oT3Tqzcd5d1AH&#10;wSM0K9dXcH2BevEYAgcGp6e8lu06jaJJyGgEsJJNee0nkJf2SfCM+fFfNla1q3dxaLDecAEkx80l&#10;d0jqou3BBtttZTxBP7avrNhtwIWQBIFsACTwTU/VtVcN0Nst7gqqF/b/AFrp48cHjlNuvgwT7SNL&#10;v2BaiCw3kloGV8D5juaRv3MqDcUhzugDMjGe0Vsd/TPduNOCVkNAjPI/NJ6drRdoQKVUh47RSZJP&#10;2Y8kWiu6rmo0rMhLvtDL2AJ4rvlj0a3ZtOyNKuQxxnjNci9E9OfVamywt3H2EEGujaz1LU2WGl3E&#10;QoJ8/gV676aUIYpylHt0mc3InubZzX60s295uOrbGYjI5g4Y1p/01cu7LjqCr/b1iR1k5ra/4i2x&#10;dS3Nw7YDle8Af6Uh6BpNmkNxpBmAymP+2P8ASuB5qLlq0kuLPW/QWFS8k5Nf2pkrBCC0ZAeV3Pwu&#10;MDNNi6ReeWUguCEBwdp7/JqV/QINMjhRtZenzMyWjxVbZt6i3dO3YW5KhRwncVy5p45xtH3SKtdm&#10;2i/bQWZQZVhIMAkHJq9TUpBZ0Zw8nDQVXsR81qu9zsh9q79wJGFnzU9RqblozvPXmQuW8ZruY9e4&#10;rmJiyYE2bW+rYKs3C+R7c/4SIzWr6jWKrM6MQu4ypM7u2R80pd118ob3vMFcqGAE570qLHQVu4Al&#10;kZvub4NZ8+u+7xtoPFp1ATuXfZusm6BuBVROIMgitg9U3XfSLxFwPCOT2xGa164b6taPtowYfbyf&#10;z+apfW9Zet+mX19piCJ2BuoKM0j78YYsrav8QdRh3I+Gfqg3dLrNRbN4A5MxvkE+a1DU6tG/TVQo&#10;ZDtzJMZNbD9S33t3bxJRMSwgxmtLdbSXXIjYqhgY+0MO01p8fjTxQbXo+Q+UxVkkr9hVRdQoPur0&#10;8omSCewq49Ht2lDsqBk2kCDLDdzPj8VQ6S5auhka7t3Kd2z4OI+TzW3+ngNbtAKiuP7QO9P1jcYO&#10;PPZxJYuGbt6NbW7MuAWKhCZUq3kzxFdE9Id7aKnQFEklFk7jzLfmuf8Apz2LYsGQgdNjFjOZmfyB&#10;XYvRLFx7W9bR2hIYCB1eSvz5rxOpTlkfNL9/odCP9v6E9FpbavZK3FYjduCzJnGK6b9MWGJUllwB&#10;tRxmTjNalpdKLbJveMndtwWMcVv/ANO6HU73CWxbJIIDcLHNeayaectViTXF8F5WoxdHXvR7T2tN&#10;ssputgHnBKoK599S+l3/AFCyD95WWVB3BNdb0lkWtHYFobSEh2Y9zSHp6La9W003QFk7lYYr7Vpr&#10;wQ0jTtwSaOLG96bPij1T/p4vWRfvWbrKGZmhhMbq+efXfojX6RxZu6HcNzOHGA/mIr9s7uksXrRV&#10;0Vxu4WBBI7186fxI/hUursPes6dWBaMjMRwxr6x4z681MK+41JGrPpMc4/i6aPyv1Xpmo0yKQisp&#10;IQN/t8Yp/TaG5pvaVz7a72u2hJJaOD8A13LV/SWq0bG09q4FDmFYSF7/AJilLPpVlV3kuQfwQsYB&#10;FeuwfXePi0qOWsa3K4/rk0jRKNOlosvL4Q/tPPI5mjumz3NPbUhzILNiN3In8Gup2fQ9HeSbuxWd&#10;og4IUd4OQapL/o12wLiswIIJUt1hw2E44r0ek+rNJmX99D8i2Lk0NVxsF1VC7bZC8MahbSyUulz1&#10;yYUGWKCmNf6P7N4owDFbfUFJHuN8nxWbP80EQC2twgSCng4g+Irv4dfgyJOM0Z45FIi9gAoU3Es0&#10;DdmCcwtKarTn2HU2ys3RsBIUr5zWx6LQvqAzBZVbhYG5gboggUtq/TitxXDhCwgOBME8kitqp+yn&#10;KSVpWaL6l6ajkjaSqgDdmc8iRVff00EQ5dIAQsYK/J+a3m96d7EozFl3JLKSSxXuRSWu9GUdewBr&#10;kNDg5I4x/rRtJA7XLl8Gr6W5euaq0Db3/cxeNskZn5x2ravTtRvuBveDncAOF3geB8Cq9PTXtgdL&#10;7oZzteFMjgVHR+1IgTtIGw9Ihhkg9qqLCin8nQPTvUg1kh+HJCQCrT3r1xVa1cEXA63QD2Kz81Ta&#10;PUAFLYXCYlm4jxVgmpa66hWjeZLnEnxTlKLGxnLarFzpbpe82J3cJ1EtHJql1Ontge6q7nEm4VwQ&#10;DWwC5bdQvtsn6e5tjEZnAFG1mjJO1V3wguQB5HJqbELm3NUaaGAuPvgiFgFstPYGrDT+rasrF4YY&#10;gCP7CKudR6MhuEOzbbgkYGCRArV7mmCOTduNsEW2JEgmOJ8iq28iFGeNu1RuWg9ZfZaDb3Co0koM&#10;BsSvkir+3qRDoro5ChNyLDCDPxJNc6t6sXWSHEqd4NwxtIx/Y8Cr+xqVYWOk2nVWCD/GByIqm6Zr&#10;xZ5NfkzYdXofeV0wqsg29yIMzIrUvU/p8+5KolwKN03DJ/E1ulnWBrVkbx0ndAEBdwxJ+aV1mlB6&#10;1usOd1xQQNx7hTQzipdMdHIn6OH6v0cW7gspi3MMW7EZMmtI1+ictNnAncAcCu56/Re0jWtoKMQN&#10;jDILfcTWh+oemsu4HpRLkrIjee/9KxZsEqGvI3HlHNGLF7RDQBOZgL/SraxqiVxHSkFSsEE8VB9O&#10;Va+o2jpmPg8T80jcvqpbbp2X9IEgmQWFc+5xGY3A223rQTa2sd3Dc9JHcVm9aASxKqesgbTLjbnj&#10;ya1VHuGy83vuaWKGDDcfiKuhcUe2RccOzQpMGSBWmEk0VN8NoQ1OiV2lZ5LkL1xAiZ81TXdKbch2&#10;YECF3iSZM5rdEtIDeQlSrkYGSCvM9hnvVPqtMhLBrfUEgrJzPyKFw5EynatUIaL1KN7DKi4oYcbS&#10;O4nxW7ab1dbi31S8whZCkzuPetAvaZxBFpguyDt/xzTum1V7SttDQsHHMmMVSkDjnJdo6PetbrS7&#10;HVDAQITgR1EVrPqek/mAQzBYHBxlv9qlY1lxbdn3ETbbGSf3E5mrO+yMlo3Ifc8lm5YRn8DxTGrN&#10;qSmuGc51uh1Nx96qFKqGKtgEjmKqNTawGDEt842k10O9pNo06iXZJLbM8/7Vp2s0QtK3TuDvDQ3Y&#10;ZrLkhRUvxRVae2uwsw8HpMSD3Aq30CEBhaub2VNw3DgeKprwFl1YI0FMfAnt5ottzbuKxMsGJXMR&#10;SWApM28XyhCwYur0FmA2UQae25S0HEMgkzHPfdVLptcCiSjB95DKEnpfuQe4q+S0xTZlC8LtgQQc&#10;1qhK0DRQa+y4B23EEwR3aFqlOmh3Z2jesnZiZrateiwhkKSdp3Cd0GMmqPVaF5VWTa0naTjFLnEj&#10;TcysAUrb26cMVMyOVive6+7AWRnA5NNbmuBja6WnAC/tXBpD31uKOkhgTMGD8f3pVhuNGXuI9y2x&#10;thp7qMQfPyKzdvLuJBYhQVHbFD3RbtllKjfG2TiBSQf2gdzFcwM/4qqwoRG1uwUt7CxacAzRd5Q3&#10;oWMRBpD3hNwkEg4MdoqIuiVMmCxAMVTYxQQy985iA9yCS44UYqL7t07w+dpI4pOwEthFZ95U53ZE&#10;DgUW4pVdxKuG4C5JI80G4bGKJCd36cyh5JwZodxnO1CoGC3ydvP9qmyswt7QOAT2GPNEINxme5Jl&#10;8R/wOxpdjK/QC+wQqxPSBKkjLMfxUl2snuGdzCd3P281NrJUhkdZ+4A/tpC81vNpSGZ854n8iokA&#10;wogLi1uLmTOJ79qn/MMyRAkMTBHfsJpRwyXmX3AggHc3ANBuagIVJgkmDHBiiA3hiqXCCLuVTJUG&#10;QR2nvFRS2ApZm2HlM8+RFTsi30y22AYnEFqi1raE3NEA5iQaHcgqsWu21U3PbkthhujJNLnEllBY&#10;ZYg8fFNWrS9mBLLM9ljOBS9tyAC7dzBjMjvVA7UYuMJf9c7t2KyiqpthFO2W3ycnFedgh6f/AJok&#10;SQTUf1iOdvaRyT2qFNIKq9K29sKHnnIoousbp9lhuI2HdyY5ikYIG3aQeSwyQT5pm4htlEa4rb9x&#10;EHiKhnk+UZVlZLSsqnkecii2bjpbhba9I6dp7H896FbLTmQB0gCBRNgwwQusxAPMVCW0NKguD3Gk&#10;OmFHczzNHcI4lnhgZUHgAV7TW1t3dzjLNGIjOa9bUXg/OelS2dp5qqZIti2nYEKJgoDBOTzUAquQ&#10;0oscKM0wBMBxnMxz8RULNhFbapgK24K2SMVYQFFLgw9whDuVQImmUK7WNxGDNMY5nxQ1tv1bkyDK&#10;gHkCj2NRdZlZclVyCOIoWgk4kbtwi4P0iSpWUjA/IrFxVAg3V3jIZew/wmnkJFwupgN1cyP60o5D&#10;B2V5YmfKmaEqQB1IM8kLJMDBpVxcRAEc4OW5BJq1cqFZS6jdg4pN3YEW9xWFnae3zPzVPoii/kr3&#10;tkM8nPJbzS95Nu8qZLCcDiKavoAu4iSTyTIC+KCrBwzMoBDxisk4GvDNLtkWVnKW2YhSx2MfNP2d&#10;gDFgxeIUTEGqxHb3cDeJ74gDvR9OoBU7y25iTOazZMdpo34ZpNGzaYe+QTCjAPYCoXdOJdw5AUAC&#10;R2FJ6S4hS4ZACzIOceaevuu0Bm3R/mG4NcnLCmdfFJNLkWZt372jdLT8eDSjWCHJDyGMgRyDTd4M&#10;q7RPUJwc471g2bNxZtkH2+ZOTNZ5I243ZVPYaz7hBUt2I4EVi1dIDAMEckEkZFSKtbiLYjgnmQaH&#10;c3XTNsKqqYP47UtoqUTbfSvWGtXDNx0IQbYOcZyPFbcfVg1n7y6+I2kg8zXKrV/2zO3O7bNPpe32&#10;xbuAxJHOTNcvUaRSdgyc9jSZuFzWbFAEQ7cLhVFCa/dcSUlFzuBzC4xVKvW1nqDIRtiYmPira3YY&#10;q0CRkY5M/wDNZ3KMDiLT5pO2mlYIb1lVLgOxLSQWitg9L1ft3VDq/smFZskCq9kDvueQyriEjI7Y&#10;oavdtXRcFx39sArAgLPOPFKk4zi0aoY5xaOvvdt3LKMXQhi3Upx/Ud6Q1a20QwrN7YDBpmTEzI4W&#10;tV9P1JI3WyjGAUZvk+Kt9V6iVsbETa8Q6gQ3T4ri5U4OrPRQ1O7H1zRUepFdQFBUh0hg68PNc69e&#10;0nuXGKqAcV1PU27VwugUCFBjOPgVrPrGmN23dLWCqkecJFa9Fm2TR5zykJZYSOaWH6wikgTCr2Gf&#10;uNXuh1R62CLKDaN37ifiqS5orlu9tYyqckcR8GmNAcuoMru/rNdvJJNWj5/l3xn8Gyam45QFyxZi&#10;OsftAH24pb+cUhhdFuGTgnt2NRvXnAUBWAcwRycc5pa7aO23xEhRABG38igx9o26WcnJFLqFUK6M&#10;MjIjmD3qjvq1t2MYPcCZFbJqV+4m77UqeeojNUGpTCbZaOkQa7Wn6PTaV0VVlDuc7pJkgNU1RlDF&#10;jgPzGRRlSUhlETg0oUFpdxZu5YTIJradXG0M2dqs7FelSD4NWWn1BUnoIaQYPaqdLTOU4KnaRB/y&#10;pnTXSWd3JJDAx8cCglFMabTbvSoIUjqY7N0masLF83LjEXBKrycGfxWuae85ubgASCAw74q7Ny0A&#10;A293cliQtY8mMd9qLXR0/wCmc3S7IzWigLGMxX1J6AHNhLdtLu9jsLpkEDsPmvjr0i+unuBlEho2&#10;jd1ENhq+pPpbXm7asJbUsuRAMkbIBI+TOK8b5vBNOP8AJ6X6dSUnCvdnU0s3A7Wwi7lI2hm2lh+O&#10;KqvUtOUR9qZQkSwJJDZ3fNbEot3goF1riLb/AH8p4iKU1isffRWPCsZYBgRwMdwa4EG7R7WWCNHC&#10;fqOxbu29QWP/AHEnbzlOMV8y+uWLaMQHe4TJMCIHivsf6jtMbSEwfc6OoQd8xAFfMH1loHT3RuLO&#10;D0FcHaPNet8XOjx3mNGpXJRNC01u2qqU3KSABu8CrpL1y65lF2bYHkxQhaKpbcsOpJBPINBHSWBX&#10;cjGcDx2rrydnDx4lFdErmt3sGcCAI+Znz4FatrdW63XK3BiTLQAYqz1N1UtvtWXLDn7V+K1nXkK7&#10;Kc9GVAkZqsKTkcDymS0itu6gPewS4aGKjGTRmUs7AOe0eBSBvEKDtPT0gcAE09bUsodgZ27Y5g/N&#10;dFqjhwiWGmVdl3dZa4EJ5wJNXels2la30SYwBxuqk3FN0RAUQRT+kve3atoBLRO4/J4rJlXDPQ6K&#10;VKKNitWWDlLYDlhkVe+n2XRNuCZMeSDVZphtDLsPWIMYluZq40wG3puoRvjOCwFea8jke1o9jpsa&#10;2ourV5iluJYxA/bGa171MNvDXDJcng8iri1etbbP7NzEDu3iahqEBLAqgAiQv3biK4uF7MlnO83h&#10;34occpj3076arM1y2SxNuNozJFd30gC2lRnNo7AUG0Fg0S1c0+l/TTZ95tnG0d5WRXUNFp3uYFxG&#10;2bVBVfvB4zwCTTPut5Hya/CaVQwp12P6dGUXLg2puUR1GQTnMcD8US97KG/buAKC5KOzHrujgZqx&#10;1FmwlnVCzvtww3HduECqXX6gI5e0qKtxQpU9e0LyQv8Aip8JNs7GeShEovU9Tbt7+oPDBgfHcz5m&#10;vn71fUrdu39olSTKt5mukfU0W/f2EMqt1BgRuk7iK5pqxevXFc3+hweBXpPHadKO4+feZyylM12z&#10;ZLMxNvYWt7RPkYNQZBZtKGjkRGImrMrvJm3BHG/7Yiq9yCpGHJMwMbfxXaxxtnHxwTfQG7rd91Lh&#10;XCjvjd8VE6km0WQFMyqjuPmjbbq2ysK3YNic9vxUVNtySogr0ggYrUoJejdCKVEWsMrW9iKGdcwc&#10;g+aX1CXJmUBDndH7qZt9BWbqMTCgkcbs1G8wFy9KKT9kLkGji2hjigKSyfYWeYUcqKzqkAaen21g&#10;NA6qwwVPaF0ZUiYOSPiKigRhclSW3YEyD8UxOwHFD6Bt7dAgr1CMisWbTAnYwUsIg+PzWHuNbRAZ&#10;ITqKjMTSYuqfaJLBckDwfFWgWkEvBnVCo3bGiBiKy1vANyJb7hAGwLWLbMeLnTEJjP5NCYNDbm3k&#10;T+TRlpIjcUxEe6A0yTgUqzkzCTu6YJiKauWVDe0CVV1lo/8Avv60vf8AeFv3LgEyAGIyAPiqYiYt&#10;shFVoBBlj/intSxuO20PaWNxIKcgU5fuApvchlMDaBxHJoUnYWVemGAW2Mz5qmXBFe7JtK8Z3LVV&#10;eVpcKxImY8NV6UhAX5CySR4qqu3QNwljNKV2FJIqb6kDnO7gYqaO29BsK+d1e1TubiMYpO2Cxb4Y&#10;Rnk1claYiTN+9Ne4TZa2xDFoAmINbxa1rLvcFSEME+Se1c69Mf8AUQkAmMfMVvlsLe+1dskMO3X8&#10;14LymNLJyuDjyi1OVAfULqQq+5jtvwc1pXqRYEmSHaOoCRA81t162bRuI9rK5M8EN2rU9fvZ223Z&#10;BGJERHNM8ckmgX3G/k0b1F97uSgBI6ie5qiQKWKxV/6jblUaYUnFUIfJ/tIr3el/sVHbg+EWGk2g&#10;GIIIGTW4aHaCiO3JmAJgVqdhCkwQZFbb6dKKgLqGMcVk1k6ToyanPss23QW1L+2LbFzJk5GK6Z6P&#10;6adRZ3hyCoDMoECtE9LQkjbcMMwbPfbjFdf+ntDdIClyjMSGB4AU8mvnnm9S41T5PPajPGVtnQfQ&#10;9FfdNzQRbwGIz+V7mu4/TGha61qFdDAuC5EDd3GO9ab9IaG1aFu9DHYAsAzIY8r8Gu9fTXo9y0Lo&#10;Qo5VuoxG3dkHHAFeLhc8tHPpzUZfs3j6W9HW+4MtOZCnD+ZFdr9K0apZlEw0gspGSvetU+nvTrB9&#10;k+5G1QoYCJnz8V0PR6Z/1MhiuI4gHM4r6T4DQOo/ia4tQTBfzyIrz1I0wO0rWoeq6+ypO1F9xgQs&#10;9qutRKviFEnoPg8Qa0f1RFWG3KQVnnM19j8RoIxcDnSzOnZr91rvUWbeQssCRgHvVFq7iOLe66rM&#10;i9KHufNO3mBJl1UwTuKzIPMmqi5ctN7nUJnoLCJEdq9esdUSDtMQuXxcuooC+2SGdjgz2BNF3W/n&#10;/wCdoOV6TczcyQCIoG8//S5oxTkkz8RUso1wvt2FWEzmalYID8HdnHkGvLcTauCNxGfzxRWtXHKn&#10;Yo8T5XvXy6z6OSTZb3MoYQOtSKOt280MLg2sf6yfFDuNKHczb3G34MVMtbgCSrpkz/lFURSC+9eV&#10;U7BOho5pLe8ptE5OTifijreIL3cFgmCTMt8UNQdrs11g0EgNVEtkX2kuUTLN1EYAjsBSwtFWdZg8&#10;rJp5E3tLz4BQxmgXPcQAzwdpPcA1SCsg7gwzJtcZIGRil2fddPuuVYxGeBTN5DbtFMt1RJ+aE9xg&#10;JCCGhciTirIeey9g3FVymZlsnPag3lQOjxEyJHE0dSPdtqTEgjc2ag2mSCGuEzgeMd6hKALpgCSG&#10;O6Ofmpe4HUW9mU5btmjeygDNcciMrNDFp90bgDEyfFQoNaVvdtm4/wCPmKvdFcVHCuVRW3MwCziq&#10;AbdyKx7GT2NX2gZ5W2n3A54JqgsauRtGmsm2kq4KkkSc06xswiGEG3jMsaT0j2WZZtObaELAhZJ+&#10;2rnSl1XNuOpgIbcQRzNVZqiMWUthl32gVZdoMwUnEGqnXKotlPb3NbBCuDI/FXi3QbQPtsSkBe/U&#10;e5+DWo+rakS1uSMRG4HqB+KuCbLyySiajr95A6UXZA2jNVF67ue7cMAKAsRkin9ddD71ttLkgz/h&#10;UdqTN1Pc2lCfJ4mjMG1ghcIT7AQTA/BoDXNtslSI3EGaZuF7Ww9l4Vck1IJggID3nvmrKoXKlgpB&#10;aQMRwfzR9QLdzcNoV2A4FQUe40MWDKDBAgA162rJshxsI5YcVTYVMwWa0qkLK/aY+ayu7cCQIIba&#10;TWNhtLcO4HM0UgKJPSVgkHMfAqrK2sEItbVxkSGPBqMklFW9iIKqJJNFRg0xdC5gBhOamLLvLBgG&#10;SZIHNXZQBGKtdOc42sKEyMm1j4PT+a9dFxvaYyrOZ8jHepPMuu4YGCMg1CAllV3BQWjPxXukDpYk&#10;fvFS9raysRgjdmhoh3jqjO7HJqygxtBxvM4AATzXmlA6uwJJD/ihXLeBCtIkk+TWEuHcw2QTUITv&#10;RCww+4E15l2W2lDDPwMYqBsJCu7HAPArwLraBknd9ue9GkEwStte4sZAisaUqZAmQDM8VNbWSIIJ&#10;GT3NRtXWCA7AwFSgCam2zLcxJJ6fxXl5dmeBEqBkA165aYPuIUgjAXmpvbUIWCAnlc0LC/wAIfdl&#10;uB/cGiJZDRNwY5UHNZS4ShQrk8VgjbbAUSaogRbW32nRRtkx5rwZ3uHoO89ziPxWRbflZnvPivMg&#10;IbcxLrGyD3+aiLsioglWndBEd58Vg7bhh0JVhGD9sVMvcMsccTUfcLM5ODknwSKgE5NGLaq7Ku0Q&#10;DEgV4sBGSAGPNEJliCQoGTUboBRYO7PFQDezAlAe4iR2qMrLlrcAiCBistci2ZhvAPah21uIo6yA&#10;cj4irLUjyrLABh48k0NtrKuCn+po92JhxJPWpGIoTMkcEPzMVA0yDDIMmPBNZW0JYyWEd68bG0ck&#10;4mNuTNMFgmYKDweKhZBWguyss8EfnxWWLqhJbLHA5wKEiBu8nA/NGaGgKkNuxFUWgbbXWQAMYNBd&#10;ZIzkLIojqSEJadpwB3qLIHAG7iZAqkU0xYFSuFk+KKxCqoIxXlWNzJHSYJoO4pthsnz3oqKRJGfr&#10;xioks4lnyK9giCTxxRCMtkEgDNUQER/jkAma8G5B896J7dyRKbZBgtUFB29QAHxUsYjIcBhtYfk1&#10;5gQ1wyIwZ7mvMwG2SCGwJoO6Zk96oiCyd5KsCaE24gkqPmpKu83DPAqBMR3NWWZgrEkzUktRB6ay&#10;rDkLMHI/NEWyTwR/XFU2C0QFtQQ0zntTaKVOVDjsD2mhIBFxdgHB5zA/NGtnY0qvIx3oJMkSexur&#10;oORIzWQhZRuMlRI+Kgg3M4UgEZisoy+2egkRBMZNAMJLbLl1MnjM0+iiFDZY8he8UjZ29MhsiBFO&#10;W0bG1SG3RujtSpsOCG7Vu5KoHIYmQOMVZM7KxCcbRk5zSjWAE9wc7tqkHNWmmbbO6cgEyMVknI1w&#10;GrY2nbbGAATvG0fMUdC123sF0ESdpYHbQxNuZLAkYCkFRRTdtG3tO4SYPdWJ/wBDWdjjwY2jaDAR&#10;tO7jqHxTKbRtlx7YWCO7TVY7ohthLHTkbpyZ4Oawt/aWtl2dozGIq6sXY6XBZgOmPsJOZobko7Wm&#10;JyAW7gjtFV7axVJCoTIgqaSbUghwytMcLToQFOSHbsqubggS88kngCstaJRViSyyABVf7sPHt7gO&#10;CKi13dbO1YO6QDM45FM21QO7sYLWXVkYAFjFQeRCMgCRKlck0E3djMoMfvIJ8+DQXuOFgMynbOew&#10;pkEJlIi+XWWDTgf0oDB3YsPwBHEVmEDHdhCDBoRXZaBUmedx7geK0REsEFLI7FhEjbHJnzXhcaWY&#10;wc48UR/1GVd4jbJEQKw4d1tjCndGO9MKoGLrCIcF25zgVEsS0GAFH4FHLWx0OhQgzXiqe7FxFzHA&#10;5FEkVSAG45MlMhYAI5qTqC6SNigSQATNSYOdiw0A4PyKhce428Ssg5g/5TVkRgKjBHjpPBIorMr7&#10;iDgHdAFRIdkUIzf7pUk3Whcxu7B/BoqL9gJtEbSpCNJk4ioO4JEvA4AHapWEYm2rEQ07prwuAu+C&#10;ViJio0EBhZAElSOIojMTtPtjauDPassoIyT0nMVhVXgsy7jEDNUSzNxpIh5zUwxuMFa2QvYiosWD&#10;EBQ3dfipMbjMAxGADtGB+KtWC1Z5CF9wABh3nmKMo2yQDIBkDNADuhPzjcO01JAzzaXG49TzRIBx&#10;J22QqRB4xurFks1wTgCSZrwCi2PtDgwSe4oxuFwQLKwBICmrBQNpbcXUy33bcxUMuEGwkd4o67/s&#10;kmckcEChhbtqENwESSIxzRcECu7sQGA7FQKlbO3L8SZ/rWChkuDGwCROSKGmwu4LcCRVMYmGtdQJ&#10;kSopfe49wp0tBndkUVrtrYJUsCMZiTUfaeCQu0kcCqII5ddrDb2Y06tu25XepCxA/IqCsqg77YL9&#10;yDipmdqYGw4M8LVWA3+jIHTCiefhgK8ipZlCGM5UiiEMdie2okHcZ5oDIfctxiAc+atMACxZm3Qx&#10;WOBWU2niYPM1C6sBSNwIgkUZZCsJkbpFXYaiqByWWCoifxFFRplAsBR/eg32DHBEHscVNgGBDtkK&#10;OKuynEA2xdyoZ+QKKVISdoY/NRZlVkJJiBHxWZJRWBG+eDiRVWC4nlecbgDExR+l2U22Ifb1TgTR&#10;LNkXHQ7TOR421d2vTre0lXACiJ8xV7kVsKJmXbKFi3LHsDS7MAyknBEx4q0vI6BnBw2NoEYquV9p&#10;Y7F4HORVWVtIOoZZmByYo1q8DuUXCRHS3ifNRe7FwQqgERI4NRWANqiJ5jvVEoKjGwX4Yxk0NQNy&#10;b4bkwKyRiTz8URWuAEuu0bZBOaKkWkEVrTMABDZweKF7rMzL9wAwTxNYW8NltlaQ33AdpqaldmGM&#10;jEx3FUy4xZ4Nc2EQDHPwKXZGYwlzgTM/5RTQYmWx1Zg/7VFbSlvuYhcAUuSCSpkffJBc24KiBHc1&#10;hixD7rnBAj81BUCrliFDdqx7pInlZoNoe5E1srIAaAOrBxii7HZGh1Lc0G04427e8dzUvZYAKVJk&#10;bsEVVF2ZPuwu48NEf8Vl2NwxHfE9ooe12R4DHgD4o7QDta2BC8zRlEGe2Hg2xlIJoCME3YIA5g80&#10;y+nVcMxwZ3AYoN52MS8AEwImRUFyRBnG3O/n7e1e99wwCIGWYg0M3VcgBYAzFSslhLx8AGrTAcQ1&#10;gtBUnrn/ACFOBritbhZkGaRDPzEs2M0QoV2QRkGZokyuURCqzKV6VEiRiaes6O9qEYBAhHJFKhpI&#10;lcCDW16VSzgC7DE8DhR8eaNriwYT/JJooNT6ZeUL+me3Gf60gbYRmDSwbJEwcV0fUIBpHIdptiN8&#10;4P5Fc3u6cl2hixwTBpcG2uTRlUVJKLdUSsgKGm4NsxHOKIjKq3CFhYwJpVdi7i7A7iQFFYtthlIb&#10;B/dRC2iwsnYgOzdIiOaFukptSSBy2BNSstKtuIBmsupwMCBwOasGibgbrkDH9zJoduApU9qI14QG&#10;WVP4pRbKl2eCTwZqMKjOCgZmKiQBiiO1vcoAAMw0Dmos43SJUEcN2oaObbBWftVFBAgBfH9DUX3n&#10;aMx2z3qK3y5YsxKqDmh3PchbZXaVO4TmaFhpHnVnDAsOkgf0oNxem6FJ2zgkckVK+riGnbPaoI5U&#10;XNp+3zmZobCSFmMx8kVlthZ5MD4qbNJVggUDkGvFAoiRPzVDECOCTjB/oRQUUSfkHIpgIW2MUMUJ&#10;rR7CPIqizyuGMhZIFY2kDdMqTWVgEACTFDQOFFQhIe422F8wWqRVzBgSawuNoy0Zg0Vgok8AjzNC&#10;yUyCljJOT2FZypjdGMj8+KxAG0ST4NekQ8rknFURozPaIPbzQCFFzKGR3qRaDls9hUSSwIIOO9WU&#10;M6dmJkiF4x3rd/S7pubGkiDEjxWkWxIUkmBgCOa3D01CFVVHSTINczyNbDHqsTlFnRtPcFlFh9gV&#10;sL5B71bpcj3g3BTjyPzWo6a9+paQH9sdec+Jq0F6GbdJG2CBmvJ5MfJ51S2tr4Lgh5LbTBUbZIyB&#10;zWf/AFCXAVNvhiYn4mqq1qWcKdxTZxuPPzFTa/7gVDuX95xO2gWMtztDuney10L1bpkW+0jxVvp7&#10;ivctWxljJILYWtP37XdkV5ydwqy0+shPuhIyIyWPzRSxALnk3ltawlpVZMDEjHf4pK4xFxnctJ6m&#10;GCoPaqG3qD7g3KABkQadXWAobZZWDZgDJP5NJ+3TL3We1nubRDSQx3ZCrLeJpa3e3Mre5sIOASQD&#10;FG1d60W2MrDcBwZCkVR6+/7NkFYWAZLGZpuNXxReP+8TsepO+qYORv3dIkmtr12mfTuyy/QoZo4E&#10;/titL/h7of5r1Qs0gDJPOJroP1ncuWdZdCKQsBtp7RjNbZ6dQdIem5Sdmn/UHqWoXSo6XioNwIpA&#10;4gTXvptXs6e5cYOxaQVIkOTWs+u65W1aILnSsLjHVE11D6LsrctG4RJaInuByB806Vwwx/Hvk+r/&#10;AEfpY4lFqlJq2d7/AIHaO2mvb/1LQjYbPuW3Kfv4ivtj6G9I0uj0r622nWrgqyn7WGQP7V87fw19&#10;UP8A6xp7A021f5UqinO1orvX0vd1mju2rdvUWwXZlaFHtAt2Y+RWjx6uL3RVtn0eWo2wpSdI+lbe&#10;lu+pXvTtVsb3WCHfG3YXxAFfQVj0d7Lm1aA3CFMEAVyb08HTWvR/duLdTUOA9y1kFtuAPiu++m6A&#10;X/8A0dkYhVY+6f3dImK9TDClH5bo8L5Ty0o7VdLmjgX1p9Da+1qxrGu5/wC2COo25r8kv+sT+At/&#10;0++/1L6dYuvaYTq4XCHjdHzX79+u3tONEz3CLSszYMSQa+OP4iej6H6i0XqWgCyt7SXNOHZYA3Dp&#10;rzvl9N9ie+DW4Zg1P/V9HPTZ4/jX4v4a6Z/OLYFyHuESDRg5RbbFR4M8ma2HWfSuu03q+r9PXSs9&#10;61qHtdMkNtMYFfRn0Z/0v+seqaSxqtaDpLTNicuy/isGp8hgwpSlNU1dLs+f+L+kvIa7LOGPFW10&#10;5S/FHyhccurKqyGYA+aYvLe05QMjh1X9wgweDFfrN9I/9FHpt6zpjqNNvAcEOTk/kV87/wDVV/08&#10;fUHovr171Gzot+jeyqIbQ/7KIIG6uPpvqXT5s8Mf25Qi7/KSpNnotd/p3l0+jnljrMebNFq8OPl1&#10;7Z8QHXjYJtmYhdvn5NME3rhtQQGjMCTmrzTfQmvZmBQlT47mu9/wx/gff12rRmR2V4w5iY5gmu7l&#10;1WGMbUrPA4tFlnkePY1JfKOD6P6Q1upsm8LLbFcAH/CT5rYvp/8AhV6t6hq1U2SztwvkeM1+qv0z&#10;/BL0bR6EC5ZkHkPJfd/Tmtw0H8N/TdA9q6unUbWKLtM5Pdo4Nc6XkMrTpHe0/hFGUHOSa9pHwf8A&#10;R38BLmiv2jc0rwy9XuCCoPbFfpV9CfS2j0fpNq1bthh7YVoGzcVpHQ+hfzWptggkIRbVf2tPxzXZ&#10;PR/pTV219pl2qMsW6TI7QJo9NpsuecZSVnTj9vSxyqH4po1u/wCj2gGVbRUEdQPmi+j+ipo7r37u&#10;3qUQBJIA811/TejaROl7XWwEsO9HT0VN5t2lO8tDE969H/0lxpujmvyC9M1rRPbtxbS0XDiRC7c/&#10;8VteltXbxR3che89qZsek27EnbBtY/AqxNqdropjZwMzWnHia7MU57vbYTTpbsg2ura3Jt/PzRbN&#10;uPd29O1ZZjyR4quHuIyjZkiZ7GPipWNVbuOF9xfcMbp/bFb1rIUo9GZ4Jvmh4m2yp+kYmFYDgGi+&#10;wQohd2DPxSXvbg+4A5iScGprd2blL8RkNEzQSnGS7Ljjkn0yeqUwha50lgDAyJ81PSsLDkBCFmPm&#10;T4rIvWyrLe6VIkYiTRBaYuLRRWDCQ8RtoYaeUncQpZVFU0K3WEsqgrLRBPFAfRk2XQ28zJbyKu3s&#10;2yLpLSTjA5IpD2yildrBTg55qT0cqtlQ1KtcGnX7NzYFu7gi5EYkfNZ0t27ZZDbm2LYMf/NVceoW&#10;rG20WJjKyapzbUZlvI8GvPaiEsbtHaxtSjRunpHqSXvaHtlfJnBir+wuDuQAHvyB+K576ddW625Y&#10;IT7c5rpY1E6Ye6slSDAPP5iuz4/M5xdy5SOTq8e1oUUi3bdtwy2IEya9duQ8K0EDcJETQ9wMksQQ&#10;Sdo7TUS36RMHwXc/5RTXlsFQCe4Bu3EsRkd6OrqFI2/qGO/M0gzKFUqseIOdoqcwNyyP1JANL3hb&#10;Rlbq7gjA+TFHtPCrKspViTJkkGkgwh2CEgmOaKGWFOFAgzOam8m1EkdZ37ymYCim0j3yC0yskcUk&#10;7gll9oAluxol11fbu4UjI5/FWshWwOXC7QA22Rg8R5r109RhzGCaHGwN+oxg4gyKm6MAm0bZWfyK&#10;veTYMMcswwGUAKxmak11TugsikYJzJpF7YtMjDqLAQCZAorOYUsAVLQapzL2hhcZtqSXJzHFE93E&#10;ScNz4BpB3J9wAiIiQc/FEe5eKoN8oVgiJM1X3GVsQ5Y1GxjEGB/U0a3eBU9IJOSDyarF1B9yEtiF&#10;ycRMUS3qxM79oyxjJE0SzFPGW4dRYLKvV4nArKrgj3AD3nvSNvVkEbVG1hABwTU7jiLMoxJJAJpi&#10;zAfaD3WI2BRg+czFNEDACziImSSaqVZUaIkiM+fijNIMDA7xyCKJZiniG7SvDbYUAwaMLpBZ+SIn&#10;GINKK4ZgAfyO8+alvUSHLByYAHEUyGahc8Y7ZYhln8qB3rBBIYnGZqdvVK7ALBKnkVm3duxcdXU9&#10;oYcTWiOcU8ZMFtqgABSIEnn81F0EABkUrggf61C1aDIEc/Mg4JrGz2mMIsNgyP8AenOcZFbWGe0b&#10;jgoQcxk0m2ltae8t1NOoeDFHaw5LC26/lhwaLtA2mCYMeZpL02OXojm17KL1/wBK0/rP8tvt+21o&#10;EgjEz2Nc49X+iNRbRnRN5HAbMxXZnsbwty5O0yATUX0qKPbW5mODXH8j9OabVW5wTb9oZDVNUj5U&#10;9Q0ersi9OmcblxB4NabfbbtGw7igxGRFfZ97QWoVDYtsBwxHNad6z9CaLWA21CJv6961848v/p5O&#10;Sk8Wd36TRrx6s+TvbuFUe3wdwO6P70K76aSvuyBmQsfu/Fdg9Q/hrq9Nva23uiYAHEVpPq2mbSG2&#10;CjF922WwJ8Cvl+r+mNXpJSWfBJJe64HSnGrs1HRXTpylxLYctKlYjHb+xpa/aY3pa6CGADEKIQjg&#10;1e62wjL1wp7gYA+DFVF7RkEQfAkcVjanCKgujPKKZU3Qp2SwOzaNxaJjuYpbWG77EC8ZL5BUT8EG&#10;rfVaW06Hlrg6eIkdzSYWXUbQ8A/BB+KptcJrsw5I9l39KO1q/aN4EEy+Mg1s3reptLcVxtdREMO/&#10;mta9OX21De4RwZjJPg1ZepXVe37QSEcdQUfbGZr1njsjxaZQrp2c2cuznX1vduNet7kYAQQyjkdv&#10;zNbN6P6fZXQWN6mR15zO7xWj/VDMr2Q1w9BlVBmQOwrd/TEFnS27SMzqjTLDMsJrl5ZJ6icmj2f0&#10;JazZpVXSsrdU1trrJtJ2cN4U9j5FZWyjOoutaJCbhGEM4iOwpfXWr7MgW0Ct3d0zEVGxo7luxatg&#10;7dqyjNIJ7QK52WDc5XA+zRktqe4l7bG7pkC46lYDIAPg/ijDZcdrduMtA3SCfzVbduX9z2yqgqBL&#10;HEeB81G0W9xMOFKlmUgSx8CeKzbldB7Xwy8s+ngpBQDJDBCZXbVfevsgEKWT7gXjIPEmiNrrfs22&#10;ci1mGRWlio7sa1/+ftsGay7CWbDDz4nImrnlhEZ9uQ1bUFre91DgnqH2rAmKlrdIt/SvvQFp6GJi&#10;cYyKRGpCWlLABlcmCO9H9R9Vb/09yhUsyNKcbSvMfNJ/qMax5N/VMDNje1nwH9eac2ddfQKQDKkk&#10;yCPNclvXksizvhnWSoB7CuxfWL3L+qus10XVJmf8K+K5HqmcskqC3AxtMfBrteEleCCfwfH/ACiX&#10;3JNfLJ6QneesAXMuLeIxW7+nXUe2I9k9hByIHMVz2xYZDcIBCxBmBJq70ty7aCb2Q+5A/SMf0NbN&#10;bg3riRy2ltdo6Z6Cx1Gptk3ULAELPAPMNX0P6Oi27emidpQb7m77s8/8V89/R9kveDEYzKrnAPBr&#10;v/p40/trdGlB2naLc7SoXyK+c+cy7M8UnSQvGk4OSNh0iNcubW2sF6lKjOTmfFdR+kdFdLh7hLqX&#10;X7j571zT6cte5etm5cd2Ckz9m8k4kV9CfSXpBN9WdQQVHSO3eg8Npf6rWY/0zJmvajYb+mfdaY4K&#10;rweKomtr/N2SbkLO44mQpxWx+ogI91PcDFTkeBVNfuotzSgJIchMDAHk19K1jUKin00c/Zydb0dh&#10;nFq4dvAO7uJ7VaD0qVl7JNtuVbOfwKh6Lph7IC5KiWHMR3q8AZUA90AOcNyFHOa9Z43RxlhhKfNo&#10;13XJ88/xS+hdIfTrl4WIcDhBjmvir+Sub9SnGziYAkmCB4EV+jP8Tyf/AEfUOAvG3yM+a/Ox0u27&#10;99bmWN1jK5G3tI8VM2KOPLKMejn6yVSx/wCbANoi1y41q6CBC9RyIzEtVAGuqyqZBJyCQJJ4itmu&#10;agPtQadAwBdDyrRyINa3rrDLsNtZe9lgBOxp5mopShymZpTpXZU3wlxFHtG5KlBnE+YplrFpdg3K&#10;lwRDuMHseO8VO9ZeU/Q2gDaAhkmKidI7QSoVioVbbcYySa6mm8xqcf8A98YiWRO+EWlv0HTX9Oh3&#10;NbDPH/zxwwH+IUyv0+yXkuAi/btsIx4wS/mqXTs9i103LncnnapNbNp9feNsW2VEfaF3N9pn9tes&#10;8Z9bZ8UoqcvxNOPLD7aVGu6r0y8L9zaq3lYllMYUsea13WenXlZlIVva6oOSoPJrpt/0sXbfu7zx&#10;JIJHGO3iqC96XduIunlesMdyiOMxPzX03x/1Dp88U96Kavs59a9OshVJDcbgeJB7PVfqPToUP7IT&#10;qhZO458fFdSu+nXLxYXFQCY2HphYiqrW+m27ShxzG1Q/B7SfxXWhr8M3xNB44xSZzN2I/lluDYyg&#10;lmXkyeR5poXrtzUKbZg3JO1hhSMY+TVwdC5YFEDbSVJBkCO9UGo0r2XVbfuqXWdx6R4atKlG+JE4&#10;ZZ277pftuqi62In/AEq9s39xZkuqVYgFX5UAzArTrGm9nYq3GJUEKwMBZqz0Oq9pyI+0Gdp3CnRk&#10;vklJco3dtOotEJdBkYAGGB+TVR/LXhZukXAdqggKpgx4Hap2fVrOZYIpbYN3JHn+tFbVOFCC6yy2&#10;4YwV+atEm99WjRdVpiANqMFY7gYA/IMeJpb37li4QsW1mdx6yykR0jsfMVtV9TfF2WG5v28Bv/fx&#10;Wm6q2g95dhDLMgPiT3/NLdoqUElaRd+net2GF1rlu4ojp39Jck4j4rYrPqhvNbF+4wIH5IVeM1y0&#10;XxbD7rpOzMvLmPgeKt9J6o5W4Lj7RcZdpIEGPBFVFgRzrhG86qxvhYGxiGeW69wzMVqnq2h/mVuu&#10;1htrHaIarez6kre61y77dwlgIXcI4EUdWtAKp3B4ysYM+KOS3KrD+7t47OV+pehWj7iA5cKr54zW&#10;l6vStaNwANCNv6uJrt2r0wuBkYsREEeTzuxWjep+nr7dxRw9zuIOORWDNpv2aHkqKpI5hcs+5cZv&#10;ZdW27tobGM8VYaHUqly0+0OBkfnzFXPqGntBnldxJkCqdtO5e21tgilvtyC091FZvtSiKWWTiy5s&#10;XVN1jeVAfuUp+4HEU0xutaUDaZZYRo5TtWvNCFCu2XY7ZBElfNNaTXX0FuHhiCWj/wB6tWXCa6Y9&#10;ftdcq4tEmDBkD4/FIXtDsOWC5Ilau9O6G0VIUqThSNrE+JorbGe3buIDKbYDf51e2zQkqNcCuGLq&#10;CyqNifJ7yDV2nqLC1vuBGUJsSPt4giltRoVgLaJMMWPwBVdqw2mtoqOQID5Egk1OUDBuL7NgZmNt&#10;DuEKoUgCJjtVJd06i0o9qQW3bHncqzOPzQLmobar7nBYEHEAnv8AioHXJcIBDDd9hDbiSPmgGt2V&#10;Gu0ouYusqhjO0mMeKrCi2wJsvub9zZEcR+a2y8qXrot/y6C4ygM337RPzS+vsXboJ3kKrEgE5IGK&#10;RKDsjuii0NtDcuDcyqwy4bx+av8ASXk3W1VpG4rzxH+xqkOmsvuU2SbaqJlsmnLWpuPcSbI3YA28&#10;ALVxtUDB88l8fb9lkgk+6IPP9hVRr7C+5ba8WZshQTG1e4p3T6rcEDKo5bPTwcTS151uy2xlCgEo&#10;DM7eYpzmmMlTNe1CqdkEruG2ZIiKWBtjcgcjncedxq91Q423FaVG4x9s5qoOnCrvLL7cncDzNZWu&#10;SmhDYbgbIENInBqevU2zDIAvYD7i3mKc9tECHYy7oG05GKX9oXffK3dmYiJ/oZqqZcSrWzeFxTcQ&#10;Qq/jmgAkW2LFkCGfznwatLgDxuU4ONpjaf61XjTsyXBcI2HAnIkGlSRogqF717YpiZxunP8AeiWW&#10;N3c20qRCsvHA5rJUqDuWBI2mMY7msjY7GJkvuxzQ0W5oPbuH9HG4gtK9v6Co3CshusdJ+CBQ9Oou&#10;Aqg6TIkiOM1hkYA/pnC/jPipRUZpez19ypdthHG0xIMDMihK4LqqYYL9oESBRhuciGYwMg0DYpuK&#10;Q8MoMA8lasZafsGtoXCOkHc32jn8isvFxlsAjpEQViAe5oRukq+SwaZ+PihOUtT7ayBBEYPVQuQt&#10;xQx7huIx2Fxu2yTxAjFCuXApUBwVCw6eB5FRWQl0FiF3fdGQa97NpGRlubzt5nt4ihbRHweJtlkK&#10;jBzPAqN6LdwywPgHJrA6Syi0G2gk7sSKgj3Np2Im6IbHb8mrBbAke0bp6iSd2e0VjcQF9y5tLiQv&#10;gmslg4BnYRhxzNZLB7e3bLrI3RMTVl2ibgrbR90EEd5qTW1P7RAJZ27r4oaHc/Czxg5U0T2wXuMQ&#10;xMYHb8E1QtoLsRwSVjpBViYPHivWmVVbqkExHE4pdkDTkwix8SeaIrjrEtA4HJJNQGSDWltpeAFg&#10;svaeJqzQ77vuC0fbiIb/ABDGaWG1Bb5uZyCKnaW5DBAZJiCcQM1AESbSuGdVPVAOMBdppdZF27cN&#10;1gwJM/kRTFxl07lt07gZAMiKUCqJ8mJgzJ5FQtsOLKXhalSGYk89/wDisW3LvezHCkAYjzQ/Z9xt&#10;qzgFjuxP4o+mk23SNoBmeJHxUEvsPOWtoSxIgt2K0RR0sFJwBzgqDion3StsBlG+Tu/dA/w1i24B&#10;Vlkchg1VSGphXKMGYkkNzHaOKrCu7YskxKiTlgKc2OQGCY2/cvAmhXdzkDpaIOOQRQSHUJBrhs2V&#10;e1uEtLT2pY2X3lWgttwkRMVYLZRrTgOZIOW4n4oV6xci3cVCN3STPBpTJT+Sn2XHKwNs4gng1kjg&#10;+4ZkoB28GmGm2lyFK9Q+fyawjHNwqAWMAAVmlE2458E2uhJDqxItQdpEMBVjor99yHtbWUqVAIjA&#10;4iqm2GydoyDM1KyDu2vc2rMAdqyZsKaZpxZ5RZsDMbllkKEvgkcf/PGvLp1UsQihiMLyM/JpUXA+&#10;5rl0YCwAIJjxTK3LjhBCCWLbo7r5rk5I0+Dt4MjrkQtN1FkV25Ge9YGmdPbQwHOYOZPiiC8Sz7VZ&#10;ZIBCjj4FEF0MShiEU7W/dSqOhGUXViJY75Ci2q5Kz9xoqsJYhZJySOaW+5QYzuJ3GTk0wln9cuCV&#10;gR+PNBKIcYpmwaVGS6jWyrQhhuefFX6Wwoti4rp5aYKg1rWk1AkKFIRu/cAVfWnKASNzsJdmMgrw&#10;BXB1cWnyjqYdLDJHodFy1aJY2nJ+0SfOJqHXdX24MAwSIBIXkE0tavOqXRtwIFC1jL0qAsnkrwKy&#10;ULyaOKTC6d2ZtyXdrDjOY7RW0PqHuafc1hQWWQP3dGM1zzUXl0zyBmCAQ3JPFbFo9eH3XLjEQoBJ&#10;aSv4HelZtPdNIx447G+S7W7e3W3Lv1BQBIO4x48Ci3YdTNzDqIJ+Of8AOqO9qlFwBFIOzPVkEmmr&#10;V03U2QoG7rYnMDsKzfbcX0ZdTg3WzR/VtOwF5WcZEIvAkVRIAotbYVyZEnIIxBrctRcP65a3uMyG&#10;iSPFaJqbE3DuAHVPiT3ruaaVxpnzzzGm2Ti6Nk3X9wYsqKqhpPFAsqLbtbGoCsxDMgyDSAa26loh&#10;YaeriKY0z21UMdPDEz0j+0U+CE6dcoIRda4SjbmklVI8dq17Vs7yLy/+UAbYPeKt799EKF1M8gdx&#10;NVmrDJ7YYSyzAns2a6uD0ekw8oRXSOGUTAAbpGeaELQIRS0IPPxyaYt7d9q6U6ZKz80NkXIjBJBU&#10;jgGtm42Y5UxYXd11CoEKSVYd5otoOC2ydzTuX4FYa0FBDGExIH+UVO2yBnBuAEgfn4qbrN8Cx0re&#10;11Mv3jg4LNTiaorbW2SY35YfFV9tFtNnxAHOfNM6RyfbIJ2j7pX9xpUjVBGzelap567f6bGd4OVH&#10;wK+i/oH1NTd0wK+0RuRe0GJVq+XLN9bbXDJAY7APBFdu+ifWdmotMzjLLhiCYXEiuL5TCpwbo7Xi&#10;crx5EfaNhlfTpCbnJl2K5cn44ERwaDq4fTFkgZLjdk5xuqq9K182UdGJtvCqRiC2SfOafvBb7XRA&#10;ZdjEgtCmc48V4R46l/DPoMZbo/yjUPVrSq1xVbdtt7RPMxIj58184fXlqyu3azxbbdxmXGQ1fTHq&#10;CtcBBUhiAGRBEEZJ3Vw76tsaV2vYIYCVBMh1Fd/x75ief8pClI4U1kJ7k7UO0jIkUnqFdDL3wCZ+&#10;wcT2FWus9q1um4xjPVzJPBHkVTat2Y3A7KCrSMwIA5rvtnkcnCZrd3ouKzMZYkvuxHiap9Ww9u4w&#10;JDHgVfpbV9yPnd1j9xMVrWrdQ4k5IyoGBTtPzI8prV+xFs3FKLJK9WeT+KPpDNsljtY5aROKTQIP&#10;+2pDceKcS6bYYQuZzPEea3tHPguR5isWzhtwIBmAKsdHfYW18SognsfFVVq24STcB3kEL4igLeX3&#10;0CBUXz80qeO00b8GXbKLOtWLoZFgts9xTzmTgxTVy37TuR0qX/MRWqaG4fbjfBLHdBx8RV3/ADSP&#10;bYHeqcmRiRgRXlNbialye90uZSguOaLFbyqUufyyqqDImT1Gtv8AQ9Cl6+w2OCgG48Ejjk4ma0zR&#10;aZnvWVJQq1wQ0ceZHiuy/S3pI1NgO7m29yUTaB/UAGvP67KoRXPLI8f3ZxRt+h9LcItqza278uWE&#10;gwZ5rZNHp2t+2qLd3belF/eBmKv/AE700bN52qGRA22YuRTt20LDKRDFiUSQWIPmTxisel1Ka6O3&#10;jwKEUjX7otwIJcMJJGFkdQEefmtM19/Yo2gCSWKkFWj4NdAv6V3S9ZS17aqC7F2Bz4BrlXreouWx&#10;7/7bcxOAQw4+YNd/RQ3SoweQntxyZzL6h1633G3UEgIWCnz4JrTHuO6AsxLA8DBNXGrKoDPtwzGV&#10;A43+fitcuMNzTyFxmvb6XElFI+bapyyZLYrc1Kb0wxKwDu7z8V7bchNllt4eQeBnzWWtZcltxVtx&#10;n9oPio2mC23uPMT0jkkVuUK9FwVElFlYMMCYxz1A96CEIa6ApDglzB6SKcgrtLITuzHeh2hE3FYy&#10;QbZC9hRKx8EgN0XLg9tbaM8AjaMkil77XkcNK7mWIAmTTj2VOEcqQ0jYcgcRSjgMqLbTaJ47qZzB&#10;NEhskV7XmPusEFwqoBBoyrcKfeGUEAGML3NQZCEUHeQzFurkkGptqiWNoqESJECDRmWQcvDOZMFS&#10;BFFtEABkI2ssgFcCaWtEDFwwPAGcVOzbuKDO4BiCCeCPFWDEYQtaFxgFEMWMZDD4pa4dyrdMQzbQ&#10;V5AbMR8U0hlhAbapHbIijKvuMUNierczYEVVjQDAsyIGWQxloye4JqtaxaEozySZJJM5qxulSyE2&#10;gFgz+T/tQNXaVJuZfEQMDzNVYMlbK9VfKgA5JAA7ilrG9DuVSh3H7aYuWTtU21JO3IB4+KG9q4oQ&#10;q/iQW7nsapg0JXHC2wr3CZbB7y3mq5i7W2QMSeNwxgd6sLyBSF9v9IkyAZO74qsuo1oKwIaTMcQK&#10;ECSKvUXc3FEbf2k80nuIYwpdgQV7D5p+7vTadoCgEkEc0iOQxeA/ECmMA2X0i+FgNxwI+a6bo0Cy&#10;jgtuIYD4HAmuV+jgneyYggcYArqWhut7NpriswI6tudo/HmvEecjU+DmdZJAdVaeyHF0mGUyfuiM&#10;5rTNbLBjJII3AEQa3i7YtJ7YIclUJ3HkTwT8VrPq1kKrNsJnG/uZrL4/ItyF5E7s556mAUIngZgf&#10;6VrRcyeK2z1IOybQghh0kmCK1pDsJDAGPPevd6V1A6Sn+K/gutEAy7ySXWF4ratDpjuVSoIXE+Gq&#10;g0CJA2sTncB2U1vfpNn3EZtskuJtqMmK4/ks+1M43kMkZvbfo3X6f9IdlBVetRIDciewrvH0t6XZ&#10;N9Ax33FQv+TGR81z70HQH3rQVnAIgBuxPMHzXf8A6b9CsIbd15YIJBPJHjHbNfLvJap5JM4OdJuK&#10;9HS/pTRbrKlHVWUFVtkRAbNd1+lvSrsWH3W+ldqgiMzxWgfT+lFy0vuMSJVQ4wdpMV9C/S3pOwe5&#10;u3hZUKBBAiJ/MUfidH97MnQzFfXpG2+jaS0iK1tQALcljnI5AntVtc92zaLBuoAle6ndTWm0922i&#10;7SgbacEf2nxVXqnZQwiB4P7SOSor7N4TQVGDromrlTSXRq2vvbLlsoxLOA8MQM+B4FaRqL+92DiJ&#10;3SwGPMCtn1jIr7Q4gzk/v/vWn6/TQhhyA8kg9RJ/FfU9Bp4qPRy80uVRQ6jUbpLP1z0kDA7bapNW&#10;w6NsuxBYY4I5aPHgVfjQPswS5ZuGGAO9Cf0hrq/pX9rpLFxyg8V0mqGRyJo0bUosq/ukA7R5Mfur&#10;P82n/wBMn+9bQ307Nj9Vm3BCTHcvj/Oqj/5DB/8ASNqon+hM2r7PxRJbY7ECYUKBwsVA+3DrubpM&#10;ypqdtVupbUKRu/vjtU76M2wdKhEk9pNfKj6cADi6LJXpwYnv81m0Lb3iArMQuWOINHuXro9noBCc&#10;COJrD6m4Wyq57AcAVCv8krQCW7YNvoyeOKIGF23dV9nUcDmPxSlx93trk7TMdoPmsW1T2vbURLzu&#10;OM/HxV7C9zuhm6yABQDESCPNIsSjMVTA3T8zUr14K1shGC/bRNMWRn/Q3jbtg9/mhoj9Ay5fadhY&#10;GOMkUS3b2Nc3nkY+RUrUBRFsgwQJ5BqCtLsPdA2grMYye1CGo2BuIBuRgpCwWg1gp7iq4BVQYUE5&#10;/NZVFBRbbjxAot5FF4J7kDawM9j/AM1Vh7AYTcPbjogsGbNKLtuFCHwB/pTtpCyffAXIJ/cRQLjC&#10;AJCgRJjsatMFxBJbtqVH2qGyeZq30ojYxLBSSYAz4mq67DiVAKqS4B8+Kx+tCzJDCcH7RRNWilPa&#10;7NrX1CPaBJeDEnG35q1X1S2BKPJWRt4j5/NaCutQjpJIiCTmKONRecFcYWCoEdPmhUFRPvO2bnq/&#10;X2CBWZi/gYyO9avec3i3VDloB75quQ9SzcJMTzmBUUi6qlWyZUEmDRx46Fzk5Gbn6dy/Iba2ST+4&#10;iht7Sb1dJYwcZppj0MrvKwACc0H9MbjneMFqsD8gK6cMxEkLBgeD80MqXe0VM4gR3rBRC28MSTE0&#10;W4pBG1xAPIMTUCTZ4u3uEMDPETyaki+4FG/pUfgEgcVFEQsQiQVE7pklaaiAuyFlZYnvHc1VEbYm&#10;nuXFW6xEA8dxFSUllBIyh5GJnzTJ0xLB2KgFhtKcGiAOWwcnnsJ/5qqRE2Be3cct0q2cKB/erS36&#10;YgDs7lCwBCAE05a0e0SspbJnf90nvV9p7H6VxiVIYTI7jihnNRGQg75NePo73R9owvI7fFJan0kW&#10;o2GWKyccfFdF02mVNpcGDbAUrgT4ag3rVy9bYjaFDFROIHJNIWd2MnhTTpUcpZLivcMEsoH4x5FA&#10;dSElyROcd4ratfp2DtKkdO4kjzWtvtEbuUmcYg1pS4TM0I7XTYhdRlJbdywg1MXC4c7gRjnBrLW1&#10;CjdnMmcEAUbawUxhYyT48UdB8Aiy2tmW4krzWLezaXg7VkYEVJSyAe3kP+2eKxcZjcEr34HEUQDF&#10;w+FJ+4ZmaKm44ZDktLCsFPc+xgSR+BUVdtrQIgQRNQqwjRbZPbkgLMnzWP00wWZiZ/CmsE2wuN0n&#10;kTipItwlyEEdwTJioRHryAqjA5GZjmaKjBRz0REGsXVWV4ys/FSS2wtvuWFLDqBoWg0gTB7gRt+3&#10;MRPFS9wIXYornEDjism2CXXcGIwWqaWkchJycj8+KqiUBtw5nYc5YDtUBu6oLNMc8URllHLAnMmM&#10;RFZV2d1LXCE2hgPx4qgJoiuxQFYdQkT5jvWFcMo+BE96La695kqwGJGCPNYIWLZZOpv9KgFEFTfZ&#10;CtM7pnwBxQ1IYHqGBBnxUuhlVnQ7iYJ/BrKNbRmG3J5niO1FaLin8grasVZCp3Z6YyZ+aLZU77IZ&#10;gFzkjior953yoJCyo5/FTa5cUO/7FJCgjBBqg1fyZCMXeSGH7eer5FDRmbeGgRwB8UNVOwoSoG0t&#10;IPFTt3LewdUFVwY5+KhdgSvtt0GfNMogUsSO4zPM96g0LaZhtBA+08xNRZlYhGVlhZFUy0++Dwt7&#10;Cerb/uDQkEuiqQc8RzR9rFGOyOASfml1kqyLGD+TURNxhdoZ9yFZf7ZoIkbxiKZuwwJHOJ3dz8Us&#10;eoSRHwO9XREQJeTJ4Fe3HeWbKwDU8oykkHHFRJCnNUURck8kss8VkhiHKngT4xUAykAzBrLv1bd2&#10;DUCR6AdhbI5FYM5O3vM1JXDtzg4zUZYEQJB4NQs8Z4iRXs4kAfnzUgFJch+PNTClhO3uInuahdEr&#10;uCVkSDmKJZLIswYJg4rADJJMQakcMqscgSYoCE+SOoHEf2rNoGVxg43DihqcSGIpxcwqwucCOR5o&#10;WDbBWXCW8IIJP9KPMMqAxJH9zSiPuO0oQVB3EZBpqzYYBXLjbuz+BVSSCTGBCu2CWfEfIpxLbWwA&#10;xhQTuA5M0ukKSyo0h9wFPaay/u5TczMc+RWXIzRB8ossB12oU6JUETM9qZtJbZVR7TN3Ct/bFCto&#10;1wMCIgjaBzIxT91thW24BYIGkSBNYZG5dA3QNbvFbaz0zJjK9s1C5b+3cWgZOMAk0Z1tr7bFdzEE&#10;4HSfia8qkWmKCGBDNtysVRTbAFmVkZ0H7mx48mkrmyGI3Db+4GZirFtqbiit1KQ27mWPYUncs2bd&#10;w22BlViGpkRMmytu3AzK8AmZ5jjtWWvMmzeAQSSQPuUd6ncQM6rEiARtGVoW1h9gEISGnkE1oiKl&#10;Ih7l5gXUw28lI7j5rA1TODciWEf0nml+oFoIIDbRHk94pa+ptsgLQCZhcBvzTFEU5MO+1UZSoB3S&#10;GOZkUGYmW4ERHNL32Us+TE8/7V4KeNp3Hk9qdGPAthNRqnJg3NxPgRApjT4JfbvCrAjFIk297bfI&#10;zwCaJ7pkdQ++IHFMopoJZOEyJYEERO2sLuw28bix6uwAqS3D+pLjDSBEEioNtZyh7mQYwPFGkAyT&#10;XVkuZbMgeazuZroJgEjpHk0DCMgBIzEfNGZYNvryBg0SQJFrxO1fEyO4oNlUYdUwcY4NMvcAKdDb&#10;i5me5NYNoKhbjJ/qRVoshcQrsf2oUkAwealdcjcEGQ3fsAKhsYqxGTgmMxTCQpFo3QVZSxgf2o0i&#10;JgLlpWKmSGH7hmhC5cbd5UyPmKLZRmW24bKnae34qBQFUVyRtLcfNXtVEcmYZjkgrABkDuaxYvbG&#10;XoyOT4qRzd68YAMdxUbbqzRAAjJoaImyXts5Zu0GGFR2MtuB4EyeagCIDRkHKjERRbZG4owlTkTz&#10;VFnrTBNxkAN1EeKwIBA39JgyMGvKbgVk6QvfHNHus8WydoXMEURGC2gq7m2MttVT480xZRINv97H&#10;E9MRSwdk2MLg2x3yaMXZtwKy3AbuIqA0jDCG3MIDYEeRWXsALJTvCicGjC1D4tgQoiTzS962SQjF&#10;iQwxwKiLVHraDc5UAOMeRRFG7cpALKMxWVyxhdhBwaibZW00ggkyTNQlECuElASc7RXhDFiVIYGO&#10;Y5oU+25G0yQCCOKJvYMwMHdkEZFQpmLJDFrc7SBJ7YoloAsu13hjgmoopfrY5I6gBE1G8jb5VSgG&#10;B5NTaCmNC6VOZG2QdwyTSv3RtMNP9IogVDtM9Tchs5FEWTcjeAD+2rLTQA4U8Qpw0ycVki5cCkqJ&#10;IkkYxRHyhZAGUGDHao+4pA3DCwFPGKoOjDAMFLIBic96h7o9uTJl4IA7U8yoGJMbWGGn/KlrAber&#10;qMEkZP21VkaI+yilgkwfNDvLuYNGBAPaaldulLrQ26FyRQrdsGP0yo5YmhspF1Zl1UAKJPGRA81e&#10;6W3p2ZGCNCCD+R5FatbvIDAY9xDdz+au9Lea0hQEySf7VbmqouEAHqtq0Gcs5Y8jbgf1qgd1BABL&#10;LxTruLlsgIVXP3VXH2zCsIAE0NgS59E2t5CrPE/AioWmYbxJCgDPMjxUh36ZkcCshbsKFAJGYFXu&#10;B2mF2SGEjvTVq80S208yOx+KEvuXJhdoQS01JZW2Dbt9LGjLSaJoQUdulFkYUySfxWHd/aYKhAH7&#10;uDNZYAi2jKGJ5jBE1hmtgQhYQCDuaZqE5QC7vPXLbFiaI132ohp3jNSYLxu6DyDxmoC2lu4F3bgO&#10;fmewqmiJslcChOeYnOJ81C/bBeGfG0HaO5Fedwy7Db8c4JAqTvIAJ2hftqbS7MblChnGGkLGTFQC&#10;lSvtmBBINM2thdVkxyDHFRQjH6mT8cipsB3AiCG2bg4OeczUCl3IZY8xyaLcS0hACBVPIPIrF62q&#10;7SjbQBiDMtU2lpkbjnZASAhB+c1jeJZYIY53RBIphVulwu4Odsk/ioCyCs7pX/DVNEnJK7Ax0PEl&#10;hz2FQ9wso6IgYA80a8xVoJJnExQEC7htOCOe4NCDFprgkVJOFAUGSZ70UhtyxI6pjmaBvdHCv1Lx&#10;FMJIIzgDAHmoE0M22csFLTuzVjpvUnS0YWSvExxPFVdpocgsANuWFEFxizNuQhQP6im2Z5Yy11Pq&#10;RvrcRQokSR4rXN9wp/T+xpk3ApBVJeJzihB7oVyFkGDM8VQUFQsbRWIaNx/zFGRrnSXXdzHY0JkC&#10;KV6QHmG8mo2dtpJS6xWeYzjxUHNWNKgKFnYADEDzVgFVsi629YWarQ5dcW8/cQ1MIylOIG0yeJNQ&#10;BpEn3hnEN08Ajmh3FuWp6ZH54mppebawZ4GyAe4pcIdykuxX9x5moQ86z7RLAeAMyPmoXVk3ChwM&#10;pTRNtGI2gdJI/JpQIoaQzcR+QaqyJhX23pDOQ4Akgc/IqLOCC8BnIzPiodW3c0dRhYxNZLqw2ZKj&#10;ODBqNhpoAuGIKmWEg96iqCF3YB/vijFtwbEjgGilEEmOQNo/FAw0I71JPk9qaSeGQBiOZnAqRUEt&#10;0/Inua8Lb2mQun2iYFLYW0X2RbcgnbIEHnPehXrJPDAiKKGY72JM5kfBoLBwoE7Y7HvUI0eGHRiB&#10;xURNwHMNzEUUMzdIjIGDjNDVSu4sp8CoQnuVxBb44oUbNxUAye9EdACggqe9eSJK/wBAaoICSdh2&#10;r+6fxUEDGAFJZuJq1s6G7tB2BjMEKJFbVpfQbjeychWxx9p+aTkzxgGscn0jSW0zqyoyn5JHFWlr&#10;00sykLIYY7c10hfp0xDW9043R00k3pli0oco/wBxCZnjvXLy+UTVJM6WLx74bNV02iYJnHXgLkmK&#10;u7emVDC3BnMd5ozvbtMqztE7picmktTctlrjLDAN0gYNYp5Z5AdZhgsUurRcpehWCgFgOTiKs/eN&#10;1lm4F2pO2OB4rW9PqbfuAM33EkknJHwK2CypZ2ItgrHWO69h/SsOWG3s8Fmxct9ciwuLucFSeMd/&#10;in7urm0wdzugQOBFZvWFBaLkN5jgfiqy6bYLjO1oA/p5oItSoUoIZvM+5WKnYqiCp5mn7DCdzOy2&#10;8Mm7BJ8GqF9VbtwhIyZCzgU614MN0OWVMktxRuEuOCcco2YaoWyN+S8DP7Ky83H3bAc8gxjjitbs&#10;am0UO4tO0Fcw0mntK6uzsWVVIBUMT93mlPFQHbou9MyurhSbaLdknBI/oa036nvlVgF23yC7DiDg&#10;AVsq61QrFipecgYjb2k1zT1DUNqdSNz7pMFfzT9Hh3ZE64XI/GluSfxZ3n+DelTUs9k6fpeN14Tu&#10;AXIE0L6v1N23rtQtwEsxDMSZx8VvP8Lrdz0L0O/duEobyQK4j61qbup1Oqum4S7FjLHlRxTZL85f&#10;DYeKEt+NVds0DUIz3rjgmA5Ndo9Ntvb01nVW3bapRQI+2eQB5ri2h014Mzbi+3Jg4zX0D9MXv5qx&#10;p7O1m99dhQ9GVyTNadU0tqvhH2LweOoUl6R9T/Tc2/VbTaH9NrNhN7ffvVhmDX0jovp0ajS2mW8y&#10;AhNS9te5npEfnJrg/wDCrWjSXNKtu0qWPYZXX7sHAefNfV/pHp1w6V79ksXsWQqwNpdCZEimeNg5&#10;JqzvavK99dG8XfUtL6Ra9N06FbdqzdF64C0KHfJYD89q+jvTfWzqd1+2SiG1hm6TP+IV8ZfUFxPV&#10;rSrbCKWvWvd3EDgyfzFbn9TfUl30mw+qe9/L2FtQBcabTKnE/mu3i1v2t19JHnvIeN/qVCN07Oif&#10;xR+tdLY0du/7j/pITbZzBXsWnsK5Bo/4msNPp0Vbd43UAkGQS2ceYr49/jP/ABhuevX10mnKXH1D&#10;raWyk+0GIgKrd1712z6Q+kbei9K9PsPeF24oDXLoEsbkZg8Ba835bycZS/k7+h02PRaeP3PQD6b/&#10;AIQ2tX6zqNcmn05fUXTdu3e7Fj2/FfYf079I6PS6UbkYsBKXFghSPM1pf0XpLIvpetdCNb4MsQe5&#10;rremYNpPUrFm9sm3s3MMgEzuH5ry+lwRyfcbVunRxvM/UOV7FjlUb9G0/Reka5YDXkhi87x3HgRV&#10;l9efRFj1P6cvve01tywubw+R7dO/RGmYWbAQ4soGuAZl66tqvauoA5/TdTK/tnwa7/j/AAeOWj/3&#10;F+Tiedxedy4tbDLGXUkz8LPrL6B0H0/9Qp6e2jH8oZew8STu4BrvX0GnpmgsW/YtB7gBm4xAkfAr&#10;6G/jd/C3RepD01rWnVHTWKob94V/HxVN6B/BhNAgt39S0hdp24ic1j0/jNRLJKKV7T0HnM2kThng&#10;tqzK0aBY1mo1F5ltWWm5/UmPxxW9aD0K+9kbt9s/awiJnzFdB9L+jdN6fb2ojMzp52kn/LFXN30j&#10;XApbsIqcg5/5rt4PEyhzO2zyOXX420os53odIvp7h1uszr0njAnzXVdBq7OpsrEKwJJJMk1qb/RX&#10;qjO8ae04YZYtjHmrf0b6a9U06qLlhJiDtbcVHaa06V58U0lhe0zal4pwf58m2WSzsZJEkYBpq0Az&#10;7XRsmFk7ePmlrXpOptsOEHI71b3NHuQdIZQZkciuupZH2mcvbFewOnUsCVUBTJYcmRT9tUkPbIie&#10;OP6Ck2tXcFzlIG4CBntXmDgBrgKiZBjgVKl8BJpexP1hArhmQ5aeYrWBqN98mCoAOTHVFbhf0K3L&#10;jBmEMRg/5RVJqtHtsnbbLqs5C5Brn6jDO7o24MiKs3ytoqAoVhvIfBisjXptYqTP7ZwTHaar9YLh&#10;RXXTh4UqwbvNVrW7v6cXC0CQrASK4mp1GXHJVZ0cUVI6l6XqLV4gneo5hlmY+avvbMhidnuDA7AV&#10;oX0/qrroouOFgjMwBW8qbNxmxnlTzCivW+L1q+2nI4muwNSdAFs3EMTgea9eI3ASN/YdhRfdVwSy&#10;lu4xQnu3ltkqq1qzamLXBkw4ZXyU+vs+7t3phWkH581V37cyxPIECJgVdalmFotslV4jNV1q0WDE&#10;zKiGngg1w80VK7R1IOivsWwHTlFHLKuSPmt10l1ktC2ssigGap7CMg2CfyO4PYzVmzBUIVYYHZ5/&#10;vV4MagnQOV7hgXzeQFTDgxv4x5Pmj7fcUnchI5I7mk3W2zK53dKwIPMUZGZ2Ura2jueJrTYnaTWZ&#10;DBAeQR4oi7xmYjtzmgb3e0hDqADBA5gd6aa8X9pSinaxMjkzUvkm08ynZlQSw6o7GsXVX27Sm1IY&#10;xmve5b3ZJGwGT3oZcoyZ6f8AWo6JQcIRudYwwgRRhbTcxaAtzsf8XmlNpLhgQQFJ54pyzeR2GCWi&#10;TtHAqIm0Goe1G1A+eoRAFESUN24CftAIbJHxQE9xLV3YWfxu7fJqe66xtgMMLL4gY7VCmgtp7all&#10;AjG6ORUVuqVCY37p3CsC9OAAFGW7mgpcgmCq7ZPHmhslBmvM1xoQbV5iiBpJCsJAkg8mlxcBB389&#10;tvB/NSBWGCuoaYCjk0BKJ+2xAO/aWyQPApY31AUZAVs4oqIhuLbKkFOomeJqEFy5MgA4PeoWwjXU&#10;3Mu18RnxUhee5akuenhTjFYFkfuBEjv3pYABri+3uAgBmNDyVQxZvJksrMRgDg06+pARTd3/AI+a&#10;qmbhYCs2BGZ/FZe2yEKGM4ycxVfcotxLO1fKu7AwYiO+aatXrYtFWJbGSaoJ6nlZMZZu9Z3lrMF1&#10;ho4qLUUVsRsFm8qnajBVnPyaes/tUO5knNUXpurCMRtQwIE1O3rDlgNsEmPArTHMq7FvGXFl1ts6&#10;FTHO45/tRrd5tqlYHbcc9VU+m1hcs0HaJ294mi2tSr7UZHCzzxBp0c/7FfZRfNFwgMgnuy8Cie6z&#10;gD29oQSDPNV6aklwBvYnkRHFNi/ZRNvXvJ/IrZizicmIfskOYLgqRMk8fkURinDEExtBXFJluQUX&#10;p5NLkXLgYlSc4I7fFafufDEtfoaYKpYgyRHSfFBW0GSbYgM3EURC6M7AjfthjRbN11Uieo/2qKn2&#10;WxZ9LetpgLDclao9X6D6drp960jlRITjNbddgbVV4wSSDmqi3fCkg2fcCjk4Oe81mzaPHlTTimvh&#10;k3SRxf6i/hPprqC9o2VLgYttJJAJrhnqf0z6h6bqLhvaV2iA23AA8ivtsMJsxaKsHxjmkvVPSdJr&#10;vd9y1lufNeH819DaXUvfBfbn+umWsiapnwnqLVy3c3KGJ7MzglZ8ikrKe3ukmWbknpBr6T+oP4SW&#10;d7X9KpQkSRJz/SuKa/6a1/prOL2jb2zkPg18j8v9L63Q5N0sblBPiUeUDN8Am0he+toLu3QAVODU&#10;9bbFkgbmB48ARWyeiemHUW2djsCGFUmCD5oHrWna0rPeMFhgngkdh810I6WS06ytVZzWjjHqmm02&#10;r1lsEFdjwQPIrpXpGkLKXMyFG0ng/wDtXPrFp9R6zbVyuRuc8ZB710vX60en7LjNgkIuMla52hwr&#10;JvnJrhn0H6MxVhyUuWyp9ctrbbTOiCWO0c7Vj8dzVbbuXnBz9hYAHpx2prUeqaa6XNy4FIICkYGe&#10;MUhp9cpZ1LGNpG4ZU1g1O15JNS4Z9DhCSrhmnXrnt3CcymCuTFAW5tW69wNEBpXgfJ8irX1TTWwq&#10;3Efbkv8Aj+vg1puvu2rqLeYriVWJbYfkd68/rF9vfKzvae50h69r1uL7ys0npA2dLj8U3ori3Wyg&#10;VnhZVpXHbNaJfv3Pfk7GYspCiVBJ8DtXtP6ncsrba5bhV3ID3LTzXm8fmFLJTR1npeDe7eg3Df7R&#10;UWyYl43GY4NH+oPRza0uodi+72cLwDjgVp+j9Qve9Zs3AjAHcDPOf9TXabxXVaJhcAaJRjE/cvY1&#10;2cWzU4sqTr8WYdVjcUl8n5n+rJcVtUVuo2JNsD9oOJ+a0K7ZRnbpNye+ehfiuu/X2jS16prraKQJ&#10;29K4AXzXLNZcu2SQ10AEBZQxM16DxOVzxQa7lFOuj5BrdNtyTi+abEbNoW03E2giE5bg/NFtFLm+&#10;LpCsFZSoAJj48UMW98AMrqsjzMUe4oZrGStzlAMgRXWk+e+WcfPCk1R0f6aulCWBxEdDQM8g13v0&#10;+0XTSFypJkBhkxyD/Svn70K+FRDcAMXMwYM/iO9d+9D0rqbcXBtwN7Zx/wADvXzT6kj+a6XLMOFu&#10;KyL+ODqmjsKttAp3Nc2EO3HTztPz4r6G+luuwxKl4HHERXDvQhde1ZXct1dxgkQV+f6V3j6ctW7W&#10;l9yclobPAPeu39EUpqVLiNmbUv8AJUAvOL2pbolzmQPHmq29bc2kcoTLdUdorcbBRWtygKwRPmO9&#10;CbT3b5ve2hGwSkmvWavFLIpNdszwStF39M+rp7YHuQGO1Vzuz2rdNRcRzAERgk44rlPpE2dVcZrp&#10;3cg8AGt29S9UtultFMwskYru+G8isej2zl/axjg2yh+vXtNoWZnLDbmTgeSRX58+rta1WsYKEO9y&#10;A46RA+Pivqb+MHrl9fTXt20jcsNLRjwK+QLNxLq+47M7rcA2jOIwGjxWrS5nqJyy1S6Rh1+SMdsB&#10;kWne49tSl4CYUdJnyTS38u3svvD9R6tuCAe35p1kQMxQiRnC7eaY09j9NjbUhxwCY48NxNdFQs59&#10;FUlpmCdJVo2gsZwOCfJqQ9NWd91Ga7iTHM8Gre/ahLgXbLJO4jMjmrpdOy20FyI2AiRhj/4VFjAW&#10;Pno1u9plsM6h1TyqmQT5NUt/W20c7mRtjAOxyBPBFMesaiyfeZN6HYQJ7x2Nc8bUXXuHrU56SwwX&#10;jJpE093AGabjSUDoun1zMzNvA6wIQbT+TQzr7qBxcsFFB65gkxksRya0vRm8ly298mQBDpOfNbeb&#10;S3A1wAIcSTksvaaZDPlh1NovFllOL9FgPUtNudktOLbAM0Asx/vxNN3dTo3W0u233BFpNu4eCT38&#10;mqA6FndyjFjb8mIBrz2hdZwhgi3EDpz8+a6un87qsfWQdCkuh1tFaZL/AOmbdogEMeMfNUus+nhe&#10;QBelGAbfMg7aJZd7TICztKz0A1eaP1G6A1vfMyCCOV5Oa9LofrLPBrcXjk7f51+qOZav062jIUZd&#10;x3M4JxHYCqFdMLSe3subd+4lRkAjFdb1a6T2pOi2q7fBbPFa5e09u4XIGIKAyQWWvT4PrjC0rTGb&#10;W/aNGVr9uCVYAPPM5jEVa6TV3Xe5FxpOXLZafir9/TbZUBUdmkAMoG1v/HPeh2tNZRGYmLfFwbpN&#10;sL3munh+tNNSFOM79iTqbntOXBA5dl/7ccAEd6qtZoTrEuolt7ttRvLCAFHPFbCNHZS0tzc6KBzH&#10;I+ale0Vt7fuJdYhQIMgQDXRx/VOlyLhhudKmmcx1tkqhdLguAjaLbgQVOIEVX2dNcRhakmCPO0R8&#10;8k10bWaHT3GusR1NbgBcMs1ry+kqiEobpZYMsSDuPNZ5/VGnX/IkcW+2kVv/AKldFsstzpGA74OO&#10;PzWw6DXvqRaIb7+kg4WKqjoAIOxnAEwqzn4mrS16aCLeJDMZUGDJ8+BR4PqnTt1vQlqTkPXIuG4y&#10;FS09ajAWPFK6877V0EWmZlBBKkGaasIbdi4xf3CxI8A9s/Ap9NMGa1ae6AAABInNdvH5PBOmpI2R&#10;kkq6OWP6YAsPuJBzOQs8Fu4PiqvW6W4jWz1wCyk7QZ+QK6zr9M3t3RJLgiZIJ/H4rXdT6SXF5Ll1&#10;gQwYKV4B4P4ocurxy/5oTixzVpStM45f0C22Vpch5z+4EeDVYbM9NwK3IDCVUT810f1LR3LDOkud&#10;p2hlXM+dvcVput9NuMGdkKlOpoXdHg44rFLND1NGiEEuG7YDR312lZKiBAAxjGZq40V3YCwCSpLO&#10;J5+K1c3/AG3VNpK78jjd8TS66x7dwEW9pBPT8HijxZmvYykjfEObw3e7KgwmNo8UHX6cWxadVaWU&#10;/IJPaKr/AE7V77a2kTrMksoyVrZNMF2ooVkJJi4ciY7VpeRSFt2+OjT9ZpfabotM0wBmds1Rag+0&#10;lxCdwVgWAwceDXQ71si0gAuDcAXee44EVrOp0j3QNtuEeQZ+OT5pbHyhxaYjptTJ/TQfqLO5cf3p&#10;r3Xa2mVc/aCCJFa/eQ+6FVsTAM7WPzPemrWptqu0MLiKZLnpGOBVWIU/TGRpHZbIa6pbMNJkVWrd&#10;uNadxJXIJDVtRILWSGBDgspH3TSOrsIFtg2ioxugcE0EjV9l1dmuWb6t0K7oQYck8mrmzrg6hVgD&#10;MrxEc1U3lVDZSQettpOfxNKtfYIm5QRkt8H4NKbaFKbTNkuW9qqblvpEAkRug8VV2ktotxmtuQxh&#10;o+4x3qdq4CtoQQTwx7mstfuWjd3XQbyt1COFaoh6yRa6EbiC2gIgndNuTMT3IoIur0m5PuSQWGAZ&#10;70cuzOdjmADmJLR4oQdyryNwkDceRR2gE0DvqMhWyAxcc5qIs2GRTteAoBAzDNWVthxHuBCMiOWJ&#10;8160fedwpSJyQCIYfNIlQ6M/2IGzvVJguzMp+AtKOV3gXA24KZER+Ksy1mLc713SN3mhuFPUg3AK&#10;ZoNoW5NC6AuF3Tu5KRUFNz31T3bjqTuHfjmo2kazvl+q5Blu1GW0ofYX/bwpxVcg/wCCCom5olQ0&#10;yexpDUNBLFBhRBBzim3DjcJUpwVB5/FJ3LibQuGQjAHc1YcQb3d5uMhPAEDMUK7eKAMbYBYYPMCs&#10;jYbRS1gk9Rjg1Aldqr7wLDlQO9KY0jcJdQgdyMSP2n81O9Iuqu6CsSImY7UtaX3AyF3njxAFRKq8&#10;lFLKAOrg/mpSAJtcO+6yqR1SQe1FuW1uDd7sLHbya8yo/tdRwxk/4hQbYW04YLFvKkVYujJtMkAs&#10;IMLHc1m7ZYC5tYAMexzWVUWs+7vJwv4pdbKuLZKyglfwxqFOwj3Dce4ykAhY8SRU1uFltJuCwTMY&#10;k1MKjKRCQCBxERRE9xRKICT/AIgMVAWTVr1xkwAdpAXwKwVYADeZMRNZa0rSHLTwTMEVFiqlmkGe&#10;kd6hRNBcj2rnXuHUd3nyRTL3v0BbCndznmO+arCwtdJVYC/3JphgQUBO5iJEHqioUMK5AcQFQ8Ai&#10;jMXf3RctwAMR5FLupcA3rjF5BAPEU0WfY+590N/ke1QFoTcNdtydyKSMg5NO2gRs3bSDE2+cUsgX&#10;2ehS2Z2ntRQlwB3IAmFWcc1bFNDquNwJsOhk1hv1Cdo2u7+emKFp/f8AbNy5tdvs5rzh4YwNqwDP&#10;C1QyIS7cQW74FsCLgEHOB4rE27W07QAVkjySe00JGHtOpaDgyKItogMLtwTg5EigaGqwXtoB17oL&#10;mBM/ihsvtsjgTnCzBEU66e57xDEEjxgD8UvctbkUAFGMS3IIFA0EpfsrGS4btx9mLoxu5EUsoL2z&#10;KEhZg8AkVa3LIul0UsDEifI8GkSqgKrEt5YcT5pU0EsjFJUm3DNKg9MVG63uMpKvMyCO00xsKsCr&#10;HcT0x1SKRu3WRLjncbjNDHwBWeUDXhlZcWtSo9om2XIUovaT+KNZLWYAUYyQZwTVWb1w+0VG1Y7c&#10;/mpae5aKrl8yCfxXLzYP0dbFkkXe8Ae5vJcCGPme9A/lLkqzwhH9jSqX7YZyd7AodsiIpj3yiQpJ&#10;UKFz81hcWjowkuDKJckLvIkEEcrS5vi2ghS4mGqbOqNAskwOZ5FQN9Pbi2o2g8k0DRshmXyNosuq&#10;Z6lm2PAHmrfSauCloILktLMWgkD9sVrFu9dZwrMoU5E8iKGmquW2uGVxxIjNZM+nU+zfp9YonQjr&#10;meZ0pB3ZzhT/AE7VT39aXO4KFXIZAP8AeqDT6+66kF2B3AkzBxTK6w3LqZaJ6if96570lPo3f1Cm&#10;kj2rvLwts9QLAeI8GvWdehG0k7twbH570k24WrjMS7M0j4FU5vshOWkmCK0LTXE5+Xh2jqtq+CWa&#10;UAjOeWPilrF1RdXcUlZETkzVB6XqkFkoLh3FoC8jNW90oFulpABGWjBrDPFTaoa4pqxfWahRpo3E&#10;WyTtI+O1aveVSltmWdwIXzNXWtZ8+0QZxtAkBqoT7mwqNsudrd4pmnjV/wAnjfMYt+TrpC634Nse&#10;zthTip3GO0goRH2niSKVvoEZ9qMSMStCVmBUCZJyYmK6CijzXEX2PteurbuFLTEZ3nd2PYUheKIw&#10;ZoA3AiBkACgvfQo24fbIU0v7jsIRVcFZieK24eDo6fJwOLdIViyBkPUvmi+5vDMCfgVTDobc/wC4&#10;dM5gUyL7BSFM56T2g05nRxzLDUXYDhxxg4jkVG7s9kbQATMNGaBbvYuAAMP3CvNfS0ysQYK4XmKi&#10;OhjyBUvqhEK8GA3fin1YhtqkuSwI8UsjoD1pkiQD4qC9CgSRBmPIqzo40WCxcZ8BXZiCCZUkd63T&#10;6W9ZZNUjqlsFSBumQQvwa53d+07RtUmAWMkfirHRugvIoujHEdh+az58anBo2Y5OEkz75+j9aG0t&#10;sWQhXDjcYz3j++K3h9QqlUFwqpb27jEjDHIkVwX+HnqS3LenVvbbH7jMCOPnNdYNxLaqDYEld0hI&#10;yvcfNeF1GnqbR7rRZ9+DHIL6jca/aabjZBJE7EAOB/WRxXLvU9N76o9yzPtCF+JroOrv+7YBuhW3&#10;hok5YjiAK0L1VriWnUhntOkROQ1NwNxA1NNco+bfXHcaotatzLsQxzJrVXSVubzuxHzW5/V1q+bi&#10;MGCweOIJrQBeIW9mIMZE57mK9Di5gjwGvyVNokFuFCQoTBIYcmta19jqtEboMiavd6xhjkkZExNV&#10;bOHbcRAHRkVr03EmcHPHfRUrZACuxPMROf6UwBDJDSIIbH+tNfytpDb23mJLHt2r2n6vcZUABG0z&#10;k/mtzdmdaWhNCOtS0z/YfipIhVTbW0Nu0tPLUwVIQsNs/aGHFDCshjqU5BB71GwVjpj+gvgKiDdM&#10;ccVtuh1anbLSewbIrSrTXTsYM2Bkea2j0NCxAZsHk1xfJ447ZSO9pdRKKSOrfTWjd79hrbfeGkiA&#10;Y77a+i/pz05fetWlUbI3n/EWI5rg/wBK6Zrt9LnssvQVIXx8V9P/AEz6Z7K2bvTwQizLNuES3gV8&#10;y8hlvLK/SPW+Hg57m11I2f07QFUQ7zvAku3YLwcd+1S9QtM3tKPf3B92Y2sCcz/tVzY06NYtAyXI&#10;++ckjiBwaV9RJsaS4QFaAqsxXrU9xFFoqckd3LCjRPWbas+s+xA3DAFiYEQfx3NcQ+orqzctBM3g&#10;sLMqs5M+BXXfqbWWkN3ZcN5thYgGcERBjivn31y8kEbeogmJLAj/AJr2vjcLuLZ4/wA3mqUoo07U&#10;kJ7iNO4T07Y/v5mtfNltzs6jZJDLPM5xV/etMyjcJO0uWjk1U3lXahdelciOT+a9pg6PJ5MSiA2X&#10;bdgjaC20naf2ihup2qJHHTbBjn5pmLm5t6gll5nMdqyLN1T7ltATb+7sWHYin2LoS9ptshsAmCx4&#10;J7TRVur0oEDYlkyIorWgGDe2wB8n+4ihXiWJYWyrNChm7R5qrGxIi8bkIiAHdw3R27Ec4pQEgGQV&#10;ESVbv25ojOLe4PvYT2GZNK6gl9M0plj2PVCdjUSYTmeZLi7MyBCspzSJ1NuQEkmf6UW9YZ3JJ3qE&#10;IA+TQFZFthRb2x9xPNEhE2MWlILHfMwSCePxTSXmBcQDb/d1ZWKr5WLiY2BAwPcnsaKjC30E4ZAX&#10;MeOKKioyVIsbitd2r7okMGKzGaxbs77uwKwUzJH7V5oelLSkWx8buanNwptZixGcY/pPeqoO0MWA&#10;HMsQE5bHj/mq29fVvs3faQRTlwEMAJtkoGG7Jil7t3dJVH7EGMMR5irSAckCvKwKKFDhhPPGJqmc&#10;lEZmuM3YiOSasWu3Am7YoacxggnyKXuW1Kw29hVSKfzYpcG1j0A7isR5qsuDZuEfgnPNWUxcgWgp&#10;IkFuarruLSQIaTPzFCkUV92ztUktnAgZwaTd0YwoBUGDNNXCTc9srJImfilXuMHGIVDB85qMB9Fp&#10;6YzgqDjaZP4NdY0Kt7G1bpB2iCF5I/Ncj9J2rey5MCYPee1db9NZbllOlNq7hG6IjgV4/wA+qkuD&#10;j6m1Ineshwv3tsMHMR3gVrHqd624un2SRnk+O9bSbl27tUgi24O64cxt/Faz6hfRl4UnzwCO01zd&#10;CmpqwIO1Rz71O0IW3E+TEYNUwtsGtqFAJkhjWz+qWbhdQRtECFBkCqayIu2zsJIkGvbYMlYh/wBz&#10;ajYNHaRragTtkSRjJrqPoWh1KMLiWlChYL8R3mDWgej6DeqgglC04Oa7f9OaNfeA3bQFwOZnsa8Z&#10;57WbE0nfd2cLNlU5ylLj0jpH0zogiMrWm6wIM4YgY/vX0N9M+lrZFkm04XZOc8cf8Vzf6T0bBEc2&#10;yVR1LP8A4j2ArvH0toQwue0swYYNMkEyVrwEY75/yZnNOUV/mzo/0l6LavrvdW27yEjBJr6S9E9I&#10;t7UW2MbZE8hvNa99H+gi1p7XRKhQA3eGrtOk0VlLZIDqCMT2Pivp30z4elFtdjZvYl8s1+9psAGz&#10;1MsMFI7eR5qp1/p41JYLKkRtjERXQX09l9ipJbby0LtqlvWiYRmXDRAJkgV9f8ZplBKlRhlC732z&#10;l+p9KKW1KMAVDM0gYB7VT3vRkR15UFek/uzXW7+hZk2DaSxgbhwO8EUm3pjFrQ2K8GJ4OK9JjnSQ&#10;rbBdJo5a3paMqMLW4xBIEQRXj9Po11FdBstrO8iJMYnzFdSX01XuQGPSZA7LWbfo1qZMke5AIzk8&#10;inwnXbKlFuqo5ZZ9DR2ZjYVQQASTAaO9Y/8AkVs//TIrrg9OU71uJuiRFLf+nWv/AKS/+pNF90mx&#10;I/l7e2zu7pucRiBt4pdFBVj7ZE4zmJpreZDPblVO2T5NCYFTcVX6vzM18wPpJErqLjuu2NsCe2Kx&#10;pmuE5VQVJmazds3vaV2YKZl4PMUdlDSyqSdsg8Ak1CJcizMqi6N4OZbsaLYViE3jjKSOZ7Vm2YvA&#10;3NonDQOYr20LvuM3WeVGRHxUbL2k0QhtplVXMESAzVAi6423CoJMYxIFSILBEdW2t1EHwOJqAMN+&#10;mWlsmVn+lA2SuSLe46uSYgCM968HbggAGSR3Wp9RO4pAw0TIx3FYZRch98Fmk9jFU2NhECo3KrQI&#10;HLcccSa9eNoLccGVJEgZNSIKJd2PCnBETIo7FTGxMiApoR6gqErKSgfJWYUjvNTuXQkkZPBDUUtd&#10;LsqtCqIIHmhlR9ry0mAatCMqIl16iQwJwSMilEYEQhgocH/FTL7gxxMHIB7Cgslwq7RxyPimiGjK&#10;o1u0He3IImR5HY0MG4bbNtVXGASZmiBn6faYhYysbgakysjWSQGBMGOagLPJcVS2JJiCvnxWW3Fw&#10;hAMS34ntUSFZWLZgwG8GhobjKGIU8qe2fNQqyV5kULCMFwSF80bfcu3HWQdi7pjz2NTt7igKyYwf&#10;LUssb7oFzadokkVCrYXZw7sJJxIgY7V5rS9XQoE8CiIrF7aYYTI8fmgXri2bjwCAX6iRk1YSf6CC&#10;6d1y0La4Er23VIWyJcWvtgwaA4LBSqLzGcE0US+5huhWyDVF7ibAreRRbA7r3AmnrOBd3OAV47gs&#10;KXc3XN1nVdoUZ8eKjYFlwFRogSZ4xULTNh0il/5cm4AYO0HAnkzWw6awqD3A3Vunp4kd61/0+CLT&#10;sPcHDQOPitp07PaG93tqHkBV/wAsUjKHFXJcMasgm8ze4QrgkjtLUa6Eidzgg7ACsKfOaXu6YC2o&#10;tvvZgGWOf6/NEuMMo42kgA5nMYrIzUomv62xcYNYdt7AFlaYgVoWuUIXSQ5AACit/wDUr1hdw34C&#10;qAgyR8zWgaw2lJWAf3b5yY7Vs097TFqatUU/vEM4Nva7RE+BTF65uKhEBU9ok1myG3LtIUHPVQGV&#10;0bFwyRnbWoQmYYjchghcgg8imUtsFLlxtGIPJFLMrKQSJMfbWL2GIuGMY+PioFuJqEts0RLDqFQs&#10;qVB6MjmpIWUSVIQRM8kVGHEtMnnHg9jULSCW3/buWW89poYKB1DLmIJOKzq3CJ5MgjFGYb8sMbR3&#10;ioRAWLcAgLPB7CiG9jb7h2hwYI8VNvadkLrIjpA/1qS25dhu3FRIPFXRe4kyHHt2ucfmc1lsqoiQ&#10;pJnuD4EVG02w3U7n/ImoG26KgcwUblOapoike3MMEmGEwOcng1h9oDXDameAKgx42M2Oe81kkszO&#10;Gyo2sAO1C0XK2FcN3EgjpzUDutlJAOAAfFZdFIbG0RO2ZkGo2la2q5FSkKcWe9s3AQBM4Amh3i5F&#10;vgE+ODWAFZH6oKn7hUPaLMhMQsAFjFXQKTQc3CGK3GUjsFyJoZcKbauxAEgqRxWStsh7YAbqmRNC&#10;3r7qgGc5PP8ASpQUTNtF33ecngDtU0I2QoyJOfisselR7j/dgAUubtsowJbpbg+KlDETY+4V25ES&#10;TwBXt3/gDkGfjxRWJZjMZyABE0L2lYEFobkziBQsG2YDEqbYUdRkk/FBCkwIhRIHyaKF7BgJMCKH&#10;saYdhAMiKtE3EYYIQWDScCoA7SDumcATxUvbuMNs8SeKirbxOJ/GcVGGmD90gpj7cY80NYJBiPIo&#10;huET85qAUM3HNVRCRf8Acyg4IxQ8GY6TURwBBmawxIMCoTkmCJ4hZry53ROMChdRxJorIUIUjIqE&#10;3BAwALKCYHJ7VMBVKNu75FCRc84pm6wfaQIjv/ioRiJBR1AXAJ4xNTPMkQSYFeSHcCIKzgd6jbTo&#10;PRmTk8YoSwihTtBXMQewFFO8Fgy5GZ71AgLuXO2Jk8yaz9of9x5JOJFUDQVBb6iMDbI8ii2yFdZh&#10;i2FH55mhJB5Uw3I8USwoFwsjLIwAfmlSfYcUW6C6xG1QDtw3PFOaLeSU27ix44AIqrtWECIULmcm&#10;Gwpq201h2IWYgyJPP5rHkNWNcrgf01wLcKbSpVeT806d7WgWi3bhmHkniq73Xce17rELyY5FNWXu&#10;OqI0uFLEofB71maND5obtvbNq2qtKlDhhHH+9BkJYuM7ktIkjt4AAofuFAF3IGgFWiTFF9u3bAd2&#10;RQVIlZOWxJBqURiAVla4xuncUgBzMiPFRNpNu9XLkLmfBp25dVHtBgNokl4kEnikLuo9y2BBG0SR&#10;5pkTNN/sXJUC31d4APeKQvIzozCIgSVOYmiJdR2RArEAEjyKFvuqpdrRVt02/mK0Qi0Ik2xVXPSo&#10;tRt7juaIU6CX/AAyR+alc1EAMEYs3JGApFAvOy3pEAFKck2BdC7EsmBjkD8UJbq3ACD0gfiTR2Vr&#10;gFwuPtIK/ml2iIMEKcKPFOigd5C8yuOcbomahcCu6IFCrMyO5qZhwA6RtmABXkVgrQgnH5BpiRFI&#10;z7iS8gMIEE4zWLP6Z+8N2BJ80QK10WxtAHnz5rzRztkRAjtHmiAbJKPbutI3YmRzPmo2URdxLmCR&#10;IigMrBcmRzIxREBYqwX7l/0q0irClgd7fcRkGvbrdxbYSdxGVIiooCH27iNokzxmp2S29XYgwphi&#10;IC0SRdmYXcWZyYtkbjioq6hLctknG7kxxWLL23Yg3MAGiAtJIgqAOOZoiEkLhpZsEAzFZDsJO6BJ&#10;lYxmvNd6HKKs7pJ4kHtQrT7becGYM/NUWFtkuGLqNm07T3EUqLRZgUYAUdbC3ASDy2MxxWLqMboI&#10;AHRI+Y8VCUCS2ysvEjuagHkoxXvE0zbQyWlSHER4oDKodwqkhsRRJC3Zh2cJknIxtowJ3QinP76H&#10;aBUXurpXHkg1hbRa1g95JyKlBKyThRiVkjMea8z3AF29h3rHuKeCACsfg1FHcssMCTPSwiqaLSGQ&#10;7XDJZSFMSf8Aag3CXXaH6pljWDIYObgkCIPBqdxvcXkT5XEAVROBi3HQtwE8lOwkVE3bBZN2YBBE&#10;0EakXdkzAXE8A1kKp2sQAPI5NQKxi7ddVUBJDkc8x2ik2DKzlrYA24nzRE3SGa5uU4WOxoVwEnqU&#10;7SQYHeKgLdjFt7f3CTCyBFCF4W9xBY5yCOJqDMNy4YLk+MUUkskMNrNmT4orFtGLYwW3iSSYbtFe&#10;tPbkbM57Dk1lLlsxyxkBsdhWLe50uMSFEwhAgfiqZSQS2BbLByBJEAeagLZt7zdTcN3SQfNGYgB9&#10;ihgYBzmRQwG2SokckfiqDTPW16Z24V428yPNNXl2W0HuCJ3GRNLOwYEo4K4gHGabcoxVcswEseP6&#10;CgkWmmKtDkFUPUYYdh4ptUZ4RiG3CCwyaGhVnMBQpjPEUdkGQitExA8nuKVKQ6KFVCvdLFsDExER&#10;3qYQKA5uE8iRnnvR+qG/TLMekKamAqQAVGJyME+KS5DdpAJ7pQbSYndmIqH8qht/dkSNoyaOzA27&#10;gMgwJCipG2Qrn2yAIM+RVbmTZFiGm0TwYHUJJn47UAaf/uMzA78DZVit+fdX3NpKkyPntVeQqbVB&#10;II4IzFNhNgSgl0TDtbFsuMRt84+ahb3hid+A0SOM0YEH7n2Kex5J7Goe44DMh3DIAp6kLaBMy7Lh&#10;US0Ru+Kiri3Y3fduXMUZAS3SiqSMg96hb3BicGMFRmisBoHcthYYLCIZwfuqJUneMCBnys1O4xYJ&#10;C85MnAoRurcLmX3k1YNElmQVPVES3JAqAUMiwskNtY/mpG5angkmQJxUUtmXVm4Aq0LbGLzEi2d0&#10;QP8AXFS3AySYAIEjiRWLFovy0iOmT4rwh3aBgmY7VKBUjAuyHecqBOKMqJtLOCMzHmsBwNquIByQ&#10;aKiS7F3xO0RwfEVe0JSIJaTe72lKzkKT/lNWLWk3AkyzrLAdqr7asH3MxETIiiLrouJsQSuSapxJ&#10;J/qzDq6w2xtzwFDeKqSiQ8AywxVnf1buzHcSY4HYmltsyFliy58A0LiFFpIAbg6D7k4gCi2r11do&#10;2ic/2rDIoK8MJMgYNBFxwzgRgZFVRLHbikWAY5MfilihDrCyWaM9or0lzJDESMjgAUO7wqz/AGq6&#10;IMlmxLgsx47wK97KuBBKuDmcLFQQMpVSMKYJxip2bpcy2BkZ/dUC2oi9lXXcbcyxEjtUNrKkghlU&#10;YHBFRcrtgE5NZG7ajNHS+fmq7LohcYE/J64FHLu3TAgAY7SaEip7m7aI75kVM3B1hDz3HzRAM820&#10;A53kGdvY0UN1TvEgSENDUhbVxixEcSORQzbQgKXwV3NVWL2Mwqr7ZBALHIJo6X7widm4JmRA/FDf&#10;KwqtHaKhaRYvFiSAN3kzUCo9atEpJsweYmOKbYbhsVdyYEnnNBsrl2LEkW1aKaVLYVBvlmG7aO01&#10;KGKPYk69lXiRiiqx2MwiAogxERQUKtvhjIOIwBRbF2F37NwU4B4IoWElRlGNxrZcGPPigvbIGRuk&#10;Fi3FTe6HDSCqxOOJNQvapnmUECBQtBbmCCAiRnOFB5rwwVVgDkgk9iKLasszdJQDbPOaXbYjElZ/&#10;rFVQNnrpVcC2W7qRUleGEkgxGaPZ0zvsCqSPzzPitr9K+m711lQAy8sEI3dNLnkjFcjMcd7SSNe0&#10;npt26R1qAy/ca230j6ZvPcVBaUkDD9jXZfpb+F97UG0PYKo4LY5KrX0d9J/wlixavFEPIXb9+PIP&#10;Irj6jyCtpHVweJyzkr/FHzJ9P/ReoZVZrZQoMhlrdNN9ErZtMt1LjKqlwI6q+uk+jktJv9u54ZSQ&#10;zNHx4rW/qH0n2UuEl1QsihE6toHDf18VzMmeUjtx0uPHHrpHytr/AEtbRWfcNtU4TBziGBrm3q7A&#10;NEsApbivoD6q9PvXkF3YnvtCkGRmuMevemXFDhvcgAJOAR3oa4TZkyahLhROU6wWQ5ySXwIMyaS3&#10;lWgLj5NW+rtvZNvAiDGOGqidNq7Ykct+fFbsaVJHPzcvkbN727oO0BgIOJir/R3hbaVBIgEnMGtX&#10;a6PcQx+3k01ptzMjF2Mx/Sl5cNxVnkNdj/3JfBun81au7QQw5b5pS6GuByek7h1R2FJrfvbHDjhZ&#10;zkwDRbgtuk7S0LyTABPmsKx7Wjm/oorruhJZg+0mJE4rNu4GBLgkt3omp0+y03WZxPjPaqu8oQL1&#10;vtUmTFdDGlJIescZFzdumAS45jNWFrWhYtG6dgktFaudjFRBaft/FMvqo9oC4DBjaOaqWC6RX2C4&#10;1GqK2zL8HCiKoPS7L3tUsFctkntUNXeu7A2zmVJ/FX30XpE/n7T3QxhgTt/w96ZGCxYpsZShCX74&#10;Po3W319O+n9LZYqTtAWWk/JFfO+oJZbx6utWADfcfBrpH116iL15E2qYWTmMRH965X7+y6rKQ2Yh&#10;swPIpGO2rJpluyRdVTQX6X9Pe44UHBEsJ5iu7W7D6expgBcRfe91GbBYMuYrhPoDPo9TaKsYYnmv&#10;qGxoPdTTJZf3Cq23Xb1bCRLCl6xN5O7TPtPh5Jafp2mdw+grOp0TCwi7Sxt6jTnlWVxIA+DX1z9H&#10;fUeq1N/1G9fU2La24uAiFIiAqL5HmuG/Tvo+n1N/0v8AlNUSt7TiwpAkFp4A7RXWfU/VNd6VrLfu&#10;QyKwSFzCphiR4NNwT2V6Roy5N912Naf1mx/P+pWn0tu6thAFGJUDiTXOP4vfVbJ6bdUe29tbW7dM&#10;88SvaDyKLo/UrT2NXr7ItN/MgpFwx9pztHzzmvlb+OX1WArravCLg2MVYNujmaDJq6uN9hWoVJ+k&#10;af8Awv19r1r6mt3HkWtHNy0sAAscTX6EfSGsu6e5ptPcYqTuuOjQQ05Ga/OH+A4utd13tqWNxxb4&#10;BgV+gXoF/SWf5XVlC7bEDIw3FkAkFfHzXhvJajJ/WyiulSFeQzSnooSk73Ntn05Y0jaXSs66hzd9&#10;sOoUwzF/2/0rd/pld6XXYsQ/J/AjNc29N1TXdOlu4Qt+8A1tzws/aPmum+genXUs6s3Ok2yBjA8/&#10;3zXd0tPLHauNp89zy/F38nYPpP1KzptW1hkhdqI6/b+DXSX9iyV3BxbLljOa5VoHN+8zqnuPKodw&#10;jAH3Vv8AoSW072TqZdDkHMLXq9POSxtd/BzcbW9WaL/ErSq7WLtl5JHuAHAATIo1+0bly3dCEBrS&#10;ttBn7hJxQPrpLWwMbrQFfHIHTiaV0LO2j9P2EvcNhCW+2JFHoMjWbN+6Z6TzML8dom/TaQ3sthZl&#10;gogKDk0YuwN1gwyBJxMd+aXVG9y4FMKSBkzkDgUf3fbuJsUQnZhiT5rq/dPIrGRJKLa+QVH47mrF&#10;WaOJ2pjsSaRThbgG7aYI/wCKKl3KHcoZf64NGs5ewOrJtAbrbMmfsjihZRysmSOKCt6079AIYyY4&#10;EUp/NqVELBcxL+fipLORQvotrWpbewfAWAV7knvS1x3LAksysDK+FHegOw04BEGTDseZoObZVTcA&#10;JAJJbiO1L/qA/sBTuT3ABBEMoHcUrfcj3mBCTnu24mp3VUwFuhg2SYgj+lKaoOttAQygGZFIy5mz&#10;Tiw1TK3VadbqrmHY9jmaFe09raNhYKOntz5mrN3327YC9S7siJE0K3pytzeiQIH3DHMmK5ubCpm6&#10;GVxFlsy21gOkyCTyI4x2q70ZYFFcMsKcA8jtQmtSx2gvIBWOcVJLqGLotM/Y7fBpmJbRc3uLhrwU&#10;klukDEHMGi+6P8MyvDYqvsuJXbcJgwAREfmi++bnWepgSsHn+lat5n2Ikt0kDgNyq9iKTtaubxR0&#10;cQMwI20UsHQPgBeI71BdOpBKEHE5aRNIySdoNQGEVCE/VyGxNMteRbbEqzlng+Carmuu6q6r1MY6&#10;RMf0pg3Vti2fdcurQZ5J+atTKeMd09ywHVyIQZJ8mie9sLXQY+6V5maRtOHS4WSCrceZqKIiSAx+&#10;3d4BntRfcK+2G+47vbIEHjAqYuTaLMN2IQjkUpdsnbdeSVkEeN1NIGltkYkhSfHNZ8mZoJQGLvWA&#10;sDPOeo1CRc2GTtZiIiZilX2O6FmluWUYzWfebp2BpA8YoFmZNoZLoDdN37TBERAp73zIeY7CRSCb&#10;JQ3Opd53GO4o1pCCWc5JwQc05ZZAuKGDqChNztBLSeCKM1y6+nBLuGMEFeIPJpUB2dR7U4JkDEUT&#10;a6hTC7QoEFuJoZZpFrGMXr4LqERVMAYqKoNxAeD3Hj5oAu7kuDaAcfMfipJaZSO7XFh1oPvP5BcA&#10;24IC20bEMfmo7NxQokQMEcg14Mqqy89tprLuq3E6cr54JqS1FIrYZtuEBKkNyCRxFZwiQHEEwIzB&#10;r12Tbb20gE9hyK821BIA7D8TUjqUU4BbpQixumRiiq3XhQp4IjtQmV91vnpYAKcSPzWbt68Hd8Ao&#10;vBMxNMjqIsBxoDlnDZ2kbVBxnua81r3CCsQD3PYVN7cqBvG0CZOTR8wjhMbc9seaN0yCaD/usXkq&#10;MHzSt3an6ZyVEhe1WRtWgU3vGMTzjtSd5BN1irScSKRkgWgSFF3vwDBUd8VjrBXr6nedrcZ8GjKx&#10;ZkB5K4FK232SC3fcDyBWec3FBJJlhpNV7TMihlWdzicGsWtYrthpUnviqpg4CwuQSM9zRWuXTIdC&#10;MAR/iJ8VcNckkmVLC7Nl0uoNy4m1Zb/yMU5/Me2zKB92ZNa4mrFlUwDtURNFuXW3XN11TGTHb8Vv&#10;x6lbU7FuHJs4vW3XbunIPT2ptL7FwA/5ArTw22xvxBJ2icn5pvTMwt7YELktP3VUPJx+4oXyDLB+&#10;jcFdHUzPFQV1tjKRt4mqqxeY7ZUFD0gj9oFNLflXKnLP3zAFdaGa0IeIYuOGaCkAtwpmvWrC3ZVJ&#10;jsCfHzQFLgkLbFGQW9tzqO2QCBTcWVr2KnANYbehm6SyZHxFC9025m2LityRypNFt2iUYEqomAV5&#10;NSRHDq1kbpGZP+dbozUu0Z5QYJdYj7gAwMRJEYpfX+n6LWad7FzTKVxO7OD3qxu6d/bO5hJea8t6&#10;3dtot25sDCBFIz6SE4tbU0/TKTOPa/6KtaC1qbliXt7sJEiTXGvq2xdZYNtrgVAT/wCFfYV3R3kQ&#10;G3tdOCDmtW9a+j9PqNO72wsxmea8J9QfTU8mCawpR46BnhU+UfC/oukVvUpuXSLgBCk9+4xVh9Q6&#10;O9eBd1uNhpjyK2L6g+gNX6b6sus5tK8sJypatiu6ZDpzF1M8x/r+a+V6Px2WEc2PLFxlFn0H6XzY&#10;8eCCi+Uzi4t29MibTLtAKNLHcfNVR1pW8blxWTZzGNxHBAq8uurvfG2QDsYGcnuSfil/UtDZdgVX&#10;rZeojvHY1xNRpJKT2dI+kY8qpWV2p1jXlJhmZhvg8KV7xxWha33Rcuul3eFBLEiAA1b5a9SssGtu&#10;vs7uZP7uMGtO9cFlXUCxvnD+M5DE964Xk8Ep4m7N2imlNKjWLqm3adXYAsygAwGIGcRWdp672wQR&#10;sYOc7R4Wg3tWLNwiSrAGWaATjBT4p70zXpdNtwBklGBHaOK+eTxyxzppqj0SVqx/SWERrFy1ZDG2&#10;VYoDEKf2yea6da9atPZNu8x2BScTAbxXO19LuC2Yv9e0RIwAf9DU7Wp9pLkNGxSQHMxIrvaPXfZT&#10;3Rq0Yc+FTPmf+J9srrdS1p4/VkiCN4P/ABXF9bZtA3FAkEboKxsJ8V9JfWAe5c9wlGcll+dzZBr5&#10;79b011d4ZgpYt+QF+0V6X6b1W/Djj1R8u87oft5ckrbtlTZCi3JVQqhZUyP1Ce9WttFRhugHeWJU&#10;QwxAiarrV0PaNy0GJxuWZmOYnv8Amrv07SNcZl6QhzPMeRB7139RKlJt0eYcPSNo+nUZ72mRUZSW&#10;AuMxENPETX0h6UWsWLThVK8dOSCDwBXCPpvSH+c0bbGdSGyfE4InweK+v/pv6aVdE91royZgj7Vg&#10;GvDeSwS1erjCPqDkefljcZZX73Fv/DjS/wAzftj2mOxic8EE5r6AurYsXnVctiBGJ8GuW/S9gaVV&#10;eyGXc52D/Cvea6poU1OouG87ASJURgxXp/o7BDT6Vx23Nydsx5lyP6XRPdXexWCDAPIqx9l09yAE&#10;G0ROKf8ATNFPWBO7kzVlqdKlzeEEgCDPjzXv4aT8N20qEejlmr3WdS3uLB7bcyKctODeAR4xzHG6&#10;tvvemB1com4wInuBWn6ZocQpkMxAOeK8pqtHLDl5f4yZ0sUaSOBfxvS17GlR7rAHeSQ2RHkeK+bN&#10;Jet+0GlVZhAUA8A5Ndq/6hdSzss3CrwSpP2j4NfOnobLfYbXyVMkcAjBk9q9j46CjhSXR5/yEk9R&#10;K/hG5LdVbyoF3QI54X5anbup912dhEjADQOmqd9Sm4LudyDH2xuxz/Sj2mUBLSxsCHJMiDXSSM1k&#10;tXr0Qo+4ArHVELJqk/8Ak90ShkL3AjfpqE/YRzz3pX1/UXblq1bNravTDNgzXCfXXa5qy9gsx3Se&#10;3Uedo71Ivky6jPLE+OWdf1mu0+o1Fws5CW1wd25jPmr36V9F02oAZGL45HEt3/EVoPoXpl02Pa9p&#10;mOJeMyMmZroX05rG0+fZKySQqiCCvIp0Mab5QzG5fi5KrN40/oFv2ndBdtjYFfoDBvxVWNHsZ3a2&#10;EVYKiAG3DxWz3vWluAbLRbpDgloKzyRVDZCM969/LsbZEQZjq7Zqs2BdpBT2tqmZbQ27hChQCTKs&#10;cMx8Vh9Hadf0w5eY3IIUt4zViDAKOn2ALbBG0/5816+722Um3unb0h+TMf5Vl+0XS+TWbuivN1Fr&#10;hMhScLJ78c0ddCSmxk9sCTBPJFbkfT02lWNyIEnEAUles2GFr2mAIkCZBbb3z3pn2JIjhXJoOqsX&#10;t1wF3STvVVEjYKVbSL7hIIVWbaQBBYniugW9Fbt2W3JAX2yd2WM5BpHV+nhSy6i3hnJkcp+ap42i&#10;VSs0ZtJdcKgYoBJj94PfFKjSK62rYlVkhgR1TW3vo3ulDtkRI25JExINMf8Aoo0/uKbm6VBLtiS3&#10;IqJSIpSNKS1csW1cjYChVVJ3ncPK+DVTqrr6cgHoDIWKxIIPiOIrdtf6fZHuIAsErFw8Ej9s/Pmq&#10;W/ogQ1tla1tXqzuZfkRxNEpzQX3n0uznl3UG8LZZ5duk5MSMyJoIe85h72eCsfZPfGK2fU6BJu28&#10;AlwUAMkeAY5JqmvenXNN7uBO5VK8k7+KNTl8sF5Zr2xcJuAdC3ubdpK5x5Pg09bUgnbZUxbgA5Lx&#10;yTQNQottaVlWdjMuyUVoMZ/FWei9PuX729VYC2uxliVCnstUsk1zuaJj3cFVqPV/bH/2urKwziAo&#10;7U5b9ZXfZJQIT0yTJXH7qHrfSrltDAGyZAfJDNkfmtV1Bu23uIbgciGaRO48ituPyWoh1lYeWqTk&#10;kbuvqmlIVlgXQsmFABXjdGRNA1Xt3g212AV1gsf8Oa57p9UXuM8AE4BIIHzB4q30Fu618KdzkpuW&#10;TggfitD83qo/82BDOulEvn0tu5ve3cZS5jcPtUnnJjnvVYfQrTGzbW4qnKkgjM9/k1t3puie707d&#10;24SA+UIjt4NbHY0e62RbVQ4aRKCFB5H9KH/7YdQv+Q+ObbdxOK6r6NtAW7Q07qstm4dxYnuBWl3v&#10;pH278KGcFgoJWB+Ca+oj6NaUyGa44A3GMTOMHIpDW+i2Njl2Z+vfdD5EE+K16X6rzQfMmHHPv4o+&#10;TtX6be07e2NykHoC4B/BqytX79sWGIudR2lZ4AwK7B6pore3Ur7IRXfIC/bt/PY1pD+jBLj2lSV2&#10;7wp4XsSB4r12i+qoyirVFZJOLjSTTFBavWmZ923uxHYdppHV6IOoIQlhDR5nk10PS+mWrU//AAKr&#10;s6QWfAVRxV5Z9F0jDe9suyjySc84rqR+p9Oapza4UbPn7VenJa3kLI3FbijIBNUj6Qi4iewLcGdo&#10;Xk+PAJr6C1P0xpT+mgLdRhAYLNz0H47g1r9z6adDdYqHYE7Q7hQs81U/qTB6ZjTmmri6OcaB2KZR&#10;lE5UEdJpoAxcdXMt9wbJEVtn/wAjl0swt6YgwIbnH9BUbnoWoaWwhImRMwPP5p+HzGGavejXDPSp&#10;nP8AVacPZlrgEt4iKoL6qj3VEsN0H8AV1HV/TB1AV0TYoYGCZz3mqdvpi6l0dLRuMOROf+K0/wDU&#10;cL/5ovid0c41a3iF/SlZlsyQBWTq1f3NuCYn/EJ7Vtdz6b1Jt3GZWWZ3AciPite1PpIt79tsKRCy&#10;clorRj1OOb4khSu6Mpq7e5F93EbennPzRbpAtm0rFdzACDIYVVuFtW7o9vqWIb80fTXC6m2NwJGB&#10;3NaE0Ojw0mMtvUGVkq2QfNZVCLdy00qNsgnA87aJdUFbSQRvO4SMyOZrPqLWnVEmcYg43VOCS9lZ&#10;YfZat/o4B+388kGvbG3ZxII+fz807eNtzcMbWChV2yZ+T4pdLIZllW6WndyQKlWSFoWvPtlg3u7V&#10;j80levlY22j18GIAqyub3g+4oZLnJHb4FBv9QlUA3NOcyaCcGaIpP2VAtAm0FChgCSQYFC3M6Hag&#10;WcAf7zR9RaHQVCwcKQP3eKU32yWn7mydvE+KQRMwMe4oBJCCccmh/poFPusDtjiaaa2Bv3OSCV7w&#10;xntFAW2xLgltygkCOKE0RVroVuPCe27EgiDIiZ4il1Z0YBdgIxt8CrG5dts6FZd4lSQVj8zSzMSz&#10;zGQd3/sasBqgLj3COqHXIEY2nxWQVPtxszLTPcUNWnb0kJMAjmiolwsVFqFJB3+BVWKJWYL2ugLz&#10;z3NQSy25YvANJIWOYoigKbu5toXAqNzeGDBQGA281GwaCW7ahXLFjOTFSTqDw+0wctXrNtuoXOIG&#10;eIoLAFdrQWX+/wCKsBklRnFlFQgqCSxyTWWKBQs7rg5PPFeV1IVuAIUr3XxWQ4Vb0qnIye+6qKBW&#10;xvK9CwTMz4o7lpL42CTujJjxQiRac22IiMYwaGp2QquVQHI8VaAQcX/cS2Sxlp55/FOLta2/YQJj&#10;GaRTYjbmclmHjEUyl4OIExmMTMfNGRfyNC+5hRbJgduWmmHi8EDnHg4OKSG4hSpZWEbV5owuKXuM&#10;wh1ESe5qNAyaR5UQvbdxleAO1De8qYK3GIeCBB57isWLiFywBYbMg4msW16pC7VbDfIFC0SM1aLW&#10;4QFue5JB/diR8VK6q29pVuoKOnuaCns5OBwoGW/qKbWzcBeLZ3TAmqoY+gQtPuYPciedo5Bpe3YU&#10;KibyyzAA5xT7LfU3AwntPj+tJtaZxIVFiIHE1VCpxfpC+50VEBhjJn48VHU3QhXba2jAYnNMXrVx&#10;lYwYJGzyvmhPp0VpksqnqQck+aVKI3HZXuFKlXDG3yCBtil7logKqAcyc8imLibLbsTLHAmcgUAr&#10;JZSH/aTIxSpRN+GX7FyWMTgL/f8ANSDhUULO9TkxjNCcG2jDd9rd8mDXiSxyytGYOJ/FYckeTpY5&#10;qizsahlJlluDblTwax+ptfZbaGgz2HxVdbuAqSkDxyIBpk60vbZd21hwnaR3rn5Yfo6GLMqXIW9c&#10;C7phSVkVW3bmG8sKiuqLhWNtn6oMmDSzOQrHaYJOJkiPFZpLktzHP5pm5VR0AFieDSd3Vt+tADNg&#10;KSYikrlwyFdASwJBWgybahTtmRM9/mh2hxzUXFnUzeZWgBlA8AgURdeilg5U46c+KqDcZyAGEqew&#10;mgG4yMBvJHkjzQSxpmrFqmqNlS8L10FCymJEfHahW3BVyC0k8R/pVYNQMS0djGKaS6xFhf3TBI7i&#10;kOLidGGRTXZZaK/eRmUWNzcdPefNbYrW/ZWG6gM7s7orUbIO7puFeuI/FbHonuKD0A7n6TFYdQr5&#10;HxdUiVxbZ3HaUJAJK8mtcZ7gslQ207jJjMVtutk3CqRuZQ2ytV9VtMVclt0x9vaPNJxdo4PmsTUb&#10;RX3GDgbVbrPBpEXSm4W04MEk5ozMqZ3dqDdZbhILLAzjkCuhA8NmjyDAAkMyxB5zQnYucOFERgQD&#10;FPKtxbahTm5++JEVBrOxtoAKYO6MCtONmjSCKrbCBriMWYYzgV5BtQKzDqxAxFMNYYtLFNo+0ea8&#10;NKSDckf+I55rQmdVRFmVSCFciTBIo9xmKlPbgzG7vilztnY0yBlRgE15AWubixYzC/FWEm10xjT3&#10;QmST1CPJWmi8i07sZWRM1UIpYqZIZWORxTlh33MCAxJ5GDUOlpdS6pstLrCdo3qVEwINEt3GVrTx&#10;3ABQCqkXSRuLwQxkNnFOWbrW7XOGMBfFBI6mPLuZ9Bfw89YYNDMQY3KsYMV9ILdLINRgoySFJxJ/&#10;0NfFn0tq7AviScQQwPP4r6k9J9Sm1bV7dsM4Jm43UR5IHFeU8rj2zT+T2fg8iljlH4L7W6+2tu0D&#10;kbQqmOvea1H1DWNaeSwXoP3Zwef61a3NRq5CG9bIUEoRBK+ZNadr9RtvPcCo0ZH4PePNc7HI6Gr/&#10;ABjZyT6ysqQsqWbyWyTXK3vEumwmYM/Brsn1CwuBnDdAUlT3Pn8GuJ3nZXYLbLhv6V3/AB896aPn&#10;PlVtmSZwgUMWB+7GJoQIZmJQqnkHmaWAkJG7E4amWXaQwYwTBjiuvGNHJTsmiWwZAYDjPxU1tMVL&#10;CfbYGPIqCW2gZJljM/FO2lJV2gCQMf70djlHgSa0FFsksyETjsaz7IslGZc8irFNN7lttrHk8+aO&#10;tglrYJBDLDE/FDYKwIp7VtrcPHUuQfz4ravp+2jXVXadpBkD9pqmcPvshbYHtHqM4aeDW1ehWri3&#10;kthwodtxZa5vko7sMjdpMVzjZ3H6K0W97Ie53OztkeK+n/p/SpZt2NoPtzsO5Olia4V9G+mOUtlr&#10;Swj7txMCG/4r6E9LRbdz9RjBAKSJIHExXyrWwvK+D6l4rTpYb28sv7Vu2Ad9pwoMW1T88yeKQ9Ru&#10;wvtsGlzBHyeCatRqLrRad1ZnbaQOkAcia0f1fXDfcUXTuVSGUrt47A962+P07ciauNKzlv1Pe6Vj&#10;29wYkkEiGGJx/mK+f/V710C6yw5tSVxx5PzXYPqO4tt77B46CLiDI/Lf8iuL61mR5W6pCoAzxjPa&#10;vonjIUkfOfIpSnJt8lPZtXbyyzuoiS7ZyakbJ9sKHIacMR/vRUW0u1SX2n7gAcTxFNF3Z2sh92AC&#10;sQgHmu2pHJeNfJWXbEqXTahRoc8lqh/LpvAkgfck96slRk6QOgM27PK0tayLZFtQ26EHO0HzRb2B&#10;sQkbBUvcDMWA4cc0JHCjdduELtY45DDtTjn3NoZm5K4Mg57xSo0x/VJSXViPzVqRK+CnhjF/f1H9&#10;tRZkN9YtnGGBMQx5mnbi2mcFbbuEMYxDf8VWL7u5xcUwzdW3tT+WJapmXYe5AdDOFYHsPFLXX3u2&#10;4FoWP6GpIhZSVA2rlSe1e3WzbUB2XJD+T+DULtsBeCArGOkSo71IJdJt7RtmWAbvFNta9x1VCAGQ&#10;EEmMDtS93vcYZjJJkD4FEpAyxjdq8/uOxIIZT9uZJoADtbhwSnPMAUNQE2DbtUdpiJoqXHS2P0yU&#10;P7xwYq7BceCAuvtRgkggjztFNI4COXeQvjEg0uzAgz0x1gg5/Bo9v2WtOUU9QgFu3mapyBUBO+re&#10;6xQxABVSMGhXWbYxYr1DATtFNpeFq4sKDCgs3dYoDiQQGDBiJZsGD4NKnMFlSGyqspZhx5igaoKV&#10;gsIarM3gpZRuTbMECdx+TVc6srKTALJ27Uv7gLZRFtmckgRHmoki6CQe2e2asGVCLY2FSZAJ4Jpa&#10;CAivxzEd6F5AZPgd9PsXFbaxBCgFY5FdU9KBFmAxYZJATma5XoNxZQVMt3OK6n6cv6K2/JhxP9gK&#10;8n5xt1bOTqe7D69VtKqqG2Dkn7erzFavr7SAuVIhSAwIxFbl7P3ZAVWwpGSPz4rW9fZVCQUWHMbT&#10;iY+a5Whn+SVmWT9rg0HV2xcukhCEnBOOKV09ognIiZJq919km6P0mKx0AzB+KPotJbW4txd23up7&#10;fivU/wBQo4/8GXJqErtmx+iaZQQeFKq0xjHiu/fRfowv30d0xcjr/Pc1y/6f9MuPYgKCzOAPA74r&#10;6g+kvSHsjS7mO9gQGKyP/jV8785rISk47uTlxTzZIva9qdm7eh+nEaaVQHbyR+0jvFfR30N6bdv6&#10;m1eK5CCVImd3c1y/0nTsXKBogZkfcR3FfUv0H6MtlENyV3LBByfIk0jwmj+9ngvSNDjUqR236f8A&#10;RBbtW23HjqIHet3NuTsCLBX7jQfTrS27HdgVEHvmruzbiQp34EnmPg1988PpYwguCT5bKo2U2hbt&#10;oBYjzST6JVu3ISQBx81sKWCnuNtzPfgUb2C6ldstE4NeuwKhbXHZqKaBVghoPYTMTU9PpdiwhaTJ&#10;yJq9ayUSSd+QDPAFDZNpCq4g5DHBPxWtTA4KZ9Eu2Es7WjcWGDurLemB+bREAGQe/mrrYRuZLe8n&#10;MmpsckgOrgDqAxR72XRUW9AwTKo5PciGij+z/wDc/wDOrW61k9W4hpiRWY0v+J6HcwqR/Ivcfeit&#10;wpJB8mhkBlXaRCgAA5P4mjqSyiAAvaBkUIBkDpuGwHuMTXgUe6YT2m3pxtYTz9vxWRccOGAMDDef&#10;6VEuZO7YFXEf4jS/t38hBP8AvVk5D7+p9jSvBxME9qioKFyAJYfu5qAdwFXcFeZKnEVmzZfdl4GQ&#10;Z71QSbsYF6DbUI5JGD+a8twtbdA+0AkRzE15Ui3dUIp3ZBBg0JbyqGd7WVgFuOaAgR7uy1at7WaJ&#10;yDBnxUWvOuzpYjbA758VhbQQLt/UO6TOIrDSwMk9PxAJNQq3fYRvdDjohf3AiAD3ryi2VB3keIqO&#10;+5tAZ2IcipOCxiFO2ds8iho0xlwQvpCvBDichTQiggAvgj8wKkl1zt2mGOGxQXdSYAIAO0iOatIX&#10;NuwSXMtc2gyIUzzU3S51G5PYsJrJdQ7dAykoB2/NBcW1CH3pbJO7Io0xbkeMFHNvpxBkVizc2qFj&#10;bPY1Is5UnZgH9tRtI7m6t1miQVJ/bRJgNr4Yb2nQp15J3GBPFBJUusblYmSCZozEPPXhMieGilmf&#10;KErO7PFQoIrkNdIQI278/wBRRIYs8LmJnzUV6yx8DbK9qKyOLZ2MJPM9gKhQX3WLWpSOiDFKsyqw&#10;RZJbKk1JLMlrjP26c81JnW6xCE7hER2NQqmYuqAWLcqODxWbd3dkEAwTjE/FL3Nqtt3FmJgk8TWW&#10;BZAnS0+MRULGPcSPcO7xA4rL3rboo2y4z45oLORsByIxtxBFYe4SsKp3D91QtF7pdeEbYJOzIX9s&#10;1eaP1b2IuLBJgQcgTya0dXbZtPcgzzR/eO0MCoAwwXvQTxqT7D+61F0dNT1DSsCXYqmd8Dsarm9R&#10;sKwCOMs3PTg960E624Ays24Ex4ivPqidpchoGG8UC0/7Ffemhv1TWgyLRETAHAxVJFu6WiAQO5xR&#10;RdDBSMny3ANLBBtuKVAkyaeqSpCoptttnilpS8yTECMCiEqqlmtsu0AAgzNYFoMFOxdoaJ5NTMFl&#10;BJULxPersIm7gtwEHOaFbe2rKYDyYkidp81j3wZJaMx5zWVd3ZzACkZoi0yN8kFx94/a3g1JHX9R&#10;Am2VieKjaQjcGeSeKwxa6VLEysQBwage4H9rEAdQA/A+aY2t1kiQQCQKmy2nVobpHgZnxWPctwF3&#10;MkiHmoSiBtBig2BDPEyIokWirhWKPAgdjQbdtW27DuA81JFCFlZsL9wBk48VCmgt22qAsLmSsEnO&#10;T2rzKyopfDcEgz/lQmKXi82mjlJxU0RkRhtIZ4hn5NQJIk6xby2FjP5rHtYB3BgTmBXmsqd1uXJI&#10;kk/bQsPx5Ax4qmiORK6EBBRzC4UfBoLxtG2OoZPmmVQDpmAD+SaVW0eRBmdwFSgHMacq4toEKn+w&#10;qBRCW9yFMDav4oD3F2gNKhTyc1m8bYYywJI6TzAqymzyjZuKt+Y7Vho3q0EYwakzC2PuPUPHjuaE&#10;GO2bhmQdtWQK7tCE9fYfNTdSBwDIPbmlXAKiBHeexrDsm22Rx+ajQSYSTsgEQftjkVLaHDM/UJ2m&#10;MEVBmRET24kNJJ4qDBrgMmNxx4mgZfId3YMLUqAIIgUIgELuxBlYESa8EAg4JAwRS8zIUmapJAO1&#10;dGJYtI5J5PEURWJEA9/yKwq9OwEyRkdqASSvMSe1UWmSYMGMkRkUHbEf696lABnvtioFxIg5gVaL&#10;RE7hukZFSVAQwiCO5qDEgwaluJJG0VA4mVtoXwentXtxY4nBjzU4gNg14WjGDiPOaqyMNasukTAb&#10;jOZoyL1ssjA/zoCPAXOeJA4NZJEkTJ5NLdhxdIzg7ekrmSaZGwIzAkD7YoATeAd2J70wkISY4zHM&#10;/iqbJZBCxJGwQoznNEtWySciWMihFzDl0l/miIS0DBbbjvtqEGFV0LjdBjkZJ+KcS3ZCW5IMHHkn&#10;5pK0TCCRJEkfinLS7kyMnxjIpE7Gw7Hhp7mwjZt4O4CJirja+oYBR+oVBjjcKr7DAm2hZipXr+Pz&#10;T6tIDEzsQhW4rJM1wokgADpBUByPORXru24qFydzTz3+TUixQXSVY7gJC+T3pc2yloWy8M3UJ4xQ&#10;JINy46JDULaBlAR3YyT/AG8GhM67JezuBWJnIJ4rHuDcIYkuOogUm771zvjie+OKYooS5D7kpdQE&#10;So6lHHxml2vXE698HIwJxQDqXNvqbcWwZ/aPgUvcfpKlwDEEdqOMBMmmGVoO9CBnj81HUXbl1mEZ&#10;GEM9PzSt6/Za5ZtbI2jnyaFcumdgAQqeBmnxgwG0l2T9x5UXGDgiBHkUo5VysNsMxJrCqQZDx0zP&#10;mKluNxZjAM5HFPUUhUpMwSzXSdqlQIxiaEhhQwxtPB5or/pkAlWMVMuCFOxYbEcyfJpiFi9teW3z&#10;5I/0qNljulrZkZo5IQbcAb9wPzUrQ3u28xzuPfNWWDdPbIG0qGaPxUraMOZDFp+MUVbwBUjhRgHv&#10;Ut2+2zxK8AfNWiMVZNp+4EzhY7moQZ6mmRIPyKdVnILBlAxM+fFDtnZcbpALZ8gAUQF/oGUKBIWS&#10;3PzQ9V4UgBmgqc8UVSptZQgE5KmKhO53nOcEYFWTghth9sLKHcQBzNSuqGVSqsrckmooy+25nJwz&#10;cnHiiLbkHa27uQeYFQJUeufcSJXcPt81FkKl5UMgImisbgI3YMGM9qCxcKxJhRx8moGkqJBQSp2k&#10;AzABmJou9bZJ3BiAf7UO2R0ANGIB/NTRAibiBE5FHRRJoVE2CAMwR5qAsKVJVpYnAOKYe2T33Fcw&#10;eI7VEheksyKSsk8gGrFsWQFcMTCmWIwD8VJSbgY8jkfB8UXYWOwtJI3yMYpe3Csg2krkyMVC6JBB&#10;mW5EwRXne3KqnUQOWwDNHuarcinZO0GZHM0PcpB6xuCiF5WoGQ2L7gAtxsGZqLRkEjYGAmOxozXB&#10;tSVG44qO9GbqIzgfNC0URa2CbntKAPHOKzaLElQphYg1NRDXMgFRG5e9SLAZP7gAJMmhKsgG6wAH&#10;CISPxPistAcFW3EHk1F33w2/IMH5qToTwgKnKwKolohe93pVsBXxQdokq1smfGJp42S6HlfIJ7ea&#10;C/tB9wuEEKVBoQ1FENpCtcGBiR4piyyNJnbzzkE0uAoRxnMGam1oELOG4GcGrTAkjx3EQFPGTFZs&#10;/uM7VQDdJy1MqqhC2ePbIjk+ZoAtRcHZQOme9W/5IuCCPv8AcKAbS42hh4p0FXAZWG5epw3akGuO&#10;wCtc4JyMRRmKlQxGf7SPmlyBvkO9y649xiAouAgARE1ZLdNw5QoYEQfHc1VDVq7nGT/bFMJeuLlm&#10;KmI/M0iSY/FIcN4O0KVBBk7e1JXnVXJCK2RCmSSfNHtG2/UdwYwopnZsZhcPUmVIyceRSm6NCECN&#10;txna4AYgBe80RT7jiHboyd3+1EsETcbaTM7fFSG0lbjNCOoAjkHxFVZAJVUZ+hYGeOxpdVgMwJgG&#10;rUWWRlIjaywZ7UjesKE5nMkAyIpsZIVIQZFYBmVWIMgfNESzve8zQkgT5WoPbQl2A6RwreRRbd/b&#10;bE2y++JWmWACFkTO0ONw25jjuayLP/dCoBuMjMYo7K265uXp4wYIimVsqHnaIGT3EUqWRoZCKYBN&#10;NbJRVmGMyTUH0kPcVm2sv24mQPmrgDaiNIYnheAJ4NQ9jbclipJGZMQKUtQx39MikGnJcHbOSTND&#10;ZGO0xuKzgePmnl0ckFHyWyPiiIpIukFRIOQPFMjmd9iZYV0VL2cqCpEkNHgVJArAbgEO4/MimjYe&#10;6ivO0oerdUtvTtKTuBbxxWuGZMySwtAgRa/UBG1oUlhzNQAbcctjME4/EVNLjXAi7SPCx3qa3N6C&#10;ek5jHf5p6YpxaMi6LiubbiRyDz+KAt7eIW1JJ3bjjjmjN+mbbXL0jjgRNZY7slsDAXirKbFrTFDd&#10;ciFGdvdp4NCRghDbSMcDNFuotpsATiJM8UVoKFjKEnt3qit6Eb5d5wkHuBkVhX23duzGADFG2ZMo&#10;3H+vesO7IyqkgERBH3EUA1PggyHawNwAmY/FeXonpJLCM172juKhDERjma8ykuxZySMDyPipREwY&#10;XYDFyR8ZFZ3sNpYDmQJryO6pslYLSZHihKFThpMnFLDJoxAZcEs3apXrXU8OJZhHYV62pcRu27RH&#10;EVnoYuJmMVCcA2VEO8jduJG2p233HauGHFSCvuHVI+00MCSYb7WERg0VFDONrHcBmOKVYge2vtR0&#10;Sx7GjlQzORO0rMDzUnZlUblmDwaqgSFhd4BViOSZ89hUtKCHeY7kNM0ENa/UO4qZgL/xUvcRQIyN&#10;0n4qFog6sAXJ+7gcZpo3FA3FQGUKBSCryTxnaPmpXnBOwEQrAyKlh2S3l97BBzx3zzWLVxVCGd3M&#10;f8VEulx923aXMCsi4vBAImfFUUZtttW2CcknFQDSVggzMg1M2id5yB4Ao50xZ0i0SPuEYyKFyQW3&#10;3QttRGY+O3Iq00PpL30G5DE1eekehPfVz7ZO7wPNfRX0R/C3U6lrS3bcIybgWU4J4U1iz6xR6Y/T&#10;4J5apGgfSP0Bcv37AClAGgHgEec19SfQv8HmtWluttmSgfJKic+K7R9C/wAMbOisJcfTItxNuHlZ&#10;Ve85mu/+n+mabTNaY2FRwpm8q7mMcYrj5M8st9s9JpdLhxJSkvyOYegfQ2i0tgFLQtsEKtMkzOVi&#10;tzX09LTKFSXRBBXx+TW12mS7tRXwB1EoFbPj81RazT3PZZjab3h0iSRie57il48Kvo25NQmrRql9&#10;UBLElA3MjBatV9R9N3rea6FA3BmUYLE8bRW+r6aARZX9RWA6fnuJr1z0Q9e+2pO3LHE9xn4pz08b&#10;tIwf1E76tHA/W/QiS7Db1b4Y5Kqq8EjzXDfX/pfU7FL3UllBBVftPg/mvtTU+mbrbsNL9p3qd23d&#10;IiM9p4rk/wBS6CybSMRKOWDgdPVErWWae62OjjjLndTPgL170hA95bcFVHcRxXLNTbCHLCAftnIr&#10;6Z+s/SAFZ9sM7MIE5KmK+ePV7QFxnCL3UhfH/NP0zdvk5eeE0pXRRPem64Ywhx08Gi6dwpWQcmCw&#10;qu3qCoLnafFWCtkmd0wCOK3yhxR5nWQtWXulu7Nqsd7AbvIq6F5wwjKECfx4rXtJd2RyVgqQOR3p&#10;1Lzi7vUbsCcxXNy47bOPtZY3tly2oklR27k1rmoNobyLbS8kT2q5e6XCgHJMwO08io6tPP8A2xBF&#10;Vie1hRbRqbbkhlXpqZdN5wAGyO5FWN1MxthSYBHYUrc00MCpIAGTXQjNMfGdiq9bWyxksTXYv4ee&#10;i2Q7PcI2kzk5MiuP+mCz/Mq7ccGu3+n6GxZ9OOryFg7CTkHtFZNfka2xTdMk6clGzVfqn1FBKWkQ&#10;jdtLd5NaPp2HuBWOcyJo3rOrBeQYxkHtNIWtPekXGwRBB8zWnFBLHz7NOj0mSU1CPLbLmxbI23AZ&#10;DNxPE19F+i3rS6Ww+nvsNtuCVOc/81w+96Q9rTK7k5GCMAE9q2L6Q9WWxctWWuTNxSAODH+9Yck1&#10;kg5Rd0z6Ap5dHKOKS5pWfZP0Xr79s6Kxqb72bNzcEKSCVbBVSODX0F9VfVltNEdVaVnCKll94l2/&#10;bM+PJr59+mfVLlzVLbtlr7hGZl2hlIXiK6T6JpU+odC+gPq2k/mrLlvavXAvuKRgRWB51GNuX+Dv&#10;6fDvSluEfqLT2tHbuJZsZIN4+GRhI47zXxL9ZaxNRqmQrvAbd5MtzX1//EnUjT6DY+oCG3tQ7chs&#10;YQR2BFfMv0n9MXNfrkvISYOy3jeW8BR3k1z9Vq1ixuffA3Lp55s+PEpJLtv9Gx/w3+lvUvSfR7vq&#10;kbNH/MILrqDFu5J2hjX019OfVNhNam26r3URCozDDuPFfon9LfwB9DT+GqfSXrGn3jW2Rf1Trhrd&#10;9yHVsd0avzA9Y+nfV/of6p9R9A9VOy9p7hNq8wA9+y+EZfgiuF5jxmr08cWryc7020vV9I87qvL4&#10;s7y4MfEMctqfzXs+tPo31xvU1Q3F9tklwqtuVFnIBORkV9Q+najUX7WpCQT7ICk49x15wa+Evoz6&#10;q0Hp+pCWtTaVmSHkcHkSvMfNfSf019a2Natz2j7s4R9/Dxmh8N5fEoz3zqXwee1Ub6adH0t6NrER&#10;Sb1yLhUQi1t+hN0XEZLpQvCMIkk9xXBvQvqSzu9gLuuvZJ3AyJU8Vutv1sWbQc3Ll1mtn27NsyzM&#10;OBXqcPl4NKN2I0+mc5x2r2S+qblzUXtD6Ybs3dTeNt2BjZbYyxP4FbzqLYb9RM21IVAekQMVrH0t&#10;9O3rG31LX/8A29fT2zbJ3CyszHySOTWykLvI9pvgzgNXpfF4JRxuc1Tm7r4Rr87rYZJYsMHcca5f&#10;pti4tG7jp2d+1M3Cbb7VIdTJBOZobhgolgEDftEECoIgVWhSF2lvJb8V0WcNHriHasptyTng1BXB&#10;fG3y5jIxipNOwe47ETvOcgUMkPLR07ZRv+aFsNRIe7h22kyTBOAI7AVgteVW91FxDJ+BS1106Z+2&#10;2RtBzk0tdQLbujczgkcHx4pMpj4Yx03SwudBZc44IPmgXOgSbYZN4IkZjzSq3HIZ1cjgZ/3ovui4&#10;hLryNzKO4FJeQdsDMbju42QT1FjihlWLiHMAbvkzQ3c7Fm2XRWwT2pm2FYdAClgSJmRFLeUYogVu&#10;WwqPsKEqVZgOSawbQSAVJEyInMiKKiPcWZJMQO+WODUZH6aXbneCVEQfIoPuIvaOH9Mo20qSsEjg&#10;ChjwqROZnsKMFWGAcsZiDnmpXbJHtKjhF7uO81PuhfbbAb7fWNkEAMO8xU7bslxCTCyYnwfNEGmd&#10;SRcNvcPtMwGoCwFhSDcXBngA0qeor2GtPL4M219wXFW2rEDpMxAHNSCFEtSQ+7JIFDEW4BXau77j&#10;Q7+ua2C7kQeggeKxZvIRgrckjTi0LmFuOwH2AZB6TkUYi85WZVAQTita9R+qfT9D7aarW27ZdgEF&#10;xlTeWwB81YNqFVnwVO6SexgVwsv1TpsbaeWJvXgc1J7WrL3T3twfpllaY8iie0jqGdjMMABkD81V&#10;rrg1xtw2Yle0CjHU3lFpDawUkEGQaV/9t+jq3njRP+iZetodbD27YAuloEgcLJooKHYCvVEFgYG4&#10;0ja1f2kPsFsSVPIHFHs66yVJ3KF5j5FOx/VGinVaiH/kXLwuZf8ABjSMbhdQQSDmK9tuuSQoOCAF&#10;wtKv6ggFqEIkFp8g02t1VFv9MhUMwM81uxeYwz/tnF/wxE/F5V3FhQk23C7UAI3AmYB5imUNu2do&#10;utsPDkcR4pa3cRnOzDOJWRwaN/NraBtXLynpjypjvTn5nDDuaQr/AKbP1EOu8gDYdrEjGJ/NZUj3&#10;LhZxFoxxgmPFLreDwRcVAhgqTjP5pxro9veLgE8YySOKTk87p0r3opeNyP0eDXHyWKrGDEc1GzIS&#10;WUEz3waGXcuon7IZgRyabW+bt7c1oSJMDxXldZ9Yfm1jjwjZj8TXLZO7cUqGBZtuDI4oD3QVAiTs&#10;BII5j5oek0w/U6mO7qIPApi1uFpAMgN27Ga8tl+ts+Se1Pb8GmPioLlqwaxcC9BgCQAYFFKr96ky&#10;IPkUB09q4VJhX5K9zxFNWrSrbJyvAjzWzH9T6uqkjNk0GO+CS6QvbS9dYtL9J4Ge1e2KC4Dkkt1D&#10;vHxTujm6TbnbsX9OfPeoB0XdNgsWICkGNvk17Lxnk/uQxO+Jds5mbT7dyrkTddrKWMK2AIphF/7a&#10;zlZLRxHap3NMWZ+qVIk1i0FfeV/qTjmvU4tQn1IwSxNehS+4ljiG8jg/FZFz3G8njd2qe5zb5BKk&#10;nJqQle0yRkDinfeA2C6sE90bdzDuMDNJAFLborLyPmT4p5k3iZiXggHmKzfIY3HYFRbG7p/dFInm&#10;jJ1ZaxlRes3CNu0bi3eguQXRSSrgDaD281cbFfJDSAGEClxpy6km0SGk5IkGsGbFfTNEAWkul0G8&#10;j7tpPAIp9YfcNy8ZOJMGq5LLJsC2ZO2DOTU3e2qgraO2dsxtC0K1M4QphfbTYS8wYNuJJVv9fFHs&#10;s0llDWwEiOSdppbTMzMIO+VjcOxphmdLnvMC0+PgZxQ+O5nPK37oVmi1SH9FcUWjEIS3UrHNHsau&#10;BtdJk9TA8AGqdb33O0EGMAZJoqspUM0LCwGB+6fIr0ePWRdcmZ42bJbvMqhiSQWgGrBVEGLYZyJO&#10;cMK1fTNIKm6doAJq10+oBU+3kbcGt8MoicS8S4pFprajcMHaMRTdtrs8gEEiexHiqq3fbahxMjCe&#10;B2q1S7dCt07rZJYAfNdHFkMsoMK1uWVXg/uJHaaJdtBpX20zHURgVFGALRhIO1e80Ui2FRyzbfBH&#10;mtkWxDQs++0FNsgEYIPipGxptQysGZbq+TzFMW9gLMzYYZI80pc0wuKXthRc4Gc0Ukp9gK4lf696&#10;Bb11ibqIpjrIFfMX8QvpC/6er6m2kJGQsnb4NfWej1DOpt3k+2CGPaKqfqD01NTpjbuWt1tuT3ry&#10;nnPAY9VCTX4zrhnS0GulgyRnH12j85msixN1WJHtkme+7OPNa7qL94PYVbzIACQ0BoJ5nxNfQn1z&#10;9Ff+k6q7dtW39h4DkCVRG8V86+r+3ZvJbcIR7rTA2LI4zXw7y+mzaabhOO1o+weG8hj1kN8f8opd&#10;RqzbLO1oBQBsiDmeBUbF1NTqLoa5+owkBh0KRxO6juP5lGC2VttaWV2dSs3/AMfvxWFs39JZvXCb&#10;bIVQOCZBZuIrzkoty5XB39yS47KvWem2i4960dqjLcoJ/wANVA9vTFgLZZftTau6AR90nk9qsvU/&#10;UU9hUXWSpOBc5UDyB/kK0/W6xr1wPYvfaAOeD3avNeYliSnGME2dPRLK9rk3RsWk9WuWyx9yVC4K&#10;iIUSACDzVRrvV29mNogr2P2zxnyOYqlLmHKWzPvAbiYBETS+q09u2judsuu4gmYryUN105d9I688&#10;aorvXAj2EDWl3KXBcH7ge+e9cJ9YVr12/cU2zlipbjcOD+DXb9Yp9tVAV5GASSxB7fB8VyP1rSMh&#10;F7ejAv25YxHHgV6v6fkoNq/4PEfU+he2M4x4vk1jT2boRF3rtdvd6RklRBmaa0o9oGQDbVdxIkKS&#10;D0jyDR12FdoUhlXg547R/vVnpGBv2ltsQSxMt2kZkHBNemy5nUuDwGowpRNv+mdUUa0zEtHUo8Nx&#10;FfS3pHrbXRpkFwbdkbQZABHJNfO2hF7T2LjOV2oSEIG5gAYAPwOa7f8ASmmOt9soOlrqgYj84r57&#10;5nNkjk34pOLk9lp936PM5otTkmj6M9AO02truwZlI3cT4rq+kVNnJKsuf/EtWk+i+nldJ7rugCiM&#10;jiMRXRvRdD7qMzIEMTM4Ir6x9L6DNixYVKPaONllcmbDpNMEtKqmGCxPn805qkIRm9yFIjbHMjEU&#10;bSqOq4QSoEEeGogtbQoPUsznla+kTwf7dImP0aZqdY9qyqEtuzBbmK5Ze9SCag3ELB1YruOBjOK6&#10;Z68yuVk4yoSMkmvnf+J/qh9JFwLdVcbixE7TxXg/JaHVajKlB8RdHRWSMIOTZyD+PXrNrUNZtiyZ&#10;HUzDhq4DogQxtPaDWwkWwG2hfma3z1e8fUIa8ZLjAKxiJx81pN7RFktqyOCGHeR0/tz5r1Gi07w4&#10;Ywk7Z5vW5Vmyqa+EjbdNeDBbk/bElsE1Tav1BhauAp9zMSSIEDkfkVeehW01F5FJhQV7RDdo+RVT&#10;9Xk7XCGC4ZhJyZPHxPBrofbqClfszvHPv1Ryn136ga9bCe4XdDAReR8mrH6M9HtazV2rz3utBO0r&#10;ukr9zfjtXMddqA/qOo9uw0yzM6mCSTDLNdH+n9WNLqFf3d9xQilVMRjP/NBCrV9GPDN5GpSXR9L6&#10;H0PTeyq+wSQJBidwJ8Vp2o9IH8y+y84ubmJnjpwM0kv13cZQ1jUkkZYqNu1fmui/TWmTXacsxt7n&#10;uMQX6sc11msc0lE6uXKs22CXXRqml9MbSQCcspwD5xLGmrVxwzhbjK4cAR1hlI4jsK3/ANV9MtWL&#10;dsiPtIuTiGbEqK0k6QLqiffS4y7X2BdvRwwP4oMmHb2Y3GvQ9qxcvt7LTcCnf1FSR5IjuPFHXQwd&#10;xLlfalXjo/HyPNQsLbRXlC9p4YEYYR/pNXK3LnQ2IuTEnKAeB3pcMMX6GRSFSrWRCWehyCHBkMOc&#10;UC77tz3IAYKWkHnIy1A1essHbqEtoSDhUJ4TEmi2FbUfrI8h7xVhwTIwo8gczTfsplt+hzTW7mns&#10;I5tqwBXaXMgfNIau215g4JZsFSwmR4X4phbhtSN4uA3SN3HtjgkD5o63veLrJVbJIDgZ8gCrlpvx&#10;C3KqNc09py9v2W9slS21sR5Amrc6axdSypZbV2427cclY4B/NYvWQnumBLEYcZluKUta0ODbFkqV&#10;5ESTGf6RXPap0HCSQHWaS4loMUU9RBJUEY4itZvaW5bJUFT7kmGMM35/4q41GvdmRUuwN+bk7iZx&#10;JA4Fa7qtSxZgUV9rBA4IgR2o4xXwZ8rSlaENStkBwtsvAi2imCQg5NawiWhLe5bLEmbUzsbtPmKt&#10;9Zqle4jbUBAhTaPJUwRPcGtd1VlAHnZG7cVQgAR/nNEoF7uLow9pSSLluFI5JkKvcnwDVh6Ppyl3&#10;3VmBkOG5XsY8SK19L9021ZnkyxnluvOzPIq39Huslm+ysxhCQPgePip9oZDKr6Nk1dlTYPubUKwQ&#10;xGTOa071r0QLqHRhaYXGVgyn7YHVtrc1v77YuMC6wqlyZJniR4pW+21F3WVYshT7ZjOPwaGWJUHl&#10;qS6OP39A1pHQo7JERBiRjbFNei2lDOVUFdywYxHf85rcfUfTNyqVuB4IWRgicRU/TvR207w9rchI&#10;Xawgwvk981gyS9M56k4TX4cG2ek6db9u2TaB3jbwxI/IHY1t1rQmAt2AQ24kDBgdxVp9NemMUdnF&#10;ogwlkklTHcwKl6w2n0jOVJDBZIiUJ8/ApLj+Js+5F8y6Ndu+1blS3uOTLhRG4jsTWq3tap9sFHFv&#10;d+ov+Ej5+KofXfXFss9v2vtG1iDBXdWupq01DXbRusxWBkGRPJH4qsOFyYnDnUpy2pfCPa/WW7rM&#10;d4MbmgiAwnMfNUNxrLXRDmNpL3WmFU+K3DU2LJ0/3CPbk9428QDWna1F0/8ALxfUb2jaRwI8V18a&#10;pUPeNxXY6l5kYAuLiW13BS2ULGBtPetp/wDUwQ7e7B3rPYnxJHE8GK57YtNc2A3CxV9sqoz3BHir&#10;D+Xc2F3rPUSYP3gdhPfuaYu+y3knFOjbr+p04U+4QxcFodAfznvR7Np7qO5bKYzkgCqpLNyzdAWQ&#10;LKgEhZQgniadi6A6syIQBKsZwOTIpM5O+GTFlk+w7WbJGw2W3NcDdIO4lvxWIm4VJd1EFyTgAcVA&#10;ai4XYKytb2jIbBHkfIo+kvpesoWc7MIqDG6O+aBZprqTHLJL5LBvTg9uSlt03gBtoBQnsAOaxqfQ&#10;F2vaAkBdxKng9+eKvNNsFvNtmcqWDHsT3/IpxNBadLfvOZDbt3Kluwx/nTY6zIv+TGrNvXo5jq/o&#10;63dx7sXNkieWAx27VrB+kLCBmSxN0gsE59rtwfPmuz6lGuM73H2SG7QQ/n8VUa0p7Q3JtfpVoAO4&#10;+Ca24/K549TZdwg+II4VqvpZNzwu4BAYZYKkcmqI/RtzaV2oQjBjtBBBGcsa7+LQ2bm9slgEgkCQ&#10;TmCeB4qNrTaVglthcdVDDZcIIO3se8Cuph+pc8UuQ1lj8HALv0bc2k7bi3AQXYdQIJ4E0lf9F1Gm&#10;NxAgO5i4JEkMOQPmvpTT+lWQztEPsCfqFiGLf4fFT1X0vbuI6G26ujCVKgH5Y10cP1TktbnaGJJ+&#10;z5L1OguIJCGYkYguD5qva17DXP1FGM/8ia+j/VvotUF3cjsi9zCbweDNc11X0qxuurzaG7bEbj+R&#10;XqdL57BOKtozZJNPlUcsBXeC07skyMgVA2HIfczQF6X8nxXQV+kL1wOxYbzMscfgH80LV/Tl4JeC&#10;6cCApK7gTEePFbV5PBLjeiQzJHOL2nuK8KoSAJPaarCsWipsKCSQzFeTNbnq/RNRIYAyIloO0Fqp&#10;r2huI4Fyz1cDuGI80cZwn1Idhybr4KN91xmUW1UhPEEFagN1wXGSbbEDfOSastT1iANh3mQuarr9&#10;go6hCR4Hn81VGmGVlQycHiD/AIqAVC9TOVIMr4M8TVjg3SAxW4OZErSyq4922wyqiZ4WeIqycsDd&#10;RxvhzwANuCxoiMbmwyyyuZ+KJsW7tbewKmHIGQRWLSHaTMhiRgx8SKqiUTVj+qYBkAwBMRWDcYoC&#10;6gSMgZme9BQbGP6zMsHIr2y6isFIysgdxFVtKChLayAm1Ae5kmoNC7ibjBSFhuaxtcXFUDoC8Tif&#10;ipJeUN/3QFGCCP3HMTVAg9MmxehZLsRn9xomwzMHIgRwKEhZ/bhlXJI+a8zW2U7lcuOCD93moDwH&#10;dWPSYGePC+a9fYN/8r2wIk8MRxULVwMVXbtyAJ5M+aKLQJtqyBiCQPAFGhboCHcBvcBEYkcCaMoK&#10;KAz5LAQtZ2k4ZTEwBPnvTFu0UZyLe4jhuIjxRpg3Q7ZdkNq4678HEYXtmKJZNsi4Z/cdu8T/AGqQ&#10;hrQcIwMSYOJ+RUCvTdu7wVBGO+aumRuwdpVm5AAJaPAHkVAI7W0chViV2lo/rRFssDbBHTBywgDH&#10;mgWV9tWc2l3ElSW5J+BQtoBWNWmJXbCmAwJp+y5ZJXcTIlC0YakbaPcBLQCoEE4pxNSWi6bcMeks&#10;f9aEZYyro42ncCvT+fipJdi3+qAssGQxIgYyaFvZEg2muQSxI7gmjud1hmIWIAgftjtUC5fsSv2h&#10;ibrHdO0jsKUu7HCi27MQuW8geas2/UCOuDAhSMkCqsWyAW3hSTuKxg0LQWMW37GubRAjau8zH4pR&#10;1lXQb2nLMckHyKsABvfcUAnpAxtqsCwXDNA53TkzxSZRHple4RLUCD7ZgEz380s7blWLkcAiMg1Z&#10;G2d8lFcuvHG2OZpJxaL7QWO4wIHikzQxTd9i9zcVBgEnBA4qLXyCoESABHmKDdaCRwZIWe1Ad1tx&#10;07gBnEnFYcsDo4snXIa67BztkCck+ahY1A37ZaZ78Gllc3QIZrcjcSRwKktt3VyWUgZmsEofo0qd&#10;jDMrs7MpkYUUpF1t0A9I/IzRktszk7OqIjtHejW0LbhuIO3ntSnwXyIFkA38F4mPjxWLl14jJXHP&#10;c04yHYild6/txEHzSruAbkuCVImJiohsZNUZS/nKjb2nyPNX1i+HLgEKqgGRmqF1J3uXYE9o+0Ue&#10;1egHfH4GJFJyQtHR02bY+TcBaRIDMJdCVPiaa0V3YIGc7iDzjGKrNJdthOhgNzBYqz9136mYkr07&#10;ODXMl7TO+oxcU0WWpUXLYJtme20wQviqbWWy6XZwWgAAwRTTXVYxlT9oB8d6SvKLbNu+yZEnkgcG&#10;kbTl+Qx7ovj0awwCErDEKTDHORU0usFBYoN3gZ/FZ1L3BuuKEhhOP2/MVX2SUVhMyBnwa6MVaPnu&#10;ri16LdLYTKnnlQDg0+LAQKUDGR/Q0H0uW2y5hjCSJkVsuk0uxcOWCrm3gxnx5oHkp1ZNFGTabqjX&#10;10Ie1b+05JB+fFKHTbCjMh6Wwa3WxpHcOXCNiQOIJ4FIarQKS20MScFYMCnY8ts9Digmajc0UWLq&#10;bxu3bv8AnNJsWQhoBMZC9hWyXdIWthdojJEd4quuWS1u3uXjDCtSYrNCmU3tM5eFkHgzSwVlKMQR&#10;nP4q0v6a4hGVXb1R8CoXQzurCIIq7Ai2hD2gGNuTByxYY200sA3NrTaGB5oAW5DqDuZZJkRisq4d&#10;rZJIxIFWb8M7Lv0rW7HRdqquBzxNfRX096zZW1ZQ2SSLcYyxFfMFq8rC40BmAEBe8Vvfo3rLRZVy&#10;QRBUD88GuT5HSqcbPSeJ1v2ciO/N6kGQhdQsFSSvB3Gqi6yqyPJnMhSJAOIzWpenerW7t4sQh2sf&#10;w5/5qyuatWk3FBEfbH98/FeVyRcJUemnqVliVHq2oUtflCqpIUj4rlXqe1L1x13KkLIB5mum69r7&#10;o+5Qd/IwYAOBWl6uysWy1n7W7cGeK6/jZ7Tx3mMbc1RroUpbdXRhukz8VDo2sEugKoEA8mfNWV5W&#10;dzKFQDtqute2yz7W9Ryexiu/DlHEXD5Q47i3LDJZR3gD4qxtKsbCv/kNuRSluzYf9TcPt79p8Cnb&#10;QaYXqBEEDERRdGmCGdPp7dxC6GM8RhfNHKSLRSYZxCzR1sb9gyiEQe3FWS2rL73QyFUCI4mhbHxx&#10;ooGstvvLtk88YrcPQNElu3b3WwvDbpziqtLEFSGJT7l25ZfzW9enaOyo06E/+WMmf+DWTVcxaOho&#10;MTeRP0jvX0Pa2Qt1dq3Ja3tO44HFdo9NS3dQPsNza4AIkGe4jzXFvol7e2xdWXYKWLxLIy4/tBrv&#10;np6pYa8147ACJAEQXHS0V8+1unX3JcH07Rv/AGI0PX9H7VxptIBEkk9Unsf9hWiep2b5Ko1t26tg&#10;LqIMZwRxFdBSx7dn2rje4ggwRLO3+3xWk+raS7bLhCQHWRJkK1aNFBRObr8/B87/AFar2mch2Zbq&#10;ncsROfHYzXJtVDIz9JJHgmY5rrX1Zp3R77B5a28MEMiYj+1cm1HugWfbvLgFmPBHfIr22g/sR8y1&#10;2b/cnz7KH2oM27zKrLxyWHxTCNdZ5S4x3DIP/j3oLqNitElDKiOd3n4onuAy8FTthj4rr0ZFIYuu&#10;5Xai7sExMEH4oV5TkNtMRO0QW/NGd1NleoNtkjaIafzUQCEUncJUlWA5BoaDTTBoXW2TBAYEhgMY&#10;qDqf+8cQobbMbie1M7rmnup9wiTHP9vikkNzKFxthisd/wATURdfsobisjk3E2lsnaSI3fjxQ9QN&#10;u51cmIU7uTTsDc7Fyw24M/bSb7rtli7A5Et/iArRGRncBe8oJt7Y2ES/dT4FIvglyvcYFNEmAgtd&#10;K4CjM0tdS4vS1rK9Yk5YGiFttejFy5bZWuFiDMQBwBQDhnPuAqRweJrIdmf/ALgtwfExPahtf3Nd&#10;lIHn5q0gNzJsdsbwCVIk+ZqYRnAQyG3iBOBSNp1WyB5OJrIvuEPtjqJyWq2mRSRYX7qTdt4YLGPM&#10;VEXJlixhgMDwaQGuCMp9wE4B+T+K9ZvvJEgLJ2j5pUrJuXyWBcrbVSgVNuHJmY8CojURsBQBpyYn&#10;+1LG6TtlhumU3VhkYs2+Ghp6TWSbYicwhC+23V1Kxmkb1hgydDFpkqexFSa8JSbIlmlmJwBUPfSS&#10;27aGznmKU5sxyzrdQq6IdpY7oJJHgmknySrKf8Un4pgKqm9BG0yTGZpdrgEgNvMdqq2yPOP+lrvf&#10;fz1SATxFdP8ATPcukdInkACJiuaaDTsTGwqSYgmuq+iPCqQJExzmBzXmvNz4bXJytTlW5lndtOAN&#10;qFQ+JbOfFUOostcUghSwgg8YHitp1CE7oQW7UyjT2PgUn7WbivaAWIQLJMf+VedwZtvJmnKzUdR6&#10;fefbuvloOATAWfNP+m+muqq0rMmIyau7umtrbB9qGOQSZEeIq+9G9PJcdH7htJ8N3+IrVn8g1iZj&#10;nGLdG5/SukMWWNgblXqxtGf+a+ivQdD7AtgJcwATt6pY5rmP05o9odXKq0dUGZbgCuz+mEJaAS2F&#10;3kbWRsqByTXj9ZHdJMPC+7aOkfTlm1dvot668iXgDg9q+rvpIqbW1CwcgbgR+78V8qekas2SjG8C&#10;0gsQJkdgP+a7/wDT31DatJHvN2lyZb8Yr1/0wlFxYT/uPpTQaoLaLSVD4kxAI7CnrWsSHCkLu5jv&#10;XK7Pq9jpNw52xBbho7gUJfqa4qrdLLg7RERX3PxUFKEaM7yL5Our6j0tF9enGyJmaBf9RDdJMbQD&#10;Armx9eQXCxhQxxDd++RVZf8AqNpvFv2wACTunzivWYtNwjNLPzXs6g/qadDsXKjJB5keRWD6oJJd&#10;Mvgfg1ym99SDkgAD8lurHNeP1E6wvvLKmP6Vo/pyfeR1ZvUmVPcVoVYXJ5E1P/1G4hjfuB5zXJf/&#10;AJJnNuHa277QVUdlnvUG+oLdyeraCekcg1f9OE8iOuJrQ7htqkjJiDx2NT/9YP8A8JT+1cm/+SVP&#10;aQKwUScHtFK//JTb/wDhif8AztA8LDU4n8yXtMHAhlG2FjvRb1lvbZHbnvRhfhMI8CQaC03A4ZCX&#10;BAH/AL180TPfuqB+6ltrcTu4AGRNYRmRi6XCGjg+ayUdAbaFAw7VhnZ3QMrFlAz+KL/JVkLQMOSA&#10;7M3VuqQJa3sCfbcxHaajdQXLRKXAGByoyZqQd3HiRG4jn8VGXbDvZfDCMjED7iKn7VvG6RuAUEjg&#10;1gvaSZYgKMfmidVtFN24CGEywxmqJV0LFXU2gTiYLjNGJEQqSJ5mf6xRRZ23EV7sD75AwaUuOqYL&#10;SDg7BEVCIIjMs7YB7me/4pe3dwyuApnpbvUwQWJmVUYnBMV47C1sMZ6SSWER+KqhlgyCj3UktviG&#10;rFy6yFnWQynBIndUbK/9qFJG8gSeVoxtkM4klBNFQDTAXSRuOzLCYrDSoOwTiIIyJqdoKUSUKzwe&#10;Y/NYZneVBCxAn8VQPJHe4tnaPAJ7UO1cAYxCkiG3ZDfijy25iCAo4IzS/tw6Af4hzmPiatAu6CBV&#10;2XVk47Coi6HA2rCERnFZu/pht8mDA81idqiP3ESOKMW2G2gm4gMNAiBQnVrm5wJgARNZtAko6MPB&#10;kwVaoKJuOBLHbx+DUKsaFtCyyADIj8UNioPTAAMgr3oI2hiSzBuDORXksi2sq5O4zP8AhqBoLc1D&#10;KzL2aORzS4tkbwEwMADmmvaRt4RGbyx7z3qDSbhRWAYCQ3JFQKmQCjcEQmeWJryXrdokpcJLHqij&#10;O0xh5UAFhwaFAX2ggHEkHgVCgkIchQO8jzUSiDae5xnBNBs2NsMvCHIppdrO28FwVkN4qEoCLRWZ&#10;M5yO+KExhnm3CkimQFgFnyW54xQCzbVDFhkjHerB4B+zb3o3W05heMcVm0pL3d3yz+fwKwGUO4Dw&#10;oT+9Y2h2UEmRkt2Mdqorj4M3dqEkYnscRQlSQ2ZI5kcfNTCG4FC8zwcnHmoNYa2RCkwOrOJq0URC&#10;GIUAqJM/NRCAI0YPJHaam7rtAAYSMqPIqNtQ6kMGXEijKD2Fl/dcASOB4+KjbRkDFUjIGTWLV2UZ&#10;WOAZBPmmgGUHe8FwDA7fNQkWxdWVFbBLK0haNfNsbnW3kEYOTn4oWDsBBndyc1n2295+oCTyagyw&#10;AYsWYmGJgKBEVMJucsoyp6jwagoCOQAWYNgzxUFLJwsOeAPHzUROB23buMVIuyC8hTgUS+YfYzyp&#10;wDzn80obthXbpZRIlqMrG4ghgQvirLTQ1dVrYLLPAEk8z4pM+0BzAYgg/wC1MXnUKqrEA5E+aWKx&#10;sU5BEhvBqiWZBXesLtgd6M2wm2CSSW7cChEBrjMzbiBnEAVN7ayhG5nOSCKqhbFgmzfOWVsdwaCA&#10;xuExJ/FM3LjqANoBUyQaEXZJLTMyB4ipyU2yRZwwYkR5isOEFqTd+44AGAawzs4A2hsYaYOa8oLY&#10;BBAEQfNUWgb2wC0MOQAO1EFpmlVK9HMcRWHJZQPcVV/Hf4rzbmUZ2gmPzFVbCSRHaSTKqpGABma8&#10;LJcNvLCMjxig7SnfdJkmjJIUlDIzz4NUFSpGPcZ8xsgSY70vflgCVZW5/NZbcy7NxFeYsyfbIBwx&#10;NQhBeRAyOINYZkttLDJz5msFyu0BYn+4rBbglp21AQZDRjKgzB7VBozAMURCQ0EST2PBoLiTtU8n&#10;irssiQZbHI7VNGlSIjEZr0PBxgc1lBkZAMVGyJEgBxJ5g1L2l3wSMHms25IiIjLEdxWSxn7cUFkC&#10;rbLDqeWPIFTR2UC32ORipWri9RCEmMHuKibzALbPAzIwaXyxiMBCQAPJBP8AtWGkEgcDE81htr3G&#10;P2+IP+tZQBxAABGWzUDon7hBJEsSMyOal0i5u4B8eaEhDHgqQIFeRSgEn8DyahRYoZZpTcsRApqz&#10;0C8wgSQFLVVq0hlgKzAGV5p5L0JcByBH96VJDIMurKkujKWPEk4Bp/UXlKBzbWC0A9qoLOqM2yHf&#10;JiKe/nUH6cAiZBA4zWacHY9ZEXNy5csKSNgLdMHjNQRbZ91bizyB+4T5FV1nWI7XCFwGytEtaq9t&#10;AXahUkwPHxS9rC3xJ6m85S3tRpAG8HGPikLzF2vKvbiDmaL7y3ELncpjHV9xoF1wo6hlmBkYx8mm&#10;QFzYu2otkgLbJYjLf7CgXgiklrJBQwKY1Go2W35URG2go7OVyZIgDk1qijM5EXJ2WuC3PwJoAUWz&#10;LNlhmoqzD22DBQGk7vFecXWQbCvQxOfmnRQNi0FmtQQQDAFMtcVmdvcaAQpQdiKiV6CwI+PzQmtA&#10;i6oaA8R5xREC7kBYEEQTuMTzWG2ApKs0qM+BU3u9SKWWIgyMk1NrjBmKiVI7/FRMFojbt23UwoME&#10;wSaAIbDtsMwSck1nb7hEgzNGtsoUdCgkgD+lGimGuNdJYyDtjbjsKmwdm3+2qiCZ4xUHiHuQS5MB&#10;figs6hkBBwpJnOKNIph977sKn2Y3UG2zPauDvJzzNQsRDupDdUCjW7ryy+3meRjFWCCmCJPI7jGK&#10;iA8KuMzjzWbqsbhkQuRE8UvsH4jmO1URIaRAJJSCBjOIFY3M7Kw27vK80vZKi2HwwDEETkGoIQqX&#10;ehQxbnk/gVCwxUXLpyTBMsccV60ATLHoHJ+aije4DO7HA7D5pkMrLbIz+yI5qWMQNGLXAAZkyABU&#10;toIYtbXByAaAGYFpmePFOLbUYe5nuKuwbC2JVid8qSAB5FMrdRS7bF6jAFIDUA3AcAgic4ogZQ5k&#10;gkGQR3Jok0BJszuZLpTaonuTmgs/t7ltg78wCPuo19YI3AEniaxuguRkkACTgRULiwKE3NiOSAAZ&#10;jsfFR9lfZVdkMZ4xnxRFt3FZdwY/Io+21kbdpntiJqWEkB9k7VtwVJzuOYqNllRHCnewxk+asmsu&#10;HFtwPaUTE9TVWakBdiCBPG3sPmqZe0kFTZ3ziJyKg1swvuOsjCEDJqV22AkFYWMMDk0TeoHRawoz&#10;5oSqBm2WnoMZFCW8FXYTPbHAoqg2xDoQDB3Chg7zG4ABu4iqK2kizFmABbEKJqKoEydwHcxwKbS2&#10;cLvmRIJxFQYMVEWwJEMeSfxS2y1AwiLkyWAQ7e9QCKe3EUzvgsEEkKMcTFGvWl3OQsyBM8yKrcFt&#10;ZEoLjkMxwuD2Bpe6FQLv3Lgbe/VTqljtRAQGEmajs33MEsQMg1Nxewr7iXMEw2/uPigkyAGG7I+K&#10;MxdB9jKHMCPNE9r2wGNtT8ng1NwvaZKqHHUQ0Svio2kKWVZiGaSDInB8VHq6Ga5HYDwKKVUluk8j&#10;5mqCREm0Pbh+MYFPBFnF2RckfNDTTtbVgtsrJxPFFRLgKjYwAU5HekzoarRLeCWXZ9sAEcGoXgyg&#10;uLkEYBIpr2b7JaADMo8jil2F1XO5JO6IjEUr32E5olvgqpJcQf6mkbj3WutPTtUmBwB4ox/TIbGK&#10;GHIZ9oHWsYzk0aI0BUgW7MgMuYH5715i4OCBOZGCKmqAhEuQVTmKDvEExBmDu8TTkA3RJH3hSdzL&#10;vM9uKfte5bDksCGEAc80hcZ1PQRBMEHv+Kyl60qXAh9xzxPYiqnG0SEqZazYKIbi7YJGahcdyodg&#10;CBIMeKrGu2zbRHc7t8kGpu83AQNrDJziKQ8VD/u2HthItIwMTHNMMqbuhVJIiQaX0wW4V3IcHB8z&#10;TRcNeYsgOICqO9LfAUXYEI4JIYh4gg8MKVdCWQzxOBxTd67AugKABByeKGVChBbgryZ7zRQdC8hX&#10;vdNxdsieY8UZmYoqldzgZC9hXhpmYEKpYEwY7HxQrcoWBlZXI7itkMn7MkoP4PKGAiQMyViee9Mp&#10;vZsqpkbSIx+aWk7HG6Zz+I7VNd+wHfDEHFaIzTFSgwl6wCoCkBphSaGxMqN5yIyJEioQfZXoDN58&#10;Gjbo2nsBJjzTeBKg77Ms1yXDMFEbljkilCAY6i8ZVSe9M3Xln2MvHJHFBUkgObUGYxS2PSPIly8v&#10;MZ3TMHFSQwtzb0kd35moF12GWwMQf9qw0sqlRCiDLVLLBI0tEnaASfk15cKSfAI7msltrGFJ3DBO&#10;OazF0tgBiFE5jFBRZ4sLgB2tIGdvb81JVlHYAFmkmllJC7l3A7o8SaOJJ3+2EZRBB4/NRE4PWwYt&#10;yu1DOJmoIF3rtYEqCxLYomSrdcDk+DUmusTbxIkRFWU2Tk/qtKzE0C85JDb1DGIFQdkm41wEB2wB&#10;wI81G7ekhVQEDg1TZPfRBXBYsc/NEV9+19u6OwESaWIUx93OYorAFSdvSDzOaFsJGTckA7MmZzMV&#10;C24Uypl+DNEABmWA6ZBFYRWdQwXjxzAoSn0TS2uwrunM15LiF3VbYAIgzWLSEupVduTzWyelemXr&#10;12CDtbiVoZSSTAUip0OhuXLie2cHDeIrp3079JHU6m2UG5p/d9prqP0V/DHU6u/YuNpYQrt4jca+&#10;z/ob+D50y6YrplV2UysDBrk6rW3Sid7ReNeRJze1fs4d/D3+EFt009y5I692cbgeImvsD6a+i19L&#10;u6l/adWLoJjfXQvpn6c0Omtq9pNpXEMJ3EciDW1GyUW1O3IIbbK9XaTXL2Tm7kztzWKCjHGlwVdv&#10;SW7asm1lkkhGUgx4k/6GsNrikvuQueGRZ2AYAMYmn02hIuO7LMmSYPgzTWj0165+zDKN2Av4gCtO&#10;KCiqRmyNvlspjZvMJaclSQuIngk9qnd01tLZ3lWbdtVi26Y7TW12dLdtO10oo7Hs0Rgmo3NAUVF2&#10;BBBdNkbifmn7BDyM0lbYi9tue37mXMQwUcATSLLstMzou0qAoJkuPH5FbHrClsAuAXcGCw7/AB4r&#10;n3qXqens3HKMu22N28iM9z/SlyQ6El7AeovaVilxd0AFQx3BVFcY+q/UbVlGLhmhCyBuNwq5+qfq&#10;zSkIFvwzZEGJI8mvnP6u+r7Ox0/mOllYGTkHuTSnjcmiffjFTbklxwaD9f8Aqdsvta6QpIuBSJiB&#10;1AGvln6j1lp7zFRsO8jZ2INdA+pvXr1519y8SSpALdwvECuL+oaoXG3EZmDW7S6Wmefz6+eXhNVd&#10;FerhGYCB+asbW0dxCmWqiDAGKs7Dh4kS3it+WBizK4s2ey6svS2BlSe4pq29tI4BGJBnHOKqdNdI&#10;S2So6e4+fNWGjUXHjA5aSK5WSFWciapssveW7v6QDt3B+Ipe9qmNty2emkbsgsh6QOaVZgWIPSpw&#10;O8xQQwoFIs/5t22yqqQJURikNRfjcu4fIpbesCHMAn8xQXDwqASJkE1ohiSY2EFuLv0HQXNReRdq&#10;je8T4rsP1Y6aSzY0YVpVZYn901on0boFbUC41thtaZImP6VtetK6v1n0+21/3F95ZBrmamW/L+oq&#10;xD/PNFXy3SF/Sf4faj1i8l2CV2ztCndA/wBYqnueil/VNRZtgFLL7WVc4WvsP66+q/TvpL6d9jTW&#10;1bUXAbYdWEZHBr5B+nN+kvXdU53SZMfPn4rnPWZZYsk+qW2C+T6f4LxWLTzjKbuXbfwdM+sr3pfp&#10;foOltDc1y4Z2tzB5MVx/RXGDq1pZDOsEZYfiqv6j9Z1HqfqN13vq237fEeK99Ne2uvtuLjDMgTxT&#10;8Gken0spOTcmnJnI8x516nPkcYpRj+Ma/R3Sx9depDQP6X6ansJeAW4wn3bkcKDyBWi6n0HVe/dP&#10;tXFYYkEz/l3ruP0fqdBo9bau2LSnUW0LISJ/LGe/ivsj+HP8Afp/1L0Kz6o3q1wm9buuT7oG1zyr&#10;RkEV5CHm5PLOEMEtyjfPsx6TPi10d2XXSjsfEUfnl9I+t+qHTa/Rap71zT3AACW3NbIwpz2r9Xf+&#10;kD/p1bTHSfVXr2ldVtgf+k6W5gu3/wANda5//wBKf8A/p36g+ovUPWfUrIv2fSTBtFem/cc9G6v1&#10;K1etW77QZRbRV22gogLHivW/Tnj469LVzhUHzGP7Rq13nFg0sdPinKc6ac3/ANrPFLh3s94l2Xq7&#10;E1+Z/wD9cf8AW/TNN6f9B3LeiU+rX79/Zqjz7FgQUP5Y1+lVhraC5y0mc5aDX5If/XO75ta/+GKW&#10;xxpNddPxLpXrfMaeE9HljKKfVJnktPnljmpW6p2fHX0l699Q6j2WFzYm4KSRkzX2Z9D+repel6bT&#10;6mVTTIxB/dukxXxX/D/6rt2QjXAFVCocMcMrY/uK+vPpz6lNwJp0Zks2+va4G1pyDX5b+tFqMOX/&#10;AGtPHGou7jxwTQ+ai51u3XKkvbZ9s/wy9J+p/Xguo0NjTppkuFPfc4+VAr6L+m/oTSei3Tqrurua&#10;m6rHY5G0KTzAFVP8GvRr3pv0Z6YL7Avq2fV9OAA5wK6I7qRtLMsNIXn+tfdfo36XxafQaHNmjKWe&#10;WOM5Obum0djU+WyNTxQajC+aXLM3JOI4EzxINCPu/aFUqeSMEfmjSzByCScDca9eUJaAwSe0wZHz&#10;Xt5qjmxYE7QU6gWXG3wPxQNW5trhpuK0EDgT8UYESiBTMSxP/NJ2vcIgLEkgOW7fNZpmvFyZbbtu&#10;lSJWAc4E0uHnpNrJIIeYmhbktld6DbO0DsSO5pbVNNy0BcBlgR4kVnkzSonr14G3cCJlG4PeaETb&#10;3BHXauTHjzWNRdubuBDN9/8AxQXvqS83ShPcCZ/NZ55Eh0YBQAPaYXQELDkcj5p0J7hudSw0bWmB&#10;iqy0JtlCQxiZiAQKmHRwm1gqr9o5rFl1CRqxYmwga4ptdHQSSYyJp24LTWgu1gwiT/hB71EOwa2p&#10;YK3M8T+BVL9R+vaD0X0y9q9feJ2jpVcOx8AVn/qUrbaoetM5tKKbbL5DJbaSoUxuPRitQ9V+vfS9&#10;JcuaWzauau8uSNPmPgtxXC/TfqX1n6u1WouXy+i0W9UTTA5I7lm5M+BXdPo36V0vpuncpo9isQxe&#10;JBJ8jxSseplqG1iXXbN09Lh0nOeVy9RRX6T6q9c1b2rq+jLatlpYM3Ue3agepev/AFRYtO1j0zTs&#10;rsFVS5/zIrrXo+ga1dZLz+4CQRAhQK2q76bo9TaNl9MqCMP2Jp/9BkyQ4zSTNGn83oseVbtFBxR8&#10;+/THrX1BqvUNZpvU9BZtrYtC5Noz1Hha299RaXaVBUsJ2sYmmvW/pC9ptZdu2XZbpEeEIHBJqj1d&#10;3VWEse9ZttulZrh6t6jTwm5KUlG+ezuZcGn1eSMsEYRjJL8UH1mrWyvuSVgQQcyO1a16l65atKzu&#10;xB2SynA/IpL1DXG210WbpIXBxWp+p6HUeo6bWWTcZLd6wyM6xuXdgmvzH9ef6sTjqP6XStfjOssn&#10;fFdpHrPEfTkIpSycL0fH66/0365+ufX9V6prnYm0bPpSJLewiEdZUTDHmvqr+F/1J6wfp63b9Wss&#10;b9q89m3eNw7r1peLjKcgE4Fa5/D3+Dn0n9KbL/p3p5F0oU9+4S1xp85rsa6IC0rtY/7j7VIY5Arw&#10;f1l/qWtdBafx+CePFiiryy4m64fB3cfj8eKCWSpNv10ZX1u6r3hsN0Ogxzj4FW6/Ud97AtMNoT7G&#10;HAP9KrmWHlhtgQDyfxRvdCIlsR924mOY7V8ry+f1+SLT1eZpqn+bGrT4E01gXBQLe9SvCHJDEll+&#10;QOBNLi1qmtb7bvb7urEyxrYn1qFy0gkbecR+Kxc1xVk6A8SxXGKx/wBZm3Wocm2NvrCgOgu+pzCb&#10;nO0AqThIq/0XqmtAhiFW32nkzWsP6qsYDnoEkYyabtalojdgGSQJgV2NF9TeX0dfb1mWEf8AtU3R&#10;kz+Ojlu8Ef8AwbLqNR6il1f/AIKm3G+T48CjaT1O0HO9WMwZYczWmajXMzKGusbadWMgz4oiav3H&#10;jY0diTnFdTH9c+Yw5vuw1OSXtxySc0hEvCQlCnCK/hUdNsapSpOG6G/TZhE0WzqFs3GG8zt/YJzX&#10;N9NeZwZXgYAMn81bWta6oiC8wCAtERE4iurH/VTyMWt+O6+HdnPn4CHNHQU9VtLtCfqbgCerIpt9&#10;ZchyjMGAEFc4rl+m1Q3SpIIMiRVva9YudLKxQHpB5kea6Wm/1bnLetTp5Q+Pt8//AFMWX6eSa20/&#10;5N/s+qfe1wydoYEYFNWfUrN5P+4E2kEEd5rRtJ6k5t3AXDQDyKJ/P6cxugmInIEfFeh031xg+3DL&#10;/V4trV7cjSkYJ+HttPG7/R0A6oX1TTgSyyxIwM0FmGx974EDPgcVSemai2ihXbpcczMD4pJ7txCx&#10;aNgz4keK9d5L6whg0WDUzyQm5cSSkvxSXBy8fhrnKMU1X67N3/mHe2qMqyIyORNeJZELPt2kcjsR&#10;Wu6TWk3VJIQkEFZ5B4q4028ahUk7W8+a9D9L/WUdWobLuU0lzfZzfIeKeO2/gfAeLZZgnbjmc0d1&#10;UoxNwncQVj/Sg6nU2/buMr7oYAIwg4rB1NkskAgkyAP2/mvqeLzsIS2PKrOC9G5K1Bk/b912doy3&#10;2kdhzUWQlCoODAAOKY2G4qsU7ETu5pRepZW2Sy8Z7V2Y+UTiuezI9HTMNaUhAkIxbgZpnSaVbjG0&#10;zQpwxPaK9utq7bjyoI+Yody4xMugCSDPJNLhrsOOanKdJcvkCWlm+EiOxQXQsVCYYnG78Ui2kWW6&#10;TP28kU8+rtu3KkH7tx4C14aoN0lsO2Z7Vk0f1t4TV5vtY9fjcm6XPbG5PEarHBSeF0VbWH6h7gxJ&#10;J8UlctxsFy4djYVTnPmthvaZ7YfYomcgj7qSYhWllLEciOJr0WfH+JjgyhB2OSp3ZEhe5q4W6TaM&#10;Fi5wI8UJVZbUzBkR8fml1shLLbX2meomZrz+o189DDLJ9VZqhplmcUTsuPeUBTLAjNesOwN47IXa&#10;CJr2mvy966bXQABB8+aPbQJui2WB+ZEVp8J5L+qxQyqSabdUK1Wm+3JxroYtXndDKgmcEmKsFvpa&#10;ZcKvYx3qoN/KowJQ+B/vRNPcgbQGL/3ia9pp9Ujj5MZf2L4LIiQR9xjzVpb1iulsgAE457zWsWb7&#10;7km5giGIWIIqy0+pV0CgQ6mIOfwa6mLMn7ETi6Nn98kwqAjMSaYcOGIeVKgDPEVTWnUxuDSBVtZv&#10;dUiSdkyc5rp4MzMmSCGxd2gHeindERODWAIBaYOeO9BIgWtxkt1Eij2wC+5SWMY7gGtW8RQjqNMW&#10;CuLhEtme4oi3mVYfKkQZ5FPWluFgrN/cVXau77dwhQNwALmJAq3UkDTTNf8AX/pSxr9NdtXlJV1K&#10;gg8bq/PH+I38PfVfRdeunvKrp1ezc/8AFeD4xX6Zaf1FNSmwsN0gMlan9ZfQui9c0F/TXUkAzbY/&#10;chNeL+p/puGvwvj848xZ6LwPmpaHNfcZcSR+ffpHojLaS6bm4uoTJgbV7Gte+q3sWrY6QylG2R+y&#10;TJ/JAGK6V9R+l3/RNbqNJrbBUiBaYEhHA747Vzr1tdFqFvTftwVG0HAQiviWv0jwt43HbJcNM+qa&#10;HVxzuOSLuLOB+rveTU23tH3NiYYrtAP+/Iql0uq3vm0WmVdeJU5YE1umv0Fj3jLEruhUkwCMsPx4&#10;rRtYtq3dYI4kHaNwjdP7ia+d+Q0DxtvddnuNNlTikyes1QKXMOZ3KCTMEZApr/1cuiqcGVhniBjI&#10;P5rXtXAWQdkMQJMyfBqldLlosN243OhQMCOT/asENFCaSfafBthKzbR6hcZ293aqn9NSM7gcCfmt&#10;S+pbDNbv9atdUEWwAIUryfzUTqX/AF+sbEZWdXwd3ZqR1rFlU3AsXR0iYKsn47ma36XTfbywkqXX&#10;Bg8xh3aTKjVBqLaG2h3kwIJEgKcFvIBq19HvhoQFoAKyCCZbgfkGkLttLZTarMsQw4YeINWHoaG9&#10;f3WbaBsllVer4kj/AErvaja8UnR8k18JQg7Oqen6N206KyqDsUEEntwZr6F/hv6KBqbNwsSEUDaD&#10;ghe7Hya5d9Aeh6j1IW23nZI+6N5IPOa+wPo/0S36dbsjbucypDDOMk15TxvjMuv10I//AHuGS5P9&#10;o8Vqs9ty/XBv/p2lB2BFU23M84g1vF2zua3aRgoUgnHiqbQ6dWCuUC9wDwIrZLNpgttnKwvB+fBr&#10;9HeP06x40qOPLljLC0TcOSu0iBj8mjBQLaLauzvXqDdo7VBWcb2OWciV4CgUazbW4HBgL3PzODXT&#10;dMkDT/qG3pkYMVI29S18L/xl9Yd/UhaDn8yIA/Ffc31sps6b3ZhFVm46iR3Ffmd9cetPrPU7zhna&#10;ZQMoBw5kD8eTXn5RcdRJUFrcqWKvcjWbGqW1dtpasttBYEjkk/ntT40rbERyoYbts/ck8xVdqbqB&#10;7ZBCbgtuSYkcZ8U5p7qbigve6JllOAAMSKe7OLFUVXqnqV70+L8XdqKzQBG0d1Irh/1l/EJzaj2l&#10;a4Om3tP2Z5Y+a3b601jCxcB1DKoldoMMR5r5o11hTeZZLWnIVWngCgjluwM+eaSjF1a5Nw9BOo3/&#10;AKt0y7mS3Ens1dCRXFy2B0qQFlRNab6N0WFlQVDqJfkxiPmK3XR6pNgt7XCi4CY+0qOTHY02IqEF&#10;GCNy0mnItyun2oMKwkAzgkjvNdc+nvUFS021CbrL0nsk4n8gVo2ks7tPduIn2yFXdA2Thx+DT2kd&#10;bV20A0t921D98881qwzaaGY/xlZ1j1DVvcRrr3Y9vaBP7togkfmtWa4wvM94KssBHYhsyDW2JdGp&#10;Csqbi0gz1KVHetO9cEXbiElgxGwH7CYwB4Fb8qdJknK3wOaa5bRboS4SIlmJKrgzB8GrpTaTYjWl&#10;hh7ghv8AFgAVoq6q0APdvWym4DMiQPA71Yp6g6pasnoVi0LMmfJ8ClRlQ3HOPtD3qYNtDl8wSF4O&#10;7mD2FWfouq07KUZ23b5SDkEcD4mtdGsF13JO7YOqTEeM1W+7d0+1ysXACGCjENwc0cclO6CW1s3r&#10;1LWnTi7cYjYoQb/wft/NU/o+qdrNxrRJQmUkmGEyWaa1fdcuX7BuLttElyQfvHGRXX9H6av8naLa&#10;gACNoYR1LyMdjWnFcw1ic5cHPfVfVE3IzLIQEMzHaucCPMHFa+112cszFUJDENOR3+Yrbvq/S2bG&#10;5rWFf9pA2ichR4zWqFblg6dUcMVACoSdwDnIJrPlwJSZnlBxbTF9R6mv6sSeiQEwes+OTA71q2u1&#10;9z3ZW0mw5AmSWIxNPerFrLszWtxVlK5HVFUmk9NuatzuYIGJKqTPJ7/H9aUsYhZHuo9pNai39zqo&#10;uFN2DMgjuKmxXUWnC6dArE21IyVHODTdz6a1GlVnZpiR7ggKU5/+MKudM6MvubSBtkpgY+TR/afw&#10;MUldNmiXmV7jL7ZCRysgmO8mn9D7zuLmUDJIOAs+DVh6hZcKEdwuZLdo5GaBoDbzZYEttLZ4g9qW&#10;wkXrW3TT7FIU7N4KjjzPmqW7ev3VZAv2kI0tM/NXt7aV2s1tABAME9HfP+gqkOlJZFYMWmCI79p+&#10;TQNBSb9MuvS9PaYoXtqUce2XcwB8RzJ4rpPpnpJuu9xLQubQoXhSFHgCufaAMLpdhaZiAmcNPwtd&#10;u9GCCwLpC5GNy7YZRjj9viufl7Bxu93FiQsjSK/tkh53e6wExGNyniK499UfUNy6ZVgZUoybtiic&#10;5/rW2/V3rJ04Zzb6rQAZZw2/yfFfMXqfrlzUPtlSxckAmNkY/wA6VFKboVkrYWFq6bpuvsC9YeLh&#10;3c9x5r1nVPu9r3FZwYX2+5YSwqw+mfQ//UrJdywUkqQ5wSOYFOer+iPY33LCrKEYEIB2Bn5rowwU&#10;ug8GkahGaVRC3daga39oCLtIiWYt8VrWosB7rgMklgVO3JnxUNCxS6hsuWb7i7DHgr/fimmt3QXV&#10;j+oUUs8SFjsRR7TVdoqtMAbqb7ahTuBEcscSQP8AKuhen6WwgtsAXZmKScAY5z3JwK0Jr5sOR/Kt&#10;t3o6sTDAHkir2/63YeLn8woYk7lCliW8zVgxcfZZX71tbl2wl472ICGJUFeZHxQ9TqGFtU32kDhY&#10;Y5JIrWdV6it5VZHtqLZ3bRgnyoPerL3LG52ElQCARzH7pmZFKlAzt02TS8r3GAcdMqUVYIAMttFW&#10;1jWI6RL4XoBwQCYGK1tdRsQEss+4drARMCIB5Jqw0jrsDI7O4B+7Ab5E0uUCQyNM6Do7lrAuXtrX&#10;Fn9RcDttYdpq902vtXtogBd32j4wCv5rk97X3ZujJDELsYTjkN8Zp1PU2tEjajBMNByGpW0bDKot&#10;/idB1HsKw3XYEspYAkzGBWuXNagW4gX21D78Df2wJpdfVtRsfB2CFkier80krllZECvvkkjG1o+e&#10;aJDJ6hOmkQJ9xr4Ki4iAjGIjxOTTekB/RYKAyGQxMLJ8/wDNP6eylg25vke4okkTHaKvCbFr3Wus&#10;zYzwYAq7LjYx6VZabjQwbdNsjnBywH7q2dzp91z9XfyzlzBBOSMc1qp16hGeXKbFKmRxEQPAqi1/&#10;1Apa1azIcA7s7WP2mfwKJJmmJa+q39LetDawZbS7wAYIYg5jvniufajSrcFj27Xu+0o5MEweonyK&#10;PqdR76jcDcclmErAJJiDHAr2mtXHsq5Q2mW3BXkHb48itGOcocpkyZm0rQS16HYvC06kLvfr7s+3&#10;uSa8v07bwxTeM9ZEEAmr20qG2FFzczox2DBJjse1bH6Z07PbIi2BM8FTjb+RRrW5F/yMyX3HVI0e&#10;/wDRARLo+1rbAjYQwAmNzTitJ+o/omNPI2hjcVf/ADbcciRz+Yr6TS1bkkoB7gZbhbpLY4+DVfqd&#10;DZvWZe2rAkbIEmQIAEVoxeYzQae5nQg8cYuPo+Evqj6WvaK4bZvBXEAqggfAnvXOPaLG6rNtdTMr&#10;3/NfXP176Ao3G5aZj7kNnqJA3A5xwcxXyn6s6i46FDLHJ+TxxX0Tw3kP6nCm+yYrhKm++ig1bELJ&#10;PWYU0Z93sruBmZYg1MAzcUEYlmkZJ71JQothVtPAUGW712TYmV95l3MIKyuQO8d/zUbkBRgSCBBx&#10;E96dUbpdTAIhlNJNteQoLSJYHGfg1aiLlL9ESAFHUQQAcZEmh52sjODuAWScqanaW4FAlVEDcW7z&#10;Qw4Az1AHcxI6h2FQXJ/okIVkYOjDdIBwFNCuEKAtyN4aRtEqJphEVlcuw5/M+KnaYym8oTmY/d4q&#10;gKMM6OwYLG1YB7Z7UBQVMBt288nG3zmmvacMQXSFztGds+amHguJJjbJOFG6oUEtXQtxg5IAlYOZ&#10;+TRbStAVW2tkzGMUT2vbR33pEQRXlVW9tjcAVDx3zxNFQt2L20a5NsONxJKkcY5piwiqXb3cHAHg&#10;0G5qERu3S0krjFHDhQS5PU0kEQAPip0LdjHtleTEMO+7NN4OTO5st4n4qttAWUXB2tMqRRA6hgoU&#10;mIhzG1aveXbB3ZdQJzPUG4UCsXNq3RySSCCT/aajcZbfcyFgqRnPepWS1sIN5JKiCRhR8g0BSYa9&#10;dVNwRYE91PNNs4m0Ad25QAB2Pk0Gzca6nHV5JndB5rzXlHWXjcYwMmagwsbTqoLtLiNpzEzwJrFh&#10;lDypTEhwRxPBpZdtp12vuMSV7Y7xXrN+BtZFAYFtwyKJItMbAT3EhpIwjDuKDdly4QqEnKtj+9CX&#10;W3F6wQGJ7LwRTN92eyQFCqrSzESwn5qmqJFiPs2+tSoeCH/PgUkpENsttuyCrYAFWLhvbDbUOAZB&#10;KwFqtuuGN5ZKmAEzEE0FGhyFLtp3VIeCw65wBHzVddDEuY2HCqvFWt2zvtuANzLcz4pa+d/us6/Y&#10;RtSc0ucUVGRQXRchgHHTyxpO4962gYLliBg5ANXN+yXBLj9swOJNVl4MwTY43HkHnArHkga01xTE&#10;B9xgn+p7CnLLIZEdIiD+KXW3bZnJmYA2nz5p3Sq9x7SbIPMeYrBkXZuxT6RYbWum2pgE8H5pm7py&#10;JDoFWdq+Zqdp0DkbYABhozPM1cKVcHpdmwZniRXOyKjo4YplQukaGXggcVXe10MttCpMAhua2o6c&#10;Qd1srIzByZFV+s05bMfaBleI80lTpl5I7VZqj2wnuhw8yBQr8W2ZyzBe0jqqy9lof9WSJAfwKRdS&#10;yJyRBBY56hTUHjnuH9Fq2tlVkBRH3DIrYrGp929cMYiCeK0tiT+8hxirOzqdyKjXA6z1HgyPFZs2&#10;JdnX0ueltbNpR7QS8CWIZepjmWquvLcJVA6Sxhe8nzRbN65AO8ZBCqOB8mlw5urp2UhQD1GOBWKq&#10;Zsy1NIBesKwI27WA6ipxIqotWlLM3DQDIGJq5a6yKQt3DuZxhgOKPc0gHKygInzFEsu32eR8tpHJ&#10;7lHrsFoZLNAJBGEJx8xFbvpLButa2qFMSzATjuSBVBpNKwvWNg2KDLdx4Fbx6Npyq3IaSzQd2ARM&#10;muXrNUl0zjaHC9+0bT0qb9pYUK32gZgr3pW9o4UyV2OSQj4Y9jFbQulRFTfvElgqkchuSDTGq0to&#10;XGV+pdvTKxtodNrXa5s9Tj0bcbOXpYVB1IYiIj/MVXt6erm2gIClCZrddbZCqFbcRugKOB3Na/rV&#10;RmcFl2rtzEYOTNd/HPckyTwo0ttNbcuxQkr09RiBVe9orK+2AASRW2atMQ6lQriWGaVv29/KB7bf&#10;0I+RWlMwvCak9lvYRmQ5YjdPJpIgb7IS39vJrYLuhe0doRm2EGTxJoV7Tkbujb4A7zRqQEYSRTm4&#10;xCgBcmVjmRRLF0htjsw/yIqS2nXdKz2UnHfvQBa3sQ5Crwe+RVTSaN+OfR0H0DU27j2Ad6lHBUxA&#10;P5+a6BYvljsN/BY8p0g/JrnP03YLNbDuxV35HaBius29P7wQC70P453Huwrxnk1GOU9l4yE5Yroo&#10;dbohduEKjuN0bvtn8DxVNf0HsJdYO2xTMkbiK6G2kPt25TcyqxDBoknwR2niqp9KGt2g24xPJgGl&#10;6XO+OSa3QN265OTa1shtkj+wPyaqEsmEQBQxJIzAitm9dsi2UQWiNuGDcLWvrYuKLoZlbcIBnhfi&#10;vX6Z/gjxmaP5tNB7SD2bUgYfmr2zbgvtt57HkDzVUj2t8EjCrG3gRVijl0uQGQJ1meCO5xRyLgy+&#10;0ts3QhYESQYiJqzW1cn9RJAc+2RGZ8x4pay8Gz7oJVlkPx0xwRVjscNf2gjCkRGPgVnbN0VwDs2k&#10;QwhZNyNvbnHwK2m1a062rX6pEhTgcHzVR6YsXdq28BGyckgVsVswLbvblTkDbDITSp8s6ughw2dY&#10;+htQvvugudYncAIDDbOD5zFd99N2r7TKj77m1WRuozxI/FfM/wBK69Eu2jcbfFxUtkDBMd/MRFfS&#10;mhv27q2ocGEVQ4yTPIPcAV5byWOp/o9rosi+21ZsN519q7aUmScXJgIpwSCOa1TW6MKjrbtEAsZ7&#10;H8xVyfUI0wYPaZQ+UHSGAxAPitb9SfTkO6FSFCWtjMfuJyPIArHi4ZyfIZkos499X6SzFwKqILxM&#10;icF4jaK4XeREW0QQAysoMfft/NfQn1Pp1uW7q/cGtkXJWHU8KRXE/UrNu3cuAsf0cCBu2lh9teu8&#10;fKoI+eay5ZJcGh7bimAASpDM04BNA/Tue7vuMyzELgQavL1tg/SiLKAMncVXm0LNtXVgCwLBSMQO&#10;9dlS4ExgDSUAbsHAaRE4qwJV1AbCJO3MZjOKVKWXJBEqFEAkwzHvNECJ7T+6QGCASOADxVNjoRQr&#10;ZsM1pXRwSzBSCYgUW2GL3J6UUbx5niPzTKqTZA9pYj7hzjyKVt6kM7e39zKUJORAoBiihK7aQ2wC&#10;43AckfcCcR5quv6cMH3xAKKMyYqxYWElmUuVk9B8+aq71+491C4liOCNn4470yFiZieq9wu6e9sO&#10;Nykcj4NVxZdyxYko+XLZWmrl17akySd8jdmPIoOrulXLbDt2fkzWqJkk7YqLl6CHKmPIzS0qSXKl&#10;YyZ4MeKZYhwZYDdwaVuLbaAFuRbx+Yo0wNosZOxtoUySJ8UKFtMWZztECR2mm794Kt3ad27KnstV&#10;dwwyohOB1yOT5FWmDMYDFt+0bpz2xHioNd6NyvhmnIEik4QhzbfBAxEA1C6i7WW2GDmAZ7fihkhb&#10;kNtqFawkKwAlerjNFDW306GZeSKRu3riFxuBZSMEYNYNxg8oIVQDtIx81jnAzvsYv3k3HOAseaze&#10;uWztRRgL4zPiq1rssfbIVHGCRwaH73tAK7y08ilfZM8489D4ZW22ozO6hae11FlIScCaT9yDbi4D&#10;+ecUS229lTfggGPxVSg0mU48Gx6D3dqsp7nPeB4rpfo1ywLiMim2TkNywrnPpt0INjDdmcjit29G&#10;cAW39sEywzy3iK8r5WNqRzMy5ZuyhQWcqYCAlVwWmpKGdnQn2y7Bj/ix4nmo2iwVOrAWfkHxn44q&#10;0t6dT7KsrOQJR3GCPmvITntZinI96dohcuKelnEhicnPeK3f0T067Z2bdOSFBV5IYNPwarfS7Jul&#10;wwBdhugid0Hgx8Vv3o1gEhoCtceVCywwPHgc1lyTnL2ilt/F3yzbPQNGLSXLi/8AcMyIyWreZW1a&#10;YdJUATJ2xvzOPFUfp8pcsPbUb4nmBuXmah6nrgQNqSrNvHbHOazThuZWKCjf7ZtSeq+xeQi0xK5a&#10;TALLW8ei/XPtjEYeQCdoMdiPNfNvqfrL2rF9niCQVzAPmK0LW/Wb2febeRCksZ6c4AxXo/ERlFqk&#10;O3z3qMaprmz9BU+v7I9hDqgWLfcIK9XzzH4pg/xAsWLuoOAW525AA+K/NNv4vX0WQQVCAPBJIjnO&#10;MUjc/jeRdsNZtFYbrE+e819k8D5BqMVKPBhzZFG1x+nR+nK/xIW7cPUy7hJjv8N2Wkrn1yLpb27i&#10;rdhoWY/oB/zX5kj+OGpJl73uS5LMwJJ8Y4xTFn+MN+40MXD87iTGRyAsV7XD5TH81Rh+1JtNJyfu&#10;j9Ik/iDaAR2umFfawLY3H/WsP9eBHn3lBg8DkTx+K/OVf4qXtRvVL2enc+JPmKZsfxOu7rkakEso&#10;BUcQO1a15XD8k+zmf/3qR+h//wBkMDcillIIKyRx4Ec1m19fNcXqdRvdZ6gDn45r86G/iY2/e1wh&#10;VaIUyVo9v+K1q5N1rpDi5B7GD3/NN/6njLjDKu4H6ON/EJVLW1JYYKMcAQeINT/+yY3ix/lX5yP/&#10;ABY1JPtkl2ncHjq+Jmm//soXvOp/tQ/9Qxv/AIjI73zZ8gXbahYgYgY+e5oG4OWaGWJUyJn8U6wW&#10;xumSS2e4PwaSuAxbx8gjzXzaKPpMnwCNtUCbFlplj3qL3LoZg1kxAG4/7Vm4XcPcR4PAAHH5rFxC&#10;h2s4YqB1fJplfoSxVrYsOsburIqxQ+5AyQrRAxz8UBLh91nZcBIk9jQLN5WUbTDJO48EzRbS9xaI&#10;drM25QnBVs7jQED3Cu5WbICRSyWlF9mKsxgkGe4801ZLw8xggEzBqmgkwt1Ga8FxuDFRnI+Kw9vI&#10;X2yqsDLsf7CoPfLMWBKliII+O9TS8u5t1sNktM5BHeqZaAsWaUlQpGIwZFQey5dIvSoxBzNEtvaj&#10;3PbYS3KiRQTcYktOwXOkgZAqFuQK/bKmzumNpAFRuWVhELsLe3AB8UTpX2V3mBuVgeYoIW2GncMc&#10;pV+gHIKHI6gwBmAI+5aAwLKSwII7GiPb6AWB7LnmvXbXuOTvMbJIP+lQlnrYKQAJO+VEdvNY1Lxe&#10;hrgiZgCDIrJP6W24BJ4gwfzNSIhXIUSF5mqIYvWcbwv3t17jxQUdke5t5InqEzU79tbtpQVZYAJI&#10;5INShAoKnH7ZzFEqAlFkC4e2pXbuDAntipXI9wbVBgDPkmvLaCbE2BwJk+ccUOxa27ZhlDZBwV8V&#10;aB2sMFtqoBQbiMx3FTVVlEKxEBf+fzS14opU+0wmQYpzcltwdolYAE8TVhIVa0xXpmASPkxUrLqX&#10;hAvVUipXcLYkktBGakbZQdSFcduc+Kgd/okWRSBukRlaCCRCgh8kmRHPzUGCMqLsjaMHyDRTcEJc&#10;VACsrAkyfLVCjxW4traGIUGCfM1K8NjncdkiAszx3obqm23Cl2csWExA81m28IAsOSIII6oqUUyP&#10;slveJUNAnnjwaGjxbW4zln+OxFE3MASCAJzu/cKzdDP0rgYJWKguTQsiC6dwbaRgA9qI+xIDKxYG&#10;LjCsTbb3yQQV5HYVFU2k9WXXk54qF7We9qZzsEjYwzNRMKpchiy4g1MgXFVR04xFZW4Fd7gEBcGe&#10;9Qm0ARtFtxch8wAJmp3LYyrNLczzUAsLAcy0vA4IFFQlrZ8FuRgijJSJhbS+2klSplp70NlKs26S&#10;0xWYtze6S0xnyKk9yASw+4QJPFWBZFkS3tQXTJz+KHeKkptn3J4qToXVYRSeJOYqFlAXcEcckf7V&#10;Ak/2Qu3GDEmdx5rzOsodvV3I5NZJZHYDaQTIJ8GgOqHb0mByf96hQw2sCB4knv4B81O5dIKXOSw/&#10;AmhbClwTaDqwwPipJZQFiz4XscwTVBKxkl32dIxmI5oVsnMCV++DyCa9ZZiUYK0wQO3FZKguNx4G&#10;T8morLZjYdyAsMtLN+exFF3KGcq0swgA9hULpV2MXC0AA4wSO9QcN7cm1EHHf+1WCwb20cIWDLB6&#10;hP3VG17YLM6nZJGD4qLQHRuVOCG/xVF1uncqrwxmfFUD7D3RaFtAqTmAa9vAQIAPLdooa2gBDAcT&#10;jivSy29ydfY4qMKLPEWmtqNiggyCMmiWgpKljPMgmKHdUFgxzA4GBNeuXLbl5TkRHJBFAMMzsW4n&#10;tACckHNLbUIQmQJI/J8UQBUYCZkndNBKhpCg5zHg1CgrYEwZTiaVcM8bjsI4A4JozEMr9ZkczUEu&#10;Qqky2TFUEiTlSzhdxYjvQDZMjaCZFTBO3ywbjzNeXcIgsYmYqilRhRsfC7sdzQiQTOQTmilhx+09&#10;zgzUGhVUgk8xVoJEOkiIJplEBKwmRwfFRZSUUQAIBI7mvIylhBkeOKplMnsG8Tzz+ay6gE4GO9CX&#10;bJaDNFIUMSDgrPkUJSM7Bs37wGBgR80FgTcJknEHxU8bTKyTFRgLI3BAG7ZqIPgxc05QbpB7zWVu&#10;vtZmGDgRWdpZSJgH45qaBQpIUnxVlsDvO7MgRWS5KL/8VI+BWJO0JIzUQpEBl58VKRQzbdZyxleI&#10;rJd1VTv7kFaiikgwQo4zUdrKX/AoaRaZbCFBg57kHio71LMp6DGAD/nSCHKTGBJmmTcPIALRtJIp&#10;TgEmiy952Un3An7Z25MUa3daEDuGZv65FU63WRWEwN0LNSe8E61YiW4HY0GwapIsLupkLuUSDkRw&#10;T8Vi/du3EeZIFKe8Hb7ucH+lDe8x3ZHIgUcMYuckxtGLooOwN8jtS7242DAI4g0MQWBdysZNTs8s&#10;yEQ3kdxTlEQye9CHa44JXGyKwUU2zkSs4nzQyzhSu4EjqIjmoupg7njAIAGauikDFkEqxMQM5/yF&#10;HvhBcSPHPisW2ttdOJBBgHtWWUObm4HdgbfIq7Im/gCd1shAQ0iQBUEDbwCx4mDU0UItzaRubgeK&#10;GLC2zvuCTE1dloKl3YxAO4sKkly2GUOs57djQ95W6GVQrA4B8GpKAV6crMT3kmjQO0M7KQ7hyzKw&#10;4MYNDBdWZ9veIGTmplAiQ4gf7/NSd3DwrQ+2D5P4o0yNA1Cjaz8c+D8Ua1PtgsxJJx5FDSxxO4Hb&#10;j80VW9so2MAyCZkmo2QwjCLuxhuic0q+4e27Jgj9uf6U27EjpCssAYHE+awybSwQzAkwOPiqbLih&#10;N7cHoSFMbhUYYsJUQp81K4nusOnhRkUS9aXsCJHc1VltGEc5YbmbgRUkZSoIYj9xB5FSR2Qrwn9Z&#10;xQmaGAwf/eqrsBom97IEEAmc15FVZQ53eKg20spZjOZFFUKWO0kc8/61RcaJXLRQ9QgNGDU0RwAo&#10;ICr2H3EUogbcd0tt5BNN7C4lEglSojiqGtIyV6jJEMZG7OBXm0zBSRkg4C8EUbT9EgovO0n4qVpR&#10;uJHTDYPajRW2PyL2xlXIYYlhGRRwIMljLH7SOTQjcG1VLHvMiorekwqTAw3MCo2UGZ0g7mDEc+aS&#10;uOAPszGDTF4W1DOFkn7t3cfFKPc35KmBBHmBU3AtExtWAXnHNNiAIXAYAtHf4oECVeJQNgdhQ1WZ&#10;6zBMTOaqykhnfdF87FB/bk9hSwcqLiNMkTTbtaLRLqQuTEig5TbtPgDyRVWXtJWmtqgDAz3AFNpa&#10;2HcxAI5xNCssGkW2HUf3dqntkMrAtuIO0/FJkxsFSJtaUlXUtPMKeBRGKNctL1CORGZNO6D0d7jt&#10;BndHAIieKe9Q+nrmgtHepLlocse/Yj4pTzQ3KO9WDcv+1lK3VcYbjIMTMYoEKAZU7pkLVj6f6Zev&#10;uABJI3RyT8Ct60H0leu3FGz3FJEkGIjtQ5c8IdyGO6XBz1LNxmDboIyBVhY9He4CpdYLTFdq0H0J&#10;YUqyoSS5CyQK2W19JLo7RNxrRDLywmG8TXH1HmccVUXyDkmoJt+jiFn6Ua4GZiScxA7+KbH0wbTX&#10;E2rMBWPBVj3ruq6fT6ZkVNikFWIkkKw4ImImqTWavSLeuWDs2lCxdT9hbyRWH/reVqqMP9Srs5zZ&#10;+m7hNhBDflZk/wBcVtej+j0bauotbyS3A2gRwCawn1PZsogtqGIbLdjHAHmntP8AUls27qMkNcub&#10;iR8cj4muTrPKav8A48IQtdC/722WQ+lrDe2zCXa2FKHJUeAKqvVvopBaVkUgKcsCWIjsIq70/wBZ&#10;pbKRalo6FH3A+ZPetv8ARtYNapHQhYyzpjPgg1gfk9TFbm2jPk8tT2tHy3659OPYLTpzDCQDgn5r&#10;S9pthw3QwGAuIr7U9W+m11Vjef03gnjduI7V81/V/wBPPZe6SJO4EgpGK9L4LzS1K2TatGrS63tT&#10;l+zQ1VgqqYPf8k0O47NEIv3BWnET3qK2ydx25UxgwAKiLdhndRwP6Zr1ceEdJPdTJXEK3DFsMQMG&#10;YEUJVHtltmYnbRzaDm30kCZAmsBthEg/CfPir3ILaxcXw4g2FYhYMc163eiSUJJxPiKlfW20GCr7&#10;p+fxUGUSBbUk7iW3cCi4dCm2g5ukqDERMZiDTbXmBQgDcUkfmkNyqrBmJHJ+DTCkqVxIaQpHmlzg&#10;mFDIx0qEd7mydwH4JNCZyLss+3pk0qjuLe5iWFswT4nih3LqFlVypnOOxpOxjXNcDCMZ+6CzdOIk&#10;VBbEkcrHM/uJoq3PbYlgGBwJwcVJVV8AMY6jJjFTlFxpiRtKm5SogHtzmvPbJ3hVgrgEmcUZlc27&#10;pLEAtB7EihuTyCsnHiAPFMhIrJEFYVyyZZSD+JFTt2brvdXY43ZGOacsu1wB3UPHA71Zi4WDOAVK&#10;EDpwT8VqhmMU8bs1s213kjzt/wDj1LdvYkHjGOKt/UdNZthlQtLdQqkCQLWDxOKPcmSK4BshQnh3&#10;YQCRAipDpgFDtBgzwT8Uzcs3rlpSiNAyaCNNeubNu6AY6vtofuR+UXwKui9Usyj57Co2RbA3qW5w&#10;afOivEsGII5I5iPFD9t16Z2gmT3qKcX7DceCCrcmAhCEyTUt3JdYCzBBqDoxaFczMCcCvKXLtJ45&#10;FEhbC6gYTBYHOMSKgzqHA+1T4oLuSAMlh9scVBg20L3JmIqmyrPAWgt1c848GhqpLEdwZIaiBlLt&#10;KZjFYsWWyWbqGZ80LL3cGTdUuDyQPxUoHuNC7Ay53cZoRt+2rNuAYiG+Jol112pFssAo/rVMZFcH&#10;rRQBQc9gDmpWLZcOqqwaYjtTGl0R1NwWthAicV1v6X+itTfvpYWySW6ZUSR+YpGbMsathRhKbqKt&#10;lD9KfSd7VXg5Qv0wBOZNfXn8O/4RXB7DX9MAWwCwwI7muhfwx/g+LfsXChuL0sd/3fkRyBX2F6P9&#10;LWdIPZtt0ESP8MjJz5NcPU6qeWVRfB6bS+PhghGU43Js076W+hV0jnoEbB0x948CuwaX0i3aFu4L&#10;rISYH7TEfaKkgC3DKEEsVWO0cZpyxeYLvKgMJPM5Hil4oRj2zTlnkl64BWkQWrZdj0kiIyJqFtD7&#10;jJ7aoMMpmOfzg1NrzBDqPdl0BJQHBn4+KRv/AFBp9OIukHwzYBjPFNckjK7RZabQsL11yQy5iBhS&#10;KsgDaDe6CVcCGGAWrm2s+vdHp/bL3CoIkQZDDwAK0/WfxP0lqGN1AFBBcsWAB8nG0fFA9RCILp9z&#10;SO/3tQgARChIwCe89qqPUPWlT3VvMVIUQUAPHkjIr5Y9Z/jFpdKVVNXvLYUL0rHYGucerfxxtAva&#10;N63hYBRiM+KX/XxfRiy6zBhvdNf4Z9ZeqfVVi2uH3ruO64zDoBGa+cfqb62X2rhDq1tN0D+tcN9Q&#10;/i+rKqXHOZLERMVyf1f+IJ1XvMTtO4mex/FA9XbMufzOBYuJW2bv9VfWBvG8CBnqG7sTxH4r59+p&#10;/X77BRuLBVgk4JqWv9Zu34hmZGWNw7xVHesPcuHBMiDPzT8esVptdHnH5Ddu3Zf0maVqQ98qYk95&#10;aYqifQtvIIPUZ/FdFXQI7KothQeH5mKat6BbhvMJJjgiZitH/VEukLXkcUUqkcpf05l7NP8AnR9P&#10;o3iSeDxXTh6VbuIjKQo3+dxJPaldV6Vbtuxe3iAJVu9W/Kp8UMj5BTj2axpNLnZsnExVratHk7pU&#10;Fcdp81aroEW2BlCzfdEg09b0oZUk8jjiaxT1abZlnmbt0aw9p1tDdgHHkmq27YBEpEA48ya3e/o0&#10;G9Cu4jMign0F7hYqhKxMxiaLHq4rlspZpekaELLKHbYT2gHNet2DcuqobuPmto1fpLac3g6bXgEk&#10;8VUegTb1iXihcK0lQOa348++Mmn0jXjncW7o6X6VYu6FEc70V1JDxC1YfRmlF315NTKxbm5IHSIo&#10;3119e2fVfT9JpbGiTTFRLgT+JM1Tek6pfS/SWZj+rqDC4zBriTjk+3JviUntSN/jvHwy6hbPz287&#10;nwE+vPXX9U9UuJ0i3baVgcTzWm+t602raWUYgOvXtPejO/8AK6Z9zAXCTI5NateuXrqOqmV3SM5J&#10;NaNNgTcP+2HV+/2eo83rlgxfag6lNfk16XwY0xXjbyI4mmNEzWL/AESAGiti+mbul0d4/wAzYNzD&#10;KMxDMK16zpN2oaCVJcnNapZFJ5U1xXfpng1lSWV2dg+lvU73vK4bloz+/wCK+g/Sfrz1DTIuj9O1&#10;txXuuqCwn73YwARXzr9P2WVlTaHfaQs8gngivs//AKMvoK369/FD0d9ZY32fTLN3WXU8vawob+pr&#10;59rfG49XrIQ6baSo4/js6lljCLa5e5/o/Un/AKd/4a636J+itN6f6i1v/wBQ1l1tZrO5Tf8Abbnu&#10;RXaXdgwHs4G2c8zQNW5uvct3XEs+7+h7VILDgjfO2BBjivsmg0ePS4MWGCqMFR18kt8mxp7u28Qs&#10;DB3MMRX48f8A1zbVlvrP6K0wkDTejufz7r1+vzdS20XKyoIjBk81+Ev/AFq/UZ9f/jZ9VBp2aA2d&#10;Ai/FhYrnef1Cxabrtic0nDFll8I+d/pf03UAFrNtWM8tlY/9q+/f+l3+G936w+rfTrF9C+g0Q/mN&#10;f42rwo/Jr5h+kvRmR0ZF2q0AFWgAjJH4r9T/APp0+ltX9M/S/wD6tpiyXfVLnvBF4NtMCvhj1+DV&#10;eVwRy49+OMt0qV8L5Mv054t5cjyOatdX1Z9rNbtGLVldlsAKqjC20HYUC8URjklY27qo/S/Wv5i2&#10;h1FhUeJbaZH9RV176KrFoCHMHsa+96fyGLJBPG00ehnoskJVJEiWVRMOSTjzVZ659Rem+g6S9rvU&#10;/UrOi0yQGu33Cj8ZrlP8Xf4v6f6V0um02nIuera6U0dluLQ4N5/ha+afTfoS365f03qPqvqF/wBX&#10;1wbc73mPtlSf2oYUCvI/UX1pptBL7UV9zM1exHovD/T8MyWXPl+3iX/ln0Lp/wDqB9H9ZZrP076Z&#10;rvWW3N+oLZ09kR5e7Fbj9GfWi+u6PT3bqWdJrAze9o3ubmWDAK8SDS3pfoh0Ok9NOj0ZaXgnkAHB&#10;BGIFVP1l/DLRG+lyxqbyeoKd9vZwNuSK52l87r51PLiSXuK/Z6bT+O8LnTwYpShJ/wBs5O+vk6Tf&#10;1KjejgKdwOM5pdmuEv8AphQglmbgV8n/AFr/ANQ2s9O0Gk0mi9EU+t32dXe5ixp1tc3CfNcb9N+r&#10;fq36oRF1/ruscXZMWoQNtORA5FbsnnsX483ZMP0dnUpLJJQin38n2N6x/F76Y9O1FzTC++puKMra&#10;Eqrfmj2v4m6G4iN/JagEjcoVMk1z76S/hvpdFZ076iXPLg/PZq7p6N9GILVm3atqTtJGMgVIS1GZ&#10;t2kjdm0vh9NBJqU2u3dWa9pPrTRa29aRkuWmiQbo2gR2rZLPqAcXGtqoUmBgQBW73/o+xqfT7QbR&#10;27smCIyY81xv6s/h961prOqf07XNpXJyQJGOwms3kcGrxY3OK30rpcMRocXjdXkUYT+02+NztFt6&#10;t9U6D0TSXdZrdSq7FLAHkx2r5Pv67UfU2o1HqHqN8e1cM2LJmbSKe09zSf16+qTUekemX9Qb+o3/&#10;AMxqXuHsuIC+Ks/SfYvWy1tRstncgIOF4mK85oNXl1aX3Mbx/wDtA8vi/oJSjjab/wC5HRvQvTNX&#10;f19pUuWyjqsnd9u3ivqn0BE0yvavSytDCGkfivnX6dKWtRudDa22Udwy8eBXVdBrg9u04Dhd04wJ&#10;817fxEIYYypcs8Jrc88rptujqehBu6y9IPs24AP+cVfSL6EohI3RB8j4rQ/TNXd2XOkgbsHd/rW9&#10;entd91Q5MKM5gTXexNP/ACYrbYW9oP5rYsdMZHE/Fav6r6Gl22ysshZxwUAro6Wrr2rZ2yTlR4oP&#10;qVu61tnQLvX7lH7qZl08XFpxOzotfPHKFS6PmH6g9FdSlzTqxRwWzNaFctIAdu4AiCC3ftivpv1r&#10;Q2TZcbijFeCcLNfN/wBaaK5oLouOUA2KSRnJMCBX5E/12/0508Yf9U0eLbkTX31FcSXyfbvpLy39&#10;ZtxSfPoSTUPdYksOlZTAiamurvOqK90G4cg4I/FUyatWtWSEGw7iFmDJrAuONKo2dL8t3A8Aea/K&#10;T0/6S5o9zLSq+UXb651BssrKWAlgO/xNZOoA2k9h/U1rl665R3DhtrbWkztxjdWE1EWwo1KuYjAy&#10;nkAdxVrSKl/8hx0n6LlbpBustyQM5xJFYOoW9tLTAHAwWrXTrgVcG7Pt5AI5FC1Gr3LGCxEA/uX+&#10;3anrRttGqOn46NgfVBWXarBiIRTwfzTJuQ9wtaKgMASTyeMVqX85eS4OkGMFWxjzNNWdcyi9L7kJ&#10;kT4/5FXPRulVdBrT/oubOusk6h3tnBhFHM/7Ci27z2+p5UM3BM9vArVG1BTqW4BIEfJNeXU2XtBk&#10;ESYkNJYjx4FG9F/NOkM/puuDctPrxbMC9uONu1fPnxV22vm3G4lt2Q2D+K542tNtnc22UEYjMHxT&#10;Gh9dS4GJugu2AIjI81lzeOcvyUboTk0dq6OhNqWS5siSRMDgmiNqlLCLhDcA9lB7VpSax16SjFgY&#10;am19TuLuK6WW7gt9tYZaBquDLPR/o3QalgjhLixMT3JFHGrJ2AuSVwywMTWpafXE+4EQFY3HbgzT&#10;dj1BAHniJNw1jno2r/EzvR/o2f3nUiD0jgxTg1e9T7jtJJhh/wAVq1u+LlsB2JnAhvu8U1o7mQr3&#10;NxniYikTxSUHFydJ3Qh6Jd7TbtPqNrIxdSwPERitj03rNxLqXBJC9QYCRP4rndvWFd5GY5JHAHaj&#10;WtQbjrEMCOAcgVo8Z5TyHjciyabUSx1JSr02jBq/F48l7op2dVPrqXSHdlg9hAM1ZpetbX1Fy4AB&#10;aJgZyeABXJxrIZpPUI8GKZfVsbrOl8cAsCZH9K+oeJ/1i1mLInrNIsqruLrk89n+mYtfhPadA9P1&#10;C3LFlluOgyRuptfUH/7dtiQATu4rTNL6tdsMS5ZkeBHP9qvD6tp7lm7cClSxQKhjdHcivdeE/wBT&#10;dJq8GSf9YsE4Rcmsjr+05Wq8HKE4r7W5NlonqlpXCi8SoXuJoLeoB7RFu8wO8kj48VqYvMQegKd0&#10;jyRTtlQwtoGKEtNfJvqf/VzzHlcEtJiksMZva5p1Jo6Wn8Bgwv7jVteh9brOzwwVJ3cQZqJ1d6Nx&#10;UkLginH0yAWVghoO6e7Uo6XLenZi0EtG3kmvAz03l9FmyKOedxipuUJv1ybLxTSuK/yi6s+r70T3&#10;wpQYgMZArZNUql7myAAVg+Qa51YSwl5hekjYSCsVvWi1trXWNPeCrASI7jxNftX/AEM/1E1Xl9Lk&#10;0mv1WOeeC/CN3Nxjw2z559T+Hx4XHLixtJvl+uSr1mkTdIPeIyK8RccXFkbW7HORVw11VUFtw3HE&#10;5qpvC7goCHkwPI8mvsvmNN9yLr2uUec0rSasWKe1FsvuDZMCAaXFtrd5kLQs4A7inby7l9sP1EAn&#10;PFAQ3bhZs8wPz4mvM+HzvS5Xjuof8UbtbiWSKaXJm0pJa2EKwCFHmKjdbaoUZIyZqJtMo61ZjwIM&#10;xXrZb9PbcXAOSJIjtX0HBntJnn8uKvQzbZ2tkFtsrHxin7F8A2m6VxDgVRXnQMpKMfPg0wlwAA9R&#10;8sBj8V08WpaaMUomz2NQqXFLXCRmtgt3cgJtCmMfmtEt6/b7abFknDn9v5ir/R62SqRLDho+6vQa&#10;XUKVcmLJjNvlAykW+viJoOo162bhhTzkA4oJ1rbbzhQG2gY7VrunUq3JbPUa6SyxbMmxovW9TukT&#10;tABGfIpJFb3nu+6xLDik/bUy0sWY/wBqctKQN0TOSTWiE0mC0QW09tluKRIbcrR/ka2S2wuqzher&#10;9wnvVSjq1u1uYkFu3ajemB/ccC4DtJmDAM0zLG1YpKmaN/FL+G//AMkvpDrZZbWstdenueT4PxX5&#10;g/W/0t9Reg+o2dJ6npCkMSlxB0MJkf8AxxX7FNsZU255HJgGuM/xl/htb+rfSLthIt6q31WGIwSO&#10;Vb4NfP8A6r+loa6DzY7WWMfXs9X9O/UM9BkUJc42+T8j9TvtXWF7VbGKu4USyyf961O9ewGNsgAi&#10;cEiQMfGa23+Knpvqn0trDofUrBW6DuQThk8JXENX687XNnubkZs5OHXiP96/Omv02SWSWPa04t3Z&#10;950OSGfFDJCSakrVGy3LpurcNzYowJDYxVTq9b7L7QxgYUcsJGTJqlserWWtKiuVXlj5zmaXvITd&#10;XrZioNzdwB+aTi0e2TUuuaR08PHRe6O97xIdVi4wAPct/WrP1O2S4PuKJKwFA/TjHHg1rmnktLQq&#10;p9pJ/wBPipavXIhFu0wwd+3gx3JFVLA3lW0bq4b8El7ENVNwte9lmAY/MjxXZ/4d/R1trpv3ifbJ&#10;DOp6TEYBrio1dp2F1VdChMR3B+K+ovoj1i3r/TbUJvdV3P2IjEHuc1zvqPUZsGmgkqg3Un8I+Q+e&#10;084Ou27fB2T0D020y2306BdjYTIBU4Fdn+m1v6kbmZipu4JPO3x+a4hpdW62tLZQC25wuZJFdw9F&#10;Q2dDaUNl+vPSRBrX9OajFPNijilwqb29HzjPBrc5Lk6p6bd3sVyDukz2jtV0FRnAG4ySR4Hya1z0&#10;T9Nld3JBMEfmtrWytuXkgtJEZwK+96K5Yk2cxclBrtTN5UZiBHbuRVr6V6lZdzbI2kcT+6tN9Yc7&#10;wVI7nwRVLZ9QvWdQ9z3AxBUMv/FeQ/8AtieHyEsUn7/+A/t7eTdP4g6O9rPTrlhCSYMt4BFfmF9V&#10;/S3qnpeq1CXVM3GO1uIUnNfqVqNQur0Rc3BCtBgScCuD/wAYfT9InpKX4Clck4Eg9prr580/6lTV&#10;OM0Py6eGXE3zcVaPgnRWnR2L5JBEE8A/PcGrf2wunkoFYckHag/B8VD093fUIWVJ9w5Ikx2X+lbV&#10;qPT3Fm9tAuQGYhv9Y/0rdR55M+Wf4jeoIl+/sLAg7XZeGXvB818+aPVO+qG1wUDyzjtPciu7/wAV&#10;GVjccXCQzhjEKVgRPzXz9oCdNrAdzbbnmDumhhji1I52aUt0fizqvpgs3rdxmkiOgTLQv7hW26Fb&#10;zXLt64CC22F8oK0b045Kuq78EED9vjFdD9Psb7Rd4YxAcTCntTYLo0Y2pOmdW06odOrC6AICgT0k&#10;HwKO90F7Lsm4oNkHAPeVIrRtHqEt3bab2bapkgyRitnsam2nstcYkMMYJg/4QBTlE0OMTrnpGrZd&#10;PIN0rt2FsI5x+z4qm1Tkp96kFiP1DED8dqV9C1N65c2bDs2tDgzmOQPFXut9HvPYRmvgsm0oApZn&#10;/Pg1sScojFFOml0afcKn3f0CyNlS/CleIip27zEtb2kW9gOTJ/E+aHq7TuYIKuBkgmW+av8A0axc&#10;uLp1uOQWYkkxBC+IoVjsQpfn0NaHTKVLGUWJSBJg8MK96kruzhkm2wX9TgkAYEVsYS0m9QiN4/Hc&#10;xVZ6vYKhk92FEPM8k8AU6OCvZrnKKj0atc0m5kf3itucg8kngGrxvrTWaKzbt3bRIRSARBaV4M1S&#10;LbuPeNti6kIJnG4zHFV3qGli/ea/vcJldvJ7Q1FGUo9Aeu2ip9c+o/5ksFum2G23GJ5bceAK2v0m&#10;81ywT7cDImd5cLwTFaNq9Bdn7Spj9KcyO/8AQVZaS/c0rtLbXcCeQPiPk0CyNtk2pytse9fVQEKK&#10;bdiIyNxJ7gHtV39DJob1tyATLEMDCxPAg1qHrXraJc9q1Zcox3vAkFh4FUPot/U2GFxGWGb3XVj9&#10;pHBI7U/DkUJq1YjJBKdx9M+ivqX0hbOkf3niFUgwCIPACiuCay9csX/bQMpRY2nIYDOZ7/Aq49V+&#10;qNVftp7moC20bbIBMHkCa0fU+q2jetu6ktJZMySeM0/UZVP+1GXUc5E0vQ+N121cu+6piATP3tPJ&#10;FQa7dN1kKtKZJPfxHzWBp7hR3UELdaVVeZ+PxVtY9Pi+HSzduKdocE5J7VgcCt8m1SJen6a6bJL2&#10;TO4b0bA+MU3c0WxtVauWrhJVWBBidvcVfelaO8juMoSGEscBRVjZ0CEHdbCkruUgmDSpY2dKKjSs&#10;rfR9C3v2layd1lv3f8efmuo6z1G3bsXl98MzBRK8FSa0XUpd0FxyrDdsAJOW/AmuXfV/1+NMjIEK&#10;hzO1VG7x81yc8ZW1Rm3KDbKz629fm5fTZKySfgTzA/yrmrXXuBHlVBZgCwE+M1Vv6u2u1DsDG3JC&#10;CQc8/k1s+nQI1z2gpmN67Rg/mjwY2kvky41e65Wmzon0Xr7C2tVZd0FwRc2suGgQSPkUt9W+t2Fs&#10;W1FxbjtDLjbhTIDCtYukwbli4VChQY5Pn8ioLYRVe46ooUjYZn53GuiskmqNkJyhBQT4NeteokKw&#10;Xe4zA4leaaGpRg1xHO5UBSJlR35reNB9N2tTaNxolcbrZhWVhEmtO+p/p5dIivZcYlWmd1XsmW4S&#10;23XBrl7Xu+qLBnNxBld2CCKLauH3CLKMS6gskYcAZg1V6ayHdYZALagweMck1bbFG57i2xuIQQxJ&#10;/INAzJzfZa+l6g2gSUbfbUlZA4OYqx09wXVgMw3OWKqIlfHxmtFsXWtXs3pAbZk8D8Vbpr94U3GL&#10;suN3AIPGaqRU5SpG3C7cRN1y2HlgoW4y7gR/vQtyBwzb+k/cnAIqjv6+2gRBa9tSsWy2Sx8CiJDk&#10;qwe2ERSFmQc5pVFwbNt07qdyPcDZLMVyGHbB8UsCLY3uwhbgb3OMHuarNLqFIG2IUsFP2nPxT51q&#10;vcMoAVSLqzCzwDVUbLtGxenMbaadQdn3P15mcxJq5f1G3atKAU2lYK8MTPIHx2NaONYrW7I3OwBL&#10;IFP7R3NVes9XHu3CXa2HWFYqMgYCzVbG2Z5b1ztOkt6l7StYu5YQWY9jysnuaoNT69cVQS9s25MG&#10;MY5MVoP/AK3elfcLs9vbI34J/wB6IfULd32y7bgXY7Djafx4o44q7G/3RpzLy36tfKbhqDe/SI3k&#10;QqBzkUr/ADmoKD3Lzm2m6SkET2I8VTW7c+46kDa8hcCUPEj4q20CXgGDW2Z3YEsBAj89vgU20aIP&#10;hJFloL89Vq9DxO7uw7TWwaYL/Lsf5iG3SZExu4gfmqP0nSD3w72DaEnJIOR5ArZbt1g90De5YKw2&#10;ACCOOe1VKi5yZY6f2T7CsGLRJIGQwwTPirXRPZ/SVidm4sGb4HJ+K02/qASq2dRvOEHaCckVd6Bi&#10;zgkgngg5xOYrPJULx5aaW03WxqAUc4uFpbJw/mr22irZuJuaYJZFBUSRO4E9qS0XtrAtKJDAFORj&#10;OB5qw9ZYaPTXyN5cwVRskGl020jYk26OGfxJ1e7T21CnCgtvPUQp4XxzJr5D191/dugIQCCD8HuJ&#10;r6I/iV6gou37a6ra277SJ5HP9K+ctRprqHBYbhm5OBX1b6b0Lx6dNvsdTUrfrgrSlpmVveb7YELE&#10;sP20vF8QVXJWI5MGnLq2wVb3mCrnzuqEFmV1umI2kOIiu/t5NMXwJqnuBCOlgSDOSfxQrlsq2U5E&#10;gcUzctMAAbnB3eIoZuWwvU+wxI7y1FRTYtdtvatvuAZj0Cl9g2AbBKmc5JFGKuWKzJT9RwufuqZd&#10;LSpLNLYcAeapoW0yCFVuMigbQJBJ5J8Ue4uAm1S/cYBEUtqECAoiqy8jMGoguPdVFUhCpkGM+DQU&#10;QOptLbhQoEmAck/FRUOuw74ghoMSPiguzXUlIFycTEVkKZAEMu2SCZYGrKZYW7111ghSeCoGSaGj&#10;M6NvgMsAGeYpNSQwzBU58gH8UVAQ87wCBkMKuxLfZK47tFzahYSI74qKXmYltxZZEjkz4qYsboEK&#10;NpG48mD4rxDggIjbQ0QORNURIzde8bbMpITeSB4ph4LBTbK7kOZ5jtSJEbre43DiVnaFFEaxvREB&#10;kfnOKraiyewm2pO1SwHeWxwKiVum2wGUmXYtn5oNl2dlAwA0DNNac9TMoDNlSGHJ8irFsatMq2bS&#10;LdXYsrnBDUV5DCbYJTAUf8V5dxQSkQNxbB6qXLO7gtJxyKgyP7HQ24M7KSHkEjz3ih2bQ9siDBkD&#10;uN3AoSoy7tpYllJWahcAkoDsIj+pNCpB0uCz3OgYASpUCPEc1O9ee4NPk9RgrwCFHelbVkttAt7S&#10;shpODUkNyBBZn7TgDyKloG6GGswdgfaNgaI6mHeqrVZSdgkNuMfFNlGZN4TCDbkxP4oF+47hfbUq&#10;rIQVOIJqPopz5Frtn3EQJcILtJ2DFJalfctqN4LrMtHbzTbIwWwklCJIzFK3AIHIMmEiZoRibEtU&#10;iLCi4xyGBPaar7zpLuZRgYHyBVpce2+yNwYqJpDUX1YOGXIULEeTSpqx8XQk9u2Jgs0giBULV0qU&#10;UwBESeZp+57Yke3LAdsTWNjyu5Y4gnOa52SNNo243asdtbhffDXRAAI4rYDKWtoYpOMjE/BrX7N5&#10;+pUMFc55JrYdNfW0MgMdsgA9/FczURo6+kdofvW99xSXAPBHJJH+xod20zJkbQylhjECjh5KFEO8&#10;jrY9wewFNIh3Wx1gAErjGKwG+UUzTn0tq4FAG8xuJGAD4qmu2iSuYE8Ct7uWkJuMkKWEktPfkCtf&#10;1KBCrb5QZXpyY7mmxbZknjcOmapeRi3TcERk1gbIBXADZPkmrXUKAlspuKyTOAM1VOpQElTDf880&#10;3b0MxZ0yz0d8tcvEJMDk4j8Crcm57dsIoVSJMDt3rWm6ASbnbnuYq9taosACZUxKj5FYtRi6aOtp&#10;c6aabJ3GlhADLAAJ5/rTbMbiSze2gEAE/cRVLKe3t+0Fgsn4owvDoVbu/wA4jjiayzxWhWpxxn7N&#10;m0O0oi3PMkjMgDiBW/6QKty2BZVgV2rnbg9jXLND6oi3bbe3AUElP+K6P6Y6sUc21uAkcggAeDXm&#10;vKY5wds5Gn023M0k+0b1Z0xVVB05YxJEyoLdo+KKjC6zIgi1O8ck+GIn8UnpdWd62i+zcp2kiTI4&#10;BNFa9cEbYXO7nCMvIFI8fupWz1+LEkkqKj1HR2biAW52sXyWwzVpuss7VQYDkZ2meDwRW+OiszEL&#10;CmdsdUnya1fX6I+2zBUCsSekyWNeu0kvxOfrMPbSNNuG5sBZCCwzPdQeKSvbY3IGBXhYq3v22O1l&#10;UKTDEEyYpJ2bO4SdxYniugji0KX1hV/TIeCSxOBSN7TdBuIhIjaHnifirFbtrexhYuAgkmQTSd22&#10;g2wi4PWoorBZSHSQxDt4JO7xSg0V0uSoPME+a2F9lwsVjpiJpC5aYO05Qmdw7VTfAOOkzbvpXcl1&#10;YWWGHO3zXdNJokPuOlp4QIVEwTAri/0Y6jVadk3F5AEiTuJwSK+lPTtHZRd7JkqQXJgsfivDecVZ&#10;UfTvpep4WikbRklfsCoVIA4z9w+artT6bdRT3SX2GOoDnFdAawqpaVLDs56iGIkfiqrW2FFgI7bQ&#10;4MDmSe1YdLl/JI7Os0q2t0fOH1Zp7lpnhTBO2tIs2bZNxSkuI9sxAiuyfVR9z29hEovMZECO/wAV&#10;yYG0HtgIQyyc8MD4r3WgneJHyzyWHZqJ/vkJZC5UZZBDb6tLVm6i2byKoLcQZVlPY0PQ2d12VZeo&#10;GWGc+Jq2soE9uFLbh37EefitE5GXGiy0ly0bLkuwKvuBbP21d7t4t7mDFyN4KxBjmkNFbtuq77YR&#10;crtmJzk1YFN4tBiqgvHtryF8k0g6GJKhr021cKsxumQ2QBwVq/2ujQdzM+VIHPiBWNEyCybhUBgx&#10;E8sewYirpJ2swts1xTKAY3QIBJpMpOz0el06WOPIrotS2ma0rLvRephwSXMR8EV9F+i+qM+is+1Z&#10;tC2XYFQZYDggk8TXzJbtPpw+YdiHQnJJ711T6b17Np9OH2BmADvEAr2n8GufrMScbNccmy/yo6zp&#10;tXZlbFm7vZQNrH7BtOAJpHWeoh9Uragr7twPMjCRgcd6qLWsuOjoL6iAy54hR+1u1V51aiyXU3EA&#10;XDjqn/c1xYw/Lo4fkdX6ZX+p6q7qLTOLyXERj0j7tvdq476vtuXjBO3BA5IMzArqN/1IqrGZYCVY&#10;LBI/9+4rnvqm1tRqLtom28Bgx6RjEf8ANeh0fSPKZs6Tv9mha6z+u++2IYHA5kcUg4XYqABg8k7h&#10;MFhz+BV9rdMt240ISSASxJA3VTF1trKdDdSpbGWzzNdqL4QxdJgxbtsEm8CgxBFLg2rSXCQxHAIM&#10;kzRtUUDWwXDbFPUMfd2qBKLvFpCnSMdxGKuw4Eb2y41lgGVgvVB/sIpe7fZtqsxBBkBcRHmpoHYv&#10;DLMgKSYn5ompuC8stAWQASMmMwKqwxa8LQ3uqD3uIScQeTPNVbkbzk7zP3ECfxVrevRPukLcORt5&#10;EeaX1LLevIOncEJJbHHMVcZUJyopdXbVdywfcy20ntVftdGtEMGIEFeKuNU4cKSiFivSZj+9VF63&#10;aKIFUuQDuxBU1qjNNGVRqQnqWCJALEF5NKXnY6gruZV4J75ptRtjplFEKH5E80DU3UiVAZhAdZiK&#10;KJUysuhkA2P1IerEiKSvuf1Nznc0EecdqslDAxLAmWnyaCLYLMWI3kz8GmWIlyIXFtlkRmYAqIUe&#10;ahetl7akN1D/AEpm5Y2mSDsjJng1hdMFG1RBYRJMzVNgbStF0rdZ5OR1eKGb1x1PWZOBIzFO3bKA&#10;KsEsxBgcVXsLgYKtxTtnIGc1VAbCVxyAsPJiCO1LM0WlAJLI0kULUE4JB6RwMzQXvCd4PMRU2dAv&#10;GNM+473YSQWxTehTKyTMgHx8VS3IOOZ5q39OBusEBYGBikZ41Bi5xpG56O1ccABH2z91bl6Y43lf&#10;ZlkwxYwMeK1bQ27wABvOqkzHb+lbn6WXM9O5sieCK8T5GfEumcfVV69m16JjeDBj46DGJ4M1sNnS&#10;BgLskBe26QN2OKpfTxK+2qbS05A6gD4rafTdPdtkfuLYAbsF7fma8Xq503Tr4RyZSr1Zd+jaVhdt&#10;bFPU+0zIMxXVvSNO9xcCCZI7cnP9Qa1n0y0TZtYcByICZCFOJrdtOlr3bt8GIECBt6j4n5rHBS9k&#10;UVfY2t4sCxulgmDdOGzOK1X1j1Iu6HZ7agQWmd3YT8irrU30VS1xGaRugH9o5xXL/WteN4c3C5AJ&#10;VJwkcSK1YcW5jmnao1j6p9YuQ1z3iWELtiFAHx8muF+set3gGt7gQze46qZO7x+K3H6m1N9Vdgyj&#10;HUpyerJI/FcX9V1SSblvcrDyPumvdeH0qaTpBPTTlO064F9b6izM/wCpAGYniapLerfYzNdgKYnn&#10;mlbt0EkNhY5id1B6g4hdqzya9phhtR2Y4Eoq4J2i9sX2IP6nIAMCMmrq1fvLAa/vNuI3cGtOVlBf&#10;d/7TV1bYvslpkAERBrZDJ1ZIaeEOVFclgNZdcKZO7dzGT8U7p9RsZcFQrGQuSpqlVJLGSFJ6YxFX&#10;WmZTchGAU4M92WuliBnjcW77LSzqrgDoCxkhiTxViXPsXS6gLAGDkDzVZZtOSDIKA9UHMTV9/KPe&#10;DMBCs4P/AB/SuhAS1Ha+AWlt702OzPbPBmCQPNWX8iP/AKTuf/PVK2EuOSAiwYIGaZm7/iNOdkhg&#10;i10jlexzBDbEByI4mgPZZN6O6SrzHczVvdYvCM0IRG3jI81UGPceGEnpk968nBno5irEhug9+TyR&#10;4pW1cWLkhiruO3BptXQO7R1cBR5HcUFA5bdOd2acqM8m7IliSkqSo6c8t8miWVa6x3QpnB4IpZkn&#10;O9lAkAVIC0HI6jvQRuyMUQSQwbLXWugziJ2mI+ZoaqGaPcIYqpJGTisEHYULMFugcimPcG2F29PP&#10;yagJF75+7nZgQOaIHclWnLZgDApdnY2yfaCyJ3cwaZz7O3kkiSTlaphoKDcKg7toUHjuKGoP2By0&#10;zA4ozWBajpLdMbhwaXUBzEHJJI/FCWLnY2zcG+6TmTQNu5pUiST1HzVgZ2woVBzSzJb2MBNshgMC&#10;fyauymha6oQZvbtsduDRHa2puMJZQy84k+BQ9yhSLa7wOdx5JqLnYwLMFOOnkVdA2N3H3lxs8EE9&#10;jUUZnZAwhix3ADkfNBNord5Z1XMii2ijiTeKtwrd9vk1VBp2eRCrO24SHhTQ7Nxj7gA3RJY/FM9D&#10;SXU7SAqyPHeoshKhTAYiF24kVdEaA3LhZF228cDzUboZd+8KZg9OZivQ4tqFWCeSefzU7TANbAyY&#10;JI/4ogWjIuzehFIBWc993ishWU9doHP3fiotcU7sSdv/AMaK9fZ0FsMJJwF5q6KDbnQE21lTiRiD&#10;ULlhkUghoGQ/MTQfsBksIbq2mADUtpurCtncSCBM1QVGcm2oW4Azd44isKjrEHif6lc5qd1sKoYq&#10;sfgCo3A4KgnduNQpxF1K75CkBxkdhNMXbitcCs0KgH29qjadrRhHEHhfxREkk+3bXa+WnyKsW0SZ&#10;/wBPcz9Ed+5pYKLjJlg4jZB5qRVDuUgxUrhiAQVIEFhiBVFmWXc5ULgZacTQ/uBLrHgdhU7ats+x&#10;jzwZxUSyS0QD2/IqEBlSwRbgQNO0AGJFR2hiEMc5PmisnQJQ75kx2oexyA0RORHgVaQLkSuXbabQ&#10;SQAekDivKVubhJk9fxNC6r2WX8VkKhIDKF2CZzmioCyAuvDEIVIMDOQBTdy7aQ+6V3FoYzmBQJZr&#10;qE25kcUQ3f5Ztwto3TH/AMTVlKR4EAkBTu2Y8Qa8FZOoGdrZxzPio2TLqGUN08gxUusshBIk54IF&#10;SglJA98so9nD5+aWOny0o0ggBTTT3EcXSYkdxQSiLbDyWXBn58VCwRZRJLEH4wPxRCl3EOJb9q8Q&#10;KHdW2wJiJP2jsKJsLDBMASOxFQiMu0RtcsFDMC2PiphJPOYHaZNL7Vue2DITafzNHsnamU6SImah&#10;GQsuykJvhQDJ7VNCEDReMRtzXgqqUTi2T93NRu2zvHEKefxwaugHJAggCBeM5ioMW6hvO41lsgrg&#10;A5OfNStwrgLET/cCgbCT5B7gElGyB1RMTXvdurBB/I4qV1ywf9obAHyKgrhvcUxIUbcc1Gwkwu/7&#10;emAZzQ3UMqFiQV8HJFTXYVtoQSOT1cVFyDiQTJPwaEuzAaAwjpJ/qa8WkmRwOKGGYE7SCKFIyeDP&#10;HkVGi0GLzvbH/kPNAcKgH7sZjtRLzLGAAaiwaWMciMdqFILcCcqrEQZEGsi8RJzJkUW2Rcg7uDB8&#10;0IR+QMYqFowAcjPHfkVPrBj+1ZVZBWT24FeO8M0p0ngioWkSKbiFIH+5NEIKZhZnzxUdgBUQBieZ&#10;5rF4BEwZAwZzxVEo8pcN+Zk0JirDaxgDDEd6IpVmEMVPJFBZ8QeTxVghBdBZoAWWArJL7mGDFCgx&#10;G2c9+1egc4wY21KLQVEDBTmSO5qCoDuBbPg8YoiSVkmQRx3ododM8mTxVBHggAU95oquFIMkEcUA&#10;uWiYHnFERTnE/moymzxUF1l4DGT4FMllWFJDfND3YhgIxFYUEOSRgfHaqCSDMGQglMHsazD4CHiI&#10;mhh3YsWX7mwfNMFmRVBZeZBPzVMIgHMqWQkVhnOVjPaB00JtyBsESaldbIyQpGO9RRKUkTtswkMu&#10;Q2fANZZFQoFmVfqbtWWUsryDxXtr7UVAQpMliYokUeYoXkiMzzQ7cLtkQvPxWBsDQPBwRFZubnCl&#10;QqiRiOaMW2Oe5KOFu/dkmO3ioC+pUEpJBgdpFJjdIBEYiJxUnLkqWiVECO1VRTYcQULXIlSRgc0Y&#10;3to6JVtoDDBwaTZt6m3IBYAzTf6gWVQBgApNSi7A3WWCOIEhgJrxbfE3Q2aJtYCdok5+SfFYcOLh&#10;XhnGR2okiWQPtsFwDBgTmaIiMVGAGALZEbvNTb9MKpQsSOkRBxUbW4AOxH3QZoqJZl2ZgSxm2yjj&#10;sa9uhrbQTHIbz5o1xNisqu3PHzQrd67MudyZDQKsogt3DAsfgjvUS+4ks+0AHgc1hri7oCiF/sSa&#10;ysONptiJ7fNUUmEtthgsyWE+IFTubWG88TBIMSaWtvBMADyakxJNvp2t55n+lQlsKE2B+qS3SPgV&#10;5WQM/UAUXv3NRd0tMFBYhiJPg1N7xUsGXeAPyc1ZViyIXRgQuZjNYsqXgE7IEFo4FeNwdFsvAiTi&#10;shWFu7HAkHvuHxVMImhABfbKkQe5JmJFR9pS8OSVC8GjKigW4cHg5wPioXI9y8u5TDgx+ewoWVEN&#10;pnkETMSpFADI5SCyFMRPNTY27ic7WScD90cVB1903DMCAanBf5DJLK7KpLEicCmRtliu5QEnYf3H&#10;4qvPSyhHIaMkUT3QUnLlchjzUDsK97cuUETEmjCAzKqgTyQcCPIpYoVuIrXCJUEMeIPxRvdYvc6d&#10;wKxIgAkVRaaM8dEAEdJNRZf01Uk9JmYpdIYdT4B4P7qbJguCYVcDMyaFkF2gHcQTMwP2zUmVQxm2&#10;I2gYHBrANt1UOGENKjz4mmDpL77Ut8xu8Zqm0vZCAO6Qrg7sQR4pa05FubYLHlpxFbDovSH1CM4E&#10;QdoIPJq40f0sXywO0Ax+0mKzy1WNdzFzkjT7Q3E7VG2IIPMmrf0+w2o2i4RtLbQw5xW46X6UQYVJ&#10;Ew5b/nmaze9FFlSLljaikYTgT+6aw5/I4lF07F/1G2J1j6A9CtXim8Dszhl8nbg1un139JWb1pBZ&#10;sqAkqQq46O5I5rn30z9Vpp2sIGNxTB2xEn5Ndk9P9R0mttuWvy5BwcAKvmPFfONd5TPh1sMly29U&#10;Zp6q3Skcq+l/pJVvWmFu3tkEq0kgjv8AiuoWPp7SW1sl1VwetNmBznHx5q7bQ2/5ZroJDFRC9zNa&#10;Nr/UL4Li3bTfu2oSY+M/it0/KPVU1JoJ+QUYqFG26h9Elm2JQXEdmBkHHO4Cue/UnrqvYm0Pb9os&#10;x75/HfzNa9rtVcc3/ddsqeEkGcQf+a1XVb0sWvdS613Cp2DKKvHiTfLOXqdfKacXj4lwev8ArSkX&#10;gjFy6r1FYbHPNVja+7ctMxXaWcBrYGZpW6ZJfaWUEFlTEkYxVoLTbTb6ZDM5HYiMCtiSihcYUIXb&#10;LOL6tacOpwQAoAoJRdjgMygkGWpzUqQfcZiWKbTAJCmhLZJI/TLTG0T/AJ0LAlDkA73VthTypy6T&#10;3rbvRfU1W5DlzvUFEGJbtWnu36vXdUBm7zmKc0uoZmLAksTHEEDtSs+NSg+DNl0+/n2fSfpnqI1K&#10;WURd9y2sIZwMdUVov1d6Qms09y21u7byW3NlmMxFavovVWsj/uSFC4Q7TCGSa6U2s/n9OrOqzsIV&#10;jJgHua85j+7psqnH5GafK97i/VHyL636UdLf1MztH2zgxWvh1gyxKgQEUZNfRH1t6AGt72UhyN28&#10;DcCV8V8931u22beAEUmvqvidatThi/dHosGq3VF8OiZk2trLGeGqTM+FOAiySPFINctorH3DveB5&#10;wacRZKgtAzG3OBXQkjfCYC6guDeOoDPNTdSqSlwmYFOW9IbsuhEwSADEz2PmmrWgusLQDJCgMf8A&#10;cUDzKPtEko1bNdZUvTIMzlR5FSDPdIQEAKASeBFX6+k3NzP7bbQ3IWn9F9N3LoZyhVmkFudymies&#10;xJcyRleSJqadRIN1tpM8VM6dWsyFMfPYiup+mfSRZbI2TtBXd5j/AHFXo+jFI27HBViQCOZ4b8Vh&#10;y+WwxXZUstPijirWy0XGck7eIiPivWdBdYOVgkEdvPiu06X6S0/UWZJ+4SctGCavNB9HWLir0Ywy&#10;7COkHgzWTJ5nFXAp6mS9o4UnpZeRtgz+0ZxR730/eZdzI/SAQtd1t/TybLY3qilzuIG2QfnvTZ9P&#10;0wuG1cRQpQC2WAeQeGH5rE/NNS4RU9fFpLdTOG6L0d7LpuRSx7rwfia3PS+isiNde3w2BHE+PJrf&#10;7fpFmyrC3YTqlY5APO4VlrdpFsWyDky3/lPLLSM3lpy64MEtXkt/nwcy1H03qNRetsVmRuXaIMUl&#10;Z+mmL3GRGkNBULx+fzXVWsNvtlGkrIQdx5kUy9i7ce23BAl9mDtX/cVlyeXzpdmbPqpJLa3+zm+m&#10;+kHLIDtGJKnJzW26P6F3lrXtqAgEMVjdOYit90Om2He4DLGGYZE9/k1eD1SzY9y6bvUDs8kp87aw&#10;S8pqW/7xmLVypXJ/5ON+ofQtnTXCrsMrwpD4PgitWv8A0WlrYJfJKzMwa7FrvWPdOy1DkCSojpBx&#10;uBrXRaug4lkWFcjITPMVpw+S1CVuQqeocn2ct1f0y91V3oCA20AiC0Uq30lfcOtyyUC4Px4rtrac&#10;osm5OIHVtOTzImKEbSXRsbcvUI3HBApv/W9Qhi1VVcmcW/8AkRcm2Qq7ewUHkUK/9M3VW2yqptMw&#10;lhyCOa7f7Vr2yEHtreRpJP8Al8Glz6apt2ybJIbK/wDiDRQ8zqeLkiPVUuLOMXfppg15Ra6isj8G&#10;lj9LtKj2GyBHiu1XfTGti83sZKAg/cIH7Kq/Ysst4PY2sVGd22PwKfHzeVBQ100uXZyJ/QLvIsjK&#10;8Uv/AOh3LhgWhzyzcfFdkHp0G8uwOqIp3RG2e1Lt6PZnKwzSFO2ZBp0fNZGH/wBRfuzV/pf6ftBo&#10;f/uT1dgSeIr7R/h16R6dprStdQhwSVLNGCI3Ad6+XvTLGq06sRshSRJHBXgCtr0X1hrLTKFO66FK&#10;z9zKtLya6WRu3wdTS/UGPT03i3Oj9JvRfX/TtHbsCzaUOEgEQpO7Jz5ntW63fq7SfyibmVPZWD/g&#10;M8DySa/NCx/FD1OwrOjqzDMkQST8U4v8U/UlgO21tpgryTVw1O1HR/8AtnxZKbhM+8fVfr21avHc&#10;mxxbEsWnavkqP8q5rqf4tLb6Rdnc0kYH9Vr401v1nq75N0XLkEQADnHM1qh1t3UNe9u66XCFAblY&#10;8VinkySnd0g8/wBR7YLZFn256z/HKxasgqwTOTOWBwRAzFcK9V/jnrCX9ncwDlFTcYI7dNcIuaC4&#10;lzN15LBflp5/pXrmmIbqQD/C3E06Urrls4Wp8znypq9v8G3+pfxL9Tl9uwbkPuqWMsfLGqg/VOv1&#10;dxz711mELtZsnHzyKSU2baOy2ldCoVuDJ8maXu3gGnYwCDqM/HmlOTONqJZMi5yyf8sQ1et9QvLc&#10;QMWCEiJM7vBPxVW2mvBAWYm4SreYHzWyqbSBCVJcMQGXGGEZivEG7bfYFA3SQDBwP9KBSfBkeOXb&#10;k2aVqkuKrEX/AL2CgAZzSequagMEAxGYGJFbVqdEbjqmVcRLAeKGmmRmYQ2wMZHJnxWyMkqDqzRt&#10;HprxKQDtDTVuLBzB3EKWKk5Arbm9M9qzb9yBvG4L5nAn8V63oWttuYSQpCwIz5INMc7BcUkUaemS&#10;JRxtVZCqPOTzRbVvGmAeVZyhwV/vVjdEMiAuSwHxnuT8UEaO3d1G3YOlRlZIBOJB7mh22xCjFexc&#10;aAkXrZssNsy4x/QiqnV6S3CIy7ByYyXnIArdNHoVLqvvQApgAktJ8z5oGs9ONsXWQlT3JHBHIii2&#10;UOxKv7WahpEKMVKkKCCJgiDyBU7thXGRAMgA9vFTte67AKGY5KT2qz9HsXdZr9MjN1IyhmbgRROF&#10;cmmCcpJWVWj9MZrIuLZLAE7sxkV9Efw1+kTr7dkCyrmJgnBHOa679Afwisa/RPqWthmJJTfhT5P5&#10;Fd2+j/4ZWfQbjXizBAjHYQAYOSgrl6vPui0meu8V4XKpwk1aZ8D/APUJ9K6b0XT6dhbAN4CIwAw5&#10;EV8y+hW7qs21sHmO8V3v/qg+tNL639QW9Fo7k6bSqVE4JfgmuQ+j3vTE9M1C6tm90pFtVHftXc8f&#10;Bw0kLTuXJk8njSz5YxpKzW9dqfcu2l3lmbDVZ3dXbukKST7I2qCZBatb09172oKogYqMYjJp579u&#10;2LihDvUR4BatWXHzFe0v/qd7wmP+m088kqV/P6EtXr2v3VUMAqjMDk0TRXbdu4twKCEzHmq9Nxd5&#10;GeWArZPR/SH1l60qEF94UKBzNOyKEIV0qPL6zLLNkm+3Jnav4Cfw41f1x9Zek6VNMzW21C+8PCVo&#10;fq+gtab6o9WtW4uW7Otu20MQGCNAr9n/APpV/hNpfoP0VddqrY/nNRpHvvcYQbaohcrNfjTpW3er&#10;Xb+zep1N24VPDF2IriaiTjDJP5hUV+hPk9OtNpIuXd3I6Foosu16ygC7Au4jG4+K/TT/AKBvQ7aD&#10;659dVehhpvT7bxktBd6/M/SWAumFlrZ3XGmTxLHP9K/ZP/oz0i6H+FnpxTSKo1fqGqu3G7ttbYtc&#10;P6bxxn5GEnzsv/KPPeAxfdzZ362//Vn1SigstsIJJH5B80QAtl27kcx1d8VWfzaKiu5UvleZ3AHu&#10;Kp731JZa8yC1vERuAxI5FfSNR5PHiX5TSPZYfHydUjcrG226+4B0y5zBCoJMV/OH9X6+/wDVH1b9&#10;R+r3du/VeqXbzcmJbx3AFft5/F/6xv8ApX0b9Ua63fCW7PpupKEYIuXE2Jt/qa/Dj6V9I920bykA&#10;hgziTknNeA8/55Zoz2zqMK/8yMf1JpvsadY9vM7b/hHdfo30f3m0WjRyWv6izp0KTB9xwK/bT0fQ&#10;6P02zc0NokJpESzaQD7QEiP61+Rv8E/Szd9d9Ca/a9oWNV7iru+17fUGE/NfpPa+uWv6nUakIi3z&#10;cCBt33hO8V878B5PRafPrJ55JytJPsR4PDkemg1F8nUG0SadR7iM3ugFnFN2dVbtk2nuoLVpPdZy&#10;2YWTNazpfqNdTbZVeb0gwDgA/wDNah/Ev1w6P0b1p7VpWv8A8ndNtTy6usQB8V6lfUODR48mbHP8&#10;NrZ9A8b4+erqEk+D4v1Hrd/6y+p/UvWnDNe1F17WmE9GntKdq/3r6T9E9IGn0Ok017UOt1XXK56h&#10;Xxv/AAy9a0llA9zF22qggmF2jEH5nIr6b9H9Wua1reoss9sm6ys7DdIbAr5fotY56/U58sXKbnyM&#10;1+RThGEZcVX/AIPqVtHf1eh9JNrVAOwkopjcqnlvmui3UGhFh2vW7hFuAoP7mHk18/ek6/QL7W3T&#10;XC9sgOVubfcVjyB4FdH0ut0qagGyDqtjxu/aDHAB5r7LpPIYJYnLhNqKu7qv0ecwRywyxSviR83f&#10;xo+jRqvTb2pt6UNe0933yVSJU8j81rf0FodM40aadclNzNcIG0PnB7RXf/q1v/gT1qXOz2bhugHp&#10;AI6s+BXzH/C6zpNPpWtKhUu7XD17id+VQfAFeXeaL1NKdrdwfVfIa9rx8cjm9yW1I+uPp1Qws2bq&#10;CAwxMyCfPea65pNZdbVH2MMjhCcZB5ArhHoHqtq5pdJvG423JcKYK7sT+K7dd2aPTW/5W2b7i2bp&#10;KeDyZ8ivpnjJL7dp9JM+TavVTnJ22b7qhe07WLdhBtutuZicin10Cam4EuWibZyZya1H03X6nXWN&#10;KwRhct7TsP7prQP40/x/+lv4c6DWXfVvU7Nv1A2HfS6FW3XbjsIUQK7GXU4seKeSb/FL2ZtPlnvi&#10;o3dn5l/xM+q013179Yay3adl/n30un7IE02Mf1FbD9KeuPcvW0u6lLTzti2eViTumvi76f8ArTdr&#10;7vv33Zzf3ncx2zdaWEHg13v0r1AavX2tVZHtJacSGhwwOM+a+V/1aeWcqpylaPWanU5M8/0qVH2N&#10;6R6u7ptFp2aQA5M7/wCorqfoC32tLZuZdroAAGPP9DXz96B6r/8AA1srfQqj7S1sRzn+9d39B9RR&#10;rCai2LgZSC2PsJNeq0GVzqzk6iCi3R2PTaS9Yu+y9wsmCxB7jtW/+nv7gtvDKrGNveV81z3TeoK2&#10;XUhiylCDknzW7ae7bQ7nOxjxLV6zTtI407N0VyNjI+ZkheAKnfvBLNzYxiSR8mtQ0muWzuFpx3Py&#10;1Q1fqRv7StxlWP6Z807LqoqDdh4IvdEY9StI2mAa0Cbq7jPY18zfxqNi1b0tkwIdMnknwK7p6h6h&#10;eGoslIKbdrucGTXz9/GK47f+nWSVdy4uZ+47e9fIP9T9fB+A8k+rx7bf74PsH+nuKf8A1HTp/tnP&#10;P50qmxfsVgvY7fMeaFf1hl/dtsAFECQAfGDkVQXL8WT+oEYGBt/ard6T2OVcDbgyzlt0mYNfhiGk&#10;Xbpcn356ZMu21Ja5cIuupWBcBEBvHPNZJdd4NxhORgfaP/Oq3U3B7v2MDu6nedpgZKTxUOp7VqWW&#10;MkFuCQe1MWHiPq69DViSHC73LK2MiD1FMfIJNKC8NwmYLQsYB7f2qWlsXi6gXdsXAHDYlSeZ8Vbe&#10;sehfy2ptblX22yEnAQnlavfjhNQclzbVE/FGHGqtLcZgPcMdJOMfPiiLo7Tn32ja0A7eUYdvwarS&#10;9lLj/wA1fN2BuSG5HAUigt6iy2b72RaDqPtWWAHjPelrFN/2+6VpUuSRxSfSJWrq3bZRg2+doEyP&#10;OPAo2mV7FuQQu6eiZIYH/Oa1xtfes+2xsIrhCWEkkA+D/tTOk1F7ULel95KA7rgyI5BrbPTSUW+N&#10;t/yanhaXPRercYuQoRQxllJKoT+ad0Wrzb3WbZG7aWXpC/381Qb7tq0tssqzBxgN+KWTd1oYCvLb&#10;C0Dcvn4FIlplJPlA/ZtG46jWI7u3Qp9kGCYH4Jomk1bPYXYiyWkwxya1MXAVVpYCIChQZq0U3Rdb&#10;2nVQAoZBj/PsazT0qUa+Pn9CpadJGznVXfblG3ZIDnNT/myot2rVsOPvhu35qgstbYOiXm2Z2SIy&#10;M8fNE0+vLGwJW8o2jwQSYg/3rG9N3+PX+DNLCkbL/PyVUqRiOkd/irm1f922LQADmABmQCYrWPU9&#10;Pe0uru6W+ApQ7iPhhyIrOk1trYsXdquegmdygY/zrFk0qcU0v2ZpYVONx5R1/wBO+mNTbTStqbvt&#10;LdVh7Y6iQvyK27TC3YtWrVuxEMd7bQWI4jNaBoPr9mt6bT37WS6W7bpAlWxuzW9uXQltguNx+RXE&#10;z6taLPGf25NyiuJKNJqrrs8jrMOqbrJxy6oBrvQ7KI1xXCFjkE9q1/8AkfaTduYEsIXwKvPY2vbt&#10;MygXM3DyQR2FJ3DvBgsTvG0jslYtZq8WfJGeHEsUWuY7rtomnlkhGpTchrUaJ1O9dR7luJbtt8U1&#10;ql0r2NJfs3GEKQ08zSnvKt1zbIKbSDv/AHGMGklZzbJdxJQBOwq/6vDDFnhDTr/dhGNyduDTu4v9&#10;kjinOUJOfTv+bLZSha2oZwuzM0e65RbdvYSQY3fmqjftt3bV123Y6iMzTAvXHAKyIgf0riSx8rng&#10;e8dsuXuMxKm40jHmrOxdQKoZ97CQXGa19Lw3sS2fzyafs6gQYtqDOGUQa6nhNVj0+eTytVJJXJXR&#10;zNVgdKkPX7ai8iou4spOOBQtJrNV6WxayN6RFxDAmaP/ADiKgMKkcgYYUup3pciYPnJFaM2rn4nV&#10;6bXaHW7crm5xePjYjKsSyxljyQuPTT9m06H1bTaqNqsHXtT6GCoJn/UGuV3lvWyGt3QkiIGIJ71a&#10;6f1a7Ybdeb7FEsZANfo/6T/+yM/DHi8vpm308uFX/lxPM+Q+i0256ef/AOyzbNRphuVkB3zj4FKm&#10;6EuvuUwW/oG81St65duLNzicFcyDVlpSmrBe0zQpAC+TX0Tx/wDqB4bzudw8dqHPNy1BxcW6/TOZ&#10;l8Rn00E80Kj1ZZM7IcPk5EcH4NKdYCuGGZBPMTVaLw0+8vbbdu2k/wDtT9t7N2yzS2TJQCve+F+o&#10;4ZZ/Zm9mRdxZwtf42SW5cxfswCwubUQyZG4+DRrNo298g9XOYrK+2iv0mFyMeaW2KNqjazHq3HtN&#10;e8x5VKK5PNzxbXyO2b5W3uwIaOBNFu67ZOSAPGSCaW/TG4EhwcZGBSrxvSI6uwPMVvw6xwoRPDaL&#10;pr7XbborFZALZo2g11snY1xiFMNOJNVV5Fa+C6sDE7hkYoyXF3mMgmTXW0+scpLkxTw0bPZv5KlZ&#10;jgmrCze90opddonp7mtZtai4loBsSRB/w1b2Crop2hSOY8V18eYzygixZ16iyYXx2qNprenZLjAs&#10;CcQP9aLNq7tG8hlkn5rNuXVi4EsNoB4/NdjBPdEwZYUyx0RRiZK20ktFPrZDe4IJA4PxVFp7Lbfb&#10;ie01d2FUwQ215gTxihywqwcZ8X/9V/8ACC79TfRHrGqsaRbvqmh/W0rIvXsU5UV+FQ1DGwS5ZZfY&#10;cwVPzX9Tfue/7ga2EIYhwcyD3r8Vv+uH+AFj6J9Rs/UnpKRpPUtQ66q0I2JdOQfia+S/VfgIY5f1&#10;WKHE5Lf/AD8n1H6F859rN/S5HxP+w+GdBr9Ql51ckMy9SCOB4rdPTdSWV0Xhk7cLXLvS9Xc1F9E9&#10;nbJkN8DJH4rcdPq+ts5Kx09l8V848jpeWtqTpPg+w4pPh2bXqbrG3JgAGGPYRRxpDcBuuyXGlTuA&#10;jntitcveoljOwFcFwhgjtitm0N+4gt7ti7AFlTuLMeDXCzYp44KkkbcScpO+qFLukfT3Qd4y8pEF&#10;vz4mtk+mtfd9P9TtXVYtanr2TIU5OOKqNVaUC57TKeqT4STk/FWOjhiEa1lZYFT0uO+4DxWPUtZM&#10;MlJWpRafo8f57x8JSlF/KkmfQzfX3povaQC5dNx32yCGg+T4/FfY/wBEKmq0VtmhlKAkMc/kV+bf&#10;o1l3e05sBdq4fyJia/Qf+Gmvtn03SltKkhQhYt9viuJ9N6fT6HyuCEb2yjLcm75TPknnNNtc2d29&#10;NVVLk/cOlYGDV/dFwWXe4AACCI5Na76JauKlwmOnMnyau9Qq7R15IORmv0fopJ4U69HkKOcfV2qK&#10;JdjZtGWDVq2hvj9IqTtYgNiQCKx9ZeoBmNt2XI244rX/AEwe4t1kLMAwDEHBEc1+bPqTy0//ALZ3&#10;CCtHTxY08NnUvStcun0920w3qxLDtzWsfxB0X/qfpHs2rXXBOfFWWj0t3UpbuI5QL+5uGUUf1H3F&#10;DbVXCgY7g19NWpzRxwdNKlTYWGNx2n58esfTes9Kv2zdQqpc5XDEc4Jq0W/Z9l2lv1BsEEzAFPfx&#10;Uv6u9rrxCMEGCpEH8CtRTUFbDjc0XVlrSja1uBBK/Ne08fN5cEJyfLR53UYYwzTik0j5h/igl4q4&#10;dNrT1CPGdtcS0toG5Zi5IkSpHFdm/iK5fUX7YuFtu7dA6oGea5f9NaOHDOWfcpwvKhqfBKmefnJy&#10;z7F6Zu/o3o7Ize3JdmA2ZXAzmunenenKv6KM7KCCvIYbvPwKpPSNKZth7lzYOXnmO5rrX0de0qa8&#10;uNQQty3y4EEdorRix20jp4oRUkJH6T1tpkYWyUVZA45oL2L2nuIpR47gGQf+PzX1TpfT7FywjjUp&#10;udJYnx5xXHPqX0hFv32093ef2bcj8fE10s2jUI2maMuLak07sqPpHVjTtD3AiHISccwBXd2Nl7d4&#10;h8bIeMZA4B5ivm7r0pIuDd2baZKt8E+O9bIn1F0PF1jdK9SNkT8E0OnzRSaZnWaULSXZa+p2LVy9&#10;71olDxtnBPkzytH9O0729t3YQV5nIJH+GO/zVVb1V3WMhtqnt24VlbzzI+K3rSWAmnkOAxO0Fjz5&#10;OKfix722hNVXZSr6ubN5DcDBeATzBoeu1iu1k2ry+2zERyJPNP8Aqfo9trBVTlRu3xAYjkVxj125&#10;ctW7ae8V2ksY+6G+2KLKtiL3TT7s6b/NJfvK3u7irFVHM7fn4pT1a6bm+5bBZlaAs5ZjWj/TVy5b&#10;uIAXKOhYzgCOTW96W214R7g3kQ7zuPwaSlY9Se3k1XVWB7WVuiLu0r+5SeIPite9Y1V6UtNZZmX7&#10;RuIVq6dd9Lt7GItFkS3uYsYJ8la5J60tvZqGsuxBiVYxDnvnil5Me3kJNNN2amdcbpub2CBTJ65I&#10;fwtbhotL71svcbddYFZjB/8AJvmtC0ejZ9SbkM+w7i0fcfJ+K6V6dpL4sqHtKgBlLneGHNDjVicb&#10;Kv1TTai1uRLwUbcKO8VqWh09y/qggvw+8AwOkE8ie9dD1oO0G7sMLtF4CNxPC1qWk970+/hNyKxk&#10;8Ks1ojBhtJ1Z0302xp7iAW7cFOncAfurYdB6Xsuuu8hWSZnxzVD9J+t/zAvL0LnaFAgso4n/AJrp&#10;f09rV1FtENoLN2BbYCc8gfFdGGlg4q3yIy503cVSToS08gqWAnZABGJPnwKXTVta1ux0+wTDZif8&#10;JrdtTomUNtsW2DYbPFct+qtF/wCl2LoD25EzJLFjz/asmoxKCtAxnKTSopfrT1lbBuG7dV7YMllM&#10;HFfGH1x6urahrqbl33CyANECtv8Arr6x1DNcEBSVzZbO0ea4XavPqroARZJ88ea5ePFuk5sVq8yU&#10;lCMOKOkfTWqsG5cHuNaN0KQcwI8+a6xp7NwXXa1ZNyFE5EQOCoFcZ9G0jBAu1YBlWYcj/euveloS&#10;m/Y20J9u/JJ4/t4p22NsZBcRtUH0V4xcT21PXDKWgKT4NKXddc0jo/uMtuGJxMtxBB4BqWpYWtMU&#10;NphLz09vkjtWla281wvcF1hAG6TJYg4kVTqx0ltjZ3b6L+q9JqdI+mN0qyncCiiKrvqbW2mtXQlw&#10;gllIRuXUd57AVyX0/XXEt9B9qVmAOr80d7zOhusz3QZWPM0x5OKoLHln9um1QO1aN0uNixJIPG5f&#10;OOaPcsPqIIa0rCIUjDgeBS+k1qWBdT2yEa2AGIyCO2aHq9XptRuJlgqztBj7fjx5pAO2NFe94OXA&#10;YxJOCCFbjND0mqNpGRjFtlCS5DAEc0F2W4UZCLahSIGC0UFQ6C4wAXZ98Y9yaBmaSb4L+3fvu2Aq&#10;tEAsfH5rZNGqWd5ubxCfcxBhjWmJdW/CyFSMQIBBraR7gZU9xYa2p2kTj80thYofiW99NwncoSMn&#10;58T80vcSDaKlSVYNt/axHcnvFU13UN7iNDM6jIPHxIrA9QITehZVmCIBCnuRVDYRtujYbl0hbVxs&#10;BngtwPxWtep31KlbrA7SSApP+lMDXMTGxmVRMnuvaKUtDfbOd5JLbWxPwfkUSAm3wrBKmx2BxuUQ&#10;gEkg/uY0S9qLgvWwS5e3B3iD/QxT1y6gWMi4YgyCpn5qhu3oYfqF09ycDvxtIqWC4lh6dcL3HBU7&#10;lYszYO8HtiSa6D6X/LXCQLB3sxbaCdpj/SPFc40GmJNzGxi4AMlQvcia3/QXTbtKHhCWzA3bj+e1&#10;Lmx+KUoRpPs2O7etpY3uF3HqIjqHYGqh/WQ1xF972ywhjyMVD1uLQbZvW8g3nG4R5muft6gqvAJ3&#10;M0bSOP8AyFAgvuJ8SdHS9Ff0rKLkm5koDtiJ5atx9Naz7WmeACJWTjM1yPT657iIovBWc7CoH2jm&#10;t69J1C3iQ1x2LkK64WCvEVVAQ3b7rhHZfRLilrjEqQDuZpxP5rXfq31xU0uoW7fXfEAkkboyIHgd&#10;6tfTLltdA967jaelDkR81wP+Kn1Ilu2FVpVhhZEicc1v8VpHm1MI17OlCXEnauuDjnrPqa67U3rs&#10;7VZzAcyD52/BrXGtoYVpVSx/TBzApa9eYgB3UkT+aM1xG2KpIbbnvX2PDj+3GMV6Q/FBxhFFfqEc&#10;pcCmFw2RLQfFKXQ5tXVwzYUbjk/Iq5vXWBGVAIgkdwO1KfyysjAvM5/EUxpDLZrzCzlSrtPJHcio&#10;az20YE3doIwhzVle0yOVlmU7cKmIqre06FdgVlElgwk0p8BpcEbJIBK7kYdIHIaaiguSwUbmdiT3&#10;AiphGc2YY7TLbh2jtUiNqkC4F3Nj5qrLoCLG0OVXc64mag4l9l0AN9zbcLVpc0ty4LgdQQqyOzGl&#10;7tu3cIgNs7AHM1BTTK29CkjMRhorFtN8siwRyoMiaKEuPuDL+QeZHzU10rOVhFlpAP7iB3q0BTJ2&#10;1i4iq6tdHnt+KcawUDFyAfPPNAsBE3FtoK8n802GJaHXCYEZ5qmgCC2wnV9w75pfZccMpcADMDzT&#10;tu1bVnUXYXkmO5qF26k229owMAkc1RQmilwS1xCW8fFQKyfsG1RMjijqoV3nIJgCIj5r1uwwa2Qs&#10;gmFn/WKgS5JWkJhdsMTmOGivLo7pcNIAOQKdVOkOj7mW4TC4/IFRGnB6n3bWkwckE+apMtxQqj+y&#10;QhQkyZM+e9YW7ft7QwGFI39iPP5qa2LbMnQWWcGsPbRwFS1CydxPED4qWBRksGvbRvJBEEnkVn3H&#10;trcwoMyoOQAKlZs/qqJZUgg5zHYUDcwtq2TLEARgVXBGxgkhbbC6I7tzz8VPaVuuoLGBm6OPxRLN&#10;kJs3K0AVMoiANvgAEFexNSiou/YC/b/VUmZ29jyaAbwgllK3EaOY3UcWlCIV6kHI8ms3rSs6uX2p&#10;EAHMt4oGw1jFdQ3WJG9pEeI8SKiwuKy7bSkxyDk0W2qBvbuKqn45WvI/t+5IHMhuP6CgHY0rViiW&#10;C5YhYMHBwaRCqoUq6zER5p321f2yl4sDyOCPImgXVUOF9oAKdsj7qCTNE6pUIwC9xX6SgDfmoW2k&#10;KWl1HDTwKfguC0RAIHwB5pQ20+CUkRwCTWfJGwsTaDaa6u5S4HMqcSR4q4sbWAJAWHByORVLssqL&#10;ahFkZHxVvp7yMy5AJODGRFc7UQs6mlypcFtpl93YYljhS2AFP+9XntLauXEun7E2gqfvPmqGyhDG&#10;TiARBJEmrW0WRrjFhsYGRgyRXKyLk6+ORm+fcFwq02yv7hlfPFU+t05tEM2UZe+YNXKMm6yCvtkA&#10;kieaV1LqWvtvmQCviqXBc6aNP1emLGWTtxwB81S6sm2sBzzkVu2pSSjKkD93VjcO4qlvWBuLlBt5&#10;J8/mnpmLZT4NadACrMAQJIB4aaPpblwlFIAjKtxxXnQkGNx3T8R8UDa7Hq4GFomk0Ohk2sd1exQo&#10;WQzTcI5k1XsyE+5v5gUZCyRMbgI2nkUp7ZDKfagEYP5pWw0ZZ2h3S3ES7bJAO6Wg53Vu/pvrj2wo&#10;CuUmMH+xFaRbxCMu4Af2+KvNALoCkLBByBx8Vy9bhhkX5KwcE5Kao7T6feJtfpQd0FhcGZGZkVel&#10;gAoZUVc45GeYrRvSma+xCoqGN8gxkc47mui+lraj3dzGAFJIjB4aK4OPGoSZ7TSR+5BFXq9Od+0I&#10;oLkbdrRtiqzUKGU9IYBiN65E1tN/09yfcsC05z5JxWu3tPC/dsg5A7tXc0000jNqdO4t2jTNdp1Z&#10;VKoSCZEAyKpWEbd1st+3mWNbvqbXU6Lu2AwdmctWp6vRKHlbvAEXO5PiuljkeZ1OCUG3XBQm2XUO&#10;bZCq0+IA81IHczLuIDZBMc/Jo+wKSWBUZG0H7qFqLas3W6g7QRGc02zCxS7ZtswVlxBlhgUgw6/b&#10;V++PxVqItqLe0PKzI5alxeUssTCr/hGPxVgo2n6S2B0i7lWJlTDNX1V6HpGu6bTQ7ZXJGQsV8ieh&#10;2lPt7lKszkgDmK+sPpZ0bS2kMqFIKhDk4rx31Dj5Uj6F9JZl/abP7ZZs25ZSV6/uYc1W67TxZMoy&#10;y2whoJAPcGtmslWS2oKy0wrqRHiTSGr0rN7rgqzLgqcZ+K81gbUke11MVLG6fZw76w0O+1YuAruk&#10;qDHJjvXCtTauBkONxYsK+o/qT09XRiti5sKCRjBPNfP1/SOuov4XbHIMR2iK914rKnjo+Zed07WZ&#10;Oir09hQrqIBJk7R/c1Z6a0XJUt0xIMyDULGnJhtu4id0YOO5HxTrK7hCkMsRA6T87q6UjjRiWWis&#10;xYi4vvGZDeF4x4NFs3VvswWUyAGiSpAgLUNOrqu631IGgnjFWOg0ht3UAuAKzgzE/wBKWa8cXcTZ&#10;/TrYYbzZY3CCme8DiKvAoOxjcJbaAAPuknA/ApPSsTdO3F73OgN+8AVZILjOygrIkztmQOR+azS7&#10;PUY3SSNe19nYLqbyCHIdo5gzWy+h3jtVBgT7nVkgLVTrLEso3c4RVEAE8yKd02nu293QsOu0pPIH&#10;ik5eY0c3yOfZjmzdbnqzOnt72J3BmMRIHIB8UCzq7cjLNDNuRpACxwK05dUUvTtXGHXggDgx5qxt&#10;PvRCcsxlxJHfA+DWNYlE8RqdZKUuQ51dsG2kGS25QcZ8VQX1bUAXb1wQhiPz2Iqw3M5C+HbeTO8D&#10;5qm9RtCAyuwOft8do7k1u05hlk3UUDtsto2+WbcxxmFOOfNa7f0zq6G3lmPcHv4rZNUwuoj+39w2&#10;5IStdu6i4Rate6YDFSxEQa6kOjsYZ2kiN4IttFadpMQf2H81W6y3uQ+3JKGSxwc082pzcRCxVZJ3&#10;UG7sRTyzuB3+2mDnXyIBI9nfeJESI+4fiKfdB7pZm32mGIwceaEnQ2zYywVbHDfNL3bltVYlistB&#10;Gc+TS2ykyaIwEskKTjbDCDS/vFCioo5aRzI8U2yWwHYtuQLtEYiq/UllKsSp3gQy9x/hq4sGRW6l&#10;7bB8EycQDAjvVatp3XLMLjNBjirq8Vsht59t+BB4LVXLxqB7pZlSN0YM8xT4My5W00Vlzptlg4gy&#10;NpxkVXXVnAbYREhqb9vYZBlImCZzSTLvLB3UDbPEmtEWIbIOrE/MkQDAApW4zIkiI5n80w0AKHBP&#10;TEd6ScwQ0napgTkGaO2TgKBcJ24Yc84ocB1nKqORQ7TpbP3wBJAGInvmjpeBZmFsEFDJmKgFiTu7&#10;C0rMoBMiMNApJnG0uV2BQR+Zpq6bpEBVBxluYpW44DOhbf28jFWkKuxCMOxLQcCKQIJG8ZHc8Va6&#10;hJ9pkIEg4mq02yVYlwQDTIsIXtswZo88itk0Q3e3tkk58GqPTh5OM1tfpyHeobpAg7vFY9dNKLMu&#10;rlUGbb6YrexPtsY+2e01v3p2luwIH2qAyd/yK1v0fTksXbcUUmWmQZrofp2l0we1tPWTuESzE/Ar&#10;5x5XU05Hn803JJ1VcGwekaS4XRWJkDcGmBAHat89K9Mg2kS0+/c0kuTxxI+arvS/TRd5MErLsZXj&#10;MbRxW/8ApehuxpmyWQkKs/cK8Lkyyy5eOr5KSSXRY6O1dK9RRCzAwvFrbj/Orm4DtYONsbQqvDKx&#10;PB8TUzbt21a41tQzPkAyM4pXU2DatEObbFiSqZKwOxnvW+Kkxbhya16tq/YdgXJuMhAnH9B4Fcd9&#10;d9TuW7ZZWt2+A1zb/cfJBrePXNayNfywDNIXkqBzmuGfVmsuOxVrzblc7VGenzXd8bpblyHBvmka&#10;N6n6g7e8yOTvYwX5rnHqOrLEs5ZdvPgzV16tqCHc7z/hKkea0vW33kqx3cQfgV9F8ZpkorhG/TSn&#10;KaT6QFnkEg4XiOBNTZydgk8/dMgUs+RAo4Vbdu11DqBM+K7dLg7DqgnvHqxM/wClO2LxwQWUKMHv&#10;SAIVkAYbVyRRd0kllyRPOIqJIRk9Ui3W9cDAOZBggg8VfaMlnVGWGBO0RWq6P7pY9B81tWjTp9wN&#10;tA6SeZNdXTzTSMWp3OXZeW03Ii7eoyx7Sa2xRaTcxUhSAoBPBrXtDqRbtXHZeomB3EGtp04kKCmC&#10;IK11cS6Mrk1Es7FgXJAtcEExwIHM1CB/iuU/ZcOluJjbBafuHwKsdw/wt/cVtUbF72vZwO5plSFK&#10;nmQx4qte2iXWO7coOZHH4p69a9x2JYstsDareT5PmgNbY3pJ2hjk14aLPXzX6FQEPtG4Yg4jvPmh&#10;XF9p924N8UwgcLfMA96C1tpNyFDNBxjFNixDT+COyQGZWzICnyKlueEYsFnAjsfFZh2Gw9MHcJqB&#10;bfbVyvVux81YV8AE2mWcucn8RUkGFLMAFBnFGM27TGSJAMTyTXrtxAuz2+qJPc1YmVJA7O1OuGWe&#10;raT91SJdAFZIkYaf8qhI6W93J5CiSBRT+shtlonK95/4q2CmTt4jf7mFhE+TUwyF16AoEAifFDtO&#10;Ct+XONoBPImpGy1lmCkMew5JFLsdFMCdKdlx1gSe1QF649xnJHiB3ip8IzbHCzMTkmg3rOwEj8wp&#10;4q0y2BFsp9ttMzA8k0e0q2033AJBhgc/2rK2R09TRyfNBuEtEW+lDRWBXIYWVX7YkdQJnAPasopt&#10;e46r1bgJnEV63uvsW9zAXA25NBW8dzAZnCk4wKtfyEpV6Dpe2tu9yBurFwDJDMCDIJGYoYS5cHWg&#10;YA5EwaMbW3JBhvtiiJuQrbEsjTvnBzFeRRKoogMcAmiPbyw2/ZkH/FNQmyIYIGORDGP7VAGe2JbF&#10;8qAV3duf6Vn3Au1gxJmST/oaGuAxVR+G+KwAhKsSftkqPNEmCp0S989QhdskiaMt4BdoRROQKAq2&#10;yX3gsSMTxXrCIttluW4luk1GMUrJ7WuqqhSYbKjv+KNdyg3JEAZBodwTcthZlcxMYrFyxLLsYkxg&#10;fFCED6iUG0dEgPPNEtmXmShgQo7nzTS6An2xwSML3FO2vTiAxUGATk81W5C6fwVllGYO73gpBySO&#10;SaXAIG0qxDYrYbvpYgsMAIIVu1V7W5O8mEAliuRBqbkDsk/RUlVRETflWJBHGakVGxBG9cw3im2U&#10;C2u+1MsSu08UKAHG4wcgePzRIqmSl9324XvPIrFzFwOrlREeInxQgIDQxmDBGdxFYIVwLrbgVAkx&#10;RIlERjarPIQTkbSaP7fvtcl4JWAQZqKlCGZiLhIGF7CoI0BntypLRAqyAEZgihWLsjQx4xTpbbJS&#10;H3Ru+KXddjEwc4gVJbvtK6K0NOA3g1CBmgvC3A6dgORPag3BZDsDbJyB+KKq30Z0UAKACxxn8UK6&#10;JBw3O4ioSgt65atqBt2ifzSD2S7El4BaYBxTAuB+VJC0PUWipQDJJJ+DUKAtfG1V2iZg+SDULdsb&#10;iu4NmQPFSfpMhjI/uKcTYpjJJSN3BqFmbc7EG7aBk95rARdpQoQJwR3rDWxFs75RhH4/pUEtiy90&#10;75CQR3Bq7I2Eguxtq6xEwcLFeRwjEbRtiCOZ/FRNxD7rss7sqKh7ilklDGB+KlipCzIuzYyx3Pes&#10;rtuFcbWiJpi/ets0qIDYzSbA7jCRjg96BjEjw27mgbsGRFRDnHQvM55ii+42yzKCVPAxM0K46NtW&#10;Y8gZNVRbVIwyLJgSTyZ80UhQw2yzKO4oBUBmBHScAkVN2AkloxAIzEVCJHmgAtEN/h8VBUBEFcL3&#10;NSRXxdOBznvQwdxOSAc1QVHncMF6QJJH9q9txgGeagQNygwBXvcgbBw3FQiM+0GeeIHasEeP6gV4&#10;CCizEUW30vO6N3nNDYwEAMBM44qYVUOwqxznNQ2jaOrM5o5XYGEjIE/kVLIRx1bFbAzXhdKkeP71&#10;h90bd4nFZuDsoCgZEdzVA2QAHTic/wBa8yqkz92aijFXkHIFeCx1D92DRIhI7IgFiKyQZEN2zXtg&#10;FtDmJgxRLrdY7EiBHGKovk95OwYwKwigFA39xiKiLZHJ2zwT3qexmXeCTIxQhEBZCuwDNuY4qMBF&#10;JBJnBmshGIQgjyScmpOCCFIEnJHirKpUeCs207BzIpkhwpAYHdS+Rt3TC0QvtZpYiMiBUaCTSQY7&#10;itucBR0fmhhl2M55kYqLMCFg4ncT+aK7NgLxUoBzs9vhNnKzJBoLWgWBVpBHA5rLWRG4N1c57zUc&#10;BjEoPBFWAmYQugxntR7qSCDcZMZx4qO1Q5/UkxIFZN91c4HMjuKsvdwCncUGYgRTBYzcBMr2mhvA&#10;ZB+0icdq8qnG4GJlasGzyoz2z3gYrNmyw3uqiFxkzXlhkRmfpmI4EV4gwQBA5jyKgQO0WTchAPVy&#10;RTFvT+4ehix/cJ5juK9uYEwYJErIkVlTkDhiu5jxFWQ8lssRLbYBMjtRrVplY4JIHTPBrFxw4ZiI&#10;BwB5qKKohQIERIOcUSaIpBDvVl3CNmROTmvKXLOGIif3eT3pRrp2ETu25UzUg5URtPVkDnNXZLGU&#10;uGSCQwTIxzFRUG467dyyJX5+DWWIEbXgCNxNR3HrWeBOBAz4qxbkQXUMvUyy058GgK1wLHuQFPI5&#10;ojq6Mk5kYoN1wwXahnvVFxQawLrkdxzJrFxxbCgwHnLUJgdq5O3sODWLbk75z8mhYVB7OGADSs58&#10;zWQ8ne7Ez3peVdgrAJDSKJuXa7AkZgYmqsJJGWNwwzAFRgMQOaOyONh34BlhEAGkwFCFSxYAyE8H&#10;5okq+cztiB+auyOhxp9qWWVft4qBZQr7Le2eZ5BWhI5LlVtn5HiKwBdRuRIP5ioAiSEPDiZEZopk&#10;s8njPxJr1u2ySwALDOeM0e0P1CNigsPODU4D9iyKwY9ITaOTgZoVhC4YEEdlbiithURgz5n8Gjm0&#10;zDZ19J3KaiCAtb6GG1gVbJOdpqVwl2CNdGGB6a8j72UtbJdhLAHxWSoKgqomMx3JquAUgli21y46&#10;kAK2M9j2NWqel3WDHb0htpgZP4rGgse9d2REEAR3rt/039Ne+LTGDFzYhnap+Ca5us18cC7FyyVZ&#10;zTQ/TV0vaVlIlRG5eZ4roWk+kGe3aZtOwHJc4NdeT6ctWrl4+zvVFHBlgTxnyKuf5SyAbNy3O08A&#10;mQVHM8Ga8rqPNzn0zFk1uO3Um2jmXp/0hZS7fW1cCgnb1dIIAnk1faP0HSW7NlX3SkyQPuxPzP4r&#10;Zb7F1vOWYO0ElgrAjtA80wtsBHDylglWMADMTP5rj5NVll3NnNzauaknFlYfS9Iti27W7QUr94hi&#10;SeJ5MCuQfW/tmxqlttIUtgYEAwR/xXXLvqaaZ1DMYFtjEZU+J81wX6/9RvPda2WAYgBsYI80zQxl&#10;PND+bKetc0lJ9s0f0/1P2hA3edp710b0n6lvWHIAkhI2g4bcIz+BXGE1Ytq+ZBiIFXGg9QNu5tBw&#10;QAwPiu15Dxkcyk3Cxs8KVUfXHpP1v6fc09tLt+2t3IgjEAACrPTar07VsygISCqnGFXyx7mvkj+f&#10;XKo/OTjtWxaH6u1Givfp3XQdjMiDXk5fTuXFveHLPn02C5PdbS4+D7LvfTOj/l2ZAdrZVyOMYI/8&#10;a5f6p9LXCntoFMPALAyZGDIrVPSP4qXHsW7DOWQhhsYf5E1sWg+vkSGdjOd6sRLqf+K5Mn5LTyac&#10;H2OySxON3SNS1n0ydIoZxBaLZDZ+d2ORWs3PS7toTgmZDLhfxtMV3W36x6drW2goSsOsnZ1ecUfX&#10;+lennTm61mTl2ZANpaMQT/nWzTeYyQ2xyw59iu1+LVI+e9t8q+Whpbilk07OFBtZIkhRJTzgV13V&#10;el6ILpSrLlNzXGEhy3YfIq1X0XQqt0i6oAAEgjcwOMk/7Vs/6zi/7WDsnXaOD6r0+4odpDArg/4h&#10;2Io1n0r1Lev6LF2QrxtBkTXfdJ6VoryETbfaNoado3LxW72/RtBqktAKejadxMAPHEePNBl81tpK&#10;CYrDOLtTk/8AB8s6S3qHtg3GZwF7LGwdzW3eierXNOBuCwbTKC2SS1dz9S+mtBfsdQtbFkb1nqY9&#10;q1Ox9G2WKlFVlRla72wfFZ5eQxZFco0Uopzbhz+2a3q1W7bH6++JTcDG4nEfgVw36k+nzbOoaGBU&#10;7SvIwM19daH6bRGuuWLoJ6YBC7jk/kVzj61+lRZt3U09xSbhABOSXB5/NdPxHllhzJJ8NmiWT7aU&#10;mrrlo+RNFYuXryWUyoY8fdjzW6ejfT5um2xtt1yQdsirX0n6e26m8t+0V3EkyMg9gfE129dJ7WnS&#10;0oRMKSsboxBXya9V5Tzbg4Rxrtdm2GrUkpJnPfRPo1kt2GuWFB3kDeDEDyBWxP8ASWiVXAjkA7sQ&#10;T4jxW920tt7d2zdYqx2scxxO3zPYmkdUVe2oOw9W4bTBJPx4rhT1eWbty5By6vclE1a59N2ENobl&#10;2wYJMQRzVknpmnZbkKvcLNWy6RlFxXVTJG4DO0Ht8zRUu2jvTYFRIgxAB4wKW8k3/wAmY5S7plN/&#10;6R7Vsy5KgSc9jiB8Cvamz7gRd7DcIkyrJ4NbRoUtJphjr3H/AMvwCPFa569rGLh2vD3J6tvY+B2O&#10;KHl+xT/Fdsr8MYe5Lw37eoKP/IVYadkAUlQyqNy7TAYf8iqGxZU3CySgL5UHO0Z/tVhbZAybUKMu&#10;S0faG7EeKplrJfsjb96+11ltm37jdV5h/saJZ0xKESCDcJAY9wYNevaVbS3eskseDw485JisWUYE&#10;+2Jk9InqUEZqcguQXUe0l0NafYsydn7SBUrGnJcb0csoZmxkk+B4qFjR7Nlwl0Q2yJgGGnv5rYrS&#10;G1YLuIK/tDZY1REzXrnp9w2VFy9tLARKnpDcGa3LQaIOysxC3LVraZEgkmD+QO1G0np1prW4XTvL&#10;hyjdQ3dgKvBpHRASzMir1HAVScj+1KlFsKCjJWax6tqf5WwoC+4/tzPjMCuSaganUanZaQiT1AmC&#10;ojwO+K2j6n1133r5CmIA3EwCYpX0L0xnX3WcboBds4jFSGJJ3XJilcpuKsrdJ6U1oq5djdZ9ywZO&#10;P21a6fShbq9ex93M9vxxmtk/9NVxbcKEAbiZ3HgmnbOjtS/uKXQDaBiAR3gUbjIZHDRqws3LZu2U&#10;Qm5IbfPGMml9Pbe5dX3FcqoLBiJMHjAroFj05PccqsPtJcMYhGEQBT+m9DOmTT2ymwDBLEEExII8&#10;Gg2EeJ92adpfTHvYdASVMLIjaMg0caN0RWVBuPQw7qB2Arb9PobdgICm9rlzacbZA4geKxc0RY7E&#10;uhQyBsjBZTwD5ii2BWuFRzTV6X3N6BCMKFElQxJwfz5odn0+5dZUUAsgZN0AY/xQa2/UaQQye6ZZ&#10;0IAyfmCKs9NpEDXZuAG4BPmBmMeKvYgvs/s1C36K4t2md1ErvEZ7wFP5p2/9Nkm6Dacl26tmFPxB&#10;rcLWmtnqW1t2dZYnpYEyWI7mh6prfSzX94bICTuE8mKpxofGKo0cenm4HIDqVUgkr9o4JHwPNVA9&#10;FNl4aGuCWjx5/wCRXSA7XDcRFfaifvgErypxzFDFhd93bsvhhLyYTd4FMhKhcobqdmhtoEtfp3Op&#10;2t9S8RPn5quuaVrlo2vcKL93u44U8Ct01abmD3AEgQXBLGfJ8x3pM6UkuqFHZVFwdPTnkr4NaoFx&#10;gUC6MB2O+3InqJiQtJ2dOFuWjctoUcS5mB+MVdNaQ7gumAltpY4UhMz+aWvIXutcS3atMqlgoPS1&#10;OURuxidrSCzDlebgCTJPVU7lhQbJkHfMCN0EYp+xoby2133FyoKlmmYOQvii6bD3nt6Yq5kqSQII&#10;5Anx4o0inAqm063nCwLkBuliNw+Z7ilD6YXRydN+nMlhI3AZ78RWwB7OwMdwdYUOqAEE5z5pyybd&#10;y1gHeJlOQyHuPBq9pSgjn970++TeItgu7A7FBDGPB71i6lz2YB/cCxmGkea3vUrYsWCetSoCsHI4&#10;+CPNaBr9SoJIUgFiRtzL+Io4wsTkxqKuyvvam4AGVCCWk5mJ8ioaTXKzqQoVCwDfHzVXqrxEMbMk&#10;AAoG5J/4o+n0wIhrgCuTK8SB4o54qRkwO5rk6voNb9Kteb3/AHShQRc56+IHgUL1L03RXLaXdCWu&#10;BgFAuHqYDv8AiuVeq3rmls3mCYBG0RiD5p36a+oHZXVhv/TAjvA4Fc/Ho8kHKSySa/bOrrNUssYr&#10;7UIpLmkbsNAoDe/ZRSwJJZ5LClE0ZBClihUlgVyFYjGB3NRv+qWrNwbbG7YAVLZAPcfimNP6lYK3&#10;Wt7P+6BcBkdpEEVrxuSORLGnRdaOzcAtb2hd8kgz9oxkcUl6xprXtMsy/uYXdk76J6ZqybYuKihU&#10;iERtn9Z7/ip+r37V21cG/oY7wQmVIGSYrSmao4pbTj2suqLrqbpUo+1j58A12f8Ah/8ATOm1l610&#10;vCy0Rksua5UnpobVG6qM4V9+IJ4xX1P/AAoQW1LXVMhS+4CNinkHz2rJ5XVLDgbT5PQeB0Dy5opx&#10;98H1t/D9bljS2xtUY6lmFMngeDWj/wAY/wCJ401i9o9Cx9z23Fy6MQpwIqt9a+qh6bo1Fq8BdugE&#10;dwSeIPY1wP6s+o7HpPo2v12oVdZcuXmSLn+OJgx2rxMNdPfCKTnKclGK/bPq2DTYsePJvqKhFycv&#10;ij4g9f1S6v1jU3mLfcYEycVVaq+SpRISM7uTBqSN7itcjqLEsfE+KAtoPcZgelRERX1zGlCMU/8A&#10;iqPl2HBPVan+XZYenWmWyLpeVmPzFKarULdZxmCwkDuBTNu97KC21wLv8UgluNkEkk9SUqEblOT/&#10;AMHX8zqYwjixQfS/ItbAt2DJQHcDn/mv0C/6R/4Jr6jrdP8AUOt05TT2XmyHGHuJmvj7+Ff0FqPq&#10;j1vS6KzYkO/Xu4Anmv3N+kvprSeh+g+m+l2FizowFZhg7ow2a5OsnvyRgpfuRk8PolkWXNJcKtv8&#10;m2fWOtOl+j/qy8cH/wCR/wBQaVGBNhq/ny9EIugMFd87SeIM4r97P4qeoPpP4dfXzsRK+ja1QynA&#10;a6kRX4VfSbm2Q0QViO43HO4jwKry2aKxOlyoo8/9WN48Dt8SbOxaArf0S2nR/e9xUZ1PTI7V+xn8&#10;N0/+R36O+lfR9NadG0+iR7rHLNdudT4/Jr8pPpX0B9Z6l6FbgXTq9XaKhMb1dwrV+wbpp0u3I2gB&#10;yFIOQIg1820Plf6bNmlGe3h2dT6I8U8+mnkSu5KK/dDK3RcU77wZnkAMec/HapsoDMwdE/SgiSY+&#10;R8moWL1lrLSUUKdpO0yREgj5qt1+pJN2JLR3/wAPYxXI8p9WbIOak5P3zZ9K0fivzUZI+bv+sP6r&#10;Ok/hlfsFgrepeo6ewdwz7duXMf2Ffnf9F+nNdFn2tOzFwSDP294H9q+qv+tL1BD6Z9HaO8dzvqb9&#10;0tkzsAFfO/0JortuXVD7m0iCMhXETSNH5SWp8K9T08uSbV/+38P/AMh83/1BvF5OGBdRxx/+eTv/&#10;ANEW7+nu/wA2Em1ZdRccoel24A+cTNfR2j9aQe3C3HlpBnay7s9u1fO3o3qfqVjQFbdxl0a6sI8E&#10;R7m3Mfitp0/r2m9PTSPdAT3LYuspYy0TA/uK+W+b0uqWWM4OSlONpR9nW+l/s5Ps6euZNRV/LPrz&#10;6e1gNm3qLtuY6ZEAkDJxXFf4k/xG0qetarVvqium0Hpz3XWc3Axwnwa0b1n+KJ9V0ml0eis3rftd&#10;RVVI/wC4e5+a+R/+oX6vVV0vo1ti9xrw1epYf+SwqGu54vS6jyz0/j5QnBT5yt9qK7Ps2XBD6d8f&#10;qddl2PIo1jj8yZZfSH1ro7/qd+7AWHa4iRMh2JCkd4ma+yPpj6nvWRpC+ltu107riFiZRsyBX5Yf&#10;Sz3FvJ7bNhw5IMzHY19o/RX1pp79ple6TudVYgkywGVAr0v1P46fjsyy6dOUaSku6SPiGg1/9XOe&#10;+VXJtJfLPuv0z1TT2tUi2LksUUoAuc5IrpvpvqTq9y6zgIAHDLhQrdyK+WPQ/qK09q+L4O0qsNwD&#10;B53DnHNbP9S/xP8ASfR9DqNZqdXbsadbap1tJaDMIBzPmudp/qmDgoxbcm6UI8tv4o9Vo9Coy3z4&#10;glcm+KRt/wDGr680vpX0j6vrTetb7ulazpww2m9duHaFC98Zivlb+G/1hp4QO6jc1sAl42R4HiuA&#10;/UH8R9b/ABI9S02o9TLW9Pbd0sWUwLaTifLfNdP9A/gp63/LWtd6Rq21ShS7q0SyCTCgeK7GXVSw&#10;5sSmnHPzWNJyVL1avk42r+o8Ot3Y8Ek8cH/c/Z9zfSvrel1CahX1HRbUhLsffOB/Wu/fQPqly1av&#10;aX+aV02hAZk9QkivzK+lfqnWW7qac3yEggk9IEZyvmvrD6X+v/TPR/Srus9V9RS3bsI7vdOAFAmB&#10;817f6Y+qI5p/nUGjjajC+KVm+f8AUX/Hsfww+kL+vsujerXrv8t6da7S33M3wlfiF9R/VXrX1Hrt&#10;d616tr21uruuj37rmS+7AVZ4A8Cnf+pb+Puv/if9TWHtobXp2gtmzpUJgsve4flq436Vq77WU9u6&#10;P0xhSeR5iu/5T72ojGTlUb4i/SML1700qh/lm0+gXRb9VKFt5V2Bz0kJmDNfVH056uGdLdy6qi6E&#10;a08cgV8g7lt+oWHtiDqQLihoEMDnPya+gPpn1C4tmHJRVZdu7q2g4bPaa85rVtnjn8xSPS+N1Mck&#10;VXb5Z9s/S+pe7btILWxrmAZzHDMPnvJrt3oGtvBAvuMVce0ixki3/i/3r5u9H1GkS1Yu2WukFoVT&#10;1BkuiAT8x2rtuhey9zSezcLm2xaIKZbBrr+P1cqTXodqsMVau7PoP0/1NUfROLm4qWEbu1bYnqV3&#10;USzi5u5aMgVzb0+06KrXNLltgE5ZSc/3Fbx6TZuIUtEsFYyS3iMCvW4tTKS+Dl5dNt7LjR+pC4xi&#10;ccSds1tVt+hUb7dwOP8AetQu23V7bpbUEYXGBNdA0y2kTKlbRSY7se9VJSnuTkNwYlFxdFL9RXRp&#10;NJdvFkFu1bd7rExCjNfKf1j9QaX6i9Q0d+zdVrdq3vWcSs12L+JX1Vpk0FywLe66bhtWkmN04n8D&#10;FfKhe+LG13tjeouAKOGIBMeBivzX/rJ9Uxyyh4zTZ4uKqWZrmmukfoH/AE48DswvU5YNTfEL+Dkf&#10;/UR676j6P6b6Z6l6d6kyWRr/AGNT7XTFsqMEVYav6i9Y9M1+h01+/bRLzozXmBIdDmdqgCac/iZ9&#10;Nn6l+mvVvTFfruWVa2Zj9QMCBXLvV/qPSfUn0r9Mao3LS67022dLrFLbiBZld7eNxWuX9C+M8X5H&#10;wWo0+fTQnnwPJtntW+pK4s9H9QZtZpNdpp4sj+1NRu+rTpn1Dr7Oy+tpW9xVAbrMBBExzmTSVvWL&#10;eAd7JRBtIVpIZV8fmqjR6n2bFjaize9lt3JCe2CZmY+KJd1j3Lu/2GygkjjcfAFfHo6Zrh80v7um&#10;e2jivhmz+o6i7cZtSDaUQI8AA5pDVX7zPm48qyhQ0sEXk5PakbvqAu6AWwkkqAVddhkGcefJoWv+&#10;oLusIJtG2GtQyqIHPb8UrDpppxX21SbV/CBhhfwBu6dkuHdBlmCQSQynIO6sXdi7ma2d3tyz2zG0&#10;ryIqCMbCMTeYMPtgzx/pRl9whmW2pC7rrGZgETn5rZz7f+erNNNUPD2Llu1sUMkq/VmB57bqgrtv&#10;LKXS41xpKnIX48Yqq1mpuuVPvCIUOF46vPgUm11EK27uoue0HJCKvDdjNSGmbXf+OWHHG2i4v6j2&#10;zdMkWh9pUwYJ7L5mh3bzlnUWWQXIMtyGQ9z4pXS2rYy7M5JAkAbQx4BpjV6W9aHubzdClgYYHqHa&#10;r2wUkrV+r4sL7aDWtRbDapEG4lht3GRPxHAqyuX2UhbqxdIAcDt4z3rXtJYtvZ2OsOVyS8Fk5X8i&#10;m7DC+At24fcADBxwD4/FBkxRt/rspwRavr101v3YU3FLmYx/QV9X/RP8MrHplqxqtReGo1D2gS7K&#10;AoBH2x8V8etodTqtStm0Pckb2cRC/wDx6+pv4cfXF2x6Xa9P9YulTZSLWoYT7ltR+4D92a1+In43&#10;BrMEtY04U2lfUu4tr4PHfV+LVy0yWll7qaXbR7+In01e1q2b+kAe6GIfbjck/wC1cOtXltxp3DKy&#10;lt4bMDkmRX0NqPqL0zW3dOiXXZMgwIEHg1xr6yXUW/VL2sIT2bq7E24CBTEN5Ncjzmr0efyWf+ny&#10;QcMjc0uU93szfS+fNDHDBmg1S4bPeka1V1Wiu3ndE9wkMolSx+0kHMCu8jUBNrO4aV5JxXy1duHZ&#10;wTBUJmMDiu7ekauzr/SNK63i3thbbk87l8xXhvqHQr/ZnzV7Xx1fKOn5fTXsl/g3tGhi20lT1GKV&#10;u6T22aH3YBUD/Oap/wCZ6wpRgRaIxwXHf8VZaS8hJd7pTdaKFVEx+a8rj00t0VuSulz0eZy43Dkg&#10;0TaSIGSTEz3rDEXLjZ/YNqxAEUXeTb2kkgGd3haDtDuLk8nA/wDEVI83+kwoz6C2PauFWa42JlTy&#10;cc1JBdLqytygnsCBQWXaAzhgSclcwvijIxurbhIYmEnG1BQNe110MboPpNRvtuAogiR2JpqxqSgh&#10;kVT4yZFVylGtXrasZDyCcAD4r1q6P07e4NuJ2kHx5pcsae7gF4ky7RsDEGRknmaas32JukdRU/iK&#10;rAySTKsdwI+JxzXoLTLL09JzG4VkeNMy5MZaNsfm2ATywzFC2LdVrRg/EdqnauBiq2yAsTFEuMhY&#10;KWzyI7UnlfItWii0Vs6e5clWZI2mm7X8zoRZ1dq3CHEKelgfNPOHW5tjcmQKFeA/lRYW5+h922eG&#10;HArteJ8rLR6mOphly48sEpYp4nVTXVg54rNHbKKalw0/aLHU+rWtUlwNKzDkmlk14tQVYbd0DvI8&#10;iqvStNtZHWVIAPJFLMt/SPaW5b2TawGGRNfTdF/qr5OWSWTURU8kWryx4Zycng8Ufxh18M36xqvc&#10;QOIjgr80dk2B/wBNVJEieINahpPVrqBcooiWBxFbhZdbqpc9z7l45/vX6v8AoX/UPQ+XwQjHUJ5l&#10;FbkfPPMeEngm3s/H0xc79l22E3Bjy2BJ8UsHCkfpkkDa57fmnL7Lca2kEgEyAcSKVuypaXCLGG75&#10;8V9Rhm3VTPK5MbTBqJ3gftxM0RHCiCskwAaGbaogViQAsK3djTKXrrC2pwXAxFdPS5WqOfnjyWFm&#10;9kdwQft7kU/YDdcMSvf5Jqut23txKKu2YjIrZtBpFf2SSY4Mdmr0+lbmkYMqoc0g9xYCwUHjz2p5&#10;rb7bZeCwaAB2FQs2CpkQsH8zTyKW3g9MncvzFdvBJxMU0mCuWCIcNlWLFRwaeURtbawcZAPaaXDq&#10;haEIBGc5xXltGyzMz8gEA1ul+SM1Uyyu2h7zuF2u6jPMRXJP41/wx0v199Heueg6oJv1dhjZaJ2X&#10;VyhrrizJmJCyGPee1eZ2XlVGzJMcVz9RpoZcc8co3GSpofhzzxzjOMmnF2mfygep+l6n0P1HWena&#10;m1s1GhvPprluf3oYJpuzevbPuHIUD5Ffe3/1xj+C59A+pdL9W6HRJ/KeruLWpgQE1I7n8ivzy0Gs&#10;c3NryqAY7jHcV8U8t4+WDLkg1/az9IfTvlFrdHgye2qf8o270/UuWItwQR1j7SJ7VuuhS1Yt2xuL&#10;FZ37hO2TyT8GtC018sXcsARgRxPYVueg9RtIwU29juBhu4PmvGeQxv1H+aPY45LbRsWvZYQnq5cA&#10;JtVFXP8AnVf6ffTU3NmzLOy23LGJAnmrS7qAtmDcFxbiQyk9z3mq/Q27q3Nu9dxU7gMCOFAH4zXE&#10;x8Ypp9rpnmPO4k8u5+48nXfoSy91lU3WPDzA2iTj8iv0I/h3orei9MFog7GAbIk/BFfEf8HtLa1W&#10;ptpDtcCqFQxBI5r9FvSdDYtaSyd4VwII5meRWD6a8fPU+Z1GWltwquflnxP6gycpJ92bxZ1Fq1b2&#10;kNLAKccCqXWa06SQLk9BBxHPFAXWKS+1oVOkKefya176rulLG6CiwPySa+25vIRx6TJLpRgzym1y&#10;kqXNnJPVtadRqLyrbUgmd/EHiRW0egItr27hXdbJ2xOK5bc9TK3GuAH2nJVY+5hPJHity9L9TS2L&#10;ayGWDBLQUA7/AJr8seK8usvm8+bI07n+Lf8AJ182BRxRSf8AJ2xb1mxpn9zjbhYg1UOP5zY1oMSo&#10;AIgHb+B3rWrty/rWLC/JVJ888zW2/SCCxeC3Spa4uDngV99x6n+seKOyodJmbSOp9mifxI/h/pLn&#10;pl5/5c3G2/tiY7tHYivif1D0ptMt6zcfbbXgOOoiv1N9T0VvX2XQ8MhXwYNfA38SvRzpL1wJLql3&#10;bcUiJnPJr1WlxLEnBdCfK4rcJ+l2fnj/ABCtMupvLJAVNzACMHETVH9MenWYSF2vsmWxuniuw/W3&#10;pVsSS5dblwDqwU2nArRvTtLaFqwocgh2XiSF5MkVS4keN2N5pS/ZeenCFSGI2hskY3cEkd6trHuX&#10;Llw7BKECeDnuFpfR6UC5ZcQzt93YR5FbRofTEtOXa6WYjPknsPwO1bozNbg5G4/Tv1H6iTtVyoEJ&#10;L5AEYNEa7eu+6ff5I3qOkYPOaoBalEQ8liIn/D3NPvZUlvZV1FttxD9TE8TVyyyfbHqdKh1hp2dw&#10;GAnPPJqtdGZl2i05KqChxt+TTCl791QVgorHYEgNj/KiaLS6nUXrCKhyp3yI9s/8RVY4uUqQueWK&#10;q0bN9Pib1y37iblAjce7ZxPat02WraNue05K7hAwJ+a0jSemOk+3eHQFYllLbD5z5oWr9cu/yt1l&#10;vhlQdCbQSG8nxNdnA3jik0XJbovjo6Xb1Qay7W3tFyvWG+4xXCPrFrSPqNtvEguR2X4+BT/p/wBQ&#10;6ndNkK+y3tRLeNu44Mdz5qh19olrAuEku5ZtxmB3B+AavNPckjNvTXHBefSVl7ii4tsbRBX3DhlP&#10;M1u6WrCvZfabSmZfsnmte+mtDcfYpZGQzbjO7yDHHFbBfV1Oo07sZG3BgqynFVGNKyKTcabGfUrQ&#10;s2mcLKWnUBZlZ/8AcVwn6p02rvN0urMxnZO2FOcfPia7UrLeUOXVyBEHAwO3kigP6Ml62XItNcUF&#10;8iJ/wnEml5luQ/Div8WzhvoGkuHWol6zcWYdmAgKIjPYV1A/ylq3aZb/ALhQSw2guK1v12wLY925&#10;e3sqOGFvdtY9pFVq628bllVuOItSSAACD9sTQ4fwRJfi2kWGm2XNbeKG6qhzca2II/Anhqv09Kt6&#10;8Mr2gSwwbccf15FaTptXdsiw1uWO8lp53NgTP7a3f076hZDYYWVIPQWVYKRyRWnG02IyZXjT5NWu&#10;en6j0zW37tl9xnZnCwB2rZfp/wBY173CxFsNvCARBaeWJrfbGgXWaa9aNpHeZIZfPNbZ9GfRun3f&#10;q2n2gmC5ktjH4ArZGMm0YceKeWVRbp8/ob9HuiwloXDlZMRAMDgk1wP+Jf1SdHYuO9q0fZmFaW3h&#10;8zIru31yLem0esEufZQySR9yjmvzJ/ij9Vaq7rL9j37uGBZexjjFY9X6gdDNGWKrV3xwc59d9Tua&#10;y9qb+4GXI87QTWdCge8oYZHBIn+5FU10m5B2bXccnv8AAFXmkssGKjeQViJgCfisrXSMSx1Su69n&#10;QfSLxRFLx0odw52/281tNrWNacAXQWJ5kyREwR4rRfTrQFu9NnFras8TPzVg9+NsBzdCzHIBB80t&#10;rk1KCovNR6kXa2juV3DcYk/0/FedGv3FUBcEEBcBR5P5rX7V1kD3WRl3JCBckMeTNN6W/c29Utcm&#10;RuEQBQNE5NisxZCHaoaYGfFDu2mlTv8AdxG2IBBPH9KBYbaLiOrPdAwU/aTnIq1TV3fbUsxRm3nw&#10;CT2pTdDI00aw9uNQALzNsJEHgE8/2r1xlt22NxXcpAmJkGrjUbgjQYMKGIHjnApK9ZJtS6kvIleB&#10;BqnIXtpgmUkgFCLZIjgMD3meKRuoPdM3SgZgAvfGOfNFFwM8MxIRICkRB+DT76a7c09wtLblEBQC&#10;rUBNu70Vo1L2bwUW3ubwMkgQh+4fn5rcUvBNMqB9u4Sm8A81q407W2cy0qqwpEiWGR/xREui1KFC&#10;XI2F2yqsPHjFCwcGOcN26Vp9DHqup3Apauq7OvtkcbRP+YrX7WtGnEbjAJIK5j4irLWam26OGdWl&#10;RtCD/F4PalE0qLZve2F2JzP3VakVJO3TGkvuAIeQcqDjnxFMafWW3vKxLK6LlpwTxEVSPp/tclgN&#10;gRc43NzAohu37RUFUBWJ77Z7/mquxd0X2q1obTld2za/Krkn+lCbWrcu6e+s7GMsWIIBFazb1l8X&#10;HYuwtsYkd8096ZeaUI2BrR2sSeQeTirdotTU0mkb5prFpka4WRQDAyS1bXpNMFt20LrcUic9O74q&#10;j9Ksi0bRufaoLCRLHdxV/f1VpbTqUCM4BXYJKuPH5pdG2EFtsrPXvUEKlQdsiVVuJ7z4Fc4lLt1N&#10;moO4vKyMR3o3rWvN13a0xlmhgBEkfnkUp6bpxZlLn2NICxlWPg0Sjwc/JqJOe1QVG1aSzqHtwjko&#10;WwDAIIPmureh27166LfRcuI4BYfPj8d65ppVh7CEs8iWPwDz+a7V9E+me5dW7+mQvSSMARxPznNB&#10;I2wubjXdo2z1SU0rAtsRVllAwSBj8V8bfxB9UW/f9rau5WyY796+sfr/AFpt6Fv10FzazeN2w4Ir&#10;4e9b9T/nNXqnuECGKmBAYf8AvXtPpPRNuWVro6e1bqa65KRhbDwRuKnqYGP6gUz7xupbRVG0PwOT&#10;8zSl1BZtke4Wg7ti5IqdtkE/ahB3gCRtH5r31mqCLJrjI6qlkDYcg9Qg1FrauC0gg8difgUpbLXE&#10;VrYIU5yZ/rRWuOt617iSIDBZBEHtiiQVCeotSJ3BQO3ikdShRmFuWDCTtGIq31CDe3QwxuG7I/Ap&#10;eGu+3tuGIJZRQSRLZTlWZWU29m0ZA7A0VrVqbLbC3aP96evpc+8EQ0Z74odkbDODunfPaPFAkQV9&#10;sIQ+04ndtMkVK/pYkKCSREqZov37zaQIFILfINFdERrZC4IMkYE/FEgRIqAV2W9zRMHtXmsEm2Sd&#10;u2DI7D80a6lxF/UQhX/cDMfJpncIWHZUYdhkx3NEA2DCKzPstgh4hWH3UBFtG4dqyCYPnHim7puK&#10;Pc9+MgBiMihA291swGBeJ/d81BTDvZuBQbaqJEfcJgUNQUG72cbc9WKHdthGuMEkHxmK8tm1Do24&#10;mJJFQl/ohbUC6HLbd6wSBMfFRW2V2sqiFBOT/nTV9XaHgL3B53AY4ryMN8hgSSNyLgfmqaKUqo8p&#10;9x7bywVlyRxWLNt/3FiA2ZH2D80wiXE3SsNgA9h4owRt53Qv7eZFAkN7E/aNt2VNwcliJ4g0nasg&#10;z1Q8gGcAE+acZSFIUbdrgiTBIGZBoV66t9dpdpZgeleY+alC5MCihiokq8kEv3o72bxGzAbbx2EV&#10;6wmVTqJDECBNG1FldmbbA74DA1dAt2DUOLScrnI5YihqN9wjbv6D1HB3UY22d0QH7SPzFBe/aEqq&#10;KYJ7ENnnNDJcFwgjDhDbtvG07YIOAaAbeSoYy0R4B81I2wpDKxCKO+TSpQK0dW6ZkHk1lYwmvte3&#10;JtyTIZzwSKJbvE3CqCYt9E8GpXLptgbiGAYgAgkCfFYZ/sKdW0dQ4knsKgQApCowSXghoxBrxS6S&#10;ismGHUTkj5kUUsWfaIlTwKw720VI6W7QZEmroONfImbSSpG4bZEeaFcsh7YacEwBEU5c3Kp2Esc7&#10;ppRrW8xvcCBAHEChUbHJgyCCFEAARuB5AplLyshifAJEbvMUu6IVUgwN0EUfdHtwnJ2g8VizQRtx&#10;JUXWltk7AE3BjA7EkfPin0c7ZYp9x3Ef70lpL6pdZJIIWMmAY8U9Y23gqsoyOBEZ7muNnhUmdrTp&#10;bUPi86KV4A6iSAZHih6gl7TQqFdoI4x8ii771v3CqAZmcFVisFEdbs7d8RuH95rMadpQnd7UOs4l&#10;bYxNInTXCFR+TMmZANWVz3jcAOwwMHupoD2grqSpfpkxgCmpmRqmUV60bYhhwR0gcikb1i3LFVYM&#10;FmF4FbAlm4xcuzBSd2yJzUmm4tkRsHG4YolIDbyat7EjLCW5FBNrLRGBGytrv6HlkWQ7ACBkH5FK&#10;3vTAdzE7dh4Wh3I1KEmjX9GgPSbbSx/d3Paa3f07SF0ACHaGzt81WCwRcVVyHUkkcRW3eh2/ci2i&#10;OJMEqYG2uVrbptGrSY1vSZfaX04aZQjAyTuRQM10H0q77qMh2qUg7HUyQfjxVd6baf3bOWKWhsUk&#10;BSAB+75rZ10AtBW3FXRAMmcvXnMmSp0e10CS66Drp1uEdRlm/THAxzWt+relWra2XCswLHd2INbw&#10;lq8SbaBlfpIgSP70S7pxetvb2K+67B5BEV0dPl2tHR1WljlhSXJx5kXZdRX8wZyQaotbYW21xGtp&#10;9oIIHFb76n6aLF3UXiu5AuCRlRPM94rWdUlqxuL/ALmBG3MhhNd3FkVcHk9XpmrUkaRds+2w3xiT&#10;kyJqq9sKWmWNwSXVa23UafcF2IiyTmI3f/FE1R3kFu/cZFZQUEW+xPGKfGR5/Np3FlRZHtgFWZgs&#10;7eAc0DULcb3AFH2ZIGPkVYMFIVi8nPiFNDtomw3uoCePJo7RmUHfZH0xwl2wSoKsoBK9iOK+ofoP&#10;ULeSwsy4Qp8gmvle6ntvbYAHcv3Hyfiu7/RGv9k2yUbpRtxnJBrieZxqWKz0f0/nWPPXyfRFq4z2&#10;rRvOys42nyGBgf0NT9RsveFoAqNwPUMyw5GaVt603Rpld2KgAg7ZVMTFTvsdSQ/uEqDugCeOfwa8&#10;RHs+nOFx7NN9c0srb9tmDe2TAYx+WrgP1RoCuouMpLsHTqBiR8V9I+ojcqKq+51AJJAADckiuRfV&#10;vp7AOrIlrY2G5knGK9N4vOk0jxv1Dp1SkcsW0XupuZlYycHx/ip2xbS2lorcYRLEqfPepLYUdZAY&#10;7gPjaOSaeFyUUqzd4MbVE16GzyajQZg2wPPAyQJUT5+ab9JS5dur7bQZJA7H4ND6bXtoWIESxXLT&#10;8irb0jTyZLgSQ+BVWa9NC8kS8sp7puoW6VG0FuQRn+1P2tQr2h7bsowFAxuPBP8ASq/TKEtuIIcO&#10;YY4MHnaKLfFojre5nAhc7TxSpI7vFdDOk0gDtbNolSwLMzZ/IintVZt+1iQzz1TEAcV706wBBJ3e&#10;0wWSIif9RQfWLy7rvUCUcdDYB8f37CkOmzzXmM6pFTr7sNvVAJhXGC0eBWP5+xcCgXmVSwUGSCFP&#10;Y/NI63Vgpd90JvjdAk7ROOODSul16KqgEW3YEEHmfP8A7mkyR4/VXJIumZ+n23e5uBX74KkYzVLf&#10;utc1O17wQpA3cwe4pvUXyh3Ncthw4hEXLR3Y1R37yXLt0qqZMvM9M+aPA6EYcSTtsMAsNaKBlEyz&#10;GGBpPXoFErG5gHSeQBz/AHq2S0PbupA9yCN65DClr+mNqzbuhguNgOW45J8fFb8eQ7mBL0jV/eK7&#10;gWBLKYcCJqb+1DC4jMVUAt4/NWW1VYB7qjcpwRP9aXuEezKWy37SwMDHmn2aaZVm2w9tVEquZBnn&#10;yaA2Yt+4AVOAwxnmSKfvoT0htkt9nBz8VV6tgm9DaA6x1GcHxVoFug+rdStxWYArGB9p/FJsyYLl&#10;T2UAQKnbIQsYtwWBIPcHyKzc2m46gwu1mB281C7KpgrKzOmYySZ3f0pXZctqfdfnIFNawsy2QLJA&#10;BBBOZFJFnDpLO20kqPIplmblsqdZbLMIcZz4iO1KuXAvN0tjG3sKs7jIty7uU5EhmOCap3NwrKrH&#10;Zo4itOMVJckigh4G+YxSWCSIKrEgUbeLe4odonq/r2qvh7TOzNLZIzgA05IXJmPc3kkncVhcriK8&#10;bjO2yI/HcVC0z7j7ueCI4P8ASsKxWSzElpiPFXQtWeRUNtiVB2NVe1y1cAjAM5FNhZtEKSqqeG/c&#10;fil7w3KpgQykQBGaprkKuOhDYLZj2yp5iZpa8S8EDAFNbNiqpYqQM9wRSctEzkcEeKNCaD6QE+44&#10;Gcfmt99LVrqXNoWFXIbk1p3p9iLhiWJHPat49MsKbgUGCogsuZnmuH5WapiNVF7EdQ9DUEI6jMSE&#10;7Y4rpXpOh95lZptOV2MxEDdMjaRWleh2XC20K7XVl2xw/jiu2ej2PbRF9ttpbCkSXJ7n8V8g8zqX&#10;Gb29t0mc2GneRclx6b6T7pR13i4mDCgRXQLCWBaulrRRnMCeTHf8eaB6UrI7FlYqYUZ/sPk1sZsW&#10;0ZpX2zGCBuhqzabCoq32LeMrmt2EMl09phmBMRxn5rUPVdVCs7WibYkw7CQe2PFbp6pql9tg+26h&#10;G87TBkdh5rkfruvk27qtCsYbcJj/AMT8V1NNjuSEUtyRzv6q9VY2XYkSQdzTDE1wD1v1ED3LheDI&#10;AAOa6R9Xeqs4cWkBZjie0fFcP9RuqHcHLjJMV7PxWl6tAqM/uccr2U3qOp3uRvhDkCtWurAADGQe&#10;KtNdaPImSvHiqNy4yMN3r3GmxqMVTPQYcLira5YRImWUkzxRtshekxP9KjaBZhAM0Q7WnLKAIGac&#10;+x9E8kqNqiJ3GKIjgg/4PNBZZiHgHEk/5xRUV3uQyqYH94oaBpFlpk6iS4acpW26MMwSQq+fBmtO&#10;sESBsy5gQMCK2jSLZuINgJG7qUnOK36WXKRizx29G5aW2BZBKpk8cwPNX2nsJuWN0MJnsKodLaBd&#10;GW2QIIIar9LbPYXcYBYYXgxzXdwq2jFKnGRciX2qoEfcNw6VIq82aj/FZ/8Anap0DujW1iACPJKj&#10;xXt2n/8Ahlz/AOdNdBGNtHG5V7bjYJfIJ5IFIMj+2eoi5PHgVsWv9OW0FYY2rs3Tkn4qgvaVzaYk&#10;uXIJB8gV8/g/2ewySp0YuWYQkMWMdXaRS/tM7ywDBBEfBqT20W1vSZgzOf70ASEl2IUgZ4piBB3V&#10;JZvdMBSApGTH4ohTYykMwYng8Csi4YJFosW6gT3C1NxgF1KIwBkZOeKOyiDo7C0zDdHEHLVh1e4p&#10;IbbcHUREmBUvccKo3kN4jxUFF9QZAkiQF/3qbgZUQeHYkGdwliMGfiKAlt7Vt9tkBjmQTmixLbCw&#10;GRkCCJo9m08eypBJljPgVLKijKWTKsbZB5IFRE2rga0S7Nhl7iaKl1QrGCpPnkEVM3bbPJJVu5GJ&#10;qmaIpUK3x7aw7FshRBzS7b2iX2he4phBdtsSVBKmiurbk6oBbI8HzVpFSQkE3QxLeT2M0NV37ys9&#10;PzFNXd8IBcBBJMigLZs7eglmjKiiF7QVsH3mIZl256KYuPeLKg4SORzu7VMW7qG6yjqAgnwK8tow&#10;kqZaD5n81AaBX0m4HwsjA8UK/bAuEBshQd3YzR7wZSu5BHMcmgLbVmKg/JkUxC2ibWrm0mUgRIJr&#10;Msq/YCSMTmKio6AzbWHeBnFQKjpx93BJoyqYNy/6jG0uM1GF3LKSzdhiJpgy4IkbPtYio2me2SEg&#10;rIgkZgVZaQIIxe3kwpPeiWkQIdwA6xEZmpKwuG4MDxGCazYtseoLhjgFsUDCUTDXkdyz9UHqkRin&#10;rM7UhRDNtQHtQ9Oilv1GHy0ggVa6H2vculm5aI8fNIy8IdCJYWrbDVD5UwxEwK2jQekKqN7tz7cq&#10;D4PelPTrQChkvSPtKDmD2rdNHp0RAXsrJlZmQgPY1zMudrg3adRT5VlePRS9uUQP3YNwO8Vq3qfp&#10;kM5RFAYQBXTrKOWW2jSRkMR90Ur6nolSwzKAB335Ns+fwaHDqZbkg8+LdF1wcGvadkXuCkgg1Vup&#10;KKCVAJxOa3n16yxcGQROCK0prJZtyqZIMqcz+K7MTi5LTaPbWi5tvQAO9AQuFcBpWJX5Pepswx14&#10;AKsPJqChYBLZ5o0DyYVgWKL0gryKIzFFZlIERmsMysrnaA8DHFCu29iqGJVhEjkGiTJZ5v1RuDlc&#10;x8ms37JQdbjI6QMnFZwQwYhlY8LyKAotrc3e5B7AicVSYKn+ga3kZdzOwgGSPNTtMHW4VWIg85/I&#10;o4RgdzrtXnHJobbJDoVySPzU/wAhbgauu1yl055B7issSzFTIUKCMSayLbF3wOmI8Zol5gQC8uft&#10;2jFWi7IKbBYnYowQTkyaOjQ2bv7cDmDWALSyuzaAvc5k1HBXYs/kDkVZe4YYExIAY4qOzeQhUqhk&#10;KSKHbEhSoHhNx8V4AMSdzYMNJx8RUsFsEylF2o7Ag8+ay4aVwG7/ANaCwG9SATsn8ms797rtX7ss&#10;oFQBxszu2qyMMkxEULUbi6+50ZgZpouA42o27ye1QvNaa1d3yXB6ZoHY1ChJD3BtgiDzU7hBG8L0&#10;zyREk0XY5RTAys7SMkUuz7wIJ6RGTg1QRBrbIDLnJ4PihjaCRtOzuDXnSLYOAS0US8GRftifJqFA&#10;1mU3YUcTUmQLuZeZ4oTgMvGRWVYndJORyfiqJRAQGXrg9wRXiFRQZ3Ht8V5cwCQO4NRWfcHioWFA&#10;YhusMP8ASpMXCDYB4ntWF2uwxtniKLZyj7CYT+1UGkCKljs2GDE14rsZxMLwBXisWhJIzIg0W6YZ&#10;iP29zVEaBAiR38mKEy5ngc80Z1bpzKkj8ioe2o3Ej4BqFUesglZkc8+KOVJKD9oFDA3QR46QODU1&#10;Co+1iNxE1CUZRGthAwiWyDXma2FMjqkwZqZss4aDwJoJH/geKoskA5UDaSI5qDICUQ3D/sKY3qUX&#10;pYBRJJ81EbjwxI74iKhEQuFQQNsjie1ZIjaT1RgwaPtO4BoK1BvcuMZXEwBURDxCsJESBPmiJO2Q&#10;sisQqM/S0k8RisMjHftJkRjiIqyiLKVDERLdjRLCoWhiYiagFY2yS5BB4C81i/eUWwUAaD3GasiR&#10;LaMDZ9p/v+aGxd3UfHfOaK77goAae80FUgqGwOQRVoBrg8WIBAjwT3on7SoYhVXBP/NYZkCEi3BJ&#10;5qahpJKGCJ2+asGiBV9oaJEA0H3rgPRIPnwBTVvaXxI6YHx8EUIrBO6AOCR81C0EDXNtudpUzg5o&#10;TEqQBgRiD5pi6wBMrsgdIHesQ22VRW3DI8VCUFDOUZATiIOJEUshcz1yCIE+ay6qVbcAMTFQQMo2&#10;B8YNSyjyko7bv7DgE1lXchFBaYk9qE+9VaVkgxiiK6tAgrtqBUFS2csCSsQABIJ8GjoHdQJ2sef+&#10;KDCMzFSdo4ZTBmiq7rFsS0rzHEUSRRJdhEZTOBU0dntssQoWc8k1BnDH2wsoODwZoNu0roVe7mO1&#10;ESmQgsAGDRzmsuHlm7Y+0cU11OFIUyiwJODQ7I3gjYwBJE1AqYtKvJyTuHas3YlTJ2gz45qan9Mi&#10;ZIbPivKhFxuCrcmaBlg7YVLZJXcSTHY0xaaWDxBXsaz+kWALHIgAYpZgk8VQcSLHcFLQG3E45n5r&#10;DEhjL/dkkU0LUI0D52mgPBUiCQOT4q7Bke3P7bBJAGRmiaRBcbczmRMgeKhK7SpMgGYHNZ9yHG62&#10;FxMVQI0je3AKGCDtJyTWbMWnVWUnd9zTG2fFAshVZgSAYkE9qwt7eqFuog1CDFtyjT7soMAn91SV&#10;F3OpMgCRnmaHeV2c7LaQYOcHPiiW1V3WG+0c8VYXZlQNhKLt7DzStoEbYBE5kjxTikO27AY4SBUj&#10;cbYWtxMkEck0LCRs3pdq37tksSgJDSOCK759KayyqXQOpS02xMofJevn30kMBaB6u5kzIrp3o2tS&#10;2QSpDzwOIH2/1rxvmLbo4XkcjU0l8Nn0Xobtm2Ze4DEkqojJ4FR9T1DhboOm9odLAsft/B8muf6T&#10;1S8qMgVyJVhAyflqutf6tcR9PIaEMO90ysEYAHmvN/Z57OVBxbSbK/V6lN28OsuTblOWYeTSn84l&#10;1bto3mXa4B3P95FVr60u5f20Kq3Tbt4cnznFZRyyo7hgWaFbGCPE0dDstDRtbGvAK29xJCGS8Z78&#10;iua/VegZ0v3GYS3G1c5zif8AOuqOqqArmdkXDuGVPgnuK1j1Ww11bk2WYxBbdAAP+EGmaae2cXdE&#10;wRjutqz5mvKbDwEJX55os7jMZHnuKufW/S7+me4d0IDxWrnLDIKkzNe2xyWSKaZ1YLdBNqmXlu+D&#10;cUBSN3JnEeKE2odgwJBgmO22PNIowf3GCbAtGW+Fkh4JWCTQPHT6B+1Vj1i82wbbpmJHaK2DSeqp&#10;bstADYE4kzPetUtKGQNAnbwcVBbwUrB/txSM2ljkVP5FvG7OoaD1m+NzQFBw4BgNWyWPXdTcVg7v&#10;APQ/uQF/oa4ql4gl1ZjOG296tvTdaSzxuDEEdWa4+p8LB26X/gSsKXydPf6lu2mQSr7hsnv/APR8&#10;0Wx9Qe63tm4d6gjONgrm9y6zIAPtOJ7mPmh2muICvu4iT5isj8Phr1ZUsf6dHT9J69dZQ1zocHBG&#10;ZPkDgGt+0XrRa1ZT3GA+8MzcT+K4RoLq73X3mgKCCe1b56deVDdZ+TbEFTJUdzWHVeMg3VUY8ehc&#10;G3F8HSNf9T39jSigKFIEHqA8mq+79Q3kW3abUe4WBYknbE5j8iua6n1UELba4SoEGfnvVUdaqO24&#10;nAhP3EUEPDxS6CyQatqVs+gPS/qu1ZuhpK7Ss2mbEAcjyTVjq/XdPr7BN9lXbgbeot8EHivnp/Ur&#10;yuUGw7Rv3gElPAq80n1GPaUXnEKpbdyTPisefxM4PdFu/Rnjmm+JUrOr3PR9PcbTXGIkJIIJKsvz&#10;PEVreo1DK7W0wFMb2/571sHoHrlp0cfcjhOkvuuGOCPFN67+U1QaLvtFTskGSAeQR4NcmGuzYM6W&#10;SEmvnujXwqqaZrdr1IW7lpnu7QUypIMR4jg0WzdC+wtxAA2C+CQCZBNB1XooQB7CkKDDjG4xVPe1&#10;FqzcuFrhYAbpiP8AKvQ4dXjyJbZd+iSzKlZtFu7c1d66gURJAIP+dKwWZmW5tURbUseSKqrGva/b&#10;DLdVXeI2iKcVi1xyfcaADsImc/61pRW/hcGzn1EWWtgXEwOo28g7sQa12/prb7vbUPaV9u8YK9z+&#10;at2suFtnZuChmVVHVDdm/FY0unQwiMFQqfu7g+PmiQ+VypFbb0SBNwQF2MKxIwjY4801ftImAyrt&#10;VRuJwIySo+attJ6YdqOllg+4jpAED+veqzU6C7b1DhEdmEK4aDO74NVQEYNEdS38xeRkZVVwJEAR&#10;H/PzQL1pHG4W5YksCQFmTmrf0v0nfabdc3MTCAZllrGv0j2rcMjBlU4YZDjkGORV8Da9gFY2VDDY&#10;IbcA/JFEt3xYd9r+5twGjmc7iKBZ9m5ZZC2Ug+3GSPH4NNs121f27djmMRyp7mKoRkZuOhu3pS4N&#10;rACfmG5J8Goes629atXLSsAhTpB7s3kVXaO/ttsUtOADtUjkgd61n6l1rmyDtIW8Z2nnHmlylSFz&#10;bjG0jQdR7LauzZR95nuDgit69IQBRce0lyRBUkpJ/wCa556ep1F+4EUt17tscj8nxXTdIltUP6u9&#10;pmZmrigtMt1stb6XR+j7QuqW4b79vIiastNuYvutoXKdQYdhjJHNUli1ANzcXWZG4kED4HirrTs4&#10;f9Ii3bmZWWkkfbBiR+aa1wauE0N6y8vUpQE7QFYAyUAoaktbtlUV0VQ0u0t8z4Aqs1OtYqPcOTJA&#10;Z9s/1GIFL6e7aFu6ApQmJG7t+aFRIy7dWZb9xz98gE/tFUWo1dmXKt26InmpWb5J2q6qwYBJEkRn&#10;+1evKFExlWZjHBJ8fnxVCZJPonbtm2621XYFubwZyxI4FWSXhbUL7f2lgypEsO5rXbz2iGNy/mMk&#10;AxbY8Ci2fVC6+0un3QMRgbp5JPIq0i12bYthb1sjUKwUttQLwsdj+aV1Npn01tja3qAduQANxzNV&#10;Ka/dbd2mVAYOCYEczT2q9TtalrgF1ZO0HHOPtFBN0mOcHRrKK5v6grEKpYZkgDkzVq1mzPt3LY2b&#10;S3JWP+ZoVixZtXvdREwmVEnE5DVcarTrFve4hjkj9k8AxiaCMrC+3+jVNTp7yi5cWzCKVYrMkHjg&#10;9qWL3VZ3AXhQWX7yPx2FP39OTcu72XazkHeZBCjAkUgy31BRj7YCCFXJKnmtkHwhVNdChvWwUtDp&#10;SGLfk5nNLKVDTIl1ACDqGMZPmqzV+pq7BsMglCeBNe9NLxyXPAKiAD2rVHoKLToe1FwFrl3ahuM3&#10;TsOAFHI8VCzq2KC0ySnJJECDmZqN6ztFs75ZFhivik3ulRbaNo3TkSGUUyJU417J23Y2VCm1td2M&#10;JkmkdTrSW2oiJ0AcmSQKzcQIjuQ/tCekng+QorXNTqE2j3HACiGaDIinwQiuSes1puypUHpAA/1g&#10;Gq06RkJ/XjgjMkeaPZsW2KlSrDnccnzirLTaa0tkkWpMkNJhs+aPoBwVlLa0pAcwNwhgWwWqJCkp&#10;tXcWOPCN4qwui4121uujbtEkDjtwO9FOn9pUIufYTlRzu81GRRKj1bVb7OoP3brWyeIK1R/Sus9t&#10;3BDSIzOZ71Y+tt/8C6hFIgEMV7CtQ9D1CDUWyqwT3PJ+BTYYU4TLyXtcqOk+qa+1fW3FwlVUgSIm&#10;e9IrqBbVNjsCHBIj7ya9qdQxuzNuFHAGSKqH1CwU3y28NjgClxxFVfovbnqLI217xtlHJ2pBDK3M&#10;+afvetgj2tzbCoMTO7wtaK2oue7cuOikBpCnvUkY7wftZjOMn+tF9gZjbR2n0bUaQAuABKhFEDH/&#10;AJGuvfSGvtIzOvRbHPJ7/wC9fOP0hp72o1IDlYZ8jzH47V9N6P0v+W03ti4gRbi8AjDea8z5xJLY&#10;uWz3/wBM4pTcZ1UYjHqfq9y+brXnSE22mCCVg8N+a+bv40fUKvotJo7a+2dxFxBx+a7vdutbusyW&#10;96OwZXiAIMbSDXx//Ez1Qar1y9suqbVolVjM1zfp3RRy+RxNr/0k5noPP6j7WilG+cjo55fJFtQD&#10;9rc/mtg9Ntpbshz0ttOapdFZN24A8kbpMVeaq5atKLakZ4Zv219K1TtKC/lnA8ZiWl0088qv1ZSa&#10;92d4dgYwT3p/03R3tXqLdpDLtA80IWASRCEAcivuP/pi/g7a1GpX1n1DSl7KCLAIj3bngfisWu10&#10;NPh656ivlnnMOLJr9SlfLdt/CPpb/p0/hmfpT07T6m7YQau+skuslUZZxX1lp3Xbbu3CXYYUAg7j&#10;yCwPitPs2t/322DBUBVjAUDgiOI71sdq8zPbS2NzF+t4wxNeVxap47c5XJu2z3kdNHHCOOPSVI5R&#10;/wBVP1Ba0P8ACv6jtAEPqlsWoDRG64N1fk56AyW7DXGRWmwqqRyADHFfo9/1nXrFn+H2msnN3Ueo&#10;2hHE7FJNfA/0xoWujTsLSqoBEDJH/tWXVa7dgyzm+PuUvXCSZ82+usTpY13sPp//AKf/AEazqfrX&#10;6dtM7MlqbxY9jZG7aK/RP1DXoW1G1RAkL+QK+GP+nS2um9W1t5lG7TaN9rnhTcaK+k9X6qh9qWO4&#10;AzH+SxX5++qfqOeDVajFjTc6iv11d/8AyfW/9MfCteI00ml+TbN8teqai0tq6mr98hNyq2J/IFWO&#10;u9UW5pyVP291MtJGR+K5Wvqey4r/AGtuAeIaF81eaP1RdRdCLKE438iJgZr5tPy3kIKdz3Rkvf8A&#10;xPqOTxK3J7eUfDf/AFR+qnX/AFtoNKLwNvR+n2SMYDOZLEeSIqo+nbPspddYCLILDBPYH854qp/i&#10;H6jp/WPr36g1FrUlLa6kW0J5PsKE79pFbr6bpili3ate3uvKqk89ZMSR2NfcYr+m8N4rTtNNaeDk&#10;n8yW6Vn5T+q861Xnda4ytLI4r+Fwjcrehv6H0v03SC21q26NrHBgbmnaJnvFIem60k/zN4Lte4qK&#10;OSqhs54zV/6xorzO1pl932Is+79xbbyY8zWverXVso9wlVsqsyFCqNsSD8/FcTUatauaVdpRXyj6&#10;5/pn9P41ly67O6x6dXFvrd8/4HPq76lsehaO7qEKhti/y9tMG44znvtxM18WanR6zX6ptRqbnu3b&#10;zNcdgZmeAfxXV9dqNV6vrX1F9du6LdmyJKogwPwab0f0ZrX9lEtPCklpWVXbyxI7RXsvBRw+Hwy3&#10;Tj92a/OT9UukeT+vfqjU/UWuhi08MjwwnWOMf+Tfs556F9O6roFqzcLuB7ewBi3czXffpP6a9i0H&#10;vLsuo5ChCHUziTPmrfT+m6LRX9Nd0tlSVB2yY3E4LDxM1U/V31tc0kafSlm1XtkTMJaVu5OQzYrm&#10;6/y2q8nkWLDClLlt8Nfz+j2vg/pDQfTekev8vL8oq8eJO/4v9k/rv+Jd70/RnT2dQ13UbV2QYFoF&#10;cMDkHOCK5DpNBrvWNLe1nqOpvXr1vrt27z7h/Stx+jP4f6r6j1BFtVu31X3bjNjDHJJFdW+qvp30&#10;/wBB9K/lbN2zduam1N0OdxskYla6GmwYNBg2YILepLflqm/0j5H9S/U2q8xrM2ZJYsNVDFHhUcT9&#10;Is3tJdS97ItWtRgH9rsg4k8T2r6u+lf4rj070LQW7GmFvU2LbWbNwE7SjfeH+Zr5q9K9K9Q9ZX2f&#10;T03iyBuLmEQcCC2KS+o/X9J6DKfzyam+MOkkIp78YPis2eE9TqYRxy/316j2l6v4MHifCazBiepn&#10;Fwwz6cuLr4N19d/iDbuazUai7pUChQWhtoYjJCRiuFfxR/ij6v8AU1ldMItaVPtsq0YHG7ya5/6t&#10;6jrNfdPuXYnKiIBnMRS50gukzbbdiNo4I717bxPgMGjnDNKpT77bSC1HnPuboRTUekU+p0u82RA4&#10;Chl7QO9RZf5W9ccqJ2iV5n8Vt9r0pzpUHtC3cvOVYfAq90v0nev27twJdboCyUiYxXcn5TFjX5zV&#10;dGKEJ5Hw2zUtJ6Zf9QW1dVdrJlJwFn9lfRH8Lr5vMLV1TaP2EvBgjJqi+lvoe5/I3gmku3WwREmA&#10;cH8xXYvof+FF737T2br2meFm8xths5fI7CvJ+U8vHPvx4oubjOoKKs919P8AicyliclJJ8uT6O6/&#10;T/pIsWL5fd1DbaHAAYzK9smu/wBguX09pjb/AFLe5jbAdRGAB/Stv+nf4QaL/wBI0p03rTXS9hAx&#10;uW1uW7vkirnV/wALPqbQtvsWdJqRIQujQytGBBr0+Hw3kcOOE54HylJ7XdHoNulyZNqzK+qfBfaL&#10;UXBYRrgZnWQJGSa3KyLd02CrlrgXc4OJ/Fc+vWvWtHp7B1OnYMQZYCIb+nFa3d+uNLo7n8mjXGvY&#10;G1JO1j2LHzWryHn8XjdPLLqW4QhG22jdpPpjNq5f7cN/8co7HqfqGzbZGZwLVlQ7b+fgVz317+JL&#10;2DftWGu3HdyEUYCziZNaffN7VG7vYhGzcG6SD4itb1a/p27lxmzdAW3GQAInFfnT6r/1uz6xzweO&#10;Txx6eX/k/wCEfS/B/Q2kwbXnW5/9oymou3P5nV6sq5vrtFwnuVl9gFafqfTbersE6VrrKloErtki&#10;DI5rZD6arqP5dCCesktJQkzCirq3pAL63kcpcRQQnKx3gV8MlrnGc8v3G5ydu/lfPZ9EhNYUlFcL&#10;pHPtLrLeit6m3qN3v3IKbV9soWEFjPiuG+u/wk9P9UuNqdNdGl1F/at65sLLfCiJhiZI819TazT3&#10;7x/mrjoLxtmwiORkHMkCqnWpZexo7eoFv37QUraA2QhOSQMmK7PivP59FleXTzlCc6U3F2uF8VTQ&#10;1yx5obcmJTTd0+af6NM03pZ9M0WmS1fd9ybPcAG1/BP+g8UletXNqe4RkHcF4gePkVtv1KUv+mai&#10;7aUW1Gtt7MiCCIj8VpF7UiEAAG0xnJ3eAPnzTtHknmTm/wC5ze7jk6unk5p8UOWgL1zYC3JChz5y&#10;yioam6YZHBtWZ3BI+2P2zVJqLrELN0FrbSoTLs65maA99Hv3N9wuGM3AZJPmPgV0I6Ztp30jYsfs&#10;f1N5P/gW2ytuyRnaZHB/FGN7cdsHa9snnBngH481X6/U2hdK2kuztA3vB/qD4pYagm1aCIDNwbs9&#10;RDc/0p0cLcIuv/If2y0W6uxVVEgKCFU8txNJozsNpZlO7aA7RvEee8mlrdy9MHYFTML2C4yaHf1A&#10;KXUa2q53gFi2T3x/pTI4abXYajQ+r7EubWRcrxzJw00bQ+pxtIcMChYy0KrDEzz81XXNVfs3BLC5&#10;cKCNykqF4LRzNRc7LjqiLG2DtOCR/kSe9R4VJNNXfNjNnA6+ttIzOt6LW/DNII7EgcwaZF5PcGTa&#10;RBtDSCSF/OYzSJ0Vy+bVxWKMDuEH9oG3aafIRma1aKFsAE8GOYpc1Dirbrn9FNUdR+mr6t6IrruG&#10;7UO4cAYI4/vV3qXVNHbYE+7vKOSJ3A9xVb6S51NuwijYHuwgAxJECR2rYtdbuaAtbvXNyABiAQYH&#10;FeC1M19+XHLm5bb5r4PN52vuP+TYvo8aXUNqdK9pQ6hbiNMrsFWHrOlsXdyOqDejbWAkK4qt+iPS&#10;9x12plhsQ2wDAG5oYkfgCru/bLq90N0ssoccLzXmdTNR1mTbN8V/h0cLMtupbTONX/TLiJsuI1u8&#10;rKkhhsGfHzW3fS1i9ZvMztttm4yEBuklsTAqn9U9q9bTfeDICjDaQSTMnd/xVt6cy3HSzZtkul6O&#10;gwrQJmK9Dqss8mBp+7vjo785ueI6Nr2Ni4F3kyAVuAxKmn7GoICp0spCjdPI7zWlXfUEvFlZ+5Dk&#10;ZKhew+KvB6onslVC7hsIryeXSSUIJxtnDzaZuCVWbRYvWrjuysNpLAgcytGIaXAjaTAkztBpKzqO&#10;oKdOBu4IEEAUe2xRFwoDckdv/euXONXwcqeFxoZ0zAggfbEjPivDUMtvYXkHJPAxUFFsbkG7HDeK&#10;zdKsSCAd329wKVf5PvkFfswd+y3ttZUQV7UYg796qSCIIgdJPBFQY3CpAvYCQDx1UImbVuX+4Ce3&#10;UMVVWEmyzsmWSVMKu1pyMUS25IG0ARJ/PzSPuC1AEhwsAdmAo6sXURbMiIzjFIlAGUR9WUsWIglB&#10;BGYntTKqJHGGwO8eaQe8ucEBYkjg+YpwuCWEjbHP+L4rLOLMzQSd42TMNJmsrtNs22mI+7wfAoFq&#10;4xTcR9/A/FFslRcHyOuOzUDVJ/oXIVGkYP0gK8d8grWPV9VqdURd6CwYLMYC1bXLSrZV2J7BzxAN&#10;VGvtEfa3Sp3COT8GupL+q0yWKbahljCdepJdA4skMk1L3G0VYhQDsCscx5HxVz6P6q+lvJ1MwZog&#10;5gHA/AqvvXrllySyHEfKzzVqfQ9WvpNnU2rm6BLKM4J713fpjP5LT6pavQpuemX3pU/+Ee7XtCfI&#10;48M4OGSqn+K/k3idm84CtwR896pr9oW7bZy0yAJAjilPQvVBeIs3IW4ANoGVAFXt+2GusxOGHSBy&#10;Yr97fQn1Tg834zBqsb/uVTj7jJdo+QeZ8dPT5pQa66fyhFQ8BLhGIYnzXrV1HKwGEzBjgUQwNu5m&#10;LR0NS4vFXuILklRwMQT3Ne/w6lJo4GTTlzaYjbjk9+5rb9BnaJUCCZ+a0npDkAct2yfmtj0Opt7T&#10;tQiRGc17jx2W9pwtRGm0bSvUqHEJ3/5pnchYWih6QWDAzzS1owpSA26B8U+Efo6IJ6SK9DGG7o5z&#10;lRCyrXFSF+37ie9Y3qGO1TB6eZphLebiF5TbJNYAELjBOATT48C2hW0WlliSpmfxTy3oFzgLMmkT&#10;ZK3WwMTmj4dEBbcCMgCBihyIFHIv49/wwtfX30H9R+gNaV7+q0zXNKzYCahBuSv5ir9vUem6jXaP&#10;V2imr0l19O6MYZGQ7WB/BFf1q+5sMnEcEZI/Ffz8/wD1xD+DA+kP4l/+saK0Bo/X7DakGIVNSMXB&#10;XivqnxsckY5q64kfRfoHyrxZ54HLifS/Z8ken+pWw4KpuZzEzMlBAaPmt3s6q1c9rcwHRkzuIPkV&#10;xfSaeb6qNy7FDA8T5iuk+kJct21tnkqOhcEqe818n8ppIRpqXJ920mSUuGjqDBP5e1cLbhbzAUxD&#10;GAY70t6Y7HVsu4LvUENOA0wRnsJpbWat00qn25KHaEDEL7cQYalvp+zbu663beXbaXCMcqgxHiT5&#10;ryKxVhzSb4pnL86uF/B9f/wRsA697SMQqlSFCAc4ma/QHQ6S4ba7Dv4DGIIIr4h/6f8A0y276lnm&#10;YDluAI/2r7k9P11m1aZVt5Zh1KfiZjxWr6A00Xl8hkm/xlkS/wDCR8E+oMkZZY7WumT1GkuFwxRS&#10;dxJHmMCuPfXXrepa4NKzblLYPEdjXRfVfWrmnsXyjbinUIzBPdp5r50+pPU9RrNVcvs+xim1k7N3&#10;itf195bHpdBlhik1KS6OTpMTnOPwVIuQzMCArLGP8Q7RV36Q0DFs4G/+p5Facuqf7oARMgg5A7k+&#10;avdBqtly2Tcn9rFcQTnFfmPGvt5cU36km6/R2ssbjwd++mdtq3fZ2KmcbvngVsL6/TLftNbJO0jK&#10;/PNc70WpuX/a9pygC5Y5kkSAaZ09ttHqlLXG2u22PJPJ/FfpvxflW9DhjGCqk9x57E9uX/J9F+ne&#10;om/7chTAw+CDXHv4s/w8HqWnLobd0NMqB0gxXRvR+q1bm/8AYRG0QImtqKrc9wQIOBjt5r3ni8/3&#10;sXfKOtqMKlFKStM/Cz+LOi1XojbdXpStpd5yASC/j+3Ncl+mfWn1N9DDIWUDtDKeCPmv0K/6zfon&#10;Z6e2rs2UyoJJXivy3+ltbqLF9wQGAChpGOcQaHDJzu1TTpnz7ykFo9dCKb2vk+mfStJZ1lxsMYSA&#10;0QCz8AVfaNcWv+0G3dxG2P8Aate+m78tZLOzl7pIciBK/FbZfvFbK3Aq3Ge84AAhvOfxW6FmpzT5&#10;TJlgH2AxiUY8+SCPFN6fTm7uTYu2StwjjbzjwB5qvtae610e6VLXEGxUHcfNWNnTMGtgyiMIIBin&#10;RTdFK2bHp7S7Lrm5LsuxSDK9PJmmvR7lgNdJG1ygVgwI/BHn8UvodQ1obhcULwym3AkCB/Slr7ag&#10;nc5ChWV8SNzEwAPit2CGxqVB3GSotPUvVLFjRlPfEEbRulgW7gxEFa5x6l6kbzLeUBQQVAfbCRic&#10;djQvUioFybjjaxfcTPU3c+BVNc0ll7avdZuB1FdslewrRKdszZskra9Fp6Y7BkVGCtwMwYOCZ+O1&#10;WOu0pTZde4QpVYAG4oZiW/NU2lv3hcRcPad9jqp/cRIbzFdOt+hWtZpsMNzody5BBGAPkUSg36FQ&#10;/J0Vdn11tKlj21uO92TvMABjzTPqGvbUWkY7GaSAQcwOSQO1cy9S02t0rWrVu/vBcFmOI/PwK2L0&#10;V7trTWjcuJJfLLjnGaJZPRaTk2my/u6rUW2uP7y20CwpcCDNT0nrV+zZQWDcUG3I4EziSc1RPqUf&#10;pVSdqTDGZO6I2+K2C42nRNObivbe0CSF/diR+aWlbZp38VZqHrT6m5bdtwW0rERMMGI4+Y+aobIv&#10;3rlsXVYQoAByB4E1e6y1/MQWYpuWNwgBgp5b8mo6jTolyzdKs6AK5YGDuXwBmkvsH1uLDT+hu3uq&#10;qbzIWJgluWpG0/8ALIk6hR+opDr2z3FdB9OtWxYYlwrFwVlu4MAE0ovp1y7cDDTD20u+ywIkHcZL&#10;Ce9dBY6SOXPdP2bt9K9Rc3EUYIYk7ZJzWzar1y16TpdSX1HVtMDb+2ePzWfTfT76WPduWRG+QOzg&#10;Y/sBXzv/ABa+qr/phvJKLNx4DnERkUOo1TxY1S5OpoYVVvhWaR/FX+MYdL+nt/qe7v2uGmBGIr4i&#10;1/qb37hdmlh9smSZ8mrz6i9We6bpRQRiNp8+a0m/c27lDBuCscisWFSyfk2K1WaUtqpF3pl9xRuD&#10;HkblHFbpoNGHLXC4IMAFhEf0rUvSLAYM6SAoiPJ4JBrfdNpAlu0uxnZVMkEQfFXNcgwi9iYVETR2&#10;et3J2giDJdhwa9/OsWGP1DZA3DBJ7GO81XX9ZauWWW0pB3SzEwcczNVQ1Dm4xDwE5LHBXtH/ABQ1&#10;dip5WujcLWnZ1VCDuIMs+FHyKsEsqNns71kiWbOR/rWraD1AC2fcZ4aCqCSvPb8VcDUs91zbtsSF&#10;VlJPcd4FJldlxyKSNi0WlEojMdoG73eGaMwtM3dRcW2ksBtxbD9Qg1S6TUWnNtLgLB8rnjNX38ru&#10;tBrv/wAMZVUMeAJ5+O5pTXJrjD8SvJR23qjFyVgRHXWNUhRyWhXcdPIkj8962p9JeUWSxO23bUoF&#10;Ehv/ACBrF/T2boS2LqyHaAVO4E9/EChFU26OaaO65vzcvhdrlVU/t8xNdQ2t/JIEtKFIMsxl1Bxi&#10;tB9T0RQGHQoi7VuQOpvE1VD13X2fcQwoRhsbP2jAFXGi1lWFtd2bR6teUMClwb9wy/Rujsar9SVc&#10;lVKqrrDE8B27CqC1rrgZrlwlicHavAbiKuD7lzZut7xBLQO8Rg+QKXIGWVTsRuFfedG3T7YKgYn5&#10;psay/wC3aslV2nseQfFVX8wtz232gDcSs4hVwTRdFqhqDLWmUy21+YnmhkhKnyW1l2dwrIAqrOeT&#10;Pirm36W1xb1tnKmBtVYYgHO49480idKbaKLdoMbbblDHDA85rYdAB7ublz23lJBH4jFLbDhzKjnP&#10;qXpV33bagmJ6gvBjMz89qvvQbqFrpdQE8gY48ea3nX+hyUK7AiiZOWHYAitdV1Rrqhy227JMCR/5&#10;Ve9tB/0+2TNt0d5bVu2djMbkqgwD09pHxWr+t/UHu53yMkMeggnzFJXfWXRrq7juN7O0bu1ahq7Z&#10;v39+7bufbtM/u7EeBTIpgZck0lFB7BS+xubiUY7UMznxFbV6fp91u2VQu6GQXwBGK1TS6dbSlEJ/&#10;SLAmIA8mr2xdNq6Cl0hnZQw52f1qSsTii/aNzNrpsqqZHWyN+wr3gV3n6Ssm3p3vKpRVOFjux4Nc&#10;O9OubdSqELK9W77jg13lNSum0SWy7AbTtHJO4cxQqDm4pe2aNMm8qa5SOO/xY9acApAJct+oDjb8&#10;Dya+Y79yL5fngKSZIAwK6j/EHWtd1iBUdxbuEhSYgD/fzXNmW2Hdra7iUIMjBr6/4XSxw6XGv0di&#10;KcpOTfYm9kMUUIoMkE/nMk0De1tgrEhQYMr2/wDen1uGUCtIZvsbjjsKGty61xhLYYZ74rpNG6PQ&#10;ktwI9r9NRLEmDHFN2sLc9u7LSWPmD4pRm2KwLBuoweCSx4o2mvC3dRdoXbJqkyOhu0HCiWYkmM91&#10;FQsLctrugSGIEZI/NRV1mOoAPE8mKNY1BRLj7FVgQADncDVMTKYs2HcqQGftxJNLoSilyMfvJ4kU&#10;TVIrGdu23E4zJoGy5bMbptntPYVAVMgiBxbuFWJaSVSMUVrpRm2gw2GBHGMRWA91lKrdGW2uODBo&#10;roEVVWNkkZ5EcE1C9wvsLe5uywAx3g/5RRV9su4IgrkSCagLTvaDQSdxCkNt/Iozm4222HjuSI3Y&#10;PmoU2T9m1uZpaWHRBGY5xWOxuAzCycZFL7S7j3HVNhOAJyPBphvcN1ztCjEf+QmoAzzlNz+25WRI&#10;NDNy6faLbsjBiN3mnA6rdd7YXiII4BqaKblxRBAznx4irBoChtWmYjLNz4A8Cj6Yn3Eht6Q2Svxg&#10;Vm2jXFe4bQYyWJBzPGRUwqg22L5K9KgRBFEkWo9ACtu6BFsoxEQWgeTU7tu2DtV8FOo/+VNXFt/v&#10;AUqo+0bsMeD81lbTbSBsJUSfIBq6DsRui7cAwI7N5qHsSUZy0AHKH7W+aaa1uuo2zewA6VwGHAFL&#10;LbN0uBbiG6kzmgaAkyGw2Tb2q8BN0j9xGea9bOdvucsSk+T4rIYFTsvjbwYyQPxWWOnXapbrUZY+&#10;DQpsHggq8bgJjq2mg3G+0C4o2grLU3bRbe9UXaCO4mPEUDUqXyyjcqTAEyO5NR8l7qTop3dDdiS7&#10;E4B4EVhw/vIqKdzEZI4HcimyplQADCh5J2xNKMpYE7jO4iJyKzygTFkb4aPNeItsjEEqRMiCQe+a&#10;M1lQoYK+GG8A0pu9t0LwzAEwDPHmiiyrWXbcxYENzxNAjQMrEkyDBJgjMUOxcJAKKoCjHznipy3t&#10;EM4m4OmOYqL276uFazviOMCKstIgitee4cbQcLP+VDlbcuhJH2x8Gosps+4QADc7KcCOKLeHZVaZ&#10;WWHcntVMamKsiAT7R3Kfzg0JxbLW3Vw0zmY201ZQ2y+4na3UQTEFa8toneGZVX47zSZQsbGbLDQN&#10;cZrWC+6F4+0GrcW7e/YqfZ1ZIMgdjVFausI9tmkcwasrFzezIcERPaZ8VyNZhldnY0meNVZa3vZB&#10;MrcCt1I3AJovs3bm9oH6eIQRPeTQA7hQSkDaRK8GD2rJYQC9tlLfuWSDFcuSo6iYF9qvbYsHdoWB&#10;yB3mlbztuOw8ZjzHzTbN7UCYUqGDYHOf71F9K1xTKW5kEEYx4qrAkhBzFqCpCnMHBzxMUglg7yq9&#10;O8TC8KRTLKjKSQxklQO5I8Usr27ityEYkFT96gUxCmOFQrLdYtIirQafYjsoJSZAOJ3fFKWrhIdl&#10;Qe2RC5zjzV3pkL20gIMZL8kDM0rJaQ7C+StOjK3Om0MSIHinvTbTIzq1zYqjqBXhSasEsJca8WeF&#10;noAxP/tRbOlLLaPSbhjnAwax5XaaNF1bOg+iWF1CEDe2epxiEXEfmt10GmvmLa3FCt5E7FHAz3rk&#10;3ovqJtaiytrqDOWkkj247kd66/6XdXUbFLhV3MV3chwZMV57V4nFo9D4byMXUX2WadZDFpTaQFgg&#10;Kfxzin9VoWtAqFdy0EPyoLeDTDe+bW4kkBnJ7RH+1WVh3Rlt2iyMLZbOV68cmkQk0erhnVHPdXoL&#10;tw3V9vcEWBuO4kH4rnes0EAL7gwCy9PI/Jrut3Qe4j9RU7pOxoyf+K0/1j0pLquWt7QgLgZx8H4N&#10;dTT6quxGo0qzRbS5ORaq1aF1gHUKCB1L5GcVreutc7WOZXf2I/A4rcfUvT71i5aZ7LrIxmeiZ7ck&#10;Vr+rssu9ULsFG8BhIK+RFdrFK6dnltXh/Fpo1G7bss0A2wVktIiAf96rWLBzAMAGUiJHxWwXPYvW&#10;wESC8bywzPn8VXXluW2TqBTaVbMn4NaU7PPOJT6i7atKDtdkzMdq6F9GepC3f05a9Fq25JnJaRMV&#10;oWosElEY7SRlfNWvpOpWy6LdMWhmRik6nGpYpIdosjhmg/2fYXpPqam1i3LXgDIxg9s062pa0SFu&#10;MQU6oEjJgD8+a0D6U1ov6Yv1QsuEJkheIrcLOoZAweCCoumeFmvnmbE4ZJJn2HTzU8UJemiGo1du&#10;3cVgFVdmw92ScZAkyK0L13RJeFxQwbaCF7r8f1Nb7qFW579oum0gw6iCWJBB/tWl+s2b2y6zWVje&#10;S6wR7nbBro+OlTOJ5rTPJA429hVgNZjYSvxI/HemAWRiMTBAaD0z8eTTF5FtXRu4Td1A9zyRS9xd&#10;hMWkuMIGe8HmvWqV0eDnDa2g5vbIKBf1EzP3DzPitp9N0h9tj2RYUkbSQefzWsWUW63sZY7uMR5w&#10;e4NbvpNP+m27cr+4BaB4JPANCzdoIvc3RK9ZnqcNdQQC69MN+KZs2wxV2uIAsMu47irLgfmamGYg&#10;tuVQu4i52JHMDzTelsWLVjfaO4nCoV8c0uUqRuz5owi2xxVtopLXXO2AVYSGPdhHBFax6s9s3rZ2&#10;oBcO9W3dx3ittvq6TbVVeVO7aY+YH5rS9Vfc3bruoV9gUSOBSoHhPJZHLi+bKDVai09t2TdiJuJ3&#10;HmqRNWUtjYwjLQyyR8zTmuYIl7daCuRKMogwfjzWo3ryWgGe423sBPSR2NVKJgnje1Gw39a7oB7A&#10;Q3CGDMZnb+IMU0l1HNrsJgeePtPb8GtesahtyghQADxzJzmthssJZrdwQCs7uTiBVRRmS56LxD+j&#10;bCucNtDBZMETFev2wRBnzC5wBxUdLc3bCLJChcyZn5FNXxbuqUVeDKTIKjitsGqOng4aKS8i2Rac&#10;CIAAn7tp7fik9UDbtFAGTuoY4lj2809rbVvejHUAgdLkmSB4pHUWL8OtxkJXJAOFUd60ROnu/Qg/&#10;t3WXarAopBP7qSvLccQxE7gUHnHBp+7dkvt6oEAzgz5PjxSVwkcmMQVBk7hxmrQNFXuCM8ojO0hi&#10;OFFSUTdRtkysZOMUdrBXbvYBmIhTlQR5pZXI29aIGZpPc9o8xRAUZl9qqhi3B29wI80iyqRcd4HI&#10;UDMfgVJdYRthQoLEQDiOIoFy3cQupZZXIkijRUttFa6psRsEM0Z7VSPsL7OpZJ+BirjUFYIfcQ7C&#10;GFVWosOMMpYZ2t8jzWjEzHONsR9ptvE9UQe4pK89tgvZgKduBdjsWZexAPeqq7eUv9wiAP7U4F0g&#10;rIVQGAAqEiDQxDbHWMgzP7akrTbMqJ5FKNqrmU3Z2/0zmrQLaPPuKQvIOJpe+9w27ZkScsowAKyT&#10;9675lewpNWc2yBa+7AnmioCwz70DfqKV4jmKTQhQcgiYgVlmg/fjiCKjbYQBuyTBxkVdC2XegN1L&#10;i7FB7fJmt99CZy4KuAFBG0iCa0vQIBdC23O7tI7mujei2v1ArA71+OQOa8v5jIlGXHoCTUqOp+gW&#10;SWChtwKzPfNdx9A01zYgtXSsoGBGSAv+grkP0vpiLlvaWGwFlWZETy9d69JtKA67RuYRNsZ+DHev&#10;k2uSnqO+ExX26i6RuHp1wQmxtz4zBww+TirlrwtAobqMsnaLfU5LZikdM10W0naSQAoB3M0fHk0K&#10;/ri1o7VyHgBVguvcH/mmJc0YnAo/V9TdHt/vEw48A1xH17U2n9wSFDHazBvAxIrof1LrLSOtyGlU&#10;hrYfcYFcA+r/AFJQzzyTypxAzXoNBp7rgxZsVO/Zzz6h9VtOzOoKutsoTwSQcGua+o6y6xwRI+6r&#10;/wBR1CbmPJbJJ7Vo2vvbieNsYg/617/x+nXHBq0+NzfLKzUE9Q3TmQaUYHAmAOTWbisQq55oZQkA&#10;BpE16GEaSO1YYEAyTjyKLdkhNpiAAZgGguFBhTx5FTYlst4qmiBbyNvhQOMVITM8NEGoAGBuPPE/&#10;HepOV6goLSMFexqgGrLPTOCpjrZWx2Mmtp0oPQ4hRJ/rWp6UtjJ5gRzW1aF22KRDBR09vyTWrTf3&#10;I52qTs23Ru4NtgYHSRPDK1bNorboE2mSCwB5iaoLBR7dsC4DAmfle1X+kCw8namCs8y1ej0nKRz3&#10;hTdN9svf5ZyVuQ3uKIKxAx801/Mp/wDC2/sKeZL27e11TKhSG7g0r/Kab/4Vb/uK6Rj+2rfJUa30&#10;7T3hsQn3mhhjBXvuNaN6x6cbRcuhUqZAHJ/FdWSbjXww6oJdvsDhBGAK0/6hW69tHFssQFnHbtXy&#10;2E+UfRdThik5KHJywkl2ViAvBJ4FCgpZThnJkzxFWfqNtkZYMoGlp5M0pqFuFbezDIT/APQK2Qnd&#10;GGUeytvusXSGADQBIifNAViykByqBRn5pwbBcRTCsY5zmlAt22XQwp3ECKemjLK0wq2919l3xAkG&#10;hsy3CBsaftbtR1ILE2wJwGkQP86jevXN10PPVGIwZqim+gWlUncoWUUHc3c1izbF07RIBMj+lScG&#10;dibmG6SQalAIdAHWAYnmiCPIgi46EjIwTMxUubaMYLFiT5/FL2USVUzK5zzFOkFbZW2kMDx8/mqY&#10;6BBmtG20tIiZk0NbYDbkg22Ec0wwBX2lLQw4ioXbiAFLexQBBPAAFWg9yQvaS2GJWxskEBRkn5FZ&#10;sWMhdpkkkmYIiiWrINu1LgFTEjvNFZwjDbdDZy0eaIXuQNENpTEkAznBJrOosmTJZ2B3FZ4/AFe9&#10;1Q1whWVcE57cTRLOLjOWlhgEVaFT7Ki4rKFbfLEzEwc0VlkqzLtIAEnvNPFQSzMyM2efB4pTUJ7e&#10;HJaDJg81alZNlIiwMMxUFSfPFeuWFLnZ9u3MHxWFXerNuImfBj4oUBXVQ23yRmaZEoLtUhrbnLcd&#10;oofvmeTKqFniYoiq7AQDE5nk14gxtACKVyT4FUTcBRxcyxAIOIEVElSPbMCGzHMVlL08QwXOBgVm&#10;4wB3i2QzcVRLZneqqFCgLFXnpuy1ZtK6z1bSD57GqJH9yE7beRTGgvoLvXyIwaXkVoKMqZ0v0tGD&#10;D7VBcECOCa3k6hUf27rbgkMxTIb8xXMfTdeuxFaPbL9+a3nR31VLSrdAdiwA8Adz5rkZYO+jp6aU&#10;aNm9Pvh7SE3HVSp2lF4k5k96D6ojtaP6cSY3kZ/oKrrfq90bFD4Rdi7c9A7RVB61rg6lvcbLGM/Y&#10;x7H4pWLE3NcDs+SMcb5s1z1jU2yxsbYaCRiAY8VoOpS810sWW2V7cSK2X1PXXLlxAzk7U2mMc1rd&#10;zShgxkXCDkzNd2EKSOHN75sQeZJFtcZ4/wBKmURXYw24RgcZo7rIWVWT0k5qFwFX2tMxtjzRlbAS&#10;z7i7kAaTJ8mi6ZWKsR1QYLRxNEclEUwYCk7jgkH4oShcKrEBlJPyauybGeW1tDKu0wctQSiyuZ7H&#10;5qXtWtoCxEAlSczU94a3v9o9LbVioL9pAXeHA2nJivOsyFxnHgfFMIsOj7sgEyeDQLlpVP3kz1HH&#10;eoGkBcLwxMA8jvUhIcqXmRBBNS32k3bi7P8APArNu3Ny2dylmEiRzHzVopoP0tdGIUj7h9x/FDbc&#10;NqZUzzQwgdWJukdWYxFTViguqzkkARRFJMxeZnbpJAFBdpQEAkEHE4qd245XBhYkE0IOMKxYqFmQ&#10;PNQLazAZgVIeAIj5pq3duvcR0b4afilGCArOVPJrNp43NslDyKgLC3WO5ixU+DMzNDZtm7asyoAJ&#10;FBVEV1MxK8UwLjO4AeBAmaCyrIPeYi3+oSFIBnJz4qPtj9VZwOpTwaI5UlUVwULGYwQaXuSdwIkD&#10;gmquw4kdpCgvaKseG81guAZIk8cUAxAPMVK6XRge7CYqDKM74kKfuE5rF24dimMtUQft3DipKTvG&#10;PBx4qmUYO8ASvwaxMBJaawCH3Akkzya8jbn47d6oswN+9snOAKKLPU0MIjNYAiMZapTG9VNVZYRA&#10;q9QTMwAfNQfdMlpnkEV4XAevdnweMUFdxDErMg1CWFdyQH2CBXgIJMgt2IoaspULEDyc5FEBgbmA&#10;kRAGKlETsyLdwBQJBPMUW4VEHYCYqIZj7YZjt+O1RLBrz5PHAxNSi0wguNCtsyTjMURnCsAV+2gK&#10;zFQQJBMAHtUNuzImQIOKqiyYYkXFHJMiTiKkzOwBWZGCPzWE06qdu4Zz5iiorMRb2sJM/BqWiUeZ&#10;QheEzRAt2RgiASTPM1BkkFTbDgNBg1i6IbGCo4mceatFPi+Ri0W6t7dJxumCKyG91VlOqIBB7Cgo&#10;LTs262WI4gyJNSYAS21hLRPaoUSYqyqJY9QBPiKhdyCqNOcmOTXg4JuM3TwQoxP4qALlWBY7d0kA&#10;TFQsMxlB/i7UG4WDFvcEsOG5FTcMwWFyOTQbhDXAWAIIAM4AogfRlba7be6Tzzx+aJagISXBk48g&#10;Cs5ADALt4IHaK8lxXOJIjg1YNEmDbi8dJNZtXC+9t4CxWEuMpK7Q4UTUt1tQwGBiARxNSiKKDJBn&#10;EPtkM2Big+8UDksfI2d6bUGVLorKqhgaTIV7t5hCjkL2moSjCuV3HaIYQSajd2e1hlk4rFxdkQ53&#10;YJ21gQ6sQkFmmDHeoUZFhwqhef3RU2RiDvX4kdgfNe9sqCjMREDNT2OHg+DM1QVkByoMwoIXvRlv&#10;Qep4bgntSqpcO4rbiBk1jdC7U2z3nmasqwr3jmHkc0ENALArP+E1C6rknEHx8VkWicKBC/3NEibu&#10;A+8XtqM+alauC3iSQZGPIpd2KvEhitLzALDBHir7C3Fkl0HBVQVEkHG6vJtcFiOnhhVepWGJkknv&#10;TqLCrMAt3oCnJk3ZdpAfaVXBiDFRtLAaVgHM/wCKsIRP38A4PFe2s6hGcSRwTiKhN3JC7KBlPJPT&#10;RlcObYCdA+6O9SdzsDAgECpi9ML7iSVMGIINQIB7KqzBBtPefFYlIuFoYx3z/amfYcwQ0vt6h3xQ&#10;7bArACy2IbmoRA1HuQXPEUNUVyZAMkxmIiibCTcKkwok/kVBVQCTMdoFQpoMB9vXt25gmaPaa44S&#10;LQMY/wDelheYBUdZ25LUXZvm4IAIwFNW2XFBS9tWJL8CQB3J8Vl7yKUUsFjqHzPmhKwQ7kUQOxol&#10;m4tx2RwMkESJiaXKQdGwaCzKRvMsAVArpXpVo3bQ9q24NuGKnkgeK0HQL1QVlwQJ4A/Fb9odW7Wx&#10;tZm2nYC3Tk4FeP8AKytnnvJUsltejfNO7JYvbroX7W2hpFM3ArNaNxsBgWtnLR/ya1Ea5JtgqZB2&#10;swEcZpr+f00+5NxnDDr5UTXBpnHhP4Rs7adbpZ7VvcYmZ4YdopoIyWUtOOTMtBOcgCtcs6oh03ak&#10;dPJGN808dS6m0BklmJYZiBzQ7B0pWPu6tbu3Hu7Qw2kEmWjx8Vr76m07Nce3KsVWDkme9M6rUrtV&#10;pIVgWkIelv8AYmtaD3bjf9piGkgkQyj8imwxjccZVaRT+u+ne4HKWT3CrwIHczXJNTortiCbOTxX&#10;eEAYuLrMvZBzuHJBNUXrH0+NSbkq6GRtU9Jg9wK62j1v23Uuh8MmSHL6+DjJYKpzOZJqBclRKtt7&#10;TW2ep/T3sK2xSIwfkiqC9o71uJsk9812sOpx5FakbY5U6K2ZC53QO3NNAlVGQ2e+IqDgqg/UUyci&#10;h2jvZoJJOFn4rQ+UHdk3O51JXbGYnkVOzqDgA8SA2RzS53XHPVB7ECvboCg8zBio4qqKcTYtNchh&#10;0SBye1NOhFtTsENlZqis3hKqGYGcicfmn01SsZFwsA0bR3/pXPy4nYmTZc20lixhm/aP+abT1VrI&#10;YEuccjEH5NVNvUG4/QJVRmO9JepamAwO5F/wjJrOsG+STEbGXwvS3WyqoE+cmp2byWFQoWfM8fdW&#10;p2bwQoIJANWX89DKGuGGyPiO00ctO0A8VGzF7zNKtCgS3/FLs7PwRxIjtPY1V/zQVYkhjEHtFRF8&#10;teSEkyeMAikrCxE8alRf2PVBYKCXDTkqYj8Vtel+pRYyB0R3yzfIrmSBi+9xMNkcLiii8pti6tuY&#10;fgEgwKzajxuLKkmgHipcUfSP019UaRrql7AMRHYfKmeSa2f1r0XS+pKzoqswEqBghvGa+XU9RuIZ&#10;CtsUyEPGa6r9JfVIvuLN07g0dLttafzXifKeCy6eTz4ZNbRKzS4x5Fdvs1jWrqfS9S1pnA9smZMQ&#10;TW1ehfVlq7eCuwuCYlukie9bj9S+jaX1axetom24iA7q4B6x6BqdJ7hRSU3QCpziuj4zV4tbjUZS&#10;2ZV2mIg54p/3WrPpxL9v2rYs7C89MZgDmvP6ewW4yFNhTdBPDDua+X/S/q71H090T3CNvTB5rf8A&#10;QfxES4xa4i74geB+RXRekz4lyty+YnW/q4e1R3zTX2t3bJS1vf2oYk4QgVXa/RgMSHKl+WGeeQK5&#10;q31uUt23tuHCiDmSP+arrf1Xde+JuYc8ucRQRd+mDPWY+F3Z9C+l2lSzf2Io4EqBMAZP5rj/APEL&#10;6sNi+bAuCRbAtvyE8/g1uPo3rXvrdRrs7BghgN2/4rSvqj6Pt6rT3LqWCGUTzBYnvFIWWG+KldF5&#10;ssnCO0170D1y1fSPdLNAz2Ug9661Y0VpVDLuKupZWXJjvFfINnXXvTNQR1IQ8NPevof6T+rDrbdh&#10;ZCQP7RwCfmt2pwSwpNcxfTE4sybW5Ozoz+me2jB9VulN4CdJNc3+ow96BMiFEDlY4n81s3rfqzi0&#10;5XaCy7dxEFSK1P0nWvcYQiOcqZMk/ArntOdfCGTyxa212E02gFsJN1lJjbiQK2jQXLYRgbSKOWuf&#10;7D5rNu1pgjBtyKSJUCQT/wCXeadQr7N2NhtrhWtiIrTCCigcca9ldqbhsM1qHfaMBmO2DzmrMXmt&#10;IqggO3I5/GKoX1my4p6s/fJ88TSVz1Ypc3M4H6sCBIbGaaMjJNG239QAtzgqqbRPb5qr1FwoCEsF&#10;lCbobpB8/mq59bauvp22GEU7eZPmar9VeBuBVuBgyk7jI3R2PioiSb9F36fetNdJc7ioDIeD+Kh/&#10;6iVeQAN65kyYHitYfUMtq3MKQRxljWNQ7w4UyCJMdo7zUauwIt8WWV71MXBbZW9oGQ5ZcP5NY0Go&#10;COWts/tNiGEH+k+aoNT6k9q3YABZTjMTSx16u9ljdJYTKiQs+DRRiNUobk7N4a8LocltrtlMmRHm&#10;jpr2baV3MwEdRhT+IjJrR010tcdrIAIgBM7T4otrWME2uBtWZQiFb8/ihlAYs12jcRq7e26lu4is&#10;xJU8bSOavhrrR0tv3LfudHTtwpauX/z+2Li21aWG8jM+Ip/SepPbUrtmWk7+VU9qFwCeQ2PXguhE&#10;hETO8mJPx5pG0ouHrImOkMaSf1Z7iudlvaIVwBO0g9qbt6xlJ3sio7QhUf3FWiRVtlXqNM4cYSEL&#10;bwM5pmxYJawgG2bZ2wYiO81i9at7mDMRJBUnBPxFOtcHtWi8MVO2RAJJ4Arbj6QFUwV1t1lUFpCE&#10;5jH96p7gVAt1UYq88ZAFW7vCspUPOSy8bfEiqrXiw6MYCqoDKN0k/wBBTVJASlyUmvW8Uu+3aUAE&#10;HnBjIOe9UVy87BS6cyAedxrYLl03Lj7ggDKrKBwIqo1Fgm7bX7XgyGOI5iK142ipRZHS2lm2Lsqu&#10;yI4C0dyQE3ILhAwZ7cCpLqC0BkVlIjaO1YL2133Sxi2vjp/BPeoytgNr1pGtoZ2ou5VGdzHFDOph&#10;AktvPI5MCos213YEnAKgRAoN66ZFxCRPDDOaiiAoturK36lYtory+1DMMsK5TZLi7AYg9u5FdD9W&#10;1AS1cOCSdrAVpnp+lA1CEJgtEMcyK3aeowka4RSg0zfNDpdZqrNseyxO0CF5x3q7ufSWqfTreFq8&#10;F4MLJMV0n+DHpw9R9d09q8hKMp3zmVHIFfd2n9D9Os2ksJph0kLICswHklq5ebVuE3FR/Z2PGeFx&#10;58W+U2uaPypvek6mzcE2nbBkjqA/MVvv0v8AQd/XqGNvESGyQ019lfUf8J/T7ji5ba0GG6W2RxkT&#10;FVnoXp6+nWrrW7SbmIe4YKg/tIX4rNrfJPalDhnY8d9PY3kbycxRo30d9DJ6XqFItB3ZSUHYr35r&#10;b7umu3IfbFyQAvwuIE4mK3/T+niwoKXt25hsQCIU87T3qn9Tue3ZcsjqC5MKeI/0BrBl0++LnN26&#10;PW6bHjwxUMUEoo439S3bmks6m9uSzbtgwhyOqvg/1O+bmpvQyHe7MT4mvsT+LnqCaX0QozhmYlhG&#10;YLftr449N063dWC+7aBMRW/6awKEdRmft1/4OZ5a9TqNNhS/t5Zcen2bensW2ZxLAmqpLm43HdAQ&#10;TAB8Vsd6w+x0NsQMlvjtT/0l9H631X1CxprOna61xxEcxXYnqoRjklOaOH57N+eLBjXwqN7/AIRf&#10;wp1v1V6pY3EpprbAuxEhQDX7BfSv06lnT2LGn0ypatWwttVznjd+K5P/AAw+itJ9P+kaWzZ0yG6s&#10;G5cRSykn/FNfRfo2lvKyzthc7F5H4jgmvLxzT1mXfJUo2or9HW0fjoaDHtvdOaTk/wBnrWhdSJQO&#10;WBDlpEMO8nim0LC0tsogY5LqY2xVhcth2dbm4gEnHcisi3ZG7uWSDjxXE8xJYnPnpHW09yo+Dv8A&#10;ro1Vs+m/R+mS8XDaq6xPkqtfJv0haBazlT0bwJyJxX01/wBc11Gf6M00OHT3rhtdtpMbq+bfpDTu&#10;NiopUxv9wj7R4Fc7DneTw+OblzKWT/60fK/rW/8AqMoL4S/+D7D/AII2b9j0/wBV1l9LaI7paDgz&#10;O0zXSfUb4uXHuDUBwxxjk8iK0b+HOnOj+nNLuYBnZ3YfcGDHBAq19Qv3GBRbIJukE7cCR2Ffn/yc&#10;Pv8AlNZkX/4Rx/VR49/wfqL6I0P9P4XxsK5+zGT/AJfIxd1yWHLByrqpJQrtBB7Y71r2u+qregva&#10;Kwr9TpcYxOBbXdIB4qN+9fPup7iqZb3AecCQK4nf9T/+SX6s9UtI6pZbTixZud5RZIWO7V3PB+B/&#10;rcs4tXGONyb/APhf/WzZ9V+fw+H0f3pvmU1GCXbZzz0Ff5z1LU3Xcgvfe8d+YZmLR819BWL62Esa&#10;pLSIlvrYkQAQMVzX6W0NkK0hB7dyJncQOCa9/EP1ixZfS+m/zDWrbMWvBRuxGM+DXsfIweu1mPDB&#10;NJJ3xdRS56PxwnWqyZW/75uRdes/xCGrUDRXRat2SC13g3bvxNJesep3vWLwdbLW9Oj7rdoDLuRB&#10;Yxg1rHpOifV2dJ7yqlmz1JbAxu7OfJNbTp9dauah1LBLZUAsoxu4jHAqpaTT6ZpYcX5Y93PdW/8A&#10;5Z62P1HrZ6R6NZXDFOSckuLLb6c+nrOp1JC3Ja0VF190i3u/xfNbRrPUy2oGn0F1ms2mKO5IJdzg&#10;tOJFUmntWtFoT6db/R01q6Xv3NwdtRdbMeY8VTn0LX+ubLGlt3LagmAkgOTiSa5Msaz5pTyZfwXE&#10;XJWkn7f7fwfRPGT8X9KaeOef/wB06yaThji/7V+xP1b6qJ/Q9OuuL9thb3leAMFQDIOe9H9A+iNZ&#10;qw2p1RS2gvBrtwGa616b9AaH0Kwms9QupeKrs9i3hlccZ71Q/Un1fptTYTTWbK2bKjeVG0O57zPY&#10;Vt++oR+3ghV9yq5M+e+Z8r5Pz2p+5nyN+1BOoRRLVeoaLRarSp6RavJdFo2+hgUYHvHmqT1HT+ka&#10;LTJqvqTWPeYbxa02nIuXnB/a5UwimuO+p/xDXTXtRc0FsonAusSrhh/hGa5VrtTrNYXuXrr3HuHc&#10;xZtzT8muzpPpzVajZ9zPLDDi64m/0vgy4dX43x8ZyeBajUdK/wD04f49s6P9R/xQ9S11oaHSgaD0&#10;+3xprP2se25jkmudMfeLFrJDOsN3q2s+kHWHSjbIDBdoMQ3euieg/QPqmrvPGnQrIG8iFUL5PANe&#10;g+9oPG4moKGNK2+abd9t+2Z3m1/lJwVTyekl0v4Ry3Tei3BYVSqklfurpHov0TcNu0NrNcQ7lukx&#10;A+fit9+qU9L+krAdrlvU31gNakMm+JjcKT9B9Zv+pWjqNTqgr3rQNhIizvJwvzArLp9bq/J41kxL&#10;Zhcv737/AIR2tL9MfYzVnVTrmPwXOg/h/ph7YvXAxDSWtZNnvNdN9G9A0FzU6DQNbQ2FD3Xu3DO4&#10;N+Iqs0lxNNpfbu3fYF8E9GdxXHFbNpfTv/TNTei6t8Po1fZ4JONteg0XhsC2SneSS9yPd6Xx2jwJ&#10;uGNXR2r6YT0mzcuDR27SlrQtWbSW9imOWjufJq59K0n8zqbQ1zLIvNc8/pL+OK5f6J9Us3rOk/lr&#10;RTVLaZQzCVXGW+J8V0P0a7o3dLKKWe4AELcsxOVgf6V7XQ4dNGPEIxV/FCs0pqMqvo+i/o/1+zbv&#10;WRZAbS259vnaoBwBX1J6Cyah7QLneiC6UiNz3OCfwK+QfoJrdj0rR6pD7lp9S9t0bBDIcyDxHivq&#10;b6N9bsX9GL4Dq90HcWxtgwOa9rpckJQ5kn8Hj88ZubaTEPqnUaVn11m0x3J0sGEST3r4z+v/AE4a&#10;bU3faF0ah7vurc4RvbHE19q+p+paLVXHv2kQoQUZgIll81xL6xsF/TibaKX08sjHII5IrwH1j4rH&#10;r9FqMeSmnFn1/wCgta9NkgnB1Kk0znP0w1zXfyWs0ly01t2AvgxMr2I7EVaNYs3/AFO4VaUd9rQJ&#10;EDx4qs+kPT7fpvpdoWLIUXi966x+4lzOKsP5e0LfvKGsux3SOcd4r+ankY44azVQxzeyMpYoNpXS&#10;fs+nTySeWVcekI6zQ29NqL1i036h+9d2SvgUvqmawqXCnQRCJEGTwDWkXxfsX1uqGuSGZHb7mBOc&#10;mrI+r3fV3sWLU5gAMQYjvW7+hmljbmpRr85M6cdPKoO7Xtj1rTWFvy1ohGUl2Q8EeZoHqlj37Sew&#10;iMY2LfY8TzPc/ijazTem2rLj33W+n27zKEg8Cte1KPcTVIUER1XRKIsjmKfgW+UZ7pKvlDoR5TRo&#10;3qt5t7WxBQN1uDI3TjBPmqvX37LHcLINwYG/9vy0d66MV0930L1m5cOEsBlKweoYwfNcrtNetuqM&#10;/UbeduJBGX/Neu8fkWRT/GnjlXffCZ29LkjNtLuIvcvsCCt1SJyQsS3kd5r3sLcZyHhrgkGckd5H&#10;zUrsElXW51MJAEDH+H81cae1pktva9i33YFhwBXSnk2RVJ2bpSpC1709DHtAohQEF2wQOZ8UIemI&#10;Sri+A1wwNvU4AxVhcttfuadUwII2Cktvt7UD+2+dxHJjAnwKTDJOkt/JFuEL6GzbcOCJfqlcsOAR&#10;WbN24uwe0sn5glh+OIo3q9zdYsrDai4hEMuek9j80g9uFuqIuL0llI+35BHcVrx/lBX7Y2Bj3baf&#10;puGO0MzKGiJpm5e/mdxGAgAAA4Qd5+aVQwVdzb37toLTBQ9x2BpjRWr730Fs2yltmtgsxzPc/Io5&#10;pLn2ldvoYkWtl9v6rAkvCknGKtNP7hBvFds7Qq8dI7VT2tVGqtrcuk7FYBigSScRmrO9eZECWrqq&#10;4BjP2x5rm5ou4qlz/wCKF5I2jp3oPrtizdt2m1CoQR7aMJkjuavdWg1HSlqIYu5PyZOK4zpv5i7q&#10;dKg2G6WgllwpI++fArpI1JRr3uXTdfYLW/b908kCvK6/QRx5IzjL8mraOLqNOlktdnRfp7X2LVix&#10;bS3cO/f7g52vyMU/pfULdwvvK70DQgPNaj9N+q2zY9SsKu8qwuyDHAgkfNXLWlsnSaiAznCWgBur&#10;yup00VmyqUWm3xz3as4ObTLfO+7NY9e1Y04FhQEu3nB+yYRfFN/ST6hrJDXtgsXQzAgSQe1Jer3b&#10;hS0rWGUu7bbg6dvmTmkPQtXZ0eqHuXbnt7NrBuxJ5bt+DXXeHdpJJR/Lv5ujq48V6evdG9629ZuF&#10;7Vq2bYtncSYaGnyO1Rs6k2lXeCdxLQO/xPilfUtiaiXUNbuTwdsmOcUjp7puMBA3ramCCoKiuZDC&#10;njj8VYmGH8aOgaLWW2ZWEusAT+e34FbJpGPsJeZJl2UCPFci0uv09pJuNDFQLRXOf8Irvmgstp/T&#10;NPb3e67IG3d0JyZrlarx9yreoKm7lxaj6X7tnA8w/sKHF26KSzcuDZbQgkYfERNFa4EYIFLFlknt&#10;Vi2gKANuO+4wbBxHeaqTZf8AULqNomJrj59PPG1vjVq//Jzcc4z5TMtceBBG2eodgPipXGkr0dK4&#10;Td+4GmtHrnSwFi2wmDP4pK8d2wSc4AHAipkhjX29s7dPcqqmMg5bnaoYTcWwjKADJGcGjWyygBHB&#10;M4U0FQCWJBh07knK8RQVFsLJG3suczWar9FyLR2BdFK/LEGeKna6CpEFW4HYGk7TELtmHYMGHn5o&#10;lgETKRGFNJceBO3uxoMEtbXBWT0gU5b1BIKwc87cGq5oA3b5MifimizIxCjtmKROKYEoKjZdDftC&#10;yAX2lcEt81C7ZN9ojaGcdYHiqG0bXJH9DmaubGoFy0JVgoYjn+1fUPpzy2k1ukho9VgxycIpQT5c&#10;kuP8HA1GGeOblGTK/wBQ9LFm9eUOpXBPYyaoXZrTSWZS0hQP3VvF7TTYeVlwu4d8VrWotvZ2rGSA&#10;Qpxj81x/q3wGXxWqjkxY5RwZY7otXUW+42a/H6tZYuM3bTrkrLLnTlrn2HfwDkVv+mutqbNpmEOf&#10;BBgn8VzzXsHYnYyZElYNWXpGtFpja9wgOpLGCDu4Feu/0j+tJ+G8isGWdafVNRkn1GfpmT6h8StT&#10;g3pfnA2u9aYQd7bjc/ype8Y95d6mTJ+a+Yv+ov8Ait9VfQ2m9DufT/o6+oPq7z2rgZGcqx+0CK7r&#10;9KX/AFG96H6de9Tsrb1t3TW3v2kGFuNkqv4r9h6LzMdROo321dp9HzzW+IeHBHK5KpdL2b3av3mS&#10;QVEAAfmrP0zVPO3hjJYDite0wX2mXzkA5NPhhaBXaygRtB5Jr6Z4jWPbHn0eF1mGmdK0rpuTqyYl&#10;TxT1tuWDMBvwJmtV9GvMHMyAMTFbXZeAdoLTNe80WbckcPPBljdvBRkZCZUZmag9lF9se2BIlj81&#10;4Xm2r2MdxzU/f6mYIxlYEDit1cmcVvWz0dAZVkSDBNetlby2+srAOJoxZoMru28AmKV069VwDkNJ&#10;C/NXNWirpjhIWD7eYma+L/8Arr/hZ/8AJt/Cv1F7NgvrfR3GuskCWhMOo/K19lqYKhWJg4mktfpk&#10;v2NbYdd1u+hV54IYQa5uuwfewZYfMTboNS9PqMWROtskz+TmzZF20jMAR7cH/wAWFb16K38xcLGT&#10;KAhOIC9lNX/8a/4dv9F/Xv1D6KybFsah3sAnBtXepf7CtY9Cv2hCu2WRoAzBHcGvgvlINRmqdq/8&#10;H6i8Rq45seKd/wB0U7NytFUsIhBILkMTJU7v2zWPRhdD3F9oE7RKK3kxE0IPZHtm45AbAQPM+DHx&#10;W7/w/wDRH9T9US0m9AbijeoEMwO7PzAryGrzRw4M05LirZm+pWv6PI76i0foV/B30S3pvTNKDb2G&#10;5ZVmKjqK9p/NfQlrUaa0XVI6FkEGTJ7Vy70zTDR2NNZsgu/tqFPchu39K2/Q20W3fdyp2jaCMNNd&#10;r6UitPpoQUVbW5t/LPzvr/8A1ZGp/UevvC1eK3hlSTiJr5h9Q9Sv3Ndftq5Ue4SQ/wAdl/Ndy+ud&#10;cUS+UchWHfiFzNfLN3V3Lupn+a7ly/NeH+v082pxpyVJMboa2V+zd7WrBTCQrxtnkDvWz+n+o2mt&#10;sgcYad3xxtrRbN/ZbZmVHIMmRBAq/wDQ78u6k9JhgQoEE9p718k1mmWybro3PI4/ifRX0pct3HDe&#10;2NnAIGPkHzmtm9TCpftpcCdAkP8AnxWh/SF8e5pQ4c2pIUnBzXSfqv0Yolq70+2x2nOVr759Jz/q&#10;fCxmorjg87kxuGZ/ybz6E4QTuGwIFMmJBFba7Ajb7kbVHVwDXNPpm893TWg9wMimFIH+tb9YcLbY&#10;FZjktmPxXsPDZPtLa/8AB6mllxwdeji//UV6GvrH0h6jbaGlDwJ21+DOn9JOm9Su2mJa2rtiekqp&#10;xPxX9D31zpkv+l6xE6xdtcASOK/B36/9P/kfqfW21tFbitJUYUSa348reryxVU0meK+rNDFrTZK5&#10;To6R9K6dkEyACm5Z4LD/AA1uuouIoB9xkO4MFIxxmDXOPp2+ri06Eyoja5ymM/0rftE1+/KBQwSG&#10;IJAnMhf6V3cUHTOJGO38QumPtl3RH6mkMG6UHBIq5Vuh5Uh+kKrn9i5UihW/T0e3G5NzSFDAgAf8&#10;1ZC1cuuoKl7luFJAMY/ca0Qx20aYJxTY+fUEJdg+4sQwVhgAiIoOu1O9izrMqse6MmcTIwB80DUe&#10;mo+Pft3CS3UkiD8djVTc9XH8u1lmfam62pJkSMk1v4SMsG1Kyt9TuOl1RlmuuxbuIXIyMHFJWddc&#10;4ZtxdyxJiBHDVr2u9cuveYWg4YoGBmEg/FOWbJu27SWQ5JWS7EQWPInvWXfyG5JydDmk19mxqrN2&#10;6h6rrMSMyG7jzXc/R9Xpfbt3G1O1J3hQIJ8Vzj0j0ZL6NcwZHQqrBgVsFjQogtXWfaDcAM/4RW/F&#10;KkI/3YytQsR+q7Fhr+pvFfaUjeNxywntFc4t+oXN5UbQGaZkqBOBFdD9csTZvn2N8lpByBHzXGL+&#10;pu29TtNzakQR+B3/ACaxZJ/kx8YPi/Zs2le8j2rxudDgmQsl+0HxW83tdc1FgMA0yCD+5SuGFaH6&#10;RqrtsFwrLZuGSRlc8ba2Gy1y8dMFMEsYO7DGIz4NMg+C5bYugiXUS67QyljtICyJ7Grm1astt2yQ&#10;SQYTJPfHYUoeifcXMcnBSO2KtNLu3soSWtgMxB+6BImP8qtKmKy5OKTL/RaKWIBcLuiQNuV4NdN9&#10;L+ntN71t3usyqwEnBbHea1vQoLa6ZgLjBk3gOftUchgKY1v1jodCl5rm0qSVgnqDR/YR5rdjkoK3&#10;Iy4VFK5JHVPWL2gTRXQt3Dr0DkrA5Hivzi/6hvqKzdv3rfsqQTNvvE8g10L66/jRqEsNb0zggoUY&#10;znP47mvij6s9eueoXrjM7s3YeD5rl6vVLU5YqPSNWXPF43Fe/aNLe85Z3CBcgtH+9JX7JO93hc4A&#10;7zT9ve91me2DgA5gGmfdS2ilysv9wieOIrVF7ekJUXxyO/Tuua0FW5O0EwVra29RHtn27MncBczF&#10;afo9Mqs8FhBksTzNbN6coy0D8kxJ55NKm+WzRBvbQLWq7hUGnUqFJLcwK1/ZcdxOTukS3+xrpGit&#10;e5Yt3Q23JZkGY3YiapvUNDYFjdLgoZlVigjkFSwpflfZWaPUleh0QROFMtI804+suXtzruDFlIUt&#10;Qbenulf0dgZfuLjaT+R3qL2A5TlDM4M8DAiraTFKky70PqN62t1FFsDlSolgtdA9C9c2rtLK24NG&#10;A3HJiuYaOxcTKkK5MNOTV0C+nVQynDRuGDuHcVll3Qf3KXZ0+16ntT2EcKjXNxJ+5YEf2q9soLlm&#10;0RLI+9WCwa5RoNQ7XrN26qw8nqb7icQQeBW46FiNKoV/YFsSF+QcGlyCxSbK76lBAsBmQEkC4gH2&#10;nvK/71ztBNz2iMSWlCRAPetw+oL7uwJuAMfsmAM8gGtYs6dRqr1kuSgVXDATn4PerS4E5U99UNH7&#10;WtuJKw4cNBAHA+aiS5L7bgFpW3ckZjNWYuaZWu/zTEGZVWXAHYUtf0q9LFRv3QrEbQ0/8UsJwZS3&#10;GAdmwc7V7j5xTum2IvtwzSYgHHzmktWLS6orJAZQWuBasfT9l4KigbMgMMFScCfzVNi6dlrsVnCW&#10;7jjesljJJE8AfAraEPshD7AlmLErztNWnpehVLXvLaYPtCDGTHOytb9R9QvW1KG/7ZAO4NkR8Uhy&#10;s2xxbEpPsb131AsFAetrfUykwynzWn6nXqHa3AS3u3dPUNx/w+Yqtu3d4uJvLSItgHzkmO8V4Xbu&#10;8WQAYiAyxyKfDGkUpyu2yxa4mxVNsFWaAWMEgZo6rbCvtVnDdLGeWHiq82iLbju91VzBErTNq6l5&#10;rnS20NAVukyO8UdFtplheW0EHSEDiXVTJaT1UA6aRZUtt6gQJH2nEkik2vG4wVdxGzbjtVjbQi1h&#10;EI3BZUyTt5LVYjIkjon09aI1Vi0V2ywPTmJx/wC9dq+omfSen2VP6bqsoGyTHfd+e1ch+j7S3b1j&#10;ZL3GgqO6EmCf7V0362cfyxspbaNjQSZI24knwK2eNwb9TjX7GaCTWPM1HnpHyf8AU9+3f1bXJJIH&#10;AwWzktHk1r1wAW7Ya2ERGaYyw8Zq51a5a5sBZwSGBhTmTVOyFnb2UGwwWYndyMDNfYMWNRhFfo62&#10;JtwhfwLFbaq52sDI+7JKtS9x4U2ggVtszkFpPFNMyErKk7WMgGBxQLqsjk7zcBBZR+e1W2O3PgR9&#10;pQLRVlJUEmBgR8VFd1w/+TSIidwUd6Ye17QT97DiBlZz/WsayyQHDHqVtyLxIpbRXJC1ei7tRTG3&#10;bNTXouZumSDJ7EDiaXBRwm1Tsmee45o/tO+yGCDv+KuiJGXt7C7hiXcftwBHes/yt7dbG+UVeSI+&#10;6mBLbCDI3GGmJxUblwn2xtEgSDOMnj8VA1BAtVbdrgXaGyJI4zUWtO1vrjc+BtNFZijLmQ2CFiKc&#10;VFtJauLkK21gR1D5FQr2Vo0qolvcpg4cgzGcGgMqqeq1uZBAbtHAq2BlwbaDawJ68BhPJoCrBU7Z&#10;JVoVTP8AfwKiRSYB7TgWwUUnaGBAiQKhcNt3vFSxzCHmK8lxG2K0sRbnccbKi91kdGDYBEKMYHFQ&#10;jkgoa2weZIPSZwYGaahHBJdwotxIHnsaFbuKfeG3JH285pq24ZRYKlVaCS1Wi40GsadFL21Pt3DJ&#10;Bb957VE2dgM7ZSAPJJ7n4oRtggAtIU9W05A85pm4+FZLe4wBkZijGUqCmyy27p8pKEGAPAJrJPSn&#10;2SUE99ophbdk3rm8AnaAqRjxn8UTcje4isqSMwZ4/wCahX21YmVsvs9tjuDETIAJ+KqraKgAdmLQ&#10;ZYYCgnvVkskiYXkQPHn4NLAIT7JCmIG8meaurM80IIlsswKMk9UjuKhbVbisxUHaZxjfTA91LiM7&#10;AsB7YJHNBtsD1mLYQYjk0l8BQxqhqUDhQDPE8DIoLMihwSZMqNoz+KF76pHuiV5GMmiLdKKGmSeo&#10;TwAe5qyUkJhGjLDbjI520rcW0qN0kNvz8zVuyEXG22zLcMMAT2pYKVTuQCZXmaqSLtFQ1v2wqPaG&#10;xY4MkA0PaqB1Cbgr8HuKsL6iSSGUwABHagrbdJcMBJgCO1ZnGhiRFAqkNCmRtAc8UW4xVtquIRs+&#10;ADQ7W4yDbID9StE1K6UJfbjBBYCQe8EUIXAlcXABYEFoAHYGjPa2MIaVUENQ3VC2xSWQ9RPEUVNV&#10;bPtbUMgR8GKoIglly6B9sDqz88US2Ett7twjJ8cRR3sXDt24mTu5k+KiFZEcC3vHg4iroumS0oJC&#10;ptBxJMRE+aZ0l0nc7M8oIAjd/ahoTtDS4WQDFTBO5gQygPMkwP7CsubHaH4pNNFvZ/Ttlgje4oDA&#10;t4PIFM27ioL24xvggzhRzFV+mcohS4vBlM5b8GmG1COissBS8HvPmK4OfC03w6PSYctxRO3qLbAn&#10;YFwZMfPNCFoyPcaVJ/tHBpr3Lhd1twhBHSYMT5pe4bhhbg3HcxkdprJQ3cAv7n2MrDedwVOwA7j5&#10;qqZhuXaxMckjzVxfTZdCbGg5JPLR2FJW9O5uC0YUNIh8QTmKZF0hMrsHbhSCxVySw2tyB2q4Syil&#10;wzCdxAAGRHzVL75CtIUbSYxwfM+KuPdtKruPuYhi3PFVILFLkvLWqEsihCiv3wRVii2rtyzLABzt&#10;3KTG4HmqiwVuLIY9XfbjHAFWtixtO5WSICqGPfiBHFY8iRpabQ8zA6iyEulU3HqHbzW2+i+sNpGs&#10;WnRstAP/AMTmtFQ3rDqjTski4XgywEjin7Opi0zb4WMqowJPY1jzYFNU0Z3LJikpR7R9Hek6g37e&#10;4IvtFzvZj9o5hqv0tfpMGe4sCXgbgx5AAHmuHeg+tai1dRL2phbhAlQDzwD5rtukKXNpF1rcFdp4&#10;PHc/NcHUYHilTZ6vx/lfvQ6poh7baglwoNsoJ3dMGYOKq72htbtQpIlSVYlj1RkBh4NWJvI4V7js&#10;TmUjpLf70pZ1ihU3IWEHcU5B8yavEmdrFrGuEzmfqvpq3Wa6Wm3dLdIO0CcSB5muXa70y6l0gMyY&#10;Cx3hTX0Let2r6LttKGchLoMqVjE/k1zr1b0W295jCKrKqKclzGDXb02XbxYvUYY5eTlVzSOCGIgZ&#10;Qz3jv8/iqXWWvbZ39wZTo+YrctXoremMLvIhkIzMg/NVet0Yd1m1bG6JaupDIjzmr0rq1xRpjddg&#10;F2J2iQAOqq2yLS3A7h8uFCdgGq+u6a57zIXVcDj9yzSGqtD3AJxAyDEkUxyTOPzaOyfQ+rN6zsN0&#10;7gNjdhtnP9a61ZZwXhlNpQNoIkAKa4H9FXj/ADC2yTOGLDI6eAa796YhOxEtbwwCi2O0ng14bzMN&#10;mV/s+reA1G/TwXwj16wx3sBbntHQSg8AVV+rzYFo719ogvD9W3tIArb20Wxru1zvb8HjBzVVf0aD&#10;3pfcDJDkZ4/vHmsWly00rNurxtpujgnqxZVUuN6P0g9yVzx5qqRS6K5BZbjBSe52/FbV9U2xp0sg&#10;3QFwwZF6WIxuMeOIrSm1ZLWywKKpghe/zXtdO92OJ801qUc0jYvRtNaa8+wsVOdp/wByfBrebVpT&#10;YDvZO2SQZ3MW4/14qs+nEvDT+9dZFCllcDGQcQTW4nSuNwS0SNoIdCGO8GlZM6TOnpMW3Gv2Vti0&#10;pKXCm4F1lI4FbBffYiQpZ1BYpPzkkDvNNaTRWktNNs7p3MXkgb+BU9TZ9r23NrcOSwMFh5/NIeTc&#10;zl+SyvlejUdfetIlwKAqja6PmXrUL9xiGa4Ycq8Fh2J4Wtl9SIR7io56FYXEwGVfHyPxWj+/YKXg&#10;6ywIabhxjEYrVBWjxepk5TKvVXFm69y7IZcGDulew8VoetNwC0rXdoJzJnE1uvqBvNYR3aQGOIxk&#10;xC1oeos2Tc2MQRulSJIomjdHC54oMtdC4w6BgGIwcgz3/NbTp7KNcYFmCh4YN2rW9J7aXRDlSQFA&#10;GQQK2eyqMWUQcyVH2kN3Hx5rMpUzBLGlJmzozvbuAiN0LbFvkDwTTGoWbLvOChBk8EcR8Gq/TvaR&#10;3gnM7Vb8QSp7U8Wa2245YyvXnPwPEVrgaYMqNYEW2rhF6V3dY5PYYpB1dfauhgLuwGTwQx4pu9bC&#10;IQHJJTEmVJHj8UotxQrLuAUSEMS2Oa2w6R0odLgQ1Jk2/cRZVpbbiJPgUhfvI6EjLLdlRx92MxTq&#10;hFcMViQIjv8AkeaqibRdU6zHJUbZPirSClLglqGuxuNsSP3faZFVL7bjKVH6gXHYDyabe6C7O1tp&#10;JLAMZU+aATduPm0ZbCGQCD4o4i0xNSpVR7YYspEHABNAeyoRpIACzJHMYwada6mza1vY6bgcZn/m&#10;q57twK6kYKhhHECroXkqhDVMvtgsuDlWqrvG4u9fcG4wY5Aq2uur2nQcuYGYqtvsEuPb2gbFyexP&#10;5p2MzR5ZUXW9xCm0CASTSN5Nts5BG4E4zTRV7unKspDt3GOkGc/mg312biBPTwa1IXlK82sBVQkf&#10;BoL7V3ErDmBntRWRDvOzZxHiKE1sdSrJJI3GeDVoXQK8pBMSBt6jS32Ku4N3g8GjXLjbWWZcNE/F&#10;CdXEBmnaMEeKJMjAjqlJ2rM5zRUMNOIiKFuCsAeDz81a6Szu3g24AJAnnNLyz2picnCfJfemWbgu&#10;MQP0guW+TxXSfQQ9sKVUln6dhyfkz4rRPS9LcIEEMFEHPNdR9D0qj2FDxMDYORXiPN51tZz45qa5&#10;OqegaY2iio4MMUYgE7QefzzXaPRVVXSUu7VVZkc4x+JNc49FRrYHuIVkbhEEgDGY4M10D0x2tkzq&#10;XLHKkiFLn88wK+XSm8mWVs6m6FG9aW0cEBiLdoHHMzMCa1r1XXOtr9SyRuY5JIieBPamr18bdhKH&#10;fbJZ1b7Y7n/iuceveu2Etm2d4MzmZKt5nyeK6mkg5SXAnLGH/d0UnrmttJcumV9t2ZHciCfDR4BM&#10;V84+u6y0jaglmCi4QTzI5Eit2+qPWC4m3dBQ7wCTLQ3c1x/WaphMdTXP6/Ga974nSOk2c3P+bglE&#10;1z1O+T1P9pGCOY7VqF/c/trgD/Wrn1G4zqAxETBjtWus/wBx294U17XSY9sTfp8GxyJPcXBk4xFR&#10;PAEiJNRRWP4OK8x27cSMGtiRpYwpLTKxJE+KIjEAA8SZNDP6bEMxPTWQGI2xzmRQMhLeAq8mpIAz&#10;ZBHkcRWE9xMiCOxrP/ba4WnPT/WqJQ7p1KEzyPt+Zra/TZBt9HcQfE4rU0ZURobxW0+makbQSwBV&#10;ZZYw1adN3Ri1CN49PGSVeSWIAA481tOjuMDgxuImRIFat6dqBdYH29owW7DIrYNFfuyoQKyu2T2x&#10;Xo9K9pg1k1+Bt+lS4t4AgnwBBC/+Rovsf/oyUPSPuDm3vJEbo6Qfig7E/wDhd7/KupGmjnTu2OKb&#10;R010m27KuxcttZN/gcVpvrV9xecKg3N2nEEd6PrfVrbEKnuMCZfgST91axe1r3WYvIlhtHOPFfKo&#10;R5PomfIpUkzX9bgZVmJB2kdjMRQGtC4wedpUREf6U695TvUGcHoA4qF3btG18qu4/J8U9IytWa9q&#10;WW5ctgA75j8AUNUshtzucGQx5p7UWbdwXClwI4EkxFV9q2iqyhztYCZwRFbIVRknAg9v3DdPuQJg&#10;Tz8TQYD27iyWaAMUxcvb16yRImPx5rBMqxRlg8QODHE0YppC8KoRrZJ/awOZip3BcLRsGycdqy10&#10;XB+orKWGFAxA4ryJIsu5ffBHEj4mrLSC7VDf9uFiJmc8UWfbKIbh45FJrvGxSwJABMCARU7BXfsI&#10;Blj+eqqaGxY7bcEsRdILAwopVWffcVkB2W4z+4nivSYJCIijDHvNSQWwUTdhTM+SPNUkVKVsNpTO&#10;22wbbtLOIgyO9Fch3cEhFPAAmAPIoL3zJcKeY5yYozqkF0UFmWT/ALiouy01SAncGZSqxs5OZWiX&#10;ix2IXaQJBJ2zFRgoSMSSsKwzBFEvoQXUOvPVidzeAaYgWDa4QStxlkoQV/Pg0k0jbs2nnJ+KavMS&#10;tnpVSZURkmKXBS425gACDj58gVFSBkwAURcjECAo8moag3B0qn7Z3UZCSiRbI3E7u5PiaiLiraIA&#10;27mjwAPFELdAlt7WuSxPz471BmXYwKEPzPaT3oguRZU43bjCxUrl0OBbtlRuXLNmTVqygexlIG4G&#10;2YyTnFRS673RKSFI+RWCwdbeJRVgt80Q2yWRdrdzPE1RdgLgCXencQXJjtFHX2zyvUVPVwQZxWBb&#10;BVwAIUZzBBNQ0iqWtJzPzxUopsdsa9lKpGQwaPxWx6D1ci5Lq6tukA9hzmtRsWCJLEwWJ+ZFMtdv&#10;OJ3Acgk94oPtr4ChJp8M3e96mx2ksLcjBXIPmqsapXUn2gzg4JMAitet6oFNg6oEgGpJe3Z2HaD9&#10;h5k1SxqPoZ32wuovnYyhSAxz32mq1EItAAuADLYzNOLCswVGJI/qCajB33FKttiTJyGFFbLpIHd2&#10;3R9hVgN2Gg1DStde20uBHUd3I+JphUct0lc9WeZ8UKztBeTuFwR+KMGueRS6gV03uzBxETECs7Om&#10;N4nt5NGusF2FnxO1Qc8VFmgOSoLKcQKgDaBht6hdkzBMUO049wFmZVjdB+KPZ/7i9IYsCMn+0Vi2&#10;iFHDrMAkzzJqhSj+SdgLiAEgoQoOAPLV6/73WGgxASOQKZUFkT3MJGJ5aP8AigoEUsfeyVwSJ/pV&#10;0Nswuec4jjtUNyXFUm4YHA4Ao1x1VQygIfzyKDbK3SQm0Dae3NXtBPEWiwUOwJyAtSdwVWccwaCk&#10;wkkzzjsDWGMFgrLJI258d5qyJiwvSoHuSB8RRfdYx1SszUl4uAMJXqj8UEOCOnpVjMVCNkldiONo&#10;z1cxUreJJYgTwRXg4XadkLEH5oey4WCtOCYJ+eKquQKD7IuTyTmgi7JORIHep9aCcZ8eTUHvEHaF&#10;ErgiqaLSJF4cbVzOTQIZi/VtqbGCykNDCQJoUJJBXIBHNUg4omJIUDzmOB80FyoO3vu5HxWf2vtk&#10;rAB8CouhG1RgRINUMZJeuTuDdqio9tgYEVEQVEDJmSKku3I3DAq6KsJcEBuPxWJ+wmfFR27tpU+B&#10;nzUzPUGBJ8ChouzCyx+JiplwVIHnB4ipILZCMVJnnxXiqxEAHv8AmhbCPbZ6Q0qBMxWANjdQie1Y&#10;QBgCHBjsaxuEk5mSc1RDAZkG3kbp/vRkUQpKwTjGYoIbo4M8x5FTljcBiFYHAqyrRG3uAcgYbJFG&#10;W3IRyfgnxQD0heQDRAJ3yZjCirIqJ7A0bRJkgVOwpJChDkTnBx4rFzf95YgmYIryhotsCSd1UFZO&#10;04COp2mcgkwahhsgEjgmaFtJXEExmcGvAKvIJxA/NRIqyRTeFRZ2rgknkmiANbJCqJPc5xUXxnBG&#10;M/nmhozSGmc4mraBR4OVVgjdW/8AAxRpQNLEzzgzJoVq2vUx8wFNCtCSAWHNXRaGgfcRWYRtJ2/k&#10;0NSUQjcVJOaxJ3CRA+M1NZuJzMf3/FWUTDqY3XCJ+eSakuYEq3Y4oQYYHt8Hmiddz3LgkJxHgVCj&#10;CkqU6WUj+sk1J5kL/tFRch0bILEj+xqXu3bMAbSCOZzFWBbJWiqsxWQe45wKKie4pDEgMwn8Cl2M&#10;MzTzk7qzduq6gleDtokWmMHabrBXwoGa87E3mAKxEH5NCL2rmxAdqjJYctWEtlUJETvq7LJt7bM0&#10;mDtERXktsWmVAqTpO5u4MHz+BUBddkPVGSq0LKsy4t9Z5YjBmsNb6WJUkQBNLsshGWGKGDFHKn3e&#10;okA8LOKou2CbdkKSBIAk9hUWR3LgAytSH6hOdyL2ojbusztAGREYNXQLTAsyIFlWbjg1G3dKRBGZ&#10;57VmyAvCg7sCcVgWQgYNBIE1KKMJdW0WMKSe/MVFegOpAypj4+aIAMEFYgkf17VlCXYEN+yINSwk&#10;zIBOWI4n81hFDAnpjk1hEOyYUSMg1G66gCqLGFvsAHVBIlSSJkGoK6i4AGK8580IieOdsgVMGZky&#10;eOOKhCBYAiDuEZNNLfiEMz5EYoDCE2j9vgczUC7KgUgZ6oqkFboaClHR3YlogGvOqXG3KnDSO1BT&#10;dEYBJ/qD4qTXxIUCZ8dqhGHVQ56WCbjBBryqys4TASZVs0MpbQqSxZpkY70AErvf3GJn8E1CrHbd&#10;wRc3KGB7DApe3tRWTesRP/sKI6i2qyhbMgjE0SztPYKYJUTyTVcktkd4UOzOZgYAp6zcZ0IQH8xl&#10;oqus72ZlfGOeM0zbDqTDGMFTOM0qfQUZM2HSXr6QyniCJ+O1bNa9YO6GU7Q0QeAe/FaWrXMBGLCB&#10;/wC5mn/5ougVeBIkctPmuBqsKnLk4fkUnx1ZsWr9bKSFeCCSsdjSul9ba2InHLiefxNaxe0+VOeA&#10;ZNAazctu8k+SB3igjpMbXZzsWkxu+Tqlv11naNkCNqzGFjJraT6wn8tbtLeUndt2xDFRXCdNfuBS&#10;5bpifBBq2T1O2j+2ttpYcznNZMvjrfAUsOVXwmjrTesK5ABeTKC2PuSPk1OwjXbp2o0FQEaJIPiJ&#10;71zj0q/1GA+MySMGugaPUMbNkAsrSWbG45xia5+ox/b4TNGCT9otNOqut2LzAwCVbA5iAaddZu53&#10;K1tSYbtjFJpvgneoVkHMbY/2aldX6itpDtLFlAkmWn8Gsb3MKcV2GuaezeUO8ksJmBJNUur+mxqD&#10;vSIbPtzwFHH5NNr6gLTAsrb0JuY46uf6xTTX12OzoylVDypyf61IzyQ64L/Fqjmmr+lHRmcZGWEj&#10;mK1vVekbLjH2cqoJBwZIrsmo1aQ0MSVtAC5thm38A1D2bPuqwtE3AAhJOBHmuji8jmj3zwSEaqpU&#10;cIv+nPaQM24BssAMrSTWxbXI3TkDxXcW0Nl2KXVO688oR3ArXfVPSLAQC2smDEr4Peuli8pbSlFm&#10;jFypbpo5cHACNsPOe8UwbgCjojJO+atNZpkssDBzAKjg1XXNGykkJIOAfzXTjljJJkUkxlL7jbDj&#10;mSRiaWN1n3vAGcCeKFd0j4G0wAMV5luW3vAzkDFRRj6asNIaQFFfcRMDHk/FHfUqYJEftCxJqtIZ&#10;C0HMggVi7dGw5Kktgean20wnGy1uXlDKNxIgjxE0R9UEggbdoAmeJqp947lYrkjHxR7l0x9pgcjm&#10;fmg+10Kliv0WX8ySjqzluGINZa4LiuyE7ljHAjvVN7xSdoPAJIqz02otmRcEynPFDPHXKQCwDQF0&#10;3OhyEBnPI/FOabWtbvqVPeZY1XWroeN6oMTIOIFVbElr0p2kAHik/YU9yddC8mljJUds9H+rbyPI&#10;unPMmTAroqeoWNTpiH2FiQQcQAe/5r5ZS7tBX3IE+ZIq1T1y5YUde6DEjMzXmtd9MxySUsf4v+DB&#10;HQPG3Vv+Wdk9f+lLGtv3bq3UdyqmFETWit9J3DfRUcTJHEZHY0vpfq7UW7dvoBVTxMGa831ZcT3F&#10;UESM54HiaHTaXyGFbFNNJUgVgtttNP2b/wCh/SlhLYF/UgMmSiGI+DWNZZ9N0rbEZgVMxcHT8z/t&#10;FaJb+qGUgqZABaPNV2v9cN5Lc2j0t0BjKieRVY/H6qeRvJNtP44HOONJJJWjs3o3qlttilCok7pW&#10;AyjIz5rsnp3rdrW6coSg2ghQBhycHd4NfGdn1m9tZBaAVWG1Qxia3H0f6vvqwRrhJP3x5FZ9d4zM&#10;k5R9ehacY/yX38Q/pR9Oxue2hjG0Ecmud+heoXNIziShOAQf3V14eqWdchZ1BLCCHPB/rXOvqT0W&#10;wl1xpllR1FwYBJ7Cp47WOUXgzJr4bAUK/Rtj+qHVrphcLsxEGSFWT3itk9LsDTezbuQUDET+Mnjm&#10;K476N6q2nRUuIGAaV311LReo2rtm1dJQFiSVBitssCxujRjgnSfZto19tCuy8RGUDCcnuacXWG6r&#10;2wDG4FpMAT2rRNTrSl83B+oCmxMlYjk0pe9YDNbvMkNBVEczNXs4QLxxSdSdm+vbFyy1tbiISrMN&#10;p4g9zWmbDswRsOCV4M9j5NMWNQt0afp2tcDKpGSEHgVdaWwiMICQogT3b/EJ4NC0ViTXYBHc27RZ&#10;owFkgzPnxVVd9ScpcVn45B+1zOImrW97jbWYEKVYTIAYHM1pXqNu621lL+3uAWcE1SimXkk7qi1X&#10;WKwRjcZ3CncABilzqbDO23UtIjCjCnufk1p/ubGbLdU/ET2rOl9QIcWkCGJBH7hWhYbATSNmQS7O&#10;6TLZflh8xRQpGSxInBIifn4pC1rZI2sJnbvOZ+IpS/fezca0QVcAznGfFWoBuvSGL7OUZlvfZ1LB&#10;5jFWOh1un9rr1MGIyCc1ql33kVWRuQV7ZYVW3fUrvvMDdJbaBCr91MWDcqJDIos6YhHt2mJBUEBC&#10;DCEnzQ9VeuBDc2KoGFjJPzXNm9bthDb9vdEyBOJFIf8Aqb3TbhmIAiotHIL7rlxR0O76hNx3a2zL&#10;ABIjkUMayHtoEI2ZA5Jrn+n9QuMGIUcwI7VeaZ7hAZmnYgIjtFW9Nt9D8SNnPqIWAqGU633ngnsJ&#10;p2x69asBEFkEyX5nJrQtXrlIJZsXMxGWKiteN7qlCdxxAOIp8NPuXwHJT7R1K/6yy3bgltrCSAYz&#10;4PzSNr1NSiuqTa3ZjkfFc8fVobZDPPtnmipqArWj7hVYLRPI7Ua0v7FbZKTbOhXdehRLLsADJlcx&#10;8Y71DV6sN7l2QIA6hzXPU14fdLqiESQc5FZ0XqAgiJOcZ2gU+OGl0WufTN+fVKWK7VWEG1hn+9Cv&#10;a+57W1W6XfuASY4zWxfRf0XrPXmQ6eyhHGTE/J8Cun+l/wAEdXY9WtJqbR2KWlWEdTDisubWYMTa&#10;lNWkb9N4fVajY4Qe1urOU+hfT+u9UuqX5RuBjcK+svS/+nrRLpEN6+FfYCYxtY5gTXT/AKa+hPS/&#10;TLGlsnTI7YbyxZcg47jvXQNb6k91WuBEhlUkkQP0xkivPajy8pz/ABbij2mh+mceni98Izk/b9H5&#10;9fxl/hSfQ/R31fuTbJGwquM+DXy56OgN20bggMf7/iv0N/6j3J+hdSYbabyEAV+dPprOmyVJUD7h&#10;yJr0fh88sunm3K6m0ec8/poYNTtjGlsiz6X/AIIXbdj6o9MHvt95O3wAK+3vUNf7F9j/ADI6dzb1&#10;7sa+A/4Nf/5V6UhIht0eWYLivum5tS7bLwqqYhepVIySa4vlcssefh/8Eei+lMMcuik5R/8AvjGH&#10;uuQbhCdO0TvklvA4k+ZrXtYbQewWuwWZ+gztLc5Jo+s1ens6a9uti/bZgWI+/f3M4ma5K+q1F31J&#10;VYsAt5QjO26ENYFlc6s9J9iEL2p89nZ9VeXbt3ndAUgCVUnIC/I+K0v1a8C1wKdpZhcZlJJA4Ig1&#10;sWju3f5bNlmCktkdUkwG8gVo/rHqfsi7cJEW+s3Fn8gODzFaMs5ONWXiwvdwj5Y/jPrS2q02ldzv&#10;QEuJiZOK516F6LdYKfY3FjABMRQ/XPULnrPrmo1DAspeF/vXUfp70kN7N24RO+BiOa62q1K0GihC&#10;6ltv/LF6TT75Zs2223USq0X0++oUB0hFbaWAyD819ffwM+hLGkL+oX7Yi+u2ypMEoO9c59F9K/nN&#10;amgWxFlG3vmQIzCgea+ofRFCbAtnchGyIiB48QK8O/I5dTJJ/jG7r9AaPwO3NPPkpz9fydn+nuoK&#10;zi+Vt9B2sAqbv9RXYPS9GbdguFILOJjDKB3gV8N+o/8AUZ6X9Maq7b1PpWqtsywqt0SeJr6Z/hP/&#10;ABm9D+rW09vcNBq2XbbS6QFvhv8AAeDXrvEctJqrOVr9Zijkli+4t69ezqftKdVLG6WRcg4Dg8TV&#10;TrYKBbmxMh+gyRng1dfUVn+W98l2BH3mORzz2rXdDetPrVDQgNxZ3ZVlbxXzL648n/T6nLilNQXb&#10;bfo9N4bAsmGM6s/Mf/q+9Xuep/xFsemg9Gi0a2oXy43muZ/TOstWRcY3DJRUxmBSn8YfXT6t/E76&#10;n1Vq4GU625atsONqYFb39AaJNZf0ulTSlmVxvaIOyct/QV0M6jpPDaKMlcVgjOXNcy/JtnxTyznr&#10;/PyhF8yzbUv44Pr/ANN9Pu+n+l6GwCAbenVRiDnIqp1XDqyNvV5LqeZ/3rf/AKm9U0l0e3ayU2pv&#10;YcACuY+san9IqzkXCoh0Wcjya/P/AI+eTO984VKcrfzyfsvx+JY8GKCVbYqKX8Kiu1aLp7ilh7bE&#10;ORuO4npJk18tfwou30+o7ty0xDO10wxyBnia+g9B6g+quW11EWiu+d2SBGG/NfO2g1SaH6g1hd2U&#10;LfkMORPNfUvpqGSGDyeJf+pLFGmv02fK/wDV/RPPpfHTUqjDJL/y0jpn097mnW9aFsB3ck7+InP5&#10;Fap9U6L0/wBQ9RuO16811LiIqJlYiTDU+fU7djUw3VuE2252KcxVbf8AR9TrLh1v8rdt2L10BAw2&#10;k7cggeK36aDx6iWaU3ByjxL5bPzg8c9/MDcbeksWtHAvS10KF77CPNe0Xphuh7NhGEklnUbpPnOY&#10;o/0h9M636l1V/wBP0gaEI9y6ZAUueA1fUuq9D+nvpezo9yvrNSin9K2QQcfuYcAGuXqck8Tkt/N2&#10;3LhLhUdLHCTtvhI5P9Ifw/12pSzdvXEt6b7veurOyO4mtj9W+qtN6G125pNR7otrH806xt8hV81p&#10;v8Sf406Ym1Ys3RcItbbdi2YVbvhq+VvqL6t9V9WvahL7MABPtoYSR4Hmm+P8LqNbJTcNkO/uSVSa&#10;v/ii82rjCv8AdbfHPZ0r6s/i77v80mjJu+4Ye665z3EVxXW39deuW7jvcYcAicKeT8VnQWNW9uCl&#10;wbiCwCcR2/FdH9J+iL+pcON7sUBAQyV7ANXsMeLQ+Lg62p+5N22O02HVaxpYoy/hcHObHpIDs0sR&#10;uDDb5NdA+lvoLX6+6gTTG6t0y1x0hEnue1dx9C+g/Q9MUOpvPq3tkBrCPstoeRu4Jmuo+m6kppXT&#10;daVVLD2rKi3AJ+CBXj/MfXE1GUdPjbfC3S4X+EfVPpr/AEb1mrcMusmsWPvauZM539O/wv8ASdHd&#10;OovudQliF/TWBubud3K1vnr/AK1ovStBe1LKkWFHSvQAIhT01j6n+sfSPQfTTdK+3p0C+5aOWuSc&#10;kQZj5r5U/jR/E1/qP0m1p/TdDstswLupLMqrwp7V5nxPjPI+d1mnlmWT7LybXkk0lFLs+q5peC+l&#10;NFmUIY1nWNyUe5Sfo4n639SX/XfU7unZgVvPuJYwC3Aaa7XrlfQ6LS6e0gb27QIbd8dTAfFfJVrT&#10;XgrNMO2JOCK+3f4PfxN+jfqP0qx9NfWvuen30dU0nq9ocIeVuV+htb4/7WPFDDWyKppev2fCvGeU&#10;Wq1GeWfLWTI7i30/0e9E1Gt9YtWNI9xwgRRZFzBCeZruP0v6Jr20Zv39OBtDK5JMv2lB2itr9b/g&#10;kv0b6x6aw1yep+ja5Vu6TUJBVlXqAB81ty3zqNTYuOztauO0IqwFkRK+YpWJTxqpLlHrdPpUnu3P&#10;k0b0pNTa04fRIS1tbim44INwtnB5MVven9Jv3Bp7t+4bYQC4rqPbZHI5HkVs6ei+pXSt7TL7Isps&#10;a5dG5jOOP9a6dofo7SsLKXnFx7aiXYQjGOSBAro4cqo0Txq1bo0v6Z9S9Rt27WiFtoLlVJhQJzv/&#10;ACfNfS3o3rNvTaYWnflTt2kkkgZ/Brm+g9GtBkZEHuXCeplyQuJA7DxW3LrrujFvTXVF1AsF4GAR&#10;yTW7F5L7EW2xT0mOdKMN3PJttj1TR3rNu/720OplCew53A1yL65+utLr72l9P0IG+6/tC4hxJ5pf&#10;6i1N6ywIsi5vVUtksDAbBkVrf0x6Re1DrrL1q3a2uf5ZY78MSPFfHv8AVP8A1Geg8bmxY8ihkyJx&#10;jXbs+h/TfhccWs02+FwjfV066YC2xXCBbajyBwa1289wam50sFMYnuBmavmW49u4lxAX3wGPme0V&#10;Xav03L3HtncrMvtzC4HmvxPp5pSlulbZ7HDUZcmoa3TXX0F29sLKwMSc84rVtF7Sa5C9rerOoCA7&#10;R8t8iuipe9ixvubfaQmRMiTXPfUPTxasaZShVizEHksSZEGvS6DLuWSD4Um0mjr6adqUbOg62xo1&#10;N+1vtlFeQkzOMR3mqb9TVJotO4FpPdVWa5hurEVqWjtJd0jb9eqXzeUqomSq1a6i4ut19oG4QHWA&#10;XESQO0VWPSLFJXJyUbbbT9L1/IMsLSaUmdJvfT2j9L/9R0a6lDp9dZKHd+xyIDSa+WtfaXQ63V6e&#10;+k3LZgkYYx+4DwRX1h6Rc1XqvoOrfVWbasNM1lXAgsbfAjzXDf4qaMWvVtK92wEvfyFk37ar9rAS&#10;MfAr6HqdKsT0uXHiccGfHwk3al3VmH6c1kv6nLinK582/mjmS3n3paG52ljDSIniKd9N0epNjVmz&#10;ZvXCg2tKzsI8k8A0leRWZC19n3p0KMbMc5rvX8NL3o+h9Ava3Ubw1slWs3TO97WZz5pOWVRgk4x3&#10;NW5cLi2z1HkNW8GNSjByd0kjhrWtXp76WgptPhQT0kzyDRL7+0jgFSzNFwk5K/Bp7Vaq/wCpa6/e&#10;dI1GovNtzwOyxVchtOrcKRejiTgRQxbai5RV0tyXPJ0ML3Ri2qbQK6123cVvbRNpEgNlt3zQ9NeX&#10;Uaizp7t1FS9cVWa6Nq2mPLFsQYot63blQlwQARL8/iqw23BCM9wtdTftVQek8TWiEU4v064ftD6N&#10;t9H+nG9U9U1+hsa/TFdHYe6L7XJtOqdhHelNPotR6b6lornqXpO8PpzfSyX2B1bCXCBkgeKoreit&#10;XEQoAAqsGYAKx7GI5FBN6/qjp7lzVXrlxek3LpktaT7UE+PFL+zklKa+8njcNslTUk6du0/Zn2ZH&#10;PmacX38jSXRftWv1UuuXbapEbT4zmhetfUGn+nvRtf6rqJuJpbW8wMmcAZ+aNqNfpNPYe/rNQLCW&#10;8vcZYT4givmb/qs+uF9N+n9D6bpbknXxevdX7LbHZXc8B4aflfJaLSKEtuXNUn0tq5lz/Bz/AKg8&#10;nHxvjdZqm1/tYm1f/c+I/wDycc9D/wCqb6ysfUa6rTG21vVXVtvo9sqUmIC+TX6nj1FrlnQsbbIw&#10;ZE2E/ZuH2mvjf/oM/hL6Lb9Ss/Vf1Folv2m3HS+4u9bbofujzX6Lan0i16p6hrL1iwot3b3uK3aS&#10;cgz2r0f+sei8Nhy6BeP02JZMcpYMkca/OdJVwu6PlX0T5vXrHnlrsk5/dSyxcuo2aJa1Qt3zvuBW&#10;a5tNsDML+K2w699RdUXCym2soV4x2PzTvqH0m9n9QAFDeCApyCe81rer1aabV3Q0tfA2Mh/8PPzF&#10;fAtRhbybHhlHIo9NU0fQ8WfFqUpQdltq9SL3uXTYZRbWAFYmW7maphoV1K3Clol0bfcUZIU/B5rV&#10;/W9br3v+nJotJttzdOoa65i0pGDj7mPYVsNnXrcXRl9/uohQkYAUfvgUa0s8OPHKLXN0k7cUvk2x&#10;wyjHhl9YuvvS3qHZQsGWxI4ET4rGqLoYvMJt9Kdv6zWtfzzpqEu3GLW1JDLMnaDIrZNY1zU39TcQ&#10;q1tQjbOYDDk1kyYXCcW6Sce/3dFOFNWgfp+oN3VWVmNrBtsYABnNfRfpnr+k1Ws02mtaxGvOu7aC&#10;CmK+a3v3FcBU9sMSkckx3xQtMDp9gtswuAb1dWg58Vh1/i4al45uW1w5il8/s53kfHLVQ/uppcH2&#10;B6p6dc0tm40h1cxnlGrTPbuONWN+2FLjOXYcAVrfpn8StSmm0ljVogsFtlxzl4H7mrZdZqF1TJeQ&#10;DZtBEY6TXC85KD1GGUMEoR2cqTtbk+aafKPJYNDqNPuhlSu+JIDaUq6kodxWCDkTRV09zci7/u+Q&#10;PzQT6iq3dqLtCrljIG/5ovuo1jdsCuGMN4+SPBriK04uUOOOB8ozGL1my19QN0Wwdu3iK8pNyICd&#10;JqCXnCplJYCYyc15mCeyqIGKmBPIJpU+W6VfCu6FKMkqbGFcuTctknO0yO3mp+0UVpc7iYE8TQlZ&#10;re4sAzlJAURiaOysVLzKrziRPiktPpAyZhHLOQ4yuDRbBVoUxvrBO1FZmB3KAZEV63cXeFgIVzI+&#10;KCS4dIrsd2XAXLIF2YaTTGjZ3boSZiT4pfTXmk7rkJHB/dNMae3b923ctIWKkqB/5V3fEaCOTLpc&#10;uKVyhkucbpqmqo52dtKal7XBswOdqurrGT3E1S+ppY9tVVWZt0pnK01ZvWyb4vdLq2CB5pbWkPbQ&#10;dIS5ILviCucV9f8AqHWf1fhc+xRbUW2pc7aOFgx7M8bKUsA7gXJWIKgAEmqrfsuBQpJJ6TM48Vca&#10;SwNbfFhDtEkuw5iuiaDS2FW1b9hF25UiN2O814j6F/04131DHJkhlWHGmoqUle6X6o6HlfO4tCkn&#10;HdJrlfCNY0eiFzT23vW13QDBXMj88U7bs21aQXJOAG4FbdobC6o3p7CVnhgOarddozbAUiEbqSK/&#10;fHhPo7LoNDpnJqb+3FSlXLaVWz41rvO/1GWaVpW6RTacFHgRLdvFGVboKkDdMzvNRL21bqO4yAVQ&#10;SAKCqksedpJ25mvRaaDxM5OZ70bHpdQ1xSVYQDnPBFbPoNfaFqW3KxiIrnZ1Sh1a2xCj7gBwRVzp&#10;PURbuNF3LiVkcjzXqNHr1FxVnJy4+zplh7tssOU7A96mhDqSH+7kCqDR+pKyq0loJJPam7mv01lY&#10;LDaxEOK9JDVQats57xteiwW4IZIkRHnNC3mVlZmFLTBMVgrG08jkbaQNwrqM5Ef1WtsZKURLRb25&#10;dmBBE8d+KCiNvjMZhT3qdtsrvJ/IoF3p3uTLAgqazzCifit/9cf+jBovrb0P1n2wia7SbG8+5bNf&#10;EH076Jq9XbcBdhB6HZTtJPZYnFfst/10fQB+ovQvQNZpvT719vT9YWvFASVtOMtXw36RoNNpbOyw&#10;8W0XaQ5yD8+DX56/1H1mXxuoybMDam9yl6Vn2P6T+osePQ48b7g2q+T5itfTnqTOtvY6XQ8E3Fxj&#10;wTX3T/BD6Ctem2EvsFIbhmWQHbk1ovp3oaarU209tzaS4sTJAU9xX2h9EaWx6dZtrcC+2F3Zzt/5&#10;NfOtJqMnnM+LFJrHjg1Ode36F/Un1M8uN4ox4Yupfp3gB1OLkET+Kes6+4ElGh1GcSHB/wB6X+qP&#10;ULN/UK1u46+AuQR5qms62w112Y/bG3H+GvVvbizPEp/pNHzmacuTm/156kztdtC6yALJUrLbSe9c&#10;LZLBvjChlbYpnIHyK6//ABU0z2je1e6AVBBEgVwhdXBtm7AEExycdsea8D9SYMsdW4yk3UeP8mrE&#10;0uaN6NyxdS5POF5kSPPxVl6S5u3ETqQB1xyK1jQb71kXLKzIB28Air/6et6pr5Fp2NwH7AZ6T814&#10;bUYajkinyuEn6ZMuVtpn0H9H6xPcJc4RiEHckd2rod3XvrbTJ7ocbzKnG01x30u22ndd9sDllaZr&#10;ovpqM2nS5btlDgSTzJ7+a+lfReoy4NNi0218W2jl6iW/I3fZt/oF1rdpgNt3bye/9q37Sa9WsoWu&#10;qpJx2j81y/RMyMwDpLNv3LjeeIq2B1BsqzH9zQVr3H3mtp6XxK3KUfhG6au+rrdUhepTA4r8XP49&#10;+k+z9T6ogdSsWLRAXP8AnX7G6bQPcS2Gke4u2J5r57/iz/AXSesWb97TOpvg7gSOWrt4dNKEoZ3b&#10;SVMxea039RgeOP8Acpbkfm/6DYTUWEuHau4hjP2t8Cuw+g+kk7i9m38g42//AL1al6n9I6r6f1La&#10;e4rSoHUFO2a3r0k3DYRnvuGbKCIBFeq0zTimjwH28kMzU1TRaNaIN2+LUsuMiFz5FMWL52XnHTtG&#10;drRPaIol3TC9B9y5a46Z6SaEVL3XKW1W3BQxyCO+a1JpGiVUJ6u6A7i0kJAKrMDjn8mtG9T9MbVW&#10;t77yA0lQO34roqel3A3RcIAMFhyF8mqTRKLF25Zkgm4dztPUPk/NMUNwndVnJfUfSr9hy6gvatc+&#10;OrxNQT3rFpQ5OTuNoGu1eofTFp7YtMLjOcsFnAHH5Fct9Z9NuaPVD9dxLFSpA4PBrLlg4MD7fK29&#10;Gy+h/VmntqrBSk4KDKx2gV71j1+9ce0WRvayqgQTPzFc20ljV/zNgXbcFmjpIOB3UCunm0otOFA9&#10;pY3B6bDK3EkoZG63tJIJ6brrl617TyFRS0Dyex+TXNvqzTW19022LQ0REMCBJrbrWoZNay7lWbcn&#10;aYDKe7CrD1T04aq0LKoZXhgsrJHE0e39CXcoVv5OW+hrd93ToLs4yC3G4ftBro+gFvcm3bBG1RO0&#10;n5/NaR/6MNC24e24LgDaDuHkiuh+moUs2vbe0Wg+4xBlPE/NSC5E4nakmbVa3G2RiRkK2GIHH5NR&#10;sGXt7rMKBIVTslhyTHNLaaw7suwmGGd55AHOe9XXpdlra2QMM5OG6sD4701ytjNltF7/AOprpbNu&#10;5BCsDAJkMn/Ar5u/iX9XIPcYK0lihAPS6tjHgV0P691lyyiWhdKGSWUpyp8eK+Pfq31X+YchW9xT&#10;iII4PaseonKVIOT/AAkqVN0Vep1zXGVbW1t5huxNUOu9NLXBcBPVKgDBBq49LVHZSXAKuIkYA/NW&#10;Z0pVW3sGcsTkZzWGFwmLWJSSOa3PSbsmbjEA5HFIto2bUKmwgxIEYrefUnDAjYFg/dM89jWF0il7&#10;RJXA4UGQK6kMrobKFtUzVdNbcja7hCpgyCIB8VeJpnwrPgnkZPyajrEtLdKFpUAtLNLGa9aNsi2R&#10;C42hW5Aq2wW30y80t57j+xu27gQHtdyo5IHeti1Pp98JbNwDeV6dxlB8mtN9M9Ru6XUb1QEW2HGM&#10;V0TVeoaC7bS7a6bhIbb3Zh4PYUuQUJJpqzTbaD+Yfcy71BY4k47U9asILiRabfMs5EQaDc1QN52K&#10;791r7BgjOTRXZU9sOFwNogyKjbE0WPpukW6X3ILgJMKMVb3NBAvEIgVQAonIaqzQXbltrR9lV/bJ&#10;/d8xVo+ollRbirbVOhTg/Jis83yOxQjTbKy6PaOnS7ftjkwuSg/FbBZ1pFi1cVbYZQZY5Jk8kCYr&#10;S3ugXrha3gkguFz1dhS1i8LYu2bZJHkYYAcGhYayRRc+sX1uF2NwTvncp5nxVNpb72er3MAFQMDL&#10;fIpPW692KIHM2wYKiQZ80vpkvXntHLLGIEVQiUot8G66G374dQtyeWAyV20/Z0iWbT7nYloaCJI/&#10;Iqp0DtZO7aVKNCiZYCrO/r7otrcchXkKfkHuR2rO7sbDbtd9lXr/AEvYFW46ksABsG2CTJFN+n+k&#10;FL5UAjIWBkGp6fUgptLlm39BMQ3xW8/T9sXbjWwIeCQkTI7iqe4mOEdydlB6vq/YsXll2AmQkqVH&#10;Baub631G5duozydoKo/muqfXTNaOpYBjIFs4hWjgE1wFdZeV7vAC9uYn5q8WO0ys2X8nE27QX7Jt&#10;qspcc7yd2CvxPmiNqbdlnCQQQCQzYBbwfPxVbp/5dlIcOGU4xyfJmsavUWrauAbaOCMKu7cfNaUu&#10;RcZ2hw302291g4BIZST/AFqHvA+zbncXkz8/NVr68ESzsjtBYQSBHxT1vUp7iP0Qx2qZkD8RRO16&#10;L3fstrKsVW0znetwDYRgmtn02kV/Z2u4NtmFyBjb8TVNo7pFvKe4D0ZPInyK2fRPbuW8sXUPgxjc&#10;PBFLBm7idA+h9Cly8bquE9x8bRlgO5Fbr/EM2n0pEspCDDCPhhjxzXvoizaa/aJVdwkqBwF+fkVD&#10;681NwWHVyrAEIYPV1dSmu99P4t+pg/hm7RtRhJf9x8w6mzbV7xCq0S23gAcA1r7FRds7AyrkkHNb&#10;1eKKslArMzBB+cTNUOosKBa3qEAkGB2HmvrSxWjbFqHZRuyCVYhRM4AOKTHtlQ/Sy5VYJEVY3LMt&#10;eui5tAUqCR9s8GlSjCLbNgQcczWeWJ2N3qYq+iZnYuyl0hucFf8Amkb7tLsCSxI2kcfmm9gYXAbv&#10;bIoK3rZ2v7/B2gbYANVtaJSE7r7DAhlIgFf3HyaC90srM4LEYO2nRbgNBgjGRETXjp5fajKC2PiK&#10;hQJCoZEUFo+0eJp7YwJBCkBZUjkUl7d0BPbsyqSIp9GdXRluCYJI8DwalBKZkAP7bLb+4daxP4Jo&#10;Y1BsNtL9IYgYiAfNRCAhW3AuRvLAxA8V42naLtpsHBb/ANjV0L+7yECQ7KO+RBMkHkVOyu90BBBW&#10;cDCx2pO4n6oYHceQ3Gexx3oty4W9vMbZOcRQWEgKWGLKykFclxxQWus7G4SDsX8CBxFO3t+0tuJ3&#10;4O3GOCPmlXsxuQWCwC9zEiqLaBhXFpCTubdmMdR4pgOd1qN26CR3FQtbRfEIUWOx/vFR2oeS/Ux2&#10;dsDzUIkW1tQ4W5JIL7iSQJ81NLqF7qi5tGCGbEieB5NIWbW17RaCScEnkUZWRoa4pOxgEBPBPING&#10;qLc2i5J97AYWsEyRIYHmhBURlYqF24lO/wCZpWyjz+pZDbmkJkAGrA3Q7KrruYfdA7jiYq6YxOPs&#10;wUt7nuhTsgkyI3Gqq8k7FUrBEk7f9aszqJjeFmIwMD4rDaa5dJIthbaiGaokypJMqLVsliwSCpld&#10;xkf0pR7LI5Vx7auC27mrEbsDazbDIzExUDpbaXRLXHlSUNBIVbqrK5FNv2ldu8wMwPmsrLOzMDCy&#10;AoqVxWYsWXCiWPc/Bopt27bSrsVZZI7iPmomA4swAvtMroSZ3MZgSBwTXms33ti4FcAndjHFMadw&#10;rXC7yCNpgUYkytsIxP7Wnx2plWWkl7Kq9avDqLkgrEA5pJrK3BItnpy09/gTVpeS2HkggbCHk5Ga&#10;VuC1cYb1LncMSVAFZMkaHKdlXqbYS8GDNswVAOB5qVtbS/qo5XpiI4/Ipu9YsmCzhZ5256T2pbVP&#10;7by1ouAsA9iKSNEtwucFW7kjGRULdwMXIc4JxRLtrbaBERI4OQ1eRt43Cd3LfM1CJsNauNufdu2b&#10;e2INN21yCHDH7QoHB+arELXHufrAKFAkYpyzqwqIY4aCOM+aiYcR1TgkAf8Akq9jXvcF1bZziRPa&#10;pI9yWKqgVuSBOB3qVqyqIotsjDI/r81TGQ7Bae4UP3ywwsjImnLDAxtWNuNx5/A+aH7ZKCVgfHAo&#10;WmEn7mI3GIHMVztRTT4OngcvxLO2nQ+4EGSCwPLGmrTEW8v1KwI3dqVE3LcMroVyEOQAe9FJ/TRS&#10;JYiFVu8VxJxOvFGdRPuMpeYBJAzE0o+mfO5xJ6huEgmmLUXFBZCt2eocE/Aqey7ewVV9pB2AxSm2&#10;U4WV38p+q6AhS+SMH8Cm9EwvXBtQPB5IgQPAojWRJT2lMvOKMoa2Ut+54GMkdzmqbLjjSHLDC4Vy&#10;FyR+Iq1IDqCzFiCQYWKrbJuC4vO5SdsDJPkmnEtK+xi4g3OV7HvSZI0IdsqjrdCW2dgoyRjHYUqb&#10;lxTsRipI+w4BJ81Ye9dF1wbRD+DxHnFBuXS1132n3VOZXFAkG8aaMabXgBp2rg7QpmPI/BrpX0t9&#10;WWkuGzeLRgEsZEHmRXFLl1Ld91JT3FaRAxNWWj1r+6gJJhockZk9/wAVWbTwyR5Rxp5MuDJcP8o+&#10;q7Pq1m9YZlcMpnaCeoR3/AqsfVpb1Cj3bm82xgfa/gfmuTei+uIwZGGF6j0yf71uun19u6ttrVti&#10;GUSS32AfnNcV6b7bZ3NP5eUoppJM26w9ohzcYxw7Hp2xxmkr2lQWrhS6jAAFWHTtbjvyKrdFf9tr&#10;pazvtjmWAgdq2G46OrO9tH2pKjLFh3Jjiq3uJ6HTa6OSK+TmXq3pSXGKOVLIwhiSIPGfk1qmp0ns&#10;qRChWlerqBKma7nqLCajBQidpLSpNaRrtA4M21WHDbd3CfIFacWoG5kpo4zrNAtxUeGkKQ0Dx8cx&#10;WnXtMqkEp9xmGkY7Guw66xbVNvsl5tmHBkE94itS9V0jPb3IAftE8n+1bcOotnC1Wjq5IU+kNQy6&#10;2wGusgLGCB5/2r6o9EtEWNx2upSS3JzycczXyd6Jv/nEs4D7pr60+kryXbFgpce2xIBIAKnbzXA8&#10;/BXFo9R9K5XtnH4Niven7lNwWfcRra4BmAe1VOp0ipZT22A6ix3dQU/4fwO3itvBuvDpt9uCGDHL&#10;x81r+q0ZKKdjBSWCgjmMkx4rz+DiSPV53cWcd+qNMpsXlAUq21QZiB4Pie9cW0mkY6rrEnO4+fx5&#10;r6N9bss9t2awYMgiQYC8Qa4n6bo//gsbFO9JgMpIAr2ejzf7Z888rpms8a9nSvQ7TbQissOP3fjB&#10;jt4rZfTVB9pVthbW4sV5kJxJ8zSOisl/ZAIXAItkRuA/Pit49N0z29UVVNxO4yYIKisObMuTpuKx&#10;44qyQ0qopcu+1QCqnqLbs1q/qxW0g95uokAYiWY9xW7X7f8AKWdQ62dxtYVZ3Av2g1yX6kuIkF7p&#10;91bxyxmABgRU00900jynlpqC/k0b1PWBrm11CsJUqMhmnkmqvUXn62vrCqQpIiJ7CKrb+uurcuv0&#10;/eSSRzP471rvqmsZbvQJyvBkV3oRPMR5D+oXo9xUQsikGF5juYNUFwm2d+RuYt8sPinbupDl2YdL&#10;t+3sPmORSDBlukM5KpJG35/NU4ncwx/BIsNG1wIWmQPsMTitmW8LhRQOMDHaMAn5rWfT3ZthW1vk&#10;wBNbJplDIFAKDftb8dz+BWCfDOPq4bZy4LfQR7im6QFDhgs9vIPirey0j3TeZYJ24mQfjxVAhBus&#10;ihLg2kIzcKtXul9xx7XuMgXO4ZMVphPgXhYv6gtxrm11AOApt5jyRVG4Z92y6SqwnV2jzHar7U2g&#10;1pTBci4I2mSw8GqS8LSKC9zpV9ysncnsR8Vtxu0jq47UVyLK9wNa2hWChulsEk9warBZZW56dwYx&#10;xNOXWJAQgC2CYJxO6lNRaVSu0BmDDqBJiOQaaX2JwpCMU+0bRnmTgUiVF4tIh+VEmBHP4p5Dbe7c&#10;wXFxsBsQfNCS/fR7gMNvX29y/wCgNEibUVV2yU994YQFJDGT8mltQzNaTIUGCBOZpq7uUXJgFego&#10;G7VXNYVbbQsBTweQ3amozzIu7MTutDLQD4/NVBAIc7/MACrncCdzKyhVJMnmqS5qg9tRhmKEQMQK&#10;OAEY9lWz7muuGCmc/gVWXLiNBLMSxOKtHUwsW4MbSTEzVddvhVKsoDEkbvmnxYEyvICF1PIwR2NC&#10;fcp4A6p2jmj3GAbcs9IhpyKSIYMHMA/IifxTYiiDB9gGwkk5oZBD5XZ04FZIb23hjE/jNS72iTML&#10;j5ogLDhXG0dLAgfmr7R2XZUZlyR2pDQ2OlFwrGWrbNHacm0WIUbc7R3B5rka7U0mYdVOKi+S09B0&#10;6ORutlm6iBwJNdP9C0oTYXtyTDbu3iPitV9H0N53HRtESGHeutenaDb7bqkJAmM9okV8685rlclf&#10;a+ThRyyk410mbz6OtsupEs6qRhT1Vso1aWLT3V6ZyUGTuPcDtWopq7dhtoUWwwCB5I2nzPc0t6h6&#10;kLQKb3YTsR1gnOScc142OJuVo6mLUqqs2XWam51rsAFzcAVIJ45E1yr6k1b29OA94lQxiB145FS9&#10;T+ofaRWAObnL8gREmK5F6z6xvFxWJkH/ALgGSDXsvEaCUvt88I0ZMuPa+LbQl6tqWuXFImBjPeTO&#10;a0jXa3ahRVFuDMTVj6hqgE2NLllkGtI1Grd2ZWxC96+iaDTUlwXp8eyXDtC+svbzjJJ4PxSDOGOf&#10;zNZJkAtyTQtyycGYrtwhSN7dktjnoLfMHipEABPM5rJUQeSoFQOdpH2DzVgjVpyNkgTNYC7Wch8T&#10;C0I2wDgme0VNvbBO3cABmqIZLysTEZpoKRALDs+c0nZYKZXq8GKYDmZPbIPcmqaImNWVTDENt5q7&#10;sIx61AhaqrVuUV26WyQPNM2bxf8AcAQ2EPemYJ1JMy6yD2WjoWi1YRNsA8bSfnNbh6allWzalskl&#10;TAk8CucaNrT7FMue/itz9P1Vy2CoUggADya9DgmnRx4SclU6bN/0d/cHBO6y7AQvMgRn4p3+a0f/&#10;AMIH+da5odVvDNvK52wOT2mrb2tb5T+wrr45KjLkps44NUWA9q8F3DIOJB/3oUKCFO6IEsckGsG0&#10;Eu3WgbeDEHaBRGCDaz5J48EHzXzVJHuQpu+0AVgk/a8RQtRYCmWmS2CPniiOym0oddo3SuzInxWb&#10;pw5gqYzPMDwKiRba+Sr1ZUO7BS9zcAT2iOPzSRLTJtwQsQasnvW1UHrMtgqO3n81V3rPVdKqWAII&#10;k07GzPOn0zESxQHL5x8UrdbaquEIctwKcd4cFbEYkE8gUhcJV2BQ7n7DsDWhMQ4nldre1uVErjME&#10;+aGttSHDlsTgGJo6utstusXCgEADlj81llvFjaIJxPbg/NFZNor7phIgSBye1e1F7Zv2SHIBkCmG&#10;IHYNJAJjAjtULhG5gSuOwzULoiSyByTuaFYR3/NFtXL5Bb2xliYHEGhXnQud2GXEAdqIHZyNhzGQ&#10;eKlFcEjdulQQh6TBjuammpIL288yxoqsHSIjBAPk0uuoYkWvbBJGJ81ERUM3bt2y152C7vJMkjtP&#10;isKLpH3qrZKgDAmvF2DEMATHPaaBbd3gH7lMzESaNECFLp9sElfHkRQrlm4XuTErx4Pmpu7OwdlI&#10;YCJGQf6VkW3TaQ48MagIAqPe/TfK/dB8igqCrI7gsWLTP+VMorScWu8Z5IoKMAArBZOTEkTUKaJB&#10;9gINzI7nMzULTxwq4GTHH4qBzhHA/wAROf6CihGV7S4AUGfmaJFcoWdGuFdoKgZYA1hSHUdZB3AC&#10;M4PNFVj1CNjliZHih3Cvul1n7YaeAasBkG6llyNqNiMTRRb37hJYsAQV/wB69bR1Nre8pkqoxHya&#10;zOy2omAZWIyahVAbiMQu6RAgQcUwrW7iRmeI/wAprAQrDTAXBWeK9ARpQqAwMA96gQQwpjblTFTB&#10;uH3CLRVsCTkEeRQmdiqpsAMiB4/NFuW2KQ0qOVIM5oWNi+CFsJDqGaTwxMQaxfGwW1ABkGSTk/NR&#10;R7m3hS26MdvzRncbwptR3kZqibjK2yUDBYESfige6rWy7AHEjOaY2XLrsAwPelUDF1LhUU4iJmqT&#10;Ktti6ruhnySZUAURrjXJLzAOBWLyvOSoSDEdqFbuC4vwywV8stWmUwy2tOFLMGheoEcxWEG8KSu6&#10;OI5asK3XtIAEAUb32RkK2vIUg9zUA4AgAYcEYO34BrCAWrK4wMgdzR7YfCOSxmSaiLK3ApQbgSfz&#10;ioQUc9BdeZBg+PFEa6hh1B45PC1K5be4HuCV2gCMST+Khass4ddgJPLDtHOKsKgNxNyqctMmeM15&#10;SgFpSoDQRxEVlkuAht3V4OYFYbKbQWM95qyJIC4CNhmGMmM57VL2oKMVMkdM8VI2i45juT4Aoa6b&#10;cV6iTwJ8GokVJIEVDwDggzRi266q9v8AX5oeyElhkGBBrBUMpHcYMdpqUVRK4FXO4c+eKhe2LA3Z&#10;PVIqTWUUbRDEGD4pe09sNJOQCI7VGFRlmmDt4xBqR2zJGTiOYqB4MAivBFKxMtyaEtIwTgQARP4r&#10;2+YHHio4yRiAMVlouMPAzULIKIYycmsnaxypxUy2/c0T4FSJIYQM/NQoxCgspg4kZ4ipKRPRJrK2&#10;gRO0SeTUoAHXdAnAAoQkSZHtsoJxG7+hqOwEdZURwO5rAVgBGIGZzWNzOiMwDTjxEVQVkVNtA4jA&#10;IMRmjkBZ4jkAfNBUDcWOJo7KWwekkd+Kpk9AVDMxIPI/EV4IOnOJrxQZDXMheBWNotqN3DRAq7Ko&#10;woCkkyeTAo4VSGWCCBUWVgAsmDkSKg11jO0GAMTUJwEtsDbg3ZyazJZ0O+D/AGFDZQIk9pxURtYq&#10;pMHkTgGrIMm0SxkwRkVm5tYzcbbujjtNDLFM4xyTnmp7Yt7oVwIg1CIGyrDgHO6vFw+5o7ACKLel&#10;GM7ZMGBQxb3HarLzMVZPk8nXJiO5FC4B2mTk15tu8iCuK9uGDkDb24qCm3ZAXGgz0ie3JqaK5DZ4&#10;NeR5dJPA/pFSCNAmRyasoKt+BBcjBP8AU1IXyijq2nifM0BchMjP9zFHfqVmg81QZm1uI2+zJnJN&#10;TfdbVgQJLEQMgUurN98k7v8AKKmrBQ4G4SZqyUZuwDyZAlj2FQDgJIbcxfArO6Lgbcxqci8VBSNp&#10;lu2KIhJmLoVgAiNpHcVMPuRn2zMKs9qGj7dpI/TnMc16yC28AlQRImrIyRDlkJEQ0mKgRDMeTBIr&#10;CMSq8z/pFEV2AcKvMAxVMpSowqndAUbiAZmKyt09UjlgFxmaFcFwNkHbMAnMVMsRuAaewbg/NSgl&#10;IJCBDIkg8jg1FvcLGdrBZH5BrFoZDqhaBGfNQUkMSqjMg/PmrosIiqyr5XgfigK6wpYZPc1NHChY&#10;XgsDU7hNoIJ3CCapkYFFMgzy05FZZVYDLAq048VJVZs7i0Tu7RFYW17ftmDBzNCCiN072MGJyKkp&#10;QKIA5MgnNRW2CzgiM9vFFdniAAB3Y/6VRZBWJDQSsDnnHijWn2BiLpBAmoStyAWVAFMTJmvXL1xz&#10;bbERtMCKoMiWMDcpUle+a8Wk7iASfHc0S2LgY4hcgTQJzO3niKhYTcxJ3kAAyI815N7KRtBIxjHN&#10;SUlA+4kxgfM+a9c+4sqkKw2k/NDZDCsqsRJyaKJ3BdwnPPMVNVRWc3WnCgCMzQxcO0sFjeDO2pZK&#10;QVPdcIQwDbgM9lr0TbYhy+1yD+DWVMqJJiMDuKy63GgyxSc8A4qbmFSPKQwdHG0gfmJ4oxYkLlTv&#10;hc8iKTJBgsAMnHJomkW1I/Slt2QTGBQT6AkbJpbaEFUgN9oESOc1sWj9P9xwyIGkwVqg9Nv7LkqB&#10;0ZAPYmuk6R0IUbFVFCsSD1T3FeX183GTOFrG5SEU9CQWQwUT7mZHO7gVr/qPpGwOmwhwdqtMLFb9&#10;q9W4l0thmWSGbjPitV9XvWG03QOsNJPljWHBlnvXJiktq4Oe6+1b9wM0kIRI4mOYFJq4ucPDFpzk&#10;iO1W+vtJdae4EAN3/NVlhJ3EoDuBgKOIrv45rYuejdDInBWzbfRbOVWSoEksxyfgVv1tnexciFBA&#10;+zAH/sK0n0uyo2O9sOAAROQPJxW7W1G22BdJFyTcQCIC153WyvI2hKXH6Y/cfTXQoG4wFaVIAPY/&#10;gGq26j+4qhcMwA7jP+1PLi29pSym7JBCiBA4zU3W6OrYxlF3AmcRg1kUqZUoporgX3uSpYBNmwRg&#10;/FGt+ogZIZkBgY5EVO+qGzYBUjeCCU5EcxS1m6rqgEwoAheCPBo+1ygIxrpjC6tU9jqG4qdi8w3l&#10;qXFxmsgYzcYsJIH9KHctYaLWwuTJ8DxSN5kVQJJZmI3dwtHGCGxbGV3NtFtyjWzhWIAPzXtTewVd&#10;p77WJjHg9vxVSu26iBnChixLMOwPAq30d4XHIuE5G0DwtG0lyFz8Gna+x+oAluRPJzhuKrbqXEc5&#10;DFWkTgCa3x9Er7w1teQZnJBrXNfpbW15TYVIHPiteHUptIZjhtTKnTWUe2sMpZnzPYCmLuksn9T2&#10;iGcFT/TuKqV1BtwFWGBgjuSaft6pXLBQUYLEscYrVOE07TdDYZXRWanS2lU88YJHJqoe0gIiZiSf&#10;FXQdmD9MiJAY4BqvYMSHkG2AVx3NbcUmu2Mi22ItYMOoIKgc+QaDLiYO0Edz4q1Nu2vVwDjqOKGE&#10;RC6lAV/dB7niK0Ryj0isa4oDx3WCpGT81JXUlSwAgcUd0BVZETiO8Ul7ZETEn+9OVMtxTGDeUyC+&#10;FHjj4oNtypMTC8TQd5JMwDwRWbbCDnHej2UiOAdWgDcDk8/FHW8oJNsYBkqaRN0kb1MCIisKCyYg&#10;7jHiYzVOF9lbCxvXTEG4dx57wamb2MtELk9yKrQ25XaYkZoLOGHBgx+TQLET7SLpdTsZQQuVxHcH&#10;uakruwXIxVMzfcO4yCPihG8xAYxU/p7FfYj8I2NdVKg3Z3A4ERJpu3qUm4Adkdu5mtRN9ljz/tU/&#10;54rmWO49VBLRWBLTJ+jeB629olFc7RjJjNbDpfWn1f6NwwGbdj4HFcl/mGOQuAcTmrKzqzDnftK5&#10;wKxajxMHHpX8/sCekvo3r1H01sm3+4DYJ5FAXV6y1Zt2zlQcVWaP1m+oQQOrIHf8CthteraS8SCA&#10;u5oB7gj4rnThlxpRlDel7OfkjNX+LRNfqBrhVXQldoGDASKdt+ql3D+8u7YctBEmqK5ZtMLw2kHE&#10;Afujmh7CyC2gXZMkxxHihcIS5qgJXKKN29O9Va2xEs5LLtXkgd8Vudn1W1bSGHQTKhsnd+a47Y1j&#10;LdBUQSu2eSB/zV96Te3BWuXCbVsgQTO4do+aVPChuOLOiaj1i0WAa4Hz0gHCzzzQQnuMkhY7hpIE&#10;Vq9q6oBFu3t3htsDd7e3NN6P1EWw/LbgRB5n5NJcK9Fyd3aDa70s32tE25L7i/gR2Favf0NpSLhX&#10;agSZB6jW5/z9q5AdnGz9xGJjArWfVdUJO+2gYjI7H8UeOUrSEyxKroQtapV3FbfS7CT3EdqfZ433&#10;pEYEtnPkTWtr6vatLs2zIgf+NSf1my6kEAlftEwGBH+taHinf9jobDBfsZ1V5wtsAElxJ2nMefia&#10;q3dkYCNuYGZMik9907FkAcQaVtqzrPPMs+MrW7HhrthLHG1wNXrpLNhvMAQv4oZ9sqGEJB2kSZxX&#10;rDu4Ug4B44rAvE3AzKoZmIk5Aim0MUTG+2NoUktkyDzNPaHVLbdSjMYiV/afg1VggLtjcZgQImpD&#10;UpuIyAOIGZqOFjUkiy1bXL9x4c7Y7dh3iq3am6SSd2ABiPk1u/0t9H6z1e/prdqy8uTwDGa+l/pP&#10;/pr1HqVwrd04t5gb5gms2TV4sXDka9LpJ51eONo+NAriLIGHG4DyTXruk1VpB7llo8iv0dvf9Klv&#10;TXbMbLuwhHtgGFPgmrr+Kn8AvSfTfQLC2lVr8AkgGlPyUU4VG0+2PfhdQ1Nult9fJ+XrC5cIRbYM&#10;YyYifNbP6X6BrNVeIS04EbjzDR4r6B+k/wCCLam8t65aOx72w7m2iB5r6m9O+j/SvSyLaWZMbFcj&#10;3YgSCMHFK1fmIY6UY2bfHfT+XUU5NQiUP8Gvo1fTrGlvppSt26ivunAWOncxxHwK7jb073dQzMBu&#10;xm4cEfug1VeiXrdtUtsZVd6gYAKn7go+fNbd/wCoWEs3xZt7wU2bxgrtPBB4rxupzPLJuXZ9D0mj&#10;WLFGCXRlLNtLdsW92JYqvJ29xPA81qnqXqBte4GIZi++CIRJE4+abuetsTqVNnxtnAYEQD8ScEVo&#10;/rnqpCBlcSrJ0DLMfNcfU6pY4m/BpZZHRyj/AKjPVP8A+StZYa9Li7aORnqmFr89fSbrmJTjI+a+&#10;5f4+K+o+mr8XQT71pyB9obK18N6INaJ2rAwGnMg+K9x9H5Vk0OZ9t5X/APRHzr6107hrlGq/2ond&#10;/wCEF8v9RenXbOnMKeoAxGK+vdb6i1lV63mCcf8AcAB818b/AMI/UET1/Sj22LSwbwxjivrYaxLl&#10;65NohNwELgP/AIZ8EVi81xq//wBlHY+jkv6CSXrI/wD6I1vV+uC6WF3WbXNwm8R55IzgR8VnR2n1&#10;B923b3Fn3rt5hsH5jxSHqOnJukm2CbZ6xjaCxwAeSR5q79G0loOwRnHUBbLrEK2e3cVkhy4npn/y&#10;NhbWiLQY7rojdnkj/UfFcB/jD9Y2tJoLmhsA+7dlSw5ZDma7B9VesWPSdHevsVUDcVLr9/feTXwr&#10;rPUz6r6jd1d68WG5iq/Hiu5otOpvfJfjB3/LOesslLZHiUuL+EH+nfTLrstsYLwQO525mu++i6L+&#10;X9Mv6jUiX3KlvuZOa5H9Ka9P5pSLUIuZPKg19CejaQerXlGGsWiHeB3HMV5/6j1OSWaMJR/Hhs72&#10;jwqGFU7Z0L6T0NrSaPT3ibrPe6rm4RBJwPiK6bp9a9oq9pyRcPEdJLdwtaOt4qLQedotbSI/dxFX&#10;Hp1ksLNy8ICHOeR4jvXlvu/bk2P2voc/jN9MaX6p+lda2oslNZ6dpzctO0Fv08tbaO0cV8QfQ/8A&#10;Eu9o7lvRu3RbDCxcmGsXOQ4I8GvvjS2BqLC6a6zrZudO1clt8iCa/K76h0x9K+oPUdMXH6GquW2j&#10;g7GjFew+ktTHUPU4rdxSnH/PDPmP174rY8GphxN2r/a6P3L/AIZ/xTufUn0W7a3UWm9R0VofzJnD&#10;KRKXCfkc1Qa/+KGh9A9Pv3tSu02rd17aswO9tpiO5zX5afSH8QPUvRtNqE0Wueze1Ns2bxB6WU8V&#10;rHrX1DqtR741ete9ebG5mLQD4mvJfVX+n0/PeQWbLn2YlFQkldy+R/hvr2Gl8f8AZWn3Zmncm+EH&#10;9IvDWeoXr9xG3X7zNkck19dfwm9LRvVRZF8q9mzduhuJYxC/MTXy99FelvqLyF2xbTvX2L/CHTPa&#10;/mb9wKUuH2weysVkT85rP9f6qMNLnjCXWPal/PCPOf6c6Oet+osEpxtRyPI387eTqrpbvFzcYDYc&#10;bxye/FJ+oqtsG2c7lXcQQV4gzNOa20qKlxw0KjEbWyGTk1rt/VyhtFHMhWRQN28fuBNfFtPBycWm&#10;6Xo/XuOLFfbtqgCkqvTBCyZBivj/AOs9dcs/VnqiWnkLrI4mZ5EV9O/Uvryek6C5rb24G2pQKck7&#10;wVSOxg5NfIq6K5rbru90redt9xomQ/cRX1H6I0ri9Vnyf2OOxXzbu2fJv9WfLYYaXTaTdeSUt9fC&#10;So69oPV9J7AvHThmWFbcAVMtwTyTWz/UHquv9U0n8z/MGbYXSpH7F7xWj+laW2EFzU2nIWVkYgJ+&#10;4n5py99bWbdmzb0mlS8jEgSIKmDP5in5tI5Zk8WJzcZdvpL4tnwSKlubnJJP0dr0n8SNP6d6BoNJ&#10;pNMnptqwkXnR5fUuoyzH5rgP1F/FP1H1Vzb0jjTW2ZpA+44zmtS1jXdRcVrrvduPnHGf9qftfTd2&#10;4obeq22kOz/sINdLB4vSYZ/eztZJv+3dyl/j2Z8yySaUG6NcOmL3FDhukBljJJ8tW5fTf0je192d&#10;PZDbWG4CSJPE1vFj6f0Vmy1/Xaw6a2yrtVRDXgOFH57VXa36rdbF3T+nWRpLRnFsn3HgRz8RNVm8&#10;rm1EXDTx/TnL+xHuvpT/AE31nkckMmaOzBV2+2XOuselei2tur1qteU7Tp7Jz5WWPAqms/Wmp91C&#10;USxp4YbAu4nsCYjPzWovdU30JILFQAd0zOZJ81NdJqb7vttmSSdoIltvmfFIh47Eo/70t8mrcpUk&#10;v4R+hfD/AE143w+NTUIqUaucuej6G+hfVrutsXrjWSbSuFCj9/yO81sHrH1D6b9PaDUNqryowUxY&#10;C7yS+J6TgCvmPVfxIf0L03UaXQ3XOpu7VN0NAtCSCIEgmDzXFtfrdZrtU/8ANat7pdhJPS3jd8/J&#10;rBpvoaet1GXLln9nBuTUUvymkeU+qf8AWXx/jovDpF9/Ok1uVbItl9/En699S+qdXavXQLdlTtS0&#10;W+xf6+TW1fw39MuWbu1rEb1ZgWzJ4O0GuXX9K6m8hBNsRkGZjvXcPoZdU5011+oftB8nGK9z5aOL&#10;SeMWDBCEMaTSSPzNqfP63yery5tTlc5t25M7r6j/ANOPpmv+kdZ9QaO6tl7NneZ4dmIUKJ7k18R+&#10;rfT+p0dy/aY7jZu7XAiBHO2v0j/9MOu+nfUPT1u3Tb1NtFUKYFl0O4sBXEP/ALHmn9a9eUJp9t9u&#10;l7z4sWWtYe4fM15X6Z+rISaxPJOUoqpb3btHu4+F/qNNpssIfnvrj4Z9Y/8ATDfuet/wW0ui11gu&#10;/pnqt1NLvJ3Rd6iv+dd49P8Api0ukR3sW7PtrFsjPtmZmuX/AEpat6WxovT/AEqbXpOhKtuP33rx&#10;5ut+a7RoNY2p01pNRlfdmD0r7QPU1e40urg+Zum7/hWz2+aE4whCPaS5/hDZ9Kuu5MLd6SxIOAYx&#10;itqFo2NFYsts22rebrCQ4iaqn9Rtae69uy2y1n2RH37uw81rd7157weyrhh7gCsJIBHIisflfqjx&#10;njYznl1UI8U7Zp0fitVqFBbG1do33Sav01NJauvqQ7OQqKcFQey965d9S/U+rL3BoHtWgrlGW4Qd&#10;4OCo8mrR9M2ovANpDbBkKIxtA5EUf070LQaN3f2Bc6CBcudUk/B4NfDfq7/WzDU8Oig8nH964TPc&#10;+K+m4YJKeTl/Bq/ono/qvqd7R3L9u5a0yABlcbW6q66fRrAJVEtypjwIPiq20WVVR7zWgW9x45M8&#10;CPFW9rTq10vbYneRCnEk1+bPP+e1vk9R97PmdpVFK6SPRTagqjwioupsLG2oLLcwD3CmKnpdZaa4&#10;1q7bAAcmRnce4rYNV6JbZ3BQoqMEEH7vNKa6xbKuy2wqKJBXmuLHUY5pKnb9/AKzKSSRrut9Jtp6&#10;bq7o06ug3wq4Cg8NmuVvolfWNeA3qun9s2pMJP7yDya7hbRtda/lbKll1EWyAeCfJq9vfTnpel36&#10;O5aKW7cK9ziZ5r0PjtROMLSa3TUG5yUY3L9sKHkY4W4ztu7pd0j5RNi5YF244Pt7fumdstx+Y71N&#10;3/lr+n9+bLKQ4uPkMq8Ba679RfTHonpnp/qpsNcve4UTShnIUOzc5qj03rXpem0+r9J9S09tEW2Q&#10;L2J3mMgwSBXpcGqhmlJXdOSbXN7V6q7O3DyP3IqUMUpK0mav9H/xKb0zXXf51hd01zfdRNoBSD2b&#10;MwO0Vzr6s+sb/rt/VXTZMX7wa2GQe4U4AkfFV1w2yu5kbaHJCs4MhW5JHxzSN8CNSz2gUY7gymMd&#10;lPevZ4803ixYpTk8eN3CDqov9HZ0vjNPjzPOoVOSpslZ1lhtKyHTO53t1mPEER4WhvfuNZCl7hBA&#10;bmNzf6RRdNp7CK8W2LGCQxgCcx+KlfcNbuoboK2yRbPK/M/ND+O7hP8Auvk6iSfoXi6rMxsSEXdh&#10;tpH4+fNL6zTqVM3ghNtcIIaZmWp7VXAEQXjLEb9vIAGA2KXbZda0Uuo0ZK9uM5o4SfD6/aGpsXBQ&#10;rqLKQiBQQr8wTkmi6ez7jDbcUFibagDMHBz2NQ09pENt1uHdBhJ4I8z5HY1gLa9xniCxCs3Y7OTi&#10;mv8A5JNh8iup0gsXFRBLIJYNPJ7kjFTF657bWzC7slQpO0eKa1rhgTa3oRBMg8eflTRU0DQhUEkD&#10;2ypEzu/HA+RV/dW2Ln3+/kOLOJ/XH8NW+ob2la5669qwh3myJAKg4XaveuX/AMf/AODfrXr/AKr6&#10;Tq9FbfU27iiVXJAU7QAPNfV50zqB71olN+xiuQWBnaT2mtl0xupKTsLAvaUeR2Br0fj/AKy8h43N&#10;pMuKcJfYjOMIyS21Pvo4nl/A6LyOn1ODNB7czg5uL5uHRqH8M/TPV/RNH6HZXbpdGiMb2lckG3dY&#10;QAK+vPo71bS2rLpduFpeSDgQPFfOCWza3A3TcZVk3HyA55A810z0fW2wWRbxRjbHus4wwPgf614j&#10;yXltRHWQ1qUZTi2+nTt3z79nL8j4DC9OscFSpLj9HYvqbX2NRpdRftX7Wj9rqUESbpIg/wBq4PrL&#10;7TfYtm4skr2KnkNWxfUGs1Ots6AtY9sW5S04wrLET+a1a9vS+tprwJECFGGXmfE+RXO1uvfkNVPU&#10;yhGMpKml8RL+n/H/ANLhcW75Ctr9WV1Fu29lbboDc7vCdjmr/wBP09nXek6z29tnVaRWvE2+LlmJ&#10;2vHetZAt6dtysg3PDmMGrH0z1L+Q1Wn1gJKK5W9bIEPbb/asGoxNw/21Uk1KPrc16f8APR2tRBtf&#10;i6a5CvoU9i0A9orHvRvPXGO/ApvT+qau2bl1RZm5aNv7e3Ymi3fQ7Ja02/8AR9RZxauySLV1DkE+&#10;OwAqgXWEM7AryVbc0EbTtMeKVFRzJr+7+UDjnGa5aY/Z1j6e1prVq8IzMgGWPzTnu2gytD71gqvE&#10;7u80tc0yWV2W7KhTb9wPHKt+eYodq69zpe50k5WIgDj+viqcYyuS/d/LsPamje/pezYuW9a+pdSm&#10;720QjgsO9dM0z6Eiyr6lEZUUCTyoETFcI9O114G8sdLQY4its9O9ITU2jqLmobedg28wDyBXnPKa&#10;BOc5TzOKtVSvs42t0ltyc2kdlv6jQ2rLI19ACn3MRJqhteu6W8GtmfdVellzvjArm7WTa9lYVn3P&#10;gYPP2/2p227fpFLYAtjC7dqrPc1yY+Ixxi7ySlbtPoxR8bFL+9u+TqSC1cOwsAWYOI7Gn7du3bEu&#10;A2TLTmK5a3rGuBV7bKLi8KDjyK63odfo/VLXSYZUVbykHG7/AFrka/S5MCi3zF916ObrcEsNOrTI&#10;KvtFnZdvcHncDRrW9XuyNqsYYTjP7qVu2Wm2FeNje3nvUm2NsYNJyDI+7yKyY9yucZLrk5raapjd&#10;u0T0E7gBOeKm1rT3r8ygDjkGNvak7emtt7DqxGPs5Aq0v6Fwb19AhJiCO34FdzxvjZ58GXbg3KM1&#10;OTT5qrrgx5Mm2S/L1Qipa1zbyBtEmeKf0gJuNtA6BvifNJXArWVC3g0Ekqx6zRtDbsCw7KslXgk/&#10;u3cVfgvHPJ5CEVJOouXD74K1GRfbsM2qnC3ALgMNuBzFQv8ArM6Yzkk7e1ZvKq29q7UVkAlvuMVR&#10;3botq9sEAISxHmuh5TLrtFPLB5eMsKko9C8GLHk2uumO+meoJYVgrj3C5B74HAroWh1vIgKOIOTk&#10;Vx62xvXSFtEGVLO3GTXSPTdPcYEQ3fvJr65/o1r9e8kscUvsYmv/AC+Tzn1bpcSi3/ykjovo17Yj&#10;BAHBA5xAPIpn1m2tywtwCPbaR8TgiqTSO9sCTEABlA4FWuquA6coS0ERnvX7+8fljm0OP9xPhGeE&#10;oZn/ACaszWrZZQ8BxIIqpLRbB5FSZy+yWBVGZcYmKq9RqrivtVCFABiMAV5TPNWboJ0WDa9bK4I8&#10;REz+aDb1qXCu+4SyrwOBPaqT1K9cuWnRAJkExndSWn1B9tzkHdBkAT+K4GXysseoSvhIrLhckdFs&#10;69rZlcRgr2IFW2k1Q1IcqyncYA8iuY2vWbb6oWXhZkMZ7Gt50+s0trTouzdOBGMV6Txnl/6iTW5U&#10;uzm5MVXybt6ffNr2kliG/wAiKtGvA32kcJJY5BrXfS7oDnblZAg9qtrzbbiupIyRHNe88bPcqs5+&#10;dUkWVlw9nqTH+lWNiybjAkKBwKQsurB1KEblloySBVrYLxZj7VnHcD5rpOPIqDFNQSrtbARrZkEM&#10;JDD5r85v+qX6K0npv1T6Hd9P0SWh6hpGe5btLANy20Ex+K/R68F24EweDivkb/qX0wuerfR1x1WB&#10;avyi/dzzXhf9SNBi1HgNapRV7VT+HZ0PG5HHPDlpHzn9IfRjMwuXbiKkqA0/btrq1+29tCQqkICC&#10;T/xSvpNy17abHHUOeIp3Xeq2TauBCCyHH+Kvi3hfGYNJpuHTq3+zo6rM8uVmn/V6gaNbgQKSu3eC&#10;RA54HNcx0v1SzBGNxn2MMberxV59W/UrLp7u5NzoCBPEERH/ABXB9J6tdFt7SyxElyZUBjyPmvJ+&#10;W8wl5GCjGlGrf7ZoekksKkpd9o6H/FD6mta70+1atXodMx2WvmhfU7r3721mMwFwAIjvXTfXNba1&#10;WhtKI90k3W2iCO0HxXLdbaVNUrrtMAt3ByIOB/es+v1H9TqJSmk24GRyainZvWh9eutYFlgnAEA5&#10;T5musfQi6bSlGuXFYMCDGTtNfP2kf29k3Rhg0Hhvya7r9IXhfYlUVWlWXsQPH4rzTxRwanDKMVt3&#10;2zDkzynJxvldHU7Gu927b9mEg5Vviug/TR1VxL+6220mHJ4P4/Fcs9I1dn3DYZMe5wFhiT8muy/R&#10;d7R211FredysOf3d69t9LZ8Op1+TblXTsmo02WEMcpKrMaIMruoIIUk5iVitttbbnt5BJkAk8VQj&#10;U2Luvupp03IRJUtkg81Y+sadzYsETCnqUY4zzXqM145PbylI9X9OQjkk032jddJpBau2tpubebe3&#10;OfmrPU6f3gkIenkClfRjdfSBlYKR1LtMzV0T+8jdAg7TyTXr9Nmi8UbY/WabbklR8e/x9+lbCaNN&#10;Ylsozlg4ivkr0BLT3rU3faW2xZQx3Ga/R3+L/wBP3vVfTLgsWCzKhwMkbBmvzfGl1Hpd9lbLC4EX&#10;f48GuhoZ8yjuPE+e00lkxzrj2zfE0vu2ifdBQMNzLyR8DtTllLJYr7fSikDHBHx3NB0N9PeALQtx&#10;QALYyCuZB8eaV1LMXJLlCF3EAQ0A/d+a6cZJM48oSaLu9aZ7V0OrOQojdC7h2AiubXtVaGvto99W&#10;dj+p8Ywo7Vcep6u26uy3IV1iXY/kCBnNaDr9JfNxohXIAypYsF7g9opq1FejBmT4SO0emarR6jR2&#10;rd4G1dCGFDE71U43N5PiuU/U2vTXF3RBFt4Enc8dgPMUm1jVyVUhEVgDAjqjvVbY0JRlLAjqhjM5&#10;Pas2oyb64Na1EpwUdtUJ63QG5Z33XEi3uRvtg/MUlqvUdYiW09xXLQrA5kRyK2UMjKtlLbW3eVCg&#10;yIXt+PmtX3WXfDL95hj9yR2FJhJissFxyL6f0u4dSWuXNocCVPJ29mNdL9H1rfyb2b5KQpIYtgQc&#10;UBdK2q9sosHaAwYcnvHzFRXQm4AitAZgWcZAgQI/3Na4t9idkY/8is9be37iFbiBdwcOkLuPwPBr&#10;Zvp9b1y37rbdudu8SxnERXOdd6JfFy6Qm4YK+ARW+/S1q+9ywLjKQX2kjiD8GgjPkHDxLmLN6t+m&#10;e5qEYaedkFQTtP8AlNPjUabSWmY7bZZhDDq2zVzo71vT2FJyVtkSMtz5PcVxD+Iv1PZ0Fu4bbEgq&#10;dgbMk5k03I1FWb1kSr8Ec1/iZ9RpZTWN/NjeW2oJ6gF7t+e1fH2q9aa5dDFoIafMk1sf1f6u+vv3&#10;3e7cBZJ6sGT/AKiudvZO3KDtmlYYxaTZzNbqFnkmltS+DoX05r9ltmJKrugFoIYmt41l8XrRIuKY&#10;MwB27TXHNLrNRp5TcrACWByI5EVtfpmqXU2w2/LdZK4iKXmwq7Aw5ZKobVXyN3yjh7rWR1ALJ/aa&#10;x/OiytzczAbZDf7E0pqdWbiMfb2tG7L4meaoEdWZxtBNtd0cgickUyMbSNKzDt/Vi7fKAQeSCORW&#10;bti4IkB1gEmc039P6U3zqNtj7eS3IBPA+a2ptGjC6GtC2cmOJgRNE5URR320zVNK7q//AGlCjBbM&#10;ba2O2ELWQyqLYE7mzE8RFUaIJRbgLKsgDmP/ACqzN4m2iOqyGwVPA8DxS3IVDhslqN66q4Fbe6Da&#10;SIG0N4+KWXXWm+9sJ0hRUDcV2uQhIBgZxHbNCXTE59s72HUDkEfEVVi90r4LmxqLof3rp4wBEgE4&#10;EAU+t4bgGWduA0SZquIhLXJAEggwABwalqNZctOGJDuYgcAVmlyakuAt/fO52jY3RnGexqve9dX3&#10;EKZCw0H7p/wkUcpbA9y2XEE4Pc/g1G9bg22XUAQhMAcDzFAKyykuipusEVVlwCm75+MmvOSjFGcu&#10;sAkqYCnxTq2+i3dCMduJblyTVfaZvccWz0kgkKJ75irRmbZe+nasoiEWw5DYVpJk1f27D3kO8hrm&#10;6WgdhiIrW7LeyjMwYXVgjsYrY9Pekgtv37MI2N0+aW2aMaTq2E9sAlIYJGJH3kVsv0ySmsBZyu3p&#10;kGGatduOqMoa1CsAqL8nkir76a9xr4JU7xIzndFRDUkmkmbR/ECz7lsoWUoUluxY9jXy7qlS090B&#10;+tniIkEfNfVX1tq7H8mBJVkUkDbBAHYGvlrVbX1bbQUFzzmPNOw9sDUuMJppfod0t0oL46bpwAf2&#10;ikHvPcgtbYNmGHmmNLaUPcUvOc7eYFCuovuFluvbWYMiZQ06LSZWGUfZiwbxt9W9mcQAORT3p4MM&#10;27rSFCgcHzRdJctNG6SB07OQfk1tGmKEDeqLgJJJAI+PE1U8n6CcFJt2KaJnyly1sMcnCt8fk1vP&#10;0+gIUPCqonYvCk/HeqFVO5AigqWgKBwvaCa2X0m0oRFKrDNl5/qaRusjjSR9B/R+mtKjtbsqWP2l&#10;jkgciO1cz+urgW45dyF/YwzkHM10r6e1Htel3XvLuS4SQ5E7MfH9q4l9ZeqWXLXLchF/TG5SdpHi&#10;vX/S2J/e3GzDOO5Kv2auoFx7cMkchWEbpod9Ea3bJtBUaWIBmcwRnNI27v2Pde3LKeoiZprQMzqr&#10;Az7Y6c7TH4NfUYSNO+xS5pBsFwQu1oJPBDeaA/p6Sdthpkk7x44wO1bM2s2OURnLBDkrIA70LVqu&#10;1F9lLqIggkETv8UM1Zoxx57OfW2s21dWQkcsQuM1XK4RIYISCILA9/FbPrNP7cqh/SYgbTz+Kpm0&#10;6g6gboFvmMj4iazzRd0+SsvCbjMqi6CI3cba97DnZ+mUASCZiBXrhQlkJCbhmByRxRDeD3XSCTtH&#10;UftxSyKSFlS2pYi2wY+eDR7drAVoDLhwxxmmAk24dRBjYwP9OaJ09W8hiqhW34Bb+lQgndNld7EE&#10;Z2+Bu80C5ZdLdtDkIwMmZP4Ao+qs7bbq5JZGBKgyKFuL7CFhhlzuOKjYvYrsC1qbjAy5wZQxH58U&#10;ZrQYFiwCTBZsg1FrilUIuS8kMQOQeDNBUKwG95Cydo5xSxlBX3SAtuJA4MTHcVEqA5BiSOG4NQa4&#10;yo8oDIBg8kUS5pfcFnYCEaSwB5/FUVZA2Z2AdJ5g9qMLKr7gUFgqiPiahtuOq3BbgjpJ7EfNHYbx&#10;cVCV42OTHVU5LTBIhCOxOAJTHVNMi+AbUQSqg5xn/mg6hzvQXXnaRugZoiKEI6WyCJIBxRJsjkOW&#10;b1xtxGByxmQaPo9St643UFMyNuC9JBgAN7GZgkDNTW0bjXd4LBcxwDHA/NMTAt/A3ZZbZu2wxUu5&#10;bYYEfmmgk29s5YSXnx8Uq4R3tkOJPZxJzWVthMO0XCOqOMVbDTJXlV3uIJWUAJmeKTvWhFprZMDp&#10;J/Pin2a3KqF3AiDAiB+ahessbTBY2j7FJyCfNCRNFbZAc3kUkoFgknv5rCqxDdC9GVEkFp5M0a/b&#10;xauiAYKuBgKawbYto6sG3Ko2wfPiq2l7k0DtOyK7ruknGBBnGKgWCL7S3D7qnqkwDRLLXLhgArmV&#10;J6QCPP5ot45LLZZezHDTP5qbmhTxpidy43tFSFCDIIXM/wBaV1L71LQWyJ/NNm6NjggvACqQd0R8&#10;UjqHiymWBLcgRIPeKVN2XCG1iV//ALaA2wxj+01G87NNlWBKic9vimHdmboWdx27ogQKVuG4btwO&#10;iDavKYms7Rp3WVzWVtlSqdchjnBFZsai6XyxG0mSBTRAUIAhg8CkmuuwCJaB/wBDQOxkYh1UKCWi&#10;GMgRiKIHadwCr2VexolzbKBbYHxzHmhW2sIpX2XImJY4FUmMURy4WbYUcBtvB4poNcZWV1WYEQOP&#10;+aQWybalQQDIgE0zb9ktcf3MqYCnE+R8VTY1IzbvKhf29SxJhSW4H9Kwb0dTwVSSpWZDUNSksWMM&#10;cAA4B+RXmDEztMzLFTSMiT9DYzki1s6wOA7sZwFzTK3LguBCCFWSk5zVVpjatXGX2ywU7gRV3be/&#10;sQrpyWLTxmuRqcVS4R1dLnbX5DNi0bntu4VhuJHkfBojaYi4CIVnH7fuFY3jrQXSLbCbhiCG7UT2&#10;ynG4Osc8kHmsEonRi0SXTpc2W2Uyp2TOYFR0y/qMTKwMbVnAPzTj6a6t5GVArkSJyM9oo2ns3LJI&#10;EMYPUTImksYoihuKHAW0N3YcbfkCrG2NlxdsOwb9SMjjE0spAWNjuzDlROaKPeCui6VhIkwZgnzF&#10;AwkHtBt+5LwAMkjkx4z2rCxcKoboHOCYPxJpkWCbq/qlQbRWVXdIPAqufSXVHuGCZUASDMeapBOx&#10;O9h23ARuOVgwfBpLV2ytjfE5MsDzHFWl5y5YlBDffAwI/wBTQG06vbDGS6iQsbRAojJlgpJiul9S&#10;Fm5ZFslUZRwSSDW8+les2LyZYPdLwa5nqNNdtXbTElyZJjMDsDTmj1upsJpgduDLKfIPBignjUjj&#10;5o5F/ajr7XQcqHK2z9pO0D81tHpHrYS7bRnCqzkhSY54/Ncq0/qKOGZ3dSrSRzM5geKfTUMXXAbE&#10;pOAqnvXOy4L4Zp0+snikn7O4pqLYa64cs8YtkbCBUdV6apRiHG5+DG8Hd3jt/StJ9F9cF17SX9Su&#10;JO7it2vXEt20ZEVz+022kn5NcnK5QlR7bRa6GeFpmnepaZrN1igBQIQwUfd5kVpF/SNaYMB1k7ek&#10;9jmYrrT2bLvIVvcVdyrJEt3PjNapr/R1tWVktLZOwyV8CtGHPwk2bMsFKkkcmbRomoa6xhbbSFGG&#10;H/NfQH0HrrZsQCGbcGgcIDmIrkeqsC2iQoDZ6SsyBXRvoy+xhLdlZLy0Y/JDfiq11ZMTsPxcXhzu&#10;vZ29gC7XCgA+0idwO7iPFQ16gPaHvEb1KicxHMnECmrNrUeyjkKqEwhGYHafM1G7btWrboXuAjJt&#10;8/d3ivLY5fkj2M42mcy9e0qXf5go5DLjaCdoVsGueaD0+4NUzi6gXePbDgkP8yOwrsPqOiZ1ebrL&#10;cVgygwdw/rgCtc9R9Ot2k0ZuAp7oJKnqVD5xxXotPmqNHmNdgcs0X8A9FoyyrcYW7jJcaYxHzJ7G&#10;t3tWioKqlyPb3IjDYo+F7xVD6NpDprQYqMNsZSZLEZk+RW4G0IJDuSx6VJ4bxngVmyyV9nP1cpSt&#10;M1nUahdhRnO9TJ3chuxFcP8AqnVZKvef3GbkIBkdq7F9SaxzYuHKkQWkAEjjtXA/qPXMzhIMSfkg&#10;DzXV8fG7Z4vy72tRs0G/rdgLFHCkkhZk7j3mtP1eq63ZLnWeO1XHqupZA7EkE4XwIrQtU21bm673&#10;EADkmu/gSo42yXo2jR6m29vqMmZCjBo++BIMmYzgia17Tb7SLnkQSBkTVyipbUqS24Gd3ye9BlaT&#10;OtpMrcafaLPSBW9wEwQcOO1bdprjXc75aOScR3FaDpmuBUl5IbOI/E1uvpbZUoG5O7E9Q7+IrlZ1&#10;TbsVrmvx/Zapw/tqxuIIMZgc4FXGmR7e9lDFbtofkjvQhZFtAwRhCszeXJ8VZaeyGFlVtuHcZLHg&#10;UvHmMuLE7F2CrcV7XQ3t9UGAR/zWtaq2gu2zaCHp3DsNxPBrcdVZve3llRGX9okgeDWqeop7RDlZ&#10;2wm3sQe9dfTzi1wzpRgtpT6hLpLs8Ag5HOR3FA9yzbdrdw854OSaeZQ7lI2CSSBkifFIpau3Wtrs&#10;O4yJjLAd5rUkCrEy25X3LCrAMmQTSjPdRLttxKRIAjnxJpslTvTe111x2AWfkVVX2l1DqWWQGJM0&#10;xIkp16IXFj2khIKyxnJpFrz3AMhgs5Jp68wt79yMFGQ+MfFIXgASpgs3USBE1YiXL7FygdlaXcHG&#10;cAikXYE3lJ2jIU94o124HF8IrKKqbj3Lk46QsY7kUyCsG6FrxYkMAOQCp5qtvWwEgbScyBVhqICL&#10;+oEuTmaqbjvvwMQeO5805ITNi8FAJjAmPJpa7dZ9pfgjIPaj3rQkYbr/AMooDoC05MHI5kU6NC1f&#10;IBCqQEM9804iMFRzaJDYA8UJWDSCsEnECrjTWWCjJ53bWpWbKooTkybUyz0GnYOFIBgZFbt6Borg&#10;uJIG1geoiYqm9I0TO250MNEnwfJrrXpXptyzZR2hc5IzPxXh/Ma6lKKptnmtVqHKabui39M9NNpR&#10;tJ3lIyJhTW/WvThp0UNbY4DWyhiPMUH0r0+5YtI2wBW8tmSa2e5bFpVTYSYIDKYlR4mvm+qzTyTa&#10;v2VCKaNY116EtBwzLtJBjB/p5rUNd6klqxqFYKwBVgExFbJ6vqiB7ty+QpBKjBZu3HYCuWfUWv6X&#10;O7cphdwMYHxXY8VofuVa9hwjsuRVes633XJF2GuEE7jOa5/6hqLjXAPcAUdppn1XX+7vMjMElu8e&#10;K0TW6kF7m5vu/wAq+k+M0GxI2Y4udKv8k9TfBDAyV7EZk1QXmYkmI/NZv3WbBafHgCltphgT2r0+&#10;PGoo7UVSRhoMVlXEjHeonJ4g1ESBEU1BBcGfI4FYL7kUEeRAqMzA4NSVsnGJqUUZN5gFE47VPcSs&#10;B+80VSJEEH4oIjgtAPMVRGTLKuD/AEiilyr/AIyARS24ZAMwaKbs9MkyeaqgUxtXbpgiSZIninrG&#10;oQXEKqIBkz2mqpXie4n+potpyQduCO1WkNTtdG2W9WQBtuCN+NuCZrdNBqwoDPewzAxGR+K5rYcu&#10;8wQcEQK2LTXLhKuMMpjzmt+HUrhWeeyYZwyOW32dI0uoVLk7ZzJbjaPEVd/+pD/6bH/z1c9sakXT&#10;uNyCMScTU9+l/wDhtyuzCbrsyTUrb2Lkp2sWouHa8n7jM5+KNsBKFLrFAe/3AUs0GIMww3eKIXNt&#10;yVtglhtAI5rw57UaF8RCAE7pEeKG5dlZxtbcMM2OKBYa5bQhzBByveoi2iruDAMcgTA/FWBuJrbV&#10;0KrcHkxxNJXSFcyAp2zgUxd23CWKHtuIwBHasOHYrJEMARtPbxRxJJWV63XfeQrRPVive03uke4V&#10;kySBOPFPDIhgRcMruniOAYwaU3Esqg/a3eFrRFoU4MCtxra3WDEA4DHLVi3bKoF5BmSxyaLdLOQD&#10;bGTEDmK9cWCNrArkcZiiK2iotu6rMADuKgkKt6LpBbCtFOreRgtrbIIkbeP60NzsVvcJ4KhYwKtE&#10;PW7LhBvtrgYjE/NEB4AYiBjEwKxpiE2OdxJUY5qduEN8FmCrlgPmrYthLZ3NkF8T4ArJ0964pUJ+&#10;Ao80RjdWVSFGwZPBB7UXZ7a2wWaSP2ncDNL3MNQXtiLWBCqSJ7x3pRYtlwWMHt8VZvas2rRlTHgH&#10;MmklshV+6Mc0xSAlGhaU3go5BIiDUwqof1UPI7wpryWTKlipyGaOR8E1HVXre/d7BCgyBO4UQugd&#10;tApZYjrO2p2CRsYSpg4eiXrYWD7oLAb4HahPNwQSTA88D4qEohcZGcdAUn/aosind0tLmDHdhRGS&#10;05lH6QP6rWbqy2BtXBxzIotxNoFzsUM1vMx+CK8t126TuCxl4/yqTXWu3VMyijPY/miNaMruwoq7&#10;K2ABagA7gYiKizAPkCQag7GBAc+WGIry20ckm+pDAzHeKsqjw222IYEkmR4FSS2xX7R8E143EIDC&#10;YYRA7VK0p2tsYmOJ8CqJ0SYkBJX8N81M2FUL1kt3zQ7BbbwdhmTTVhtlxFCq5YGCfFU2xkadciyG&#10;7kgKv+rVIl3AUAhRye5oikMcIFKYjsak1v8AUXrG0nqMQaELaBdEbcdxULHSODWLbq1xi4mDz4oj&#10;SwA2krls43Glvbjc+/JEFR2BqiqB3wpUuQGO6Y4kdqJAIhVkkHHAEVBmRGO27PYE9ie0V5l2jq2q&#10;VHBOZqwWFFk2kDCG3xAGYFRUmSAsbRuE1O21sqdqS7CJ7CiC0sWyG2wMgmeKgugSOMkON3ecYNZA&#10;cBQiDJjx/WjW97QW2iTnHFAvXQFc7twUgRzIqFUyGoS2rEvdMdyokz4/FAC21KNJktkUR3kFiu2Y&#10;Cr2qHuQwIMgiDRIZHoHf1ABUKxkEqFqBtPtBKAAyWNMFdmyFOSf6ClWfqjtyKtlpWzNttgItpyM/&#10;ipFXa3ugLsjvzRbgYxIKiefgUJ1VtwUlhzxEUNkknYJiAEIGZJI5ihJsLfew53SMUyxLLhlEmIOC&#10;fms3JELdIEjNSwUhd3+yF4PbvQg2SNqsfxAo0Adc5UxBxIqOTB2ggHirTL2gYYsc4Ahal9wL7YzH&#10;PessAAYw04zxUYABIEA4qgkC3JBUgk5EiiW5QY8RXtrERHFDcloYqf6YiqKPbgJbyKKseMkR+Kyo&#10;3i2JrFvLAqsdqqyzAIMST/SskhOGknEVkHMkGRmR2qSlZJ4JqiGLgCMYBYcTMCoo4YxA/FSZY2rK&#10;9zUrxGALeQIxUCVgwNz8bgW8xRSc8SeCJ4oe0kAMDu4J4iorv2eVJ5qE5JNc2q21FjgkeamohVgA&#10;wJHya8WUNIQERHgUNEnPzQlBN5YqChoZAwNpgc1hWLGNpJJw1EN5lEzMNAHmrL9ELjLtXap5knzX&#10;nAeISSO5qatkjcMVGzcCoeqCDgHNRFHiSYH4BBqZ9tSFAJIqSx2Ykt3NZ2BVc+2cdiM0RaB8b22n&#10;I2yMwaItksQwZOnMHE1NlVh0X5ZuZHBrxWBBVSTjFWC++gCpcIBXIYzAom2AxkQBkVMWwLoLQFjg&#10;HA/NRt2QWaF5MwKhEgK2+x+0jvRg8HdtB7YqIXex3EkjMTRF2lVKgkxAmoQgThXYKOR+KjCpAHPO&#10;TUm6YLLLcfAqLWpe2WuRPEVCEIfaGVeWgV627uCMhyY2VIod7BWJA7xgGhoql5LNuB/rVogfew2q&#10;Txgia9dugA7jJIio7gEILEEt3yaLah5ELO2Qe4Iq00VZiBBLSsKKmri4u2CHY4PihKbily6jODNZ&#10;ZxIYQMcDFS0QmCVCgNkGJA5rP/yy4UujaMbTgmoBRbQAtIY5g0dlNxFYFSR0+KoEX9lCSA2CZGe9&#10;GkMhZhG3GM5FScqRlf1Mc1BjLMpaAexxmiRaBNfYqgUwR4wCKl7wDbTumZ8g1FSwDBBPmoMACqxL&#10;HvVluQVFdSsvCgzj5rKs0scEkY7xQV4Ucnihh9hg9J8igoq2MpqBJJbGZxianbMh1G4hhAJOKXtQ&#10;sZkGibSjLMgrkeKqgkZe2VTpYDaY+ancLwgFye21q87dLzG6P9axZZQeM+aqiWSV4BZ4iODzihB0&#10;lW37JzxmiQATgLyZNZuKYZmcdEQT81A7JJsIwRLGZmsK5WMSMgVFc7MhY8/toSqGBHtqZJAac1XB&#10;d2Mve2QVcHZiPFZti7eLAsP8U8Cl2O5CqrABgjyab2WQxhjMfacTQMtArNsMVBvDkn+tSNrpQ9IU&#10;GCamVtBUuraCcgzmo3mUhS4BE5WYj5qrLoF7RIHVubfj5ntU1nY+5du0eeBUOveYgqeCe3zXkQgb&#10;gx3gHdPBqWUeaztOGBO2RNOLbe5ct43QO1LM5uFWKiFMmiaRWm2d2SxJjxQSfBLRtHpVt0ZCFU+5&#10;cCzGBXRdHeW2d7OSoeHgYYDua1T0MJDK1rdJBB4rck0ttAm9gQDKmcE+IFeS1+TdkODrElN0FILL&#10;cNyXG4lQP8Na36pYdyge3+lt3KB2LVvmk0z2ikJIdZuK1R1vpema4ENskMAVI7DmK5kdTskuDB9u&#10;bRyj+RuZm0R0wTMinNF6Qlw2hJRp/oADW9P6cLch2KgLCBs8+RRLFq0EZGODCjdHSV/3p718n0MU&#10;MnuqK/S+m29H71j3JQkF/Edopr9IOjON7LILeYwMVl7IuOq74kkNieB3pZ0vW7ie5AAyu0TEfis9&#10;7nb7asck0iyTUwzDJkdUrOR4FAOqBZwXJS4MAHIjtVadUB7vQTaaQWJgqfgVgoihDbJMjcVYfdHA&#10;Bq/tlWWGjvaYBDMBw23ltm4RH5oW5VCC8sMp2gqMADikhedrPRm0/UwAyGWs/wDqLbsOCAYQ87qP&#10;awkv0P3va23JErglj+01VXbgB3Nd3MoHAxHn81P3r2xnZg5YywIxHGYoF7UbndSwC7QFnANFCL+Q&#10;4x/Qr7isYDja3biGoaNbAYbm2i7AYCCJ5zSZZQ1oe1CwekQZNStamLQG/a0Fs96f9s0RSH/fCKwe&#10;0SAYQkbzJ4FQ1DW3sEFQ4UkSG6jHE/iq2RtbfdbqYEZ3CpB1bdCqBOCeDFX9unY1Qb9Gr6gbnY4W&#10;Rx2pbb7ZVQ+CCcZ3HxV9qLC7bxC7XMdM4M8nNa/ft7mVvsYYUfiutgyKSI8VDSP1K5UKWxPkUsLn&#10;3CYUNtHgVhnaJLKQON1ZNtfbUKZB4k4pu1B4+LBtC4EjERyATULiIVdlbOBnFRu24nau1gRS90mG&#10;aMrBImnQj1TC3ECm6SsyOO1KlcqJGYlvFMyuxW3ypMfilXZxDTKnGRitUQ4yshvAL7hkyBHehbYS&#10;4ZyTFN7SGbgA5WgwGAkcGjTJaBHcvTuEBa87KGSTwamWST0AyYrFyJWdpgwKL/BLRiULNjsaXC7U&#10;Lb5+KL7bPMCTPbigsscGcYNEkWpGA2T5IoRDSR5GKmfxHbNCCncJ801IoztaAJk17cYMAVDbnBip&#10;lYP4qyiAXtvij+4QBD0EMo5ANePeFk1KsIYt3nn78xTX8w/ckkmfEVXAxjb2qfsOIwaXKEX8EcYt&#10;F3b9SuKEJcgr2GavD6wzW2idoAgVp4ttmcmphWgjceM1lyaXHKuEKeGFG5WNc924NkDcft+a2fQK&#10;nsCGiWG8xhWrltm84+0hWUiJ4q70/qN0bZfHcVg1Ghb/ALWjK8STOjNqiiBhcNsD7xycUO36iiiF&#10;LbYBKtxFaWvrY+N4AGO9Ruam5gFcEyQ3FZFo301Ql6WubNyf14WQ4t3CCQCQ5mY8Gte1/qJuSd7d&#10;Qx3AHek7pso6GJmOjwaMtoEm0D+7cMdvFNx4IR5oGUaSVlWA7Mp8qSO+KLZCAOZO4tGftzVumibb&#10;vCEDIUUjqNGVgKeBlYj+tO+4mxkOuiN3UAbvcLBYxHk15LjXEWeCCFEUqrsqoXIiOaMu62G35/wk&#10;crNW0kiKAcsGQMoICiIXABoG8E7Zgz1E9p4is3XQkKAU89qla0j3GuIqzkEODwKiarkNI8zMWC8m&#10;ZAiD+a7L/Df6OX1TVWveVVVxtVCP3Hv/AEqo+j/4eepeoX1OwEW0DFmxC19ufQn8NdJ6ctu44dGY&#10;N1A8AiIg15rzHmsWH/bjP8v0el8N4DLqryOH4Rfv2dH/AIZfQHpNiyrWJa6yhpUTvjvXfNDpF04V&#10;yWBBPt5AMxg/iqv+Gv08NG73babUmLi8RuHK/wDFbbr2sW7MtDAlltqRyQc15vdLJFz3cX7PZ4NN&#10;HCtigo/pFjd9Zc21dlPWdwmDsIFaV9U+qaT1VX09y1vBQwYy3+wE1c60KLSgmFu7d08jsY8fmtGt&#10;JdAuWDDMGYAHGJ5MVqx6qTTTYM9Km+Dm3qqvbRrS2tiLO4DyTtEz/pWLlq9ats+VCBA0kqSDjase&#10;KvvU9KhvvdNhmaSVUEsRtGT/APHqGs0RfTak+2SNylN7YtseSSKTqMm6NfA/RaV45SbNN0TL7A2X&#10;ywW5tXb2QHJYnNL6/VpZN+8usUopHuSZwBwfyKFcT2wXLKqghirLkEcz8GtF+tfUNa+m1K2LfQFy&#10;igYj91c2Et0kmzrVSdIYt/xDse49u3cPS3TIgXRHefHIqs1Xrunvul0PtfJYMCAWHj8+K5H6B9Le&#10;qe//ADesunYVEI2AJx3rpOn9L1Gmcgv7m9iryRLjznxXP8piqaUHuVdo16HLKUFLJDY7ObfxYut/&#10;8jHqG4libyFmGBjg18q+kWku6d7h6XQjk19bfxet+19Oa6ybu9+griQonhj5ivi/SkD9MyZ5IPNe&#10;9+jIv+gyLprLz/4R8s+upf8A3dw//vcTvf8ADYWj61affIS05gHExz819IelI+ju6a64UXBaOGbp&#10;ZGwDORMV83/wx0qH1AMqyBZOxRzBxmvo/S37Bt2bYCNbiELCdpHxWPy/Oqf/AOKjt/R2GtBfv7jG&#10;tVfv6lbYwWQG2HACBwx5+DV/6CjWvZKk7LawrKZaZ4g1Spp2vNvJV4WYLQEI4z3/ADUvqz6ns/T3&#10;09evMx910Itrid/jHmlabE5zil7Z6SeSMLbPnH+O/wBbvrtbb9N0zAJZLF2BmZPeuJ2r1iyxxO4T&#10;jzSms1D3NRqL1wdbksx/NJ2gWuKm0gGOK9tj08I41FdJcnMwRak8j7k//COh+gaTU+oavTaSxG65&#10;93wD8+BX2B6D6P8A+m6UaUq3TcA+bg25/pXO/wCEH0efTtH/AD9xdl1zIkSVU4muz2EhiLdxSzIz&#10;ExlexJr5x5vXRzZZwh/bG1fyz0GLG4ytvl+v0Z1As2wrNaboA2icARxjyabt6dvatPcuCFKFWJ2g&#10;EZ5NK/o2NIL7XglqxbyWaAY7ma+Uf4hfxdfWLc0XpLkWCSWZ53mcRXC03i9RrsyxYof/AI0n/bFf&#10;sR5LzGDQYt06cmvxh7Z2b+JH8d9J6ai2fTnW9rSZZk4SD5XvXxH6r6xd1Xqmo1mptj3L9w3GBEQW&#10;zRxpURkuOxfaJ6gZJNU3qJRn+48ZkZFfVPBeA03j4NQTlOSqU32z5J5jzGo8jkvJxBdQXSOiehWb&#10;+ttXrCIvve2zW9uB5rY/VPoS96b6Jpddq7sXdXcUWlIg4Bk+e1VX8NUsXfVfSUv23a22qtKQOWWe&#10;K+hP+oG9aufUPpGg9wG3obbgoREM5yJrzHlPK5sHl9Lo8aqGRTyzdesa6X8ugPDeN00vC+Y1k63Y&#10;ZwxYo37n7NI+i7d+1ZX3Nptqo3SY5wtfXH0RpDY9H01r3dy3iLpJxuyePxXyz6N6cbaWLdpBF6Lb&#10;BjOGOK+u2u2NLptNp1smLNgIIWYuLhjXyz63z/cljjHnfNvhf9p7T/RHx0v6jWahriEdl/uQ4+tD&#10;++PfO0uBuPLDusViWGmd/d9v2yWuMcLaOc/iBxVG/rlpLjyCtlCWLQAFSJNfOX8UPrU+s6+1a0r3&#10;B6fp3CTMC84/cYrzXiPAZtdnjjitkEt0ptWl+v5Z9x+o/qPTeH0zy5XbfEYrhtgvrr6p/wDkk9Sa&#10;1p7jHR2Ny2VDf90xO/8A9qZ1X0pZ9L9G9N1er9U05OoXcumt3JvyDB3RxXPfR9e2k/mhbtKz3Btk&#10;xFmD+0dzVhoLS37u5vcu3AxIdj1Z7xxFfVv6H+nx48OOThhxV1Tcj8o+W85LyWtyZ8n5Sm+P0X2o&#10;e/6lcdS3t2lxsnJZcgHzFWWj+nrp32Et5DIfdIgw3aK2H0j6a076fXXLt+9b1KC3/L2lTpbc0Od1&#10;bsvp3p/pYuLdW7cJlrdtDDTEkM37R8V57V+Xjj/28VuuFFR7fDv9nT8T4XU+RzKGHTuT9spvSPpf&#10;bdS8Lai1kMLkLA8mfNS9Q9W9N0sWdFpS1xAdztOy3t52g4kUn6xr9TrLiF3JsiyBbtr/ANpdvHPM&#10;VQX7d26jIjBVZdgIJOfkVhxYJ5ZRnny3/wC1Npf5+T7r9O/QOi0EVl1O2cqupVURf1TX3tXcD33W&#10;40T8krxPgCqc3V3Q7sH5BH+i0r6h6rasXrymHYrDBQGA/r81r9j17Va5728ixaGNiY2heBnvXptN&#10;oZ/bTUEoJL9f+EJ+of8AVTxHiLw4X96ceKj0v5Zear1DSacB21Au3YhraZKzIywwMVVar1PUagre&#10;dD/LX4VFUTtPyfOJr2i9IFzSvdCrbUwzW2EHwK7Iy7/T/wCTvaNhbthSjBOmXGQIiZqajU4dK4VH&#10;7ktzTbdbVx0j4B5767819QSypyePF6hDpnI/TvpS3qtIfZARBdeWuHLxxntT6/R127/K6l9OFObY&#10;MmBiVY12X0r6GZLAtKURFEuHlHMdQHFdC9G+ktNaMqXa6rLwiXViMLtyAfPNef131gsTm45b5dd9&#10;M3/Tf+mnlPKKDeleKL/5z4R8z+m/SN8XxYt6F9SzyDc2kITEwO1dS9F/hv6lat6a9CrJBC7/AG4U&#10;5YZ7iu7+l6e3pHulLNtGVVmQQQDIPJNXtm2bt5Tcd3UqAEOVZm8ntFeR8n9a6nI2owio1y3bbPt/&#10;g/8ARbxumhF6rNLNL4S2xEPSvR9R7Cp76WkQPhTvKqw7N5Mdqb9L+kEsWWu277lC5DAp9wmRM1sG&#10;l9Fa5eNiyg3ZYwOTxz2AroGk+nb+9lfUMUV13CIJXmB8TXzvVedngk5Q1Gxv8uFTPokPA+M0uPZD&#10;BGKFfRr9+17ipt9oggqACNwiRPir86/1AMZJVFScwwPfaIptfTUS5bt2kCq7PhhCzH+Zpo+mW7Yc&#10;Etu4j/F4rBk+vPK1tWvyJNcLizM/F6Ddf2YhfT7F28DcvtCnqgk7ge8TW8aH0tHQMtmJIM8cefzS&#10;XogRtiratgKIuhhHzW7aFXu23UEKsh5UYljXzby3kc+fNJym3JvuUi8844o/hFJIRsaQXAzoigK8&#10;lOCf/Y0xd0iM6Bkcyd0kfb/7Vvmh0mn2239sFisFgcA/7Uf1P0xLdkhLRkgw0yprSvpfWPRZ9X97&#10;FsxR3NJtuv5Rw/8ArC+7GDT/ACZz4WEZpADGRjkED9s167qW0l9yFB3QQS2EYjOasxpLYtPtTZtY&#10;sJx+RWsa+xaa0rM8pvzOIHmvLYHHJKm3XR18dT76Oiek39JrtALtq4111JBA5qg1umsm2XLMAVIK&#10;jBxxXOdD61rPQ9RqRpLDFXJXDRuYcmpL9ddbnWWS4YBrftcZHDV0svi5PZLBj6XLTVy/x8kj47Mp&#10;ycXce0bf6Nf1C+6sQUlhsxwaa1vrFu4XDObb7IfO6tb9B+pNNfuakWbIbZayf2gnJBpe/ce/YS8t&#10;obCGc47/AOwFIlpZfekskHBWv/LQyWmubclQL1fWaa7abTbHuoLcviAK4F69bKau7bG8Wrd3qkEl&#10;hElRXYdSTZeyWuhlttIZjOa1X6ofT617H807WW29d2OkkDwtet8HNaeaSTlGSd+3fzR2/HQ+1JKu&#10;DkY04d7zXLhtnew2OCQAPMeRTVv0u1/2ba7yVNwgTBjGD5Patz+lvpf/ANVNxDrLFi57hRVuT1/+&#10;UVR6vQeoenXV010vNx2VNoHXs5MTxXr/AOtjKcoRy1Jf8eulfB3lqYue1S5RQai1dW0w1Gn2F24H&#10;MHI3eKE1hC99RaxAZgRtHGBV5rtNeTS6S7fuAe/LQsMYGACO3xSg3oyu3CrK5AAB80+Ga42q7fT4&#10;tfBrhK0in1dwW1QKGV9o28ErAzk9ianrPSdXorFq4+ma2h9r9RhIJvTA/ECSKcFo3d4uYBgLxMzO&#10;D4q19U+pNf6n6ZpPS7+r36PTXfdQrb2sWyOs99vApjy5E8SiouO7/cu+v0VkyZU4qCVN826oR9e9&#10;Fuej+rXtHfY3hYNq50j9IF03f5VW3P5Xcbt6+yF7hO1hAAA5B8eVp67fZ3U20uqswS77rjEZJM4I&#10;7RSty4gsglmuIXK2w6ZkiamFz241Nty2pSa4t+3XNWOxOW2O6Vv2z1hWs3Ft7JUoCGucy2II8GjX&#10;NTYsJcdAge2fbRJYQw5Hz8VXtrEe7aVWYKqm61wZyMFaZ1LPILsCbNoyYEHaNxA+YpkoPdHd77XV&#10;hU7IaXU3rH234TeTs5SX/c3zUtPcNiPeWHS4Y77cZj8+KQ9G9U02q0g1ulm9pLrhQVMgNOR8Zq0e&#10;2wVbjTcwd/EhRiaLLDbOcZQp3tfp2vQSkmrTQ/o7F83bu5G2sx224+0nOT48VttjQhPb9y4Wdwd5&#10;77fAArUvqb1xNF6BqNe/uvc0to3fZUnKSB/pV76b6pYuenaLWW7rImrtreSBO0XF7fmuPqYZp4o5&#10;NlRc3j4XcoqzJlk5Or/wPN6u3vXrKFUtLc6Ao3O0CYz5pLUaxykq3uF1LWwF+0seI+KTQqi7z96y&#10;4LYIHYj8UxZuKpV9wIYsAB5GTJpSwwjTUev/AJaLhFRQK2btna+zqLEgE5kck/FWXrOufWiwGTTw&#10;uCbeBPADVXXrAKoqOBu68Zgjx5misyjcz5RVVtu0K+e+MVbjFyhOvyV0FtVp+0bJ9LD1LVfT/qVg&#10;7Te9K1J11m2pDF7TyCJ/MmtI031Da9U9S9RexoG02nVlYvdLAOSMlcDk1uH0p6g/o/qdm+Nvsu/t&#10;3w0Qbdwnz4NNepaBrd/W6S4ybraj2kYbi6k9JH5zIpMsuCGXK3C5ZOU02lFNq3RzoReLPlTVRf5I&#10;p9Z6gb4Sw1pX2Wvu+TiZ8fFLaW+9t9kC2VUBmYYMZkmj+q6F9K4QlxKptJwEbwZ5NJPCC8VEqILA&#10;mZY8wKvGoPGtvT6Oli2uNovry+yLV1yzAth14rZtH6iUv3h7jrvA2Iq9Jj7SPArRbHqNy0PZFpGt&#10;MS7kS8DvFW+i9S/W3MQ21VAKNCEDtng1g1OllKLuN8OjNnxOXZtWmuXLt3UakOWClMnuwwVq2t6R&#10;xfDXQ10A7QgadwOdtaRa9Qv2kvo2+zbdpKkSAWySI5q8fXWry279u8xuG+WxIKCNu4jxXKz6aalx&#10;VNbU0v1xyjFkwyXC6LXTmfcdLchbsF1IJUqcj8TxV/oPVLo1Vx0TbcXdtA4YVpem1YV1BkMF9wgD&#10;cBHwPNXlhB/Lhgj297cL3nyBWLVYFTUo98IzZcSp2dZ9H+ok1ukb+ZFsGSAQMhgeafOmDoboZWi5&#10;IbgCucei6e6LyuiSsgkftOOZPet70922x9lLUKeoL2mvKeQxbJ1CXCXC44XdHnNRpIQb2Ph8jdl9&#10;rNAKJtO7viO1Wy3yjWSvVsSfyrVVaW/dssxIDW93BGQTgiiaN123G9sqJ6c4ivR/TOr2ZVCGTmdu&#10;XHxycPV4/lBdfaU3X9th1AMDEjyRUrarbLMLhcvGMCCtMnTWbB3AFZGCpkf2+aUuIvvWbjXk3ZJQ&#10;d1r0ODx2PT5smVUp5MlpJ8RszObkkvSRm/dLE+4mQcyMCBVBrUUMeZdREjNW1y4oPtOWCXJGD/pV&#10;Rcse2WE7YUDMyDxArz/nc6yN01J7rcummjZpVtorb902rpW10tsmILlqsW+qdZb/AFLcqVhGwIYg&#10;UreVQXVk3KuTmGUDuKrHSMuC53g/lTWDx3k9Vpf/AENVlxN1f25uG7+aZ1culwZ6+5ijL+VZ0r0P&#10;6zt6jUW/fUrvQgsDA3dsVu2m9Z0l8Lat6625JhgWysV8+Xbiq5K256yuDIAXJNOL6ibF03kTqI2N&#10;A5XtivuP0V/r15zxEcWn1MYarA5K55L+5FHhPP8A0HotQ3kx3jlXCj0dW1d0i7vG1Vkkopn8mqE6&#10;q67ALdYBjkH/AHr2m1Fq4ykvnYCFHcgd6iL/AFXA1uVHVEYJb/FX6k8b5Va7FHNuVZFuVfs+Ya3Q&#10;f0720+HXIqqK0bgA552nAqY0Vq4Aq2nNwNgsYGe4o2ndv/lSoQvQcSAxq7sdIBxG7afzWt6bFlfK&#10;ORlbRqyei3bd3etpSyPLT81tfpTMt22bkkhT0qZAzAqz/l7bK4ZgLjgeTujzXl0zW2VpQx90Dx4i&#10;i8f4b+lzKcJva3dGPL+Uao2b0rTvcu2/cubVgQvctW1a22ttUIcFVef71qXpmtW3A2MGaILVdXWO&#10;xUCyN8n+9fVfF0kjiaiLLeywS37kQVBWByZq9tptMJdBLrkHkVQ6JQzK4YkFSY8NWyWUAXecOOG/&#10;NdprkRAU1FwgfqJJ4VgOYr5K/wCoI239Z9CWYZdCzSD5cwK+uNXJ6A7EQGH9K+Tf49aD2/WPRtYw&#10;6X072wp7PaJf/Oa8l9dQlPw+oSV/23/FmvRcZbOY2m9pbFu6QOncMTLVqvq3qze0XVwDB3LPMYq6&#10;1OsUJacMhDpIW4YzHaK4R9Z/UGxbxt3EUu0ICCw38njua+AeR1b0+C/VHZw41O7ZQ/XHrP8AM2xb&#10;3wFkNsiD3Ib8GuF3vVr3vC3eeFMxKlTzkGO4qy9T9Vdn1Dl53HJDRuPIM1pa3wzOzb/da3tLTloz&#10;/avEQjLUTnlyRVtKq9B6jPSUE2jY9Tq7gt27jRdYSkTEf0rWdV6qHtOqhmKzI7/Gapdd6m20hLa7&#10;dwKCYZD3H9aU0l73Hba0kicGAQMRNdTBoFGO6S6Z53V6xW4xZ0b0MNqrYPtYRgpPEmYyPIru/oF0&#10;aG3qEuIEfIRT5PDTXJ/pnShWtNccDKv1jDHtPnFdN9OZ2v8AuLdlHVigIrz2eLy5pONOnwZY56mm&#10;bD6ZecPpwZDZKtukqSf8hXWvQA637TNfJQXCrbTAJU81yi++mFoWhtBuSwYrBYr2/Ndi+jFD6TeA&#10;ttRG88ndHAmuV9NaXJj81BLL0pOVe6PVZ/IQnpVB41fFM2zQvbs6+0qEJhmIjLLzA+K6dptIblq8&#10;GtAI8c8/27Vyv00h9ZpWvF/c7HHnt4NdUX1MrO4e44BUBcGK+04Jwc25cKy/G5pY4XF8pm06Ai2i&#10;IiBPbMAftj4FMulsJKIdkkx3mqFDbItLvIGCROSTRrWrdC1raZLdjOK6+XURxuC22mei027NByb5&#10;GtVY3e7sko1vKjwK/PD+Nemsab6im2Eh1IVVxt2Yr769TvXFsXjLLsXHYTX5gfxW+pLut+o9Wi2T&#10;tS4225BAIxOa36LNeeKXw2zg+cqOlmpK23wPWrxS2ioxBCwwAxLiaVT1hh7jpeVftEySxERArVLf&#10;qjMyg2CU2MoZDEj/ABQc8Vf6BVNkKxWAGER9qgRz5NeiR4d526VANRr7JtoigqsmE27n2t3kUx6b&#10;pRsv7lDNMRvOPMxQ1slXYKCpidzDCsRjPc0J7d+0CApkgCWGWnLSRRJmeTGdbs06MBILAAB85H7s&#10;TiqNhsRDbcF/2tyCzZPHBpk2rl9jceFElybYyviRStvTIhun212sNxZZyfIA4FKm7IpMa0mhAtNe&#10;clriBVZfANa7q9KB7m22yThRgmBzmt+0+kRtJbZrrE3IcMMjFa163dvK1hAsZ3hwIkRyPyKVC7Gz&#10;quSXpRGy6VMqJJ9zEzjHg1sPpumsvcCi5hV2sGMBQe4rndi/dVijJv5gnhjOCa3D0Kfcsv7YmG3I&#10;MiF6jmtmOfowZ5X0dE9O+jlvhXCK4uJEthrY7GB5qzf0H/0207XgrtbAA3ARbjvXRfRlsLbOoF/Y&#10;UBj/AAFe27yQa4z/ABP+tV0Vm/cDiWUj8nuFnxRZZQSTOlsWLDbdpdnN/rX+IVv0+1esOszMPugg&#10;L3P5r5d9b+uL3qgusNWt1mhYIwla99a/VLeoam8PeDAAi3uMRIzmufaa9f0iMOl0ZeFySTgzWeEH&#10;NO3yc+OdzTp8WXHrYd13e6JBiBnnvSen0odWG4RA5GDQtZfuvsRQHCBQ3Yis2i0LtdsTIKxCgzmm&#10;xhURM4XJlrZ0a3Lf/wBqkNOV3DaSKo9RZuI221bdFcdS+JrZvSQm5LbEnchKj/D4/tTllLRt2uhl&#10;bdjMlvn8VfKBWFtdnPL6u5sgyqqWwRFC95tkLamFie5FdSb0Jbm87YYkk/uCkjitZ1/oNza7JtUJ&#10;PuAZmRg0yE17Q6GJxfPRH0R2Q3L7XVEKF2s3NbRf151KEAEdwAsD5M1y+zq207KXQkyBtBBBFW7e&#10;sveK2nYFApHQIAjMzUnjfxwE5pdM2ESvuq69UdIjiT3/ADS98g21KlVZ2G9VHYU9oEFzShmBYpEy&#10;ZlfiaaOkLi7aRMSVlsbKRu5AdMo9MrF3L7diKWhFyYqx0Icu9lbQ3MJJBwAaX2RZUi6Z3EKTyBTn&#10;8jftWQ67yIBUtxmqkVHbZYJ7Rt3AVaFG09oP47iqMXbga2slkk7GYQWFX/vbxaQp1QS0Z6ByDUNR&#10;6eLpHuNBaFgDpUUq6NFXTE9ObxuOLbLltwBzR9QCScopRBJkmQa2X0nRWlss7AG3uKrwC5OP7VR+&#10;p22t2rNoWy4nbkhgp7mktqwMkNsbbGth22R7O8XUKzI2z2jwartSE3NLmLZh0AwGPJBqutam/bUI&#10;jOwEspmAfkCgJ6ixcXBeG5ejauA08EigoH7seLRdBiiEi6il3G12BIPxNWpvKi2sFmggxGcYNU1m&#10;+b++07suMq3UGP5rcDYt29OoW2SVTG0QxHEGqYUXa4F9Iyv7D7lYhDwMEjFdM+kvRC7W32b1Uzg9&#10;mrQNBYCBktW5VQGIJ5C/7zXd/Rr1u3oGunbiyGNtefx+RUGaaK+5+Ss45/EbUrY3ezui2pslHPaZ&#10;J/INfPS2kW+LpuNDHPzXZf4merWzqLgQTuUnIwqv5+ZritrVxpmt++qMzCW+BWnEnUv2L1dObLr3&#10;grRCzJEAf5ioJuW07vfwRnjqPxVIbxRxCh4wrAYAqfu2yzC4ZG47TEARTFjMrkWtk27ouMssiINq&#10;YVsnkeTW0aK64VQAVMgLPImte0iLeJcp7nSNoBzHHat6T0jaGS28l0C5MGRnNJm1ZeObt8Fklr2R&#10;1P8AeJJUTBHz4rZPRbT37i7lAVgCrtDKATklRVAQ9uzbRuoMYydxLDsf6ZFbF9P6ZF1iI9h9rqMS&#10;SQB/zQxLy6jbFWv0d5Okt6PQISrqGtz0diO5r5x+pdZcvaw2590RJJxBiJgV9BfUuqt2NIyq5gJt&#10;dn74kwK+WvUGN3WNc3FULASM9I819H+ksKcJTOjgxVNr4SVFeqoiBOpyDEEZA/2pm1cWz9qTsYBp&#10;M5Pg/HehKWBZTcQKDIKyT4OaUtqtpCiahVLmTyxgV7RG7akbRp7zOAGH3htsDmoXtQ2zdtVuOkkg&#10;Z/1qla+DcR9xQltu1TwD3FO6l1LXABCjO37Y8GPFHZXIHUrZKuqbSGkNAyCO+e34qh1Fi7bQ2Sy3&#10;AACTH+9XYZV9skj3SZgjsv7jSS2rd9pViYBYh5+40DQ5vgpbtm0z2iXZhEMscClld2n2bQSMKWOS&#10;KttXpAvuAOxZW/y71VMymCiHYTBMZQ+KzyJFfowioWb9Rl8RkTTrIq3UDKFYc990Dk0peQjYjKCY&#10;gEc/E0zYHWwDBpDJ1eAKFdltUrIFANybkJJ35EFjQk3MCFKEE9XHPzVgGRFUKu9x0AkCAB5Peq65&#10;tY7gttTM44+ING4iPvO0kKPhLoHRLA5M5FYY2raWSg6txYwZ5ouoT2rUKIlvuaCZnxS95NjEKf8A&#10;uDBUeMmBSWjRFthP5e6ryLiFslQv+hrHuuNibH3QSYOCxpcIF23WxtOY5NMuy2iqtO4kMe8A0KQV&#10;MEzs8wWgZcg4WKM59222yAAMK3IrFkbVZ9ihWmI+PNYuC4TIba+BHaGogKYQXGGwBWE5AbjHbNFD&#10;IrXGgt29sZigXDhVaSUJIIHbtU7SBirPblXkAzENUATfwHtAEMFbz0nMnzUrcDbuIUEY2HMV4AIG&#10;f2kVrMSJgntXraq6rsBRZkzlp+I7VaDTuxyUVbp3BftnkkGpvaKe5HBAktSjXVncpGRLHbgEVG37&#10;Tq7rIV+Znj4orKaZZ2vae3cZEDM0AgGOaiBbtsbZG3K4BnP5oCojKhQnaT0E85EdVFQkBLZRVA6d&#10;5GZq7Kpg20zXQMiEYK6f4icgig396teNuTH3EiQn4qxCsEUITuJyeI8ilFtLas3CSxVzzMbo81Co&#10;poFcS8UQFWUyY/5oN1wu2G6SOqexoiXCLhcZK46icz2pFLbCBJcmd5BwCfigkMM3wLZYELvYwQDA&#10;MfAzNCN8r7ns24YLn4PwKmd+NkEhoB/dPE0JnUW4a2m7IZsmTS2EIXirqSBnsCDM+RSt8e2V3WmE&#10;wSTzNWpjfaVJYpkxmNvYGkdQi+9PUvuZA52kcH8UqSCiK9VuVA3ZncDxQbiMfcCEbg3IxFHWGeCx&#10;Ij8bjUGYkko/tyYbEg0oegouzbCttMifk1ElnAhQbY/a1QsWbdsM28MDwTyKOhgkKjGV6oyDFQMh&#10;pm3e4o2EnIIPBHC04+wja1vcwYRJj+9Kujbw2xEBgnsY/pRxdVN3SI4JPk1TRakZCQ10713HMgjo&#10;qIW3FubjLtJ3EfuPaalttl1RGWNsnd5HasqoTYGCqGOQv/l80qSGQkg+ntMrO4thwe3+/wACmX1e&#10;wrbBZShlSGkGpLuBZCkNsgw1esvbGwqp2AnLVjywvtGvFkrplqtpna2YAXaCQ2dxFNaZ0QbtpLbo&#10;3ETAPYVX2L6uipO4jKscBZ7fmrtPdSN7KSSJMRFcjNGjrYZ3Qz7HuI5cbOsEZwVHIqVtyikuIm4x&#10;ChfunzWLw90L+kN2Zaek/imH0ksMXAC+ATPI/wBR4rGzfHkDp7hR527lLBtrLH+lH/l1VrJWwYad&#10;wUwpnzTcInurbsQAk7+WigC0GKl19vdj9OBk80AygFl7bb1VVW6JhpOyV5gVhJue6QBL7TAyCR3o&#10;l9Qys+0qVbaIXv8Ami2rC7vdW9G3aWBiM8wRVF0V6WXTYptZdyCVPDDv8Uvei5LM28iU28QRVgFQ&#10;sqvc2kKzD5nIqvuPb9u2rqTvMqR325ioLmgds28FY2D7uZP/AAKqrtnZcH6RAkndz+Iq3Y3L1x1t&#10;KUUoXKTwFoDqEZNhLLE9RwD+KiM08W5FXp9XcslCCp3iH29xV9Y9QtvNtiOIwCJHgg8VqrhCJ2w5&#10;zk4AHJ/I8VhNSEa7sH2GSTkmf9qqUbOZkwU+zc7HqVt9qkElWklfA7H8V0P0D19d6/o8qoLfd+AA&#10;K5Db1qJtD4ZhyBJM9/xVjpPUX07WvbkPBYwN0+MisOq0yyRqgMOpnhyJpn0sb7FLt64F6lAktwPA&#10;FKaiyo3mNrYKsxkkfitQ9D9estZVHsy5UKN2QNxzFbsCBta46ptnbd4kkcGvMzlKEqZ9H0GeGfHG&#10;Sl65Rp9/QOJL4I3AnBn8Dmr36TUJqFPsyFh2A6QAo7eaObBiwVjcxJZhDFARVv6QdKL1qQS07V71&#10;JZ3KLR0YQpo65pNBeu27RKMwkXNzYZI7BP8AIV6+Jui9tZ2MqCWEoOe3NbZ9PhrujDBhwDcaRInA&#10;iaFe0FhGg2nCRK7lhQx/8h5rkSVSPSYp3FGiWPS1eS7ISYTJlgW8jsK9656TfNl16VC3IUwJaBmB&#10;XRPTPSrqgXrtoKGUADA2meoH4o+q9KNtfcDhWJaA4BWDiQfNaY5XaMepgmpNL0cW0+kCE/cVNsNG&#10;JJXzUmd2t3NRsKgL9wzv2885mrD1PT27Ny5YNkBmaNrtEKOIjvWqXr9y5lLow8MH42jmK1r8qaPK&#10;6hcSZpv1B6w/s3UdEW88QwPEnIauJ+oXgf5hSm6ch+WEGK3r6o1JP809hTCsoO7IhscnmuZ628qe&#10;6GAwCBGImvTaSCUFtPE57yZKkaZ6oVEoLkqCYO2c+K0XUMrxKkKDCgmDW46rUK6IjMwBXiPFa1rE&#10;IZrg6scHn8118SUUIzYqFLLncCAzIexNXemYsoiUnpEZMVraC3JB3FsD8GrzROC1kAMIkTPJpGq6&#10;swxyOMkXOlUlgq3NxdvERFbV6LaPuIguSMlsldpmtUZEDoSru5bAGPwa3j6ZuKFIM4IYnyO4rz+u&#10;zuMHI0qH3pxTZ0PQ6aZIRdkEoMiQMEjxTg0djfeT+XIKkMYPKnmi6QfYLbkjlQIBO7tHg06WZVVE&#10;MGQWMCY7ya5OLPKdNHpcfj6j0I3NEyMy7R7RGVB6lH+4rU/U9NcthkkHaAEPOD5rfbmxmYJdUwNz&#10;7hjHata9YtlmuW0G3enAyu0djXpdBNgZNKoJmiatGd1HtgFRLMPtJX/Wkrze2r+SZUCRE81Y6j2r&#10;dtbZbets4CcwfmldUb1u28Mp77hyfiuzEwUUurc2ywaemAIxO75+Kr7mV2xtZTJ2tLCasr1w3odu&#10;Jhd2QwjNUzWXNsEA7WaAy5iKejJkbsDqyxuBw5AiI5Aiqq659z9MZZYiZNWmsJEbEkR1R5H/ADVV&#10;dsbXLsAsqCADnNMikInNgL7soubpCwIiILVXh2JVSYPIjgVkLbcXhbuv5E0K/dboc2wpghuwgU2P&#10;AAL30ubwR1zGf3VUXGyApyJpk7AFZtwKqTjvPmkUYluZyYokgZCi7RuyZIwB4rCvc+4WjExTXvMd&#10;7bQYxHGB3oaSXZhdjcJnxTLAdJB0sNIhSAn3fmto0Xp7Xdkv3niBntVfpLfumGLxE/kVunpGl2Xr&#10;Q2jc0gd8eTXn/I6vbF+mkzka/NBLt0/g2v6d9MZgBsTCndP+GuveiehE5BBKhQu7IiqP0L0wbTbI&#10;WRCrHTXT/T9PbRGAtjcF6iwgqD4Hc18u8lrnPI6OS0k+XaHNPpDaVbZsosnAAk/51R+oa4JcR5wp&#10;J27e3/NXer1Vy2LLO0sp3NjIAGK0j1P1PfauDBkBuoQAwPZqx6TTPJNXzY1Ti+Ean67rWtuxNtYO&#10;QfM9/wA1x/1i+UDfqypJIEZato9d9SYh4tuST0gnArmfqusIaAJfjq4E19G8To9tKhkcKm0Uupuq&#10;jEXPuePbE4H5rWdU+64y+5PeTx+KsfUGcjq/BINUrsTBIxFez02Kkd3DhUIrgwwUtjxJ8RQCuSD0&#10;1meIHzWbgIGY8jwa2IfwBJEQDOaweRCwRRNxPYeag7Zj+pqyGcEMd2TiKlgLxJnFZVlO0bcVIDpg&#10;AxNRsBskUgduJqLRnaxM0SMrnivOCMcKcihQQFFQ+RjtzU1ZsACI5msOMK4GTWOVQxmDJmiJQV2U&#10;EEEgzRLjkIOr4HbmgYaPOayo4kmoVRYguil9xaABT+i1jB1nk5qji3tM3Jc+KYs3Su6AMiKuNIGW&#10;PdVo2/Sasqp9wAzgCOxq52af/Cf7Vo+jdrm1dxGDBPMiibrn+M1vx6qlVHNeOcfSNzu27RiHaGbk&#10;YknzRLlh1v2ztEAEAcGfzRk2p13AjRk9hQGmyfcKEh1JzmDXnUz0LQB3Ko1r2zDMCT4JqSW7aFgN&#10;vGJHmp+4qFW2NAXqPg8kVknc4dbQBYyTztWiFbRe+zK43BSZgAyKKUUyAIKZIGZNEurFtd9zcTlf&#10;kHvS3ubHVt52gw4XMjirDoVAgXAjA53NP+tSRLJuYUnux5nxUrMurBiPbWZIiQKgYRv07zBSNoHc&#10;/NNiLm2gTBM7XbBkLGWNZvrNos5VMk/JqBBlHKksBH9K9uDez1k8/JFHYIu1q2UIBIO2ZWi+1cCI&#10;AZgEw3NZ3i4RByTtIHB+DXmtsSLfuRcGQ347USmXtC2SFFsklYfO4cCvMBuYiSoMsZgNU7F0v0Bd&#10;s/uPfzUWhy6IZUsJbsI5qbito3acMLZuWdsGSCcCiMhDEqoEncB/xQ7bw6qDtMbZ/aFoF26q3HzD&#10;xAg/2mqLbSSsFfVRkgQ3KjBJPml0UBWkiTg9yPxWGBurfJcglo3DtWFUlEEK2cYBmmpGd7bAuC62&#10;/aulQcscQQKHJ3N7XKmHAzIojKjBNtuEacAeKWDra2Gd0CARINERx5CXjuDbeGGT3AFQDqXVRKKF&#10;ifNHt77jA+0vwByRQnWUhjlbpqFbSa2UwTbMEjEx/WmHuxvyQBiTkmaCUW+zhlIJWM9ozWVVrhIL&#10;gdIBAEkioXRHaUCDERgSBQWc7DP29waxZW2HkqVjAJ5NYvblJWEKCRE81aKbF7t66jbADkADsIpk&#10;2VtIxZQQgEn5PivW2dfvYfbt8wKHMpbkhVBkAnk0YKCKSgcbQvdVGP7163ZuMGIjcpnYamsXLglQ&#10;YMnOcdqat2d63BbXnOTQFUn7MJaLsQeOYHE0UWYhjg8CDUrq4J6gVGQODRtJue2I+8Dr+KFspRSE&#10;7tpDsRHJLE5HYGsDa5CbnePP7opixIhmXO5vihXbACLsvYziOqPmhsbEEqLebpJ+KGqNudjcJgYA&#10;Az8U/dVTalVOF8RtpGQ2RbaOfBqdhCsv7T7mCS2BExWChBTBdgJZohYopV2I2IBtEyBwPml7rFP2&#10;liSJYUVC5P4CpdvMdvScSAMVmCRhMgQ0UuqLIJZsHtioyDbYIzSDzVgK/gca6EG5buGjBHFQ3lQo&#10;ADKSTu7TQLmnNskAllIBasq1s22RDGJmO9QPaTuIQi5jO7NDdQxUi7C5gxFSWz+iN1xiCYiZoQfc&#10;4lT9u1fAqEJFLJed4YkVlNm0dEljGaU3BSoEROTWLDEB5Qhi33CoRNDTbm+/kN1DkTUJuBGMgL3j&#10;JzQQXyPtM96LuthnX3eRjFQvcgZQ77bFOkDk5NZQG3cuTtYnzUhtZHEmVGD/AIvg1EsELLjqGI7V&#10;CtyI7IAcxJ7eIpPdhpwZn8U263BA3gQYJpdSIP8AqczULoiUGGiR3rzYnBz2nihpunIkz9tGBY3G&#10;OxagSQORGWOcV6OkgAzOamLiZx8EDFYgKMKYGeahVHl2iVmSRRHBgQKG6mE4X8VLZKndnvPeqoh7&#10;IBBgfivNtJMgAkecVBmkYGT57UTYVI3gQBQ0ErDIqkEshGMEULY5ZRvxMCKyl5Ejk54NZ91SArCG&#10;DYoeS7RggTwSvc80JnU8SscDtRkQAsNwH4qIuQGBYdRqyWeCgIQqkyJJ5AqCPhsiPNFNwguFB/HF&#10;CZspCCfNWVYW26gkM3TExQmAwxWATMc15mAZhtkjv5NSEvAT81KIRDdw0HM4qSBRtbnByKKjBQFB&#10;k/NAySeBtMVERngozDmRzRt/VbfccRgUExJmPzWR1EsiyO5oiu/YdGLBjCmWluxFeEFGB8YzxUWR&#10;BHSd/kcVMwNvHVkkjvVg0zIt2/bD8cZjkiii5tR5Yy0xiKh7rom1rfSWDA/NEvXOsEMCe8ZFCFYN&#10;IAInIUc4AqWwZO/IiI4rBvgMVI5jcewrwdAwYW+e54/NWUQVyW3sMSc+TQFJeVUQRwSKbawCkrck&#10;/wBorDNGJBHBNQlEFVkMbwBG4/NQa4obA+Z4NGe3bZjkQsTuOagwsLiCxP8AlRIoCJ5jv3qbwhBC&#10;mOaPsjDRwD/SgbNjPscFfBqUQ9lSl0jBJianeCgkhgwOfxUwAVE7cZgGlQhxMTk//E1RYXYgW3DZ&#10;OcDiKPftOQGLgK5mlEBdpLGPI7miK7hS3IXjdUISIDFmICgRM1l7QJba6uFiM5NeSLjCHgbJI81C&#10;24ViAY6Z+BV2SkeYWwuLbK08TNR5MwWgf2rNvmVmWOKmUCrtB5mYq0VQJGBPEzXio+Y7zRbNiNgc&#10;ExgAUI3JBB84I5AFSicJomFU7YkrwPNTkPMKcYg1EbgrSShMdua9ucsAHO3uT3obC5oLDSoG0qRk&#10;HJisF5Zdq8cDx+RUVNsF8HpMkxFZuB0IZWHXn8AVCgoYPkxLDbFRFtEQsAWJMFeaBOwclZ7xzNeY&#10;naVBgrmhDSDAhSFK4+PNSF4gFYKg+V5oYJG3uwEnvWA7h0CnHOKBhJEri2QfuIIyfE0yFUW2kkEH&#10;B5waBbZYB2hiQSJo9u9+iRuwTxVMIABhhKkdp4NZ3Ahht3MCIxiKDaxO8k/ijIGWymJaTFRlUTtF&#10;Q6md44iIAob9DN0EZ796YO+FfMRkmhs27YWYsBwpxQkbZi9e6CYMseV4FMWF23D0jHcmkC4wAVET&#10;+BVpo78OP0ySVgGOTS58RZVm/aO+ibERZbBT8963m1eAayCEA/dt/wAXc1oXpIAM3JIJBkQIFbrY&#10;NtkVbay7xCxEKeQT5rx+sX5M4OshuyP9FhYUsT+qwI+wTNX72TNpVweVzAY1S270Q67mS2CeynFK&#10;XHlkd7mGEqAZ21zXHkzoZ1YRLt3qb3CY28xVa7FbibgrA9KNwQT5p3U3rgIZbKPc2hQTnpP7oqq1&#10;Dsu5Q+N09J/cPNHGIaGlupuMMAVBUnIInwTSWpdfbLd55/8AIVC6XKv0XJQA7lOSPmkmv3Ll2VtR&#10;sgncQDTcdWueg2jGq1L7FKoI3CJxk96wmpfpB6RxJM8cxSeoc3d3SkhuW+fjzWFMOo4YNMDitNKg&#10;RjaStsIGUknbH+9H0ym2GHtyAsm5GPwBSJuAMJU4JJlu5o17UTauGXjGexiqphqiZugIzkbWIZSO&#10;AymkbrIoQBsGDsPc1nUal/dDDaVxG7vNLXtW24l0UEmQaOMBiVmb9k++vWN0HEcTSCXQjMrAOrJC&#10;z5+Kybzbd+wSv5nPmgXJNsTb84HE/kVpgvn+A1GgnvLKFICzyB/tUL11kRTAKmcUnARmDMQCOxil&#10;2ZkC7SxhoNNWJOh0ZvlDF7UAqq7CNxkMORFVjnrt7gSRLfBmillu3Om77ZWZnM15Ap3Z3YnmtEEo&#10;ItW+2IajdbTe4j8ZisnFq4wI24YeSact2Q24jxg9jS3tTbwsuxzA+0VoU0WQvq2yMjMkfEUm4ZNu&#10;OmBxVk9gl7glSdvbtS9y1sAbqG6BFHjmuCmIOVJPVMwMYijlSbgQ7tviprbtgtMhJ55oyWy25hew&#10;32CPFNeREsSNpTdyCrLyBQ7qn3GgqROCafdlKMTcAGA080stgJ7nDTnNHGRTkxTlidsTj4FQI6Ox&#10;imnRimBGRMdqHdhXYbYAPBpiZcWxV0Us0HAEwKgBAFEdAJAb5NReFUQKavQ1MVuEb45qMsRzk0wx&#10;OZ/0zXrdovIAJMUdliwUbTImjW7TnFXVj0p24tk4k4mrfSenKntMySJjA5NZcuthG+TPPOomtWfS&#10;rlxiABgSTTFv0e4CrFgucSK35tLZQKwgLMnvRF09o2yVcuh6o4IjxWJ+Rk+kL/qv0aPc9K9u5BEq&#10;uZrKaJVO4yQ0ma228glZtEbiCRSF3TBrp3yB2jNWtXJ9sH+ov2Uh0ybFCmIMjHNKHRkg88zFXV5C&#10;qKkjpYzPM1I2vctqwfa0FmxkxRxzNVz7DjNpspf5YXFKY3TEUZdIi5IEDBz3q0RbiqmwLP7miZqd&#10;lBbBBaTmcVUs79MksnAMaWFcAggnBHJph4V1CKWYgYbgRQ/5kIN3GftH/NDuuDA9wkckE0n8m1Yh&#10;3Ic/mhucMA7HnbgCl7Woa3cgqdoMbh80sS+0qIE54pPKwS4kdhRRgi9puGk10sFUjk7hSWo1KszO&#10;10k8GBFV1ssGchUacQPBrNq1duBERGjdkRkUnZFNu6QaTDqwCSdrcATR2thFMNhhMATJPatw+nf4&#10;d+pepD3FsEpMyM19TfQX/T8l02TeCMzj3UBPMclq4nkPPaTTKT+5uadUjteO+ntfq9rjicYv/lLh&#10;HzP9G/wr9S+ob6KmnubW7/aCPya+y/o//pfs6JEu6q9b6NruSD0TkAg12z0H6Y0noltvb0O5rd0r&#10;vtnqEf8AjXVPTrz37fu3QGSdoOFOfjwK8R5D6i1WontU9sPhHv8Ax30ppdKlPIvuz+X0jnNr6O0e&#10;l0ti1Yt2oLbiSAAfLfmmF2b1tlSVXBcmYHA45rfvWtK9xFl7dxd23A7fP5ql0fp2s3W1uwu4lUtk&#10;DpHEMRXL/Z6FJXRffTXqI9PZ7lxrjhWjbP3YwSKvrfqL68Xnc2yoJa34ED7cVpXqHo1u0ly37jIq&#10;uu8Ocqo+01L6dsPbslPc3IoaW46pkV0NLqJ0of8AERlwx5fstdJZN43drFyQGZQYAPYeSaF6rZC3&#10;EItshIBcgQASKb9NaNXcNxIO3e5YxjtxSP1drRZs3BcuMgMPjMqfmuhCK23dGDJKamkoWjmvrn1F&#10;d0r7yo3Bl2uGCyvj5+aG/rRvWyrhFLW5thAYM9nJ5rTdfpX1OoUlgNrQqjI2zPQOD/Wj3tc9hNQJ&#10;UqQQqvnYw/3rJKbbZvUKXQX1JERtiw42AO2Shnz5/wBq1Uej/pgW96ArJLNzGAtNvqzeEANLGTta&#10;Z8zNL631M6ZrguXLg3sLoLEEMo4x2isjUvgZBoqksr03LqhlndtYyRB7fFVl7U7rjhFuNuBIiDQ9&#10;X6uzIytaMEnbtEEBu9UK3L9pwrdFxydh/wDEVSxv4H7kzQf4uam+n07qrb97ihtg+09txr5H0ACR&#10;KZ3QIr6s/i6yWvp3UIL7J7jrCN3I/fXy36PdRChw7HOa+g/S0WtFl47yv/6I+V/WO3+tr/2ROz/w&#10;9V7Gp1bNcA9tN0kwST4NfQvoNjUXQxVQDdG5NsN7h4lo7d8184/SntIl5xd3FjBQ92+a+tvo/wBL&#10;s/y1sqxVHAYgAzJHOK4+vTyaybro9L9OR+146F+23wP2l0+y9+ikhQ4nPtFec8R3r4//AIsfWL+s&#10;+r6iwixptOQCy53suC1d7/jB9Ur6D6QbIZG1F8soyJ2MOSor4tuhBZEXSWczjtXb8Xo2n9yS/UTd&#10;mrK4wV8cyJPrHd4DqU4IjkV1L+Fv0GPqL1gFtyaSyNztE8dq0BPTLjnSae1JuXj4AmTX6Ffw5+it&#10;P9Oej2LCuRfYq+pTbLSe6+RR+W1qw4dsOJT4/wAfJ0dkcdKTTqpP/PSCfyqG2d1hwbCC1sAgOoEC&#10;QKU9T9Y0npFg6rUOQtu3ksAMx9nyKP8AWX1Z6d9NenPqdQxOSEBMFrhr4F+vf4ga/wCqNeFZf5fT&#10;DItgnbFeW8f4LJq59bca7k//AKI5Hl/qPHpE0qlkfr4/bLv+I/8AFHW/ULmxZHs6UPE25Uv43VzW&#10;zp1s75jecr2pmy2n04uMjHwJzmr36O+iPWfqr1G1Z01kuz9wOBXu4rS6HTunHHjirbfs+cTy6jW5&#10;43KU5zdFf6T6NrPWdUlmwhPGADBrpP8AFf8AhFqPpP0b0bV3z16hmS4pg55EV+h38JP4E+n/AEp6&#10;Y1y5prd3XFJdnO4AHkACuef9Tfoya/6O9Qdrbtc0l+06s2Nq8Yr5Zrvr3N/13xWHHUdNPNsl8y3f&#10;ij3sfo7Dj8TrMmX8s6xuap8Rrk+Gv4T2Nvq3p125Jt29TZJnj7q3T6k1Z9S+p/W9U8Oj33CkNJIU&#10;xitZ+iQ6ei+o3Dm4l62lhYzvfpFX2q+jPVfQPU20Hqdr2dXYCM+e1wbua7+vcJ6/VZnNKcYPFFfK&#10;4k2j5RLWyj4vUYIq9+pU21+lVHRPptFua3SM0RZFtjGCCD0j5BNdu9S1QvPfdGllPE9WTkx5Ncq+&#10;irdq7f1F97WVlF2mVIFWX1x9ZaL6f05LkNqnUqkGG2tia+aeR089Xr8eLHjlKaVJL98s/QX+nEMH&#10;ifpx6vPNQWSTyNv46Rr/APEX6ltobvpth87rf8w4xCgn9KK5Hc1L6i85+20oAtmIwvBYdyK1vS6m&#10;9qbxe9c3+6dx8k+Sa3S16JrdTpUNlAVYwGmcHia97p/H4fHYYY3NX7k/bfbPl31T5/Ued1U5qLcI&#10;8QivSBW9b7auHw23cSq/2BrcvpS16n6ozfymkt7UG5mY7R4k1TejfSeru61LQtNcuIuSWARCTG5j&#10;XftP6RpfRtLb6rdqARcZ5R7hIysQZA7Vw/N+UwYYrHjUZ5J9e0v8IT9I/RmfyOpU80ZYtPjdzm+A&#10;Gi1PrHp+juNeu6cu0S6oVa1OIAPeqq88EtdVgMlXdoEHMkjmtb9f+ttHptVdXTxeYrkwrW/ma51r&#10;/Vtb6oLiXXhQei2CVQDyFFcvQ+FzZf8AcnCONSpt1Tr9I+r+V+vfA+AhLBo4RzZIqqh1f7Zvnq31&#10;Vo7Jurbb37rgghdrKfOa1Kz65qNYbtzUsbNlkKizZBXcwyKJ6J9P6XUwrMo6d5ABwBiTW7+gehmy&#10;o2MHCkwzREHxXSnLR6SE4pNzVcy4/wDB8a8p9Z+f+oMsYQc9jfGLFZrGg9IcppbfuoVe3uMiSwGa&#10;s/T/AKdVL9xAWdHbdEABTHetlvXtDp7dgLZXVX13TyqoPz3iq/X+rXtTeCFIQgfZgBoisb1moyuW&#10;1OMWnbdL33R3/Df6P+S1yhk1M1ii+alzIcFm3orrPe2uqqCbZGSwzI7Vs30F9Yan1j1+96c9oWLB&#10;VrtvfFw3bg+2D2H4rRhDNdIUMAkbZhZ7n+lM+g699Nr9NqFPt+2RDAcLMVh1ejhm0+oUoqWR46hJ&#10;/wDGXppH236e/wBNvGeJennBOc4O5OXO6j7A1umbRraWEQC11qDLAuZlfzNW3pem09prK61U2n7i&#10;W2Iq89hIJoHpqW/UNNbvJd3m68i9Mqs8AqOBW2+o6YKQu1AtuAxGCWXvt818L1GoqsUr3W1Jrh2f&#10;Q5TjGo9UanptLYD3GdC5ZmV5G5Qn7YmMkVtfp3pZZkuBgA64VTMhhApvQemlEuAIwOS7PmQe4BrY&#10;rGnnai2i73goQg8FTImuVrPIXaTEZtS0uGW/p3ojJCqFXoAG3AzyfzWw+yJWdouINs5g/mrLSWWu&#10;MFZQGA2KEwJ8mr0+i7zatWS6XJyGyGrymPHqdY5uCtxrj27PO6nWfkt0jWbtl1uWrVz7mYsCTOxW&#10;GDTelRbe60y437oIw0dxWwX7HVphqLabVYW2O3qg9qs/r7Sak6Wy+gRVuWRuG6Nm3gTWpfT2qyaf&#10;VZLjGOHbuTdPn3/gSvJRc8OOuZ9MqdEye9bt3LqBXYiB4rZhbKQFubVODA/3r5l9T+oboe37i3Nq&#10;CJtnzzit59D9T9Q1uv8AR/5f1QNbdwzqynZsXlSREH81wNd4HLGCyPKktrbtccK/VnZy+OybN1ne&#10;fT/ULPvaW00295Ck8LArcb4axZu22IuLJ2/8itD1Gmt+6qFlctO2DmfiKstBfFq+6vdh3ibZzgVu&#10;+jfL4ca1Giy4ns1MacnKtv6pnktfpeYTi+Y80F11sOHdXmyVCgnv5BrRvUyEF5kQMMdumBW8Eaez&#10;vtOHgsX2ESAfIrQfVdTBvIGK7RLeIrz+q8etNq5xg4uG50k+lZ1vGzc6i+zV9Zq7SF7hu7ejHcA8&#10;kVxjVev6r1BzZ0a3Padgp6YCAnB/rVD9ZfUWo13qd0Wf/ta1sAAkbp/c1dH9A9G9uwLVjUo93UoW&#10;e5bbcFHZa91h0EPH6eGXKlKc0nGL6j75Pc4cKxwi37L/AOlNfY0VrVWm052sig7Gk7+JrYNT6ut3&#10;Si1atshgMWJ7g/51zK2jW9PfQOQN0LA6oBpvX+qQBbVtqhQN/MGubn8dHLnc1bblfv0jLPSKcm0i&#10;89U1yl5c7rkBTbYbmnzjgxWj+seoRf09sDpuoYIfEjG9geBQbmuLqQV3whEAkP8Ama0f1vSeptfQ&#10;enalBaf22vXWMXFAPUiAgz/lXe8Z4yKmlKajw+ZcROlgwKCun/guTdDaa3bVyWJJQrIcCYmavn9R&#10;32rFg2bl25ZZgLjchWEEY4rXlvvb1OltO7FULSQvJ8znmiWlUXb2xCSHGLZJkHkVvyYYyq18yT/l&#10;0anCPDoKNrm0vtghjO65yAe34pTRPcF28sbLu2NpIK5OJmnLsEyADmDDR+CR2pe/6dea4pIUiMqR&#10;x8EjzRwcaabq17GwaA3ntC5t3oJtSSokGDkRWAntWj7mAxO4IZ2Tx/WgLZvrdH7Ssy3YR2/FPWtH&#10;fMsuTc7AYSB3+abKopfmhidCzaZCfbu3UkAffllLjM+amfcNtWDkoUA2hA26McdqZGndkuMdOEVg&#10;N7p1HGBzyTQAlsWyXVuYZjkN8RzAqlO/fT/TCTBpZRQ6qJthNxA5oFvSrccvcJUNMMvyMJBq1tWL&#10;j7CCWwpyY44JnJqey8l1VIZmJMshEwe57UP3q3VJWTcxXTMp0el01m0ult2RtWzbWVc8RHms6a2y&#10;3XYk7CG/Tj7SMAGORRbdu/edJWG3Fbm05/P4qVl7un23ERwu5hJAK4oZS/uSq3b7vv8AZE0kG9It&#10;vcuWrF4rs1NlrLITu3KQcEHirS16Smi03p+m09kbLFs2uo4UftA/FI27h0+r0zXCW2QxuL/51vSM&#10;9v3bitCnCyOTXM1uonGUWv7Zc16b5X/0ZmyTaaNevaG9aRVUKVdW2NG6TzBFJWvdNlTbKqNmSkAN&#10;2rcLN4AqHslT3k5E9h81qt6x7Ny6h3nOISZAySTSMGZytNK+/myQybmYZUL21JBUN1bRAEfHOBXt&#10;77gqGU3Qy4Ek+aIw2MClpizRcGend/sKNdFm5i5aIwO+wecEeabu64tUOvopXBRnU3LiBrTMojIU&#10;8kD47Vt/8P8A1T0y3q9A/rWpu3irr7eoaArBQYDjkrFcDsWPq+99S6r3LltPSUFxraG6CpK5QHhi&#10;x/NdV0gvHQ6ZtSgFy8pUknKOpnBxj4rrazTLT/YvLiyt7J1BqVe6f/j8kJ1eJZcc4cq01Z9A/wAR&#10;fpqxrPSbHqGkYXBad7rqMq6uu3EeK4LaK3WRBYCpucLuyzTgSTxWxfS3q1+xct6O7fvrYvXEFteV&#10;uXN0sDPANVf1Iu31z1hXZbkMGAVYjpwIrFrNZjz6zIsemhhTx79sP7b6bivV2c7xGDLpbwZMjnVu&#10;Mn3RRs1sAjNtkOYkIJxTv8xcZzZf22IyAv8A5DPFebYqO5OdoJU9WI7Vmzob1+yly2i+2AIecgml&#10;ylGrfH7fyztvo131j+Idr031r0vQazSXFt6u2Sl4vFv3A2xVHeTya6daS69lFFtdqgi5sw3UZIFa&#10;9fW1dFi5qtOHa1tKB4MOvcCtk0jXb+tsruJt3GC7x+wxJ3TWPXSwvFh+3h2OEXve5yUmn2jLlbSb&#10;vjsJd0d22bUo4LkgSes45kcVuPpCFXZtquEztUk/eOZ7mtc1dn27yW/eS8QQBtluk8HHFbH6fZez&#10;eubS6AIFbfgMScBa85rJ7sS5XKOdqJKUOzfHYtY2Kcm2BtHgVYhbYFr23ZZGT+KodGlyzbL3FJ2n&#10;bzmKvgxCBQcxKg+K8fnjTpO1Z5nU+6HGLC5cIeBHft8irL0+4+5kBY4BO4RIqsRA9oOJLKdpP7RN&#10;O2NX7d17hcbWWDieK0+ImsOrwuTr1fXBx88XKMgp1ltmRwv7ySAcVAtZt3VutbAF1XO8HgjwKFeu&#10;2bhRUJlSSqAQG3dqTFm7p7u4iGCdSss4NdzP5LMsrbcckIuP+5BWkxMMUWvh/DFhPtsyuZDCI/1o&#10;N1hcBHvbTmCTMxTz2bJ0topde2XcqbTHIA7/AIpe/qC4tzaWFaOlYmK4Oo0bwTalki5VGUdvKakr&#10;NmKV1SfdOxGztfZutSWJWX5z5Nee2wVg1xOptoKjPTWQ/WxI2rJJ87visKSiW8S2SrAYg0nmzenS&#10;ETtFk7ZHVMAAhppVm23GCiDLFdx+4CntVeLIQF74gc1X3JO0zuVZZF/d4rVjAy3KHBsPoetZAtlL&#10;UPuBDGtvtkXmtOoMF2BBxkCua2Cba23cMsuCHVp2x2IrftDq2cOzMSNpLeN3kV+pf9J/qLLPT49J&#10;ll/6cFt/j0fMfqXQKUnNLt8ji5B3LExDEwWIp6w5tNahgeTJzVWixtEPEAyeQDyasvbCCJIWBLbs&#10;1950me5XZ871mH0bDZY2nRcnpie+aeKhWWGMjjtmqXSXlCvmWJgz90VbWWEDJIkEYjFet0WSMkjh&#10;ZItDtos1yyLqkknEcj81sYRWtMu6Dxn48VqGv1FzT6LWXksF2UFgAfujxV76B6kvqGmS4GG9RxEV&#10;6vx2qxQyrE5flttHM1MHJF/pb3uXEB6QK2W069IYHaRGO1ajoiLdx1ZCRMwP9a2G3cYo4tEAnJBr&#10;0W9MwxDai5uDkAbVkT3gV8mfx+9fsanU+h6Ox1tbV773DwC42pH9jNfSvrPrKenaa9dYm6faYhAO&#10;cV+dv1X9Vj1PWHV6l1yA2xp2oJgAV4H688s8OieJNf7vB1tDhhLc32Un1R6u+kS7bKftB3Bh+INf&#10;LP1p6w1++Ut8AAiD0p2b+1bn9YetJudVb7y4czMtOMGuNeq6j3bty/cIAeACxgv8wOfxX5s1+oWf&#10;NGKdqL/+TrOOzE379fwU/qNxnYhwCjDo2kS09o71riF7JvWjqSocjA4UoZ/9or2t9Q22bqtbKAuA&#10;rDpmDyAKqv5vF0sSVYFRAzmulptNJQqlRwM81KV7hh0S9cZso9xiwGDJWt3+lvTvdvI4G8uJUsMF&#10;uIrWvS9NevABUUgsFZhlgIz/AErrPoNi7o7Y3oVCHckQJrF5TUuMJQi+eqv0cfJSmmdB9N+nXuWn&#10;vEqQCIzxH3EV0T6b+ltTqLGob2pUGQ3zWl+m69tulsMiiyCz4wTX0R9I+plvTHulke2TtW2YBMCu&#10;h9P6DTZnUlSUbsRGUZztM483pd67ftobofpLl4goPFfSn0ZoFeyqe3KkBmPBBiCfyea4fc1ov+q3&#10;vasBACVMfAzNfQ30hqUNm86N/wDKw4J/HA81x/pnSaZea1ahK1GTR27uMP0a61koN1pZFu6ygEyZ&#10;nk1v1nUBF37gEKR9s7T+a5/qm9xrxDBkdgwEbZHz81tqMh0DNctuyi0emvWZp7ZzS9HW8bLlWP6H&#10;1EurkWZJ5UtGR5ro3oel3dRKiEC7eWM95r4P9R+tdf6Z6nrNLG8W2Dlpy3ePmO9fUv8AC/60T1PS&#10;WnuhUuNEW57djU8B5qGfNGGTtOj1WncZrLGF3R13W+j2lG053qQZyADXzb9Zfwf9F1l/VObMMbRV&#10;YE/dX0pqr1y5cQkbk2mAO5pM+n223RgkbTOSJr3ObFDJP8VT9MTkwLZU0mmfkJ9e/TL+k+pNZVW4&#10;KAztOweB5pL0ttvt2wvQGBTOCW7N8mvrb/qS+iFOr0t6xke2WDdpU4Br5b9OW8MFVFu2BKgTn4/3&#10;rr6Ft40m7a4bPm/mMKw6mUYwqPaLLUIrOrZgEsSuYA8Ke/zVVqdQhL2l94KAqzOXLZmKt01SgEiz&#10;uYssKGyMR/atXvOo1V1DdAVRy5AZI4CzWiao5rapcFkA5V7n2F1JjyV4/rV1oNEChX3Clx0AdlEl&#10;lJmP6VR+nA7WbYxDLtEKWETnmMmul/TOkZEViAdjqu7sAcxSmHjgm0L6rQXBaKsFTYmxJHDmtS1u&#10;ka/eeQ4aFDQcAIIiPEiumeq6cWLbi4C7O7dJXgL2/qDitLu+pnVXbexYLbSCeVUCDjzVQVB5ILpm&#10;hXNBfvXdPhirkDGPxP4roHo/p7C/bR9MdsEI65DBjG8x3+KEbQa90vLHrgiYjECmG9THpti7ua4T&#10;IgCIWauTS5M7xwTts2H6h+o20Gj1NlblpQLISCMBuzT5xNfB38UvrHVeo+oui3HckKmOAQMRXUf4&#10;k/X4e1gFbr3ICz0yeSfNfK+v1l+/qncvCZBDCWb5/JrI5vLK316MmoyKUvtKbS7AWvT71x395BLA&#10;MHIABYeKFq9Dd0jrKAQhVvBB4mt69ONq5p1ZwAzFdqzG0LTHqdlF01kJZZnR8Bm3SzCdu3k1txFw&#10;wKMfxkc70Wj/AFLQhtwDbjg7pxFWT+nC37lpiVQoTgyQBwPyaafSga3Tl3UCdyqmDK0/6nrbW02v&#10;Z27gdxiOrtJp19GzHgTi7Ylb1P2H3QbezaGgbgBQtTeQXVDIyRMGtQveo3LR2iF25U8Se9STXG7c&#10;Z7tzJG0eGA4j5q9tGKWTbXBvWl9auJdZWZoVQR26u5q21/qgv2/cdUP6bSpEbif8VczuvetoWL9c&#10;E45zj+1ZOrd3ed290Xce00LjZT1VJxoR12na8ZKiQwETBHbHxSentxcwS7yZUr0iasbyKzliNsRh&#10;Rkj4p+xvDAKhWOI6uMjimPI0hWFtrkudDbGnS0QQAVgw3ntTdnTPfYJZVQzsqIN0GPyfNWeg0dxr&#10;YFyzsFxIYkCZ5kGpaGyiOxsoy3bYAYsDJnO6slmuUYp1uNj9H9Is3NZZtxaCMBOPHP8AY1vn1F6E&#10;i2dqgsCkBgIyP9CK0Wz64uguW7iaci6jMQOV6e/maF6h9aXNTutuSWcByA2C3crU3rYM0+TFjcrV&#10;2areXbqrlu3cKKqDf854qz094XEELDZCyYUqcCfmqFdpPu3luA8Fu52mQDVkuqDrufaH3EpAmAKz&#10;ZBSl2bHoNSLFq6rqOqAQADCzxVP6jq9yH2lUHduhREljSY9WVtyqqC4hjccyG703cKE6pUAAB2zg&#10;ZPEVnlwVlyKUdtlRds7EFwXlhUCShP7jE1UPYFl7yqPdZTkL48z4FbPYUG46rsQqIAaJk08/pg2X&#10;HZ5QqF3FQh+WFSMqMu2VUjU9HqHtMX9zvuE5x4A7Vv2k9Te8lpEAnaeoeR5NaV6no30xgJCsB9ow&#10;YFWXod9EYC65XO6BmPE/Bo27SaCwboyqR0X03TLd9y4cQRE43E8AV0u1rW0fpyAlFdEO6R+4mf8A&#10;OubaK1YvG3uDboJ2dufNM/VP1KV0l1GugCAoBEiOZNLc2n0dKE4QUmzkn1neY39WhvSN25u7eIrQ&#10;bao1hHKAN9kckDz81cau7bu3BksqiDPLT2o+k0ttxdZ1gsiqhUxDzEVvhOoIySbbbKW9ZKjdvMfI&#10;4jiiCyC5b22dwNxQd63Gx6XaW43vJJUdBJxjtUtX6dsedrhWIDXRktPeKv7yGrDatlf6KlwujKm0&#10;Flj9sz2Jroen1KWUHuKGYEw0EjqPP5rXNJ6ba953R2dQkCcFieSJ4q7t6rZFlWIW6sgNkiO0+KzT&#10;abIsW0bC77lwE+4zdSluY7A+K6n/AA+9DVdYbhVmusv6azujIMn4rmvpCW7rQix7qhoflYMf2r6F&#10;+ilfT3R7bZVSz46oP2xRY/7kinjjJxtJ82S+u7doWbje0FaEZiw7TnHnkCvlzULvNx921gzNAWFb&#10;MGBX0t9datAiptYdEOOTB6lmuJ6nQXbzq6GTskziScEV9h+ntH9vSpr2jrKnK0v7krNAVNxYAHee&#10;BMCKV91wu0bcuWMCYjE1tPqeito9y2hXsZIJiex8GtYvIymSqgBdonEbu4ArtJsInfDSyvAXYLjN&#10;gMNvIBpRthdndTLcMZkA9j80UugkHwDuB4/9/NJX7jKGOGYNuMckCr3F0MDU3FLLfO1VAVCfnuKK&#10;rC0puFwm2TvGAQcVWNeRQ4LHDzAMbQRivBg0krIZML5Paarei1EsGYlVDoAsEhjg5/1FVerZn2oj&#10;5f8AxYyKeL2SWW4Vkr0xJ45GeIquvW1YTsd9phSTEfFKlyFTFpVBcuE3GYSCsxIGDUrJUK4W2Wng&#10;luAfJrN/TLPtqyFYUrEqYOeah7jIzW5NsPd3H8L2oEqKb4HlUIdgaSGaZEA/3oGovWxbRbgAM9aA&#10;yD4zUF1G+yHDtlTKniaP7SlVb2143HGCTyaPcKcXfQK8ba3g4O4uwVZPB7fgUvesLagi5O2VJGcE&#10;zFPXLI2licKwaAslSaVX3HtvDEEviKCQyFinsbLl0rdCpO4j7zTN1d6sXZt7L0t+KPZ09xCSqb9p&#10;jaM47kHzUL9v7kAJGWQfk0scnx0LWrcFN7BiZDDyKnfdCsb5bgVm8WtAyoKSDJ5DURiSY3HyWjvV&#10;F22hS8xi0UYkFf6S1Fu2hAf3wdqhW77SRxUxbKWyWUGGlVGWM+KiNGty05VTtW4GK/J81LQA4thV&#10;ucbgNsl27gYxU7uq2pIVAZMkjafil1tuChuAfb0IuTio+2Jti6ch5JJ3CCKtAuQy5/7Lklpljt7f&#10;mhi5sRXCls4MfbHaisrlgEYJ7eP/AJmlQNRLiSqk/d26qJoiY3caEEsIbO5ckfmjvcPXb2ysgEsY&#10;ye9Jq+wKlwbTIEsYNEQKXHvCFOCSYyeIoQuB9Lt3a1x2UHdIDnAJotq4N7woLhwAjfYJ5/vVc4F2&#10;2m9CcEqwH+dGs3Q3XliYIk8RjNWWjJnp2NENs/JY9/gVWOGF1wre0wADXRkjNWIJLzKHnaoMjcOa&#10;Bde9ajcCFckFQJYAd6oKUnSEUurLhCpVm3K0ffFK3co/B3EFSMhfzRL1oW3225uEKSw8fEVEo1vf&#10;sFtCIchvJxHwKgEZMxcuvKMQgWAIGDJ5FL6hgoBFwFWbIGYpu7bJc7TG4AYxOKQuArKgICMFVz/a&#10;gkhylYKCgH6anqn5+BULnvttfYYZJg9op1rUW2PIBC5MNmq4C6FZmffA4mAFFIcUhsbCMYFpgqwu&#10;T8NWbFwfqgJsIMx/rST7r4hbcKygn4g81MOMtBJLZnJG2hVDLY4LGYNwxsyTgELURqEBUXHDgEMF&#10;bPzNMWfbVCzB4bCiK8rjYhYoA24EE5BFXRW4Gly3cL/pQSsgDEznvRd6i21wqWKkSpxE0E6hyzK6&#10;5RxDbvjvWWIU9Ig7swPNC4ks9ZCh9xZgI6pPirDTMjkym1wdonMiq9i5JRcrPxI+DR193hwV8Ed4&#10;rNkQyDZbLaxbtsySxAg9p4q9/msP7qliViAJMjAFaiAbu7cwImUYc481d6XVt7dm64ksCYFcjV4z&#10;q6LLbaZeWrpb2kFtYtGHKnBLdj8mnrTO7Na2qhYSdx6QR2mqkslxUdSDI6hEMSpnNWW29ZdAbgVm&#10;kkKJO0jIH5rlTidzHMeLqzqCsMDLEA5FSF17QPSpVJIWBHiSe5oKXbiWhvIJM7lPBB/HEUP9bT2g&#10;hug25UoVyZPaaXQ7cEut0QktbIBIPGeWE8/FEAUkvasjrbZsXAB7moXrqnbvLC1sAJAja39KiGba&#10;3WgRP3HBk+aEOLJunTKgAAFiSZJM4ApUWB9+wNuOxQcbW80V4LbHJz07eJkSKArB7XVuK2gx2nsw&#10;5qIj5ElW6AGa+oG3qjkDiq97nTsaBgBFGQfBHk1d37q3QwEKLeZIyQR3nvVXZtBrYly0MOe34oly&#10;Jkir1NlTcVGdmwJXwT4FDOiV/dgKgBwJiR5p29EBiikNuDGcyPFKreS17ntx1zO45XEH/miozTxr&#10;2inR7wMm6CNs7jyFP7afOoYe06tAggAGSJqeo0Kh32oSSMQeTHcVX3t1pkbbtZRP5PnFVLmjn5tI&#10;30+TdvTfWFtj2QpC7lwYmfzXYfRfU7L2LbpNwISCGztnsK+c9Pq/ZttsbcTgE+W/2rcPTPXDp2UB&#10;h09TWx+5v/auDr9Inyom7xmtnpMv5K+D6Et27d5WcsCjKDH2RuOKLp3te6FW2Nm2Tt5MHgmtZ9N9&#10;UsXglxslky+AEKjmDVvp9VZ3K173YW57cxCE/cGMVwHFo+h4MyyRjJLhn1V9Gu10KrIgO1TgAQzD&#10;AJrcNToWYsIRtsSVzBJiPArj/wBBeo3Ni2mZVVW5OWBHOe5Fds0Rs7ntW7xUYZlU7gAeBXLzZKZ3&#10;tJBuJHRej2iiEMWDD9ItBCTg5MSKX12nsW9PKs52jJZZMpztHgVtgt23WwbhZwo3EjGAe48Cta9T&#10;jK8q4YbQ+fhTVwy3Q3JglTODfVmmZL0dIYqArfuk5auY+r3bL7xsRthCqFkGOC0V1P6xuIqXmUHe&#10;XWVGdu0QSD2rhP1DrxpkF1SGIeU3yGyIz5rv6OFpUeU8jh2Wcu+otXbuamHvGW6do7bR3rm2tQuz&#10;7U7TM4kZq69e9SViVG7aQ0AmYB7yK0wEv7bITBLBj8dq9Xp8W1HiMkVvk/2CuOl1FKkAwVM1T6xl&#10;3omyHiARVg1sNliu7eDnGPj4NVepDEs05V+B3NaKMmpf4lUWYiQjNkTHkd6e0glx0hl5g/HcUDUW&#10;yC03GyuVjbin9H0rG0bgsfC1l1D/ABdHDyzqaLZUZLp3XJLLuSQVmth+mr6PqbBkiHIaO09qoEWQ&#10;u7UFdm7ZtyAatfSLgF4A3F3zLMRE1wNVHdimv0dHRzjLNj5rk7v6YSyp7LBiqgqQBx/hJq9uWUt7&#10;9tosRdAjBkkcmqH6eG5P0rktALKekLNb3a0jWgGQwekdMEfk+SYrzkMrjOrPrmjwLLjT2lTqtOf1&#10;SdgPMfu2kRArWdbpVexZVsJ9+2cBB5NdIbQdN1y4fdkAR1AjtVL6x6STZtShgWw5MZQN+K9HoNS4&#10;tIy+R8ZuhJ1XBwjV22VzaVlAg3BByQc/2qvvqroSrTuAgHEDuB5Nbf6zYtnVG4yADwOIA/3Nalft&#10;uRZDqBsybcyZJmABzXqccrSZ4HMtkmitu2hbuL9u3EbgS35xSF1Lq2mKkqqxuIEzP+1XCrZN4gWX&#10;bADmQsFqHeBRbh5YLlTwc4pykY8kuGzWLqNbRWB2lyZH4qiuqCd5UMpkSTnHgea2rU2XYWSdxDDg&#10;mqRrMkhkAUcH8U6EzmLKpy4KJ7N1g7TLkTtI7d6rLwMMRDAsJVuxFWt1TJhjIz0+CO9U2oQbS4eH&#10;GY7SOKdE1cIXu3vcmViey9qAuFAgHJG7vTDqGUEmSyCBSb2GAuZI70wBgvZdQe5CkHvup5LCHaWR&#10;p8do/AoNpA+4qp6Yya2TTemXTb9zcHU554IrLqs6guZUY886THvTdNae4Le2ZAMxxXV/p/07YQSq&#10;lQNzYEgCtb9B9IdnsyxEwxAGSCa7n6V6QbJTZYAuES4iTk4r595nXJuUU/R5/NKT/guPR/Sd+xHQ&#10;urKdq+AchprZdTeW2mmW4xcEnJEFing0TTaZRbvXNzyhU3CR9wGIUVW+pN7L+1sLAw0MeO8j5rxe&#10;NTm0pGacqTZW+qepNqGYexC3FJIH/jXLfXvURcxuIS307QcR/wA1t3qmpFu8Nh6Am5iT3OQP6VyD&#10;13VN7l5fckyXaBALV67xeipqojdOnlS7XJqfq2qDh9rhEndzzHatG1+vi4er7hJBEVbeqakvJfDH&#10;Kwc1q2rvE3CHh+CJzmvoOh09JWj0GnxUlSEriSZ3bkJhRSVxfMnHA4FOQZ7wMUmUIy3M5+R5rrxN&#10;zAsvBByRmhM0E5zRGQmIHfI4molSe3FNRQMgqDwcVkhoU/NTIZtp4BxNCkQwAyKhDKtPaj27bx43&#10;c/il1VsgzPNOJJZmIzGKqQL7Ciy5YDbtnEnyKxctkbVnMQcVhCNo+6JmRRGc9IPEZBig5CF1suwY&#10;AfNCuELKxOZppeJ2z4APAFDYd4gdvgUaZdAmWEzzEjFEs/u3DMYqLbiuRAY4IrxYqDgmoUeQKQJE&#10;RiiK5Igs2OBUE+1iOaNbJndsnpqEJK9wZKngiiwvhqVQsocEQRnn/Kjf+oXfJo06K4Oo3Egqnu9L&#10;STiQaHctEC3+nuEGF4JNH9r9UkMR0iYPJPn8Vi3bFthd2liwKnPPj8Vykzc076MNcJusvlNpHaYo&#10;W57gG5AgZYjzNSSHZJUFkXhsEsamtprhZQ2DIkDgzwKIquRJrMs4LD9MYB5imNwT3ryhUC8gVkWV&#10;Kne8EMRzkx5rN72fbB27VMiB3Iq0y6EVVlZX9tJzCt3+YpYe0Bc2AzO9ieBNN3tjIjF5YEkgZ2zQ&#10;LhuPdCgiBBBEAR5NOQmZB3LF7hvMCwAxPHioB33Qm1Sp2kxzRtt1wgZwC3LgyBSlxMmV4EMTjPkU&#10;SKpBFQhYkKFYE1hiId0G0CATzmi233sGtSoEhwRNAF+2Cyh1Yx1KOKuiwlrqK7DJAMYwKAXKWmLJ&#10;EnAGZHmp2VDyNwEtGTEUM3SMosbQU+INEgZPgxecXCx24BgL4rK3FfaVwTtknvHYUNGRGViD1GD8&#10;mvGyzl9yFtp2+ABRoQ2eG9S0Ig3MfwBUutmTCKEBhh3qScO6IykwAT8VG46BUw7QTKoMnzRAurI2&#10;kTBUy4UmAah7TPtBU7IJkUxauJaa2PZWDIiYIHNCYDb0Ftiueg8CqsZTFVS4ih9xkyMcKaLbYncq&#10;AdQ+5u9Ca7DsN5IiYHmpSu/oJMr9vcVZTYdN5YTnz3mK8x05W9cKEhTtBGCSawtw27bkKeqYPdYo&#10;Vt7S2yWZukzPHPmpRSaMIntraOQGmAaG2nHSS+0semTBPyaJZdXd95IEYND90hFXZumTn7qtATV2&#10;Ye7sKoIIJk+DQ7Nr7uqBltgHEVINcUsBbkDAHY/MVK08l952qew80YuAZn/URlMNGMTUjp7oZu7H&#10;OTAzmgC5bkHYCJhfJ/4p+0B7dwnrKqcHAjxNCMpGN4hD7kwBMDFNIkEMYmDEdweKAL82rc2cnpiY&#10;A+TRVy5RypT7YB7UISSoPeBtohutlZAK5BmlAh90bNzEKTM020W06htEgQM5pF2AV3YCP8M5x3Bq&#10;uC3Aj7nQDBIBEjy1R1DRb6gctkAyR4AqQRArbsCIIB/rNV4cgPJKyDDRiKpAdBFI6pUqcLHeDWdp&#10;BcQEgZJ5igFzCsySxODPIohdi3EsSFAONsVaspsjc3qUySCsD+nehl/01YKfBNHGoywcMAFO0jz8&#10;0ugXYAHKsOAM/wB6tFKRncJ5IJ7djXrAdHRYliDBrBJkkZx91FZFn7p4PjjkGrCTFgqtdZFRvOcZ&#10;qARmuKXyeIU+KkH3gO9zKmRS13JO0ZBn4g0dFWHusrbN0Q0n+1DFwrdxuZSNseahacWQheGMEj8T&#10;RhG67k7ZDY+ap0RIgtoyQBJAyOYrzs25Ox4U+ZoYuKAm18sCPH96Lasg233TgiDNCEo8kNst0yQD&#10;LYr11B7kBOkxIOINEXBIAYSpPNLhUnazkFBPmahYG6W3KSDG7vWWBYE7xC9qm90uRIkx1UIAMzlS&#10;Rjj4qEMs9wuSpjua9t3Y2RArLXJdZYbePkRXjCqRuBWoEjJcOLYGHrNxIVpqPtCAWGDgZzUnAUfb&#10;mBnsIqizCbuCwKheTUAVkYy2RXiNxmCQceKlbNsbjBIWhaIZkxuYbsQyihkE1lDCbg2017jJmfj5&#10;qFWEuLvCAGPx2isuqmc5kSYrDhlAO0nOTXg4cN0Y7ioDZk22mDjuGOSag6rL7gR8eKlK9MAkQYzW&#10;W9wNM4ParRAYLOGgz8mibm/cxAztjkGpC0XJZcd/iKh7oiC3eKhRMMxCwZNAUvGYUCpopWWnys1M&#10;qY2QYA/uahdnikCMT3/FCCKdxZIgQAKmWL7ckSck1FwGO4nvEVCMytnAEZ5I8ioloxsJ28zjFEIT&#10;u7HaJFeYK1pCFaWM+IqIjVGFeVkE8cVNVETtkZgE9xUsW+oBSKOoWFMQ05nio2VyZ3A7VNvO2SBQ&#10;dgGzpzkn8VJiTuJPHdawzAhCZJjqPj4q6LPW3YWyGcbQZFDVjtMLgmvOpuFcBhkhfgV77VQjP+Q/&#10;FQptBmANpeuSeewAoYFtzC4jEChjaGVSn3GjrcYDZIGYJHOatF2HsWPdJJHBjNES0ZO9kkqdpoRl&#10;j7YTG4CRmjMNrspIhMD8DsaYkXuQI2C5tjd9o7/uoDughdvPMVaX7c20lhx9viaUyoLrAE/uqpIG&#10;0LtADyuOPxQ/adSpt/uEGaI6sFKghmJzWEYq7SDjjNLLMObi2yRDDggDio7VS2pMySZE4ollHKic&#10;bOp81513RAxNUFbAbSxG4KIH4xWbVw7jsE45J4FeezKqYYhjHND4a3wIwAM0REMtAVCAWA58CooF&#10;4ku46jAxFDtWjMbpUnJ4FGsvckhSZyCI5FWmCeJMOZ2SuSDQFtHdFshljP8ATxUnT2gB2HOOayj+&#10;26m0k5yDwJqyrQUC4TG6SRHnHisErPkDgHsa8RsN3zM/iaHtW0TwVxnmhCBPJQ9eP3RxRCpLEbtw&#10;IhfEVJNrASoClonvUS1wAoTwOnHIFUUl1yF9wOx9xSSB0mcEjigWwbhbsJzWAqsMT8UaVLDYhIGD&#10;mhGxaPW0EswCihodpbbGYrK20kGDM+cxUmaXzbaM9qosMIVo3FV5YRiPiorctcr4gd5FYIQBwzDI&#10;lVrNopgscAdqEhlW3GBwO8RRLMgD90mfMRSoUFlciIOBxNOW2ZYZbfIqMrkmg3OWkkcmMARQltly&#10;7S3iSeCaiN6loJIn/IeKi43PK7s9+KAIZu3f01CmSxzI7inNKrG4oIJHxVZbZRc2i7AUS1Wfp65J&#10;DkEER+KTm4iwZVRu3pdpyH/THI2zgj+lbPZuMW2pYacDwxNUuhtXASXbep/cOwjnFbJaibmxyw24&#10;HJK15LUSuTOLqOZyH9MoVt7KVUBjDZMjBDCqxNSbe0BlEbuR0kU8GFm57nBiWBMk9qVtsXuqLihx&#10;nDYieT81moz0Kan3pDFiMbZBzByKQYg3kxyYYjJz3NWVz0/3HeVgsOgzyB2pc6VgQzAnpIYzBX5/&#10;FRNC3BtiD3bgulvcKt9vfqBoN28hSHU7CxiOZWrS8LMXVU7tpkiDkEUqmif9IPbtQBABNHCUe2Oj&#10;GRXGLu5vKfcO4FYVbi2k3opZhIEwceasPYmRv3gthUxSGoslg10CGfpiftAp8ZJlbWLXrLuLIAAY&#10;HgcCs3LyKoR1JnkeKi1lfbQ57zLQMUq2oVrZ6wFJJEinJXX6HKKGnv3C6W1TbCYbnFAN4yH6wVES&#10;wmKGigWtxchlEBl7ClN1z9P9YuNyiBwwNEoItUgmpvNIfcMtnbgMfmsI9xGHEs+6BiBWGZWYkqVB&#10;xHzQmR0RQbeADP4NOiulQYvcVRtLBj1HtivW1Lw8YmRRbdloI+0scRkAGjXtPate0N4u4g0zcug4&#10;tKxIhdr7uA0rAyZojIHDt9oXDQMmoSrIYaIeQfAo24swSZBzIxNHTIpoSQQbY4UnpBpu17ih5fYx&#10;zAGMUW4jqHJbaBE+QPiiJalHBbcSwImhnPgtMUNtQt52mQZ+YNCa2wQBFkSHJY8/irIaZ2XOnJ8G&#10;Y/vStxbzfpCDtfgmpGf7IxFi9q4VCjMRt7V5QzFhOG4JAxT38moZcqGJz3oVywp2uqvnpINNhli2&#10;hLkIMocnhQcxSjpuFpm4SZjmrTUKlxcfjOMCq1rg2zx48EVsxsikL+6ys8tGBEUNh1AsrQplp7zW&#10;GUL0NJPciosHMAliTM57VoQ5SI3QWwYAkwRzS8FkZSe+MZNP29CX9skt922r+z6HduRtBknB7RS8&#10;mphjq5IuWaMFZrel0m5sgtPFbL6T6aGLbrRGc44FXy+lae20FwxweekRTwugFirKFWMHmBmuVn17&#10;yWopmDLq5SYfWWNPpdKhW2RIkRkGtTu6jbdWTtV8gCr/AFGsZ/cb7pWZGcfP4rWHYM9sDpngzSNN&#10;iaT3c2DCTkNWVthsq7DgQYJq3e61pV6wqmYxkTVNbuyV6ojkRgfIp6zy1reGMkgmcU6aISssG3cs&#10;VUsIGGpdtTuJuC3ugDAxEVFjaUYTMc/P4pdLpEBHbeAfgHyKJRsuF8EtQgZztgKQDu7ie1BVdyuC&#10;5PTAnECl2uYXcCAxxPAmsrdi0xTaSQRB7xTtrpGlSYzdeLSp3jlTBpcsYCqMxIJPPxWbpJRSpCsR&#10;B3UmymEBYgHiBNXCPHYPI1bEhiqHiSGGPwKxuC2pYGVyfkUBLzMINwhMK1W2k9OuXXVUaFI25yT8&#10;UOSSgrk6Q3DhnklGMVbZXl2IYltoYQoHOad0X09qtSShtZOJrtv0f/DG9rriG8jEKvIScnsK+lvp&#10;j+E66RUD6bqBDBe43d68f5X6xw6XdDFHfP8AR7rxX0JqM7jLNPZBnzN9Nfwh1mpte6bRRVUSTiTX&#10;U9F/DKxYvWSAVJX+5HcV9c2PoDR2NGG9obghOxmlsdxHiqj1b6ZuaGP00yODDmD8V8x8l9T+TzOU&#10;nKo80kfTtD4DxunhCMcSk17Zsf8ADn6T03p2ksuoRi6bwFEuvkzXSX0llG991Rdg3G0FyT5xXH9V&#10;9XXtFo1s2WJYILaidsL8EeK57r/qz1dp9oC5cJ43ER5kjFYtFmeVxju/J9tj9XDZzSSS4SO5esfU&#10;1kMxK7xjYMFWP5xWp3v4iadL0pccjYQwaCqn4c9/xXH9bdv6sIrIX3mGCknbu7Y5qXpX0zq77Wh/&#10;Lrati5CCMFuCGr0K00VFbpHJlKc3wqPp70T6ltX3IZhIVdqMsn+p8VtFv1gNdCXCoIME7en+lcn+&#10;kvQLlu57YIkR+kSQ0A8ya6gdE1sbmuAXGE5O6QpiBRNTnt2q0SCik7fJY6i6ZH6ci4JdYkkT+6qK&#10;/wCppYTUgS24Dc2IjiB+Kf02y6rn3Nio8jtJbsfC1oX1GbVt0hiXGdiDcpzEtW/7UscbZlU90qH9&#10;T6rYvMNm8ALsacZFUFvR3tbde4MhX+2TgHxNR9O0ji4rQLn8xIkPHt+Mdq2+1pEsI/WlsYDF/tBH&#10;cE0rc37YylE0x/TBad0S26JLPc6ZDN+ew8VpnrT2mX2woSHjAnI8nzXVfW/U7dywh9zERIEhwMSP&#10;geTWgeoen2gm8p03CIfbLT5/FOiv2W22it0PpltBcc2wzhc7zugN/vVD9S6C6dRbLuAht7VcDAIw&#10;ARRNLq7ljUOgdUVmCGe0c81fepazSOfc2bTu2qVELCj/ACpka2lJfkjlFjQ3iqLcIuBMKx6Y2nP9&#10;CKFq9XYsMz9mwDzik/UvqSzbN32Vs3XKNtUFpk479xWk6m/c1T2A4WFfcG5kgZWRWaWWmwlNPo51&#10;/GXWvf8ATbe47yLhkkQQBXz96cA20IJKiT2ru/8AE7UhvS4IObhPwDXE/QtGbjGf3ROYr6F9MZH/&#10;ANObf/ez5b9X1/XNX/xidq+k3UHTW4Km78REefivs+1qrWh9NtaqAthLC52zAjNfFH05cC3tLaUm&#10;S8yTxXQf40fWyWvT9F6Nor5csA19VlYXwax6XD9zU5K98nrPH7o6DH+KTikq/bOQfU/qi+u+qa3V&#10;b2/l1LLZDZPwTWgroy++e0bicY+KsvdwbeyAwyRK5NbL/D/6R1X1J6zp/TrRPINwjKqg5Y16Zv7c&#10;W26SR0seNYoQclzJ/wDln0H/ANPH8OTed/W9ah9iy3t6cOsln7EV3X+IH1/ofpbTDU3XL32UqkmG&#10;gVYfV31L6N9A/TultbwgtWRbtWp6mZf3fIr8zvrP6v1f1N6hd1F+421nJAHAHwK4GLQT1udzycY0&#10;cH6h8zHTpxhX3H77r9hvq/619R+qtfd1GpeQW6UmFArXEvewqyu66ePAqaJ7abFBYkcRk13D+Ef8&#10;Edf9R6m1qddba1plG4kjsPFdvVarT6PBbqMIriK7Z4PT6XPrcnClNyd2a5/DD+Fnqf1hrQfZKWA0&#10;3XGAI8V+oX8OvoT0j6e09jQ6Wwtu9wLs/wDe8hqrfpf6Y0HpPp38lolNm2FV1bnf/wDFiuyenacP&#10;YW5K+6gD7hkDOTXybzvmdRq5uc1tgv7Mfx/J9X8H4fHocXSc2vyl/wDkRdWtMLVkWEe3EzsUQZGZ&#10;ae1cM/j9YTUfSH1EbpAcaYEqwld08Cu6+pqyjeULi5Hbk/gV8s/9Wn1jY9I+k00BLPq/ULqoGP7b&#10;a5Y4r5tDDl1vlPHwh/etTjkv4Ttnpc2SOPR6qUuvszX/AJVHxB6TYPp30Td1OxTeu+oWmtXNv2+3&#10;WbXq2p1+u1Gr9S1T6m7fbezHBLR80ve15u/RiW+n9DUoGAaCS3BIrVrnq1ixobrKpDzKdUwfxX2n&#10;Dp55f6q4/nPUzVr0nVH5d1MJxSilXN0ds9E+rLXpX09dvrsN25rXt2xMSCJk/iuDepM/q2suX7tw&#10;s7sd7jyaS0DXXsIGulm9wvtiYrdNFotNprSai8NqsSzx5HgfNNwaHF47JnyRuWTJJ8rv+D0vkPqX&#10;UavRaLRT4xYIqKS917CfT/0lqLptJZ/cILtwvwa7p6VpfTfSdHs1N+0LTbmYuCSCOCpFcV0v1/qb&#10;di5a0Vn295M3GMkjwF8CqTSf+p+q6hFvXC5Gfb3bRA+OK5nkPHavWOb1GZYscXfDW5nX8b9S+I8N&#10;ihNaeWo1EuNr4hD+fk7L6p/EXT6b3B6ZYBthQDcU8nz1CtJ1b631kB31De84kpkIoGe/mj2PTLN3&#10;YHCoilTsmYn8Vf6D0u+PdNuzPWUCyI/+azNYIQ0ukjeKFTX/ADny3/LM2v8ANee+oZfZxQnsfUMK&#10;qKNe9M9HN20vuLmSJUEE/Emtvsek2UDR7ftR7cRkE99vNWPpegS0bLbmZ2fJDnC+B2q2172nx7cG&#10;WXdM7vBaO9c7V+QnPJSbo9n9M/6KScIz8hncfe2Dtv8Alldo9BYsMFNwM2JuNKH4G0dvzU72uFxW&#10;F5nbYYWYgR/hI7UBUDMHNoJbYkMDhmjvmosgN0uf2jOIAU9qy1ulcm26PufhPpfxvi8ShptLCH7q&#10;2wJsMFLu+04XapmZrNoKLZspbKMjby5MrjgGp2l3591yxJAERQ2tOgRIXazFiZyQO5NNu+Gz0iXX&#10;A7pU0VxtUXXdtSW24G6krV206Ddp2kQAtP2r7W3+87DMseWJoF26qlUKEEMGIA5I/Halxu327que&#10;qH8UuvZ2H+G/1kuiFrRahGsgMzpJwpPGOM19A+m+tey7q9wsv3qZ3GfBniviQ+5dcA3VVd4dmbO1&#10;R3FfWf0rae16T6Zeuasai5DFnbIZRwAYyRXzb6v8Vgg45l3lbTj++7sBwTi7XXs6rb9ZtaoJbso/&#10;urDOf2nvgVsfpPrNqw4ZrLtcuXNy7O2OJzFc09J+ok9Ka7qLls3LF3d0f4MTitLufxX9JuwbC3VJ&#10;uNMYCj8L2r57/wBAz6l5I49NOUFX5J3y/TMT0u/hLhn0L6L9eXNR65cW5cCaZ4tgusNu7tNdgs+u&#10;EXgUvB2s4BGa+KdJ9b+krYS5cvG3PUwuCTu4AFbtp/4r+kWbdoK120UEAlSxMeaxan6e1uDLDJpM&#10;GWDilFpR4bj7YjV+HhNRSS6Ppj1f18XNR7zAWx7gieDXK/4ofxUtBh6ZpjLPBuNbfCkcCvlL+LP8&#10;W7v1Lf0+nsG5Z09kbniRvfyYrUvpz1YlXvXWBjn3Wgkr3Feo8X9J6+OCeo1eomnme6eBe3f42/8A&#10;8g3xvgMSyYpTivw/tPoRvV9W1hLML7bsWV9vLVceg6jUWCtoe4yOwQGYg8yYrk3pv1hpLGoVbtwX&#10;FVQwXv1fNbk/1j6Xprena7qGtq5kEAbsnwKy6vxeaK+2tM3u5VR7Z6XLjgk0qo7P6f6trrTlRq3Z&#10;0MKyALg+C1db0H1C95Uuu8NsgFjxt5Nct0GmOp0eiNu6rXbw3WyOwHc1y3+Jv1YumH/p2i1Iuai4&#10;s3SggIBzLea8FHw8fJamGHHFRmm7lX9qXbdejhS0Ucs1FwO++jfxc0nqn1Dc9ItagBV3l77sFXcg&#10;yFnmtS/iJ/G70B2fQekoz3FPtXtRtlDPJWvjzT3wFbZslmj3I3DODTWhtIAi27ZUGQ4GZI757V7f&#10;D9DaDBkcnvlFRgtrrmUeXJv/APIjdi8BhWWM0+lwkdk0Fr0y/pNTd/mC8tvl22tj4quteq27d5m9&#10;Pd7aFAAAY2t3J+a0ezbD7S7HY8RtzAmM1tuj0Gjt22LXguosE7bbfbdmtOXSQxb905zt8RatI6ko&#10;qNXyN3Pqa+AqXb4IOZB6mJ7ij2PVvd2K5JI4YGBjIGea1rU27epe5dgFgAQqAAfIAOIFT0uls3z+&#10;pthR9nIM9h81HpMCheyn7pdMYoKukbnf1aWtOri9tBBBT3ACrH/anbf/AGtNfABYfaymEn+shprR&#10;r+hAudD9JHUDgrW2el2bdi2oSzuUjcADCicc9ya5+owQhBNSt31+n6ZUo8DF/T3dXqdRddkZiwCg&#10;KYO0cn8VZ+n6VVVGR7r3C8bUXaUHkx2oW5vaPSoKnpHcR2nzV76Rr7+ne69tEZb4VYK4tn5NczUZ&#10;ZrG0kuEkl0uBGTdXBIJbgs6hQTFw7eqRxSN+3aQoslsyAsyQeSaa94i4T7gKsTJTAgUvlWNxbsMQ&#10;yqUx/T+lZIJp9skWVQsWjqW2shAgbyDOeQKsbXto9orttgEnbk9IHej2LcELjIIE8NPc/NCuq9zc&#10;STvUAKqwCB3kf706WTc6t1VDN10Mpe0+oEESGwqglYPkUsnpti6CVsgPElkY7tvmDxWUYug9suFV&#10;jg4CntnxTxQKbSm4GYwx2tHFJbcOpNfqwbooNZ6dbt/YS4iFKmYPlhSJe0tu48ITIUjye5H4reNw&#10;uPcuLgKBKmCrTVHqvTGLbrQKhpcJhgDxAnsadg1d0pvn+QoZfTKrpAubFja4UbWBIBqC2L1m6HZi&#10;3TtkQVz2K0+LLMJYFZOBAJWKg2lLXRDMCvAGRH+KtCyrlWuufY9MBpw6kqWPuWx0iR+7gVuekvtq&#10;Uk3SXC9YjAPx+K1BbaOqkF2wQxcgSRmSB3q99M1V2xdYDAuQZHE1k1kN8W0luQnKrRdLr2LMEwWc&#10;DfznvAo9zT79Q2663UpE+CKFct7P2qpUk7gAB/n3qwKrcAuFAIAIbw/4rjSko04qrVGVuqZr+s9O&#10;bTi41y5bEKIIxH4FVbIQhVkwh6jxuB4IHNP/AFH9S6X0S56Xpbunu6l/U9WulQ2rW4biJLE9hTje&#10;gxbuLb1MNvgAyft8/NbseScMeOeW0p8wlXEknTHY8y6cijv20m/1Lcdtocp9sDyp7jzUkt21dgVY&#10;I4O0v+0/NPXfT7lp7G/TkmDuuXBiPnzUFBW1hdyGQpYbg57mmrKmlUrsepp+ynXTN2u9YJAYmAGH&#10;ceDUr1vYUuXrzSUBDzlu0E0y42FLbWVAK7mIE7v60QJBEoJ2wJ5xwT+Ke8j4Yd0Vqe4EkW9+2CUJ&#10;jaDyR8U1pRqGItWWti3O4oX53VLSbdjsGViggNlif+amlmzcQMLKMVklHlS/gY7CpOf93Bcp2hr1&#10;N7GnRby3N9tUclgsMBbEmfirS3cFoaTU2XJt3LQZXVo2hh28Gkdd6NpvU9OffIt2rqzcsWzt3pxs&#10;3cgeQKsrGlulFEKLN4WvbkiALOBArBkljeOK3NtNqSfVfH8iHLhGyeh6ayNVbaWN1DJLZgH/AFq/&#10;fVPcdbi3AGXAk5/z4pXTgBptvgfuTmfApzRaR9VcvLdcBnAb3DAPTXmNRNSnKcvUUuTkZ63t3wbI&#10;dUxe0BDKF6D4jkRWwaa+XAUEM0RjwcxWt+ntduIVIU8wZ5FXtjddtkKwhYIC8E153VQS4pcHH1MV&#10;yqLJm2JcT2yB2MzE96D6eWuuyDLMsCPIot27fu7LLWiXGARyR4NZVBbuAsDtxwYO6gx4o74cy2Sk&#10;lu6+L55OPNpRknW4ZSy1w+27BH8HBU/FOXQRpyB1mQJ/wjuaQOla7fCkzcLZk8jxTYdGYG4Co4JP&#10;Aiva+DwwxR1WKS/vm4qT9/pv5VnNzScnFr0gPqFo3rNxmQnYw6pgmqr2L0s7Wibanpzx+at0YLe3&#10;C07KSNpFJ30Zbd5wCzs2F4GKPy2hx5k81SuMZcpcPauGHp8sl+N8NlK5IeFm5cCyccGpFRbNhGYx&#10;JYqO58UJ2HuMHsO0iT7eKMlmXF1lhdvSvNeGfCV/B3XxEW1TtuMhdpE9PP4NVJtsjTbWV7RgrNXz&#10;K72rZZACJyBAodvThr210ELJI7wR2rdocU82SGKCTlJ7f0YZ6lY4tv0VNpCXCEpc6pUngeZre9Dq&#10;NhdTCA4UAzuArXxoEEXBBEj7cVdoloW1aCSMfLV9r/048ZqtHq82+NN0eX81nhlgqL32Em2bbED/&#10;AAgTMUa25Cn9MdWOwk0NGCJb6jMbYNTKu91YX7cbTX6W0WaT4aPmOtxJOTLCwxX7DBxuxPbzTqak&#10;LbDPMKMk8x2FJ2bV2Ya08BvhVAqt+ofWPS/Q/TtZ6j6lr7Gl0mnEXL1whUAYwMmvU6bUfahdnAnh&#10;lkkkot2/Rvmnc7Q+wGSDPwa0TVetr6X6q9uyVGxwxPkNkith0uv016zZ1CMtyw9pXRgelwRIOK53&#10;Y0t256gbmq0+625JDNggN2rR5fzGaEfGvTxuU8quaVpIwT0tPMpqtq6PoN3W5Y015bg6sCPnzVnu&#10;cCRt3AED8VqvpWn1Nv07aLiKFIKz3XxV/AEKFhguSTX1bTZHPFBtU2jg5OJcGm/Vmvt2dB6ldvbr&#10;otaR2KjHavy00nrBu6c3DfV1ALAnLAkwVFfpV/Ez1hfTfQPX9TcX7dHcUDszMIFfiw31Hc0VoF12&#10;3ILBiYVT4Ar4z/qrqpwlooY47pNt0djxmPdCTbpFt9eeuol649raR9oIXILdx48VzEOgDjbuXKrJ&#10;AAY5GOZrTfXfWNTqbl1jcZjuZuY57Gtc/wDW2eFuNIgBkEdLV8+0vhpuG61b5lQjNqJy9OjetBpB&#10;qPeUhlAJAcDA7mlFsKmoRAWvJgufANVOg9R2W9sAlyAtxmgkeB/zXR/pP6buXLwuP/imMMpHaaLV&#10;SeD7jlLviK+Wcycv7VtLr0TSNo7Ci1aK7rkFRkZyZrbtNdRLft++xDrmMnGaP6p6FqtAdO7g7SZf&#10;aI+7/Wj6GzbIVyoX7htA2so815XUYcrm3NVJ8s5eaUtzXovPTbU+22mW4xYRDHiuxeg3bX/pVx7k&#10;wAVIBwTPiuMemP8AyrIhL9QOwT/ea33Saa3/AOj3t+qhtx3LMCul4rPLBHUS29RbLw41cWi4+l9R&#10;Z93VNbfcpl5Jg5wf719B/TLnZ7fvAK0SOw+BXyl9Nv7IHFwjJHc/mvoz0LUrbWFDdGzEclua8h9N&#10;a6WDyuRyf4ydv/J26vGuOjdfUE2EpyFMyBKgGr30Mi5ZuqJcYGZExVJeubEtMitFwS4PY8ZFXnoQ&#10;c2dtltyT2MV9TmrzWujoaN1FHzV/FD6euWvVEuJbxcKnP7iO01S+k/V2r9KbfplUKGkwJx4muufx&#10;b1X8tpw1uGYkZfhQK5f/AAo0KfVGu1tp0RltkMo+0fkGvD67SZMeaS0s9uRzTaPe+AyYsWqx/dXE&#10;j7E+gvrLT+r2920yBBkcMBmt1u++gZrYks0gnuDXPfpz6d/9K9xCp2oZIXvJkfmuqP7g2vPKyAOw&#10;r6foMuoy6aCnanHs2eVhhWaTh/a+jgf8Zvp3Ua/0C46Kd9oTg5cL+2K/PlbN7Q628t3T7SjGJ8MO&#10;w/Nfr5d02n1FhluIIcz/AFFfEP8AG/6CtabWnVaQ3JfgAYJHmvY6HE8ME5P+4+a/UGl+/wDnHuHw&#10;fPGk0d0Pd3bgDLEkSB/iEitY9Q9NYhm9tWXEsV6lA+a2nS3HRmW8TvJgIV2qI7GkvU72mGmb2Qob&#10;dmZkN5zzXQyJUeXWJbWaxodS4YWW3srH3OiQMYEE8V2D6XZg7sbpSVCwDxJkSa5f6ZYuk7rd0kGC&#10;JMA58V1/0WwlpFRVRXuODDHqgcEmsbfRWJPcgn1C1xbZO5i/3C54PauSJqGUanZDN7gYyftJ7113&#10;1a1vFxoMudqtEQfxWi2vR7je9aUoSDIY4NKnNp8FZ4yclQzpnRLUtMoIJTtHc1y7+IPrws2b9q2S&#10;QsRGdv5refWNdY0+mvJvKhYKgfvxkMa+d/qDXfzAvHT3AzMBu25k/wCGsssjm0gNRFKKS/u+DjH1&#10;J6zf1V1w5XYOQuQDVPY0YYwkoxQkSCZnt8VuOr9CD7x7cFfvDcBhnEdzVomgsi1YPsNJnnER2NbI&#10;Y/xOVj00nkbf/wAmlexZZbaXGIG0FipjYR58g167rkWVe2d6DpuDAk92/Nbrb9Dt6hbYhQoMsxhS&#10;PyO4rRPXfSlRwAzMm5gjlCoI71qgn1ZryYZRjaKF9U4vgBA4t5k4OM0PX+tLdVnRRJtxyYJPaD3q&#10;rC3WCXEEK85JyI8DxUfaa6du0qirgTGfNPpcWIhmmk+SpUEgC4rMY4jIp2yWQsGTcs7FXwa2cekR&#10;a05e4JcKSTTi6ddPqltC6pRi0sV6RVPKmNWBurZVaD0fU3hdVVEBRDHNdC+kPpt7je/dlnVICiBE&#10;cGDyKFZTS2iqBSqESXDckUnd+qXtXN+kLT7kmemPM0vdY/7WDC4ybt/BYfU2ispZultqx9oVYZvj&#10;FOfwk+lk9a9QNtgwt8hBB2qPM1ozeq3dffdbshRwBiZ4rcfon1kehapdQrtEFtxjD+SO4qlKnQuO&#10;SGTKpbPxvlH1L6/9E6EaTcgdlVVPVbkqy8qZ5jtXzhqS6ap+gAPJVs9Rrpnr38V9XqtEPbuwHguw&#10;x+YWuUC7c1JlhcSTkNgQ3YUOaUXW1GrWZcWSUXjVcFH6g4EB7oLMu1d0y0cZrWk2kTaQMweJmSAK&#10;2P1O+FDoso1tgI5AP5p30bT29RpxGnG8XSGBgZGJ/FZTkvG55asoUvXC+67ccheQRj8xQ9qgCUdw&#10;WkxxFbHrbLOLrg7H3Qx7AAQaqNFZYE5LYKx3YGhZpljcXVkQdx2e2hLdXOQPyKd0dm09m3KfY7bm&#10;JkT+O9Gv7bSIfbhQsM4EFTxBFKpLn29ylQYDExg5z80iYiT5Q5Ye4Lqs9tP8Mj/Iz2revTdMDauM&#10;VYsRGSMT2YVz6wv7LdgnplyGk4NbjovUWtn71O1ekggtJ7EciluQ/DFK20Z9Y9DstbYK8G30EzAG&#10;0cx81ruk+mblva36haAXlYKgnkTXR3e/feGZWd8KQoBYDz81tHoXploo6lrgBBWHEtc/FHGbpE+1&#10;Gb7NHew2i03/ANsu7mRLELtngmuT/UvqgulvaUQbe14zBBrp/wBd6tbIco6NkcmGhcRArimpuC49&#10;xUEIcmjxq5W/QGaDtc8CGkG+7dcWtwww8iOSKtbEl2ubXJUwyxH4IqdlLam0bZYIv9Z/NW2m9ON9&#10;kJRgxO4KGj5mmzyplfbk1wZ0OrN3cFO4IMkxPPAp665X7UYbjOT0jyac06W7Bf8ATxMyBneattNp&#10;FEmPsQzP7p5WKpSHcxSthNHatMWdgjHgEjarqwjA8zSnqoRDbW4G/RaF298eD3p/02zaJZvbyVB6&#10;ThScgU16row0sbrOVxvYY8kfmhb5BlllKDXox6EQj27Jv4GVhc5MlSa+hvp50Fq4+51YRtYkZ718&#10;5+m3juS4HglAFMYBmK7x6SpT0829hfaoAAzB7kmtWkhebGv2N0TTyK+qKL6g1733ZHXaFI3JPJBI&#10;ma1TVWLdxbe64B5ZBkx581P1S4vvObl+T7oWTkgRz8ii3tWLRUMjHepC4kDwa+9ePxKGDFFfB0Nn&#10;JQ6vR7v2sZBz8RWna3Se1eVbe+CNmRJk9iPFdEuQ+nwI2yBt5P5+KpdTbYXEYyXW3MBMg/jvWieN&#10;UPjL9I5ZqrIQMbTAhSYAwAx7Ujf9wLtO5ihUPJAkHxW4anQWvbRVLbVBPgqT2NUFzSIRcLp3554H&#10;gVgZW+DfDK26txy54G37DBmvPdbdadiwGMjvFTbYEYEN2SewnyO5pe8FR7exmO8wZECqDsNfvIjX&#10;AUkBiYmTLf7UW6x6JZQAPtjie9VdplQKm6WDEgjPHFOjUu8tqA0OMNEGBxVWEpWS1NhJO251hl2q&#10;O/5qu1KMGPuLAAgHmr1kdlEbcjcT3g8QaS1mm2FZlQ2AJ4HY0LCkhRGu2rZcssTiBhV+BRHd9ysH&#10;EtgLmABxXvb23AjHc6oYnuDU1KhH6SCm0ndhfyKopIZ6WLOqsrHiZEkYINDOn/RKI0dPLYJM0e1B&#10;VS7NLtu4nmh83djLubdgrnB/0q2OSpBbmnKe3uJUEiATJPmag9rbeuE29oWeM4qdxFwuxNu4kjdk&#10;EcUheV9gJYfdtxyR+aGQM2hcXEtbzG0OQExOfNMAMxuBs7ZaBnd4BpfUaf2VQsspOPIoLWrly6H5&#10;jpxghTQNC7pdEmSzbdShaT0j4PzTFmytx2AJZBlm+fnyaVUq9twSS46VHGKwxlCiJtUhTg8TyTQ7&#10;Sm2WD21BtED/ALjNkGeMZoaKxS+VhcEcEAx+aElu1aUKGaBneJMMKyt6024hiZJXvmjiVQ0rLtYl&#10;gCqBekcnxQrlsvaMgtmCVxxXlgKC9iUAAgzK57GnNULRvXFN13AAKQMEGiZaj+yJYFellDFoJOSV&#10;jMTS1xk3pby2NsnyaKwAAJSVLHt4+aGAN0FgfDDJI8GqSLa/Z5hcmyxlgqHpHEimXvISWWSQAT22&#10;HxFRWdqBN0g4k4ih7ru5127d0ktyCGxUoqn8hymGFtRt5hDET3qL2YL7bxCGOlvipJ+latAAyQdx&#10;7/2rLfqEFl2BAWAiZipRTT+StuyyMyucErMAyvkUju6mhBjJVs8d6trl25IO3aRGcGKR1Htj21wS&#10;G6oP3CoyomAj27anezAPIPmaWU3DKlQJ6gyj9q1jVNcQpbDjaQZHfNCvOUuLuDbYxBj+9BI0JmLx&#10;W5DuvUTCnufBNDCMzADBOGJ4/FCeyA1vLFScAHk1m4jOQjpEsAoUzWd8h7/2FYME2hCBJVSeKBpL&#10;SWSfdIBb7Ss9VTufbIO4ITw3EfFeQg7Gbb7YIjBmqSLU18kytyFAUbCxLE+DRfbS5Ba3BgqEIqHt&#10;sWuEXGYGOkcTRA4RVULvg4NEMiBVbr7ClsdIO9sQBUQTd3TKncTPmO1GJsK0kXGLciIihJaARlLs&#10;25mKeT8ULKGtOqEM0flvnxXrqEE2w/3AsD2ANAs3nUuW4IBCdxT6lzcWTAIH4/rWfIhsJrg8Udla&#10;XUfbPglcUwmqmSWD2hchSgiDStwIVjG/fiODWXcJbBQqq7MAdjOTWLJjs0QyU+zYtJft3muSondE&#10;nlo+KPb1N1bd2bl1mdpE5K7e9Ueke2xtt7G1j0oDIAK9z8mri8rshAYxjehG1p8z4NcfNhqVHc0u&#10;RTgmbC95mDbVMGOnwI5I+aDbZQ1lLzJLHIPFD0b/AKpZbK2w2GG7f8Gi3lsgkFQUUxJHJ+I4rFJH&#10;SUA7XxcOoZbm043xwCfihB1srdH3EorGMx/5VkvtfdulEQiXHIJxiotedbijbs2yFbkQ3YDxSmMR&#10;K8HcW7oIwNoHhW4NL3nKozJckKJDDGfHyDxRS627ZL3EiZz5+K9eVCrTc8GSIH4qvZTKy4/vMnuW&#10;5BWSQcmMgCgFmQ9LEkvgkCZ+ax0HcN7qqqQTRkRlW4XQFmABJ7x3+KehW4Seydpth0Z9sQDwZzBo&#10;TXUE9FtlmA1PezaFso1g3CZKeCR80oisoTaF3tjb+wR3/Iq7AYC/Y3LdVXfcc+dyj/DQ0RC6oFdQ&#10;FItq5mrFZRWJCxMiOcYxQbql7iNcObi4/a1UUyia1am6FBkfcO4nmmbOttMyi4uRGxlPbzT+oiHI&#10;QMyuAR/iAHeqm7pvbBxmTleBNJyQUk0wNqfo3/0n1kW7ot75BACFhMHtXR9L6o91bQa2ZtrB3GNp&#10;Bzj5rgek1WxbSrcEnBPePg1snp3qgtXUV3bdtKknMEZmuDqfHq20dnQ677KivVn2B9H6pkNi0GDE&#10;PKtcP/cnLfiK+lfR79+4iqd2zAYCBxndjzivh/6Z9ca86bmbbMqVEbZ7zX1L9H+pJdFtAWC3D2yT&#10;iRJ7V4vXYpY5Wz6h4yUJ4k0dvs3bSrcQIwUsFa3t6d0fdPg96ofUwu26u/cuxf8AtiODy005Z9Ta&#10;1ZRdkMRKrcyX25OR/lSHq962wvb4dN5beP27uwArPjyfkuTfOFxZwb6yNwrdJvpDs2ODPKwR8V8t&#10;/VmrVpaYRmA6TuChBAJnkGvqf6ru6eLpRixBjfBUIIIBAPJNfHv1eqW77W/aLBmY3SDAUgZGK9l4&#10;p/2nivPqsbOS6/UsbjkOAVIBDYJFU125hf0mBEfae9WGttq10kqJDR/QcUrca4qvcLAFewP+LxXs&#10;IVSPnPPImSGDAtJ5EcrSdwe375CyuGEmBjzTbqdyn2yGXgeZNB1jI1yFcRA3bqqbFZYWistpvCzc&#10;7kEnO6jqoVwxbaQAArYmKVu2U3XZBTcSVntTVwg252q5Ygw9Y83JwdVBodUtbeON0kR2NOaRCGUk&#10;nYhIJnqNVNtV6vbJ9zcPxjxVnck3V2qu84ZQZkHxXMyx7RmwT2zTO+/STWnXrvA7QHkckLgz8Gu0&#10;2fTbiBSWIDpvKRweVnwK+fvoLW2rBtp7qAqwbPVEftNfWOj0aElk61dJLCYhcya8NrJfazn3b6Yz&#10;xz6aPtrsoRpGum2wsgrcUNsUwQKD6lpR7d/oIAgFbfJtjgZrdxoCRp3gszICBMLsGRB70LU6e5LM&#10;FVibqIUGQGORB74rraTP+UeTsatJ45r9HzL9UaJdPcQbXAa3sTORBxJOM1zB3Zdh2YUck7e/7TX0&#10;t9S+kOqvb3bHndbuOAwX/wABHNfOevBC7mUIyGWjIaTEEV7bRZlOB8w8ppZY8jtcMS0ltFGbrxBI&#10;AWSWo163Z23P+4n6cFBnkTIrAsOtxlViFCSxt5Chj2mrYW32KXT9NFgknxxxzT3Omea1M9rao1K9&#10;oE2owG8bQDubiapNShklkWRCN4We1bvq9M5WVYbXYdQ7n5rWdbYcm66sIDQR8im48vRy4/g3SNK1&#10;9obL0r1DoLA4rWnW2rMgnaygknsK2z1ayhQMJBLf5itW9tSbi75HA8mulDo3xluSYvdKXCpU4SAA&#10;eCKFtzGQJmRkVH2P/lTDaYhCMxT+mssQs4xE1U57VZJdMjaQklSoI/5PNb96P6bbPt+2pkAgicGf&#10;96ptBpFa4qvPXn4MV0n6c9Cbdv8AtQ3DuIwFX/evKeX1yjF/lX/5Ti6zUyhxSdm4+g+k6i2thXS0&#10;xKgncTIjiIrq/pGmvIttltLtFwiMkkRVF6FoEe1bW3bCxJNwMcgYhgfg4rfrWluWSiNa2Bbe3JAg&#10;LkHwa+c6nPOeRtnGbv8A5ANQ4GSuxAdqsGmSRiTWs+o3WG5RcGdqmRksBJq+1F/27DvLG0rgsXAx&#10;OceRXPvWNd2wUmSB0iCMMJrZ47TPI7NMMSkrZpnrnqa+2ZUwDAH7WJPeuTeu63cdTLEKO4w0eBWx&#10;etepOloWbTsIUyGgzP8AvXNPUL28YMyQRX0TxekS2ujfp42ktpU37jXChtQWVWGfHaqW6XBLTGBg&#10;8mKs5WAVDAZVscR3pa8FY3AwP/bwRXp8cUvR2YpemKEFt4XKiGLDkE0neXaQ0k7hiab3bgsGBAkR&#10;BpV98sB2zzTYltirPvJkniBQSxAC9hTNy4SVCx+TQ7skMTnMUxA8gSRmoEEd5BFEZTkdqgTzP+VE&#10;izxkFTTtm626AQZBH9TVaZFHUZEP8io0UWQW41oFGgcQMHHmgo4YDu1CUiFhu9MF53Yloy0UFBIl&#10;ZvPtX9MGMH5B80qzBpItjjtxUkuLBJBJY4PissykAz8EfNWWzLXNzICx4g0JXIDCKyHLMZj8RXmW&#10;FI3y08CroC+TAcjZjpIrMzL7o3GI8VHDNmSIyBWZhY7VKLJh0zAM4o//APaallfp5EDkeazI8vVN&#10;AyOvWCgZSGkuJI7BqCzaiyC+MsMHHHimnU9IFydyyAPNAFy2wT3Vh1bBGM1zEdKX8hbgDzcKC2FB&#10;jufyKC0obbRu9xuV5FECDUXrH6cKCf8A3AqNtmSd1qLcSfP4q0AyGy3bZegEzAJEx8GjW9IqspMk&#10;LJuDkZ4qVuYJWC4gsPmrjQaZ3LrbTpALZaMd6u6AcnfRSJpLjOIKhyQY5G01G56P/MBSlqGJjxMV&#10;0PQejpuBMpI+6JmTOa2nT+jAIb2bmSHyCCs89og0UJgSXVnED6e9uFKXCsEzEcVXew1sM+0qvA5w&#10;D+a7bq/psLauOlpoLlJmJPkL8961P1T0Z7bAWy4IWChEiW7TRvI00WoLba5OZsqsX9pnyQBJ5I5G&#10;KGwTaSFVdp78k/PxVh6hprunY2z0q07ShwKrb8AIzcEgj8RGa0pClJGHO1W6Ad2QSMVAEqr7ZDYA&#10;PIz8VJ2ZLH3GSTuWKDpwu4MST0yPOO1EkC2eS2ih1a5taAQJk/kUzb2r7jF2kgc/6Usz2UVWKywj&#10;MQRNTKID9/JwT2PiioFsOzmElp6ZieawiG2nvPMBTxgisdFhNrpCk0KCu9nbE5H4+KolDD6dlzIl&#10;gNvePzS953KBdwYrxGOaPs+1i3UMpGQZ80BjtVi6EAvJqkWeXc4QD5GcVN/0nEoUJEqFEyaUuLDL&#10;f2SpIPMYqYvMbiiIWd0zMA0dAuREiBdJBIZpyakVMMRBkRtbEHzUQ5a26s+Y3LieDWEI1AR3aCRt&#10;meYq6BsKVJwxVu+/ifioX8KE2yCo3Hx+KwA+xCBw8hvEVmyjkgblJLbiTVpE4AOwBKtPGCR1Qa82&#10;39qjnGMGO1Fa3cKH3AZOQexoN4iU6GClYKrV0VQUO5WIVsg4GQD2FFFpWCKJ2iSScbaDGwr1QyAE&#10;UK1cWBvkczn7iaraSxi67wypMnIbzRlv7N8LsyAZ/wAz+KRVG3qtsHiDNZvHaCIwOkzmhaCTH2Ns&#10;EpvLT1buB/SppbUBcSHlfgxxSj23QLsTpUiO0zzRVvBbisE+2cCljLPG2fbUFCyC5tM46j/tQpKN&#10;cte20TAxJWjBWfdbDm5LFgOKhbebrhdwUQBJzJ8tUBaTJBFVrhyDAH/xqWdQwO4MWKmCa8yNbdoW&#10;Sohs8CsXjg7NwLGJJmQaNICiN5CEkbjIBzgfNDNsL7g3ZKSDWL95VK4JmDFSVEIJDlZggd6sXSAl&#10;XJBCdgJNS2f4gMgkwYg/NGGbrL1MGgqR2oaoLr7i7R9oxwRxNQZGkYe0xIyCvDHsRS5uqs7VYKxI&#10;YcECpteuE+2Hjb2HDTQ7jhnIcQVnd3qym0e3IEtoASfDYEVkTb3R9uPmvG5t2QGfYuAw4mhlwoMg&#10;4PA5M+KoqyftgMYIk5O4VgCFjG4r5wBUGFsC2dzGfumoEBoRTnLVRdslsO4qeAIEeaC0Kt1CBMCK&#10;mrwrMpDmcg0JgfckwRtx8VESzBQCTBmMise2d2T2nNQJmDMSYFeUxuEDirCROVCFQKgQVJCkxFFe&#10;6w4YTERQiN3UH/MVAgoBhYWcT/Sps1tQCEbIEmhWwjwcz2PAqQYbjJKyTg1RNxm2ZJl4HGazcKpA&#10;gye1QAYLuME/trDEE+cVKJuPEK0nac9qwEQhTuicGohFkSSGoyr7kCAAuP61QNmE9wzEnsc14nMb&#10;IjNSJhfBjkZqDEQAr/3+e9UWnZJLbSCGmFwOK8dm3JPMk/NZJ+2AxIM54xRGLKgE9JMkc1LCpUQU&#10;Nv8AuBjOMY8V4upS4BHVGImKg+1tzSfArDqFHBwNuODVizO6Vjgf70cuIK7uB/ellYe2IJ/HzRVF&#10;whUxjJqMuLJMlxlAmTBqI7bp4mAJg0Rm3PA5Ik/BrySyvDHAGe1TkKgogsWe1gkcYNQtm2XJKnaC&#10;Rtmou4Zm3AhSBO2pi6uSG3THxMfNQjBKekkKB2704joL2+ZicRQmj9x8Maiqbi9sSVPHmrAfRjYA&#10;q9lPIPM1k3IUqeF5jk/msnf0lljbOPNSy4YqRLcA/wC9WULsSDKnaXkDxxR1sFRLRwCAOBUDE4JJ&#10;7GMCoBCCoMsWnAqFIId7Fi0ABc7e4rNlG3SeAQc0M2txONu0AGDNHtWhBIQlSIY1Ax6whVn6xkli&#10;oxRFVU9hjEwSAcjFAUP/AINpjBoO5LiuPbkLgHjNOiDJjLqltoiWPVnuDSPuOwwcZOe1TNxpRRcE&#10;cMYkigTvIUTgETxNDJkTMJeIBWAIWCfM15GUhUO6BzFQYEbSTkDK0NsCSdpAyR3pbDTGXYMROG7i&#10;oqo5JJHAI81Fg7Qc9K9uSDR3tbUM9+1Axm5EVBQWmg8ljWHRQN+47pwvbNHRmEKrgHbkHv8AAoFx&#10;YtpH3EyfEGrRHQET1KpK7ec8/iimXe7Ag81JySBMQFkfFCS4pWCVJmRHNWDRhXlGE5gc+TUwGAAJ&#10;ie/zWDDRBgd6kAvuKpmAePmrFtErrjY8KSSsfAPmlnJxLceKMFtIjsFJAbzzXiVLuoQZz+Iqmwkg&#10;S3eC5kKZiO9FVd37iskxUQbuwtAZcMTXiyIpyxnjtAqi6JpNuDtycEE4M1lJQOQVE4OKiyHYhZOx&#10;gc5rCliolZEEULQSPF9rlhnE/FRW47ox6gDj5NEEAdHj7Y4rKNcJPOTNUFX7MJEpCgkcyawl4S4E&#10;kBhipx1NxHkjiaiGSHzgA/1M1RdDlxg7q2DAwDxjtWWkpZLEEgnpmABS8A7TbEjuO26srB7AsTnt&#10;B+aAKmEW26XJNswyk1hbRZmJXZj7iZxXt1yFGC5BzyK8y3VREYllAMECoXRl9iS5VpXP5q19PI91&#10;Ttn3FndPYVTW3ulpESMRyIq49OCJcCouMxu5rPqHUGKzL8WdJ9LtXLaoqKVDAdWAcGtk2ol4uG9l&#10;9oUgcRWuekXN1u1uKE21lZ/ca2baSlq44CJBPyGFePzN73Zwsskn2IX9wuC490XVUHp8KeTWGZNQ&#10;F8EhVxIppbKs/VB3gRnbz5qVi9cIMKkuCFUGBigsVaFFtqiruwu87h8D/DPepppldzbgBXMqpblv&#10;keKIUO5StwOLUOW5j4FQLt+lvtqRtJBBHJqi7QS5e2hbQjqB2x0gxyMcVUKiuSIYiGKTVourQKxT&#10;cXEtAMDdVXctFXUIGbpmDzv7Ch28j01SB2rNpSZdQeCJ4HJBpdlQXdtxutlMQOkrPmnNRp2tqNtp&#10;nO6XmIzVez7gIcT+fHNPxfyBIRu27V4soUg7okiBAFVz20clVAyIUFZU5q5a8IWZaRI8Z81F1VAQ&#10;QFECEB8+D8VpUqBKVkcAqFnf/lQ7emuKoEbP6QDFbDc0Nx3Qe8Sd3IxA+arnsz0kgzwfGc0xZA1b&#10;K9tGOWdbj+Q3E1i7ZNpbRN0qxbaFAlTPc07qI2GbIK7T1JjjuKR1LqttegqVIIJMzTYNuhqRO37b&#10;RHSFbrnBx4rKBJRRZG0ztKmZqNx0Ql4hjBzgZowvORcBYSR9oH/FR2F7FNQUtBgSCBEdyI80pa1U&#10;sh2zPEdqNrro9tdggcETOBVIt62p+w7AQuDIrVhhujbVspxZsOwXAp3Q26CD2PmmzbL7CjBQrDbO&#10;STxVAmqVWX3OoKZDD816/rjbun2zz1T8mglgm3SLjwbW+kU7h7hliOJEweKhc9MRH920/uDcRJPY&#10;d6W0HqenZ7XvlsHAHYkdqv7ev9wCLYTdKfFYpqcBbfJX6lFa4vuW4KwoYCCREyaRuQxk2lVgABJk&#10;f/Hpl0uKSCFUyTJBIgePNJPp2fczEsYlhxJo8dKm2DvXJSOrG467pUkE5FJahFf21XqA+0eKurll&#10;bc2wRKKCuJEmlRaa6xVVJK5YkZk1045UuSKS4ELWicpcLzI8d6stB6L7kOwZVYAkmtk9L9NtbCdr&#10;TPUJgVYM4Ci3dt7XXdAmeB4rFm1s3ujEqU+V8FVp/TLVliuZWth0TIbRhSgUSQWBkfFU63zbIZri&#10;odsruyQaXe8pA3AjJYz3PgVicJT7dmeYS9dsuAiWURckuTkk0BrSh0Uje8nexFDF1XtbnVeele8U&#10;ybyAksrZMSeRPmKck0JoWuI9okKJKQGXkEN4qh16BGCC3sWI6hBk1sulQMnQklRAHeQfNB1/oGsf&#10;eoRpmQzCJxM5p2PPCMlukl/JowYpt8QbNcDYBGCpjOZFWHvlQWRyJ6TGek1SG6fcVZO7vin7NxFg&#10;BCCTz4+a2Sh0Rx5GdT7YROhgIJOc1VqZBwVMSPJFMopYgMTcZ+DW1emfTV7WE75CKMkjtOaTl1GP&#10;TxucqRt0ulnmkoY4OTZo952Syi7SPlu9Ysl5jYADiYr6AH8LblzQOuAwUspbsDWnaP6EvBl3JcCA&#10;7WgcVgw/UOiyQm1kXDO3k+mfIY5Ri9O+Vdo55YTrZEh5bvk0wfTdReJK222bo3ERX0t9KfwlF8gt&#10;dNrokG4Olh4mvqD6Y/gR6dZsNLw21S6sYEkxiBXn9d9daPBu2fnJejv6P/T7XZUnkax38nwR9P8A&#10;8PNbqriEaSUnMn/mu7/Tv8PLGkJa/a9wl4z0ncBM19I3vprQelTYtbptHZK5DN3UVDQegXNTeD2N&#10;J7zG4IAaVlOzV828r9bavWTlBJwj0kuz6d4H6U0fj8cZSqc1y5NGz/QXoui09stbUqsKCeSq11bV&#10;NZVVu2jkrDK3dkrOg9IGk0r2tqjZb3MCI57T5rXvT9e2oKuhkLJlhPxWCGZ0lLtnQyzU5OpcItfY&#10;1nur7BLMSqiOJOSCfFab9TjUWrd03diBjtErMD4iu9+gen2lt2rrKzqYZh23EZn47Cgev/Smn1dw&#10;PsICAtCLBEnmDXWxeGefHbk6ZycnkYwlS7Pna19Hm4+laLrNsJx0AwOx8UjZ+nrphEtRdbIVchhO&#10;Z4n8k19Gau1ptDovaFlXPtHAMj2+5I8+a0K9es2rbKzfd1BjFsy5jb1dhT8ehxaWlFXIv+plqFz0&#10;al6B9D2Hu7tXdW2y3c2o4XtPFdfvemaPR2LpQJunpm2oKkeO5NahofT7z37uouXwy7YVQArfmG5A&#10;IqPqXqjJcB3DLbg5G0t2Chq62GcFBuUU7MWTG9yUZNL2Pp6smmO5bYUq0l4LYbuKcb6ts3FMgm5b&#10;VlCbefBrl/pWrbV6p1AdRbeAhYjJPVM/5A1suo+ndQ7Xjp91u2ATESCf3BTV45P0TM1xQxrfrC1a&#10;tWd6W1IAJU4IjkGudp6g2tvoVtyC7ErlSFOWE1q31t9P6lfULjqrm0sK4EmQmST81t3odz2NDd1L&#10;AbgFKzwmMAH8c1WbUNpJoFYF2mbDav2bGmFxtOVG0qFHkZqh9X+qLgu2Nt5WUW1C/wCHr5Md44it&#10;M+oPqBku37dslny26MQMjbFc+1Pr9wq5RVKva3SvAAMwRWCOVOQ/YkrZ1a96nfn2Gt23ffsndtUf&#10;jsao9Rq2a26KoaWBNwsSU/IPYHmqZPUtLeXTAOd7qWkKTgiRNbF6dq7XsrKIhztxJaP2lvFboT3F&#10;/aiaB6pqr9m8SbzF0uKScwJ5OaqNf6ncbailmLBo2GN3efGRTH1Rq/fvl7DTkAlJIX4zzWoXbN6y&#10;H321Zrh/HIkVz8+WVuKkjFJXJ8cIorlsXbyhbjYHuETlTPBPcmmzatLb2i7sXYGKx9xB4X5pqyiW&#10;XuXHIA9vcrCGnbyRFarr/U7VpbltSZ6TbPyefxmtWDHLLSj0hcZqC5o5l/FDUxYsKtzeC07q0f0S&#10;2HNsux2SO2AQJq8+v71xl04eSs5/PJqo9BsvuYkDYqkyTFfTPGQWLxsOV7Plf1C3l8hKk7biX+o9&#10;ZaxcW8rxnEDmKnotTf1l86m6TcuvuG+OAOxrVr7trr9lUXZtaK231C/Y0thbKFbjlILKYIMZrVp9&#10;OsUI1H8pHvPC43kTyTdRh1+2U2uc3rjL7BRplADIr7q/hz6P6d/Df6SHq3qV6yNXrLXuiR17APsH&#10;ya+Zf4OfTOk1nqV71P1Q7PTvT13uT+5hkIPJNax/Fr+Kmr+rfUyYe1prTFbNpTgDjIosuP78vtr+&#10;2NOTMnnPMLDF7ac3/Yvj5ZrX179ea76q9Wvau8ze1uIt22yFWqLSWLtxkt2QGZhAhcigWNGVQLua&#10;WwBE5NfaX8Bv4MXHu2/V/VdMVtqsWkb97xKmP8PzV67Vw0uH8V1xGPyeC0ukya7UKPLt22Vf8IP+&#10;n27fSx6h6zbe2pG5LbjLpX2t6X6PY0ZtJZa1YVbcLbIj9P58EVbsoZtMfZVgUgk4RR5EUa3YeXVR&#10;LPumR9tyYrwGqnmz5HknK2//AAj6ZoNJDSY448fXt+2T0unt27LEXypA2sBwWJrZ/Tb9vSK8X26C&#10;GiJJDYgitcCXQbdszhfbbyCDgxxz3rh38SvrH1vU6m76X6JYuXrxtbnIWNgGOTg15byOGc7iml+2&#10;6S/bO/gaSt2/hLtn1BZ9Z0nqT3Bpr20253i2YU4zmvgj/rQ9esv639O+mMQ1zTaAPdAOVe6Zg12H&#10;6S+qtJ/Dz6e1XqvrZYop3WtNAD6i/E7VntJyRgV+aP1z9Z+p/Vnr3qXquqH6+rvG5EmEUcKs9gMC&#10;lfQXgJ6jyM9W5XiwOSU+rm1Rh+rvIQ0ukWJcSyxTrukbDpNHcu6LUadHUe5D5wQy8R5Fazp/T9UL&#10;wtvC3RgNGKL6JrHRiYZiVKiTzNbPavm7atK8/pypZu34r6nOWTBLIuGpO/8ANHwPV5HKM2oj+isW&#10;rFs22vKBb6rrAZXxBpy56zZ1/p2t0Y0Jl3tlNSxgqq8wPLUrrPQdRqdw05DW2KCCQoYEYimX9M9Y&#10;boTSBZgEHABX/SuO54m1N5Y77vl1tHYdBnlii1B/ku6ssLHpCaXR2JvKqoZAiTnmrv6a9O9Q9d9S&#10;ten+laMXLt+AxQdCAclj2Fa4PSbrEtqvVLGnQKOgHcW/MVZae9/6bpr/APJ/Ul3T/wAwoD/y8qzr&#10;/hLrmKyr7cpfnkc236i2uRC0kY5EpxlKu0i/T1z0j6f1ev0nqWrnVaa41tmtNvUsPECBS1z+LHoq&#10;XET2HuQRG0CP6iK4zd0/or3NQCdUzxMkCGoV3/0tbTm1pLo7As4DT+BWp/TuhyTcpw1EnKu2opfw&#10;ey0H+ofkvH4Vh0mnhijFUqxq/wDLZ27/AOyf6WWabLnGVZQwH5yKdv8A8SPT0sWz/KksSGKrtgxX&#10;Ax6hYS2E/l1yAYH3QPnzRrt64FdlRVLQV/AoX9L6G4/hNK/ciZP9TfqWbi459q//ABUfQh+q/RdU&#10;6dd1VYZlQ0t/wKs0e1ctPdXVqyAhVz91cA9M9U1ls2VtWUJKlQFyWLH/AFruv8NPpT679X1vsaD6&#10;Vv3NyyN1kon5LPiuP5Txeh0WKWSesWGEFbeWcUqX80d7xH+pP1NOUV9n71v1Cx28LgRWe3sb3Bkf&#10;64qEultruxZVoCAyHHmvqP0j/po+u9O9qxqPS9Jc091g9501Bm2D2itl9I/6M/W7zudX65p7NjkL&#10;bG9hXy/VfX307p293l9PKPacG52vilbTPuH099S5tXif9XpXgyLtOqf8HxhoGKndbJO4FSrmQrN3&#10;oiM2pv2bS2zc1Ei3bRJdyT2AWvuXXf8AQzr741CaH6ptndtI961Eg8zX3R9E/wAKvpP6E9F9Esaf&#10;0jSvqtBp/wD4J17WgXu3Qss+803S/Wvi9fGc9HqI5Gv7t+7Eo/5a5Nnk/qbFpYR2xc230qZ+G+qW&#10;5auaqyFKXrR23bboVPT2M8V9F/Qnrml0npGls6zUIGObSsYKo3kV9ufxu/6afSvrvSn1v0JrWj9Y&#10;uJ7h34t6xTkBh2auDfS3/Qj9b67R3dR6x6/ofS7pYRYRWvhl8kitmXRPzOnhjUJWmpXji5p8dqSX&#10;RWn+sfGvBvzZlja4cXw//Byf1r619Osaa8LN9L14MURR2H54iuM2wupJZxtJbnhnHiK+/P8A+AO7&#10;F0j69Z3ZdyKumCqXHAMmth+lf+gzRJ6JrB6766+q9VuWX9j+WlNPYuEY3cFq6Og+iddpYyji0eaU&#10;ny3xf/5EDH/UXwWOP/6UnzVUz87k23Lm5LG12jqeXjttzwa3j0r160122mqWYBBZOcDv8V9fejf9&#10;A/rd/RWH9S+uUsXxkJYsF1x5Y0z9Q/8AQhrrdmw/pH1mt29wU1dkrbjz0Ueq+i/KZopPQ5K6TXaN&#10;a/1G8A3X9ck/4Z8Q+selae5av63TFVtDahUnaxJODHgVrpQoz+4UJMbRBEnwK+3PW/8AoW+trI0a&#10;aD6h9N1UpN5HlERxworS7X/Rr/E3+b1OlbR+nWRbcbLx1XQ89/OKzx+n/J4Y7Z6XM6dL8JXRrwfX&#10;HhHFv/qOKq+Uj5u0N22qfrWd1zeQFAmT+K962iXHu3RvLXOiLnCeeOxr6z03/Rl9ff8Aq9vTG96f&#10;/LSGbXi7iPhOZrePrL/okax6daTQfVlu7rSwzqFFm1trE/Ea6GT7j0WdJcSexqr/AJGy+uvC3GC1&#10;kJOXVcnwzofVdQwsra191RbAKjdkRWLbswdmZizMWZmkzPcn/mvoX6k/6RP4kekvpG0fp+k9Ys3V&#10;Ie5o7sKs+Q+2qH17/p4/iV6Dpr2t1/0ncXS20BJs31vuo+VTNJzeOzQ3yWnml7bjVfydTSfUfiZ7&#10;Nutw3Lrk5Jo7T2wkXE2spYQTkfitu9Pv6e46ErLFSWM7R8SPNUnpnoPququC3pPSPUL77ThNO7Ez&#10;ywxxVhc9M9U9NUpr/TNXYIba3v6d0MfOMVw9Vj3xbv3XB24a7TN7VnhdXVo3TTagWwwSwAriV3GN&#10;gGIgc0fV2nv/AKJYQQGhxG0njaa1O3r1dVUX7QAcdirBfAHir6ylx/duoZQAT8r8V5zLgcHufD/Y&#10;yTjLrktLWjL9FxiySCHmNoH+wqt1twpeZURlthgylOyr3Bp1PUFsm+Ftj2yBtUEztP3ZpXX+qX76&#10;/qaRlIjaE/cPH5pGKOTfbitv80BJtNE/pX13Uerp6gL2i9l1vlRcAJVk7HOfma3zT2/5hLRZyqlY&#10;IB2qGX4rn/omq1bFB7fWFYyWmFXP2iIrctH6kpFm41j9OJ+6CzD/ABeaxeTxVlm8cFFekndcfstr&#10;8VzbNsKPcl1ujGeiYjiRTemJPso69mMTlvk/NUya+wIypGGBnB7YGKtretsqbcXC7qIRQ0ETzJrz&#10;WbHNKtr/AEIky1ZXuXFK3UCkRET7cdqWuWUK3lXr43MDwRkwKPpL63HQdCn7oiGHzFEFlLl1pZQ2&#10;47WGAR3EVg3OLafFIBSKk2i1xpvkkDiJLDkVMp0u9td6DGTGeSAeaabSMywwZGNzoPEfnyKHf0qx&#10;Za6zNBIAnGD3A7mnrInt5GJogtl3JYOyC4u4KrY294B7mnbNkE4BEKSC5XIpe0m5d1xRbAcOqs3V&#10;z2qw01lptqiIBd3Fi3K/E0nLOk+QJMjAcIVRTtMCJOfjwKnqdRaXrvahUtowlnOA35HjtTNxU9tf&#10;bN12uAhyF2kf8RQdRYtXtIiOp2K4UlxMCs6km43dXX7Qqxc+nLqAbttCERCUM5O6kBpLl/VWT74s&#10;MgDrcCkgjbHIxIqi9c+otB6F63YTVXrpTXW7NmxvWEQoCWq3+kfrn0j125f0ui1G50yyGD9hgmt8&#10;tLq4YPvxxTli2Jqe3iKfD7Kcm1JIYe4H/nLIErdK+2TiQo80ml1P1DvJlVAB5UnGBW4670uzqLe7&#10;aViNqpmR81S6vRvZVv0GUsJnvC9qzYNTjkq6fwNxZYvi+TVm9b9O+pL3qHoKG/dv6S3avahkXMzA&#10;QE8mumO+yyIkC3tXb+7Iitd9A0FjQ3tbcTRixc1MM12AHufDHufFbTdiyzCFhiCrSSSY+eY70nyG&#10;XG5xhijJY4pSSk07k0tzFSfNETsYlRE2uu2WxDDkii2nAFsGGItl1EbGA7ilSx2P7rFhuBZiM58U&#10;driH2yHLAphbgkwK50kUEW5i2wAwSxMZKnyDSup02mICi2xQSygGJMTFOW7IBFrcvhUOS05OeAKr&#10;9Tq9Po9Slq5dG+47bQBJlh5qsduVRu6bSQEE1Io/5VmW5fNk2dzABCpAUfApa/ddJa7bUe1CwOwP&#10;M1tqM82dt4sO2/Cw35pLW3UtasT6c0pKERKmt2PUtypxvjjn4/kes8rqjX09Pv3CWtoDbaHBmIC8&#10;UXQaPV3DaV361VzgRg8D5mn9ZrldrboDaCmPbBgc8QPNW1n1YmCUUBDJgyq/k0eTPmUP/TX/AOVD&#10;nOddFHrdLd0/S9mWAJVl7ith9Ma21q9baBbhQBwR8gnvQrtv3riKCjKSxJBJ3LzjwKj6Nb1emt3v&#10;c1NpjceZUdKKT0/d3rJmnvw8tbuOP8is0rj+zatFYtWyHto6D7DIiR5NWWv0ftaiyNylVUsG5NV+&#10;n1y22Ks79BC7TyZ8fmrFgrrcLy8dMEcCuBkc1kTd1VfN2c2Vt2N6bFxFdSASfxB4rZtLpUFsLbPT&#10;Mz2NVGn1ianS2rjfpvZw8id/yKvrO67ZtfogSxImuLq5y9qqdM5Oolx0WNtrqfaQHDfdTyfqgdIU&#10;vIVj+wj4qvs23S5vEHqDQ3mrgXbd4pfNsHBBUc9VdPwc19rOllt2m4NcVxbPPapfknXHyA1GouD7&#10;tu44B43Ack0Rbatctx1FTI6u34pd7LhLSMwndD784/NRfTXVZQgCtOTztnxXXxavUrLNf029Nwe3&#10;uSvn/wAmdxjS/Kh1rxVD1BS7ztmKQ19+7auFVdVG3uM/ia8ouWbtxHQusEKSojGaq3W4jG6zkziE&#10;8UHm/OZJ4YY6ePJbjJcqku1/kdpNMt19rsEAygPdvbVZCDOI/FFLJFlthI2kQDVdqtLcZ9ykklNy&#10;99uavBZ2SVEPjPI/Mdq8bKls5tv0jramaUP2L3tO02wLu2VMWzU7Hp97TPba4BDqcjMDwa2Oxp7t&#10;+40hekg7uZq2bQLIJcE478nxX2j6N+go6qs85ZYOOSLx8Ve18njtf5VwW1U7XJrp07lGOw5O1YA4&#10;otmzb3IwGEEMBirptMStxyXGwQq9jNCIttbLKhWDDkV+jPFfT0MbUttcHkNV5DihGxZhP1HaJkiK&#10;ZYs6G5siIGDDRRfZUJPIKYIoAcpAW8onkMJM+a9fh0e1Lg85qNSnY5Le2zEgwdwQmZPiuc/xq/hl&#10;pvr/AOifW/QLri095UvaS6TCrqUyobyK6Bp7JMOBuhiccmrVNu8AAFSRiYma6uHSuarpnNjqHjnG&#10;SXRpH8O/p+/6D9J/TPpN22ff0mhSzelt43W+TPeuk6K1avXrPTliDn4r1qzdXVgFtq7CINO+n6W7&#10;p9TLHpgEHkV6fwujlj2RlG1HhNo5vkM6yylP3Llm1nYLLLCkgEjzQrIg7nUkAZk80YncAyRhTQtB&#10;cVktIgV5TrJ5Ar6BGlCJ5nIuT5s/6oPWB6f9DfUV53UNeFu2FGYJPavxb+ovUVvhBduDcTG7iVr9&#10;T/8Arm9asaD6IsoyT/Mep2rduMMwUEmK/HL1j1dAr2rMkmcPnZHaa+LfXWF5/Kael/ZDv4s6+inW&#10;GUG++aKLVaxS4DM7AISDhYqjva0X9wa0pL8NJG417RaTUeqXFtwwR3glBAXxNfQP07/CLR29Euq1&#10;CMzwDsaAD+CeK4+p1em0SiptufqMTLm3Oqo579M/T1+8bLahIRSDbABmK+qfQ9PpdJptMFcDYYL8&#10;lR4/NaDpfT9OobaWXaxDbju2qO01tPpN5bANxH3ISftG6PIivA6/yEtVmjN8KPUTHJ1F/id+9X9P&#10;v+t+gJrLT23FlIIb7gB3EVxzSJdTSKLotozFgsZhR2/Ndd/h1rzbt6jS3ry//BMHaRIAPC0P1n+F&#10;3q+nv3LotM1hiXQgztmu/qdK9XhxZsMG5JVJIwZIb2nz1yc/9Ms3N1lhYAKA4cyAfJPk1sXqur0v&#10;8ouksJDgm455yewrR9YNZomuK7vsbBxEfEVcegL7l+0XBg5CtyCfmvA+V12TTxzw2bW1Tsbp8O5p&#10;HUvon0NrqFXtyjNKAATJzk/Fdn9G9Ev6pyqXSVV/2fHmqv6Sc6dET2yluNxYDBBrq/0Xbezevp0b&#10;GG4SY+YNb/pzwmkktLOV/cy8yOjLde1PhFYdEyKz3nBkgQDzB8VuHpyIUtsyhGXsMECkvUrW29vZ&#10;U4G887R22jzTfo62t7KbgLBgZPLg17lYtk6+ODo6RJRPn7/qHdLWktlxIP3hYWZ+aS/6Zfo7X2r+&#10;p9SvWtlm6spB5HbFb7/Gf6db1JdFssCVvgkEyHHiu6/QPpaenei6VGRAwUTjP4NcfxfiXk8rmlLp&#10;Oz0eKeTJKE31BKjaV0nthXgAntyTXtPuOxGtAjcZloxT4ssEaMscmKSXTFHQLa3vMED5r6jjw1KN&#10;RHZMzkmmxlmtKsuYQYUDNa56p6d6d6laazccnH3QC2aqf4jWb6+laj+ULqy5AWcnxXwh9P8A8SPq&#10;PTfVNzSepW9QLDnarq52r43GunqU5OMVE81qddDTzgpRbUnVovv4x/R1r0/UttthVSHAjle9fO+o&#10;uMbjlWJkjIMgV91/xF09j1f0NncNuRNrDljIxHxXwZf9PBvmzsuOBcm4qGdv5PmlyjKMUmcby2NR&#10;yboriRc+mWFB3N1MF6szuBPjwK6h6Y/t4RVgsvtiS0T+41qWg0qOEtbV2IT0nH5BP+1bbprF9LIN&#10;pWDAwdokEfmsbm9xyUqdmPVtxu3QziBtOwGd34ql1uv0unsKVZWY9lM/0J81L1ewbGnKky46khsg&#10;/wDPxXFfqP6uvaZSgbrU9fnqHjzWfLmp9ATzKMlb7Kb+IH1Mt4XESGDKdyqYArh3pOqv7eu2E2yC&#10;VPC9gKtNXqT6gSWAXcxJkGa2b0z0K1Y0i3VuJcMiT/tR6aK5tGN/czZbXFI1X1C6bqsjIy21ggAT&#10;IPc+ac01o39RF4nCALEHo7RWweo6U2bL4227jFUI+6K55qvU79i97lq6WUJkAjgYzXTh0Hskncmd&#10;L9O1GgOm1Ni5aCMjGGOAN3AauL/WGqt21e0l/eATDJlUA8/mg6z60e+jDYV3nYCeWI71ourb3muM&#10;L27dyeOO0Uz3bLz6lfbUV2IruKgby1yJ5jFO6awgtH9PesAtmWM8kVFNMj2gbWGHImdsdjWdMbVu&#10;8kzMRtH2/wBauTMCm/Zt+q1dkaVIRwywE3DIjsa1n1D1O97ljfZXsQs4/NbFprW3297b0JJyeAOD&#10;UD6ddIbZa2kgwCNxafmkppPo1ycpJUzUL2r1BvXNx2sRx2xTROy2VuOPt3LuHJ8V7X+mX7F5FfeX&#10;IlpwQKXW77cqb5dWHSYmPxNG2mY91SdlpaZvZV+SrdQiOavrahC9tkYkAMCSCoU1rvp1ttSSyAeT&#10;HMj4radJpnue2d46W2kkR+BSJuhkVatFhZ1F94thjdtqs9htq/0D272hY7mJRtqgrJHgitRvadwy&#10;kIsLKMrmCs/FF0mp9raiAwBLwekg8dJpTlaChLbIJ67qPZ/l5toXyBt/381SaL1O7onvEpJfkTJI&#10;NP657t2SSX352x9scVqqIiunR1HBk8GfNSPKFZpuMk0zoen9RXUg2yoaVG6cAE8Va6WyWkNA2Ngn&#10;GK1X05kDFArH3DtEcmK3LSoy23F2223cAmJZ48+BSJS5NWJuXbFdTo7j+4bwEnBOc/4VNa7Y9PRt&#10;RhGUqp48nx5rpV7QXjplw8qskE/t8KaoHFxzauIoSDtKkwMilybLyadNqwGn9LmwpnatuBjJY/mg&#10;3tOo1Kg3AyiZI7itk0ev9vTpvQBshozJPBxVTe0fu3FUIQYDCcBCfmg2kkqqmbb9PWrd02g6PvKs&#10;wzEQcV0d9Zbs6FGuPbgSTPcDsK0P6de7YdzeZP0ydnifmqz6w9eRtJcRLouEeR1GDkg0LkRZNkWz&#10;mv1f6p/Mau4hBLMBE43KM5+a0ZGIuKzNBJkHkZ4x4pjX29TfdQjEgsTJ+6DRE0q+0/tC5EZMR/QV&#10;ugkorkzfc+47cR23G5uoHMETgnkxWx6RrYdiLvWRKLGcdq0iwiM8EvNs9JHH5NbjoNRcW1b3sYk+&#10;3Akj5peSI5bmlRt+jVBcVwqWhEnvMCt20npwe036f3AHiN/yK1T0gWripuK3SVlSMbvzWy7r1qxc&#10;JLbVQINzSST8GgiMxR45Kx09u66rYXYzAhnE/DQBXtU0W0S46XVDEzkFt/cDzVjde0xLIHU7NrKp&#10;jqNUGrA99g9naAqzHY+Y80ztoJxSTS6Lj0zTLvYDcQgkkrLE9q6Tr7t23plubPb3KCHTEx5ArQvp&#10;5Ld2J1DkG7E8MpHE/Fbt6npnVH9wtAQ7AhlQ7eR4rreHx7tTi+NyHYcXKdHI7t09bu6szMQZ5AFN&#10;Wb10KBYcB1hgp7g+Z7Ule05a9eASAeGHPT2qNy+drsUZgAArA5E+fivuuNNRj/Brg1RsJYt7ADQ4&#10;YxB6WPivNpluoW3W2P2qo5E855qot6m2GtkywJD7gB0/3706pa7Bubgo6R08CcyexpydotyoX1ul&#10;F62Y9vfO0Kek9PIBHNad/wCm3Fe6d+wi5IJXLVvV8AKiDYyloniJ7mcyaoHtXLbam3tP95mO9Jyw&#10;4AjKKmjUbgRbpkKYE/n/AN61jXuqWTuLsxI7zBrddTprclWtdTkoJzx3x2qr1mjeFhRAXaVTPHxX&#10;OnBnSSizUb9q6UZhZK9OY7k1YaG8ob2d7EhZ8gHxUbtq4WgMwHYjM0nau+0HhwWT+0mlXTK2Uy+R&#10;mdUAAb5/2ohCi0pgOWwSe09gKQsOTaYKpWeouORHM0wNTbZ9ygnAKk4UtTE0VKLAuPaCJtJXcQJ/&#10;bFAubCb0BjtG4ysxNNo56ntFt4BlRiPyKWW57bQm13K5nIIPmOKF2GgiW/cNq2b24DsMnPFSVmVr&#10;irBDNG7ggjtRNP7biVK9SwZzEU3prYKFR/h4JnINHDkXIqjZt28um12wrL3I7moX1UbyJhTAgzM1&#10;sh0DoFZrQ3NwDn+1IalDbtgdESQQv3VJQATKV52puaOc8n81GUhzJYBJkcxTahFLqXjtxkGPFYdv&#10;dDD3Dld04FL2jBFVS6bYCtxiMTRbdhU91Su4zPg//GqVq4OolQCMyOWFFsoLjgS4V+wEnA5NVRSF&#10;DwBb3AYmT/lXgC1x1ccZQ9pNGW0ofdvle6jAxxIqAY7twDKwJ3CZA8RVEoPcF4srhgdwgMODFSFz&#10;7iywUECW4Y+aWsMVBXajMZO0mBmpLYJVlZYLdwfuioRKmO3n1JQlwpYDg8Z/FAtaa5sKe5MrLbcK&#10;fgVGybWzYd7bTyeM9qzbSPbzkkjYe3iauwzzNtLlIRVxA5zUWS4P/lkhuJNEYQoS4CGcwGA4r3tt&#10;ZKFouqn3xjNFYFsKq5vP7pICBStARWtLctEMWKcLmR5BNSZnBtlAUDfMEzREVXCgDuYOS2KqyuxK&#10;yd4OxD2EHuBUZFy8Cbclj/QEUa6CXfcdm4faRn+9CVQwIXcxDD8z8RQNgxgKXV37utSuRPcHxSOo&#10;PtsypO4IORMU7fUy36eBI3DiR5pK5PQLnUBJkHj4pTY/kVI4IfBURIoVp1R9/ubWjA/xUw7RAAbb&#10;iMYM0veKqy7rYlWgHuKDkB18nrX2P8nhaIzKdyguCsjHzQkKh26zHacSKnbKjpZjtUyAT38zVFr+&#10;QtiLewK5Yg5AwRHmmbSSqiAoAJZgO/c0qiK+zYqEk7mb5p5GAIV13QpEAwTVWasSA2lypWdkcnO6&#10;sNdgAhJAbBnJpq6RZAZMNtBBHefignbtV1uwO4GSD5NVYUlQRftusqQpeZPINT07A7AwwZwcTPeo&#10;2EL594kI3b/c00u5/c3AOu7GIP8Aeo0ArIW97lgtoKwEMxOP/mfmh2dvRKkmYYERI803qba7NlvC&#10;pBDct+KhDXCAzAblhI5FC4plp0yFi7dBcbVPUBtHIA8fNbEqrfG7crNhVyRxmDVPZVbbITd23OZ7&#10;f1q3t3gXVQtsEMYgHq8xXD1sKl0eg0ElsXI4txDcYyzEiCAIC1YJbuW7Ai2IgnBgY+argLREqXXh&#10;jt4WKNZDdDJfBgsQN2Af+DXHnFnXhJcBCNxEIGESuZ2juDPisvrHD2NwEbSoKd/FStnNwIgubhBC&#10;/HJFNtZu2mxaVgCDjBj81mlKnQ+MHJWmVy2hZAN2x7kdUeJoAZGt+4g9wFoIM4ms22Zr+B3Y8xAH&#10;+tXWl9Ia8EYMqbR1iYnwCKGWRLsJYmyttqzFIUgElYjmrKzonGy4rgOzQ429LDsK2Oz6HcKLCliS&#10;Co7Ca2fQ+ie0tt7rNFzBjO6Mf0rNLWRXQX9JO0aHa9GdWQurbFJA6Z7cmsH01Xu+0iDa4EMswTXZ&#10;E+miGuksLjyIUk7mAzkU5b9AuOGLptZzt9sDYAh7kiBjxSHrhz0kvg4BY9BLi8RDOpIxkQv5pO56&#10;Y7i0dpEHcWbgL8TX0hqvpVwAXSVXssIPyx4M1rHqX0ukvvQ+2qAx+0fg96Zi1qYl6Nrlqjhl+0wd&#10;5UMu6AeBHcCqx9IVS+dwIYgrH+ldR9T9K2gFTsDwIiB8iK0vW6CylzaQyQ0CJknya3480ZIRPHt5&#10;aNHvadgVDpAYxtiaEr3EuIxJgg4/HFbbqdA1tOqcHnv+KoNRoANuwnJjAkCKtqyqXFG+fSvrd33L&#10;OSIKxnjyK+vf4f8Aqoa2v7z9ln2jK9OTNfDHppKODaAJDSVODivqr+H2ra1aspaBRxtIOAoLdo+a&#10;8h5vRJqTXHFnufpzWu0m+j7Es3723bcDkMwbLiAT2z2oPqDv7T2XaQ2SCBAU9sUrb/7Vs27UAAEG&#10;QRFHNsbgbIzvBZS24CvGQxyTR7qWSLTOU/VujW6l+0yFsBgS3BUY2xgkivkr63wrulvDBtx/cxHB&#10;P4719qevaXcl5AE62JRBj+or5b+vvRyxvKLUBrZwOF7mD8mvV+Ny7XG2eO+oY3idL0fK95YLSzPn&#10;O+g3dOiosgHfulx/tVzq9H7guMTuKsF8AVrtxV08HYdzAqc4FezhkvpnyjJlpibswQ/qSBJ2zEik&#10;GW2GYY3OOeYp93CpdBGAB2qqYraLBQOZjmTTVyifeUjFtwlsEITtwd9Jv7U24WNjA/Iompcm39oP&#10;EziDS4DNExLYxmBS2jn6zldFpaMXbpKxA4X9003aYhlcp7ZE55maprHQ7jYTsBAJySaZsqXtjrKN&#10;ILD5rFkh+zjPiR1P6IuBNVaNtgAcZWYJ819wfSntanTI4Jt22PthV53818C/T+tdb6TEkwHX/Wvt&#10;X+F3qD6iy1uGY/tDdLKxH3V4bzMEstyPrP0PqFHHOKfb5OxadbaKwgsVO1DjBOTiltToSGte0jBS&#10;04xuYjMzxVzYWV2KCSqqYIyZ+aNrLaqzNc2wXKxukmRRaaf9qo9tl5vk4t636alx73shkcMX8FWG&#10;Nu7MV8vfUuh9m9cFzbvYndmTHiBX2J6ojnTXgLbwmCYgCeWFfNv11YS0XZAN79RnuijE+a9n4+aS&#10;r5PE+Zw3Pc74Rya0hQPdBg2oGDOPA+Kv9KzAOyh3SCqgEckTWofa63N7M7AnoPT+M1tehuKVtIiQ&#10;WBLKJyD8+a6LPB6x/khbW3VQWmbcW24XkLHEDvNa5rACyBA6EZk1ut28ysiraXvOZYR3FavrgSj5&#10;dj7sgREHuDFXDs50+0c89SsvtY+2QDmTitRuiyWf2iWRjnzNdJ9Q08W2tBtwiflyc4rn2rUu+EKL&#10;ENFdbFK4mjGxI71Xtl+Dys1aafTKGBdt1tVGKWSyqkfpFjAAz/lW1+menWgjyhlsieV/NYtdqNkO&#10;wNRlWxmyegelk3ZIG3b0rMxPeK6x6L6IHl2QlZDLswyeAT2mtU+ltDbU2i1neLpZTH7IrsfovpoR&#10;CWAAtsDc5AE8H/mvnHk9VunK2eX1WeWRce3RsXpVhdouB1Cb4YGck9h8VYdaqhIDGTP9P8INTWyQ&#10;rGbZkdM95ycVU6rVC2CwzLj7MlR3ivP4MbnkCgulRV+o3raIWFpryszL2UE+RXJPqZ0QuLmoIIWY&#10;7T3ANbn6xqrlq5m4VSdin/DuzP5rj/rWtYe8JLhCQGIkEV7nxGmSqkdGGFzSuJpnqt6C2VXJ2sok&#10;EVolwK9zcHygJPg1fay9tUrGP2zzB7RVA1pYuSm1vE4r3ulw7Io6uKFV8owFcBmFwDdkqcUmN0N0&#10;bRHfkCrI6edxkAFRzzSaD3BeJSPHMRWlD00ItZWQm4zzM8D4qvvWwAQowMVYlWV5KgrGCvI+KS1B&#10;/ZwR2NGnyRMUdOkk7Y7UEhO3/wAaiKGzAle4qLIWUlY6ckeKaUmAxt4nmoMDH9eamciZxFRG0CiR&#10;Z6ARmBUDkA1Jlg4rwORNWQyjwDmi+6HMk4iMUDuBNZkBjmfwKojHZIE4IXEVAEGF9uo2424nPJqK&#10;MGaJj5NVRLCCDuyCePxWRlWGxRI5NQVuTIngmi2EBuc4BkzUJZFgwmGAET+aFt6QOzZoqJtYsY5i&#10;KCyyxKxB7VZZ4TnHfmo+2P8A4XRiVAJGDEFR4HegSKhVHaLF4u9sgtLYIA4B7ioytok+0rRMzyJ5&#10;mrr+QudO3rETgRIFAZLgDnZBAlH+4fg1yEbllTKr2Rut/cAORPmsMzhyoI3wJM+eKNdtOCEKhtyy&#10;5GKWbTgoPuycz38UYRa6VWurHuIpLZMZNb/6NoOqSshSMTEk/FaDolCvbPtsuQBGYrs3oaIEQrbd&#10;rksksuP/AIqk5ZUMi0k+DZPR/SV9j37eE3HdKzGeAK6Va+mUIcNYFxF2Fdiysv27x+aX+k/SiH6G&#10;e4u0gwAI8rtrt/p3pVtreoKQhKb3UcBe0VnlkknVmvDDfhk5RV+ji2v+mrFpbihCdpG5vscNzAnm&#10;uVeuejhLlz3bZDXDKNk9J7NX1t6n6cvsMiXBLBWWRO5lM4J4NcT+pfQfZd9gYsqzc3MGOTMDyD4F&#10;HhnTdyt+jJk+5jgqgnzyfKX1F6FcsW262MHggVzV7IZypYznkwuK719Up7YLOGlmZRb52Qa4P6tZ&#10;Nt2us2MnaD/TIrqaeba5OfljGD4VWK2G6HGMHuahgG4d/BwT/tRLiKdsgcZE80CbgBcEKqySK0CW&#10;wTdNtbhQ80X3ipZDbnhg0YzUrr21t29rYJkKZyTQ8kFlWWLRHY0RW2zIugSzWWVS35piwxU7ioXE&#10;AfuoIczta2wzQ7RG6VZS0Y3c1GibRtr5ChYkwYgRtrL9Y6HZwyiR4I80G40G3cciQnK1l7i8HCEd&#10;u81SQXJG5blBdWIiOrihNpbauQDtgCZ700qBhAjYo4qIt2SHZiOkTBNXZTQuXUrkCGb7jQl9uepd&#10;xEQRU9jyMArMx4rC2iPcNsCQ24jvmrsWStuA+8dwQQagqgLKT5k+KmqXFyVlnMEqZgVg2zbVQWRG&#10;gnGeKuyzy2TctuVk7myDyI8Cgu9xVSBBggDk03awylmgxlTgkmlvaZXYqectNSy7IWmRbZQxMhj3&#10;P4qLIN/O3vHivWVD9XAB4FZvCCAykxyfNSxYW2/f4I8H80GweoqdxE98iiW7TvCn92Fq69K9Lv39&#10;QFDDAignNIvFFymkYs6ZrjEMWB+fAq5HpObBZSIEggea2v0j0pnvOQAsDZufNbnovQQbqKUh4Ow7&#10;5GPPg1zMurcGdpaNSVWjlj/Trulg7+nyBNVut9CYMpK7AJZQDk13yz6CdlxFtyJAkqWWeSQVpTX/&#10;AE41n3iptNCR+7p8DM5pMdfyBk0TS4j0fObWIDHfgjE8iklugcKMRuXjJrrvq/0wthrcqAWBgc7v&#10;mRXP9foBZt+5azJIk5g108WojM5zxyjuuuDXXdWYhre0KOxoSWRLu0g8geRU9Yh3bDMGBPzWby7j&#10;aUiShjntWgWlZFWYKxClG8Vgk9QDMAPP7pqQZJciQcgEHk0u6gIsuDVF1RgBFtkra5ME/FYVCjKg&#10;EEnII7VIXhtMKPA81FbjoSN5nbz2qyrD+3Lg74Vjt/8Aj0k6qhaRuJOD8ipOWdiT/hGfmsowBhrm&#10;4t2iImowuARSXc7V4yJrCYgogBGPmve1cyu5eeaHIO8kwv7SO8VQVEYG5m2kA1H7ftBHipXAGCnM&#10;NkZqW4s4Z9phYqyqAm0s5WCaiznaMTNTZhgCcHIomFuN1SY74FQoh7cbzMxH5qVoZdmK5480JjIJ&#10;kkzkjsKnAmC5K5qi0FVZnMEcfJrG/wBskssnjzUbNp3IAIECZNZQYJlTtMsDVEo90qGETIkxXpUG&#10;2CNgjHesFWO+W6SZkUZwFVMqT2AqFUyDHcQDJAHahG7aZmKiFnjxUrlwwoEEiiggl0woxBiqIgBA&#10;JELGeKyFf7YxEmamnXKjpz3rF0SJKwJx81AwoAZDB5HFQEqMp2xGRWWCqQSvHAPiotbdRbKqY/NU&#10;UyKG3wzEtyKyikEc484zXi6PmApGKmqndGYiY7Vdg8mLgMKIFStIQJ8ExQ1hgSZxgD4qSzuU547V&#10;CEGZm6i0HtUw0WyvfkzRCCWEqTIMUEmQkIIPerTLtB1aNhEMGEYExWUVrWTKiYzQw0McmEH7fNSR&#10;yRsI3M/BNQuwqhCIz95NeZTDbZzG4zFBhEIWCTUiFGQsKKuyv8DBW4Rg7j2WhbFLW2kyVIKeDRNj&#10;XecEHtisu0G4yfYF44M1aKpA7qsuziO/xWHZg1w9I4IHFEJFz9m0qAdv+KKCzEw+0sJiT2NW0VSM&#10;2Wl5AMRFStTj7gpMY7/NEdWAYhUhogihhsL/AIZ6SpqgqQdXTbtNtzGJmQaldvzshjtjCjGR5ocl&#10;EFviDJJ5mhbiCy7wVbu9HaFtMi9+YZTujGBwaFc69m652qe9oZVgLHV2FRJZE2xlTIBzQsqiG0AX&#10;BJYxUUbA2HHBBotxzO8LE4Pj8Vm4wiZH2iRVBIyrMZnBGB+KyZ/dgUPaRvMmPBrD9K7txgcDmpRd&#10;hw6oOtVgwRHilujIbscRjFTNsbgsEgxJHao3bTQfuYCoUSYuWJ2qQAJrJlm+wHGI7GhlEIDkAFuF&#10;Jo6xC8SBBirIkyBUq8EmWEiie10jcxAiRHmsdW0rAJ81k6cSq/b88iqLMAgLcDNtgKYijG1BAVwW&#10;UDJGYNZX2z7hIkjvGaCLZ2jrLEr+JFUHZIMUDsHEcACooJkTIPc15bkdIC5/yrLWp77fxVWSyTMx&#10;eIGey4mo9OxUXg4LHEfms9AtliJExPiKGdsbdxlhI8ChYSkyWz23BSGCjk1CwJhlkNlfjNFH/a2j&#10;n/KKBuBVp6TA/DGgDJWbLSEuEhfk4NFRN0B8ryp7VIbYEkwF48Gsooa4hdD1RtUYGKFstHpjYW2r&#10;k5XtUldwCJMgk+R+aHZtB2ZN23cTz2ivIzrAZWIzkYqMibCruYIVYR27cUZgqqdwJkGO8Glrb7+p&#10;CEUAjaeKh7krjlpOaFoJMK0LkBtwIFXPpyzcYFcqZAJqmDSZPWIq79JRRdttuG7dBnOKz6l/7bKm&#10;rR0T0tbjgm7hNgifBMCtpsWbtq9bhFdQm6GPcZiarPTLTstwAwMRgEzWxe2bTDIK7gCTzPeK8hkn&#10;ubPM541kkhFmO666ErDHdMNJbxNLh2zcABlN4jGQdvFEN9lF9QSHF3qZhiFrOqTY6q43AEspHSQp&#10;ExQWAkJn21uHeG2tkeS0YGOKFccFPsQBmlz429hWL7F7bszMTu6IHbmltXsbZsRQpzB43HmriV0x&#10;gXrbOV7bgA46ScUg1wgD56TtaCSfFDb3irbWhQY+2AMZM+KgBbU2GCnE9HYj4o6RojLjoiTeHtlL&#10;JYgFTDQIPBNe1A9tfcYyYZd0cT+KJZJUXSW9sltx7g+JqBs21UG7dAFzMcxTI+uCCaAkQSSDwrCA&#10;wHFSs2B9pDBYZhjBaidHVLuyhp3EVcaXSh95BOwcxgqT3zVylQcYWU1pFIuIk7iFzUbgt+3cOyUD&#10;bWMdWBxR3BXYpVhcNwTcGAEPM+TWGBPulCCpaCxMSKtemEUtwWAUjc4Cl4TgTgrQdS6hBNhTuYQO&#10;+BE1dX7QshWPNwwNp4C8TVVdQFDIkkkScTWyE06DjZWXLrKzgWljEMec+AfFeW8LYUBYLSTJyazr&#10;HtkWt7Q0GdvNVBKtcWZjIKTNaI47XQ2+S0JDqwMbtn3d/wCtUDo2AOxkgU2LnuPJkKSRPah3HSB7&#10;Sxt5NaMMXDggjd/7QKrljkxyKgCpZ8wcAgUwWICySZOPildQAZCkj4IzWuJQxavQwKucECrKxq2S&#10;0Jfkmc8CaoRCKNpAJP5g04bzDDd8wRHHigyYk64Bnjs2c+pXGYsoacbSGzH9au7GoYWmcqAzBsjk&#10;SYrRtLdKgD290cEmKv8AS3zbdCgB/cfwORXNz4UukZJ43GXY5d2EAHc7QLYodjTv7pUEp2XIwR5q&#10;L2RDI/8A3Lg3SphVoVhdt07laA0iMyPmkrp8lF/aI3BfdCqvSfz2FKX7j3lZWtdZB3OxifxQ0NuV&#10;YFg5bIQdoqGocuo3GVLQW7GqhGmgGCf2SqdG5wo54zTD3utiDIAAH4o+j9M1V9mZkmHABjkHiKsr&#10;30/r0chkGyCA8Q1Mk4rtjFilL0UFsAMqoG4lp7RSioUaXZ2GSAByx813L6E/hXrvWb1pLdrdvhWJ&#10;n93kCu3+p/8ASdrtAUKQxXJtq08ZrHk8hhg2nM34fCavLHdHE3H5Pn/+Hf0vf1t1WVSWLyIWAK+j&#10;r38NE1ehuWltsbzQ5fDQpjIEYruf8L/4OW9Hbt2rnVeCF4yACMjdX0N6L9BaY/y+/c0EmSohfIgA&#10;V8n89q/IZ9dGWJ1BNH2j6b0Oi0fj9mXHF5ZRe5/yflB6r/02+tAPetWgyG7tBU+eIFcq+rf4XfUP&#10;08921qtFdgAMWOcfkV/QBf8Ap7THSWAtgKUMw2eO4rnn1P8Aw09N9W02pt4VnggtAUMfAr1ul+pt&#10;RgivvNTSR5PL9KaXPKX2pSg2+PaPwj+m/p3U6m6iC0wLcEjANfWfpP0ra0GlW4EQMY2swnqjj8V9&#10;M3/4S6D0W4zIluXMhI6ZBzFaP6t9NXrlzUWmtEm0sShgKSZHPMV4r6j+rpazNFJPHjT5t9nvvpH6&#10;WwaCMpTkpzfuujTNL6ps2qNoVVAMgZJ7n4pBlCX7hS1aII3CRPHGRECt79M+hyHPuWwpCq2y4DhD&#10;W03PoNbLtyVZSCqNCwTx+a8w9XjtuCk1VHvrx7Yq48GlfTWoue9evXUQRtTZJgbhyZ7V3rS+pvot&#10;P7LXA4K4I6YnAVfxPetB9Ls6bQi4HXc6kjJX8CT8VZ+wtwe5/MPecNMYUEAcgDmK5kJvJmk4cXxX&#10;8GLUzT7b4L7V+gt6sARIClRIEMv4IxnzXSPpX6Q02ltXJV5VzMdIBXwe9M/ThsDSaQkOoLjdI2kk&#10;YAMdq6jpNXYu2AxUui7ht8Hwo+ea9fovHYoxjJ05NHmdVr5pyj6OWerWfc9wDqO/hcgEGSK1v6f+&#10;ljaAvW23sH2EL2C5/rXV19MuXTdVXhmklgPPelLlhbIdXViqqolRtAHEtW/S+Hnny30YM2u2Q4E9&#10;L6p/JWLe1WLSQR+2DwDHzmjP60UdGdwzAnJcASRiR4qg1mo0yu7k5VSFts20KT+6tW9W9SWxp1Zr&#10;a/qKBJEyPP48V3s8lpoVfK9GDBgeSTddl76x6rbS5eBuM1srBe2Ry+T/AE81y9rY1d6xc3OLIaHJ&#10;MkIv7R5ntWr3vUNTq9S6MEBUFUJyhHOP+K6z6db9yykXnJ2KyokDae2Pjk1xIT+9Ns6sYLHFILqr&#10;a29FfPtsbyL0jAKkHx4zWi6D1a9r7F4XV943EYbeCCphPgRzXSD6YwsKLgRQAe42ueGViZgVrWq0&#10;FuyzIGtgbgwJXKso4J8Vu9Auaplp9N/SjNcS5dLOqXQG4zjBaewrerGv0YItm/0qfsTMODXKPUfr&#10;XV6O2psbQxxcUj7m4x4Faj6f9SarW6qIQFgXjbElTk06OeMItr12ZJYZ5Gje/rr1my2tOltWlt3A&#10;4uzHSSREk1yb1L1IaS1csW7rMy7RuAwDOQR4rdH09rW6k6g3NkrLznK8Z89hQNZ9MLbfTvaEMbWw&#10;EmRLczHcea869Tny5pO+L4Ro0+OWKNTd8s4P6hr71+46ElPc3HA4C5gGuPavWX3vxZIVWAGxQYYj&#10;hj819Q+sfTzPb1VjdIAhWUbgs4j8NXLtd6NZ0l2y7hQ4gAhZDAchTOTXU0s4xcm1bDzwckvizP05&#10;pm0+nsNbuOhaW64fq8yeM4p7X+vWLIKKyhmtiRISSMZHgVRa7Xad7S2dz9DdIwcHqEfM1q+ourdv&#10;QVAe6NxMHpXmJ8mjllcbr3bFZ5rHHotU16u7NcZ1Dk7FVelAeQaodRqOiAhgkjfdk4pyzYLWrbje&#10;SWZAG+eCw+DWo6lP1WDe4jZXB4/5pODGsk5XLo56zNx4XYpfdrtoI6lAFIBU8A1rnqHqDIALe1wr&#10;BCCMwtWnqWpDsWIO1Cu8TtYk1reu1rNb2loLQpAGVUV6fRYf7W48N9GXLNJPk5x9WXxdiH+0k7Y/&#10;yp2zqLSemFihFw7U2xhgcyPmo39KdTcJWLjFsY4g962z6l0FlBotOg2vbti4zDgkjtXsseWC/psF&#10;e3J/qjxGPQZdT5FyXSZqfo9pNGDcbO8ccncT2pfX6ptVrEZEVEUwSOV/NF9RL2wQp2oIKsDJNajc&#10;1RLMLZdWaJ8GuxGG6TaPV+V1UdDpdqSS+PlnQvqb6wuf+nab0bR3XXT2rvu3W4N26cduQOBWh6bS&#10;XLt4Wba5YxnuaN6Z6XqdXeVLFprjswxEzPYV+gP8E/4HaPQWtPr/AFiwq6gD3bdhzJAjmKRn1ENL&#10;Coq2/X7PnMMeo1+aTv8AlvpIp/4F/wDTwjp/6p62hhF3pYbBZjwTP7RX2ZY06oltCgCovtIEEQva&#10;a97x9ohSuAiqDxjBEHyOKo9dr0tW2a4iqocA8mQeJA5ivIazPKUnKbtn0Dx2jw4lCGLHy/ftl3ad&#10;HtXLWLyoJO3pnZ4q20Vs33UgALtDbz5jBJ/1rgvrH8V/R/THtC9fVrxYkIOR2Fda+jPXU9V0yXrN&#10;8MJ3gJkqIiT8zXKlPjp8+zszwbO2uC9TTuyGGbIPXAZSDyKT1Go+n/pLS67171G5a09pLbe6xYH3&#10;j/gRad9a9a9N9C9O1HqvqmttWdJbtHe7cHb4Xux4AFfk/wDxb/jD6t/Eb1hmZWs+l2WnTaUcYxvb&#10;yxoMHgf66UnKW3HF/kxGp8otLjuk5f8AFFf/ABk/i1r/AOIHrra+6rWtIh9vR6ZD0WkGAI8mtF0H&#10;ody5eLo5Vk5nGSKtfTvpMhRce4sbpbaa27Qej67X300Pp9q7evXXChUWWcnELFeolq9NpcKw4HGG&#10;PHFp30l7bPm+qnq9dnb2ynKb67bNT01v2QYdYTJ7zW0emfSHrXqhT+R0V29jqYrCKR2k4r7a/hx/&#10;0waL0q0mq9ft2r+pKDbpOUt95cjnxArrPqXpaW7du1prX8qqPIRP+2IGAo8V8n8r/qro455YtFBZ&#10;mnTyy4hf69s+gfTf+m0ciU9dNxvqEO/8s+IND/C76gsWCtzUWLYdAwVTvcEfjgjxW1WP4e6WzpPc&#10;u6nUX77Z3s2xDjIgV3u/og250UISQrkcAvyB/wA1Ra207LdX2/8AtGSAACR2j81w39V6zUNXOMeb&#10;exKJ9Z8f9LeL0sEoadOlxu5OUWvp70dAoXQqQzEGZJHxS176e9K3hf5BBAMqp4+ceK3HXaW7auOy&#10;pu2jcCvSSW/4qpa37dm7blQylGLqIYyZMVuxa3LKpLPPn/3P2dF+L0f/APSYv/8ABGqXvpD0ZyS+&#10;iKgwSJgxxLUhrvon0W5bJNglQRAyIYYwREV0i+tt7epLbLf2zu5OOlK236f/AITfUH1AnpL6JAbO&#10;tuBRcW6BsUGC0HIIjmjl52eng8mXWTxQhy5Sm0kqvsw5/FeLjalpMNv1tVs5Z9PfwlHrmoXS+lej&#10;Nfvl9mQRbRRyzMREj8ivtH6R/wCkT6O0aaW96tp7mv1DZuIHhFmvrX0z6e9H9J9M9O9L9MsrY0un&#10;Tb7f+MgS1wsckt3NE0tmzYO+0xhG4jBVu9fnv6i/1b8t5DdDS582mx26qT+5NPq5ev4Ry8ni9A3U&#10;dDhX/wCwjn/0h/BL6H+nr1rWaP6d06XklEZl9wgAzuz3rtVi26vuDBVKAEKAAI74qrt6pAyp7oO7&#10;hIgEd6tbD/dwoDQY5avkvlPIazWZHk1OoyZZVW7JJydf5Dx6THijthCMI3dRVIPpEhlBJnZMxAM1&#10;YW9JsQHcBuAx4mlbJBuKrliMgKeD4q0QwpBtzj+0d64WabsVPArNX+q/prXerafT6W16xd9PsF51&#10;JswXuqP2AngHzW6aF2sJa049xrFtVVN53NERmgq25lO3MAGR37VZI7Evut7YbHatGDzmt00cUceT&#10;aoXSSSu379sTqcG+CiX2k1Vq7a9tVXqMKFEHHmrexaupJdmG0xJzBHeK1K0/tbiSN9uSgUEmtit6&#10;p7lwyryy7mU8Zr79/pp/qtkc1p8+RwyriFcRcUeF8v4mLTko38lqAbkHJZSCIEU3pr4a40v0l528&#10;UlZ1HuJec9JB+1eaOlv3RZOAGMtnOK/V/gPrieeGPlST9nhdX4xQb9FzZOCFQkIZGf7zTKqHZ4MK&#10;cgE+O1UwvJNpgrKZ2kVb2o3bRAlSCfHxX1rR6yOaCaODkhTJlsoWIAPCjzSl2yHtsX2jOJozWlUH&#10;B3EczSt132oymWKfa3BitMmhcAGoBKFNu2IG4DmviP8A6m/pH6hu6m361ob167ZFtLZVCSbLocQA&#10;DzX2pdu2wLW/CwqkAzDGl2s+7Yuaa5bW5ZuBldSMEGvKfVHh35PSTwRyuEuGmvlHo/p3zD8ZrMWf&#10;YpJcNP2mfHf/AE4/xI+p39Q0PovqjX9Tavqzi6QZTYvc19227dtJ6iSQQwYnvWs+mejaPTLbTT6d&#10;bO1TIVAD4yTWzadZtncMDGTmr+kPCajx+ijh1OdZpJt3XS+A/qjzODX6uWbBg+ymlaXt/IxbS1aZ&#10;ilr2gTzbgVB0t6huuzbcHlLiB5j80c2wEYbCOBzM1lShbcZ+dteuek08lTwwr4o81HV507WWV/yc&#10;21n8HPoXV+o67Xaj6W0j3tShS4dsDOJArkXrf/SD9Da+6p01rWaHaIAtagwT5g19RqwfbbAITJZz&#10;5pohm2ktI7GvNar6J8DqE1Lx2KLbu4LY/wDzGj0Gk+sPN6dxePyGXhcJytf/ACfCHqn/AEZ6jR2r&#10;T+kfUj3nAJezqrW1SR4YVyz1H/pq+vLd4f8A4Is6sCyDNi+ADn7TMQa/T5S0BgxkiPj80wr7WKuZ&#10;mSB2ryXkv9G/CamTniyZ8Da/4Stf/Nnq9D/q553Ats548yvuceT8pm/gf9ZWlu3G9AYOTsKW3QsO&#10;8nNUXqP8NvqTTXN2o9E1Si0JYqocZHACmv1uOlsvudZVu5GBIpbUaAOhRCJudo796+feS/0I18dz&#10;0nlscvhZMTuv5Uj1ek/1qy8fe0i/e1n5MafT6AW9SNXoLx1DBbdkvNq3Y77oMHA5HejaO0pVrTBm&#10;dQARAGBkEeBX6iesfRHpWutJZvemWjnDoOBXEz/BT0ydWvqGmtLc99hYu6YFCyE43T3FfLPP/wCl&#10;n1T425PQf1EG+8OTdtpfEqo9f43/AFT8Zqr3bsb+JHxtYs2lfe9sMSpZhOR+Kb/lWAS48koDsRDI&#10;WeK+kvXv4BanTtdfR6pNQFJi1dEkKw7GuG6n0l9OLtq7Yu2GtkrtacAY6fNfNfI6bV6LKseq02XB&#10;OuskWv8Awe28f57R66N4M0Z/wUhdw7FxulVcsT5wCKsdNZF22US6o3KWVpJJA4B8VhfThdVrdsOo&#10;AneW+7HA+BT50F3T3t+xVLMtzbPHma5eTNCqUqkdOWSPoTXTe4lxriATCsjjIj/QCimy0WES2sAi&#10;cycnvVvp7RuvllJPSVYkAHgH+o7V7U6B2tuoO3rk3Iw44Misr1P5JN0IedWVR1XtNvN4kZNxl5Ld&#10;lKiiW3KzbNyCZLuqyoXwKxdtrbDM1rZC7VIAkgnEntmhb2R2AcAoPtHUGmmUpIYnYO/6ZpL4tNd0&#10;qXva3uDdUMUjBEmtC9M/hN6ZY9Y02tsaq7aBcuVQ4ulcqMcDNb+7O9pCt0LEEDkjNWF4qqN9g69y&#10;nuw8gitWLyGq08ZwxZ5RU04yX6LcpVRYC2GvXbdpwW3bQcSzfjwKE+luW2uDbvuW5DLP2UCb99gU&#10;G1bQYsFy3T+78VNdebgN2ClxxN2cl65O2a9p8cozKMkyIsoAdz8qGgLyTmB4NI3XuEXEAbK9SDJU&#10;nuPEU7fvki06oWmTBMQQKqdfq7Omt6i9cuKm1S7txtrRhjKTSq2+l+x8Ilhbum+6kXBs9yCSOQBk&#10;ieTSpKC4htgsBvEmd2aoF9Yvar1B9ONLutW7CXl1X7XZ8lQf/Gtg01hnVmexLbfvU7dpP480/Jhe&#10;Kt3FxXFr2OaojdW5e0zixM7Vf58gRg1yX619O1Hqr272lve1d0zG4GaI3cAZzEmuq/qb1NzTkksJ&#10;LH7D2g8kV7VWLertXEVgCGLEsuT+a2+P1j0mWM1FOvfaV8Ow8biuGhn0fdf0Si64uFbexmGQ5x1V&#10;da1F1NpEa6LCBxFwtt6lXg1rPpnpep0t8e65CqBa2qZkkTXLf4w/w29S+r7ujXTa27pl02QEbJLD&#10;JEUnSaPT6jXQhk1scGJ3J5du5Qv9exGWLtuC3NdK6s6egtjhwDdbaGBDbx5B8U/a0tx1cJAlQjCM&#10;llNcU/hl9M/UXonr+s9N9Q117WaO3pLbWXZQdjtkhTX0r6fYulrjDb7q7SFAkGeZ+anm8cNFlcIa&#10;iGaO2M1kj01Lldjc+XZFCq+nA6d1Bh5GyBGe4PiaZs2Q9kpetxcUAhV5kdwDV1YtMWvOCNsjcLh2&#10;gsMz803o9LevPf6VJtkiPkicV5XJq2lK31Tu6o5stT2fKX8df4r6v6R1volvTWoLH3tQ7gZxhVLR&#10;mu7/AEH6zb9X9O0+q09wsL4BL4O7EGNuMGk/rn+HvpP1c3seqaJL1pZKSxBWREqy1uf0n9Oen+k6&#10;HTWNHbZFtKFUjIYkRJJrveT8n4ufhtDix6aUNXBv7s+4zT5XIeTOtkrappUvafs2m3oNlhYtgPtw&#10;TiCTmrlrtu5dS4rgMdu6OBSBW5EusFTCz481ZJZCW4UBQ4k9o8V88yzum3b5/wDk4Ged9sb9oIzd&#10;wJIk+a2PQWrIs2g0WywLYBlfg1TaZBdCzLGCGxV56Xfs31KMDuVRCDuAOfma9d9EY3HVp5IJfdg1&#10;jc+pOPaPO+Qm3F89PmhHV6dfdGCyxLKD908Go2fUbmk1gPsllUbdphSs8c80H1Rfbs3LFq6UN22w&#10;VyJZSf8AitZ+lPRPqHR+gI3qupGue3uN3VLAUqDCD8gc10smTNg1GonoFL+pwzWWShFydcu6qqXs&#10;GMYSxR+5NbX+KTdXZYavWtrL11mgD3Cc8GfFJi8pR992QWX2lOCfNZTrjbc2rMKSPPPPc0S3aLe0&#10;UJgTB5/uK8JrNZk1OfLmzTcsk5bpSfd9noMGKOKEVFUkgugtgC9cBwMAOZie9Xg0SqGKyWuRwJC0&#10;tcuq4tbbAQAbHI/cZ5raNFordvYXIRXYMD5Hmu59K+Cy+U1eeOOCybIJt+oo4Pk9bsSbdW+EW2k0&#10;W0Ku4NdMTAr17SoqPKhAWG4TM1b6O0UR7rWvugyKD6ibRu6f27RL3RLkdtviv2l4jxMMWkwOEUnF&#10;JJM+X6jWSnmkmVYtb+FO8cEnHyKWv21EqqHcJJI7xVzeK3C7DgmM8iq7UoAAzbuTJHevo2g0ScVw&#10;cDVaiStbipbTsmxixM5K8DNGUFbl3cm/bjeRHFNuoYwVBlYQExgVnaFm0RjYJOYBrt49F+jjz1FE&#10;GsgtLBwMCBiiaVLTt9xJnvjAr1u2BcDkjGDuzuFP2U61b2/ukEkSYrdh0Ku0jJkzNhrZgsIIJgkt&#10;mfkVs+isggLsHNVGkQMbTM32x/UVfaa0oVQcy5nyK7+lxbaMc5Dl60rADZthcAGqx1QaPEgsqqT8&#10;zVf6V9RaT1axq20d/f8Ay+ouWD0lYK4IzVhqdTaRFuXZZFIAVRnHxXVeROCaZgzQam01R+Tv/wBc&#10;T+pr971L6R9GSCmm017VEk4JuNsr8y19I1ev1Hsqp3AbW7xPmvtX/q8W99a/xt9V0XpjzY9P09nT&#10;gcKpCyw/ua5novoT/wBHttJHvuxNzM4H57ivhv1T5mODV6iSac1wuLo1qGzbzdKhn6S9B0PomgRR&#10;Yt3bjgly2cMOM+K616N6X/6xYGltLZIidrMZAUT/AEArlzem3mcAwFb7CZhQB/vM12n6S1+l0moS&#10;45CNat7R4kDJJr554xrNrHLLl3b7cmwc01xUTj/qfpNz0f1K7p7rq5WSw3FgVJq/9OX23S7tVA68&#10;KOB2I81n1+NZ6tqdRZuy8qFdlnP2kR+c1b+iems125JV9oZix6TuGMVg8k4wyyWOVpSMaTlNrb/B&#10;0j0LRtauoxum4fvYgcfINfQuq+qdYfSbJ1NsIpASD5GN1cL9HsneoBwigEr08DJn5reB6q2rC2Yl&#10;bSSR5jtmvU+G8g9NhlU63IzKNSkaD9W+i6i9qffvWQWlWkYWq30bQtduBWWLkys8KtdJ9c9UGo01&#10;q3dXYFba4TPHAqh9HsWLT3XUglFPf7Y7Dz4r5t9aTi9VCUXe9cnQ0uI7J6Kbmm9HG9QHuEtuY+K6&#10;F9N3yiIUVTyx3CIJGa5j6RdY2XW0rFeYYZU1un0/fJAtuxBKkPjPma7Pj/JQWo0fqoqK9DnCos3O&#10;45vfqwoXsSDntTfpB9u4IUwSQQRMR2mqrS3kYFLajazCCfjzVxoQDdL8lf8A50R2x5819Bi93I/S&#10;f2l+/plnU7XKz1bhuGFbsa3m7at20ZXYK5HK/aTWu6C6qai3vAA+6BwWHArZ/USsLNqI5jjNd/RY&#10;YRx5J+z0ukm2lELacOCD/wBxjtxxAFR01lQw23IZSZJpOzri1vdJYsYGIiKZ0LLsgR1gtPiK7ek1&#10;EJygFl084plkNDYvW3VlkESCc188fUX0X6Xd1Ny0+mX9G5vgjAnNfQCXWt3NrXV24+ARWj/VnoF3&#10;1G3cu6MBb3JJP3AV3fv45pJJNo5GfBLbbiajrfQNK/p920rqN/27AAAI8nkV8L/UX0ibGtvWrSwA&#10;zAxEXG53MeBFfaV7Q+qaHS3Rqg2WPtAD7R4/FfJWtW62v1Km6YYOQdsAS+JFcHPmlPPODtbUc3ym&#10;NLTwajyyu9P9JVERPbBlxBYyC/iTW76bSbEAVhbglmVTOT2andClnbZVWZyDCgiQW8jvFa76560m&#10;nsuyOoB3AGYBHefkUtpRVs89CNW32cn+vtfYsIQLwkklAv3K05ivlr1K7d1Vwl7tzDhhjLn4rpn1&#10;T6tqvU9Q62P0hv2rjJTz8TSnpP04UQbshgJBONw5zXNtzmc3IvvTW1Oomiaf0s22D42AyG5IntW4&#10;aMXbdlh/LYdlbMDDYFPEKt9rR490GCsiD4JrdtJof/gC0LSW5IZwWO5sHP8AauzpsBpxWuKOB+uq&#10;QA9y28AXAoflIMRj/WuL+p6nUJaNprexQk4ySB3mvoT61vaS57FxWHuBVAVc7gDB/vXz99RXjdR3&#10;XCCVB/2gVqSpkyQUqds0C9cMBZmTkcf1pVR7m8HrwQdp4/NQN4B1i5mOIgT2NQllYHAcEyxzOO8U&#10;6nRzJQ56G/5r2xZRZGc+azbuFpedywVjhp8Uo5FpGJRixMQwiPmiaVm92UJZQRD7cQam1VYrImos&#10;2fQubS20LbCzATG4EV1E65LulR0KwHxtXOMR+DXOfTdPuWBciCU+Gj/mha29qdNJs3dqo0kz1QeI&#10;pM0nQzRZpwi2o8M2L1a7YFwtG43LcdZzitQ1F22/tXFAEyCo6Qn9KSGuaXaHZnzHluxqSWTel2wS&#10;VAgUGz9hTzKUqUU7Nq9LDKVAtoGGXCYx8fPmtj2wVVCxJyDHE+PFaJp9Sumvtu3hUy089X/NXy+o&#10;6V/bVrrbW6gBmD/5T47VmyJ/4FvNtu2ux46e1vvhLUMFEsx3byfFY2K/sAOyMhO5eTA7A1jSFnQ7&#10;CrsWJVmMDxx2pnU++qO3t3N119pG4YA5g0KsqGXdyLPbvgXP1VcyUlRthfH5rVLug26nYoJAIDSY&#10;K+c+a269dtiyoa4BDFdrdj2471QjU2Tedd2JEnyO5E0fSBybZUi79L0TEFJ2sq5z2mZrfPQrgTWW&#10;Ev3ttoEQGGDPcVp2iuBkKi3h26T8Ctt0duzeddxIhBkYJI/w1lbtm7FFJJ2dL1dnQjcxfagnYTJU&#10;Gub60pevuRtUxmRIk8ZFH1l+8qMF1PubnCsrcELzg0robl8MW9oEPPT8dqoblyufNVQooazbd1vK&#10;yz1MTJDeIFXdgOFY3LqSgmFwWDcGmF9KAH/bZHYyqiCVPdq1n1y5b07XB7ylhbUlZIgDuD5+KCSs&#10;TF7kX+r9aW1YW2hUO0yZ3Bfme5+K0T1HWnVMACpIXOI+IrXrvqF6/ckI7DAB2wFq90eiYBXe71oA&#10;DGec1TgkL5fQXRem2CGVbeJCli2QO+auT6TYCHf7gRQCCowfAoeiYTtlBJ3lQJLBvNbJae57ShkA&#10;JkgKekA4zRRthRgcx1/pCgXelmgjZt5Ydy1VSBwm8G5sI2uwHcf7V1q7YJFwFSPBEKfx+KoR6PbK&#10;e4fdhSREwGA8UxSKnCS6Zr3pPqarcT3LoUMJ2KDiK29fVEf2rdwB33Su9iVM/FIv9PKQx9h5GFjq&#10;IQ+YrNzQLaAbcSbhBBKlm6Rgk+KtUBeWPb4LfSa3Ue60kFthEAcL8UnbvH3bAe5naxyQ+J4FCt2t&#10;8L7xhQJYnYxn+2KzbKM1uVdWRlUHAw1GqBeWRvfomrabYbTod0ztPAHBb5retdrESzqJs7GK8AyY&#10;jAP/ADXMPpou92+27o3xdMEMwPEV0jXLuuAFgE9pSIP+LEk17D6R0azaht9R5OloZya5Zo+vtb0t&#10;s3SxICKsz/WqHV6S4ArXF2hjLA8kDjAre9Vp3TYyDcbpCwG3fb3B7Vr+utPdtXkCFyhmJyfGa+uu&#10;qN62o1pmAvIrKz2VbKr0lvB/FFtaxWu3Q90qWbcDuKiRR7+n23J23F3xIJ+1v/Gq67p2QF1uLzKs&#10;cgg8jFC2yqTLwPu3szIoMMjTgnwPNK37INm5+nsKndvmZnyBxVXbuOgWWCrtiAOJ5AH+9NNdS5vW&#10;yQGjrnpAHx81VthUvgrdTCEgsUWMESZqgfQ3ArP7ydS9GYeB5rbb9lmVwiBl2gcywjkEntVBqNIC&#10;dyxtmIY8f37UmcVYSnNdGsX7SgIh+1gWkGQCaqnFkKEMsZjIyI7zV3esypCdYH7B+eJqu1Fm415t&#10;pI25Wft8VkywSG45W+SuBuKHIYg8HMAA9xTlo2XU2WuMuZEcsaOlpDuRg5afujEDxSr7Q7gNEiE+&#10;R5BpKDlNIn7ZD9TAbSCRgbh8/FZtiGRgsQTsMRNIXfZI9zdNxTEfjwaYFx/vcEN2gzg1dg/dQ2WZ&#10;wSgTODiFQea2v07TD2QRbDARjhnU8QPmtHRkshUClgyyyeW81uPod5mu2iTtG3YF4A/B7Gjxf3Fd&#10;uzaNP6eLgCMXB3QM5U9jVTqtHgtt2tGQIjp+BWxaVbahiX/cZZuCvg016hpDdtn2UTc424JnGZJN&#10;dBY0wpJNdHKNTp2MzlXGWA6ljmqZ77AAXSSFbZgc/BrfPUvT4VQBcfwBgGeRNajrdI9odABXcJ29&#10;hWOcaYhSl80BN7sOAQphaImo3szBzbkEROSB2pce4PcG0hTiYyI8RUxbEIFA6x1SPuAyQKUw1J/I&#10;fDWiQuMM+JIPgxSrOWFxnYuphgSIAPAijMXtrcGFBbp2ntHmldrm25NzfuWBjJXzSqGKRFLiC6rM&#10;A+AGzBJNMBEtTdLOSHIU8UNnUsjhAdoA4zXnaCwCnLA7j28Zq65Iphd7oLSqQFIyTnnv+ayRtJG1&#10;5j7o+0+ZoCWX2zfJG1jvgzz8Ufb7sossFUZ3RPwalE3WM2FYuUWSFy2Z3k0C57RvOQrbYgw0AxWU&#10;Kv7+9djAgJHEisInt3CLqgDgGKsrZ+yZdHBaNibJB3R1eKHctEOhRSB7eQWkgGp7iHLm023bG0jz&#10;mRRtPct3LiMVw4YkMNowJqUyJJC0lLftFh7g4IMj8UFptuqs8Er1bKZQ9LnDBiPv+OaIGuCyzFSV&#10;3kCOWj80LQa9Cdx19lFtEqzMczP96rVTpdsZEEkd6t2s21Wy+37w0AcA1Xvojc94rJM7SXMCaB0D&#10;NMqWVp6H27VnHAPxQxtJQswVwDJ5k075QxiBI8d6Ey20N4BztU7gY+6gSK2cCDI3FxlRysg8qBWR&#10;cYbE2dJTcrjNEs2wyDeCFZpk45rLMbQWVYdhVBwSTGk1NpRcCuTK9xn8zWbW5VJ+7dglvNBO5wFC&#10;bVEj8k9qatK1u3DxkBRt7z80DRphPgYS37aiWO1hGcwRQ+xVioHnbz+alaCpCupg4hszHYGghkRQ&#10;zKNsn/2qiSdgbyXDv6HCiOlaZZ0/+BV5O7jxSz6h2Bbb0BTIB5otnqKsiknbHmjiK6Lm1Pusu9BO&#10;cDmoiy6lSVKgNSYvHZva3JnaQcf2p/SM5vMq22Fv5yAfJq2goyTPXLG0uoK5aR3kmmheZypJMIuI&#10;X/bxQ7SMqtdZ06QRzBM+BSove2LJtvKr9w7t5AmuZqsdo6+mmo1yXKXGEuxDDn4afimLLknb7Qhe&#10;pDG0iqFtcLs2baIoJkFpDU+1zpZh1BFyAftP+9cLNCjsY8kXVSNs0Wptr7IRpgMVG0L/AENAvM5B&#10;2WXbcY3boVSfIqrs3n9hAwl1liphYBp3S29xUXn27oDE5B8cVxM+SpHWw8xQ7pNOSTbPIOXI4Fb7&#10;6T6Yv6SqCXAi02JY+T8VW+mWQypLAsTknwOK3/0XRWXNopbOVK+4RAYeK5eo1PDOngwNmx+k+h2x&#10;tG1WZRI2mW3+fwK3DQej2pe5IYHbJPC+WWeKtPSbIDMyoo6FU+D2keQa6HZ9Js2Q+5CyvbAGwy3x&#10;zxXAnqX/AOTdjw0uTU7HoVvYLZsEqtwFSB1Op8T5q0t+gKNNst2wo5C5KZ/PMVuB0sIxbaURFUEH&#10;qkYjPI/FWum0lpza2q67vvQmVTbz8mfApccr+Q9kV2znN/0CwjW1excLqRgAGQR/h7CtY9Y+nQ6o&#10;QCLzGNzNkKOw8V3Z/Tktqij925zH3f08ite9T0avaVQgUuCpZxuYCMTWvDmmmluFyjCXB8res+km&#10;xdve5ZL2pI3rwzsOPiuX+p+knEMOjJUcL8T3r7A9W9B/SKH2dwG9Sv2seAI81xz1X6dHRuuEK2CC&#10;YYP2Uiuzo8/yzhajTz3tLmJ82XkFosXJBYllHb8mapmRiyfqncTDiIC+K6D6v6Pd0pfcd0zuUiSY&#10;Pb5rXLtne179OCkMvgqfNdyL4RmkqpWa0VAFwZbcYVRif/InxXeP4c6ldO6+9fe225UVVG5mNcZv&#10;2Pc3i6ChELtXPFdB+ir11L7DfD87hnaxwCaxa/Hvws6niZyx5kz799Fdfbss2yCCAxJgMewFX4UO&#10;yrsDRIKqY4yDNc9+k763LFhTds3FBEoeQfmukWlt+0xQBYEQZbcScSK+f6jGozPpGHLcbs0z1fT2&#10;bltwcFXLLb7LHYR5riP1Z6WbyPutGHQsFMCGPn819AeoCNgNoBgsvGMnGDXLvqHT6hkkqwaAEDwd&#10;2PPijjncFaOX5aO7FJfpnxF6x6JHuv7bLmCQcfg/NaDq9A9swYntHea7167be6+oCIT1lTnAnsAe&#10;fzXIfUdBtBsjcXBxPb4r1Xj9TKStnyXXwhi27fyVGoFgFMhSco0d/mtb1ICuXAQg9IA7EVs2v0/t&#10;FyQV+0ERWras/qXN5KiCQIxXocH5KzDhnuYgzRIUt5JYTQGW4htfbtXkjBNMvcTcd0fbMTSK3XZi&#10;27PgjAimODA1CXyWFssysqnazZMnpANTtJyBk8H8ClGYi5cdsloOBgU0jktG3asTunFYskWjnZMc&#10;S89KQ2L1g7pWR3r64/hn6vas32UMqkkMrsSRA5WvjPT6k+5CnBMSef6V9B/ww9VaxqUBK9LKeJmO&#10;1eX87p24qb9I9R9Ka1YM+xdSZ+gHprLcJWQFMOCcyq5p25cyHXaCx9sqolQG/dmta9F1QGnsOmy2&#10;bhI3EyXnMitjVR1K6qe67cZHNcLAz6ypOST+TTfXbO6zeCMwS3LyMMxXv+K+dfr+yIl0bcyjf+GE&#10;jNfT2v0lz23ZWKSD8SD2NcK+s9Ett9RbQHb+1P2R+a9V43KrjZwPJ4k4SPlC8byXW3OIwIJkTVn6&#10;bfcMwU7egoTOTHgVTesA2br78yx+w4gcGjaXVNdIUorMeoCK9Glas+X6zndT5Rs1y5c2WzABBg5g&#10;kHtWv3nR3U2WcElhuOBVoLjKt241oXZIG5yRsj8VVa0wt4TgENtHf8VSORKT+TW9dbDFXuMC0RIr&#10;T9RYc3BsMJk47xW/Po21SK6sCT0icc/FJj0DV70dhwIjzFPlqIwj2bdPO7tGm2dOo9t33DcZXvFd&#10;N9C9KLypVtpyWjIIrGk+lwDYx+8xGQT2ArsPo307btXmuW95faFVT9s95BryPl/KJqo307ObqXKc&#10;nzwT9E0alUUKyupEBEAkfk9zXU9DphbRgEedxcCQQWP/ABSmi0SpbQXVVwp3SB9xP7fg+KtxC21c&#10;C4DuICt0yD5+fmvGbvuNv5ObKCUmVN57VwMzAFwCOIKk+IrUPV9SxDxAY7hKgrmtq9VvEIoKyVcR&#10;AJC/LVzr1vXPdUo1qGypYN/sK7HjdI7HRikaP656pcUXl6dzCOD1DwPFck111roC2z1Ihkt9pXvW&#10;0+ra0gMA7DgAnJB71o+sQkNO9BGGHf4ivoPjdJGETq6eEn/gor3uE+4EDxAk/NQWysAzuMxu5/pT&#10;OoNxQoTL5yKAjC3bZmQglgYOBPmvRY3SNsItCL2m9xyX2gJMAUpfuBmfra3tiVJxT95Xbc0/eQSK&#10;U1JYLHs7zHUAZkVdhyRWFULHvu8GDQL6S4mAYj/3pu6LV0KRjwYggCg7FUWwY29u8/mrBhFsrriA&#10;EAMJOPxSzwA8RjFWT213P05JG0GlroHVvMZ5ApkWShQgMBggwAR5oNzkmmroCnDY+KVfuZkTijRC&#10;DD/2io8DxRZME5zWOMSKIgMAATWI5iixGSe1Qz5momQzbiMnjNEVpb+tDPIyIisrcNQpoOkpJ2if&#10;BopjJkczS4LSJb4k0yQWVVwTODQsiRGASSfu7RxUdgWScY4FTiDB/r8RUGlpPE1RAeyVJkZOT3Aq&#10;U26iYkwvxU9n4qFn18PTw+mDW4VQkj/yg4kVV+o+mXLFy4WKyqggTOT2HzW3aUm0xd4uBWUSpBPU&#10;MAAV6/Ytra2jTzGCZnnua4G9/J23CNdHEtfpbtrftUw6yQOBVIbjPCqrYUDq4rePXYRmX2w3Vg9j&#10;HatMvg+zEwYMeYFa8VtGJll6dca3JOQOk7jz+K7j9P64RZ9xmFuVDiCZX4FcC0mpb3I9zf0DDCum&#10;/T/qai/ZRmKkAqCWlBNKzwZFk20q7Prr6TvqfYRPaG5nIJIQLmcxyD5rrWjuq9nqO5wQYZdox425&#10;NfNHo/qihAQQjLD7bhUBu33cAV1HQ+q20d7TPeRHthkeNxR/xjHzWGUrZ18E5OFNJHT/AFHUpcsA&#10;gjYSWQFcoxxE1xv65a0HNu1akKF29UXNy5JC8xW06v1o3tE3t31heSz/APcYdhPFch+q/WbV1Lrs&#10;jBrd1BDmGluGkeKKD/JCdVPbCSZxb6l1wvXb7bT7ZkKrHaw+TXC/Ufb6yI3A5nmDXTvqrWE3WBf9&#10;SGmBj8muOaq7vIZ1ckCMjk12sCbpnn8uTe6T6FSgG0BmVSIk5oez2rjAoSOBjNMJhEbMmZBNT/mF&#10;QmGkc9RzWqmLUeVyRN1QwxKpyzePArFxU2nb/wBuZ3ExXmZeFll5ojOYnBPEAc1dh2iIUKQqclC3&#10;n+9AdCU3bBPBC4oylBLEwIg9gtBvdCw05AIUCpZP8hBdUYAgW4MEURlSSm5QQd8xEz2odkM2/aA0&#10;DIZanMwwCPJBbHAq7ZdhEUIeQScyw4r15bkA7VLHgjgg1m4679oZWXdmTAWsOrIXZV3BWgd6AIUt&#10;sAHhgVAggCM1j2wChZxuGPMg1i7d3kKgCAifg/mhFla2pA5lAB2NFYpr9mWtKto9HeQVk4qGxWts&#10;S26ACGHf4oy6g21VYI2rBxivFrZtK4lB9uMg1aKoK1zZZ5UsOe8UJCzFR70FhyVzNYQBJ2puUZ+Q&#10;aILdwpJBBnkkE1ZNpC4AHUqX3qIzwanZt33ubgMEcHtRrWjvXW28wwJArbtH6N7kFQ334YYCxzNK&#10;yZow7Y7Dhc30JaH00qqXDtiZAblTW8+j+kiBusDqBknBntVr6d6HuGw2TuwzNwCD5muj+k+h2WCX&#10;Lo3TcC7ckGOK85rvIU5HS0/jZyyQpUKaD6cUlUfZsAG5xypHYVvNv0W2bV621vdkdP7T4YHmrn07&#10;0a3ZWE3rLE7fvKsPE8it50XoBT2WCZOSxWQ5+SeIrzWfXu+JtHrsXj+H0aVp/RSiBWb3WVBcDLI2&#10;Z4HcUL1D0VzvSyu7AxyCp5Oa6YfSb1q7GyVYlS4GM9sc/gULVaS1YcKlopPJ5YleQs0nH5CbmluC&#10;yaPirPmv1f0/9UqsEBCOkcN4E1z3130HdaLGFhJZV8/Ar6j9V9PFzB0+xfc3uBiAMx2iuSevaJGd&#10;lVw7AiFEiFbJr0Oi1rkeU1mhSnkXFfs+YvUPTbguXCqiBgR4jmK1+81xs4BAg5gkfNdw1/ptp1Yx&#10;0sYCnBkdq5b6loLYNwHBGYXia9VpcryI4L/25Pk1p1G0xgsMYpdS4UblUAiD5q6fbdDB12JEbu4N&#10;V15RuKkk+KfONMKDUl+xJNQLZ7zPTFZ3s7bjBnn4rJsiVCnAzB5qF9t77AVyemMVE0VtYMsXRhtG&#10;2ZiYrDLAL+0DJA+BWXUHaS8QM/NRayCA26QRwO9WXVESIMGQD4yAagAIERjNFa0QyIgrGyGyMqMg&#10;eagaBZmeVFCKw0f1ijZVmBTcCJr1tQVPVGO9VZZjYHYMwAx/pWHbpJkE+aiwMMANonvzWGEkdOZq&#10;FMwGMYGIzWSsKIkkVNhubGGB/AFDcBZjsallUzKpgsR0yceamCUWPbAgySPBqcEciBxM815kG09W&#10;CBNVZaIiN4IcZHFYXHCCTj5qSoWMFcAYPivIVBIZ/wCtUQy5G04wINethXG4HPavIqqHCknzUVVg&#10;Y2cDkVCrCHeQwZdzd5oQMhDkiYzivCOoiSP70W4pA28A+OKiLBjcd2C0ExUoMDOfA8VK4gJy84hg&#10;DQyQjtszCwDUslElthixEGD37VG5vFs7WkE8eKwLRUNuaIzisFs8S2DNQAIquYJK4qIwScyB+JNY&#10;CszFZBJEmKyxLbzEADz4qyIIboAtgsTySKkC+4FyQFHC8igKQYYRNFQBg4BI8k/6VKCszckoFV9p&#10;5M1EPkb8gLGKJs/SLGSJ/FAO6SyqIqkVbJgFANyYPFStD9pUGDPNT9r3IOR3gZmsWlOQCn5POaIl&#10;tmNwDsCWg4BFMEM27oDLjIPJFKqrr0kbgDUmuordDMrEEfE1ZBgXnVyDwOD8Gie6CHwCx4FLSehb&#10;hJKrUVYkkqBMf3qyosaZCjFWAB28DNJmyoGFMAySRxXgzozRI8io3bkC2BPHE96ouwrXIDP7skRE&#10;+Kg7dKydw521BVZyQRJMZ5ryOpuEkESMwOIq0A3Ri4C4iSAeAKKHIIBXgYNDA2K8EMD3NeZD44zV&#10;k3BGLFCqHvkmokSrhpCih3GJ90HEwYqbsANrq24GR8g1VBrkMULA9QyRJFYuzaDqRPhT3rKQcbDt&#10;71Bnk7ZP+sCqKJLI2lGyR1R+2iGCCC3BGfNCQGZ2ztzPE1NulC20k7p/vUJ/khdsgEExJGBWU2KM&#10;rIAyakFZU3FAwnAmYqKgKAFdsnAIwBUsJBLDBzO4gGYjsKHaYluKl7j8mAFwBFBS4QA0ZBz80JGm&#10;FVh7ol+sD+kVFzbUgdUnII4isKAN7NEAYqLEooPthi2B8VVl10EuIYKwBiZjtU0Qsokdpmh3nhXB&#10;Aacfg1ldytuMEERzmq9EoaLPtS37cKDnMxQWtG4T0Y8k9h2qCAlWExPJGJogRmKu7A7ftBoA0D/S&#10;DLvDQTWett7hAIPAPNRe4XYlxJ3SD2FHtQWmZHAHEmqYZG2Ch6OPJqR3o5KTAAJLdh8VBxG87QIx&#10;zUHZgF6uYUChJZg8uN3cmakrsoQi5Ef3jzUHUIfb2mJqW0HlTHE9xUIZVYK4kGeeKnbD9cH/AJBN&#10;ZG1htVmIM14rG2OAuT5/NC2EkYtoxubUIEcith9JFovKgHaekDma182iuzBIIJPmtm+n3W10Efdi&#10;Imsmsf8AtyaZdfo6x6Q6vbb9FmIBIb7QPgeSK2M77tzhSBsE8QY7/FUforv7asHCgKW2Vbu/Sw9p&#10;yxiVjAmvJNdnnMqe58AtQp9y6httC2yxJwWpC3pWayoVnUFpg9wB5qztK9tBekBdxDyZZfiqu7Nu&#10;3+osKwgAkjM4NLbAK/VGLa21O62qhgJjnsaRcPcXc0QsSFzBNWephfcDFnZQG6Y2zSa7WJnsJZSY&#10;WfNFB8dAySsgqud67z9pYgCVntWLVourslwRBXEDIz3pi5vcsYO0rkgxJHxUVvA3CCvWQJIAIP8A&#10;TzTEX/krPa3orFm3gw0j58Vm+EcyqiN0AT0irIreuSvv4JlQs5jzQh7dtoRoJMZEiT3pykFFfsVd&#10;Lq6dwxchSCwHFTvFrlras7mCgMfFNO1sbUbdMZjIJHeg2VQ2ynuDiFNUNM6lJ9y61tGDMBk94xFV&#10;drZtQqsMBB3NmBTlq5b3OisCcAjyT3oVxBZvai0ykwfvAkf3o4quCtxX3FX3LmSpbq2RMVC6u+3a&#10;YOrIuABnqNMcb3QboMQOSD3FJ6i2rFxBmelfmKdHvsiypFPftNsZSm5pxPaPEVTX0JBaHUHtiK2J&#10;LTJsRHEKNzYpa/pQ7sVUHapjwTWzFkpj8UlNmsh4USIUGI7fmsh2cEKRGMd6zfF1im4c1A2elJyZ&#10;kxXQ4G12QuBtzllyRCjt+a9dlC28hsARUgxa24N2V7eRQ2uncFblYj5o0DX6BG10EqeruscAVAsG&#10;Vc8DsaO6m2/25gyT3mk9yOoAtSw4jj+lMjyEg1lzIDHg4HefzWwaYvca0NgB5JnOK1gEZVjjxwas&#10;dFd2W4VpaYyeBSs+O0KzY7NluKLq7rpJcmRtNZt3kBbarGZ3TiDVU9yQYfMgA9jU1Z2d4hgB+Jis&#10;H2f2Y5qkP22UshViN05nANX3pFi3qntqVlTcE5j8mtWR2MBVHRkdo+KctakrcRrZgDBB7UGbG3Fp&#10;A42rR+hn8IvoD0v1Y6VrwspwTJ8YmutfWP8ACf0ew6e8kq7RZ28KiZNfEv8AB/6/XQaxffvdCEGA&#10;YE/NfVnrf8YNPqE0ZtszCDDbJRT+TFeH8j/UYpzgnKVn0Pxn9Jm00JSUItfJ0T6I0iWLtt9HbVmD&#10;KqBF+2Okg94gzX1c2ksW9MbVxIUkQzee8AZzXxN/DT+L3pWmvIb14KwuHpZQu4HJZprtl7+Lnp2u&#10;ZRY1lpr1y4RCmDt/rXIhCcd93fpM9NjlGUYuMkzq9rVabToxMraDe2TPUZPGa2D071rSXm2LatwS&#10;UO8lSAOK0f0rX6LV2xcN+2wEBdv3AgREniq31z1Wz6Z7gUEuw3ANKhRyMnvWLV5Zwgn7NunxOfDO&#10;yt6uoswT0rIUEwD8TWm+seqWC7uNnskQg/cCK4/d+utMrvNxFgf9qYYk/n/WtN9T+trGoBdrp2BC&#10;sAf3BIry+v8AJzcVas7Oj0G19nTdeV1rXFO4BbeBAkE1qyeh2P5n2rgDtKrB+5wv+gqj9C+sLSJq&#10;bpBgR0k7g1VrfVofVkYGD1L+efmvPZNTjk05KzvYYSjaR0n1D0ezZS0+83SA0DhV/Ncz1lq5cLj2&#10;wezNOQD9pjgmKNrfqS9qnWwLt0kgAh+gH4kcGq3Sa65Y1DtdD3LQOwAKfzBI5rUnHNOEMeN0Em4R&#10;k3Kym9T9D9SQWlYhldyVCryQPmuo/S/0tf8A5Vbty3aVlAyWyZrZS6a7Qoy2kwOcqVU8jPektXrj&#10;o9GLBKqQvS7ptCjkEk119LoMWnypu7o52bWTyxpKuT12+gvA29TcRG3BQDDL+a2j0PWl0tqLssW7&#10;nEjia4/dfU6m6ju+5jayvChu5Hma2XR+t27LWti7lUqZVdpGIPPFa4xqTdmfJFNHeWddSiQOrj8Q&#10;c1UepaFrNi4gusrs0kHieBI8RQvRvUz/AC7ADcwWSr4Ybu5qg+pfWdUt2whYhmXqZRuLeDXr9Fq1&#10;jwp9tnn8uBznXqzmvqen1bOEts3sndFwZLIRlc960z1nR+5asaYFyYkHcRPcZro2o9Qu6e3sum2X&#10;DO0nAYN2NWNv0vSXtnuPlwCp8P8AArja3/fyXuq2dnDeOCTic3+n/p174sM+lhQQLZeQTt81u+m0&#10;zjWWi1ge4izLCESDMSIEkYmujenWrJ1FhH2oFDdBHd+9av8AUXqGi0aXkv3wsSqocwW5Mdq2YNCo&#10;QvcY8mrUp1RpOs9ZDFASu0BjuIkPBmjar2btgXn07Mbn/kTIA/bUW9AXU6ZHTbztNtJO1Tnmha3V&#10;2fT9KBJa2EyCY2Rg/wBTWj7cebImc/8AV7Rv3itu4vsBVa0T+91x+SDUm9H1Pt6d2ygBVUBiD+6a&#10;QvepWLt4e3dtqVZSAZO1fArZtwt2DbZyt4PKjnfuMmuXqJ0qRtwy6sXPqC2fdFve2xgjAkQrnx8G&#10;jtq7r3HchlDgiCZlR3A8xVLe0jJdF4IIYsHXlCwwBS931RNr7jFyNi7skNwAPzXFSy3+KNlY32bB&#10;qmsNbCoy7T+2YAjsRXzn9caxQ3ti3FlpZtglZ7V071r1HUNvhVEKqwMhMYk1yH197zvD3FbbwCZA&#10;+Yru6HBJJSZh1Ek1JI5m+pe2hi1cJDbgV6g244Br2nvX9QyoLgMsZAkQZ4NT1DMwtWLRuZY7fMnB&#10;EVd6DSNat2HvWg5QwSCASvjwa2Zfxhe1WcqcPuXHcF1tzUi26233Brg2ufH4rVL+ouEi8VF1x0gn&#10;he2a2289u/YutuuMUZbaCOoCcSTVP6ndHtNtsArbYwvAEVei01VaXf8ADMigocKTZo/qNhmuXVuM&#10;egEHGJrRtZNqWUNuzsnMHxWx+s6xrYvKqu9wmecwKj9PenWtbeZ9RcK7iCu4cE8k16vTtYce+XS9&#10;GJf7uRwXZj0H0ZbVrffQKFUs5Y7eapvUro1fum0xULKuGydq8Qa3r61t27GntCw2ZBKzMgcGuJ6n&#10;VXH6d7AknHAE11vFQeVSzt8tm/TYsemWSbjfHohqzbgKiyoGGPk1PRei3tVesWkBe5caAOSas7Wi&#10;TTWVuX3xGQBiTxVh/D/6s/l/X9FgbQ4EkV01mnJZHjVqPbPCeVzvW6lRfEE0mfaf8Gv4LJ6Fat67&#10;VadH1LkEJdhhaDcNFfTFtwu1wBvTFp4yM/2OOBWv6PV3GRHQdOoQNMZDRyP+K2jS2gU0oYfaSGVg&#10;S2R0wBzWFxtbny5HUw4I4koQVJFN6z6gtnSG5DsQ3QSeslcsIHivif8AiP8Axg9U1mqvabQoyKCV&#10;NxRG7ODX3X6loLV+zdQ2dwDFi4PUPgDtPeuff/Yv9LuX/fOh05QvJSIIB+fNcDUr7c9zxfcXpHf0&#10;iuK25dj9s+GvpD6B9X+o/ULbalngEAue3avulvqT6f8A4Y/TH81rtYbrxstWEhLupP8AhA7KIyaQ&#10;+sfqX0P+Gnpz39VeF7UlCdJpABuduxcf4a/Nv6r+r/Xvrf1e7rvULrMxaEWIS0vZVpmn0mTWz+7m&#10;ahhh0uv8IVrtZi0uP7cHuyT5d/8A1Zsv8Uv4s+u/xF9S9/WMbGmQn2NGk+0n9PNB9C+lrp01t76m&#10;yswp4BHms6L6ft2dPdvs8MqhQGHY4kV9J/wZ/hD6z9bqupdm03pdhtj3rghrwHK2hR+Q8hWJQ06U&#10;YQdP/wDseaw6XNqsj33823/9Tnf8Pv4aev8A1drv5D0rThkRj719+m1YQmJLV+mf0F/CH0T+H2jS&#10;16bF3XOAt/WP9zseQvhK2f6c9E9I9B9PHpvpujFixbCuEWC7tGWee5pxfVtHrLxtW2Q3Qhc9wn9+&#10;TXzf6tWXV6PJDfKK7pe3+z2Xg9Fj007jzL2//wAwh6qodLIRG9wiHYQbfTyGrnnq+h3CAoB3BlUn&#10;cVBHc+BW6a+xF+4oyhAl93ECqXXWQUTdbEGYRf3RX51lJ4tTNdUz6Rov7UrOWeqA2jfKEldpSdsc&#10;eR2Naxqkt7g6DK9MMOpj4Hya6Pr1XYygKWw7g/NaBf8ATlJhRO1i4ZsLuPBH4r1nj86cebVf/J2o&#10;cVyabqbCPqwwYgg9SEyADiKXs6HVPqEW1YVnfoBfuBjq/FWXqVgWba7mBUQS4/efK+RWfpX1m5Y9&#10;TdC43XrboQBkY/1Feqxyk8e5U0lTv4Q7JlcYNrv0dP8Aor+E+hsAjV211esEdRO63bdf2qs5OK+y&#10;NBodB6d6bo7Wi0txGFubsjYjOW3BhM8TAitU+lvprTaHR2b6CbzqC4Zy2WzOcSa6m9mwxWIKhd0E&#10;wP6Cvi/119arWzen09vAnUptflkcXf8AhHjUpLIsmR3JN/wrKq1oy+xWZY3GJbIBHxmattDZNxrl&#10;tSP0+Vn7Mck06qkMnTbYlZEiZPbjxWPRfR3snVvZS43802+8xBALAQNs9vgV80x48+qU1ixTnKvx&#10;jCLlzf6H5dZGMW20vixu1pbdvarOIe3EmYBqzt6a3fQOgdAXADRGVqw0vpWpKKrg9RB6+BVyvoiA&#10;xvEqZkdxXZ0H+nf1P5CDnh8TnpPua2X/AIlRzsvn9JjpTzwsqBClg69/yQa4r/Gj+Ofon8LvTLGr&#10;9Q0er1TXmK2rdhZ3fDNwK+gh6MiF7hvDmS3iO5r80v8Aqh/6r/o9ber+lvSdPpfWtYDFzVOofTWD&#10;P7f8TCu79Of6R+en5bRYtZ4PNlwOa+9CGWMKj8uXNILF5zRzV/eXwm1as+hP4L/9Sen+shrG9S0d&#10;j0pLt5V0Vtrwa7d75UwQYr6rtIQr5HlQRO4GvwF/6bfoX/5Mv4sek+m+o66+2ne4Gum0Jb27Ynav&#10;ha/opGisveuNZWLTHbbxhQMRXvvrb/7HfPLVwl4fJjUJJOeGV1j44pu2zma76m0+GlPG43ddO0jW&#10;lt7dx3FAwAAEHFOaawLhun3pAG0yYir9fS7FxRb9sKQd0n4oqaa3sabS7p5UnNcf6e/+x88/ptbh&#10;z53jahzUfbPPav6o0s4SjHixLTLb3XSCSOkLFPpsVhbW4A0k7Rkn80QWAnu70YMcBVxUlsrk4O3p&#10;D9yfmv0N4P6O12gw4lkSW08pqtfjyye3mw4cGIUrt7eD5pi45sXSVUElck+aGqJCxuBwTXrjA3HX&#10;YWBWZJ4r634HJOPDXxTODqYcoX9U1Gos6Z2s6X3r/SUUtA3E9z4pi17rhA20s0M0/tbuKJpbTukB&#10;jKdR8/AFFbQrtByjSDANerjCW9y3Oq6MjmtqjtXfYtc0loMPCHzIE0bSadCJhmngfjimv5Qkg3Vy&#10;fuPambVov1KwULH9aZHF+W6hbfBke0xUMx3DzzWUewBcCht4YRPzUboBO5zv74E8UTfu3n3FBmfl&#10;QK0p0LobTcCTt6olR3NZLk9wpbAIFVti8Ljwr7j5GKsbcKZVgWIpkZpgOJ688G07EBC4BArlf0R/&#10;8lh9d+rtV6zetro7mtW16TpxEpYQQXMf4q6Y9oXFVC0ZyaNYsmeVPMN3rJlwOeTHLe0ovpezbh1K&#10;x48sNie9JW+1XwMb9wiJ4UqKzbDObhe3tMkBSZMCo2kJcSQwUg9AopRAySjM3Nb4mGzyFmXKgj8Q&#10;fxRbNq4oAcKJJzUbSEzuH9qyrW8l1cMvCn7ZphEwnuPbJKoIPfxQtRtuodxH3dxuNeV7ib5gFsQe&#10;DWY2JlCrGMxwRVOn2grAav0zTXFZAIHaDzFc4+pf4Wel+uvZ/nRfDWpZTbaJJ7E11N0YEkTkR2ip&#10;LZlASYbjJ5rznmvpbxflYbNVoseVXf5I6vj/ADWs0Ut2HPOD/TPmi7/Af0xEvIuq1JvTKvggKK4r&#10;6t9H6z0jULvsM1ottVlkrA+T3NfoZfsoucSsH81T6/0LS6pSHtBt4KsO1fEvqv8A+x88ZrMd+Oyy&#10;0uRJqm3OEv5TZ9C8L/qfrsE//up/ei/8NH58D0+4VD20J3AyZmJ7luwpq5YdAoa84uNbhpyp8mPx&#10;X1f6l/CH0uCbQvaaATFogq35FaP9S/wz9nQ6Q2NS966Gi50QUUnmK/Pfmv8ARL6v0H3ZPR482PHz&#10;uxTTbX6TPo+i/wBQ/F6mWNfdcXJ9SR8yO8neLZgM0/8Aj4WKpykXj9jMBCsiwwkTg/Peuk/VP0nr&#10;/S2uuf1LIA60GACe8cVzzVb+u1s29JMzyp4/968JPS59NllizYZY5rhxlw0fRNBq8Wogp45qSfwA&#10;0qF0tLlFGZOZXuPxUHti2r7YXbwlwQWBOBur3uIVQIGkKLZC+D5ntXrJdiqwCbYwXwD4mr5tv/4O&#10;hQf33e5Nu4Vgz/5PIiD8UWzeuIFdWIY4ZCMn8DxSTPsFoyC/UhA7MaBdwquM3bZB3k5I/Aqvtp0q&#10;L2jrXrAQBZXa28Fju3Tgg0K8lnU23slC63U23EbgzgrUka3vuMt7aO3Tx3Aihqbz2kDN1FipBA+3&#10;ncGq0q5TaqnzYUVyVuhOk0emW3ZCbCTb9hcKewIB4irbS6m2G1ClUgbSqEHlBGarrd5bzvvLFQgL&#10;HaFAjioe7IdUMb2wDMyOx+K0ZIb3K7t8t2McLRd3rZ3AlSstGSWiT47RUFvai2zLbU75aCFksp45&#10;quu3yGyeXGU/b+QewrHq+t0lnXbLF99UgjIMCTknMcUmGGTcY7btN9ccAqD3JUWOlv3lvXFuBmcq&#10;Y2mSCO/9azYe0FuwkNeICktzByPgVW6L1O3cW9lw4OH5LLMVsG64VuJKFyVCuwwfP4kUvNFwbTjX&#10;X66KnGvR4eoXLha0FIQZJXADLiB5A5re/R0Q6VPaV5Y788gcSZrQnuP7Tylv3S7ByCQojECO9W3o&#10;vrR/mrGm/m9l26ji0hw1xLY6o81zNbglPE9ka28v312zJqoXjdG3tp75a4gLe2SuAZBJx1fNWln0&#10;5jctbyibVyBTPp9raDsJCcycnxVwiErCsCV4IGT+a8tn1UlwqPP5dVtbRSD0x3thVKoS/B5MfHao&#10;jRGxdaB93SgHYjvFX+nUsL2IjMzDN5ippZJ3yjEQIY9vxWeWoyR76f8A8iP61tvkBZIey3vNLEyI&#10;yZXz4omnZgkuI3OAzeI7RRFtR7uQG4BHcU7pdFevtAtkFp3XOy7RQYMGTUZPt4sbnKT4jFGbJqIq&#10;LbdIwLr6e/IuSPcNuR3DUTS6m2LuR1qSrNuzj4pITbswULMBuYMM4pU25h1ADlCzmOY81q0/kdRg&#10;cYp1HHNuMWrpvvvozvTxyK/lF3r7ly25V7sl17CYA8VTF7i2LlpbjNZeCokhd4qOq1N52tlQw3iP&#10;P5J/IrQ/oD61X6m9Lv8AqFjS3dLbt62/pkF8bS66c7SwHzTsstTqP6jVR3KCkoy/K633Sf8A4Nmn&#10;0ajBXRv1y0y3ZdjMjpPE+RTaKQ5C2hES7TAU98VLTtce1YLTunusEA1YDRG4yG2yssZMRia5WPFl&#10;zS2wg5PqkDqc6ih9fTItL7bS4ckzwfx81umiS5c0SI9uWCKBu8rQdLpLf6aJYGQBJzPzWyAAIqqe&#10;ApAA5E8mv1d9CfReDx+XNlxylD7uKMJRb4aR8z8x5OWSKT52u0waLv2DKnaSfEgcUuxN2411eFSF&#10;HGRT+u9u4lpgpDF+vtKmgaoZVVIgLAEV938ToJvLGD6xq7+bPF5c6UXNPmXH8FVed8fpTJkzgTUc&#10;k7Rb3dieKbvMzOqtEbeDwJpNLuSVViwyPGK+g6XSUjgZ83IA9Rtb+QpVQRxQhaADA5DdMsYk04Rc&#10;YruaSYkU1ZQXTdC+YiulDCYJyQratAkhEYyIgcCKsdPpCSuWJAOOYrNnSssr7m2RiO/xTtolisgI&#10;CP61sx4xDYa0itBNsCDiatGUJJOSBIilPZMgK5gZECnVnP3AExHeujhhyhGSdAywKlVRFESSBADH&#10;4qq1+vXSW1u3FyilgFzNWd9W37eCzcHkAea1T1j0i7r9F6rat3Gt3Xtull/8NyOavWNqElFc0Jxu&#10;5qz8TfTdemr+o/qXXX0Ava71HUXZJ6ttxzAB+AKL9RajT3NSAGFtxkheergE1q/rfo/qPo/qXqGj&#10;1EXL1rWXLVy4nDlDMilx6m9wSU2v+xyCwOePx5r8n+WzZ5ajUqS5lkbZodW18MvNXZutpDqFugFW&#10;M2hIDkj7ifj4pZrOut27B2G3vtbVMyAT4qm0LXbF27cZGa2GO7qkhT/we1bo/rj63Q6HTrp4KFED&#10;swE7ZJNcxRhGM25q0lta9v4YtNB/Q7S2rCOpCAmA4G5s11D0/wBOS9vtG57pBZkaAMHz81qfoemW&#10;4lu4yiLbEoqGOMdU8k10X0fRJ7xZIZgAMGQDRYce+KbKupBjZUpaS2u7EKQYBcefMU/pHv3HKopf&#10;aygouCs5aT3od62126u25KsMAD9w5xR9Hpjoyl2+sG6xCICRvHn4p2eM1C/SAikpdGx6H0Ma331J&#10;VDv3LMhj4NVSWGXUNaGnCMzOGPDBU4MeTW2+j6yzeN+1aITcS4cnMgREVnV2Bdtm9Ia6sfqDmR5F&#10;cvX+Njq9LGcauHL/AGkO37ZUO6BL1qw7oRLBcMZ4EYitl9GTbYgoAyruXORWnaXe/LKqi2pUAkgF&#10;jmujaS1byDeSFQLlZ54j8+a87pJfdzwaTSj1ZodbWbH6ZaEWxsDFhun7BBraNDm+w2tM+MRWraO4&#10;VuqrRJALHJEdq2rTAe4d90kbpMc/FfZtA08MCab1/Jt6aXeqC6Bt3CIxH4q8RLm1gG4MRMzGRVJa&#10;trbBuOWOw4JMj8VtukZbtpHFtDCSM+a9N41QyTlBuqR6bC3HDGRrtzRXEUMhMiTUtJqDaU7SBI/J&#10;M1tgtkyO/dRzWs6nQpZZTlHkwIxHmum9E8K3wNcNVGapjF1me51bV6wocZjFT97+Xdd5BAaAqdzS&#10;QRWUurKTuJg4kiqe473LjqFYSN0il4tRKE93bE5o740e9U1VvUi6lwyRBiOJr5f/AIo+kWdPqDcs&#10;oAjFDIz1LOYFfTGr9PvGwblxwVCllJwSTXzf9cXdWunKB822DEf4d3FZtRrM330nj79nJ1+mg9Lk&#10;59cHDPUPql7FkntuIaCJZgJ2g+K4d9W/Ui3LL2RcC7gYUNDCcxJ7Grn6t9Tt6K1cKi2j+7EbZCBs&#10;wxNcT1Wpsm6WcKqsGJjKyTOPI8Vhz6tydWfOcmfY2t9rplz6FrS14lrnXduKs87ivcTXUybNjThc&#10;XFSQZxmfHcV82Jr/AOWugqWUDpPbcO39qvdJ9XuHshmK5Alv27Tya36WKS7M+n1kcP432bV9SJrH&#10;KFnBa24GDH3cE+BWqn6m1qWfYA6Q5nyrf7zzVv6x69ZuWr22WZ8SnaDgVoF/V2/cVyoncIziRgmK&#10;62HNtXY/7sZtK6FvqNmjfuLOwIBSQNy1xD1NbqtqUuEo27rKmQIPNdg9Y9UTUWINzf8AqSLY4EfI&#10;z+a476qVS9cVcbkiB9pHitMZplaiaW1XZTXNCSF9u4wJHSD3jvNDt297BSdhaQ4J5jFNWICXFKHs&#10;Qo8dwK3j6e+lXuWU1pxJkArgwat5K7ZmUpyklBWwNv6cCBFdHLPZk22//JNKaz0pdMEW44FoKIKw&#10;3PYgcV031j1rS6dLVy+WLMACkDJjInnFcX9S9S6ma26SGxjznA+KVG2adXLFFOMOZe/0W3pWtCX9&#10;yuSijIb7T4pH1rXBrjG2ytJHArXTr3ZyXdipP92qGq1TF3Rox9rCm/bt9HPxJxglQVdWvuPDAKRB&#10;C/FbP6dqQ1lOi5tBhUHecmaofT9Mj3LaPOxyoYgCvoX0T+H1tNIr+2XbfuJkLvHcDzihnFdI26TS&#10;TySuKOFswuOPbBK7ssSNoHaBTWl1H6g3MAD1tjAArZvXvpq3p79xg4CsdqgrtMA4+IqhuXSnth1U&#10;mcMImD5rPkV8GTNp5pu4+y1t3R7CMbhKtECMsT2jwKcW+yreLKLsGFJfB/v4rW2E2nztO6FJ+2g3&#10;dUFaytywEEgDMiT3NLjFgQxNfostdrABkEsqYbw1IJcMm2wVgE3Ix+4HvApW9eN4sjMsu42gYJog&#10;tpLobTblDEkGeOBVOFIPY+zZ9F7pNpiG3J9xAiRHJrpX0izXEZxDJbcQJ43YiDXK9Pds20RHuvdM&#10;byPA/wDat1+n9a9pG2MuQQAc4Pz5rLN7WNhblE6rr/StMA2CzXEhJA2r+RVHZtLpnDXVRmdYA3Yj&#10;vH4pXS+vlx02lCPbCFeNhHJJr3qPqNn+WT2rioyK0CMkdyv470KyI0ZEuK4Y1qfqLT2Fum1dPUhQ&#10;mZENycZk9q4165qjqbi3LSlUyOMwDgCpa/1Fkulgm3dwQcsWESRQfR7FtzYa4GhTCODJ3eDRRT7M&#10;MZyk6lS57Ql6XpxZAc3bjFnBMHAHgit5tXkVdUAntsWG1D/hGJHzRtF6VYu+1kKbcscQok5JHenb&#10;9sItkEGLrsxf4HAFHKLb7NeTFs207Ku3sLSTAmYUHBPcVvfoen9737ZZDvloZoO2158A1QD033yS&#10;FJCKFDk5IpzRubbK9l4bqSRyy8RmoisScXyPepkvaYnaLit0EHLAf6zVMl5bl8RdYCIgL9s+KvQi&#10;/pzdV2Ebd69x58xVEzC2+pZkTgqdpwGXvioFkfNmxWNZat2olrKEFRcBEyByT2qj1LbbrsX9xynS&#10;BhQTj+4oY16D3Fa3BCbsr0ief7VSr6sloLa9/eqiGHBlvFRQYM8qaSY22lS29oG6jhkGUkYPJM1X&#10;6jUsdpJ9thK9ZmT2qOr1KE2bsgDaRAwDGO2GMZpKzp/5m/1OGKboHIIPOfNOijKpKUqRv/0ej3AL&#10;jXMsCIEnd8V0BktBbrsNwnCzETwfxVN6Z7aaZblx7uOjpIlABnIp8qLYYlGKOBGK+rfRWi+3hlkf&#10;s7mnwPGiNxQ5R/5TAnpZ8T5UCkL2nLI/6G1ZnerfcYmDVglpX9sl2beQRGNrDiKy2luyLYY20zuL&#10;AH5M+DXu6Q7YzXNaPbW00Hc3GzlgBLR4rVdRYIBCpbXhlfzJmDHauj3dDZS5d/8AgSCV6mncWgVR&#10;NpLDXFa2nX7YWFxnkmrcVtJjT3cmkul43RdttZLoseVV/I+aw+vU+2t1SW3EkAcfE01rNHl507ra&#10;Z5L2yNpEZWOJHM1X3XCe3CbmY8soZjA4JPGM1jdxGcDmntn2tybxba519yoOTFLDbdshty3bZ+0E&#10;xO04FLi8WuBnYoYCoP2jxP5ppLpRIhA+7bC/ayilt2XaKbVq53qlsS7BVA8nBqsu6d1tpbcDG4gH&#10;j8VuLaM2+pABksYEkiP21U3tDLM7OGKpumaCUBco21ya2pZXUI7Y6SSIj8HvVVdKkNClChxuHY8T&#10;W0agFEAd1jZ1A8N4qh1Fkjbtu+5H3W2/xeKy0FNNUUzlLrohtqCWm2BRVcHcrkgq+1lA6c9xWP5c&#10;gXIJXdJJmAoasi2VS3tgbSSwXMkcSaU1QcYpgbdpOrcf1RAXaeQDzVxobzW7xuBiSFxmJ3fjiqkv&#10;+teCpvjO4QsRTOisAXmuqwIZAG8LJ7UcHQM8b9HUfp71bTexlQFBybg3QTiBW1K9tFa5cu9sR9wk&#10;9viuS+n37t3ZaO1137W4xPit/wBB6nBdNgI9jzOFrfimmqL3zio7lwPeoWre0e0zgMCSV7gd60H1&#10;OyZZeWucCPFb9e1i6hUbYN7qFBXg/ikL9gMSAwSCD1dyBw1VmxplOW589HNbvpwtWkMt7jZkZ/Io&#10;L3GVUQCOoSPg1sD2wLsi3LmTiVG2efwKpLgayi3PY3ks0MTEk/7VjnArdb4AN7alNwwg6UYGGPk0&#10;lcT3SHUdLrEc4FOFX2BPdZQymZ6gSO4pNbtvYCNx2gFtp7DBpbQyLYSGtlQoBgCVNQDAbCXJBeCJ&#10;Aw2BBovQXU5bceuV+3HaohDcgIikAMC3xVDEZdHW4f1g2GXPMgVk2mdQtt9sKpPmKxbw6p7eXEbj&#10;85x+KkZZrt2AQqkCOWMVOSm0gm8yMkAD7WHE0Jk1Cc3N5IAk0x7bO+nuY3bO/EUsSCrk3NqovjMk&#10;8CrRTmgt1iI3vIgB1Jk47CitvKCE4X7Tmfg0optlQ0nKAKfxTiFGEKzThmzkkCiIpJkr+nF22ivc&#10;AONqyJT8Ue4L4M+2gYqI35/v80Jmt39jFVLr0oB8cxR1/QQM77zsIMmTzihCkuO6FgrdFsqdgyGj&#10;zSjqwuaks8FYCgCcVd2tzj3VtmI/G6OQ1VzqU3B1KmMRj8ChcSrS4bNe1KnpcWiQIBzzWNSps2rb&#10;b1gmMdVPXbb2kVkWGbkTz80oum6GUFJjIHlvmlyiHFfsrUts1tldFJieYwe9T22XCzcMFYYnjHFO&#10;xb9s7wo4PyxqLOygAbZbBnMCljHEyi5FxbnUx2RwCPIrKatmuNhcrtI5FSuWLSgWzAYAdXic1FWR&#10;D964O4YwwAzipQDlQEHbdRVug24xGQteu7C2DOZmJg1I7UBG5kglsQJ78VOwN1sFCVY48T81VFqQ&#10;itq2vvDqj8zHmjqF90KoKkZG3H96y8KC4ZZDyfDeawttEJK3ArKd6huGkcCrRe1lhvIQ4GCcNx/8&#10;VV3+khQXdsggAyYmO/4qhtD3U3XAzwhBQYAjxV7ZD2/bdkUypO85EfI81JBQAdJZSYVVkkqMbfik&#10;Lg9sL7b53HaxFWpt3n2S5IkwCIEVWatGJB2kDsyGax5+joYboTOoVApd2YkFZ7z80exeQ2gqIQFP&#10;fzzNV95Qlq2S0hjJtqME+KTOvcJLWgqgYQZma4GqV2jp4HUlZsf8xavsCZXeMtMTJ5rY9He9tRlW&#10;5UdyZ8Gubpqs22RiUwMcirvS32GwTBVgZDTxXB1cODv6TJbO7+j3lcIzsGFgxjkSJP8Aeuv+h2A+&#10;y3bv9JhgxXoyJgV8++h+rnaeiQTCmM55ru30xq09u2pcbxDgthWniPFeT1bfJ6LRyqzu3pC24Qi5&#10;dNuAoIAAbGB8RW8afT2ksvILrvROlssT2B8Vz30r1FR7rbwrWrhJJ+0Hgfgitr3KV3IzBplYlQcT&#10;uP5NcebcTXmldGy3HZSwF0e1bJaYkgriM+KsBrgQbhufad4BgRPzWnXr0sCOkhYDF9wyOT3NVGq9&#10;Y9sIpuogtkhBtiSRDA8iBzQQk20Yc+bZFtnTk1iXSUQkCNxIG0rOYJ8VV6jX2nvOHQ8Aqw5IHetG&#10;9P8AXd7soe44jaGI4zzHZfAp/V+o3dyH/wCWJiYDKQBO4DtW2FxaOetZatGdbcBALIBtYtOyCJ4N&#10;aJ6rp7ep91Ltu2SftbjjIJNXOov3NqPd1TxbnHMM2YNVjXUd0yQVAhsNAPiuvgt07FS1Dkc59R+m&#10;LF6b5tuVxOMj8Vonq30iXN0BHZnXPG1gvyODXcr1m77cqYkbo3QBtwaoNbqdLbbptEAdJ/xTOCK7&#10;OLPKkrsqoyX5Hzfq/RtPZKLZldhYwMy3EGkPTbV+1dRyZb3VQgYARf8AEPArqvq2mt3P58qASxwW&#10;gTt7/FaNrLC29TZ3nLKEZh+7vx3B81p+5caM++UZKnwfWH0L6iSVBuIGO1thWSHOIjuMV3HRaw+1&#10;bbYzILrFwemG45r5m/h41u8m26qsQEQtuP6sYYz2IFd7saxmXa11XRzuAgljHnyD814ryGJLK6R9&#10;G8dqFkwxdnvUktMbw2lmYtDscAjMCtQ9fT3FuKhjEMAOAwxsHet31F5zbc3kVkMHYIER4qs1enc+&#10;6FUlxbnwxjOKwL+C9ZNOLPjv6n9Ft2tT7hDSlw2ucbvkCtG1vpyC5qHdCM7QcSDGa+kvqP0WNUbl&#10;wAqzMDabBwJ58ia0i76ApNp4BdFBJZZGfIrbo9bsSPnOp8fOU5V1Z84+qfT4Zbe1ZWGyZmewiuP+&#10;rI+nN1HzwBiTmvtf1j0pPadLNprk3SUMcFc1xP6v+lEu3L92GVt4WAJDSJOR4r1fj9f1v6fRn1Ph&#10;8scaljVy9nzrqbShSFJncBMwIoDrJcqpdTgNFXfrmnNhls7crkmOa19dKXYAKd/eDg/0rvt2kzjT&#10;w26a5PLvZXYtHb8xUbBYkDcCCJIHIrL2mDltkEKQM4igC8QgzBCwIFJlG+jmZ8bstWYKbB+3g11X&#10;6Q1QtahSpJyf61yNEllgrGzmZwM1sX09qUTVKWulRAjznFcXyen+5gmr5SZo8dk+3ng0vZ+jv0R6&#10;wj2bN4qzLsUyBOVEQfEiuuW1sgvdS64JWVWMTEgSa+XP4cesMWVVO1QJtgfu2CIr6b9K1iXzavJc&#10;Y4IAZftPyK+fKbjOSbPtuizxnhx8+gWtn9SUa1tSGO6SQctJ4rjf1h6cTp9WxuG2XT7twKMF7Z7m&#10;uu6lN0OHaWID8Ha09vitN9asblm5CFiFh1ku3fB4rvaLUbUmc/yyThPntHwz9S6C7avXC+mAus27&#10;DZAPA8CaW9OUG4n6RJ+38Ecmfiu5fWn06t+/bQDbuO9dqyxxhm+K03SehXboRCdjAkQMSvkTIr1G&#10;PyCljTPkfkEseScYvcaoEbaXFskq0qxnaaNb0V/21HQrQY5yO8V0lPpeTZ2XfcWImMiPPatk0foF&#10;pCxY7x0qhCx1HsRWXL5KkzivJJvbSRzTTfSrXLQXpYuC4c42jxirPTfTWA9oM+CFBG2PMeZrs+k9&#10;AU71XYqKJ2hZyfFbEn06Cq7o9wIWBQRjzXKy+QyyXA2MF7bs436f9PhPamVHtyQqyojuPmt40noP&#10;tBRsuZChAwnp5P4it/03oVrdBYMUCuQJQdVXyaS1pg8uRsJ+wHeARxJriaqW5/v2EsMpXbNIuaEi&#10;ztQfcpAJESVOP6VU6x9ux/0mkS26th9V9i0RbS5gWQ08ffxnsTXP/UdYlq0htHpBLeXOYMzU0mjc&#10;pITPFzRrfq19muMQWH+FTOwHjA71y71bVC6xXcUIzBMfbjPzW7eu6vZddSJUjDEk7SM5ArkvrOoQ&#10;biLgl3ghx1sfz4r2Pj9LTibNHgSdmqa+5sY7AdzmSCJx5qgvDeWm4STGIq5um4zFhdUK2DP+gqqD&#10;rbd+ouonHia9bigkuDqRxRTYjdsdTktJE7YxSJjYzSu1enq8nxVlZAYSHllBEcYNU7pvtFSNo3wA&#10;e4Fa4qip/pCWoRyAQ52BsHiZ+KHetYu+2xaBgD/Omb1o3MOSdkCZiBSFwOl5Vn/uCJHYUYlALNuC&#10;5KcjBnxSbuW2vjwAO1WardS8yhlIE0kpclyxzEEDBnzVqNsl0kV5RGtFZYsTkzS9y20ABd0/3EVZ&#10;OJDpul8TOIFKXbm6OmPkePmmxIivK5jtORULqQ0DMVO4vVniKhtwwBkijKsHu3LkZPah7eoGDUnQ&#10;hvFZLc4qFkDj9uKjBHKxU42nyIqO7bM5qEIEGK93BrzEwJrwJxmPBokQIInPejiMxMDxS6BvNM2y&#10;w3AcEc0DIZSCQxEjNFtsctyDjIqFpngiRzUg75Vhg/6ULIDKHccc/PBoexvj+9FJC75XPAHipbU/&#10;+F1LLVH2fpBbAtJbT7WYqWwSI7HyKnq9WLSsLYLKqyHKxOcyKp21rMFVVXE4c5Hck+J7RVB676rv&#10;R1tu2EACsI/OK4ahbOrOe1dlR6tcDEXACGIM48GtJ1F0FzKtMTxmrjUahHcFS7DvOCJqnuv7jXIG&#10;0A9skEVsxKjIptiibVa2Fy7TLGtt9O9QRLtlTcVRBVgBIJ/FahqLBXbKtJgkzih2dY4aNvBmQKvL&#10;HcgZN9NH0V6T60pdLe5ZzDHMJFb/AGfqZ7dlU95wPbCSPuYE4kHmvl7R+skG31TtlhMyh8rWxaX6&#10;i9oIC/35bbIgr8Csr0zXoZHPtuFNxO+3vW7htXrB1KqGCyBjcwMd8zWg/Un1KAW9vdcdR7bFgACE&#10;4H4rn2q9cuvauHeepgvhoHetT9T9VtXNuxSst8mT5pmLS27oDPqd0VGnRn1r1B3uuF6cT0Zieaob&#10;jSWXLHEEYEigXiSxkjq7Tk/mvP7aMwFydmB5JrqQxqMUjHwm2kAuotm3p2wz7pPiosej3Co2q0jP&#10;M1PdJjbBQd+M0mHI2owlZkdhR0DY3f1G9tiEgAicVLUW2RVe1uCv0msKxa5BbAWSBiKkiCFXdEdR&#10;HmDVMiIKxCmZ2nABEwamdTLW32wWMGR2obKWzsZZY/8Ax6xcR09uLmAYz3mhCuhuyoC3bmz7Wj8g&#10;9qwC9q4JswWkEcYoQtvc3FYG3g9mioS2zfckkEcGYU0RLGiifcSjCcBcRUVujcAVKxIftg0ANZgK&#10;FkNnPzTDKCAkszA4g5x5qqCBGyRbKqgAWDJzM0iFWT7TyQO+AKb1DKAsmHDDLeDSzRd3LgNGY71c&#10;QJE1ZycLIYdU8CKDPaGndIU1NLw2XYtycSB5Him7NpnIO4ArksAZAI4NW2UkDVA7thYiIQwKu9H6&#10;YbjbSn4aZ4pzRaAM1sbWaSHMjafya2r0z0tDca2bZUXXnqf7l7xWLPqtlmzFpm2hf0f0NnuWn4DC&#10;Q4znyPmupaD0cmf0WG0e2wABJPMkUr6NoLC+8Vgs52FYKhe+6uielaVHFxdjFmYdU5BfE15nWa6T&#10;t2eg0Oi4rb37G/SPQEkb1WGWSxysryD8mt303oiIlsl0BBDW5E9ROAaP6boNjoAd4U5PHubR2roe&#10;g9JutdRmROkqxBXj4jzXl9dq5cfkehw6XmNKhW36XtkPaJONwInpHj5JrYtRatWNpuPvhgQLhzEc&#10;gCnR7SsGW4EBxuOTnzHPxSqnZdZQxYKpKiP9K5byuVG2OPamSa7aXNzcu1VaCAu35/Bqr1mneWZW&#10;U7TIuHauwR3Pc0w2oCtbuX/c2Ig3ggXFUnzHakL+oRUuFShBKqMT0HJieVpuPsXJGt+rKzje6qyD&#10;llbEH9zeJrlfrye/vzaHLCDhew4zFdH9W1qW7SbelN0AKeoTgQPg1z/1NwiAhBDPBBGCwz1A/wCd&#10;d3QSaZ57XtXJV2jk/rlq2UaFl1znJPYxXFvVVZGvgJy0lRniu9+psuz3rlsdTsEHYKRkkVxL115V&#10;ESbULg92DHz3r3HjcjTo8Fr4fkpX7NFO33HEdDLQNQMuUBMqMgcR4p57iNdCkYDFV7zS17cUuAvg&#10;rA2/Pmu1PoVBu1yVV4ABlVpbyR3+KWckAdPUCZMTTrWQ1tZnmPMn5pMSWG4EHiO0UpGuzClVkgBs&#10;RngUQ21Fr7WLH+g/pU9gEvgzG8g5WsooYMxkgfu5mjTQt2DTcVLFyTgeYo6hN9yBGII5mlmQqN/P&#10;cTiaNaPulVIgxNXxRNzELtu3BZST2iKha9yTtSaauWzLkY8f0pQrM454INKbHRtkLRMbCMng1lWL&#10;RC9Qo7M0KY4mh7usSYHeqsakYLNBaIr3tqANx+6KxcXb0mRPxipW0Kn7ZI6ucQKhRhE3ll3isnso&#10;ZRiDFThihI4JmPE0NAsnBkDFQomoErmI5J4oZBP7QM5ipgrAnnIIPeiXEho2/tkRmQahZBypXJgg&#10;xipqxBKxu/FCcKSmREzHcRRQgJBA/NQqgNxQCwgH8dqyyhVMlljAWmnlQdpktghfFAcAtAkbRyal&#10;lg3XZwoOORUx94bEQBArKus3HIAkZWpK1tjsHf8AtVEBXFacHEGKkLLbQYHHbmisjwSWgSAKgVBy&#10;B1T5/wBasFogjlADgjIz3FZshN+3YY5z3rEFnEMcnqnjFZcjcDMbTB+KgKRmNzBdswYHapLdhTO6&#10;RxFRLNaYlYk8k0YsFgDJP3E4qxiX4gEO2CAzKT+JNGuSWlT8GoI5BYcD/WsypcuzbREAVZKVAmhe&#10;lrsCeO4ipkKcqhhQMnipF7booa2Fg8jLMKygN1rnWW7rPeKsBmdj48HP5NDVS24tAHzyTRgzKqBw&#10;JmdszzWD7RPJ5jzUABvyenLDgUKHlZkFaft2oZbYBMSecfEVB/cnaFIY9uSagSQqoJXJgGa8bLnY&#10;duDjmJoxUjdMEcRPBrKKCxX21zxmY/FQjQJQUSRzP9akbssG3ACJjxTFzAOxRBX7jQL6QSpIMZxU&#10;KIgM20sVIivXQo2yx4qIbZLHsML4r3TtM29x5NQo8UZrg90cryDigM535Bjy1MhlKsTaiDtioC0p&#10;KDdunBFWEiI3Fn2TntMUVpm2Dj5HeiQrbwWK8ADuaiku32mEIEmhCSIuisQucGRnBqbuW4QKAYjm&#10;KHcdWfowJwSJpgNBaIg54irJRAwpgIdnD5xUPcCoQy4OVM8V4ltvIK9x3z5o7oVVQIKkAx+KphC9&#10;8qPbZLh85oRdyBGdzRnvRWG4MQBHMdo8Cs723SBAUYgeaEqiBZFeCJ7QODUWEsxIMyCF+KbUlwwH&#10;aCtBJ2tJYsSYwPPihCo8pbA2lQTJai2jtO3buJzWDZhWhtu0jB70RVxe3f4ef+KFsIKQ4Ysy98Ac&#10;f1oBURcBTgTWbLW5Ta54IE8VIKcrtOPuYcUIQFCr7FO6OwivKChbdbj5+aM/uZdm2sh6l5qF/bvD&#10;hmIOR8GoShWLZcEgt/yKKp2v1pg5FYWCbYVc5J+Joihtt3Ix28VGRHmbYqgRAPHbNY3kQoI5JkUV&#10;RcIUyvVyKxsSSD0wCKAMzGXAgdI4NG9gwo2dMUACCASJK81NbaqbY3kzzPz4oGGjwtm0wE7i3jj8&#10;Cr/0sslwLiRkxyv5qjzbDL2YYMcRVx6UCXwSIQhx5rNqeYMHI3R2D0e/buWrPubiwOCuK2FbxDHJ&#10;lRsGc58itN9GCIh2MQh4zJBraUtG+yuLvwQR2+K8pmitz5PN5cr3BtTMqzujxglcCT5oTWL4coba&#10;KgBO5mkZp6xaF1MKWUwygRJjkGk72zUOjOBsAYFQceQDWegZMrtVpbN0MVdgGMbQIE1W7EuzttsG&#10;goT3x3jtWxe5JKJbO0De7DIAHETSv8txfDIS4/dVptCW1ZQWhtSMurmccq3j5FD1TA3kEFXB2kDi&#10;rtEc277hhIxJMnJ7xxVXqbKoZbcVyVC9454p8WGiJue7eLMWBEII4gdwKxfd49uApI3KXGTHeh2l&#10;UA7ids4GSwBpxbLwYvyhMAATA7yaJumg4yKz3yJNyzBkZExPmsgBMxtDNJLZP9vFHa0zPaUsVAJE&#10;d8VlWtkkm0zEKSzDnFFvsvcKAbmuv9wmOkZo9i4qLd9xokQF7MDQbZuF5WyeNwBo2luLN0M07eXb&#10;yewFRtkUgN6yYJLbW2BvG0CgNpTdW2F2jInsSDwTVlZukkQFODuLSP6Cp3baC6iNfaGQEsF+yqWV&#10;r0H9tM1nV6ZVXYofCzPx8mgajTy1r3FMQNkGMnvFbTfIEKot7UEFkyCP6+apbnTGd2CV3ZMfgcGm&#10;wzsCU1BqjT7+jYO5uqwIPMyYNVothG5BAzBrY9TbRNsCGHdu9Ub2rYLBmlFyTXWwZXJcnQ0krqyv&#10;AXbc+Vkz2+axZu9RKxBHMYqW1bxkKSs4Wnf/AEq+tsu9okdgK1ucI/3Or9M0yxSmnti3RWG0xFov&#10;cEGQYpbZzCER3+K2f0z0PU6l1G3kSGNO+u/S2s9Key11SFbkEUa1Ed23crMatK64ujSSRIkHbAg9&#10;qatOCjmDxwOceaClnD7yfvgRTiW2tBztZjHcU2ckRtEHvMBaG7PkUzbu2zO2VJJO6lWa2hQQCBmj&#10;I5Ib9u4DaBmkyjx1QEoJodAwS09X+QFYKGVa4CcQIMGozbkZY7Ug0YOFQIxPkTSW2KeMsbWoi5b9&#10;l9hJ71e3fW9SLb20ukkTLCc1rFzUqLTHcF3iVEcml9TeuAHOSvC5FZvs7mrRow8SXPBs/pP1XetX&#10;A/vsrldvO4/kzT3q/wDELX2Lume16g5uKJFc+0fouo1TKLSNu5MVY3vpPW276JetPbLRAcTinf0u&#10;kjl3urro7kd/2lFW4t92fS/0L/1V+q+i21t3LYurxD5mea7N6x/1KXPqH05bK2rouOQMNOF7EgCv&#10;mX6P/gN6l6vqNEqWzsd8s3YCv06+h/8Aph9H0HpC+9Zs3r8ATcBxtzyvBryXksXipycscHKfPT4P&#10;TaGHk8Vbs/28dJLcrPkv0XX6/wBSYXTee3ukbTJgL3rZbTXdN7X8xe3ZJCA4Ydpruf1j9Df+khrm&#10;hRdggEKJC7u+K5HY9Bf1C6lo21S4bhCjkLPya+T+S0uV6mUPs1Fv0j6LocuL7akp7mi19I1dm/cX&#10;b3Xkdq2m3pNNbuFrzsbcgKvH5OO9D9P+k30etsM83LlxYBYQoK8gV0iz9IfzFk7b4Rtu3o4BGcE0&#10;uP04lJc2O/6pFxNe0un092Tbe6SGAVo5nzXV/p76as6gFdl1WQiQTtCjz8mnfon+HFzUNOobcJDS&#10;rQWNdavemWkuXkVNpQDaF4Ir0ei8TsgpbUcbVeRt7VI0I+jWdNs01tYZJJBBzP7mrR/X/SNVrGRR&#10;fItTAByGK+PxX0Mnpe9t5fqYQA/wPNL3bmj0gtbcnuWMjH+Fe9bY+HjOW6cqRi/6lJKkrZ83v9Da&#10;zSW95J9xhIW4xwDSZ0ly1de2VO+cog3Rt4LV1n6z/iPoNJp39xk3QByFn4rkum+r7PqBvnneeAYw&#10;PHyK53lcODE4rHK/k6GillyJuao2z0yzcW05CDaOpQpktt5JntWzDRO9q4boO51jcPHPNa5YL29P&#10;bf3w4YZeDwO0Cqv1/wCuza0N5VG8BumP94pWDUKGP8rDniblwUn1Hf0mjS47n3H2n9P7iP8A3ND+&#10;nr2q13sqmEwCTgr+D5r549Y9X9Q1/q1nebqqbgHt/aZ8mvp76E1J/l7i+wqR2Pcg/dWfSxlmzpdI&#10;6GdrFi/ZvGk0r2hcADyqEe6eF+D5rn3rGgst6lpGZzcCzG8T+PzW+2Q38xcYgWzBgklRHkg1zj6m&#10;9UHpmqN53AsI8FP2rI5xwTXo80dkVycDck2zpln0+2NApCW8phJ25PbFcP8Ard7ey9uuKTauBJAK&#10;4A5pdf8AqP8Ap6zfbT27t2duQAIEea1f1f610HrINxNZ7lsv0CJHmWFDqcqWOK2tOvaM+h1eHNlm&#10;o5Yv9WS+l1099kcuGKzN4rMTyI81sr2GOq3BWQBTGRJB7ieK1zQWBa9t0vXILK7FYhJxmr7Wtc9q&#10;L7hBxvH5x+RXNWJzR2NyVUVb+o2gBbRNyi6S4JMkRgiO9UmoFu07M9raCQQ7RAJ7VpfqfreoS7ts&#10;3yT7pMONu7sBNaj6x63qbmlvq52HdhpkBvk0eHDsn6L33FnTPVvqjR6bcll0YFYAmS0/PxXIPW/V&#10;9PfdXHCzKhYJjANcy1HqFx2VS8u0w6mD+fkVe+h+hvrLttkvkCYKyes113FJIxb5tuuvgzpNMNq3&#10;WbM7jvByBwQaq/UvVSjM1vMtnbBAmukan04W7F7ZcgkwsniBmI5Fcq17ILlq5jJ2iePwKka3q1Yj&#10;MtsS70/q+yyouW1ZiTIY/wBqRu6gLbuNCMynMGIP+9Ial1t27zrstNgA3P3D4mtI9S1uotuhVIaM&#10;kZWtODTyyySujDmmoq2+is9f9SZ7zhkU3FGHUYqh9O9Yu6W7vN2VHI81D1i8sXFBZhGD+ar9PaZl&#10;UKn4J7gV7PS6aP2kpR7MvioSy5pyaN79c1y3/Ty77RdkBdv7hWgLZWVa4D7agBhNNXfcc2lngwFa&#10;kPqfTXdKq2Xu9I/1rXp8cYOOJOrOj5rNGGJ1DiK/8tlJ63602puFbZIRRG2ZoPot4WdXp225BxVC&#10;FJarXRoxKtJ6TmMRXaeKGPHtSpUfPYpzk/3yfrl/DT1Ueoej+lXg7QbBE/cFI7Ga7HpEuW1tFr7h&#10;CwNw8xu4zyK+UP8App9XOt9Cv2A0NaYFSWgeTNfW3pmn1F217khmgbyDAGZgjvXASTbivR3cmRfg&#10;17SGblm2xcMgbO3aqdRB7yOa5B/G3+Mnpn8P9K1n3E1Pq9xf0LK8W5/c8VpH8Z/+qDQfSxv+m/T1&#10;5dR6mRsa4kPbsbvB7tX57lPUPV9Zd1evvvdv3GJuPcbc5NKyYYRW7JxH/wCWKlk9Rk7/APoN+oar&#10;1v6r9Sv+pa+5c1F+63W7HgdgB2UVb2tBa0zWlVGZ5hUQySfNXvpOk1mov6X0703SPevuIKIJdifx&#10;2r9Dv4I/9P3p/wBJ7fVPXLVrVeqXU32rTHdb04ic+Wrj59ZkyuttR/4xXx+xb0byNNz49yfJyX+D&#10;P/TTe1xT1j6ne5Z0233LGgnrujsX8CvuDSmxb0mmtaazasae0gtJatj/ALcfFDe77rC62TcTqU4V&#10;R5msOUe5bcANA3l4naRgACseXDxb5Z1MeRKKhGNIsrrqotZDKFUbisF5oei9F0qXWv8AtAXHwWJj&#10;C8AVFVI/VddwbBO/aB5/JNWWhuNb3SHdYKTwoHkE1xdXpYzhJSR1tLlcemVfq2nFi1bgckkgAczz&#10;mtSuWy4AKheYLmRB5/Jrp+p0K6q0bYgsCNyuIIj481zz1PSjTam57zLG5U39gPz5r4B9b+DlpNUs&#10;8I/hP4XUj2fi9YskKv8AJGranTBgrNb6o6mHDKvcitE9TMBBzbIOyRg/BrouuNhGBGo6FbayCqK1&#10;9O+o+t3Xs6D0+5qGcyrIpFu3tP7j2ri+Hjky5IQhjlNt8JJ2ejWrx4YOWTJGKrts4f6npnuszXIA&#10;JgDdCgjsKa+hfon1b1/6l9Js+l2BdFi+NRqScbETJk/PYV91+mf9Mfo76XR/+p+oag6hgpvLY2qB&#10;5QfjzXbvpb6I9E+n9J/KelaCzpkLj3Xmbtwjgu3c1958P9A+VyxSz4lhhKLVNpupI8b5f/ULx8YT&#10;jp5Ocr7qkax6f9Kiy/uPfDOdr3FQdKnxJFb16Z9N6GFF3TKZkgNOB4jvV8uh6jsUEAiQM1ZrpEZm&#10;UFmPduBtPauv4j/Rrwejlb0ccj45yfn1/J8w1v1Zrczf+7SfqPAvpfTLSKzrp9qo3CiKu7e98JbK&#10;gHlsAD4qOnCm5c9u+AFX7TxinFQOo3oYnAmK+n6HwOh0sUselxx/iKR53JrM2TmWST/liro24vcY&#10;Os4HipOAZG4KAMLGSfiigIqC4xwA00g43DepjbO5zmtmXTwriKQMMjOMfxz+q7P079BfW3qd5A4s&#10;+lX1RNxQO9wbFT8k1/Nj6BoFuX1ueyZIDM44Sa/p9+sfoz0b6k9J1PpfqtsanRapf1EbuRlSD2Ir&#10;i30T/wBJP8Lvp25bvWvp8626Gw2pfcqA/wDjXmorNp56nZgt5K5ulweq0Gr0ixYvu5HcJN7Uu7OO&#10;f/W9/wCG+m9M9K9f+sdRb2az1O4dDp0IjZatwWZZ81+jaXFEzDDG34JrVfT9EbS3rHtWbdlGVdNa&#10;tIFRLY7CODWxoh2r7dtlzlu0mtnisORwucKk+zk+a1a1GolJP8fX6Q6+pRfdN5rcGIJMAU0SVtoI&#10;UrHIOQK16/Ye7+miBuoEs2JjmKtNarJtwJgAKTBjxXVhilcrjS9HHbVLnkxqdUClsoWMttJzyfNf&#10;mL/1bf8AUd6/6ra9f+l/or1FLJ0SFPUL6tsv32XL2rHwP3V+jGp1GrugkodPFyFXdIYDgiK/KT/q&#10;k/gZ6t6L9UXfqj0HLa2/L6UL+obhEMVjsa8l5byGLFqcKzXHE/b/ALb9KX6PX/T2hhlWX3OuEu/2&#10;0fKXo/8A1Q/xI9C9EX0n0j6k1umR7YdhdeXQDnYxytftJ/0ofxuT+JH8PvSNfduK+v06nTaxeCbi&#10;cOfzX88X8QNK15w6XlQtLPZiHttOVr6T/wCgjQfWmo/iJ6dc9I9RexobLh/Uednsdwwrs5Fp8Onh&#10;qMMowp20vd+gHp8ufLlw5Yt8OpfFez+j3R6sXwHVgDG0r2Ed6b9vrkpK9yK1fQv7dy4UgLJ2nkRW&#10;y275Uzu+J7GvW6TMskIs8VqcbjJoZtIDBkQZ3RQhvyFUwIB8EUNjeAO22pMzHAimpe2d7N0snC9j&#10;81sqJktgdu5Rtlc7ZBik9TpWu27jIWVkBBbEmm0Fvd1A/bMtwaxb3H3AbfbFKnijJNBwm0Vnpekv&#10;2rZW7jO4ZGBTiwgiceR5p5WW8yAgL0wYGTQb77LSBmCdlUd6RDTrDBJPhDZZN8rPLYcM5ZZLASOI&#10;HxU0KqH27gVMAnxVXptYLt5NjGMhnJwCO1Wim6CrMucrV48ilymVKDQxZdrgkgqkduWrIdQ/t7nO&#10;5ZC+APNLsHLFcDwAah/LKbz3dzAldpziBTHJlKKLD3NikK27esbQft+TQFb2wgLliDiRXrFtSAw2&#10;kHE8CvXbtn2ySZCngUe4Ch2RcncMJ1Be4qNxt7LJKtHEzFADM8uCBMY7R2M1j3QCYQM85NXvLSoK&#10;16VtAEwWlh+KbLlQAWYDmYmq1luOZV4n4ppXZbZLMWO7BiqTdhPoca57hB5KnBqF/XL72mtMrbnk&#10;4GMeTSpJU9Uhd8QO5NFt3CqlQCYMgxwKtlRkMIu26xDHmVWcD5rAQBrrSAWmXqDWizICQZBYgYkV&#10;PIWVn2y0RwfxROKrkJN3wzU/V/o7Ra63dt3bSst9CtxVMFge5r5Z/ip/BTVenLpNX6Ity/Y3Bbtg&#10;kF0xEjuRX20CT7p9qCoAxSzm2yrNsxGPKmvnP1h/pn4bz2OTyYVjz1+GaC5j/wDnR6/6d+s/I+Kz&#10;QlDI5wT5hLpn5T3bty1fFq4jpeU7HRkKEsOJkUx74uLbyoUOZJyceBX6H/V/8PPRPXNP7ep0qO0k&#10;h9oDqfINfH38Qf4B+vehWn1Xo+qT1OwEZns3VCXlAzAI5r8t/VP+jXmfEuU4RWowx5+5DtL9xP0D&#10;9O/6k+L8lthll9jK+Kl0/wCGcu0+ptob729rLLN/yJoXv2vaDoWYA7QY+2a0BfqIvZQXLHsXA6t7&#10;VwFTgxtj480MetXrt1wLaLDMS26Aa+bf9JyW7VV3b+D6Xiw70nFppm+6TW7kT9u4GRwV85qa3f5l&#10;oY7TMLnED8Vz3Sev3t7G5eT20+7phWb8mrtfVbETaushCwwiQd1TL46cJPjv2r4GvAzbbL+/buux&#10;BEFQPH4jmBS12w11bjK8YHS87scH/mp29YURCsKjAACMGcf3phLTy9xEHQINsmTAE8eDXO5g2+vg&#10;z/kiguG+GCi0zO4wABMeVUVDZdt6hEuac2h4eV5p/wBI9aWxrH1du1bfU3g1pEPULQOZb5oXqR1F&#10;x7wuF94wFXP35PPatic1PY4JLb3fN/pDIZZOVUqosLYfTOjvetMGYmFGM4AirLR37B9u6u57btEf&#10;4SOxrR9H9Jtq/U9FrP5l09hdoT9hJxmKvNR9LeqaTWWdT6c6W7S341VpjK3UA5WaTnx6ZtReqSm4&#10;W7W2N/8AaBncbq7ZvD7QHRbYtk3AMCTuNWfpH0jpL3qvp/q+plb2gW7Ysov2g3uTWgemfX2j1n1f&#10;e+mrIL37FsXr+Cu0kSADXcNJovYDCWl337VzHgGvN+T/AKnRRjCW7FLLi3L5ljyKv/DRx9blcIbV&#10;XP8A+Q270y0LrsCsFeD81b6b00jDCbk7ty/bI7Gh+jpdhZI3MAY4AAxWwbl3lmG0gYY5EHzXW+nf&#10;pnS5dPhz5YqUpdp9Hz3W6yaySSZSvo7NlkRpUESHiYk0PV6NRZBZoW3kM/75NX92yu6yLZieouFl&#10;JrL6u3c09/dcDIxKksBtUjsK72r+l9G1qY/hjSi9l9OujFDWZPwfL55NNa/bDkrc3KpgzzTieqak&#10;BrRvHbAAMUhqb2ltEH3e3SAuR4qu1mtYi0XUqEQoY4nmvkGKWfT5JrFllBu43CXDPTY9L91RuPH7&#10;La5e33H/AFXG1IzmRSVlWu6tF947ktkCcBh3mtZtaxLAM3mtoqTIG6ZqwsA3XV/a9zoUs04mglpn&#10;Hc3LtVbRvjpftJ8lkur22/b25NyPwQOKJotHZtW02W1RVY/pwFALcxTOl9GY3jCpLH7iTGa3rRel&#10;Jby6I8+eARxXa8J9M63y0mtNCodyyS4ic7XeTw6aP91t+iq9N0D3bKOsgsrLDnxWx+maFrIJuWVg&#10;qV3RmmbGkui5bcKntzBB7VsNhbVwyjvAyAeCK+9fSH+n2k0v28k7WbG/a/vtcs8F5TzGSdpcxl++&#10;iFlGX24QAKBAJ7+aK0KCW5Y5Ycii20b9qryZjxU7VsbbpOzbALV9k02ik1FRdHkc+dctnyp9efxl&#10;+s/Qv4ufRvoX/o+36c9Qu2dCdS6gm7qL8wZHEV9Q6h4vX1zKuwEYzUNXp9NqLtk3bdm6Ld5b9jco&#10;Yq6cMvgip6i4N25gQ8nM819D+nsc9j3z3O+zieV1EH9tQxbaVMTRDKK0SyyZOaAWT21WD0txTgKD&#10;aSCxiMcn4pdNrlAGIOSZr2uOkkeelyM2xudBsyDismxN3YVClhKkc47mgEM9qQ20nuKft7dvU4YG&#10;tMDPINaZC0Ncc4iBT2xUshEt9Qfg8mlnd16WIM8GJgVYMgYKTt39gMEgVpxoXPhBDAZVSTU8m40t&#10;ClsmOIqLop3BscAR2qJtrLEKYHJOZro4YmSTEdRevXSyI6l2aAe+K1v6o+qdF6H6F6ld1iPuWxdm&#10;3aBa7daD9gFbrYt3Gm6yBSGIEeBVJrtUr6gNFtnUQG5IBrneRzfjJJpN8F44Vyfj/oT6JqvSXXUW&#10;XGpMsUuyrKzEnqmtc0X0E+puW71oqbKgQitPTyRnzX6cfxM/ht6N9SaDWq/pduzdFsgam2sOg5Jx&#10;X5w/Sv1/Y9I/9W017bdW1eezpzw7BDANfnj6i0C0+rUc0lT5Ul+zb3svpmh/Uw/mtfcZNKtqF2HZ&#10;CPjMVX6SxaWA+omWZtoSCygd54q813qN7W6+5qntoSzweQfE44NKKn6rNcC23JgQoJccMDXhdbk/&#10;OdPi/Qv7aZtHpV28wVEtiFXd0+IwTW56O/ZtkoH3KEBUDs3fcPNat6cfbuGLhbYolQJwP8j+av8A&#10;T3SLTOLEOJXwTnuTR45OMVyAsZsHp+vtC+iXHYsjZj/mtk9b0l/UNpbly6VsIApjJBnK1qOgsnT3&#10;yWthiwC4/wDKt6fS6i9bGlBmIYBcz4Na9NKWbFng364Bcaq0C9CvtbvoCplSYBx0nj+1bC2qYt7g&#10;uHN3axUbeeDVHp1uJB2HcB7fM1sliQA679qJBWO5715PPqcmL/a3tJD4QTHbOgYWrb2sjdlmPYma&#10;370Wwz5AlQ0HyI/NanprTIgAjauJK43HPHxXQPSdwtDZDG5zA2k/J8Vo8doFLURkrrtknOkXSWlt&#10;+2GwcziZNXnotr9ZybXQDmZnNU9lFAe4wLnaQs8r8471deho7oJd9sSe3Pmvqel/thxQ7Rc0bRIK&#10;uskqoJPiTir70ZVTT7Cdqrn+lUW8jTORuLP0jaeRUvTNS9tDyWI74jwK6ekzqGpU2uKpntNNp3LT&#10;JfLs3nRXT7sEyHyGP7aBrtLculiGUrJGcjNarY1GrDvDuVHMjg1b2NXduW7SweZJ816zD5KGbG4O&#10;LMmfSPG1K0Rt6K41tLn8uk74yewFA11hUi4t0AiAEAwauNO8C6t3A4A80DUIhW0txoIXtWvT6KP4&#10;syZc7cZIotWPcsOhtF+rMnAnNc8+sfpm1q/TnZbALm2eoHIMd66e6L7bhgTJwoPM96ldsqlraVBU&#10;xM8EHtXS/p8c220ujkz3Si4tn4e/xN02s03qmqtXrDgbyQsHb1d4/PeuVBSNQQGfY6BYX9rdt019&#10;1/8AUn9H7NVfv2LTEPfAKgGY/NfN2l+nrtgJ/N6b21Z/0l8/nzXicni5/fdfJ858hoZY8uSO66d2&#10;cpueli4MWWKEwyg9W4Yla9pPpC+Lg2M7SvQhyea71Z9L9qzFuwdiH9SP2bvE1JbK2WLW5FqASdsk&#10;xgj812YeMyJLkzw08JOLm7aOUa36Ou2rVg6qZdcJwJHIatK9U9C1Jd19t0dpbdbyFAzAru3qX1Fo&#10;G04svdfeGJIuDMg9vipXmOos23AEXAZIMA1ctHJcbjprT4u+EfLGs9P1LIGax1sZjx8481qWt+mL&#10;5ZN9lpZo3DCyO0mvpT16zoixupbiCJVzmFH+hpTR+maa7Cy2xgWUA52ntmg+1kj0xMtPBvmTpHzB&#10;e9D1Svt9rMGJwVC5zHNb19OfUtzT6S5Ze0SLYLJ5U/1rf/qT0g2vZCts6C0zGwHA3RXFNYtqw/Q2&#10;5UkGOrcPIom8jpMl/YlGUZE/qj1B9ZqrHs2QqKNy95Lc1RXdAqI1sH7pUyODRNNYa26OzSoPmMdo&#10;Fbar2WCXBHUIZyO8YFOlOS2pC8Ulkc5S7bOV3rDIxReZiCKXL3LZ+2IMEcYrotv0n3LK3RaA3XWA&#10;J6iKU1vowCELaJck7gRwa0w1HzEjhwUmg1tmw5LEqFEiK6b6T/FC9b0fshN5twtsfn/auer6czC6&#10;WtALtEY57Vh/STbZc+2ANsQSTVfcgFDUZMa/GVGz+p/XF71O0tq8otwzAtE9Pj+laguuthiu1cDb&#10;MRzRl0F6462kLEDnyKa0/ov2sV3AmFI7mlOUDLlyZG7ds8NYWLjamDLsT0nwKRazb1N10tF4kR3H&#10;yYqzs+lXp2PbfZ9zELit19D06WNfuCrEjdH2kfBoVkS6Kx3Nq0+yjX6J1umbTM2xixHtuMy1bH6d&#10;/D7UPau3XG1juG0CWNda9Q9W9Pt6SWbdul1WBg0xo/qn0y/ZsltRLlenMdQ7UnJOb9nYho8Eb3ZL&#10;Pn/1P0fUenObTqhY2iZ7gdqX9L1N5QHIJCERDRtnnFdG+odSl++lxrIIDhsDJU4ihenejFDeEge4&#10;VciJgHvWTI3TVGR4Iub2ukaql24lp/aTeN43heYYzRNX6zfR/wBYZt/BXYPiuun6e09+G0u13gQP&#10;sQkcmuf+u+hhFN3a9oyS5gtJnjPYUrGqasKWllHndZz8frXXcqHZ8ATt258Ve6KyQ4Z/00DCEBgE&#10;cH80HS+5cYOxRtsglV4+RHejNqiHVcsG6WYiYC1t+Acagu+To/p5thLtxtj4OSIz2WjXUW4oHtjw&#10;U2yZPYfjzWg2fVVKXmuKCu4WtqSACOxmrCzr5Zyt24rcBmkZXzPY1NoU8idUbiLO7a6oUVm4nluK&#10;wl23b1BOwv0KfG3POfmqJPXud87bhG2MgkjuPIrP/qVp3vW9ryQee8ZhaGjO8vJfHVWt98XLjiG3&#10;KQvnjFVeoX3rgtLtaELv07IzRLt8GXuLOAwcj7aoh6pbKXEDtvliTMg/1qkiSnH2xo6sXLal7u02&#10;lJMifytajeS6xfaEY3WVyQRJUYj4IFH1HqIvXWZ9R7cADaV3Ex5+fE17RNad2LEEqczwJxwKJS28&#10;iJKwWlT2yHWFWSomWhhVl6F7b61FUkS5O6IhhwPwaW1SILQtbijKNwP3FoPAHit5+mdCth0MKyuv&#10;QWEnq7fmtWhwz1OaEY9th6WEPuQ9JOzZ3eLFtLbKN0narRsEyJoh1TtdIQlJAK/nildRN0W1KLO7&#10;qIH/AHPiKmylFVVZoGccA/8AvX3fxOjem08IPuj0M5q6T4La1dL5W4QxBVWBgKRjIpi0dlm2PdVx&#10;bE3J/c/f+la8l/YpAJwsOAMgeRTtksVfcEncSCOwPM+a6iYX3LLe6lkhLjqeNqweIGPyIqs1lqLY&#10;t7k6YycFR8sK97m+5ecZXCjwJHE0e0ko9rogKvVs4HP9aIBs169pB2X3Q5kw0IVXsZqhv6WHLN9g&#10;EbuB1YyT3Nb5qBZuOfbcMm7JI2xiTFa9qbFqLqqpILZtt+4nIE/FZssG6oYpx9mgooubioIcYMnB&#10;jEj8U/Z1aq+nRpAWUloNWWs0ahrcs24jnaAuPMVr4staFlQkSxYB8kg8ms8ouJKXpllYv3AqOX2n&#10;OCYAFeu6bbO3YBeG7BjHOfFJm8TcclhskHmI8rT5S1LfqG2XmIzE1aKdlVqtKxQqLBYhlO7yB/tV&#10;XqULOtsWNhutuAiRHYA1s5CFblsh5IG6W2rNVl3SlbQY7bjM0Eg0DigU5mnmxdCbHs+3cw25jMwe&#10;TSxtoDd2KzbwN2Ihvitn1ukZCxUiSRg9UQeCTVM1l3F03GQNIIjpxxSJxGxcilvEv7l04MQI+PAr&#10;F27bCEFerO2AQB+ac9klbzwHCCEnjngfFDK7iFtnYoWcdX/xjWdhPcvQxYu3FFoll+MckcTV1oNS&#10;LhZQpIYARwIH/NayLqG4xe6xMjI7GKa0Qb3N25pMkgZFXGbiwZPcqaOien6+bSpdYqASFgQVjjNW&#10;yObjM9yLaFcxkue1aJ6b6ij3QG6pbbERCxznxW32dY6DTo1suoXcpUzGP9fFbIZNxaxoU1a3T7l4&#10;tL8QBJArXLtlrQSIJ7jiPzNbYzFQJZGUiFZsFZPJ8mqlrY3gSXFsEz+ODRTjaIsaTs1O5+jchlJE&#10;klV/uJmkm2e3eUojSwbaB9yEzV7d3OCWdy4LYiDPmqrbaVXuIZacRifgVjkqC+2xa4xdmbf93E8G&#10;PEUG4YW4SjYAUgYM96sLauXlmCGNuB3HArDFEF1iGJMT3AnvNKCUQSPcyN0ENwRmAKzp3uoELkBc&#10;kQIOeaKzMC/VPSAV4nxBoUi6dm1l6MZ4PMfirRTCIBet5kEiJI7ViyUeFsjb0nLZyfiiWnu7VuDg&#10;RG4fdt8UMM6blQT1QWEHcpzTBfvo9b07NbuBrhOxf6moWmRUtBS289TBsS1FcrdYyLkgCIHYUW4F&#10;9q5BYF4PuR45BqFpVRmwmbDiyS5YR1BcnzTDKQy7bIZxCs3MkdqHi6CbtwM0QwYRAHBoAMgsAYaC&#10;o7dPee1AFLKg1wRbLup9yCSqnbU7+n3HaHAhQAWzUbNy6xYbAoPUTyBU7Ny5Jm31hoYt58irQtyT&#10;ZX6pSVS4qkqgCxyKWvoVuum0y22rPVG5HQkXm7ASuKWvoUZf1fvMt3IgYqmEplK1tArKMYgMMy3N&#10;SW4zLISYnc8ZHxRDtjYBDglmfgCPFVwZLRI9/EAs6HJPjNIcRrzDyr74Y7d3VJDCCDHisBoa8Lqj&#10;cxBWBO2sabVHezLtIVuTkljQDqLi3Nxbc5J46g00JKsZtu6orEKc5PgDECaj+j0dUqzTJEZNQPRa&#10;5YKuCkV65eRigZfs6htzIOBUIuwbMihU9swJaYkNU7m839wKngCV+3FTBuMwRG3bYHT+2e5qVy8x&#10;S8VyYEN+PNQdX7PK5AbbcJMhWjstbBZQO0KdpYbSSM5+KpbN2yXQHc2BmrK1ftKpN1XUo2Dyw8UM&#10;pcA4r3clhdsdNtmO4AAY+2aSvytyIwJyo4mtgsqoW3tdeJgdRk84pHUuzEozggoQBwRPY1kyuzpY&#10;eDn+rAVLokkiSrrliPk9jWv379vcROGwZMAGtp9QW0u7KxMGcEYrUfULZZBBkkn+hPeuXnhyasbs&#10;EdUQygwUXLHufxFWuh1pcOqGCDPgxWpEwFCGOxo2m1ii5acgdxJxNcjUadST4Orp8u1o7X6Nr7XW&#10;fcbpwCmQxrufoPqTw9u6EfpEQZAjj+tfK3pmoFtQivtBGScV1b6e9cFuFL/egVF4Ajua8f5DTyV1&#10;6PUaHMu2fX3oOsF0WyXKrgET9yn58zzW/wCm9US4PdYsXtPEETlvI4JFfOP076xat3Gc4dg8b+GE&#10;Rx2+K6z6N6jbvWU2OsWlEmSNvcEjkmvMZYycpccHZeRTR0bW6l1Vt9ncVwwZpmfjkHyK07X+oXXF&#10;obpUswHuLuhVEAZ8xiruzcllutcVEgFCI3SRO4H5oLenloBMHK4faCUPS0/jxQQai+TnarBKdJFD&#10;o/UDaDQ7De4IYmZESSTPIrYNH6mvufqOmS4YQQgPPb4qt1/pHshRugXHU9KdKLMmJrXtdcfTXmZn&#10;3hCyEjEZnI/FaYZ0zl5NJkhHo25/UVPvbrVsoRFzqmGH/IqruPcDbvaQB9gEGDCdq1H/ANWudDsG&#10;3hpVowP7c470ZvUHZRvtnfbckw8SjZP5zXTwZzlTnOMi8/nrdlhvDbhcaV8eDnkCteu3LpLuCjwS&#10;Tvjjsfg01evCVb3ULENbgmWlv9xWt+rNcS1dFtSxdwx2qYTaYM+a62DIux6m2is1TC3K7Udid1wc&#10;NHIUeRWma8tbcvsYJaBbcdrDdyNtOeo+pddxbpH6bmRbwSDyJrR9f6gu97nt7baEnvu/qO1dOEFJ&#10;JiJalbkd2/hv6h7DhGtu24o8k4cOIb+5r6h0ha1px7YQhBhsEwDhYr4k+hvXTb1NmWMx+mEyUJzm&#10;vsf0bWJshnhQcMVE5UEEx3Nef8liW5HtvC50scUi6b2Way6JgowchhuOf9cVD3YbY+oZbpJJx1fk&#10;0T2TcVFCoLamYiAsdqhfuXBZSViG2gCOT+0k8iOK40o10b9XNtWc/wDqbSC5dZXs7QFgpM/O6tPO&#10;nAtug27XDOpYyzGINdG19y3euth06CVDD7mOCn4rS7Vi3bZVtISiiPJX5FKjFJnK0sFO2/bNW1JH&#10;u3GW3cQKi29u2VYoMt8E1qfqnptm0LQtlIzKsZ3SP9a6rrNOTZQBoBwqt9k+DXPvUgGLolxNwMsV&#10;XCgcZrdhy04/o7P2U4NJHzJ9VfTgKttR0kz52k8KCK4V6l6bdtagkgiAVMiDjzX2163p2upJvozB&#10;yTnazoPNcX+pvplyGZdOWGUUAZ8z+PmvUaLyPSk+DyPl/ESX5QVvtnz08MoJABDec0v7hVXlhkEg&#10;eRVr6j6MdNcBUgtBYnxNa+bnPR1DCGO3/Nd6KjNWuTwmqctzUlTGLLN7mwLG3ggeat9Egm0SrEg4&#10;nuDzVJZs3HZAboBHUR8VuHpuld4cKzhTgEdvFZdY1CLOdOSifT/8KvUzY1Nm2PcdVRRj8wRX2TpL&#10;S3raizcYltpUxtkHxXwt9CzaNpYcOGliDtAkRzX2J6B6qFs2rdi+Qi5uR9zEiAFNfKfIYJY885pd&#10;s974Hzyx4mpStekbtde3ZHtXGt9Wcgnjnafz2qi11v8AURrloKHBC7m3yexAoqa5iCN4ttawJ6jD&#10;f6RVLcKXPbQI5cNDBe5ByE7RR6Z32xHkfO721fBonqno9wPqN/WWUm627pVQPFa9pfRxatW2KllN&#10;2GUZzyo/Fb56lanetsurMR+7LZ/aBNM6XQWtx2WN2ZmI45mug9TKKpHi8+ojOcjWNN6RddmcWUlh&#10;mf2kdyR2rddD9P3hdtOVRZh+cZEx+RWyaD03dqFG0qbgDEjIeBkEVsfpuhttseZDAkIB0seAR8QM&#10;1UMlx5MsYd8/wK+k+jMgB9mWYyysRBBOM+RV/b9Ftm7IQ9JYQjSVB8Crv07QfzfubkA9rcDHMxz+&#10;K2VbKggrdURbA3bOPnFNiv0a8UnRz4ek7CqrbO4oxGN28Dsao/VNNKXDbBQptPVk5MHnz2rpuosH&#10;S2WdVARBBQ92bya5v9QagmGLqrMCDtEgkx/ereFNq0alDcmca9cRGQvbRirAbWbBIUwBFcn9Z16J&#10;7mVcm4xXYepB3kV0j6o1FtvcD79lu467t/2HuoA71wT17U3LI3XFUdTXHUtyG/bjyDXX0Gl/X8F4&#10;9P8AmU/qura45ILHAClsyo4xXPfUb7Fh+sH4loq71d1y6hmH2F7e0zI7LWvoNxdFYrB/MN4r1Wlw&#10;bOzpYcMFfAgulTdDj3BIII7fIpdrU23/AEwViFEVa6wbwGRlXYOF7gd/zQGS4FLFQsiBGZ+RXQQ1&#10;x5Ka8iJbRmcblMxHFUl5iVAYhgQTHAg1sWrKhETb1zgeVPequ+lvdcAJ3hCU/wANaImbJV9lNfc3&#10;EdFCjiKr2VkKo5gyZAHjwatLy2lQMo2Ff/vhQtRY9pzdDiAgjOc5o4yM8tyKow4AxuOARiIpF2D7&#10;WII2mGjMx4pzUwhCw+8KCfJJpI3UvTDEHbAJHenwQlzB3XA6mVd5EigLcO7CAgCCQYxT9wWw4i0X&#10;AglmHx2pdkDOp2F1XkjGT5omHG0Vt1DMbOc0C9sIHSNxPA7U1dXBRnJz2oLK69UCF4+apMtiTTkH&#10;5/NQKgBjIxR3VekhpIoQbB2tmeIoi0DUqOxrCTEg0WYIlfNA8RA/NWWeaQfNYY8TU4AM1kKzFQVw&#10;3FWQjbiZNGVpzBgQMY/NBA+07sV7MKs4qqINCGJAXA4ijl1K7i0N4FLqNoxM8Z4rKxLdu4igaIEt&#10;biXEEkkESOajB81B7hMncQeMV7dc8r/epRdnd39SNy4W2M4DQWmDHk0hf1lzUQeSzQGmCPzVZu2B&#10;OkGAFxiR81kXHLMiqPbcnd5JrnmqUm6salk39awsDHDEYzSbL75PVDbong4zRmRXfYgIYiBPao31&#10;S0qiWJBBA7481EUivugywbKhYBBpa57iKgJxyccjxVozzsJ/dMmOx/3qov27cBSx6Jk9opiKkF3W&#10;y0s6mAZPJE8CiG81qBbX9UCAfApUaa29tLYQz2nvXvaW2zD3DvCgKeSKMVTGW1twKNl0kmZ3ZpMv&#10;i5uZojFRJtwpC7yGM7sTWCmy2SZxA2t4NNi6FyX7AEEBQQWIQ7T3g0Amb0e4J4Mf60W6ssiezAkL&#10;E4AqTpbGGmFDEEcn809CXYIbwsFpBOQczFScmyxZj08qeaGbLILZYiG+4g5zR7as0hhlTAHODwah&#10;VGRYGCZM8gGi2LLorfdCGdp5Jryibo6BAHI7VJ7omDdG6dxc1AjF0F2Xm3kyG/0rAtBPcYmG3BoA&#10;n8CjojKoYgsScz/tUZfYLgQqXEAfIqqLItFlULv0l4JHk+BWRYUSQRE//PTUW0qb1Y7i0biOwJxX&#10;gG322BwFKiTIJqUMX8Hr1xUKklV4j81hTvcYLFjMjDf3oLXGUOSnJnyKlu3BXG4rG01KFtK7Pe9M&#10;mDMxJE0JroK3CBkf51je2z/t7mK7QO4inhYe6tqLYgRlcRQPguK3A7dq07AMrI0AiDiK2DR+nXCG&#10;U4WAxJ/dFWfpvpxdi/XuYQoABatx0PorhlU9RRo2kQJNc/UaxRTN+DRtq2a5pdIWW6xRusKmJIbw&#10;Aa3fRenXzes2CDMfaxG6Yo/p/o268VAdNnWfcPRjg4rd/S/R/durCibUhe/bgHP5kV5/V65Kzu6L&#10;QO7bC+m2Li+8r9JVVglcEt2mujej6f2nLK4DyBdYLPHdapNPprVgWFZnd3+2QXCk9ga6D6JYtFri&#10;m6u2BuA5Qkf8ivM6vUN3R6TS4KcV8G0ej6A2mRUtz1gZYACcmD2kVuGhGmVGtBCXncxZyoUExI/F&#10;UOgttaXZctISEgk+OVNOC4DauIrD3iCEHJHeCT5rgyk2zc0XzXgVl9pGF2qkFLYziq3VLavMwW46&#10;QC5A6ic4j8jmpJq+ln2bghH2yDDLC/1mpXboT2gXee8QG4mFqIoqYRCFtk9OAOx3dpNVvtrcYDEI&#10;zE23yQw4DAU1rxasFkMFWaEZORu7HyDWsa+6WuEFQq4VjvjYU8kVoxSMOXMlJr4EPWb1u/ahvcUb&#10;wBtiQ/ceTXNfX7gcXHTftR1OSJYeT8Gt49W9Qa/7rG2FYNhnzyMSRXIvX73v2UbdNx5A7dS+B/hi&#10;vQ6C3R57yGVWzVfqPV8wXD3RuVRBiuPevXD1Hqcns/OOI+K6T6peC2W3gWrisS44aDjn5rlnq124&#10;pDsw4k7smvaeO4SPLa7FdM18sLaFwhOZJ8Gq25cU7iSVNzB8AmmL127dVisBo4Hf81XOepTcbdHA&#10;4rtudmOGJIwUANtIzyfmPFDW7uLHafAAxFMbPtdEIEQJ7GgFWIaVDEc/FUMpHkCe2C9oKTORwxo7&#10;C2yzuO3AaBgGoLOYQKQM5gRULd0i2qIhgmCOxFWCzCoVUI3VEQO6zRHth9rwZUR81C8YuA7iDIGK&#10;HccIY3Gd2e2RUsFJg7u3YQwkDPg/igSMnhRxHk1m7m4eokGhKogYJG7FUNhwGa3Ht9RmZMD7aG77&#10;pXdjxRRdDSJMzlSeaHaaZUECZGc0IyyP71WcgxUwqqDsUzJljmpWwAuZJBgkc4qLgsG2qR1A/wB6&#10;hZFWO5MdyPxUkChWX3IyZFY2cHdu7E1LJBi3OOfmoQzcJ4DJla8VJRWzuXB+K8DbELIaRAMZBNZV&#10;yWUXDBWZxGKoh4ELuMZqDONhaQMZ+aNsaSNxKxIjtQVO0D7YIkjzURTZ6Z5PMceKwX2qZSQTgeKm&#10;FuMobo/H4qTXiNwDRgnPeoUAQEKkAczRldeIJk5oW49SsFJJnce1SnAEkSYPg1CxjdIXeQRupd2A&#10;XpMDdnyaKFa3gqJkHJ4is703MCpM5DR3qyUZRGISBKAmss8uwCziDnxUUu+5cDFh8jjiphy7XXZY&#10;YnB7LVF7UCvDfyOYE/NeYHsBxEVIKzyTtE96kr2xIgzwC1EmV0RuJxIyRJE8VgqNoJKhW8/urOw3&#10;DCqOTIPbzXlIjI48ZxRIpcESGBBgQODMVm1dllwAwP3eBUGyLmC0gQDU8nYQoBiTUBfJJrW6GkSS&#10;T800ASEkleQSO4pM3NoAjLCBjimrd3ZchlJXbGOxq0VREoPcZVLhYMfgVn3HxcW59sRPOK8b8KYA&#10;lfmcd6JetNuXo/YIj5q6LsjccOoK9O7nEn8UofbdlbZtJEwfjxTiFotkjKkiaDunaIO4tAmokRs8&#10;yfb0nsQDQm2hmlSuOPPyBTOqXYQks0ZOcY7UsFbJaFPIPGPFSgWC23HncJI/2o63wGDKcnEUtbUu&#10;txpk8y3miwrqvREETVOJVEh7fuEb5A58GvWx7csEFE9wK23aIaD/AENesEFnG6VPAqg0keXqIIPO&#10;TXre62rbl6pB3TMg1gqALe2SSDgVJFiJiAcRk1VhJkNxAPTkjpoSM8jqGImihmUztPSY/E1AJuO4&#10;N+QV7irLI28HeAJYxRSdmVH3ZiJiKw5TaABMNAaMCp21JRvbA3DBM4NQEhLMCQuA01BXRpaWkmTH&#10;asMntEGSYGT5qaEK5mD/ALzQOJe5kUdHDSDI8VNLwVhIML58VGzbGQRAmPyaPp90iCTzEihfAadm&#10;WctGFgL3oa3mOSoP7RtwantJCvgNMfmpJelSBAycgUARK+rQoBE7hIqAvOt3LbNi8djXpI2NsUl+&#10;KHDAZIYnBHiODNUkEeZ4d/0/k14BoUrtInv3mstdOJAhJB/Jo9uCFJO1oxHcVT4XRaMBC73ATBgR&#10;GP6V5UIu7Cglxme1YdYJKmROCOSams+5AfaODu7Fu9LC4+ACWmUFo88YOaxbHT15luByYrNy0ysi&#10;+9uVGIJFFDbNxBnc0SRwtW2WiaWnILbIwc4wPBob7GCoHAG6QTya8LVsuACT+6KGCLkzb2xnbMjH&#10;YUAxfwH1LKbpE4jP5q29LPQd65HjuKqJeDAPJweattEgtHDgKBPOc1nz/wDptElVM6h6NqX3WlIU&#10;EtAIEEx5rctPbW5EADfLHafHatU9HfclsOi7SykkeIwPya3a1Yfd7VywpRkm3HSeZivJZuzzGeDj&#10;OmRuPdVnW1aCK04GGQGqm7efbbJbcE43ftb5qz1dlCH9wwEAcLzk+TSKsXdv0gS0EITCx2pcUZ5q&#10;2GW1eX2mtgoS8gqZHHcULWOre4mwe64k7QJWKYt6O5tuqthQ8Zhp+aXa+1m02wBxg55niJqKwNtM&#10;EWstbtbrkBjEeYFUt/TKLd9NzRvAmDx3E1aveTasg7s5UDaSf9qqHtXCAjh2UPH6YnIE5oo/yGJ6&#10;e04MI5O0EycT8U2rm3beQGgAADGeaWV7lvYRuUZy2BRLt5EQgoxBE477sUx8lxYU3bXtvuChslMz&#10;JIyKW957otFAFYJ1Acf1rHsrptrw3G2CJ5otlLrFgGFtg2WPgdqlJBXYQlXPugshKgERO7sZpcAp&#10;bJIUiYluB5anUKiCzBlIJdhx8EigK1t3YHrOAx7Mam7ss9p2JuPIjdgySeMzTyWQiKRd6rjT4Yk8&#10;gz2qGmgG2r3FKNMRyCOTTsLcClkwWMNxMULyUVbE2Nz2NpsgK0lwvSTt81R602S1pNzlCsSBBYdj&#10;Vpf1QtfqFCJ4BBgmqq5lv0zlfHCdzE81cZCZ88WV95YV15BXBiekVr2s0CIrSZUZUDIralsKiKgJ&#10;m5ncSZ2nvVbesuAXS2HQFobyOK26abi+GasE3a9UVf09oEN+210/fGI4r6x9G/h/pdfZ02n06F7l&#10;w7iwwuPn4FfLvoHpOs1OrtpZVupYjnHxX6kfwR/hebPp2lvavcXENH+CBXC+pYZJ5cTjna/SPpH0&#10;trsUcOVSwqXy2jV/4e/9P/p2nLai9YRgsSLuQ/muf/8AUl9GaK36ct2yvtAMwKIsqI+a+9fULmhs&#10;X7Vqy67iv6izCmBiuL/xU9At/UHprL7u5EEe2O7DjeeRXR8ZlcYxlKVv5MvlNFDURzYsUVFS6o/G&#10;K0kwptEw0HtIp/UWtwBtwGWdwBmRXUP4lfw9u+ja723tNv8AuMCFAFa5ovozWP7AX/5cYzzNegea&#10;DSmpHiHGcJODi7i6Od6mxdAWMSeoHIE1EKpDAidsAEYzW++v/R+s9NulLtorGDNaMFbpG0KJiR5r&#10;TiyqcU0yQm22mqaJHUgWrwO6Z3SO1RcMwG8RJkkdz4pe1orr3WCqSZmF/wBa+v8A+C38Atb9TX9M&#10;l6ybdi4pum6ROQOKVq9Ri08dzZu0ukyaieyC5/fSPlnRaLUagqsSTg44FdP0P8GPX9Va/mLOmcoE&#10;BOIH4k1+sP8AD/8A6RfQfTrQuahCxVgZkNivoOx9EenaOzb0em0dtLaq0IAWVj/WTXKnr8s1eNKK&#10;/aOrp/DQTrPk5+IH5O/wj/gib/qOntalXtgspCKC8nwxHFfSf8Uf4EaKxp9LrLegFpwdhTMEea+x&#10;/RPoez6ZfvapdKLZa318dJGMR5rbrqafXulu9u3qsncohh8g1zscMmdT35eX0zsqcNPjjjjjTSd8&#10;o+Zf4b/Tdu3pdFt0qhURT7QC9JXmTX0bZ1bNFpJUFOGxAb8ZpTUelabR2RZsgKWuSWgGd/B8Cl/T&#10;Fupfe8m1h7YUhxJnvmvP4tP/AEmZrtWdnNqnrIQ3ekA9T9D0+ptLbLBZkMSME/nzXOLn0b6fY1ge&#10;1ZW4ysACx7/8iula/WnUXNqmbXAEQDtGeeDVlp9ILtncbQYbz8T4Ap2XPDNNVBDcCnghW50c09c9&#10;JTVtb9rasDEjKxyRWfRvT7lpzZcgpJYKwj810fV6MfjEFvhecUI+nPdNy+hQsUGwk4Kj9tYM+F7r&#10;ijTHP+NMp/R/Urlm6ge8EILIgHYeTVlf1yXdUgTDfbOdojk/g+a1v1LS6oD3BaZXFwqWBgKT3Fa5&#10;Z9Xu6a1BtltzFQ3B6e5rK9XOFRceBscMZq0zs1pEbS2QzAqLnViGJrnX1xZ1DlbQZYun4yBiGHzW&#10;zej/AFDbXS2LlxAWaQQTGPA8GqX6oc3dObqKjYbFzG3d3Fbs7UsKd+hOGDjkPnu9/DZNXeuI4KKH&#10;3BGaIPk7v9Ks9J/Dgae4j20hpBCnGB+OBV7dhU2XbrgbzdAHWSPmfNbZ6VrUS9Ivi4Da6d3k15vK&#10;scWrPQY3JqkhjR+hXBZ2vaKuto7c7d0Z3Vxn1HQbmOyQql2ubD3/AOK7ZqPXlUOGG4zgd1rVNNoB&#10;ev3LrMEt7ouLEDcf8NKy1kqMA8f4bnI+ebP0ld1OpRvc3DYwWQdkz3bzX1V9CehjQW7Pu7SyovSe&#10;CTSup0XpyjNiEAD2++4rzjzVd6j6vee7b9q1uxK9vu4Iiunosf2ZXSsxanJLMqssfqv1NbZ1Rba0&#10;KCLYG1mYHH4FfIX16NV6vedWvFMkOAxICnsYruP1LqdWRD2xcFy0STlSfgVw/wBW05tbrL2TIaDH&#10;TzxkUzV/cnc2xmlw462tXZ8cfWv01rPTL91gyIhzgY/Iqs+l/rHVen394vEbRCTmvpD6m9KT1BNt&#10;xVGxcIAQyx2LV81/Vv0xqfTWBQkCZcDIFdTxWux6vFHBmrd0meE894LJoMs9Xp21FO3+j7a/h5/E&#10;HRau1et3LoFy4iqA4GZEmAK6Z9U6tLVhF9r3G2QMyERfHma/Mb6W+r9R6fqbN21ulbgIJHBHc19j&#10;enfXdn1fRJZhEuOskZLA87pq9b4uemfC4N30555a5PHklWRe/k0r1FLxcm27hVd3jys4iarPVBeK&#10;WWUbRdPXIkAtgTVh6peuWLhZ2NxQAUHMzgyRWNHq7WuZZS6U2lt45BQeD/lXPWN2nR6qTjTV8nLb&#10;6kPc6lAVjkrDAD4roX0tqDbA2ldyHe85HGI8VRazQ23uu6qXDOTvYSSpE5FbB6b6PGiVblpFFtvd&#10;Fz7QJ4n5NbJzjSM+KMnLoX9c9cuvpUm2g27tzbYUqT481zpl/mNilwJImIkLWy/Vu/2Aysxa5Jhw&#10;cgd65HpTe9woShbJkjH/AMetWn0yyRc06aMupntnVWjdr+o22XRv1BEAt8f7VonrGpthhKKejAMw&#10;PNW/qTPbtgphmgMvLAeR4rT9Y6FkABZkP45rq+N0q3KXJkzRcntpFY7WodbakllzTumUaS1bLDcW&#10;4Fe9N015dQGuLghgTFT9Zc6bSorA7mcx5C9q9NGlUVzZ28ChpsE8tJOMeOCiPqS6R/dDbmUkqCJz&#10;Wsa3UPfuMzuWZjJ780TUlmz90UEbnEYMj+tdHDjjGpVz7Z4TXazJnlTk9vpCyWx1SSQcDyKftIo7&#10;eBnmoKhnEwqiiWrRCxgyZmmTnfsxwx16Pq3/AKavrOxo9fe0+ovW7VmSXZztOPmto/jP/wBSOq1Z&#10;1PpH0/eZLLDZe1YWLtwcQp8V8l+l6W5cFwb9gJORV5Y9KUbDcG0AgFzFcTLLFiyzk3f/ALTY5zeK&#10;ENtV/wAv0B9O9IclrlxupmlmJAOK6x/Dz6L9W+qfVLPp/o+kGouP99x8JaU8szVcfwx/g16/9b37&#10;j2F/lvTUuQ+rcQh/8Vnlq/Tf6M+lvRPpD0bT+n+iWva3BWvuUl9SeGLtXMzuWaX5P/HpDMeOEY21&#10;x6XtlN/Dj+Enov0NpRZ0FpL/AKibc6jWH7m8hD2FdJOrD2luFEUsrGVMlagqQhi+SCwZQQJ2+BHM&#10;+KUe5LuEtgGMj7Qk9qWsSgmVvcmZLRetsUJL9lnJ8AU0urUi+/MdElSN/wCB8UhauKijarEi7K9U&#10;BR5B/wBBU7avcuEYk5Rj2AHIpOSKY/GqLD2UKqFRuhoIcdzzj58irUMNphQqAnaN5lu0GkrNxgHY&#10;2jtCk+6OoERMT5jvVnpvR/UNbat6vR6cujEgXMcjk57VzZ6eWR0ot/wbI5vtq20kSW6rZNtoJ6nj&#10;mPJ7U5f+l7vrHtW00zKt2YuXBGyO/wAgUb1v+FnqfqlnQ2E9bt6MJft3rzW7Tm47AyBXeLXpT3bd&#10;u0WAXaEDxBkc0jL9Hf18JY82N7X6YGp+oI6eMJY5pyf/AMGg/TX8J/SdB/L3NVYOtv2SQ5YgI27v&#10;trrek0Gn0wRdJpVtbRuO0QAW7GKlp/T7VpQod3k5c5JilPX/AEbU6vSixpPUzoitxHa6nUzKD9pn&#10;tXs/BfTOi8VgjHBpYRddpc/+TxnkPL6jXZf93PLb++kXtq0VUYVTvhiRxTdpEQPBH3SGisLbtwp3&#10;bht5OBIownAdwj7icf4fFeqTVHEf6YxZREuXCsyB9x7zR7a7WHWWIPjE/JpZCyWyB1jcBNNe2QhD&#10;LHdgDiaXJIKLMvcJLjGPuK5GKFdvOIAMiNxJzFZKq8bAoVRuhaVa9uOy2IK/GYPes2R0aYDGpcPa&#10;AIJlZNQAQ23NowCoEd2ik7iy7IGK4MuOYFR++w/tNyOlz8UhzGJDVzStcMpaAI7zjFGSx9p3BWLw&#10;ZFWFhrNxdKyqVZ8OvkjE1lbKIjhrbYY5pixpg7mB06FWKyZXqMimLG9y4ALbpJJwIqaWgblu5IBU&#10;GfP4ij/psyiHiP7qaOMKAc7IppnCILh2KsttEzQbtpcgJkmCxEwD3pxQqk7y3YCayyswkHakeMGj&#10;cQDXdRZYlYTpToloAY+a171H0m1ft2iqq7rPWRJUmt4vaZH9tGYAqDA81WL6c5BG2JkfIrjeS8Xj&#10;1UNk4Jp9pnQ0evy4HcJNM+TPrr/pg+gvrK81z1T0Nd4E+9YPsux+dtdG/gz/AAT+lf4a+n63Seia&#10;V7Q1LrdvXLp3s3YCTXar+mUGChloUsaa/lwNwL8LJEVw9J9LQwOlOWy7ULbin+kdXP8AUOozRak1&#10;bVN1yG0d0wEtCE3bhWyjUMU2g7gSD+K12wVkBbpEwRIwDVodR7CTePAlkWvXaRfbjV9Hncr3MunK&#10;hlBuQO4B/dU1ugLdYW8jtVZoryXodQQpyEYQRTiuzFwzTjJXnNb4ztGZxHLDzB2Qu0iPFGS4TtA6&#10;VXg/4jVRf1tpES3ceXmFplWyVKqDAgk8UUZoFx/QwLg3Ee7kMQZHmqD1Ya0LaOncB98MT2Wri3s2&#10;vIO2d0zUHti5aZvbGBIJ5xWfVY/vY5Q3NX7XDH6Z/bmpUnXyUmi0F+wRcusbhuqJA+1I/dWzIIDQ&#10;/wC0GTxQSEshOrhRxR1QkncMmCCO4qabAsUVFNl58jm22jJ6Sre4ZmCQJoA0xtm6VvMd7bs5z4FN&#10;F1DKq2zt7moArDJ9wDyK0NCEyRuo4VA7Sg8QtRvouptXULKoeVkYORBNQW9ISSH2yMdq0j6z/iX9&#10;K/SdvQN6/wCtWdAmqum1ZuX8KzjtPagyzjFPc0kNxY5TaUYtv4RvXpmjt6Sxb063pt2hsBuZJj57&#10;0zvmTiN0E1UW/ULV1EvKwZGQMjTuDA8EVZC6pCSdxJn4q8clSroCadu1yPMVfcAVCRA/NQFwpcCo&#10;sKIJPOaCqm5bbYNomNtZayN5K3duB8gRRgE/cLF8STmeAIo3vXSoEbpzjFA3udzfdH3TgQagLX6m&#10;08gblziKll0OrfYPJOR2NB1BN3T6i3v6buN0wVnxSrEqs7ZzRNSu9kh5JyEOBipJ8BLhpk/T9Oul&#10;tWtMj3HWAC7mWn5pw3zaBIkqrEFhxIque+6gkKZbOP21wX+Mv1Dd9D+lVvabU6kA+ooGt28tdDnK&#10;1x/M+Xx+N0ebUTi3HHC2kdXxXj56/V4sEZVLJKkz6FXUE3ZlWZRO34pqzbtOLpYKT/sa+KPpXXfW&#10;Wr+sLupLtotFdNhOvO8D9o7k19gj1bS2P09Tcso5kIGcAsB3iuX9MfVGHzGDJk+zLGlLbU/Z0/O+&#10;Ay+MzY4fdWSTjf4ejnf8Qv4LfT/1Xob1jV6ZEuuZt37SxcQivz6/iV/BL6n+jk1ms9g6vQ2hP8yg&#10;E20H+Na/WXYh9pjdnEmltTo01K37WoRGS6kEESGB8iuJ9U/6W+L8t/u4YrT5uXcEts3/AO5He+lP&#10;9SvJeHkoSm8uG+YT5r+GfhRo/qXSam0H3hkDnfvIgr5A55qxb1rTe02y+hLQwKEiI/aQa/SH+M3/&#10;AEu/Tn1bpSPTfT9P6br7azavWk2W7rDs4WMV+Qn8VNB9V/Qmuvener+h39OVLe1fNuLLhf3I4wy1&#10;8K8t/pxrdFqPtzxur/GSdwa/k/R/05/qD4zy2FzWRY5ruEuz6Q9J+qrF9j79hbU28PyGJ7QOK2Cx&#10;rdOdQt1bwdTAAAIBjsPMV+bej/iD6vb1mmv37z3uxThdp7NtzFfaf0R9aem3/SdN7jlR7k22IIRN&#10;34yVrw31L9E5vGxhkSc1PiocpHpsOqw6lzULtctPs7jqdNpLt24dvtyAw24G4/49tY9P9N1KXXBc&#10;ByGHT1SX4MGqPSerC6157N+w5IVVNt1g+QRJ4rbtBqbGqa7GoFsqAekwVIr5rnjlxQadtUrvmhOW&#10;Msfoa9OjTJ7KnZmG3jAc4g/Na99SfXnpvpvq/pXpt+3da/q91u2ltZA295FWnq2tsaSx6jqL9xjb&#10;sg3rhK7zgfFfH3pP8fPVPqL6t06aT0m1/LFhbsk/eiL9xBNdPwH03n8m9VnWBzx4cUpZJb1BKTXH&#10;LMWTPihKCnOpTdRVXZ9laT6b9O0nrOq12l0yrrNYi/zN05JNvAIrfdN6/pl9VtejsLg1T6f31f8A&#10;a6j7oNaxpr38x/Lj2dj7ZDLkyuY/rW4ek+nW9Tq7Wsfa1+0DbRzhkW5yK8R5DKpJvO5SccbjF3bT&#10;XEf8LqjFrn+LcvVnRtA4ucuSUGQeI8VsmlW7eAV0AXkFvHiq/wBD9FsXbkXXKEt2yWjvW1p6Kntb&#10;rbsxQwEOMeTX0f6H8D5PPoIZ/t3BN1G/yaj+j5n5TXaaGVw3c/PoVfUpbtFlDEFwIAj+lc+1955L&#10;B9qvckArgEmJNdFvaW/7rLJCEdcnFcz9RtwL6MMLyScRXn/9SMuo+5oYTjtitya/fBt8FDG3k92G&#10;+oPSX0+iv3rOusX78RaWASzRIJHia4b/AAv0P1v/AC/qd36lv2Wdto04iHMyWkdh4FdX12nJRXFp&#10;dir90w8+IqF9LVy3avuIZoUCTwO5rxcvJ4vs5seHR4ccczhzW+cHD/tbdq/Z6zS45wjDdlcmm+eu&#10;wNnUG5cNuADaRQZGG+a3j0rQKDZCoqhoBIEj5rX/AKe0LXb7bTvUZk5me1dj9F0Z0dxCnWj5dSMi&#10;ur9I/TT8z5PFjlCX9PBp5ZLq/g4/1D5VabE1GS3NBR6Ul1VIQKsQDHMd6MbFoKVneVIxBkx3FbNb&#10;0wYchVg7Zqg12uewrB7YeBA2QIHmTX6l1Xj9F4vSvIoKEIwduK9I+X49Tl1E9ttu/YZNiy8QCJg8&#10;SaILwtEKIDR34JNY9NCanSzbHuBW58EdqjctK5lW2HduYH/aujopvNp8GbT1OE4qScemn7MuWUYz&#10;lCbppj1p3Me1bB5kEzB7kUtevmzdtgiLVwYkSZHNaN6562nol29evXVW2LXuw7QYHMCuPenfx59D&#10;9a9StaXSX9437AC6898eKZh+qNJp2sWdyjmjNJxptd9trqzXi+n9TqFPLjx7se22z6QAssLdxVGD&#10;BUHiag1yyzAE4Uk5yaq/TLyXkDFBkcqYFObGaDCgcjzivr3jtsoRnClaPFa/G4ScX6ZMa3ZlkxBg&#10;bZn8GvWNRcbT25UAzJntQLm+CvtmJlfBomHIwYKwYxmurjjm3pufHwcyUsag1s5fsM+qt2ypLAmS&#10;NoBiD4qwVAbVnoxPVPY1WJaUbQ+B9w+DTuktsltSbpNveTzXVwTlud9HPmh4EXHYe9gL4iIq4sAX&#10;NmBMQp4EVUI4ZXG4MTz8CrHTvbiCNqADHOa6OLszz6GFh52ncBJDDAJqJdVANxxIHSFOSfmss/SY&#10;MZpHW3RYFkumPveB2FdWLqFmObosPUnK6K7ckgQCAcDPNaE96494lLcFiIHwK4x/1U/xf0no30P/&#10;ACeiuXV13q11bOnYYNoWzLma5h6B/wBXn0npNNpv53TasX7dkJci0WUuozBr5j9Uef02n12DC8vG&#10;3dKuTo4McZYpNySfqz6R+rzfs+i/UJ98WdmkutuLRHTX5Deh+g3tWtpDp2ZHLMzAHcpr6L/iV/1H&#10;67620yaDS+nDR+nu033dgbt2OAY4WuZf+s6fT20WwQ6oFghh/oO1fKPqzyum8jq8X2p/hjVN/IMq&#10;SSNb9X+kdZ6VoEvtpx7Qfdhutj8VXelWS143Ta4YTMNO4Tkdq2P1H1PXeom2168qoxK+34/AFY9O&#10;0qXGLBDuPQV8gd54EV5HVYouf4dBRatFpp9OE+xWJLBwF4A8GnbTJfuIxO5ieqO/5NZ06tZQqt4E&#10;kjbtyQDxJ817Q2Ge4FLbSW2iBLknz8UGaow6L22zZvR9NcRheu3C6Bjsc9QKntXRtB6mLCIqW1Z3&#10;DKGkSg/Jqv0RsaXToPZDELB8R5rX9TY69yIG3XCWPG1fNOWoeljF43ba5/QFMvbdw/zL+2MHg+PL&#10;Gtl9KSyzEbzugEgZkVrBVxsCkqdg3SP8XiK3r0iwUs21ZQpbpkNyBXDxYVm1D3xtN2w4to2XSaUu&#10;ATaKJwuZgnhq3T0/T7Qi8GBv3ZE9iK1jSHduO1mWRx2ArcfT7aITG5kYgGTx+K9f4/RpZY7UIyPc&#10;i2u6a5vZt1tioiCYj5q29JsG2JYDsBtEyKBftlG3KABIg9xNP+nAWkdTchpIntnzXtftOLSo06Np&#10;It7FjddZWfCpAPAJ/FBslWJUjYW79jHajC7btWXvGOjhT4rSbWp3XDdRXgHozk/jxWLV51hyQXDs&#10;954jE54LvhHSNFZtKkqdvUdwnzT7adEbcGMgYrUtO7l7b2GO1iAwbJWr1NUyOs3AyKc7hzXo9FqY&#10;bFcOU7sTqdO9z/I2FbQdLdxl7GayiguXQl4SSfFI77bqBbcqoMyKwNSybgUIUiQs/wCdejhrYqqR&#10;yZaeRSXgDc9xAGKtxxzVrpouBEkZyBQNUu0owZSwMCe9M6S0WJAtszSZMY/pWjRbpTa+TFlSijRv&#10;qT6V0Osvl79pIYxBG4yOK+X/AOOX0bpdNpfe09lEYD7olgF8GvrH6p9UX0vTvccOQqkiMiB5r89P&#10;4i/9Rml9VttoNNpmNxy6sxwIU8TXTzQxpJNcnA8lmwY8M1kaW5cHHvZurvte4we4pJJyWFOp6duQ&#10;hf1Ds3bWxAI7/M1rOm9Se+q3nssr+5+4iPyvmKt7fqIFth1AHrhxGeDJ/wBKTd+zxOJxu6OWfVnp&#10;zoBddRhQIIJJJxitcXWX7CG2Ls2lcACer+h7V3DWehrqbF26bxIRQ0DuTXKfV/RltpY3Mdtx5IWN&#10;wIrn5JKLqzfsdKTjwaXqdS128XuPcdx1Z/b8EVZ2LwXeqAeRsMlS3mqrUJ7zlkAL7uqO44ikrK3b&#10;rPb3EbsgxMxQSkZ7aZZ+uXdRqAqt7jqVM7gAAx8muB+rIUa4DZa3cU8oO3kV3nT21Ny6oW7clhKk&#10;7o/8jWses+mLeV02e61uZK5jPNKUqZJxeSl8HGLyXAzXcBkKx+PkUxe1pBClZ/dMwADV56npSl+6&#10;/wBzYB7njmK1p7Y2Xdxlo7mWNNTTEZU4ejZNPr2NojIAbpZeHFPv6yWtWmNsAwwj9zmtIth40qFY&#10;h42zTy9d02mdUDSZng1TgVHMzYfTWC3NrrvDEEyZgdsU3rNEb7lGkETt+Iqs0OmUPZbe6wO45rYb&#10;pF+6tm7blyJUAwp/JrNPvgYqaRr9q9d97aqMzlhuCYirVLCD3pUE7oktET8eaXS/ce62y3tCrALG&#10;eO9WGnF3UXA7Wwzletg2Y4ihk0O20NWrgIKi8/6f+LIP4Nec3rjkMpRra9SyIj4pSxqrg08m2FVG&#10;IAUyzCqRtXfF4OTv90zDwWgd6FK/Re9KuC7tPtlzdQ7bZBmQYJ4r2mRDc2+yQ5jA7A+KpbuquNbe&#10;2BhnBIfHHzV7o7jPb90EQzQR36atrgJZF6LZbVvaJumVuRJ4HbNbGm5FzdZWCqS3kD/atY0+ssWy&#10;0BrgVIPYLPmrrS3/AHyJHVmF8D480mUSsXFmy+mashpFwNvBgzH9RV763ptPeDGCREmG4ntFarpD&#10;N5luacs4IK+F8RFbH6Zqrdy5cAQyy9XGI5zQNGnHkVOD9nCfWLKaUuwLJ1QFXn8RWvan1xANgcqB&#10;+0DJ8hvxXZPq30wOjPaV9xysATK188+rbbbtbFncxMgkR+ZroaaKmZsiUXtjL1ybDZ9TCKT7rMDm&#10;TV7p9et5rbb3B2zz0v8AHxXNbGoJcn7COAc1c2vU3dECkbYJYAcUzLg+DI007vg26/rXs+4G2gsx&#10;2g4SkbXqV1DZYCCG4J/0qiTWK6qb4wFIDHJod1DcKEuCu0BW4AoI4q7RmnHdJtt16RvLeu+26orb&#10;iVBZZ258Ctf/AJk7rpVtuJQFpO4GYqmctcNq3cdCZgMF8fNFs3irSCFZXJ4nnzUeOkFKG99jt/U3&#10;Lw3qNm/BMTDd5pyx6mU96GwyAMFld3aSKVsMrC5FrJMgliJ/H4q10GiXV3E3h2G4LvPEHhcUhtN0&#10;0IjjnKVJ8m5fS3ofv3NMJeBcyed+4Yj4Fd1/kEtW4CTC9QCgKWGP6UX6L+lv5HTb3ZZMAWhkfkVt&#10;dxGtnYR1KIdT+6vp30f4JP8A35cP0drBoHCFT4fZzLVel+3+miBTYT3GnH3nxSxtNZYXYjfCN3HH&#10;7a3XUaTYGcTuwGOdwVuFP4qu1WgVSVwgYgu8cfivojVG/BBWkjVLjpsuAXHxEkrtb+g8UCyzWxbC&#10;AETuGIIjgAVe6pPYYRt3FWKtEkgdjVJed1NkG4QxYyTgKG8ntS2x8lQZHVnto4hvIMc/61ZW7yOZ&#10;6+eRg47VRrqLaOQio/Vl8z+RR7WrthrxC4ZtmRIU1aYqTRfBkum6ZChcvGRnvSa23uqxXDAkRtkq&#10;Kho7wf3EuXQ7JOVAQiOxFN3r4KM/uhS7CGBzJwBRbgGypu6a2Fe65Zb2zhcwp4JBrW72ksBl9sbx&#10;umPtmea6PcDuh/VRpQkjbBUDzHIrWPUrCXFUpZJYIZ2jBpU8Sl7o0xyvalRzi/Y9klba7RMtuEzT&#10;vuE2wXtKNp/rVxq9FaZ3kkg2xEYHTWtLZxdZcA4lswFpFJAtzLfSXPeZ9zIFcxDUYhX9s+2AF3Mo&#10;OQWXEVSpbRrhUkQySVBzPn8Vc2dRuuIHUlgoPYbicQRVMKMnXIhftsVEkKVgsrd93YT3rVNUuxC5&#10;K28wQ4zg4k+a6C6OwtMu1kkyCeoH8nt4rV9bZ9uDsZ3ctjduO1fJpcmhkVuTa9Gps7dKqxbe8mBI&#10;80JVJuXTHDRIxg/6inL6OqsArW5yVaBIoCXc22tuEkdQKzJHisDq+hm6QBzvxtAYSrAj71PBWhXL&#10;LFTNzYF8VaL7NxiFt7mLRMxPmvX9OxtkXH2beAMlgKLgpxYvbu3FUrwyiQwzg1sOkulVXa5ZWI3q&#10;D+7kAVQGQApCw6jaAcrFOWbzIbVzoLHG1efzFNhKiS4So2+1eJQMTZIgjZzE95rGxYICQXAY78b1&#10;FUYu22tW0NsiSSWBiWBqxDo0o1xT7og7eOmtG8VvEXVOSSoDEkEZCN2+c1Qa6xdYNjYd4FtScAjn&#10;ArbSlogEgOVUgbpC1SamwGKb2RArbiZJKtSpJMuUpPooiQHA39X7yP8ASO1YckJsYwz9pmR2mjAG&#10;UPtEbgxfpw1AMFcCVJgRzI8UiUUgMc5MLeUKyI4ZjE4GKmbkqoILM+CYiCKX07uAVH3R0me5ORXv&#10;0710tduMSARtJwT24oaHchTccuh3ROSOYHiKXtG0WdlJU8kHivL42DpHYyTNEW0SdntwAAwaoC1+&#10;whUo6kMzhzEA5xR0CF2SWBmCkzP4oYus7wtssCBLzIEdoFE0pgq6D7QVycxRAS49hHm4Jyf1AA7Z&#10;ND1dlrSnr27mCjuZHkU3vsN7as+NvWxEFf8Ak0ElrguLCuWYQ/BFU6AYpcce46S7bSoWmWubVYEB&#10;lBBLeQe0VIkbURHKkkjcRnFV10NbuMIlQRtLnJJFRUVX7Hbl47TsfeFPQDg5pO5hZNggxK9/6z8V&#10;hbzLdGy5ujAAHEVB7pS21y05Vj2PGeapoOIq6oEYIxaVIJjmfE96rr1mbX2ruHSPMd8U6SSwOBIh&#10;Se3zVfLA3N4KsPtL0pjIOLVnpbdbt7AF28g4kYzREvXABuDDssdyKr2vDaGGCrQIEiiL7t33JYE5&#10;J3Zj8AcUoapIsoJObksc7YiZrDfaBbfbIgEr9yikkulrRFtz0CSfJplTdItgXNoiQTyfMVVETtkl&#10;3qikoO+VxBohttKIQFJgnPP5obhVsgOp2k9R5xQg/tsu5h0ZxmfFVyNHbqFI2hYQ/cBFWmhuxeVv&#10;cgkSF/Pz4qoRisC4mLhkATMGjW7lwC4AzDZgHtFBJ8DIR6NqstZdusIkiTEzJ8kVHXWUtg/tBZfc&#10;2fu+ValLF9VV0e6Cdsqwot24TKXFYAEEEdz8jvWLpnQjVGt+p6S0oICsXD8kjcBWiergbgEQEZIJ&#10;wRPY1v3qdi6DdlvtIggYE/NaX6jY2tuLQVUyDw34pGWNjFxdI1K27AHbbBEx5j5FQQjcqE+ZBzzU&#10;mYhQgxmTHilFW2GtwSTk5Nc2UezVjlwjZNHqCo6sbRgHOK6N6XrQm0vG5uM4IrkmhLC5kYKmQe1b&#10;xoA02hIALAhjXD8jp1R2tFqDvHonqo/UR4e97akECdsZmut+iese2i3YIJAG8/uaZINfNXopvBWE&#10;vz1FSIiciuleh64LctC1gi4T8DEZmvH6nAouR6TBqLiuD6T9O9VsfzDvs9xVQBickEcE+RXSPS/V&#10;7YL22Ln2lEllkDHNfO3ovq1retoyoUEKbjRukyZjnNb/AOm+rXkMXLz/AKkqoUdfEGA2B+a4edSt&#10;Jrg371JI6vrbaPb3C2bhRgfbkN1efj5rTtdadjdEsoYQzgDLipaH1RUSyvSrRCr9zA9iWNWGr1Vy&#10;8rq+266xt2YDnnkc1nmrVBqFo5b6xpXdbauhJUGGBgbR8CtWN+8F3hrikSJjcF7V07W6YPCi4s3M&#10;s2dwIyA3xXPtTZNr3mResgqUDTxk48HtTNNmmuEYNZoFNqVFW/rarvQIxuogZtwgc81TXvqD2HUB&#10;rrKogl5J2nJM9qnrLF03GIRgNq55YTzHmtd1/pt5LSKlt2VXLnO4uI+016PR5lfJ5bU6XJFySvgq&#10;PVNdCuGTLMSSDBz481z3X+pkv7hv3Z+ydsT2qy9Ya4hsXRPMhTkCfIrVNXcd5WS24z0zk16rTyuK&#10;OHlc75Nr+ivVlXVICzOVuZWSpuL2Fff38PfV7l/S20uXA/QElSMFcyfOK/MT07VXE1LbUyWiAZOO&#10;Yivu3+FPrVi5pQotE21t2wEI6mHfArlebxyUbo9X9M61WsbPqLRs1wE7ywUxuY/dPGPANCvJAfdc&#10;3bAH2nqg+IHmktMVDW8dOSpzvUeCac1Ytrb2hWZPuM8v/bxXmT1+V9nHfq/1A6W6l23eLsGctvwQ&#10;SOD8VpOk+rdM91FvSAxC22XCiMw1dI+u7G67ff8AlSs7OgmYCDMj5r49+qNXf0epN21edYO4d1H4&#10;j/OnabFHNLb0zxGv8jl0OVyj1fR9Mvqg/tAOxa2HefPiZqm1WmW3aZzeyXHQicbuJrm/0r9a3PUE&#10;HvXV3hRbSFgD4nv8Vulm9p3C2zeYrgSrGCarLjeOTTPbeJ8nh1eGM4NK/TYvrLRWXc2wUAFtdkG5&#10;8z481z7X+mB7eqKlruTvC9AP/jXTHcXr8I42ZLDbJUjgCexrT/U1ZHubiWDCR4+VPyKPDmcaOtlw&#10;wyR5Pnv6k9CL2T0qQFIkYJHbNcp1fol1SUKssKCBzzX036rZUl0W2CAAQrcsY4kVp+u+lUu25CXJ&#10;u8JE16HT+S2JXKj5z53xkMVzjG2cY0XpO9rZWOShHwK6b6P6IyNbtrcaEJYwMwf96d0/02+mdoRV&#10;AEREx8H5rcvTtFaQ71DvtAY9gzUOt1jmuJWj53qE05WmmvRceiaSL1pdhuFelRMBjyQa6r6bqPYV&#10;EayVa5LSjfcRyPitQ9J9NJuhJZAQXKnBA7wa6D6Xp+qFK7mG6GGUH5PevNarJF98mTDqdrVG1af1&#10;K1dSyCWwvuQvLD/erm0bt51G7LMAqquVx/pHNUIe21u0SVZQ0IDAIX4pz+eNtrBZkWDnJkqBA/rX&#10;OjGmqRqllcu2WlnSW/0n2dEkpiJHf+tX2mRXDWkE7oJcEqWPfnmBVPa1DZUacCCu3r3bZzhT5q1X&#10;Wuy3zvUEtt2xEDsw8VpihEqZcIgB0r2bhUJgzwdv5radLpru4AZRlbqHYeAO0VrWiuqUt+7fQsk7&#10;SMEgCBirrQFluguxVp3KQ2CKZtJBNM2/SOXW5cuW9twQE2sMSP8AXzTR1KKtq2SiSZIA7/J8GqNd&#10;QENzEvEwMAE8/wBKQ1frFi3bdVZVUsqh2wSO5E0+MlXZpi0n2S9X1apaQm6C5/aDk/ha5V9Q+sk2&#10;rkrt2ExnKGavfVfVEVyUukTu2NE1yT1L1S1qbQm4wC9bWzzKmKfhtyXB08X5UkzSPqD1e2SGw2zs&#10;cMxI28cZ7muKer6u4PaAs7i3Vxu3diSfAFdB+o9aQ79KdCxtJ2wW7TXJ/WnJfaNU4ZMvsgQeft/3&#10;r1vjsP8Aa2joYsVSdvo13UagtcKboIPTIx4ig3GCYZ9jTwBkEeTWS953cHZMd8c+fmjs821W8zM4&#10;jcuBg8bfiu5RoVFcbe65kmckxHfxWXtMMNuPO0cGoOze7csAM0HcABgAck0o9xXtgpcYqWiW+OaN&#10;ITOSJX7O9JLEvMH8fFVmqtFXRSoI2yCRzVm99RbW4MFRtWOZHmlL4Uho3L0ja3JHmjSaFPbLtFVf&#10;tLeAGYSGK96o75tH3IJVgwORir6+GPuG2e8qwwPxVbftlgpuy8jKgcbeKZAVlXBU3CwJFxSNwOP9&#10;qrvaAG0ITIgT2nvVq8bWct0AiAcmlSoMErt21piYdvPYncQqNxJYbQOZpa80FQkhYnmOKeKW7ZcO&#10;u0HIiltQ5Zt7jIiqsanSFGfDEkD47EjgUBwZVn6i2cdqPdhwuQZ5EZ/NBvAbEQES3NXRSkJ31ZeS&#10;DS4jMDBIE/NNm0VXAUg4HmlSjyUJOMRRItIiVUNHUJx+DS7sVmRTYONsqCf8VBbZBxMYAokMFzIW&#10;skEkZqcEKaznGZNWQhsIAJ4JrJMDPE1Jox570Nhx01ZRMtgUdNsjJg9qDu42ggDmaLQkIkgR3rMH&#10;wam4B2gIPyaH7b/4aiZDrYkowCgqwwRzHeKUGyX5CHIJw8imXPtuCeXECO88isu11yoIBWQApxjt&#10;XPo1URZJcI52rzINZ9y2AdjMGEkdyw8Ghl/bNxZ35n5zggVkIpd0AcSJUERiKtIiQG7dRl9tAeoT&#10;xye1CuK266HAUAT/AFqKMw3KCQVxHj815STu37mHG2ME+aZFFWRSdtwJdjEhyDx4FKOEQJuX74jG&#10;TRnIVQijluD8ViVAWMme4702KESkD9yDcBSViIjM1G/cSTjIiD4/P4oALTd6THLEjiKmQUML1BxJ&#10;nuDRpAcmWsh0Ox9xXDA/PcUsXVlti309mpra0uEdRHY/7VC4hDWT7RAInIkTRplbRZbbC0wP2xM1&#10;NXTYJBEcNMzR02S0WyTMQOJoavFtSo+0EcYmiJtJ23BaICDJJ8/kUdbKOrSVKc4EGPilrgAiLgfA&#10;kdzNN6UK8jORIAq6FOLILBc9DmCOoNkiiPAIEkEN+6vJbRi6AkD/ABCo+2zjcGCwO+RVFxT+ATrb&#10;Zn25DgiZyAKFtY2yCpKoJRmxIoxs4jbljPeoG04KKLvjeTwB4obG0AW67JGxcwYBrJtlQA7CSCRm&#10;ACREio3SsG4BMSpPEAVh1te3bZW6wBsn4obB2GFRsPJ3KIhe9bb6TpW3ICSFYCfwe1astpVJ/UMs&#10;AeniTW7ekIoZEKNt2yZ/tWXVTaiO02N7kbt6ToQS0bzEALgkhq6N6X6MLcO64cBRIbdjgiOIqk9G&#10;sorotxQ25QPIEdhXWfQ9O11rZ9xY2b1LT5iK8hrdU00j1+iwqUVFq2yr0PoNn+WCMfda2CAXxBY/&#10;urcdP6TtBVB7QsIEOQSDMgCea2PQaG01u8qG2xI3MZgmD85n803/ACYv3MJb27tyoewHMeGrz+fU&#10;tyfJ38enUYxSSNT051P2NNrKgKBlxwcnjNO+nWBZk9RgkXS/eOARWzH09rl0HqOwkMSJyROYrOjs&#10;HTDUMq5G0QR/j7xWGcrRtxwos9Fq1NvcevtuiUXOBFOWxKH3QQoBaEEN8CT81HS2lG8WlCrMsGGS&#10;oHK+Yq3tapbiWt03FIwzdMFaySTXoRkntbAWrx9hPfuFCgkieqeR/nU9W4b3ENtlZQHd/PfE16Ae&#10;oSsgkq4BgT2P+lAvW2098BVRmaXTqkRGZoUzO898UVGsuaZltBrHQw2hjlenk/3qu1+kR1VQTHvA&#10;chSRHBHimBtuOjqTvtPOBKvHEg1i3dU3A4V32lsEg/f3BOQa2Y4RQrJGLv5Zz31C1cKKg9zam8wg&#10;BHVwY81zf1i3bC2xtJEEgHDCTwBXaddai1txm2ywJO4kzB7zWhet6C1atXFugBt27f8AdtJ5BI8V&#10;3NFJcKu2cXVaZ05WcL9V2sbrsQRvyO8KODXMPWAzMhEKxBA7wtdy9b0Fm8FItQ2N3hgvg1zD13Rj&#10;bcxESc4OeK9Voc6s85rISTr0csZbolkHEKTPalQGRwu4EnAB7VcaqyyXbyhJO2CR9uap7jYfaPtH&#10;UTyfxXoMbs57SR4XIOlgkGSHPNCKlHuCd0CQK8h6rQR9sCJOIBobRbDG3mDMnFNKMMpJZ93InzNS&#10;vXmZAg7mSeJr0sUBCkjyOM9qBd6+wJ3CT4qiU/gk4J2Er/T5oVxRloBH5qVwMCDkN48isLb+79pH&#10;2g1P8lEA4ZmgFh2qaLdh+nvx/hqdoyygDjvTJR2NyLmGyT2MUDkHFWLIpgmVJ5g162GOQv5I+aYV&#10;WLSQIBjHJo5towZLRPPUPIFBvL2iTKgdc7QMT5NQLyjSTvOMGmdoZLu14APcd6VVW3J0CWmiTsNE&#10;FgMipuk80e3aYi4N0k1BnGZOJ8ZqIAAliwDcCiIZVSsSpxkRRGnqxzkE0NDz0xt5zzUnuwUhDt4q&#10;imRU7S4IIAOY/wBKgNoCkYySPxRd5EnIEyB3NDYEkttCzyDVoW2SS3E7WPVUWwF3mTFeLPKtJkcV&#10;CAzEwZbBPyKsuyQt/bMhYmsgrtIlpHBPYjtRHksYOFUZrAYlZmQMT2qEbJpZuOsNBJXHk1lWfare&#10;DBFZaRDAmP20J3BUiYzM1TK3GXugp7S1I+2IUg47jjFe91lUEjkyCRnNQuOQ0h9uf9aiL3GFZU3F&#10;Zie481JHc2yAeMxWHZFYbgdoya9JaIKg/wD1UUSAM3ihUdMsTOMTWInsyk4CjFS23JCrgTHzQmJV&#10;wFLl+DParRDL2kYnJ4jiiJbU8Wz3BFeuXGBB8HkVkAhgN2GyvxVkTPLsDJuRsJkVL3FlRtYBfGTW&#10;EUmctMSZrI3AQrZAO38mqsYkqPbgTkiJMCMtRZuMxO4ADEeAaSslgI7g7jRyfddwABJB3UaAYcja&#10;FXbxMUeQ7Wp2y3HjFKsobeykkTGDk0UKjgIdq7f6GoSjBDrbuAgHPPmglrhA6B2UzRLzwIAEABds&#10;5mlyWh0ZVwR/Qiqsokba23Cztg9zgmplOna7gZzFBYTCxggfkGvJuO7YBOJkZqqLGbKgg4GADkVA&#10;Wt8BcZ5ou0+2zRDssHM4rz3JIG2RsBk80IVmUa8okELB2kDtNDFpiyqoORPjIrNy2QEIuMDEFSOY&#10;4NCa6CjRcliczUKsmrMYUkCRkNUNpJIVSyiAZ7mosbRYgLj7ZPmi3AtrbAgkDdOZqi0BAMlVtTni&#10;cZqJs7WhiVK/2NTHtghdrEcyOSDUraC64CFhyM5orJQO0CxjJU8E0VA0yCInBNYZHAAG5YaG/FTc&#10;TcI9vGCD4oWETAZz1BW2nk9pqTI0lVfgjI8Gosq2wNhJLP1+M1P3bqu+0yBAwOaWw16Al16ACe5x&#10;RrLXRvAK9QyoHmglRbP3ASCBNTtMruxHQ0QDwMUDLJIrdO22SpkDNZNk9QgjdkSKxJ2HpafgzJrI&#10;YsVti43Y9XaqZLMe4UuI0c4Kjt/5V7apiSSQ2DWLeyBH3z3FZa4pCdWA2RGQaphox7QKk71WGxRU&#10;m66JG7BwcbqzEg7hCkQQM1P2cqwEjIE8g0lzGKgVu2FjpwDx4msogTqddywRHimHACiIXfxj/I0K&#10;2WvR0+2AJnsT80O4YkgFpbYWC+BwR4+a8hDXWVFUyDIamSqsICxtBAIzJqNwCBbA3MBLscc+Km4j&#10;iCTSkqQXCCZGad0bj3RIIXcAxB5/FJgloAyFwc8CjIrQmCQBIqp8ppsXNfizrf05qlV19y0rKIIC&#10;z0QO9b5pbtxlukJvcAAkf4YmFrnH01fYAbCA7wCTwfGK6To3NwBtrEXMcQOjuK8jqo1KR57Vu5iG&#10;pNu4bhi6wgQyc0C9Z62eC7Ezx904LAGnC+12i10sx2RIighQ6lyWCMG54UntSkzHQHdCXBuCEQcD&#10;JFBa+lprRO4W0JMcKzEYoiWLiEMMqcNJmRHTxxUEQG2EG5VRpIJHNC2EkhRtNtVmdRKMCVHdWzEV&#10;5Q36xUEKxJ2kxQn1CH3WDAuPuPAkUe06sqPdd9oUmQYJIwAfihbIqK86RijMS8oyhQ+ecA/imFa5&#10;IV3yFySc/wBqau2yTbY3M7cQMCDS6WFDXvt7ue8z2q95EqYuCBshmXbkT3HzSzgEO2yQ7KXIPb4p&#10;lfaLPa2N1gFYzANQuXiVuNbUKFIABFGiDNy3a/S6WTaJXurD5+am7KzgwAlyYEQPNVt7WMF6kAO4&#10;jacYOTRk1Km8iBAdynAM8ZJqnBgSmvkzbvuioW6dyMrEYgCl7t4bbardDW5iJ+w0Qae7fHuEMVPS&#10;OnHiam2k2W7TfpgMWDKAeOP6mrVFJNi6aB7+131KkkSJJMmmrukS3adi7Rwx2xx4qyXZ7dtmtwD0&#10;yP2bcZFL3X2FNt0nJQCcFKK22MWNJFHcuXd52fuXYpPavpX+HH8MbHr2kuh7iQgtnAAGRNfPvp/p&#10;d3U3kW2GgPuCxNfdH8IPpjX6HQWfdsbEkv8AJZcqZ7Y5rFr9UsSjU0nZ6L6d0KyZ2p424bXbCfSn&#10;8F19L1j6p7LIFlAYkyO4FfS/pvrVm2l21prs9BEqsQWGa1HV+v3tZqjp7FhrCrgsv2gHuZ7RW6eh&#10;aS1pLFy+LhZZdbgOJY4kVxc2peTLGU3ye3w4Iw08liX42aj6n6Z6lq9TZa0CA2wm4TGxpgAea2+1&#10;9LPoNKguOWYszOxYjLmAuOc1eafU6bTWwXl7h6VMmQBwR+K0T6u+vL7i5atFSGAxkKrJ5ODMcxIr&#10;r49XFRV//Bz4qUW2uzg38TPpD067fcXislmzMtjIWuUfSx9KsahLDEAb3fOAOygGui/Wv1HqNdae&#10;5ptlpTjcQNxnkye5Nct+ivpjV6vXi4tj3NzEvHBA5aeK6Lzx+290qVdM53edVG23y0c8/jFr7ejL&#10;s9lWN1dwYZWTxH9K+WbYGo1O3aqAGZmv0u+tf4U2fWLNp9sm2s20RTDqeCTXxp9X/wAJNR6Vqn22&#10;nIMAHwa63j9Vi+13T/ZzfIaDIsryKNp9Uuj6W/6b/wCAGk+pFXXay2zWUMFRhpHf8V+qn0Z9E+k+&#10;gafTabTaQJsBk+R2r4S/6ZPqd/SPTbuncnDbcmIaBFfbvon1Vpteyxci6CVLEchRgV5zVamEMs3O&#10;bbt0r4SPWaDSuGDCow2uUFbrlnQNOttbjgMAzLBjjcvIq6F60pdVQFR1TGeM5rT9FrDcu3dqgNbg&#10;kHKuPiPFXN6/Ye2/t3Cqqwle7Mwx8xVabyNwlVUDn0MoysduaqykjcpDAZA/tVNa0z6m9cYs6liD&#10;JH9xSDbU9pHuW8CY5b4Aq304cK+QpMjMZjvS8WslKTVpF5MVRT222ah69qLjXQLSqirDsPG3zVRp&#10;74L2/ua453KAJXNbT61dR4dW3WzZnaQMk81TafQqjFTIJX7jndORXE1s8s8vEjo6bBtjF0VV3TXp&#10;tm4QoL7xMncs5FXyasWiisoUBeFMnb5/NWgsm2F32W2e3A3ZMVRfUT2rVk3WQCUEd4A4A+aCLnjV&#10;mx1NrkW1TXdVbDW3OQfuhYIq30Wp/wDgYFwhQruZAIk+Vrkdz6t0ukvpZUG6fuKkyx+BW7j1j+Y0&#10;wRXKrcTpbHbPbirwaqLlKT7ClpmqG/5i9dtAlLZG4mYIgcYHmta0ekti68tuIu53jBJz/cUb6c9f&#10;t627Zsh06iw79UHk/FbNq/RrdoLqW2BdxUlTuiftMf61Gvu7X8Bxey0alrlS3bKG+CTuG2P2Hmud&#10;er+r6m3fa3bZywUEGSwcr3AEmK3v1/0lr1tQxwW2yoBMviY8ea1K3oV9O1SnUW7lze42m0Y2f+UU&#10;nU5FFUadNDdya36v6u2i04FxXboyE+4lzPTVb9L67VXim26QFDEpGQZx+Pmtk+oNDY9R3CHUwQgY&#10;5YrxtPgVWen6PVWrbJYtNvdlDGCdyj7eK42WLySXFnXxNQibXat2lJd3BIZdqsSOo8zTN6+E91kj&#10;dEORlJ4wDWqanQ37V27eVsIJYE4VoyKomuC3bv7bouW1OwQSWIHNP02m2zSFTamu7LL1T1hbT6Z9&#10;0LCgAsUVc5VaqW9etoC2xSCHhcvMngxwTWn+vre9RuizbvEK+2HiY+I8inhobem0LXbjBbSKViSQ&#10;rDBJHea6WTC1ymIjBdUbpovW9LqCoeSgQqsXI3MmWOeK5N9aXdPp8+4oF0pdaeCwwvHaKBo9S9r3&#10;Al9GthtxZ9sFWH+Hz5qi9f0r6vadqFGuG2HM7RjEDsPmubk1EpXE1Qw7aZoz/UO+84e3bW2hB3Lw&#10;J81qn1n9P3vUPSzasoJZC0bcgqYAmuk+h/StrTPZJBLjLN9wbMHHet00Fm1cV7SX0IW4YUqDE8T8&#10;GgwZniyRlHuLTK1elWp0+TFN8TTTPzF1th9LqGsuGXYds8Zmug/Q/wBRtotQWfUNklEYmth/jR9I&#10;/wAj6jZ1FoqFu7i4PZ5OK4fpnNsKrHLeMxX1fFs12li/lc/pnwrNiy+N1slHuEuP2j9BNBodDq/T&#10;dOouMRe6iyc57VrmvsaewzbEKog2p4Irlv0L9cjTJb05c7j9gHIxmK6UNfp777A0rcYuQRkTkj/m&#10;vIa7BLFNqnS9n1TxPkIarBCW5bumhL020/uMHdgrnbK8lQYk/FbV6voni5ttqyKm1bkkxIgFhVHp&#10;NGUL7HZIyVUgmOwmmR6wBprZ6CpaQGMHzkjkTXOlzJOzrQk1Fo5n61bd4RgwJH3T0wO4nIBrWdLp&#10;WRrThFRsgDOQP3V1HSrZ1W5UQLNycAEuE4ieBVRrHC3muXbAYBLiG4ZIZTx/Wulhy8bEjBkhb3Nn&#10;I/WmuW7Lb1MgzKmd9VXo+jv6+6LFm0XuXDkxMDxFO+o61dXetaOzbIFtwpJ56jOPxX0Z/Dv6Hs+j&#10;o/qN90chZVYMqO5r02naxY1uVN8oHR6eWXKmn+K7ZqPqui9M9B9NstesDNouSSJUgf6k18r+p+oH&#10;W6q7fn7uAey11r+Mv1bpvUdYmn0/TaEsVHc8Zri1u0xgKOpsDwa6+hw1HfK7l/8AQxed10s2RYcb&#10;WyHx7Yo9pidqtunuPFBFhiqmDgkD5q3XSONu8jbH7PmjfoBbYVcFiAPEVv8Av/HJ5mWLltiNq0BK&#10;lwQDlvC1c+n6EPdVri/pMCYrGi0Fy6VG1IWSo4mPNXd5rNnTFyG3gjBxA8Vg1Ood7Yvl8cDcatUy&#10;xsm0jXDs2hRCSRXbP4L/AMONJ9Q+pe56o7JoLDSlpTm6fANfMr6o33UblKEATX1f/D2+/pVvRXLC&#10;3YdSWU5EBvuPg4rgeTyf0qxXLnJKv4OpodP92T6e3k/Qf0y9o9Jp9Po9Ppbdi2i7VsWulVAHIHE1&#10;sI1FtLQJHFsLbdWmJ8r5rn3pHqdu5ptIVQIHdQknNxgJ5PgVua33tmzuUO9ktgCGB+T3k1rxTi4x&#10;rqjPqcUt7sduWbSh7BZ0uBgFK8Ce4qu9U1Qsi7ddzytsNO4msvfZrG5WLA9RkwTHf4IpG1ZtwUN1&#10;Y27jH3BWEifNFkiZ1Gi1Go3nTdI2sfcBcyUHOQOBV16Robuv1Ys2eq+++NxEDaMkr2+KU+mvpjXe&#10;sICSlqyGCPqGWJngRyZmvor0H6X9M9MsMmmtuGLj3HuQXuFREfA+KbpPHSzyXqPyZ8+vjhTvl/Bp&#10;v079AFLSf+pXmhQStq2YbyC7ea67o9Bbs2gLOn5Pb7ZA7/NM6TRs3ttCLuSBBhlAzFWF7UOikgwE&#10;B+4wCDXpMWjw6dWorhdnns2uzah05fwkLaXT7onDM27bMj+lXtiYO90tznGcVrdz1G3FuHVegkE4&#10;Y/nxTGh9WW5bslVnyIH9iaBa7A5VuVgy02WuYs2u3e3ByUEET8rFRF0fqgKrkkYPYVWJr71xGaAD&#10;sjj5qh+pNFrfVNKunsa9tEDdVrl22OsqOVBPmjnqKjcVYrFp7klJ0jd7DI6ONkSDCntHJis2rAX2&#10;3Jl1G0z2nOJpHTAhoFwFx0ox5IHmrayRbUu4L7mggjBNEptpMVPEovsYugm0G2RBAxgGa84AUGQA&#10;MmTmqb07Rvp7+ta76jdvtfum4Fwtuyo4tpVsr/qHoW2vOROatTtcoGcEnw7IXztMoCqiCe39/Irg&#10;X8bP4zj+H2k9D1l30w6jSaz1JdPqb4JA0tru+Bmu4a10BcF+OhaotXorGu0pt6jTWdRaYEvbuqGR&#10;gO5Vq5fkZZHB7HTOl4/7SyReSG6PtBfR/U9L6rpNNrdFrF1Gm1SC7YuDG623FW+lVQtpVcIAxlZ+&#10;4mtdsWtB6boGuL7Wl0umtyUVdiIg5UCmfRPVtJ6jorOs0l/fZubthiPsMEfkGsun1sHOMJTW9q6D&#10;zaWai5qD2XVm5qUAZLYgxiOAaPYZiHyZA3UrZue7Cb4I6sU6XIDFyHYcEdyK7UOjA+wu83A/IOCP&#10;j80z7xVxMxG0xxJpdQhbfJD91JwDzRlO50DIHZ+DxmKYgGhopnC9Q7nOKGAVZyQe00otogqnuFcj&#10;J4jxT9rUEMvSqnIxkFR/vRAnl0jbWUbYiRJkxXltYaSoEjk5NCl9xtgFBEg9j5pg2R7isbcbVUSe&#10;DNQgDamTbXAGZ7VMbLvtOrQww+KOoguquB4+awnbv7syB5FRou2Vl/TuSLYXnPzIo03LhG77+CaZ&#10;WyoNyLkdQPzQL1t4uuFzvMDkfk0pwq2Sx+19hEyDMsOQaNb4UgglB+N1DsswQjdBZYIA4I8VEGW3&#10;HplYBYeOaaiiYWVa4UR2TjcPtnmKKrNIZNpRiCPAoPvFMiAOxiceTU0uQybhKljO2qIF0evs3w72&#10;wdikqMRJrK3lDEs/XkEUG0EULDMAx3ADtFAue4GDkgJ/rU3NIhrv1f8AWnpf096Xd1/qeoWxp1uK&#10;jMexcwBW2W7rRb6g4KhlYcFSJBFaH9Y/SPp/1L6NrvSfUlLafWAgmepCRAYfIq39B0Vr0zR+kaG0&#10;7OmjsJprZcyWS0NtcrFqtR/VTUor7dLazozw6b+lg1J/d3PcvVG3veWSXVjOfABonuBRBWBPKitZ&#10;1vrCaLR6rU37qixp1e9cuOcW7aCWJ+AK+ev4Pf8AU/6R/EjR/WGr9L0OpFn0a8iZgveRwYuAfO01&#10;tzeRw4v7p0ZsGgy5rcIWlVn05f1qAmL9tFMfedsGuV/xf/hR6B/Ez6cf0D1hZtPeXUWb1s7XtXEH&#10;IpS1o/RPr7R+lepXtJevafT3xe0vU1o7lMHcBEjFdRdlhR7Qgg44gLWVZlq8UuPwa4fyace/R5oS&#10;jKskHyvg5v8Awd9CtfTv0+voJ0WosN6QfZttfu+6btk5Rga7Bp9STubaCcEeaqbDbYIKB2VSxJk7&#10;RT4/TknscScsKPx2CWHFGDnddNgeQ1C1GaeTbTly1+yzOpUHcN0HAPf5oxv20SVI6sFDnPmqK7e2&#10;e625bYUFmZzAC8kmtb9B+r/SPW9Jd1Hpfqun1duwzW7l2w4uKhTJXHetM9fihPbKav4MsNHklFyU&#10;HtXb9G+Xht2K7bt8EgHtRbDEBN8SJgiqvS6gXbFq4BIbAPeltf8AzINoWwodXBMntWj7qqxOzmi/&#10;Nq4iK28KpP8AWaE+0+5v4XCmamW3jf0tvHE4qv8AULDXrN60hFovKhxkrI5AopS4bREhbV6hLSKL&#10;jMm/KhTkx2ArQP4n+jD136a1+kS57ZZBcDkQUKZQ/Bmtx/8AT0H8sbzi49hAqu33QeWmqT1v6e02&#10;s9O1eju3ry2r53OwMMUmSJrznm9HLWaXU4JR/HJBx7rtHW8VqlpdTgyqXMJpnCf4aar6w1X1Jp39&#10;RstdtCx7Nu7cWBbs2/8A5bAAG5z5rU/+qj/p69f/AIg+o/S3qn05rzptdYZ9JqnuXmtoLGWW5A8G&#10;vru1f3E2rYjZbWP/ACTgURdXp0vWtOWZbxUkTJEGvP8A0/8ATMdBo44JaueS5J75Pmzu+R+qMmbW&#10;rUY9PCG2NV6D/QPpeo9H+n/SvTtZ6m/qWp0unS1c1Ljb7zqILRW8GVUYEkc81QWb8KNrEhBmrL+Y&#10;dBLnmIIr6Lp5bIxj6SPG55PJOU33JtseDKxVXlYmPmte+rvp3Q/UPpvqHp+qsW71jUWHs3EZA0K4&#10;gxNNf+o66/rtOlnT/oywv3XMQAMbR8mrcKgwwUN5os+HDqsc8eSClGSpp+wsGfLpskMmObUk7TXo&#10;/Cv+PX/Ql9WfR92/r/pu2/q3pO1ne0g/+CbA+R+4Cviw6n1rR6NNMXuW7bMNiD7ZnINf1UWr5luk&#10;kFTJGZ+DXxb/ANRH/SX6V9bWrOv9G09jT+oaVWjTMpTTagsZO/bEN818w+o/pTU6WCy6fEtRii7l&#10;Bq5qvcfk+0/SP+pMMko4NbkeKTW1ZVwv8n4NaP1v6gfVNd0zanfbO0GyDKnx0jNfpR/Bj6R+tbnp&#10;Nn1D6k9WVfftg29I1se4E/8AIjhj4rtH0n/DHSfQmgt+mXfSksam5+rf3hSxJmMjmK223714t7lz&#10;cCojaYAAwdp81+PP9Qf9QZa15dFj8TDTfayOLyZYL7tL0k1+J9k0+qTSnDUvJGXNp3Fmn6fS2ddY&#10;1DBla0bTWL2D1bliPyK5p/DL+CfpP0ql97IF/VPcMu8Dak5VRXfLdkaO4m3T7V5Cxz8mitpgqjAQ&#10;GGMgZzXzTH57VYcOow4s0oYs7juin/dt6TodLVfknttq6ftWUej0pHu73DKGLJGGjwYrdvRrVoBE&#10;aGYmc/tB4JrWLt8O5QApGGbjbGasvR7gtaxQtxFDDk/uPn8VyNTc4ty/ml8Izaq5wl80fQvpen2W&#10;7UWUkcnggVa7oAW1D726yRJFc70/1t6Ivq+i9BOvs/8Aqd3TNqF04brCDl2HYGul6WzYYJtt7X+9&#10;0J5Br9hfTGVZdDhjpZJL7a5+T4r5KDhlbyp8u6NH1Wpf1EsNJqFuMLpV2QyojtWn6zSXbN64LwJ3&#10;Zg8PHaupXdBZ03u/y+lW1aV5hF2gdycUve0FnV3CHYsQN0nG0V8l+sPoPUa9bnnctWpNdv7cr9Kz&#10;u+O8zDC7jCsdf5ONXbHvXcIqLwJOKVOkCNtt2gWZJeOOYAFddP0xo7T3mZFAGQ0zM1qj6dLOp0yv&#10;lRJB8n5FfJ/M/SflfERxPVY4wjKW3+66/b/R6vS+dw5rWO3SLj6c9EuWhbZ2ALy/5rpCalLOFbfi&#10;DA4B81S6P1KxqtiSrwFDLwFmtsGjsm4CtsQq9jxHev0f/p59P6XSePjLRaqGbf8AlPJ3uk+6PnXn&#10;tdky5m80Gn6QsLw6PaUyRtBY8UOEdXU87YE01pkVhtugF5JUVH1GwTprjBQGAmvoWfC5aTLNpSSi&#10;7jXr2cDDkrLFJ1b7NQ0TanR6xEkCy7DcxwoFb1e09or7ourJMgKJla0rSa0aoXQdrxIC4kU8t+7a&#10;sqEEQcd8H5NeS/031Wl0WDLj02TJl02WbyQU+Xiv/il6R0fN6aeWUXJKM4qnXs4H/wBTWi9Q1f0x&#10;6umjM3rto+yRhxjAFfkF/wBLv8Mvr3/7Inu6zQ6yzZ06O927eBVBHCyYmTX72a/SJr2V7toMuyN3&#10;Mbap19G08Q9rD5ECvavwWunl8tGEcX2ddFRlKUW5wpVwzZpfqLDg02jxyeTfgm5LbKoyv/uXspPp&#10;RXtWn09xnILE7jxxhRW4Frga0i7WLYYjMCkrmh9iSzEIvUPAiub/AFJ9b6T6est6lqdbZt2LYLvn&#10;pIP2x+a9Jj10fFafDjyZOI0r/RxZ6KXks03ji7lbOv8AvbUC7AYbJBio+4iLcVwR+fFah6Z9V6P1&#10;HS2NTYZLyXLK3A1tgwBetN+tv4y/Tf0d6l9N+leqX7w1Hq8rp9qb4bcFG/xJNel0vnsM1f3ItHAz&#10;+B1Cm4LFLd8HYsOpCcqsyeamt07FDoskjjxVbdR7TM1xhkCDPSZyKa9LtA33tXyD7tuQQcKfzXYj&#10;5Fbox6bOPLR5FFy28ILrLjppNfdSy7vYsXLqW5jeUXcFB8muK/8ATj/1K+i/xW9P9RvaPTPotf6f&#10;dNrW6FzvKLJCuGgSGiut6jTJf/mNOwbYway0EgdSx2/NaT/Bz+GH0Z9CeknRfTltHS9fuXdTqd63&#10;Lt64T+9l7LwBTtNqsktTFdL+Qv6fF/TTk7cv4O8Fwtw4bqWtS9W1DX1v20uTvIRU5xWy33uW7TXU&#10;IZbYiDgmuUfVf1Inomhv+oswt2dNae63yw4Feh1upjjw23wlbOFGH5HwD/1b3nsfWVnSDXG6ml0S&#10;RaI6bT3OQvy1fKzalyWtlgx2AEeJ8Gth+pfqjX/UOt9U9Q1t4Nf1d5nuM3ETgDwBVSumuG6xD8LI&#10;MYz4r8q/UOuhq/IarKlw5tRv9DacqSLn0XUahLSqLduDKmVxjk/EUezai4ux4LftHBBPMildLb/S&#10;S4gESAQcHJzIq90K2TeZSkDcFwYg/wBOTXmJz/Ov2aYRqKHNFatWQzhQqbokGWB8A1tfpul1DG1b&#10;aGtkA7AZxSOk0NlEIFtbg3FgHx1Vf2rPuTeFwoFJU2xkmBxNboWRQ6Hb4RrNy1aQ7Ccn4X/OKT9P&#10;1Q0+rtAyS4ZgYgx/zVxa1C3A7G4glOe6dojuazpvTmW5hyrXFHGZIzGeKTnbnSXyXk/FIvfTrOou&#10;FHdnCuAq48f4lrabGjKtsZkIDZ7FvAFH9OtD2f1CII/bzirF9Mqb0Mq4E7iMTWh6ebSqNlw2/Ia1&#10;1Pba3sAMBu5NbHp9NaVTbZtxQSFHBM9jS1lbdlbf6a7iv3R01bWGFswE2KyDf3j5FbNPp2uZLkqc&#10;kkWvptq5KoqqFLyxFbtoVCm6ZWWEcYx3rTfSriBC37WYwYyBW/aFRt2hYjEkjiu/4u3kX8iJR4ss&#10;dbdf2rXuKDwJTNM6e4OrYQZ4DfurDn27dr2laIxPmnNAqXEnO4Y2kQdtetyx/MLChl3Js3kvIg3i&#10;AR3FAs+ihU2raACLIC8Ve2UARptgqshZzE0x6WquhUIWJXP/AI0rBpY5tSoyr+09toc0selTXyIa&#10;PQgJOCAMZ4PyatNfpGNhgBErMeD5qN2w1tDIEjML4Hmioj3FebmPHmu/CEccHDb6Bnkk6lZUemgo&#10;yo6YCkzyTHarW8gDo2wsrD+1JJaOna2PcIG8zPYeKuHX3bhZR0quIo9PC41XIvO+b/QO5pFRFzlv&#10;tAGKNolu7yjFwGEKf9jQ9QqooZ0lCojyGrNi8rupfe29ZEnbXotDKKypnDzxexiX1j6BZ1ug1Vi4&#10;QMSoBxJr8Yf4v/SFj0j6m1K2ybYLbtnCKzdvxX7b6uyLibAwZAeqa+MP4y/wUteq3Ua1bV7lx2JL&#10;dgTW3XwtppHA8joVqcSXuLtH572L7bHBUKqiQg7fNBs6+5ct9LsTMleBjzNdu/iN/CLWfTmjN821&#10;KBBuhsMPIr5+03tqUMiCWE87we5PauNLdF0zzmTA8U9jVNI3O16+LGmW0FBnBP57Vzn6k9SJZURQ&#10;+4HJEG3Per7X6cIVslHVYBGdtaVr7Kqjo0gyFeeQOQZ+azZEuxm+Tjtvj4Abd4ZtvuQqhWUCJ8/I&#10;ommsWrdxTO4Pu78HuMeaTWw4WyWUFVwOqJjsT2oOp1Ps5JcbS8KMATnnxSbKl0rQhr9TsvFSFi2f&#10;EiG4od/TrcaVdtykGOWUkf2IpK/qXe9b3MFDog2sAc1c6T9RMWE3XFMyZYKviKFsyqT3HNfUALlx&#10;yWJYcwvJ+aob2gt/cbLoRwD4Pmtz9YtCOtnliO20lh2xiqmH23t83AegJwQe0U6EkEob9zNA9SRA&#10;1uUggxu7Y7GgaXTC21tWQTBJYZUCtg1SXp2rAUYg/wC9MD01n2CAbdwRAFVLL6MrbtpmLWo26Xgi&#10;GkLP3RV5YvFgHALshIKnMA9yK1+9pWQgbFE4UdgB8096dpQ9xm3bW2Qc5DdvzSJFqNeiepss/uBL&#10;iuEyYxAHEDms6RHBclGVmEk8H80xr7AdWdrktIQSJxQURH2KxD+0QJYmR80ClaCc2AvsrhxuG0xJ&#10;PJY/iqw2kS4jQob9pJkiO3xV/qNGdjM4JUvwTliONsc1rervbLhHsmCvLDqWeRFXDkm5cDtrYjm6&#10;GElSIarrR+rWrNu0jD9T9qwJjxWpIyt7SqwKqIhsHHeoXLxLEnY5RoQx/kDTNg6MjZL9+61l952n&#10;cQw2zP5q79I1KuqiFJQjaW7fitI03qDXEe0tovcLTMkSKurOvKL0mDI5jqJxBqnH9Exx5s6chytw&#10;3Cu05Ey0fEcg1kep27Fpe/UTsCkblPmtGt+svbfFsBjCGBn8Zpu16o4a9F2RvhYO4yKUsbByTUXx&#10;2dBfWWdZaZGRbbACGZ+thXBfqP05jcUe1uKuywRwa3BNeiJauhtkuxdT1/5Ulqri6om40EMxO4YM&#10;0eK4OzP95zfPBycen3gVf2zkmDQWW9G79sxgRXbV0GnWwLisu4rxADZ+ewpHUeh2pS4hVi1uCO5P&#10;JJ8Vtjqb7Q+WCW1NSRypFRCrANIwQc8Vc2EH2qm4QDsjzmTVrr/Swjy67cwIOBNVQ1TWnFr+hae9&#10;VKe5cGOc9vaMa63bdAuAd+WB4+KRvXwLi2wGyNvGZp/Way06KvsmJJn9wag2wS9oEzcxUi6XKKjm&#10;VhNOktbS09xskKDyDX0Z9A/R9sWWu3FJLJvty0HHxWrfQH0Jc1t3TXHNxUZwSDzk8/ivq7R/SfqG&#10;nssU0tsjcqojMNykd4NdDw2khqdSrapcs3aXSNSeRvvqhWy+4De672QKo/8AjUVmtXjdtFkMQc52&#10;7fJ71i76fftXWZdG6yxG8iJ8we1DuApYsIwIZAN8DBUnma+56L7UcUIwcaS9HTcnwB1Gl97qRI3C&#10;OYWRxmqe7p2e0ybg90/cP9qvIZ8OxJuSokQIFIXrDn3QloLsYKWnMAVr/ETKUrtM07VI9u3fUoq7&#10;ujfMjPgVQaxbM7SHdoCgNmY81umr0yBAAwU/4myFqivlHcXDpQiqmMxu8mKS0n0RSlvVs1+8j2Qh&#10;VHVpJO37Y/8AEVXm7dUOd9yMi4EUSx7HFbF7bW1Yho3iArHAniKr9d6fdz1gMLagEHaWApM+De4J&#10;RZTWtVa33E2KvuZ3HLKB80/p9ZNuyIJUKTs2gtA7hq19LRRzDwGtkgMp2gnsDya8l29pz+o4gnIt&#10;8ccCaB5EmZEzfdLeVrbrvW11K0svmsG8gVUSV2cuojDeT4rWNBrLATat/d1iRH2g9qtke0FXersG&#10;DSp4aKbGSaNEJSrhFXdtICNwYIpkfkdx5qhv6VjdvAcMsAjhp5raNXavMj2wVKD7N3JnMD4FVnqG&#10;4bkF4CAFQhYUEcj80rLEbBs1G1ZUXYDKzKIIBAJjwasdEphztViy8zlR8ig6jQv798ogZFdFIMDM&#10;ZIoALW5IvDolRA7ntSApcp8GwK4/TVVhDzH7j8eBS97Qb0vMuBMZPEUGxdFlrQVUZySznurf7fFP&#10;XkZtu5AgZusk5Zjmo42hMIyizn+stQ6SxUgnaHEx5iqtrftgAMwAONvf4E8VuWq0jq4uw5DFgVgE&#10;p3iqD+SuDcGtjaRJJwZPFZcuKqoOPYKw/uMHMLAIIODPmmbqC5ZQrEKxWCZgVWJcKPvcRc3QSRAC&#10;inNP7bP1Qysd0fP5pSHb0Zu6V1KqgUPBIEYPg1X2bLe7bcMtt4x8x2q0Szda37q3VBPQF7gUqNM5&#10;NuQ5YkhSBkxRoCWQBp7rzbB5tuX+D4Iq80jIDvuIEBYjJAOfiqm5pdnVLgFZINE00OQAZVuppXx2&#10;miTaAhNbrZei7u3BQdoUgZkk+ZNLBSzPAlgOnHSf6GhvrrdxbT7o2jYZOR80N2F1QUciRK7ZWVHm&#10;jTsc8kCtuWbngk/cScAEc0veW2hPS3Us7QPNWtpUuNbB7qeBxI7ig+zd6AVCbhAbkkjiKt4rMe+m&#10;VVgFSQ0LBgSP6zUSlxEOy4Glp2kDk+KsDprm+NhlVIYnifihmyGDgqoaRMmOPFJlCjRCVoSe1sCB&#10;rUwOR+wmhe0C2/b0hZCk/wCc05EOLzozq3MHknAmgYKGBtjK9hPigI2RCvaSOhFeCZyf6RRQNOlq&#10;5CM0sMAxM/7UuWvlVYbTbAh0OIqRtOGKSPvkQDzQ2yr/AENXi9v2y4mcqH+0eI81NLqG67CWMS8D&#10;v4pdbu/7wS26GBaSPBo1tzaMNO1hB296NKwXRN/dVUulsLIgZBn4oGpsm4EIukLgRE5NOBgrCSQS&#10;OncJj5FDvNclLcjCSM8/M1aiDKkVLFLSNCg5CwPuEUmw9wgLn9wJMVZajZJgDd/yKRewydaopKxM&#10;nP8ASqlFoPHJNAxdBD7XAmCp8GktXqVeeksCBvaTANQ1B9u2QbR5kmMknxQyzAujsACoiIJX80hj&#10;K/RF7uzpdzt5GwQDQ7N37yvQSoJAyfxUrxuM1tzB2CPM1FWJfdGdsARBI80pxCihizcUC5sCQR46&#10;pNPgh9qBHLAAf1pcC5sdtwkN1xBn5pl9S7nKgqSD8xUUK9mqFERpn3Ai6o2POwjihau4Q24sAGaC&#10;iDAAqT2w1sgjbDR1HNAe6BbvIifbGaqXRJUSTVHY+Z24nx4oduNwZWkx1z+4UoFO+OmBz/70zaVT&#10;K3bm1eQqcmktg8mw6f2mZUIUBDhpxBq1sglrnA2npMYJ+B5rWNOLChke0ROFZSWII81dJdZjbMDc&#10;F2wpx+fzWabHYZt9gtXuAKvcDBjwM7j/AOVaH6wsG0wjqmB2BHaugXSW9y4LSgBYLFeYxI+a0zXW&#10;QxhFwuSTmD+KzuNs3724pGjau0ZZluKAVMiKQuJBSdvGT8Vsl5BsYtcIZjie4qgvBnnoEERIGcVh&#10;mnY+CpInpTcLypBE4BHatq0CF7ts+5xgA1rFufcUl1OwfYOw+avtIykhUBkkEba5mqVo6GndNG6e&#10;l31t3A7sykMVGwyJ+RXQfSr+mKw/zLTlYrneltbmncoEicck1tXpmoKXbm0AAypPb+s15jV4bbPQ&#10;6bPtUUzsno3qC3AyteLblBJPJA4Jro2g1aiDZutebbG7BVZ5AnvXD/RPU4hAtpBuJ/8Aj/jtW++j&#10;65Gty1pzKkbSelvGK85qdLK5G2GpnutNHTrV109npUsVCIpyJbk1eDW3VXbcVVgZK9h+OwrUfT2V&#10;nsC4ihRLKJKru42rHarXTXLKlDDOSTuCv2B/ee48Vgnh4OvizWkXO/BRiGdlkgNgL2qqvIWEoAik&#10;AfLBfBoIvJ7jhrTMGB2A5DKKFpzehlIKkyZ3ZzzHkUMcLQzeL6n0027V5nZkYxkrgCtF9Z0qM4Ft&#10;wpEhR+6TyTW/fzmy4wYNO6FzMwOa1r1mzveyiKGJbrAMZ5k+K6WlTUkYtRFOL4ON6vSJsAC7iCd7&#10;MYC55zXOvUbRtsUIJYNHmQe9dq9U9NK+7dt2tigwFMOHJ7ia5r61bEXB9rETByRt7CK9hoYtKJ5H&#10;yOm/FcHPBbawy2lXkzPB/FfV38HNe9m3ZRm2IDIP72Y/HivmE2N9xQEMkiE53T3Ndx/hr6jc0l+z&#10;LMVV4GJmf+Kd5PG54hXhYvHnTo+7fS9QHS3se4d4UlAZJ+TV7rrVpwgOo9toKhJ4rVPQNXd/k7b4&#10;JUwpECAefzFbfce65U4aW+4rBUHgfg14acas+iZIGm/UaK+ldVB3G5INzh4HE18b/wASPTyokhVZ&#10;CzAqCAVOAK+3fWdHZ1KBSr2yzTHI3cEV8u/xC0sveZrMqRGwyYC4E1egybc54D6qxum3wqPl5dfc&#10;04U23ZE3bNoPBrs/0Z9R2DZFprpVg2ZMg/I8GuWep+n8k2wFOY/xRSGm1i6M2wSADgIBOa9JqNMs&#10;8Fxyec8J5H+lzRndx9o+or3qJv3QFdUtkQzETO3kE1Q6jVPc3G06Q21l3AyAvefFcv8AQ/rVAy22&#10;KqwP9gOwHeukqw1Nv3DcncolBgmfx3FcTNpp4X+So+raDzmLUwbjLoXHpoVWdLkMZfyCB481Eemq&#10;9oFSdk71EQG/r4q+/kbLXhvurtK4AyYHDAUG+L94GSsovAUrgcR4JrHkzN0kzl+V1WP7c22n+rNS&#10;9QgXboVFVkA2r+0N4mmPT9CLaozo0iEaThSasrVs3CWIwxIUN9xgVY6b061ZKMLZZihLBuD+Kb97&#10;8aPk2uluySkW+h0bW7TpcdHlAQe+exNXtlsJdZSyq4lRz4j8VQ2LhuQJBeNwcgBB4H5pkapT7Z3F&#10;YbaJP3E8k1infJz41ds2i5f22kNyFk9KAyEBPLfNN2LwYSw2EliSIQkdoXzWq2tV7ZAUWofs39hV&#10;wdUibVuHqY7Q5yQe4E0uN2P3qi3tovvT7hdmAKMBx8YratNfUrd1EqIIGxVEDyRNalaVr2WfoWAr&#10;DBY/0rY9G5tILltLd0BiNhMbj4rRjQKzJG56PTs/toLjlYLKQBycxnJq0sag2QvWArseluDODWqJ&#10;qrZSQrBtpJ2mBanvS2p9SJtWgLYh7chy0rPEQfNObTC+7GXXJsmp9SJLj3FG5YTbiV45rVtb6yRD&#10;Cz7hRtgBiB/Q1rervMjbbp3gEHYTANa16v6ncnettZ2YCNnp7xTsOHc+EMx422uC01/rj2rd9lg/&#10;+H+Fj4rmWq9auPeT2yiQwCBlyZHf4pb1P1a4DcdHUDacgyRPea0F9ZqGcsCzrjaZho8mu5pNNJvo&#10;72m0rU4Svj2j3q19SAxXfuJ3PvmM8RiK0vVE7gxKsBy6ieKtGe5uICKbahjxuANU7ol5V3blRexO&#10;Cx8V6nT49sUjspIpbyrDn212bpJjiaIzoXBESiiXjn/xNO6hFf3bloFE4gjcSQMyfFVQWbKlUmDJ&#10;BE/1rULlSA2tXdbYoaN0jHZZ70vdcjeAu4SNynGR3pxnuCDsJciQSKq2uXVB2iG3SSciKOKM8pWT&#10;9nG4hQGxjO00iyETsMHK7iYMeDRdRsjdII8DyamE2qAUKT/USOwq23RW0rXlbY6BtjcADVe+QZ3I&#10;PAj+0+KuL9w7BFogE5kZFV92+259pSD0gupnb4oobqAnRSXN5ADneOcRz8iq42jN1yAxBAaaumsJ&#10;cXaNgcZlO35qva4LZO1fu5JrTFsxyirK32kVQABsyfJpZre4BWeZWY7/ABVgNyFcKwZuO9CUIduG&#10;3B53f80TbB2oU9pUUMFAPBB5pJLRgwM+TVm5NzaNwH3EH5pN7EKBG2YmopA7L6ECTb2mICn80ElY&#10;eCZJEE0/qI3qqSQBBJpM2wZJYiMUQaQu6KHcSOJzjNLRMmBxzTL22O0wW+fNBIXczmYB4FEggQOW&#10;JShndOeBU2f5+akRP7pkUYdAZG4/NSVyBAMEcV4yDgzUVK5xzUJRJZHajoJzu+DQCJIznvRrciOY&#10;qmA0Z3ttFT2/+ZqC74fNZ2H/AB/5UJDp9oqVuSSGrF4nUgEoEYDkcY71nbvuCbQUd+xJrLNG+Ayl&#10;T0yJkfisRrIpbZLhYjK8E/uoi3WcNLFmnxgNWXI2t1PMjPmsXjvuooAVSuR/uaslpASxCDdbVAc8&#10;/d80OWuwrgRyrTEn5qVwOlm7vT3I+0zwKDCKLYgkvlh/h+IpkULckKmBc3W2XAIIM4NeVG2EsgEy&#10;fIrN651jYhkg9TcgVO7cBKIs85LU1MQ0hYl1DEsYA+0cGppZUoW2lvcGFByIoxtGIYbj8dhQGRY6&#10;7jEnuMRV2RL9kXsraJzuiDnmPFYuKCQ+552wAMhZrLMVUIEMg7i3ZhULt8lgVBAIwTgGKtMt18k2&#10;2N7jqNpIiT3Pc0KxNt4KkpBJmse3a6Q9yHxPipqxVryg7jHMyP6UwCQ2qwbbCGMfYBJgdzUI3kBA&#10;VVj/AGivIyCHUscY7RWLgcpbJLRvCggUSYNE1YKCnuyDkSsUMO7PAOGw04iKnfS5lMDcpAJxmlGK&#10;4VwSRHyTUbJTQUW3DLFxl5wczNDu6dwR1kmDJqcXLO/ceqAc8AGsbc2/bAyCR35pbLsEvug2m3KN&#10;ynJzS6tZ9syCQftPimtgCbXMFmKgilGVC11PbYbePFBuLC6bTsLiS07cz4ntXQfRdTLICWMQrArP&#10;4ArR9MvutsIy2SB4rqPonpqpLEtHTG3MVzdfniom3SY5botdHSvpoXjeXbOMmRkt4/Nds9K0wve1&#10;PuWzcG0ggQwXt4A+a5z9PaJTdtXSQVSVJII3bh/qK616H6b7YWNO1xhtIBU8HwBXhtfk3ts9142C&#10;jFM2e3Nu0SLQujaFLk7tkmTnG41eDTqhvIWkmDGA0/8AFS0doAK40zrBKEAjJ/HimBoV9hHW2hCv&#10;tgjMnyZrgtM6ynEDZ0oVLfvO4YT7cgiR81JQlgrDA+4wJRhhZ7Up7o9y2Vwo8nd19+e1RZ2uOLJa&#10;3ttSxG7qPfNFFMqWSg7lH1D3Gc7S0FeNhHEGoWNWCATbHRuZmJkfMVFdWx3ot9ASZTcMxTuitrcu&#10;q21QbqMCF4B80e1GaWSLDW3V7ayYBgYOGTmq68rKlx7SlRe3SP8ADGKsLVi01sP7ftwsE53AnE/g&#10;0K5eZDfW1b3kDmOdo7fIpbw/DFSijUL5v21u2rSMg6SQR1T4U0v/ADd8ae1+khlmJZ1ggLmc1e6x&#10;WGotjaru6BjvwqHyagNN7ig/zEFmJLECARghexFMhxRiXbW4q70ozF76tuUbVVZlm4/AFa76j6fZ&#10;RLgtsRKgPBBDFjmRWy3lFm7YRgN6dSkGOe/5qtu2bNy5ai4qFgzbTzHcz3rXibVUxk8e6NHK/qPR&#10;G0TbTTFVB3KRwRXIfWtDauu2XLBsSJDDzX0B6xZQWt6fqIGLbWYjawxNcg9VQWd2CRBUzg7iZr0X&#10;j8lU7OBrscZZNr6OH+q6e6fdV2ICnpjM/mtQ1At2xIwW5E8iuv8Aq2k6CLjwwYNtiZArmfrNlRe3&#10;QArYr1Wly32zz2p01SuJrG2Ru7sTipIdisu5SYzPFMEElYIUgkBu9IvO0oXXo5LDzW9GemGVWKsT&#10;C/4QDUH9u5AZj/aKiCrFYcdhPAFCIKna25pnaaug27Rkm5vE9hgzxFeYIG5JbkVlWE7QYz3rKWjc&#10;3EGPJ8xVMBWEQmSGEHiY896Z09tds7uBAxim9OXg73BEcATFQCKyqC5Kk+MAjuazymNSPJb/AFNj&#10;cJniBUSxcMYKtxKiMDtT6FTCmSeD2n8GgdKo6sjLicnml7gtrErzuLjAg7SFMeDQWTj9xMgKMR+K&#10;cvJIts42tyAc4pdkXdmCQcRiKbF9F0KSIbnwQKxbPKkTPVBobCZ/PFFsiCR7c05gGDtZkKgYPFSN&#10;1idgAk5ArFtgLigKPxOKmEQz5yZ+apspkraNvBYT/lEUn7rXSTwSciiOzES0zwSDQWtQFM8/dHai&#10;iVZm20rIY7pyazvCiOqOYrKgFwJGcipW3UKu0sWU5ngCpZESfoIG485ips4UnJ28iRUN8B9x+JHc&#10;VEXDtaZOIEjMVEETv30bZtuHyT8ivW23gYEGZ7TUGcKtsqfzio7WlOmQfGINWBRgXWdgPcAIxnvT&#10;BB/dDQORWWVdrSknzWPbLAHaRjEd4qijLJ7gZ3fgih7N8djtwDzRdjbTK9UTQAyqgY4MwPwatBpE&#10;+oqGx857isNeWWnJPgcGsuAHysccZFENwrxkMeTRE29gPaZsSTntRAsMIlmIIk1iQ+5cbYmRzXgw&#10;VkKk4wJq2A+PYa6WgqXkQPzQWckAKsEyaMym2VEgsAQQ3EmvSDb2Mg3fHaokXYsLYYrLGOSBTTBZ&#10;gcvxHYUtp1Cu2TEQfFMEZ2iCQRntRg0QDlD7eWgZK+aIG6VBliON2JIqFxm9orOFaZFZRfbknKv3&#10;PIqiwbvJXp2nJIFRWXZQVPkRzUW/qRu7+KwidIKzziTVNFBWLCGVhivbuonPashFVF2tzMzWLV3a&#10;E3cjIoSgthbSwGvSPPijkA3iVI57YgGk1QZ/TgjJBNR2h2t/t+SagVhVcFilxmdlP4mgBgDO0BpI&#10;PyKcuqRcCI8Ad/JoTEmAZOY2RiahZ5V27l2zmlyV23CZMAcCmrW4CCGkgwZxQla2h2ozdfNVYR4o&#10;AJg7ePmi7xIthctx25rxiCvuAeR4rMNAScEzu5kiqsNEHsXFeN7DH2HM1LeAVl4k8RmoFGluvrGc&#10;V4Fm5YbpEMRVFMakkNFyDOARg0JVAXZlWGc1M7w0MVO45bxUWBuFsywGCKXZdEAhO7C9hmpZBADh&#10;ckGM1ABmszG2OmTmay1nalwY6vNV/kgzubYpNz54g4qNxp60yGAA3CDQUVG2mCADwc1PrB3RCjtG&#10;aCidmbVo7hFzjvTCW7je/LAgGZ80JYRHX2w2JC+RRdOm22cqIliG5M0Eh0UQOTL3+YAAESKa09iV&#10;Q2xtJkEsczULNrpUe1tDDE163cwCySyznvSZjYRCXhcOzA2r98meoUFUIBVgDGTNeX/tG2sLubOe&#10;KOLj5t7xsdoZu4ihGKhebhOxD3lo7RUMuWh+8EHvTT3baNctb5wACOKRNlBvttKt5GTRRKbPM+1L&#10;iFW+Kf0jbrlqOljxmZikbV5GRX2njbRbcBnhCCoEEtzNVNcNUU1aOkfTzXS7A2wscwZP9K6jpACt&#10;pZdicicDPeuT/Tg2vaRjuDAk/E8Zrq+gshssN22ABJ/vXldfJKTPOaqDUwQSGtqWIcuwZuRjvQyU&#10;tLf3qJYygHleMfNXBW2BdNsi4qmAQdsHiPmkmi1dYqSdmVZIwe4zyK5+4yUxN1Vrd9Tb3EqCVIgr&#10;5iqxmshEDXCi8OCJ3d8VfXEkShGF57Nu7GaoP5jfBW5c2sxhSBKsPHmjxuxc7VFRqd13qUgEMQN3&#10;ERgAVCy7FtsywkgdsDgU3qbF3eSybh2EgH8mqJWKsMbQTjPj/Q06MbQDas2GzqhsO3hgMnIBX4on&#10;upcjeIuTG5e/gxVFbvm07iFcbdxK8LPeafs3rCvaJI6ceYJ5J+DVSx16CUj1y4iKGAK3EwHByAfF&#10;CW9BZe+0dRzJoly6boj28me2MUsFYgMttgxEH4FWui2yd6wE9tipaQATJMVK2iowztAQj5WKYUOF&#10;VuBwomTAo9+2VV4QMUnd/wCW+jiuuSto9pLaiwbaXBkRDnmeQDUDbhrZR1CrJMndEePJmq5dY1pA&#10;AANiwqkbpmmV1t64NOpiVllYCDHiPFFsGpoit5ZL+4SGO5jwT5MUz6Zas371i2jMQ9wYIzFIpdut&#10;Ki8hUgBt69UHxXQf4f8A0xqPVtbYSzawjBZGcHkkDtSs+RQg22kNwQlkyRjFW7Psr+FH8JdLrfT1&#10;u3rFphbbokdTEHqJavq9PotNLpx/LIpi0AWP7viPmvfwt+iB6T6LpkJEoFyTgGu8HS2kVp2sWt8D&#10;hZ8VxdL4/wDqHKc+j6KtV9jGoQiovak6PmDV/RNv0+xdKKDdYbWUtI8gChelej35V3QKzja2ZVkA&#10;5/NdB+qH2apA9jdCEd2MdqU01llswCqKiwxGT/SsubRL7rUX0dLTa2Swpbas5vr2a3JAIRjAAO0j&#10;dxJ8VXaj0DRXLS/qhXfCOx3Mob7gvzFbr6naFsXGdSFdmhTgkRwPzXzR9TfXn/pdx7UDcmN+7bAP&#10;MzWzDorXdMzZNXGNOUE17Zd+ofQmluX2t20u+zcYLLIAGjgMeSPFbl6D9Oab0uyhW3JzbJAif+I7&#10;V8yWv403Pfuey/Vb6kG4tLfMTFdh9D/iH/6rplsKS8gb2USAeeo1n1EJQklkTfwadC9PluWKFcHR&#10;Beb3TaYBjO1YIJ/8ZArmn1f6Npr16+xtqBxvjceatdT6qf5i4z2lS645GVcDiI4pBtXYYNdZQhZi&#10;cTs88fmqeq4SujoY8NN8F36H/DK/a0l9VtqPcVWndDAD90V3/wChfp59NZukksBBMDgn5Nap9P8A&#10;rKX7e52VVa3yBJ8Yrt/pYBsaH3HZUIhQv7pzJ8mqx4YZZ/3WDrdRPFGLa6dF1Z0Fyzc1L7VXAIEc&#10;7vFc79a1eubU/oJuBYbhcx+Yjmupe89xydqsCZVuCFXzVP6qLNsIoOwsp3TkgETA/Jpmr0UceO0z&#10;Bg1n3ZU7RqN/X6u66bSCEJAAXoUd/ma1vWep6zRzdUm5bWCsTOcH+vzW9aGymoG5H3SkN3Gau7/o&#10;ulFux7i22HcBZBPFcyGDJkg2nR01mxxa/FM5l9Oaz1DUakAvtAuER/3DJEkE9hXR/TNFcuXQu9Sg&#10;O5o+496aOks6Gzci17IGEUmJ/Ec1T6zV3tMALdrZuEkxC9XA/NPhj+wk5ysGU/vWoqjZdSxs7nY/&#10;qDd0diCMVza7a1Gpa+LmzZbtQoZYrcvf9pDNwsoSS2GjyPyKotT6ta09i5Zd2TcAWJE8/Pg03JPH&#10;JLmheDFPHwk2fPF/6butrbt21LuWi2G4tkDA/Fbt6V6Le02gKJfJBI34wk8qvyaubGv0V1wovMzC&#10;XJUhe8waJ6t9S6ewbMajdg5iTPNcySxxUnvOzGM5UtrNc9K9G1Wk1em1NhxE9SjoIHcEV0L1P1ez&#10;b0p32TCuWMcR5iud3PXPeZWQsIssy42g7uOeYrTr/qusu6rfcJKoBAuXImBED/isr8gscZKL7Hx0&#10;Dm1uXBvOr+rLKX3ZSCUIzb5iO8yRNa97/wD6mb8qtsuDCqxkKv8AiOZmqbR6rRX0c2thLwrYyN2D&#10;T3p2n1Ggu2rXQ4tZM4G2e05M0CyvMlfQ94oYuuzdtD6XaYvuKOBC9QkxHC/Pg1uOk0dvS2U2qLl1&#10;SAsmB7c8Gua3vqB7aRyN42semTOM8xV56d66IuF7pF3buJYRIHM10dJlx46TRz9VjnPlNl36hc07&#10;ozswBRmnAzHJM5wcVyH6k0OiZCbQAhZ28blPIgVsq+qLq7tx3HQwLIIkqv5qjT0g2kF3UXmJdi1o&#10;ba2TanUkheG4cGqaW22nRQodtsAsqiQQfFIeujTXrNwm+zBG3ATG1jyCPNbVe0YUJat6kyFPxJOf&#10;7+K4x6+zK7W7uqFpxtbbJgA4/qazZMlJo3Yk5MB6XpbRc7bO7srSAceR2GM0L1DWMqWyLNwXhJ+0&#10;e2Vb7l+PIBq59Ds2NQfcMksCFgFAw8mqP12zfm7c3bQEgMYKyc7fP9a5bxc2a2+BHV+oe4TLbOlV&#10;TMSv4MCDSx19/SLKiDvxCqxCjyeOaVOl3GyV0TbSZuuWkkjiBXtXqrDvcRw62xypiZPMR2oljtqk&#10;C5v2ziv8U7trXWdpWQVJzyxbmvk2/ofZuPbLQpMKT8V9efXXp5uqpRCYczGQU4j4r5z+oPRL+n3O&#10;bAVh25ia994DOscFBz/u9HzT6s0O+c8qjW1APR71q3dtuHJ2NCkc/mvpz0f0Zr2iOpVnuXWcMpiC&#10;BwRFfHfpSEuV3bcZnzX1p/Cn6gFxDpt7PfCsykcsFWAKPz2nklGUeaMH0drIRz5MU3W7+1/s2X1H&#10;U2VsFPdcPJBxhA3YnzWj+oPe9hhuPRbG1mXgCureo+kqltWFsgOS1xCNxlRg/mub+u7OVtx4RTiC&#10;Oa4GDEm1UT6K5d2zRtBrL6akMuoCsQQGBgEnyOwq59c1o0+lQ2rzsboZCASGDdp+KpNtmwr3IYoz&#10;iH44HBp70HRH1a97p3ktJto0wV7tjwK6OPBumpbbSFRjcdqfZtP0R9EWL9ldXfvt0hmwnHzHeDXv&#10;4kfV+r9M9JvaVrjpdvgKizBVe8jyTXYbi2fQ/Qg7vYJsqSz7oLSOPORk18G/V/1Hf9d9UuPvLIh2&#10;28xgcGu1pdLvy7n/AGrlgeR1K02BQg6lLhUUNy1cuEFySY796Evtkx1QsxTSWWQ2wT1iTEyAKAu/&#10;UlwsqfPmu0nd88HmXJRpVyCsWrpb2kGDmRWy+maOxp2V3h3AgzjnvTGh050ysjbVZgAVbkjzVVfv&#10;3blm6qeZU8wayZcry3FOo8W/mxcoONPtv0NXNbbte5E72YhXJwI7VR3dW19hvfPB8NTGr3rsXfuz&#10;JJ7xSZko7FRmnYcUYq65fsXJvoW0a+3dQyNs9zX1Z6D66E9N0ftXBb9twfliv5r5QtSQwtmFgGDX&#10;bvQyh9Ot3C0LbOSx7kcCuJ9UaaOWGFyfUjs+Cz/bebjuJ9s/Qf1Ta19tilyBCkNd4BDZb8zXb/8A&#10;1Msz3DfKhsF4ghhwK+Efob6jOmuaQG8xUtBEDH4rvn/yaL7/ALKI+q1FwhLNhFku54MDiuL4nUz3&#10;ywy9dGzVaZTalap+zu93Xi0oYod6oxGNw3Hg/mun/TH8O9ZqdMmp1VtkRratYQN1liM7/ivfwr/h&#10;Xe9LsWNZ6xfW/wCoOdx0x6rVjcZ/qQK+hrIZrtsnHcQIk/8AFe40fi3lVzfDPGeT8jDBNwg+hP6a&#10;9Fvemem6TR3XN+7bkM4AHOQP6Ctn06hLlrqADLO0diPmj6WFFtmXpz0+dxq39i0UMY79WW6fmvQ4&#10;cEcMFGKPNZtQ8snJgQltAq3HlBlSoyZORFazqPUrbXLjam1c9hbLwnJDDg1fe4rB5UNKEAHGQJ3V&#10;87fx7+q/UvQ/oj131LR2GbV2dOQntmNhbAcjwnNeZ+odZlw4v9t8vhHa8Fo4Z8sVLps+f/4//wDV&#10;pY+i9FqtL6XrrWp9ZuoFQBQ6aUTnd2310j/pc/6g9N/Ez0J31ezTa/RlF1SpjeO1wV+MfpX8L/rX&#10;6nF/V6P0LU6u3LFr20wST5Nfo7/0VfwQ9X+krHqnrHqmmu6bU6wDTWLVwbegEMzV4/VR0un06rWL&#10;LqlNXtd99ql0j3S02TI57tNswbOG1X+bPq31r6o+tB6f9QXvStQ1rXWdVcbS29Qi/wAu9m2QBE92&#10;HFfKlj/rp/iB6Xrza9Z+mdDdVD+siA2nAr9ANbbuNofUWTTG7d/l3a2nG9gMCTX47fWvpvqd31M3&#10;PWUbTa+4BbuWNQmzbb2/f80U/LaqGGM3PmC5+WbvA+I8fq8jx5sfD6fCo/VD+C3/AFPfSv19rbfp&#10;mntX9B6g6sbWm1PV7pA3HYwr6qtEsoLcbZG3ILEV+TX/AETfTWk1P8QNZ6qltrqek+lOUuN9q37x&#10;9v8A0Jr9XtHfhLRRygYQBHivVfT+uy6rTKc/ni1R47608TpPH6+eHTSbiknz8sdQFbdkMo2huo14&#10;e2Q7EGB381myysu1gcN1B8f2qNxpS4EVtuBE5Fd1s8ftZWanWsWZVRWXgiIBPxXJ/wCLn8W/p7+H&#10;H0/a9Z9duuLD3lsWUspvuM5EwOK6HrbyqYCZycc7j3r87v8Ar09L9f8AVfpr6eS1ohf9Lsap9RrG&#10;QS63iu1CR2WK875TXLG4p9SdNnf8Pofv5dvwrGvpf/64J9Iet+oXtL6p9OnRaC/K2rhf3ifl1r7k&#10;+gdb6JqPStK/omo0+o0zlrivaeQCctIr+bvX/Tlq1af+XQOwtiIM7B3xXTf+mn6y+tvSvrf0Sx6F&#10;/NXrpvx/Lgko6/uDDwRXG0+GDnLUY8luPqVWkeq1WkUsawbHBv3G6bP6Nrd1IukHwSw81cWGVkIL&#10;GEAPwJNa5pWcbWcKl+N1xBlZjP8ASrS1caXlVCk/t/dXrtPqFKCdnz/LicZyRsLOxAk2tzweeAKI&#10;l1vdLe0OO+MmqNWZfaJRpBJEjtTSMGdTtIgMxySCRWqORPpinBoZuXLem953tMemUC54pm0z3EGC&#10;sjeF5gGlrLm6bTMQzIoLgHBFF1LBSN2T0wokkCjTYujCas3XuWk39AySOQfFOb43QwJwATn+9IWS&#10;vukyzGTidtTua+zp2Qu9u2b9wKm45ZzwBVfcUbthbG+kWW2Xu8FioGMA1n3CpUrEZBA7NSF2+xIf&#10;eqlVzHkUSzfdlU7gpXM+T2mj3IHaxpGQq21IKHjktNZYuxbhSF4pJrx2vc2bYbLUW9cWVEyWIYNH&#10;cVe5E2jGnXdlAoldrEnMioSWhSxNuZMcqRVemtR9xDSFaGI/xUz+nZuPb2k7wCe1DvTJtFR6ggb2&#10;lBNzbuLGSoBMCrm37qMqNhoJmMQaRSx7VrLEJu+CBTNvUFvcR9QAIxVY7V2XJDG7eLSqoOSD/wAm&#10;q3X2mfbsu7Cjie+5R2E+atELbbioduzmKBbVZuKYJMSDnijlG0VG0xV0Y3bpI6tvTPYGl7sEuFT7&#10;RkfJ7g02iMnu53E4/ArL2xEbDuk4niPNJeNB2cl/ij9G+qfU/wBK+teiaP1RNA/qKrpb2p27ithj&#10;+oAvcsMVzn/p4/6dvTf4RaD1zS6L1S7rb/qN1He6y+2ipZnasZ8mvpV1LKhIBAOQPntQEsqhuDqA&#10;OQOQJrm5PGwlPdJtm2GuyLE8SpRu+uQVosbvuC2wdUCbBhApMkwKuzfwi7xt7MB1VVi8T0spAAgm&#10;O1Ysa6zcUFLnuC2Y2/J5H9KdCeLBUbSM8lOfPZZBJDSFBA2k84p07f05RmUEQeOKqdSzvCe2GhwC&#10;CM7fNWFl1h0CGEYYOMnxWrDqIzbSFzxuKTNf9f8ARNN6x6X6voNTec2tZYuWLkEgm3cG0gEVQ/w7&#10;/h39P/RXoej9H9E0A02nR2e4wy11j+5z3NbvqWVSls3gpchR/wCUZgfNMWtyOgBJUyD4rHLx+Oeo&#10;eVx5qjTHW5Y4HiU6i3bRK2qpa2MNucEcAUDQ+qW7y6obmRrD+26lZkx5qGoHtELcJYnhRWrfR9j1&#10;NvUvXzqbGxb14sjsYBgQoA+AKdLNKGXFBR4di8eKM8eSTlTirX7H/UvVfVdP6x6fptLohc0h2e7e&#10;ZoFsHwK31kfc4EQ24gHwapym9QLk7ZzGJqxvvtUb3BxWjTYpw+5vyOVytfpfAnLOMtlQUaVOvYsm&#10;kVLbQglz1Bj2qB0zveTehlBAK8RFEu663ZsXr+0utuQVHJ/FebVFrIPVD2gwWmyjFikV1lil15uK&#10;EQKqjb80b08pcNy4bbKvusvUMkr3FMae8L1kt7cExjxFGm2WLjcYOAKyrDBOIxzlTJ2dWDchlIYJ&#10;hO8CvafW3rS3fcUwxJBGakNOfdXaVL7cnxPajm4ShVlHSDBFakmIsb02sgqxPIH9Saszc9qUVCN2&#10;RGZmtdsakn3f0jFv90Tu/FWNm9Nu2d20uo20/HOimWpeAv6oA7/NGtmbgIuBZUlhyCBVE2qFpWDw&#10;SG2zFNJrbjgqMSgkgTTvvp8AqAl6r9Nem+oJpn1OlW77ZJG8cGvmn68+kD6Xq3uW0c6M25Q/4Ced&#10;xNfWh1O+FKy20ZpHX+k6fXW3tam3vRhtZCJH4r5P/qX/AKU+P+qNJk2Qhh1a/KGdRV2l1L5R7H6Y&#10;+rdR4zLFSlKeLpws+IGvJbR9i5nG87pjBitd1vqr6bV6KyfT3upeJ33eQjziBXaP4jfQVj0a8ut0&#10;XuvpnLC7b5FnByPgmuam9ssXAHQktCsDX8/vqP6Z1v075HNotbp/9yP7dST6lFn6L8R5TT6/TY8+&#10;GVxl/wCUJODDBfbLlo2wT1fNLafQC0re4xO7x+ePgVZHVIEk3dqSVwmRQxdKqEWMDJPjyDXn1OdN&#10;Ljk628o/pb0b6c0v8QdZ9SXxdHql2wdL1GLbWzAUx/ihIr65t32M7FO+VJ7bRzFfB/1jq7ek9XW8&#10;hUX1Fu/bLHgpgTXX/R/4+WC6/wA96XeVggLPaDbccmvtH0b9UZtFp8OLUZMssH24fbaW546VVxzt&#10;+DzH1H9L5M+zPgxKTa/JdHc9f9VaXTbxqVuBd33crUvUjY1OnF0NcW1qEXrQFXK1wn+Jv1dpPU/R&#10;dOmivvafU3l6WXaUCDdmfxX0Z6PoLVj0H01Xum4fZAZyf3HJGPzXqPpfzGp8n5DX4MmfFmw44vLi&#10;yONSW1xr+Vy0eS8r41aLS6XNsnCc5uEoAdE9s+kWLOptl3tSACI2+CTXO/V9l12CAKEUyx4JHNbN&#10;6x9SWbL6hHfqtKJXkEDjivnr69+qtdqvTfVikWrdxLlhHQSweIkH5mvO/wCq3lsflP6bQ45weXHK&#10;Ck4r+1fs2/S/jskZvI4tRk75OkfRf1haTfct2fetX7gMiuoL9SKLqqLR3kdMf3yK5H/DX6RvejfS&#10;/oOlvq/v29KocsctdfqYmt1s+lXtRrtHde81ttMxKhP3k8bvIFeM+ncv1Fp9XDRaPVSwaaWWWyU0&#10;qce7V9WuTZ5iOhyzyTljtpUbjpfW9WRaF1A/WW38DP8AxW1azX6C1Zf3tWpCDc6//FDitY1LizbD&#10;SCztH5mqX1G+l3SXrS9Vy4YDJkKPk19s0nltX4fxurxy1q1OZQbgs3vjhcVZ47JocWpzY5fbcI3z&#10;tBaG9a1OrD7tisYx2FbUdpUbLLzuy3Iqn0XpDkhx+mlvbBPkcgVsTbkYkl1xMdhNet/0m+jtTpdJ&#10;PPq8SWTNkeR18s5X1J5KDyxhjnxFUD2EqytbhQTkdiPNQD77dzaDtiIo1y4LkBVJK9XT5Pmk7lyw&#10;Li+4zTvG2MSa+xarFkhW1cHko5E+3yJ+p+j6T1NLVm4LhQjdtUwCfBr5/wD45/wn/wDks+mPUtJa&#10;sq16yJ09oGAzKpCg/FfSDNsdSkqrbiSaQ/l2UpMSVJNcfyPgIa/FHdGpJp2uGmuUdTxfnc2hzRlF&#10;3XSZ8f8A/T3/AAZ1n0b6Qh13qb6jW3Ui4qufZTYYCL5jzWzfVP0z9H/WPrnp1y76il/X/TWsQulo&#10;hvbuXIdbdyvoLXWtRbsakaXTL7gRzY3QAHYYJ/rX49/wo+rfqH+Cf119UelfVXot6+fqDVW2fVFo&#10;33Udtt0MeVYuZrgT8G8Cy/m3P+/43P3R6zB5fJq8n3U6k3tVH3Z/G7/qg+n/AOHTaGx6jpNVf1d1&#10;N62raQqpMAy2K5l9N/8AXd/D3XMj3E12jDttJe1uUGt6/jb/AAh9I/iR6FvtkXtTY3nQalHBBfus&#10;jlJr4r/hN/0H+reo39Y/1NqruisWbpS3ZsFXe9P71ORFK0+s+8pSnnzrKpfioJNSXqlR2NN47xz0&#10;7+6oxatS3OqZ+unpHqug9W0FrWae6NRptZZIt3UuYZLg5UjvXyx9R+j/AFt/Bov6l9OaM+r+gm/v&#10;1OjSWe1aOZVVGGrv38Jf4YaP6H+nNF6Rp9fqNbY05Zke/BZAxnascLXYdO9wC+FQCyUDdwzNXt/G&#10;eOz6mEMk5yxzjymj5/n8ph0WXNjhCOXDPhxfs0/6e+trH1L6T6Z6rp9NrNNb1FkMdPrLZtXFJ7Op&#10;4r4J/wCpX+J171n1fU/T3pupUaDThU1Oxo964vKz4FfW38ZP4kp9L/Tmpvi8n87etta0yH9z9/6L&#10;X5WW7D3L73rl52usWdiMMZJZonua4X+oX1FLT6eOkjl/3Zpbmjxk2t7cY0m3/hA1RfeX2jb62lrU&#10;SoKiCKY9P0+pFt7o6bb5I4AC0+gtNGyz7cwqkg7gW81aafSrLIZC56QZ5FfDlkbtVx0EoCDst3bf&#10;SwUO4AWyJViB3+IravTbent6Uh1K3LjB4AErP+IikrGlOy5ddQCpBW233HZirGz6bfTfdRz7ZILN&#10;zg/NFFLdF0OSd3Q/pNCh3nYHJgiXgKRiK2JXvMLAb27QJcHEg1Tppz7WxSNz24kqYWcz/Ws3bwTT&#10;K6IFcNA7I84MeJp8pKCf8F7h/QC1cvXltbATCOq5nf4+K6NpNKpFkMu/ahgvgcxmK0X6fVriXHuW&#10;D2ZNp4A5210HQdS6Zgh2v9hA48Az2NZ9OvZU47qL7S2kCHfaCmAVK4yDgVc6O179xSQdzKB1Zkdx&#10;+ar9OrbVY3Gyd5DrKtPYVs+m0wT20Ntgxx09iTM16jQJyfKMeWLSHrVnTrp7wVMxLLzJnMVYLZur&#10;c3YtwgBI6sgcUIWSGbeVD+3EcKs0+EYhx+4rG6ewrpzw16JFprkb0wa2EMbgImAAJ8Ct49Ptbb9t&#10;cONhEkYEdq1vTsIQJyw25E8eKvNCEtEg/wCvBpuiillhx7Da4Nj1LsU9qQxHV4H4o+nT3EBLMWER&#10;txRfUbC+zbZE3KNpcMYmj6TSLvUInEkg/Pg16zNBrJz8B4l0P21dgm5ShmWPkmrPRA22CKpI3TBp&#10;Zl3YLsDG0wKLduKjIeVKwCeZFVpajqYSPUaZN4KsT9Xvew5vb4QsARUP54+xM/dJXtzVF6vqC6Ko&#10;Q87AZkx5oIF/ePbIcORg9orP5LXZlnaxXR2dNp4fbW43ywlx0JZUG+A3zFCtgrbYvK7jAA4+KBow&#10;8jIEnNOLcbe5ZlyQF8/kV6fQRUscZSVM4Osk97UXwjOpDuoW5dErQrN0Nfy5ECCYijs63cuRugyS&#10;KVR33KmzcxBlo7HvXTxUpqmc/Im4uywKW72FRgQARniPNUWruk3S5sof2+Zoz2nS5uK8yAJ7UvAu&#10;i0CzIFbcRXRlllOkZNqR81/9RfpV/wBY9LezZ0sQoJNvvtNfm/6h6Hf9Nufyzhk6fcEjluZPzX7V&#10;N6Ul25cJP7WjuDNfnD/1J+i/yvq9uEO1pgtjaee3aKxavBNfnJnF8ppoSi8q7XDPlz3SVW7cyrsS&#10;yTBWtG9da4WvbASUCmTjd4FbjcuexdvOxa4w3SViMfaapL9tb6XfvDkgk5E/8jxXKyTXR51I1/Rl&#10;VuMWDbbgkjd+7g58CntWtsG+iSyoADIEtIkDNWN/RnaGRjCtuyARERJqg1LEXCbaoRtwzAgqSZis&#10;zYZqWr0oe44hla4wlRiGiORWw6bVvYa5EBgCWCALsMRE80luYsrXFUqxksMKwmJxxFN39LqQj7HU&#10;ODIYAPIbAH/x6FzBcEnZR6hbbJZQsuXLH92B8nv81rt61aN8XOh0neMmSFq1uK6Pf3FVNtwHKKJb&#10;zzS11t+9elBIhvMmc1IsTCfLETpELi6rDflxIiWnxVudOjqXRlG7DjMgtwR4FVzWIgNcQ3DdAnuC&#10;e9XoRgl1bKISFIAODHerbKdOfRrPqtjTbXS6TbdYIHIO3BIFKWnCI7PeLKRjFX+rKXTbPhiAzCS3&#10;Tn8itZ1du3ZibbFmHcxBqdjMkaaJvqWh2GQJgz0xSlrV7Aha0pJIQuGquvWyhbcu3cSQCZH4ihWm&#10;A1XtF12Da6twJq1HsCWOPHJuF4lkDI20GFywJQDutUuv0V0O9x3U7pAJyTSt8JLbxgyyjaYg+KdW&#10;8L+63cYqWCiCsgBcYq4xoGUIpoowjFAzupO6CNsQO4pW/dtW7bMLe1BzJkia3dbBQXsWn7DHPzWo&#10;epaa6gUqFJcmTGJFNxyTZJJxq2VFm4QhaHm2uIPc02t6ypCu0iQSp7Me9VNxmuso2AFrnC4mO9J+&#10;4WLxbJaTznINa/t3yBZtOl1ZV2tBwDuJDPwavUKOFKhvsAfZiDzurT7ZdyLoUBLaggTnHK1t2ivp&#10;7doLjepEtjawzH4rNNJGdSbnKxC6UXZuthtzxMwZ8k96Sua9DeV3YFJK7QIA8CoXtaLrj9FftYFv&#10;BPgUl7wFlh74BPx+7vVqAtfKZbn1hkt27Tuz22G8ANUtN6w1xYAZX5BJyTOa1B3kIQ3APT2o6NLQ&#10;pBxgcUbxUivuz+Tc73qi3NO10N1Biv24jitb1S3EVLyxsYyCMiq33bpKTc6CI5nIrYvT/TLuouLb&#10;t2s3EgDJBM4/rQP8AZXPv0Vlxb16NudzBUAHJNfSv8KP4HeoesNa1Wqttbtcovd2BjFdx/gj/wBP&#10;r6izZ1ms0oXa42LtmJGDX6YfR38ONNobGm/QSfbBLMAINZ4OeokowVL2zTp/Gfc2yk/x7R87fRn8&#10;GLGjGn/+B0gIAoblQOQPIrpV7+H2mRGc2luT22ghRX0H/wClpbcoAPsBMYmvJoLRt3Wa33Ed4jxX&#10;V02GWBVF8nosaUIxjXCPnNv4e2ymdOdkx7aOFK7u8xj8CqG9/C/QBUHtAxmWG0yDxX1aPSUBJcKL&#10;TKAQ089s1V6j0cBOlQSrnM5j/munj12px1WRhyUGv7EfJ3qP8KdMpeNPMNIRVys+KpPUP4QC9euk&#10;yAxU7du1cdjHevr5vRSHUjIM5KZWhaj6fXrDK0bPuma2Y/P6uK/vYl44Sfs+I9X/AAkdt6DLAnBG&#10;GX4NUd/+C91pNtLcYXdzA8R2r7zX0BAlvBkEqenpJHf80QfTlpwpuWIhsQMNT4fUWr9SCjp4X/cz&#10;849f/BLXWyJ2ObhgkePIrX9R/CLWbiLthFVYj23nd8Ecqa/TfUfTCoGlWUBsSIw3mqt/pC2zBRG6&#10;ellQAgfNN/8Atm1ZctOv+ORo/MDXfwc9QKvaNtmCP2aJLeGHitXs/wAIPUXa5dAYW0bBKklj8g1+&#10;sDfSOmcNvsG2VkeWj5FL3fofRG7J0uOTx1fmm4/qTM+0R6d2vzs/LDSfwh9UDOLlllY3NxQp+wdx&#10;FT1n8Ptfo7YNxiweNksegk/71+t9j6EsODGmgCMDsDxWm/VH0Lor9trb2JVlIgiM/mt0fqCcdtqk&#10;bsOjbTW9H5MarRi0t1btvrVjE84xxWuat/dJ2KCI3GP2yImK+jv4sfSTaC77li0gRWe3uGSMea+a&#10;n1BG1djEzGxBDEV6rRa2OoxxmvZie6G5S4plHq4txb3ZQkkrkyRmqq7o3CqA07CH/NX1zUJZa2/t&#10;bAVZgEEsG56vmq0raYkFyWukMWngjmfinSfIcaa7K/TXW9x1W0iLBaO0z3JzNXWki+bY9tgLhJBP&#10;V1earG/UdSt0QEAMfcY70xb1LKoAAZGTA5PkERwaiYUUX17eWve2gJAFuO249z+BWr6rSMA8biZz&#10;AyKvl1Cr7kXSziCxfk9oxQ9TahdQBddZUQAcAt5q+0RwvizQ2tjLpc92SRJE5HeKrmLJcYEujXAC&#10;FUSMHNbxqtKAT7YWWUQ0dSngzWsazS7FtW8Ccj/EtZpKmDKDQTTBbl23aHQyFYJMkT5q1vWzAYgg&#10;cSMGa1mwxTUW2KRLkkMfHk+avtLqmZSXVDzGckjtVoGzztloQwSCWBgR4NU+qRGJYbrayBxAp6Yu&#10;3LjW4duoryp8Yqou3RcjYbrF4mSCMfFDMqEbkFR7pNwxiIXGCKuLN651kqyIMTMf0jvWvqjFlNws&#10;sAkRjg4kVa2rhKIrKlwEEwf74PY1URn2y8SdtsKir7hEf44HnyKVvWgvuAwI7L2niDQbblmU+2+Y&#10;yTxTepYNJW57c43E4kdh8VrjK0IcWiv9phbb9aGA75IqpvJbUiBOQat3LW0DBA/yPPmqTVLIabcs&#10;+HHdRWfITHaZ67cBYk3IDCSBwv4oDrdtpcXZvRWmSZrzoQUDghghMTJxR7VpNiXS2YJLD/f5pLQ8&#10;SvLcu/8AeDosbpQYHiaJdWN4SUXaBzRrVlDaZSzIAdyktIao+2PdYraCqGDW/LeDVUDTBqUdmPtY&#10;CCCvO4UV9QGtWzctGMYXsT4FeTe7vbTpEljP7ifiolWJtDaeoYDED7eciriBKLGWuMCV9piSJInh&#10;RjBryAAMswATnnHaaVtuyR1SSD0ZkicCi2dhDXXDgknojB/NMiKakLXmBKLtHSRBXBM0jfDMGI+5&#10;jEfNW4slyjCyAdpcZnIwaS1lmyGU7myAW/PmKuatBcoqbt3epUW22wFLHkE1WuBgbdgIjcOSw80/&#10;rLboo/UMs0nuxFJXSrOy7dxWcd5PmsUjTGV+wbKEXbCnadzNyazdXpAS6QvExPPg16812bTqo3zt&#10;gZIHzWX2/pwSimWyMTNDyF1XIVBatuDLsF5H/vTH8wELjeCrLA/4NIu4Vm2wIy2YEeaCcjaijrO4&#10;SMTVBf5LG8gwrEBYwx71DfbJuEjM8DgUA6oLcYbgGWDHIioEom6XkOY/v3pbQcWGY3UDhNu5urNF&#10;W0luH3GGILt4bxFIC2ZtEz3AJbtTaWxJGxGP7eRmgaGWWds3EVmTpVyMKJ3H58A02j7LrKqxcJhh&#10;H+lI2N4EbR0sBtGaZS8YMkgiZGOqaxZExkBl9rIwUBf1ChH+GOw+DVRr0kWQAvTLTkSKvWabRVLE&#10;hRJg4EDvS91YNtWZVZkKnEiDmkex8ZUc/wBXZU3A+8AsD8CIrVbqhTp4TKyDW63tOWZyE4WFkiIr&#10;UtU8MOgYaIJoJQs1yy9ELNsqcEyeTEn4BrYdKWV2KMcZYRitfFtwoZmO1zWwaO9dQsFO2ZALd5Fc&#10;vVQOhp5XRuFjU23tDfM8yhrYFYkktcUdAICjzWmWLrdWy0IRRmMknxWy6ZT7iKLhTEhT3/4rz+bD&#10;2zt48txSNg0l1PcT3FdRHWo4EV0L0y/G1vu3ttRpMMfia5/pFZbtnbbYujMzBj0lT3JrbPTNQ5Sb&#10;1mUUEBS0ZmcGuPqEascmmjr/AKTrzcAtx0ozMVIgQeYJrbFTFkEJbCjctpOG/wDIx2rQtDkWgJUY&#10;Y9mI4g1sWmvOfctogk7VbaZg9jNcv7Sfo7MJ8GxHVb9pITcTttYg/Iqs9QZ7TXVeZV5URMT/ALVH&#10;W64lbftgMbSEdIlWJ5O7zVN6rrksWFbeQR2PUDNHDT2+gcmZpPkHd1Fx7COW6CpVw5AH5BFavf19&#10;xTtuSsLM57cfmiavX2Haw38sZLtCbpEfj/F4rUr91mfqullbqYFsqOBXX0mmVO4nOlqJe5jGt9SS&#10;+EeArkQxUTt3cQBitX9Uu7lusXVChJUlIJ20PXs0n2r0ktJVRA3HjBqvbWf98qLanCsjSeo8xXc0&#10;+Kkjn58rlw2V2o01xNlwsJeWHgMe1bf9IMEv6cTK8sBh91ULBGtQZlsswXHwBV16RZAvq5BKqN0I&#10;YgnjdFPyQuDQvFNQkmmfcH0h6iHtptuSO5eD1HHA81vpF257SuzyUMQZAIMwQPFco/h9qEOjRLSH&#10;eqENMB5bIiumPsFuwx1IW6OkoMgucSPnya8NrsLjNnt9Nm+7ji69D1o3LSe4djeUGRnkE9ia4L9e&#10;aQLbvOo7H9MGdw8A13OAGjeGJDFkiJZB2rln1m02gvthBO4NPOI6f965WCVZrPM/UMFPFL9HxX69&#10;ZIcqpYOZUq2B09prUNcs22QQeoEkHBrpf1Mto6kgP0iSy5kvEGtJ/ljKllAhcz1R8j5r3Gmn+MWf&#10;L2tjmjTLFkLdClyHLFtxwBHau0/Sfrmrs2lssxYFoUkCYPMTya1G16ETeUnbCiVbswOa330v0Qo1&#10;vO8iRJ5HeAfIqtc4ZobZI06bW5cLThPazoFrU6R0VN5XYoaCIYUd7IvBCt+WZiZLGFWldH6fdcon&#10;tBdyggqpJM9j/tWw2dAz2lXY1o3FyuIubTiK8vm08IvhsdqvMTkqaX7YmbItWzEkW4UGYJ3eBQ2v&#10;3WFvaxBK53cGrO8yaeQSWPSy5kgg5n5qk9RtKJi8BdgqqESRuMkilbV8HCy55Mjd1bmFKMqs0kRJ&#10;Y9vwKQcM9u8TahVP3Eyob5qt1t8SfbvOSibFYCkrt72562LOgDWzgb+0/ND9tiVO/RuGm1sszbmg&#10;BThQQNvcTzV3p9VYdLWy8zg72YeG74NaPo721jvukO4VGIPB5aKvbNhHZgjBwSQHtc7T5/3peyi5&#10;t7TetJq3tmTbdiWEDcCc5kAYxV97qFbabwrKSWJMKB/tWoemWbiW7ggBVYZPZj3/ABV663DZbddS&#10;FU9REgR3mqg3QWPG2iz94Bf07TKVBZgOG/BpW5qUNg+4GuIzgiMDq7D5qvCkCzcm8UaVz8CNwFVu&#10;pvXAjKt7pAjeT1LszgeTW3BgcmjZp9M9xjXersjsIV1XGT/TjzWleo6lztc7QbbwqryY5kd6c12u&#10;ne62JLGQIxnzWma4vACD7U3lu+T3ru6bT9JI9BodBFpv3ZUep6gXWaencswTmPxVJeA3sA4cDqeC&#10;cCrbWQbyMbIZ4Aczgd5HzS15b7M7WrSxu3BAuTHcNXfxY9tHbjhSXBS2iGW57S7QCTJO2fiKAjJ7&#10;aoAxL8sTuUeRVhqEZyjvNxm3C7iY/MUrcNm7at3VtFjbQggVtgRwr2UmpRLLgM4JjgDk/ng1X6lb&#10;RPVci4xmRMDxV5f1Fq25m2HBWCO4/wCZqm1N0WQAEFtQN0HPVWiCEzaK5bW/pe8TBwDjNBDbGmBt&#10;iIHceKMAwCpdTpgMp/NY1ErCwGaYUgYNNM1C1tjbBtWiJZpII+34B80G4jQdt2WQ4k4NWb6ZrNos&#10;lpMMMMZNLDTKdx3bWJxGJNAg2hXUtc9wsUIVlyAdwH4qv/ldg3oJLSfx+AatU/TUdMkNLScml30r&#10;m2wN2OH3fnxRWUo/ooLQ2uNgIP7gpwaSvqqSwTDgjOTVw8fpJblVQknEzPmqu5yxLrO/GIFaIIz5&#10;KKoo5tNsuCcYOCR8VAm3aVFKGf3QTmm7yybjZMnv4oN224sDEncJYH7aYxLjaK91G1lhgLhHaIr2&#10;pRvtyAogzk5o5uAb8lpPMZpZVAO4ZUqcmgKikqoUZIBVHEcbuSKTKKzKnuAmSCIinblpAq5e23ns&#10;RQjf3OGdwxnqxGBVMNIRZVSCGIgfgUgxKowHE4kT/an7sMbpUGJnbGKRdgRIJpkAWLkxAIFQDLPV&#10;444iiDgEkcVDYZwRTCj2/EfFYUMIiKwWIJnBIqMTkGrCRnYSJ5mi7iog8DM0ASDA8UXe20r5qMFs&#10;YUsewiOT/vUc+UqO8EARJE5FQ3jxQUQ6rZuKhvFpb5GZNRa+CGuLEleO/wDSvOEQQUKk9O4VC2u1&#10;dzkos7QRk5rG2P5DhbhtvAltsT/xUFuNcUvthhgSMx5qFtrp93I3oMH9sGio4vbCThFGSIzQ2WkA&#10;JZV+wwxJPxUXvGbRALCYZu60V7dy6VL3W3TBHz5FGFgPahP3dwcsfFNjJUC4MryPbDhm+7Enn+tL&#10;sM+4BlsEkc04w6ba3ABLEAnmRxUFc7IuGOoAkDinJi2kKrfCIActOAMTQv5adwBkhhI70fUWQWiD&#10;humcRWXJcOQehYiBBmoUomNUoFiDghsA80s7MFuEgQsRTty2mLik7lUkt8moohGwLcAUiWaJzVKX&#10;7I4P2gJS4FKFwBAYyMmsFZaAIHP5FHttt9xZLORmcDFZZI6LjrBEjv8A3olMBwAKsjqEGSRGcUym&#10;4ptQgKo3ENmvWwSANwlYUVYWre2UXaZy55q94SRUkMVwE6ASBzUCDvT3No3rjHFWDrba25JiMY5W&#10;KXYIHABLMB/UTRJgsXFuwUY5JWB1yJmh7W2spZVZRMrwaJcclRCyCP7EUu1pd6FHkls1VhUBdWcK&#10;r577h2JqbaT3C6BpZSIC8mpBOtBhjuJ2jkVZ6DSywJcBpjAgmazzntTYUYW0bJ6JoCh2G0ruy8V1&#10;b0f0e5pjZBsspgNIE/5VqfoOltkWkUZEFDH95+a7h9PaW27LP+E85lucDvFeW8jnd8HodBpk6Nk9&#10;B0tvUK1w2bh7K7ttBI54rqnpWkLpbJuMyzttsZEkftFUPpXpW4rbRCNtkPsK7l3E5MdvxXU/T/Tn&#10;JdRa94XIYgECGHEivK5rkq6Z6jDxHlq0Z0um1M2tkTuLgjAgDIzmsvp/eUP/AC9wXWxdBAjP2/gV&#10;sV1DtN8u0gxBG5QRiMVX31lrhN8lVhncDE/4vE1kcJUU9VbNI12kKXCpuLuIWVVTuiaUT3GLtiSx&#10;WcS0Yya2PWWVNxnLswCuBLdcDuaoNXptt1RbM+2q8dIUESSfmpFAzz2yY1Nv21UqsxAKj54NGQ2l&#10;vElLhlCUY4G4Yx8VWWbrXF1g3gBMqZkQf+attHce6mxXUI8MNvbbhlzRGeUrHbN4X7aqwLk/eytO&#10;4fHmKFduyrrvwo6XBifApQ6uFb3QqmJCr0tBwGx2His3ZZLjGCpboJIlXHkipRcMnSFXv7kIhUbB&#10;YnBgcDPmjXbtq6ytgbCFKfeADxFL3Cr+7cKhoi0TJBPwGpTTG4Wex/3FW2Qd2BPwfIq9q+RioDrr&#10;RtKVuJvLfaAwiAcA+KXvC3bGnZ1Zgr5UwCp/8pzFSTQJeS5sYLd3KScdUeKJet7Llz9Lc2wCWIDK&#10;RzPxUug30aV6sshtx3kpvC+ADyBXN/V7dm4LtxZa0SHIPJY4iunep3fudkQstsgsSBuX/DiuU+qa&#10;5SyShL7iMDaDjiuz4+Rys+1Rk2u2c0+oBdtyilCGEiDMT5Ncv9TYNde0Qu4AQQO47TXRvW0tEvbZ&#10;iu/JVP71yj1K9sdoMMufNex0K4PL58lSNZumTdU4k5WZJNQ9lgMkgbcse9Hliz3SYLDkCotDBfcg&#10;ifsrspmNpHmWA4uCVgbYNLgM7ALLZiZ4FZcKWU7IAOI4o6tckxcUTgDirkUkB2clfMCOCaYRAACW&#10;3CZIryKiL3hTPwadtplYTD52jNIlMtIlZ06KrkIZaWEHAFG00oLm4SrDheJNNoE+3buBBAUdjRNP&#10;ZYKTG5eCCYiKQ5DYpWgQZRKBZZexP2KaBfukgpcM+IqyvEIFHsnc4I3J47VWKpCkEbgfiJqo8km6&#10;rkE7mbuCCMZzVaSCCGVSAYkU690BCVJJWB/ekZCs5KrtBiIg06BVijqS7RHABJ4Fe3hAyE+JNeuB&#10;ZufHIFZW1G4huwMmni5WYaZYrC94+Kg8naQSoPmpXGO4Ng5ivM2W6V5AC1YvkIQG3KGnET80AyN2&#10;2d3ipTtzszOYoJBuH7uOBUSIjzBNoOyGmiKWUqYEHkntUbdxTgmB+KiqktwecmrGJhDALGDzAM0R&#10;zO0M53D+woag7YLjJgVJgqkKwJ8zUIS3ErCdJ4k0YtCIAxJDSQMUs6Q3SIWc55NY/UFwMUHgyahY&#10;ZlAls54qEMypAIk4M8VFCDG0hY7NQirI8zAqFBbpY7zvNSLlykmR4jvUGbLgkfEVFHUZ3MpGc1aK&#10;YRrh6R3MyFoZju5IPcV52ckR+QfM14tLBccVYLZkXIBJEMRA/p3oiuY3BZPNQtBSpmZ5BFEFtlBK&#10;4JHNW2CZJYliWkxk+KmLLwvWG3ZJqLIAFVZExJmibQAyKhmematFJsmxLDPPjtHzU9jODbVgoAnN&#10;YQI5O52z3/FCCoVC+DJNESwl8ohNsRuAGZwTS90vJkSIkjmmztIdVTcN24tFKg7iQVyMYqEsheU9&#10;EH5rL7SoOwKYnNQvIcKJE/2EVEt2384kVTRFYRSWllUN8VMAvJAyAAO1AXkEKRsxRGfdCuT5mhZE&#10;Za9DCOeSTRFLFlBWMzQSZQQBtoStcKpAy5iqDX8FmLu1zuAwMTgTU1uFmtkFAY2mc4pMFfbZNpJH&#10;OODTA6EIUI04OMgULCTMtaVSyq5aP8pqGz3AW/avbiaGkQSDLPgjwPNFQOW2oA0LyTVFqX6JG3aa&#10;SRBA5B5NL2lEnrOKYs2tzIpuKDmQagVJEFANzdqui7MXGCFirDPcVFCFIKguQZnmKzdQDchaF5jz&#10;WNrOimdvcHgn8UJVniobeQZ3SSBWQzIgCqIDHB5psWkRZCBm75pXeqOcbjQBnrjW3XeN0k9Qr0Lt&#10;chI3f5VFblw73WARyDzWbN9STKfEVTIYUkK1sNyRkVkmFCS27jqzRrG73A3tKFOOZn8VNUKIxggb&#10;oMkGaBsJI97cMqA/dE7eRRS6OckkLPaM0uOgoQ53nIiiIlyQN4Ck5+SaBodGyL3ykAMUJOO9MWLs&#10;bhI4ImhjTgSjdZ5mcipW7Tk9KTBzNLdUGmwcW1BYqxXueMnxWLYYLckGSenyKw7lyFMheVj/AFNS&#10;JN1N/VtOWNSiB0B2W8W9y+RBal2IgljJBzAzWVvuZcoWMwJ7D4rIV2gYDMQWmhouuuQh0pCm3AiJ&#10;knms2UDxBAKjJAoCu10sInac0Q3LiKwzFzg/FA0+r5DVHR/p1kQWfbVWdiQS2IFdZ0L3Pbhl6hhi&#10;OfM1xX0bUSunUOoFpc4zJ7iuz+kFWCDaGGwsxE5J/wBK8rr4tTZw/Jq5mRauA7HtiXtkoB4Pc0GT&#10;ZNtRb2SIDnM/0pr2Fu3dsFAuA+6QwHNTeLq2htue1akIeDk81jRzF/IjeuK9sBduzI6sFQOY/NVT&#10;3QbiF7IbpMO2CvxirYWxzv6C5JXbJEcE0K+HdH6CVDyGIjfPk1dpIqRq9/RFutTnG3OYPzVVd0Nw&#10;WrllQSxckERH962w6QLdOxkgjEnsOwpB9OpDqeliW2wQSR+BTIZmqEbIttmvLdvp+nCqhTJAwwWn&#10;UKJ7S7SBcQlmIENXr9htqKxByCsUw+mGwBetuVB4We1MlkslClv32JPtyqZGcsTT9q6PcdVXHt5B&#10;PAPIoy9CvstqNxABI79z8RREJIRVtkssru4/qaGrGRsBa0qC7u24b9vf4NNG2HJt7Au3hj8+aWD2&#10;0uDc5naG3Cc/Aqbar3FXaizJMx1QfNMSDMXbbNNwXQQWHT+0gU9o/S7uru21VAWZyOk+ab0fpN/W&#10;XlVLQupEDEkGvtD+Av8ABO7r7bXm0pUNdWQ4iFXP9KVqMqxwb7N/j/Hz1OSlHjuz599A/g96k+qt&#10;h7Lw1ubcruH9/wBtfbn8Fv4Wab0LVWNTq7EXHWQveK+jdN9Jen6N3IsK4jaIMHFVes16rq7CFzG5&#10;oXuY+a85qdRllTnKl8Ht9B4fDhTcfyn6fwdbvXrHsovt7LZUHaok1b+nWLD6Z7jXencQnyTXNtP6&#10;2NltzNuNy9XYVY2vqCyLZsWYYEDaezeTXVx+QxKuV0av+m5H6IfUfpii9uCzcHMNyPA81pWu9V0+&#10;mi0tsKzE5YwRtrerupAugtumJB5DfHxXz59T6fU3b42syh3dj+6SOAJ4pFxblMt4pwcU/bo0n+OH&#10;8SNB6VpUZdQ3uOhAWPsJr80fqD6q9T9a1TNd1TMThQ0kgD5r6L/ir6dqPUL9m2HcqrwxXLfIrleo&#10;+n7VgFVTY1tt7AgEsB8ZrVg1+OEFxcmzFn8dl1OScYuoR/8Ak0r6Y0l0XEFy26gNvJPTM/5EV9k/&#10;wqs2rty2GVURWLu/Ag/PkVwn0r0F9WVvDSsWMBAGIEf04rs30T6dqtBesWTbdWIza3QU7yVNczWa&#10;uWRuUkem8VoVgxKN2zuv1F6PKq2l2BBIJcS34mtOa2EuPcu2t7BQAk4b8Vv73RqPTw4YAlZfGdwx&#10;x3rVDo7r2janYCgFsxBrz+pnKUuDuafEoqmbv/DrRHX6ywru4tKGcNxszEEV9QX/AE1jsFp2XYgS&#10;2VGBj7q+Zf4ceuWPTNUu/wBtN02wHMZ7zX2F6PqbGr0ovopnEbft/Ndzw0E498nn/OOpL4QLQen3&#10;G06OZ9xlCkkcgc1pvrSkX7tvf0R7WRg/JNdPFkpaVOosDAIO3B5n4rQPqH0ibpPDbgG3Y57rFdrX&#10;YN+KKXZxdGmsn6Y/6OlvT6eRYDN2HCtAqSeom4UPtzIOFH2qKD/LaY24e424cR+4eBVwyLp7BddP&#10;cmckQAAaRj07SSpUjc5pfyxPWaF7y7bTWimNu6ZX8A0netN7cNbAYEAoQCOng1SererXtPp7t0AE&#10;qYXBWCe0+K4r6V656jq/VSrX39guTg7VAHME8wa4nldTDE1+NnU0WkyZGqkkjofqXqTadoILMrMy&#10;xOfE1xj62+pdbddCl3puiCAePmtg+qPqm8L9u1p0Lh32sUEMT5B7VW6/0n3lt3bqgK07uxEdj5rw&#10;+o1eXJKcYS4PZaPTRxKLlG7RzZL2uVVupP3Ru4wBO2artb9Sau/sIdjciUGDMD7Y7Gtu+oXtaNAy&#10;jIMhQfsJ42iua6m2vqt1bS2zZK9TOmC7DImsU45+tzOtgjCXO06X9KXdRrbN73rrMTja33CPB8Cr&#10;L170RtPp3uDThwp3M26CT244/NB9F9M1baJFR3URzIgkmYY/FWGisX77vYvXHUFZgZ3le3mvQ6XA&#10;vtR3rk4mpyP7k9r4Ryv0K3qn1kLdZLYfdcK4A3c7T3Pk13bW6+NhZpHKuvGwCJM016f6Ra9N01z2&#10;9h3iJUCR8UHW+mtdtm0lsqqwTJwpbuIgwa6GLRyinRz8uoTatmv+ueoJ7N61aW2XC7mLNuyB8+fF&#10;andu6xtItu0XdlHUNxiXHDT2pmxoE011bbMqqFuBtsmT2IJrFprc21uW7iHdHRiD5NY54p/c5Q+M&#10;0o3Zafw6tm3713Wu5vW32KzGVEZkr5FbX9TXrntX2tBWBSA2dpBOY+RWv6ayRblbrG28lG4IY8j8&#10;mn7yM9qEYuVwpJACkDuK7Lyt4q6f6MTj+dmm3tNq00jO+qLXFWV2jA8f1iuBetW/UfUvVbgtrc2m&#10;6Ad+QA2P719NaFRcU6Y6m2d9wPPG2pep+laWxaa4h3uhBK87SPjgmKyRlUWnyNbTa7X8HHL+jv6O&#10;xbAvsmy2baGCyqV/w1rw09y8xs3ASLZDrvb7mPMf+9dY9X1tu2zbVKLs3NugbQeYbya5m/rF2ytt&#10;rbI5ckbTBfPAM0iKY/euOAGq0S2LkttdrY8nA+Irl/r3ruls3Bb2K77N/upkKJ+4nsa6Bqb73Vf3&#10;otwB0gwwb8dq+V/rv1bU6L1K4imVKwD/AIm75+K7HjdLHLL9ow+Qy/bjGV8N0dG0v1BuY2vbN0MQ&#10;JWFCjyWPaqD6st2ddaI9tVuvMlYIhcSa0r6c9cfVOtvbKnBE8mumH0z3CloWQvTBTnB8V0ckVgyL&#10;h2c+LWoxyXafB8i+o6FtJqCCxZCcTia6F9Bep3dL6vp7wUwg3FVySO9Wf8U9P6Zp1tj+YT3liFBk&#10;qB5+a1L+Gfqdiz6pYdhADGSxgEGvV/dlqdDLJ9t3ta5R80l456TykIxmtscidn2f6n9Qae7pFV7t&#10;wM6G4GC4nwRXI9TfsahGa4QGVYCmQUFP+u37ursXHVSRaubVUftUDmuT+q+ovp7QtQTJkSRM/Jrz&#10;OjwTb2q7bPpksnDdJotb1lvUL1nRow46mmIBruP016IPSPTxd1KkEPt08idk9x8GtW/hb9P/AM3d&#10;svaZbt9iGZVyyDvk811L+Kf1GfTtFuOiCC2O5A4xIjvXZxRaTofCDxwlOSq0fOv8Yvq6/bX+TW6N&#10;keOd3f8AHivnPTWVXbcjpU5+as/W9d/6lq7js0tOB2o9r00houQendIzFd3ClhxJN8vlnlNXqfvZ&#10;ZSXS4iC09m7qi5A2IeQcTPEU8dJ7O5iplYioveRQXYnaABXrJvOybpAfO08x2pUpSf6iZ4XJ98kH&#10;bU6hJY7bbYGcxQbd0BAvCKSvPM1bXL8o1v2wvnE4+Kq/5dbjkTjufBFVCSadxpLqhrVNU7Ivoyxk&#10;WyQvMHIpC9bS2TjDgrnmtq9P0jNZDRxIacboqqv2VLMEncGz4qY8/wCco30aMmnioRa7ZT2rS7m6&#10;SHUYAEgirWxqrt8pZtXDtOCo4mlw6m2xLNJwM/3FX30r6P6n6z6toNB6fpHv6m64RLaCeTzTMrtN&#10;tddWZtvCXz8HWPpj6e9T1Ou0HpGi0zX9Xf221VAS248Sewr9Yv4FfwL0P0Jp/wCa1lwa71m8kNe5&#10;GmHdbf8AuaY/gt/BTQ/w/sp7t0az1bUWQ2p1aZVN3/yq0f8AU19F+m6d9oDqCswvnFYvDeLd/eyr&#10;8mK8x5ZQX2sMnS9lh6fZT2h7qn/GCTk1sS6RrqGXhhtY7RhR4pXSBNMlzcFh+d3YVeWQhS3dUb0u&#10;ZXdyYr10MkY9M8TmbkrfLZPS6fAIyQTBUQKPYtrcKS7LtJUFRifBmjaX9Qh95XpI28D+1GdUtp0W&#10;19ycxRuV+xEUKvYsy+0XDCEY45rSdf6bbcEPY9wshQBo2QT3BrfBYt3AgF4g5kA4B7Go37LMqIXD&#10;ATBEGuTr9LDPFxkrTOrpNRLG4yi6aOZ2fQdPbVgNNZtrEAW0KJnsIp7S2CFIwGAUDcNoAHiO1bYu&#10;jZLKKGISIg4P9qaXQ23jYCxMBd2fzjtXBw/T+lxyuOJJnUy+Y1M1UsrZrPtMFRRZa7JACgx/WfFS&#10;1n0/6frWttrvSNJqLiQkvaW4SPya2dtEhuNKsijvx/Sm/atW23lTuJAkVvXi8T7imhMfIZocxnJM&#10;pPRPpn0r0f8AmRofTdPpFvkb1sWgjORxMeK2ZHdABwVPPY1O6+xgA6GFII758UOzae31Id4jG7tX&#10;Qw4YYoqMIqK/RjzZsmaW6cnJv2xDWnUak21W4EQOC3/FWl+9vUgttYtJ79oEnzQxYAwDuLY+Jr1+&#10;CD0kAEY7k0Di1KTvsEqbyfp9LrDSu45JY1rHqPpa37eo03tqfdtFAXhliMhh3Fbu4t3br7QUSZ28&#10;kDvQW0yXLZPtEKGgT4FcPymljni0zpeOzyxTUoumj4j+tv8ApF+hvXNtvT6R9DqAhJfTYUT5Wukf&#10;wI/6bvp3+HDajW6W0+p1zqEbV3oDKrcqijia+gdKuo/n/bNn9FrRJvGJVhwoHzWxBcxjeySfEdq4&#10;PjvFqMm986T4i26PSavzOZ4qe25LtdlYqMjuSetsgfmo6S5fF2+LzBYZSh4UDxVsLbsG6hvAA3Ry&#10;KGdPbuMFaeA0+a9GsbuNSaSPKvndcU2z59P8K/rf/wCyPpvqQ/xDe96dbulj6Y6FVFsjNpQuDPZj&#10;X0lacK4e2SZYiJ4nNRtHCAwuDAJkbu1YuqVcs4yIxxzWrRYVi3fk3fyXq88sygnFLaq4Q2lsqg2W&#10;1BYSSODTYZ9pZEkgwCTBpK0zgWwBhZMN+2s+9cdkKpv+T2IrofdSRi+2/gZIVmC7ciczz5qu1Gns&#10;ahtO72v+1c9y35DARNN2mYAbmHJK/g8iiK4Cddzk4I4FJnmhLh0x0MM1yk0FtGBuW30mST3msi8r&#10;W23jb1DIFCvYJVXJIyIyGFDS4Uhj5hlo1qY/JX9PL4HQlwb4I9vxyTQrttRddlEoyrAniKG4IzyZ&#10;wBxHmoZBC+3GO9Bk1MWqsKOnkne01f6T+ntb6XovVNNe1du6t31C9fsEfctu4d0NPjgVuUH2m2wD&#10;gjvSttX2J1TJOY5FZZd/KFIXoj90fNJwZlCNWHnhKc3Lb2E0+pN1Ge7b2FXJWGmR8+CaeNy0YO1Y&#10;knq7CtY9R0tjXWvavs1y2t1XjKkbeJIq6BJUttUO2DNMwat21LpdMXPTramrv2izDgAopQzk9Ufi&#10;sPqBDqHEgQ0cmq9GF0NuRSqgHcO5qO9jc6Fghssw5UVrjqYv2Z5YmvRZret29jAQIHNev3upptge&#10;4RJnsKQF7rJdAZ48GsllWVfdA4IyJNH9xNcAbAgvXDuAXYEeT8jzQ39xmIVw58ChSbiKCBIbq7SK&#10;0n+IrfUD+geoH6edRr2KJbIAwpOeayazP9rDOdN0rpds06TTfeywhuUbdW+kbvbv2hdto8gNkc4Y&#10;ea+dvqH+J/1X6f8AX/pPpHp30rc1vpj29+p1lrFu07EzJOOmu02bXqJ9NsW9S1tL/tQzWzIBCxy3&#10;Jrnf8H9J61otJr/TPUdBeVdC5ZNW5katrzE7hXgvK5dRn1Glxwcobm3up/8AhnsfF4cGDDqpzUMm&#10;1bab+faO1lSqSOX4O6nrLxcti4TDQTHeKq7NtiUAlO4BGJFXFglF/wAUmI7gV77Q4nCEb7PE6qal&#10;J0euaK1fuJdZAWsXNy7sQTiaeaym1yMhsk9h+KSOosqbQchd52qCYLHxmm1RiIBJK10o0Y3aSIW9&#10;PeZjvhgFlXGYNNLaC2huuKNrhlPmeaCLqrbNooTs7AxRt0duIwfFFtQO5jKkO6nsOfilrKjOQ0ZJ&#10;blRXrKWju5xLEtXm37JXbEcvgVCWMBS871kEhmXgECsLbLlnRAAsxBkVjc7D7wfM5iPFRNzpAKxO&#10;ABV0ik/2D1xR/cQq8XrbIwWqr6d9Hf0vRWtL7rFUDMm6JAJmrPfsS469UkLUbV5HJDqWO7BnEVkl&#10;gxvLGbX5JNL+GaVmn9uUL/Fu2g7RtkctmRyDT6Fd9ogwNkUgLqIbTEhSZVR5NHYhWXefu5jsa0Iz&#10;sFq7q2ZPubURcjyD3rN3Uoq2bhdiiDctRui26usjPLN3qs19+zpdHqb99wE09s3SU8KKVlltTYUI&#10;7mkVH1H9S2fS/SfUPUbocpYt3L7oD9wtjcRXHv4Pf9T/ANFfxDAT0rVvY18HfotQNl1R/SQw/FVX&#10;/Uqv1L6t/DD1Rfpi297U6uyjFB9509zLx87a/Gb+B/0v9T/xA9f0H0d6Qtv090vPev64IQ+mS395&#10;LDPaIryWTy2ZavJFf2xiuPmz1/jvCYM2jlOc6luav/to/pK0WuUpbBJ3SJmrxGeSmDmfE1zb6Z9K&#10;PpPpXp2g/n31Q0entWv5i7Ja8yAAuxPc1uCa23AjHO6a9hpdQ3CLkqbXXweRzQSk0naT7LL1HSHU&#10;27iewrKyFXV/tM18wfxE+hj6Nu1+hsRp1t7tTatru2ECS6Dwa+ov5lrqCLmNo3UTUWS0noyOCJBF&#10;eI/1B/098f8AVWgnhyxUMqV48qScoM9H9N/UufxOojKLcoX+UL4aPzaT6ysXLMp7nJJEAAqPPzRt&#10;V9Wrp1s7bPuuzAJGVyJyK6n/ABi/g2np4b1r0pSbBfdqNKFkKO7IFzE1wO/6NbVn9tmuHaJWdu38&#10;RX4L+pvouXgdfLSazC4yXK9xmvTT+D9R+B8roPKabHnwStPhp9xfwyivjU67VXL+oQb7jwSekogz&#10;sNPab013tOWUH9QhwWJJExNbN6X6NN9HchjbyBJBAPmeZq4XQugtjcoV2J9txsye9cbN5KMahCkk&#10;kd3LqEqjErNforyKr3ClwKwBCiWwMDvXI/4m/wAO/qH1rS6Uej/VnqVhxqQXstqX9hEcyzQI+2ul&#10;egfW3pfq3qXq/pWms3vc0ZC3HuAgMT4rax7WnOsuP+nYt/e7t0rjJBOKPReU1/iNTCcIvHmik1GU&#10;U1KM0qtfuznanHjzw2ZIRkjUfon6T0v0x6Z6ho//AFPW6+/rL3u39Zq7pd7hA2j8CtwuJdCLY90M&#10;ykMqEQCQRwODEc1bDSqdNbu2WRmKAoVG7DcGnLd/YQjFAloKB5M81wdV5TNnzZc05ynknJubfDb6&#10;MqjijHbGKSXSR1z6a9fX1pUt3Qy3WZug89OMVvdvQMbezaxeG6VEccE182+ja/1H0vXaLW2blt9l&#10;49I/w+BXddB9b3PVXvtb0wtsoyQ2R819s/08+ofH6jEsGrybtXbjBU5OcEvn5R82+ofHZsWXdiX+&#10;1VvnpmvetLcvarRPZ1VxLdk7mRY638EnsK2DQ6Vr42kgBmZiRgL8VDS2Ll/Vb2UogEFj81tiCzbh&#10;Qu5FMk8D819V+mfprPqtRPPrFFYk/wAY1VnmPI+SjjhCGO93yeXFlFtgACJJ8CpuSWG3oSM55NaV&#10;6Rc+o9RrfWF19mxY0Vu8v8gU6mu24zuHkGtrt3gqw8bZhgO1fa/G6zGlGOxwjHhWq6PF67TTTbcl&#10;JvngY29aqq52EFgI3HzSwcKu1k5EkxxHas2bjXA8SQhnHaiAxcYFhO6cCcV6SMYTS6ZxJWiBJldy&#10;he5E+RQWnCgFieA2AKfu2uXCfbBH9a9fQ/pN7c43EHEUbwKuECpuzXdQrpceSJZYC+Ir5x/6h/oT&#10;036q+kD6bqLiJfvXFNvXOgnSi2d5JY5g19PX9K9zO3qLSGNVF/RHULfS5YW6jDZcDrKQcHBrznl/&#10;Efdg67u0zteI8o9PnhNvhHAP+nj0T0jRfQvpOg0Hqn/qVnQG7p31CHoN1nLNHxJrvGh0dhHTYq7w&#10;NkTIrRvo7+F/on0kdZb9E9/T2L7F7um3Tb3H9yeK2H6Y+mdN9P6G5YsXr9/3bz3Wuah9zbrhkjPa&#10;uJodBnxuKlg9u3Z29d5DBlnkmtQ+aqNGwXfVNDZ1uk0V3V2kv6hGNmyW2Fxby0eafvO+pv2NODtS&#10;W65+0gVyD+J38KR9bf8AoT2vVX0HqHpmqGp0urtDcVPdWH7lPcVrH8eP4g2Ppz6ZfS6X1An1D1C1&#10;c0thlGdqwt258GuyvI5NJj1MpxrHjjfxZ57yOLBsxSjO5S7/AEfGH8ffr9fqv6v1Xt3Uuen6L/4F&#10;0xXhin3uPya5hpEa9YWGl1k29wIG0HtVcmkRbdi2AGe2wVT/AIQeTjgVsFrTIfbCEyL0AGeoAdhX&#10;528t5CWt1ObPNu5Sb/wcrY7RZ+mWrTXS95lLFTkE5YfcI7RVlY0C2Rca5dV7b9RdvvnxjipaXRWg&#10;jq1xg8QoOJinbWkTUPkASQWHHUMzWCG2h6gG0NizbQ3ATcdtxCjO1Tjv+6n009mbT7OVD7VJALL8&#10;fHen9PbcOXKblQLkGBJ5NWFqw/u3f0gCMEg53Hg1txYU0ipSadFTfuC+zOzmSuSv7O00nq7Jt7rb&#10;EBAFeBHXOTTwQImoMhAV3lgJ3GYwDyaNoNH/ADFy3N0lX4JaSs/kYFYfJf2JR4kxmHl89Fr6Dpzf&#10;tKVbbCwCPtg9o810j0ohE/WUKAemMwVFUmkwlg7bYKrLQMMJ5xxNbNp9SzxaCLG47CTAyPArfosK&#10;jGNsFyst0jYqFoYXAwVu4/5rZdG7M3W+RbxH/Pmtf0K2z7ToAdnS2Znya2WzZADEsT1AjtEV6fRr&#10;2Jkh/TGDctxvMznvimbbh9ye2w3CATHSKXRgTdJUeXfjINOaZ7bKD7Y27gf6itGok0gFHksrFgCI&#10;IYW84MR4EVsno/vKSJBKk9R/ca1e3c9wO3DFiT4E1uPpSWndXBMAZjs1I8dl3aiCb9hSjwWcXSrI&#10;XHMkjuTVzo7LtZfds34kyTVaiLvCpJbkk5BNbDp7ZTbcEQwJ+J+a9lBO+7Lwq2Nrba4iupzHnJqV&#10;8i1YvMyyY5GTNQtgNdktu6cAdqJrEiyYMAzPegWSslo9PpP7Io5xrHuXNRdX2CURZkcljnFX/o+q&#10;HvBrlnZ28wIoy6NVthvHO096prNr2bzIssGYFpOR2JpCjPDOM5f8mdtyjkxuKXSOoenE3FnYOTtb&#10;xNQ1OiVWbBLrlqLont2BaJ4OVHaaYuXffDvuO7vu+e1e+xSg8EfmjyWSMozZrWvJX2Qibkb7jwaZ&#10;sq4ZpeEYAlQIP96jdt7lA7nA8YrKoOmWM7owcmudj3RzWmappPGiesQWmH6siAADgihNpXRty7ga&#10;t2tB2MjgDbPx3qdyyLiKXcb+FivQ4MTf5WcjI0a4uxg0Arckr8Eea+VP+oz6Wtf+mX7+2SqEjdkw&#10;cGvrK5aZ7+44kEtHx3rjP8W/p3Wes+nMlpRJR1g8xV6nUQnjlEy5cEnCaSu1wfkxeuJctsGJ2jot&#10;kAfcPmq3UvebqtiRtG8McY/0rdPqX0J/TNSdPqnCphpIkgrgERWjOl+x0FlIAKflSZivJz7Z4/NG&#10;UG1JUFuaZn9w2kVZzCmNqxwPxWv+o2RcNu0J9thDOv7ivmrzT3Vd3PvhHiFlcEc5qn9VDLauhCrH&#10;cCUXE9pBpbFxZqrbrl1ptS6kkqmB4Ga8l8NaJY+2GJCAZZnPmKT9Qt3LirN0qyKVcbpAXkGB3Fa8&#10;urJupbRX9zcsBckgfuNWoWSUlGr9lxrPTC9nUHFoljvCncB3zWjas27B1Ce2yhlDQeCAK6NAOHlC&#10;8y8QAZyPxWs6z08ITcCLvH27+GE5q48ATiVGh1CLaANvaWAbc4HA4NX1lgt/Ss5Ks6yByYPcmtSC&#10;MbqtAVrdzAIwRV3YXVXHQhirOSCfCg4B+KZQMH+SGfU0ssjololgS8McqZrV9j7LQJBZmO6DLAeQ&#10;P9a3bV3CbDFNOFZ2mSe/gH4rR2WLxb2dnYODlaJDczW5Izq0tvsYjeYg+C3GPzSbKlyUukAMvQQv&#10;27Tx+axbvX4YG3ywYyYIjFCdvcvKEZhDgH5+F+DRqInci91DWLtpxsO5Mg+COQDWv6Rb3uM/vGGc&#10;EMYziMeKda+l9Nuzam6MmME+KrHS2lx7Vu0xkgz9sHiPxNRRpMk3ua4N10b3TsNy2puW0iVAE96H&#10;qPSDqEJVAbgVigB8Hj81U2/UVNy0IE9UkdyBmAK2HTapVSwACl1VdT7eQe4BpdNDHKNJHNfUPRVt&#10;MxW2S0znAWea1pWZXCGz9gMEDJFde1+ja7auNcVkcDCrkkdga0X1rQbbjH2yrBc5iIrZiy+mzNPi&#10;2uEe0ze/uc2iR0h2EDJ81j1i6N3BVuOcCktNev2LmwAw6zMSpjkx5rAIuWnFtMBgOrEkc/1oNn5W&#10;ZZuUlywdtrq3Sm5TiCZhQfNeu2s3ReUMWyWAx8cVLTqE2FkYe3uBnvPimw0Wn2K+8AETg480cpV0&#10;VCPBSBCp2gw7AkDxWSrjLqCAIaP9qZLEm010Ft+TA5+K6N9F/ROp9fu6VVtytxvaiIIAqsmZQVuq&#10;Lx4t3o0z0T6a1Wv1Vuzass8xCjkyK++f4J/wLcMbt5A5i2STgIRxsrqX8Lv4EaDT2NPea0nuoNpY&#10;8xPY/NfYH0x9HroVtp7UC2ZNvAlT/qRXKnPLqJKlUTZo9C1LdmibB9F/TFvRWSkIgEYXg/iusaZr&#10;RQQowpIitd0A9oWiqgcmAeatbF72StgnLD7u2a9Fo8axxSSOwlS4HbtsErN3OMxiBUrKBVYbl2tz&#10;4r1i0qN7YlpXngfgUjK7eg/qK8wP2+Sa0ydFFgSFDQ4Cxyc9XmKg1hLrAOhuEH7uJNKW3cMpYBkw&#10;DOMVdpi41u4AYMowMRNXB7i7AW9BuJNu2SIlBPNPWdEr7d5H3EMD807bcSMBWI78GmhakBDgYP5I&#10;rXDGhiSKhdAg2ICSp7DuRTD6QRYOwwuSDVg3tw4yQpmR2mpDglRuIPQGMSKZ9tIvgpv5NLzO7TLN&#10;ktkUs/p6zdZecgDyKv11GnZlQW+0uOwNTe0pcovkD+4qPHFlpGr3NABbKMgbeQxqNv0f9W1lSvgi&#10;trsgEmCAIggDELQfamUaDvggjkfFXDFG0EV6WIXe2JO0DzWp+u6Jr63FJDNP4JkVv9+2ELhWwTjz&#10;Wv6vTJ/3NvCkmeYos8FIfhybT4p/in6DZOmYmwxCShURzyWr81fqz027ptbde2GJBDY/eBz+K/Z3&#10;679As39PuuKGBUlVXma/LT+LX05d0XqlrYZR+VH7lHCmux4DVqE3BsPV7Mjx26PnpoLuA52snUsT&#10;1DmfBod27AI2MA4UBSuRPFN30kOABtA4mCDwRPmlL/uO6e6xG4Bid2eP2j4r2qMyxpC/8qzOFtAM&#10;OzclCO3xTdtrvHt4eTBiC08GOB80kHW8BuLb9pHyP6+ala9va5dHVQNylf3ADOPmrTCjGIdTAUSq&#10;g24YeVPenQQHuk2iyqm05ie4J+KpVvOSxKvC8q3g9qmt12uuSpKhirEscwMf2oozoZSRdmwFXT3d&#10;gQjJU8gjvHxVdf0xN66Qi7wu4k8HyRVpprxsPpkZwC8KWInDU6ugLHUw/ugbiW/ccxmmOSYt5afB&#10;zvU6a26NNwdR5URVWbqptRTBCmTHcHtNdD1enYr/ANsyVLdv2mDWo+oaa4WYkRvyggeJIrNODQLj&#10;Bwcl2a6+plfv9xwNzTMgcARRLN8SIQMgyvxOJqLJCl9yqYO4kjq+BS8IgA3gDwTgDnprLITBvtDd&#10;hQdy7QTthW3YxzNWjX0T2UCZ2EAAYFVmmvW9stbIxyT/AM96LadNgYckEiCIAH5qRlRoi3XI2xAZ&#10;G9ooHTbG6dzf0o1q/nqQwUlO4B8Uuu1AqmIBLgL2xzQnvrJh+okMCe9N3C5pMnf1KC3BmY3Hb5mD&#10;Qbu/Y5kRgT3ZSO/zTmpu7GtjaHlpkdOT5+KrmRBfCbtqMDtA7H81d2C+CKK6FTtUBecxEU1Z0sSC&#10;TCw5niDQf5dFRvLrtUkyBBzPxTVtbqAB2lWJbcBOR8VRakLppQEW2yoQxJgT34ol5dyrauXWWAVE&#10;cMFot4f9lV8hwOdw+TSt9Ee6zDazBGE3CSCT48YqnELcK3rMMuxlVRnHUSKgt22oRSxCkFiAsTnI&#10;zTQCyuxYkQVVduY4mg7HfpIUEKWB8TiqplWvga2qS5mGSVQxHSaHaYAK27hgGJ5nnipW1GwG4waA&#10;QTP2xTNwgkIQm39pBkqRRovj4FkQs7hUYqHO2ME0jqHZbjfpAFSGHgfOat7t57pty6soEt2IIqm1&#10;L2mvKd4ulzOB5q2gJpFY6WyWk7jEGD8Yqj9xrXtOpYZkArk+Zq8vKRdsEqyLkM8YxSLpcMqogAli&#10;TyPgVjaabGQxrbZWJYZm6FILndI7eaP77hLuwvsCmQRHVUABHtFWysTMfb4io3nZmTepVcyvGSOa&#10;BsujwG1LJ3AgqJDCYI8/FetizI5OTtbgGORUtwXajJuMdIXERzNRtXnW25GbQPIzzihbLI3VbaSj&#10;LtwBTQuKHclkChR09waUuWQgIVWlI74apiwjhbqjdJyP8J+aW2WrDFUtmNu9QZDfNF928YU3AMyS&#10;cRWU04AclY3kfk1ltMG3o7SAQVn/AA+KBsNJhkALXVW2UKwAfI5mn7Nx2vG4EtssgbjwARnmqiy2&#10;/rFsLbLdRY/2FP277z7SNw0tPjwPis+RWOgyzcF7nDC2x2gq33UC8tmN7TtRCF25LVX3LrSLioS5&#10;kFRx/YcU375RDDL1AxGWJpWwcpIo9R6YTDKQAB0ngwRWk6tEhg5wrSsVv+vsv7LPLblEgDAz5Faj&#10;6pZDsmwickgiAIoXGmxik2UQvJaa2oUsrYk96sLFzptqBkHBNVxAJJ7Dt3JrK6lFkJ1R5+awZ8dm&#10;zHkaN00t66iKpUAt3Dc1s2l1Vq47bDCkRPfHiueen6lAyECR9sf71s2hvsLexCdrywAwJFcTPhas&#10;7GnzcLk3fSm5bAtC44nJ7sQMgma2L0u9Z/SLEyVIIDSDn901oSXYSEulztCtnJJP+1bJoC7wCo3D&#10;ajxjcPJrjZcHLZvw6lb6o7V6X6jZAtFraiVLe4ZEAYEkcA9p71f29adlyEZPdG7qEGeZNc20fqj2&#10;kCrbbbAULO3p8MO9Wj+oOxC7LgKkAy0kgZ4PFc16Z2bnnluVM23W6+wwVTqQqFd0Wxt3NwY8TVDq&#10;/W1e3cxAWbSDurREz4rWtTrZDlnKiS6ng3Jqu1/qJDusM6KNu7EyeJHzW/T6WuyTz8rkBqtaxezd&#10;tsd7hXx2AxH5qlb1FrfuMAWZiIIM7dxyKQ9R1aszs7AvjpGOKqma5d/TkNtJiemRNdfFgSSOVObc&#10;5OyzulXMW/cW4ZIYkkFvAoACyv6cMGALTBBbzQjdJ3h2CA5GDmRQ2vLbupdF09MDZEnIxzWlICzZ&#10;LM7ULAhfcILWzJXxjtV49y0rDa/XB2g9JuHjNUqa1rFpjDTcBziMZrD6m3a6gzEHaWG2rkXFc9n1&#10;J/Dr1VtitFsEDLTu6j3rtNz1NSEWFa3ayp4IY/618k/RXqrYkMuxlcRhT2/z5rtum9de/cTY+1ru&#10;6AwAAVP/AKMV5LyOKpts9n4nJWDk64l1HS5c3ANuM2z07X8k1oP1Rdte1cdyXUWSWG2QCxmFq7TX&#10;lLCA3k3Im5sSOrMGe4rnHrnq637wYuxUOJyBM9q85jxN5HXycnykoOE2/Zwj13q1b2rf6oD7gwGS&#10;SZiq21pvcAc3N5FwQ2MjvH4rd7/p+66LrWgjM1yOylf+aLZ9DlLaFXL753QAEEZivVKajFI+X5sb&#10;+5N1w2zX09PkzsUrdH3Tkiefitw9K9NuArtbYjf9x4IU0zp/Rvcvi3pSClw43ciBk1vOg0AZkZYj&#10;bneDgL/qKw6jUM5WTJ+XL5QlpvSUDnbuG20VYyQc8DwBV4dAzKu1QjhgQAZAKjzWyaXRFf5guzON&#10;2LOOkkYaaDe9PKY9xizKQ05J28ia5km2JnkcmaLfS24LlTG4hnGCSvatL9We2tq6zh59wKnfnvI7&#10;10L1G0Wm1cMogw4wBHn8VzP1G4tzCv1KJn9oJ7nwRVxjbAm/xNX1Gru+5eQsBctmS5xA77B3Nayd&#10;bddnKOuVyrSGBo/rF+3eNqZhlgD90jvNUdtS7OCpdXBLlxI/FadtIFOSSSN80Gss3NqiVMh5jg/B&#10;rovoiW/cRiqrcB2oRMS3Jrnvp2lbWG3utFWtdAE7ge8jucV2P6W9MvNdRWPREBxzCfaNp/Oa5+bL&#10;FXbOjpNFPK1+LabL/wBM9HZUSLUM1uZfHUuIaas7+k1Nu1bMNuJ/UtEcJx0zXRdP6Rb2JuBY/wCI&#10;CQZ5he+aaPpSbDatgsFyTMiPn4n+1YlqY2erxeCnGKRxu/YFpkV7ZHuAFY+4TiD4rQPVHbbcTabY&#10;DKp7lmbt+a7r6t6Vpd7XdgLbwS5bqBIgAf8AjPFcQ+pNOzu90zmZ2npJPOO35rv6DLHJJfBb0LxK&#10;maPd1Vx2CsCNkw88kcg/Jqi1Cum1wWLXF6SZhgfPkCrBgjgI7bVaIZcgE8Gss7uS7LvedrDhQK9d&#10;p4pG/RxUSjIfqFpVFxrkxEiG4kHih+2QdwZVgkGSVI+asDZlh7pEkyzE7R05A/qKOLoKIoUvAk7g&#10;Nqs+RE9q1nRSNeO37lMcqyEEsZ7qRVLesMqkLzB2hWzIzkeRW4XdO0GRz+5Wgr5aRjPgVUM1pSZt&#10;luWEGWgcTPM02EqEZMLka/fS6Ec27dskqpKnO494PmqnU2nCWmRNm51B/cSTjP4rZLTfp3FCcKSG&#10;GYHcwKQcH2UK3GDBPECRT45DI8PBqOo04AYMCw3wDPevWWtko24kKDRLw9xrbrbBJhmJx+cURyVc&#10;AyELEREkn4rRdmWqYPcyhtjqYOTNDRG3MGDNtXdPHftXrltxaG/mGUAieTRrKPbt27QQNjJJ4oWg&#10;0L3juBf2WHVkisMEgEhvsgqP3RRWubIAW5tR5EZ3k164x+9V3bEDNt8t5qtobXBRX1WCSGM5AXkH&#10;wTVJqSTI2jbzkZFbReUXQyLdWVKsD2b4BrXb6e37iEMxDbt0T0nmtWFmLJFiot8EIAPAMyfFLuql&#10;pZWUxJE9hiBTDun3Kpa3wI8sOaBdX20K7cEQDMmBzFMmDjdFYLJKXDsIEnk9hVetpiqKz4LbhVk6&#10;4EkETJzmltRbW5vIU45MxFXFCN35it+ztjaS0tIJ4Bpdm3liWkwZhYE07qR7QgEEQJHmkRda4qpw&#10;p4I4ihkkNcvyK90i3JOT2BpG6EBGSYXIIire4hW6ZVYiGpASbeI+4n+lFFk5sWcggwnHE+KCzeF5&#10;pi4WcKeScYoDcGQYn+gijRLBlDu5z3BrMDpyBP8AlWGxt6ZJFe2iFINWUYmJg/iiKpgUJcLH+dSQ&#10;T3nxUIFQY5FB2n/DRUQFueKJ7lz/AOmD/eqIdQd7vVN5OQADma8ARuRhMEQe4ntS7kgudqBljkYa&#10;p79yKzHkidvNYqNJM70faN/2/aYMUR7cDpSEJ75GBkCiWQcm1K3C0LBBorhzbCupBgExkCaAiaMq&#10;iG6YYhuFkHntWRauKSjBA852YANRCOFe2Mnue4ije+wRCzq4EBmgz8CrRba4Kw27juQuTksCODSi&#10;J97ANB58Yq02XQQWujfIHSJlT2pa7753hFHt7piO1OjIVsoryd/up7pAxLEckDgVO2GIBBXiDmvN&#10;YRriKWA6ervHzRrexd9tVaZHGOaKTRUEz2xTb/Und+5j3IoBsOd0fvLQ44NWLC1bDAyYWAfE0JFZ&#10;Lb/pyPuA5UUqx7iJKts+0pBcnMfA+aZW57araDAhgW2xPPg1NlKNAi5C7cCAN3YVFV2iS0lDtCjE&#10;fNWnYuUKFd4RQSZksJIyPFFYpbQFGMjhzwZqOodijhiJI6dpkrFQY7Us/qr3zH+1NQppB9SwIVZB&#10;DsGVhyf6UjeYKDLXC4bE/FSfUAsLbQWGQw/dWZiVIkjANGL2tg5Zll7cAgEz2juKSa8uy4qgb5ne&#10;f9BReA25yxbvQFW4SjKej7SI8VTCJIJUG2hBxJ4M1tui0zMqPIzx5FaWl0XJIXkkHOQa3b0fbbNl&#10;CA1sAs1Y9V/aNw/3xOufTVl1FhyDDYMdorvf07pQGZndltkOEJQFFcic9+K4j9Lar2lu3PbEbSqK&#10;eVBruv0lqtg6gpcMQGj/ALhjx/iFeG8hKX5HrtHFKCa7Z2r0XSIihrLWy9xF8wGFb9YcolhhaWU3&#10;SwwSfEd8jk1pHpOuS5Zce5JIBYhcr2jFbUmut+5p22HZZ29TdaMo58ZFclK0dDJNKMakNMws2Wbc&#10;bTs4Lr9pK9yTSWr1QfcFLlCYeI7nGaEt1RZcKN5ZjsZsC2o7j58GqK+loBke4WbdvAPSQOJMf71f&#10;2zHKbiJ3yb94HasgFHjBC9iAaoGsszwoFw7dqlzk1e3UuPecYS5s6u4C+CfxWra3Ww0BcAyCDAag&#10;cQoStcowdMVX3SicDdDciefyOYp57tt7a2yGCnkL0/3qjt6u0lzdsLwDIiAJ5oFv1guW69wKx4UT&#10;wZ8jiKpQZHJL2Xr6y29y8iELthHZyNwP+EHvWH1enYm2XFt0I3GJAj47E8GtLbVXA72yCyn7RiJ/&#10;xVsOhKql2FXTgkFmYS5j9o8mj2MCGW2bBZQOxcZAWYCxbDHzHNLexpr9sKLCkAMJDEOTOSPxWNLq&#10;VdR7uCGi4W6WCzkn48Yoi3SPcA06mWeWQxP4qPGzRHILJpXexcuMAXuDYd+IAPNVustjqlURt4AY&#10;cSeAtXlubiPsKmE3BInbuziqnUWdNakvaKe60PtPTIOen/CKDYN+6mqo0j1TRe5fdl6hAZSBywNc&#10;39XtyLzKu1mgTyAwMSfGK6pr8+5Nhi+4ptGNneQK0L1PT23VmFvbja7HAntmujpJqKMufDvg1TOI&#10;ev6Bf5ZgX/VCkjttJ5rjnqaEsDvIJwwPaK+hfquxZt3Lb3CdjtICCTx3FcP9Y0Vo3NSSpkuBsiMV&#10;7HxuZOJ5TyWJQaNJtq53DPMmD4qNswQcnBX56qZ1CqVwrJLHqjGKTN5C5nIiJAzXeTs5qYVLSl0V&#10;l2x3nmpIFm7IIYmIGZnxUrADs8jtgCvWkDwN8MBVNhJsbttcKi3jZMGecU6sooKgrjDAzNLqqq8b&#10;2MY45bvVqLTvbukKW2sM8f2rJNotRtmbO+2TFu4QIYEdpoy2lIZZK+Txk1kbi6IZAHIHxUxeVGJ3&#10;Ar90RJpDbNEVQTUEy5KFlUgOOw8VVXmTcztdHfA5mmmuMty47XZyMMcH4NIFtiuWwx+1ecUcAWk2&#10;KXJQbfc6dkng/wB6UFq0dx3MwJ5IorXlJ3uB0qIjgz2qvZ/cgNwTyO1aYxYFokzMeYxxHLUMXAAw&#10;htvwMTREaX28x8VBR+QIzFNBPG2C4429ye00F3G0kLG3g+aIzxv6t/j816SD4kgH5qygR4aW7THm&#10;vBySsriIx2qThS8EmSagrr0ziOwq+ycEwDC55MxU2gQM5HAockKw28nmvKF2ksxwI/JqFkiqkRE7&#10;e9EZXCxuBHM/FeYqQPbHMY5ryAq5AIcZO2YH4qiGB1GNvbJr3UJl4J4kVK8pKOxIECec0F+oW1ye&#10;4q0iWSZBsEySSY/NQkiFIlqzccu4Yxkf0xWFIC2/miQLZ5WKgkMB24qLMEZdwxzFZKxC7or3DGGB&#10;jmaiKPEvH3d5qRiRBAPFYUy69tx71JLYUHpEjIzzVlEj1mFWfFGFtRAHiT5qPU7A9ycEDgCssbZY&#10;mTJkAntUBojeuFCMiRwDRbtwyHHSIjzNRiUtRt3LzWeprjBduY2zUKQIbcEM0kYBwKITujavURki&#10;hXFPUHXq8VJFb21IGe+eKhE6Z5nAQLMLPE0NpKkfbFYB+4xyY/HzRhbUkSSw/b80VhWQ2dZAHIqe&#10;wNO4mAcxyKkTjNyQFMgefAqMkrIJzxUbLVHllGBgHeDJI4oiqpKgYU17e32kjpYYFeW5AVhghzig&#10;JwKqAQwnaJkGmisXF/UiBEqKA7Eb+gZPVFZS4SGHbtVEtGA13YQLu0d5GTRijBwoO0YnOTQTbEkt&#10;IgVhNhxvIxAPYmqLG1LNtLOqnIx4rwse6xUrAAy00EFgjqW/qBRTeCKCUg+cmZqgkuESchAICxME&#10;nms5UuPbYk4JPC1lEDOBJ6v6TFB3PsVeowcDxREoIVChO5kzPaiQW9pwZI4jioopW2Bsyfu+F8mm&#10;ktttgEY4+PmlyYSQm4a2rEyeqABjmgNa3hoGAIqwRT+5hcOS0mImhoWBSECkKcziKq2HQlbcqADb&#10;EzEmjkMghmXb4HJqHtdMncRMsOaJ7TEuYyVGTVNlJErdsp4+IyakgG4qWDBSDFeHHUTIaWJwT8Cp&#10;ENkofyKW2GohLtr3mKoAsZB/HzUUKELvYbASInJavB/c3I32hRtzAmpoCwWEhhzQjUgbuHNoLO4Y&#10;qdq2r23wVbdJM80RZUbEZTOcjMHmsJYc79jTu/vA5igb4CSBXN9wW7anaV6gDySO1YZH2wbmGPbi&#10;aOyBisJBzA7n5oABVVggmZZTzmh3BbQjXD7Sq0Y4jkVC7EFGWSFBkd6gFBgCfyRH9KirGRttG5HN&#10;RIpkxO5G2bVIgg9q9vVyclcQvzFTtqLjlvcgvET8dvzUC0C5uAwePx2FUQ2f0dgWYBYP4yRXbvQ7&#10;yNopbcrjkTBNfO+l1xDDqK7ox3Fdh+ldc1y6ogMdhXa5kmuB5TTvmRy/JU18/B1NNK4FqxbVHCje&#10;LhHTJzJ+albsk3Azb3OQXONk4py1qGYWyW2lQRtOAB8gee1MatxbBJ3kvHVzhPivP7zi7KRUNae0&#10;m1YZFPUPLH57VTNpH9pUVmRh1qNxG81tWp0tuWsOCd53mMfjHmgtpkAKbi4VI2wQpb8/Aq9wElI1&#10;HUaFmBDnO0ZIzVNc9PtPqN+2FCypEjq+SeRW9a3TothB7xAW7+7qj+3APigjQrqEG68DkiDnaeO1&#10;Te/RUY2uTnTKUs3AigIjAyJME1agXIDsAqmBEVaXtNc04KJ1qq9ZHWDPelYC7RvW4bi7gzSDToyJ&#10;GLixXU2hvcNaaIBct3+cUhqxbKXLghhhSCYq61Kq4tw7hiM94jz8VT3QzjAUm3jnBpsOxrYFd1y9&#10;YYMAIChW/ZXS/pj6If1QZG0lziJkDuK5xbvIhtdMZgjnPzX1B/CW9au3VRIuOzjcGMBQcGg1OV44&#10;bkjqeJw48mXbNWfTH8IP4U+n2tDa1V+zaF1W2754A+PNfWH07Y02hL27ICy4YZ5Hcg1yL0W+PTtE&#10;ltiJQbokE7lGD/Stnu/VCOlvZqB7uze7IpJ2n8wI+K42TXY73ez6Fi0Mo41CEVSXo6xr9fpDYeNr&#10;sX4A2x8E/NcT9YtXvduxCruYNnq287a1H1L6tvaV9iXwzM+CxICbc48Vp/8A8mDpf9y5w1wg4LsS&#10;c89ga835TzSyVFxqjteN8XOH5M7BpLq2WuWyp9tyAu5v3RiBW4ei6G0W3OxDWhu2yIz3n5rglv6u&#10;YWCRbwQTvwTPxVl6f9em5+mFRfcty1xmIkjHFYMHkcakmzp5NHNpndrl5wVXYCpBJcGa4z6/qL99&#10;3UYDGLZt8EmrDSfVHuWnNxiISLaJw4mqbXa+0Rd5e2FLS2AAO2K7+LXRlGlM570XPKPm76t+nNVa&#10;ctbh4aABg8TJjtXP1+i7+ovIzKVwHDH7W/8AGRX05fv6I3Ja2rsBAjpgN4jk+TT+quaVbe4AIUSd&#10;x2AiDyIxFacKThblyUsTi3+Ij/Dv6Ts6W0bqIis1vaGdYugH4Hai6b6fsW9T76sgAYljEwDXNvW/&#10;rL+TuI9rVlrlwkFkGIOORyfimvov+IVs31N07ri3AIgtuA5mi1M4OCV0PwY5qTO5anRoujsdBN1Q&#10;YP7FU5OK0TXXtlm+X0+wAlC88FuDW86v1zRahQwZ2bJ6IzGQIHNab6/6XdW1ZvPbM3QbgEzB/wAJ&#10;Fcqaim6fBswzuVNUcx1fqQa/p7Ru7zbbDDODya+7v4depv8A+i2bdxR0gGZxnivin0XQ2rmrsJaT&#10;eZIE5LNX2R9I62wmj0os2yjMoHttmStFoJ1mi06E+SxwlB8Js7N6dpGcF9rbnwCfikPqVkS1cdkD&#10;AW/w26e35q29Lc3Ldq7Yun29nWByG8Zr2vRrgfoG1kbMAya9xkgvsfj3R5CH/rK+kcPX1PVanX2L&#10;S2ht3b5yBtX/AFrqFn1C3ea25YjaIZWEbf6d651Z9BuWr7t7mFfcqmRAGTjzWzWNLcF625ed4JyP&#10;9R2rjaPJkipKbbdnb1OOEtrS6Qv9Y3kKLtgh2ABOP6x4rjt7SjTJcRbV5gX6dqgmDzuroX1YRbQX&#10;RcJUEHMQpPYz5rkmk9X1msv3BgK2ExtyMjNeY87qIvUKPtnd8Tiax36R59Fb0pncjqEJTf8AcJ7/&#10;AJ8VVa36hD6W4jpKWVLKGGR4G7u1Xuq9PuXhqDaZjdcqGXbGxwc5qr1vofvXGU2nVtkgMPGD+TXM&#10;XjpuNxidRauNq5nKW9X0OtM3dQ08K6/unnJ4p/R6JTda1pBuXlGIznmfxWh/VX0zqLGpUhizO0Ki&#10;8FRyDXaf4T2NHYlrv6jFSkPJ2kHNY8MJzybHxyb8+dQxbl8FzorOosxu05RAiqTbnazjvmrnT6Un&#10;YVshbinqCn7gM8GuxXvT9DscW9zlTnEADz/xXKPqNrVi57gO9UuHe7N9hX5WvU5tJLDCLtNHl8Wr&#10;+7KXDQ8dJ7htIbQe0/8AjOQD/wA1i7evaQspS09svsIbM/8AjNJaT1xLihmPuPP22zkfnsTSGt9a&#10;tNcTrXcHhEJnbnBit+BxWJO+TLlVzKn1m+rai2j2SwYkHaYNtYxniqrS6e3dDe7c3oiMBdt8rHkV&#10;tHqwhQy2ipZmyD1NPJzXOfUdZe0QtOqEKxMrMSIyJrHl4ZqhK4mkfWX1Pd0mpNlLzgbB7bjoUKuZ&#10;NVPoX1u2qDWkvzbKTdzz4C0D1u1d9ZvqjG0A7YkcLxE1y616INB6iyW03CYSDghDkUG3gc5f2nX7&#10;n1bq7N9y7hFUdkBLKfPyK2G/9QDUWjbIe5ABXeYL+QQKor/pvuLaZkKkMrOUyxn9qzxTd1rVh3Jf&#10;LNuVWXKxzB81izQuq4DilzZVXvXUYT7DtChiPuUEdo7xXPtf6kRq3e7dNm2X3LKyN5rZNfqFJ1RS&#10;5tnqIXBDr5HitM9V017UJvVbjBmlQQJg9z2im44pVZJX6La76xp3R0ZkL7chBLsRnHPIr5t+vLWm&#10;va8FWO1+tFMkADEVtvqWp/8ATE1b3LpQcMODg9iM1wP6m+qfeuKbTTJMgmYr1HhdBOc7hdfJxPK6&#10;6MMajNK+6Ohej3vTvTGXU3rqqqEkKBkkZgVqP1l/FzVazfZ0ANsM33RBiuTarXah2PuOzZlRXvS/&#10;RfUNddCaew3fIE17PB4fBi/3MzUmubl0eXzeTzZEseKLjfqPZWX9Vcv3Ge5c3vMknM07odXf0uqt&#10;Ps2w4bIjANfRf0P/AAXYtbv68EbArvbAkxNaV/GXT6TTerixYte0qrkAQKLF5rT59StNjju/F3L0&#10;qEZ/CZ8GD7+SSi9ySi++TZj/ABVsLaW8dOrZgrxIrn+iTU+sa9bjMGLXZRfE9vxWg6Oyb27jZxPz&#10;V7o9ZqgpRbu1kwCMQKdDRYMDk4rn22bNH5KUHB5E5JO6O76H6p1X0tqAiuLbEwwU7unuB4NaT9a/&#10;Xmq9edrCb0tlxu3Hn81qS2NRfvp7zFsTMwTNWWospptOq2ygPc8zWTNnxRlFRSbNms8xPPGUYrZD&#10;49lSESyjSocK0NUb+oELbCyeVjFBc7yy7P1GxA81tug9Pt6NAXIa6yZD4CHxSsk1CnLl+kc7FheW&#10;/SXbNAfS6gb88nIPaO9WtizfNtgdzERxV6l637t0uitPIAiKtLD2r+wWXUbV48A1eXVypf7Y/FpY&#10;26maXd04Z91tiDzJzRDc3W12t1OYY8cVtj6cW03b9hU8HIYfmtY1mkuQxBCr/f8AsPNVjzqdJhTx&#10;OHSDaH1BTuF3icd8jzSV6wjhoIAaW6BwaT9omAsyxgpEHHerJLJUIgXfuIEL2NNcIwlcXTfotZJO&#10;FS6Rj0j0XWazW6bS6NGu3b7i2iBZZy2Iiv2L/wCnH+AFn6B0C6zXi2fVtWCLl1cmyhH/AGk/3NaV&#10;/wBLP8B7H0rpbPr3qShvVtZbHt2iJOktv58Oa+8PTdFdUKdmxoY7gN0DwaZig8sk2rj6/Zyddqnj&#10;WyMqb7/Q56VYt29L/wBxSzEEAD7a2TSru3gXhkSuI580jpLbXFIdUWIOOHnuPFbKiKSgbaH2QQec&#10;eDXaxNKPVHmdRNuVXZW6/SXbukFgAtJWAMmth9NsXltaf376xZUjauDUFs+2HZrZXcoicmn0S2wW&#10;Ijnq7ChWBfc336oS8z2bKH0IK20a2RmBPasFVyxG0DH9qxaywS5cLFyCAD4+aK5UlxJw8QOF+RT5&#10;OhcU2yLi3sIEQRUbjpiUhCIIidtUHp/1H6brtVrdLZ1Qa7o29u7biWWe5FOvqjtOxS2e5iZ/cYrF&#10;/UQmm4yTOlHBKFJqgeo1unspcu3b62bVm2zveu9Koicsxr4R+sP+r2/r/rDS+l/TZtf+mfzK6c61&#10;0JfVTyUnCrXY/wDqa9D+qPVvoD1bR+gIN7XAdZaAl7thc7VNflh/CjRanU+s+n2rrta2apWAZYUG&#10;0eK8P57zmXE3DG9qi1fy7Ppn0h9N6TU4MufO1J09sT99tKpRUMMA9tW6+TIpke4faaMd9vE/NVGk&#10;9RN/SaQCWb2gZb90jMV8/fxk+s/qD6QsaD1Sx6xcsenNfAvhbHvsrD9nwDXppeSjjw45uLlaV0eH&#10;weNln1E8UZxi7dXx0fSz2Bd2tsUw0oR5FFcEBgL4kng5qi9D9W0vrXpPpnqOmdzavqHjgtuq6ZbZ&#10;JECV7HFb8WaM4qS9mHNglinKEu06ZNE9tXcyEUrj80D3NudxQkmN45miSQzDcNwgbQZ5qLW7rgA9&#10;X+UUnPnjFcskMTl0jLFR95BJxu4zQ9RuuN7cE8EgcVi0U67K+ZJbG35zVF6Z9SaXUjVmzqN3sP7Z&#10;EQQw5rxnkfqbTYpU5r/z8Hb0/h881aiX66czCKIFMpbEN+kZSNwGPxVG3qqGwQjhLrHI3dvmkfUP&#10;qAW96bjt2ZcDn/41eb1H1/4zTQnOeeNR7pnUx/T2oyNJJm3m5bVQjDqLRAyRNeZltKFMEBokmuZ2&#10;vUrlqyxd2d3yGJiQKptXrdYze6bxNkHZ4G4ivH+W/wBcfGaOKrFLJJ/8YU2l8s7en+jJ5HzkSOie&#10;o+rXdNZQ27Fi85eGD3NkAHBpu79S6KyyNduqcTyCZrjF8jVe0+qX3IMHMBY74pfWiwbjv0FJ/UIY&#10;hUXtIr5/rf8A7InWNz/ptBFflUd7s7uD6E08tinkf7pHWb31poEV4uKWLcFtynxMVC79a6YiLQts&#10;0xLGAPzHYV8vfSn8TPp36l9Z9b9P9O1dy+2gIVrn7S0wdjV0y1ZRbLW9pXkiTFcLzP8Arf8AVeKf&#10;28mHFp51GW143aUla7Z1MX0L47HXEpf5Ol3frlLV22WCOSZYr0rj5NVTfXLC6fZsMUDEgGCoNcIb&#10;0T1x/rVPVLnrAT0lNItuxoVIbdejqe4OwFdCuuLjBntkBhKuIAJrjeR/1g+pf9nb5LG9+OM39uH9&#10;jf8Axd9tezdj+kdBD/7xf8s3iz9datFhNGW3kndOBFY/+TrUvuD2YRvuCLma0Wzq3GnbcFUDE0xb&#10;v20uFWTpJB8yD3muPL/Vv6st/wD8Tnx8KI1fSugX/wDKo3f/AOTjUX9h/l3tjhgBmBQW+tb9tsAm&#10;JZZUyQP2itOW4+zcrgEOQUUyccEjxVxe1Nu4FJs7ibXQw5DA5oo/6tfU/wCbfk3a5/tQmX03oU0v&#10;6ZVdG1t9e7HRntMWFvgLK5pxfrC4NOjOhkZO3vP4rmz6tbbXg+0ICIxJHxTnp2suLtYOIY4kdRjx&#10;XQ0P+s/1HGf+/rvwa72XTM+X6V0dcaY6NY+rbqSGZXB5xEU3pvqUalbR+8wQSMQR8VzQatxfuP7a&#10;4mIlYjvnk0q9+8+9jdD9icwor0Mf9dvJYcarIs0uutpil9Iaacv/AE9p1y19TIUffabeJggbZqwt&#10;+tIyFnWAFlQeAa5HptRC2VULAckyTAxgzWz6b1iyiFXZPb2/mWNe7+mP9aXrYyeozY8co9p8HG1/&#10;0lix0oYmbdoPU7dxCLtxS8yAftAParK1rtLcDpb1KnOTXFG+pfRDeT09/UbSX7xLWbJba7geBSV/&#10;37A9u3cIXJSM4HM12Nf/AK4LxmLBN6RajHNW545GRfQ8c8pfm8b9Jo+g7yuUQbhLE55kUMysDZKn&#10;kgkSa+eLPrOq2lg9wrIO6cfinW+udZpZD3gttMbiTCz807Q//ZFeGzvbm0moxf4U/wD6Csv+nWqj&#10;zjyRkdtsC8t26brr1NutApEDwxp3S3GBwpLFhheB81ye1/EQBAro74B3nAA8itp0v176a9kB29hn&#10;EcjNe/8ABf6k/TOucFj8njUn/wAcj2P/AOTg+Q+mfJ4E92nlX/t5N6S31Kq3XAJMT580yt6FfeoO&#10;0wWGZNUFjX6W6lr29WHDKNuastrlQSrKAZbbMECvp+n1uHLFOGSMk/adnkc2kyQbUoNP4aGLdqxd&#10;vgXbctY6lZsgT4p4XQwLSMmMHOO9Ul03bhlT7YJBJ5JFR9O9QS/Z3W1ZBJA3iDitEcqujPPG2kbC&#10;99RfLG3zjdQ/T7z6eRcYlWkZ6uaQGqYNtHUwSDiQJqk1a+o29RpDaNsaUW7nvqZNx2/btpep1CxJ&#10;TduvgvDpnN7U0r+TfBeCLDKJjFF3hyqHawA+1hgVSejah7+mBfLL24OasWKKAgDSR1R5+K3YpxnG&#10;Ml00ZJxcZNBg1tSAzGJx2j81NWeH2opg8zSr3WClSRxBkjNfC3/VJ/1C+vfTevsfSn0xcsL6lf0b&#10;X/UNYsXG0do/YFHAc0jU6mGGO6TNfj/H5dXlUII+4dT+qDsY9QKjtFK+jaBdKhS3da4skt7nmtQ/&#10;hH/PL9F/SKa6+9+//wCno96/dkvcuNmSTXTbW4lOsxBkxApccEMkoZfdcA5XLE8mLdaUv/oUz2bz&#10;67RNa03uAsdz/wDwsVe3UVZ2wc4DUDSIzDDt1EmeOKYu3dqKIgDM85rRDHtt32ZpMmX3i4Cg6QDj&#10;tVLrNM122bbW0a3eSGB4Iq8LCWl43gZjvSj7i622kwZxVZYpouDaZqd/3FTWJatgH2SqAeSNoFcK&#10;/wCmr/p30f8ADHR+tXmdb/qnqt43dTcjptJMi2h8ea+jgjKrhioO6Iaisim25bdu4BTArjvxsPur&#10;I+WjfDX5YYcmJUlN3L5GbAQjcbkNEFOF/pTCWtxmCPJ8UvbKqYLzIhZHBFR0+ofVH3IiG2qBgsBW&#10;yU0qXtmOMW038Fxp9Wjo1yy0JkGRyRVmmoabckNCyKp7AIfbMhAcRimV1FpFS4qtzETToZnFK2Rq&#10;yyLjbDW0y3VOQRXyr/EX+Ebemai76l6cW/k3l7lpVn2ixzEDg19Ou/2yfwYwZq4t2nuI63IdWXKj&#10;grXkPrf6F0H1T4+WDOtuSKbw5kvyhJnoPp36j1Xh9QsmKVxdKcH1JHxDovRi4Yi0bhYZg4xUbvpU&#10;PcJRIC7Gkzt/Fcs/61P4SfxF0h0X1N9Hes3rGg9O0r3b2lsEqylMyFGHrbP+mj076j9V+hfQtV9S&#10;3XvazWb77XWgOLTfaDHevw39Sf6P+U8Tsx/1MMuoln+19uO5OndSquqXZ93031Riz4Y54ze1x3eq&#10;X677Ltfp+0Re1Gw8DcVEEmoan6etanS3NNcDuhIZlbhge013q/6TY0OjdLZ/TAxiWBNc/wDqL0vU&#10;HQ6+5ptQF1Pst/L7xI3kYLR2muN5z/T7yXjIYG9UpZaUpKqUK+GM0f1ItTP2k3SZzz1n1D0r0LQF&#10;9Vq7WjsW0JYu0FUQcfitY9A+qvQPqoWvUvTNet21b/RQpJic9QNfnB/ET+Hn8ZfqD1p9L6iH1ly2&#10;SVII2fAFdv8A4G/9OH8Q9N69otX6rd/9I0lja92yjy2quDwiyK934P8A0mwf0+PUY/M4dVqU1Jwx&#10;/njaf/F+7fyadV5bHiUoyxzgmv7pcH6EXvp+4mhsWVA9y8YUsOQcmI4rbfRfSE0AvvfPtolqXJwE&#10;VMmfitu9M9L2pae4LjlBy5zPkVzD+P8A6T9Vep/w/wDqfQ/TVj3PU9bYFpZO1vaOH2t5ivvPjf8A&#10;Tnx+nyYNX/RxjlhFKNLrg+W6j6iyZm8Cy3GT5ZZ/SP8AFz6V+q21Vv0P12xq/wCXO26LJkiavb96&#10;9d9R0t9debdizbYPpdubjdjNfBH/AEn/APTn9ZfTX1FrvXPXdKnpvt6JNPZ0lsg+8f8AG0Vrup+u&#10;vrL+G/8AEvXf/JJr7t70r1W+z2b5l7aoxwo7Aiuj5HWZ8Wb7cEpxX5Jq47qrhD9P47DkTanTrp81&#10;Z+hn1rr9efQPWf8A03XCz6g2ivfyl5hK23CyDmvlz/ot9R+qtf8ASnr2v9f11y82o9UYW2vEs8qO&#10;o54E19V/TeqHqFhLy3bdy26C5bbBBRq2TSAe3bt2kRUUneAoER+K6miyS1MYztU6r5VHG1kY4Izh&#10;t5Ryn6vP1On1R9BPoGvjTn1Epr0mbX8vsMlq7Qxe21wFAEDQGU5YGpW1e2iE3YDTtxzWE1Ce8q3E&#10;LSI2xAnya9boH9jhz7lZ5nXTWba1jrbGh9W6gpKkAZJxEVH2AQSwO2ckmqr1XW6f0+0t25vIe4EC&#10;od0ljVsdRFsoWI2EYru49ZjlNwUuVVnMnhnGKk40n0DdQxLAsGUiBGFFBu6a5DjdgnEnFN/zbxLr&#10;tkf1qm9Z9a0/plizqNU5KPdW2GAmCfNOy5seOLlOSSXbF4sc5yUYq2/RZ29E02rYtjbHIPBpTWaQ&#10;i0JhijGKqfrB/Wr3oPq3/odyy2uKKdKGwGzLZq2+m/Urmo0lq5qNO1l7NuLiXWDFXiCs96kZQnNw&#10;2vpO/QyeNxxqe5d1XsWf2PTdJqNXrr3s6azaa47MYG1RX5P/AMT/AK11f1l9Q3NcP0NJpA1vQ2eN&#10;lpuT+WOa+sv+q7+JWr0tnTegacKtnUobl5iJJAOFHgGvhpVS7cW4+1wy9Sox6a+I/wCpvnqyx0OJ&#10;0oq5v5sPG04227+DCaYi4gF3DAlgFjbHO6rvR6W7eR7o0670gQxA2fIpTSJ7ZlVIIhTOd3horZfT&#10;/TlYjfbuG8YG9sARXyLFO+ExkVckZsaVG9tCy3A5KoAII+aurfp+puIAQAZ6O0j5I7U1odMbpQSt&#10;toJcEwRmIq/XTuCQbzFApB/xQPit2PFaXIUu2R0+66GRrqEMQqgnpBFFTTBG3Hqkfcs9QGKyqFzC&#10;gDKlQFO8A9xV6LLW1tbS+wiN3JwYrsYYXBfozSfLNL1+pGj2SyOzNKkjt4H4qz0Oi22rO62loXSX&#10;AnIHHPmrY6F1uB33sRKMxjdnig2rIs2rgKI5TgsSSxY15rUvI9RPcuPRrUPwVDVi7DGAN6wnONq8&#10;kxVhpWQ2UcdZ3giMNk0jpPSHtXid5VXiLf8Agatj0uke21rcJCvK9jWjTTm5L0BtpG4aQe2WN1Ic&#10;wAU5J7Cr9P05MFmZhG48AeaofTroujYQpk47j8kVsSWQ21SI2rMAQMV7rTKscWjPIsrKyrBAoLGJ&#10;5ljXktbjbT3NxngYB85pNZdD1L1SZDdK+No80/Z0pNtBHGMeamZtx6Bj2XOi0CO1z9RSDkKTmBWz&#10;+lI1tNgdQeQCK1vSWU3qEV4kAg/d+BW5+n6YBNqNA3d+aX4zFu1EeBsuIjujsbXJAWQZInAmrhGN&#10;sOFli0FhyBNVqPJYLCwJJImat9Crvth+0gHFe0hwisKtosWTBt2/tAGF5NCugi2xIIXwcTUtwUsE&#10;tn7uQYlvih6+7+kcEjfBFZMeROa/k9TjjSiiovMBaYIDEcHFa69qS7bCpKg4x1eK2e3dS6HCJAAB&#10;I+aodbqGuElNvSfsbE10fJYo/ajJy6N+lk9zVFvoPUnAhuqfJmts09wvZUhgFYyI+K5Ta1JZtu0S&#10;TiWgVtPo/qDBbie2dinpA4pfhvJ7Hsk++hev0Fx3RRtF/Tl/cb3FA2zn/YVX2bye+o3zAk4gmnL6&#10;s4MzLQU24gVCxpWuOYHE9R8V35qUppxRyE0k02WNiGjfbhgxgk5AND1F+BITAkZ8152sWiJJDk7h&#10;iR+BUmuC4wLEifjBAru4tU1FL2kc2eHmyrvWrqC2drYAmTyKX1eqs5FxG6oj5mrK/BZirkncI71V&#10;aRHu664b6gKp4Pn4rDkm5SUY9s2afFGpSk+j4e/jD/BnUep37ms01ldyOz7Iyor4Y9e9F1eg1Oos&#10;alHkEmexIr9xdbpV950Lby/JjJBr51+rP4C6X1jXXneywVmzx1DxSs3jp1ceWea8loIZ5JwW13yf&#10;kkuq9tyUO+IKqCFI8g1Wa/1NpeERhuzAPHkeAK/Q/wDjX/07+m+kelte0KgOLBLwAHB5wa/Lb1q6&#10;1i49lNRclSRLGDjOTWB4pR/ui0zh6rx89K+ZqX8Fleuo6vNxdr3GB7kT4FD0F1LGqZ2Z26RteQuP&#10;n4qpTVPtgKIfG1c4PJ81PUXR7eLZLKA2RwRgf0oaOZKStMttRrFX+Y3md5hNplYGe9VX80sHev7g&#10;Sp7dgRWr3tTde49q6VycGZ2E5NR9/wB23tD7nVgJbMeKlCcmVtmxXk9y6xUReQ53CN58RSa27wuX&#10;L1skSm8jzHIApRfVGC3FvOGBYFmHIEVu/pD2tclsB1DYXOAq0LckJxTU8mxSpmlXfUbrNbuwXDqI&#10;CmApo7GfdVdPDOpmP8X/ADW9+t/S1tDYFu2VYAkuOCewNaLqvesoHuKoKllx9sn58U6NNKjROLhO&#10;pcso7Fj3jeUKzHcsgCTPGaH6loL2m9smy6ftE8A1t/0xqLA1LAt+pcQFox8Rmrb6nu2Llu+huArH&#10;2nLfgU9J0aoadPG53yjkL6rVQ9qNylwIK9hwaA+quMWIYb2+1Y7VZvbUjYXckwSGBG4j9s0s2mRm&#10;ZYYKJgmrVGPdSZXWL76dlKKc8DxPNbbptYbJ2lwdwAeDBI8TVZbsIBIvbyvVUL1+1shLshv7tNVP&#10;kFTNkbXW7V+2QxJUTBzsU8Ce9LanX2NUl0lTPCn8fnvWtNudg3vBdh4Pc8VSaq7esAgMHOSzeKqO&#10;O65Ezm3aonq7ptBzDBgYE/60vd191x+zcCIYTkjvVXcvXXViQWWYBmdtR3KilkBIgb88GtccPCKU&#10;XSLW96judbuIUkKGzJP4qba1rjoblsMDAE5NU5uO3tKdpAGABx8UXS21Mbkc9p4UVHiVEUWy90ye&#10;9qQ8FQnUqjsJr7V/hFqNLpGtGFa4GBbY3E8yD3iviPS61rSOFJaAJDZxPEVu3pH1a2kuM0OoiF9u&#10;Tn5rgeUw5p1tVpejfppPE6rvtn7UfTP1f6Qlq2q3LZJaNobho4IretD9YaQPdBiZ2ghv3fmvxc9H&#10;/izrdFAF+50SWiIzXTvSP4+a5HhXba8QrZg+awY9ZqcK5xUka3rN1XE/YX0/6h090Id4LJMKuRmt&#10;r03qYYbm2uzwwH44r8q/RP4/tba3OqQcyAu0muueif8AULo7iqt1wlwCd3P4210tP52PFqgpZ4Rp&#10;Ptn6GC8H6XPWM+Aamoa6bjBQkkmV+MV8kelfxt0IW1v1asEHCmSJrftJ/FP0+6VB1SbrjREyI8zX&#10;Xh5fBNcySG7k2d7CIVW2JAUyQ37vkVcWLyAku4bPauM6H+IWnfFu4CqgozRyR4mtst/VFm5YDe4v&#10;Cyfk1rxazC+poJUdFGpD+0GWMQQRIzVgrhihEhmJUE94rQ9J65a6tpJCsJPJJq/XWWLtufdOcle4&#10;roY80H/yRZeIrqVJkqSQVFQDxDM3Dd81VHWWjhHaP7xREv2zZVg56TGBGaZ91MssWW4FfcVAjd85&#10;pQkkQbxCxIMRNTW4Nntsxlo7TWFYE3YTjEmpJsga1eCsi22O0ggmJJqxsxIn7V43ZJ81T2rrbWY7&#10;ugSGgf2pm2yOLT+2RJnPk0cJMJMlrFO52yYNBCbLJPUG7N/tRFtM+6enBMzMRUbbhNyKrONxJmrc&#10;gjW/WdCr2nJtnIx8E18R/wAX/wCHa661fZEQsChB4INvg193ay8rWthuAsQTFcO+udEpsuzJgAN8&#10;yayT1Tw5IyTG44RyupH4zevejHRavUJqLYDmQwHbPYfmtXawkF9+d8pAmU7n4r6p/ix6NZs3rmo2&#10;L7hDM3yScCvmfUXizW3AIPGwft8DHavp3i9V/U4YSr0FJOMaaKG/YvBVKO05cCBk+RQLm0FoW4Wg&#10;bJMiG8DvVybagFWeSqlguRzxkUBtKxtBmfbCmB+5Z5n81slFoSpIp9SkBhcQXL7MDAfiPkcUKxc9&#10;n+XhEFzcFKl5EU3csj2yuxRGNy4Y+PyaqjbZYl1DM2STQoJl9Zur71r3FNxGBUhgQZJ5HyK2S3dK&#10;XL03JYDJVuAT2rVNHdu6ZjckkINu6d26cRnir704OtwlbplYKkAASOxp+MzS/uHddZQi2YA3A21A&#10;JO2eJ+aoL+ntrZZCguDcAp4ZT4z2rZhqGQ6feVLM5BCwJ7ikL1lnC7lgOWlpmRRyjwHFPk5n6gr3&#10;C4SzbUKvUT58VUGxAJREmACRxjsRW56x2ZXJsYkwNo6uwBrWtTYVQFtptFz7w3Yj8+K5+WI1bUhB&#10;bzXBtJWTJBMHHzUreosuBAE2pIAI58Cl9j8MANoI/wCM1AWGLWbRKczv448xSkV6NgBNkKdhI2YJ&#10;7Z+0gcVOyPdsozIYUkZGT3NV9q9eVRfFsCW2GD4prVqbY2kOye7vLA5MijJDn2BuWQc3CxbYJk/6&#10;UBFSDbWWKgsZ/YBUWd3noxMjzjtQr1k3HYhQgYZIqy9pZ6PcWOz7RmBwfGPNE0h3Eb2I2swjjDea&#10;QR+gPtOAACuJ8TRleHFxn3MVY5ysii3FbAyhbbApEyGTdwMcVEuVAFxVcESoHYmgEoFTdaO1QPkS&#10;TzFM3rjBC7spWZKKCIB5walkaPMjeyfcTcFyu7HV/wC1CCsz7ZUdMsD4A7GiKQGsNaQkFJYZKwaG&#10;u24G6AA2CAYiPNQF0Ztsm25DHaVkgLwOBU7Wz3HaXbZzjAnFeZbbb9h77THwJmj6LVt+nbRAd33E&#10;+fNEmWuDz2FdWJ2qGOwrxxndS1209p1CW9geXVokCPFP3cyCQqO+T8L4oGvUQsAqFwB4pgTSaNXN&#10;hnjduaV4JgE1W3XS8bW/pAGxhP8AhrY9YjFBvI2rwfNUVxLIKrALHuOzfmkTQuMEqVlZcsI29ych&#10;8BT/AJmhm07oWEqQcjljNMaiwSwUMpaZKnH4BoBuElQrhWBJkcYxFZJ9jNwBlI3Sr7ARB4aivcFy&#10;06QwgYXsaHDOp33T1Z6uBWbKhQxkjaCAfIpVk3E1DMbfUF8DvnmjaW3uuXLRZYCknxisXC5tmE6o&#10;GwMJH9KMjADqgE4IHeKEOLYKd4l9QN6A4HjkAVlbtvcf0zvVR1z5rLMgeRaBMAY7j5rLYZNylYEH&#10;5FVQdskiwtxpQgtGBOee9FtsBcLIxZWAaI5HioqJ9u4lggKI2/8AAqCth8sgGZBmaU0Ni/2GvKts&#10;ooZ8sWMGdo7iii3auFiSBmVaMmaWuhOghyu5Y3ERiiJetIT+mzBYE9vzQ0Hx8kdS+wQU3EDJyQZq&#10;i9UVlWT1gGD22gVsr3r4QEXyWnMePFa9rhab3VDfe45ECaGUWw4SXBqV27IuOUKuIM/FVrWyxUMZ&#10;EYIq31gHthiBu3wQODVVdSCxNwD9p8iax5UbIg7Eo7MVJYxBBq+0usKsekjsDOCK19LLW0KljAxT&#10;NjUraIkwAwie9YsuPcaIS2m7aTVXSm22Q5eAx7xW5aHX/a4Lh1OEHcAVzbQa1tp7Z44FbV6f6jkk&#10;uqyuBOBHmuRnwd8G3S5afL5Oj6bXrtRJ2s7t7ZJnKiSKO/qT+3cBaGchlM5xiDWmaXXvt3BRdWeO&#10;35zwaMNTe3bRtyx3sDxA8Vk/p3aNv3/2bLe17AW3Rt8rBTmAKRu6uylnfBiRJB5I4qj/AJ260WYI&#10;iX9zz8Gl72vkrkrCQoAlT5p0cP6Ceeyw1+qW+7ITIZpQgR8n+tLuFDX7mwmSNoOZYZmg6drnuG8l&#10;slYkk9p5ij3HVz933HcuYwPNaFwKDX2KAM+4k9Tlf8gK8b13aJdZBGQZOeDVZc1DvvgAmQIBlZNT&#10;vNbZlg7W2kGFnaBRJANl/pbqMZcKAIEFo/M0zZ16gs4JZA2wBhAUfNaf/OFLQLAABi2BEgUVtUbj&#10;iHKHYGmi2oFZWjpno/qi2HRw8LvaAOIP7v6eK659NepreCB7g2oHZjz9w7186en6pGuTuC5BHz8f&#10;Ndb9D1rDeu0M69ZXgAjC7q8/5WtrNuLyv21FRkd7Hr1lNIqB5QbVFwrJ3kdjVZts37avKokmJEx+&#10;T2NaFZu3LpALbgxMDtK5gDwK3P0q9fa3bEggE7RGWUnk15qOOmmmc7V+Z+4mpE7Gi3qrXiqsT9pE&#10;jGee81sCaQAssqDtJMkgTEgL+PirCzpQLcHSzc2leZ3DyPxxVjc0SKGWYD/YsYEdgOSexrW52eVz&#10;579lf6Z6Z7At2Lnt5O4s5herhif9q2qxoVsvcJbZJELBaF717RWQ15CxgMQzB1mYGOkU2bguWWCu&#10;zbX+1cZPmczWXK7ZwtRPdLgDeVmN2NuxiTA5jsfOKSa/bbTtt1KCYhhypHHNY1OqS2FBUbpKsOSZ&#10;xOKpLmpsta2GTAO4mBj/AIrPdCoydcmv+p3OkubjQGIYMMskeO0mubetEBREkXUYXDH27syfmt59&#10;UuJuVvdChdxk5yBMfiubepep/wAxYLKvtHnPBUmabi7TGKa2yRo+rsMjbRCmOO+fFSa2UBVAPbEz&#10;mMDstC1d9g14KBtJ6NxyCRM0ml4teYBmIA3AdjIk1pyWb9HiTxwtHR/p5tl/TyTB/eTDENkKY4z3&#10;r6A+jb4JsWgpdw5cO5IKsT9oj4r53+ndSyMl3aNrplDmQOGr6B+kNVd018m2BDONih8WiOTnIJrz&#10;etjJzXB9I+n9E5JJI+n1I9gsVIElV4g164rlOm4Z/enkcQQPPikfRtRZuaa1tsIUDMQCSTumK2hb&#10;yu+0bEwUXwWGM0KwJVaPoq0kVBVE516n6JoybrrZQ7hnq/uMVwz609Ia2V26YKwhQAZlTwD/AL19&#10;Y6zRE3gi+3NpFHMH8fmuX/VOiJZ7FpAEYC4HX7i357Sea6+gVSRxvI6GDxtJJM+LvUJTdbUBHYbl&#10;Vf2gmI/M1XXrKE20aSHILEH7dg21vf1H6Ps1XtlVXf1ExBDjIj4rSr+kub9U3wGUN07T+fNe50k7&#10;iqPKY8LhJpoTv2RF6Qf0gEZXESOQaCbNxLWkPR1qdynqBJMz8U+9tX9r3sOlsJIMhoyJHk0g2kJ3&#10;SdjqDKoYANbYmmqFltOlwlXAtwMT0qx4qsa/7bC4bUqUEQencD4NOsu8u5lQ5BBkguW5C0PU2BaL&#10;/Y/VkKNpDHkT3pgLma9eW5cdm6vcaZJG35IqpdGdfag5YHJjng1s+rab9vKo+VBZotgDIC/Na+6e&#10;3uaQxllECeec02BkysqdQ90tve2oJYgtOBOJNJPaYOg9nAJWCcT5FXLWEtoJMHgqciD/AL1X37Ob&#10;SEqh3fdywC1pizA7vsRse+GK7JiHyZAijlQ6EcDfvZhmAe0UG77ZuXlt3DHcR4p6wAqSt1JPIIwv&#10;girbCiI3f0n9vLI3gRMd6q2YuQ7OoBgWyPI7Vdspi05I2KJQnEziqV7QV71sWkDclyMZooAZrSPQ&#10;pt752wCcSYPmqneGLMZV1PB8Nj/OrW9dQi3+mEBVlmZmlHXdaXyqwzDwOKalyZlkl0Ua2GTpLAqT&#10;tKDM0siXVwERgnVJ5jxVlaWC+Apy0tywI5qtte263SyOCcL5rRRKoVNj3Ld0AgFn7ftBqsvWmw3u&#10;dJaAB3jtV2vtm2yqGXdAPxHNU96xbtq6ryTiO1CuTNNU1QvdWXy5gCfMg0C7aQOhCMZWYGF/NOnT&#10;hi0yN3SSe5oV6XAz9hggHbgVUmaMdSK689opi0d3J7/3qruBXHSpBxPz+KtdVfvs7kbkRoyBBYLV&#10;a69PSjAD/OfNFBEn2KMMqZI7ilbgOeYnvT+3LbgQew8UrLxEDFGgADAS2MRio4AXMye1FKtuIO34&#10;FRUAAZ/FEWZZWG4DNeEFRntUQs5LYmiRO0A8SfyKoh6FwDzxWP5Rf/oNe3YORzU/bH+OqtlJo6g6&#10;7LaoDkEE5othVcswiUA57xSm+bgd0EcwBAU8x+aPpIue5dAMkw5HeazVwOsfbY+0yqyCY4lqnYdE&#10;XaDIYhWngNS93YjBZwQSB2Se1TsXrjtuBW2AYb/mg2hq7Q2rja6MNjDp3EczmRWGsgyyuShSCnGV&#10;70K1eLXXDjcskD48zWfaukWdqlmLEr4YHuKGhm4VNm2yOLLCHWS5O2Y7EGvX3kbVEKqhiAeQamWe&#10;4APYRVAZWnuB4pb2kKmAwEAAtwDNWostNHl2MAFtkAiB5A7/ANKiqW7Vvapck4f5WsqiXd/OVgMc&#10;D5qNq23JCkkCM8AeaOguAlkXLm10QQTiR/SSDUQm0Nce+F2qw2gUVlLqx3ktICEcGvPaCtst42jM&#10;96BkcQAuO62rrNBUbQ0RgeaG52JbL5l5BOPyfmmL14MbjM3bkCMeBQrt1BdBBa4hXKbYINWkLkJ3&#10;yEnJy0yB5rDojgAKxYk7gcRTFwWwfsMAbg4xS14Aqzm4uQCQM02LFNKhS5bgMsLjAjsKBcXYDtwo&#10;hTnJowKgnYTBAnxPxQ7l3ZtjY6hjM8iabYkXdwFBDQCOonMzQtRcKPbFsA4NWKWlBhowqt003/Lw&#10;wZMkt1GJx2pbmSjWNgUhhjcwMVtHpuptiLak73OQOMUG5pLwBO0Dqj8fNDtWLiuGV4YYHgR5pGV7&#10;lRIKndHavRdUSdL1tvBn8iIruHoeoQPa9veJuK4U524gNNfKfo/qZRiuyQGhwTz5iuzeg+sXXv22&#10;XoCtLndP968nr9HNt8Hf0HkY/imnd0fVPoOuAtsklbuA7r5Y5O48g9q261rgt1EOoZbrElAcyV7m&#10;e2K4F6H64yK4RgtlEFyAZgd5PYk8Ctx0Pr+8FlaFA6izSROQs8/muQ9PXCOxnlFKNHVbHqxHuO5u&#10;s8dSHpt5xIFa56r6wLNt9zh0SdzspDseOB4MVpX/AKwGW2vue57xYO/ZYOJOa1T1D1Z7avcuSiLg&#10;srbg/wAkUWPD8oyTzNq1fBuWs+oABfjZDqu5wSqFY/1mtPvevPZRIvp7iSHQkmQ2ZJrRb/r9m9iS&#10;haJ3TCjyK1zV+rv7yuXF3MbhgtHitGPSv3Ex5NS2reQ6Xa+oBcKoz5GWLYgDjPgUPUetLc/l+qVu&#10;OTuJzbX5rj3/AKxd2lrlw790wRwPmpWPUmIunerhFBO6QI8EdxRvRcgLX8bbv9naF9UDWgvtwVmE&#10;LdW6Yia2j0rUmWFu2GuOyhWd8mMsK4pp/VPZCEH2xBhiAzCtx9K1/wD8DW4Er7nSEMGSZncfFJyY&#10;Nvo1afIm/wDB2T0vUJddtwW6zPJExMcf18ir60qKArOm50ZysHcSPP44FaPpHFxF3ELFwumY+7sx&#10;rc9BfFuyyrdVTc2kueqSuZUjiayTibMU22yCELZtuLVxbe/bCkZjODzSOoVHC9Ms5K7WwSG4QT/e&#10;ahrLr23AtrG5gDAykctNZfUuh1TmARsOYLEEUmUGx0Z0yh9TtvcSFQe8GBB4CqDEVpHqGmUXbw2l&#10;ELwUmZUZEz2muh6i+m65b+yJ/cDLxifg1pPqdlbqe57hwC1wtgETkf0o8NxNKmqZyb1zRK53JchX&#10;b7ozPLVyP1P09YZw7ghiGduGnxXbPWbWy0ltd5YtAxMz/wC1c09UuK8gkMoAWAMlj91eg0GR1Gmc&#10;HXYcT/Jxs4n6hauKdiSxUmaorrlycBZOBHFbp6lbuS5S7LcGOFPg1qD2yzbvcUwIIJ7167BLhHl5&#10;pb5URVSWYEupFP27YLxOWBjERS5Uyd4YkefnxVlptNda5LMQd0D4+KKcv2HBDC2vbQAqeZLczPer&#10;KyxdTaBcyZJ7D5mlbL7C7bT90mTjGOKtbBZNqhzBkxHJHmsGSZohFWjzOyiLaEqBBPkGlWYJYABO&#10;IcCOaZuDDKsbyMCYWKS1CSykMY2jFBBhT4K7WOoJQruLQ2ODSl+6WaQFLEAY5WmbrxOySMmef6Ug&#10;t4G3uF2WmVMR/StkEIdMDc4YF1hBzFKqWG+DhhPMCjMPu7k5K0H9kAn/AOJImZrREFoyLfQZaot9&#10;t1t4G0gD5oly0QGJBmQNpxihtcGQPEFfE0QN0R2YbIx2mKHsfYenjM8xUyPvlsQYNQJhiSkFhAq+&#10;SMhcYMFh5I5qDjZDcQamQR0x2yaGAQCRx3q0CFAUsJPzWYgnoxOaijAysCfJ5oy4CgyQeZqMNBmt&#10;KF6GkxJHwaANo2lQwHcrURA2QgJDT+RRYJJkkE9uwNUVJESwUquYnO6pBzG1u3Ec1AupNsAnvNSJ&#10;K9j1HtzVlGCOhQOTyKxZQSwK9UYzxRLqlWKqhIGSZiaGFCZmZNWU07IncG3EA5ioENkAj5Iphk4U&#10;g7VHPyagLbKoAODirsGmCU4LR0mYnLVlSAyleNv5qeN4EEbM/FSDdQhQF7GomXRBTwN3JNGncCQd&#10;xAIFLjcqsCsk/bR0BkLsHM4q2RRIQYXq6iAMUZVDMFUEETzXhcDXCdogZxUlvEkQwFSy6R72/wDt&#10;jgmTmsrB3jC5ERRbZdUIZwTIPgxWcsyxbQAgmR2ioDSFFsGWlgG7A1gLbPckkZo7fei7WbvPJzWQ&#10;waFyYB5qF0JsxEBeCSOIqTCJETUnbezkHEgAVidsYIAkCoCCAmPzkUQqNq9EAycnNet3GQyrR2kV&#10;LcAeJzkmqIYYZ4mOI4rCkgvLRIkQKzv2Kp3leTHbFEUsSDIIMH+9CFSBbinuScnsaycKFaZJk+Kl&#10;J7rHIM0dVYNBzjawHipZGgVoxsgd+nPem1cldsAATn8UFFV5mE25BGTWTba4k7QFPeqY6KJtDPnL&#10;7QBA4msIoDdVwwF5HNR91XRMOWiD2yKyVDCNyzEkjiBVFhPdJ3CNhYQ3efFEQ7LgZiZCEUuuSohZ&#10;znvTQukIUW5B3biSKBsiRK0bbOh9mQRAnmh+2WUJ3Qk575pi5bALuTDEY2/7UM3W2qFgHyeYHeg3&#10;B0DfoLqpgqZjwDUXm0QQxKnn5FYYgMDgjIYHv+TQ7J2naM9yKhZluVcKGMzkzTDKymW6RAaRQjfZ&#10;GVdi9X9P61n3lkb277aF2EmFstcDXDdgYhZzNeuuhN6CYIEsPIolvattHLI/b5HwaGsOBIAUwhUd&#10;hPNL99DkkeuG06KzWyHACqOJijDTs0EAgtnH7albCs5DieSJ7URAp9txclSDhe5pUpDFA81koCSQ&#10;zKSimcjvNAg3GXAM8sMRFFdALkKkk5ziPih23YIWYLM/bHHzQojiKtu6vlYG7xXri7Yh8qAFNGcG&#10;2SIDjww4qHt7mAVJxJA4xTLFyixTbb+6S2zO4dvzUi7dTC2JnH9aMq7N6r9pB3z57VlNygB12t3/&#10;ANpq9wNMJavXehSE3KSJ8DzW/fTmvW0LQtOWKtJI+6ucMxkwWDRmMzV56VrRZe0CzYGQuKx63Dvx&#10;uhWbFvjVWfTeg9RQ21fecFZAyWPhq2FdVZuXV90vbCsXK7p3KeI+ZzXD/Q/VCDcvM0bRCmeWFdR0&#10;WsX2EK2GRSCAzECQcmZrx88Wx0zz2WLqW5V8GyIqs2w3CW4LnO8n58UG5duWwFRWA3BmVTMlu4Wl&#10;rF8A2htGyXXaGgKZ5BpS3cuXPdFuwykLuBOQgmI+DS6MG9jF/StbBFu2jbmDEsIC/ifNYv2bgPtm&#10;xt3iQRwY5k0xKi24tC5EM3VB3HjbQLqPutINzIFnHD9uPFUhkWzXtbYNt7fSyBDOT+0Gqy25LAi0&#10;+yGH53ZJrYmUXbjb7JAUHcqS0iOCfAqs1N1b0hbp2ABVhftjIFNg3YdPsrLt0Ehrrsx2QXURK/Aq&#10;vvX7RtOqQkMAx5MDx80zdv2vduAIyyILMJVSP8NKap7SggyRJCbMFmNaol9on6fo11eqGm91mZ3K&#10;jcNozxX3v/A3+GWv0CG++mbaSXjZuIA4g18QfSOqSxrk9xI2wd7/ALYwa/W3+FX8RfTNZ6ZNvVLN&#10;pCgHbA4xyZrFrG5TjB8Qa5PS/T2CD+5NySnHpDPqf05/LBN6lW2i6q42BmMVU+qaa5atXktwFQoQ&#10;SdsyJI/EczXSNV6qt+yq+8HubBgjA8BomJNVXqXpa3LARWJu+6AVgEHdzHiubqfGqUm4dHvNDrJR&#10;ST+T5z1vp95iLaJvu+7/AIzuMHtj7arLuia210gMF3gAKSxmIx5rq1307a++RbQgnbxKgwAR5qV/&#10;03+WS4CrNb5X4M143U+GlOcnZ6jFq40qZxDXaK8HATTOEtqQ8DPVkwOx80sN9m3qA4AkB5GYjJrs&#10;f/oyteabe8feWdoBkcHya036g9Ls6bTCM27nV1nLCcQR38Csz8UoJvmzdjzJtLg53/8AJbdJt3ff&#10;T2WtQ+4FY+PzWwel/Uxu77N28Wl18mQRiDXPvqG2umXfBtpsKBGHccg+DWs6T129ZvqhYNtEfk0n&#10;Blljk0lwgpwXFnRPqvX27du5da508bsyAcAwvB71x6//ABL1hNy3p7ZvXEaA7L0hQO0cj81td31O&#10;z6i83Cptuw6CdrEHAUDsPNfXf0F/CD0DS6Wxc9pbt3ZNwKu7LfcPxNe48TBaiFVyjgeQUoS3Ke2J&#10;8Tei3n11k+6A1+CVULBAGMgds1svpPoNz3LDW1cndJYhti+M19LfUv8ABfRr6pf1Gl06ojAGCNgE&#10;mdtX2l+kLuj0D2riPDXegIYO9smDjHwMUWp8fP8APlk0+sg6T5ZQ/QX0m94o/wDMHoBYH9zbsf3r&#10;qPqH082s9jTpudVUoGLdZbwa1DSa4em6lBY05VS0CGO7OZE9ia9pfq+9qdW2xywW4d2z758VjTwx&#10;ioSVsKf3G7j0dp+nf4cafTpp9QgC3ZkIQGKnvNL/AFB6a/p+pLKpYBuFMDOZFdO0Gr3abTs9tZKL&#10;1E7Sx7k1z36nKiEdAys56JmVGDXR1WjwYsClHs5On1WXLmnGT4TAaD+Imm0VkW3fbsDfdlTHiOTW&#10;u2f4uXr3qLae3a3gAS2/CFswfBrlHq307vbU7N+1WgSIk5AX4rXfpbRFfUVe5dFpBcT3Qc4UcE/A&#10;rhvzWdTjBvizvf8AScLjurmrPrwrq799HN0qCdxwCHLVf3m0+nsJsVt7bm/otc69Q+sbGmsL/LMj&#10;sg2/adu78iTNalY9Z9S9WPu2w9u2SVUb4YkdgRwK6X/UcMW0pbpMV/0/LNRbW2KBfWPqoN7YSr9Q&#10;9sdp7GPOYqfoXpctbcsA6ksVjDj8eZrXPV7QF21d6Ld1mYkmIdTghRXQPQdP7dhwZGxdzEHiRJBr&#10;gYtOs+qnOSOpkmsWCMYjwKoVLuGYiXBIEhsxFI+sa8+0721Kn2yN2z4+2vnH61+svU9PeuaZVUWF&#10;c7C/z81VehfWHqF+9as3Xdnedq7iEYeTPauo/IqEHHaYoaCcnuNq9WKPfve4iLdgADkLjJ/JrYvo&#10;DTmxqlm7CyXO4cgdqXsemJ6letlVMtMsmRjnPetw1/oN7Qem3BaYs93uxhoUYrm6PRPJPf6Rr1Wr&#10;qGy+zcrPruj1F6/buNk4Qb5KjjI8VzX641r/AMtdSdkNsIA2xtPH4IpL6E+mtVc1lnU3LzF7LblL&#10;EEHtmti+sfRrja4OytsuhZ7yJyvwZ4Nd2cZyinJficeM1CVGj/SSa27Z1k2JG+FYGRI7j5jANHv+&#10;n6bTrbRrgW9uJ8xu4/P5rd/SdJp9BYLvYCEhldhIKjj8iK13Veh3bmt90liGMiYXZiAVjO3zWnZC&#10;ONJK2DKVzbukPR7+i2lbrEDaLjfHOa0f6n9BuW3Jbc1ptjywPSn/ADNdZfT3tHpkUvLbQHJyoAzu&#10;MwJmqHVhfUrl5C//AIWwz8qmZ/Azml5sKcV8lY8jTOP+kenM+ot3PaW0OsLifcEwKBf+mbdz1JHf&#10;YsW8ThRP7f61f+ter2vTzFrcjTtYATs8keIrmj/Ub3rwe887mCbmbbwcQK5ssii+WdGMZSimdD9Q&#10;1NrRWwv3XLc88gDuJrnOt9S/9QujZdbkcfduGY+K99Z+tLdtXLpQJMKGMwX42iuJp9eenelLcN7V&#10;QrGDE7/wYp2DA8/MIuX8IDNm+zSm0jqj6m2BfvG46kLtViBEjtFcb+pP4tej+m2nR7ouXB9qoJmO&#10;zE1wr64/jD6h6n7lvTN7VrcRzDbfGK4peV7oDby5Mk+RXqvG/SilU9Q6X/ajha76iS4wxtruT6Ny&#10;+q/rbXerau5duPtRxKjyBxVBp9Hq/ULwt2NM7vgExMz4Fbv9Bfwv1/1JqrSKhCFRz2FfXf059CaP&#10;6XKe0m5mtFi/JO0/trtaryem0UVjwwTlFdLpHL03jc+sl9zJNxjL2+2fM3ov8J71p/e9Qb285QZZ&#10;Y8g13T6e0npPp2ndbGhVGCMNzGGbP7qsPXBq9dqSrbYJElUyVOQZFIvpXtKVAA2XJ394/PzXktdr&#10;82p5nP8Awuj0Wj0sNO6hD/L7Zsv/AMk+n0S2d/VuDMDiN3kR2FfGH8S/Wf8A1T17VXVWVMJtJmK7&#10;z9Vaq36fotQzQU2FllYYMeAfAr5dsrev3HuypJOSO1dr6a0sIPJn91tOf5vLkyqGL97v/A4hA9sN&#10;CxnpFbNodZpbNjYbXuNktA79q167bV0ORKjBnmKY0d62tkMFPu787ciuvqILJH336PLaic8Vj+r1&#10;hvbbpIUbB0jtVXd1Ny4UhXdSB/cdqR1XqjKXAthHDBgDVfqfU9VdZ87QDmKfg0UqVRSXqzkryXL7&#10;N59Pe1pVZmZQ5Jy3YRVPqfUg4LC4LgWZM81p17UXCu0uIk5obtgpuEQDin4/GpScpTtsdm8vllCM&#10;IpRRti6i0wLvcgSDPeKs9PqtJZtiNQw6i2B/atBa8S69JgAAV7edzQDAHfuabPQbv+bMcvI6jipJ&#10;HWF9U0V+1b3XiW5UDA/rSZv6Jp26h1DpuYH9p+K5uu8DpU7m/cDgUZLzNcttsmMHsDFY/wDpMY3W&#10;WQL8trP/AMMdN0ek0N02kOpKM8S7LIA/pXb/AODF36P+nvqO36h6zf8A5kach7FtUkF+zMp8V8pf&#10;z9xfbZSJJMR2pm3qXW6GDEFR054NYc/jMsr/APuiSTXXAh+b18F/fGX+D9+/4e/xK+i/qN7P8j9Q&#10;aU3Xc77N1tjgnwp713XS2LulUKzErO2TPWfFfzZ+m/VOs0bB7bsjJwVxknua+5v4I/8AVl9RekXb&#10;Wj1mvfX2ekezqm3Az4Y8Ua1+TSpPLjuC/wCUfRiXllmyVOO1vp9o/Xu/auvYuLptQti+E2rdI3BZ&#10;71eemaaLNr3SbjhACYwxHf4Nah9HfVOg+pfStJr9Mu1LincnJVu6mt40pLwBETC5gfINdzFmjkjG&#10;cXaatM3U+mWhK/8AeLE5JCdop4IQBFvavaINJWbTuQOFCkjcZ48U2EAhoHzFaIyFOCHD7hZvbQiS&#10;CG5jyIoLMJXcmDiIkz5NStcDBDyx3HApTUa+/Zv6a0tnDW3ZrsdK7f8AczQZMiSG48dlTqNAlp77&#10;ottHuSXZQA7R81HTpbSbdm3tnkT/AHmrW7aJtnqAZoI6fJnPxXH/AOM38ZPSf4daH0nUa6xc1V31&#10;DWfy1nTWIDkAQzCfBIFczUvHhTk+EdPTYsueShFOTOgWLV6275kAkBGPbxFc7+rP4H/Tn1OrI2ib&#10;TXVui/7+mAR1ccjd4Piun6DW2dUimym5LZZLjgz7dwZ2T3InMUp9R/Ryes29EG9S1ekt2rhd7di5&#10;s9/M9cVxNZ4/FqkpPEslO0dfQa3NpJuH3Xj7su9B6fa0trT6UFmt2be0E/fgc0G56dptVpdTpdVp&#10;/es3Fg2yJie/5rYBZC29iEBdoUE4wPmmbOkugdBOG6m81146WGyKceK6Oa88llc1Lm7srfTPTLHp&#10;2j0+m0zi3YsqFAinWtPO3CqerOSahf1GmtDZvV2UAAT81ReqfUu1GYXSWQ5HEVy/KfUfj/FYZSzZ&#10;4xUV1Zu0/i9TrMlqDbk+y0uPYRVd5Q9ozx3rX/U/qK1K21c3BGZO0fPFcy+oPq10tBvbu3XVgr7c&#10;mTz8GKqdPqblwBw5EkNyZE9jX5l+uP8AXXLmhLF4zDUW6+7M+l+E+hljUZ53b+Doep9dYxN024gK&#10;FBkgcAzVLqderO6yE35uEQNxrXBdVDd3kuWMAboyP9qW/mbty0SlsHYU3n7iJOAcYmvgvkPqjy/k&#10;VJZNQ6fe3g9tp/D4cNUkX1vUB/cIXpMKjHmrA6llKLvfaAQFYdq129fT3bsJttlY6TIQjjJrLare&#10;9tWfBEAjMRXmY/eVuOScVJcpNnQWgjKntQ+zuLiv7pczGOy9q9p2A9z9/uR0EyFI71T3dUoBuJek&#10;h9pxG+eDRNZqbdu2ELtOySByrTPNU8MnXdvgd/SJbVtLRVIYH3T0iNqjNVeuuWb9m9ZuHcl5Qtzb&#10;3nkHxiltd+kthxqTcDgsCsiDMH8xS76uxf8AcZXEKcrJzHJx3pmLA7jJW+e0qppmzFp+mVv0/wDS&#10;f0/9P+7b9L9I02m99pdrSwXA8nvWwpq7SPbvXvc2g7CgO1s4qmbU20uLdIKhTKgHaVMRnzUS1lrN&#10;tZLEREnKiZ/oa25lkzTc8uTJOUuJTk22/wDLHvTp8NF8t6yffDtHtJKqcMfMnzWD6gbii0z2wVAZ&#10;WERDefmuU/xW/iT/APIh9L+o+tfyS3305VArsdpZ8ZPOKqf4O/xn0n1rpL+s0+gt2nEJetvwjx88&#10;Ct0fpvXT8dk8gtM3p4ZPtudqozpcf/IDhCORQbW/buS9tdHZNTcurcLsdqq0GYifnzNMgqdiLdBh&#10;CbhOJPaKr7o0FxXVHuG0lzZ707pBEj8+JpYsxe1YVJGz3G8wOK5SxppcNV8qhscV+i0t3Qw3IW3h&#10;gDI4jgCj2brLbTaG3Bi2ec81X+kadbjJm4bcBmJwpbkU4Hu3VW61+LrbmJt8qFzt/rS8kUpOIueN&#10;XVdGQXba7OAQRJGacS4R7ruwZLDDbjpVmxBFUxv+2SwDkMN68LmcD4qIvNda/wC5da2pcFgICnvP&#10;zFR4W/ii3hTRtltXtPcuXUFz2hL2gexHFVHp+t1V2wuo1FpdODM2DBCEmFz5im01H87ZDvub23Nv&#10;fEG4pyJqrfe6b8bQxlxABjwOYNZscLUlKKUrSb+P0jNiw222XNm3ftW7LCCpcl4aFbtTl7XB7FpF&#10;sKptk7QTJJbtHxVVotQ20Je1Leyo6AFBXHYeDVB9XfV2i+lfRNd616g36GmXcx/cSWC/3NHhwZsu&#10;ZYscHOeWShGMb/NyfCF5cCu5Vxycn9Q/g9qPVv4g+m/WH/rbomkCq+mI72xG1fg19HPqrl4q/uqi&#10;BTtAGZPIFcS/hl/Gz6T+t7mqsekai6xsgNcS4m3cbjcgV2W8xW8GKgB56QZ2xzXZ+odT5aM8Wj10&#10;MmJ6fDHFDFOKg4wXKTXvsXKGPI1OO1p82naZp3036z6j6hb1zaz0w6VbOoKWsn9S32fNO+saJNXp&#10;bth3X23cEoEkErkGr42xvKFmAyoYyRnIqtvXSkFbjENKLI5LVy/vqWbfjgsfKcYq6Vft2OxpXwIu&#10;rW1Gy47jYF3vJgn4pW48G2CGScn+lZ1uja9bZRcK39rBHydhGJ2z2qp0FnU6Wxp7LX7mrurO+5dC&#10;7mLdyK144RcW96u6p8f5H/aUkXem9Ua2jt/MqY+5A0QR3ArctB9depabjUByQFWTvGfIGBXHfW/W&#10;fT/S9Pe1GoCae3bPUWcLMZiWpHQ+uJds2b+n1P6V5BcUxAg/jvXrPE+a83oILJpNdnxQulzcb7r2&#10;jHqfp3S6qP8AuYIv/B9QaT65tXNo1KkMrCChjJ8itx03rGm1YQW9SN5ZhnH5r5MX1ELHQGKAc8xx&#10;g+asNH61dRRc34VgwJwwr6v4D/XfzWkcI63Tw1EFScl+Mjwvk/8ATHTTt4W4M+qvWbGoNhk02uGm&#10;uMVX3OY8mKubVslEf3i2xYZ4jefNfNWh+tryXI3AqLgaCSeods11X0X6+02u2rftmzcb9qcV9v8A&#10;pf8A1b8F5bIoyz/Zyy6x5eD5/wCX+jNdpMdRxborm0jp1k/a4LKSc0yNVLbcAlePxVHp9Zb9vpvb&#10;lYjqUzNEs6qAw6TExJkf3r7Bh1OOcYuM0016PAZMEoNqUWhnUWbV28l9tO+5RG9vn4r5j9d/6Uvo&#10;/wBb9cu+uG3q9Lrr94tqTacn3/8A4oGvpj+d3rDXCskCF80/pbre50uxPnzStVo8Wp277dP06HaX&#10;WZ9M28c6bVBPSLVvT6TS6cW3CogtIpxAXAq52cgkhABicmKUS6iSGfaeN1NW7TvO8dKgd8kV04Ri&#10;kkvSOdNttt+wwa3DFjtUnaAM5ryqXOSBt58xSF+6ptXGjjNuPIqv9E1/qOoQ3NbYFtj2UhsUE8ij&#10;KMafJaxtxbtF1eCe2DvYjcYxVfrLhW1va4dnJjDYq0vKrtlo4gRMxWs+v6safTah7lq5dZLbOLds&#10;dRjgD5NJ1WTZCUvhWXjg5SUV22WUm8qFTIYAggZHxRbd6N8jaCYBnJiqT6Z9ROs9P0epbRX9KLtv&#10;cLV4bbieA4EwavCpgtcIUxPTkRWfBlWTHCS9oPJBwlKL7TCIxugsqYGGxzPepC4iKSzcmIXmh2mc&#10;ptUsOGEYBo9kFSSAqggzGaOgAlq6263sfpb7ieaYDMyX5gfPYCkk1XHMHg1g3WS6FVAQZ3d8Vm1C&#10;ck0hmKkxv07X2dRpEa3ca6m3Bq60rXbbFVYAhfMzVPp0W2ES2ltF3TjFWukvIhhoDSTH5rR4/HPH&#10;ihGcraXLQOWSlKTSpFlrrCamw1p0W4HQq1txKmfIrno9P0/pSWrC2gqEQm0QBt7CK6J7vt7Tw0Hg&#10;TzSer0Ka3Siy4kEzH+E9iPFY/P8Ag46/HvgorPCLUJNGzxvkJaeW1t7JP8kcb9Va76gzWLV1lBYC&#10;Ywo7zXtR9Ltv9tL4JwXaIxXQ29M/lQtrYqmZM8mKrmAvKFQ9ckEj/Q18tw/6cPLeTyMlkzS7StRS&#10;Xo9NL6l2NRwJxgvns+dPrP8Alfpr1H0BB6a99/U9W1nfbSfZVRJd/AroOi9a9NX1uz6SdWg1x0p1&#10;Vu0fva2DtLV0PV6Cyz6drgtOVWA4ElSa43oPpbQ6/wCuPqH163qzdbSae36PaBUD2iIe4E/Miabo&#10;fAw8LkcdLp4KE8iqEVVKuWdCfl1rsP8Au5JKUIO5P274OsFPcYy5YRHgA0Taxu3LALl1tBzOFAPg&#10;09ZtbQu/aMdUVJLZZRAO0mCZ7V9NwxUscTxE8j3vkqL62zctsVkqIFc1/iB/C/0D6x0B0vqugt6v&#10;TB94RiQUc4kFYNdN119LAa8923bQAr1YMeJoa2rTpbgzI3Ajv8ivMea0GnzXGUeVydnxmvz4mpRb&#10;RoPov09p/QfT9Ho7FgLptNbW1ZScKF4FXn89aVyXCqeWUGJPaPNfn9/1tfxM/iVoNTZ+nPpT0vXp&#10;pb6o+p1+ltOXuM4n2UcCuNf9P/8ADX+Nuka16p676hqtF6PatvfZNdeLM4C9I9qdwE15LNmWi08n&#10;jyYlttLG3+cq+Ee103jlq2pZZS/Om5Vwr+Wfrro9aL5Qe+p2yDB4NF2r78oJYczmZr5V/wCn36G9&#10;d+mfR2t+v+tLf1vqOuu6lU3llhxKqpNb/wDxe/iRe+hPpb1f1Mem3NVfspttqpwhb97nsorRoPNO&#10;ePdlh1KrXT+Ks5ur8Klm+3id2dqLacbxddECZluB80lY9Z0Oq1Spa9Rs3rpXdCNOPNcF/wCnD+MS&#10;/wATfpO9f13pzWtXp7g018xCXpyGWvm/+J+h+qf4c/Vd31HQ2rty3e1As6FUl5DRFuBW7yPn8+ie&#10;nnDT7oTltm13EV476ax6uWowzz7MsI7oJ9M/Qr0r1RNcrXfZuW0S61sbxBcgxOe1V/159QemfTfo&#10;Hq3qvqdkajRaRVf+XA3PddmhVQd2Jq0svqDptDf1Vki89lDdt97bMJZaLqPTrL3g9y2t8C6HAdQ6&#10;oVGGAPcV7LDHNl069uS7aPIViw6j8k6jLlJ90Leger6j1j0fReop6ff0w1KK62L6+3dtr4I7U16t&#10;6xoPTNH6lrtWwtabT2jcvNEKYGPzTVi0t/V6q8urusblsBg7dFsDuBXwH/1G/wAWl+pNTZ+nfS3u&#10;H0/SPOouIMai8nEeUFV5XzOLxehlmzzVxVL/ANzMOo2ynL7apN2kcN+uvrH1L6r9a9R9avyDeHt6&#10;ZYwlsYVYPFUsFtjh5iDJGQBg/wBqkui3gJJQjI2mJPOO+aunsuoTocXOLhPEnjAr8t+T8k9dny6j&#10;JLmTt2HDFKNLsQsKih4Te3DTlT4M1smh3M9o2g4YgBlLYxwaT0yH7ABdFxgADykePxVr/LXhqLTe&#10;zsY/ay9XScZFZsdVaY6Kov8AT6S3CKbQa6HnLYBJ5q8uWEtuC8EwwwZJnzVf6YsYRiSC2GWdpFXi&#10;ac+2pVxtMQBhs8ia6WGnFBJBdFaAQJdAd4G4iR0jxVjf1Cq7KLbfYNsCYHGZp/2ZsKS5X21zEEmi&#10;WNNba9BYG1BcKD381s+7tjVALGLnTM9ktcVEjHUYMGgrp9+otqdwB4A6hjvNXZQPYtbzMk55IE/b&#10;mmdCj2UfdZdmdxtLMDGefxWTLiWSach0JVwmVmuUO5CaaWByxo3p+jVF3i1JnAzBJ5q39pjeeZLb&#10;uHgSRThtIlxEUs3VyBgnkitOHSKU99gZJtdKy10y7bSbDbCEQCF71YNtUrvuEuBskf8AFQ0qn27c&#10;WwAnaYC0W2rXDt+4B5JgSQa9NjhtiqYiTsZR7RN/Eg2/2rwwq1tMwXTLtiDkAc0rp7Y3OYhJyVp7&#10;SIyu2+5kkbI7g96DI3RW0udKrF1f2wudw/NbdobEhldZ3nIHYmtX0Tu5ZX6mXk8YrbPSm2EBlKyS&#10;fECt/hIp5U31YOToZsqyNdwQoO0KRJmrJAG9skgrEFTgikApa6V2M5GQAYMVYjokszAECARJr0GS&#10;S/KjXooW1x7GUtgKwDFh+0Cs6gn+Xh7UQCRNAZFRbbBTunMV71C4F00BmkEHccmK5Glzfm3Lo9PG&#10;DuJrGmc2xEQSZmeY7UuinUys7fcY544pZL6MzlZUMGYN+Kets1pHWcmGPxPit295mk+YI6Cio/yV&#10;t1Fs7UChizcirn0xNzFQ5G7KlOMdqprl0l7rmBsgD5Y096Qi5RgQXyCMbax6batTS6HZb+0brY1r&#10;rb2LJIzPECnLt32AOTujIMA1V2dOUe2AoWT927sKZvvdkiJAMKZ4r2OHLJQ5XKPO5ccXJhWuE3CA&#10;ZUiVnz4MUsyHfBuEY45xQ9O4DMPcJkwTGAafa0jbHYjaDBgc/NOxzeRJ+xM4KISyHaB3B7eKtdIi&#10;NKNaHTME1WkpLsMAMD4DCvWb10NcgGDKkNXX0mWMZJtHNzJtUiWrR9ze3B+IgCmLSG2d4ZXJgmvH&#10;9ezIULkd+aOLVvdatgDcgklTXZXD/kwdnLP4oehH1b0rVrb+/Ydxjhe9fhl/FD6PT0f1jU20BK3H&#10;bLCBHzX9AvqNn3rV0FcEkRHJr81/+qX+Cn8xp29RR3tx1Dbx87q4nlMEtynXBj12P7mFtRto/LX+&#10;UFsuFJXYvSJIcj8jsKHYYPatg3gmcyZx354mrD1PSg3nS6CFSbUICoAH5qoRRb3FdwEhXG0Hnia4&#10;zPHzVPoR1KojWekvtXDf4gexqsDCGF11UMSCB4HAnzWx6qwvt7QwCB4jlh/7VUalNskjgbNsSKKL&#10;BoqtLfuW7ih16I6R3/JPxVp6X6q2nvW3V3c7iBP2t8mq28zt7aBpE4HEjwaKmjebSqqWytwsUBmB&#10;4q2k0IcFd1z8nbtH9WprrDkrbF6dpXhSfma1/wBR9HEtd69z5hj0K3eB81z/AErsrv8AqbmLw3jp&#10;7Cusek+o29QrpeRMicyYA7GhSobgyyyu5cUck1ljVWmuxtn7hPSwAPP5rF71DU3uh79xwymVABLE&#10;eSO9dL+rdBYJc+8odkEEDGOBNcY1GpezecW7W0H7gjBp/wCKfB7kHlbhNxvhlgt82yiNfJCncJMs&#10;P/Gg3brKmzdAmQO8VU3XVVvFWOTA38E1K7fKzvC7TgxMtRJGdyTtFsNaqbkusoJOXBnntVY6KxI9&#10;zgwHiCAKXe4HDwgAVsDzHn5oT3GDDYIxIJ7HxRRTGRxRpOh3U3tyl9u5cbexXyfzQ7aC602rcYJI&#10;PJmq2+5ewDuknkA8Go2XY3RsKkKklS0bvxTFB1ZHFX0WS+k+64CMFkZjufxQ/wD0dka57mnLDEMu&#10;auPR9WbwA4bd0gcZrpnof0ub59zUK7H/AAjgeJ8U3FjyZJbUaoYIySNK9G+kNTe23faVrY52xgHu&#10;a3XTfQ9osgs7hB2kNmJ7jyK6z6T6H7VsiA9vgmQCpXjIgitlu2uppdjHIMAx+Rkx2mvdeM+lJTxq&#10;WSuRmPTwi7b/AMHALv0LYe7cC2nJddquUy5FYb6C0wO323YwFYISJavo22ouBWLmHOxjETHg05d0&#10;lpY/VDS0BEGfgsT3roS+isUvZtWTHVKJ8tXfoK3bfoJBAIMSSP8Ak0R/oy4UTY+5ywna3E19Mt6V&#10;a2hSdptkPzJaaSf0iwtxv0goeLjBV+4nEzWTL9CQfTsm+KXEUfNQ+mL6k297wrQm8HIHJp+z9P8A&#10;qSBv1G2g7vtMgHxNfQVv0Dr1FtnTcCCC5zngCKfs+gWmdHVHVT+wODLDtmudk+gG/SMs4QnLc+zh&#10;mlteq2X3Wrqqr4YcY8kyIrb/AEv6g9f04tt/NOyq0j3BOfhsTXRU9LY2Afb3FuWuWxIWftrN76bt&#10;Q5tXWIU5KmIEfMzWOf8Ap1L1FFLFh5bTbFfTP4rer2TbV53j7t8jHwByK6d6T/Ge6hUe5cjhgoLb&#10;fgA1zoehrtS2WDEGUJ6ts/nv+KhqPR2UKSHDF4F3aenzB5FIl/p7nhyrLxQdusjo+nPQv47qHi9d&#10;QKvRjcCW/wCa696R/GTTlf1Q0qOojETxNfnld0GoRkVC/VIATkDyTVhpTd0zi6LkxmCTIx8UpfSO&#10;uh/axmOUt9Suj9LND/EuwRZCOjb5MBxma2fT/XdtwvUGWcg1+ZWj+odSpQqjpjt/i5j5FbDo/wCI&#10;HqNgD2BdUO33NlQKbD6a1/8A2sY5u3+Ko/TrRfWFm8xfeHCNxNbDp/qIPICiG6j2Yfivy50P8YfU&#10;7RyzE2+nagmGPYk1uWg/j1eQ2zevlHPQFMnPzWv/AKHrYJXjbAWpUf8Ag7P0fb16x+sCSVMHJgk0&#10;7b9YtlAz9R7bQRzX55L/ANQLI5W8Y2KCZIXaJ5k5rcvTv4+aVbg3aqFiVLkrz5JpU/HamH/3tsi1&#10;itXBpM+6rGo094IqmWbBHEChXvbsgADdJgbTXzfoP4waBktg3UtvH3Typ8Vv2m+ttLdRWF4FWXM8&#10;UieOaXMWaFki+mjbNbrGVQNyhWkbjgzXHfrDWhQ6lmYElVYng+TW0XvXdP7PWAyzCwcr8kGuSfW3&#10;qpazdIU9CxK81ws8JSyJGvBj9nxP/Gf1i1udYO5pLsRAYzIC185DW3bjWQXScvIMZ8Fq6V/FH1Fb&#10;2vRVKXnDjaGPA+a5OHi/cK7EcA4glZHxX17wuJY9LjRnllc1ci2FpboE3w37lXAJPgT2oN2zaSEL&#10;kvMgnO0HgfJo9i5ME2bTMFlgQMA9x4NEFkbAp0++AJhxPkMa6vYKxo13U2FT2t1uQks0rBJrV9Td&#10;CtthUcgFBGPzW+eqJfu+4Tu2Fw4OBAqnv6Ye2FCna5JHn8xQSx0Nl1VGv6cbLN0O7kkEkeD8DxV9&#10;p/bcpcvPCFQwaeScVUiybTXG6XdgBsUwQR3k1jRam8WtHbtIY4cSCPgVUHtYijbLZdVZgVZXG0sR&#10;JIHEVjX2B7q3ArOIyJgT2gUlpr1ydgYKIYlOG/8AjGn2cWlDyLfbaJIz3JpjmNNe1PSqqwG4TLNW&#10;saybpQt0+I/P3VuOuIVRuIcnhoxJ7RxitZ9S27F6txBIciZpMoWVX4s13VWl33i1w7S6mOf60G/b&#10;a6CdoC4gjuRVne0oAdoK5EhufiKUYv7m0oOsHqNZJxpgqPCtgdNfutu3EmDBpwXluW7TQQFMx529&#10;jFVgRLagspIBwPJplhcUpKey5BbjGaFOi48Ddy8Lt17gBWchQe1AQlS24bl5jsWNE3i5dDMiXJUA&#10;txFevWdxHtuw6pyauw1MhqUCXJ3QA8HvBip2bLsVDADbycQf6d6KLJhyVMI24mZiltJat6pC7XCW&#10;3Eqx6ZmqDTMqD7ewsysXgTmKKu82CLjr3UzwBUWYk4swoCiTz+aMqKtveE+1pZmGVq1ZGDFxlZH3&#10;yoTaAkgTGJmgLdCi3bcqVYxtA+ye4rN2NwCOSsyTMimHe7KWg1lSe+3meCKYhEmMWrqWlG4RsJAx&#10;ggfNRsiUa4VIzjtt+TUFJQLDb2yLgXyO+ajculBtbdtVT27mjoDcOQ7IWW1u6QEIMwZmh6suHuMC&#10;XTg9yJ7UiNWjFUuTaIbJ4BH4FTuXrNwEKzEHEREUQSlx2A1LNcHTdVtpHbEDtVA4Zl3cliQFH7au&#10;7ZQSbTbdvbkP8Uj7rHa2wBSxJH25oJlwm75KK7bKXXGC4gz5I5/NJLEMAcBpzAJM9qfuwZdrkHd9&#10;pFKPbXqVnHEpmJ+KxT7LlTZNmLOyo89EMCcfikRd2KFLdLHhuCaNecFBuA3DOK9eu2jbVTbLR1HE&#10;0ui0FW7cRpUCAIQHgEU/aYk22LAyCcjM1WhDsVkXpB3FTyoqwsFXu2gV6dhMk8T3qNBoxp3ZUlkJ&#10;YvI+AOQaYN1U2sUB3nvnaaFpkDLcXeNs5M5oN6yCrdYGOSYoWg43XQ2spvEq6iCM8UmrsQmzsT0g&#10;ftPem0tFkJLJtEBQRSivdJP6fGCBgULSDUmvRN32z7tvoYRBgx4rzXnAuzbmNpKg8RUfdtG4rblE&#10;gqc/aaktw2mZA29o5OJ8UDSDUyN5vfeZWBmFoHqCzdGASUB4xRhKqAAOlTPgxQHi8qLuKPEzyYqq&#10;GRkma/r7ZXdstQWM81R37QRy6gwcTzWx6rTmWUEwyiqhrfsBhPSBELmsmaBrWZRfJQ27UlpdiFNM&#10;khykklZgQKJcsIYfcVeRKjIIqCadQ25pEcp4FY5KjQndDlmAGDICWMgntVvpHA9y4y/YI8xNVDMj&#10;viD3SMf3pxVVQwPUCJwcg1llCw/dmyrq7DlWQMpVQHnFOtqbaSd8YIYTWsC61t9qLgwYfJpona14&#10;uoO8SAP9aQ8I3HkftFxd15tgA2iw2fdMTWHuMoti2ZEyRFVNq87bFDbmbxnFO2WR/dPuMGIlfjbQ&#10;7KNkJ3Zcaf8AUtlcEyTkwCfEVJ7XSm4bRE8z/wDGFKWrl1rSFU6gcHzThs/YrZD9Rz3pEuGOXKAP&#10;FsLtEEmSQYisWbzC7G/aris+oWdqttuAkgEE4xVXqLoVbWxDPcRxNHjqQiaakHZS1spv6ZgtM03p&#10;mXchc7k4BbIPxVZY0rMXUA/0ra9B6deuFg4HRBM4FBnyxh2zHkytJ0hvS6RSrOGIKn7hmPxXUPRd&#10;OG2PvBJUb3PBPg1Q+iemQ1kNqAQr46cNPiul+jaS3pXvLsBUXQWfvtbjFeY12aMr9nHzahwSa7s2&#10;T03Srda4bzywadyrEE94rovp2kAWyAgYWwdpiSWP+grUvS75ti4vtYCTvPBHgAVsughltguqhkwU&#10;MSOSprh7rdASbkrfZuGjFlbX+Nled8cjwfFOae8Ct6LjbZMY3MTWq2fUwjsRbIECBiFij2vVbZuD&#10;e+EJfBjaPIHejjZg1O6qUTexetIEbbcQWhHbLfMdzWs371sXdhYhmJYOASPwGHJFUj+rg27jHUbC&#10;WxcJJBA4JiqDVerDoO7pJwEkrnn8TUcGzk7G33ReanWtZF+79i22Kz9on/TNar6n6ogZbbt08kAH&#10;B5P5rWdV601sahGQi0pjYJ65zmtK9Q+oLrqre7MkZVpakfadoKCSfKtFx6n6szreKjcRIWew5DVo&#10;2o1bXLjDcQGzPzGR+Krtf6z7qKoDIsnePBPc1p+p193e7Iw2rjf81txae2anp1xwXz3iXn31k4J5&#10;MdhFATV3L13YTtVRm5H9xVLd1N0uQXJhJIGM1Br+8Lu3DpzFb46XcdbTw4ilE6l6Rq3tIpDFkZQp&#10;UjK5811j0b6hFq+l4qo2gIc5A4kEcj4r5203qbLb2hygQN3jFbP6PqmRrRuBVQwZktMfA4rLn8ba&#10;bZ9N8A4Yox7tpH6CfRvq1u4NNaVy4uNmMEqF5Jrsmg06lLbO7FgdoDZUg18jfw89buFZx7dsAqFb&#10;9s8V9Q+k6pXt6cqSzrcIJUxJYZJB7eK4GqxOEuj6FilGcFRsOrsE2lIH6gYs2J6ogQPFal69oTcM&#10;XGU9RnzkfHat1TeCqFlAYEKWwZPcmqzV+nBraWhe3LJknDB/A+Kbpp0zJqMd+uD5K+s/S1R1c2HI&#10;Ulcjq8tt+K4lr9Jcd2Cgsi/qEtnHf/5qvrv6s0N4PadYBRjNwnjbiIr5t+oPRriXGdLL5ZikGDA5&#10;Br1/jsr6Z5XXYFutI0BrShbdwl9oIVAOkxFAFoXUSbNoMpm4SpAyed1Ovo2UrbRmycHlZ5jNU7dY&#10;RAwRWZo3KSBHJiu0mzlyjRE3GfUXRd1MXgSNwIZVTtx2pC+SDaLgHcpUECUkcGDGTTmouIFRNm07&#10;d8qJlaSewt1ktllKDKSDJ8n806JnmJXWJNvaqu0FdrxMDxVHqbboCP2l1gTgnyWq/wBSiPZIQQSY&#10;O7H4/FVmpsBQiMR+mBLsOnPinQ4M+SLZV3VuoWC20VH6YY5XzPyaDrLt62+2w6XEtqFLREHjHmnN&#10;TpFRpO1iyhgRjA7kUrbNkRAKhQYBE/iK0IyOP7K/UWrDlCCRLbl7En5FZt2TuLNb6pggEVLUXnZD&#10;7tosxMhgarbr7YYPIwoE5HczTNoFqI3cZ+i3snraJwY7iKqNSD/8sBTImOqasG2h1fIYGenPPBil&#10;HdgYZmJC5HHPiolQnI79imrRT7TMwDxLIBOPiKXvFdtwhQJAHNFNk7iFBCkxu+fmham9Ztm4uzq4&#10;HjIo0xUY/LFdQ25N1sbyF+88RVY+iNoqTeEBc9wDVgLILQLhDKuAOM/FBdrDeyoOYx+fmnplpqRQ&#10;Oji6s4LZkHgGoXrN8YDhIjgSQKsLtgnDZM/tNK37Yt3HYX95QAAAwxB8iq3GZwtlTcQwwZSxOQzY&#10;I+QKDeLs4CMWXtPn5qxdvedgVyJkAzikWLGF3EnmKqXY7ExHUFjuRmaU+0HvVewYBS7BSOc5NPah&#10;XCNaYbicjHI8zSV4rxgqonq5FHEOQvdS8SxZjilHssqkGM5LTM0RmcYyRyaC5g5MdsUSQpgZ5BxH&#10;moiP3VN5DERFRwoEHdPNGQiCQhM4mpbSATEgVEiAcc8UZCVXA4EGqKBqQCCQa9JrIGQM4NH963/8&#10;LqEOleyXaFUFTMQcgimbd0WTbCKU3NE/jvSV0W1Vj1TulIxUC6HKgiSJJ/aazBqaRdGQj7iGU8lv&#10;NBR4ZT0wV/OaBevltnBXyMRUNwYQ1xduAABxHeoohvKuKZYy63DdQM7KRjgHyaBftAq8tcDEjaBm&#10;PNAugPv23Dx+BNE23FDAHcQszPPwKlFbxdH275mDCqCcyO9ZbextrduBAJMnyPFSI06MD7pkqMRm&#10;T4qdxbbAC2+Rye81P8EUv2QJW97btKrOC2N0U29l33KSFDDqPBFBJIAIlwjCJWQDRUS4SZIb3DLE&#10;4NLk2PhIaY7Oj2SdiCCSKSdjdUQ4wxkD7hQFs2odjvlXgjmRXnYQj2Q/TmKGw3MZJB2qJjIYHt8i&#10;sLsti2OskHE9jSzXPbc7bRCxBHJM07aYWVALsFZZQtyJ5q+qF7k2xI2t1l1ldw3N8AE0Brawu21A&#10;c5gZmm94S8xCq4czIB7djUQ+Jc7VVpGM5olJgOKZXrb9tX/1rFyx7l1wVksAVhaYuWw10Mq7TEgV&#10;7RWR78kuoGCTkg0bkK+36GPTdMbc98gQcD8/itkX0hnMKkmIJ/aavfTfTWu7LS2xuucgHkDz4Fb1&#10;6Z6QxLFLO0O20byIO3kfk9q5+XUpM14NPKTSrg5nqPp0qiB3YB8nM8VrXqnop2FgzAFekEQxBr6Y&#10;sfTqutprSBTljbBllJ7MDVJ656ELqXnCpIgY5U1lWtuSs15NFUW1E+arC+wUWJAOScGtt9J9cv2x&#10;swgYwGAnFKetejhLjpE5OAe47VqJZUZm2MQREBoNa3COVLk50Mv2pn0P6V603QovzIdQI2yW7E9/&#10;itsu+qkou+IAgdXSv9Fivm7071g7RDmV4E5EeRWyWPXTdF0pfLkmQ0Zn/auXl8c99o2/1sWny+Ts&#10;Wu9bDswTSlBcAUlDgHuRVRq/WiGVTfCIABbKGSexB8TXOr/1Dcuu6srLhSewMfNa3rPqFPcJZwAq&#10;kLgmDR49HIXPV44R4V2b3r/Uk68RJiBmPmtabXEOqW7hKss8YEVrd/1O9cdW2ge4ABFJafXtZN02&#10;wJKw27ia2R01GCc1Jm5fzLXLahiWkHZHBmn9GzsjKyNt2iNpkEitc0d1gNjOWwDj5rePSrDXPaQH&#10;fIJGIiO1IzJKLDxY3viuzZNArbjNlklRyQ2APNb3oLzBFdm2sJ2EZnaIn/3qi9M0S2oTYGDIMzgj&#10;/atu02julDdY+2iW5ELMfE1w9XJHqNJicUbV6T6gRp/fJCEKq2wzS584HK+Ku7Gsu2Ldq2oQAENt&#10;ESJPmtGsIoSz7QBAAc/4gvcCeFp+1qfeKs7sBlwTwYMYbtXNlM1wSu6N21OqQXF0qFD7rF7ik5Hk&#10;55qb3LQNm3H3AgQw5BnI+K1Bdbab9FrhIfK3DwAclQ3ANWqM1m2vtrZYMwfAMhaU5Ieq9DN/U20R&#10;mhCIIcpzt+aotebty3eZRtZUBSSGlB2I81M3rYa+28qC/SAuF8ETg1Xtr7S7UXrubocN0kiZLUUW&#10;n6EOdSknxa4NO9RezdW5fKsoC7ek8A4kf1rmPr11E07uswGUhlEGYgSK3z1TWJ7lz3Lgw07V5icV&#10;yn6h1F1bl24ioq7zIB3R4xXa0Eao4+qz/wC1Jrl3TRzj1m+ZZe7wwitRu2E90QpAVZHya2PX3y7X&#10;Wid+PmteiMqrGDJLcrXsMH9p5tv8mxsSUyf1Zn8xVwlk7AdpYsczg1V6fToXLgEjmrq2qMF63BGG&#10;2idw+KVmkjXhVoZt2yotgOrBQ2GEQ1NEMLUKm4yGYcwaKtpCiw0qBMfaf86kfcO+51bQAS481jfI&#10;7aIXnBtopBDKeY/0pLWBQV3xBjjkU3eIXf1OUjnwaQkw5ZgAzQJzPimQQmbK5yFKh8sSQF/HelZU&#10;YBCqMww7nxU0EsNxaScMtYuFUYdbDae4mtiE2xT28GZLDP5qAd5ZtmZkCeI7CpMwuM8spYL2rKyS&#10;Z7ARFORLZBla4QSSyxkTJzQrt0u/IwIAopdcYO6cgeKFdUn9onMxRoBgmAG4HEmagQu2ZIECjAMq&#10;KMNUbTRG5pWeKKwSMwR/5RBqII6+84/FeZpCDx3FEChtx3VZaRhQQeAN3c0Uq4EEdu480P2iNsMT&#10;J4o++ATJiCKoJA7ltlAz3x8CpHdbcDbux5rAVdq7eRmspltzGVzkc1RCCyqrswSSDRNiq2Oeaiej&#10;bmTPNSUlNxOM9qhTMDaw7zzPiKmG9tjBBLD8gChOq9O0bs58Zry77bEzniiQF8jBvhSFKt8nmlWu&#10;kYHB5NTW22V9zBwTRLYPWcYOPNSi7ABR0EyQZrztJgE9I/vUjdu3GzkiAO1ZYkt1J/f4q0i2C3AZ&#10;JM9qwFP6e6QymTRreQYMx2/FCUM+2QTNWUTVgCW2cNIH5qTEx9oIIrA3GQskf6VBiOrbkHj4qi7H&#10;HVWzBgBaklxXABcg7+QOKR9yEC95qaXDM/uIgVAk0Pl7kOVWAu4QO4oE7lRd0AZNed3Q88YgGpNc&#10;K3LW5eBGMTRUVKLBsbZtqq/tYljQrbt54BI+aM4Iz07WMg9waAyYMsMYzVUAChgFxA5Pg0Xicggi&#10;fmsGyAEGcSQRRArlkggwKoqhYgDbMkFaLbLKwUx5EVM4zgmJAoKKI2yoBMz4qg9jQyt7vAwDIPg1&#10;Jip2nYYQHjuDQDELH21k3FYlMkRgRVUTkPaCswxIAJnwT5ryWwGEsQQMHkUJHUIywM8QaIpEIh6Y&#10;NUMTPFpLSxjkQOCaiQQqHYF3Yx2isqy9RLsWLGoKk+4+4kA5NQuwtvLSYbMEin7OyVIIhpmRzFJL&#10;PCxJYMJMYpsncWiVG2ZpUg8boJbmRDBTGREjNTOnCSjEAxx4FDS2WtKJDSZYf7024j2yCNzgZ5IF&#10;KY0rbltQqBlKttJ2jM0C4GFtcQN3A7/mra5pQ5Gy6A/kiaTvW42iAM9Q5/rVxkuBcolWJAAcHiBA&#10;mpO6jaQs8jNMsNrIs7ky0jzQtrLJIKzkDmmJoVyRtXt27IUUW3dyoYgMOP6ig3HIVxgLEQKXtm2x&#10;5KmDzmr22glZeWL/ANoKAseaM15RaMBQBkLPM1S2rxHUkmRDVOw6opbMzFIlgNMcros7+4y+7aIg&#10;z2nivWbTqBtbDdJnM/ihWVA6Su4HyY20bYxa1gsFnqBgGkvjganfJBjbLM7AyDAE1AkKVLCCoxnn&#10;81MW/wBQyx3BuCZNZVjDHaCc89vxUsgG1piw5kHNQYOEJcHjqPx4r0BDyc5aDRWztYHapERVlIJ7&#10;awip/RpyJqGwIV6JE5IMGBWbaQX9snj92JoWzaUYnrI5PFB/kI2f03XtaIAUkDO1jjHet50/r7Na&#10;+8cghSxMEc1yDcScLIEZmAI81bWNW7W3DJ+T8fFczV+PjPk5uo0W+2n6O+J6xdZVJRrpZACBiT/7&#10;VfWdU5sllsqDcj3jzvUZk+YNcB0v1A1q1Yte48K0rH7ge1bKPqjUoFttcOzso4IPmuK9Dli6o4mT&#10;Twgm2pWdpua57u1UX20ZDBDCG+TyQTQj6nddbBa8EYAQsbSAMRIrmlr1u289Kqjdo+34yaJc9bZS&#10;AphR3AyJFCsDbM0rXo3v3rXXF0ncOneNpEd8Uhevb7oQXtqIhHSIBIH+ZrXP/WBcVizS2w7HihXv&#10;VkuK+259iwYH3HzNB/TyT6C5aXKLBmFwqblw+UVRKttqtu2NwL278BDuUEf3ArOl1yWnsXMlmWEA&#10;7j4qAuje7MFG2Ybkic01JoYkxO5c/UdjdZ/b+0f61fejfW2t9Otras6gCybm8DcTkePFaxdLEQt1&#10;gAd5xx8mkb96xd2bmw+TA4NaY44y4asLFOcXadH6YfwM/jBodb7aa26Lly5l54L/AD4r7KvMmpIu&#10;W+GVICxw3iea/ED+HP1Jf9P9QJTUFR7gIEftU5r9Vfpv6ys6zQaA2r4VjG5nfkuJweB8CuNqK02T&#10;Zf4y5Pe+I1U9Vi9KUVSXydnHp+mQ2rbKYQyYH7zwZrRfU9K+luOssxtmCq/vee08LWyemettdNsb&#10;2ZcqLhbBjyG4/rRdZq7UlvcZboUDAPR8tWPOsc4tqj02lWXF/cuTTvUGt2S6EqGziCdrRn+lcu+o&#10;fUdPYsXGMxaJgKd0vjA8QOKf+pPqFBfuLad4tO5LzuBMxAHcGuUfUOvctcl2kjdAG4MQPHY15bXa&#10;uMLV8o9NpscnTo1T10XNReItv13BuG8bg471x7XoLWovEdKwAjAEFJ+B2rsmsuXBtXE3EMKixtnP&#10;Ncr+qPU/YfUXDa2TETiCvMfBmuFopuWZpK3L0dbLjuFviikuajU3HW6WVSi8r2AEV+hX8GfqHf6W&#10;lm491yyW9m9pdWjER+3Ffn/9AWh6p6mgtMxDXQHY/uXvNfbuu9j6b/8AghNi2tOFIIG3AHP+1eu0&#10;WSenk/VejgazHHLGruz6c0XqSpbcPeDP7klW4g9gPFa19TaTfNwjekB0g9QPJivk+z/FfV3fVrKJ&#10;fc2RbBa6RlSzTmORFfaF3SprNHoWt2i/vWizEcn+tdf+ulnhOK+DjLTrDJO/Zx31TTWdS11LJDKA&#10;GRlJABAzNT+ivpy7c11sW7Bt2ypQsUh1LcxXRrXoNu3dmzbbcAZVoya6D6Tp9JobYb29ziN84hyM&#10;Vj02hjN3L0+R2fXbY/irbB6jZpks2EKFFGwRz4zNaxqkS4z9SGcKH5BTk1W/Wn1DptKbTModipBU&#10;YnuPwQRXy7699S+oDWXb2QjvESQqA/b+aT5XUxxypU0N8bo5ZFfTs6H/ABA9Zb2rlrT7T7zwxU5W&#10;RGPkRFcu9Je691EuB26pQt2EZLVudxtEPTTcIJvMCLpHYOOa0O39RaJ9UbCMvuqN3XgEgRt/B814&#10;zU5Flk2j1+l0sopWujbk1OrtWbdpAWe1Mbe5JkN+K3HR+r63RtbUqksJfMiTWseler6VNl5/sZFb&#10;AAzPOea3BfUNBrbqAkbLlwQwBkEHGD47g1WitNtyp2O1fSVcFhY0p9R0vWtq4PchS/Jiti9L1nt2&#10;7Vv3NjXpAM9SRiTPOOPipaWxbXTi6toFS5RmYADdwCD48CqG+tvRoWYFiQSpUyenlifFdmEpw5Rw&#10;Z1Ir/qH6Hs+qPq776W4DAC3O25PxzNaNpfoO9o9U4a8qC3dgwJ+/MEHgV2j6d1djf7C33/V2t1Ng&#10;HtTnrYSSTcAO+dpEnA71rWDfh3IR/UzjPb6JfTN7R6YWTaKp7cKJAgE4on1b6i2yy56tzAISAAhB&#10;zn5rTteHAYh9q7t7QBI2rOZ7k1xL6n/iot7V29HuJDMGUsY6o7ij0OZwUoUBk08ZyjPcfR/07Yta&#10;S3ecu5dnIKzxJnFXWr06a73JdU/DFtxXiPBrjPoPrl7+SLs3ucI+3J3crHxV76Z9Rmyt90uMu0kk&#10;McmMgAH9x81sWvTjtfKEZdI1Js2K5YFlbbrb61YwqGFk/mTxyK1699Q6HS29R7rZUFtq4LTidtU9&#10;36ovagrbuC6gYMyOYCmOcjvBrmH1Cb/upctaco4ZbgbkgNxI8VU8skk4hRxRpbiy+rfrTXi1bt22&#10;WdrEXT1Qo7Ge5rjX09/E71G16lcd2YT0wYaN3Ig016rq/euhX/UcDbtyJX7o/INaHrf5AtduKFVw&#10;YO7pKf71znnyOcu+TctHjex8I65q/qXTam9Co257ew995b8d65/9QXNF6edQdyBLalV3EHaOwmuV&#10;/U/8TPT/AEZE9p/dubSQqcp8E18tfV3156l62++64VSuUXAHgV6Dxv07n1m2Tjsg/bOXrvM4dInB&#10;NTmukjvv1H/GCzfc6DSufZVy+5sywHH96+dvqZbt3Ue4XuMbhL/EnxVL6UircgOd5I2RnJ819Kfw&#10;/wDpnTeo+uel6PVacXNxWFGAQMma9fi0eDxalKEW0o832z59qPMZdbrsWGc0t7SS9Kzif0z/AA/9&#10;U9dZfZ0zgE5Y4A/Jruug/g5pfTYe+q3brKRAaQQBmvsjVej+k+l6d/ZVNOidChbcBpEkGOw8iuR3&#10;tfbdri9ftKoC9IEE5NcHyXm9Tm/tk4Q+Ee50PitNhX5R3z+WUH0gLWhS2tq2Rb3gBApEso8dh5mu&#10;4axCdL7ntpeLKs24IBae3/NcnsX1Rl1Jm2paWliQZxE1ufp/qnur7C7y0j8A8AzXmMk5yn2+TrRS&#10;SqgeqJRShsm01y4epYBLLntXLdcXsPqCZKspF5WExng/iuv3bi27F+4bltYYAD/DGJnv5rjv1h6m&#10;luzeuMyqEULvUzuC4U/J71rjjbSS7bLVL8pPhHDv4j+qNqdNZsodwbDZ8YFab6N6ReGh1Fw2XVWx&#10;BGGNbjY9HbXbzhnLgbzwqxVr63dXQWdLasltq53MO/YGvS4dT9nFj08FzutmJ4blkzy9xpHC9WSj&#10;lAYKsCRTegvXVXcVhHY9RwABzRNav67QQW3cj9xrYrVhNVbKSuAAo8k8zXfzZorHC499s8zg0X3c&#10;k0/XSKLVot+5uOxpWfBoVj0a1cCJEhpMg8Cr/S/TeouOEIU2xPDTx4Nbd6Z9KpcvAJuXCkggx+Kz&#10;T1sMUajk6+AJeNhKXOFd+0axd+kPSzZszeKlwN0jC1G9/D3RFWKa0nbMtG0HGImuj+t+jnTWWFks&#10;ZE7Dkg9yDWmanXpp0YPc3KYEHgRScWtzyS2ZZAZ9Jpcbe/HFGoN9GfpNcGoEDCzgVqd7RlDt3GZ5&#10;7Cty1XrD6nTlFiJ4mBmqF9ULdtg0bzgxXa0k9RT3uzy2vy6W6xY/82J2PT7snY4AjM96etehai7d&#10;tWrYU3L8KqLkmeKW1XqJLhVB2kSF4mvpT+BH0J7tp/WdYjTu2aSMsSOTSvIat6fE8javpL5YHjtA&#10;9VmjDa6fLfwkNfTX/T/ae5phqdYpLBdyoJPyua+gvTf+nj+Htr0/UXfUf53TrYIuXLmCUTjAgyK3&#10;z6W05XT2d1lWa7BRjgqOxxXZtL6Swi2405W6Je0+dxKw2TgCvH48+ozTe7NJv9Okepy+P0uBfjjV&#10;J82tzPmnT/8ARX9LevaLT+o+jfWV46a8pNp71jD5iRlcA1sOi/6AvU7T6C9o/qzTal2Ba9bay1rY&#10;B4M19ifRPo+i9J0FvRaewFsWIVbTCdpJkg+ZPeu0+n23sK9xYBZRtJMsRXoIaH72Jxllnyq7s83q&#10;tJpnklNYI938HJ/+nf0TUeh+i+o6PVuRetatrPTkFk5NfRujYF39xDtBEgd/k1Qel2rekW3p1Y20&#10;liYgku2SzHyatNNd2kAuWJPbmOc1v8XpFo9Niw7nJQVWwM6UpNxVL0i90xJSQpYM0D4FOWre/oe2&#10;QMQ08kdjVDe1dqxauXr15bdgRJbnceB+ZqzR3tkKWJLj7T/euj9xWJeJ0i7VN4MNDFyg8baWu2by&#10;pdUgHadszIMDBqNlkMq+MbVY4n4ohR1TYxAAkAETE1GyUDuM90obl0NcCSQMARXE/wCL/wDBP076&#10;+1X0nc9SvvZX0nUXL5VMm8LkGAe2VrtNmyq3UubSWS2bXV/hbNMGxJXcu9duARkkmsGr08c8HGa4&#10;Nuj1WTTZFPHKpI076N+idB9PentoPTW1Bsree7N+4bjA3DJAJrf7GmDEG4JMx8R8UrfsOURYCszD&#10;ApsvcVNUt4BEJhe0EVky6jBosaUnUUOjHLqZyk+ZPtk2bYrdMiDAJjHiTVJrdYbVqQ5+4EQY3Uh6&#10;h6uj++publVm+AJzXP8AXaldXaRhuViekA42xkV8G+vf9adNoVPFpcinPk934P6Tc3GWRFpqvqG5&#10;cdvZsrjhge3IMVqV7UvfNxrhxLMeyzE5FSS5aXC7gICGTPPBqu1OoW21xhvIWVL92z47ivyh5n6n&#10;8n5jK5anUSlzcY9JWfVfH+JxYOIQS47IXEDh2LDcpDBD9rAjkGlH1QgQf0incZmaU1N62Qm0Ats6&#10;ImJGZJHmhah/5oI46lbpI24+Bmufjw9X0ejx4FwM6p7ntpbdfbO2UUmYg5Mimfoz1SLnrWmv6lrS&#10;aiwW2uhHUAxmCZrWfdtr7twq5HuKhV7n2sfP4oljYV1jLZ3Bh1T1OoGBHnGYrs+O1U9E5zjBNyhK&#10;DtcfmqZep8dHNj2ttcp2v0W1v1i5c0FrSvpv0l9t0uoeZ7kUkNQfZCOqdLxu4Ij8Vqmu9NtX9bo9&#10;Sb2oddM4CBH9tNzD9yjkxV/qb62rNhVfp371xtbmApFZnpccdmzub3Ncqmb8enUeEu+SyS/dt3du&#10;9duwTjgrRf8A1qxqEugpctXV6LzFYDsGgR5xnFc4+uPrbT/Svo3qvresLvZsZ9sDqZyQFQfk1P8A&#10;hL/ES79YfT512p9HOg/mL8W1Y5e3bAMifJNaZ+F1H9E9b9i8McscTyJpfnVtV74Ay4474xtbq3bf&#10;dXVm+HUOlxB7LbIjb3AfEigen316SU27EKlzJU5+PzUXe6Ge2ZcAyjESAh/zoWnvgXrYnD7jBEQp&#10;woFY9lwlx69NmiOHchi7q1s37T7V1IlgjAYyIBj/AJoWmv3bjWAWRbi/c0CIXACxX5i/Vf8A1j/W&#10;f099R39A9jStp9HqL1kdBlwjFQST4r7m/hr/ABH9K+r/AKe0Xqul1AFy7cWy1g5dHAAdhk4k48V7&#10;n6h/068v4bR6bVanBB4cyShkg965tpP4OZoPMaDV58+DDnvLhdTi001RsH119GaP6t9G1XovqDNb&#10;s3GUgpnbcVq5R/BL+H/rf0WPqezrrVt7OpvJdsXwRFyHgjaODFfRptEPetPdDPcuruZlwFGGaBwD&#10;Sa+oTb1SAKgDlE3GQVBgkVxNL57WYvH6nQRalp804TlB+pJp3F/ujqPTwlOE9v5QTSf6foesalQL&#10;yhAi3Htyh4VSQIHzX5x6v/qe+sdT9X+paTR6kDR6XVOttAg3izabgn8c1+gzasIzbUVmD7Rmdu7u&#10;fFfAn1z/ANO2t+mtf6p6/wCmal9TZJa7qAAFur7mH2f1avbf6Zw8F/Ua+Hk8WOU82OMdP92Nrezn&#10;ecwaxYsM9I6ayXkrvYfol6F9Y6n1L061qtLcW2uvsID7Y6FKgeeSZq5vWhaG+0ks6Su0ziYkgeK+&#10;Iv8ApU/iLf8AVvd+nnDD2bhvW28LccAz+K+1dZcOk1V/TBm3Wb7WSyDOwiIB+ZzXgvqj6dyeI8nq&#10;NI4JbHa/cH/a2HgnDLDFOMa3x3NBjdvXLXu21LtbYAKRtWH/AHUOyLv6TreJ6WuMC2Gj4igaq3ds&#10;XRpreoa3eJ9ooCNoQCYLd4prTaa0+qNi2AzBCHYj9JjjhhivOPao3xVNrj/iaHSiO29ZBvbmaC4U&#10;AkASw5njFS2tasr0K6Ff3GIBOI+DVbqcPcARSLWoGyP/AAgEf1qr/Xt+rtqDef2WQ2djKSiQZ3L8&#10;yYNVDApXTr8b/mvXAEcSfKNrF9TZvjdbBLq5Ck5UDg18+/8AUr9E6v6h/h/r9FpVd9TZvJqvaU5u&#10;BRtiB+a75qtHctWjuS1vlWENLRwSSO9QFgWrlt2eQyhmHMzxWnwvk5eO1ul1eFpyw5o5Ip9NwrgV&#10;LDjyRyQlzGaaf+T8mf8Apgf176d+pvQdQfT9UNO+qbT3RsKhTz1V+wO4i6yuq4Uuz+S3+GqXTaXS&#10;JbujTaVEsMZEoBBfvFWNxm9vTuLQRRa4DTuC813/APUH6xX1N5HHq3oo6eSh9t1K79q/2crQ+Lxa&#10;HCsUJznG7uXatBDqNPdN5le2pTkkwue9V2uGp/SRLQss24o5IJBA6Wjms+o6Cxrbd3T3QUTUgb9h&#10;hlEyAPPg1WaH1fX6r1i9av6F/wCV0ukCpfBVQ11zkk/+PivIafAnGU4tfhFyal8dKvnk1bVBppBr&#10;l82rdr9Rzd2ybhgb5xugearBbCS1y4xBUrwJlhBOau9RfupYDk2xgou9TJJ745ilNSqKPbU+6EGV&#10;B7nGPIp+Kf67bujYknwcH/jT9D6j6n+l9T6ai7Lr3g9socLcAj+1an/Bb6S+sfp7023ovWLye1aT&#10;2tOcMUzgV9GXrtnTsoXJiQA0Dxmq6/p7RS0wZm3G3tU5bByF8Ga9hpvqPUx8ZLx7x43gll+4nKFy&#10;jJ8Pa/RrhBKUZ7edu277QN7oi4Ay5YFViDC961X1z1bZZdr2tTSe0Za5cwv/AMatM+qf47fQ3pN3&#10;VHVfUNp7mmuOj2rKl3cp2rQ/U/qT6L/it6J6h6RpvU9ly4EbaVPuqQRkCuj436c1i+zn1Oh1OLTb&#10;o7832W1BPt8pWG9ThbcI5McslNxhvSbZ1n6P+r9D6pYJs621qUF1ldrZEFRwSvmuk6XWMlq0zXmE&#10;r0hRIUKeCa+cf4Wfwk9J+j7f8tp9S14OSdRdeRu8QO0V3PQXBbFpFvPClgVIMYwW/NZPqDS6KOqy&#10;rSZZ5MV3GUobW0VPTb4Rc4JSa/JJ2k/izfvT/rPVaEyrso55iYrq1r+J+l0npt1/5V91q37mwQ0u&#10;3+9fPF7Warar2zZuOWZFZ8A91U/2zNc5+hNX9fnWa7VfUVjR2LFy5t0qW1G9YaJx2ivS/Sv1r5zx&#10;OPLkw+QxPHiSX2c87c7dVBdnjvMfSGh1tOWGm/cV/wDU+3vrP1v1nX/SHqn/AKDcNr1G9p09kuAW&#10;tMcnGRIFbT9Ear1b/wCR70Q+qWmt6w2AL6bhuD+TFcG9I+ptdpCq7mKbw1wRJzxxXa/pz6w0muHt&#10;vc9u8IUT/fk1+hfoP/Vfx/mc2PHlz/Z1DjX259S/hnx76k+ks2jwy+3gUoKV7l3R0W9prGotXdPc&#10;BZHQYFW6OhIVSVQBRA4HaK157htRu7iJNNaVvaSNxCN1AAfd5r7vhzKTVM+Z5cbSaZdsTblljbOD&#10;yPxSraoWbTXmte2JygySKmjD3UInZBgVO65IukMOryODTpp1wIQwbyXbFt0ublbIB5zVe4cvu4IB&#10;JB8UHTXraao6cXLQu7Q7oCNwUd4qxUHfMNwWZo4pVb48ltOLKe5rDKqHlRkqeZqza5vKEn2ztgDs&#10;SKNasJl+lSuSSImk72hW85dtxRMgA7ZIrP8AalC65CtSavgFqHi4nukDMQua9f1Z04tn2HfcoVVW&#10;OZ7zXlvWUKG5dS2Cdo3mOo08DaRQjw0ecifzWacZtzUZ0w47VTcbQdixtKm0IQJ8g0ZWVI2rnifz&#10;SLacwQtsmBEA0RigvM5ZgpgFZ4itS6QmyxuAIr7tuImc5phLsuN6gEqInIk0kGaCPbUKxkScsKwj&#10;sWZWBCT0nsDRPJsIlZsCaoi0oMsfimLl1AuSVLRvFa+mpJRAACRIJNWKX98AqhwG3cCnQ1MXxZex&#10;llbtm9a2N1XE4cjDVQaf061YZ1t21QuxZjH3N3NbEqq7KoUISOkzgxQNUPdgsCXRcxWieOM0m0gd&#10;zTNbt2bYKtAIDklT2pBfT9JYu6htPYS019/cuQIl+JPzV1csXWtlrSqBvyT4HNRe0XYmBDDH5rlZ&#10;dLBu9nK6Y+GWSVbjW9b6kNDpNbdZDcNiw95kAkttEwPk1RfQ3r97130L071C5oX0Y1Vr3BYuYdVJ&#10;wWrkv8efS/4wPqfTr/0N6z6fYtNFrUaTU2gxk/v3nkfFbx/CW19fW/QbifW6+nt6gt8pZOg+x7EC&#10;CR2aa4Wm1GT+qeJxnStdcfzZ2M+kxrSRyrLjbbXCfP8A4OhXNFa1KRcsqyhpg5yODBpC/q9JprVl&#10;2fYoZbf28l8ACrnUWogLHAie5qpbUXH1dyy+hjT24KXWIId+elfjzTvJY0kmkt0uE6syaKTfb/Fc&#10;1Y3Zve1eFpyXUKzEEcH81Qa306xqiwa1CO26IDTH5q99wbN5kQeO4PzUGsG4QJKqwJDRiazvxGPJ&#10;CpRTNMfJzhNbZNUaLqvprStrLOouWlR821YydqtyRHc1D6r+idF656RrtDqmP8jqV9lkOS4U9q3G&#10;8iNaKnqfGdvEGjvZ6LRa50o0rXOj9PQua+1w3Z0H52SUGsnKNN+nvpDQ/Tug9M9L9IsWtLptNhgB&#10;mB/uavXtae6Zu6ZbjWmD22dQwRhwR81a3lFwjpK+TE9IOTNKMGurbFtCqW3YPu/eK7uDxePGvyhf&#10;XHo5GfyWbJNy3u/kPppZgzZYnJI5ptLQfcFYpE7yKAji5uDb8kkBB9seTXGv4xfxYsfSvopsaba+&#10;sv8A/aTz/wCbR2FdTUavDpMEsmSSjCKtnNlJmv8A8fvqj1H0H6U19n09HN3X3Al28vNqycGI7mvz&#10;z9NSzaG9UcEiNzDok9jHc12r1L+NHr/rfpWs9N12l0106m2gN1CQyA8//Hrm2gs3baraQLgMGRZE&#10;5wZPivzd9Yebj5LUReLJL7UV+MX6ZpbjcX7rkBptPGnHuW9rPiSI3Ad/gUe7YvXSA6qNplWMg9Jj&#10;MVZWrPuWnK3GRVBBCDqUnkGfNWQ0ouFT7JEjbM9RA7iPHea8SoKqQ1vgW03p9hhdYoD7IJUkxluS&#10;I5q60OmKKiKwUoRnk/jNM6C26WXtswdC02gBDLOMmrn+XQhC6llZVVtq4kY3fmnR09oOM+E65A2L&#10;SMymet2kqvSAxzWzWbZtIylZULK98mq/T6ZdmxLgdkad3B2jNWenuDSm66uXbYGk8CTkD4roYoOK&#10;QPI3YFy3d90DcjgfdEmKc9O0S2wDJi2CZiTuY1C0iXmtliFZsEkYJ8gfFbZb0SgXGGphiICgYmul&#10;i06mr9AOYtqNOjmGhojqPY8zWE0AJVSXjkx9oHxRrOnuTLhZYEnMtjuKsrNm7vtbmQFnye4xOa1L&#10;TRm1aAUmmS0vp1xBZJsrtMkScgnvTekEBEJkoSWBGBNFZwuwKUKqswMGmwYV0LKI6o25zW/HpUkh&#10;m9HrCuVEDeGMkHM0Ub5uSEheI6Ss4zQGV7ZQbSwZzChogCiKrXLhAAEHM4z2rZ0hL5YXRKvt3EOE&#10;ttKifu/Aq0sXBclgm5kwfikQQ1yWG6Mjb2pzTOtxWZZ27oURxmseVhei89JYE2klwOQIzM1uGh0j&#10;bHDXCZy35Bqh9PFxioV+Vgs39q2KzcKhvdyFBBaIzXZ8NCN3LqhWThKhvS2l37iFDNxBmQPNMpaZ&#10;VjYApyRyTSukBFuwzBmnE+PFWTb9vEFDCx4rpz/tkdjSRrYZKsLqbmjAhfiia22Llq4rpvLZHaKH&#10;IZzgSBicEim/VLsWF28xzxBFYdFiTc9x3JS5hRz5/TiheEBVebZOSDTF60FG8CCIgVO2+na4Xcn3&#10;IAwZzVvqlUbA3GBPzXXw4oVKjRknJbbNLvid28KCXESckniae9NskXRLNsI2zwBVvqfRbYvIVEMH&#10;HzINbJpvTBancA1sGfxWbS+GyS1G59RdhZtfCOOvbE2v2rcgLkDpHdqs7eqS9bZhbEuRgnNaJ9SX&#10;bl0uFGSIBXtFWf0XedtGUvOZ3ESfHxXV0+u3ax6euK7M2bS1g+9Zf+wxUzbzwQOBVjprdw4Ur5A4&#10;oepS6Bb6NsEjBkj5o8W/dtypnkM3GK7OLF9ubTOVlyboGLxDTgYx/bxXjIa3cbEU1fvh/bYQFEiB&#10;nfSV26qFtrrPntB7VolUJKRmSbi0PXmWCtsSpMgzFCtl7d0sdmBC9oBqIWzdZWkgcQMwRQ0K3Lk9&#10;hy34ru480ctHMnjcLGNzKm+ZhiY81pP139OXPV/S9RsZSzLwRMVs7OFuYZtqmPIk1cBLYtEK+/iC&#10;K0zwrJFoQmfz+fxz/hZrvp71nVXRajTOskgTBnivmhbwtWS9iCSCzITmJ7z3r9+/43/ws0/rWj1U&#10;21KKpLnloYRC1+Gn8Q/pPU/THrGo0jEWbYchWKzuU+a8brNNLFkcX/g815HRrFJSivwkapdYC2qr&#10;bcM56yRMzVV6jYG62AznbIPaIxis3rzo6gXRsypPYVVWdZPuqjMkP0EiQxHNIgjnuIkHKW1i05lo&#10;ntAq0srsZrloKCOdxkz2oQu3HB2kdEkCalpmtLdYOhAI3boyJprYi0Wb2ULNFlkSQ8FgZNXfp2rv&#10;Iwtl5Qr1uMd/JrXn1i2fvAO1CAAefE0fT+pKpte65dmgFTmVFC22DklBJnRrd73LbJvHtrIdOcmu&#10;RetaUozbbigySQQBuH5HNXC6zqJLqGLyoSQCo4mcYpb1W8uptj2yHG4sN0DAxRY5U0L0+S5K0czu&#10;37dlSo62YRHNSXUOUJWQo2xPkdqxqdKBfIW0Aw8GSSf9Io1nRb5WYK5jua6b20iskUm6H0U3Hliq&#10;HcCfEcmaZCfpBFug+4dwHk0o1nY1xdgLbZM+TU7DWrYtFxLKNuDSKCx5pKk0V72ym+EE3DtJ7f0q&#10;w9M9Cu6xxbtqGgysmGKmtm9F+mrvqBdrzlVU70Q945Fdl9H+mrOkS4zCFiCYllPia7PjvG5tU0lH&#10;j5N+mwSyyXpX2yg9H+iFbTtus3QxUBduQM8z5rt/pnpFm0qdDKlsiDtJJxBkcRSmgUac2ttwAlRB&#10;yN3kH5rZtLeZE327hVnf25MCFXn819P8T9O4NPFOVN9jnGGOcnBfoeutpbey2ylWbEkBJAyIHiq3&#10;UsQtuWPSwI3Ds3aVpq4GsblS7ZO0/eXwJ895qp1ly2S4suw2kqrZAcnkTXo1CMeik2+0GfUsvvb9&#10;uWYPOAPAt0a1qrqG5zNshusTIGOk1T3y9xpuhVLxlTuxGVPg07b2WSP3o3Tk8Ac1doI2Cxc9x1a5&#10;aFs7GM8U41y8ttQ5QHaS5jaNrVrFgW3hlY2wftLPBYHxT+jb+YuCUDBd0lu/58xR8EcH/wBw64a1&#10;aVCoZMNg7mI+fNNe7LB1UW4KhcZMjxQbLBHS3bKkM8Eh+8Yie1es3ldlDWCHEEt4JOAD2moA/wCS&#10;yOUDojwbg6Q0CPJGeadO0O0MoZoTcpyfz2ND05Nkq8ZZmFxnWSR2+M1G5Fpkghbg4tHIO75FGkCp&#10;k/bULd9sBGt9JIgoC3JJGZqF3TLtuqjtdZADDNAI/PejlkVjbM4HVsO4y3Mdpoj3tPsK9KtAExP4&#10;HwfNXQe4orhu23ue0Utso3SokR4/NUN9nLMSu1N0nEB62+8oYottCiG5Khh1HzPwfNVGq0zKbrLZ&#10;c2gAysIP9M0t4V6QUFJrsp/fBuWiMg91wqkcTUfettuZb63ZOP2rQtxQsrKEB6gcfcO1I23UahHF&#10;tSXHUWESKTtJbH71kolu5eiG6QVkAMeKxctWwE3tcfZ2iIx3pSzq1u4YG2IyZhGJPjz4qwVkMBjt&#10;KkrMT+CfioEmyp9ohVklWYkw8lvggntVdfsC2XlXCgkgbsjyQOK2LV2gReUqoU5Yu8dR4A+fAqiK&#10;rbu2RuBARspIJPcZwaU8a+Ar4RZW/VblsdN50uASsiAPwPIra/R/4h+q6P27S6i6zOQX3GAIrmjX&#10;ltgP1sIIycye1L29RbdzbncBa3bpPK8TWXLocE1TxoVJbmrfR9YejfxlYhXvmTJAFvMita+sv4pX&#10;tVav2rZKGACe4M9q4TpHa31JDHCFRjJ8V69eDyFt7GJJ2E5Brkr6b0iyb1AfGeVP+918GteuJf1W&#10;s1DtcCDksVErPBJ81pS+5bN0TukBpPaD/qa3j1DTW5eQWDBfcLTmcACtZ1VknpAAaWBUmTjgn5rq&#10;PTqEUl0hspKxD+aRXL3r8bBJRVmQfNWlt7AtiEgFuRlhPYVUXrB04E2wU35E5b5PNNuLykoL29Cp&#10;cmRMj9tBEpSLR92zaODwDE7fEnvVfqgXgKsMGJkgmjWnl7ahAxIVnJO0weRRdXLuqm2IUArB5jtP&#10;emWPiv2avqNJeS2NgDFvHc+SxqkvXkMK6MCY3eSwrdtZpXvQA3wwtt9q1rWu0aEEbAAijq7yTw1Z&#10;5rkDJByfAazqibiBVUCMtGZXxTwVDaR0LOpJmOA3dita8ENsLahgXgmOAKtrFxkUBIKo0klokDNV&#10;FkiN3VW23uBx1QBuP3fgVV3ZKCSoQtGT+48H8VYK291Nse4oYkwB3+DStwi2SkrhpBIDFAe3ijbC&#10;oo30g3NutFiT3OCB3U0hqdEqpvYFR7pjc1bDq1aftbpAwOF+fz8VTmzaNznnesN2I81nyKwpRVFK&#10;unFu0zg7omVH3BTULb2nCBIg/vbuadRm2ybYdzGVEV69pnLWoVxtBIwAqyaRsE9ewD3VADGNz917&#10;CsEvdV5dSV6VUCKOiOm7aVMYOMqawlgagbCzSF5IA3VdApkUNw22UTc4+CZ8/iiJq7rqkoQydIkY&#10;FLqIlQWXpiDySKLbd1tmcIf8Jkk+M1B8KZlmDJa3nYFJOeC35oL72tEf9wMcE9IIrDOQ1otbl4MF&#10;s4olt7nRs7Ehk7VBm1fJG9cRiFsOwnAjt+ZoTEovuNw4AB5yKIxD7V6SrMV/P4Fe27LZSBEGARkR&#10;3q7FyQfVPKhLY2hnAB25+aGS7OpVMIkkbvu8GvWAI3zAiMnLH/YCh2U2OAdxacRwBTFIROPXIR3l&#10;5YFndZKuMiKDZFy2d/tKwkSH4ii6lmIZ4PYFjkxQbm83Mv1QChOMVLB+Bq5bt+5vChUdhvE5X8Uj&#10;espuYQzW03HdHK/mmrV237JQ7WKgnwfkUgHs21tLtctcJhgYj4IoHYyMkUt4q77969SyI+DiKrdT&#10;ae2twM6Q89REkA1b6x3EKLANsY/qf3A1TXrTWvbhlO4wJkkik5YlqhVbIuW1EMCow3BgVNWRGDI6&#10;szQOryamy3OsspXcAkDxRGvSyFkATZ0xBYmkUFRjaicXJYTvgxFGdrRTmdyRu/NDtJv69ntBDDls&#10;bqyhKp1W4XsQOKoq6HrBQqsG220AN2wPNTulbgKsjmT90Y/ApMsltW6oLKGj5HFWBvH2mPuH5iAT&#10;Quw4zIraVf8AstKkjbu5pdo9wEOVJJVjPVHkCn2tBjaVGDKMkgYH5oY06+4kbOG4Gf6mptGbmJXH&#10;VenmRBYKCTXgSW6gv6a8DijFdjOdvVxEwIFKMguJdPtFIAxVOIVC+wFVhVxMdgB81O66uoZVEdIM&#10;GJr14gkNG/sf6UNrhgqVmAWAAgyKFoKCpi7kAuQ5lhiePxVXcsKpbJ/p3Bq2Fm5c2c9RmJ70A6bp&#10;hwC2do4pORcDZuyjZWwVQAqJ+aTdSfubaWmSTV3ctXLZtEFS7AKe4rH8qCzMdoYk4HBrDOKZtwN1&#10;2ViWVBLHIPEQBQ7ema2g6YdpBjxVpdt7yFdwkwAIxRwCJgYiATyR5rO4GhCXte1BDhzRdl/B8gbk&#10;nOaylshSFt/tLTM1N0KBmgFtoII5BpEuBsUeF1hdRAdrEkGMcVartVQY2kggx381SbdpO5t7QIK/&#10;NN2m37ES28zwPIpMx2OXJeaRmUiHZD4ORHxVwLgtB8FdzDtJH5qk/aAbc7cHPFWaK4mCQTgSdx21&#10;zM03ZsVIlfKqko5DLgEiSaV1Fl3uqbRYFxMsIkirHTqdjShD9mnkVb2bSNcORkwVAyPms39Xs9Gf&#10;NkirblRT6HSZAVnCwQ0mDW7+naO2tt4dsMZY9z2HyKTsGyRsZQEEhWGYNWdi9DBFeFVcYkPWLNqX&#10;kRwMuVtun2bTp7VtSy7tsMpADf51smhvs1x+pLklQo4DKOZ+a0Vb9u0tsbrZ25KqZjxM9qNb9WR7&#10;l2UI2k+2oyZ7w1cyeJu6McMO6aTd89HWFvuGJNw20J6iT1UyPVfZshLaAKmA3JbzitSt+oB0R3tF&#10;yzACcEzzirC/q7GluQVCBTsJndlvJFclxmmel0/h55OYo2keqWDsO6BsZg0kf0FaZrfqcA7nv9vu&#10;2xH5Iqk1usJYdaMQYJJ7Dsf+a0P1T1Bgl2bsKr7QcER2wZxW/S4vmRj13jsuxpwao6S/1DbfNu+J&#10;Zs9UMQO5OCKS1f1Et6bm1+lujO0eDAHNcYufUJfcBqSrE4aQMjwKEnrVxmi5agRsiZLHzXQno5JW&#10;eZ/pVZ0TU+vG1de01mVYkyZgA9jWr6v1cahC3/a2rsUrkkfBrWbuuhWQSsHHUSKrL+qJ2luO4GDP&#10;mlx0kXXAyOnl0Wd7U7lZRdIXcAS2T+DVZd1SW2Zocg4gnFVLMSZRhMzQ0W9dbe5wGrq4NPFDo43/&#10;ACbHotf7t9bgE7RBUVclAyXJ2sVHTPKyeKrfT9IpdhsEnIxxW2+n2P07i/uUrDRMz4pkoK+Ed/QY&#10;bghpbdw2Nr29xCiY5I85q30BulLd1E2WjwgMkxyCTTFiG6GuuQD0nbkbfNMjSD9Jo3KCRA6Ynuwp&#10;f2rXR6rTPZVHSvpP1kpctrsK2mjYZKrPzHNfY/0n6s2psKLoKgQoGNwA447Gvz+9L1Ys6jRlhJEi&#10;UbCivqX+Hvrdw3bdo3Tsjgdx5Nec8lpHHc0v2e58Xqo5IpJn19orjLbtliX2jYUeIXxHk1G6rXgS&#10;7KSpKqqiDu8mqz0W+htCByZZmO6APjzWylDcZiU3W3IIBMf/ABq5OGDTTOjkapo5r9QaNb6XSGh4&#10;2uXXcDHcV8x/WHpGwX3UQ4cD7zBUcmvsP1rSrcS4DIdWkHgFRyTXBPqv0cTdkn21YQoO4yBk16PQ&#10;OX93pHC1sE49cnyfr9NfW6Va0s7pndhv6diRVdrrzWzBVUKEAZkL5Emrz1vTJa1UtceSOQMD81RL&#10;aVA3WpdmkI4hQBmVHavR45XR5LJk5YJ7jWxa6oIeQSJPGBSGoJuC07sVbl9iQ0nsTxRnaLiGcPuJ&#10;nKgeKWQw2y3cN0hDBI4J8LWlIRJsVdFuFCbgiSpBzluFxS95V9kIEAXgNloI8g4FH9l3LrYCS5ja&#10;R3XuB5qN0PcawVS4mSzAZ3MvxTYmeTdFXuZQSXBE7RsWD+M1UbVW45KsvVw2YNXd54VsdbNlIpN9&#10;1mWwW52ngEU+LoQ+WUjpbuLcD3CGU9OIOfAqmuLETbhg0T3mtouo/wCrvVIbO4/cK1/UaiNg2Fwp&#10;2uQM/BrRF2LzQSViV4PaYKdyblJJPaK9d1Lk20LkiJDbZn5FCN8Bi3ttdg7Ru4WkZQuQFneSAAeK&#10;PbZjG3VzvDsC44JwD+Y70kzbjJSAOknnijXWwEVW3R1kZmOMUE2y7bpO9idxIiY7VEkiJS+DFq5d&#10;cMCF2hixYYMUpZtyhAxgkMMmmWVSuVcg8SInzNKr7RdzITGBHijsnIle0u23vZcgSpGC35qvuBbi&#10;b2UBgRtI+7Hmra9dJDgAbgOTmRVPc2BhLspgH/41QHbVid4Rudm2ymCo70mxd0bbd6sCSIJNW5Vg&#10;9wqel1+0jNIXLA3dJgqA0HtUaKSpFfdtM8u7BQIUGkLxskAAZn7hmSKfbYN+87+55FJlpW4oWNo4&#10;4miSJZXPfcBlJVfOJNL3Ch3YExT9wrAQTgZnJM1XhACZxHbzRxopgDukFsioy+3AMQZNEgA4ya8w&#10;2RjBNFZRFgMFhBxUrY+5iccQawCBJwRWNytioQmZWOk5zUfZ/wDIf3ogIQjJx3qUL4FVZDp623Zv&#10;0lQYg78zFK37TlztO0NIIOaJeuxI2KJElT3ihMqTaLHBByGxSIlTTCtaCxa2SdgkDhaBYuhZ22hK&#10;rEGiK7+0Db+5SZ7tUrblhAQzycft7mKsqjwVyjbgRuE+AYpqEJRWAhl2rHI+TQ0e9CoX5aV87aK+&#10;n9tXZSCd+SuaB/yNgFFm2bdtkKqyk5bkntAoKKpRwyhmDZAPc969dKi8rbQwLeftqbK7u7WQqxyJ&#10;+4eDQcjUlZKyot27bJcYhyZXiK9P6w2yuw8Nlt34oQtMqC4FYKDED+80Y3FYZw+/DA8A1TTDXBif&#10;ca4bQZpwABBnvULzrYFxFWGEAr4NGazetXgm/wBog4IPM0O7Zb9VfcBdYlo8/wCtASXQNQoVpG/b&#10;kxiJoYv7WSVOwkhXPirJQ4XMOpPA+KWuW12NiQr9J/4qWAoDZuItq6CwAaJ/I+BVWbKBrhbIA/uf&#10;NHdQIJsSCJknINB9zeBtEyYziatSDoR1OLJa3daGwCMxT/pdoC4gV3g/cw4pO41yw14b4ESSO9WG&#10;kusp6bm5CI2KsTPerlJ0SKSkjrvoFrfdXY6IAAORvI+Ce9dQ9J0QvbERzbN1Z/U7QcAfNcw9EvGL&#10;ZKhhAJbuI8V2/wCmrlm9aXACwZY5hjwtef1UmmzqYVuywX6Nt0PoN0KFa1uaA7D7Yk4E92NJev8A&#10;o9y4TaVQiQ5FsKABAnJ8muh+n6AXAoUhmVVNsM3FLepC4bd23bsXbm47iGXpE8mf9K4++W+ztuHD&#10;R8b+v/TttrZdLMNcUhWng81xf1f0lbbW32niIHx5r66+qfSrFiwWVCRGwtyPxA7189ev+ktB9uYU&#10;SWJmu9odS5PukeZ1GlipJdujjty7cUsrGYn4ijj1AoTtIgr/AFmkfVLC27lyHlpyRSiLKOJAKkV6&#10;LYmkzmP4aLS7rGdSHJkgCRIiKVGqa07Ww0gmSaUYSwwCROawq7hGB2Jq1FIHakWdq44ICn3F89xN&#10;Xek3u4QXS5IgAjDVQaMKCVkgzuAHgVsmhKo6HqVd0yMwTWbM6stVaN79O9PD2rrFDIUFV4Irq/o/&#10;piC2ibyFgHIgmeQK030F1DoHdSxEgv58fiul+lEStwTcYGFK4H4Nef1WWSs7OBJK1/cjZNJ6Xbi3&#10;dSQ9xFBSJHSeatr+23cSLpJRijEklZP4waHotjWyy3iIk7lGRPaatRp2Sw6MCBK4wNg8x5NcPJ+T&#10;5PQY0nBfwa5q7lpEN+7tRGjZD4/JFKJqffVm9xiFAHAK7qa1GjtAOCwe57jBiRAIHYHPVVVbtL7d&#10;tUO9QpLqxzj8cxWSUOQoJ3+hxbtvYu68AILQWI3N+DxVjo9QbNyFuXGDQIXweRVfbW6UnZaLyBvI&#10;3So4nyaJc1BXcwAnE5gj5xzRxSG1RZPr4tiLTZzJIhdp5qk16JCahrg2sxQsvEmialyAxA6mtbWX&#10;sTyCR4Na7rdSGjqUKoJYThZ4xTceP8lRjz4lJXfRR+uEpdd5V2ByQuMCJnvXJ/VbcNewArNIdf3E&#10;VvOu9Rmw5C7bm/ImVKntFcz9V1oUkorBVBwDIE+K7+lwOjz+fJGLb9M1jXMl66WIKE8DtHk1UOoX&#10;pD9UwcTzTDOl1Hck4OIpG2d15ckBskeRXosapV8HKcrZaaV0tMCFGRtnmrpEVGAW422YkCqXSWdr&#10;MQpZS+c9qtxbcYDglWPek5OWasPQ+7e4NjXDBUbQRkEUu1wOIBNuCekdzRTqTbQAmSWmO4juKWW9&#10;+pAYkklnMzMUmKHSaFrlwoptyu4AMczSOqe5IaASuZH7TU2aLpLkAwRK/NJO7AKNrEAwBT4oyOVi&#10;jbSIzDsK8A/2bAozmZJFEY3dxLHH+1V7C1tOxmMYitEVYFURN9QI9uVM9q9v2shMCBkfFRBUEAIS&#10;fms3Sr/DDxwaaUee6Q4KYBMhTjmvM5BkMMcrRvcUrcLA/b4/0pNShA/Tbw0/NEimSukb52kCJivH&#10;DGQKmIIaAYHbmhuhCAxVgkpK7pWCBiKy4YAA4jgjvWRMjcuDXjcKpHAJxUIYRBhQhzkTRk2mBtgH&#10;kHyKjbLQw7HmDUSYLIxAPaqJZ4LDwW2j45rzkIQCI3HP4qLOWk7dsY8VK4kBOkzGTOIoiWeZRLlT&#10;Cxg1m0wcgkQDiPNQO/K2wOqvbg7KSYH9jNQpsZwhaTtqFtRu6JMA0MMIOCTGJM15AboKxtMzPFWU&#10;2gq7nKSnesK+y6eJyPIINeV2dZMHt/Ssq0EQTG3xmKhVkXTeESMg4C81FpckhCIcZmvKtsuJYysc&#10;GiBDvZQceex/NXZAawH5zyDMVhV27iBgGMGmCA7Fii75+0Y471F7YBbaNgBqFpi724QYMHxUWYZl&#10;QDGQKNcZmEE0uxO1JaJ7gVCzBZoB7zRogpLD4jzQlUgLOAeKzl0jdwe9QiRNbZa5wCckzTE7XlgZ&#10;7eKW3FhhYEYNS9xoUbQT5PFUXt4C5TbiTUTcVljuDmiteClHzI7xXoFxbRLES04zNWLaPQSsmYz+&#10;R80uucBc4zxNNMEdzzzgUVgFZ4ZZiD8VChG6zHpEEA8+aMMnqtqDUXsgMg55/Fe06tvbq2CPzQsY&#10;YLsSx8Vjcd8mDIgAdhU0WS5nd+KiiIJqBqzxm0ASh2lcEdjWGbdt3OojNHu+23UoaSIgcClWRsTm&#10;oR2Hlvc2lduCTjmstFuDtgGJJHNR2guxAY+Izx2rMOVg3MtmCeKoG2T3qhIxnE9hTFu4U3Q0rAGK&#10;BIlOGA5C8E0O4FQkzyePFA0FFvgesXlO4EGCSJo1jPuK91SAIgDNLbt6kOYCmRArBJdCyoZkAvxS&#10;nEcmyzdNiAuPgFTB/MVi6LTLt2E+TzWA0HCbbggruMqabtX2QDcih55npM0h8GhKxO7pVO7YkqYH&#10;iPigHTdNq4vGRtjOOc1YMWLnbtncOKgwTecEKWzAwKpTaCWJMqLtm4rDZaJ+eIquJbftIAM5NbEw&#10;VkfczEsIEZqhu23HBmKfinYnNjoXa4wdotxmjo7hGDAFcnFCYk756jFYRoCqxMFT+DTnyIVofDMb&#10;Q4wAwApp9Ree1u2QyndHaKqbLYgiDTRvtlX6R22ikTx89IdGbGSqqVZVmRJj5o5YFVItdS/5mlg2&#10;3czNBYAQanbui44FxiRIjED+tJaGpkyCV3G0AS2Z5iohLQcNIEH7RQ3Ysxg7dxyByoFMXTve3tzt&#10;78TQ8oNCt1WOQwAJI3d6yp6l2yRiZ8DxUwzjqCAKxwPuxUbS7be5RJDxRWWS1FmCQtvbuM5MyKCC&#10;QqjfgNBAphiwYELvnAJNEuM3UmwLnJPk0KbVBUY90rtkY3ExOWFEsalewudIkiaQYy3QQrrEkjis&#10;21c8MeCdxqnjVCpxUuGi5/8AUvefeW6dsbSIimBr26SwZQRJMxurXyNm18MIyOKmL+63bTa20GQB&#10;Snp4cUuDHLQ45XaL+5fcMGDlC0HbuxinrOuv2vcXkGJK4BHyK1RGbY+9SD2ByR+KOl49LC60k8ni&#10;kzwcehf/AEjC2nbLtfVjbCSNyg48j8Ggv6mWLbbhBMnmJmqW+xYuHeDxx2NKu3trs3EwYFMhp4P0&#10;Kn4uNvng2Wx6pqJy0AZJ8gUdvU2QgouX4zg1p5uFXZSx2qYA8Uu14nO4tHnBpn9FFu6QC8dFLs3P&#10;TevvpyGQgMokie5rqv01/Gr1T090BvNcQpBDEkY+K+c2UXbgjmB+M11T0b+H9/U6e3qvbb2QInOT&#10;WXyGj0n2/wDerk1+P02aGX/ZvcuXR98fwx/jdqPWB7YsrbVyglOVPaRMmvry76hc1tgILrgnbvAb&#10;O7896/O7+EHolj06+Xt6iIIK/wBOVr7G9I+prI9niLaFVUHJLmQ2358ivmGqnhw55xg3s9WfUtDp&#10;s0sMJTe6TRcev+lM3uvetkn2uphA2E+RXMNZpnS5f6Nu0QxPmJ3fiutN6sdaioBkTEHdn8nz4rTP&#10;U79l7lxXsqqm3CwILbTXnvI6eE6lE72jm1wzivrHqZsWrxVVd2IDMZkL3iuFfXPra6k3RavBwYEE&#10;ZnuQa+i/WtBa1DvCQQI3nJOcQPiuY/Un8PrauXlnDKDMZBHx4oPE4sWDKpzV10adTKcoOKND/h99&#10;Yp6He/mXUvtbpQdK/kmur+r/AMY7/rIu29SEa0MbAJHnvXC9X6HcS4qBNrAmY4NaxqL15Lm9UYMY&#10;2wQePNeshixZ3Jxl3ycmTnBK1wj6HsfUdvS6xNRYCq23NpshVWvvH+DP8Qn+o9GlhdgNpViBIt1+&#10;SnpF276nqrVkLDO/dicA8A1+zv8AA/8Ah9pfpn0PSN7Ie7etBiw7Kcwx71MOkeLLGF8v/wChi1Wp&#10;UoZHt4X/ANWdA1vpzferjlZZeyrkE1W+ovfOmdtzAbjuQmGzwRW5uvvNbte0FDAYGVGeDQ/UNIht&#10;Cy4AfswA2iK6OXTOpNdHHx51cU0fPmo0bXW3O9xtpJCsI3T5Nc1+ovThdRE3BWR94A5AjFd09cUa&#10;ZbPtiCxIBJ+8zw1aVrHt7Gd5kbZBTE14ryXDkrPX6CTpM4R6j6dql9NOnRbhe9dljGCRnjxSvpX8&#10;P9W163qLgY3AoVN5wwHjuTXen0quNvsq63OlYMFT5FQt63SaNpvPDC2EUsOVXBGa4WDHunUpUj0H&#10;9Y9lKKZp+j+kJJ1F+4VBE+20qszg/wDtSF+5bTaLd2FsMsoZUDOTXTfVPULWpVf5e4GZk65hrajt&#10;AMGtJ9L0ao5N5i7hiWZ1n7jH211cmmjUdhj++7e87X9K6y3q9Ey3B7ogM0CGIHBA+KT1/wBM3RaV&#10;rwUrbDEyY3d+oVsv0r6ZZs2THSFBKyM5zI+DSHrN97+ruKN+zdDx+MRNdWChHTx3d+jzuSTlnk49&#10;HMXZtJeS7cAm7jB4XvVsn1T6frL9hTq1DWQCA+In57k1UfWtm9b9PutaKs6KSzbYIAHBr46PrWtf&#10;VbVuuEV+oNxtJrHHO4Jqjb9qM0mfYXqnrlv1CNIupgFiwFsdTr3Wa4Lrv4eXP/VDeS43O4k85OBW&#10;zfTevuNbF1ZCQWIb4xg102zqNQttXs3A20dKrDCTmGpmLLd0VPEopWaeNV/6XZFm9yYlR0yreKuD&#10;oL1+zf1K2dttmD77kqRu5OeSRVB6x9NXfVnI1DKr+8DM7QF5kfIrrujsItk21u23O1bbBiT9mMdq&#10;34tOpUKnmo5Lrla1qnvQxtAFQolFBiCQDk+IFO3vUk1ti2RctugXbwQx8/MVrv8AGH1DQemIl99S&#10;Ld6zbgKzRj4ivhD6m/j96ibSabQ3nXaSd+Qa62m8Zmzfjjjx8mHPq9Phi5ZMlP4XLZ2T+IX13o/S&#10;VuEXUZ0xvJ5I5Kivjv6g/iB6j6i9yL5CE7R5Nav6r6rrPVtX71+6b11iQQxmd1dG+iv4H/Un1MD/&#10;AC+iuBAwluAB5mvWaLxej8fBTzSju9tnmdT5DV66f28UXt9JHKrNrVXrii2jMzNHzmu1egfwS9Ub&#10;QPrNbOnsEbybmMV9AfRP8L/Tvp/VTqrKX3npfMbhjHmO9A/jb9TajR+jam17hX3Ulcdvt4Fc3VfU&#10;ObUZ4YNNHanJJza5/wAGuPiMWl02bPqPycYtqKfB8e6LQ2rvq3tWGOwXYVjiQDX03/DgF/q/TvbQ&#10;rb0y7iDnKiBmvm36LaNabzhgUQkEdq+j/wCCt17/AKp6prMlAnt+JLV0vPZfs6TM2+oqNv8AZ8/+&#10;n4f1Pl9OmuVJydfrk+m7vranVXbL3AqKwbb9ygkdS5xI71perNhLtu+btsIyFWTnLGRCnk1sGn0R&#10;1VyHulA0lp42geRXNfrb0zWajVottyyqB1sNu9eAZFeEjljk2/kfZVGUX/bZaanQ77eyzta2xKso&#10;5H7h+Iq69Pt2LNsFb+XLK45O2Ig/g1V+nemanT6K2zq7vuUlw0qR2MHmtZ1VzUXPUPbRjZtmd6nE&#10;nuRHY1nx1Kbp9exs7j3Hs3X131S3aWzIUWjcCIVFfO/1FfPqGvtaVGAtKetoC9+DXRvrTXlNDduL&#10;cDIq7LATG5jyCPNaX6NoriaMTaFxmh3V8mupp/wi8nvpAuLnJQ9VbFtDoX0Wrs3Smxd24NzImDNa&#10;L9Y+q2NRqrqWm3EuQI7Vuvr3rmrt7ZsbUCTEZUDGa5Rpzbuap7gbkyPJrp+PxScnll6jwJ8jljFQ&#10;xx9vk1/XaT2CFkDI4yc1vP05obYW6rNl16MRHgmqrUWpMlSqnCyJNbRoLHvWGKHcpWFnEEV0NXqJ&#10;Sxwjfb5ZztHiUMk5fC4LxdWLOmgKj7GyCOO0Cq6z9Rto3utdOxiMeADVN6r9X6fRWVs2rQdmWGUr&#10;48mudvfva1FuXiBbLEEHAEUzSeLnkVzVRfs895X6gx429kt013XRtvrv1lqNTedNOzKFBBYn7t/O&#10;a0U+zYINy4+4twTiaHrdeFVkswbfnzFVjXbl4OXtE46W5g16LT6WGGKUVS9/LPGZsuXWZJSlN8+v&#10;gLqdUbjmE2kmcYmKhp9G+rJUA5MyfNJbLlxVY9uZ5FbX6Lqvb2r7YmME03PN48bcas6HjtBF5Iqf&#10;Re/R30HqPXPUtForDM7XG6//AARcsSa/SD6e9H0Wn0+msaWzcs2LRCog5ZgNpEmuK/wJ+mrlvQ63&#10;1a4VR7zC2gjJtfvYV9i+meniyCw3OynoBMyWEyewivH6rJLVZHufELS/k9joYY9NjlS/u5bOG+oe&#10;vfVPp/rmnuf+km5odpNrZbLNsXneRX1x6Ba9+xpWUIQ6CUwQobqiPNU/pNm4RvNppLbwxbLeY/Hx&#10;Wyen2LaX7gNxiXkkcFPHGIiq0ulSd9GfyGsTUUom8aJiEs7BsacLEmV5H5roWmQLaO9tm0zzM+a0&#10;T01QmTbZT+1D0Sp/cprb7ADhehJWF5OZr0GGSUTzuVWy+tXN6Eb3IyxPJx4p7T3EvdVtbkvAniF7&#10;4qls6hmZV3hLobHyvaru3uLGNye3Kk9yTRSz8CVHkb0+js3Ht2hYF3Zeki5kFlytbFppButcBBMg&#10;k4InOK576jp/UNfb0bafVezdsXt6wJ3RzPxXQhrr+os6e3e2rctCbhWNpJrDpNe5ajLCWOSSSqXp&#10;jtTplHDjmsibbpx9odstJ2svYAA0Uq2247WypUk4qSKNyyD7gPSacS0GuNcLTHS0YBrtRnZzqMBU&#10;JV7oGYMAYHgRR1soQH2Dc/bxT4Qhwm3c+0tB4+JqrZ7aW7t0ld3we/xXO8v5jTaDBKeSaVI16PR5&#10;M81GKMblRMXM5nttrUfWfVbW3299wAiNvlqN6lrLQU3nvs5jb+Ca0DWkC5dmW3funxxX5G/1O/1S&#10;1FPBpqvJf5X0j6z9PfTkFtcvQvevyztey5ZSxYxg4OKFblzDJJ9wwV4CsMUC8LioR7S3Aw5bm3OD&#10;Xr/RdW0WhFUQ4aSY7V+Znc225W3bbuz6Th0yVJIR92W3yEC233A8hh9pqh1WpLrYK3wlz2ySGHLU&#10;9cJtm+zsSHG9QB2HmkfVvUtNc0/psWipS0fddRBLjNdTT4/yjUbV9r+Dq4cPMVQWwX1N+1F0JtsX&#10;XKxCmDVHda5ctwyAA3UKgGABGCB8UfW2yLekuW36PbO1QcPvNJEPYW0lwSwQbZ8TzA71uwwXaa+E&#10;vapnQhj5IX11HuWgtxtjRsfbm52JP5rT7/8AEv6XsetaP0t/V9Pd1xb2v5a2xPtt/wCZAw3xW032&#10;vX9LdcPvKMVZVuZtryTx2rl30P8Awq+mPpX3tZpdCz3tTuP8xdIv3C7HckMR0iu9oMOgeHUPVSy7&#10;4rbihiSW6T9yk+kh7xybhW2r/K76/SOpWtRYA/XvHYb297izk+dvyKzfeyNU90IXtlgGLcgE9IPg&#10;xVK3vPYd9qkW2VGgfcp+KsdcLQZrpvMvuAP1LO7ECQKx/aSl2+bVI0LEkxD1TS6f1K02n1Vi3qLK&#10;Brb27o3pJMr+SOxq/wDp9LYS1a2oiaeyLYQYVfAjtHYCqy1oLzaXU6lhvt27q2mcxA3DcCQKY0l2&#10;4tq8wcu7wXUAABH5qs7csTxqfClwr4TZUqlFpPrhlpqL92+mrvhdpFwbFtsDCnAEDkVVWLFt9W4u&#10;FzsLm24MAkiRj4px7z/y73bbr7ZcnYYTkcCmdKti2Pcub9myVBO0F+wn/as0XsjJJfpJdoGH4I+S&#10;f4p/9M3039YX9NdVF9M1A33HNtN5uzAl9zfdW9fwa/g56V/D6xesaS+2qvarH81cX2lKKZ2JkxJ5&#10;rtV+3vuuSAqi97Y2CS5iZ+KxZQe6iMgJVCw3MIUKZ4r1mo+sfL5/Gx0GTX5J6ZK/tNp/vt8uhcPH&#10;aOGeWpjpsazSVSmlyx3Ue0unL+6ru6gQs7smGDMMQDVLf9zWXrtk2XcPbuW4RIMEQSI8mrbUt/MD&#10;ToyMm58kOFUju2KXs+qanRaq5c0yKwRWsF1YFWBzK/JrzGHcovak58tW0kjRC9rrsS0vplvSWdNp&#10;9KX1ANkveVf2XF5B8RPFRNq8iaFjbAtXriCAssVDCS1Fs3xf1iMllsnc8NtJPc4ogt2UuMFR7vMW&#10;y87ATO4U9znf5ct/k7qw6aVWM6b6S+l/QfX9V6j6R6adONVPvsqwLhYggp221Z3izXFum+X926rm&#10;SJYzAWl9Tr7+ptRKhNMAix96g5J8RS8fpbWtsXN4NMgbARiDWTJPLlksmXI5TpRbk9z2rrlmbFi2&#10;xSfa4GrzXGa88qrkkXBcPUWXx5FbZ6L/AC9r0lPZuz7rEXztH4iK0V2u6lU91vddI5O1tnBPzW2/&#10;T+rtWri6e5btmzdYuhJyotj7Y+axa7G/s17i9zS9qIrW428XHNC3rOou29axR2Y+3tEcClrHqa2G&#10;232Rl4tqTtYsMxGe/eoa66mo1+pKnbvvbQwmYxFS0j3Leqa5prrB1vbk7AGIY0WPFD7eNTVfgrI4&#10;NYlS52lhqXW9cvEaQqqsWIR5CwAcVDTC4Vte4I2bZLYhQe4oDXba6q5cFzN5t7H/ACJPiDxTqIzt&#10;cuapmuzAacQp4rPJbYpeqXzYvbwuPQe+LFu5qXsqG03ujYSTggDafmn7Npiwte6HV2lmPJCVX6LS&#10;tq7163aWFQF1BwOnijaEshuxal2BU98tzWbIuGt1ySXff6bFSS6vlDbbUXUNAVfc2wuWOO1Vlz1x&#10;N9qwXFu7eICSFK3NglpUZBin0YLI2/bCkE5haR1f076Vrr2hvX9KLt2yjMl1hJD/ABHEVenyY4OX&#10;3N1OLVxSb6ETgnVrpjF+yAU9tnUwQCSSTHZT2rFwWSjkqTI34P71wac09u4yWi6m4SIcgbSCw46j&#10;Wu+v6xtNauh7SQJe65YQiLy0VMEXknGCdu/kdji5tRRr1/VRf3u9tEWEhgCu05FVPrr7/StZ7LXD&#10;cGjupbS2RvUHPR/5HsTXR/4ap6X6rpfTxe9MIbVqdRbNxtoeyq/cwMxxxTWn+mfTfU7N27om/ldT&#10;a1BAli1ohTxtGZr6bpfovyjw4NRDBFq7jDctz2fKMGT6o0WLNLFKM1saTlVo/nY+v/Rdb6d6nq7e&#10;oMXVuHcoM7WngkVV/TvrPqXpGuXUWb11LoYMrJjNfqz/ABv/AOkvR+qep+oar02+Vu3Cty8jtO28&#10;eQZrkP0Z/wBOPofovrfoSev+sKusu3y40ewsjKnC7xX6f0H+rPhM/iqy7pZo4msmnWNudxjclSvg&#10;8HP6C1ubyMNRpsu3FKSnHJu6V8f5O9fwA+ofXvX/AKSta71y0LYR/ZsNt2lxbiXYV9Bqn6rKt73N&#10;p3Fk6dynvUtPp0sKw9qZVCluAqoDiQP85r2uttYdWVFDwxDDIAGDNfkby/kcet12oy48EcMcs5Sh&#10;ij/bG/SPr8IOMIQlkc3GKW59yr2yF5UR7oCNuI+xQCjGeSKZXTl7d5RBCOFuLMrgTJ+KHZ22gwYI&#10;SqAm4WOPz4nvXvTvURqbIuaQstl2ZDvG0sk/5rPBrly3bbS4TX5PoRNcFpp72xFYK0bwsGYg+F8V&#10;Z6XbZ9xbVvaGhi3/AJc7RVLpbgJMuw6yZWWAAHGOT+KotVZujUWdY+v/APgb7CjmBP8ASM/mlQxO&#10;U3WRwa5TV8tdJV7OXm0inafs+lfQfrXUWhbsX7W9GIPnbNdZ9P1dllV7V5iAMhh9oNfH2j9a07XU&#10;0+R+oB08LjcM/Nda9D9X9tSfdO9lUAzPxmvvP+mn+r2s0Eo6PyeVzjx9vJN80/R8l+rPorFkcsmK&#10;G2XtLo7suqb3FJUbrabjmN1NszXDaItmI3kTWn6D1dLqol5Nt5AV3zANbIbt1rfQdsNmfmv1joPN&#10;4NViU4ZE0z4/qvF5cM6cTUfp/wDh76N6X9S+rfUVu7ffWa9Bbv8AuuWVE52oDxW5ekerHXrqWFlr&#10;T2rpQpcGfg/g0WRckNBnKwPFHJIuI4aMiK6WFbXHY/x5bXzZjz5HO9/MqST+KHrl4Yc3AQYG3waZ&#10;uSyKCwXPVVZf1tq0NQ+9QWO2CMSaYN+2ojY5MA7iMVr3IyNFd6h6Zp9YqK6i6tm6txQRiUyJHwas&#10;/cY22lFLP+1cbaip3uJGxtuIODUrS2wkeTDGaR9qKlKS7Ze58ImHKXgpmB2POfmiLpSJ3gRG5iKC&#10;ouMoEYJmfMUTeSjlgSj9l5WrACWrqsFM53wg81gMALqKuWI6Tmve2wZVMHEiOQKAqgNZK7jPMeax&#10;6qbUWNxLlBtRc2osIoT92eDWv6T669LuXLdhrjW7pfYqFTMDBaPFXTe4u9GKQctOe9Uv/o2lTVPr&#10;F0ym6FgOQCR8CvG63Pr4ZscsLjtv81JN8fqj0Wjjo3DIsqldfjXyb3pWtIY9wueFHAj4q3s6sQ5C&#10;CQvbk/muWfVnrHrPp/pVzWaL0Y+paqys+wji3IPcE8xXwn6n9dfx91n1L6JqtA7+maXW6lNI+l1N&#10;pClpS2XzM4813V9T4sM4Ypxk5OvVdgab6dy6pZJxyQio32z9QLyG5tdYj/CO9LXdCAFlhmI+KT1t&#10;nWHRX10d8e97R9u4wwbn4oH076n/AOq+mWLz2nt3pKXbcfY6YbmvVKcZNJrlqzzrxtJu+E6B+yrt&#10;+oMdopNoYu23Z2XxWx3LZCZUSOPmk3Uw8CIMignhVgKXJSXtiK1zcqhR1FmgbuBk+arrj2EvKUuL&#10;vKklZknzH4mtW/it/DjSfXf0v6v6Hrbly0mqUFLllir27qEMjfMEVpP8J/4Pf/Ij6f6Yuv8AVLvq&#10;vqul07WH1tx2gK5nYgJNeb8lk1H3oRhhTjxcrOzo8em+zOU8zU/UUjsgawLbGWwOs95mprdgCWIA&#10;mR8ETIoL3gySLaqACTb5J+agWUupkuIkqcCtmPK+F7MLie0H8tqVFxHa5buAMrUw2nUtaaO+1RHa&#10;mNBp7aogtCFXhF7KKdO4gBkjGK6+HG9kb79mWclfHQheg7EtRLdjiQa1nXaBF9UOtS5dYJpzYt2g&#10;0W8mWaPNT+r9Z6hpdBqbnp9u2+rgCytwkLzBn8Cue/Xv8SdD9MaNL2rZTeurtRA0SYkgVk12pw4Y&#10;SlkaUY07Y7FGXaNq9Y9YtafT6h31S27Vtd90zAgV+bn1v6/f9b+ofUtQAGsB29hnyotCIpv6m+sv&#10;VPqPVO97WG2t94XR2pCG323E1TaHQABRbUBQpAYQVBXkfg1+e/rn60j5FrTYG1CMuX8mzDg4dopT&#10;bvBwUwWQM0DcSJwhNbLbV7VwBsd2DYkAYg0xasqS8qRvyNhjbc8UZbJ6Omd4Zd0jE8iWj+lfPXJ0&#10;gJVFg7du37ouGyFIMNsJJx5ppdOtsuw3ABwAF7FhDYzVjp9IDsK6cg2wyxPBPfbVj7SI9pi2AhCk&#10;AgA8zTcGPciMAuj9tBN1twU7AgkR3J7g1ZjTgAbLzBWIhGotpYdLqgLvBWfnvMUWxZuZm1sBBGf3&#10;RkxXRjiCUjCy7O6tuNz7rYxCjz8yKxefc1y3iHUA46QozisWriss4CwZPLfP5oKBNTetpadggAVi&#10;fKHPHek524pJdsNPg2j0qyzLeQp1QpbuDBxFbpp9ILkYYMI4OIPNU2i0LpaC7FBwOTOPNbDbusjF&#10;EUKi8+c8xXqNDh2Yop/Blk+SQ0q3JChTtVvbdjtPTRRYDlbasFLQzAiAoAk/3poYQ7mDMM7RgEec&#10;94rH8sGt3lAMfdI+4CcVvWFFpmbDAyz2yCNskjnwDVmA7so3IrSTuIyKAAba7igUnpMknd+P+aLe&#10;ZUM7ClxojZBX+9OinFBArazZA2htpLbh9xI5io2XT2WY3HJJglhG2OQKOhXc3t3TuB6p4xkx+am1&#10;vc7BEJgggEQGJ4ilSk6LoYRAFtoFYBjInBk1c2AoZRvWSssZwPxVdaY3blhtxBXBnKgeKttLpyUt&#10;RADMywBmJrI+WG1wWfp9pWhXumf9J7VsxfZYQG3LbhPkx5qt0FiGFpjBnIAwCPmru66hbcEud32i&#10;vS+MxqOOViKtxDIlkJG18tJAzT+nZQse1EmJntSYd3MEjdMlRTNpcZxAyOa0ZJUmdvSx5QZGtm5b&#10;Tb0AM09/g0nrbIuIiM82wZBNEsNtI2kq87V3DmhalsWlLSVbj80nRNNu/Z0s9pxaOf37wS9eJbb+&#10;oNp8hadt6q5dSEfqAiDiM1ZeqaBXS5cARhPSTmqBEFluqCv7MxNbMsJY59pRZ1ITWSPXKNv0ere0&#10;lyYkGCImYrZfTPWE1KNHAUie+6tIsay3qYVUWWYh4rafSdCuns+2tthJ3AkzXoNFKblHa040cbVx&#10;ik7VSs1b1PRB7t5wGVpkAcZ5FXv0zC23AQbdwGRmTU/Urbc3EAVmiRSXoWkuLdZgMFiFk8RWGGm+&#10;zr4z+ezVLN9zSuLfSNrugtbcnpVXAB781WaoXS4tocAESTMyasdWbr2mIy0E8Yj5rW9DfUWVDlVI&#10;bpbME119ZJbkk6v2cvBie2zZ9JaGxFJnxAjjBqNyyE9xtkw0w3eh6fWhLpm3tK9ifNWF663UWRfj&#10;yJ4mtuD7U8fasy5XOMiuJ6lbaQwB4+azowHjJUAzRWQ7R3CmS3n4rOitFAVXIYkyTWjSp70Zc3Q3&#10;bshd+QrXPuePHxUPT7JZCkwScH5pu1aAVnknAjzQCOlgCNzEyB2rtXRhoR9Qspd3IYjgnzX5uf8A&#10;Up/03XfXxf1mlsFHDShUSd3yK/Sq1fAEMSZIj5NS1Gl01y0yP1NM8SawarRR1Ku6a6Ay4oZIOE1a&#10;Z/LR9cfRPqv09qWs6+y9tFJABys+T+a0C7rrp2FQ3ddvA3HxX70/9Qf/AE7en/Vej1ptpsgbx4LV&#10;+Kf8Wf4e+ofSWuTR3kbYWLK4ETFcN6aWOSUkec1vj3gUpRlcfk0ZG2XANwkrB8Lt7k17+fuu9z23&#10;EyFBOV4zmtYvagpIViQc/BB5qOm1GxXVUhIlu4Aq/wCmtWciSb7kbg2puG4gYM7Sd4AHA7V468sT&#10;LILbNBUfcBziqay5xJICneOxafNZRrjIrmEDTtHBx3pX2kKcf2WA1YDvJZQ56YyPOaymrAtX0t7C&#10;AB18GT8VVM6tdKMpaBlpzMVgutzPtSEA3TyewwKJYQUpK+Qi+2LbZaXHVHkfNDa86IAFBXcNpJih&#10;XLpU9NoqhxJM1lLLvufbAOCGGAPIrTHG2LWN2kmWaLcum0Fc7s5j/L5rc/RPTkAi6g3kcNBDyYBq&#10;q0FqxbtOquOgBg4PnsK2SybJZYEmCROCF7RXd8T4iWWVzjwdrT6J43BvKna5R0P0/Rsnt7EGbYVs&#10;dHM1t5vLp1toMs6bsnB24JIrQfT/AFBrq20Us+5QCSdueTFWOmv27x4BPuMVD53EckV9L8dpsWDG&#10;lBJGnhqkqVs3izdTfdVWBKsp6zgmJg1YaLUiBsARi5hXEjpGQfzWrWNSou2+gPBZoMg44WoajWrt&#10;aUuyy7wRkzOa6qyFfidCT1JLYtGDtuAoCgG5hOZPildbqnuo9osyrmJiVI7iK0NPVNkJtCKqAMN3&#10;3fNPaTX2hcSGDBcbPtyfzyaiygSkjaldX/cSB+mJ+3HGe9Pe+lxLtv3LbMBvYEYwIwark9Q3+29l&#10;x926LkRI74zAo3ug+yk7xdwwiCfJx+2moN4pr0P9AKTpQZ2svj8Cji462rg2ECcNxH4qq0rooVAW&#10;WRsQvmA3Dj8CnDdVUt77Zh8qp/eRyPiaIXT+BlArahg9sK2NkNM7Rg/1q+0l64t8AWkPuw23lDHb&#10;/itds6prk7grlUwSIA7R/SrPQuotMi7huBBx3GRFMxi5R3OjZdMi3LVqCV3ZELuBVeBHGaeKBLbA&#10;qiAvug56eOaqNNrrft22VXOxv2SFWasdMgey52EhWHQD/iwGgcgeKc2HHEm6VC+pdNpARwiQWYLA&#10;kcH5FJI5Z7Fq4xzuUEAfuzM1b6hiJuFxsJdmC8ELgD4mqAKBbUXXhgSU8LmBG2qUgWqLBbbm6Ruu&#10;NDQZ5CgUvrGUbgu66Ah2qTEKcTimbUFkyi22WHaCojgHNESyd6tbQqxYqu7hVHgd8UXaB3/DNW1t&#10;hLO0JbaAoiRIBHkVSauyiAIEbqP3dw0Vud72mwpZQxh//M8CRWq39G8Pa3vt3K6v3QjgVnkqY1St&#10;xpFUr3GWGdSGGFCwy7e4pzR6mybu1CxBQo0HqBHf81RXdKGZJl7gYLuXAknqHzNHsahjbtW5yzbw&#10;IiQDkGOaqx0nfovb2juWUszct3IckB+k5pI6ctZfDlm3FWMKM1YWFtFLW6welgbctloPntUnvWz7&#10;T3BtWYcjIP8AXtzigUiqNTuApE2RtYruaMKfgjvGKQvoWJJxlRgRAPBB8mrzU2VtFnU2nUSSSCs/&#10;/M/NVWouB0ZrNwbWYM8jhfgCgbYG1GbTbgXFwgnnM7gP+OatZJuCbgkuCsjuewqlX3dxsqQuCytE&#10;LAPb5M04pVhp91hsseMnNVZOA+rv32thclGBklZfnJAqhOitMX3oiIpBLNiZPIPNbDpbttbm647B&#10;XkOs5yePiYoF+2jEosK5JHmCOwPzVdqmMjwjRLuja228NsTILHBYkxInAqnXSBC2wzcYYMlpI7Ct&#10;9exttFSCtvaxAaHEzkGa1vV6X216FKWycQ32MRP+VY5xoiS9CqXxZCsbpLXFzGccZ8GnLV0BAqoO&#10;rocjkhRMgVVCwtu2YkBwPc2ncWjsfmmbGuYtfe9ah1bAT9uJHPNCmMUg9x1a0h27WCAsEYTCnJEU&#10;hes21Fopsdmlpz+7s3k1ZWrkojgJuQSJ7Bhx+DS95Wa712ggUDqUwpb9q/mioFTkma7e/UdTGT0u&#10;FpN29t/dhSitGwHIPkzVnqLFy8LrZVmPTBmByc1WGzYO+4qvc6BvU42+YrLLgbT+SwtMwJtsuVB+&#10;wZM5/r+K87EqQVVS0LtOY8tFIOL5kom2QMkZVQP8zTF0W7iaYe4JdZCxxt/3NDvCRBrTMqrcJQyF&#10;kGYZe58VT3/c926rpMZGMkNVq123cQdRAClBtGMGl9UqW+ASVAPugTIOIM4EUNklG0Vt8C+1xXZ1&#10;IMncIMfMUsVVXcqGZYzJwIqy9z2rqYL8hTMGfk8QKw6BrTlkKkKQAcb4PehbEbCrFhje229yKSQ4&#10;iVod631sg+0CBGZ8keKY9q9cYhGKBlBYEyKEbzMfb2/ekHtH/wAeqbIok2YMFAURht6t4xIpO9uM&#10;m5jadpWP2+acdQkKP8O0SeI4ih+5hSqE7TFwt3qhsUyCsnSLRaQ8g8mODFEFtbV10tOZJJLOB28R&#10;3ot1VRLkdzED/c1i7ZW5LLZMzAiZafIqBqwD2rhDtAG0Abgee/H+9CtW1eWVWx3JIlTU1srvvJDR&#10;n7jjPYVK2ASib3yAc5gryfxUIYVhCyyjJ6R2/NMew5kALDqXHkjwDQLaLIhuu5c2kkQD3n80RHt2&#10;nCFoJbuemTiZqAtRFmIYW7fuNtBA4r15lS4AQSdpg/cKYM7VOxiXuQIGKgQVU7h0z1KMSfFEmKkk&#10;V95GBtsBuEiIAx5moNeU27igZUyW7mpbYDyCrTO0cQK8VR3tPthQSpDHBJ71OC9hVapxbtKN8bpE&#10;fdM1XuVAP60oF8ZFbCNGE9zbv28/8nNKPplbcd4Cy2Y7Dz8mgmhkYORrp3JaLPGftPeoG0A67DAU&#10;bvOTmrDUWgHLgEsEwrcGkDaRCZJBkNLLlYrK1RairoJYvGSLqMxJ3bvPnFRU7inZTJEiYoHum6FK&#10;PuDTMUa0qsrMX7dK/IobJKKGEBBU+0rr1HHY09pra5ZlIJbC8yfNKFmz7YA3wVLdvzT6bTHJKx7h&#10;AkAnxU3C9pa7dwLdG1ohFwWYeaXe23uIgtCWUmD580ezuDIABAYgQMz2ouqRbzp9qlBtgnkd4qbh&#10;yaRXXkDWdpXgkzEGBVLqA5QM1todQAFMR5q1vuCoRmChcAN939PzVdc3ke2IhCMnkGrvgPevSFib&#10;dt0CSoZOx5NZtKzszQAVBlSeaBZQM2oZXBAGOxo5b2bSkx1EDd3ANAwlYC0LgIDGAFIJHJoW1Ntp&#10;eBP3Gm1OY93oLYDd6g0bNntt0Ej4me34oJBirqrNxO0kEgdjQ3RGMBYIHJGBTTMz7Slsghsyf8qi&#10;bDsXcZHcT5rFOHJrxTdCraZ+dxxkgCaXdlLHYTn9veKsY2y/u8rg8UjdtgwysqtzzLN8nxWaZqgw&#10;CgW7bB4glZKHtRA1w3QFKhSJEcmooidTpakY3kjzUNT+lctkBoM5+DWWTNCYspYsSi5nMcVJLrhg&#10;8tH3QDEAUe1chm2JAAEz2I80K3DpIgz2PIB8UphIuLWolbu5GgwSD4bzWw6Rt5s7be0Z4OR81qum&#10;3MWGVG4Ybv8Ait09NuqUBS3bGwsoJyc8GK5mqgvSLnOaHdNbUiXudQgIDmIPNWFr2im6CCx5PfzF&#10;LJeVYYkkkAbiJEmrEC6HEWTIBIA52nsK4mY52ebm+Swe8zo6W0YbQNrGJM4gigXroU4e5I4UdG3s&#10;cUsqgLeYoQHwByxIx2qq1+qfTkqW2zieWaRSsePczNJVyWGo1jpaadhZBgtCmOwPmtdf1+9bcsiM&#10;gkSZFVPqV0jYYYzGWyFPmtVua3qYg7usBiOK6um0Sa5VmhYXLa1wfSf0/wCq27oZ0dkCphbmVLGr&#10;q8rOts+2BbfLXB/oa0r+HT/zO60xDYjceIbxXabPpVq6oLIArSmWgN2ANeZ1yWHLJH1jwOiUtLCX&#10;bfZzbVaG5cdALO7cCC0xu+a0v1VLgHte2pUKQu0f713u76ODKexci3b3EIJmDytaj6x6M0BlUi3d&#10;aSRiW+T5/FKw6tJh+V8clinJny9rLhtX9rOIHVgVK1cL3eAwYyATwKt/XfTDa1Tx9oLFZ8Gq/wDl&#10;x+myliRHTxg16b70ZQi18Hx3K4RlJVVMyxb9UG+ogYHiaCtr3B1e5IEx2FXY0SXNsJB+5hEyPzRT&#10;ZCHdua2SCAsSAB3NKjkXoTt3PgrE0hDmLqhNgYyKfsaRejcJS5kFjBWKY0+lRSdxYO6kz+0j/amb&#10;NvJLEHjIzAHkVphHo148HQfQW2Yb+6nABjdHat004SyqENDEyB2E8VqOlO0MzJ1qYQDkT8Vt9pDc&#10;LAvbDbMDJDR5rUsd0ztaWG1KjYLVu5vtH25AUnbuJIJ+fFOe1pWttbF1gwBbnt4pW0vuWYVCrWz0&#10;IrdMDvP+1W2kS+9uzct3wtwEyir0kHESaqSo7WNFGqkujK/cblOSQMDPzXWf4ferXrGoKJtVkvAS&#10;ZEqePyBXNr0kKCSEk7A2Mnsfmrv0F9RbdXW2We24TaGBgg9q5etwb00zseOzrHJUfox9FaxnRwZJ&#10;ER4UjmulWbUpddX/AGzJiGntXz//AAy9WVrSBZulNguRjdJjB/rivoDT2rRsgqAyligloPj+1efh&#10;pnFu0eilqHbQLX2Q6MNpZTbClv2gnxXI/rb0VbthnsBQXhect5rtNx7xSbTK1tDtiJX8/itP+o9A&#10;Tbu7LbPKgAgBYL8wK6ujjSaow58tvs/P76z9NFrWMiJAZskcQo7/ACa53fvXdmCjO327x1CeYr6P&#10;/iR6Qbbu6oIMM7ABgwjmvm69Z2gk3iyK/wC/DEg8RwT4Fd3TLjo8vqFtm17fJ67ZuFouEEbI28ET&#10;8earr166i7FVYXpOIMHEg0QWnJL3bvVEhmO0w320vedwtlltqe2Tvb8yO1bIozPkXZnS7bbcV3Da&#10;yz9kDyPNZDah1uD31VV6lx0g9gWHepXQgLvh92HYGdvgZxNDcAodPcuRbZxvMQFA7Y5piQrYC1Vn&#10;24m4Nt1lBjJJPOfFKOy23uqtsrmNzcMtNqguK5LLt3BbcjG3tQNRaPtszjYzHjzAxijB2FHqeljb&#10;BO7JkiKqtYkkbf8Au/AwRVxcD7A/uDBljy0R2+KqryF7lv8ATEsgIMxM03GZ8/RRahgqgNnexme1&#10;Lv7qpa2EdTbSOPwIpt7AZS9xcsxjqyvzVTet3W3zEp47g1rjVGNNpDCX/wBS6CIYwI8mpO8o4u6d&#10;+doHOexFASbKADMlYJ7/APxq8LiFmhiqTnsT+KGSChMWtgBWljGDnwKnFqSWVSAozxQDdaLO4BmJ&#10;MfEcAimXsDqVSWhMx2qrpA7G3whVkZrZ9xN20AwBGPNVF9cRbMmeqf8ASr26LVwhFJBRZnjcBVNe&#10;tFil0M0gksBxNFCaYGaLSK1/sZRvDnuMgR5oR2iwxLKX4M+BTTXFFwqMgtu/MUgUOxvdsQwY7ADg&#10;+ZomJg+St1MNAL7YE7lzuApRwj3JEMYw3EirXUoOllkdOViqm4RIT3BtBJEjiiXXYbFyZDEqRmDS&#10;NwO89UmnHRzct9ZMjufFAKkqzdwf71aZQtgEgDIEnwaErCDKfjNZY57TQ2MtMUVFWSCrsbB5rCGF&#10;GJ7GvfE98Ed6ku8gweKspsyMfgnApzP+I/2FKgMpWfPIzU/eP+KhZDo8um2UDASTGZNDubXMxkjj&#10;kLFFKMC1vqJPJH7YrACwoUj7jGcCloKaIkW7ki2DKmSVxNFuXme6TvKE8QJoO4C6ZO2F5XGKCHE+&#10;4m4kcmqoVYyEQDeWYkjBjxRbLsLbSDuYgsFOPzSiF2RUDwWBaTzH4p1IddvtsSrRPAjzQuIcGxh9&#10;hZWDYImGxEVl1MptTJzJMjPegm8wvRvZiog4HftUkFtAfbZ2ZWAURj8E0po0RYS2hV7ZD9RBAE4/&#10;t2oy2fdJtiyD3B7wPFKpvG4FCW3/AHEQFptGa2S5ud9oI7k1Q5ICjIVLG7AYkEc5qahlw2Z7KILE&#10;VPTkJDGyWUHJ4YTXnXYs5XaJO7Jg1TRbiITbm4EQyx5krRSiPcEkgmTGYxzTFwHa+0SV6RHzUUBB&#10;z4g5wd2KugGA1AXO1YlgozM1h1QqqOBuPDDEGp3xaF0bUmGGAftjzQDay2+AQ53w3HgEVVAsBfVk&#10;YllKt4cbpFS0CWrN1XXoPzx1dxQdQfbRjcuHLfsk0uLkjYO0d4InmqaBcv0dN9D1QHuK7uCAASpw&#10;fFdr+lPUQAmwkqF9t0uGCZ4Ir5o9J9QaypO1dsFeluxNdN9I15Hsi4+6VG1l5EfPiuPrMLuXJp0u&#10;ZrJH9H1v6J6loVRAXZS7SgmYI/aa2jU3V1eWuH21UljOxccAjzXz/wCmeuEIVLoGYHYVPVkYrbW9&#10;d/TYBv03ZPL5A7jvXEngmmemjntc0IfUc3LJuQAQdpCcM3O7FcK+oNJm+Vtqyg5KHapJzkV2T1nU&#10;nYot3FcLuZgcbFYyYHzXJ/V7yXyW3gHIfasDHAM10dEuF+mcXVL82fPfq+hc3GVdsLJMY2z2rUks&#10;QSAxUbsyJE10f6gs2ybntgMjOYzExjFaE5KAg2gTPDNivWY+kcPt/v2LNB6QxE4+KGyH28/PeKdC&#10;hQk2yIBhQZyaAVy36eQYJ+DRl0DsllCttgx34Iq50Gpe1tIKyxJPcR5qmfdLQ2BAAotp26YVSYMf&#10;FLyQ3JgtK0dX9C9ScvbXDRJG7GTXXPTPWr5tPsUgIAXUGN27BivnX0u/gRLMR37RXVPR9Yba2zvZ&#10;pGJxmvO63DbOpo55PuKnxR3XQaxTctIE2L7eAQRs79Vbhpb63P5h3NqN0SfuLDgjzXJbeuBNkC6z&#10;gsNx5+YI7itx02vsEneiWtkBGCyYPeK8/lhT7PT41ZsWusYvFgBxJM9QfO0TkH8VQnTw4sqi9doM&#10;jBTI/Apt9S3uAAlmIMZzuH+RBFN6I3PZLpDqCZ3GFKnBEee8Cs8ukNUWmVNjSEibI6lO4hJKwvck&#10;8UZyoFtGt/q3CesDcktwARV3qNNutM8yBtCD7SD3Ujwec1WXNqqltVI2OGI+0ofz4pUiStGo6m2L&#10;IuMGlpjBypXtFalr3gXSiE7VBAjLVvnq+jtbHLOweN7BCMxma0T1FlXYsHddZtrnOIg/+1dTS8uJ&#10;ydXKkaPrbhfJUgTu4iI7VzvXu/vXx7ihWmT2P4rcPUdcwY7ixRSF4ysc1oura5ca7BmGxuEV6LTR&#10;PPZ3uSRQ3WIYi2vOTmo2YV2kEFvtJHPxRG3AsReUFeZGanDKUlocSA33Y/FdW+DNtHQGCg/s3LhW&#10;k5p5XVXY7mAUbeOxpYCM7xAwSBkmsWXLbt2WOQBkYzWdqx0ePYybzBrMgtB/rFIqGYXCAFkkCOw8&#10;Vl0d9jkkkknBj+lLXeq3BlDvGOaKKKbbPKFZmBkECFpZwche3JJqZ2I6owl4M55oDMEC3DM5BBpq&#10;QvagbMogWxPn4pR7pLN8N4imVCiDxMyKWVJ27XEZENzT4oB2R3ZzIjGDWYhrbEMViAFHNeRdiqZ3&#10;ZIkCsgrtDbmAA8zJoggbEKXnnxNYb+vmTR2eLVs7R3BMTQOoyNwq0DI8IIWWPVNEtRKgk0O2SUgv&#10;iKED1GVnHSasgUuQV6simOpE4GTjxSjCdkYj7qmWEkjgHj5qEoMdzPLAKCOT5rxWIJORUR0bGg5z&#10;ms3TJwST5FRAsKH35acgyB3oKz95MQMA/wC1M7HSG38iBGaA1kptmDntVoohBEndtPzyKy6pbI/c&#10;RmsOpWG+e55msvMEhaKiNGc7lgdpJFS9yCAktGSK8l0hVHEVgMFfAx2JqA7QrMuyVMz9w8CoZDKd&#10;0A0O5vk7eI/oansZisAYEgVVFowye2crjBU0y0BfbWCedx7TQUU3Hz1TwPEUdehQN2HJwMwRUQVB&#10;bQyXEcxNZa3tBG0ndEkmgFREwV2jmjbmLE7/ALhgirJFCl6SQNuBniBigl9wgx+P+Kk3uHCuSAfH&#10;NYUfep5XM1Ei2jAYkKJaBjI81IQSd3YSPmKkBJG5u+R8nisFGUdVvCnNUDzaA27ijcDie1HUEhbe&#10;AJkVBHGSFVcjmpgCWLmSeO1QZbCByDzuHGcxQnQFdrbhnlfNRLGZJ5bmirbMgo8ZMTVgMOtstEH7&#10;Bt8cV5wAuGmSMVG3ZIyZkqCtStxtUBRMme5MVTKQMMeOCO1CW719jtEGiMU3KV3FYMGs27eYYcmD&#10;FAHyZaURhuEOwI8EUdSUKmVBOBGZoXtMGBtqgAMbTRSrysGCfI4/FV7CXQO46bFTaTJzFLlMhdhn&#10;xNHYqRsJBCtye9Ru5iWEjv4qymYs7JfaApPn4ryqGUs/cx096n7cOchoIzOP6VBxbAC7xOTt8Vf+&#10;QaZhkVVR4Y7m2mosVIYFiADyBUrYB6iwGIE14PDOu0kHJ8GqIuEZ9xBtAJiRJ7mjht9wmTzEngxS&#10;ZYKsFWMTAowLCwoU7gefg0LQyMi3sufn9TxkCKyvWCZDlTVeWZSoIIO3gGZmmLDEojKemMr5Pg1m&#10;lEfGaH7YW17Ja5kA7fBJo3voLf8A2tp3FqVa2jWip4nIiADUXJncYjaIPgCkuNj45WkFe4byiScm&#10;NwpC4rSsGTMGRzTAZGtoAzQryABH5oYbqgEeV8GiiqBnNyK57AZuu5mO1KMm5EjniKu20m5hBC+S&#10;c0ldsl2GZjmOJp8ci+RDgysddx3E5iCKlauiRsIEdiaM6fYZIz4oDWwCe8HJFNtNAbWmT9wHew++&#10;cA5qbXHgRAntzSl1VVsA7qk21DgmTVbUEpMenBm5gwI70ZUtrETP+W2qzeDzzM0VL5ZUjE8+IpUs&#10;bHRmi0tIqMpXI7HgEfNYNqfcO8Y7Lxmk3vAwGtKRRTqVKLAAJxApWyQxSQ6lm8dgxtUTtJ5isuq7&#10;mFxYJgwTS1rYjCd08EU4lq2FDbyZxk0mTpjoRsCbbw2wKZMg96xbWBLJ3jpNPiym206ljypHiKy9&#10;lXi2XJEEkjmKX91BPEJpaYbAEVVnzmgtsuPPgHMc0X20tFZTEwvVIFFtBGN1diFmPJo93sHb6Fi5&#10;UpuAAYg5M4orvvMgnpOAoqF9Nm1nA7Qo4ihtfRGYZAmatLdTSIWNwna7quZP3VWMjPa3EgE5nxRj&#10;d9xihXAMg+KKqqSh2kQvPafEVUfwLcFIqCimCUJjz3/NDUAg4YEcDgVb6tdmASdwzAqel063EFsl&#10;QByzf6Cn/eqNifstyop9E62rqM3bmRX1P9C/XmltaJrB1CAsm3jMivmf1LRLbRtjCCZBPIpXRay9&#10;pTagtE88is2t0cNXj7D088mmytrjimfdfprizs1C6qGEAk8kHsas9d9Uam3qA9sOgddpSQOO5Jr5&#10;m+lfrkLd911xMFmOa6Pe9bXWgPaJKHlS3A7nNfLvL+Fy49Rukm40e/8AG+Qjk062On8H0t9PfUF1&#10;7enD3WxbPshWgSczFbB6t6ujqv6RW7GSScn5PjxXAvpz1RNM9t2cMWG3nGwV1a3cu35VSQXWXQ5K&#10;jsfxXnMv42qPQYacS79MvXrjYhbZEssfcBxVR9RerXdIlodyCsseFPHNXqWbOll94AKBzPcKP9q5&#10;J6rqTq7in3QyEbyS2JB4q8UFJDJ5KpFV6ijXWdbtiBMuQZDD4jtXKvXrS27lxtyq6nCkwAOJrc/U&#10;9TbFlyls+6G3IEbG3vurjnq2tZrtshlZmJkRiBXe8Po5ObqXBj1edRg+LLH0DW3dNr7F1CqQ0hpz&#10;I71+gX0N/wBTV+2mm0zW924hUAPcc5r8y7OrV7rHdDk9JGYA7V1r6X1upuvYvJJdCBjEV1PLaRwc&#10;ct00q+Dk6eSyxyI/dv6U+obfqXplvUq5LPb3Ku6DFWd+7bvKPesqCACucj/k18j/AMMvXfUdJ6X6&#10;WmqvA2wuWH7AeN1fT2g9Z0tz0xC6L07iDyZHal6bykcmFxbppGLU+MePPuVtOjnP1TqHSwbxUxbJ&#10;U44z3rmF36gT3GBudJeGG6D8E+BWz/VX1L6Xda/a94rhWDKcFh2rQ9HorD6tbsI6lhuD5FzwGFeK&#10;8pkU8vD9nrdDj24uUdG0qtdTNoLbKkNdYzkcQRXz9/FHV67SBFs9IEkEgQPmK+r9Je0yelFVtoGF&#10;vp28gN4rh/176K2utI4aRtLbnGFC84NVqtNFY4tU3Vh6LO/uyT4XR83fws+stZd9btW9RqC6gEXP&#10;cBc7D/hr7Y0Gi0j6i1dtCVMzEHcT2UV+eX1N6ZqvTdQfZu+2ykEEtBB5AFdM/gn9T+oXfUdNZu3H&#10;O29N2XJBn/Ea06fJF47SSivRNRifVu/k+/SwSxY/7g9qeq4PHbHFcuufUl6/6n7SsFHuDd8T3jtX&#10;XHvWL1m2d335O5gB8bq4a/pm7Wa28zNvZyWCLiO3NbNVjtQOTppJOVox9c/Vmg0ANm66kOzK+45U&#10;jjNcq0mk9L9Sue5aCXbjjbuUZIOOTRvr76ObXWmusXCk7l2HdtmqX6M9Bu6JHQOzAxMZAHO7yDWX&#10;7LaXZ0ITrhVRtbaOwgi3j2xsCOY/rXQ/SVW5YsoihWiGI4b81xL6tVtHee9dvhbLZO8kbx8d5rm+&#10;v/6gvSvpzROqXfcdQQqowJb8zWnQaTJky1CDl64E6zUY4RTnkUf5PpD6iv6f0ovcu3/bt5Kh26CB&#10;3g8ivmT6t/6p9P6GLtjQBNRe3HCZRBXyR/EL+M31B9W37rPca1ZyQikwB81yr0/QPeuhrO5ned5A&#10;JE17zQfT8cS355/vav8A8rPJ6jzzcqwQ9/3P/wDIjbPrr+Inrf1PrLt7X6xmWA2wExJ8CqD0r0fV&#10;+o3bdvTgliQOJMnith0P0JqT+pq2NpPuLNJkfFfQP8Oruk0UJY01sCZ9yJZCO+a3a7y+LBjrBFTa&#10;+OkYdJ4vJqMu7M3Hc7/bLP8Ah9/AXTaE2tR624BcgOo6WnwK++fpG7oG9L9jTWlt2UOwAiD4yB2r&#10;5m1er1Vy2qKSLyMLgBO9M/J712r6R9R1Ken33cIGj7DA7c14Setz6jNvyz3fr0j2X9PjxY9mKG3/&#10;AOrM+v8A01prZuMltTy+wNkbeYr88f8AqQ9atv6rp9Glzey2gzleIYYBr7s131W72bl91VUsnaXH&#10;3gHk1+Vn1362/rf1H6lqFCi299tgXiK7v03pPuaueT/jjj/8s8n9X6t49Hjw3zOV/wCImPpu7as6&#10;TVSzKSsTX0t/BsvpvSrrbPb99unuGj/F8VwH1jTWtN6fo1KMLjEBs4I813f6StrptPpF682VIPAt&#10;7j381r+rMm7TQj/3zv8A8HnvoTT3rs2euo0v8n0p6PrLXtqzdIUQLe3bLHkg1aan1K0+9VtbVMHJ&#10;Ds044rUvQrq3LDubzPtDZIkxwSPio6q3cs3kRNiq6SEZTmOYPaa8RhxqSro+udBdddsWUugvcnaU&#10;2gbSB2hR2rW72mS2yO7AKlvkDP8A7DzXr+vZ1uTae4CisGI4C4H5rl31X63fuoljToZLlXPG5vJH&#10;gVt0+jcnUX/LM2TLTtqxP1PVf+o+pB1tO9q10oUwpc962/R+llLBv+8FRCS6csxjAqv9M0Y01pbF&#10;liRbUOx+2WPP5rTPWPrN9Lq9YLbC4ijozG1u5ArprFLK4xgulQ+Mo4IOU/bbZqn1Vq21GrFq3beM&#10;yZ8Vq1qz7EF1wQSTHFF/+SrT21CQbz3J3vMMpnIqw9dtWNJoS380X3LvhTPPA/NdvbLC8WJwa3Ol&#10;+zxv/VcWozZvzVxVv0kjU/fI6S52ljMmZFU9z6lu2LRsW5gnHkVr2o19wiA7e3zEZn5oiixZt233&#10;gkiYmvT4dBFU5q/hHldf5zJNbMdxXTfyWC6cpvu3WDYByaQ13q5vIUmFPYiq5rhu4RSxJrZvRfR1&#10;e5+rgyOfBrVmnDHHdL0cjT6XJmkoxiKekehPrbq75Wyokmtq1no9qwrIlsoQAYPcV070z061aUKy&#10;/wDbyQomV+DQNfpbPuXCSZuAHf8AdAry2XzE8mX4iuke10vhoYcfpy9s5Jq/QmWwG2kQZbPE0n6V&#10;oruo1tnTqhL3biqoGYE8mt09d1SDTbA5ZQYMcxVz/BX0i5q/qnR3WQ7LEuzDsBwa6ENXL+myzl6T&#10;oTLTr+pxwgm22ro/Qj6J9IGhsenpYNzbptMAMdDOvc/Fdp9Msj2mPuCWdd4C8k8iK1P6f0YXTpeR&#10;ibW857gtgCt/9O9tLcrdBKA4Iy5b91cbDBqKZt1E4uT5L30+zYACK122qH22c5gHsBWzaQqtyHQ9&#10;BKoy4xxlh5rWLFwWktrcuk7RIH581smgV9rBPbhgT901o3JHKy22bHaNy1jpiMq5zjjNX2gWReUM&#10;qCARuzM1r2iss2mUhkbqG4iSavdMrlR0Oq5I4yR8mnrJSMk4mx2y42A25k/3HarSw5FtzLJbPSd3&#10;+oFJKiQrSYdgCT5q1sA+4+5ldjB2+AKpZbA+0O6HRFQEkccgwTVxate6FtOw2sNsxEx5+aBas2gm&#10;4tDDkRBzV56dZUo3trI/a9OxxViMq9FlasbbjqE7DnEH4o+t9Cs6xRY1amMEKjlZbnJFM2NI1tDJ&#10;Zoznyasr9qLasx9uTickmnanV48OOTk10Lx4ZzmkkJXU9rEE9EL4WPmuY+u+ougW27hZYcHuTW96&#10;q699lUXDhx0tiY8VoX1BbF3eq2Cpt7h7haRPfFflH/Wj6reo0GXHjzOEXKMVX/LnlH1H6U8ZHHkh&#10;ujZquo1m1nGSn7h/vVZfvOLZUNtAGDyI5ormFYBSSiQfJbtmqfSjUJo9At28ly6d28oZG4nj+lfl&#10;zHC0m5XTS576uz6vgwRjVIjfJvP7hYsGfeqkdgOcUHXn3ltXdoUOVWBzI8CgX9UpBBsuxKlFAxtA&#10;OTVfqb1tLFphfe3bRgCVyRNdLFhdw4qnSOniw9BG1Fz+cJZZUsYPbHmqzU6z3Q9u7tYWrjMFUT/Q&#10;0xZ1Qt/zWxHHt2+osMZ/cBVK+qNkWLlqGukSHKk7h3giuhhw2/7eUkkdHFi5B6nbqbrBb9q3CzbV&#10;zCnbyqf+VP27d17eqvtqJi5tgAkiFkiOapV0+mfV2713SrdYWrrWYmUuPyx4qz9A9XfR6rUsb6Ip&#10;RmuqV6B04I4M1tyQ/Co+ortfv0OmpRjJxjdVQt6V63f9P99rDK9q9IbT3Z2DcOYGZpDTXxbvLavW&#10;haR3Ny2FJITdxEDtUd6i9o7uog2L133LgtqXLKTJYjkT4qLppbrkBj7Taq57ZyJSMLtNaVihcnsf&#10;5LmS/XH/AJQ/HCO69vLptm5aP6R1F76e9T9YXWqtnSak27q7wWCAcr5J8Vo+k1Fu8lm8is4uA+2h&#10;O1gpMAv/AOXxTv0zb1WpteoelWXAt69pvJ+0raMTmq68LVjVGzcJHt3WtDuCV4bHcVqyfYvZBS3x&#10;jc+bvvlJJV8AaeGaOTPHJkUvyuCS6j+ywu6e/Z9+wjDazBrgI6Ve3wD5NG0ljfabxftQ5+Rwgqv1&#10;ubaAXRcDfqPGJPB/BFHS7eXT2lVwfcYEMv7RwazOMnBcq2+eK6NDh+JLW3rOitK2pnbi8l1TgIuC&#10;KY9QvLr101o7oDpCm4MAZloxBqu1Xov/AKlvsXnDWWsMCuWlVMxI80zptOlkLp206Wl2gqmEJXsu&#10;O1RrGlBqbeSLb/SX6AUV88l5eVw/usgG5zKphVZ6vfR7Hp1y/YsI9uxeFm69+9fO9DsH2BfmtD97&#10;Vi5rQmntm2totbO4iG7z/sa1/wCmPUPqXU2NS/rGk0aW0M2DaYu5PyP96V/0+U8U5fdglCuN9N7u&#10;uPdCcumlkg6nTRuv8tqks2WuadntsYt3CqqhnwRM1V/zCJZtWbVsJsvhmZZJkdvxV36r9R3NZpND&#10;Zv7USzb2IVWN94cAFa1+/bbbdCELbDpvac7gM/0NHjh8/N9UhmljJw/3IpO+kNXrryh0+me64G42&#10;Ew7JOZiuI/WNz+JHrnrt7SfT2iOg0Nq8E91ysuTBAnmAa7T6aRbvXrr3blr202/pP1Mf8E95FWH8&#10;0ntMGXVJc3K6cBsZHNb9Br/6HM5x0mHNJRqP3k5xi5e9t06FazA8sZxWSUeuYumXd30L1dLTprLV&#10;pNTZ0i3tVbTo6l5hc81T2He/pwEi3DYgyXMftrZPWdSlyzor1jWaw6+/ZU3zfwxsIZaapNGVe7qV&#10;uFba2bfuWiw6mLdhXGnw8rVbd1xS7S/gTpJ5HjubunQEIpUrbLKQ20A/5k+KeBO1lDW9yAAM4h+n&#10;naPNL6XS3b03bdhX2ud7gRJTIgVbXrbBlF1bL8XHeIdS3cfNJyzVpXY+ck2Jal7r2zdWzj2gN88A&#10;nqWD+40zb/mP0vYDBmMC2qjaFj/WlNXdC3LNg3t6Oyws7JY+THNdX9I9B02j0a3bnWXcKYMFSPkc&#10;1i1WojhhjuK/J/iv0+ObMGs1sMGO3y/SNZ9L+mtZ6gz2bOka0gtM15YCy1R0PoGsS6qXLUFWMyZU&#10;x5NdZ0/rl5NbdVbzO9q3wIPT8xUAzX7ru6HqPwBWXyWt0+HTJQnkeffJTjKKUa9NO+zzsPMapzle&#10;OG1pV8mg+l/R+u1197UpbgbmbkR4q/1v0GLdtNus3XN24tBGE8VtulvIpRff2zjbwTNT1d8uAHfc&#10;qghQqxgea5mLzenenzRyYsv3+PtuNKH+RGXW6uWWLU4qPtUaEPQvVEv2yuj3FwCGcgDYe481G19N&#10;agtc942wJxkqRnmt8XVOljTrvlWO0TyF8UpqSFO4ggkZHP8AfxXNy+Rk51j4TSVtU7XfsfHW5n3S&#10;NJ1Po17ZcQoCEbGefma0v6m+gtZ6job93TlVCgaYiSWcN1HwMiuyWtEbaq63w73RLoQegfk0tdtQ&#10;Lbu+0qYbJAkV0dL5TLpMyf4uW1SjUk1clavsvH5HJGpRlXNO0catfU2m9HsJobHppt3NPp1REvEB&#10;ifGIhTTno31lprV/T6y/Y9hwrXL1u3HtNc7IKtvrbTs+lVQm6613ezBcbR2rnrW2ttpxki44bOVg&#10;eQa+neL+ufKvT4dmqcXF8cRdbfi0dHD4Lx2qxym8TuV7uS6+oNWPU9X6l6pdQq99ld7aAbUUiAD5&#10;auWfVv8ACj031y3ovUNVq2T2WX2yhIZSvYiugX9DfRrm26ALl0KtsNgT3I/0rGkOqvXD6b0sovqd&#10;zZEryZrl4vKavHmlqcerayOTlOd80+zu4sX2cUMcKUI0q/SELl1na2iMz/qiJGYECP6eKZ9G9N19&#10;2565Z1SJp7dki5YZj+o9sDqgdwaFaW+l97JAm3e3lxIBIbsfFNan1/TJeRLqo+pDygcMSbVv7gpE&#10;9zImgUXKGSEavYnGlb4aYGrnk3Q2JU+2OekaPT37OovXL5RkUm0zpwyjGDGaoPpSz6ha0Vy1r9Ta&#10;1l90uO118HYTKlV8KO1OWtVc1Wjs3St5WuXC627hBYqO5HYU56cCDe3BZW0zSDDKvekznKOPNFqP&#10;Ml+2tvHYueGTU259kEZFv2na05tNenaD0tgQ0dpqH1BevX7V42dBbuKpb2tOM29wMgGc5NM2VKIL&#10;S2/c29SXeN6/I/2rGoF1FQIATK7iOEPaQOCKXDJU40k6aq33QMsUbUvaVGv/AEV9O+raTS6q7rr6&#10;vqLl8OEtYRI6gM9+1b9otRdeQUVWBgAZUeSaTFtxvLhdwughplc1J9i6e4pG3c5MrzjtWfWZ5anJ&#10;Octtya/tVJfwYMuFO75N29M+p01mpfQfzaPcXqYT1QtH+u/orS/WWk0vpLeta/QWtRdUo+lum226&#10;fIyRWj6KzZs64X006LdYKGcc4HBNbL6fprT6g32e9uNwMjKcDaa+ifR3+oOTx2bBp9ROc8MpQvJO&#10;fMflfweM8z4KPOTEkmov1fJvX0v6R6l9EWdN6Nb1Or9W0tm8LQualg11DwBu8Cu73QySlzFsjGZN&#10;cj0/r1v+Ye/7pZnMvPEAc/mts9F9Z1OsOsa81tVWBaC/co/xMfmv139I/VGl1Dljhqt+53CLd1E+&#10;O+f8Vk4yvEo0vya4tmyu9q3be0/eG6ea5n/Fn+LHpH8OPp1vWPVUv39ONVasBbUFv1T4JHFdFJKy&#10;xz3BI5r43/6r/wCCv1H/ABO0v0v6T6d6jb02jTVvf1T3MRiFYKOYr2PlPISwYrjabaVpXRxPDePh&#10;qNTGOTiHLfNH1l9P/U3pvrHp/p/qfpWst6nRatRcs3FnKntB4PxW1WrqFN20EuY+QTXwp9OfwE+u&#10;PpC39H6D0P6jOu0ejvl9amp/Tt9RksgHMeDX2F6t9V6TSaq4pQI7hY7qa52m+o1GM5Z08aTq2P8A&#10;IeBUMiWnyLKpW6XaNwRGsqBkgjj58imLVq2hY7ju25EyM1U2dWrW2ubBuKAwxznxViGW3tBQzEic&#10;zNelxZ4ZEmn2rPOTxON2iSoHdGXhUM5r1vaEba8AwDOZrH6SK1u4I30PTOhtuuxiyxFDmipcFRdD&#10;dtrbBWiCDHFZ9naVDAsQwIHAYnzUEUsFDCO5/NEuKygbmfiZ/PakLTRDeZgSiku16QZ24JxVZ6v9&#10;N+m+tXNAdVavO+j1AuWCp2iR/i8irooRDLgKZg94p9A8QiCWI75j4qpeMxZK3QTCx63Ljdxk0+i6&#10;sTtYqJLY55/FNW19i09spsDtOO00taYgEBlCnImnFJLISgnmeZNegxRVIwTk7BMrISNvSSMGlSo3&#10;F2MtO2Kbgtuktu4io3gwBBZSowY+6aKUAN5rmq0hbfMtBwAYitO+qPXvTfQ/S/UvU/UtT/LaPR2G&#10;v37rcIijnHJroOoVtr7bJBPJJ7Vo31R9O6L1X07W+m+o6IajR6q0bV21dEq6ntXM12N/bltVuuDT&#10;gkt0bfFn5L/Xn/X561/8l3o+s9B9K9n6dsu9lvfTOuPcnxHYV+on0l9T/wDrfovo/qC6K5pjrtMm&#10;oFlxLIr5FfnV9af/AFuVNVr/AP8AAf122h0Ni771nS6iybzWi3IDA1+gP0H6F6j6L6H6doPUvVl9&#10;S1Nmwtq5qVX2Q4TC9OYNeS02Wf8AUQSU+nvtPs9PrYaX+m3QlG7VJd9HUbWEPUQVxjEildX6na0t&#10;kXrpiDC/M1rd/wBdXSCbdtrj7ZgGdsVo/q/q+ov2y94hn3SqTgHxXp9R5KGGH7SPMLHuYz9V/Ur6&#10;XS6jWXLqWreww7HvX5u/UHrHqfr2v/mtbq9/u7wg+5VHiuy/xp9X9f1NuxotV7dnRBw8W5Jdq4zo&#10;tI6tYRfsyQjLlY8V8C/1C+pHq8kcEHJKP93q2zfig49olpNPf9otId7aBSOGK8Ej4FXNm0iFiyb1&#10;IEMjbQv4j5rKKLdgtqCfcXjb/gJq506FAjN7VpgD0rmUPePNfLY4rmnZo30jyaZ1dWANxjmNuc/j&#10;/Oj/AMoA53ujyx6YJhozVoLTMtsQAhK9SzJ+aLYtvu3IyqoG1xB48571uWIRLlhvTtMEdVVvdCEO&#10;oA4WINWxQLc2GxvDfaS0QTx/QULSNtBFrcdzFdrrE/8AiatVtXiwkELEHYuB+Zro4IpJJFXYld0f&#10;R7K2yWkH8+TFEW0jrduqGJbqIJgblwOasrtnbczcPtEGGVvtc0rfUIttI35KleCf/L81sf4psijb&#10;K57ZCw9lVaJMYAp36dsWLlz3VEQYY8du9AdTcCrcd3G3aCMBY8/71uXo2k/+Bl2IrNdM8xWbSY/6&#10;jURfwOknCA/YVHAZ25MO3wOKtbCCN+8gKCOJJ+a8oIZ0MBSv7RORimdPpkRIckB1iD/ir1+PG0Y/&#10;ZGzZFwXJuNcKjBiNq/IptSVgi0MmCymQQRigWfcCIpU7N21oODRLNhVuNKsRwSpnjsRWhdLgtE1t&#10;i2tkEGFMFZkmpaiQtkod0sS39eQKmtoSxRpE7iIgg1hrW/cUUbvLfu/FRoIJaS2XFrbCoQzScuad&#10;ttvYb0gTjP2xSCMIgK3UIg9op5L+8KNjbmb7vxxFZsroZBWWGmZrbNvZQu8hWIiQR3q90Vo2gh3F&#10;lDyAfBqs9u8Su62DuPVu4FX1g3AEY295IgqOB2qsUOY2MnwX2kQljMC2ZMjkfmmEYu4QFUWeSIJF&#10;F0NrdaUbDz1Tg0ZVG5mZAWWfwI8V63BgrBFmZc5KA7VLNEjhZYRJ7U3dtZAKhZSOZJNRDPcMLtbE&#10;lKBqdTaW2XyCMH4rl6rJW6z0uixW4JGfcuB1hgdoiIpX1jUDT2lKZYmQ0SZPNMaU3GNwyVIBgGtZ&#10;+q7t/wDlyFL7fbkleVNZcU3HHv5o6bwp5YxYfV6z2rJO5VVV3fkmuRep+sBNQ7tfC7G6CeST3NMf&#10;VX1ba9M9LLEC7Fv3ImD+K+NPWfrPUazUrqP5tgBc6RkCW4rj/VH1RDCseOEW5cWj1ngvBubnKXXo&#10;/Qf6WtW7a/zDMzBlgM2BBrpNi8PbYKqxhSZyBXw59AfxROn07WNaVnfwzyDtr6m+kvqbS63SpcVw&#10;C6yUIkieCK9B9IfVWm1kI44zUZRXKZw/qHwmXA5TlBtG/wB20HVVk7JiCcml1tW9ONoJHOTktRkA&#10;1O07tzDg0pqdIXjeTuBmBnFe6bbuSVt9M8tjdUm6QHSeoDVNenf0tAIqp19o6cgfPDcSTzVvZ03t&#10;XmZUMXOwpD1RAxILfG49q5msWT+nble5M3aeUfu0umhmztfTkMSpB5irXTOrbCSxJOT8VT6RwLAQ&#10;oxH5maZ0zJZuEEEY/oZ7Vel1EoqAvU4FLcbJZW6jl2x0Y/8Aeg7kgMRCkfqbcmm29srBUie/zQ9J&#10;YtvcIxAwwr1WNSjtSfZ5+avdfocs3t7grIG2J8Ui8J7xLDc0KdxxjuKk4fc4UgZwfxXnKMMlZIye&#10;4rbkzdJmdQsptLe3XGG2ShwBwRVrukXCsqgUfJNVwQoHO0TMDtg05ZRUyd1wDGO1DgyObBnDahF9&#10;Db1Nh5tzuaTu+Pivg/8A6qv+nzQ/U/px1KWGD2mYptGDjg1+gd5D7jS8gKCAMVrn1Dpf5nRvZaGW&#10;4MTkZ80/U498Krn0JUITTjNXFn8p/wBTfTt70PX6rSXww9lyI5BqiSyzyVVmlYAiIr9gv+pv/ppt&#10;XbV7X2LKG4zY284Hf4r807/0s2nJlLoCyrg4O4dq4EsjVpqmu7PN67x7w5Krh8o5rZs3ZUkOWjg8&#10;Gtg0Hp+5S117bMSYBO41jX6G5YeLLhlcAwcGDSGms791uSA+6dpBjbSZvd7OZKoviNsa1GnKXWAS&#10;NomSNxHYiapbWjdmYqnQ0NM1dsz3nthG2hcD8CmLFtE2tbTLHuZFbPH6XLlkklY3TYvuPmIhZ0C3&#10;ijpbmMNmNv5qV2JA2XAEbiZxVndlVuRDMxyDiI8DvVbeue0VDKFDTyJmK9tpfEQx03yzpx0WOP8A&#10;xIJqzacbbRWWx/hP5pjTepENcfaQ+6QDkEzgiqt9QzIUdCArdsRTWnQbdPbBliWMk8E13MLjB2kP&#10;cFT4Nx0Hql23dVV2NmW3dyewitoX1kM9xtoQF1TYBIUD5rmekRYQwYb7AOQRzNXWg1blmay0bvuB&#10;5MV0cepil0Y1GULpHUf582kVAxusTw55ngE/FB1+tS3bF7YeoqczAC+B5Fa/Y1z+5aUqvtbCCp+6&#10;T5NFvXbhW2OtuQT+0KPHzWhZWE7ZPU+ouxO7Y25txYnPgfmKsNP6slu67Q3tmcHz3PmtOus73Lhk&#10;KQvQsQfk0C2bli2zMxYp0+SJGRFD/Uc8if6dtnaNL9QK6XyrhkTbO1Y/oPjzWxafWteKqbqLO5lC&#10;5ERmT5Irgum9R6FXfuQDcQMQxxj/AHrc/R/XlTerCAFJBIk01apcUzRFTSqT4Op2L73QJAkmFY/t&#10;C9j+e9N27kStzckwBPCnufzWq6b1JGLMrbdxECZwO/yD3FXCX/0Lhb9SWzmNyk8Ga2Y5p+xEpctW&#10;X6XUYLbQkktJMTIGM1cafXA3U2s0sILDA6RzB5rVm6bgwzRHtryIYY/pVjYFuPtCEKrDMEQeD5mt&#10;EWBdMvbVxvbVja2+40OTgFU/0mrjRO1wIhPEKi7pKgZIqpa9cV1RrkQN67iN8ngFTjip6O/eS09w&#10;tsIl1CAAt+RTLA93ZbC87KguS4LMB3JHEAdq2r0z0ldisYtoDvutE84zWlJfSEADtKk3MnuOTNdN&#10;9E1aNobJsozgfepxE8sZqJug4QjJ05Ffe9PDbX9uLWzA5UqOwHmtbu2Ba1Fr9Yb1aQCZitl1rpaZ&#10;Cm7EqxmZjlhFa2Lha/qSqhFuDoJAlj4I8UcZipYoxfQsdPKXyq8Ozz/5/Ecikb2jc3c7SN0yeJjg&#10;/FX+kuXSFYEBUyRGemvDTAtbtlShfcY5zyp+RVTphYsfTOe6j0y7Ya3dD4G7cGheeY85rXn0wRrh&#10;tM6kCUCCSA3bNdL1np9u+XIMBhBBzEYrUdZ6dcupeZYRlIlTzjH/AL1lyzUY8yRqm7fEXRVLdbql&#10;2Vncb+ruOBA8Ud9WG9t2K29x9v3MkOy8gg0S1pbrF1TljDuAR9owVmnNJoGIs3HXcJG0CdzfB/1r&#10;JLW40rc0BZUXLmdzlwpTZvZIPMxVTqW3uFCe0SMxnfOTW7p9PM7O1zTMbTfay7gDPcg1jT/SV23a&#10;1Ds4EXOncdwbzisz8xpk+ZifuKXCZzpl9sLwQ6wVEttPBBPk0cJZCb2JAtA9OSZOIArcr3026Mtx&#10;z1BRuDnAY8QBWspY9qWW3uJlFBP+h71ow6zFm/sdhxgwWma1utqT0bdxBOfip2nubFAeTvKr8+eq&#10;pXLpmzBDTb6YAGVyaVtg7FVbThWM7omO1aS7Gf5dLL3AUG6Xl5wC/wC4+RVFq9F02QgYOUPuxgHb&#10;2NXKtbtOpO5xJ/oRyKxe94i8wVZMkMzbtwIiM9/iptv0SM0pLk0b1HRpeFq5JVg4aIyytkE+B+KQ&#10;jZdUGIYFn3jhTnB7zOa27VWiQvSRNoDfdEMFGO3Amtcv6cJYvOpCzsJH3RHJNZ5r8hjg91gNLde4&#10;d3EKxVcQMwoAqbWbNy2/3NLZBMksOf8AOl7oL3N4Zn2/qS0Db8Go2dQXLstv7WAPYZ5NBQSbIvat&#10;7dPuVmKttAXBB+aU1ds3lM2yiozFyOWP4FWbEs3CBC5M/K4x80o2jNpw0YQ7BJjc4OD+TS8kE0Mi&#10;yo9kglhacFjCzx+B/wA0vatJbK3WQqgdQT5M8gVZXbYYNdU7RyQSSDJ+OKRYbVh7yqmYAadrfg1l&#10;caZd8gGki1sS4jbSIGYEk5NZfU9LJJIC88AHwazblSLhJGOkqCfmVFJPbFwZRgJLJuyvyT8UDGRa&#10;p32Kpft2y6+1vUiCTjq+AKNpi9sRduSOxOTnjHihLdQXArb5YdhjHGanAckPEsoMsY7xQiVBkVtB&#10;VuFlO4tG4HtzxS24i2XuLxBAnOP9qaV7gZzvlT0HGCODPyKG1g2ki3ZDGDJ+6IqDFRN0wP1MMu4O&#10;Y70bTgqjIqJuEFgO/ec0pcTdbtl7YZdxJPYN3o7XQELjogQ3cnxUCVAcFpe5MYWOf6xQiWZrphra&#10;oIHmf+DTje65BR+TgnEiMiRUEZPa2vO0W2IiDnvNQqv2D9y9ncgYGIGORQYU7tqEFVzmR+KIbd10&#10;treKlwA0g8rwM0S/Y33IwCqyrLnA531RGmK2GRg6lTsQTPHyceakiK121BYTLkEcwMRUG11o3P8A&#10;tF0Kydw78UXT3WRYukyqQIEkbvmrBaMWXa6bjs1wsWDwBAFR1HtIziSq7pzmanac29hYG2rydqnO&#10;KgzFlVOHQZZ8girKpFffiyqASS1wFW7NNJhjcJUWwWadsVbaoB9zWjAOWJXkt2+KSvrO0Buq3JMf&#10;uJ5qmWRD2ybCBy1sRInsOQalqLrhiPYtwWhY7hjQbOG2uoWDnYAB/Q0cH3UG3YYPSSMmKukSLEL1&#10;vbcCwfbD98iqUpt9xy4cbzIJ6gBV4R7is5UBSCric7garylqGLJthJgYgjzSciGqW4qLgCbdqqky&#10;hWO58VK3YCm2N0LuI2tUtSqKq5Agglj+4fFeYqXBRBGMnO2s4LaDe+rEwCGBwOZqwt3UCi4FHV04&#10;MyB3iqxEgbAYZZInEAeawpshLm5YGwCFz3qNCpMurV8thXEhhumpM6o7oJMsIHIqrZ94Zm3bZ6if&#10;9qMjMAso7sThyIhaXQMZDDpam4p2tbLbSDjPM1WXS7owJkAwpiQCDTtkCEuRLK5lZz+YpbUps/7t&#10;vc7NIK4zVjosXuJ0sqQWUFvgClHYMjQwIkblHIp2+53B2BYjAEREd8UMg4ZoMuRMQZPmoOtkVhy6&#10;l4P7RHjgVJwdxJDYWD2zUS7szTnYASYianevKqi4oad4DTwPmqJuMOsORdeAFDKBmCfNBW6LYGzc&#10;DySRMzU2u2z910spbhV5qDDKJvw2RJ4is2VGrFIWd7Pt7xbYkAAYz+aFdCYQKWBEu3efFMNcYMCW&#10;T7Tgjk0oGUI0BVMyRMCsM2a4L5JXmvbHCNtZyMA+KXS+VbJycAgUS43tyVsMSW3Eg8UG+ZTaSY5/&#10;vWSRqQslp7ly6u8sDB6sSfFMqgV2YqA4SPgUNVV2WHynjgGitbBDb3ld8blxQsYi0ssCQrKYk9R5&#10;Aq20d9EwhYkDpxP5mqO1J9xWbAaADzRbOoYbmaeobIHOO9ZskEwm2jZLOrQfdb2yoKwZkryKeXWE&#10;lQrnkE9RgHsDWrllKK121LKCYnNZtalSmQFgS0nt8Vy8+jT5s52eLtujc21SKVdiR3aOkKo4itW1&#10;N8hz7ryCcQMH5qVy+l021jCqCAcg/EVW+2LrOVaeYBWFkVkw41GzG7bK+60hkZ3IgkAVQEE+2DMM&#10;SM8me5rbNayOqTbIZjz+Ko9Tp3SYgMWzPbxXV006RujOork6n/DK8rX7Sb2UIyEKO5U96+xrWiWG&#10;LWg5ckiOwbuP/Kvhz6Mc6b1BBtG2ck9u8/3r7s+ny9zR2GCBjehySfs2xJHxJrx/1DH/AHVJH0z6&#10;Q1jlhlD4Hv8A0j3Ff9YdaQpyGQdiD481r3qfpBU3GDiEUEuwmAwiK6ZptA+1wmzdsETk20XDR80u&#10;1lPcuLZaT1FukdSxBmcGK819ySvk9FrvzhJP4PiD6z9FFrUOqnftBEr4Fc8OlMb1VcgSSfHkc19C&#10;/XfpjBQyAJaLNt3Lt2lfBPk1w9fTkt3HBJUXFwTk7u816nQZXLFG2fBvI4pLUZFXuwVmzcuMx23G&#10;EQ+2nPZL2ktXE6BbkEHkeDQBp3WyVGohDgnP3Cp3C1o2y5/bBz/WCK62LHyHpsTI2rV03FNu5z2c&#10;ZgdhXtOEkgEM5BYDgnOR+ahZV36WPXcchTwseB4FNKVh1KfqLGzZ+4tXThiTOjjxvgsdPa2Byqx7&#10;qSNxzunFX9gsuHU5thj2AjvVPbsWUUm5908gyfwKt7G677Si0QzDHVO1prSlwdPBGqNg0xe21mTv&#10;wTLcGcSK2Gxca2bQKsr4CFRAMchq1+yXERalUbqIIzIyJq7S41u3bQrcJdumWDT3H9KzTR1IDITe&#10;GuLJXd7gDkEsV8AeKX0yuFWUQsWLMIgw32kVYJqEuW0aFV1BWGwNlKXEPuB1ZHRkCkDAQLwM1myQ&#10;sfCSR9Qfwq9XtC6B7ptgMtvJkLt/bX2H6SqGwHXTgjFwbWz8H+tfm59Aetpbv2QkoiQjvyNwOSK+&#10;/vob1RtTo7O1QtsyobsSvb5FcbNi2S5Ovp826K5N/Ww9or943jd5kk8gVQ+o6VLgfax9yMHJMjDf&#10;0q+hzpptsA4LCV52jik7t22q2Lg3YUyZ5bvNO065Jkduz5t+u/QHuWHcW7YthdrtMAzwZ/1FfIHr&#10;unNjVtbCMHtuPaTb0YHP/ua/Qf6s0FlrJDIi/bIUwrZnaRXxd9daC9bv3dt0sEUGHGSQYn4BFdnT&#10;vk42vk3UkqVnKl2km4FG9uHJ3ZPAUUpdtlJYWhuR8HZ3OCDR71pyNTO9bf3YGd3ie1A1AJ2vZcrJ&#10;jcxk9OcV0FEwKRr9/Vi09rbYbur2yJBnmKi6BrlhVQsgDFlBADA+Kd1JV7zXRddFxO5QbYJ5J7k1&#10;Vtu2hmy5YLEQVB4Kx2NWVtkZAtvbGdgAlQe7UN7xvOji6A5DqZEkiKwLIAMKH3/d5AHivXBcAF1k&#10;UJGx4OT4irBbYq9x/sZSYQQsc/j4qsv27QvAlpUrgfNXbW/dZFDwSFg/04qqv6QkjaQ+1ioX5HNM&#10;iIyK10UV+1ZVvbbcxKkGMCR2qouo7LbR2MxDeR4H5q8bT3drIGAJYNuniOQKqtSttW91lIweDO6M&#10;VpgYZbn+iu1J9tmhiW5CgfuHcV65dO9gGlekgbf70X2EYlC53EdImCKQbe3/AN6GnJimszKVMcLl&#10;iqiATADMMmfmlmYWyxYbiw2FV/bBqRC/y4AuMeuYBnI4zQbjh/dlxuXBjtWeSNKyGL8byuztJAyR&#10;4mgMk3FKNsYf1APaay7k3lVAV6ZJbvQVf3g4RoIgD81UUWsl3YjfNlrhKtuJM+OO1Lm4ZZWEnIE0&#10;1qUdmlgsyOcEnyDSV/UM0EdDlYYnOKc2Kxx/J2KlnLrI3Dafsqk1WwwypLcZq61twS42jdtBkCBV&#10;Mysihfc3RkEc1Ir2FOSBMpaTuVQigyBOTVc7owkEnyOKdb3engrmFGc1XuxbJhTMUUUKYvuw23En&#10;+1QeMzXgc15kwMjPenAJgjgCjozR0mggHM0QNzCnFRkMpAgEnqMA0X2W/wDhoryAxO08cUL27nih&#10;/wAlnSrAkXiAyMDGa8WVmDAAnLAH91MISGLM8Kp2mIg1Bro9tgOFMwF70q2PlisGTcEKQFJXqNL7&#10;EtA9RJYz4IAol5N7S5MEALFDvsMESuRBOZNXuFfYCW7VxL88l4jyaYbVCZ9x9waHCj91RuFVhQNx&#10;nDzMH4qBssq7kXqLAmcD81LsihtD/wA3t2/YX35nmO1MW52ofaMBstMRS157Y3KFySBgTI+TRBI2&#10;rvKrEl6BhwfPY3a1BDkksOcHIMVlmUIgU8kmT+2vPcIAPum5IEg8Adoipqz2wS43hW3wvz2pRqi/&#10;2E32mcpbdlO4SzeRRGFv3LzOBMQZE5NQa45ONgzAYjqqLXDBG87XJJEdRigDbF7oUm3slioxtwQf&#10;n8VC4yEpgqhAJ8mmfbtmVDMCqjPDD5pa5aCKT+2SZ77u1WmLYBfd2kbpLtIEDA/NR2+3ubp6iMzh&#10;j4qEXEYPdBeHCqRmAa8jLscISqnJDcTNG0DtPOfdY9cBD9x43VXXrco/7GwdwxP4q0W3+mdzISTO&#10;2h39FefTo0SoAbHAoQZRENIjhiwwQII7fmtw0Gv60kkidoCmNtaeXZWNxyBH7ZmaWs6thuO37mGf&#10;FBLHuAXB230L1dQotF9/uKFBY/ad2c1utr1+/aa0A6kGQrTBgmDNfPFn1bYhCMAGMyM5nFbRa9Ym&#10;z17WeRljHOK5+bTN9o049S0q3M6n6j62yXGG2QyqCG7ePyK0b1D1HUXLhYXy/X1KICyaoNT6jbuy&#10;XZywtbOfHyOwqmfXM9yJ3MpDOAMR4osGmUX0Jyai3dgvU73us9s22UNMxmTNahqgbZKgBQWnPVir&#10;3UXRba9CbeknJ48CqXU9duQACcCOWNdfHaSMcXyxa0XR1jDzI8Umd28vHUDnOIpkMNqkCI6SCZ57&#10;14WYNwXIWV3DFNsbViwtlSSCCwYma8im5O1oxuPapajKWOnkyaWAdg8QIOPxUfQmXZs2g1H/AG9q&#10;nCxP5710T0e5FoKM7gSO5BBwI8VzPSMzFQAuRjtzW3emuLZfLM6wARwoYdq42tx2jqaGdNHYNBrm&#10;hYCKGUoZ5LDuI4raNJrmtqVkEgkBmXuB+3zIrmvoF4KzySywzNHMxHfzXRdKocKYti2xRLYgvsPc&#10;z8GvNZ4JOqPUYJfv0bRojcl1uKygkFAYlQRJj8VbaC+bdtoX3fbkK0gLJx8Ca09bKWrjPJlWEyd+&#10;4nk/jzTn8yoRv0VYrDgPO0AcgxiO4NYpxQ3ebvuC++1tWchh8KHjILVXeovbRREsdu+0GIV+YaWF&#10;UN71d0D3VIbkgSSPG0diKptZ6kLYEWoCKfca3wk/d/U0uOKToB5LRa61rvTstoGaOhZgj4mueep3&#10;bVxLTBDyPb2d1Hati1nqwtNa2M5QgDODbLDOa0z1DWRevXCwChGCgZKmK6ukirVnK1005KMWn8mi&#10;+sav3PcS2DEtuMffHc1ot22odykSeGJ4I8VtWvuAtvFwkuAROBPc1rq3Vuu02oUbiJ816PTf2nCm&#10;rlYiiS0FTJU7wcCaJp19sSANzdKhqzbvucMCM7gDkkURPcP3QJfiMVqbYLQxatlyENrbuMBVHdaR&#10;Z0DMSAhYlTGY+abXT7HuTdYN+0jg0mn6Te3tLqZgr88yaiKadIA5UbBvIFoEkTzFBJLMWjOY7TNN&#10;gMS3QBKlROZApI3bi+3+pgtOabFANM8LaptDEcHJ5U0s1zdtLjav2jvNFv3Gwy3JE5kZM0Eq7jeJ&#10;Kz3EQKZFAOyCgIYI3RzPaKyxtgE4IBwR+2ojNwYmQY+YoZGRBj9zUwi4PLG0QGg8yalcK7tuSoPa&#10;IqRxs3cASB5mhs7LBHf4qy2CZxtgHnGOKyS0AgHCkGiuSwyFEnAAoQW4VttPTxFQFmEIhpAECsBA&#10;ATPPAqbjcoaYB4/pUGEkErluKhRIyp/yoQK7mJP24AqQtlmaG+DXiuxWmJNEiw1tQzDaxmSRmBFT&#10;PuMxJ2jxGBFLsVZftIqaAAHHGM1YNMO1yyDbG05ob29rbZORz4rKkFlPYjv2rxYtgwKiBPIysCoy&#10;Qe/MV5mKEYHSJ3VnlkhAS5OVxEV66p3KNoEjmrIk/glbkgSZgYiiWAxJUW988gftFRZQV9s4KmAf&#10;zUmtvYcFWzME+R4qWixbeQsFI2/5ipICbi4IULgipCd0E4M5NYYEkCYABxUIEIG4lhB2zg96yWu2&#10;iZEPg5oITEhOR93gVm8Z4yYyahdh0vt7iHaCAZPYSaCrHr2/c2amVYbeeJaajuYsCqwViB5qFqYW&#10;7djcpMEwJNQVVCgC4ZmAaCX7Mu4kzPEVLq6kxzMfioSw1m2YZYPH5iiC8ke5J3QRkSCajv3k7AVI&#10;XgcVJHt8KeBUYKFfGfmDWEDSGbiZ+RR7kNIAJPBNRUAYYSCIqBWDEBSDnMkmsrcVZ7E8RUblsckk&#10;Q0ba8jtJ2oxJ7RUKbGyYOSSCsZqKXG/SPG7E0MOQQrRuXzUQN1oLuyDMVALGRdORsXbxPEUC4Wdg&#10;CcKYxQVyJAgHsfivNEEqSWHNDtGWMoqnd0yQcnvTNqwyAEhoPBJpVAfeZ5MDIFMsXQudxJYARyM0&#10;DDiY2sFwqlWfqnk0Ix7hItAoMGDTEGXVnDKOcR+KCOWmIj8RUsj/AII9DBQNwG4mDUsMFIRcGCfn&#10;5oA3FsDsACMVIp0GCpJ5AH2gVZQZr0G6LarkcRStp2BIJiFMA/6V7YSilf2kGfPxR7zuQnQJmZPz&#10;UKsCjgKg4meanZYqoAYiT1T3/FeVpc/ucjMjFYByVgkGIHioROwzurOIYIZjBziirk7MT92aU6SN&#10;pADBumiW53ExtPxnjFA0g0WFq824kLKnDEH/ADg0Zk3bPbAOcZ/2pCSm4EEbhyO35FSW8nSR0hCK&#10;RKD9DFMuPdLoh3bTlTt/3pR1A29e48yPA8V5dXDAbxBmJ4zWbN9ndV2K2QPEUna0MTR47RcBDEBu&#10;cczWbltbdqd3RMR3NF93cHbAZTtA5n5rKmwEsh5Jn7hkUDbVDYQsrLqABQEZgowZ80le05G7BMCr&#10;8Wd957YUhlgyMAzSuo07WyxOVkjnvTIZeQp4uCia24OEMmJJqGzcP6n4p29pXRssYYduwpM2OcFc&#10;4PmtUZJrsySjQAkLLA445zWQ5WexjFFaydvDZ+KG6HYhiQeDR8MEiWyJMkcxRFu7QYXJOPioDeJG&#10;PH5ihMrGSBUpMu2W9jUlAYXcziCasEbYOoBgQMGtcsu3UCDgcU1YuRtweczmKzZcN2Pw56Nk/mFN&#10;1BsJxnaaGl8MH2qMtAY8wKort7qJiGHYDisi9L7u/g/uFIWlGvU8lgsN7t1BiYKqKYRNhBQRjM8i&#10;qcaj7YfaOZpm3q12sCpk8MauWKRFkXyM3QloXAXBzA3cg0sy79gj9QHg0RmsQA2WMTOYrJZptlYZ&#10;RniriqLbQT2iNkuQQTMd6shfKMm2HqpRbe4w8ys5OJ8U9pXWwyEJBCwxJkAHMUnKrXyNhOiGqi5d&#10;wpMAwB2ApBHKbVVsvkhuKtlth7dwI8uD/elbmnDJ+0xyxOBUhNJUwZJt2mJ6+6WDKFAGO/NUd0xt&#10;kH8TVnqSgLsGBzj5FV5ZVB5DDyPNdDAqS4MeW2+z1prtsKU4rp30t64ZCMwKyGg+BXOJRUnk/jBi&#10;rX0XUINQisJAgifFZfIaeObDNOJr8fllizY3vpXyfUnp926H2sDtj3FY5k967Z9NerC6lm50KSCV&#10;9yTITOa4f9O6u1rbNpWuHpIDeCe1dP8AS/TLZDKWI2OYuA8z5HavjOvwr7ji1TTPq2CVw3RlcWjf&#10;tdev37agW1RiTgcEPiB8Vr2k+mfZD+6LaYYSTHPeth0YK2rrNc2F+kK3cLgAVU+t+v29Jomttct3&#10;DcclEYcjiskIpNRQ9dWcq+oNFb9+6OsqnSe26fmuKesWrqydgUhztPb8RXWfUtbdYqxYFgTukdJj&#10;j+taD6naS8lo+8z9TCYgHufxXovFSeNq+jHqI707NB09o+9bYwTJMgxH5FfRv8Jfpp/UtVpybyIV&#10;YMYnkHINcO/lETi0N7QIPjzNfQ/8LvWbmg1qPbA6U2mCDiJkL3itXns7lg/EzeNxrHPnlM+xPq/1&#10;NdFZ9P8ATtPdt/zF3avuBgQFGSa37W3H0fpOmv2rjqtxWAIJ6yOa+Wvq/wCmtX6rYuXtG83AouWS&#10;TBbzxxSmi/jprNHpF0XqelLC0uxt0rtfiRXmIYXPCpQ5fNpdmbVeVWl1U4Z4OMXThP00de1Xp971&#10;a4Q4bCzHA3Dsa2P0Vn0umtJ7qXBvh2cyAQYBFcW9O/jP6SNitqtk9UEbRH55JojfxU9L1jkfzVu1&#10;bgq3uYBn5FcXPpc7/wDvU+/g72LznjZRX/3Xj6+T699P1yOmoZ29vaoNsmD+Zqv9Q19i7ZuXWmA2&#10;593Civnb0/8AiZ6Vatrb/nArXAVAUzK9tpNdC9D9b0PqulvXLetQKBx7k7YxxyaLBjmlU7BWr0sp&#10;N49Rjl/EjQ/rH6e9P1jlwdzEnLsAIPBXzWs/Ruib03XWzZG1Q4F6eH8R8VL1tLaerQt3ZbtzsZzk&#10;gcQOJrdNDc093UBHu2hcQQWyvK8waxajfCb2t1+jsw2TgnxZ3h/Vbl3TrbNw2ZG5lQ71xkip+la9&#10;3tXL13THa+FnmV7igek3vTnNtLd1gBtBQGDt7Ez2rWPrf+K/oH01bf8AmddaN1p2I3IA5xXoNM5z&#10;hG0230qPOa6cMcnbUV8t0i9+o9dY0+he3cKWrRSXzjq7mvm36l/jV6N6Dau+5dtl5UOLTCYXjivm&#10;X+Jn/Ut6h6371rQgpbYlSSMkCvmlzce8b15meWli3E8xFev8b4STipZ04/EfbPK6r6lhB7cDjL5k&#10;+js/8UP47+qfVFy7ZsD2LLmUZeYFcO0llLpU3gXfvPNWei9J1WpcezpLje40KQsxOK+xf4P/APTr&#10;a1Nu1qvU96oMwcs0c9NdvLqdLocTjjjT+I9tnP0+LVeSy75Sv9vpHzR9G/w61n1DqNlmy/OYMdNf&#10;dX8OP4Q+iejX7vvol7UIi7dpma3TQ/R+m0GttpprQtraUKCn7gxxE8xW5fT9rTWtcly3YVQ5YBmO&#10;0Htu25iTg147yHk9RqpuLbjD/tR67ReOw6WG5JSyL2z52/id9Psb73Et3V93BBABacAAd6499I+g&#10;6izqblv2Wif1Ejx+a+wv4gen29U4dy3uJyyzKyZChhxWmeneiWVGUhlfao5V5pEcsseNwSH7N8t7&#10;7uyfoNq1eu7UtDZAUhgVJxzPntFbhZtjTXdpvwXUgsACrgdm+aq7e6wh3KULAACSwnuwqhset2df&#10;f2CwEVNx+6PjHyax7qZqTcjS/wCOX1EfSPpzVXkNvfquhdpgnd3r86vStP7l0tyzMIH+E19T/wDV&#10;V6/buar0v0/TMptC2XJXzMV84+jWLbp7gKlkGEmN0V9G+nsH2tBv95JNnyT6x127W5U3xjShwbVb&#10;sP6p6nprKhWKuMLmQOcV9O2fQNRpVFsC5bC7RFvhp7Z4rhP8Hrg/9av6xbcGwekETl8V9I39d71m&#10;24a6fbuFWUmOs8EnxXlvqnLkeqhiX9sIr/yz1f0ZpIY9E8v/ACnL/wCEdE0fpqJYULuZ0Xa4LbY2&#10;9wB/nQbB9zdallRTu2MSRcPMGapvpn1HV6nT3Q32Oxie7jHNOLpW0195XLKWYuNpQfJBxXH0uJns&#10;p5OjWfWtamlDl3VBbQkL4nkGuPelpd1d296gxYNgICIEcVdfxC1Q1GpXRqCdv6zOcMw4G6KBaKtp&#10;7CrqQREgJhvBAivRafB9vHfuX/0Mym9//wCLyv5Lf3rOi0j3NQHKkPGZYhh8V8n/AFL62dRq7ipe&#10;IVSc/wCKa6N/E362YWzorF6Sw3TEFQOFrg1lblxWfmc/OK9R4bxyhH7s1V9HhvqvzznP+nxy4jxJ&#10;r2y5sXrSdRcM4Qz4k0PV659UiqpYKvzg1XwhY4x3FTu3FVRaTIAnFdv7MNylXJ4qFttL2SbUDTk7&#10;M7liDUdN6Xe1DAIqtJgn/DNE0ei927bmZGTPeup+n6O3a010+0BuXiOfAEVm1euWFJLls9D43wss&#10;z3ZOImvJ6LY0dhA4BIOCcEGrr0c21uE3hBTkHlhVbd9Rdbt2TkoF+2QIqHpxS9dtooIdf6zXJyqc&#10;4Tc2+ebO9i+1jcIwilXFHWrXqdxAi8e7LLGJgcVX6rUXERnVgISVgzM1UWfTvbKOzggjpUtmTXjc&#10;QEhEMrgTyI5rgPFBSW3k7H3ZbXao1HVWt1x7jPzykYNfZH8Cvou3ovRH1pn3NYw7CLaDg18raDQW&#10;9Rq7Vm5J3XVQ+DuOM1+l30X6fptPo7FlbDRbRLKr+25tya16vK5xhjT/AG/8GPBh275p1JcL/J1P&#10;6P0lyyb9h0gOoZAhG1iBn8TVvcs3VdN4IkfYBEAdlqu9Ns7b9kbNpDTMwdh4Wtv9Q0IupcG8oS4Y&#10;s3cRx+RWmbrT7V2kctL8/wCWarb+ovSrXqq6C5r7S6lQbzqzBek9s966BoCs2nkqGfBU7SD2wK+e&#10;/qz+Aul9Y+ofSPVzqXsi3se6iywZUack8GvobSMu1wGTd7jHmYjmCOBXndPkzfd/Nvo6+rx4FFOC&#10;TdGxWF90IBcLMATEgEeQIjBq8t6bcXYIzBV3EBpWR2/Na1p1sAsSzl8BmAhZPatl0qoy3gCLapt+&#10;wypbtINdSGTnlnBnjv0bLp791zb2BuoAsrZ47VsOkuM1yVRF3DJYZFavpzcFos0BwBgfa34rbdAg&#10;suhC5KyxYcmieWmCsTaNg0i+4N+6TxLdwK2DQWUa22zEdQA7nvVFprJvzByXwfBFbnp7S2zbD2wN&#10;iksBWpaqMIOblSSMmTC3OkhtrwAToXaEzHY/NJfzVp7mzfcJZZE8fgVV+oau8VYJGSSR8CtVb1T3&#10;UQBGW7u28yBX5u/1D/1U/wCnZ9q/K4txXpnuvDfT++FvuxvXG/cuKo6Tu3hww4Hma1v1IbjqnFwM&#10;4O0R2Pmm3vfqMhAYqMJzBbvWk/V31L/6Jo/5sen3tSoYK6Wh1Z7x4r8ueU83qPM6lpKTeTKpRjKX&#10;HXSPoXjtBtcYqrSoxqNKVdGBeFUux5Wa14tphadhdNtmaQBkmtme7c1NiwnSu8hymRII7/itW9at&#10;m27q0BCo2FeQxHIpGjuT2yfP6+Ez1WlXp9o123q7F269pbvXazsJ2tnMme1NXmuFX90oV+4beDGc&#10;1zn6g+mNFf11vX2zft3EcG8Rw6qIiOe2Yp9frr0T1HX3RY1ssU9sIoZYVBwQa9Y/HucYTwrJNbLn&#10;+H9j+LR1sWNtq6Ldtfftm5qFvAbLZdwT9y+FpM6hNRY0xGmawh4KNBk92oOrZvZYLbXeLNwDEQSp&#10;2qJ+a+OvpH0f+Mup+t9JrfVma36cxLagQosiyo42jzXofC+Bx63FrMstdptP9jG5pZZ7XkpOoxS7&#10;ZpyZHjngisGWf3JVugrUP3L9H2Tdv2HsrZ9gEy4DsTu3cSrCqu4g9q4baQwKoVfqyBU5D7DaUW39&#10;xnS2eDHieK0n6y+sNd6U3oNjTW0e76prjZm5ELH3Vk0WjyZssceJflJt1J11cn/ikb446N802sAD&#10;m4yMhQW4MrtfneAOSO1VN4K14w1y624NDYEf4qLrFt2kS2tu4Lq3eoHKtt5FQ1erAu6g+6zs1vbc&#10;6SNqkTNVihTuKfKDUVFtjvqVs+m6iyNJrGum5bFzcCB7JblWiZFVxvh79q2VLCdoIEKXOTNF1GlF&#10;m3p7i6dB7mnBUKZLCJiexpCyLbKhUysZdjAUnOPxTMUU4Jt7n1upW3+6GY48Lm2X2l1S6fRt7pW4&#10;BddPbGCs9571C072rgKnYXhBcfKozYmKSt3rtzQv7ZTYuoL7Bzx5PINAtXNytcVGKyWhjBcRxS1h&#10;5yfuTsFYr3G5L6pof/U9J6WUZGay8lPse5b56h55im1W96o1922WxY08Fj9qhDxjOa1xvUbl2x6e&#10;0qfYYuGUZluzeBU/5lb2m9i0BcQXGZWtAgi8/wC2fArny0rW1pU1w23up27f+TE8M/Qaxr9TYfTx&#10;NsG51B+tWjvJoh0Bt3L25br+/dkG4xBznH/j4FVe+9qkc3NQpvwNMivjcAcwB/rTGluobrW7moZV&#10;tbutnJBKYgxJAp0sbVtUnX5UnzXJpcXRaeoekPc9L9Ovq4Iu6t7NuwDLpcXvNV2t0+q0tmzGmDe8&#10;6EeC/G2fNB9Q0F/UJc0+k1l1TqbbMAim4y7wSbqLxHg1U+iaH1D0v0nQaL1H1NtRfQ74ddm0J9rH&#10;5NMxxX20/vQbU/8A0mpbmnbv/FC8W/pyTtssUW9bvoJc3Q+7ZzBTt+BVr6d6hpn9V1ut1kNas2mu&#10;me5HZarlS8d6H9K6535MQrZINaz6X9U6L1b1b1TT6GQmif2XDHF1olhbB5imLTSzQzNQbUcf5zjx&#10;ti2l3+x7gp8dXwbYPXb/AK4g1ttWKFPbQqpP6YOFmjahbemNoHeWVEaOdr9wT2Faze0OrW7Z/lde&#10;bFlSd1gDoYMeD+K2jTrd1jLZs27l7UMxwql93jPmgy4YRcdjWzn8VdxX7YmeOOOPaSSNp1uqfS6t&#10;dHbADXnS8bluTJPC+IpX1nTPa11z3r1nrQPIh3W5xskYitbe3qbWoa1ds3rbgdS3AVa2R3FRtF5s&#10;LZfaS7OS0bju5BNc6Gj2ONSV7ak67/YiGBcSUk0y00HpmqPrCnVXr405VblsAyGfxzk19D2Vb+U2&#10;lAzlpO/CkGvnHS69NPrLN0Wt3t3BuRyZBH47GvoTTevaPV7Sl/pYTAEAfGa4P1BLURlgkoWtlNqP&#10;CPP+a0Ut0Gk6KP6s+j9V6t6ay6f1R9CGuoXu2cO2wyVHeDW2oVS1bkHbACk5OO5odi+ShU3QVk/P&#10;NG01wfzFkmAqmWLYkV5rPqJZIYsXUYW/8vt2l+jgtTS59Dwu2rjOWtqXCgzNRGoYlnHfBI4iqMoz&#10;XLV57iwzNhcfimG9V06azTaT3QLjA7UAMlRyaw/0/wD2py4bfuq7GrGbBZclnDOq+3aLkkcnsKXB&#10;BsPv3HsxmhBwbtwuSVHSMz/U0RWFzbBAUsQGjn80mSVR/Cq5bQhprkjdsKAjNkKmIP3V7RObN7T3&#10;blj3LW+ChySB8HvVnYawWvozlhA2hcwe9G0F63YvPc3ISohS4wp8xWzx2TZqNLKWWMP9xPc1u20+&#10;2jNmncMi2t8ddWaH9Qem3r1nUl9N7ds73RnwFniuMWdHftvriyO/8umxQyE72Gcf+NfZV21p7+ke&#10;7ee29qIZz3J/aK5m9hLS3Qp6ZYktk7a+jeW8cvEwxZfvqeHUxc4OuW1zwl6Y7wvnpqM8axcxaPnT&#10;/wBEu2mtXbts2mvKLgMy0KcKpNR06AtcAJ3s8LcBggseT/vXWvXvRk9U9LutZT3L1s7wtsy6DvgV&#10;yBPbuW712xvhDt9tsGR3jvStJqZ58W6acXdfr9HuNFq1nhJ2k1wzX/qP1b1b0vWaSynpj661fubb&#10;t23dAW0e2DyKvEYW7l8DRJbu3ENgX13ByreD2Jp/1H067oEsXm05uK7Da91TsBIkgVPS3mW7rA6g&#10;Ldtkhhko54g9hXRWq248UscFGSi7nFuLl/izTNwy41/yVii2bQt3GIZEA9sLBmBmc9/k1S/WH1Z6&#10;F9N/T3/qWuvlVS8tllCg+9vPEn/atjV7dp0N4XW90hSU6guwd/k1Qep+m+l39L/8FaW1qbSOrol9&#10;QwlGkFlIML5NDpftvPheZZJY1ki5KDScl00my5xbi1F0/QT6Z+rPTPX7H836dqrd+xZYSJJ2L8yP&#10;8q3bWWbZdxbsNatFfcIddgae8GtR0PpWisLqdRp/T7eltatlZ1sgt7h7BMDArY39R1er9z+Z5tac&#10;WrP7iVU4ms2thieWUsKnGCdKM2nJXXddtMz5IS3QkmuuRfR30Nq8hw69ShsB+/RNXN0oQy7ha6d7&#10;Dux/2NaymmW62jvuDcNu4yt2VF7tU9YA17SXE679p3MmQrI/f+1JnhUpqpP23+mheTDcuDYtPftt&#10;ZXeB+kSSYPUKZs33sIz3FZBc4GQHUcHPc1C5pNfu010W1Fq4S2xuCP8AEGFbbrr1/XtdF+4GW1oy&#10;unDYCEckUzReMjq4Z6yJSilJR7Vdu36POa3UqEoqri27ZdfT/qFq7YSw42dOCe3itj9M9TZDc02/&#10;9Wzc2qAI9wf7g1xvSa1hqrAjcWUcDA+Zq5f1u4N96/eC+wPc3AbVCp5r2X079fz8XHSuWKUsuJqN&#10;x/5438/tHnPJfT335ZIprbNXT9M+g7PqlyV3qqAQOrgT2BrRvWvpz1vXfUvpetF+yul0Qu9GQrtd&#10;ELjyK/Kv+OH/AFMfVP8AEr1/036V+jFvCyNSv6tqUOodP9LYr9hfpHWay/6N6VY9UFj+fTS21vtY&#10;wrOoiVFfsnxmu/6piwRz7sU5QjlWOTqaXrcvR8x1/jMnil93Hsk5Nwftf4GtDY/lNFbte6zOpIdn&#10;nqJMwJqr9c9LuepGzp1b2jbYOzsJJXxirSx6zoNTrdVoLF5Lmp04Vr4In254k8TWs+l/Tms03r/r&#10;fql36gbVWtYlu1p9JthLAt8n8munr9JiyY4wrdC6dfo8/gnkxynNvbOrV+7Nj9V9Lt6/RnRtrLmn&#10;3qv6tltrjYZwautFfcRtZ3IwN2TjzX5r/wDV7/1efVH8PvrL0n0T0AWLaJYV7966gfeX7Ca739e+&#10;ofXP1T/C/Q630zU3fSvWfYt6yLIhrhXJT43VjyeWWmSyKDrlR54ai6ZuX0/myRxxlkjFSaf7TkrP&#10;sK7ewVOSeARMU5ZuMCsoMLmDk18x/wDTJ/FH1v61+kWv+u+m3NH6nodSdLfVxs97Z+8A19EaddUb&#10;mq91bZtbwdOEmdvh69Jotf8AeUZR5v49HnNf46WmyZISauP/AMl5ZcB5KsYXnsK9vSEnqZjA/FD0&#10;NplK7JCkzAzk800br4K87jML2Fd6C4VnHlIIsqu2RIMqCRTK3AHCEbQwJBFIkXJMQV3ZVsnPas29&#10;XZBKKVO05VTxVPLGMkm+yKLd8F9odm1SyjbmRzT9oNc3urgQTC/FVVlok7doOBNWi3GKMFUTxit+&#10;GQmaGE1THPIOMdjS1xCCRuy3xyaPJQXd1rtxSt4lQJlQRzWqSsQK3A22FG0kbaRv6e1cUC4xYgRE&#10;5NOLfTYf12mYY1XajV2tOVWVYrwfj5rPParthRb4ootb6c0lktxiZniK1DX+oaXTpevF+Fl3fCLH&#10;Nad/Ff8AjT6R9NaO+17VeyGBChepnbwor4B9f/j19R+vXdVp0s29PpbtqESN5jyTXz/6j+rPH+OU&#10;lvTn8I6WHTZXScXydU/i/wD9QjXk/wDT/py428My39WighB4FcR0n1r9UK+i1LesXXt6dgFDLtVi&#10;fIrUtNpFD2kVGDb5LN/v5Fbj6Vp1fT4uHDngSFJ4KzXwXyH1Zq9fllP7jivSR0Hp9jXJsvrn1BrP&#10;X9W168kBVULbP2gjJYV5NNat+04cksrQ0ZCjstY0GntAMN7lkG0My8eSRV2mmL2rUqE9vrIUbiD/&#10;ALVwMubJkm55JbpMZNxaE9Pp2t+TbYEmFk26sdPa6/auKrLGDzRXtG8R7SxLTBOSCKb01tXkoxCq&#10;sle5jkCqVXwIJWbF9BkFxxHBg9wKds4UKbm5mMjsFUefIrHsW2ayffcsH6QOwiYJq20oLsyIy7if&#10;1IWSZ7VtxQUvYptp9EwphtrPcuEyY4GKf0+kQurK10gzMtyTTKae7sksQQdq9hHcCeaxb0j3t+8M&#10;IBhx9sLW+ONKgqZguMIQSF4j7Z+TWby2jcugqo2kAkSWmMf0NSsguLIdVKrJMH9x8igs8upA37id&#10;qKYNXNra0HCLtELFpVOEJVoOMcVt+g2WLW0XmCDLEjImqzQae3sBks4tzujOeAav7Npi1hCgKtyI&#10;yIrR4/TSxu6GZZqQRDZtoy2i5EiWHJpy7Zt3iFLAmevkR80Ue2TCAgTzwIqVjTljcDW2OInvA7mv&#10;Rw6RlcTFq61venuf+ORgRxTFpyLhO9cqPtwC1BTaegOm0iTI70f21QrvWCi821mZphEiDhvbG7o3&#10;YGRJ/MU2GmAXUsekKO9KWbAVLlxXnaRLEcVYLcLvuDoAp3Agc0LbDihWAqnEsoECcyatdKU9wTna&#10;CJn/AGpdbHvGCWENLN2o2mso0tuPSTmOBWSd2PjFFhaWLbfqMxn7TW06SywCbWYK2dvgiqXT6ZSL&#10;cWyFZpJnJjtWxWlG13hkBIgzxW3SxtxBnHhl96faRsExBmIgzWBeIYIXEGZf8eaMgQIAbikxhvnx&#10;ULrdNkC2Mt9vk16uc4Y8UE+6FabHKU7RC0gbbdLdjA80G+iXU+wqrGIOP60RPcnKGBIz2pS7cuuC&#10;s4MCK8znybm+OD1mlx1T6aHdNpF0qmVY7Thiear9VoUvo6Fl2EZHg1ZleMEkCTPFfMX8cf42/wDy&#10;H2VSyjreZiFWJLN8UcNdg0kYPIuLpLu2Ox6fLqc1Ql+RoH/UN6Dd0OgN1NQdpGc/tJr49T1AwltF&#10;CRDEgyB5/rVF/GH/AKk/UPWtNa0+ssi1s+9p+49pFcg+k/qtNfabfdYqqhd6n5wK8j5rw8tXPJqo&#10;YnHE2qs+peDzf00Y4Mk08lWz6V9L9UUlVt3JJli791YxmvoH6J+sL+g1Gl01q4zo2Ej58V8r+mWm&#10;ZrZu7g8Hb8COTXQvS/UtRasacpdXepOSpDEcytfPsu7S6jHkxZGqf5V7R29Vp1mxyUkuj9PvpjVl&#10;dFZHuHqzvI7+K37RkOtwi4QzN3PArgH8P/qE6z0TTFQDae3O8Nww5zXQfpy/evXSpcBCMzmv0l4H&#10;ySli03tTij4b5bQNTzPpxZ0i7fFm0AG5wT81U9FxncKpPHxPirXU22lUAkwNu3M1S3QbTsISDnaf&#10;Nen1sWkvx4OJpZNt8isILhCCNq4C0zpQxuWyzRJJ44qk1uqtoAquhJIJYHg+KsdLqle40AMu0Sa8&#10;9inD7u2+V6OrOE/tXRsO4e2xYkEkg9+KnZuW7DMSpG4A7uZqrsu5W4NpAPc5xTQYWntl1JwAI4r0&#10;ENV/a6OK8Ddqxy8xZpZTtEFAMEzSbksmLIkmdpPEUYqAdqmYNZ9ja0W0JaCeadLM8nAqOLbyL3Yu&#10;gMUL7TiDApywFVPsODJAzFDbSO4WYVisxFMW0a0h33ASR2MVt0O6L5+DPqEmAOpYFtnUAJgjkUG4&#10;iXLe4ARP2dqKxlVloYQT5IozXATGFtBSRXXSpWYTlf1b9Naf1fStYAbAb+s9q/EL/qE+mtP6H61c&#10;X+YCu94qYONw5Nfup9RPcsaHVNIQIrPMwTiv5+P+o/15vVvq3UI42qrYH+9cLyeHdODXfsR5HjTr&#10;jlypHA9deF+6h2RbIMFj88VT6q0iw1y3AyBtPc+aZ9SvBkQvcCuGhgBHFUF69cG2SxaZJmTFN0Pi&#10;pZGm0efxaJttv0+iwtahA1pGAMAk7jwac/m7aBXUtMQSR0wPArV7R62JICtn8fNOJdRTCCTwQSVm&#10;a9lotHDCuDoXsqolz77XWUCHMk4oQs3GLAXBJJGf9poFrVlrihlG0LEqII/NFUlYhdo5M11LDTsS&#10;spffYGfdDQ81c2rLs5DnvAAxiltHZtbWFtTLxBIpy2baxF33DwKpIjToctadLdpSrEAyBJ5/Pihu&#10;GAeQqe3DqBgsSc1ZWbAuoihwyuCzKBkFeAadfQWbilgAsjxwe9aVAzimn1akkzMSACYG41saO6oj&#10;pd2gGF3n/WtUuoqBdoHTyw5M+aa/nrqRLOAIB2nazCnRnXYCVGxan2PcR90/pGXHG/uBNa0Tce5t&#10;W4ysF3SDlvxT+q11lmKLBtnqVSYIEZE1VakJcFiR+TxtjjFDOVhxfL4FfduPcusqMnUBOAxjuav/&#10;AEzXPlRcnrK4wRNU9vS2X903GZtj8k4FXugVNrsqICexO2QPNBHgFyVNHSPRfV2SwF9rYFx9snGZ&#10;/Brb9Dq21Rcm0Fs7SIcYO4Yrlvp95gCCYct9ykkZ/aRW0+mubTKSxSbkQZKkfiunp/k57j+at9HR&#10;VPVaD3iqlQoBEFo7TVxprRUG8y7iEhmbslU2isO8xbDBTAO09DfIPmnr1ibYi3FwZKqZ3Gf3GulB&#10;jnifdosiqXy1sXWbpDw/MfHcxTXuqbljZpwHtkGEPA+QaX9xb6qBphvuEMTztC0TR2GO4pcYfuDm&#10;FOOwpwO0hp0e4yut4IXYqNogVfemXfZuA/yzQjtJVpJPxVa5F1vdFsna342tzJBihjV3EFo+6xEz&#10;uYBQw/pzFRypFfj0bI3qOp1JVFhi56hO0k1unp30hd1b3rkjIUqBlto5ArTvpqzaa6L2otq1lGJB&#10;mAp7R5NdV9J+orJuoqoAsbUVD27mfmvm/wBV/WC0EtmOStds36fRwkrlKjY//kHtWrNrY6Y6nhT9&#10;zVqvq/od3TPdRLB91BJzJM+PArfbXrrLaCq+N0bed0dvxVxYJu21LLDCQrBdwk15vx/+oEpy/LJZ&#10;rnpYKlHg4La062nt2rjqdhBDKYUA+aVv+nO5JOmVhecRsXx48fNdk9T+n3kGzY9vdmdsrPBBFc9v&#10;aFrTwwBZJhjJkeM8U/yH1U80k4nLzuSbV8X6KB/Qg7owUuobc4B2EYgjE1stj00bbKgFTmUVf2jM&#10;45qOkZN4gvAE7tpggdiTzVpptULaI0fcxb3MkL/TtXntT5rPL/kZlW7lWY/k7c3GSLlo7XgyANvY&#10;ikX0ltLguqEJbrG/7QGPAAwIqz1GoQF0ztgQ7k5nmk9VphbKyga2ftDcQRxXLlr83/cM3JdJGh+r&#10;6BXF4FGZ3GD5k8keBWi+sehslq6WIJs5UDtjnHauu2w4UqCd4Yli44TvjuKp/UNAly20XBtusCyR&#10;gJxDEdjXq/A+eyYpJSfAyGNq6fZwdtA7WbcOrqwi2UO07uW/tVe1hlLBWNxS/wB07Sv4rrnq/oKA&#10;S2nwqSFRukTgborV/wD5HHJ/RUld0lYlUB7DyK+l6PzGHNFNyopRbvjo1Jw+nNzbcU/pZYcye5Ne&#10;ZB+iPbPCjHZh2Aq3b0i81i6i7YXpYAx0zJikL2GCh0QYYTg47AGunjzxn1JMXBbpUV2o0im1fZmM&#10;m5IUDmKqLhJYqoXc1uDtEkjvzV3rBcEY2dMM9psZ/P8AnVNdtqCy3QQ9tRtKfu3dzQSlydHa6RR3&#10;LTPZX297BQARhTSV5Ha6pJVVA6ZwDH3Vsb2rd4sjO0sVAVeIXI2/NU1zSXLN10vWnVT1gYx8AUne&#10;Z8skq5K2VBul22gmWAypnuKmEBASQx9xbqktEA4ip6a0SjhbbLyR3DA8zQhbAusGsQhTGZwPMVGx&#10;Sm2grr7Vy8qJAkLuXiOc+aUu20Aa2FDbsgmNuT+01YoW9ydqRBUAEhhjDUq5QOySu+3t3QIIoGMh&#10;NopNU12zahgzOI2op2zHn5rXrraey0AyYLKFmNx81tusLe06JeMMZJddwY/JNUOqW/YG5lXnapAm&#10;AeJpTXBcm01SKy0w9vrCrsEhgYyefyaZtWTB6QW5B5Imh2wVKAWxKknGYPzNYtbRdQ5K7Y8CfIrO&#10;2MUmG3NctYCkC6SWaZgUsb73DauGApOAvenrN1QHBfd7kjAwtItprjGHuKIcAx0yvapFFuTS6M+y&#10;YQcDq5+6ahaZ1CwQq3GA2nBAHNSW17jM+1pE7TmI8moKNQ6WrbsvQpYkCZk96YkXv/RIl5kKW/wg&#10;DEHzThKOgchUXqQquJnvFKW21HtnY32mWIMYPY0cQzSIKgwFPckee1WkLczN42+obLjFFx4ufk+B&#10;SNtgDLQItiM5X+tWK3Pet+zvHQZM9Ij80rcJYXHS3tMhSY3VTRW8XPueyql1O1jhT5pW+Xa6xMqr&#10;iTniO9Ge2ntlmLgl8Me+2gbl3BQmeR3KjxQhbwti8QCz3ARyLg8HE00NiXLjzIwFAEk96RW4VZUI&#10;C7jBJHjyKfXagYq3RtAUdpNEgozPf90JBAJO4qcf2qt1VsEF7oSCRtgntzIFWkjpG0SrEKWOFagO&#10;i2YCiWIMNMwT8UbCbKm+drbSIRR0nkknsTWEYAr+swZWCyFkCadayFZIJYMvbgDkzS5ue6HG8naw&#10;MHB20FgLkhcVWu3GB6F5PI+fzNVtpFYKGz0kY/3preAg9vpTfMRQ9Rpl2FyiqSQc948mlzGLgpyy&#10;7Qi7WNt8zyvmKwGdS2wBY5PcinFItq94hATie09qUbaegn5JGAKzNASXPaAWmtggPaMAST3M0w1o&#10;BwFO1WAJM5ihqIVptRtxumRUbdgon2nKzA457UIFB1vs9pV9wMqsZjG6jpfdWf3FQKuJmKV0923c&#10;/ZkYgYrCOFLXGTfbYSwaMRVMiTXQzbYAhERD1k7p7VJdOy9W7dtMyaDbm4oNt0AZpBUVJtR1ODbm&#10;BAYHJnuBQmqKQs//AHrpWWDyQI4ms3kkHpaGNHN6LfkIcCIIPmgtcCukJO7qbPmh3B2hS0pgllMq&#10;wAzzRFsXN7PcHQrxIzJNAdd+zqAEmM8GiiQDEywnJgEiomWGDqygLOJcCMUIbWLMLbMAhmMHH+lF&#10;S6bgIuudoP2gTjzNACK03PdjcvGQIHYUuStGjExVNrNb/RaWHBzFJubSt+pG4HbtYRTzKVXNowcA&#10;Ke9AdVnc0MmBLZYxXPyo3Q5MbFJcM8FoB7RSLoIAe4bZAKmf3GrJg5LDI6geZxS9whWB9wMCuBEx&#10;FY2zQo8CmnVLfCsCVjqP3URhsRSRuXkAefFGCqzHeuSsDuKG9lpCKwUMME1QVMMb1x1tyiwSDjma&#10;zfuReZUACzwPPyaUW3cDKFO4EFmIrzm37ThxuEAgjEGlOIQbUXwdnIKmPyKHpryC4YR5OCTwAaHb&#10;dgBsRWJM9VTDNF8BBPJJ70uStNFOKb5LjT3RvUKzbV7xx+KI8WzZgfcf7se5qiW+CtpbjBRJIKnv&#10;VlpNY3UQASwgbv8AaubmwuPJyNZjUJXEcu6dA5VQ0kRg4JqoezuYwzMP9xVmtyQpUgbcSeBRjoWQ&#10;tkkGJ253A0qGXb2zLGdFr9JiNSrs4wwHFfdX0NpbbaDTrJa2QCpI/rDV8K+jqUv2rg7Rgd1mvur+&#10;GDG5owUTcEYskttwfP4ry3nsytP9nvfozX7cjhXZ1nTaO3d9obVIfClSYEcY7xFOai00Kq/qOOpb&#10;eBM8zVjZ0yoVfqVlJ2OY2CcwY8eaW9Rs70Q3lBWJkLBJPdTXmUmz6JqbcXR88/xE9KubQXXfbMWS&#10;GxAGI/A/xV8u+o2HTUMhboALL3wOI+a+4Pqj0zVOl5FCqq28M3UBjvPgc18aevaJLd9xIG8kqTkk&#10;TxXpvDRe1RPl/wBQaCs6mv8AkahaFzqW2xJV5BMQJpO4WLuHQTMtsyCKsNRpgPctGQ5XeTGG/NKX&#10;U9sI4A3EhQFOP7V6/DiRzMeHYDtIRvaSE4gGdpPFMJdcmylkyyjkiDSL2hbLjcOcgHApu2FC2zJw&#10;0bVGXFdGMEkM3UWmkHuWxtkMZnE1d2djBnXpBUAgtz5MeKpbI/RR1eFmCBgqautAqDUKGtgAwMZE&#10;kYqOJrxypLg2RrxhBBK7UZwuWYrnE9qt9PqBbke5tDhmGAVzyC1avpLLhC7N5Cr3kc1daO8LYuIp&#10;SWICrMsZ8/BpEoI3wm5GxW9TYLh7lxUVFIEEEqsSP6k0uj7zdLoXJiO0n8eR3pEX1dmItpusoI7j&#10;zzVneX3NPZe3bJZ23xuEkHsYpMo0NRP0vWvpdXYYIgVnIQRg7TmR2r7P/hV9SWH9q1cEdMwsw0A8&#10;fMV8RSU3cMxcbs53EY6a7f8Awy9cexqtH1bmDyVJkAuYMn4rma3H1Kjbppy9fNn6E6S8Rbt9EWyp&#10;O0dvANFvWBeAlULFgwXjKjIIqi+ntZbe1adI6kJcg8mtlawbiCY2oepwMBe0fNY4KqOnakjWfUtP&#10;bYpCANPIG4Jt7ma+Vv4i+kLdUrccW2jcp8cmT+a+vb5V1faV9snqxDLHaa5F9b6L37NyQLhYyQAA&#10;XU47+K6OHI49GDLiUn+j4Ju2yrNaYP7U7pBzHYD+tItavhgQFhQwGwYPzHwcVv8A9T+mLZ1912sb&#10;g4K7AJDxmQa0O8jNFxrrW/ckEg7Sv/IrrY8m6KZzniStL0yiv2Apf9QGDInO+RkGqj2dQHJeAGUz&#10;tOJFWt+4jW7gCqigwxiGPzFBuaaw5Nu25uEoruz9IAFRMBp12VYL+2bkK0KVI5gmlSSGtNuzwAgj&#10;PMEU+qL7oeMeBiByKDdlQNyAqYKDjDfv/JorFpMSZbq24REG5SwC555iaVGje29qThuM944/rVht&#10;siDwqtARuSfAPik9Wm8SjeOsHDfimRZUoqjX3S2QFYNbhWMzMsMFYHaqh75XcHnyqnIFbBrWS09o&#10;hQGOAeNp8yapVDEglcgmd7CGg81rjI5WS02VN03HS84tpxtEDgH55oBti8LYTTbApJJmcLzVnqQ2&#10;1pEOYZSMAxyKB7dsJbNonqDdIyBRuRj2fk2VVp9yAoDkmQMVLUBYtBIV92Dzim30/tS8gAKp8E+K&#10;RRLiM0ou1pH4NLbGxIsGtlbgyysZXmDS4YJc/VQDe3SBxPY05tDOqm3BB5mCBSl1nUEzkTkjxSoS&#10;5HbUuaIIbNx7hMpMqZ8/E1Vm6pAWBdAxu46TTxJJTc+4BCSOTJNIak3chV2q1vYAAADmml/tIr9u&#10;SrhOJ2/FVlwzeVUskryMRHzVjetXSjN0jySe6/FV1y7cLStxpABBbyKbARJoTuLDQLkzPIikXt7C&#10;Zf8ANMXHJYMLpEgntE0qx5xJHJ7USsBuwDYJiCIj+lCI2zwe4qbLJcceKgWGPA7GmIpESMkxIimU&#10;GxZztIiaApkKD3ajOSFUMxk1GWQUDcdx/rWPc/8AiqyV3LU5f/CKqyG/lVAQlVksTPOPFHuttLqu&#10;JUGvCy3uCLn3dRUZiK8H3W2Y4UjKjmk2ad3LM7127S8iJkD7gKXvtb3WMlSVP9u1MhVWwVFvtx5F&#10;TNjoaLSsdseYFRNFNP5EEVVZ1yCOfwakC3Q2ZJIEk4qYslJG3Ijb4MViyx5YMJaCO8Va5FtUM2yo&#10;Ri0ttMbYw9TuXclfZ4ll3AkCO0VC1dKQFnIIUng0ZFZLOy4zlgYGcmhYMSNiLloEAKxwu4HJqy9p&#10;LafcTdHImFG7tSjXrhdidyKwCjcsmRUXHQgcmCSSYpcjREPvYou4thgR3mKYe+HDc/A5OOaU4KhX&#10;hlAMj48imlaDdJLhcNjyf9qBhWzN+1vZSB9wEkHM0uXVWIeMqYk+MACp3RkdEseo54HzUHO1SodS&#10;Q4YYkmoiCzs6qdhccBj8fg0ylsbZTBIGBlaxqkLLbF1gUBxmcHtRLC3ItOgTYpMMe39KNvgZFhHR&#10;VZkKyTtLSRIjtU9R7DBtrsWIIiICx4ojKsL/AISsswwSKFZSZIa2AkkqSY/p8UtltWyr1KqFUBFQ&#10;AyB/xVG2mAcsMq8iGPetsKredukbfbO2BJxzWu3wF2bQdqztPmmQRnyqilBtgSOkr28/NMLqASOo&#10;kORnx8UXYerd07z380ttcglBkYo9gn/A6dbKA7ulWPHx2rK3yofaGO5oz3BFI70QA7BuA2ytZBIY&#10;FbpJaSd3FVsK2hr93cgmFLEAhhVaSCHgnfuO0fjwafulVtMCQFbjMzSYBKElt6gwm3GRTYlbQbFX&#10;KnasKY5yB5oxd7mX2wqwDNYu2rZaZJDCT8VNbS7RNjjqxV8F2xO2N6GTgLgEeKwjhXUhlyhmRVou&#10;mY71yFMdJ5ob6YRLKFk4ipYLaA6cbWt9OACzEeK2jQe7cZSjR0k/AUVrptLDdTZFWmj1Fy0FTfsY&#10;nI7RWPPG0zRgyJM6F6S0Na2XiMQZyW8QK6BpNfbVHtXN+zlhyQTkkCuV6DXLbBCg8Az4jxW0WNfv&#10;R2F1gxYM5P8AmK89qsDbujuYtSl7OhtrkLj27QCqgKsJBM+WNKX9U3uWZIYqDLklgSfH48Vpy68X&#10;hl2diJGOB4od71DLWmUlolSDK/371i/ppGn+objdG2D1FBeBW2sPuHOAB8Ug3rA+xAVRWz8jitJb&#10;1PfvvEQVIBEjbj4pW/6oqXSd5CHEDJU02GmQieoddG0az1ZBgmbe9p78d4rWNV6wN1kWyVtAkkP4&#10;7Vq+o9QZzdPUEmS1U1/XXL3tJBOPurqafRUkcjJqblKolpr9X+nCAAE4HOTVIb4EksWYLEDjHM0v&#10;dcAna7gxOM0sylQkvkmSD/vXUxYlFGacmWg1DkrC5aAJ8xTFkXLewhQx3Cc4FV25UJCgEhYb4nxR&#10;VS2AJc/+RNE0ioyGmbrutbJC8LGY+RS7OCqKSV2wpKmd1SS97SJuecyBiDNJot0Oy7oBMgEUUUEy&#10;L6tAxCEgLgSJNRN24B1AbsmY7UO8SgIF3eBziKCzmfvncMRTlFCz11lOZncZqZu7ekAHAHmgO6ki&#10;EMTWXJRwu4iBMxkzRV0CBV2DiHgdia8iQboMEzk1jceneTAr10Fbhl8UZR5QRwZORWV8TPTJoVtZ&#10;AIIWOZ4qVmQ0qBLA98VbBJneojEZMCoMqxbYDqjNTUMIDZGcVAg46ojxVIsIDtDcHEjxmgfuHUBn&#10;OaKp4loJqLsihFgwDJPc1aRUmDLwD01m1syTNEZnI+0fBFZAlkEgsMR2qyrMKF43YHcc1DcCW6p7&#10;yay2GcCCecV5gJ5zGAKtF2DcsYBMfnk0S0ysTJgDtWGXrcBQejOanlIE4qAtDFgrMKcyT8xRY5QP&#10;jYSsjzS9t3A/HBHNZa7EPt+BQjF0EZQzCTwvP4HFBXK5HyCfNe3DaoCSBzniiFgdy3Fx+3wIokym&#10;iF1gfb3EEr2FRKNO6T+BRCx6CGE8ioLchCqgyasCjwPHUeOKi6wSUYlYBk1O3jfEfg0FXmRME9qo&#10;sM0uo3cjj5jtXluEMHB6pj8ClwpCsxAYTFGLtl+D2jirKPbpVpJ/NTAx2gc+TQ12kLODPBo4JeAV&#10;xOSKhdGbTAsZJArLKVDOwlp4r3tQCNuZ+4+K9BaSCZiBV8AtMwqsHLSQQZqTot1naYMyKG15lO4r&#10;1HGBR1KNvYAmAPytUWLkyyNPWfNeui7yWP5/HavFfgvwc1JVUyQWgmSO4IqEIXSxiUgKs+OaCIyf&#10;8Qx8EUXcLiqzEz3FS6Pu2we8cGaqyrBswZRgzUXtgO0eBkVNbZK/dkGYr0XAFMZjPwKllhy6AlSQ&#10;ogGec0wNThQkkdp7xS4RZZN2CBz5oSkbkBcjmIoGkHFssAzbdqmQSTjFB3sTO1SrZisWwUJDjCzG&#10;awLhQrvfEbhjxQ0MsNsLrdDWwFWIgzFYCFUTrHMGO4rLXVte6VYqGqaP/wBsbx+SJqWSkCuWSB5C&#10;t47VgmdxeDBwKIwi2JbvBIHMeai7RLiB3gCrTBowbbFiq+AZGKiW2XSqgsV5I5H4pqdpiB1mTFAK&#10;sVySrDkjwKFsKhZdwmRz3jisOeWVpEfg4pmGDIUbnEGo+2sEMCJzjIqWRgGeWUXUOR/f81kMViYN&#10;YucqgkleQaldmO0TkzkAVYFk0YXI3Qwg8YImpm6QsjpaQCZ7LSJJiCpJBwfNFDIRtbLARiqcQlIt&#10;21ZuZjJ5HGKdt37sMensYA5FUyxtsw0ODx5FWJbYyMXkgiQPNY8uNG3BkdsbuDrcSd7cT4Nea2t1&#10;WQru6uewisXXHJYE5C+DRLRAg2xuMEkDyKzcpGvhiFoDflgQEJBE4oT2gGA3wp/b804y70A2zMk7&#10;T44k0N1IIRkOASy8kzTFIDavgr2RQu7Yw6Spk4NLXNIwRAryD24q2uswZGM7ZxPEUrdsx7YFwkAk&#10;kx/aKbHI+OQJY0/RVtZWCZ3QZniPg0oEYTBmD2rYbmmYLcZELLnd25pZbJ9uThpEKPFNjnVCZ4Cm&#10;3OBEc8+aJlRtJ5OKtbmktpNwMWPCzSLIc4J2ijjlUuhEsbiBMI3SSD/vQt7qfzJo72pYgA8bp70P&#10;YSEjdHimJoDk8rScueKnavdXyBzS91CJ28RNYDwB0keavbaLUqLmybpYhozkAZoyOiEXIMbyD8VS&#10;rv3bhI7804lxCVyck7vzSJ4xschb2fbDKotBgCRPYzU967bjPguZAAx+KU0+rX2yCOTGRTYQQqnl&#10;R0MKxTTT5NkKaGLF0BbSnkGR2wKM5S2uz3ILneQFkCh2yQ25kAO3JZpqBvBtmCCFCkxgVncbZohw&#10;is1rdQY7CgH7exmqm4d3ubiOZq71sORttLk98kitfulQXK5k+K62m5ijmal1IwQSFydvc1m2rBpW&#10;IoQEQP7qac05tus53bqfLhCYtM699D+oXdzbSQCBAnBNfW301rbb6e27JIfJ3Hx5PnGK+KfQNclh&#10;hjZgqp7ia759M+qujW2a5+mAFBbIgivm31D4/dNzSo+heB1TjhUe0dD+qfrO5pwq2iCk7gIyFNcx&#10;P1Fbu3ffN9t5BAUrgr4Fb36totNd0ge1eAVUkKZLMew/zrknqVq/pbzXNq4hY7KPFcHTafHK4tcn&#10;cnmkmbUbX8z7rq1wmcKMhRVPovRdVrLxSzaRwjkcws8bqZ9N9WRC5fbDjaNhP9yK+if4Vej+jPfs&#10;39QtpCoDujXCFkHk8RNFjc8UnFr4SLdZIp3yruj5i1n0h6lY1F23dsFmQ7eMdWa7R/Dr6A12iuaK&#10;9dRl3nYpAnaJzFfU+s+lfS/UH9y5pixILqEgr+TwTHc076JpEL6a3cCuqEqpWYVo5E+adr5zyY9k&#10;Xx7F6RY4ybbt+hrRo3p/6iWFVVKwigEKp46u9cs+tvoXTfUN5HvJam7cZjtWDEefNdX9T9Qs29Or&#10;BypUdQHKiJ48AVz7/wBUexqkGR1HcDlerMR2rx2tyzwtRhNprm12duGlw6mP+7iUo/DVnGtb/ACw&#10;21V1LqANyz2FUJ/gjc0hW0LjXN7HeQ0lFNfSGq9Za3ZuFyuxshiZwMSPFcQ9f/iH/LXQf5iC7BSi&#10;naV/8v61NP5LyWR7IZ5SRzNX9N+GgpTyaeEf4dGnv/CP1O2QVvBwT7awDM9oq5tfw49Z0dpyuqNt&#10;rSwFUOr5zuH/ACKpNX/GuxprMpqXvXTIb81zH6h/jp65rGCWbz2genGTiu3ptH5zUtLYox+ZJI8V&#10;5HH9O4G1F5JyrqDLf1/6h9Q9Jt3Bd1NwsHgMCTk+Zqg9O/iBrrzOb2puNCGOswIGBXLNf65qdcZu&#10;uxIfMUoyIoSHInJAr2Wn8HBYqyqLyPuSRy353JjxVjctqVJNm3ar+I/1Ep6Nc/V3Rox4MVp/qnrG&#10;s1157uq1T3cxkzSV22BLKAW3RAMQKe9H9Hv6t7gtWyGeFnzNegjHBhx3tjFL3VHl56rJlmlKcpN+&#10;m7AenaVmdLdgTu47k19Ffwx/gvrvX76PdeEcwzN9sxMV0L+Ef8HrP6ep1Y3Wkw/Zi0cCvtb6J9F0&#10;une3ZtyouAO9vaAVPaGrwXmPqeWXI8endLpz+T6J4H6WhGCz6lbrVqBrfof8FPSfR9BZ9m6wYEGQ&#10;uQPI/NblpLDaUgQEJRoJEx4A8V03Vep6dFvW7ftByMrMYAyfwDXNfqz1LQNpwUYEi3H3Rk1gqEal&#10;vtno8bldLHS9JKjOr9NtXbKXOpDt9wNBlSoiD2jHNa96fYui77rozKepSnEQZnmAao9B9T2vb9o3&#10;mzdCFOVJXk3J4BroX07q9NrFC+4t5bhkonTIB+3HzmarfCU1zyMe5LopveS+jlbnWom4u0wxPcT2&#10;+DWLXoloJd3xsuAFdy9uOew8UvrVGm1L9R9pb1w7OYVeZ+PIqtH19o1jgxutkiWNs/IMCKJyxpuy&#10;9smlSM+q+gOn80qI1sOBtLtMFO9cMv6mzorzXdyqzK7uI6WIyortek9T9y0ii7ddwgYE5H5Ir5s/&#10;jD7np/p9/WL04PH7WPTQrSxzTgovt0TJqFp8U5tcRTbPjT+Jv1Hd9Z+pNZfAlA5VPhR2rXdMPY02&#10;4ISWz/eqjSI1+/OctW2NZa7e0dj7h7gleIzFfVtkcGLHjSW2Ef8A6HwvV5J6jPNvlznf/ln1P/CD&#10;6Ra39Ptd1Gndf5i4HDqYbatdWf0bTpbNu+WKjI3iJ/IGTTHpGr9P0Pp/p+mW6wOkRVlCCGYn/MU9&#10;qNSusuHruqVYhzAYDbxn5r5lrcjzZJ5JLuTZ9s0GmjgwYca/4xSA6dtPpnCuqeCpPV8YGDWtfWv1&#10;Ja0mkv3mP3MqleC8Y2n8Uh69rVQhnbb1blU4bGTn8cTXD/qf6lb1z1BLg6NLYKrnu/n5rR4zSuck&#10;6/FcyHZ80evfob9N33LzXLoUvcJYpGCnGymvq71zQ+haFri4vgRaXySOTVBbuG21xrse3aGJMEt8&#10;kdxXB/qT14+o6245boUwgJ4UV6vR6T+oycr8V2ed875P+jwRjB/7knxfpe2VGu1N/Wal71x9zNJn&#10;816wkbNrE9mNDDMNkf2+D2rafQvpLWa0WwqMkvtJr0ebLDFC5SUUj5xiwZdRkqMXKTZR2dLf1N42&#10;0tkYNbc30o+ksG7dKs0KYBkr+a6h6R9Naf0/cRm4vFxsi55rXPqrXJdYJZXkwxGATHNedn5eefLG&#10;GJVD2z3Pj/Aw02NTytPJ6XwaFo7jNeUkBVJ5PY11v0e2x0ZV1R89RH3SPBrmvpCIzLIWJ/oSK6Hp&#10;NS+/aoDEjCjpGB+2keQk3Kkqo62mSjFX7Od+taaHvvLjqMeTFazY12pslJaO4WP8zXT/AFLUIQyk&#10;rud5gZ48muc67R22cupJVskz/tXV0WZSgozj6ODq8LjNuMvZe6H1i7qHALHbkgf+VbBY1gRbbOx/&#10;ws3ifNahp9P+mCDgGAF7E81sekYgM2xSVxx3HmsWrxQt0qRqwTm6TkdI+hdD/wCo+vae1sHt2iXZ&#10;T5Xiv0e9D014Wre7dNs2xuI77eK+B/4TKT6jfuA7X2BVaMbmORX6G6OwvsaRNtyF2Fc9RCjlq4y5&#10;zS/9sUjqSWzEv22bLoWuFmv27EkEKf3CAIj4IrbLnuumwW/eUCZnmM1Sehay9a0Go0z3UQvq3YMq&#10;nNvt/niti09tzfYsrEbU2ydoAHO2tl2kcOV818lnbtW7thHW4zM0RbCnbt/dVolprbylpLduJLKe&#10;vb2waD6SCjFYFt8sMyJPYfHeKuho1Ys6r0yEukGIpUsdlLLVJmbB1DW1uLsMEwGjqHkgVsOmtq+6&#10;4iLsG0eAPyKqdFbPuSybdhniVb8ng1foOqbdpRultxbpBHI+QKw5bRqxR3DekNu3fuLvBBP9i1Pa&#10;z6hs+kem+oai8xa1o7T3WKjqKIJbb+BS9nYRb+1RkEn91Gu6W3cW4tywClxSgVxulWwQw/w1xtdq&#10;smPFkknyk6N+k08HkipdXyB/hZ/FT0H6x0iaz0nVb7W4q1o4dGXndW/6j6k1j3r9u0bRss7Wm8wB&#10;mvj7+CP8CT/DT1f6g1+j9Qu301d7bZtN9qWxkzXSvTV+p/S9Trgtka2zf1l3VWXLAG2L37T8Cvm3&#10;/wCtrxeDX6nQavI1iilWSa23aXB6Kf0xvjHLhcd3xZ3dtRfNlnUi5abGcFJ7GqG7dx9wjaB4lh5N&#10;UWl1XqNr1O9auWiumuaUAlcj3VjI/NXLai37RQ3NwMkACDEV+Xf9S9TpM3msq0eqefTpXB3aju7S&#10;Z6nxGDJCEN8EpPugFnUJduKFCyxIJPc+fxWl/W/1UnoPo/qPqZU3G0tuEU/YbjHaBV1ca97a2kuI&#10;oiGAOSOcVUer6DT+sel670/UaQ3rV+2w2kTJAgeK8posOGGfDLKt2JTjviny4Xz/AOUep0+CKnFt&#10;cHL/AOFH8SPVPq701tXrtGlm9aumEt/aFZZTNdJ1F/bZcPbUuZaWAIBY4Armv8NfpO99N+iNaazF&#10;1nd2ad0LMAt810PV6h1tl/5UW1mQ46gxXzXpPMw0j8jqP6THGOD7jWNRfFI6k8UN62dGqMp02pb2&#10;0ZoJJ3DiRhj8V87/AFN/D46b1jU+temC5fvbjdbRrKLcuMcEN2FfQfrBZDacXcuuwqDE5xVVq7Nv&#10;TXmTpa2GQs4PQRExNd3w3ks2jk545czhslH1OK7TOrgSaVpM1f0jXesajS6S/wCq6dNNqLkPc06E&#10;OE3T3p/1K6LOluKCRCgqo5IY5Y/FP+tl9Qovm2AVU+3sGMdoqJ2PpUly7nbc3gA8j7YNG8kZShk+&#10;3GCcv7IdR56RsjLiJX6pPam5/ON7S2jDMQCDGAi1yL6h9U9P9eva30aw+31H03UJetrAZmZF3yq4&#10;kNwZro2p9ft6W7p9Lct2rVy7ceCq5heT1ctSOr9A9Ks+oX/V7XpwX1G6HS5fV2b3FcQAQcSYrs+O&#10;yLTS35YT37G8Eo1W9Phy+Y9pjYXa4VXz/Br/ANJ+kes2k9W1XqF21qL+rvLf2K7M2nDJHtgtyBXR&#10;/T/X7el9P1emv6VX/mnKvdYtvWysbQp8Ajik9lq4Es2Ay79iXAQEBdxzS3qOpGpuWjcCgCLJRBMi&#10;10yPz2FK1Gd6nK5TgldcR/HakqSSByYI5EoyTpO+xizet3rKL7zW3d7ioNkApH+I1Var002Xs/8A&#10;wRdS0JAsud3UFiT8Ua6Q9j9O+6Kt9ngcW1AgxPerZNemoDXrtwXi52sw6ZhYFJTnjbcbp3a9jNtN&#10;OhL017doav3ka7c9qLRXp2mfuj/So6e8gu21uWmcLmA21nBHM9q97pe3owNPtbczXHD/AHIwICia&#10;1z6Y+pf/AFPQ+oLd9Ja1esa9kt3mlJ04WVMHk05YJzhmybLSaUvySq+E+y5Sqvxf5Mv7M7LnuKw2&#10;dZUf5AeadddX7CXUDW7D3HQPIgNEtisaQ6W5rLRv3GSyeTJmQDxHBikfbNm3bQXBkllySEmZ+CTS&#10;XzLqnw+Va5C90WFnTBtBf1C6uzZYcW7yFmdR/hzFDte+9tytpCjSgztM1j2nc3HUsUtsMqD0iMHd&#10;xEmmrLnT6gXRDgtbMCBMZP5BpbbSlypPtJ8V+immr5svPRNf6p6cLt7S6UPevW/5frO47d2QsTkU&#10;lrDq/VNejDTNLKqqkhyhUQWxU7Wos6e3rAjvauxcuL1xNx+Nn9KifXNUNZZ1VoKLot29Igsid7Zy&#10;fJY96xKM3PJOOKO6mlJ2jDs25JTUUnXLBXtdq1sXEVEVQhWXGWmTJ8kgUje+lbWgOj9SfQ+0Lysq&#10;FCQ0uJLMv9gK6B6p9OXNJ9LL6jqk3PqdY1hVkzZtjJkHvWpeo6jUa91S8zBFKBESdqlB0j4xWis+&#10;CW1weJS5n6coySaf+bB02rWojuwzi4qTjJ/tA7inTKDek9MBVEnPcVZ+l+u6r0bUjU6W/ZDgQGJI&#10;iMiIqnuqNiM4LAAqST1gdiKKgXHtmL1tFA6ZGc4oMc5QlCak1KMrTXFNPhqujRlxQywlDJFSjJU0&#10;+mW/r/q2r9f9Zb1HV30S+baW2t2ywWY+9t3IgUr6lp20GpWxqCCptqxvWjuAD5o917Bt2U/kFVyr&#10;B7kkuxPcjyDVULGnSVO42zjeQSGBHignqMmfI8mSUm3d3y22+7E6fCscYwhHZCKpRG9Rorul1Vy1&#10;dVYKK/3SbgIwDFWno/qTaZSg3G1HTuyqR481RX9XeulFvAP/AC/2T9qDgHz8GiaaxdZXYJu2brkE&#10;EK0DJIPf4pOTFux1krpXXVjni3QqaOxaX6o0VjSWbl/VWbVt2BUltuD+a3BNWNQiuptuABEZBmvl&#10;b130r/1L0jUaFXZDeRVRu1g7t26a3j+Gnol76Y9HXRN6tf1gDbhdvtJzgqPA8V5/yHgNNHTSyx1L&#10;Wb7tLE49x+bODrPEKK3RZ3WH3QbWWBbGRPxWu63T+qn1P0s6a1Zt2mZjqdQ+WEcIo+aY0nq9tkVw&#10;G6huEtwKttNduMFDlSpmIbt5ry634HJuEXw41LntUcKeOeO+C/t2lQkHDd44YUJWfYLiNFtCRETm&#10;oWHRUubVacSCe4pzeVdSbcKBvwZxXK2u67s508ndoYdLLJaW2jB3lrhBwKiU6QUnbjGCT5opQG8r&#10;WS20xvXnmhXRacvICkNAkwYHapmjKL5jceKklw64M0ZL5JX9OqraS+re1dulmAnpA/diqUWQnu7d&#10;zQW2MRIZTxVqlsOVA3T9pU8CKSJOmIKqQQftGZg11H5H72LBppSlshkuMpPdKMXSpL4Kxra5S4uu&#10;lwaxr/Wl9FFjU6e0ERy1vUY7cBq5p6UpOq9X1CWkuexae8LT9JyTlfkdq6/6/wDTVvU2Ltk2rns3&#10;U6hcPJc5rg7+nPYv6nSWjcIUG2pJgsQeD5Br2ksUo78GSDxzxxUOU1GUU/7l/J6PwCx5ceXbPmVW&#10;aL9A/wAZdX9UaD1L0XWemJbv+mamXLMTIedpFbozNfYaZbaxcUiyDxvjG4+DWPQvQ73qOs1K6XQo&#10;upZQ5VBIYIYDORQnuta1DMLbraTcsthsYaB2bxXb8llx59RPJiwPGnGNRcnJJxilw36+Eem0+LDj&#10;vHjatcv/ACXHp2o0ly/o7V/ah0xNzUwJFxh0lBugE1S37zC7fbT2PZW5dYKm0jHYieJpe85NgKto&#10;G45O3eAJAyCea3n1n0616foNGbV03i92JQAneUDADb4rJDTzUJzjC4x/ut9Jv/8AOJyZMWHLBOT3&#10;ZOEikuqL1yxprWre9ccfp7pQLeAJJJol/SXjYbVnULp9zpbUAq+9lEyscKa1j1X1GzbsWm1QCooL&#10;G7cJQWzx/SeJpnQas669ZPvslu7aW3auSW9oNJ3IsRiM1UNPtxSlKMqriXFWnb9c2hmbFkjGLjJU&#10;uxprbst1Rqbm69dm7ZUYZU8nwajduvqWUlC3QbaK2BtHGRUtQl69f1Xv31a5btBnuISBbW2IyT5p&#10;TS6ixrtPZ1dg2DpySlso0k7MnNBFcKX8c102hsUnFM3L6s9M9U9V9B1Xpem9RXSXl0qe1qEy1seK&#10;1n+Gnof1P9O+g+oaT6k9WHqN4OXt3Qc+04jJq0tX7qey7WoUyd26DtzMmrL6N+p/pn1DVD37w1Oj&#10;gIbyMSis7cEin+Iza2OLJpMc8UcebIt+WUEtjl+LufLimeX1+leKLm4OaX5bY9v+EIaf1WyNYNLL&#10;I9wL7Q2nqdm2iY/vVv636FsXWen620HF20Q4E9Vtu0E10j6d0fpmj9U9dOkX3rK3bdzTX26obuon&#10;PTU/rPTtq00mrCLNq6UuY5VhjI+a9nP6P00vpjL5DFkX9VgyybcJblKMJV2v/KaPPLzsn5WGLY1i&#10;lFf3LlNqz5W/gb/A3QfQ2t9d1llrL39bdLW7uR7dgfsr640Xq+m1SWFvH2bruqs07TCePiud6d2J&#10;2G2XVlgx3AM7Zro+n9M0+usobcq4hUYiQuORWf6M+ofPary2s1eLUxy6iUIbseR19yMFS/8AAj6i&#10;xadqKyQ2xvhxX9tm3/TeqsrY1dqzo0trYusVucG4T+55ySauwWuWLbPgmSQOQK53otXe0V64l5Yd&#10;zuN1ozHEA1vf8zcLWUUEqpXcUE4Pk1+rvpX6rxeVwOEls1GNVkxvhxbPlHlfGvDk3rmEuUz88v46&#10;ej/Qv139Y2k9Z0r2rfp2otIuss8ug6iLnha/Q/0W7ofUPS9He0D2r+lNlRYu2juV1QRzXHP4zfwJ&#10;0n1XpbSelLY0b6nUomt1IGfYEl4Hkmt+/hD/AAn9M/h/6Kno2j1+p1WxmZW1DztDZCKBworv+J8X&#10;lhqMsZwuLfd8c8ugPN+UwZdHp3jyuM4cbTf7OgsMbV0WlW4P8Iz01sKowY3LVsFTgjwfNVXtM7sp&#10;JWQBgx2yKPpmW09sG/sN8kIC2SR2ivY6XSxwyaUEos8PqM88tOUm2XGmtFkCvhjwRg1NbomAzA/b&#10;8k1667QXuE4xtoN4/wDaMsMEqPn5rpPg55lwVOLTLgCfkd6Ts6PS279y97CLdadzBSN35pm3ZYW7&#10;Yuagbxn+/Y1JbiAAFS70ieGM3FuNtcq/QSm1aTH7N47dhYEDrmroXWNu3uHMZGJrVWuDCC220CZ4&#10;GKt9Jq/aUqwAV52zyIp+PKk6YJsI6x0khvB71i9lrSFSX5MjFL2Lq3ZdiMHgVM3TvWLzFsNJHauj&#10;iyWJlE5x9X+u2fRo1GquW7Folut2hBHmvgP+LX/WD6RZW7pfTLtzUiCpuop9uTgR5r6v/wCrv6Wu&#10;+tfwz9dWza33bDpqwyGDFv7/APKvyGs/T9q/oUmzbZSJTq/dM/0xXyP/AFB+p8/itRhx03jyRttc&#10;Ha8VCHE3jUqfsA/rPqX1X6nf9Y9S1Bc2k9u31FbSIf3Ipg1vmk0QcgXDcBUS5EQPFU+m09xpi0wM&#10;bYbBYfA4gVtHpluELWdPa3BgHUkyPme9fnvzvk8nkc8slbeKSXpI7S1F5G2kW2m0S7kHLKpCmJBH&#10;MEea2HQaD3DbB9tAillHGfI+aLprIgIACqyw2crPie5q/wBALPsbFVeqAWIOM0jRweOCXyZ9TJSk&#10;we28MkTJEk/tJw002Fe2jD3uosIgfcPiKsDYtbihfcqiWVTgg4wPmp2EkLbFgKoJ9s8MDGK2vC2Y&#10;mgK28hyFDuCp/I4pjTWVYBrbAbWiV7lsTUjbDmdje5thv2gsuDRvZtbrhO5OBPAzwIFX9qqATaLS&#10;1p2XYMk7doxOe80fS2E23h7nSRnGN3ciKzo9s23DY2kl8yTxAFOLaBtMzY2qSNjciujgSpcAyVuw&#10;lhdjWz7hcbjljJI/9qcutB27t27IAwKUIXbZI6Q5AG4STI5xRWDIquvFuZkVrUqQSQS26sbZKLbY&#10;naZyKBaAu37ZQtuEyDifO2s6hHIUbQWCj4wf96uvTdE1nUW7ndRMt1Ru4oIQ+5kivRpcnCPRb2lE&#10;bVABVQVPc01p3vCFh4YkAkgVG2huBWuBJ9z7AYkeZplrTIhbaC5crHiO9ekhBRSMrbZLTpv2rtHJ&#10;lhinbK5ZnBBKwnVg0GyHusB7gBOAGxxR7Ja7AdE3WTKR3rVBFmQ02gpXc/fEYNBvW2RrblmhlIhh&#10;imltl12l2UCHj58Zodl7dx9paSpBPeD+KOVbSkuSQbZsK3Ahb7womIpgWjteUBJ/puJ+K9ZY7boR&#10;YFzpJHx8UVNNO3a2cGTSWPjE8E2A3HfqPSVAxirHSIxW6FdQBBCxEil0sy5BTGeomBT1kblUEL3X&#10;FJceRqRZaZwGBa6FUf5E1fWAp3z1A4+PyKqNHbNx1VdrBBM+RWwaf9TPslVBJaurocFyQjJLstUU&#10;FQyqpnkL2NLrEsHYyDMtRLxCiz7ZjwB2ml3uuwaANuB8j4rpeQpKrNHj0+WEtQqXDl/G7gVjKsAV&#10;EnqxER5rPvfeHthm3RHwaVGlW10sxJ3TgiINcC22j0uKlFssyC42gb1BBkmPnNfi1/1wfxNFn6xt&#10;aYmRZBcBcgSIr9gvqn1i36P6J6rqrzBVs22YRkQBM1/N3/GT1a99UfUvrHqjNK3r5KgngefxXR0+&#10;DT6jVYceRfjCLlL/ADwjb415sePLkgvybSj/AI5OU/VX1kfUWUBg8GWBFd4/hjbtpprd24hULbMy&#10;JEfHzXA9L9D3fd/7J2tDdXj4r6a+kLS6HSIAGCsGEeMcxW36pyaXHoIYNO7Vnpfp+GtnrMmbNDtH&#10;ZfRL925aN0plgIltsZ71vmg92TbhQ5G55cBRNaD6KCT1ggttmVkwo5Fbpp9StkOoE3OQWhisf+Vf&#10;B/Jxuc0oo+iYZb4H6S/wT/ktV6Bp3V7b7U2GOCRjArf9H6Mw11p1kLxtGBNfBX8KPqz1HRepWtNa&#10;1G2zqXDsCP71+gXp+suslssgG7Bbg/mvtH0j5fBrtDggsOyWCk69s+NfUmjy6XVZm5XGfRu6m6jb&#10;ty7kEmMRFVnqlm9c9hkWVPc8Amhena9btxwLR3JI3Hhh+avbzJAVUJJGUr6ZJLVYXTPEQn9rIjjf&#10;qWq9269oAABtp7SR4rfvp7RAafc6gtiCMwK0z6g0Fy3qluJpsISB8ith9CZ7bq3tuoaJzxXgPHrJ&#10;h8lnWVX8M9VqqnpMex0bNplS5duLLE9tvBiiNuF21Csc9+BHepWCiQ32GCfEzT4MqJJ3djzivdYc&#10;EZx7PK5MzgxDWWglwBW6ecCiaS2qbi6yCeJ7Ghk+4UHUp3ECe4rGnubWfGSSc1INRydAz/KI2txz&#10;eVgnEiScCiX7Zt2HClJJk96VuOP04QRPVNR1eqU3WCbQNvccmti1UIN8iftuVCZvHMLHSJMczWHv&#10;uls/pqVGSOCRUirF1IbDcxWNfo3uG0EXAUyRggV0dNkc07MeTHXTNY9aVPUNK9koSrgqV8E1+IH/&#10;AFb/AMLtX9O+t3dULO9Axyg7Gv3KGjCNaIzukY71+d//AF4/T+sX0F9QlgOvEiZBJrStNCcotmXV&#10;Q+5iat3F2j8W7pe4rQofdOW5E8D81XtbvoqEJ1ARB5Aq1IZQT7GSIJPmgX7ZhTvYXFEOSeTXdhiU&#10;FSMixurSELiKAGwpUgbT3ob3iGG11mgurOt0uIY+MyKAzqwKk3DugcREd6apC3Gy2trd3qEAJPSZ&#10;8HmnLlq03u7ebYEEmaS0+GDdJAwAcEE8TVhc3F7akKHOK0xuuxDaTMC+FI2vJ4VQMbqZV0FvD7SM&#10;EN5+KUCulxtloo+/aYzM8062xreSSwML05DUxMGeRlxoNSVJ3KYI4Xk/NbTpwLdi4qQd7KZ+4sPF&#10;abo7zIJQlsAbe8/NbL6fdVkZ9xWSBEZc+BWnEwcauy7veni8dvuKW5QAiAe4PitT1+l+9iBkxxmR&#10;/oK3lLQuM/Sq7lDp2AC87vmkdZpr7JvNoOOJIFPnC+ipSj80aRYXYridwiGyFj8Uxa33LQtbRMif&#10;wasNTorauVUhnVd20g9PkfmkLSKLSn3CgyCpySe1ZqYSoZt/qKkSOoqFgQYrYNDZLvcYLhRgPzPg&#10;/FJaUWw9gMmLYMEQBJrddBaXBdeVA3RlgM5FFFO6ChBO3fR61Ztm4rEwpiYwVjyPNbDoD7d25uRt&#10;0ArvOJHB/NZVbWxip2kOMkbi4PmrbR6hjH6Am2YDRg+Ymurgg0Imorlvk2Oyttynul2uMRJBK4ir&#10;w2rQe6Aq77gWAx28HgiqiyzofaJzlyXE/wBqmdZabSq5R4naoeJjyTzW2KaM8svPVmzLpryPcK2y&#10;Dv2hhAIJ5x4qD2wilrs4JUAD72+RWuv9QaN9NsGpuBkEQcAD45rWfUfqu2QntubhKEEs2wDZyRzW&#10;fP5HFiTuYzJthG5NJG43vUPbQJcuLtQ4Vo3E8ysDt80Q6jTuVuvcR46wpbCT8jiuOn67sq/uXNTK&#10;gdSdwT/h7GkNR9Yaa+CyJt3j7mI6V/8AifNeH819UNtwx/8AkzYE51JNV6s+jrHq9oWUtWSCjjci&#10;wCN/58U/Y1am60XfuIUA5K/OK4B9Neo3rl8D3pCnoMzIFdo9BuM7Bhi0Du4EkdxX5v8ArzzGaeZL&#10;dT9s62PInFXH3R1D0y5qf0mgsUGI6RHYfmvov6UFmyVC3TxO0+W5BFcd9EsIbdq97LOxbEn7/Bro&#10;npwFm6hgl1j7gd2a8t9O+Qz/AHbn8+i9Rm2JU7s60PQ/dUqqggsSROQa5n6/9PXVa8wtOJUqYMj8&#10;x5rsv06ylEd7we5O2eBRPqv0601oyFdlmNhiJ+a+taN/egp2Z5RU1d8nyJ7QBUbSQbZB3AlyR8Cv&#10;JeXZ1ElwZtsBEgeauvXUe1fa7ZDtJgqMSDgRVFcN21tJT7AQeSz/APiO0U+SZmsgyJMSIEkECSZy&#10;CBnFLXAv/wAEsdRPAAB7/Hij6XVMoBS6oSDPYp8zS1m/YLAKR0ZnbjHjzQNC5MUusSvu7ZMZVjDh&#10;Bg0OxZuKQmyS4MFeStMa5g1xRcO+SCT+fAoFke5ev7VJKgkw3GODFPxNouM+UQfR2w5IDnaMNtki&#10;eQVqGo0LC2oJfdHbAGfuIrYNPeNy2Llu6UvKgDH7Y8yO9E9guGJXDsVJ3Esqr2Pwa62n1mXEqUjR&#10;KDlXJoOt+mrSXAnulXC71O3GfIrUtf6KXUdO8iSy3EDruHGw5J/Artd9ZY28MjqUGB/Qiqq9pxce&#10;0gBPs28EGC044rs6Xz+aHbF7HFcM41qvQE2WyqCIO4BYdW5kgxAqif6aDJce5cLb0gzhkHbZH+ld&#10;01XplosFZRaYN1s0wSOGPg1VajS2zu3ggKctyS3YA11sX1HJ/wDIOWrlGNPHdHDh9Pra0+xnJMEK&#10;gwVH+MkRSh+nVv20EbigKh7kyZ7gV38eky1pbtuMlXB5af8AFTCehWCFF0KpUkyDhduOe4Nal9Qr&#10;2xWKTnTcKPmL1P6b9tdtqy28ALCtzHete1Xol2Nu+YSXheB5r6u9T+mLJkWAeqBDZUYzmtW1f0X7&#10;loBkC78zbkFSvk+K6OHzuOSVyQ544zmtsqddHzVpUG8SN+Qu6JOMimQl4ksqH9QkkvmIxEV1zU/S&#10;13T3LjJLWtwUNAlj2AFJXvpkyJ07y2fbPk/PaK1Q8pil0wFmintZyfV6e7btHejEFgzAJFan6hZZ&#10;S3tXtvD5BYwPFdt1/wBO3ks3TZUtAAMAmT33HE1pvrHojW1sQ18MEywXaPgAVsx6iE1/cjfOMJYr&#10;jJOjmIsrcEmRvBk8THelG3WVZ36iT0mJAQ1dX/TmvBlcuBvOCYz4IpQozbhJgJ9o7R3MdqS2rExT&#10;aTBW7CJbtJJLFiTcJnJpm6zhLYDKxVSYYcVmy9u4FWV60k3B/iHxQmYSpbeIYrmiixsU/ky9tntB&#10;muIAGjwVnNLdTNbFtjuJkvwsUdLltJZgQNxbHVFY3LtbbvaWAkdl/wCKaiSB33AJjqYHxH5qN62y&#10;BySWSY6RBHzTtpVuvCwqG02QhlyO4qGnMMJDw4gqcgfNEKfYollYSV6wvTvwADTMjeo9t9zLDcFf&#10;6fipXVvDqZEdl4mMzQItzatZGSWBGFkZg1ASMD27ixt2vgcg0rfV2vqQoKhQAswABRyUVWl2mIBj&#10;ECgL7cu0ux29RbtHFCw0kxQpcTe7pmIA5P5r2nbYLZAOBMeD+KZdS19TvIk4/oMigtY3tcuqhFye&#10;zfcKWFX6JWbu8K6EMZLOTwwqTXdwuKHCFTI8kGqpRbS1uCb23RHxViQ8RsBYnDGJjzRWwVZG4AXt&#10;u8YEEyBgDmKUCqSjKAwghoG3H5PNGf3LTFxbXmCpyR81O9ahiSRE7iJzx89qJMGimv7AdwaRMYEC&#10;gC9ai4HZjJwBkCjqqiWtiUMn5pRrcdIWczJFCyoq/QJkLsFtlpIyu2M1DU3VdWk7YILLETU2sruR&#10;vd5YztOKwigPcJzcmBPcGkTQ7Zx0IKqbNweGJxJwfFGuB39v3GE7eFOBSt0xbuQWYjsY4ntWGJd8&#10;pBVRkUigaGyyASiMCq8f4ppe1gQWCycluSfGaybf+ASQcbjQH9t12sOqcxIFRhJDSMz+0A4kFhBx&#10;g+KEzLIVd0pzPiohibIY2huHDcEAfmvahWe2o34BjcMGhDGIYIzFt277WOCDQ71/cjWmBJwPFDsX&#10;bbWwq2mLISfx/eoF1ZD1txgxkUDYSR42bYZgHHt/P+IUazdIsXVEAyBLDGaFIBsIxDDdn80UvuuE&#10;hhAyPIirTDVEWfYbcFSOHjgVJ7SpbbaQSqzE4il2naZAJYkieKNIuC0WWZTtVsZCgCMxVnZGA24C&#10;5ImgW1te623lexmKfIBCkPkHpB5HzVdd0xRnWS2dwUVzsy5Zuxsit+6jEWroLQeBiKPctEDoQgET&#10;FRWyXVWYARgR4FY27rhnmYUKcxXPkuToR6ALcQEiDjuOqSK8yMd7JJj+hphoRQChU8lhyaxcUKn2&#10;QSIYk9qELaVzRygyJDKe816HlBnqUduadi1tVMknh6r7tuCWIEn7c8AVKBaIFT7is4KQu3miPeur&#10;lCGAws8R4qdxrhCYRpaRu+ORVUbh3G3MrkoYgD4oWgGz13Uja7SkFoJPINNWrjqLZTbIhfPPek76&#10;/aoVQOSRkGKzaVt6lUMMOozgUqaTiZMy4ZuSKItnJ/EQCac06w0kQdwExE1S+l6grKvBETuBit10&#10;NoKNyvuVQJBzBrzesn9uzhtU+w+hsBbiXNjBWYg7Bkmvr/8Agz6gBbKsYYjMiTnyK+X7KbgroFtM&#10;gDEfnxXeP4R+o201doHpNw5KjOa8j5PJ9yF/DPTfTmXZqsVP2fY404DBrrMygde3CwwwT+Kzqbtw&#10;WwFkiIjbtMRzPxTOhYXLSMzBYlen9jDiPJNT1GwXG23g6ECGiSIztPzNZMKuj7Fe5HNfqLRlbaq9&#10;9mDIQloD7d3YnkzXxr9X6H2Nc1udu0m4ewDHtX2t6nZa3YDOYhWBO6X6jXzV/EP0uyHdks7/AGeC&#10;Wyyd+K9P46CUotHk/NaZyS46Z89NYZ1NwEMFb7u0GqxkRNoAAYtIIzjxNbdf0toC6y27qwwBX7ue&#10;9JvYezcVN6BC2S0ZNerhJI89LCa4ulaSbhRVdpXHFR06vcIZzt2qVkjAFXt5nV03C3tAMRzmllsB&#10;Llwb2IAyCsYNalMyygrCWtMuXR1CsB8cVbJbwVIgoJaONx4pCzYQWJuKWlsCYKtTmnt7Llq4DB6l&#10;g8moOj64HLbbCybWDMQQ3ILj4q0094uyGSFEhlUQQe+aVykKSquqb/8AEDu+PNQLsj2yt0Jv+4MQ&#10;QJ/cIoDT/BfSzoWcq6AiGc7ZjwMSKe94NvQWQpgGAYweymqD2Vt2ktFNwb9+/duJPirCxeB2IttQ&#10;yckzMLzA4pcoD4Stclrdso99lOwBD0ZJMjsa2P6Y1Jt30UOyIJJuE4LnFa0y27+8Nbi30lING0V+&#10;4jlUuDZvBHkN81lz490WjRinTP0V/hx6/a1WkRNys4Im2RBYRBiu2adgFeOkclCYJ+Ir4y/hT9Sq&#10;btkPDG2i5b7wGPAr7A9Pvi9tYIpUkZY5Y1xIR2umdeHVBbwtul22HO54ZXURsA7VpX1F6crJdY2J&#10;XDKzDEcELHc10jUJbfc4G9X6XUdOxa1jV6I7HXITYQQBG0DjnitcBeSHDPh/+InobWL90bw0W2D3&#10;BkYyImuHapWKosBgIMHPTHA+fNfbH1z6Hdvodq2ncgFViGIHcTgV8f8Ar1g29Tc2l4bUHasAAj/a&#10;K2YMhzMuPaaTq1tvcRyekrLBBAY/PzUijlr+60oBUbCSGWG7CnfcuWnu77UFlLc7t/xGKpntFkeN&#10;OAyEADspPOPJ7VsjJieBW86WmXeCBt9tht4Hb8mvXLNhEtMrACCBGGKz3/FPM9y8/te5vI5kSZUc&#10;T8VXXLptm0N9pgplkP8Ai8TV2CxdrUKHEXEUwRHIPekLqvPtlYKw9tl8eKb1dtFIHvRn7Y5FKEBV&#10;kOGUMUSe5/8AKmwkKmrKnUtu6VK7VwSRvaqwWrdvcHRWIQgSP7VbvpgHCOpk9O5cgUhbDaa5chQQ&#10;o6Q3JJrRFmLLEqXWHiGeE2/hqU1J+23dVAyoFB45/FG1be2CcqLjYUDqx81K6VW6m+COWURgn5NH&#10;0ZVGyuchQqQ5UQBInihOo6gJ2oN0DAzTNzawJwoiAQc9P+9YayBIUAgAFgDJP5mgbLURBgt9m3Eb&#10;olTPEeaVNxp9wMjYgg5wKLevCEOyGad0VC6UW2dqqqmBjEfmhVpl2ive7cC71KkvEgCq50SR1yd3&#10;E1dXFKXCfa6QYkGqcmRJZYL5YdUTRNu1yDt57KjWKrMSBh+T+Kq7tuVETPK9pFW19QWYF52kjApJ&#10;LUrIOYMzkAVogxU40+UI3USF6IYf2HzVZdUSyief708ylgWeSZxHEUuzm3sJacdxTI8A0hNlH94F&#10;RgAtmanu8CPmoMojnkc01FOiBO/kx8UYzmFmKgVnwaw07ZnnGKhQRywxJiJNe3W6yp2E7Vx/eKH7&#10;XzUIdKUM5KKwR1Hb9wojAyp2AJtME9/NVRe3IZSykABiaet3lYbCSue/FLlFg/cSHjuJWSbZOApp&#10;0WIMo4iMkc0pZuswS2WUTMnyB81Z+5ZFsbAsFgCncRSWmjTDkW/lIOzYZImT58iiXbKlQ9wsztgA&#10;0xba0sXC7TtPRPFTvWrRZBcEfumZj80PIVFKlk20HR2iIO78msLZlUJZlcYmeastWyy/WHDjAJx+&#10;ardt22Um4u91hexC1fIDpMxDbkU72WCZ+R5o1u+SzllLtA4IwaDeJAKFyVQySDIJNeG327mxugjv&#10;5+KFhXyhnU3nuBzcUL1iGH4yKlatq95TtwR9syKwluCie6rrztJytRd1O1lugGZAoKDCWlC7X62W&#10;WLt+aD7gDhNwHTBPEUT71gBlzJVWgCijTMDuvMpDjHc/g1dF2AZYBKsCFbae3PcCmSbSbkRsDDKM&#10;zNLIgwsnuQY4PgUW2WYHCn9pKnioy4yoNaBNtFzmM8bZ8Vgq3uMrHeqzMgCSKMSG/Zu2rIIxHgmo&#10;W23qTbO+QeBLSexoQkyAtTa3NO2cmRI/txVRrbaXGBRgNo44Jp24Ati0ANpZ4K98eaqL1ubrvug7&#10;gFjvTYIVOafAhfM2YmASIBGQRULljYsFTEZ81K5vA3E53cfHmo6gAbyRThXBFo2k+2GHB/PmaVtW&#10;CwhLYhmk/FPreRwwVoCnmglnFy0Ap2TkTE/NVbKIWytx25nwBxQSA7BUMzwwxDCmDttSEJHndndX&#10;lV2jagAQzjH5IqFNgkQNcKlyGAImMVtOh9PxbO0gqnJ5PzFI2NKrKbu4txiII+a3z07Si4tt33sF&#10;MLtMktScuSkgk+Oits+ij2SzI24jkmAaQv8AohQp0AALuk5k11PRem219tfaLbgVB5UkZM/ih6v0&#10;gpIVA3uAbzmIHisyzu+zQ8Mdn9pxS/pdnJTcZkjg1Uy1q6cZ5yJrpXqPo3/dXYABlRxXNfUGFp9q&#10;E+GJ5xToScjElTlar4D2NeQweV8KFrZU1QA3cllBIUxXNV1DOTggA8irO1rgxlWKmCFnOarNpbNE&#10;Mhv660hzCldwiAcKsUHVequqoA0wI8VqKepsQjBgGWFoF3U3DuJgETmsy0jvkatW1XZs+o1txFTc&#10;qkRM/wDFa/8A+ojBtvJLEye/zVQutZlIkYMn5pF9QIYR/wC1aceiSu0Vk1Dl7Le9qOC9wkEGQO80&#10;otwmGGMQAPFVqXyMKcEc1AsWjyK2RxUZnMfa6W2AtgGmEugrG0xiZ+KQtyWDDniKZtXIU7p3QRmp&#10;KJSY0tvqumBLcSYAppNcVAOSyYLETS1o/ahG/wADsaIbzFgwMSIAFKastMlbQKFZrhljIBExUb5F&#10;0wpO4mG2mvXrjiWAMz3wBSzu1yOjDeMZq1F9kslcG1hb7r3qLIyEiBDSZHY1kNAaMOSAFPEVBpJJ&#10;3bSv+dGgSDA8bvtA6qiXYnmYrAssB92WEj/ipN0KdxExJA5FGQEgJJmSSMRWYaCO/Md4qJcYb3IA&#10;HAFSYIecue/iiKIhiRjHczUGjBY47AUVRDHGB5qEAwYheM1aJwSCrJAO8Rg1BFPBPJqe49s+SKky&#10;IxwT5mKgLIFekwM0M24+4zjFFUEk7pA2zQuVQ7OaiQLYZj0KZiBXlOCScwJihlGPPHivKo3k4yP3&#10;VKIjJi2wIosIGYuC0ioIrws25MEhuKmA05w0CJqFgonb7Z7ER3qQMjAkAZHeayQQSd0Nng80OTDD&#10;dHGaso8YAMrJkcUU3RLQuSJKnNLsGUmWwak5BPwBA+KphJnogSIE0T3iR3lTQmtzzMdiKK0yxEeK&#10;hbPIZeds9gKkzbpMAZgAUJjEASpGZFYDZQCMVdApk0JVp2nx4oTHDSDBP+dEcYz5yKFcxBBP4qyN&#10;k0aJSBxOaKjPMxK7opYNk8me5o+1RzmD2xFQoY2K7kMOTINTuqqhVIIznbWJ9wDtPFTZrksCuAKg&#10;ZGAXADblUTmhXDudTuaZzHevEpOB8zWNxuBshVBqiB/cIJaZPH4ih7rBVjtIYjkGh+V2zGZ8jzRb&#10;QJXMFQIJqAtk8iWztEZ7miYE7Oxz5NKFomI2+e5o625ALECSYjmrKskdhQnaVExHzQEZgHHKzChs&#10;c0RmB2bfMx3FCNzcp9xt2cChBIhQemMjjNSUqCYG3dxB5+KJbaWP4rNm2rlYWB2+IqWFRELDL4Iq&#10;T3WYpKiOAFqToA24sZmQO1BCbWn2mUkHvgVQSTDj3Si7sLJ2dzUkZUMmTggUoCbY5OD45NPW9M7s&#10;CpQyJx5FQNoMFcwyp0kSwPNBYsJdeqD37VlEcJcYHLGPukCKwtu6SFLCRkL2/rVOIKZBmc22B/oe&#10;OanuG1Ae/TI4gUK663CxJODFFtsB0FoXLBu9U0GmGN0CZBYjCntFYNpwH3EEiDzzNKByAoExyCaO&#10;/tb5a2WkZzBxQNF2iV5Gb3hMnAoQENt+1RgDsTRr29thF0xx8H814QJkbgojHEmgug6sVKrtSSWD&#10;GTGDA+agApUgWhHY96du22wMAcDvBrDKyxLAhcTHfxVqQLiVju8lUNH3MhToB2zxWX/UAbbsYeMU&#10;NXPWWklziRwaMEaDI9sCBuD580Rn2O/WROcDgikbl0FUULJY9uZrCsykljlRBFDsLU6LBdYCoR56&#10;mgsKZU7xbWQoEjmJIqnZ4IG3dIweIoyXbOQUILY87aXLEvSGRzOy4a4pCLG2Tk/IoqdW5s4Ihj4q&#10;qF1MKnApx3X7VBMjEmRWaUKNsJ2EACOYHuKB1E8UKBbVW4Ex05E0wu25cRN4trtOBgk+KKlpmCgq&#10;OZiaVKVdjkrIMouKuwNPBE4/rWUItnNsHhdooyLAP9jszR0AUtdI2rGwryRSZT7QagVup0+3cPaS&#10;WO4earQm57u5SuBjxNbHeG9BDBj+0+BVddVCb7McbgM80eHM65AyY7KR7YJJGYHIpQE+WkcGr29Z&#10;hGYghhAgDJB70pqUQJ+meqeqfBrbjzXRjniaKg2+SxOaXvD/AMpmrNkM2oBmlLyRyuJwK1QnyjPN&#10;NCzORE8T27URH6xH+dCyWyakrU1pCbHbF/qXkyTzVkt6QGDyFEEfk1SWDEsJDCmUIwfbxOfBrPkx&#10;JmnFlaNntkP7LCFA3dMTXrzrsCWVaSAcnDGq6w6sWlypUZI4iillcBQgyZZifHiue8VSOislxFNW&#10;yqzFyMCAB3NVWdj4H9oxTl49Y3xgEGBSLg92BNdLEqSOXlbbAM2AMz5oqMQCI/8AjUMGSWCxFRXm&#10;niOS80evNvaWiAf61vfpP1gdPaXa7blP+tcvO8yIzUVfa2SY89xWHUaHHmTUkbMGvz4V+Ej6m9H+&#10;q7z2gguklQoQntB5irv1S02qGoJZB7tvcFGY718//SXqzLcACEuAOo+DXdU1AW3d3oOsSCCME4gG&#10;vnXltG9NnSSPfeH18dRhbnLn2UFmy7XfbCK0GCDg8cirMepa/SE7L8BYXnkUi1427rsbisAoHEme&#10;Ko9V6tscO5AcKFUg7iQD3FJx4pZJL8U+B2o8jp8UXuyH17/CT6xu6N7S3dYu65BJBIYgHj5Ndy9a&#10;/iH6D6e9y6XdbhbAdhhjgjYM1+bVn661tm3Nsm3tBVigyp5rWrmt9T1upZndw1ySfcJ/Myabj8bk&#10;bm5uMV3Z5/L9TxhshgxObs+2vq3+NvpOnci1cDw0wRDT8x2PiuEetfxiubr5BEu25iJPNcb1Og1S&#10;xusPcLLmugfTf8N9T6uh6VKhlLE8CRWXL4zx2Gsuee4fj8l5vVSePDjcP8dFV6x/Ez1rWuAL1wBV&#10;ARQc1qV636hrJJLMSSR5Jr6YX+EWms20vW9zPAhDzitoPo3p2msO9jQgIJIBiPklqRHzekwJLTaR&#10;J/tUaH9KazM5S1eub/Sdny5pv4f6+9ZV23QRJI7EeautF9EJZT3L14IDGZkKe26uyO7rJU9H7MYA&#10;byO0VVar1jSPp7mlu22ZupLRwoUnPBrG/P63M6XV87fSObqMHjNLOGPBjlmzdc8ps+ffVUt2w6WE&#10;BZmIOIkzyDVFrdBrbdt7z2YVQAZGPyK7XofRLHpdsarWsCy52DPORIPNcz+qvqo+s32FoC1YUwtu&#10;I/qQK9X43XTzZNuLHuhH+/I//ojmeX8d/SY4zzz25MlViXpFf9G6KxqdYq3LJZJHGC3nNfXvpf0h&#10;6b7/AKc9ptgBBYKJkrzmuD/wy9KD6pnuWFJbIbwa+1vRPRW0OjtuVDPsJST0wMiK8h9X63Jk1ezH&#10;kklFcpPh2dn6W8Lh1NZmoyUe77suLGsOjW3pywW0UkSMEzI4zPmr1fUnDXHa0ylnWUVsqDjdWi25&#10;uuhVissWPfI+av8ARfyge4WLMBuiCYPaAa8jDM7o+mOCroF9Q+oXNLqpTV7lUbYWQY7zWj6n1m/f&#10;91blxzZtkCZgIG4Fb16zDwWshN1sy84iO1cZ9T9XGGtgt7qjYOFLDEt8RxXQwPJJCJqC/Rsf/qF1&#10;BbFu21tnAXdiYJ5PzW2/TH1HqbWogIFliQ5JU7fJA7zXLtP6shbUMzt9kADLCO+PFB9P9WuLcS8n&#10;uWgHIXYwlT3J/NRKSlCVVTIuVVn0d6v6pYXSLNqS4DyDHVMAg+JzXEfV7t/R6r3TpmfcsKC8ZjJM&#10;VtGk9Uc6VSLQMMUAYhis81QeuXLbjUAIrbgBcaYMk8D/AHiunvU2n8mXNHbGkyw+nfqW9ZK2kvMo&#10;6VbbOduYXvFcZ/6kfqgf+m6XSrcKvekMQI3wZmuxenaQaW1YPsCAoBYMWb85r4q/jj6n/O/UNqyG&#10;P6SbW8KSa7v05hWbXYk7cY3L/wAHmvqbUPD4+a4vI1D/AB7Ob+jWVUM7AjpzPP8AStv+kNBe1OuF&#10;yBFqS2f2ilFspb0SSQAMEnkmuz/w59B0trQai9cSQ5UEHuDkgV67zuv+zp8jrmTUUfP/AKb8f/Va&#10;6HNqP5P/AAWnpesv6i8dzlwDIcLBJ7ceO9dy0uq/kfSwbyML1piYVu3YH4NcvOo0/pfuhiCSAiqo&#10;wJ/dVP8AWH1wU9IvWVWHKqNwIYswPJ/4rwSWTPmhGMXTaSPrcFHHGTlLlLk1f69/iDd1t67bsqD7&#10;hmVACSMGCOR4rUdDoYt2Lfubol2Q4IBzJrWdNcW3ZtJ7xY7izmKz6r6//L6dkTZvuYB+K9zptKoR&#10;jixx99nI1mrhp1PLkkuuhL6t9d9x1sWQdu3azDuRWgWrDqAVKGJyTTpv72MszTz4FXP056I3qvqF&#10;jT2hO9+ueFUcmu/DbpsLvhRVtnzPU6rNr9RfuTpIs/pD6ft+pXla/cHtWhubHP4rtPpwW3bu27dt&#10;VQTJJPCnt+a2PSfR2ls2VS1dUrZ3RthSQTliPNUGptHRN7d1nc7GcK2d2a8br9dLUTbtpeke/wDF&#10;+M/o8UU0m+5SQP1QlLa2SOm5b3CRle/+Vca9Rm47ZcZBJ/HaK6Xq9Qbyk3GI+T2HZa5t6m9tLxVn&#10;JJPPePFN8VxOSNWrkmkwOmZUh0B+MU/6XrCdZBeIuAkk8A0trVezbRp3AYwIgnv+arrLE6q2DCsS&#10;M+fiuyoKcZv9MwZMji4V6Zu/rPpvtlrq28g4YcZ4iqvTaMXLgHtklU2weTOa3izpBdsWZLMVMmDg&#10;eBSOo0aC4pQvnJ2jnyK4mPXNJx9r2HlxqU7rv0ayNJb9yShGwSVGNwpv2mRd2zBJ/t4NN+ptbt2Q&#10;tu2ZMYbDJmlNOLhW+u4kGJJ+eBTN8pxTsClFne/4M+mHUaqwjWjs1WrRSeCImWiv0O0tgam5YRSe&#10;uX2/C9v6AV8W/wDTvZtXdX6PvSShuXpI4xtGPIr7q9BsrcRxvdCpMmPs7c1PG4t+XLJ/NF+Ty7ce&#10;JV3EuNHpZtmNy7YZwRk+M1dW7rbeJ6ttsEySDmYrGmgrclxARVLk+O8dxR1KJuLZNxDsH2t8E1uy&#10;wSbOVCTDLbS25uZZVYNcM5n4raNKRcADq52ZKzkjs08EVrtnTG17h3Mdg6cDa5WrrTWt8Lu3+4ZI&#10;bAX8RGKwb6YU4qVGyaNRtBFshdpgB/sU/Hk0WzYcvLIvTEieB/waWazDoFP2E9PA4q4CkJtCIQAC&#10;YEk/Nc/UWzbiuNFlorCm8DdyGaEUxEjGK2jSelB9wXmeqeF8GqTSWXd7FtIDAN+Fk10bS6dVJUJ0&#10;YlhkzSIaNZYuy8uqeJxafZp/q+nVEwyhGgTEQV8fmqxXbbCJCseK231+6bVh5sSu6SG8+a02ztRg&#10;NsQIBOQa/CP+r2NY/qPVKPqKPqHgm8mkxthrzC2rk3iLZ+085qu127ItRBgKxyZGYp6/cthCgTOI&#10;zABPNVN9A1v2oCMWhmP+tfNMEeUz0mBdFHd1JG5VBdWIIJgFRxE0G5rPae2qNndtDAzBA4otsre1&#10;CaUuN9xj1EZYLyF2zFVWusra1Fyy771Qh2bgpI4r0GPT2k3B7XfNcM6+LbKWz3VlgGsRqxbm6zrK&#10;2+RPeaprIdrdtVeTJUp4cnGPFes70a7eW2qPb5hssOwj5oOoG9v5liymAPtiT5EcR3p2PHTavuue&#10;+aNUcdMoPWbLLYvWyqlhfZVacDHatQLoVW2bh6LW9cQo/wCTW1eqaf23Yi6pS4NyM2cHkGtUsrZ9&#10;tLbSyOSYXDCMgT4r02hr7Xd++Dt6Zfig+tdTo0e07qHEFdvDAcfiq2wtxL6XC5FstCkZQMvcnvNW&#10;Hq9h7mnssuqIS3dFxQmC35HgE1E6tjb0+iQKtpLzu7gGHLCCF/FbMTrHwrty3X6RqjwqEl9Gseoa&#10;td1o3LqTtmUVN+IU/kTmg6FjDKLzC2rl2IXeWztKgEUJ2ezbtH3bmnVCWY2yQ3V07SfHimPUr/va&#10;u9qNOgt70RSgBQJAzt/rmtNTf4uVxri+otMON7q9FW+osXrV4WrqTZbZdBkncDA3Ry0VH9VHvuoJ&#10;9sIbZYbOpcbj+BTen9KsDSahmYDZcNxkuMB7z8Qp5JUeKW1d6VbACW5BcSSd4yXrTGUXKUY21fN/&#10;4HRqwv8ANke2DeJlmLEjDF+MVHRaa9fvWvb3Eq5KoABkSYM9qN6Xa066rSXtdZK6HO9Lcy4jxg1n&#10;TepW9Pqhql0i30tG47FiUiT0yBQzbW9Qg29vfFW74I5/3JR9WViaixdXuLL7n7ymcNP+gqw9PGlJ&#10;sNqb+xGJYlZY7bf+FfNC26WzYthXLXSDchMRbZpA8YrCsbYVSwWQwVhifx+KOdSUktyVuvn+QqbV&#10;WO2dQoe7aa276m+QLecI2ePkij9NwbrAQNG0M2VIU54+eaz6cwt+1fTV2hdF0C0rcgoZ3kfHil3t&#10;7LjlXRj7pJZelW3tu3R4E1mdOTrgVzuarj5DaZUuFrykhhNsqZAAmInv8VG3b09yQ0Eqz2iu4zg8&#10;YqxTSXzcuobjK+SFuZgrycZ/FKXWFjTv+kYIiIl84LdNLU7dJ/FUyrQ/6faX2devtKCLZdLj4ggx&#10;uUf4iTFFR7yHSnTBD/KXBdECOoH939ab0to2ekjYsAhR9xgyRJnmq8PdFrUvbCglIZj0hmJkfgVk&#10;3OUpvjtVfXPBmkrc01wzZ/W/W/UfWdGiXbT7LF03nZU2i5uXYcDAiqtdNaE3rtzktstqw3ExyY7C&#10;henveCsWvsJCM67p2M4mF7c1qOj+hNev1Xq/Wbmv3ae9pXtLYGQDiCabv+7LO8+r2uMG4t3JzaSq&#10;NmfBhhgjsxwUY30uOzdNloaewEB9/f1mcFSDFE0tjTM4tuz7AOop325MRyTXBNN/GvQ6b6g1PpXq&#10;yGzeZ29pjBTaMRu7TXctFqDbS1dSwoaI3ftAn9v580fkfEazRKH3sco/cipwlfEk/hmiUWk+bHr2&#10;kW5dKolyZKgiSoLUjc0ewuLNwt0ddqADcjxuihae7fe4VtudzXCWDEjn95NFdjYXT2bie8G3veBy&#10;SPM/HauelOLS3X+io7kJaf0j1JVS7eVN8DAde/7BGMDvUbyazVm9c1FxdttSLaj7dluAF6jIbzV5&#10;bGk1NgsphpCqFggx+2TS1ywGW4vsSWUO20CMeR5o46mTk3KMVJOv7apfotttp+0UjWTtFwlURC7Z&#10;Mggc4pbS+sL/ADiWbYH8wZulZyVXpJYdq2PZp3v6e81hUFs72AQtKkQQRwaU9T1Wn9R11nV6bQiy&#10;ntDTpdgIzlRL+YEwa1Y5KcZ7o+vmqbv/AMl/ducYODppu/RwT/qZ9e+sEsfTV76dS6m28wv27ALE&#10;7HGwNHKmvrv+HS+o27QbW6je17T2rrh8bG29aj4B4rmvuC0och1T7lMzBBg/P4rYfT/V9Sl1X91X&#10;QnhzBkYgDsKnmM/9T4nSaKGmww+w8l5a/Oe+SlTf6MWp0Cl9xxbe9RW19R2/B9CqxZlO0qXPfMGK&#10;vfTr6ptsh4tMArM44g5g1x30z62gWv521CREg8kdq3/RetWrwQJcCA5Cc18xlp9Vos0Mmz+x/wAx&#10;fyjxuu8ZlW5SgzevTDZL32RjtY5mq7VWQLxkAr90cYnOaBo9YF2nlO6jP9avlFq9p1naVlRsBkmv&#10;a+L0+k814/BgU8eLNgySnsru+f8AweWzrJp8jbTaaSsRvWiUN5f3AwgPHzVZYLkhRlgn3RMT3rYy&#10;1u014Xr62ii4U/u3Vrfqnr2h0enRm1AXcxmM4HIrleU+ntHpc0J/1KurlixtOe9cUl6HaeebKqjj&#10;b+HRV+s6l4X3LzhLohM5IFcm+orQt6vSsxncsl1ObYA5b+9bT6p9RfzeqsCzaIRDuE43QMD4Hetd&#10;9fti5bS7adRcIIYHG6P21nwTyPUqeScm5pq5O2ey8RpXp3C1Ta5SNa9D+ptZ6LqH1dnVJZurbKe5&#10;EjYstJ/4qen9Lv6z0PUeu27DPppLLqAR7bF2wROTk5rl/wDEn32+nPWNPpQys6MiSOXI6lB+af8A&#10;+l/6yfWfwn9a+nNaupvX7F2NKhUkMCQ2D4Br6n4jwWm1XjNXqtRrpYo4XLZC+Nzja763NJHU8rLJ&#10;p/s5sGGMpTyRjkfvYnX/AMWbAltrl+w3817TC/b3umGQFoJzWwfUPp6vqvUrWl1ii1ZuJdS81zbc&#10;jZhQVEDxitcdve1JaTcdmdIYSpK4DN8VcXr+kddOtvT7ege8g+1mH2wfE15HI5JwpevjqjpZcSlk&#10;hP4VUVfqKD1S1YS/YY/yoRgEkqGtnpZyZnMGKP6ZqbukbR37FyHXUnHI2/8AFQXVagpfyLR1Ce0Z&#10;4+748fNEf03TJeOlQuHtttcLAQq4mQfEfdFFuqLg3wm2kuUl7HuMdrg1xXQxqdK76F9cWVU1125p&#10;7yKAC6KT1MD2PNa/6H6BofSdBZ0GntA2bIKIoMMzklpH5q5t30u3Hm420Wtiqw+3bw015Ib0/V6l&#10;GLCNobblT3MVFkyRg4bmoynF16vqP/gTGLhGnXfAp6bp9dqdd6pJQ2EVRaRvuK7YaQfJrH8Pvo5V&#10;0Ou0HpFgmwuoZ3LRtE/tBHikfV9Vqh6frntor3xpSLSgHpO2GYkeJrdP+mmyvrn0/pv/AFLX6gPa&#10;1zoyWugbrMSHivffRP0o/PZs2Gep+1jqH4wpXKC4fJ5f6r8vLxum+8oW7rq6R2S8btt0K27aWSQN&#10;gOekQTVL9VazUtptIlsEWwzByAIMDFXv1/6fotDr9OdDeBs37Za2xll3L961onq2uv3LOkezJ9p7&#10;j3IA2gbYryvlMut8E/J+Dyzf4yUU1K4tdr/DR5zxOLFrHpdWl/dzyhbSaprk7bpWHdd0dO4Cf710&#10;v0L1B7DjYzfqKG4kZ5iuU+kuB7YS7KbxJjJMdRPyTW9az1a/a0TqQh2WwibQAQBE/msf0p5DF43W&#10;Z9U8rhLFBPHS5k2+jb5zRPPsxKNqTpm2aq/pPU9ZasjJUb7kCDEdv601qfXBoNb6XZTRai4l9whN&#10;syEjO5/E1zP6Z1b2rz3SGFu821GaSTBMjk11r09rd23fuMVMI0bDjYpr6v8AQH1PLX67WZp7MWpn&#10;m3SmvcYpcHjvPeLWkjDHzOChVftnQbTFhCldgaZXINOW7CvqNwdSUEseSN1az6N6kz6exbQQl07g&#10;DyvmfzWx+ni2Ly3BbAcnq29wOK/YXgtdi1eDHOPdcnxXyWlngyyixo2Qhfe3DBlahJZ0F/U7yFd7&#10;LSVXJWe/xRLTF5YHeqlpP5PFF0untae5ea3YVWu5Yjlo813HBtxpJr3ZzU0ky0NmFeSDKSoOdtZ2&#10;uoELPijKTtYhzODMQABUyk7+tTEGRzmnuKM4ttt7rvX2BBPY1IOAqAjqnJiQRXlZFEl+ZDf0o6qW&#10;LAXQqrBjuBQUUKom0Dd1D54H4r1zaCDAZf2+DRFBAiMg8ml22qgAcsAdxBEUEooIMNa9m3cvHbgY&#10;+RWnJ/FbQ6b1N/T76OX9tGdxwA9X1xkZBC/aIKntNfG//UN/CD6w+sfWPSbnoDvorQUW9XqEuhC6&#10;qZAIrzfmPLajSPC8fTmlKouXH+D0HgPH6XVZckM81FbG026po+8U1Wg9Q0zWA9u/ZvJBBhgysPFf&#10;kT/GD+HD/Rn1T6h6b7U2Lri/pGA6Raf9oPkV9M/wZ/hJ699Ja23e1XqF5btoraE3WujVfLzwPFfS&#10;X8Tv4felfUOks6m/pVa/pBvSeCg+5Wrk/VvjofUPicuyNZcT3RsH+kx6TWRxLUKUJqty9M/KCx6d&#10;dPsqbTqowHZjI7zPANO+maa3av79iDewAVMwrDLEitl+oNHpLHqmrtaO77mnS9cTdIHuKTEAfBOD&#10;3pTTWWO6QFBAUhIWJr8v7XDK40rTodlhtnJJ9Oi80gtgKwXaNrbQM7mH+lXmltQi3F4VhKxkMwqn&#10;TTYAa0pU4UNAJI5LfJrZ0skhDu6mABg9JB4/r81rxcuvgTO0YG1DaMARByInzPmnk0vuBGMMVJ39&#10;4PbFRG1rA3tKbgRiTg0/Zsvcu3EVNhuAPJ5EdjW+DYnhiiWBcvJsbYHfvyvYiabt6RkUz1De5b2j&#10;JJXvJoiozM7tDL9vUNsHjFWFrQbWvQSCUXaBkljTqsFQ/RhUBZ7qoSwXKudu2cSI5qVh7Vi4QFWc&#10;KSVkT/vTJsIEyknhkUzuIzABo2nDEXWwsIcn9sdhNMhGmgnEWWzBZxBKqQBzsntUlHtTvcL0qWB7&#10;+IqdvWW7G2S5AB5jcfJodnTK3t7UMbjCmSQDzUyTXS7GYoe2Y0uhN57g2QgUMEJMVuy2Xt2t4VUm&#10;FAXPHcikPTtKillt3BsGAGBJYdwK2YFnAxKkMAPjmutoNJsVvthTe6wNnR7RbEqZb9o4juaDqBBw&#10;8kXIDdiaes27itBEllJJ8RRhYVh7cApbG+RjtXbWPgzbRNFR71lSVchvtGOfmrA6ZZt7bkCWA77g&#10;KXs20DxswFDA+SeBTZVVXZbBY5LE8gU2DpFqIn+lG0DcxIkfuP4NMBRFzgsG2xxFQdgbiy2VwAkA&#10;Z7mh29qHqZzkHdEZNU5NhpJBrLqLiv24z3jJ4py2zXINskwZdYwAeINBY2yyht0gEwTCyaaV9nuy&#10;SVORFLmx0UMWraO9wM5YhwYOI/FWCWrIKuCZAPakFbpiOSBtGYkcVcaUBPbwF6ZIJk/iltWNih+w&#10;s7CWKHuvz4rYdNbuKwMTGCCaqtPaCPkcN90SKvLYEXXRt6wBn9pFei8bHmJkzLshqW3s4HScSAIg&#10;0Ky3tsoBKAtk4Mk0SN2pIXI29RaBmhIq+5JuqCQFCnM5rHr8spycvmVHW0UEopfqx64rqzkXTPbH&#10;jzWAE3SVGOkiMk9ory3CQxLCUklvIomlBLfeoOCVpcIKUlFI3qVRbZ85f9Tfqt/0/wCifVlspua/&#10;ZeDMRIr8KPSbK6jXG3cQkqJUA/Hev36/ix9LJ9Q6G9pXJKXQU2zlp7CvyQ/il/Aj1f6e1+o1FhNt&#10;hmjjbtHJ/pSMzenzajctsckUoz9Jo9t9PQx5IYvyTcZcx+TlvqPpo09sXRbViy7BiCCMTI7Cq/0O&#10;+wu9ExbZgZOGYj/TGKrdX6ncewiOhKh/uVoITirP05blpW3BsW9qiMKZ/wBTWV4pRwSU3bbo+gqM&#10;K4jR2T0C9fNq038y0qu5yB90YxW86K9evXdOLYtsrsqoM9Td93wa576A1wMGVYSz0wcCHXkVv3ps&#10;pbW8l/dcRgQJ+0chmBr5x5OMVOTaX/jqwoOouuGfYX0F/B6/YtjWu7IGbcqyTt+K+z/poo2kQMgj&#10;bAbyRiviv+GP8Y3XTWNHry0MxIcsG/0r6y0vrlkaK1eTvblBEAzX1L6Lz+OwYd2CXr/cTdu0fJ/q&#10;bHrcuWskff4tG62L+m98CGBbG0cYq4W7ZcLsYYbJ7mK5D6b6pevkXC2U4HeD5Het19J0t+bjtcyM&#10;/kGvfaHy6yNKMeGeO1egcO+yw9T01u8x6SSTBrXrbJproQAyBG0cAmtj1+tS1bLuy9J7ftrU11Vm&#10;77rJeVmVpI7kVh8jkxrImnHcbdEsjx07pG6WWse0rXMkMCq8kCnEZjIRmKDJYDgHtXIj6nqw7kAk&#10;AncDya6X6Lfd9OkCRsgjyJrR4ryqz5XCKrauTNrvH/aim/Zb3rgggkGRg+IoSsr7lUwzdycmqn1e&#10;46W2gdSjEcij+naq2qA27svI6iP7103q080oOqow/wBK1jjIYCpdSW7H+uKN/LKG6VORM+PgUDUD&#10;22LrcyMyfNLaL1T3Q6kuDGZGK0wnidRkufQpwmuUFNr3Nty20GYJFO3Ayop3yS1DCpbZobC/2ody&#10;293qVgIOPgV1dO/xMOZUydp0a7nnBFan/EP6N9O+qvR9VoLtpLhdChDRwa2zTavbsRl2uJzGDULu&#10;msJuOf1GBxW5SuAhcM/Cv+Nn/Rh6j6H/ADep0Lv7AmBXwj6x6Nq9Dq201+0Ve2kET28n5r+m3+Lb&#10;Kvpet/RU+3bn5Biv57P40NZX6h1lq02SWVjiD3pPi/J5smryYJcxStM6nkvE4segx6iORqUp042c&#10;FuoBc8BeI5HihJpy4QgFhdPmrdLi7mJtQUGZHbgA+KPpbLuNzIn3SCpgya9TFKzzLS28SK67ovY3&#10;oLYhQSO8n48moPbNxkLXDLAHtNbJq9NbQCITzB58g+Krb3p+4CbNsbyYAMz81rZzJb4iOlV3dpcd&#10;KypJin1surGSW2brmO81YJ6cZtwg3HAU1dWNDetKAiDbJB77R5NNjgboHKna5KC1Y2Xt7JC+1JA7&#10;z5rZ9BclFwz8kQCDFLBLRtXfc3NkmB0we39Kf0RJQSx6SfaAxIbNMiqaLx5drNn0/um0xusp3QZI&#10;jp/HarD+Ua7uDXHAR9yx9rDwY5ig6AS7O0NbJMEiWIiKtdOq+1ctIhRVcSWxha3QXCLpMqdXokeL&#10;dtTuaC4JgLVJe0D7ktkwBI7BR3HNdEvorG2RYH6qAiYkR2HzFVmo0JYNbt/qz9xKyzAH/aqlhGxV&#10;KkaQmnSypuEKSDIJxzwR/vW2aH3d4feqdADZzniqu6qK1i5BhyRzPHarzSvZt3HYN3EcZ/P44oVj&#10;poKMmr6LsFbdshlYO20yP9GPan9CU2ur3W3FdpDGADSL7LVm6xvKGUSSTME+a1j1X15NOWAZXCp1&#10;d5aJk1pyarHhj+UjNkx7qs6BrvVFshHVwFaAG+9hjiPFcv8AVfrA27N7bvLKZyYwczXOPWfrxkuO&#10;1t22sAOJyeZmuW671y9fePdd+rJ3V5bX+fy3tg0Zo41kbSuvk65rf4kuyWkQsHQ5GOonua0zWfVu&#10;su7kS8iyd5BXBmue29Sv6hZn3ZhgImmtPscIGeVAMEiJFeY1OfJkcnJsNaStu57mvbNpPqmpdrgV&#10;pZgJJECBVgvrj22UgAuTyMwK0g6oXjcx1GQEGIishsgqI2x9xmufPB2DqML2UlVPs+oPojUOXGTL&#10;hRg4C819Q/Sns3GVw4Vow3dSwlVg18k/w6DAXmZGIyEB43ETg9oFfXX00lpbVuyEIlBAcZdvk18A&#10;+uJbc86u0/QWkyScIN+zvHow9u3aVlaZGTxkTuHxXXNNpkWzbLoWO0HcvBNcq9CtB4W7a2KCDhsQ&#10;DgD4ruemtu9hCHRUVSQeIg0H07hTxXXYeV23fpG0fTFlkukkAdM9Q+4H4pr6l1DWVBB+0RtGM0/6&#10;DpbntWncBiwJDLggRWq/XBW1pSsOSVAYE89xBr6d46Dx4UVjdQcrOAay1/Nah7hkTukDA8nntVUz&#10;IgtlVdd+QgyxAxMmnr/qF64XJDEM0yizgdh+OKr9RfRrZAtA21jezmMt23cxHjvWtsTjmmkVjbjd&#10;uKq9fEnAIPIpVrt3Ukq1mWU4IGQB4NSuuwe06ypSXIc/crf/AEZoCXiShW6NgcCfPchqoh7V3AxT&#10;2QzBMoSdwaBmaRRy4AXoUPvDr2+PkVCzcYJY3Swtm5CIIEH/AGNeRGcIwAO2QwHEeB80yIKXJsVu&#10;7NzYQwQtLAwRAGDRdGovmLA6gpO3M7e8ziarBaaWQbFJBZmGPlZ8Ua3qGad2oG0rM5G0tnB7g8Vq&#10;izXFlmqu15ELSpVtkrLHHikb6WzMziLZAOflTTYa4FutdWGjIB/sA3b8UvqLVr3CjqVRLY3mACpB&#10;yJ5g0TZbQe2lxk6r67LX3ydzOZheewpFr1mNpRs/tWRPxB4ANHcXFthBp02MVbmGIPIPeajvO5Ve&#10;yV9vqKz1FT4PgGhc6AJW1e6rOG3DZBLYIA8zzRNOymD7SltwCk8CO5HipXb1xgofbkHIgkA/YD5I&#10;NCsWLqOn6ksibbhI+9W5x8VPvMlkm/VS+rOsltxO3aCScAfisX9Lcb9QDcNoBZTkDgVCyVZLts7n&#10;tFWbf9oRgeAK9ddbW0kgyoJg/b8RTI6mSRaVOym1XpFki+FsPKAhzJKhj/qaqG9EW7fIZWK+0GVi&#10;Y3MM/IH4rd7lxhZa5bBVncMUUwAD5qMm+ssjTG6FiIrbh1k0uGIngUmc+v8AoNtlvBtyDcGLIxRj&#10;/T9tav659Lh0DfzVze7yoFuAI+0Bfmuw3ks3FuFjHubJBH2/E+aVXSWHDOyMHkOSzyAB4B7CtePy&#10;WaLvcOxfjCUfk+avUfo1ri+3aQi6w3uAuEA8fP5rmnqHoJtujrbiQQpVYkeYr7RvegsRqukq07ug&#10;AqWjGa5z6n9HQ94EE3Wt7kPInuAK7ei8xw98uQc2ScIw2tnyG9lrLG1EzJGzBqOpuve9vqa4dkbC&#10;PtNdy9X+mHFm4NiBm+2By3wa0H1H6Wv2XR/cAaN8Abtx7zXocOvxyStjNPqVNNbla7RzZnuBQMrC&#10;xnE03pkb9zEEmI8Cmr/oLq75uOwgL4zQEslR+sjFd0R3UjiuhHJGXTNcXuJ7rnWJY7XKtsEQaNeL&#10;sXDIxLgweDj/AGFeVfvG4qoEQBnccxRdPuYacXLLQLkAgxBPBFOQuboRvLYdhuDCTG5sGfgUst5A&#10;7oqlipxskGDVy1j3rYW4qBQZ6zDCD2pFWFou66gtvYqOnKgVYMXbK5ouXAxukhlaBxRbzNYuW7fs&#10;ksU6l4kgYmitaQWv1CHYGYngdgCKVu2bovC7cfcABPn+tC2NSMbXJtSOATPjxSy3rqXlddu1ZHuc&#10;gjvin1vWmRY6YY7yef7UA2DbBCWw4aRJ48xVFgLt1fbs7EAUgkwIK+KEthJD3NwuOekDBjzRHuMi&#10;sFYqWhQOZJ8VAKluNq7oba0tiBzVFWhh7W1JEsrEbmjIpC9a3su1iV2sN3OO+aPZdDvEts/ZmS8c&#10;zNQ5WJKEgxtPjsatAtoqbpAd2CMR+wAYMVXO9y5PtOqjMgjCVsAF2EHSRuGwiqbUAOoa2k+253g4&#10;BqXZaikJ27jbhttTbEnzJpVb5BcgMVkEL3FMkFZfKy25UHEfNLrp5G0XFDRvjgUuUQnIwihnI7mJ&#10;nFCsuru42TmDUheZYAuAsxlfIrBJ9wiVQlepvmkSAoHvZtqgBVnaKjeuMHPRvO2Bt7HzWFY+6LJ4&#10;UzuBjcan7r22DW1G8diYx5BoA0DuL7u0u0NAEAdJmlr6qFIlw6mQKyzEEKpYbsmal7uG6QNsFjEE&#10;zQDkkZ3A/qLcaCAI8miud6BgSF3gbiOQKx7cIhAjBwfmj2iu+2oYhcKTzS2U2QdQ4bakFkk0JRcY&#10;KFsDmOacb3FyACMFu0Cs2wTcKg5fMdp8Coi0SuBTcYLb3qEA+aF71sDY1veFyAvag2gjXBuDLcbj&#10;NEU+5s3uVYsVPxHijLQO025LhYtDMCD5igjTEG5cIIOYnmKKbhcNbgiRgjg0qw6ApVgyLMGsOWBv&#10;xyJWg7+3J2Be/cV52DhpfrBkYiQaWW/vlzaZxH29xTBRshbe0rgZkkGsM1yb4Pjsbazb3Gbm6YgR&#10;x8ikmBfdvUjzFNqh2bHAG3H9RQkJuIApC7c0ljkLXrIAtgyo25A7xSV72gF2Kyt45o38wW9xp3DH&#10;V4pDUPcAHSWA6pBqIjaA3wAzZZxukzghjSNyAQ8FlJgrzFHfcCeCGk8yc0klqdiqDMEkzgVbM0mN&#10;FmYLtWATAUdvzVnptEdxUAQBPOahZ05bawOBzAjdV/6foNnM7mBNc3U6hRi6Zhz5UiegsFWV/ZUg&#10;GNsTJretDZRlthF7nfHAjyarNDpk2BlUyqDd2BzV9p7JtuQ04TdC4DV5PX597qzlS/JsubNpd6Sy&#10;SpgZ5Bre/ojWjSaq0yhtq3QDGe8itR09m1c2yJYgFatfRL72tazbwGYRCGdprhZMe6L4Oh4/djzY&#10;pfDP0R9CvLcW3f8Ae7KxYiNzt2FWGsW5LrB3JJMEBJrV/ozW2b/ptoFWxBKsOFOa226vuBwjkRtZ&#10;XZd3JjJFZdN0uD7ppp78cGn6NK9QsQl7qsh9qnI27m54rh/13pwNmy2xUGGICqGB8xXf9dbW214I&#10;wLg5xuhJgtPM1yj6u0SLfvWw6DcTG0YYAefxXp9BOmjD5PFujZ8r6vTB1Gy6oIc7m7NnFUH8qwDe&#10;4QW3HcY258A1tWvtLZYARsMmWEzBziqlklUx0kkzOA34+K9JB8Hk5JMqbtqXN32zMTjMUiwLs0QA&#10;F3QDJNWl9C1x2t3SEKjgRuNJpZU3HKWlG/GPgVpgZJwR63aM2iwKo0HH7j+adg3QRbtthoDcwaTt&#10;acuhAeCnbbhBVhYAcuLV09JgtGGHeisiRKxba17g3E3CTuPeB4NecKoXbbUqOA4lurMyKZtWT7kA&#10;WzbUdVxgemewqNx7bb1FzeoYi3nbA+aKwtpC1gWmW6sK27jJNOrrroF1iCQWEMVzDVT/AMva2ISl&#10;6DMBezLzNOqbidXsgAAAAkiG7yKN0A21fJsGkvhQ6EHfIA52rNPWrT2nGxk3mQ0TwMlqptLcve44&#10;2bgkFnVukr4M9quZKW2Yom5TO5GkMD4FZJrk04Z2jqn8OPX7mnvWCrDZ7u2CvU7jIINffX0h60+s&#10;0unN2VdzIJAIAHNfmN6Y9zR3tOwvDpJYIeWn7uOCK+4P4X+vKumSzkg8EnzzP4rj6jGlO0jr6adp&#10;I+mG2vycOYG7EkeKQ136tq6pSAxAEyCT2NF0Rtssud7K2d32lSOQaO1p0QrLAP1TIJU8UMWapROV&#10;/V3pnvISSqliMr+7aIr47+vvSjpmcMovJbBJadpBODEcxX3L65YJW0iuNwAI3QCAf+e9fLH8RPR7&#10;Vwaq3JHSChGIHBIrRjnX+TFnh+LZ8nGytu71wcgKJLLtPHFLslxzcUagXYPVjaWAq11du5Zc7EfY&#10;IWFHPkiqHUwQ6K7pteFkjdtrpWchXQC0FdnULsa5kZk/gUiQibV9uS3Meabwt264WGkQOAPxFKOt&#10;wqQAWIclgF7mpZGSNi6zM/tykAFmoG1jaCl1dl6lIGDPc/Ioeotuz3gGMIgXwGIopSGX9Ue44jB4&#10;gVdiysZHZD1bnY7kKiDI71r962UAAJDMS25vI5Arar1p4A992I5gZDGtV1oNzmepxJmWWORWvCxG&#10;dN0xC9ec3DGU3CCwmT4pPUKuRcMdW4LzNXQ1OpRr6i4XCnaDEAT2g/61XspcS/KyZAwfgU9mWmit&#10;1zC4oCpjuBjB8UG8oIdnO0ogBB5YDivC+SyPm0ymZOcfipXlIYEvJZuOdw80INu+RCAhKh905nzQ&#10;mZbVxgrY4bExRL9pWdDu2AHnnNZFtW3vujPI71doHY7tIq2YYgmMmDSxYWgr+0UnIg9NP3CgtGQZ&#10;USZEET3qs1AY7bO+JBYR4NRrlFMQ1Nq2AWLMGc8c81SXJmAsLEM1XruUtWkMq3MuPH4qu9Qt+6IE&#10;BDDSByadCQElaKW43UNrMQOPFRcFnZduOaLdPKlFCrQHYlZAAzz3poCXApunMmBQXXxImi3cBoWT&#10;NQDzimIEiFWF/EiKJ7JgQRtoQALROKZVQFJKgmathVaPC00v1wowc1HbUPGef7UzI8L/AGoeQTch&#10;1XH2sVI7UVSpexbuMMDbuHmlbZbKhAWPeQKLbWFeWDSeRwaYzPsRfWLwuBdyoTPC9hT91GFsKdjI&#10;TMjBI+aoNOLaIvXA8d/M1bM1sK5D7lckZHUPgeKztG7FlpVXosLbAkHcu48bhx4rJsNINyWExHE0&#10;rbR9tr8Dd5FZ1Orutbcu8kMMk5g4wKXtdhNit1Zf3GURwR8eKRVkm9PY4IxK/E0a8t03H6SE2iCD&#10;xFKe2u912EmOWyaNozJ0xjf7ftfuMTMYAobIpRma31TiOCfFYUtcEKcL/aiDc2GcypPIxIoNpojL&#10;9EdL0I+64EZ2jaOwpnYrtLnEHxihgDZbLsCWeGkVNkDMsoDbnBU5kUNBpv4D3VZvaHtqVxvMxJ81&#10;Fva9q4GMlSIHkVhrDCzuRSxOFkzH4FRLbjbDAYwYEA1QFhzbAhz9kEGTxPaKBscIqhgAwnjq/Bol&#10;w8szbwwgjgY4rDrbYkjoKQCzHzQBqhewWcbQNqT+05BFDuahjZIngmAkgn5JrP8AL49xLwRGPUYm&#10;SKZ23P07hJAIKlYqwkivay5tY3ORBUv2NRbTAne4I8djmrH2yHMAheIJj+01EWboughSxClueBTE&#10;Lkkiri2FVym7kAE96XvAhQzwZ5WIirW7pgPY3NtVh1DxNLut64bo6T4z+0UVpCOW+iuRNoUlgymW&#10;NRvWi5VhEfaJ5jzTbBbj2k2ZgAf+MUREuloww2GTEHFRSCcStNoW0y2G+1hnPg1JVMJM7pz8/mjG&#10;1+kkEEZlW7xXkXkXWMrmCe1WUky10BDD/sCGeCVnFdL9NCi+hUFVAXIYGYrnGid0Ns+4WBE7f8oN&#10;bP6XrDbRArIstBZgeBWbJFtdD4qqt2dO0h2Wk3AspYgFeAWp57CizdLSqpwJ3Dcta5Y9QWEt2z7W&#10;3O2JDk16/q7aJaB1BbdO+RtUz2/Nc6nZueRRVlT9R+4l5ymolishT89xXFfV2cl/cQnP3A9q6J6n&#10;qkLENPM2w2IArm/qt0GeDgQRXTwrlHHzZN8ujVry7WIEGDUFuhJhuDijPbAIycmDQ2tlSwLfit/D&#10;SLSaR4Xeo9/iahdus3yIkfFQKsOSKzBxHFRJEBByZE1hmz8cUUqPA4mBQQDOash6G6RyKmBjmpAD&#10;d91SVf6VLBaYa0fvzyJEUazdKrOM4zQ7bDkDI4niKYNwBZwZ7HMUuQceBndaSTtO5eKh7rSC6zjt&#10;iKiipCbh9xwoORHmvTKyWAMkGaBIloYS7hARieQJIqF12YkEnqPP44xQrcglVDNPzFH3EgGAWAiP&#10;FXSILtqGZTDAMO5rE3Ms0HbFRMHncATP4NYdN5uKfEgeatUUTVtgMsd3YeBUHVQ32kzBmcGoPdAP&#10;hoj80Rl60g4qwWgG7JxicVPeRE5x281JySxXkDM1liVgqsAiM8mrsEibksWEfbgHiawxUzsU/wBa&#10;yoMn9OVj+1esu4boxnAqy7IKzAFhzP4qYZVXLH/g1loO3cpEmAaywVWUbesVLJRHMgb68FYBmK0V&#10;ltCSDyczWL4JVATtjAAqWU00AyZgnnd+KwX8LPTRixOVaBUVHtlpaBE/mrBJWiz8mdq4HioAPDYN&#10;SPtnAkTH5ioGJbqbHaqCUiLOgEEGagu3EzBzWXUKJ5qISSoPHmiQNkvcMAO2AcVlngseR3FTTYQW&#10;5qDlSCVGZ48VQZhIIeFGByamtyA2ORE15D3/AKERmiLIdlY9MTioXQFgsTM8ZNEB4AHcGsvai4BP&#10;4FBJt7eomd2YwasqiJY9QnmoyFEQfk0Z8KTJHbPNYYQAu6oSgSiTx8ipoRuHGcZrDfcO57mvbDug&#10;A/1qyJMYBm4DuiMRR3O53DYJ7UkQRBjMUQqDtmZqiMkCo2ETEcVNQNuDzkrQ1UYaR/xRXRT1AkTj&#10;P7qhRBoUsJJhaioU9iDUmWcbvzRB+yWzB2xVEPK490E4A4HasvsgAczMCpbTuG1w05P5ogDPvuEq&#10;sCNo71ZBbbu7Z4xWbVlDOYNRUjbO6M8Uzt4mDuzv4ioykj28sxGQwH96wt2SgdoU1kXOlZyeB5NS&#10;FuCxK7eYk0DCTMFQdqg9JbA8isODucF12rgeKneU+2FLgGREc1k2gEeSvTmPNQjkKsj/ALmYd1o7&#10;Kr5L7cCMQBH470QBgCT0t5OBQ0Rt0AggCSKsu7JpdRldNhIGZNDDjcoCk47c14s8bSOnzM7qyt3r&#10;JBxtgfNQujzkjxt7173HRiwzPAIoS21LHcCxiQBxNYNg+GmM1KAdkkN0MuAwBmmrl2QWdRMwBzSO&#10;1v8AymcieKYNplLBWDucyTgCqlEtNni4F3dtyREUS2REYU0s7Mx2MATBo1m4DAVeBn8/FA48DUyw&#10;ZghtEhCpGayVY2xbYjdcMjvgUCz7QB4YqIo5ZUHJIjB8GkNUx8HfYB0MuguSAud2DSf8vc2XfjH5&#10;q8KsApnJTBNV/tMdo3Nk7QDUjIGUeSuvDa4I3YiCa9skgxndnvM1ZvbdNp3xBiCJmlblj21fLKNw&#10;M+DRKfQGxirMUZsgBTwfmvIYaTDJRb9lumDOZLR2NQ2ENBYQBz5o07RVAxdARgRIJx8TVjpribgd&#10;pBUYBzPzSDW2G3GTkRWGa4MEdXk8AGqlBNBxk4surV5R1bYIJJJHM09tT3FZ33sONmBVBprtxQNo&#10;ktAI5pptUysrABcwMzJrHkwNvg1wzF1tKMqTJaSe0T2mpspQsoYTzJyBQE1W/sQynq3UO0wIYjqc&#10;nJ7VieN+zbvVcE8XECQrTnB5qDaltrJEISAREkR4qAIC4Vg0kYqKlldT9xiDPE0WxC95jU3lYdIJ&#10;7GklsFiAEkTJbkGnwxtscfB8TQtOqlLihOWJA7CmwltQNbmVpXiYjcQBQr6DftCGQO1XAsvMFVc9&#10;lFKXGRrhLWyMQfzT4ZLYjLBUa/dYK7DYc9qEU7xHGKtzZQqxVWIUgGlbibWIHjE1thkRjeOhTcCG&#10;hZziibgTEYrLWoYrMQKmrwZ24AiisFIPacAtgEY57U/de3BG7kYxg0hZtPcZ1UdXYd6uLHpOruKq&#10;taBAOGJrPOrTsdGfBVXnJVW6T/lEUqYfgRORW2J9Max1ICvAbECRVZq/QdfZF1nsk/PFNjOPyZ5y&#10;rs16fKjnuOYrxU4GwwabbTXCCptkVsXo/wBP3r/tl7R2MRE4mqzanHii5SkkLjki75NbXTvc/btg&#10;xWy+mfTF7URIlmyFjj5rrOg+kdPYLFg4YANtMGaJe9Y/l2g2UBjpZBxXls/1FPK3HTwv9sxZfIYo&#10;OS7rpms+n/Sp04Rrk8dccVc3fVrSD2tybE+0xWs6/wBVu6nUlLTEKwAatt9O+itZfVX9tyjDb7nY&#10;eAaw5cUpVPUT5atJG3xk9bqZSWC4r2/Rrep9Ye90Wt6ktCmMEd6BZ0hLlmboBI+M11U/Thshbb6Y&#10;BsSDjcP8XwK1rX6VBfb2ulI6geD+PJpOPVx5jDHtR6rB9PbVefNvf/gqbfp1vp6TMYI7nyTVr6X7&#10;KtacobjTycKI80yulZrNtyXACnHwME1L0vQEXFBBAXgdmBrFl1ClCdzPTaXRwxShsxRXXo6AdDau&#10;ayyVuy8hQDhYPj4rtWn0Nq3YkXyiqIcAY/FcffXrY05d/wBpEwOw4P4qj1/8Tbqaa/YtdO9NoJHE&#10;8xXm8WnzalpKD44s7+p8jg0cJSnNcq6O4fUX8UfSvT9I32m/7ZUiZ3EYr5vvfW2r1S25lFYmbYMY&#10;PcRWrekehav1zUruLE7ukjha7n6V/CRdJYGovzuZelAIL/meK7T0uj0sNsnvmuzyGbVa3zDlGC+3&#10;ifFmmemWdRrms27bsUy0tJrdv/SrHp+mfVaiXmTuaCFbsPxW4pZtemaQsdOLaKksQM84C189fX/1&#10;KNVq7lqxewXnAgAVyIabPrM6hF7Mf/Kvg1R0+k8HppZZNTyer+TVvXPU7mv1JRCNttgMcN8xTeg+&#10;nGVHZ0VTyJ4bwK236C+hh6jdN4j21U7ixzgdzTP1Z6pb1WsTR6SyDbDwDEMYxiu5PyK+8tJp+oK5&#10;v4Pn2tlmzYp6vPd5JVjv2dD/AIS+mXNV6rcFtLaAWjuWZyBX1nqtNuSwrIFJ2KwLREcKgPatL/g1&#10;9FfyfpN++ybXv25ZiIcKvYeK6dfTQ6m05KwbShRdbqz2FeZlBZM2abXbr/wfR/pjBPTaDGn3P83/&#10;AJOd6/SMnvy8FWhycKg4EVr/AKLq9l5lZwytyWbEzifxVt6hpdLdOsUq4DGDbJ3QI+4Vxca65p9Z&#10;dR7rFSwGw+PNc7JoKm2enWfhHe9Y4NjUJqWwqxHjccn8Gvnj17R3bdwLaWNpZYJyFPDTXWdJrG12&#10;ku3CFZmUK0H7hxJ/2rQvUNENQ8FWQgG24Bl/gLR6eTxsmeG5I5rZv3bSgh3G2QIOI8VaaW67ez0T&#10;cLFo+4wccUe7oksXmzkghQRxHM0zpLyllue225WjEEZ7fArVlnu/4mON9Wbz6ah/lulAVcgLmCsY&#10;rWPWvVremvKtiWYKQGeWgfj/AHrfrPq2nGmSwU+6FchwAprTPVPTX/nbbrfb7wwNuI2dwavDt3Pc&#10;Hlj+Ko2f0oOnoXqL7nLMgJZsE4mfx2r89/VNe3qHqervt+64ST3ivu3+Ifrj+kfSXqBV4cpsQfD4&#10;r4F9Ptq94u78/cK919IYl9vU5q7e1HzX661X+5gxL/hjt/zI2K6w3WrbKXwAoHz5r6h9K0t/0z6d&#10;0u4Ywdh5ZfzXzr9Oen/+oesaKxJC+4qkrkwTX3F9TfT7WdOtsXG2WtoRSBmBzSvqee54Md9fkyvo&#10;LBP/AO6MtcOopnz56h6gbT3AGG6YyJ2jkVyL6h9Wa5qXBdmW2cnsJ+K6z9aNY0VvUXnhHVoUTJzX&#10;FNoRLl5rfuFjLCfPep4TBGvuOP6R6zyMnGUlu/b/AIE7l06c3CXJRh/ea1W9fa7uYrLDjwKY9V1f&#10;uOygNsQADMzS1nTyL7h9gAEDzXtdPi2Rt9s+deW1yzZKUrjHobsB3CqqGP3KOa7t9IenH0nRWdQ9&#10;orevGD5CnxWj/Qv0ydfdTU3EItq0KSYDn5rtPqlkmztAP6ZUBTHT5ryvn/IbsiwR6TuZ2/p7w0tv&#10;9TLj/tQd/WLiaZxvnO0kYJnua03U+qo9wm4BtAKghs0pq3t3Lpttc2hZJM/6kVo/qVxAzwgiY2j/&#10;AFrDo9J9zh3yel1GdwSd3RsWu9XtnC3Ap4ImYitD1SXA1y68bSZUnMk0vrHaQ4QdIECmBrrbqq13&#10;9NpPspOPN9nMyapZG1LiuiOjZihYuDngtwasrKF3wkMxHOTNa8t5VLDYCCav/Sy4v2wNviQeIrRn&#10;i4qTFQyKVG86DUXFBtssFEhTxO6mLuuZNixtG1gPJPzVdpE37ibJDIc5M/0qeo1aoLo6YBLLJ6h8&#10;mvOvGnN/ibuVG7Kq/q2B2v1Aysg5Bq2s3f0UtN7aqMqeSQa13T3/AHrm3Db8Edj81u+p+nNRY0Nv&#10;VpZHtOPbUkyCfitOaMY7Y1TFYnKSk1yfYf8AAHSfy91EUQ76NiLgElSzV9s+lW0tBizlWFtgRyAT&#10;3/NfFf8AAazdt6+xZQuxfTFTtIgYr7t9JsK5vKQ27DdPBIEQPxReDi5RyO/YrzM6njTXUUiVxEYM&#10;hLl4AIHBAo7W9xVvaZpbO4cQKJeDKjdNw4gsO0+aIwNwbTuZW/d+OJrdqI1ZzIMxZLFpVWecRMcd&#10;/wAirXT6e2RsQOZZVKtgmOYPn4qut2gmy4RtZW2sv3LtI7Veemotq6hclgBAAnawP7pPNcXM6Zrh&#10;F8cFuV/VXcOpV2+4DMfAAq/9OvKQLZtj21GHUjdM1rwJQMyhfbUblJ5/r+ad0jkvccoqrzk8+AB8&#10;VyM+qUJHVxYd0VwdN9JWAxg7pkE8AVvmnH8ojgoW3wFIxPzWlegQLQkftBBGcGt/FoQv6m6Iia7G&#10;lV4JSXwcbVO8yiaf69bt6gqltGJ3EEkxu21zfUWLj2wIdWU8A+Pmug+uaywuq9u+hX28kqeJ4n4r&#10;V/TfVtKuqtqUN17jwI4UNxivwx/qDpMflvqHLPTarFu+59qSbd7k+qPq/iMstPo4qUHW2wWr0197&#10;VlrllV+yVPaBE/1qu1umu2bmxVCgrNuOovXWdfpdO9xLeqHtfuLgxgUhZOh0DJusb3ViV/xkN4Fc&#10;LX/SGHDmzrN5DFhccm2f3HWyXb3RXV+jVpvNT2xccTkq4r2cC1ntJ1WtvuhmZUf/AOV5zVNqXuG2&#10;+o9pAXgExO8DgLmvoH1P0L0/VoWTSFCDJZTE7q5/6/8Aw6AR/wCRLE2zv2E7g8/PavKx12nxZlie&#10;aMueMkbcWkz1/j/K4Z1ui4Sfycs9Pv8AVpwRhSzQqkbp/wCKMfUFsWbqbYIllHdmJyPxSmqOotah&#10;1u2mttZP2GMA+YzRr+pt3tKtxroW5ZIkkgo4nj5rtSgpODauMmumejkk9r7sR9TutcR3OnwIX5xz&#10;itRQhQtlXcBOTyxHJ3R38Ct/3Lbchk99XBKk8ea5f9Yev6f0TQa/XahlNu2subQMAnyfNdXxkZ5Z&#10;RwwxtuTSil7b4Rt0srtekWbg20ZraFDIbfGSh5A/FL3dfZtM9lUuXkFpkSAQFc5mq7071MavS6PW&#10;27hay9pb1sNgERwas7LXRZ9Q1lprIa9cVnRplSREBeYroyxODkprlOvj8rqmbHFJq1aEmdhYRRek&#10;s0uuwPMYAFLWPUHS69y6tu4QwJVusqq8DHDVhrfWbgti3EFcxjvAHFC94EqyrckzJdcx+TWuME01&#10;V32aUo9DPqtq0TpXECzvLoHwbbky/wB0xNAvXhuDFVX9RpuAmXD8D52iibj7C22s2i7FiHA3Eqve&#10;DiBQiFQs4LXfbHSzCAZ5xVwVJJ26tL9kikFvXrd0N7m1DawgDHreYkntQrtpNIbjtuD3MGSCskSZ&#10;jk0wLdu5eR3VQ+0KZ4YR3HaoXme8tsXbaq6yURftcLnM1UXTilde0Tp2iGmW1uUhWQQUYYYCTORV&#10;hqbPptr0vR3ttwaws49ky6uEbn4rZvqi/wDTT+jegXtBpzY9Vvs41G2SNi4E9s1qjWhZdLYDLsXq&#10;3GTLZJFDkTvG3OS6k0n3xyn/AJdMxYM71EN22eOptU/06LNvTk02q1GmLC7eWyn8qUEH3LuYJPgV&#10;unrv8Otd6P6NZ9U1WttPdS7PsqrSpeIDdu+a5vZ0/uJqoR2RWUuFcwo7EHtVq+o3DOquC3buDajO&#10;fuYQ0HvSoyjHeppzbilaaVPj9Pv4E6nDqXPC8edRinc01djWu0V7QarW2yj3GNlQQmFEjd+aY0Nq&#10;+ie4LTC1cMboLK0cgGtX9YvLp9Nq9Vddp0yPfdhI3KKr/wCGn8TLH1X6Rev6DTXrdm3fNu4Li7cx&#10;PRMiB3pctDqZ6SWeOPfCEoQyzqkm1wNyS2qK3Lc/XykdMvel3DaVQ/G5iMgEHMzVde0Qa0Qi7sdS&#10;qckDuKfu2d1tLt3U9AJACsTzwaTRWtvqmQBiRA/8gfFcnFOVf39P4pXYuDbsjb0l0QBabfdTAiFX&#10;bnI+as9Az2UC7VkFi+dxzkRSrX71/TSC5BG0CST/AEpXUWgi2bbJk22Ezt3tyf7VbTn+Mmu+v4Dq&#10;+zV/XPov0P1LU2dRq/TrV2+EI98HIAM4juK2bQaZNLZVF0yuqAKQ1yRA8eMUNNT7agWhFyBuQjBA&#10;+acVrRRYtMXSRjEk958VqzajPLHDHPJOUI8RTk6X8K+EHJtoleuj3YS1bRlyN0iB4JpXfqreo0pt&#10;KHtZLyA2RkrPIHzUr63At1OXMEL9wFQXTI6Te6EtwyEkCAfkZpEEkuaaqvntEURo6PSMbt4aoorS&#10;AqBVz5zE5rJa9aTb7wN6CQYgEAQJHGKpjqrJusm8+5tj2sGB2B/NQv2gxGnu2nW5etukoD0DyfBp&#10;iwO0pSdVfKXSDWL9l3qdK97R3kJdLV61tYg8BhB/EVTfTP04/ovoOi9NS7cvWrKkm5eaXchpkH58&#10;U79MaQ2NF7Daw3FVlIZsFZxFbUl3Z7oWX4ZWOZnFJzanJiWTDGW6H3FPqrcVSf8APInI6dGua3SI&#10;gdYn/tse/B3QD5nmh3ba3FAuqtsFiyGJkzjPzWyXbLM5e2p6V4HcjvSX8uhsuSmwuzNM+OaVj1PE&#10;eebAU+BC1qyhZv5X3WLQbc89v6VbejNdIvut/wBldPaLRJDkk5HjFJppUuI161bbpI3AZieJomgt&#10;Wr+s0trVuwRnYh+O3BahzbJQnS6XPt8c1QOapQZvFr6mexet2tWjqIBLWzkkiQT4FbR6f9b2911L&#10;e8siyhwP71yPTal3vCzd7X9gcZ3KMDPM/FXtzV29LqLmkeyLrD9O21oLb2k8l5ImuPl0GOM4uMWs&#10;iW5ODqv2jjarx+GSSeO7V0Hv+t+o+o3NOSDs95Q6q3UefmK8NTdZ9VcMBtMYKMJlJ81LU3in1V6d&#10;9PaTT3XOusC4b4HTpja6mBIHJ7Sa2vTememO2nXV6xlsPce009JkGJZ+IruL6c1jhilDTQ+1NXGa&#10;nGqdXbbOf/1LTY7W1ppdVyLej6rQW7TsTl0A90ZErVb9TFWTYVX206/0zL7m4r5y/iD/AB9X6S9b&#10;f070/wCndZrle6LVm+6MllwpgspI6q+gdANRr7Oil0ttr7Y3jk2cZH5FYdb9N63x8tLqM+Jwjn5x&#10;XJNyr9Lrg0wljcnlU7S7Lr0TV/Tut0PqOg1Gla1eu2Jt3L6gDdOSpPJrgX1t9YeufTr/AE//API7&#10;9NOG1kWmOnCqQAxWGkfMivoHXfTWk1raA6i9b0lyyj5JHUBhWg/61zZb2otXLNkoyX11Doz3QfbK&#10;kHawNdjFN6d6VZtFimscJN452t127nTVtB+PePLLM45Zve7afKX8WVllWstbQuwZQ7XBBOxiCSB5&#10;+K2b1PVaW4i3NPpG0pGnBACdLEDO4jiqW49yw4W5ZhwpYMT0MQe55FUus+o7fp3qA0twzc1Nv20I&#10;UQQzRtJPYVlWCeeS2xtpOXHteztTjuakvX7J2/qL0v0Pbd9X1dpLN17isl2Sc9UJ5rZ//kduXbHv&#10;6Epfs3bDCLbIp2uJgkmYrSNd6DpfWf5a0/plvUG1+oWLmAoPDSKsPR9Y+h2XNHtS9ZdRpbcbFME7&#10;gQBxW+OLTXCTll33WWNx21fDSJrI5NreGa3+4vpjF65ca7ahHBFsAkkhSq4GCBMVY6sXHe2TcIEr&#10;GJ3gCSMU56/9U6j6h1dl3RNOLcoiWwYcxBYs3aqzV67V3HWw9xIVYVRCzODDHzSNVhhHNtxTUoxu&#10;pNU2vTrkrTvLOGJ5MahKvyV3RTL9S6LU+o3tIjn3bNr3WU/aVPPyDVb9L6L1X0X6g1fqOg1AtI99&#10;r1myr4uksC6lB5jmtr0Viw+mvL7A/my21WHLZnaT4EU36Nft2LuqvX772rluy7WETJNwmDH4FbNH&#10;5fP4+c8mjlPHOMVHu238qhOuw4c+nnDLh3Rvp82bVf8AVG1O29L7d5ItACLbGS8VZIHuEOFWGSNo&#10;Mq6eW8Vp1rUezbsltsWjk+d/Bq01BY6lLem1KBVCgBclmPKnyK8xrnl1GWeTJklKcm25zuV/yzmS&#10;0OOEYRhFRjH46Qf0+/Lo4clFJEkkjaGJ/JrHrGsMvaRJ2DfCiN44IrP6mivH39O7CwAVtgxBfzWv&#10;XL93X6p324cgEL22YkRQY8F5XNr8Yrs0YMO+bnw0l2Xo9eu+m630L0oaO8f5m3dve+R02XB3QYnk&#10;HFdD9I9RezqrrMgAgqFDRIFUd++2PbO1CoUwsxIk/wBazYv+3bNwtv2SQODjiaww1c8U8ObDH7eW&#10;Nvcm23Ju7/XxRwdZghnU1KHZ9CWdOVtW9QBHRADVsPplxNyuxAbbCgeTXOPor1P3NJZtXL++4qTu&#10;PB3ZEDwK2p72o01kuzoUSbgPc+Yr91/Qn1HjyaLR6zHJ7J4474/D9nwbzvjJ/dy4ZU5JvazfrChR&#10;aBIIMlsRms2WMNBAAY9ZHmtd9L9bs61LV/TklGJBlY3RzWz2rodGSVCEycee1fedPqIZscJwdqSt&#10;M+d58Msc5RkqadMovXtZr9OhaxYW6q5K7oxE4q70903bNtwiyYYr8EVFE2i7bkESIBowKmJ3eOJA&#10;q445LJKW9tNKo+kBKa2xW3m+yV2211TLz/gB/bWFKkcqGIiaIwCWpwWJwKFeNsgllChmU4GR+KNo&#10;UeUrtXLF+PjFKaok2mAUqdwJIzg0+Sqh1GQTM0pqLcosEQojGKVMtFRev2lvJ7t5LZcbVDHLtRE0&#10;1y27M1xkyAo7QKpPqP6a9M9csaVdTYJNi6t/TuhKtbupwZp31r1vQ+kaW3qfUfULOlX3ArXLphJ4&#10;AJNeb1E5wnkllUVCNOMrOnjxwlHGsbk5vuND2p0SXzb62/TuLdn/ABba2lLS6uxesXV6Lqsh7kq+&#10;DVHpb9m+FuLcAS4gZfDKe4+K2XSWXVFgDGOmuv4vFB7pRpqZl1MpKoyVbT8pvrf6PtfTnrnqXpF1&#10;jcvaV4tlf3o2Vkfg1rTaRWuXbd62WMYKCJPPAr63/wCqH6Nt2fVfR/WVUhtWh0t/wWtAuk18srYt&#10;29Rd3XHAbEAY3f7CvyT/AKg+Nn4nzWpxf2wnPfD/APFkdrRt5salRcWUS8vuEBGfHH3BBlSPNWdl&#10;LKADapJhzJLA/GKQ0WxRtKkxAGDIf8ir2wUVmt29wldgK5UDn/OuZociyJOw88QhvXHuBtsHaBCr&#10;gBvjxVstk+3JTqbxyYxnwKWs6S+ksG27ujydozVpatC8l0QqSygZmY5/vXZwx55Mm0KgH6VtrTAJ&#10;mDnceYpywqJetMpMDjuAxr2k0xV/c3su3hSeSeRTdq1vt3QEVchoPdhya2xx3QSBXEZDatBZYFmH&#10;jyIigLaIskMGLAE+RBzAFWVg7VJVW3RDSZOajetbWNtWG3aDu/dmmSx0mw0rKfVsLan223BNr8SR&#10;2FO+l2HAe51BC3SZ+0nkVh9DBAtse6lomPzFbD6ZZt27SLs6FIDLxx+6s2hxPJqLfSDyY9sBtXVF&#10;B2uwGVKQQs1Y2nVbiIEZtmWBwKwtsgMNpXORGIPijJqRtYpuLSBIGMea9TCIiNpE7AdbW9CSQSCv&#10;NMXb1u0QzEyDAC8GazoLhDFgijEso7zTWrs7XBUIZKypwRXQhjvHaYPsrHN5biurdLMOewBzWLtq&#10;5DMtxtv2nHOZ6aO1ke4xO5gWJEUayB+naV+rBBY5z5Hel0FRWLZDXBO47VwQQJBp8N/25RjBlZol&#10;u2bXtKGWeq3PO4CjKjFbkpLA4Ujj81SVIKgWmdre92Qgt9rOJmmrKOwJYbgkiF70NbZOGunC5K5z&#10;+fij2wzAS7CHESaBpug4jdiSz3FYNAyCIB7TVzp0ZjLjcAOPNV+ntbl27yoLQQBIxT9jO5RvO3Jg&#10;UWNc9DekXmhtm24UsZwQAcL+ast8I/QSpnAqv0SuuyACNuTVpdK+2gUMG716HRY2sU2nXBjySuUe&#10;CsuN0K27c6mGHFesKl1jCjkdRERWNWw9w7iJYfaBkx80fSjM+2dsfcT3Fedy5N2Xb6id3BCo38jo&#10;te7tCOGkR44o5L+28KvSOfkeajpyhyzTLESP9BU7zFFuFgZcctXX0UE3aJlvhFDrNH7oklDcLBlI&#10;5xzWk/Xn0tpvWvTL1i/p0ub0PIzmto0uqt/zFtgxBA2gTQPqIM2lvFfuKMogZrv6rDHJpsq2f8ej&#10;Vopzw58TU/Z+EH8Svo8eh+vam0yqitdfDH/DjpHfNJemW5uG09thbtoGubuQJn+p7Vuf8Zn1t76y&#10;9QfVW3UqxNlSIwMYmtM02rvbgekSpQHtIzkV86zuTxQjfUfno+t+P1bkppvizomisWyn6Ttua0Np&#10;J4AyBW3+mXbZYkWDughjOVBGT+RWh+l6hx7N0MzMonaIEA8iO9bfau/y46XIFrIIydz+a8Nr8btx&#10;u2ztYlas2OzqCtpWssGYDZMRsB7z5r6e+hvrLW3rK6W87NaRBuJYb5XxFfJOgDrqLauC26SZOFnw&#10;MR+TXVPpt202qtCwDulcGVZhPnya48tXl0eWLxz7fK+UwNTo4ZoNSifoF9CLa1TXr26XVR3kweK6&#10;Xq2CWyJYbBmO8jBrj/8AD3VONzMpeWjfAWO5rquv19sHdjPGefzX6H+n8sJeMxy4UqPivl8ElrZL&#10;tJmkes6O9fR7R1BX3Fyp4NQ+j/SL1ltQHthgvc9q3hNL79lzG4DMHmp6O+LTra2NxDHkeZpS8RD+&#10;qhnnkdVwXPXNYnBRRpus9I1TOV2EnuVxINb3oSNJpCxZ1I5HkimtMA5VyBgmPin9VoxeS4AkzmTw&#10;PxXb0XjVhllyY2m5I52fW/c2QmuEa+11dcPeQusEr5OKjbY27awJbC5xjmrHT6NkQKqqAgJNKeoJ&#10;sthwTuEHq71MunnGP3JJbvZccsG9kevRbfqEHe0Y+wZ3VAen2whf7SymVJiZrOjZfaS4yBiMz5ml&#10;U1GXUjeqtkfmtGPKltbEuHMkWDu36AFyRBEDuRTahALspBIAkdqXXTAElSwUHpAzFLXgyWyd5k5/&#10;Nej0VwfPs4udb+vQa4VN8p7hIXq+MVb2ATbza3DbIaO9VnpOnDM8rEiTIxFS1vq9jRJce5ehR47G&#10;ujaUW5OkZ4QcpJJWcq/iclh/TdcLn/ccEgHCkgTBr+cv+KD2731H6n7V6US7AaI/AFfqJ/1W/wDU&#10;76b6Xo7+g0epZr97cgdDlIwTFfj/AK/1d9XrLt67BdyNzHz8Ur6f0kvv583/ABfCN/n9TjWDTYE7&#10;nC3L9WIPb2e0D1y2RPI55q2NqyXToMjKncOP+Yqs/mrlxntxgNJPgHis2r7WnDe2XWOCc165Kjyf&#10;DLljvBAdVXdtIIy1P2Ftvcslgdtw7RjjzP8AtVNbvCGCMRHgYk9qv7AdGX2ZHTJUicx2rTjYuaro&#10;t7XpqdR3Ky7RBeQfgCmW0DGyVumd5J/HgGKtvTjbK2BdtGVjdmYFbFY9NF87ACJ63P8AhAOI8zXU&#10;hBUZ8+NbuUcv1WiW3O1AUjqMzJFT0WmCuxHSeIbMz8VvGu9CRXXIlzux+6a1+/6cqrLNDbysnnyc&#10;Upwd2HCGPZbHvT9RtMMiOQxwMR2K1tOh06hrQNzd2WRBLE4/pWjWnuKQ7AL1EAqMZFP6a+qe2oC3&#10;LjAmQT1D4rRDtC00n+jeTbXcL37k3TPkHDADtSuo1Nreku43Wpcj7yT80r/6mNOlz2LqkXLaC6QI&#10;YHxHjzVDe9buJaFrfJjpK4BA5z/tTnKhrmrD6i5atgM4EOSV3sTLHnI4pEerWrdlB7rMZAAKjNax&#10;6t65Me8QVVsMMfMVous+obotqD97Z5/bPNcvV6+OFdgLLDltnS/U/qe29ptzYggwfuFcp9R+q2Kl&#10;LbCT0D/mte9T9cuXmTYdyKCNo7CtWvMGKk+TBryuu1887od9upRfqhjWa25fuSexg7TzSsqSNsiM&#10;TWLjKVA2gZBmvGFHAIHb4rn0UsaSoMhhwobcQZnzNGF1HTF8nMEDsfFV5ulQGggtgDijq6A/9oK2&#10;2S09zQSgR40SusAAYP8AWn9GvuPADEs4INViTNwjIIye0irb05We7bUgA4zMUrNxBmfVKoSo+pP4&#10;aG5btIRbNw71O2OnauK+vPpn09FEsS5V7YA7GTJn5WvmD+HelRRpCHaFhrgg5nxX159Oqls+4il1&#10;6ZBwZiRHzFfmr6szqWvqu27M+ljUKv8AtO1egadTfDFQjSy7R4GJFde9Lto1gL7Q2OT93+lcv+ln&#10;nao0XWjQgmIJGST3JrrHpwS5sVm8FhGSwxXd+n4/7cf5F5pd/tHR/TrbDRAwWEA5rj38QbwuIwLQ&#10;GbYFAywUcV227aFm2clFjOZUGMRXzr/Ee9NpU9xZ8g4DdjPzOK+jRi1jQWz/AGkrOQJbDsCxKzcJ&#10;MDkjlgK9rUt3bA/VIsMQSCsBZPNSS25UoqkXGjcxzwIAx5FLanTgibd5UcgyZzI4EUAmKqisvIpZ&#10;1Y7Ubq2sYJjx+RSLIClsxtBBMIMntDDtTt79drIltxguWWfznzQHF/3r67iqFAYIBbp7GpYTaKN7&#10;ly5v9vcWJCsIwRx/lVrYfeu5jCKCgAht0cljVYbl5AtkhVQAwYxPMUbSyuxto5j22EAKTlhUiyRX&#10;JcWfevJb3OFBXaMbv70dLhcJCIWyoMwB53UtaGy4GQi2q3DOfuDZJjxRLLIbRLMGRSZHG/dhSPx3&#10;rTCZoi0Xns21te2o3tuDAKZZY8+aSvbLntl7i7XYBs7snyvcnzxR9MwtuQtu0VVTDgnonBBmsCDe&#10;MMPcACsyEEg+WnHFObGMTdbr3epSSwJPRDxwayLw9xdoLhYtgPjerDkVK3Zdl1AW1tLMNhDDknsZ&#10;oV27LWx7ZV1BD5JQ/MjgnuaW2JbPXrR9sKzhysSBi5J7gePNEukOpQHYH6TdBkdPUM/MQarPYb2z&#10;cATeG3c8gc5FT0ak27gQbiSGURK5pbYFuxmxeXF2QVcyIxu7YoxtMgZDAVHFtiOGHbPnzSBubyCs&#10;SGIIgAypyAKsHS3s04kruuNcO4TJHb+h5qJhKybXBaTe+d9xk2wDPiRSu2yfZW4pQNJ3AlQhHf8A&#10;FJ3RccBXshGuAnH7nXNeKjaFLnIFwyeD4FaITLLBgVY9YVNuQQDk5DZ5oIvt7IIum8obC21iBGTn&#10;/FSq3zN0ou0EKEDHdCTkz+aCWQ6i7tR3AJZeyjwKeshdMvreqDrduG20vLAjOBjjwPNBvaG1d9xf&#10;an223pPaDznsaSS6NPbkXG3yTcDcIsxtJpt9Qy3FFy4iXGQwp7ieMcimxlYP8orNX6Da1Jk2i7DN&#10;oEAhQckk1qGv+lFBuBdOERIKE42me/munWdUly5aIGN0ggyQD5p46excBFwAtDLcLDjPY1qhqJw6&#10;YcNvB8w+ufRwtuZCBznid08Gua+pfTjorFdMqsEAFvhtxPLV9p6v0W21ncUtm4xItqmdg7n5IrQP&#10;VfpdGe5c9pWLA5Dlf6z/ALV1tN5WUUrNDzyi6hI+M9X6Y2meQhYxmJifgHmhNbe9DSCu0kuJ6Z/8&#10;a+jPUPpJ7jy2mBtmyTNrEn5HnuIrlnrP02bKIArobxlgplo7iBgz4r1Oi8rjyRV8CozdtTlyc+Lb&#10;LJbYXRjGZ6SKhqGukL7eW2pKQIiPmrnW2f5V2G8tuuQyjE/0/wBq1/dfbUOIBA4WInyfyK7EMimr&#10;TtBpgm3g7LSLuwoZSIz3oDWjsLEgFT9p/d2kUymq2q6JCACZ/wCKWVGY2ejv9wMbfiiY2LBpqZZG&#10;+4r+8jlD2qYV91yWxlp4kio3dSXUl/2mGReVHaKWdVW0sXWhngzyIyKCgk18kdQ5CoCbY3CZ7rNA&#10;cAWwDuKZUNEcU2NMS7IGhckkwR+aWuw2bbvwQo7dNRojVg9Qth27ltv2qYC0yt0b7AtoQWMneIG0&#10;+KWW0yG4CWLKQSAOR/waizF3uNvPMBWxzyKFoGgmrW3MbQFa5hF5/pWvtbUXLoU9SxIP7ge9XV8h&#10;rj9QLYA2nC/mKrdTuW2ZbY5xv7nv/Y1ceC3MTtWrSO4QMxYnBMZ+KSuIWQHPJIxj+tPXnc7d1rqC&#10;YYfuHk+KSUkFFBLbpwDIAqMXvKwkkhkhWC5+JqN6xiSxVTkkcn4o7qz3GllkMBA7wKi3uO6y8DNZ&#10;p9jIgrt4KWaC29eg8Bfmp2tpje28MBI4g/NLWn+2QRtnpx1fgUa0sBTGftbzSmMSJKXKNtgqkgwe&#10;Z8UNrYyzv3gA4BFF9tLT7YxyY8DiKEHLXG3CW27wp4I4NCEEVnV0DQwLf2Hk0e6hVJkSxhSBwD4o&#10;QZVu2i1nt4mB809ZRkZSCu6CUPMDxQMmxSJpbuDa4GYzu4g0G6oKsrki4pJcjgL5FOG04Uhm3GOl&#10;uxzQrhUK4KiIhT3qhmykLFAQCtwMJnPPxQbtku9turp/1NNtYJZd6Qu3eB3ZhwKHeW45uEuMqpKr&#10;2NMIivvIC1sMOoTDLS7/AGLduEksOT4Bp7eGBZUBJIxOYFJXFNtdqr7gx93ae1KnEbCQR2UKS6Es&#10;SGIXPHFRG0P1yDMBfz3NZ063EUqYMqQAp70C9+CBsABia5eWPLOpjl+KLIe1btlQz4zJ4al2c+4h&#10;gxHAHc+aCmoZyoYnowe01B3VVchyVYgTPms7Q9SFX1BG9QFUFupSM/0qm1Goffu3HGasL1xWkoSS&#10;OA2OOarnVdw3gmSeMhagucgVlHNzcA0EFt3+1WenBu216B1H+35pa0nWFJICiQBgGav9Jow+1d3T&#10;tnGMisOrzKKMUp1aC2dESourbKcFBPJra9LpVRUYrIYxM4z3qOi0rvbJkwik5xP4jxW1ej+nb1M9&#10;A2Ejbw6/k+DXl9bqrXZx8spSlQzotMS4Z2jcAoM5x2ithX04XFvgMNxQZJwQc/2xULHpzC0+4Qz9&#10;BMRhvBrYH0821/Q3WhiQdrbhnFcKW6UrNWnw3VoBbQu7kWwCSB4AjkA1DSWv/gs21sdJO2AuIJwx&#10;NMPaso1w+2yuyYUmREcT5NCtXjaFgKYh1LBjhUiajx9nc0mn3Tgq4tH1p/D71pLViylouAGUcF4A&#10;7EeBXVjfQOw3Jv8AbJkzLSf8I4Ar5s+hdZqVvLZtXkSFiZ7ng136x02rZts3UjDGDn/mss4bJH2H&#10;x0F9lUgOpvIEG63euvJKSNsTiZHYVzv6h0ou2lHvF39sqCVPSoMjHbxNdSLu/VJWAQbcECCMNWke&#10;p2NP7BKuyAjNrj+gNdLRZVaVk12Fyxvg+QvqWzcs35JlUaJA5M5HxVLcve490XLIYtm0ZgFe/H+V&#10;dG+qtBc990jYGaXDdKgJyB8mubOm8Jsc5kXFP3LHBr1uCW6KPC5IPHwVusS8QmwiNx3gZOeJ/NYV&#10;bRF/s0BUnyOeKIkG4r28BRufbMdQiM+KGSpWd43LlVXjBitiMbQiCbT3GW4SZBZeFaKuLVu4zKqb&#10;AjtuwftjmKU0tgIX3nYXIJkSADn/ACo2nKNcVPallY7SQYIGSwHzRWVRYWdULrC30hWcbVPMr3NY&#10;vsnSxtq0uwwOD5FPWC7jpZSQxX7BK7u4FFfS3bik+5aKEmDyZj7lFEkg3GVFBqCLP22CEIkS26Ca&#10;DoFtrtOSzA7syD+BT9/SttYM6h9kKkysjutL2nh2KuoMAOoyonuKIzMttJdtpdgONnNyRExirYOd&#10;hFpQHO5lJ4icVrem23Ha2zKwUZXgN3EeKvLD2xbi0Oi2pUiZjyT+CaVkgPw2OE3bEXWAYyCB2mMG&#10;voP+FnrFy29m2bn3sE6jMHtXz3rmuWbiXF2iQo28kmtw+kNdcsaxbrv7lq2AWQDaCs8z8VzdXjuK&#10;Z0tKnupH6d+ha9b2mVWZHuIY6B0mtidkJuMSq2xggZBb5rjn8PvWRftW1sssQFdCAcnw3iuwaZVd&#10;MJIM4b95HFc9SOkuSo1luGT3iGKs2QkwewjxXD/rf0+5ftahDaQq6hS6rJj5A4NfQ5uiZV023EJ2&#10;t8dh4rmfr2n/AJlH2kIrlgSpIORNPx8qwMjqLpdn57fU2gKX3GzZDsI8hcQAMSa0BlG7aATtQld2&#10;SoHOPNfRH8QPSlsW7jgO4ZZVYgKW5/BHP9a4P6hpnTT22S4oc5JnqYA1twzs5uXDX+DX0BQgA9ZK&#10;7Scrjk1i6T7u3eWVjCsDw3imW/UUW22uS/UQIMRP9Kqg1t/0lLJ1HYVP9OfIrQY5MzeRkAtsATtI&#10;2cboyYoYuWvtFsMm1Z2iIB8nndWHsEw5IgGVAaWU8Uc6d4cbGIYQAMSR80xMS1+irtC5dZwlwLDY&#10;Q44qsCAXbrNceD+0ASZ8nxVs9krcZwOtdsKTn8k1W6h2Ny+VRoiW3CGDDmDTYgNp+iisBrZZnbp4&#10;WD1MOMfikdRYuK43B0O2fzmrK5Y920gwyRKkiIigDTt7bllO3sHOT8U9SFvGVOra5dOzZAgAkHGO&#10;aVu2bZuh9oQqoCxkCfPzT97SPd2rt/b1CcBarBcG6/FxlBK9UYYrRRM0o92DVConbJ3FSBjPmkU1&#10;doEI24kGf7U3e1YuKy3MbDIxgGoLcgkqoDAYjiKID+BO89wG4WO7dG0DP9DQDbKqJAZtkg/J8GmX&#10;MKrr1KOomOJpQ3AEdhceFBmDkg1TZNopdVs3GRZUbeYyPNa/q7BtgndkjOemfirh7QRCDIgTnNUu&#10;qtSyAgKpYbYE/wB6fAXlXAncuNbCAZCnk/NJXS24llKg5p7VM3SJBnnORSV5yS8mR80yItdCkqrt&#10;n8GoXCCRBiM0a4Awx8AChEcbhgUxFUQUZjdk06RDdjS1sF2U48Zo6qDu8TUkElwQjye9H/U+Kgyw&#10;TMkCP70b2V/wChbKZsFxUB93B3f5Uf21RFaIAoLKQd2SV4X8+aLbtSpLW8LwPB5prRmtj9tlKLFs&#10;hlOV8in7OovBz1IgkshjgmqnSqDctsekqpP9qsroDWwWtqwOQO80pobD5LBjvUMwIdiAxPA+aBdQ&#10;GHuuQhO0R5+aHbl2ZTcBIKkCmEZ7odC0Bbksp/dSmmmOuxB9M6Pdm4YHKj/Kl7qNtT9TIkc5HxTu&#10;v05uXlAwW4A/8aSYn3XtC0WODMgCiQqSp9ElQIbYloA+75NMElEguzZB6+7GguiMyoquNnz3r1pR&#10;7Y33pCAlWXJEnihYyLofsNt91gwnDf1NCsaXdZZDdbDm5PmoWAiM292LGc/FE0yMpiCQJIJ4AoGO&#10;jMzcsw1r9QrywPH96bS2LtxwCAqjdPBIFZNwko5YHbOPkDvUNwutkGYAUjg+aUy+CIvLcuQHCOEw&#10;sYioNiTu3C4AQWGaZgXnCG2EYBpZexHaaURmIcvuMDcAO4qiWvkzdYWkl7UbmAA4XxIot4nqZXJW&#10;Vjbyf6msp7O25cwFMAJMmfNRUFQ5uIDJ2xPY1aLUkeVmN4G7bJgNCzORUvZAIO4o8fksKaSzbTa7&#10;spDEjvgeDTtnT2rt8CGDqhVTPST2imKRHTK/2QUZldS6DKkZg8A0hc0wCKVEFuPB81sJsC3aYLbL&#10;NIlTzPcf0pLVWlMOw+8dIP7KBtg1FIonuOoQSFaTu7kEVAqXuAgfb85NGuWlfe5TqClR4zSdtHZS&#10;0BXtgLg5miQsMxZmkKQpWW6cAikr1pDLG6VWBuMf5TTqzAh+TJk9jS5usbNy0t0kGSD8+DRxZBP3&#10;XtrcYOGMblkTFX2m9Sd7lu4XD7kyGzDVqdwsep7hA5k4qfvI3SyqAASdogfmjlC0Kcv0dG/9Ta3b&#10;U3b0N9+M/wBDQNT6tvudmDnvWhrrDbdP3wkf0NQfVktjo+az/wBPyVHNNGxa71JXJAySME8YFarq&#10;dQSpWBEyVXmoXmDhFzMdu9BckjAPAn/etGKCikDubk2xRxDmU45qAXeCxAM/tpk2rpdSpBPJLc0I&#10;shL9hxNOCoVFuSZMGhNMkwYEUyUPVzgUIt8QRk1aKTBOChI4xXsA5k4qQ57QeDQwxGfFWXYXaAcg&#10;xXoAmeOBWSkn8CvCCdvaqJ/kYts0sJyBXgSuB3H3V62PCwYxWRbClpJKzJigLQReJIGcSK8ogEND&#10;AdiOJqCo5tqpUqCYmvQIJO7BifNUSjwcq0kmQeQKP7kHHLZB7mgM+Rn+lGtXQjQxgZz3zUZVngso&#10;yly8ZOKG7SwHfnIqBBXZ5+DzRHKtkuQ04qEsgWTHVPyaNEqkrhjAIocAnaTUhDQudoODUIeVQoKw&#10;SeOfFRYhTbl5MHkVG2kkANwTUzAcwZjuashDBAZmgz/epwrRDc/50Gd7bicg8eantXp5AB4NECTY&#10;KSonE9skV4XVvFt5OIA8kVAKIZ4kjAnEfNEYDqhjyJqFgZAbiYwKlLkxgmOKyEDyvHTUC29bcYio&#10;RokwJVQnSQATUty74AyRz4oZyGO3AwKnCncs5K5ioVRhjDEA4GJ5rwYHG8H/ACrIlVgQ3GalYRlf&#10;KFp7eahSIpa3DmPOa9gMIB4xRkRdwVliG3Ad6zDu93gtI5qrCpCiCBgmT2rDOnByT38U1ckm3gQe&#10;SOKXwgVTwZHmDVoq2ZbIBE5qZRCZBGODQbZWCIwe9ZUpBO2QcAcZq6L3EWAPM/dFTLxv6ZzUoYtl&#10;TJHH/FBt7VnexB7xULIM0kAg4P8AevBIZgcd8cZrzAT92O1YQE95PaBmrIFgyAQK8VYFOr8UIoxb&#10;IJn/ACqYEM27iI/FWSwi3oK5J5xFZw7SsiJ5PFDQsRiM8URU3Bm7cn5iqKJW2VsEDGfmih7iKJMi&#10;MCoIiMkgkk8Cp21DogVoYNVMEhcH3CcxmP8AevWzhSqnpzIE1MbUDtuJJ4B/3qa4CncMpIzUslMz&#10;vZE3fIO7gCaEz5BIMZkjvRbJ5TeVBMiaGLoDyXO1jBxxVhUZ9sTvjkczU/fAYTbaIgChhQTjGeD4&#10;FEQupJnM4FAyUTW2GcFmJHYVn2yfcMSOKn7yAq7IfFeJdy0QUXIg5zUKBW7QKkqpBnkGYolpGLkA&#10;q2JGOaGhgbmkLx+TRSouuIgCJjxFQlE7c25LNKx+75oak7y6uZVIaMZqdse4iTcyJY8zRlh90YDL&#10;JjM/mo2EkLgFsiApHbgUIoFzAIg9+KbSw/6hDKAF5FQ2su0HbBHVIobLF7CiVBP3Dk8AVlWLNc8g&#10;Yk81I2SCwPYYV8VPe5UFkWN3IySKtMrawYVwgOyHOTNTU+4rSRg5NRb3d6qDwf3ePipO4VHVCQxI&#10;zGDUJyRe+LkOywIwPxQLM4IaMn81PaNrAPmCSI71i2sqYAU7Yme9QJDNtCDCLInJq1slBbPuBlnk&#10;xiaq1ZlCKWkiACMyTTh1DGAWGDmcCltIOPY1qbNo28XQZiYMABaFZNxUUbpDHpJ4Uil798sydCxb&#10;xEUezqTcV+VMfbHakyTocpKxjYRbaXmTyaXTSbWUswaVNZtrcNtJYAAyDMH80QXEdnLoW2Lggxk0&#10;tug+GCkOGK53D/TsKSTT3ABCDHKv3B71Z3QpQqzFYePEx3FJalPenYpAKxM5xVwkU4WVxtypK5YG&#10;DHYGhKCrPJiFzPNWV1SAqqOpgFI7maVfSHcoAg7oyZBp6mhLTK9zclIYg1lHaHP7ZyKO6OGg/cKE&#10;QA0ZJUHPk0doocF9oJglogU7/Oe4BCCVgMR3qkII5LZGR+a9avNE8Hj+nzS5YVIZDO4ujZvc2DEl&#10;JjfOQKzbZyHAYlZgMeKoE1exbo24YjvTml1Ht21EdJmAPmsmTA0jTDOmWrEMNq5APU65/wAqF77b&#10;+yfilveLBIHCwVGDHzU718EkBeqQRGaUsbXocsi+SztObqndgKMbemaxZ0133CxcDcn7vFDBJlWu&#10;KWicCB+KmRC2GBLqqzB4rO7V0alCMkrPamwpgicDI8RVRqLQK7PuzI+Zq/uv/wB0hhDKOkUqONu0&#10;SDKjmSaLFkaAyaeL6NbuJBhlyBgcxVloPQ21j20QNDnaGHmr/wBG9IfU3mkcECPkmBX1H9AfQOkt&#10;3N14FiBvgd6LUeSWJUuzr+G+ls2u/Oqhfs0H+Gn8DtX6lfV7iG1bmC7Kd0ea+5Pon/p69ARDv0TO&#10;gtEszbSXYeJrqf0B9M2tSll/bUHaHGey8Cu6ej+j6W5es2rQCtbVjOQSf/LyKwKebNJSnLh+kd7U&#10;6LS+PxOEMMW/lq2cm9I/gj9POsJ6ShBAG04Ab5GDVF/Ev/pi9Euega7VW9KLbpuct52jhRX2T6X6&#10;Kz6hcEtg/AraP4nemKvoOoti6INoCPyJrbPSxhgySd7qbR8/1/kJPJtjFbXxVH84XqHoVvTDVf8A&#10;wPvFsjbI2kiq/QB3JUq1m0DuIjcZ8133+I308fStdr7d5IkOQ04J5j5r57+rvWTp0BWLbFFDBMFp&#10;ExXi9BqJ6xyjFXcnTZ4vXvUwySipP1cUP6/6sDubZYbVhUYcuBXM/qX6oS++yzZhVxPf8/mtO1uu&#10;e8xIYhZ/tSKEliu6BFey8f4DBgcZVyl0aNJoeE8nLZuf05dB1SMWGHBM5x4r7H9B9W0ur0iqm4Is&#10;RAmW718S+nIEZGYQMCPM19IfQOtaw91VctFtWUA9QJwSKxebgrTR9B+npLFjyKqR1/1G2Dbm0g25&#10;2l+/mOTXKNd6Z/N3kNmwA20yd2DV79T6rXs49hHiINyShM5OKz9Nel6wPcuuAQojZuG4k+BXi9fm&#10;np4uf3IrjhN9nVlqd+TbsdFXoPpr1XX3Aq6ZpAiAMCOxrVPWrz+kaz2b1pmZOM8H8iujab6t1/pd&#10;+6V0pW3vyRMnPcVpHqC6j6h9Ue5b0oJE7lUxtJrLocud5pyzwgsChaaZwtZ9UNRjDGmsilUn3wjV&#10;E9TvatxuuOgdjKn9wqz0HoNrUW5ZZXgCTLits9K+l2S8o1StC9G+IKmuiar0nTWdEGTSMxKiWB4n&#10;Aj81q1Hk4p7cHC+Uzd4Tx2TXyWfUS3Q+GMfQCek+l2yt5t2Fk8FZNdg1fqVjUWbgZQGJkneDAXj+&#10;9fJd1rpuXG3sGtjAPcjkRQ/WPql7Hpmz3mLkggTBlv8AissdPkySjT3Sk1f+T3mWWHBik1BQhBF1&#10;/FX6uYB9Ja1Bd2JKkN+35FaR/DX6Sves6+yLjbtkElhP9DWnjSav1XXINxu3bkZJr7i/hx9N2vRv&#10;T0utbK3lEE+ZGK3+UzrQaJYcUl93Inb9o+b6b73nPKSlJVgxPn4pejT/AOIGp0v0/wChizZ1Crfu&#10;A24XjaeQOIiuSfwq+lX9V9WQvd9zOYkx+Kd/jJ6u2q9RFjeCVKhEA+1nHUK77/07+i/yusS1dvQ+&#10;xSUAz5rl6LH/AEfjU7/3M8rb90P1GF+U8ztWP/Y09RpdLafUQ01rQ6W1p0d0RLYEL3keeZrVddp9&#10;xRbrnB2kcM5Pau+epenq6fzG3rZcRGI8VoGo9PdOh7WWg7VIckH/AHFIjH7XfKZ7p5I0klVHHrfo&#10;4XfNxlVHysS+eB8xXCPqv0kaa9dcoNouOiknqVW7ivpj1hWt3vcYtLABtuDtBwT/AOVcj+ptG2rW&#10;7vUIm+A4yfimSlFq7Dwyc1JGnfTYLKUe6GQgWxb+3b4PwDVhqtLdT3hgMGbAIJJA4B81VfT/AKVq&#10;hqbT3HVbquAWIwGB/dXTLttbpHSgbOSIDn8+fFc/LSlw1TNcL2qziGuc2rlp2YpCDJB3AH/CKodX&#10;6o9jez2mW3wpVQPwTEYrtt/0Wwzh92/OFaCFniRzig+v/TlrW27SDShLpVcbfufy8yfwKdhcLVqx&#10;GSL5qRyP0W1cdkdSkNgs2cHkrNdI3qdK3sWw77SAAOlV7Zonov0z/wCn2tR7i5IztyxExB/w1kXm&#10;S8jFh0MFhl3L/fxUyq26LhxFWfOH8dPWJ0Wk0qShL5t7i3AzmuC+lkWhcgidv7sxW6fxa9QGp+oL&#10;tlGLpaXYAex7xWi+46WF6uDt4r6n4XTfZ0OCPuX5P/J8S+pdT/U63O0+N+1fxE+gP+n/ANL09/1p&#10;9beXdbtAkqf3Gvrr1q/bOjCkogglZIeD/wCVfMf8KPTNTo/Rr+sVgrvO0OMGPFWv8SvrhxoNPpLJ&#10;2e8FlYhifM+K8p5K9VrMsYu7ltX6o+i/TmOOk8fgco063v8Ad9HFvqzWLrPUHDh9qllCTyRyZrm3&#10;qmvVNqKvVtgxxV96tqE01l2LgPxEySTWhtLvkQDXs/GaVKMe9seEed8/5BpvGquXMmgiAMu4yI81&#10;a6L0u5rL9uwhESNx7iaURGuN0SQSAcf2ivoP6e+lE9O0NvUPZDOwDb853Dj4IovKeRWmxrn8pcRR&#10;xfD+MlrM3X4R5kzYvSdDb02mFtEW57IK/dBPz2kikPWnum0qqhkgna44NWfpWxmVlUbt2xmY/wC1&#10;V/rTXC3t7XkE78wB/wCIPcV4LEm8/wCXd22z6dNJYVtVLqkaBqnLFAFOOViK1nVkgncFHx5rcNWZ&#10;EIhPIPxFa/fto1lwAWgxu/wivSaaSTXBxM6ckzV9SrpiAQuCniq8Obe1hzkDuYq+NmLgKvuSck+P&#10;FVqWcvCqvUT8iuzjyKjmSxuysVHe6ACWLiCfFb16Z6QUFvado7tH+ta5oFt7zsVpLTW06r1S1YVV&#10;CMPKxI/FI1k8k6hBGnT44Ri5SaLzU6y4tqNgZOFIOY+a1L1BmLBSIRzyREVsGh9XDgIU/CGDHyKL&#10;rNIuqjc7IoOUUYNYsEftVuiNz1lXEyj+ivSr3qXq+j0YY7L14IzTwtfa3qP0tptRpb2it2ytsAKA&#10;vA2dz8mvmn6E9M1Q9e0A01sC57o2qBMjvX3Ze0IYvdhQyqELKIVj4/IrNrs2+ako8JAaKse7G27b&#10;7/Rj+EHpZ0/rtm1YQbxZKIw7EDLRX2j6Pa9vS3SqCEuD4c9i1fLv8L0P/wAkCXUVmRLUAEbSB2nz&#10;X1l6Wik3IeSLh6oiSOMVo8HCsWV/+4y+aknkh+kYBJK2rNwsXMknp/BNeNnfqXWOkW8/4p8U9ftb&#10;xd3KGZYKGY57UlqP0794m6tsJG7kQeYmt+eNxZzsU3aIWHVGYhdpEJ8lj3qzsXgtyb0zlSpnaB5A&#10;qps3bo9xfbt29/L5z4rLs5F0gkdXWHOSR4NeV1UqbPQ6bHuSA/VH1TofQNBrtfrb4taXR2mu3emT&#10;A4HzPiuQ/wADv42aX640V2+gK7dVcQIW4QZU10T6k9F0n1BoNZoNYpvae8gR7bEoCO0VT/RX8OvR&#10;vpk+x6f6Za0mnU7mFuN9zEH818/85qmoy2xn9zeqdpRUfZ7Dxunx7Pyqtr4rmz6y+nPUF0VgX74k&#10;8ErnFQH8RXNu4fYW2rPtQnqP5Nc3vavUWkFm1qP01KtsDbgCRVcdbYZR1gOwPSeZNfEPqX/V3zMM&#10;8tLocix4sdxk9tykzraT6V0+T/cyQ3N8/wAHYLnqnu3Gu3tKrvcUKSWkGKqvTfRLVu8dXZSPeull&#10;3ZJ24P8AQVRWNaP5JQkDYAJcxxzIq/0urVgOQEaBBkZHAr8+6vX6rJLNkyZJvI5NqUai9zknbO09&#10;F9tKMarprvg2e9dW8FbcSOGBwCaCcMuwHdwB3pBGZwnWFEENJzNWfpqJcvWBvNtnJVieBA5rguGb&#10;UZleRzyZJ1c5duXuUmAorHDqlFeiwtwlkC5cnIkmgm1dAc22UKTIzOfyKYtqibxvDgPtU/4q9qba&#10;OkEFOCCMCua3PDknC6duMqaaf/gqLuuCh1eg0Tu5fS22Bw5ZZk1R6v0XQLpLdgaO2FLkBSoG0Gtn&#10;YNe6EdV2kbmbIH5FG149EsOUubtQ9yGDKZCFa7/itHmzxnL+qjjjiptznX8Uu2bXrJY9q/Nv0kcK&#10;+sPSLeiV7tsOunWQY+4E/wC1cP8AXPRfR/WkbR+oKw01yDctKxEsuVr7A1mlXUteJUBZnYxBFcW9&#10;a+j11F25esMqL7YITuHBzFet+nvNrHSlllCceskXVP1/k9d4nXw27ch8f63+OX056P6k3oD6XUO9&#10;tEVbotkgMDAtx4FdN/n9Np7Cy4s+4m4NcUy+79p8Gt69R/hhft+1rrOj073bwXZcKrulTzJFfAH8&#10;Vf4XfxCs/WV25b1j6w3bm9doKqs9gpx019l8Dp/C+byrHh1kdI443PJLLk3/AHJx7pUlE78dWlFy&#10;UXm/PqCpxX7t8n2Sl97zXUutt3oIbiB806fUPVdZZtDW3bISy7LZNpYXZxEGZJqv+nfprXen6G3Y&#10;1mpW7qFsojIqkRjPPIrZPTPT/wCf1eg0oZrZuYtqCCkqJ/ArzGpyYISyOLhKMLanXSS7VmrJLGnu&#10;/wC0q1tFLey2B0dRJO6MzFG09q2bouG5cuOsqIHB5Bmn7vpb6ZXBUh3co5ADPKn47Ua4t+y2oVE9&#10;w2mAdtuN3aCMVmedST2yTv2V91VwwQkBkuWztOVuEDpPmfNeXRteGkAundeve3cUJJWM7p7zS3pP&#10;pWo1nqBsG5aRLl5lsKAS2xRulpqx+kb+h9Y1Za5q72ktJdu2UuhdwD2jBj4JpeZ/bjkkpXsipSpX&#10;Vp0JzZlFSdvhXS5YDUJpRqrn8u7G2hySOSvaO9WXrOgvWzZR9ramN1wKIKFsoMc1H/0i5cCq9whf&#10;dO19vOcvArafqv6esWNZqWW9dFhAoN8k9bhcRWV5kpY3vtR4b7bb6Mr1iWXHDd3GzSH0LgMScSnu&#10;LbaFZRyWPxXr4i2UKMEkhWJg5zJip6W216wxW0phZJXJCrkzRNOxugKWZw0HqAHH+hp25pu2ntZt&#10;T7C6HT6W0Ga/ai2yYYPuHg4zz80/YsememvqF0Oit6bStcD+1bIXYWEEkjGaobQa41xI6mPTJ2gg&#10;dgKs9XpLareS9fChQOMtIyaTljcmpZJVLuKbaa+aEygnLssmIcKqINjg7VB5Pkkc0vcFy09u5DKU&#10;JQRlV8muJXfqj1I+t+vzprtjR+m6cXnuoCw1GJ2ieMf4auf4V/Wev+rPSdV6n/6f/LWlvm3bBJLM&#10;o75rp5/AajBp5Z24PHFY9ztcPKriu+2iVBUlJXzx/B1JnUFlCMdw43bZnmPzWGuJbW41xCHIBAHU&#10;F7UBwQGYsdo2j8eIoN7UBC/QxSQoAEE/0rkxx2EkmWd9bYdmbccgEx1cSJ+KXV7lobEsuC/BiVoV&#10;u7cssQ4di/VPZQKbt617bOy5O5QCeYPMUG1pVSlx/gFtoSN5v1SF64gt/wAfNah9c+oX9F6bfvaW&#10;TuUrhQ0NGZDVvmu0yn3GssksTIOAPBxVFqHtakul/YLTrDQs7h3wa26DLCOXHkcFKMWnKL9o0YGu&#10;GfN/0n66+u1d9D6my3G6jcC5VwOMsAJ+K+h/p3W6lrFsX2brgHhdx8tHY0hpPpj0vRF7o0tolbu9&#10;G+4kt/4mYj4rYAVCBdlsK53Kogf/ABorteb8lg1cv9rDtjx3Vqvig5Rb3c3ZfaZrFtkVreSWBcdj&#10;8+as9NqSsIHhkUjZwQe5JrVL1/3FuZg8mMkD4im7du2n8uSGYh2YEcXJHBrymTTpq23f/kyyxG1W&#10;nsyCY68hQ/JrFyxaFprjqLrb5gkzPECqHR6e1aQcF5Ky2YLZir8v7rlDccoqjeCIyOBWDJj2S4k6&#10;9meSpmGe1uFrAlZBOMjyKr29N93VaR3Z1WzeW6LVvi54DEzirFWW24tm2jblJD/ds/BqCaUrctqX&#10;B3KW9vdEn5qozcLptXF/5BftfJR+j/TV3S+qa3W/z1x7t12cJdJ9u0D2jzVjqU1ZQveDMXcl2UQQ&#10;OwI7AVrv1r9UaP6b9Ju6zWtcNskAiy0wx4/Nc/8AQf8AqC+n9Xc9JsOjWRrbhRCUaFKmBvJPJrtY&#10;PFeT1uJ6nHpZZoR/DdGPqCulRUk1Ttdezvf0b6zqfT/UP55gjPp3IuWmuf8AcSIADGc12HQXPTvq&#10;LS371uwLXumfaLA+32OBwa4X9Q2rqWr66EgXVCsE3BCVbnNO6D1DVenavTXtOFW5Ai1z2gyODFaP&#10;D+flp8f2smOGXS5J7p4WlfSTp9o4XlPER1D+9jlszJUn64Nx1n0PqNBrtLbZRqLOVtRlmLZI6uIq&#10;q9n+RvXdRa0rJft3BC3OnbOML81vv076vrPWNBOqRDcts6vA23rc8HaOKobHqekveuW9Sru+m1Ft&#10;Ve5eSQhtiAaPzfitBemz6TVZIQz5VGMcj/tj7tr4OTp9bqmsuPNCMtkedvTZTepWtJqtObresb7z&#10;FbN4YlR22DkRRdTqbP8A6Zrbepdbj2wSjjrCzgbvmr31mzZv3NY1j0+0r+4iregBCg5aPNajoNBo&#10;0bU3wBctl3DBxMAcSvH4Nef8z9rHqW4zjNJf3RTlvl03cvbo36F78a3OUafC4Vfrg5f/ABB+oNX6&#10;f9PevH0z0p/UNVqBZsacJb90KyZd2ir/ANP0SmxpNdrNNZbUppLTtaOTu29SkVunp7aoWksnbcsa&#10;mwZQgK9sgzVf6bqdBrdPoHezJtF1vFF47LB+aGfkP/udY44EtmRuWSDuUlKNJPqv7Tq4p7HJ23dD&#10;/wBDHQ6rR/VdjXEaU6iytxHHGD9i7q1O059T1Xv6lbGhJtj2zbUvJXEGeMUPW+hLpbmnYNfe3ed1&#10;dFi41tUzAHzQ9QLaPaWzpnO4sGAyWXsGiYrbl1EM2PCoQimoSippc1fN26Y3T6WKy58kcsn9ynT6&#10;jSrgiGuewr2rSNaKscTwMGRVZpbVovpkthbibd2WwSe01d2/qJPTGRX1SKiWylwMIDb+Ij5rmOj+&#10;p7971BvQrvpiLdssAt20QBsJmTBp+j0moyxzyjjqMVubuvx6vmujas22W2S76Z0nS2rFu0xCm21s&#10;e4xGdkn9vkmoXNRdKHY5cK5LjkKH4k0P067bNvSodIbhtu/uKpiUbjPgUp9R+sJovS/ULp2WtNpr&#10;F+8SDIaV5P4rLHFKeZQUXJuVK6ffBSVyNg1Wptm3ctWr9hwIN4oQdpQSAfBNO+hax9JrV1S2g90K&#10;CCIIkjmDjFfE/wD0m/V+p9W0H1LYv3WKfzovi4RPONtfVz3EeHtbixy4DbZ28QK6vn/p7L4jX6nQ&#10;zyXLE0t6VXaTM+BY9Xp4TirhkV/z6Nv+ovWtZ6xqkvai6qHYqkqvt4TEGO9R+n/T7bLqtSDgnaoy&#10;oHyQKpvTrNm6qvqby2xdabPuNsJU8QJia2bR3X9q46IPcG0MSIXngDia87r82SX3LnJylK5yftt2&#10;7ZnyY1hxLFjW1KkqC/8AqGh942rpIvC0AQGiQTz+KqfVdTda3pdLp9ZZW9qLqytxgHNsHOwHJrkP&#10;1n9IajVfX30tr9LonUadje12o34ZRxbg10S79B+iaj6t0/1Jrbd+/qERVsKrQtpV7qByfzWr+h0W&#10;BaXI9U39zTvLt2qW3Im0oNX06u/gzZcWyDfZ2r0nXrorN0rG4AKAR9sdq6v6TrLZsIXXeHXCNkie&#10;a46jLqPduWC4Vm2FXHI/5q69J9QfT6u1aLNNpvbYcbD4r1n0f9W6rwMsMM+GcsEqjCS5hc33Z838&#10;z4qOqUpRklJcs7h6PauWdNZV2XLuQFEALVut637t22rEMFBIHhq11NWxCEkQvBGJIrXvq/S/Ul/U&#10;aa96bqFQTF+0CFO3zJr9teB86np8cYxbquO+GfFtX43fnm5TUbvl9HU9LeYso2YXAJGMdzTWmYvZ&#10;Y3GG490Mqwr5Q+pv4H+t/UqajTeo/wARPV9PpL2BpdI4tyjfcC45r6U+jPpzQ/TnofpfpGi3rpdJ&#10;YFmz7jG4+1O7NXstFqMuWbuFRS7fs4+u0unxY47NRvm3ykqSNoKr7alVO4R+NtCdi427oIM5wSKF&#10;qXAFtrTMWXhPNTIS6VdkK3YmPxXRkjloVuBSBA75JwRU1TeUthPwTgg1B7m6SdxjhTiakXt7V9wl&#10;erqFIoJgXPU4gGIicA1RevfT3pvr2i1Wh9W9MTVabUKFay3H5FX19Cm2CSC3RjgGouV4F3c+eO0V&#10;i1WDHljKM4pp8NMbgzTxyUoSaknw0c/+if4Uej/TOq9Wu6LVa642rW2mzVahryWEt8JaDcV2b0d7&#10;ftugYlo6h5rgX8Vf4u+m/Qw9Gs3NOb2r9QuMLVsHgD9zU3/CX+JfqH1HrvUVvaRLY09sFdkjcZhh&#10;B8Vw9B5vxmj1sNBidTutqXCPR6rwPk9Vop+RyxvHV72+64Ok/wAS/pvT+ufTHqujVC902y9oxJR1&#10;HImvzT1tt7JQXUJMhiCephPUPzX6ykowc7lKMACp+a/P3+JH0Jd9G9du2WVWS673tG8z0NlhHkGv&#10;C/62/Sz12m0+txr8sS2S/hs5PiNXsbx/LOO6RmQPbS6UtlyUQgmZ4E9q3DSafYwQIc2w5zG0+KX0&#10;mkdLl9wVVI2guJ454q/0vp1tbodpQOMEcEDtNfC/CeOljVOT7Ovnm2+iVlDcFhmtRxxmdtWtoSNh&#10;A/VO5THFBbT2thLuSOFH/wALPxTLyNtw3X2qgMKMye1eqWDaYt36ALYhNywW3CTz/UCrf2WK/eCZ&#10;KgRgYqGksI+0gbJXaZ4E8GiW7AJG5MJKg7sNTYR6Cok1tkVYSTADEcj5pfUBUZ2n3QYWB2jinmsP&#10;0gbQGOFGABRdVYt2Llsi4CIgSIie1OnG4yCXFFOQFYwV3MRgYANbJa07ItuYi5g8wGqn0tlbt14A&#10;w0giSJFbSis3tKS5PCKuZPzU8Xpn+Umuw8uRNUCDXBy434GMyKdsqSSHYjxWRbI3Qykjz28zRLal&#10;UJ27lOST2BrvwhTMti9m0dy70JJP9AKfJa8h4aGwByAOKiwdF3gErAUDkUG2LR6pI7YERT48KiDO&#10;xhtMwrcEeaCGUk7goZcSF/zoqgg21A6YhWPAmhbm2YMx05FDMNE7NoBVuM24kFR2M/FTt2pMjDwS&#10;RXrpxbykWzIzn8UZbjFwbjQB37x4xV7boJEwoe3v+8BsgDM+aPtJfau0sokdwfzUuFP90PEUxZtN&#10;B6hMzIwdvj5qOAwLaZjcCMQWYCTGKtLSlXT27BVlMkgyDSVjbsB4k4nkTV1ZsXFEq8LtEzyaKEVb&#10;CSdDlpZ3AkGPtA7GmdQZssWEs0QRioadG97KASJBFE1spljgKdq114vbpp80I23lRX6gdClsledt&#10;PWYXbLjicYqn3i3bHWVmEnkScmrtCqqqiyx3ALk/d815nS/lmyM9BNbccCTXIKykkTx5qOtVksoA&#10;2SuCTu5plXNs7FUqAdz+SB2xVX6lvuX1Ntiqng13/Hxp3276ET/JoBe0av8Ay/6alZAG3tVnZsWy&#10;jK/2gkbiKlZ0g6EuEgkFo46qhqVQopdnLLztMV7yGKMYbqXRhllbaVs+Rf45/wAEvTvX291AFvwo&#10;RxyK+Ef4j/wab6c0tt3ZyoIZox+Wr9WfqJ71nUWkQZYdIAnnzXLf4rfRum9c9DvvqVKlFMk+K+U+&#10;d0E/v58uG47Xbiuj6N4XyShDFCfO5VZ+W/outX9Q+0AgON0iYEQtbdo7pe2irZ+W5MjnJFV1303Z&#10;c1VpS7KG2ggiWUcRV/pQS3srcKM6wWJhZXyewr59rcsJXJL99n0fTpqCL3Q6RRqFuOuCwkHMD5/H&#10;iu0fTOkX+dttdtCUMw8tO3Irl/0+twMglVXYRJ6gxnnHau6/Qdm1/Nq11GWUj3flT2ryc1LNrdPj&#10;v/kia3LswTa+D6Y9CvNp7QUglVUnj7Zp9/VDdvsDLCYIkQxAr2mtG9sUztVRyOarhoSjQEDLOSZG&#10;34Ffal9+GLFCL4R8vcYTnOT7N09M9fZbli17DKGaPJz5rbdTp3B3m7D+B+4VomhVkdGRNwE58+K2&#10;71TXW19Oe6TJVd34HzXrfH5JfYm8r/s5R5/WYk8sFBd9irer2rMgBZBkMTxTOk+sUIeyG3HJHia4&#10;h6h6q127dLvg9S+ZHYU1pdTbi0wMMYLKW815GP1jlWeShSinR3X9P4/tpy5dH0p6bf8AeQXFwzjr&#10;xFVXql6XYQygY8yT4qr+mvqS06G1dvDcMQf3Crt0sF8uRuMrmvpePUw1Wjg4ZE2+zxksM8OpdwdI&#10;Z9KJNpldtxxEiBjgUO5pLhu23KkhTwuP71FVuIYUhVgmDGSadW7eL2VEbmGFJg03BhjNQg+0+xOb&#10;JODlJewsubF0GEuMeBxFBsaZlHtXG+1JJPZvAoz3n9pFuJiTNVWpDF7doXelyGk9gK9DBqLjxdHM&#10;7sH6/wCsjS6YEXCrgY7E18Qfxw+sfqQenaoaZrhUmWZTwRgxFfXn16gtaS1fu6gFFOBXyN9WfVfp&#10;97TP9rgFidnc8ARXh/q/zWTS58Md9cp7fk+k/RPhsWohOTx7vTfwfjP9Z+jfUWt1eo1eqD+6brt1&#10;8H8TXKUuFS1rbDTuc8wfAr9IfrH6eufU51VizZKlZZbkQAo5Ir5E+q/4Uer+i6l7v8lcNmdzPwpk&#10;17j6X+pMeqgseTbCVcKzyP1n9KS0M/vYXLJBv8pV0zmH8jcEF3G11+7cNwA7YpS3eBu2Xt222bch&#10;sgngVtr2rQiFKB2iWiBHyeKoLlpbrXBvAmQFHNe0tM+fztpbQtodJVbWSN7HzOMVeaG2MuhYEiIX&#10;uPAqutYQKbQkkAGc480zZvW5UogBY7SsmCBWjG+h0oXE3L00k2ygAYLEyf6ia3yzrluBLbNsUWF2&#10;SsYniuaaX1MLcVFtjak8SB+K2O36kbUp0kQAQec11sU+FZimk+bN1u3LdwBFNsgBnJAgrt71r12y&#10;ltrcTeaCyhczuxJNLWtUbqoGeLaklCOI4IPmo6rW2leFEov7cypP4prmmWorhiDzbPsuLZG0zt/+&#10;9qm0d7anW0BZUk+DxRddq9PcRssdxnBhoArUdV6ghCrsG2csCQWArNLNXTBm4qnaNqv6/Yo60bgS&#10;eR+B5FUms19kL7YbkmP2iRVNc9UD3hBlQ0s8Qf71Qa/W/c5DNH2/0rka/wArsVJ8khlhTairQt6x&#10;6ifbG95G4qQuRWk39R7gTg8ie4pzW6l75kjZJ4Bqt/lyLjk29wKyCMRNeYy55ZHcpFYmpSbAEtuI&#10;ztIwRik7oVGJBiRj802yMBDNCg5j/aliSWkMsDz3qRNSlZMkAM7dc4jxUQSWwpwO/ipgsDlBBGDP&#10;eoKzHIYCOZ71CUeF0ygHAJIHaok7plQSDye9Q90gg8HIP9e1YbLqRI+DRKIQzZWFCkBdoJIPcmtp&#10;+mUR78vBUAc1qTqsltxHg9hXRvo3Ti5qShVCp7HyMiuZ5TJs0+SX6MGvnWNfLZ9cfQelgLc93YSg&#10;Kj/H4X4r609C0wW1atXLZFw22e5tztVu/wCRXzd9HaBH2B7IfpU+Tu8f0r6Y9FZrCF+kMgCkmeTy&#10;DX5l8llWXXsy4eI5P2zrX07dFhrVs3d4ZJB+e1dX9Dv2jqUnkv3OIjtXLNFttKo3DedsORW/fSUt&#10;qgjWh1Ec8QDXqvCz2yxw+WIydo7D6rcS1bWGaBB4kERma+YfrjVpe1j2nE7WJgcHEAnxFfSHrV5b&#10;avudgxtkHbmI4NfJn1c5uatmZn2G79y87fBr6Q09q5NOW1tRrj2/bjqncZcljJ7BpFV2ot7VYEku&#10;T1xlSB2J8ireIlU3ErBBEDcPIqn1l4JsIllaGgnBk5aPIpElRmdoQ1OrtuzSsISp5gKy1XvdQWVG&#10;77nLFp3GfH9e9D1Hul7txYuKGw0AE/8AxX/FTa01tRc3W0ZllhbEqydsHvQKRV37K1NTFsruhTIX&#10;dOQTz8Gru0gcW7zsdztweGUdxVQiN+kwSSQNwcYOeYq10jrvuol5y1wnmAEWe80+EbKx8umxv2Uu&#10;A7V2S5DeXj89qZ0ouactcWwnSuBcaBH47DxTVm0t5E3JuWCYByY5ae1SXSbSF2B1KEhFaAFHkmmK&#10;LH7aYsFVWfYW92JdcEEmmntEi8PZVnxvVYO7809bsfqSm1i8MbasFEKMieCamjBF3IsG4sHO1gB3&#10;HmiHJWirFhlEG1bUIACpMmDxk+KG6Xre1AoLQygrK7wTI/rVta0ouEQklskuYHzzzSD2R7eCwbaQ&#10;Vn7vx24qMtw4Ky/px7rlkcgLCE/cJHgYMAVDTkhNtuZcRvnp/MeaLetul2AyrI6TMrDcdPgUZNML&#10;SQCGg4RcQOWihFJMJZS6bYe4N2S24CDnBJFQvWWRV22hvOCXbCsTNPIzs9pBgElmDN5oWpQCLRtB&#10;S07SGmZ/xeCKlBOIiyMpvBHDi2UYQYIBOJ+BSj6coGy4eZLiGyeQQef9qet6ZAtoBQF9zaVB6siM&#10;nignSxaKi4CS3CGSv5PzRwaTKjwyGwEbVKAQYJXK7czHkT2ojJdYOGWd5UhgCpYkcrFYKhyd0kqs&#10;bd+yBwY7zQ3AAHt3WDKG3J3g/uMVoSGWCsqluyhG9m27ASskg4IkY570S4w920xRltAAAnLbh/zR&#10;remv3EcI4cKs7UbZsPnP+lDdbm1Ha5/5ERuJK8mmR4BlyR0+pezcZm0rFHViq8RnI/NWVnXvcVGT&#10;UbnJYhIwY7RVLqnOy1N2VktPAB7Qacs33QKxsIHQ4AHWq96JtgJO2r4NhsXsW9hkOIVIyu2mrvpw&#10;v7AT1wASY55yPNUFq8SgdABskK6n9zftNWNuTtEl2AEofHO5Z8UO5ofBFT6x6UtxrW+wOmcZAg8q&#10;a0DW/TD2gxSF3CVCtlQ3nsP712yzeN2zaDWZVW3bg2//ADqF30j3i/6LEKQu5eBmf7UWPUyVcjJb&#10;ZXd2fIHrH0mCylBH6ZAZkk4zg92+TXJvWvp06W2BbVlIHJMxnO0c19z+sfTZe7dgO45QMQW2zDLB&#10;jHyK5f619FMTrLRTrRvvbmG4H+016zxvmVGKTYGPfCk4/j89s+MtTaClicMxAMT/AGA8UvqNOuVZ&#10;nluQTjp4Ndy9d+i7tlmuC3JQlAgEmO/EYHmucav0M2LRfc+wNtGIKz2nua9dh1uLIlUuwoZFKJqF&#10;otJLWxH+L/YV6NpacFZISOR2zVpcS6g9q5ChFJSBgilnVna2wy6JGFkDM/1itW5DkuAF1Nxt2QrZ&#10;XGcgdxWWUQQLQtkHGdohfFMvaV1NxN7ndwYBNRcfpM5VluKYBfOPJqNhJlY1tHLXAbkjMnEeIil7&#10;q7mZNhZwu4tOFNNXUvs6TIcqTvXCmeA1Ca3CsNnDZJ/b/WqplOP7E2LqUZdnWdpxmKEth1tMETcC&#10;SXk5zyM1aNbn3GQEqX3bgAII8Upflld1C4GSOd3yKsFwKIbrbybdyBZIg1VowVVAQqfjEzV1f2ys&#10;XWaBBAwBVU7g7SW3RIP5PFLm6FLHyJWrQQQzKsk/3AoSi7tt3PcX7oJ8UU2ibqbokNnuRRGHUSbZ&#10;guZESPyKSaKqiva27bpaSokEDmahbubce4C46WPmrDegyqGPAHMf7UBTmCNrEtEiFmlhqiJGwXDE&#10;qIIkUxsVXmBuCTEee1QRi6bLRBlhM8x3qYnJCgGgaDSRBmYsRuJETB5Px+KttPeQBotFvJpBb7KG&#10;dckAqTEbp7U1p7g6HIC44OJNC0HFJMZuzdGEP7Tn9o4k0nctkMDuY7yRAyJ8mmBZ+8e23bg0w9m3&#10;uA3RjlccefmgDaFmBXUbS0NgEGTFDt6dGvMQ2ACGiRNWFtWtP3AJGeTPOZpe8AL6OHYggkrPmrtg&#10;WipfTHYWLfbMkDIoKoWX2/bIZ4IY9gKudQl5UCm0YcYAxEcmk9QqIFZVbDFQ3YmhZcIq1yIJvXZt&#10;ubQeozmoX2VlVi2EwFHc1PUhFREIEidz8biaAZkOVGTgVgyLk6sEqAXGZCqrLhuqT3xSV7ISBsAx&#10;spnUXj7bzxONvaqTVsO5ZyFHUDwfms0rD9Hr12XYujKEGQtZsowuAtG0LKqaTQgkbn6cSO5pxSbs&#10;EbQqPknwaTPpipSdFvot1wnAiVOcQK2b07TIxUMm3YT8jPeqHQKgYqEgE4nIEV0P0q0Lm4mGkZkc&#10;15zX50rORqMsnwi99O0BJCSLY2lenIY+TV/ZtWZtxd3FEA2tjcCOP6d6V04V/bCkC7s2FVaVKeSe&#10;xNWV2yES6/tKTty0xC8YNebeOU2+BcVJ0NLZ2D2vZLqEkEGYnHJ/NWquiXBvDLiE6p2kCAfmar1c&#10;EoZJCwyDghR58ivPeBvAm0G3OSDyIjgGtmLSNpcHd0mC1H5LJbduxauPAZjAB5JT5FKFLbrpSpCi&#10;GOekjE/50W31W1cWpYFs8wfj/ak9YFAsEtvDncD+4bPNa/6VVyen02OMYrg6D9Fay9bW0b4TdAj4&#10;M8tX1p6Y1sGy1xFP6aoWU4WOJPk+K+LfpnUWfclbmxy07nSd3YD+lfXf0M9x7Gy3ac4lt3AMbQoH&#10;cjOTXC8hhqTZ7vwuVShFG7PauSqhdoQMFg7j5OT571qvqmkLuAhYoCzKwGFkRknmK3fat5d1q4tt&#10;WVd0LAJOJMVWa/Ru29PbMwWd5gMDzWPSOppnc1EE4tHyv9a6aLakMVf3Y2kblP7RJPgCuNeq3hZN&#10;xhcLxcxuiFjGYr6h+rNITYltslXuFwJjb+1q+ZPXF9i7cZLIXpM5n/ujMivZ6OVqNnzzyeFwySfo&#10;oL52G2u4Tcyo745HiKBesqtp8dKAFXGNuZ4p7R2rbG2dyMiwgI7CmVtKBqTtDMCE2DKt3GfiunZx&#10;RG7YlmkkxmfIPcirjTWwbBuLGAEU5lT5/wCartNZdi7FQLZAEMZJParIXLSWVTcZuGbbLMLBmARx&#10;Rplw7JNdue2rM+5y21HnawC4ipsiWAuNtsLhnMtJzgrUQtt399wA8tbE/aAO9C1CgOpClgF3CDu2&#10;jwR5NXY/cZve2BuZ9pAme+fEdqpXL27lwKN6bYgZx81bMj7brg7LcwQIjyAKobpDOftBQgcxHxNH&#10;AxZ5cmLevvBt26djBW8DdjNX9rVHTOu1UO4lXgSFjitQvEtcugP9l37uFNW2i1i2OqYAUwxHjvRS&#10;gKhmd9m2HFtlFreWQSAYBIMlqNotXdti0VKsgdjzAAceaT0rlRaVbgUupJA4B5Ib81n2EBUECAZn&#10;t5/qKxZY9o6UL4aPsX+Fv1HFqyj61A0kOhXJgf6V9gaJ2uaXezIxuELHhRwRHavzX+gPWHt6wvaK&#10;DbeAVWMA4iVPeYyK++Pov1G5q7GmJYoCgDK3SDA7RwBXDktsnE7Ondr30b2dPLWVt7AcgsQWYAit&#10;Y9QsMwchA1tj7YOYx+OPINbUEtD2vZ3dJW5weDiJqrZbRtuSfcRy2xB0AEnIHmjhIZKKPlv+JfpV&#10;7+W3SjPBMOJLknq6h/QCvkj1vSezcvIqm4qupNyeoBsGvvz6t9PC2Xt2HZFhtgbJBPGOxmviv649&#10;LuabV3ABJdYP4XELH+YrdgdOjmamLXLZyvW3SzD3bWz22KuQZLMOCaq2sMoK3EILAEMOd04I/Her&#10;u77ly49u46+y0oJwUAzM+aRvb2cmZdCSCcFhxArcjn0VzWGb27m1kA5PcnxRyLirbW4oClDMt3PB&#10;odu8buy5uIVYVQcbc5/NSvI5tFHtIxbcsmSZ8g8Yq7I0hGw0TALMUmH6CM8/iqpbgY2295pJMiCQ&#10;Ixira8/uoLrARbhWJMGRSGrvWn+wlW2iY89hNMizM40yr1At7rU3OQVgcz2xVPcvbFuIu4uBBxP5&#10;JFXOosXFfc9mJaQQBjbVZrL1yXdpnbDGIGeM09UDKXBWatHayHIKrAL7f3AcGltTu9sQMKAQxyMV&#10;Ye6ytaG5WLgo5mA4HYCq1ttoZMMJUL4nvTIsyyaoSF24ZAKsHMnFLXDd9xVUHrMDOVI5/tRmd9hX&#10;lR0NPIilXtb7jrbBhYjuSxGaaZ7foA4LMw93aQwMAYIoV8NcgLbULByn7gK8QPaKP+SZwY4FRtWi&#10;5VbYgIe5oWgoz45Ky9cdwSLbBgNvVy01WwLeYO6PNO61JtJd3wzGCsR35pLVPA3IpMGFEYg9xRrp&#10;At3QiVZx0qBnPjHekrmI2npJyadvN/3UMkz4id1JPtJCA4B/tToElVALsKwgcj/OlyATHbyaMwYk&#10;tOC3IqDctjEzNNFJmVQmZO2jbVAX/EfHFLgZMjgxTJaASibc7h3qmHZ5rbEKSwnv2is/y17/ABVG&#10;4EhWE5IkdqZ3v4H9qG2VwzYzZeUUDqgsR3gc0y1joVwGhhAmoFLjZMjOPJU1hgiInWNs/cc/1pzY&#10;kOlxkbZtIwF3fBp5Abj3eiJjaB8UradQ7qtzdA58zTdnVXrYa2GJXjeBmKBph469jrBWUbVVcmGP&#10;aKyxa4tr3UWFJXp5G6lw4O8OSGKkhQOfzRjqPcW1bUZBMwdsjzSqNO5CLksr20kxwp4H4qCsjIq+&#10;2OqRu5yPNG2MQx9rbJ2oZncp8msj20G22ihOCW5UmqFSixBHtth3IEiVVZOKMtu3FtQShzwOe4Jp&#10;lUuBSyk9mA54xQlKEsLkvGRHAJ81KB5RkSHEEucjI4IzzTSoXWRc2kkYPc+IpEumoFwK7Si9U4k8&#10;CKNKqLZY9cwRE57UqSDhIaN1bickMzgBo424oL3oTYjTtJHEEKaPblbSqzFRJJAzWNluQWYdYP8A&#10;4tShyF03OgtyVCrIbiQe9GN07lVAVhTlhzOJoTWyttQyw6iSD3BogNy4ztvLiZHaIHBqrJS6Ji0H&#10;HViMYEQ3ApvSaZbl4gbZjaS+MjvSbRu2WQWBKFpMirLRAsbqM4iRIbBH47xUtkVWi/0mkR7ZGzOZ&#10;BIAJHET2p1NFcvi0q2bcW2gbiVGRNM6dYtEMLdwSPyAOaY/mn91AoAcspgZ3eJ8CqWWuDUsC9iaa&#10;PKlYRd5IIyA/yTVJ6jpSsyMh+TwtbreLKQhAYYF1B+2e9azr7K2XuI+TBG5jjORj4ot1is+OKSNF&#10;1CBS4JMk4jufNDj3XaUCgmSfgCia3cAE2AMe/bPj4pC7cRb7Nv8A2Q0Z/NWhU4pA3UDaIKDgml7y&#10;AIoktLGJopLC2jG6SjDIj+1J3nFxQSRuEEwMGnRRnbC3Ni7ZWIXmJC94qrcpdLKiyTJngiKeus1t&#10;AFYvkiGNKJcZlujcJkfJpiKkKXLCoFVQJPcHNSJKkhmMMhAAyc166kqgRiQcOfEVJ/bWAFaduSaM&#10;WyJXKSCrKBz8UBSAzHdzMePxXijtvxnbMeBWArC30juSBUIid1gJ3DrPjtSrWvuDHqEcZGaIRI+4&#10;kA5/NQBbLYjg/NWGiHt8S2BSrbRPxx802zmcKMDGaFCq47oasrgEYD/8V4gKq8nHFZEtkY+TUSZZ&#10;oMAeKhCJA6iAQKmoHgxXmAKYJgee5rLGIJx/zUssOhnasxmPzXmBZ+cioBgWXpMxOKjuCkQJkzQ0&#10;XYdztIP7WrARigYrgGK9AKsY54qCgDLGRE4qEMss7gc4GRQWxBNMC4ZL5z3qHXPByT+DVoBoipMY&#10;zxH/ABRrYSWnwR5gmlhtBBC9Mceakr4MRMzUaKQxbC7jxKoY+a9bYKQN0GOfihqdxiIVjmiNejhR&#10;AxHeqLpGEIEx55+TUjKydikA81j20G3qKxkHmp7xtys5ifzUKQJ7cKCfMCKwcsuDBMg+TUiyqftM&#10;yZ/pXlKAqC3eRFEijzISM4XdWUnqgGOaHO4qMiKYAt9EyIbaY5qwTBUnjLRJ7YoKJJmOf8qIqkMZ&#10;Y5x+BUFZFXCt4qEZiACA1ZNyRO2PmpgIC3UwBwJFBYjaU2GQOasIIwVfbOcgmoAyBiD3qe5bhCbf&#10;tGT4Fe3uVwZ5BHgUJVoLdklYY+AWxEVNfbLSBkAzJpdWaRDCIrKvMSDjjOKlFqRlrajiPt/OaGiE&#10;9MyGozLc9wrgY7UN1Mb1u5nioirAXFlgCuF4ijLKsegkzwaxcJEkKTWQzh/uMxOcURZ5TvVwxMtm&#10;TQiXIBjlTGIrKOpUzMmpXAwUEk4/ymhGIEQTPYwKiGwR2+MVlZyWZpMcmKy095zREIdWcmsNAOBz&#10;nNE2HDEnGZrG4z90CoU0eWN88RRUiGJOYxUBuHcGTRVUfIPaoDQZFIH2x35oJTG9gY4kUwSzrtJn&#10;8dqCXJG0wyDAHmqIyN1QWA2kDtNFtlQIx0947VJcgb8qBgUEwAN1s8wahQdV53J92fx80N2cAdXa&#10;pW5I4M42DgVjG5l3lXmIAkCoWQBIYkrLN3Pas222yPcE9v6VIXWXbkNgAk9jRQ5O6VAMiTVEsFaZ&#10;ztwsnMntFT08O5aY8xWHGJEdTRFGSzyoCwFktPFSyuWRRWKMRlQxgnmPMUa1dtruGw7oEtODQls/&#10;9pZMZJPgUW8ZtsEUQG5/NXYSCNdkTHVyAMQKwwAYSAZgAzAFZlyw23B4yP8AKa9+juQnbJExmgGc&#10;GYQQAd/I/E0Fra7X6z7ZXp7maZw+32w6hjMEc1O3ZSXJtEgEUBYsr3Vh7iydoA74FHYKokKoEE0S&#10;3aVlO8m2SZBOYWsTaDAMqkExPE1QaQG/tDpHKxFAVnJYtmQcCjXVXa75IgruHYjxQhbJCgS+4fcc&#10;Zq10DIgBdnesKcT3BqF3DbZVp5xFOmxJggkQIjuaxtYKICFg3WfFTcgapCipcHYBlwBxUr0NuDE5&#10;YAz5HiiMIf3Lr99sDvNe9lDIVpJzHNXaKRHeDLTg8U2t0r7v6hJ7wM/ikLrEe2vuDd58UbYygFUh&#10;mPnkUMki1IYF0OpZh9v2jxREedgKcnI8j5pDatrepB27uQaYvaiyBt90EAUpx+EGp/sdd7bAN2k7&#10;ZyJFNoWPusbu3HgZBqme6rCA+2doHgirHev6ZAiDDk5GOIpM49D8c0w6WyhtkAM/Yt+4fig3dMCw&#10;Uvvx2ot5j7hcKCAoxPE02h2jc4k7Y38wppLk1yPjFMp30wRiTDMczkER5qru6d1L7ULSxk+RW4Po&#10;INxU3hpDZFI39KRtHuKA3BIkkirhqUn2SWntGpPGBmJqDgZBkmas7+jMtD/aYjjikb9pt54BIn8V&#10;vx5E+mYskGhAFeofGAfNM23kJsQhl7zQ7wKtHNYECMETTe0JjaGhq3Ry4wWEVZaW6bdtOsKGBkky&#10;TWvsTJBNG9wkqScDEUvJhTQ2GVp2bRZ1JNtB7aEgFYOCvyKg18rbtGQJ+4cRVGdYyoVLCTGT2in7&#10;ju7D7E6R2wZrHLBT6Nsc99FuyhbxZbsSRhTM09btbQGLbS5yxEjNUp2qXQmXgCSMfmrzRPFqAxcb&#10;s4wKyTx9Hb8TjjmzRi+rtnUPp7S2tO1m0NrG4wBn9wJ5HzX1l/D70VdTYIYFHVwqyM7BkmvlT0ay&#10;1y/b9u54P4LCvuf6A1f/AMCpt0wKKEMFpbdyc/BrnSwqT5R9m8fWPTyUYpJKkj64/hj6FaW0VLmV&#10;CmeBx2812r03QIms1DW3UGVEnMgYIrk38NdeL1o2ghHTCtgbcV9EehaBLi3nugCRDbY4rrYsC9R5&#10;Pmv1Blf3JNs6FoLmie2jWrKBmbZu5GO9a/8AWqNrfT30tprW5yV3bcCKqbjj06+i2y7iBjmKvdK6&#10;XFS47iCSxDiBJ/1NFkuSlBo8DqcHO5M/N/8AjN/APUerPa1S2/1VlmJPTIHevyx/i59LX/Sbl9bj&#10;qWDmW24Y+Fr+gf8Aif6xZvfzOkDj7NrbcHaO9fhr/wBVX1dptb63rLOntWUCwsIZ6+WrmaLxGLTZ&#10;4bF27Mmoip43klDbJ0l+z4z6g0UZLasOOoHINSsaa5c2QrdR5rZ9D9IeoX9z+y21BLmCYivRZ9Tj&#10;xK5ZFH+SRwTatQbS9osfp/0u/q79pbWTsziYiuxei6DU+l37Oou7paCF4lY+6fNav9M2r/p03fYX&#10;CRPkHHFXnqfrWp1Tqly4SoYQBgNivA+S1mfNqHGG37aXL9nTx+X0eDHGCyPe3ydU1vr59T1Gms2C&#10;zswCuNoYDcYNfSfofpHo3oOgW7qrtkb7QFowCfcH7SO4NfAY+sLug3e2hDqpWE7yeDVP6j/ET1L1&#10;SLdx3dZBy0xXnfJfTWs8lsW9QxR7fsKPko5d/Ll8M6//ABR9at6rXPb0l8G0BIKHEikv4fa1dFr2&#10;N6ybiuuZbaQ3mtE9M/8Aglfcu9I53Mc4wa276N0K6r1UW7SM7e8qoN0Sfn803NooYtDk03L2wpv2&#10;2eXwTxvVxSb/ACn2dN+q/W7GtuIVVrRLMQOSWbH9qtbHqRuaA2XXbsmJghtvn5FXGq/h/qdJ/OB7&#10;Cy69EnqAnitHcto1Y3G9tUUKtuJhwcE1ycOg/pseOCX8Jn2rQRhp8e2+FHk1r6jti3pLt9yoZbsh&#10;vtkkSBXDUN/VagF7QL7pA5n8Vu/1b6w2vvLa3nYOEGQKJ9J/TpLrqLrkJbIb55j+tel0co6PSynN&#10;rc+keS875XLrNXj0uBXFum1/8s3v6L+nLDW7xW0WZgAduCrTJ2/iu63mu6L0nX3RfYNbQqwcxB/4&#10;zgitL+ifSS2tBS6HRnuEi5gr4MCuz/UXoiav0D1G3aQu72XcYMhhwATXms0JZpucndtM9hHQ49Ho&#10;XDDFJrHK/wBuj4s+nvpvUes+tPfu3x7dp935btH5NfR+hOq9O1OlvWVKxtLscukd8Vzz+GfoOpDX&#10;bb2kDi+QGmCCnJP4mvoX6V9PsahyNUknIlv3QeSvz80P1BqMksn/ALca2xr4Ob9EaXHDRSl/zyTb&#10;lfdo7/8AQH1Zd1963ZbvCncuBjAYeT5rf9T6eLz7g49wSrlYeV7R4NfO/ojppb1xkubhIKtwIQwS&#10;PBzXZLvrN5vdlRuVSWcDaqgjML/vWPx+sc8VT5aO7q8C33E0r1v2lulbbKl6d5R8MIMDd4rnHqxG&#10;3UqbAIBYtj/TuK6H9U6K3qNJqtRbvbXFlUDE8CJBB718AfRv8RNYdfrluXrly8SZJbBCGujpdDk1&#10;TyqFLYk//JwfK+fh4uWmWTG3HI2nJOqo+kbGnRVQW0BUgvEz1Gsa/wDmPctCSRtADTA8tjuRRNJq&#10;bOt0i6iyoe3qGVUQMAySMgx3Bo97RAK6C06sg3KxOZ5MGsFU3welhNZIRlF2pJNP9MlZ0YualXFv&#10;ptgSzfcv4FbXd9LuMGuJdeQZF1hDBjnitX0WodLtsOqsbnXCr1EdprfNRrdOmmYvbcHp6LrgAiJm&#10;BR4yTRr9700nTah32OuwszQSDHgDiuPfVrP6dZvXz/8ALE3rPGFkn8eJrrev9Yt6gAfzB9swG3TK&#10;zgSR/nXB/wCOOvOh9AaQFe4i20CmVAmtWCDz5sONR7kkYvIZ1pdHny31Fs+G/UNSNV6hrNQQSS+7&#10;d3o2isjV6uwsyCwwO1L6fRObS3t2ZliK3T+GulGr9asXLqEpaffIGCRX1jV5Y4dNkkuoQpHxjRY3&#10;qtXij3c1Z9W6jV6f0j0XSG64HtWSUI7YmY7mvlv171Ztbcu6y6TLGVnsK2P+IX1Dc11429O7e2kb&#10;/kjlRXLfWvWG9pNN7ajMmMmvN+C8bJQjKXMpu38pH0nyvlseOM6VKK2xXyzW9ZrWv3j0AHwKjaUB&#10;ybgxGCO5oKpLKfJya3L6V+nG9V19oBz7ds7mgTAnNex1GfHp8MpSdRjHk+bpT1OZRVuU2dL/AIX/&#10;AEh7l5fUNY0WQCLKsv3v+a6r9U6y6yyt5XffCCdqqAPHmrS7q7OnspZtXGtWrezaMQT2NNa/SWdT&#10;p1RxDC7kiMnklTXzLUa+Wpz/AHZdel8I+raDxsNLplih3Vt/LNP9LsE6UO7FSr4IxlsRJxFUnqet&#10;S1cYh3dkLGQJitlf3NPpWtFHCvMqCCsLxnz5rmWu1w902ioI3ZeeKdpcLyZHIPPnWOMF06FdduO0&#10;thQJEcknsaprt9na+QgRFQFgDg/H5p7W3VHt7YcBZDA/u+KqnLX7FrobdmQe0d69Bix1VnHy5OeG&#10;U9y2j27lsKwBIKnuTzNVi2blwttEwyyZyYqy1d0ogAIkNILc1T6W4Z3FyC8iBXVxXtbMMpx3RRfa&#10;aytoMXBABLb/APERVZqtNev3S4c5Mkmrr0uxvGQrgMcEwB4BrZbXpaBjugAjK9prMtQsc37Zry4N&#10;8IrpGkLpbunGwqZmQ3czW1+naopbuKybmwJiSPmnfV9DaXCvtURzgcVRqpItBUwpliPjtNVOf3Iq&#10;xEMX25tJ8Hc/+n3TXNV9aenKOobWLbshFivtf6j1mi9EsNd1l+zZts4VQ07bhbgY7185/wDR56Yd&#10;b619Rav2s6fRhFgYPuN/rivsX1z6W0Xqlqzf1fpwYpeDIGUsQVzJB/1o1oJTwZZV0V/VxhKCtcWR&#10;/h1jXeoG5dkvZR0CjKsDgzX0VpLQ/kwCv2jrnBya4P8AR6Na9c1endBL2B+JkEECu/WUd7TXPvG4&#10;ZAJnZQeJtYZXw7MPk8inlTXTCsQ5TAQI+yAe4EyaS9QuNcCt7LMu6D3MfIqwJdlUgIRcE7RAIB5N&#10;I6oKbysBcO5QCmCAp/4rRnl+DM2NcoWe4+za+VQAs0xzxH5qsu3GF9XW25bady75BK07q2ksjQSJ&#10;ODIIXEAVoXqejfUvoDY117T29Pda5cFvpN7/AO5sf8NeH8pqNjZ7Dx2G4o2ltf7hti5de2Fckoy5&#10;ntRrFxU1ALXC2G2CJy3Oa1zU+qO0O6KsDYS2dgPBxkeKC3qWx96sD+oCLdsbQ0fu+K+X+c8jHHCb&#10;l6s9jotNucUit9a/il6ZofrP036WtrcfU3033jbgrZLLu2nwQBXUtOw93emN1s5IxXAfon+GOk9J&#10;+rfX/qT3zd/nUXZ7nWylm3XGBrtOgZltorTBdgu44+K/Of1Hh8esuNaJycfsx+7KX/LJK5S4/XR9&#10;GwaeSxpNK1/9F0bjpLbXbe1iXBTJEHPk/JrePTCoRbeyE2hlI5EDvXMdLdN2SlqCP+2Q21ZPxVv6&#10;J9Raf1DcNNrLV/Y7W3NsyDctmHHxtNeG12kyTjJpOovn9WKy6V8vadhF5diOBMUVNzAbFAJGCTBN&#10;Uvpl0sNoYJKyBzAp4sx2yAAY2kHgjua8fPFtk0cicGm0y3az0WrjqylButrMnwTWddfuGw21pMiY&#10;HA/NLLcuSBbmIEn7jQrjQVy0q33Dgbqz7Fujx16fItY/lj3qK6EX3XTO22AQ5OHIFUvp9ljqdJ7j&#10;IgW4N7tmQ3aKcuJat6m2AzXkVt0A4b5E9gaQ1qagvdulAA1w9S4yfFdh5YPNLLWKLlkb+0r2pfC5&#10;6Cxwe1Rt/wBv9z7K/wCpHX0+9efRp/NXAWiMKPzVHuS07xtf3IJVctB7mra8dyMULcgbjjcO9JvF&#10;t0ZNpLg7l4mMAVseeE9yjhjBOTaSb4/Vu+Do6bHKKS3NsofUrGwpc3O1i2wS00/aW+K5F6r6hpbv&#10;qWo0d30297d20l7+bSNiktAAnMmM11/VuxvWbczb/U3swnqFI2fTtF/6aw/lFcC7IZhuZWXsscKc&#10;V3PHaqOBJzTbaqLTarnvj3wdvTapYVbTd8cHLTZ1jSlqyA4DEH3Dt2jkk9zWdOns+x7OrPuwSrhB&#10;CefxNbp6loraXGS7aZVWDKHcu+JaPhqqdP6Z7du5utxZd1dVAAYEchq7MNbGULdK/Xd2deGoUo2j&#10;WtGlz00sfbS/v/cmGX4x2NTtXNelk6Iadfa1d1LhQMOU8+BWyLovTza1jKsXClw2i7Qtsp2AxlsV&#10;TpoLbm4zuU2W1Qxb3MzsPtY9qfHUQm5OUebVuSfa6aS/YUckZXaK71Ozfs60uLa2g7QCpnYFxAot&#10;rS3LNnoi2j8RHWncwKi3p19FQu7YGAzZWOxnmjaS76brPbXU6k2VFw2y+wzs5BUDsTT5TeyNfko8&#10;ScYuT4NEp1E2b031h+nRlmWV9kFV6lRqivq3o1r00XvVk1Isae0LNm1a3MdRcYnbs2ye1Rti5q/W&#10;LSNqvecb0s3SAsArIkCvln611/176L/EfQaFNI2q9He9Z0yqu7YhgFsrxW76W0GLPr7rA5Y8L1Lx&#10;5ZOCybbtLrk4usxQaSucZSlFXBW1fs6p9I+s6v6o/wDVQn03qNItgusPcY+6paCcbeBWyai09pYb&#10;SsBCgwu1Vj8VuGnN3e66NL4ZtsANvLMBBMseKM3p+/WIPULl1fZ+7hSSfEYieZrDr/LwzarLljp8&#10;eHHL8lhg23HhdI2Ycjwra57kl2+zfvoH+Heku6a1rr1xNVp79oFFiTanEr2zVb9V/wALVt27mo0V&#10;97hVSbtlpJKjxwK2z+H+h9R0ei9W0jNFq3B0rsNiqrCRE8iug+k6nUHR22a4Z27VfaDuIwa+v+A+&#10;mPFeS8TpaxTx6nJjcvvO1J06uvg+b63z2u02uz5Fn3wUklH1TPjNb3uW2tMmFUrctXI3KDkhqd0u&#10;p0gS1pN1u3bTKIIUAck19IfVn0RovWEY2l9jU3FO516Q3kMBXA/Vvob1XRF92iYG0Ngu21ldp+Sa&#10;+f8AnPpjWeNnKOfFLZdxyQ5g/wB2e28Z9RaTXQS+5sn7i2V19Lbm6LI/afbIMyexINUvoOh1C6RP&#10;5zXi/f3u3ubQuGOBTNxLumN43w5ZbY9uVCEiYFHN0HaWVTgksMwrVwU5LG4xaabT3Vb4XyzvRjwq&#10;FW0ypvZy0MCCWMx3zFIuj++bhiXaMHBgfbWy6W0C5KWgN8DYBgk8Fp4pPW+nabTO9sXtwRtpfszR&#10;Jipj1C3OLu2i45VdexHeLtsAKyhGmCQu2exPilrbbbjN7O1zKifHn/4ms2dNYDv+ptQ2wFySSw81&#10;G6t4IbnvG6XBB3HIHBFaUlbS6fyaYcCbXLV4HZlkaGhYLT/xRyjOd21SrcKenA+azbsEIFUPsRp9&#10;udyspGD+aAVBKn2mLSQoMwgHZhT7XSY+I9ZugLcT2wwhQw4iijUMtw7bq3Rsjp4HiK1/Wep6fRWw&#10;l50T3rq27YaF3M/YGiNcu7RZCPswFJwwzwKp6Zvlrhvhv2R47NkbUliFcdYglwCAw8/kVe29d7dh&#10;GPBKtDCdyHE1qjXiW6ruwCcj47V7ddiQpEoygAcA9s96xZNLGSjfAiWFM3rSapDCC4BIZsR38V5m&#10;2Ja32jIYdXk+TFair6fhxlEABbsSMVb6TVG1cVi7Hft3ryZHcVgyaXbbRnnho0P+Mn0fqvqX6a1+&#10;mtPN2ywayioNlx14XPFfn5d+i/rfTaq8b3oN8WQwIdE3BGt8RjFfqwl+3uL2rqmDuycDtn4plWJR&#10;FuXF6gd0mdpGRH5r2H0z9f6rwumnp1pMWbHKTklO042ldV/AjJGMqtyVe06OZ/ws9V9a1f07pf8A&#10;1gbdZaJtgtIN1IwzzGa6v6H6v/Jeo2XuaZb620O1RBzGeawLaPZVFtOcFm4IM95NK3tG7ZFtTBhm&#10;BO2AJrx2TyMJ6yeojghjvK8ihVxi7vr4EZ8UM+OcHaUlX7Lf176tv+0gs6T+U1rb/wCba2RBI+xQ&#10;RE4ND9O+odTofS9Vo7emW7aa2Ar3kyQcnPmTVW9/+V0d7ThbT+7cW4LtzJgZIE5nxTXovrHp1n+W&#10;N63evqylXV8hMwIpmTX58+Z5XUZTntcoqlTVN1HpUcz+ix4dNs+y57ZX8t0bcPp3UJobGqsObgS0&#10;pCvchVJ5mOa5P9et9Q3Pp/X6PSMlm/6jaK29QswCDAruX1JauaEaTTWbiNau2kubQ0Arugx+K071&#10;yy+u9jRe2wTS3TaViCqp+5Z+TTtVp8PjtdCKSlPDHHKVrepyrda/Rh8bqpT2ymouMpP9Ukah6Rp9&#10;Za9M9Fe7e97VabTrbvXEBUO5hWNXGvFhtNfezbXSrduqbhtGWYrhYGIFUTelJr9I2lu3nTT3HZSl&#10;owUYZPUPmrHT+i6dLK2bWlW9/KqFS8WLkhuC5OSa5WaUN25ze7e3SVJRbv5rs7cox3d+xL0zUDTN&#10;6jf1Ny6bo2opA3vJERIpHR6/r1Diy1gABickzEbZofrF25/J39NqtO7ahoQXLcsE3MBuGORWt/Sv&#10;0lZ+kbutsf8Arep19q6z+3cZmaWukHZmRgnkV0ceDDLFnnKbWV0oQStTjGrprhf5Ncdqf7a/xwWG&#10;o9N02pNv3bnuIjC5dtFcqXwsRzU/TdFoNLq31Bs7vctMjBFBG5ftUwMGaqfrax9Q+nHRaWz6cbQv&#10;3VCXXWU2gcYgiI71t/0xrxoxo9Pb2Hc5u31htjXB3E8TWzJDItPjf3U45PSlwo9266Ly6i8UpY/z&#10;/j9A0t3bosKtttyrDidptucx8itS+rfptfWtJrvTdQ9xV1SG3d9qJK+B4q1/iR9b6v0z0D1v1az6&#10;Z7ettu5sgKSSgbYSy9jWrfw11413oum9RvaS/Yu6i48rdYzumDE5ANb5eN1egjPVKcKxZljhKDUr&#10;yVvEaLV/eUbhW6N0xr6I/h16R9E+l/8ApvpNgKWm7dZiGdycZrbNL6Yz31uM8KqAYbJJoN20rK6t&#10;IO6GJEFiOP6VtXpWrGhSLdhbkKVgrBLv+4/HgVyNfrtTlllzTyyy5srbnKXcm/ds1zaxY1GEUqVJ&#10;LhI+c/4m/wALPW/Xvq30j1XS+pM1rTqqC27hEsovLJyfzX0bZ9uEspeUpZRfbcsWAxkxyZPmqtGd&#10;GsMJe6PvPwO0VsXod6yNf6cL3Tbue57gUKoEcEc4FX5Hyeo1eDRYMjhs02Nwx0tvHfJhzRWOGSdd&#10;/k0vbSEb9rUILX6/ucuUOGwe9OWroV7bjcqggRyomqvUaNEu37o3Fd1zY10mWWYz/tT2i3C1aubW&#10;XyN0kntXFmk4J3f+K7FzSeNe7Ra3/X/UNDodNasenG6W1BJbsobyTWfoi266XWPqbrfzF/UPdu7j&#10;LWyfnxU7Nx/Yvq9yQbikA4IPIpvRM7pcTE8kHBar8h5bU6jRR008jcINVz8dHn56OEfuNY6cn2du&#10;+mLt17BXcXkiGmQAK6BpntAHcGLVxv6G1eqsuznUBrTMqIkYUxXWdMty6GdGBYHK8AV+q/8ASDyk&#10;Z+K0E1lnKcLjkT/TPin1bo3HPnjSp9NF9pLJWNoVh+OKtSXVB0hpPVGTFUFu9ekN3IyvHFbBYuEw&#10;wbns2NtfqXR5oThGUemj5VnhKLafYT3BuQqMx3xRvZaC0knbMgZHxSaA27i3sO0EECotqtvvAtWl&#10;sTtMOu8hpIXtJ4NGCtsHuKGAxIqu1N1TKsFzwPBqFi9ui3ZYPI3Ehpk1jnngpU5cjVjlV06QS9dJ&#10;mWJ34XaeIpXUuSyQFOzkAwTUb10D2VdNq/diteu+vaG3rV0/88vvliPaXqcR5FcHyvkI4XB/cSt0&#10;jXpNLLLu2wbpW6OS/wDUF9G6P1rR6D1X+UZ7vpu4pbVtu7f3J8Cgf9Pnpty9cua9NK1lrCm07FiR&#10;ca5+1a797C6qzdtMJV7bht2ZLCtZ/hF6H6p6R9K+n6H1W0iXbF66dyZLJvJVmivJ6fwTyfUGLVNP&#10;bKDm2lxuie3X1I4/TuXSb03GahFN87Zd0jslhukMqusCGVq+f/4+eltct+i6+zb3Cxee0xXslwck&#10;19EWr4LgjqG3vxWhfxR9MfWfS/qi2b6W4CXHZhPSrSRX0L6h0X9X4rWYvnG6/lcnzjDNRywfwz4y&#10;N1Rp1HdWIWPJph7B/TcMJGSOP7UxY06HFlAyj7m/bTlrTKxAbbEYJr8yYcDh2uT0c3uF9O1t7zAJ&#10;04ExVgE9y64jIyQD93ivMFhmRd4YloIjFM3CG9m5xwqjufn5itMlYpKgFt2uJHWQXjaf9qsG09tU&#10;dFQSDuTMVNI244LHnmfNFNnIl5gAH8+TRRhwuBhW/wAvceQzCWUBgvC0rqJRrgKOFAEEjd/kOKtg&#10;hNpQRI4lOT8wfFZOhcll2sssACuN8UrJhk0q9hxY7o9JcFlXZAAsdKdO0f17mj3wpVAbUEEENwwn&#10;nPeo2mDqOoqu6N56pjyKa1TM7NvW2SsqGjK13cUVHHFV0jM+wtn+WtbkNotuMEtLfjmpewltHYbs&#10;ja8VT2NW7agWerZGXNXlhPcFy2jNMAmcAxTsUlNOi3GhfTIg6kJIEECj3LS3CUQkbgWA/aYqOZIk&#10;bRkkiJo4hyHK9TABe0fgU/GuKYIG5aDciOnK1O3a3rLYCjImoW7RuXLltW7GT8d68N7lyjCdvTiB&#10;QSVNcDIDlo8dG9cBQcQ1TYEKAl0bmJEcsKmmmt7bewOXMFpxEUSyqC6HAAIkZJ4pkUGohtIJeNxg&#10;rAnkU2EFpW2sNvEeJpDUIxUyZRTnbkyfxT9m0GJKkEpDEVT7GJcDCWrqK4lCxYBT8VZ25hIBaDHi&#10;kkui0jKE3ScjuJppQqJt35+7H7qiQN0W1rdbcj3BJyCcxHaktVeW+u1YwQC/AM0ZVe0qPvknJHP5&#10;qpDBhcfYQOqA3H5pnkdRswRg/YWkxuWUO2gZ1u2xna4bnxV5LRuMldsKp/bSNizvt2cbCYPwatHB&#10;CmTtg9VJ0WmSTl8pHUzSdJX0VwBVLRZl2j5k1Sa316wuqhrmy1+6en+1F9Zura0tx1txE8gg18gf&#10;xV/ixZ9Ha37t/wBrc4QFh0ba0PUy0k4xq5Sao2eO0f8AUqbulFH2uurs31VrbE8ZUzU7qptYb238&#10;kDmvmn+G/wDErT+o6PTmxq7fbA5UjzXdtD6g1/dcDwGx8mvX6fX2oqS5a6MOo0DjJ7XxfY36hoP5&#10;gpvC578EnxNc++tvQtVrPTtXprLdLWmQj4jzXQrbXz7kIIIO0tVTq7lwaa4xYBVEDvmsus0uPNiy&#10;J2ty7NGizTw5IO7pn5T/AFP9C6nQawsyKQDG7O4N5ArW107I6vdvQxwz9gB4FfoF9XfT+h1rhrtv&#10;cHAJbbyR48V8/wDrP0Zp9PcuXLWm2bmIZZwa/P3mNPn0UslpygnSruj7N43yMM2KKfDo5n6NqWtW&#10;b89assQoAmeAAODX1p/Cf6MAtWdRcZxvjanj4Ir5ft+jltRZvjfCXAjDtM+Biv0f+ifRbFvQaVW2&#10;HoDAnEY5xXT+g/DYtdrp5pRtRV0zjfVXlHgwKMH/AHExZNqAyggNtOe3ia1f6re7pt727TOCQCob&#10;zW++qem2ukSr45HAnvVJqritusMogtCGOQBX1nyGk2weNOvhnhNHqlvjNq/lCH08dVqrVsuqoSIC&#10;DAgVReveqO2rvadri21XpI8x5rb9JavywGmYbAIXiB8Vyb6vQ2Re3J+oXLITwPINc3yO7HoaTfHb&#10;+TbolHLqW6XPS+BJ9Gs28qSd0FDIBoumDh3Y3VU4IPOa5t6L9W3f55tOGVgiEkxArZ9d6kpRi/8A&#10;2hggDqJ7fk18p+9jyRnlg+mz2X2JwcYSXZvWj1ybLTz1hugDAnuT8V0D07V3b+mQi+txhIJBkiuE&#10;ejXWO2HMsehLh3bQeZNdk+gTN0IoKLbJyDgz5rvfSvlc2XVQwc1I43mtHihilP2jqOmVGto204Xc&#10;d3mien3t9x4yeAGq4GluW7KBTIXMHJINLWNELZiAd5lTHFfcdLgmp438dnzfPli4TRsDs5Dgidwx&#10;wM/BrTvUfUv5ZLjPDOBBHgVsHrN97HpxvR9gMiuA3H9Q9Yu3gFZbYAAKZ/BrteQzvGoxgm5NcGfx&#10;WjWVuU5VFHK/4u/xFKabU9W5LQhc/uPxXwr6f9e2tT6ulpbwYl+t9vJJ4iu7/wDUF6BrtJb9sIWN&#10;5tmB1Oxri30l/DXX6JjcuoXdoI2r9or4D9U5MubUZsmpU3ODqEYn6a+lNPosGgxLE4/krbPrL6L9&#10;L0lq4b1mzZYXFkmIifFUf8TPp7031LSaqzdFtrmWASOmRya5xoPW/XdJrLu3TXfbCyVQAcYrT/r/&#10;ANV9QtWbV6xdZNQGYbAxCnEzXS8NrZY8umjBOFtfkzneS8T92OonOSnHa3tR8DfWnov/AKLqr1m2&#10;QVuMYDH7QDgmucXb29jN0SCAVAgMfNfU1/8Ag/699TWdX6nq7sXgJBAwy18vfUOi/kL12xc3C5aY&#10;r5NfpDw3k8GqxqMMynOC/Kj8zeb8DqdHJ5J6eWPHOT2WSs6ibjkGREjdkKTiAaPfdhcYhix7qowo&#10;PetaS8qLcndGBDH/AOjNOWW2q3SxIjvg/mu7F1R5qUXT5Lmx6iACpc9ZiQY481caL1FnC9Y3CVyP&#10;7GtTRxaCXBZOwSPEk0cai6AHDbnCxBHIrcs9I5scE3L+5m82fUlOmy4BQxsHJ+aHd1jyoN4qjNIJ&#10;wfma059fb6P04LGAWyT8UBlN+2EEhkfv/vQS1iSbs0rCo/3NtDWv9Rd/eUMS7PwBgiqY6a86kQ0c&#10;qQSa3HSaAHYmz2nY/tyGHwa2Cx6WbJurctiBGzsx+a83rPMKDdOznarDBridHOE0dx0xumYeBE+R&#10;FB1SSCJJ2NIHBIA4iuiXvTh7JYlgSZMEZWtZ1miUJa/UG0yZHafNeeya2WWbYjBHYnFTZzq/YABv&#10;MqkCT+aq7vWhhyo5UEcfFbfrtCQnCwGhWqqICsQzAxwRwJpkcpuxTTXfKNaYkDC4C8kUrcdSyqAQ&#10;FM4xV8LSqh3E+4ZgdtoqocDbukEzWrHJP0acUhcuApD4E0F2d1gGVBgHioPcOVJBAbNTVlC7dgyJ&#10;rRtr0bIogHEtvMMMrHepgsc75Pkjive6B+04HPYVMEdWGmKj/gthesqCxEgfb/iHmuxfQGm3am3t&#10;gFYZlIma5FpBvZN7BmOBPavpv+Fej3q02yxMHdHAHavJ/VeqWDR5Dk65LJPHDquT6Y+mrRt2rBTa&#10;gCda19IfS1lCyAAAAMW3mZJHNcO9D0nuXAhQbtwG4DiMma7t9PWmW3bTceGMR9oNfm6E3PWWKhGX&#10;5NnQ9Lse3ARnIbcomul/Qtt7z3Cecme/4/pXN5NwIAAq4IJO3eRzNdW+j2FrSOWdgZ5AlpNe78Ok&#10;9TD9GNJ7483yXH1pqwNO21mGJcsOR/Svk3W3hfundZMQSw5Ag12/6/8AXv5ZbwS8XAtmV46RyK+c&#10;dLrFm4RkKeWnE5/v819AWRSZp1E5bqSL19U629p3m2ssFGW2fmqrWWrlw296KV3FghwBiYFFChbS&#10;KCCzbpJaCQ/mrBbVsm2hQMuwIDcOGbnB5JpU5WLi2xHTae5NpmSZYN088d6kNKwYLkyxKkwYniph&#10;bSBVuLsgftbP4P5qFx7ZcHIdVlA0zA4E1SLorNXo1U3mS8RKQARw09QNe/kyWPuLFtViFHUw7/1N&#10;XfubRZuNbYb5DACA2OB8UraCOw6tqjokNBYf7VpjJAqFMe9N0Quwzo+8IBaAMSAeTTspyY2uAjI4&#10;jaSfI7Gs27e5bXVvK8AmOmmNStsi4ANjMIIJ5p29GjeA04BtsgRSbZYyvYdh+atLW9EssAOqGBDA&#10;yw/aa1xLwcN+sqsY37cTHdquBDWwiW2UMwgvg9PMeJqrGQkE1ej1NwlTcOZaVgg7c8CqpZIQ3FUF&#10;RK7gSJJ+KuNVp7aWwy7rZQb5JxH5FK2UIFu4OSNxEFRH/NWhrjZSX9LcFsJ7e7bJgMNkE8ioMv2v&#10;vZCyGUHNWl32mW+4RVABG0GDjvQvbhk92G4jMmPmioX9sSSxpwLLPYJOILSrGP8AUVP2Fe2zqdwn&#10;IQQTPYeKca09+9p7Q07qVnfJ58EeAK9qFb2gFZN5cGThGA/3olEnRVrp7ZljK9MIozuHgH/WgXra&#10;DfcQmF5Cic9s94pt7Lq19xtABkj/AAk8LBqsRdv8rs9xSN0bzAj5/NBREHuXyQzB0YzsS79xGMil&#10;2dhANgMMBMYx5oQZLl5YU2jw6zJnyVp+GfcC3topDRHK/nzTYItWQ9htp3BJcCSOTBkrRmuMpt9E&#10;Yc5+5QTAFMm3C3LjsQxyIjMcbZoOnu2mRiWKuzQquslyPJ8mtKooUvaW7dDDrKsykAxGMCgsgNhS&#10;GBZmyD90J8+KbMBukN1nYQcEfgcUvZ2W7w2dOxmxczP/AI47GqpWSLLaxp7bMtttqM65VjIwZqKX&#10;bKW1umcXCvuES3jb+PFSb2zpxFmHmekQVPaj6W+wvCz98iGLCAHOZP4o5QHWQS21prdrcLYMsiOC&#10;J3cn4rZtO20W1fYWVCNqsRJ/xxWtgXmZ9wYFVwS0AKMzT9jU3Sq3hbUETMnkHstZZUmDfJemzZvK&#10;LQQvKzJGD5Jniqj1H0NLnuKpUO+0BhMnzuNWdm4bgtALaXaxYZ6iagNUxbYLhi4ZnaAkD9tWsyi7&#10;HLK4o5V6x9PfqTatqtzZLFskRgVzb1L6UJKJ7RKtJggCZxgnvX07d0LuoIR5DggHjaeQao/UPpwG&#10;2di7+ssv5P7ZrpaTyE4UrDx4k57oy232fEnrn0MbD3jgbeDMwG/aPmtD1vo2qssgS3tVJADZr7U9&#10;U9Ai8Sn6ttSGIEGD3kGuY+q/Sr6mR7IXqJUxEgdjXqdL51PapUPyPqKTs+ULqbXW6YTcTjkTSyqz&#10;KVcPuklgW4rrPrX0q1oyyKSC0YgfiPNcu1miuWdR/wBmHDgHus16TBqYZVxJGOU0nVlayXmb7gHY&#10;gKDmY+BQ/Z2pdDXGYx1R2mnL63gepQQQWg4j8H4oVwOVZd6kmDIGCvgVtRE2AWHBtwDgFGJzHiPJ&#10;pXdeT3QARH7iMVYXEKC0Qe5IRBGPApRk3KW6s5Kk5+KMuzX7ukU24QOsDc09/wA1XXltFLZKQdyy&#10;AcADzV22mALGWIcH5/p+Ko7qOocSflQJie1InCybkBu3Qzowcs2WEYkCvXXZm3h3RW7nO3zQtUlo&#10;20O3gwkYihBLjLuZs7vt4EUhqggrPcQkoZXv3Bodt2uNcXakEY3HE1K6XIJ6ScCBIxSha5DdlbG0&#10;QaGg1JjdqyWJUJG4SzAiDFNW39xOtCo2xP47mkgoOAdojJIkj8UR9S7m3bChUB/JPzS5DYthlyqb&#10;1LKSNijijMSrdpIMrQVvM7bjeKwYIVcU4Nt0p1lWCxLCNxNAHF2xjSlwv/dC8ETmiK+5pU4U4DUt&#10;YQIyhUO1VMkjBFTFneqdU7T+P6VVDVFhjtLv18qC3cz8URkR2dyIaBt8L+aGXQzujdgUe2QEYKQ6&#10;7vuYxI8ULFzVCh6Rde6jEjIznbS7acOqt1ET0gnJ+aZ1K2w3TIPADmeeIpW7bYMQDAiJJ81RcUVe&#10;pCb7rBzKwrA5NL6hoAtuywRJg9qPrLEX+llKxDkHBpHUlBI2bmXkDn+lZckezZjfSE3uBrbkr7YI&#10;gDyBxWvalQv2rtxmMzV7ed7xtOyggdOfFUd/TPNwBxKVkaNy5QoXG8qeOFmn7BfBYbFYbRPc1Vkb&#10;3Utc5GccVaaXe7W5BIXmKRmXBnn0zdNDZdiGkztG0faJFdE9HcM6qItwsOf8YatA9KVS9tmuspaY&#10;J7RW86PqCEIdyzKqQJHwK8nrsLlI5extm2aOeohYxJY8QOZq/tXUIKkriDgElj25/wBK1/QvaV7Z&#10;DNN3IVcwR2M1eojbRksMndgFGHcfFKw6Q2afS3JcmLpZGtkMokHcH7ScZpXdtEtZd23y5UiBTV5B&#10;eVy3trc2pvAzgd8ck0jesSfcN2U+1kkCunDCkd/Fg2JUiwQC4Lb72C+4YcGS0DAIoxSVsIbYUX1Z&#10;uJIpSyt64N6uysP3YgheBFWivMMiQYMXORuYcQaGcTsYP2Z9JvXB0H91yVJXIr68+gbov6cBtQWZ&#10;kyOCx7Efg18cenWHt3NOFukuuYmR+R4r6l/htrugs4B8LECOCAfNcPyOC0z1HiMqjNI+jUuEJCqo&#10;/TkIc8difNU+uNpfdLI5G0LtJzDHk/FXGnVbztNsYRQ4LAgQMRSWsW4/tt7SlThZxATswNcHFCpH&#10;pMk7Rx76p0Nq2LvU+1htbtA+DxFfI/rtlVdy6FXdNwzJ5gACvsj6nsottGW1Nx7hDryhVhwR5r5D&#10;+rlUXzeClEF0oxYZWOBXqdDk5jE8Z5b/AJcc3Zq+ldGKtA6EggqQ0eRUxdKWU223G8bs9z5kVW2b&#10;sHN0HaxGTJPgirrTG4VBLEKDAAOf7ea7B55ASoCWAygAEqVJwc8/mrC3ftqpt21PQdoHaDVcqBtq&#10;ru3z1EnFeshh0h7gDQC7DpB+KYv5KLlw8qWFtNii2QW+4HiPEVP+RumywlVW2MOemQfJ8mpBxbtv&#10;DEGFUyJnOGPzUburH6202933bTO1/kTT1FF7l8imo0lm6zdQK7BgAk/1Hmtd9QtO7G5KsC0beTjE&#10;1sxvl3uSAjFRD7gAZ5AnvVazKzMqqRddoIMDcBwRNHERkSZqt7TvbO23cR1dwWUcR5is6QJbZ1Y8&#10;NMHAwcCmLliy259yLd39UzJ2+PzSt+ALsWYbeW3EyJPMUwzUkzctJctG7bO5FLwsHLA81YPc2WlZ&#10;hugyqrxk4rUdPrF2wtsSgwTxBrZBLX/atv0BVePPeBWPLiOliyfjZcemXRp7ydXuBVJIP7c4ivub&#10;+F31CLmnGkN1FuhFbrOOrnafmvgBNReht6EQ24MP9K75/DT1dFYXNwWHQ+2TuAI4MVxtbjpKRswa&#10;lppH6KW3/SRyDMkIhMDHLAd4oRYC3c6CxIO7coAUjII/NUXo2t02rUXd7M3tgQIlPiRVybyzdttE&#10;bVYtk5NYYS4TOwqaNI9c0Zvh1LBw0xtMMrEdq+R/4iejPvDDTnoJIXsNgzx55r7J1+nYxCe6Mnai&#10;ww+JrgH8R/Rw+iuMQztbkkjBYngmtcJtSRh1WJU2/SPiRrQuu9tU2LbU3CCJBPgg9xVZqrdyAEBY&#10;qQQzCP8A6JrZ/qLSvp7x3iYbDoZYgiqa9bt+7ue6QrKW2jJDfNdZdI5UVZW3XcBF3ANbeM4BnMfN&#10;eN5EN4Kxcg9Q28Gmbqk2ZuMQARgDj5zS5tuUwwVjO5/I7TUssTIY2WICtKnE5P5+aqTtVbQQkJBh&#10;WzP5NWtzdbVltoSSVhhhSRzBFJ3SEe4FuMswYmN1HEROinfTvtItqDBG1SY2E9xNVOr22ro3s5SJ&#10;g9WfxVvfQkK9zOw7CWOTVXeAuFWIYkL0EVoiY5JlbeJVURWXEkEiSJqrvXbhJTfCtwCJZiat9Qr7&#10;rr3JxkRyRS1tZD3AiuGYAK2CpFNVmaSK+9Za462vcKtzA5YDzVXhjgMPbJVSKtr1qLhAc7ijZief&#10;mkbqm1bBBG4DpIznxTUAVOtZfcubxuPYqYWk7qlSw2nq6g3Y0/dbTpagrknt81WXASphgxQg5MRR&#10;xFT4FShZ0cxt2wAD+4d5od+2ltNxzzv8A/FFe9bYPnYC0CPPmltTaVHKweBBPdvmrq2HCmiuZzuf&#10;DLLYESaWe9uGD+QeTTN3jZMAcnkUncCu7HG6cfNNiDJiZAG4ycjEdqgICnJgijuSsgN91QuLOyAa&#10;YDE8GwFAkSCKLcldvSNp4gzQ7TYyv9qwiBcj7pxUZAt3ceT38VnP+L/6mh+4SMsZJ4qf6n+KpRRu&#10;fthbls7hciVKjt81K2rqjSuGxxI5ptrfsMXWP1Bk9xHmk9t1t4D7jEjsIoxKRK9YuBmOOlc9uakj&#10;AbWDFWKyADOaihwHNzkQw5qEsChUiWEAiqDRYW7rW7Twuf3BqwCjqjFQpE5nMUqX9oFfcJ4mROZo&#10;98FDHuBVIyP+KBjEyasq2y4YkYhay6u1oMhIO7Iiamt5vctlEkREjBJHmptduH2nDEGYfHA/FLGJ&#10;sxdIBuF0uEucBWANLmCGH24BBHAzRQhZGiEZnIAInFRNre2EjZAkDDVaKlZJzbCnplOZFS/mWV47&#10;4yByaXVXUX5GFE+QaMpFy4rAQAgKgmMihcSJ0EttZdmMMu1YIOCT5qS2bV5nKAtkQzVC1efewusW&#10;AJwPnzULFy8ikbiq5yBkCkSVDU0TQLeZVAMpJDE5avKtxvdZn2IcEEwBWP1h7B4VVIkCP71kW2IB&#10;kbWyqzJkdzVEMFy3t7D9pkgY3DxV/pihYsXLblhWOSp/Na1ZvEnaQCW/UJAjdV1pmCbQFyckTGKG&#10;RIpWbhZuhraAXLSAECOScRVj7gUK7o8KpgKctWtaXUWVEhA21olathfVHTeJUeT5rPFO+janGl+R&#10;csPbKneEDqhG07sjgGqT1m8u7gySZkAyDRh6jpTavBLbCWASeBWk+q624924bg2qeCOxFaIQbMuo&#10;lGku7Ypr9jEneSDjpPB7VUm1e/VkJBEf80S7dYbC1oTHIHJ/FCIUKF3HbORwZNMqhU3uA3bdslIL&#10;m2MxGJ8Us14kyLQUK3DHH5pm4h3gFPcU/wBAIpO4VfeDbDACAZx+TTYsXTPOwJb2yYAwYn80FJZG&#10;HttDLmnriKu8qzbYgBcRFLICCht7iTMg1aZTixJ0ZhyBC5UDGKG10MQ7XOkZVSOTTdpQCAy5ggZo&#10;CrAUxO0xt8Udi3EAVgI0kE/cexpdrQCuTkdj4o9xgr8yPHmgl/vl4J4EcUSBRj3XIuRc4AnyaE0E&#10;qQP8oqblXaA8mJJivA9IUNw05zNEWrFnbJM4PjgUxdu22ug7pBjtWb5XLb++VHFReIEuMjECoEr+&#10;QFyRMcZJFCjIA4ooQIwOagWUzAgkVCmiT9hOCf6UNjkhuTWVECZ/pXgQB/8AlVCBTcmAZH4rAU7n&#10;hhwKziSO/YHvUWkLH9ZFUXYz1jb3DYNBMpkHceSO1ZVgABuPOJzU2bcfvBjJHc1RCJYGJwYz4oL7&#10;SRDHEx4opY9OAT4qL3WDYEditWkQEysYmQZwPNRATxwc1IEj93/tXlyRmMmTRAkiDKzgQSKnbuoS&#10;JJil5bvkA1NGMgBYqUQNYcbyQhE0a20LzMgniDigIx6h7mRxUlOY3yQJzVNAWGVhM+2ZjieaGB+l&#10;KWwYIBHcVMo7BMYbijl7SlE+z8Zn5qrCSBrgs+3qCnpoKhdmBtbn+tFK7NoPB/rURcG5S3PaKKyJ&#10;EYVM7txKz/Wole4I2xRrYaV2rHPPese6QpELUspxIyuz7yYzHxQXdm3HaaOqmUIyIr1vdLdeTVlc&#10;A1EFYfJwSK9Hgipm5yBbAWYapLbdWaMSCM8RVEpGWg3FKpPTn8+TXtVZVLhPYgYHmohd4TYrSvOa&#10;YKFpZAdyjMnmhKAsGJAYAQORQGZYLNycR4ingjMxgycH8UqkbXO3MxVogFWYsMkTUiEBwWz5ycUR&#10;gUZdwnnAqQ2ohZg0gVYaYvCEgySCc1BXAiZgSATzRMERtjxiodQkk4jv5qy7IwYbiQRE5r0ESSec&#10;k16ARxk/5VnaZUhZxwahYNlb/FINFCB93VIGRWUWWABFRgK0gHxUISUANgiibjAY5IFRgqz4GRUk&#10;GGE1AWH2tEq2CJMc5oLMqIszzXiZVSzQonFHKMArTlh3E4FRFWZLOApI3AifxUGUhZiBJxRt/j+5&#10;4H4rzKEJcruxNQgupDCN35M1EzOR2msm23XKFQ0UNVdSmzI4qFB1tCAAJkT+awxOCvMQRUdxU226&#10;pE58CvEElsBRVUUmY2EXWO0Dbzmi27e2YKxGRWGQEP3gCIrDCAu7xMiqYVk1uEoFjpIrDMssP6Dx&#10;iohFGxwsLMRPUawIJIAkEd+ZqItE1uq0CA0kETiIpz3ZiULBjGfjgUg7MOiCYOMcfM1Nbl3ax7kw&#10;QOKlBWODUN1rmQYFSsEKLiKy5zPf/OkTIIhmwe9ZcbnEkqSMTmalFWPrqevdBEcnt+KKG2QSyAGY&#10;WM0nZcbSm7II54k0y7k+71Az/cx4oJIuL/Z5mO7cLeI4msMm2DtEEHpGRTDuB1k9sL5oaKvtqUaG&#10;z3pYyiDMoTpDSFMR2ig2nCoBhg0dR8mrTduBK/4YAIhpqL23S2MiFCjIlTNBuJsK9QXDmQVnBPmi&#10;XFuWgCcFSOeCKy0jqgsvkcA1O4pCLLqVJ5PMmiTKoWYm28Iu8EySRwKEw6stuEyAO1PJd6SjhVPM&#10;5ANYFqba78KWiFETV7ibRO57jBztxIUVIkXCf01QCmBogRdcECftSZihlQmzcDA5I4Pwaq0VQpdv&#10;Kdis0qQYAFPWdSxCTLA4A/FLA/Y4AIMgY4pUKzEEQpWTVuCZadD6atV3Ruh1I5irG3qOpQCzHbJU&#10;jiqc3yzbuCenAkEfiiWXcwwcou7qPc0rJiVBRyNPs3zTXXVbhCs6lQS04E+aNc0khnUhR7gPRkj4&#10;WkPTtX7bJ+qAhJBK1tula1cFlelWZWDdoKj/AHrzWqlLHLhHqtDCGSK5RrOps2tlwbQWYyDGRHYf&#10;71qnqFm8guArPViBXQ9W7LJuMNzoY2RgfitPvWmPtsWHBJg8k1p0GZ9sz+RwQVUafqVRWEE9QkzS&#10;bQsCti1VpXyiEY+09jVNetMCxZZnuO1d/DkTSPPzxtCTqJMGhAiODTIRiSCaDHduYrShJKQNwEUy&#10;7gnksNo4xmkSeRPGR80dVggkTVOISlRarqGSThuCQa2LQ3jbA64Rsie01pdq7tILZE/1itu0nPQp&#10;YEckVh1EEkd7wWZrPdnS/Q9Yyb0QgLIaRmfg19TfQ/qHqJe2VX3VCqXVMBCP+Jr5A9Nv3VKLZClp&#10;Ax4PM19O/wAMvqQaYPbupLqFG7gMeNtcqnfR9p0Nzxrlo+xvob1bXWL5F5mIVVOw8kg4yO2K+wPp&#10;f6ue7ZbpmE6jEqG7iO9fCv0f9SWz7Vs6hWYE4I6gqnGa759M6x7Opdzdba4gCdq2ozJ/PFaoZGmq&#10;Z5zy2hU1zE+t/RfUEub2vXAlzKooB7YzWk/xH+p20FjouuqK0EFonGTWq/8AyXWtJZt3XuqyQFkt&#10;CyOIP+tfK/8AGj+Mt+x6e1tNoZpQyCdi/P5FFmmtr3Pk8PPxkt8pNVFFJ/G/+N1jRej3QusYai4j&#10;RiD8ZHY1+QHrmub1b1O5cZy7XGJZj/iJya37+JP1je9TvvuvRAIVB2U1x23KsApKyeeJmmaLDJRc&#10;nJ2+jg66WOefGtvEOODuP0x6Fo0awpUuUOYMRNfVP0T6V6fdLbdNba7eU2iswMDBNfIH0/6hdRbS&#10;hA6l1GRBIUQc19b/AEFq9O+nuOluXI9sD90gYH/xOa+YfWeHM8GZvM+nXJ9U06wx0L244pKHx+gH&#10;1p/DyxZ0iay2CBaDlw+CcTAjxXzJ6hq2Nu2CQrA5HEj8195epXG1vo+pt3EDdJQd5nvNfnn9U+3p&#10;tdqrXuNcG7avkVxvoHV5dYs2LLJylilx74PivlvCPJroygqg1brpFR6vrHv3FBUMOSy4k0T0j0d7&#10;5DG2FB4PgVD0r0pr16wwJiSWH+EVul67b9OthJ2lX3zkHzEcV9H1Op+1GOHFTkK1uqUVHT4f7nw6&#10;FfU9XZ0WmIALfadviORWzfw9+qLHp3qmjvuh2pdDkd5FcY9Q9Qe+9x2eQWmDktnvVlotSDdQI20N&#10;LeYon4tLD+d2+WzpeJ0GPFscopzTs/TA/Wuh9Rt77Z3XNpxzmJG0eRxNfLH8UPU7WmtObV4MzKUL&#10;Axu3ZGPIrUfR/qFvTrAG9t0EETEbvkea031W9c12tRxLBFhJMkmuHHSKeaDl/bDn+T1vmvMR0+kk&#10;l/fNUC9H0Fy+9hVADfPI3V9VfSXoiCxpwbRUbl3bxz2geZNcz+lfpE2iNU6y7wAv+bA19KfQNu7q&#10;L6q5QW0T3B3gTAArieV1sdTlqLuMf/qM+jPEZcOGWpzRanP+1P8A7Rj6N9K9jVewigXXJVcfuB3H&#10;8Yrp1n0vVW7r/wDwUPaZ2DQ0EEdzNVf1H9Oam2bWps+41wsueWUNyGjtQtJ9UNor2qXVWkZbbdDq&#10;uPJGcbqHBHg9dkb+DnWo+kL3o3rms1lldtm4fd6P2l898Yqae7rUu6gXGUpdJ3TG6eZUY/Arpvqn&#10;r2l11m7fRYDKo2ASVI7MOB+K4np/WHT1LVob9si48EL9ozhh2AisfmWvt7rt8IrxejhgTjBVFtyr&#10;9s7F9NetXfcu/wA01ld2zqKyQ0RIGequu/zGquW7rgC7tUQQNquF5mvnT6fnT6r+aG5RvFwJcUgO&#10;1s8fg133036n0z2GZLYLN0lSTD9147jvXM0GKDtdGnU2myh+sPX9Jovp31dtSQu3Su6swwSRCgRX&#10;5KfTHqZTVal1cQ7M0HxNfe3/AFLeoXPTvpLU2S+x9WwVx2gGRFfnh9PWltsSZ2gQY5r6D9L6Zxwa&#10;mcubkor+EfIfrnULNnx4q/8ATin/AJZ9rfwZ9WW96f6zZDE7CbvG5gzYgV1LTay8JRrAZvaCpLDb&#10;vJng1xL/AKdXY3vVEtbt7ISHAmu+6r0j/wCC7bhiGW4XJ5HaQfk15Hy6UNbqIpcbrPoX0tOU/F6N&#10;vtRootX6qq2v0rREKyIo6ft5z2NKaf1S5/LMWBVgs7ZyO4Jmcmrn1TSBrSugErvLIwILbsGTWqWN&#10;Wj6i4pVVu3VG3cfHMGKyQdro7cnTRq131wW9RF7VPc3bt7RBd+2eygc1xj/qD+ozqbOg0doYEsVm&#10;SIAFdj1/pKnUo7MS4eC0wFI6u9fIn8RfUWv+tkm4F2IFUAzg+fmvR/TGnWTXY33si5Hlfq7UPF4+&#10;UfeSaX+Fyac90W0UTiBGeK6V6Feb0T0R74gXbxKW/I8NXLbY/mL9q2qSxeR810HX3brXUzFmwgUf&#10;kc17ryUN6xY2+HLdJfNejxv03j2rLlqmlSfxZr+o9QNiSApYtuZu+41pt24166zEbpPP5q49SIv3&#10;SVMA5FVdtGAUwJLTXR0uKMI3X5NGPyWqllyON3GLpBtPp3v3EtomTAFfVn0N6Ha9N9OFpE/XK73P&#10;JBFcj+lPQTbS1qLtg7Lk5b5zNdl+l0X22Q3WyrktmSorxf1Lr/vR+1CX4xfNe2er+l/FfZf3Zx/O&#10;a4v0hq4o0tk3E0ymWkbsEDggA1benXGvWlUBWtIwJSZK7sEeZNaxrnvpeXe4uEIdoLRKf81t/od1&#10;ERrvtsd6BkRs578cmvNxTpe2evg+a6oD6lpLSaVrQdy7kqzCMqcjjk+RXIvV9Ghtp7aHaZJYjuK7&#10;Hr11N/ewAREIWHi2F3Hmubeq2dQ2pYFBtDtBY8A8keRXZ8e3FPk5uuSk1x6NQ0+gsXrZOW29uK13&#10;UNZ3IBbYL9hae5rc9W9pF6ShLrB2nbPzWl69dq3lRdpwIau5gk5M4+X8ejX7zlSiOAyzkd480xot&#10;DbuXgwJA7BhS+nulwfcgDMrV36f6ulsEA5V4M8ba6GaU4wajHky4IxeROUuLF7RNnVMbVwxiSf8A&#10;F+K25tcY4x7YJJ/dHda5rrdQ6Xixgs5lvwO/5rbvT7zanSyRukEQDDCkZ9O6hJ/CVm/FnTcoopPX&#10;dbdulHS+zBVhaU9O9UuFUMSAYI+axq7AaIckDgH/AEqWg00EEWeon7e1bv8AbWFKjlyc/vOVn6i/&#10;9F3oQX6N+pNeCQ+p16afxi0m4wf/AJqvr696f7lu25Q71aBuaefIHIriH/SP6Sbf8MfTbgK7rvqV&#10;+7B42KoX+9fTV/QHagG4Kwl45mZmvS+N06nov5s855PPKOpr9I5B6PbbR/Va2mdSzaa4gb4BggeI&#10;ruQtgAWVuMVlpPYfg+a0T1PT2LGr0GoGlQvafYX4MNyCP863AKStjYwKuQT+Ox/3ry2HG8Tywar8&#10;mdRuM4wad8APcm4wFsIx6Zb9yiltWwRDvu+422I+07fmOKbkXUv83E3AnvMc48ihXCwDhdgLo2R1&#10;Se1Z9RL8JDMUG5I1jVai0gLIhaEjYx6yPIbPHatL1PqSgTzcuK0s4OAcQormf8ef4wH6R0i6bT2m&#10;u+pXkOdnTanG6R3B+2uIfwq1X1N6vZXX+r+sXlsWr8W9O6x77OMsY7fNfLvOZsqjKe6KipVz23+k&#10;fSPDaJLHFSburpel+z6iv+pXbVskXF2KFhoy2eTQG1zT0MjBztngBeSW+T2qiv37G52kuiHpAO6W&#10;IzMdqX9+37qohGxCZA5TdwfnHNfHfqHNklcfUke48ZhW+NL2dM+nyml05tWbxbe7u+5pB3Hj4ArY&#10;7GrIN22oJkgbpEKeIrQvSfV7bqlldoZzAUja13gBh/vVtavWlsqu5SRvGWgEKea+W6vSN5JuUXbZ&#10;9AxYOEb9orot3EfeQFhZPIX4/wBah9Legel/TehNjSM6WRduXSX6muPdPU5YcyaptJrEulWJBRsr&#10;Jyoj74rZtB6j7qIHKkIVDmPtWuDqY5YwnC5bJOLnFOrq6/yrFZsNHS/SNUFt291one0Bu8CtzsuW&#10;COf6mJiua+laoi3bu7wAwJyZABPP9YrcfS9aion6s22ZkE9ga8L5HTu5NL2ed1WLm6NoNgI1wC8r&#10;LAyvwKyjswlTEqJzgAfHzVfYbY0srQCFC047/qK0b1YiAsCZ/wCK4k4u67MKi0L6cCbpDhI5/wDi&#10;Tzmh3H6b6JNwAgqBTU9N1GSTkR2paHsC4LaQICk0xO2/8UNj2VHrXo51+ht+6xCAgn2/u2k/5cUh&#10;asj33Vi3QCLYjpUEdz2NXa27lt2ZiPcKQxM5H4pK3r72m0mv0iWwGvkBmYboUDNdnTyxzSh9xxio&#10;N+pfk1664Y6DyKPSf5KvXDKS1cDXC7WNsrsz+0NzPzVKFXQadBYuNdDuyKkQdvBLR37irvRXHcr9&#10;pDKRLnI7cUhdRXYmxdAO8sVdYBgZaPkVqxyqTT64tdrg6WNK69GtLqw942ns+17RthgxAtMGEgSf&#10;FBdLt439qW4RuQcMPMHmnVsTp1W7ZkG9vZ4DALjAmqjWWDYZL1lDbRXBQkbCbbN1Y5FdrHtcqXD6&#10;XtHUxNehW7pbSLpLBtFQJZgySlvMkieSaY1mmRxqdN/MtbHvK9tCAdwmSSfMUfVXU1D3E90qvuBn&#10;t5kQZgE8g1s1j0VPUtXpmsuUt+1cdFQDaWAnJOQDTHmknC1K+X1fPZeXOsaTk6Rr3qb6dLguXdOr&#10;2b6PasE5KkYBI7AVqVn00b9Pee4SjptDBdpBt4kjvU9TqtRr7ulv37AUewEQKeEmcz2mj+pLcS/t&#10;LybKLbJGZTyK3YMcsSjDfUmnfN1Ru08Woq3ywdgva1Np7ZS1dkqHXrBnH9qHaFhtQNNevk3UA6lu&#10;ksxGPt8Huab01iwLuna3qd4C7ZiNvkRRPTU0Vl7V86JHe1uXP3lRwAaOWRJSdSvbSrh3zXYWSlbo&#10;ofU/qD1P0XXelp6d6Nc1N+7eOnuyx22rZAl3YAnHaujeha3V671ZLtxQloy1xWUFUmFIkTVBfdrd&#10;64ocq7uSN32/K0smj1/8vdBe5bUx7sPlVUzvnso+KCcsU44X9rGppU5ytudu+mZM+GM4S9OSqz6v&#10;9QsD+V1VmGaz7LM27EwOA3Y+K1j6CPsekBUW8oH2peYuVj5NI/RFzWXLN3Q65/fY20NlwsqyRzzn&#10;Nbq7WNLZtPcue2w6AijMk+PFfpLwGbF5ifj/AC2J/bjDBPE4ek7PjmtUtL9/Sy/JualuXsJo7UWm&#10;lzLg57CnLrO9tIgAKYLQd35+KDp7bKb+JUMGmeSRwKLqdE9+zcAKoJBnxHavocGnhakkzhS/vtHJ&#10;vXvoC7qtdq9WpslnBhT3WJIrgOps2HGou2UPtWmgB+ll4EGvtC6oBtAggQCT4iuQfXH0Lc9RvjUe&#10;n37Yjcb9jAW6TkMY8V8O+sPoWGFvVaFPlt5Md3w3dxR9G+mvqaSksWol+NVGXxXycd0Gpu6W4tt2&#10;Dq2XnmCOQB2pb2/dualwrPZt3QkRhE/b+ZqxXSfyyOL2mKX9kDes9shZ+TSGl1T6Vrl6xqAuzFyz&#10;t6bkDaQfkfFfIV3kcV+XC/Td/o+hxkp3KJVeo6+3ptLrL73hbt6UNfbasfpoMmtb9A9bHrHp+l19&#10;vTX9PZvElbdzl1BkNI81sumu6b1i9chrVtGlHSCyDglYPYgRV9f9DNws669Htk7ZCiDIhVAXhR4r&#10;f9/DghsnBxy2nbvhV1SXbNCyqDV/BqOs928VuMi3pctCnIQH7f8AcVG7ZLo+cXIQMclpyDHaK2M+&#10;j7g03w4gKquAm5x2Pj4pfX6BgpHs7WZ1eJ3cfPiKkNVC4xUlwOjqIejRPXfpjSet2NOurtmbV1XW&#10;5vjbdt4DLVsisltRbgPEbp3ZUZrYX0NuNQWICwWDJmRVayEhnOAVAZVUje5OTWuOslOEYObcIv8A&#10;GL6W4bHODVbdtUUgshSWuM2GNNOqGELAg3AwWY3MMzSF6xcAOwqrhGw6yqsB0kAeKrfQ7nq1zRom&#10;utpbu2rkl7YBQxnBqfauDn9yPDXDfPPsjdmzGxcuXWLIrOwyCACF+fJ8VK0dzArdVJA2s0rIOM1l&#10;Sb9y02xmKzMYJnx8UVV3I7uS7BoVQf7/AIrFKXpgOZXX/S9RqfU9BqzqrllrANtrVuPbcZ+6cyfi&#10;trs690ZAzqQwKgxlREktPM0mEtX9xOzrMMrmSvgE1m0gcW3MgO5IZftJTE+IIrPmn9xQU1/bHalX&#10;XsVJqXZe6XUC5aV1X9ArKQdsjtA5p427ZuBlmRyJMBmHeqdJXY6rmCFGQOvwPFWlm9D20ukblfay&#10;nHT8VyssKba/ZjlFCuu07rK71Z1MMewA5Of8qr9Zcsq9o+29xFfawtHMRPJ5g5rYktWTZuxaYs3J&#10;cTIrXtWVsBrK9JIVUUd2U+KPTzt1za4+Owoc8G92Pq3QNY9NtvoGv6jTIEQsOnZuBq2Ou1T/AFBr&#10;WbTQLsai5bnfBjZ2PjmuX6y3orBt3LS6hdRcbqt3Fwq7sAjJitzvaW9pPULHqGlL3UuWbi7p3ZYA&#10;RA7QK6OHzebS5tLNSTUXuW+KuTgqpv8Ag4Wr8XgalsuO+Mkrbq27Derekf8Ap3qV7SX1Wxpbjtc0&#10;9y0QWnwR5Nakzr7zpotXdu+4R7oZdoLTPERgVD2r+rD6nWX74Nq7bNlL5gmSAYn9oNbC7MukWydM&#10;L1y4Wc3AOwOJYYArn6vJj+/knCNKc3/tppxj77a5o14cbxwgnLfKkn8Cvp2t1Kau1ZvldmnsXWW4&#10;Or3mHLye/YUD6SGgvel+oafU6hbLWrO+wNmWdgX795rD68ai5bYOtkqCRInDdlnxSt3Tm9qbh1Fu&#10;0jhN02/tGMnNDglGDk5Yo8pNp3w1fNKvkbPEpR2tuD46/QXS2/U/UNA1656revNZs22Fu7t7ZYZ+&#10;RVR6cbZ0GsW7d62a3ctpwvQcjd3irfRaT27h9q4FZwEZ2IEpHYHifFS0Y07utxbEm0BbM8IZ3CPM&#10;Vcsz/wB32rjJUkmq9DUlFSium7QhdtjVe++o1ls3t0zcWVBXn/Sl9XY22dNdtKYvJLSMK0xT+p0+&#10;pu2me9cUPcAuBSMCWkzFJ+qtfv3NHbMW7ZADr3ABktTMMrlBKapN2vSSXodhf9qT4+BaxbLob29L&#10;joICkQE8YPNIaf1p31Wv0DnU3DpHQG86bfde6SSFiAdgqx9f1Wp0/pmo1FnRnUXktE2rAhWvMPtk&#10;9qpfo/1zWeraHTazUaV9FqkZxe07EnC9MgNBzWzHjctPlzOEXFS2L8knGXa47oZ/c2bfoVuM164t&#10;l76WiEY42rI++Kpz63Y9Ps+5Nwm2G2lF3793YKMkmr/6T9HPqt/1EWL4sso3uWQvPTJjx81QgacJ&#10;Zu3bikIQUAkbjyInk/mkLClJ74ScXXC4vgyY5xnPLBvmNF5719/5Y27L71RncPG5g3AYcCBSHp+s&#10;1N/1O1p7VkXE1JJu3s7bW1e3gE18/ev/AFj6rZ/iZ6fpka9c076a0BZE7ENyWVmivo30zUe3cv8A&#10;ssSoVgWRgd+8cj8Vp8j4qeiw4JSUJff06yR/9u5+/wCGM1GBxx8E/rLS2G0WrsXr3tW2tl790NsN&#10;pV5IJrUPov8AiR9NesF9B6Xr/wCYuWFC7lBOBglp7V8g/wDUX/FD69+n/rO36PpLL6n07V2NOqad&#10;k93dvXI8yTX1z/CT+HXp30/oLGoHotvSa7UWQ+pCMSQzAHYWPjvXZ1/01i8Z4DSanV6j7ktXFZdL&#10;HDOLXSt5E+TlY8uOUc8Od2JqMri1batOLPoTSam+otLt2KjKW2V1H0z1x9l9OUUAiDDGa45YvSls&#10;bzHtmMz1Vv8A6O9u3pFvPdXc8CB1ElsLWP8A0481qtFrMsIZtkNrm7dJUeA+o9BDJC5Qt3R1HRap&#10;HuXfaO4rt/pIq+ssVhnMg+TkRWmehoiqE2kFRKDiY8+a2qwTcCMBluRX70+hPLy1eghvktyPg/n9&#10;GsOd7VwL6/1i3pjYDgk3b62U2glpYEyY4Ajk03eusoDrGT0yMn5obhWtO5VW2do4JxzXnbkbxCLK&#10;zmvX5c0oylyq9HG2xcY0ufbOe/xT+u/S/pn0DW6zXapLAuIbKs5hTccYE1w7/p+fSp9K+qtpNdqN&#10;Vr/VL5YuzloA6YXwuK3j+Pn8I/8A7Jf0kfp67rRpfc1aahboWSrJVv8Awa/g3ov4e+kaDS2dXdv3&#10;rFkWXuOcP5NfOdU9XqfITSUtrThuSramu0/k95pM2h03ik3Jfd3KWz5afT/RsH8Lj9RL6MNL6z6d&#10;cR9Pc6LzsGZ1rZvTfQdD6Ve11/T6YNe1t5r1279zb3554FbbZX32Ji4SghgfjvUTAYFFlVHIxM16&#10;DQfT/wBnTaXHkzSzPEvxnPmR5PW+XllzaieOCxLL/dGHRPTWrZ2oFETG44gmrq1YV0ZChXcNhIP3&#10;D4qv07AloIaAB8SactX2H/iV8jt8V6zDCMUjiyZZ6WytnTpbtyy24UTR9Xol1ml1Fh7YZLqG084g&#10;MKUsXjddU2gKRIMzuNWz2Q2zdMSOK6EKlBxEy7R8LanSpob+t0yOWt2LpQE4JjHFMvaBs8mdq7Qw&#10;iGmti/iF6UNB9Q+pxbhHb37bx2uRitedWBYm4O23cZivzZ5vSrTa3V46pRm6PR6eSlCLE11dpy6+&#10;71Fyrbpx+Kw+rsWpRryr2tyMTxz5NVuuvF7LqWWSxl/tJApNE2KSpVo4DeI5FeL1HlniyKNWOlB0&#10;2jdbd1fYT27ik7donkdzTlhFuXXYsW429wapdFpPcsbnILgQIMSDVjoHJA9vYiltpjma7OnzuW21&#10;2I3jQRTBZyzIcn9v9Y70expQ+8rdDFVlQMD5BqwbQXLFpRBG4jC/uJootObdxekhbnHLCu3j01f3&#10;IK/2BTTMgbciZ4VfJ80L2kTe+5QseN248TTKMcwzHbkZGR4ij2rQPvwTunbA5kia1pXRQjptMRbc&#10;lZzmcAU2zNcDbIlZMxyK9fb7FyCcGDwB3rAlVhGK7iAP6UcIUW2QRFOyXLC2MA5we1HOnVQC+Nin&#10;aDyZozJLmIBIjGBPkUqoHVtZi5MktnjxTtqBCF7m8kSpIH2rGO5NNmybmVQlVBDSIj5FK3mnaN5Z&#10;yIAI5+aI9prltxvVSEAgtiqdBxPWSrochJEIeRPmjPZvY2OWCxBjmhWw+y1dWGIaNhWInmKdYArt&#10;YFVuZicR5oa4DQS3d9okWSAPtYKcBu1G0NjrhWG8t1EVi2yXWQKh+Y/cRiaatENcKOVJiV25OOx+&#10;apxGJjGntvcyoUt7kR8easrVhxvgqTMfAqr9rfcIiBA4wat7FpAQkFVMkVePlpANE7yKLZhZaMRV&#10;ReHsraBMi5MoTVvqb222kOBvlYNa1dT3fUbKDr9oQ4OIJpHkZxc1Gr6R1PGYFLc/hWbQ9hilrexV&#10;VEj8CmVvBkRyOnvNDVyAyiCCsSDVd6z6ro9BYe9duhUtLyTjNaYKMWpXS9jFGUntq2a56rrNRqtU&#10;dPAYN9hUzj58V8kfxi/gjb+orr7+lEEFixHPcV9fejauzrj/ADNgKPdCgxkMKs10NrUuxa0wY4iN&#10;2D/pXpsvhoanBinGbU+4yL0Pk5aWc4OFx6aZ8OfQH8KB9P2bFqxq3fYekknp8819c/Q7Tbub4JQw&#10;JztPFIfU306dMHAYIA8zH2zTf0rrdM9w2gYAKz4M8VydHpsuDWL7uVyf79nX1OfHm0/+3BJL4N09&#10;Te1p7StJG09+D3muK+oeu6q/rP0J9qd0xgmt99dvGFU3ANu4mchhPFa6psJtHt9OGBXkH8Vu8lOe&#10;WSju2xMuhjGEd222R19mdK822YwCk4nyRXHfWtEqLAdyzElQMgDk11/1W1cfddsuJjAOPyAK5x6j&#10;c6FYlv1cIF5weDXhPqnBBwUa9HqPDZZJt2c69I9Ft3tTaRbo2yW2bcGD3/FfXv07a1Fi1aRfsRdv&#10;ya4v9L/Tnu3zcYMrKAVAGAH/ANjX016To7YsoQjMVAk8ZHxT/wDT7xTwrJK3yY/qrWxntil0Ver9&#10;OvG30gjdkz3FVKaKzd1Ftd0nwfPxXQNUihd0MenaD3k1qNzUDrOW2x2ic9q+karDjjJSZ4/T5JST&#10;SNg0wTZ02TxtLGvnf+Jli97Gq2CQCxEc19C+ngMjPDRjap5IFcy+s9CuoBCKV90uGmuf57TxzaCa&#10;XtM6PhdR9rVq/k/Pj0T6hH/rgt74UsckdlHGfmvo/Tut3T2nAuMpUkkCJI7iuO+rfwqvaTXX783B&#10;+pNdJ9K1Wqt2PZdwrBQp2nqr4LpNDPTfdxTxNJr37Z9a1uaGaOKeOSCWdba0l4e4rlYwQJMt+O9d&#10;/wD4ZapDe1XuFRJEgnKV85MbaOIuXABMKc/1Dea6l9DMt1yd8OWHSvBK81v+mNV/TeQxT23TOL5z&#10;T/c0s1faPq4XWYzuWCsAeYonun3F4QR/nVD6XdZyCxJaCCYxU/WAHUXQIbsJj8mv0XpNRugsh8iy&#10;YanssrfWdZfHQ2LZbJnNajb1bae8bVptzO0mBTXqmtvXEVR1kvGRiDVR6NqbmnvsNQDtScDk+DWH&#10;VeZxrPGLfL9/B2tH4yawyf8A8FN619GWvV9cl+/Z3e28jd8Vuej+gvTnKj+XtifGIIonqXq9pbbv&#10;vCC3BmOQa1XWfWTaZXaxdX5DGPyBRxy+OTlPLGLb+TbGPkZxhHFKUUvg0j6/uej/AEw21dpAEsCo&#10;4Pea+RF+jdf9X+q/zmiRfZtsee6mt8/6hUv+p2bGqGsFoSW2r3K8f0rW/wDp0+vLlu3qrOotLtt3&#10;GC7m2/0IrwvnMuDJqoxiljxt9o+o+DxajB46eRt5Mv7O1W/oX+V+nNZauKwK2iEZmlpUTGOK/Df+&#10;MNh9P9Sa5EuyysCSAIANf0Baz6q0vqnpmtdE6LVuWjAI4r8Bv4/uLX1b6k9l1dTdg9iBXuf9P4Yc&#10;GfLDFk3RcLZ8x/1C1Goy6TFLNGmsvRyY6hAT9rsO44LGm7GrIQqRn/Q1Rm8GJcGYOZ7/ANqbTUnp&#10;2tmf7fmvrSn+z43PLKqSLhtUYQSsDlgekg1XvrkQ3Ct5ircBearNTqlnpMoVI4jNVmkZ9UQVG0kl&#10;d3gCkajNSfIUL2ts3n0RLuouWww+0mTEx811jQ+iwgLlmn96qRIqf0H9K3009n3ApBYBW4kEzM11&#10;6/6UERLQTaASAgMklu/4r555j6hmsjxwnwc56y99q7qjndv0/wBvrbbkjAadq9v/AHp/VJatRbGn&#10;KsSBkyoJ+TVhd3Bb0KWgASpwoBg1X6x0d74ZlZXAC5CkR3+Wrl49a5vkxznFuyq11ou1x9zbUWCC&#10;BGK1JdQqObuzCqSFAxngkHmr71G8t27sAJMRcJfEHIECK1cvdL2izMqztjwFyBXQxZREckdzEdYo&#10;tuW9sOABKlYKF/ArVfUNNbXaLQkqAYGdxPIrcdXeW4rX87mA2GM9Jql1mle4ykMCzzlBkR5rdiyD&#10;97rhGnCyHEzDxkd/xVb6hpkLD9oZDtgcxW1JoQLRZAGLYJnq+Yqr1dpFVh7JjkE4Irbjycm7BNcK&#10;uTSz1Y25A/FQdIQvvhiIjtVo6CGcHLtAB+PFBe2gIBtMhmCW+a3KZ0YlYbSzmSWXIqYDs0H7QBkU&#10;S/bKR17+RjtXjIQKcjk4jNHdpDH/ACO+n2We6G2nnH9K+wf4a6Fls25TxMGYBr5S9A0e+8rbisRG&#10;3MfNfc/8OvRyyBrVn2i/T5JxP98V80/1B1ijp9lnB1E92paT4ilZ3/0PSN72nGyCqyxYEH8fJNdk&#10;9G0ha2u9gAmGEdQIzWjfTWkS7e09x3JYIfcVicRgEfBrqFhDs3EMG2soVcGPLV8Z8TglJSbhVD8v&#10;EbsYXUW7pWVUBbmM+PNdn9LZdNoLnUoxK+VmuL+i2W1HqB3hVboDBchh2Fdg9au29LohcNgKCh6Z&#10;5ivZ+FTuc66MmCNycm+j5F/jZ9U3LTvvuLbuYHSctPiucfS/1ShChNQpQjIKlv6kdj81yP8A6gvq&#10;SfU3tgdakOvlaof4d+ssLduQ2/3NxZDJr12OEnDcm+ThT1zllcYd3y2fbHpl5TatM1whAD1EBw3j&#10;HkVaWxauozq8lDCgrtR60z6V9QH8sii5tY3CCeQf6dq6H7O/bA3WwhLP+0qewH+9aoK0duDVJ2as&#10;Vt2BL6dFYHgkkEd5oO5dm9SASTHhP/enNbp/aIdLm4g4AOACcATSGosPabUEL1OZNsfjmo7QYBXf&#10;3Wa3ccZAdT1SPIp73LdlfcQoXbcD/wCRPiq5Ha69rYeAGKgbSZ/4q0sOl4QqDO4SB+00UWCg9sza&#10;VHuG5cssCShjmiHUn3bbq6p7rzBEkfEmktV7YCbrbBNviAY7fmhIy2r2n/RZAxG7d4GQSDjNMsHk&#10;eZALTPs3ozGQxgqBVp6WpuPuQ+856YLBSBHFV2l06XWe8yS33hYgIRxzzVmVUAQo/UIZi4wx5zHJ&#10;o4D8Kp2yy0652Kd7g9S4lY/yNJ7wY3O6KHYlBlhHLEiiX3uITs2rbZN4WAVH9eRNJ3rl1musbRWb&#10;SwUbcYPM+a0RRp3Izae3qLdxyeotIB6gFojhd+8KqhU58jxQNpBb9SFCjpbMr5JHeom0FthP5ckL&#10;jON05MfimqBdkWtkLa2lit0bSDysZigX9yK17qwBG0iY8AUxes7fbJZXLCMHz/rQDZtllRHEbWAG&#10;2TPjNNoBxQpfW4iE5TcYUzzu/wAYqvuNs01xfbYOX2ho5JPae9PW/wBU6we4p2sijdP3DsfxR7lg&#10;hbn6ykqokRJX5HmKXKISRXHRlLqXNgN3aDugdQjOaNplcoimwuySTcnqlqG+nRVgu7B2BeTEeIij&#10;KHLyjqQq5gceYHeqSom0g9m85YoNjZa1OftqKPtBbcGbaMN1MGb/AAnxT+x9to+2CigywE7J7z5N&#10;JhrCXNm4sI4I58Zq7KcQe9kZEU77rkn2yJ2/JpMte94hcbLggkf3k0+7HcxUTA2ED/OTzNJLZuXS&#10;C0BR5P2//HolIFR5HLV5H91lRjOCHMbv69qfZ3faLKEbhtbc3Y+Jqpvqrul3cMDcUJjdTdtkcvvv&#10;gW4aCnae8DsKcsnBbVsa9uyEsyNxySSTheIhqPY1D73Xb17grlj04EiKq3Z9ltdqbgu0TBjwc9qL&#10;/Me6rhkV9wCMc4I7k/Pms81bDos7d5FdXZlBFz7VH3EDiKJba6GYMOjcdgHO05FCsMfasuTClgGX&#10;uDwJNOBFBMORtyVOBjye/wAUr7RVjaXPcuBgwmJYHDEjHFHV2t7UCFYBME4LE1TC8Nu3cUDXQ3G7&#10;5H5pwXSjMhUhnl55zU5QW8bu2Q5PQiFepjhg475rU9T6UAbgbeGYGLe3pj/etjW9cd16ItqsgRHP&#10;cipLtbY21rhYMA8xtiijka6YzHkru2cX9T+lP++qOoAXdLDG8f7VxT6h+l7tq1YuDTxBO8pCqfP5&#10;+Jr691tm1fvNv6d4H5IPyOBXOPX/AESy24LtVRkwN6nP3Hwa7Oi8nKElZplhioqUF+Vcr5Ph31n0&#10;zUo+4W3Ownqn7lmtde+VEvfheBCgQTX0Z9U/TSvbNsW7aSxJaZ3Djt3rivrXozWrjL7HQzQAMmPI&#10;Ne+8d5GOaBghmlJ+jWGuOt1WhCJlz3mp3ktO4fbDt5mMUN7bWLipcYATO05x+PNY3woaLiMzkoWG&#10;I812V0GsliWqX2muFSVfnyDNUupHslSbbMWTIHzWwveuKt1lKxyZjmqPXWxcVDJhiNrFoAilymg3&#10;0zXDMIuw7h2PFLx72x3d5DEEDwKf1BZzunqKxBGIFVysVg+2JClR+TWdl45WuUQF4W/3lWBwJmpq&#10;thCxdZeZxmoOoS4JPUygEgYrIXpZmXaOMd47ihHR2hGNszKswLgdWBmnwNjhPYBAWQ33Uj7lm4Cy&#10;GVPIP+tNe7A/TAVoyu6JFA0EmhgXH/SCpHckYAplN7v1WxBwJ+e9VthipAAXYAAZbM09p0JZIO1l&#10;x1ZBoGhsAls7LgXqwCDJkfAphmuMdxMGQRHaoJpiGeeFMjwRUAyy6lgpJEKKFDXJ0TtpIZVQnM7x&#10;y1NgXFdRKgASSwoR05TATlgBOBnkUysq72nzcQBV8VBbSbAurMv320zgAQSKQ11lt4JICbd0HgkV&#10;a7wICqIPSWiSzUrqLZUruXJOTIM/8VTLooHL7Vi4mZbOBSmrVC4UylyAZXzWxanRJIm027bKsDK1&#10;TexuQMrBmkgk8xWbKPhwa/d3EsUfPH4iqrUhZAcTuJ4MTWyXkZmypBYgAAf60vfsPvEgGR2rFLs2&#10;xnx0aoie4xC8KastDc2LOxijHE5z5p02JCqLZVJgmMk03pdNetgHsMBe6igk1QNWbH6ZYLC0Cp3G&#10;SCTPFbnowqi2Vi62GiJI8ia17QWWthZ3CM4ERPc1s+lvIgCL7kSvHaeT+K4+XCpMbDTRq2uTctOt&#10;pS0BhOQxA/tNFAVFcZ9s9TL5PaPNIWHf22VWDFjBJ5geB5IpxLJLW0DbQV5A/wANDHHFGuEIrqJ6&#10;zec3iWQcSFJgkfj4o1qzaCF5LO1whwMg0JLdsXHBCqqA/qN3arG3aRbbC40b8gpyfFEzZBWE0jbV&#10;OZYqR7agDaPPzNNrb+6WLJygYzkfFJgqlzYgkosmRwD3BpjRLb2gbd5HWcGAKzzRuwyapCyhvbci&#10;3EsOTmVrvv8ADv1NlS3vUwsZYYk5kAZiuJey2o2tvUBXHthwc10P6I9Xu276Sc7yrEfvg8bq52sx&#10;3jZ09DncMqPtHRXRds/qO7bnlSAFUEeD2oeqU2lZRedldyNiqTM8yTS3otwam0iqwcGJyCseG+at&#10;bl3Tr75DG0obawYShrzFHtoTuKZzD1uyQbuoQIRMlWMBNogV8rfXOns3Cw/UJcG44iBuByc9q+vv&#10;WtIX91/Y3wgZUgYI4C180/XuiBRHe6XBkgTBEHCGu9oJLdE8/wCXSUJOvRweVPRcAYBogCMgUexe&#10;3F4SFCyAck1h7l33CyBSxMmcEEdvxUPcuneCEa5452g13TyCotFuK6mA1ogghAckDxRm1TXWBmAd&#10;xZOdojFV+hvbwJQmOgTiDTaWyvUGMoO8dQ7Se9U3QxDhNs21XeoQMCGb92PNSvLbtu6nI2yBGXnv&#10;PaK8IjqtFQpB4ys94yCKO63Lqu7FWDyZnEjia0xlaAlH9CtwdC2X08AyxLkHHn4pbVWGcNxOI6hI&#10;A4p8WmdEVjaRkedn3bxS94i2SwRROCsDpnwaJSEyRQe0bl4FkUOASMTK0ibdpPfIJC3DEEzkdzVt&#10;qlCG8yFbe0Bnz57Ckxe3PYCE2xHVOf8A6DUU7A2rgWtgMEHSq22JlckzV4XFyztW6cSV6YOPH4qo&#10;90IrGDuuDpCjBI8ntTGn1DWtzXNOyuiwkEMZPYVbtoKDUS0vt0rc9x29wQWJkz+K3T6W1P8AK3rD&#10;LtJRoHBIY9jWnDV+4ihkNvIIiNxHeQKxpb2x2KlmCuNkjIBOK52qxb1RtwyirbP0v/ht60l/QoCN&#10;xiAV5BPMnxXZrf7FNveBgme35r4x/hX9TjT/AKK3QjzMbdzGcZmvrvR6h20qJsW5CnKiDNcKKdtH&#10;ew7XBUzzC2bAG5kG9snAJ/4rmX1J6QQly6FRRJYDb2rd7uqKBkNoswAXwCRnE1q/rF+69tyIKt1O&#10;padgGCPzToyukFODPiT629DWxdVwA0uXecQozXNWtWW91btgKoG4bsEseNsV9O/Wnp9oK+62sXcN&#10;32qO9fOLWxZm2gJZnItuxkRXQxT4OXkwqHS4Km/ZIt20KNcDEdY+0T2aq/UG0FFu61zZOU8eI81e&#10;lZW+oA9sL+q8SQx7gVTeoFrjLZHTIkFv3qBWiLEZI8FA265a2QAC5TOIqsutZUEIhU/OST2qzuuG&#10;ustxzta1uBAn8GkLptsy9UNg85/Bp6MErKw2m3ugbfKkt5qvvKlpWvEEqYAmZJq9R5a8CC2cFeD8&#10;fikSzBzIWMgBjuBp0ZC0ivchLu73NwdAuV5BqlvgEA3Ln2PO4DirzUo5tH9JgqPIC/6A1ruqttfZ&#10;1tqZcAus06Bm1XCVIA5Dgt70LMicY+KrW/SDMRuYmYPcGrJbKFtouPJhQCMAUhdtA3mDXADJCimo&#10;zxg0k2imvKXRS8DYYA4OaWu7LjNstQNswafvJu3s0SBmPI+KRYILnUSSVPFNQjIrKy/Ytl3PuzIE&#10;DxVfe6XSQeoZ/wDarN7jKm8rnxjINVx3uroS2P8ANfFGv4B6oSvAErFyQBAqvuleIyDPjmnLltRt&#10;2qQCcEGYpO6pky2CYz3pkRsmAdsEVksREZkQJqZ5yoaKASTgzIo0AmSt2zGDt80VU4nucxQ1DEQc&#10;0cNtOEAPkGoykiW34+ZHii7h/wDDaExEgrk8be1S9q9/8JoSG8XUuQwMw+QO/wCaVuoGXYCRt5jA&#10;p0rdNwFbmPtMjI/+PSrEPd2m0wUKcCmIU2YYJbkQJ28UuQwtr1mCNwAyaZtWw4b2wQ6ITNAFvdF0&#10;LtleP9qgO7onahim+5k/2BphrztMAAgR+T8TSZuJ0rGCf6ii3m3BAHIk/b4+am1EWRjUuW2lASnV&#10;BwGqJa5tXcQisI6e48VlLrWSjRuztJGaKz7FAaQrEhTtzBpcoj4y4JtO4AAR5BmfmpsrMfbWHPcd&#10;ljvQlVeuNpUDaTWFRQHG0qmAp/FCkHYs9lzt2thQDzAFTU+47LJI887a86ABzBZT28+KwrG2QYhi&#10;okDuKuhTYWwzyCMsuJ8mi2n37pTZiYOZFLtKhWBhZ6hwY+KZNy0zCCSomGn7fg0qSDizN3cwEWiQ&#10;BCzMmiONkMAwO3GIAJqAVrSsQxNthMrg0N/bumWuiAAYP+570qmO3IlaTcyBbTcyDy00VWZlfa+2&#10;elh80pfVRDW8CMjIiKY0rJEIWk5yalMHciytuwVF9tiu2PH9Zp1Lz7NoIJWdwPcVU2Q2dtthiAs7&#10;g8UzduJ7YkZU524ifPxRqkuhNMzqdbcVW3KCuwf0J5NUzs7IVLGTgk94q5u2C5+0orfaRkGkNQgD&#10;bbSD8sePzQ3Qah82LKhQlPcJzAPZZqN5rrPb2wxQEFuZFRui6huWysEgEfNSZxKOFYbVjHY1VjKA&#10;SzW7oBMefmlA1yANuCchRFPrZhnhjIljIgA0a6HFrfvMOoIjiDV7kVTKu0o92GeAwmfFeYXdhD3S&#10;204YeKs7boAp5MbQZEz+KUv4LoFIKgHc3c1e4HaVTkdPVM8NETSgOLu47cf1qwvL1Lca2CFPnFJu&#10;8A7gJn+hpsXaAaFzYUbiMAgZOZ+ajO0LuWSMfkVA27isygIf9qzcWLaHccH+s0wF2AQqquQmd3FZ&#10;UjY7Kcc5HFTa7dCrB4lsjmg5lTvJJ8DFWUZKqAArKF7z3oj7ZBXjtihYJJPBrxDKCS/5WpQaYJmn&#10;nHVWbl3c0ERUSqkEhcVAqrsWAiBV0CeBAgbTJrzsBuVVEDvXjJjiolZdjM/HmoVyFjd1bQexqTDG&#10;IKgc0NSwjpFZ9tVLCSRVECgABTEKP6zWCgBlRWB1bYWKxu2lZMwOKhdkjP8AUgbayQ7EDdHkfis3&#10;LZHWD0CMHNRidxKGYnFUWL3TzUxtCqNsg8ipfcQQRgV4XelhtjsZogaIFQIEGJr0mSYiakw5Hao7&#10;Rg+MirQJBVENzFMpllE7ZFLsTGVbLUXcFjHbmowkTUIJHAniaN7uzqAJgAGRFKIS0iQOwmmBcEwk&#10;/PeTVMJch+SCIzHbIoZt7WVv6cc15QNpBG5tw+IFZDS7kMf/ABkQBURDEHecn+tQuKgCkk4P5ogB&#10;HuT47+ahiSVmNsmcQasFkDJ3QxX8+Klk58CshIYHbKjINRIaZMQRP5qwERt21mN44zWQrB1G4+JH&#10;FRVmIkLBJgRUiWVsDJqi6CIVEttODzUkUGSjyGyQaXzjbgyZnNMI6oJXdUJQQg4bKniaGrfZNwcY&#10;qAdmBHE/7VK2duQvFUQ8E3W2gRnFRt3GM5yBiczU2VnDREjv4oTOIyY/HmrRCFyTw0morgNI5okA&#10;R38V5tm+Nx44qE5+CBBLGTGOaxu2ENyTx8VFDuVpmZxOayDAw0EVYVkixUbYUzn8V4MyySZjgCon&#10;bJ5yMGiKWU+WPHeoTcZBYgw5AJkVm2/SMBu0mgsxJXuN1ZfbBgTUoq7GBuY/bIBxRUT2wQrgiKCh&#10;KqkPgkgg1kPKSSBBg1RCWwAgsJDDHx+aYYtAtLGM85ilTG4QfzNFW67ocQ2YIFQImiMNy74I6pJk&#10;tWQRLdPIzPaaxadwVkCFU1BtQEmLYg4IHNDyFaIMhDLtGKMtrcRGQsqfBNR7NuJmRAGIqZVsENEH&#10;gVfItARYffAYEceIqaKVDbhIUQfzQnKhrgLzOY+a8ykDYrTuyw+ahaCiCp2iZXM9qE1swhZfiRU2&#10;MoqBeCOD5rARlLyrTMR4q7LBGU38UM8BYgzg9jTRMQYG5RBoagMrFQZnv4qWQyVhtrmBiaiPuIZO&#10;kCM81OGCktb3BSIish7hIYWhjGahVMgzBVYH+gH+9OBzBMLDYApJh1buNuSBwaYRgQyqkY3E1TJX&#10;7DIiQQTJOV85qd0q7wQV2xAFJkqCwViCOT5mjnUMjdIjgHvQNMO6HTdNxhcgRu4jOKZdrIuABWVf&#10;uInEiqhbpV7stEkZpvSspLB4I+cTS3AOMrQ+bavNtFNxSJIXzWFto9zYydKDk/NBF9hubZDhfPFS&#10;LCEgksF5nH9aU7LSQVLMBTs3cgT8VE3P00cksRyBkUP3BcbcZEcxxRLNxDv24ZnkeMdjVBUBZVIl&#10;gepsbe9Tt6ZXlQShIk95NNmwbV1C4ILGYBmie1ve9uH2mJ4gGg+5RaSKF4LK32LBDT3pdlDTtldz&#10;QO4rZdTbDldtj7ZALZ3VW7VJToTDQV+abDKmkDKKEG3nAeNh4jmgNPJkg/ctNXrtzfDrkfGKXvMC&#10;CRgho+IpiF0Wdm6UZf1xtjBHmtusepAi014rMds7gPNc+s7SLhcnwkcVc29W26wRcnaO4gCsGr0q&#10;mdDRaj7TNx1F1LpG11ATBaMye34qk1a7TcnbE42nml7WuZ8vt6jhQMUsb9plcsZ2HA8GsWLTODN2&#10;fULIuwF5iNpZJ6IgefP5qs1Fk7Z3jAHB4pprpVhucEEzHYEVBiHVlIycL8zXRxpxo503dqyru2nU&#10;RG5m6o+PNLe2IBAkxmrY7lUAEjZAMmcUO9YCJckgmZB8zWqOQyfbKgopBiDUXTb+6mHURDf0igkL&#10;DEf2NPTAaIqnzFX+g1jpBVpKcg+DVFtJXjg/2o9p1Rx0EjieJoMsdyNGkzPFkUrOielXgrIzttO4&#10;THiuzfT+oS4EsqxIElQPJ4Jr550uvs2xJB3Agfitm0Hrro+0M20DBUxx4rmvFy7VI+v+G8/pIabH&#10;GeW3TtH0/wCievajQ66yxCPsALrwrfg123SfxftWLlu7BdhAy3SP6SK+FT9YXX23PcJKiAoMEKaz&#10;/wCt3Rad7hIlQFg5jwfNIeLn4HazzmGUGsbtd8n3X9Qfx0u3NFfRXt9UyS3HwIj/ACr42/iJ9f6r&#10;X7gb5lT9rtMTzFaJqPqtBbIFvEbQ3Brnev8AUmvOd0gkdxTtPpnKTcrPn/l/NOacIvh/ADV6g6gl&#10;2aSPNIESBKn+9Me2XI4LR/SvLba4+0Lk11E0keV22zbvRdcpgQyLtC4zGa+ofon6ht2SinUKFP3T&#10;kqIr5h9E+ndZqHUID42rzXYG/hX9R6b01tWLN1LREneIMGvC/Uul0mqj9ueeMbPbabVajBpEp4pf&#10;544On/Wn8U7duwNJZaZJ3IncRjivmzUrc1Op3uJ3HcfzV5ofRZvHdfIJPJyBHeth130/pdFprrre&#10;WUgyJJY+a5HjdPovFpYsNuU+5V22eL8r51tzjDmTX+ED0Wis6WxqXF3JILE5P4rl/qnqV3UX7oN5&#10;nQYKmQTFO6j1Jit3aXj9onkHmaomLQCsSB4ya9L47RPHKc5vc3VX6Of4fxjh/u5P72KAEvuCypmJ&#10;4p/03Vpbvpd9uQPFI3GBUjcUC5+DQ7MbrYAlA04rsygpRdnceXZz8cm7XdV769CMwLHg5BroP0f9&#10;NXNdcs2va+1hBmtO9L0haydwiQYxmuv/AEB6guh19gOpFuQbhJkg/Hia8X5TO1jnDH2mcnDlfkdf&#10;gU/7E1uOw37Fz0/T7fa9vr3MsyRHRitt+g30KsFS6LKBi948N+J8d6vfUfQv54JfRCbd1QNxOYOe&#10;BXI9bp39J9SQe49oG7BJIIj8V4ScXjaSR99wqH2dv6pH3X9P6S3ddby7OpZEgnpPANc6/iV9K6bT&#10;6cXdx2bSwCiBLeRXRP4d/V/odz0/SNb1W6+el0HSV3YJoP1Z6Zd1OnkqxSSDbGRs5mvQQmvsRdct&#10;HDnKazSVcWfJWv0t3TzsaVt/dDEdI5mqX6f9A1euu3/aBvowyQhRgjNOPNdP9e9G1NnaXQsJDKW6&#10;BtiJpn6f1y+k2t3URcchzhB5EzMVx9TD7kHE6cZJO7K3U+mtb0ptfzFyANpB5BGIND0fqP8A6bbf&#10;UWQ0hAzMzQylcQpat/b1DR6zSG9byFMbTjqHMk5k1p3ryae7odQdj7kTezMQBEZH5FLwaXlclZcl&#10;K+D5T/6jv4m2PqDSemaWxfJa2xLj4ivnX0a3ee3cZLRbYM9gRT31U1vU+r6kLc4aMijWRd0mnu7o&#10;nHBzBr6p4/CsOjwwXffP7PgXn9e9Vq88+LcqVdUuD66/gARo/T9bcYFS7qIB8cCu63fWrdqwE9r7&#10;n3o5YMxkwTA7CuF/ws9OvWvp3SXFQE3WLHzBwJq0+q7V3SPp2skBrS8yZYH4r5Nr8zy67UU1zka/&#10;8cH2vweH7XjNJ+P/AN7T/wDPJ031a7btW71xlDhLs+7wCGHA+RWk2teblwKhhdxIYkEIx4n4NWfp&#10;urveoem74VjbbtAgsIM9iPM1oGksarQ+pjCOjXgFWOmB8HtXQ0OKNO1bNOonJOLXTLv6u1B0WlNx&#10;132wc4My3LCvgX1O+L+tv3meQ5Yhu5r6+/i76tc0PpWrTVT7rtCADbtL+PiK+MWYvtt+yVIbuZzX&#10;uvpjSLGs2Tb/AHNKz559VaqWfUYcEXexXX7Yz6PopdXkmDKxyKtfW9WPbu2kuEKYgeSKb0dxdJbd&#10;vtxyOa1K9eN12eBx0134XmzOT6j0c/WZY6PTRxRl+c/7gCICu8nG6BXYf4bfQL+re9qL4W3p7ADe&#10;6wwTOBWgfTv0xrPWNUluwkq0AkcL819l+iemp6VoLGitn3bdoRcJwCzZP9q5H1D5dYILFCa3y7ru&#10;KGfTHinqc7yTX+3D/wCWal6lpLFtg6SEciGcwqKO0Cqn0bW27TbZd1Zyq7SAWY5q7+p9Lfa024hB&#10;mXatQ9C0p/mrLKgdpjPPwRXj8cFkwTk2e+yTcM8Uo0bRc9ODvagm4zvBMTtjJq7sWLuwoD7jKTNs&#10;dI/+KmmNR6Ndslv10KuO84YZAopv3LWju39Rp0aGAhTAJUYAArPib4Nb2q7RR/ztlAlmTlgstmSf&#10;M9h2NV/rtgNpUZtvcKp5gftHmlzavLea46AFuvYrQdrcGrTWenpetWUW5IK7QTz+Z+K60ZKLizmS&#10;W9SOR6i1bDhkRdu7aR48mtZ191Not3GggmI8k1v/AK5ovbvNEyYALYkAc/itJvFmcEoHUt3+MV3N&#10;LkUkmcrNia/8mt+xcO5QBtKkrNKLfFt26g3+girTX37m4zGDAVRODVNcK7W2pxyYkV2cfK5XZzpf&#10;jJUDuiH37gzQD5ith9MfCDYDuOR3NaypsMGPPyO9Wvp2st2rlq57ZIVo3fNFmg3CqY7DKndo2G4o&#10;9zAUCftmax6duF1g9sAA4BMkkU096xecO4O1BgDnNVN5lY9AiRuz4GDWCP5JpjcirlM/bf8A6b7I&#10;s/wo+kyCm131JcDmTcrv9tXYuSZEiG5/oa4l/wBMio/8LPo1be0mL5/LB67wlpri7VbOSx4VR4Ff&#10;RPDRX9Jj4PnfkpP+omUPrWkb+S1CPaXdb23RI5E5J+a5X/FT+JKfRnoFvX+0l649y3ptNYMn3blw&#10;8Y8V3PXaZWtuhtu6PCvHmtKu+gafUtoH1ekW8dFqWa2HXdsdRG6PNeT8/glHM3Bf3HZ8VnTxtN9M&#10;d0jm9pbDvpyLj6YXGT7YZgDA/FJ+pahBpzDlQqhSsGQVyYNXN62zF2JDARtWduPxWt+p6/29Lf1D&#10;3UsIuGLMITbndmJivNazL9rC90vXJ6DSY3lyJQi230jSPqT0vR+oXGFzSWLjmyLn6iBioXKqT/Wa&#10;0O90OENmRahQAAAw5IEdopbQfX/pP1EmtOg1L3E0t4C44XaHY8Fa5v8AXn8VNJ6PqfUbB07XP5ZA&#10;5WQN0j9vxXy3yUI6nM9mO5+lVM+k6BywY4qc6ibwPZMMUlZadohcjEns1Vhc29Q7hbRVVLleWBOK&#10;579MfxL9M9e0dv25s6hgJtM2Sw5KxiK6Lc2n2Lis20iSzxJ2jv5r5p9Q4Z4syhkg4ypppo9r4dKT&#10;jKLtOjZdKbbvY1DyXVSloAYBONwrY7F82CFlVdrZQK8GGrU/Tbg1enM3WUNbO2Ryk1eaa+lttriY&#10;hMDD+CxrwGqx8yTVtWqPoWnpxVB11GvX1DS/y90Ja4uXChK/bIB+ZGK33R60ubW4sAWG+fsDH8Zi&#10;vnX+In8cfTvobVejWdRaa62r3sWTi0imMjzXYfo/6n0nrWg0+u9O1CX7GoQrzkFY3R2xWXyvhtZD&#10;SabVZNG4YcicceWuJNNp2xW/FPLlxxyxeSFb4XzG1a4OtenOzXXTdgv0FYgR5ngCt/0HqQUuLeRY&#10;MHEyT4Ncl9P1RtkW9rALAEES3g/kVtno+uvreVWDK6zBOC0+BXzryWjclK64Ry9Xp91nWLN8G4jY&#10;6lLMGOAfirK0Q1pAG2uDIO0+ea0exrMWtyZmWkZWOY8zW0aXUh7dm7b2qHE7WMmvH6nTONHAzYmi&#10;41N7dqTcYDLHC4BJpHULZLkFXBZhJnFTtQ161uci2AzBvk0LU3UUoVbdJJE9p4rKk9y7toTjVNRK&#10;/UORdZhl2DDGCJOKTVAbntwFITaWY9RanHVmjIBAmO8/mtR9Z+qPSvS9Fc1es1SpZZmCHJZjO3Hk&#10;mulpsOTK4whByk6ilFW230b8aLCyEF57ruAlvDQMhx4pa1qYsNcSUctM/cGDYI/NQu2tQ12Eugo1&#10;m2EUCCzDJPzNZUe1fVAVKhd7TjPx5NblFV3fCdfpGyMVXZ72rrI1q5tVdwZh3Yjz8fitc9X1Hu6v&#10;WJeElkVrZz0+InkTxVh/LXntX7e9gpK3Lbqd7CMwR2itidPT9ZpxYcmyXeLNxl3MYGBLTGa3aaKW&#10;Rtyj03fVVT/8h/fWOUW03/Ho55pPWtC3qF/073kug2lc3BAe08SvSea3bXae76X6U+pta83vdQBR&#10;AQbrgglR+K416d9OWPRbuqsMHdjc23hO/dtbcDDAxEnC10P17V/z3p2jCn2hogBatr1v0/vae8V3&#10;9mixynW+anCKxz6/K1cnXpofqcE5ZNO1P8HK5GjadBaGnsXYuWUsu23dypPTjwTRtO+luWdWbje3&#10;qjeX2hkmAtIq3uFLrXLgZ7SgMREIpkLPYZ4qwZLIVLkQslcnq/rTcn8u2/Xzdnaq0vX8ArDndbDs&#10;PdUySuAcZinNF6gQWL3dgY7CQIiBgT80mxFiWEGCCDFav9f/AFHe9E9B9T9Q01h7mqt2SLNteoPe&#10;uMNpI+KZh0r1OXFijFOWWUYRvjlsLIk4yt+rZuV3aGYrfZrW/wDS3GTtkc9/zT9nVrat6Cy4YW7d&#10;t7bODO7c2Jjwa5z/AAt9F9b0v096fY9a1Ny/6myXXuiQ5h3DBZ+Bk1u/tXCttFuLbd2ieZzS9bp8&#10;eLNlwrNHIsc5RU49Sq1uQioyhC01wnT7Vr2dM+ll0noI9Mu3HuXm1Lutq4GaFBEDB4wK7cnX/Lvb&#10;th5YD8KfNfMOs9UvMNFp+pX0ltlHUINyRDHvA8Vuf0h6xq01ent3r5Y+0yOhBHP7yc17n6E+tZeM&#10;nHT543gyzXNq4ybpyf6Z4Lz/AICeeDzqX5q7/aOlfXGg9Xs6RL+gulHRwWReoMo5xXBdT6/6hdVF&#10;Pqd5vdWFWYCkeTX0R6161b9O0mke2jXQ972htyEnEv8AFcT+o9NobXqOk2yn87auOAmIKnMCt3+p&#10;v2v655sGtc/wi8mFSvZatNfp0J+ksqWNY82mT5e2dCXpP1p6tYRrZ1Pu2goVd0uQfg1XN9S+qC7Y&#10;FvWi1svbroRSy3F/w006XY3oURSFkRkH8UJEsTZIuHadwJKRuzXzOHmdVFprUZVSqKU5NR4PZ/0m&#10;ltv7EOe+DcNF616D6pcUerenke6DDEHBq41v8MfTdUlp9FrDbT3PdGARu4FaDpNEWuKC0hnO7vuW&#10;tl0PqGq9Ld0sOzWwAFtt1KYHcAV2/FfU/j/u/b8nolnhLn7sPxyx9ctVuOFrtHnxNS0epljf/Y3c&#10;TX3/AIN+o+nOWtJYu294yGhmLGTgwOay38ONeXO3R22O7DFhIJ7fFdo9N+t9HqkRdZaOncJJY9Vs&#10;1s9m5odTu2ai1cDpPQRP9q+oaT6L+m/MJ5dF5vI+P7XOKkv5TVnm8/1T5bTSUc+nXfdM+SdRpGs6&#10;ptM4u+5aON6woY8j5qL2rTLe3jaqqDmVPPB8muu/WGm0QuraW2WvFwQ46mM/du8VzrWLcR0sXrZ3&#10;3TsUA79xXmYwor455rRvx+vzaX70Mjxv+6D79tnt/G+R/qcUJuLi36Zq+rW/uX3LeMhAnLADAaKS&#10;OlIX3WSYTc0H7Dx9prZr2mZbRDqHEiDMMdtL3vTWy1ud7KT+N3/FZsepSSVpHZjmVGqnSDc21Qxm&#10;AxPnyK+fF/jBoNT9Zv8AT2ntXiystsXCph7oy34HzX1Rf0CMoZLkMlvcxA8fFa7a+kvTk1R1aaay&#10;b11Tvvoio5AERu5rv+J8rosUdS9RgnlcsTjjqW3bP5fHJqx5uY00qabtXa+BPTW3ZG2ttdU6UMsc&#10;4AJ7CrC1ZUhS2xW79wDTvsHBNpmD7iGH/iIzFES2u5mjuAwHhucdjXMnnuySlZRerq/s3AgbcQQS&#10;sBV/LHkVXfT9vVaNRauX96gYcGTg8kcAHjFbXq/TVe3eDt0PDMh8A9JHg14L7e21CBlCbRygxAps&#10;dUvsPGknbthKfFFsusO+WcAiCCvg9s1ZG0X/AFVQEoJIiWieK1M65Al5gFc/bIPuYXx5rP0l9a6b&#10;123rm0qXFWxfNubilGaBls8iuZl0WX7c8kcb2wpSfpWZ8uNq2bgpbYgysAlCT5qt9R04tqCFkxuP&#10;dgRzWzaSL9kPIUe3sjjmhX9AEtgMp3PJIUyfxXLhqFGfPHPKMqy1I0pzqtQ7XGvRc2gye/8AyKum&#10;fRv6fba0162bVy3uCHYssZ2wKQu+nrZuIxU3WVHCKDO2RzRvTLaG24uwtvazgA/cSJB/Iro5XFxj&#10;JPiLTVcD8kVNRfw0WV7159Z6fp9JrVsqLU+1fY72YLkAnzSQ1d7Uel2boa77rbX1ig+0qv8AaAMS&#10;RS1jRrqfZe1btTZCk+6YBAM4+aU9F9TdL/rJ2Wb/ALiOt5VLMbbt2wDio8Sak4xtwcW4/wDxQp4I&#10;xX4Kqd1/JZ3Pp9Li2U0tm0NQALhEwjAEHdOZEVj6l12s9Uu2ku6ZLSJpdltFeCFDBy7TPegXvqG7&#10;c9O9PtnQ2U/kWDrcDsjXRBBBgcZq0X0m/wD+l/z2Ddt6e2rspDk275l5HkU1PLicbnuvj23ffp9I&#10;QpOLhLKkqbUb/ZTXhZ1VvQ3b7kMd12yAMBlxDfmrRNYPUDprF20VNu3tDc75IJbHEGqT1zQaZn9H&#10;s+mXi4sojb4ZQ1pAZEHEtIrafQfV9Jb9P1Oit2Cup1IT9U+EFLyQi8cZJtVucbTWzv0gsmR/aU4w&#10;be6viv2Z1PodxfdurfN1RC3EIyonn8RWta4df8uVEB2tKAZifLUx6adbpV9UV9cjveZEDNwqKOsR&#10;5ag6r0ZzpvfNoezuGQc5wB8zS8CcJ1PLGStKLSq20P0+6N75L9BdVeVrVrZaYt7Y3BJBm3gknxWs&#10;X9PeD23tai375tBWLiehT9yzkBfjmr/CjTodHdUh9iw8MJwZHf5oWktb9Vf029bhggn5tcKDWzBP&#10;7ak10rbvm0aoPbZXaxNdY0Vy5pbvtNqLT/y153w0fginG1+/SqltlFuzsRiCGkgAnrwcUzpLuoex&#10;obWoW2tkH9M7BjY0RP5qv9O0Gm0VzVEbris1679oJY3DINHui1JSScoybVK75rsqPy0r/QD0f6Z0&#10;K6y/qLKoL+oAuPqXkuwt5KTzIHFX6jR29V/8B3vcUq7qhjdLkYgAYFL6VVF1VQ7EUPO6IHfH4rYv&#10;TdWp0GlBNu3qPcFx7kCPbTEY7maz6vPklLdKcpcKNN+qdX/4EaqTVS5o1029LprGo9Q1mo0+3Tw4&#10;LAH2QuXIY+Kvvpr6k0Xq2i0us0b+/pr6s9p1GWUNDGDVB9T/AE7ovVNBqPTtb7lvTa6y9poXYVRj&#10;yPE1bfS3oeg9H9L0mk0tsrptMps6dBzs5JP9aTqf6eek3OWR5vu1FVUFjr/62YtTJSindo2xV0lq&#10;26KjhQQHbiM4Nbv6Mlp7NxnX3HVkYAQECiue2Lz3pBTaXWWkwWM/7Ctr9D1lzSO7oFRths3AZgk8&#10;EDzFZPFanDpdbhyai3BN7+pPlVZ5nyunlPBNR77Ow+hXrV/SwbirtY/FbV6SxuWrJS7MdI7NWhfT&#10;dna9ogB0EkFs9owK3Pc1hlCoRuiSwifxX7S/0q8xPJotHknX/wCDde16Z8N+qdMlLKl3/ci4XoDO&#10;c52ms21gAOi7J88Cs6YKiwTmZzTFuzuS5MMhGFOJr9BPHGdM+eW0JDShD9zDnnJPxWbW0IzHlbZO&#10;3vii/wDposbm3ljukZmJ7UG/d/U3+0RiIHJrDqMCjFuMUmFCfKUnwS9H9cW6d63wyughz48VaNC+&#10;6bYDKIgHkzWrafQae1fV0UKSIKjjH+lXTMyqxtmLbmSaToMuf7VZqtfAWpWLf/t3X7GiCrhSpAYg&#10;mBAqP807MQttn2CFUHJqsfV+4rL7u8DueQRUdP6gFVLltSyqYO3DEcGsmfzWKEmt6QcNDkaT2m5a&#10;a6EuYRenIWeatNPeVgpB+eK0m5q32s2nQBCYM/dB8VaprSVC7iQq/dxT9B9TaTNnWGOS5AZvH5YQ&#10;3NUjln8WrFxfUdEzW+m5YZRjw01xi8E926gTJQ8nvX0p/E30r+e0Gmv/AMztawdys5gbYyK+drsH&#10;ewgqSBviAAvYTXzf6/0n2/ISl/8AhIqSNegk3D+ODXr+le6GkBlPk/upOxp7yMu4TgYNbg2k3sSu&#10;6cDd570H+VYWyUh2kiDXyjVeGeaSk3TOpGaRQel2dTs6rRUBiFBzAmto0Fw2xaQ2l3TuLGRnvxRr&#10;Fq0nuwOiJ8wasTa2G1bdiihOeYB711fG+LeJf3t/tiMiV2kWNy4zWkROr2xOfnNQusLNwB7uA2IG&#10;WJHxS9wqiruIYDCjyKWvAi2EuFix6iIjg4IIr0eTNKEV7aFqNj+jSywEEBssW7xPFFT25ZixUccd&#10;M/NMentcZrZdQIUyAJwfisOpQ39yqUckqAa3Ycd44SfsC+WhZ3UqqqOsDaC2JNMIoMB7jN7aMSsR&#10;/SahedWtdIgRif3UD3bIa40Fy0R2EVHSkhiXAcXVJBZADb/oc8CsnTtceYiT/wDQRXrjNcQBwpLE&#10;Bu/HioX7Y9yy25sQVAMHPmmgpBLdgtzuLQdp/wAQFZeSUElbYxzkmeTQbKu7Kj+5AYhVnGO5ootX&#10;NO4I2gBCADmfNLfQaQS2rDH7QxBMyabsq25lxmAZMruHcVBGQWgS0EmGiIB7TU2eyQsWgNol+czQ&#10;t0NjEat7rhtXFRgVaPiPmndMXt7x+4EgGPNIhTAsowDHiPjtTFoOXG67wftHn81TlSKL20FlmBOC&#10;Fg9j5o6SGthmlpJxxS2n9xfd6RtEf3PirO3p2Fp9vVCyJ7gnmtelxW9wM2qoS9tGuk/dsMgdhVVd&#10;0V5776lAAXgCBRyLjE+3cVZMFB+4eaPptamoZ0hV2NACnx3NczUSxzklJ03K0dvQbscG0vXJY6Oy&#10;xsL7xhusleDFfFH8ePrS/q/VRo7TlLNhd4VGyY8juK+0/VtZ7Pp+qvHkDann5r4Uu/SFz1b6h9/a&#10;zqS0MccnsaV5ZXHT4oXbdtL2djw8U55crXR9KfQSat/SdGVu/wDyhXhRlZEVu1j1e5/MpbZAwYiQ&#10;PIqh9FFv07SradgoIAUls47VeLdt6gwGgMpK7Yk17nRZ5Y8WCG78lFWjg6nTzlPJJqk2za9RZS/a&#10;ZLlgujLBmtQsfTtnSXmdEAVjnaewNbfo3Nuz1kNtHTuPFBu7Fttc9sTEla7eo02PIsc3FNrk52m1&#10;WTG5wt0znX1Pq0supAluY8ziK07S3x7w6TtKwCcVd679YsY3NvO0chQTXMfqH1Rmd7FkErJ3GSoE&#10;dlNeI8tq3Ge58K6R63xuJTxpHWb9oMCCFYFRye08itY1/odmHAtMu4yqzhvkRVR6bq2SwEgcY7sJ&#10;qXr/AKlebRF7ZAeIEEgLB5mvOeQ1GPNjk3C2kdXTYJwmkpUmbZ6NFi4m2OooDB/oFjma6p6PptQT&#10;ccv7YyPM58V8lfS/qXqdq5qW1mowzna10y35gV9E/TnrHQLW6AWBie3x810fpTyeFyUJJrk5/n9H&#10;khFyT3HSdVfHsCTxIrSr7SRsuCAxWR2J7Vt2uQXbW+YIXPnPetE9RR7aKUAVg2R8Hz819A8iouMe&#10;ODymgu5K+To2gs+3p1aJdbYAbwK5h9Reu2l1F0NbVghxtzXR/R/VLl/SsyWyzEZx4rjnr3p5/mL7&#10;uQJxIwRNcX6i1WTFpdP9mFxk+X8I6vhMEJ5833Jcro1P1ixb9pbYlt2SOSVmeTXPNboEsaj3EYLI&#10;yFEbm8TW7P6qm65Ze30SFJHHMRPzRNVorO0OqH2iSYBwCMmvB+Twx1EE41aR7PTZpYWk+jkGtYWi&#10;pcjBK4EFmPj8Gt9/h161YfVlWvHaVgFuxB6uO4kTWsetaRFvMwwv2LuGQScQKh9I6Q2dabmLlyAD&#10;ZXp25z+a8TpITxa3Hxa3Hc1U4ZNLP+D7Vs2PZt2itzlJCA8fJqlvS94Lt3E9W6cAGk9NqdtmwzXL&#10;gBRRDZweaoPUtX/K6xLykwG2kbuAO8V90nr448UKi0qVnzDFpHLI+Sx9Q1emsNaQmAXfIFa+PWbK&#10;MdR7u9QO+ZPitZ9dZtTZuXUuFxbZmUAfuPcfivkNfrT1219S2dK10exeuupQCZ2csa+f+Q8plhqG&#10;5K4vmJ9F8N4iGpx0nTiuT6E+sfq53OqAWFRCCFmCRXzN9Wfxo0/036Sf5t9rlG2jlmPkzW+fxL9f&#10;s+m6O5cV222rW5g2Yc95r8iv4l/VWq+rPW7Wk04d03djOe5rp+ExZPI5nvnUMaucl6R6DU4I6HSp&#10;wxbpzko44tctn2foPr7W/WurslL/AOlsCKZktAiCKY+ljqfQ/UmsNeQvcKsdz/cQ3+kVof8AAjVW&#10;fQ/ft6gBWCEBzwPMfNdhvegn171KwdJZSWkyp3bDMn8TXk/L55f1mXDCX4PiLPZ6fBHBp4yyY0mo&#10;py/k7xZ9YBs69ffDPdtPyIhiMR5r8ef4zo7/AFNq3ulSztmcAla/cX6Z+jLQuW3upLbWDq3MkQdv&#10;+1fkn/1efTB0X1NZs2rIX3JTHyTBr6L/AKX4MuHUZd7dyjVP9HxT/VjUafJocf26qGVO/ncfHepu&#10;s28qoEtO3gGKb98OAphViSRX0n6x/wBJH8QtP6OPUz6O7WxbW4baDc6AicivmHV6DUaW42nuWmVl&#10;JDKwg19wWpg09s0z4NlhLHJRnFxbV8qjFx7l3AMxyB4812P+Gn0P/O6rTNsLbWDlW4cHkVWfQH0N&#10;d9Q1dge2QoI9zvzxNffP0L9GDQWLR2+zckEMy5STB/NeT835d7Xjx/5OFqdXLNLZBUvn5orvR/pR&#10;dNZ2DTDaU6ST+4cx2xVLrPTmLq3vrahYDEHcWHH9PmvoDV6G3ta0q7bREMBhpnkDtNaN6tpUu7Vv&#10;QsiQzrgCccfjNeA1GKTe6zDmwzk/79tHz/r9OTbvMrru2ksgwBnJMcgnitZ1emuBSyuihoAAMKG5&#10;NdJ9UsH3LilNwWWgjkfA7itI1FpWW0tpMKfujedvPfgeRWf77gc3LrccKh7NF1ljbZuFVBDXDbEi&#10;CMbj/wC1UKtZti2ioWAy7FSIaui6+wz2VN1mYh96+ROa1f1VSjuLd1JKAM3JI+PJiuhpNa3XYy9s&#10;lKykvjYu0WSq7DEnv3iaDqLSJ7DqNsRI53E0B7wbafcxbYrv4AP4NVlxgN/Wyy0hP3fk138GZyZr&#10;jrlxVGL+nVGu7FAIgjb1FQa1fXoT7ge4WYudi8z4IrYjeLbdjedzA81Q6m+DCbQTbMjaOT5mutgm&#10;20dPFPmzWrViCW3rNv8Aac81LVWHuBG3722ztIxHms2mtAOIJ/pIzTfthxeYbgNv+giujvpmiGZ3&#10;VmqRCwzYZuoCoIpVW2uWgYB708AAFJThTt2+aglq4+1SVw3bHNat/ZrjmW1tnTP4faJr2o06KqzK&#10;lg64kGQa+8vouyq2tO7DDnr3Z2k9z4Br5N/hj6PLG41q4NqqN3ZiTX2h9L2YW0ly8Nu1VffyTM5+&#10;Jr4T9b61ZdZsXpnFhNtubVbpM7b9NWXtogcn/CbiD9o8fNdD2t7JdlCtBWSRLDjtWgeijddRmfDk&#10;oozAAxW8I0JcAVFBUrJOQYia4ml/DTukSc97ZcfR2ntjWCFxtlR/71s/8RNedLoNQVuIoFsYjHVS&#10;/wBC6T2rBvhVAgiY3YFcz/jv6wlj0a6ztEhkUqYyDuGK9J4qLjpo8dsvHawZZe6Pyv8A4w+rG76x&#10;rlcHfbb22adwP4/NVn0P6k6X+ksjrBBiYMRkVov1TrG1HqOpMyC5I3fuziaF6bdUXleYUEB4J3ED&#10;sK91iwf7GP5o8vCD2KTVyfJ96fQnrz37ar0KqryZBuMvJr6F9E2yZRlKiZY4JOAv5Jr4S+kfqAoh&#10;X3BEAiDG5gZA8gV9Q/Tnrt2UW1cTZd2bsgAEHM95rOobU+PZ18FpQtO0dcfT27r3yglxIJbO1x2r&#10;X/VrV0M2WR+ghjzns0cVdadwbLJuw7nvl18gf4gKq/VFCkwzO4YKFiefIoJ8xNpr63/04ZwxT/6G&#10;47UTQ61F2TbkAjj9m+kryNauL+iVEsDt8EZrCau4Fi8VgGF7T+RSYsCElZuj2y6P9tzasZaCCfHm&#10;mnW/bu5vBnZVJZRtAEcDtMVW2bwKN7Ty7lX2xtwBLIDVsQlm1BuBDuKwG3dLZMmtUVaNDVCvsAC2&#10;OVRciYYyeIozC2lkp7mzcwVFYGGg9RUjj80ndDqL28dSjndztOM0+DZbay3Cvt4K7cSeCCe1Gg4u&#10;vQS8LdtXTawtkgt0zIGBB/NL2TdS4qgoGuMGBU4gcmaA6ubasE9wNMKuDa8wewNLG5Z2WFO657cL&#10;9sBZ5OOxpsQt6+C00qbg8EEkO8cljQ0dUCMz+4GLHJjaDlqDavkqWkB1WOYKgGMxiRT9qBcHu2FZ&#10;XM85KgYJ8CtERkKZFLLe0pA/ZtS2vKnmATwByDUb6MhQe2hcJtEZiec03p39xt3TtGAppF7YsG5b&#10;W2HTaQ0z0k5H5o0NSKVXtuFXdJtGOjDkk8zTAa3bdITe7tvIJgwvmOaD7C3U1DLci4okEcYoLtf1&#10;FvTg2EDAFAIyAwmQf+aLaJcqMjVe6j2w+1EaVAySr8STxFMvcUJHvsCqTvAkluSIH+valgj7f8Xt&#10;2iC0chcQe5B80boNq1bUgECUFv8AvI/3FLkqLjOzCANe9xyFcju8Qo4/qKiJ3w1gu2Z2YDdwazqF&#10;dzt9mUaBwJBAyJoDNFq71uw2gCDzPFJbZbaYM3GlJCiQXxjIwFmh6j2Su9bgJdNzBgZEdsdhTI0j&#10;BAp2NlZU9j8GpICxu+2rmQRBWCSO9ApAtFSga+WDli11dgjG5RwAexqSLdhS0K1uUUiAqiYp72Lh&#10;t7QAwQbj5HYih3LYDhL2xyiqUtxkDkgHzT1IlMDc1IRXm6Q5hH3JOB+6RQ1vhA6qzgqoI8GPJq0F&#10;m8lxrm4sqDbB+4pz/bzSTi8tx2b2WVohDn5g1aI9xsGjvs1obX9za5wW+2KJaumAz6VjKNAiZK9v&#10;xWr2r92ycop3JI64U+ST5FWg9R2XYe463WQ5Sd0dgB2FGkRPq2WKuyqGZWZJhET9hORM8ii6a9s6&#10;HKDEtOczIz4pC7fLqmHQMZPLFiRxUk1C22RTY2boUNG4DPD/AOxoWkNUR86pHsXHYFypAO3EmeGq&#10;I6C1yG6jGDAG4cUt7pUg+4oWCoIgCfNDZlu6e66qcrGT38gUFIOq9l8bl73ba3LZYkAEATjnbikd&#10;ZpwGK7RDN7iCZwewYUM6pvcuyCSm1WBk58CO9M2rqqI2EqHklz7asT2/4FUN3o5v656BZkAW5d3l&#10;w6yZ+IwPiuLfUn0tavC9bFiJJ5IQLcHb/k19UXURUsOEZgGlVaZ3E8/iK1j1P6Y0+o3ggOxZjIWS&#10;tyJ7zC/510NJq545XuYmcItRUY1zzR8D+v8Aoa+69wICEVVZsgJcGDM1pupBtB1LhA2S2W/qtfbf&#10;rv07ZuI1xrIBjaoERuiSzDz8185fVX04ytdhWZY2rIE7RmvfeN8kp1bM+LG8bmq98nI7iFkL+ztk&#10;RPEk/uqkutvXIg2m4USI7SattVp7qFlY7uFa2TiBxSF1GthZgCTA8g12n+VDt9lJqpcOyAqA2B5A&#10;7Ule3NIXokAkzMRVlfsLsuBFYERIP5pLUaYIE2MSQ+Qef6UqUGg8YhuwijLGfxQ7Gx9hclVE8jlv&#10;imTpwWchCyvP4JFQsWW3INh7tMYAHal2ORhUDk7kIVVINRt20Ptj2NzEQayHZ1I3AndG6P8AUV5L&#10;yI0JI3GPPHihCS6HAQwKABbYM9PJNOK6Ii5LEeBnNIG0jllBAgQe0/FPJeABtjuBC8ZFBIdB0NKW&#10;UhD0zB6/FTgw/SkQfwZxE0S6GIUnlZUL3Mjik/b2qyXGBE/b81EgpT/RNXWGtyQMBeSGpq7b2QzE&#10;jaw6CZLDyKXtu621JvS8gCBAinA8MzHqJXv+7sRVNFJ36CrZLID7hZHOEGIJqF3adzOFBUBYkimW&#10;UQhmFURHcD4rwS0FVyN8tmRwagxV8FUwRAbTMSMEQOJqNzTT7h3NtgDiGFWCqRvKEJtw20YzQfbV&#10;oPuHeG25/wBRWbMuh8CmcAbirHHI7nxNK+w492B95E/FbJcsnczFFhTDfNCOnHHulFcDIyDWKcka&#10;I8lBZ02+AzMAzbgAIyKtbdq3vYEHEQp/5p46cbY3/YYTHP5oiWQoaWXBEE9yaRNWaYjKodv6gYf+&#10;QOQPHyKuLekm9bDM0YK+TSVjT3EUtvQBoWXPmrUW7LSqMzXVIEFsDOYrJOCHK2W2iCrbus4MkwHQ&#10;cN4E1c2VRkUqVRhbBaDJx58E1V6e8BZvC5kWm6UCxJPcirm29y1sVBbKmFx/hrNLg2YYRdWAsWLn&#10;uKxthlchWHgjI+Jq5sES7Xb1xXWZBtxtJws0ibIvL7bTtcB22d84BNWDbrhZN0qtwIRM8f7UqTNk&#10;IJEbukbaEtsu/dJAMyRzU791wjLJhVBQjB3E5M07e0621dT1M8KfKbe80pbFodDAshws+WxNLGdE&#10;76ubKgzn95zJHcVcfSl8JrrSl52I0q8jNU91Y2s7ggdPX2NH9HN46i3+oXZoNtuwMRBFZ8sbhJDs&#10;OSpxZ9ufR99zpwE2K6LJLEKxVjzI7iug3NO72mVbcIOC8c1y/wDh3fDaZCjo9tLcAE9LBRBPzXS1&#10;aAP0SIWYyZY94HxXl88ds2j2+mk8mNSNP9S07l7EK07ThuoN4rgX8QNAB7kggqwDqgnoA5Yf519N&#10;6i2HFlkcncGjqnpHAY1xb620z3bJW7aYO7bWRRJeBk1t0WWmc/yuLfjkj461p9pzuyy3YjncIgUC&#10;xv2Wrvvqlw7lz38VbeqadRfght4YgyPuj/QDtVXpSWvM9xDtBgYgCK9Kv7TxjjUqG1VkNtVzucBz&#10;ys8mmktslnpsoNzvD5xHj8Uij3LjiLkSxwi8inb177yzYlVW2vhvHg0DHwYM379g3bRSVYTKNIH5&#10;p59VbS3c2tzaCn5+McUK9bW1dQm4zIkiMEEKOD5qrtEhTsaS/gRC85o4yJMdOpt2WFwXbfubY28h&#10;R4FB1Dm7cF4IN4tiNpnduxSvuKp3Wo3iATEATxuPesYUPC7uvpKmFxTLYmQO4DbUK1iAGAPcyeKF&#10;eRpOwSqEhQcAyKbTJuMbbAu4JYtABIhj+KFfsMXIU74TKgzE4/rRIQ6FHtOoEXVKFf3diKWVmS2j&#10;CWJ+3yu7vVm2nce0jojR2ONyAc0L2rhdDaO8NLXB2gcRR2A1+h3RtsBVV645f7gRXm3e4rMTMqZO&#10;TA5yaDpFm5c6BsVQA7CAJ8mra7pkvW7XBbkACF+f6UjIh8FaXJ1r6A138prrL3SyLJUOHkljkLNf&#10;c3oXqq6rSILd2XI6GQndn481+bX01qjprtopYaLnUuQVB7Cexr6p+jPqdLmmK22VyrgqLedgGZb4&#10;rj6rFKPSO3ocsf8Ayd913q3Q83jtCGFYz1Dt+fNad6n6iq2NQ6sx6ETyCD4HkVRf/JBatpuu7cE7&#10;SjQvVyTz/fvWs6v1i0Qii+oFtyVCkw/gt4mssINHRySe18opPq17d67sa04Uphdw3BYya4N6nahi&#10;ZJdB0qvLiea6V9Sep+48hFDbhsKGc/muVa+6ULu1xtxYyMEecGt+ni6VmDJNNCFy3t7ksQciqnVq&#10;xYKvUpB2sCMKvnxVq9ppYiwTIwRycTgVT6m4ntK3sr94LFRjd+T5rYkYZlFdAZEi0FQNPMf3pDVm&#10;4YZQAGYEMg/yluKeut7bXHcFi0oVgkAc1X6kzZvPsRgIgTJB84pyMk6E7w90XbhvogVgIGWoDPcZ&#10;vdRWZWwoiIHE08E9x3Qe3u2zGMz2NKarVpdQgqyruHc7gI4Ao0xfBS7vb1DCLmULGTiapbqnaelw&#10;4PmKvdR1q4DKAmM8x3NVGr3bGJIIJWB5FaMbMGZt+xBrRcHqJYMASc/2pX9NHTrWeQCKbv3VZiqM&#10;oYknJqveSr4G4xmIz5FNSAbQteRkuXChBZlgNE1VXhkbrRCMu2YqzvNbS6Zd7gVZkYMilLhYRaL5&#10;Zd4I/bTEZ8n8lBqiVBm4ekcATIpK6brqzCDwqmf9qsdcSiqQJbMTxSLJKsMqVUdPeWp/SQlJsq79&#10;p7ShTOMkUs7qxfNNXQU3jfuEc/mkmJC9twMcZFHEaCddu2BWOqJx4rLNJInEzUAheIYAZM0YDZMc&#10;rxmpGAigKJJmTUVAGYntR16h93AxiqIRezAWB8kij/zdz/AtDDENt2lhIkUeE/8ApY/3qn+yG832&#10;ZpZTJB6hESPjzQGRtwCjkTk0wzW2W2DbJMef8qHaDl7RDjy6n9s8RRxEt2yDv0MGlT+4r3aqpWX2&#10;lcsQqzg8E+atRuRgQs752g8eDSFxd5uSpgf2/tRJgTZ66hV2JYBge3es3dlsSWienmaCunW4twbg&#10;FgAgTOaxZsW3drZ6RtgTkyKlgWxi2kuF7DO7/enQbpEP1gYHwTQVugi2xYAxtMDFZVW2qwIW4G4B&#10;nmgkNV/JNXa2ntuirJlZGYqLNcRVMETMFsg0yy3C6bgdqiN3B81C7INss7BDwsUDbGJfsURG3ERK&#10;nkExtNZLMdxuDaeyg/dU9Sikbg0SvAzQQi7gdq/btbyDVgOJ5Lt3aQyx0iBzzRkZdhQW9hggniaW&#10;K+26RcbJ4PAo7sVD9f7pH7iKoJLkKdWqDptENEGZ4FTQC224WwFkP1d5rCXrlzpNxQdp6u5qCuNx&#10;2yrZXPf80sbTIXSoMm4ylmMQcAE81ZadyEuhwNoIHGSPNViRKbmXvTule7YtXSzFQxEDmhaBrks1&#10;u21ACMYP2XOCv9Kae0JdhweT5iq8BzaW4FL4wSIinbTWgqb56HhmnmaFjYWMK6tYVGIIDB8YgVWa&#10;42hduJ7cKeIPc+fim2goTKgkyFYduYNV9/2Xb3AMnBHbPEUCixshBzd3WWRJ2YkdXFQGoJdUc9JB&#10;kr3NTDtbCtMEkggHnbWQ7G3abaEG4yTVgWCa4SdiPtV8Q2f6mjoTcmSvthdsAxxxQ7ISWcwygSA3&#10;E0ZvcHsutg44PAiqopyMsVbnaij7mAECP96gQ9u25G11MZGTmhMl39dWQDP9INTb2/b9tmTZt4Xn&#10;cOCagSdoq9fcAhPa6B9o71Xh0S2CVZmyCD2py/dViNgYGJquuXS8Qy+IjmK04+jPv/RhhY3EC4PI&#10;ilhPV1AeBRkARX3KDvypHINDvJCqCwLzJFGDuI2VchuTPHwKEHuAKdsbcAR3ohYKxxkr/QUPsQST&#10;BgfM1dhWReF2QTuNZcfqMsLgZob4ZROV/uKz7u/dwDOZ71ZRFFwYaCDgeawrAysRNAIWcHHiiqcA&#10;quRUIYfuNuAKzGJ8xxWEYGVapm4k4UTVEIzjgHkVEYgk4NSARhgnFYLFQTGCMYqyjLAuZAMVLEBY&#10;5mosSIXeYr07QckCKhZltygLuIzyDWWYl4WeM1iyBBMGQZk0TeCx74xFQsjZaZA89xWWbaQGLAAz&#10;UUKZgN91RVnPBkE1CmZ6I3bTFSYEQNsmstb3bYYgBa9vBX5JiPxUBsjPeCPIr21kCkAmvYkziDMV&#10;iNoJk5yKsm4wG6VmTB4oryNxQiZmaGsGRJBmayLm4tjJEVZLJwUPWxExurO874nxt8xUC889qnEQ&#10;DbyOSe9QjkFUz7qYY8k14BjIDCFAgGsqyFSoOZx2kVBAx+I5jMCqJZlX2MIJBOJPaon2xb2nyc1M&#10;3QQgycc1Bo6G2kg+ahLJ6gztIPagdKMzKx+DUriqXaOP9Kx7Yf7WMzzURTZJQqknaT00MPxEiDk1&#10;kOAWILSP6TWbJgxtBmrKQ1kBV3YnPmaCjZyD+KCVyQMYos79qxkiMVRaPKVO4GQSZNeRXP7lEtFR&#10;YM0SeripFQG68nbJAzFWXYYqUaTBHEV5T1Kwg4nIpdLrBgx2zHFGDMg27PtM5PE1VBWQDgMu3BIP&#10;NKkAnOPAiJpokTk5PNCvBSy+KtAv+TAtc7sVjM7paswRtmpg72k1CjCJ3EGMxWNhAHIEZBFZCQCW&#10;OeazLECX+0moWDRNpGATzU4/8YFY2AK0nPnmiFgLYc8E5ioETbdtQFwAprynfIUmK8yoCrEA+TNe&#10;AQEHqz/maojCEXCCFSducnzWFZAHYqAPtIAoMAbw05MGKIwtsPuz2qiqMqiqu6ePt3cmaM1kMF68&#10;Dj80EguVdliDMUQ3HNxeILRHioRIy32vkDae2SZoRRjEIckCYrK/cQPvVox3imd9xrhbeVxmO5qN&#10;0UkAGnysGWYnAOIFCZtkIj7gcmm0SJJBDK0bvNAuDawe2d4nnwapPkugdwAoY6Yzt81MsY2ljBGF&#10;+aK3/cIYmBmKA4ts25ViMA1aaKZCOhSSWMQIosAgfqEkisKwwNp5qEFJVRMGSw8VbJHhhoYMAMED&#10;AqKkO8FyIoaXGkPBiIgnNYbccSKqgpSMyA+1iYIxQi0nFw8f6UdhLAbSzz3oDpD9YgiQMYqxd2eI&#10;yTEnwe8U57jsv3AY4pU24gwOcmps7QBgZiYgVRSTG3aY3Puae1EW/DIQuVJG74pEEidwyBg0wj5A&#10;2yX89jQuKYyBYWX3bZRtqiYB5ooDwCGAEzmq9zwoPTwYNZbVbS8INkQAcgmlPGaIyLxL250Zbkke&#10;MinmLMLjo4csBvJHNUWh1LWzbHuKoGAIq4sar3AeiCW4PeseWFPo0YnH2ENsMLIBPJgeDSn8oVZ7&#10;jXRO6SsZU1Z2wiqrkLkxjMmgPZSDuYcjEwxnNJjOh7xqik1aXXtOCwhqrIk+0ykbcyRFXgXc9son&#10;MmKW1Ib7JJMEwa0wy+jJOFFMRubA3OcL2g05cEm0GjYREnz3NZtaNgoYnOOKmbKqwkMbUnntTJTR&#10;UEFDMFQK3THHc0AOVSTax3AMyaPcNu0JZjJE4pS4Z9qCSPPk0uKsbKRi97bi4AcSD+JoSklkn7FM&#10;Y5NevAbiGgmcxwK8gZnK7TkYIpqXAlhUVtjgmUZoAPP5NTumFZFYE/2mPFKEAJliNv3RRGh1LbAU&#10;4qtpIgLqozdTQZyaRJL7UDiKtlVYwc85Halm2MpCoOaZCQM4CDL2iTPY15zsAUCiOFggR0nPasQz&#10;GYgeKemKIhm5xFM2NXcxtJA8UswG3mYMAV6268FeM4qmk10FHJKPTLtfUlDP05IjwKDc9TukDHfE&#10;1UmIyea8zG5tAnFAscR39Xlr+9jF++90lY3RzPmhO+5gCkDiKHuCMoOexNGwdzDNHVVwIbv2YVZJ&#10;hCYHaul/Rvolu5dsq9uS7bcCSJrmtjAEzJ4Aya+hv4bHTn1DQhkPSB3iZxNcjzOoliwSa+Ges+kN&#10;JDNq7mk9tOmfc/8AAj+CHpuus/zuptwoeWcIMAf719AfxS+lluejDS6DTqQUcKpB3MBVx/CHUm36&#10;XcQ2FswgOxRgA45rp10JqtsEOABvjBEdwa/Puu1OfUajJJS/JPi2b/rbW5HJYFcYfo/HT1z0LU+m&#10;3TabSsIJDQkEE1yP6h9Tu2rDpsP3bBM8ea/cH1f+HHo+us3Te0siGAfAMV+Vf/VN9N6L0n1izY0q&#10;xuXdIMTmvb/TWWeXLhjmgm3y2n8HzbT+M/31k33FeqPklesXAGMs2AOKmu5pG3a0898UV4RFVvvn&#10;EYoOzdI3NJ+6Tkx4r6amehXCFnVnKngz371YenaB3NskFF3d8ilrGn95rZ2kKTHiK3VLVtFNpdwY&#10;kAbvuNZdZqdkVFdv/wCDheW10cUHBf3SLXSXryFltsBbOWA/cBVz6artr0uoNwYjK4Fbz9Ifw+D+&#10;nPqnYQZLg5iO1VN/SJ6ebllXUgDcYxjkDNeUyTTc3Ffq/k9H9K+MWHEsuTubv90fen8NPV9Dr/TL&#10;em1Cw1pQSwyTHAiuJfxS9A1l3V6l0cBDuI3CML4+a17+FH1Ab+rsFbgRi0bQfuBr6S+tfQbX8uyK&#10;pufphmW52JE4NcbUtVTSUon0vTZU6d2pHxp9Aep6/Q+sNOofaXVR3nwYr9KvRvUL7aLa0v0qrTAA&#10;Ddq+E7H0ld9N1drUKv6e4spJBjMwa+yvoz1pz6XaN7ThGcOVSRE+TSMOZTyN9KkP1GGsSSt07Cev&#10;emW9TbCvC7X2wgjniZ5Fco9U+nbhuM25blrIVTuBIHIg19BXdPc1Nqw9u2oLgqHgYJHee/zWt/Uu&#10;ktHQs7Wg2w7Q4++QMx5M1l1LrKn6M2OS2v2zj3oei/lbqKtyQ+GQjdEf6VX/AMSdHp/R/RdXrHut&#10;s01guRGJbimdBeTT63dcu22uO2FnA8zXBP8Aqz+rWs+mel+l2tQWN8l7vyEp/j4Sz6vDij/ykrf6&#10;XZh8vqXpdHny11Hj+Xwj4cS5cu3bzscsxJYnya2DTi493Spld52wc1Q+mWgYJZc9yMD812D+E/o/&#10;/qP1Po1dN9tWmAJBivpnk88cGDNOv7INnxbTaWWq1eDFFczml/5Z9lfTm307QaDSrcCstlFKdieT&#10;/WvfUnpPvQUtC6QkjP3lu2PFB9W07G/ddLbi4snC4IHAHzW0WrwOlt3BbNpiAbfThj4+Ir4jpYty&#10;3Ptuz9DqKx41jXSSSK/6O0tlbN7TlYdXKwqbg0c471tKfSunF2w1lw7vhMbVMdjWgJq2seoBldfs&#10;8lFYn92OIra7f1Cj7T721UOwDaQp7nb3gnvXVwydurE54w2q0fK//UzrLdl9Lo1DMRudgIxPevl3&#10;0xLaEuWO1hxyZrpn8X/WB619T65xaAVYTnxWj6lF0dmRG4iABzNfUPGxePR4MbvdJW/8nzDJtWq1&#10;eqlW2MqX+OCn9W1+47ANsDNIaDTu7+0ELFo/MfFSAJuAlMvxNd7/AIefRx01r+f1VsOQ021OIb/c&#10;Vq1utx6LT3XPpfLOJpcGXyWs/TdyfwjevoD6btem+nW3t721DEs+MKh81uulutcbZbs75BV84B5m&#10;nfpu4ty3cte6m52O8fs3eD8VVeo6S/ptdC7U3mWP2ifiOK+a62TyTnOUm3Lk+qaHTxwYcUIL8Y8G&#10;wW/S21oFnaNhtkl5wPwPNapf9Eb002TAZ3MuACrAKcVuC3bas0WlyilUBO1iah63de57AvXri7Rk&#10;SAn4rJgzyjxfDN2XHGXNco19da+tslrtrciEsibTBcfilbussWAqsiks5ksYRTGOO9NXtTZe4jKN&#10;jFgCQ8Sq/PzWn/WH1BZsWUUFSCxYhv2EdvzWrBF5JqKXfoRmyqEHJy67ZZnTJestN5SjYW8wh2Pg&#10;RwKqtLpdVuDO9zajEDMQwqq0nqiOiuSdpAO0sQoJ5rYfTtbb1RFtroEGE7hmPY+a6TUox5MO6EpI&#10;pfX9+p0oB2rmNz5GO3xXP9V6I6oHg7B97Axz3AroXqmp0mmuJpd6s1uSwGU3N/xVR6uWvWE/UUuF&#10;6h5A7V0dJOUVFemZM9Svno43qLIQsVcETINJWNFdcruRlV5iK2S+qbm2qCAYIHAJquv3Am8NcZY7&#10;k134ZnVI5Lxpys1bUIqNcTYG/wAFT08giFwCCfBNDvXJLMbhLLgGIp3QE3V2kliBumt7bUORMEnI&#10;ZGqZHP3AsceKVuaxZzElj/esa4PnaJAETMRVStyIbdMGCBVYsKasXnbtqz97f+lLUNqf4Q/SYdxI&#10;fUKoXsAcivpbSae0d6270iOCMLXyZ/0XH3/4PejArDLrtUqbgdpmvrjQlhtZUhrYG6Mgk17HxGT/&#10;AO5keI8sqzv+EPKekJiGKgMRgVUPp397U2yoRXcAZgkip/Vnrd70T0W9qrOgua3Vv+lprCDcWuNw&#10;SPAolrSa21ovRj6jcQ6prYbVxkJefMD8VyPLTUsu1J3FW/8AJp8fBrGpXw3RTazRoS02pbeTAOZH&#10;n4r43/6u21Nj6E1dnSi6+qu6i1O1j9k5Ffb+ssF7bfp5VumcEjvNad676fptbbvWG01u4SoZXZZg&#10;eGrw/m8GSX23CKe2SlT6dO6Z7HwmshgnunfTXH7PzW/6ZPTPUbHonqR1Vl1tPqENonDM68j5it3/&#10;AIufw61XrOmF3RpbN6DaYMPutnuY8V9dr9LpoWtxZsW4YEbBttgeQvmqDWaDqaL+HdgGQA/nPavn&#10;2p0ephqcmppLJKV0uj6Bj12HJCEPSSX7Pg/+F/8ACD1n0f1IarVezc0uluygUz7rHE/gV9J37Fm0&#10;dREOCoAJ7A9hXRT6beVVc2h+jgM5wR481R6+zatNchACcwq7wpHNeI+rMU9Sp58tb1GlXHR6Tw2p&#10;jBxhBNRu/krvTbaWtOloqWPVkDJQ+Kc0y7H1BFtl2jaC3c9lNV+mBIChgSCCkyM/kcU9ZZQ7M1x9&#10;zKIR+CRXyLLdz5uz6xopKUI0c7/ip/C/07630iJdYWNYsBb8YUNEzW7/AMNPonTfRfoWj9NOsZvb&#10;uXG91+zXIwAK2BLpvBbTnKAuBMICOZNWelvAJIuTu2wDkAeYqarzGtnoMehlnk9PCe9Y/h9cMOOj&#10;wLUS1CxR+7KGxz9tGzWby2UCvt24O4mfu7GMg1tuluFSizv4Y9X+Rrn+jFkX0bryGYZIQkYJI7mK&#10;2azrLSA+wGuZyANoz4+K8VrcF8JMrNjs6ONU1uyzLZe7CgKlvJdgeK2XS6m5btCLaljC7DkLNaV6&#10;UhuWC6hYDAtDSVx3+KtrTD70cEFIHVwfI814/VYItuPwzgZsabaN9tazd7EA7thUmcCaN6m9jS6G&#10;5qdQyWrViS9xjARYkk1Q2tXdMFrZG1ctiD8ml/VvQtD9S+j6z0zXobti/tLLJUuAfiuNDT41lxfc&#10;co496U3D8pJN80cvJicKfpPkR+n/AKo9P+pfStL6h6er3NPeVlRmlCwUwTFM+p+h6LU2dKl3Q2rg&#10;00NaRuEarjR6LTem6azpbNq1atWE9q1ZtYW2o7RQrn6bg5udJ7QAK0SzRjnm8CnCCnJ405XJL1bV&#10;c0OwzXDQBmDlgXJ9uHVziD3E+KrtTZi7au7lLqN7WyMEE9jTTBdvtm4ZKkBYx5FDubrljeoG7bxP&#10;MciDRY/xa/8ABqiV7te0973bZCLfJQov7d3E+BQNR7+zcl5Vaw29rhP9JWabXSWvft3LqMUazvdZ&#10;yW4MDyKT9Tv6VFi3+jbRIBvQA3nmtmNpyglG3XLoZFfklX+TVyNTe1LBmNx7ks1wCS/9R/pXQvT1&#10;drGlsG2hW/Fh2WN2cANNUOgS2j6R7dwb0SboiC08wKPpNTpVuElPZFwEi4AW3G2d3Fa8uRTnjX2/&#10;xg1aSD1s3KFLjb0aZ9SC7pvU10tq3KWd9tkAkWwo5/FLaHRWyGuXbqsVsSbcZduyg1076s/lNFrN&#10;P6tZsi+PUNJsK8QW5auaabTWr7+2rxdFuUaJUz2ruaiDwSyYuVGHG/ty92bPG6l5tPGTTXHf79nt&#10;Jp/etam6bnWHLbGWQFC1zn63/iB6L9L6e1f9QsswuSyhE3v5n4NdOttf0bqkBkIKuDA3/ANah9ef&#10;QPo/1EUOoshkhWtIv3qxObc+DWjxWXSLWY/6re9O+/tunS9HRxTipPd01wxv6c9Yt+s+m6T1LTe9&#10;uvW2a1bcbH2g8PPc81tvoNzSafXaI6kDbbVtxJEEv5+VpC3pb9sCy4W21m2qOgWJgdvECraz/Kh1&#10;t3XiysXSycgx9tc/W5IT+6oRahLdtSdtRfXPvsTncdsldpr0V92ys6m1aHugXGK9Xbtk1can1J7t&#10;izZsWTbuWkVHub4AC8jGTNPH0Sxq1u39IzMYnYzGWHk8CqnUenag3FF1XtsR4AA/FYlmxZHG3zHm&#10;pdp/wZlPHNJN9GxXPqLV39DpdJ7qIspBKhiwTNL6z0Rr1g643B7yuVs3eyowyRPAPeqC7ZYGPauR&#10;ZMqnc/IrYNZ6m9+3o7G7alm2NwC/dTXnnu3OTm9jinL8qXVc+qMeXRxi4rGlFOVyoYFizqFBS8pu&#10;gC0c4acz+RWPU/R/UNFqNNauaUlGtlje3dIPj+tcj/iD/HL0b+GugtajWWTqtRfLGzpkUKpZe5q5&#10;/hf/ABpP1l6MBqdRbu6u87XlQDNq34I8Cutj+nc8fEZvITw5VjU9mF7bhP8A7n/gQlqI5tsNsorm&#10;Sb5SZvtm84thPeWS0QvG7tmrS1eLEkMq7YV2Bkg/iqMWbbMtwKS0AkEQv5/NFtuiuxGN2WnBryuT&#10;GpWbJ4ky6tpeZnACuUH5BHwKSa2j3F229jhdwZekr+Ip7S6guUZ8bV7Hn81K7qtIq3bh2gtyhBJX&#10;5issZTjJ1F3+jC00/wC2ysfUEAbbhFwSGcnJnxQ9emsu2jatP7TFYVpkFx3PerW//LOo/VQnb3Qj&#10;8Zqj9P8AS7Ggu37ttmLXm3XHuEsdvgeAPAp+OcacqakuUnG7Y7HHm65QnpdIyWbVm9dDXFTrYCFZ&#10;u/8AeoCzaZpG4fJwTGSBR9TqbdoNklgQVL5VhVGXK2zsuw8zJ7bvFdDHGc7dtW/8cnSwYm1dGbt0&#10;2lLcENmSAf71qmi+pdD6ijNodQl7a8EqMCK2C5YW4bttoJDTsb7TjJqmbRfyemP8vYsKk7tsBEU+&#10;YHeutp44aakm5trbzS/ydHHBJBjeZQ25HJCmSg+01K6lm+CzKHuRkq8lv6DihBbwuIRbDlSrSCZZ&#10;vxVT6N9IaH0vX+q6mz7j3dayvdlo27ey1pisSjNvI4ySTioq93PKbvgN0X6M5a6ZVGPMnI8R5FS3&#10;oBs9kOWQB2jaxJzIBpd9LeFxGvFSSftGAAeJ+RUk2Nl7bEO8ljkBuIpLS45v+CtqE9FobGmS4LKk&#10;frM1wLkMW5k+aoPqz650P0z6be1lwPFkoPaUZAZwAxNbhvX3LgFvsQUmWrRf4gfw60f1X6bZ0d3V&#10;XLFpLqO/tgNIUztNb/HS0s9Xg/rJSWFzi8jXL2+y/Uv4dHZPTdUl9Fe4+73bSOFXAgiZNbai27gJ&#10;K8xxWi+jBrVlbdrYQqrbT4UCBW3aDUOpmUaIDAnuO4rx2vx1KW310cXVRSk2vkrdTpXQ3IWS3VOM&#10;VqGu0qW+onY8bpBmD4Fb7fsh1udIDhTtBOINa16jZ34BMlQoa33I5BNaNDndrn+R2myN0ma9qWD2&#10;t4tlrjXAyhTBURE1X+i+n/yF/wBWa1q7toaq0jFLfVtNrt8bp4qzS3e09wBwFWJgmR/cdzVc9y6G&#10;hVLNccBJHJbABiu3jb2TgpLbJK/adO1/4o3uCa5H9Zet3PS/T7hADJda0ADwijcCR2Jo2h+oLulL&#10;2tOrra1K2xdzvFzMMYjmMRVRq3urfe4ttBctH2QBOXH3MfkVrvpnpuu9Pu3tRc9Q9z3bge228h7Z&#10;meGmn4dPB45Nzp9xi2+dzuhctNGcGnTXorf+r76/9Z/+R76W9N+lfTL1kC4/841q1D2ymUSe0mrT&#10;+F3qXrVj6c9Cf1yxHqCo29eCBMAv/wCUV0pNHqDb9K1gYXDqSPeVgGc3HMK5+RR9f9M63RrrVuwL&#10;6X1JSBle5Brt+d+r/wDquixYs2g02OUcv55sUdjk62bf0qOL4/SabRReNZ5ytNbZSv3yyFrXLqTZ&#10;d0A3XGuIfuhKs9RpLl3+XfR/rpuAFvCySZDAnk1qWqZ7V5CrHoAtqEAUyprY7F7S2br37jtkq6AE&#10;yHb8V4nNi27JRuuajVm/JjlUXH44KTWWdWl6/bZf1RdLtvPdu20VEo4XUIwZGFrcDGCG7wMx805/&#10;OX71/Ue6quWdmaehlJyDjxS3/qS3NSjXB0+wtl3Ijvl60pz6UVwk+DTCT2xTXrkB716/ZSy9xXta&#10;cC1abCgzyMc17S2LtssdkAHcQhAJCjP5HimHvbLOrs+zvtXbqhb0gBQuABHE0vf01xWUBW/RYkle&#10;Ijv5E9qNPtcRTCg6tUlyVOou6XR2f1Ll0n3FCCNzMtw8SO9Wdm4oba2nKMzgsBnaEMYjsaGA1v8A&#10;SZlVWDMemASe4B4o9pihAAXaBsQkZIFOm04+2+7sZJKi31eqVrlwSJD7CGO454MVaaazbAZrd4Oi&#10;r7YzEMOSBWuW9hth8Bjyz5NPWb5lB7YVg0HZgDFczLi/FKNquzn5sVqkW9grbtu78lhhe5/4Heoe&#10;kfUnp9/1/Weji8RqrWmt6plYwNj/AG1XpqU9nUlbY3L/AFwas/oD6S0Nn1n1P1h7m6/rhYs3A/7B&#10;aELtBqYtPp5fdWecouSjDHXH5ylFc/pKzla3GseHJNp8I7n9GXp1BS5P/bJVSCFmuiAai+WFywRa&#10;txtcsCSfxWj6+9p9LCu4U22k7c/itq9C9QTWWWe3eDEKAQogA1+nv9P9VpfDrF4j+tjmmryRpq6f&#10;p/wfDvqLDPPv1P23FPg2bTlGClWYE4/NHJAYj3WZlOARwKr9LbWJZyVWQRzFO3SrNtQDMGR4r9P+&#10;O18Z4cb9tHyvU4nGckSewvuNBlSsjxNYMkB1g15GJJWNq8AzxUJUsBLEqRAAxXQlkTMlC/vQrztA&#10;mOMmaWuuwO3YW2gjbODTrWrSu/vLEksCKA6XQuy20b5WYzBrPkg5JhIqNWVs6e/ccjK8gxB4r5m1&#10;P/UL9Gen+s3/AEr/ANfsH1EahdONKrHcznha+qbyJbYI43bRsJ8g1+c/rv8A0BWdX/FnQfUFn1Yn&#10;0O5qDrdTak+8rqZ9sfDV8y+ovEZ5SlsnKC2S2uMdz3+v8Hu/p7V6Nxn9+StU+XXB+jmhebVp7sgi&#10;2CViQD8VY2LhGwSoDvHz8VFbwIUsAFBEdsDAFWmg0yXrnSuFBg/ND9MfSmux6vFllmioxpv5bOT5&#10;LyeCcJxjDu0im/iD6e1/0TUi4wOxlcg5jbXzfp7TPK2yGJAYq3EV9V/UdgXfSfUrVwmTZJPltor5&#10;f0qBrYKpl1BB4lV4EV0v9RtN/wDdGjn7lBp/4ON453Gf8mLgLLAjaGPSBIE0SyhtKjoDvWQSOy0w&#10;6tJ2LtJQ4Pfbmm9Mqbem4dvt7iQJCkV89xQto6b4IG3sNzawIKhuP9aObZU7mtESsVhV3Q8PATcW&#10;A5/pRbRuEL0SOVUmZB5NdCEUBYa3pfcKdIJmc4KxxQr1l1n9Pk8ocE1YgIYRUaCMHzFBvOi2Vcjh&#10;Pt4HNPyYIuFhwfIjZW0gZYYcGScgLUg5AZkfElxPVumhMXcFkQbgZBHg/Jp5LhZjbA2yBDGB+YqY&#10;VVKuApRTIXUVc7WNzsQcLPxS1pWT9NnWJ6sZzTZClgqRJJ6zJFJqARvKTnmm5IVTQMY92NLmWAgF&#10;oIXtAwaBZUy+VKQc9yy0cNu3n3IIXIAigl9htLuUIRMRRtqlfwCoOyPu291vreGBGDxFNrcLN1LP&#10;7onJkYoK3LqbXQiTwY7Ub37aSB975xzJpcQ2id6wOgqWDZOzjPHNPWwCQFtxHLzEmpaWx7hTcdu2&#10;2D1cz4qbur2nQuZ3TjggdqXTGJB1VpfJBA++B1RTdt7Q3BpJbER2ApZW6GPcKB5BWjW12s3TLKBH&#10;/jNLk+UW1wWtswiOnSmBPdviKsQy2rZ2LulCYOJWk7TXECFApVuQTn8isPeKstt+rcZkYrpQyKGO&#10;TurERVzSoV09t7RdlAlcCM1P0j032C8kF3bJ7xMxUdTfHuWVtMF9wncD4XmKstLbBupskAA4PJrk&#10;4sEJ5orvb7/bOy87x4n+znX8YfXl9H9Ca6ymXeBBgmtV/hl6Gtv0TTXtTbHuhS7kx5rR/wDqb+pP&#10;b1Hp/p43FTziYU81uv0L7j+h6WyCHVLUKw8HAmu542WN+QzpxT2RqP8AJr2ZMelxNTpTdsrvqH1B&#10;vULSpYZiAWlDgMAcU99EepXhdupO/aQJOQJxFJfUXplyxpiLTANBG/5qw+gvQ7+n0w3O4utkBs48&#10;mnvTy/rcc2ankh/TSRtX1R9S6jRW/ct6ZSi4jmR3qy+n/qb+f0a3EfaLo4YhoFWN30W1c0t1bi7i&#10;y7Sx8mtC0Gk0vpqPaT7Q8JPx4+K7WWeXDJSbuLOJixxyNpLov/UvTm9u5ezt25K4/BriOqHuakq4&#10;Oeoie7Ga+oQf5n026wTIG3ZHJr5f9cdDrriW0IYsCxHKBcFRXmvqjFGOPDJdSO94Oe6U0/RcWLLS&#10;zCWDnaR4A4NVP1R9QaXQWbqglbihQCADg4kGjel+rBbjadXTEyGmCR2n/OuafxJnN9LcMiFPgN25&#10;rxuXLtxqldumel00N2ZJmman1D6l1uqvrpwzadSFOw/9wMPIE12T6A9Y9R2WxqZU2+lQ0CIOT5k1&#10;xz+GP12lrSauzfte5cQ5hhkVu/pPr1vW+p21CochYQSyn4o9ThxaaellilU32kdHURWXHkjLGqSP&#10;tz0/WXNRpFjDYkN58TVVq3b23YqVdQVGPBmpeh6m3c09tFdRwTu4Jq7vWrblka9BOIAnFfVleXBD&#10;8rbifKJr7Waf40rHvo64401xdQIuZDRjngiqL6j9LVrV11UkwQ6Dv81ZaMNoW6ZcN271saXheUql&#10;vlTJIya6GLTQzadYp9xRkWpePNvi+2fI/wBXaW/a0yqsxCkgYnNS+hr17Xab27+nggsAoyoIPnya&#10;7B9Teg2mt3eGbJJOK1j6d9AOhvsxVADb3c4mvBZ/CSxa5f8A4N9ntsflI5dL/wC5GlfWP0nq1t3k&#10;tHbvCRA8nia1b6W9M1Gh1d24VeQ21WIkyPjsK7T6z9Y+mm7FwqUBGeN2MAVW3b2muXBeQJ1id3MV&#10;xdb4TTf1KnjzK4vo1afX5vsbZ4+H7Og7Rf0Kbnl9u7mBWgfURfV6K9sG0/gSKHpdde1Or/ljuSzt&#10;ER3j5roD6DT6fRn3U2Nknvk17SGFa3E6VJRps4KyPS5Vbt3dHwN9T/xU1noh1WlKuiqvyoZiYBAr&#10;k/qX1Kb2sXUIj+4zxgwwxz4ntXZv44fT2jue5fe4FuEMwc4iBGK+efQtFd1299PadzaADbsY43fi&#10;vkHl4Z8OSUZStKTR9u+lsmDbCVJOSTNC/ip/Ea5/IamxqGdQbW0rO5jPmvk3+FV3S2fX/fvQVJJV&#10;2GflfzXefrjRnSap/wD1HStsuMyqWGdx4Nc+9X+n7XpCad1tqDdVWcjhHPivYeDy4MfjsunSalqU&#10;1uT4Z67VaaGTWabUpw26f8tte/ln0JqtJYGkGqtFS5XdMZAH+4rp3/S76gbX1NqLevbda3jJPLuK&#10;4/6NqbVnQLbvW9xCBlJ7z5+Ca6t/Cf0q/f8AV7d/TgW03oLgA/pB+IrzPjMWR5pY1ByqaqT9JMn1&#10;PnxLS5d01FuL4XbbP0nten2n1OlVCxKsAABgBq+Kf+rH+Cl7WeuegeojT+9Zs6hDsRJiDla/Qv6a&#10;ui0iKxDG2qZYTMUb629F0XrNi4l5ZC9Q/wBo+a+46DSLDjlmhW+uEj8ueUzLUv8Ap8t/bbVv+Cu+&#10;l/U/T/WNJZ0iWg6sgViw5IAEmviz/qg/6LvQPVkv+r6Cx7GoljKDk199fSXomk9K06BEbBQBm5BA&#10;zFWP8SGL+h6gboVzkAea6ul+9PTXk4n+jzvmlp5vJjhG4VxZ+H38P/4ZN6ZqLWnuXYJO92jLBcf3&#10;r6NTQCxZtu1kDbbKmTumTV8PSren1+sKiGu3fcG/7Qop3X2bdxL1u2XljkEZUjx8VyP6WUm5NHzZ&#10;KEW1fs0D1ey1g3bqJEoB7j9o5x89q5j6+ZS6my3skKwJMkeK7BrfT4uM112hx1fI81xr1C4zOqG2&#10;SguMmCAWFcTXvYjLql0c71unvXm1FtssApJLQIBzHiKqNf6fbFu9shjchYH72nmPB4roK+m23hWB&#10;LkhiCcwDwaY1emAe4hRsuQpIiCBgzXKhjbZzFo4uW5pWcI1WmYM/32iqkBcbfzWg69N1x5RWK2jk&#10;ZBzG0Cu4eteg6i5YARGCe5gtHbmY5rnfqfpje37V0Da5InbtKDwDRwtSqjBPNNTnGuOjjF+0y/c+&#10;8qTyJiRVHqdLCNIyQGUV0H1LQ6hbgT3dm0bCOYH+EnzWrGwwN0IJXIwJELXe0uoFJ/alUka2219i&#10;BYRht55bzVVfFzdsNwGFKgeBW0XdAQilkEg9JjzSV/0m64It7W2L/Vq7OHVR4/I7Wj1DkmkmzTxY&#10;OVKvDTBHen7VtbijYWKhgufv+aMyFCnVE9XPin9PaZjabZtBbNw10Pv8G/FqWnW18mu3tNEHaTt4&#10;M8VjSaS8bsPb5aGgVuVvRWLhQBZVxx2Vp5FbD6b6NcS/LGQpUt5wecUGo1yx4pv9GnNNrFM7d/Dz&#10;TixorStYKlIDKw4nkj5FfUPoGltuyO4Kh42r3Y+fz3ArhX0t6Re2qRbDhrfZiRBOSfwK+p/pa1p9&#10;1tfbCEIoDTkxgEV+ffI5o5tZll3bYqG+cY7uKNx9EtKgV0xwWVsx2MirPVOL+oDKuY27bfDBs8dp&#10;NBN/ZYu3EXdcieNpOMg+ZoHplv39ZYVmKKyljtGTWjJmUFCCXYqT6SO6/TelOjs2nZQpWZWcRHf+&#10;lfGP/Ul9QIvpbAuTt69gzhWr7M15XT6E7SQZBUkTuYdq/Kn/AKmPq7fqW0yttRUaY+8tPf4r3Xjs&#10;F/Zgv0M1M1DTqLdOXCPj3V30vaq46EKCZX47wPMUTTDYRPQ0g/8AxU1rdnVBwqEkdZjbwasLOplm&#10;wwhpkGveTwOKSOXLTSgl8I6d9OerXLV23BXaHLHdJY/Br6g+lPW1vPbl2wmHAG0jmWr5A9Ku3H/l&#10;znaBJZDtgjia7n9KepwFNy/EqAW4UtOAo/1rlZcZePUOMmpPh0fa/pPraaoff0kGB/5NitqkXNPb&#10;lAYuEXWXDTEwYrjf0l6iGNr3X7gq3/wtuK6vpNQLgti4sOTBtxMnsQBWY6eOMZLhCWr9PEk24CCB&#10;8tPcGqu7po9xtisi70mM+ZJrb7mxLe1eEYK2/BQkwKS1CkC6VMEoyEDgk4z8AUuUeQ1jSKfSG5bT&#10;2rdtyysbm6RG1hJGe9W9oWdiJtMB+SkM7cyfIqiupbLoiC84WHLDjiIq+0l/3N6O7IMwV7bRgCjg&#10;2NfXRY21tt7e5AGZzuUzBihizbTbZNnaHJI2DcIJmTPisu9skQ95tphmaOkgSTSlrV3slmn3RKlX&#10;gbB4/wCKbYG5ESy3BczlkyZ5AOSRVevusAPetlmlVABWQOMdopi2ztAa0QiHpMR8w3mD2pa9YQ2G&#10;YsQzEncMwwyeOauOQgS1q7jG87MxOzYH2/dPkfNMJqTfNsW1fMAFsc5pC0LiNC3AzuoK7DzHG4dj&#10;HNEuGWJF4e4ymH5Un/DinxyBxbRsVu+UVLIZbgJINw8ZMgfii6gQPuQCGttmRzAqgs2xtAIctE5g&#10;RGeKtW19yAht7TsBiMZ4X+lM+4h6l8iBsNu0dssLt23KlQdqGDIFDAvs+43BbO44UiY/wxxg8Ci3&#10;dXMKEklhgfaJH+9ZUAAAXw0EtwIP/wAapvBcyvuWluG44L7QqqCOAV5JPk1E2LzbiJUMSEUsARu5&#10;UkcHwamtoQquwaLgcsOkT3J81ZFLbrcc3TlSrkAQTyD/AME1aVlbioSyb1y3bh+5CMDzxBPc03at&#10;Qb1wAmH2xELgTEUxcvhthFqcRJnr3DG2lL1226paN8C2Mszkht89zUcC7R63Zs2vbAG52h1uDEE+&#10;RTdt7w2bY3QzEMYFsDvTdjTIvui8oDCGE8tHioA29xtoE3EGTE4Y0SxIhSjS3V3+1cV2jdLNALMf&#10;H+9CxaS20iX3AieGJ/zWi3Lm1boNqGFzcCo6Wjj+lKSXt+2zBjBYAY/qtXtQTlQ+GSVW1efqmFII&#10;3hhwfA7UletPa3ubatsGw9yw8A/Jo9nU3JfcVMEDILTA7eDNZuLbvWwx1G1VI37RPxB8GrUSbrRS&#10;t1t9ibWCqTsKuuYiKkjXU9x3aYDCW+7aByKc1C3khnuMWEAn9w7/AOlVa6jO4KGIYM24Rt3ZDKTR&#10;oBdlhZ9RcT7ZdQ6qUnGWxGagbxU7UBttEXFLHIWqtWW9bNoLc9wgZYYUAzKL/vRy7B7DABt2Gl55&#10;5n4qmgy8ssbRCsMEjw0k16yrIRfS2G24Adtu4A4YjtVPpbj2gQEdY3bu5M8L8fmrF9U11n/TKhkA&#10;BfJhu35pE3TJtZdK4GFFy0S8n9xn/eKjaa5udiTKzJvEnjgDzQbd9ttwWlhhCqAeo7eGHmTUCfav&#10;LbS7EkkrcJOxo7fNVYV0Wen1t23btXmDhtxgk7oQ9/mK2C1atXrLIpWEkyARu75FaeublsyxIEsd&#10;0SeekeauNBrQt62CQd29UUEQW77qOL5JDJyUHrvotm47kQtxoCQOgbhI/rXDvqT0He4Q7VZDARhB&#10;PwPzX02nX7QFkBlBkMO/wa0P1X0rT3DeZ7El3hyDEj8fmunpdU8cr+Bsbm5NOm6PhX6o9AQ3NRcF&#10;oqxIi3H7+5Brmer9MuKR/hUcnua+w/qH0a1dgi3FxFYpuyImcx3rhPr30+6kD2XViDtJ4KnPbvXs&#10;vGeR3UmwJrGpPnn4OPXkVDdDSczIzFV95VRrlxVG4ELMyc/Fbdq7N6zcFi4wQmJYDtGARVHcZmN3&#10;oCsIh+K9A3aNMMKXJrt8YVVBWT1DiCaWL22tOYuMFy3yTT+s3FiOk3FA6+JBxkfFJ22t+4yC4Qkk&#10;EqMUpxQO9g9QlphbCItthEuTyDQ7IuAiAE2cfNTGmUsxtoyzG0yIqDMbe8OsiJkUtjo8mCm7klSZ&#10;6vk1Yw5uwVyACG8tVY1uUucvgMFHiaurXUbS75hYP/iaCQyKGwrOzGersCcUu1pC1qTuMRuHaPio&#10;IbhR2UQFaAaZXlTv4WMiBJoSN16PG5ZhZMgIZgYzUtjTbCtAwCPt5oJQRcl4G0d+KftI5tlVubhI&#10;3BhgxUsFT5qhibaFcgsCdkjnNTe67qzlOsMZHEivBXCrDJmRt8fmifzBW6NoHgEnmaJDAQ1AMqhI&#10;3Hq28QOJoulGbcpyx3A8Y8fNYtK9t7nuKAZxjn5BFO6VUZn2tIgsJ5kdxSsseB2LtWJrabfcA0+C&#10;/L5ER/rWLtgWmCuO4YHtBHEVYWbLuiYLAhhIP7u5/FGXSG3cm6hZWU5OSK5mTs6ePFwUSBVZXJhg&#10;DPmWpw2rdwruZoMbjEg7eAfmnWBdlItBAVk9w35qSadrYVBYY2y0Be0+fzSmXCDTdgmCW4Y5VWxI&#10;GZ7VZWSzag7VDb0PB+ycZqtF0WnCspG2eiNxj81Z6Gw5RnYbWVmO6YIHikygMgrY1ZW8rrcLFt5x&#10;jMDEAVf6Jrl1FAEThX3AECMj4/FIvZNzbulQ6wBIgBR2ijW2ZLYviwSFcLsBkZ4JrJkXBtxxcWmX&#10;1jTWm6YLQcAmBJ4/NH0ioGFxUFpZi35x2NRRks3N1y8xjrUAdzjaRWVUOlu23/cZpURKk95+KyG+&#10;PRLbcsi0zqoJy5YyRPAAFSayVt2C9/ZgEEDMsePikrftW3D2rlyYP2dW5j2zT1sT1FiC2xybgnfB&#10;4jtHigZZjT20YuGTcLZwCSIL+KgjFboHRDbsz8xyPFZLbWCsLjQxcITn8Cl5m4hFhdyvshjC7mGK&#10;VMuPo+r/AOGfqn6elF0BUtqDAXdJcxx4gRXfdMBtt9bBHlw0yVg/aRXyp/CTXQwW0RNx5fcYIYHj&#10;+vIr6p0tz9DfsV7jNuKsI78DxivN61f7smez8flvHVgdU0bkKEsbkB1gCea5d9VaA3zh3UcZOVVv&#10;uH4rql+2jbyY+6fERkfkAc1onrmnDW5bUKekssAiRHeaHTOmO1XMJHxH9U2rjXrjsu1jE7DmBgmP&#10;nmtdVbbbhJNuFU+CxM810b6200A9KrySwUklScD85rnKki0qXAB1SPmMV6bHK0eGnDa+QgCe4U2E&#10;GQU2nADYNBDJ7jfpE22aVAPTkdzRbTiwRutAi2pM5lpEDFC9kWxcNoEztBHgxlh8GjBM2VtXU3Wn&#10;IG7kGT8GhMg2+7GwGcu2bjdwPip3WUXFFuyFZUJgYVVpO4qBrf8ALN1AnaDwp5j4NMiBJgrmLPS4&#10;VMKcSJntHMUM3gl0BjkmYjYsClEvXV60u7MsWUfsDc1C5cUsttSWJ6ZnBnMDwTWhQMv3GWbXlCuo&#10;MljARfnM54rzXbe4bVICiFZDEik7Z9vqt2wWwxCEfgiaLcskKJklYwo4ZaukDb+BxFe9tm0VYAIX&#10;PAUZP9TT9iyttmO3FxSqgc4xNJqbgVGe5cO5QXK5CzgyKudOnsAoklWJIWeoCIgzQhpFP7V2wtrd&#10;9ytGSCApMRmrK2T7b7rLLak7P3SR2oa+msbdkYwYIIloqOmvW39iLzrJNtABBIPYnxPehlyg4xL3&#10;T2bgktYn2gW2oZKk/FbL6V6u1p9qORaB3BUPUwIiW8z81qVjcjLt6WAyykzjAEmnxcPVcW8EIXJ5&#10;BIwIrPOI7HaaaOtaf6luN7Ru3INsFiSsLtGAtB1frdxiovewTyRujHkfNc6uX+jUq79TBVgdUkdx&#10;RLeqDDaFW4yKCQkY8tnj8UlYY90bnn3KmWt3V6kvaC7YbeCOAVHGfmtbvmUtXHAaUklftz3oQGLx&#10;2Ao0bTcaIAwStDsuBAVQcyQrQAF7f1otopP9krl9LN03C10HbBkwW8QKX1AVLSpDLuTfcE4I5H9a&#10;MNRaLLabJY7pAO1SMgZqb3feCbrAKMoJjDbvmoE+TWNRqVOxrt1dxcKgAOB4CiqXU6chyFugIrzv&#10;mCR4JNbBqiVtAblNwOQboXKxVLeAh5LFVYkFQPzT4mbKis1J9246W7e9GO4kACDxzSd1ltM4IDhE&#10;BDTIEmcGnNTc9uGQqsCGjIAOSTQbzCzCi0m22OIkAsJBjvRozt0imcn2Hd7YARiB+RkkUg720lir&#10;MHWT43dhNWN3rBkuCpIH9RzVa0zsOEVwtzdwYp2NmV9lXecBRvOEcEgJBJNLPZ/UIdP3bgT/AIac&#10;v3ztJKZJBIGQB2FVlyQUFxbgBAAk8TWqjPupipOLsSwyRNKapFyVvjcwlie3xinr7OqHrBaCJXMT&#10;SbodlllyWiI7/NHQpq0yi1Cylzcm44wDBNIai6fbVlR4BiCM05qLRQ3BsVhu5WkXtEXetiSD3701&#10;oVEV1Fpkdl6VPIqtU5ZiZJ5zmmrkmBgMME80ubBdcZg8imRLBFCMwI7D80OZMsJ2gVN5btxIoQIB&#10;yKNAhJA3HEg4WmCigYkY4pZFAztJ/wBKN7glQqxIqmWibjcpGwkiJnxUtq//AAs1grgwCR480D+a&#10;b/4VVJMh04lQEUyoSeRjPzQLjW7lwks0EQNvcjg0VrlwlkgL1A1JbOpZChgEKIxk/ionQmmI7jCE&#10;cFyJPbbSt5lZSyhgzNBJq5RXdCGUBpkL5Jqvvg+3aV1GxWliMmjjKySgJmy2+VP6gGM4gdjUd83E&#10;lZUzic0UWWGQ527DBPJFRsqqRK7vJ70VAqKMhLqrvtrCz0jmZ5pxNNcS4CAoUZgd5zg0Oy6CVXcZ&#10;UkD80ypubUQMmRwxjEziKFjEl8mHAZByoJ65yQOajLBdQVbcICjuKK0XHuuH3EMFPbFQ3Wm3AEwA&#10;CAOceaC0W1+xO8Wi2VwdvUODSgfeFUNtMGRVhevKrCEwyxBMwaVUoVs7BseTLHGaKxbX7M23Y7GZ&#10;wCQADE5FMpY25W6VcEklhg4oD3mtld5BgxtAyCeTUWuRtYkHPmYHmlvkOLSC3rRlQPubb8Y81i+s&#10;I/ufpuIAU5kfBrCXPbNxjlGEdR4juKissf8AH0nDmOaXTs0/i12ELSUYBh5PiawxZC5aWO8dJzHx&#10;ioIP0WD9m3bTx+ZoyXLpuRuRVJ3dOIFRorYmWjFgFBYlgQdvbNT/AJlVYKZJYGQnntValwkAJJcg&#10;gmeajoSyf/LCCe/YxUrgKL5Sourt4vbkL1NnJyfNV+5gFuhfsMDwwmibgqqzrkxDDsD2pNmuK5Nw&#10;dLRhe9AMaPXbW3dutBmYyCp4BoC2xcc+4LhUp0ntjmjOzW22C0FBXBOZUUsxtoUIuMwCgAHmTUFt&#10;Ebg3b0IKEKCIESOxp7UO7OFLMQEG0HuKUuvca5bUnI6c+PFeUktcYXS5VeYgD8UVFcHmuNuaUeY2&#10;hzwYoTXJtDoYkYjxFD6CsszqCSJo9pN6JkkhhJGKKkiuyrW4WcbwZAJxSm19zgYNbS2guB7mJMUt&#10;qvST7fuggsYkLiPNEpoU8MjXbl7DtiYgg/7V5l2woWenBHzT95Nr74ASTiKU29Jj+5q7QChQn7LB&#10;GZZOIINCJVRBY7cGfmp3EYXQW7ru/FR9yOII8Rk0xBAmhgCAWLGJNedYcDaVjgVkuBDhKw2T90yY&#10;irLImC32/gCshjkgRPioqyhpivbNxXkGSJNUCjABPgVNlJ3dqGyCRBOcUUksIao2XR5huAEHGd1Q&#10;U/G7v4o7oACN0Tz8RQekTVIlHhlWfaSKGy4zjP8AaaJPcEeY7ViFAO4gg0RKRktkEdPishyIaDUA&#10;YYSJAwaypxJ4qi2TdiDtAgdj+awcjAKkVmT1KDMnJrLXDJLEmoA2wRU7lg/1r25JJgkjzRCx/aNp&#10;8GoqSsnbk9qsEwrbhJABmsfaSMy2KmEJK8d4rwUFFJIJj+oq7LoI32hdwEHgjNDWMkKc8/FT2HaI&#10;zAGfzWXdgsRGINQiIRwVMeJog3cLMjNeVFCCZ+MVIkqGdAOkj+pqEokqcfqDIkmJiK8JJlTG+pt7&#10;ZLSPnHk1A7Y2zgQRVEBsVDHpOMR5rBI2KJ4zRQgW4XHA7CvBWEtshclahAICtADCIqaMwyoOR+Ir&#10;BKjZx+ak6yGHGKssi0ieDLYnsBWXUAkSCSKH7bRHC0W4v5gnHxUBBKI3AEA0QwhIM7jFYdSDOccz&#10;UlEoxPIOI8VCIiSoIXdhe/moKoOAxmScd6PhgP0iCRz2EVhrftqvmcnsahYPeBzkxGBGaLdvMdgw&#10;SFrBtgA5iMzUbZCn7OQR/WqIDiVJBziawxUnMcD54ooUQIMGIiosDE7AMZFWSiOS27cPHwKy7YiZ&#10;PIrAAUhRmo7dhEjBmrIEbeJYgYI5rzbm4ET2qCg/0HJo7gbiQGPiKohgpkCR/wAisAAB8nEiDWbW&#10;0sNpyskmissxuBwJjyKhaAqsFdy5OTU3eSoA+3kfNTS2lw3NuRHNGCs9sY5Mf1WoTkXDrNwoS1RY&#10;yXMZOcY5qQIJmDBxA+KxJDfd9swIqUVudhkY5/T5wDPceK9LNdyPgE9zQTuYooBJA3URLhILhd2T&#10;AB4PmqaCjIyF2TCcHIqZaFBCgbckE96CGYQd3Ilh3rLAhYEETkmhoKw0EXiXTf8Ag4E1FkgMFBlT&#10;Bg0TeN4VTulhIBjEVAqwLqACFOCKoh5bBdGKvyJYnHFCdZhYYiMinLe4qRGCs5NLszsUiGOd3gVL&#10;LogCFUoDI7GKhbLPgJt8x3FMuo6wXBMTAFQAdhywDCB4FQoxbVwTNoEjFBKtDjGP96xZDEkbyP2g&#10;9yaKt0225nj80VA2QXqJJ3VFnkMCTzUrqMpAnBaJrBXa5AMgLURUr+AIlcBiZYUywB3g5IIg0Fbb&#10;nAmMipKGY2+qAoIE/FRgqzK+f2hv25miJf2r93J45xS5QgAK0zJnsaIH5VQA05BqBJhLjkt0KT5N&#10;B3qOmcY+RXn6EALcmaFuJTasDOTULcmMi4jYuLKrmfNXNq5qPuWUMQAPHiqAPJK7eByO9HS86spD&#10;MCPJpcoWg4ZDbdPqFNvYpNuFG7cc4orauV3dJbb93E/JrWn1huR1dRWMCM9qZCpc9hg5c/YR4rDP&#10;BzZtjqK4L1rlpWtkJu2jeNuDS4stcgqCJOWPMk0DT6oyc7nBg+R8UyLq3WgDaWEj4akuLQ9OMj38&#10;kDeIa1t24IBpUWnKXwXY46gOI8itk0wNtWc9TGAHPB7CpanS6h1d7tqZMqy/HIPxWb+padWaP6RN&#10;WkaOyWySxu9LEROZNLOoO4bNgmOeCK2HWXC4Cm0GG7AXAEVr15S+GeDmZro4Z7kYM2NxYG4s7ghg&#10;AYqAuuRZhMryRWLm0lhtaIG0+DQlEBcTPFakuDJJmfdG7Eyf7V5r3VK9+3isHJwoEAzFQuQAkQcZ&#10;I7zRUuAFJ2NXLwI8ARMUVnVxhTSO49EwO+O9FuOSIGGUyScTQbOhu8i32naCCuTUHVmCkMd0kwOw&#10;qZfeBC7SFg/J80LuSx/tRoC7B3EZcgzia8QIDfMRWWYdW1c96gm3b3wcCjoEyqF1wee57RXl29+1&#10;ZG1mIJgHgCoM2/bMc1CESJnCj/WiMFAjP9axvPfucYryxGZB80RfAzo1LX5CKQBivo7+Hwt2dTpr&#10;7mEKRkwFA5NfOFlhbfeJGJretP8AVht2raOobPfpIFcby+lnqIbYrvhnqfpjymn0U8ssj59H61fw&#10;3+v9Mmlv6f8Al4P8th98ySY/tXUX+r9DoizvqwOgYVpE96/HH0r+JF3Sl2t3nTpglWjj4q79V/ip&#10;6nrUQHWMxgMhXkV8z1H0Xl+9ui6TOh5PX6XWycly64TP02+ov43emaHSX5vjcLRChGr8tP4mfWF7&#10;6h9Z1Gp3MyAlUDNBAqk9R9W1uqPXfPuk7TmIrXktsHdApNwONxiRFei8H4KOjcpue6VUv0cbNjgl&#10;FRgl8sCz3Ut/aJ3DYTmhEsWw0tPEVcL6JriHf2TxOcAfNbF9NfTqX9Svu3iHIkgCQPzXez6zFhhK&#10;TkuEYcuSONXKVfyV/oOj6io6S8kE5im/VN2jHuud8KDJ5k8V0pvS7Fu3bIQLaVjtzPHeuZ/WevtK&#10;SiE8ER4rhaXUvVamNR4fZ4XIp6vVRcn/AI/R1T+DX1umquf+mXbfRdaS053DgCa6v9XfRersve3p&#10;tuXEAYhcMfEdjXxv/D31caD1XTXgZNtw4BEZU1+ryerejfUXp6aqzLAWlcond/JrR5vAsM47Ekmf&#10;UfBZLxODf9j4/g+SfoPSjSepac37RRVuKDJ2sAcV9vrr9Le0q2lu3HAtw95oIxncJzXyZ9b+kXrD&#10;e4jnped4yxY5WqD6S+o9evqVu1d1LgZhWydxxNeV1Ud6lL4PXaTKoVHu2fXPqfoem1XpQsx1Nm2Q&#10;OFbyewNch9H9Y1Pp1+4ly8GCggruPK4gHkQKv9L9X3LDPYwy3YbDbsjjFVX/AKUmp1jG0gU31DYG&#10;TBwRu5zXBn+aqLZ2t23k+ofpH1c6rQiYIKKQJk7fNA9fY2XtsCjxdXcFYsnGSD2aucegai9oriWL&#10;9o2QE2ID3Y8mfBrb7IQ2LttgwDCVLcOWwY4NMzYp7VFmGM1ubR8zeraXUWL9/dv2rfdiDEBTn8g1&#10;8N/xS+pz639R6pjdPtWj7dv8fFfoL/FMH0v0rX62zClFNxmOTPGZr8uNS/v6pn2mLjlifB5zXsPp&#10;LSbs2bM/+Mdq/l9nivrjW1DBgi+7nJfx0WAYIlxBcUKMzE19Wf8AT16bZ9276jvabI4OJkV8u6ew&#10;rPbBRlLtEdhX6O/ww+m7fpP0jobV1E9/UXC5bEgcKDWz6t1O3SfbT/Kb/wDhHB+hdI8vkVkkvxxK&#10;7/b4Q16m1y/ZshOoliyluifImm9FpL1z07ZcNxdj7xuiAf8Ag1TNq7ty46siEWx0eCR2q4fbq7Fx&#10;CwcSpHbnkYr5KtRK6R9tljRofrTXkuM6/uYS3PTXNvqT64bRaHXs+pBk7EWYee7RW++s+m3NLeEM&#10;9tJ3o5zI718xfW12xe17WLSiEaWLDv3r0/05pVqM7U7pcs4/l80sWK0qb4/8nNrDNf1fuPcLSxfc&#10;fPzQde7ajUuxckKOhq3dPSHIsWksw11dzKM48zW3/S/0GPU/UrNlr4SwDN25Ewq5j8xXv83l8GJu&#10;TaSjGl/B8p1+LPqJx0+KDb3c/tl5/BP+Dj+uXD6jrlI0enO6Dn3T4r6W+pPp9RZKadQuAntgAgLx&#10;W52dZoPTNFZs+mx7CWv0iq7VI7zNan6h6mvtnUMSDv4B/aOw8TXjtXr8urzvI3S6Ufg934rxOPQY&#10;I47Tk1c5L2znOl9A1Wluu1gytt5M5YwI48Civ7tzN+2N9yVbwqjkCt/0frHuodLpxtKtALCVO7mG&#10;rSPXWu6K9cKy5R8xWLUWzqadRS74s0/1f1ldNNtBBV+lgOI4p/07X33XfcIdNp3CZX8VqfqOvuXL&#10;9y4WBJaCSsQG+PitrX09LfplubcXHIhpIkmqxadz2R9sGeam38FTrNdvBRFV3TqKkYKnx5/Favq9&#10;Kmr/AO9aLIzQMbYPx8Vdi+NHCsgZrimSDDAjjFaP9Uev6S0rAXWu3QFEHBB/NbdPo8qzRjCLf7Qj&#10;JrcEcblknFfps3LT+mvdsXOtT7Z47KOBH+5qw0egt6VQnIMQ+0qUNc19C/iFYsLdtNbKdQMhpya3&#10;wevW7ttbq6s3bjADbHE4k9q6OXTZsSqcWY8Wt0+aT2TTopfWtLpbd2+WIuQ/3oIUmM0K8rXNBaIe&#10;0xaFJjI8A1C/YZrWoUX9sErPwuSaVS/ctWFASR+0kdzWvFTUVfKEyfMuOGaXqUTTX7lt4HSQZGCa&#10;1LX6u0yMESRMMDWy+vq15XuhCdsbl5iK0i77l18EQ3avQabFF1Js4+fK06SKYuCWhiBTWlYkkElV&#10;xuI5ah3bKBwCYPMeAKZtMibpZuMCOYrqTa28IRiTtWyyuKrK+0fdxOTNa+FS2SWAmIK9xV5a1oG2&#10;7IEjafz5pbV2Bct7myS+WOTHikYZOLp9MfqYKSuPLP19/wCgP6m13q/0J6no9TdL2/TtWBYWfsRx&#10;xX6B+n6e9sVIfaQWbdHSR2r8rP8A63h6j/Lav6z9N91Ju6WxfS33b2mM/wCtfqb6c24Kbm4XA8AE&#10;FSPgiut43yONKcL6f/wzyHldJOOxvncu/wCC4LuACjKIzO3M/Hio7CbWpLFQBBBIk1o/1iv1zptR&#10;rNX6KNNcspoos6O7Ia5qC2GLDtFdC+n7vql3S6BtfZs2Na1hP5lLfUiuwyFp+XVwybo7HfyYcWmn&#10;j2T3LvorNX7ZsiGbdMhhx+PxWqa6za9kEXIgySJjPzVv699Sek+l37Wlv+pW7d+9f22rLMC9yeyq&#10;KX1o2oTvlC/2RMEV5/PJPck067O9hUltdNJms6jSX0bfasblUfaTEitUv2AjMyIVMsY4Cz4miH6J&#10;Rvq67603retZLulWy+lBiyIHJq31GmVFslrTMYPSOQZyT8V4/UKUnK41TPY6bLFKFSu0jR9Z6eo2&#10;3GLhmaHLZ3DxXIdL9PeoafU+p39fqzdF14sWwdotIDgfmu+a2zbDsi28tbAG+cn4I4Nax6hYtIWG&#10;N5HVEkkHECeTXhvP+Njlxz/ij2XiNXskjmabhdPuzsWDIxk8cc0wdLtW6hC3AzgPuMEN5FTvaYBr&#10;ttFAgzaDYxGWoS3CFVGW05UiUbAAOAMea/PurxvHmyQX/GVUfY/EZt+KLLDTIxW37vWDG4CFGOAP&#10;P5p0PFrUIVH3SCBPSPNVdl0d7du5b3szxtRoVfgHvV0lx/dZlBtlEKxOB8nzNcvNafK/Z3kW2l9T&#10;uXE0/tgQzEhO6gdzVzpLpum7bZG6hvVzGwHzWrgNbFpmuD7QwiQRB4mtc/iP6pc0n0r6g+juRdu+&#10;2FKmWbexBGKww0H9Rmw4oUnkmoKT9NsXnqMJS+E2d09C1162Fa26s1wFXaAyMP6cCryw8tZtm0IS&#10;SSvBY9xXxf8A9M/1NqdTZ1+h1WpdtQHnY+YROQpr7A0N3Toi2SQqgwGBErOa5H1R4OXjNfqdPJqb&#10;i1UkqtNdnH/HJCM0q3I3bRvYPvl7zPgqLYOZHxTug1d63qHKBIJGHGQBWp6fU3GG0JseSgjv3k1b&#10;++RDxh8Ar+7Ga8XmwNNr5MM8KaknzZuLm3qdYHtOjtfZUaYUKxOc03616DrPTL9wXUDKolWXIZT4&#10;qi0ipdS7bDZRwJ8MRxTWk9Za7pLYGp9y2jN7ZJJ2FcVij9tYsycJyyXHbK+K93/JyZ48uOcNklsV&#10;qSaNV9e9c0/o/p+s9S1d9fY0tp3YsYJgYE+ScCuV/wAJf4t6D689OjFjWi7vfSzuPt9ojmtx/ih/&#10;Dj0z649FGh9RvXtMiuLqvpsEuOCfNcG/hV/03es/Rf1YdcPXEvaLSi4y3IY3rvupwwkgRXuPC6X6&#10;dy+D8lLU66WLyMXvwRcHtah/xTXDcmzR9/N93EowWxp7m3ymfUBU9CyTLshxBU+aotf6dptTYl7J&#10;uFYAhiCpB7EVtd68l0pcYrvtwGSY3AdyaWNhjvQXSqwWkkDaT2PxXlMOdwaduLX7o6UMhr+m1FnR&#10;2tSAjreVi5IH3k9p7mnfR9UyrscgtcLsJzsLDiMRR9doBct6S8lti6MVb9kqo5qPo9tfaa0l4pdD&#10;77m6IX4LHnFOyThPFN823zfobPZODaTsa+prCarR/T+n97Yiacyx7t4FabrfRjathfeA3FQSpyu3&#10;NXmv1C+oxbdRca0G9vmR26RVQL193Ny4AHgAdP7R2NdN6vPlkpylTSVxpeuhmiwvFiUb6v8A+XYH&#10;U2DdLKcnYNnnFT0+nabVxemWBGIiKbLOAly5bYjhBwJHeaLo9PuNzre5tO6PANLllah2anPgEllr&#10;l33Ll6TvkTLFh+RU77e5dZmsff8ApwjSFjIMiiXLjKg+0IfvIEn8CKtNPduv/LPpgSlkwxEEM3gi&#10;s08jXNL4XNJCZypIsNJ6UCPfvapLSKgEqzK0DMGPNIWriarVe1cvqLDAmR9w8Amp3F1hUe/pZ3MV&#10;UjIg8QBQkAQ22uwkRtPxPMeKyK6k3JN9LbzRjUL3Nzttcfostb6Sl8Wnt3CGUBSc9QFa5dQ2lcOj&#10;iAWUHpBatkt+obLxuldpmImd4HEA8E0t6n6lb1rWlt2yqK4DsRlSarBPLFqLVx+fgrDLLFqL6+T8&#10;vf8AqY+nvUvqP+Ig/k/TNff9P0lqxaa4lt2TfzcCmIruP8CfpXV+o/WSC1o9Roilp7KptibajG6K&#10;+9vSPUNIvoV+wbjO2ovusqBE+R8CsfS1/T+kXNe1vSe7dNxirBQMHy1fZ/8A9YeDL47xfiM0IYtP&#10;DTKE8sW3KKtqVquW6MH9S8P/AFDJDFJ5ZySjufDpUmL/AFD9Maj0u3vdptNtVfJfxArW/wBUgMqF&#10;14ee34rcvqPU3tcmnuXdWcARbtmEUH8960vUobbk7oKqHmYEV8q8pLQvWaiOic3gUv8Ab+5y6pGn&#10;xeXPPBD7zW/3Q2+0W7BBUMWkgYx8zSL++5BYqHRs4kt+DULmuDgI5i2OndzuHfdVZqL1xr3tW790&#10;LAhgFKsPGKyYsMvdLt88nUhibLl79sfpsHfcDtB+2R5FU+v1ICByZYEIEGfnBpZr95tjLdd1YbBu&#10;Ec0ElheBa+SFUKABP/0GtWLTqLTs0QwJdsYuXLd2zqBqHVOj9NAs7D24qtSd7Ftp2hWPnjBpsrdY&#10;lblsurDBAAk/MUB9LtALBILHg42GtOPak1ffpdD4pR9lfaa9dUXXtspBJB43Ed6bSzcL3risJiCH&#10;4UefxTFqxvnaNygRtH9gDTdxFtMfcQiLe6Zn857AUc8ytpL/AAFuKrS2A1tmR+DmME/FM73t2rgt&#10;oUi33AZgfma0H0T+Jn0/6v65q/TdGbnuWbZYs4IW6AMsG8V0R0i0m0IxgE7TJMf61o1mlz6fJGGf&#10;DKDkozUZqnT6IpXTEbHp9wqbybnaA1yFmT8eKDdt/qDciAMsEsSDT/pOq1BfUs4TTqLc2nbqL57r&#10;io39NtBIUMztvcbgxjuAPPik/cksklJr9UVGT3O2VItAOqk2oVJFzwfzQdHqb11nVl6g0lUgrPYn&#10;81b6nRLfW3ZQmNuO2B3xXzqv8DPUdJ68nq2k+ptbaRb+67ZGQ3wa7PjcOj1Ec6z62OCShcN0HJSf&#10;xx1Y+LjJH0hodRwjITkkRhj/APGptPWtMdVo9LcZnv3ldgiiAoTuTVc1plCFrLqxPQxbMfI7Cj6X&#10;WXA9t7iorkEQcFZ/5rhZMUJbnV8Oqdc0ZcuOLs20s19QHtqpYbQFMNA8/FVeoLtau2bdqGESSIn5&#10;FBs3r1y7Zl7ewho8z2PxVd9V/Uy+iaQ6/VS2msso1Lqf+2GwGisWDTZJZceOEVKUn+MV83wjJHG4&#10;sV1bXLb3FswGJALSIH/j1eaqb+nvEKyMLRDSGDlGDcwCavLeu0esGnRk/U1FkXkgEjY3BE969r/T&#10;vbFwqHuEIo27cf3810sWXY4xlGpftd+jasqVJmuXdUWy157q3GL3P3HdweKkbUkqHyVBQhex7R2N&#10;POSjWCljbPz0zQdTu0/tS5dixkLkmc1sjPpJUOT+C99D1J0Daq0Sqq1rcWjezXOIkcUIa72Ndp/5&#10;vVOly3G1ivuSrHBMVQ6W5dZQ62ntsAXRHG0gjksO1X3puq9MSxas3LFxz7Te2Gz7h53T2zWPNhUZ&#10;ZJODk5cS21fX7MeXFFSctt2J3l09/wB2/cu7d19tyR9wnDCpWrK2rd2C7KTvRgMlhwYrZtJqfTU9&#10;FvX7ul36y31Lbtz96Rj5rVNLe1up9ZKW9OqWDp7hZC0ksRJY+AK26jSTwwg3lxyi8X3PxmntS/4u&#10;upCdPqvuRzLZOKxuvyVX/Bn6g1Vn0T06/wCp+oFLekNj3bpDS6kCYEfcTXx36x/1iaG36et/0j0a&#10;5dZ3Ft/eB6FLd/k1+ifqH8IPTPVPpjVXbgSbmjZ3UlilyFnIkCvzU9M/6Y/UPS/qi0ls2H9F1DM9&#10;1nYcAcKB38Cvo30z4Lw2jxzl53FJZZYoanBGU1GGXFT4/Fv8jHofJLWrItPki9snjyNx5g/T/g+l&#10;v4X/AMSdJ9d+m6nW6bRlLlm+PctKCiAAd/NdKuoLl4lshFDlLcrAPABHcVqH8OvoD0r6P9MfRenJ&#10;dhrrX7nuwD8A7cGt2GluPYuNZa4zqJcMYCse0Yr5/wCYy6J67UvRqUdNvrFv7UWdSFqMd7W6ua6s&#10;gg021mIuS36dtWyXniT3E0NNyXCXtfrDoKnAHxFPm1vO+zYKi0FLrvnqHcUC6o2NdvXlC+6W3OJ3&#10;CuXGad8vnirt/wAcBr3yTcW1VSFIbeq7wwJC+KC9+7fvCCm/3AWZemVHBqdtkNxkS1b2kArHdvFa&#10;F/E36x1H0t9N6z1Oz6Wuqe2wX29+0IZ5Pmn6LSZNTnw4ccLyZJKELaXMuuwJtQUpPpJtm5+reqL6&#10;bp9Zqr1i46IjFlGCRPIq49OuE27F4oQbgRkCHrA5Eng18B/w/wD+rT/5IdS/pH1Bpxb/AJoNZR16&#10;Nrdq+4foD1hfVfSPS7rqFe1a9m9GFDWzA/Eiu39T/SPkfBwUdZpdk939ydxlFriv8o4+LX6fWYfu&#10;YMinC6bXpr00dZ0964t4m5tc7eoT3+Yrqn0bq/bvXbRUL7qTXG/T71sFyt7O8gz/AKVuvpvqT2rq&#10;HiM5rxHhfLZfEeU0mrgv/Tl+Xq4vhnk/OaCOfBkg/aO66YEgKDMklv8Ayp4JCobd1VYYbsKpPRte&#10;PUNPAifIEQoqzuvMMhIVQDxMxX9Afo3z8PI6TBmxSU4SjaaPz95bQPBknGXDD3mdlWdozmhnUXBq&#10;OjCEQSBUCrYKDcNs+OaK7iVIzvEETxFfRoTczzsobQXo3ph0+kFpfcupvZi105O4zH4ppN5ZSLUF&#10;CcTQ7NwMVRGJBPmIinUBUv3X5rrYccVCKS4Rlc2KamzCt0hicsZ5oPs7A2xDOO/arJdKsIWI+3GY&#10;qIVvaCgnLRMDik5dJGXoKORoqrPp9w6s3muFlKbVt/tB5n5NbHo7iNILNtBz2k1XrbdDIuDapxir&#10;HRWnDXCjEBmBhuCaPR6aOLiK7dsk8jl2M617SabUOWJ/SYEHOB2r5p1rpc1Le0ItmIUj7Qf9q+iP&#10;qAMmg1zmFZLLkEfIia+bbbg2Ja3tusoEk5aO9eG/1Hytf0cf1Jm7xfP3BlbDDcBs7gE+BTi2Tbtr&#10;BRAcCDyKTse0FUe2SCPyJps2bTyCBxEcxFfN8HB05GLhtqEb3mWFMHmT4NTJKMzAcJMis+3aBW6G&#10;nyp/tFAa0NKCTamZCkmcnya0ZJ/bV+i8cdzoO2sDe3Kj8tzWGZhIKGN8AVV27u9ka4CMZMRujt8U&#10;8pZSCUTOFVfBrHDWOd8mj7VFkqsFO5RtPSVFZ1dtQioqgACDH7qnp7Ia9bS5Y6TIkHiKxfYWmu+3&#10;ld0Fjkg+AK9HpqeFSZnmmpUKqjqNgaSRETFKXGW3bCqsMD54pi9p12ltxDBgcmJntSd5AJwFhsDk&#10;ie9Zc0maIQ4C6e+boCshBLSW7Vi4GAu7cjgD8cxQb122lsFv1PEGB+agjE3AFxtiKR9xVQ1Yv0NW&#10;rSPbKPd3MsmDgYpsXUYbZAMTAWKVsXYd3zBG0jsKsLbK5UMpZuVIwZ8UWPoqcV6QS1eW3sUM09z3&#10;B7VY2d9tIKhweYpG3uY3JKhxAIiZJ7VY2bJ3orSh5I5kiiAjEyu2digFT2PaKsrBAuRwD0seR+BQ&#10;FWw1zdtAMQADM0e0APak4Byp5mlKL3r+STVIsFWDuRQFAj8UFoL3mZmDgCIGDNMm24VxEleEBpZj&#10;ccKxjc/Sy1p1UahGNdgaWNzbBaXQ3GTe4WUnaxGauNOlhzabeR7aklm8ihoTZFsFixntWPU39q1c&#10;BQ9QkAYxWrRYFDpXQ/Lc2j4q/iRoLv1X9WrorLuwsEtIHTLV9N+jaK3ofTLFi86g2VhiMA+ZrXvT&#10;fpuzoddd1KEb3GFniaqPrj1i+dFdtWmIu3mAYxhAMdua06PAtFjy5px/OTbOvln/AFX2sUOopItP&#10;WPXPSXvXwSHDQgWQVP4NXX0qjW4hSCyQD3xXyZodQno9+8169G5iD7nUJnETyK6V6V/GLR6NlTU6&#10;m3zyo/18GuRpvqGE9Q55I7KZ1c/iMkcCjDnjk+mbmsQadrRKzlc4z5rUbvoLK8qCVU8VxvW/xN03&#10;qGvsrYYPLB2QHKgdzXdtL6lc1OkDDpIMkH9s16LB5LFrnNJ/2dHFyaDNpNrf/I2L05tlj27UzkrX&#10;zl6t6O9r1bUXHXqLEnwSfNdy0fvWlLyQsSlUHqga8+oY2wHJwfBIpflcSz4McZJpx6QzxmV4ss65&#10;TRy3Qeno2pZCoZWhmPBk9hRvr76JT1H07UKm7d7UQcyfM1sNvRPb2KJHVJdT38TV9a99l2bGcXJj&#10;z8TXF0njcc8c4Sjz2mjr5NbKGSE4vo/NH6Z+kPWLfr+p0ZRgrXI3MAMfmvuP6P8A4a2fRra3d+68&#10;Lf3+D3q/X6U9vW375soGCzLDJirCzq9VauW0YmG7kTtBrnYvHxhncs0Hd1E6Oq8rLJijGDSVcm6e&#10;l21vdQxjMc4q4v8AqKBgbd2WVSWHA/vQdB6fds2GDZlee/5rQrukvW7l4bpzH9/NeuyfcxY8dw7P&#10;KKMM05/l0dS9M9UTUhO09I/4qz1GuOhS2zcsdsMYiud+g664Lo2KQqHaJ8irz6jLajTdLfqMIUtX&#10;S0urm8MmuZIxZdNGM1fCLnW+oad7THcCWAwBWm6q+wLMW2xhas9FZNm3Y99gSEGRwGqq9eB1Ue0s&#10;5kEGDJpOs+7PGpPuug9I4LJSfFnyz/EXXN/PW0VlRQ67SeZ7zXdf4e/SyNobd123IySCDgZmuU/X&#10;P0tf98M9hQ1xsnmIrsX8MheX0tbb3GB3EQ2ZAxXi/DaR/wDUcqywbfo9h5XUwWiw/akv2bX6dpNA&#10;LrN7bM9szAOM8RRvVbqsj3XEKv3KTJMVLSej+zrLsXSP3jOBFU311fuaH0tirbnaVJJHLcV72EJY&#10;tPNuKSVvg8kpLLqYU7bo/Lj/AKgvrn1P176p0fo+iLWkRihCV2D6B+ndX6LrNFbvoqm5ZiGG4FB2&#10;pbQfw8e19Q2NdqrahmYncsGWY/7V9N+p+h6bR+xqLoe5ctiA27DGvmuq+xOW/KqjBvl+z6hp5yxx&#10;2QfMkv8AFHyX/wBQ/wBIXLvpN/VWtMr3FYMABDZ4j4r89RqLuvtanTX0KXrLCJloFfstrvXPTdfq&#10;H02o09vaxG5i27MRmvmD+LH8EPTLGpT1LQdHVvbjMDIArBofK6XHPMsVShu3Qkn/AGs+g+Jz5GsM&#10;MyduO1p9NHzV9E/UjXr2n0uv04IDAQykFgvaa+zvoD1/R6G1e9p7bXmugMQo6vFfJWr9K9qyb9tT&#10;7xMKBkwaf+nfUNT6dqNNeKOFtiMmJIPYVet1f9Lhk9NGMckrdG7UeM/6hqH92VwiqR9++n/xU1Nj&#10;1C5bSw4l4ZkAYfnJr6P+j/rDT+o35FwONoO0iQD8V8A2vWL2r9PO6y5YmLYI2kTkxFW/0Z9Ya70j&#10;1G07C4QrcYBAPivN+C/1C1ukzS+9LfjvlX0ee899B6TVYZfbgozS4P1NsWPfS1NyRmIwf6iuc/xU&#10;9Y/kPTnUW2Yi2XCH/WtD/h1/FBfUdXctIQsSST+6rz+JXpfqPrOiuugP6YkcqW+Jr9CeA+p9N5PR&#10;rLguSbo/On1H9N6jRzy45yUZVaZ8hJeva68jPl3lomNoJmP6VcarR2UtSCGmFLTmqptPd02uue+r&#10;M5Yg7cAk0TX+pizbv20QxbyIElmrryW1W0fGnOpST7TKT6heyJ2qVUQGDCYXx/Wucar6fZ2U+yH3&#10;SCF4B7V07bavXrT3WJa6JcRJ3Gtls6CyptsQC0qPzPmuLm0P3pNsZGG+S5Pn299Pfy63HaziRyTD&#10;HzRLmgBtC0UUlYlY4j/mux+qelDTr+na3MTsMNzGZzitatemC6z2n067lMhR+38z2/NZJeO2ukBP&#10;HtlTOTD6bQ+64Q+4zdQb9oFaj9QfT423xsVkB6ieqK+pLnpiXNOjvYG4gb95AYheCa599S6RLO9i&#10;oI4IChYJzWfPo/tRtsHLGEV6Z8deq+g7Nhu2gSr7XUqCt1TgCRVBc+m0T3GCAIXKrbDEFD2YxXc/&#10;W1c75toEYEgd57VqbquptWidu+QIBjqHmvPPUuMqOfkjunw6Rxb1z01LSlApJXbJ5O05x5rnPqyq&#10;l4tbY7WECcQAa716rpUVgCV5jdOZP7RXP39Ba85AfO8nOdqjs3kV1NJnppgSWVT/AByV+ji+r2ER&#10;tI2mAZ5oKax1CW84MgHgz3rePV/QdhZ0QCH5I6THitNvaa4hWFjbJDdjPkV63SZIzijqaeDUqny6&#10;LPS6tQyttwRyfP4rpP0tZdyXLwCZZT1AiuUaAM961KxAySZFfRX0H6a1xbQt2wJacDDDwfIrg/U+&#10;o/p9O+asbmg5XE+h/o3QBEhLhtkWwOnIngRPau5ejaVHS1O0D7RONpXGTXN/o7TBWG+4jMFhGTmD&#10;2jtFdt9K0QUvtRI4O7knkyK+Q+Pxb5ylVtvlmmbuK/gN6mpS2ltTBUfd58k019H31/nL1z2lE8QZ&#10;HzAqj9auSAFTarONrNyFPINbz9Fekm1augyd0FG7kVtxYHk1keLSMibeSjZfqnUWh6fcZb1yFRiP&#10;IfnFfjx/HYXL+quyzl7hYtxMA1+pX8Tde+m0xX3hgHdAxX5hfX9kajX6orZDILkOSZ5/w19K8Rxk&#10;i36QzVw+5kxx62nyc6DeFBcRI8CnLcQGkTxBq79S9LFrcuSpJaeaq7FkW2X7SYwewr2+9SihU8qc&#10;avlF5obye5FwMROSp48V2T6a1Nq2lkW4uMhWS3gZrkPpR2Xrb3QPbAkiBmt+0DXUd2f3ACZVZAWu&#10;ZlirOcsCc1a4PqT6T9SG17jIqhgdw7/HT5r6Q9F1RuWbNz3AWJALAwI7ivhn6X9XK3UttdAQiMnk&#10;nMzX1T9F+qrfD2xftrsQwCJIY9z8VzMlpnV02SozXB1xHLLdLW8KpLk53sOMeaqrvt7UBLMHtgFR&#10;zc3f8UzotXcNlXJVQ0iRnAxmajqgttLYRi3VCThhI4pUmaIq1Zr9xmso4ZjCAFWBkD8fNOaTVEoo&#10;JMkk5EFQeZNUl+yyiRcRSksPB7EU9oLwhCysjebjSSp4kUMXyDvdmye9u9oi609+OoniBzWEw+7p&#10;XaNu2IUyeI7VMPb/AEotBueBk/8A71Qsm0z2g1sYUsoyCTySfkeK0bS2wzaK57Yi44QGQR+3wCKD&#10;f0KgontKVKs5GR35BFXWm9o2z7YO4qZgwW7k5pW+xICWHgGHRPPxNNhhCjTKkdTbA2xCxCj8ZBny&#10;aTOmeyGFsl/1enIDfJq6vmyfbJG3am4Tkhu8CkgbSoLtlQ25gBBx+Y7CnbKD2oBdW5duMXtAMYB2&#10;tkr3NSZ7zWtyysNuSWym3BogUpaJ3Ku94kZK/wDx6Ve4ERiSjlGmG/ZHI+aBwBf8jPugMbqAgFei&#10;f3icsRTiWXW3ddhsPuExEsu8cgVVaW5ctu0GGUhjuMhweAAKsbOo2SjmTEkrySOKKEaI2MXlS2tp&#10;hfG9XG0leiB5A5pe21m4zWwhdV67jgYk8571AsbaqEUSzf8AcMYkeczSDav2z+pbJCkda4JY4GDy&#10;BTRsFastLdy9dVgouG3bUK2yJPeV8Gl710hmBXce5K+cxFSsDaEDudsMgUdG6cwY7UAC6Ldse2rE&#10;Ah+rBg4ieSKu0MUPY494QTv7Qhbye1Hum9ZNsIqjcOod17xSiatHw1vcVBJJ58YpS6xVYllgbQ6m&#10;fkYpykLcaB3bv6zC0XYbyZ/2AqqUhraASGR8e5O7J5JFOobty4AD96njEDk8d6rzqQqlmkkMAFzt&#10;6u5NC0Eq55LH7d5JhS8R4niantcm17iDAOGMnwIC0ul9blhbqrsIfCvnA5/IoC2nBabnt7khXzHz&#10;EVYSgqB6gTaa49lcN9wY7ifgDtSysjh9kBJEFjJJ8mmtHagshJGMQ0bie5+K8yBEcyilsAzgAcmK&#10;gOwGVLXDaJLJHnaT3GaQNm5cVhctbgziGGNpGCRHNOalPbckqSAQxYrClj2pIALacm4VBkA7sA8Y&#10;qEGLLAKCUm1cXY3VJbblc9opxbiuArkwT1YmKXtWgm/c62whCmBlf+TTtq+txwirJkuVPJxQSjY6&#10;IR7jKzXkIFwgIWIwMx0gVC8kvbtF92xhJYZ8mCO9J6e23sXXVSHbpUq07Y5MUcX7YYBQVD5zOHAj&#10;+lBsQW1DFpmub7oYlFLAtAbnxPceasLF2xa9m2LiEkboyskd57mqxXV/ad1JW220oZAJPfFW1u9v&#10;DKhYqOFbb93+woJoVsfNoaIfdau2rjF2iFP7BM78YoupRr9wQAtxRCiOROSvmk7BtW1V0dkhmDmM&#10;QBjjmmjatuNGJZwE3eGnwKrcRcHN/X/TkX+ZGyELEOrCQY8GuUet/T1m9bINtSdu5WVugnx+a+nN&#10;aouW13WQrNMAwTXP/WvRUc3kc7X2gFUG0CPP581s02rcHHloqMZO1aftHxd6/wCkAG+xVJIxIhpJ&#10;7jxXLNVce4XS4rKJAGOwPb819ceu+hlrzAWN5UwDM7APPma+dPqP0i+L5tgTAJCzAwcGve+M8ms3&#10;4tmqM3tW9NUjlN9L+y2xzLsGk8DxXrrON4KEowA6QIziTRbtssQ7rI6vc/8AI0ByIUOrAQYAxg8C&#10;u72hVcgigDIpY3FTpgdOKxIZDtCg5BE1goYtq5Qz3OIjtQWZh0m2AY4FIkuTVi6G7KE2rxUgAxn5&#10;8VK46JbHdgMjgg0NrYXfAAVWGQcyayl0+4VFsMWigofY57yupIBYxJERUk2bVG1wx7HsDSwNy3bQ&#10;r0kEg96ZIa2BcV5VMMTmRQg2g25VCnuYXavAPyabRgkhW2lTJHMmlrV1XAXG3EDjcTR7YYK4cQ7Z&#10;IIk/ig9hUM21Ut03I5J+J5o9m6C8Lb3KMGcMTSSAnayKMHqE5PiBRbV5LqOu42iQIBJBXb/zTUU2&#10;WFh7JuML5CKASIHjxU0ts6m57g6CFECBB8UK1cZYHumVOJWcNVlYYoptW0DACWxgil5W64HYadE9&#10;HYLI0wIWASeD5/FOLsOnuEX+olV2xML5nxNO6fS27kQwJVVfaTBNZKWg90AhVkhIzIP7a5U1bOpi&#10;i4pclUtm4QEZ7ZmQ2ds0K3YaAyuXSTgn7fJq49lDcQlFw3QQJ/E0SEW7KwsQSGwsrQJMfsTKN9O6&#10;K7AoAW4ORHxNMWbYVlZlJOCMcx47CnbqABYVUbeZAWYB71JS9u4SxuXFjew42qO/gTV7GFSTGdHd&#10;F8qFUdQYgkRAGOqnNE4P2qoWPbImQQT/AK1U6S7u9gA4LMN+3Oa2e3bm26Pd2y24Fu8cVjyxpjsT&#10;bD2xsKMU2lVHtDuQpiD806lh9twgIpJYmfuApZLMXVaAWOdpbEtiTTo227JZ7KGfuPypiaxyibIy&#10;aMi0qJtdmRpElK97C2t59qWYABjMlokkCoredItcAsMjMg8Z+aHbvlLl2A6/c4DD7YxzSZRGqRK0&#10;LmywRJUjYr7cgeQaWvpduhC43EXJNwffA/cRU7JvXraiCdoEA4Cxz+axd0hcqSGUnCgmZJPnFKlE&#10;JPrg6l/DfW+1qGth0ClpDXFIcFDOD8V9iemau5ds291uFLAoyRsGIye5r4U+k9Tds6pQTsRD7ClT&#10;IO48tX2T6JrBdtqyiFAhghIkLivP66NSb/Z6Xw0+JRNq1N4fpOWPQpI2L94H+9avrbl42la2AoZo&#10;Ugb2aDMz2xW0W2W07LbfcsYJ4APBPmtd1ul/UTbcbcATtHyeWrnwnydrLFNHzV/Er0+BeiOsoYBk&#10;wxkg1wa8rC9ua1BUyQucAYjtFfT31ratMtx7VoOwYKDxO7EfgV896yyLQZdsIgIk4IIMf5ivS6KS&#10;2UeN1mme90+EkUC+0d1sXGhW3EucxGATXrglSzXN3UEQ8bie5prUpY3FX3kGDAEccUtvtRqgybiu&#10;0oZgDMH8GugjntUDusCQzXCHSNsdyO1Kspv3vtZAJDEYmRzFWS2iiy9tdysSGDYUCl0vLccMbsdY&#10;YydsT5okC0ik1FmZMh7UEqQNufkCq8FkIhSpck7wer81sgVkN07FBRS5VDAlqqLovsX2BTsUhWP2&#10;x4p0Z8GZw5Ixe9sNHtyY3CNoWrCzdujeUYFCB8larba3NoZlViCIC9gOeaYRl9q4DbILkGRI2Aef&#10;g1HIiivljNm6kdKth4Md55mtiVD7TN1DpJBTJlqpEuNcQdADQcriewJp0K1kWnuXSEIVibZxP7jF&#10;CFyGdmLB5dSoAM+T3BpAajCWxfLFXKwQAjA95o38ytx97MyiZBY/avbFLe6zKUV1kMSGJB6T2FVu&#10;LRZWrm1iwvbVndlo+JBqSXt3uBigFydoA4Hf+nitatPtuL7VwuSZLKsggcgTWw6Zj7aADcsyQ4wv&#10;gTQsbB2WSLJWHYMAFLFIR8YqdttQxaW+WEANJwQaq01BcSzEbmJEZkcAfgeaf2XWZbhOCmCWEY7f&#10;NLY1II2na4qBZLLb2Kp+0Ge88yaILzp7ouYMADaPuYc/07VlLovAfqBlUyuO/eT3FM3GAuFPZ/UI&#10;3FhgEduapoJIjDEXWLoyMJBAhlK9j4jtUboYIVOnZ5DF23QSPOODQ203t+0LjTub3H24wMEGORQk&#10;MXmDrtRre4sp7eGHigcRykI69MXCA67QCqg+eOa16/YZvcSzIhgscHxBrZbi6l721ujpOwN9sEce&#10;YrXtYgFtvdAndsI8kjJBHJNHEz5jXdRKlmJVSogbBhjS1q4YdUvDeV3K3yvb81YXmTaDu3sqEQB/&#10;rHiqe9eVmR1BieonpAJxmtFGJpNErt1rtpGLEsQu5eM8giqjU3AkIL9tpDFpU/2qyF9gYF1uokbI&#10;wCOCPzS1+1vVge7QnkQKKIplPeKC7ba221IG9TnAqud7Ko5ctcO6FAMTmBVitranYGIPyKrrtoKL&#10;kWhAWfzFaUzK1bsqbqm0WJaFDRvXEzVftDKF3Oi8JtwDFW+slrYM4wIiQardQockk+2vAp27hC1C&#10;m+CruWyTJYoy5wYmKrtYoPtyGBJqxvXbjm5CyQDn9xHAqvvm6qKCATtBYf8ANMT6FJcsrLyuhbjp&#10;xigHJPMhaauIwVWCnqUg5xFJ3IMFUimxI4si2UCkR3mhF9wA7A4qbkAzAg8AVhwoAzJ/yq0CE25c&#10;gmOaOAvvDbQMMFXMiYijoo2wFMjJIoGXRgY8ghpJB5oG4+P86YR12fawzxPJqX8yfA/tUTfwSjod&#10;jRi5G4s24g7+CSfNXlnRPfe3uBYIT9hjHzVzovRmDKVM9IJxgx8V0jQfTzMzsha4FVVMLBBPalzn&#10;FdsrHpc8pqoqkc+s+kW1a872rhIU7TwB2BrX73ot5QQqt9wZp4FfTyfSahF3D2ibfCqWlhyCDVdr&#10;/pO+tnUC7yzAgADaFikwzxvsPPilNbU1Fr4Pk3UaS4hMIYI2z4FIhARsnaynnyK7x6p9ObbWnzIL&#10;ndAkHyfgVzH1j0hLEXbSpcXcYPetiyIz5Mc8e1umjVZ2AkIYMQRiKNZBDcBgMQSB/QGs3b6pZIKb&#10;lBBnk57EVAN7vthQIWeO9E2Tax20xnkSOxM0qzL7igqd8k7h80xau2bbvuBJmDGYJ5o3tFACtglC&#10;ZmeaHgNY/wBlemntq0MJJ6Y8fNev2NgmN6mRj44mrAOjq7gnJBP5FCV0UsANvVmc0Sopw65K5wxu&#10;q24lgYj/AJoZu2wCBb2JkkDOfmrdirwFfe0HcRVdIE7UBkyBPIoHwWoi+diORljyOKxqCg3FroLk&#10;faKKEUIzMdo3Tis+2WXeirtztYfHgUNh0QKjapJBLEEDxU090qOFXbmaJ7W22GYyCZEZIP5qKpL3&#10;C7wW80ISsy923gKTMbV8HPNN71lrRMiCWHf+lKWDFyS6Tyoo4VLED2pDkncPuAoGg0wspdsorkM0&#10;QATFRut0m2La7lA4OAakiljbU2c+ecTNRAT3bpSOo9PgxQh2/kHeC9Cg7NwjmYNLIqvlQTjLNwfx&#10;TYs2mJD7SPu87TQFMswKLkEE9qJAtC5aCOk84P7m81m7cUJa2Awphs/61gFfcw0lQYJwM0BrO0lb&#10;bZb+zR2NFYLQ/pgX9wqpJBzPBq9XQb1uKrCPHeRzSnpSIoJdkIYCSf8AQitv0OltXXGyCA3IwR+K&#10;XOVDYYrQmvp8W0fYTstGQeZ/FGf0om2JDG2QuQM7zwIrbdPobFtCDc5aX7lvAB/1qz/ky83RaWIY&#10;MimD/wDQIzWR5qDjgZxH1P09wigLuBHJ7Ec1r97TG3tO6FnmK7J6noLYtrdLCGO4RMbv/IVz3X6C&#10;whufrGcsAeCa14srklwZlicXK2aVBIuGRJ5A+fFQKu4TBmYNOPYEAtyAMcChXZJB3BQD2NawCuuP&#10;vJ8zUWKSYbIpq4oJchsE8cEUEoQoJTE4qwbILBwy85NeaITGYJrGw7FbjORWGWWkLtAqiWYRx+JF&#10;edhE7c0TmePzQ2IJEtgioirCMyZOZ5M1BPJ4GRUmI2giGJ7GhkEhvEZqIskw2iOxPFYhARIERXmt&#10;yBtYmoMgAWrRHZKQZJY4rAWFXqyDWUWWUbcxJrxALSoMmoQIzN0DEcVFmKsNuIrBEmZ4OaIqllxu&#10;lTVEMNFyYPJrPuDYwPNQ2YnmDJisgkkblEc1dEsgCGIgVNgpZW4E14rj7szWQB15qxds8DBYFqKq&#10;iPmPzNDW2enaRkTNTYqFJ2zntUISDeBuJwJPFZsyzLgYmQBXl6IAWZzPIrKZuGCQeTVMJOidmJcs&#10;vDCohYPXG09qyZZecsZk0S4xMBlw0fO2KEO0AIhoUQPj5rC8IDn8/FFZAXlXxWACyooWNuB80QFg&#10;GdXYwojmvfcpEYiBmswQv2BQawQAWhc+asm48Nnt5YzwFHOKm5ZvbIAUckTmgtsBlV5zntUkMQ+I&#10;kioCT2gsZwPJrBVFODHiK8oXcf3ADzXkBKsQolTmoVYYBmReo8Hnk1IhQqtIgrxQQxZht7n+lRV1&#10;AgqCwOR+KqhiaD3P1DAkgAz8UJWZ1WfyJxx3rwu3GnBWawS0jI4hTVJEbMl2md47Z+awT90HnyKg&#10;rRvMRIy1Y9wbTmKsFhLVzYJxPHFE3M+7cm7GIpdiQpAHJzU0e4CpWFAOTVlWZUtG1R93NZnM7ur4&#10;qRPQ3YE9qGCg4XdiWnzUCGHiAYgxG3zNY4l3UgnETyDRbSKyGWP25qKgrtDcGqCPJZRrTbXjOFo5&#10;UKtsByWE8cVi64fdGAAe0ZqLaklSS6kgDgVC3QEDeUAZS3Vx2isBzIm2RnJ4Jor9LnauQZYxkTQt&#10;7y3VEZE5miaFMiFRvcbd7f58VJZgRcGR2FeYbhG2VIMg9jU32Lsb4yKFkTIsFJTaMrkH4PaoBgzZ&#10;BKCZqYurDdHeRB4rBYHe4QROI+KoKwo3W4OwcRXtysrAHaIy3/FYdxvVgwJE4HFRF245FsuIOSKp&#10;INMJdaR2O0xvnisYAZdpX+vc1JIBbfbUDgHtNY2sCgkDuSeCPioE2eWzc2N0HesksO61IIYOXW2e&#10;CTPNEVoW8VY9RgBjwBUbILbwHhEk7TVAgnhTOAOI7ipKOWx1CKkv/cVQoGOWyBRnUFE3IPuwV7jz&#10;UBALvbcSxhfPFCdiWuHdtjOMTNHAhoZiRuhaJbRj7hdRIYEAfNQtsrwCx2Q3YlpqAWQBtJ5p69ac&#10;xdzKmDQdRcI2KOkL2qJg0BYEW1mQAeoVJpgMiQ05J8HipFnwxQjEzQ4YjDTGJNWSLJ3bZ2y6iJoI&#10;Ahurk+OaMlpIB3cdjRWtqVQLgx/nVWM4YksS0jPmYyaPtAWP3ZlhmamyJLqBj58+a9cKKQTckbcK&#10;KllI8rtbCnbMkfExRbQdC4ypy0+TSco7npJx2obMjAnfx2GKpxstSLmxfADIV2EMCOYM02L+x3fc&#10;J4Edh4qhw8dB+INGXUMP2mSdvNJlisbHLRv2jvC7tBBjk5xKj/WrZS+oslzcAV1Aj4+a0CzfKXLV&#10;uIAliZzWx2Neyu8LG7a3kVxdRpWnaO1ptZFqpDWqt7VQqF3ARK/a4HxWu6+wFD7CH2sN58A1cG8W&#10;W68FS0naIj8LVZq2HtusspdUwM58Gmae4tWDqds4muuGurdBJkd6CjFAFBgHMmrK8ihXAHmCP96U&#10;vo+5jtxgiK6kJWcVxK43SS244NYAtwMzAxWWU5II5gVBl3KfzWkXQVm6fuOOREZqEoWGSJzmoK3t&#10;kyKwsA54zB8GpRZJbasQF+5sfArBfOAa8WleqMjBFSS5JIHG2JFS2Qgok/dMism3kAGcf2rBcFpJ&#10;MdzU1hZZT8x3qWyAmYBh1AioYPaBRDkgeKxc29IBmDNEijEMIB5I4PY14KSAv7Rgn5r27a0CIMTR&#10;WVRiPk1dlkjv6YHPBNDvFjG8hj2iikbFgiROPImpbUYztKkCAvMxQgsJp06iCJrcNAwXT3GtptM/&#10;1HwK1DS27ksu0juZ7V3z+H30VqPXNRasKFKXLiywEbK5nkJJQOr4zFKbaS5KT6f+k9b627C1ZY7o&#10;lgMzxFfbP8Nf+k/Fi/6hcDCAz2+TJ4BPau8fwt/grZ9JtWN+i9omBv8Auk8wa+1vp36Ve1btPcX2&#10;1LExMFj5NedhHPqbXMY/o7ub7ODGnKpTPhT66/g36Z6X6VeGm9O33RbKFlEkE4G3mY718meqfww1&#10;Hp5T27brcJ3MwXH4r9tj9D6T1ArKbra7tkkAZplf4RelXWuG7o7VxDAIKxg9jNcnW+E1eTIlhk4x&#10;937ONr1pc2B/cS3ev0fgb616FrhMKjhFIG2cz8GP7184+t6bV6e86XUcXC55Nf0YfUH8BvQrq9Gl&#10;QFS3UkZ8V+P/AP1b/wAN1+nvV7V1EK+6S2BnfXU8LotRo5qOSKp+zzek0EMW/Isl0+Ej4pski6pe&#10;7B7kV9qfwG+vdP6cp02qvO1q8EUEY2lciTXxNZm3dLbpjkmup/TPqTWrlr9YKMKBxHzXa8xgeXGk&#10;j0HisscWZ5H6R+gfqOo0GsYWldZmD2YmcVzr6m+kLekupqLaMwTlz0g7sKDXS/p70Gzq/TdFqt6s&#10;ioi4HUZE7jWyeofyuoRbbg3JyFjcJIjP45r55NZfcT6NhWJrtemj5n03qTq1m0EMB96EcieYmur/&#10;AE99Vr/N2f5gOi7wu05UlRKzPfzWneveiD0xrxtOXVSdnZm394rn+g1z3dc9wSAkPsPKzggVnhpL&#10;T46C+/JNLdd8H6NWtLp/UdG5DFWyUJMrKfuWcVqn1N67p/Tb1pd7sNm/ZAkTglm5AxNc5+iPqxBp&#10;rVl9YQqLCqTBgcxP7a2T6v8AQG9Xvi5dLC2wEbFmR+0FvHFaMk4Sgk40ylikuUcB/wCqL6vRfpvR&#10;6OwVDaw73IH3AGZz27Cvz4sWdhKsDDfdXYf446/V3/qS7pXvhxo1Fr4Gz4rl9kMdjBhGwzIr2vg9&#10;OsGjhXeT83/k+TfUPkJajWZm/wDj+CX8F36G6vrNFbuK+33Ark5GTX6LvqHPpuhtIDDW2VWAggIM&#10;TXw1/Dz0O96jq5S1Htj7u29uK+3PojRXU0t3TXF33UBChz277fIWvF/VuqjPURhHuEaf+T3H0Bo5&#10;Q0ubLJUsklX/AOyUOo09/wBm1edi+4yzNglh2JrZPRdYNPpBpzbtB2eHduFJziKJ6ho7ptqGXdDT&#10;tyQVY5n4rQPXQuhtEuFUJvuB5iQokGvGQ0MoyTq7Z9BnmQn/ABf9d03pfpJt27ii7ebaADLEGvln&#10;R2bf8zlvcd2BO7vQvWfW9R656izPcLWVcC2kzlq7n9I/Rnp9+2blxAxtwTHSpwcma91COPxOlSlb&#10;nk5lX7OCsObyOSTgkoR4jZr7PZtBrIg3CvR5Sea7n6D9NJoPTNMWk3rzOLhtkGZ7Vz/6W+mRqfXL&#10;t+9eDW9PDC4MjeRgwK6X9Q3buhtoxupa3rHQIDT3rg5IqThGMr9v+WVg02PG8mRwp8pCTXLlrUsx&#10;IAt2iNh/tAXgUz9Qo9jSttK+0bSsE5hj5HmtB1HqxsWrKhzvAhXJncDyCPgV076W0y+rWdWt99lt&#10;E3m44lkJjx2NbcOBxlG+i1KL3I5z9JXr9m5c05vyrFTtYzBGMeKc9evMbdxriKNz9WzEMMDJp71j&#10;SPotay6dRO0q7sv6e63xFah6v6itrSlXALqcK3GPJ8irzx3TdexeOSx42m6o5/evXR6g/wCpvdCP&#10;6uDyD+K3360+vdD6boLC77jgqBswIHY182ep+uujXgl0wC234nvWtm9fvOWvuT/mY+K9RofBNyhO&#10;cqil0u2eL8p9RKMZY8L/ACb5l6Rf+rfV+s1++2jhLZaZXtWpX9YF9sQOJmZk0vqdYSNluZEsAKa0&#10;foGq1ENcQKsAmcTXqYQw4IK0oo8rCGfUztylJmfSvS9Z6lqNtpS25uTgTXSdH6frPS7Yt5LSCZ4J&#10;FX/0wlnR7RtUNsGY5McAeae1ah7ytuhGMgMcwcQYrzOu8pLLNxUUoI9poPFQwQjPc3N9/oTtepva&#10;EvLEzgD7aqD6810uowEbkYzWfWtQ67WLAAApPf4rSGcrcZA8QgeYiIq9HgjkjbH58rjKi61t9Nl6&#10;HgscxkE1rl24unLttBU9II80RF91N7Gdx7Ymazr9DcW221wxXO3xHeurijGLUWzJNylzXRqD3d2V&#10;ZoUmSRyTU1cll3TIM85qF/dvInBz/wA0FB88Zk12dqo5ybsdtagqrAoJkCO+acuGAzIx2g5E5/rS&#10;KWR0HJxJojsrB5EEmRHn5NJlFXwaYSkl2fZf/Q19WP6T/E709FvBDq9NesifMb1/OVr9wLF/Wasv&#10;qL+13uXS90gbTkc1/Nl/C76lf0D6r9C9TBIbTau1dEd1VpNf0d+hauxrEs6qwxe1eIupeLQrLcG4&#10;MB3BBrn48VazI/mCZg8hTwftNnQbd1QkbC+4AhwcqJxQvXtTrLJsjRBGaRvnJZPC/NRS8d4BQRIU&#10;dpq8TToGwqmQVBPNducHsq6PLYMlZL7r0zmeq/hp9OXfXtJ9Sn0tf/VE6Fu3DKqSIPT2inddd0++&#10;zb95CzOx2IZZo5MCumulu5ZtyFXaCBIli3BNcT1Houi9C9Xu6nR6Bnv6wk37pYnaPC/B8VydVBYV&#10;aXfbO/p9Q8qSk/7ekNvYDe4BbaGZSW5J+DVNr7K7wAhdVJ7RH5+K2pL4u6ey72wDlyBOCMSRVDrL&#10;KsxY3dwWWVBwojzXH1WOMlZ1MOdRrk1PW2b1+6F2oXKsZBgrGZrWfUFPstwVBwSJIJ7yK3jVW/bZ&#10;AhwV5gSPB+a0zWNds3YcbStudq8c814fyq/GaPdeMlag0c49VvRdUkdLKwJI7gQKrsXYCFbbAKNx&#10;5XtM9xWw+oG424Le3t7lwkkCAO8VrmmcLtKuAoWAs/tjAr87/U2l+1q5zX/JWfX/AAGr/wBqKffR&#10;G8rRtNrhwFMQDBqy3sLltELweIP+HzUdQ9i4bRTVB2U7ioniKW06tcu6l5KsyoUB4Cg9UfJNeavd&#10;G2qpe/lntcWXchj1ANcs6h7WpVGKkFzhZ2mAPBrSP4Z6e/6t9KKPUgXNp7gZ7rZFsTkBoyOZNdEL&#10;qllrmwBLkhZXjE9v9a1P6u+n29Z9C1Ppml1X8nef2XLoIHS25gSPJp+kzxeP7DaxqefG/vVbxqNp&#10;9fyVkxtyU029sJLb6k3TN4+jfov0P0F7J0eiRbwTY2oiDc/oDW/2ndCW9q5cEHc2Cq7f9q0r0622&#10;n0+hs3LiPdtIts3CSrO1sQfzW0afU7EiBKjwZk8kCvLeSllzZZ5J5ZZZPjdJt2KnhSVJJI6J6LfW&#10;+bq6h0tBLJYNO3vzNcN9b/6ivpf0z6z0P0szXTqnum1duzCWrjYUCKsfrC/9WXPRTa+ndXaTXXDB&#10;Lsq7LTYJXcDmvmr6D/6SNVb9bteu/Ufqdq/cS6LzW7b7i7zu62/PNb/p3wXgni1+p8r5BQisco4M&#10;GJt5HkqlKvg4OrWohlxrDjUrlHe5cRUff+T9IvSPSGtenX3tYe/qmdm/xMMCT8ipbH2bVXYobgCM&#10;1ZfT/rdhNFe0zsQVvm8gOC5YcAVTOxV2QYLksT2znjzXynJbyz5bfbckc+O/7uVSX/LgeUJDm5bD&#10;NgLBnjkkeBSlp7rfzC2WVIXcx7NntUTfZBafaJBkgf6UfUXbCJpbqXLh3ube0DCLzS1Frirvr2uA&#10;29rr5C6nSBLCKgUNcjewUSQR2qjCOxCPYJXbOe7A8irm7edLzPCl0RUCTgjyDVdaYwSHBgMSwHBn&#10;/SmYXJRd0/2OxPgXtG5F9nul7b/phJ+2eYpJ1s8WtOsoZuMMm6scTVjesomnuBUdgVLKLZ3QXOKS&#10;09pbrahwwtvARFP7mngTxNaoSVSl0ro1QdcsRuOr3rLbyjXQV2hcKO0U1d9LuG1eu3DttEMVKkMx&#10;ZO1e1iqlhUNwXb4cs8ZCdoHnxTXqNvSWdS76cxpyibjBBJ/fTt7/AA22v8d0/QTzPhK+RDUa/wB7&#10;R6FBckLdYnyGiAKzaRUu23baAWUlN0AKPnwTVjrdFZDKLLI6vtYiMgRzNYtaI3H0yuWgXizE+AIg&#10;UCywUOLSdv8AfPIyGSCiB0mguOl68F2qN7k+VUydvzSf0X9VX/W/TfUPZ9NOkdNTdstbuZeU7kmt&#10;l9NtNdMhyjW75+44YD8UlaC3HvNdUlitxJnYHJOAPkUH34uOeMoJyuO2V/2r4r3Zml+e9P01QwV1&#10;jWNMdPstR0sj9beCZHY1VPq7tpyLiy68CIlR2o+gnT2V9uyxsnc7ktJG3nJPmq1dX7+w39wu5JOF&#10;UqCduKmPHzP8YuKf+RmLG4uS4r0PL7F5muHO0QGPKg161YWAGG3exDbTIIPBq09M0NxrWoum+qhR&#10;y+CyKf21i7prdpNLdVdouSxUmW/NBLJT22+egXnVuKYD0j0DS6RtT7CuPdfAmYJ7jwDW0ONMl6yV&#10;tXh7PSESId/JoenuKLIJ4UCSKzcKIfc3fbkRissPIZY5ZTpSl1c1u6/k5uWDySdtlRetbrqvdyN/&#10;BOAvitb1yaY/zLXBvFzCicKBkkVePq1BZVuDYRA3jhjk1rmqcm2hEAkE4WdwWtmljK1ba6/X7Orp&#10;oVXBSPsVyTcKoIgETI/FQOm0wL2ouXBbIJ38hjnFO3rPuAFyFAOIyZao3rdsnUXFcLeUlSIALbRX&#10;Yjk65Z1FKqBafV3dtoe6TDckAc8USyi3bV1blwqUYOpgQ2cQRFRTSvc+191xZnsWLdmpq1oQ9oe7&#10;cVOsq3AYR3FDOUF00uV0uS5zSXZ4raAYeyxZcbQeT/pFetWLAu6VLl72/cYiFWQo+BQL1xRprZuL&#10;JksCJmDwf60T+WvmwLjzsVuk8QBgig5rmTVtr/P6Acv3Viy3Sv8A23D/AKjhTETGBNZFhntuWCIp&#10;BJzJbEGBWwav0g29Hp9T7qLbulnuDwoEzFUx0IFzDhHAlPgtVxyxfTorFmUlafTo1ax/Dv0VNPfv&#10;2NDastcG24bKbGYDy1WHotp9JoNPZYi2bMWwXI+0cQR3rYSjrdVBqQWIwV+2fFMaUWkOk9/TKLfU&#10;WXd908R807Nr82SDWTI8ltSVu2qX7Lnlko/JX3kUMzsP07sqt1oAbyAaNbsXLpVbVkglAABBheJq&#10;71+r/m7yM+bVu3bVUMYI5Yx3I71X2PTNTrNU1vSIxurklMSGmQ3wKzwcpvZHl9Lt38CI6j8FKdQ4&#10;t2+ijBAFzoCxgBWzuXBB8UfW6S9p7tpLy5MOMmM8Vteu+h9bpdMLjKxR3O5ACWVWXvSXqPp2sTVA&#10;X7OzYloIzg8xxFbNVp9RpppZcE8fHO+Li+euwMPkcGVx2Zotc3TKGzpyU3Eo4ZmX2wer+tAS1uS1&#10;bdRCDrZ+09lPxT1vSrc0d24+o9kISQRguSfFLaiwthSrWrm9RALGBnv+TSIzttXzuNkckW6TKIen&#10;6616pe1dzWk6U2vbtaf2wIY/uLd62Hbh/dG+doIIlTHHOK1r6p+odP6PpNd6t6mXXSae2lu0FML7&#10;lwwC3jIiaf8ASfWtP6xodJqkvTp9RaF6yV4LeDI7Vsy4c88OPM8f4Kse+KpWle3jt12E5pyq+UbU&#10;j9BV1gK0HbBnvj5oSeoWL+tfRpYue+lvcoALBicmRVP6j6b6rqPT9f8AygQu1n27dwuQ6D7oCgd+&#10;JrYtLY13pOoGrshE32rQtlIgOizcDzJ2zXN+1j2ze9OXNJPrrl/+TDmmlai05erfsptVo5QIQAc7&#10;ljaynv8Aita1FprBG4sgUCABucdpxXWfqVNJ616d7i2jptThnFshRdZTAClvJrSEOn11gXrLhNzF&#10;m2gz0SCtdjLpp6WGHI5rJiy3tnHr+P0ytBrnkUlOO2UXUosqLm0+7FlclQAJm5jkmldPYukbfd2/&#10;HMN8VZ3rQtBEzIO/fwZbz81n/wBPL2tL7dpkvEojM2AA5gGkrMlHvt9s6cciS7En9IF3Qu9zWOhI&#10;YI6cofI/8hUPS9I2kLol5nX2PZDk/sjJathvejXNMt4XNsi6+6DAQATux5oOu9OuWTaBtKbTBRKn&#10;uRSlrFOLj91OMm2uqFxyqSq07Luz9b+o2fTj6butnT+ybbMVBZ1YREeK0/R7tO120AyqbYUMV4Qc&#10;QDU7Np71vUWySNgkeWAzAjNOenEavV+m/rbiXYMYjpUEBcVq1WszZY/7uaeRY4bVuk5KMYq0lfSE&#10;4dLg0/3Hjxxjue6VLtlfeItpd1DXEWzItly0QZiJOAaeS5e/nkve2yxtEEBlCx0uwmud/WX0TrfX&#10;dP6fpb2tKaOxd/mNVtG1dTsuybee1dNGj9vUXVdTbVyLaJMbQ2Vn4AqtRHDHDjazRnOW9Sil/bFN&#10;Jf5Yz7lyaa4oWuxcvdSi3b2+2AGjdtOWJ+a+X/8Aqa/iPqvpL0v01PS3jUa28y7wshBaPaa+kroR&#10;PaQWzcXeVV53bjOWUH/evkP/AKujr10H0rq1tW201jVXQ/7pYkQtes/090eDP9QeLx54KeKU5XCT&#10;pSqLav8AyhGvc4aLUPHJqShw1zRwf6U/6j/4meufU/0/6XZ9STZrNXassXthQQzANX6W/wDoCu3q&#10;lnVj+ZS+/tbCYVEGI/PzXwX/AAD/AIOXPVPqv0j6l1BW1pkc37NhDiVEooPkHNfo5eRW91YbN0sR&#10;ydp5P5Feh/1a1nicPktLp/F6bDhjiw/732YKL+5v9te1RyvBPXx00nq87yTlK436j6Pkf1T/AKPf&#10;Qtb9QNrP5xrGk3h7emTLdMSC9fSvpX06PS/VNSNIFXR6wF2tnJDoIEE9vIrb/ftqYROgOPz817T6&#10;mbi7bQAk4YRI81858p9V+W8jixQ1WqnmhjxOEYz6S4d/zx2Px6fFh+59vFGG93KlVsc0gtrtQKee&#10;ucy34rb9PcKXbY3xJACjM/Aqk9M07GdygqBKrWyaS1aS1+oAHUkqFGI7Ca8ZkjHLkcd8VStuUkjh&#10;+TmqSStnSPTjaRVckg/aAMT8YrbH1qWwpyGKiY4ANaP9OWdUtq1f95WaOIECrzV6Ma/Saq1cDMt9&#10;XRgDBKkQdp7V+1P9LfJZn4nEo6X7UnjuEfTXzZ8a85psUtTcp3G/yftGrfw9/jB9N/W+o9Wt+j69&#10;dQdBd9i/t/Y3+4rpei1KteZFWFtwASOSa5D/AAs/6fvor6B1uu13o+guaa/rbYS7FxnTaMztNd10&#10;9pQshAEVhxX3nwOm1LxxeZ83Z4rzs9J95/06e2q5Ippgrkg9bftpxj1EjrAO1o7GmChgjyJHzFDU&#10;OLoYLkCdsRM16vbR5tg1RLjbmtwVMbqIVWZfO0V4iEcFzzj8mmn3i30qSojEc0aiCSsWdhVxBEzi&#10;n2KsQdk5EHgAUk0W1Xc+DwfBPanF220h+lvjtToxoCwOq0R1env2gFBcMma+dPV/S7/p2rOnv21F&#10;1QGVwkqQewmvpIjcSVJBJmK57/EjUoLfp/tjc29wzk4AAryv1l4zFqdDPJJ1PErizd4/K45EvT7O&#10;RpaAc25J6ZAHb5piyZU7SIAn+1Et2wWndvDrErgUMe4y7Av2NIavjMIONHfaVHn2klVsbg588Goa&#10;whr1pZKoqbj5LL2pv2o2gypDbyOwmlby7dm9d+SQCPtk4odUrg0TAmpiIth23vcNwhpjGKcZGLMT&#10;gcz89gaYs2ll0C48fmiSwC9AAYR5ytFodF/t7mMzZPyoGjsBc2XFnBb8fihIUN1O88gdp8mhXtM4&#10;3EMQYByO/wDSvCLoLOT0fcYgH5NdKKYvgOqWiLpuu7hSYJ7Ui2oR24YQseDTpa4kS4cAgheMt2Bo&#10;BbeoDmdxbdj7avOl9v8AZp06uaEvcs4i17gJisvbLrdZiBbHYHINC0otqLgSVn7f+fyaZ0dpAFX3&#10;CyscoRkxXMhC3yzoz4XCGtEblsoWP38fANWRWzLMok9iuASKQ90rBglg87Yp7aFfpZVVpIEZOM1v&#10;j1RilEwsn7xAB+6f+KfQu7eZ+3vS9lbcxIfw35+Pin1e2FA3bSFDmMUuaJCIS0VR0H2Qw5zVjZRf&#10;ccrM7+mDjNKpftb49wZyMZJpyxa6gYEsMTiDQ4OZoDLEs3Il4G0g81BCBcJ4KeRzQNVuYwee54yK&#10;JpyrBWddzcECtmSaeVX6KwxaiTv2mF0HkjJ+aD6lqLTEe4RvMAIDkTSq6p/5u4kb7bAdUxE8VQa7&#10;SXEuh1LYO4lqd4rVwy5ZKCtb2n/g3S0tJNv1ZAWLli7dBUm3ECRmRWneo2BrBfuNY6GaQeIPYVva&#10;646pXk9JUA9jVV6roAunu+2GYv0yBj+nivTa3HGeJrtUK0eRQyXfbPhr+K/qljSWLuwKxHWnuNjc&#10;Dz+DXy/ofXTr4F+6VDTclsbCO819bfxu+jltenRt3uSxbaYOTXxLrPR72j902lts53BBuJjbmfkV&#10;8c8jppQnOMm4tvhn1fxm3Ji3R5SR3b6Zvi29o2LxDEq5zIYTX1l9NfxEOj1MXmU5H3ktHmvyb9M+&#10;pPVU1SP/ADHZcKSnevtf0b1TU3tHY96zuYH7+4C+fNKyZ9R4rJjks1uXwJy6fHrIyjKHCP0Q0n1p&#10;6TrbHuLqFg8Ce1fHn8Qf+oW9oPqTR+m29Kby3b4QunBWtN/9etWNQlzeQ+GCcKyt2jtXS9J6J6Pq&#10;rOj1yaNFdNzGYJYnwa6eX6n1GvUVt2qPdOrM3j/FaTQzm8kPubl+N+j6m9B0lvV6Ww5UAkB2Ixg+&#10;K2e3dt6YLbCkiMmQJFc/+j/VRqNBZUAo5tgIAZwORW63PSLl8hmaNshY7nwa+iaHLenxyxwUpUuT&#10;xGrxJ58inJqNi3qnqCXbT7FW4ABxmtCs+kXrt8QB98lt0/5V6zr7fpt3Wm87EKTCK2Fn/F3q0+mf&#10;XLLaptoC2mAweazPJDU5sUcnDumgpQlgxZHHlJWmXxv65d1veVJBVSRwB5rVS+qF0+7FsA7i3dyO&#10;D/Wuu+prFu0GMA8gDsa0rUelXLtu6BO1ekBufM13PJ6eoRjG20czRaqLbtJWVLvu3XFDLA3yDAwK&#10;2L6TZdeWvXX3C39qDtNad9S+sWtBoHtsQGgAqp4PmtR+hvUdU2tZrV6LNx+peIjFcHF5DFp9Vih2&#10;32kdPPpZ5dLkmlVdH0qloObsWpQGBuHM1r+n0SDUXtqp7a5g/tNWzX2t2x+JDT/rWkn1d9RqdTat&#10;LgQGJr1+sy4koccs8zpMeZuXPCDeraDR+pgfYY6fBoWm+mLvpmnd0wDLFAOR+as9HO5dltCoE7h8&#10;05q/UWsaa7O84mTxjsKxYdNhnKWSUfyrs2yzZY7IJur6Ne9P9WTRe5/MXx9obacgVw7176pveves&#10;XLSFTpUu4hoJrlX8Vf4gay7fdNNdayFLElGALEDArnf8M9Vrb9/VsL+Q/uNvMHeOcd4rynkPP78k&#10;dPB8J8/s9hoPC7MbzyXLXH6Prez6BorAIvpuIhhHJH5rP1PaRtK2CLawSW8DgCqn0XUao6U6i5f2&#10;giDvBMH4qv8AU/X7dzS5vqYkEETujzXE8zjjODi4tJxOx41T3xadtM4N67ZtLcuW7CFDJg9yDWte&#10;t6vXrpLlm8++2qwEPdauvUvVg/taoKzBd6k92Lf6LXHfUPrW5qXu3WQAKpDbcxt4B+a+X6XRz0+X&#10;Jz7vg+1eOTzQxfh0jnOpfUfzeqdgERDIHBBqze5avWxa9m4x/wC7CD7v71ono31bpfUdTfBcsTdE&#10;gjMzmK6xrdyIsNvIXcqkfZ3ORXf8qsv3YKeJxkkvdHY0cI4U75UnZvH0d6yLuq/lyhCttUxMkefy&#10;K+r9D/DKzq7LXQoAEbYkSf8AFHmuC/wo+n7PqVyzqVVgwCx+6d3b+lfol9LejW0sKGYSjBAIwRWb&#10;6X+l8fktVk34Kh8v5R4D67+pP6Bx+zOpfBoX0f8Aw8tej7dVacQRBVhBk13K2pv6cW2tTjIB/wA6&#10;S1Yt6ey6tZyGhozTXpurtutsA5C4IGTPmvvfgPGaXxbWHFwq6Pz153yWfyDeTJK5HHfrP+HyXFd0&#10;tocMTtwZPExXx963av6HWOhXKuBH+Ka/STUe2mn1W8GLluvz9/ifo1PrGp2tttnD/lTivS6qKauz&#10;5d5rSQSjKMebpmv+nahdO5dbZ3FgSvLGK2PSaxC6b3JVyxMDAPOa5v79pNQEUs91iJUKRt2/mrG3&#10;6mbBuXW1Fq0xeRmRM8R5rNjcVVs4KzbE6j0dNe2WVLjlSORmIPYxVf8AyVj9W63XMQSdxc+D5qt0&#10;vq7liE23C5gGZXPJJ7Vf2LQDFlMEKR+D/pWfU5oV+DsBbsnZU67XHTq/vL2wAelDXEvX9b7xw0Kq&#10;tsaIJPYD5rt3qPpxuyGMlCNynmW4mO1aQ/0red4W2t2GOMDPevPa7FqM7SSdAvBOU4pI+eNb6e7n&#10;3Gj3Od84b4ip+m/SVrUzbNwMCdw6due8HxX0K/0cDdD7dkDG4hp87axp/RVsFYcs5wm0GMnisWPx&#10;UlJXEOOilB25I+evU/ooE50rKIkyIlh2M+a0dvp9dO7BbZDsOVWCFavrj1P04XbN60IWRDEnJVeQ&#10;PkGuV/Uvp+ywyqVLIFnc0Hq4g1vx6Pb0W8cYvc42fMXrmjCe7b35aYLjpJXtXzz9Q6S3a1LruKqx&#10;JK5jd3AjtX1X9U2DaVlvKqrcGDzBGP6T3r5f+qtzK4BG6MMucTXV0K2yRsxO+Sk+n7DHUWwlpwEy&#10;D5r6s+ktEzW7JZSnRKnwo7mPNfO30XpluoyuGBLgg/HcgV9g/R+lAPW5V45KQIrwX135DuPxwDnj&#10;bu+6O2/TultodFbKi2uwCUHVPk12jR2iLIlVKwxkcwa5H6RbRH0yA/rNlX3EwPkV0JNYqWWQMFKn&#10;kNk14/x+phixWSUnY5Y0yeoal7SXSNyrAK4JHius6XQi1p7LAEFZRlBjqjtWifSNi9c1Su1osoGG&#10;JCgtXUdep0ujuMRwm4gGSD5Fei8NhtTyP2XhUZW65Plb+LGrG32iWLTtJjAjMmvi31HQW71/pgpt&#10;Zw/YyeIr6w/iL6hvu3095n2AlyBO7dxXzrrrNvrfdcCFhlF+0jtXqdFNxTaM2WT37r5OIesfT1u/&#10;a+1gzuQu7omuUeo+gNZuG2xkCcxyR4r64u+jnUrcCozlWBG4gqSRQr/0Ba1H8u9q3KjBV3hg/wAG&#10;u1g10lwzHOOWb/F8/J8remW/ZC7iPbx1FSBNbJcX27dtlYOzcE4AHwK6/rfoUyjWwoWGUAKWkjwa&#10;0H1T6dvLq2e3t2kBSU+BxHmtKzxm+x9ziluiUuk1ftXLT3LYuXCMHgeJIr6O+h/WC97T2F2llQPg&#10;8ivnH/0nU2dhdYVR0z/kStb/APSmtfSi2P5odbBgY4jzSskb6AlOPb46Z93+g6xtTYAuvudyJPxw&#10;Jq8vj3GKqIUARByW/wBjXLfoz1hdStstzAIP2w3fdXVTd3ojAIXJlo6ZjuPNZZJNnQ08m4/JqWss&#10;+77g9tlMFersDyKaLOC07lNtEGY+0U9qwrITvhDKy4IkkzA80tcssPdbYXUAASYOaBRpjLVl0ksA&#10;qSp9sE9+e4PmoadVdkUXmV5IywAz5PINKLqRFxbjtbG3BmJjsAO1NqWe4xVGdSyyEXIIpsZMtyiy&#10;03gFupWhwuAWJI55/wBajdS5vuuEZAq59vEDgqRRRYuK7yx3MQwVsqNnmaAyhm9y6+WBAz9qjtt/&#10;3rdDoPEkKpi4961buEbNoI+0TyYNBNpSQjdRW5G4GA3xTRa3cCH3H2MYKgxCqMkTS6kLba7vYwQA&#10;nBj8VY3aiDNaNx7lxQwtggBeV7VWv02ENxICtnaAw/ImnA7J7qNLtIIfdH3cAgcxSupLuqt7KsAY&#10;/LgeO1QCURQX7vuXDsWJMEsOot5jtTtixbS2UXb7kiD+eRnmlbNlYBuIRnIjareQT2ipvAtlt5lX&#10;6tohk8QTUFqAV76k2zas/qsdjFJ89x2qJ1bC5fUOzJm2xwxUikX1bKB7o2E4aB0z2mOTRLRuHeNk&#10;F1mY+0nx8VTTNUeFQRbm5baidqJJQZH9fJo6sllD7jDaUGyOwP7Z80vprt4AbXfeCV3gSEYePINB&#10;a4roLaSxJ3B3xg8iO1QtdDC3Nr70PPSwbBOP9Kh7rC0CyIApmQZkHtS97UrfYn3ANghRExQr905K&#10;WCygZk9THvNMixTjyS1Ie2X2S/SWYIIKzXmBtqsEb8BQDPbkg9q8bi/pIY3qsSDl/wDgioX7oVVZ&#10;SCFzsfv+PJqwkqC++1tLtth7jx/3lP8AYBaAWu7IZS6FRlTDH520a4i3bAKs6XWlwNpBjx8ChlHW&#10;xHtOHaAADjnnNGgqIX2ti7hXUXJyR93gUyt+CXREVWWTu4Xtt/NIqWtXVLQtwvyokqO5J4j4op1F&#10;u4f07luCSQANzbvmrLFtWfbZrZuRw+1yYhqQYuLoX2lCsODkMwzIpnVqtxCbd1SSnUWzIHmgaxLl&#10;goQVY7lCEN8cDxNEhafI8zuhs7lLqwMuBgz8eaZbVW3b/t7GA3df3ALiDVdYuxb1ChHUsYBZoCk8&#10;iKCl+2r3WgQh2MpmQT+7PFFSBlNjzOl1d5cGDAt28ETzxzTVm4SbVsSerdIaYEcmeKpJYkARtxuc&#10;dLADgEeKfsaw2twt3YZXChSsQDzJoXEkMjtFxaZGeEhieks8j+uPNNi4sOFVLMPkyCY+Z5pS9cdL&#10;RRLhIidywxIbsPigPsFuAuw74JGNx8UhxNLylrp9Xb3EW03MoISZjOZFGD+ylp9zE78A8gnvVRpL&#10;670V2hSCCswtocdu5o+juraDbzvtwYdTEHxQPGK3t9IuXeEkWWYzG6e/ihX9O9y5aTYiMwBZ+fwD&#10;Sqm656HnauQwyaduOWCdIIB2MVX7vikOLQcWzQPW/Tr1yy5nc0su+0oXg84r5z+r/Rnv3Xb2lSCF&#10;VGyTAySa+vb1pdrkW1a0CWd1YwY4MefIri/1V6KjpdAQdZLJP3D4rteK1ChNJsfqFuxxt8LtHxB6&#10;36V7PuhwDuaVCkRniK0u6zhg2YMgYyPwRXdvqf0a8iqpbfcHlYj+tcd16n3rqqcJ9xjaJFfRdHm+&#10;5AzR2wqMVxXFuyhVwWRUUNByGrEoC1tWJC5XwD4o+oTfdZgmYMkUkLzK1wKqkECPyKfJGpSaGlsi&#10;HhWUDqPzRbd4MtwBwJAGeR80rf1GFKsXL4I8U0jm27DZJgQPmlDU2yQI9u0Bdxukv+KNa9zazwol&#10;gZOJz4rDqtpVZVDOvU23gA0a71qH90dOSSI5qNBpsaC2rjPMDc3MVJLsAknac7cnNL6dZDNBILRn&#10;BpgNuSCd0HHYUG0YpWgysGi4ysxBjpEUYameh4IkMj8kUt7nC+485bPB+BU7JKkhLQ7zJjFEhcos&#10;e0965uHtxg8gVc27y2UEXcuwBIE4qlsbxP6wIfDVdWbJ3YiNwhZg1U4jsLaZc2LVpn2LgAyMdhmB&#10;Vstlfa3ra+58R2+akllN29sDIEZMx2ipWLJuEDqUYK91xmK5eRnfwK0uBS5Zc7vcR5zv6Y/BFAe6&#10;WYfpqRbGCxiSeYrZSHu2idzMA/Up5E8GqTW6Em7bS3vuhjl/2k+aWpIfPHSK62xuXGIvAQANuMHj&#10;NZYrta2U3bsQcRUGsK7MdomZZwsgx2+am91I2C+7EsGBcDK0QgJprrD29g2+2SIuCQAO81f6BrJY&#10;BgGVAIPYTzk1Sh1YKIxnpIO4x4+BV9a3alfbS4cDd2GB5rLmG4k/RKLIu38lVIMOe08FjRXKC2m0&#10;j3GHnAjzSj3AF9l1B3tuwcMR3jzR5turFx1HHUJB8CsrgaoyGhfsi3MhV2FQRkE0KzdDN1MwVl3Q&#10;Mmpe4r2di2tiAABhEk+RStlgVCJvIjpbAkTmfFDsQ1ZBiwStkQ5JYy+04bP+Qore1dS9Kt5A3Y6T&#10;XrK2b9z3GvBdgIZVPftsoto+/cuJuDERCRtnxPmlTgqfyNjLlDHp91UuviGt9WzcFncOkDzFfWP0&#10;Jr2uaTRI6GSo2kd/M18saHSr71tfc3EpkBIKMPzX0r/Dy8r2hcO4lX9uQYVQ+DiuD5LDaO74rI1M&#10;7VdL27ZLqE2mSwwFbtVP6g7Im9yQLpUKOSCx5PwavLth1vpKuCDsEkbXx48mlNQqlNxsnbtMGIKB&#10;f964ONO0emk+Gca+q9DqLqXEENM9cCbYB7+c8185+tae7792WO4Ecd4HNfV/1Toi6B3cCNoO3lgR&#10;3FfNH1BpXtvfBvFmDzD43k9hXoNHweZ10WpS54aOeXfYCsvttCZO5oZvz8UveKSqOGAiYAEGfzya&#10;uNW08DcEI3kDmcc+BVLd3W3BW0HmAkmAfM11Uzz7Tvsxdt7XOUOMmYZvyaDbS2AbmwseW3LKE8T+&#10;RU2u2/bHuKxTdBgbQB3+TQlvG2wCK73N0ocAwe0d6tsiQWwba7duwoG6g+RngZqtvac2d6sgXdhr&#10;e4ys8GrK+Ldu3AtMHcyw5IoF1CA633LAQVjDMaovbwU5tm0haH3lYBP2tHc+KKpLLZtG9sKrl1yC&#10;BmKduJcCPF0Thh5paxZLPbVrcKrFiFMH8U6LM8400BEM+wTBEn4NHVrdwWktkGBjEEE8R5FK2zd9&#10;+7cCBTkgBp3AninSjKj2/bh1fec9R/H4q2DF8DTslxmtrdJAHU0A8DImq9bNo2SLShw3EH7SO81O&#10;5ffBthLcwUnE/mj71KvgyzZRYiIoUgrKpD19UQBEDA84inLGtIUlrrAXDiG2iD3E0u+nS2m0SDhg&#10;w/cPFJe+zqAFHT5Ex+RTUk0Lc6Vm5oWVWUybUgoQIMtyB3Ao637apdLOAFO0FhBgcAeK1vR3UDu6&#10;XWJdYxgQPM1esTvVsTcuLlhyPxSJxo2YMm6I1pLyyF2SSB2xTO5x9wS7JiXaCFOYoWnuXLQZpIKk&#10;qxIiA3Fetn23tW2thiueMiRS7HoGdRZRbvSz7V2hziM8RR7Ch93uEZSNyzDR480miuBcAbqnZA7q&#10;c480O7qLKKhtWXiYQMe6+KhW6gmqLXdtwzKgAtH2gcAA1TX71w3GQoHUz0TkHmYpm68rcQ3RtkNB&#10;7kjz5qrdlL7huZe5JiIo4oROdlc94+41wAKpghRyQv8AingVV3w6lrkKVnqTkZ4481b6j7bLKDuA&#10;hMblj8Gqt2cIR7RJAKeBnvT0Z64YDWXnsG03tqFPV0ngD/eqpyGLPtJZgW5yQeSabv7NyQi8DvQm&#10;u3oYJAYAnirEtlbc0p5DwuDtI4A7VWvbcowEEEyRV2i7N0uwHBPdarvcuJscEnpaV/FNiJdIpmCC&#10;4yMZYQxjAqo1EGWAGwcEYifmri6UG0NZ7bs4ImqW6w2Pb+xGJgtkFqbEVkfBUX1DSHuzuMz2ikZD&#10;FlTLTgTxT2qICHfaAExCmR+aQNwC5IG/bnwTNPS4M0XyLS+IYkiZ8GKVDA5JiTR95ICZGZpN3tuU&#10;A6QtNQxsEwG4mKyeVJIrKsOoxnxURBZZOB4ohQdOG/y7RUW5WAR3kVGASAGNHfT7QZ47GZobLRJm&#10;uEiDt81HHgf3rwIbq3jFR33PC1RD6++mdMbjBVYAg7gD3AFdq9F05RtKzq7G5LMQBBbsIrif07d9&#10;17BFuWtkDZbE88kzXafSb/VqRhVW4GWW+0EeK5uppzSOvps23HF1ydB9M0htqr3UKlpG8tMD5U17&#10;1H0XTXtPt9gnarXJmC5U4EdxRfTdRas2C924jFHVwFG4tbOCPxVhqtpuoWdWKA3EImdrcAfFZHGn&#10;Y57b6VnC/W/R3LPvQFnBVLchYUfjgVxf1n0827lwllGJVBkADxX0R9QatFfofdDzc25YMP2nxXDf&#10;VnB3wgYrJMNEhu9bsE5Ps4erVRXP/JnENXp4Nwhog8Riq64ysRuVQPitt9eBALNJ28BK0Yq7MC5f&#10;bxB+fFdHHJMywm7plrbguwDcjJAmfxRrKK21WYxlVUcY+apgNl0gYBIInsKtLd+2/uTuAU4jlvzR&#10;uBohNE3tFQgKsiiRtUzWWVbltUdodPsxUrLXTa+8Tb4ByYNGfU71TcRAgTFDTGJxYUgLLE4iOlcn&#10;FVlywAVKJIkbvIFWwvhNnQWBBXFVtyzMKWBjMjkx80qSYE2uCMB3G5cBjmMQPio3bsTcSwpVsKJr&#10;1m3cudTwCkjJ80AQrbLo3BRgrhcUCuy74IXgVW10GJDFU4IP5olxxFweHBBnieBTl+y1xLc3cn/t&#10;r2ApZSQCzOAd5EhcGiJbI6X297lmBCiQRjJrL2mdWusGjaQo7zREZrhcKSUXBIHf4rKowUAyNsRH&#10;MGoRN8OgIJEFybakYNEs20fZuO0gbkPYCs7U2s56lnA7g0K41x3BUhlcZHGBVKIe4HqbRf3IXkyS&#10;MA1hEcEsLQA2woJ5nvUU34QONvMmsyYDG5uIbuOPxV1Xsu0wa7FtlMEgngcGpurBkkDIBGeKIrIo&#10;YBDBaSDk0k6ow+0jwDkn5qFNl76c6FukCVGSRgGt10Cq9rphOqCqxDfIrQNNccB3CiNgBB7Crj0z&#10;VADYANpgl3HCik5EwsWfa6aOqaezZRnQMwUgLMgiT3qxuEW7AHuKFtNMznYeWrU9F6qilktotxXG&#10;1VOOe9F1GqVAThgZUrwIUdqwuErN0csabE/Xr5QwAWQ3A5ccEdhWheoe3NwsWgSVIyRVxrtfK2Dv&#10;kluoHt8Vr+svh1ZowOINbsUGkkYZ5Nzkyh1ALMyEiY3E8xNVrsEGM7hFNO0G4IBDZbyKVuDarBjj&#10;9oGSa1KxMegZXrUKCcTB8UG+VG4r0sTMGmC9tQFQfaM+TQrlxEjaQTGQeasp0LiYEmBmvbRdIzAi&#10;JNZDSRC1nes/M/0ioDaMqsMIIMGo7FMLIk1lWYTtMifFSLyCpEwOnzVFqiAAJGMrjNYQR0HAnmpl&#10;leQZwJE0tugjuaJE4MhSYWTGYr3uGG8Vhgqmc1JLQ8mTkVZDFtgsHv8A6UVAU/bBOSSeRUJI6mAi&#10;ahKluDniahLJvILgcTNTYEwqblPNCnaWMQp5rHuMIAz81KBPK0R8ZrMMzTPJofB4/rRJ7z/TzVks&#10;iq5GZqQma8FYdWMngUQQ37l+ZqFURmYnmMURXJXA4MGoAKrLmAaIzjcwmBUKo9bG24xWMZg8H8Ua&#10;FYhu8ZFRVVlRH2DE1BG3OTyRUDCrK7SCIU9Io9thxuG4ggj5oKm3BYgkgyB2oig3f25LT8KKFg88&#10;8kCFVVBXM/51EKQdy7gJjJoisC21Qdx/rNBdnDEKhMHFRWUTDcrtMxCz4qN1dsbY/MyaiXIJPA4/&#10;vyKh7Yw0EDtVlNAYgklt0VMtKiTg5mp/arZnuP60G9ZKR0yfHirJRlWkmVxWZhGwMHImvbiCOrFe&#10;bav9cialhJIY6iox0sMEeRWXcQqhQScHGR80FswQP9qKDvc5jH+tUS0C2nhmnsPxWf084JrKwFyO&#10;MfmjDa0b4G4YPyKhTADaJaCT4IxUknwJJ5Piow3Y4JqKoVYgZnAJNWURYN1eJ5r0AoxBGP71Jlaf&#10;OO1HZo2nBEZPf8VCWBUq/PJqaljzPOaiByo6TFZDftLVC1IcW4A+49hiO9YO8uztzzAzilgpjHY0&#10;zbcFiRmeO2KgaJ7mNt3FsxxnvUAw3IFXcYxjAFe9/pVTJCA9P5rCtaRwN8jbKioSQdoO/wC5WKzI&#10;ODUdjbrm4ghgMjtQQbjrgwSQdrd6ldDQ5KSd0Y5q7BMC2GPVO0CBHJrNkjYynYx2wJrAZmBGAwFC&#10;RJ25hWMFqGy6I3dRkCcgCKKshxG07hzXl05htw3dgTQ9qnarjb5ipZKPIZDQ0KeT5olkC2zLAIYT&#10;NeW1BUBApJ4PiosxUHpBctG7moQJauLbt5H5z/Y1FL9xdzYP7fBqSpPRAYwD8VG4GcttT7BELxUJ&#10;Yc7sqLeWI5yRXrsgsx24MHsTFL+6zMs46ekA0FWh9kTJnOaog+Tv5ELuAB7mmhDzlgFw3kTS1k2/&#10;8QIg45zUp2AOYI4EZM1RbdB1Y21Sdu0MQCRJxUr9uw6lk5mTHNRtruLHeQADzmJoVq2CrG2DzJ7c&#10;UtsnJDUObgR9oodwAg7nBk8mvbU2yHIJ+OKYS0wsoNykcnvjvVhJNoSdbQIG6R8GQDWWAa4ARKjg&#10;L2o19LdoSkHx3EeTS62wGKhiVid3irQNNeiKqpUDa2WkGiWlUu+7dG7n8VD3hbCnlgdvGINEF0kM&#10;8mPFRlogWhoIOfP+9YBBR5jdEA+ajdujELBkErUGS20ETj4qJFhCttSpaFkZAoBRMEoYmaO67Nre&#10;Bg8zWYJgE7WGfIJq0y9pBmQlgo2wP/oioX7j48BhmvMxViTdz4XkTQwhAHWGPiokShu3dLFS0boj&#10;qqxsv+oOt9g5z4qmVZ3E9hkiiQAgAeTGKTPGmHGVIvheZGuh3weJ8dqctaohipM4yYkhjxFa4t63&#10;cXqYh4mfJFGb1DqyI6gWZazywX6GxzUWN3TyVJuHknZEEkVWLproYsm4BjjNWD3VZckuS0iewpK6&#10;Qo3sDAMbj89quDaJLaylCEf15mpSxWP2ip3lxIbIMUP2mIGcA4mtpmMNlVHjH5+agZIAJx2FHZWB&#10;ggAnOOKWYmSYGDBirRDBByR+CKkpI3ZHFSMgMs9PbFS3K4kypHEd6hDzWwuzz3mvKgdiokA96yzB&#10;QDG4x3rC7l3AA571SLMsy7QMQTS7ctDDxFGAClefE1EhFORzmBRIlHg0qqlQCv8AvRCxRiDEcTUE&#10;QzBnI81nbCk8iYx2qyIYCkKwiZMiopaYtg1kQ4ZpJHkdqsfT7AuXFJkKsTGaXOe1NjcWJ5JxivZu&#10;30p9Mvq2tTliQVg4zX6L/wAEvpSx6fYVnsC6bqztiMsfNfKX0N6bYTU6MbP2sJ45r9KP4RajQ3be&#10;mKp7YeGW2w/w4M15zLkWbIk+mz6ZpvErS4HOMedp9QfSPpXuravXFgzED7VK8f5YrqzmzcZlgnfI&#10;xPRGcVo/oHqFgO1u26BXmAcnd81s2gvWRuZ7zzhTAyBXY0sIxVI8R5KEnNtt8G7+maJLNsZPTkty&#10;ADwBTiapnvNvUkCJaI4qv9P9ZtPaNgjb4RvuKjvikPV/W10tj2VtuXuCQRxA5ya3bIxVr0ecnvm2&#10;mB9asBUcCSTkZ4M81+Qf/XJdGoTSgQxt3QsnJPyK/Uu/6obaOLjHE7ZbuRifNfkD/wBbHrlvUX9E&#10;LV0LO5mTuWNcnU5/u5MSXHJrwaOWLDmlTprg/NPVuUYr4JDTXrHqLLeRgSO2ahe2KrDcciIIyKrN&#10;2ZrqRxprlAS9n2x/BT+Juo019dNqNUxs3XCFSZFfVWr9a0V1TsaCiQ+w5yecc1+UXofrjaG4pRnB&#10;GAQa7x9IfxCvB9i385ktmvIeW8XKEnkhHj2eq8T5GDhHFOXPSbPrf6ju3NZp2dtot27gSY4A4Y+S&#10;Oxr5v9Y1Gs9N1hvo7beJIg/gjyRXQPTvqvVr7dpmBtXBDLOIFN+ot6b6siLc2PcTZAWTLDuQtcKN&#10;Rvck0+zvfbcl+M6fo02z9S62EAa4q79xY4mcgecV2/TfxOf0b0277gLlbJZSMgNEAY/bXzb9asNO&#10;pRVbYrbpGQ0dz/tXOvqH6g1T+kLbN5jwBLDgfiqj4x6j7VcJzpl6vyH9Lizt25KFr+TRPXfUNV6n&#10;6rq9de3b7917jTwZM07YCxcUiMYgczVRoRcuHgseK2f0rQm/qrOmKszswyOTNe1zNQhXCUI+vhHx&#10;2e/JKu2z7f8A+n76LRvpG/qXtoW1OoAWckBBB3Ct70equ6XVBAJQQkzJgcgVs/8ADd7Ho+jsenBg&#10;jNp1V0IyjHnNIeu6BbOtQo727ahvb2iQD3AA/wA6+M6/K82bJlrmUnI+++L0/wDTaPT4vcIJP+fZ&#10;P+YuEbbVkAsDJP3QTGPmvk3+On1ddCL6bbDJcZgLiHkLbr6t9Y+odN6N6Ld1t+7dNuypVQIU72ys&#10;nxX5q+vfUD+ueqeoa68zKbj7lUeOAK9P9M6B58v3ZQ/HH/8ALMvldS1twxfOTv8AUQ/0rZF3We2W&#10;2Mc5/vX056x9TJctab0r01TvuHYEDRC/J818k6DWX7N53S6RdbA7mDX1Z9Afw6u6D0xfUtYzNqbo&#10;Ht4LFV811vqPHhxuObI7a4jH5Y/x2Waw/Zxxrm5y6qJ2LSel2PSPT7aae+Lh2KxH2M+7lvIE8VWe&#10;rKbmm1Oy1vRsOk7mHbj481f6HQam5pbKewQnt4Y5YAcAU2t6xasC3cGAkOCeogjgba8Fpsj39227&#10;N+XEp3f4qj5w1m8aohV2KNxjmAPM12j6Qf2NMtv3gYtFoBDB57t+BxXN9cjrrg5KOCHK+V8yKT1f&#10;13ofRfT3dtjXWAURgufwK6uWObJOEMcW36SOR97DghKeWSjFe2bv9W/Uen0yF710KGghnbA2DBA+&#10;a+SfrD64vep3CqbtgJyDlqrfqb6q1v1DrbmovlvbZifaAwI4FUj2f5ewSCALmfwa9v4vw0cCjPNU&#10;p+l6R83855+eqm4Ym44//llZcstbS2XUsR1EmoXvUf8AAcM0A0E3mv6hVHcQI4iugeh/SMWv5nUo&#10;dvK5hp7QK7Wq1WLTxTyP+EcrReOz6mcaX8v0h36N+irOtutevXCtpBLMQZk9hXVfVtDYsaRlsWUC&#10;22EHIZsdl7xWtek+uXLTMiAoGWJFN+o6tvesO7M3vLLL47TjzXhtbmz586c26X9sT6PoNNp9Pp3G&#10;EeWqlI1INcfJfJ/cMGRVn6NqrjuCWXcwOHHJ+Iqg17ncdtoxlQFNWvpeiuXLAPttIGIMQfituXGv&#10;tW6VmbDJ/cpc0e9Xs2rqOxCxtkLmfxWkarThtzu+TGZzHitq1TXTd2CWKiCfjmlLWiu+5vI3MZbP&#10;Fa9LP7Uf7hWph9yf9pS27lxEj252gk/AoHq7qxtxiVlv+DT91CIltjefwfFa5rLg2lyTJaujgW+a&#10;kZ5/jFo1/UMw2qBO3iewNY3oWDBMxDDtNDvhwzAyJM+c0WyhJwolckzFdykonMt7mOWboBDbZgdO&#10;fPmjraVryh7MlllZbaAKq/5lbezMkSTiinXzIdR0gQTSZYpeiLOl2xpWMRuIgwAnI+Jr98v+kj6u&#10;b6g/hp6A9y6Hv6AHQOJ7J/2/8jX4G2SpvqqMGBAnFfpn/wBBv1umg9c9Q9Ce4qDX6T3bE8e7ZrFq&#10;c6wZMMmvfP8ADLjj+7DNxfB+uNhrbuULkA5AjInitl0oWyiMbYYztg8GeTWjaH1TqWWInq6RnHFX&#10;lr1b3bJfaEafxxWvJ5CFK2eclods2zetI1pv5yFAFuGjz5rWPVdPbv3BceyttWTpzgA9xRNDr2Z9&#10;juDKdQXy3GaDrbZDbXuG4wVceFNZ8usjOHokIuMihv2rNkFrJUMYUwZXb4rXNTp2uPiyFjcZP244&#10;g8Vsl2xZdGNtWQZVX7Zquawlke17kQqldxIBmvParyEOjr6bHJ0zVPVbNtBDSxQyQuCYHYVw/wDi&#10;X9UWPQNF71/SXbyWHtj9PmCe89pr6E9XULphCszKDMiZYGQBXwj/ANSn8Wr/ANI6jQ+96Sup0eqE&#10;NcJwH7L+a8F5jU5M0ljwY9+SfCgmk5V6tn0jwjxr88j2wiuW1aRuOt9XXV2VuQEMSv7XhvI8nvQd&#10;FbtOoLwWYbZHDA9q+Xfpv+OnpXr+oW1ZLW75XcyvEf08kV3n6c1Vy6wZiqgWzHkknJr4v9SeM12G&#10;TeqxSxTS6Z9X8a8E4RnhyKcfmLs3/Q72tMkjergKCOllmCoNSvaMWb6i23tyv7TkAcil9XYKbfYv&#10;EAwQRg5HzV6FS4ml3PO5vvjDNwRNeEyT2tST4lfB6/S5rSdkLN0i4CHClgUIOBcAzFOWdxZdigtk&#10;QMEeMj/SuE/VX8T9R6P9RaP0ez6WdS5Uo9xwwBctgp2gA13u/pr6My3NMEcqFYlgYaNwgDmi8h47&#10;NpoaaeSKjHPBzx8q3FcXRtx54SbSlynTKr0P6gu6z1j1/Qpon2eni09y/B5iea3rS3bgRWZIaJGA&#10;p3c/281QhSbSkXR7h3bgGOW8kd6s0tXtys5LpucQpgwRn8fFcTW/bm7jBQVJVd24qm/8sKbb9m32&#10;xatMA1qQXHGOVnn81Y6e3ZYKLlkKrFSIfdFa3p7x9q2VVjbYFST1kx2+YFOaK1auX9NqI2GwrJsf&#10;glj9w/Feey4uJNyar2vlHOyw4Zt9rVxd0xBKkmdxGAgkAVt2pvXBd1DhUHSjQ/PEHb81q2l1BvFU&#10;JDAuD1CCKu/UHvNqH3IQgRc/uivN6mFziqSqL/8AFo42ZtziE0gW4HHbgDvg800bradpy0loIzz4&#10;FVK7SFuM+2DCtH9gfmrE3XchtwhTuURAk1nyQ5/XtAMstVcW7pw4YIyttBAm4ViKpFCraDs+C+0q&#10;B2FNaeyr7yHBHidsT3/NYW6iNbt+xsgEBjgkniBS8a23FW6dlYqjaXyInTmy222XBKlhnCwc1j2v&#10;19KmxSHYlcwC3j4qxTT+6wtPfMHcHYHKT8UWyiZLZtlt26J2R3HzTHnpfLoe8tIpb1gpqHDkMwuh&#10;l2AbWgYkivWdTa0lzTW9RdU3LsqFOYSZFWCq3ur0BLawCp4Hg0JNFOrlbZJQyo5BPxR/ci1Uutvq&#10;kGpdWB0egchmtDILdWQInFWlvTt72yA7hwcGAAas/SPUbIa5pLisXtmXJjbLZCg1i7p7f82bIt7G&#10;bJ21jyaibnNSVcWn8r5Mks7cmmihu6Cxct6goW37SBnC55xVhrBaS3YUkG8XI6c4VeRNUd9tVb1V&#10;pNNKWRc36juYQyFz/iqwYJbvh3ZSrHcI6uZmtMov8G53w2l7+KY9J2uRMactp3QEZaQ5ByRmPipa&#10;DXpYFxggZgIVemTnipslpk9z+YKLBndJ/pTFywirZuIu0WzDBv8AAewopSTTjJN2/wCORm6Li0z1&#10;0tqDZtextgl2b7VSVMhq0+96d6nZ9sWvVGctM2hEqMEqDW4bUtEmNy27kuFMhVjv8mgN7gsqrEQl&#10;x2KqMw3BJ8Gj0+Z4/wC1RcfiSsrG6aroY0V8oXBvdJQI27jdNOqbVxN24C3J/utV6XrTPbRbBfaB&#10;uIGXJzz4qem9z3t22BbTcJ+35U1myQ7fTqwciTt1QO9Zs3I/SliS8jswEAVR3dHqLdwXWJ2xt2jG&#10;ezVfsumNhbtlxJJwMFW4OKNdK7lQgQo6mniabjzuHS+U0x2LJJLg1HUaG6lu4TAaRM/aRwDFKRcN&#10;9UnPt9RVR2yeavL4sFQN5ZtxaeZHml3tyyq9tpkhWHIDCujDM65Xz6N0cloqHI9sXXbCyyjuB+B3&#10;qdi7ZXU7irOoyckcjkU4miYbyLZj57+IHY0qCGF0AEG4FRSwjaQZmnKcWpK//D6TGSaaB6jUXbhb&#10;/wCV+0JE5wMCrDXa53t6ZHRiUuTHIYlYqDoLrdcEsNqwcwPIoVm1cbch3ZODPJih/B7XS/ErZFqN&#10;+hc2bNw9MsrbsyTsC0pf1Vqza1l3Vapbejt2H3MMtvYyABzIinn9uytg3X2s0qxVomDNMXNMmuW5&#10;Ye2Lq3FCw4+5StNU0nFyvbff6T7V+w2lxfR87/wr/ix6j9Z/UHqmlt6e3b9NRWvKclupQFAPk5MV&#10;9RaDRLetr0szMzqrMcKV81zv6K/h16F9INe/9N9P9v33lnA5IGJ+BW6abar2b+7Ibgtg94it31Lq&#10;tFqdVOWgwvDgUIqCa5bS5cue2JztzXD5/RZnTm9fe91gyECBhD7OcDGK6V9Jem6DTFHtazff1Fje&#10;YM7bczx2zia5Da1vtobrrctLLSByAZyJ81utr1f0H0t7jrbur/6glrTXNTMonYAeBXQ+iNRg0vlc&#10;OTO4KMV+DlfEl8Uec87gzTwfbhud+kdLv+r27V1bL2h0MpZZGVuYWtB+uvV9Nda3pTpLlx7T9cEB&#10;ipGAKvdN6RpLd/T3LLnVuYhiTACcHPOa1H1V/wCb9Q1Bvbd5uqrMpgIqePGK+g/Xv1XkyeKhgltU&#10;8uapJVOP24q73fJ5vwvjscdVvSbUYN/DsWb6ZvW9GLCItwqijauWh8rVT6t6QLahb1xWuWlHuWlb&#10;cWAwCJ5NX/rXrRtvcTRsS9xIkMJ2gdIEd6oNX6MdKbTXbnuF0Z0My0MJ6pr43qp6aLxrHKSncm5b&#10;rU/4VJnsNHPM2nkmlfSrk0H6/wDpL036m+m/UfRrq3LbX2Fy3eH/AMrdMgn4HitX/hn/AA51/wBL&#10;+kpom9T/AJy0G/R/TKsAEhomZkV1b/0U32a0kwwO15gkMM036fesaTT+298bbBlXAO6Y28HnArdi&#10;81nx+Pz6OGok8Usiy/acVK59XfaNz2wlvgrnVNvtJlhoLrIHsppE0wuiLjOTuKjIgHim7Hpym7f9&#10;MvLtsXXV7d1RKRcyy5gD5qv1rhdQ1pRv32kCO7bp3S1JXXGqsWLV28z27Ss9llOdzYiTxFcrS6hw&#10;nCbVrjiVtV2Y54HPlPbfLa7T9MUt3rGm9QddOit7V0+2TI2lZY4HjtW5+ufT40wGs0+0aa6guucS&#10;nTk+c1rWmt2Li3ptDdaQEE4YziTW7ejerKqHTaxv00twrHqVg37D4AAr0Phs2k1ENRotTmeJTSli&#10;nLqOVe3+muzP5KWbHLFmxrc4cTXuSOfXRavvcDgmBKgfu/Jqtv6DVXDqWe1vUFS4LQ0SQo/FdK9Y&#10;+kRpbIfSIXtESQCJQf8ABnFahef2Wc+wzJsyHMAnwPmK5mu0Wq8dqJYMuJwmkmlL2vmL+GbdH5GG&#10;eG7HKzVrfo9zT2rquhu2SAWO7CA1c6uzbHp7oHLbShRwdpPYhfMVZ3PbVLntHb7g2NbORBoFwMSA&#10;YG1dnEwo5JrG9TObjKXqVmx5XNp9UaxZ0sahP5i8FClgUI4MSGkUnpnuLfFy2q7lYWpOCQTiK2P0&#10;3Q6bV671NSrkpbDK0kY7x/tQE0WpsadnNpm3BtrgZMGRitv9RG5RfbUVT4X5KzStRG2m+StdSzsj&#10;3yim4EChiWScy1F1li5ZZ7r2HaRmZ7Yn4FNpcvORcRYNyCFYQfBj5NXN76fvWbAukvklWQNJWTIJ&#10;Helz1MccoKUkr4oCeohBq2ka2p1dxVRLKb7ls+3s8HvJqq+oPoj0j6i9P1np/q2itXbYubrczCuo&#10;wVA48VoX8TP4wXP4Y/VHpfpnrHoMaDXi29nXWnZyEJzI8rX0XoPTbursWNRZC3bLD3FKmfcRsg/1&#10;rfrsOv8AFw0WqlCWCGdb8GaMqtxfNNPhr4MsvI4pKVZItf8A5zTvR/onRei+maaxoNKNJYs21Ty/&#10;ifmauLVr20DFnWGZHcqIfdW1G2bN64l+yxcqIDcYyAKodSddZ1NhbNi3d0jszXCTlYyIHc1wP63L&#10;qJSlknulK5uUn/d7fL7YmGpbT6/QjplFpb73t7WkR3ZtsyFEmuLfwf8A4zt9b671fRn6f1Wh/lGY&#10;W3uCceHbgP8AFfTtvUggJtEOTjGKHp9LZsC+NiqtxmvEBAJcjvHJpuDymlhp9bDNod+XIo/Zyfcc&#10;ftU+XtSp2Zc2ucfQkdHfAS1Yfa7YO7qBnk1t9r0a6lkug2kvAHYle5pz0i6nvK38uPcVdoIysmrr&#10;XevNcsLp0WCpBMYK13/A+L8LPQZ9X5PW1+L+3jhduX7PIeR1+peWMMOP3bbNj0Nj2dLYt7Nv6mR5&#10;HgVdrta4QkdCdIIpT0S6huIkS0Ax4Bq6NrrZd4Q5kr+0Gv2n/ppi089Fop4V+GxKK/SR8d+osk45&#10;Mqb5siqezbRQ53MswBMT2qwsg2Ut7jG0SfNRslVIHU7RlgMAClrzaa3ftHUEBmUIrDIk/Ffd4JQi&#10;jw05OTLYN1BjiW3GexplpuMCziQ3bsKCzuqHdL7sT+Kky2yhiYMSAMmK0Gd2S3Mm6CTufmJoj30U&#10;wXae0CBUkvhcb8xAHB/NDsXZTaJPdiw8UYIyjsvubsLiIyCPNH09xTLN+7E/FKu6Sy7Cw5CjvR3e&#10;37ZAtTBmIys0cUBZJVUy4usTBH4ArnX11qrFv05bQKs1509lTzjLH8RXQH3bSqT0ndJ71xr662H1&#10;O8zXA7hEVEXi2GyQfzXnfq3UPD47K0r3VD/ybdBHdlX65NTVgbbWw/Sg4GCBTHsotoMs7ZML3k1J&#10;bSb8kKzgLMCDGcUxesoUSegElpHevjChxZ6FMQfcrRcuGMHHzUb903MFDsUyRU76ke5LyCm04zJr&#10;CWJBXdll2wD/AJmkyi5vaGntCq5uKu0bNhgz/tWVRblwoty4xKmQPt/I+azdsm2GJlgIK/HagM6o&#10;CdgEKTCnO7810IOopApWwJtra2C2t0jafwduDNQdEDtDlrcfYe5NMPcu+1Zu7mErEAefIpG+WtOi&#10;74Zhg+T5NVKVI0LHaPWGB3cBbJlU8VLdbVS23cQCxE5O7tVY11U9stcIKjcxHbOBTNwAG7cunaWV&#10;Yg9+9Csu5NDscdtMU0yM8BblsMpLCewq4tXUGoaE4E4qrVQ1xnxtZSAOTAqxsbnAbcFO2Awxmk48&#10;VLofPLYQE3PsG0T1TzR/bLIL0s58gxFe1SWp5gug75/NAt6ln3ujLsjKD+xiqyS23bIo2NsdrAqG&#10;lhIAE8DnFFsalbbISSN3PeahaJRbQG1Z/ImKKtkW7qDaGyYzwCKyZMjDWE2i2obawCRHSTggnzTd&#10;ll/VYgyMAnINVFhbm1EWCC2S3MdqtS98WxDbmBjZGCK6Wka5fwYtR3RF3yu/pU9WPAFUPovrgvX9&#10;QpRjbSYbsKuNMGuPue1O4FWHIWg6pLel3hAqMxEDyB2ArkeQeVShlWRRhF8/s6vj/tqDg4XJ9E9F&#10;ZJ3O5ksCxgwABxFaf9S+r3V1GmtJj3R1hhNb3pCGtQEgFo2GtB9f0S3PUrV8MfbQRHiuh4jFL/a+&#10;37dugsrtz/8Ag2e9Y03spNmLiGRGBHzSF1woT9UHcTjwPFcs9W+tY1F1S/UMwQYIXGau7GpXUi2h&#10;hZh1hobPzXtMmrhkk1BdKjDi0k4q5cHHv4r+rFdLqZRmUnLRyeDFfn5rbDvfvb0ZV3EpsBY2x/hI&#10;7Gv0W+v/AEe42j1YuA3C4bqnsvn5r4X9da7pizpubcTacBYZpwpA8+a+X/U6nDL/ACz6V4DKngpH&#10;KrH0c93VrtMwdw34O419PfTxvaZNrIvtRBf5GIE1oGg0lx7DLcZg+zqVoDEKeQewFbz9KWdKbl5t&#10;WY2QQoYyscn8EV5bNLLqXj3viJ1pbMcZbVyb56H9Cr6/r5JO49QPivoez9CWtJ6bZ0pcubTQr/aD&#10;OSK0v+G2t0/p2qfa8q37uSd3n8dq7+ddY1li/wBLAKJwMExXtvpvx2kemldPI2zyPmNbnWaPqPBr&#10;n01o0s20AslSrcDkBcTNdG9U9R/l9MdiqzAyoDRIIrVPpUXLZZrkndIgYNXPq1j3lVTbAJYJ1Ccg&#10;V7LRYli00kjzmpy/czps1H6b9Ov+oNqbuqsqRccps7wOCZ71tWg9GsajUjYxXYYeBI6e1XHo+m01&#10;zRpbF0bg5kgU7pPSTpGvvbHjk4gVr0eg/HDJJP237MWr1km8kbpdUNazT+3Y39RO7axPIFefc9hw&#10;toAAiCTnik/UdXcGnvg3DsUSI+a1P0/6s016/wDyy3w1wZK847RXVzZ4xntfG5UYcWllKG5LpnHP&#10;4sAI8NDywVCGjMeaofoD+Yu3LQN6C7dJZpaAa2L+Lv0d6j6h6vYu6dgqqATBwcRgVWaH0dtIiLpL&#10;iNcRQu4cnbzNeJzeNcNdLNJdPg9lizqWjhBPlo6T9YfVGp9N08hySCF6TyDSHpnqr29ALgO12b3H&#10;IMk7+wqhvaZPUNXprLMHUZdfLDxNbnrG0QtABNpCjaBjC12YzlllPJu4XCRhlihjUYJc9svfRfUL&#10;l4OvuKuRxiD8g961f+In1hf0Nq9YBN4sdqqMxPiPFalq/Ur1t7hs2mV7dzc1xjCqpE5qgs3/AHfU&#10;bK6nfL8MhBUg9jSc3kJLH9uNqT4sbh0K3b5cpc0cZ9a/hp6hr79u8zAtuBYbd7SfxgVH6W+nPUfQ&#10;PWdINTbDoxIEQCP6eK+ubPoV12tXtnIgOMAjtIrmn1b6hpNXqHsgh0VmVtw8DJrnT8PhxVl33Kzr&#10;YfJzyp49j20dA9Esi96ZbTbt3hlnwy/urlf8Q/oi/Y9NuXtPfIcyxcYECtz9M1t8+m6fdcjo3W4G&#10;YOc1xL+JP8VWWxb0T3vaDkhjEwoEf2J5rb5eelnpakrmo8E8Fg1T1a+3/bu5Pl76g+odf6eLvu6j&#10;IBUkmBkdq5l6b9b6HU2LulVwGe6A+INC/iD9TaIWL+ouNvbaY3cE9zXyz9H+vJY9TN+7ANsl+ozM&#10;eK8noPp6Ot0+qzbZXCtte2feNHrVpZaXDNxU8j9n156R/DlNNqnv23DdRwpBO0muy6P6Vu7WRrd0&#10;ttMNgAEcCa4z9AfXba27bW2yjpK9IGZzz5r6S9D9fsWL3tPcJL7WYg7jtbgGuAo5nqMmPVyuaVI0&#10;+TzZYxTxq1+ju38Fvpv1BWUXQPbZxDAbDjkwOCa+5PTrCobRQFliBJr5R+gPqjTuyhUiMiDI/MV9&#10;Del+pOL1gHaAwwzDgCvpX0hpMGl01R5lfLPz59b58+p1TlJVx0bJr7c2SjL1EyJ80h6eXtWhDJ0A&#10;gtxNbR/Ih9hnqUHjNU2ptraKBgpRh2EZNeozYGsimfP5ZY7WhL1RLmp0RtCWcgkHj5iviz62+iPV&#10;bY1WsltikFlfivvTTgYhQCUUEGuKfxgu3/8A0t9Na0rOZ3B04JU963Sk3jk38HmfKaKGSG5t2k+j&#10;86fUPqVnvC0HQ3YgXFkk9iKqNLqdVcu2rzEb2BUhmk4wTjsa3vSfQ15tQHeyBvZmZ1yZ7fgVcX/p&#10;NNDvuPaQ3NslOSJxIrzOSeafyeFzY248+hz6J0l1w2DDrudeFAXx811yyllLcOVUwzBiQOe5riPp&#10;3rVjSXbe1lToJVYMqAMxVva+sbLS3Q+1ikTkyOYFd3xeKCj+bMstRsitlO2dL9R1NqIViFVQHcQs&#10;g8ACqS36pZhUKRcLEs3DAREmtR1X1BvtqjXlW97cwx3HYfx2Hk1r13121Ce4xcdW5/u6j5bEgVvn&#10;OEHwPxSmrlfL9HUn1dlLcnZl96MZxiAKpjrUNkxcYMZjvuJ/0xWsXvXLd5QrXVYOwZApz0YIoI9S&#10;YlC14iGKhNkY7RSsm2aGSyTcuvxLbV7XZMxPUQBNct9ba6BcZjPUQWYDscEjxXQdTrhO536EEQuI&#10;IBzXLPV3tewzbiguQW6pYA8wKwTxtDpxWxNHCPrKyj2bJVyoe6X3uIyODXyT9S6u42ruILu5gZGz&#10;uK+p/rT1Vbtq6q/qMWa2s8R/tXywrM/qqoLUw5wIJA7CjxNQjkm/SJTg4818nQPoCw4cFbR+4Fgw&#10;kgDxX2b9PaO9cAG9WUkAB1LMGGYrgv8AD30t2Fp8gbdkEZMmvpf0K37HuiWUAoZ/xEY2z4mviH1T&#10;rIajWSjS4sHDGaSblabOgaHS2ILe3sYqCOSVI7g8/mrHU3ks31uMjOQFUMBJk4MClbLWmuCbbSoA&#10;kZBHJU/81bej6lNVeQC2/cGDIEZj4rjYtktsIu3Y+bOufRPpj2tOv6lstcOJlthHAq1+rdV/L6cb&#10;1jdujxgQauvStHZsWXuKAxYDPEGPFaH9c6i0Z37UCoVXMiIn/OvrGh0uzBBfokUscOD5M+u7pv6t&#10;gjBUudMccd8Vzq36YpIPsXHt28wepp4lR5rr/qXpL3NTt9lvcRZE8eMeaXtejrcfosBnhVKiQR25&#10;/NdTHipKjL9ty5NI0Hobach/37pX9sBuR+a2Ox6Zbtt1oQwWFcCTv548Vsmj9MtLIUA7CfvYhm21&#10;YarSOoLLaIfbttr5ziKfHEwlhpnOLnpeltotvbPLtGNxPj5rWtf9KWrjanfaZivKgwQD3kfcK6ld&#10;R3v2R/LpgHc85G4/aB2aaOfS7Tr7sMjFYlhJDTyfzRRg0Esadxas+ern0Bb0327ZUjJHUJ7Hyaq2&#10;+iUa4zlXNsH7uM/PeRX0RrfTV2rcCKCh3dC7SYxJNZ0egso7qbT7rnW2cy3wa0wUqsDLhx1scOOq&#10;Nc+lvTyFVLmFe2XW4PuZq6z6crtbGwFiiyoAG2D2HyKqW9Itaaw+21tbcSp3ZB+BWxWdti2ptFR7&#10;agJiJLcmk0M0+NYoqK6QuNWtxLOyLm1zsV12gdiSDSd1LmQ8Sx2jIEGf8wKdu7vZt7SGYnBGZk4p&#10;NFt2roJK/e7MFG4iag8Xa0kvvVyUbIYTIXw1bBp9CpZ4O5CRDzB2mkdGXdW6wYkbCYIHmBwDW120&#10;tsLko222hUbnBjE5jtTsKXJTjZSXbT90L7CQxmSUHaPBpRLC3BdYgpbJKt2djHI+Kdu3mDJaUhCV&#10;27g0lRHiq1Ee63usrs6p0hc471pQUaQ5aZSdO5RGKgC23AkYz+aXedlxF1CPcuXizhsx+DR9NZdE&#10;2BSGkBQxB3DytCnSqF23NyryoWYZjg0Q1ClrrARyOskhRgkcSTQNTZu2ACPvIALDMiYo2Bbuo287&#10;n5InAyaibVsgvLj23i2e3EmfIq6IDvwPba7aEQTuAkR2I+aJcsW/auM15EaOWkFj2zkGjq95QpVX&#10;mP05EBvyKKyvca67XCxU7xBDKMQw+YolEq4/JR6my3uWus2y2SfuRVHBIqrvG0GNw+4WiGgTPgg4&#10;hT4qy1Fq+iQWLm5ggY3eCQOIqmeyVYoLwZkJ+/gL8VKBnJ2qHBq9nsoty6oAKmcE7+0VK1O0+2C5&#10;kCMBpHMzS4W9cvCLYW6beBPijWLRIYtDBG9xXJyBGZ+JoKChJsC153ZVcFZRsbfGZx5pfTbmZWTU&#10;fau4/wCNvE/71bX9PdHuhhsZgu1hzu7QKTu6cW7boyMPaQCVjcWb8cjzRxixzXyEVGa65Q3PdVS+&#10;1VUiT+4VO2CSztanrMh8kn48RUbNoRdRlMkCdoKkf+M9xT95L/6Xu8EKSVmGHEE0SQLfHZhmR2u3&#10;GFxkvLsBU7ZCfdAOcUncUPZc2mKgsCrj5wZBq4tb306IGBCtutsxzBwVpfUJ1OxKYQST1AwYo6AW&#10;S3RRw4vWmW40bdoVxO/xujAFQFoXVtoltrF3fBkZZvA8U0yqCyG60gsT2A/2FAv2X2uwukQQ6sXg&#10;kmhsuVoXvlEthTYYMu5SYyWHmjC09tXX3t8Ip3gDeoPcVaaayo9q8TtN0tCDII789yeBUim1bBLS&#10;Lh3QeQBginRjwZ3lafBUpZD3PbkdJ6U4ZJoTS9tk93eNxiVhvkHzVpdX371zZNu6kKWJhmntQ3W8&#10;b53Tb2lVB+8kD5qNE+5Jso2hUcq6scFi2Fz3BpjSu59xTbcHIK/crFeKd1GidrbgJIFwkxEeYzQE&#10;a4ly77aglzLDdhUjMfiKBstJ2iY2LeVIKTt3r9pBPdfNSHuTfugnY74EgEbe8Gve0Lg9v3eogbXP&#10;9wDHY0shZSlsruX7QT2j/GfA8ilM0dkxqVCMgYNuBJJbkj5pz30jSAru2OCwnpluaoFKuwa5pkNx&#10;CQXJwwBiR/tTN99pOcq5Vwc7d3EGg3ESa9l7Y1gubyl7aoZjDYIqztXHlT7hRCAwZepgPBrVbStL&#10;77gK7vubIkcj5mrjTpfVzcJRVL9BOcEcUjJMNWn2XNi4y24AhBdYn4BHnvNaR69pjdO5FCu4OyIO&#10;0HG6t1t++9suWCizt2eeo5MVXes6ey6W3UKVMoWAgr+PzRYMlTTsdTkuz5Y+svTETi6cbg5YEqSu&#10;Ac8ivmn1fRizcvOlrhgWIMxPia+yvqqyiKoGnZgiMrASdrTG7+lfL31ToH9x7a2SFIJ3n8Tx2r6B&#10;4LUWlYj8I5HHi+DlGpS4A2d4uEiBj7aqCgDszHqByYgCrvV2191mQJb3kRJLHNUzsOtyh52Y816W&#10;X6H/AHE3VhVuKSYAUlfGWFNae8oZSASYjNVyPcS4AIJbuMlR4otvaLgVTuCt1NHmkmqPJaWW2Fyq&#10;wFMEH91EFlSrF0MT9sxQbDLveWG2dxPcmmdNuXACspGSeDUoJjKG57isV5HTwcVEqAGHtRBwQJxQ&#10;7ZUOURDlgVBPc1lWJDWw5WGgn/Y0FMpMNZDSocBuknJ4WmReUqpZQcnpc/0jFKzaO8KhkGGYGfxF&#10;Sxv5BlQdp7xURaHNKssq209tQYzxJradJZW/euI7TABQ87SKoEcpuYESAJBGCfgVa6C2wuXXDhHD&#10;QfkEcgVJptBx/Fo2PSabcQVmCcr81sJNwHKZnc6bqo7KrtUJdLMVEq2a2/QkwuGgmLezuI7zXNzY&#10;+Tt6bK1EWR1tpeKRuxgTMDOPmguZCIrsknMju2CR8imtVZvbbTsDmUR2x37xUlsnp/VhwsWh4jn4&#10;NZODb91mt6j05jFsSvtHEZZhSV2wLVx1bAfgR1ADJA+avtUl4tHvCHglX4L94jiqG6y9Uowi6FZB&#10;gg0xdGfhMw166XLXGK9OA+Aw+Y7017ptFXTpLAbiBhhVbcCC44W4QpOSBhYzWdIVIYEIZfuf86CU&#10;bCjPkvDcVyqsEyNwIEBo5FHtv7luLrLCiBmD8f0oVvS21cgXjDOAFwSQODP+1QFgbdxQzu2ruYCS&#10;3+tZJI0p9EnRSrm2ApHecTT9u9bS7DAm6VXpHGMiT80ptVn2m3J2SYM5o9jT3kusBKMnWf8AyLCM&#10;Uth1dALLk22RLRYs4k/4TWzemITF4DoyC0dWap10t8ojq3tnbJAER81Z+mu2kVmDPO7G39q+PFDQ&#10;6EakhstaVeX1DKsj9oUdpPc133+G2p2udwuKI6nxEnORXz/qgplnAhEUkjAlux/Fdd/h5rlGpsIb&#10;ZDERKnegLHlh3Nc3yGK4I6mlzKE4s+tdPp7L30AdyTDiPtYx2NY1OlNqzeVbjP7pkscKnx8msaS7&#10;bu283eswdp/+VLwB01Yau2WCJvUwsuCZkjmK86sSiz1X3dyOf+vaS2g1DG2I2ABl6iWIxNfK31Ta&#10;VbjOeBgs+SWr649R0g2hw5tG2xCSAZLcL+K+bvrrRXbeoBLhNgOyIaJ810dNSX7ZxfIq2uTid+0+&#10;2AC8ysEwpH4qh1VtrKKjCDEkhuR2X4rfNUqOyWtveHUCAJ4/vWr6vSKEUgrsDBFAPf5NdKEjiSx0&#10;VVkj3ktujLgGAR+7gTQbijaxV5JcIQQVKx3/ADUr9o7UVrZF0N1rwKleuBd5R2ZrboDzIP8AWmWL&#10;casxae2yw0rHUHyAY5nuTUhdthLji4HAhMyJJ4IFQa2FN66WVHJY7i2HHyKIWe5hg0I/fkM3H4FE&#10;kWgOrDtJDoJAUPG4mOSPApG7pL4EXNoLfaOJHmra4kK4CiVgdPJEzS9zSbWV/bkO6thpII7mmxaQ&#10;nJByKoaeHQeyqgDbLYzziKY0aw9qGmNxbd2DdqsLzunuM9uDO0EcT+KUXTMjT7pIDh3bgceatsWo&#10;0K2dMxRw9tpJgAdp4waNftRuCAK8R2MsvOB5o72Ht/zD3FIJwWUl5B7j8UB7K7B1gsUJ3oQYA4J+&#10;aoj6FNSp3Wi6lHKyw2nM91HFVF+yY6LAQLBaZExT7ugV099yYyZOZ4ApTVOCFc7mIA6p/wBqbFGe&#10;cg+kupc63YKRMzgFfArYbTyXIltxUEsJhTwQa0hrg3BwWLBvtYCM/FX2i14uKyjpa2hnvuk81U4s&#10;ZgzejabbAk7S/UAIJwI7maHvcPcRWJgFjc5k+KWVSVTB/wAHOGDcEU2tw23CtlVEGPPZqytG/kG1&#10;92G5rIhgAIMGlLyXbBvCwVLwu3yG7yaYcW1ZyN7K0s3bjxSFy37asTdgMUY/8/kUSQEiWpvMHtzs&#10;FyZA/bSerTYzkadPccgsOCtDu6ZSTlbhklShyY+KD7zoje4zoUETzBPmKJAOgbMqKAHdYEkMZA/H&#10;zVbqn2W4CE72JBFGu3/skk3I3EgTjwIoV9yRaBG6WkqJ6QvamoTOXDor3Op3BTbVJAb5A+KXe0Sd&#10;ttdpcYLd6NdZ3dREsHnfxBYcUhqbBDrvtMAOrnBmmqJkUuQd3oe6ZR1SAQ3Bmqt7XWt0sN6r2PIN&#10;M32e37rNtgOP0/M+aX1O8jbJVdx/I70USskinuuVXrcbSCC3LAVR3GS5uZEZVEFQ3NbDqdValVMq&#10;xUgY/wAzVLcRm/lxtUlpEg0aYiSKe+UbbDncZjwarGVTuWTlgQSeYq71a5RAIIkEVV3oEEW4XjNP&#10;i+BfG5oXvNARSeFxPAmkWtlGAEYHNZvXAwICH80G6FcTnd4psQHIA8Sakzxs6RPNSF4kAEUMsJJl&#10;vijBsYS53hSaIVIGyTHML2oII789qYDBSVIJP+dCw0AggAsDtqMWP/hg/tTdkb8LuYZ5pfYP8JqJ&#10;ko+lPQPVmF5A1zYGhgImCO1dW9G9bCLLXbe265Uk9TiM58V8y2taAZVmI4E9vgVtvp/rL2riMrFW&#10;MDIkrWfLpYvc9wrBmyQdPqz610n1JbHspbKG28M1xiB1f/m1nUfUFu4zn3XZt0RP3EcEeAK+ah9U&#10;b2tqrhFViCxESfMUW/8AU102A23rknd+7cPFYXhfRqnkblduzqvqnqltRedHKqxO5h9zhq5D61ft&#10;oSUa4BsiWiW/IFI3vXm9t3N7e5EndjbWtXdc991fUFbjcg9lXtim44OLXIjM1tivYprdTuVCWhcS&#10;hxmtU1DIt1mEwRtCjMGrbWago4YyFdfvAkN8VQqzs1yCI2EggeK6OKJlnJuSBqjGd55HAp9L5AXY&#10;QQQFyJMCkyqupcu0kEiBjFQS6CvRdKx93kH4p7DtFqNgncYn9vei29Sm3aJndwRgCq/T3QC6wTJE&#10;mKKABLbrm0wPwfNAy4scs3g+AGy0hiKNas3VRwqdac5wZoCuyyQVZlHI7jxUkZxaJBKmTInnwKVI&#10;Mld6FSULGJYgzNLW3t2hcRt20gBTGFnmmvecBQLQtuDHHY0K0ioLuYnsapIPdwSvvOUSdkBWJ/zp&#10;ZnNolPc9wFg+cCvQwt3A7qQ2M/7UvbVdtxRbBhpy3A8UVA7hpHYt0uJZi3SIBFGtAm0zblL+OKVX&#10;cxEEiI2rTr23OzcykMd3g/ihYS/lgtiFVm224ZbbwKxdvOC5UxiUqDbm90hSqswETxFRJe3cMkRE&#10;RM4P+9RMKgTXmU25uQTgjzNDW1sugW7ZJ8k8iii9bZ3Uo25WEGinZ7O33vMSINRskYiTYXdjcJn4&#10;+DXgiLbVixO7mMxU7N0+22BEyx4P9KDd9z2WBBZd24efwBQl7WBZgVurbLETnyaa0mruIgUNAiCD&#10;2ikA0Qdz9X7mxFRBDFd7CB2HLEVbSYt2binrEsdrjcsc01qfXTdHt3CAiGSRyT4rRyzAzsIHgdxX&#10;le5bge0GVSecjNC4RCjkklV8Fzqb7XHtwQrHjvP5qsv6kC46spgicYFLK02+pwG8/FAvgwvVu2ii&#10;XDC3VxR7enWwIgxmlbbGQUksMVBrpJjdEjisXC2B+3vHM0xMWTdnP3CGHPxQDcBKnd+TXnUmGB/v&#10;ya8VMhgB8zV2Ur9mAxaQVBHYntWV5ztAPng0IPzP7qysFFXwahY27rgKpU0PZhg3AyPNQtxLlm47&#10;V5XDEyJmqCJbjsUxI7UFlPfuO1ZuAR0SCBmeBQ5+0cMKJFEj5AImsBst1cjtWTBHNeGwkyMVZDIC&#10;bpiRMxRVkggKOZihAgjbH4mvMvPJnvPiqoqzwByJrL3BCiTXiCo5A4z5qLIojqkgVYBBcyOPzUyA&#10;SIesEg9WayAw/wBahZlVRyvIrzLloNS2TOMxINRjYsmd88RioUEY7NsQMZBrAn48kCo7gYGyD5qa&#10;ja0lwJ4xULoIgL53HznnFT9uera0EYPE1him1Sp6u5rAZkIkdvyKhbRMDZ3xM570VjbLSZQHwagi&#10;zEtuEGB81FF6SSM8A9qooIxZFM8g4ajAwTsuSZkz5pVkjcqiciZNT3fad2Zz+KIG2YcWSIIiTJ/I&#10;qLCUZ4GODPFMK0qZCSp7z3qBAQlSCAcqfNCFYowViF5BHIzUNjwYPwTNF2BI2OR4xzQ8ttHE5z5q&#10;EaAkdt0mhNa6jknuT4pj923IIJz5qTAgTHOasoHGBPUKJO0iYBHHzUbLAKOmsuRsPET4yKspoOT+&#10;0j5AFDBIZZkEmBI4qAVl6gZjvxRxuuTLDiSaoqiTKJUqcnDRmhBQgg57UVQASAWJA7YrG2CyyuBU&#10;DpEFtw5kmAO3FCUOxISYo0TBjEVlmJQNuMT2xVk2ggZwCc8zWRuDOYAgd+9SZgYAGRk1AqSY3c5i&#10;oTaTCOVkoFqe0gYwBmosqgbiknwTUlcZklfmpZKGhu2BycjvRLoza2wTPBFAVglsDdPn4rF0RtKE&#10;57nJmqKb5C9RJAVRtaTFDZbqqNplS0MBzUCzKD8jNYFsLtAECZmeahdnjKHaAM8969bbeQhcwM0O&#10;3aG5hOckdqjaG8JuJHO01CbhpYQ7gen5qK2mYsRG2YBPmoq4UOhy47UYMGmVP4BjPmqD7I3FhlJ6&#10;fDGhC04VyQIn8TNFUoo2FC+cZkChvt2uu2O+T48VaFtHipCkF2JFSw4SLUY4WhgmRkTggnzRjtIO&#10;8CZGBgGoVTBlUuC4oTayEZqIjOYK5bETR76sXRcHHIxUGhDgzHO4RUKsyrYRrbKwmWxBqJDK3TxE&#10;gGsgAlTsAA8c1ljKmZwemoETe9BBGVkBhR2uHdbQEqJBPaKV2KQvSAynEHmsh2Em4AxY80DRFKmM&#10;sxd1lzIc/g1FW6oUuu0mV4LTRLVnd0u5G7MjIqd1WIMISCuDOZoWGmwIYe08QpHbkEVJmugqVdci&#10;IFCvFGFs+3tAwATJBrO62ScGAMDgg0IRC6CoFsRxNDuAsEG+DR3ZRb+w7geOaEbgAKgEsWBOOKiZ&#10;CS3YuSxAMQDFZsbRO5zBH4NZcKbocW5iDisABjs5HJH5qEX8kNqSxlmPYkxFeM4DLPaaleUIWTaI&#10;C0BrbLsIMEtANWmWQZg21oXkCRzXmQKAB5OZqTWxaHy2IA4obBZ2MhBjBqyWQ6gds9XBBrIdhdII&#10;OBAolwEso5NTOOeojO7xUsoGbxEDHzipI7kMFSe5PeKCxCcyDWVusrKyzJOYxVNEH0uqVRA39fE9&#10;qw19lR4URHfv80ob028clqcDzcJ9pQY45AmlONPoYpMSuw4BCCTzHFQULKCQduZ/PxTM2+ojpLHM&#10;DAqN02g9zojELNNTFi72wHxI7zQJBDQO/NTcBQoJz3rGzEAdI+aNFC5jjdjmpLtA75rxdSMAyfuq&#10;ciVoyHkzEEfiiK7pD5jiKiqHLbe/NTdXbgjCzQui0eOS+7AbNBYIV+yih2gYOc5qLovIGKiLJFlh&#10;Yn+teMTChZjIoK8lYmfFF7SIEYE81KKsZt9KSohl5k1uP0zpbVy4x9shYI5nJrTLKhg3UYHeJmtu&#10;9E1gW3fTYVIX7l/0rLqk9kkjr+G2/wBTj3Hbfpa8tvVaWDn7TtMwO9ff38LLy29RZuq67rYEEnpL&#10;Hha/Mv0XUMtywbX6cxIbvX2V9OeqMTpBpP0SVD3IM/muG4JTTPsejh9zC40fop6crW7ls23guPd3&#10;gyu8nCiup6TWO7PG1VADH/zkcCvkr6I+trdwKX1LLc3jpAEBBgn+tdh131VY0OpsXv5ldu0lQcyD&#10;8V1tJKKW5ukeK834+abW2zu1q4NOBdQSzjcQeVA5GaS9d+pdE2mRzqLa8xJxWhr/ABR0uu0iAoba&#10;7SNwAKofM9q+Wv4i/wAS9OLlxbd4Qw2NiWjjBp+u1sFjWxrk8j43w08uZ7vk3z61/iZpdKHZNZut&#10;IjtuDZU9wR2Br8hP45fxDu/UvqrttZFtwsfjNdX/AIp/XtwadtMmpLBZV042fia+PdWxuMxLdRlu&#10;rMTXJ0kG5qcjqeZSwpaeCVLmRrWpcEs05bmqucfNO6gTkH7RntSQAPevQQ6PKzdtnq2H6f1nsai2&#10;xPBkfmqBUlqtdJY2Orggwf8ASg1Ci4ST9ovG2pJr0z7O+ndvqejLFLfuNbG4HER3HzSfo93UaTU7&#10;kDhATKgFjB5yK5P9PetW/wCXVDf2OsdSmt8s+p2xYZH3BmyQWM/mvnGp0s8M5ru30e90eqjlUHwn&#10;Fcsvfqu++p0K4DM4LGFxjCgR48V8y+uOxvtbcZAHxFfZP0iNFrdBfLhWNk7stCle5IFfIv1QDqPV&#10;9VdWGtm8yAr9sA4rq+Ey25Raracj6nyVjh+V/c+P0JaBjplV3hkHwJk+K7x/Af0S36j9S2bl4Fls&#10;qXWRIMZg1wDTyEIgA7sfmvs3+BOgu6OzduKyNduFdpBAg03z2XZpsiX90/xPO/TWnWbyOG1cYPc/&#10;8HXPWdfdX1a9eDNhpCxOQIIq09D+sV1VkStsC0xLO3jzVjrUs6ca06tktF924kgEnvXzP/EvVL6P&#10;7t7TXiVdVICtwfxXgZeJy5HGMKttI+uvVxhcpcrtmvf9Qf8AENNdqbfpemJawhl/DP8ANfNLIxLK&#10;XkCOMYoeu1Z1WpuXLjsGLFvJq4+nfSL3qOutWbCs9xzxX0zRaaGi0sI3/bG5P9nn1mefPOdcydJf&#10;o6//AAc+iV9V9TXWX7UafS9VyVkQOB8zX2vd9X965bi3BdQSqEKBtwkVUfRv05pfQPS9Poyoa4AG&#10;L2xBnuRyKpfWbz6DXvdDYaRDrG0N38GvmnldZLXZ5T52riC/R6fBBYMaVrnmTXtl9a9R1H64O43C&#10;phrh28ZMDwKqvqC8W9PQ3HCobZ3lfj45g0Q+t2tXYt3Lb+0FAgAdRjkr8GuCfxG/iha09htJpdQX&#10;ZpnIaJ5B+ay6Dx2XLngoR9/+DL5HyuDS4ZSyT7TpfJXfWH8SdJZslUKXb0AEHkQIj8V863Wv6y61&#10;64/yZ794FRdffN29dbK5APOaB/6oqgImMd+1fUtB4/Hpo/irk+2fG/K+az6/ItzqMf7Yk2voloZ+&#10;55ao+naK/rtS1i1adlElWPzRvRPQdV6retWrSGXcAA8Gvrr6M+ldH6NauKDbuXY2tI+2s3l/MQ0c&#10;KilLI+l8HU8J4GetknK4413L5/g4JpPoC76elsvtZz1cgxPaK3HX6H2tOcqhKgnvmul/UGnGma1F&#10;tNzKd5KDgd6029p/btm1d28M8ESCOVrxU/J59ROMskrdnvsPjsOmhKGONI5jZKl0YsVRcErmQa6E&#10;PT3u6cBbdxBtgbsMTyP6VqOtT2VssXCKwmAIj4Nbd9O+rHUbbbKNyCV6jAFdDUybjGaXCFaeKUnB&#10;vlmvp6VdN7oc3ZIwwyPJ+IraLlpRLQ6oJQtwJUfdFC1Wute/m2Cu47SJUvPNav6p65ce9vAOxQQF&#10;4FAnkzbV+ik4YnL9st09q9ut+2sNay3Emq3U2tiqqBFEbtvkVS2vVHQq5RQh6pPH4pDW+ptdvKyE&#10;7e/4Pin4tLlcq9FZckNt3yJeoXCroNocGYYYkGtS1bAu3tWVlPPare8fc9zJgNMdxWv6tpS8BXp9&#10;FjqkcbPTtlGt3exLLjdJJqxYIbeSQZ6QvgUgogsAZyJFEDGNpOAcAGuzNXVHIg6Ke/cJuZJifFX1&#10;kJetKQcgZ81R6lCzTEAnjmKDZvFCQDgmtU8e6MadNGH7mycr6ZtWk0hTUBM5iWrtv0r9Vaj6d9Y9&#10;L9R018pc091XVlHAU5j81x70FxfvKtxSzFhmug6np3KwgjsORXlPLvfkhCSvjk9D4vG3inOPFvg/&#10;oQ+j/rvQ+p6PQep6LbcsazSB7f8A4hx1CPINI6D6m9Xb6yGgvaCfSLugUaa8g3E3wZYvXxF/0W/x&#10;Js6zRar6U1OoT3bAa/ozOWU5dBX6HaLXW7NvbAUqqgZkndXida87UYxyOLi+f2gZJYZZXlxqUZJ1&#10;+mbWLyShVRgQAPA4k1ZXmfUWLbkG2UxjhqptHv3rvZX5AAxANWK6jbaC70A4FZv+qOCcXI4v2N3N&#10;BNMlu3eQ3SCoyE5GaofV7LWruxR0ljuDYgds/FbD7FuxLXWnaoPSATnvNB1Gre9ZK3tjfuZWUy/i&#10;smbyEXjcZSqTfHs1YIvctqOY/Ueie5ZsbL3ttYfeQv7wRwfAr4k/jd/DnX/Vv016jodZp1sXLV5r&#10;9i6CNpYAwK/Rr1jRupB/l9guRIUgwI8ea5r656Dav/8AyssyjZbJiCD2avLazTanDnhkxyccuOSn&#10;GX7R73w3kMDx/byJODTi/wCGfgF/DP0L1HSfVdnS3bTW71i4wdWWDC1+lH09oXFpNufaU8YIaOM1&#10;0D1j+EHpw9cX1D+U26oW/aeVHHwav7HoNqyCqWRII3Lncs8ZrmfWHkdV5rNhk9N9rbjUZe037o9p&#10;4BYPHaaeKGX7ilkcl+k+hHTemm/a0cXvdLWvs4yhkGmLYa1CCSqmVEwFfzFX2i9IVybOz9XMBjAI&#10;HIpPV6F7xKMmSPtWRB8mvkHltHPSzjujUH79Wew8dr4uTW7/AAUeu+mtNqfU9Prrlh/fs2mRCwBj&#10;dyViCKu9Dbue690WPsltyLBkiIJPJo2k1FpL1q1dcbLaghyB0/E0xfLXwGGpm08n9PBgVw8uoyyU&#10;YSbcVHbG7pLukeix5rqwdrSFPaa5aAO7pQNuADDknzRrJtqzI6lgbcEMJgn8cGKPobFm+faCAKJC&#10;PwzDnEcms2bZCbJCEMZ7GRxuNY5ZLbTbs1qaY/pdVI3G4ba3G6dp7DMCr/SPb6GF+Ua4VLHMkcg1&#10;q9i6Ah3oRglSBBBH5q90GsOnZLhUMkSwkQCfg8VztVj4dIDIuGbcutu2DePtrEoQec0X0DSep6XU&#10;6/Va31Qa1dRqd9hAu0adIjbVDZuKDZdbm0hiJ7CfNbXoLoue8HgFT0qBya4Gpi4QmlGNSVS/Hmk/&#10;TfRyNRjo3L0FtEdROoLewAZWJ3N2mlNOlu4iq6tC8DuJNViElAxVgGYExjIqyXVp+ke6kgwfurjZ&#10;pNwjBQXEm9yX5cr2zlPE4zlK3ylx8UZdUWZAMMe3fzjxUNqyrgBpIIYDIHxNN6RmJO37jJP9KJbt&#10;KbaFgSoGNwyPNZXOglkp9Fa9r278W5Z2BkEcgfNMWLoUsWLIBCFCMmKc06JbNy1scqMkg5AoT2Ld&#10;tl2NckgtnzUeRPh312WsltIrgDdJD7ibbmAuSMU3cuXSdPsSSCBBwF8k01pEQ2Lu+JuABobI8GmE&#10;tOwKsS0LBI7RQzyq+uiTyA9Vp/btAb1lWllA+0E4/NZbV5uXLsuVGNgzFP31RFthmmYJPIxxSZD3&#10;WKRDjxgMDWeE1Jc/+RMHfNiHs3F3szkhskREhsisaexG+2rA53FCIAX5NWbq9yzghWOJPFVpusLT&#10;CVKp0kA/d/fvToTck+ux6k2hfUul02UvE7EJPtrxtP8AtQjqn09pwUUlju3HwOBBzT92EQHYbcKW&#10;/wDKopeUtZuEbdoiTyf6CnJql+Npev2NQXTjTOti8GSIJYQcx5qp9PsgX9XqdYX3O22zYAAUKOJH&#10;yKM99zrzbRF9p0Le43Zh2NbDas+40vkqBC1TyPCpWr3x99pMCf4q2+ysGmt2r1wJcCL0nqOSOYFM&#10;i6lsE+3bLMeodo5EU9c9JvbmR9OVcQT3EGmrPVZ1UWfcZQAo2yTJjkcUcNLmnkjCUZRbUv7k1exc&#10;mSeqg4pqW5Wjnt60AHDBRPUfb7GcTRL+l2MFw23a7g5+7/F4q19S0nt6tl3IpIHug/bSIdxbuacW&#10;1VrrSW8jtniKeskqX/ymdeGW1BoQW3aum8FU21UghTiVio2mDso9pgFBKmf+ac9RLWbjWto3si54&#10;mMkinNTbPqWicLct27kQH2kGSIiTRvJSg3/bKlfdfses1beOH7Ka2L4t6hg56GgnwDnjvFes23dM&#10;3N4nAZYyO81rn8N/pj1X0M+pH1W83qLXb7XNM3URbWPt6uK6Iz6a7pgzWA13YXuIslVA445/FP1s&#10;oYc2SGOayxTVZIKk7X75Ay51Gbila+So0OgQWbzGzLOhUHxnIFVSacxO2FVtqg8GPJrZtHrU2q9l&#10;QgCElG7VVRYN24WbBgkSdm4cRSseWe7JaYeKU7lZRa30nS3fZnTKdpLLu6grgzJ+KuPTdTZXUOWD&#10;Mw5PBQnwKybd66Cfa2MDu3L84EU1p/T0tJbKHcwWC7ck9wablzJw2yk32lz1Yyc040xW5ZJc5eYJ&#10;CscGfigWNKAoa4wkGdvmOSTV5qRbC8K+0KCxbioTlkkQ3JPMeKRHO9otZHQrpkVgTdtTAISRiD3q&#10;V39V096yrJZbeqssAfNMqybyrW3aW2wuQsCjWdO9xlcWiJ4Wf9aW8lNt8cccgSkvaD3PVNYtxbhO&#10;zYMIqxIitf1IN3rut7feJysjkAc1c6i3p2S3DAwxLdXntWu/Wv06PUPSzp7eru2LrX7d61fQAsht&#10;EMVM8q3EU7S5IzyYYzm4Jypyab2r2wMahGqhV8FgfTNJob+o1Gk0bxH3vk+4w8eB2o2i1joumtmz&#10;busqFXdzJhs5Jq2vXWfTaa1YdysTcZhyQMRVXpdMly85cKUMhgMSTiYpCyb4SeS217bbfHCsCFSg&#10;9yunSvsDqWuWLclnBAYk8Fand0y21t77Qdhkk5BU9vzVxq9Ql/T2bQtbSjEMzCWP/IxVdYuK18qL&#10;VxQW5YfFXv449cuuBmPI5RtxoSt2rNu6VRHDYKgQszz+Kyb1x3V/bCbVIRVPEd6uE05a4lpNNba7&#10;egWwTAB75qOt0R096/p7tpZ6ZgyJ5xFWsl/k4t+rZUc8d1XzXX6KpkYlmdSQ6jbI5xVrbQWwNQ1k&#10;NaDEQxifJij2/ca3dcq0IQIJ8+PippbuKrhsAYnkAGs881qvjh8i8s9yq/0xhdbfuW3CuwTbua2a&#10;EAl23+q0gudpYSBWveufXH056LdsJ6l63ptK7kBEdwGcnvtrYvSNWmpVHNttu4lXIxcRsqwos2HU&#10;vHHLOE1Hb+EpWrS9Rb7Mcqx3Ua59IYvopte21pECqJJEkzQ9Z6Zo3JuIsL/h7PGDTeotWNxFsFiD&#10;ESZJ7VO7ZcOqXJGIIYRAIrBFzUVNOaV8/wCQFkpqpNPuiv0npyIWW2ibmgByKtLW1i+5zMwVIkrH&#10;isaeGM7wNhKsAKatql1cmZlZ42x3pOXK23bYOWbbts1T0n176Yf1P1Czc1qafV2IQi8T3PaZrcU9&#10;vZJ6y4hY4MHBrlWm/gx9PXfVz6i63L2oa77xZmlWI4BWuzGwUaWAUBcdiK6XndX46WPRQ0qluhjr&#10;LOVpzl/lvhGTUyisjayyldcP0at6n6F6T6ylz0/1P06xr1ZIRL9pbkEtJjdNbv6V9LaT0nTWNLpV&#10;/St2hatiZ2BeKrNPqNUut0nsWQ5LiDO2FGDW9eq6u3pGt3Cn74YLmCe/4rvZM+t1vhfGy1GrxSwY&#10;M0sMMU5VJLht8d9+zzuryuGeUYWt8dzNd1voA11q2m/9RoIIPFcuu6K9otZcS5bhtrBZGDmu/WVR&#10;rn6TKOnkCtN/iBo2b+Uve0zIrEMxHxXSz/S2LF4fLrMUmvtzqUe1JN1aHeI8xNamOCXMZLj9M5lo&#10;He6P1LAtKeOCZHetgu2Lds77GQyjeuMkcxSGk0brd1bPdUpcAKLH/bjmvlX+JH/WT9C/Smp1Ok0w&#10;f1LV2HFtRZIVHY4gGvPeI8H5HzOeeDQaCeonUW1BOop/LdJHe1s4r8nNRivl0j7f0vp1q7aVbZKA&#10;8MMMAec1BfRzp2HtA3VByScia0T+F31r6p659Penepa70VvTHvrvTTXDL7CMMTjnsK6HY9U3oVvP&#10;ycsuCB4xXu9fqPpvPgx6TUQWLUYHtk4tbbi6lG1weWnj1ePLNqVxZv3pSWkRTIXcuWAmCO007ora&#10;Jvt5USWYH7nnvNarY1bOoZdyKjwoiJHzW3aZ7l0XGZRtIxBz+K/W/wDpj5fS6j+kw4lWyCqumqPl&#10;v1JpskPuSk+2OWXeBtTEYnkVV+qaO5qLV1bDKlwuIcjdtM81c6dgQze4oAxHejKhCFgmWPHev0DL&#10;Gpxafs8EpOLteiKi7YtW0VzKtt3GmFe2jkid/iq31TSDU6e9Yu33W242n28MtF0S/wAtbUK+5I27&#10;mMtFEm00q4rsCXKux17eIVpOGj47ijBtygFSJJUfNCNuyerbEDqoijcQwO7GMRBp5ndhrSQS0i3C&#10;xHmKkblwfqqOqMjt+aHbM723QDijoALaQCe2abEqyQI3LjpbMjE1xL6yVT6vrNlsgDYFLcbo5rtN&#10;uCxJ6QBgVw310KfUfUbiFj+tjE8YivIfXLrQRXzkR0PGc5ZcdIqHdAqKsOZDQ37fJWjugVxmZXcF&#10;GKmUZx7m2Ai5EVG4H91GSNpQiDzBr5NTO5HgR2NcLxyHAcMeUjNFcuDbVcLA7TFYNgF1dl3AL9vI&#10;NGt2VD7erImeIngUOJO+RrQK7eKlVV5RQ26PFLrdtK7nAYKJgYprcGZxuS2FEEfMRQHbqtqrLcEQ&#10;0H/StlUUouhfUm6V3G6erB2CkdTfKLbOyWE7m5MDEimVufyu4IC6hukE5pI6a4HLXBBgkyYwfNJy&#10;I34V+KsEIJLEE71J47qaOWDrtc9YUEuKVF4taYC4VZOOw/8Aei6MrcF3bgQBPmKWu6G0WbpZa2Iu&#10;HcpiNsTXihN28oO2coxGAKBYF1xcVFDsTMjGKNp2YhLaBgzAhW8Ed6e5bq4F9ELB9x7LAgMOe2OA&#10;YNTayMqFVFiCR2NHW6jXHMnevQRxgd6HYG14DHaufJMdj+KyTSumPh+glvVAsA6bgv8AQTT1hUQE&#10;l+CIPMz2NJW2bAMTcYtMRmm7JIuKBMQyzggT3NYMitmq+C50mkAthbl2U9yT3PxFP6hGDdD+V8QK&#10;V0a3MFla4WMwB9pWnSRebFwiOARgnuDXTxRccHPs5zipTJe8tuwrJ07vuU960n1j1bdqtMpZWBbj&#10;9wBreL1y04cPb4zHj8Vqz+g2LmuTU3CdymFVIx+a835/T58+FQxTSW5WdzxmTFjcnNei83vs9swH&#10;cHaewrXfUTdsWNQu0/0GSRW427VtFG4QQCADyaoPWb9snabhcRkDmeBFeo8HheOULnzVf4EZs0ZJ&#10;1Hi7PnxfQr41j6i4/UxJlxBI47cAd63jXs+m0abBmVaR4Iqo+srmstQ9kqSrgwPuA8GmPT/UT6jp&#10;llHB/AMRXbnhWFzSlzJWDGTnTM+pWG1OnlwGUwznutfL/wBTfSGna6znSiLjPwsgEmSZ5r7GbR3D&#10;YChIAwJgGPNa3e+nrersX/dAVD2IkTPntXM8l4uGdx3q+DqeO17wXT4PivU+l2UBa1bX23m2c9W4&#10;5ifHc0v6F9MarXXrX8qHuczOAe8ZrvPrv0ElhrtkIBuBI/2I8EV0D+Gv0O40Rvll3uBDHvFeK/6L&#10;knq/twXB6XL5THHBvfY19J/Rv8rpVZ5xkgLkiMTW66bWW/TmcKVNsiSeat9Pprlr9MDttya0z6l9&#10;KvXNPq3soWJSEC9j/wAV7GOlWkwweKH5Ls8u839Rke+XDN09AAZ2v2pyZIJkSc1svqr77V32gu8Z&#10;UHgfM+a5p9CPrtBpLWn1cxgoTkZ7Gtoves20a97rKuQNqjAH+Ku5o9Tjlp05La5LlM5Wo08lmuPN&#10;Mr/Q/Vnta/22/U6IEdge9dI0lsN/MfrK+eDma5LpNXp3a/fbbhyQ5YRI4ArH0N9fWtfrb9l32tu6&#10;eVkDn8jxT/F63DilHHLKnuboDyGhyZIucYP8VyW38QbWq/8ATb3ts6tJAjAJr5s0X1l/6ZdGvusA&#10;VlWAzDR9wr6r+svUNNp9DcuagxbKnqIHevhD6y9Tt626Bo2T2LzKFKY4PIrB9ROGLJHIsn5ekd76&#10;Y0r1GJ43Bpe2dX9Y/jhY9XsKNGQSrbS8GQa4z9Z/xev/AEwvu6rVRcMFECAyDiSRxWtfVT3/AKe9&#10;JOrt6T3r6qfcUHx9rV+Xf8UP4m+uet+qM2uusH4C8QBSPFYNV5SfM/xXbO7q9Po/GY1atvpUfqx/&#10;D3+P/pvrWuFtNQRcc4nvt5zXY/WP4h2LF0PeLndCoEIBuTzFfgt9JfVGu0vqmnuaZ3WOVnz4r7Fs&#10;fxL9V12mW3dVpTE3B0qta9b4TU4MsMcJ7oy5q+THgzaXU7ppbXHjo/Q9v4laQFvbvbWdNxU4G3tJ&#10;OJpX0v6u0tp01N3U20RgJ5UT/wCP5r82/WPrDX2rpa2GQ9BtlTI2jnaBEfg1DW/xh1/8u2nLKyOG&#10;ALGGB/AodR9NarZFxfJT1Wmi2rpH6vevfx99Hseg37tvUhLttdgE5DcDHevj70z69uaz1L37jtue&#10;97jEvAAb/nvXyZ6Uur9Qti2ouLMPEyQe7R2Fda9E+ktW95rJtR0KxvCAI71x9XGUZJZctuNI6Ohx&#10;QUX9uHEj9Gr/AK9prnpK3rF1ABbG5WMMVjtFfD/17cvPd1byXubGYS0gDmfjivo70hNLodBpPc1S&#10;siogKNzzuEivnT679U0ra6+EIum9uF0IIG0mcHzSJ5oZmqfo7XhMEsGZvb7s+brvow9d0l9JX3HD&#10;Es2Pya5/e/gT68mlu6iztYoSRPcATg10P0r6u0mg9V1QYA2muAgkSQB2jxX179JfX/pfq3pOo05s&#10;J1rFpiNlc/V+e8l4fnHj/wBmTT5jZ7rWaTR+QWGWbHvyxtJxlTR+cX0V9TtoNf7V371ccYAPBr6w&#10;9D+pr+uuBAAitGwBpbOTXyn/ABB+m1Pr2uOhQ7N+1VHxV79Ear6g0V+xf9potNNuV5PcZrv+e8Xp&#10;tfp4arHOEMksae2TpptGXwXlNTglPTajDKcVNqM0uKR+qX0Drr3p1vSv7rrbISFYSwJEZNfZf019&#10;S2bul0ha2jysbweoMvmvzR+lPq71T1fTWbbWx1kAi2Psg5E9q+w/ok3Leme417lTBPLQ0DPmvG/T&#10;vmc2knLFO7X9xxvrDwUMy3pJOz7X9N1RKKZJdcjd2mnr12wzCEEx0rOT2muV/S+vu3ba3Pdcb2jq&#10;MwBQ/wD0j1ix6mdUl657cHaD3r7HpvLQy4ISWNys+C6rxDjmnF5FFpnX7rIioQoQrC9Rk1R/UelT&#10;V6O5bJlhkFOIoXo2qu6u3N4IrbtpY5il/X9elm0RtkJ0jb5NdbT5oSxb3/aziajSv7jx9vo+cfWv&#10;pm7p7z3UMNO2BgbexFcK+sPUrZ0d8XbUIilUcPtLV9nam6ddZvpcUBZAUNHTXwp/HFdLpL+oAvIp&#10;LcAdIjIrl6vJj2rZ7PJeb8W8EZyv1yj5v+qPXvZvFJAukbNxO4Ix5z5ANQ9J+qbpvPb6OxO4ZM8x&#10;5xzWkerWL9yIQm6WYlv/AC4Wf+a0y/6jc0FxrQR2cxOcT3juJrBjzVVM8JFyhTl0fUtnXB1EOu5Q&#10;uxSYJVu0efNe131AmnGx9TbZw8EclZHLDA+K+bPTvrj2xtNnas7R1SwbstY9S+tdU7h1usj7jcZU&#10;ACkDFaZam/R0Y6zDstdnaNF9bizqGtFlI9uc7Vk+AfxXQPSPqi20t7qrvIJJgjjB+ABiK/Pv1j6k&#10;cXbg2PvDttZoBE5jbVp6N/EbUWrumF28zpb/AFGAxkHgVePJJCIa5KTTlFpH3/e9XU2GAcKJUgcm&#10;K5l9T+qJaVbxYMVcsgMd+Vb4Fc0s/wAUW1aWfdZHlWZSoiCK5r9V/wAQlvrgdaqRnht/JnxTfvNm&#10;jPqccoNRdt9I1z6/+q77owNpES4Cy7fn/Y960r6NsW9RqbUqWYtwB5GK576n6lev3DNyROAK7b/D&#10;70ZrzgFTaJVZAMd+57Vj83kWm0WRuVWmLwrO1FTduR9I/RvpAsaOywtkXARtz3nmfiu1aR/aUXDM&#10;kggcie01pXpOgWza0u3dsUAKB1EduK31GAVknfdc5cgTHivzvq9U8ks07uTkzqyjt2/pUMa66tgg&#10;bCvuqvD4GcHcPNdK+idD7rtcG1WzwIJauc6DTXXZFJBa8fbkR5713D6G0FuzY9vcfcUhxK8gnia6&#10;H0xpnm1Tk+EZctylGmdg095bdq2ek7UAnbyD3Ncq+p73uMymJB9pFbuq8A10T1K8faMIbag7mJ4x&#10;iAfzxXF/qL1Q221AVkaCg+c8f2HNfa9PBNxQ5u4tWaff9OVty7yTu3bWOceT/eK8ujtq1voWRMNu&#10;mTHP/Io7atYvIgL3AdkYGG+aENTbu3GHsjGWK4gxBWu5DFEbCUaRm7pA62bpsQy7ULhYCqeZNEua&#10;Szc94e70qy25AJKg5P8ASh39bv8AZ+0FQzMgYneB/iHFL6r1UPbIa+5BAkHEAGcxR7Ei3OIjqtJp&#10;xebZpgASEGSTJ/dnvTek0lt9z3Q1sImSNx3AYIY1rGq9cuBr03gduSDIYTzgViz9TpsZ7bArGbjE&#10;lcf6j4pEmilOCfJtHrCWkRl2KBcUNNqNoAwP6ea1hdU8bgqzt2BmOSSZoep9cXUKiWlLbYI3LAxy&#10;Y/0rSNR9SWS++5eiZAVlyNxwDQJ0Jy5IyfDOq2NfZNthbDhkDM0jdtK/80xb124kn7LiBhuEQSc4&#10;8GuZem+pC7Ze0N0sSpjLAk4jyPNbnptWCLdx23ttBg4UBsYHzWeUgIZLLWzqN2ouol1baurbv/EA&#10;ciqu7edegXLbbpQsOSxGDinr1m6EIeFlZler+0VX3rSO1tncoDuYBRBacTFA0HuZcelgXEt3TYbc&#10;QqnqADFciYzNbIqp7jpYaSw3mctsGRNJ+n6H+VtKjLufJKgbgGPczVidS4+65vKySBCgDuJrXixN&#10;R5Dvrk1jWaxkabqgQsxEZNK+8L1y3cTdC8CIaec/Paj3FlDtRvK7yM5nJE4pK7bh3KtdRwQbkwuG&#10;7j8U+gW2Wdtke8hI2yFgsZKjx8UQvbCP7tp9pE45G08GKrhqtqn21XaD0bsk7sYNY0+otlWMuXts&#10;SxbuQIgVDRGQxfuLbA+9laWxjDcqarzeQbh1goduDgL/AM0TU6g2EUNdG4gKMFgpGZ/NPIl25dF2&#10;We3uHuNtjcSMA/jvRLstvgitm5ZtwvuPBEBjlpE5mp6hh7C2nQksgcFZBLeMUTUFAFviZTEtPJOB&#10;SZ1RDNba8EF23OxQYLcgDvKin8ISk2KruLI9uxeBuD7QFyRiMf3qqwtu8lvaygzuA5A7iaaJ3lCq&#10;y5kOTkJ2AEc142RtIIlbcGAMqScNnMUmQ6MRFLQdDttgLvGJyZ7VYeyIgOod1KhYwVnO2g3rDqrb&#10;3QnYBMSFacGso+5Q/vAlySFZchTjnxQDYssLK2Z2796DYqndDrt7/KmaWWyzBNhTKyyKYOcCmUe1&#10;IZLwJQxaIGR8fiTFAPsqsvBvKwAuLKKu7INPiypysCliXa6bzRAkkzkf6jzT9tlZ+id0Q4npn5/A&#10;pK/ZtldhwmwocmZGVI+DRLrJZR7cKrvtgAbioXyKlg20iwNy3Ny0pMrwbggmeB/xUGWzeuMylAgC&#10;qUTBI+T3NLjYbbt7UEAbwxLFiOxI7CrBWFz2/ckpheqGYbhgfH4qNgrsTv6X/vG3bDqFDC1O6E5h&#10;jjvVMBbYuWsqhEhio475FXG0DezsVUGFC5aOCDQFsl7m/wDcDsIOFkHH5/NUkVkbZnSbPYVCckcm&#10;YIHEePzQmso1p0dgB7gDjmZHOO3ms22tkuBuO/DAtDdJ4HxRXYoDc3I21mkhcrj7YpyYtIERbcJd&#10;LMWQLIKwWVuwNeNt1S9dWzCtlVU9piP6Hml3usthwLgHVCBeqGHbNRe81q6jO599hMY2wRmTQuQy&#10;CQS89vfd91AyBdsbvt+APNJXmRH2KQCylgy/uXyZ7Vk3LSB99obXdblyDO0EcA1WnVXDPt6dXVHG&#10;0q8bQx7zzQOQxohcbTC2AblwEuJZWnH9OK9qDav3GXekTEJlo7T3zSXu2ArkXFDXdzSJEg5wD3NY&#10;XWM3ti1vNtLZDb1H3LwO0GluaJF0yOouG9CLhyAx4I6TjcaFuY3GkkDdtY8gdzWXv3P0nI2LcguH&#10;GBBmagui6U/VLRF0i2MbZ+f7Vnkw94XSW2u3wjq3/dYgRDKIkVuGnhrlksmVYyOZDf6xWvaJla4x&#10;N1tjHHkbTgR3reEtRbuAgIotbgQc7TgR+aRNkjy2AtbhduNDllUELH3fMeKBqLSH3HVmZ0E4aCSM&#10;mR4FXX8o0myGJOz8FY7A96V1aNsCKjINsFVgkTkCf8zQq7Q5XE4p9Sg+3a2SQzMWyAzKvFfNf1Ro&#10;mS9dBIIcH84GN1fVH1cF/ly3sW1D5W4e4cYM9q+Z/qWyLjXbNy49qZ4TdA8T+Zr1/hMzUlEy6lN5&#10;Ite+DgeqsXrSbvb3xwTAIHcVrmoKLffYqoWUjE8itn9WtqhKuw2ICpUf64rWnZFUsjHpAwc/E172&#10;HMUMwpqVCibntKyuoZeSDBP5o6sVNzrLzHHmgMpsmQFPK5HK1G0u5FRCVByR3gUps6CbHLeoCKnc&#10;ySQBJp5LyOCWXau2Qi+aQt6i4HAxJQiRRBqnIHQmciPiiUi7b7L0HaGuhCXEZH7fii+6LdsbkJYP&#10;uLHuaXW4iEQ7K0cHMg81O2ttVtJDMGuTBMmoXdBNirL3Bs3E7YzP9qLauEMCxzMR4oJWWXexVkIK&#10;qDzRNONzkjcu54M54zE1AovotdOr3HRlO5htA7fdwatbLJ7jmevtOaptOwjcyQoICkCMirSyTcdg&#10;oZRtLM4yWPINEkGza9Fd2uL0KXCGQe4+RW6aK7tYXFQdFwAQYB8RNaHorjnUMyrwCuf3AiZrcNPc&#10;dwJIPWFV3XANZ9Ris36XLSaLO5Ytt7aI7y5J6pKId0mfmva4XVNhbU7GbawEEhxmjIjtbddxJHUy&#10;j7trYz5NG1NgOgF0bQwARVXClP8A8o1z5Yoo6MZ2arrbO+44C70ZgyDdncO0mqi6i3Ltl2uhTM9O&#10;QY8/6E1t+tWybSdDMXkgtjP+xNa4SbftFtsmIjgqcMP70hMGSYnq3AKBjktkQII5iRVel53boRCt&#10;wkbeAI+PmnLyWrdkpsyG3AcGeCD+Kr2FtlKHfumFHEDyajBT56G/TUGWuKGUjdMxJFO2bYuohYb1&#10;XcY42xxVZZeGVWsxCgzMgEcECrhFuPbR2urI+0/tjg570qY3GwlkzchS4EAyRAAbtNWd0L+j+kMt&#10;wMgA96S0Mi4yMwnIRWac8zR7yW2FlT0qqz1dgvP+dJZsg1RJVZrTgLCs5PJhRMbQfnmrDR6qwLdp&#10;WuM2y7sbMLjGSKpd5sKrMN6k/bMXAexz2qX82lxttu7s4z7cruPGKtRJ92miz1d5CW/T2uDLscqQ&#10;DW//AEPrhb11kkPsVluF1PfkKB5rmWo1B2rZG5mVyHUjC7uVFX307rWs6jSsQwbbgk9ODE44gVk1&#10;cVsZp087krR+g/orI6WCL2WVmFxRAO7Ak+Ku0QpcK3NquF2lgZrn30Z6nu01gXLQ/VBBaCQGBjtX&#10;Q7KWFtytwMhlELCCT4NeTyNKTPY4HeOJV6yybhkgHY03ZEQF4r51/iBpm9m/dRCIUEBf2hCQK+h9&#10;faVRc272uKm6407pLcCO4FcT+u9E92xfVWKFlVQZgF24B/sa0admXVRuz5w19rbpnt/zEhlBx3IP&#10;E/NUl+wmptISuCJBiC0ZANW+otLaff7hG3pC8Q3G4Uu94IVRuranMbSZ4mukjjN8mv6li6WwSZ3S&#10;G4LeQB4oQ0d9QWlmlioJwf6g1a6vT2iBcY77aHbtPJRhyJ8VW3Resm43s7iyrsZjmV+4tHxTEJmV&#10;e0PhACCsLv55ypp9RcAhkc7VMGJDAdh+Kn7BUNCBTzMycfB5pdmd1W2gks24bTG6Oxpq5Eh7bI1s&#10;KkopXKyAVzyam2mboKwxUgkTtkcYrK3GDae77SneCpWckeP6GnNPZtLYWFJuAtuVsgAeD4qDIxsp&#10;r9kvduC5aLIi5U4JjM0vcYF7c4UkXOkYz2Aq61Onuc+6rhkFxhMLz5qOmWOiCB1Fj3G4Y2+atSAl&#10;h5ENJZZQjBf1ADJ7YpR9GAHa2xVCCCYH+VWd21c9rou7iqiAVlpHb+nelNUr3PbZtvujEA+eIAo0&#10;xUsao17VK6taTaGJWNqHPTzVFqLWHeSQ+0gkxMea2O/7d42SCpCkklOmCcRPkVSXkSzavMtoKY2s&#10;kzzWiEro52SPJWa1GY9ZWYVpGM+PzVl6fqt11LY0+0bhuKnNV+o0y9PWYQ57RNCTZb2zcwHGBiCD&#10;j8zRtWiQuDtI3hPcYt7N0EbcR8Uz7QTfcZCv2gk9Qx4iqDRXkVH3setW6Rl//aru2ClxUV4WJQSY&#10;GJkeaySOjHImgr6dtxUKQxyYbCxwBVfetkljd9wngKT2o1+9vCO822ac8rAPeq+9fRrrMVcFwWg4&#10;zx+INCipyVdkL1lAHFpf2qSCdpWKXuAqbjsdy7BsKjpIHYfNAvLZbeGWXZhuJMqNomKSW/bFxWVg&#10;y5bbJIUCnJCFL9j94B1NxNvZmg5KnvNLWbyhWZH+04OTms3btu3+pvWNkAAZaTw1VwJCKqnpVicj&#10;n4mijEkpcHtQplxYZlQruxnPiaTci2Hbc2xu5MhR4/rTqMHFyNk78M0qDSj4QkMWDLtYdmmjEJC1&#10;9bYliQWKz544qiuadi1xS2XAlhn8VeX4EEoAv2AeDFVOolTkxbCdMHJpiZMiv0Vepssu4I0naokZ&#10;qruqh3EKAoMM4H2irG8GMhFgSGMf71X6hbioE2GYkoM0e21dmdopbulCSSsmdszEGq+5aaWByFGS&#10;WmrG8qEAou0OBuBaYqtuLL45GBOMeaYnwI21JiW1gAA3B7iguu65zEjnij3juXJOMClriusiQZim&#10;xKcQSpBM+DQirEriKKWH2nEVEbcknHaKYCZAEkRJMCmNrC2DtiDz3oVkkZ24o0LJBRjHk0LLSPBg&#10;rE5qfur5esLLQuABjqzXpuf/AA4f/O1RFZsgvlSAp3pzxBFYfWXfekM2Zkk0d9OQwVVgEkAnAOKm&#10;bS2vdM7+zUy0ZtrJrrXBtlskACPIprTeolWks8MTEmYFVqoluC07gBEjgGoXLYI2wQobEcwM0DS+&#10;Aki8OrZom7Cbj2oN9uYByZMd6D7iLtcsuQNqjJMdzS5SJcbgDIC1W0K6GtXeDTMEbar2JRBudsmF&#10;lYjwKymn3LbhCfcPVBjig3Ld0BFYEAsQBMxTYqgZSshZbaSikkbWzHmsb3TaCRJHiTiiXOiPbARh&#10;IAB4IoAeHUbPmT3mjBaCM8AgtweRzBzU7F9oTY2IJB8ihJp3P3EBic+Iphbr4RVQ+DVMiGA+xZJA&#10;PJ/B4ppQbkOWASZ/ApS52UWyxMf+0UwLxe2wMkAdeOQORFBIdEJNxbhQvmTE954qF1mKAMQWDMpE&#10;1m01zAktIle5gcV73kZS5ADIDuUDucCgDSFGHuC5ZLyRzjmOaOwUW5VVnC47CO9HuhgqncYkAbM4&#10;PkUlZuKjsXBMMZWIkDioWkHsFWUn3DCiQo5ogZj7rIVJLCR3ApfU3nQN9kbYmMAt2rxKp0G3AK81&#10;e0saW7cl3SPbEGBzNDuSWtEhctmazYRkW2Y3dLDGM8iaXa4xRLhtSQf6f1qqKZBruXVunErA+cUS&#10;zqchrlkYGCMTU/eYgpsXIn8UEXBctMWtj3GGI4/AoGROjCFyU3LII3BXPTBqSXmQxAiZAOT+PxWV&#10;hWsu8tCm3s/FJG8qPwVAGQaoK2QR19x5UsoUnNB3GWQhdr8d80cnLPJg9IAFKsuIKqARIzUAaZi6&#10;HgEoCsbQJ5FGS57ahDhIkisLaOxQloyMgseKL7rAWQyAqsq1U2XGPQsbIgyvQeIzil7twhiNxOOO&#10;JppZm6FRoQcUspQqd33FQROIBq0VIVKAlQWOBwKHcVFIhiFPMcimrhAcSsLEUmSrriZUQsUcSAtx&#10;hYDMSYqEd5ggwBREbMg1B+5iViIowTJcmTAwanvg9RzjigSB3qSNGR/c1GiWFLAmeK9MggE+agp3&#10;EiKkvOZiMVRW4z3JnnDeDUfcO4yOR/avbisd/wA9jUUUGe/cmjI2TBQQIkf614RL7u9DUkhZ4H+V&#10;FN0BYBn5NRom79HptqAvc4ntWXWAYOYA8kUJCII6p8ealBBgmqJuv0eeNyg8V73GCxwDiogmDERF&#10;Zt7YHMiTUImZEsRnipFpAkfgUEkcz8VIKBt6oqy7CKBFuCc8mvTGTIIyKgoPb91eB+3riqIZuMd6&#10;xkHMmpATtMj+lYtEQ3xODmpbupOkATMVZLRLtznkVNZBgGQRIxURDMwgqDwalbRioOJqEGLKqu3o&#10;+496gGVVK8gNINSuo67QR9veeaw3X4CkZoS2ZL2jLbSakFA2QO1QO6ANw2TBjtFQW4WwVEE4nERV&#10;guIe46lVHFwjHgVgabcLO4gqBBzG2hWQcErMNUw2GLAATK5qFpAS2DteBJ7YqJOAuKMzMoAghea9&#10;dtjYcZHcZzUKoAIMGCKxJbIzUmXMqCufM4qGwtOTAnNWECC8STk4iiKwIIEwI3Vgg9G4dpEeKl32&#10;ldp5/NQolbnMGQQealIVDLQSIhRNYGwZIyTGK8T1TtPV37RUBDlQCDJmYmeKHbKAMwYl5yG/1oX+&#10;IHOe5xUARJkTIqIlje1ywPuysmvZwmwTGPkGhIYBiiLcEtHcRmrolhbYw3SJiJ8ClcOT0ciDTFm5&#10;LZUkUF1ubogfgeKoJ0D9hlCsSDIjnipOIXODOKI1s5gciobXEGNzDlSagPQQ7VUNEGsu2ILHd4iM&#10;0EwSjA5mfEVhmYtJnImT2ioUScselgR4rJTft7do4AivKwGxiaIVMMSoI45g5qFAHLFeCYzNYCki&#10;c/1qUBQdqsR8V6HXacmBImoVTPMwkQCPNOWXXduH3diaV7CAMiaI7KQFV4IyapjIhPbLNPnJisOg&#10;kEsGnBjsKgythQRk815bsFVDQrckVC3QR7gTbsVTtOPDVjdb6i5xP2jmotG8NwAYMYmpbt7kHYhV&#10;cyJmoimG1BCRMHiCDMChSS7BiIKggjM0MNCsgXHMijO0qu894xEioCeL+2TvQ7uxHYUNsB5X8eay&#10;eLhPVtxNeF0hlGztzzUJRhVuKFYIQDM4qKK6jJmSDBqxcs5G+4dp7DmkLrF1KonTO1Sfiqsm0Pbd&#10;WcBgUkyIHEUVLjpubYx+WMEUG37nVlYMDNCvXHG5dwIkRHOKENddByWUbAB5Ed580P3hcZiUgDO7&#10;jihWrtzkALyGgTisWmEBSSRzQtBpocXVMRIufdI2gURSJEmZEHyRSHuBWUeJ54pnTK5bdjEE9qBx&#10;CJIpQkKhhgfxFDvM4RQyQT+5aYDkMqzHNQbdcBC5zANUiUiNyDE0sLqgnuB5FSDMrqcswnHYV6Dg&#10;AiTJEURTA2y0DPOZ4B+KwX7xIDZjmmbrqCoC/MRyaCmIJBIBPPmrsFkfegSZBb7Z4FQcgngbQM1I&#10;3WZm6iwAjI81O4zbNoWAew7CoQAxwCGrHU+Q4nkRRSNsOIjAEmgl8ArgUSZKMO8SFf8Ap3pq0ehi&#10;0yVwBifzSdwE7Y5ntRBBVQFbdMbhUfREyTsNp84OfioXFJnGea9daWkxMciozx1Ad5FWiglxVBPA&#10;Bjml2BJNF+1mUkbT5FekCGWcTAioiwIQAuDIkjmoKckbaaEG22/ntQIIEBeqO9EmDQwntRBB8471&#10;O4o2mJDTFL2ySf8AnFNFvcV4HByKFrkYuhZXKgFsgYAoLyY4/wCKIdwbfGAajcPWY5/3o0DZDIcQ&#10;8TRLS5hpmRB8CoTAG4qTuotoFJA57GpZEMLtCuuMP38U3pNUbLLwJ4zS6qu1hzHVtkExQegMhgGF&#10;4pckpWOxy2OLXDN69K1qBSrOWJfn/iu//SP1Stm7tuXnZYgKuWivmXRK02xbaQTIAxW06f1g2QNr&#10;KSGwRg5rl5cSfB9K8J5hRxJ5HzZ9gejfWNvT+oW/bvm2XYb3Vuw8zXVvX/4gNqdB7a68B1+x4jd/&#10;fEV8J2fXtr27xuqSp2kROK3TSfUX84LouajYFUZYyonkLS5PZFm7VazDmclGnfVs+l/TP4lN/IGb&#10;x2gSXtGM/IbkVxz6l+uNRrrj30uBCrGSWAZwfHgVqHqXqOn0FjYupgtZDBSe/B2x5rlHrvq41ICw&#10;dilcDAFZlc2rOXPVR00XJpN+qYh9T+o/zervLcfLmZzM1qOoVdxl+wJnMnxV3eYtb3qerftkmeK1&#10;/U7gDJnODxNbsB4jUzcpzk+27KHUsdx/yBoFuyW4FO3LDAdQ4zFO6WyAWYKAApxPNdL7qjE5m3kB&#10;Y0qr3yy9+01NVFsHA/8Aip5ploRVlZFLoUhuklQ0Unc2FwM6bVezsZkJAMiuk+m+rK9l2a+UKrKj&#10;5rlBlck4FMWruo9t8wvE1l1WkjlSd077H6XVywTk101yj6J9M+ohofRPVrlskPesbDJ881weySzX&#10;DvbGSDUreqvmyLTOQGggA4NPaKyLV0XGMKuAImSayafSrT/dd25Ozm+X8hLPKC62xpD/AKF6Zd12&#10;p0+mtIxN1gADX6DfQ30sNHa0WkCAFFBusR0T2ivjn+GWgF/1IOSBbTPUYIr6u/h/rPUNdr7io7lF&#10;k7ZnbHycEV5fzmWc9RGC6gr/AMs9l9F6CMNPkzytynKl+lE37699Ms39Ndd1E2Eywxz+ea+CvWV1&#10;euDIxZrVotDTOJr6s/jR9bW2s2PTtO4F6etxlTH7Sa+R7/qWrs3bwLGWkEgYgdhTvGLIm+rPZR00&#10;Ms7l/bFc/s0V9GbV0KiloPjmvqT+E30w/pul/wDUntHcVJUj7lJ+K5v9C/Rlz1X1CwbhYW1O64/j&#10;xFfZWi9Ja9pLNoJ7cIyIFHUNnB+ZofqPyEnBYovv+9itHpoRySnVV/ajXtD9W6q1euAW3S2YJg5P&#10;gith9S1P/q/pq3VufqiVZiRO0/4T5rm31LbbQQ11irE7nYiFNcK+r/4l37tq7o9JeYW2w0AD+0Yr&#10;zXj9Fl1WRRhH+ZekL8r5XDosTlln/EV2yh9c+r9Ro7uo02j1lwBHe2SD0wa5w2muHc1x4M/3+ajf&#10;s7Pa3oQzTM9/mgNrm3fp52wIiSZr6Vo9HDBCoJft/J8g1uszavIpN8el6SPavVHYluQSg581tn0b&#10;9Gar13UWi3QoYT2ha2L6E/hhqPWrq3tUSlkGS22vqb0r0j0/RWU0+nS2pLbSAOoRXC8x9QY8EZYs&#10;Ern7kuonqPAfTE8zjkzR2wXKT7kaZpNHpvRLduxo9OpIJ3u3LRg/iiab1W81zrQQZBgAGDVx636U&#10;bty7cXclxMExk1pd6yLmotw7HcZP48V46Mt/LbbfbZ9AhFYkoxjSXSXCLP1my6BQwcBXlZbLKRwK&#10;rPUbVy1phDxcaNlvvFbl/wCnPbCP7ate2ABcsVnyTWp+t6RkvW/5gdQO4kmTntirxU5IuaT3HNde&#10;1xHiAqzkN1Z8059N6y1a1JBQFtpieM+firb1HRJd22rdy2y7ROD0E/tJrU0XUrcVFVWKTBbpn8V2&#10;INZMco9OjmzTx5Iy7LPXgtcIW63fCnBFaRqkZnbfxuxGBW/am1ctCwzT7hH3dgPFaD6hrDcAUmJm&#10;I71t8en0jFqmUl6621dqdLTjxVYdW46Hu42mI7UtcIhdrNjyeale2hJkZxgTXpoYkq47OPLK32zY&#10;9K2ndPtLD24PYsa1vXPa23LaMFIPBFDNwbDDMoWNomaX1jyygJGMt5q8ODbO7Ycs9w6K8oEMqQSO&#10;54rzMGwqBScyOKFDLOYFeDkYAlfmupRytw86Sm4EMsAt8Uu2mRt6qqxg/JotkAhoHET4pbVXSz9I&#10;yOaGKd0mVNqraN++kbKo1y5GNu0CJE9jW33ELG4QVYsACeP61QfS1hrWlDbG/VhSs8x3NbM5lW6Q&#10;pUyP/ID5rxnkMl6nI0/dHqtDj24MaquLLH6N+qNT9Mesen+paW4V1Gkvq428HORX7y+gfUWi9c9P&#10;0XqukvW7ljXWkuqyiYYjqU+Cpr+f+7bZDbCgbmxjwa+9f+jT+Mdn0vW3PpT1G8q6fWMX0FxzItX/&#10;AB+Grl6uCbjk/wAS/gDWYHkxSjXTtH6k2bgCzBbgGMSPMU/aRbl1WuOzHKgExA+RVFp7xU3rXvI9&#10;y06pePAQt2q50+79VGITaCN0zM8V5PzGgltlkim4o89GbhJJotrDWluJttl1XBMyYq99L9Ntaz3R&#10;c1K2raQAh5k95Na9bWBLglEhvkjx+KOV0z6YurXFuq+7YRACnxXkvDeSyLWbMuKMoRd0+Gzo58EX&#10;i3RlTaLP6l9HbR21a3da7acAXCwyWrUr/p7bN+5RLZP+Gui+qNeb0JBd2tcd1VWJ5gzWlujkkwoI&#10;aDma+u6vxOLLLHkjClKCaXwcrQax490ZP32aN6h6UHOzf1IN4AyWBNaJf9Jsm9qSS03iUUDgEeK7&#10;De9PsPffUi2xui2ULLlmXx+KR9S9OOzCqo7kjMmuPqvDKSf+2j12g8rtpbuDiyWXR9Nda0CLIls9&#10;WO9G9Qv2NQb93Kb0lUUyfgyK2+/6O+nLqQqnYVM5DSK11dDdtFblllyu0gjuua+U/UvhMs8U8exN&#10;ftHuPH6+G5Ss0Bx7L2hAZGGZXLbeRFbAb2nu29RcJSLwANvuB/Sm/UdIdTcYoCzi1lY5JzAqjNiL&#10;4ZLTEhYIXBB7g18N8noZafLsm3a6kuLPoeg1qzxjudNHtHatvcIW8FAEAKYWfmJir27pSLKh0XEy&#10;9t+58czWv6dbSKSCFQDk8lm8gVd2rItNbi0jXSsuQxYsD3E8Vy9Re602dtTp8MxdPMgs4GCxADqe&#10;dtQSxbtQo2kMCzENI+FmrO0VubH2oNqMNpwRnzRm0Nv23XaCjQYA2E1keauHaHLOvZPT2yi72DAh&#10;toDYDfitnsFikltrbCpkcz3qjs27aqivZLAvJEk7T/iq90l9NoZrclZHXjnzXJ1Um+aMuoaqwPrP&#10;p38zpxpr1y+E3I5kkFghmOnMGr6zqrYRbezbI2o47E/in9HdVCCRuOzG/uKZuXtPdMpZC3eSBgD8&#10;Vx8mpk1GDg6Tb4dK2cuWRvjaTs6f+XNs3NSpeCJUSx/+Komn1puqrM+2RAMnmljY0xti2bhcuDkd&#10;/isHSbDsDNI2yqkDFYmoyu27/ihG20XriTAM7Y3EV6+Ze27NO0yCKpybm7a6GTyynA/PmntNds3D&#10;bCMZCmRzWV4nGn2KcWgyC2u5nWCYjGCat7SG0hTk3CZI7g96rUfbeS3GHB5/8abt30Q7VLSMlu1Z&#10;8251/wCTPkT+Rh02BMh+1wKMRUVs21ZUN2LhEqs5MVLYq7iWhWgyDXw3rfrD6t0X/UVol1ug1Q9H&#10;vWf5HSFQxtOhWd9dn6f8Bl8s9eseeEHp9Jl1NSpOf21eyP7FPJsj75aXC+T7u1Xo2pUpc9sKLnCH&#10;EwKob1sjTjdb2vukzGYrcP5vU3boQkQswSfvEf7VU3dP3LKd6mD/AIq5WfLgjLH9lzcaX99XddcE&#10;0upm7U6tdUVosLdYBljfxPJA8Ckb1hbeN+4EkE8kEVsSsTs93ARYUjiTSl/RylxzcyNoY7cFqRDP&#10;UqbpGqGenyyrS3aUrNoBX7irexpWJ2rcG8c4wpoWr04t/wAojKXcAt/7CmrJtugcuZOSAKHLkbim&#10;n3/krJk3R4G/528uo9y64PZvDRQNde1Ntdaln27JZQWbM1G6MBQkj7iD2pIOfcO+TvEtu+K7Gn+o&#10;NdHDKH9Tkvc5J3yt17v/ACYo6ODaltX7X8CN5TfZnuFJZApMSTHc1r962yqdoBHHkVtN/TXWvKUK&#10;7Nudxj+lH0vof89qLy+4LakSYjqpWh+5mywhBb5y5UTrR1cMUG26SRR+q2xqPY1CoDDAFCMCMUVb&#10;tu7p9N/8DI4DuFVWMbhzNKavSO1u8p3JDgbVwG8ZrOnsta9xlKgFDgGJoKj9uK3f2vg0OKcIq+uh&#10;rVae6L2kwAbPUQGx1U8bViy923bIbcu6522zS2h076q97b3/AGXge5uIICx5NWet1GlW4LVmwttL&#10;GCxmbsjmmrTt6fJOWSC20ox53Sd3xRjnkayQgk3xbro0q9pdPbS1ctnouSSODjtFB9ppVmAInoU9&#10;q2Z/TUNgXLaW0KTBGcmqaxphcABtbWAk/NMx51JN2+G077Othzpx76dM97rBW9y5tBGMdxU94lxa&#10;lUeCGIkSKPasbVUu4eDAjwa9bDiVDBCOGiQaW5LkjkmJ3VhbYABWCXHct2gVE5y+GaCpcQMVbppr&#10;txL15rSnZt2nyTicUopGna6twF24nmJ8Vcct2ly13QEcnaXa7FQCzHayxyckCtkVPZS1aZfuyC4L&#10;Z8CqL+Rutaa8ZCIF7Z/vVuGYPaIuAoYBJyf70nUNSqpdf/VCs73Uk+hPUaS67i6VDKZAKjgiq1rF&#10;6LkMp9tlyJkfmas9XZW8HFktBfcBMR5ppb62g9oARjeTmfiauOWSjGqf6qqRIZJqK4v9Ctlbl59i&#10;XBtGFC43TzSOv0b6ZkNqI3fkgdzU9MGD3VS4iAAgRimLS3ALHtiSg+5jjPmiTcJcNVXTGflF+qFr&#10;jrqFcc4wUEAMKhcssEWLoDKoIGWB/NWSP7EL/LgO8xHHzQWVnvGC0LlVWKkcjT44S5VlRl/hENLZ&#10;9+83Y/d7gEbPG35rNxHa5aVyzByQLkg/3NZso9xGtbivutAEhZPirfXaBNPeawGQFHUOBnaInMea&#10;2rxuslpcusjp5vT45rHLKlcYykuFZjnqsUM6xb1vlG1H3RWWbuxbaF3CiQ5PmmLPtC1cFu6GbcTL&#10;Yk/g0RLwtJeT2ty3SNjQe1SVVuXOkQIhhGBNcqb91+w97tnC/qr+AP0n9Ter6TX623f97T3veXZd&#10;MMzGTI8Yru7oLZhTsW2F2+AFr0wo2DYB3iZrO5GDMwDBmgEZ45rXrfLazV49PjzanJkx4E44oydq&#10;Cbt0VklfIyr3LV5btpwl3eGQRM/3o1/V6m8127db3H8hYntFFLkMQGHkGMCgWwHuS9wlYPTzmuat&#10;XleH7TyS+2pb9lut1VdfNGOouW/arqr90T2W3UqBtuYj/wBxTF2ylvYwurgc57jjNKWER3tom8vy&#10;afVTvuQuMTu4ms8pqKar92+0Ln/d/d/gzZBtS6mOAQDgH5qxa37iMjwTgk8gigWrAFonYGAbO0+f&#10;NOWkurGxCZMAgiCB+azxh9zJBW+XVpWzBqMq5ZY+jadhqFu+0EAx1mttOitK63iSWOQB3qo0qBJM&#10;ndwYEg1c6e9bvW1dSJLRB5U19k8R9K6KGm06z/lk3b4puqk+6o8nq9ROU3JdVQ+mmIcwwRowCMGa&#10;eb03Tamw9m7ayTBWZoVu4GYjbv3L3+KbBi4zhBbYQPwK/Rf0x47RYPHPHkwRnjn+MlNWnZ5DV6jK&#10;86lGTTXVHz1/E36Hvv6TrdDpdY9r+f016wt8jd7RdYnFfE/8M/8Aoc+j/pz1TT671L1G56vftsCl&#10;p02Wgy1+of1Kg1Xp96EBWIUDLMa5onpp09tRsKEDDsmSa+C/Xc/JfSWq1el8Rq8uDR66CyTWKNV6&#10;pz7SPoPhfLLWaaDzxUsmOTSb7/kZ9N9Dvaq4wDWwndSftHbbW4aD6d0tlDaK22uNzcYdx4rWUv8A&#10;s3ANjNBUluDnzW02L4uagAFeR0/J8Vf+m8fpvHicNXpI5NY5bJfd/Lv/ALUzm+Yy6ybuGSod8Fvo&#10;9Hbto6su9ZjdzmmLNr2p2ICII+TWVFy5bZRiMhp4oiCEUs4YERgd6/bP0hoNBj/pP6fAobYUmlXB&#10;8m8rqc8vuqeS7kMW7ZVYUYOTNO2ltjcwcyowT5NRhlVYASVIMtNY962AHfDDiK+tRXB5mbMBnR04&#10;kiIOZNeRnYPhSCYisW3CMYMluT4oGpsJd011Gd7e+2VLIYZQe4PY1UgbHUSYfYp24InMCsIu+4V9&#10;04XC/nzVb6V6fa0GhtWLHukW+7sXY/JJ5qyuMsg78HJHBmrjdK0BKrdMISCwAAG3BmpIyNumREwB&#10;mQKiYddikETIgyRU1aRGyQMSBFaIiSaZW3thZPPcVwPVXxfv6veCJ1DlCpxIPNd3cC2l11IVoktX&#10;BC93YN6qqyT8nce9eF+u53h00PmTf/g6fik1Kb/QZbIKGdRu6soO61NlUhyv+AL5geBWeoOHKBWg&#10;BgDUFTZcxlHUsR8189hBejruTFNioqAQAvEDLE15kQFQ0bkcEieZrOobrtBOqVI/FJo5JUtA2KYN&#10;KqpGnE7Q277rskCXkMgNU96CQEVgRhWWABHmeadsXECICggtukH7aE9l2IhW2mcMcR5xTJGyEVVF&#10;ciXCysVcGDIOJ+aU1QuPu3HaxEncP2in94uHbLbcyOJ/FYvquwFXZpEHceqKVKpJjIpoqGVdwW3I&#10;lTuEeeRQ9Heuqbu5hBEADLEf7VbNbLqNqhSJEjM/mktH+jZYcgiWnmRWaeNqUWhidllauQ4CXY4i&#10;cGndHeS2oQNGeoMMyfBpH2LTWwLhnYNzMMQT2oUor2398Av/AKDiqlmliaYcMKmOatmIve2CoXuo&#10;5ntQNAQEue6c42s3cmhW75LguCsjGaXtPvuWrZcN1Esp81zp6ndkUjWtP+JsKapk2/qSEEALGS1W&#10;QDOLRI5OIEVRWb723O5O8KIxn5q5sWvcIR2zO4n93xTbeSaXsU8e2LoubNyCALiicbBkiPNeVC2T&#10;aICNxPFSu3HNlWCz7bZJEGKwWIDiARGYrqZYtKMX6RmxRuX8k21tuFLuqgCQBmfzS9tw94G2wExu&#10;Pk1qfr+tFvTru2hi+1RW1eigG0jOoEgBiK8zPWvNq3gSrYlK/wCTtz0ax4VPvdwWWqW3EtuJXLHz&#10;HAFc49d9YtabUDe+03V6R/zXUhcZ3u+yiuqDBNfHn8aWu3/qL0tEf2/aVmaMBq7azfYnjkvb6EaL&#10;TrLug16OqfU/6lhTb9lm2jaAZJJ5rmiepazT+8HYKFEKQME9sV0H0zQRoLTXipVR98+a4l9bvf0W&#10;p9zaXhwOnEJ2I5FdPyizfahlSaNnjYYXN43/AIbNk9X+tvULK2Qlrcsw6y2COSTNbB6X63qtSqHA&#10;vM8lCxImK5alw3dPeuXAd6Kr7Z5jiRVp9NfUQ1GqItWwPbAJZTXn8WtzznFPJJ/B156TDCDaijb/&#10;AKiGp12muG2kXLYPLSGjwRW0/wAPvX20miv29Zaa17a9LNiccAVoHquuufz5dLgZRgg9OfJIpc+/&#10;6kN6FujpKBpBmnLUTwZ3kSbml0ZZYVOCi62nTP8A7IWjvapdHp2Ds8RGSCOcV1/Stp0sCV2giZjJ&#10;7RX5+aHRa5fq+xch0ST8Fvmvun0r1Oymgth7RYxkHk11vB67LqZZfu1Hi0YPKaOGFYnjt88gtRpk&#10;S6SW2QhhexrlP1Nrtvv+1bIW3bkA8EtzFdcsj+atk3bexI2rnOa5d9a6C1buvaVma3sh1YGcjit/&#10;kNJOeC4pUJ0WVLKtxxnWep39ToylnUNufbIjap7msfQvod2zr2v7ntrvgDf1GfNav6tqbXppdeEX&#10;CDusdz8UP6f/AIj+n2da1i9qMqAN6cNPBM14nGtmog5N8M9jPE3he2K5Nl/jZ9UatNBd0xvujxEy&#10;OPg+a+IvRPqDX+lao3bdpnskFyNxO2O/9a7L/FX1NtReN5NSSWEL53AyTHauY6+/qv5LVC5p4I0z&#10;M0LBb5EVo1WV58tzlabrk73htJDFijSp1b4LT+F/8QLH1T6j6ta9QOy1bRiQ7SY7LX59/wAaEsf/&#10;ACS68aaCgukYq613rd7029rX9P1DrvXOYaa5v6Lv1uqvPqrh3bSwY+a+ueB00dNic4pKKiqXs+d/&#10;UDzZMuLDLuc293qjZ/4Vav0+39R6RdeF9ryK+tfqz1z0KwLf8md0WyN55BE4Ir4S9ea3Z1iHShWK&#10;jleBNGT1K+GV11RPdgScxWvVeKefPg1CyNUv7TFo/M/0mPLp3ji/y/uPpE+pWtbavC7enACnaVyc&#10;c+a3jR/w49Ps+iWNZqHHvOwIkwBIlQY8183fQ3rbXPWdKuqJNpnEjtX6l6P0j0T6g9N9PXT2rZVA&#10;WYoIjtgeB80Hl9e8bx4qab5bQ/QYI6mM8vaTpWcc+htR6X/Ii57C2r4gS67ionv8EVuHrGu1COqs&#10;y2gYYBZgL/h3HMGtp1v8NtPYu2yt09CchwSD5MZWtc+pNLok0+oG24xJBaR1nb3H5r535vErnJez&#10;3fhGpuEWcm+p/wCIOs0ysjXbu1Sz8zJnkGte0mv1utS6x1Ad7adOJPVmZ8iuZ/Uv1I734OnIVG2A&#10;FZrd/pn6rs+mewuo06+3Kyw+4g81zJ6CWLHjmsdybvj9HusUsS3KLXR85fU2uu6fV35V7bMxUTyR&#10;2NXv0j/EPWWGSbxb2zsUDtPJrof8bPUfRtT6et/TIgvloRvK+K+WPQ9TdOuQC6VVmgmK9/4/S4fJ&#10;eNlKeCqtVL9Hitf5nP43yenw/e3KbTper+T6U9HRdRrXIku7ljcia7Jr/Q0s6RRaIf22HUTl3I/2&#10;81yD0S423R7Q6BeWKwoI712PTepC2pSd7uu4XYPHf4FeF8lDK8sdsqUfR73G1GLU/k6j9HeuXNHY&#10;Wwy20c2+zec813/0X+JFm1pLNu6Zg4UPwx/3r51+mtG5tWbxVQjDc2eAKr/Xr6XBe1Nu8uzJuIp4&#10;avFTThqJqMeH7R1J6FaqC3fB+pP8Pfqm1q7EpcN11EEADpJ7GvonQObtoqTkgYP+1flJ/wBOX8Vb&#10;C/8AwK90rdtmCw/cTwDX6XfSvrQ1ItIXBYKJnkzX1L6M1W5Twz4nDimfA/rrw8tNmc4r8e0zbdJp&#10;VXchtiJloo+r9KW4hFxF2g9+KLeyCbaBT5U4xRnv7rVzcypK9Xz+K+j4dNFQaao+UZdRLfus+Tv4&#10;rfVep9OQHR2CxUEbFxIr4F+sT6x6mzHU232yzFDlmnIMdxX6c+ufT9nWNqWZZlhB7iuda7+GWjuy&#10;htq2wAvvMnP4rzfkPE5ZzuDpHk/J5M2pyNPK69I/L7U+n3IaLRK7NwLA7VC9gTWmeq+jvqBc3KV/&#10;eGSQa/UH1P8Ag5pbjF3sBGC5ZRgAeK5X6v8AwNs3Xum1Zi1AJ2sBDf4orkz0Gph6Z52Xjst88r9H&#10;51W/RXtq93a5VVDYjJ4zHc1Wa/0q6DaD6dLcShaYEtn+57V9z6/+DDrvuAE3Bu4G2ccZ5mtJ9U/g&#10;/qVaxu0hKlYbbEz80MHli+YsW/GOPeNt+j4T9T0Wxb1vrzHVcEuD8GtO1OmNguN+FjJ5PmK+2vXv&#10;4Y37V64rIwBIUyuI+Sa4j9RfSpLszWWwSpQrAEVtw6l+0Yv6CdzpJU+jib624gHeeBOM1R6/1MJb&#10;ujd9wgzytbP6noFt3HTKoZCt5I7Vz3Xxva2qAZiTk12NEoza/wDI/Q6ZOSbjVMZ9AtvqdUpS2XIM&#10;wf3AV9w/w19OOmtNKxvQlwcmYxHzXy9/Dr0ZHvhrhJIfhDDcYivtD6W0TKELZJwpjkkcfgV88/1E&#10;8ipJ4Y9JHYjFqTyJ/pI6Xo7JSyiyoCshDrnaGGfx+aYuARdO/q3BR2bf/wC1FsC69i0D1CQUgQZ7&#10;z8V649u894JaG4ttbfgyeSIr4vmg3QOaSaNk+m9F7+pcWgHAtoHXdEnvA7V9N/TenewtrYcBCdpE&#10;hVb5+K499C/Tem9udgUO0ArlhGeRX0ZpdKlmydjsQWkqwggV9M+kPGPHi3yXbsRii27NX+p9Y1nT&#10;WVaSplgJxA818wet+uA6h7YvQ3u7nDGJ8fmK6f8AxQ+p10Nm/bKlsdLeAxr4n9R+rUvX4N1QzXGK&#10;T2buATXv9JJOcqGZskINcJnZX+pFtsjO4FxHKW9wmd2Nx+PFO2/UrJN4uWRUAm2DAb/CWPk1853f&#10;rexbZEF12KyCWjik9N9d27NtrYZwD1AsQIg8tPNdiGSmZpZ8cvaPpZvWkKG010dXVuUTgciteu+u&#10;+xsJdLm2UwSrEHJLT4Fcaf6y0zIjlZCyQs5JPiMgUpqPqa1cDe1q2SMxJZh8cGfzTPuJgPJFV+SO&#10;la31M3XvOt1mOzuSGIPcf6xWrL65uZxuIE9IMLuXvxkmtJu/UYuW16z7fZiBJP47/wBKXf1b+YYE&#10;AKBtkL0EDySeR8UqaLeRvqSOpen+q3b1l9iCZJ56yKp9ZrUa9buPdJbbK4z4BiqjS6tFBX3wp2Ab&#10;SQCpnt2g1rvqvq1pLgcQMbcHqJOBFA0qKyTi4cs6b6J6uLS24uE7XJZidpLNyK6H6Z63pjDFjG9g&#10;6sf2DjNfK2n9buqLMMHKkq8fsIyJFdD9E1968qq1vIbeDHSTWTMqVlYc66R9HLqdMVW0puhZVlY8&#10;7gcD4irrQW/5pwmwj9zB8gfKitK9H097UWSHtm2rPuImXJrofp+ndURCWZgDtDHqnmGI7UjHNto0&#10;znb4NnvaxIVxc2uG+0t1Qvitf1fqRS49lWIALOC3fuQfJouou3bTe0HtK7DqJEwfIqoOq922GA93&#10;9Tjtg5AXkV2FPhBRTkgmqS9e02nBs2SLbkk/aCoyQCO/zSlq0GdxbhATJk4g+J816/cX+YwpfkxP&#10;9SPzTZsEBGVXIK7lmCsngR8dqHeMcBTUWrewBvaTbBO3s0H/AOgVVpLgG44CsBm4YmeSat3FtluM&#10;FIf7jsMqxHc+Kp7+n3ezd2B3u2sx8HAiiTLVkQ9xlRresUMf1Md9pgAz2NbZotG93e7KWKtICt0M&#10;XEmfxWt+m6B2f3BOXA2uJ7eK2Wzasw+y0zFD1K+IHHamY3EC57qBa3UraI/SYqXBjkAnGZ4FaXqd&#10;YB7Re10ozEMGjqH7VI7Vs3qd5dPa2ANud2IAYQVUZktXIbl8o1x1T9ULBUBpyeTSs2oSdIdKLh2b&#10;3/6jbeLdtvbIgsq4YGMCT5ppdXbZUIZmYn7iAWUHkEDJFaCdRKIrSEOAww+40YaovbssumSCw6id&#10;kjjjt+KzPVpArPE3cXrFizdf3RbISQpzCzwYqVzUF3tWyer7y4wCB4Fay7391syoCkqGTqyf2ieT&#10;ULWoG57lyXO1QVaZYjjih/qkxql8G4W/UNPdHVbWbXbg9WR+ZpR/Uba27hv2IN1QVb542x/nWpG7&#10;cKW3usVYTAJjb/hJpG/rL1zcn3MWl54J/wBqatSybjd11PW6XA+4wccKI5HyfFQT1eWto243FtiZ&#10;AiJrUltXlU4c7Ihd2GPmeYAp7SLetoR/LhxuB6DG1T/rU++KlmfwbZf1QcMgZswOo4ZeTmm7+pUJ&#10;cbdtFwys/sjLAn/eqfQae1bePZQAAjqzIOQe8GrP2IN//wCBrYVniNskKB2qnqGhsJ2rs9b1F25c&#10;tbylpUthrJ3TuXuWI7ms+/duK6BLcl1G6ZhfKj4o2m021D+iHkHYneR48AUra0z2ussoYtggZYAY&#10;jwaqGoaYV2MnVPfYSu+5BHEbQoxFVT6oFbd0FgQ+4KDlicEmrZ7b3D7aJIKbVLEq08kmpN6ZbVYt&#10;7kY89yT/AIq1xy7uhe39lDqLq3X2pZJMqoHYUo+pJDTAiCV2y4APNXmosKVfZKgKC5nGDE/k0he9&#10;MvWxdbENgAnJAMTNDOTY9fjEqUulWLs0BDPyCcUhf3szobhTqAKjJxnBrZR6aoW8oVpBCgxJlu0V&#10;nR2d8s4gIsKSsN09p81ncmLbbdFJ7FttQSQjbAXBbCgnkd6lpdK90o3vIQsEuDBXvWwn0fdbtN7Q&#10;JmVJUAEGrDTaBHYbbSpDSF2HJ74NDcgoRbfZRJobOoualz0q4hRumB/40XR+nX3VQbBV7T7eiOkR&#10;OB3mtqXQ2f1brIht2oIAMEMfP4qdvSW7VxHVrlstz3Zln7hUcWOWIo9DpLyAbrUgFlVzyDP+xq+0&#10;6bN63XWGER2DCi/y6W2BfeoAJhuA/AJoKkW1sIzKdrZBEcct/WqUA1FKxx9NbK6dgu8jcAJKMPkV&#10;W7XL3GdgQpLIZB58eaxrPUVW4H3liIKmDMHz+KFrNQoCrvDhuBbIEH4+DR7KC4NL9ctHbfJK3FdQ&#10;B3BCiIjsJNfNH1doXUMrDpW28EiJKkePiAa+m/WLZKMVANqGhUEOBzFfO/1W4ZbqKSbmxXa2wgMz&#10;GDBPFdjxUqnFh5Ir7d+0fLPrumuW3Z9ggruBUzjya1F5QAA4ifBzW+fUqL/MuCxAMKAB4/afxWgX&#10;Szu6qkMOPxX0vTTcsaMsOZsGSrctk43d/wClJtduI7ZIKmFkcrGZoxdcKgJGSCaErXS6MY27uByf&#10;zQTR1IRoLa27xCAKwkEGcmmUvEuoCSRgHzVYSV4YHO1l8E00AmNjEFQQKqLokki6UHbcYNkn7piY&#10;7CnrY2GZQxb7ng1SpfVhbW7bYfK8QPNWWmf7nQmTgArkD4o0+StraGrRB3G4xA9wZOIB5irBFUbg&#10;zBR9y+SKTsK5VQkXFBnYGlh+RUnXruSh2AQnfHk0xIpNoNbY8jbCkmWOIFXekF0NbVWCjZI3HO3/&#10;AN6q9yk9A2pG114GP+asNHecC22Cq4xygGKvoK22bpoHPUQ8gYWcRPBrdfTX90Mi9SsmAR38Vo/p&#10;Y08gN907hcB7r8VsVh9QWIeJXCNMYOQw+fNDmVmnTypm2e6f0LgYzhCsfaR+2jtv3FixVew/csDB&#10;Pk1R2bi3FVrz5I6TwQf/ABFHtM7NeQBm2KpR7nM96wZInZxtP0G1FqSW9wMUCkOpyR/sK1y9Zk3J&#10;VtpGC0LBiR+BVg6jdtQ9eRk7doHnzSfqOoRrVssrMJBBOW/v4rnKVNjv8FTHtXFKNag4KFclvB/5&#10;pO7ZcuwZ2RQRvz0lvAPin3tA3nmGOeBJbcP7Ypmx6eGtKI+1sZlV2j98+KYuRM0/ihCzaBRt527j&#10;uAXkwO9AZemwtwqwnfA4AbBFXAt+3a9wDgRKjmRihezYUW1ZWDQXCsJBHeTVSiUiv07i3v52tmXw&#10;QD4q7vXXa3bKFSGbbJyTPPNUzqt1HvsVG7P/AO7T2mNi24LIGDdKDkLj58UpobB1wSW3bZrii7DB&#10;ZYt325JpW3aRnRd/Sp3NskkqRAApzVPNm2ynexLCf3Qf3UuwGwpbvbQ8AFAdigcxV0U+1yedbrog&#10;JEC51IzYEGYHmiemm6moYrcCsm5uvChpnk4IqUWmbaxV7hVmUeQeSPE0o29GtWiyhAyqN3ZD5NZN&#10;RBtNGnFJcH25/Dj1lm9N0wGoZjbHWOJLGWJ8E12HUeoLcYl0YblczIiRzNfI/wBD+ueyzI6llYlX&#10;ugEb4Peu6J6pYRcW5ltoYyQhHdhXjtXj2zo9147JF40r5Rtl3WuFc7IZn2+4pMqLnY/81oH1Lftm&#10;3cssEKrMEf4hgMaev6+y87Q6oxC7maAWTv8AitS9R1rKhe66naSvYyx8jwaLBILUwXLs4n9Q6G4H&#10;9t2JKrcIJwCRDdQqgJd+q7eUS29ScgwMVc+sN/MahQ1+WKvvgySScrJrX2uo9xAxCqhnqByvbPjz&#10;XVj0jzs63s9qEXUPutuFkywiWGzMitecHddZlUs7bQu7ufHkVsbB9QsKybGdn2rlgB2aKrNTpEBS&#10;VBAXlQWA/DUyIua+BA2kuXLP37ixS4rEBj8gHAFFuWnXeLnSwnvCyOM05ZtDbYs24YBXZ9wmfyfF&#10;Z09oMEZpuFWG8EQsLwoAzNMF7GA0kJbB9oPKyRMYfBOe9N2Da23NyqqqkwRzHIpK1b3WFCrdKlmc&#10;FsEAGMDuKct20YoqnYfu3kSIHeKjZcItE1ll2G2u1pIT/CvEChXtBu6FZlKKW5mNuDNF0926y3EY&#10;zcLDLQCZ4Arz22S2SB1DeHEwTu8GomHIprlq7ut7iEBYhWDZYDLN+KTvFLt65tsEXC0ADpGBFXuo&#10;0RBLgCVUqqRAG/OIqvvG7sKsnVsDvj7o4mPApikjPKLKi5YDAqUCykswEzPEeAa1xrPtpfZhBkwp&#10;wdv4rbHJQ3mUgIyBAvdRyKpdRpLYVWF1XeyDJLGM/FOizHlxmuKjshDWiXYEmDyPGaCy70UC2Fhc&#10;zhTVhqjeBe2AOkdYIzJzIr11bbm3K7lkKCR/n+adZmDWrrrfG1VgCRHfETVil1FW17gdjaQbpORJ&#10;xEdqprSsrBN8GDDHAjvBq0LtvP2HaBJBC9qRPs0Q4XY/pirXLyIrqijAmYBGTSNy6WdVJJRgqnzn&#10;NBli7Nv2kgiBwFPNEZkYld+7KgsMMAO2fNAhpXshAMg7Sp2gQcTknuKrHvJbfl0MECROPzVu6gXX&#10;fnB+RJMQSKQue6wUMVFl5kLiNvcU2LFzjSK/+bcg3HJ2hSAVANQTUs4O6/weB89xXnsgfvlVgARg&#10;HuaBfa1bQmWFxcjv9x4/FOVCORu6y3UeZ2sMCZCwYn81X3t95wN8YjwKLfuMbgm3tRuqRjAxFJlh&#10;+iiAgKZLc8+ajoiJ3nZfc3NOIVQMAmqq7d2BFLKTGQcwG/0NM6lzbwgECfkk8zVRqkt7GhAruvE/&#10;5iqAnJ2wd+4U3kXQoC5Mck9qqbzKIG4rKjvk+Kc1d5rYV2e2xLRPJkUvdG9rtznbE9wR8Cmp8Gff&#10;6KPUkpaKwrsJiBBqvvqYyoGPt7ifmrdgrklWwxkKMyPzVQ+5JMZJ25yStMgXdldqNgChFaAM7qXg&#10;ykhYNO3GAV161J7tSjht0nxyPmnxFgFUseRnE1FsERRSO5xjArzNBkxgYorAaMpuxC89qPcmQSox&#10;xUUkwZyB3qBMZXIB5qi0Ea7M9OTz5xXtx/8AP+9ZK/uxA+4eaH7drxUVEN9ZA3UzllkAgjCwKCwI&#10;FghcluDgAHAq3t6dzaK4lYhyJ3TVVqdNs6WEbTkjMRR2JcbBAAtcZ237D+eKFaZLgtks29eyip3w&#10;1sp9wEZZcyailoN+qjZZgOc/moD0ESyWNrdbKhsgqeM5o1wAbxLE75+I8CoLdFuWLkyP6EzWXvod&#10;2AwECR2J81ZfBhDcKDEbDInBmg3LZg5JMys9z3o9u4rEjcetJVjx8g/NBtl4A9vAMrJiatAvaIBJ&#10;VlW0oAESagZ9tBJLzOKee1aL3ypKiIIJoQDltt0GIOV7AVLAoXu21CoxZizYIiI+Klp1gbZIBP8A&#10;b4qSKgtqLjlhu6e01JXiAydJELAmDUsuj1u8LbBshiIDc4poyyu6uC3g4FBtv+oonBWSY70YbgjK&#10;0ErBj80EmHD+TKQty4QwYkCBP21IXrjEuQQs48iisBtt7YDDmeKjfdF9vZ1HdB8Uqx6RG8ptk7EM&#10;z2HnwKFItQShywIJMmmbDsWcl9oCwc8xxFDaU4tMOmAatNk2ruxa9ZNpgSwdQft/5r11m5uAkQfi&#10;KG98PddgwllCkN/imsuf1F3zK4IngGmJi7DWwo9sm6W3GAAI2jzRGR7yWrZumPdJgCAQKV39ygAD&#10;StGVY6lYwWyJk5oS0w/vF4Be2sMAZxIFRLFWCBhDvyKAih8sCpBJ84FZfYVJRSAIORwKELcSuBUv&#10;3CYlOJzQkuD3AC8Eknae1YK2rihWUqAN08zU7NoL1NbUQcA9pqgotgmvlhvYnJ4bEGkXIuNuZpGB&#10;EcR4p1kKi6GYDf8AdPFKtLFOuApGQO9VZck2gd4kbpkj45oRvCAqkAsZJNMXIRWcyy78UC7wZBSc&#10;iqTA5Jr7jPbGR1RPCkCstJV4STBLAeBQt0iDJKwVzwBUbg6rv6m3P4qwkwNy0Gth1UEd6C9wq4IX&#10;EQe1Hi61vaizJj5oDBl3hhwYzTEQEUk55iMVG2mGg9u9eklpjjINSQKeQSaIFAQhAE48Vgy3bvmi&#10;MJJ5K9jQ1/EVaYLRMPkxM81hST2rBJDcZHmvB93moCTyVKniZI8V4sSCNvB/uKwyZPPFEUMSu4kV&#10;QRkM0iB2qIKYO3JoQIEzk8UW5bUEAkgzkmrRVmVfeYxjgt2FRJgNB5FF2rGPwaiUeN89o/FVZf8A&#10;gCWbbH7a8Hyag26VmvMZkURQTeOsbZBisFsmRxXlAPBM1EZ7kGahAjvJcKIH+E14P90cxUSpEDdJ&#10;OTipsomN2CJMVCzMjGYjJo8RMN3mhG5PSPEVKy2z9sCKqiDG/CszhsTHz4NYtuDKqMwN3gCvW0yF&#10;kbvmmUsZYsQJk/kVKCj/AADdcHkKOmTUVsyvS5WMk0wzDLsZJkR2/pUNjPOYJwAeKgEgbsFLMBMj&#10;g1BkZT9/PB/NSuiWDsTtPANeuGAuIzEnvUKsHbcw2eRFRZkBUAGB/WSalcbau2SYaPzNSDkN0qp4&#10;UHxVBxJhHZmBG0DJDZmhPeQyYAhp+BUNzTmYjGaE5ePsWGOYq0V7MBRnOCeBUs5XMCvKPu4Oa8zP&#10;8MIxVkXQMjAgfE1Jiyx3xU23Bh80IbwsgTGBUIGcgbtynABOIipMYRR5MgmoAloXbJouNv8A2/Jm&#10;qsnBiFxODPfyKB7SkAC3k95rBnkA/E0YHcGH7jjwDFEgWzFsqpcR2ia9CrPVzwDXlU9K+JIrIJ3A&#10;lhPmoig9oO4DBojpIr25AX2sSGGPNQGTu2z5qB6hAHHB4JFRB2NuQHURziR4pW1Z3F5VsAsDwazb&#10;dzAznFEDMCeNwkTNUSwNmHIAO3/QUR0A3KtzcRBisXETYIafOIj5rzAqUzjaMgZINSyuDAUhlG05&#10;aBNRZTDm4OotmDU2XJCEjGTWG+4SMQMjvFQlKmRW3BMXK9BCrtxIqKidxA3EEn+lEV98AGKhFVEw&#10;quGO7gifFENsYQmAcSeaXRR0ntMivMhLAlSSBNUwlQWIhQcnhe00V/0hbwI3xAocIWBDCDmoqIZc&#10;/FUUzzKrRD9PiOCahtbHGf74ojqCvad+I4NYuEIgRrkkEkeKlkPMhKN2B/uKwzCNrLDeaEt91QLu&#10;xJyOanv2jBzMknmoXR5twAgggZjvNH3orq20kkRtFKEjBEKe9EWYO0cntUbJtGbOocPi0gHDTnFS&#10;vuwfZtABE88TWLd1THQAeDGN1EJBQkqJ8RxFBfPRasVO02lUqBB/zqB0zYIJXjjMGjm05RW3CfwK&#10;HelnBEkwN0eaJMqgUneIHUOTWEa2JLXJPJmvHD4fhcx4oiq17aOnIgR4WraKiYtsGCbhI4qFtjH3&#10;4n+uahcBAK8gcrUnWIkeDPipRLDBkW7J3FQP61I3JUjOMgcUidkiTj/WiHcGU8yY21W0JSGHdnIL&#10;CDGIqaL07FtkEr38juKVttlcZnH9KbS62e+ZK+AKBoNEFEOvLLHbsRWAGUJkEsYHz8Ci2XJ3RCs0&#10;mW7V5B7YjYNxM54xVBJAmI9wjZjwKzdZWYmD09hWXtuQXVREgQPJoTWpaSwVhiKnwUYKMFIYL8Dv&#10;Q33CGJie44/FTus25zJJMCvMhG1PnHgmrAoi3AOYXxQi2TsDHz8miuzJMGcVgXj0HGBk1ZVA95kw&#10;BEcVghc4MGo3ACwKTHeiuiRhjNF8FEd3HSTAiYrHuQwPIoheWA4Vuw+KjcKFhCwRyAMEVE/0FX7M&#10;Sd0byY4obOSXkEGs79zeD2qTtnAkA1ZAYaDJEntR5PS26figjadqzALVKZSIIzmrCSCO7TA4OT+D&#10;S4xIgU26rDclMDdQXRoAMQDVIkkAZdpBUjGKMXJMCBOBQnAmRMf61myZK7rgEGKKgBtVLLECRyR3&#10;ihOCpEcATTmls20G4klczGB/SaD0grtaIkGaXZLLD0wFoIdlBUgnsK2xfpy5ete9nacIRiT4Na/6&#10;WZ6DtYY3H4Peuv8AoiAWWWWUDdHck1xfJaqWFpx+T0XhsazKcZPijm1z0/W2bpQJkDeFUTIqduzq&#10;fsDfad+OZNdb191xLW7q9KbS5EEz2ArVtZZVo9sKrQNwPT/r2rBj8lKdJxR1s3j44+pSZpg983CL&#10;t47xkD7iRU13EbHTpZpmYFPmybdwszoAqlYnhaSu22ZXf3NwEQBwfmK0vJuZz2kkyt17IyRs2/7f&#10;NU9xGdgCgJIgRVxcd1wyKEMnMzVUz9Rh4DEEOK3YeF0cjPLdK0ANorgMQ2AZzx2FLlyGIRCIMnMz&#10;TTXSVADTE80i7KVIJg44rRD9mKfHsw4+4wSOawAXYKxjNGbaWHVjZNEsaUXHYdU/FHaSsU7A3FCF&#10;gWB+Kv8A6e0we65Y8CY5GRSd7TQm4gSUBHkRRfTNellwSGhoDRg4rPqblimo9g6bKtyk+kN63dcu&#10;9PK9KzHFFW0bRXpJyJacEmhEpcclWD7jKg4xNbP6X6fd9S1WnsWrQL78LEyZ4FY5S2QV9JcnLyz+&#10;9l4jy2dM+gfRdW/pzkIjG7fCoGEGe5ntFfUfoGt030n6Frb6lFu3F/fLS5xArRb30/e9N9N01i4A&#10;lu1GQOoHmtKu6vV+s4LH27alijZUkdyPJrxuabyZJTbqLlZ9b8Jo56fS4sa5lX/y+WIej+n3/qC/&#10;rdddJffdLuP8APBArWPWvRLp1lmwERxiSgkwf96+ktDoNJoNAHRgrFAW2YVkbtWm+h6LT3PUbj8I&#10;GXcD4U4M+avB5Fbsk0vVI9Xm08MGnhD/AJS7Z076b9D0voWiWxf0gFy4gaSAYB8mgv6zpNHa1F27&#10;qQFt4WDBbbnnwarvqT1hX9M1Qs3SdhMGc4PAn/OviX6k+sdbrdVqAbjQWKyCdpo9PoZ6xu3+2eY8&#10;t5vHoVb/ACbX4o3z+Kn8VbnrmouafSYtK2IzuJrkeksKg3XbgYlpqvTTGyu9zDzjHeom9e1JFpT1&#10;RmO5r1ek0eLTYljxpKK7Z8p8hrM2uzPJOTbbGvUr4vXStuS75X/xrsn8Lv4c3fUJvai1DRuRCImp&#10;fwu+hLN7VWtT6ibShdzQ2JC/Fd7tE27q3LT+3btyM8IvjOY715T6h8+4p4NO1/7p/wD5Ee5+mPpi&#10;lj1Gdcdxg/8A6su9VoDp9Ilu1Cm02xFDTAH/ADWv+nMyu6yh6IuALLdPORwaL6h6qX6CwaRhs7XA&#10;8GkNHca9ZuPaQLA6yDJaDwfivD47vk9/Lamkiu+svW71uzZhwyOzFZwU7RXPvRRf1GpUF8ZJY5n8&#10;fM1tP1hZS+oMAbAQvbPcU16DYSyoK236lUmMhD3x5niuxh2xwKu2czIpyz98I2jS6s+9s3sj53uF&#10;nYBiDPNan6o73wH2OYundtUyVH+1bvrtCqaa6/vPLQ7MwyQK1v8AmhpCwe3ILG5DtA2HBOO9Bgfv&#10;sfPk1ptMmnsZVlDKWIAE+ZitE9WZA3uEhw6gwekjwR4Nbb69qrOoQge4Np/UUGQCcrJ71pV9LPsi&#10;1uBEkSDmTXX0kOVJ3fs52pk2qVfosnLMqNcvMzi0BHYeRWgeoOXe7AUtMBogD5FbnpEf2mtMPcG3&#10;ZuHI+ap/U9Hbtq4CkgLLQRAJrp6Ssc2jBqFKcUzml9W6goX7Zae3zSw3EWutdoBPy1XepU7jFpQp&#10;4mqo6faTcXAkZ7V6bHO0cPJHkGLCspIkkESDis6kNtceCJ+BWdTqWRugKO8UIKptszGQ4iKNJ8Nk&#10;jJcoqCq2yVgMY5J4NDhUgEdX54mjXEXarQonEDtFIsV3GCIiujDkwZHt9IdVWXgQppixZe/esW9g&#10;YkxjFVNu+RMNBBxW8/Slp7l60xtk9YKkjnNZtXkeHHOfHCGaWCzZIwXtnVH0DWLGlV9qj2lwMlp7&#10;1X6m2ybSkG3uEDsPithXWe6yy8Oo5PED7cVq/qNwWVYQwBbdk5/Ar59ppTlKn2e7zxjGKafAlev7&#10;rFzYsOhgfg81X29ebN+z7ZcMhV0uqdpVloeqv3SWdVG185qstWmVSQ4CCMg5JruYsK2uzk5Zu1SP&#10;2/8A+nT+J1r+Kf0LrNJrnFrW6VE0uuKMEuXVjov19daA3hpdHbvbW9rT27JuRBui3iSB3Nfzmfwa&#10;/i36r9A/Umk9W0LMwDhbtr9l1Cco9f0NfQX136T9V+jaD1n0nULdsahcry1s90cdjUweOwxcsUo9&#10;3t/g4PlJTdZUv/xv5Nk/nL25H3HagAhoAbtVnvtkDdyT+7E0wml3tadgHGSxkACi/wAkzpCquQcH&#10;HNc6f0lp4ZVkjBd2clayTVbhc2SCFuEuqk7UU7gP71A259tkAZl7+AatPTygVAyMTAAaJkU9e077&#10;rhCQBBVlyK9Pi0kdqMn3FFmqNbjaSdpUAn+vIpbU2+l3ClxtZxb5LwMLWyajTXGVjt2mA0cRVdes&#10;BXb5gsRj5mlZtF+LOjptU4tNHOtE389pdNrL2luae46mLVzkL4al9b6QNk9Lu2dwwqfH4rc7li1e&#10;9wkMQrFZPz3oV/RoyohAyO3JHNeX1viIZMbTSbPUaLyst6fUTliaRhdAVIcCBAJDDzPaqXX6C0tt&#10;9jkkg7tgyp/PxXS9d6WdrIsJDGCTwPmKpG0LIzS3GAAQwz4mviX1V9HfcjOLjw3addfwfQPF+ZX4&#10;tTOX3NFtfeHwiiVwNw78nNPvZWVYEOwgbwwOBnNXvqPpg3J7aiGwbYEyR3pG9pYu3MbCwDFcfccc&#10;18B8p4/U6LLszRdLhSrhn0bSeShmgnuBWdXtNxXKEMBG4QST2+TVjbup7Sh7RDu3tjd1UurbPdHt&#10;lkU9QHM94+aiL7h3fhImSIg9q4coqXSOpFprlmxWlZjda/dUBOmBk1a6dUuWl6AEbjcMz2MVQWbV&#10;0i0xQhiuHHJAzzV1p7hdZJJYEADzXJ1C+H79ejNlmWBYzuCQFSJb48UlatmFHWGgtmEPxnxT6S7X&#10;JJVVXbs8UvqJe6Q5CkAkTEhV7CscJegMTfINLjpZLrlSQxlpYE/FPJdYF9ttpiGaJqp1NyUZtqQG&#10;BmYnxmhW710PbuJcbcCSV5C0x4dyukaViv0jYk9Uu2WYBHZGiDBMCjL6ibaryDvzGMdjWu/+qalA&#10;AE/MYx5Hmi29cChvMuVwcQp+YpEtH/7F/h9g/wBN+jZhrNwLODCkvAIM+M1Z6b1Q3hb+6Dzu5WtK&#10;u6m1cw6BZZelRBP4NONd33ngbAMCBg/JrNk0cWuY0LnpIv0b5vDSA/QIPGDVla1VtwJtqCBCkiYF&#10;cztXyggXC5Y7lI5hu1W6+rPahbqxCyNx5nya5+bxz6Tv/wCDFl8f8M3c22hEG6JnH20VLjnpayJ3&#10;cRiK1ix6zZNtQHcJEAz/AKeau7OrRgdl8Hp+2a52XBOPcTny084cUO6dmO62SuH8YIp64lm37u/7&#10;WgieJpBio9uboUcTyMUdbzMHk4PI7VknFt36Msk2xP20223ZTuTcFg8zSdm+oL/pnrxAwD8inNq7&#10;htgzxOQDQovBjO3okD81ojXNmuDQTROqm7bIBEYPJEdqPsD7ndINzgcAAU76TorN03LjvDxJRRn+&#10;1bpZ9L0+psIzJ9ohfnv1V6vwf0h5LzMJy0+xRiuNzrc12lRytZ5PDpsnN/s55pNOr3HR3gcjdxQr&#10;lq7py9r9r4YjMVtmr9FuLbeQEI6gBmKod7GF2E5yQciub5LQazxWRYc+B4s1t7t3/FqhmLVQzpzj&#10;K18FdfuWyNntbQFHUo3Fo5xVA+mkukQGA2k/tFbndsm2pNtcHEHBBpa/ZywdAWiSCazahanDOTy4&#10;muraSr9Pg3abVxUaTNa1ftwdy7rkhWPY0hqrey6xuIQ6xBB3YPY1tF3RKLQZdiu0E9OBmk/VbIVU&#10;tu5uAnLYlaDFnSlGPZvxalWqK65ryvpy6VkKksSWoCJG1lncygS2cU89plaWuAqBJPmOKxprDu6o&#10;oZ5M/P5rS80sm1cyfSXf+EPUscIydJJu2LOhBbciwohVn/MVjYF5UjaDMdp8Vcaq0VdB7RUqpHUI&#10;iO1JWVe3LOVhjAEeaU5SVqUaa4cXwy4ZlJJplXbdkJQ9QeCQMTHFSFltzAXV5mW7RTNxbikCIzya&#10;V1SXyjIiqrsARJ7d6dF21ylY9NAQLxSFYsu7KgwMeKs9HpwA132nYjjOFqdnTp0ySCUx4JpyxYa3&#10;atdfS/C4kGkZsyppUuf/ACZsuZVS7bEbmjRV6bgYFe5kUrassqF1aWUAQOBPc1eayyHto0Sw/wBe&#10;O1Im6zge2ApYAEAZoceVtd3zzZIZW4ohqNFuZChUIn7xw00lat7kBRWAYgBe4I70zqQz7QSwgGFm&#10;FP5qem9yPc35AwZ6aYpNQ7GxtR5ZnexN4TuOAMRtHelWU2nulLSgAfiAaY/lbirc2XCN+c5z3rL2&#10;gUCwMRuBxNUpJdO0ylJHP/XPXNd6brvT7tr0W9qbFt5ItrLDp5GRW7+l3hq7d7U3heV7lze3uQxP&#10;gEZ4qxsqoV/cJLkdII7fJqaK11dqW1XasRPM16XN9X6uXg4+IjCENOs/35SXcpVXJz8mlxS1Kz01&#10;NQ2X+gVm6zKIIKAkEfbE94qbNBJ3TP3E4Ais2rS2mboHSYaM9u4qw0mn22CbzL1HoWMAV5LJOMeR&#10;s8iiJjSAqrOokjCzyDUdJpBaXTkr9+5gD2NWa3lt3HLOAWwJrDr+sTO2B9vIE0n706a9difuybpk&#10;XG2EBh8keJoEEONqQ3ceKZ09q27WxtxMxT1rYgBRIKkAknk0Kklabrj2Jy5tlLa2xhNMLNm2+873&#10;ztHalQnukK4yQZHaj39Qb+87DuXiD5qKtcFtcq0jMjNTV5MTyL7cKSUY3020uX77MUd6jJt/ky9f&#10;UWrFu3pksiAF3EjJJzQ73tNeAyVUyAe1VzXixG8s5jMHxWFeScZK9vFbNT5nJmzQk4RWOG1Riori&#10;MOkYFgpPl27v+WbjYZE9v28IPmOe9XWnt2rSXXW4SAwJrQTq0UNvVWk4zG2r/wBPNxgW2wvMzzX1&#10;jxP1tpNTPT4lplKSX48NOPFWcPVaDJGMnuaNxDDBiczAOSDWH3wSrSP3TmIpDS2Ue+l4ySqQPwas&#10;xZ3JKwQZ781948Tqp5tIkl/xtJHk9RjjHKetKzBSCioSeeaWuaezctnfD9xPmq6w7+44LWyUPE1b&#10;6VjcuAMFVSN2OAaw+K81ptdj2TjGX5OHNSTp0Oz6bJhuUW17KvX+lN7ZIUjH96S0WjRFL7peIXvk&#10;Vtga612Whht4HBFVH8hZkNafEwpODPih8p9H6bVarFrMGjg544/w0l7Jp/KyjjePJkfLHLVxdrdD&#10;SQAKPbQYKWgDxAOP60upFpQCWY5BTgCrLSadSEYJG7sOSR5r71/p19yUEnT2o8Z55RUnXtjG1pUM&#10;ih5oR64lgCT27x2qC3UY3usysrEVAGFtrs2hTAkTX15NHl5E8Ehg4RnO0z4rG22BIlguPg0JixEg&#10;AtJmfAoiJutMSwX8VVi6MSwtiWK7jI/FM2ruwlt2IkfJpR9QZV2QyMScQBWbN3dCi7wJyvM+Km8m&#10;1jVoqq3Xky2AwHej+4HLoysA5EEHNI2rykdFrcoOYOf600rs1ttjgLmO8fFMxyFyVCXrOpTTen61&#10;1Vm2pg9zOK4yUm3vZAcY+PiupfVzz6alpHKG86gdsLmucpa2qCf3NA+Y5r599Z5HPUYYXxGF/wDk&#10;63jlUG/liFxDctqZJP2wozimEJ93CkAL/aPNFa1De+ZiCCFaD8VhronpvdRHV/5CvHQx07Ok3ZXX&#10;bg6nTgzxxS1pd4VinK5YfNGu6gHeC+1RhcZJod2EX3HaBO0g/wC9InGmaMPRX2jbi4otEGSWAzJF&#10;RcbjbDBpKloU4r19EGyee0YBihhi7ojSXSYAzE9qF9HRxroiXa0rFiCUx05aKAgBlmAJCTuiBnzR&#10;EQp1XLZUmQxECIoll13LkwywZ7f80qIcuDwuw9t2RgWSJmFrDKNrMba790juK8CVt3LclQWwDnFT&#10;WxbtZJKQSp7n4imqIlyMrbt2t/uyzEzjj8NSuo0gN62SAFYCCM4HIimEd3lARuYRuJ8Vi9tQC27h&#10;mKwz/wDMVkz41NVtNenyOPsVvkW2Rg2JJ6hIAPFV6XlS9s3gHZJnDE+asjadmKW0MLHU2cVVWhd/&#10;mLr3HTa+V8YrlSwytcezr4eU7ZtiEfydm2ymTkuDjPmrf01WtyVhjPUYxFahpC1u7cVFjcAoUnkH&#10;vBrdLFm0lsDfswJatWGN5baqkZc62/5DnVW7rqTvyYCnC4pPW6sKt1d2ewGB+aOgQG5sdyD3OK0b&#10;6l9RvybUg7VIHggf71n8p5FafDLJO2P8bovu5YpcJDV6wL7WfdVXdZcdoirC/evh7CWSIGWzzPaq&#10;T6Wa7esm5cn3AJhh2PY1j1z1C7YNgW1G4HCd814vU6mKgtSt0d1ddtI9HHE5ZXi4dG+3vVrel0gb&#10;cVESxOAK+Ivqv1ptf6rqr9x2VjcIRtuFBrrn8RfqrU6X0pbbzbu3MOWPTHavkPUfW1s3VCKTBKgo&#10;che9ephqJ6uGOai0qEaXSQwOf5K2d81H1r6mum0621VgF85J+auPRvq3R+rab+VvMNzLkPAMjsp7&#10;xXLdFrG1enCbS0GbhA/YeM1repsXNFfbUWrY3JcMwNhIjkefmK36XzObHLZJ7k+GmaMnj8c1aVPu&#10;0dzPoXsO4kEMu4FVOfyO5p36R+j106tfR+lixb/3HmqL6T+urut0obUWX2LAgASO0k1f6j6uTT3r&#10;lm1ZAUQpOArFvHeK6+GWkhOOThV6OVmWef42yh9f9MYWtQ3KscbTkeJPzXSP4VafSnS3hdAUEQN3&#10;JjvQbHpV7W6d9yKoZjug5BHbNVd3VD09FRAQZkjjcJjFDJ/a1Czyh+D+Sm9+J41L8kdA1H0hprnq&#10;TalBahhlu4FWfqWuHo2ie+4VzYtMeowCO1K+i+rm8ba3EBlgq4itU/jLrLek9PvWpIL22wPHg1tz&#10;zw4tPm1EElwZdPDJkzYsU3as4Pof+pHWn182bmlNu09wqsQVrt31O2q9R0/84m870FxTlZUCvzD9&#10;X9R1H8+wsbl2ZB87fM1+kn8CPrOx659LaSxevBrtpAjlzG2uF4PyuXPlWLNkpTVx56Z63y/g/s6f&#10;FqcePhOuD5j+rruou6zZd37SwCyPuQ9jXMtT9NPb1Fy8ikKHk72khPIjmK7b/wBS3rGj0vtWdGod&#10;ipJZT2XE18fn1zXJbshmYqThiZMxXI1z/wDumexppSp/4PQeN0E8unxyr0mb0vr1vVaxkN1WIuBQ&#10;G5jjea6H9U/TCj04bL7w1n7VEoB3+a55/B/0XResa+9e1Gp/XJ3JmRjkGvsC16DpNRpvZW8ouJyb&#10;Rn+hrp4dJiyXdporJrJ6dpVavk/F3659Ptem6/VFyUuO8e2V2wK1L0v033rOovnjaVWu9/8AVL6F&#10;qrXrd2NMzo0EXACK4l9P2b9nSENa2IZUE8D5ivq/iZKWjxS38uk/8Hzzy0pf12SEovbG6fXZynWX&#10;GtX7m1pAGZ+KGmsKFQ9uEYT5mt+9T0mhuae+5RbjDHiPmtCQWyhyw7ARwBXr4bXFcHg8qnCb/L9j&#10;aXtl4Mg2iRAU190/wQ9c9W1GnaxZ1SgoQ20kyQRXwzo9GOi93DCAe9fUf0XrPUfTtNdNhIcgBdo6&#10;hNeV+qMKlhjTSl6s9V9LTkss9ybi+6PrQ/WOk9GsXk1GtN2/u3F2Ibbn7fOKpvXf4wem3dFqJlpt&#10;wLpMGT2FfFvqev8AU72ruLqnI2vuLOYmTxWx6D0K96koCh7jlp2kwqL3J+K8FrfCQeyWbUuu3XR9&#10;Z8Pq/wAX9vT211fZtbfVHp/qPqWnDqoQCJYYV5+K6f8AULelj0K89lLTOvUhtjcCx8181fUH0pf9&#10;L9h/dBDNuBAIHOM10L6a0OvvafUTfIDBcLn+sVg8l4zBWmzYtS9kH/b6dM9NofJZa1GPJgW+S79q&#10;0fPnqdrV6vWrbvI0NMt4/pT9n0caS9pXCy6PmRzXY/V/5Ozdv39illDZIggjiuf+i3bmt1juRc2z&#10;z4J7CvZ4PJzzYbjDZCMeV8tnlsPicWPLOebJ93JOS2t9pI616P6tptVasWxdBZSOBIE/HgV0vT3S&#10;l64ihXJRRIEba4xofRbx14ewfbQ43cCvqr6W9LTfY/Sl1A3lYxHG6ea8Jrnhx5ajO96uvaPZTyye&#10;JSaXBzj1XU6rTXLbJ74lDtZ8x8QO/wCaL9H+km5qbq3dmU+yZBY5M19g+nfw803rVlLhfbCFthjP&#10;/iSOa+ernoGt9K+rRol01x94JTtIGQDWTL4/IsVNJbl2ZdP9R4Xuiu4urYz9EfTQ9L9TfVWyxS6w&#10;3CcFxwP6V+j/AND+uk6XSMrHEM5LQxr5b+h/QLtm/qH1GlH3EJbKgZ7kjiBXbvSNA2rS57BAaN20&#10;GAPxFaPDyy4NVcbc7X+Ujy31Lnw63DUqr2z7T0XqNnU2E2Hd3O3ET3pfVsLTOw5ZOWqi+g9Ldt6A&#10;ktuwvUTW3a9Fa3tXac8+a+44nPJhjNqm10fnTXQhjzZIRdpM5Nf9TdSUUQA20MOT5qaa1HuMdyYw&#10;PJHzV23pHu3ZFkSTAj/WtN9fsnR3GZkaGaIHxVQj+zxvkMeXGp5K4suDdT2juvburERgjgVW6vS2&#10;CV3WhLZ28nNa4fU1Y22bu2SMAVj/ANTBuOQyjYZz2Pam/Yv0cP8A6mkubRaaj0fSkOw7kQ/Ex2qh&#10;1HomlG91tlAwif3TXr/rVoMHEIQZXdhfzVbqvVEQK9zU/eTnsT/vWXLpYR7ga8Hko5UqdnP/AKg+&#10;m7LF0s2w0yG3DcAezV8nfXn0f+19rHYS20YEdpr7I13q9q5l74tBoBgw0D4rgn8SvVbJ0bWptM24&#10;AlRAAOc/NcDWaWH98TVHNH8k0uFdn5lfxB9N9q3eVFJVGhtpkA1wv+X968oBEg4+TX0P/Eb1RUF8&#10;WxskkMYyT/wK5D9OaJNbqRvUttMAil6fM8OLLN9I5uWSWSThxx0dj/ht9PMfZm0CwK94jdX2P6J6&#10;Wi2VbeAYNuWOAwya4d9AaI/yg9rTmSMN5A4r6B9PY2NNkMEcbJOc8mZ4r4T9UeSnm1knfUjZpIxj&#10;jkvmNlw6qrWrJV4a2QXtiIPkGlPRNFduan2jfytzDL9x+T5qs1OvfKj7SA21QWJnyfmum/RekTUq&#10;HNpgohQAsEN4E5muToIPUanGqtJmOc4zaSfJ9CfRPo62oV9NI2zH2QfIrePWQ1qyWVQpMqxjhfml&#10;/QNGLOmWFYFgAfcM0P6htsbJRIMcgnv/AL19y0mm+1pIpLmjWopJI+Df4468tba2jmZKBd0fdwK+&#10;HNfrNWl++rIWSdxkRBGDmv08+q/oVfVLhU2FX7ueTOTXLj/BjT3GZhpkFvLOInjzNDihOC6OLrtB&#10;lzv8JuJ8CJdYm2Dp921pWf3IfJpbW+namfcW2cPtIbmPIr9BU/gmlz7bSFAwjaOog9j4FZ1H8BbB&#10;Yi5ogWIAGMKBx1CtWPJki/7WDj8RlUIxbv8AZ+fVtdWrKdpKFtm8SMCrM3NQttdqM7e5KjAU+TP+&#10;9fd13+BNkMSbPUABsUS4jwGkUvd/gLp2VUuIwVWHK7pB+GkVqjkyf/gxj8VlR8SGzqrwfTJbYo2V&#10;VuoT/wCJ7UW16Vr7jqqowTZkHI3L5mv0C0H8E9Oblt3tuyoBtnhwPmtkX+EOjLwmlRdoLQBO7480&#10;LnlriI/F4lzbuTVHwBZ9C9Qa1uNsADpIIJhT2EZNPH6S1l07Lln20tgsIEOAfivvrT/w0sC2sacI&#10;qftAkj4zRNX/AA79sKzrsDHcNp3EChrL3Rpfi9q4Z8aeg/Qtm1dW8+hJRiOswsk9zHauwei/TFpJ&#10;4iQYQSCvkzXQLv0vatC66XNoZidvmKla0F1BadFuO65YggST/tWac3fJmUYqfCqh61p9MrCLYMwc&#10;GIjjFMXEdOm3cCqH8zJPyeKRuJcCRtuHaZ9wYaG/bFU2ttXpb3AEJML1byZ8xQfeUTS4t+id31RD&#10;uT2ACThA0qxXwTSB9QslXui2ydX3oCSG+AeAKr71u6Y9m9wxhj0tnmAeBQmt3d4Vw+F5UgMRNSXk&#10;vlkhKSVbS1fWWrPuHaAk9OwQ5J5aaJYuECyiNtbbLMBEyfHeq/R6C9q7m82YCgqpDCSF81sOk9Bv&#10;NwOYYt4I5HxVLXN9FvK0+Yi6AgmNp2sR7oxJH7Y703Z0V1Lr5VzG7dE4IyP6VuX/AKIqkKhQSAWA&#10;+8nyBxNWLaKzaKulhlm1tYg9S0z7uUcoNmk6XSODZghWRTBU7p3eaYKqbLurGGICoB1Ajifwa2Zt&#10;Alq8Ljg/qHYSO09/zVfrLDs2wjaQSZIgCOZqKU/kHa0+Wc69V0puMd6qSZZw32kE8A9jVNqfQ7jr&#10;C3IBAgkxt8fMV09LFkttdU2sSZPYfHkUq/pNtls7lSFDS24bUPIEc0yGCc+URxv2cts+jXn2gS13&#10;gt2Uiri36KzOrG0GGOY+7uwrf0taa2m/YAvti8dpwuYMkd6eYaQtZItgy+8Sslcd60LQP2wVij8H&#10;P09EAuqFuM4XccmFXzS49IJt9R2OVKeJU5kCuotp1TLEBSIVudwbzQEsWnt70tIFRpZTmTU/oa6Z&#10;rjBdUc0v+iXilrANu4Suf2gZBqttehXL91QyMpQH3YPIGRBrrY0oZL1sWi29SyngD5pOzbVjYRgi&#10;FU2ugzJHEGmw0r9sr7PwzSrPoblYNpzundDbuPMcCri16QxYXFst9m0sTs2sOTWxp+gXue37ZCwR&#10;bPPyBVmN5tl4hnQNE5UnsVp8dGmXHBFGpWPQ1utYwyuJbwQs85wTWxDQLeVmd3lOklR47VZLeAXY&#10;0btpBcjIx9teS6Ut2Tv9sWwQsCAWP57mj/pIoPHigmVen9O3t7xsMoAIBT9qjsOc0K/oIdNlswp3&#10;F2xDHifkVdJqHVrjlHVSQGggAQO3yKRvXOm0zbiWaZnHxJ80H9KgpRilwVl3Rm6vvNdNyWjasAYP&#10;inbulKoIYBQeSMkHtPY1NXW4yl12qMDacQe0Vlrx9skKIJ4BiGXtT8eDaLE7WkLLYtuqkKzALH/y&#10;s+TSJtFgHVYMtb6x9wBjmrDXX7jrcKyFVgCJgtPC/FKNfct07isCZwF/HzWj7cQVJg2Rk947EtvI&#10;VVP2n8RVnbsm2FL21bchhl5VvyZkzVb/AD7ENDYYnbmeP96Ot+6T1IouKBB/ae/B/dQuEfgbBphd&#10;PZssY2t70FWB7T58GjPpkhlZVxKtsycZHOZNLfzu5UKw4tnByGAamHUQFUGXcZY7jPegcUPSEWt3&#10;LfsKOlnlgvK/EjzS76hblwe6zNAgi10qP/esX2e4xYMAwtmFM7JBg5GTSlhdQVctbOxEhv61nnHk&#10;tss7uta6yIVkoABuH3AfFVbJa/UuBWJLi3DnHVyTTdpvbSDKw0KSJKg8UHUWrly3rAoYSSuYJkZx&#10;+aHYgGym9Q1FxyHVkRYCEtMNPeaQW7bt+6BKmPyreSB4qRuutzbFtgRJUDgx3pK7baLUq07CQ6iB&#10;FSSE2/Qrqrie0CrmSzFpOZUSJ+K4b9U6kr1e67Flko64zwA1dl16AWVchf8A4IAWAxOO9cd+r7V1&#10;bbrb2hU6dpJJTbxFdHx398f5DzSk8bR8tfUisTcVQcjPBgzmuf3muMzlehmMKGECBXR/qFi7EBwF&#10;IA2xt4rnmrDylzr2qsAP89xX0vT8QX8ExemVFv3A33wp5gfbFADqXNwuT+KcNkqboJ5MqZ80JHVe&#10;LQgCR/xVzOjvsUZgf1R9wI3CcGve4Ld2WAE9h2msDawvKzAODML3ntUi5YLskBV70psJMtbJZJ3T&#10;sC4HcfFPWhcuAuZJPB8VRaVmdyS7NgkzVwl9toO9iqD8zNXZfa4LZY3sdrHAkAin5tm9YeSJBmKQ&#10;BEAoT9oaByD4qwBdUVAJQfunmaOEhKtPljVoC6XZdpRQCDEhj5Ip5bSgH95YjA+OTFV9glApa3tQ&#10;9p/4pvShbRuwDuiSJ89qb2MjXybdojMKUXJk+VrYUuMlpNhiIBJ5YdytaroSLkFAgVVyWwZ+fxWz&#10;6fWW7qmLjEoCEZQApjmhyNmrD1ZZLrlckqpA3e408MIjFONdtsmnYs3/AHMDdu2Cqm23tGybj7Tt&#10;nYoA3K3aiLdSbxhMkDbn7fE+awZpHQw5f4GtRcuGVuIzTO65tiJOAQO9BtjaXFywrkRjds6PwJqO&#10;pNy69xEYsRcUggnHw3zUrMA3iGlmYrcDHiua48mtMtdNYtH2yqopJ/eShEZio+o2fde6GBcEqxg7&#10;V/B8zTrJCpaJLhYO7njia9f0z+3d920ssPcgftjtupi/kBpso721lfaRcfcFhMKF5rAW2nu7GJ7b&#10;WaVg9jTxe0SsWnURkk4efFQawWfYqn23SYWDAFE2DTsqL1i1bdybNsLjpkxSpa3LoyqjDInJ+I81&#10;aa+wGRF3F2CACO9Ke4t3cWdiFtgcSUcYBpbaGbHSBFry71e0TcYBWC43fjwai9pkWwrA7ZCQW2n+&#10;wqRe2QFbd7luAxZuk+Yo9y2bC2Y0++WgNMLnvFCVtZWi6qMP1GbbuADJMCZBJ8U4mldCGCgs2Fls&#10;f1H+1eL+yzLuZ2LykEdQpm4P1SGYAKvIwx8/kfNU0RJ2bN6J6s1hsyikK25H7pjg+a7R6T61vVPd&#10;vKtwQzi2ZDsRgmvnK5phaUbWSCQxIPY+Qa2DRereyLdtwyscKexnhoFcnW6NZOUdnRaqUG22d9Hq&#10;umUMwvlXAUqobJHcwcCtJ9Q19y4L4uKRvJHj5DEefFa5e9ZYIXDGd49wMgLk/wDj8VFtXc1F77me&#10;ByyztDZNcuGnp8o6y1DnHli169df2rWoZVKztIULM4BNJXyvtAKWulhsJA4Hdo+Ky965dL7w7ENP&#10;O3HA/pULq6j9Ybtm5ZVeARzzWlKkZ2QtvK3RaUsltxujogxyTzNEu6sF0CuQWfdnvA5b8dqD7rBX&#10;IsnaEDlWkfAJnkCmPdfaw3bZEkxgeYqFWVj2bSLvQKJYm4tzjJ5xxNM2LV3ZcBTeu4bSrBQv+5mm&#10;jqLqFejdwxbkE+ZFIXd9xna4zFhClEA6j2NWmAw+pcm64IdV4KjlQBiVNF1sErvYrChi0eB9uKb1&#10;V641r2VuMHBGCvY8ndQLChTHtuEMgkGGle01W4lAfZQvbuQYRSZYQFB5IqVvSWwVctA2yzFp+7M/&#10;mabdrr2iozyAx+ex8igakrbVAUVYG1mGQzdv6VFIpoUW0C3SwAdXM3Iklczj4pG5d9+2W95U3FVP&#10;YdPIMU9d2C45O0BQAG8g8gVW3gEuHoktI6QExxE+aOIuRTvaxdBdVYnoHeB2WldVpVDudrIB/ixI&#10;jIP9asmtujbDbKjDbiRtUjj+tJey4Qq6Eqd2xd0QTyQe9PUjLJWa6tk+yl26hYMZBI5jGDUGtAwC&#10;APbMgjIYDmrG5Ye6bW7aSyttRZAMeZ70vf0SXAqg7ZUF4MKaanZmlCukV9xg1sBhnlvI7isaZlJu&#10;b1QjbgH7omZFNHSXAFiBBIYLAJX8VUhUKQATtJAJx/apVlbmqsurrEtdtm2Nu4E7Pmlbt1XcBunc&#10;DxMfHFRS+fYSckPEDn8moEt7IBGdxgHuT3qlENTsH77NaYe4bQY7SEWZI4mldZat2g3WeBAaYk/I&#10;qwt211Fy7LONokkgLBHEUi7tdSUUblwzOfPirLkrRUHTqTOHBBnxnzS1x7iCGEINoEZALU3cW2tw&#10;WXXZs+6RAg0tD27VxRG7dujkkA4P4piFU6IW5AZip6SZM4M/mlHLMN6XMMZKk0cXQj35hQ6wQaHe&#10;VltKNyhd4naMbTUbEtsR1KobhKyQOAP3T4qsvm5bCl7ZVlnnkDsKfvDetxkJAU/j8UjqmIaWYswj&#10;Izg/FFEC7ZUPbchixEZIIHB7A0GzbKpuBAgznJ/FPXl933GWGYkYGFH5qquC5OWELJaMx4pyXAmU&#10;KdgNRpyDO0lQATVVqk9vbBMnI+KtbqQm9STPacT5qtvWnKl9x6jtA5HzRwLErgJ3HeT5pcsTGcLg&#10;RRnYXCvEzBjwKVuq6tDL8rFOQtsg7ggEtle1QWZGKkzFj9oyO9e+3G84o0VYa2ftqYIAbwDMUBLz&#10;EqFIz5oj3HBnPEkHyalF2iSM5K5GKl7rf4P8xUMjdAwR/avSP/hi/wBqoFs77e9Cu6drW5Fgjg9p&#10;rVdbpfY90Nb2uxgL+e9dy9S0n6au7WgpTYoB3OX8mufetelNbbeS0md22JMVjw523yadVp1jVxOV&#10;tehRZUkshJpe6XuDkK6jqA4zVnq7L2t9oqFEyWiarrbsJZYbqArcm2c+UkYNlxtBgjb34mjql22S&#10;LYVTA3DuT4FQW46G41xeJ5MyakzgbUNwsTlTxV2y00TBaWhgDlip5U1i4odhJIjMDzWFZyVckDJE&#10;mvBglxnKs6JAPjPiq3AuKaJXLqKqh4IgEgjMmhPZa9a2xGyODyPxU3CKd3JyVBzHzQywclivUeCD&#10;AMVabLMRxJ4NZKxcgmTPbBM1Js9RO1tuIGKwGD29xy3AjkUVltfoyLY3213kg9zRUVP+6TLDBzEx&#10;S1vcvuoxJIiI7k96IQiMFJKnyRQyKj2+BokloIlo3AfmlkubFRrm1mLEjaD2+aKzxlgGIxPzQ1uP&#10;MlTKk/kTSOfgfYQXF6RsgFJk+TU73ub1e4AgiAoM5qLXi+wNdm3EdIAP9aQDIY39OdomqTLZIWQN&#10;6sRJiD/xQkulQTsAEgEHM0ToBV9+5tpycDHYVg3Sel13LAK0xMXR6W6E9pQJI8iBmvBQrOTaEgyA&#10;DQIS4HyxMwPzUEIi1ETPPeoQbV1VmZcSoDTWVywMAKwgxS+ouBkgAc03debKbAGzmqYSas8i21VS&#10;GMNyDRANgQe4Jid3al7+oRILKBEHmSv5qZ2sEGACN2RET3oWgkkK37CbySm4Mmc8EeKKrlWVdoC/&#10;PBrISGQpMEHBzJoNvd7ZDAyDP96g18A7yOpQEk5naKWuWtjg72M5G7MfimXYQhFzr4yYoLttLS8k&#10;CIjEmohTSYIKWJlCAwkz3odxxBDCIj+9Gd9iqtrdxndmfxQtpUbCverKoEpIUjdBmRGMGgCDOwHA&#10;4qTyNxLZFBuM0DaeP3DE0SIRLEMvRBFSVSWju1QO5SSDII717IA44xREVBCNqzkQaCGEj8c1JCMk&#10;D8iai4Ena0CeDUBZ4uxeVOJ5NYEsvMSea8AARKx8VEEGBGKIo9u2BSCTUi/Md6wMb4NZdYyRVkdh&#10;wwAEVkMysF2z2oKtOQoIkUUmC00JaPEQzD5z8VllDgANAHasNcEtmJAJEV4MVCvnioWLhdr85/FT&#10;AUSZ6h2om7d8E0NpAmB8zVg0eYjaED/NZYMpOYNYiFGZ8V4sQ8diahESEkRuxNeIQloYAYrAnPGK&#10;xtSDz8irBJqEB+SaOeV3wSAYE0IBpXAM0VBkiYAoS0wqXF3KRBbaZkUxdshhbQqekSxoAYmekMYm&#10;PzU2BAjqAA7maoNSH7VkEuk4AnOQakzbCRjB/vFK2t+1RMGIg4j81Nln2uAD9zCqI2F1FlWVBtyo&#10;pIoFILdXIj80Z7l0u5yFX9wPNYC9OVwTiKsWxe6u0hOOxjNQZXC7cYJPyRRbtobWGw5OPmlbmnM7&#10;t0FsQTJqxnoGxGJUzNQBQllIGe/issWXepBXbQ0O3qwe9EA5DFlF39CyTxNZtwcYj5qJUquM1JS4&#10;EhQOxqmS3wS98KoIzJoZtgkDdAJJUT5r125JkrB8VllAUSvgz3IqBWZKEQN1eNsTb3tEDmpFgY7g&#10;8eRWG27gzKIBgCqLArBEb5zR0h7ZBmIFDgBjiGGRAohhwGjPJ8f0qwaA9nkxRntDO047A9qHIK5t&#10;wxM4om5MrJ471ZRNQWLBWLSv4ob3NoUFDxk1hWuRKj7cT4qTBzLGceM1CEyg2wGgyCFqRVGuLOAM&#10;isWr09I78A9/zUFbaWAAkZNCHQUiBbYtxgUVHuAHe5x5XhaG7RcI2Aqf9K89xBuO4qcQDkR4qgaR&#10;BTn7sHvXnXcMY3DueKNevscsAW8ATigqpCAI2GMEHtRoCwKKOmfH+vamTtIUG12gUMNcZY3YmRPe&#10;KYF1SsAyRwp7VTLsX3DAZOJ4rwBZd27MQKPuDKPbTKnv3ml3dQzkKA0xtqrJZhyoKGCY7rUmuv2B&#10;H9Kwqm3IVlzl/n8V4kKd+8g4gVA4kwoW0xxAbv2NBDKwtyBEGay4ZmdoEEwBWD9pMYmPE1QbIW2A&#10;fBPIjtWLoJwRyeT2o6qpUSvUvc1FkJthg0Eng1aYPrsDtYEFYkjIogTHSxg/0g1hQqtt85JmmFEq&#10;rQJmFU1TJwDJUFZgr8dzRXF0MssA3k1Er7bAEQfuC143UGT0gn8gVRCVwtxEAkEN2o1sBnbbbVSG&#10;mP8AkmlndZWP7VFrilQGVgSZnkVKJZ61tYno6jNMk+2RLkGMQPHasG4R1Lx/lmpW133FUcA4jIMV&#10;C0ZAUsSWEntMAUmAoRwo3eafNxrYR+nYzRjJmlTdLbwYjyMRFXySVCu4nZKcmibQHY4E4Bolyyd0&#10;5YH7YqAVtpLqWEYqAWiCq0kl5B8Ud3VRc2DdEc1hSpUCCpHMnmaEbhzxGT/7GhJZlwSCTiT9tZ94&#10;HqCCPjtFDYtLOGCxWEu+AJIg1KDtk5MSJWWHGeKk8kD92ctUEaMxFTkFLktzjFSizLO7NyAVPPmv&#10;Iz7fMnPxFQaHZFx05/NSBkmAw/8AH8d6plGb5E5WYk4HNAQSUPBnjxXvcJAJY9U4mIiswAJ5JNWi&#10;Amkg5OKkilhx34qLhiSNxmYqRJPBggQKIEGDgdRxzUmuSRHMYMwa80gLx5470Nm+4xmBEiogiUjG&#10;6e1FMOzjdujg8UF7RCq3M9qi07uI8EVaJYQMTiBU94FsHcSxPB7VAsIw35xFQHUWjioW2EJ3vM4q&#10;Fxt3Y5PH4rMEE9U8TFYcAMDlifGKsqwRaO/I70Y3BkEAn/ShjasGZHzUjaYqZHB/1qwZFhZS3A3k&#10;5TFLXEO5ZzOJHBpq0+62g43NE0reBRgu0jaeKWrtgl36TbbfCLDDBjvPauzeiHZZa0ULXGjB56sQ&#10;a4v6PahmJbPAgxXYPR7lwK6k9ZUAN4M815zzZ6n6d4ky91du6N4CIEjrjBQ/14zWrepy1u4uovFg&#10;AAR+4x3rctbbL3Lj27m8uoAWerGZ+RiK0T1rVBzLXeo5AHEHma4mittHo/IcGuahS4YC1BUr1diB&#10;5pb1HUbUEFSGSMDivXdpt3B7g4wZw1Ut+9+0AbUHevQ4sdtfpnktTqFFPntA7utgKvVuI8+aTXr9&#10;tDgZg+fxQrrFmyuDWA4K7QkntPaukoUjjPImFuXBc2psKqBAPmPNKBSWILCCMx3pm2yMGLGfPaKF&#10;cloOFMREUUXXAMjCEtswQI48xWxeiadnZwsKWyu7k/C1SaW1cuBVGVJArsXoPoVlNOL1xGBRCoBM&#10;SJwwpOoyUmjHqJtKk+TnvrAtgTgmSvNa3p2CuGKyJia2j6lMX7kDgmZ71Ven2EZMtE/14qRnWO2Z&#10;45FHDJtjmgSfdOz7fsNfSX8AtJata/8AnLiILlvFsvncf+Qa+dtH7snaZYOBB4p/0P1P1FNeE0l0&#10;ow/avAPc1zdZilmhkipJKuxvgHWthNw3U+j7p/iZ6yxvtpLB6mWHLkHjMxzgVX/Sn0yi6WbqFL2y&#10;LZ/aWbkz58CtZ+l/SdXrHS/qYvOVVwXM4ArpOrvJo9Euktz+sd7gxuBGYJPavB6zPyscZddn3fxW&#10;BxUsk4/wUHrn81q72m9M08BVEtc43EfdIq49O+k/5JL119htujKVc5C9y3zWvenXL125d1IvlC6G&#10;3vJnYOW/qTxXIf4l/wAYdTr9Pc0Fm6hYoLVy6mA0YiR5ippdJlzyWPH1/wAmcvznmMekg8uR23/Z&#10;H5o0T65+sJuXdForzC1lbmeT3Nc40ujI33B1eSexoCWEsqGYgM5gscmn9Ouo1rXERWDW+68HxXv8&#10;WKGnxJRfC7b9nxnVanPrc8pPlt8JFMblx2UAmQSM5Fdf+h/pa2bfu3bqFlbAjIBzNcj9Q0921eZb&#10;i5IBaMQwr6E/hxbsjTjfdQ3XGd3kYEHg/is3l25aW4y7+D0/07ocazxc4q10mXWvt6vRveYglFAG&#10;6f8Ac9jUvRvqy+l4aa7c2oSTBBNXXrXp5tm8wNsqekXCftC8yvmuUeo3DpGQm4GCgv8APNeIx6WG&#10;T8KT44PobyTg9ylSXaO+a72r/tNp232wAQvBgyYpL02/v2LO0tcZYmDkZmjfTOsveoejkqd21AqP&#10;HeJKyOBVbob1zT3bOJZh7ezGJ5/rXMng+3JxaVq0bJztRkuVJWWd27ZtapUdgyMuAwztB2/3NXmn&#10;0VgLcurAa207ufiCK1nV6MAIt1GJj8lY7CK2D6cYJb3PaAF+0JBPUWBo1GhKbb6G9V63pzbPuTus&#10;kBhMF8yMeK0P1HVltPftW7lsLtgkpBG48j4rY9Vp0tstwIRtj717jsSeTWlfU/rNjRsiuF3XiNo2&#10;zH/NatPie+oxM+STUXbOP+oay9or8Nd2sDOcncfNB1Hqt42/1Y6cTtgya2f1H0Rb+pBMKGzL9wc1&#10;q3r+qtWm2qJ2rJiNsivTYHCf20o2/ZyM1wU25Uiz0PqdwJfM5KBfyO1O6/ZctY+4LG48iO1alodW&#10;Lmx3JFxpBHYxWyWmcbT1ZAUHbj+/kmqyY9kuqYuGXdFc8Mob3pqqUuFozkzPxiqLVvtYpsG09RHi&#10;tk16GbBkSHK44mqjV6cud85acREEVtwZetzsRmhXSNV1Vtet8AEie9Vl5WRoiFbj4rY71nL716ds&#10;sB5qmFpdwkHdn8V2cOTg5M8fIu6AJCFSu3zNUl5BbG3ycitjSzsWEAJIwQeKrNQkMJzvET5NbME+&#10;WrM+ojwimCkkfNdq+ltBds6JLpYbt22D2ArmHoWh/mtbaTMSMV3e3pUS2NqTbwW8rAz8VxvqLVpK&#10;GL55Z0/A6W3LK+lwgDW93WZI3TEwDGJmgvpCQIcOAfyf8+BRWYgvaEmRIbkQvasoblvDbFLgD8Ae&#10;a8wnJdP+D034tlPf0du9uctt2HoUcQaVuaZQWRBu3AE/FXd1MZ5CxC5ik1s7WWdwMEx5rXjzOv7u&#10;ukZ8mP8ARrf8n9rMSJPYQRmvqr/pj/jvrP4a/Uai6z3PStWdursTOOzr/wCS18+tZthwXJWE6lHk&#10;ZqDAJp26lLMymI43U2WpctvffBmyaZOLR/S76D6rp/UtDpdXotQLmj1CC7avWjh1YVtNo3b5MooW&#10;AuTwRX4zf9J3/Uw30fetfT/ruruf+k33iy5ONLcfuP8AxPev2DGs2i09u4HtuV2OhDFlIkMK9BoN&#10;XDUQrqS7PE+T0EtPkbT/ABLNZCg2m/GcY71YuWZVc3GLHLDsDVd/Mpdt+0wYESSBgqfxR9NfVgk2&#10;zHCmYJroQhtZx5SUqGrlpyWFu2xZut5PNVmqbeDDCIEiOofAq6ZTuyGBXjc3NLFN27ZBk5U5g0U4&#10;Wg8WSmuTX7S3Gb3AAysOGxIpO4qIpg9P3fg+Ktb+nFzfAIAOQPjuKUW65SUtiZg7siTXJ1GE7Gnz&#10;10VJ0pazDMu1sgnvPcGq3U+moG2OqjoAbasgVst+1aDlZl4yFyBXjs/l7ltAnURPkgd815vyOhjJ&#10;VKNo72h1rgqs0PV+mNsFlExvUSO6880NvSdPd3W7mnG0ckgbo5rdTbRrpBc7Ad0rg/g/FK6jQnZ+&#10;mLhnJ3L9oJ4NeA8t9MYM8MkXijKL7i1Z6nR+blcanRyrU+k3rFy/iA+N0TwIH9aql/RT9W5uj7tq&#10;8du9doazbWFVDsBkYme3HiqXUei2Tti0hO5nkD7vzXwH6i/02y4N0tI21f8AZL/8jPe+N+pk6WX/&#10;AMo0PT2hZTqvsDBghpg1ZlJVCrKSuC3EnzTj/Tl6wHIXDZIA88GKrNbYuWlthw6kAkle0YM18h12&#10;jz4M2zNjlCV9SVHqMGpxZ62TQwdU1kDdeUEAg5nqPAimrmmt3VV/aNzdBJU+Oa1xLrvu/wDggdJl&#10;d4BnHAq79OuQSu/DjAUxJ4xWHNicFafPujoODirRi9pralvcO9x9pOCc4n8Vh7Tc7c7hMnBmrm4m&#10;SyBJjhh3HY0N7TXUUbVfG45/d4nt8Vnjn6srHqODXLntI1q43SEBAEkznJI5/FNahFQIhJYPEn+v&#10;eKsXTbcQm2oP29jM5AFQZnVmKuoYECQJG0c077t7f/zmj7tpciF83FVQ22BgAjiOI+KhdW6N2CWH&#10;TM9j3qyuoodCWwTkkbsGgYUBriE7mPXx8f2qRydcDYzQBrltGtKrbSIgniKLp9Zetb1uOWDAGDwf&#10;6/NRtK1u0ha2SwMLuwMip7ma0qom1t5C7uyjvUlTVUmhnDHtLqLrXWVlATEAnj8D4qxsubFwgOHM&#10;gRnP/AFUKC8d6MFEMGaDz5NHs6g2zba0gAYFQZBycRNZ8uK7quV0JniizatN6xesEqxDARtG2AJP&#10;H5q+0/q6PIfTNEkswYdu9aJZvakpt3LCNGRkmj6a+Fst0kDfuALfdPYVzc+hhK3tV36MWXQwl/x/&#10;8G7WPUdJf/dtB4D9JkU6bAtqxDyp6iQZNaRbvWnUhGGCQsCSG+aaTWX7DWQlyRwx7E1jnonf4ya/&#10;TMeTQVW1m86bVsjpcEh5BEcma370f1EG4wKwB1H/AMj8Vx636wFBNxV3d/k1e+mesWyodbu1k6YJ&#10;811/prz+s8Hq45oX9ttKcV/9UcPyviHmxu4nUNc1/UJc3rsIGB5niaptX6Vt0qhQsLAEHqLHmazo&#10;/VrF0KQwDRLbjgx3p4tbu2hNwgBtymcEV9U1GXxX1Es03lWTLPE43dShbvo8tGObS7VtpJmq6R9U&#10;oNv2gROJGBFVf1j6ZrdZodTb0GoXT3bwCm7tk2j5A81t+ssH2kz7ux5YzEGrb+Ts+3a/ezZLeKzf&#10;T3gZ5fv+Nnl3xxbMsZNLp+jRm1+xwzJJNtqjUk9DXTaQW77G4+wdflo7CtcuWYIHVuVeSPFdWt6U&#10;3X9pwQyjcczvUfFVer9IsXrLX9rBoIgmar6o/wBMM88SzePwx/CL3Y+t1f8A5Q9D55Rm1ll2zl2o&#10;SbpbYAWVZ8CrH0837GrDblXB45gCrp/RbzI9wFSwEKvkxVCmluWLmy4Ookz3j4r5Jpsmq8bqNLqJ&#10;YXGWKcZwU00m4Oz1Cz49RjnjU1zFpmxesXNJd0ojUG5cVh1Hnya0xbZkZ3zVwNOn8oFC9QaCR4mo&#10;Lp3JURCxz5rT9R/U2XzOuzazLhxY5ypNQVJ7V2D4/FHTYnjU20m/7irbT+21oN1CSSG7fNe2ABgF&#10;yBBzMU7Z9Pu3Qdrqr8knIIFZexc972/bAtwN7Tg1xPvK63JtLk3LUJcWQs6VGVFNsMQMkYAoR0uo&#10;s++zMCh2wOdseKsrOj2LsuGRuhQOIrR/VP4hfTGg9QHpeq9WtW9WttXayZ6VMkE/2pmlw6jU5JQw&#10;4p5WlbUIubq++BLytt/Bub2ALNguwAgMCuJPzVO1kll3rABZlPemLXqGi1+itnSahb4Ugb0bcJmm&#10;dIlhjqbl+7kIFVQ3JapixZIynGX4yTkmpfi1QWLI4wbafZQ39It23bsndt2EOw8HwaLZ0yi2ltEV&#10;LYjHMqKdCAqLYcZ/aOwqWnsMQqA4yB2waY8z21fuzW58diz22N0R0oVPBxRTbuBArDIbAPBAFNWV&#10;ti6xcEiGBCCfwaXtWnKsDu4ncTPFL3//ABQH3LZ5gSkAbjMFRWTCBkCfdBBOZ+Ca8npgsW/dtX3J&#10;duscx80UWZNtEbhTEjtVOUfUrX/gHdFt8h/TBuv7QSGdSY7CKs1sM3uJhmUwQCMCqjSWL11wEOOB&#10;BiYE083pmo0lqbloqXaWKkEiMZIrT/0bW5dLl1kNPklghJQlkUW4xl8NmDUZsayqP3oqTXEX2Q1d&#10;sWkZh2japGTSbi6S5Y4wdo+abNg2wCz5AkTmKiwOXJwsdJFc6Eq/f7GRnS7sJaTYVwRIqTOdqttg&#10;KSSQe4qdx2Db0AZf9zQ13hWAIYTzS++TO5bmmyr9G9bTXrea1ZdDbYqyuIJNXQdLTW+rbAwWMg/m&#10;qh79kF8xDASPPxQ7uvcyRb27mgkgNx4rRkwKcm4wcYv03Y/+nnPqNIvTqbSM++6o5AIzmkL3qVx0&#10;tm0wHMExwOYqoa+2XCEnbv8AHxUNwTY91cDCyZbNFHSxVNq2Ox6OEeXyWj3YiGy39vyKvdP9R3UR&#10;LSqWK4PHNa31kWiFGZaD+0eTRt1x1kAQrRPFFCU8bUoTlBq1cZOL/wDgrPp8WRJSin/JuFv6l1iA&#10;wEO04/FPH6u1rhQRbMoVAitKC+5cZBHTE+JPimR7gdcD5Hj8V08X1T5jBBQh5TURW2qWSXRzMnit&#10;JJ39iDffRc2tYZ6Xhorb/TdWbmmVGEFTGMzWgKQIyNpEzzmr70vVmwXb7p5BPB7Vt+gvPYvE+XwZ&#10;M+SUcE/xnXNX7Ob5bRfcwyUUrXR0RXlQGAtvHfwKnaFsbEJDLvliORVNuuXCjsNrRgczNbLaRLZY&#10;rhgACRn/ACr9m/TmrWr1tYZOWKrcvTR8w8liWLFcu76ECqQWBZc9fxVjYjahlRtmAeQKBZcu15QY&#10;uGQAw5rGpAsW0JU9luT+4eRX6D+l9NDDp3KOFQT+ODxWvm5T5k2AuazodoaOSfxzFZXUo6LckgOM&#10;D5rnn1n/ABE9J+mNd9PaPVO4f1fWjSaaBIDvhZrfFDK5X7tnNd/DrIZZzjGabhxJfBly6aeOEJSg&#10;0p8xfyPJqEfaSYgwGrzvNtpTJPSe2KjeaLajgGJEcmobmhHRiEiMcY5rYY7JlwTtNzdI5bgAdqr9&#10;Q902m2MN7AhSTCinC1sKwTMEZ557VO0Le8grDYilZcW9NX2qLjOmmVP05pL+n0uzUGbiYlWJBmtm&#10;RHZmESkYaIzQVhVClAd0lyO34o9qwykqLpEgEDvFO0mnjhxwhG6iqVis+R5Jtv2aR9X6o7tIuTb2&#10;s0kcGtRSFDDHhDHmrj6l1j39XqLakbLR9tQMT5M1QXlfYmQFRhhTkV8t+odTHLr87V0nt/8AB2tJ&#10;FxxRtEtyEsr2yIUkA+Z5oOwkANBEyT5NCN7fI3khTE8iWpmy6WtQ3RvZh0mcCRXFjOLaTlRrSbXC&#10;FDdBtwxB2k9oxSlxOIB77jzk8Uw1w9aZn/IUmEbagRkydzLmWPekTmmzdhxsDeQG4iK3UCBu7fmg&#10;PbOy5tu5nodsZ7zRpVkRCgTG0lWlhQNWgAueBAgmVJPeBS5wfDOhgdKmMPpt53qwAXjPJ/FLsCxl&#10;zO5YEQIpa0LvtlSu27vgHdIae4qShvZVDbLFSVkcSO9U3urimHsq12MqEA+0O0RB+KjqLpa24Ngh&#10;1QEhqn7/ALe0EEsnMDE94iig+3C7pWTk+T2p8Y3Zjn+LQqbVptsoFBG9SuTWLAtqjItkyXGT801d&#10;U7re9GCfFStAby5txDZYnmkyxobilzEr7z37Xub7vSBt44/P5pKwpuvvNxceBz4FPG6z2bw2qS7E&#10;BpgeYpq1o4SwotBWQ7X8SPHkVmljVpnag0kMaa0jEPMs4DGQRFXLM15QC/SRBY0hYi3cUoxK5Dhp&#10;Jk+KtNpcISoI2jaTSptC522uRD1Nl9ll3k8KJrQL99/5lVvW2dSN1tV+MZNbn6jr7ntAi1K7oYSO&#10;w5rQ7epGtvO/vItvdsDKR/YivHfUephvwQ3pTk+I/J3fE4pbJyrj5Nq0qoiI5eQZZpMmqP0z0m6N&#10;Zc12pvk3GxbXsi/g1Y6Ri2oUB1RFmVHJI4pf6g9ZTS2rfusLbZVduS1LxaLFqJ6eWSLSxytL1fyR&#10;5545TjHlyXJyz64Ol1z3bTtu4ww5+RXz9rPpj0fR3iL+oX3H6ojp5+0R5r6J9eRdVphfsIt24wMh&#10;xwFzHxXyH/Eb6Y9Y/wDUGv6R2e39jIAZUDwfNe51Gjj9tSxzVV6C0WpW9wlF2jen9f0OlU2ldEWI&#10;OcsQe/igW/VdFqrt0wxG2Z3TE4ESP7iK456iNYloJftgXQAJdYIWOSeDQfoG56pqPVdETbZrTdJM&#10;dG0ckzXlceCeXLVUd7Jlhihu7R9bfT+ivppD7GkBVBKgg4kf51c/Tv0df1eo/mLqsEVpIeMTzkV2&#10;300ej29Dp7AUAm0B05BWO1Bu6nRaC2BtVSqlRbGB+Yr2+Pw2KKxOWZNJW/5PGT8nOcpxhBq2Nq+k&#10;saYWWZTIjorgv1bbv2/VQyLcKqZLvkHxFdY9MtXb+qebpcMRwPHYfil/qj0M6q3ea3bJK2y0ngle&#10;BTfIY56nAtkOIvgPQSjjzfm+yi9A9aTU27aNa2tsBJOfwcVSfW2n1XqBssjk7Ay5/djg1L6PsPZ1&#10;2otXm6nCvjgrzg9hXST6auqW5aguDlBwAGzmppvHLUaVY5Sr5Lzat4dQpxifkj9b+najQeraixdv&#10;MJYspAgLuOQK2f6N+uPUfSbD2NLfabrFfdjdMftE8TX0V/1C/wAItM2nf1O2wttp16IcwT4Ir40+&#10;ndNca5eV1/TBaVBJJ25YivKeQ0f9O2utrPZ6HXTzxVybj6O3eraXXeqaFNVfui87SX3NEEZIQjkm&#10;uX+n+jLdY3Wb9NQYloiT4Fdy9G0SvoUsAlbuCEBC9B6i0H8wa0y/9OX/AE+3qLg2i0t8LtbgE5IJ&#10;NDDRx/uX/Ls6eHX5I1BSqjXPQ/Q9cnrDezqCpNshHUQPOZ5rdbH1nf8Apj1l3vOWDpOxTuVo5J+a&#10;rfRfW9L6ei371wI4G0hzlpztUGuV/wAQPqrSeqao2rDFB+5jgqBxxXdx6CLxqnxVOvQe5ztNW275&#10;PsTWXvpP630u3UlB7qSZIxtHJB8V+Xn8UNNp7Xq2s0Whue4ttjJHDMTzXTNZp79/RW39P1r2nPUx&#10;Dduy1xrUXtNotaDqLm52zcJE7Qa9X9OaP+k3yeVzT6jXR5f6jWXPGENiik+Z3w0zl+t9OuaZWnDF&#10;arLHpV+4hubCw2FmgREV0H1W7ob1wOjMVjJbnzVX6bZv6uzeS2xNsMcxJFe2hrbhaVfyeEyeJX3K&#10;bv8AUTf/AODv0LY9R1CvfvooGQhyecV+hv0X9B+l6W0Va1bMbHU9pjMNiTX5M6b17Weg+otesXXU&#10;2yDjPNfYf8P/AONHqHqWmdjp32WkUsQ3gRicgeRXyv668B5vU6nHqdPnUsX/AGXto+hfR31B4zBp&#10;npJYnDKm7dbnI73/ABH/AIJek+tWdNq9KGBLS5RQB/YVw70P6dt+hNrbGovlbIZgOZBXvIppP+pV&#10;7INiygQhiAS2Nw5EcGuYN9V3fVX1xuk2jqW3S5mHY4AIrTj+n9c/HQx5ZtVTfNtHW0P1No4a2coK&#10;27X6Zqv1EW9e9eKWdUTp1ML1TiuoXbJ+n9IGN5jcKKNxEz5P5r5/1mg1HpXq63bd9gtwxMdzXTvX&#10;/qG1d0Fr3S07VbJkxWnW6PnR41Lfi20lXNnX8ZqHnhq8rg4Zd7bd8JeqLixp9N6rZW5dBUuCWXtk&#10;4JronpH0Po7OlvNCMoClSRw1cO0Xr910S3ZA6V3c/wBq6Z6J9X6rUD2Z2FigLHMdiB+Zrz3ldLq8&#10;d7JtQTvbfR3/AB32821bU5fNdnQvpH6Y92+1trJ2KwUMxmW5gCvrn6S+g9Cpm6nuMxBhhHUBj8iu&#10;JfSej02m9gkFVdeovyG/5r6/+mrltkAMwJU2xxKjzXznD5TJPySlbpB+bxOODYnXBD0T0H/0W6Xt&#10;XWRNv2k7ghJ/zmtv0X096ZqdamrbSoL7fbdUSR554Nat6x6te015dm1RKbVjcSO4+DXSforRanXs&#10;bewiCGBAEGK+naPNHyDhCj5T5BT0alNvsJqfpq5dtX0tLbUlfuIxB7D5rQvQNNf+m/VL66i+u1kj&#10;IiPEj/Q13/Vl/TVe9cRtkAAMJB8nFfJX8evW21lhbundrYQQWQGZHY12fJaGGgxRzRT3o53idXPX&#10;ZXidbJez7v8Aob1Gze0CvaAIRR3lc1v+oXTliLe0KYMLmK+GP+kj67bX+kXtLq7v69khYr7FItuI&#10;t8l8R3mvd+H8mtTocOSu1yfPvqDxb0utzQv2Z1Bsq4GAd4LEGtF+vNai2CzIoHYjM1vV/TW1K8KZ&#10;8TVHq/SbOutKS211Jgxxtp0HNZKo4WswLNgnFPtUfLt71O1bJQ9boxO8H7QeIqlX1mwHu/rtIaSe&#10;RubyBmgfxBH8l6gRaWFJIaQDn5Fcyu+sWQkM3uIJbpaGB8GeaktaourPmuo0cozlHjh0dP1PrCpu&#10;X22hVkQFIafNab6j66RavE3AiKBkcNVJb9VLWAu5iLpG5UI5XnHJrSfWb9tmdWvg5lRbMyo+fJpG&#10;p1anEVDT5NyfFdBPWfrUbWty4ZetA2NvkA184fxH/iNKOEABdDDzzHBmtg+p/WLTm6DclN2zYAQ8&#10;HPI7TXyz9f8AqoewWWY3lZ52x2/Arkxm5tRNeXFL7c1DiRzL6k9cbU3HBJ90mCSZ3fNbJ9Aenzqb&#10;bW2YlWBYDEf8muXJ72svBVgESYFfVX8PPpi6BYb7dsMhA5kd65P1Nqsei0Uk5JOSYtYMjUUu1yzt&#10;HpWnt2dPpwTcTdDRwYbxW+/zsR7l5+lM/wDgsYAql02gaxbsp/3irkkzMjsKk90LEnrzvVsQAMCO&#10;4r876mazTbtvlm3LJxt1SLjQWm1F2xat7uqCfkV9X/w99AcuEcbhgSWkgjn+tfO30P6eNRcDQbiX&#10;FAM4IM4INfaf0boBY0wAaWW4Sxbn5z4r3X0Z4lTyfckmI07V2dIXTmyrAuGOzbIznySK1D1ZFvbB&#10;htmIYwFNbBq9YvsEBx8gYiud671O2oYbhtIAY92r7BFKUoQRrlkSs9c09h7p4JB2meCaX0/pWnFx&#10;rbLmNzTwp+KRb1S0CFa2oYSZ3yYNTb1C2AjE4yTcPJ/I8V056NQV0Iw6yE3RePasW1nevWQM4EDv&#10;+aPbGha04RVZQJcjux7A+a1vV3G3SAtwRKKDkEDmK5/q/XL1gpuVixuYgGKxSyKEuYmvLqXBWo2d&#10;4uJp2S2E27eDKyw/FV+p0lhX3nZkbZYZgeK5H6d9ZMGZEYQcuAxMHwewrZz9SWLqMGfZtKyjrIBN&#10;dTSvHk+LMs/ItxumjeRctki1IZ1G7ahkEfHigHUW3HSJYZWBPT8mtOv+sIilveulwZXYo44jPaqy&#10;76hclhbVFJAZSG4HyDXRWlilyjA/JzfRttzWWcNbVGZW3MT9v9aV1DWZBuAksJUtwZ+PFc9vev3d&#10;9xAqsBBfYIwcEE1ix6zFnqd5HT1YieAJ4rNPTw5qhmHyEn2mXuv9O0V503BV2iYjBJ4qm9S9F0zF&#10;SUa0YAIJy1KN6o0w15GOBAH3P2pO16oyxbdRLBt6uC0AeDXJ1GkxS9I1YZObpwGr/pdq24i4yhe8&#10;Tn581Tep6FFFoOywOww0eRNOXvV2ZAmWTaFZh4bGDQb3qSIVjb0oBDSW2rzB/wB65E9CrNErSaSN&#10;Yf0BA6i4FKMCsqZjdyc96QtelsV2LbVofYrsc/51sbvZ3IV27X6wv+AkxPyaxZ1JuFFc7wg2k7qz&#10;S8akroigDs+hW7bLtRZtO0x2xxNbFpEXBe5JBB9sx3qtHuWw8S8GAF4HzFV2r1hW2gFpggaFMkNu&#10;Pg+KmLTbWqQGVbFe2zd1uqkh7RLNhYFJtqjbYN7p2MYKxO+Oa0o+sXLTs9y8GBhmlsf+1QXVqf1Q&#10;7sQzEDhYFdKGGD7RanKlRstzUm66qIUtOB2FI3mZywJDBQwYEmYP+4pK7da37Vy6QMHcrdvkRVbd&#10;1DgKtwK7Pc3GJEg8T8Gj/poJ3RcbbXRZNetsbKAqCDJg52ikBcbcS1kKd2VA3B93BM/bIoL2G3Ap&#10;c2kmdrEQFNAQIw6GJDuVEDcSR5NaMaS9ByssrF1C+5mm1B6lEglfgcAU5Zvkq7GHtbDOIHV4qo0+&#10;9kCe5wGIQALEfIxUCbghQ1xjiRIO8eaZSIkbLZ1QDKCFc+2Ugc5+PjtUbOqV2SBsuhtqr2ccGfFa&#10;/Z9QSTeVNxnYpOVWOfkmrEMxsgC4SQ0sIyIM5q9qHKReahnNxl9uXBiA3So/3FVrai41syJLQGAG&#10;AOzCvA30s3pWCXBHyp/bNItevhuShPSBMiB+40O0LcN7mS4IYQsncRBU/PmpW7N0m3cYBVIJZw0k&#10;lvtyeZqrGpf3LrC668MCwlT2MijoEW7dtswKxuKCdk+ccUyJTkPFWKJNsK4YbiJUk/Hk0e6zI0uW&#10;ZCQpk8N2BFY0987N7BnM7QJ7L4nBoXuXXbc7qUVuhgY5xDd8UVoJdC4Z7YZ3ugMxGVAyBiD5pHUX&#10;Fm6yByTckBpPVGIpzVSxIL27dzCpiFnx4NIp+lcJ2XYtwpCiSXpdqwZBlvC02bqXGdZdCDAJ7Vk3&#10;ktu5RDO8YY4BA5FYsXRstRveGO1SOp/z+KaW0TdZHldoZpHDH5qNkSF7pd1bJ2E74747NVWdVbts&#10;s6gEuSBghgD3P/NWmnDXeu2Sdp2tuHB4E+QaDcV1tg7VxuyRCgHmKllODZWuHVUCblaY2sJn5EUx&#10;+p7jlzCMsuJxjwO0VC/bY79rEMEDs8xEVCxa9tV9pQEJ6sSPyZqbi4ovEuxbYe7cKSGMoCCPOYM1&#10;NvcVjtBNxzAQ4MUtcS9C9K7WgyzEdXye1JrecW2IC704Nx5TbPbbz+aW5Gvo9fZXubUuENu7AgQB&#10;Q3J9wsSxWFiDInzFQbU+5eZesucsh6doH4zUlVwLd327cAlOII3cE0luwW0C/mSpttG4klJf8zil&#10;23s5UIdwnIaSFNGex7lxIDBwDuxIkHmkNZbuBhCbXZ5LDgbu80LZViT7Ea61qSxA3mIlR2FVd8R7&#10;cbtxlmAJhd1P3o3BRqXYDcpND2WgVkFRt2sx89qAYkI+ph7Vi+jIqtA2q3Of3AdhXEfq6y6BocCZ&#10;W4FyCwz013L1dy6rbJKNJKNw4AzuIPIrgv1PdP8AKvc6gNjbgYBOcnyDXV8Yvzj/ACVNpRfB8x/V&#10;d5lJli8s09Ix+PitCv2xtB3FpgCt9+onlBeWCANojtFc+YC4XgyR1Fo/0r6Xg5gKwNJi2DaYkFcE&#10;gnNVlq17QdRlmMqTVu1x3CtnpERHNImcza/8mI5BoZGzcKXbdxn2/GDwSaG1u4BziBTKqGuBvZLQ&#10;J3TWLwVhBJQxmMiKCglIas2hb5tbpTuYmh6dHRM4VmzHNTRw2zLEBhjyBU1W2puEhiqkmPE1KCTo&#10;tNNdX9JPcInAJwAfzT8W1XYbZZ5kzVXptR/20KsxKSJ4MVaLfLbNg+AZ4qJkaT5Lm1c7qsGYIIlh&#10;Tp3MhLsu4Ykc1SfzUwAh3MJJ/Hk1YWXYKz7lB724yQKbFgplrpL9oDaW+SfH9K2OyxFu2YZlMgxg&#10;j5rXdPcuPMqoBKyeIjwKvtNc33bCgR7hOxpgEjsaHJOjZgXAR9YPbcnMmJ/cIq10ly2yruLMrpEE&#10;7SQP9Yqvt6MgggjduMZ5Pcms3bttluQvUO8yJ+KxZOTRBUy1gsybLdxiBDuGEAdoBq8tWvatXVZI&#10;ZSC4PW+f3z3FUmitNqUkbGKLEGQWI7zxWwWGYsu28pVBFzcIJPfJ8eBWGZ09P1dDHpym376G4yvA&#10;LR1YPxVyuntoloWzfdHmQcmRkQOwqq01/fc/SiEwJndt8xVtbOoRSbn6c52A8fOPPOaW2PjC74KR&#10;ruocFXCxJG2JCk8UvdkEI5RRIJM5Y+D8U9qfUWb3m67iKCLmeCe5jmqK/dt27vsq+4ABhiTBHFXu&#10;A+3+yWpUXXdbU7udgMwvc1X3PZW8rEtvFqHU4yODimNTqHX23VyB9qsixg8z8VFtItq8lw3SHcTA&#10;Wc+D8VAmYZlJhsqdgI/djMA1C5qbVohfuVzAScqfJmo+0TZVGaNpJKxxOZnzUDfW4wCquTLM33MF&#10;HjuKpsponpx7JCHlsZgGKbb2v1grS6ELPbPYT2pCFuWkdbikBwAzLk94pz+Ze8jguVKPI4XaPJqt&#10;yJtYa/Zti77wWFUCQwnfHx4oatdS4WcBWUgLOQo7AVNrYN4WVdbgZjlZUAxwTSaXbFzmVAwo3faV&#10;oGhyZsPp7XVttuVt6Hvk5pk6lmU9Z3E9I7T81rWn1d9kd/cjaZOCKetMQ3tvIYqYMwequfkxctmy&#10;GfhIuUIFuGuLuZS3woHIml9Uxv3bTPe4tE292JJ8UzuItum4FSgAS5iex470spS29o3bZFsqV25Z&#10;v6eI8VmodvbI29QwFiXV1bIXMARG2vOzpp3OH61zukkA8Gl9lr30FtFuHiJ5Hkihvc3Q4vAFW6Z+&#10;4R+2r2g7i4Fwe6tlboZIIctKCTkAAdqmLRRulkCmQwYdQjx5FVZ11x7hUHaQQ25cLt7zzn4pljO1&#10;whbkWsYC+ZPFBtCTsPZgs1k7WLJL5Iz2E0/74YLbTUgkwIK8HvNUVmwNOvZ7sBgN0ZnMVYgibgFs&#10;bbgVlEzDeKXNDMbYxde3v3bm6tqtb7sR4pfVT7tq0QsOWBMSTXtPedyfbthNhKsx/Z+J5qNw7UuE&#10;IwPLAnG3zNChjENqkBDcLhT4zg4A+BS2sul7t5VvWiApEd4/Jpu2ypce5BwMgCeo4B+BVdqTbC3F&#10;L+5t+5iIYeadEz5OhC9vubSYO0A5PMdlFIuUQ3d9u4CzSQw+2jao3iwNtgLkiSQJ2jsI4pU3iZuF&#10;ZK/cT1EZ5rRFGRs8d4S4yuIVcox+7wQKXZYdBuXayqFk4UnmmnIvMogNbXcAI5FAdXugHYrW4Aki&#10;CBxmiAPPYW0yh7avcUZaeR4FUmtcoy//ACxGysCCP/jVd+/YtG3B2qvYLIB8Gq06UtccM6yJdQcR&#10;8VcZUVKKYhKubu84TmJBolxryi4H3/aAAIOPAqSW7jhZAVy2PMeD8VhluAuqsAJkAf5kUdoQiN7U&#10;XShm2LZCqDPcVDVbcqrEM6AAbfuHn80ZnQKW4lds8k/I8UhqLpFwxbaFUEFjzQjapAtQpCOpVWgg&#10;RyaSKg3WE7OCjAcjxTaIUZSpLe5JBXEUG0k7k3iQ/wBsSY/NEmQq9UbTbZtM/VuI81C/bd2Zgu1g&#10;JAJxFMXt6KzC4qkMSY/b8A0psa3cUq0iB1EYq/RmmrYr7t4M7b1KMOoRmaqGuuAcgvMgnk1Y7VuX&#10;rt60WCK32/Lc1WOu03DKyTuA7we1FAXtSFNVuQX23d1Igd/NV1xrIIIEluzefNNu7MhUyhDbc0vq&#10;iFx3C9zMCnJ8FUVTNcJPTO1pLDNI3bg61WQMGDVjtFt0YD5Yzg0g4LnpGSSd09qbAW0xG6UX7VJE&#10;ZnEGkywRTgluxp+9teCFMDtSRu5f/Q8xToipWgV0oQT3qCEHk4FSyMwImKggnG0kHxTAA6gpgiam&#10;x3oEDdXfxioi5AZTJ7VFGbYfg1AuCSDPHOTTXu2P/hbf2FKqwRQAtT33P/hdU42VR9b6tbT3+hIB&#10;DEQ0gRn8CtZ1epS+NjkSogbeZPk0PV6otcZCDvcAWs9MCqq/fT9Z7idXcissMKNGTUblyav6lpxZ&#10;Rk3w27JnmteuW1VtzAnx8VceoXLlwqxA2Bp4zVGtnIJPJwfitcVRz27uiMN7S9eO2KwjCEYBnKGW&#10;7RRFJn22jdEmeINK2SYPWVwcDvRFL0PsFuKrbY3cds1FtkIvLTD8hRQxcCoq87vieK8ysuVt8nv2&#10;qNBURfohfcBZhU7QV2BXcWUSRP8ApWOru8wJHYn4mpE3VVXFvZgHzNUX/gEEUqZvEGZAotoTDbCo&#10;GDHeoOqOCS8Sd6nx8UC1fCKrMTt3SD4NWGmNlkw/JIgz+381C7qBcDvOGHDChpBuQW2s0kmJn4oB&#10;UFHZrf5BMx8irBbCNdEhQrLgELE00obeOHYLIM/60Cy4W6yxwuCRINE09wutwMVGewzQSLQUbmtl&#10;iPu5jBjzQrjtEDIBADRzU1t+4rL/ADAB8ASR/WvXVKMFYfaoA8tNKGc0K3S1xIAGTESMCsJuEL9x&#10;UZ/FR9m2LhhZg/bwBUlX3Ax25PY4AijF2Tce4EdWAAPek9rb1ue2FIwe9TskuHUpMAA9iTRFLEXC&#10;GIgbSD5FQlizqrrhZPcAZp6wwZWYAgwIHBBFJjk3C0tGOwIrJzvuE+MCqZcR2yzW0vSi7mccivMx&#10;KuWCjAGBNDQo5Xe09PYf61H3AWa4rBtrRM/5UAasNdvqrELbbiJ45pYEuLSgkFj25aKwlwy/Ud2Y&#10;By1YZoCkKxcDEdqqhj5IsVukxbACmGnxQeqeBt39xU/cG5swfmoFjuYZALVZVALjspb3FgTAjBof&#10;tyxlskAVMM90GclR/kKHctlNspnbNELYNiJM4IwFoVxwwA2jFFuW2ABa3mguQZC9uTVouicqACFj&#10;FKIBuPMcCiZzAIkcVG2QGEKeMhqNEJIY/aKGcGBxXi3PxWQ5iATFWgGZ7TjIqBMBTuxUt2cocisD&#10;MAtioRGMGJM1lQBJLxP9aipaTAmKyuRxyasslC7akxhjJFeZpOB8Z7V4bevPbpqiwwB2FpjMEHvW&#10;Xddpjg0D3DOBGO9EL4E7eINVRCPDKDgRkipMNhgAFeahHTxNeU/tJ+2rKbPMFM9JAxNSOAIEwf71&#10;E8A7iZqIRRBL81CrMoFMzPeaMjDJ7+ImgsRtzk9qIrj3MREd8VCBSpCHP5+ayIldvSIzivBDbKkM&#10;ApMGc0W3ajmYyOaqynwQLBURgDz27imvaBYKGy2c8ipWrJYIAwJUyaPatqyXugEnJbjbFQimBiLu&#10;xusnvWSHClg8rMbY4ivFPbW0VOWywOQBQp2bYaA3ioSwqsHzGBmJ5PzXv5hWIg9oKmgXdoaFJCnI&#10;qQuIptgAdQyQMk1KImeW+A5G1mHkYj8VmA1th7gEtJJyaycOcZ7EYihkbiLhQRugfmoE5uqsBdRp&#10;OAQDlu5pWZVgRTDk9YiRMChwpTDGDVoAzbs7+G45r0kBsZ4rybggFZZ12HcOfFQgMOTtB5FTt3AR&#10;E/bmTQpZuewkRU7a7iD24ioyWZ3MoBkeciiHc0bVWOa8drMBt6u5miMm23Ix8cmqDIBye+Ig0NCw&#10;hQWIFRTrnq844rFwvtG4nPFEkBuCTBWDzkDxWSQqkSPmK9tVYBYbVg15o2k7j1HmrKsxCqXEfImv&#10;XS8REVAzgMsgDivIHfb1kCe9UM9HnaWQBc/FGRl789xFAnYRtIWDzTDgDH3T3FURqz0sZIYR4FTW&#10;HQqFXHJpMu5wQF7cZNNW7xgdxUoCxtLrFnAuEYE45pVGIwDgZGM1ksZKzIb+wNR2gLkgkDafiaui&#10;WRLYU7v3QPmabBRSdoAOJFLWm2DKhhwfNEtXCIJwapotMJc0jNbLpdAhu4ioNaGw7WB3j+oimNNb&#10;Lwu0DuCTQGtGc2ZJJ6QfFCXf6FQqwZGVGIzmiwbat1DMT5ou1W3QsfilXDNBEGByai5KU2YDgkjA&#10;NTADAAfMzmKjO052kkY+KwqySTc/Iiiovcye4gfbBnEUMsW/2Aox/wC4WwZGJodqWKwQTmahZiFZ&#10;g0wYiirO2XYEnAoRyQShFGMhRg/AqiUQC7mRgYzAnNSbK7QCxmpCyGE7SvANR3FuFIPAzEVRKQuz&#10;EwJg9qKdskbZAodrfjG7MTGQBWTaDMYPaTmoWkFEMsbpbz4o9poZdpAIWYOZpK0hbim1ulmPERGO&#10;apokX+iVoFXI9yADP5mmGXdZBYRtaARyRQbLIttnwYlRPNHfcUbr3grPyKjslCzZnIII7f6UC2ZM&#10;yQM7e4/FFR23KVXHgioWZMeD9oJipXYPAEpKEtkSQDXgpVfnyDRCxNvcMbTwe9QJWGYLBOatFkQw&#10;wjAhTyRkk1FrbKSJ8wDRNuGgjjvUVTgbQD3Y1AyJGJOJxUwxRSsiCZBoQXdLLk1FgdhJIMVRdk1L&#10;K67h+fNYa6y5Eg1A9QQ+aIxyJJiroAyV8kioSpGJkHFGDLuWSSDIJobWwsq2IGDVFs8QOWPbipi1&#10;0owcROZpbBbMkVnpJUZae3YVKBTCvOAQYGZ5oN3JJAOcT5qLXIkxg4qWQigHbRJFkJ2nBqe5wWCm&#10;fkVlSMFqjuEnJzyTVkMKSz4OR3NZJIUz+a9eKyuPg/NY3QMGRUKPKmSFOJr2N7ACcc14rMkE5HAr&#10;zA7SscCassxuMHGIovvMSIxGQKggHmsqoIEzH4mqLHV2lcifMdqw21AJk+Zo49pIhMFYmh3CChYy&#10;YIpRQ/6UhF0MqYYiK7N6O9322Ksp2pBD5OeAK4poD+pjEcg967F9NapU07reuwGWcDqaOK4HnIva&#10;mej+n8iU5W6L7XQtlYEXQMRnHYCueesspItqCOnqDZ47VtWs9WtWtOVF2TiZ5UfHzXOfUL632uss&#10;s27DeRXM8dik3dM1eZ8hj2uEXzRT6jVFySqlFTKx2iqz70mR5MGnjywUhCOR2pIkIGySDXp8arpH&#10;jZ5JSdsxKsoEFerFQA2yAJ8GIqTIQpMzxic15JCSBJIpgUWTN9H2Sdo25MTJoOSQWJ5gCiIpxLgf&#10;DV61aPM5wSKrhBbzZ/QNAl281tlYZ8V1X1NBptPLJv8AtUZn7R/vWt/Tdm9Y2uSrNEgnjzmj+v8A&#10;qfuW2QA9UOmen+lc7JvlK/Rxp6jHObhuuXZy31K/7t5xDAkkANkAUfRgoVUzgQSeKRa4bmo3Fjzy&#10;fNX2n/SuLGTxjgzWrNKoJV6L1j2QjH5Q3qrbaLTo6JAcAflq6t/DL6UKMt6/ai5cX3AGmCJ71ofp&#10;3pGo9U9R09lxutqAWgxAr67+mfpIWNLp9xQssbFJJIA7YyY715TzfkXhxRxqX5T5lR7v6F8HPJef&#10;JB16s276f9EGl0m59M4sq5YFGJrQPqm6HdLaDJZjvXPSBktHetu+rPXX9I9NvI+q6gMie5MwAOK+&#10;RdT/ABE1LrqBblSwKqRyK83otBm1e+cVdPs975vzul8dCGOfDa6XZefVP1q2m0R0OmOWy5U9zXJk&#10;UK54OCR4NTvFnJXDMxBDcRPNX/076OdVfRrlz27Vsyztwo717bBhxaLTv/y37bPjes1efympTft1&#10;Feooo9N6fc19y1FvaONwwq1vt71jSehWQtlbd66fiSSO80h9QfVejC/ynp9rYgJLMMb/AP2rmzMQ&#10;A6jkncZq44Z6tReWLhD1D5/kdHPDQSksElPJVfc9L+DYtb67/Pao3r1tA2yIrpn0YfUH0ytY0cqx&#10;hj3gePFa/wDQP0NqfX9YoCLbsoQz3DPFfUzei2NFpPY0llArCCVJBB+Z/wBqweR1mKG3DCPXfwju&#10;fTvjM+bI9Xkm0ua+ZMR1i6Zrb6e4QLltUWXEEzkSeK4l9S6Qy+15eCG3djNdN9W0+r1el2nctxm2&#10;KOzk47d658+hdDetXJX2sMD3rgQf25bvg9rNuaquGdF/hD6o1hLunu2cq67UUbjxBkfINP8A1TbG&#10;h1Vs2y2xbzT8TkGtN+hPUxY9QlGi6xHH7gO0/iu66zR2L25Llr3EZ1ZWZf2nkVg1Ud+aUmjVhf8A&#10;sxjfXBrvpVxNTZD3FH7S6BoOOSPNE9av+laBbirgMVcAZYLMsZNH9Q0H8u1pNMsdURAXdPcVzD+J&#10;i6v28WxBQAx2jAFDgw7pwjfbLz5NsJSq6R0X1q/p7ukGqtag3CYuEE/bOJ/tXx/6t6ncfVXXuOx2&#10;3SFnkAHmuofRfqBNq/Z1GQFCyQSwIyCtad696TfuXCoBLTJYiOa7/j4xw5Zwnz+zja6cs+KEof8A&#10;g3j6d1Ca/SLbZkTvu+Y71qHr3oallfaAyGGQ9ODRPRbdzTuq3Ldz7ciAYonqPqd29qlSA5YARPEY&#10;gmm41OGWTg+CS2yxR3rkoU0qaaxhQVbcGgTBqytLdu2ydjEBVzP9BT2qULpiEBCiZxyTTforkaVl&#10;d0xkA5hh3FVlytpv3YuMEpVdKijOhIurEGMyTg1T61QlqIUlmls5E+K3a7tcQLi3HRJJQQK0nXXb&#10;K6p3UDqMgeKvTTlOf8IVmpeyn1q22Y7FCjaIEzmkLWjcLaELDPk8mPnxVpc9m4kFgG3gzSdxXRSU&#10;Ernn5rs45val/wDUwygm7aK/UWVth0VTOcg8eQKrNQluFWe4hRmtgu2lRbALBmnzxPmkbfphfVtI&#10;Jc8RiteLMkrcjPk07bpI2T6O9JX2714j7ZOcYrd2W0GVM7DBbMSa96dZGltWU2IZYdc8/kVXa9fb&#10;CneJZyxWO55ryeozy1OonK3Tf4npNPijgxRil12HtWzcuXQ7G2QBG2IPwahduK6K+yAenyCKXtID&#10;dS6TIBmPNWlpiH61UyOoTAk8Uuf4tfwaMf5ITCIqMxHCTjjppe5dZltkiDIO0CYpooU9xSwUzEkS&#10;HB7RQnvRbIClSogfkUce/nkklQMygcnr3RmJ2/NED6f2dxDDf+4weKibqphLogKDHyDOKJdcFcru&#10;ZpKyIEVbt1w+wKVPldFfctLtB+9fcwCYJ8V9+f8ASl/1VP6IdP8ATX1Fqd/p07dJqSc6Vjwpb/BX&#10;58ve/UclBtKjBxwKim2LSmd4NbcblBqSdSXTOZnxQy2mlT7P6b7GqhLN1Li3RctYZDuleZmru1eZ&#10;goJLAQQ3gGvxj/6Yv+rbUfSd7SfT/wBQ3nf0dnHtXxl9Ifjyk8iv179G19jUaaxqtLqF1NnVAPYv&#10;W2lLin5r0mj1qzKnxJHjPIeLlhnJxTcL7NqF5jdTaNyCd1He4VDlbQhjyOx81X6RzgfcQTkdiewF&#10;Mrryf2sGWQVIgGK6SfHZyHGgqKOASD+OaQu2IS5vFpTuAAGQSe9OrcGxf1Du7/BNSvWDdKLjP98V&#10;nzJNGrA6Kr2rQaGQsWAjxHgUP2A7ZtAqMMo7TgU5u90sZgsYAjFB9twrq7EcDYngVydThs6GPNQs&#10;tsoWltk9BSZwO4NOvc6SNnSc57baLcSNyrbQMBtC/nua8qPbKAyoUSSK5WXTJrhGqGpa9g/5Kd+F&#10;BuAbQKBa09pWe2BKjiatbatKdQG4TuEYPzRrNsnYMHuYNcLVeKjku4o7On8k1tVmvJo7g3q5Q7lE&#10;kieKor3oqtIb/usWG7sfgiugtpN4B9wHa5kEck0tf0W8wE3Ejg4AIr599R/Qun12FrJhU0vTPS6H&#10;zc8Uk1Kjh2t+mRYuurBjsOcwYGJWk7GjVXZ0UttTHO4nsTXdNb6ba1Fm0rWjuHJZv9K536p6De04&#10;ZpbmGZTmJwCBX5n+sfofX+HnPJFSy6Z9S7cF8SPpPiPqXHqYKE3UwN20Lyfa0gqWM8d9tYXTq5u7&#10;X6Y3Mq8SK9oyXU+42wrnA8d6bsWyUcW0BIwo+2Z5r5VKTjavo7LyJCaoPZRgNxB5PApU6VXtsGUA&#10;n745IPmtkv6dmUKUCbYBE4ikjYtpgYIBAE4ihhqPju/QzHnsprelRERIgKBA4kdxQTbvm8QFlVLL&#10;HGBV+1sLa4LBWie4mokAwGtkm2u0GmrUPl9j4538lBqLFwWyd+5lIkP2zg0G6oEuCelc4Jma2AaP&#10;3Q3TAgTu+OaWGmFpyAxYtMHiKbDUL/KNOPUrop9PaVyDPKSix3P5o7BStq17Ss89R4iKdto7lbgk&#10;mZPfAovsC4brtgkSk4Iiilm55D+6UtkFAygSWLSpaQT2NDZLgtoxRkIXcO5U1Y6nTXH++0WLDBAj&#10;FZW9bt2j0ncqlcxtM4piy9NK3Y1ZU/QqyLcvox/TksNq4kxWEv3bBWDhnIIbInyKyq3E3WgJZYgt&#10;nmsXA4ZxtP4PaO5ouHSdNUEmFLPdlypUhuonBzTqPdQuFCsGYLjOar337UO6dwE95jvUbd1kS4Le&#10;4h7oiOQvc0EoWvRbimjabWrv2XD5EiChzg9q3P036hs3LaBn2nAKjt8Ca5aVZ1uA3mGcdwDWG0yK&#10;zwjhhA3DPUOI+KxPTK1KORwmupQ4OdqfG4syqSPoX+ft3ZVThwDJ4JHZq2P0q+hUpJcFftOCDXCP&#10;RPqY6dTZvy6A9LKO4rqnofr+luOOtSGM4HivZfRn1Vl0nmcb10oqE19tZK4pv2eC8z4XLjxzUYNp&#10;cqjarXp9oay3qmvNtKG3APmnNLZtBGzuVSemOIpK7fUqiL+mxY4Pg96stHes27D7rnUuCe1fqLwu&#10;s033XCMoqFSluu02zweqhk2Ju74RqXrLe2bjWnzdYHj7QMRWpNZUKd+M88zXSbwTUuu6IUDcPIqo&#10;uekrfvIwgdRAXzX53+vPobW+Q8hPUaScPtuVKHVc22es8Z5SGLFGM7Trs1jR6a5cuf8Ab3DdnxEc&#10;Ux6jatDYiWiIWWUZ71ttqxslGA53Db320td0UrcCW4Bjb5iuPl/09y4fGZYY4wyZ5JOUpR5Uo8qM&#10;PizR/wBWUsqk+EulZz4CbkA7QFgr/wA0dFRwViYEKPitguelv7V5nG3jMc1SvZU7JdVQD/Svlev8&#10;fqtFOMNTp54ZNWlJHbxavHlTcZdFdqHNu275m2ZwJLfFfjf/ABI+rG+sP4sX7/8AIXkttesWFXaQ&#10;8WjtyGGJgmv2kRAxwBtPgckVqXpf8Hvou36lqfVbnpFo6u44Z7hElmHB/Ir69/ob9RaLxXmdVkz4&#10;HKctPKEJ3ShbV2jN5SalppQ3NNtde18B/QP4b2fp30oCygBusb14DABbPArC21FvKbpYkfjzW73P&#10;VTfe9aW04tkFABn4Bqrv6FtME091IYqDNeU+u9Vo9X5XWazRPJPDkyfnJp0p++f2N8XqcsMcYZf7&#10;vS/RqvtwVbqYMR9uNsYq4Sy6Md6CFwI5NZvaQqCFMdpqZ3bnZm6lUcd5rxM8u9KmdXJl3VzwJG21&#10;hwTaXggkGg21bcrW1JIJ6e0Varp2lOSVzmhBWXeduCYE9jUWXgpZVT+TWX9L1S6sahb5XAUWwCQQ&#10;syZBHmrPZBeGDnktPG7mrMJc9w3RIMwZPbvS7W1tON0ETIbyOwpz1DnV06ikqDWW3yQK+yF9poiG&#10;lTEkmr/1T1u7qLdhLbILewygMmaoxtWWjCdj2ml9Vr7Ni2EVj1kkQJJPia73jfqbyOk8frvH4csv&#10;s6pxeRfuJz8mgjnzYsjhcoXT/kl7cMN7sQFlvweAKNJt3xcYlgBtBMZmtcueq3nRGBCpMRBLH+9I&#10;HUXJZXUtDTnEkiuTHRzd211R1cehk/7nRc6r1hEVxbkT/rSa6trtsEXl6sFBiPmhe+psqASxALT4&#10;jgUT3T7aMtpXDLgEbds0+OKMVShzfbNkNPCCVRBW9yyRJTcxMHP4pqyj3r1lESMFs8CMmlrdwKql&#10;yqrwzDgE8U57l1bV3aufZgN3FXNv1V9WHktJ12ZRCWzuQgZEzUUfG94mCApEbQe4FFvXrbrpALDI&#10;VsbXYnkk8A0va1A2KfbjbKgE5IFC4v8AnroUrkuY0OfzaghAwbaoI7HafNFZgWCFiQYLHgExVJ6z&#10;61pPTbC6jUuLKMwUNtJk8hcUX0v6n9M1t4ae1qrD3gsuiGSKr+lyvH9yOGbgruSXHH7FuLpcGwIV&#10;2223gAdIjv4Jp2wG3dTmTwBSyWMqzDaCdwB70/aQBgyj7yTXMyyXJiySRKzKpsSDiRPfzWy+j+nC&#10;8qs6Ky8EDz2qu0ek9429iwEJAB5atn9K0jBlhSo4PYAjzX0j6F+idTrdTp9Vl06ngbbSb5b+TzHl&#10;fIQhCcVOmXujV/aubhBSBK8mKs7t8MqscFgNw4M1WWdqt9xDEwSMijtcuMQdi4EEx4r9cfSmLNp5&#10;xgo7a4R8y8vsknK7LK1tYNcIYZKqZz+TVdrGO+2u8y4xt4xzTC6i3bcw4JuZYdljiqvcz7SpkqDg&#10;do71+jNA5S0mJe65PCzaWSRzP+JH8I/SvrXVfT+p1euvWLnpGpTV6cWiJZ0YMN39VrqwLhL1wkNv&#10;IJk8TQraCbTNnzGCKLuBuOoWVjO6tel0GLDPJOMalOt37ovUa3LlhjhKdxhaivixu0Pcu4uQQJCn&#10;g1ByxmAYB7HvQReySwyoiAMQaBavrsIUQykSxxMGugc9scZwxJT92GMRBo5S3tQYYz37Ck11DGBu&#10;6RLBcAGstf4PtsfIAiAaJMW2PbCLcBx8CmjqBaF18ghd0/AHFVUqochcCAQo4/FVfrWqe36beO9l&#10;d3VE8jzVZ80cWHJNviMWyoJuSRz5X98M9wnduZ2Hk80IXHCIBBBBOREr+asmgsPbUIQAoJ70BLN9&#10;gytsBGCvHNfFs9znKTduTs9HHhJCMWyyosiATIPM9qUZhNsTu53EiKeXTgIyIQPbaQY89qTuWhyF&#10;2BV4YzWLLFr0a9OLJfZ/ecuURTLHmYxMUMXVYuqOGRTIPeD3NI3Q6KmxhP7weCDQ11BRwXVFMAPn&#10;lRWL71dnSwwth2vqofY6m5MIBkmOTWLxHSQQo6SSs4PEUvabe1wEjcASO0TStwFwOorxuC9470cc&#10;7krRs2KL6GNUtt2JZS3XCAHmRimw9pWCBystkQYGMilLWxklD9x6V25IFOW7l5d5Dl0bLzyk4ArX&#10;iSq2Iy5G+ETRCrXFlY3bpMyIrCRfBW0Ylg0HML/70OzqihgzAXn7po1q+IToAa4hCrRpRYhtlkdP&#10;dcqnvEEEwB/cTXrNpTbtkgbmMbuwI7USzZVlI9l98c8g0a5oiAq+04CjYQOxPBp/2ny0gFNOlYtd&#10;0TmzsFobRBU4iaA6379iylvhTBPFZTQX29sG4JU8g1cXbOrtIyKpRGmCeTXPni326kkl6N0crikr&#10;RX2ws6dXYAo5yMzTUtcKId+7dEzEZxAHas6W2wRWYmFML04NC1lxVsncSP3M04PgCuTOey76RuxX&#10;k20uWa39aa+NHfCFbntWmluM/kcV86WfqIWGtAozBiGgcqe9bb9bfU9uzb1iMzGyQVu9s8481n0T&#10;6a02o0lrVElWMBQ2P8u818U+otRl8v5fH/TK3hTp3STR9L8bpsei0KeWPEjpNnUJ/LG7tI962vUP&#10;3HvWj3tRpvWHvK10QggJMtirW9prmstajTW98oIDARk0j9KfSeo9O1Wm9wkooYOSsSeZnua+weEw&#10;SyzgpYm47abPHamUYOU0+TaPpf0NbCXLRT3N2S7dpqy1f07pNNaLXrKBGMgKAJNb5pNNbRkhVBcS&#10;W8YpHWbBa1O5d2xoVjkZHIr6np/G4MemS2rhHkcvks0s7Sb7OEeufSHo2otC06kQ2+GAIUeBTuh+&#10;lvSdNpjc0mltC7sDJtiB8d81rfrutuX71+5cPtpbliQ2OOGjvXIPpf8AiiW+oNLoVQDTmdxJ3LvQ&#10;SMDz4rx+aeLHnleFddnqsUMs8K/3X/B2F/U79pWZkNq4hI2loieDXJ/X/WvUdRcS0+oK9LOSucju&#10;OJreP4g+tLYsW7wC3ht3PsjcveuKv6979q462riArvxgye34+K855jU5oyUIzdHX8fp4SVuCs6x9&#10;C/xl0/p6fy+tcteyqNGXKiur+h/xC/8AVLlu3a07W7bHBOeORXwnt1H88t0WkZjGxyAYSIgfivqz&#10;6CsWtMlpr9wISNzR2LDJ/wBqb4rz2p/DFKaUUBrvF4lumk7+DuHpnpGns3rt67aARWLNHmri+62N&#10;PcdLh5lioxtNU9n1uzcsALcXckBhTmqu+56c3tZLKSg4EjzXs8Oqx7XtkurtHlM2HJOfNrmj5Z/6&#10;kFuf+mxY1TMrtsazOLmO9fGX0/pv5d0tb1KkkqTyN2cEdh3r7S+vfSbmq0lw6mRbtlmCjAYkdyfi&#10;uMelfQtxRafckmCUQTsA+0/+1eU1k/vTafzdHstBFYsceS0+l/Qrt+4z7V6FDKCYJ39yf6SaX/iA&#10;i3bN20GT3G3bipwxYV0b0m3Z9L9PnVXm95+rBBZiMSfE8Uvr/p70X1XRWxcvW7L7CHCnrknvXTw6&#10;ZRwJuSSCx6iUs6/Fvng+C/VfS/UtNdLPp1dIAXcC0M3AE8GuffVBt+n39PYu7yCG3ngya/Qj6n+n&#10;vQfTdEq2mtsdjC0zNLHaOO+e4r83/wCOHrCXdRZuaEls9dw8GMAD8V1fDQWfLsUk0/Z6CeZ4sE87&#10;i1trhou7etDenva0uqDrtAlRBWvm76402sF8IxJKKAY/3rf/AKW9ev8Av2LRtK27E5Ed5ND+vrDu&#10;qs7BvcLNPc+a9V47fp9RTiqOJ5vT49doW4T/AHxwcm9P9P1WrCp7jAKu7HG2ukej6DWWLNxLbFmu&#10;EbhOIbitp+mvTtDpvSnCXP1TbO7H9eaP9P6RtRqWdL0BCNykiWgVo1Pk933XtqMXxaObo/plQhgv&#10;LJzkldPo5p9Q/TGoTc922VdhntxmkPTvqrXek6bUWbHSLqqCCJmK679QfT3qV9m1Nti9lJIDZLR2&#10;H4rSLXo//qoFhnVGX44rpaDW49RgTk4yS7r0eW8r4vJo9bL7W+D/AOLfbspPoz05/V/UrFlkP6t0&#10;DHY19w/UH8G9E2hRLFtpt2UcbYAk85r4u0ei1no+qFyxdhBgMvY19Wfw+/jaWe9ovUA5ZyFUvxHx&#10;PavQ6KWmkpRnXJzManHcm6fts+ffrb0b1L0awr3UkFmABgxHk1yi36ub5D+50EhWWvtH+NGt9J9Q&#10;0Zs2UU3+p3Ijb15r4U1OgfTah0LEfgTXJyaPTrJlUUu+DsY/Ja7CsajOUsdLi/Z3fQWNImnuDciq&#10;Bkz1EciaW0H1Yml1XQiuQ/SwGa47Zv6kMq3GIBGCaurYVi1zewug9JFeey+Fg96yT3qR7fQ/VeT/&#10;AGvt4dkk+T7X+lf4j201FlmJuiUQKRM/kV95/wAOvrz0bWhE9/JtqVBwUxENX5L/AMMrN25qLq3W&#10;/ZG4nNfcX0FotPqb6C2+84gTsnGRXxb6j8Jg0mrlLHdwjy/Ts+nPPLV6HFkmq3tv9qjvP199W6X0&#10;+2L5FuSwaS3IHTMeT4rtv8Of4gWNV/6e1k5Yx0g4ULXyn9dfROt9V1NjSJch3ZXIAJkRwpr6l/hH&#10;9JCx6Tbs7gzWkgNxs/NO+mdXlWWEcfMrt/pHh/qjTad4N0vikdz+vPrT00ehpt1KKY/cOJxBFcz9&#10;N+kNNqNBaS/prdwXtzAsCQxPJonrH0/Z1t6xZJBXnbtkPs5ANbrpLLJbtjdKou1QuNtfTtVmnqa+&#10;5Hij5rpl/SJfbk7uyg/h/wDQOk9Dvam7YtG2LriSYkgdhX0PZLxaBQbWwNvauSnVvpX067hFskyc&#10;yTmtj9B+qbevuKF3BkeVHGGrTotZp9LFYlLa/SOd5LT6jVzlma3fLOhXCfbiYIMBiZoul0gNp0Km&#10;VO6SYNIWnVltbDvknkd6t0sMFMid6wYNdvDnlJ2eay4lFUfn/wDxnvNa9WcezvLXWZGHIB5rhD/z&#10;SXWSVKyJb96zwFr9C/qr6J9MuXb97UWgLcCGOHU1+e/8VNXpdJrP/gS9suKdjKGwCDx81ztXF43b&#10;keJ8tpXByyd2+hUepBUWQAyxDBgYjyT8GtP9V9XOxnDotqNwK4ViMEA+a1b1H1Bjes2X2l2DbXGF&#10;Xz/U1pfrfqLWwySZtriREuxxj4NYlqmzirI9qW2iq+r/AFm4jXGJJKNuDQA57EOPGcV8s/WnqIuk&#10;tAUR9vMj5rqf1fr2YaneQzG3tLAwNwMY/Ir569UJe6iFTtGJnB+a2aKNysZCSalz/wAuTZfof0pt&#10;Tqw62S4iY8x4r7r+kPT9qMAoVoEt2UHt/vXAP4degdFm8bJkJMKIEPhTX1l6XpzpUBO3202Abu/m&#10;fNfIPr3y39TncE+jThbhu5u2NN+kBZshgyJh4zM1RaewdTeMWGuOCIDZkjmatNZcALkAkFdrFcAn&#10;sD8Vt/0F6De1l4sodCDK4mI8A14LR4ZZsqil26tCczUuDrf8PPpcXLnttZ23FOShwSBmvpv0vRWk&#10;tbyygRsO7EDtitM+j/Q/5axYIY9ZJWBtI3VvDErbulDEEkTmGOJ/FfePA+PWlwQ45ouGJKK45KX6&#10;gvezvRgxMhMQRXzR9S/Ud20GO8ENca0VX9qr3Nda+vfWf5XTOPd+1QCxMc18WetfU76jWhvc6tvD&#10;iQhBO+APNdTFlrNu+BeeKqvlHWNN9WjT8KWTYBLdTSTnP+lW1r6xQhS6wGJtsxMwPmOK+bNR6udP&#10;subWuG4xUE4Kg4kCj6H1xybguX1Ck8N3I4n4rrR18pNWc+eFxi9r5Prv0z1209m0pdS7k7SvMcj+&#10;pFMatjcghGdG2uEiCYxg182+k/Vl9G2Pdi4bUqpHS0f6Vt2i+u7Nm2q3dRcU22xbPCnx2k0cpY50&#10;MjqHCL3ukl2y99V0xs+/7d53uFuoWoCk/wDlOMeapl+qNTptMGu7CjOYxLbhwBxVzp/WNL6haZ39&#10;oE3I3DgRxu8g1pPr+ls6Uu1xA5cKVVJaJwTA/wAVYcsXjlcGNilOO5O0+jc7P14WGJYsAxtfcy/g&#10;nFWA1pvMCLo3FcMAQ8+DkgV8s3vU7ui1D3J6CCq7sgKvcfmt89H+vLS27RN8GFBa6CATOSkDkV09&#10;F5O47ZM5yxReVvdwvR2R3uW7aMplAIbnmfFD1OtO67tBdlggXD0ma1Zfray9oO90WgekMuensPzV&#10;Pf8AVd7jBUBQCyxv3dhHYmqy6mN8M7EsMIwuDTN21Pqaae4qGwA3Jc8Av4pW9ry4SHAUHa+SC04j&#10;4rRl9YvuoVrEBTJLGTjP9/FNabWu220zjrUMR2YfP4rHkyMmnypr9mz/APqNuzeO1HEKSoYSCtO2&#10;9WzXxkh1BzGGDDie4Napp7xFxrLNsQHpAO6SwxnxUNFfa41tf5o7nByOIBiTWb7jNe8219RFoooC&#10;FTNs8h2PeTWLGuO+4oi06IDIGPnB7Cqz3yyBDdLtvYcjav4bx5qJVxbVSBzsVw2Sp4j4q1kDto2N&#10;9eotpt1T7nVt37pAPCmhahFIF0W2KztDO/Zu/wAVSWdU1t7YYzuXbuA6BVptCr+qk2thDTyO4Wmf&#10;3F1uKDW2m09nUK779yqoCCJWZE1CzrlG9l3e0VUOmYHYba2e9oG1u8LaG/C+CDEifIitXXTugtm2&#10;xMghSDxBNVFOMjFlxyg/0XDeoRc0x6QxALKuYU4WQah/NiLqFhb/AFv0gzdQUf5gVrw1pBDKGQsu&#10;1hyy5iSf9Ks7V5ZZgpUlFMMAxVj5NPcmxuHlljZuKVDi37kkKsGJI8zXlvKXdfeJMQSDEOeOOKXv&#10;27N0kbyGRQ0kRMVDTau+Fa4tkpbC7hvgnwZ/2NRGvYO6VAQx3AtENE5n/eo3SqhintkqSQT+0TzI&#10;4pdiWs72UhQRg9JI56Yo15Nu0hIL5A5OP21e4FqgtjWIz2gHYKr/APaRQxk92b5qzbUmw83XUurG&#10;AVI3Kfj/AFrX9N7COItsQ4nax2sI4Aj/AFq1a6J9wWmLWuXkkkHx81alySCuLG7zIqhGVUZSWQ7s&#10;Dzj/AEoO9/bXYCLzACD1Qvk0O6Om+ECLgAXOefE0kt5SS+8AkB2BkY8/ii3hbWWBuXrqgMTc6iSi&#10;ZAjGJ70ce3bV4ukpMByssykT/WKgzm6towSyjG/HPPFE9s7SzKGVGyEEKscxRlpEERDsAYsFgMVM&#10;nq45GastNpinuL7aBdwYi5OfmO1VqjN7bIdG3HPTPj8CrjcZb3SgHtqbkmVxkH8mqQTQprlN26gu&#10;vIG24YXKnsSOxpe0jllz7YW77hI8LwfzTZve6rk6l1PtwwME5+aQQOjlnMbSegywkcy3mgYLiGck&#10;t7pV4TBY4yeYrDt7aIWtGHaVIYmQf9wKNavRbuTdMtx8EYGPFYJWZAbcudwaQABmoMUTxve2rJdK&#10;h1bfzkg9hFDv2l33kO4ywZVBnA8UWxt9wyigFgvUe3igFY/dtklZ77hxVMtIqddDK10ojKJwGys4&#10;ANRXC+2jEIIg9ixGP61YahBtCo4UCAUAk44g96rLl8qhS83uKEkQNr23mQZHahsCTpjulvKhVQ7W&#10;y64M7mhcZB80wXujUDoDYKBpBMdoEUhaFtlDq6W1bLP9zMAPFW2kuWlabti6SVX28fariQZFWlYc&#10;ZX7Ftl1BZVyqXexgZ3UJ7Nu4t1UUKEBkyV3luZnvNW9jTqTaN2endjg/mfFHgWxYF1UYIWYgcR8e&#10;YqnEaoGse66G2lhWWEEk5mahqtOXcoHVERSWuKZyPira/AADuDbViyKBMFv9qrb2kQbjtHtGGBJg&#10;FuwmlMBx5KJ1CMqt9hYqSR3P47+KS1CsqqhJ6yX2ESJXgVf3ECC6927LIAT3Yx3AqruqEug7LhvF&#10;gsHkq+dwqki6KH1fXoxeyAUkb2uQSykrkmf25xXzx9a60rbEq7XWUAAAtJUQa7l9Uaq57ewo5Lln&#10;CGCU28CfmK+afrLWs6vauvsa0MOuN27z8Cu74fC3OPAjPm4cUcO+oNW1wXiiFVESAsEsa1C8m61b&#10;U3Cvnt/Sr71VyNy23CBuZHI8iqYS90I+1lCgLmvoWK1FBYVURW5bbEOS8Tih3hvtlrYOfuAFNyWG&#10;1NyrMlh2qG1thFttsmCCeYqONmiIhaQ7ySxCnAg1i6ICqSGz937QKIGKTdZJZWyPJNAcm47W7h2C&#10;JXwSaBoal+z3uMIHZQYC8GvMRMtvzggDg1n3bfuqjW5MEnbgYpWUJdWR8YkHgE0u0Mos7V4pd4G9&#10;QDV1buL7eyOlnlR3NVOhdbZlWWFBAJyasdMWuLJkAZk+fAq1VkaLK3cudNvcNzEmfA/PxTlsF5Bd&#10;p7sRGRVYlu4IN617ZJkAVYFAz219xuJEtTAEmWdtbl1Le/AHOyrTTkowhtxU9SEYBPAFV9uYkQqj&#10;BA4b5NWtq8o9suvH+HIZqDJdGnGkWli/plcOzOQj4UmSWP8AxT2nsg3WUPNt97KGx/UmqpHNvayZ&#10;3SwxgmthR2RNl0Bj7cqqZEtjBFYclo3Y5D+iHs+0Euq6mCwBherGPFWhssj2mBjaelQft8mq7Q6T&#10;2hYQ2uosQWb7d3A/NbDoLSkps05VdjJ+p0qwHOfBrDM6eG6Qxp7CgpJdgJC3LSgLnyRxVltJcKWe&#10;4gXYV/aWGRSmm3vbcMAFEkp5Uj9tNXnYLdKtIm3hcER3/wBorO4s1wYtc902lUwFJykgCPE9615L&#10;NxIvQVtlyk4k+I/Hatlm1eN9/bAKiTiVOfng0jrLRgIdONpiTI5mAfiKtFyXBSgn3UVGlEGQcTBz&#10;NV2os2V5uPsEhSDIbccCexFPalFDj9Ni1tTLH/yNJXrbtZurJIMFVXPJo0zNJi2oVg4tMGZtkbAc&#10;xzJ81gsgFm6XJ2YEiQtMFN1y4247w2DH29smkyFEu/cFHAPSJxIiqKTZ64A6XHuJMvsYAAY8mKyj&#10;S+wJJVPuYRI7Ak81nTWw/tJ0lt0BI2yoxgmo3LxWUEgq5BAM4oWw7dCztKKrXyW3bkCkLIHeKFeu&#10;bDcQg7i0kgdTTmKav27TrCovJCswKwTnNLtJTe1hoTrlT34zQuZHYW3ZGGctDRaWZG1uc05ZvM90&#10;nATftLNzx2FQ0GwFg5BMAspbEN2JqKONiIBKrIGMml3Zavh2bOzKGYwHUAw5OAfBr1trdsMAgBOX&#10;lpI8kVXLpmcbp2oSAVcQQAM5FWntI/6aXBM9TlILT48ntWWUEdCDbXIsBYBdrbgbcDkdLYme9Iqr&#10;IoRVDMTO4mQI5NXWotXHNsOJ27lCtkGPEUpdDW3b9JiyqWItDpP+HFVRTbTKRmazdHXuZgdynhQ3&#10;eRT24WF+/fOBBJ6Tnao8VI+3qbTgrbVltmBkEsT470k5a5YVLNx8kYKgZHf/AIFTbZWOW1sddHJV&#10;wi7rZgiZYx3B7EUXTXGKAFtu9hCjGR81WpbAQjeN3O/x33VMXLlsNdRupYM8Eg+R80ucUOU/0XzD&#10;ptG4xUI5Jg9JPj5rN4W0VlZzbYtDXRnaP/ifFIJeue0XfZPucN9qKaYvb2a5cClwQFEZ/rWfaT7j&#10;uqF7l0lRZW9sY/uCwWHMkUC+189QtSrKWhuWgdqNevOqtsJabihtwlzHMDxUG0luH3WjcBMqoY7w&#10;1HEqTsqG3hfZ94C1cG/bA/tNI2Q+1SqJIGIPYckDvV97YW3dC2lDKeTxtbgkmc1Vvp0Zba4UpOd3&#10;b+nK1ogZZWhVNltojaFGQ2N/5isFLe1bixCHaFngnj+1TvCGG8bwG2ccA968ywtu2tsMC8EqY4z/&#10;AEq6QJJ97wGITrJIbEY5pC3ZQQvt7kuHA5aR3qwu3iFu7LoZyIJiRExiktXdhrYsbwdmByd1LYVF&#10;TfttJdrgcpMESpxSNlz9xTrMSF5I809qmdjKsGBBBC56qrtUAXj3QHfg9sd/xTYdC5RXoOynfd2q&#10;GLqXUnH9KWLj3LYD9QHfqihC6Ttdw2wgDmVkdwK8jrbVBuIAncR93V3q6Bs9eYqltWIRQxDRj/IU&#10;ozQx2MCgVoUckHsTTN5rzpgLsmdoBwB3pS4zIzsiqS0N8xRRRLE7l4ptV1CmMYmBSTXhbuIfdln4&#10;UcL81aMUMAXQp25YDz5NV15zb2TtcAENPLUz0JkhFnQNO0sWMSBG5vFVerskrdZV2upkkHsOwFXG&#10;8FtOvuEMASKqL3vsXm80KxkROakFyIk+BJ5GxmbehEwPuqsv3FwIYAjIJiafLBpSPtIg0DUWWO9i&#10;wkNtHemInrsrXaYRXbbwBHPxSN7e7suFjlewim9QpKcKDikzICD2i0id570+PQrcV914RevPkUqY&#10;J6Y/J7U7culS0FSpEYHFLbu0ACnRFyYrw3M81hWqUAYNYMESePHimABgekHkk+OayUclQByeRUEL&#10;AiDwaIbTK33AE1RaZI2ri7zsPOT5FG2W/wDCf7GoWtsqSCaxtb/HVBHYtN6kg3BgWZQQBGM/NINr&#10;bxV5MqCvIkn81WrdZjceyFC7RInvSg1Tzcm9DR2XlatKjJ37C3wu5ndyVAmq420IUsCPnmolrhLM&#10;WJt/uU1i4C0AEptAbB5o7Iok2AcNvMkZEcxQ2YW2UhRngk8UUF0ALxkZjEjtFLAWwyn2jO6I7fmq&#10;sJGQLjgLv2kgSf8A3FFulbjkKz7QYI/4oSGUYSCcgjtnise6Wj9uRIGTipZdkj7hIJk7TtAPipLt&#10;DK9tnCgGQTWGcDcrKw3H43ZqbPaVivsHuBu+KssHZckKwTaMtPkVkyiiUVlJmPmg+0tyFdidpwIg&#10;RXmCysiAnO41CmwDAQD7hEP1DuRR2EEoDO5JPgDxQGDHaCu1iSZGTivWrYYNKlmIiRjNEkUMKzi0&#10;36ywGAiPFG3KjuWQk4YZxSltMMrN4/pFHV3BJZApPJ5HNC0Wg5DXOqN27mDhZqcDHVGIEZI+azAC&#10;oS/7iPAHyRRdpW4SLgnIx9pHmlcWOp0LbIBG6domTmaX9nqTPI55ijWou3VBAieV4xmstcMb1TMx&#10;jiKti0gBEY3f+JYmIqF2wigCYngg9/NZuw46gJPE8GKhd2u24CBH2+DVUR8DDqCSuYAAJB70sLcC&#10;zMgzC+KyX3EKRJVeeAxr1++VSCATgie01VBRaJsHfokgyZ8RWAVRBFuYY8QDUGNsKAHaJknvUnkw&#10;irJUbjUoYmgL3YMncdomCKEpZg720Akg84o5cEnfJMGQo5BoaMsKpnONvx5NWS0QV4JCtE80N7R6&#10;esSDP5oyWGtckRJAmlWJXc7Bdzcn/ihI5IG1zaZnyDHevAFQYksf8gaI5BZemARBI7fNY6ZJJJJ7&#10;1YFoXZrjDdJ/J71jBMBfyfmpMCR5/wBqi+d2f7USQVgANxgTHfPiozuljgd6m1xSv2SajACFdwJw&#10;aIpoiRAgVEjgRE1MIyHA+f6VgOSBiRNWCzDMJiT+a9iSeBwakymBmO9Y3T258/FQlkSs7SCQBwfN&#10;ePgzWScZPB4rKMpIB4GasszcRlC1Nhsxw3MjihkCJMzPFFU9MmSwqiqIhXc4UZ81kj7pUBqlsiOr&#10;tioSGODB71RZEHMTWQ7If6QaxBwIqYcKTn8d6sFogGLQu3HmpEBSfJ4NeRncg7szUHcdRk5qFkwx&#10;3CE47djRVUKxwY7z5qAKps4mJqRk8NyKhAgAJ+c5PFSQ4I3ft5ivG7KjrmOxHimrUOw23MjEHAFR&#10;AszasowViWLDlRRwmHVGIE58k1HTM67nGYwZwKYT213MGIXdIJ5U1dAMEAYMNEyJ44obsmycspiC&#10;PNHLQUPLM0gmhPdCXboJwxnA8VKKQJUVkYQCxxzWCzMABErgHuBUru3sY7yOTUScbkUL5J5NU0Mi&#10;yAdSVO/I7xzULjhO+4NxRlYNbVRuDQTuiBXgQoUk57NUILhAzYGO1AYMV8ZozSoWCQZyeZoVxyC4&#10;EHMGrKAgsDB4HiiMq/aBmJr1toEgSJ4ozKGhiO0QPNQLaRtqzSVWI7GvbmC4jJmh3Xa2yfjaayiR&#10;KAZJmT4FUDtszGVx+a8+4ncammLpYOJOKg844kcg1CHghUE4kYkfNeQBh5YURbbIs7Olua8i5IWD&#10;ByatMhFOomBkjM8YrO/YhDD8VJGILHEGvD7mnmMVAaYCZkjJP+VZJ3kmfxWdkE8+amQoKSOYMjya&#10;hOQZJO0Nb7/1rzbiTtAiMVloUnqIihIzCMTPeoWpBVZmVYIyakOlhKkiawySQeAtSZkMgkgjGKoJ&#10;sIygI0MYOYIpdVQggvTDXWxEzxJ7US2mSDEHIiiBYnbacwcCTNEtMN3UuB1GKkxY7nkbT0/1rzXA&#10;EYMJ4JjiBVMtJD9l1iCg3CSI4qF+dyzdB6eV7UOfb6sEMMnmKHscCCp2gySKAa3wZVHKm4GHfH47&#10;0FQu4yJjxiaK1tS6LIiJxQ05Y7ADxRCzBtglpWPM0KJUw3HE0SElg7nHnk15CdoWABE5PNWS0QX9&#10;OdwBxiR5qfSBUVVmAkwRR13kCQA54HY1GEATfHU0Gfziiqy7nYNMiM9qCCRt3MJBijrtt7umPI5m&#10;aqiErjuShPiAVoe0hA0SJyWzRU3hSADk8+KgHZBBcgkxVURsEshiCwwO1ZVsKghWPjxRbanrQkAn&#10;M9hUANwchJI4J5irA3cMwYB/bj/Ospm4SsYB4qRtlgDEGcTUhbIAhgXjOIiasCLdmQTPtzEjJIxR&#10;UYW1MK3OHqLWbijkSR3qaAvgvEAmPFC2OSZEI+5esMSpk0FbYZ7XGBwM5pgMiWrmxh1Dk5ihMNqi&#10;T1Fe1AQi463JY717RjFLnlg5HUJmeKizXHclh8GvfdPR8ZoiyIO6NwkzAjArPt87yQGkAUVQBbjY&#10;GxEkwBWThSdokYEHg1LLAG1uZsEBfuNCuF1dpkjwaZIaeCeCw+aAytLS1RFEQwLGGqO+B3kURo3E&#10;4gkDxUHjO0d6tIpmTCgZ3HmKySQoDcRgVEAiYEk5msqADwc96osEpgj8VJd25VAmO3EVjaxIiDJr&#10;DLzIn/aiIZGGMmYEGsbkjjNRTJA7c1NlJbI2k1ZRh/hpxJrBAIaZk1lU2GOTUVkE5qEsihAOIoha&#10;FPTWGMT2MRisAkjmrLCZiAuSKhMSPiJoiIWcKhrdbv0H6pb0y6o6Ym0yyIzilZM0INKUkrHY8GTI&#10;pOMW67o0g7TiQBEzUrZgg7s8Cane0t600Pb2/kRQmcETME0adiR1BDMjNxmaBJO6OJzNYUlGJ3SC&#10;O+ZFG2SRAmeB+aHogbSnaQTbJCnkd633QeoezCsZ2jDfuWa1DQ6dVuIN8ZJIPmn714EJsALyZY9h&#10;XL1aWR0SOqljX4uix1/qrXSB7IiIk/FVNlyRtLtIyOwH9axdfCBkLbfODQrijq3ncEyKCGOMUklR&#10;nnllNuUnbA3AFUsSykn7pmgai6jhF9uM9THvFHI3IsLuLLx3pcuiAym2SBnO2K0xRUWYuKiuSRB4&#10;EcUrdfDEEiCKYVxz84NAVA+TmG7HmmxDtEmAZwbmScVb+k6K7fvIsEbsE+IqpCoTMjZ/dhXR/pPQ&#10;SLahROSCTEgc0jUT2xF5ZpR7qza/TNPttbhw3QFfvHNaN9Ta8e8oYzC4Ed66N61dt2dMEtpt2DE9&#10;WfnxXE/VdUbt9Qon/FWfCtzSRzNHpKk23fIL0yxuLMUlSM+a3bSaNVKbFIG05bIntFa/6dorl22C&#10;loqSMEmu4/S30lrrg0iFlZHO5xElUAmTXN8v5CGFNua76OlpfH5NfrYQgpNJ069G/fww+khp9G+o&#10;1Frc7vuBj/Oa7XqPUbOktJd1F1WO1kAK5I/wj5FB9G9JAS3aLuyojXCv2oBGAfNcu/iH61p9No3t&#10;PbO4qLltmaBumJEV89nmnq89tW5M+9wWLxfj+kljgcT/AIpfVl/1TWMi3W22mKsQZmuZG2LCqjM2&#10;8mYHaashba1vdw264xbyaudJ6FcFtNZrAUtr1rOC1fQsP29LijBdL/y2fBPIarN5TVTnJvl/4SBf&#10;TvodnUPcvaq8bVlcy37viqL1v6gW5a/lbK7LIckVn6k9ct6q/stfYudq4U1rSgq5dTPgRNa8GFza&#10;yZFzVxi/RncftXjTXFpyXszYuAu7ST2rYfQ/Rn1OotxHthuqr76G+gtf9Raq1ZsIyrMs8QoHya+2&#10;dX/BPS+mej6N7VrtDkkAkmsfkPJxxyeOHMmuf0dzw/hJ6q5yTUF1f/IoPpRNNoNCum0dkoCA7aj9&#10;o8hqt7+jtXJW9cWNpKGTsLDnxmq+96KvpCII6kEO5klgexHg1DX/AE96h6ppG9vUuAlvaB9hJ/Pi&#10;vL4cW1tt9u2z6JKShBRUKSVJIDb9f0+nvIHNsC5wQYOODDZFcv8Aq1Q12Pa9stLQ1zz3JpjVfS2r&#10;sN7tyw7Opxu6iTVT6/uvlfetHaoCED477q1ZIxVV7AWSTi7RP6V1NmxqdLcubQpcKUmDjwa+ktdr&#10;Lepts2mJ9w2g0QdqmuC/RX0vf11+7d2Ap4jAAFd19P0Gv9OVXdN1orsgEmD2/IFcvNi/O0bsTvGv&#10;RVI+82xefwUKCSSeRmtI9Zv29ZavKtskW3IXdgtWz+oeqBNO4L+4PekuBtKE1rmv0FzUX7BS8fO9&#10;VJBnsBSL5Lppd2UX0p9LodXcKf8AxQk8ADJFI/VPo15dZlZ3csTiRyZrsHo+j0fp2mV2frD5x1Ge&#10;cV7V6HR6g6gXXl3yhMkXPH9BWyGR2m7uqMssbulVfB87ajS2/T7A3Ehroid33CtB0V0qW3qQFb7z&#10;nngV33629AVEY7FlMFp5+QK5Lf8ATPZ9i5aZSpMtiQWPNdLT5E4ftmLU45bo/ER3Wa3Zp0HuMdyg&#10;r4x8Vq2rvlDcZbw3cswHE+K2VtBauLtZtj87SekVUeo7LKtb3J1RxV4mr6BzWyk0fqBQKHYMGmIw&#10;c+a1zUXiWu9QAdpgePNXmos+2m5iIADBe5Jql1iksXwCvYV09Oo7m0uzBkbSSZrNzWOrhWbas4Hm&#10;nV9TUDO+ONtU+r0+0lyTH+lQF3C9Q/rXeeGEkuDjrNOMnybLqvU1up/2hIER/wA1s3oSe4WlxgBs&#10;iB/etN0IN1lUKoM5Pc11DR6BrVtWQAk4KjEfkVw/Jzhix7Fw2dfQKc57nykPsroA19QM8gYgcVX6&#10;m4zXmHGJljEiiOpuuIMsM7DkTSl6wd4gFiY/NcLFFXy1dHXk36LNLLi2slSxMwp81HezC4DbKquY&#10;7saWW6tmDbaW3cf80vduMGe4iODPIPIqRxtthvK4+y4JJ2b+oLDqf/GkrzIbssxjkz5HEUqjgFNg&#10;3EcyeJoVy4xLAJ1CcNxRQxUynl45Grl66bpccMYZY4FeunYWSWUK2fJkUF/cCtsYkqJgCQaw3/eU&#10;tI3oDsnk0Sj1+kVJtirSxgMeQBPilmkG4CYUNG4d62X0n6W9V9X1dvT+m+k6vU33yFsIzsB/QV9M&#10;fSP/AEV/xb9YCsPQLWlRxhtXdRAJ+MtWqN+o3+vZkcoJ/lNR/bZ8h3rsBMz+c7fmvqv/AKef+qn1&#10;v+H1+36dr7r6z0Rmm5py2bZP7kr6K+nf/raX1PqVc+r/AFdoNK/ZLCNqMfk7K7N6F/8AWyfo9Qp1&#10;31J6lqAp6wiogNa8ekzSqsU1++qMOfyOlimnni/ldn1Z9MfXvov1H6dovU/R/UrOq0t4Buhoe0Y+&#10;115DVvS6xXt7/fkiN08/gVpH8M/+lf6G+g5b0nS6pGaPcNy+zh48g13Sz9M6RVAS0cncG5/Iru6T&#10;Bqdv+4lZ5XW5tK5v7bbTNRQoXZWcvIXM8Ucm4S7BYCY2gjK1vNj0PSSBsEkFYAo9n0Gyw2PZJa3O&#10;fg1qlhkYYZEujnzK6gFGTnsINZNtn9yBsYfuAmukr6PZRlRVLJzkf5TTf/o1t8gZ7DxSnpZMZ91H&#10;MLGnB3Eo0gGYwJPejDRXtpZrLsB/aK6Zc9H4W2kY6jzu+KodN9HPb9Uv619frLvu2RaXT7gtm0B3&#10;VRmaw5tBO1SvnkfjyRqVyquv2axa0VzcAbZDATEU3Z05RlubVDNMiMCuhL6OwhGIQA4acmjXPTLC&#10;owCsGB5Peo/EN/8AIkdZXo58blqLSvJ6pZo7/wDFSuWPcAeGADkxFdAf020BaRV+7LGJik7/ANO2&#10;7qOOshpgqYYTWXUeDk4unZqw+SqSvo1T+SGpe1ulSvXgYIFVF302zc9y4oKhiZK10Kz6T7SLa6yq&#10;EAM+SaK/pNkggrJYRxx81wNZ9HS1EGpQg01ynydPF51Y5cWcP1foBLoyj7VI2mAJ/IrWrunv2XPu&#10;oAxUgCYj8EV9IH0m28I1nBgE8ExVHq/pGw+4Fcbo2t3n5r88/V//ANjpLNvzaBrFN29ncWe38X9e&#10;QTUczbXycY2kosoDwCIgf1rJsIAoZUVQZ4OTW+67+Hmpt32bTsBiNoM1q1z0u/YVlv6dxDY7gGvz&#10;V9Q/6c/UfhXJ6nxmZQT/AL4LdH/yj3Gk89o9Sk8Woi38XyUlvRm2FZo+6eINENt97Gd8qWUDxVif&#10;bM7rZUH5kmmL+nXakmBtgAcj814V5ZX+Sd9M6q1RQ3NPaOybhVYlp4nxWTpGa1dhixJj8/ir0JKq&#10;AAfIIpZrZuEm3gq0MpETVLUP/wADoalX2a/b3IFMhZELIgCi29MoZWYkYKofM1bXTtJLMIYYETti&#10;sKpdkLqsAQFXinPO6uqNX37XZrR0qEIvvNhjluYpa9pj95uAS0mO6j4raWsstxV2r3zyPwPmkrun&#10;NskzubOYrRDU9cmjHqF8lDcaJb2+YkcY7UrcsWnDMTuVicLmrixYuqbnvADtbIyWA/xUS1ph7ZJg&#10;EGYAgCa0rOo9fro2LKUCaRDL2xkdzMEDwPNZvBf1CbjARhpgif21dNo1AdEvHjAb5qtFke3tH2dw&#10;w78U6GbdzY6GUiirbItySkzU7NhBJDk7Z5btQ22llTeQqptwKas6ZkGbgZWEk+CPNVJ0v7uw3JEQ&#10;GUna2M9olq8n6bgoGR1zuGIJ7xRbKmEDrtEEsBiZ4ipbkEAjjyZpbfaqxcmmuVZ3D6Y9YTXaKxKo&#10;WQbSWMljWxNeRUiMyAVbiuGej+p/yHUVkPlu2fP5rYW+srhUBNOseZMxXvPA/XP9JpI4M2ObeJOM&#10;JRrmK6R4DyP05klnm8cfxk7Ow2TG1/aAE5phbqdC2yArHxwK41Z+rdcl/ouL0qemZq10/wBbXpRb&#10;gUSpJY8CvX+K/wBWfH4YbZ6XLFvtuKlS/wAM42q+ltX2mn74Z0XVabLsATtwIpuyq79+5gwWPOK0&#10;6x9U2i1ify8cGasx6rYu3GcXyo4IGJr0PjvrTw+oz78eqw3aag3tf/zRy8/jdTjilLHLrujYXtWr&#10;khpIiROJPmktXpBbvmVXaUhZzk163qrKC2LblpkdXaaybodtnS20SJxNel8lrvGazHFyjhU000+G&#10;YsGPNjb5lRruv9L928iW+l1EwBiD3po+n3LJW0ckQzECN0VdafVhCysq7mjBPAFSOqXUXC1q6nRi&#10;TmvNaT6H8DDLk1WHJGGabfCkq/8ABul5HU0oSg3FGr6n057+qW7buizvUjORiqu/otS7ulwlyE6b&#10;hxgcVs5ug+4wKBWPSe0ilr+psEP+ptPBxnFeG8x9MeEy75PV/bU8v3JJZNsZf46Ong1mdVULpUuO&#10;Uaxf0Vy0GLR9oH4NC0tpQyre6oB/BPaas9X6lpgXBZXdljmtS1fqqoW9oywOR/xXyTyuj0ui1mF6&#10;TLHOotNpvcuP2j0GmjnzxacGr99GzvdBDMECgdpzWvah4JbPU2RzNUF/U3Sl24LpUEZzBJ/FZsa9&#10;+lHIuDbuDA9/kUnyGr1GsUXPaox/4xVKzo4fGPHbu2P3r4DMxWJztkEf2qvua83LpshFUoJG4E7v&#10;xSF5LL3Ve5bKtyADPP5pMKy7iFIctKlBMAfmkYtPGv3R08WljXKDanU3ZdVuAAkBicZ8eIqv2xdC&#10;s0ILeCCI3zWFRbfURv3kzuP2k9zTK6TYAFKkEzB7g1vSjBG+EIx9UGe6R7cncoEho5PigNcvhI2h&#10;S9zJPXisKl0u4VYVZjtkUYMLwINxt6ieIoKSrhMp0RdAXsgIQ0kE/j4r1q0g37DksYBPIFO6a/7Q&#10;ub1VgyldsxB8zStsO1m0XjHfiaHc+fgDc7aoxa2qirBaTktU7YE3gOtDAycT+anKvsAhjxFGX2ra&#10;PtKZgRG6KGUv07YEmC1O+wskEbT05ndNZCb9pK89wIwe9FdFPQy7lUDbHNNW0viGMKiDPaludJfI&#10;qU6RW+rei6T1Kx7eqsLqLKsrAETkVT+mfws+mtHrk1tn0sJqDcF0XWJwa3f+VulLJZgQ7blzH96s&#10;faw299yY/oaGHktVjxvFi1OSMZWnGEmk1/CMOXU0uJGNMjA9ZGO0ztAq69P0huW7d3cdobxn8UPR&#10;+jvde6zDbJ6R3rY9PZuWDcAlkj7W5k+K919HfROpz5ln1ejl9iUaVrlP5o8v5LyUacYZFuQ1pdOv&#10;uGF2LBPyCasbF6ywui0JM8+RUEdTbS3/ACzRsyDiCaLotKiNbjDzyMj8Gv1H4nw0tMtHh0sIbOXP&#10;1X6R4fU6pSWSWRu/Q9pLiGdqh9uTmBXrD3HJCuoMd6hq79q0t0MFQbwJ4EVReq+qJatWjbtkPcYK&#10;gBgwf3E+BX1vxHh8WLG5ylbjyzyWrzzySpR74RfXhscPtAkQRHFYGm9sjaT4IpS1cshk3IXIAAcn&#10;nyaDqddblDu8xOJr6RoKjiR5jJFqckHuXlKgb+pcA+RWV1ZcEWxuGd27tWunVoStu0QQpLESCV/N&#10;G0t0MXklCVJPg/itCz21QDiXP84CzHftBilH19v9QT1Rkngn4FGtaFWe2kfcQWBPINQvaWxN5QjE&#10;hoBrRtmxO6KYo3qP6AJT8z2/E16z6ozosbzGeMECpPo0uAbRG7+wjtRrCIYVbf24Kik1O+wuBvSN&#10;dHQHZ/cG4+Fqh9T1Vy7qLCEoBbB3g9281ea3WnR6adsEKVQTJM1qYdbcDcPdYiTE1576k1328UcK&#10;lzPl/wAD9LjUpXXRC+iMdjQZEwp4g8UPZp95LkbjwTkiaLt2OwXYrAksJkZqHvKVDG3DD7QOYrxF&#10;pnTE7jHbtUyxbHkxzVe6MbV/3Y3SAm3/AENWNxnUi6vQ6HPkg0G/cgG4FAPjuZpOTGh+JlDcsEr1&#10;KJCsQAeY7Gqq/YZG98WcjA3/AIzWwXFWwyBix6T1980hqIKFbbM3TBUtyTXI1OGLjJvtHV0+RqSK&#10;JEBVmN0MWByTH9B8Va6ZlsW3UoV3Dk8T4FIJpWZV3kCCQSedw8VZLpwlxCJcsoUsTJgZgVi0V1dG&#10;3NNWzJutCgKrckmBA+als094kocN24U/milbh9wp0SJM1XafVsqhFIDPwIrdLUOE0q4ZmxQjJN2W&#10;dsXD7kIgCqFlciD3mhWlA2YBPCr4/rQyjboB4ndNWdss1sAWw7BhG3tW6NOueRDv4LAWAdpwI5Ab&#10;jyKYGoYXLhO4BgAByDU1t22JBTqAE5p4pIVh0rtjax4Irrwi3G0zG3yIgk3E22z0hgAO00S42ouX&#10;bZIdliM8f1r1i2N62tuzceg0/wC04F7awAUZz90eK5uTHk/Knw3bN+PJF7VXIpfI2bEG7YSMnArW&#10;PXL4s2CCyBlXpUDJXiK2C6tkoQo3EgZrSPVtKHuozqwzn4/pXjfK5ZKM6XfB6Tx2Nb4t+ji38R/p&#10;W/qbGmt6VwxuOrEjI5ksa2j6b0w0Ht6a6SzW0LhS0yashdfX+sC2ixbt2jABgqat9fYWx7d1rSMy&#10;jlcsx7ivJ+E8DF6uWrw2oqbTTXHq2es8h5R/00NPP4tDOgvW7OoYdQuNkDgLFZ1frt+3etgsCznd&#10;t2zu+KLpnS7suXHVSwkFuV8A1R3dK7eoWx7hYskgzABnEV9c08HjxY1Gv1R4qk5Ttln6z9U6jSqj&#10;LuDXOwH/ANSKJ6X9QXddYuC5eCkxAmRPOI7itd+rdJaIe5Gy8RtkHK/gVyv0b165Y9UtE2iqAlCz&#10;CAP+TW2WuyYcsIt2mDj0UJ43KK5RdfVHrFu0+p0/8vLGT1LCknk/Jrg+n/hfeGvF8mBeU3Syg4z2&#10;Ar61vaT0m8puN+qzKYA5WfzSvodi01xkLfbBtsDAEdgay63SKTc5TNWn1bjGlF8HLvX/AEZB6SWG&#10;mF64AWBuGF3ESB8kmuF+naT+YGnN4G2oddykzJGRnwCK+yPX9JbNu8VsAITvP+/9a+VfU9Vp01+p&#10;0uxRea5uVEwpjivJ+XhHdjp+j0Xi89xbLH/5H7WjS/dNg+4zgq6CDnJrqn056Xt0tprVzpdAeoSc&#10;H/IUf0b6Y/n9BokuK0LnBiWPM1v1r05dMIGmwV7cDtH4rz3h/F6r+pz5MmS8bX4nQ8h5HC8cYRX5&#10;ezV9B6c9u5CXouBZIAzKmCxmukae+tmza6ySZleQTWvp6dcurcDNLLtTHJHiavl9Iu2LTOyMo5VR&#10;xAr2/jdFmTlKMbSPMavPB0mzlf8AE3WizpUC4Vl6N4gbj5+DXPPo/wCqfS/S9JqDqmBIhSwzzwom&#10;tS/ix6n61f1bLdWbCHlciAYAjwa5Z6z6N6omjZhai0cwckleJHYCuJqvITx55yUeUep8d4tZ8OOL&#10;n2Un8av4nWzqzb9O1RDW2fwNuMpjtXzbd/iFc9QsE3dcLVxA24/aGXwFHeq7+I5Fq8tqSbt1TxJL&#10;SZzXFroC2mm0LYkkS0tPkV7Pw+i/qtNjc5u2d3U6TDoXLalKkdd9I+t/XPUbl2wLm2yFIUtO41pv&#10;1JtdLn8wklB1eSW7ik/oHX3H1OpsiLzFC4dplSKpPU79zX69tOFYb3kJ5Jrs6XSQwarLGMFFRina&#10;+BOXUrJoscrbc5OKX7EtP6fqtELWrtrG0ELLYNUOoGu12oa69xsDH/io8Cu6aD6A9Y1+nGnOm2oS&#10;JZuFru3oH/T8v/pr+/fBd7c56SQK3x8g4KUnUndX+jM/E4J7Me+cUvy5dcnx/wCm6pGR0BdWCmF7&#10;7vJFW3p+ot6J1ZBu3iYODNXP1f8ARC+j+rm2jmVJgDkrR9f6borek903IKncJ+5iR2/FZdVrMUts&#10;VbU/g6WDxuaEJZPxuHt/Ab0L6sdHt2bptLayJHInua1f6usrpHa7psdWdv7PK4rlWt9bujWXtjsp&#10;JAaP3V3P6SfSXtEbusMJBDAtxW2eP/psYTp7Ztfiv2eHzNeWyZYRmrhbt+jnFr1W1eAkyqEyGxiM&#10;QKvPTNPdvCxcVeovJIzI7RVH61a0T3mXTIT1H8kCtj9F9TGktKTZCISVCltxJrqy1K2RlFO2cHF4&#10;2byOM2qXsu09J1Wp1bpvZ03LsI4k5NLa/wCnktatGu2QqHcpL8bl7Yrdfoj1OwP5q5KAt0jAMecV&#10;D197OqDhCGtECGfBJJrk63Vz3c8cdnf8Voa3KPPLZxL130xJZFGxgJYGMKOK1GzcW2XBuKeNprp/&#10;1H6Kx2sLBWRBg5JFchvXldnmAA0TXU8Zk+9ia3XRh8kngzxlsp3/ABZ9Tfwo0lnVobZ2b3UvHJG2&#10;vrH0n0XVaK2bmle2pgGZ78EDwa+Bf4bfUd70u+W2zKdMicGvvf6I+pE9S0toMpM9B25x3NfGPrmG&#10;q0eqyTX5YpNWfbvDzhrfHYJcqShbR9GfTuuvnQIGVluJ+xyOgR0kDxNd/wDpn1d/TPSWmwxcICGG&#10;ZZjPFco+kdJavWbeywrq6blkgx/TnHbxXbdJ6MLuntgo3tW8Mp54x/pWP6PjkyOTguXE8B9TZMca&#10;jLrcfPJ/id6hY9U11tQGClgnlVPLV2X6e+rb+p0mivO4BujhxEjgfikb/wDDzSvqG1l6wibXkBlA&#10;H962X6c+nRrfUyXtQloA/EjtmvS/b8gsyxuT5fB57UZtG8LkorhGw6vUutpJ+64w3/Aq2+gvRr73&#10;Lji4FKiEE8571Yvp01GsbS+yjFUk/Ge9bl6VYGkIRlwEkYgGuth8Xv1eOeSTlGH/ANTz+byG3BKE&#10;I05G0W2tae9G8BgRI+TV56g6BUDXVMZAiK54PUN2vV46hG5jwBNbrd16313KgMPExJNet0mpVZFH&#10;0zyet07Ti2c+/iHpNRrPSNSLZZWKEqFr8e/X/TvUb3rt3Tbzdvh3jGDHcE+a/abWWzct6i0zM4YS&#10;e0R4rjum/g76ePVDrXsIzkSjAQIBnqos2nlqZo8z5LQLLs5qj8ufqD6V1/p9m2bu/CgknGSMyDXE&#10;/VvWVV3DXDi4BBxntNfqd/1H/SSXPStSmj0pYi210bYnfX4sfXD6zQ37ouMzOIFzEAEc1glpdmTY&#10;eb8lopYJpQuaauxP6u9ZsXGa6LomeBk7q556RpH1mrYrLNvAG4ea1vW6tr94AsYYxMya7L/DX6cu&#10;6i8ri0TLiG8haPyOSOh0mSblTo5Op42qq3cUj6k+ivRf5fTJCvdcICo+Qa6pcu7SdzKAkBtuZZsw&#10;RWvejIbaWhAV7KqpWe0RtoWs1qWE4ibh3FD1FeOa/NmqzT1GfI6tyZt1GSMEq6SLbRINVdUKSyli&#10;IEkc4MfFfUH8Ovpm4iWpJFzeQj8k7skmK4r/AA59GAl9hB9zaFJkjaOR/vX2/wDS306tvTCQIEDc&#10;h4ivb/Rfh3lySnXF8fwZ8Ud9P2jbtAiezPtrMFdsY/Io3qbLp0cyFEA5wCFHFW2ltCzpwNu7aO3I&#10;J71p31prRotHcbad0EtuggQK+0Shsx9ejZbPkn+Mv1Lati8N442W55DcgxXxFc9cc6jU3CRuDxvB&#10;6QGOYPeK6j/F/wBdOq17Ol3bcLsu5c8jAPxFfP15nGli3cMmREdMLnH5rj44Vz8nIhNynOVOukdC&#10;teySqredjv5c9LU5fuWlN5t4DPDsO0jA/pXM7PruoUadrRAHuFoY7htjJp9PXV95GBPVgMRI/MU5&#10;P9D45U/RuK+uNZLe4LjPIASOS2DnuBzNWN/1o3XVX2g4RWIkqV5rR7LXfc3/AMzLWSp2DkfJ/wCK&#10;hevrbuWizOSGJzEAnEFvJq49httRa28M7n9N/U/tpcU3bbXZbkRLHAM+a6jpvWrOoW05O91WTeVg&#10;WUpzEdq+HNL9Slbr2LdzZF2GaSP7sea7D6B9WlUtqtw7tysyKNkL5BrVKfAvG67Sil1Qx9eej6dr&#10;N2/bOxncgKuSF7lh/mK4HqE1ujvL7CMttiMMesRkz4FfUfqvqCFrSvbFtlUlA8MGBH7iMmtVPoen&#10;1dwtsDs8Obn+Qie/zWGD/Ko9GDWaL70rhPazjOn+q9dprxbeOpvbbeCzFezGf8q3L0j6yDLNxmMA&#10;IVAiY4/E1sHqn0S2otXQ9sgeWMtJMSvzXPfVPpfU6UOyq0ggPz1IOJrS8bVN8B6fHqMV3Lcq9nZd&#10;L69ZZ2PvMSDCE4wRwfMVer65bY2Cz7ka2W3DAz2McR3r5js+q63Se6xQxG1A7Aya2DSfVaIwXbCW&#10;uoqPB5qb/ZolnjXH4s7lb9aZ98XW6VBR+VXMFYHY06fV7J90m2T7YBUrEhT+4Vx7QetOzgg7mfGx&#10;CBKtxM1vWmVg3t7FeCGECSFI81T2z6Y7DJ1T5Zv1nWXCWSN59sOpBq8s30RltSCWl2LCNrDjjxWn&#10;af8AVYEEv09QBwCPjkirpNVet2XF/IMgwQGDnvVKO1GqMy63Frjqwbbe7Th2FW+jvKL9o3iLKQOR&#10;gKo4+ZrUbdy/af7AhWFMGSN2TJq10l25/LkBFO9tymd4buxzVxmrGRyfo3uxqS7p1Fg4jcBxiV/p&#10;Vbf0z21uAXjksxVRBBPAFT9P12s9u1LkAttXdiAc5HODTR1jRqWY7i/LoJnxAp9pmlyjKPKNLT0w&#10;G7bcYUI0qDDOFxJHkirGyrWku3TbZGMq0GVKgTkVYmwiuhNjNwjZPCs3IJ8UvqLRF32fcuKu7a4P&#10;EciDRpIyqGy2L61PZQtIYHsxiCe8/FJm5c37iBJlVVu6Lj+lPNauFd/R1EhgpmF43EVUayxsLOFZ&#10;lGAFA6vO4VbQazWOJ7QW1bcgMpwLhLDHM+McVhnOL3suq79sTOAJn5mq0RfddrtJYYwEaf8AIx4p&#10;SxcYh2602uwUlokKYJFCR5C+t6pbQtqjhjuDdQ688g/FWBv2rwtBvdP+Jvtjv/eqDRMoJTbDAn9R&#10;x4yDim7TXWO97oQ+50iIWfNEkHCdBjqLp6fd3I3WxX9oXIFGa81u7eU3UAuPm3HKEY6qqrd4ptlN&#10;u8ecsAcR4B700HR0v27it0kE4gNGQR4iqoNSZd2ybe174g7GWEksD2PwRTq3Ld9bZ94oLRBYTLDs&#10;I+DzVIm9LdzfdhYhzumAeCPxQSqewgR465Zskg+StTcEsheae9ta0wtRsbk8ZwSfmnkuwGQ6cKxk&#10;oQZJnsfJ8Cqq1q/fuJatl1bZICiVVh5mjm8LrOBJPSjYkScjPei3DlTHb98G09sXVUIih7qrChSJ&#10;C+Yqrt3WZGte0vUuFDkEyJHNNDVreHRCpKhhGNw4HxSK64MrbrKrMsWaZj5+TSnPkCQdbdh7lpmc&#10;OrBSy/jEYqzZv1C21AqjawEkbexitce69uSLis27cSAYLEcVbaLUy0e6CgRU3AwQsT/cUUZ2CpFo&#10;um3qwW4z7eAojAGNs0ACG25aOrjEjDCmk1AS5aAYSrbVBGWBGDPalLhttbX9UqAGKmftzJGOfmjb&#10;QbELshZuXGDAkkxEkY245ik3tozPJ2uqdSjMLOTNWb3iqXWVcH7S0sIIxC+TSj3huVvaYkJ9wjgj&#10;vNLYmTRhlT+YdwQY2BAV3bvAUj/DTVnVjqZLlzp6m3ZmTB6ar7T3URwjWWVYBjpaR+2DyZqFtnKy&#10;ECBthcKZYAdyfNEpFxlRtSXNN7F0bwFKQU/c3cH8zRNXfW0VWJJAIIEkDjHjPIql09+brBnVmDE9&#10;MKpB+PFG/m0s3Fc3R+pOwd5I4g8VUmaYztEy4spdBuCVmCqy3VyDVZqVS3cum4zH9JSFX7TuyAaO&#10;94ncA5YM0OB2nGPNCsstxrlq2+8WydyqY54WlNFCV9LYu7wJdADAzCt3YfFVOrVil8Rn9inBg+K2&#10;FZYXQoJdIJbAJUCINUd+20oHDBriwCBMbMijgiOmcr+pdSbt68N7hSCnTjKgGGnsR3r5w+qrdkXr&#10;7O8kdXU0gAftrv8A9T3lVb4uN7rs4KKMcDz5Ar5v+qTLOmxFYFCYHAM17DwmLszKN2zknqd5bt1S&#10;qAbySIzC+KoSSu/IYq0DGBPE1ea23vWCQG3QoTzVMzsguIgCywBJMNXsoxqKGRFNjgn22BU5JPkc&#10;mo7T0OFgE8t2+aJf0+xgW7RLTQnc+25DMVuPgHtFLkx8K4IPqdw2kBpYZ8N5pOQVLFXJGWPkCipd&#10;CpHtks3DLjjvWLxb3HO6QE58+RSGPUURiHm8xUMJBqvW5dBdfc3TyQImaZbTKqEHqABjuZNMWVDn&#10;CPITJ8fNBXI30MopCoQvVkKIg4qzsqHs3IWF4gnIb4pK0u8SxkgEEzAzTmmQdG1QIGzH7xVpEbLJ&#10;b4fYZbCx5n5qxUF7YYNJtqAQRgikNJaIIdVKpOEGZjvVjbdVYjk3GUk9io+KL2WqY3acwrusDAA8&#10;9qvNPp2U2ZuhdzHbnmOwqssPm6quEhhM5gdqfUXvctkkQ7fd2B+PmpNWNgkvRekIQ4gSGH29vx5q&#10;602mawDOmcD7jBOQD28c1rukCPvS3dci3An4PJrZrF65udS20BQxuHK/E1iyI2YWWGiRVu3LotF5&#10;b2lJl5YH7quxqAiYRX29mJBmeSDgDtSdq7bYO1o3JVQWcEJgfHil7JN7YVuiFMkAT8x+KyuFm+Eq&#10;Rs11N+1TcQFVAJ5An4HekmuhfcNosbZtkNGWBJ7GoafVoLd4hC0Q+4QqlSePzQ/dBlLdu5duGZbK&#10;qe+e00LgNg69j73NOGUuzOhLqNog7P8AiaXYWNiXDcLNJVmJkMOyx8UNHP6W0LuUnpJnLcH8d6ds&#10;IWdLQKC64h4GFZfuaTWdj1yU+sCSzbjLlQdwgAMaQvlfdbdLttdYH7NmR/cVsN5w9y6i8FtpY/ch&#10;HINV17Sm6YR3LNDERHUKBMvYma2x91rKuCBt3bQftETANJ6e2y+3FwkclRHQeZq011q2Sz+ztiIh&#10;pmPAqo/lw5RBcCwXZgMk/FPSM7qLaJWrIuXOpwW7Fj57xU7guXFu7G27mwDmY+e1CtPm2EQBQJZm&#10;zjxn/IVlHW1bBZkLFgQDMgniBQtMm5DLapUtWwzk71IYZYSvG3vmlvdKBgm2LqkOk4WTXhsDPuuN&#10;auftPweWmj3UO97Qna0KGJyYEmfzWdxDuyKoQrhltspWdo/b8Gs2r90BSXVypjaBAEDzWL10WUAD&#10;+2xlJKbssMiKhZtPaSQsEGCWwqgZiKFxLTNi0bbzcy4uMxhZlTHcHtTtu0j7XIQlcgLJBJwee9Um&#10;ncFdisDCbyxxBq+0V+774bYZEQQcSP8ACO4pEkzXGSpKxmwtxH06IgG8QrQ3TPP/AL0tcD2ECuu5&#10;g2djQABwZHamL2o327bG8622uMQZPSfyOKxdv2rtkj2jBlRtiMGIkdqotv1ZR61WBubgAzAKX3dX&#10;T2j/AHqluJaDsLrjbbXsT1FuYIq5uMi3n2EXZTY6MNp6eT+QKUuqyKgR1KgAQIYDvBo/Ql8+xLUe&#10;+Jtq6ttIeBiF7E/NHt31U+5tLgGEEzu+YpJVtJ7rFp6+ZmZxk+KMLz27nQPscYPKkDkR/lS3EZBt&#10;Dpe87e2bYdScEHCCrXSm4mxhhGeDPII5rWbSXTv3FupvumBnP96sdPdCoFK9cRJOOYM0qWPgfGZa&#10;Mo3WJtMu5AFLcNJxJFLPbQ7xbBWDAIaAgHEk0xpdws3LaA3UCsoLCNhJ7TXjssNeYsj3HCgECZ7T&#10;+aSFKqKx7pAaWht56QMFBzArF3TojboUK0ZA6ihEwIorXbaObjPuG4hQRwoxBih7OoQFaLo3bhsG&#10;zwRTUxMkVRm0bXUy3WyUnJkzAisuhKlQHLsWIYxsLCndQm61fI2bAdoDDyeRFIsLkXFDz7UKBPEi&#10;jckyKIG89sJKD9TAg/u7Go6gXLt61scNmMdOBSwvKNONqjCx3ljNQuWQV/7mWJgTGyeTVOyuBHay&#10;9VpYYFoeYBPePNVwu3f0g1tAPuBOCPNPXkkIoP2KdsYA+SKQ1GoF+4G2MY6RBmW/HijgKmKo8Ath&#10;tr7RPP8ASvXr5i4GUKZzkyR8fAoD2mVnfdBSZgQM9vzSygsW6lEdhOQ3OaOhLkWNx3dlUuQXAJY8&#10;QOZNBvFi5xJIMsvxQN8KzqsbEnBx4oV66RbRNxKMwHn5n4qIFzPXHa4HOwhVEMIgtt4iq/e1wFF6&#10;W3irK5fll33YIJJJ8HE0vqHVDClcuBu7t+KNMrcU9mwCVS7BJLElsRmkzbktaeYMwxMA5qz1KreW&#10;6TBNpoYcTPIFVlz3ls3VCMYwV4KgUwVf6ENX0oQrLBg4wCeKU1IJU7XAfyR4ps20aCVwVkL4ilHt&#10;XWjYcs0zztFXECTv0VV27sDEqJOJIOfmq9nJK9UKAYxMVaax2EA3d8CZ4/E1W6rdFuOduYxFOj6F&#10;9WV9xT1n7ozI4NK7reMsT38AUU7xkudx6c0Fh90JG01oSEtMGXxXtxj8jOKyVjkQGE14e4wUbsCi&#10;IFVSQSSq4xUg1skCJnGOajtXeFGSTislYkbY/wCaoJIyGlkUSwWmvcT/AOEpQkVrZncBA7d6hKeD&#10;VBdG+DRTuXaYJiF5HYVA6IxCnK92MEVuV/S3JJZBukbgMAR4qm1ekvK/RbUMGYF+cc0z1dmNSW1t&#10;GtsSd6MYcjMfu20N7xt2mV4LsRH4pi7bi6/uZ3dhgilX2LcSEYKUgE5IPGaqwkySM6ne6f8AjnsD&#10;QrgJd0H2sRHwBQrjBVfbcMOVxECRTV0EXU3WpnGOx8VZZNmEEe1APg9h3oCuxIQkADcSx/0oVndv&#10;LlCQS0z2ij3QqWoazuGAp7mfNQgcWyxcsxGBmPt8xSzsrqTDEA8nuaLva4huSxJG1lOIisezcCb+&#10;33BfNSwkRfPtTJIJoLW0ZEG2eoifBp5YAaMwNwFK2ZOxtw3Ext8VEymmBuqitbVAxJx8gUJQoS91&#10;EzG2fimsq5eMQRg5ml1UtaB9swGj5FHYNGHUqGyTiRjAisvd3qnXghWKjyKgzksNszPIbiPIqZaG&#10;chR0kH4YVVlUWD3lW2CLJO556sisXkVcKGCYnuMc1XhAyXGTfkndGSFoqOpJG9mAXEGKXwmMTC20&#10;YK+0Ha58xQ/tSFWO3Pes2rQCgMNoY7snFEVNk21RYOR3mrsiizxRYtyAWGdsZBFDP/cUwJIgk1G7&#10;eJAYgoA+RxkVBrxfegUbWJgntVcAshtGxXZY7GMURPa9sBk3Gf7Gl7jnaix2iW7AdqKXKs4IbAAA&#10;Hz3qiGEclIwHB7ivMN7ndchuCR3igsyKlzcGJD9R5g1kbrd20IlQSw/r2NCw0QHO1bpYMc9sjioi&#10;20qSD4jzRkUFnbK+JocLGHLGBg1LGV+jLm0FwCYgf80u2VIUGKavpcYvba5uEDgRE+KUYPvNtRjg&#10;Mai59gMDCMV6yBAzRlZCfsaCDx3NBQ7xd2kCO1TVYUzkEgYNWykiDWx0wcUFmYAkLK9jxU3WBJAb&#10;a2Cfig7ixLEAHtVohB4IUqIxmhAY+RiaM5jdtHHJryrErtBng0SCozKknPAzQgIXE8TWSxxmJ8d6&#10;9vUEc+I81EAzCAbu3HepAL0mJA5B7VgrEGvQJLTHYVZKMwIbdUAASDmpZg5ziaxmZnjNWWYUKQTu&#10;INFHDQ2OBXuDM16V2GDM5/BqiJnivUsiMY+a8BKhjE9iKnbkA7iIOM1Jzldq5mCKq+SMEYIZpaQB&#10;BNQBMhiwnIzRVXjPH+deYEFCwMgHBq7BsiCYDSQM1k5XBIXtjmhMSfx2mpuAwxVlE0tY+WFeQEFj&#10;uBIOakgCuQoMUVQSZVcHEVRaZFpG0SBNGI2KoSSRQySAmQRycZ/FGgllBJCseBVkYwqkbmCkAiTj&#10;iiW+sKzMMGhW2JdBHkf0olo7wxa4NocwBjFWhchl1S5grtngjkVAIEXdu3lZiMkzXg6hRuyIjPf8&#10;UNGDRAiCTB7Adqu0BGXJJUDSYDbVMk/NDuXEgHcQxG0iJmpkjYRv2qeTHB+aEbjKGCgZBhoqmNig&#10;r23udLvgcDAC/BqtZGW0ytTMNFtSCinJNDTCvExPJoQmgWFAnxz2oIbaAQBz45ol1dqhixEtEUON&#10;xEAVYJlWcAwwg8Coqrc7sceIqQe2OVImhSQsDzic1C0yS5MDjPNRlcbSamskkTiOKEqAjqxmoFEO&#10;VEGIVp4NZRfvDDM8nwKxuO9v7Gp2wM5HjNQt18GbSHBhixHasT3W2IkDHFQtBxPNSGADJAmCDzFQ&#10;F/pBdpllCSByKgAuIz4XxXlQEO4OJg1l7DBSFbIMx8VAeQIcTB6TgE1MKwLDxknzRyoAAkcyIHNC&#10;Npo3hhB4/IqyOwRAbsZImoEwGBXIph0JKyMcyK9aDoVOyQQY7z+aoKgTFnLdYjuKl+9m2GamFU3B&#10;04jjxUGiW25HFRIGRO2HtgST5kcmKyWgpLcNOPJoOWGc7agC+4hcA8zV0DQdSFDNz1f50dHcpulY&#10;OD/zSi3mIchR8g1JnYSreMxUoNfwNb2LJLKZkY4MVFbjAfcOc0EKIG0//FR2orMCwAtxt+4A1TRH&#10;IFbVTA2zFRt/a0CKyFaNwIEHBqCgMQzGTHHc1CrD7mGbgDOYMn4qEb2ACAFpyTUEycAHaKZh1SSw&#10;O7txtq6D7sw0gkvkzEr8VF1uBhn7pOKwECxFyR8VhujAXcGOPNUTkz0sSQsSO9TUgBST0xyfIqDi&#10;IhhmMHxQffCBhAkY81VA2Ml2M9cgd6ndBcJLDoxk0uzHcN+VgHHmphFcgkgKMzzFSiMJthdzGYPF&#10;SMAW+raCpB/NBMxHtkncciiIGNsKw6PioVsAohCnPBmSYJozX7tpmG7pIjdFFdUL2gBIIhexoXuo&#10;WbBzICkYFSwkjLXQAkHcPJM1hXI92cl+QPApVHhJVDM9uworlWiWIPaaqi2/2eFxQqykgmY71kje&#10;ylRAOAaGRa2Boy0mpF0OyYAGapIoCZUMT3NTKttG6JjHzULjdbbRK5gHxU1krbMqPgHkeKsuiLNg&#10;9MtORM0YFjuAUkjt4obFgrEABfFEAld0bf6+aplgXFzb95Gc5rO4Jug5PGOakId4AwaiXRZPMGoW&#10;kBiWxk+D5rxOztJmakpBDkn++DniikQ32gyvHg+alkF2y0ARWOCQGJgVM7QWJyxobL/p/erTKsHM&#10;7QMVljJOBU8zmc4z5qIJlSR8571ZEzIMniPxUSOwUmstB3SI8AdqizGSZjH4qEPDGCcTWfHyeTzX&#10;jB/NQBMgg1CjK8xtmamPbmSuO0eaihESOKhOFzVlpjK3CpQrKkCt2+mPrTW+m31YXJQDKMZHjg1o&#10;jAQMk4ohO8kyMADAg0nNghlhKMlaaoZDJODThNxa6aPrX07S+mfW2mTSulq1fS2faYAdbcmQIr5w&#10;+q/pfV+ia27pb9ortMCa2v6L9Ruen63RXLV1Q6sNpzA3ea7F/G30Q6307Ra+zZBcqfd5mRXF0Uvs&#10;T2KX4fs4X/UZfflu9yqz5Qt4YSuKfWyTuKE9mx2Hio6eySV2dZPKVZbTaKHdmfERFdXLl9I6U8nw&#10;Fs3cKGAG2SCBk0pdgpJaA2ZGDRLzXQJ3qwDSSP8ASoIR+/pU5U1mSrkRuZ4lgcvPkmvXb9om222V&#10;AInzRxaNzcqrjlTxuNKP9u0KhwZWpGmy0Q9sudoPVk/gUE3gybGUE/AplWU+0+4cQy+KAo/7uBBy&#10;PimoJSAK0IwUtMCaiLp3JiisIVcFd2TAxUCASwEGR38UaoYhzSoDdUnAHbkV2T0HTDT2gz28KnSO&#10;5nsK5h6B6cr3wWDBdhJHIMV1jRXmRLUSeIzgTg1hzu5dmPUyuqfTNX+pdU3sMoYosEhQZM+DXN7N&#10;k6lyqW47n5irr1y5N6/bHKs3ftT/ANJ+l3md3WyWkQpHDVU8qwYZTbo2eNwSyb/4Z0L6S+kb+s1N&#10;m0rBbYtBzuxAr6t+lPptdLs1ZTezJCW+Fj/2rQvoL6fOksrqL+1r5TcbWQVArset1Ng27KreO9s7&#10;1wLZGYj4r5f5HXy1OaTu4p0qPqf0T4h6bSvNkhtnN3T7r0Kep3X09m+bltV2N1NaYleOMV8dfV/r&#10;I9T9Qu3brRZDxaX8V1H+Jn1dfebCbFnrusrQQv8A5Eea+cNX6r71027YBVQ0k5/rNdvwGibby12v&#10;/CPM/Wf1C9Tl/pMb/wBuD/J/LNo9FvaHUaqdbqTbtIGgryPAmtN9e9cu6x2XdstJ0ooOIqma47JG&#10;4gse/ECg3bDggEieYHivY4tJCM9zdv1+jwzlUdqDWHAdZG5Yit4/h59E3PXtfasKCiG4Os8CfJpf&#10;6M+hdf8AUWst2dMjbJAZyDtE19HaT0636BafR6YBSl2LjLgNtP7jXP8AK+TWFSx45fm1/wCDteC8&#10;NPUZFmyQf2U+fW4+uvQ/oT036R9L9jSSytb33HtxvuPHAmtd1P1Fo9Vp2sm87MSU3NhlPg+KrfQf&#10;r8atV0hvBzkKkiRsGCD3IrXfUPT30j2ybGwX7hQz1FiRyZ8dq8hPPKScknftn1LTaeEXt4UV0l0j&#10;adBoNP6jp4NxGfKJBh0K/wCKtl0oNvS3LDi3vySVJM/kDua5R6for9lmW47pbZ2QFsFSOwbvNdC9&#10;P9XvWUtWAgNuOEG45HI70EM9oLPi2spfXPp3S37U23Csib9oEif9z5r5U+qdWS9xbl0dJIkKQT+P&#10;ivpj699XHpmmunTuxDFdpCxPZiq96+evUWXUWg7yPcaACI44rVjlUdxzpyTnsT5q2C+nvq2/6ZaY&#10;WLH2CU74buBXZPpr6/bXaO8L65AJbaa+fjYKlES6VZOm43OTXZvpz6RvaGwjlgysZlhEoPP5rHqN&#10;QkuO7NeGMrXNqiX1TqrdtrJtEgKoLOqzM8iKvfQvWtLat2gygOGBIft/4rWkfVGtFg5LQCJOMk4H&#10;HYVrWrvOLN0G1dZlKsCvc8k1hU22v2zUpJXaOjeuvqNRrfdu3yIJItodhGabu39QlubZbcHBtscF&#10;I5H4+Kq/Sb1zVelpd9sNcLkB2+4bRuzNOjW2rlottclidm7MFRmZrbjnaQma5deyh+qbTajSsTfJ&#10;LEbcciOTXHLPuWXINzAgkxMz3rrnqK6h2uvaZBae2TBkzjxXAtXr9Ra1BtNtBSRgwea6mmg5xaTO&#10;bnnU02mQ9b9WddQhVvtYyvODUE1tvUOuxd5K4Pea131O9fun3jbI3mAB8UA6ptO+4lVYoOkYkV2Y&#10;aVOEK/uo52TNUm/Vmw61rwe8N4O5geKo9VatlbiurBgaI3qjBWLoJM7Y71XWvUPc9wm9JVftPcmn&#10;YcE481VGbNmjdX2a9rCfdJLhYwAODFU90MvKiTljV3qG98ztB5mqO6rhgsGW7Gu/g6SOLm4Zs/0s&#10;m+9vk4Mj810/VXLrMogFWyQpgk9zWt/T/ptzTaXf0hmUSBk7a2xNGE2XEZQX+78f14ryPlNRCeoc&#10;rVLhHp/HY3DBFc2+WLpfCA7lKlZGTuLDwardVqbgRgLgXaekjkgULXapEdxvG84AH7TWvWlv3pLP&#10;u28mImhwaZNb3SXDG5M9cIslvOTAZVMzPenbLP7qkkZbE/FL2dOQXLoBPAGKuPTfRtRr3taXT2Xv&#10;37ri1btKJZmY4iiyyggYJkCqi6LMe4WHI/b8GuofR/8ABP62+rL6n0z0O+U4Nx19q3/dq/Sz+Cf/&#10;AEzfTv076Nob/qPpqXvVHsqb7XevZcP7FWvsnQem27dtLVseymEgAcVq0vjMmVKTe1fvlswa3yqx&#10;boqNtH5ifRn/AEC+ramzZuet+vrplblNMnusK+yPof8A6M/4aegCw1301vUb8fdq3LhT5AWBX1Bp&#10;tNbAMgE2+kIRhwe9bHprWyCsERBnt5Aruafw+CHLuT/9x53U+e1MuE9q/Rrv079N6P0fTJa0Pp1j&#10;S2zgW9NaW3/XaK37Q6cz904hQBGe8zxVfZvAG4xXg9JmJFWtmzfdo+3Iya6scUIKowSOLlzTyPdK&#10;Vv8AY0NGHQHYSSeBTbWSLzA5LgdI7RU1swgAcsygnHE04oCqgdjJ5aoJaMDTQrEiVYBYOciiDTsI&#10;CqQ05E9qJbtsqNtU7QTxk/mnBscqXeMYjkimRBaQOxYS5AJ6icnijD3VS5KgANA8xTdu2AzDb0Eb&#10;iD3ipBCQZtjJkfFC0xmOSSKnUarUWvc9vSknG0scGae0NrpVwm0wQ2aLtRjcEBRHLGAfwKNZs21R&#10;wVgAygkmlqEk23Lgbui1wiaachRI3ZBMCI/NSjYXO4knBxxU5RbgIWFOTJqbPbe0BaO4OeexpsQG&#10;2iFrTi3sLMJY4ByazFsMJ3SMmiqp2iSS68CjLCgF5iCCPk0dA2B06Mi7tg5IEmve3bQyNwYDMGit&#10;c9v2lIWY7cZphl9pim2dgB+YNTaWpCa29u0rNwbuDzmirZFssWMieDzRlQvJVgCDOayLDYY88Z71&#10;TiXuK99PbO5+5xk+ane0yEhUAaBiOKslAgbAsgztOAaXKAsx2AH4M0OxBLIysvaEvAyrAYFBu6Fb&#10;qKhsbwkFpq5YKggqIPEZIrK2QQPuAQHJP3Vny6THkTUoJr9jseonB2pNGg636U0F3J0ez/4kzE1T&#10;P9CWnte4l9gUMSw4rqyogQlRgEQTQkUObqkA7hM9gBXz/wAx/pP9L+RlOWfw2nlKXclGm/8Awd3S&#10;/U/kcNJamTS9N2cZvfRWtVt9u4rqGmRVZc9D9QCszWGKloMCTHmu7HTewpUGRE4oDWbuASM9hXzD&#10;y3/2MP0rqbeFZsHxsnx/8ndwfX2uhW+MJHAH0V237iG10ZfccSB8Gk1tKUtnbGDtzEV9E3LNv7Wt&#10;B8jkA4qvuel6a5dE2EbceY2/ivmnlP8A7FBpzek8vJJ20pxs72n/ANQ48b8DX8M4M6uTDKo/zqsb&#10;S3At0lCVT908Gu7an6N0lxnKOVuFogiRWta76L1eERrLTjiJivm3lf8A7Hf6m0GHLOGOOdx5UYdu&#10;j0mi+tdDklFfd238nJW0h22ww3EmeYNQfTsCB0dMgg9xW0az0jV6R3NzT3iCYwJCx3qmuurz1ANP&#10;eJmvi+v8dr9Bl+3qtJlwS+MkHF//ACey02ux5UnDKpL9Oygu6dQgbYBukyT3FCKK7ptAXceqeMVs&#10;l4IhKSCIJlsmTSb6TYwxgrmfNZ4ai1zfujpY9QUEMrG2TgzDMIipaSyFtlHIhTInn81bXrb3LUhc&#10;HAX4oPtqoKjLjEEYIPanrNcf8mhZrQkZUgFpgfeeDNMbDIVmkYYQIAn5pkWdq21nK894rH8gHY7w&#10;SDkGYoXlj8lrKhC3YuKXJYFRxGPzR9tvZcC9K8maes6TcsbAG3YnIM0S9YWZ2rA5ihlmTkC86FLy&#10;OLaNtWTBEcistscJuIkiTPBBpxlBBQkysAMeCTS72VJuEqMkRJoIzugVJHtuwbwwPZfNES5qLbsy&#10;3Ikz8Gi+yqsqgiQMGORR76BMCXVoyO0ilOafFXfyA5RfauzH87qWaLmpEc5Ef5istqb5l2v/AApB&#10;gUJhbe1t/aB/UGvKgP3AkRAXAj5NBtj/ANqX+EKUIL/giA1FxDDXXPXOD571l9Q2xkF5gQ0/dBqC&#10;2XEEMQe8ioMi7txMiZwJJNMqNjFCHwgnuXF9xRedh9wG481G7fYhGfUN0MJgnJNBO5VvAMAF6lzR&#10;/ct7LBWTJ8cjzV1+i9kVX4jFm2TLKpaSSCaGikkj28nnEEUNdUybYeDuhu0g1bX7O4iZXjg0mUnF&#10;8+wJNxaKB9GAWliRM1hkQDqLLt4Kjk9qfuWwiQuoYmSYI7DsaCiFmf8AW2yFBanrI2uWNjl4ZUIj&#10;D3EIJldxJOGB/NZYPMASjL25g01dsgreVrrEscwJDR80FVxtVAVnnj+laVOzRCVg0FlziBAAgrNY&#10;e0W6m6WVoYdto7xRBadR0sA7LmMAUJujau3eDkwOD5ok+eGW2TIYKrKdyYKmjKjrcMOcyCDmfxRX&#10;tcFgSpIHwY80d7ZJB2SQcN4NKeRC3kEBagIXUsfg5H5oyK0JlpLwFI5A706yLDgnqAlyRG6vWLO6&#10;HdCoU+e/gClvLxYt5VXdAFFwAq5tqskhqas6Yp9gXOJUY/rTK6RUYsqMZwVYdjTH8uqQq3InCjmk&#10;Tzr0zPPUIQt6QLauquQWycCZ5Apy9pgywuOjE1YCwEldqkRuLGiYnAhjxiRWZ6ht2jFPVLkFp9Nc&#10;ui0qHMDtIUd5qy0Fm0gUXh/23O1gOfFWnplq3uaSAsy2c0fW21WyH04CqGhgck19T+mvo5y0+LWr&#10;JHJOEm3jrcnXwea1nkrm8bTSfsA2qQdRfqLATMBaZ/m7qJatu++WksOQtVC+nLe3bisO0sRyKeGl&#10;azfHt3J7Dvivq/i9H5aNT+04KT7j3/4ONmngfDki6TXXLlqJbLAZwYpt9R7Tso2ARM8GTVRbsXyx&#10;LbVG6n7z7FYIAZOXr799I+D1OXbPNKVJLlqmeI8xrccLUKsfv6q2qu99FK213sfuDQK5ouvf1X1F&#10;L95WFtRNu3wFWr31pTqk09m2XKD7ipiY/wAVIW7FuwUtoxgEl93Ua9xnSy5sePGqxwacn/3NHIxu&#10;WPFKU+ZyXH6Rf39cLZYhgsJKyODVW+vXYqFi9wjPgH4qu1WqJJS2GdN8mOTWv/UI9UX071EenKv8&#10;/wCwxsM5BG48V0NTrXCMnFNqK6Xsx4MUZzUXJK2lb9Gw6EWLCu1m0EDEvcK5JNWNm/vNoMSqEEQO&#10;cZFc5+h7/rp9F0A9asFNcJW7kANH7sVvVm/2cMQWwFwRWrxWr+7jjLa436YjX4FiyyhuUq9rpm0W&#10;tQ11AMQTkMc/EU9uZ2WIRuS4yK1U6m2RLKcD7iYotk39USltHIP7+AK9CtRXByJQL83gBdEAqSDI&#10;PcUX3UO2GCrIkihaWza0tq42odQwwAowIrXNRe/mnDlQqMCEIGRHesHkfKR0uNN8yfURkIX0S11+&#10;1cuuOoIjSCxGJ7z4oAUO6DcGfseJo7qLiI23AEPPMCovdYZnkQAB2FfOdXqJ58s8k+2zo4VSRFVI&#10;beZMGDAE1C71C421lK5AjNZ92CGhgynI5geajv37j1nuHPmszaNMI2KyCOq2SMcnt/zUNWyKshSf&#10;FShypwT1EEE4/INBvWjCgBTAHfFK3Pk1whRW723MFRt8gMW/b+BSerEKWe2NgwHHJq4votq6Bnc2&#10;OZpV9lsB2UkBSAD3JrBqnSZrxFYyIXVNo2k4HGPNOFGdOiFE4HBPyazp0kWyVUNuE+Y8Ue6km43t&#10;ghX2geaXp09vXZeWSvsVdUsBUJLs4ggHtVfp9RatvfV9gHCrV2iNuCh1hgJYjjyJqpvaexYhvvHu&#10;GCTnaOay6/JOChKLr+TRosak2OWNImruiboQBZjiWNN6XR2hcZfcHSDtikNLZad9oAJukjnA7x5q&#10;ys2rguLCEF2xIxHn810fHyU1GUoc3y/krVrY2ky4u6e7dgqjBtq7THB70UWbtsAsIJJgmptqQXtN&#10;DxMFZyIqzvXVKQCGBMweRXoksLUmpNM5bclVoQupeRbaXFIBEgntNCXUjr2KbkdPgA1fXbRFoBnm&#10;VGARWq6pVF0+2du3zMGPIrheYz5MFKNUzp6DHCYL1B7ftPjIg7RiSPFU2nJbUNee5JKgKmDPzTmr&#10;vKGO4TIJn9oY0XQaDT3LYFkG3d2hmBNeWwxy6jUJqMWo80z0MHHFjdtmteoaO4moeCQrQ3EA/wBa&#10;136ivHTaZrivcWzbJMhcy1b96xoHvWwoYunO4Vwn65+tdHpRa9OOqT3wxLpuEMR+a6MlHTyyRdxU&#10;+iYnPUOLjzt7C2PqNrptbpDMmQcEmtr9Dus99LhtB9wwJwPxXzh9XfUnt6ewllYa4Qd8kQPzXSv4&#10;c/VAsenBtRcRrrZKcmPitui8hihnjGcqS9s16nRZZYW4Q5Z2z6w9Ha9oVdUJeJDDzM1zv0/6Q33U&#10;v3AwuJmIxnzW4+kfVl31K80w1oRtQ4IPzTuq9Qbe1tlCMOIGSD3Jr0/9TpJr7u9beuTiQwaqH4V/&#10;Jonr2ksW9VaW7K3I5XIg1YaQ6VrCbAAbazPEluTFat6zoLt3Ve5LtsX9zRBHiua/UX1ounvGxauA&#10;3k/En4n4HivGeR8hJamW1XF9HotNo92KFvn2dY9f+q7Pp3p15XK3N0hAoky3Eg18R3vXrtz1Uarf&#10;j3gvt/k7WrrFrVar1X064L10IHJCgZkk9zzQfpf+FNtL7vfCBl6h/gXyR81wNd9/UTx06pnZ0eLF&#10;hxyv2fW/o961pPSdI6tb2ugBM8nvXHv4o/xHsaCwi6c7ztKsQcR5qk+svr9vStNY0qKBbQFV2iIg&#10;ckmvj76m9eveo62+92+5XYEG4xAPIAFb/I+USxwxYuGopNmfQeKcpzyS9t0fd30X9ZWfVdBpWF2H&#10;gMFOeByTXTf/AJNtNcuWkZgBxnv5ivhz6G0upsaZLtq+xVSJHbYRwa2z1T6sTTtse6++0NyD7Zxy&#10;Ca2eL8znxwS45QvVeGx5cnCN4/il6jpbuoFvTPvXcWJGGhv+K4j9R+ut6dpLbG0H52yYPT/kQanY&#10;9dTWXbmou3WQhpAIkndgbjXGv43+v2V0IW3qGG9fbYzwKwTmtdn2w7lKmew8ToJ4FBy6irtmn+rj&#10;S/UGsuXtJatJsUkOTwxHivm/X+jldRq3vwDaII3d8036T9eXPQbLeyo925KjJaD5MVQDW+peqNqt&#10;W1pndsQFwa9r4bxep0c81zSw8RhJvnvk6nmNVp82PBGNzycucV0viyH036norF3VyoS5cDAZip2d&#10;Q+j1Y1IE7nGWyYFava+mdbbcXNhRiQCOQZrez6VcOluByXuASQAIAHOa9FqVgjOTjk3b1Uub6OJp&#10;XkeLHGWPa4NuPHyfTf0N9bW9XpUVLyliYbNbJ9QfxUOmLWXvM20wCpgOfk18g+keoXvTt6WrhC3o&#10;BjAMVZaPQarX3LhvXnQNcjjcAIxXF1Gkclt+9tguvk7WmcN0ZPG5Tfp9Irfrj631Wt1RuLcM5ARh&#10;lR+a5b6r6nrAUS9dcHYAByFBrrVn0y0HVQhZkcgl1r31b9JKumNxleO0rifFdvQarS4JYoOK/l9n&#10;G8xo9ZqMebZkcf8A2ro+f3tBtT98znccTFXXo/qGpAfT7jFx+1WWu+mhb01p0IuT90D7DUPQ9Knu&#10;nEKvLRIFekz58c8Mn3R870PjtVh1mOL/AAtu6fo6n6dotAlsvbBd47gSCOzTXLb9529QCbWJOBHc&#10;+RW2D6h/9Iu3PYTcH7tDAj8Gh+l3tLqbq6m+FA3wVQQerxXC0kMuB5Zzi5RkvxbfJ7LzeXT6tYMe&#10;GUYShL84pUqCWn1Wj0zg7ZeY/Pfiug+h3L/qiaMXgogRMRGwcRVX6u9nSpZFlSWHLRJz5qz/AIba&#10;zT3vXtIupbZaDiVnmsWqk8uFy21XNjtDixafJt323S2m0/XS6Kz6UzptW6UC7e58H8ivkzS6VtTd&#10;dPaEE1+rv8d/pP6fufTI1SWwjpbBKqBieN1fm16foVF5EJPW0Y7U/wAPmjp8OZJtu759F67xq1up&#10;08pqoR7S7ZvP0n6GLj+yD7kQPFfcP8B/pDRgul+4DuIJCNkEZFfHfoXo+oTUhC5QMpIKjAkxmvt3&#10;+Bv0xeT1AXTqWtq6hQsQGjk189+pc0c+TZLMnGbTr5Z77NFabQtRjtcY1w+j6a9L09r0K97xRdoX&#10;p6idpngDxX0L9B/V+h9Ua7bskMSsFeOo4ia+ffWvasbff1CW7RwD9oEdh5qy/hVpNRe9XvPpSHVX&#10;ksDDCPNV9PzlotVjhjhak6aPlXnoLU6eeSU6aXZ9a+reiae7plt2rZVVBDg8AitNf1bS+ji7bKpc&#10;uhIQL/hFbT6x6mBaa0jEFwDcZsqI5rlOn9OOs9QJBJO07TBIUV7ny+olDJB4Ifm/fweJ8bh3Ql9y&#10;f4r0bv8ASd+zqNQdRLBXlpOBkcVsXrnr1mwr3G1CgxtA5muP/Uuvv+j6LZaubXJMwODWi3/ViNPb&#10;S71vcaR/ytcTJ5mWnh9pq5dyf7OrDw335LKpfj0kfQGk9V03vtcu3GJcDdAgAEVufpnqa3GNtb3S&#10;TNfNvp3q+j0h0trVagkMZhjBaf8AauqfTvrWmdBkMzmFUGSF7Gt3jtXGbTU6+TF5Px7jHqzq8q1o&#10;FkHSsKf3GhpcW6WAcrtAETwKf0je/ZDrDnaYgREfFIaXTq19JLMf3EivY6abUov0zwupgkqfaZzr&#10;+Keq9N0fp2sv3+o7Air53fmv51/4/wD1LpPUPVtSmkWJuncQ33lcV/QT/wBQH8OfUfqr0m9p9Lc2&#10;M6GFmASBiYr+bv8AjD9Aeq/Sf1Dq9Br0IvIxj5oJRi9Ym3TrhfJxPLyyfaglFfb3K3+znnofpxv6&#10;m30SCft/2r7c/h96IoSy5ttZVAGlMgHxFfPP8OfQlu37L7NyrEkf4m8zX2h6BoBZ09xdwJKys9Kw&#10;OSDXzP8A1B8zbWGLPIb3PNJvpcGxuTZJY+A2cFqrbOlfUXdotkqo3PAnbu8HzS2v9S91hsbcGInc&#10;cjbyK6V9D+mF/adlzcyYGFWa+V6XR5ZyjGK/KXH8A5Zxm9tna/4Zejb7lkvptxQYznNfXXo9lktA&#10;LbTCmQODFc8+hPRF0WnD+yCsiCtdPNj2NnSfnbiZr7/9N+K/pNNC+65NsI7Ip+2ixukm3bYAgEbY&#10;UfdXyp/GL6tGl091EQMrgjJmGXjcK+kPWtY+m05FpiIAC5ivzN/6ivqpSl0rqAxYvsMky55DAV1N&#10;fklUYrtsrPkWPDOb6R8s/VX1Nb1Oua6+qB3cBOpTt4/tWnr6jawrXPdkzJP7uea1G9qFfa28b/cP&#10;HSoVuSJq4sWnO7TlkiNqgnGODS/t0kcDBqN1It7ga7L2m2hhH4HczWFW7prbzfO9xBj7dtGsKiFd&#10;q7hAt7PBGSTQfeILWyydR6VI7Dz8VVGwvvTPV0s3QLiktyuM8Yqu9T1JeTvCop3Mec8UotsJ7gwV&#10;mSRmMcTWb+mDsBevKAV6VAxjPVRxSKeWX4q+DV//AFJg9x7V4DccqRO4d4rdfQriM5Fw/uDzMLHe&#10;a0m+lq4bpaN8YUnbP4/FO6BR71pk1JJClhJiabOCcWVmUquKs7o2tR03teYspw4MKJ4/rVRpfqo6&#10;dgtxRcDKcElAQO+PNUWjJFnKPZZzuwZKjmTNaJ6hr9zNb3HuQWMSDWHFj5A1CnFRd0fXn0568vqC&#10;6VXsPkNknpB/5q89R9CTW2Xf21DIhULMyB3b/mvmj6Y9blVUu4ZFAM/aS3iu1+kfUSFN6Oy7xtJP&#10;3Y7meRXR7Rq02pi4qMnbfs1rX/QttkUJaB94E4BwRwK0D1f6I1WkRby7iNhxEYPAI8Cvpr0/1LT3&#10;riKjBDt7NliMnFB9S9H0mpt3hcvy9wliAes/8KKyZMai+B09DjyxfJ8qenWr1m8A4XduneTENGIr&#10;q3p3qNu1ZUtqFBtuCzjhI5n8gxVX9Qeji1edktdIKiGUQ5P7ge1ajY140jXSl0NbkliRGfhTzS8b&#10;tvgw4ovDwdxTXq9tAi7XYwW4VVOVHYk1dqLRukqQ6nYXkRH9K416T65dvOu+ybgaNhUwuMhfzXQ/&#10;TdbFhGuT1ttZvuIbxjmilI3rJFxRtV17Q3qyn2ySGMknyCattLp91q17zEJMLtP2jzHGa1Ea9kdf&#10;bZfcxBbg/kCrTTeoqyG4yTuBVjuAcOvx4pClTChJM27QhrN2yXZg9wSyBpAXhQ01Y6MhNQptXUS6&#10;AEk5DSft+BWq+nX7ptLlki8ODIz/AIiaubWr91SptoryRujntCxW3C7SGWW+lMKiC4V2F4fkKJzE&#10;1Fgbiki3utFWBaZJ/wCD4pazfb21KXcKG2E43AHJiirZ9uzEk7V3wBMHvTwZNUIpYG6wC4fEkIMR&#10;4igXLTWSURhuJ6n42Z+0dpq5NgTaIRQrJIHefjzPeqzr2T7XuhuQx+0j4FDYMVRVajTTftbFV7si&#10;QFhQD47E/NK3tn3+4Xf/ALd0HO0AYPxVsA4Uj3mCXJyDJQ0I2WZCpwCJDlQN/wAbqiG7WVm/2rhY&#10;NgTJ7LPkU0WKbFYwVUsDyobz+DQ9twsQlskt0uvIULWLmkKbcdEwqv8AsPckiiIrHbF0zdu7k2wd&#10;pI6lZsTnij77u9Al22P2ud1VN42rg2sWITgA4PkzT1uytgIVCsrGTAkAfmlMfELeKXHYqqEgwsjm&#10;OeKM1653Dy5LF4+9COlfyKVsb2Chblsq8mIy5HI/FCa6QyGAyEsdhfCzgUFMtlnZuBzcaWtXYyly&#10;VHHcDvTQuqLlu6SVx9i4FwkQDjiKprO61dVHvA7YMmWZl7irAWgocbDtOF3nH4arRSssWS2yXd7N&#10;b3ETnhvz/uKHdbUXC4KgEELcctA48d6jZdyrEsblu2whQsAKPilHtdDvucXZP9fgUDGGbeodhCFm&#10;UsQojO4YI/FXOiZUtBRbt27gBBJzjuao01FwiwGQ+2glDxJPImmlvI8nHUBBYfaTjNVFg0bCuo91&#10;CQVtbCDHJcRyPmgC6yrauNcV1UbiAsET2NBS8pS620uQYwYLEeKZ0Vu4yDbbYqTug8zxBPemxstf&#10;yBuG4Sg6etYYlpbB7+Krg6EFkz1dIcwCi9pqxvae5tNtVUOZfJggj58Uk6PhiiqWEuVWSn4FXIBx&#10;F72kLXLjEqJIcR1gxyD8irOyy3Xsx7QEue8PI/d80G01xXIYXNzMFwkbQeP605YtwX3GSikJP27v&#10;mhigoRQK5Y3bQdOwTsoyRHMmgSqIrggs2YA+exq+tNeCq7KGPkmNoOM1XFVdi6K6bbh3g4WO0UbY&#10;9Iq31Km2CECwm8iMYMHFN3FxYm2oDkmEUycc0L+XuBrXtrtV92WrIa5aYfrEOCFEH7h5/NAmXRO0&#10;iGV9oswANwEZBPeaqfVSttHFtG2AFiN+0NHIzyRV9eRtrKCdoJ3E9RzWufUNzTMlgEKSWm32ZSBz&#10;8TTcatouDpnEvqnUTYvF3hVk9I2swH+gIr5p+oHt3HvNbO1S242z27c13P6u1BdW3XSx/eEGH7Yr&#10;559eLXyjNeIAPAEhmGK+g+C01Q/kQ5bpql7NR1n2oURiZBk42pWvajcl24pUEtEFRx8k1tOsXL9Q&#10;xypER8CqLWqWuEWiVJQYbj4NejUQsk0vRUXtHBCe8rEtB3Gk7t5N56BggCm7qsE3XbRle+MntS1x&#10;2NsbbfU55AyJFY8iaY/DOLXYBukMCConAoYQbdjvjJYCpS3srMBogg5JIqVm0WQEEQDBxBFLocmq&#10;A212BmRoWMZ4YeacZyGtyXXcAWPakHfYAWYkOTI5ABo6XzadWNyVAgIeM96oIsLchnDQy7gRHaKs&#10;FhmAYGdmO1K2diXTuiSBIUQKdNxgXZlDKY4qchMdtEhAotuCvAPg066KHLFiGEACOD2g1Wr7h3KL&#10;hz1Eg5H/ALVbjc7WkZmKyPcgQY7VI8hpFjpFU3/bKhg4BDf7GrVLdwIRi4yHCTHJ7GqAbJKW52eT&#10;9zD/AIq80rG4bNpgp9toEd/yaKSNEOh67cAulEuRuWd0Qo+BVlpdV02y11VKT0gyGHzNVF43haYq&#10;xZWMGT+2a8DJ3blUCOeMdqTOKHQlRuyawW1Qiyt08uxHTsFF91GvXPaIKBlbaMn8D4mte0/qXuhA&#10;rK7ZHVinbOrRrR95hJbBjk1lkkjVGVlubv6jbravtEkgyAAeTFOJeuyJ/KhW8jvHmteNp7fulbgQ&#10;gxsSJPeaa22bwboEs2JlcDtHkmkykMjZdW9TcK3VW0hVF3dXJJ/2XtVlavb7ljJVmTqkYAP/ABVX&#10;piIthW3SNiocQ/58VZvqPbRTtDAPtuFeQT3/ABWLL2asUlXJYbSELAqjL9o5AA+56HfKOm1G3ubR&#10;/CsOoMDWFvIelmG8yxA7pwAaIoC4ZCgKiYG7AzEeKRymatyo1nVaeTse4Fm2Pb9vJk8zPc1q9zaG&#10;VwApgkKF/d3mPNbq9oGb3uEFAYG3lh+3Oa1/XWA7hkW4GROpQsgk+K14m2Y50Vws7wHeyJALMikr&#10;gcYFLWRqD1h7O5mEITvMHuKsBp2HFlNiiDDEkEePnyKWazFoNsCydsRBJ75FMaEkVW2y27TXGGf1&#10;Gbhh8TmiI5trfRUBN2GVQZyeSTQ9iveW2s+CWBMAZjyaFcV9OA6DYbYkpHZqTODGxpDTJd2JcVAG&#10;7DtNCu6oKpLNuIUGW/yNJWrzG5cQEnp2lhwAc0ORehRdg/KyOn5pdFOQ8ustvbYC09ySN3T5q00t&#10;9Uu2zkYJQzG38/BqkS6623i4JDEIBMAVYWNSwuqrAuB1Rw0DiqkuGMxy/JWbOmp3oFZ1UsRuUNkA&#10;/FMwtz3BtuI+4IVnGM7iKpm1Aa2hV0Z2IEiAWU8geYq1v7NrptDZCqQwyDnqPKmkOKNFOxVmuB7j&#10;o54CkzyPye1Vxs2yWV7e0DbECGI5x5Jq2vWQ7BXR0lepCAyz2AIoeoS5Fl0RcfahM7SO9DaQag2i&#10;gckrdnTL7YYljIUH8/IpbeDuedqlJbaeZxirVvT7aorh967C2yYLz2qotm4FIW39swvjdzQFq12E&#10;0s+4if8AwskkN9p8GiWTcuWbqK+6H33io7Vlj0W1LqWZSoDdz3k0BnulLCAhVKxt+ZgGagSLfTa2&#10;4HX2wX2w0TDQMYpwudt52ubSzwIE7SP2zVBYsPdu37bMzK3dO7eTHAq60pXUW7oa5t/YQRKgDxHJ&#10;NZ5xphqRJ1Frm7BbHUuZ547ChWmL+7et5CNBb9jnx5LGi2SttgGKbranapmWB5mKCLdx3S2gaSGJ&#10;UqAB4M0HJdiertuSReG/AA2nYAoMjaByaq9SdmoHIzu2pmJ7H4FXd4qGnG1LQbjP4H4OZpH2Ge4m&#10;AU29f/iY7fkUcWSXRVIwZVVbhSSTuA6dp4NL3zFt7Ysh1gkbfAwZph0TaFk5ABjxyKUa9dZGtf8A&#10;bIiHmCq+R5NGIbBsqjcHZG3bdg4IA/4qvuuzs+wlYkTEdPeab1CFlYBhCsFU8dXc1X6ovuALBiyw&#10;wQwGq4sFqyuuFraqi7iNpxyI7z/tVbaZ0BW2+QsEnstWd4e4y/cfagqBwfzVbddjMp1E4847GnIz&#10;zSM3XkWWRGZ2YADyR/tUzbZFa4t5VEw4iZqtS8ttyDccKQSv/j+aKpbcriZZgZyee1SgLG/fS42y&#10;4xYhelgIUrQHtzpZDgBSAoOYjvQ06i+22oLzAE7fmfAqd5FCpgMisJBaM/FFQMuV2VmquWt9sbDu&#10;bt2pHcDcdVh3Yic4qze4N0quLk7pMhQO4qsux0k9JByOZFESJWmFyT7hLY+B/wAUo+0AHvHSoOM/&#10;NWgtMzttUcbyxEYHkUgfbAcgAg/aOImiQh2U1xtllQSDJgGJquYsrOqnEc1Y6u2r3YA2pg8ZoF9H&#10;Rnbf0kCAYMVoTA2Ju36KpUZp/P8AaKWJaSc00w33QQ6yZDMO1KnpUwZxEU5EdEHECZBqNshoiJNR&#10;YsFzURtwcg8UaAC2rjDdjvRnI3bg3BiKgjIGWVMcVMwSQAPJqiyZJjiYG4xUt5/+EGlw20AlsnuP&#10;BrO9v8f+ZqUVZ9u+p/TK3t9uVkIHCKuSa5p6r6W2QiMVtjeTjEf619X+qekIWb3EI9xtloKNpA7A&#10;1yX6l0N9tRcDWLaMm2VA/aOWIrl6fO5NFeRwxVKKq3zR8x6yyTfukwXuGVf81UvadlNtnlhliDW6&#10;+uadbVxiuZJIMeTgVrN6yNzK0ADPg5811oStGPC7j2INlbRKwBOPJpV7hn3ELKoJkEY3GrBbiqTk&#10;nEKOTQXCmZXE7h4Jqx4u6BV09yTtPI7GoXg8ALaOGB3VN7aBAIRTJC5nHiK8LbPuUMRAwZqkyNMN&#10;dujq4ZlYFZFTs6e2m8NcYiO/IJ8UNB9m3b0HOOTWP5phbZthDNxNRoJSJXJVFYXAYbt47g1C8iC3&#10;KsTLRjsaEoQ3G/VZYwcVNuc3BIU1EiOQLebbT7JJicnk0iwu3CgUEBMxT1lZs/4ii9LE0s11hc9w&#10;liSsfDTRAmL0SwiCRu48V65PtrbEdWJbFRFxlWQOpAdoOag0A2mZZZcxzzUKC3HYKBuUFhtImf6U&#10;WHCxsnnB8Uu6kOlwheT0heT5NT/7hyxRlzIwT+KpoiGWSVI9uFKgFQZYGmC1uNwcFUETEUrpiGMm&#10;Qxb8zFNrduEMtxQWDZGOBQ0FZG4YARrhCvEiJGMilnEXNoIDAnaQMRTSBlgi7IaSRGQKHuXddOSs&#10;ALjmKlEUkLtG0SIcnxIoN1Clw3CpY8KB2I80a9dYCHYDccAChSbu5hdgg5Pah5CbRFGuAMyHLnrX&#10;tUURH9tpIJMZFQXcWWU4MkkxJNPWLrB23226gYHio0UmQvW12H21hlxXlCt7W1Zbv/zREY7AmwNv&#10;YYBwKKytbeTwRFANpsWu7WtNcYgS+REbQKQe5DFlYyCQJ8Va+xKKxOBz4qqvh/1fEf2/FXEmyhRF&#10;xt4bJqHtqVHJE8UeFGwbSSFyfJNQJVQsTGZnsaK2U0hXeAm2TzisEoBJGaI/QR/pQmOQApIokA2R&#10;mG3DMgzWJEAz+RWHaSdqx/WsN+B4qyz2ABBqakR/SZ5r0ZJ2Dj+1StkjvPeoQG/2qdvJisx3xxWS&#10;CxELzUsEqoHk/iKhAbKBEVMQHOf71ELJrwbsR0xmPirIScBSZA7H4FSVbczMCc16AV4/Pyazx5EC&#10;YqiuiZTpEEkFpNGdnJ3FTJHTHaKApJBIEiT+JqWAsi4ZiKFoq0CI3yVn5NZZSNgJMdviak8yoAMA&#10;f0r1xy27PEVa9EF2bPHwT5rCAg4JwKKFlvu5yDWGVQshWAnmisoJbEy0kgCDRbQL7TnPbyaDvaYk&#10;z3ijgj2gFbE8E96qy4h4Bm2zmQYBIxRD7ewkmWw2PAoK3iGQwMYijlmJyFyciomSQVVRASLmSZj4&#10;phrqoU6ZgjcKDctkW5kGJmMgTUw1xtm4Acf/ABzUoL7YW4xRF/T3gk7R/hoKqrvtEdQz5JFMhnSV&#10;3KQOoeKXuWrb9K24YdRg8E9qtITt/L+0g77PcUMW7GKVa7wskKvbyaOfciTtA4+KVVgD0ENA4PEm&#10;iLX8BEug2G3H5EUqUCqu4E0UL7SyI6h/SotelSAGw2P60Nl0DULCFSSM4ihQILfMUUKwE7iI4Fev&#10;KwZZIZjnHioWkTJ3Mn6gI20uqrxweZrDBgqnGDUXOOR4qyDBATdH3EYjvNCB37Rt6pobIwDExxFF&#10;RftDceOJqFpntoBJmM5qe7lJAU5ntUGJJkEKJk1G4S0boBjiOwqi7Mg9LwDJP9MVJjB2tic0uFyQ&#10;XjuBU1mAFfM8GrKsa3PtMkERKiIqT3MW2/eP8/iky07unJxPaplCADg9sc1AXY2HuBXeIx27E1Gy&#10;stvJHFDF2NwBgGCaNaJ3KCAKotMMyDA92SDx+aEQEUFVjNFKlSEJUEyCec1BrEqdrSVOQaoJgBbC&#10;E9UCeoVIByWICgA5+aEW3SWbvH5qb7mMssCcUQtkRCk8H48moBYcTkGiIoUBi0gn8xU2EB2wQGwP&#10;zUIhRR0sDkUe0SbZVcSYYHxyKxBXLMPGKksBwwAEDPzUYUSYYSYGeTU2RHwrctz/ALUFnxgAdVTa&#10;51AEf1HnzVBMk+VMpiOPGa8tsblwTKxBwRFHYOEtMxG6IJ8ioh1gy0lTAnsKqyUhQHaIKgAid1FL&#10;QgHaORRBbY3BsSVgg+KB7ZUCSMcCKuyNEUUNtBH9jRPechcQePxFQIbcm9YByB3ip2h1h8quYU1d&#10;gACd3SEnIk15jtd55jHmnbodFaAQT0mM4pb21HCg4PNSyqBhYHTOROaluBkCYIz8miG0QqmJioKz&#10;RDT/AExE1C6DI1z7SSqAgnEk0xCbGKq4gxkwKHLA4Y8CM80BiSghsgmfn4oQr4Dp7YtpN2Sskggw&#10;Pwa85PS4+CQKjYuKGI4DH8xUVaY6WGDHg1VsoGBuVobbHArw2JEndWSMWyAYIk/mirbhC5InKRH9&#10;quy1Fgm75GO/gGoXHJHAiQIFGNhxvBUiF/vQ2TqBVTiqRHEiHaGxmB+RQk2wTRJuAOu492kDmhKz&#10;KI3R04HMmiKPDb2WTWWYkQ4+7FEa2dsyu1iB8isMoDsuCOAWEiqJZ4EmF6enAM164nTgnqyR3ihI&#10;Qj7e3k+amL5kTHjFVQSkethmQnBzwaCCwEbuRWS6z3EGYqasvPfwfFWXZlXDIileDmKC3OBRVDES&#10;sxNQdUCqdxOciqRCBP2/iQBUVMzC5rzRI6TWGYHaAOKIpGTAyrVkZAMVnoVjGfz2rDLbEZnGahYK&#10;MHkGis2FU0OZYyZipAKB5NWQgG4xxRmBYcfNBIqTTAqEMhj/AIea9ZBYj4rwEKhWfBzFFtqRc54q&#10;m+GU2bb6KD71nEqDMcEla+rPU/Ur2q+lNPYcMoe08Hkts/bH+Kvl/wBOUfzdnAwF2zX0JduLrPp5&#10;Vt6iX9toU4wDLE+Ca8zq8jtUeT1bW+XKtcnzOgFhrwG6cgNwRUW3Ou8KCF88imX2Lvm1/wDtGn+0&#10;Uo1tmGQwXgmcGujGV8najJuMX+jCkKYYQSZrzFRcAkzxBEgTSpE3GIO8qsURRdISCdvzTK/YdDIv&#10;MtwsLoABMfkUHUKSSSNoYAzQ8dEL26gfNSVh7dxzvCrESJiDUSqi0LNBJgBfjzQ3cEopAYjA7VN1&#10;LM2MHx5OawLeFJIiM01NcBETh5JbAiBULCm4doQQxAgc0ycbQqnmQQasfTdHu1IkQeAJiZoZZFGL&#10;Ze6kdA9D9OFs3QbkmJjd2jIpz1nW6VUNoAqhSARkiPNN+n6SyliU2hpcEnJNab6xfD3jb3FYMKDn&#10;AFc5cmDE980tvZSp6Vf1VxniApEE/urvn0fo9Ho7Fm7cuBQLZOMzW3/wb9D093QG7fAxJVnSQAoy&#10;BWxH+FqC3fvjUEKbp2LMY5yPFeL8p5rHnyZMGR7YwlXHs+7/AE99KLT4NPmTUvuQUmn6Nv8ApbRW&#10;n9PR74CNdctxCe3Vd9U+sLp3uXLd9J9zasdJQERtM1X+q+uJoTbsXYV9NFoFepCGyD+K4Z/ED6h9&#10;4MlsyVfljJM4k1x9Hp3qMsVHqR0vN63HodPkafXC+eDQ/rL1MX9ZfW3kFyZGNwOa05bVtbamdpMz&#10;3Ijip3b0X3Lq0KJKlppYXFFvYoOwNuO3JP5NfStLp/s4scF0kuT8+5Z78k5X/c2wKqxLEn/4iRg1&#10;ZenaRdVetgtsBaNxqFlkty7jcsbh2g1WL6jcOrDH7QwMjvFaqnNSril2Xgg8kn8Jn6P/AEH6Xovp&#10;n0SzZS1L3LS3bt0mQpcSIitM+sdVZt3HPtM9lyGG1duDHI+TWgfRv1Nrr+lRbu4u/VuGQAnf+lXf&#10;8QPUbWj0KILt26zR1tKzGa8RLSTWV7m5Sk+WfTMGoxw08IwhthGIl6frb1rXaZhp0j3BtnHDfHav&#10;rL07Uab1z042rthTdtzc9wRMIZOBn8V8O/Tn1RYuhbTt7cv9xyVNfT38NtQlvX6Iq6IVVhcTneF4&#10;NIzN4p7ZRo6WhnDIntd2bRqdLcI01v8AlkCq5g7iGt+CZofqCkaz042DcsugUu0jrBPM+B2q29f1&#10;K3b17Lbf2NG+QBwQK0XX3tWdTsUotxrf6jEj7vJ8GuT91RyM7UsLnjibR6p6Ba1Voaa4iunuF1mS&#10;AT4bt8Yrnf1H9Hae1bF/TWzsLAFQdyEiuiWdfrdNZshrtz9QmWGWBAx8AUI+t2NdbOm2lGZJJIgM&#10;QczHA7VqxZZrntGHJii+H2fN3q2juemlukPtuwwUTJPzXQ/RPqVdXphYZnDFNgH4p/6n9Bue2tgW&#10;yrsxCwJVVHea0D0r0m9b1922gZYZFIuCJxk1lzbJRk6p3dhY4yhJU/xfox6rpXa214mDkKXyCRyK&#10;odOLmyA11hu88wMia6br1t2LL20sEFBtUkyDnP8AzWh+jW41KoNO0F2O4HiTg1mjTTG1yuSy9A9W&#10;izc0t12Aa5CljAPeDW56iyiaW6+w+6Vy2yRtAxFaf9Q+iG1YU2mchXIuFuQfI81qvpP1Iyau5p7z&#10;3GztknLE961Y5b03H1ywJVjklL30y6vahlmy8rgQCCIJGAQMEVy31j020L+63yuADz+a6lqbi6pT&#10;dV9gRixRp3FB+0+IGRXIfqIXberF1etGWWOcE8D+ldnx8t8lUqbRydYmr4tJjml9OS9ZuQWkNMcy&#10;PNaf616WzMpuqodZktitg9A9V9lro6xuYFYMgxU/W7mmKhnXebjNuYSc9gZrpYpzx5q5/RgyJTh6&#10;r2c7Gla5KEzCyCPj5pDUaQozgsFkTI7VuT6dryAKygWwMHAPc1qvqcl0WR3j4BrtafM5yo5moxxS&#10;RUgj3dm4FM9XFXH036K2r1y9BKATJqley7NahMEwx81236J9Nt6XT2mNsm43XJMdPxQ+V1v9Np5N&#10;O5SVIHQ6dZcyTXC5L1fTrUIgt7cFWjkZjE0PV+kH2t9tTsSUlc/3rc7NrTKE921tZnw04QHIJB5m&#10;mNDoNTtuKqgM5nxxzE4r5m/IyjzfT9vs9lHTppHFX9AQ3kd9pO6DzJmrdfRVsWg2yOzk/tz4rpqe&#10;mhxde1djURMbNxInyaR1ukvXLtlBIe5cUISJktiMVt/6zPJKMd3XaFLSKKbUTQD6cbxRLdl7lw5h&#10;RLOB4Ar7/wD+mT+EGm+n72n+pfWWSxq5DaO3eIATdgFgeHParD6D/ht6d6D6YzWkRtfessq6t1BZ&#10;Lp4KqeFBrtv0/wChLe0Pp1n1LT2dTdtK91zkJ7oETWnHkyZXBL+3v9sXm2Qi23Tr/wAH0j6R6ik4&#10;tDc7kScmTyZrd114YhFtozN0cZ/M1onpnoWqvWV23UC9Mq2GAFbnovSNUntxtzgniveaeWVQjcTw&#10;ep+3vav2bLpdatzazoBBgADIir6zeUlCQwz9sAyfNa7o/SL+nYySFOCfk1tvp3p5tPOGJBJZ8GB2&#10;rp4pTfaOPmcLpMtNPKpuKFmZfGBVjc1q20DEboXO3EUKwisk7mknn/CaLsVzBQgMYIAitTnxwZNt&#10;sZTV24m2FnkjvFNtdY21UWoWCYOZqvXSuSSLcjcAAYwKtrOncPdlWUjEeRNBHe/Qz8UhhEYG24uA&#10;NIBHxT6owL3BtJiOOajbsbGAgeYIyaOLYKwtpstLKD/pT4wFyYbTgzuLRglJqVq6ckndcc4XsBUS&#10;Z2oCsEd+VM0UQCDtLEEw/wCKZRVh1VXbZcOV5NTNpiIRVEcTQd6A3CxziIFB1eq02h0t3UXUZtqc&#10;Ly34FDOkrYcW3wiOo0FrUArk7QSSDFMabT27VnbaIkeOxofpWuTWae1qFte2jjoVxkTTToE6UJBW&#10;YA7jvQwUXTRc21wzKXjbOFLd5jFeBBYM/IM7fmpsWDtn9onx+a9LJtEpzM/HmmgNkvbBMyoaji2W&#10;eA0mIIoe/NxiVORGOKy0AmWaCZxzUKsi6I4I2xnmeYrzbSWQgByARBgCK8LyDa3VG7pnzRbtyAQo&#10;JH4zNQlkQrkgBN23zgzUmRbm2AQZ+2Iistbf3CpLjvjMTQwo3LLgkcmpQRKyyov6cc/2mpKqu0kb&#10;WWsL7dwHO07oiMmKgjMbueYx4xVUXY0zSq+2gBYcUO3ZSF2HgSQKzedXtYYhlPK0O9fti1ve44JW&#10;PAoWi02zDIlwMVLKSeD3FTYL0jaQBipbd2wZwkg1MzuXcgKgD5qqCsHZSQwUrJYzOIpdtOvuEESx&#10;GNuRimCikAQDnInJqaBbbBVG09o5YmqcC95XJpUPVkFwQZPBFAGxQqmNobqJq8K77iYjyCM4pRbS&#10;FWlxDE9ppUsSfoZGRV7MwzY/aYmqq76PodQhW7pkLljJKjIFbHe0w9tgHO4RGKq9Y172nZB+rHSe&#10;35iuB5fxWizYpff0kMsa5UoqVnR0erzQmtmaUG33dGp6r6F9MuqXSx7ZGD2JJ71rVz+HOtCMo1iM&#10;InIkxV4fWPUrOpi9cW4i/wDjArctBr7GpTcm5SDBkV8Y13+l/wBFefyOE/ELDlj7xp4n/wDuntYe&#10;d8voIKX9T9yL+fyOBan6W9UtOitZYkH9ueKqrukuBm9yxBHkGfzX063UhYOCxxMcUne0di8oRkVi&#10;cEgTIr5z5v8A+xX00lKWg8rlxv1HLFTX/lUdnR/6lz4WbTxf7i6Pma5p1IAUhiSDjn+tAdWtpe6D&#10;uC/dHI8CvoPU/R3p7gs2nUANnYINUl/6C08A27twAma+WeR/+xx+rdL/AOk9PqFfqbi//lHptL/q&#10;B47JSk5x/lHIi5aeekA7o6T8UTT2bbFzsJLcTXRtT9AOVPs3WZiIh4gVq7fTuqsEgoXaIbIFfNvP&#10;/wCmv1L4dXqfFZlH/uxrev8A907ml+oNDqV/t51fw+ClSwiFX2lW4I7UX+VtFZKBRJMc5orJ7d0o&#10;UYZ6pFOopbJB3cjxXz3JOUXzaZveZ9p2V91Yg/1/pSh00y4hZ89qvTDB02y+C2IoI0tsb9x/I7UM&#10;M1BQ1HAnaVltXRAZWy3eaV2xvRGkssgHEU+LW5pRcRFDuIbYZ3tiBkFaOM+X+/Qamrfy2LNp3Fva&#10;yiZ4nt4qF6y6uQqrAUY7ic1ZrbgyzN2YUFrMrO1i7v1EHAAq45eSRztMqVswCTKgMTn9xodm0TdW&#10;Gc3AxxyI8VdamxzPbPNS1D3xqNPsRYhVGME0yOdvqumM+/8Ax0zWr5O/7d5DqFFbFcsgFSygEERF&#10;V17S3RrAL+1DvmFOY7Vs96wSyb0MECI+KHUZkvtV8XwTU6hf7X7Vmsi46vc6VIOIOOfNYa0qm0jK&#10;SN47RJPn4q21OmXcrIwLKJE4k1jUae3cMvbJcoFABkYqlnXAKzril2a/q9LsLW7cOJmeQC1KXbbj&#10;2y7yJClfNbSF0fsOjWQpzleVPk1WCyOgBW6xk/Hatiy0o8p8WaMGptU01Xtlf7R+7K8liBWsfUtv&#10;1tNP7npVrTvd2ZS6GlxM9J8xW6fyJdSyk8bSrYgU0NICBuuMwXyZxT9Lr/6fNjyKMJuEr2zjui69&#10;NPsvJmjKLTZx70XXfVGttb3tW1C31t+w1shlGC7N1YgcV1xrb3HdBGwCAadXRoVQqekCWUc01pNA&#10;vSAkkkkT2rqfUv1Fh8vqcOTB4rT6RxxqH29PClOXuVfLObgawQknmlPltbvQl/LgoA0wDHmmk0yK&#10;HQvIVf65rYrXospDGSf3Cr3S+lWbduTBNvqaRz+DXU8T/px5zXyivtLFFrdc2cvVedwwT/OzTf5R&#10;XtmGdQVAEczR9JoLlxnWI2jqJHauhfyCEo5XYbg4C8eKg2ja0gUIx2yXHEivd6b/AEVyQ/PLmlkj&#10;BNyilVnDyfUUW0k6s0S3pnVHHsyC/Tu+KyfZwpQrkldvGKvGAvMzthUGMfu/Na5r9KXXct4KSxLD&#10;IjxWDyH0XPT4Hl0+jWZR42yStpMfh1inKpzouvSdEzOt1W2kMJVhM/JpzUem33u70MqASynu3xSv&#10;pOte1atm66sxYrMzIrYW1M7At0ZkQf8AUV96+gvpTxuq8Tp8f2J48ie5pOmpM8t5bX58OobTTVUi&#10;hFq4j+21oA8z3AplQLFtQjwTMiJ5+aJqbhWANwbdE+RVXq/UrOn22wksGLMe9fXvG/TGl8f/ALmS&#10;dJKlufo8xq/KZM9xS/8AA/Y9oqFa6e7MDSOo1aXLDW7BckkS54Mc1NWe64uNAtQVieSe9G0FobCi&#10;WmBUlSJkSeDXf02pyaqaxYIbcfTl7Zys2OONbpyuXoDsi6zFP2CGXE/NLaqyHNwTtBMmYO6PmtuS&#10;yqdW1WbaARxBrJ0Oy3dUQ/TJAUGa9hDxOOMEqOVPWyb7OeWNOr7mS4AOFZcQfFLHTXxKnaSwxiOK&#10;6AfSNPtYCFVF3AKI5rKejadgkbtxOf8AxrO/EiHqWaDqRa09vdcDtMEmftPYU5odPqdVC2UQliDu&#10;iAAfNdG0/pFi2TbeyHPMsJHxVtYsi3aBe2o4kjzWzB4h2vydCcmqNd0P07ZS3bN4LccN9vatrd1t&#10;qtpFVjEBQI21hbNz3GZUnBOe9ZskIFL4DEkkdorvY9LGETFLK5SNA+oLtxdX7O8NC9SxEE1r2mDu&#10;dttiWnjutE9T1b6zV37zJtG/pPwtY0+ySRlcE9ojzXyLyeojm1uW3+O6kdjHFqCJ79m9TdUyYnwa&#10;i6kBl2bNvJnmgXL1pCNpV0BwCIzUme24Vmk7ZIAOSfxXLk1b5NUH1aBs4H/y4Nun4yO1CuajAR3Z&#10;OCIFevbQiCYuBsAeKh7xJ6rJKk7ZGazTffJpgwd90QXTbcFSxkHG6kBtN6EDPJDSB9vkUxcv2VKk&#10;plRAHIJoVkJZZWWWuMxAJMCKwSm90bfCZtUuHQbU2P5dmUXJLCRPH4pHWo6qGeAFjGZM8RTdzV3R&#10;bZSkrOS3n4qnez791CrXJg7v/jVzfM6i2vtXT9G3x64e+i00oZ3ZggO2Cu7EkcmrKzN20zbe52gE&#10;xVN6ftL2CxICsBk1spUW3cqxC5211vENyhGUv4Zh1jSlJIVZraBbK2jsjdxVXrNJbZ0Zkie47rV+&#10;L927dZNihuD/AFrFjR2w9pN6kLzBzNdDVaOOdOKqgdNqJY2mavpbF2wLuxjz0kwTFXOj1V9QUIZz&#10;EjEx8irG9bQNIGzHV3qQshBvKkGJlTzQaXRvCkk+h+o1O938mbeqYspuKQCMYz+aNcQyBbYNOWnm&#10;KjpxbhGJIM5/rTNqyXubEbcMwPnxWnLumtrMq4BA21LObbb5iaQuBffuDIkyfj81a6i1ds2zubYp&#10;bOODVHfuBEI96XcwDHM15Pyc8kZuM+0d7RuO2LiVWwNcl1OwORAnq8Gkrfqdn+buI+r23UWNiwMe&#10;J71darSe1Zvk7mIhiX8VwfU+qWRqH1du+ys5gKwgheME0huWmhDhJzfs9FpcCzwyO+Io276x+rtV&#10;6R6ZqHsoxcKVQRuwe7RX5P8ApfrXr3rn1nqLuq3u63Zf/CLYPNfpr6fqbF5nF8h2EpLnBnyfNcN/&#10;9F+n9Fq9WLYslixDH7SSD/mK68dFCcYtzU5Ndv1/A7QY3CVKNJO3+zmX1BeOo1diyl1M2yxngKOB&#10;SP059RN/O2dLLt1DYePiK2n1RtBqn1LIASsqJSBDY3YrmPp91V9RK6Z2uXOCOOmYgfNec83hWNx9&#10;no9Lc1Lg/Tr+HX0+uh9N9y8QXuDeZHH4rVfqD1fS6e/fvbphpIKyZ+IrUvT/AOLKp6VZtLcRjsCK&#10;8dwIMjyK4x699XXbl/Ut77GYLKsjd4Kzyfiuj5nyulx6DS4sXap/5OT4rw2py6rNKXTZ2f1j6ltX&#10;9MRat3ZCtBVQz/0FfN/0/wDw51ut19zXaoNly3XJg8bfzRtB/EzS7hp71wLufaqlwOr5rt30r6wl&#10;2wpDIFJ3YkEgc5PBrxuDzMs+qjjk3C4+12l8M9JqfEvSYXLZfPAn6P8AQiJ75vB5cSBG7+g8VV2T&#10;qdD6g2/3fbHRscHBFde0Hqq3UZWRgjMSCow0cNXEv4lfUtsXWCOqMqncATPSOY+TXq1ghDFGakzg&#10;Ysk55JRcT54/jZ9VnUa06WxBad3wxGJ/Ncp9H1j6hiYZmmSSo4HYGtO+pPWbl71AJc3sTDMRztmc&#10;mnPRPXLdlnVpKkyoXiQawanROUG9nLdncwZFDhM+mvovQer3NN7xkWmnnEgdoqg/i16bqX07QzES&#10;sRmB4Nb76V9QW/8A05W27jtLE7tqyR2rUvqr+Ivp6+mLZ3J7sxsWI68TJ5pmmWO4RUumNwYMsppu&#10;HB8v6j6otPYcNqijWZW3a3Qpn9pFci/iF9ZfzFk6O6zIEAgcru8Vsf8AEX6auel6v+bsaksbjlmV&#10;e1chueman1C4H1GmMEb2b5nFe78FotNjcc/3E49/DTO7rpZcmmlijiSyNVb6oZ+ifpK5641x7lz2&#10;7SkBiPJ8V9E6P6e0VjRtaYbEtgh+ZeO5Hk1X/wAOfQP5bTvbRWW4y5JI2jM4jvW7es6K6yrZUFfd&#10;hXE8n/auZ5by89RqppTrHGa2pAaLTw0enUFTm4/m+7ZpB9Auau9b0+ksrca8ihFZTgHwF7jzUPqH&#10;6C13pmlKPbJwQ45H9Ctfb38Nvo2x6dptLqrmmDOLftzIO0diK6P9e/w41PqHpV1gqqXQ5GJ8Yrd4&#10;2c9Tg+5FUkzznkfJQ02pWO7Px4HoV7Ruge7OJFvzIrp/0F6ddeVa4ylVJJOSSeKd+o/p9PS9cbF5&#10;TvBgF+Ntbx6XZf07QK1q0RI2navJJyaweb8nkeJQX982kn0ex8PkxPFPK/8AhG2rtmq+nfTSX/UV&#10;vMG6LvWGEoCe9bp9b6Bb3pVkJbwBLOBKx+PNeTVtcSxYVilwJlRw35PY1sPoouNpLllrtvAO3eCw&#10;EmJrkafW5454ufrhI1rLDJie32uT4Y166mxq7umtPKy26RAEeRXvSvT2uKxCsxjAX7Yrqv1/9Es+&#10;q1V9FETLbf3MvJrlXpV9tDqWDMHGAQo7f+1fUtPqlnwJwkrpWeNyaJ4c0vuRbTbabZT+penX1Uxa&#10;aSPzV7pfQ9QLNt0UqNklys72XtFbe9+1qLR9lDNsZAEkfNbH6H6ZqNTYKWwQSAzO0j+oqarySx44&#10;7qVM5uDxallm+Wn0zSPTtaBaubupyACsVR3L9/R6+xdtSl1Y57V17UfTwS6y3EG5oIwIIPmODTt7&#10;6NtOEuYDMSPPV+fFc2HmcCb+JI6eTQNwit39pjS/Uf1D9Q6T+SdzcDQLmZ3gVeek/wAJ01uus2hh&#10;p3bBMqPz5rcfpH0PR6MaZi6+7Oxo+3cfNfbv8L/pLQWtLZ1eogX2kNI3AL/4zxNebzeWbnKMLhHl&#10;Jo1Zc6xY1Sc517Pmj0b+GGv0F3Slkm2pP3+D4+TX2d9A/wAOb1jTW3vzuMMcxgcDFVnqTi7r9Po7&#10;NlTHUg8nmNw8V3D0u1qU0AsvqArbZZSpxPg+a52j0GGWdzkt9I4Pl/M6mWGMHNqzh/8AEn6D1P1P&#10;e02itXRaXBZiYVWBr6U/hl9DWfpn063ZRveKoCxJklh3muer6ddt6z2E1TdVwOzRuBA7meK7pofU&#10;NBpfT7l19Ym9P8PGOBNeo8UsSyOTpVb59HkPJ5c08cYRt2kuCh+tvUFs6U3soQpAOCZNA+gPU/5v&#10;Ss7EKxUMOwr561/8Q7f1J9Z6LQi6x0puzOIYLX1Zfv8Apnpti2bZEEdOMf8AxqTotfHV6zPlhnX2&#10;8b2tP5B1Wjem0+LG8b3zV/waJ9Q+i79UHuq2xsCTMP8A8VTt9L2kCENCWssCshvMVffUH1L/ADdl&#10;xA6QTEiYXxWiW/qtk0+oQFjt+1eT5ArieU12jjlyN83zZ1vH4dTLFBLiuKNG9Q9F9L9Q+okNzUFd&#10;sApMAyf211m99EnTXLOpsXHCoJCzwK+XPqKxq/UvWFvWkCqlwNglSD8HuK+1fpTWXr+i09u9LP7S&#10;7iPjGZrz30p5r+tyanFNdS/Fo631Fo3gx4Jpprb+SN3+mNdeCogMF0JYGTFblpgrEPlY7Hg1oui1&#10;Q02oKsMiZYxGa3uxqkdCJMqsqIx+a+teI1vUPuW4+j5T5TAt7dVYXVMr7ty7SBz5mvy6/wCtH/pv&#10;1P1VfPq+iQsbC5aK/Te9qGtsHaCCJIFU/ruktXtFqRcsna1smGzIjiK7OqvNBuMtsorhnn82GM4S&#10;hJXGR/Pd9FfSuo0TvaZVuPblHCjGe9dk1QVdOHW3K4SQYDR+0VuP8RPQrWi9b9QayhRTc3hV4j5H&#10;aK5hrtSdgVCGlOlQZMnJgV+e/N/dy66e59SPAa1RwSyRRL0nQv6hrLKGzuKmRbT7hX2h/DP0AE2m&#10;RIyFCsOojwa4r/Df6cOy0+0TtBDxDQ3Ir7V+kfT/AOXS0FdVLrgMPFeq+lvGueb7klx6M2n0/wCM&#10;JnT/AEn00gAL7m0GCABK/NXV1WWFY9KiCxFZ0doAqCS2JJBwRQfVdZbtWtSS+wlJE53ba+yQxqGI&#10;3LlpHGv4kesFFBQjEmO3ivzq/iTox6lrVkjj9mQGXx8GvqP+KP1ZtuXgt4MXhCq9IX/kmvnPV33Y&#10;YQbNmAAAxHnvXm8+TfN8gZVGfDf49M+WfWPQtvuTp9zJiCOCTWt2dKLJYNbaQZh23bo74r6F9d9H&#10;Q3bit1IASxyuT3iuZXPRiGyLgI6pEDcO0zwKdDLxRny6XFDa07ZQaYB0LyxnJgwRHcfmj3iSjApl&#10;+ncRGOZx4q3u6IM2QSCOo8BSMhhUL2ke0N+5nG2VMczU3AqKNaWw4HvIDJj3Qftb5qOok25UKd7Q&#10;zMc44q9T0oW7iF27AtP254ik73p21lIQFuZ454p2OVtDYYVSNO9Usm4rEXSHtvKuRz+T4pXSWLd0&#10;FECuwMMw4PmPgVs17QqLay6m4DtJMwe+RVeFFplbZbKK09HIHgxwK1X+JU4JG6ae24sMosbtu0Kp&#10;nqX85mtJ9dYpcdOgODlTkx/7Vs9jWK+lNu07KRltoYwPH4rR/qG6125ceyElQFHlljn81jxr8zPq&#10;72XfBcfTevNm9bWGO+ZMcj4Hmuo+meq3FUG2iooBWG+0gnInzXBvQtc1m0WQqCoG2RJBrpGm16xb&#10;RiDaMkkHIAzxTMloy4nwjqd/1lAwmws2wCADB2nsTTOh+sVlkCREzmSB4HkVzM+qI+9tpCMQiicx&#10;2pa/qtQUQMR+qcMvMjikNv2a4ykrqR2a6RrrKNukorYPeM8VzD1z04q7vbtSWSR4M+KvPRfV7pDo&#10;0FVBBkjE9waa9Xt+5pvd9x7YRYg5LR+OaXFtOw5/nFX2aH6DrTpL4i4rYyxnapNdU/nltlSu58be&#10;rCgcjP8AuK45etG0RDbknIQhSGPfMzWxeleqovsrctOWzG0iGjzT3DdyHp6jwdWOpL6gHYLARJ27&#10;t5K+TVlobllg5tLIYDrPZZ7g8z2rmA1+8szXG3DEERJHc+a2j0m8A6OiTJEbZ2keTNI2DXNWuDp2&#10;n1Ki9p94PRO1D3/Jq7t3rVtLgYwpuAoQYgmtL0GpUBfaUjduAZ+2eauLOrY23faSpgBWGRHenQdD&#10;sbT/AGbda2GzdL2SF3kKJgfmndHa6h7NwLcYSA0w0VrmivojM5F1pTKgyB8Vb6XVv7QuvdK71O0j&#10;np806Mgtls2IXQbcqOsnBiDu7gHsKr7HuIboYMWSdnDF57A1i09pytxyzttYttkb6HaeyBZU3FRY&#10;YoQ0k/FXZNlexFrtm2r23tXDuJaWELv8f+1IXGCINttmRjllGAprYbtq6Qr9zkKR0Nj9zHiqHVWE&#10;y507JNuF2txHPHI8VIsTOU0/0M27ii7ZICf9tgDMb57/AJHekbutt9EgQ42QM7hPNIWbi3iGV3dW&#10;txkDdI/FJ3b1uyCELSU7ruaR8eBTHIOMi11KJdN0DTEIQoYcY/NFsXgruFtkJAVWLcL4itdTV3Xd&#10;CzMyFO7REdzH+QpvS65UfVK7vsaCdq+fFLsap2XFxk0wLC0qraeHK+T5+aC7IAChZWfcyk5YjwJx&#10;FIvrFePbWDlWAwMZzPLRVhp7G6F2F1eTsBzIH+Qqt/IxRbGNAzWmcLuDABt93gr/AMjxVmb1w70Y&#10;hwQGuCZJJ7zVVaN47DeVw6j8HGDA/wBTTTOrHqX9PbIXZLAjAMnmhlIOKHSxuoRbZkUxjcQSh8VJ&#10;rbXAvUAAQQxeTtOCCarbZY3tMGZmlYnfJVR2ipDUp7alJWG3kBZUg4maDdZLVjrW7u66lu0pVeEJ&#10;yJ8UK2LduwhuHe26es7QTxmO1SQurFRetyp3qM5Md6GgWd/tklj1o+Yn5qLspsu9K6G4gRmR1UNJ&#10;wFnkVeadT7SrZt3NwZ8K0KCcya1S37lsuocID1dQz/71sF7UfYytlEgnj+9aYNUSHsYcOhCIVYKP&#10;y2fB7xSg09pACrGGaQQZYxijK6YtHjaSpAzPzSKXujTJaI2AMzEtG2D/AKVTYQUKoZbhDdLF3DMS&#10;PzFGF1ro3tfC3e/TO8NxtFLXTccl1s7mdIKkQig1EK8hVvj2wAEDZCn/AA+aFMvYX6ezcgqLpKrD&#10;EkA4wcUrdUMXQHDCeOkAdzUNLqdjgNbIJBDAcDtmamxb+VvD3MwZHAMZxRF7/RXlQ7BBLKUG4zO0&#10;fAr1h7LTtXdLQoiBC96Nf33HtvvVJUAooxH9O9CJuKogLKHqCtEqaAtB7q3wL53hpIJUHj5Md60L&#10;6jeyWulXQoSpMn7gRxW83FZAosqOqZP7o81zb6qe3ZsNbUWgVxvZSx3doApmJvcg0rTTPnb6wYpe&#10;uW1WGfMk/YPMVwnUFWXZbcEZgv8AFdm+szbNx3tjaEHWeWI8iuIai3cttbdfbFtj1CcknvHxX03w&#10;7X2o/wAIx4b3S90K6i9ZVCJ3NIP5NUetsb3csIbbuSMbfg1Z+yS9w2yACc/+RqsvBkUzd4wd1dmQ&#10;3c5XaKltJKruUsxPVnmlDaNsMScKelTVg9t2AdWH5PaO8UBlUE8u2AxGQfms8kyYo0yvf3CBtsCS&#10;Z3A8Vi6vSrAktJDk/buo7W9zROCcEVG65ZQFMT04pbRqiqQm4ZFF2Il4wMVFbu97jNtZEHfmaaR3&#10;LbfbCgjnyRS122Dbc7RuDHp8mksPkZ0sYMs5MMScR8VZWURjvVbgUTIOaqLCsCpcQu2QAYg1aJd/&#10;8wAo+w/71LLjdlhZuYNm2OkDicfj809pbxC27vtss8zg1WpqFVWub1gxGODT2lZj13IaV44FVF0+&#10;htl1p1QuzES7Rtp628IsgjqKKpqs0xUK/QV3kEfBp9GCISwgjG45OajZoxytFkgSW3qrsqQsTGOx&#10;qCXVLy6jd2RgYWeYqLljcPTPHTxuHbNC24d7aklDuxzPjNIyM0pUWKFGfqtJBURHO0U2NXfu31Vd&#10;OFjkRBZRwCKorN3YQ4YvvnaWHA70/p1VigBDBcuSSpPiJrLKI6E38myq0FWRegkC5HnxVhFqEA22&#10;2cZ3ZKgf7mq/SNduMoW6VyWGAyz81bDSontvs4Y/aZkN/mKyOXJ0Yqxmw+lYOVtsAuCDM54q9tBW&#10;tEKSCpNttoG7afFUvpdhiWXeA5B3AZ48nzVlptiF2SQ7MGWc4IpUmGkWaWtq3bpQ3Hw5nAKjEfmr&#10;TT7SEdDtLiFU9Rgciq9LwYLJC7REsYHVkg09YcK//bno3iTwtIZoxpFfqPb1CXNhYnJYtmIGBJqk&#10;Olb3A4stse2D0naQK3D2y/sFGtqgLbpGBu7GqZrS+19yhrUqj8QCaZjmBlw2kahqVWw1sG1uyTlh&#10;B3ePmkwtiW2XDtYTIOFP4PJrYn0zXiNpXcgOVWFSO4mqa5ZEh2Cqbhhk5DeDI81sjJGZwaFhcuLb&#10;6AAbWBGdytzVbeFpfa/RJzBtyTz3qxvWWDrvVVVR7aw07yPx4oV1zbtlZEEAeTjzRSAb+WV94IjX&#10;re0AqsA/7fNK7blyAHFsSu6eKd3TsZgItyQYy3waFqcrcLhSrlYHBWkbQbQK0IW2tokEEktuxB80&#10;S1qFQ+8NRw8JAiW4pa5bUIx2q4eBiV48GidIa3aYlE24IMQe2araRSZZ6fUo93YbgZpA4hVPeDV/&#10;o9PpbiM29GBwNogr8xWp2jdKI9zLFwMYB7Rmt30lpbVgdKEuZcRDKB3DCkZlSNum5fI8dMuTbeD7&#10;ZBT/ABley/70wdFbdFCqqj2x1R1Krc0bS3Bd/V2R9xVuGZR2HzWbSi7cR1LTuAbd9pHfFYJ2dOO0&#10;ptTps3ybbPcWAuzmKor+n9ohkslEMbx+6B3it5uWwz3EtAKvCRIEDvVDqdK4KBFdbuRuImF8CpFg&#10;ZIfBrdpxcAYWyVSVCEYHz/XzXmcKkbZYzI42k8g1cXtHsur0oUKgFWOR+IpH2BeTcQpZLhkjAP8A&#10;fg1bYmpJcoTtah7cDI6wCB0knx/Sn7alyAuyJIc52gzwKBftrdZmiFRBvJ4jzQ1sobytBVO+Spbx&#10;ih7KLclrl25cVfcYCCRjafk166hvLacKS4aDDSkx/kDSGlDo91SjMY5nsO81aMi9TyQhgwCACR2p&#10;UuAoqxRAbZULacM0mAYkd8n/ACpBl9q3bZi24bg1vlZq2/lw++GGArjceA3ieCKV1C22ANu5ctw0&#10;ZBGPJ+apSClF10a1ea4PcU3SRAYbcwfFAa4x2m820Z2OAMOOxqwvqti1b2osyY2Cee5FVo083CZA&#10;cQWkf7U5mOpJ8ihcgNcIJS19obJM9/xVeLsI+8MvWVBHh6tEubDtfqLNmRAEUowe6zoUgqTtHB/p&#10;VjabRVPdVdkBgBuwe5FVj7rYZyJUYhoJk+KstbaYWrbNccBzEdztpFp9skfcAAd4hRTYGeaaZUX7&#10;qojQvUyiVJnHg0dGFz2kQlZOGJ4AHasXgxtglc7iGaOf7Vhkte4VWFERvOd3wB2pgloPLICSFa4c&#10;MAcGl19lReCwCJWOwPc1DbdJO0LgQXPH4FS0q4vH3IYrJUiP7VTKSYvdtHAa0GQKAAuMnmqzUDZb&#10;JFsk7pHeAO1WKXwo9wAgcMtI3SJYbdwMRHIiiQJWlrrFyu4soEfIpS4jI+1CeNx7ij+8S1tEuMS5&#10;IIg5FLu02woUbphexgUaArgrrhcMSRkYB8Hkmq2/aZSGCyXBNOvvUkbCsHKHNIts5DHYx6exB709&#10;CrFDbJVn2SMSwpNmacDI4Ipxm37ztPzBgYpO4jDIkHv4psCn0CmSTwaiG4J5ntUySTMis7oAO3HA&#10;poBMCGAiZrOwghdlBQQexphpx/48TVFngQWXfjpNClP/AKBRnvHeCowI5rPut4SqKP2H9T0lwQqX&#10;0a9BAlZ2ziCa4r9SekvaChgyFR1MOolpwoPjxX0lq9KwaDbEXBLZncfNcm+ptMgLi8gtR3/e3iF7&#10;VwdLPpWdbVYFJN+10fG/1N6OyXNQPZYEGQAMSfmuaamy19yjblfu34r6M+q9JfO9QSxIMlv8PIri&#10;HqGkX3GklVHI5JPcV2MWVSRwY4IxdK7NZSDfRhbkA7cmlw0wzAhixEDIWrQLuYqicnAjApS6qJdG&#10;RE8AyJ/pTh21fIqtwyQttYA8d6UR5J/VG6CJ/NWjaW6u4HaqsMEYmkbtv2w6gAHv+PNWipcLsGrs&#10;p6etgYI4FMTc3BmMFZx2z4pS37vs3F9tCd0qN2RTKuWUwNvA27pzVsiAB2CkdRUtJJERRS0hdiYP&#10;B71LqUlATxtg0QXWSBALLgH5NVuI/wCRN1dFkDdmNpoD2nKOVIkEECnbNwBnBbJJBXuAaXK4QAnd&#10;uj+3mr3A0L3tg/UypjbBP3MaGzbWEQYWIqbqR7kw0kn4FBIuKoTu8H4H9auyHlS47vDEZEHjFSRw&#10;YTZu7bhzFD3E/qbh4CmeKmjKAVVpnCj5HmoUkSB6j5B/aJ/pTirb9wFnVcEtOc+DSytdXaHCgkdR&#10;FZKICAsdX7vJqwGHs3kYrEruwQawCxJtK8RlPBIoazduraYySMRxXrYNtiu6PbkwTOfiqBRC+IL7&#10;mLZExwIpdyTu2tNuOKwQSWjAOW+aw7hw0CMSQDiKoYkTUHcoG1dyzk8kVlJ3Bt8QT3xQrdwuSGjC&#10;4McUQu4KSqk98ciqLTGiJS1Lk8sYiRUlIYo4udKjO6k7KL+qtuF3Yk0298bLaFlAXEcf1oGhu+ke&#10;ZgV3bsNgD8VUXLhGS0+RxTbXJa4uGEHbHakDaPESFq4qipPcTtkIFLFsmIFQZWGyBJBkzmJrykbS&#10;WBJ4ANRdAhKlsHNWWDuqSfcfE0M/YsGM1lpA53AjArDkfafzirRQP2zJyKyoPAIAjvWMGG71E7h4&#10;miIEFzgxUNwz5qW6PBNe/riKsgJZEnbGeanA4mMTXgWOZqaiGnFQsyowwjkVISkCQTGagg3gdRCj&#10;kCjAbACDmMGgsgIYA6fuPaiMGgE/596wY2ICe54qe3aFEbs1dlNESp+6CBUQQOQPII5omAwBbANZ&#10;MZKtOMiMCoVRgdb4nHevbVB45Gaww6CR57VgXuNvcZmqIiCrgjHn5qUNtg8GosSTJFSgAsST2Ioi&#10;2jweD0zEcmvOxacxkRWEuzMAcZmoqxAE4ipQKDCJWelZpotP78TLGlA8gbmjxNSD7G+zd3jtUoll&#10;i14IHWcbZle8+alZuYCgCGESeaVt3gZ6OJIx3rwgOjnDfFQm9jt17aoP0i7rHH2majcY+4v+3nxX&#10;g5tkrJAImT3FCAjvJZvwasq2Ca6CR08NB7RUWgsCGIzgUxcCzhZPH4pToc9LnnJ+RUBpgmYknMSe&#10;Ky11gFUiF3TRVYbn/wCKXKApvDGO81RbQVVG+PuABjNB29ROeO1eBJEV5trKBlVkzNWQi3VgGIGJ&#10;qE/mSKmCAW3NmORUA0hJ5FQsmGzz8zWVCHl4/IqAADnOKyCcdNQIncYSIJbAFZdpf7ds1DxjdWSm&#10;4iDAHmoUyKukkEYnJAqIQkM0zkwaluYDa3E5rO0r45irKMvkLkkAis79yt4rFsSrKRmoB9kSMRFS&#10;ighaCc0QMykhchhmaAgACw37pBogJBcljNUwg8gDcQeRE+aOAxa4S0A/cZg5pVd7Mp4jvRGVdq9c&#10;mZEiqslGIcgdI2ivSqAMHae2OKJdVWJiF3AcYg0d7Y2hQQFQCZ5J81aI4CqKsbVcGcz5rMDrJWBE&#10;RRSYfYqxIw3gUNVUu3USIINWygaKqDqQEE8UTYwAIKwxkgnivKVNsE/GfArNxFHuQcAY7AzQtkTF&#10;gctMQuB8zQCCobkr2imGtoi5kmBigtaI/ZtByPmi4I3zQVLs7dwxTS3JWCBGB+KWyCN0xiIrAukF&#10;ApmTBNDQafRYXCV7EqxhSPzWBZYgkSqEQByYqCM4YrnaeR+K9a3oGz0f5g1aRc5UBa3tUEZIIA+B&#10;WLimYJMcgk1N7ksoZt3mBmKkAhIwCOatiUyNp3to0OPB8maLGbisw+wZHzQuj3CSG+AalvlYLrgz&#10;8iKEMyVJJbcQsAfNe9xg0AE+RQyykp1yO4mvQquxmqIzKG5DYEdiRERQ0cqSUHI5qQZjADGSJM1B&#10;FVgE6VE8+aspsatqSFcruHCg8zU5NrbvkbBjHM0oiEs4g8SKYuvtNtn3HEdWZoWFAbtNbXaXlApz&#10;AmQahCjrAxuMVnenWSGkqpWaiGAAd9zycgcVByYNU3Ae7cI3ZpckEgodik8GmbttgWl5WMR2+KQY&#10;iSN2FzmqQEmSd2JGOfGJoTqk44Y8kcUZLZy07v8AivXXcNIQBeQBxFWgG0KK2SQPiibwS2DPdaki&#10;NuMicfgCipwTJ5q2CKKpjAx2BrO4bgQI+TRZABEgCZ470PeTunkCDVko9J+/YAB8f60NTO3qrzXG&#10;2KBiMRRZ3Xc4xHwDVhUQ3GT2BxUtzGCVNQYQQog/isENvIIiOaqizJO8nEnLUJnn5AooYQWCyDjN&#10;CjBx24HmoiiOc4Mc5qMyGNZMk5MCIojqQAB/aassjgT5I7VLcgUCCKgwMKex7V7cxH4qFngwnLmp&#10;AbphT4msbywioSCQJIqEJKYb4mrizon922dpzSdnTEFencSQYFW/sBAwjjiTxWXPk9JmbPmUUbR6&#10;Hpxf1iC2QudzFuFANd39TTTn0LUIk2wGXY/ctxtPkRia4b6Av8vdcWkDyB8bcc5711r1Ozfs+mkJ&#10;eV1IH3dmC4xXndU1uR5rVSxuUn8xpnBb+0vcYZXcD8mg3EYTwFb9pNNQm43Am7yOBQbmn5Gxhjd1&#10;ZEGurF9HZgqjH+EL7XmGgbczGBIxQVKqBMkQQscTRr4JkBREduDWGAVUXbG0zNNQ1A7OXEqMAz/T&#10;NZKyrNJ25/uazbeJZZaTE/8ANE2XLYO5QC4YJBnmo2EkLlTtmSQGmfP9KXcoSFQucTjsaZ1CjdM5&#10;CQxB5NRW7bQ9IORBJxE0USwb3J2MSAIiAeYrdfpvQWvbS7cUmHx3gnitS0lj3Sq7d8CMV0vQLatp&#10;bT22UoIwcH5NIzypJIzanI4pL5GvUNTYt2C22VUEle9a56T6Vc9X9QsW7aAdALfAWrD1wOqoiDJg&#10;lB1T4rtH8M/pU6Swuscp7t5GCq3DKRBrheW8itJppST/ADlxA9F9H+Hlr9dC4/7cHc/4On+grpfT&#10;PS7os3Wl4s7Bnc3O6D+atPqDW2NPotJa94Fk+5JzceO/kCh6jT6dfTzprexbhZbi5BKbckTXFvX9&#10;VAvPcuMmwliTgzNfN4YPvZau23d/Nn3rV6tabT2/xSjS+FRs3q/r2h0eie/etqSLZkcMxY8Ga+XP&#10;WPUmuan3VEB23Rz93aoev/UN31C9qG93bucCJw9VVqdtvG9Q2Z7V9F8L4VaOG6fM5dnwz6p+p5a+&#10;axwVY4Ph+2ZuIzsxYxnjuBVpYu2bNm6LhPE/kEcGq4EKHBBmfuPYVSa/W/zBIDYECDziu8sTy1H0&#10;eSwJzn+vYLWas3SqiAFmPwaRtMQZ3wvmswMmRUhy07ZJECOa6cYqMaSOnjiopJH1T/Bv699N0Ni5&#10;Y11pbgdhsuMMr5rWP4rfVNv1DWG5Yv7pfPyBiYrifpfp2q1JJtOREkxxirXR/T+uuXrd25beCckg&#10;1yJaDDHLLJv65o6sPIZ3gjhq0n/cbx9NenajV39OLdoic7hyc19W6r0f1H0W7Zu27hVFAJJMkFhk&#10;hqqvoX6P0Wit6DUB1KXAhZicKJyCPBrpP8TbwHpyi2wfgIqvg2/6ee1eZ1s4Zrr9o9b47E8MXb54&#10;fBUaT6iuahoGoJLPg3ex5YmIiYq4sa/T6S/acNbi6Qdg+5iTtyTXO/Q9G+psubai2otja8QA3ia2&#10;H0j1I2LirqiCxaCzQqgzAKzXknhkslekz1+PKpY7b5aO06v05/adVNtPZtnfB6YbETXy9f12o0fq&#10;LtcMFHzt7FvFfXf0trFe0unuWleVO4qJLwIAM8R/nXyv/Fv0m9ovULl9U+4gnbja3+3FdeKSj65O&#10;VnjS3L0zuFgrf9O0t1lVmstucDJiMN/WqD1Czpri3VN1Sbx27h++ciB+e9aN9DfVBtWHOpuNwqAE&#10;xLA+RyKF9a2dfp92rtvKglm4AHxXLyYW5VY1ZUobn/k2rU+nWb+ltsEYMGJeWngcfk1yW67aTUvc&#10;uyty2xIBEBguI/4q9+mfqt9bqJYkFlOEPFWXrXpy6lmaVKYK56mAET8VmeFxdNBrIppOLNc1GpfU&#10;XockrskW+CJyJrQ/q/Quj6bU2raiRBOQJitw9TREVru51e2o5gGeOBUdY1q5auILqvKALP2hjkkE&#10;8kU/TSljnGQOaKnFp/No1D0PV6m6y7Q1zadsKcAnyfzV76zp21Voo4l0ASI6gWMnNOemaEWbp22Q&#10;wOCFxtgUc6f3tQ7tcfYQd7RE7ccDmtkcqctyVV0ZnB7avs4uNIbOoW5bWVVozxHcGi6xLao6z1T7&#10;kpkAHGK3L6k19nfb9krsjEAQF7H89zWj+o30IdEXd3JGIruYcksjg3E5GRRhuSmmU+oGltXVdris&#10;o8nFVV60mofcLagQM1Qer3HLMCdokLHin9BauOBmCkV346fZBS38nHll3zcVEuvSvT/f1Vu2lslS&#10;8lYma+kb2hTTWPTf0iAita7GSR+74rkv0h6HrNO1zUBLrAjlFmAea7JoNEbpFtrzG2EB2d+o5NeK&#10;8/rYyy1vTjBM7mhwOMHapyZc6TTWLulYm0l1gh2LxAXv5rCk7EIRmK/YT+0xIntmtgt+hJpwBshg&#10;sXJbhxXvZvo9siJUkTbBypHY187yayM5Ona9Wd2EuFyavqkZPddAyb1UqgwAzGqxLvsX7FxQV9rU&#10;I7K3LCcgA8xXQdRorzae3d6GIQv1mVBOP7R4rv8A/Bn+CFx76ep+uEMLTzp7MZ+XzIjOK63itPl1&#10;MlGMLAz6lYoOUjqf0T6Bq/UGsXQjiV3ICJgEYGe8V9Ieg/S+n0L2xqbgdiQVTnafBqfoVvforyaV&#10;Fs2LbBcL1uvcjznvW++l+k2VtFUsFmL7mLiSx5r674vx+LDCHuSXbPn/AJLXzyzyNOrfCLXSaO5c&#10;df0gFIkLGY8Gths6QaeJYtgBKjp9WuodAlplKrtJFX3p+jB3cTtIKHtXpsUb6R5jPkp02JKj3klB&#10;uG8dRwARVvpNDqHY3HuADyOwq0TTWdrQNsDqHn5FPJteJkh+EPM0/wDp3IyLMk+iquaDUCy4ssu9&#10;1hC2c9iYqx9C9Mv6PSWbWo1AuuCS5YZp7SqyKmMEwAeBT1nbLH2twk85Bq1pqd2H9641RlbS7RK7&#10;fEeKJbtonUzmYyYpmyFTp24Ims+7gDB2rB7zNPSoSe9wFlBzwsjmm9zBYKhewAPNK7juJgAryO9M&#10;O624hVYHj/3qcBRJiTatsq5EyI5mpIpDKkgQMx81lbaBWZiCf2ieKxaghSCNy4BqyWGQB4uI0gEj&#10;xxUXAuG3gRkwczUNp24UhJLEDsaM8lFbACj8kzQOISkeRLk29tosCcEY48UX3ERnEMrspiaXsadj&#10;cdzc3IqSLY7VKzclVaCJGKFF/syEHs9wsSQcZqe8OWOzaFWA1TFpcDcYncQ9EaGYll2rMRR7SmzC&#10;SBa6BipBCCstPSVbzQ3VpZoJAgADivHaDtgljxFXRCVpg8CRuBGDiAKyCA92LzJuOMTFBZAQGMqy&#10;5Hk0WyxhXACzIPc0NMt0RUn2s3DKsR+ZqbKpQhWBzBxwa9ZaeQFEEHHjvXgyMofaI3cjEk1dFE96&#10;G4pCTA2k15ldbYBOcgHtFZNs3CDMBZmsqA8rBA4A8fNCGmMsADgYiYI5qp1mjTU7bbgnqDbeBVmU&#10;Dm2SJIH+lCVlL3E7hcE9qppMJOiak2yTvxEQfmsYSF3BiCG+IqKNcOwFCxBgRxHmiq+WHt7CPNWU&#10;2S2BD7hAg48kTQGX4zuwYrKxP2ETmZozhoO27JCk/ioQykEKSw3Zyc1EJsO1bXbJmvL1qiiSu3xy&#10;akRsVXNzaFaNoqmgkwFg9TSdoE8iaVu6eJYkklY/E1YrdD74/fwB2Fe9pdxZU3EiIpUsafYSma5c&#10;9N9xGV1BYfaI7VYJpV2HYioQMziSKsXV22x0yBEcxWSqSJaWLZ8Csq8fiU3JQVmn+qm47d7oRTTm&#10;CyIqgqKgUVW4XKxVibIDrMkAFY5iiBirIWET2rT9sVuKZtMltOZzJJ8UJFFy2OhgS058Verp0uIN&#10;zgxOKWTSA22DOUIJ3MPHilvCn6CU2Vnsb5KztpC/pLVwNut5KzxWymyGYw2dsgHxQnQBeliW5rHq&#10;PHYc0Wp400/TRpxaueNpxm0c/wDUfpYXlgg5EnysVpWs9BFp9yAlAMN4ruZViPcJO5xEHstI3NIl&#10;9TaZREy0iBAr4p9bf6E+C80smSOjhjzS/wCcVtZ63xX1lqdPtjOblE4enp126rqHE9o5MUk2huL7&#10;X58T1V1W/wDTIV1vWCAQCNjcEUjq/T3tJaDIBBmRksa/Mvlv/sfMulxZFOOTDKDdTi98Zo93pvqz&#10;HkcXCSlfrpo5lbthFcHljzNZNmCgR4CgmDnnvXQ73ptm5cP6YKsA34j4oV/QLd05QsuwnsO4zzXg&#10;n/ox5J/d26uDaTcVtf5M6v8A1/HxcX+zn3tsNvUSzNAxXlX9TI6myYrbLXp25bwYMvtsCuJMmqbX&#10;6IWbjncVUNERkg/ivK+a/wBPfK+N009ROMZRj/dt7Ru0/lsWWW2++iptj3UnuWMzngwKZFphZ3iH&#10;hyfx+KnoDae6bYEB/tJ4ziK2u76XbTTuoAVuOk8muf4H6W1fk9Nrs+LbtxRf43+TdWkHqtbDFkhF&#10;3yzQvTNXphf2aixuLtG9j9o7VtuvSURUho6iD4+K5vq7Ja1eTH2sPn8Cui+ia5NdptLZMKwTbI5k&#10;ck1s+nsOn1cc+jnKMJ54qOKW2252qjf7HeUxvHszRtpf3K+EUKaeQVMnODUm0vXtacZWK6CuhW21&#10;vJO2WjzWW0KEhmtttPI7AjxXrY/6Q6rar1dSUqlwcj/r0b4RzcaEF9oWGKjMYnzU/wD06bZJBJUc&#10;f4+1bs2ndbv6sIpBjvSb6S3dRLdsFd87oO1qCH+mTjHJOWoyS2tpQqpS+KGf9ZbpL/zZrX8gy2jc&#10;e3hIxtznxVppvROm210CGYCOYBq5t6XUxbQvCK3BPirJdMdqK4VlHFem8F/pXpMmXflxZ6UVtjkq&#10;pS/wYtT5vIlSnH90akPSCjLucDrO7HbsatdLprCFfcOWkIFH3fNXo0d57ikqArcA/uqSaOwL9ohJ&#10;2nPcAfFez8b/AKbYfH5Hl0+iVue3/c7+HRzM/mvuLbLJ69EW024LbVYXYBJx+abuBFtEhYECM4pk&#10;bjOUDDIEdvmkr9xW9vYALUdRJ7/ivrGXQrR6Wc0vy2qv0eeWp+7NL1ZAalXtkncAo/BJorXmYs3t&#10;z0QBP9DSyWGwd7AzgHgimthXcBvCnEYiTR/Tf9bNuepio30qMfkJwqoPo1j17XW9NrbCGVDWk3xw&#10;IOKaC6S4UuOVw8GW5pT1jSXk1kuhY7JWOFitR1frujRiGUXrwaIThWOea7GLxkdLqtXn1csSxZZ3&#10;GMvRphmeXDhjj3box5aLVF0zvdRNuDux2mj6rXppot3Cekf1M961J/V77JcW3ZCKomV5k/NYtqX2&#10;NuJbBYMOozSYfUGm026OiwLc3zKqReTTzy08mR0vRd2NZdvq5F4qJnjJAo9hQGWTv7yckZ4ND02l&#10;QXF7QTIbkYq60vp7Om9l5AU+GPmu14vTavyM4vLJyZztbqYYotQSQfTaf3A2FYFtzMeI+KuNPYZI&#10;i0YkHHJprSaL2LaItoNyTmn1VAWeSDtX+kc19g8X4iGnhFJcnjdVrZTlyAtWUeYYQx4P3fim7WnE&#10;odrALg5ogQ7kYFBLhhAmQabWzF09WMkk13diRzJTbFBZyFC7mWScTRHSLnVb2qVBJ/dNNWQBDrEI&#10;Dk+KNci46wWaYjtJq/trgHcxRLZwSSS3AAyKhvthgCSwLhCP8J80csTvAMkNkzwaxcZv1N9gZPC8&#10;E0+EKEykCKqrMd5JGPE1T+tal9LowVcB76kIvcDzVu67QxuWuF81yr1j1IajV3X/AGjaEBMQBiuD&#10;9SeUWj0zp/nPiJs0eLfK2LpuUC5tmMbaWCjpJTKxkYz5pjdcKXApQKxiaXZrbKwJzwQBHPcV8enJ&#10;vvs7aCss7XJO/J24gCk33m4R2OciTTFk291xS6suCp4KgUpq94U3XyCJBBmY/FZsmX8LGxXJW6q5&#10;tuLKNvf7SDEDgU0dTfu2rbBNqphhOCw8VruvIubztJwO8MJq/wDSCqIsPuXbO05M1ydFqXl1E8cp&#10;UmhmSLik0hW9qBaSTc3byYXmK9ptXaDOpBzjPkdxSfqWns2r9wSUCkGFMEMfikdJfIcLAUC4QJMn&#10;aa5us8hkw5nGlSdHQhC4po2S0Wum6HcFVj447UreuD3kbeJLDNR0FpC+1nIlphzTF+3aGUWZnaxw&#10;ZFb53PT/AHLVIVCb37adsXt3LW6715D7gpEEHzWyWtYQm5VEIm5jGK1rTX3S5uIX3YBNbPYXNglm&#10;Yuv28CK1+Fy723CXDC1MXGlLsJYZWB3qJOSYz8ZoumtoLhQ42sTKx1TRvbIYYABPSVzAFYttet3G&#10;3IsGAK9FGMk1aMtogbt1Y3qGWQAeZFM3Ljvt2KCQ3fErULju6qSIXcMxxRblhWO4tETBHYUy3VXw&#10;XYzordpgVaWk9z3pgObdxFZFHWR0c0qiWt/PXHMQAat7QubnbegiAR5ijirlH017QSfDK/Xn21fe&#10;scQpzMnmta22rtxTcEgMekDmrn1PWpcl5d5BweBFVSXbmDuEsRBHI/FeV8lOOTWfKjR2NImsSSNS&#10;/iP6w3p/pmsuW0MLaZnzyIr85/VP+on0m16h/I6osvsnaVcYUk8z2NfZv8dvqc/Tv0p616kzlktW&#10;bt1QM7mIKr/Sa/nvva/1L6g1+p1W8bGYuzMfOaz6fwubzGv1EpzcMWGEaa/75HudJrMWi8dihHGn&#10;lyz9/wDaj9d/Sf4nelarSX2sXka0iMTnivmf1j62v+res6spfRLSPkJhmx2NfKfoX1t6noRqNEl4&#10;sqsrOgwoI4pb0H661On9ZCMN5ZoKvmc5z8V6fxv01qcM5KTUklww8vldJUXW1t8n2l6X9fJo9NqF&#10;1dza7fcWyoWIVY8Gqz0j6o0CW7uoukWjvEBcEFfE18s/XfqV+2d28gEglpM9Q5rVdL65qdXpHs72&#10;KxsuF+ccEUryn0bLUTT+642+a9DtJ5/HibioJtdfs+4dZ/Fr0qzotRqLd+3aIJ9puwbk1xb0b+Mt&#10;vVanUe7rSXLdPI3ljP8ASvlrU6fVWpRdYNpAwTIM1qraLVaO8XVwuwSa04P9OdHLDOMs0pv036M3&#10;/wBu+bDlhKGlil/yXdn6Lek3tL6xrVvMyKFG5duYP4+DX1p9DXzZJse+DbEvswOeCD2JFfjJ9KfX&#10;ms9M1VmHlN85HHkie9fpt/Bb+Kmj9WKBr1pHa2dkpJ6DOa+YfV30Vr9BqNLOFzwxfr0j2mh+qdN5&#10;PTzi1syJcxZ90+ja3T7AJ2oFz+BXyR/Fz1G2bl57O6AzzIHG04n8V1X6g+qX0+muHThiWABkQdjG&#10;DFfMH1bcu6tLty4HYNuBtsAGKp/oSYFd/TrJPFjUoqkebx4YwyZGpdnzV9Seo6e2VKXCilMhYIg8&#10;KDVR6BfvXtapt2toBKgHsD3UVrv1nesae+SVKGXwvAJrd/oy/pF0b3L9oq77fbBw20ia6WqwRwaT&#10;eoOW7hHQ8Rep1f25NJR5Z1r1D64spoF0lu51oNrLwE/Brgl71seo+qPpdGvRt27iCeoHNIet3bus&#10;valFBtNJ2tyo3HzVz9DfRuqt3xeMvd2SoGN3jP4rJptBptFp8uWc/wA3H8Yv5Z9CeGP+1GEKinc3&#10;7SXob1n01qbW1r183djYzjPxT2q9O06WWs+xBUySTwOTXQ/qXQ3rWlRyqJKlmAyRIkL+a4pq/X79&#10;y1aVBcFvLS3cTBo9NDUalY2lXPrhIyazyWi00Mrc/XXbPqj6M+ktXc0qXbenVrLsWDAjc39fFUv1&#10;F6H6sXvNpdHcfbAUK8x5k1+hH8MvTvT7P0n6SL+ntm6+ntPBXjcvmtp9U+hfTk0aPZ0NvruEqYkA&#10;n/eu3j+mn9iDklJ1bPl+b6rbyzSuKt0fKH8JNB9TahLF2/plWwhCXARlQvHNfRHrnrgsemIpIa6q&#10;QsiTJES3zTfpuhWzYa1d07K4LLs5DAdvzXNvqi7odBb1N3V3ghXhdxlQBBP+xpupnLR6GUcUFyq4&#10;OfgnDW62Msk+E7Pzo/jP9Jerav1E37W5PaAUjzGYmq76K+pvUNXoUsagMpR8k8EcQK+s21mk+rdX&#10;f02iCBlYs27hmEKCJ7Gqc/weXQXCL1j3Htk+0sbFJ71mx6V6jRwWfGm48xklyjvR1kMerlPBllGM&#10;uJRb4ZwB9Lqdt5tqgtCyc7qQ9e+o9b6V6e++4Szqgtso3QO9dz+ovQFuqFCIqIBKcRPPVXx59dfV&#10;q2te9lNPFlTtIBzC8VzdLolm1ChGO6nbX6R7PQaiMccpzmoKqUvVs2b0T6oGvt3Dqby7ob2w4IFc&#10;01XoqXrt+6NRG1pO2MCc5HFUGt9Tt3r23S27gXE7vzgxXYfQfprWa1rSJopDdLEKQGPJM16SGFaO&#10;5247+o/FFa7VY822K/LZ3JdNsX+kPpr+evHYSrOVhu4HgivpTUfw1176WydOVKxD3LeJAwBFY/ht&#10;/De+dYV9orEMsNMMTHHmvuL0v0PR6Vkt313CJLEZBXmuRmw5dXkUk/xT4OJ5Dy8MCUYu2+6Pz3+r&#10;/o+/9N6Gy960SzN0Qsz5Fcy1P1JkILYtIiglFyW/rX1x/H30nU6oXHsWHcoxUGdqV8f6D6a1Wn1N&#10;pNSoPtiWk4KkTE/5Gs+TBDFCTk7aMsddlm1XCkkbz9MJYsexduXUNs9Un7iW7fgGvs/+HP1Kbvp9&#10;61eue2zrC2zmQfFfJf0Z6Pe1WqItrKKqkgpPTPAr6is/S9x/5fVWbJtC2m1GjMxBkfNeT1Gpk8tR&#10;tnUUYqFyovtT9aaT0LffS8Cy2zLEcfmJgVvX8Ov41WvqM29MbVtWXpbJPT2YMK+e7H0Dr9W169qN&#10;yWg4KQRGe7TWy/Qej9J+n/VL7+4Gd5CITMqTM1rwavLinFbqXs5et0uLNFyStn0P9bavVel+n3F0&#10;ym/qbzbVVAcA/jwK4fovpv6m1y3Rf1t5xcYAIx6EgyYjmu5/w9tXPWPWf5u87NYUFUCkEEg5iuze&#10;rfTOmv7/AOXVZVZCkQBPz5rtR0GbVYpZsc6p8I4D18NLNYnFN92fHXo30Svp+qG1t775LISWLjvX&#10;0V9L2LzLZt3r/vMAR+p4qj1XpNnTXXFsIpW5JUk8xBINbD6VqUt2bJWSCT/8yR5Nef8AHYY6fPk9&#10;bncjbq8rzwi0W3q2h09tFuG0hK4BfBE/trSW9Buao3dRsRVUwApOa6B6c9r1S9aX+ZDP7je4piFA&#10;4Arb20Gn09pkWTK/Bhq7D8N/XbpWlA5y8i9LUabkfMnqPpa2CEkwhBMcRzz5roP0n9R3UB27yVBB&#10;LZHxmrD1z0wG5dAgoEhjwR5IrXfR/THt37aBka1ul1OAPDCK8U9Hl8fraxt8v0eglqseq01z9I6l&#10;6P6j799N6F0mSQIbHaK7Jp9SJAFtlLDH4+a0H0b00aVXvQbkL+GgVfWvVrVy8qsw/wC2Sh/J4NfR&#10;vEah6TnJNbpfJ818w4Zcn4rhF+uotojGYCtH25n5pjVaU37bOysd68hsx2itSPqVy+5sLcheSAAZ&#10;jzWx6C9qFt7QnSk/2r2Xh/JLPvTVx+TzWrx8qvR+a3/UT/DPU+mNqtbYF07gdpjHPBr5R+j/AEz+&#10;e1L3hbj2x1FuWfuPxX6+/wAVPplvW/R71q443qxYEcsI7ivgD6c+hf8A0zWtZdGZizb8SrLOSK8D&#10;9ReHa1kvtwe2bVs8B57xrjmx5V/a07O3fw5+ldOTpxMAKNxNd0taH2rc21EKILnxxSX0V6Hat6Cy&#10;pUkmGLPzmui3rO5WBQSRHSIr3/hvErDp40uaMULUUqKf0j1FkgGM9JA81pX8RfqldLoLltHAcGUL&#10;4ycRW6a/T2tNYuuEBG2VYTIxzXxn/Fv6ntL7r5ZT09RzIxtrZrM88ePZfZIv7eOTfZwf6t9cu6/W&#10;Xmu7YdmLJyFIHH5pC2t5DYYOVJtFwjYJAEEfitHseoakvf1N51VlDFlcYJY4H5Aq+b1VfbkLIcyq&#10;yWaQM1xlRz403dh/VXF+wbjBSAIADSR+DWiXNPbVUX29pNwNIyGA5Emty/mkvkp7QZOQigAqOefN&#10;a1rZa1cTYdxJAjpA256SfNPxtG1Si0kUZdQb5dfMAjkHyKFpTbNq6ihSzIAq7p4/2pPXXWuXD7t4&#10;AuirA7R2kUjZ1A6v01Uo5XYP3g4gfNOEudPouL5e4uy4isiEK4BwD5Nav6reQW7pELcL7htO6ewF&#10;Z9UvMtq4ihV2kIOrLE44HitZuXja9kbVCHLkZY07CqYEpz4pBbt+2txlRGUPDMAu5p5gzVfcttqN&#10;y733DazKDlpwBSra32yBbNxpUgleFkxirfRW7Lj2wGFwT9/TnkVqYcpJlVqTet2sMQQY2kdU8RWu&#10;ao7iqlGRiZJndAjmK3b1bSo9srn3mUz+2O4LA/Fcy1N17O1nICkg7ZksO/NDjSszScYySfXstfT9&#10;4RbNq0pCtkkZP9q2VNTbLOothF+0MMifmqXQDfcFy30qRPyAeTWy2dPZcg+7KEHjBLdpFBlfIptN&#10;8Cim5vXdcBDCFWeZp+1qmUm410OIA2hc2wvih39KGtSsBmgAHlROaozfm7CsRIhgOS3mhUNw7G0v&#10;RvdvUqt1PthVIG47Dmtx0HqIu6Ym8iwFnBkOK4yb6MrIpuS5ywEmBzW06H1N0e2yqQxBAgghe3He&#10;KL7IebKopPb7LX1bRMrXT7VtSVAbEjaeBHkiqHRXDZcIpyelWIkKO8TW+6tE1n6jncPbAaTChu2R&#10;wZpV9IVsWy7sGBhYE9P+Eg/3mjiqQCn+XZPRa9GZgt7AG0CMqfBmtg9PvXE2bihC7SzTAI8CK1fR&#10;3d9t7TbdxnKcg/7gVf8ApwuBVIKhWUiUgD/2pE1yaoJS7Nv0143Tprt9jCsQqqcbe26tgs6q57fX&#10;cAYthO1aTYZUa4FeGwoUjgea22yu0WzvVkTKEZMxktSpcIbjdXRsel9SFltMLjFCZYMojbHY+ast&#10;Pfu2dPu3yEuMSeQRP+VUWhdjd0iNct2yC2DmC1WhWbTRcbc7FbaERBmDQqQ2Mm+y40upLFFe4ArK&#10;OkwAwOc/in9FqFNwIzqeglFVTMkx0+BWkXnQEolliGAbbu2jxE+autBe6rdqYVsFi0SR/hPamRmw&#10;0+Ejf9Jfs6m1cQEgJO5SMmOW3HgUjqdGFYI7ZHHZDjE+arLGqNywo9yAWKdRAgKenjnNB1GtJYM1&#10;q63UqgE7ioJzjsabuQ1RiKtoQjAE7UhoQYiPkVUr6d7t29g/p7Sitgkngk96v/5tUYsheVBVZAyJ&#10;iT5pw22cXGFtCcINhnoU9RFDbI8UaNRfRkvvd1tMph4XpP8ASoMVDEXL0osrCpB/p8VuH8mqyyMG&#10;VrkhT485pa5ogQgCBgVfkYLTgUMnIrYkjUtNcvbTbey7jYCExkkxJq7s6UpZVrV1dinYQogmfJHa&#10;mbfpx3oFLBsgu3EHgVNNHchits2mB2koYBzxS4SrsJTIIXPtXZclSQQThQO8Vi3qAyoWvKLbSUVR&#10;nHJBHJpC9eTpLOUTrgxu48xnNVu9FexYt2SCi7maed3ntR7hMs6RfnVyqsSUZVJc7eY4kdqhptW6&#10;BPetlAQSG3AzPcgVTM7AOzO3W0PuPVim/bsuVVrZIaSQ0gicTiiLhk3F2hZzcKqJtuN6k8/E0W1c&#10;VbpQIWa45ZELcMO89xVaSUtsrXdyFQpJGQ3xUgQltGBBIgDBO6ecdhVNjJdDt8O5TcQGAdngyU/F&#10;N6fVXLa2yAsyNzn/AA8lRVWtkOCZIMhjjIM5H4p+UQWXIDBjJJxGZFXFsDstbFy5cKmXwCVK4kHi&#10;Piprvt7lyLdxiYC4JjANKWLN0m6pUG2FJXOSSeB+KZTVsWtOqhlyhZWxjgGm0xg6gZ7YR1uoCclD&#10;/hzn/ihXmtvAe1t8tAXHYmgtdW2gLJ0r3T7RmTApu6FDFGtD9UyGaDI/PzQSlQSZHT6gsm1GySS2&#10;9jKj/g06bm1wQOgT8zu7fIFJfzTveJubRhV+3IjsTRLLAvtgTZP27olTUWQLaGa0SRJZoBClTtP5&#10;ip2rQ3hthZVZhJEECO9Jl9MWJey6belSCYH58mrKy11FVHKlVY4OWPx+atMnQmUu22ttjbyGbBKj&#10;gNXOfqCzqS90ogUsDtnKEngbviuo3CoVAxd9ykbSfPAJrnP1AmGVjhesLxtRMSI70zE6kNx03Vny&#10;v9XaUC4gtlfcCuIJiQOVM8zXFdezXWtsw9qFKuT2+AK7v9XoLgdlTGWkjJxBg1wbVlzccBQZncD2&#10;j/mvpnhJ/wCzEXGC/Mo9XqULBSx4HVVWt9N+w3FdWY8giYpy8WQq+wkoft24FVNwKSZJZPHG0HuK&#10;7kpC0uezMkEhsqTyvEUq2oT9UqHCsIyKwWIVe4TEHv4rLJc3XTuEA5A4M0h8jowaIHMjhIHfMihL&#10;cKr/ANsk8f8AualvLWn3YJTB8Uv7g9oHcYaFBNLY5Hmc3XtlkAjPjNeude/9KMgmfnuDRraKAS2Q&#10;D/cVgG2TO9io5BzSmixZ0ZXBW1vEwZP+gpiyh2DBZnP769YZWZTsMAdMmpswfYHfY0cnMGqoofa3&#10;Lqu1YImAZg1agpcCXSWU/aUXtVNZADkfyxXdHVPJHcVa6e6JKBW8ktVDFCyxX9IKoc8gkzz8Grm0&#10;6LcztUqYIOVzVRbNtjf4KmMAYnzVkwR8GIDAAHkR2NUOgnEsd1ttoa4XQNBAwR4NSuXbduOty4nc&#10;CMEGhoBcubhIweO48U2LSddvdD8h2MnPH4pUkalN/AshuguWAAjaSRz8RRkcsLD3gHAnaAJM9h8U&#10;zas6O6BLdagKwM8+ag9p0vrbW6YBBYqATPikSGxaLDS3nDQLhKtyOFkZiK27S2mvsjWUVGIlgf8A&#10;I1p5W4LxUXAYYtH7R5IPJrbvT7toWi1tZcoIjjJgRWHNGvRtwZOezYA4svMQTCIFE7gOaMygsybp&#10;42t9pt/+JFIm7NtdqFb8sJJ/avg9qzpr9ydu4bPJyQD3NZDWpI2C026F9qzcYjcYPPyDTdl9im4i&#10;vaByUGSTxgVVaJfeKWbV1Q0lNzdKqPzVpadWFy2q7GtATPaP9jS2zbippMFcuxe9tXbES3MD5Heh&#10;ugPuQpAAUdSY+ZqwOns3E2DTlnB3bg0EbjUr2ju2kVrVkMSxF23Jb8Gg3UN2Wa7e0ttylv8AmGKq&#10;+CGgyewmKoLttrEhwGFxtqrEkDyTV/fCEjYVPTPUJ9ucQK1/2EUhpaZjeRkx/wA+K1YpmTPD9Cd3&#10;2gGa1cG1rmECRkDMMeKpBadkuLvUK3fg896snIYMjNtmSFJLbTM1XXUR1cQzDEHgsB4rWjFNNiVy&#10;5cNxFQ7mA2wMgsKKDIcKgcoOqKKPcssTadFAWYTkfBJ70M3rbXSxPUMkgRvnBmroXtoFeKBX2od7&#10;FXUchE/8qw6MwubQGcLuJfpifFMrG5UU8q0sDyCZE1FLWX3QxCmIECPBqMvhGFu+4FwCUHAfBPn+&#10;lXei1Y0rBCwa5MF3PnPHatca2G3MybUIUBBzFOWNb7cm5eCw07JDSOKXKKaLWVppm8aK6/tF1uKx&#10;D7s9i34q30F9kUBgQXyWWAIPOBWqaBTbVGNq2dy+5C9gTzV96ZbuLbDFwsXt33RtDYGawZ8dI6Om&#10;zW1Y9euFrbrcuwu6dw+5vC44JoKbnNr2VbbBDSw3dXinLiZuKEJdid2yBtA7/k0otqyUu3HcBxAK&#10;kEZ/5rH0dCyj1elAU3rduSqwYzMHDAd6q3R43CVIhjPc/ithuKwtO6GZiDERniKrdZZM3CX2/uIH&#10;ImjsXONorwdiwwcsMxHcnwK9rGksHuNAyxkQzH/SKL/JlZYloIMlycfMCo3LQT2d90+0EIwkMSOC&#10;argQ40QCOl6yC0bVJLvJDDwIqyt3LT2FKP7rM21VK7SB5FVGhZkVF3OhSep/1YU8yO1Wun2g3FN4&#10;kLhRA4P7p/0pWQPEZusrNfW4xDY271zI7GldTL7Q1x8He8fH/PinbltgqXVuuzXB+5gJ7T+Kr9VZ&#10;/WJCwViRwfkjzSkGyr9gBHt5AczgZEcUC9pkN8upMqAsEHM8zVpqlYKCLhZjITGR8YqqZ2KWmXUb&#10;XVRLngeVp1ti/wCSm1Buv1G0DuaGBx9vB/pStx9SSxa6W/wmATinbwhyouAvI9wPxnxSYW2ouHcN&#10;haWyZxwRRoVdMQvML4fff3EASV7VUtb3hkuPIUExwxir97O5FlAY4MYnkTFVOss3nA3Pu3GWiBTM&#10;YnLy0ykvFhaBJZHLRAwAKTJRWUPYaNwzP+dP3rTvZf2k2iR92TFJ6mzgBgUI8+KcjPJMxeL3XJLm&#10;CeZ4NYdLovKSBDLEE8xUkRLd1ZuGGUSvORxFQbVO6q+wqCSin7jNRgOLFb4BtbVYqGMkGvKhfaUu&#10;CTgniaIEeXtbsbcHzHalgbg90lRMDANWi4oRv+47oYVQoYSpkmqh7aAKxUlmxM5WrRrbe4xMgg9s&#10;hvxVfdlRuKGFMZyRNMiwGuCncuTuaZOBSmpdQFWFBic5Iqyukm7G8qVG22yjmfNVb+6XbdDNET5j&#10;tToiWKMis+Gww5Y80u/DdQAmivgMGUBiR/SlTbKlTzT4oCzxZSsRFYIJnBOKkiqCerHNYLMp3f0o&#10;iHkAB3K2aOyB+M7cnxQljaw5PepqVYNUIeZJGFP96j/Q15ZkxAo38w//AMP/AMhVFH7c6yyrtLvt&#10;Ut9qDMxhviud+vN+n+sVYtYLTGVjAk1s/qvqbIEtkhCQSwHdV8xXPvU/UQzAMVYbcIkEsr/afmvK&#10;4JJbTuT9o4p9WG57Vuy+nIdV3PcHcDtXBfVFO6zsXdhi7V2X6l1F1DfLkFdu1ghwCD3rietdPeCL&#10;cZREkdge+a6+mZxn/ff6oQdCybUBlp4wuMkVU3dNhuA0AqVMgfk1d3re4rDqwuMQADAH4pK9cZQ2&#10;5VVllYOA1boMmWqKK/bAIhCVt4Ge5pHYpdnkBjAM07dQ3EXcg3SH6CRAFK6xto33JhhIYDEVoSMW&#10;62QG1nu9aNAjwBULdsMFG50gzxO6l7ul3hHVcNysxJHmrFFJVVJEssAA5pbNEELbALYQWWJJaSTT&#10;ZKorkpL4yP2xQ1LW1tDb07jgnBP5ojO1vqFk5zA70LQTqiF1XuKSjgQZO4QTS9yyUklZOCT4NFPu&#10;ahrquChKho8/AqdpdhyGLYXAwvbNSqBpMq3/AFFwxgMSaVe8M9JDbQBmaa1CEkLsaC20+MUO7Y2L&#10;Bg/4ZzTEAl+zF1lYOqrn9pPmsNfuJ7IDbd6cgAxS93G2cEt+RFFYopJKbT3gdNGC7IMqwvWxJwG7&#10;TRbaBCR0sB3niaHbDnaSoPJNYvXbYWIkjBPiqACfYWIYMJgEYFRJ3TgAzn5rwVQyEleOnFAYmFuN&#10;zOQO8UIaaGh1kTbPGIoe1slkw8SBzWQYYFVIBmV4/qTRbV6yxQKdkqVJOYoW6JZG9Y90kqDtUiCc&#10;VI6dAW3Nt7yO9Ga2j+2FE7Tkhqx7n610qu4hMmq3EEdzBVVN0NMk0BFlDw2ck+Kszm3vJxt2lZgU&#10;i67d26zsX4acUalYwA26GJxOMVBLRQbQOalJG2TNQ3Miv3xFURIjfQBo9zd3jxQTuCrA5xRSDBYA&#10;QRJFBGVgsJPfxVlmXgBlUf08RQ5UHK/gVMgTAY45NQGxP28c1aKbPbcAnmhhcYM968QsriSRU0OQ&#10;S3FWWQDbZ716eqRU+nMxH+lR2iOBBHNWC0R+e9eaDJiswpntRQTKYqiGZIGFknH4qVsqsKVgkcms&#10;WySXkAKTUlUxB+3/ADoSwiKXK7zA81MyJ24IOPkihKelQqzBkUZrZBQkgHn81QSZgHD7gQDk/mhJ&#10;iTuGP20bYR1HH54qDKBhcyc+YqyMCqEnftOT+BRLoja3Ar0EBm+cCaiwES2QfFQoi24sw7Azioyx&#10;fM/g0Oc478fijBV2iWoiiBlQDzNZZVJAAMxUSCF8fFSKgbasontn9wGK8qnbIk1m2SMbRHyeKOEj&#10;Zk7YyBVFEfOTBzWV+5yVBC1NmV9pURWFt3RMW8cT4FQpdh1cOq7lJlv61JboyntQOJpZUL99xnAG&#10;MCjBmMPMZ27T4qMKPsjGWkwGFRZlgfbEwR5/FZvA2yWZhM4+KBs2jMxODVWXRO7CgbMD5MTS4bYF&#10;6ZnzR9q5hzM/0pZnKyy4PBq0C/4JCTA4nxQWJkL4xWZMbQMnNQ3y2WNXQJMpG6DMCvREZP8AxWYh&#10;TtXnBqIYgCBUDsIVKEMZyM1Asdp89q8wY4ngTWd7EgMcfFUXZk2iOMbhzUXIUL0VgwAaKWBgwfEV&#10;ZLDxbDQXiRisstoiAZAyZxmhqIENnvmis8xJC1RdGLu0yQcfAilVmSjJJpryCJ/PM/FZLExRC2LB&#10;cg8gmBU0FwnJjyTQypjcMHxU4EIWnuTUIS3hQYQ54zivCRsIaT4rCuIUhZG6SKwx2OTIxkChLQRr&#10;qgRPyRUlv5A+4RQA8nHIo03CUkA/BEVEgiauLfDES05otxhvaF3ZnpxNKhrm6AggUVtqgFXgzmKt&#10;sHgKiM24HYP9QPFQNkgrLYPbmi6pdpkw0wZ4xWSVU5DdUZoGwkl8iTlVAIHVNTFp2IgS65/pR9wd&#10;iDERBAFHWyiW8sfIIyRUtkcUVs7OBkzQ1O6TGRyKd3QwjiMzQhZc7Y47xRIAG77APFHncDB2r5Oa&#10;XtWwVOTipumCMARiKss81wuohzOCKlcaWJ2gE9xQ9sjK1hgQFPac1CiS3mIO7OKmb0Lb2Zwe1QUA&#10;tDKevyIqY27AApxz+KotMGrqXEgT5jiioVBY7W3AyT5mpRCqIETx4qEIApLHg1C7Cgb52bpAMzwK&#10;WYAiBRbYVpkEAZmho1uWCRIzJFQFhdLulh7igkGZHNNhmdEBuMIMhYpFLrsIg75z4IFPLfF4XA6g&#10;r224iKF/wXEgb25yv3W1AA7NQ7R7pzwfBqNzkhn7c+Pij++GROkBVM5q6DTIuphd3bMVF2kQ6ATn&#10;Gawd/Uu7DZmsW7hVXRVwDz3oWC2iLQUbqyAMDuKgLJbjdBPFHW2zLKvz8UN0B7kqDx3NRMFITlYe&#10;QRwRRvcESGJnEHtRTaMjqkRiaVe6N3YmPwBR2Eye7q6mmaVZonsZopBXfiODFRCEkHb91WSgfVNE&#10;DTO6cGssCTMAmvdcfdioU0Q2qMhIqY39R71E9ZA3xWACd2DAqETIusgLuqe6eFHFYA2qJOKmPbDR&#10;2qmWrAOstweM1HvO2mWVtwhcUF4kAHHFRMIkP7K1BYngVO2x3HEioBuSMdhVlWZ8YJ7U3pbPuC4d&#10;khVr2nsTBJrYfTwqXCLgKhuGHArPnzbYuhU8yUqYfRWWt+6WUQFBHk1C+tu6BtQQTkeDViAyFdqb&#10;gHy3M+KR1OLu7hjk+BXLjNubZjyO0bj9O6X+YJFpdzqQQOOPmt39c1TD09rbMVgSXC9zyT58CtW+&#10;l5uv7ISRtLwzQZ8gjith9dFy36eocFUIKhywbcIkCudkVzX8nnXzNxvmzi/tYYKGIZjk/wDFFYtv&#10;U7zhREj9orCbi8ezwAf/ACFeuhzefZ44JmBXYPRQT2oXtFihCjp8D4oaFi7ERlSabOxZ2nbjJB4p&#10;NWQupyYwRRp98BkrSvuXcYWJAGOfNBRUIacdR5PHzRbhCqyEmJ/qKlD7EbBUcjuauy3YC8ZCR0xg&#10;mhozSg2ExTVu8RJZcESFqFnTwfuJJg8zM1d8Mp8I2f6d0V240qCNvPn8Vtr6xFKfosBbQpBHY9xV&#10;N6Robfto0EEH/FtqybT3rup9tVGw5zPI+RWGck7b6QiClklFLlvhItvpb0Z/UdfaYBxZXqLKJMLy&#10;M19Laj/07S6UvZvttt2YkjaR/hE1rf0T6NssWHFkhpBZl6Zx/vVb9e/p27tt+tXkBgY2fAFfNfIa&#10;3+v1a5qEXtR97+mPF4/G6H8l+c475mlL9Z3rr6h/cHte5CiOY81y/wCpvqK7q9RdUXCQ5kxkMKR1&#10;uvFsIiOCxmfED/eqK0yu7O2AOTXsvH+KxYpPJs9Uj5x9UfVGTU3ghL8E+XfYBrK3FJYxtaQPApv+&#10;RAt5kBQDPAM0O827KABPEzn5qr1/qD3ZDtlRAgxP4iu9GEp1To8JGEsskk6S7IeoaouYVoAIqpcN&#10;PHJoyLuQ7Qeczmsm2BwTHBNboJRVI60MagkkgMSxxmazcWLnOeZ7VIuU3bVPmTXggkHJmDmmWGdv&#10;/hLoLOtu3LLoP1UKyTAHzX2F9IfRmju7tLcW1cY8RhnYDC18jfw20622D+7ChwF3CRX359M2Leo0&#10;+lu2nSAMOAREcTFeF81qpRyySdJnr/CYYyxK0r5OS/xF+n9T6J6Tc9roKv8Aqupgq0TsrlXpn1KN&#10;dpNHY9nrU9TcSeRJr7N9c0lr1LQm0unR7mVIfgxy0V8Y+qfR7+l3tV7ZIf3W2q07Tb8j81ztPk3w&#10;mn2nwdTJp3DKpxa27aaN19O+qLPp9n+VZJO7bNs5TMkgnzQbHrtv1W69q2hubARvblx8j4rQL2pu&#10;3VboSUyVJKx4oH05cVNSr3Lqulxs75UAk/FYssLhN+0djTZW5QVqmfVf0R64PS3Rr97bdMc4IPYS&#10;PJrY/rD0i36lYc3FL3XtEoTB9s+Z4muU6O1pzqWD6lHBt4uMY3fiuo6HVTordlvsAgBSJ6uD/wCX&#10;4rHhk3BcmvMqk1XBwK76Umka6Le8gZCPgExkVu2n1ug1vo72LiifsBIyrEcAfHE05616Uj2WVVkL&#10;cNwjJB8gcQa0NtLcTUTZEIzgSMAA801tsxvFzd9ooND6Be9N9RKraPtEGSuV2nGD5pP171e6fUV0&#10;9q6ZtBsJjnMGt19U1N3RW7iMy9IBzz8fiuDX9e/8094Gb2STyIB7UePDLI3KS9Cpzjjiox6s6j6t&#10;ae/prYUTy1xhwHGAK59Yv3tLqHtMzbLUCDkyfzzTNj6tuXNguBckcdgO5HmmtfcGsvXb7dVz9u34&#10;807a8acZR7FPJvakr4Nq9UVl0dp3soBCwo+8DsSK0w+ope0t8MwUgbVBJIInz2rYtA41Fi8ocM5t&#10;bgzGeeSfFULWbDPCW7eIVtpkY8CgwQUVT5adjMs26a9o5m+rui/dR7nuKp2718fijaH0vX6y6y6T&#10;03VapFUF/ZtNc/8Ava+4P+mX/pV038RPUNT6v6iz2PQdA4S4bUq2rvc+2k9vJr9TPTPQvSfpqza0&#10;Xpfp+j0WjtW1VdNatjJ8se5PmvZ6Lxuo1MIzx40k13I8hr/JafTZHCbbl3SP5u/V9Iis7AHcQAVd&#10;YKR5Fa5Y1NyxfhRMGeqv6Mv4rfwI+jP4keiamxqPSLOk1zIw02ssIFe0x8xyK/An+IX8NvVvpH6l&#10;1Xofqeme3rNNch54ZD9rD4Iro5dDl0saypOLXfoxYfIYtVNyxOmmuH2fQP0h9VO/pjtZWyGa0ttA&#10;Rn5FbJ9P6S7Z09yYcMQoVsvnNaP9H6BdJpbf6SMQNoQHsfNd79M+lBqPSL/qaOFa0NjW5knMSfAr&#10;4b5STnmzwxLhtu/4Pc48kmoqT52i2sHuymDCqsmFJHg1UC6pu7S5XgLsbHgc9qurT6e3pit9EtsX&#10;US+WYTkmt1+m/wCFPrf1BfZrKGzoFO732QqGHbZ3NcDTaHPnnthjk79jcebHjg3PIkrC/wAJ/o5v&#10;WvV212rDHRaVFMbf+847R3Ar62N+/cUKoCb3lw37UGAEArXPQ/RE0On03p+ltszWYVSRG5nMlm8i&#10;t10/0072dVsvta1Sv03FDQIzGSa+meM0stFhhGMOa5ONrc+PLVZF+mdN9CtWbNlReZpaCS2IIz2r&#10;efSdTde+BBiJ3DH4atH9Cts1qygQkjpfd2bu3xNdM0WgdHUhVI25KnBHzXu9LNyhBpejxmpfLTZt&#10;2gUjKqAftjjnvWwaZAxPRhf3eTWs/TyubTb+d5kTJjxW2aYWXtswcj4/Fei02S4o4WojyWNiVaGZ&#10;hgwAOfFN2pV5O3I4ikrd03Fbfkn/AEpssbkkoYCjbOK22ZqDWbaH7XkSTt8H807YtwLhgT2J4ilr&#10;FlktgLb2gr1dzTRcPtQOQx/aTkxUTIYYEbp2sRG0HzUr+ua3adwgZoPQBGRWTv6Jt5bBp4sGgqdy&#10;HG4jg0ucW00nQeNpNOjjvp3rf11qfXbfu+l6TS+mLJLhy91/g4iuzLlk3IpBzHf8UIMqjYqGKNu6&#10;irON3wKyaXSzx7t2WU7d3I26nUxyuLjihjpVUQcLuyGGINEd1QKQSBPNGR7oKQFyJYGssrb1CmVn&#10;cf8A2rckYyDozWME9R/yrLFAITbBORzJoj2tm8lOmQVisWHu3HdkswIxuqEMuSC77YMRCnBFTCwE&#10;eRs42igW/bTYql2yRPEfmmbAhGUOsKxwRk1e0hASGnkTgfmpsLoWYloJjxQrdqPdJAx9pngVK0hN&#10;r7y0CQe5NVRCJu3N6KUO11OTU91xCBlSow3msWzbSVO8bhy2dtZysBjj/FVEJ71EELuIxNSRzLxb&#10;UlvFQRw+FUATNZtqN5dQyrkHtUIFRyj4bPbvNCuhQobCxJPiopca2u5mI5IjM0QBjBHTt8mZmoHY&#10;R9u07U3FucxzWBdKheEIy00C5c2LgjMUl6ped0IEwwiexNJyycU2kHBWwier6MCH1EkyuOKfa8WV&#10;9pBnsM8VzTU2Rp7LSxTBluwNPfTvqbCN9yVJgRzXntN568/2cuPa/mzrz8b/ALP3ITv9HQy9wKpk&#10;x3rDEqWKt92c1HcqqGEvjB7ZrxQl2BUNtH4r0d2chphUtom9NwB27wSPNeQjsNwEfGKkXVCzO24K&#10;uTEx8UOJKr1Q3Bii2lEw7iVgiTOBiKMyKwaU74gzJrDzKqXx2qaIGuBTiWkMKGg7IJqPbdzt2giD&#10;io2VZTcG0/8AhFSaeop1w20la9cuAgEEhxAqEJPtJtyRPJg1jYpRUIGSSTRE2q22BvM7hFeDnIUQ&#10;lQhJ7kC2WMCNu2h7EU2ybsbZgMMkmsPc2uACIiTI70wofcxcDn+9XRdgNpuIMjpBERkfNRMhGUIG&#10;GJ+aPsYNkHdEjbQ7AZSw+Jb80NFqRi4lsqrBjPAFZUlQoe0RB6TRkCwIYknwKjc6kM5KmATiq2hp&#10;gmtmYLDqwAKTe0H+7/GBFWShgTIrA3YiARQuJakVwtK7tuXgUjrLG+UFsmGj+hrYTbN5QFAlpPgm&#10;hNZZ0UEdQMHtWLV6DFqIOM4po04tRPG04s55rfTbVq7vCt19JA7UOwtprhG5oOFBFbtq9IbrqG6Y&#10;B2xzNalqNG1veRJJ6TB/zFfGvqj6XyePyLPhx7sTfK+D1njfKrOtk3UqE7mmK2FbawP+Ka1/1Sy1&#10;w+0LZDMJJrcEDFSjXBgSFHM1XGwLyKzZPBg5FfOPqfwEPKaDPp8eOlljUq7r2d3Ra/7OWMpy66Oa&#10;nQX9pcKUKtuCtk9Pemb2u1lob9mXGK27+TSVAMlpBk1Xeo+nTp2JfaGxEZU18J1f+mWq8TotXk0e&#10;t1GNrG3tjPibXyeoxeZxZ8kFOMXz7XRzLU22ClsT+Mmrn6OZrBZyp2TiOSDSGotPbENgL3atr+n7&#10;K3f5XMkMMRivk/0f4/Vary+gw441OOeGR3xSg7PS+T1cI6Sdu7VHQMuZ2SUEn80S/vNoOB1FD0Hv&#10;Umt3U1LSUNnZxyZqemuCIGzcTH4jxX7pfiJz3XxuVN17Pkv9WlVPoTs222gbJIB+7tPiaXsWbW7c&#10;wieCVyKsL1jcVXdEEEEmlL2uVWCe4HzEgVm1HjIYvtucVKnxwNx6qU91WZVz7rKqwIBzmRS50du5&#10;7YuKSq3hc28CV7VO/eTSoB7LNcGEzIqk1Ouu37R5TPiCIrfLDp8cY3BykuVFKwcbyyf91L5Zda7X&#10;WrYS0yKrMxcKT9oFRt37Fyy76e6oIwQRVRd9Ltu1trsszrlpkmi2vTFsN0sY28DwK58tR5eeaUp6&#10;SH2fS/5oc46ZRpZHuRH/ANaZXuRbLng/NR/m9VctMDZCMTgc4pldEoxsyGlfAFGs6dBcMmXE5Gay&#10;af6d87qpP7ueWyXUaqip+S0eNfhBWvYRL97Yu+3I29PeIqF27qrdidPZF28c5aIqwthGuopBaBKi&#10;rZPbsguLRJK5jlTX2L6c+jp/bX9RkbqNI8jrvMJy/CK7Pl71676pd1d7T+pPetGJKD7YbsGByajo&#10;7JYhhZKkZIy24DiulfXmut3r+isA73tMHv8AfaSOkVq9q7du3Iydqy+3EV8t+qPELT+Vy4VqZ5ow&#10;qnN21fo9X43yE8mkhJ41F/pUC0treQ4c9Zna/Er3q40Vkuyk3gvfAkipaDTo8M6FDmN3cjvVlZ01&#10;tbjkW2wYMYBmuj4LwDlKP4ezFrda4xuxnTopuSHJ3ASI/wANbZ6dpDatsdhYbsLwKh6boGtW5a2v&#10;mDglTV7bhOxG4SBPNfcfB+Hjp4JtcnjdbrHNvkAIF1EMyT0hRRLtlNQt5G6VKsHPBAOMVMAAgkv4&#10;xR9q7HBXdsyJ7zXqqSRxXNtg9FprFi3asW+i2iBEM5IFOe1ARt6nEAHmvblXaTZEyoHcR3qDAbh0&#10;knPxApTlQQcFCpLgqDyAKG6NbdXOQvHwBU7audxYwYgCZmguSRzLET8fim4lYMiU2oDAq0lv6zS2&#10;5rcqrk7QcmngogNKSJgDt81S6nV2LYv3b2ogqSTiJFNzZI4423wgIQ3cFf8AUPqq2dG1kbne+pWe&#10;48mubOo3K5s8DY244x3out9WOvuXrgYNa2gWSoiADkVk3IFuVIUpBIyor479Q+XWu1DUXcIcRO5p&#10;8H24oGLZFmy2HMxj7Y8164pVgAQZ3cnx4/FTQi2V2t0w0dgaUe8m4HaR8T55rz06+TSiA0oZ7e1V&#10;O6S00sgFtULI0qcrwJmnYCIZGVEBjEZobvvcAkwMhmGSBWLLBLpmiDRV6pbbOly4DKnb05kfNL21&#10;h7RGBvMyNsjtVsm1bwcjOIgY+QawbIDlgAzFjg8R4rE9JFtSTpj45H1RT66wly2XZtzjkjksMCTV&#10;YdGxNorbQseuZ81tDWBCZgHlYwT4pT+VIF4gKRkHyvx+Kx6vQbnbVs0Y8lFPZuXHaHAYyTuCwYq5&#10;1Gttl7CgA7V88E1i2LllsEEbpVR47ivXmDkXiqhQQAu3uayvTvHhnHdd9o0LKlJOhX0Oxc99it5f&#10;bvztA5Qits0m+5cVIkgncT4Fa5pi4vWCrm2rXJO3EsOxrZVa6fdbbAL4FdT6dxQw4IpbuJGXW6jJ&#10;nytyrofsN7hFppQZ2mMx4NZMoX4cbee5FHU/zRJLlHBAUTAFSCyjFiZjaNvJAr23E49nPtp9ALK2&#10;9zZIMSJxFPrpC9sQ0wcDyYpVtO7JbW1cBcHqx2PFHs/zSIRtEDk458UuHMf7H/gNyJW0C4J3YAph&#10;XD6a6vTkFvnFRsah7l2CoZu1Z1Kg2xNqIeMHIFC5bYTlHqmMjbcUa5rSTbI3bexXtPaqnU68abT3&#10;IuBdplD3/A81Ya1ugypGTD9yKoNUVFkXL9tAoyG3BSBXgt856iTj/FnrdJjWyNo+N/8ArB+qV0v8&#10;OPU8tcN+4ltScbQ1fi79Mrp3dwupYNEksJz/AIRX6jf/AFyXX6XTfTn04Lev+68xFpWDB024avxr&#10;9L9Xu2dQr22brkE+RX0v6R8VPBps83K5SyW/8Ibq/IY5TxxapRiq/Vn0P/6Xa9OXUX7quu1P3DFw&#10;zmuf2NZZT1K5qmTajED4HyK3HWfWmk1vpQF++GubMq2Jj/evnrX+qOS+1n275UHsPFe0wwc1wjna&#10;vPjxtU012jrf1D9SrqdQLi3DtZiGBzieRWp+o/UF/TlUskMCJB4ImqnQahL/AEDAA4Hmtm9S0Glu&#10;aS3tg7lBbyCDyatYo7luiZHq8k03FpGp6P1l2ust0sQufwa2DT61LsHYdyncCfHzVHbFu2ZRupj/&#10;AKV2v6Z9K0ut0ftXbCqYJ3gxOO9HsUnwqJieR8bzhOr12/Ub3IAXAMV2f+Gn1alrVaRE1BlbkSTG&#10;0NgxXNvq70qzo7way4e2xxIzQPpdTptWl0krGUIpOuwQyYZRkr4NGiz5MedU/fJ+yPpmvvXPR9Pd&#10;IDOFgktvDR3PkRmuP/UOu1F23qCxaVhAOZCndifmtA+ifry5/wCk2tOjFWDENBJLAjiKHZ+qfbv3&#10;gzuqAx+qcqUGFHmvjmXMo5cuFQ5iz6vpfHSyQx5OVuRzL1P6SN3VMbuzcJZwemJ480W/6hZsK4Xp&#10;kKGH3NJP+QoX1f67vvzbnbAUNtgY8Cte9B9Lueqepgq7lAQbsjLQaKeKUoOebJUIK0jt+I0f9PKb&#10;jBXLg3f0f6eOra011AULtJiJA4j5rtfon0rqNiETakSm6Rxxmun/AEP9Iae9prNqwgZXO0qy810v&#10;0/6Iu6TXC0tgwFG0zuTPCgVwcePProuTjUb4Nnk/OY8MlBS5o+Vf4t20senqlpQHCjAycDB/FfNX&#10;p917louU+3acjMD/AA13f+NGouaH1TV2r2o62tHoIjv5rkvput9ywzqlrcV2nYe8Rme3gV6fx8Z6&#10;TTxuN88M8Pr8q1modOklyj9Rv4d/xH9J9X+kdPqX14F4WEFxIAKlBxHgV2X6M+uvRfVPTE0tr1FW&#10;dbgRnLh9zcnNfiH6bq9a+oFmxfdbTud5VyN7HtHGK+tfoD0TWaPTi6lx12EXd27azbRW/J5x4XBO&#10;uuv0cWXhI5k2k79s/WjU+maMWUddsbdmK+TP4kfRPp/rN3VMurDBQd4QyQR/iFfIP1z/ANTH1d6E&#10;zaNHIV7YCMRO2ezdia1L+Hv1/wDVHrettX72rYIZnq5JGa7WXVY8uFSeJJHI0uklg1Cip27Pon0H&#10;/wBC+k9Tqbz31uNcVTDEDj58V1zS/WPo/q+jv3JeFACgQ8EDkGviX6l+o7D+q2NPcdXRCC5T9095&#10;rart2xe04uaTWNtdAd8lMcYivMa7y8MENnUZez2mh8U8+TdfKKL+Jf1K1m7q7fviCf1CDyeDFfL/&#10;AKr9K29c1zXXcmeN0AgckxXVf4mfT2suX9IWvTaACwGzB/55rlv1NqtPasaPSadnYC4TxBx5+PNY&#10;tBNrJjlgyflP+511FH0Xx+gjHT5FqIPZGnFP22aBoNA+m15WwAzB4RZ3YFfof/CLRg+nWd9o3Cqg&#10;urYDOD/xXA/4V/w5fXXrIFoG7Bjc3AbuK+xtd6La+mPQbf6ybkX9O0YjccFsea3ajVPUaiD28Q43&#10;fJ53yc8enhLFGfMndL0Pek2R/wDJFpjZd7FtCWYhMLI4I7kV9JvfsamwfZeWUy85JEZr5H+n/qi3&#10;Z0hdw91rkFAHhZXmZxFdY+lddeuB5QoLiElpO3Bypjt4rZj8jjxuq46Z4rWaWWT8rJfWXphAW1dt&#10;G6zIZByD3URXyr6v6GDqbqpmdsqRgBq+mPq31LWahCELMU5fEqBXNPpz6XGv1ah2K7zLbhyR2rz3&#10;k8zlJ7FwdTx+KopyfQD0O1pfTdMl822Vx0OQYEHgD8Gvo76f1tvX+nLftqG3KA8D9xER+K5X9Ueg&#10;6X0n09lt30DOpCT5781d/wAHPWLeo0V61m2huAFmPLnEH/auNp8TxTSkkmzoeQqWJTix/wCrtNrb&#10;GhuLp7SAEbCIksO+B3rkf0d6Bq9ZrFW+jBQ7ElpyU/wnkc12n17XNoFuWlVkZVcwZz8zXPbHrRS5&#10;7lhroZoY9MqAgrFrYp5U+fxJp5yWKl7Ppz+H+r0uhupZuTuRSgKDpnsa3f1L13+RDuHUbgSgP4iQ&#10;a/PLVfxjX068WtXrr3DbZQyM33eQtUmt/jN6vrgrjUgMqDepXmPJFbv/ALYtRh07x48D/T6Ri/8A&#10;tYebMskpcM+5fVPqrRLYvXdRcs+5aAZwsFWBrS/S/wCJfpuv1l/Q6c23Bt8CU3E18Z+nereretX2&#10;Rnu3na8WNot0AefJr7e/h5/CTTem6PT6l7C3brjc+Pt8AfiuHgza7U5tsYK1zKuaNeq0ml0WL85+&#10;6Rtvpl9bOtbaFXfbHtqogmcDNdc0envu1hxeVHAyIkVpnoH06t31VC87bYKCO+7IrfPVp97es2wg&#10;Ijt8V7jwyyQxZJTtpSpI8Z5TUQlliofBpn1M6aaw+90VyI284UyTWg+n+sKj37hPDeJKz4+KX/if&#10;6qulIUqbmdqgHJkZrlHoGv1msdjdOwK6qGngATuJ7nsa8V5/yOSWsuCSUT03itFF6Zbnyz6b031D&#10;d33vcusXiUUY3wJmtP1n8T7Om9R02jv2CRfjaVywJPDCtfs65iy3UZtqKMsZ3L4+BPFbVd9D9P1n&#10;8tGjtrc6WWMOQOTXJzeVzT2fn7qn7MWs0OmxQk5JW1Sf7OwfR+5w+o2Ky3QVA/dAroOnQXCttiwA&#10;T8CtA+lNdptMhS3cUEjKEZQCuhPeMKwEryJyK+5/SzhHSYeuuT5p5DTyhOTpq+ik9ZsbXIQkb12S&#10;czFcgb+HLN6jd1L2giCJ774rsuqvLcZS7SVMg8ZNLp6sEVluvPzHAr1kdNgzyTmuujzfkcCnCmap&#10;ptD/ACim2tkAAmD4+BU7OoM7ZM4Jnlu1Iar1gM4h5UvgAwY80ZtVbsq11o2qpG4cj81o3wVpPhHj&#10;Ztbmkax9d+qpo9DfH84UlSF+PkV+an8VPqJdZrL4aAFhFuDHUK+lP42fX7WLb2kZWfIRjwtfAes9&#10;QGo91bksWbchKGBHJn/Wa8/rsyyZH+jDmzJzjFPrsA15heXpKKF3ONsi4SZJLdiDWB6wVbeLrbFJ&#10;3iBhm4ifHNC1Ti+m2dyKZEELbO7mIqovaq7ZtlkUFboML3MCF/t5rnNC5VFG22fU0t2nUD3doDrd&#10;OBun7Ypw+pqqNettMkK8558fia5Zc9Ya0dNcdTsKyyloIIP+Z+astNr/AHbbWjcIW25yRGORP4mj&#10;ggMefnoLrdml2kPvtiYJG7I5P5qtGpSCm5VUner8TOIJ803ed7iFwq7RL28wSZg1Vmw3S3SA+AwE&#10;5TBx8xWqAUnJy6BXrPSqFWlJYr3gZx8xVBqdJdBF22EaHUWlZYLgic+K3TSK4f3G04YFS1pi3Ycz&#10;NV7W/dZ7yIWZ2J9tvA5g07G+R8bNH1JuJqVVLibTLbgTnytOabWBNReL3+hLYILLKmf96c9SsJP/&#10;AHE9sk4PIk1W2MX9OXt+2WWFI8A4n81pvgTK7Ng9Va2NInT1sGZyDJI7Qe1cW9QuN7lshBAkruBH&#10;5Bmuv6ho0pcqiCCsAEEkH/iuW+sr7l4hAFEANJ3Z75peKXJnzrlOyz9PZXa0Q8I32Ny34xW4rctt&#10;+odwAO2QO69gBxWneh6Us6pcgFBJYDmeFA7mtuRui8W2hUIJB+6pJBYcXFk9VedmNydyqv7exPAJ&#10;qrKyTNoHbcWPLA809csgIVRjc6cDiDz/AGqtvbBhLm48FyNuw/H5ooIcombTPbeJZXBMlR0iOJqx&#10;0F42H9y50By0/nwR4qnNywxC3N52qGIJz/lzFN2Sn6BdgYA3d4k/dTqBmo/8ujp/pevRLN7dqkff&#10;H2YXHC0/r9bv3EAs4OZUCOmAIrUdNfspuUOCLm1URSFBfkP+Kv71/T3bVtgxFxJBeMKTmPmlSdBw&#10;jyyh1euUPdmyyXF2iEMBQBn8irXSepqVF3bcZ7ibIGFyZBArSvVG9m80Wt+8wA0kg8SB3pW16qwt&#10;pau3HH6gDlck+AR4FVtsr7u2VHb9H6mq2A6gT9qFh1kjzNbfofUrVu17vUWYTK8WyozPye9cV9P9&#10;WxcU2jDOO8qsVtGj9VK38WilsmF3HmDJrLmix0cldO2ds9K1C3DaVgC19SdwXKwJBz3Ne1bOUba6&#10;kghUJbMefjitT9L1iXL9wFWm5gIzwsL+OBVo14Xhse1ubLDsF+CaQNUuOyDalrly6m12Bj53TiVr&#10;a/SVW+yf/AiAWpuGDj9PzWkLqLr8LCb5ZVOVnMAfHc1c+may2iqzzbZ8M08+f7iJFFFlwlyuTebF&#10;y5eshlG0XGKqEG+MZj+tAuF0YxtVtkjOCB+4eCKWta1vZlrzwrgHaoRUk4CnmpX7q3rO2Le9iSGL&#10;YkcrRNmjekwC6oAsEuwNkW2OEBPKn4NPaNyv6SXGEbcKNirKxH5qquuGFphJDArcUCBNXdn2yTuY&#10;BVhO6gso81aL3WN3CjvpLRt9C2zAOCx5IJqdlr7r7ohSh3EA9BYftpfZaeDtXc0dQOGntPgRUFVH&#10;3F0CdwoPQpGBu8maZZLLi0C9u/bWOJYkZE0k9hHsrbZ7nQwIZDksBiTQjduK1tHQ3A5l4/b/AFol&#10;0LatGNhNtgGBkKTzyKpxDjTEn0zPdIs2ri4T3YAhDPmk20txtRfRrylhnoEgLxvz2q6s6cnUXWkr&#10;CgEDBlxx4AqFvSK7IjBRuJVoEFlOCpn/AFpW0L7S+Cvs6b2bibbilZZZImZ4A+KJptPsRkZXUlpJ&#10;kkQBVm67y/VbAU7IiFCL23cx80AFjdVFbaquVKsCSyjPB80SIoJHgXW0QtkKFK7e5IOZml237Tbd&#10;2WFKi4MxJ5nyfFPv7cXrjX7jIsx2MzIGPFKufc3mSsFSWiNoPcjzUbI0SOkvXdwAXmGMQHHAirS6&#10;ITFvNsztfBOO9Vu0HaQzPaUgFSCMg5NNLduqb7i6p3uWfMKdpwpnifNNgFFImLhPsqJXfDJ0wFBo&#10;wvG8rbEaFudQCwJjM+BSN+/cZbfutsALtA4Sf2fNe05Z7ixdaVVCR2QHEGnWXSLD+Z2CxNtW3ATD&#10;l1BbnPNQa4r2rslWZSobdPWD4HamGG5Ve1cWFeIfpkctE8xWRp1vlIICkMy3G6ZZmwSazTsEEHuP&#10;tBZkOepxx4E02l03kcMIBChuxUDvSg04W4lu5dJKltg3ALt5Bb5oTtvbc1wNBcEhfv8AgUtBpl7o&#10;9XeMXEUBvccLMQAo7zRiodbd0B135kkMVM9vNI21NsWVw0KdoYcRxPzWUWUUIAE2Eg7obcPFOUi2&#10;rHrzXFYMjhiVKwORtatA+oxacM6sAPd6R+5C2eO8GtzZlVmbH2SxJjH+IfPmuffUL9T++1t7qn9o&#10;4MdBYVcH+aCxf3Hzh9aF7du5FwBF6kV/3L/zNcM9R1Nz3ruN6kTuIwfx8V2v62e6oYNZV03yTvnD&#10;cQewPNcH1yguAl1kCpsjmJzBr6b4Jf7KAnKskqKG69zbcO/O4AEGIB4EVVX/AHF37TBbaTOQwmr/&#10;AFBAj2yVlYJnM81r2qdmgRuniMEmu9JFY0ldsXa4GLkooBB5OSR2oDOyoqXHWW5A4g1i5ctraC+0&#10;Qu4SDzur1oAo9wqG2nJGYFZ23Zui1SMNs8sRAG0/NZS+QF3IAq9o5FFsBbpSGALDLHtHAobKFZu2&#10;4zB+6KhdIwzMVLqCyZg8RULK3hbaCD8/FFtgJuG2Edp54MVFXTY0MoYY2kwDQkpGLIVtgRczMz28&#10;0eyoZOsmZ/vFeW4ColQvgRxnivW2UO3tt98vj45x2qE2oOqs/truaJxJqxS40FTvdlkNGFqvDIVt&#10;EqGJP3dquxqXI378LPRGTPGe9BIZGKGNMl22sMgYHKnxPY00OQdqqO/wT5/FL2Ws+1uhyB0qJjmi&#10;ITbstvK91PciaFMYjYbTEowBVsgCTyW5FMobXuFBbfeoKnEho4MVXaVkW0Jt7GYyAKsZtyC+4Q8z&#10;wZ/96CQ3cgyXFFwsstjvzNQZ9rXQLMKvECJ+DTK7rKlrTBss0nhfwKyHXfvuF5U/qTwewNJYxA7q&#10;k3BsIUhgNrmSQRPPxWxeltPusNyhjtU4GF4UVreoKrctEqwRoIadykf+Rqz0Go9pd/uFQQZAU7WU&#10;8f1NJnDch0JKLRuunurcClwGQSQeBJ7QOYp5LlqFcjBX3DA+4DANUvpt5vaVAwVhBUKYJqws3bT2&#10;2UKyK0gAHnMySe01z54abOtjcWkXO+zbZy/WsYC/tYZie9X1qwLgQAMdwRw6kEYxtI71T+lWUd2Q&#10;7yE2uw2zO4QTW/emWA2mRhbs2yDyqHdC4P4mseS0btOrKx/TDv3M9xVWQqBf7T5WhN6Zq7Mi26D3&#10;TBIJO4HgRzXQn0qe2FiLrSdzNkgnEf0xSWr0VlVdkVULL1K/EjHbM0lzNUYq+jl2usWVtW7aoQLQ&#10;J4yDOQ1UOr9NCqu9N2yUdFxPcZ7eJroHqXpsOpDM8fqE/uzzzmfHitf1tu9Fz9LaByJmW7bjRRy/&#10;DFvHd2jmvqVthcRmZeRwY47NSd7e63G3OGR4uKPDdga2T1a4dgm1uBKwWxtPkR2rWdYgNy9t3Hbt&#10;JJ4K1uxZG0jl58dN8lddWzaIYXGwJjnvEfJoIuBRuDe4GEBY7+acuC4xvLtKiC+05M+FpC3tZbO1&#10;wrW1LMPEmQPz5rXCXBgkuUNgxbJ35nbv8x+78V641u8Ute8CyGBn/X5NRtNaLOkhiHdpH2sAJNFM&#10;3WZSqWyFDbiMGc8+TVNjFExqTZDuUP6kgnbkGP8Aeo2RcOx/bUubhBaJAJHMUwtsAWSmxAykM2QV&#10;HmKloUHuMwuQqqRJG3eD+6BQKrLcei90F0KSpViy4tsTknvjINWSXw6qGWbZIlzxj47VrXtLam0d&#10;QRtKsQqn7j+O9X+lukWvfxAPUm2qyRVGjBZsFtQyo1ty4cbZ4nPajxe07h/cVhJgPkfB/NZtaabd&#10;srDJeUFgGgeTMcVi5bjbFkqXaFstxHaCOIFcmcezoxdo826WEq0kuWJnKjgGqQ2S2xt9sAoGbtBq&#10;1Z1tl2t3dqWmCFYkjcYNVV+9Ba2NMVcHJ+4ss8DxWds2QS+RW6twWbAN1jcVjuJGCO5pJxdW0WvI&#10;GaWXcTI/NP3Ha6VdS9qJTcR0KAJGDSlrlAHLLbtGcYzirTEzXINbR9lPcRCqCN24A/mewqLObaux&#10;l92wSI2hW81nVD3HO+SNoMBZA8QO4pVlFmyd2mlGEMY2ynyOxoWwaLRbQLAMLl1RlACAVIEGP+KU&#10;1F62VZQBaGzuZg+I8+awCZAXa6ETbnmDxNBfUuQSxS4m1X3CJBmBIPegCbQtbuhArERIkk5kjGIr&#10;J0zlru5EQQQuJQnkT4o5giyj3WKL1B1AHtlu1ALXkeVugSPyD/7miFUivSyzWf1EQkr1HjbHmkmh&#10;7SRZEBx22rxzV46pcV91pGB/wkljFUt8rZt2raIVUEkGZ3HiKbEB0UWqVnQKW6d045/AjtSF3R25&#10;SSULqSWbMsfPwav9luybloNAQ8kT27mqMuVZGa6WxuA/8TyKdERkRUPJWVufqERHaBzzVbeQG2jM&#10;rsAM5wKt9WSbaCAzNKlTkqexkVTNuDMzjbHR/iWRjApkDNJpCaqjXCyQMdBNGdrn8uCHhoO5QcDt&#10;Iod2+VTlH9oRxAJqIKr7rMsNjI7mmNAbwfu+5uKSuYznNKyJYsxg/ESR3py9dC20hwqu/UCM48Up&#10;qL7WGDIQCwAI5/rBqUXFg75323RLJ4G0g5gc1UajbtYLefpOUIxHzTTlEcXCzApMjkGq4lQZkwRO&#10;D580UUBOViaGGDLcEMuccVVX3ZSDtKyORxTdxriOQiqpyCBSblwrIzlsSQTitMUZmwLgiOmZHJpZ&#10;mKsZX8Ue44LBgSJABHg0A7vMimIsGzT1xmor0k8ENU1OSSD1eOKEIUE/2o0CTtdLGDRUVmLQpmYJ&#10;4waGq+SIjAPaiFo3ZE1CcBGs7NoByeRUdv8A4pQlO5TJO7iTTXs//pVr+xqdEtH6nar14Qd5uhic&#10;hEgKq9mrmPqfqz221MWRa6iq9mQOJ3GK10+s6hbT3LmouMxmFLgbp4rQPW/Wbto2WS9vRQBumSZz&#10;1fivL4cb/wC1Nnaz54SivRbeqay2tlTvBcsC0HDDvXKtSTc1DvtLQwiP3D5q01nrCFY2L7ZYbTyF&#10;81VHWWp4uKWAZSOJFdbBGXLa7OdOMeNrLA6Zbi2iEbcOhjGEBOCKrNSpZ7dv2mhGJBPf5Jqw01/e&#10;FVmDdQDwY3TTqsRYjq6W2mchvBNaouhGSmacbTpaIZNpkjiOaqNWu6DDBXWIk4jzNb0WNv2wwJUk&#10;7lOcUk2ja4lzcibGP3NkZ+RmafDIZcmLarUjU20tt2gdYADLcAjjsRVymglIdSEOQRVxptDcsFf0&#10;5RlkhczVhp9C9xhsIUbhmMKD2g0MpsuNbeWalrvTQIX3QV2yByIX/eqy6CikjcBAAnwa6rc9IN2z&#10;cuIEXY5XYBtZSDEgHyK1z1LQKly8gQQDuHyBQrJ8i921I0j2WItsjfD55nxVhtWCtttpbpYTMxU7&#10;9hLdyADsYBYTseTTSWEce77ewGpKaHxbE10ATdIcqcf37ilNXoEUhSYhZkdvitw01q4wcKQV2w4D&#10;YPgTQrulJvJutyy28DI57/IFJWTk0bLRzhrPtm4WyCIBHjzS9pQwHZpEkZxW3ep6V02sDhGzsFas&#10;VJulA+AOSORWiEtxll20AvW0XcBxMAg0MBLhYg7ZwR5NEQnZ0LgZz3NGuvgSgDMMAcCjoABbJJ6h&#10;i2OKiF3wArf4gPM01bRgd6GXGM43TUSw9xmZscR2FUREdjFgzGCRETR1LsjWkKQ+S0cEUAkC6WVu&#10;xEntRRcACholpEjtHmlyDGBZCsh2Dioqilmh5YAAHzUGV03PhiBGc89zRbAvncs7SIBaMUFhKgdx&#10;RdyBKWzlaQ2ItyFuRAkd80a7cz1FQ26CPxQLiOTewJwMYkCmQLbAm620tCtnOO9RIDEyACYJ7YFe&#10;QQyqxiQYoRQG2SLu+BEcUYSkY3sSRuw5OQKF7YyOTRA7BQMTE4obzyG+2rBtAwPJwDWbklWEA9yR&#10;yayWghtkgjjzQzkd4NWRsyN2JTEQDXox2G3+tZWQwkcCoKxyO0ZIqywhkg8eJGKiQACsVgwYkVMs&#10;Q0JUIDF3dJIFYIiI8VMEQRyQK9vEzjmoUTYN0QMAz8TRCpJLMoDGvKBtHVBrAJmOxE0JGkHmIMCT&#10;wAeKyr7gx3knk0uoXeudsqYqYRd+MeT5IqqLSPSZM4zMGsF95UxEHtRfclQsg7cTFQXAEmU+OZqy&#10;ECTgspjkkVBm2EyDntWJJFwzjg1lQoYycgd6sEgSJ4MzisQfmsKywTmJqU4jMZirJ/kh3mIJ7VJr&#10;Z7xgV7dMHbEeamMruMeKsjR5IciZjimA8nbA8UBgpxMEUcMUAftwaplJBQyEENMR27GsI1wBSjZz&#10;JqOwj4EY+aKWHQYx3UdooQjyAL2yBUGW4CS3USAYFMwT+pIC9gOTQy+zfIhgMT2qyrAMXYqIzxDV&#10;FWJLAQSuAZ4qasXmSZ7Fu1QKglASo3ZJqFmfdhN0ZPxQFQQ4B2yJ+MVgNgRkeaiD358VCmRhfDTF&#10;eDglRtjtUiJLccY+KiZJ7cd6KwaCAHZlojtUN3ABwK8EaZrIM/tqBbT2GnP5NZYAAZHxRC4Unpk0&#10;NyniBzBqEaM72G0kCJrP3AkGD3HgVhMiQMjtzIrIdduJB4qAmVCKyyRg1PeDvl53eOKAVgQOTjAr&#10;AHICH5NQtN9WOBrhB6l6cUENmRgisDZKxPEH80W47gBTJDZ/tVpkZNXMsMSaGBJYsOeD2xQ2IBDb&#10;skcDishxKiSB8VAaMCG+0kTj81JjBErEYimVKAoYnZUH2ZVZYnvE1REC6huE4ngd6zsc5KzAmSea&#10;ndtqNq+4WIA44FZ2bwVDDnE8CagaFzdeAeny0HNetNksRgV5mADdIBOMcVAZ6Tx/pVgMcUs4ZYxj&#10;ExFQdSQoXA3ZANDbtIjI6qaKoSx2nYcj4oSxner3HzDcQe/4rIuAF3z4+IpVXBUksZnmiqVMY3Ke&#10;kDj+9UXZI2wEVArNjv4oCwUaVg+B4qVw75/UOMH/AIqaD9NRxIIECrKFdiAnEDgVE3CAoZQu3uRk&#10;0xclAVNuD23cig7SGkvwMAirLSYFjJkoQe0UaYO5l8Ymo2tx6Z+0kmakqhgW7cRUKDPd37Rt+aAW&#10;JXbIiYAoe2VXacqaIGZ4ODGKhEFUxbK8Saz7SQTLKkZ7/wCVDDkp1KMVO1fATfsnJic4qBV+warM&#10;/qKAq8ngzWRuAmCT3AERUTbEnkA9hyKLsIcmTJWKgDiZtFkGEJmC08D81MEZkwGMwKGihlYb4IHb&#10;M/Bolwo0kONwUDvA+KogHUKGwsEyMnFSZp3BzuC5AoN1XkHcu2K8zbSpUg4yaugkjIdZkzMVAbZk&#10;Ej8dxUVYmYavAuwbPk47VRNo4NQwVu80ysH284BktSSOAoDqCSZx4ph2L7t0KIwPNDRSxkWQdSbm&#10;884FJ+0HnH5NPq8hot5jaO/HczQraEEnbBGSpHIq7D2sW9rAlekcwcV5sDDA96IElGIGWM4oIA6e&#10;nNRMsxdEhSoj4FCZWEGDTXt9Qx8rQrklzI7/AIGKtMpoBcjdEfk0Q2ys7eAM151IZumO9DYBZGf6&#10;1ASKxPOBUiZEwaju4gGps0kkDioWjBJ3Cai5BbjtUWlo6cnxUWMkdIFRFmVUAiDTNmy7usDLYNCs&#10;IzQVBJ4rYtLplInMY3UnNmUEBPiIzofT1BaYUfdJp5Q1xVSdyQSBwFolpUC2/cD7FDH+h4oDL7Yb&#10;c4LFgZ8Vy5Tcm+TBKe6QCylsMJvMoz+Say63CwBIXv1Zms3VUdUEtkGPFDsH3HtqJORzwfzV/sCb&#10;qPBuP03ee3c3WXRTGQwkH8Crn6rtutlBculjGCZCENTHo9pRtvXLNsb+y9BjjA7/ANKB9cX96WbK&#10;PvO4EAgggnyawbryR/k40dM3l65u7OXG7cUuYaAI3DiK8u0hmKtuOMGmWse0p3kg521C4coyHhYa&#10;K6akn0dqmgBQH21NqRk9JzQX2iYgzEN4jtTG4nYd+05yeKEFZeAIClqJMKIMsYcrmc5NCnqlJVly&#10;Z7/isjLdWMdu5qIJZFXcwLHJ4j5FMSDJb2dmYAxMTEVYaWy98KqQJYAFsRnNKBA7qBcOyM/mtl9F&#10;0lpgCWVGyvV3ApeWSSAm6izYReCKtlrO4wRjAkV1r+HP0x7yG/eEsZ2Enphc5rQfRfRW9Re1ZKM2&#10;1hkctntX0ddt2vT/AE61YsHb7qMEDfcZEEoROfzXifqLyEoxjp8U/wA5P8v4Pe/RHgYuT1uaP4QX&#10;4ftmbPqtuNU53FdP+4CA34n/AA183fxE+pf5jW6n2brMS0ksZArYvrj6hGk0w0qXy11RBgzHkmOT&#10;XC9cn3t7zHIkHvND9PeISl92a/UUM+rPqNzS0uOVf97/APyA2vNuDMq4yCMiTVzpfRdfqkfUWdK1&#10;60F6yMgEVV2/aGAF2OIE5ING0f1VrPTgLenusqyCdpiSOMV7PZKX9i5/Z84ljlN8FR6k91bpQ2Wt&#10;wMKRFVDQVUic+e1bN639Ra/1R9+pYOe2ADWue40TsDSINbMSaiuEn+mb8eJRSojbaCxPHxREOxgC&#10;ecwaErYWRgdh5qbgSpIiRNMa5GkC8rBiTj8US2FmJ3hczxQ1YBlz0z4rDXANytH9qjQaa+D6s/gP&#10;p9D6rfOnvIqtsYBycA199ekfSien2bm3UdDdJgwArCvyP+ivXdX6frtM1i7w/Ffq/wDSXqN3Xega&#10;TU3jF7UBRHIxia8J5/SyhmTXUj2HgdZGWBxcalB9/plhZ0i3EdwykWzEqYkL2HzXJPrL0lG1l2+V&#10;6VtxluzcY811e1ozo7ijVXbZTYdgX/xOapfW/RH1elKBbJRwWtupMnvmfFcHHJwlfR6DiSPj71q/&#10;cN9rQRGbbtlcSw8/Fcy1DX9JqGO8C25gCZA84rr3rv0nq/TPVVupbvOrjcsgrLeJrSPVdAb+vsKL&#10;CqfcAZjgCeZ+a7GNK1StONswRnJr8rT3cHavo30e16x6RvF0q9gBldjggdsdqeurrdHcRhaB0rMV&#10;Cp58/Fe+nPTR6Xbu/wAon/cYAw3/ADW3ejal9X/MWSyuysD4z8A8iuRs/KVLhs7cY2o2+aKfTa57&#10;1xF3BrIXIcmTHarrT39JdS+BsMDMckjgfitT9e9KuaLWhAItud1t1MCrLS2r2pts6I67cFAMgzgD&#10;zStjcgnaRV/Uyq9i8S+DZUxES3gV84ep6DULcZ2twCsBl6Zr6U9ctXbixdcs46ZYdu4IFad6toHu&#10;rF1oJhSYEgDiK6GlaiuTn6iNs+fGRklgVL7ftj+9bBpNQbYB3GeVyCa2nV/TFr3nWWCqMmImaU1/&#10;0/8Aytu3e2gIDE8lzT8k45FQmOOcXZnRepPmEEue4jd5mi29eyfzAuITtmNmCfG40kuqFtbhVA0M&#10;G/qOAKU9Vf2r7sw2m5Eg9Ufis+LDudJUOnOkftN/0h3dMf4RfThtQhfWap7kZl91bn636ra0/qd2&#10;GUbCGYsSSjHz+a+e/wDoE+qX1f0d9S+mG4XX07XJeSAJVL4yBXfv4q6C3ob9j1cALb1TBL6j7luc&#10;JH5r61otQv8ApmKUF/b2fKfIaVryeVZJXv5RunovrFzejPeX22CrEZUmtE/jn/06fS38TktPfddL&#10;6pYGy1rgssV5h/Iqi9A9SUswZiYk+3yZFdb9M9fdUuMSDDAKkQVAosmrwanC4T5TVMT/AE+XT5FP&#10;H3Z+Vn1p/AL6z+itay6v0t9XpPtt6zS5tOv5GVNdR/hf/Cj6y9esMuj9POn0dwB3v6tSiKo8Lyxr&#10;9LdP6+Xsqbe4bpKhgCBPJNah6/8AXFrS3EsWhf1WoiQLChUj/wAjxFeCy/RXj46lZnmm4L/gekw/&#10;UeqlBwWJbvk5n9NfwI+nvp2xb1NxP57WRJu3/s3f+FtuK2P/ANJu+o9KK7ucEMOhFHYRVlpdB619&#10;Q3bFzXXVsadTBtIYZ/y1dI03pem0aC3ZthViFdR48zXaxeO08aWLCoQSMU9bOKuc90jQ0+h1Uq7k&#10;OIAYrKkFeIHerHV+hugsslxgxhQAYifI7zXQrNm4yuRBY8A5P5pjTaI++zdAAVSR4pkvH42qUTK9&#10;fK222J+kejpZsrvuTdHSTtradNpQpZyPAXGIpu3Z9o2wbhPYfINWSWm3BC0KBJMc109PpUklRzc+&#10;p3O2yGmsJbuwZJg5AxVtp0IuFiMNggUG1bCPzPIj4p2xdVghk+M+KesNGaWVtjdqELKGMU4OpCJw&#10;GEA4OKTUHaxUA8cmnbbEMU/cV/d/nTMfDouXKDJdDNlmGOaJaC+4GKEuojcOc0NLiHgZAyD4pm3e&#10;UbwEMCtW0U2Hs2tkMgUgT/SaJaIKLtdgFmQ2AZqJm17jqDukceDRVVRc61MtkEmRVUETV0e4o9w7&#10;Ynii716lCzDDqAgwaGlwswXsCRHmvE3HWQsRgjiaqiBwoi5krOBOTRUSFEDAEUJ9klQDHnmKlvAI&#10;6SR3/rUCTMW9wUAtkeDRLm47T7g3ERFRDkbiFLAmFx4rKW2wuxQ8yQRPNQEkltChLkA8hieT4FTL&#10;ts3CCwwQKwos7HB3SpziRUrbCN6nBMQBNQJM8z2jEnPg4NQZGT7CCQP6CvMjKdpUMN2RUxaKcqfu&#10;iKgRNnD2DKznJmsm6kNk8RBoCqh/aRJzHFTIUC4CWiMY71TRDPtBR1rBOF21EpA272xwJrwJDJtU&#10;5XJ71MKWMMZaf3HNVtIRUFAft3cZ7zUwFkyYMQc1j2Ceton/ABVG2qhx0ljEgxQkRkde4MwB8xio&#10;yFVVP6gHcDAqas1xVkzJ4OK9ZuXQXAYhW48ChcUw1M13X+lG/ae0ud3NUXp/05ds3SwZygBUJW+q&#10;VQgKRnvNGwQTkheCO5rlanw2nzTU5Q/L5RvweRy44uMZcP0I+m2dQunNt1gHKjvVqqIcjHRBk+Ki&#10;hYFSTBIgg0Tazgq5AHnxXRxYtkYpejJknudnktgpBP358TWQCrQZCrkScmhIRsKs4IxB8RWWDLtK&#10;w5J/NOAMbhA2JkGHbsJoqvItqFMJPeoLbUJLObaknB7mpKqlQXJBMRHgVCE03BFZbe3qMgYmpFgm&#10;wCWKnJPaawl5SxJUwOJrKPudUKgHzHM1TRaYVrrYnJzkd6AbgDEQT0iaLc2ocHANEVd4aQIUZPmo&#10;EmeZg4loz2NYeXB2uIJg/ihKbYXCGWxng0VFAWH/ACfIqNFmLLDqVm4yKKzK7AqSpbj5oXuCYFpS&#10;CME96mo2rv6fA+KAh6ZEH7lMRMAVi6pfpKAmfPP4r21CiDHJknvNYtCNgIBAyCDUIgrI1tkBUFfz&#10;WYX3CVbnAPio5LPtPVGAfFZtlULSYPioHZ5nKHaVMBYJ/NYUGIQwJ/rNSZCQsfdH96810MsRt8wK&#10;hdkIQPkguFmq7WaJb9uAVUhiyx3NWbF87IHAkd6lAY9CiF7+KTnwQywlCcU0+0w4ZHFppmhXtI4t&#10;rvENu5B4FKJbUhk4Hdpg1uWu0qvm2ACOcc1rjXQgbAbkNIrw2r+nMOHI9kaT+Dpx10pLl2ynR1d2&#10;X2juCzuAoFzR7lKltzseDkVZpdYKWG1WA5Wk3vnbukdKwfJmubP6T0mTHJSh2asflssJJpms3fSB&#10;eJ3qGCiDuEGp6bSvZzaciPtxP9av2DlSLbQv7i2Zmkrzm0oUOPAjvXmP/wBXmgx5d+PBGMvlLk63&#10;/wBsOVx/KQ/ZvurAtBM5H581jU3sXLa7C4PcRApNG2KQSSS0L3oqOMuJYgZJxJr0+k+nZqEoSnw/&#10;/JysvkU5KSj0ePU3DPESBwKENGU3kW0ZedwrKsQF3N1MZ2CjqWUtsQieVPFbcP0lplTknJ32xc/L&#10;5X06/gALI2q8jBGJ/wAxXtToGAL525+QaZsbVKQgJEzGRJpwXbdsWyqy05Bru4fAaVRV40Yp+SzX&#10;/eysVQj20brbYCDSV277QQFDte4BjtV1etIjFhbI3DrAPNJ2dMbCKGubgGJYnv4q5+F0yTWxEWuy&#10;S5sKiqV/TZTDRmnVsq4Vt2SfwZFL6dbc2wRBD8ij3YtuJujcGOZArfp9JixJcIzZMkpD9m77VtoM&#10;tP3d6V1/rA0Gm1WsuQQlqZnG7sKwb1i6q/q2wWb/ABCcea0D649StNasaKzcRyz7rgB6YHANN8nr&#10;8Wk0WfIpxtRe39sTpsE8uaCadWaFYtXr7XdSdzvclnMwJJ8VfaTR+3lrOYHfj+gqGl09lQFRD3Um&#10;cD8Vd6XTILIJJIZ4IUwa+J6DxE9Rk3zTlOTtt/LPa59XGEaTSSXCQS1bu9DJ3mZAq90Pp7lxN7tu&#10;Kkc0x6doHW2HuDpBMAiauhbKQdwjb+Imvq3h/CwwRUmuTy+t1rn7I2bSgvvksy58AUd1dApdOMKR&#10;4rC2g+0CBgSZpe1ogmpvar3Lpe6FT2yZRQvcDsa9LGNVSOU2mnbHSkgF3ggcDwKKLu6ChJt8ndzN&#10;DtuoLMWkA5Uip3NRbLlWwCNwxTW6EdnkugMF4AEmc4pV3Lldu4q+M4qZ1KOAoaAokk8mlbJUtbJO&#10;4tyonIrJKVyHqKUSzYkBGGyZ288igWkWSTEFpxQmugsuxIzG0xINQDEjFydpO6a6OHozZGWlmHIg&#10;MizJ8fiuTfU3ro1esvWEAW0rwcZYiugfz50yam9dfdbtoWMfjmuKWH1DKWZhGST+4FjNeM+t/Iyw&#10;4MWOEqc7v+DboI226Neb/wBQ9I1jXNNa/mNJdZnuWyZe2W7p8fFbRa1ulvIFsOXdQN6nBX4ivCNz&#10;neu8QCe1DVrZIIVN/uA7zg4r47hhKE21L8W72v1/B6GeSMoJOP5emOhyCxbBV4PwI70qpSGOI5Xa&#10;M5o157jQ6rufeZPMihSpFwuNvCnGf6VtnIzxiRIcWity4FBOGxNRNthO+59mFPbFTdRJUz0tALCa&#10;GzbVUqyQ5MwMVkm7fI2MKBtcG0MhwOr5FeI2bdznI3LOZoaNLXY6Conb2ajW2uyWMQy7R+aVuofF&#10;Da3l27PvO2TPagW1TZvwSgghuINKWJEL7mTIk4JjtUVRg7nYW5BIOKjytpcWMPC5aDO7iO0+PwK8&#10;rMWtsrEKw8YmcE+aaCtsQBQV/YD3p9NK4VTAB2hc8Z8RQw08ply6Ebel9neq7ZYk4bv5FXlu2EcF&#10;lJLJ1PwoP4qek0QS+0QyovMCAR+aKUIW4zAljyprs6bQ/bipIzfctkbQD3FayA4OCo5FMlbyyAMQ&#10;ZEyQBQm0zMlu4oGe3H9ZFO2LThLc4Ic7h9wNdHApJtXRUqdCXXYbBOYJXjmnV1d60zbgCImIwJoY&#10;9wvMyJ/cMKvmnUvad9ysSCamJSv8cm1klXtA7d6yNTacPmIyINHdi+074PJFBvKiOjFjgQJ7/NR9&#10;R1DLO1oXk/iKXmbhgyKT5G4qeWFI13WbLrMWZjtOJr4Y/wCsf+I+o+lvo3WhrjC9ridOirgIvmvu&#10;M3veVobomJiP71+Mf/1wz+JfpHqXq3p3ofpzi6dDm+V4DGvNaHxf9Rq9JHdLnIpSS9xjyz1+j1bh&#10;jzNJOoNK/ln5+fUPq/q3rGlQ63XajUlISzvcsFXkKJ4Fc1WzeFwW42xMkV0hknQbgZbdJx9seK1n&#10;SLbuXHgSeS2Yr7XgmoQaUEkcHLgW5ctNin/oWvuWItIzws4zVNd9Mv27qK4gjmeK+j/pf13Q6T06&#10;/YS2oumAzmMjxFc19Tay7am4FXbOCefxNTHr5W1tQeXx0VGDTfPZpNotZF15Kup/oZoZ19wleoqN&#10;uSTINC1WuFwsQssREEYpe0hutbUgBRyDW6K4uSML5klEf9O0t6/cSBPWWGK+gvpn1y3odHqlO0F0&#10;gEjcwI7VSfQ/oQ1BcbfsUAAmIB5zVl676EiB7ttipDEJnLecVilrIuZ3NN4zNHFvSs5p6/dt6x96&#10;OxHAFVaNclE3bMACtmb01XZCEIAJwRyfmaKnolq1qUd7wK24YrH2k0vLqYJPkPBosjmuO2k2dS9L&#10;9SPpOk0vuLM2juP+LxUH+ow97QyjpYQQxJmfxWt+oa6xqNKhTeCgBURJPkx4rXxe917K5Ys8of8A&#10;aBXjf+mQlKWSUfyd2fWdLr+IYlW1RSjR9DWfVPS/VLN23sA3mSz4J7Djiu0/R/0cno3p2nd2sguZ&#10;QMDugcMDXzj9P+j3LVgzYtneIBXmTzNb96LrvV/aa02ovXrSgqijhATgV4PykVJyjHMtkZdP2z2+&#10;n0u7FaVSlF3L4R+jX8KfpxDpk1nu5UHes9ycxW7H1g3NddKgJbX9xGdwwCK4z/Dn0X1f0z0jRvqb&#10;pVHlhaH3FW81Y+r6y/Yt3JMXpP3EkEV2PEuf9JGThtR8i81hjHV5IrLup0cv/jL/AAd03rLNfe86&#10;3XckkANP48LXCPqf+Del+nfTbJt3ma+0YRpia+xfpf0XWeuaY6i7d9wMxi0gmAvLE0X1f+H1i0X1&#10;LP8AzDIs7CpBwOAe5FDrdVLZUW2k+gNM9suaTaqz4++hP4a37jsxsCybaFiDhiD4LV9ufRnpGmOh&#10;V0KuqWwoUgMQRgitQ+ndJqbtp7d2xaTdkLJdjHCCuo/S3pL+nXdjKgeIxwu7JUnzSvGXKTllinyF&#10;r5tKoSqjgv8AFv8Ahn6d696ghGnRnWJKj7iRk/JFcr+pfStL9P8Apw09rTKLp6S9uMKw8Cvvq/8A&#10;TFrUMx3gLuJCplR/euN/V30f6fcTWWWCe4yHa7kFm/FdfPai/SM2m1GN1auR+XvrOt1aX49vcVEK&#10;4ONg7V1f6Q9YazoTYuj9R2wf/EicfFbh6/8AwoNke/MKJH5jIgf7Vz97BS5Z9u2QRIY+AK8p5jJD&#10;UQ+04+7s9p4DdgzLJttVVDHrdrX6tru24rJmG5FseKD6L/D+16kDqVJu3lJlGMQo5BroHpTafU2k&#10;RkUz0ooxxXXvov6e9MUj2yu52YOzDgDsY81ytFq86axx/H1x7R7nX6/D9htRN/8A+n36f9u2x1Ol&#10;tqi235zPbppP+L+lN3WbbXQgEe03wJH/AAa2D0r1zVae+qI62+yKi9hyCfB7059Q+n3fULTXsqzA&#10;MGgHAPGf2+a9rjzw/pdqhTR8k1TlPWOcp2mfIGk0nqA1+htoNiO8BVaFYn/xavtv0X0S8dJo0W2W&#10;G5VxxuUeO/iqkfSXoukVdV+kboIZIAxmcGlD6prWYi0X2IdwKYP4zzWDTzTpyjz8B6qv7YO18mw/&#10;V/p9r07Qam8UEjsOZJiBXEfRvWLtsrqrGpW4sEFXHIHLH5Wl/wCIf8RH1VpdHfVktzNy4SSWK1wz&#10;1v6nvab0+5c0twMrNtaREfg1yfJ6zdkUMUabpKz03g/EylicsnXZ9Ies6Y+uXVRdQTaXTs5J4Hef&#10;g12H+Hv0kdHp0Dp91lX6F4K8V80fwc117X37C6hy7blZ1Y9O0cL/AEOTX3D9P+tWLLtZU7lTO4jE&#10;DtU8ZtzbPuyW6LpnP+o7wLZjjwa96z9JJqNPcdrbEkAEZEHu2a+P/wCM/ra/TOk1FrRO4ukKBtJX&#10;BxFfeX1F6oTo790sYMk8yFjtXwRrvpDWfVnqdq66jYzsP1CRuUGZNH5COLT6nFL7W+N218nK8bky&#10;ZcGS57XVJ/B85fR3096l67p7t8tfdyxYwvVxMA19R+i/w8bULpvaZLdy6UDgYIMRXcvof+D409ra&#10;ysN7Cc7AqAcRW/af6S0uhvWVsqwZW3DcRJUdx3PxNcvyGhzazPvlFwxXxFerOli8x/T4VijPdJLs&#10;e+h/4MaL0C0t17SXNQ/3XP254iuqaDUahb6ILTKrHaAeIHJqzf6u9M0uk0vuspaAYZuB81yS/wDX&#10;w1HqlltOSbbXCm4EELXd1+o8Z4nDjjDNFN1dPlnjXl1eslklli6XTZ2nTWbtq4X3kCS0jufFVfq/&#10;qRssLpfcGGFOBJE0vrfqc3bFq2bq8gpt807616emp0VsN9wBCgf3iaDSapanFn+zk4irZz8TSywc&#10;1+jhnrFqzrg7GXcsFWJxnJmp6d9NZ0jqyW0YAwYEf0NWg0zrecbifAjA7RQtToL9xLVlYcm4XUgA&#10;ZHaO4rwGv1WOX3NkHOfwvbPXS8lixQS38Ipm1dm0qblhxDbuQZ7VbfSnqtwam8dRfhXI2OVGOwAq&#10;mu/S2sttuun3CSXIAmGHAxW7+l/T11kXdqLYB2ypXOM15rwPi/KanykMueDjGH9sPR5byXl56icd&#10;qtJm/wCg9Ba7rFuhoBO/aBG+cEz3roup91LLWEM7Vgj57RWu6YC2ntAHcANoJiBFWHpmttPdtWBM&#10;sct5r9IaHT49PGGPdTn3/Jy9VknmTlVqK4DelaS/de57j7Sh5bgzQ/WvTJC3EDGF257mti1l1rNp&#10;2trMfcpwAPma1T1H1RvYBtI2Dug8Ge4r22mxQxYox747PEa18TtnPrem23iYYOpMSMLNUf1r9SDR&#10;aDU3JBDJtEVvDXbZOpuNuEfcvEfivhL/AKiv4j3dNo762nRVVGGyYDTmJrm6yX2o0u5Hhc0lihOb&#10;6R8+/wAWPrhPU9U9gttUHqiCF8RXJv5zbliUYss3UO7cDgD81zDQ/Ul3Vau9qWQPIkqOFVR4OatP&#10;Tr1u/attZ9xXuPlQeJM8GuVODj2cnHq1kTaizptmyNSoWI69rELEbR/l80C96b7YsptUurkqq5Uz&#10;/tRfSrwa6NhDbJUx0ZP7ifJrZrTWrroRdWVgKCIEnwKQ7s17k4o45rfSwi3Slp2G6P1GMEfjmpaW&#10;zdQXEdVVVKswAkEER3yK63qvSfcTq2IockoMOu3kmexrWdR6cu/EKWE/4pnsDWjG6QMMHKbZSLZj&#10;3luuItqAAv8Alg0g6XTcb9MlQoIAMErWyXdASgF0Eq8lmnJ7CaQKXXtpbV1VQJG3EEYIn5p0Galg&#10;sprN2428m5IU7o7AnEChXhdNq3eNxbZDMXRjG2BH+YxTbWGuuT7UKEAAGSCOSR2qs1bWFnchIUAq&#10;WO4fBrVBATW0qdeqOCzXBsJ3KQJ3Uho7yl7e3Tym8KwBmSPzwPmqr1O4ttwCsAWtrKs8mq/SXkRr&#10;QKgSYcBoKx2NMlwhW9Umb1rNXbX3We2quis6oW3ifFahes2Qbbq490oGIUSVJGZJxNS1WuCW5KsD&#10;tJYFcEDsPiktH6irPcYjYrEMoCztNIxrmxGbJzSNr0npqRZXeklgJHE8g1dWtPDLuANuCCG7sckt&#10;S/p16wOCYuHAAAKju1XJ1ALKrQ6ssluAM4NMm+R+FuSNa1Fm3710e2WBUBSMQtazqL1xyyjbIOB4&#10;Mzmtz11o2Xu7rbvuP7e3YRFaX6kr2XZ1uxA6wwwZ7Y70eOQ+Ef7uSTXLRuu7Xgqj9ij9x7GmxqUc&#10;b8CTBQ4bdEET4rWNK5tm4TIYDAbNXtjVG5eNtgu5kIJiDnP9zTzLnjdUjZrN9Rbe0We21uCuASP6&#10;mtw9LRHt2VKKCv3uxl88AAVomi1S2gigXMJDEkEHwK3b0cp7ytOwxDMTJ3GkzDwN8FJ61pXQgBg3&#10;U+FnEDAntXPdXbfSuxcSbbbggPn5rvPq2nItABRDKGAbEjv1D91ck9Y9OK3dy2y0NB3Gd0Dmrxzo&#10;HPiSbdMn6bqEe1Cuylh1x3j/AIrc/THNsBNzsskgyCYNc69PvOr2zuVztAg5/tFbudZbRkXp9spM&#10;jsw+0CKXlFp/jxZv+h1e0W1cF9izjC7iO5raG9TdJe5E8QTgMwwa56roGXaxtwV3AZaYzHgVe6O6&#10;d6h/1BlRIzt8H81jrkbCTikXye3cuBLb7oQjauA27JjvyKttJq7NmwgZ0S4pYbiBslsEZxitfveo&#10;PGzpt7du1sMF8SV8UU3baJcG1d73F+6Qu3ncOZNEoGuLjxybst5baor3Z29J2np8k571k+oE3LYa&#10;2hBtsItygjncZrXZYlmw9voddvLPwT+B3o2ivTeZVm4hlS6kwZ5GaJQDyR4b9m96VkhGtncXIJDf&#10;aG7EeDV7qgHY/ogICE3LndHJb5Na96ZqBdsbC1u6I2si4M+FrZrOiAO600BG2Or4Cn4PmieOi8Su&#10;KYvev24ayjB2uETP7vzHAFQXUWVZegN7phj+2F7D5qN520sdQKcSYG0ntI80mbodbqeyCAsKU4Ri&#10;eDPNDVGiMPlmxG0srucb92/jLDsD+KYAuLO5gWMAnZAbMyapzda4TuNsIoiFb7YwP6mnVa6MXWP2&#10;bYxAJMxR+g4dkn0exVX2rm1yz7yZ3kcCR/rUXL3Xt29s3F3IXJ3D428TAo9pnOEvb3Zp77RAmAe0&#10;+ahattcdBNpxvgAnuOCG8mgbHNgtam620LO1umPtJHOeZFBY3ndbrvtUMFDmC8AczVhsuTbd7gfo&#10;ICDkH/dfJrN/SMD7bw9rd7jYJ2sRgVVMTdtlQj3bb3W6gEhjGfhTPhqJZust0bXTeo3sxnaXjAij&#10;gl9mnS+CwUEqfuacH8VkW3vObS7BG1IOCBz/AFJqmQwpiEu32yh+xoDT+0UEoxtjdBCYYzDAithP&#10;pWz3toDS4Kr4Y8RPFVet0iBg4t7V3ncE+4x+41KaI7RQH3SLasrveMsyGFUAf61aaJju1Csw6jlQ&#10;pgQOZ/0qnuWd4W2LVwugJABie+DTFi5cA221KDb0sW37ieV8CmxYO43MapHQM6PCFVABmS+CKmJu&#10;2n9zaEGMGSMwCwrW11qbGYJ1TIAkAMRyW5nFWx1IFuze6iLr5Fs7lAHYzROg4u/Yd7throcjah5U&#10;fbK4BApa1dtTLSxLFbO3EjyQOKZv3RcBZrVttsGAcoD8Une1VsXdwuMHJOB8YgClug7GBcBTaIG9&#10;gwgw0/uJ+MVZK4JSRtQAuu0dW0c/0Na7o0uLasg2g87hMy4Iq2tl3NoFDZEEtOcjn+44obQuUxhg&#10;b1q419BsbYFG3BH4HFaR9Qzpz1tz0k7QWEjArc/bt6m4mxXXac7ztZv744rmP1JfUad0WwV2gk5y&#10;D4k9vBpuGFyQ7DF8s+bvrjW2CQsKGdVUiDEcCfkVxc30O2cqpIAIw9dQ+tFFy5cE7yXAkrgAmuTv&#10;eF0sRJKsdilYgD/mvq/h8SjgiJwKc5TlOuxPUh8P0wzDFa5fKtc2lTH7W/FX+qCD3WhipbxCqfEV&#10;rmqt3FQs4LKTgKIGa6r6Y1cSor7FxuTA2sW8x+Khaus9olTHX1YgmcxXrlqHYAAAqIY+eMV5LVza&#10;oHKmCDisfbNSQxd9twyNbI3jpjlSKIt3F0shMEAMOR81iY25jmFIqDFot7rnR2gYnwaYiNpE7zLa&#10;tNL5ic5E/FBvupRcFTAO2MsDUVIVZYE4I4kVNUI3bzu6RHgHtVNBRf7IswGxEU+Z748mmIYByUKg&#10;ggZxJ800z3NhhVMjaT+KGLOwuLJkYLD/AAfmgCoNpWJSDawVBhe44k1aWdZbI2bFJ/bGClVyNctu&#10;JILA8j7Yqz0yqRtMROWjJ/FBIOFDJRn2krImMU8yW94CtOdrfIBzS7s9tiUcwvY80RhuSzNwAkSp&#10;AwDNAG0W9gy7d3LYHYxV06oRcUWJZhBzOeQQa1xUuC6XgMinA4q5Rrly6wXcf2hSOkGOR4oZIODG&#10;hatWrTn3DKp1AYP5NNWEdLTLZuK4aCCQYA8UlZwAWBOxYI5JiiaHT2VhfccS0rBjPcUmSNEORyzb&#10;bbKw2wS88AHkR/pVvp7RuhJO0rEhPtZORVcBKoGJDC5tIAywbgnzFXa2WtoQWUnY0bDG6TJpbNMI&#10;lbbBtXQzqGldiRggjFWtxSOm5eVhyrEiF24gRSRX3LMveBhJDFSMNiB+Kla01tVQKgLmQ5HZjn+1&#10;LlQ5Sr0dK9CtqVtKjt7lwMibTCnwS1dL0doW0AvEZuGXycAYx4mZFci9C16vb6xueFbAgQviukaj&#10;1FURjDBDb3O5aNvif+K4+WNtnU0eRR3NmyWr1t7aN7aK4u5LCZBxI+KOl5i1w71QAAowH3fgdh5q&#10;j9I15KqhtKXW2u3f378VfW7r2rtw9IW6vBBwO+Rx5rFNOLo6kMkZJOyj16WTaNxgvusJZjgDb1Dm&#10;tO1mlUG9gjYSzIZXeHGY8ity1N9YAgMskAtGVPJIFavd07OXHsSyE7XUwu1sgbTkkUpSpsOm1waf&#10;f0tu2hHUylpAiDJ45rT7+juWnZLm+31CF28yJGD2rp+u0p3bUTcpyFOWCx9v58VqXqGgvOiXGJN1&#10;xuQs3QsYZfMgVtw5zNnwJx/aNC1Su2y4q7nYkoZiAexpC5pcMG6TtLGf+a2zVenreNw9UgkdIEDu&#10;a15rHthlvyV2kKT9xjKiujimmuzjZcbT6K95DH3EDKxQnYIifNO27iEyRt5W0zNOKy+hEjcTJUNu&#10;UGV8xWNiyQN8rHUoiSPj4pjaoStyfQ6Wdtim5cDOwOP3RjBNP2X9razOV27lVVEuT/r+e1IDUuRb&#10;vNcmZTB2zPxRQwQqvvzuJdlueB80umPTRbu6+5ZVrttdvCgfeBwCfNbD6VZlrhBBLKFS08SFBzFa&#10;7pJGEQuBaYGIlzc5n4rZ/wBPT2VZ53F1OQJEYipJh4uzZLVuwiPcFtNpaRIkycCsaiytxCRcUkGZ&#10;bG4L/wAVXvqDZN1bQAuXDHT9pVu5nj4pEar3wzblJdFCKR/QxXPnFo345xPawB9zbVXf+0YIkTBq&#10;qe6hYhkBZVLTyWjsfFWnvl16WKkEhmufb/aqi3dYqJVcyJOMj8dqyT/g1Q67sRdrd22r3LwDbRJJ&#10;JOciB4oFu9f3IuNqsdxdTJBE4Fe0iul6Lu2VU4TiB2nzNT2kKHW7cYq0Eg4JXkbu9AA7Mo2/T2n3&#10;rHAcZZROIBpbU3UPuBwJkFAJTpbs0zNGS01wK7gQ2FAgiD3PzNQu6X+XZ9p3Ej2wRntJMng1QMrK&#10;+/ds71uFrQUWzBzuQzERS6IWLiEJUHqn7pOaLqUFtLbFMblLsQN3RQEttcum2sBHaRtzE9gfJFWk&#10;LsxdtXboClNjl8z9pnAmnXS6IVlEftCmSQe9evvp8nd9gHJ4C4gfJoaXlFi0cq4gNjIzuxRbWU2g&#10;GnNpb9mLsqJCsMMDQlaEZQ6lN4biP7HxTi6i1ttlCH3NKyNoxVfe9u28mzNuWHSZAxuMUQopnup7&#10;Vxren6d0ORkj8fmqK5qGZioJiCMYxxPzVzq9YTcabrKoSDjznAqm1jXm9u5jc2eYiO1OiKyMDea6&#10;FPAXcQomD+Y71T6m1LWy9zaEHuKFEy1Pxafqa5uG4n2+00FJUiAsyJAyIpsDNONleRd2XSV+6cGA&#10;TA/1qt9m4qSmQ2ZbMECrC5udiSWFtiYHcVWqiqpXezc7QRThMuBX2vctM0FpERMHcDMioagbEQkA&#10;SSSeTjABouwKAwcDYf60G807SQOCxBwSRRJCZ5EK3LtxcwIfg/I5pW6zATsQ7UIPmTTRS69xGggb&#10;d5EjHxSj9IkzOTIFShsJlPqWjcSk4EgeaRvEMd8SxyQcf2q1dg5kEf0ESRxVYV3rcuMGU0+PQmat&#10;8CV4sWwuGM1AviRaAHAorhh1EEHGfz3pXeIgHAPemonRD3X4iBzUY8AYphnZjIiaV4WRRIEnaAk7&#10;juqSBGMDHme1RAI4YUYgHhcGrKPAxhlyIimPfX/4W1JqSsgNnjHaiwv/AMMNSiH0QuvFq17lzlJY&#10;qckz2rUvVvV0cwCHLg7xwAT4rX9RrGuAkXOkZC8Z81Ulbo23EIILZHdqRi0iXL7Jk1E5qqSNhXX4&#10;CRgiWHgnxUbbsUZ5EoY+AeMUpaBGzqWFkwcmrK2GY3AVXGc/PcUxpIrCXGnR99lHAYmJBwRiYFPb&#10;rZZAjnafvXJFJ6C6rbgJnMORIAjmntTcFvG/pIG3HfyaQScvyZVh1e4WYsxMqvkk9q2f064oXYVO&#10;5QCFfgFa1HUXI3fbvPMyJ/Hg1s3o+oSyiC7bc4LbQQR+TNUBOb20bF/6e4NoIzC6GlgAI2t8ir70&#10;30ldQtwKpEXIdWHS/wAg9jSukgi0m0izvMOmSzRPNbjoigLXVsrgrIcxtC9h8/NWm2VhgnTvgm/p&#10;62iVKh7zom1SIn9pYkdq0b130sXLTIbAVVhw3kEwa7VpHtC0GjZtAJ3SQqpyB8zWl+om2ys3ugKV&#10;ZSXEnqMlaDf+jfnwxnFJ1/g4Xq9E2lOwKqjZLfM0krql18lkIGGrcvX7Ys+4ogsCFZogRyAv9K1e&#10;/bUOrJbGI6v8VRroRGo8JGbTM1i6oU4iVRc4PmjXU2i37ly8QokDkOtLzbuqm8O0EKpRtoCnv8mi&#10;XLqpeCFX27AoUnC5mg2j764KbX3BdRw7xu+0EdUeTWq+qWFVAoeS3LDmB2rZtReBcsUyAQATJX4r&#10;XNTsX7UEOSCvOa1YY0ZJrkqCLR+3cxHIojBoVAkQkCDIod1kVQoVZPjEiiMqDLjYYwBkCK0CqMXR&#10;xb46QfxNBtgKCsjJOYnFHINxekkEHJ+KgyIC5Un+vJqmWl+iD5wecHdMQKgImRJUjAOZr1xQUMjg&#10;4AzPxWEa2LhYMQv/AImTS6DJLq2tC2SggAzE5ntWWZm3sbxX45mh7zJAJIJ48V5nddsODB2wRgVW&#10;1fBKJXLty4zF2Eml2MfvmBisMkNG4c4xWSot3OpMHGP9hRpAuLM3l6tzHtAHMfFCYZcbYUCZPYmv&#10;AoS04O7DGhEM3uAE7+9SiLgiYIJIM8T3mo7M7g39PFF3CVDTjkChH7VheTJFQKwRfgmeZr0HMipN&#10;tFwbeAc0Mxjgj5PFWgjKvBaoASIishiSZH4gd6ywEGrISIAIAyo7eZrK7zEEcHFQD9+BxUUIifH+&#10;dSiGRGMGpAiT0/BrwIBGKwHEEmahVktglRvHFEwC0mMCsiNs7QDzUQM5AoSmyZVyZK/1ogZWVoSJ&#10;70HqBlpaPtqOVIP9f/j1dFKTsK4UAgNM1ggACcHtNYZySRiDzS6ApLESJqJF2wm4A5J4zFe+MSak&#10;2zfifBBqEnIirBTJA4ZSOmayEkkDkZNDhgDHniiG4oOBAjioQ9l+WWswIjcIntQ1JxKDp81nbJEH&#10;d3IqEIzLnbn80wlsSZOTkzwKgBBkzPcisq0HE88VGWhlSFHPDdxgUwG9s3XKhg8rQ7DsLk4IPGJg&#10;1FXEnIPYYoaCsMHVFJI3EQPxQNTfDSfxRA5ldoA2jArFvc2NgxzIq6BsGzB92cle9DYFiS4HAjxR&#10;nBVSSsnmhOVztHSBMVLIgSlYIEx4NeIIwCCsYrIeVJKSTxHaoKiqVUEy3NSiwe0RtAORUVxjFEZD&#10;DtPeD5FCMwIAznFWicBD1biXM1NxzmTQkb7pBJqIXfJnFXTBsaAAIzyOagzIrCRJIqHuyxBM8Csv&#10;B/bwIqEJkcmcTH9KwDJMqIFYRkGWGBXoPBg/5VC0iJMYiDNG2lSEH/tmhOTKygnivOsjaeT3moXS&#10;JkksBkis7JiAfurMttxyM1FmDbR9omceatAyPTE8TOKKZlPt+Yry3CxBKDGKhOFgR+KnJVDAIc7A&#10;oEiYqW6QADsKV61NxwbZ2we/aKyHJNwnO7BxVFoxcTCbtwYduZmgBdgyOfPAorMARsuHdMSTUShw&#10;wJxgkeKhLAFpIU1IwMySRgUQGczJjxk1hGG1wogTmTUJao8WuDBjGINH90KdrITCzXkulwARUWba&#10;rqV3ScZ7VREwXX0wJk+PFNi41xX/APipz3ik0+05z89pplXKqcjcowD3qyro8jNtudvx3JothEJA&#10;2lsSJ80oEUAgOFDZ/BrJumeSxXvODUJZNghWPcIMSQayGO4EQcRJqJXrUhpjE+aGpAJlhIMGoEpE&#10;7rBVEENOSFFDvGBbIQgtII7TR1X290OQQJx4oVx9oHLfmoR8nrVsBpJwv+dQJKkMrCB2rD7AyieD&#10;yO8VkuzGSIGahRkFjPTOczUm6rb7RtPYdzQQpITHV5qTbge5z/nUC3EmuFiWA2xg/Jo3uSSB2GaV&#10;VzBE8d6k0JjcM8RUKsYsqpUrtjuTxzUbz7FXpzMZqFpp6TuMiKMGBQ7VEqM1REZVU9wQBg5U1FrY&#10;LZjdPIrFy6DtIYbhAqQ2kAzBbdjxNCW6FsscOATisuzwAyqg8DORRrVtpWYAHmpFXa3MAzJqyNoW&#10;QBrYASY7imELIQI/E1Aqp/eAx4AwJHas35mCwBI45mrolnmYDgCSZnmK83MSTB6mmlbRAJKnEd6M&#10;1xranbAHEdzVNBbrCM9tmMAqImTUbt0BmKtIPAqNwMQ3QowJBNLFyAcETg1EiNhixUwTIIEV685Y&#10;ovIUxQszWQ+05gzVlM9cLSQ3EioOxbdzBNTdRbcjMTihsB1QPmKhK47B7oAiRWCYncCakXH+EmKG&#10;BI4qykiYBLbSCDUEUu8TyayCIyeBT1rTkunT/VuKFyouT4LDS2kCYO0+CPFXWnt9KNEoq9ST3NY0&#10;qpZTa1se5JUsMiDVhaRUbYVyBx2NcfNlts5+bLKTVvoUKkQHmVxHFecBHMXJYZQEcfmjOjlC1wbj&#10;MIFM0O/dAddwUsRHGcUqNikhe+FW2ST1E5JzNB0DMrusDOSRmKxcQJ0K5iBIPJNWfpRti6yjITIM&#10;QT5FMfEGBlmowk2bj6Lq1tfy5cCN21nfkTiI7Un9R6mw5u7LkoJAbJUZ+eZ80b0265GofZ0Id08k&#10;dumtP9Yu3L12A2CZWsmLHeVHN0+RSzxPah0Y2kLbd6gzByTSaWlQr0vJ7+axaa48BnAcqSPAijad&#10;kKrugsSSFFbf7TsyFm9s7gy7QDhex+RQdgBMbRtAMzMivMm8yCs9p7VCNjS4kzGe1NiREWLbwxuA&#10;yO3k0d0YBMAyYJ5g14OCjqpwVM4mM0NGHIZpBBB7GO9Ff6LIJ9rRxI/Mit69P9PuMbK28NcWZLAC&#10;CK1nQ2VvXfcBLW90mcETXePo/wBB0tgPr/aRremtBiWljIYSY8gkVxvM+Sjpce5pt+l8s6PiPDT8&#10;pqo4YzpKnJ/COp/Tv08n076el68ilX2FmBPUoExIyK5/9Z/Wo0Qa6jbb107/AG0YEW0P2g/ND+q/&#10;4gtqLZUO+4NuKv0ygAgQO1fPXq/qd71HWXbt4MWbao/C8CvNeG8ZPVZJ588Kbduz6D9U+Zw+Ow49&#10;HpJf2xSVev2B1Wre/evNceC3UWOTWHSQAQMKJYGSKibGxQWjJiD28zULzBi6IwnM/I+K9tFJUorh&#10;HyTdKc7dtt8sUDuXYp4yI/0pD2TKryrd6sLKqqNktBEdopPaSS0QAJ+Z81ri6ujpQikgdwbVAHIP&#10;E0L3RJjxwaPetgM3DNg0BmBD9E02IVskXlRtHHMVjcMJk96jbQgEziosFCoAx/tRUXbR5m3GRXul&#10;oAWBEk1gk4WAfkV5hDCTIPHmrIpGwfT9tX9Q0wCnMxOK/Ur6M+qk0/ofpeiuSxTTqcDlYyoNfk9Y&#10;vi1csnqBEjHNfRP0r/F25ptK9olzbwpU5MDFed81oZ5nCSt1wdXxWrjheXc63UffXr31Poxo7CIw&#10;T9MvbH7xjFad/Dz6g1eqOq0mpthWhygYxnmB8muPaT6v9P1D6O9dL3FaACDlAcbQaudLrr+huHVW&#10;3Lj3Qr7/ALhHEEV5XV6VwilVNnp9Lnk5Jtn0R9Wej6fVen7juAW2ItsMKw5GO5rgWg/hy2p9UTUu&#10;jKLbgx9wCxiQe9dcT1tNalp9PfBDKQVblj5I81rup+s7GgvFEZnZhzAAC9ww7E+ayY88lajdnUWK&#10;O+5dBvVfpk2ls6kum62VBAWCQfxQfRW0Gl9u7YWLjkhWYQpn80XS+t3NYoS5qES027coM4jv4Na7&#10;cu2dMq27erFxLRym6ArDO0zFLnlaaOrpoqTYv67dYm5Y9sJA3L/4ycxP9hRvpjU3xf8AYTSFl6Wl&#10;2yB8eaq/Xdavqensrpwdyvtdmf7pyQtUHomq1Xpd33lZpRjuaZDEDiji/wAtwrNJpbaf8nR/qjRe&#10;xdTUNblru9XI+0rGMfmuQ+u6gFLft2wroYIEyPmTW/6n1m7q3Qs6MgUsUHZTB2/mtE+ovS9Rvvj3&#10;GJAVpPaTxNM+4lJtMwyg2aB6f6zeva829xG/DLH3kdquvUVYrJJZVbgHCVrOotGzdd2VbXtQzZrZ&#10;VI1mk3HUKzDCz+MSP+av7q7Aim7TZpGsVxrWXYbatnp43VLU20f27LP7hFs7e3PerlfS1UuXcjZk&#10;g4KE10T+Ff8ABj17+IPrL2NIvsWbLKdVq72FRR2Xy0dqdgk8k4xjdic7+3GUpdH1T/8AW8NFq09c&#10;+sr+Ro00dlGHA3liVr9GfXtBZ9Z9G9V0WoOwXNNddCf2vb6katP/AIY/S3oP8PPRP/SPQ9IXtXM6&#10;nUXPv1Fw43tHitut3VBb3r1pGAZWkhjtbtjivp/jsf8ATaRY5vl9/wCT5n5XN/U6x5IdRpL90fHX&#10;0JZ9W9ZYPp7TJbUbDec7YI5JnnyK+j/RPpJyU/mtY1wq4PTjetbAdL6dauWGtW9s4gfaSPgU7tva&#10;i7tVQsruwIle9cnHpVCT5vk6OXVvJHraQ9VhbSabTIbSsrFwvJXwKZ9M+nLdi1aW1a9sFVwclR5q&#10;+0PpnsXE2FSYXHgHtNbGmkDFiHLbiQPGK6uHSuTUpL/Bxc2r2xcYsS01sW0CKASjzuwIpz2grXCR&#10;uMcDgA+Yo38qhEFO0uAJH9Kes2ym5ioEWpY4iDitc8Crg58c0t1uRW6RWbcM7GGIxPwKsdLZREdj&#10;BnCFh45qFodKqrkEztI+PFO209raxR4YSRxz3rJHE7NUpxa7HkJCIwjbMBu8mrDTWvcAV7kgEc96&#10;ryNlw4xjE8mn7F63tDvbJbcJbgCulCNIwylbLKzJLERu3TkYgUb3VCkBIL5MZilDcaVgFlIyeK9p&#10;jc9sTg7iBHIHaaqUaLQ25ZDAVV3CZ8RVlbcXAlsgyTAJqlt7l3osNu5LniO9WSW9729scdTbvFKx&#10;4nfY2eVNVQ9asoPdSDKnk9gabshJKAywBE9qXlgGZWXMY+DRgFAAAC9UtI7fmtlcCUw6s5ZzOTAM&#10;5FMC9cC7imF+4dyKHvtoq7DCjJ+ZqCz1rc4YSxGYihCLFpQWsDa0QDmDUNoBbcTuBzApS1Ly3I7D&#10;inrZIVWCgdyKhdmbTL1EsQx7VFttzeM4OAO9RTAYoMZkd6KwA9qdwPiqZEw4LqUm4FbxyIqIgzkb&#10;gfwcUpb1du7ca3BWcz+KPs5LBX3Dn5oYsNoY6iHIcwDmvXLbpsUhQORtxupdQ3iGHjvNE23MjKkd&#10;z2qMiCuELcFWPOewqIcEXCsjd2OaVa2LoufqOV4cxwKJaKm4uyQtUWmGO23bNsTO6d0zUgA28nM/&#10;NRHtljCDcZyT4qCOpaNqrjsJGKFSv0EET3CVGBPBHivBQ25XwyH+4qI1AkNsAUgCBgiotfFoAAsd&#10;2CalkCG0JGGXbkAHmie6wDFSQ4fuKgXFs9GoHziayjM63WFyZ5P2/wBRVUQndKMSRyBmptEgQFk0&#10;JUXYp25I5nJqNu6GUB1P3DHfNRsgW5bRF3qMgyRWUBIDpJWajtVQQExPTurLv7YBXKsYkdjVEGCo&#10;dGuOGMtEHtFDTqDBVBk8/FQGDcOWDRE9iKKrXN57DaSQBAFWkXZjS37QIWSTkGjiYAAByST3ig2n&#10;ZQDj/wAZ+aM7qtvAJkGSO1Si9xlFCKxZun9uJqPuJKpsLGORWEVLKhvbBkDbmQKlKNvC7hdBn4Iq&#10;9pLJ3Ld3216MA1Jr0Md5O7ABqF3oLPvAO37Qa8IeIYAMMHwRVUXYS5aYudigoO3epBthQbioJmPM&#10;0G2WYkq8sJG6vMQba43MDBqUWGvhzsGDEhqxdQrI5McisWihVZVg27v3qZ3Wt+8gsMiPBqiEi/vK&#10;CJGzG2iLeEBWEMwoQZUQMIljwBiaJ7ggjMgRAqBJgFKkTtIiQSaMi/YNkCKlcY2wsjpPLc1HesSO&#10;AMRVUEGTZmGhdu38mox1idhhYMGpJcVZYARECcSa8uCGIWePyTVkIo7ITsYECp7yzBWYTMmKhDQE&#10;VR845qTMpMDE8/FAESZ1QqdpycfNRTkgWT8meay5YFFYjA5r167s2sGZ2YxCipZDBt3WPSgUnn8V&#10;qnqvp4tsCgyZ3HkVtl1WX3QzHIAobopAtYViBtPZqTmxRnGmHFnNWukoBO65xAFRvpcZwf5XhQJH&#10;BFcF/wCrhPrr036J1+v+kvqJPTr2iO/VqtoO9625jofJQrX5hem/Uf8AEbUWXu3f4h+tX+AxF/pk&#10;188839U4PFZPt5cUnL1Xs9D43wWXWwU4ZYJXTv0ftYyp3Yqh7OwWK0z1P65+ndEs3vqDRKVbb1XV&#10;xFflLo7PqTo/8x6vrtW90DabuofjuCJ5NbRofQNCUsoNKhe20MlxZYsfE143Vf6npNLFob/cmdaP&#10;0rFNqWr6+In6K3v4x/R1i4g/+SDTXFb7SpkSaTu/xq+lLSsE1l++4eClqyxn8V8d2vT7QWRp1S3b&#10;MqGCz+PEVsnp+luOrm2l0QuZxI7R8VzJ/wCpfkm3t0+JL+GzYvpjRKk8+Rs+kT/G30IMj2/T9e8y&#10;I9rO75FZsfxpBtXGT0jUTnDkKP61xHS6FRZse1wcHaSpPkYqwsb0uAAY2khO2PJocn+ofl3/AGvG&#10;v4iA/AaOMv8AlJftnXrv8VfUtSLK6X0vT2oWXa5d5P8AQUr/APZR9cCqf5PTqxYqCJJHkitHteiq&#10;Cre5LEBkE4B7irjT2S9uc7uJiAY8Up/Vvnpc/wBU1/CQa8V49X/sr/LY/f8AqX1zXXIb1K4UTcNq&#10;QgoA1WsuBd+rvdIxJMD4NPWWSXgmGUYC5HzindiG5aWSskiQMGKzPVeQzyc8uryyk/8A3ML7enxx&#10;ShCCX8AdLq9ZYWyRqr5jIUfPmrRV9y6t1yzkZ3F5lvBFS09lVbqG1j9pmmrFq6CoUSvbH+tdXTQ1&#10;k0oyz5JL4bZjyZcS6jC/4QlpCtvUQ1sl2JZgZHNWa6S0csG6Wgxg/FWun0oabirLQZI5/pV1Z9Pb&#10;ULm2p4jdyI816jxvhMuRLc2zlajWxSfIjpNGrsLG3Zgkhe88VtGj9LS0oVpmcAmabtaQWQm6C2BI&#10;5NWSe04XpE5Ga+jeO8XDBFccnntRq5SILaS3AQEDhlnk+YqbqZcysNbyB5ohJtnCyzcMKlfC7OpW&#10;InkCJmuylRgbbBRaYWra2+beWPnwKksLAGCMQe9SOW+wyn24rLOgNucODmc1SkiqMLc24WAS0sfP&#10;xQbuptm5v2lNxx8U1cupKDeOpeTxNVmruHZtUDHmpKREmD1Dm87FRCgRwBJrK75JubidsfE0Fbxt&#10;gALG0yVA5mhm6qEgZUjgdjSVHmw7YyMGfZAcNmDJojXFuOIVAYhoxVdp7uxj9xJ7TwKk+uWzbN24&#10;sBJzgzTXnjCLbYP23JlF9X69k0K6RLoAcgkd9invXM0vhmuHqL8wox4ovqWsueo6q9fuKQGaFB4C&#10;VBbjAMVTasRPB8V8Y+ovK/1uslJP8IfjE7GnxqEP2NRNtNoUIB1A80b3BeJkKgEQfx2pQbQFCDio&#10;rqLZJS5aIMnPYTXDcjQhu2CbJYXcFzCjkUS6G6MGAPOTS1l12KNhgHasHx3NNMC8rv6Rz8mrdNDE&#10;ZVbt1WEgbR1Rml7tm0fb2IGVSZxNeU7Pb3tucCFI4/rRrYcBzPOTGBHfihSsaqR72uRPzC5j4NCd&#10;CwLKM9lo13ZCFUZdzFZB5pqGQ20tND7cz1ExRLEn6GKQsbS3NzbNm2ApGcnk0RLSneI5HMxnzWVl&#10;t0bllocjgVNrW523AFIAq4Ya6Re4nZlHVWZRHE9ppqySzOFwFbvSz2yXU2lO4RtkYkUZbVxzuFzI&#10;LFyOZrRi4dFSfA4Nx2gN0lsiO1NhCFhbbEwVU9oNV1q9dvQxfgYKjkfinW1PuPuDwNu0SINdOOWL&#10;ihHsyNLutFNmVYd/HgChXLvtDeSSCRuAxVmlu2oFohgFyDMSaUvu7AE3AR3MUzNFbLXZafIZn3W/&#10;+0V6JYE/bS6FmttDA4kHmR4rF5bltJuMXUgRHceK8toiyVRwi7t2BBNZ5Ttq07SDrgu1vW2sZQbo&#10;GI4qg1T72SGaCMDkE0R77+2o3EMJkfAoen1PtWluMikTgcxSs2Z6iePG+Eu2NxQULZT/AFB6Yus0&#10;t/RJdZGuJDMmILV+Rv8AG/8A6e/QfRPq29/8EPqGdQ9wXWll3V+vLom577Xdp3gn8CvxR/65P4hW&#10;dZ9ZMfSt4ewux7gMBnrXgxReaH21Umq79Hpfp+ck8k5Q3Rgk+vZ8xfXPpnpuguXkssre5uEphU2n&#10;571xn29PYN12uj2/nkz4q/u+k+r+vut1711ySDAJPH+gq99c+jdP6fo9l1QWZZDTugjtH+9ew0V7&#10;UnO/lI2+RqblJYttdNnHdb6wqsTaLAQV/tSFr1mUKkbwyxntNWl/0CR7qkbD5xWo65YuEAHsIHmu&#10;9j0+KSVHkc2pz43TdfoftouovoHBGMRiKeu6H2jbFuWmCGB71U2rjDLdhGfNdi+mvpgHR/zF/BOI&#10;8TSdTmWJW3x1Ru8dpJZ3UVz238G5/wAOdE1nT3tRqYuCCNjHxVv9X/UFgWksLb2TJIONp7GmNV9Q&#10;6bS6LT2ktgXFUACIB21qWkTU/UWrEoNjDbxnPAFeYnm3yeRqors+h4MWzFHFF3Jrqu7Nc0nqNti5&#10;IEfbLHcCa131zWszuttTAIEqZzWfrH6bv+ga022dWAOI7A+as/p3V6C5ZZ2vlRbbAAEnyc1tlNQx&#10;xzRTnF1VGbR6KOpzz085LDOKuruxSzp70e375UNbk+Z8Gunek6CwugtBAjusElRDA9oNa82n0uvi&#10;7ZfYzNhYiCvf5nxW+/SGmsDU20gmcsBEhhXnvJ69xwuXKattHu/H+LjDiKXpKX6Oh/SNq3fdLSnc&#10;S+8GIM96+uv4afw7seolNZ7abEbqkZfxXN/o70QXGBTTKunI5AG/dw019Tel+i3LGhFnRkSyCM5n&#10;sVr5Lq4/1E/uuEtt/wBt9nX8j5F4F9mGRRbXZ1pLF+5oLSLpx+kYYkSBHArlfrvpWr1OsDWbSo+A&#10;SwgDxiux/Qx1Gg9PbR6u77rqoJYYLE0f1TQDS3N+xXFxf3nAA5Jr3uXXRlpMShGqjyvg+SPHL+pn&#10;bvns0v6K9O/9K9Pue6QG2sCPLE80z6x9S6LVHT6Y3lS4wEh5BMUL17U3G0W2zZULIGCdzHtEVy67&#10;6QU1dhiWN4uoYgdh5nvXjs/1B9iSSx2rptnbweM+9G9/Po+qNJ9G6K4lm/ddSSiuAF5HzXzZ/ET6&#10;vXQa6/a0+xiHYSCQQOOa6ne+otQZsMbiM1vBWNsREzXz39dfS9i0Ee5dAe9AlTLvBxIr0WrzxyYI&#10;PFGr5Zj0enlDNNZZWWf0h/F7XXby6K9BVmAlTn4rePq3V6TUp7xaBtZQQI245atR9B+hX9L0l29d&#10;s+24loSBjuTXz3/Eb629Q073NMllxb93oYNDR4rB/W54Yts07fRshpMOTLcWqXdHQ09Q0V/SalG/&#10;XIjaXwEfyIriifRet1Oq1Nu0gPuNu3jK1oGk9f8AU3csLntlmwT90z2Wu6/w/wDqTX6DTCbZuMbm&#10;8mPtAPauTmdzipPl/B3MH+3FuNrj2dHX+Dmh9P8AS7BQFb4twm3BJb7mz3NWn8PfpLWW7t5b5FpG&#10;BVZz1DvXZF0l+/6bb1F4uhNuQAZ57GuY+uev65VRdDKIggyoO+fxXTWgjjy4slOq6b7Ms/L5Z4J4&#10;7XLO42PoCz/Lm4LjPdIh2RYLA/PYV8gfxh/iL6Z9Mvc0yar3bv2OgeYPYGutD+J+r9J9NGjLtqdX&#10;cnaAPt3D98V8/fTP/T7q/qP1a76p6vfYpec3FDIB34iu7mz4ckIJJrjlLtnC06y45Scmnzw30iu/&#10;hx6j6x66LdpkdQxlbcYj88EV9P8A05bOiC29QssgNzxs7EVtul9O9H+kNJbdLVtPbhciML5J7nxX&#10;zn9bfxYbWC+tmz0liREmI4rDHJDTJyk6l/290dKOOWpSSj+K/wCXRwn/AKgvqmx/6pbs6NidyvJ5&#10;rmH02mu1CLb1JZRtmtp+oPR11eofUCzubaAwXJM957VbfQP8LfVvWLmquG4URGK7GwCF5ImuVk1G&#10;PJgkkkp3dtW279HtMGZaeCan0qq+DHoOq9Q9J9RsWrAbc+5iUyCDwa/RL+Gv0pd/kRf1rFnupLqx&#10;xIyIr5e9L/h9e9PU3HRbh5SDH5zXUvR/4hX9LpdMhUrslDJnAPb5NczDlWHUKc4NKv8Ayzg+T3au&#10;L2O7Z1H6v1mpupZsWDuAG1z+2KJ6H6JaSwDA6l3iQFyKqPRvqCx6jprjuyFlExu6QTwMVqP1N/FL&#10;Qen6m1btXNytHQMyycrW7JqsUpfclO0zjx004RcNtV2dcs+um1cRWWXJMiYGOKsPV/U7NjR3b73V&#10;uXDagEdLVVfT5u+qCxq1tEG4hKq4nBH9ga5j/E716xqLSaLCbVglSF+zzWXymven0kp7rT4iJ0On&#10;hm1MYfHZzpfrjU67V3bHusqteIA4LVunpqH9HbcCKnUWU8seSR8VxD0Cxa1XqzOq7UVSQdxiYiAf&#10;NfR3oRstp/bNlA7BZDrgbfn5r4v9QNvNiW5tySu+abG/U+dQf2cVKPbr2dZ+ndNcVFZOspBDEZaa&#10;6C/ql17Oz3txkQoHArU/Q7NnSpZ2KVue2Rk1eDTkm2V3HpO8jBr6r9N6KWHT/g3Uo00eAz5JJR5q&#10;madqdXatal9gy1yQHOPDEVdaJrlxxtkENClRiO9S9U9E/mfa1CEWto5InjmtRX1rU6e21gKw2N9/&#10;IZSe1czLpp6LUN5FUb/FnVwYlqMVpm5e/atalLruAija0yZArafRrP8A6lq1B3LbVi4PG4dq0P06&#10;x/OMtx1IXuGadm3/AJrdfR/Uxa1VlbVolgTAbA/oa919MYISywnl6cuP2VqNL9vHJRrdXZvWu0Th&#10;XDOejqDzEgdqq/RdAV1Xuh4Zm3c/aK5n9dfxC1OlvkEbdohgwkVS+j/xE1GtN2AzAgRtErjwTxFe&#10;r1Hm/HQ1eyncWZ4eK1X9M52kmj62drNxkVmLEqAZ4Nc/+pLlqxcUsCvVAjtWgej/AFlqbep/VY3b&#10;cbRiGJPern1DXPrWNxwQqAyG7xXsdN5LHnxKcYtfyfO/JvFilPHKab/RqX156/8AyPpl912s8Hep&#10;MYr8Qv8AqI+u29Q9du27WqLKsHaDIr9Gf4//AFcbWl1Fmzdutc9stg4Za/G36pXVXtfduuu8vLLF&#10;ZYtZs1vqJ4LyksWSShH+3uRZej+srae4bnTc27emRg1tqepqzb7QXcSDluI4zXHbOodD13CTz+at&#10;dJqpMrzP4AB81WfTO2zlz3Y4ukqPoD0r1M7mIJllHTHOZIHYrXSdB6nsO4liVGLSiQsZEMBzXzx6&#10;F6vZto9tbapAJnmfz4rbNP8AUAtbla7BbpV1hQR5xXOcCsWeKabmuvZ29/WLdyzeBR9wHJgbhzxV&#10;Pe1dptwYMiFA6hDJE81yzU+uo1zaLrr9ptPbfcDHNeb1tT7tv3zjvENA5H4qtlDlq79HRkvg+77Z&#10;uAyGLuYAC94qnvXdOSfbLATO/wDaX/Falo/XbQtJueApLAc48D4qlv8ArubZtlWLNLIp5H+0U3Gn&#10;Y/DqquzdNX6kze6S6qSAsTwO8jua0/1H1ZLNssEkEglT2+APNVl/1K6LoYoAF3Bt3ZTVBqLSuyMX&#10;3gHAHg/NbsaAy6jf0Jep+q+4zQ90mQRt6f6CldFbu3rkjYRunrMGfPzRj6YyIouP0MSqgCT+KuvT&#10;vTbRtssOF2ySOT8D5osk6i6Mq3WrZR66+xRSLhXJBHYkUrY1/t7QGjq+3sJ71c+s2UYdKBTIYg5Y&#10;eJrTC22836Y3A8z3qtOlKJc03Jv9HQ/SfVks37BFs8sJYEg1t+nvJdTaSWuOdyqpkBa5v6axuTDl&#10;lniMhjzFb9pbZKQtvaUXJmIU9hS5qmFhllcuuB/U3SjXHAM7V9zbgCPitV9UsblKlGALHaez/mtv&#10;09lHUOyMC0xGQ0eapLuhS+l0bnZQ3QSYg/PxV42kzo4tzNO/lGVzN37YIzM0zZa273ZulW3AzHar&#10;/XektatMb1mNpwF4DHgnzVXq9HcREIUkyCGPEeK0qSZTuD/tL/TXytyyAXAuQZECAPLGtj0+rCOO&#10;xLEgASqgjAitR0qX/cFxs7FD44E8iDzFbTp3u2yWDCCJLKwUD+lKdAT4SOjaADUaXa1xQQJCjIM5&#10;xWter6GWFsAh53xPaOKs/S7qLtVra3FIAZ9w6GmZIrZ/Wbdt7d0hmATapgAtcntSqNEJKSPndFXT&#10;Xf07TwDtYDO0/wCIVtOmVVQncLnBTzJqx9U9JRL5vW1ORKAyCQf2nxFVtmy1sqLUgTjyCKJtMTG4&#10;blt7NptBRcvXHhSApJXJY8R+avUurbUSURydp3Cdq9+K0r37157zm/kQQVA6m7mKvtBavC7aKpva&#10;Y5IJWMxS1AR9xJrhmzE4e6qAAwQE6gCMRinBcR/ZDFiAQRPfyRQ7FjTy+5WDmI2DbJ+QKa1jIEtX&#10;CoHtuB0GCB/uKL7ZujiaSZZWOegLaUqXkNPPmeZp1NBc3KXkqDiBziS1VGiv7rZb29ze4AQRJieY&#10;4rabOmZ9wDqWZ9xLnqgDG2rSHNrbRYejNdDtaLJM7UeIAHM5710TTLaFlBDbBlw2FZ+JrnS4tmW8&#10;CIgqf8Rq3sepW3a1uvuWUEeVJ8AVJZKKxNQjyy79R1F5NPcBCoHgxtnpmIBqg1lz2zetgM3WJEdq&#10;dOruMlu4zlh4AxjzNJLb95LpZAqscsTAEeB80lzGSna4HVbT3CqJbPSo3bxhp7Vb6fV27YvWfZHS&#10;B0gbscZPj8VrdjUnTPNy997KOgSwHaatBducfy/BO0BoP5zU3hY5FyzSWttO0rsWG2ggjExzFMre&#10;UWVRlW4WVQmMsEwSTVaWd0t3Lj7w/JTB3eJH+tP6JXi5aDuBtkExuniMd6ljN6Li2lpnBtuDjLEc&#10;k/mm/ZZ0O+2oBaLkt3PEUrYYq15bjqQdoIUhnMf5VZblhnuDLcG4sEt5jxRoqqfBXXfSZuAALuEg&#10;MBIaOBPmKzoAEu3LftwTkDdkz3HzT3shLqp7hYBch5AnnBHNI3hp143KWeCOfztoWkgkg1y0ntXW&#10;SWAI23BmR5iqH1LUHasplkglhE5gDHimwd/QOUkwOWI+KUIEzbssiM0urEnax7gdqXKZJOyv1Fo7&#10;lYF1yoJU5T8+QaW1Nsot+AAVYkwY3jz8YzirVrQhbq2ywbpaeJ4BY0NNOU3E3EdNwBKcz8TQRlQG&#10;0ph0soDubRcBVKgqZEh//erS3dFh7ioTmGJUyJPI/FRt6RGvkFoRzgjgfDCijUm9btBbRBZyAVwG&#10;jBpu9UDt57De8yhHRF2hjDdi09xWXBRw63CzP8Ttn4rLqdw94qzWoYpbPSPxRHcq1hncwZO4GMHt&#10;S7DsOtpd21zcwp642ye0xRrB/wCwiks+072OFAPalrqP7hFz7Cm8g/2AxQ2u2tl47SGIKmWgGeKh&#10;VGL+si3clyV5hjIbsP6CuS/V/qa3bNzaCzMsSeCZ3EY8Vtfr/qQfTG2rjbaG0HiT/hrhX1V6qFEg&#10;lltLDKrQerup713PFaN5ZJpDITlG1dWcn+q9SWdUffAUSS0I0cRXOhrCRce4YUtwuCavfXL51DOX&#10;cKixtTskZg/mtWu3Hi3KSXY4YYA+DX03RYXDFFPsbGo2Z1V5giBoKQSg5OfNazdvkoXZBMkZOBHx&#10;VnqmS4rPJLkx+AKo72+y3XG0mIOa0ylQm25qrF3PSj7YDyf6ihpaRFRzcILMcn581I3gXOxcnCzw&#10;K9BugrIYBuwwJrMbq4CJm4FW6bhYQSe1HsrchF3DdyV8/NeZQqKm7CwSQO/yaDcug3FmcrExTBND&#10;1sm37yXOJmfJpe5lC28pDZPM1j3rCFiAZPI5GKlcuS8bhLCWETiqYyKRnfaACyTiYB7UzZwwdUUj&#10;aVaTQLot79jEhdoJJEf0+BUmdH2G2dpQ/afH5oKGNjFu8TvgMR4MSKtbSsiCEdyOT3z4qtLqCrjp&#10;jBnOKtdN9rC4fv8AmKXJBwdjbKlu6t3JYqJLf4h2irSyGBUHbAXM8mqSz+lbKyQS0weqrjTszM6+&#10;32G4H/WqHU6DqHuXGdDKMRA42k96uNKC6s5Vmt/YoU5BHeKrLDl9+2A0ZQiRAq4/l1AtEXXClNxC&#10;n7fzFBNhQQ8luzbu72sEKyTk5ZvxTjIRcRWRfbadsHqZh2jtVal+ybJVH37iJLASseKcsX5Vlld1&#10;swMwSDzms07NmNosgmxgFVTbZJST1iOxo+nJTTBReVRBKsD1BpyDSRtKGsbDDJugLkFW5DfNHXYV&#10;hbSraUjqkTjzSWx6YwhYSwKwbRXiQSDSTXjtSSpkiBxuo7XjbklyN3UsCd0+azeVWJXYYYjbPj5F&#10;LbGIsdJr2tusBuqIDfbbjmug2dbZfTv7iguVnaxkEr3Fcy2Oi3FVy5kY4UfINGtap7TXFA3A9Wwn&#10;kjturPkhY9PjhnYDq3X3zKFXRYB4Tvg+au19Tj2dpZygIFv7QJ7tXHdN6sLeoZWugptU7eNpPaOT&#10;+avvT9c10lyoZQOiRDAePmsWWD+BmPKbgNUx/YcGCSu4MG74qGlAulI6CkmHG4//ABU9o8VT2b0O&#10;BvayWhsCQ3/B8GrnTNYR+qy5UoxErtfJxJzNYJrk7ekncULakhiqe7kIWV4wY81WXdAjWzbt3SxD&#10;kMT5YfbV1bs3GuXAE7AkvP2mg3NCiXLTElVY4VV4zx5oejXJKRz19EwQJcAgMyQTwPwO01Q39Jdd&#10;SS28IY9sYYeCJ/zrouq9MsXTdCJcuPvO4nt3BBrU9VoS9y6w3sUTbzj+/gd60afNyc7UYOjUn0zK&#10;tsu7EkQTPTI4JqG9UVTbvy6QdhMxP+9XurS17V0MHIWBaKCFbHFVqEW1Cm2FBEOsAAT5roRyWjBP&#10;Gkxe0l9TsYKty4Cc46eacVtm6LPIDgtChd3ee9LXrYEFrwfuSJAA5gd4qPv2bqJatbXDjc5eZJnI&#10;kdqZvFNItNOjpcVYCo9oqS5wxPEjtWwGVtpcO8wQokAFj3k1p7uV9oW3DbWggeIiR8VYaXX2lN4r&#10;djZtAmZI/dFBNt+yltRe29Ycy4Vg87T++Mc1KxcKoqlRhtwHY4MweQKrbvqUgE3ii7/tAB3HtUrd&#10;+0br23DMSJIVoIJ4FIdhxa9MtN5NpVYkhsMCZ6u7UhbLfzYVLZLGXDTAgcRSd3Ve6jzZAKjAmGBX&#10;t8mse+riwruDIkA9h4MVnyo14ZNBPbK21cqEtDcOd5LHkVhdO3tXFhnNrMxCqrUeySXtWwUiepWy&#10;Y8CP9awVgOdkFmlADle39qzs0IhedbjJeVDB28LEwIOO9Y2tcsMxQYURuPUJPYGsFdg3pcO5mzH2&#10;oQIqLX0YJ43TM5x3oSNCuvYW7SxdKNdkb9s7tvM+IqoANllK27jFs9Z2wTwQKtHtO8rvEAyMAnc/&#10;+KOarbVp3ncyMEJLd3O3xNMghGRGLvt3WtWdsOoYgRlgKBc91xZYF0KNBk9RoAugFjaubmYFxjC0&#10;tZZyqqzlCSck4x2pjM7bvssFvlbpti0WxuViABtNJljcYWgrBSpIz9p7n4Ne3XCVllwZfwJoN92Q&#10;Eo9sHJJUblNCN3KivkkbAmVXpYiS1U2qB3ANajycSSeavUslES6T2YdTSB5ECtcu3CyncFB3kAEc&#10;02HZnmmK6oq7sqGUldp4j80DeTdRmHUzcqMEjtTSsbYVUYKwEnpmZqsVT1b7jM2YnEA8x5inxM8m&#10;GIf2rjiTvz8Aiqq6jW5XgMwHEnyaPOAAcbNq/mcE0P3ry7AylYkAjnNGhU3YozJbufqAENyQIFLp&#10;cWLgVQCwjPYfBprUOzP1KYlYB7fmhXnNvfLAgN07RIo10Z3Fsq9SFDITCspO7by1LvblM3AJM7R3&#10;jzRntAs5V8xJ3DtSr3C62mRGjcYBHiqYatIHeCAF2faRMQMEVTOEvPA37XMgk4qwul3MGW3GPgUn&#10;cSRsXqh4gUyAM0yrvuSW6sDApdZYEVaXiRb2gAwTM4MCqy6hwSRnPTxT4MGSfyQzuJkcVhjkBiD2&#10;rDAJ2NR3KsnbPmjRQZ3ERE1JcKsiY4oCsmEHejRtDnjOBULQRru1QbdvbkTOc0Xe3+H/ACpW0EJ2&#10;kmOQa9Pwf71YSbNovWSHuAyoA48UQKz2WaTCjBAirK6dyjpGf3Hk1BColoJGBjmKJy4OfHIpA9Oh&#10;9pAtsjac0/aAcsZl46T4/NeBVxsYFSTIjuewNCt2TcbpaCowvn4NJbZqVcDnp+qZ3dmYxBHgCnbl&#10;5xZVQVJQ7SFM7fmqkWp6tsAnKp2q3s6HYLZBHVJK8TFZ51aYza6FPe3MZWTBAYz1fNN6bWnfbeQL&#10;hxA8+abuaJEF4rek8kETn4rX7tpzJ2kYyewiixNO1YqSaN49L1kOQEJYQYLY+TFdL9Nv21a2HliJ&#10;hQeknkFq4l6fqAGVsM43biDzW9em+qopQb8leTkfg0GRO6QzDjim37O4HVW0ILW7jBj0lWx5itW1&#10;+olf2iGMGJgzO01q7/UVtVVLcpiCSCf7VV6v6gCTDQq42j90ctQQg+BuTUq+eCp9YugXJDlR1zvO&#10;7+1aZe1Fz3kf3CRsbn/WO1Oa7VIXYp1M3WJPA8Vq+qv27yqVQYB2kc481slFOhCyL0y3s6x3KfrD&#10;7uWxt80MuGybsKJggYY1SszDLODK7iBwTXrGrKuoB2wMmIFDsDeRui1F8kEi3b3kZ8tVPeDOCXZQ&#10;N+CMmjlVa2NqhQxj4IpO6jBvZW3mdwzgUyPADk2CugbQrliAQZjJPisuzLDOgDeRkQayGfdbYOsg&#10;5DHvUAQ7uV+7mjAsX9lZYAkhyO+KleW6yhdyhlB570QWi1sDeIBmKXdRbUEuerlTyDUsli6lm/aA&#10;q/fUmtMReHtgDAgGI8EVI2iSSVC7QBuGC1Y2tDFlUhzGT9oHcULYaBXZPs4CxMsDzUkCQcHOKIpQ&#10;bV9vcs4/r5qRUruJIB3QC3+1DYQBN0KJ3QOYg1i40wxJWfsI7EUQSm5Yhh5PIoQSN5VTPMHijKdA&#10;jcHMfBnvWFCgTBwfuol3a+J8HIyKASdh6ifHjFQCiDsMDkzJNBdWSmHIBnsRIgcGgOzbgWbmogwJ&#10;MYmScVgtgHbnjFEZ52gGRNYIy0k1ZAbQDAqYYGRz8k14Z/bioSDAjvUIZbAgRWSAAQDgxNZa2PwJ&#10;qUrG3G3/ADqWUzDNHEcVJRgnnzWQiwvTIyM0NAp3DIqFBxtbgEY7motbLN/qfMVPCttkGcCo7cYo&#10;SzBYMWOBWCGKrkxWQZJqL2yMEzOeasiRlmBQQTHipBpOJJPYcUCDjI6amQYWrojIP93nFSVJByeM&#10;1MAKVx/esW0cDBIAqFEZkYEQYrMqCMzWCkKZUnNZIHSAuasoytzJk9xWFwxEw3njFecRJIGO1ehu&#10;nGTmoQNvwGXBng0Ql0aRA+RS6rtae45NYBBOAceaqiya5YsW8imXuKoAjtE+aVYgYkn/ABURU2jK&#10;hhOJNQgbYgCFR85Mya8b+0ZPBzFCuvJVio6ewxUVC95j481dA8jSkXXEEcTJMf0obgLuYIVEQKgE&#10;BMYiM164ASvWfx2FVRSIxukq8/5GhMFM7skc0dgZBbJNB2ftxVli4GDHFT7VLIDAqeJoe0GcgVZZ&#10;LMnNegGBnGTWdvXhQMRmiIs7iQAAIqrLogGk4zPapqBiRlagyEKx4HFFmRtGARJNQlM8Rt5Mg5Ne&#10;cKCCrQPnmoqwgAKZNZcZh4gDFQpyZ47icpk8/wBaltZSYYTg8cGgsC3f+tGRCQ4H554qymzLGVX8&#10;14ynVsHUOfFTZVzgduKG28qg2wT281CkR3PPOOKwhbEAGD3ogQnz4AHNeNuCw3HPAq0EFeUllJUc&#10;N5ogLfpsVK9gT5+RQ97GSGERE/iioSAjE5iIJyasiRJAty6sqCOQV81BhkwojjPY14ptYnZG3tNC&#10;ZdyzDB93XJ81LJTPFdhOCD4XvNZncsAQRj4NRhuBMdoqBWGM8DOKgLCqJCggTNRRjDhl3Y/tU1RS&#10;pY8/51k21bg54M4oSRZ6cAIkBuZ7xWLV0tvA6TEEUIO6DK9wBFTdSJK8+alEMIuCe/zWEYCFJ7dq&#10;mxlJ4JOCKC0MyCe4E1KBimE/cDwAe1HlTMLAiCagHIRm25Bg1i3c+AT2gVA0mG3KpkHG0g5nBqG1&#10;yAS/IrBAI4GcEcGoMCC2BxVEGTcUWgntQw/cfFLFdqyMjtPk0e6rI8MTG0fMzUclgFGfHMCoF8A/&#10;aZm78Ak+IqF8yKZO728nqHPehsFdRDQQMTUIBCjci5/5rOySWggEQDXmcAL2aMmpAkxBxG4CoCQt&#10;M1oOI5rNxwJAVfk/mjso2M4aTI4FAIHVJgf3ioWjMRMoJENA71JQ0EnJnA8GssWOF4gUBnguQOqZ&#10;waolDybt5bB5ipLaYIrKoPJzS1pioGwgSCKbUXdjBwccZq0ykRULFzgiOkE5ml/Z3g7VwuS1GUAB&#10;SVEDggUMqyJJEIzfmau2QXIiN5JOT+ayBuwSMzk1IjL4JK9qgFeFnMCapsKyLhSwB7YPzXrYJEYz&#10;gT2qAacLMzJNYdtq84+aosJuk7RCjiaDCgjMzgCordEnozNS2LtHUQZxVk4JtHYRioEDYTPfjvFY&#10;ZlBjIqL3A2SkQIiKoiMFojODWCp3YHOKypkbYnvgRFFA7QfO4VGycA7KiRgYrZNJZZ9xMlQAvxIq&#10;v02lVpnEjEiAKvFtBVG1WVyQInmsOpyrpGfPJoLbTqd1ELIgHzWNru1rphpkmYz80UIm7bsJGZ+f&#10;xWdtoDYGeVUtLVisxumeFywQBscYz80tcKQzS2xRz3zTIa6qqpdYUyIwSKWu20O8JcYhWLFuFFXF&#10;ckBXrRVSQ26QGkd6P6VeVb2/cIxIJjcp5pO8B7W5SxMc/wCGmNCihzIHETEZNE/7HZm1VbJG1WPU&#10;mGnubQ0M0IysAEjz5rWtaHNz7DuVBziSe9bDat27NpQ3Z0K44FUWvue5cvATjpifFIwr83SOd45K&#10;WZteitup1qC0+fxRVJtsQF6lMqfjzQtxV22FVgfmoIQwAWSxJDdsGtjXB3ZfyFIZ0QmGbPaKBd9w&#10;bYQhuD3DVZWgHzG2LZURkYqrQup3RyhA/NVB9gxkSDu7Do2onIGDRbSs63GldhPT5xWFRk2lmDbj&#10;LDk481LTKj3YUEkNB7VbdJh9ujfPpL6dGscb23Wxchl2yVLV9E+sWLHpfo2q0xKFwhugoSu9bkM2&#10;e5rVf4cafTaSVbpLMpJEfsiZ+K5p/Er6gv63W3yrtKyrANBz2r59q3PyuvhhUmoY5KZ9Z0Ch9PeG&#10;eqnGL1Ga4x+aZo/r+ruHUQrB+Ae4znn4pL2mMBXAgyM4oCKXIZwLcYSO5+alfvexs2LmDXucWLZC&#10;EF6R8j1OonqMspvuTbPazUWdxXaxESZqukl2I6woG0jBo5/axeTHBEwKWBCncp7SB3itOOFIvCtq&#10;JISNg6VzJx3qOHDtAJ5qN0HIJYZmhAK6GJmeSewpiXs1RnwD1DKFcBMsoMihQCAZhaZa4ROyVBI3&#10;UB7bSUYwJpkehlk7hEmUHBiO9CLFiAVGFwtCwsiswdgIwA0TRqNBWMIAziV2iKTV8ARHImiuSp4l&#10;RihBiBAUNNXFFhg4VkxMcnuBU0CqFYEyZxNBViokgST3ohABaV4PAqmiy9tfVGvQWgl5lVSIQcCK&#10;6t9LfXure9sv3DcDj2yCRia4W23ewAMcg9xRtJeOnu7gksMCfmseq0WPLBrarrgfpc88WRSUm0vR&#10;+lP01qjo9BZm7bUM5IMyZI4UnkRyaofX/pQWR/OK0pckb2baWjMx3rh30B9Z6/X2k0j3yRAtoV5T&#10;sQD2gV9G/SbWtaL1i8ZABILmYxBP9a8NPQPFJpySlfKR7rT6+GeMZKD21xZz/TeqOmlfTPdIC3JN&#10;yctPE1z4fWD29QbV9n2e6SxngTzHcit6+rtA/p+tQ29OALj4QDIIwjR2JFco+qvRbyX/AH2gF4V1&#10;IncTxRw0ePm/YePXTUltXKdM6T6f6l7xjcf0x7gIwIBx/wC9b16Uy30tW3RXeHDJMbWOf8xxXzxY&#10;9Rv2A21h+pb2AjH5q59G9XcPcdnYu3MkmPEVzpaaSTo7OTUb3E69e0r2TqLwsOzFRLHAmcx+aiyr&#10;qdMqNeuMxtlxLbSCDmaZ9Cv2tYFLagbl/arYRVFVOtS1aDlVbgghpHT2INLcXXJnfD7OV/UWpFi7&#10;dazbIt7Tu3CSTMSRVF6T63esFwCAt0ZVwIq79btXP5m4FYudoU/Cxgz81s/8Lf4Qv9W6nU3b11tN&#10;otLAu3cszDxbX9zGujjx4vtNSRgnKSyRaZdfS/0l679bawaP0tCQUm/euDZaRPJbua/UH+HGm9H+&#10;gfSLfoyO16/aRARbGGZhLEx3atU+jPo19P6dY0Hp2n/ldKtoINqxecDEt/5HycV9C/SP8PbVm3Ny&#10;2gFwqRJ2kR2Y966/hPF5m4Sxwr/8hxPM+SxKE1kn/wD3KzQWfWfWmj2v5W07i4NjmSp4k11D0f6E&#10;/lluJ/MhrkFob/LcTW8em+j2LDIAkFeWgCFPb8VdX9X7alntA7gOpeY4Ar6Ho/CNVLLJyZ861nmt&#10;z24oRijVLH00qKlxXkGNwETPerizoLG5uho2EDsCKsrhGXiBC4B5ogYlkJZdshYXya3vRYoPiBzv&#10;6nJPlzYDSaWNii2FXmTkiKMxC3doJXkyRyanrnB3bm2hZyPAqva6ruStwwVm2CO9Fsj8AtthDet7&#10;hC/9xCI/8qC0hVbYSB901Vtq0VlKAwWjc1Mm5JaZCYkbopGSBoxRLSzdVdrbA3uyFiVKxyaPZY93&#10;GZADHIArXk17bQEO/JERlQe01BboDmbSlMlZmcUnYmMSdm02dhuFw7MBnce4+KtbeoQmxC7pOfBF&#10;ajauWl2y78g/H4q6svNxeuFjB8E8Vox4GxE5c8MvLl4jKuBbDQB3g8VL+YjaWYruwQO/zUNipbId&#10;RCiCfmg6zVI7f9xekCIH+VXk09IiyDqXiLgm2IIxnmcZqztvMhgEgQY+e1a4LjlUfeqNuEnvFWq6&#10;su1xQOMnHJpUcYTkWgvjeRsAYLBI8CjDUWyYBOIyMg1VpqXCgCFdpLk+PFEt6y0jtvIVW4IImnbG&#10;LUi+a4pDFySQcQKk3tvtlIkyQTmqu3qAUDADZJIJ5UinFuKvtMkHzuyYNC4DFKywR2Ql46YgCe9M&#10;Jccsq7Ad4IYjgVVh7gUwBI7mmGvstw52AGSBQOJakOlzC5yDyRmpQ1wCSYJ3EkxFKs6rs6Se3PNQ&#10;u35dV9oguk5PjtQOIVodIRGRgd3kgRPiiFWMiFAPcmlrd1iyDaABkD/avK6tdDRjeZLHAI7UKhQW&#10;5jdxgbRC46pLipWLh27CTIzLGhELDHfABwBmawzyQdoIXC0O1WGpcUGtGNrgnqBDAUUsJRQdopW+&#10;Ech4aFjAxEUQne6mIWMDzFTaSwrhwxZSuCAR8Gp7QN62roJWO3NAVlJZmciDt/M8Vm0SHb95HgRV&#10;NEsLtZgCrLuPn9tZa4ioAFEBu4wfNDuber9swIrLOy7ZYEyAQOw/FUFZn3kVLbLwzHbArLzuI2yC&#10;pOKExdVUdLAzOPtorslvHuFfB8zUL3Ew+8B2QgCMDFGUPLTBgAA8UqS3IcnjqHxUr+322IYGTwDV&#10;USwzm643tg8EdiKyEe3MDDZAGYrDLauLEBAu2czyKJa2kgLK8qc1ZLMb1ZZPHB/NYuM6tLsAOP6E&#10;VhVCWpksVMCMisXHS2QGaZ89jVUWwu5VtgMIAiCKyhKthz7ZwBXvcCHrkqBJgVK6LcWyLe1u05ir&#10;IeRiBAQDqOCKJbUwTAjsRQVRT1B95B4qdt7b7VYyAx+01CHgAzJKYIhoqRtdMBgZ/acVlQBJC/g0&#10;RFt+0Nzzt8czUIYbYCeraUx/eoM7o8wCyHzzNEDXF3Kqh8TmsbZRtqzPiqIMvbZiS0S2RGIFLlSE&#10;G4SZ85IrH/a6Q4MiQPFMK+ywpBztPNSi0QuszICst4BEUdCpcHbDbQWNB2kKLm4kAd+1Z6nAfcOI&#10;JGJoA0wvtIrNg9YwDxXnuQTLjAEgVBEMtAOF/NZt2UUhVcTHeoFYQJLSV71ABZZ2LREjGZrJ3Bz0&#10;GI5PFEhCFg85X4qFh0UG0G3Ad5JzQyCNpO2JoagMRKAkGCO1eI2xHE/moWFQbi8NBQZB7ivN0lQO&#10;DwK8vQBuJkjtmR80PdCgMAM4JzIqmi0ybjcoEmSJwcGhBTuBaQeQPxU7XTtOwbgT+DWWRNwKgkx1&#10;GcZoKCTKvVemWtSNQl1LTB0YbWEj8EV8O/xI/wCmZVvPr/QLSW3KnfoVEKxPJTxX3u4CFeZY/wBq&#10;Wvaf3IXaeMniK8/5z6e0nk8ThmhzXE12jbotdl0090JP9r0z8jR9L29FIuWLtu8LkkNbKwUrcLX0&#10;7aumy4VQAeW5JI5xX6LeqfTWh1aML2itXvbkKWUHDVwb1r+FL6a9euaNQ9oifaLQygdq+Kea/wBP&#10;9Ro5boT+7D5Spo9lovqLHlW2cNr/AH0zgun9HdVUC0pExBE7e8T4q10ekW1cQXWIGSF5reT9M+pW&#10;jbZ/Tb6FlyFG7p7mkR6JqdJfWUdeyLHUQa82vHPG1eOS/lUdL+sUuYyT/h2USaeyAvQqkk7lmf7D&#10;saa0ukNm7cdDuYgGGzz3NbIugC3WBUgIskd4PMx3p/TqUJtbWmDtJUSAeM10sPi4yaZiy6pq7ZTC&#10;2XAVTk5cnJEdoq10umDqi7VYGQOwUintPpWLqVkMqHrAgkVZi2CLataBQnAFdfB4xWnTMU9aVH8o&#10;EYKLg3FQCQf6xTv8t7ohVO1iSoNWmnshhcItYLERFWNjS9e5RwIBHxXoNH4m2lsObm1kX7Nd/kxI&#10;uFyFUSBE5rZ9Bpmk7n3KU24xE5q3t6KWt9MqRJAHBq/0vpo0y7lK5k8TzXsPH+CSabicrLqmm6Kv&#10;0z0kPbd4UQIAbuPir42Qqoq2iP8AFJimGS5grEERXjeMoWXAEV63BpoYkkkczJm3EdzS3Wd3aBIi&#10;praAMht5J6T/AK1JAbKOqgkEiScYqAVVLLuwI2kjia0iHyZKoim4SM554o9u625mDwhGBQSA6KLt&#10;oDHTPb5pLWXbagOl4ttG3A7jtSsk6VhxiWNxXJ3SQIkAeaXsC4NjXEJYsdsVr9z1JUKJccobshRP&#10;FNprLrFQl33EOFJ5xzFc2HkcU57U+TXLSzjBScXQ1eQPbaYG4xE8RVXqG2sGChiFgkmDV7cFprgT&#10;aFKRx3qg1STuiASxrbOHFmVTEn1d2REBhggTJoH8wDcBKF2E4JwCaHcAkMbkGYgcyKq/VPV7Oi07&#10;am5GxeDMk9sAVjy6iOOLc5pJfI+GNtWoltd1K2A5uFQi/MzXOfUfXn111htKWEcpbyZacywqk9Q9&#10;XvepMeFt8KF+TIkeaHpgLbyGKx3Oc18u+ovqyeocsOnlWO+Ze5G/T4FGm1yXDsbtxEViBskEiAzV&#10;H2yAu5tzocgdvEUFdW63UAYMT/25zH5py06uu57YRsxt4VVry+mmpJ88j8vaoYW4zK5gAgTu8D/m&#10;l7W5gre9kGWkczUkJNq4xyGUH4mo2gu8Ibi8TE+K0T9AwHEaGghTLSQDEmpo243AUgKZBIpO6LZW&#10;Rb6+RODRg9wuQbhUASpP+lFGSHJDRW24V0DKsbZiAZqG8jZ+mdplSA0Me01FS6r7isBgLnAM1LaA&#10;JKvLLMc/2imKmVbRDTn22ELug4kcA96OQ3uD9XIxIHE0ozMFMoYA6yc4o9qN6bAMkQOJjioMVsc3&#10;hUt46eGmpqyutuQQdxgDgDxUbFt3c5PtsSYieKasEM+U2jb/AFxWjFy0E2TNibd3lC7AHOVjxQir&#10;DrDEKuIOJA707bHuWlbZuLEzP7YpW7pWRy0sIyxPEHwaZq4yhFSirZeGpOmY3o8kX55AAwae0q2x&#10;IKliv2/g0ojbFChSA0AAR3oV661wvt3KQeRI4pWn1FVuQzJiXostJcN7fuRlIPBo6XbHtj7S4BjB&#10;xSN25L2QG7gzFHsvNoqU3dZGDinrWK2A8Lpcjmm3tYt+4oGwk4NWF4Wrdv3nQLuXB+e+KqNGAhbq&#10;OQYkyIpfXX3e4RukkbY4GKfLX4445Ok5NUioYHdEvbOpKl2JBxuXxTd7S2ksXLa7yNuMcClbzjTQ&#10;PYcbhDNOF/AqOo1ps2rbWrpYMMjuBRaOWGEJ763NcsLLGTapcGkfU/rWm9K9K1mp1N9bNu3bhy5i&#10;ZxX4c/xFvaT1L1b1S6WtlHuM8DKETya/Zb+Nmq+ln+kvV7XruoVXu2HVVUiYIma/ni9V+oSus1dq&#10;xe3JbYqhJ7LgfFX4XA56vLzcaVfwe58ROOn0e+cWnKVL9lprPq7S+kpeRDuAtlrfUY3HiZ8VzDW/&#10;VOq9Qawbt4zBPPMma1m/du6nUt7pBLSBJxU7li2EkZ2dgZII8V7+OKGNVH2c2WfJqXuyO0n0bPZ0&#10;p9Qbazhc8E8inLv8OWSwb63AwCzJwZ8Cqr0a/aQ7C8u8H5q71PrnqNlDZa0fbZoK8yDxH4pa1E4X&#10;GzV/Q6bJ+bx2/wBGu+i/S159QSdNvAIDDgGa7nrvQV0/pyE6mVtsoITlvj5ita+mNBddVuuSGYb1&#10;E5AXvV76z65dNgrI9onAIgr2kGuHrPISyZaXNHf8b4rHghKTdOSNe9Z9M0t/TF/d2EOCAe4PnxV/&#10;9Da+xgKjqgMGDGTXN/qn6qtpasaUEQBLMOWNatoPqnVbQLCMpTLnsY71eTQ58+nVJx+LZ1dH5Hx+&#10;DNKM8ty4TUVds6D/ABH9Mv6u+xe4ocKBNcIdLlq4VRwWVontiuq+qfV17VW7NtFVbiQCTkMOZqn0&#10;XpdvUXt91Ja4xwCAJrpeOzT02BRypUlwjh+U8fj1mo3aecm7/KSvgZ+kr3v3AbrsCnUpicmu/wD0&#10;v6JrL+psXbVosLRLO8bQ01yz0j6bvaK57xY7RchRgBYr6r+gr9vTae9Z1NtWt3olsg9X4wK8p57L&#10;HK5fbapqj2/idVk02nx4slucVy2dr+kfqf01U0+mtuygQGAEmDyrDvXb/ob+I/pmo11vTqcjokr9&#10;u3xXFfof6H0HqXqN+5pmCm2AN6DknwP9DX0b6H/CJNM9y65Pu3AoVhjg14laZ4HxykcvyuqUuZOm&#10;zuVjTe/estbcQVkrOQD3muF/xF+ovUNRqbej0Ng70YAEE7uYz8V0XSab1BLZsI8NbwAc8CQQaVb0&#10;q1pi2ouBS8Fwe585p+aClgc+jzuP+9xv+GZ9A09z/wBPU374W4VloMww4nzNcp+pf5u36xpnhlUX&#10;ASy9wRVs+p1Gp1Vp9Nd/wsLcwonJBmt50/0l/PadTdNwOY3AAlomcnxXldTpJauMYxj/AGuz0mk1&#10;MNNNufTRLSWNG1l7se2fbDMWbcT8weK57bHol31azrPUtb762m3BSftAP+gpn62+nNYVa16cwVik&#10;XF+4RPcnv4rX/o3+D93Vam7qvUNU4ZSCiM0hVHxXs9HPZjxxcFarg5GZxk5vdwz6mS36b9Q6a++n&#10;6VCwA347k+a+Ufr3+HCvf1BNuVKblIaSu3Akf719T+harQafRNptIV22xzuLSD3zWp+pu9/U3/cs&#10;Y2blxj4n4ro+XhDVYMe2C3r4Od4rLPT5nbuF+z4m+mv4Tf8AqXrLpt9vYwuKOQI5NfX2g/hpovTd&#10;OyWkVywEycg/g1o2r9HNr6isulx7O8IqbH/uWr6NPpuo/kndll7izunPnFeZ8RpVNzWWH5R6PQ+X&#10;11OH2p1Fo5P616l7dkWRcVSlso/z+PxXLV1ot29SLQlVlCSOn8mmPrT6wt6LVaixdCbngAnO0DMH&#10;5rm2g+om94O7YJlSwKg+ZFO1GeLybd3XBNLopuG7ady+kvpfQ21L3GLXp3FsSV7BSeRTX1br7uju&#10;L/IAI6nKk53NQvp/1K1qkuIrILDW9wYcgkZk9hXGPq/+J38l6rcbcrWUXYjgdYjmJxFb8uqxY8C2&#10;/wB3toDT6DNmzO1+K9MR+tNf6n6kP5R7rBiE3hBMt355q2+l/oNUsoL9hhLA5A4+TXCvUf47emG7&#10;euLYX3FXbDA7ng+RXbf4T/X1n1PTXrusYi6zA7ZgRGAPNcvHjllyRc8UkvlqrO7qF/T4UoTj/CG/&#10;Ufof07R2y9iSTdIQE8nxFdX+jfpjU6LQp12w2xwSV6hGcVvP0p/Dq+b9jX6zUKFKtsQiTt5ANVn8&#10;S/WRodFfCXwhWycHDGTiIrr5vD/0+N5p8f8AajzX/U3qMkcMHfPLOSfXGvu6TSXP5dQy20LDuCW8&#10;Gvir6i+pfUNR6leTT3zbtXdsRnc1fR3pf1PKXbOtub7O1yEJ7Hia1jWfSFl/bubVS2WYK6LuCz3r&#10;ymkebUZcjyYlUbUW+meylp8Wnx46yctWzQrfq2q9M0VlPf4YM5kqxn8V1H+HH0b6h6963otXftE2&#10;A29QePzWx+if9O3qnrCaa/qXHsoJFtJhxX1J9K/T1n0rSW7Fi37XtwCoIxGIArDrtNlxqCUZcy5d&#10;cV+jieR8xh+3kWNps3z0/S+zaIsstpFlFV8KI7fArkP8Q/4cabWWXuqiq6yVtq20EV2e1pNR7N28&#10;BvUp0gkSa1u7dGpW60sTaAGwYafEVu1ulhk00MeWLipU4vo8EtRnxznPHP8Amj5e9N/hVqrVlQiB&#10;ERvdVV7k9/NXtrRav0zat3Db5HJnzz2rv9n1zRppXX2P1VUIQADuPYg1U+remn1hGFy2q7RvQEd/&#10;JI7V5/zX0Xg1Gl36bUSnl/ua7RzsGtzZc7+7yvl9mh6T63fTau2DbPVADKJEfHg13b0f6jt3lW5I&#10;cMDyI2x4FfIPrl656NrkUv7yk9JHY92jtFbdo/rpLVi5ZB9xigPiHOMmvO/SvlNf47UyjkcnDbyp&#10;O2pI9Xl8OtTjjwl8UfQPqv1DbtlNjhpcAKf/ACrUNZde5eDXERkt8EYEVUaD6q9L1NgC8yKww2eo&#10;FR2pG59TWbm2zvCozH43DsT4mvZZPIR1EnLJO7dpDdN4x4FtjF8dnQmLuvt2XUd2AE5+K3b6W9OX&#10;SI1+4JVlMy3DeRWifR3qNhfedtiiQEVpaGH+5roPq3rYt2biKu4kBmkYEjiK+gfTWlX/AKrttLhH&#10;C8trFjex13ycl+rbf876gPbJCjj5Hc1c+h+l6TQaW6VthCqyzFcCeTPzWuXvXBbFy6NQELOD5Oe2&#10;a1D1T659R1LrYJTY+2FnLgmM1klp4YtXPLOFykzg+X+r8OPSrDHJXFcHTvT9Vbv3z7TLAwp4YxVj&#10;9d+u2dFo7hLbQYkTEYql9At/yemS6yx4G2T8kV8j/wDUP/Ed7Fj2rN9i0lHg5mf3V7HBNrCklzI+&#10;P6jUuW/I1ycS/ix9bJ63q7lgNAtExsaIHhq49e+kbGsR29tVuBCFRQZUnvWp6DXe9qr1+6Wm4zAT&#10;4HIHxXRNL9QwwZGYHYpKgz0r5rVFbKONhduW59s476v9CvvCFVRxwRiTFczHpV1Lx2OJyCZiY5r7&#10;GvLpta9wMo9t7YuBuCv4Fczuekaaxd1DW7SFSgyVzPINMjqJq0mO1mOSjFwa54ZyrQ+lXntbt2Np&#10;IJxVs/0/rNQ6hc9APSIiusaS3YObN2SFAIKSB8fNbrZ9L0bLdK2m2oVUeccsSO09qU5HOh49Skm5&#10;cv4OE6f6bvMUdrI6YQttPPYrHJq1T6a1Sm8Cg9z5P3AjsBXeF9NULLXA5wwGcT48Uc6DSTaZrW4g&#10;GSSJSO4pMptnTxeOjFcWfPWr+mwtqDcL7VBMCCT8eRVTp/TDbLXBp3ZSJuKBFfRNzRWPaZ3Ci4pK&#10;BjjcX4keK0X1G0bbbMyFYOUOceKPG2gMmlSd/BrK+jNcBDFmUkQwAlRHEUtqfRlBQ29rIvMDr44r&#10;Ylv2tt5S+dsBm/xHG2KsNTptNcthJwiDKiAT3LCmqbT7NWKMGukcw1dlbVm1+huzgTA3T3pLT6m3&#10;Zu77V515Yg4UHwtbj6ro1KIWCEBdpBxC+Qe5rVX0NuEIRbkFllScjsDR2jBqIPd+K4J67Se8t4hz&#10;tFsMGVANxY5k1zzW+mzfcC2AFEE8Zrr+gthEe24AXsHGMDhRVD6x6Obqg3V2bvHYdsUWGW1huDce&#10;OzSfR5TYgIDAkEkiYrpuh99lnZG0FQTkwa51p7GnF0Kyr1GABO8DzXRPRdURZvbyrtb2qSf3T2Ao&#10;8y5sHDOW7vo2YlEW05v/AKUAsB2Ixiqzra3t3i0JxGDk/wClP3z7UqttCMKCc7T4jtVXcK9QaHJJ&#10;3MASqkc5pMTeppjmrUMCpksp6nOQ0cPFU+IbdcY7wcn90f6RW3+lek3NahvwFDSizy0fHxTPqugS&#10;3aJRDuCLALRB/Haacouinjm0nTOe/wAsPbAuobmQfc4gVsKqoKux6YgLgho8HxVTfeLpX3CzFsgN&#10;Ijwa2jSMhQXQAwD7UWJLH8dh4q2rAeN0hHT2mtMNwI3PKtvzA7eIrqeg1DupQ3EW1IaSNzSOK0Ya&#10;SLbJcXeGJeNwLLHIx2q/9K6LilulVgQQcAiORg0OT+0rTLZJ/su/UvT7d73GFtXDEFgH4BrXG+nU&#10;tP8Ap6hmfd0Sv27uzVtmluaZtkqsiUQf5mmtR/Ll7d+2AXmCwP3MKzI0ZMak+zWdB6NbS/ZTUIC8&#10;xKp0iP8AerS76N/LpbKXOneSGX7lXxjzV3p7roLDLdlg29sc/AotvV2SpXcUZ9xIBGQ2IIp+Oi4x&#10;UVQB7AW3bHunaRuAwCa1y5dcF7W+FAlBEqI8k1dLo2IsqBC2p2qH5J/1pfXWVvNccIVutG0jpJj/&#10;AGpjkMdtdlT6fcW6uodbrjeRtzEjjnvFbzp9bpgWttEkBYLSSY8DtWqabTotkhEBfdDBcru/GCae&#10;vEIEeGt43GVyQOwI89qVOXRVuBsd3Vl/dUrClQrTAaPg0totTaDsoV92zpnAA81T++zXd1odUBhv&#10;yNvhvxT8e4dm1IcG5HAx8il2mC5M2NHuBltMoJ2YYNCye5ohXcdrFk3qFUtmIqrtC01sSSpCh7jT&#10;Iz2rNu5Y2s+5lDNgz90UtxI22i9DsB+r+j7hh2ESxptNeltiUVhuIwclY/wzVEGFxbrEyzGGQ5UA&#10;VZK5Nws9zagAIKpG/wD4FIbaFqTLw3mO1ls/LbcA+MfNSsa0LfL3Q24vO6Y2k0mjAuIvbi/SVkqu&#10;1R5qCMRZQKSwViAIwAeD8iq3sduN40Ke8kArtD73ZcFz4k8VsgezDEXXDqm0M+RHaK0f0y/ft2bi&#10;ja8ySVERH57Vej1FUts4UKjBUjmD5rTHKqQ6OTgvbly8j2yQQUUSQZUHxFUWoLagXCHnb1BTg7u+&#10;00u/qt51HXuJbYGbsDgUhcuvb/ULqQrwNvAXx+aGeVMPeStBm/l3Z1hiTjJC+ZoxQl1U3JIPbGTx&#10;NFCIu5QJDLsE9iczWFT2k2PvUO+0kcilkTQza0V5cqWRAN+1hiR2j5qvK7bYvKOt9zsOY+BRnu2b&#10;Vuy+43BvyzYYA8YojuwuEoUcFoa5+cx8VYxtFcWuTauCVDrDsxwvws0C8rKFRCdxbdsOASf3EDmj&#10;ar29m51JCuxPlQONtT0zagWyTsUBl2A5dd3migrYurBfzSqto+yXkQwJgsfipr7C2bhbaNjdJGSz&#10;iiWtK3tXGutvMwXiJPig3FDF7lu8A/2zMBfieK0LEV0O2WREJ91ijCWnETVdrNbcaVwEVC1u20H8&#10;f3oH84bD3FUM6qmSYG7/AJFaH9Q+qsZm4h8L9uR3NNx6fdJIB5OLSsQ+o9cVO9nMYEgCFPxXzf8A&#10;UnqNoPqHAi293aJWA39BxW3/AFB681tLwd1AuGN2Tg1xfXalgdq3GfaYE4gHxXvvB6BQVsKeWcqQ&#10;hqWtm48nc0yyn/aqv2gyMd5UoSwYnBHiKs3UW+pSG2gEFuljNVuptoGiTuaYPM163hIfBv2UF1dz&#10;2iAcrJbj+kUhCMTcVj8BuBFXOq1N53LCEdekCMOKpPaBQEOoLMO32+YrPkGYuwCtbcHMtJO4f6V5&#10;9zHaZXj4FebaXttLEyYBqTbwLgIwuTOaQarMO6Ftqk4EBTw1SS9BdIniPBoSMFYXJPGMcTRbzn7r&#10;hk527RFEmA0zxdbihLONplgcEgeKnYaJIkrER3BpALCy6wY/GKYsWwEIBKgzDnJNWC3RY6ZgFdGu&#10;MxnqP3bQaaW7a2OqgQRMt4+KrUZhbQgMrNhj5inBZO1goAcwdvz80BNwzYICMQ4QDEHNPabY1+Pt&#10;YDngVXFnhxsDNIUwcVZWFLbidjR1NmGWO1DI04lYzZQ/rJCjEyfPx806A+1h7kA2xvb9zGq9HZo6&#10;o7iM8+TTJ9osrkkQAGn/AGoRs0WW0XAjAgNCglhJz+K2MLa37AECrzHUZ/8AetetqqK7IzEsQNvk&#10;fFXOnJKnYQm8gYwwPeqmi8VD+mQLcV7ibAWKlQBwfinBvtEXDaQj7be7/wAvP4pbTqHuFwgZRwW5&#10;aOR8U+qooI9lQdgG7z4gVkm6NcEMXbp00Ftyp7ZG2OWbvWbdpxZIGIt4LZE1XhbTLbcnc5csGz+3&#10;ER2Ap62XRB+jCqJcg9OfH5pDociaWiNqLZb7RyZHXisDKvbaCRgsvcD/AGqCb7tkqtoiG2zMBZ8n&#10;vR91hVe5ZSFBCkHMgc1VDEMG3dACghbasDt8sRWT7SW+oMbirAQ/NCu2Ue05tksHeCCeByCaX0yI&#10;z9bkhXh9oJmO9A4BplkLTOw2OsIu4D92PFP6PUoFubyNhIAMNP5zmarDcS7bZSXBDSq7okDuaOC9&#10;oFAbjNO4QRJAz/WkzjwPibv6Y9oXHANtiGgK57nsKurd66pa0LbISJDyTJB5EVoelu2bhT2tPvhi&#10;WYYINbRoNSj2yQXKo4BKcNPEnsa5eSNM36fM7SNkAYBlLksxALAkx8GasLRwipcJe23QOSwOAwnk&#10;0l72qVEdrQmcoGwCvn5qYRmBDxaEblYRBnsp7VjnydiDI3tBfJe3tBDGWJbKH+lalrfTVkuwIVmg&#10;Kvha3kWw9u0CW3fakcgHz5qq1NgZ911IVidq4Ugf70uMmmScNxzrX27zskWZPCp9vPFUup0hR3Do&#10;sAgFwZYmOK3W7pw7sLrsrKvnA8CqvU2bm5wWEtCKSOSa1Y89UjNk09o1O9bdrj7SFOMP1ZWoPZ1I&#10;tSSDmelYUAf71aXtHd0l17RuL0rBY5Emlrlu8WyTuRAY9we3+AK3KVnOnCu0yvvWCSQoIlJUjuDz&#10;+JpW9eulCrBZRt0swMfGKbXUb3uHfyMqMbvmk9VpwwQqoUHB7wabFGZ0SGvllVbQ27AAScj5oP8A&#10;OHUcWwsAzJznj+lIObd64G3EIONvBjtULrraFthtEDkZJk8RTPtolcmz6S5LIpuq9uQWMQQT4qwY&#10;Cbh3Ta4iOqPMdqodJcKsNtobnEKOKvbAvObjOzMjQJTBJHY/FYtRHabdPyi0c33K2VtKXhYYAA/k&#10;1jcXeFX3mUmAfsj/ABVi0iJvUYM/cMiOcmhM7bAA4dVMkRI+CDWCzYRS0UDOrs+5jDhRBbvig7Ll&#10;t3tlLYlgGiBOJwD2rIJLKDFvaJcqC+zuJng0C6EuNM7gLQAuAy2T4qWQDqLLOjAGQuAyjlT5+KUe&#10;0o2hQGRLcs47fFT09i4wZi4VFBgwcn/g0MtsdyoGSA6HgxRxYuSsUuXA6W3RUBjasePBqvtXNm5S&#10;ZYCZInc09qe1+jje4J9zlY/w1X6xrrurSgbpgrR2ZZwA+7ZDKykHDTPBnt/SlG2rplPQWDgf0/FW&#10;O5LaddsN7pK9MY+aTO8FAxtOSM5gY81AFGhG4QoLoAoHI+T4qr17gm1cdRzxgkE9q2G9ZLjptqFz&#10;IB6apb9hLZtt5kFvg9qZBgSsp/ckttRxuyPjPBpa65DTdBG1sHmJ8VYEOGcK4KoTz9wilry3XFsq&#10;iAtJiYk/BrREyZJCV69dX2Q0uA8n8HigahktNuJO7sGMginSTaNhkO4OdpQ8BvApZrZZnLphHIkm&#10;auymv2JPaQuJRwCOPA8mq24u62CiCCf2/uire5auXQQrhiWIJOJqivAk9sHjvVxAb4BuYgEgAZha&#10;TlGuWzuYchQRlqm6Nun2xhsg0G7dAusTO79hjsabQMRTUGXC4X/k1W3SSpVb0sMEcTVsyADKswiY&#10;+aq2S1cusCdueAKKAMxdl/SlHyOZzNIvOwD+sCnmu3GXqAEYpC6ekNPwR4p0LAkDZlzMx/vUSW21&#10;NywTMESKE4+e2AaYgbMgnngefmjkqrFlUQfOaWgGJiaZQoF784WoyJmXYfec8DFTm1/g/wAqypBt&#10;9vAHFF2v8f3qgzer9lGKIihT9w252xShffhF44JwTRLDiHZjJ7xWdn6rnieKdtOckkKwzokv3jcM&#10;EGmrbNbxznP5PmgsUID7XniB/rTiWibyw8jliDxVNDFZa6S21y4WNvYVEkdmq/02nKgO94KkkyRu&#10;bFUOl1rb911dqngr8eavdJe3IZ2pbYkryY857Vzs6ds6WOS2lutxN5b2zAMlRAiexqq1/p6qWDJJ&#10;IOUMQD+eatdPdVVvtALMBBUSJ7EVDWWEFuS/uMCpBTpgmssZNMNxdGgFE05Kq7W9q5K+aKmvvWbh&#10;dnzENPEU56iltfcBSH3AQtavf90+46mRuEic1vgr9CJXE3HS+tNc903L0+3EK3eaLf1i3M+4ADks&#10;BNaSbzyGVIEzPOaKt+2pxcYlv6JVuHIqSU01IZ1Otb2xbXZclj2gmqK/faNgVVhu3jxNFvwdmTDG&#10;SBgY+ajuDKsEKST0inx6FLGoswqIegW4AzAOTRQp91xulYwD4qNuVIJswrLgls/mjgEAgndHVxEi&#10;qGUQvXAPYUFGGQw/w0X2bjtFoAt/5giRTNnT25G1Y3CTOZP5FX2g0dwlnO5nUwAvJ+RFKlkjEuNy&#10;dGvDQKoTjIIMDkirHT+lbrfvHTsEPLd63XQem2zdsA2ckQqxJB/Pmtzs+nBrRVkVmBhmGFB8Ggnq&#10;4rpAy02TdUXwcUb0MrcYIm8AS3Yiqy9oJZiVMAQNw5r6DP0/Z2olosxBmV4JGSGrW9f6G5WRcXaX&#10;yGwf7UH9ddfiOei2Y276OFalHF14BA25ByJpcbXVgUBYV0P1f6bNsvcVukHpHY/g1peo0tzcVhc9&#10;QUfcYrTGSlyjLjmn6YjbdpkEp5BEg1EFjJyXnJIkCshbzwOCpkfFEOA5Vm39/FWMYqzW+InGTQyk&#10;qv8AhOBmjNKKSLatOKIq7TZlQNwxFEmDQkVA2gjPEtS5mVG6Pz3q3uWx2fEwQ1IXUBO0DcRwaiZE&#10;QLPuYkAgChBDBwdvPzNSCYjjE0BiUPBycRUCR6WAjsRUUlSBIrJDDLd68U6mGIPg1YYIbZME1NgI&#10;BkyDWAO0GAanHIgioQ9AAcEZislQNuMTUIkYMUQCN3BqAkIG7msq24iI+Jou0gL0/wBahHACceKu&#10;yjwZSIzv7GshcEYgZzWGglACZAyPml9oI4zFRItsPmQYrxgkzNQcwFwYipC3AVhBk1ZESOBk4mvH&#10;JHmvK3ZRluRGKg2dp71RGeJJIkf7isGeBIzXi0rUxIUqQwJ71ASJbBO7jA+a9IM8g1NT0rPaolR1&#10;YJ+atEPAxGQ1BjM9pmikYP8AkDWREBj28VC0eDNcJee0Vj3DBj93IqOc85yYokCMnOIqFpA1E5A+&#10;2mGJYfdnxxFQweI8zUBzgbiahLYVgMCMHIrOFiciKkMLls1HbiCaoALbIbbjaBz2io+9Pb8HuaBv&#10;PYyaMzEmR0gjtUohG4skD+tZZg5PiO1Y+5tomY5rwJhlwKshFSQSIn80JclvFMNbgwQagdynjJ4N&#10;RMIgO8qJjg1NCeDEDmoElSSRk14kwBHyTULsIQTHIM1hNxJxHao7uoDdPepMyk+JqEtHlU7X7Ad6&#10;ksHlv75JrKKRzncOPFZCgNM/nFQByMRbIIk7g3PmiEIwncA3AWPurzusL01JtkIoImP7VCIiDCCB&#10;Dk5HasLKwEu571IqyRuFQ2rHUMgmRVhETc5gZnBqZ/7iswaRXhaP3QBiQO9QAJOZmDzUCt8cGVMt&#10;G0CmA7OgC4ExNJpgDtjtzTJcEMQJwMVQKkG3OpG0gkQag5ue2zBVHV2oA3ATxWfcbYxgzHeoXuMK&#10;ZH3AjwKmcqERZLHJOIoChQs+BmiqEnuSczV2KaH3tl2tLiRj8xTD+0wfcsArJx4pBWBCRMzzVgb8&#10;bggPImewHapEuPCE3tblt9QG4cilbkhmISZOT2qy2rIb2ysHAJxS90lQfFE4l2hZwoAhSQOwPFBw&#10;cwfmKKQQQ0EDipqzIrwfjFAgogArFCwbjx4rzgNy4A8nzRg0JtMBQZEc1gNaCieuQceKsKyS2DHM&#10;GAfOTUxbG95O4KMkUI2xEMzAgTjtWWgLhTP+Kck1ABldSwXImFGBmRRQRPQ/38DuKQRyhEGjNJhU&#10;A3g9J45qi7CDag3qQZYmlmss5IA8fgUQtdR9pX7efBNTLktkEBlqEYrM71A3HiRxUUXiG+DRCpCy&#10;GyPjJFY3KT9+I5FXZKPMysjFfOM/dU7W07pAEmMZFYRSxAnCnmppblW2NB7A4kVRaAKylv1CQd3b&#10;wKy21wDEEmKIxJkADcSCDWGQ7tuCY5FUWYVkN3PYRPmKKzsc7p80KwQBJAO01kFCxIJGPxmqBoYW&#10;8XuSkcTsoBD3GLHkGRQ2Ykg7QWIg1HdmDgxjxNXZFGvYdYLFSe8kgwM1FrDjbggmoJDqP81pkXC4&#10;tqkIQcktQthpIV5XK7TEf2oROCykQfPmj+45BkE0AsAsMDu8RirQLINC8iSPFZPbMmvMOoHORUGc&#10;kmQYmiKo9sg1h3krivM3MUEbZqEoKMjBHk01pFlzgxFIqdrjpJE1b6K1+/MF4EGIpWV1Flqky8t2&#10;tuwDI4NWlxLauihk4/d3JqKKRALQrfv7AeDTEJeuvChYAMRgxXFc7ObqMjlNsTVgCGe0ywCBHApk&#10;6ldqobZyPySBmgOjtbYP94MCMmpTbsoQDDR3EyKurFpkWKApJLIw6ZH2/ml/ZmdpAQEgbsRRbbND&#10;k4GCZoZYsm0qv48mjVosr33WmJJxxjuKY0Tgm0AGOSJNB1YtNcCjphRzmaJo9g2NOd5BntTJf2iM&#10;lbZG2IAlk5lwYZWXIXnNalduN77y33DO0VsDXkRiQQGj81TLpy7MAQs/0g1nwcbrM3jcSjvfyJ2r&#10;RECZwTnxRFVdit7ZMHIX/emLdu0weQBGCGOST/tSisyhkE7t+K0brOqOWkZhgbARgxM/EUn7Tm5n&#10;ABiCKYsDd7Uk7gSWPkVYG4m5eoggEBuctS3NxbAcSp09rcUgHaDkxWx/T/pZa8WvDcQ8sOCRVn6Z&#10;6cLy2ouBRMGOTPJArpXpP0+thW1ZQMtvu3SSB5rheV8zHFCcbpvhHuvpr6ejmS1WWljhzT6dFZd9&#10;X/8AS/TL4tlkZuLmVJFcgv3bty7ca51lxuBiM/0rdvXx/OaksTNoZk8D4rRNddRHYq5lfA70zw2C&#10;MYOVfnPmR5z6l8y9fqaj/wCnj/GEV0kAvOqMy+2Tv4PED80MossTcyvBImhm4p1K71MMowODUrYI&#10;F1fYlczmZYcV30qSOTjhtS+QG0e4sNDESCtTBLAMwH2kY5xWHY7lBtEEqQJ5zWVFsFTncBkdpo2x&#10;kUmJ7WI+8cgwe1QS0stGTMgcTTd25OFRSWn80O5tVe34P3TRqTGJCbsY68mTIrFxOM8Cpbg0RagT&#10;5zWEfb1bjgTFNQwEUaABjcM96wm3IiO9MNcUMAMoO/czUDhJDT2NRNjI8oCUkZnHmsjd2EL/AM1N&#10;nUQw/dyJqBVjGcxJFEmRpkYjZJwonOZrDZg8mi2zLwQf61j3Q+1QAI58mpZEurYuQQ0sTkxTFtiG&#10;uETIGKhcDtBJJ3xU2lTDgxOI5q2FFq+zo/8AD/1IaXXae3ve3LcgxM81+jP0vY0/8hYv2ttwC2q9&#10;O09XYD5nmvyx0Go9vUI24lt0/ivtX6C+qtJe9Gt6Z74tMv2XJglv8MCvM+X06jkjkXb4Z6TwuraW&#10;XG0mu0dMKrqbjvcRGNqQwcbpKGe/etI+rLOi9R09+3bQK94woYyQRmKtbD3tOXZkncWIO8kEt3am&#10;vpj0bS+oX9WVMQNwPJniAPArkSg0m7O5hyRlKMa7Pl1bB0xv2NTPtlugzOa2XV29GmlW7uVYGGDZ&#10;JrdvrL6AuWbV67txuw2DBnx2rhL3XS61kyRJmRxFFCCyt0+V2bVmWONOHa4v0dX+lr1u+7KjvBMD&#10;OSSc10f6g1Oi0Oms+5ePvoGQWplSrcL+RXP/AOHHo2p1Gusi1bnd9oPH5PxX1L9P/wAFfTtTfu6j&#10;1Zrmq1RupCWjFpADkk9zXOyYd2R1dfoCephjUbaTa4s1D6D/AIKeoev29LrdYDpdMzhAq5uXxG7A&#10;7QMTX2v9JfTOj9IGmTT2LY09sp+iFECDtLfJNbLZ1Gj09nTWEQWls2224gy32ie1VNnXqGYsNvtx&#10;KrjqOM+TXXxaXHhjGUuWcbNqZ5XKMXUWfSfoVqzq4u2bKWSuQi8Y5rctKwtvcRgvUTtJ8c18s+jf&#10;UGp0BJs60o1y5G0dxP4rtHoX1fe15tW7q9SjBXh2HFew8L5vEpKG2jyPmPDZprep3+jsiXQQodgS&#10;cEKeR2mi3djKvUrfHbHYVrdrUXU6XUMNgn5NeXXsUyFVAxhRkma9vHU437o8XPSzT4Ram/7kvv8A&#10;sOV4x80va1VtyQSwEzgVW2tUqvtud+AKXuG4GTcNgXgzM1nz5oNOpIdh00uLRsNvVB1dZgFjO7kV&#10;TXtWVliBvGAvBH4pF9U+2du8BuY5pF71tL1wqeB9zAnkVgw5VHudmyWBy6jQ++oyMoy7IAGDIpdt&#10;SpW0+oSCCCd3LeAPmqTeiKAvDlt9YuX76S5LZUdLcHxApmXLja/uSHYsEl6bLxtZtLscAdjVZpvX&#10;0F57S3oLDduOSADxVAdYEf3WuNhjtngA9jVTe16WrpHuiVB2FeIPkmvO6vWyhJKM0dfTaKM1Jyj6&#10;Oxab1C27XWmZ4AWYXuavX1yJCJGxogtnaa4r6f65cCXPb1EEdyw4jNX9j1xCqH3LY3AMRwTHEDzX&#10;S0vmo7FfZz8/iJqTa6On3fV7t0IrMgJJAC+PkUO1e9xUGN0kZrQrnrNqQCiwplyvJBpux6nBTZck&#10;qpO3sB5p0/JQlzYleOn8G7rrWKr1HJKwVqxs6t7TnexMgYHetBX1R0s7iQygyDuEieTTlv1PTo6O&#10;l/3EMfdnYaTLyMfTL/oZR5cWzeLB3WA74Yzgnx2qxW+gZlRUEkGTnMVpaesOqsXZSAxC7fBp2xr2&#10;ClIAYER4INaMWsj3uRknp3fRt1rVtui4pILZBwAaaFzfcAZAASRgwIrVW9QO5RAwYYdwask1CzcC&#10;uu2eZ4Io/wCqi32W8DjXBereciXYdH2he4FN27y3VhWhjg7u1a7Zv24EOdxPLYqTX9kqzZDiBzT/&#10;ALkWJ2OzZf5kOogyEO3GZ/FOLeAJMS0YnsK1oa9nUZUBP3AUVr4lTbYlmPepwySTRsKX5UMZEDgU&#10;a1ckON8ArgAzFUNnVuwEAAKTOeYqT31YhiwILElRwKFxQSkWxv4jeZJ5FWDMXFs4HVAqgW4gZA0H&#10;EyKNqdaIQhQSTgzAxWLU5VjTbZowY3NpUXjI5+wFWkgDvWboZXB6iY/+drQND9Wrqdc9myG2ohZm&#10;P2g+K3P3TdSJJjmTWHR+Rx6hNwlaTo2avQ5NO0pqm1YfcyKRgyZB4ipG8yFHJIRsD81X2r7L7coC&#10;RIo1s7AytwDAHJzXUSOe2ME56iSsyWopuWkaZBJ4JpQatjuWftbFSGqRuuQY7Fefir2lJjpDSEuZ&#10;UkMI/cKIHfeSF6RMSJmlFYs/BJgwoMQa8l07AQrTEEExEVW0LcNqwA2gSCJI8mi2GG/JACjHk0mj&#10;bnBbAIk/FRF0LgKuSQTVURMfgMVBVcseTxivbwba8A8T+KU965JQWwu1RDc0ZR+qBOImBwDQtBBd&#10;Oo6wGAgE0RXQqTsBhQwZvNBS5bC7zAJBBEUdW6jFs7SvA7VEiWStEs7j2wSQBgxRwzZ3PLTH9vNJ&#10;BiDulh+0kVJyEUDqMNmrpEGjAkgkdpipIFIheFMHGRXlvAqYMRmCaHuebhJ2sfHiq2hJnkCqBtO+&#10;Pt3HIqdtFJtjYdwOI7z3oO8Y2SJNPCAcgSBIY/PaqaJZiEBRR9+4g0S2otMBJ2ST+SRxSm0Ktvcs&#10;rJZjPc1gIqlN2ZMqoqghoWxLXDHSDgGoKJVDt7YnORUW2S4zuYiIqSvcwuOxg/FQgQp7kNOI4BjI&#10;7mvBSVY7pGJEd/ioe5+mwZjDZMCIo6jClx2nav7aoMlZcSVLEDgGImpsFQgY47GhKzEQrK20c8ET&#10;WLdpmVpzmq2lkthYspuGVz+Z7V5FLC2du0pJNTDhyG4DGARQ9wZmM7WiIHBiqoqxlZJEwd0iRiaG&#10;nS7BOVbvwaz7c20wvMx81FgyyWPJlaoJMkGGZBkmQKLcfysCYivK0OpacAya9BKuXzBx4qmGeeCp&#10;lCXHG3xUmyUlsAQRxQ1YZa223ENnFVzXjfL2UYKy43TM96XOVBxjZaCyUULAbP3E1Tes+mNrbF20&#10;t50D4D222lGHBFWiW3CKOdxGT8c0W4xu79sbScdqqUVJNMuMtrVHPfpH1XX3r17031HTsmq0oDe8&#10;B0apOzr/ALitnv8Apdu4brFIJ7jzVq2ntG+ji31om3d3g1m4FGyVaSfNKWFOO2XIc8tytKjWruke&#10;2qnxiB8Vz/639ETW+ntet23NyyQwP7oPIrsjrPSXnuopJ9Pb3XCQNu0ha5es8Hgz45QcVTQeHUyh&#10;K0z5b09sKoXaOMuDOCP3fNWSqTAadzQoC5EfNdK+oPo6w7nVWLZVz96Ad/IrXbGgRMQIP3E5k/Ne&#10;Nn9OzwTqrXpnTXkHMp7vp91tzW2bcFjHnxFFTRXHgZCjmYEGrxdOjPbCsV6m/J/tVkvpbulzem2C&#10;ACe9dXTeG4XBmy6mygt6Zw1sINxb9OOZHc1sln0xdPu6pQg9HzVjZ0aIwKAAGZb/AIpiVX2/1BuB&#10;M+DFel0nj8eNdHPyahkFPtHoXarKBAyZrNpLe/aoYg4weIpkq26T2WQfmg3HtzbLK+4jJAropJGZ&#10;yd9k2WXQ3HJxgCvMVWOpWL4znaKxttC5O1mihO0XFlcMmYzB+KuwD16/7NsvBudgB3iiWJuoGu2y&#10;hjdA4M8A1kB4TaCRb5J7k+RXt3ImMSYFLV2XuQNjue0qIYXDEjC0l6ivWFO0EwQQDk1dKoa2QWUR&#10;2P7vilGYDeSuSIAq54tyJHLtND9V9I1F0qBtCh94ByT+DV96VoGVlV7g/SToX81b3sWtwuSRgmMU&#10;jdvMhXqDCcQOZ8VzMPhsWLM8qT3M3ZPJznijjb/FFnevPLXPeUwNpUCqe5sdTbIjIAJxJoz31XdJ&#10;ALgc/wDjVL6z6novTfT9Rr9QCF01przZ5PYDyTXaltjCUpOklbOZJ20lyzQfrX6k0npdlku22N4r&#10;tVEMv1Ss189fSHpNv0P0vT6W3rNRes2Q7Rdcu4LGTz2ofq+uva71Aay8yG7qTvbcfsDiAv4AradA&#10;l6xZ0+5FIQydvxxAPNfnD6m+ocvkNbOEJbcUG1Gv+R6nSKUMTj81aLfT31NlTuGcCcMT5qzfrtOz&#10;zvCrA+Oc/NVyIFDdUC6Jkjg047ITcEKpI6ZPIWuE51Fu/REvyB2dVca5bct9oPSO+cSfNX1tEdXb&#10;yBiZLeTWu6a/bR1IztIkTAZvFXtm4zqCloD7iufPan+MzKd83wMyQpjSM3t3kywYRAp57Jf2hsAk&#10;Yj480nIO2XIiBgxWbqrkNIVeFDcRXZ32hKVMMCWKlVUhP79XestqtwxbJAIG4YJPwDQEKhNqoS3M&#10;KYwKKumD7JaDGBEme1SN+hm4aukWzCzJEdXeO9SC3Ldst2XBz54pc/axJ3HIkDzUixtEIwGJCqP3&#10;UbtBJoNvUiWAx0KvBM96IUUt0EqQvLcg1XI+4Evu+8+3xOO1N2XvPI4MTjJarjK2WywlQei43yFp&#10;yyttCXuTs4P5pEC4y2iEQM5znkDEGnFtAbldTEgxMx81uxLlMg5atJtl2JBYweAKYARAqOHkgSp4&#10;NK3WRbEhyxJYDuKYJ321G47ZG4HJroRrkVyLLpDccKkQATH+GTishDcLIWLBR0kHMiill33IjZhQ&#10;JyYoFhLfuXPbciDOemsOTFFzNEZtIHctRu6trYXyGpxY9y0JgEkSBiaNqbhItuNpAxu5peChcgZn&#10;Lc4Peufmhsm1dmiM7QYtpgsbm6ViB3NBtaoWb3uFwA32giYAr2o224VJCsvSfBqj1epXew2rgEVy&#10;/Iat4tijKmmadJC3K0Naz1Q37qspJBBVRxJrSPqn639M+mNDc1vqGp2gJuS2eT8Vs15lbpX7eT/Q&#10;V8Of9RllvVPUxf1Gp2aayrbLUwJGM0C1OfJG99t8Wz0ngPEQ1eqjCSpWfN/8RvrXX/V+t9T9TFhv&#10;11K6e0ewGMivzF+rvS/V9B6jeGosG0ctIWAZr7MsfVK3NamlkKbd2FIbmTEVY/VHoOk9S9PuO5DJ&#10;LA3J3MvwOcV636e8g9C3GWO0+z3/AJz6Z/qcGKGOWx472/DPg3063/MONyLhoxg/mt/sel6JdOzb&#10;v1Csxg7s10T6Y/hj6drNVdJYD2ztdMx8ZBravqP6B9LNhjaLoqjAXgR3zk5r02XzuDJOKi5JfwcT&#10;SfSWpw45SmoS+OTin056RZta1mu3UuMhkj8dhXdNd9O6K9ZVtwZ96suPs8ccya439P2dOutZLjAp&#10;vk56v6GvpP0X0ixZ0lq5cuowYH7QcRxmk6zVQlkSlfR0/HeJksLpJc8or/Rvp+3Z0rXLunZCS6ly&#10;O8YGO1cl+p/VrWmt6jThDO4oZXucMR8V2u/9X+m6QG0LzkMIuLbEqI7/AJrjH1t6rp9feV7WnXI5&#10;GRmgxY4bk9ozNgaxtbl8L2cG1npVzU2jeliozBGY4xXYPoj+H6HSvcv2g9s21dpUyFYxg+a3D6R+&#10;gbJ9H/nL94PuJ2qeOYrs/pvo+vuaKzYsQiZUFuncDhYHmsPmvqGez7OJ0t9N9VRv+n/pvTaabz5U&#10;nNwtLvs+SW+gdRf9SvIttkVHO0cHaDXU1+hPZVT/ACaDZzJADAZkR5r6l1P0vb0Hpa3b6KbjISVc&#10;RcGIJzzW4/wv+jrX1JobxfS2wqkCWySV7VyZ+W1WdQ3cRiqGvHo9G8mxK5u2fLWm+n/f0l0/y2FA&#10;I65gMeMjtXRdB9Iak2sB/cFnd7aSLfXgSexr6w1P8FfT3ewV2hrcn20Jgbu5LV0L6f8ATfp7RXbW&#10;/wDl1W0ABuYYYYJjisWOE98vzpft9GDW+SjJXGFuvR8wfRv0d9Reg3NNfW1cSLq7grYKqQTivuzU&#10;fXuiX0/RO0B7ibz5DHEV8/8A8TP4j+l2r6WtGvuW7bCWTKsB/nBpD62/iVovW9LZ03p2mG6EIaIM&#10;RkHxXE1+qWP+orKm1/8AJysmnlneOUsbXB9C/QHrlnXepa5bgCLbYbSeYYTH4mpfWWjF7VXEtj9J&#10;CWKDtuwWjxXAv4X/AFFq9Fd9rWaFhcMFHAlQI7zX0XqfRtQ1say40Qu2JgsD/tRePnPU6JRlH3dm&#10;HUY1h1FxfrhGu6D03RelWDqQkq7EMCsAt5NUS/xVsDUvZsEllMH2wcjjE176qb1HU6a7pLbFFd4L&#10;AxKHkKPNcW9S9A0/o91RZ957jHcO2yTGTzNLz6laeFQVUdPTaWGa/uO2+jtX/wAkV79M3LJZ3O8q&#10;sFtrHwfNdXuelaj1LRWPbRoJC7eVCmvmH0tPUNZfHvaiL0SIYGM5yK+u/pD6l02g0Xt3bh6VUQO8&#10;Cup9O5cernOOWVRo5PmsWTTxi8cbYpovpK3o3a293Y0ENGJ/Bqu9e2WLChGJAVh4kAHg/Jq5veqH&#10;1a1cv6dtsXSrbvAwYNUHqnpi6TT3SUDHbIzIgd69XmxY8OLIoR4Suzh6fJOeWG+XN9HzD6l6nrdP&#10;q9JdRVL23mQZmcbK6zq/4xai36Wi3dCV2qwOOOwr5/1tzVanXvFu4EDyzL39sZC9q3X6l9c0H8h7&#10;GQWsglY64g5r5jj1mSM8rU3Hs+hrRYsn2YvHuZwf6i9bZ9T/ADt3a2W3RHQDziuVa366U6k2kV2V&#10;mYK0zM+ax9Utd1Hql3+VYNZcB324EkZMeJqPpX0pb11/R6bRWd+r1D9G6dp/r8Vn0yjF7sknKU+q&#10;9fyezw6LHhw3XCXNn0B9C+p6/wBRN4aIbvbtCNphMCJeeWNZ+uv4L/UtzSX9Y7Y2m6VKjBr6p/gf&#10;/BC19M2Uv6u4dRcuKjuJOwfjzXYP4jfWHomj9NvaFGRLt5dgMCV+Gr3mg8JhWkllyKnXG4+ca7zm&#10;T+tUMXMb/KukfgYnorHV6tXsSwuEdI+0+W8V98f9L38MtayW/VdYv6HNi2RABGN3zmuaemfwe1/1&#10;H65fu32NvRtczt6WZQczH/0AV92XPqr0b6T9H0Xp+jLBUK2wVIOAOoGtWkhjUlkyzW2KQXk9Rkz4&#10;owxQtt0b59ReuWtF6Pqb5UA2y3UMEFa/PXW+vfUP1b68HXda06tDBeqSO1fQXqP8WNLrdD6jpLkO&#10;mB0ZCzVZ/C/0rS6nV3bNpIa6RcEiJkTu/NZvO66GsnjhiknwZ/FaCehx5MmWNOyw9K/hHp9U9lr7&#10;7lsgOD5EYDfitZ+ufpS7ptRp7GjBdHYhtszj/wB6+w9PpBb0duwiAsiKN5/c3zXIPrX0AWdVdvLq&#10;YdWwCYUA8bRVS0WPTaWL7mjHDzOXNnlzw+kbj/Dr65S96bZ0l6229RD42lQRgVpv8S/W7f8APLpt&#10;LeRXgFJMEsfuFcnvfxH9O9JFp7l4kNdZR5BbGYrofpHpmm9T0i665f3ncApZZAJHYGufl1k9Rgji&#10;+317YqWkjiyvLJ8P0bP6L9f3vT/TnsahUuFQASWgAHwa5hqv4lm36hbhCtu+5RLgG5QRmT3ArYdX&#10;6fZv2AqbNu09bjc8rjpAiBXIvUlGm1Fp1JDWiO0lwRPVHJFeS+ocmonhjCTaSVJrijoaHR4JubUe&#10;Wd5Rj/O6Vkuke8waeVMjM1uvqH1JZtaWBbXe4Ylo6QFFfL3pn1v6kbyPctH2WIVUwGYcSB4ravW/&#10;rfUXUFg2Jck4XPSfB8VyfC6vV4MGSKa5ZlyeDlHNfFWmUX1Ndso+ou3WU3XUqxnKznA+a1j0P0r+&#10;cS60O9ojfcAxtjIIq30Hp2t9UvWrly2CiYZyMEA8fmug+r+seg/TOitfzdza7qykAjc2MV3dF9NZ&#10;dbP7uRKEf/lnR1XlcGjht3q0c5X6T1co1l/at4fZ92W710j0f6ee1YNu9eyqsCTy3cNXGPUf46en&#10;3TZXT2FdVQpzEz8Vu/0p9ceoeqGyDeQCOhyvgV6HRfS2kwT/ADW6+kzxXlfrzFFbIZVu/SOneg+o&#10;+41jTm6I3AK0yPMkiu8ahdNf9OZzcRgsNCZYdu9cI0HpZsMl/YVvXILmQQzHvHaseq/WjaMahbZO&#10;4JDBcgQJzXuNLqsOg08oqFKj5t5Dz8s05Sl2al9ZatUu35vYUECRG7PH9KV+h/Trut1Vq622S0nf&#10;8dq1Gzr7vq2pl3LPuDMVXaFDmIM95M19B+naFPTNAGBYuuwgRJlcZNeV0mP+s1TyN/imeS3PPJNt&#10;umUv1t9WW/SdEd91VKljtUbhMdhX5dfxB+qrnqmv1HTsI3lwRhyWr6Z/jn9bPN61YuszvutkrGC+&#10;ZNfFd/Xe85Rr4w52hh2IjBr2UMfTMuq3ucqnSXFIVvj2lhLjMGGdpBgHNSbXwSqIwbcqE8ZHceQa&#10;lpssfcAYrbZWI6V3cEUiQpVlFvMgnnA+TR0YftyXs3X071De90OzlWTJBiJME/ik/U9UgAPulBLJ&#10;KjBAFU2mubrpdV/TKttUGAfz805rXazaAJ9w3Ttx9uBMxQxhTsZubgov0IWPWHa7Nu021RshjtDT&#10;4rdPTfW3tvdUagKo++ZLE+AfFcU1OqFve5uHckDbMTBxH4q39N1bObJWzLuJacSadkw2jNjy07Ts&#10;7ja9Wd1ckEl1gbTAAHirMa209krauK21xunBgfcDXKNDr9xv219xSyn9RTgBTGPM1s9jUJYJuuwW&#10;ch2EHccbf+axOFM6OPK18m6WntOHK2y6M07iJ2Yg/mBWresaW6bsMHY/Z0wARE5q8TVM10K20lYJ&#10;29I6qnrGe4pJQi8EKgRAiefzRLgKT3po5FYuOqGbQZi8NOIUHkVvuh1tlmi3aK9TAL8gVrmv9KKT&#10;cuM6KqlinfBgz+KlpbqqRbLBczAyMCQCe9PaTM2NfZtPplz6lFsXExCMCpiZJHH5rVddpLaRDwhU&#10;qy91Zu/4rYFvMtq4BO/nbu4C5MT3Fa1rLQt7d10EEMd3OW7UKQ2WRWuCp9xbiWl60dIAH+58Crd7&#10;Wn1QY+2fcRcuhII7DJ5qnuKpU77Qk3QCGBkJVrYuXV9oP1JvLiB9sDvFW0yoyNS9T03sPbubT0qc&#10;+R/yKr/TvVnsPZQdQRiwZvJretZZW/bsOLu5iQDsG6F81qms9O1G99lokOxUEiDA5OK0QaapmLV4&#10;cnDxs2nR61bvUt0MrS5YcrPCmas0tzbtqrm2uSFXkjwfzWkaLUfy/s2X2FFyCMc8yK2TS6xmubSu&#10;8XAdiTBI7T4NLnCmbtNO1yuTqXo2q072lsXUiEBAGS6n/k0prLluxbvdY3OYC4PV2kVrdm9f220N&#10;02ywliRwT2BFCvowdlW/1P1qX58cCmbm1R0FnbglRS2bH83eVwoUPeClV585+Jrs+m9PFhdRssJc&#10;YoAJhojBxXIxc9vVsRZKhX3LmD4YsR3PiuhWPVdPesdOp2MAG3/4JP8ATIq0XCUF2C1/p9pUCi2Q&#10;zkKfkjMDsKa0K2E6Dea4trvlYA81V631323s+3rAiKnUW4ubzkiaxqPULcJdW4gUtG7/ABH/AAmi&#10;lC1RmlNbrRsmmexKNJIIgArxJ4FWADBlLKykJJUjB8iqT0O+t8i6WVja3EA/AwK3fTu2rU2/aIWC&#10;TcIye5Ef6Gl/00goZFJspbSBlIRMsGZVGQTFRvqbTKyoGVVBLnkg962v0/RJdsi4LAB2k7x3JMCT&#10;8dxQvUbVq+mwIv6h2kcTtx/Y1Fio0PG9lmt6O7a3WQrMpXe+5oMz2xWXvWWUlzAR4RTkwO/wDVS2&#10;pZkvp/K22BcuLa8qgrFrUoGVBtS4wkMvVAC8dVU4kxtbVZYaW+HgLuEgFIwRHafntTa3kcF1TcHY&#10;4nc1tonMVSWdY1q0N4YgAkmYbcvgeBT9+9bbbfui5bOSdpXKxhseKXKKYrJJWLXCd+5LklhPuKu0&#10;QPuxWwenHcbt32vcUKUEmRkSDjsK068FdjblWDKBKscnncO4q09EuWkF1LUAAgOxmAPgd470O0qL&#10;uRu1kWl9v9IJuXdsnBAzM0o90K2naUuSu7aRkZpa7rQLVq4WhGlSxGQfGKUNxfcvMrLuNvBAgbec&#10;VGhktqNk011//gpDYKp7kx2YkcVcWbKY3lp6VhQSu08/NUOnu29tgAu5KHLNIDck/IFWB9y4i3Db&#10;2ASAA8gd2j5NKnBi+L4LKzrYLszm4sMFETGeBT9tiblsfyzAt1ATIYDj4X5Aquxm4QSDBbsRPwJn&#10;805prBBe4t0LtPuG2GgheBArPKJNxb+nq5YXBc7ywA6j5+KZZr9sXmAVeswW7r2MUPTwbZJkALuR&#10;xhzuo12yjBEUnf1bCWydwGWoEg0rRBbZF24jAIImWPDET00bRhTcBu20G4kbidvHgVG/qs27b2gH&#10;mHk8FO5PiKPZss9tSqKqC7IkywUcmDV0MUf2WFhr1i3cZ7YIYlAq8HdgMTRbtttjmXDIQFblYXFT&#10;sXB7zIumZ4YgqTwWGC1Tuoyu29iEaDIwY4FGhgiFVrr7irsx6Pic5Pil9Yt5luqXssYMkrBAHiKs&#10;URZuFn3G31wcYb7R+aC7bWZVXYzgG2OxnMz3k0SKbFb1suGZNqokKDMQQP8AIGhWLIYWkKBmDEbp&#10;znzT76e2XF57RhW2MB3Yjg/Apa7bV0uWwzJuIhP8JPHHbxTMa5CUh5rJF206Kn/bKxnbA+fNVWsb&#10;Y/tk7Q0lZhVkZP5NPHU2gblu57khA1zqmHHg1pHrPrgWxMlSLZ5WQue481uhCUnSRpil3JcGv/UH&#10;qP8ALG9aFvaSQVVjgjkxXH/qL6jtG4F90MyGZAxPafio/VPrTPdYrd6tgAz2Xuf9K4p6p6pqD7Ya&#10;4Le8Q6qZH5jxXs/FeHclGUjNiyrfNqPF8BfVPUd166sKWcktnA/+Jqhs3yzoAkxOJ4qu1r+5aDMT&#10;vYQIxInk0+jKt2EZOmGBYdgPI717PFp4QSoa+XdGHDSrFQzL909gT4qF6YKq5YCYgYk/HmsKHYPw&#10;WcGO24fnxS2qd3umW4TIGAKa4hRZSavSe3sCyXIiSYC0gVSQuGfMH/mru5dufuUEbMfJNUNywA+V&#10;XawmRghuYpGWPAcJJNptFebTbLsqd0R+DUVUsbZFtsSGk80Ys5uBpXggxUIO47QwAjdniso+MbRH&#10;UXbgbIUgCFAMwRUGBQs/OBz5+BXmuKWJDc5G2p274YgxkmP6ioHR7Z7uXTaAdsEwCfivbFgBsNbe&#10;Nn+9ZCw7KwZlyVYGKZl2uu+0lIC+Sx8VaBcE6AsSpulApUxyZP8ASrFQgbbngbtpgE0HT2UL7o27&#10;ZnM4ppQCHDjcvSd/cfBqnZNqsNdm2W6Y6lM8GDR0QS7KZ+Bz+ajakl3fcFJhTzxTVlVtSxJYGYjz&#10;80uzRBBdPttscMN/JBgGfNWNu8/QqW5UHvVcrQEJtYMxvpwkpb2FZHdkOT3miVhtpjelCAXQWMjH&#10;z8xVtZvGYtuzk+BACjyfNU+nb22KDkrlyZlTVppWYeyEddrSpAhf6TQSfAcIotrWtVGW8EIMHHYD&#10;4+asbOnDle4DFmEbSw5ETzVXY3gsjCWtAkjt4xV3piTtX3JdJAIztkZHiudnnRvxQsK5IuXFVv0o&#10;DRcwM+I4FQu3hqLbAz09IaIEjiKndW0zdTEoo2qYG2e2K8HFw2thBultpCwvSB470lTsa8bRJAre&#10;+iIxulA9xx9gjsR5qwaywt7dg9sbRtK5Zj5Pil9Dcui4dzqqvugESYAy+Kd91VQLcYbrrb0YDqWM&#10;QabEOCQtcBt9TDqQQqLn+v4oHuqWVgrBSft/b/8AGFWN0fosFT7ZUN3tls5NVOks3WghWR9rFy+J&#10;I8CraJLh8DTraN1dtzco+0wcmpLqHDEG2B7eRA5Y9j3qV/2TatokxbttuIM5nv8Amo7E3N+q5ZoU&#10;qD9sZpGQbHosQL9xEa5amXNvep2lSKu9PqFtCwRdAlig2gmSOZiJmtXS0Qi+yl0Wi29txOCO47ma&#10;vtDaL2AzM6KUJXeMyM1jyRRoxm6afWWnLI1rqDfZ4gcN81YRLKPsnaQI3FRHBrVNJflgxcg+37kM&#10;Msfj4FX3ppktkEGRLzt+R5/FcvNwdXBkbo2S+iFQHvdZGyQPuxx8TWEsNp0Y+1JC7JujgGhae5Zc&#10;sQwW2HJJGWLLREW6Detxccl9wGJPeZrE5M6uOF0a/qdIzBnaxuAMAtEz5PkVUn01r1wFW46ktk4k&#10;eOxroN/TWtUA14KzKwbYDtJjEH5pW/6YwUrI24MtggE8zVKYcsLZzC9o3a09rJbaSSygSCewqlua&#10;G6Bi1lQAVQztI5rp+r0hRbrJZLsmOSIBx35BrVU9N2PCWpIWWbhlJOMV0MGalyc3Pg+Uacml3W2V&#10;XS3P3kST+I81XXNPes7rqWRD7QyEwQBwTPMVtWoslwquCVuQXK8sQYlgKpddprjBRALhiVHcAYEV&#10;ujlVo5mbTpK0jX9QgCK+CzXMFcbW8QKjZ0wXc12SwUoARwR+40+2mtpKArbdcsszMnJmi6lbC3rI&#10;tCYkvn9vFaVIy0DLMRa2FSUyWbz3n4rYNLcRiIfCknYARuNaw+i9wne4cqZCg7QB4qy0DBbm4qGY&#10;LPjfOIPik54KUTRgyOLXBeXlYsGBCtJBbjb+KV2SVBeQuW2kCZx2piw07gsuEgA91LdoODVdcKD2&#10;+tCxVg8fdBPeuZKFM3OYb3bjqTuYq+NqHDDjPavC0ri8qgsFUEKFztXtNTZXs9ABtqQZECOrik0e&#10;25GwuSF5WV2Yg/maFopGdQpJZkYZIVlDbwDHG2hXhFt91rfviVCwVA70w9v3CSdtt9gUH7RtFZuL&#10;euPLtCgANDZaPFUEU15BcJuqWJ2krHAAquW2pB3WDKwQ8wAXrYbqgMWXpJMAEwVWqp9zW3ZDuFxi&#10;SDgAjxVpisiKS5ZYBnJhlX7YkE0NkRba7nBOBATCnvDUzcBZmi6EUrxwSB2NFvJNgdTsMBhxPgUx&#10;Geitv2Au9d0q2UIxx3/NV19be5bQtFVAnBkk+TT15She3IVS3QMzjx80G6toOABB75wxjz4o4MXk&#10;KHUJa224YnecwuJ+KRLOwXO5EkSCBmrJrT2/tS50gMRyBVY9m29y+CRMEkAdJ8j81qh0c3LW4TR7&#10;q7pQAcifPmfNSVSTch7aiAFk/dUype1aYyW5Ge1BNlHVCbZG0ySKthpA9vWhJUBFMgcTVNesvc2s&#10;8kNJEYIirPU3QwXewG5uB8YkUjqbKkyAQiDbk5nvFFBAZFRQ3tzMOFnGT3pXULce7cBJLImCMYq2&#10;viyyKossBHI+MzVWXCsRu6tlNQCf4leze2UaQJGRJM0sqBBcYRJb+tPtduDaAs5gN2pW5dNxmB2A&#10;AngQcUxAQEGaO7YmCTEzQDbfbMDPmmboGDuDE5+QKVu3AXXqmcH4pqIDe2DnEVG2PtmpAbV6ZwaH&#10;tbIDDBowWYtgFiMgUdTsB2qCJ5NATK55JprczIuAKjIebar9QJAImKL/ADTf4HoKqYEAyJmje4aF&#10;lpm8WkD2nRFyymScE+KM+qtKE3zuUbWIyD+aUuOTbCkxtlYXmoXWZWK+2BGJFOsxts9cvoSsXTCk&#10;yBSbXmHuNED9s9xUn025N3uS0iWGcfNSIBDoUBK8R2FWSmW2l1wK7m+F4xI81tmnW4Fbht2VAzXO&#10;LZ2qttFfbMir3QeoFCTJIHg5FZM2K+kaMeR2rZ0ZLotuEN51YKBBgARkxS2q1KBNitPuMcqMgLkG&#10;qWz6yqOAArdMnesn8ZqTepO/CyGGP+KzRwO+jcpQr+4T1727kXQWdSsHHEVq16wlwPckqQoweYq5&#10;ukvZuOh4cjuBjtFVd62xCSkLGXjv4rWo0kZ5yFLrL7Ie27Kh5PzXg2UggyPt7VF9P0KFumC0wOwN&#10;Ztaf3H222YsowTjAohNgHO+AbgVIiBkTUyoB2lyuBPx4pv8Al0TapUYWSRQjphvtGDJyAe9TcXaA&#10;3UL2yDaDcCAc1a2kc7tiSNsQf2kVXWENtmZ0LKT1be9P+5LKA8c8Dj4qpMJFlpLTW7e1SLmZAmBW&#10;0aFdjh7j7iqQdhhRurULKe2qqVhVzcg8mtk02os7i9oggkcDsOwrBmGYq3G5+mttyGdWVchoO4+Z&#10;7VunpdpTstm0NrsHLAZ/JrQ9Jqktss3iCwBZQBE/mt40OqWVU3wCR964heeO9czNZ0JqlFl+mit3&#10;bKP7ZI39CKCGOw5B/NSu6TT3cHTqAqsXBwTGcfjzTa6lDAiC5kMGhm/IpXWaxXyze48kFcqFB4z4&#10;pEXJsKM1H2aN656VaTTqQBlDcQsZicEYrk3qWggkrYUO4jOGXzXZvUfUEeV2JtIIfYeRMf51zb1L&#10;Se3ee29xSQWYEV2MEqXLMudL/ikc3v2h7BDuJUmPAqm2l461Wcx5itn1iLaPUQwKzEYLGqC5suC3&#10;ErntBrdA5u/dJgFUAIhfIB5Ef2rKWbrgMCIWZK1l2DABSWYMAMSQBzR72VYFtoPbgk0QzaBuIXYu&#10;xhduT2qDAOUAPC4xR0AcMGdgw5PxWbYABujrKTM4NAUUV1DJzz34ilQpk7hnyKOwDOWznJngUO51&#10;EZFOskWZdg/IURQWjGRHavXSMjmsFzKwcmKiQdngPgiakT0/gxUmMsAxr1uG6YPBPiKhR6AImQPN&#10;SWBul8HkVEtMKan0hWhTI8/NUUzAllUeTAHEV4HZOCpHepFPcWfFCCT99WiyVx8AxH+9Y2yI89zX&#10;hBJIOB5qLMZ+auimSDEAAxUQUJEDmo9wYAUxNZKbt22PirLTMByJgkGsOZI8msbiWGBipFyI6TI5&#10;qFNkIkCDRxcG5jtJoQCyDOTU4IU8VGWiSFaxJg578VgMIz+K9KllIqyjwJMY7ctUVXdKnAFZ+4Nm&#10;D815xxx2zUIjA6pBxXlE814MAWLD+oqEMDxE1AgkFd3ee1TUkZ4oTzgzz4ogQjEzjzVgMmSXxMjm&#10;hqQDn+1EfmaHvODtBqgQqtMARABjFZYKPueDE4qCyWO7AAqKsI/GPJqFh/bwXnkZihGG4iOK9uO0&#10;GSJ7VneM7knsIqEomolu3BAqLW8IpbPP4FGDy7CDXsqrNunEVRaX7F2YMANuJ5HIihtzUyCV/PB4&#10;qInIgCrI0RkDlcjiKOWCjd5xWGXqUBcd4rIXq5PwKhTRIgESGj4nM15ufGKGzhlkAzNZZdzO0fiq&#10;B2kiWDrBGRGMxWVIUokRP7qH7gbsIqaEc7ecA9qsiJsAd5luYznFYjaSn4NeZi23aOMVLepbqB/N&#10;QYmRNskK0ZivHcmZBnEc1NVZVE/IBqCw8knPNQjZIwo4OfNDkRKtJ4+aIOWMz+aBZVQX6+/ParBC&#10;3YHTvJXBMjj8V4SQJWVFRfdEEgz3ot15/dIWoDYFSVkRKkSIoqMYXqiawXY8cGg24JCmOmccVRdj&#10;TEmGbhcKorFxiyiBBJwAaww2NvgZXzxUCwhRtgjxURQ/v2Nu3yYiDnmo6h7kqSnPeIpSCuCQQTzT&#10;1p3a2EdA4PYmI/FHYHQqbYhyGHTmT3qCi4ykxgZBGAKtQVcHfYWVaAFPIoD21CNG/aDEd5oBkYti&#10;amVYkAdh8GjW1tyf/EcgcmoZUsG4iaxsZAm1ZUn+wqBbSCIDJKkEyFrJttB6xgcxRyAdyKDtmoXL&#10;YIILD7ZE8VdlbRbbt2w/xNGlnIR2GDMmsOp6NzgCvXiDOOO4qmD1QW3cYvLOAckeGqHv+R3mBWLt&#10;wNAKydvI5mhh3ONuFGQRUIpWHIN2GDjdBAJ8CoBtpJNvtECvWWErsgAVJbdsktvg9/FUHZgNAy0d&#10;WRWQykGQAwoRzsAaWNZBJ5OAcirIZVQXaGHnxWczcO6OrBI5oYlvcWBEzihuxIQEEeB4HmqKGN4W&#10;R0nuZzmg3mUhRtn/AGqdoFohc9vFTTceWXcZqiJgUkbtuCeYoaCQpB/v2iigEe4wYk8GhXEBtjkH&#10;471C0YVj1ZzPMeayAFEzwYPepMx2jqx3+agHMxPYx81AqJO5uEckjg1M3naZk9s0ISVUE47ZrLNt&#10;zJMYqUXREqAe+KHcYPxPPFE3ywic8k0PLErOIoiA2WQMEVE45NFKxA5qCkTxjtUIesrJJg1uGi06&#10;W0RmQTx5mfNa3oUYOvV/wa3WyNq3G3QYHFc/W5KpITkqpEjBMXNgT9scGKDfFw28pCh8sPFGAtss&#10;hQwP3GD0/iawpId9oc+BEY+Zrnp/o50o17Fru3aDDQM4MkD4ojFkVlQA4BzkkVhrrDBRh+BAIqLX&#10;CwuMsyYFM+BKf6JPtuqoPJAJ+DQmuBmK+zgmCQcCsbrAzbkg9+4NK3GUlNr9RaCKNIdFCd4D3D8V&#10;aemFApPUzDgcCqwXi9xumDu/oK2b01WRA5WS0jaBg0eZ1FmbUJKLsYu2mKH3dySAxeKr05DG3viQ&#10;xjmtj9SvF7QX3tpH7e58c9611LW4szB9zdzwPzWLE24l6JL7YpsF77YBeAYOIFAvmxvnawIBUwaa&#10;YG2eN2D0cA0r7O0SFmB56gTWqH8mzozaADW/bY5bM8kU7oEuajUwqgZgkUgm453EAjbJHcV2L6D+&#10;lVvu9zUEqFjtl54rF5LWw0uGc5P1wdfwfisvkNVjxRVJtbn8I276T+lG3WTcRVuMCoL8AjM1sl30&#10;Jw1iwbVxbVxmJJU9ZXuJxWzav1rSpdtaEKZtgKWQd6276k9aT0z0S3atahFN5Sp3tAtxyBPevjOt&#10;8nrZ6jH/ALbcsrqK9JfJ9n854jCvGvT4cm2OOPLXuvTPm3601Wk0do27aLLMAdp2j+x81xbXWLrB&#10;QpG1zwYG0Cr71j1T+a1Lu7C4isY/IpaLVwDcigERB4BXvX1rxOllpcGNN3Lttn59k1vbNa2r1hiw&#10;K1nT2W/U3uACP6z5pnUnl9gQMeIwAKULW91w5wBk967qbaG3zRC7hV7HgTiZ71AWzIBO7MDFGW7Y&#10;Ku6ktESDmTUwY3pA2yCmYq7aRcORK6m3bt+6cxQoUujbpjnyaOxVbkSQa9IVAkmMhTTEw6oU2jr2&#10;ggBvGaWM5BBIB5p39y75JggDzQGLbCsL91MixsWQZIg7hHzQnJkGO3AopFtwTIx2oqaV3WQncY8m&#10;r3V2G2o1boW2ZIP5wM5qZsox/wC22QINbToPp+9qHMoYUZJrcdB9Je2juxMyoE4Ed81nnq4rp2zJ&#10;m18IR4Vs0PSeiX9SYiScY+fFbJoPorcQpuBexc9q6lY1PpmiVRYsTHVGJkc5rW/V/q903CFX3Dna&#10;BWV58k1wYFq8mVpJV+kaprPpyxp7F0NdG5WyAa03V24JAX5Oac9Q9UuPccm6CCxrXLlzCiJ6pmte&#10;HFL3KzZoseXc3OX+B7TXvbdeiIMmK3HQ+pX9JBsmFLbmB5rRLV8i7BYgExjg1tWnuacMwdnLMu2R&#10;S9XD5jZ6TRbVdySO8/w8+u7Vy+1jXXSbNxdsHMfg10/3ms37r2HcgXFMW2jaor5S9EtKtxTuJUsN&#10;xOAtfTX0961ZWxYVB1LAZnJz/SvN+Qey9q7PReNi5cufT4K36t/iBd0i3kIEtDCc7vzXPvT/AEC/&#10;9RazSWdBaJv6hkRduYLd2rcvrL6I1/1BqdLZ9Lsm5cuycZ2A92PAivoz+G/0d6b9JWNL/LX/AOZ1&#10;+z/4Jv8AZI5VKz4VFY4OL/JvlHRnlk55E/7UuDcf4f8A8N9J9JIdML41OrZdt++pn7v2p+DXc7at&#10;atobemVGfpbYwBlO4+a0r0GyNRfsakXlZXZ1QDpZRHJ+K6Ja0tuzZsB7B2XFKoBndt5g9q1Y8Uad&#10;HDzTc5WxVNY/vvauu3VZ3wYDT5JNC1F5rSrF4AEDci9TczPxVJ6k73FY27h32yehs9PifjtSAvXB&#10;d924Ha2oUjaOy+T2rDPLJyofhjFKzpnpo1FzUm6SG9xtrvIlZ4EHsa6R6NrnsMLioFuoDgwsha5Z&#10;6J63orFm/vcBzDKG5DL/AGk+KtR9UIN7bPctkw2QsNyMf613NJ9nHGLv8jJqZTnaXR3TQ/VjXrDG&#10;6XVB2bJ/ypRvq20ij9M/dO9jAA8/FaP6V6xZNpVuRvKqEEHcSe4JiasNXa0b239q6oJEuWXg9pB5&#10;FdPPqpTgtuQ4UNKlPmHZsF/621fYck9xOOKSvfXOrZVS3c3d8DjzWh3LtwXuyErBjk0K5Ljalwkj&#10;DBunjODXHyarN/3s2RwRXSRuw+uLwBG4SxhgBEk/70RfrD1DpQuYUEmCIPiTXP3vC57arZRgTLAm&#10;Jjg/moOfcS6ktuABUqYA+BWV6jN/+EYxYYf9qN7H1bryHEAJt5MSTHJMcCqq79Waq8lubjxcUYRs&#10;tHk1rZ9j2ragqzHBLbpAHYigI6v7j7djqYACQqR2rHl12ofG9jo4ofotL3rGpDmGJZZmTPR3Bmhr&#10;6oLaGNOTECQSRuPgTVVqNOiWw2GAQb2M5BPNLX7KPbO1iEDAzkBiPIrn5M+anU3Y3HCCadF9f9be&#10;wpQWUaTuMYkngHxVnpvqQh7Ye2ouiBuJwY+fIrSTpzda4hLEsg3cKqdxUbxAdCVG5bewNMrB4JrK&#10;9bqo8/cZrhsfGxHQ1+qN5VxfwGKnOTPcU1a+orKsUF5vcKkEztJzxnvXM7duzDFnEGCxURAHcCpH&#10;VrclbiA2pkOOcYAq35vVQ92V/R4276Oqab1kpvAu7UBAlux8GKZb6mexLOVTa8EgmT4muSDXSo/7&#10;ttfuZgcttpvQ+qXVtMGVUbwzSIPGRzQw+pM0X+USp+OhLpnadL9WLsQC6QzHkDEjyVrZ9N9QFld0&#10;ulDzdVhkx4FfPdr1drSOHaXAEKDCsD5jMj4q10/rmotXEHuXY27W9sSRPg109P8AVSbSaaOfl8Tt&#10;tySlfVH0z6b6/a1DN7LuW2j7sVcr64tzagho6cdUzzFfM2k+oL6rbjeYJWWXC/8ANbJa+ok6Gl5i&#10;JnvXpNL5/FNcTRzJ+OX/AGs+gR6gTNsXAGMDq8Cn7WvVAxJBciK4RY9dfYGbpuDsDP8A8YVYWvqV&#10;vcdgQBGTz+SK6MPKKv7jBLx53S16mNiJ0x3j9xqyTWL1w6lhmuHaX6kVbdvrZoMqImQe9WR+ozCj&#10;dsYnbgdRJrRDykf+4Q9DL4OtLe9xHZLo+RFWenv7hdQgEEdsTXKNN9SW9rgsOmEPmaYtfUdu4hG9&#10;txOyQsTWheUVf3C/6LnlHUTqbSFGwdp8z+Zqt9S17bwwWbe7kVpLet3SMQmYE8fk0RfVCH2hw5Cz&#10;jgVj1WsjljTZqw6Z4+UbRotqG5DQpbKlctW2jVKwByqjn5muYaT1G50Mdu0ycNwfxV3Y+pAd3uEE&#10;nAEcCg0GTFhjSXBNZ9zK02+TeQfa2szck7T4mjWNcisSXLuDBjitOGvW7bVjcJAJ6Bk06dYTdl7e&#10;20VgHgmvTaXKskbRxssJR9G1nWqrELEnJB7zU7uoJwCiKYxWtDVe3ui6u4EZcSQtMjUG4zMAGKjv&#10;x/Stm0z2y9uG3bvCXn5OKwbu1QZkd5zuqgF4ussrkxwVgrTNsNvtQHWY4IGaCSRasuzqghxLNcwB&#10;P+tRs6lhCPx5Wqy3cuh3JEEE8x2otpzL/qcf6GkZJqPsbFOyys6kOzkrhRAijNfcB8ckDFVIspbN&#10;zc4lsiPFTtajCsHEkESeDQY5qQc4l/bdkVAYgHM5kVl3hVAHaapzquhF3SZpxLyEv1BWjBHBptAX&#10;Q8t+I23VaV70eyH37pBQcicUgt60ygqCWIIAOBRlKlIDndHPao4lqQ4HG5o579xRFlYckHMndSYu&#10;shbqlWgARRDc2DbGKraXuDQUZjhQxB+KIhy8gZpdmtko3UBHnvUywLOSP6eaqi7HkGQN2T27URZP&#10;uEFR/tVez+4spmK9LFp9vEUO0JSC23tAQ2DMgjkzRHa5tJUDmN47T5FRW7CM3T0iBUmRMlM/14qU&#10;Swy3mulre4QR/cCpJqNszGwjqAqNrbsTiCpBPeT5rKorKrC6oggGBQtBJkke2DcOwKMRPMGi7z0h&#10;bZEArPxQQ1tmdmGViZ4Iol28Qdm+AMgVRZJSYjdMHiKIxIAdAJiIpcvfAOBLD7orBX9Q7iScNg4F&#10;QsKt1LhAaQzYJ8RRzcYuApnMBo4pSEXnM5mjmdiQ21SceTQsJMwSxDrtDUS6oIRSYE8eTUAOoiMA&#10;dNG2bLjSYjIoQiSbDwk5INB9vYx/T27vujNREuLgIye9FRxPUSZGKFoNMiHgLGBRbzEKhwwWhs7A&#10;jmfFeZ+x2hZ6alEshcOAQMzyPmp72tquBk5J5FSbeTtU/JAqFwrbJESeQTQlnkshS94KGgcg8CsP&#10;bV1YZkwQV4ivAmLkDbxgVkqsRbOZ6pqyhYybQAUQDJk5rWvU/RLT3PeCROTt7xW1XAJ8qBAA80qy&#10;MCFRuMyeM0uWNS7RLo0sWIuYRVMGWiIplrf6f3EyYNWt+wyqsQWDSYyCKQuE20u7lziI7Glfb2lu&#10;doEVI3BiSi9MVk28RtBgYPis7We4p9secmvI4JUusFabFiGwdqwdjbCN+TnmsMGTdyG5BNFuqrqN&#10;sgnknFQZvcZkDhsAwaMFs81xs7UIJzvGBFRgtLEqqj/D5ovSFdAQQsE0O4LIuLYNuVjdNVtKsEyi&#10;SGlfyeTRWeAxNrmAMzAoJUN/21hYls5aom4pdgOssvB7UVUC2FHtorGZ2wFjIBod4u9ltpALdwOD&#10;UDdKHYV5P2gRk0wzgQixgZPzRwaSKK2+VsrsZtzIB+J7zVTqSIVRmF3AjkUzq2X3WG5YUD3CK0n6&#10;3+svT/pX0u76hqZuqkC3bQSXduFFI1GswwxynKaSirbGR0820tvZbeq+uaD03RvrdfqxYtW8l7nP&#10;4Ud5r5Q+uf4qXPqe6li0h0+htXN9q0+GvOhwz/HxXMPqD689U+pdX/N+oOEQ3SLOkP22vAI7tVpo&#10;1KWVW4AGU9RAGfivgX1f/qDm1u7TaOTjh6lL3I9JovF48VSydmzaZ1uC4zsqEWyrbRIEHArb/Tyj&#10;myGzKgjMY8AVrenuiyfaRybgj7gAM8gHvWxaQId+1o2sArtyZ+fFeF0jqrfI+bNjue6LlxTDI6yC&#10;xkQOw8VFIVyrNb+0uG7eIoRcTaXchG7IkiRVi2nC+7B3Fx0xGP610Jx3CVEVNtUUPbAe6oxI5I71&#10;caa+L1sTAO0ttXMkcn4pS4d9xQXB2AT8QKDZe5YYbSFltrGORSME/sZVw6fDNaW6N2XIffcBU8qD&#10;+KYD2bindG0MMjkgVBFAVm2sT2B8eax1rjYGCQqRya9FC6MsuzDajZDosBmI8wPmnCdxDiQRGf8A&#10;YVMOu24GVULkbhGZNDtDYwBY7OPNOimvfZSGFKpdHTKm0OeQZ5rKHI2wp8ASaC15bg2GYUGW4JrF&#10;rMjiQBLiCIpkmXEPbUG6Ga90zJWI2kCndPtKC6FExwp5E1TGyVZ1WGnMHxRdEGVijCD9wI7qe1Zs&#10;eZrKotGnb+Nl3Y0sZ9thyCZkimLCqLaXD/igzkigadXue5AIXgSYOO4ovYtAJ357V2oRpXRnfIzb&#10;tXXBUgAZIBxA80a1tOTJUiYAjPzVda2rdZpUwOSfPan2Z+Cisv7R5ArRjaKQa7ClAp3sT05iaChZ&#10;CrFNysSCtYLCQQduRIKk1G9dUAJkLJ294pGpkk22x+MbvKluQHJ3YEDC0K1aWEK3CTw2M1i1Jy0M&#10;sczAoil1QqzQAYBPJBrnN7m5NGhekVeogMkXX2icxxmqfVLcFy4NwA2liO9N3riKWR3lmb7SOKX1&#10;K+6zmfcYnbIGSP8A2rxutyOeR07dnVwYqiv4AaONRcuG7c/7amUiDkYivzV/6ofWbGs9bbQDVNbL&#10;GCQYkkQJr9QdUU0PpN8uIuMhO48xFfg1/F9tf6h9Teq6hy5AuuEyQGzGK7UMf28mmwuaT2ucm/8A&#10;4R7T6MinLLkaunSRqS/Rbi7bexcIPBKEE4P3Ga3C56XfGmuaVdYGczkcqAJEjwa1L03Xa7RG22qt&#10;tBTLHLfia3H6Y0l312+38oxhdrGCetmxDGt89RNRbeRNJf3LlH016pfjx/hmpej/AErqdJfuh91w&#10;sOoKeklhiTjNdNs/w5Lfp6m/eSQGCqMAMIiDz8V0L07+H7ox1mpO4K68YnbiGr6Ms/Q2nvpYushk&#10;WlZVI5HxPNV4/wAotQ5/lymc7yGtWOMUoqj8zvWf4PPpb7ahbwAFyEYn54IqOmtauxcSxd1bMk7E&#10;gwMV+nPqn8Iz616Nrb+n2yu4KoESPzXxV6x/CHU6awuou6hwVuwFHAIPfwa7Es2fdGU8lx9Ojm6T&#10;yenacIqpe6ZxXVLodC19QAA6nceT8gT5rXLF3TKPbNhFUGUZhXerv8FTrUOpu6sriYJgDznya5t6&#10;x/D8A+zYLOA2xG7EE8UyXkcUUoyyy57ZbyXLcoxpdI6h/DbX6bUXR6e6B5wQuVOa+0vQf4eemILW&#10;pu7S6y0NPTOAAPFfPP8ABP6A0foOqW/qdRvxLbs4AyK+z9Fr9zWrVm7uR4Zi4ABXmK8M/K48mqzb&#10;G3ji++rNGv1GT7UV02MN9AaL1LTC49pYKx+pmFHbFK6TS6D0HSDS6VVgAkQm3LcnHet59HsM9m9b&#10;tvNtSxEiCxOcCrG79KaTUPeuu/2oqop4B7kg16L+pU4Rljj2jxv3ZqbWSbas+SPrH6r9Rt27qW7k&#10;S/f7kbjNfPfqV71UtftJcuruPKmVIOf1PBNfdXq30jp9Xq3tXNrbpM7cN2nGRWrv/D7So52oREoq&#10;wDMeGPb81zJOclcpOzr4s+KK7Pij6Z9KujWhgN7EjcrMQzbTIj4FfWn8Mv4c3tPqDrbumK+4eHMy&#10;Dk1d2f4baIl71oBnBAYoDnwK7/8ATn0wlrRaUXG2AK0qc7w2c1z8fip6nU3fFU7M+t8nHHBRg+/a&#10;FLX09oR/LMlhHS3JRvE8g1sGo1nuWFt+ybkttGxoCx3oliyFNhAVtq0w3GBWu/V31Z6T9NaZrj3L&#10;YQLuPV1NA8V63S6eGlg4pqvZwZKeaSfLfoq/WLFizohuvgBGMvMR8TXyh9bfxQ9L9MvXlL+66gnk&#10;OCR3rQv4hfxm9W+p/UU0npIZrZO0oEIAmqT0L+AH1V6zfsnUWNiF9x7Myt2rheRyw1M4wUKil0l+&#10;TO/49LTxcpT3S/8AhFj9OfxZ9Wveq6A6Wz7im8gcBdgKtzk1+m9n6ZHqOjtG4qhHWWHHHYEV84/w&#10;z/gtpND6pYGp0o/+B2WBPS57TNfYPrGu/wDTbY32lCAQAuQa7n0x42OPHlnkhtj8N2ziee8k8mXH&#10;HFK5Gs39Bd02hfT6a2oaCq/EiKqrGlvvpltasArDW+dsitas/Wd/1D1ddMhK2UBLx58Gs/Xn1Lbs&#10;ItizdD6h02leR8gfNdXU67BHDkmrcY/il8mDSaTPLLGMlTfLZr/qWg9HsB9OoAAG8A+ScmvjH+LX&#10;qeo1HqC2LZNraIUp9xBHJrvHrg1+mPXfXdcROnaZWBAU1xf1lbGos61mS1uQ4Rvuavlet1efLqIy&#10;WLZGL6Pq3hsGHAk3Pe2jQdV9IJa9LF99Q5LKrARHxz3Fbj/06emMPqe7cvKRYtDdaB5B4hfnvWha&#10;C/6pb/mBqkuqGj27Zydg7iuj+i6C6t7SXbV4Wjl0e222Gbz4p+mzOORKk+Uzo63dLDOO+rR+jvrH&#10;1N6Z6LoHdru72UUxO0Ge1fLHof1APq/6j9RvNbYWLIMYgdfIIbvXOfXfrDVOq2NZqSyqwlIL9K5E&#10;95NdQ/hX6Pc0ejv6zURaS4S/Sd5ZeeBxXuP+tz1bhCWPZFekeEXh8ekhKaybpyYz9T+pN6W66e3q&#10;UZsoFVfI5NfPHr/1S+putpg6M3tQSV4EwSD5rb/4w/Umj02i1f8ALXd76cs4gjftfMCvjb+HOv8A&#10;UPVvXNVqNRdFuzZC4xBLV53yeHU5lnlCVY8cbq/7m+kjt6TJh0uPDvg3Ob/8Udg1wXRXW5ax7Kgh&#10;SJbaf3RX019Ba97eiXU6W2Ld50Cljy3cFa5M/wBEXfU0LWDKKvWwEQOQYHNX/wBN6u7ptPq9GgNo&#10;W2AW5ySo7T+a89m189Fpo5trU20qfqzH5vVqeJ7VdI+k/pD1zW669fW/DbpMhpAIHgd60D+J41+o&#10;W5btsoRCYknAPP8AURitc9E9db0pdbqn3Wyy4AESwyN3gVq2l+stV64+pN1kFqPsJgsfImvSaPz+&#10;PNoowdvJfZ5fQ6WeW8qjtXwcCb6YFzVXWuax7gXrmcKCft+a+2f4UXG1/p+kRLavYtgcZ7wZHma+&#10;WNZ6Re1Gqwg61AFpSIO08RX1h9G+p6f0H0r9S2qpZtoSFMSfPaa6+ghJzjvbr4J5DKo42lW46l9Q&#10;HQaBbzXgoVVC7lWTHYZr45+o/U7Wo1dy4lxwDdadp+eSB2rqX1j9X2fVrBm8E6SwViVJzjitC9Ab&#10;S6rTsbjW7rFshTtfH+I1l+o9Hl1VQhFKKG+G1OLT4nlnJtlf6D6ZqdUVP8tAtlllvuIIgD8V1e39&#10;JLqEZrsHa9sllmJOAmKtvTtb6XpPTNTqLlxFZEnexE5GJFfAf1v/ANUHrfpGvvaLR6kvaMgN9rN8&#10;1r8L9KSxYt847nV0cvzf1bhx/k24xP0ItJ6f6bp2FwhFTBgjaQOd1fmH/wBQP1nqtb61qLdnUvst&#10;lQirkBXrQ9T/ABv+pPUbt8W7720uHYc5+a2P6V+nNf63rv5nUWxtcgXe27tB/Peu9qcv9MobklS4&#10;jfZ8Z+oPqd6uM8WBTTlL8pM27+GP0/d11y1cZdqlVDYzK43V99/Qf0qNHpiDp5JHUOIU8xWp/wAM&#10;/oK3pLdgOmBiCvSwr6G1Omt6RHPVAXpHGBVeN0kppZZnHw4HtTlPd+zX/XNa2ls3rgcIWWBxJjvX&#10;zT9Tes6i8xS1fdk37hjgz3rpX199TWlRhdc7GO07QJQx0wTXJfpf0i96vqEi7cNteqSQQVmAI71w&#10;vN6p58yxQZztZlcpuKOo/wAP/QLao1y4qdQ2EyZwczVh/Eb66TRaHU/qhW2PlDEqBxW5+p3tP6R6&#10;cVG4EJO7CkE9gDX5vfxm+vX1utvWlO/uLgbbmIiBXe8Vo/tRjBdvs1Y5rDBfJon1d6/e9Q1epu4G&#10;FUbnn/5oVpzMwKHowwCuByxPFVt650XAttnnaCy55zHzWFfYDwQI216LYY1j5lL23bHlID9BlJNy&#10;Tzu7irJdbeuqLkwjWwcAQVHx8Unb2WwpdGBfCBRhSe5oCe3vC23YKpII7EE/5UDQnM+C49NQXEuu&#10;l/28/eVyveFrYtV6ejpbNwlALWxXidw55qj0Tvba3LKFMsFQSWE81tNixbSzLB94lgB2Q8c0ly5F&#10;4pJnHPVtIlr25Ql2dX3MIAU9qXtJaV3dCWR45npbuRPit/8AWNIwfaVgEt2gKD2/Jql9O0m/VMHD&#10;3GK5YcrPOOBWlZLiRYIprgd9NJRLIRyrhVCF4E/MVs6XSyNautMuT7pHUzf4ccYqotaIi7cDptQ4&#10;QNnA+a2X061YQlmhCyyP3x4JFZ5mmaui1sXCigud8OA0dJ2+P6VstpfcZ2cC4W6YyGVSJBAql0P8&#10;y+y2GAltx3AYXz+fit10WmCC3Nt2YLKSYlZnB8mgTQUIcGsaz0F7gcqmxvb6bjHcrnsa0f1X0VrN&#10;u8iXWCSp3EHa4XkAeK+ktboNOukszZO0/eoOZ5MHtFc79a9NLopdmbAHWYbB7Cm8RGZtPceWcrXT&#10;IUm1c3bWmcnY3IrK6FfYuhhKKu6TyD4/JrZR6apa6bN0n5A47wJqwOm0tzUi6xIberAAZAjAJ7wa&#10;hnWKRo+h9Fe7dXe5uWyBe2kbiuMifire96T/ADJVrYT2zbxAy0tMntFX+nstbd7u3YWJ+7AYjECO&#10;81enTWhcgWd2zpZVxgjJY8U1DseNVyrZoVjSbWuEXPatE7gAv3ec+O0VYWfpe3qbAukkW3ZmRZyp&#10;iSs1sF7TLd2OUbam4wDOOxp7TOPYV2trtUDcD90jOAKYkHSXo5H676Gp2tbRA+wAbRMxkmufWXFh&#10;+pwpGZPMNX0TqdHYaw/u2wCSVMNDMGrnPq/oR9zaihQDg4JPhfwKlGfPhm0/trkp9Fr7YZJ1CsTk&#10;idwwea2a/qLLXEuBoe5CIWG4AeDXP39Fa01tmQzO1gggKe1brp9E0C1evAoSCAhkKe+akoJMHS5M&#10;uySlC2ij1L37xFkKNwLNCtA6T/cA0fTaK89rf/NdIBIU5JBOcx581a6P0dP5hS7uAS3wIH7PzWyr&#10;okv3bqvc220WQhWMAUcDVDTufLZoGo0rae4rFXuMoG3fEQeeoTS1+zqFtmQsrHVnbLcoY/vNb1q9&#10;IGtj3TbUeByI4M0LUaS1aZLTJuLoZLfH7o8g1b4Eyw8tJino3qly3ZNtrhA3fbgBxGRPNdP/APV/&#10;5ezdZbqnqULtkErxArmZ9HYC3dFowYYHBBA7mtgS5cVXtuMohFs4P/zRo1kqIePHzbN79O9aLJdV&#10;m91Dxt6QD4jz80PWa6xYQEFTaAh1Z+vHgitHA3+0gJRWy4J+4D/QTQmW46hriAp1Kcfao5U0p5LN&#10;UZJdD2p1V1byvKC4zPEiDBE57cUD+cBsxIKMB+0MCxPNVx1N1Ou4DcO3dbPJUcHHx2ihWNQFf22d&#10;nG0EbhOW7SO1V2BdGz6bV7LFoF95JJDjLOhw2PijWbd1mNr2t+5tvx5AIFV2mt+2ruFUqGKhcSZ5&#10;JNXno14W7RS26KzupcoftPEgGktdiYfk0gFzS3bdybksRElIG00mQr9VzfZbLPukdXYVsj9aQXO1&#10;GbJxtPc/NUF4Ne2ILJMFogyVUd4oJcMKa2hLN17ruto+2obdtOQs1b6drrvcW2TuHAaNp3cxSXp3&#10;pZb2QqGFmG8hucnvVtb0wshECtbIA9skZJXIM8ZpbFtNmwei3QxQIFwJjgSOcnits0z37jOEtAFA&#10;DC4DDvJrQPTNQA9wWbbKoh7iMd2ByTPzWx6bXshum2HdrgDQRgAHBgVHM1YmlRe2lJLtZUGCAbgw&#10;xaYiPHgUa2rI7sZYkwSVkNJ7k0uDbvlm2dJ3MSc7v7VbG7uf7z7ZUC2njGBWeTEtXJ8DMuLIVrc3&#10;G65jLKT/AIewNL/z4924PbLKQ3tuwgZ7Gs3NHqNgf2LrBm8gFQO1CezLMwddxwYMqv8AxQIem6VI&#10;dtsXu2SLEMVgscgE/wCs9qftAot50D7w0xMHq81U2dKbaw25usNuU1b3rd8Nd922XgKE2mauhqkh&#10;y2wT3EsqW3jkNHt7hlgfNROutmzcZwN3UhnIXHOP8VVVq8wVrq2g9pAFKDkMv7j/ALUJx7d/2wu5&#10;XX3M8QTlSKuqL22+B9dYzm5MzAiMm2VzE94p9XdVUXGK22KqgWd4K9WPzWoJrjM7ULhjDAwOnpz3&#10;rN71UW0RXYxELBwdvYj/AIo4xbfBIY3dezZf5m0nvs10+41w5UwpDcqfk1ruu+oE06gB4IlrgtGW&#10;A/wn8VoXrn1ja924puiSAQ3H2/8AArkmv+tLReds7V2m6jnIPnzXb0PjMmRr8WHPJtuKSbO0a/6t&#10;C2HYTvaVMmAQTxiuQ+t/Wu9dRZOp23WYo2wcJXMtV9Sy7BNSyrnIwJ8CtavaxtQjxaCYkSDEdx/W&#10;vbeN8JGLUnEBz1EtnK/ZZ+r+qb7t1VUI5BhjnpHH5mtTZ3DMUSdqKM8jd2FWN4e49yXO1U3ZHUtC&#10;1Vk21V2dGeAu3/EDmvT48KgqSNMY0uhF1YBt6ho5IGfilrt1AiIhhZFWV65e3pAXYB3OWJ5FVzSV&#10;DAABgQikd/8AijdjFQK9cVGIAneuyOVEd6WCi8rMGCrEOOCYoF201ldzjlyAu6doFMWALdw8DAOe&#10;DNRSJR72xZAZ7atbcRHg1Q37KB7qGSrAlWPHxVibiubkhSMiDIj5NI3kulUwJVREYFRu0JcVaEbq&#10;JaspDQDnAxjz80ugEKbUhYzOZirnU2l527cbjuyCT3xVaVKF53EkAqRiKxThydCDVIAq7JublDOY&#10;kYiKDuQAwJEk4GRRxtFxnYZjvnJoLm5M8hCARwCDVJAtjdskpbZVaC0SMn5FCN62jFLjHDk9I5qQ&#10;Jd+kN1cDsBR0VWcjnaIJj7fwasWZtvalyVeTnJgRxTiWVRmS4pEgbQKElsiN7Ak/1IirK3cneVfM&#10;7QfzzVSZISbkye8CERCWPAHBA7ip3LK7V2nbJiTUktG0cDJIAg8T3oj2WK3EcTDfiKU0akwipvdl&#10;dgxQS3fAo9q4Sx224MyvhppIX7QeUtMojadtPWyxbpG5ds/gEdvxVWGlY0EusoLYaCCg7AU3oNQH&#10;uWQ9qQskKcUmtsWmJcmSRBGZB4NP27ltmDmegEAQc0rJ0MiqZZJp7d5k9q49tS+4hhl45zVsrNK2&#10;0KfrSGjLeQB/vSFi2rMVRvbfEE5EGmLd0ESULXQwCuQBKgxn4iudkOniHVtB1JZwWBWI6Qu3yPFS&#10;skvcQFlKEYYEE7/K0sNjsSrkqDBMwwn802WDheknYwAVcSVx/c80lGiVB1uOmzJXaxAMASAMinrT&#10;XB9yq7MgI3f5iR4pS8y3DFvaV9xTzO+BifB80XSXLaKZtFAu5mB7twD+KPcwFyyKs9yyHcQzNukt&#10;j8NVqWZ/bDK+RMbcKvZvyaRVUYFnUEMmVA4J80zd3Ibrs+8lUPeBv7x3jiKpzC2MSW67Xwfd6sgG&#10;IiMTRl1tt1vqx+xOlQvVLcGaEzq2pvKjnpBwcSQIIavG4LYtsGFyXIcnEGIz/wCPilSlYKhIPbNx&#10;LgO82w4HEAnzIp5XVkSbzteCmAxgT2M/IqrYH21Rytq4VeemSZprTap1CqGeLRzuz+IHzSp8mjHG&#10;mbPogDsDS9tUBYnkfg/NX+gbe6fqFhBRm5CFeY8Cta0aWr1y3Lbtn3mduOYgcmtq0CAtZV0PJQIJ&#10;JI5BFc7UUkzsYfRslliZZnCAJKMqAwAclvnNX+i9o6tS11dq2xvcDP5HwKpLFtiyhLR2K8KsYKsK&#10;2r00W2cDft9psLdydnYCO1cmbo7uCPQ5etBbT5ChdiqdsyW/dQL+w2xcdXDKqgkAGIP+VXWpC27C&#10;qEG2BIDZ2sarL9tZZiSBKyADCOcZI5pO42OJqGvtW7fu2y4OwklF5WcrE+K17UaFCtw3LW12IkL4&#10;A+5Yre9TbCbiiFQ3WYWdx+Z4Fa76pYbbg7S6gNLCJ5U+ZrRCfKOfmxXZo7t0NMC2VyY89ie1UurD&#10;i4u9oCIEUclmWrvWMUHtHaWWTc2x+0wB8DzSd5dhXgkwRB3BUP54Fb45Ec3JH1Rp7BdygqVcsWCk&#10;ceCPilXQBLotLwQbjDuDVxq1thgSRj9K3AkEngn8Cklu2E3L/MopF0ptUSCAMTXTxzVI42SLUmVl&#10;lEZRChR1GRxt80W1ecKItyw+1p+5W8fimb1i2LMXHACkAAeO5juDSyhBdZSNxCkrnCkZEfJq3yMg&#10;y70mrtuWtojNdcRmAFVZOKkrG6MC3ZZsZWZT4itft3bfundaECPMiMk/k1aaTUtDKo3dJYKVnYsd&#10;vg+azZcfsfDJY2ugtwAHdUQk3GImIyM1gqty6pVSW2FWZsCF8ePmh3rKC0meAC/ViTnZAmm1Ae5t&#10;Z8MmWXM/BU1jkPiIXbZh4tuS9tVUsBBnxHbtNYVLdh7gjbtXaTO5QPCmrO69z2vbUjarQxzkD4FL&#10;W7CJAFnBuGXYzEigDSEg4dTFsE8ByeZ8/mkmYzeG4BZgkLhN1WGrsL7gUA5EF+QIqN3b7V1QVFov&#10;z26hMnvIIqrKlGzWXW6LVtiisWaArDIPAgfNKAXN7A2wH7yDM95NX96wgZWLMdo+4YEnIwaprmod&#10;4H6lvrE/1HJpsWZnEXvG7scqN4ZjwIAI4IPiqa7ZVixZmJWSwWNuMY7g1bPcm3tYFCF2y2cqe0Yi&#10;q/V2jNy7bU7O4J6i0ZA+KbERNFKyXrpWZVQQTtMAqvmqybp3zZOCRun7j2NWjteTc+PsEiCRnkfm&#10;g3wly8tvaxBAIc84p8a+DBOLb7KRtvuIGzBkeJIgg150u2iF37CpyRncD2pwgMjqbY94sCAeyGh3&#10;ukKIcyD1+Yo7CUa9lLrLdtFeciceY81V7FshiGbdAJU52E1e37LBFdhKuNoJP+tV95Ciqq2w5ZZu&#10;NPMU6MhGWLsrwtt0KlgpOIJ5bzVQ4S44QMqsi4PFWiWkh/0pIWfkDvFVl2zaBbaFM8djFF0Uuiqy&#10;TbAJkN+YoTXHtFmMNyMjOadZWU4YF5II7R+aSe8yOJQyTimRAuhBixUnA74rwVVVSyYIokykKSDm&#10;Qe4pc33uY7AU6gbIqCVOYkmgwMyMxUwQMnvUQSe/Y0dEswoIkzNGUDBiZ4FLrt6eZjIpi04nwMzV&#10;MokslhgxmYzFT/mf/ulQS220bRWP06ohtdqQqRbLEnBogjcHyYMQMGaXsXgSsMVEU4LrhmZlGWif&#10;C0zkyWxZyJBE2xPUPINH1OpYlwBtCkLxlhSoY2/+5kSYIPaivegW1EtB/r/WjIZ2uVWZBO6YNQtC&#10;NpAg7ST2Bo8peS5MgmZHyKgNpZRMbUH4qEQ2LzkWmLK048tVhaa5O5QB2BLeKQ0jbTe2AAKvUNuZ&#10;o9q+k2ySCpn9pDY+KXIbjLhXB2qUG0pIAMCfM1TPZQCGZgGO4KczVhbuNtZhaWA3VuyPzUdTdUi3&#10;LKZ+3yJpZouNFcQq3GdlgnAA7gUzZQKAtu5h5BkUsdXbN4rsYs55Pb8U/p9O5U7GHcbZpcgKIr7l&#10;zC2wzqOOBUb2mhWBJUrAJImPkVZm1ClVVgAFUx8nmrLUelG0lo+0y7wekHcfg0G6qIoWzRDZa1cF&#10;oscEkick1lWRLsXcwpkL81aep2V3BwB7h/cfIqlaTcLm2BKzI7xTHYT/ABY2m9WktuSeGMH5NXui&#10;9SVWC5UNgYxJ71rI1KlhkGerIkipn1AkAhcKdu4ctSMkHJDIZYo3izrUS7Zbp24VSo58FhWyWfXL&#10;Vy4yN0bN21TiT2NcdOq37E3QGaSR5FNWtZettvkmOSf2k1knpHL2VLV16R33Teto+246hTtMPyAe&#10;w/M80snrN9bjdRWYJJbMRBiuV6bVvsZWBKbsoexA5FTveosblsEDyJOdtXHSOJmnqVNLg3fU6+UY&#10;Pt3bokcMxHBH+9U/qHqYtW23IGiAWK/6VrH/AKupYZ3bjJgYFV3qPqpuL90FYKryCBWmOBsNaj8a&#10;XYr6nci/da5dDrsDMPDEYAqnS9gmIJz+B8V7VakXBECRziBmkSRueGyABFa4qkhGOG1jaOy3SCxP&#10;MFe4NTO1i0yxOAGPNK7gNi7z5LLkg1E31iZLHOasZJ2xi4sXLmWACjb2yKleId5ACkgGPxS5uuwG&#10;CYMzzFAF7LDnPfPPNCBSYK5u3YXJMRQjagx4iRRfdhcD/kUBxPHczVjkkDYkngVkqEgmczBrDrLT&#10;xUIIPBxg0ZdEg3HzzXkyCZmMfmaipPYGaJvkmB/SoWQI4PamFYuzKTGIqB2YZQY7ipkBu/ahZAhb&#10;aowMYoAYqfPYTWWiGBSCCKHtUjJ7YqJFMKzA4P8AcUEmDu3cVOIVQeYzFRCiDBxPeiQBAQDzA7TW&#10;VIBECsBQc8gVIRIjI5qxhhhjiKgzGWyTRQzQfJNYMKY4qASsgoMg0TbyCDUUAIcAEmvAcwZUczUK&#10;JydxI4qMFcRg5BryhhDR0xWbgEkDwDFQsyrMZ/rE1EAvBqUZMyQeD81lBLNBC+PFQiZ4jdcG4CJk&#10;/NDES+3vimAyiP8AOhYEicZ/qKhaZADaOeDU5UhjGfFeIAEk1naCQSfxVlGfwCaw+xyViMZNZLR9&#10;0k9q9DjcY7VQKTMETMccV5GbpAEHvUnAIXpzUXIEdqgyj2SHMcGoF5JzIojNhzGCahxtE/moUG6R&#10;LCWMZM8V5T9siZUzQS0T4ozqdqSMYEznNQo9tAVp4AqSYP5X+9ZUqjbZ3SYMVEbtzHfiTUKMbWMY&#10;I3cxXmG1zD/1BopM9Ks3GPz4obKRtMfmoQGAVk5wcVEgTJaY8URx1RJInM0Q21a5EjzjioRoBcUz&#10;O0+RRvbCwodayyttiSaXWTGNxAnNWQZU926QGOB8Ue0AWI/8SxpNWIkd5mBxTHuhmYbIVlgzVuiv&#10;ZlnDB2KHPAoBgms9EjmQDH4qNpgRAHcxVkpkwW5KzOc15lMFakF6iNvIn8VOACMnIyxoAWgSvBcF&#10;agyiRBBHc1kyzTH9azbQ7OlQCW5+KtMhiHK7l4PTzFYZtwEntkxRHTDEScgH5qV1NgA2ZMH8RVWR&#10;qwQZdpUoYmJqRH/iOYM1hbu9YPmossMxIMAdv9auiqoIu1ctkbiMVO2ARJPyKxafqCsILeazcPtu&#10;yzMjPcCrYLTC2tRjgEkxBohvbX3EgKZgUDJ6diqDGAJNDkEP1E9s4ipwEm/kZIdlDFsrmCORQM9L&#10;nvmBXlXeGMbzyfMVAsQxJuFg3ipwErDFwqzEt2Pih+48kbANuTRHuNIUEbSgxQ1IBaDmCCCKoiQH&#10;aSFIJo9w3F3IwkDAihBwFWOKlbG7cd5IiTVEYRWQ/bI8ioPekkPIBbEd68LglpB3djXo/wAQBiM1&#10;CIkheWKhiOAamHUAB1KkeMjNAtOTugQMwZqIa2TILEERPioEM22Nx05O0GY7VIqBvYTJMMPNBF1g&#10;CqNxgRyYqNwzsgweM1CESdxUsYBziscgS+D57CsCCTH4oxBDDcqkAHmoUeVmWBvnxWXhSBJJ5xWL&#10;QLzvuLCjpoW3kAgfNVRVhBLxtYEkxJ71FnKhuoiMDvWLREiRjyKKtsmTIJFQiYrc7EmSeG7VhFAM&#10;bTimYIRYbBHFB23NuGGMzUDTILu3djNRdpiDEeakimIKlpyYoTHA6u/FQKwiHZmJ8g8UNjDYmvNc&#10;bpmSaDLGBH96tIqwgYqGIqa4DdqGSMgzRrB57A/3EUL6Zdlp6f8A9wbhyQNwrZb1rYXYEorHarMO&#10;RSXpRtxKpvgQ4OJBqyZFZOelSQQvGa4+oneQxSycjKJbve4Gu8gbY+PivXQrqouXOlTghTLUOW2O&#10;WYKJWI5M1G7cKKwL71AOfE1ninaEy5FBeKFfv8AHiK9due4JKlMz80NlaQpB24PTn+tBcH2n2q5b&#10;vuwTWlR6AjBrtmXcbtxUBlaT+aDfPuFumG53HsKOCybTcuKzHxUdTeD7gf3ntiKJdojZXorC4u4C&#10;Y/vFbpoJV7LAhDJKlsp/StRs3iLjHjEHGIrfdFob38tdYp0oQCwEhpHkcUnVSpIwa1t1SKr1i8gu&#10;3GmQw58HvVFqL4VrQHJiTwKtNVLuWUs2x+QMQfNV1+zF9JQENMd+KvCkkjTplWOPBF1G0gbj19RJ&#10;x+aIbPWSIZfbjdx/Wvadgz3MAKTP/sKnprNy9cCqgID4JwKJur/RpStpey++mfRLnqF+yvtqQXG1&#10;Zr7A+lPSj6VYe+5UKFBtADfMdvwa0P8Ahn9J3ybC3AwLMJKpIAGct2ivphrgSyVuW0fTHowICjkk&#10;/BPFfLfqbyzy6j7aVxX7PvX0L4GOn06zN/lLk1v0n6a9JMNqLZS/s92WYDnPSa+Sf4mepOnqN6wj&#10;K9skgFW3KsHnNdu/id9ZrY9Psi0baOQyll+4gdia+M7mpv6t7lxX6mznjb8fNdn6a8U23nk+GqSZ&#10;xvr/AM6sUP6OEak+XJP0yLK07SgQiSDPNNC613hSggZmQKE7sVQyCB0hjWLdkut+FDYxLV7ZLjk+&#10;OUhk3XIRHVdoydw5NVlzTi1JtrDEkmfBp6yFZC7dmET3xTR0xuOTjd7e49yKm6hbk4mtMCggA55I&#10;oe4ONo3Dask1Z3bW0NseRwQaWVHMhgRCS0jkdqfGfFjsMtyBIikKbYGcH80C4wdWBA3Lx8ijAEoz&#10;oCGDcGorpi1oOiyJjNGhtpdsW3gOsMVOInxURZDXHJJB7GKvtN6PduuAV6pAz4rpug+lbOmW4HcL&#10;sYQXyB3OaVPUKPXLMr18Lai7aOcem/TV+9DkEK0EkLMz3FdM9K+j9Gqs5vMyQCH2yvzMxTt7XaPQ&#10;LdNl1YqSeZLdumOK1u/9bX7hu3dolRsIEBf7eaRJzn3dGDLrJZHS5f6Nu1Fz0/QW3LfJL/6KPFaJ&#10;rvqu+42E53cKIitb9X9SXU/ckbhukGYNa1d128qBc7Zijw6e10THo8uXvhFtc9aZGCziTMYmqu9r&#10;/czMmTAPiqxrl1lMhjt781A224yTzit8NPFHa0+m+3Ts80uCYHORUGII5ImjKZIhYk81gKxwxAzz&#10;T0zZFAY2wPuUZH5qXubeGJk8V5UBg+ewrNskuoRd3gRmrYbN5+l/V7aXl95VKs3DeRX056Fcb1VC&#10;tuCiKo3AQqgc/k1b/wAKP+lOwnpKev8A1fqruj0zJ71vSIIdrfYuf2z2Fdc9H9JtazVm16boRovT&#10;bQhARE9pPlq8z5PTRnNNJnpPG6mWOG2fv/LKv0XR3raDT2FYqzTdIBUsDwd3zXXvTfQU01tjqk9r&#10;I2AdgMy3mrL0izb9O090WNo2ED3XUsxairrOuy1xw3uDcBE7MYAmsjhBJIepSt/k3ZZ6TXppEZhb&#10;RmtgNCfdB8fFbV6r6416wmlsXRIKXC5ztYZx8ea0DSXCyEvbJfdLOcGAfHirKyGP6JTZLswWOohu&#10;VJoY3zz2KlXBZ274O10ZkUKVuSwMluCoNPWN5RlLNhxuYHcRPateNi6yOFsDbytsn5yT5irkXbQv&#10;XNvS7KgRFwTjJ/rQrCgHMfsI6sIUsFYLFxgwK9jRti/zclkAABE5OeSY5qvXU6hdOxRWw23zBP8A&#10;tTWk1a6cXlRJ6QwtyCST2zRqADZd6W6LxdjdYFOW454Iqy0evuWrOoUXNzAw+/M1p+n1zypThvuJ&#10;UMA39aLc11wkW3t/qdhgy3di1XuoVtbN0s6m5uKrbToEmDywzGaPcuLddyLZG6AyhsifNaQnqrhS&#10;SyO7mBtzuK8/0qzf1i224gyxEEkRB8xV7hcoUbUt6S7ZY2wDKcwe1F1MZuAmSCrCMiODWq2/VbLM&#10;jo2wMjMdnEKc80a36xaR7h2NDgoBHBPGTSptUFF2bEuoV7O77ZVWfYIJP+EzzVvZ0jup2F23vILK&#10;QV+fmtc0KarKSoVMETJHnnn4ra/Tl2WmJJUbh5H2/FTTaeM5clZm4ox/6dtRnUzDSxiP9KVf0gKq&#10;sLxZlILYIaD2Wa23T6tm3EwsjacQR4FGUICpACmcjmAOBPb5rc/H4pejHHVM5xr9DeFzY9ok7iQP&#10;IHkjvSz2blsn202tEKSckckCujWbOh1SXEVgNp/UUZM+QfNI3vTNtxu42mWIyQBzNYM/h12laNOP&#10;Vr26ZznUslnVaa2bUlh25zkT8Uz/AC5/UKuqlHgpx84q11vuW7N2bUlVADKRvzSIQbQiqHuA9z8Z&#10;zXGzeLpvk6MNUmlwVlxU3XHKxtwAxwP7UtZuM+EtOQXkLhgxjBprVWfZLhLUFYi2Jfo8/FVvvNa3&#10;MLrQxAlsKormZNHFPocs7YTTXN1tyHIm4ZJMElfB+KvE1bl12o0g/uOSIqnvSgUgbhuKhgvBbn8T&#10;Vh6ebJZ7S7rTW5Ls5lpHz4rm5tH7SNePKxuy9y21uHYlmIEHDhRk/Bpq1r9UWsutxZHcQBB/3FUl&#10;pmDafcrhQMjiCO5pmLLvcS04YxmRCDvEeazLBlxu06DltkuUjZLfqz2bbE3mjceTEDsSPBp+z61u&#10;FtRuDlSCI2kn4mtL9lbjWyocB2wzftA5ojaxb7FWQyIKEnJI+a0Q1eph/wDfGIngxy/4o35fWkT9&#10;QG6rLG4MOJ7fin19dQXUBdlnuRkE1zO1dSzvtq2zcMuTu/ypqzq1UhS5cEkbO5Pla1Y/N5oLlWZJ&#10;6CMmdSu+q7LaqdQpMcCB/Q05p/WN9vaG6EyCuASa5bp9QZuFgFVlDQYlQPFXi+pW1NnAKsCGBWC/&#10;f8x5rfj8/uSt0Il4xu6VJHSU9bYNCICIEZgA96bb1i2qxbO/ySYrktn1J77qA4EuAxU7go8d5q4/&#10;n7PtqOxJxMZPatuHyyl2zNk0bXTs6jZ9bC3baKRDKWG7PHMTTq+pq7J+pBQEkE8zXNbGttc3RuJA&#10;VQR1ADxTA1aWikFAqkyecmtb8o/kzrRnW/QvWNhKSTJhT2HkVvVvX4huZi0DxFfO+n9RvIybC0Bj&#10;MnaOqrbSesXVhXlHnuZMDxXd8f5+OKKXbMGp8e5Pl0jvunvXEJVplj4p63rpVbfuAFhDbTBFcc0P&#10;1brPaQLeyBPWc1ZWvqC48OCA89zEV6H/AK7GaVOjlvxslfJ1q1fbAKsR+4gkGjnVE3W3XYUEDGDN&#10;c5T6ktAIfeAZcSTEz4iav9N6tack+6HURORn5rXg18J9yMuXSTj0bg15nDsOx5/xCmBe3W9zKVE4&#10;ETitaTXWykQ0OMHsDNM6zXobDAOylSIan5nFx4ZmxuUXyh4a9kuOpt7hwpJp068NtBRZUgR4rQtT&#10;6kHKSDtHJiP61DSeqWzcCAdUnnBauVj1DhPs6bxXE6H7oZ2BhiDIAxJNOWdZsYsyjbIG2tPOuJVC&#10;CyKvcCSatEugi3sYsP3eTXdxZ4tJ2YMya4o2U6mLtwHAJnbzH4pk6pbmxx/QCqRNQNhbdnjI4rBe&#10;6m3c0gd14M037sHxYrbLs2m1eXcpLbu0scYqVm5G7pC9UwTM/iqNPc3va2FZWahqNRqbVtQikssR&#10;jmhnkhFcsbjxyk6RsbFwSdu5vAPaptqI5cFuwiqOxeuFDuJV2jJM4phCVlw0k4zV2gWi0GpYwCpE&#10;8be1M29Q1wONw3EmqU3MKBB8CmBft7bpPJIMVW5EXJY6Xau1iwJE4FNLcCo0Hk8eaRS8LdxjEqVG&#10;KLp7pCXdijd23VGEh178sDPRAIEYpiV3FJ+7JBHNVq3UncilsAFaeLoCh3Hdt79hVJFkkukKoZEi&#10;YojFlVoht1LqjXCVP3jKjnFFUKWtw0BJDULQSYQOpdJV22rB7SaggG0H2yAxjb3xXg20swckyKk+&#10;1mTdfJPahpl2StF9r42McAGp22fPSNwwBNRfcB/3V2yI75qLGFEqN3x81TQSYZ7Z2N7gypzHJrEe&#10;2pBbd43GoKQkKVLR2JzJojjuGQYyTQUGS2h2LGYgQBxUnvyzbgIECoJqBECT5AogUTll21Rdgt7B&#10;1wSAcURdvthskhjXt/UgPdcGpW35yVIxIqEsg25u0OYOPHzVD6/9Qj00dVpn3PChF3EVsKuzs/eC&#10;APkUne0wuowZFA7xz/SsOux55YmsORQn6bV0a9Lkxxmnkg5R9q6J6K+18B9hEqCQ2KKqSeqeczjI&#10;qNi17aKvZcfOKmLYkj3JDGVPg1pxqWyKbt1yJm1udLiyKj3XZ+FUdq1bWev6ixrbOlb0u9dRkZ/f&#10;tQyKB2bMzW0LbTadsr1ZNZVWtIdoht3PGKDJCbS2z28hY5QV7o3wV9sG7aYopVXWQCNpNU96zdRF&#10;KkEBhg+fmtgVyhWbmM9R+aC9tSCrFoApjW5CXwa46F87uTBoVxpVi2NsjFNNKBAZBUQGjzWVVA0h&#10;5JHVAzQKLFMVN77Ns7UjA5M1hiQzLlZHPM0MMGZQJRgT/Wgy1rAeY5nPNFFMByQ0LiqE6gVXmlbl&#10;/fc3BpxEmgoSzkQYXEcZqB2Nv5LD9i8U6MRbkY2NNt28GsW9cANqqfukluwNLLcJLSZiRHEUiLts&#10;I4cwP9RVZOAYyLtbjX2wR0Ax4MUG9DbN0hu/gVrXrDPc0dy1pdZ7DMU2vEyByKU9S+pND6Vo11Hq&#10;eus6TTostcuuEXFYsuphFPc6XyzZjxPhgbHoQs+p6zUHUOdw+zd0z/iIr5A/jR/Eyx6x6tpvR/Tn&#10;F/R6G5v1FxOL14HhT4WgfxZ/6i39Y0Gs0f05duJp2lL2sVYe4O626+ZvQ1vWmRLalbpUHJ818J+v&#10;vqyOBLR6R2ssv9ySd9+kem0kd63T7SSR1ixoZ1Cu1pXTduYgSQB/xW6JprVsPvf3AWDIFMr/AFrT&#10;tNrU0mkW3btytzDMX2mTzFbDoCLfsk3t4aEZXMiB+K+Ywyw37a/IdqG0jdNPYnY9y2xtThpgiaut&#10;GocW2USFxK5AApPTay5b01zTi52njdCj4q49LZXYje4EyNoEHxNdbHCClBJmTc5Flf1AAQiyFwAp&#10;bEzVzpbR2AqylwcwYiqb2vdOQ25DJK5U1Y6NUFxllgzyWPwPmupjjT56BsaRTbJlyRcyCmCD805p&#10;VQJdDTukEQPupC5eKN0gjAmDgKe9MWbo3oIMnGcCDWiMYWXuaGl9xkD+43Rl4NHV7p/W9w9QgKMQ&#10;KRsqR73u/aphROGp5LSv7xddmQuxvNa8aBcmMKyKu91kBoWck/NDBhLm0BSxgg5nwRSz+2GUmByD&#10;BwKaeyrspcoQWmAftI8VpSTIpEnuKFImVCx46vFMoAiYc9USDnFLK6s7WzDEsDkYWj32/U9thuaM&#10;GIEVbh7Q2MzF29v6YLLIXApuzadHDhSSTGMx8EUvZ2xyIAk03Zu2y7+2oM9wSPzVwxcpjN3A1bUp&#10;IW6st5o/tqrXOrKpHMz5NBs+1Oy5BjIIHFSFsF022WgTuE9jXUXSEE7IC2jLhg7QBtyZp1EPRsVy&#10;obngzQA7hVVQsRXlvXZG3cTERxA8ijiEOai6T0yoIgAeKSuNcu/pvdEz2FZe1ZuBPbLFiTvLYqan&#10;YpTaUEZciZHxWLVyuX6H41SABVH/AHAf6cTWbhEp7rSQuSORRrd4gNDysyGb/QVUau9tUs6kkkb2&#10;BwBXH8jl+zhfNWbtJDfMVva52uGAdrAr1DmOKY9LDrb3XTtzLDgAUhZQXL2QCgMAHkVL1q8wuWVt&#10;fuEQ3OK8zpGoyeoyPiL4R1M7lt2x7ZT/AFZq1Gl1IZmPuo0BuAIxX5h/WX0k97U3772kCEkM8yQZ&#10;4FfoR9Y+qbrTWmcBm6CF6q5h6b/DbTazfqLjpseSARuEnJAr0eDBHVZlNq+OD0Xgck9Fp5b7Tkz8&#10;5Nf9N3r12Ldm43tMV4Kx/U+a2r6T01z6Wc3E0OpuNdBG5EAUf14Ffo76f/Cz006belvEwGgN/SDi&#10;Kh6r9KekaLR299i2CgPA3SavU+E1Cxz/ADrH6VnpcX1HjbUdrbPjL0j6m9Z1N0xYVbd5wIuQv5zg&#10;k19zaL0zSt6borqNvi3tCzgLHI8189evemWdW6tY0eQ2z3TMqB2iuq/T3rGv/krdu9p/bAXaD8L2&#10;ETNcHxGRYM2RSi2F5OX3McJJnTvpC9Z0dnU2r1pPacfaMkfn4r5y/iL6H7VzWak2FjfuCL48gea7&#10;7oNgW2HbrcfaMSTkzVP6z6Kutt3EGC3AAkA19BnlU9LGCq0eVxPZqHJ2fE/oegv+vXbPp9y6+nVm&#10;Yv5j4+TW0+r/AMLNNobti1Z0nui00bwYA7g117R/Rej9L1bX1ARrZ6/z5ArYdf8AUehCJstszyJk&#10;cj8VhkktNOO3l+zqxzzeSLT4OF676R1/uacaXazlRhBG35muzaX0DU/yFgOkOwm4CMwlM+m6vTlf&#10;edRbUkziJ25Nes/X2j1972EG+0FLLH3eBPivGz0eCKdz5fo6ktRmycbLS9lv6brE0tlLfulLhY57&#10;x2Bqy/8Akrtel6xbeqVrhvIRkYJ7COTXN/SPpD1D1T1S/qH1xGnBgIRC45NdX0n06lzUJdvW93tr&#10;95H3Rx/St+gw5/xpUk+DmayeKPD7Zdam/a1Vm21rTbWUSWHG44g/NJWtAtvTPcvXIusQGH3At2it&#10;t9OvaCxZu20Q20P28HJ71V+i3La6om4PctnqlhiB3g138mBfhck2+/0ciOVpS7SRzr631Wv9L9Pb&#10;V6a1uKmCIklj2Fab9D+sfUevLX9fdezattCW8mSe5rtH1vqTsRrdrehYEwIr5o+vv4s3jpn9P9J0&#10;ri6OnKwfz+K5msUcc/xy00dHRp5ErgXn8Xf4n2/StMLOm1MahXmFaDBr5E0o9d+tNVs1GqvewLgl&#10;jjnvJq39L+hvU/WdZc1WuViLzAMcmPxPaunat0+mLOntJaG1mKsO4rj5/K5cUJSu5f8Ad8HpNPo8&#10;U1DHBf4vlm9/Q/0d6R9K29PeZF99i0bwGJM8+K7Gv1tq9Qy29JZUAEAvBAB8GK+aj9UnU2EU3yMA&#10;ghdog8LJ711r6T+qrXplkg6YsFPWAZ/JzWDR+ceJvZNLe7b9mXXeInFW421xXwd7+lH1hBOra2XD&#10;FsDHxWw/U2su/wAlvLKGCwp5B/Fct9E+v9F6ixRLqqQo2BgVgDzXRbOuXX6Z5a2yKOFEqDX0rxeu&#10;jm0s0sicmvR43U6WWPPGUoNcnyrr/rXXaTWao6Syjt+6cFiO9ax6Pf8AqIest6nfsblgssj934Nd&#10;H+rtf6PodYsayypd9sHEmeQfJrUfrb+Imk9M0Fy1YsMwKCBAnd/pXlMuTZKSll/tfo99o9E8sYOG&#10;H+5dmzL9demXNQx1zol0LLqxBhvhq5r9YfWX0ql9m09+2925JMwSD3ha+YLeq9Q1usv3b1xit4zj&#10;K7hwB4NL6H6ZvfzF26qtcPudTYGxj2E1n1effdtN0mqR08Ggjiap/qmzvWk9S0Vz01bjpKLLI5EN&#10;8Cq3031uzeD3UQqLXULTDJI+fikLVjUaWxYXVDCpK78KZ8/ioaXTLrFVVYICwJaCFGZJ/wCK5zhK&#10;NNqh0snDV2dP+n/RNV6jrtLqtYoW0bibcztB7TXZvra1p9D6RqhavBXXpBmJUjlq0rR/xE9M9O0Z&#10;sG5auNaU9KiIA4ma4TqPrnW/Ud/VkvbKe4AFbIk4mulpdVHZUVbfDZxXgy5cicuEmcx12u0dhNQd&#10;TdJ2E7pJLH8KaqPofTeh6p9ba05Ny80sVRpFsDIYH/Wuueo/wI9S+odFc1CNaUMfb6eTNY+if4Vp&#10;9G+894GPtL8x+PzXehiSgnkcrfr1Rm8hr8T2xhKPCdhR6n6t6daT2tQjNcZVKGQpUCJJravRfRtc&#10;pGotsxLczLLC/ujyeKcvep+neoWzevab2RKqLYHPx+a719Nek27mms27Nkw2xlXdJI7rQ+S+lV5P&#10;Ao4ri7PJazzMcMZ3zZrI9Kt+oWGL3UC3Cu9e5UVp/qH0JY9ML31vN7S8uTO2fnwK+ofWND6X6P6a&#10;51d1Ei2WUCFludtfDH1l9Y3taNVp7V59ly5G2cAdjFdPwv0ZHQSvLUpNI4Gm87n5q9r+Cn0n1ki+&#10;o3LOnsh2sNA2sAYmKsvUNZf9RuXLWof9EuCS7wCq9yvcCuSXdIPRLF2+7W5LGW7ia5be/i4y6y4D&#10;duW1AgnAE+Aa9xp/E/edY8adezHrPJqOx5stP4O+fWvrzaU2bNq6rqBtEGN0Z4OYq/8Ap/6p/k9B&#10;d2uVfZumMgt+3ca+S9R9Z39QLd5QouKTuZRLBe2e39KZvfV2rWwgt3HQspUpMbgx5Jrqx+lMkUsk&#10;9tLszx+p8MU0oNqh/wDiR/FH1a1qtRZ02sZl2xxhoNfMvqGv1HqOqe5eJZrjgkgcfFbr636k91iE&#10;L3nDFAYxmr76G+kLjX7L3lI3kn4JPY1xvJ6/Dpot8KukfNPqPycnK4KTb9G0fQv0OXfTb7JZ3aSp&#10;Bg9lzX3J/Dn+HiWgrNYc3mBdzO4AH/etL/hx9MOqKhWHCq+Wnj9019m+gaK1ZswqMh6WZm5z4rxe&#10;kwy1mZ5Ju0c/QQWSO63fu0bB6QlvT6M2baAqpXZv5rW/rT6kXTJuQbmmcmOMUp6x9SJo7VxluEgP&#10;gYwB3NfOn1X9ZteUq+pNwNdK4GDOc1v8r5SGDE4Ras0avVLHDauxD1b1F9brb68h4TYByDyQTjFd&#10;y/hz6PZ9M0CMlvYDd6S2WXEE5rkX0L9M6vWaz3LokRk8jaDxHaK33+IX1PY9D9PdAQF/eynJ8nPb&#10;4rg+LwSlk+64/wAGPR43TyzVI5f/AB5/iEmn0d2zb1FoPJF1ozz2FfnLrte2q119w8k4VT4roP1x&#10;9aXfVNXcFxg6EkgR9scSO5rnOtS0tqw1tWDOSCOS3yfAr3mkwbFb7ZWq/N7k2H0zoEuK8jOArSTR&#10;SRYI91t6PgBe3waptHqbaH2grTkkxyfApkXD9rqygz1DhW/Fa2jE8jSNt01xblss1+OgCSeKLYew&#10;zOAoWVALHkgeAK1rTXSfbJWdw24GZ8mtq0972mtsD0DvGWpDRIS3q6Nn9N0qqGgOA1zJb7CB4Par&#10;3TadrIlrwJEOhuENBHGDS6X1vRuIMwVgdj/uKat2IuK6W/cQuQGMMQe1ZKNcccYpFd6kGW1Fw9Di&#10;ZOS5nn4mte2pZu21S6QyNORCnd3muh6rQFlZGuFRGFC4YDkSa0X1Gw1piSrqMnZhZU0yKAm3wWCE&#10;XHugtByyh1AyOy1aC25aXYBhy0wYNaRc1oFxoQlVgw3AratPrkuhYshAq9Q5lqGUWX95PijbfS7a&#10;qGgFtjdIHg9810L05c2EtuNhYse53RFcxt33v222Pn/G2N3mRV9pPVlsAJasEJAVXHz2FLcGNi0o&#10;0zpOo1vt+yibYQMNsE/gk1q+sF65m7ahmXddL4+0Y2irKzrP0rIRsAFndjPScAfmlb9s21uG5cVk&#10;jYkgyQ3cfNFG75Y3JJySKlNLY6VYk+5bkdoniaQ1SIzJadxuyisR2AylXtlVZ106lHMblzlQO1K6&#10;oi7auLt9tkUJJXPPaJmncAI1HULeLhXtr7gCjJwAMZnmaw95kuW2K7TJuFhMSMEVa39O7qisgFpl&#10;2jcJmO7eBStv05CXIW4ATDAiB/8AGqJjVbIJrrVtPeS8zMMEjBYH/QCqu5dZ0turOH5FwfaD2mmh&#10;Ja3aS4hESoIhSByJ8U5d0tsLbH8sV6QHhog9oFPhECUpFctwWnQsr7X2s8iW6eGPgVsel9NOsv2z&#10;aIa20GSwIEdq197Nuzcd1e6TG0g5AHz8V0f6csWx6Vtttb2lwCoWGJPmaYor2xmnc5SpI51d9Baw&#10;hLkupuONzDMDgR/vQNHZdGtIthAvUGVszOYJrcfVLrzqgzvt9jaFAhZ/4rTP/ULbXnDas+0EACqO&#10;T2ipKg3+Ld9gNZZUO0AbWbB3dWDMrVdf9elx13CJ3NvE8f5Zqwe9YKlQGU3JlmyTHxWuajV3Q8bw&#10;oYwLnOB2H/NBCQGW+HFntXr0vX7n2XT0zjg/14FXB15C2mO0oAFIJ3M5rU/anYhChSYLCQGHmPNN&#10;+nm4txypFtg+N+YH/vTZcoxR3qTs3DSPprd1l3lWhS4PUvxFEKsLty3G1gN0CDv/APGqTTaxbZVE&#10;uBMlmCj7Z8zUP5wrfuC2Qw5DZKmkGl5UlbNl9q062w7iVIMqImMgGazdtLcu3N3ncCQXOeYHE0jo&#10;fUtxA379zjaoWZnvV7b1Qc29hG+2zdHHxOPNKlw+gYT3cpmtazRXwyu29hBUtMbQfz3NVVt9lwF3&#10;cD/ERwONlbxqRcewfcVdnUSp6iW8j8VTrordu46NYN4R1uGnLUcclIOabS5Kxdyq7W3uKSRBIlVA&#10;4APYVsGnS4i7SdrKBdgDbKt3PmqmzpbhvlDdBt23CkIcER3NXd1nN1VtuzJzLHyOATwKJzF441yH&#10;fW+7aue2DDupkRDT4pwb0UbVtKjpEgztxBDGqo2jsa2tkLuaW/8AGPH5qzF83DtawAgxCiORzSpK&#10;wnI2e1pgPT7SN/21zzMg8kUpY1lt7B2MzANBD4lR+fHaql/VGuXbaGydiIelZUPNRtm8yFm4BEg5&#10;yOAaJxGKdljauuWLLp96kkSzFZ7SY5q+0mrUElVCFWAZ87I7AVRady1t+o3F3gFYgKo+BzWyemaR&#10;78r17RD+5IzBrPkgGoN1SL70ptQzOqoTswNw6c8kjwPFX9lT7UoFztUXBJJjvAwKxaWwpe41xyFE&#10;y2NzRy1LXfXrFlwm9VW9bboDbVaBQfZl6Rc8MoO2y3WzcuI7rCwoDMZESOSR3Pil7z2lG0OIcKdo&#10;GZ7iK03UfWi+1uR7aKYAVCSVC+fmtU9W+vNKLVpH1W8K3uleGg8rPmn4NFkn6DVLl9HYVvWQCVYB&#10;4JVSduOzRUbvq62wwRxuGG7c+PgGvnHU/wARbduzdZr2dvCn7h2B7wKqbv8AE2w93dcvtv2RvUYE&#10;iK3Q8Pmava6DWTC3tTe74PoXW+tae2WXcqAgHfMAkd4Fax6l9Ypbh7e0lmRVBMoVFfM+u/iILqkW&#10;zDqQCxEiBWt6v6yW/bVQhAGXKmIPaJroabwM5NXB0MhOcf8A73R9Ean61YF1uKj7rhCFSAM1rnqX&#10;1O9rRKFY2zcmEktO04A7gGvnU/UWoukN7jR9rHmQaknqV91I7SQsd/xHFeg0/wBOY7RU4Sm1c2dB&#10;9Y+pXuolpCQGLAqGmf71pLer3tRd27VUm2bc8Aj/ANqXuOHC9ZksUZOP6mkDbch9oBUcd69FptFD&#10;FFKMRsMcI+rZZaQJne0vbG1qet/tPUc4Aaap2uAneVG1DiBMzTtrYlpmBIHkc57CulBUiWkyz9s+&#10;4WVpIDLB77qCyhgg3qUkSQOY7UcbVyoBcdTI2MDx+aRLhVZmUqHM7f8ADOYo7C3ULXTaIut7e0c/&#10;jMzSl69uG7d2hSfHIkVm7q2RSYG0TnkQfNI23uDBCk42MvAB80DRUcibfBm6m9bje2ScE9uO9J3R&#10;bZgyuYOWJ7U1b3Brr3rbZUiFOKrNVbhkddqyoAE8R5pUuBu4m1207PuhiGzPcigMxuF/csyRlTMB&#10;RQdXcS0VwVF0SwDA0F7jsXZnDIcAxnAwKFyAVkNpKgInJIMHMCo+0bjMVLcFeOKxcZ2ZR7Z5z2ih&#10;fzD2bibi3hSOI+aW2MTMvYK790kCJbzQ/Yum3cUAAyAB8U1O7fuuHkGaGWNxAS8EcHg0IcZBkW7K&#10;KXQhT+JBrBTf7fGxiVcfIyKUVVZ3LKwJAMtx/SKdtWrKOoRgN0yWzPzVFtpjaFFfqgErIABx2iaf&#10;dERbcg7AQSOJNK6a7c2oNqEbsk8CjLaUksxaWzAyI80Ew8aXpDYtWQG60TcIBmDHIJotpA7Ft0uF&#10;gDt00ol61L/uiIntTKXklFjbuiW5pJoSGLF1k2uAoKvlRxnk1l7yFSLl3oJaCMSO80DTPcZ2ll2l&#10;jHzHmvXmZVXagf8Aap5GarksKg3RAb29kLHY/NW+ntELbkQ69MKTkHsfikrNy83uC2eoEAqMSD2q&#10;5sWHW4gaR1fiT/7UnI2Oh2hq9DK6bgsKOpsfb4ozK7WUIVlIhiitI/oaB7AYOpUFQftBMn8/FTdC&#10;EVQf/lcAIZA/ArI4m6Mi0Ae46C6Rva3wxiNv4oNjVWzkvtG8GDwOxNYs27lwQGSQVWG5I7g00rXP&#10;eZyU2IvDLIB4AHxSXwaES0V4KdhQSuS4+0r+Ks02aZ7x5CsF3ckzyPxQ2BtoF9sgFhvAzINHug7X&#10;R7DFUMMwOBnFA2OhGiLXLdh1Nx2kQwYdJntNN6tWS42y3OVK728/7CkGu22Zd7Aq5G3dnYnepC6r&#10;JcQuoO4quMkUI9dEHVRdCgQ4mIMSvJJpE37W4tPUyzH/ACak4UsqF2O4xvAyPIpe1dW3vRSkExPM&#10;fIokhE5scZhdsvt3OqWlgsQCoJ4qx0N0Jutors9yFQSCVbn8RVDa3MbhugEmBuUwDHkU/ZcqUK2Y&#10;W3Jg/u+ZqmgIz5s3OyCl1Va7bSMz9xnyoFbRZ9wtc/TaJhmQxEmJM1pvp/torBQVkSjGcyeJ+K37&#10;RBT7aLy3kcnv+a5Wq4O3o2pm26K5uu20ZGCtLdTYJ7cf5VsGlvew964yyqqFB8lsHH54rTbAcK9w&#10;XiG/+WKcbYxgeDW5q+03XPQwUGfu5FcXKqPQ4fRsirtK3jbBCugdOcgSppY3xeuSLpcm5uIYFSq+&#10;CKR0Ora0i7A2xlkbo3EfM1HV668zW2usr2w21PB/PcCs5poA4e9Z1BJaWY7STIif3VqOospbvXLY&#10;UXLiABVK8geCcTWza29cRmuBWRXyqKwAbEHmtXu21OoWwQSHDfe0yYwBGYFNgzNkNS1lm7afVIyM&#10;GVA5BAJj/eqhrc2lD2Q492W/aFVfNbfdZ7YshgAySHQdYxxHgj4rWdXf9x7tu2SSh+WJ3cT8VshJ&#10;nPzQ/ZSvadUuuyCWLMsHAY95rXNUi2AxuoHZrRJA4yeBW1apN9i2ZUbXgJc+eYNJapbUXlMtuJ2j&#10;vAGf61uxZa9HMzYrXZr126u1F4W0hBfwDkIBVc22FK3GAM7iVAIPb+tXtzThWBS6jKFDb1aI3DE/&#10;NVF5MgSFbbnyxnitqlZk2UA9lt8iDCFSWMQwHE1eWHZLgN0hv0ukExt3YkEVSB3h1WYFwBPG7ufz&#10;TOns2rhYEOpcdUZgeajVoqLp8I2ZrBRgm3dCgFgQpG3kmivBZfZCscKDkMWPgGg6S87IPfsuIcDc&#10;sDdH25OJFWEPqNkb5RpG0gEHvBMYrBPhm+CuhJrN0rc9q0VCL1T2MyZ/NVbFRgupgM/PBPGPxVk7&#10;hGdLl8bLjydktJ+Z4Nev3odVFu2yo5iR1CaSxjjwVwLJb083VFy4wWPuVRz2oruU2G4Ag3GdmRPP&#10;9sUqlx1DKihWU7j2NBv3SAHfvnaB3Y4/FVQKX7F7yXBNxroVHaCozM+PFVl0Xhu3JvVSAzASIJxJ&#10;q21sqLs2puDGT9wOQRVH6ioRi9swzABgDRxQuWNr2Vd1rigW33Ei5OYyvxQrbG7eVmf9ESCYyCKO&#10;dSqbntpI4YgSoJEH8ye9U13UZUKV3J3yv5We9aIoxZXQvekO4DQuQoEkjuDml2dnGxEyBy2P707c&#10;d5kkISVYD/xAqsNxWW6yS6zI+fk01COBd7RFnrUsVP3DAhuxpe4WhIYEJ09JzNOs6XFN0gwAJHk1&#10;Wud9vUG5Ft2WTGBIohchTU3AWTClcgzyJ5pK+6lAFgcRGZqwNsKFUxLBSCcAxjNJhkXoIw0kMOCe&#10;1Mg+hc+UU4AUAs8jABPY0jq2uF7oXaytBX/x+aevKhZASOiZ8GaSu4JJViAOgDqp7YlddlewRgR7&#10;faCPx3qmeSR1Fh284q3vXFuC796wB1Tj5FVqiCBtVQSSvnjmmQAasUklyyL3zOcUBpOdvJmmWb71&#10;J7fihtaZtgBIBBifimJ0RIAUiY4NAxH+wp1iQuTmMUPIE4MijUibQPkAgGKkpGe2AMdzXgCAp2zF&#10;THJInPM1LBZNZ3IPIiPzQf5V/wDBTGdpYE+M0tuHlqiZRtFm8x2zZmc1JtxVhld4Jx2mvLcEneDJ&#10;EGDG2sXVUqdyzI5HemWISGFsuTYWE4yfxTBdwwVbaruGWpNSGVJUqoXBFEW6RvKszIpzA5qbiNcE&#10;2JCbMFQYJGDioWn3MGCAMoGRxAobPvFlgk7nyrdhUXcm47HAODuECpYDQ4jhrjALnlmBiR8imkd9&#10;ylGUwpjdjPwaq2a46uNu+RPTgkVFHDoEZgFYSAeVqmy1jZdXNVD20G3qXduWT1ClQ25mYFRiZNK6&#10;dW3yX5BCla9sFy1Jadp2/MUtxDp/BZ6SyhW0XcKTPHIHOa2r0z0+0EUrbJUuCZ7g9q170+2QTv5w&#10;I5BArd9HrCVtEYIC4AjPasuY1Yf4LhdAS5tmzs7Az35zSup9OUe6wlCSxMzAH+Efmrpdebu5ldWy&#10;Nx8fNT1lxgp3KH7fhf21jjKW5Gv7cOzQNXobt66v6YVTb6J5itF1ljZcuKAX28GYFdQ9S1BMWyuA&#10;PJMfiO9aD6kjOxaCu7Gf2gdjFboSfsx50kzXUYgJlSwIggQRRGDWTa7iTntmvXEIa4pTO0CfP4oY&#10;hVQMjFWkEE4WaYLURk6ZTdI9ksODsPB81c2vTLpbaxwdv+dZ9I0Ctc2b2trIJJ4xXSPTNBcNlAdg&#10;V7kEzQTdCcmP2+jTrWhfZHWzBjEnEirJfTx7iOV2so6ifmugroFRLqwoliiNy34I8/NFf02Fezsh&#10;oAzxj5q1kXsBRRxzWaNgzm2IQjqaIitOvIV3lVcDu3JBrtHq+i01u3eBfnDKuRXM9faeL20Lk9AE&#10;jFMxTUmyvxUl+XJqx3shBY+ZOJqK99gAkZJ8Vc39M21MDAxNVA01xnuMDK0Q4CtmROz+pNEY7sSA&#10;Y8VaW/Tvc2gt87TVjY0JuW3TYSEEmeD8UqWRImzo1ZbBXYzMVLE0JrcZBK+fFbhe0ATYo44kCQPI&#10;NKar09gx3YA4HY1SygJc9mqMuTkR/rUBJ+D4HEVb39FsgTMDgcmaUOlIUEEDuJ5pqmqGxQkyErGO&#10;ajJXyKP7QkiAJEg0KGEkeIokwmjCgjaQZk1LIAIGais7WG0UwLcqsjvGDVNlIDszBNeChQfM80y9&#10;mGAiST/apKjDcpifFVuLAAc9eYrwM7F2kTRiuRtUcwRQygyDUTLAsoECZrIDg/bmIqLWzhSvfFEg&#10;iWyCMZzNGDQBJBMGpj4WpzmGPbBFQkAHqPjHeoEZ3ZI2jiagzHafFSkkmB/7V5mYf2ioQ8pZSBHI&#10;zURGxY5mp7cmYFeIHIHFQWzHVtURWSDifu4rBUETuMnivKRIPjmrITQQTkwOx81JZDvjA7fmoowU&#10;q27BOZqSXGwezYJiqLSI7CTG7jkxzUSWIOOo8mKJtCweVnMeagzY5OO1WQxuMZExxUydwYzOAcUM&#10;iB8zwKkAC2JA4ioUTk7sdvFRLnEkxUuNzSB2qBAeOZiqImTlt5IHgGfBoR/ceJ4x4o28kRvicEx4&#10;qE9BC5FXZdHiMRxifzWFWIWBUnJIJqJUgSTMjmrJRAru7DFTIxuJmK8oIBz8ZqXmqJSClxDPAE15&#10;GPG0hhyR3FDCkCDmI4qe4KTk/GahQYu7CSsdUCKgVhlAYzMwahJFu0czuNFIY7lHPeahEz0kAbl5&#10;7VBoKgns2RUix+0KJgTNDYEEFRExIOYFQJMixIdioNDdwd2DJNMiywfayCAs4qGxNq4Jzgg1aZTb&#10;IlkW2AASS2fxWULBQVXEzmsqNpPRvABipNbfA8iaotHoAZYURma8hiTMeIrMg9yI7eKCs9YBETNQ&#10;jQUHaXPG4U6tggoGaJBz4pFGXMmRT1si2qbgSswCczNQFoWuodg79scVBgyld27K58T4qzdZDKon&#10;aJmOKUu24RuVn7cyPxUTFpMAbsxP7VnFQDMEUliKKqpMnJivC1ueAozRUWQDDa/HVXrjhoIaJE/i&#10;KL7e2SVUYgGhlHjoAhaoIjLCBBcdya8C0mG5U5/2qYE5P76DIIEfdEVCIMHtwo285qcLC7gJU/3o&#10;Ie2nTmiSEXySMVRaiSe4xEYndHECKwF2m4u4nB44rIfcDvubV5MZyOKGwS5JkHp54q7IoEvdZeGI&#10;wKB7glGAMjmexoq74Ak4PFDbaqgb/vktVkcTIXncnVUd4eIJmBUiVUgbpMRPaKkzJAIbI70INEWa&#10;Q33Svis5zyCcAR2NSDeOQQfg165M4wDFQkYhGQoAOmfjtQy+WJHET81lr6hLg9yG3Yhewr1t0d13&#10;fbEkCqDfRBSFavK3UV2mWJ5zUMzKzDf50ZFZVadwg48irKogtosORMxH4qfQrsJPEfg0IhpZu8kV&#10;IQxVcwM1C2uAhVNx7x280MqFWSsZKxzUlb7cZ5FTdXkgAFSMnxVAiymARtBk0TIw2ea8bZzteYHb&#10;PNedDtADYnNWWldHi68hOoR/WhGQrAgCf8qz7e4iRQUViCYWPmpRKpkrTkdPbk4qLScgUWWk9IoD&#10;SJEE5qi0zJSCwIB8GgcHzUyDIzEVENtqwujMncOcU5pgQwPM4PxSSrLQZrYdFauqEIVSC0HNKzTp&#10;FSkkmWmlCW0baYJAknJlastNu9tCkDqJE4z5pS2sIwKrM7YmZpy5YYIWS4vE7e8VyJu2cySV9khe&#10;E3N4LERtj/HRGtr/ACu49TNkxyucrS0NauPKqFYg5xP5pi4xtXSxYqFhgyZVpoAaaAFQtpowoUgO&#10;Ow5qGps3TYVmhcLEnkcTTdvUFyRJ2jER92Z4qDl2y3UCpEc0ak1RfJTi0Ohgknd371jV3pWNxSMh&#10;WAEg08yBChY7VLCNvO6kNfLsSU/GZimxdtC26fIG1vTbscuGESMxPauoaP6pv6P0bW6BZC6jZueB&#10;uUL9ufBrRvStE14LDAKB1A1b6u01nTMq9bXX2QRMAVl1KhOUYtJ0zNkySWSKi6bTX+GViWjsG3i3&#10;xBjnye9D0yHbuAUD5xHbisXkV9pLFVUyT4YVIXbZh2ssQzRMQ2RTVdGqKpELljCKNnkLEMR5xXZ/&#10;4efSK6i1dvMh29AQMm8dXc1z/wBA9Eu6vVW4Xoa4EBnj5/pX2Z9G+hra0umtWbQtMhZXLZ2iZLY7&#10;k15j6i8n9nF9uMuX2z6D9E/T71WVZ5p7IdL5ZuX0VpE0doEakbg/QCpwpEZ8zVp9aeqWLHp19FIu&#10;k7g6tAZHIhIj5qw115dJdvEhHDoXLgGLaAZLfBr5C/it/EW7ee5Y0d1TJDiF2suOSa8H4/xuXyGp&#10;tdcW2fXvL+a03idE23Tqope2cX+tfXNT6jr76dICORC/b8mtNsWyEMMYmBPP9KfS4q3N7SJnf8mg&#10;3bi+4ApgoBEYzX2LBjWLHDHFcRSPzfq9VPUZZ5JyuUm27PPbhWZ4kEcnDVlEl1BtKCy5KniPNZFi&#10;SdybgxkLEwfmoLctlyip957COaNGaVUTW4q2iC5O1vxNe07WlZ2k8gLGI+TRLzbSgZVfYACexC+a&#10;WVxcBDWxGdp8g9hUq0IY7dsq7IHiDmoJoLtxUB3dU7XJj7exo9jSlQNltsQpIPNbT6Z6X7oaVAUA&#10;OZMY/FKcmjN/UKL45NT0/o7kztdixMxkn4rbvQ/p22+13VYViXk8beBHzV1oLgtXbgsrgmCW4DRM&#10;VUeoeqWCLn6TK6osbTjcTJNA5Sl7aMuXU5sko7Ypx9m4X7Xp+htC8lsXCyyp+3YfjyBWp6/6juMl&#10;u0tlwxEEzIxWlar12/cti01+Fljt45ORWvXdS4ZkDEy2QW4pmLTyfbNGl08nN/hS/aLLVa8o0MeR&#10;gD9pqpu6skNvEiQY4M+aTYsS4OCvTHfNDiGtuTA2xXQjiR0sOhhGrMBiSYJE9vzWFugCAgJistsy&#10;Z4Ex5qJLFZ244pqN7SJEns546qzZa4VEREZPxQWuyRjJxNSDgWwkTtq2uOi4mCTkLwDzUnCzAfnO&#10;4d6yyhWIyRH9qNatXHKC2oJmAB5NS0SPZnTaW5fuBbdtnPYKJNfoD/00/wAALnpt219TfUmiQJbl&#10;tJpL65aMm6wPCr2nk1tf/Td/C/0v6a9Ju+tepGw/qXubbVq6VLWUjLFTMNnFdh+rvWR6gLwR9tu3&#10;tLO5Le4IjbjtWSWoi4OVqr4XydCGCUckYtc1f8FN9W63V/U+tu6g3msenWkGy0WG+8TiccqKcveo&#10;pY01uzZtWzbNoD4bgQPFapqfULZ9zYAonaqgS+OZPEUPS6u2MPf2gHZCCO0yK4uo1Tm3I62DCom3&#10;6j1X2g3t6l7kwC/3ExgDxHmjfzBDWSGIIWcEEZzJJ81p1n1ZWZwl2CqjEhRjkBj2qQ173LO65tIQ&#10;MB3yDMNFc81SnFLo3ZLtz3rTsgYsGdGnmeJ/FW2lt2dl0XnUtIF1VYzPiTXOG1/uFwibZthgq9LC&#10;e2au7Gtt7nkwAgDMDuDOO6nvJpiyJGRytnQ0tLcuXRL8bVRhwBwKIFlrbi91kbRIAO0eD+O9a/au&#10;2IJJfqdFwGDSBJJ8DNWdy/Cz7H6ZtsFC4MdjP+lNsqhpmM3NjqCAd0zuLEYzg17RXZ9hN6vtlusE&#10;DcO01X2b7XHa2WIeVABAJIXP9WqA162V3vq7dlZLS0SkmkZMqXbDjBstbmqQo4ZiA6usE7Z3nEig&#10;XNRa3WULZtNsa2ZhfJLHk+Kcv+ta8KltfbZY3b/bBGc5NU66k3xdZkG0kBUOBJOT/wAUrJNcUyQQ&#10;6zvcW1tAtuWbrkEGTRf/AFBbVsXTdfeeneVmV4wPk1UupFxbTWAwLAgAkGeRJ8U6+p9pd5uDaGYk&#10;j7VMZz8zWPLle10zRjwqU0muxvT6pHa2imVZBBBlT+fApp7xhWYsAu5Ru+144rW7d9mLukIXQiFP&#10;3eact6k3UZWurEAL33qnk/4a58s85Ps3x0sIo27SvdCWkuJMAbgOqBMqTHmt903q+osoq+xv2ISl&#10;tcqVP/lXKdN6myILz2N+9FVyjdifGBgVb6f1FLge2LhVU3QecH7QPiu3pNSkknM5ubT8u0dC0Xru&#10;rHsqFRludYEYLfP4q10f1QodfftMuLjdMNJGM1oFnXqUS3DXXmEloSQMnzE9q9fa0isHRgQg3ETt&#10;GZJPitP9XOL4lwZ46WDu4nZNFrdJ7TG0WRW6ogTB8VY3VtujtacMoX7iZJkdviuI2/W7z22ZNTut&#10;NgdIPBjbjvW96D1lH9i1dtMgW2SAnDTkYFdXR+ShJVKqOZrdC07gm/5HvW/TlTayhJXLRwTMitee&#10;9bRdXLBQeoQJyf2zV5q7w1VmzcF0FbYL7CI3M2OK1m96kdNae42mXaAuAdsLWDWShFuV0jVpcc2o&#10;quQ9xURWAO1YBImGziCRVXrrNq4r7bUAQrIWktGeT2pn+bnbAR9xxuXDTxntWXb3TY6XCqCrE5Xq&#10;P98VwdZmxuPaOtgwyV2jXZVmdzZKFQWbJzHZasdPZ92ASbkS5Y/fB4OfNDtKplQhkkyZ3TBiKsRp&#10;fc3ta04aFO3yRxGa4ryo0xxNPoTCpdKI1kkK5bq6ZDcFmHemNNYN9lcXPbUCVEgifx3qFs3WtqAW&#10;QuFUKGBZQeTNMXNIbaLCqElSzRlW4iMc0uWRMJQlZk2zeuM+G2gMVXCR/wA0FIgq5hXBfAkL2ir9&#10;PYWbajcqjaARIJ5M0hqkawVG39RnUNuysHI45oNsdqZNrtlcjo22VRgIXbBWY8eKbJZdm0CLal4E&#10;Eycf1AoEBiE9piNpNwggkeCP6c1O9pvdNy2rq0KsEGAwIpGTEvgOCA+4tsNeF1X4+9ZGeCI7U1a1&#10;dm4xHvuuxQxYoSTByN3zUVsIi2cNb6NqtyVIrwu/YWdSsEq6gQx74xE/FZ3ijfQzZKjBs7WaCgHu&#10;e4pt9IIbA3Gm9NqLlm4+9yw3QzOpaV+DQbLJhHKjaAbZQZKk4EGp3tWqF9xZW/ah+1iTFFBVQmem&#10;LbStvFy7wVJncZLKP3Af61caXUIqMEkyNxzMbvArT7ttrT24IIaCzdo8DxT9j1C211CLxChiJVIW&#10;Rznmuhiy20jLLCo+jbV1gCMNrtkA7uRPeKnacmehuIJLSxA71U2tdYcbhqIusJwsB1NPW7iMqpJY&#10;r0sOxFb8cf2YMyfuI3ptarshX70Zlz9qjwR5q4bVlep2gOxJQfuZRWt3LQt71tdQUSWOIn/jyaaS&#10;8ZujbAAVZHLAckU/+pnF1YlaVNdG12NTcRnUNlBMESc9hVrpPXLtq2lwINysFaD5rQRq5v3Li23l&#10;EARjyn58173mhnZVJx7hBgsRzAFasXkJJ/3MVLRcdHXNP9U3FVVLKg9whZJyBzFWg+phctXNwUEn&#10;kkxH481x0an2us9KklgC0j+1NtrzMe/OdrbhBls10oeamvZkloPmKOkaz1m7qBD3tqhyYBkxUE17&#10;KEeQNwiZmJ4itAuat1Z1AB5BgyTHmijXh2/T3npC75ENV/8AUrd2L/p69HVvSPVb1prPvuZg4BlY&#10;7Gtt0Xqou3QCwEYfb2rhaepOtiX2tuALBSemPPxT9r1h7jGLwQupKoK36by7iZ82ni/R3Q64kXVM&#10;bVgDq5/Bp/T6xQzQxbp/dwB+K4xoPVjcNke+QAciBBrabPrFwkh2Kk4BEZFdPF5FT6ZknpuOjrWl&#10;1ZdJBJBGO9M6e8bzOzMwVFyx71pfpvqX2zcWVxC5rbV1l1htIBYfbGI75ro4f91p7jLlkscXxyWi&#10;tJGZKmABwKYsEobm3aSywVJqns3kBYbYbLNnkim1cPtYJDRI7TXWeLjs58clsct3FtBAJY5G48Ca&#10;zavnuBsA/rNKFtPBCh2mDB7NVO+rZDbtMAG3zLdhXNyzcGa8cUzaAEYL1Sw6nzTrPIIG0jmtZs+o&#10;jdDwyzugDBq1XUjYJeAeO1bdPN5EDkjtZZ+n2TYQqz7muNNPlfdIlJZO9VWkv8IE6pwSeKM2puMj&#10;boB3wK1Qx7UkJlPc2y0Z2OAp5ENwTTYeGCgxiTiapkvEAAZAP4imhdLSrDaQJ6T3onEiY8GSVLtI&#10;kgwKiz7ZHY4jvQUvgq63OamuqQEnbO0RFBQY2lkIFXZM5/BFRY3AVLCSpzGZpbT7ix2z5ImnEbY5&#10;6YKYIBnmgaCTIhgxaVbd5HMVPcblt4lXOAvYrQGDNsluG/qKMbslWVSuSM9xQtBJhnKEJnau0cCD&#10;NeW6BIcQPNAmFG22RmCaZUjemZqi7MbQqbFBxgFvJo6zNqR5JI+KXe5Jl+cmDUleHVGOAJP9aBoJ&#10;MzvLr0yDMt+BUkJ/TBj8mouVgBTyazIKkGznmR4FSgkQFpUkyWKgye0ms7SIK9huIo5vNNvavSTB&#10;JqFlRuE8HcKosHcLEDMBjJqRcuyADBPJ4IrwQEEcGOCeYrHuKsIbgmDwOKpFgNdpLWoBS8guIG3Q&#10;RiVyKiy70UkTiQRTMvvQqAwifzWAXuW9wbaDyB2FVt5I5Wig1Ft1tXvbaSp3Q1U7XC4UB9s5xW0u&#10;iDchz3mtT1ata3qNoUkEYq2hDYteuksBIEEkE/FCW+DNwES1Fa+SrG5bXmJHikNfcg7RlAA0EZp0&#10;YozSkZLqWwSG2yZ7mlnYOwbc0Ynbg0hf1oBxuDM0gcVUfVH1J6d9P+ka31f1n1G36fodOhuXb18h&#10;Rzwvck8ADJqnkhDlskIynxFWXet1SoytaUvJhwcxWkfXX1r9P/SWgu6/1v1GzorIzb35uOfCIMmv&#10;zR/jN/8AXG7OrN3036B0d5Wkre9U1aKGEf8Awm2Z/u1fG/qH1N6169qb/qfrfqOq9Q1LFZe85cgc&#10;gjwvwK8V9R/V2HRpxxw3zfR0tPoGuZn3r9b/APWz6rrXfT/THoyaVA2xdVqwLjN8hOFr5s+oPqP6&#10;i9e115/WfVrmvfBVbz7bQk/tjFcy9L0xcWV33XltxIwonAOa3v0jT2jc3By4UwVILDbOR8mvgvn/&#10;AKm12q3rJqHs/wC1KkdmONRqkdD9MuOyaewnSvJABUT3FdF9GsWLWrDMuxf+1uY7j+BWlekJdRG9&#10;pZ3FoBP2f8DxXTdH6emm0qtuD3rggjkKYmvH4qzNPdxBXybVl2eux28+7YTbG0GYI5MxEdq330PQ&#10;q1uHWCrblEAKGrUtHbAKvdmEXpM5+Ca6J6fY09q1dUXD7luOpzIM8QexotDhU9W516oTnzOSSQ5b&#10;0lwM/uMrlPukwWmtq9PvWw03UhQODjbNaxprbbSxVnLGdxznuc9quwPcgyInYREj4zXdgvzdLozR&#10;dF8rJJSSd0AWzx+cVYXD96FCqrMQardK5t7WMggxtPIHxFP3WFtbh2Ftw6F8n812NNDdC2Dkk7My&#10;hlyqntt7/k0ZbibSr3N67Qc4IPasCyi2ywnftgE8g95pCxotSt0pcIZdoJJ7TRTlsaaVlwtov9/2&#10;khf9ophbgc2i7ja2J7qRVbZuM1tFKSQsAnyMU/YZnZOFUGGxyfgVrwzbYUkO3LNj+VuMNgcNguJN&#10;JWYL2ugMVU7gvaaPcLL9ryswCw8dq8rMzg3HFtR3XlprdnkqTqqAgidksLbLI4kiIOfJqw94LZM7&#10;mggqo+0/mqpGW01y3HTlt08qeOaZ0jBgu9ljkALxQ4dRGXCdjtjRZ2rUK2FBK/ZxUUsG0sE7SDIE&#10;1hnW4q42kTk0belx0LoR0x+IrbGJdmS7G6cfd+494pmxe1G/qAMrUDbQB91zDCFHdRWbd+ylt1Nt&#10;iSQgg5Wnw/bKCgD23Rz33GiLfZdpKwgE4qHuIj3RuA79WZHgUFyIDMHieAIFKz5KhKnzQ3HHlEjf&#10;X2z1bi8sT2HxRLG1k2dSgLIJyDSRVEKi2FjcSQcT+KsBcaTKglVAAU4215+Gsf3EpM3/AGeA7uRb&#10;j7iVM/8ANazYu/dFsMqkFuTMmnfUb9109u1zJgL+3HBqj1F9k2L7kkgSBwPIri+b8g5TVRuMef8A&#10;J1NDp1GNt8sstdqFe+RuVFAJJPOO9VtzWW2HuEkFUIUkfdQNJbW69w3BuAEQTVH9f+tL6b6RcJP6&#10;jAKgBAxWHBlnqFKc0lHujs6TTQ3wiuWzk+o9X0VzWsnvAurkDEtM5k1uemu2bOltkakAgMVVczXD&#10;m9L1WpKOqlReEi4tbNqbHqC2LC4FxlGSf8J5x3rreM1meH3G8f6TPWavR4nHGlP+UdJb6lX2fbsX&#10;AoP+Enn8VPQ+njU7rl9lUtB6jEHtgVyzTi7bJb3mRyWLxmPgTVZq/VNUqC1bvspDltjmYHaD2+a6&#10;uLymXJNLK7S6RiloIxi3Dj9m8/U+o9O9Jv8Aus6szZcFunHPFJ6H1z03XKXs3zbUA+4ywY8HOa+f&#10;vrC3rNtvV6iyzoi7UKYUAnvMVX/Tn1r6Xol9v3+rbDMIIaDj8f1rznk/IzwZ3tx0pfo6+j8esuJf&#10;lbSPpG39Q61nQKJWdpO3O3/mrq9r19NtLrL+qO6CPBj5FaPpPrb0K48rEBZLz9x8gjxQfXfr/wBM&#10;1OktCzdFzbILCGCr5Jrf43yLUXKWS26ozanQOUtqgbD6j9T6W7pHuOgupjYOJmq/0X1/0dWGodFR&#10;nUkkidrHAFaza+u/Q9Lp10lq5vCBHcLDMtajrdfZ1epsrpENq2jlxIgyTIU/NdbyHlVjwJ45JyFa&#10;PxspTanFpUbZ616w165fs6eyfbMkmdsUn6B6Fd0zXb164FBbAwSQaz6HpLt3YblzcHYljGIJ/wBZ&#10;reF9Ms2SI1MK0bQ8mWrxWN5M+RzfPJ2ZZseKH20Wfo/qRtewlsR7kgWyOY8nsD4ro1j1IWrEW23X&#10;lJARpCiexPFc/wDQWGkuXrrwSQQobnd3NMXfqDRMXdSNsAyvkGDzXdXk8mLDxL8ukjg6rTLJLiNm&#10;yaS4qWReukCCSwUEgT8mq71P1VEupdS+VxCxJU/mqDU/U2lcJb3OZJkAA7gK1T1j1nR/plbpOYiY&#10;JHjac/k1il5fK403yLwaBt/kqOi3tYnqdrqaAMsOQQK5B6tp/S9NqrRS2b+pLRuxP5/EU1pvWme+&#10;qNbI9yCQFIJnvHxUfSvSUfVteIuYB2scT8AHxSXrVkf5y5NH9P8AZt7uDcvQrdlwybURk4f9reRX&#10;L/4o+krqNbYCLIZ1Cn/b8V0vW7NOtrYFe5hXTIgRg1Xa71TQaCzYu6zXJbG3dJIHt/0NdN6XHObh&#10;OtlIz6XJmx51lhJ36Rx31H0J/T9JautZJaxjbHQZ4mtMvfWOltOwtWktgqV/dMzmtl+sv4w+lvp7&#10;1m1ucNPYGSODIxFfJf1F/EVLKlbNp/tLBpjLHuaw63wWPJlwLSxurumeu0mfNOM5Z6V8n0xo/wCI&#10;1jR6lFWNuJExJ8gGu5+q/V+t9O9ANyxeKvdTfMxsH+9fm3/D7X671f1+zbu3BsUh3jKqx8A9zX09&#10;9e+q2tNo7Sai/sFudoR8le0/BpkcWTQZngeS5Sgnx+xz8fi1WySj06590fLf1/8AWfrvqXrF/bfu&#10;sLL7iDMb63X0jXep6/S2zrL5Y4OzdyTwDTP0to/TdRdvXdRftqG6zunbMea7X6P9F2L1xrVnSg7r&#10;aMLwOI7RTPM6+OPHixRwfkkvyS5fyd/Hlx4I/FmP4d/Q1y8zEpmAzKRIBP7h819KfTX0l6PplCXd&#10;OigtIa5gnzIrnnpGgsaHU2Nmoa0k5RsFj3JPwa3v68+tvTdN6PfFrUql1bQUHkA+ZovC6iDx3qK3&#10;p8JnkPK5cubNWJPa/aOS/wAaE9O0ZtI1/aoIuFFzj5FfPnrX8Y/SPTNPds6UlnPXvHUs/nzXLPrP&#10;6m1fr3qFzZqdysTnjPiuaWvon1K5ddRauXzALD7ivnHiu/DQYM//AOkZVBdqK4tF4pShGoLc+m3z&#10;ydK+k/qX1f6k9R1SJaDe7LgN1LNdk+jfRfVdL6zpNNetpp2Uh2CtKsOSwmth/wCnT6L1Hpuss320&#10;KG24ADPkTMSK+pvX/pj0i1rGu6h7dq633loEkcbT2qYtKsuXJLDhUcUWkv3Rztd5T7MYwnJubs7T&#10;6Za9N0/o9lLTneyByeAxbzXFvqD6dueq6pLe9RaWT043Dz8R5NbF6N9V+ljT29Ot9WgiyizwJ79o&#10;ro/rfrPoXo+mt79bpWO2SNwCk+DXt/G6HFqFFyS/E+Z6jUTx5p027Z83a/6a9N0C6n+YuLuRw25m&#10;ILx3H9K3n6B9U0envm/b1qMttf00kBAD2r4u/jH/ANQfpv8A6ldt6TUm8hY/YQPxE1802P4/6y16&#10;0BZ1PSxiSIGe1egx6fIppQxukjjazyOJr8pp06dH3f8A9Q31j616zqzp9K8WcSymINfIHr/8Qf8A&#10;0fTrEXM5PJLDB/oK3/62/ip6fqPRbsMivcSCA/UF71+fX1T9SajWakhXOxTAjMitug0M8+RymqSZ&#10;NfqMOnwqGN3KXtHefX/4t3telxU9oh+dgOf6muZ6X3dRfLm2roMy5xmtA0FvbdXf7iicR3rpPp+m&#10;uMmnuAP1ElVJkQO9ew0mLDp/hI8hqcssvM5XtN80iibOwAFOrcewOIq+u6HWX1VN8KSxW4F4btnx&#10;81R+iumouRftASejdABjMYroXo8TcNsObcbjy2eNpnsO1ea+pvqmGnwyxR7fBycuqjFXF3/Ah6F9&#10;GkC7qLu0z/5DMV2r6U+nDqLskC3gdK5QsKF9N+njUsUTSKjcAsMssf5V3f6U+m7tqCwOCIDLGO8R&#10;2NfDZ5Mms1NtuRlbjmSS6vk6H9J/SKaOxp2awABb6xwVk10T1XXexZ6yUKr0AHEnAgVHQqE0VmQZ&#10;LGATwBXMP4i/UVvSrcIbCDGYbdzXrJTho9Nx8GxtYoNxjRzD65+rGU3tiKxBCMF4VjXPvR9Pe9R1&#10;yWmJKRO5RndPNV/qvqx12olItlyQ0Y3eK75/Cz6PcWxeZ1YKRuWMV4KEZa3Vd2rPObvvZkr4s6j6&#10;dc03o/o/uOPZ3A4Jlsd6/Pb+P38Vm1N23ZttJcMInj8V9E/x0/iSfR7OotwEZlZSxadsDAr8qfVf&#10;X9T6lq7t9r27cx5PAPivp3iPGuW1tfjE7eRNYlji/wCQ1r1EHd71y5v3SO9XyerPtuRcMlYbHI8C&#10;tKVt+1ThQc+RR7d9mmX6hxOJWvSTwqjDlg6tOqNns6l3uQWIKgldxGayNQTgPgZBbj5qkDDcCqmY&#10;+05ii/zKo42nAE/FJ+2YpKTN59HVy1xrZ+0TMHaa2K9qlBQbelljpGCR8VzzQ+qv7CJ7nE4XGPNP&#10;XPWyFU2zmBtUnH/tSJwdh43GEa6OlWfVDb3ujQI2EN/tFbJpNRa9kOzEFNvtoSd0HksK47odckkk&#10;BobpI4Jrc/TrpNsLvYqrjrUHcZztJ7zWXJjLx5Xu7tHYlvg2l9u3JZYBPXjuc8D8VXa7QWb9glrl&#10;1+tfbDgMGjyRxWt2dYpuI1y65iYVx0Cewitr9J9Q9q2Ltu0FM5RYxHkHihqjZBq+TV9R6RcvpeWV&#10;VCcoDBZhwQa1sK2iKhNqhWYH3BJQ+RXarjaR1QPdRiFldnae1cx9W09hxci2ygluk+B2mgjITqMS&#10;7ixXS+pm7c9pmN1o+4MQpiti0fqK3LIL3iqowUBjB+SDXILrXAA9ksdp3K8wARgiKc9P1btcdbl0&#10;qJ6j3k8U14/YmOWVc8n0DovWPbdvaYbTm4OFgdzViPU0yyZcz1gRIPAg4rmPo+re4yWUlmg9QHQR&#10;3n5rd9N+oo/ULrwT3mssrTGrK06L5fU4tMxCWypCle7Hsahf9QtiPbKe4FJ6ZBJPia1O9c1aFy2C&#10;0hSyzVZ7mpTk3GnaJMSD8E0aLWp4ao2i3rbWArlyVy7SCD/hJNE/9TW/aULDbYAYEruWeCDWotq7&#10;royXAwZsA4H2Goprbjs+9XQrBjGQabEkcsnymbJi9cc7GbbdhgvTxxWym+132AAiuv8AiH21zcaq&#10;wjLcU3NjyhWYC+M95p7+esKg/XZlAAKg7SWHBjuK1QQaytdosfUbwTd153kiMgk0O19RixvQtvG2&#10;SoMRHFJ6jUM63QpULgmMiRx/etQ12td7D9PTbgnEDmpJl48lO6Nj9S9ee8UY3mg2+pJkfiRVFY14&#10;BV0UkupC5z+GJqmva0bk2qNjWjAGN0dzSC61wtzaibdoB3fax7/g1SjaClmUmb8G34Lkhht3KYIB&#10;8eKT1F1LJC21XYVlGYyR+Pk1qlz1I+7auF1IbBQ4BHYfip3tTZaVUbBuBBUyTHIM1SgE9Qq6Hb7s&#10;jK1pS4d4YDu3g0DT3SbdwugLs4Uy1A1mrtD2lR+gZXqEn8kUnq9YyC4zfaGVgqjFGZpTXZeX3Rwy&#10;n/ulI2+IrNpLgsq53qAMqD3Xt+KqbN4OCJKsw6TMNPMfin1ufaQP1LgEq3DR4pYEp2bBpL9y0pZy&#10;TvYKm0cT2FbZo9cjXLahWVURgwEJxzNap6Wblt7WDDnaEOZ/r2q709h3N9htGwGQRLErwR5iqaGa&#10;f9FsdYpthrlxWTeTaVRLfJNCNmyw2hVgHcqmRk+DXtCjMQE2hXADBSJP4o+ms3GMtLqhYOOCAviq&#10;aNMugCaRRasXdrCZOMLg+f8AY1aXbF4KnugkYDblgEcgYxFGTS3ekITbQDcdxBMdoHFXlk29O7G7&#10;qdqXLYU7BOefxQpFQ/J9mt/yN027jltjhwdsSg8gHsKetaTVlAUXe5k/kDg45FbBc1GlQMrgEKQs&#10;npn8gUmPUrNoGF3bVbY7dAWf20cYt9RG/wBPKUlT4KG/Z1L7Fa85cnMirLR+moWvs7xMDdkDd5il&#10;tf67bXZtYQsMTMmT2mqLXfWNq1dYXHcYzbOSJp8NPOXUCPGsbk3NG5qw07ai79hBWACJA/FOP9Ta&#10;W0Qv8xbZW3TsOSIyIHJrh2v+siY/+CC3Imer+k1zb1L6ya8LY3yYbBTP+Xet+m8RPLJJxNeFuklD&#10;mrt9H0j6h9dlLTmzeItId24QecbWFcw1/wDEd1W6rndaiNoMETwM1wA+u6u7auKGOzdJXvWb127v&#10;I3EjEbsk7q9RpvCYoRpqy44nO/ufPR0PV/Xt92WbjwUKsOwFazr/AFzVawrc3eEthecCqNrZAtqf&#10;u4kmvPKuqup2rmAft+RXSxaHFjaagio6SCi6ur6ZO96lq2LBxBQ9I/3NZF65dtlS5iJM4KnyKxsB&#10;ZtiBjySxkmgCw3ugg7hnFaHCKrhGnDj29EzdmFBMxBg/caLhl6mKggYpe8CvshRywfAptbAZpFza&#10;szx28UUYoa7JurIjbGTpcYNOKryLW4r42CTnwawA24kvbUDgEwxplQ6sAsAcTgya0QiKldrgKqsi&#10;DbzOSRP5msWTaCXHiXmAv7SO5qb2bloi4xVNuCR1bp8CsOqi7afYu1htA+RTlEBv9B7ZYhbhB2qh&#10;lFry3iYLt0qIwsf1qdu0WDwBCZgYMn4ojrdLqqPsJEtOePA7UxIXyzzqSZHWHhOnkCg3bThdikO0&#10;kx8imgbskrc6mUlu0UR7Sfc7sihAYiZaisJJmssC6iDCtmPB74rEQQtpo7TOfz+Kt7+9Paa1B3qY&#10;+PxVUVfewAOexEEULZSi16IOsC5u3bjBJmQYofqFsKVl19toITxNZYGFtnpUmQPIoOpJKKQrMlsz&#10;O6T8UmfQUWVT+ybm/ZlcBiIgGkrrFWDK+EwR5nvTmpuqDO99hw2Jn4qquqGvPAEKo256qSMGVYPA&#10;Ry6nP5/NZ9vbJhpucyOCvisW2a0kkQJj5g165eVSTDtsMT3zUISLHazKTxnFDNpGTdtYhVmph5E5&#10;ClAFnOaXS21tVG4zEZarDi+rY3YIZVcAgE7ttTMLLgSCAAQJiaV9orsEAKe3Mk01atdEyOkfihaG&#10;yiO2LLMGLAHaOJ4phLe5LRQmCZPZifFIuArcFunMdP8Ac02js9hHa2EU4jyKWxmOVcUMXrhUhoIa&#10;cr2JFGsqC8BthYE5ESTWGDF4RgyRzUHvM6FQGZRkfHxSR1sYZ1IL/a4UZobK24BTtB2tAPgcUEbz&#10;MIZUHpI7UREEW1WS7cyeDVFUWWlJIe7sMkiRwBNXlnSXQqNuzG9mJ4HaAaotGS4vK0lSAs8CtpFi&#10;/eAM9UgDv0ikZX8D8cSS2CFuFXJIALEfuHzT0Klp1W0rOIJIUnJ+agultLLbgpORIkADz4ptR+na&#10;dNSYPTHM1jm7N+KNCDsELtc3CAu2F8eKuLdtQjm67tgBRONtV9tTZLs6h8mT/gIo8qjgl0IKDtuJ&#10;LUtofF17HmaLzXXdlyIUcGOBTSXlOnfYHRsvM8HxSauyQQ5DEMOsYXbRbeqsuHRutv2kziO1LaGx&#10;n+zD3m9m4VthixCncv2xkx+aFgfbZkKSxYnieKaDO9tkbrQjIOKVfBSVC7o6jPahsNu/ZXXmZXuB&#10;lKsGkRkKTXrVsbmhyWMqRnA5mmr3VZdLYbqJJeeYrDI+xQZRQZJnJHnFWpC3Bieksi41xwrEloDF&#10;oY+IFWVq5dLIhbNsmSxy3wOwoWnVdlxd/SxyxMEjytPNbt7GtOxBQjjrMDknuKknYOyi50GoUpa/&#10;TEAnBMlie4rdtHcdEg2kYbhgsQQPIrntgWd6od5lOk8m2exMdq3DT3drDcwZtkkxhvya52ogdXQO&#10;rNu0DsyKXKqgkFjksGPNbRpkZr59xzbK4ON4YDxWpWbSMFjdDBSy9mg1sNgr7zt1mellYyT3xXGy&#10;nf0826NhF1WAh8zBmIjtmm31DkX0Syk3W2kxJJXvVPZKJZuMnthV4tlSQoY80yFOmW4yXPc6Q3TM&#10;oPzWfajepgLlpi2oIW3NtfsBDMH5kA+apNQ15Sm0KzDKE5aTypitjZ5C2wrW90s+8SoZszPnxVdd&#10;v2Ut3RdmGUgTgkD+0E1EDkpmo6tSzN+qbbkgjfCtnkz81S3trFmZSBG0T9ygGZrarmjUBblwYBkM&#10;0OMdh+KqdUCb9xzaDJtUDaIYZrTjZgzR4NR1FkG5au3mD23aEZ1gAxgwOB5pNBIZXA3tEsOTH+Gt&#10;h1Nl0vXSVRzI+/ITwwpP2lC3NOXgg7yV+5q1Qmc6cDUbui/UsmzaBOxgEmIM5kfFLtp1hUS2T0x+&#10;D3INbPeu7ovAIG2Mqll6hPNVbt7XtDfsYyMdQIOZroY5WkIliSVlBZU7wphHmQxaAwPE/NZDD3lV&#10;SGXLE/ntPmvXEtK1xuss5Mv2WOwpZoW3tAXGCFGGHIJp6MM2y50oa7dCuznAYy0kn4NW4aIFzY/T&#10;G4EiCvYVqp1V7axW2hO0bJ4PxAp3SPs9sFGDpO6GkNuz+IFIy47H4cm0tmuKbS2RK9e4kcT2yawb&#10;oci3aQEuN53cyOQD2xSLXb/6QB5O8Twtea/Itl2C7SxLL89hWScB/wB4yxtAkm4xQmQBgie/yKVd&#10;RbFo49wqSZaAwHBoaOxF13siQsbSZn8ChXOi5b2W12AGQeZ8filUHB2GXU+4LjC4XUwFjHUeZqo1&#10;QQvdFwAbEMQf7gGnntJauyzFkbJWcBvgUnqU9xSzWxFxsbBIVhV2VMpNQLt+FRxEgIZ4EZ4qruh2&#10;t7N0qikAk4Bq51MLauoTJcSTEEEc8VWXbZN1LcFhEkDiB3J81og+DBnVsrzqFZLTbHBCwP8AegXN&#10;xYi267BwdsBjTTLudW9z7pEOZ4pdhsFshhtLjd8fimxERE9Rdut1NbkCAFmP60hcZ03q6Bzg+YNM&#10;kr1D3SWBlQeotSl68rWnMlWmX7H801IGYC+QyXRubrzkZxxFIbS9lSCUK9+aPdNsBQplljPwczNJ&#10;lSd6+6TvaSYxRoU4uhDUygK+2vUe+ZnxVfdKC4wAKEAA4gGrbUWoVYYEg5gZzSj2bxfaSWVgZ+Yo&#10;07M6VNqiquBWJVdhEQC3IIpC5cG5ZDGAVkZ2+CKtL9sXIIuBdwjjMjtVRsNtRK7WGadENijJbIgt&#10;SjOSBumB4plgs3FmTzxFLXZk9famIBnnfbyJFYdftIaQK8RGKw2Z8+BRFWZDHdDHETQ0YncA3Iis&#10;MZyZmaJaGGG7pJB8EVZAjbgu0mBjpqcH/CKgRs2rtHmaLs/+7f5UIJtl7SFW3BBDjMcRSvtIAVRm&#10;JTIiry9cVQQF6S2CDSWqsCCQxTdnA5NOcDMpxiqsp71sI0Bmkwx74NeFxtzm2SCMH8VNwLYUlgIm&#10;MUqv3EyFkzNCXdlhbfdb2quyDuM5P9KzZ3Pbl82yf615Vydr7hEgjFOWrNtGbp4AHkEmoBIXZbRn&#10;Y2zp5B5qSWGCkLbLALBJ5pwAMVtpYhhndQdkXMl2aSCwM/0NUHGQhZ2KzFSQyiIOIplWtW9qwRHL&#10;eJoFxbblnaCIIPYiKFZe4y2lCBlMzmoFbNi0mqVbLnaXYwNoxx3FbBpdSVFpk42Se8mtMgwoyqr3&#10;q90rApsBwMmcRWXNC0acU2ukb7oYdyyvtIANyOIP7avbygopLqG/aoXOO35rQ9LrEUgI8sWHQRP+&#10;dWdz1W5dAVpwGKhhw1YVilaHrUxUX8mPUtYosC0lwBiSTIyW/NaW5LAO2AJV81aaj3dpKkHtJE89&#10;xSgtIruFJKgyewJFbYRqNGF5JZHcjXERri5K89PcgUJFG5nLRtEHcOfxVrqElSU6fcY9fAxVew2s&#10;i+0LgK9+ZPxTE0NXC7L3QXF69yMSVx3BroWiJuaay0vON0RBArmGhNxfbAbYADPxXSvRkadqsAHS&#10;ACZBYcmlZX0BJbk0b76SbNprV3UhzvJAaNxzyIFWJ0+20HDKUa4QrDkLS/piW7FkXGB22nWAeG8g&#10;VtS6EowYIjs5JXcsbtwrnzy1IKGklJHLfUdFeBtG2FK5YKolo8k1o1/0fqfquBtu8bh0sv5rt/qP&#10;ptr+WtsrDpOy5mHE5n8VrWo9MZmJNss4G4bZ2kHxRw1Fcp0C9FTVo5IvpJUsrkNHxO0EcUpp/SXN&#10;1RbtqZE4PjzNdXb0hgpcIyS2xWmSAfPYioN6CSBcCruLBerBby1W9Z8sdDTStGg2/QN7OcgkbQQJ&#10;zVgfSCCUNo9IhxxBFdD03onsm+GO4ftWSBu7QKZsemjAbcpHImZ85rJPWP0zasEeG1yc6f0R0VXW&#10;BbgMQRnOKptX6QsgupBPAYV2C5oiwd9iqpuQFKyMDFUWs9Otrbb3cOMkwRuPzUx6p3Vg5cMHbo42&#10;+ghyVtjcq8itd11kcMIjiPNdN1elAN20XXcF3Ht0mtM1umVWB9piNm0n/eujjydcmHHCm6NNuWfc&#10;G7b8QTSjWo2iVac4qyuFnkK+e4PilHRVUwokHMVtjJgt2KgmCIxxTyKAZCCCuJpcrBKntnjmndPs&#10;ZhjcT2nirm+Cog0VpAJzwO2aMLSkXRc3BgSJHxRvYV3dQ8rzPimW0hiNoZiPOMUlzDorlUBZBOM0&#10;neVisk/35k1a2kZ061C858R2pJ0OWjMzBzRxkC+BUqAqtkH/ACihOwPAzRLqkbZOIqLIY6f701Fg&#10;oK/71jaZPAqciGz/AMGshyWzmiIYJ2nmQe9YiBk8Ht4qbEGATA7R2rCl45zVEbBnqMcgmplQVM7p&#10;mshgOf7eKyrwW2nt34qcg8HvszzIrN1lExUQUCialxgqM1ZFRhbpbJ/p4rLXCsk4DQcDipifsZhH&#10;MxQSYmGgVEETLAMCOO1eY5B8nOKktxQC0DI4ImsI54BLHwagDIuVMjYR4oSxzxRCWPfk5BqVtAWX&#10;qxxVgsgGGJA81KBA3Nx2HNTAG6OMQDUGuS0TwI45qEIl/BPHap+2WUQwEdpqCnjpHzUulpAXb/nV&#10;NBxIkwYmMznvUAzAyeTRm4QYiJxzUFMgSQPHY1aAl2Ye4SBOazBUcjOa8yk4gYrDieGxwDVlMOCU&#10;2zmQajaJ3NjESYqLABQYJ7A0VWZAgCgiqK9hkskqRMtM/isHlsciDRfcZLTDGDSzXhuPUeKgxUZV&#10;T7kczn8VkDazw4gL/f4FB95sE5mpNAnpwKhLQSHhWjmvXkO49sYjFTQocEkY7ig3SmMTBqvZVnpa&#10;UKkfFSIIO7cZjBrHtkmVX8/EVgKA8MMLmrRVkCQW/H+c15bZmDNGIksAORQVcg5nxNWWZUnMx8CK&#10;INQw3DBHMHivHG7PaaCWI6ZHP9asurQRrzOT+oQeT4xU0PURk+AaVxuaTg0yjcrHbIqMW4BlDlY4&#10;rBO0bg5kH7eK8rgGA0ECcVJSOS0yKjKSJOZ2gHLGBPFBusAAAGAjmsqVe4PK+cTWTcuusgYHAOce&#10;aEICzbVbuSawrdBC47zRFVY37/wIma9cUcBtp8HxUCQEALEZBzTFtS9sxbgHkjEUBSApG8x8Cn9O&#10;d8KZgnFUwkwQtBWlYMiNxFYG8NGCY7eT5q5t2kwrSVyZHIIqmvIi3DsbBXMdzVg73ZFiQsBSsmCp&#10;8ioKVBEqJioGfbHbzPNZtwUIkeZPNQuzz7cgAkE167bCY3CKyC7nqEVLcJJ2zDVAUiB9sZDGVwam&#10;zkXQdpnkR5PipsV3g+4GnJ+K8JbJuMf9BUSCoxBLcEc58ViFYheM/cvJouwuScr2HisvcV7bQoBD&#10;AkDE1C64AXW+3aNoWos5EtO4k/2FSULDLGTgT2rxDIGVsgAQYqE5IsEDCZPg9qg97e4Ix8gVJrfx&#10;A4/NZaCEAEFTVEJM6kvA6SM1JCss0QpBAE0NQpByfx81kBiEyOJj8VCuSC2yMBpJ7V4AcHOexqIf&#10;uwgTkCiCJkfgiKsJEbiiVG9RA5OKCVMRAIPFSuKGOFP4OaySYIqimAK9wKlEkntUzbkEzHmghoBA&#10;E1CkiTAhF3AULKtmDipsBINDMgnFWi2Mae0zMuY25NbNp7YRVMgE5LTwaq/TEIMhgBBBn5rYFX37&#10;aISFMdIjn5rnanJckvQrK6jT99AkZVQPI3bhBUEEVa3FF1i2wERM8zSVpsn3UI2HaAfNW3sm7euM&#10;rCFETxuMcVjyPk52SSTKreAU32oO4jyPjmp3jKxsbbM7piPgChXcWwGHTugE5O6vXgzJiycNB+Kt&#10;LphxaaC6fUQyowCkAkFc81NHgMVRlAiTQVTqeADBBJFS342kQwxjBzUcQjNzVBGK+yplSYPEt4qj&#10;1rISnlhn4rYnYbWJvLAgbSMyPFUq7HvzMqCMxijxcO6FTdD/AKU10hCF3XJgfK1c6rVMLal4aGyc&#10;48iq7RWi8hbR3zCsOBGZNZ1N/q2huO7Umcbn0ZMacsu5pKjF0WtptqFluuCcmoWiW1ChSWG0b1nA&#10;oE2yxb2hFyVwJIjxW0elehe7uvBnUBQeoQYHegy5Y4oNyZ2/H6PNq8+PFjjbZ3r+HH0/ataV9ZuI&#10;RldYiTAHIrq/0X9T2reovJ7TdTBnZ8oZwBiuGaX1e16f6XqE3lPeYbTwZ5kVT+h/VGqa9dOnZEUz&#10;0gSSp814LU+My6p5sknaviz9H6PDpvG4NLh4VRtpHY/4tfX+ptHVJpNQFX25YBtykZWQRzFfIOu1&#10;1zVXLz3Hh7pEkcsYq9+pvWzrNXcSywVFWNp5JHmtPXafuXa0gDxFep8F49aXAltSb5PiP1h5r+v1&#10;s9spfbg6SsPY2i4o2HAJJYyOOaVZFuOh2qVK7icimt6uG2EqGMNI7Cjai2oJ2r0KokdyPg12t1M8&#10;hKQiVXolyssSNpkZ81JD7jCVmGA/HzTDtbCt7e0KVAmJg01Z0ZJVc8glz2/IqOaSE5Mqim2xazpG&#10;dlUOYLldxq79L9PW6bwKqexEmG2ZxFO6DQxYnYHCsUKz0tPf81aXdQmmsXEI2HG3bz/es8pylaRi&#10;++5XRFAieyoIKwTcHksIgDtS97V29PCWrsIMlj48E+RVHrvVXtwLTKVKqpPiK12+5N24yvCsYgHm&#10;aZixNrkHFo5yak2Wev8AULr3zd926erj4HeqPVF3a3F4r1kVgI8e4bu7uq/HFKi2sXpJ3cCfFa4R&#10;o6mHTKNNMFet7uWBj7SDSxY21I3Rukim1trwq9IH9TPih3/aCCUZmJkE8Y8U9P0bIgdzBzDRIAB5&#10;oV3wVHTipe8bhCngeOMUMXcA7Sc4bnNGkw4siplcrkj8V6FthAxJ6ZxUnJxjI58mayz9MQPmKMY2&#10;vRguQTkcAYrAyQV24yahIBOZ2jv2NeSdse3yJnzUoJSJEblQbSJMkivWC1u4t3dG0zIrCOxxBAOI&#10;mKiygQoBMTMVP0S+j7Q/hX9VX9b6UjanTMy2lZfecnqnIHyRXT9P9WX3t3GS8EYGU3TLbRBbaa+W&#10;foD6y9M0Xo2osau6d1q6jIrTmeYiutteFzTWb1oq1m7b32wDugDHavNaiM4zmqaV0j0u+Ljj2tSa&#10;grOln1gp7bo5grLoZgHsD4rGk1lxbvSSqqmGYDJb/PmtB0nqA06uS4RdpknKlz4A4AFNemesIG69&#10;UweD7b3BO6axuMkhiSbR03+duTbZiPbZgGJA5HjxmpteazcKXPZUmZCZU+D8Gue2tc122thZJd/1&#10;fAb/AI8U3qPUvbsdKO7O+2VzAGMmkNtD3FOjert+2diPqFRiI2sJknIk+T2p23rlK2Slm5bKyc5D&#10;CtEHqiFrZuFS2FAj9p8/im7fqnuvtkyZWT+4DOaS5UVLErdHV9B6lqdpHvFwwheuAc1eaPWO9/2y&#10;SZUAtugELyBP+ZFcStes7QXERbEHdifPPBatts+ri83IhSCQSVOfyKp6hoH7L28f/J1fS3UdLjqR&#10;7UfeAW2MDnPgmlW0ujvWC2pVXDM0q4HbuvcHwK1/03X3LbXBZb/uHNtsgbBIMcCi6H1O4Tautd23&#10;huBkfdmTtmSR+aXkzQf7AUZKrRvNo23iyGBDbS5DnMiOe/8AzQL+ps6ZVd4ZCwBJMEsOwjx3qp09&#10;x7aNFy2mwdNsCJJMypOT+BTGo9TsPG50aDvNuAAo4x80ammkAlyevaljdZwYt3FEQODMTRbur94J&#10;Zcl0QMjZgEzggVS+8jJDE9SjomAIPH5FWCadmW2XWf8AEV6SScA/25rnZpO2k+DraWMZRTa5KlmF&#10;280XBtCTAO2R/wAirfSpOn3pdUs6qQowwX/Y9qr71m4qpbcbWCz0qJYz5qxGovK6W7jBGaTJHVIH&#10;LdoFYMa2yts1wx3Jlva1qC6OpevpIaRtMfHY0xp9Q3QV37WbLFhDKBAGO81RpqW++VDABjtw0dm/&#10;pTej1rXPcsoyW0ZJICjdjv5z4pjzxXsbLStro2SzrPYsKEuW2RrcCQcQckkZkVZJcRrcu7m1cBLb&#10;vsbOB5z2rWf55gt1PYDMD09QCSRwf+DSN/XmLSBlDIepiSNgicCs+o81iwK5TX/krF4uc2qTOjWk&#10;04RUVBbIVl5LKZM/0NM/zrFn2PC9MgcgDsf9q5bpfqfTAK7MUb3Syz0lmODNE1f1kqyli6i2QNrs&#10;G6njj8Vx8v1lp8atStr1E1r6czTtJd/J1i56tdchyp2KAqE4JVcGqbWeu6XVfzAfUo1u2cgMJgCM&#10;iuPL9T6nVBmt6xwo5VsdI5z4NUrXrAv/AMxeKi2bisRa6ySBEVw9f9cajLahiafxI72g+j9kU3P/&#10;AMI+idJ6rothkkKADsHG0HEz4rKeuWhcchQfcYND5JUcMV81xBvqnSJ7qLaNxiTGftU+T2pb/wBW&#10;RLt1kssAUlTcGS3MGOx8Vwn9V+RlV6dI3w+mYNvlneL31H6clozqWIB6mCAgsKyv1RY2W227ylxo&#10;OV3jjHiBXBNX6xqtTaULprVnYqklTKy2BAzmlT65rkVLK3EVbTSXH3EE/wBiTQL6j8g3ahjXyrs0&#10;Q+lYe2fS3o3qA1ty5uunoMl9oBZp4pxfqDT3mvDeTtDB3JwpJ/58V8zWfq/1O0ECXR7PUbzEQwXu&#10;Z8/im/S/qL1HX3HtmWRCoDkczmmP6m10MdvBj4/ue4Xk+ko23vpH0ZY9XsNA05RSrbC0/bPPwatk&#10;dDsVWIEEq7ZLN3I+K5VqvQdZYC2wzul2ATHLsJ24rc//AEC9e0WmRrptXLattUmYAMQTTfHfV2oy&#10;3u0bqrTV8/8Ak4ur8Ngx7UsvbpmxpYU2ne4VAncGHMr58165pn3WXHUGQncRHzMeK1m1rrulT3NW&#10;ouMsoCn7R8AVuXpPqX89bF4FLZA2oWJG3PivRaP6hxZ2ouLjKrpnH1XjJYfyTtFQ/ut+o6iGJO3A&#10;YSIPnvkClrt09O4Lctr0KYmPERwfE1ZBdVdv3TZs7gC8P7cMDOf6VLSaVdQXXcwuqMp5itsNdiyO&#10;lIRLBKKsq7ov2F1Dm3vOzZJXJkycCgK1wj9Em4GfYixKgDlm/wBZq4C2FAAfd1ibasS6lf3Z7D5o&#10;V7Sm1dcB2EiMcyfFPx5YSdKSYva+Crtai7ACFYDM2eSJ7GvLqGutaXebgkdQwDHNBeUKkSkgqQcb&#10;RNJOA1u2rHewLTt4bsNta1+LAyYdxfWL9xPbKlzsuyCBOFPam2vu2GsMu077brz1Hg0gLiq9kqrr&#10;B3P1UB7tt7gLb3drpFoB8KCPurSpuhH9HyzZB6k6sTctO5dlhVMsoYdhRbWpuhrr2idqsCucnsQQ&#10;YrVLWtsO4zcR2JWDwYyQD5NOW9Rva1+tBwwMEkz/AOPii3gS0UnVI2m1rfduXFt3IUrO4Yie0CmE&#10;16hFiAVGG8huOM4FUKPbuI0A7EwGQ4JPPT480CzeItMpUQzhhbtmRtOAZ55FFz8iHDbwbCfUSpUb&#10;1IYEe4OWA7R/vRDqla27ENuU4LGGM928Vr9rUO4Is3bSkwpBEfkbqjavSLylv1DOR9scVanSMs8L&#10;bujdrGrS4G6p2QLg4LGKZS6BKBxhQY4ifNaamrcPviAV2gxGPBHmvDUqzkvdL7bYUlO0nj8VX3nY&#10;H2l1Rt97ViULj9NgxJX9xFMp6ktz2OoMIHUMxjxWu27qghWhndOnacHb8UQXlRS5B62JIiJYdqfH&#10;VST7MuTRG32NcgukrgkhRzyRmKv09Qe0yhx7kqFBY5JPYxXPrGseFuiDwuydpjySewq2t6lPbuS4&#10;xIKnMk/uA8RW7Dr2vZklpTrGk9SCMHRANwAMtOB2NbNpPX0uNsgsScQZAA7zXD09STbkERggGGb4&#10;NWdn1F7eBfRdpkED7AeAa7ek8u4UrOfn0sZ+j6P0/qKPvVGBYESatUvb7Y6yxDeIiuDWPVVsONuG&#10;Yd62iz9S3dkErnG0H/OvTaXzKkqbOZm8dTuKOotrAm5dgkZyM1UanXLeVzyT908j8VrL/UVs9YYF&#10;tgWTwYxiq5vVm2MfckRh1HmmZ9ZCftAYdLOL6Nw0mrAKKWxmPNX1i+bxhR3iSfFcyHqa3nt53CAs&#10;DDVs/pxHtrtaAWgng54q9Lqtr/F2Ny4LXJu9i+6lzccAcQJwBTy6t4ZtzGRxGMVrVi4jsQLrE8kV&#10;atcIaTchZxtxJrqx1kmjmyxqLovrY3QsQp/d3mnGuw+HLbRGMTNUpuBbTOHnic5qZcoCsyCZJqnq&#10;pBKCL9HgqrHdvP4/zo/uHaWJUCcZzFUFnVLdCqTBVZXxFRtatV2Lnv8A1Jp+LMpA5ItG0LdXbKyC&#10;Tx5rNy7O+EMsZwaqHvN0cRwfgUxavKQw3kxmR2rRSA5LhGBLQstNEDnC7lLKRVdY1LHe6EEmJk80&#10;b3rfuSUKkKN0fNA0GmHC3HLyY5g0YnbuDAEEDI5FAV7TAQ7dTcHxU0uFGknkwVjJpbiFuDKAqmE3&#10;FRAPn80Yh0VA4G4yaRWIfnqH2mjnayAGy0geeKFoJMZLFQ8dW7j4rAS4SoBYEHJHIqFu2SCUByMz&#10;mK9ddWZvu7AVCw5uszGR8SOa9aNyCBBlZniKjdTJh4BiPNe2BbYXfAn+uaFhJmQbRFthJI4kceak&#10;YJLYkrknmolJ3BmA2mRnmsLcLAkoM/GIFLvkYY2BzbEn5I5oV226+3CA5M9qM7LGYiIGYyaWAbcA&#10;bQmMSZogWRfcd42LOIX4qk9VRhafiJmKvb24gsEGRBM5AFV+vs2wdoXeDbMDjmqboCUbTOb39cr7&#10;+pkaYHggVq31P9U+j+h6C7r/AFn1jT6CwsMb2puC0I8Cea+BP+pb/rm9S+gfXfVfpb0P6a//AAlo&#10;oW7rNY29ENxQ67EFfkr9dfxB+qPrfV3Nf9R/UGq1twNtQXTItnvtQQAK4nkPqDFgbjG3JOjr+N+m&#10;8+pUZtVBqz9NP43f/XHvSdH7+i+iPTP5vUzH8/rQVtflLWGNflZ/E/8AjF9a/XesbVevfU1/XsMh&#10;bjkWkHhEEKv9BWq3r+mtFLaplVOwkTmfjvVRq9MhXepIJJ5zArz0tfkzTUptpPpHrsPicOmhUUr9&#10;m1/SlhBauTbLExkDqr6L9I01wtc+xAGAySdoUcRXCPoXTloZnwwy056e3x4r6A9EtI67tl1mictA&#10;IQeO3avmv1Vm/wB3Irs83r8lZmkjdPTtLcZGcbVCdR2nIWuheiIys1sOgCMLlu7EBe4/vWnemBx7&#10;Re0BKozQJPV2Y1uvpWptO5CLJ3StsCQTxBn4r5XrMjblwjK5tJfkdB9C0TtoxdZrVxXbrE7WQdxN&#10;bd6K9qyN7syFbhDJzntHxWk+ladztIugIGYhOOY581veg0xazdKLKr9u4yDJzNYvtzaW1VQ3HnXT&#10;Ngsrb92011V3RJgyN3FbppGZXVWyotTgwRt4EHk1p/p2LiBSh3SGx/hGYHnxW029NcUpcw1sMM5L&#10;TxXU0MJRbdEeS0jaLJPvLCLlCpzH3d62K16rqXRLClPbVhuIH+datpiUcE25QKSUmAZxV/6ZbUGP&#10;dY2i3uQg4PAz4ru6Gc1N0++AZpOi40zi1bvFFDguAzCTNXeltXBaJf8AS9swzHMTVIoeze9q2GUk&#10;7mI4Ykd/NWljVM9q5ZiQ4DkTiu1gyJWpgtdUY9ko91W2senqP2kdhTd3R3Ljhk3EBRtBNIF2a4qh&#10;QoPE5j81sujvXFa3CKxW2QI4Bp2CEMjkm+A7aoqdEA21CggHeBu4B8002ma0epRO6VhuqD5pW3gD&#10;cABPESWBNODUgtfeVTICqwg7QOa0Y3CMKfd8MtptmRdw4D/dlp7GhI1oKhRemJnM/ij2gAXVlYhh&#10;ktnb4rOqUW2QSoaf7iseud42zVpY1JcCocO20uvOQBkg9qs0VizJ7cIcKODVOhIJYiCAUkrJxV3p&#10;bTufdLG2wEbeeO9ZPDuc+WjXqUlSRZItp16bZHKn/ms2L9i0xZVLlu7HAjEUNW+zPMDHUYPGaz7d&#10;sSTIUZPmW7ivUKVUYBoWl6jlWOQCMUbpuPcEhQB25mhWZbncVwCWPFQsiC4cNDE7SOfzRxlTCoav&#10;WFC3QLYg7YU5qQutHWJWQEJOcjxQgWu3ElWC7SZnIrDSpkyrbOWyo+RWbUZHyOgkY9kAhZ6SPuB7&#10;/PxQggRv0zDAEkA4YCmrTtbCmEHGCM+Krjct3r0GShXbjERyT8Vw9ZCEIOVfl0joadtySvj2K6Zn&#10;sveviAbgHSeMcQBSep3XGVvZkFSTt7k96eCEtC3AQUgeJod52NkIr7ZH9c+BXn8uOTgotcHXxSVi&#10;tiI2uhBIIJUzivnn+LXr6f8AqliyLLOLUgryGBEA/wBK7td1ly3Z1F4sFNtGckCDjmvyh9V/iL6p&#10;9V/xF9R0+n1ypbtsUUDwD2qv6aeXE1Bf2LfJ+kkem8FCH3d0lw3tX8s+4vpn1yw+m9lyYDyIE5Hb&#10;4FE9buX7qEWnCqRkxAx5r5z0Gv8AVfQPU0t3tQSj5+6VAOTVjq/4kjUi9bEiy7QT2O0zEdhTsXmo&#10;LG8Uou0j1b8VKU98emdk1Vp79lSk2isYUg5OJk1qnrGsuenrae1lpYMH7g/urTtF9T3tcNRb07FA&#10;yAFgJzPJofp3q4Gr1KXH3taOVZsAnjLZNLerunGLQ2Gn22mdi0fq1jUemJa1FlHkbGU5O9u2RzXJ&#10;PUf4C6LUlrmlum3uXFoNsj5DVbN63qL7r7ZtlixLQOpD/wCUxE1XN9b67T6qxbNwBbpmX/YBjqIx&#10;XYetw6mMITi7S7XBh/p8uKU5Qlw/Rc+hfw09P9N0d1dUq7wkiX3EDx4Navc9K0Nq97dhw4ZDbi2O&#10;xHBrafrDX+naj+W267NwgSoOCR3rYPpf0j09lX+WA3uIdjA6e0+DS4eLc8ix47SZHq1CO6ZzFPTv&#10;R/SALt6wL13YFJ/Pn8Vq1/8AiPo3EWlcyQTgDPmsfxb1Q0mq1VtnN22rrbZxgCORA5FcT+otfZ06&#10;WduwWwwIUHGciaXrfF5YVFRk/wBo3afPjcb3Jfo+rfSfrrSXrEq5AXKoPB7z2PxW+af6p/mgW2qD&#10;Cgl/2r/sK+Jvpr1yyyWthCFd3TOBuoH1z/HKz9O6U6axsv3G6mIbCtxtrz2l8V5CWr2YsU5pukuk&#10;OzrSrHvnOMP2z659a+qLOj1AtXTuUqMhyVxwaxa9c0PvNu9StwRkAhQsZ/EH81+UH1Z/1A+u+pX/&#10;AHVISIWByVFUvpv8SvX7wRzq3RmIDbjvkfgzXtl9C+VcFknPFD9N2cF+d8Y5uEHkk17Sqz9grmtV&#10;iUQoDvDbzBgEUtoNNorGtW9rNVadmON/SFB4ieJr85vpX+J2t0rBv5q4SMsA0/djg1065/F63ddF&#10;D74EkN9w/BwK89n8JrsGRxeHevmJ14QxZMacMi59M/RrReyirchFhTyQ3Gek1pn1H9f+maQM1zU2&#10;pUHYjmDujivgH1P+NevSzdO4XFZdikH7fz5NcP8Aqj641+tVSb7qGA2wcwa1YPpbV6vJB0sS+ezn&#10;Tw4YScpzcmvR9rfVf/Ur/KG7Y0bh/cx1Y2AjzXyZ9RfxU9S9Qe/cf1G8/udAWckTxXHW1JZrcXCD&#10;Hc9x5FZtK7soJO7kEcQMkAV73RfTen08Vvbm/bkLWr9JJX6R3P6e1T3dPddrr+9cGGEAYPcCrH1T&#10;03R6rRG6V3bdwYiZA5rlnoOu2FgXbZjnEGtk1frZ191NOobbcWIBzjBrlanx2WGpbhJpJ7m1xSPc&#10;aDW6aWlhGSje2tr9s3X+Enpeqv8Aqy39I1xVBX9TtNfTH1X9B6r1IILoYEsA7KQTtbJOP9DWu/wI&#10;0g0d2wf5Q7FWR0yDsPPzX2dev6S6BdOnW0wtEqzgJE8f18V5fV5HqtZmyJ1sajF+6RxdXnelcIQ5&#10;9v8AlnyDrv4YX9NoQlqz7bFwpcjAA4YGutfR+vsejo9nVaxZS1yxAnHmiev/AFQNM92zbN0vcuBE&#10;SNyvjvXOLv0f6tq3tXXbpujcUYSAfEdyK5erk2lTtxfYT1Eskf8Ac4No+pfqV9UxS0u9ezAzlhg4&#10;rjPqv0t9QeqWrttrt82g8soEKVPcivq/6M+hrGlsqLlss5G4lQDuI/P+Guha30DTWlhCtoEQ8ZJY&#10;0/xvi9VKsu5bn1aOfn85gw/7ajx7Z8Ufw6/gTqjrT/OWmWyxICtgmODFfY+h/gd6XovSFvvb5gMC&#10;QDcX5NXGnOj0rG/kIq/cx7gcfiuf/Xv8aN3ptzRW0f3AAm4cZ819C0XjYzhKWpT3+v2zx2s8xm+6&#10;lgk1A6R6L6PpdNYup6fZtjYGuGICoUwAtcE/iZ6LrNRea6+pfbsD3Npgu3bHgVuH0Imu03pV9EQo&#10;XEmWmDydpORWxerejnUqlwW1e+36QTP7hJJP/FehX2HgjGEUml6PO55Z5TuTb59nzJpff0dxbtrV&#10;4iVYMUgD/wAePya+bv4xfxK19z3LYv7lAcxOT2z+K+1vqD+Gtu36fqdYAZbjfcIKsPIr8u/4k2Ll&#10;71DUWkdoQlV7FgK1eLwLHkUskuDg+d8lCGNJqKs4B6p6lf1d523kN5mKXslwbb7Z28HzW82vQbbW&#10;7axBaCWjBq00/oSLcuK4AKDcY4NesyeZwQXHNHh5eRwwVGrPrfUdXbFkM5Ujp7z5FS9N+l/Ur9y3&#10;FhyN0KfBruXoPo+kTY/tTILMDiK6P6Xe9K0TAEqVW4CHHdowv5riZvq1RUljx8omTyUNqbyKN/Jo&#10;n0R/Cp9QqXXRnliJEsARW6+ufRdvQ2UCLFwLJxwfxmugL9bJo7eLBUtk7ThgO+Kp72s/9QvKtu2y&#10;FomThJ/w/wCpFeR1/wBT6qblJzpGDU67E00pXI576P8ATxGstQUd7hk7sbccH4Nd09G9AYNzv9tY&#10;S0WAA3cx5keaQ+nfRClq1e3YDtbmFLDfySK6t9OaY+4Q1kXUCnHPH+YrwWv8tm1efZCTk+mYcbx7&#10;aaps3r6J9Ftp/Lj3N6w0ApIQDkGu4WtAtq1pCCqs6GG5iOV/Fc49Bb2gyXSLRuAMxQdIkYBFdG1O&#10;o0KJ7jIFYWgpBYwY5IHavYeI0yw4bn33bN+LHFcIovXfWE0Vm++8ZG0oMSvkV8l/WH1Hd1mtuKSI&#10;XsfxwPFdE+vPqV2vXkzOEV5jd4NcRtaS/rNSyqoAwGbzXnvM+Qllm8af4nI1uqlK4xuvZdfS3plz&#10;VayyGG11gkNmfwK+xtN6lZ9O9JX20h9kFiNuQa4x9GegOws33sskCDOWlu1P/XXrt7Q6OS0STBbI&#10;WMAV2/pDxU9Rliox5kxvjdOoPe0fBP8A1MfVl/1D1W/ZR5QNI+PivlC3egsNrDjM4r6k+rvpn+YI&#10;e5uLXWYszZrhHqP0vesI2xI5Ge9fdF4V4MMEoHbxuEXzX5soE1YCuIk9iab3qXEPuOJ8TVVfsvY2&#10;qWMLglR3r1u6Q0MJ7E8Gubl0zV8UTJpYtfizbbGogSjwymP6UMIDEQN/Jmq6zqUMtuMDBj9wry37&#10;QneDDDG2ue8LOXl0coPplwoFojJbbgpRrTISoAAxE98+aqhfYbd0uBg/+QNNm5bliXJh8AdhWecG&#10;Y8mJ1yXegu2g7b2Yi2plR5Nbr6Zrfc9s2zt2kAsGCyY71zq24K3B1bpmRitg0WtT2VgqetVKEd/M&#10;1lnAzxW2S4Omp6mCbjtdY2xAZeJY+WrA9V/WvtaV1GN7ExA7iDyD5rn1r1FbV281xgmSxUZGMRFW&#10;1n1G2QzXJcsYBLbUUASBFZ5QZeSbbVnTNP65FoOimD34kDyKR9X1iXlsuq71dxIDRkdq0Yay0HDK&#10;QjNLhJlWA/b8GmbN/pku25AU68k7zjPikKLTK+7wFv6FGvC4ynuAimTP/kKZ0vo9tnCK2/olj4qG&#10;mZAHZQjMJEHmeOatUvJbLe2EUXE2yOw/dTrZUEmbX6Rbe06IGQgn7QcTEc10L0srft2wkjZ0knIH&#10;YtXI9JrNOGtWghcQSJPjlh8Cuh/THrey5Ys5hgfbb/D+BWdw5s3JwlSs33VfT6xKu0gb5Bz0eT4P&#10;itX9S9J9vYVRySu4mJAHjHFbRZ9VBLt7yG65khp4PPHiqjUeq2NRdZrNpAqkvglQ0CKP8TU8EFE1&#10;pPS7oQrcYEbw5hgzbBjNJ3fS0Fy6HtYZy5AHKVs9nXpbW0SqAsse24hljnNIeo6xCrq11WAXd0iA&#10;e4zTE0IeKCXDNK9QtBbWzewC3NgO3pO7IqmveqG1cR5TY6bN0TDCrbVXLl62FvbmN64eAIkefBqp&#10;T0EJptjXDvLhj3BFNSKp8UhceoqQii8x9yTtX/KTVBqvUASAmoJEwT5NW+u09jSe8tl/2ycYU1qH&#10;qiBEtFiu0HDJkjvNHGCChBtpNGLuoRWuA3X3l8NMKQO00K1rAsWyTa9wsUCjcsfPmqL1DVraIBck&#10;ZIBH7jxVVZ9RuWraMrwd0SOPzWmOK0LyYWm6N0XWNeKTfAUHKn4+aXs30uEbwwiS5BhjPBrVn9RH&#10;t2Ue7OTInFYGoZQhBclFIMnsajxCnFp00bxoNbscWxEQNgPV/WrO5ehLzTvULBEQMmtU0mt9tdPN&#10;8BmAUNHI7A1d2LykQIZC0n8DmkvE+6KaQ29tmgbQqAiG547fFWNm+73p+6YAtzwTy1Lpi4qM3Rc5&#10;+PFCQKl5iEIIMbonFSOCcukX9huKZvfp19L8qCE2qdpB6hnmts0t+3duoSRsypyVI/8AKuStfYe6&#10;jODZaDCjOKdX133LLShY/aQpgGPjmtePxWafO0PBCUJU06+UrOsWb9q3bslLIRGZghAhTnBzzR9Z&#10;6uLRuDdKRu2AQ5jlj5rlTfUustoqvatQVEST7ajwsVSa/wCq3PCAEEnY36k/AmtMPBZm1aOi8Tat&#10;Rf8ADOkeqfUFsqPabfIBSTDCOzeaSu/WlmwocE3HI3eGnwZwK4bf9W1Fz223KFmW/B5zVLe1ZvI4&#10;2BwDK9mk+YrrYvBQpKQvFoptuTai/wDzR3g/xJtFZKk3O7EbnH984rW9T9ev7dxSodGaDJiuTe+x&#10;NtnJBC7CAMzWHvsWKsQ4jitePxOGHUToxwyqpZWzeH+sLlxUtncuCQ3AIrV7/ruscsPeL42x3xVW&#10;zuqWixBIjcpPAoNv3N7Or7dxKgEc1tx6bHHqJa02N7bV17C3PUfdcKcscA80ot1lIm4N/AnzXrSD&#10;22RMNJPSKZa3ZAVluEkYJjitUUl0a1HgV2qm9mZjK8cmnFKJIzLQsETE0szKCSVMiQw8nsKbse7g&#10;9KSJKtmKZYh0miYvkFwkMvc5nHambV+bahEkH7h3k0kurPuNCmWPnFNoJZitsARgDERRIGwsMpw4&#10;VknNZKXkCrtyykjuJqVuzYmN+SNwbnd8U0yhdqosMDu6jyT2WmfbstSAm3dEOGjpA2rnIFGuacqo&#10;YrG4gwTwRVyyRG5o2iVHFJezhtp91JhvJmi+2FuAraMpttnoxtf57inFvWzwMxjGCaVtKAw69pUf&#10;tzFN2FlzljJH7R/rTYGdxV3bMiwnW1xSDukjz8R2qV5JXcVHMgHn8CnGS2FZg5JQTESZ7TUNPctB&#10;WvckTIYcmnirZJl3OG3HyQKb3bx7gKgsR+QONwqSh7lsqAx9wSBAUmfFLau7a91gUMhApLcLHPFQ&#10;uLYLTMpa8GJJmFIGJ+aleNzeNzDhd0cfgUvcvm2XCksJAYjio6i86WikAjhSvMz3qF7wl29aKXGS&#10;BtaApHA+KrdQwDD3EZXCiRyAfk/NPs6oR0EwpLRwPFIGVBDFFLDLDmqZIT+RMibwVrVyGE9HAMYy&#10;e1V11WFxFnAzlhDU85t7QoZlc/vJw3waq2e2W9v3gzRER9tKn0MjQu6TceIZYkkYg+RSFoO7lukO&#10;3TnBxR9Te/U2xhtwgmCCveKHZ2FbbbBvDSHBxNJGER7n6mNoAO+vKxLMyHlACDUr+9FJI3AGS0zu&#10;mh3faRyWaQQOn4qFNqgrG2CoOAVwFzJryGV6kCmRJpS2VZ2CkwogEUzZbeSrKGYEQfzVopB104ts&#10;q7iVzNRF5LT/AKbiBgk0VbOy3lcbzMt4rC2QWKDbDAmTwPigkPiySmHBNo9QxRBqzuUd5mTiB8Ur&#10;euggkOdoBBgZBFF0t9m2GNyhAuRNLYxMt/dVP2yCNyjzPc0dmBQKVZWdwQ/cUopNx7ZxsEgFccdq&#10;eVup7hMDaQoiY8UpjiLpbPtvcIVQSsSctWLAD7ZBEZOfPYGoHS3Ti7cUgZYxxRrD22WydxkEgCM4&#10;71QQ96fZZleDO0EkdgK2S37V5QRade6iSIjmao9Iu8qgJgKSPk85q+sPbFtWdhMcOYE9qTMfjtF1&#10;oLiQIXa04B7U9e0eBK7QX3EvEkmlTYCb5696g4G3aRVjffaEZbaEHKzMz3maxy7OhjSa5KS+GcWk&#10;ZlBzCzXrye7ete4VVwSA3kr2p8ojHcLKKoJMhdzH5+RSqwUchSxVSTIiGPj4qNBNIImoZg9m6RsH&#10;VtHE+JpjT6pLjpbDftMRgkjt+BVf7RFpwt6IAniG8g1JG9tSQgdVzmFKTSpRImWLIjKX/mSboABA&#10;Ez8CgalwuxULmXggmBRXvOjbRcBLRgCCR8UxOy8k2FKDIEyTIyfyKS0PiLOUtm4XeU5GxZAJ/bUb&#10;umLOGG8krhkIJX80wvvILShm95GBAnpKnmaOPat73J9slmgLlSR28A0LQakKtYN26ts7N20NtXCq&#10;R2pyypvEksisqmV3ghvjFLXw3t3A+UWDIEGh6ZQJtSonMsI3RVstT5Ra6S+WX3S6lThVUQzRyJq/&#10;0FwN7LDdBaGnNUmg0t1AHRAVYGTO2BGc9gKv9FbFlVAeFwoTJEPmDWLUSVM34U0k6N1011EQW0cw&#10;okNHPkE1e2NMim0DvW41vejEyF8Cta0Kqlt1gkyVBJ4FbxZ0iotr3bquSgSBysf89q4mVnc0ytIn&#10;avG6Wfq3AhQBxTazaFzawtmOsbsANigRCuqW0mP3mYC9zFOWinTda0N/SRxE98Vns3xMXlEbEu3W&#10;FpYKjqme5+fFU96+y2SpMo2Rtgz2xP8AnVnbW2t5gLRL3Oraxgjv2oHtm5ANxLAMkgHDDvn81RGV&#10;4GEtsq2yghltxMHsRVLq0vPCyEieOPitkCkJbKQWnMLGTVZqdMl3aSsk7ww5Biij2KklRptxXS2T&#10;PJ3hG+0gGJP/ABVY5N3U9AI2L/hjqPcHxWwXEtqPtghcdUqAeRFVeq0qh7lk3GtW1hvunkYk1qxM&#10;5eeLZTXUb27dpOU5LcT+ar9RFtHY2lBDBQT+4nx8GrdmeNgKorjBJkHb3qsvq1wOoKvvcSwP2EcR&#10;NdDHOkZpLgobtm6GRjpiihm6ewB5g+KqTetq4uM7ETtQztAY8SOYq1uLdaLwJbbutsE5H/E1U37t&#10;nTvZ2h908RyfI+K1QkYZRJFiPfZ1DAlv1Aew7wM1nT3bYSzbGcbXB6WJ8gmq0XBve4sieT/hA7wK&#10;jdd96KCzkkB2cAAj5n/KmMU5F/Z1Np0YXFYCMEYgrwDS1xtKgDhXhslmyAe+KXN9r9wMtwADCz1B&#10;QOYBo929sVbTbW2qYCiB5zWOceQ1kG7eoEWCzpwYIzE8Vi6LoW33ZXMCIYCPNDNghbTe3C3VwFGM&#10;c03duvNt2uKoUMQSOVI8VmkascnyKalQCXRvsUAbjP3UpcbY/TuQMqgpM8ZrPuwbqKFeYlm+5qA4&#10;bchcm7DACBG0+aXyW5NgHsowRlQy0v1mFFVL7g0lAwI4EhhPyKuNXbust2XYKWAJ+7d4AqrvlQH9&#10;tYlZMcmmY2xM4/oorgUb+vBznlScYqudN5gLlYk8E1aPcvMjfpIVcfdO0rSKi77imWUrA8hv71pi&#10;ZRIW7bOwAAYGDPYGq+4qcuhKEbVY4mnNgTd1B0zwJgmk9Q10IoNzC8dxWhCJANJYe8bNsKDHzEAe&#10;ajqE9q4MK5E7vmmveukMgAyBxiaBc9tFbBWODEx8US5ZceuyrFtRKzG8dBB4Pil9qq6FjwYhjOfi&#10;mjn/ALNtTtzHPPeKSe8tsoHIOYJUYFXXImRU3EB91QjBWMkt5+KrrhKgh0BTwW/0FWupuLa3AWTs&#10;Y/bMf3NUm50WSAATic06NipMUuKwMcL2nmKA5B+0qRTd4jd8/NJXAoMgD+nenxBB2lIIgCQZzXo3&#10;CN1RYYJnDVj3AP6CKIqwag5ipqhO2AT5FDBHjIrwYhp4oyhsOJXqIMRUsf4jUAR1dVZ9hvDf2pZZ&#10;vfSbftswn7ljkV50W4u8K0LhicbYqVspK4UExBoesvIQQV2hjBKcNFbOkzE1bRQ3/bKlR9pMSeJo&#10;iXGJR8cFWEYx3oQRgesbpMin9LbUMVgSDOcxSeByjyFt6a25tRuhhCwO9PWrTFgoU9JzTejQs53I&#10;zZBxiti0+gUkOq53fccEfC+TQydFbbbpo1AWmtKBlXdiYJ8UO+WW2qklBundFbprvTktKTcK3IaT&#10;/ij5FaffuurNLCGmBz00KlaDqq/LkrtQGH7BkYJ4igOGc3NrADBIGDNEbrNyG6SvSK8Ar7JUswA7&#10;RxRFLgYFy0rCN3IUqDzVjYdtpW6YPIk1VOFus0qJxt7cUK+VDfYS0jA8UEo2N3UXo1ptkiJzRLWq&#10;cb5uMQomZ4FUbFmELAJaACe1M2Q5cL8ENuNBsQEjaSrs9ldxUlZAGf71JGVZAaMyS3kVXaJnVY2k&#10;ANtLE5I81bCy7XFJClWJhnMcUjJOjTjxRqxPVaUXLQMFlVTuiYHyKp9fBayfdG4ABvx2rYLpNwsX&#10;Y7CMkcY4BqpOy4ShVSf8fJkUqM2SUEkZ9Ptqy5GZ27u1dR9Gyx32xsZDBFc80enPRu28+PuroPoe&#10;luvdtyqou4BpOKz6jLSbLxw5Rv3pwRLVq1vF4YbM4+DWyodQbaoLJZg0MQcAcwKR0Fm/cS6Es20l&#10;xJ/aJMdPzW2aTQXACpWbancTugyp5rjy1SfLN0cbuqNd17LasuHTBPR/wfmqtdG73C28otsyqZgk&#10;iuhtoEutdZHN1nIYIwiP/I+IpRfT1Z1II2xCd+odyF7Un+sjXYx4TS9P6VbvlIuXFLyxDDAI8Hsa&#10;ubHpgv2WW6DJEhoAJPn5rYdP6aDbNxbotbz0wQQfxu80ZrQZABZaGYC4Tlsef+KRLUbvYzFCndGu&#10;J6WiBBccDEhnEtu8baat6MgLcayjNw6nKluxFWf8ubXuHPXCgmCVE9x2pbVN7bFbcOvugBjjtyJq&#10;t7fs0NLvajXNTt7OSRloEEH/AIrV9arF9x2NaZYckxn4+RW66m7cZLo3LaPG7xuPetJ9UvF0W26r&#10;ttuR5kDuK0YpNoTLGqbo0n1W1t3FBKkEK0Szg965p6jZZSQCQOJ5JroHqV8JeugE56iCY2qeIrQ9&#10;feBlk4WZ7k/P4rsaS6Rw9RJJumaNqAiJgkiYJ4qvZsAiJpjWXWLb5AIPaq5nJGJAjEV2orgTGqGU&#10;LMoycHzingrIpO0qfj5qrtP8YBk1Z7BvWFLSsz2mqmg6H1t70M7unESAP60RUiAHHSDC9hQlKMAb&#10;iTuEkcCmS627bCRJMrHYCszspMUVgntkBi2RxMzSz23TYAApOTNW14optqvEAyeaRvWjlim4scfA&#10;q4yCcSlYENLlgKwUCgqCZNM6uYnfuMxFQur+mrEgGeBkmtMZdFCIPOY7GpDCmTA/FRKy0TyMVmOg&#10;Ce/emlWZ3gLhagQZG0yvijq6w/njND6hMc1CUYDEhpAIryCeKltCrMiTWQxhhyRkmoVRgsCjHuTF&#10;ZKHZ9uZojgxJUle4FZA3d9sCB3qWRRBS8EEnA4rw2yZ+BFRBJUjd+aluVZgVC0jBclSAZCmvK/3Y&#10;NZIEzvB8VlyYB3D8RVogIEA/gcGiKeM4PNRzHA4717eMDbE8ioBImwAVpY+VFC2gFTIo6PEiPgUI&#10;hTPM1EQwEHVPIwAaxwOfg0d+qJE4gEeajlYk881ZYtIMeamkCZXJxWYgk7BPyaysiGAqwJHtrqTD&#10;TFYEhpqJnknE1Jmg5gzVFErdsNEn5o1ptkmMHyKAonFFVW6hGFH9qoJIzuXIgnvFBMiViJot52JS&#10;MYihAA75wPNWWkeXYQ2civAfBg+aiZwMRWXXDHkcYqyBiykZPGKwjDcwyFipLDS/dR3xUWYkzzjN&#10;CU0FuKqwACIEzWQm78HMmhG5MTEL4+aZtDq+7MRFQkSbEDmMR+BSu77lnnMUc3Su6UljiTxUHEEH&#10;cCx5FWEyAIBEmZzFQbGVGPNSKgXJBIFZUKFKlipmQKhEC2ySrTREcW4IJI714IwUnd/TvXgikDEf&#10;irIeW5HT2OawDAHTmeTgxU2Rjjgc/mhkoQRmoAwr7SQNs1JoKRGTxFBLhR5H+dYCbYKyYzB8VVFh&#10;UaWQkY8fisqTDNAUFsChEhihmjjDf9oTtgVCjz7icRFSt3lQtuBImSAYFDFrqUZLVC4rCSAAQc1R&#10;aLN9WAqupInEjFVzKzEGO8zQrjN3OaxLTwYq0iPkLcAbG4kqf8jWH2hivaKwhJUx5rAE/cADM1Cq&#10;Ilp29UMMk0cswDAPA5PzQQ+SWWCfFGwx5InmoQxsSMGZ/wA6wlxhIkgHsK9uEqNwI7CiKjKxHkcG&#10;omRoLbd04fAzJ5FQuAbdxA3Mc/FDZgMgE/NZGGADTHmoSzI62+wYwDUrjptVW3AjxQbpRI5/FeLk&#10;kBoaBgCqoNS4MowG7evIO3tQ9zOJJyMf0rLTgNJqTANlioFQiZ63KttxPNYcwxY8xiDUlZkYcQR3&#10;8UEkkBQmR3qF2SeNolyT3AwKKynajNJrzA9OQST34oTTGVJbt4qNEjK/ZnY0rtQ5ySKEqyDnnz3q&#10;Shg7DvHavLcBxtiD271XJdAygEGOKycMYP5xWCQSCq15m++G/wDeoXQMsSMxioIZPU2O571JlMjx&#10;RrFsEgHuZNRugWy80abSWZR8TiZq2czZt3PbJaYKkxigWtLa22ixcBqw5mTJBgyJwYrkze6VmLLO&#10;5BLCKbrs4KwNwntV0kXAgJ6idoZMf1Na6LzDaWYgMMnzHxVol1lRGaVQ8ZoMkXwIlyhm/btBlGx1&#10;28bcy3zQTbVi+9hubnMSK81s7gbYbGY4GeKCbpPuPelR/wCIoFYAxpdRtXY/Balrot71JJUwAJyC&#10;BTD6pALVzIDHkDsKC1yeLeAIq6fwHGP7F77EfcoP+Acc0jaX3XmMq2APNWVxRsX9TKyMjieM0lp1&#10;UFbbDIYGRTIvhiM9xVl/6fItqrIdpJyTEnuKQUMocb1IDApuHI7ir/oS1CoGtuJLH7l8iqawy3SU&#10;YRwA3FZoSvc64Jo25puPtjfo/p+o1WqsW0G4FgGYD7Qe012z1XR2fSPT7VuYDMxi4sMR8kU3/Dr6&#10;c0ukt3dXdRmJXKH9/hh2rn317r3fU31UbAx3SCWEmuHlyLWalY0/wh2faPpLxc/GaWeryQ/KS4Xw&#10;jRvWfU31d1zG5UMbuBmpaDV3dFZtuLh3yVAXJ/NL6RLgW/I3blIDHigfzQ3I43GVI2Gu6sUduxRW&#10;1Hn/AKq8zlnPesrWSfdekC1Vq4NzMGlmlmP7qUtlw8hjHMU2gicHPzIArN6yHClGlmxjHFOi0uD5&#10;9uEzeBZdo6PE5mre2DfuKgPSwAAj7fkUHSeluWXfbOJPRmtgsaB7Klktq8IZJPUPxQ5JL0zNqc+3&#10;hVZG9pVtFx0uFhQVPT+afsWVN9zvELa3EPiZ+BSOpui40lQquvVt4xWv3tf+uCl1mfaVkiTHjNKU&#10;HI5ksOWbt2Xt31YpYdLUbcQROGnMCtd1XqDXrjOfcG3AJzxSjX2fpeRjBmagwZDhpDSBHFaYY1E6&#10;eDTJcsGbRBC8kjdB4zWQjC4AYDJwOwNScEwJ4IIPj8UK5ZbcjA7syZ5/rTVz7NqSJhTbJbBgTHah&#10;tdW5skzyRmImsi6geWfp5igLshyWOeJGP6USiMToxvi70zG0gj5oobf7hE7hBAOQBUpPtqJH9TAz&#10;Qbq9Y/VK92b58Yq1TC7AG259whc8baAEWBnvlasfYu7hgSefmlWt/dmDugjyBTIyCFWjJ3Z4oRKl&#10;iC0Cm3UhWJAgHEUC5vBWRGJzTIlqQNu209+/ephHJaWIiI+KgSyss8xxFTtgkqpcjM5q2MsxbMRv&#10;Wc0S4AQY5Jk1FAp3fmpNCm3z01PZakCfdI3lgMGQK6X9DfXzel3kt6m41zT8FYyJ8VzaHJIJHM5q&#10;CRmCYYQKXlwxyRcZIPHnnB3F0z7G12iTVabT6jTahmthVZdsR+CfNIHUIoLT7gmCSepD3x4riH0L&#10;9fH0a8F1Be7a2ttSYCs2Aa7ra0/v6UXg6NbvCSxEyeeRXnNVhlhlUuvTPRafOs0E12lyhhPV7lm7&#10;aBdkuK0SVgbSP9KLp/Vrp3nUPIclQEGCB3WKqxYdNtm6txc/uyCO2fFJb/ccKbiwpJkDCgdqyvGp&#10;JjdzXs24Xna0kXg4DSgjK/JIq0Zrt+6YUsTA27oBrQW1BNxbnusoP3xhZHgVZhyqWjvlkIcKv7hW&#10;WeFr2NxzpG2NqDfTa7lgTKKjTsg+Ksl9RuMLcXx0GSRNwD+2TPetKTX2GDgor4BZ553f6AUYP7Ft&#10;re5AElugnb+N1Y8kG0zVhyXJHRPQ/rDf7igqiyWZWUn8Qcc1vWm+qV1Tbr1pS4KokYO0/wCsVwxb&#10;tlQLoJDNtlpJAPYVsmm9UBZ2FxmvvDvtG2I/0rj6jP8AafZ2FgUuXFcneLuotIVIVCwjaxJfjgR2&#10;NNLq9O6i9buhSoaSwmfya4Ynr92d97Uh0QGZ7HyJiYp699cIl20NyQwESIUgcGBwTWNeUV1Un/CG&#10;4vHLIrpUdqsa/SvqvbuFFGz3GftnxVnZ9X0y27i3XVU6Wh+WNcMH1j7htP76nfu3KgmQKRb6kf8A&#10;XuWGYuGEhxyT480ifmUnxhm3++EbcPhHJqppHd73qyMtw3FAdpCkngE4jxVdf+orW5LfuhnQQRuy&#10;WPiK4Td+pdQy3LD9Tbo8iKRfW3/YZXebYYEOCAEc1ytRq9XltLbC/wDLZ18HhoQkm7Z24fU9nqWU&#10;BfDLBcn5IwTVbrPq1GS6PdsFrax0CG/y4iuPKxcOFv7yuQdxYZ8he1BvagC3aN25u9wRuIwgXsDX&#10;O/pMs5c6mb/S4Oti0WL3BHWdT9VXbtiwBqfuOFUABfyREmj3vUdBYvW5e4buSDMhJ5+Irgmp+ogU&#10;CFluoSRDHYceKY9H9Y1F/U2LVtQfc/TCli25W7S3FVl+n5uLnKUkldts6WGGCFJJO6Oxj1TU6vo0&#10;zqh3ESF6zt7n4p7/AOR/YkpdvXbjNuw0DdzEVceza0hs6e1I2dQ3Hqnvu8qO1WumBIvAgsIG5O8k&#10;4cV5LLrNqX247Y//AC1+zp/biuH6NYazqLIh064l2XuW8fFKKt3TmwzKweGaT3PaRXRU0Wn015Oj&#10;eFBJB6uPFE1OgXU27rCWLQsbYAHfbWVeTimrhw+30X9xdWa9a0uit6O0bRQYO4cyzf5mKHqxeJt7&#10;9U4k74VZmOx8TVLq/Tl0V0xYYqg2qysYjmY80mmqvEW7rl7soQ+7BPitUNPu/NZNyd8ySvk0RimX&#10;R1qKNtu3tlgbhCmB+B5qpv6+3aEPvddrFAe0cztxNAe1ctpauKdwO4jB5Ijafigr6X6n7YttpT0W&#10;pn/DJng1qx4cS5c1V+3TNMIwXYYay6AU3FxG8idxg8Cvpf8Ahn6Dpr3oVlnslzLoQxgGDNfMg+nd&#10;c66e5dvBFtgM0ckA8TX2J9KfUOh9N9J0dpEKi2ucY6uZrFrsmj+5poZJpwc25NdWlwcrzzyfYSwr&#10;k2T0PW2tJpWS643ztAycVm/696agshiSUfYBmJ+fNaj9X+tab1K/p1V9wZCBtMAD4IrmdouBdDvd&#10;K2upRPDdomsWXzuTHKePA4PHGlFtdo83p/DfeW/JcW+0djP1foLmqu22t7UXpPtiNu3NQ9S+vPTr&#10;o2WrEdB9thwMZDDt+a5PpTZW67OTPKFZLZ5xWL+lh8XWl8QM/JrF/wBb1VuO9K1d7TcvB6e1ds+l&#10;PQPqUaixpvZOVUBlA3qR/TM/NQ/+SrQ2r+nsG/8ArFjtACnnJ54r53seo63SkWLV6C2HdcL8Ca1e&#10;/wCoC1fDbtzbiAwyzR/i8iuvp/qbWbIRjGG6Pvuznf8A2pYpznJyaTPqT1O/p7v6tubJJBtsuRNW&#10;/qGottYc7NqNaKnqChSMgr5rgNv6hs39OrXGRLgEuA5kjgRFXo9SZdIQ15NjgcyQs/I5Jp+m+p6l&#10;kbx7ZNcnNy/TkouKt8Pg2Hfqjp9R0jeyzLDkk9q41d+qddp7rXDt+8sOmdqnHFM+q/xB02hD6db6&#10;XWAI2L0np8E1xb1v6s1d6wRvg3G27lAG3MyKZ/Wa3XTxuH3IQ+ZNrs9P4fwDipvJiVPo7Ha/iTY0&#10;elb3bHWs3AoY9R+Zqt0f8VvSovXruncwSczB+K4Dd11y6EPub0RsvIYhe396rxfV7YCscPIx2OTE&#10;138MtYkt2ryWn+uF/wCDsf8A2qaBp/7XLPqTT/xL9Lv3mVbl6bhViHAiCOZkQRWy2vqj0ghQfUdr&#10;QSAYGT5avjrR+nvrL142VbaDuO//AJ7Gth0vpFiyjrcVVdJ6mbcQXz2o8vkNRj4/qrfFpxTa/wDD&#10;Rmn9HaWTW17T7P8ASfqKxe3WbWstXEQYO/cX8/mr+w5W2QZuW2cjJ2sCcyK+GfT9df8ATwb+md1J&#10;GWQ4LcZEYmtl0P1p9TWQHbVuwXIZ+vH+HH7a14fP54XvhCaTpO9r/wDBwdb9Aucv9vKueej7MF5g&#10;ULEkFcvtABIH7eKxaS5sUW7cbgcqwOzMEDzXzp6f/Ha7pVtfzfp5ZWcAuclicbZrqf0j/ED0f1m4&#10;bag2GVgrArGf/Ek11sHndPPbvUsd+5rj/wA9Hl9b9Ka7Tbm8W6KXaOiuCgO4usjYzMQQWHn80tY1&#10;BCq8QqkjYE5/P4oA1+idht1VtgpKq+4QWHYjvFP6cm6pcvtKkyQRtMjNdSGfFP8AtyRl/DTPP5NH&#10;KKt42v8ABGbaNHvFXKqykckU491woV33QAoMeMkx5qvsOjSsRIUOrGYI4OOwrDMLIctLMDtJ5ieI&#10;+TVtsySxwLD3LWy6ZDhjyeph8gU/prrM+nCqm/M+408itfaVNpLcB4kseen8cUZr8qHWWc8FjAKz&#10;ncKGM2vYieBGy27hBKtbCbcXNzSxHkeatrF+LhQMdr5IxmBWlJq00yteIDlTCwZ2zxg9qds3FI3L&#10;tUEn90fd4p8dRXTM0tLHtI3vTeoXF320IfaBLHtPmiWPWDbuqkLvVJeRjNaeL7aYAyRgmOMfg80x&#10;b1g29NxWtuhJgQ09ua2YtbPjkyZdJE6DZ9TZEW0pwTndwJzzTqa5nAublViSChPSB2gVoPvXVVVM&#10;TaAGBKmcyfkUVdQxdQVXYI4/vWj+tkvZgngr0zqen9RKvPJHUZG0fkVtvonqYuXE6+krtUnAJFcj&#10;0+ut3EtuGOZEZIEfNP6f1O7lApDkjYMQAM119H5VQcUzPl0t+z6BtOyFAgViF5PefFXFqAyEMCd/&#10;UO01xf076kdCbboxCCdo5z3Pit3tev23ZQgCllBgmZr2mm1uHIuzz+p0uSMrqzer2oS0Llw3HYTk&#10;LFS/mt0DyOqa12x6ijmFdVKxKtxTNzWK5DTGCuOK0ylBrhioQmnyi09wx0QoAIjkGKsLN4R+oymB&#10;IKiIFa/buqFA9zMyv/BpqwS+0sWOcxQ45O+GXk47RfpegKzPO4zVlZQwk3IMnB4qltNvUbQFCkwD&#10;U7N053DkRT/6iSIopmxOSCsgAAzI7ijG6oDhZJbAk1TWNXbwBjbz3plbwALk9IPYd/FaMGfdwDPH&#10;Rb27qzDE9KR+aJaZSjbG3bVmW7VRpq9rqWiIJhj5q03BmCq+AvBrVtEplilwtaDYbH7sUdb5uhes&#10;Lg8cUiWUsSGEFQCKz7oj21MqBmg2jNw2Lwa20iNp7YkmiJd2e2Db2ws5oBRygZXBURg0RNT1BmYM&#10;TBFC4l7idjfvAYHtnzWBrLStsAO+ZIIxXve3lZkFiYFTRZbdHE5A5ilTT9DYNexg+4WAEGc8UQE4&#10;G4wD45NKu7FWubiS2NtGuSmwhWmJg0uUQ1KzJYbh0KQZwPIoTXiUbaNpHduwrxIMGAo2zz3NSB6G&#10;mCRmrRGCKobiQ20xyeIpDVS9tgBt28N5irZioRQBzzHakLgN23BUZUEGqkUfhn/9cx/hsnpX1f6L&#10;9V2LSpY9X066bUkf/TNgYZvytflZrvULZvNbtyGA2kkRMiCR8V/S1/1vfwrT63/hX9QadEDavQqN&#10;fo8SRd0+WA/KyK/mY9VDm1bYbSWVRI5HkV4Ly+jhDWt1/ej6f9L6yWbR02rxuv8ABUW1tuED3oyZ&#10;UCeO9NassLaMSWkQjNiSaQs2XbaBntkAyatbrA3VYrImNrQRikZOJx5vs6GphcXwdT+kbL2dA29l&#10;69pVTCzGGk12b0XUk3EJuLlJlQQNy9vxFcg9HuqV0oa3tKBYDLwYziuu/TgNxUZ4dRlowgHyPia+&#10;W/UHLyyku2z5x5PJ/vS56Ol+kqvsQtxxbd1knkdxBrf9BpWukhgLbXAoGI3QcSfNad6PausLIKgo&#10;zbYQQWExW+em2WBsbEfBJB7SPzXzfLBvI3fFmJZTadJpztdGPUw3FIhs8/0Nbn6frLqWwUcrOCnj&#10;wRWqWfbd7XSzlrc7uMzmKvNBqrJLqwl1fGzmBR7lGZbf7Nv9MIRt9xwLgaQPj8+a3LT3rMFbrnc5&#10;KggdXww81onpttCwfZIJLAHGQczW23bJF1Gt3FfbEkfPOa6Wlk1CXQUH0bEFdbKbthKlhP7gvkVc&#10;aMI9y29wkCCNu6IPMk1ro1du4tsIu1QkkNjbHaf9KvNM7ssvENk+FBGJPmtuJqErNadlq97r/wC4&#10;FgGN2dojigWdeLZVkQH2ztGelpqqe6wtCJLMgLCIllNCtM62lQrhzyomJzJrFqfI5lle1G3Hji4q&#10;za9PrXfUsSgXdjGZq1s3haZvucnpAJyJ4mtUsW/auI3XtVDA7n5FbfokZEtXQNtvmDgzwK6vitTm&#10;ySe9U79C82ONLaywvFgoCNuA2kwO3eppe3m9cddwxgLMAeTTWkUobdwoHLSsNgR5pR7Ptq360HcF&#10;avVvBUYy/wDKM0Zc0OXbAutbubyu1QzBTQil1yzi3JVOmBIme9TZy4cbQeASuZB7VncEdAzKq7cg&#10;mJ+DWbPGMmuODXibSAol9H3O0yOmOBOZNX2k04WRc6nfl5kCaptNcU3Ad5Fp8nxt/NOpfUw6NC8A&#10;DJKjvmn6LHji+EVkmxlL1ywttOdp6iBAg8GnEDgoGEzLYzuHigm4lyc7hx+KZUMio4EiNgO7ia3/&#10;AG+eAU7QupboKoQm0+5PiaYbpDEtEcHzFZKMiAwCBjwZo1xDNuQGJ6gKFxaQxICt9cynfPgT4qfs&#10;71Khzt2jcOAKg5LYCsVEZjv8VJ2u7H/VAHiJaBXPzZB+NALt4JpyWyZCkMecwKANMQjkqcrL/wB+&#10;1e1RuXX2BQ5UCCcCPH5o1u4FF0g+JJOBXFjmeecuOFwjpQgoIXu+29sMd6LhY4oLWc5tkNuJRpmB&#10;TZK3bTDbgSSwxj8VW2rp9u2XuSD0wcCqzYTVglyaN9V77/pmssrdNovbuW3c8ruH3CvyF1f8ONV9&#10;MepjWLqH3hy8zJKk8TX6c/xY+qdTY0Zto677rFJIws4E/FfAH8RBqrSJebUM1xvuUkNukROPHFbN&#10;FpZRwZdrpTVV80ey8Jhp7pq0uV+hn0z6of1W+yaomS0TPSVPDVt+of0x9OqlCVuyCJkEoft/Jr5u&#10;0Vr1C96ZcuaW3cVbLbdwGcn/AEFaf6Z/FjTaHUMbzO5SZEyFc9yKbpPprIvyeltN+uz0+XyUItL7&#10;tcdvo+tE1Gq0/s+wWt21XdbDLtETEHuTV5oL7aptVdv6cMxgQuJr59vfxu9P1mns+1eO4W4CtCy1&#10;Y9E/ip/LH+a1F0bnIBHchMCDWXyP03qYSTjBtfCH6fX4ZqnNHfdDq7KXoZivLO7NBeBiaX0HpLXN&#10;aLy6oLYa2HbMme3PauGfVP11Ze2mo0t0Eqm9SWCkk1yX1D+LfqakJpbdxSBtBaeT3mj8Z4XVuSrD&#10;fPN8Ctbq9PBflkS+KPuf6tf06z+sNaEdbagI8Hp7hQIBqn9N/ix6LoLd/brQmxgbgRt4ck4wfFfn&#10;B6r9deo3WR9RqWypA3MWYGuZX/qq8bzsjt0njsa+kaD6Y/JTbd1f6PGavzcIRcWvfF9n6R/Un1n6&#10;P9Rat7Omu794O0ocLB5PzXAPrWzqEtbFu7fbAZwxzMxBjvXBfQPrPU6Xd7dwWyVlqZ+pfre/q7d5&#10;vcO8KuQcFq3rxMllpR/8gLyWP7DyTkbV/wDJ9d0i3TZDKE6TMEhjzWu+p+uWfUtS1y6cEKo3GIgc&#10;/muQXde9x5Zt2fMUS3rRvBbJxI/FdWHgseLmMafyjkP6gWVVLlL5Oq3NB6Y8i2xYBRDGIHk+ag/0&#10;9c223Qbt67YBg0joPUtFdCm8iiLeIMceKJYvXdT7rW70WyTCMf6dNRYZruTr9h5suBxjKEU2+tps&#10;npVyGGnZR0CWP7ieBWxfyt1N3t3A9wqIiMgdxXK/TvUivqDE24CkDbMYrt1p0u2xJUuFUypBwMwK&#10;895TTLDO64kdXxuullxtOVOLo1ldFduRJClZciq+56OisfcyzEYBmBW46jRhVchTcJ6o4afFahrX&#10;1E2Stoq8mJyv5MVzcOWblUZ0jtY42tzVlFf03tvASWMmRyZNOej+h6nXXgbR3MYE5G3NdH+mvoLV&#10;esX7e4m31AkrksvevqX0T6Cs+lJoRpdETeT9VrhIG8Vg8l9SQ08XDGt+Sv8ACN+n8apyua2x7OW/&#10;SP8AC+3da2moYqlxwC7CAhODzX1Z6T/AD0L0y1p7ii2/BLOIknHJ5NY9E9JFxXGo09y25G8l4BQA&#10;yFzyPmt3vLq30l1bWqdmXaGKgSysO/xXz/WPWam3PO6faTas3vNGE08aqlVj2n01n0nSgLaT20dC&#10;m0SQW6Sw+IrWfVvWjrNqMxmy5gE7RIP+Hsa0q/6l6xdS9bthktm4EYqfvHhgc/gCt/8Apn6F1uqG&#10;isDSE2433bkT0g9+5rHotDqb2xiL1Oqx4lvlK2ar6H9PWvUtUie7duXf3AHOT2PeK+ndD9PLptOi&#10;tpTtQDthIEYrYvSP4fWPS7XuDTgKboYXB28xWm/xC/iZpvTLbobiKyXAVXcCSo4Y17TTfT+PHjjP&#10;OnufR4zW+ZnqsqUFSicz9V+rk9O1xN1GFtFgqSRwfjz3o1j+Jvpvt27t24FG8uLZxJ7k1wv1n+Km&#10;i9Q19sXtmwKZgxBnmuXet+oWrisbbFTshmPbccKK6+mjHBtqNIzZovK1zx7PoH6u/jhpbgXS6fdH&#10;UN9kSpPJyaqv4e/St71W6dYbtuNsLbudSpAhm/JrP8JPo70b1vSspW2XV4doxuia+q/oz+G1z057&#10;rK4W3ZECLcwx7nzXQy4s+phugu+7M+XU4NO4RcCi0+j1PplnSabb2G4TMiui6P0hG0dh711rYVDt&#10;K4hjmPxWu/Vf0z6q5snSsZFoGSd0sDMQOJ71sStq09P1KEEai0kqpyKDxsni1Dhlg+CeTjHJpVOE&#10;lfwj50/jh9RHSenanTC48BASUGYiAP6ia/I36iv6k+pl798+5vJLAY6q+tv+oP1X1dPV79l1cBwB&#10;vBOGByIr5OT0TVXbzO2SFJlhlf6V182pisknKSUa4PiX1Fq5TaxqErizXbqS11Tu6uBnq+Yp+xbv&#10;Xral2aUBnGc/7Vv3p30YUdVuMy3YWJ7Tk5rp/on0GqOFvWnCQrEA7pXuM1zc3lsdVDmvZ5rT45y7&#10;jSZyT0j0y9cNkoLh2rDE4AJ810bQ/SF+/ct+6pRrd2SAOkiJn813e39OaHQ2mZdqFVYDcJaB2NLX&#10;fVNDpE2lGKAy88ljx+Yri59Xbb/Rr1WjTgozkjQvQ/odLS2zcctcTkHIPcVtml+n/Ydfs3fciqZI&#10;M8zUrn1JZvq62rQ+4tBMTHcVa+kWLt5+raCW3ZMQGMjPivJ+QyZM81FT7YndhSUYq/2X3pfpCi6x&#10;FtOiCk4gk5Jrp3pOgtNqrrPbY70yEIhn7FvAjsKrtNomDG0emUlgc/g47Gt29I0K27P6ipCAKpGT&#10;/b5k12vDeMUZRm4nS02jquBmzeGm3Xleeja5jbG2tK+pfrA2EdQjhGGJIaQ3z5q4+rvXbdizcRbi&#10;lTPuJ2Vlx/nXzr6v6zd1Zurct3AVZWKcq1M8x5H7Vwjy2Z9VnWNtbnZUet+pfzF4MbzujxBjIn/a&#10;uifSnpD3T7jK6M09HkxNcr0llL+rW0j/ALoZApXao+e9fUX0T6WtpFvXrp/TiUP3bgMf3rhaPC8s&#10;02r9mDTNZHJ0bRoFs6bSfpApbKKWkyQxOa+eP4i+sj1HVmEBs22MMoIwTArsP1T6zZ9P0j7QwvXP&#10;04bhR5jya+edXetao3bwuXALUMAMbh357V+k/wDT7w8cOL77jTfCPQzjtgoqqpM0i9o/ctlCha0S&#10;FhoXaORiqr1H0TTaiy5NpGV/sJEqu0Vvum0gtqd0KLctLDic/wCVFfTBS4a1DkSBMCDxHgmvqM8E&#10;ZxpoyRz5U74Plb1/6EFh91q2Xt3YIIHH5X5rSdd9KXUDsdO43eRBmvs276cGVvaDEkmSy9j5+R8U&#10;g303ZvIQGW7cIOxCkZHeTn+lc/VeKx5F0XhyzqSc6vrg+IP/AEC7sJ2bApqsu6K9bclwecMPtIr7&#10;K130VauW3YAnsygAkN/xWiar6E0+6LVm5LbRtK/3JrgZ/Au/xTNTefb2pHzabl1CxDGBHHzRU1Sg&#10;thdyjMnma7Pr/odk3m2oKTJgcGuZ6/6dv27t1FtA9z+K4up8Tkh/xKhGNLfCrK1LzQoA3JPAPNWl&#10;rV28KoZVEjyKqH0F6yVnBjMYq1t+nXks2xJmSFBxNcjNoml0zPnwYpLiXI2nqAACsBOfn4mrHT6y&#10;4mDtaDGwwKpmstJL25jJC0i10hirqee44rHLSP4OdPTO0b2NQLt3btS2ZkJ9xA45q0saxLcKx3hO&#10;kORmV4Fc2TU3AyqQeMZiabXWuWLM20FuO9Z56SVBxwRXO2zqVrXrhzbty3xDA9qkdfbgqbiy+dpH&#10;g+fniucWfU3YIrTtUGCc7ZpxNWHt2UYBiGILeaQ9PJeheTSTfSSOlj1gPbRlQoEYdHgLyJ8Gr3Q+&#10;p3brOyFpVuluGO7x4muYL6qly6d75bIYCFwOIp636re2qWloIOMEj4FKeJv0LjppxfLs6/pfqJhp&#10;3Fu665a3k7QPkdzQrnqh2C2ixucK4bPHBxXJrXqjlh7YPSCSrCQd35oi+o3wWQXXiAACMBT/ALig&#10;/p38Gi51zE6b/wDJKvtuUQOMISxhwRzuNFfXG4m4NLEboYSotnuprlWn1ptm9vUHYxALEZJ5IFbH&#10;o9Z7oYKz/YATkhviilppL0XijOT4Rto9RRbt+XmdjE92nuAeJ70xevOrXbu2WadgDABZrVb9+0o2&#10;m4rKISYggCqPUa1na6wba0AMF7yYrRg0836H75QX5I2H1e7ae2gX2lDJLAHP5Y1peu1dq4XGx5kw&#10;qxtEDiopZdmf21xMhCO5xmjWdECy2pIUDfNdLFoZyaqLEYs8pyS2+/Rp+qN9ixgTsBkZJiqO4X3Y&#10;BHBCxia6je9EUG0Lf6Z3RBzipWfptLzshhnLSX7Z7rFdjB4mdco05MeW6uJzrQ6K4XXcEyTJ7f5V&#10;t+i9Ce37RNpoBO87wcfPwa2/S+hItq+f5dZRgA55g8zyIq9TQB100nbtSQ9sYaO3yK3Q8E5V3QWD&#10;Sz3Nzkv1RoY0dvbZhRaJYwBEDNOXLSotzHRGO5/qPNbTf01nYy7gzRDEjBB+aoLyKFYPbynRI4b+&#10;lal4OCrhGtaOHYj7i3GB2mYjJ6iealZm67sIkoSSTS38yr77YIS4qmJ5BBnmgsqBwB8ghf8AEadH&#10;xmKNUiRxQXoYtuwtGD+4Dr4oe+4j6jaSV3ESCAo74oapgp7hK7pK9/8A41K6lVFsobUQwIkzxxxW&#10;yOFL0MTIG4Gtsjq/UCUG6QIwQRSgDCYcs0kAYjpFKX1vMRsfpX7yaC9+2HD7trKsGDiDiTVjIST9&#10;kyfbUSIPIzyD4pR0ht6pCxJbyIp7TpaUrwzCWBHAEUw6FxalgytIk8UO1Do41XZTe0jbX9uSV+4m&#10;l7qsqlg4LSZ+BVne07MUVJZWBJjIgVXuy7MXDtY7ZA5I80pwJLggQnuMuxipgEDMsancdzcGQSMM&#10;3gUA2lLuAWDYAC9yPNMC1hVCsGXkzP5qbQN7+AVkG087CykH7e/gmiQA3SMFDInNHtLbZgrtk8mY&#10;FQVFZmLEKCSIjAAo1Am90BazaULJaJzPceaGy8gsXIyCMbpp6zcLGADtI/OKhp7JRgwH2zjk5q9o&#10;L5MW0wga3mepQfFNoyqSotMQ4BM4AJoOntK8wINvqPan7NtU3KHw0lg1FFEURj05XX3EXag4BI5m&#10;n7KorW+kCJyeQaTKXFd1gOOQZnaPBpizKkb7OOApHFOiDOJdWSdjsyncCDBMzIoZuo12Q8IE+BMd&#10;6I968CXICw0RH7WqMtddm9gFYOPtIrTwZk2J3rqe6ge4rSpKKAJzjJFSsMVZgqyB0wBAYGpGwl49&#10;FvbBnspinLtm7mN5UdRHMN2qkht8C6T7zPb3blTx3FWemR752i0AhiWgST3iq02mkdLsT+04/JEU&#10;7plt7GXcZVZEHpbwfzRR7RSTLFdWiXLY9leggyP3eBSN60DadXk3XuSSB28GmFtkM7XXFxhBBbAk&#10;9zQG959rsANoJLD9oPamtOg1yUV+65LGepSqwvGKW1DXPcFwKCCYIX9tNlSpIaBOG7wPikOgKqxh&#10;oIH5PM0oyzdWxrZgQCqk5Y/HxQL6LcEtiTsgDBI81K0ly4L4Q49vaBODU3G0hRaKpEdOYYjmrK3d&#10;cFTetshZGZNvgDJmqi9chFkENbbMdLVeLYYe6+8b5AIEAn81Vau1sRN6ndBIAz/QUnJQ/HGvQhcv&#10;AubhYN0wJBk+c0sPaDGeHyEPb+1Hu2rgFsgkWzhY4oaG4hxtILAgd6TtG8/ING+0BSQRH4FKOyqw&#10;bpG3mPHg0/fsPujdy5iPFIsA7RgquJ8mqJtbD6fa6OVIndwOaY0tzqCwC04PEx2oS2bqojHZBAYE&#10;ZkTFM23shdzOGMwGC1CODi6aoaOxrjs67cSW5yfjxSl3Trchg0qokOBHHmnrN3Yq7SGWDOMkml9o&#10;uKyOUaFiR4HANBIdFCzkfsRt2wFzwM980U7bTdK7xskLNLB3cnfaWAdu0HxT9kizc27FLTPM9JoG&#10;g0w9hAUPuGGB3AEYJNWdlEVlQ224AUkVXIoXdNyOvv48VaWdM7i4IZLQxMzg96UaY2FRnC3f0zAO&#10;c8nivBdzoS0QcEdooJBfDEKJ+7yRzRNKR/MvbVQUKyDV7Qm+C4tXLfTy8fcfNX+la4z2mFtSvADf&#10;uB8GqXTWr+xVWAqCWMRJn7avtPauQ6s0hXgBj/pWfJSsdijKS6LX042du+SQD9q9mnvVgmoW5uvF&#10;rfVKspkfisFHcASi9v0xloyWgeKelWU7Am4HeBt5+ccTXPm1Z18OKlRTi0ptW7kAvBjBH9PwAKS2&#10;3Lt5lV2CuZjsw7gVZ6kW1BQz95C/4oH7c9p70s6oNjg9BZRt3S7EfJolMm1CxNmNwVUGQRHJ+fml&#10;ra7Dct+2rbmjcTIpq5ZvvdAa3uljImYjz8gUlfshLxlI3ssgYgGo2mLdL0O2LxszAG44YROORzwK&#10;etn/ALptXAAxE43AA87argWb2zwzAosid4B81Y6VmOw7CN07m4CxiZpcooZCQ57NoWVUXtyv0huG&#10;Vj4oTGy1lgdWbgVxukcqMCAP3UVtSigbERlMKdxmPnHehNftL7W1AFTJkhJzPNAW42+w91jeQIEA&#10;O4lblwwGXvjzQ72621otcyB2XIQ8AVZ7rxtrsgP1MSmUM8AVUXrzo4um/BjYVI5B/wBwaVuHTxUo&#10;uy4sDp3FiFAgPETJq20Fpm3OtwBUUi2r4JPeqrQ3AFSGLqIAYAkI3bHg1eWl9+3fcK028AsOJ5gV&#10;zs3tHVxu4outFYAQG1rHJY5XlRjgtW/+mXWVbTrLkCdhiSBia5nonBS2rBYY9IQEZHkVvXpGoZoJ&#10;tKD/AOR4XiQB5rm5oHW0tUjY1hFcBps2hvM9LMT2jmKyzw5C2trsILhJhTgwOKEpUpcvKFlG2SBJ&#10;IYZUDuKOrn2rWxrsqdje4AVAAkR8RWQ2WhmNMrKqXNrbCSVaGlTEVG4LiC5ssqjq22DGB8HtQber&#10;SVdwAqKCVCc785InJohUtYfcALZKkp48T4MVQLkeKOTYtrdLhsh04G7HVVcEAujLRbLdNvKiP2k1&#10;b8paBL5eZJCyFxuoGsfqKoii0wHSgO0sv+I85FRFbjTNTpSEhNjq5ACSFG5qqtbpNQbV5GtINrqm&#10;4d9uYIrZvUdJuKKuns+3O8bjlY+apNekNdvBydm1ihM9J5NaIPlGbLE1bVoLb2rruGXcABz0k5Wq&#10;NrBFtV/7U3HZhOYnFbJqdOoKbELW4Ylf2gfHz4qnu6S57W8rcClpO2C0dq3430c/LE1u5K6u6GtB&#10;lgrMRsnuAOaoXW6bYYq4C7oJif6n/SrzWMCW3tuIMBh0geJAqoi4XZWQbSQTbEgN8/it0UcqUuyt&#10;tq9traHTsJUt98lRQsh3dd5zLEiQoNN3NOAxuNbUTIVQZj4xSTlLKOpuIwUAARGe4xzRGdxZhDcZ&#10;hBQ7iSB4Iq2QKbq2XO5WG6RExSVq+bjJbAI42FMhYxn4p0ncuoU5LRAOCe2KRMdihQWyBtvBgx9u&#10;do3YBPYVhL5Xd1o0qCFPI8RS6/8AcCPHfIGD4JNZRlT2QothiSQW5jzSJI0xdDGwlzykjLH8Ziha&#10;J2W7cuJddXK/dzvoenOoZ7aWgu1S0hjwe/8ASsLb9idt62LYuR+pjcZnmlNBAmQkWYBO1ywF1uZz&#10;PwKXvF9Q24oHZyYwO44x2py8vvNdc2rjK0nbHZuSKUa9su3FlgXEJtwAe5qRLSviyhv3n06EuU42&#10;AETPmJ5qqv2xbJUO8IMEDOexq5v3Qd1uYYAyxz+TFUzaq4HUrOU6geDGMGtEbMuTh9lQbdwpaloD&#10;HcViMUK2pQuA0gDoxg/mrK8jbSXBYCJAMT/XxShuAIUW4SsAgVoTM80JXGlSu0yASDwaHeQ3Ar4W&#10;FH4ntjzUb+mZ0PsksCIJJ+aG91PdeUUsOATyaOLEpOxRgQxUvF5DyO89qU1CPJS4qqrGSKbZAW+9&#10;gTlzE7YpK6y5ZSsCR/fuKIqfBVXUC22WVZWNUl8GBCsewA5irxyehsNtOJGMVWPZuOLoCSQWBjmm&#10;xM7YhdLK0BeqOKWd1LDpiOYpq67C2meoilWU7mE/k/NPiVQJypbAkRjFAbtJ/tU2e4Aq4kZqBIk4&#10;7U1IoGduw471lH2QTmvFWMxUCRAG2iIPjYCrJMckGjwv/l/akkIAbMTTf8pc/wAI/vS3S9hI2db0&#10;bduFMikn1Ru2ol94MDxFEtkG3b3ECBBJxEUE3Gt3FCmB5jt805tmR9oZsq24ZltkZq09OsMzQqb+&#10;CF4G7xVMgDSCpO3MzHFbR6faK21VbC/dKhjnzSnKg2tyNl0Wi2NueUJIJC9vwK2LQWURmX2XdpLd&#10;pPikrd5ENksjjpkOB27rTq3tyqVggDam3GWPAms0psLHiMX9J7i+4SV3n3CJyfNcy9RtEJcBAXmA&#10;Mbvma6vqUUWC21QQBJPUGAPx3mtA9UeSxkEldqgmcHn8VWOfKLyYqlFmiW3cLc6gIG2DgZrLMxRC&#10;qxkQRxUt/wD3dywvjkGohtgVmtkjlMwoPmK2ALsbZ5EFSwFYDKSpyCOcVKHPtYEGQ0GAaa0mk3W2&#10;3SBv6VmlTlQ2KbFWsNcbdIM43eKcs2zbGeiZLE0dils2xwDJKc8cCo3nKe2zbcj7TJxzSfuDVAbs&#10;3UQBpmCVBA8+afNl1VOo9yFGYrXDfZQ8p0yDA/2op1Vwu4RWAUALmhlFMtToe1Ot6RtdobEkeKU0&#10;x3M/WYuDnxVal8F+q2SFzz3odokNeG89TfiKtw4EScmb/ohbuOhJO1TDFRx5rqHo+lV3sAiUnrB4&#10;aDgx4rknp98FgodOoLJmDjzXYfp20DYUwW5wxxBztFcXWycUdDSQtSOwek6RL+nMOBtIGxcCOQc1&#10;tN/Q27Sgo25VlGCmN27giqH0PWIEG5hbQW1biW2EQQa2LUNvt2UZWVVGdnK4wp+a8rkk98uTtV+C&#10;4Frlt2f7UAK7QrjZBbMmlrjlHeGANu2dsDaS3YgCrBL7lR0BthJQlYhWzLE1XPetByIG0Fdqk7TM&#10;TIY8/IqREuJWlLJ937VdB02iYOf9SPFZsWFdbb+6EIu4eSNzKJIoxdGu2bguSRu3Mg3tsPG4mjae&#10;xeuEF2L+2nMQRJwBNNVgxiJXBd3oHZgzA3cKMj/EfFU+o1KvbuXdwKhiW7HOABVzfCWkdPcyVIJk&#10;h+oScmtX1ZYpa2ujLt2kN2cfurRHoJyqkU/qN/TKthiDsLkEcE7OG/NaF6vq1VlVF3KME9wOf86v&#10;/U2uMt5i6MGxBXOf3COAa5x6xqSLmz2pyZKnGOa24FbMuoyzgpV7KrX6ky+6V3joY8fitO19xre8&#10;AEk9L5pzU3j74IDhC3ma17XXkuXbrpcgkw/xXfwKqVHFhUnKUuzXtVdU3CaWQyzbcYj80a8Rtbu0&#10;0vMH8iurHom0Ztwc7RgU7avMTbHEgxFVa8ZmJ4p2yxf27Yx2HxNBNBoflFABkq2McimvZug21Fok&#10;KsEHwarLdoEM2zcFMeJqxJeLiCT5k8VnmXQe4y+4pYzAjwFPiortKqoDBogE9zWWBurhFzG4fuqF&#10;1lFqGxBwfBpaGCLKdslRuNKOqIFKkgmZ/NOXkVl6XnyWNV5QXFuRzOFrTAS0yDswJwJgcVhgpKk4&#10;+Y71lnIjBPavW1BBkGJyfFNQtGSy43CdvavMIEc55FSRCxC78DJodxJJzAnkcVAzADFsJIXtUkEb&#10;ZJUExgV5QySwfIj+1F2lYmQrGo2WRYiIB+6hAgMeayyTu9vHcgmsgGZ2xNWiUZZTAO0ZEipBdwnE&#10;zUFJ6pOIxisMoCgifuFUSjwEKYUkg9hU1DcDvkHisdYaBkGoz9wjt/arKo8ACGxJnM9xUGhvt5BE&#10;dzUgoUMeDIqYHUh2bRPNWV7JShckCOxqCncrY+MV7dtkTg8EVnqU9uKhRFQQYMxMwKkh/wDjVAAy&#10;SJJrx6h2BnFWUeLbSQ0QMxyahEc5AqQJYOd+eIoZbGZ8VCHg8KsV5d+7iiK5Vj0g/BqTPjao/NSy&#10;6RkzztIyJPms7JLAY/J5rxLD5jtQlVdngk4qESPBjukYIrLEvEkVL2xkmGJoZHEiIqEZl539sdgK&#10;ic9pjt4qY2mSvjnvWEyVBdjmSKsEwxYCSceK8jBCJnj+hqXJbmZOaC7ztHHerRBlGgkyIqaFQzzM&#10;tkEUuO+aKrIIBBMZPkiqCTMlZcAvC8ioOoxM/nzUgT1FU74rxywDH/49URnkPVHJBo/tb9wVcxIz&#10;QWHtwDiPFQgFVJciO9QuiSSslV/M5iphmG3aMTyRWCyPGNoJ4BrK3VBJAaCBg1CkwjsYfZ+SI4rC&#10;LuQGAZHbwK9uM3ORIzBxXgSN7/GasGTF5BBEipAnscmiXAFIgAqcipLJRNxMEwDUImY3nuq/1qdt&#10;WlTvBHNDAAJDW5xFFY5VsDaeOxqMJBriEICGPVBjvQi+IW1AKyT5ihXCCQwYgnJWvNcPUADHziqo&#10;ttGWdiJbMRWbhJIBBExipC4HKhvHis5gyrHPRFQGgbdJBEwfNDDCSx8ZpkKwmeJ4NKhQRtDR53DN&#10;WQyhMxU337goYT/iqHUJ6hwMVhwBtHMxUKZklAU5nvNFd3hRvnvNQIwRMxivBgjsJ54qiBbajcYj&#10;Pf5qZL2kI2qFnMiaAqsBJkQcYqSXW6QCRHG4YNUFRNJCRtmOon4+KFfOQANoJkA0eIBViRgliOJo&#10;JfftMyR/nUCa4IEMN/VwM16d47DAmvQoY9y1eL7raqCAJqxTTMjpgYjzzRLSr0CcyZB5oAlrbCYj&#10;sK8xUkEgnHFQYhostxgOVTxULmzahVsHmKiQlzh9siMUNrpZVECP7GB5qiUYVfbUMO5qBwq5weSa&#10;ICoAj8gGsPOySwiMVCxZlOMkZrzMeCdxFeKMCQcihsoO4ZAqyzO4qQRin9Gql+TPk96Skbht7eat&#10;9GscoSC1KzSqIMumXCW0C7y4IiACe9PEpZtgLpzLmdsyV+arrSq4VWg5OIim7F8IWgmftntBrlyM&#10;MkBaxsuklVgYnkdVE0n7oJYAweyr8CpWmD7mBEgyAcRTdi6PbvRaBVzJPz4qnJ0Jk6JX9OCd9u43&#10;3EZxEUlb96+LmwB4Mxwf6irw5QfqCdhO1e/5NVO9LaKxUqWSBIihgwU0eYBdhKBlUcDG1qXYkNJM&#10;5nGadZiLYDkFNwEx2+KWeyJgt3EOOAKNMtCeruBirDKdj5Jqx9LuOxZiFMwB/wCNVd4qAw3QFzJH&#10;B/FXnpaC58s2doEZFDl4h0Z8zLLVPKolnDIGmeK276H+ln9S1IuEEm3DBQOg5/cfJrR9Po7uu1wt&#10;7CLjEIY/1NfY38PfoUOqhQodre5t2PcIwfiPiuD5fXLS6dpS/Jo9r9F+D/q9Vjco3jg7ZqH1D6dc&#10;tpZs2bDlbRMsogSewJ7CuQ+sej6o6gM9tgiJHhcV9mH6fN17O5lfaZa24ZlngsuIr5n/AIt+uaOx&#10;e9jS2tt0TENOB5jg1wPBazJPNsULdcv4Psn1Bq9JofHSbfvhfJxL1HVItsW7SmQcmqk3WUdbiC2D&#10;EMJ80a7fa8N6qWMqCFGc1AaXYXQFiXG//FAr3eOKhGmfnrX6yWfJLJJhbVu2VtpvyxJq0tJbZ5Kf&#10;b0iMcVCxoitt7i7WYnaD+MyKctX7dpNrE7ygJIzNJnN+uTg5czlwmLXL/tGWG5bg4BgrQ7vqrgsU&#10;uBDGSTJkdhVTqNbNwKMgiM0Nd8RDbQCxPJp8YdWLxaSUpJys9qtb7rOQ7EmA5AgGkLqbXMNnCgjm&#10;pqwaJJBgmT2oVjaOtV9wtP3YrRFUdaMKSV8B9O075MEA4814MQEKQMzPkUOySAsxz25NF2s5PSzA&#10;tAnMVT7YdHtgS6TEGeSZoK3Dd3FEyDzyTTF9gu+ACwzPioKzOXEwzZ3DFWg0uAAeGdGUZHEVjTsI&#10;AeQADt7xFGAFzBYymJOJqKsrnYElcjdxFFYaiha8jSh3ht0YiiMLcDBXMkdiR4rGzp3G4VXcBxNT&#10;ZbXUPdaOUJxzV30NS4AwW+/G4Y7cUOyZb/uHbPcc1ljdUW96iBgmj3HtOEXeBBn5MUZGituoCWMk&#10;Sc0JQhRpkEiFEzRWG2YY5kQPmhm2qxIiDHkmmplIxkAA8xk15hL2wxxMSKNtAZl+OfxQyjQYaYOP&#10;irUi0zyWmS40DaATn8VFwF2ZPUJaaNsO9gue58RXtrDeykbQOqfFVuDSdgVUjuJjAFQEkSVwfNO3&#10;bZmekgDAP/tQltMIlc/4ScGq3hrGxZlKxv5PfsAK3r6L+s7/AKTeuo1r3kuiCrsYA8gVpb2QFJzu&#10;BiBWG4tiCTHnI/NLzY4ZoOMlaYzFKUJJp1R9bO9zW2bN63hLihgxkrApYA27jqJdQsssiM1zD+Hv&#10;1WLF3+U112NOAdk5Cmuu/wAujMx2xaZJRhw/zXnsmmeJuLd/DPSQzwzJOPfspxNvYBaEOWksYA+J&#10;qWybbQm0qAC09qLdS21v2wzMQFIkwAaTRrqF2uXCDyQchhxSZR/ZbVDZNuV9sbg8hmiI+KcGpsrC&#10;l9wXBzz8fiqq7ebYlkwjiGbt/WaY92bhDp9yFt6QoaO8Vj1GPdGjTppJSNutotveWYchyW6dwjhQ&#10;ORTGr9SXT2EYM079rqi7Ss8LNazpNRutkW7wgjEwCP780+7u6A+2jtAIC4IjBMHE14rWaWUcq+4u&#10;LPVaXNGUVtCa/wBR/mUFx9WSAsLImB8wKqb2y0bYL+47jcnTuBFHvuzh2CFQW25YcDiQKDpmU7ii&#10;dZbcp3Y6arHBQjwqXxwdbC1YLUau5b90raCmQAvgUV/UtcGKm+SBEMO1KC87vdJcTOZxK0F1Zjd2&#10;qSGzHfHitCxR4uETVHLJdSZe2PV7lv7obHWxxk+Ko7vqt29cMsuwQVBEZHx3qGoEhrm8YUACeAaA&#10;bsI5wpUgDcN0RR4tPjTbUVbGrNKVJyAHWugf2767y25WJKkzzFMXfUNRdFsB32KIZXkr8kCkmvjd&#10;u9pfAPgmrn6c9Bv+u67+TtXG2cux/ataMv2scJZJpRjBXKT9IbhcpSUI8tukhPR+kX/ULipp9M9x&#10;lOFUbi34rrn0b/DjXWdZa1uvJtJYYXBaBDO9fT38Nf4e6D070F7ose6sqof7XOMmK1T1LSENeiS9&#10;q4FDBSJHcH8V8x1v1xLV5dTptOtsIvY5vlu+6+Dr6bTwjK5NuS9LosNRpNPasJq1uq76gE7IzbEx&#10;BWqpdVete4bF9dwZVgqUOOYFWi3WgolsEiV6TEMP3T3BrXNdr7qqEKoNpBYz9g+TXltNCUm4v8uf&#10;ddHZSs2TTa5kt2zBkiEUjJzyfzW2enaq3cLjJNwFUH/kPHgea4wLwFyVdtpkhgTVz6Z6tc07W95/&#10;UZSzB2wDVavxTlBuPZU8V0dINldTZXeiypVW245P+Kg2fQla8/8A8CCCQvufcG+aB6Z6wLttLdx9&#10;rEBpIkN8A1uem1DM9i7ZZLdpUIVVO6fMjtXAz5M2Byj137dAT+7jSpWVmm9F0TX0t/yyBySIFsbA&#10;P6Yrpt36LW3pNiXUVyMFSNrjyRWu2HsNp7os3CpLA3GYZHfpipaD1vU3P5p2F645QKi4B2r2A8Vk&#10;+6k7y7ppJUlLptnKzZNRkrbPbRrfr/02radriON6oVCwF6e52+aovpb1G9qLdy21xClsS6MAG6eM&#10;f61s/r/1KbOgSzct3Dfd5AVdxx/iNcTT0TXW0NxtfcZr9xmZsKABwoFdfTYYajDlTlsjuX293L/d&#10;HV0EZyh+bs6pr9azXEcWB+RyCeCtKX9Sjacvv3PBLgjqwe9cru+qa12a6L7rb+0AmQvaY+ar9c3q&#10;pFlLr7FII3MYcCZIMea24fB/2J5YqjZ9pJ9NnTbepjr7sTktMDntVl6Rr9Pq1hNSXvAxvCSNs9xX&#10;C9SLzi2tlHtA4l3mV/3rGnu6uxc1XtXJDMpurwFC/wCFq3T8FGcHWZKXoOWJy/4n0S9m69u8PbKL&#10;a6Tugq/iuf8Aqmq0mnuljqNjgRCrBPnNaB6h61qPU/5fbqr5XBYO0Dp7dga1e7ZvP7jQeppWGhvz&#10;8fEUzx/gHB3kz18xS/8AzhYsWx32jeU+q7CWVuIrEgsuzncvbmK1/wBZ/iD6prNNesra2WkUKOoK&#10;y+NxFa49m811VYTdKmdnYLxVVqbFgO6FGO9dxLzKt4ivS6bxWkU1J41Np2r5rk1PHGX/ABQC/qLx&#10;LIb2CBscmc9xRHvXL1m3ba4ZGQWUgKP95qGh0F/VBlZRk4LDKkYNdO9H9B/nW0ujXJJIVnykLXQ1&#10;msxaZJuvx5bXql2N6V+jXfR/RHJW1Zi6905QLEVu/o/0C1xlf1FgLSPAtKeY4BFdh0XoFjQpatrb&#10;R7igq9xRB+QD4FPt6eq2UG8QJAfsD2r57rPqrJkbWN7VL/l7/lGXJrop0lwcuHptgMoTSuLbGFtq&#10;YAQfdPeaqPY2qWRVRSp2l8liTXRtVpnLXVMRI61J/f8AtqpPpUvtRlhFLS33J/Tg0GHXqrlL/wAu&#10;zTp88Xy2aTd0otWEbfcI27k9sDaT4jsKXSybiWR7JXq3kM0FZ4HxW1roHmdzEHI6ClKjSKUuK1uF&#10;YGABJJTuWPmuhDVqnzbvs1LLB+zVdZpluXWF0LgjgxtFI27NmzuexcEBozO/d5UjxWzPYRGDPpGV&#10;+CfE+TS93Q3ERd42ohmAYJrbj1KpJydfFqmG4xmuUmhDU6rUM7Xbpa4yQARIEn8c1un019c+oaQ3&#10;Uu6pzbkBbdzKwM1qdtb/ALT70dlThVPLP5NLXGD3LZGnJMstw8xAxVqnwvxa6lF1Rny6HT5FUsUX&#10;f6Pp30j+J/pzLaW/etooyrHIc/Edq6Xp/V9Bc0fvjUoA8LtMlR8R5r4a06IsOpLNhd5EcePxWf5q&#10;9uvIPULpVRm4SVEniStdPS+Y12F0s2+KVPfHn/4PH6/6E0edpxlsd+j7u072YQ7kuTcIYDGDwKk+&#10;kOxX91jEsT/ycV8ufRn1rrrdzT6W/cZkBy5gzGZgzX1f6J6jpNTYtXP5tAzmVUMSpbvMV2/GefxZ&#10;8v2c1Y51ffEl+meA859MZ9A3VzXqgV/2jtaLiEjKjJM8E1Xi1tudV5m3odyeD2zWw3tTY1Opa3Yd&#10;PcAHuhQHlTzgYFB1WluWUcoyw+FaelfjNej2QyK4Ti0vhnlpQlj4nForUe5bRG+4r0uCZKTRrdzd&#10;J3g4ggjkf+NSsaQW7o3XnLMOtcFc0e76fcsbDeUCXhduCY4kVHCcVYhKE3ROzr7ttCvvdEj29y8n&#10;uD+KsE1ShwHKhgvcyM9qqEdwzkOSxfaAR/hGSKkt+ylsKAoIkhWGf7+aUsrTJLSRaZs+ku2xb2tc&#10;2qo45JI7Ve27yllLCdoG5Zhl8Vz0n3rGHEXMgTDFh5NXFvU3gl13VCGjaO4gcmtUM7MktKoro3n+&#10;ftoWuFWc+YkAdqaX1a2FtSQveSYjzWkDXybY90gOk7yZMDxTlvVOFUQHbcBnM/PxXRxa2cOpHMz6&#10;d30dK03rTEJbVCw3jcxOD4NbfZ+oLD77JQOVIAZTyK4Tp9W6XxdLsfcH2J2itksa5ydzALgMVJ5+&#10;RXY0fmJqrOdk0yfq2du0Xq1prpX3gx7Gti0N649lgm7czzu4BFcM0nqm29bX3FVBxOJnzWyaX15l&#10;G1S7qDIZTXotF5aDfJh1GibR2hNSCGkhWXEdjUzqztY9MrwOJrn9n6hZRct7AzEAgj5p9/WLd91U&#10;BTsHB5rrT1eOUeOzDHTzizaP/VmIILKciSB5py3r1mC23c2JMVo7atSyn7Q2GkUSz6o1u9s2nfgj&#10;vIpMNTsadjXjbR0W1dllkyfx/am9Pqj1oBuIGSe1avo9WXUyQVc8HlYqz02o5zEtC5+4V2sWti0j&#10;FPC4vo2UMU5+2B93FNWmNtnkhT+1R+4VT2SQbm8gnE0ZXVWCkEwYnmBT45YsBwZdFpCl8bsCOMea&#10;YZ7dtcKJIkGqY32ULIAXdEUdb33BFBBU/iKNgqRaD3DtAwYJ296Omqk2gzkKMR8/NVFogrZORESO&#10;MUyt+Sy7NojkULQyMizQOJJIG2SCM4oii46hmdmxMEVW2L4QssFRtjqpyyzozFVJ2qMzzSpRGRkO&#10;XOtE2KYaMc8V5XZN4CiSaErzGJ5iTEVNALqk8BI5pYw8qqGPU0E5xxQmLZM7oP4xRhcDhmJnOB8U&#10;AHqJnpZYNUyIpPVtBau6d7Ny3Nu+rW2kThxFfyi/xq/hrd+i/rz6p9BcFV0Wru+2e3tsdyR/Q1/W&#10;S6gIdkyfNfhh/wDXQf4dHQ/Un019Upstp6nYbR6iM9djKmvN/UGByxRmu4s9R9KapYdXKD6mv/of&#10;lg2kS1bRggLNIOYy1LaWxZuXhZPQytORhiOOKjrb+ouXF9xOgACQOPH96b+mtLdXVpdKyls7iK8l&#10;JuGGc3PmrVM9vrcqrqkdKtApFtnYJAOeQfg11D0BiWdH2lbiyADIE4MeK5nomuXmulrkdIe4pEk5&#10;7Cuk+g3LKG2LZNtVyxZAW6sceK+eeYV42vf6PleubyZnK+LZ2j026GWy5D7Uibat2XAO75rd9JeC&#10;bGt3SXncF/wE8ZrnXpqWHfklivYkqAPMcV0HQJpytss6m4QAVUEMCORmvn+y74MWWbs3PS6m5dBL&#10;MoaMq3b5/Bq9ttsZNjbyMnbiB+e81rGl1aOxL20CocGYMfNbZpdURcQl0ZXA2ACJj/akrGnNscp7&#10;ki/0im17RK9FxiXz9p8Ctn9DYWzsDruQNLL2NazpCTO62CHO9iThfwKvdBcNkKLTtvKlgwAGPmeR&#10;TozcZKzViStG02RARxeVpMtuzPmrtbrXbS7jtTdziBHcjzWtaW7Z3hjDsECACQCa2jSNZa9cUoFV&#10;QCEURLfJ4rp4fzNKaT7GLt0s1qGnbneTAKjAoSo7XFKYUsVxiR5qTuiFRbKqSA0mTtIPg0xevsSy&#10;rdDN++ORPcU2eKLu/Q+Mxm0NpdNu2BO9jP8Aatkt3dqKhLNwPI/pWtaQlrtq2bjNiQfIFXCM2+3c&#10;nHgHitelltapFydo2azj/uXAJ4JziiXRZAbpLHP4Y9qStx7YUqFHk1a7umQAotr28mvX4fyxtfoy&#10;N1JCOxbT2DwSh3Bf8pFEWzdgzbGTgmMGgaa4jMLbuGxJY4II7UaywU3iG/cJIPFc5/lXPBti0g6a&#10;VEWWVw27gYBn4pqLKltoZnAAxS38zhjDL2bdncPK04T0W9jbi0bdvb81r06SuhcpWFF8h9gtSI4i&#10;jXLskogKnaJXwaiGFt5JBUxvA5mvXbr3QwkBleYHg02WWuHIdCFq0g63WfG8gwCSwwY7Ue3acXNw&#10;cqNucZBNK7A7CTIxsI4BHmmQjt7UmW3djg1bycdhxXJNLDM0lZQYALRnzS18ulg4EKYHkzTd24wk&#10;XcNOR2NLXV928SVEKMEZrieRn+NLtm/TxVi9tblm4sDJEtBmJo2qS4IeMouN2RFeFvfZO4CDjxme&#10;awkhipViKV4/T7YsdkdgWd7mWYgg7tvMitN9V9QsWtJqH97YiyOvtGZitt9RvIPc2qVgAN+K+a/4&#10;x+vX9P6ZdFtkCNCknpOac8f3MiijdoMe7JFO6PmL+Mn8UZ1l4Wmb3EuESOGEc18d+r/Vev12oSbg&#10;a2rSyrxTP8T/AF7U6Z7l1cFydomY3YJHwa+cx9TvabU3IcT05MZ8x5r13j/AZHjSb4PX/wDUsWFK&#10;FdH0z6v/ABVs+i6G/ptMilmtFWzH3fFfFOs9V3au7cRTuYnpNWnqfqr6yS9wvvHBEcd5rXbNg3hD&#10;EFiIA74r3ug0iw4VGbuuDzuv8jPM1t4S5R7/ANd1CtEbRM/1NWNn151bq3tAESZz/Wq71S3ZCqqK&#10;cHKtVMl0oTCSo7c10FpsWSNrHRy8fks2GXOTcdk0v1fa2WhdXCiABGJ81T/Un1tv3W7C7ZUKsY47&#10;muY6nVmIJIJqws6X3dMWzvnJ5wKXi8Xjg1JorVedy5k4xpCGp1Ny+Qz8zkTWLSMSNvBOaA+zf3P+&#10;UVe2fTrosLcA3TwZrfNqKXo5WOU5t+37Ji0PahFMc54aldY4NpUeFYDbA7Qa2PTaHU61RprRDPzi&#10;qn1b0h9MVDDr45nNDioLNucenRVXNAciZwIIH+tLsoUhCJzR7iulsqWO784FB3bypCkf70zv2LVI&#10;lPUomQIAroPoGv0VoFiu4qG3jMqTWj6a3bukSVTMREmrKzaupdE7SCYkfurLqUpRabrg36PNLHOM&#10;lFPk2hAb9971sAoWkTH9K7H9I3EdmyE2DlhBzXKfTdFZa4ohgqiTGMmuyfSunsai4q7Sd0xtHMV4&#10;L6g1KWN90kfRfC+MbnBzaTk+jdNF6He1t5IV9rtAYrzFbEv8OktXWttadBtYlp+3GBnzW3fRGjYX&#10;7odTtAi3J479VdVvi2WJbUQqZWR3J/2r5PrPK6jfJQyUv0e3w6bHgv8ADk130b6Zsehvb9lk69rX&#10;bfZSVrvX0NpfT79u+2ru52bgLghHUcAfjmuOa7W6CdRd9xDtKlUXO6rAfV9nU6VbISCTKqeorPbH&#10;euZotQ45HLJJu/bF63H9yHB031zU6XUO1hWFuAY7yD3rcP4W/T9+7pb1pwYLgqWO3Dcc+a1v+H2j&#10;0N5gLqudymCxBUla69pLeo9Nna1sW2uSyqN0L2Jr2Ojw48ijPv8AR5XX5HBOC7+SXq/8Pwl4wyq1&#10;zmDKCPJEEV0T6S0Ol9N0oVlZzBhmMFo8jxXy5/EL+LGr0Ny8NO4ZkYyMvj8CtZ9S/wCoMtoNNa3W&#10;yyjd0sAZjMf8GvReP0+GE3NY+ekeW1+fJKCjLI+OWd+/iv8Axpt+k6JrFtVDlHad3Hx+a/Nv63+q&#10;L+rW9qHD3bh5kyAWpb6x/jBa1mtue9eMqN5dgCJ7D8CuIev/AMQLOseytkBONwXAcfJrTmjqcmR1&#10;jdfJzI6/SYItfdVv92xv03TajV6x19995+4beQOP711u76JbTRWFuK4JBbcTGwjz5FQ+gvQ7jaX3&#10;xZh2XbnLEPTn1Zr/AP0u2Hdiz4Z93ZBiubOc5yr/AAdLHHFp8E80pOmr5Lr+Hf1Lqfpq+dYt47bp&#10;aTwpCjwe/wAV9N+mf9Uuku37Fjc8bVZyvYj4r8vfW/ra8yPbtz7ZdriyZAJrQ/Ttfq7ersam3dO5&#10;pBWTFej8Vpc2PHJzlSfSPnfmfqvG3WKN122f0U/TX8VfRfUtFYm4ube/tj8gVv4v+m6yzZ9m4rBx&#10;KHfG0Gv57/SP4h+sJatW7dwpEwysUgV9Lfwj/jR676d6l/8ABWs9yw8SzyOORnE1qlrUpJSxxOZi&#10;+p4zpbZcn6W/W38KPQ/Xjft3LaLeIHUVySRyK+DP4sfwKH0/dU6V9+67C74j8191/T/8UfTfV7Vs&#10;rq03BN4TcJr53/jd9a2NansrH6fJQ5E+Zrm+S0enlF5E1bNHk8mny6ebaVpWpI+JPTEWzeCsvWG8&#10;ST8ZrerHrVm2QhXakfqF88dhXO9X6iLTMrXdgZsOPubwRNat6l6ree4BdcC0q7VHInzPc15qMVyk&#10;fO82q+2rTOp+rfWL3FuhGDKAzQM4rQl1T3roaT1vLNPEeK121dkrbtXGbcJxlRu7V0H0L6VW/wD/&#10;AChgLbDtKxWPUfjdtu+kY82qyZtu1WbJ9K/Tra66HaDb3bSYIKA9oHNd49K+k9RatPdZvdggmcHb&#10;8/iifRXpI0V4XAiAFRb2wTzzFdnvPbtW7bOAptjbLKNuPJFP8Z49TX3MnZ3dDoI7bl32Uem9FNpL&#10;hDFgYGTuUAiRA7QKT9cvNo9KEsqJUhlJgEfInvTur9eS2yLctfdt+wyTHx4+a5l9Y/UttxfhS2yQ&#10;YIaD+PiupqtViwYm0zsZJxjjdNJ0cm+rvWHv34DnDXN3aZxM1rHp1q9dYBLm/eAr/EcVSarVHW3r&#10;11lZ03xjE10T6XCWtPkJ1OYQQe1ePlB5sj3S7PI28km2VXpWkKXpe3uO4LE/PM19Zej3bFnQ2YQF&#10;tyuRc+5o71yPQaDTe/YcwvSOkYyfitj9T9XbTWSRAIR1JYxBODFel+ntDepxw7uR0NBB48napmk/&#10;xI9XF/Wi1dZSFctjn8EiueI63Nu0CWTAfHHIilh6j7966fcYtuBEZaQOfBBFEZjtO+6qgqJ6ZIPm&#10;a/VnjNIsGDFBekdVulyMjdCgLaDsC0t93madDW7gZirOx2sYPJHNVr6dLUWDEbT1MJ3MMiT8/FZZ&#10;rNuwhK3F3yVIOFKn91dhJmdyRZKymxLblHYv+yTQLtkC6B725bikGJlAPsEc80tZdG9+7ab3N7KC&#10;zSBbjuAaLq8u53qrqVAbJk8zK1dAuQQKm2wWf20MLG4F1A+OQfFV+pt3Ft3YYBhgZ+atVtJau2y7&#10;EPu3QoHKjmahfuKDvuWZYqJPjzQtDP6hpJWa56no1Zd4ssFjYuzuzDqB81p136SF1lT2lWDERMSP&#10;IrftXhirEBEymzMtxNQ0xewLTBD9hfGR8zSJ4Iyu4jv6nhW+DlV36Fd1zbQm2YDKJJzVNqvoexYd&#10;PbuG5djdsjIY9wf9a72b9v2wq9PTO37wwbz4pC7pFZhdX20gYYsACPKVjl4rGxUs+OTtQPnrUfSt&#10;sOypb2uTDGQMd4PeaqdR9KPaDIUbraF3YKgfmu/39AG2gdJXIHCmTz8mg29HaL3S1jeCNrwZJg9g&#10;aRk8NhkuiRjvkuKPne99KjaCViF2BgJkzx4FUFz6Wdg0238oWwPx+a+n9T6ehVlspG44VQCo+Yqt&#10;b0BApn25EKhXMbqwy+nsRqzYsbaqdHzva9BuMzq6E21X8bWHM1caH6cZ0346ILzwVrs9z0dLS2ri&#10;28AkXZMmrjTeigOoBCq0OFxI+fxWaf01B9GWTjHjc5HHV+l7tlVtIm43eoE554gVi76HsY9ZVlWH&#10;A5Lf8V2u/wCmhDuufcWG3acbaX1PpqrLNfSQJCrDFj/haky+l4x6DwShOVdftnAx6Xh3bcNpBWOP&#10;NFXRrLm4jkhSdxwD4rpep9Ea5tZdtwO25tuNp8VW39HdTddPtoFGA2d0eVPBq/8A7XIpK6G7YKVX&#10;ZqNy2LAtFRcbp3NENE8DNHt3DbZkLhmQTsGA1W92wGAHt74nKnjvEdzSGp0491SUJVkliDuJA4Iq&#10;l4HH8IrJGMekZXVGIKg7wHUR9sGg6u1ZN9mRto2+7HzPBpR7e/PWF+4Spz2oxtG2djXAhUyDHI8U&#10;cPDY4szy2vtDWg04QOzJl2P3+BV5YtoOkOQyGBAn+hrX9LqepENyW4DNkirSxeQXdRLGN+XHE/Fd&#10;HBpYY+kMxTglVFrZ0oW3df3m3K8jbj+lNPpdpdUQEqs9JgAT3/3pJB+ikIXZjvDEn+0CrGxdVw4J&#10;2uSuG/d5IroRUfgtwtnnUKCrMVLmDuPTBzk96zqCPat7GwTChefbHgVNrylL/QFIYjaxDZ7kTQ7t&#10;pBuCIhkAyhJgkfb8UdIJRoQvbRfG0uAUIC4j5NUt60zw7MC0QpBOApxWxlbnSBYZUfpBnggTmaot&#10;SJQlkORgDhaRKA+MnRrtw7NhQFmIYjd2IPJPeg6I+2ZW2SwGBOG81Zahz7hNmQUBQo44HYf1qqCp&#10;7im2jTkRxAPNZJRaKTsHp7aruZSWgEHbTV1ALlxGyYBJmgqyqQHEsSdqrghQeTRtUDugPsKqJkwG&#10;nFCF16NXvqG95lIACT475mqPWwtxiAzkKN7xEfNbTqlYe4vtbw0BZwCE7itV1u834Vj/AKDPM0uZ&#10;IKMWuOyVnWBbZMibi7QnkVbWdZbV3lipEKNokZrVVZ7QWEgHDGJoy37iWzDZLCZwQPilRY7JNpKk&#10;boxklUPUfuK8LNKX9Os/pmRhSB3byKrdNdQqjKSFJjaBkmrf3DfcW7VmSAC0Yg0e0CMlJFZqFNty&#10;yptmBK1JNPcb3baNKjOOD5q1CKquwk7lgDsYqtZgiqGBAIgIOfyapxolArYtjarJuBBErk470Vdo&#10;Cl7uTIwO9S2uWZYI5FZtAkLFoBt4/vUSKoaKuwQSF6RBw1RFpjbUEg9X9KdJDxbW3B3dWM44rF7T&#10;MVUKgRiYO08x5HajUSxdLbG3LLt/xmMEfFOrsYjjaMD5gTml7OmBuOCxYASg5jzTptFgxR4Y8VcY&#10;/otPgx7CsyqgZsiSO8czRRda8xMhFjgngjiphr42IHO1sqY880w9pTb2vbG4dlOTtpyigWwIvXLY&#10;VWRt/aPtK0zdym0MihHEknLTQiF2k7WyM+CBWLN7IJwgndAmD8mmLgS0jZEJt7TKqWYIVxme5rLG&#10;+r2g6Kggkg9R/M0nZe37XQgDkqxBgg7acRmvXbpuIikiR1+ewohqkmhS5vDQpQlGPPADZigenEBw&#10;FVTs6iQOKcuq91CovBtqsN6iAT2HzSygFUttYlQBH7S57tV0JeTks01gcoGs/qMS21oeaqL1xXAK&#10;XFiCI4Mg/wC1LJtEK8gySqg9QLf+VAtOoIDvIMyIyKjbBeUEr277uqOdzcqv2wp80PUWg11vbvrG&#10;+SCMiO003pxZUsFGwBjJX57UoVE/9rdcUztPCk96iYiStGZF26PbsggSXPEEeKW96UYBN204JbAX&#10;vR7SsCBdcyerBildSstc/StAFYJmDjMAVdi9rFyVLBjvyokrHUKqNRccPvZYM7goqxvLbcJscKDz&#10;S165aUI6uxjpYkyGpGQ1YJCN1G3bAFIyc9jSDPLLICwThaY9rLISwzIMzQWyVZlUIsknyYiaztmh&#10;IFeuB9kbjjisX5QmGCCZAHg1h7k21lNqclga86tc2dUQZU8zFBYZhjt3C0/VGRwcnNPrqLaIVZlI&#10;wAI/zqvOo2gGF3MCMjIFS9pWYMvJgz4qWAyzs75WAhVj5gxULzQBsVpYhSOTUXCuqw7Ar3GJLUyi&#10;gOrGZQbdv+KO9VZoxu+CN5dy7uXEjxRQ5X2QNqkgiKFaZfZB2/qM2N04mm206bTeF6YiSaCbHpIm&#10;Vfaiv7bPIwRwo703aOG3IuOmZMUqHtuLr+wWMQSakLe+0CIAEd/FJCVD1i+ElG2qCwIBotjUdZRV&#10;YFLm2I7Ggqhcb5RuWxnI8U3ooN1XZeoZycRUsu3aNp9OsXMBUZRuksMgsBzW0aGxZsqji4E+5gxB&#10;OZwAKovTATbbqbJDFRxMxGa2jRWlf2vc6Le5nLfcdq4/vXPz5OWdnFjpRLW3bR3uMFBuCU2gZaec&#10;Ux/LMtwM43sVAi2N8diKgioLxm2Z3j2+raGXsf8Amm2TaEFq2d9tpy0QwMEZrnSyOzqQikiiv2W3&#10;KzyNhMExExAJ/wBIpFlt3LKqFhTFwsV2kbOKuL5tOmpm2+9iPcZjldvGapdytCxcufqwSTPz/amQ&#10;bZkyOhS8FuOZFwBTvOdoWfB8zSO7adhIBJ3Geor8Gra6vupbQw63J3G5jgzwKr2vbhlDIHBxuC9y&#10;fFHdAJbiPvWlWwGZpDQo+PijW9VcNsKhcMynBEKimgPaB2EDer4x/iivFHmyk7mVCHDH/FyTVqSL&#10;2ssLa7JXb0E7WYHkxnNYWxbdVRpkc3MmV5NL6ZRKAGWVip5kKfFMrbutauDdtVjGRwCf3EVTYcYf&#10;otffW6br7iwcBUzAkCO2RMUE2FRES5dUbYbeQSR4HzQcD2jbL23CthjgxgwatotyHT2g1soXByu5&#10;jH9xWWUqHqLdCunZre0/zEI45jgscVsqB1VdjElwS7Tw/wAfBrXhZm6bc3LjqxD9ivwKuwo9xMQR&#10;KMGyCo/wx3FY8ptwSaVDum1qWwjGySCV/THAbjFbP6cwtXblqACAS2eScFSfFa7ovet2twgMpZtx&#10;SVZeAfyKtdK1shBIKMN7T3P+ImsOQ6WnmzdrVy7Nm8lshtsMSJ6gMtREunUPbdb3U52w3DjzWvab&#10;XAuW9z3do3Bg3RMY/sOattIUABR+JXaDhp4YVmao6EZF7eVlaTf2Eqq7VGX2Hx5owZRcXarKy9RI&#10;6iAP+e4pFb5Cbdn6gAKhG6XBMSSfFWrMFNsuJGCX8FfNKkgphHl7FyZBuHdsaF2r8ec15lLMilju&#10;KqJBwP8AkA0yWuM/QqbmV1iIgjPeZBqtu27bm6UtKWgjcjbQ23ODQIUimvoWAXZLhyhQgQyKeT+K&#10;orpDW7lpQAN7wOd8DlT3FbHfMIm5wFlZuMPvEePBqubTWzcW27hev9MnACsMtP8AkKfj7SBy/ia4&#10;+kUtcBIcxuM9oEVW3fTX/Wa2zDeRtLGZjx8Ct8uvZtHgnhZUd1GBVFee0FuC662rzLtg42xkAT5r&#10;p48dGSbv0cxewpZraIuy5dO4kkSRgx8VSavRaxN73CIHExELyAB5810fUabMJEKCGaBwcRWk6vQq&#10;L2oi2QqN5PWGPZjW1M5GXE0aqwNra20IBLN3CxwKptUzG9aBG4wDv5IB8TWxXdG6kgXoa2C8gEAD&#10;tzzVXfBvKrPuBEZZcY54q00Z5RkiDXW6f1cKDEKFJ80Y3bbOrrbXftIkySo80C3ZD2w0pgkjspBx&#10;mjIWtrZupDFgVPEECglFEjaGzfazuRSGCwrmImRkigIim3YJuKVyxJHZTXt4sKfagjJj7ioPehvr&#10;13WgIIa0TET0nEUhofFmAzKLr7TG4Db5HJGKk62WZf3KxAVSYAnE0M4DK3ZAFYCBPIMUK5qWdSwU&#10;BgVg85BwTQbQ74GLt5091Rqrf6cwYkmOyz3qpe8rIylLjAtvzkjwSaYvXFD8qJk8c5qnv32Nu4s7&#10;PuBg4JNSMQZToBevEe5Nlgdpk9qq9WVUOVDAHaAok4pxw4vK0PcATawnHxNLF76FwrGGG4d4WmpG&#10;aTsVvOzhgFBIK7RMAAdiaFeZrjI7W1AbBgd+5/FE99AyliWAHIHP4rNzpXNxVUGI+KMS2I3AVS1L&#10;bRDRHeq90V/eWGLDEgTgUy10W5a4CYt5jtPiliWVELEh9ollx00xAWL3EdlNwXCsYAHBIqr1DJm5&#10;LI0k4yM9hTl9SGfbamDuM9qAj7j0uGDdlFGhEmVd5k+4sVY/sOdtV9wDaFJPn81a3rAm6SVlYC5n&#10;k1WEMzsGXMmQ2OKagGhDUsyvdESp7dwaTazsYjIxmRyab1LLIZWfoWDSZJM7ZIG2ZNaIgC2wmeoD&#10;isvtYntGKw891AzxUSuCPJphaMTG6FJ81G22OeRFeGVlmzOaxs7AVZBjaBM5UiMVnba/wNUbR+5Y&#10;JjIFF3t/gehIi+K+4Lkg5AInufFM2dPK7hbYsO5wue1MWbCqqjdGN0kTnxR7C3HS4GclV4A/NOkZ&#10;Ma55FlsXnDAxmAzEYFXmhtgPvuFd27GcE9sUk4a6js+4gEDaODRVFrcX2SVOVOf/AJoUqVseqN10&#10;F+4cNcPExIB8Yqx/mBbSx7Y3OoA2sRtVpkYrQ/5uzbchZIgS3cU3p/UFAC3OF+4AwfyKQ8ZcsrXX&#10;JuV/WqqABV24J7iG5/pNaB6xqgguqAvYD/gUpqtWcAhhvMCDwo8VVuwLSt4Bd0hWHimRwojzqVJx&#10;EijN8QQseaioVgwALLBUCio7q0uu5fuJYcmsDaYNoy3B+JpgFIsLSW9ip9kkc5Ipsoihjvh5AEj9&#10;tVdm5sfduiME/wC9PppvctkjUysj7u081lyKmaISQ1cUG4SHUt2C8SaYdGUNiTIBzx+ar7TDekWT&#10;tRyWHle1HtKbeSQgmSB28UkcmJlZQvuEo2QfB8UiDO2CskSAcZph7qHdvVjCGD8zSjMpCqwyoieJ&#10;mmwQlqwb3YRxAgwSQOTQjq7jYK4UxCjIFQKuiqI7y2ZgCoreEzvMbSGplAbjbfTL9u2yho2g9x4z&#10;Ndd9I15AtFmboBMcTu7iuEen6hhChgccnsBXRPSr7Oih7m5Yx+DXH1+K0aMOSV8ez6Y+ntX9ox7g&#10;24buhHE/Nb3Z1lxlcNeE+4slfufaIme9cC9J9SAYICZCqp6t21QZro2k9YXcjCEUDDkSBB+3HevL&#10;Z9L+SkehWZbIxTNz1N0bgLly4FaDbQDdyImcZob+xeTZeIDoxcQvKzBHx81rp9U/WIZrly5sDf4c&#10;HIBHaKhY9TFtgXQEkELK9++0jvQLGxcl+mbGqXRtZHdGWdo3gc9j5xQE1hVWAsEKAX5JQsOwHkCq&#10;U6q0HughijDqlsqx7yOaA3rr2UFsuzqrhYBBIPmDTY43YG6i51WuWWLhoLwdgySBPTPNc+9U1CXb&#10;UuwWBO1OQo5nsJo3qHrtx2CvqWLIq5UbF2+TWh+o69rltD1KBu6pgN2BjzWyGBuuBOTNFJ2rK/1D&#10;W3rwLLyV2iO4rSfVtVbCOi2mEmPkzVhqfUbgtOZPIyDjb3FaP6j6gCxJbLDHkAcGulg07cuEc77y&#10;2csQ1t1UBDPyok+K17UXFZSSQQZmMccVPVapjcZmEr4FVbsD9wMgdq7uHE0kZHO64I3bhb+gilft&#10;gyaMZgj+xoSIWaBmtS4RAyOB3NHVsgADNJKSf2x/vTKXGGCAKqSIWCAAEK3+wqdsAOnX1Tkg4xSQ&#10;cyjTipoetPBM5+KS4styLP3gC226CQAJ45oauYid0mZPC1BHhiAR5iKimp6dqzCzIjmh2F7j10KC&#10;A5A/FK3Dvg4y3AwayVUnjvMGhOUeOR1GYpkUAyK8/wDcPeppbkcwP9aGY5xHFEFyQBvgTRsiCNOZ&#10;XkCCKgVUbhuwc/iiKrgkAifg4Nee6HkbemCxqiwdtDMrB/Pis3t5kT9x7dqy5dFT/DwKGy9Ud+9W&#10;Q9tcgnuIFZfvnK1Heo4HUMYrIAxB5WoUzBLmBkxmRUrlyRGJNYRhFvEQawrz9xy3xxVksyz7ljxi&#10;azEOCTIGKgtzBIQH5PxUoG4DdO4VKKsgQN2cE5FESVKFsT5zQ2ypxI4zU1XDAnET+ashAzAHYVlr&#10;hnLRPntWVYSGgmFg1DchEGQasommSAGM0LlcRMmiFTnMwZNYuMXA6Qv+9UCYLHncJGKzvKuMjzNR&#10;VRumDzUyYk4zIqw0eZlklZAkVjIZQBnzXjLQds42zWWCcT8DPNUiiJBzgwaKrGMLuAFQ2tAU8RUB&#10;woirKJHp2eOakrKAveoi5Gwl5wZHgGvFgAYnNQtmQxQcDmijPBCyczUVOTLDAkAfNDUrIg/+9Qon&#10;JhevM5io8m6BBk4NSeQpXaJLQPwKjALmTAj85FVZOCIYAxt2iM1JUYAvOK8wBYAMM8msqF6ZJOeB&#10;UshMk7lIB+2oswZWO0ROTXthOCeDXrj7ukCADwO8URCRiNyCQOZobKpM+2dvip+3MyCJNYfhRJE9&#10;xVF8kLaHd025ojM68p8yaGiHzJPOaKUnnHf+9WUT3EiBGT24rJukLAjEx8g0NV5EwwmJGDWbJ3Eq&#10;DiPHFQoZZgCo2gkChM1voicZP5rIRQqkNEkz+KVLuRlcDiqCQ17oYHbO3dIisNtYkRA5mhW2jKtt&#10;ntRIjkBcZPmKpl2eN25uza5HYcxXgxJ65ZZyPFeNzaCxaZx5wKgiZ2k/cIirKCu1sleT4JqYcLsJ&#10;ckD9oNCtSBcO4qFqFuAN+DPnk1dECF5ZjkieYr1vYVIaZBwPM1lGKlX2loORwJrxzLsIzJnsKhTZ&#10;AhPaBOCDwKnt3E5z2Hape8UEdLSIqCqQMyJ5+aEAhYVVBaBLEjNSQQUid3Y1AbPH2/6Gi+7tcAPI&#10;P+gqF3+jDN+4Md26ROQaHJyTJMxziTRWuQSNyjvtHmvWkUq05bJ8AGohm48oI6d8/B4JqPuAMFPj&#10;+1evqSF6YaM1JJXAwWGJHYdqstvgwbU7WHBwI8ntUWtg8cTWWR9ijIzPxNeIIYgAEmDAzEVRKAOq&#10;qAwNFVSTG8QRA+KH7ZZo3LXkUrjaJH+lT/JV0ZVFYkEkZiRWRuSQdsxGc14nqmIE8VPaSpIHB5qF&#10;qV+hdFlguJPnjFSW2HXDQvxWWUyCBQVYqDk89qgSItB2ieKgRJ2g96LuJQnaPFCcAhYFWigllpIW&#10;Jq80m4qjgcyJPFUqvGKvtOS0KoeFA7YJNZtR0LydMfGnt7gQArMvSCe45NDjJ6ckYAHMVFQyEt7Y&#10;dvzO2j2bzr0MgYkSG421h5+bMjIs+8llU57jECmvdto7QrE7MbTP96q0ubrhiZ4iYgCjqWtOVA3F&#10;hgnG0VHEBws2U3FuWlCEyTPjEcVVuxe5PUOADM7azZ2OlkFgrbiATiPknxU9RC/qXECiYCqcCKQl&#10;TAkujIubwZuMQSQvxR7Vk+2rHhiSCRnFJWdTu3uVIYysxgD4plGw2y9Jjc0jJNSSaReOr6KbU7Lz&#10;gL0kmTPxW82dG1v04FW3Xmg47A5itbTTe69tvbDIcsByBXS/RvQH9Q1ultraYJhmCZJB5nxWfU6i&#10;MYxt8R5YvFjlm1MMSjbbrj9m7fwp+iFD+9ctF7uZUjEHv8wa+t/pH0S/dZtUk2rIhEL/ALnnaYPE&#10;ip/wu+kF0+hvW736TgEDcMie1bx6sNN6Rp2W4PaS2X3FRukEfesYnFfPvL556nJKSlduj7/4Dx+L&#10;x+CKUa4uX7Zyj+I31hZ9I9OFy5qd24XbYKkrDL2g8+Zr88vVfWNRr9frdTdXNxyTA6R811j+Jn1V&#10;rPXNbc04KuqP1kZ2GfIrTvS/QLgcq7AG0CVBUwxHeRXpfC6PHo8DnKt8z5n9ZfUK1edRT/28fEV8&#10;s1nR6JS22WIdp/pFWN7QjTnal0KTgGasdTrTYj3EKGfs7ALWsep6i3dX3LLbgQIHGw124Snka+D5&#10;zJ5Mz9pBdVqNt22EUoIkdwfzWureu+9uBEGQAeaH7ru1xZkQBk+MVBbboomXK+ORW+GJRR0dNgjG&#10;P7JBtqKvS8Nu6eaOju1trlokNkNOYNJbwBGzaWO6fxTKwDBY7mGYwJNE0aXFA1th1y2IEk0S7cLO&#10;wNtLa+V8DxRigVh1wMA4+40u3USm5ScmGMgmrXIKjye9hClopcILNIB7UUsEugox6JkrwfzS6MU9&#10;tiu5h/b8Uf2WVjlMDdkzM9qsL2KhwAqlMl5JPzWXAHuYhpwOZot8IxlzBmFH45mpW4Z2aJESP6ir&#10;sJJCz3ohkXDRu3dqJcUoGQZxmBU2uGDCWyvAAOZqRZus7CmIjvjjNS/0Gq4BfyzlUCtEgTQQrMts&#10;u0zOPxU7pad4JbceP3RUGumbRwrSe1ErCTQS/bUwEaQckUpdZRBMbOxHkUbayhnG5j1ZJGBUFsgJ&#10;tLDpXg+TRKkVYBsMWchg4/oKWS2VZG5l+qaZa0QBJgkd+IHioKj3CxcdqNMtMgxK3SVz5Hg1FrhJ&#10;+e9ea4DBKwGkx81n3FUfZA7jlqunxwNgkQkNjdGJ3UQXATbCDJWGJFQAJWEgl4JA7ChopEw4C8Hv&#10;ioMJhgBv3kRiprdL5kyexphFDOyKABBgt3pFXjdjnA+BVLkKyLl9x6iO/wCaKTtlizbipmOaghUj&#10;JJjAI8+DQ968fu4NMSBbJ+6QCAOQPzFfQX0H9Qpr9La0V1v1LUFCfHEVwfVel3bNm27WSFY9Lc80&#10;b0T1i7oL63VT7eaz6jAs2PjtdGrS5/s5E317R9YXLlws8i0beQIE58Upe1DWS0sVAAAkA9JpP0T1&#10;BdZodPftqncleSvkkVb37Rurab2SVMlyDnPFeflCnyju79yTT7Km4yBhLDYyiIWTBoQtPH6bEooJ&#10;61njsPgVYv71sI6naFAQz90cnA7Unti0xhlBScGQwNIlAOLoAt+zaNxAEbcgEgSQTyZrYQ1jUreT&#10;3IuKNqk8MB3HearRP/wOqWmMiSy57dp80DTWLaFybrMVmJ7kjgEVg1ekjlXK5XTNul1MoPvj2i39&#10;0Lbv77LLd3IrCMLHcfNJXyN8E7ghJ3AQwmmdJqzqkVg5937SAM1gqrc2wiqYB5n4aO9eWy4JYZtN&#10;ez1Gk1KypUxNh7xuliRuAEAZMVh3Z2tn2tvTtMNk9iKY9xyglgGghhETHAoduX9oKCquxJkiV2iq&#10;T/8Ag6SfXJV3faR1W6WG1QIH5wRS1/20vmWMthY/dVtezcGEK/aR8AefmkAI6mEPbG5ViQJOAK1Y&#10;59Pnou6Bk9Ck3Qy5wIwfxXe/4P8ApN2x6T6h6gAttbl0W1Zzu3KMmK5r9H/w+9S9f1DtZtCzZDlL&#10;znKKoyTX19pPQbPp+k0Wl0lo+3ZWU7CDzP5Oa8T9Y+cwY8S0kMilOck5pdRiuaf7Z2/E4Z7vutUk&#10;mo37bJ+k+sajR2BauXXtEqdu0TE/4qrvfuae9ea7dbqEkDmPLTOPirq9b/Tve4gm6FclftBmN1Vn&#10;qbjRuRavb77AIzwH2zgivmeLZKcqgrn2d5UUnqbtNxoUs8SswD4yOw8Vqeuti8wtri3mSB8TkGtj&#10;1tq5c9tcqEYglSCI8T5rV9XqHIuB2hhdxiN20xXodDGttNWa4VVAmvOxunaotOVJz5xijTdVXRkA&#10;YAgEGaHdWwfctIhADhmnG0Adqna2Mfu8sPkAYH9Rmtzql+JoiCs60jbuvhWtic4YnznBrZPRfq2/&#10;ZvWlvS2wmbgOSvYfitQGx2SLRZwWGxxlTyfzQ7N1yrl7qMAIYDo4/PI+KmbR4ssZKUE7LpNdH0z6&#10;f696fd0Vj2hN8je+TDGfA5NWukvsbjJaQIFDB87TubMfmvmDQ68m4nWxNs9LDCpniTFdF1P15pLh&#10;F32Ht6jZ1GSoYDuD/wAV43W/Tk4SrGpT3W3fO1voxz0i9Gy+t6t39y2oBndAmZ/r5rV9JdOqFpN/&#10;toDAYjt3Imll9VW62j3WgzC2ShbG6TMfFWV23avW+pwbdskuFjdubEGtOPB9iCg41+zThg4xoqvV&#10;PSdJau3huJCtHPOPuNa2yqQrM125bDdBjIBGTntW7Cy1xrl0jYVkbuQewkVJ9MdO9q4ltnZUYOT9&#10;qzxWzDrHBKLk5OvkO6Zqaen29SLQW20BQHVR9w8LPFIa/wBMm57biJuFSnO49jW8arWXdTctbLLA&#10;6ZNrsIUQMgEfFU2o0F0KGYGHYnccnaa0YNXNSVy2/Cu2H9xmqWvTNkFintruQBRMMe1MD0mzc9Pu&#10;3LSAspA9zgof68itut6A3LgVLm4rbItkKBtPcQaFqtG2msu23c1r/GSrFT9winPyDlJJT/K1wEsn&#10;6OeLpHto1nY0hB0jAjkGq71kpdS2F1JV2MKVyVj/AFWt/vaAoly8bhSy1v3ZUwxEcCa5odMdbrbA&#10;a37ZuXULSwHS3AH+s12dDmWSTm5Uoct/s17+ODavRPQ7li2HsPdbfAZ2Xbn811rQejWtABF0NfcK&#10;8ASo8wKY9P8ATNNYtXLo3OunAhJjqPH9qrdTqr0O/u7VBYI3wfmvJazX5NZOSUqV0/V/CF5ZbuFx&#10;Rsf83sbTl7pzIDAz3nintRqxtV23OoaQFyA3mK05tRetEj2FKW0BIJ6opVfUL1vdvDq4BC9iLZ7D&#10;81zv6Dc01Ql6ZPtG/arXi7vaAC5G5AIgfn5pO0EQXmfYWRP+3P2zgRWjHU2vbu7mjaelAYj/AMvz&#10;Tdv1i+jHdfsqAVAO2ZVhOfmp/wBNlGNRCWmaXBvtrRvc2Er7VtgJQt7hkd81DWaawbDWGQIpltw5&#10;JHG4+Piqyxr11NpZtqHVpxMgNwQ3FWNi8mr3K7pHtku0yAfjzXOlCcJW21tfr0IcJo1L1D04A2Vu&#10;W0ZnADNJH9Ypa7oCP1lLb4yo7Acmt00407Nb95XZlLIJAhcZx8cijaqyoG/cHXa20xtHiK2rXyi4&#10;xaf/AORjY6mS4OZ6zRBIS2h2sA0AxwaqnssZKk7g42mOkluZrdr+l2BbhsyUEp358DxTGi9JU2Vc&#10;2BGWkSAJwQRXTjr1CFt2a1qUc/OnUOrOu1ipCtOGHc7aBtDBgthgI3OCIXxXTP8A0q2SEuopVlBQ&#10;AQTPGw+fNVmp9Ae0XNxnlnAHVtBUjuO1Mx+Uxt0+/QcdTFtcnPrL2bZu3hvhYMlisfgVunpnr913&#10;hnabhEOYECOwXmq7V+lar3LVprGbaZVfuhu48zVBcsvbcnbN3hGeNojMA1snHFqY9puuHd0hmXBj&#10;yqpJM7HoPqW9prqMjsA7RJMz/QV0+x/E3TOWS+4tsxgKdp44j818s2fUr1iCz4CFgfuLt+MERVlZ&#10;9ccbVNk5I5h9rHmPil6b+s0d/YzNJ+k+H/5POaz6ZxaiVygnR9faD1nT6uyXF8sWSF3sEz5M5rYd&#10;JcLMlm7rrTmwME993aTyK+M9H64bLpbuAht3SbpJGPxW4elfUT3b3uXtSpR8swOT4iuzj+rtZgS+&#10;5pozS9xdWjymv+iG92xn1e/pH6FovahFeWzAzxDCqhtOVu2nZCztxcIwQpxArUfSvr9WtamyLke3&#10;kpcYNNb76VrtFq7FprdxS7LIHYZr2fj/ADOh8io/bypTpXF9o8RqfF6nRyqeJ0IKLt3e4XcwzIAw&#10;B4HaiLdYO1lXKhgCSwBBrGp05S9eYOR7bfaGEx4rDtauWCxXpLAEEnpb/k1rapszNKuh46kq6hbK&#10;gEYBx/Uealb1SKSo6CXnGSY8iqO4yM32MMbPuJKx3IyRVjpiGuO7bkYKVFwY9yO4Aq4ZnExZdPvr&#10;gsf5qC528kAOWhsHMVZL6ldOGQkTIggj81QNba3alAsBZdyJJI+OwNMWXBQkWxaG0bFfBJHNb4Z1&#10;SpnHz6Oak+DbbWquke6ysxJCbBGA3erbQXvZNwbiOokhpBU1pGn1L2riTc2rdXdsUyfBzVyvqPT7&#10;o3+3kEARmYinwyzi7TMv20zeP/USrpOZXDTn81dC+URGdm37cECD+TXP11LBkU4YKcsf29gafXUM&#10;Rb3PEMBjt8DzPeupp/JzTp2ZMum4bRvdnWFgm8g9f9Hq+9PvN7pEKIPUCeR4E1oOlv8AvI59wASz&#10;D9sR89qf0t/cziODk7ufmuzg16tWzFPCzreg1BBiBtaT8yauNJdVgty6/Ur7QBxiuZaT1cNaDsdq&#10;pyLfat20vqKQryi7v6wfmvQafNGSVSMOWDXo2xNfbbLMTkggmBTFrUIUAt3IbmTWmWPUQfc3HpmN&#10;sSDVlZ1Fq4oCqBmNvzW2OZJ9mfY32jcPdDl8ktjNTYsXkNOAOe9a0muNwIAYfljxEU+NZ7lwBXhR&#10;8VqhrqFSwWbClt7izukr28RTVkxPKk/M/wCVU3vlgG3iWEAzjFO++q7SSrHj8U3+qTK+zRZpcIRg&#10;wOeT5ptL25Rstw04zmq62yXHJtgERPPam2S3IYsZODFNWVMHYy1d+oyCZgxRLTkoxbzG01WblRMb&#10;jnJPNGsMA4BLHoJA5zUaCToeC7zKKFgRPIqDqg2NMBjFRttcUAFlUPwO4qbsx33ViFEZ7xQhWK6p&#10;gZhxK9h3r4l/68/4c3Pqv+EHrft2A9/0xk19oKu5yLf3AV9xMCZO1BugnzWtet+jab1LT6rR3x+l&#10;q7F3TP4i6pU1j1uBZcOSHyjTpc7w58WT4krP4/jetCLaoWZsyv8AofNbdoNONLo09wMzXIExHztB&#10;qP8AE76Tu/SX1Z696HeJNzQeo3tOxAgDY0U1rb67LQZmCtawwzEeK+Va+LX24c022/ng+leXyOem&#10;TjLuuvhj+gvWy6oLm0yQS3+H810D6bZfauOwgghVB/cDXJluqttJ3AjiIMz810r6X1CBYZmYMd4U&#10;iCp+a8v5fDWKTVnzfVpQlXHTZ2z0W7auol0FoyDBgYHat7tX2CWOj3DcT7ycrHBMeK5v6GZ9u0jA&#10;hEll4Dbq6Lp7lqLTMCVkADgKV8x2NfN8irJNX/By27ipNm5aRX9qz0AuDwy7hPk/mt1utdW0OCrA&#10;lf2lZ5AjtWo6BrbbQ1yGJDQDgxmZrY7WqELbW0S7NIYmQN3c1mg1+XJqw8I2jT34sW3Cq/AiY5GT&#10;VzYdNT0oY9p48Qv5HINa/omtWku2bxDMOm2Wz/SrKzeuIri4F24JFs7Riok0+zWpdG56e0zbpIlS&#10;v2mFzW06RtouWwVLzKGZJjuPArSNBq7LAAIFcL3atw0otm27ohS4wEyYBHeBXY0c7rkdGgty03vW&#10;nd8bJ3OIJ+KMCLzvtABJ2xxJPb4FNeo6lH2OikqgGT27bRQl1O3YApG6SApBP/xq1anHGMnHeqHY&#10;pDXpdq4jFLYgqYYERtatms2yQBa9sEZJJ4qk9Me2sdZO9sRmPO6ryy9u7ca3ADIh2tGGFbtDCMYo&#10;dINae7I3FCSNu3nI8U3c3ElW6JjoAmaGgb9qqCEgrOC1TVbUJ1zdP+S11lNqLSkKUeSdxLJ3IU4G&#10;CFOD4mmH921sUELCjGD/APHpO6ZfbalCFlhPMU6hSHhiWiT3C0tS7HRCWVVTk5Q5x9wqySFLEORB&#10;5Md6ql9r30JbcYMMOAfBqx0N22C3uWztghmI79iK06du0XSC3GuKAy2uqPuoJEKdtyS4gHvNOaeT&#10;JVoDKVBHJ/M0uiujhWVBK9WJii1Om3uLtmjBm2J9DukbYu147lgTMfPwacFkJbt+2xycjmZ71WW7&#10;FoL07rkyPk1c2L1rbYUgR9o28/AoeIqmNi7Zi6Spf9NTnpJoZ2gBZGRLHmKkEufqhslSTSTOxAMB&#10;FDfefPg1gzpSkm0a8XCJov6VwI2QZYDiBQL11zlYiJmoam44uOQVyqjiJBqof3FLq0KvUcGMD5pi&#10;ntXAdNsV9Y1C27akkmcS1fDP8RfrzTai/f0d64IQ/ZEktOJr6t+q/Ub6aHU3JAARxbuEwSxGK/Ef&#10;+K/1nr9L6jrgL7szO2xhkFT2roeC8fqNXq3OPEYxO94zLi0yeSa74Ra/xd9f0GvvPZFtQLYiRxIr&#10;h/q59OuenlrSoH3QomZrU7+pvamy9y65JbgDArc/RP4e39Z6Zd1RDBUE7jhfyK+rYtL9qMPy6E5N&#10;U80ptQVtWaJobFs2rq4dlPPOT2FVN9Et3Gblg39BV7okTR3bm8kwaTv+7dvM5AVHyNo4mtiu5HJl&#10;kqMbGNF6Fc9SY7LfuXCkADMxVVa9DTRa3brNy+2MqBJJ+a6z6Ch9D0Y1/wDMw3A2jINcf+pfVm9S&#10;1rtwH+Yk1q0eX+5ekZ9Xhjti7/JsV9X9Osl3dH3ITIjJp/0zRM+kuBmAYH8ADtTv06tq5f0q3gdq&#10;4YHg/k10rT/S1vXXb7WdmzCw3DfiKGeqduLNem8PPJFTi1z6OD9RY7tsifkE+a2b06w+quW7KHmB&#10;Hj5r3r/ow0GqvL07DwO34msej6/+Wvm8qyUXjzNXKaaTSEx0jx5Ns3Xpm2+q+lav0Vl3HZu7py9a&#10;p6h6uCjWTZXznmaufWfq67qVUuTcacsRWq6cWbmo3XZyPEih30ra6LnhSk4Qnav2VHtb7aiQ25s1&#10;L+XL3FRU6Rie01ulj0ZdQztCi3IO4DNbna+nbJvacruZVYbQygVztR5rHj9fJv0/g8uSKlaSOYaD&#10;0gmRndn5rZdJ6TaARDkKZJ8NXVrP0pas+25tqHYk9BOJqNr0TSIt/wB8lQkxAwx+a87qPqKORunL&#10;/B6fQeDeNQW2L+Wyl0HpaPZTdK7m5OZrpn05pW0F0bnDdwqnbNa7obFlJD3DCADYFxPaa2ixbuX9&#10;wS2qMD1EdwfHivJ+T1MsilFy/F92e50UIQjF/wDJHRtJ6/8Ayenssd/uKxMKcv8AknsKt/8A5ItR&#10;6jZVUc2pBDgnJHkVx5dSz3hjeVcwfEeRVzY1d9PZKJuzuA4yDwTXl8vi4Lmlubs05c9+zp9/0/Ua&#10;lAQ67mWTtUgY/wB6Y+ltdaTUtYvLmZLGQZXgg1H0b1HU2FV7ze2gXcylgQGH7RXLv4kfxJ02mFv+&#10;WtNuEsYEfiDT/G+FWrkoL5OH5XzMNHhnNySpPv2dv9U/ibo/RWe6mt3IWGE4HmQYmjr/ANUuhOlv&#10;6UORu7oPuXsK/Mv1v6p1esvXQ9wmTPyDVFb1l9s+8QR8xX0jSfRUMUE3mal+j5FrPrnVZnccMVH9&#10;9n3H9R/xPsaiydQ+oDtcMEDDjb/Y184/UH8RNbqNRfZL7CVIEnJ/NczGvut7gnfIgmeKh7gCICA5&#10;Iww/0rsaPwkMEm5NyZ5nXea1GoioXtiM3tbf1DbzdeWEQcSBRtBC37DNKruEtyKStMTPlcfiaZW5&#10;7oYRAQBoHmurNcNJUjgTdOz7l+i/4x+kemekW7TqPcJIZhmABANcI+u/r3/1y5f2SQvEHG0HEVyW&#10;3ehAHBIP3AeKKqpswuyWEAcx5rz2PxeLFPdy3fBs8l9Sa3U4I4ZzSglXCqzyF3KknFX2i0SloCHd&#10;yJG2BVMrj3G3DCgZNbpptSyoqrtDOB/QeZo9Zkkktq7PITSak26SGPS9CxZXVg0PPVgCOZNdX9Ft&#10;pc90iwlxLcsZbAPYZ71p9i/at7AVEKgYgGAQTWwaX1TbbC29jAdQULtJrzWfPKTdxfY3TZ8eH/lZ&#10;t6/Vmp9OtW/5W7cuAjkNsjyIGSR8Ut6l9d39ettrrNuUSvafyPFcu9V1r3XOWUpJZBEj8HtUvRFT&#10;3UZ0dsbUPH+dJy4m8bk5P+DlZdZPJOUfuPa2X73Xv37aoRcDEwx+3PI+BRrOj1WrtKosSTcjHYDx&#10;Vp6N6YGIbqkOftyVrqvo3pjMkWV3FckAgmByK4Gq16xSjCEbdi8Wjc5OLfZR+ifTuwm2ujVJC9RU&#10;5J8fFfQvoPpOn0SI4SYIDlhgAVS+m+jESb24sn2Z6VrabWpZSLW1ZBkMWgx5pmj0rt5Ju2z0Wl08&#10;ccVwrNmsauxaV2F5kVdxBVYP5iqnV+talrP6Wp3q20FnGR+RVP6l6latszK6XOIxn5H5qg9P1gva&#10;9rVtXX3TtXMGfwaVrPJJf7cJUx2XUuNRTRsOp9TvubjNdXcFlWC7GEeDXEPq31m/DyoDAh4WV2/2&#10;5Pmu+eo+lXbmgBn3JB+8cDwRXzH9UXXfVXwzIwiBgwNves8lJwju+Tm+TlOMO6sFpbVy4RtAj7lb&#10;kjuZArdtFqUsH3UCIXBX24kk87q5t6VdXTWwy3VAbseJHatmsa43MJdRQwEiOrFc3M8mObcel7o5&#10;2DLGlfZ2P069dVUD6iJgzt+6fntVN9X+o39NpHue4PbY+x1QZpL0P1Jbu9bzOpODAwSvCz2pX6tu&#10;p7VlVeSCCUiZHkfivp3+nOFajW45PlJna0ME1vXzRz/TXD1gKVUnbtgRxzNWOi1Ht709xftKEzE1&#10;UG+xtAW1LpvwYyGH+wq10CqNRp7lza5JIwMEdlPzX6exGrL0PEsiXdgeNikS24D5qusar2XC8MEx&#10;uP7j5Hmr+5cuvc1EW3AYwiSII8DzWm6vct3Z7aYX7fufaO805yoz9my6HWXLhG91BMA7hEnsKs9W&#10;wcbkch0cFgO7dgD4Na96bc1TahVVFcG30MxEr8Gm7esayChtFicldwAK+Z4qtwVcF3cJkEWwAXmA&#10;ZjywFVXuXLbDfeDBiVVYyV7hqkXCtY6/bKMeg5AnMkcxVjYKBbg93dncpaIOePiqspxRXpoxaKC0&#10;P0zuiDiO81JLS3LTFXAaepVOMd6tLOmRGaVKhVO4HgbuwqOosWvYPTllmFPCjsKtBONxqhadqQXg&#10;MgMqoBM4C0jcs6Y2vbe5uExBH3EcQe1EuXVRgVgvt+0/YtD0Wne8VTZuKyzNgKPmDUsVGKTFdVZW&#10;5koVMkJEx+GFVzr1OdhBXoMKI+TPir2zet7nI2AukbwzCINVF9c3HQboXcUJwwFCzXGXXBU+1bS5&#10;vFx9oUgRBUKO9AGr2oTauMS7AxtwI7T4NPsguhVIyTLlh9kZ/Bqa6Ufy3uO/UzdHz+aWypRkIpqH&#10;uBWYNjBWIx2/pVrp9gdTcthxthVOG3Gk7j2wNm9QoWGAyPzQEvq+zckmCARgzQxdMW4u0bKlpU+6&#10;5b3FQApw0HkURtHbNu63toswIiYbzWdOI/lrwdLzrJ+3kDsatl0qu3BVWXcMcH+vin2Eoo1DVaDM&#10;e5Ki2AytAO7zjgVrF/0sR7pAdC/UqSJHG7+ldF3219y67Et9qsVzIwY+KoL2jTYiIWMlnlGkN+Ca&#10;TOl6NGJwp7v8GharQI9y3bW5MmRtGABVKnpo23FhVhwO5g9oAroWp9MZrUHerKDcG6Fn5PzVWNJe&#10;a3IfcWIVyY2x8cGsksO5thynBt7jV29NurIZmJDdO6DupU6CB1gsXMxGZBxit0saDcywysiBx1cC&#10;OwFBsaEtaU3FMASCGAMdpNUsBnc4NOkc+uaL277pdIYEA4MEEcVW6p9iPHkqzAwpjxW6an05bW10&#10;QP1kMZ6q1bW6WbhdgNpEqFz/AEigljoGHaTiR02r3ElZSQCXk7vk1d6X1bUW5O5Wt5U9mjtWpMux&#10;lXfEnheD8U9avb1QOykzIEQooffY83O2DcQBihYHapxR3sJcu9NkLdIyZgbhyTVL6adOQ+4hG8L1&#10;bq2ew2mdEVAttVE7iTP5P/FPXJo2LjkSfSC01wLZLgkFjvhaq7loEBTLAS3Tz/QVstxAz9DK/wA/&#10;4hxx2oN+wlvarqFFzpJB+yKFguCNI11i66oTadRhSGMTtqmu2CgIFvaRO8zkfitz1Ohe2zli5C25&#10;UzE/Bql1tjcWCoyrsVtxzuI5ArLmiXhStlBbt3VdgoVlIOWwSDyKV1Lex+nBaVkE9qsnt2SBcYtO&#10;T5IoDpZgF1YMFlO8/msw6SKPWG4xWVaAu3mapG0tvaWctwczW1ai6N8u+CvQCsZ+KQdGOWtrbMZL&#10;UEoiYwVtmnLp3QbSD1YOeRSb6YpA2MTxBaK2i7p7rM7wm3mYmIqsuKshnBufuP5/FJlGgnL5RWWr&#10;t5UXr2w3bOa2Oxfus250CmZJGGI8Cte9tl2lVdGnJbIg0zZvLJRlYOBUjKi+KujbygCoqWwQB1Bu&#10;09qXBO0sLcuqnbNIXNYWAZ7fB7GPxVj7h1CIYJUD7lH+VPpMVvsiLThkDCLsBh/+9RLT3Au8y20n&#10;qAxmjNaBLkW3JKyCah7KhVT3XDk4UExmrUCt43p0VrTFmZZJj/yjPbvUrC3LYW7AYk7GAMkCOTUP&#10;5YugRb5BDcEcEd6b9kWiFKGdu47T3ohtoKti0LdsyvPIzA/8awLXuhHuLuZDEiAPgUe2VddqsItr&#10;P/kZ8Vj3Q1hyiSzHE4iO8UxUKIJalmYod2GMmB09qmD0OVaARG385iaAbtpTa5tNEkE7qVW+whik&#10;/jEkVGSxsuGIKmIADCfFQa/bwglR1SD3oQ1NsoxYhZPBFeBcsmwKD9vmfkVAG/2QtXnAUi3BH27e&#10;81a6e895bXSSe85C7Tk4qmUu3uO8lieV5EUzZS8WBAcAQQAOaKLEO4p82bF/MmLu07F8EyHobq3t&#10;gG6uW6VGceZqqS4CjKSNpEKcMBJ7+DTe9tS14FUYKu1HOIjuafQuMurZWb1VoLkgDc3yfz8Ui2pH&#10;tuYjf0zzgZkeKtL03blgBAqvI/sOKr2U2h0gPumIGVIpchuz2HXUoUVQx3EYjH9TRr93cLYX9N3U&#10;AycH5/rSpc2kKuEfp3T5ntNBCliCysQEgkGYoQtvQ0XuhWtgoFMADv8ANIsbRdLi42tkP4PiolAW&#10;aEhAIWTLE/7UMBW6QNx2TBqBhWvoWKi0oQEw8TunxSF63b9sDcomcRiRmTRm6EtjCj4Pmg3Nrb7R&#10;tysfdSpSQcSv1LhgqXI4kxz/AENVrbtoCGTEMjdhVlqbtu5bWGXMbu8AeKTVkVX3rKsBzzArPI0R&#10;ihO6uxWXYChGBPDVgx0nb+3jgCpe5aKu/tDajDaDywqVxmLYUQxgDuPilhbUBUDbuZvg9yQKKGba&#10;4RcMROOIoCKod8EEDaCRgfFP27wuEwg6RnMZoWWooEjbQVkAxPE1Zadnw8kysERG0VW2wPu3bSxm&#10;aa091nC3FvhmURtPb+lUM/HgeYg2p92ZxlcrTltkZXEEyo/Eik/3glVUOI85FEBv29hGVnqAzQsJ&#10;NmUIADCRBznia872Vst0lsyW7DPFZuWN4TcBlpqKOlpWCv5kdiaEtMstKuBtJVcnxIjin9KxChfa&#10;ZepTxVZbf9NGcZmBNX2mf3LsDrJjcBiIoWOguVybTYYpcsy2ScMDg/k1uWjAuW7aviSeZCxOIrSf&#10;T9M6IQAze0dxHMn4jxW6+m6lgquSzANyMAD/AJFc7UdM72HuKZsG5wbpFxB2BUSJ+Sc5od9C4eyx&#10;B25MYLMvA3UWz7bbm3tdb79pULu8GsNdQKls22W4RvZn6Inj8Adq5Z0nAp79pwl0ewTabK7iDJA7&#10;tSDKi2UbqtOYIxBAHJNXuoRGtwWV0gkkggSPNURsvqFRrlveSkhZyq/M8itONowZ4UyvHRDq++2z&#10;zvIiSRSTtcddrMff27dv7SCaavdAAuDahfpUr5xkUK3sd7BUNvTcCD5HemUmZtwBl2BnygiIjDNx&#10;isNeCjdst+4Y3HkD5NNoIdy4aHEopONo5NKW2iAgbrBgFcQ3epQSfuxizeEuXvNu7hfLHBB8U4jN&#10;fXNl2YgwUbOO0VWjejDO55CyDiO34NW63leWVfcNwkgrnq8iqkhuN/LGNIpumzLnrVg05JxEzVhY&#10;tXLgN19sMxtxEpgdj/vULAsi6EbaWQmFaZz2xVkEcqxZl2tE7u7dh/zXOzZOWdPDhTSYKzpHY3At&#10;5ZCYJPOO5p3TWHAFpSUYJuWeROW/t2FYe5tNpVsq7AlSJmFGTtrMB76G2QH3wCvUYFZZSNUMVDJC&#10;C5buISZDAzjPiPFPKVuXbzoWMrvErHPkf5VX77qHeZYmRLxgjv8AinF1LsjPeh7SIAWmWY8iY8Gs&#10;zRpgmWeg1aHugVwcMMq4MyQK2vSXb7s90qiquCpWA35FaJort9rjgOp6DExDjx/Sr/Qam4log3rs&#10;FlMuQNjePmkyia8WSjZ9Fe2q6lzbMEQp4J5DA5A/FWOkvge3uuE20QnAjcBiQK12zLe+Ytn3SI3L&#10;G5vM+PFWa6to9qdwCyd8A5wZnmKXKI5ytIs7WrLi3uUuBMB2iR2A/IpV7gGCoubuuN22B2jwBUG1&#10;Ntrl+ytpbh2LmftC5kDua8xa4d7JHTux1QG7TQKIDZV3LpmxbuI7FgGyekqtP6UXMlVVLZJlDkyc&#10;j8AUm2qU3bbNdBtrdKryRAGBnkVgaiLpCO3uT7krEADgEU7GqaYnI3INqrmbltSAF9t9rcOOCf61&#10;Q65WJdGIuLv9sbwDG7OK2K7rFfY+zq2sqXHHLeKo9VpV05cAqx2gkcKD3I+a6MZiNrZTNp2t3Ht9&#10;FoBd7FoIle4jmtL1zRJYsA5JDA7gSMGPgVtesW3auDezYQgiMrOTs71pOtZXP/dbaGAUTtYz3A8x&#10;ya0JpLsxZ01XHsrNZaZdzm8uxhtDkyGnMfArWNduRyycKwyewq/RSxKBZU7mJA2hTxWvX1vLb2hy&#10;FXkOIxOQCaLE0YM7fpCrahGbY5DjbJwNscyCKOLqPufLFEME4gnAJpBjtUAIUPeRn8R4qfvs4VXI&#10;3DphcYGae4r4MkZyQ0BcVmC7iTBLr2NQRG3gK6yTAnDYpK8bl0C4ixBhVJiSMSR5rwLe4guCSoGQ&#10;O570mUB8cpcX9u477nuJG0GIIjxSF7YLel23ckncFHbtSjawol9muhWDAKOZoHutaUQA048Y5kfA&#10;pe0Y8yGdTdKNd2D2zKr5ME5mqnVXLd1LqFFjeIJ7jmKYvOVSQhYg7m7/ANqwAz7doXYFmXgQeZqt&#10;tAudiYuqpu9WXECB8cGhTCncNikQJMzI4pg2biyzbRncsdxHNJXFZUCFQZEr3jvVAWRW3eW4U35C&#10;jMTEjige2CrEF1MgAEZJHY1ZqjOtlg3tsM4OWoT2UW7PvFAyRBMkeDVOZWwqERQqh+ncxHEwD2NK&#10;3HMud5Z5wY7LVy9kqgNoklWElsz81W3+si9clSGMeDPNHGYuToobi3QpYOXkg5GaHqBc3GGXAyAI&#10;z8AU1dfLGSyhsnilEkoxLRbb93wKdFiXTK+9pxdLtcRlUgNIMTVSwumQqCSsAnuKudXaMMLLkP8A&#10;PA8mqe5dgE4VtuAcgmmxbA2UVbdIKhSGjv8AFCdlBG5c/djvTbkqBEZzu7qTSl5TvMqRjBHEVoix&#10;MuBYqVdi4EAnFYIEEyYFZfvJEjxQWZgu4LAJIpiLQMcYavCSftx5ohC5BXIoaEuCTRkYa2ZMbQIz&#10;I70X37v+E0ujwvef9qn7o/wVRLN4sj9O3EOTEx2jgVZOqkrvRoyaqtKhSVDAsoxHMU6WCpbzLBuA&#10;OQaKzKBa6wTpZoVgIJwwNF3iVdFVWI2hzSF/dJdlLQYisEqVaVDQekcbZqiyF6/ttNDNgwcRSw1J&#10;IYhVMgAyaxduhtyAKWWIYUIsrHKQynIPerom1DTXCSZjePnEfFAcHo6czB8CpWWnJRS3b4oLdXuL&#10;nbBMgcnxUopJB7jsBbBYMRQlJDMrKQW47QPNYZFQBpjo7ZM+KKGuvsJmWHDVKCQa3aKWj7igqOI5&#10;Y1d29gssjW9kj/I9qrPbZY5BbGOB81a6JD7oX3dxiYNJyKxnTPJc3hJYlCxQ/NIX7LK32Y2kie8V&#10;sauULBjtJJKkrIFLan08uloF9wEmAKUoh8s00XBK9MQCeqpsylwQm4MO+BIqw1SfqGGKwMkjEVX3&#10;EKXJEEtwZprVET/YvcdUVVQbge5pNgApgCZmZp25u2lCIM5WkWmUi2VHzzVJgDNi7D7pB/Hatp9L&#10;18MNlrdnHatHVhbcQAP96as6l1OzeAJnHagy4VNDIZFA7J6b6m1tFZdQVJ4+SfNbtpfXkSRwhIYg&#10;8SK+fdLrrft3Tv27SAAe9bDo/Wrlv2iBug8EyBXI1OktdDsGrUbVUdr/APW7gt2ybzctNxjyDwab&#10;t+rFpCk9HWZfBJrji+tsQViCXnJwB5HimT9T3LbG9tgRsxBBFY/6N10OWrjxeRnWk9abIu3oUSxR&#10;CVEn/Wkb/r92Om9sBH2xB/M1zIfUDMQJMx0gAKY/FR/9cYhmt3dkZaTJq46J/wDaE9TGv7jcdR6q&#10;7o83RdkZIxx8Vr+v1xvFp3Dj7jEjwK1u/wCqpe9wi7Ex0gQWite1XqQcCFMs3USZwK24dM00ZJ5E&#10;1z0XGo1LIW3WxCdSif7zWra3VuxBdQO4PeDQ9VrS4LbuMfJFVt1ugZ6JzPNdLHir0KaTIMxbfH9P&#10;JoJMx5qchmM4FBzAArWgUe3MV+7/AIoaxI7mpYK5MTxQZyD/AJCrDCKonmfFSIIE4qA4FY3Y5NQg&#10;+pAdZIMKJjvWHEe3B5oTOIAA58ViWGyJn5oKKGNy9LEjjEcgVm40swDUq5BMRUi3TgyalFB4YyGx&#10;ihsQoifjFRZvG6ogREGrQRIyCJB81IwIINSXJaWJxOKXIETzUKGn6T9wjsR5oRLkATAmoYTCme81&#10;gvAmatIsYBU7pPUeKjC5ycGoKSeIP5oxdtw4yAM9oqgaMwXICgLtP9TPaopsDGvSDJ35XvXtjYE/&#10;+9UVRECZJYkdpFZMdicZmsgYILfhay8lUUR5PzV2XX7BqDuHBnFZkDEHcTFZAViTMSRAFZdiRtjI&#10;NWUjxDqB8fFeLSG6RJYV5Hx5rySSp2THNUWmSRRJggeKEZdiN2SayoXLEZPehhR0555mrKZOyp3z&#10;I8ZrABnBDfmowPBFZUQDkZqyibxABWQDisIgiQBURb2wTipbSpBH5ioS/wBk1PQ0fuxFRwNp9upJ&#10;dWFhIYGiI7e45DSYxULFiswJJPGKluXcYHwAaaa3cHgniB80tMElcZg1VlnuR9sDBNRlIZp/ArDG&#10;QSCYqag7CePg1ZCS4BEDyTUYXdmIqaKE3ncJPNY2hY/pIPxVFcA1tsIkiAJEV4AFoYjJqSvb3Kdp&#10;zMiotGcY8cxVg2ZKyxXHjFePGCZBrJ3SAF4rLMA+M/IqBRSJOv3mcisIwDAQCQKicTJljiTWGHMg&#10;cVYdElnvUQcZNEQtheRFBUxuiP61QHIVCRukDC1HB2A1CI71JyCABPEk1ZRMvE8yW/IrAYboOMdq&#10;jucR8GRFZSBJIwcZqEJTxMSMA1hdxIzxIFYUAFdw+JoqrInAPEGqLow33ZU/FDDQFDScmfis4gpk&#10;HmaxCkDqzUJRN7bAqMQMyKMRuUye+GoGBtGRE7gO9SJCrhoPg1RRM2VLDJ5z4oYUzgERyRwKOXxt&#10;/ru7zWXCwqiSD55Ioky3FAt3AIO0ZqJBUGGzWXUBjmI/bWCHBBJkVYLRIFgoB714u3TktGJobuU2&#10;SK87cOE58VVFJGRMyDyc0NvG6TNHYFDkmR4+agV3tk55BqBUZ6N3TiSOayoBQgGJbgDtXndWKDYY&#10;P20RVI6lIB7LVBHlUOeJxj8+Ki5vxDLO0+eKiQxxwOTJoxYOBMqRzUJRhnzlpEUAOwPMSe1SDtwQ&#10;IGVnmpKz7z1RULoHtwyxJMwaHDbVBODgmMiiE5MXAMVBQxILHAiahToiGInkipM/AJwfFeVsEbuP&#10;86HdGPxUKIS0QOO5rJaYEcScVhW2Oenkcc1DZgzzULvgkzz2/PivPJPHasbWJ5FZznP9agaG9K4J&#10;yCBkGOZNXgDqg2sOBieSKorYYTtEZ5+at2t3BtZuy1jzq2hGb0GBXGMvkg0NVKwRcgA/2X5qaTst&#10;nI+R5HmiPaZQ0Hlp5ndWexDMBfca6doIH9Kg8kgu37QABgCPNPLomusECQWbpE0S9od2wtcPGR5i&#10;h3xFxmmAtQT0sphYj5/Jq0i0oQhRcJkQcwfx4qmJuSCwQZORk/1o2lvOsOqsp3dxIg8ChlH9lZEZ&#10;uXm4DRDQQfI5pkXTe3Nt3FRChT3NLX1MFdoPc54rYPprSjUX7RCbVkGRmIxSs+WOPFKbX9qAwQlk&#10;mox9s2n6N9GbVXugqzkHcp+Tx+a+0/4WfSOntXrmre2ztbUFiiiCyDpknxWpfw7+hbdtW1V0Mpcr&#10;aQEDqB71270LSC1qLqWS1naSxD5G5MY818t1nlXqs+RxbUVxXyfUfoz6d+2lqMmO3b2tm36YSbaX&#10;dotlTeUKIjySPkcCvmP+Mv10LiD0/T6sS+5QobP9TiAOK7p9V/VTafTXbondbRpdTM+11Sf+K+I/&#10;W2F+/e9Rv6a2paSE4ABPM5yKb4/bPKnL/i+F8s1fXXmZaPTfZxyrJk/+IlD6d6J7VoC+UVrrk22J&#10;wxC5n8Vr31J9QrbITTN+mRsBOCGHM0j639VtqC6W0W2qAKhOdoHg55NaHeuTuBYDpBJiZr3ei0c5&#10;tTy/+D4oo5c01KT4Yxqr4v3urc0DCzAFV9xVchSdmM4x5qLW5yVdUXkj57VJSsmFO3aIJrtxiklR&#10;vjhUUkg9trFwjlSFPSe9HOlcKWNsDaNpK9gfNI7EYiWMjJX/AEqzS8VYbTAKQ44XHeqmvgdFJNCN&#10;vcAFVYCjM+KzacQw4DGDAkiajAJQ7yARE8kT5FEZka3aUPDcE8RB71Gg36GEuJcZkDQBwTyfzNVz&#10;2wBkSCe5ximRdO1t10NDyQBWSwBIdjtnmIAmqiqAdgCWcrutjZBqHuAKG2AgA4+RRDY2BQGLb5P4&#10;Ape4yyptme5WmKgkww1ChkJuCIOInbRCdimL+7YJgZBBpG9aHWmyF5EHIqa3egrKiMqQOR3q9q4o&#10;uxgWl9yBGIbjgCiNeDFzcJYEysfNAD22IgtAkQfH5qdrTs1lStwqWMARNDJpdgsBJRznHE96xdgg&#10;kpIHGfOKvH9PWwiAhSWMGTLLPxUdToVXpZ4aQIJz+KBZk2ibihezIZZ2qDBg04XS1+oknaIzwZrB&#10;s+0t8AYXJqJD3yoXaVj7fjxTG798BWKsB7rqZPgA4M0BmOBuyARAoxsncGAPIEzWQxHuECRFEmEh&#10;dlL7AW4yBQwW3qFP3GJjzRUKGMkNAIJ8UKehCDkZ3fIo0OgBCA7thJyd1YS2iAN3IMA1NXEgt/cU&#10;FAJMvBpnIcZIM1xJgRlYAOKwy9t+NuPk+K8g3tCtll5oe0kIVYE1Eg7/AESIJZVbkgSBg4ravpo+&#10;n+8PfURH3NhhNakWLuNssVzmoO0RLYPYdjVTxucauilJL/in/J9r6D0r6V1noX8pKbnIcGestwQo&#10;rkPrX0BZ0buEDEPxAwROB+a4xovWNVpj+ncfaCMTXY/Qfrw6rT27GouC5I2bWPEcGuJqNNqMCcoz&#10;bXs7mHVabPSnhipVSZp3016o3o/qNwXg62WGyZ4+RXd7GrWZ9reLqBkgz0nvHiueeoeg2NXeUMso&#10;bYgjgEVZ+jalLWwfqBrYADAyNo5FJy545qdU65HQ08sCadNejc2Q/wAyhwfc6A6gkkf4YpHYbiE+&#10;4pZAQijkwcSKmWb3QDc2iJUg5/MUS9bKt+o0sACZG3a0yATWVWFGSaZlwHY7rzqokSDDMV7fgVNb&#10;OxUYD2d6N95BkT0kHzS4vO7XFuKSGXnnatRRFYS+Vkkfu+AaDJHgbjkrGktMBaFxgR1Rs7z8U4ls&#10;NMF924zPZhyRSBvhVGoRFBXETIkU3a2s4U2wWiQwMDzmuTrtN9yDOro8+ySpmLqJcVyIlEAg4LE8&#10;UndtXC5OwElFLgcr2NOXbRPuFklmkDdyo+QPFKNPuWhIMjEHBnGTXm4WuLPS4m+AN4DcAQFAXA78&#10;QDS1q3dhSqldgJkHd/aiS7XFljtRyGL/ABwKvPpV7dj1T0l78AHUqLhI4UNORTcuR4sU3V1Fujfh&#10;qcoq6t1Z9b/w39O1fo/0lobevtp/8EXffCKsXArcExmT2reH2/yt63YtjbuLh2bcFngN58VZv6Zd&#10;1ZTWYXSttuIs5NvwB5qq9Z1SC7efTqEtud6kDCCcGK/OObVvV6nJkpb8mRzkl/bGTfX8ns4qGPbj&#10;TtJJWa9rtbdu27SBbYZDkgGZPLRVRduNbN0DcxdWFtgoLOxGR55p5rylr1tXSMuOqIJH+9V2t1Ny&#10;7cChwyuAwcONysPHfNdfBCqW1Jdj4UUTlTp9PaFsDbc3KDLbiMkGqy5bKteN207q5kkRID/8VcMF&#10;LW1ZlAthoVgd2ckmO9KpaQBluM+1yWEcoqiYFdnHOr/8j4Momt3LQtMCxktJMEsOIn4oNkEKs3Tu&#10;PUGgkuFxtPgVaexfF9US4qWlTegjJETH581PTbUubJMgsxOOueceDW7734+nxY5GseqWbDMbMkFP&#10;t2yTNL6e8Ldv25Esoklf3j5PE1sGvtlkdlYLg/YufAOa1zUlrToL3SAoBaCMjuPya34Jb4Rjy/1+&#10;y1JJtjTsti2Ve6UIUPhSxUx85B8UUMLlu3uuo0bdgOIIGIjJIqguXgmoZgt14P3lck/71n37hsoE&#10;CqFYi4SMLPwc581o/p3w7/yH91dUbZpblp3IW66tBUlgS0g5NdA9A0oNi57Lhyze5cT93hvxHiuV&#10;afWXhauQg9uIZwZA3cfmrH076jOn9gWSQXeLcLtcmIyTwK5Gu0OXLCSg/wD8q+eS1KPs6xbtW2W8&#10;5uhUbA2DDeRVxaPt2Li7rlo3VUY6vcWcRWj2vqN7N6zp7unhZDAKAIDd/wAGtuRntnfeYqvAPAB5&#10;EV5TVYMka3dPle7oRk7Gdb6al29eUOTciWT/ABxnt2IrXlew7uXDbvc6ipPT2EVf6E2LN61qHZgH&#10;MKgMlS45nwDTv1E+itLaurcNvUMhbacI4UYx/rWfFllGccdSdrh9coXv/JI161qLX8uWhiF7mAQe&#10;2apvW7gZtKoILXlJKGZ2zJn5Pakf/Ubt73b+5IMbiVyTHbwKjY0JZ7SWNxdyG/WbbEfcfwK6+PTr&#10;HLdJ1Q1SNx9YtaPVemabT6VmKXbIYnbu2MvURJzwK4RqdSdT61p0TpuWG5iRtA4P4NfQ3rD/AMhp&#10;tOPta0qlLkdM/PmuM/Tt30/+f9S1SXIeGa1I6SCYk1o8Dl2YNTNQlJJPb75m65NGCTbpv3/8I6cL&#10;oFy3ZfUhgt0bmI6WBG7BHBpTfddHe0uGYsytx0mJFZ0nt6nSqbV327oQMwTAVR5oI9V1VjTWEdAb&#10;L9wMkf8AIrnLG7aSTkmk0+DW5RQO7b0hfZbb3GKxtYEMJ7/IqjW+huam1uubrihmMzxgqKuE1GnF&#10;q3f04uMLd6Ru+4kYAI/2rGosy93UQoObiALxvE7RWvFLbaal1XPdoKMkVNv2t5C3+k8iBuXHf5NL&#10;JdtqU2QVJ3MzLtY7TwJ8+KYtXDa9lhfXa5lt4BbHb+lL3Ab106kraYsQ6pvJJBMR8GtsVy76ocmP&#10;W9Uze8TbBX7f6twV8VsLXWthrYTaSwkuIiMb58zWq/qTc/aAFycswGV44I8VZHUxee/cR3WIVmfq&#10;DECKy5sSbXAMoppl0nq91rlsMCCjTKHbkd/6/FO+n+oFzpouMF3kDMgfJrTjcZR7blCGwr3IMEcg&#10;/nzRLVws6G5vtgAQvII/A/yrPPRQcXSS4K+0n6On6dtKgIdiW4UuOO8LHmrrSoNXeeGhFSEzIRhy&#10;Irktq5eNreb25ghVuwbccEj/ABVsOi9bdVDWrZ90AdUwoMZrj6nxs6k4zt9fpGPLpeOLOo2bq3NM&#10;NOumZlKMytH2lPuxSl/RfzHuDcpY52yQCB3nya1H6e+r30+qvPfE4ZT+3H+Ot09N9V9O9QACaxZK&#10;m7tYwwB5jjFcXU6bUaebbg9qp7lz2Y46fJjfBovrGjuIGL3pXeMDDScZjtWheqNZa+iFl3WpVQcb&#10;o8gdh5rtnqdnTMNQvvKWZHh+FlxXxl/GXR+ohtJfR2w212U53hYivYfSeJa7PDE8n2206bVejdHV&#10;Sw4pzcL2+jqVrTal9qqRsXyRBY/6j5pkaBmt3GFwge7tG4dLN4StQ/hV6dcf0q7/ADAuF2ulldgQ&#10;JA4z2+a6UdK73bgRZ922QZyqEckV0tfL+n1GXEskXslzKqTN2HV74Qk1VrqzWLnubF3Xi5L48FjR&#10;Ev3lawVC3VQShMgwO23z5q4Hp6qjEqXZzH+FVjHTSr6JlhLxKlW2kpmT3NKWfG7XA1TUvYe16tc0&#10;67bmmW2d0717kdq6d9P/AFLcGy6bjKDyExtgZUD5rj1vTb0dXvxtM8mHHg+aufRvULGhd7N2+SMM&#10;u0SCTiPzWTVadU5YrWSLu42Y9bocWbHTijvGm+qQrm8lwsqgyrZgv2FbL6T9Upfu6a3fKvuDTA2g&#10;jswnuPBrgFq8jFCCBIO6TtII4oemcrJLMEeQhUgY5MU3Teb8hg/+/wC6n1JXZ5nP9J4Midxr9o+u&#10;LOr0t0g2rnUzZGC4ilWbUWrrzdEBVOz743SK+evSfqG7o7a2roJsM3S87mWexjk12f0X6t0t+xp0&#10;GoKFnYMq5YEds817Hxv1Xg1ElDPD7U26T7i/8nh/K/S2p0tygnKJsaEiBbJLtIkdUYmI/FOo5fba&#10;h3ujpckSGXuPgih220V5rrWWQvt54AI8xQNHp7mnH2nL7i28bFLV6y04pqX/AIPNTw9qUXY2ttE3&#10;FUyrSiN0keQadsaoOqst7cPdKgLwD3qvV19u0N8tvzDbsDvJp0KN1u5alDkE4ABHGPBp+LJa7OPl&#10;0yi+Ilwt9kUb1Vt2PcPG4GIpuzduKDcDK4DxPitctXvbKyyuDIlsgP5IqzGq2KhNzYSVhViDPen7&#10;6owSxJGyJee4ygsSs7gk8ycmK2LSNcLPsRUXftHcz/71piNbDWm9sMpWczJ/rV56PqrMReVd7BnA&#10;BOw7Tia6Olk3KKbMOXDXJtWlF5VQDZlzvzM1c6eFUlnJaIO0+fAql0+r9zjDAxjAE8AVtHpy2tvt&#10;hZYMCc8E+fGa9Zp8TVVI5eV/ostCLxZOsHxOJPk1d25LdVo7owVMwaytm0VUEdQWS4zBGTV5bsAo&#10;kP5MjmuzjwS2mCeZIXZHZUBLSfHarFBKqlsbjB3Ge1Tt2CZJZgDGY5in/Yti5cc2cQIjmmrExbkg&#10;tm0RtIBZQgpnTqFnZkHkEZBrKIBBCbQVnniKwhuKEI4UFgfk+aPlEuxuzrSFIIntirC1d4L3GKjA&#10;AqkVShBAYlhuYfJppr72x1bSdsFP8NMxyYJZanVOFDKhmO/euB//AGQPqf0r6item6jTpqLd+4Cj&#10;AFWIJ7fiu4zCwrYiZOZPik09NsHU6e/csB7qT7bsJKbhmKfLHkntcZ1THYNRjxrIpYlPcuL9M3Wy&#10;gur7kdQxDGKZvspKFeCOrxVZavBgJWTHJxTAdmUyelgMeBWxmFMO9ptzE3QVC8cGkntHbaO8DHHJ&#10;FPqluUtsSQTmkt7BogATQyQSP53f/rk30HZ9I/ixc9SWUtet6K1rBAjrSUcfmVmvifTa61qLCrvQ&#10;lACw5MLiv24/+ujfQn/qP8O/Q/X7Vhje9I9U2XCB9tjVLyfjcor8DvRfVb1nUKwkM5PVHTB5r575&#10;jx7eTM1/xe5L+T3+h1S1GgxRfaW3/wAG+WjbmPZ6ecmBK1uvo5014WYubXAklsACcfmK051Cm0/t&#10;7+CwmAQwq99CZQ5OSAwAJ7A4NeN10d2JtNo835fBshNNWfRHol1LItHaCSSEZe3xNbpolItDepC3&#10;J3AYkGucfT9yEVFyWYsQRhSoyIrpvoB/mntoyOu0GAvFfI/I4n91pduVWeWjO0jfdLptS+nuCyiF&#10;EXAbDJnMfB81Z2XZrYS2htwwII4k/wCKq46vWaNSl0Rvw6jsF4NWmjtKzobUqweVuM2ZOTIqazQx&#10;jKCg3x2aMOV82jfrNj+WKDquOzL/APErPJBp+zdD2rthF3FizAOCrSO8ntSvoutVS7KzXAbhJ3Y7&#10;ePFM/wAwty+zNdScxzB7zPiKtYY7U75fo3p3RdT7Y0/uXmENMHMDvkVtli4UCrB2SdrHO4cmDWka&#10;e/btq0ou1hAZSY3zFbv6No3Cah2NwJbHQgEyT4NXplLe4pmrHQ8WVmgPhgNq8g/M+aIEuu1sFijq&#10;Y2/HilPSjaFz3bloEjx3b8nvTt2/F5nsr7Ygt5ya1bFt3OXvofFlr6e36ilW2hVjqGJ/3NXyb5I4&#10;RcY5Mc1QenTdS3N2WJAg4E+a2VFDW7bF+oDaGDYxzXZ0FOIySY0iWpLLOCsGeR3EU2pRytx7bMSS&#10;BB2gLSC7mtq6oN8T1ZlTiRTL3US6VWNqYBmcEZiuuqoGmPH2bvG3cZAKiWMV5SqhioO4+cbqXte4&#10;oVQwXePu/FOqjQQ+18QI/wDLk1XbGJcELh2+2zFmzAC8knim7JdwSxKsADDGeKNusqHJA4ls7gB+&#10;aWW4XELEP5P7a0RW32UkWOnKXTcZp3BT9vE1jSK7WkAB2kEAnsfmob0X2xsZC3YftjvUQLl0qjIw&#10;QxG0wQPNHLLwNiixVm3hEaWBk4+KdQTbUkR4jtFLWi4uXNgMMIk04shE3WyD4NZ03JsfGkDvltq7&#10;gRiZXv8AmkvZeCoXq3wobIINWOrdlVwEG0DIzPxVWULgEDqJBxkTSZxuRrx2jGoZtqxOGgfB/wCK&#10;p9RqTvZYBVgZ25GPFXF52UEsyAqIJB5Natr9XbU33RuFBIH2/wDxVKzOkasXaPlr/ql+tNT9N/R/&#10;qJsOVOouj2wR35MV+T/pem0vrS6nWeoal21D5S3GM+R3r6y/67PrJ31Og9Jt6l2Yobr+IftX51en&#10;+u6j028biFhcUAeQRX0T6NxThonkfeSba/hcHUybITgpJuKj/i37Ooes6/0302y+g/lYuMqhiwBI&#10;78djQV+v9T/6YmkRAQpIbsM+K5p6j6q3qGra5tEsQCK6vovo+y1kOlz3bgAZxGFnjNeoy5owq3Qq&#10;CnklPYuEqRza79P+oXFe77LMhJO4ZBmtz+mNALdnWLdG5LVsHKAc/JruX0fZvepWL2iOj3WZILWx&#10;GPLH4rRf4q6PT+iel+2bql3JDMBtJI4/NZ15GOSahGPLdBvx23HLJu4im3Zwf6l9YsXLhtJcIUEg&#10;GeB4rlzkG4zAFskR4o2ous5L7pjNBtxaYBW5IJP5r0WHFsXZ5qeXfXFDum1D2goS6SGwQa2/QfVN&#10;7RJc9ouAOBWo27Fx71tbRLEtxHJq+9e9Lv6a3ae4jKe0+IocmNSlG12asGtyYYy2tjPq/wBRfzzs&#10;XGdoOa1mzuUwpMnmeMUHT2jcIcicQINXvpejN26o2ES3UPxSsjjiUv0O+5l1DTl22G0Hpp1Voz5m&#10;tz9M+nCLbe2m9gwEc81tHon0wHUMtshkMBB+7dXR9P8ASLaV13hlLLtZSIM85rxHlfqD+5KVJej3&#10;HifBY1GMpRt+2ab6L9Osl0tccKqrAns3at8Pp1y3ItI254VvcTjuTI4Pin7OmC3lU9IQNuZuCBwf&#10;zUrmvuW0eHm1guCNyle1eNz+Qy5Zej0MtHBKlaRrt6y4FlklSglju+2TyfJoy+garUG7cR8EhjuM&#10;gj4FB1v1N6fotSvu7Y3ZII4rp30ZrvS9fb/mNPfZLasm5uGHwP8AxoMj1OOCn9pqL/5NccmdajFG&#10;exZU5e4p8lLofpS9pnF3ouBADIG6WYYmaf1P0x6tfcGzYZFVZyJbP/iK7LoU073jbSwNhICxChp5&#10;aO+a3D1L1FvR7e/+St2rbJFw4msUJqU05ytj8mea4icMtfw8u6W0b2r2K1tJdYg9XAPzSnpWgsWr&#10;1xbiBoMgDse01j6h/ixa1LvpxcVt5289P5+YrSPW/r70zSacPavLceIOCN0U/N4/NNx2Ypuxb8pg&#10;xQk8meCUe+Tu9xbT2rgbSJsuKSwWIkDmuaav6A0PqC774VlKboYyBPea+cvUP40am3chUMKd0SZz&#10;Q9H/ABt1tgOhtlvdyR+a62k+mvK4kpxht/hnj/I/Vfi81xknNfwar/E36Xsej65rWnYMGE4rm9sd&#10;SsyxAyDVz6/65d1t+5ca65LtkVVJcQFUyc8V9Q0OPNDTYo5JXNLlnyXW5cc8uWeOG2LbpfCJ6dkF&#10;wSinEgA81MErcKutTYyQioqnGBWV3sVY4K8x8Ux+2c7ezBXO1n2Rg1I3FLCCcrll7RRgp9tyRuLH&#10;7uDBpZbb24OZjg+PNAmmDd+y5ssEM74IAhhTabDuBZiSJ3cRWu/zLJbnAnBirK1cUcNJIxIrLkwt&#10;cmLVY7ii1UvtACDPHzVrYcqyhydgmCma19SceTHFHsrDXIBJ7CaxZMVpnKnFbWbtoNcF27k9wDOf&#10;3D/gVdLeLKWZSchjGPxFappL98sokksB+YHiui+laZ9cbSra3Tlp6QOxrzmv24/yaVfycfLju1F0&#10;ytTRPevF0Ehj3wFNb/6N9Pu9y2H0pd/uYqdoA7CK6D9M/QulChXAG12HV9zGur+nei2LNm8F0lsy&#10;QqMowi/IP+teb1WqnkVRdLorTeKyuSnOapo070D6L1N8XAlxBhWMCAqkcgdzW8ekfTy+n2023Ayq&#10;AG2DLSf3E10z6c0+nS2LaWwpefySOYPg1n1P0/3vbVbZd1HSyiJI71mhoVOqXJ6jT6SKUXbs120t&#10;oKbKWSXy0tkBqp/UDeQhXd/uDgqJ3HiIq9XV29I7C8RIYBi/J+BXM/rL6ot2RqQHdL4aUIMEfk+K&#10;Zq86xQUL/J8KjVOO3G57lS7Ro/q/rWrt6q4CVQIWhh2nsfNbR9F3m9Q1yG5ffeEAUpyx+K47e138&#10;w/8AhIzIyZbuDXff4T+nm5qtM11TDFgFAyoXOa460jc4XH8m7Z5eLc8v97pyPor1X0v2tAYQjoA3&#10;RJ/+g18X/WVo3dZfDrgSAFHcGSB8V+hWs9PAtRcJRGlWRBjaRgivnT6w/ht/Mte2vcBUyNqy2PMd&#10;iK9JrtFL7UdvaOxr4/dxwS7TPkcwuURQygkZMD5qw9O1SbtrsXmEO0BYJrYPqn6V1OiuLC3AgEqi&#10;5gDmf+KoPTdHdv8AubvsjpkYLV5/MkoPfwzzzxSjk20b96TduALbstv2FQ5cRVR9UerC5qrEIoJA&#10;GGh5GJjwas1D3WVbdsBSqhwTjA4nya1f1Y79ezBIYKJaATn9tfU/9Jop5HKvk9L4+oR2+rGRZuXA&#10;iHTqHQS8GSv5+D5pnY25LytJTAgQFNVa65Cl4qygoRG4kMJPc0ezdi4iXOtCxJMxEcx+K/RUGvRt&#10;claLi9qSLg62NsoSmY2k8kVrbi2+0ifcRTkQCR3/AAavrbXbyhE2xBKD/c/mgraD+4gFq2XjgfeG&#10;5iOKuXJJwTHvTlVLT3FRjAXt908isnVo262A4BtttQKIaMmq5tU9m7dBuQq2yrYgKAO481rt7U3C&#10;qi3cLBySr8bZqIVOVJI3zT6pESy5tuzsgMmMD5NO20tOXuK2f2rE88jPitRGutJatLcuOHb9wyQB&#10;ifxT/vsxUIBuLNkrJJjkRVxkmUzbUukadAtwjcdpk5keZ7UFtYltQ7CWVShlZnPaq2ybdy0HuBiU&#10;n3DmRPELQilsWXdNQIVgA09x5/NGy5RddkhLm50LDYGJABoTXmtunuEGFhUHkcMRT5KW3uGXUhck&#10;RtA/FV95ABavKrMn2ljmRVCoxond1ds2rgdGJY7MHhjmc1AaT3GUAmRbw3Mkf5UpZvEyS3cYdDsl&#10;u47k0/7TRsCFg7q+4N9pHx2ihkPhIQuK73GQWtzIm4y8jP58eKG7J7aBhvHDHgGad1SkqdtzcVYA&#10;sqw0+AMT81WPqFuDqDpMjco+7tBFA2OvgBrDaBIRgIKKRH3T2FVega1nc3tFWIVWMgCe9E/lNohm&#10;ZjO0+AV4H5qn91VX3JhMgkndPxFUkJm6dm+JqSrICyq6mMDLA1O3cLNcl1QqwGScieK0X/1Ybl3o&#10;ewJ/xL8HtFGPqbq0G6wVSTIXhfOe9NUxVpvg39tVbF6LbLtyoXJP5pbQWwLpHTO0w4HjvVOmtYEC&#10;5bRkG0+Sd2JPiO9WGnuW7V5TsVTZJKBuoMp7kVGrCjyHXRls7HdgSdjRBjkSaXuejq72GuAtuyc4&#10;Rey9NbGNY9qLhuDKliQuE8GO9K3b3cNaDIhl1WGg5JK0O2gtt9mtvpFhvaUyHkhhHT4B71RNbsuC&#10;/smCHUgvAc+a2e7dTUEK14uXhpyMcVVNpLtggkbVMi2kSG+QPIqVZeSHKo1tlKoyi0SSARuMf2Na&#10;nq9EEZWh90GB2RWOZrpt7QFltOCGFxcKT1A1qfqKYBNwE3QSYyZBiKzZ8bih8JRaSfZy9g6FFDGQ&#10;7Eg9/wAGli0lGPUSSDuxA/FbFqNPcukIsTgg7gJjsfFUV1LqMshgSTu2mcnvWOxc8XXI8mrzckBj&#10;K7IxtEZmtgsaw8323s6QoXEqPJrTgXtKZY5OO0k+az71yEc7GkAM0kBDRQy7eCTi1T3G/wBv1kDc&#10;QGbbtAExI/Apqzq2XYGSDMq8bgJrnh9RuNLyBtXbg+eTNStepFdTtO+WEELxAo/upiHkzK/Z0C7d&#10;tXDfaQu/qJYzFa7rNY5tkI5RURYWJ3TWv/zQJD2yxt9pMkeZqb6v3FchmiP6is2Sdm3Tzvvslq7w&#10;tIzI+Cu0g9ppMalAbfQ8Bcn9pFKe+HQoFgMkr3kjzS7bi3tkxI54z5rK2rNMrGl1iMtwA4XMlTIF&#10;DvuAlobWY8hV6hn80BhfJDW9peTI+KzqQEBAbaoUMSOATVMFAriT0hDMmSKTu3kbaCF2RtaO5FFL&#10;XHa3lTjgGA0+KV2sdiEK0Eyp5BHcUITTKo2Paa4uAp6QKp75ujaARzGeSK2F9zW7hIJnALZn5qrb&#10;QnazG3BOVHigkqDtOiCtdLLCllUYB7xW0aB3v+3sdlXsOwPyK1SyV32AWO9c81tumvJaHt+0y3JE&#10;HzNXjYuaqSout7NbuAr0t0sVwY8iiaK0guIEf9RVMZ5qFnUWv+3gSCu4mNp8Gg2b7WWs3C/kRGCP&#10;mn2Knx2P3bARN8sVfJg/ZU0uMovucqAIIGSPBoG5XRSbYYcKoMIWNYYi222WthlIdJmT8eKNEdkS&#10;x9qWdE3GRvx+OKbGovjfhQF+5o+4eBSGsCD23KF4QAHzFR09+7Itw4VySnzPaasTKyF27uFvAB3n&#10;aPCn58UrdfqbaRJgNu7U/dT2/bLafEkAT3Fee/ctI3ubQYzCic+DQtkir9gGQ3EkabeUy2YHxmnb&#10;NptwkRthsYApWzeU7W3OdrbTjBp5U23NzOYYbQp4k1dkcaAOjjaCs5nfOc/ilb8hl/VYA4O3k1tG&#10;k0ilAqKgnLLyRS121cNzdcacY2xgjg0cXZFC0ViXT/2yFBUwm1Yn5Jpt7eCIJAXuclqT1di5uBck&#10;yZJHcVC3rLSli4uKftTEk+KZbQuWJfA5FtoKthBx/wAmk7iFQSiMDkKIyPOaYUujX12BVJwzHOO5&#10;pezdCKVe2cKW3qZzVWRcIUuttGYOIANSNiPaBuDaVyKNcvTtZwrM4gRgiq8OkOpdgSQPkxQuTImk&#10;ydtgpIAgA5JyT8mhWbRNwj3ABkDtTN5xaQk2gxP3R2FLX1Z3GRAzzQNmiDRXXNjoVa2S2/OYxUXv&#10;M4wdiA9I7EUXUW9i72tMGOC3EUi7e4LRJDACAo5gUhhNo8y72dgqpiIjikSG9x3uGccU9fR3WA+Q&#10;cRilmVQYIgnDKREVRcWKKqyqLGJZW8R2NCRzcLEzJ6vyaKwO8AKFSJPmKW5utywXAI7VnkaFySFw&#10;XF2i5+4nfFQ27oY4IX+/9Kj7C9TBWWG8/wC1FRiQboJDbsSMYodxKG7enQIsPO4zHiKJbeWtgoVI&#10;yCI6vzStoteS4YAaZMYGKOitgCFQZYnJPxVoOKLhFUIdqBQWyQZYTTiK537SsK3DctVet6bkK4Qs&#10;JIj7powB6BjcTk5kAd6qQyUrYRg/tkDewGZmFaKDZRA+FgBTyeZp1G6ApZtvYrmSKyLTEDfwF58f&#10;FKZaRnSi5DErsaZI5XFbDoEW5D9tpbBgk1QI27ceo8bZ7Cr3R2jblIMtww81LG41TTaNn0z2bQQC&#10;5eLgZHC1tugT3Pa2rIgmU5I7jNUHpzEqhLbdq+3DDmeQBV3orzqVKgIEBgQYVeJrnZXwzt6dptWb&#10;Nm4LLNeuWyrYUgAkHhsVDUM5axutCdjh7jGTz9ommkWx7IYIHCfcDjdPkUmwU7mG1LSwpTgkn81z&#10;Tptcdit604YOMMROQRgfHesEWrfts7kIOkSJCzloAp5Ut+44BDqCAFkgE0JbCgXekK0iDP2T321d&#10;inj5KY2CLpUgld+GY5zxHwaq7qhbMi3sYGBHcg1s50dtio3hkyWLGJ+RVRqFCvbiREsQ+RTYSM08&#10;RXCydrm67e7EADsTzHxRLa3GtXIuLcNpZcGQQOAFrzPaNy2IbaJlzmJ+aA5toLbG4QFEbh3X5pti&#10;aSMC3c2IouMrLzIBkGmNDpQAy4CEGcEx+Kjc9pAWDh3LgjGBFFtazcVh5LkqZxtnxHFU22SEYpov&#10;NPtvC2BaAFtum4GmAOzUyzae5ZtsGZ4M4DbYmq+3qGVdqEdLC204AnuBV2ouMyoMiYGxjI+SK52a&#10;J2cD4RnRg9bLYQHCoGMkfLGmSh9oBH2u9sNvHTtCnI+ahZa4pa5O57ZKFmEAjvIHNOOqmNzx7T/p&#10;ouAgYTNc6bdnQxvghp+bH6UqQSvj+tPW1Jd1tNCN9wxEr2zxSqK772wrsANyDEGjaQEpdcd1Afhe&#10;O+aXuHJAxauFExcJUyIULI7/AINWejsLZU4FwkzB/aDyQeJFDQ2RZBcOsieo8n4pa4LT7HFyERgx&#10;ABk/0FWuQHE2XS6kXfccOxAlZmIX5o4MPpdoYrBVQYO81VWrhe7eBYJb4wAV8hhTyPaDAl3aF2rJ&#10;/d3iKCSocmbDbOqWdrhXuAkQRCnwaF76C3bFy8FhSqsT/eaq7KKptOLZBUneFHJ7kRT1m5KT94BI&#10;2EYJ7Y80oJsA+za5Ng+0EJEcR5qtsXEti/dQrgKCzYLTwAautRvVUIu8kKy/nt+KUIVg6g/cwTbc&#10;AAUDgCrUiqsG15EW7DO1xB07V4L+filNex9hUeN12ASOYWnrqsnSlsBEAJIzz3HmqLWXGZ7q7wwI&#10;Bk4iKYsjojgmVev1DLftyBuExcOBPkz3rVNVYtlnF3UWyAewgwa2AIzg2TctwOpl5I3d896pNRYE&#10;31noUS0xgcbYFMUrrkyTgik1RuBbhCC2EaQYmVHbmBVLqtOLoIWwxWCwAMyWqx1lnb/L/fsB6TGS&#10;R2zVff1F13dzbCAAZt4we/5rZik7OdmXDKB0C7Hkps5XgtI+7PakrQ2XHC4Y9WBirPV2rdx3C7m7&#10;KTkrFVFwrsQZMiPBBHNdGMrRzZR/QzdWUI3QZkfJFCvXWLdBUMolzujnsKEGYW95JDRiFkQawEAZ&#10;VK9jkjMmo0RJGbu5FfI3IJhszPj5pe8JNs22dEK9QfvUVuuq7zmTBJ5JHelj/MM5uKMQYEzxQJA5&#10;H8DrNeZS1sKCFAgGCfigytzceoArMMOGB4oJW2iiLRL4knj5zUWa2LZJWJYgCZ+Y/FA4lqYZnti4&#10;S0u26M5U/gimLZusMsFyQAe9QN727KyNyHJiYH/FHhFCYHXgA5ie/wAUqQyIP2AGV7gG5BG9ftE0&#10;HUs53DcLqMOkBeKbeCu1lZ+22YiO+Ki6MAqFgu7E98dhSR8UqKj2325UywEAZ/vQbhHUWJiIE5k1&#10;YXrI3grvWMTz/WlBpzk/tJznHk1di547XRQXbSHfbgSB9h4FUt+0zqu2EAxuXMjwPFbLfWUuFBgf&#10;cG5WqZgs4XAMyPJrTGRkWFplVftfcqpJAEtSL2l5KDJDScf0py810B1a9BPcVXNcZ3wQQog7uT+K&#10;dEGT5EWtsouudqktGM1XMkLt9yWnnsKsr9wKltjbXMkjnNVbqw3eWMR5FaIipgLi5g0BSM7zHimH&#10;Q4UiO80Nm5G08SKamLAkQCNtRCjcKmHJwooUECeM0SIFUkdEGDkxWfbTw1StiCJNSm381Czad4hi&#10;ZTdIohu20QrJXG4R581K86sLR2ruB4Peq26odrrAR8A4x4piVmeS4GL16URZPlj3M0K7eKhlQ7Z5&#10;kUvJ3IUUEEAGvBCYJgbCZ81KASr2T+x1IczzgTmibiss2ZwW8zQrdtsPt+eYmshHmCuGMyTwTVh8&#10;EhqCqLbFo7vJ+aGruA1tjBJwTRbtq4xSSzQQC1Zv2V3sNx6ckmqAbQNEgEFpzOKOtz27hMsAGlRM&#10;kml1ILIZUt4GMUWwYKRDCSfnNU2RMt7O+66rcjeScLV/o0Fm2F25mCGGQDWrKAHAkl1M7wYOfArc&#10;9KyujMCxULtOM+c0ufQ6EkWelA3Ku3JwsjmK9e06+zcdXIIYggdqa0jWQyuAZ+4nsJppLiMzIqjE&#10;knnmkUG237NJ1vplkrkNnqj/ABVrd5WZWLGI+wH/AGrquts2rttP1PyBzjxWj39GpYwqE7eAcbfi&#10;mQ5Mql9rg1z+VZLlqUPUv3TS16yVUF3Vm4weKtXO0qg6gpiAM/NAe0pS2gG3YCTjMUW1Dd5r9y3v&#10;DwZpCDJlc1tNzTq6yVhAMdq166gTb3k0SZUZWYa6AVJz4p1NcWQhiRHcYqvZMkChkRuHiqlFMbEt&#10;k1n7S3+VT/nbMQJGe9VYtnAkGR2oaqSeaX9qITp+jYv/AFS4xAwW44mB8UsurgNJMDiO5+aqVyxg&#10;mR3rxRltj5JqliiUlRY3tdcYDrjtSAc4CmvWVUnByawVEkSJ7RTFFIkrZjc2SOSc1FiSYIGTRFtd&#10;8geKCFBk7IM0QBIgKCJMjxUj5DVFS4kCKgGy0Y8VCEGndJGIqJjAip7Onn81BmOBjirGGNsg1I4K&#10;j4zUA2PtzRASDuxmrZCe4KTtHesqVIIJNZVlEg0AsfAFCUwggSNteEACvCDtx2zWJFWQmWiMHHap&#10;7gQDs4HeouGYyBFREg//AEEVVEMi790YmpBMfbHeoqrb2PGaIHaCCZngVCiIDSIPA/FRJMtKkTRF&#10;2x1AmvEsFWZ/FQujKbpAABmpOo42zmJ8V4OwEqDUNzHcOZNUgWTDZAwJOf6VlUneQ2fAr0kGCPg1&#10;lCATsqUSjCqwEiP96k6CdsifNeVTP3YIxA4qO0BsnAHIzVBIgFMoNn4NZUIBBLZ5ooMBiJg4qLL1&#10;7cjE/NWiGUWGQBoI5kVi0CA5BzuiKg91mGTNStbgxLGQaspHg0cLEiKhcEDMY/zNSchWJTMDB8mo&#10;FCJIWRFWiNkg52kTyKHBBIjH96ku1J6cQK8SIY+agLf6POccnBqJdsmZJxWXYGZr0ADB/ANQphUZ&#10;JiYxMmshxsO5YofMkn8UUbQSCdwNQtEWbbs2sQf8jUdw2kbc1PdkTbMKDPkVIsSOomR/nVBC5ugg&#10;RUje3Fskjn8VAyAZqL46geeasqwhYGYHevKJIzjOTXg+04A4r0RkjFQo8s46ZxFecA1gICsFpnip&#10;H7smJqymuTBM9mB+Kmiz3+2vWiqsymDUvccBoH5qgo8GBG/7hHz3obgvuwBPapwpkEZiQaEzMBED&#10;NQJsJcupJIbAwKipJnpqITB+KkZIRt1SgdzI7kBNFI3CJ5jEVEMpLGBjzUy3OINWVYFhg9eDHFG6&#10;SRIxGB5ih8D5ngVPcGUzH+4qUyNmGmB0wOwryE4Mc4rCidzCBUlleFGO9RlWYUksMTJoxtiM2xzw&#10;KxEgsoyK8W3HceTiKphQZEABszWAwMupO6YM9hUWiIDGprsGQc+TVWETLIwba0mO/msnYQohZAzF&#10;Zu5yrz5MVBUHIuKYbIqIhNFI3AAkjvQwgJyRJxXkBkw3E1K2WAXAkGaslmNgInJzGeKGRzyoIg0Z&#10;VzGeawQmFZsgzNQoErFivE1PZDSDBGIryJuLypGZmsKzQyk81ZVjFuQpAYRn+lRZbdsgHI8jmvTi&#10;BmRE1lLCbEJMk8LVEk1wZFsw3RkATQSzTnBinnDm2dz5LAN+BSrIU3gRVgNggRKg8jg0QKbkncJF&#10;QXaA2DPag7cyKotMlsyMyPivNYAOT817dIVYNRM7zFQskG5Mj8GomR/XkGs7Mcj5qAMzI74qF0Rh&#10;YgGo8k+aILZJMAUAqDOahdGA2MVlPuGK88CamiHFRhFhpgsrLAFj/SKuPZYC2EaQDgjOPmq3SERG&#10;3cVEgeKsdM4UkruAiufmbsTPkYFtHW6y9R3cDH9qlsESFDACTBiKBbdUXcVZmBNeukM52sTkYHFI&#10;p2Z5plxpIt/bK7wCzyOmPFPtb3M8Syt3OIrXrMm4d5meKd011wXKKdz4Hfj4pE4v5FRxsY1OgUr7&#10;1u2YJ9thu7ilRZuD2mCNDGRu4BWnXuLC2907gZPeR58UcsrXRN/BWPzPY0H3JKrLmhb0b6e1Hqer&#10;tWbKkm44x2muo+gfSuo9J11yxdRhcTKCJWDyDXv4a3tFptWty6dyJfRjtMsAO0V9Yeo6T0/1RS1t&#10;Rba3+opZgSw8Me1eQ+oPMZceR4Wv9uUaPpf0b4HS5tNHUOpZVN8fo6F9PaC2PRDbdSLiS0KNwCtH&#10;B/pFSGte3+pY3xv2ujESqHkj8V70y82k9I09m7dNt7gZzt4HxPiK5zrvWVvXdVsuNbDIUcMsiO7K&#10;teE0a3ul1dH2B6aOnxqo0q4SNO/iB9Y6JV1OlsalDYe5uncQyR4jyea+P/WfW9XrLjLvhUJ2xhRH&#10;xVz/ABB02q0+svo+pW5Nw9Q4I5Fc2fc1m1I3CYc/+9fVPB+Fx4IrJuUnL9dH55+qtetbq5b4U8bc&#10;Rze1v98mOOT8zWRbUiQYLDJP7SKAt/gbY3Qu5VzTNp2lRukTAWMH+teiaaR5vYuCGrVAL7IzNG0G&#10;aV/mGtBZUAjJjMCrG6sl4tXNw/xYqlv223uiZiBJxNFj5C2jl1mGQASwnxAqB2raUKOZP/xXxQmL&#10;FZZf2xXtPcCQNx28gcwaKgkzJc7V2tDESMRHxNYVbt2UuWwZYQTiKGCBESVnv3miXdx4xtYAD4og&#10;WWVrRtc9wh9pBxIpPTXmRo3wJJac58UezfY5cudvcGl9QhMBp28zxS/0xe7nscutZa6SEZFMD8mg&#10;X+jdCDbgLjPyaj+nkbS3H4/NRZfuUqzFuB2FUibwye2kEP8Au6jFTVXy4Q7OCAMUazYDt7qj4/Jp&#10;kOygkGY4X80mWQpZLFltBbu1gWWRDRE44NWOisCy1tG6p6p4gGlBfcKqmSXBVh3FMb/ba2C7KFmT&#10;yTHANJm5NDF2W2s1ABuEW5AG5Tw3/wBA81r1xrQY3GYksrAE9ye9MreZ1ubzAYdJJpHVuXgDjaBt&#10;jECpgg1wR8sjYutdCoiz2YnxQDeNs+2BAnuIM143F3Y3KAeBkAHzQLt7F2TuBwCTGfNa4x56LTRA&#10;LaaRJB29SrwfmhAobDSG55J7VMaWMCYImfFZgMVkjAIAHcjzTLXyXvF22HYJkcihGwdpwGE8jzTF&#10;1CEYC024GZ8UJrpm24JHc/PzRq+KDi+hdAm5fnnExWWsy2fGPyKkXLLJO0SZjBqJbcSZIwMCmDoo&#10;GgjMR2g1lgIhExyTWAwYMxEsT3oK7NxG8wcGKIOiAvSonAHjmKyFWHIWQB5qLySTtP5+KxMhoXOK&#10;akSiJcgfO6nvT9Q1u4hgCKriJnAMZmpcRBJ7mrlG00HHh2jvtv1rSjR2AId4lyTE146x7TI9lzsx&#10;IOSVriaay+gVVuAxGfzXRfQvWLl8W7NxBDSBAz+TXm9VoJYU5R5R3dNrHnkoTdHUvTLlh/a6lXMi&#10;TDpu81sDXt4d4aLi/B3HgnNcntXjvc7DCsMx1CODW827u9wXuANChGHcfAHmscFv98miUVibSVl1&#10;Y2kOwZFawvXPDDvgd6SsXSbLoFgh4AXsByfIivMtx9qqv7iQDO2VrFu5dm4wZmZoGMMGByKCcS1I&#10;Yu3Fv2+gA/4iFzK9x+aZlSAzXWyoOPuAXz+KVIZSEF8SSdyAQYNPPdZt29GY4QSZ2/P4rJkjwacL&#10;5CXXts4IbYxUmCZ3fM0oAbzJa2hVtkwOAcYmKYW0TBLKFQ5K5GKMUNwXCuCQI7CBXnddhUXcVR6L&#10;RZm+2UpAZWV3KZMtFDfYPa6yQcrH3T/xVi4YG2ykEyZJEiG+KrrqFhfKOFls4nPArNjlZ1VJ0fqD&#10;/CJvSz6D9OWvUdNdFt9HcIVexY9O41sd/wCkrWs0dzQFFsDf7ksNpRV43xk+QK+Yf4G/xLN/TaT0&#10;HWBbT29w014ueSZCtX1r9P8Aqa6q7ds37n6xuKd6NMfiPPea/LP1Pp9b4zW6lSglWWeVPu1KVpo9&#10;RseSEMkJPpJl2v0X9O3NLYttYGoFlABcK5LRkscGkL/8GPpu+jIie3fYFvu4xxitxl7VlS6mE+5V&#10;iDHcUtp/VEmGLEwSWmTtPINc/wAX9T4rUcmJpdOUW1VnMnPVLdOORumfLH1D/Cv1n0k2UXRNfRYA&#10;ayD1knvWrp9EerOVCeh6s7LvtlFE7WbzPavvJPVtt4QpuERjwv4qwfU2b0XBcZWR8BcGPmveabWL&#10;Pbw6mMlfbT9/w0EvPaqEV/sqTPj7QfwC+q9adNcdNPpi4Yu+obrT8VP1z/p1+qdGvv6d7Go2IVAt&#10;Z3Zxg96+z7F23dKGXIc9W/laUV9SdRqQl1lCsTBwJ8A16LBpMSw45T1knKTqoxjRzp/VPkPuS/24&#10;pJco/N71j6W1mgU6fWWLlq4tzeYUoCe81pvrHouu0y27zWhdtA7kImRHb8V+o/qPpWh9S0jaT1DT&#10;o6uGO5wCy3ThSp818y/xQ/h7f9P9Jd7WgbUotsWmuWlY3cn/AFoMq1OklCX4zg5fk+qTO54v6nhq&#10;mozqEz4fv2lt222AoGIuKXwSR3J/2FVb2mexfZnDAS0mZ2ryQO9bX6lo9llrTWpYQu58EhcxWvaj&#10;Ri+lt9p23GxAkzXp9NmTSd++z1G6+l6Ky3fv2iWQqq3SuX4Kx3qa629ceZAZmLRMhD5HxXrtm2t1&#10;VdmbbkKR3GCsHkCkxLvcd7XubduwAbdwHwK6CjCXO1dEuuLO2ekav0vWemaFL95XvWmB3DBaM/5c&#10;VK565qLl4JZ1Y1KWWDm3Ii2JwPmuIol5bxZFfcA3Sp2hic5oyrqNNdtO17cVEkLwSc1xJeBx75v7&#10;267cYyVpNkcr7X8s+y/pBvprX66xp/Ud2mVrD3Lt0EhSy5RR+a0T6g1mjt6zVI1zdpkJRWYHIf8A&#10;YJzW2+heq6C/6ZoJvqNlqHlZJJMgkCtT+udD6b6lf0lrTak2Xe6ge4Tu6e5jtXz/AEVLWOE45Yx/&#10;JN8vbT7I0lOUrtGvXr6hVvWt9xSpKIsQh8Qaaua25fu6G5cZAWsG27rwATz8V9h+mfw79D9G+m/T&#10;Lfp9hNTd9kXW1txATcYGConia5b9a/QP/pljSeunSvZ016+bVw4KszzgjinYfJQzSlswuSinUl3T&#10;6tGPD5KGSe2mrlt5+UfM31/66xsJZstvS4vQA33EfitW+iofVay0tzlAFBXBY8KRWx/UP0re9Tv6&#10;d9JesOhJRnXi2SZOB3+atvpL6Us6LXW2N/fetuIYrhmmQAPPmvWQ1WkweNljjP8ANxbarm79ncxx&#10;knurhG8an0iz6cllbWpn3UX3GiDJ5U+AKf1NiLCkFLrEgwn2AcQPBq79Y0a3mk2vbABbcO5z0xwT&#10;VZa0F0JaW1vBRVYnncF5EV4eGq3whKU/yvmwlkso/wBF/aW5Nq3bYOAB1yTyTwafu6OwR/Mtfcbm&#10;MWlyY8sKtrujF1ZvEnd1sUGImTtqd1EQfp2RCybY/dE1ctTdU2nzfwR5OUc8bTqdNba6hVyxSRHf&#10;92eDUdZ6Syrp0W0SQ8kiArBTwWroV/TaUqjiyjs6iVuYJJ56RVZqbYSxYV7I3MwY7s7F4H/xq24/&#10;IybjSr8nwGs/BqP8u5KXCiqr7g27JYnAFVn8rHQVbqYLcZ8qzeJrpGjtPGpZbsqqStsjd1dyviR4&#10;qdzYNGEuqpDtuk8bhmceZxRryTi62Xylwwvv8cnNdTa3tfuXWRXIO1YnAwf70xYtKm0AAMSCXkwD&#10;gAT2rZ/VPp+3cVW06BCohiJJM8ECqpfT9V7JZrLXXxNtRDR2mK1w1eOcFU69U+KHxknfJaerenaK&#10;xeCWrvunckk8SBwarXm2LiM5V7R6iRCgd/yTNE1mlu6LR299got07QJ3GYmT5M0JdWlv22SWSBuD&#10;CZPkzSMSeyP5ua6v5oJtEtMwvtea7tVwYIbEbhE0ndZXF5TDMlzYCBgFMindOLJv6h7yQryqBiWA&#10;eM/mki1y37TC5JEgmO8RTof3P+FXwSxpbrL7Vxna8SQMyRv5ELWwrp9Pds2UvaUFTcLq9wyZ7GK1&#10;7TWbJQNG1RAYMD3xMjin7d1l99VRt5X9pmQcCs2eNtbW00++ipxVG0+l+nWwr3Tbi0wJZV+Ow8Sa&#10;nYNj2mSNixsHEw3INa2usNkMotujMBb3s/xkAVa6fXWbK3Vu2izpbUK4wBPkVzMuDJcnbdtVQh45&#10;JWRv2Wa3pUZXFtpG0DLMT5pnUaQAtuQqBamJkiD2/NbD9P6caj1PRWDY3PfuEoG7qPFdL9U9AS3c&#10;t29iG5DLcxM9s1zdT5J4Zwi4OqbtftmeepWKSTfJ86voy7RBd94AJg7RWU0lnT29TvlthAJKiG3Y&#10;nPaum+remfy+h1epFlSLNsK09yDjjiuYatj6itq5dVbaKFBV5UbVyFB7xXV0eseoVp1BOm189m/D&#10;qVk5TNW9pbbKHVV2MN4D9SzwontWLctvQuwX7QG5UcwDV5as2Ou/bUFju243AfAnvQ7vp3t/q7Wx&#10;uIU4UHv8zXb/AKhXTtP9/Jsjkg6K2zvdAM5XO7ALDxTuk1ntoVS6RsYMEXHbLUwGu22fZDIqICqJ&#10;JWezHwKEyFyVLbgWhkVZI+QcYoZSU7TSokoxkqaTOlelfxG9m1YR7bq5AIuMJECuu+kfV7sLG5lK&#10;XElye4bPevlN7JT3kVySAC4BDDHirS36xrLF6zbt3GW3/wDKphkAiWUzV6bU6rSSjLTZuOW4TbcW&#10;jzflPprTamLahT/R9f6C9p9ilVVDvYDcZBD+fzV8+hs21dbl2HB3kCYIA4FfOH019Z2wRaL+0kid&#10;wMsy9jXafRfqV/VnFl7s9AUXlWIE8kHtXrvD/VeHPkWLNB4sj6T6f8M+X+b+mdRp7aVxRslvRLes&#10;b7YKLeeYf7nIxxTtrSi0bTK9u287Au2Q27E/kUM2GS8jXWIVU2bxwAT2Pg0XW6ebTuqCQJt9XCiv&#10;b4uYt2eJyxSk04hBrDuDFt4GSxyAQew/NOaW5e3FWsDbcBId2gdPf8eBVPqXW6FW5a2LAJCtPUOw&#10;NO2rxfG/eNgJXgA9q145ow5sN0zdvTdettLIS22wiFB/vMHzW8+mahdtssoLtl1U8VyrTXjbGnV2&#10;LEEkvMiD4mtjs6+/YvhbdlfbIP6hJJJPC16Lx+sUaTOTqNLJps7bpNRaLLCkJkFcZrYtNfW6yhTE&#10;njwDXLPTtdZVU2SGJOSJj8VuXp3qDtcVfZ+1cM2K9jps6dcnnc+JnQLDQzKQpAMfj5oqqdw3Nu5O&#10;MA1XaS6C+GywiBmaaOrC4FnLNiTXVWJSVowbnHsYa8uzqTEQucE1JWUtC3CVGXnH9KWa6XOFI3Yz&#10;2oD3DKqbsMJnsDWecaHQk2OLeLOWAjzHajLfAZl9sHP3saob2qa042u0SJJIMz4ob3QSc7s5eYj/&#10;ANqRuSZoRtFi8m5SwMAwPmhNduOENpzG/M+B4qqsatZtqrjn/XxVgTtUhCcGYOJmuhp5pmfMmjYd&#10;DqCwQ7s7u4zVgl0AHemSYNa1o3AHUzBuDV7YuM+5C4E5JbzWycRUGWu4PJMgAdNKlt6hQCsSYrPv&#10;7gD7Yjg5xRS0/coyCIpLHHBv+ov6HH1d/Dj659HawbtzUekXnsKDE3rA923/APVKK/k8OlFvYTcj&#10;YWG09ifJr+y1wtturKOpQ484Nfyg/wAb/wCGa/SP179ZegpI/kfUbqWQTumy7brZPztIrynnqxvH&#10;Nuk+D1P04933Ye7UkjnlnU3rluyHUEoBJAkH81tHot8Lfl16TJgSFI71p/ptm5b2ocdfJ8jir7T3&#10;8W3UE/qAiAYB77hXg9ZiTU4qq/X7L8vilH7jl0+TvX09qGdltScqXVkj7TwldL0uuf2S9u8be2EG&#10;IKmIgVw36b9St3GYyWV4jHDeK7dowGe3FwPOSxHB8rXyjzeD7eZXGjw8oUnTOjen+p/zd4C65CyA&#10;Vj7+witi0GoGmK2ShDM0IYmVHJB7mubWLBS0l23dW5sLCJgkE4Nbd6frS4sq95VIt+4szCnsprlt&#10;y9tlY5HQfTr7bla4QjF5J/cV+fxVp6bqHGpYWlBZnAIcdJRsbs1qelvW75ZlQOAq7wG6Y8LV7avJ&#10;cCw52yE6sLnsx+Kvc/k34o9M3HSat0upsR2kMsDIPati95VthW90KuWUMZ3d81q9q86Ignad0ELH&#10;I4ANbFobb3LTOQB/gU8n80vGmpN2dKHRtumsmLxE25KsgBjMcmhX2Fu0XayApMhxjrH7Z/NJ6JdQ&#10;gj3FI7gNlh355FWZ1lx9O2nNs+34MTnuIp85wlCuU6NeOLPeh6pbqAGDklS2B+K3ldUSbayJyY/a&#10;h8mudM6pcS2LUKCwAiNvf/OrfRay+wsMLZdQ2w5gHv8A2p3jtWsa2N2aGjdtKQy23AdRzA4k9h8U&#10;WyS+wsoCzlkMZ80gqpBCLtYsSZYkAdyKvXdbtlUS2DtcMGIgHHFer01S9gTQ20KyAbiDIIiSfz4q&#10;WmtvLSshcCZHPED4qFq+txCtu7G9exz+DUWum0sqGPErPMfFa5Riql2SLfRbewlsdQVjsDFZ5IoI&#10;hXg2IbtJ+J/tSw1CM90FSS5BCkzE+Kit8AseSFg+R4rLPW4pSpPlD1iklbQ5a1Lh92+J5HaB4o5u&#10;2xdtEnAMhgcikNuwD3lczwR9rE01pxblRGbjHp52DuKyPV23G+RqxvjgvLXV9rbnZoHgfNONdCnd&#10;cQs5BUAnE8TS9tkQuNhBaAp8D/ms3Mb1gGJMseBXSxqoNsGrlRgOEBVSST37Uju2sxAO4SDnuPiv&#10;OdiIqXssZx2Wq69eVrjk3Cw3A4FZ3ko19Ixf1VndlltsIwRIY94NaH65637NjUXHYrbtW7m9yBAW&#10;J5FbRrbyqxRrihWAif8ASvn3+PHrd/R/Svq66a+RefTsigAGSTAFCovLOMfl0dDR4904X0uWfiz/&#10;ABn+utT9VfXOrffsQuFUnO0LiuZeuhbZUK0oxkeSKZ03oGsX1xhq1I6928kDE1u31d6X6ensextm&#10;NzA42ljX2LDHDp44MUKqMEuDbh0mWeDPJtp720pdnO9A+9pPSxYciRFfTf8ADzSXntBR7e24F6WP&#10;JU81wXS+leyrJaO93OeYM11/6H+t19EtXN+jL3BaKDHzJrleUnPI4rEr5qjV47bp5xeb8Vzydt9S&#10;9cf6b0N269wIUcE7AIYrkrXxX/En6+ueva73ZLI0kT8Yig/Xv196n6nfa0bpNoMcE5muXh43iYE8&#10;jzXb8P4b+nW+dObOR5bzD1N48bagv/miKqRcLKalZsG8wG0jufIis2tKzzu4JkGYirnSWGuDFtmu&#10;M2Bziu5ky17OfptO5JcFl9LXbWk1Nu85+xww3LIBrdvrP6o03ql5GgBAu0EcYqit+hXDp7jFWwJM&#10;dm8GtS1NlGvPJdg3GPtrLHMpN8s1zhLHHakqbA4BDIoDFoIivoX6I9A0Os0DkoiX4Jz4HeuUeieg&#10;nUXFMkKYLsRJBHE1236etDS5KSGwCOVjkkeDXmvqHyEVicITe5d0d3wWkksyc4La1VM3b030q3oA&#10;p9lFaAdskitm1mq/mbq3N7lgwCDGCvIb4rWbWrFm6NwN3eFJJJIWeCPE1r31j61Y0di5eNxUJ6ii&#10;GDHHNfNYQz58ygm25vj2fQI5cGDE3JqKijZfqX16zoRvQKwEvPEt+K4n9RfxKs/y123blbjXGJAj&#10;M8GtY9X+trnqx9gsSs9AFY9F/h9qvUGF97pUFiAWFe48T9N4MEYy1a/NO6PFeX+osmeU4aR3H/uK&#10;76c+ntf9R6u3O7YTk9q+kfTdFe9B0thLUkIWkwDAnkBu9P8A0HqPTfS7F20b1u2yGXAKh2+JNU/1&#10;T/EPSC/ttohhIBJBKtxH5FH5XHn1s/tLF/tx6Xo5vj3g0zWXJmX3Gv7jqH0/9QpoW017VXrm1Hn2&#10;1lS0cGTOPitM/iZ/FldUl5bChVViAyvuLTytcA1n1fqbjK7X2RjjiOMTXP8A1P1a5ffdvwCSAaz6&#10;D6Ox/cU8jt/C6F6/6zioOGIT1/q929qLl2zcZewzSd31LU3FIa4SsZWaqgBccy/MxFNKd6iAYjAH&#10;MCvoK08IKKUVwfOsmWU5Sk5O27YNlJaZMgQAafW2qxcaSdpECshAux2MierERNNWdMTAQjGaGeQx&#10;zy0Ds2SrK3tyACRNEtlyjH2jjEERRmsLEFWkZodu2XDbnMkcA1nc0zM8qZh0gT7YkmAeAK97Vz3B&#10;tfDNHT5FGKuBcnccSBNG09pbzW1RtsgA9gDQPJSYmWRUBsowLbwPG2eaY9s3PbIBn7c8KKt9BpUN&#10;9EvLPYR8VvOr9L0dhGJ/fBnkrIrmajXxhJKm2zN9xtTfFROZronubosh4IgARRx6ddN0cHPbgVsl&#10;rQ2xuEndyYOIFWRsWLu0qpVRwwzE+aTk8g0+Ojn5fIqUHXZU+nekJdcy0ACPNbxpPo5WtkgGCpjs&#10;Q1K+nadk3h7eQR/nxNdh0lgIqXCOAGt4JDsog15vyPkcylUZmPS6mOXfFq2uzQrP0irBG3QyRMnz&#10;yYrbPQLH8ktu2b0AsJcCVJLYP5FNeo2wDZb2VhgCFBgiTTnpi2bW1FJceOYzwK4WfPlyRqc7Blhh&#10;9zhejqHo3qW8OQpJ2e2CVJg+SO9btZ1t66uquMG9tWggyC0fHaar/oj0b3rj3h0HH7uohRK7SPNf&#10;Rdj6Ptpphc9rqYQwYyCB/rSselllXHo0YsUtqqTZyz031HZYs794POAcT+2vo76L02m1Gjvkujts&#10;kFfthucV8/et6IaF791XLmcRIKiO3+1adpP4ran0ctZe4/tQz7iBIIwBitunyR0t7ldnU02eGFRc&#10;2bh/G427AsXrRh0YsceOIHmvif1n1JtTde47OWkFnLZCkxx5FdB+v/4lX/WEBLuSplgfP5rj15Lh&#10;vWkDdJtmfc7wJIms0cayZpZGqXo4vlNXDI6xybTNm9G1ItOCXTYB0y2K+y/4Kib1hXbc6btgAjoG&#10;Glq+IvRFS9e2FFtjaArvEJ4Mea+yP4PW9SGaQso6s0tBII/3iTS3iS1EWZdJctj+Jn1d6/qxYsLb&#10;tu29gCVUcBaq/RtZpLqXlYEsX89Qn5rXfrT1hvY1CIPuCsoDQQVwCtc/9C+ohaKoNRuaMsBlSeTH&#10;eupqdUo5EjuSmoS3HV/q76F0+otkm0bn6csVADR8ivkj1/6MTTXmFu+qC5uMBelYOZFfe/0/ffVW&#10;By5a2GG4yfia5z9a/SiXg910UEWyqhBBMnFY9fo4Zse5IVqcW9WlVHx5a0a2bVxvcbaYZ4GJWucf&#10;U+l0+n1xdUYIQrxPMjA/pXf73pFzS7kZHVACu2OM8tXJvrT03f7V90dfdIQvED9Oe3mvX/6Y5vt6&#10;p4/m0F4xNKSp8M0D30IfoDu44+0qPP4rFu/akBrjMVPIUlc+PJpPUNtC+4otmSCyiSVFK2dVet3C&#10;odlIadq5mB3+a/QEdx1218Gx3bqO5HtbiFDbg20EDEDzNPPcv37hLIIe37e5OkTOFHzVRoS1xltY&#10;U5NxE6oB75/vVnpraDTW4vM6SWAMg/EfIIrZCd+jNP8AkldRxbJu2lkOV2s8yCJMgYqqazbe1dKb&#10;1OCoMiB4zV+mnJF1pAgBlc5ljzFSv25uXdrMd2Nr8TE4jA4oxe1d2a2txJRysO+4SecdiPmj6T1A&#10;W2YqrAhwArGGGOaH6mCEu703xbFwtayVjMY71Van1N1ew5EFdrKrfPFLUiTmo0dE0F+9F1eOoNv5&#10;+8Zmiv7OA9uVEEA4yPMVqfo2tRX3s7OCxJaDsk9l/FWFm+XUfqwQwYjuo4qRyBtfjdm16e9duai4&#10;qsFJO0HwkcClrrXEVjuZQBEhp+ZikrVyx07bBLKogFzMDPPE0ybltUYXLRhjEidzTkY7geRWhK0Z&#10;4yfsTttvE+7DsegZhf8AE35NZLXApQXOoDc7lgNynuKJqfZ93UGdqYA/btIFJMybbqLdUglZJM/q&#10;HPJ4NC+GMiMX9RvtjcGJHG0lCs92PNIJaWFLwoWGAGQwFMlQGtMQxYtCkmJAEHjmlVA27FtkBnaO&#10;8gck/FA0HaMXLpdWU37gkFwWA5pDUIoRiiF1gb2jCMeGH5pnVuXZAZLDdsI/ap5/tS97b0ptfEBg&#10;cbv/AD/FDZdJlTe0aBQ1yw4UiAJGINJnUG2zAifcMv3UKePzNXN+1/MJvt3AbZMbgI2mec9qQ9Q0&#10;jad3QKz7iCrSIx5oUwNo16ffvbXTci29/wBrGS24cT4mr2yTctgvsUYRhu7D5zWk6W/bX2Y08jq+&#10;1toBq102vnaA4y4kFe9XvaQ7EoJ9G/LqbF0FWuMm6EUkyOO+2lTdIJuHel1QFIKjKjI47jxVRavf&#10;Yzhum4TAAQhuxirFHc3GkbSpLguYho7gc1cXYqbadD1trhKl2YLsBYKRgnkT2ppFa2Le5kR98Is8&#10;E9yKU04tWoAtNctwS4UgqSRJHwBTGr11u+vuPZIG0hSSDGIE0+MWU7KLW2Tp7oVNQVO+S7DBnO38&#10;VpmtZC1xmEwWhQvUDP3AjtW4XrglZbYuF6citVu3lNzbatgtuIGZYD/DHilZ3VIW7uNmta6053s0&#10;vuMAgDJqif0720DK4ULP3HkjyK2q+o3BGVLeTAGYjtVVeO4llVC7Dd1+F8Vjf8G+GaFUateRhdRQ&#10;67j46gJ+DVY/Sze4Aqn7hMz8Yq+u30CuEjJ3ZWCscwDVNfsBWdELQxwDWWcQZ18lbdeSyq09O4Ng&#10;H8Vg6p0eydsrtgwahqFTa4VF3NtUE8jd80jcVBOwDbI2hjMmkSk0Hj/TLSzryEddw2sSSJ4jtUrN&#10;5WKhXckRuXzNa+b69KqoXuMd6murfeSZJBAZk7xyKQ5jo2i+W5ccXRtCL/bMxFAJI/mSSdqiE8n8&#10;UgNSGVR1KACYJ+0czTaXUaV9tjCE54E5qrCpBGZkyDuOFjvJ7UEt9xIbdJXYcEj8Gs9e6UdgRBni&#10;CaX1Iv8AuGWZ+qWwMj4NQFon/L3Ore4GJ7HaP6Uu9zYAUJJtnP8AXuawqWwSyvK8Q3JI7VaW13hL&#10;iSBcw4iQB5qWUl+yptXLgV5cAnH4WhNa6d+7yGz/AJVb6mwWcbbiyrSBtxA7GlL1lzshlbbIB8nx&#10;VuiQb5soXuoGDeyoYxC9xT6sxTfaLBgwClvJ5pfVobY2bW3nJPOTSyswdd6n7YEUKdDEkXaXwgI/&#10;co6hHM96nZvALZTBHV3Mia15TDsBMPg7vAq00l5VhoYxgTyJ7gVakLyLqjYbVtwmxHGSAwUwJ81K&#10;07I+11J3kBSDwfFV+icPfe0uQBvDcHH571ZIkg7i25mOwDMfANNi7IYBc7lg3WtkmJ/zJpu477d6&#10;mETkTiaMbd3qO7AjEAR+TWSm4gAkDtiRinbRTdir3m7sQSJj7gR5mpW9gGz2iys0yeZNNK9825tI&#10;g2kyo8US9sdrQxLJ/QTVUC7+RC24PulR0LgLyQDyTUrd+XaGMAgqAMtPcUC9BcQ4VSDgcmDBoNll&#10;ACEEw0hp21VC7t9m129VculTsmMycEziTS5uWhcgFyS4CjhQPJ+KpxfdCRs3IWmCTNM3Lw9pwuAW&#10;znMDsJpiY77iI3DZtfqM0B/EwwBoYdwQVG4kc/HwO0U+sMltfeXvgjgUpqtMg2qxClreCDnz2q2h&#10;UpX0xM3d/N3erGPkEViybiAAohlidp4Io62nbkMRxIjMVEuzqxJKOkttjtVC2pEbxBEQodRO08LS&#10;bDfdXewEZicKDwaZeyGa1tBZnEMDiT80oqlHuoqSSYYN+1RVEimefP3TuU5AEE0ozQ9xxaMO0YII&#10;UUzfANwy5YNzOT8VllNqAOTHyqmqpjkkLi2DuVySIxng/iqktb3spDbXghkESRV5dtXJYhgQB3x1&#10;Gqm5pWFskRMCJ5Pc47UmaJJ16PFfca6Ew3EzBA81WPaZVKiTnJmSTU3dbto/+DfavJnmTQGdLbo4&#10;TaIiWzFLKjOwepMlCHmInwRxFC9ti/S22T1f07VPUXCy74kk8/tpe3uUXQiBTMQP9azyZsiTDLdc&#10;hpgDpniTWFBYOHILg/t4ipm6VQKgGW75iK8qoW3bwNpj56u1KY1DAMu5VCBwI4NMWkcWiWViY54H&#10;5ioWnaAhICziPIo1xW9ohl3jdgRVpja+AttR0Ky/+TdoNPrfQMxSQZ6ieRQFhmDOjEFcj/Y0RHAI&#10;O0iXyPAq2wLpjvtOCjbdw3EYxHk1BrS289bQ8ZMmCai6qDsklYwRjPMmjqR7pIYEDpnsBQNBph7b&#10;Lbu3SQq9UTOdtbDo1A3SsRB38xWt7DKSgWV5PAar+xe6Vi42QN8CR/SgY/E+eTddPZIVTuDFDu3F&#10;p54xV5p9NAHuvxwwbkckAVr2j03t22JYQBvBH2x4/NbZp7bXkQ+0qq5jcDMfE/Nc2fs7mnSdcFjp&#10;1YKZO0K+7cuCN3AjuamyW7s7iOTkidx/r3rNvTlXO22yptMx+0/n/Ss3GZGZQgO/ObkFjGc+axSR&#10;1E2l0V2ke25zdBAZiCBkNTYW27E2+sEAsXG3Jxio6ZtoS4zO4kmHiCeBMc1K1qNNZXbduSqsFgjp&#10;UHMg0NMUp98AH07Fgv7vcCpwIWJgUK/a2TdN/wBycEASE8iTQrY06siNkoGcMDgqx6fxUjetqWIt&#10;liPuP7Y4wKNCnLjoQv2Fe2q7oUMYg5IHmk96v7pzJMGADTt6yiB1IlQduBA8yarnvbUIfb7fj7WP&#10;4NOiZZvkA1tnZXJlhLQv7vMRxFY3IZuIHJOYeIj/AJo+kDIHviXS27ET0ETSmx7WHJggMj9880QB&#10;seiuJsM9YaD0Rs3CrzTKPbFgsw25IC5JPBJ7VqukdbTi2N63JYoR2Y8lRxWwaabVu8WVZuY6lxnw&#10;BwxrFqI2mdLTTSqywvLblN+GJ2iTgMeTVmEw0W1IwDMziqzLWAvsBVFsx5X8D800iw6shJ2sfcbJ&#10;UEDP5muXlR1cL5LEPcWG9reoWUNs+DEGo3HskO0HJyJwT2NH952u2QpXbuPGCNw7LSl93F620KwM&#10;wWWPu7wO9ZqNjot9TdRVRbowQohF3RVLfZl95FNuTBC5wPjyacuaoew+1tsMF42gr8HzSeoF49Ki&#10;44RSwiAI/P8ArFNghMn+yeiss4uS6MqgFBuBUL3NbJp3Y6e8523IgdBgofx3PzWp6YKXtOLSBdsj&#10;esFp5kirOzqra25Ko1wtks0KR/7Vc42DCdFxZ1N9HBAKtsISM9Pc4xmrHTuwYBrSkrDe7P3HuKok&#10;uLYvXHcs4B2gWiRBOcEcin9Nqzbum67NcQwVJ8/IpMkPU0y21NtD7nT3yoMFY7A+aBbdFXa9kMWU&#10;sd3GeAfmsfz1tiL3vyBAnaBlu5+aVIt3FWWZN5kJycH7ifigL3Er7BLYm6yJv2gL2itZ1pFsgEsC&#10;0c8Z5mK2C+5CM4JNzcd8iRWs37pPsCSxPSgcR3zNWkRsUvai2VJBAUkfqDMnwwqju3rZuXLwVzyC&#10;oWB8Gasbs23VrbACy7KGUTM8xSro1xUQu8MWO77VIOabEXKNmuKtmRP6jbZCgkMZPeaS1FkObu6y&#10;UWC2GBn81se+Le6YO3cmBIPeRVPqvZKj90xtU9WfAPb806M+TDlxWma00Mqb22COd2RHmqJtoUzg&#10;gwBPPzW1LYQ6j70BVepSZCsP9ap30r5kyrZMZLeCK6GKVnJywaKYk2QLhflYIB/2rDXCUNzgg5PP&#10;HejG3btgI6g9IJjBEnisZDsOllWD+Qe1PtCFZX3LlpyCJuEiSWED/KvLeAs21a2QoMkDHPFHv6dc&#10;GFW2hnB5ilLl73ArRlxGRRKmDJsnYvi2y9iZEHI/9qnd05EuV2lsj8igK9s3UISBhfbzB/PijC2R&#10;uHSCScTgjwKFr9Fxf7JufduKquUYiWY4EVlLrB1/VIEQH5mDkAChWTvcKN5uHHgr/ftTJV2typ2B&#10;GLKAIBjHJpM4jIvoyty5vgQ5JIdTiaaaW2qWGziT2oIhd6pvIf7jHBNYuFysIY9s7TJwR5FZmaIi&#10;zWlmA7qqXIcjJPgVX3Y3bCu0CYPcZqzvOAbiISG2lhPcearG0ySpDwxtnb348/NCrLlZX6hgbbKy&#10;YYzjvHmqO/eUIZRiD0qRgCrp1bavQNqrLeWb5qrv3GuuFuEhQszgc+K04xEpNFNqQbZKLLYDFjzV&#10;Yyyp2GSVLMJyJ8Va33zccwDHTHcVV6vbbYAoVY91NakY75K7VM0wfAAjzQXaVcl//E/E0072mw0p&#10;1dXk0ixTtiCSAadH1wBYqSSoBU0B2Vu2RGKKzF4gHiYoTLLCQJpsRbIhwYxAoQ/MiikqAWLEniKA&#10;doiGwKNEJq2WiKx7vyakuTgxRIt//DDUIbWbTJ7LhASTBaeAaR9hRdYiGbcVirfW2VUKvI+4kYpE&#10;qdxcAqs9NMSMtoVZUjqHVIEVlrAfcVUwuCW5mpcuWcERxHFYJLKzk5IKmaKiMkEAYgyWCjnj+lMW&#10;tOCLTK26XMrPMViwly425ZAECPxVrZO5yvtBRt5GZPmaCTDjFsg6XndyGC5GAvEU1qNAHMmQQszH&#10;IrOitkSvO4/5iru1bNxri/c6oB8Cs0p0w4Yb9GhXUY7GECMqCMmo2nue0rEY6jK81ca9JIJhoY7Q&#10;PFViC6OwA7KfFOTsVVdg9u7Y0sCIM9xNXmjv3bdslrpI3RVNtDe6ymZMSe5ryXnW+QlsNkSPijvi&#10;glGm2mdC0sXyEiBIMeKvBrTb06oohrgO+AMAHitEt37rblV8CIYHIp+96ghBdd5Yj7RAgjmlfaVk&#10;jm2myarWKRsS0MTHbitdc7rSN+kdpPGM+KSv6ja7SxnbiWyBRNPcez7QZD+GgTRrHQuct3Ik6lmI&#10;LEzLMvETQRZPsqxgnMAnqgUTVXUABFuGMq1Ae2sqDckhMM2cUL7HwSpC+pi5Zg7AT4xNa9qmBZxs&#10;iAKvNRq1YPtWYEAgcfFUbXC6joxNRBOhYoAWIxjE1ELMCZjnzTbAQpjAoTe5vPQvWJBFQq2KARxR&#10;W2xn+gNF3Qv2Z81F12jA75jxVEsxsKkCQSYMDtWdm3dABOeaIE6uB5M0N1QG4d2fntNUg0Q2yq9M&#10;NPavXExAAIIme4qREKjpKnivNaUDpuE470RdAXLEZ8ceKi44NGKrAhu2TUWKqOKIU0C2xPn4qJ6u&#10;RBrKsCriOTUcA8RULSInP24qJ4+2AaMwX7gTzBisbFImTxxUsMiuJNZRgf2cipYMgCYqTAhhgAkd&#10;qogEkGJORipsojLVDgnM1ICD/iqEJBCQrTisNjd0nmaw3EgV4ACoQmxMTumogbRMYPasmBFY3ZGT&#10;BxUKPIILHxWVUFg0Z8VKZwWMTRpfphPOall0C9yC8DEDBqQbPJYEZnFZfaCp5PNekHfnvQkIqYBh&#10;jUgDmDlQTXmEKxjEiYrLOeOVqyqMWBUxjPYiDNZtYIjMCo8A5iqshlCIgTzwKhNsB8YNGAEpPCjn&#10;zUQ0EgAQTPzUJRDcAIGAcyancaVXGe5rAZpYtEVIMEDgYBEZE1YLQEMM/iMYqSXJP3R+e8VHpMfJ&#10;rIKw/OeKIE8/kRMZrIY2wSpyRXs7c8VAsSQP3SAB2qERNF/qSMVhe3A8ioAjEzM5IqT7emBULMEy&#10;GJNYuSTIEQIUVLPciCJxUFJMxx4ioUZUttPfH9qn1RPPiOBUVxu7fA4ryLBif61Cw5u8KVhhgnma&#10;irljbgcCKxdfMAEk4msyoyAZ4qkWD3GYjGRUQp70ZnBbcBWCFzParIuTy2soIya8ylbpBElKIAql&#10;RAgwTFBUoTIcxNUFRm4TMED4jAqIiAGWayBBIM14Kh2gnImT5oitn7Moq7piY7eKlAglWqAIBaT2&#10;7Vi2ILQwNURRCKhIJmSOIoaopmMmpg9Igfk1nb0GD0z25moRoGyyPuqJWAMfaaLeVR3JnM1BU2q0&#10;jA81aBowVkDprIfcWyZ+ayJAXIyaP1mSZCnxUJtAshUARBGSa8GUKSRkxFMXBIkEkcZ5FRDbFKm0&#10;OP8AKopA7QJXBhaxAjHFFe1IJDHjg96g89OTNSy6M7QHMTtPzWVVgV8VBbhhewB4HmjKq7sT+aot&#10;IyVLtC5HYYoJZCDLTt8VNT1swTEeKiAskBiCT4qkFRIKCAwJgrUXIRYHE5K1KHDBpAkV4bSQZxRI&#10;m0iYMkHEYrEswG5siiAsJgqZOPiKwLbyDwW5moRonbaQsyRPAxNYcKQVAM9hXkRwCpTPnxU2eI38&#10;Rg8E1RVAVXkEnFR2Egkf1mjgHeAQPwaKq2mABIA7T58CisragHuDqjBiIFeS8V+QByaYa2UWQRJx&#10;kUFrMBhiDk5oSSj+xlLgNpzc3FV4ArGxRG7sZ45BpVHKgqEhYk/msQWHO6R/nV2Vt/ZlgHA6dvMf&#10;IpcMSVKiIxRbZJ2qQS1eYuABt245qg2uCB3swPFeII+0CpNuU/cSCKEAQGHeKiAJG44jgAUEnMqe&#10;eaOSAq4+ai7E7umO+KgcUQVJVoHFDKsCIyTyKJjwSvieKi/TwRUCBwIJE85ogWCBuAoQOZialbPb&#10;moRltZfYyMA2RyPirNiWTKSGyCDFVGlncEDlTzVszFgmBiufl/uM8wq7rmxRAWIgmsncDv3KAoI8&#10;UkglhB7+eSKdVhG8oec7v9qU1QFAEMJuxJPM4FNs5ALFmXgADljUSES4QATEMBEUF9hV2O4Zkx1Q&#10;aqrLToa3Oi8kGMSepprNm8WCq6t/xSJdnFtS4gmZ4M1M3ATAuMHIyfFTYDOmb36HrUs3kuhywXBC&#10;96+uvo29Z1em0r2UW6ebpfEEfaoFfD1l0toqBm3BfuOK679EfWmp0BBvIIMW2U8bR4PmvK/Ufipa&#10;jCpQfMX/AOT1/wBGeZx6HUSWX+yS/wDDR9ceveq2zp3Z2KZAInC9sV8wfWP8TXsXXsWrm0rcJM5n&#10;81f/AFp/EDRJprdvR6gDerEhsnHavmLVuXYMQWlyxJPnzXM+nfp+Kf3MsePUT0X1d9cScIYNNJc8&#10;zmhr1HXXdc3vXAPcDEsxbDDtiqpZHWMA8Bc8981K2209ABDmPxFTtWm/UQjdt4PYTXvopJUlSPlO&#10;9zbbfLA7N7vDEAAYGKLp+H5UTwcTRF0RHt7/ALj+2pNpnRiHtdX+HzVykurI5pUmwLXyhult24gR&#10;tNV7XVZWtwzCRz2mnb+nAvYw3ETgURrYUffuzFSM4qheTIo0VPtbHhbhI2xtImmrIZ0LYGfxH5q6&#10;/ldt3c1wkkcgYp2zo7QXY2yJGW7/ANO9C86YxvoolsP0z0ngkZFAuIoYqG3csC1bM1hE99g4ENCi&#10;KSs3LgaFuJC8zQ/dYO4pbVpma2N8xJKnsabuM10jpIU+TxTehS0/UxYtPUeBVv76LbuAIrACFzQT&#10;zO+rBb5NZaw68L9vIH7qOqOxU8w8x+amy73QC8QDIdjwP6UKQ1xAFIXgNxuouWgoqywZrdvNu8d2&#10;6GDGsi622GYSZ45FL3bLG6GaI4PmBWZtl0BtyuZjmaHZGkTagTvMFmmeI7Ua3qLYRwdP8qGM5FL6&#10;v2m3lASnKziIqKF02MZAKESKLaqHpDCPuKC7Cq5yRQr15VYlcRhRM0MdPspHueOwBNCa+WdSU4MH&#10;sQatQ5KkyYV23IcBsyccUK+h2q+4bTjac0V1ZE/Uk7sKecGgNbUkoNxUePNGhdAEAggNuxz4rF22&#10;6AsimFEx3/NGVBtY7MqcZ5/NR6ilxgOQJ8/iivkuKF7l9n3FmYyJAWhEElsAwkRRt6uCUUzGY7Uu&#10;o6QdjHyabFDEqA/sJbih2QA8lT/TFFFoC3uYZJ4FCd+s8xHFOXsdEwxAa4QrAzIFYK88Z5mhye4A&#10;moHbIaCSPFGkMTPXZ3Znio7MgATXt3g1FVUnIOaNEsgyk5A5qaMqxP8AesoqSd0xUwoXaROMGajZ&#10;OQdpZMCZJmfFPWLt2wTtYrJyQc0rAIJk5oi3LSzgyuQRxJoJ8+rGwTR0n0P106r3bd27giMiD/et&#10;u9M1X8tKu6FWEBkzx5rhdq8yOjh8jNbRY+oH9tbQUgBpxya42fx7jPdj6faOrh134VO210zt+l1J&#10;a3qLlottULw0ASc45FOtqVtojqxkkMTMhSPDcitP9M17XrNp3lfxyPE1s6+1fsq4vIVnMCSQOTWC&#10;Si7NDVRUr7LVWdyxtlRtEmeTOceaxbvbZedwVp5ifyaUW7Zui2AGICn9TjbHFT221ezvYsNpDL3b&#10;y1ZJIdCd1Q/YuhWuFQg3CWXgAGj6FLjk7HVv3bTILHxHikrN0Kblw3JnA3CRA4FTDOzKrXWAkbCk&#10;D8A1ztRh3pnVwZXGhrJ3qWEOp6RjZ+T5oF61cCbmQKJ2gHMwOaaBt7kMss7gXORNQb3FZLY2sSJU&#10;8LnmRXm8uKWOXR6HSZ7XImLt+22le3di4hmbXntmvq7+GH8UdUiWVvapVa2A3uMwzJyK+V3a9bAB&#10;ugEgwoEgVDSXns37d23EBZf9oKt2+a4nm/C4PJ6Z48sY8XtdWdzQ677GT20+Gj9efSf4j2vUdIN4&#10;sHcSHO4JEDgD5rOh9RV5urftruIbbAbYBiPmvzN0HrGqUm7bvfqHG4k9KqOIrpfo38UPU10ljTXd&#10;SxtkRc2EbzPERXw7Xf6XvDvenyxpy5i10eixvA79J8n6AWfUSk7NrOIKqMtmrLT67aLr3LTEE9Xm&#10;e0181/Sf8RPe0bJeuyqFdrr/ANwKOBA710rT+sWtfL2rpW2oggnM/PzXisvjtd4/JKKnKCjLtcoC&#10;ejxzukdts6434WyoIOSZjC8CrNNarbZUEhiu5TJUd64bb9cuSobdkfamJNbv6V6yllk1GbqBc2mw&#10;J8n8V0tJ9S6vTvHHOk4uXMkcXVeFVSlfo3ndat3QztImQGOXI7/FN3tU4vyFK53Op4eecVT6LWHW&#10;WdQ92yFSIQDnOR8xQrIOqtIxtscZHJhf9q9xoPq7HmrFakp9KvSPLZvG7Jb1fB8m/wAVv4c+naf6&#10;n0emS0f5bWm5qHtxOzbkqprj31r9E2NJo01egsubanrtpLNA/wBPmK+0vr/0O16wdLrC3t/ytwEM&#10;MELEMBXNdT6cLCKulv2nVYGTulG5Wh1fk82n1UXhleOCVwv8Wme58X5FLDjTdyXDPhBlRf5ebFxb&#10;k/eGnb5BB4qq1C2ReEks6yWAbEN819KfWX0Je1utfWaKwjLIFwG6P7GuJ+sfR2stal7At22K4YjA&#10;g5g17rxPm9Lqoxl91Rbjco7uYnofuqS6/wDgqdHY990e5dIUrMvy4HcRRddoFRd6rtZUkMRg7uT/&#10;AFrbtVpvZMldilFG4DdBXt+KX+p3sJpFb3Hi4mxDGAT8fFNhrZTy4tt1LikM3R5VI1/0r6y9T9P9&#10;OfTAh953K7L9kYwRVf6t9Weq3/1DqG2m2Rc2KB/QVUXrupNtC10OjqFITERVSywMN0yB0/t29iD5&#10;rsYfH6f7ksn2ce5ytui3aVW6o6V6V/F/6x0Pp66Gz6ncNgJKBsuAvaTQfU/4v/VPqPoep9L1fqzn&#10;R3XW41t5MsmRBPFc9Ji5aUuVKEnp4M9mqw9D9B1frXqFrR6U77l1uhGAgHyTQvxfjcLnmekwQp/c&#10;lPYl07uxe1UlTfo7V/D/ANGvXdFa1YCdRC8ncfJ2jsK7gPSV09/TuLR9plCICuT8rWj/AEV6Lf8A&#10;Q20Wlv31d5uElCQPmJrs2n0tplF1CdymYmFEdgK+P/UfkXLVZJRnuhK9rXTT4Q/79RUVx8imo9Mt&#10;XNUyPcIRlkLkgYwWqXpvo+n1V+1Yu65LUplgYJA8GjaRrd43WvEhySMk7ieR/T4pRbdy1en2sNyC&#10;M/0+K8zvyVKCyOLUeOuwVLgqb/p5L3LAuJc9syPDop7CndB6Wly39pKtxJG5Sng9qdtWbaiSpYuh&#10;UkDI+Ks9CgQ7WQhVUELGfkzR5dVNQaTI50itHpNhzdd7gZ1tlsDaYGZrUtWns+638uttLqSUU7tw&#10;7fM105dRbvIrJZVra8gjaSg/McVoV7SLavXLwQs7MwM/aFPEUeg1EnKanfrhlYptlFotRct3Ldp7&#10;YXehIJBAHbJpjU6Syml2ncUMBGChsr2rY9RYt6j2zeuJuIVfLFfkVZaX0PTpZZ02H2TEFirEniAK&#10;1ZNdCO2VNO1aXTY15UjSvT7F53YtaIZrJUkCYxg0jp9X/KMbVzWgAGFW3liSOAa6Bftro0e8R03J&#10;UgA4MfaPjzXLDav3rrXDp0PMAAxA7n5Fa9HkWo+42koUv/P+Q4ZN1lut1tVd1GoC+7atYktlQP8A&#10;cVXa/Q2jdS6Lf6kbseDwasdPrtXp9M9tdMu12DNMdanuKG9jcz2QrKXAYCJDDwT2rTjlKE3VJLhU&#10;7492NjNr2a3a9B11/UqApBuOXxyUPMDitj9S+iH0KabU6TUM4YQyE7Z+c1vHp/pdg299pSXtbH6j&#10;5w2asbXpmpubWdrRD3Cq7wYCz44rFn85k3xqajGPEotf3Af1Uoyf6OML6XdsW7T3kvNdJKgsRtk/&#10;+PJqWk1aKSvuq67DtJxnsp+BX1mn0x6W+is2zZ3X3HuBwAdicd+a4h9ffR2m9MfS3re02GMMSpkO&#10;e53Vs03kHnUXkx0p/wBrTTXPNA4PLY8s3CqZyrSg3L7B5cI2GVjI7RFU1v13UX9bb0+lcJaFwlh9&#10;4IXsSatPVCbaKlpHAJ2boIUOfjJqs+hPoz1E6rUX71h7Nq0d0sv3fgefmvRQeCODNmyyiqjUIy9v&#10;ro629Kuf5Ny9N11+zrLOpsKLLoSVBaQWJ5+BXWtJ9c6q9cB11rcwQhiggTzWsjQaYQEspFxk9tmM&#10;GP8AeOaJrbNmzriroXe33HjzHg14/VzwalpPFyoun7pGPKsc3zGy69d9Yt+rWLtuyg01lQnS0qMZ&#10;ye4rQhp7qW7pZN1vdCueR4Iq81F/+ZRBath1UhXzHST/AKCiX0xcsySgVZLcyOy1Wnf2o7UuHK2n&#10;2gcD+0qSo1TR6BvbecWQ28xgAeP98UTV6TTh9Mjq7N7R2FJIPeT/AM1tenAC6e5kJbwuzJLHgEGm&#10;9IlndcLJ+x1iDCk8j4Ap09fJScqfF9Fy1DRoyen29jCN137zd3GD3JEUve9Ma7aYuxBaLhIaCZ8R&#10;it8X0z+XsK5huvDzAgjGaKNNsVfcFsW9kKSCDubjAwPzVryTTuLvktaxfJzLU2vbZkbT7fcQsQAJ&#10;SfLUBfbh9ri4NoNzHc+Pmt51Xojsb5J24WdsdR/Gar/VPTHtWivWxJ2KrAAqwzuJHM1uxa7HLat3&#10;LN2PVpmsX7ltNNZRt4WYMmQI4yKtPR/WtVo/eW03t2rkBgWkDz/Q0M6QlBcNkqwy0954gUve0LuM&#10;Im2BukxBPxWjdjnHa/kPLCGVVJJnefoz63Or97TnbtBja7R0gTuUmu06a/Y1GnAVWMiZPK18W6F7&#10;mmuretPlekQBkjtBro/0T9UmyLq6jVlmJLozYURyIFdvwv1Nm8dJxySeTDcVzblE+e/Uf0fjzqeX&#10;DUZV0vZ9A6j3LSqPdgFZPcxPcU0oDtgMxHZ+w54ql0HrFrVJaZNTbIYdO0SxB7GatLwvKNrsu4NA&#10;BG3gd/zX1LS67FqYLJiyKUf0fKdVo54ZuE40y0sanmGOyRDD47Zq70t9bLDHur2P2/5VqXpzWtRg&#10;31QwWUOpIBHYRVjpAy4VrYbA6RBae48V1sGdx2tHIy4d25M6XoNcl1rUqQFyfOO0itm02rRWubXu&#10;EE5gzFcu0d9RdCF2wcQf862pNUbqljdjaRONsAfHg163Ra+LgrpM8/qNK7Opel+sZ2XGIx0R92av&#10;l17tvJBZ1Pbiub+k3GuXCyPhVC4EwDW4oTbtyXIUjBn/AGr0uiz5HC/Rw9VCCkk+y+/nwLfG09yc&#10;kmqvV+tS2xjG1sM55BoF25bKXibhO5e1ay9m6IAKsORMzSNZqZQ6DxQVGz3PVVaGLL0iB4/NLX9V&#10;cAX24wQ0ea1u1cWFDMQqsd6xJp46m2gVxdYop+wiayY9RKcbH7Dc7OsBKG2QA0cDM962LT6hX7sq&#10;xEtxNc70+shlGIndjCn4q60nqd1nQbQyE5B5A8109Nm65ByY21wjebOpg7Q2RM01a1qhkDMWM8it&#10;e0zM0lisgkwvYU+lvYpYTuAMEV38eWMkcyeNotdDZW3duG2WCOSXnifir1roO7YrbohZzIrXbepK&#10;qF97cIBiOKtdLqFuAkLJC1HAre75Gb22QqSZXc08A1+Cv/1yj6W0vo38TtB6smmC/wDq3pqu8cPd&#10;sHYWJ/EV+7FhXR9Ul28WtFwyf/ExxX5Vf/XSPpJX+n/ob1xC3/wLrb2iZ17W7678/wBUrzfn8Cya&#10;SXHTTO99PZXDXYue00fjBqSLd0PuiAOk5Az4q13XHuLtc7CMhcfdmtU1+nZ79vDqbcs0RkGtgRRt&#10;sFU4WNzN5rwObGlHG7TdM9V5jEpwlcTf/pjUW1u2j7jITKT+0T3+Irvnomoa1bJXKqoRpPc8RXzz&#10;9PvaS8qMTKwxwNpPg13r0fVad7blmUnZFwRlSeM8Gvnf1FjX3U6dHzPUYtikbzo7gZryKsoGkCO8&#10;cVvGgYICxs7xIUHkBR2nvHeufaC7sU+7IX2/s71tPpos6VgLZKoyrs6j+7mvJam4uFMRpVV2bx6T&#10;GnW7eFrpJKwcBs5gVtWg1qK0qkqTmeFB8T2FaUgay4tOhJXqVzO2BxW06QJc0/uhCVd/tGVPzFKc&#10;uzoQb4Ns05tvdG9SXZlYqBOQcMDxit69NG+3dt7QQWc8dzXPNJqClm6HCADcFCzIj4rZ/dj2Qxdf&#10;thh3xifNaMU4rs242zaNEiESAOOjMQODg/50W7qCqOX4t/aEzk+aRsuGCzEldzEmJ+KEb1hX2qNg&#10;iWH7StKzpK2jpYZXRcraKe5bcIxgTB5mrLS6BhpbN8PuD9JH2hApqq0u++ACNx2bkB7fNbNYsKNP&#10;ua6EJOe5otFBSbe31waZk2n21gmTgMDgKM1tugue4J9ndu/aDyK1LTaV7CLAVVQlgARwc5rYNNcV&#10;rPQCpkGAfNej0OXbLkBxstLqhepFCN/hHAK1l3uhbkQSxBfsSfIpT3PdAZm9tsEdt0VNtRDqdgBu&#10;yG8EL5FdPLmSgyQx8hbmlDWwUaF2lQRwI7Dy1Pae0oSyq7z07pPf80ppYYkm4vtjEAwD8x3q1TVK&#10;gQDKyQJMR+awYdHFSc3GrNWTNwlYre3l7QmRxAeIpyzp9jq0ZBjB6c+aihwLYg7mBVh2HemV2APa&#10;DkpJB7wazZ9It+9PkLFl9F/uCqWdAYbGZJmlNSLhaBYgeCZIWvC+VTaAItrAJHc0leZwhPUAwjDZ&#10;AFdic7hFL4Ikk7YDUosuQRhwpEczVU8xcLlTJE+cVY3W3dW7Yft84Hmq/WatBetJMADpBHT1dyax&#10;VyaBLXOty3AIDSSoOZxX5Rf9cn8RdX6drNF6bobz29qbruxjl44Nfpp696umj0+qvXby2lt2nhlE&#10;5UTAr8B/4/fxB1P1Z9T667dzD5MQQFxXo/pvQ/f8hibjcca3SOlCSWGSp7pcRa/Rofo3qGp9U1Kv&#10;cUvuYBgOQorsX10bOst6FLSi1aW2qmFl1/8AijXHPT71z028l3ap/TlR+3Nb4Pqy3r9Mxuuhd0g1&#10;9GyabdNySpJVE7OnzrHCUJW32790dI+m/QdN/IK7KF/SVkJjcTzVf9XWdLorHu21VWvsGLLlWCxg&#10;Vrn0qNRdDe3f2QNq7v3KckVo313f1Wn1DqsNbQlVyYVaw+N8Rnw6l5J5dyuyeS8xgy4NkdO0+FZP&#10;170jSayzaS1YQOXJT2zLS3Y1qmt+jtTpdCL92xA3eOaJ9Oeomxq7D7IRHDkk4819D/Vv1lo/WPTt&#10;No7dq1blRPTJDHuI7V6HNrNrSkcrS6HHqFOXCaR8raLTW7jEs2eCAMQK6N9Cegvc1yb0RQIYOeIJ&#10;4q+ufQft2LDpch2J3gcx2iunfTHoaaO2hugk7Co4Gz5rz3lfMRhjai+ZcHX0njMkXFONbebOhep/&#10;Svph9GZLQl2VgylpLlc98CvmPWfSF+1cLLpSJafMKvOa+g9B63o72q/lr7NsScE/cTnqmty9S9G0&#10;Oua4trT2yIV921gEX8jmvPLys4pq6fdM60fHxnLc0qXB88/T/pmmt2kYghrhIJOOM1s9pdHoP1DC&#10;MVKMZBUT80X6s9K0/oNkl9WHJn2yh27Q3aPivmPXfWOs1D3bbgssRM/2NDo/F59fLJNT/G+W2VrP&#10;KabRxinH80uEkdr9a+vtNZtOlhlY+3saMGPj8V8+/UXrD6+8594xC89zS11t0FnIMy3fdSrKrBum&#10;FB47ivaeJ8Pp9FzFNy+WeO8n5XNq0lKkvhG4/SHounLWdVeugLbuAMFw2fFde9a+v9P6Zpr2n01l&#10;ZYQrjBX5/NcX0dwoA1sgx54BNVmo3Xbh38sDvgytapwjmyXN2l6OLq/IvSQ2w4b7Y3c+oda9xz7h&#10;MITnNR0yXrii7O7IJZuCTSS6e0rfu4kxV7oEQDpssQqyY5k9qPNkUY/ijyObyM5urZbWtLi0cnaJ&#10;MDBmqHX6e1suMyITujirbUas2jbAVtzCYmIqr1+v90ogJCgRJHE81jwPJusxuUvkozpLQBEAbz28&#10;V5LZREVE56fJNYv6jbuZl4O1K6n/AAs9O0vqHq1kaq4gHSYbABFbsuVwg5y5SNeLfOUY2uXRD6Z/&#10;hX6z6lbuXU0ze3iSwxP5rXvWPRv/AEy8bN5IKuZbs3jNfp76p6x6J6P6FfsJsVwn6bSCGYcV+b31&#10;76xb1mslFlFYx3AzXn9J5HNqM004/h6H+T0GPTQh/vueR8yXpGl+5afd93U0kj9tCzcdN4kKe/Ti&#10;pFpWCqgTOOIoauWdoTIEgHiusl2cJtEnA2E5MdqNauGEkPkSMYxQOoKxj4x9uastDYVAFIkc5NBk&#10;aUWLlOMVywq3SW2iy3+ITyMVZab1G41rabh2hdue48ClURALje4WdmgAYAHFbL6b6RLWrbYVoaYk&#10;gfmuZqMmNLlGHUPddP8A8CGnG1pKrnlecV0X0f0+5ctBFdfkwBtoa/TYsXmUR1LHknvg1vfoXoxu&#10;7MBQjdhG78157X6vdVIx4sElO2VNj0NFN28AWNs5Vz84M9xW56ILdN0B0J+5ImN0cfFXus9FtCzb&#10;9uCpG7wZmj+iejC64uR0ruhQfAwTXIdt8uzThw1LhIpPVPT7lywjqTsW2s7+oM0ZE/6VQ+l+nmwM&#10;liTMMQVEnv8AiuqtpWuJaVcqkPdAGCT4FFs/TC3SrpbKCCkSSpb9oNZdTNxToTqcORz3xT4XSN1/&#10;hXrjYu2YBdiT7fgFz3n+1fZGmv6Z9K1vY6MybNzQft/3ivln6U9Gtq4uupDKmyIiCK6wdd7WkW5b&#10;cxIGDBJX88fmtfjMrhB2dXQYZwxpt3waT/FDWJaV7nulCQBgRG0xP5r4d+s9VqF1VxDuVdpKkNIZ&#10;PJNfUP8AELXu6uWwxQknLLJOGr5A+pNSl26ofwy+OgDDVb/3M8W1aOX5V/exP0UP843t2kspuG+R&#10;I5jkk1m3dugIrspKkmH/AHDnkVXII/lxtDSQpAMc1cWdG6WgwcptDLk458+DW/Iox+OWcKMZGy+h&#10;31uyLrIQCLpESA3Y19l/wn9Q0tsu7lQq2wC5GD5Ga+JvRLOy5u2qpugySY2txAr6X+gNRa0+nVmL&#10;kP8AaI7jzXFzzWPOq6OppMm3Yq7fJ2z+I/rNsWNrFoUEW1WDx5PYVyL6c+o9+s0ye4xa907u2e5/&#10;FUX8S/qG49pSryEQmUkFfgg1xD0v6hui/bb2yrqA6M7yxn7ooMu/JJzSVI06zPtafHKP1Z+gfUNP&#10;dsoEdjbID5891nwDmtv9ft2b1m4Ay7jhmiNoHBr5z/hl9WWX01mzauBy49wgDCE5mu/+paw39KER&#10;S+AZHJnmt2POpYKR0Fdc1dHz369oUd74NwMLhD8wVMQBXIvqzTK+kT9N3KqSADI6oUGu8fUnvXL2&#10;5rQPtFssAu7GT/Q1y/XWF3CyrJKWYUDtvxtn4rZ9Ha37PkYtulZNO3binXs+V9ehTduO9RLSeWnu&#10;KohbuXHdCSVzP45kfNdA1vpBuam8GtgFsH+me3Fa7bRtgLEFTKKXx1Hx4r9R4U5Ri/0b800mK6RF&#10;thslfcVgvO4eB/vV5oL9kDZcUi6yBbcHErVGyG2EU21dp2FGlj09/ii2juL3HuTAKkA9IPEADIpq&#10;4Eud0bjo0tspZ0DA29zgkCM8iie7cYP7d6LVwmWiAO8R3NUml1SWSAbakk84bcY5k1aC/dujrRVR&#10;GBxlWIGRWiAL67KfUp1bPa2oUJ6e27I4rUb2mXdvNoswMgzjpxW93t7PecPBYwxQQFU9hVdqtClt&#10;iRfV5H3AEgg9qFwStk2No1vT6hlVR7jzuwAIXaTNXV/1Nrli8LjCPdkgYhDVQ+luqrlbjqVO6D3F&#10;N6QH29SUugqT+ojCQJ7isqk0+gpY7XZsqO7hYAAdSFMwSD5+Iq33KHBa6D7SCJO47jwZ+BWp6K41&#10;89ClxMEExtxWzaG+l9baNceQDCFRJEcY4ECtMZPgvFG1yjz2Q3vP7Ze4VMKI3SO2fNJae7cCZtF5&#10;KsykDJPmeatmFy6532ARuUjszAdvzVW+mGUEOxJNozgGZiPimWR2mqBBfdNxFDo0FlYwc/uX+tZv&#10;3LKqoS6wdgoUxG5BjNOWLNiwSpZQF3F4ztPbmhi2mlCMzMFUbzgd+1S0C7K1wQt4LbLWwonsRJpb&#10;V6k7bSgXMsntu2Jnj+nmmLl10FxjcDe6DImC3x/SqS84Q298wrZJn7T48CkyDpV2bHp2d7VyyVKy&#10;epVAO5uf7GqnVobJu/oxvAgKJjvisL6mun95C6gg/pt4qu9T1No3LKLfckj3DcTjdHNC5VRcqrsp&#10;Qh1AZVUKnkkKCWzmO1esstq7yQJALAcDyaRe5busYG59hTqMdU969cubA6OwaAF3Tj+o8Up5EK2O&#10;7s2SxqHNtQbhO6SGgYjhyKvNFrHuXLoNtSIDGcHHfzBrnqatmeyReRwhGR0yG5p/QX7djdc3O0CM&#10;ck+D/wCNFjyJEyRtqTs6fb1Seyu8KFa4eBBSBSmq1gUXGR+gwdwE7StUH/qDOZeyobGB3n4pu7qV&#10;IOzT7bY5tgwD8+ZrWstFuNrhjl7VlxudsRKgiJ29qo7wtsbhCjqLQVME+aGl4OUtl2A3+4sCZ+Aa&#10;kmnFy5K2elh1hcN+B4pGR2wVCb7KZx7OnJIE8kvkyef61X3BcW2CBaZYgupzn4qx1xW3cHuyvt9I&#10;8kkdpqvv3lIsRtKbCcCDuGKSLaabopdReLpafYHREMziTMSRWuXQVuuNjDgETOa2i+txmIZjLDMY&#10;2xWs6jUIxbcCOsYfJKn8eKz5mh+GHyyrvSEVQpZl5PCheP6VXsp9kndAtsAZ5zTl3cGtJctr1hgD&#10;MwvY0symUyW6p2kYJrHJmzBjVyb/AMGv6hiclmMEhYxIoNkNtLI3yATT2pRfaUe2Ukn/AONVbdUL&#10;L7txwKzSCjbbs8dVcgyxZYiJx8irlNYQoQBirAKRxFa5p2G+5KhSV47Uymre3tdWYhWAYg8UKmM+&#10;2X4ubV3FGlekbTMivJevOtwwP2hIpHS6rJIIwdwYVMFHlWMMSvQcCrUgXAegEBtiyTMeOxp+bjW0&#10;dJhxt5gEj/SaripCs+4BiQFA8UawVCuIB45MR+KLcBsY2xX7dmSdz+Co/bSWrCjcyIEl5mcx2isX&#10;7s2XG4usggjsaBfd1CjeWAIIgVSZai0YXSrLqLpBkHNKG0+1lgbywhxmSKdYhbQI4BmD3mgNd/SC&#10;9QBMxPioOgDaw1qSFBgmZPEdzQ3c27m+ZnzioFtm39XDTPwfBpN3CSHXeMbT4qUDKSRfDUswUkgs&#10;sSIyR2FbHp76mH29gGABGQeBWh2d7Jcb3mPBMmK2AXb7BlGBG7cxyfwKdjYmT75NpsqjBQHO1WaV&#10;7c9/NCQsLIJUiGaY/wBBVcmpG5QCvRyJkA03d1YjCkoFlh4JOYIp24V/kNZDC0SgOTweCAa9dcbb&#10;hkhUwZzAJ4oQIUXNoYrtMEmInNQFy0bPuWrZC7Ibw1QgwVCtAWDPTnj/AN6RvEB1GGa3krxNWBuW&#10;/tcSu0HngHvSLldltgivLTnBNUUoi6nL7LjSW+0mNpNXU7FK4YgDfOJbsKW9ssBvIUl+QMjssk0d&#10;WQb2IbYpC57vRRZFDnocf20tk+6pMbdnx3I+ag76dgUgEABl2ySIzE0MBZn3FLRg7QJHg1657W07&#10;Lh3AnCZmeVpjL2/oCRvthlYFVmQcEE0tZvib5KzK7d3mcTmo6khtu8MGDxtiB+DU3cbnVVYCBCkQ&#10;GHmaDgt45ErjujmCYIAUkf4cTVcb1wSwffuQyVGQZ704hFstA5YyrGQB2pW7dvoAANqL0sBj+tU2&#10;DKB5GYG4krtYhQTjtRiz2yCNixtLCcMZ8VWWt7l9yElSFHYEU3ucshJELhY88CRU3Fr0T1r+57lo&#10;rtEFgPuYn4qk1N7YQAQu4ADwWPJJq0R7pbYXM5IwGJIqm2vCBGkZncJAM0vKySv0VrPgQiB9x3ny&#10;Kiy2WIMgWyDJ4Bo964V3QpFwdxj80ndl0OCxJyY8eKytodjg2YdiRtZD0mMcZ4rDuXlsqAVA/NFU&#10;W0PDCRPihIrC4EuHOdx56aWPpokqbC3MlsHwKk/Tv3IIUgSe57zWVDW5kFhA/K01ZtAI7bt4bqAP&#10;+LxV7SrI2LcN0pEnpBzHen7Ju7bjSkA5UHzQQz3AxjaS0AD45rNuESNoX/CPPz+aXKLHQmO+y6oF&#10;EhVWBu4M9x4qSF5zbLlcueAkcTWLdxw6A8NG4HiPND97ZcuAgMrHKDlhQhD821dCtoEkSwJmBUFv&#10;zuRbQZSZZgOAKwS/uyE27eQR9o7A0wg9oO0ggkBtnOKgtyG9Da6ud24yN2QBWzemG2UIFxVRfvU4&#10;k8xWrWv0DedieoSY5APYVt2gFspb96Cu2Cw7/wDvS8vRu0nN8G2enEJKLZO5yXBbCrGa2e2y6h9b&#10;aKGOljE7SRnEdjVBpr1yV33YjqMiQABxW1aOzqbentN7qhiEMESNzfHnvXOyndw/owL02LTJa2lT&#10;A2tEA8CDULlhxeue7ZnMhSRPTnJ+PNNtZSQvubnMsOOnvFKm7vdmVrbNzIkKUiNpPn4rKzTyLXbV&#10;w37hChtuD2LTnA81lmOXgKl12JB4z9v96PrbauGLSG5FxByIyCaRu2bQtvatK209SiZWfNUkVR64&#10;ECNbawxZmMnhuO9YVXS0X3KgUDaQQQdp4APNOraW2Lb3Azs37AeOxM+PAqQ0i2rTfoptV2ZFA/cc&#10;RmrRPtsWFwNadnvQplSDnqIla117ft2etgzqsjaOZx3q/uWkIbmQ+54xtK0G+i7rpBG4dQY8OvOf&#10;60xCMmNsoXsHdagbQphlYyCkYPzR0a0GUvpwpAYsGO6Se+OIpo6e0VBSSzDertyqA5jye0Um+mQl&#10;twfbMETDRM58E9pqCVjaM2ri7YKsEiIERI7iad9PdriMpuKzC5MeSOZ+KQCXIVRbaELAsV3FSP8A&#10;iiWnNy0qG1bJ4LLKGfwPPBNDJJjMdp9mzm3d9tWsna7L+puzJ4KnxTdlblsb7bIokI6FznHcUppR&#10;cltg2kpt53FSD9p+atW06It9ih3bQyxyM/5muPn7aO5hdpUYtXkDJCGeollXJ77TTt4bEAe0RdCb&#10;WjPOQQagL9+2w6WtkqxJOft8eKgsI9tltyQBuYdQG4Y/M1m2mpSMBfc1Nob27EkCYJxwahcuXDaZ&#10;C7BJgBjskg5CEURbQa6ydP6fSTvwQRjNQa5sa0gR8qzRBLhj2g+aJACpZr7MyoY3z7ZfZBA4/wDj&#10;U777C43u9gvRtEdImBVffUKCGtlOnfv+8AgY48ZkU9pnC72DhjvVonJx48mraKSLG0y3AhU9dxJG&#10;1xChf2pVjpbiXArWnAFxIdn6gnYRxkGqr087bNtgiq1y6wuAwso3cHtTXv25azcgIEWGUHDAz/8A&#10;QaTJDY+iyF5j7qPcUrcAwo6QVxJo9m8wdFYDbLgt3yMCqrSMblm3b9nqBZiqtkBuPwDVomnu4u+0&#10;ohsoW5bjFLY1MX1N90tkqLpaQdxPf4Hiqq4ovi17dwEy52cZXML+TwK2AttF1kLy+VE7gH8Gqy1c&#10;BuG3dshSJXaoIjy4qmDNo1BkuuAoJDNk2ykFdpzMV6+zqbq3AxSJ6jBXyYE962VtIHQmS2DmQCyA&#10;wXNUd5kD3iR0o4UPaOM/HZqlgxKi6Vkg7NpHQVXcHgcnx+arrly8EsLctMSkwD0lpyY+BV++lZ3u&#10;DemISANoEZBqq1mmf2itwiWiCDMedxPnwKKD5RJwZq2r0rm2SllZZseRbPBNVVyw6uFRduBBBkSa&#10;t9TCC6zNtIGwlMqwXkQar1AtqzOdzHAA8HPHmujiZx88bZT3ENtRNoPLZcCc/wCE0Ih1N7Mk8BMx&#10;8zVqdwFoK4QLcPT3ziTSd1zbX28qwJ3t3EcVqi7MkoqPZU6y0t6GJiH4HkClPb35SZUw/b+v5pxy&#10;TuGyWwzE8ITSOpRvdUF3LsC6kcGnRFTQoyFrLlTGTt3eD3rANtlS2q7gskgNxFRtkM1u2DubdERE&#10;zTqpIG5QCr7W6YgnGSKJi0Hf2Zg2ouMAFPeOaae9vCorFgcUs9p0e5uhSHGTyrfFH2hhNy0Pvndz&#10;1UqSGxsI93UIbfVuUdPharLuXxK3JwImB4zTdy2rImy7jYzMflcg1X3elVfc1x2EkeB5pH27YyU2&#10;kTvMVFxeS20TyVJPmg63erontszi1xGD+TSjF03j3T7bLBEzPgUNtZdIVF8AAtmSOy0OwiypoVug&#10;OGLlUjsMmaT1E3gu3sJlx/pTbqDsBWNxkgnuKQuBXBXaT5cnFMgDMqTpwwL3G2hZG0dlFVUi6zXQ&#10;x4kKO9XD2biB4cwYWI5quu2y0qObZ+08Ca0xaMrVMqGuBsskk4zS91RLLAEiTNNMqBjvB38Y4xSb&#10;LFvvyTnvNPFCTBeOfGYoYUYkUS6GUCVgTQ2JKs3BESKYgAbSrKDboTDLz4rzAyINeYEEeBRohFFm&#10;ZFYgf4GqXRtGDuP9qzuu+WqEOg6pC6vNzbK7QpwMVTEs1sg24UwMGYq5u3i6aYJEmQUieO9VN0EM&#10;yx+ROCaczDf5EXKlVAfAIoLI5BzHVyaLYXeIwB5OM0ZXAP2AtGRVDkYtMFke6xZsDFW2ltbLbA3W&#10;kKAZqgL9Y6JnMkwR8in9JqDMksdywWPEDvS5FqdNGwqLgsg7AYInOT4xTwvW7nuF3C4AUDIY/M1S&#10;HUq9qbV1y0YYxAqd/VCUC7pVeqIhqz1ZpjlQ5qAAQGLQ2RniK1jU2ytwKOqCczVleuC4GVn3ACFL&#10;ftIqoF6YQKvSSR2EU2CpAZOQDKotzulgeByJrEG51K4UlM/0qKtta4QV2sZzWTxKsBAoxNDljVog&#10;6AQSASDTmp1TkXAzS2GQLxHzVaqLcA5DqMfNQNxt1oqCCMEjk1dA0XNzUoyutx16mBmJzHGKVu68&#10;H3SX3EYkzJHgUpcuMoKEBiCGB4obZaGgkjcB/sagLSHEe3bdBuYQMb/J7Vh7wSc548ARScsdpEBQ&#10;MzkKTRgpba11yVyQR5oGzRhimuQF27t3BTCnLbeTS1l1z0ySCRRG2LsIJLZ3H4o9vesuVSGGAMGh&#10;sJx5FT1ezuG1M9VSRn2qozAMEmOaYZi8EmP3QOCa8jbnDbBHEHtUsraKPbNuCzCYFDs5DScl+aci&#10;WcyvEDEz+KXtcuwtyZETUsujDK6lwLYzyTzNYPvGA6COTPOKIEaQNhEmJJiDWLNtnlJBOSe/9BQp&#10;lkSJPO2OTzQd4Ikk/mKcuWgzFojjHml7um2Xin7TjJxRKSKk2CAbA2gVH25Ehcmn0stLnpximblh&#10;TbXoli4A+DVPIkDtbKV7YnaY+TQVVcjP/wAathXSzcJlMTNVF7Tm2VAXzjxVxmmSmhLdEwuKwxzz&#10;OKy4YY21DdijDPbscRnmiMCeB81ALPfnGfNMXUkyBxE/NSyADLEzwBUlMLMCssokCDnP4rGZ2xVW&#10;Qw5krE8cV5TkTGK8qEmJIrLAYBHBg1ZDG1ScSQTj4rykSJIAqBgEAz+ayV7zUIE5IBFZDYEE1Dc5&#10;OWMA5qQAnk1CrZkMokZziamNyiNo4qJUE4z8RXsmMkefxVUQy1sY5+ax9hEEn5OKkUieoxMCe8VJ&#10;yQE/FQhhWknOe1QRuol5/FF2YmDKjNST21EgMp5E5qiEXIeJHHIFDMNvIJ+KkSFXmcSY7GsbiB4J&#10;JmBzVoqyIaMlp8ivQ5Hmcis7mO0EiO9S2iFKmIqyKVnkViCAq9NTRTkyD2oHufbBEieKmQsrnvNR&#10;g0wiglxJoQ2mSRxgVNlO1pafJoZUlQRAqESPNn99eCD+hyKmiqQDBAE8cmsCBBxHzUsuiBLYPSTP&#10;FEf7T1CSahcyTnuKw4EjsQRPiovRCX7QRH4rDquSWJNYZG57T2ziiB2KYcQuYq7BR5nJC9h2ivKZ&#10;ODC96icpkfmKxGeBFQuiSwpGKwZKOsxFRAMYxOBXrpLEcjzFQiRksWIYj7YWfxWN8QYBBqOSYM14&#10;FAoxNWFQRhgkzHNRB6jyKwC0sYkkASKm1wmQWyDNQlfsySFLT4xWGXEivMcT8V7aI/4qiWSQ7Awi&#10;QajbEqvTAFRAwwgzUhcNsyO44NWRyskcEnYojtNQBcHtgzmojKiBJapMqz1Ek9/61AWejvmO1HMp&#10;vBBAkRnOKCvMRKj+9M7iFA3cwM9wKhYMhjEsfK15ny0MRIrLcqpJiTUQ7P0g4XIqAtokwYooG4z3&#10;PmhsG9xTOYqTXiSZ470YZdUYxGeKoKugRkC4ZiO0VJGYFSGA8GiFkJY7pjEGom0WeNwmDUYSREFh&#10;AV25Mg0LeSS24ycRUrdyN0yTWHAUjGfzUIzzMYU5njFZUDEnb4oZbLcYGO01IwTxAIxVg2zJ3AMJ&#10;YqawOplJcjtUxeKopIyeDQmMwCfmKhLD3V7h8/msG61xYgQMrNRJtZCLntNSYsZiJCxAqiWSd9xu&#10;Zk+fxWA6yvSfM8zWQGeJWZ+4ihLMHaxjirI2OPdLbjMEcLQNirG45MGpMoiBz3M4BFSa5EHbM/ce&#10;ePFUU2BTLQcMMADvUVc7YjvxRLj59xlycgDtXld2GGAUZ/M1GWgbDaryYBjBFT3jaAcqDWYO0QJO&#10;6JPFCNUX/kmS23I6e3zWblwsmYiRx3FeLFcs2QIAqAZQeIJ7iqKVg3wU6REdjzUDJZorLo4gROcG&#10;ssM8QWoiwWOwJr0gDgZNSCk7gBx2FCbEYBxUCI4M5zRNoBOIoZUgkRFSQHE1CFtp2IYQIOIIEmrI&#10;puuO2V81WaMsFChTM4jmrpLkIWfBYzFc/PakJmuSYV7dsA2w6rBEYJqJtvcOFJXkgcqT2NFt3iQi&#10;NLAg8HgnOKZUreSVEdYVorK5NdoCW2uyrvDbbMkvJ5HxWEmG3DYYkHs1O6rTgrc22sRMg5P4FLfz&#10;NogpO1kGMc02MrQCpoE2lZDyIgEEZmo27sNKqefuPepIquvUW3mIIEbZ7US4whVIG8pjM0RQW3cL&#10;FS24sXkyMYqwtX7jF+sf7iKqVZFKKQQUzJPJppLqqCOqCwIjNBONgSZe276XTaVxuBUtgUgqs4Zw&#10;AQJUgfNLIwSD7vTLQw7fFMaS6N6e6fuQnAzik7KXBnm2xldHZnoA3CACRIjuDFWQ9JTSLbcOjqw3&#10;shMkTStrW6baCitvYQ4AwI4NPXtYLVqxtCEN0sGkyKVJz/YFOxS89lMezkHAORnvIobvZEsxMMAO&#10;56qFcN23e2luX5HG2g6i9O67baOqBPc1ccb4GJUuXZK7bQP7vtqQSDAxHxNI3wqPGyZE+SD4NG1F&#10;si2ha70EZVfzRjYTpTcyIcAmmJJEXfRBtRchCOIyOAKb/mdgtSojAJ7ie9J6zTixsYXSUInOc+a9&#10;a1AUC6GPEPu7g/FXtVKhg1q3hXyAYABHJmqmGb3AtoZyJpgMSBBbaklZWckcUsALbIxaXj7e0mrS&#10;otILYhnTcDJUhR9qj5qd26ikbckDbhYzRbNsAMGOUwJ4yfFLakKN2wHeOGH+9TtgWtwEFoYE8eR3&#10;qatcVlG7aCQTIwKhbSFUe5ncC81K/cLuVZhDL1RxRjmwlm4ks7ESSQTH+9RXeyYcMA3YZBoaKgCI&#10;SWAFTlbZKhZBMyfjirJFInAv2RuUblPWOJmoG3tiFkxIzkRUEuFTPt7kY9RntTStYVnO7JSAKB2N&#10;EWUsXDchpLDifFStWbRtsTbaZmP8X5NQZZuGMBxIDDkjuKym5mQNCgrP4FHfHYDRiVZnbKRAgdW2&#10;hPaXIS5HV4yaaS2zi7u+wgEUO6YKS7SpGBUTFt0KggAktIM5ByKgNyrM4LAn4ph1UPG1T1EECvXL&#10;SqpiDRbgoyQr7BYvkqYxQbikhYuMI/bWyOimyWe8uABC8mtduIYMvuJPJNXhybmP6F3gBRjHalme&#10;GYT/AFpz2k3wSAQYjk0qSS8HmYrXEJEGYhSoNRKgRDxRShk8kzmPNBReonaYHNEgkwLTPeaiWJbN&#10;TubeQT/xQwWYmDTUWgoGRGc5+aJCxMjB4qIT3NoA45IomwSZjJx4oGxsYixDAgrU5MtHBPFSu7t5&#10;OP6cVBwdoxgGZqfAdDGmAYhSe+O1MQbDFlBgHikEdlOABTTXSVglj4HaglHkKLVG/fTvrSWgDCw3&#10;aczXQfTvUCyspZQwYSsQQT3FcAs3rltukgFM1uHpvqaXFT3T1EyWBn8VxdZoak5R6Ovg1cMkIwlG&#10;mlV/J2s3kBKgBAglhOGmnX2orlhBWICxma1X0m+lwbzeQt9m4iTBHiruy6i3vWCBhgTP4z5rmOKN&#10;OJV7H7jKLNosS7SVUARnzR1uAbOoAAQyHMnzSIS4JR5O4SSf2TxFMBrpe6AqbfbiOCvzWaeM2458&#10;oaDQ7i4F2BYIU4QngZo4a6CA11NgG0tHM+KRslWU3DHS4Ukmd9WSIoDrcZnAIMYxXN1OJSi7Opgy&#10;tUQK2pfcSsMCrD/ikr8AmV6JhWP+Km1uN/LM+1SUYyY6j4E0xdLMlq5KZXq25mfjzXCniljl8o6u&#10;HMpUmF0GuUMltp2wVckxz8+RV9o3n2z7wdX4aIkLxNac9veDbuDDY3tkBl7wKjav39O4V132laUA&#10;kBmX4FYculU72un8fJ3dPqHFpPlHT7Hruo9PRL6O1xUG5oGRHBrdvQf+oRLN+yzenjcyhLjMSo2+&#10;Yr561fq2p1t8PeYiWwsQu3+lBfS22OcLug5ia5mf6Z0OphWqwqUmu4uqNn/UJxleJqv2fpN6F/Ez&#10;0jUaUXf5pAh7MvVnuIrpP0j/ABB9B03qN0W7lu/e9sqyKJAV/E1+W3099R630u6pBDWoI9o8wK20&#10;fxHt2HS7p+i+zkqTiAR3NfNPI/6XJ5MiwzyNPmLTVf5Oi9bhyx/Oot8NH6metfxG9I0Vi/qGd9MR&#10;A9th9w8LXO/Uf4waG4yjRa5NHZZVS6XHUSexmvzvu/xY12puXS9k3iAFbexLmOc/8VsPpv156d6o&#10;LovWF08ECCZTYec5isGn/wBMM2jX3Jyytr3Bqo38IDFi0cnti1b9Oz9A9cupDWb97WhrT2ttgBh7&#10;Un/UmtZ1Got6L02841VmS0gWzIYnGw95r5bt/VOm0duwuq9Rm0bm2ytxsWwe6xwa6N6de02oW3qE&#10;ui8QpAIdSCo4ngzXFy/T2o0rU8meTTdblClKvVs0f0UFaS/wi6sXUuu5tO1nZza9uGE/u+a5d6pp&#10;blv1bWn3y0BCztwd/b810a3rNQANXatlbdpSLjrBCg+JxNcl0mvteonUXQ7Kq3SCp5zgHPJru+Jx&#10;TUs81/aoqL6bTb6Y/HSYvYs3YuoASS8EjOyPFH1/o+nv+2CCUsONyHvOCZq4XRpfGw/p20OQmNxW&#10;r9dBprVq5+phl3QpliinvXUy6/ZKLTalfoOU6icA+qPRU9N9Sv6e0P0XRHUsMIz8AGtHdNztZRBv&#10;BkH9xPciuxeu3G118KGOxFdYgyzd2E1zbX6f27lu4yQlwAAfungg/Fe58Vq5Sx41N3Par/bQzHkU&#10;0mmqspVRGDH2G2qeoLgmnfRfUr2h1LXtLKuq7k78HO6lLu9FwpEGPyQZrJLHcenZeyAcBhGR+a68&#10;4xnCUZK1Linygmz6B9L/AI27Etrd9MR33gtBmFPM1130f6+9N9Sa8LN0K4+5biwFWviS3YUoqsqN&#10;KmYkx4olh7tnYUuC2w/bvyW7SDXjdf8ARXj89vGnil83aCbcuZKz730nq1q4TuLbW6jgJgcUZdWl&#10;zqF9guQ2wwoLfmvkH0L+JfqeicLqJZUba5cbmC/FdD1f8W/S3uWEsi4XugKW27RB+DXjdX9GazFk&#10;qOJzTX90eUEkv+7/AMn0bordxrDOWRlAAtz0j8/mrrQy9gsCocEqd+GKxxXz3Y/iZ6XoI093W27x&#10;2gAJJAbvNb/6V/GL6Ya5prd7Whrz4/8ABQBzXmdd4DyEU3HSZJp8pxg+iskJVw18dm9XbdpwoudQ&#10;2YJBEwMz+Kor8AL1gg+Flcdqr7f116frbVonXWEWXVPLk1baG96KdBqdVf8AqHSW0VWLIHAYbe4m&#10;sa02fB/6mLIndVtb5/8ABMUZRXMewekS2HtEJnYAsLCmTzBraNE4P26Nnm5MsYA2+DWlel/Ufpnq&#10;tu5q9N6vYu+zsTYBhvjaac9Q+oEuKyaRSgd8jKM2MhZodRpM057HilFp1Lda2/z0W4ObSRd/VN3R&#10;3UMF95uCLQME+SZ7VpFn0bVO+pa0B7Zt7TuIQqDyDTWjU62/d3tH6UFmiVjhTTKWndQNmWGxYkD+&#10;/mtGCL00PtxnbVXfIyOP7dJlZ/Ita3lrbgC30IvUCeBBolv1saTTW9+iR71tSskx+CTU7bvpXe8L&#10;htNbbaO+fHzFIe2L9y4uAb5G6MKcVrSjP/1FcVTtNoYmb99H+j3bnpX6dwPf1OoZrhJ+2e1D9Wut&#10;be6HtmLAImSMrWxaAJYtWbVy57FhUDl7fLOMbWpD1zXaG4xvEsnskLtMkE+SK83HPOernJwcoyba&#10;pdWZXludeii9P+oNZo7lh7OotgssZM45H4q19ftan1z0+3ZZ7dm5/wB7dcMIpU8yOa0z1X1j/wCC&#10;WXSWwECh3d1H4P8AStN1frF/6j1Dg+oW7wtW9oFhdoRVxuxzXoMGhzTUJxksUYtTk+XT9Wuh8NEp&#10;SU0qZK7duW33iRcF3tDCeNw/NbQPW7nvP7jAxAIHz4rWvSNAd99OpoTaX8HyV5qoFm7pLiWyNzKZ&#10;MGN3gmeJrrz0+LK3FtNxX/wzpRV+7NzT1IM36izaKFQGYLBJ+4fmqfUX2Lui27i42ycmO0mkr+sG&#10;ov2hcCoFUEJ2J8mn9QAq3jeZ9+0MqqI6j48igjhWNr8eWug0lDloxpL9prce8o3HEDnypq+92HgM&#10;uyB13M7SfFUF3Q+y1tnBYXIGzzPjwat/ZSxYe1eP6l1pswcADuaTnUG0027BnV9F1prj3bFpNhFx&#10;7vS2Bhe58CrHTJtbfe06uOo7GbLf+eKo7N+1ZWyTuC7j/WBmtzX0uzY09q4usS4z299xJHQT+2B3&#10;rj6mo36TswZ/xr9lnoLx1NlbN6wPa3KpueJ+OxqWq9N04tXQL03Hum2FQYIHBJqnta17Vp0Y+2m0&#10;sVmJPz+KPpb6W0Li/st/9yAZyO+O5rL9ylzC/SZy5Yp22my20npKM1o3wVgmIyF28Ed/71VfUXoF&#10;ndaS2wuEoXLBf70/e9TGsRX+3dCgSVBA4P5NXpNgpZDuJkCEJgyJIaa6Gm/p5qUYqUJx5UmzN9/P&#10;inGTlx8HIn9GFhLd1EIubwoVuCKH6j9NpZUkD9RnmJ4ntXcE0RuoE2IQOoIcqAvz5o+p9C0eotu/&#10;2EjYu4fuPf8A4rrYfFa+a3wyRdfurQ+X1CoNJpo+c7nody2CEcj2xJkcz3/NJLprW1FUAqcttMH8&#10;wa6/6p6bb0abXLq2ZByWBFc5PoLtsuJednM9IiFPbJwIrKtROE5wzPbKLO9otfHNFO+xP0v6g1Wg&#10;S37N0pZRyxQgZYeTM12HSfxBGuNol7bTbCshElZ4MiuBvob3ue29vaVKlzcMbs8zVjY91btq8brD&#10;ZcJKohAUL5PYV1cGrzaWW/T53BvlpdS/kzeU8LpNZD8oLd6Z9UJ6iqCySZKxOcCR3Iq60VxHbTWw&#10;Ap3CSkndNcG0n1LdUpcDpIxEiCB2NdR9C9Ue6+LoR9wZemGIbkjya9r4P6sepnijL8ZprdFny3zv&#10;05PTY5OuOaZv+rvhXZRYnBUGYgT8UNdXbcwgLiACx7R4qo1TgtZt2XD7RMkQZPf8UgH926HQXBA2&#10;x/i+a+gZPIyjNtco8VHSb8SUonZ/pP1uyBsZyo9yGMzIFdP0urTbuhCJIg8kV8s6TXOlnaIRlnKD&#10;kVvHo31Rft7LZuwuyeJBXzXvfAfU+KUI48iPK+U8K7cos7mro6g2xsHeewqi19olECWyvuAqxGT+&#10;apNL9QokgXDcVl5BlR+KIPWWvn9UwR0FgYgV6HU5cOT+05OHDlhxIkGI6WDEIPuGJ/rU/wCZ2IAp&#10;xtlZz1UxYSVRZthOzEkk/Bo/p3pmxrpOWd+GGNorJj00o8I0f2piGjdrgM4yC2CMmto9LuEG63cs&#10;Ax4M1Y20ssYAGPHc1YLaW7hI3Dkmt0NPKPNinnTJaS4xZZujp57T8VtOn1BRFAXkTVCWVFgFGG0f&#10;1pqwxHcx+wHtWrHJxEumy+VbYLe0WGBxREVwLrjcFYBRBiZpGxqmCDgQJZh4q004FxJBxukeK6WL&#10;PfDMs8Y1YLlNqW2DKsGTMLXxt/17fRB9d/g96/eUAv6UbWv5/ZbMNX2DOWb3IaciY3Vyz+NP0tZ+&#10;pP4efWnpz7/1/StRHt5YlV3AUjyOJTwZk1/xZo8dm+1qcEr6nGz+WS6ZcRcBB7d8+RTPppW4T7bq&#10;Np8TFU2r1Vy1ZVdoUpiCP3KeD4rHpF9rusR5YYJYJFfNJ4G8c31Vn1DW7Xja9tGz+m6q5bdH3yuY&#10;EYMGu1+i3bjCzuuq8rELjJ7VwzTPtZzsjHTHb4rrX0trhcSxFiHVgVWefk15Tz2G8e5RR8q8rFKU&#10;l0d+0121NglnUbQjKOohU8Vf2NW+6FZWUqSMZ54rTfTdfcFpWu2U9sMQNphhVx6ZqXNrYQSiMCST&#10;1Ga+dTunaRyOE40dP0OutsC+9irJ9hMSPk9jW3+jmzb3Qu4HIjgDxPx3rm+kuPbQ20W2dwBwMLcJ&#10;nM1s+gvW7bXCLhJg7s4ae8eKxNOM/wBHUwyVL5N00zhbxWySyInjEzwtbGl3cbVtVaAVgF4nwa1P&#10;SkpZ9xnDmVAWdoPj8mnFAsqHL/e4JVyWIj57UOW30bcdqjoK3iWKbUBmFg8AfjmrP2bkwQh3MF8b&#10;q1y1qVuy62yRvCsqmMeQPFbLpdNduBHbUIHRDFrmQOKfp7nxVm+NIsdNK3nxmerMQBwK2jRG0q2x&#10;0zO44nmtPsXGF3c1xA0TEyAO81c6fVW2RQxgglVPmfNboR2NUi8eW27ZdXSg3t0nEbl7g0TSl7bW&#10;bgCh4MDdCxUVsk2Ta9tQynOcU9a9q2rItpWKKSd2RW/Hjbp3Q9SDjUkXmHtcjBDSAfwawNTeKBCo&#10;NxSDLYgN4PiqnXaqwlq0wYu7GAAIEmjWV2e2N6sCgKzJzOaWtU/uOPpG1Y90U7NhRh0hUQAtgRMk&#10;eauDf7HImMrMmq7T3thLOhzj8Gm7DDfs2BlIJII4rvRlFwVMxyVMsVG1wUSFmB3x5ppfasl1ypYQ&#10;G5DTVclpLWBuK7cfA8RViuLYJbHaRxWOfb5H42uAPvMfaw7QeWxIHM0WRLCQxE47QaUtaq5eTrjc&#10;jZA4IoT3vclg23aYbb4NBga2uTZryx5VEr2qUFUgN5KHia1XX6p5uDLAvAkZFPavbtJS2QUBUkZx&#10;Wl6/VezbuX7luQqHeQ3ZcnNLyy5VMJKTpV2fM3/U3/FxPpT0DUKib7+oV1U8ba/FG96mNZrL11lA&#10;e4d0kQRNfU3/AFY/xbs/VXrlzSaS4P5TTE20YNumvjSdpQqwZlkSTjPivrP0h4p4tJLLOLWTK7/h&#10;eg3q3HIkq2Q4Ve37Z0u/qNI+iVWILLIBNaEddF0GekdqBpbrPacByEDdQjmi6P0sahnXeVM9+1er&#10;hijiUt0itRr8meUaVUdQ+nPqrUXNlq2illiSTWwfUV+fTLpeyrtuAZxO4fH4rjYVtNduPZJU2yDJ&#10;/ca2Kz6zf1FlrLKWUkMwU96Gckld8DtPqVTUrchX0229zogRIgkV336T+n/fSylv2w5mGbuVrQ/p&#10;T05WtX3/AJfGAN3b5rtXoHrFvRMt1bVtSqjeGgAjtk8GvE+Z8lvzbI8KLPV+H0zxRjJv+5Ftd+ld&#10;bpNRbsO09QdBHYiZJNXyfS729W169uaO0HaWjLR3ApF/qs6pbrJqkXmNw889RrX9T/E3S27Omtm6&#10;ENuVEvuIHjPFeYnky5sv4wlKlXCO7mzYccLc0ueLZq/1tqLtj1J3stDKfttjGBU9D/E1vS7SOb12&#10;WtnfaJiuY/U311prt9ykbVGyJhliuXeqfUF31BzcZDkxmvT6HwE9RHF93E4pdvp/wed1f1FHDv8A&#10;tZE5vpdovfrP671PrF7dJChTHgVpVnS3SyPuBYrMVYJpiLkuAR3Wtk1Ojt29ly2wIKhSBXssUceC&#10;EYY4JKjyOaWXNKWTJO2ak6qh4/4mg2WUsCyZDTINWmp0nC+6BAPSec0smluWnDMMlemnRnGuzzOt&#10;8hJSajLocXWLsARNpYcjME1OxZuPbZdogeDUEtGXVs8CRTC3Fto67RIgbv8Aiszpf2nB1Ory5pXK&#10;Vljd0zJbttcVd0Y8480uurFpQOskvJ2wJFC1Wptu1qGNwr9oPEVSXrwLO5EDgjuKHHiclyDixv5G&#10;/UdabgZQuA2Sx4mq9XuKjycHg0C2S58j55oiJCkFZAPFbVBRVGqMFFVYe8hb8kYLVd+ka+9ogrcF&#10;Y2EefNUosi3GdyzAqwSYTepKrWfPTjXaMs8sl0ze9f8AWes1QRb+pue3ELu4rUtRdW5IIO0dzQl1&#10;ShQAu4RioAgAjLAxC8CsMMMYdRozObfcm/5ZCW2EKgB/2pqwj9TFzJXEcH4oljSIDJYhgJjkGn7S&#10;hdslQDNVkzLlIyT1ETGi9PVwu7cDBXORNWJ0qhAZiFC4HJ8mg6ci4zgMQBmDOSKu2tXboX9LGEkG&#10;BXOzZZbuZGOcrsnpNGF/lyzrLvAYCYPeRXUvpz05gHMEOQwiJA/FaroNEt17b3bpt2/tAAniu7/S&#10;2ndrCso3IOIECR8dq4GqzOTS/fIeFbpJN0jTT+letWSWOyWJIg10D0PSi9pz7akCdrKRHHBFB9U+&#10;nnv3rYIUK0sxbEk9jV1oBDKroylVCSDnaOGrA1+RaxyU8l9eh8acpcU+2iXPt6c7oFXWgsn24AZC&#10;W62WDj/YVrev1DvKhSzYiTsiOSTTnp/rAU3LKlUuk7gT4HY0nM6QyKaZs1rQG0N53MWdjxAZe1dC&#10;0GltIpXYoNzIxt2kf61qmn0ly/PtMwgqOQQW547Cltb6wUt6jruFlfG0SqjuwBrFHLulyPxXbL3W&#10;erLoCh93f1hJyVE+fn81V3vrZ7Jvo2plQCVaOlQefxXL/UPqi6xu2VUQHncSZDc57Gufa/Xn39tq&#10;9vXJIB/xfjFaJOPCQrVal4q2v2dj+pfVbGoS4y3d42hAOVg/uHkV8v8ArNv3NSgFpiu7Zu7Sveuk&#10;n6huW7Nvd1LbaFETJiMeBXPdYA1xt95+piWIEw1OwxaakZMj3xV+3ZQ3NGysoBYbSTxJp/S3AY+x&#10;wFnrwJFY1SKTPWZt4JOBPFJ2NRfY3ukKyKFZUEz45rY05R5fRhzpJdUXekvX/f0x91YdiIKhoK53&#10;R2rtH0vqbwXUA3mWwZjaZbPAP5rhfpDsdQWSyHgZBMf5V3D6TBKW7sAe4Nm2Z471wfKRpwVIT4+e&#10;6b7NK/iFrbos3Fa6QEIBRulq4v6fqntuD7pktzya7n/EfRO9hiSPcEnawkZPk18327xW+omIkErw&#10;a7vhMW/TTT5dh6/G5Tq+o2fbv8L/AFu7ptRZ2KyOIYAmVK9zjzX2X6Br2uW0JuFnPUrEz92a/PD+&#10;E3qupu6niZgiDCmPNfen006pajBuNldx6R+PMeK4ahPFKcG1wzo6BOcHO24t+yz9a051Fu2LgXaV&#10;fJMdQ4muQaxkVm92wEDDa0YwwiB8muxa8WwtslDLyjE4UE8GK4368XTeLQe8Cx3jmHHBE9j3qtBm&#10;+1rcT/ZsaSnF2cC9bU2NfdO5d4CE2lyQMgKDWuqg6/uZi5JBAw1bH9T6j/4LuXFuKQyANwpNU9qw&#10;hWxbjY2SoJx1cx8iv134nN93S4JfMEa52UzqbzFWk7xuBWJYD/iq8oVt7xccuAGkEYzgk1tL6G1e&#10;Nwq21CobcqxtIMQD80izJaBuqUfqUMhQj4kmt0oiqYol9EuXi6FrZXcLbrPGZE+aNoGFy5da4WgE&#10;bdkbWHMRULmlAusAWZC8AMZUDmjaEG5c3MmwByUAwDiJHxVxk7Jsa5Ln31uPdDq5B2yo/aDj+9AQ&#10;E7LaKvuEMyK3I8zSt6/fusIuqWJAuGYgfNN6GzDMm5A2/Fw8Ed6ZwM3yEk0dwMzKgHKlif3f1wRV&#10;W2nYMd5U7XjaMbieeK39LFqG3EkjDpA2t4NJP6aGuuEQlelgQcwOf61HAmxs1qwhN0fouSDgqek1&#10;Y2799WFxHE+0dw2gSCY6afOjWLttDHcSdok0O1pn1LoFQlv+1u24UjM+apRGxW1dmbFtmUuC1y4p&#10;gs4OB3XwDRmYJtlt24fEyPk1sCWDat202h4dGOSWcnEEcVH1TRot3cq3CX7CAdo5Ao3ETKzXXRbV&#10;u3p9xW424lgPt7g5waS1N5WVFDb0tqAZGSO2PJqyupc9plWYeX2npx/XvVHe092y6lgDc2wRukbR&#10;kE0tukKjNtpFXqWQbIT23ZiST1DIgQO1KMxtXCbpYyASpMqYHY0Q2Llu5F5gbpSfgDsBSurRXW6y&#10;jpAmWwfk1jeW2b9vBHVXFdHthdoQxvJ43cVWMl4lg4DIqwUAgkE8UlrbbvcBQu2N/gED/ihXdWCA&#10;BuZSQwHn5mmLrszypMNqrBY3DcCoFCwoH+vmKpGUi2AEIDvuLzBirXUalTcKB8EYAEkmOJ+K1v8A&#10;mEAO13LKm0qaTkRUp9DNy/kOUhp6BTSapphrkGD0x+7xVYi33YraQziW7L5oyWW3MGnpBgCRMckG&#10;kIP7iVF0msYWUX2iSpILHB3U9ptUTc0+xobLO08wP961S9daygFxWicNPandPfFplDAThgwGAPAr&#10;TCSLX5Pg2v3XPVbIYgx4MeYp86sgJsukDgHiB5NaWuq9uJ6VZj7hAyAaZb1EXGE3UmBhxiO1FYcc&#10;cr/uLi5q2dSGUYWVZxO4jv8AmqG7rrLja8AKAojt5iO1K3vUkUtZ94yWIURgE+KVv6lUuShjHUx5&#10;B+azZMlMpY2n8nmu25vEOWQKRsbLfitbvIN6QQtyJgcMP+ae1N6GZ0wu6RP7p5M1XashkI90iOra&#10;BMgUic9w5RiU28vc3koUWcLh8doqD3yVVhbacZXtRWS3LOLPWwjHcGkWulyiF9lyZCjE+KzSGQ6C&#10;h3NtwUlnaCxOZHeq29YaUmCxBgjAx5or21gi4zDqlj3o/ugsARukGATHFA1ZXCKF7Sqqww3cH+tJ&#10;XCRuhSMw0HmKvL68yi/YQAOfzVWli5Jb3D+aQ0aVJURsksBIZgIIAqxW9hnLQG/uaQSyxRslQOWp&#10;lWOTAhcLBmY81aYHDZc2NXuNlQJSYnmCamtxrdtgEh+AD/tVImp57KDJTxT9m6BkqxYjNFdlPgbZ&#10;/bMlWBK5PABPkUZxsaGY4ECPJ70NdRuQ7kIcnvkVJwwiNrAnIb9sVKIAZEYZWWA5JxNLOzxdghWY&#10;Rt5yB2pkrH22hmQwPH5pM+0lx2G5d2JOQaIuJMMoUlBEf4hz5pJkue2GA/OKfm3u2lGIIOOw+aIW&#10;YSzAyVELwBUTF5I7vZT2geq4LTbZAk+Ktd8C6G5VVI/2HwaheOFTaCS0gjsRQmJ9plxuQglqJTFP&#10;H+y001xg9tmO1ywGRgA/FXSC2jFDeg7sk/aR2xWuW753qHAYngqOKtbLn3FRxvEkzWhSsQ40y+a5&#10;7aANDgv5gkVANcKqwwCxBtxiKXsi+rsxKMcBZ/wU4dJIuspJb7j220dWXZC5tZroAAEGARwfFJFU&#10;cWl7ImZptrRKdEoBjccye9Le6GUSpKiCMYUjzVVyFjkm2N24ZH3yUgAE9ie9QumHUY2BQOf84pR7&#10;9yIJKleUMAGeCKJEKIvK5xE8CeasZaDvduIh5w33ryB3imk1O0Iw3QCsEjJPc0CyCQpN2VDlSpxJ&#10;8imEtA7ehmPYdx8VLImAS5ZcxfdpZ4kivXbpaSLkieD4HEGsaq5cQMyJOYM4I+ar9eRc3ln4QQOx&#10;/FCG8lAtVbcFYYmX6lIikm1O57isxwRBHcUUNe2pcL7nMLt7ilyzQwwN2AQIqCpJsLY1N0EhYPcE&#10;8EVmbcgGASd0zPVXrLNauxtG3k/FLMoRGc3lO5oC1TZSQc3j0i2CgHMLENSGwldQGJWIhfkVNZLW&#10;7ZvkovJU8UJQ94o2xsSX8HOJpUmOhFsr9Qz22RtygM0ETJM8UBbxWCHBgnaQJg05qLdjdcCqFz/a&#10;fFAuJtNxtghAPgTSGg09pFetQzQ0NAntPmpe1sLwx/IzNJh7juCbkKeqB3NMWm2B4dYaZ3dqBIY8&#10;iofD4+7LCJiZApsIqbWgiRjxNVmluqqKh1AXBA75q0tkME3EBQOoDBmm+kDGVkryrDAJjfMqagLK&#10;+3CuAg6urmKbtqZKqhlydpNDMOUG3dIIPZQRS5RGoP7QtswaIu2wUJB4rBVmFo7FkASBifxWbTWo&#10;LEiRgiTWHZyQoiZAiIiOSKVQzawoa/hWPT+cg02unvLd24OYPY0uLNwMf0wAaJprSuLz7ySuNrHz&#10;3qAqHPRaWWfeqXEUMuSPIjma2n06YRdoIWGlf2meYrW9Eq9BJeTw1bppka2bRXb5Pj8Uua4NWnVS&#10;6Nn0zfpqkL3V5yFk8mtit2c7t9yLa5HAhq1ewLZCSRL4YEkyDW3Wntlbiq+4suwJOUY965+Y7mGX&#10;LMraANxLkZQfZzziTQbrmzbXbB6zuyA/iF/Heabuku2xE/USMso3GPDCq61fcXFvKwI3DaxIJPwQ&#10;fFY5myMmw4hmXZfR3bOwAqdy9oPTFYuori2ZNuVLOvbGD+IomxQ2oTaCN0vjlT9oApRrPskFroYA&#10;qGNwwSKVY6HK6BkpcsAr1JuEQsGTTFpGybqsIH2kzMefk1K21y8ZDM6vIA2j7qbte3prSqtxrjQA&#10;O+RyY7AVPuBqPToq9RYQAKi8MPcBJ5JmZ/yNAe5cQOntjY5gSIHwRVg64uL/ADSyoI3RKCRMn/Sq&#10;3WNdvi0pQlWVRM4UDginQlZkyi7ISRaOJO0csAB3NBcE3SqKUfawdgTjtkVYXrrOt72lKltss0qf&#10;GPPEmq/UaYDBvyWwsgqWLHv2FMoz2KpZFhZR2G0GFQFifzUQ7OLJA3PGMgCG+4QOKYcqt9ALTBTi&#10;UE5HlvBqNqyd1xSADJUbsCDxNDtQKLvRFrRcM4ZUthzsBADDA/NWunNx7LHc+53AwsAVr2mZ1Ftp&#10;PQQtwnC4OB/UYrZtKz7mb3FYukGWgJBwB5rm6qLs6+jqlbHQ5tqFtdSHcADyCg5J+aIqW1srNshD&#10;17SCHInmBS1q5bcrLwpdd6tKxVwFuad9+7cHZkUr1SRxP/jFYaOmlZVup9sW4tFCZTuZHz81gTci&#10;3uaWA45xmSDxTh92NpVbkPM8bfAEdqA9n3HuKzF1bLuPuBU4ZYwRVi2mmJPpndE9snAbfPBE5E/N&#10;Va+1usWyUS31AFT+ogURJjzWyOlslthe5LEm4TsAU8iV71Xi597bdzJC7hyoOeo1YrdyyejRHIUu&#10;GRrU7ARuI7f2qy97UqSphmFvahbkjvB7/JqhR2LgdLlHCm7PKnstNWX/AFAi2tykthiZQLkAT2qn&#10;AuMmhsO4RMSLvJnrMDEgf5VsaBLhFr7yikFQcsInB81Q2bt5mhgPcibbbeCRwWFW+mazsDEbiVG6&#10;OnKjkUmaHRYyjK1kkM3uFRCjpYQcyanqLBNxWd36VNtiOw+e9NffteJLFIDDiO9NWkLXn6IcfZBD&#10;AA4kzSWzRjSkinOiLWVXbZZbZgBxgEYAk8VR6rR25u+2nRuTf04JOcg8it7ZxafbIEFVMjAI4Iqr&#10;1Vgrcub2Xds2kHgljzH+1C2OjBI1XVfqJsZS4DdGwAAg/wC1abrVZbID3I2OWuAYInAAnmt61emF&#10;lNy3dltnILoOl3/Fafri8NKvbaNxIglhPDT3osbBzddGoao/qFnBLMhDLxM5mKpNQ9m57Ci+RtI+&#10;wHmcSa2DV6jUA3ptBUb7Sfvz/tVPqzdt6fUWkcO0xJWt8JdHH1MLKy8iXr1w4JbCnd2XvQLjXCGd&#10;RJDKoBH3L5mi6lLdravt7lgERmJ7mom7cdC5MW0Wfz2KjwK1qznOCiL3igce+gMDG4kFQewNVNxH&#10;tqpVSvgc88kmrxnRXQEbSwGCNwBPBNVN9WV7m5ojIp+NmfJwVikFpDEoJEnk/P4p+1hXtmSwEjbl&#10;WJqaXC6n3rasp6TBggeRFRdCbe0xCjcCe39RTn0IPC0WtsZzvWAcmeIFHLC3KpLBskHDHbkmgAbt&#10;21pYAMBwIPdfNGVyHm20vO0LGCpFKkx2P+SbFz7ZAXdG2e4Bqh1igNCjDoeoHMqeKvdQDa3bTErL&#10;AYGKrLgtFQs7AMO/cnvFLiNyRTKi6p3MsAoDuBcRMVAlkRJgzBCjswot9pQbXGTCryRHml1a9ZJL&#10;ALE/MmKjEx4YIdbCG9w9iOxpS+PZa2GUwwBlcinGtLtssu0XAvAMgmk7gJDNtjyOc1VBbitvoq75&#10;dijGQFMxVbqlGwgsC/nsfFWZe6CEOdssSCFiexqsu2lZiYMkkEDsVp8TK3b6K+7cb2be8AhFJxk1&#10;VOlwWyfcJJPHxVo8rd3BFgqVPzSaI0EyI+3H+lPTAmI7TDnOTAnvFAvWoWZO04PwaZuQByTB6aXJ&#10;PUAJ3f5U1MAGwMiR2oDqACJgdpozHBWQYEVBtpjBx37USLIuAoxxiaHI8mpkYMDBof6fg0SIdKE2&#10;tzqmFxMearLpLNtUYZZDERmtguWmuXDDwHwPApS96a+1tzZ4IA7UVmHbyiivOj7pUxiYHeosDce6&#10;GuEH9v4p65p29tShYDjaaTvMnQotmY/tRB9AGK+4rM8qgwB3qCMSTsYkzI29hTPtgKSn3CAAf3fN&#10;YcligCBent2NLaJQyl9SZuW1ZYJCccVJWdCjQqgjC0M3ANoFsQv7u1CLG5uYJGcE96m0YmGeQcTk&#10;Hp8Gk2uIAqwWnse1TJtsgKnMyZJ7VM2lWNtxZJmOZqERFkCKCVEMcdwJqF5Sq3QeXYHHasLYJBaG&#10;/HbFYYghSrHqyTRRBfAWzbUe027aeB8ijOHe46sCqqYEGMVFtnWwuFlUggCmVVmh4ADwDjMVdFA0&#10;0lsyAJ3AbszNS/lVKRtLEPtXucVYLpmXegZVXcDMRj4qVq1bQLtDRJhj3pcosXYq+nlTa9sEZOYH&#10;FBuWLjC1CyFGZ4NbDZu2xnE5ncOJ+aVu2iuy17YkTJ80razRHrs15wAyysBsjwPFAVUdo2HiZ4GK&#10;f1dke64WBjHgfFAufcAwJC4HiBUCcn8Cwa2U3QRyAOwg5ou5lR8AiZHmsuq+0jFggkiB3nzQmlWU&#10;Mpwsj+tUVvl8Hg+xUVY5MgcwaG+nG7cCNvfMETXhZ9tQPbyTRxYsndIEJiR5FQJNsGtpbjlRknzz&#10;Apy0ZQyMqT8EVmyqod7ITkbV8A81BlGZIWSSDNKaHRXAs7biB7bAzljmB+KJ7HuMSRENA/5pkrO1&#10;DdDAZdZiowFKNMw2V+KqypI9p0DC7kyQBWbxHuQBCgiB/iPzWbSge5dxDGRHIopvKbYLWysYx8f8&#10;0Vg8ArzWxLLBnpg0mNNCszt1AQpBojLtlWypPHcT2oN64Gt7ZJ2ZAHehKKZ1mOoEjv5oVu3IJjNP&#10;GyzjFs4z+KKmkJVpfsDFPc0kRW+kK2rNtoJYE+PFYvWi7ArPFXQ0qhEJiW796g2j9tGAAMcmk/eV&#10;jvtSoqHtGElJiZjHHml2G88gVd3bCgopdRuBMHmqp4xAzn+1NxzsXJULkyOYNZMhs1l0VZBHOQaH&#10;uMeewpyADMAS0NUCA3f+9YXauFOfmovwtREPA7ZE/wBxUwYHNetcGTjx5qO0LzOe1WUiZYowgVnv&#10;zI79omvBgDBPTU1gLycmqLPZBgwfE0ZmDACc+aXUq05GKLbMgzjtVUWGtqgEsxgyB80Jbc4PfvWV&#10;IKhTJHMg1IvARh+IiqILhQQxA+JqT2rrkdOVMNjgVlVyZ4HbtUi8jg45k81ZCM5KDIGaxJZkAIgG&#10;M1JiclQIisDue8VRQLhgOfECilid7YIJgmvD5xAolturdt+IPBnvVssjtdLbmJBWvMn2ljgicefF&#10;eG4Eicj/AEryQVRZgTP4quSqBoN5hTyIivGV2NA8TU94U8Qe5FYVomVyMj5qyjxJJEqSKK1rp2ki&#10;DFBVyhJYSDgxyJphGAhVypBGcyfNSmR9EFtbGZcj8DvQeSSFE/FOoqsFWTJmQc8UBg4jaeOKugEi&#10;EMwTESKGWMRHBivOCrNIz/hFZVZYSYFQJUYI25zUH24xmp7uc1hu5DGQYHyKsKge1gfBGagwYx/e&#10;jD8/3rIY/wBImrsraCnbJnNFwzAbIxM+YqFtgZMR+a8T1Zbt2qyqCEYJ3QTQhiMsAeKmu0CVBmMV&#10;NGG2BMDmaqwQcEAx5yawE6QakpmZG0c1MLgEPNQsjuxtyK8pOMVMOZZSs4/tUATtA+ZxVEJ2/b4Y&#10;GNwmsFSzRtB8dqyrsCO5zWMhekkmoXwQYuTGcURN2QSdveKFcZp5mp7iswIqwRm2jkA9iY/MUS50&#10;zABbvuoZC4H3A9weKK0FgJEiTmqDTB3v+2rB+RB/pQz0hSwyRPmmAm9WBVZPB4iPFDys/wBM1RGB&#10;V92OcEkioj2xa7lj5opzvk8iPFAJELHGRJNWSzythoiYqYH2nkk8ioi4dynwaiYDGMDtVgsLIKk7&#10;x5IPmo732dR7YAFYIjKjmpIQonbDd6olGHJYgyPNEdAhWe/ioKRt4k/814BVwFJkZNQuibu+4SY8&#10;bagysSBvHTXmcAklZjipARnGRNQlEgWHBlJPOaiQVgROOP8ADRNxBPRyJjgfmoFlc9KkACMmSTUR&#10;HGyAUEcFs/iKxdVBHERgCi27gtFgE3dv71IupHUAQF21LYaj+yDk2yNykZyBU7u8ftAPkVJnHV3i&#10;KC0BlyZGfifihBB3WEJAyeay+EzyYivXLknP5A8TXth4kZEirXopsiZ2AnzC0MBlJO3kRJooxzIO&#10;I+KiACSJkzzParIiBxJGZxzGaEV+Zo7sODBAFQgQx7Tg1QSBxJ+414o33GvFsGTWHOeassf0txkh&#10;+qMiQfNW1kkLCgbI78kmqaw7CACM4q2Dv+nuEHtWPOuQMqTiNAKI2hyQO5AisW3YztVkzPOTFEti&#10;2yWpbJnfipXbKMu1SZkNnwKx7ldCNp4kHcWLSVO6DkGlzcIBdlgGCpAzjyKO5JLlD8BpoXvgzjvm&#10;iQKQG+z8MY384ial/Lke3hu4z4qLQVtL7mS0ieKJZIGd/LETTOkUxlNPc4tj3I79x+KM18pti5c6&#10;R/hyPii2VVYZQAu/LcTQrt4K4Cs2XJg8QaTdsVdswLyiFgqN0sajbcupRjkEg+EjvNQuOm0bg2/J&#10;Pg0C1fFy0FaTP3ADNEo8dEotVvG3cULeliqjjkd80eyisjA3RGCD4YfFAuXLQ2bQSLkDqxG35FCs&#10;vZAcM4VmaGIMx4A+KGilj5RG7ccPmdxBG09zXluwgzGNpU9vJpre+xAwDHI3dwvc0C7pypZXErKh&#10;R3E1E0GhsXFAtrBDBeAMwe9Km5sBEYXqVn7+aLLkouZ4d+cA0O8lx2O5VubiVUdxUXDBaEf5pb7q&#10;zLgHvzApyyFK3mABIO0D80sdO4IOyAIk0VUKuViUYjHEYo5V6L2h2e4rKhbBgHbyDPDVB7xl/tjg&#10;A8xUXFsQQ2f2RnNE9p3uKGMAyWLQBuoKRDwO87DaUMFnyzAdqK49xH321hQI2/dFKNNtUuMFzieW&#10;NGS3cdnCCN4DpGSSKpoW4SckxK3bSVwNkyBPV8yKbazakFT45EYPagXFCBOiZHURmp6XVrdBDGWP&#10;Tn/Kjd9jpIWuaYg7Q5gNJZeKjZU+37hJ3EwR2570Vn9w8NkGY+OJoOmT3JVyqrlsUV8FWE1bhZ/S&#10;gAkbQcCp7FRlcqpYt5iAK8ttRc2qdyEAgnERUXsi4jqQw28mexquAkzGotXDtK92mJkxQ0tncoxn&#10;MrggUe5scIuwlYwwwSaxvCFU2CCmPkGqTdUExcdwuSTie1EZw+oR+sZG5mIIqYFqLW9DIkkD/Klb&#10;yx7gKmQAYFWgHE8gBF9jyGlcQIoKlth2sZBkg0yvC/cdwyOwj8UNtQW9yY6IB8MO1EiUzDqyohyo&#10;PUB2oLEICYDGckcZojbeATJHFLW0ARhbPV3FMihsSSC0Ms5EMeBMDzQb+SAqggtlqyXYbxugnEea&#10;i4A+w4OSp7GmrsNCxG0MpmB2oAZYXMjuOKZlsMEJgf5V66suueQDnkzTVItMEATuhoxx8UWxbJBg&#10;KTBmcVBVhgqyJ80f3F9pZGF48iqYSYtZEtAlakV2jMkEVEEuzM0S3EUW7u2gTEd/NW+zRjYu/SF5&#10;nwahtnauaOiZyCf8PyJojFbYZdxkmrsY0ANvPBIjIogghuqIWOrvFHTUKFYk9uPJFA2KRMiC0Se0&#10;0NiyIClegljH4xT+hdFhj0/A5xSQOX2rxyRjFQZ5IggScmhlDcmi4z2tM6doNTd0dy3cDAqDOBW+&#10;en6y3qZbesBdyqojk9/g1xf03WZA39zGZEGtu0utuaVhDI+4wQK4OXC4Sp9nbwTUoX6s6tbKqx3O&#10;V2rIC53eAaNp7Vsrb3KVlh1loIHzVVoPUrV9RM7mUjaBJA7zTh0xMMSpXeQ3mCOawS5s1Qmr45LJ&#10;tMSHYsFDttG3GR8eKnbe4qNcEDOzbE8GI/NKKyEM8CAIaTye0UWy9xNtttqn3JIP7l4xWLJDg3wy&#10;cocLwWw0xAEEwfx5phre0bi1vcQJUTJIqTWXuHaHkksAA2VHgfNMBna1qLYQBVUH7hJHYCuNngmd&#10;TE2iF73XuuhWPxkj4Edq9YV9rM7Bbe4gLGCP/A15F6hhywUgRgEDs1ZvAQjMpXAjvEVx8+JxdJcH&#10;W02eu2wF20QiD2oJ6PMDmlnYiLaiSVAJYcqcYNWVxGUdRG0Ki4Yn5kkUO9bRtw9w+COxkf7UmGQ6&#10;cJ8cALycFWSAoDTjngY71XLp0RTadxsALq55xVi1hwqEaTewx7YbFJAuXJdDttiQGgQOxFPxvh1I&#10;Y3z0JBbh3LYu5ZQSsRjvBq/9GsrqLVy1YsbWYdBJEEKZNUerVhbZlRy3YzAz3rafpG0r3b6bRuuW&#10;g1teyi3zVaydYJz+Kf8A4+TTpHeWC+T19i8sxRyLO3KbiY5qBmxZIt3GUO6l0kqFniaduaR7bs9x&#10;fbCMzE9m3Y7YFRsaY37tqDB+7qIEqcVz1OO3v8UdWVc8G02frj1a36bf0Nv1G57Fwy6oILCIiPFC&#10;9G9UOi1ulvCy7hGKsGMBl8mq3W29PZ0yWbKob4HUVMqik5g9iaQS2UVLyBgxMFWM7Sea58dJp3DJ&#10;txKCyN3wluv26HRk+Ob6/dH0Z6P616Trv5trWq2CVFq2RHUBxFbf6Xpla09wW43AAMP2v8mvlBte&#10;9u+HLge2CqIOklT3mu8fQnrGruek3E0d9BbZtpS6sneRgmvE+c8JLT4vuY8jpuK/Lpf5Q5pTVLtD&#10;nrlrSXtGFUlrm7KwEg8Dq8CuPfU+kc6Uqio1uy4Bg9U9xu7xzXWraXHcm/p3e64gOMwy8sBWq/Un&#10;omnT0m7t3e2jtcgdLCTDPTvEahYMuKDm3+ar2uRMFtpfo4o1lcEuDAO7cZx220a+LVtXaDllYBRI&#10;E4yPNWo0sXHYFbjC2MbQAFOA26mPT9FaJvrdRWbpNu7uIOMAQOa9zLUpK7bquEbE76Rqer0r6e97&#10;d93Vih28yoHcgUJ7CuLZXrkQWAg48VuWr0tl43S21YZy0Y4A+Qaorno63Huqpk7AXwRlT2nin4dW&#10;mottprvjgpr/ANpUKx1F5/blzAUgniPPzFW+l9PS7stXDvvXF/TxwB4od30pS9xrN1v1BKkY3wcg&#10;mrBtF7F22z3jK2wRtMFFNXmzxaShOuOPm0NjF+4+ypTTWyttjdKEFvdxMj4ph7enBUW1XYygjc33&#10;KMkCrNbtqy7OYi4pgEHg8mPI4pHV/wAmFtNZwu1uYAEjBBpaySlJf3FRr9Gv379xbbFVZ3DFbcSA&#10;nyI+KGl67qL0pDbhkXM8f70nKspUXJgbiyttINMN7T7yXwqCWWYHb+4rrbFFdc/wXuTSui69B+qt&#10;X6Pq7d1eQWDKuA/g1v6fxd9SW1cbUaUMpPS6kF18gGuPb7dtNoJBH+EZUx2miM15EtMELBl3Ht9v&#10;4rDq/D6PUyUsmng31b4fA2GWUeL4Ovaj+KPqFnVaV9OW3WySwY/erDg/Ir629B+s73rPpPpOo/mU&#10;sogJISCwYY/MGvz1tvau2fdAG9iS4PIY9xT+n9ZuWLa7LzhMqSp2x8x3ry/nPozS63HhWOEcc8cn&#10;+Tjd32g5SU29z765Psj68/iB/wCjX7aLp0utfhlcZjbziqD0D+IGm9R1LhFlrTLcl4VG7kR2rger&#10;9Tv6sWPd1G63sCgjBOw8x+Kq1vE3bilSluCNyiDNczTfSGljpVCS/wBxLma//Ma4Yoxj3Z+mGk1K&#10;vYsavUW1/VQXCFOFRu9cP+uP4m+h6VtmlvjVP7o3hBBVV4/rXMtB/Hf1Ox6D/wCkDQWTeS0thL3/&#10;ANxUQK4jZcXRetZBClyT9xJMmTXmPA/QU4Z8+TWJxjCdY4wkqlH5Zm0+me+T/wDB2n1T+JnvWdct&#10;r04r7kRdYwVA/wDEd6L/AAi1Kt9Q29yk23sODgrLNXG0uPqIZtnttHDZgcFq2D0b1/XekXrWp011&#10;bTspRN0M3XxI4ivXarweKOj1ODBBRlkg1zJ91R0WpUfaS6O5bYaq8i2rNtv3AL0+a0z1jQaTWayy&#10;LeusPda4gL8NbH7ZPeuDevfxJ9e9Y0Om0WsvpsQb7rWhtNxSYUUl9K6TV+p+tel6OxqBae/fA90Z&#10;KhOea8hpvpXU6fHkzZ9VDHKEZ/2rdFRjzbYuEdqbpn0dr/o06FLN5dcHFxyhJGcZpL/0cWkVF1G8&#10;23P3gyJzArfbul9m6ii6Q6YLEbzAwxE1qvpnq4u+uXfSdMPfuX097cBLADgMa8xp9ZqMmOb379kX&#10;OTpLhfItZbi3d0A1/oV+7fVrLMyW1DKXO1ZPK0rqLLH1HT2XIW2wA3scKI7V2j6t9Z9I0thNDfZV&#10;tqio0+SIbjvXylf9c/8AU7zNaINpTsVGMMVH2t/lmneDnqNfjc5Y3CEY0pNfPTL00p5O40dFtMqW&#10;7tu9qbSJauFFDyWcf4hVmtjSi1Zuaf1AMokSIy3xXKNPqtV6ncve6bG9IhWBFsA917irfS2NNpfT&#10;tW1wujW7uxCBJJ8qtdPP45xpPK1NyVxik1+Q6WD2dL9N9XF8p7re6xlSt2FLkfvPx2EUzpnf9O8y&#10;oiMWYyOymAtcbX1O5cthrt5BfZ8hfvg4n8HvWyelfUbvusXbzah7PTZS50ID4A/FZNT4aUFKUUq9&#10;r4X69Cp6X4Onn1N1sbvbRZuySpnK/srY19UvH9RrbhLsKCWnYp5JHY1xQ+o37ZsswKJ7hO1DLKR3&#10;j5rdf/kgf2rZ9/DuA1skSI5JPcVyNV4yUdm2Kdt8psyZdBwdI9O9XNsXWF3FolIJmSPA71t+m9Rt&#10;XUtBxB3EsjCZ7c9oriaeo29St1ruzF3sYmBzits03qqvbs7brbXG1t2YrV47y+fx7qUZTh7Xx/DO&#10;NrvDqf6Z07V6Heb951QlRCcHaB/qTWi+t+k2Et+5c3e2FGBVtb11vUI1lbghEUye+7vV9p2tJctm&#10;9a6IgBsgsM4FeqzR0fk4xaUVJr+5dpnFxvNpX2+PRyn/AORUf/A67SclhJ7HIAFUV/0zUlLf6Dou&#10;5hvDTuB8kxX0Oujtaq3diz+oRvB3Rz+Oa1j1f0x2Gw9ZwwVx+4c8Vj1X0rnwwcoZXN9pM2ab6ik5&#10;1KlRwd9ONM7gkKNywrMBJHckdq2L071S7bCG9tY23O3YIBJ7lZzWx6r6ZD3tu9Wa8QoULwBkj81q&#10;mstXheMXPYOyFuDtB/1rzmT7+KcN8ZY8i5Unxyvg7zz4NZCnTOwekfUFq8basjBuRMBp7RHYfNXN&#10;53S4H9wv7mGVTEf8VxbTeqGz+mLbMygObvyew810nQWxq9Ffu2XEqCkTI+TI5NfQfAfVE9TFYMyr&#10;L/xl6kkeF8t4RYW5xX4Mtrbw1opLwSGGBleTT3vM43I0zE7D9oB/0NJabRbTYS2qvAm4Zy2OSTUh&#10;pUlOs73B/AjiI7RXr9Jq8kMnR47WaWLXBvWj9W9mzqP0gyAT8j/3HimV9Sa6wuW7BWcGRBP4Fayl&#10;y6Su1lKkBTAwGFWTWSjtG9zdh2QMelq+n6DWZZ4Yezx2pwQU3xRuGj9WIW6rPhWUg8bQK2ix9QJB&#10;uOZUGIGTXP7Ol2AGC3YsTI2jMVsiW/fkmwCYkoP2xXbwavLdGCcFR0fRepFwNttiRkR9sGrvT6k+&#10;0wZlYKDmK0nRt7JRA7KYBH+DNbXpbae5bb3cqSGxXcx5pSowPFEurF5VtidpT9ojJNPPdmSIVdsc&#10;UhassAu4nKHq/NP2mLAHJH2kHv4rShHQ/a3Fiu2F2DtNOWHcFmB7Z8VVrb2/czgkwsHFWVoAqy7i&#10;GB4XvTMboGXY+o2sGZQIAMGso229bK2yBdfaU5EHBoqbmOWC4AaczXr1tltwXJYEcV0oNTjTMs+H&#10;Z/KZ/HH03T6H65+srFrRnRonqupUWCZNqHOJ71y/Q2HtwyDfEMDMA19cf9d30vZ+m/4xfV4Ql11L&#10;29WQcw2qQXGivjCx6hfDAbAkieP7CvnuXTzX3Yr1Jp2fUnlhPDik+5QT/wDJu7KHRmAwzTt7FfzW&#10;+/TuqRWs8BW2yx4heK0AE20VlG1SApUtOK2T6dv7tW6SJhWUdgE815byGLfgn8JM8B57TpW4n0P6&#10;PqPfS0rIrKSXZTgkHuK2r031Cb9uEa1aG0M4A4HAitD9L1jXNMjysqCWJER2IrZdNqLQ6yWBKhYb&#10;7Z818u1MZJ5I12zzWWCUYyvk6HoNQ9xN4tASzNv3btwmtg9O1Wy6jMAw2Ag8bVnxWj6O/dsbpuqQ&#10;wMhBMfgCtivepMbBhEYIekkQ5YDyK5k6iuWHgyts6Pp9Zbc2k90lssgBmY/0q40t+xcKhzu3GCD2&#10;I/ca52Nc3u2jcUWmVQVVVyxIq/sax7tpEVkSVW4rlTtb5rA8yd0zs48nyjo+guFNhttsLEk+D2iK&#10;3T0fX2LgtxYIa3IljloNcg9N23728BsiYBMLByZrfl1Y0t6zZDqd5Dg+JOJrZocrhOMn0ux/37s3&#10;31TSoFb29txX6nK8gmiaNdpQOIYrlC047GqO3qLl0XCrrtDDdsEZ8CrPSOs37hBJA2kgz/Y12cuW&#10;E5uUY1YeOPVm3W9Ze9nK7mGJbExUmvK9u6pZh9pZvBFVOmN4WFT3j1vx2FO2NSx4t7iqMGIHFNWR&#10;0jbEsNeYFq6VDBMAKJbIqv0ruSqvvXbO0rnJ804ywFdGAuEzxO+KjZbfcaU3bjLQYE+IrDlwSllU&#10;lJ/tHRx50obS60PtugVXMhpXOSe8mti04csFtgoWbJbNUVlmVre0naOkyJG74q30iv0yML3gxNdy&#10;E9sEZW03wWg6Liqq5ghiTyKFqL1wIcgBzwT471Nb7lLarlidpbvFa7rdSge57adRYgZkzxH4rLqN&#10;T9vG7fbNWLHukq9Fyb+AAq9bZbtNAuXLhRWaNjcjic0GzcRrSr7YdmWTngil9dqVtIskBJlAeGNH&#10;jmtif6NTi1yV3ql0AEbyCgKwPB718nf9SX8Sx9M/SXqFqy+7UX09lFOIDDLV9Aaz1M21e414yrGV&#10;Axg5b5ivyW/6s/q676r65qdM9/8AT0wYVv8AB6WOr1uGD6tSkv0h9uOLJNLmtq/VnwprtW1+9vZh&#10;1njkkzzQ0slCxb7WMYFeVIuRxuEKef61O1Z9+6iKrzP4GO5r9BRSiklwqOJjdJL4Nq+nfQr+puqq&#10;Fd0ZBE4rc7303c0loXGW2C+QzDIjwKqfQ9euh27r21lbBH5+eatPV/qEa5yy2y29iQONsYrzmpyZ&#10;55nXEB8tTgjB3P8ANejW9QhO4lgc53cf0pn042EF17hAkhSB2nvSVy69xlVkkMJA5yPNVl7R3pN2&#10;DBBWBRPGprZKdWM0WuV8K2vR0C36ui27YsvEY3gxu8TXSr9/06x6et27JuG0NxJ+5hwB5r539O1Q&#10;siyHXcFJHVgCs+o+ue8l6XzMDPArBqfBfcnBRbVStv5Nms+pZ4YSSSc3Gkvg2r1P61vsHVdwYiFY&#10;HH9q5/qdXqbjko8NGTzNL2kF89THbEjOBRBpwgLASDxXd02jwae1GCTPJ5PMaidb8rdCDqVLQywe&#10;7czTvp2iu3nUKpuBoBHAB+KY0npt7Uum1MmfuxXS/p72PSkRgodysgOIOPBo9TrY440lcjd4z/ez&#10;JzltguW2S0/8Odf7P837ZCkDDHdVKNG1sbbihVLYkcmuraT6+m1btvYVUCZBPLDxFcl+o/XhqJZA&#10;Cpulwo7UpTc1SOj5TXYMEU8UnJv0VOqW2fe/ThlIlv8ADS928CvQgdTyxwS1Vd685bIwRBM0tvdl&#10;2+5ENK06OF0uTxE1vk5P2yxuXrbEDZBiWIMZ8UkzswaJ4wKOY2gAiSeeKg1lfKzMFge1FGkLtC4u&#10;sEO1ePHY0K4LiqMAznJyaeFovbEbZ3RFKage3vPMQM+adCSvobCVswSLjNFvtk8ZotlLjKSBwaAt&#10;k4KdUnIOBRkgRKGakuuCZHxwxkAEIQpBiPyfNEJaApJAj/Oh3Dw29QAOODWECeSWbzwKQIDgXCbQ&#10;tyAOSeDFN2CXulkwDSSgEIrKQo4APJq2sWkBEzkAk1nzNJMx6qaSqh+0uGKpulvtNPafSq+VhlJj&#10;xFTs6RSo3gqSYFXmisuGVsMk/bxxgzXGzZ6TpnGyZoxi3JktL6PdyFWdoJMDJFXWg06tbTD3VDZQ&#10;kKK2f0zQbyUtozAMCSFgSK21fR3IvuNGlzcc7TlW/wBq4WTUud2ZcWGTtrJ2ar6ZoBZukgui7TtC&#10;/wDl53V076Z1WpawloLLrMAMAAJ71Vab0e1cdVt2TKIS2YG4nBj4oVrSXEuIs7HzK9gayz/Jo24Y&#10;rH3ydc/Sv3H6WbbAJnBnkGg3tOiHrVUkyBB3KFxyPNK/Tutufyq7wwDEqUI6ljgmtiN4C3fMbiMS&#10;Tx/5R4NBJpG+0zWLtm9dKkg+2qwpOPwY70h6Vo7qXFh2JV2ZiYkVtj6kXQGY7VbpIHUAIiavvS/R&#10;9PAZkLHcELDkYwZ7zXK1WTc6RmyKSppj+lQ+yF3AhV3F44nuo8/mtd9YW3N6zcuHewBATEnvLePN&#10;bsHuW7Qtyo4EEbSJrmv1SStm+y3WuMAIUCM8QRyBQY4bU2aoScbdHM/qYH3A1qFIO1I+K1HTX0S7&#10;ba4rhyAhAAkDv+asdXqXuX1t3kndBeMhZ4zWyaL033TcK2UPt7YM/ceDJ8VWF3JJrvk5ksbzZdyd&#10;UA12js+wqMpzklMVoVzSgPePvXBbCyrMMgjtXadSCiSl0OANoAXIjvXMvUvT2F7UXW37pBIjBYdg&#10;K664ibcsVwa+94Nb9vEkgKAP3HOKRti2bwb22MrDhcER/rVhqbjWjbLacYWYnKioaNrQuk7UPdc5&#10;zQydRZkzQsILKveIUFCijbxJE5Fbn6bqtRp9qG06iTg9/nFabZVfd1IV5+0qWG0E+Ca2KxcdZ2P1&#10;jOZBzyfxXI1sW6TpnO5xu+m36Lf6oL6309tylw43B2+MbQa+V9ez2dSA1va6kyOOK+t7mlvavQLb&#10;Vzd2iCpOI5hTXzD9a6C5a1gLJxO09hHNd76YyrdKDfDR06hOOKXunFm9/QH1B/I37T7Q24iW3R+Z&#10;FfcH0N9WLet2rdu6TLSitjZ5ANfm16Dqwhwss2Javq36F9VtWwr++yFFVtvMt/71n85pPtZnNLvs&#10;wYc2XHlliuo9o+6Tr3uWXLLhWIbbmWjgz3rlvr0ezfKOVItlSi/cPzV36Nr7F7SWro7t1ZlX+ap/&#10;XdSoa6AwVs9REE9gB5rzGNv+oxP9nT3Nzg/2fKX1u9k61kKy7QTyOBSWj1tu57e4EBxtBOKZ+umS&#10;2ykORclgGHBP7ga0r0/UBNspAXEM26d2Z+K/WP0vnb0Gnv4Nmni5brd/kzr2kf37atbB2NbKe2o6&#10;Tt7ihXbUAgW3tqElx8j570lZ9QcpBCC3tQi4xhUXxHb81a6u9YLWiqzbyGaZ/uTXqjYoqjVrgHss&#10;2d7P0n7GINZdnRnYWQCiIqYxsHJM166z9T7WIcxEcHsAKWbTXvZT9VwoUlg7QTVsQ7sOrm5bJWyN&#10;jhlM9577ae0dwBbQ3qFQdXc5xk9q1a7fRPYJAkcJ3g9/mrOxdtrvWdh4UkYHz81UZEyRuqZ0LSTc&#10;C7NjAcz5HeaYt27ZRNibdxKhlmSBWvaO9ttlA5LlZkES0VeJcbaWRyqFdzFlh1jtNaY5Eweb2mNk&#10;kl0iHAVfIPn8UKyXW85BfcrSpI5AqyRUvMpLbQQGgDBHk0Mm0m5yX/whmMH845FXww1GiwbVW7iL&#10;cDkMQDtLCFJpTU+pG291X2qiIJDfHBqu1s7VCGUO4sMKKRVmZgzKgOEY4Yuf69xU2ktkNR7e0b1B&#10;cgwQZEnNa+boaw36TDexDLM4q41t67bu2lLLCzAaJY1Ray9dD34urxMEwCfNZ5oJrbJMq9WllhcJ&#10;m2qkTMkwcYqu1V6FuJcuoQmFnJIpy9dX27hB6mgru4WKRuqhRjGCAwIGAaQ4fo0q5cpFR7sqHcOo&#10;KgS9Vt11a7qesmFXpUcx4qyvliMEum3kmY/+JqldECqm+MEuDgg0K4Mk4tPlIwn/AGyFcNHUv4Pi&#10;lPTEF2+FU2pG5mkEdP8AWpu9k27ao2ThoGRPFJDWpYLPO5Ry0T/asmXI7NOPHClfZuyXNKXtWOkY&#10;BZxx+Jpr1j2mtvct3hbgmT8L8cCtIX1beSVSBghTxNZu+v8Avh1dCXnjbzWeLo174STVKx2+1tdP&#10;vA3G4vE8fmqmzq1CWiCxMGO4AHiktd6iHUsWUNuClIiRVaNfdBS2pYbDAAEGDyW+KesnBkl+L6L5&#10;tQWW6CzQwgsTMClHvMqg3Am4iFHcr5qpbUWt6AF8qw+CT3qaXLSi2+3IP5wKqWRgLIrGvfUo/tK5&#10;l4niKy9wqzWFLXiolZ4yO9KDUszhoLkMY/aCKV90IhYqVPMnJ+M+KTKY5StDAuuVCnr3cqDgA1Fy&#10;CGZHDEdIBOQKHN321Vhsjl4iAaHqm2lZZXwYjxQbiAfaNvawadonYuJoBRUDb4DkbooxbdcYQsqB&#10;A/2FCuW3aGFskyApbMGqLi2kLorM8bepxuM/tFBUW0AgMVmGJE/1q2VC1y47MBtBTw2aXe04UdIn&#10;9o7GKjRV2V96zbdrbqxJ/FIvZX2nEjfukDvVlduo7AQVG3ITkfNCuWwQWRgsgAAjOKzTSHRlxRXX&#10;kk5cDd4Heqq8WVwU68we0mrTVEgpF4gFusGq7UWQDa3XQArEg8c0mQzG+TyudrFCORgZFXFnVQVL&#10;KitH9x81QC2Fb9MH22MAjuaft2ouhWHwc5NSDLyK6Nis4m4VM7p8rRPYLhiGEkYUfuJpDTh/t2kb&#10;eM1a2pe04t29pWSM5/pT0Kdkbune5hV2dOfJIpG7YQKEk5PB5q99jeN21lO2YniaRvacoyBupzB3&#10;HAmiYMU+eSuvEIu6SrAjBFBldw6mBjHg1Z3LLAMS+4nAaMAjzSAS6wYkL+Rgz+KANpgWYhF2pBcc&#10;+KGVcAkOdxAGRM0P2whtSWM9qkunXJaTBnNQAPmbisCF5xwSKf015YLYzEzyJqotKpuO5lTgAeR5&#10;q20+mYe2rSAJiPBp+IzZ0+GjZNI9o3LL3WWVkTxuq0czv6TsdDImYrWNELzFhdVVVVPA5J4rYFvb&#10;rKBmGRGOceKemLXXJFUIZE2OgTqJmd0iq+4im4wuW7jW3iMxApoagBlyWXyRkHwalfa9Fn3iSOMD&#10;mfNU2HjrkSdNh27JG77hDSPFLreW6z9CIjEA+QRijLYtub0OR7TBiwML+KRLhww2AsrwQfH+4qbh&#10;ilEv7wXeq3Cm3G2MmV81LfctoWFqZALZzHxS1m47BCtwFvHiPFTXVoisZZfMiauyoz92eUBjxhv2&#10;k8VX3rQbcBc+BOFFPXUUhT72CNwPcLVebgBB2jZBgEd6FsJu0V1xd7OzvO4wIxtio2zccBjcUQBC&#10;006McbUFqTM8yOaVu3diKfaG7hUH+HzVMXTMbnuuNswpP9a87LlWWWGA44FMNeVQ4BEYLFe80vdu&#10;YK21XyZoGw0gAD2227IDCUAWd35pUah13BSV5B7zRbihmUANlY8Goe2QUU2wVjqacUDGw49gBda2&#10;CFyHEmRQn6rTDcdo7nNNLDBFxzjgUFQR7o5yeKTINcvsTuAWrltRgFceJotqybREwxAiPNTY2wYk&#10;fbEHvQP0mKrJBInPxQWOqIykI8/y52gwcVYKoIe6JEfdImAaWW8627ZcnbMEA8U4LSttdS0Rif8A&#10;ejUiKFdBxdDgw5ORkYiO0Vm11+8u4KI7nivWttskKrKZDBicD5isWb143VZf1UZjyMg1AuQiMWC7&#10;BtO4QGEzUmtzcYljuJIxU0Ju7YvZAMTiG+aJaVwyrIa4w5J5jxQBWzG+XCh2gAdJxmn9LbYKCwAb&#10;7QZkGlA92SC0AwAVzBps2y5uSOkDHmR8ULRLLvQI9x/lFInhZrY9M7pcTqESDnwe/wCK1304ubKb&#10;HhWYAr3MeK2nRXP1LiuigMZVZ4A7UmcqNeGF00bHbuWrK2tyuAH2hgN0g+a2CyCJm59ykgIwJIFU&#10;Nws/t2thNxysKvgdqtNNqFf3HClCkgcRA7L8ViyK0dLFwy2tNYs3naVYJbjchJJnsaHo2uIQytbV&#10;lUHcVB5/aQe1ZuLZ9rfGGgbFgrI7isohRldrYWViW7t8cxFYZJG2MmMLegAXW2kiAxMwTxgZpqyt&#10;5vcPu2iyGZ2iWMcAcGq1rwADHaoX7Y5PmTmrJHOy0FG27G4Qgx42/Pms+RGrHJiVpnNwuvJwUmBn&#10;uB4rNp9yF/aKW2AVCw+1Rg/mnb5O9ekyE62GAfiaWdbtn22ZSIYnOFYngAUqhxX+qWBduEWt4ggt&#10;HDgDEiqO/YvdBIJgsFABWN9bFuW0rr9zPLsFElV8TWtXXf3CDfKuBCOxJw3AxWrAYs6VljcTYhZ7&#10;MqBm5I3LHAAFIn2s7dQbhYbmUTuntTaFLe5jIZztmNoXaOw+aE6BkW2CGEboiDjuT3rQxArdJQsF&#10;UgrysRO7mYxSrTc3EqxSQFVWgFvI804SpFy77xksIQCJH9aHdnYGV5ZxAYjq57TQWDTC6K4Xusos&#10;M9tlhmu8qfIHkVcaK1Y01xHe5vGIJmQD5+a1oe5uYm4+4EFyB4/FWOnuSlvad1sOd5JySw5pGaNm&#10;zTT64N50+2771oKu28VZS2GBHafBFWD3FV3ZoCSFKoeoKPIqg0DKSqo/6gtSG7IRVvZAzFlLi22A&#10;b2+o9WZNcqcaZ2oNtLkOUR2Cl127sGYKpzPyaA6Xbo6EAcMF6TLQf9B3NFZVF8qsNuBABzIjgVhk&#10;3W0cFyT07UxuPg0uw5coBdd1suyEbVEMs7GI7kdqqLdk23RkYKLi7i8yCAeTMwRxT923vd1JUFIk&#10;csaqXhLgi9h5AnH5A8UcTNLs9f1WGberdiORjmT2FE0159xA6gkNbLNMt/4zmKVOCrJf2T2MYjyP&#10;FZu3Lu4ISJCCRgMJ+fBp+xAbmN6Vk3KHvO4BbpBjceau9BrN6FXtBVglZPWGmZJHatR0j3AtggoX&#10;dtsbp2kGm7epC9QhLjXSsN9ppWTERZqOjW2bUKj2bsK4kqMgN3irLTKFZbQtqzoN0GAsnz5rUdAW&#10;koQ9oxulYl9vAPzVrbL+w+0hGB7twp5FZZwo6OCZsClrh27ApBG6eD8kVEJcvdBIBZhBB5HE57Uf&#10;RJbN0gAtsTDAA7y1Fe1buupVhsQwxHbzt+azM3RZrSKqBQohco4gdXgx3IrWfUdG91ncqyk8kieP&#10;2/BrousWL4eLYVgq214V4ySTWnepWAbcrfItMWID5JPf8ClW1JAzSZyjW6EIzIQQznc5Zp2x2mqR&#10;tLcc3Ea42yIk4kxia3D1CwTad+ocgM4iZxFatqrDWbS+7IKHIGfx/WuhCfXJx9QuejWTp1ZlCszl&#10;AQx+3I4ilYYqRkAHqA8HvVpqFXefYZtxywbAPwKSRCUAE4AkiQCD2roQlaRzJp2Y2DYTDOOTBiF+&#10;aq9QGEtwjZ2kzAq6uWi6IBa2Bzypkrt7ml3sdKmQQ3T1HM+T8U6MhU4CvstuL2zEJDJtAAXvmkXA&#10;IYoN0xwDGzzVj7Jg2nTcJ5TAFIX7ttHEuRGAqmZPIE9hTExMkjFtrZU7bZM/YBj81ODtEt2ywxsP&#10;ExSxv2oIZd2YAJMie2KGWs+2w3ELwREmhkiotIOylAWe00FIBGQYpS+8W3lJAjtP5MUfeG09xQzQ&#10;CIr1+4wKMWcqcDESKFIJsqr1v2xuCBmZyAQOPBpNwfdCwzcyTxnwKsStkAQ7bQZbyAaR1LrbW2xu&#10;MNpgRkZ71YlicMbin3Rg4JxgUIPdANssRk7j2bM0bVqijLB0nBqF4sSV+MDkVA4oqdQElyelSRMZ&#10;z80u6M1u4RchhzIpu+ntAsCHbvJ4P4qua++3f7oLzkAdz2pkULUldFfeR3JYtECYqve7Pu9O0kQA&#10;Dj+lWd0QFgFCO81W3bSKtzr+2CscU6AqcROAwGcjpmlXO1YnbBinNQ6kE22+TFL3vuJ3CcHIpsSq&#10;Frk4Jgk4oJMKJmacu2As7SZH3eDSq7oEUyLBkQiR5rHsn/AP70RhktGKDv8AmjQJ1mzKW3ZyrDEb&#10;e9W6FXa2AsKy4M0DT6ZSsTjaD+DTK6eE29W9ePmaT91IGGJ/KKr1LSI8swbuvTxA4Nav7R3LDYZC&#10;R+a6XrBZt2gXIUsCp28gx4rnVwIpLMzDbNNhktCskKE52hgVkqeQeTWFthzBiQZPaT4qOovApMQC&#10;QOnvRI69xdSBlR3H5q6BQP3G3XjuBKiYHApdrcoN7f8AkADTAuKkxkjxzSjXV6iF79R7RVBUGLuy&#10;QbQ6qy6neGYjcg4jJpXczBTJ2nhT4FGQqH2h25kP4qBDCNbW8zZyst81JbloKSMx9ppdWRQ+5ixJ&#10;zmiNde3iVCkY71ELmMAqm2LbZ6iOKsraAs5NzZP7fIqttsxVwChEZPf8Cpoyg28MNpwBmi3Cy205&#10;AfFskYgzIHzR2vOyhZMB4gYYnz+KrPfCssL07gfxVit7eW2LjdEzmhZVUx2xZdg+5hAGVIgmeTWE&#10;RCCAFAYgBnPjsK9ZcWnt7rpUtIk5IjtRBd92SYIBzAjPikSlyaY1SKHVgFVaRKgiKQ2KN5ywKyGn&#10;A81YaxGVlnA+f9KrPbQFWFwgHHgR4iq7GRZJ0UIrzuG3qjvQ0G0uGt7kP7pkij3bqPb3NkDpAXif&#10;FRe6JRVt7VI5/wCapWE6VCxXbzbaGMrJrwkm4uJnPbPkVN01AIhhuAiRxQnD3VygXMHzRoBsetgs&#10;pUTmFIBisjT3F4QRugFsGk21An7ZXgRU5wvLKzYXihaGQyfI2OktMBQInjNBuklVPvEzgiIqDXGR&#10;ihWY5FK3LhKm2EUDdMzS0gmFR7anJCjgr5pvfLZIKE1V3HtNt6A20RIHNOqFNlZO0Nira6Aao86g&#10;M21SwMmD2oLW3XO1dz9MDxTAuXGQZABMBuDXraW1BJUj8nM0JSAW7MtbTqEmQwyDHarnT6ZS432g&#10;DuwJoNjRh3DQecEGaudHpYfcTuJWU/8AH/ms+bLSfIzHF7oh/wCQQ7+DGGjIjwarr2gUdXtYEQuY&#10;/v5rZ7dgIvvbJ2woB5z8CkvUrbJABcpE7mMjziudDM7qzqTxcGjay2IW41oKeF/FU2oWO0GO1Xer&#10;cSdqyoMgnIqo1pm452wRFdjA3wcyaQm04lhQ9pGZiD2qVz7u8VkTuwvAzNa0KBurYAzAqOJ6ZGan&#10;4yahBmZM96JAtmFBmR5oxbmVoduWOOxosMdssahFRjaAoJyZ4qTLJIC1h+NxPwIooYbNp4Ax5qrL&#10;Ii1EhzBiRFeAMLnBzWDgEFj8VEPCmDmYNQgwGm4ZKj8ePFRI7TjFCyIIzNEZnDD8/wBjVFhNq7SQ&#10;BCzApcgQCTU53bTP9BWGbfJ8QM1FZRNv2w5II4qILbWgfjzXlwwlT4JrzcuMQtQoyIVYAEzkmvLJ&#10;UEuCcyorO9WLGIMZoYO3hhEYq0XZNWYlW3bTFCC+TUkKzugN2jzU9w9swI8RV2QwPuJnA7VC5kjE&#10;x3HepFpKZjsakrDdHHzUIBIIIJx4AppLiJdBC9sA0uEMjOaySo3cTMRParAaaG1uNIAgRLSaBded&#10;sSBHfGaEWDQG4FRLncDtJHg1dlGTDTgk+a9BHAkfNZ3FlicgVgbioycVQSQJjIXAqa42575rIJLY&#10;aD3qSEQVDR3q2wiIyCMRxNDJIJ8eaOihhJUwSfjNZ9omBvOfPFVZBbdK5rNs5wO9Z2ncQYg1m3uX&#10;AUZGaMAk/JJlTWGUtu7HtU1VleGWcfmpZ7g1SZEgLCRmpqpPGe8V5FHIYjPepbiHPmc1GXtMh8uY&#10;JJmsLcwWzxgdqysiQRMGa8JBGIWTIqiUQAnadv5+a8Aeo7YWYxU/aAbBJzANTKBRskNPzwalkoWn&#10;qNSwDxNT3HYu7gVhjsE5gjFXZQW0yDBWQM+Jip2ym4xw2Rmom4WiR00Mvkdj47UJKHBtMx2zHmly&#10;Q4AY7TEg15GhstBiRUzEARA5nnNQrkBknMwtRDFlbGZwfxRLilmnJnvUmA2jcQRUJT+ALAHaSTxk&#10;VhmG3BipPkx/hrAhhOwYqyyYUb1AaAREVC40YUHzmpiOrx8ealcjGKohiyy8lSQDmKiCyhhjMHNS&#10;tgKASOk5/NS3qZLJiMkVCwYGTE+PEk17qEIEj/msAkEHtGDU7pGCynqHbsasFGGcy2M1AMWYkjtN&#10;eZiGEjip5CruX5x3qi7MISCSCc+axO3cqn5Mjmpz8HB58UETL91FQtyCb2bsCC0Ywai5yVk8V4Ym&#10;QcivbCxMVCie3aqjaJmhMkLmfiitZkDv+OwqV61tQyYmpZfoArEKBvjPaoAt1Ec067W9qAWQGUZn&#10;uaVYHM4qFpEC8dxUCp25MCamVJ/b/XzXtjRO04qBAWwT4NZcCMHFZjHArDQMxUIStsylSKtbF1wF&#10;IuQRmWHBqlzPOBT1m7tZSRu+O1LywtATjaNqsyVn3CcSZGTPimb5R0LXFMiIAHbzVNp76MelIxAz&#10;G2nNUwtlAvUYyea5Esb3Iz1QI2rZQMto+Y8zQCLWGQMG4A8TTFw7nc21nACsPBqJVGuAPMARuHmn&#10;xZNrBXES0pO8PDDaIkfNLCH9wboGCBTGy3s/UuEMmNp70AgG6gLCD4FNiU0WFq8QpAICgf3Aonvb&#10;1AtFSVAMjv8AFI6dQQ/6ciZonQoRRKkZB4maBwVkUS01Qhd0HjEfHaKq9K2E3bgTOYptbn7jdJKp&#10;IntNZvC2VaWKsYiDIoY8KgWkeuWrbKhW9O3JAEQRUElme4tghcx5moXSoBVJuKveIk0wjKrQpIUg&#10;GWwAav0Byht1uWo6WkLx5PzWWPu+2C0lkklfPmrRIZR7jbQTIYtkmOAPBqsNvZcd26M4+TWdSTBT&#10;65FgGBO14BESeT2xT3G4K/WFDCMAVHUdd4kLNyJHekXSNoEM3c/ntRd0W2EutgBg7BsuwOGNYi2L&#10;boVJXBBBwBUUUbBBMIYjzTaJd2XLdtMEjJq7om5uitUw6wOkk4IptQpcQd7554I8UW/p7ydVsDkA&#10;0oRDwxKFTMgczV3uAb55JX0EkBjJUY52t4FYuXLyXF7kxlTG2htae5dUi5wSV7RFYNyGJZDu4nhW&#10;miQanxRB1U3JVWKz3qKXd4iNgEwQJwKau27aoX2KxbAyYEUnZtklAFO6RPhh+atNUVubRde2zFAA&#10;Njjb4zzVX7aWgyFWByIiQFp3S3ApY7SMELGRNDR9RhsMwkkkxnxSk2rATEgLpJ3BTJ796zdMjJOP&#10;ujAzRHDsoaAoIA2jPHmsQqOf0yqMMMDyRR2hi7MuWN4bXJUjbkRtqLvwgBIBlnNY3XHJ3XcnOeKn&#10;qbguNZAChQJK9mqVyg7BOSiSUmFPGY+YqIvKickLtOfMcV6zeZLjAgLtWJbsPFYuPfUA7A3Ttq6L&#10;swT7XtKLvTE/IkTUF91jK+eWHM1CyAc7xO8VI3gAyse5g/mmUFYncOAZIImYrxcjaygyQJA81Mq5&#10;mB2xA7DvQkeQ4JZTM01INk1xMoZY/t5Bpe7agboGDjzmsFyGLK53A5NYYFC8j8Sc0aXJafRFnACh&#10;sgSYFRJBEkHb+087aZtQbbsOwlp70t7mFUxgGceaJEX8A3EFYYGY5rHWJBgiYzRGI29IC8QfNeFs&#10;u5IYZ+Yq7DTM+2FncBAlR+ambfTcDDIPTFWmmsbkMspPOf8AQUixuIWyFgwdtKWS20asatcgQ5tH&#10;BDSpH4kUixYtBOP9KZiIEA9wa9aaJkAmYINNToufCBSSZ881IsromCYwQMUQPtfkEcAdqw0sSQp5&#10;qWIcyL2dkwfArJSf/lfANSJOSvP7qwHXA4BME96lstUwVtzbOO3atw9P9Q91CiIAyjnyTWo3CpZg&#10;M+Yqw0mt9m4u1goiCKRqsP3If28+jXos2yVN0n2b1ovVG0VxWV3kCWro+g1tnV20QL7jCJ7Fq5XZ&#10;vtqrW8BYWQ0c0JdZe01xjZbaelgVxxyK4TwttrqS7O4o7afcXzwfQQRGb2ltgOgyezmM1FAb4n2A&#10;BaIDgjhvn4rVvR/qSzrAtuRvZcbjEVsds202+6/cQJJMdpFc/JikrNsZJ0ONeYq23Sq07og4DMeK&#10;euNhdy/s6GAwrT9sUtY1CqAPaGxsCTEHzjiab9n2rQh5UmGjIntXHzYmjoYcljOntWHtgM36hPUY&#10;Jz/sKaWyHtpuvmPZO6Mqwqv06hEcoEZNpMOGht3MU9YCEXgqgm5lFktHeMVxNbJwq2dXTtMz7NxY&#10;2IBaLy+1pQ/msWrI914hJGW5H5/rTto2lN6X2jbwvBry21Y2jARGuAIecef6Vx5y7OjjdVyKfy6u&#10;rs28BVVAynaFYUje0Fy9auBft2DaCOqZ71aPp9zC4HIUSSp5zwaNdste1BNospU7Q54kZM/JoY5n&#10;F2pfvn1R0cP5x/8Ag03/ANJv3bjvL9ZGAwyPwe1XX0yvteppa9phduN0uWgpAzH5q6s2bVxGlSoV&#10;4gHOPg803atMhsO1sRaMIAu7qPdu8UWfWucJwa7jSNemxbZRlfuyz9U9L9i7N4tFwboDyN34NJ+m&#10;N/K6lC1oXDbWAxyOMgHgVtnuI+nuO6LaUYUpDtu8Z71Tae8HS5ZtIhcPuIUGCpzAmINcHFnnLHKM&#10;ldcP4Ou0t1p/wa/fW2ffQWijA9BbG4d5ilxpSdtyCG3EbTkFfNbDct2Wu3boKqS4m254xB/vUtJ6&#10;Td9Rv6OxptMDduNCBukKBJP9DFa1qlCNt7Ulcm3wuOSJM1z+U3W3BGy4CSJggTiQa236e9X9Q0m6&#10;/piWtptbUDEEDGJ/dV5b+hbpO06pAQTKr2C4Ik8U+300trT3xYWLDhS+7kH/AINc3VeU0uWGxyjO&#10;2uGuKYSk1fNf5Og+hsPVdBa1Fu0Bc9xlNtjHz/lWs/WmosaXR2BbAuXrouWbm4SioDubPntS/wBL&#10;+qt6Vrjcg3lZPbvICG2p5E96ofqLWWPULq7LdxbK3XED7Zbg/wBeK87pdFKOu9/ZT3r/ADfDKnK0&#10;vk1LT20Gk1CexbZwTcY7sbRwuKnYs2GuaQ22O4QTaJmC3+hzVkPTlYOjWx07ztbpmMxjtTeh09n3&#10;nvWrIIhAxEqYI4BPg16WepSU2m/b/XPBohKq6F7OhKX7lpcucbgoG2PHaKYPpjWrumbcF6CWCCA+&#10;7g571b27a7bNxyCWuburACDgQPNbLqTbEC8pkLuCmAFH7a5ebXTjJLu00/8AHAz7hzu56UlwX4uu&#10;BtlAoAieP6E1VX/RbgQAhLZQt1EEhTzJ+K6F/I2HtWQ5so7XTc3E7cfA8UG5pbd0ld7GHAiYHVwx&#10;/NNx+Skn2+/j/A6M3Rz3T+nPdLtAF87bQYmQAeTHyKo/VfTwPTtWQ1lfZG4eXCHqrqOv0jWyRCBg&#10;QwYY2hcCfiqX1mzYGgutfWxCddxf3CujpfItzxtdOUeEBNvn+GcBR/cAcEFFY9B7Kf8Aijl9iuC5&#10;LQWMGIB4NJ3QbQ3qqoGPB4M96PZu7TcVFJZ/vxMgZAE17+Ub5XRjxTb22TXSpcO5WLShkFhRQbu5&#10;ASltsKCTu3wOIHbzWE9/YAgtk2ydvTACt+O9Ta0vuW9un27mLJuwWYDkRx8ilt920+GaoJVYTfdF&#10;51VsqucjZ5hZo38tMBnYgdW09w3ivIq9KXEB6yQeIJ5FMDR7VkLkGCS3Y5wazymlXodBMa0+8Iy7&#10;m2oZXOfxVrYu3LiX3a0WBRMzBAJqgs2UPtwxksbgBMD8U6lx/eINvoK9mk5zFY82NO//AD8G3HOl&#10;yWRsXil19qhGtkKPu2xUC1y3ZbfcgFF5iQ3gGp2r12RstnOd2IxiKd/l1uWrge0xQgAL+4FeKyOe&#10;2rSq0aYrjixJWt3vd3sApTKTtBjvTA1AS2i+6RkHcVknPSMcGjPprZt3HtMSiOPcB+8hfFQTWOIB&#10;wiwp9oBX80DakuF0+mGuBqzfLNfXoLDqJiRnitg9A9Sv+m+qaPWWhLaZg9zf0yY8/NUIvtKsQwVV&#10;KtugYHmawl0XjfbeYncAW3BlUZ4zHisebCskJxlFbZRcWu++GG6fB2n1L+NeuvatrjelKbWxlKIf&#10;vJ/cT2Fc99G+oPVPS9WNZp71yzqlaQ5M4/4rX0aWVFugFl2EcLtGWDf7UTT2k/S/U3XIf5Dr4rmY&#10;PEaLT4pwhpoxjKKjJU3uSvuy8eKMbr2Wuq9X1mruXL969cZyxLyxmD4B4o7a25adyE2g4RgMnGQa&#10;1x71x7iFo2uYaDhWPg+RUrF02zsW6dx+3cR0/wDM1r/pI0koxSS6Q+EklSRtWn1N+29tHddt0YcZ&#10;Anvj/Stif6g9Qd1UuLaoQSGXDdhHmK0OxqzbF7crKNu5mU8/A8E06t1UXaqgISNhMkle5B/0FYM+&#10;jjJ28cX/AIJaL1NaxJhXEBgIjmZx4Iq+Pqi2St1LJ3t0owyGMRWloXU+307+WbuSRg/1FHtaiWZV&#10;LFGAm1wT2me9ZsukjL1wSjp/pnqNuxbvJcV3tIATaDZz3Ed/immuWtHpfcN5leCfaCBs+ARwK5ho&#10;9QFvMoC7gwJbcZB/FXaa02GtlHYBw0zk9X3Vyc3janw3zTa+eANtezfvTddtcpabaEU/cOnH+pFb&#10;x6Z63qEtK7lWbaoDQBuHANceTWN7QTcW2ozCBJY/4qft+pXbfs3bXWUtwTHaeI/1rj6zxay+l/kX&#10;kwbjv+m9X1KW7rMm1CCgGJLfkVsXpnrTJYsu9wlysXJ4T4FfPVz639StWNPp7bIhVyzgAMdp/wB6&#10;6HovWbFi7Y02uT2P5ghwxbs3cxXmdR4vPp9s4qnuckoPmo/o4mr0CalaPoX0/VWbttf1oXaFP7eT&#10;iPxVy1sXGa9bVdkbN8TBUeDwK416h9RWPSL1g6TXWr1l0CkATJiYE0wfqLUvpltLfTTe9027/MOe&#10;SZ4+K9r4z6vxYsEFqMcr55Su6PHanweSb34zszekwySYuFfcErIg9gO1c49Y+m97/aN4baxiAIzi&#10;uhWr1zT2LKjVPqGdBba4c7wMSB2NPjQafU2bAIyGksSWJjnFer8h4fS+T08OKdKSaZxNNrc2lyPn&#10;3R8z6rQHRqQLVxVOdr5kHgrVx6H6gPTH/UvMbdyEKDCqxMzXUPX/AEu0rrdU7LjFgjkDdjPFchu6&#10;i3/Naq3IdGeUkSTuyYFfJ/I6PP4zVxSmpOL3qS74fs9jp9XHWYHGSOvprLR9uASCgJzJn4qfpnqS&#10;Pbfap2uSsukCeK1f0NLI0wK3mYpcZriAQw3HtW2qj29QWTc8LK8Z3YIjzX0TxPlJ6nFjytJKraR4&#10;nW6KOLJkir46s3D0tbRtpa9pkAbb5EHvJ8mt70vp5VhtdVG0gryQR2rn2guQm0XGJLncN+Ujv+Pi&#10;uw6W+RZG1QYMF3glpFfe/ozLi1WmSR8x89KeLLaKe16QbdwOtpcsYcmVJODgcVb6bQqQFEQmCQIP&#10;/vVwumF2LLIDJkGCQBVtprKur7IUKTMiI8V65eOSyHnJay4tlaNI6Irs26ImBJI/FX2jsOguILZ3&#10;SMkdjTOnV5tttDNG2WxFPWbLMUZ7hBU5IPMdq0/0jgZo6tSoxpOLhaDP+tW2nX/thl6+T8GsWrK9&#10;RAOMkRzNWQt3HCArDFpBFaoYuAJZORWyly02HOTgU0qYAa31cAzkGm7aOJh8jyJ3VJkYKVJ8EsKm&#10;wtTs9ZVEFwBR1YYk96Yuh7dsvpyouNCgPxFREC2nXhTnFE1TI20DNs8Ma044u0C2fiD/APXM/wCH&#10;h/8Asjek69LEWdf6Ok3Tw92wYcf0WK/MrW+i2tDeXeEcAY8gGv3C/wDrk3ohf0T6C9XLT/La3VaA&#10;rwP/AIKQMpP42V+O/wBT6TTG7suMJiCExJiZmvm3ns89P5LJjt7JLdS/Z9R8Rt1HjcE6W5Lbf8cH&#10;PtPetXRbZ0whjcMAz8U56URvuNGVlSvEzVY9+2XuJatiARCnEfNOaNulRc4JP2Zx/wA1lyw/GXav&#10;0eO83j3ZJRPoH0TVhbAdbsFjsE5nHetvZQ1u2xliVIWc/wB4rm303cT20tInSBvjvHiK3tbz29i5&#10;Xb9oAy5bNfLvI4duWVd3f+Dx2aO3h8my6N1GnIZg0MpEYicmK3r+Z2qbuwg3Bs3zyYxiuY6S7edU&#10;DW0JBJfsMmt0S+1q2vuXgduz7sBSxrzupwW2m/YvBlpm3XNd+n7p1IbeAOoQQy/8jtW3+naq8Etl&#10;bJVFmVPIUiJVecVz1tPeUFlHuBnyIKw04OK3H0zVmy7l7BLN/wBwryp7yc4NZY4YY02dLFKTfJuX&#10;pqi61tm1LKQMKYG4L2/BrZPTLm6HLuGHScDpH/ArSdHqXt37TG57cEiNs4PA+RW2Lqbtr3BhluWw&#10;6MccUeLGzTGa6N50WptpeUDULMEqkcn4PzV7Y1SlN56EB2sp/OQa07SNcZGAvJt77o/IJ+at7Or/&#10;AE0W4NyFZSf8Q5p6ySTqjdDq7NzW7cl7aNuLGQHEQPFW2k1IDA43R1jOd2INafY9Q3ujFmaDO9cY&#10;jsK2D09le37j2bkgQZMYPEiujiadDoT5LzTi2XUW2CjIBiIqaE7y+/oBAGM0VSiLZ2W+o5I5mKNZ&#10;WN6LcBDsCYzmMxWxYl8j9xaadVJLOCxydokCm7Tfpe0rsEOGjJjxSFtiyfefaWVJ+R8fNN6TUgIw&#10;UjJC5Bx/7VWaa4QUH7LDVagCzG8pt7nEjxWn69CLxClkByzMdsAeK2HU3lb2FMqVQyxEgk1VG2Lr&#10;uXK7laDuG6K5GvwvM1FPpnT0eRRVtDNm+6uTtVkURKCJC+aovVtffuXVtxsj7lOfmTWyNcZUMEhr&#10;ggsMqIrm2u1qpcF1rsCWUXJneZgRT5qcIRW42KUG+Tl/8WvrjSfTHpeovX2Mn7ZGDjEV+N38QfVr&#10;nq2r1OrdyTcYsRMkDtX0R/1bfxB1Hq3r7en2b5e1ZMGPsB+AK+Uk9L1Vzc1tQzFYYCTA719S+kvG&#10;Y9Pp8WpnNKWRWr+DiavysoSyYow3QT7OZKrpeaHIUZyI5rYvTHLttXJInFbh/wCh6f3E94naV3Lu&#10;/wBqlYTSaINds7GjBnLx8CvcZPLQmqjjbdcGKGvhFWVN3S3mJc9ZU4UL5otjTKCQU6RBg0lr/XVS&#10;4SihYaQQZxVHd9Wuusm8TztHndSoYM+RcracDJuy5HJS4Ztep9Ts2DsVQTu8cCqXVeto53Tthsf8&#10;Gtbuau7cJVucDzMUmtpnlX43Vsw+Nxx5k+R+KU4W95YXtU119/knA4isr1CCgyM4zStmFIIVsGKt&#10;NLobmoufceDmtc9sF8JC8uW7bZBCFJAiR5Ga2XSenLce3u2oZEgHmor6U36YZ8ECfJHaKYuNa0yq&#10;wUhWdgcTMVzs2XfxF8maOoSadWbS1qzYQNuUEORMzArVvUtTKwm0KpgpmfzNIan1m+0Z6QIAGDFV&#10;z6lnbsBgAN3rPptDKDtuzp5/JZM0YqkklwkEvepsAUXI2xVVduvcffELAjxiiK5BOAWk9VEtWDdE&#10;swBUxjE11IxjD0kYp5ZPtkdsO8LIGRFSs2We4A4AxKiibBKj9p4jzRGIbaGmFMULmZnmCsjlVF2M&#10;gmR3oVooICoANsGcmsFi26JPVAPck0ZV2MmBgnBpXSEuVAHUPADEmYn5HagvbKrESOeJM1aPZDhQ&#10;kMe5pb2B+1lUFauORFQzIAgdlDG2CD8+KPElTk7jAHwKl7Nxob2hjBAqSKdkDsIHx+KqUy8mX9gy&#10;gUkKgieDQrdtpbMgg8mJp1AyrkyYERx/Wii1MMUhU/rzS3kqxP3mvZjT6Yxv2k1eaazv9m4V3bpH&#10;4pbS6ZpHshsjI+DVnpLSlUtbSIJyOTXPz5u+Tn6jNCTdsu9GoY5cARtDxmK2v0/0wKyJJLWyHBcQ&#10;ZPOR4qo9I9Et3XVPbuGASDGJ/wCK7J9P+iqyfy7WmUtbAO+Du/E5JJrjarJj28SMmTZJQio3auwt&#10;jQneFubFZV6QDKgfj58VsGhWwiKC5YTuVFHYDA+a2QWR/Li2p3sAYUpuO4YIJPBqz0PoQXUo1y2H&#10;Xkr9jMR3DcmD2rkxNaw2+Cr/APS3dA0bFiAIgmeFoyekpeulktl5IGICiOYreNRpra3F62tqUkE9&#10;RBHYj/SkdPpltXGuqhIVj0nk/wDlRNdGqUI0E0Xoly27SAGIO4fHj81bWPpt7zWkgI8k5EqFI7ir&#10;XS3yQpDMwdtsKu0hV8T807odaWuqrAhQwzH3MTjPmsuZARSB+m/QF0FlMou6QEHNb9/6CdBp7Ygs&#10;pkysAT3nxNbJ6bqks27nuoJVREYiPH+9ab9VetWwLptk2wz4TJIniKzPFFfkaFhxxg5NGra6wwtX&#10;bq2AFTpKgzE8z8Vyf+ILbdMF3lbt9JYjyv8AqMV0PT+tI7Xfcv8AWISGWfwR5BrjX8RvVg1m/t6T&#10;vg94Aic0uK3cCcuWLxzal6OLG8vuibxBYsSsEjPgV2D6VtF7JYW33jBR+Bj/AD+K4nor6C6F3ore&#10;6GV5wVJwxrvX0/6gLYuooDAHH/xJ5NPx46yL+DmaPIruwnqV22rXbntE5UEIcrHM1R6fS+4jEkQx&#10;YqTJmRgGtx1llb9uXdERoXpHJbsfiKR9MsXLN3UWQ8hgDbnEDtmtU1SZu+7ulH4ZyD1309fdT9NS&#10;WUEtMTPY1VaLTmyXW5a3EZC4/SUcqfNds9c9Da/ZFzbb2kFJGNv5rQbno4t3gEeQ8KMdx5HzSqbR&#10;UnHdzwU2osKik3gBMYBxmmVi2YZQlxnzJmVIrY7Xodm1H6BdUYFnDSM+B5q40vpl6ykEbVZo4BI/&#10;E1zsuK0zDmxKU0+kBsJeHpyxaZGmBIjp4mO9fPf1/ZfeyrOxXKsOdrGvp216bdFy6faJVWlWY7fg&#10;7Zxg8mvn/wDiT6ciM6oLpXdv6uWPmmeCybNVFN8XwN3Y1i4lVM4bavbLv37SI24gg12X6P8AVrlm&#10;6rqGZmUCAa4qbTB5jHkcmt7+n77K9oqTEFQfH5+K9p5nBHLhf8GLyaqMJxfKPvb6N9aL2tGisGKo&#10;NwUdPifzW6+tacvYKlJyQC37h+e1cn/hebiqty5aG8QYGQVIjbXe7qW79q6ASOqY+SJx+K+XYU/u&#10;x56kbtPulGL98Hx9/FFnAW8LVsn2SJB+0rANcS1TXhd9y3bxABAzj5r6N/iLpIt6MGDBI3d3HJB8&#10;Gvnb1Gw/toyKGLCNwMgEniK/U/0q/wD+H4TvJJcItdF61cAYK5lnUDMQCM1tWg9XNxFt7gChiAcO&#10;s/M7a5Y94aa+Jc2gXlgAGIIHMVZ6DXtuYEhFVoQnGTXqIZGIacXaO1bWm+0Aq5BEGCPkTSoVmtsW&#10;W2HMgb/t5rVPTddb3W2u3yXEAEGTPwvcGti0etuElbqs9uNqvC4I4IrXDLfom7d7JO5DMCqld2bi&#10;gTK9qrvdO5ugMiNl5z+PlatdQQ3uKCtxh1NCwQeMfJoVv0sm1qJthIIJMxCxJAqmFKD4ordJr7ds&#10;XCXAZg22P2A8itw0PqSvatIt192MkyI+RWjXTsuo9kIUCSeP3eRSS6sW2tq25vcc9cwNvjFXCVGe&#10;Sn6ideTXHZdW2GcqApiDtHOIqdvWoJOSjQyjkAfPxXNfT/Vrdhre1VXqMDLD4k1slr1WzdkNcQSx&#10;UkEgsInvwKfHLQyuFdpmyal7ZUlAUdT7gBwgPdhHequ83vm7ct7bcxt3ErE8k1i/6nb32rjQSbDK&#10;TEbhxmaqr14NZIa60OC0gbjjgBRTd1hY01yevX5thgNihehiIDbckE1VXlvOgutaOxyIHB/AmsXb&#10;9pUe09u5LMu1SeZ+PFbtZsaPS2Sjut267dRTOPgdopEwoxeSV3VI57rHVdlu7acFgMNnpWg3QLs9&#10;LS8yowI7Grr1i2rIHt7A8rbIJksO0fmtVuu6F9wmQZjG3b2FL/yBLPKDqPQqEVDaPuC4yo4CfA8U&#10;hctsz2rjBFBEyeciYIpoEW7tsqxwktOIVv8AehOQ43hizrzGBtH5pTf7LTcu0a1eW025UUqWJYhT&#10;EkVS6uSi73KqCAIyDV7dvIJQLkYYgTPeqTWXBcc2t20ATkSRPiseo4H4ZRbdMrk1ILkM8TKhTjPx&#10;RP5zYu2PsBYTzSTMFC22dXWSF3LLEnuaRZgZ6pKgfBA81jY9TLi5rBe2Lthj5FJ29Q4D9DSpiW5A&#10;pXUsXJO4E8IeMihHV7rv6t3a5SYAxNDbIWPtnl7gUFxEdhTq6k+/dJ6iv2g4DTVd6Xo72rYsLe5Y&#10;ILDuYxVnd0j2LSXH/UKDbxO0mtUFwYtsu64F7l6EttJ6cKON00T+YQi2NwIIMj9oj580gt9VyASR&#10;yTUmcsyhjCgfs4ahdDYMILr+2ysCz8BhwV/FVTMVdra3VDMczTt12UTsUFlAmOx71WsEtBlcggHm&#10;kt0w6TLViJs7VPQTMZAo5JYm5E7W6lJk1T29TG0oxYk/Z2q2tKWV924HcOkHk/NRSDS4Y9eVUJJh&#10;TzByrz3qsd7hRz0iDgdhNFu6xbrKCCWCFfgxmqe/dR4tq2yWJJ/xA81JZFREq5ZKxcFm6RCGVY7i&#10;eRXrQblZfw0YpS1ZVWUIIIXknIinLFwXLRFtgGUAicZNZ+WMg7F9TZlgSeV5iYNVl60lu4FK9PB+&#10;TVzqCzBrhVpx/Q0v7KkASSc5InmptDjwzX2UIqWyjMN2KmtswxLiQ0TMECnH0/s+3BPPVPalTaKC&#10;7jvxyCaU4UOkxuANnWTPV5q6XWJs2uSYUFYMZrV9OXBPWnTk/HxTNm+oAYoXYmQfijgxS6Zt1vVk&#10;WyQJCmCoGDPmiojW59u4CQQM9XNVWldstcboJ6gOaurDqjMUOeJiJrQpAQ5IPvDXAzSsjBGJoH8r&#10;773FZCAV6duI+fxTo1O9/bAPJluYp/Tojt7jWulV2LOJJqqQ5X0a1d9ONqA8BiY5yZpVtBdQhAvU&#10;J5NXett2yuTnMs5z4wTQX0vtIJk7ozPAolFC5UvQnas3JQkBmY/0xT6i4/H7u/gipG4my+m5cMNo&#10;jNGa77YRQJjPwfzRRYtytdGGtJ7pm5DKsHwalavH3ExngocCpWnWCinezQRPBJrOqQKVuXV3MDtI&#10;PDfimWjM0ydp0l9w6iTwZrNq2t0KjsxIImDmBSSpatXQzhhM7dvJ/NZt3VW1vYlnPftB4wKoq3XR&#10;O9aQhNqFQGMKTyw4Jpe4nveyEcKJM7sGfFMO9y3aLQSZI3KKC+0IpNzhdxHJzUaBTQFNQ43iUBDb&#10;ZGSv4p/+aZBeByvBIET+ZoJi7suFgxIgouIipXS1wBd4ZVjpiCYqAbV8mWggJ7e5mgHbn/MUBrkl&#10;DblFiIbJBFQc7UcCUUHIGM0K4LiILS3FfG4vxE9jUYSm0MXdQ8KLqjdBz2x5qsu3WRMN1N3GSKNb&#10;ZmF1cbWAEtndS7I4KBUKgCJ81TZFkvtMObYIt9agjgtifyKCVs4LhRdiQcxjzTDn3Dbl9seTzFI3&#10;QJZSGJLZFA2Niwlw3SLqhlVmMmDNI3mU8MNo/cOZol2fdDyVOztzSt237sAbZUmVoGOTMujOFlQG&#10;AwKJaUu5CkBYwJjPelkPSrESTj+1Ht3mWQFDgNunvWWbZthCLJ2LTMqme8S3eg3UIDBNvjPcfFMN&#10;bZtous2TnaJ5rF0l7jFZhcCR4paDcUglvTKiWtxQngiaOSignfCScUm5SE3QSGyAM027e+H3JtEA&#10;riaNWFGg5CQZ7AQKKpYqBtAO7cdpgtQEvCCS5lxHUMSKYCt7oUOEgCmxKlQ0GuPaMWgpYwscj81h&#10;UZSGNzK8HkVje6FN6kjb+Jolp0QMqssxIXtPzVNg2GsmER7loZMxOG/EU2tvbcMuEmTkkxSysntu&#10;HXayCdwxnzR1CrcbqLllAeRIINLZa7VmxaJdjBpCiI3TNbTp1UciC2GI4k9zWrWCyqFCbl2hYjK1&#10;sXp9/Notm3tIJ7yDwPmsuaTOrijGuLL+ztW0VFwrdwZ3T/8AGFXFi/dJPtsu75UHpNU2lAdl2KpL&#10;HqIwQO1OBWW23UobdtUwSYrOnY1Jo2RVm3N67c4wx6QI7Gm9oK70v9BJClwYtjxnvVXpBKlLrtcZ&#10;EJYNmGHx+K2A3FXTyFLLCEAnIU9+/wDUUnJA14pcci/TcFxLbuHAVWmCvzJ81NNi7fbK7Vkfpmd6&#10;kZPwalZvqVsm0Su8EskAC5HgGh27qojFyGXCuFMHPEdoFZJwo2QlYu2AiE3Pb3YH44makqi5feEO&#10;4DYhnjHBmh37rFW9y17jMm07M4H+9ZC5U2t7ElVIJ6So70hoPcQzeW2rEO5JCgGCSneaqNXvtqiN&#10;eDljhCAAn5q6U3vdDBQLfAIEcnmqy9os73a3ctjPuD9w+Y4imY0Km2xMPbQXve1DOwA54z2FDZvc&#10;a0AxQjKlRJYDxFMGw0KfZFtP2mZ5xkisbUJhbBCBdoY9AHmn0JpiWo23gH9reT1buII7GKqGvS1i&#10;643dRhWPPxT91N9shGBFqFkt1EE9gOartVKbXVZUk4Xv2BokrZBhVUWb8tLAhiRKzRdBdYf95tpj&#10;/wCe75HFV2lZUtty6vhn8knjNNXSly7qQVKjAliPPahyYt1ouEqrk2+1qCbYtYKwDK/dBq307W7r&#10;t7ErEWwR07p8DuPmtOsapEcFdQ4bIAIxAxJPcVs/pbi/d06jcQWO3yoiubmxbDq4c6pGxNojcti0&#10;hnMrByn9uabNm9c6UthTIlgJJMZJWp6RbTfqb5Nu5kSZLHgiO1WbX7u0re2MCRc3hvtLZ7VmULH7&#10;jXb+jZWER7gXLExuJ8TWvajTsLqptNqMquQx/M1t2pupcW2pAZGZ0AJl6ptfYlRqBaNx2tm0CWlY&#10;H+9Wo8lJo1bWG8+p2psdrhAMQQFAmKr/AOaV3dwqo6NxywHEVZ37QT3IAd/gZGPnmtZ1DvadWVxu&#10;KjaTn7a3QjwZs06ZaC8tkOLKjbjcPBFGa9cuhi95YG1QCJ3T2qjsWgXPYuu/Haa9ptWXcWyACQSr&#10;cCV7fE0zajG5G+6fVgISu9FCj9MmPzBrYvT9WjJZPu/4jxETXNl1D34uqyQEhVJwsVsnpl66psu8&#10;EuIaE48rNZc2CNGrBqJbqOm2bltLVnp6WYbVX/WauLpN82VnjxjdPAOK0TSX7abk29Bhg0ncJ8jx&#10;W2WtRbmyi3nudO0sMyOYAPea4+WFM7GHLaGLhDW9sKRJAJMsGbsK15rdk27rJbgJbZpa2YDfHmrm&#10;5di4yg+02T/jZh87ZqvZHb3Quo6V6yOXJPmaUkP3Ggeq2xdh2brCKRIgbvAHetR9T0m03wWYqLe5&#10;Z8+DXUNRavG4r3LaERtt55n/AHrU9VpWa2quk7mi4sxtYcSabF0Zc+OLiczdH2C86l2KgAAYUUle&#10;sFrIaLiEHpB5bORFbE+kNy3d3Xd23dwYVfxVfrrJUpvnebYYSeD3mODW6OQ588NIplVXM7nBDMNr&#10;SDSKMWskpbEKwJ34Binr2luKLT7WIUyxnEmkLnuwiggbjiTJNbMc0zm5JTTMXdtt5CKnxJIP5qm1&#10;IMEwSy8KRBBPzVxe0l3au5VRw4VC3+e7/al9RZuBrwE9BBMNEj/enoS02nZUWb9sXQ+7oYEMRj/S&#10;hrrLjI+SGLEJKxMVPare+kwWk4HNAvahra6dgpnb3MxR7QE2PtfthCN4IWDj/EajtZiHC7YfifuJ&#10;70oLqojBFncwOM0Z7r+3bm2IbgDlaFoJsBctbiwLKZaJJgD80reXct9QIZQAAx6ZplwFEsA4nPma&#10;B7jhrwgbCJURQA8FdbN4i4pfCkbgODXrrrtunbsUQD2LVhdwFss2MsTxH96X17WiWti8xyCoj/U1&#10;XsJMTdVDTtntJECkNXDo103xtnC7YgjzT7OTCowO3s2ST8UndfdCuAWmCCOlaajNKIreVXYvvJ8L&#10;FU15V3Kkbasr4dCygBsf2NI3N222C48AHEzRxZdFcVXaPcDLmD8ihOpLvCysdPxFOXre9UZ/MUtL&#10;puiCRginRYFFfiFmM1m71SZjP9BXo6R8kyKixQzHfkeKdQIFmBwBgGsb7fhqkr/dmpe8PA/tRf4B&#10;O6enm2EVkCsJgrxVu97a1pvb6lwxFavoNWq7TEMJIDYE+KYuas3FZVstMyxngfFIaTYOPIlGw3qb&#10;W91s3E+4GWXJkVzzWIpusAtyBxOavtRfIt7ZLYxBkCqa8el9rENjmnwVITPIp1SKy/7e0kDCP25F&#10;TdUF3MLKg7e5NBIujgzuMGKAX6tu0ggxLUZBpn3LuiFHNRG4sGIH9+RQlVgNhEcGe1C39YGQQO4q&#10;cEoOEbDBhgVJy6AQnJk1BcAbPvklpqdx7xIO+fJoA96DqkqvCk9vI80QQpKna27B+IpZVJLdPGFq&#10;WwI2ATiJqAOmYJsvO1iqrgx3NRR2U3P1COw81LUOdoBWP3EcUsqSHLnuCKhEkWK6h0UKLoMmDjtV&#10;rZu21KRgcCRMn4NUCrAullgSKbXpuZjAkzih5ClTSL9L+4svJ7x9xoFzWu49veLYEGIgsaqybm9Y&#10;gMD/AJfNSV3uPudg84BHb4FLaKXA5curdcEyu3DbqXvZa2x2FZIAGDTVrJB2jBJBjmkmEKzbTuGQ&#10;TVIOwRZbdnaE3ANDDsJqJyGCqCYAYA4WorbLB1VyZG780VGDICAQds4HeioLcJNda2AEBIEmCeDU&#10;7eWtHbOefz8VhrL2w4BUsBNAZHBUseMkzyDV8AtkmWBcAHwYPFFO1w5K5C9AoTKFG1T3Oe9QIZUK&#10;ozE8maFoONBktXFUEDdxJHapKtsO6lQzzJFQUo7mJ6VgkGKj7YNyQ43sDJoCwyg2mBwoZoBGYFHa&#10;xvDkYIBIHx5pOXhbZ2jP4mmjjEY2/b3qmQ8I2giOgZB/dNM6Vy5RQNyscryWjzSvuXFeWTcD9vyK&#10;nZcqrEMRmCe9DNcERfW7ReVchQJgTV7ppiNojcpXGI+TWqDWoqKVDScMYmB8Uw/qJQgkM6jzgVhy&#10;Y5ST4GwyxjJNv2b3Z1P6V3dshWkmcGRgVr+q1ht7gGaCcKRPHekx6k7ImSUOD0g7SfHxQtVfViBu&#10;kzg8A+MVihhp9HWeTdFUyivXQ7AxGeKptU5dokNVk1wlna2A5yJjj8VUXWCNCDKjqrsYI0cvICvB&#10;Sp2n7RmKG+4xkmRWSYWQP/ehbwByc5x2rYhLMruMiYivMucVlYbqPYV5zJWG581ZR62CrZGK8AZJ&#10;n+lYBaSZNeDgiCox3qApIkoBDEzivBPuzWUVuSOkGRWQVIdSxBmahZK3kBd1R5LdEZ4qR6AMGa8z&#10;hVPg5Bqiz3tPuDeMRRgz3dxALRQRI4b8juKJb2bGTvM/NUyEGWRxU2EAEjA4ipgcAhlXv5rG4ggr&#10;JkxmpZCI3B7kRxMGsMC9uNwaDIjn+tSBO+eCpye5ih3ysBpIkysCrRLMOSYBxiKGsE9QFFe6ZBbg&#10;DFeMNEAYmKsog3B6Y3DEVIWwFQLyORWFbZwuYrGFYdPParKqj3Ekn+lQLRAI/EeTUjbO0kHgzBqT&#10;OZPVirIwTKscGe89q9tAPaOa9b278wYqcBxJAkVCiC2z4kdqwu+PAJqTEkKI/p5qEZX57VAGSRge&#10;OamBg9EZzXhw09u01E3SSKgaMgjMVlioAGw5wa8wAnHNYLk5ZpI5qFGckLbJhQanjcNqz+O9LpBB&#10;6hk5mjWVaAQftyR2qBRMkNtZQsCve3AwBEUdbrsqsBt6smhMIBBjOagVURLQuCTGIry7RJgipFxP&#10;27TXioODIM1ZCOwydpnuKwHkQAR5ojNCxuyo/vUOkYxBEmagLRksOkA4Br0leI/DVAME7Aj/AFqY&#10;cHpKjzJqgAipACxG4yDzXgXGGAEHPms2mMMMc1kKXktcGDFQsEzEhc4BqIZgB1g+BGBRcBgT2HA4&#10;oZIdcttE+O1QF9k2K7+kiKEzzFYQZEiiqEB53VAgJBkmN1MBejKnyaKiwSIB3UYnYroDhe3aaqTJ&#10;YszlVCiROYoZBO8BVEZmsq/UTU7aht8nEcCoWKWurloEVP2oMxxx4qXuNgAjJzivC4RJAk95oime&#10;2kyRFZggifHaiNAOCciKiERQWJMnFUWo2e9koZnM8fFe2gq/X3xR2sliCSYj+1KMoIbcMgYirKlE&#10;9JJIA45BqbrJI7xJjiamqgomRIFACMAII7k1bKRNEnA2k+TWCQMAVNG3cCR80EncVMxn+lCWEa30&#10;MQIE4zNYZZKkEZGTXnQdjmeJqdxjO0cRn81CV0Bgs07ZivNbYn7TLcZozKIENznFYa247iR/pUC2&#10;smbLBoByVEBaXd8wbdTnB28yIPisOSVjg/FUiqYLczdzWUUsWAMgCTNeYSi4g+ZqaW/uIaaJstIG&#10;F+4gdhFR3k+ZIgfP5o7byM8c4qOwZEDiaoIWJP4qJxFGaWzP9BQTJJIHFQhCaMt0rwaGwzIrAmOK&#10;ukUy00l6A+8YYgHyKtjdYcNGctHFa0jtAAbHOasrd9puSWg+O9ZMuLm6FOJaJcd1YKAsmWzkxUQ8&#10;QNpPbwKEnVsgQFU4HM0zp1Xk2/J3DkmszpWSiIZWuSSFgwxGTNIC4Ad29ZMjNWD3ZZeiIOJEA0o5&#10;TaDy5J580cf4AYaw8srLmDma84V3ZgZBzHis7CERjEHH4orRbtp1Aqc/+xqr5ARNN8opYEtE7fHg&#10;0RQpa44wFHB71BbxUtELJEgCpta3MNiGeSO1AABN4OSruo74p23dYgube5QYmJqvvW5ZWKEs3Edq&#10;NpAoUqoLEGXAmD+TVySojL/S3XuGyHhhnbA4/NA1oDNuG07Y7k470C9e9sqU2hRxBPFStsGYuCxY&#10;jiJArPt5sWoKwbt7kFTDdgMnFAuXC722VgIw0iJooIDI4XrbggcVD3XAC4aDLMeaYgJklYqLjABy&#10;WkbcTTakhmx/5QTEUmzArgwBxt5xTitvaAf2icULAdk7N7atwO4Y8gg8zVWb09ZQfcDKU69ke2WB&#10;EySAO4qpu202oqgkg5nFXCi4NyZaX71mLNuBIBMZiT5o6KEZEZVhcsCxaJ8RVd7zKom2GUnBXMUS&#10;xfEWwnMkknJmrcXQ2+uAt2fdCKShAmBVbdYFnBclYweM0z/MG4PagIMyaCdPtDMCbigAVa4LrljF&#10;hnQIRdjG0CsW9M7ByLgknmY/JoW8sUBAVu5pkBSm7ZkiKCTK2i3vAztAwdv5r1ycoyjp/rU0WFYn&#10;O1p8SKxdtL7hO2NxyOwFEmi0BtIm623XtnA8imURXwpOH4H3LWVVn9tdxSJI8RQm3bgWG6FEOBmD&#10;5qXYxPsZQFRF1y0rMED/AFqve81wW5gjMAdqwdVsLDcwIgCcyPmsrZ3lgmSTInEUSjXLKGF2dIKA&#10;SuQcxSN1ohigInseAKOhJCs6FZ5nwPFKX76e4DbB2HzRQTsuKdhLqTD7yu6CDSysQVMboEMPzUmK&#10;ui7VmM81FWuo7BRAbg0xJ0OsDtRUaMZMg1MguA3ugECJioOfuMSQTQjcWCYz4PFNSbLTDXEfpO6c&#10;EwtAEXEBEllP96lbWFO1jk8fmoJtRhxjiKJF2ZuLbMmY2xMieanaRJO5ZE8+aGC6x1d8CoojtuJ4&#10;B/NRrjsuMqLEXtrAdhwB/wA1EsWARVkHAYnvSrP9nWT/AOIFYL5nkA47UvYNjNpF+umALB1g2+0Z&#10;JNUWqBUsCMSaI19tv/cyTk8zQnX3S9wkKJz/AF8UGODTtsmTLYK1a9wEBYWpO9wso3ZFSClzKkeK&#10;lb0zEACTJ4pzkhceQTQSZGRkjzUlaBgfdyJyteullIyM4/AFBZOIIJarXI70SeSWOCFyJ7il3H/N&#10;TbiFisMoeAB8UxAo2T0P3dxQXgobkHmK2P1DRm79i/bG0E81pHp98JdA7mASa6Lc0xGlQoSwbM1w&#10;vIXjzQldWej8U1kxTh3RqmotMoJ27GDDbnIito9F+sL2ld0vtvDAAMRLL+JpPV6QvDMgHYfANa1q&#10;rSo5DPkYluamNwzRpqws2OUHadH0NofqPT6vZdW6gEAEjBEefmtm0l72wkjqcztHE+Sa+Tfee2u5&#10;HEKfwMd663/Dr6g1ut19jRuqvMsHfLSK52s8c4Y5TTtLs1aTU3OEKps7X7YMe45LQW2rO0A1K7Ys&#10;XDbVBsfAJAgNPea2LR29Rabcfb3m2SYHAYcTRW9MP8rpVDGHkEuuxsfHNeJ1+nnkace0eg0uWMbU&#10;n2UI3AOLjW+kALGTj5rOmU3EUEqRO0HuNvxVuvp15ro2WF9wsOniAtSOltW3VjGdwZgOfMea4ksO&#10;RcShR11ki0qkIvaVlYMuWeSRwI4U1K7ZINx7dppYgBTwu7J3LVhp7bJbe0QDuUMCQVLRwfgirAaL&#10;bek3SwYBWLjcSSJxWXNCUFf/AMGnT6hRZU2dHbKK6qrKHCHdwe/5gUdBcN1jtchXDAKYIBHerU+m&#10;oLoQEW22mJzAPmrPTekul+26KrskMbjvK55muZlzNXabZ1ceZSjw6oQ9J9TOkuHUFldLX/ysAZ3Y&#10;Dme4NWOv04sO10rKsoKlCRB/FL6j0m0ztca3bGW4xzwvxPmnrWovrZsW7tpPa2kbwcz4J5x5rm5Z&#10;Rc1OHb4kuuDpaOdxaf8Aj2ULaHY4a6Ue0HkqgAJMdzVx6F6ZeGqt6nTlki8BZtkbi0rwp7gcUdbF&#10;m+nuqHm3gAwgf5juRVt6frQNKu5Ha6r7bO3ENEyfx8UrU6rI8cklbf4tPrn9G2Maa/8AIS1b921e&#10;SdrF2VizR+Z/Bra9TdtOl130+61CqoJwdogZqu+ndPa1dx9Pe1SacjrNy9li3xT50rXrN+wtzfcL&#10;7Q0QrGa8/qckXl2ttbWr76l7sROFLhGuaZ7RSywRVCDa28ZdWOKqvUtAwLFSi54IJVZzmOa3NdEy&#10;C+7I3GzY2IY4wfFLX7FxEvWxBtALnuzH/D8VoxatKdxYKvqjT9aLgYhgjL7AkxliTGI81cememNe&#10;dHFgslk7XgElgOIHita9a9dsaF9KrWLhLy77TA9tMcfJq90n1z6JqdNc1t1zohZCzYCw7AYCqR93&#10;zNdDPi1X2YShgk1Li4q+Xx0h8HHc7l++Sz2KLLExu90E4OZ8xUdfBS4hZSWt7QeDDZn/AIpv031H&#10;Qep7tTo/UbY2IHNq4ZJ8yTXLvXfrZW09waPUf/BLXCC5t4UDsppGj0efPm2LHJOLW7cmtrfzwMk0&#10;qb6/Xs2Rfq307RPc02wXZSUZQGO0fmmG+ovRm0zM+rS3bClipP6jOuRuHauaejfTSanS6a6Em+xY&#10;sQ87Ae9ah6rp0tapxadbi9ILeWHz4r0mLweky5HGOXIpR5k/lrgHHqJP/gjbfVPr13Rns2CouKu5&#10;3656vtHgVU+sfVOl1vprWipBuFj/AFnGfFanbs3Sz9KkEk7FGFrNzTKiE+2hG0kPM5r0eLxmkxvH&#10;thzGVppk3TkndcquUVh0yq9veZIXIBgEmsrZbYW9xnDYAPLZ7U9d0v6aq11YABk9j4nxWLyeyu5y&#10;FLLHJYAjuK6yy3XNgqAq1oBRaF0uyvMZEU0k3HZRddSsKpiSwpP2XARvbULcJJzn4/NP6QXffBF3&#10;pXqOMGO20d6mR/i3fpjoO2uDHU7XF3DfIK+DHmrnaLgtPCuvdTIYxyaXgLFttPtP+P8APmm9Hp78&#10;3JyI5wMDsKwZZqrtKjZCHr5J3NIS91kYgEGJ/wBBR9HpUXKqpI2kl8CSaJZsRatrdUP1SFJyrCj3&#10;9J7d86e4u3as7iZ3E5giscsv/Hd//wAQ1RfYS05s+5v2+0GDFTwScYqws2HvI7b1K74KzBkcR4qu&#10;IsJvlx7cRjqwfirP0spbuFDGx3WC5ArHmdRlJdm7DJ2k+hNtGyrtMl2wWH3CfniKjbsXMMN6AZXc&#10;JBZecCtk19u2pDIUTnIbx/zQbJ99BcsqqujfpnJieY/NZ46luF1w/n0PlFL2Iey3QwDOdxKrO6VY&#10;cmaP+oEl9gYEZgwSPxVhf9KvWbxW+vsXwDvTgicjdGDQrVu3aCMSyqshsSNxPIHM0r70ZJNO/wCP&#10;ZE6v0Vyw2wKxZgCdoET5k+KOwssHuO4R9isFAyoGBn571uPoX0pe9Y1f8pa1FvTF7TXA18wsfEZk&#10;1ruu9K1Wg1LaXV2msXoVYcZYUqOrxTySgsn5xSbXumV91KSQqvphe3dNq9buWmDHapja1HbSW1YF&#10;rSlJUAHmeOR5pCzp9OWARCotliVmJHx/vTy6sm06GSo+0cd8Cf8ASjnv9Sb/AMUxykq6Br76NdFw&#10;bEkJkYPkeZ8GvbLaWrP3AMcqxnbJxFFfWuUe418QXHuL93R5g8Gp3FQ2QEdXDPvAGAQP8VVb4tVz&#10;6I6559ArSsUQ3Jn3SdsyWIwIpsanYNwusTbZQqvltrftI4ikURUMw9wyWlhAmiW71xLT7G3BTDKY&#10;O49qGcdxSdFpdvGyAzlGYvBPG1u0xVppyUfcysRLEyYCjsaoTcf3LG+5bDZMBSP6H4FF9Kv9Qbew&#10;B3jIkEj5rJkwtwbGR5ZtunW6SqEO0CEhoz+0f0p9DfspF20zswyUMblqpss1y2fbuKty5n5WR/vT&#10;CX3u37RKbl7SYUsBxXIyQbb4VLlguLXyOMPcv3GGlwUgTiYzBrcPpHRX7l1nZVYoOou25VUZUT5r&#10;ULFzduLXtwB4/wDM8TW8/Sf1LptDotdp3Rmd2R0AyFKcgn5rleT+7/TzWOG5/ihM4bqO2/SXoHrV&#10;v6Zu65Pp1dZdvkpZLATaUtLMFzunzXP7nq2g0HrOm03qNu+dPo1F7VKHl9zrIUfjitIT679ejU6f&#10;T+q6pEJJ9kTCo3ABrWDqFK2V91lfcS5bqD/JJrjYPDZ5TzPPKCUt237dqS3fL/Rz8eja33Ls+ldF&#10;9c+ni9Z9vWXNhXfbtxDAOczXeLXrN/VaAJoNXb93oG/ZIQnJmK/P2yLYfpV5DFxzGMYGP7Gtv0H1&#10;r6po/aazrBYOF2DgKMRJjNdPxz1HjpJYckp43w4zdNfw0cnyf05DOoyhSkj61b6Y1Osvtd19+5LC&#10;EUtAgeI7mrB/pfQ2LRa3aBYWwP1OQwNcD0H8XS+xr6MqKACud0itrtfxft6i6BcsrdtLKrnY+fJ7&#10;10IeT8XKU1qPGZbf/OSUqPI6/wAD5WNPFlXHpcGzP6Vq/SPUBqLdo3xcw7L8eAaeX13R3rQW2XDr&#10;LMIgr5Iq19L+pvSfU7Sr7qIq5ZXMEHuKp/VNH6Ub2+25W7IVyIgeD+DS4aOGJ7tFrIfZk+cb9fwY&#10;4yyz41GFqa4tFx6d6iDbX9IsGO9JbP5Fdz+mvV9LqNKVt3k3g5RvunyK+VhdFm7i4UIYqXB3BlHi&#10;tk9M9Xum2HRGYht1trcAAeR+TX0P6M+pl4vK1ODnCX/lHlfqPwT1UPwlTR9a2Lr2eslo8HvParzT&#10;3mJuowUKYYLGSDXAfR/rrUm4bd5muQsgwVKk9q699PeuabVKRY1K+4QJV8H5MnmvvvjfN6PWqMse&#10;RHynWeLz4dykujfWcIVD8bRk/Pan7KXGBCpK8of9ar1cF03jK9xTll7QUdLcdMYImvSyxJws49u+&#10;S0TIjftLd45p0qt22WBETE+KRtcIzxO8EA5gGrNbMsSp6Jk9gYpOOCHWHVQnRDBI5PO401YS4yFS&#10;+PkcgVhHH6Zy4LZMcCnCWuEgv9vBHiqliDjIT3hEPM7vt7Zr11WRQywIwJ7eZot64LgQi3BVs0O4&#10;LbsVLGOfyauEGi3JHxJ/9cB9MTVfwd1uuf7vTfU9HqfGXf2f/wAuv50fWPXX1Ll3iQ5xMySc1/Td&#10;/wBYHoq+u/wW/iHYe8qra9PGq2x/9KOLo/vtr+Xp/pTV3PaZGEb55FeV89ptPHVQyTai3Htnuvp3&#10;NkloXCEd1ZHZY2ABcS643Kw28RR/dFo2zOwTIA5FWTenW9FZVSrFiTj81UXmCg7GP5OcV5dSWRur&#10;rovzuneOKdcs6b9G69y1q3jZkB5yoYdWfNdXV2a2je0XCEgEHzyZr59+n9Wunv2jE73nbFdt9K9R&#10;fYCFYwQdx5heVrw/n9I45t6iqZ8313DXas2fS6i6dIrEMDI2nsvYCts0bunsWmYK3SHdTuA+SK0U&#10;eoWndDdZl+07QpJ5q/TUh8gM53ThRARsgkV47VYZf9tW2zNjiquzo2m1barYGLsinpP2wExubzW3&#10;ehX7AuXnRQLZKowbqz2YHuK5fpizj3VuOHDjYeREftB8+KsLR/l3QOSjsw2k8KRk9NcabfK4bOhh&#10;yVVnZFuKQdlyGQ9UfOJnxW0aXVM122xfcLQ2A7p3fJ/2rmlv123cYMIHuGI289hJPFbZotWblwCU&#10;ALqWfnp+fg0GPK12zZFpvg357Vm3atXFKZMNnLE8E05pb9phbdJIVOWzvI7LNanauWjdKi5t3HYD&#10;ysjNbP6PqxqLki5swxWRG0jtmt2KcZs1RbVGy6HUQqv7RkEFvgjn+gNbna1Ns2ywvQHC7d2CCGmt&#10;G0a2rYB3ElSWuj5PcD5rZLToUUwpAlgPO6n6eTt2a06Ruem1gNy5tIC9i3BJ5qVr3VwtqApLsV5z&#10;VXauo6lmYLEMZX+m2KJcv2rXuTg4AKtEg9orXnzrHFtyNEE5NUXNlbwCsrFtzElsRBGJq8tySACN&#10;6YkQcmtR9Ouo4QSjMbzAqcgnwKuLd+EtpCwAGUZXq8TXIwa5ZZtp2ka5YHGKv2NI7XbhDKwMEndm&#10;YMGKG6ErG+RIww4BqVvadxKkEYXqk76BevK9m6xUliNsdxmuliipRt9tjIuqA+sa23/LkKvtsQwU&#10;rwAK+W/46/xAt+gfSWrv2LJW7BsxO0qSK+hfWtp0hRjAZjiMgHzX5T/9a38RQ2t0vpFi8ot2QLj7&#10;OWL8TXU8N42Wv8jgwdwbuf8ACN2TJ9nSZslctVH+WfImr+pDqtWb969vvOxJx80C79Vi01/ZhZy3&#10;GTXLLmsuNuCH8eaFce6+1WbIr73DwuKO2+kqSPGRwS7c2jbtV9RPkAqwM48GqK76heecZC9qr0lg&#10;0gHMRXrSwpkyD2Fb8elxY+ooKOKK75CIJZxH4NM+0IBBmB5oKbOStHsWP02eIPYeaOToHLxdBNuN&#10;qDuDI5p/2xBwHBxnERWdPpwVBYhSTirEfpqYiZ5Pg1hyZeaRzMuVrgR09jczhIBA/uK2fQ7bNpd7&#10;dSbgFA81Ul2VAuwD5BzFQLBkAh2ljk8isuS5iG5SLH1D1TgKGk9iO/xWvv6jeuFhlBwyhsUPWF98&#10;kMecmlLKnk3DnIxWnFhjGNmvHjThbHrdhnG0GDEnyaw9vbtB4UU1Y1KA2+nuJPEj81G+R7vAiCQe&#10;apSlfQG7kFpyitBEtG7HzTe3ahDZMjFQ01k71kHa2Z4xU2trPQmFMEmlzknIRkaZNR1KpHHcCJpo&#10;oRbubbatIlc96SVLjsp3+ee0Ucz0w8gZIFJkuVyZ365EWckwUgryeM+azbuG2GZTOKat7zhrWOcc&#10;1k2lDWnAJLEfAgeaPeug3NdMbVUCW33LgQQvyOTQgqsu48KMAGJo922pP6absGfApW2qt5mOKzp+&#10;7MaadsnatXOk8k5NWi2EUn3AJjjwaQtwggyxDDPBFWoUujeZyY/bSc0nZl1Ena5FX06yNwiedtWi&#10;6RVUH7lRTH/lP+4pjSemO5G0QpzLYj4rbNN6NZVHGyI3Bix4juK52fVqNLcZHmk6VmtWdA8uT2Ib&#10;Byfitg0PpDlCRaZibkeAtW2i9Dc2muSQAilQ4hmVsEgdxW2aL0g21+xjuWPcGUiOY+K5eo1MndMS&#10;4PI+uBn6a0z6RWgMc7Nvx/vXVvSrNrV7bdy2rBTJPBDf+Udq0NLLKtpy5c3BIVSNoHE/mukfTHtm&#10;8B7AkZciT1nHJ4mK5Stvk3449Kqo6J6bok1KWN9sqC8QuCDxgj/Ori36NbtoQqlyp2urmDE/GSfJ&#10;pj0XS+2i2ce3uBEmZuHJj4rftJY9xSWt2mZTPtRDicST8d61wXCOjiwtrk59q/TGhVcNDZKzMjtx&#10;yaa0fot+w5LSSyBUJIERkia3u9oEAtuNKVZN0mcqCap9VcFvi0rN8tEn/aBQ5Vwh321HsDY9JW1v&#10;t8siFjcY8hq2LSekoFuiCSIIVo5I6T+aq9DZZ1d3sXIa7tIcwc9x4FXdpxbV7YBuS5BPAEfJrDkY&#10;r8fSC6tFDWhcuMhKwwOIjkk1p/rVr30Lrqd6i4C6jA3KOPMVdeqXNybCpMsqs/LGMitB+p/UdVp9&#10;zm3BaWJbnp/FC1cQNRlUYOyk0Hp9v3rtrBcCSSJ2wd3ftXHv4nMraUwGS2QWJjJjAH9a6Z9P+rb/&#10;AFO8t6XwrPuEEgjj4zWk/wATbQXTXz7ZfcgUrxDL/tmhwpJmBqLwTcUfMNoFL1pXVSqRc3H/AEg+&#10;a6B6D67eQOE9u27OyoCxI2iuXav2ySeoMDIjMknMUb0/V30uj9IswcMARmDzPwa68sG6O73RyMeX&#10;Y1t6vk+lbX1TCBiCytk78HdEECrjQ+r29TcT3YVUYKrqOS2FP4rg2h1LzqT7z7XMvJkTEGK3T6du&#10;KLUe8HkhUkwu2DunxWPImdOGVOXTR3tmBttZa5iQ6gDCgYMeapV0ae2z27e57jwCYmZxnsaotBdv&#10;JbCW3aMuhuDBJ+a3myll7dm6YLG2hMjaVJ7H5FJ6RoSUhO3pEm41tgibgSR1FwMhY8GpWdMuo9xw&#10;q25fegJx4M1fWtApfbZvruD9Z2wciRHx5FW3pvoduy83GU27zElQN0OMVizybVIDa9yVcMobfpLB&#10;mUPtSCUYiQpPj/cVxH+KP05eOnuu1tnIKrKmMDvHzGa+rF9LW2LaLbEC6VLCT+eK1T65+lbGr0yh&#10;F3Qm4bZOKDT4ZwnGa4pmuOjxZFOLj64Py61m7eSxIJYmf9BV96Zeh1hR2HOM1ffXX0nqfTdVcuMC&#10;NxkDmV8itN0Tjf1KWBIgd8V79TjnwJp+jmarBeNxa6Ps/wDhj697NpwuN5VCr8RMGPmvpK5qi6MD&#10;fVlQ52iGBOFz3r4j+itQNLcHWshWLhu4Tup+K+pfTL51Gha6Libnywnu3eK+baxLFk4XFgaPJPZF&#10;TpOPHHs1/wCu/TxqdGCkWzvLpa84hm/zr5i9U9PW3Yf9NlBchyhwT/sa+rvqBmu6a9JY3C8bWjcE&#10;/cs/0kfivn31O0hNwpcI2lmMglHIxJr9FfQmb73j4r4PVY2mlNv+5I5A9h7D7mVpmWAWYHmqxl6n&#10;lIWdxzGK33X6CWdWkC6n6agzM9/xWs3tJctktuVyo2gAx0AYwfFeyyQ2lLFafHAGxrPZdigZoAUK&#10;OCpOR+a2XR+qC++xbe4qYAEwnmR5rSb14r7cEAiDMn/fzRF1jhrgDoCDJb4jNVCfQieFL+2VHYdL&#10;qkWzZXdkrJ2mD+RNXVm+LqjaGVzu3Fj94I/0rlvpXqVr2ELsWMYxIg1cfz6RbNzUFbgUAAcf0/0N&#10;ao5KsfGPC5GvUNbati5uUWwc4yc9jWjX3a0wRZ2lt25sCB2q81txWLAqevC54K+K1fWXgoDopOMn&#10;tunikTk0zNKSjdssrPrXtJcEnaxDGRJkf7VsFjXnU3Pe9y4qNlyImQOQBXOL2pZHJKDa4i4oE88Q&#10;Kf0estDcpuFuQ37I/PmqWZgpwl7OqLrGuAszkgAFzH3dhTN5/cuAorgoYPUUAJ8EVoWh9R2e1JaD&#10;bZZGAVUzWwWPVEVG333ALSRgyvwK0rM2HGKZYPcS42+2cq3ubmzBFbAfqEHSql+6GCpDOI5PiK0l&#10;gHZrlsEwpEhpIUcyKD7CKWi6y7xuyvEdqrcy9vHBvGs9Ts3LSbHLM1vYCRERzFUWvutdtGWZo6wO&#10;Cq8f51Wi6rq73GyBAMYBoR1KqyQMRBnviJWhsFj1y+g9srcDKzYQCQgI5+c0lfRA0MDg9J5gEYxS&#10;Jui26Lhm2bCQMBazqUa2AyXsKm3PBPeh3BRaSKTVah2e7udgjRu7GRVFdu7nuSRdAXBJgwattSiI&#10;ykXVcKnUAD0j8+arXe3bX2zEOd21RJJXgSay5LYLn+hR7LN3U7hyRIYeJoN/0/eEIZVMZQ+PE1se&#10;mZUsqFHbdx3/AMJFZu2B7jHiV2zHds/3oNg2LNQvWXtK7bULI3J4FVVxxcNuSFLCRirvWotyLKlp&#10;VpLHgnvVRcsMrnqDETPj+lDsHYsqto3H0q8i6Xeg7jeexz4o124ty66i5t38gDHxNaNo9aUFyLjA&#10;bhIq0uep7lOSZiJ5jxRLJwhjb2VRLUMQ77gC7TOIhRWFVbqhSpVgA2MiKXS2ZMh2AMnOVHirr0+0&#10;zkseSYkwaFqxKpVwKDSMVtbWAnEkxgVUvZfUXWS3bDPv57GtguaTruksdyrticT+KrLCql6zbe04&#10;cDEEEGeJNBKJFkS9GLVkWyhwrTnuCag6rbusykdxHAz2pgSHugIQQOpO3zFUWsvbU220zOfiha4G&#10;KmHW5ZUTLRPTGCI5FYdkOzP987RVYl0sXDETBVZPGaubDC0hULO0DPMA+KHaWpOg1uY3Kq9RgbqT&#10;vtbfcXOwfA5+AKsVvKFb3UZjtjHaq0WnTKXW3Q07hPPFSUSKUn0jIvLb3KzBtqqRt/dnE022mubB&#10;vImC0g+aR06m49xTlguGWnk3vIVj2zjEUKQUJCl22bQK7Z3L9w4mkNVpbirhgO5Pc/irt1eLpIB3&#10;AZjAI8VXXbc2mCKNwXq3Y/BoZKg91oo71kvBawUAI3A4JqWkyN0bQhx3iaLcVmJlyx2BRHmh6e5c&#10;tlwV8AFTM4oAl0bC14uRmQRV5bXZbLCA0AhK1vSXXKsQ4mMA4IirV9aWcBBJHMDmKdEGMkOoLyAw&#10;IBBKk/5j8UzY1Tsu8IQGiCBMGqq3vubsbi2B+O5o6l9lq3uMORP7WoglMtL4Bibe8kSxKyn5BoGs&#10;drpZPtDwZAxAFQe5fCzbQdQgkmIjtQrrgNa3clSIU1doCTsQW+DCleV4XmR80C56ibYXp44J4P5F&#10;Ls9zaGVACzbnPEUBbpn3FuBgDsqxLTLTT3DKoWAmTu8fiiJqNrKrEsWBE8zVRb1S75QFoBBHzRbe&#10;pZ5ItSAYAjGau0BTRc74ICqYZSuc0IXbwKBF2hRAxlh4odpmuwqIVgTxINEtMGbdMC2u07/9aJEY&#10;8bri6i7lWVJckeay6pKbAqsMlhyW+fignaGUq39+4pq1rblsupXapiDANGBcV2GTTsyCFC7VBMjP&#10;V4+KMdMTv2qBDD5JPioWgyI9xyeAJjAmj37O68wtgGFnGZBFUEtpTaqy8lWbNp9zYyYquZBDPC8k&#10;kk+e5q3ZxtKhSAshfJnyaqHR2ZQtsbCRGYIHFUxfDdmFVbbAiCwPTOQsijISxzd3ASWJH7j2FB1N&#10;t7MEiCGCSfPyKEt9t+EBkH7TAx3qi9oJmZwbh2KIjPYV5EZgVVk8QWgj5ojPbcQ4Jm3ujbxQbty2&#10;7Az1RO0CdwHmqaCUAtneLkMSYXbnsKgUG87R1dm4IU1C3euuCDKhht2jME0zbi1YRYEiQSTkChoY&#10;kIapFJtnerAGN00NSU3kfc8ABRyPNSuqqqigyu5t04FKpettcdkJCrxWeULNUJUMiWG64GQkzE5k&#10;VJyZC21IUARPc96irZLK29zRUdX2IxwvahUBu4JesC3dL22wwBB/5qK2ny/uhV8eKwuw42kAErNL&#10;2T03YVmMzAxI8iroiY/KAiLbGM/dgnyKNp7QaQW3tBOe1JoQiuSrgMf25geKdW3AO1CnSCGq0i22&#10;PruZT1FVSC3eSe1RIQTcCgs+UnxRNPa3GLm3bMg/70RrVt1YKiuqM0jg/MULZdS+UGsP7al5ncAr&#10;BqcVrdtxKqAy9JDZn8VXXVKMttAWDAEz/pVhYtWQ8E8Acr57GlSYXNou/TnuuUlsFYM+RWy6C6jW&#10;7TKu/YWmMAle9axpL1r3APcxbWGxMHmR+K2OwpFv2t4UMf3Y3g8sf9qxZXydDDKkuTYdKr3d9zYI&#10;thWD9yOwrYNNZL37BtksTuO5vtJjNVoZQlnd9ipws8g947mnmc9CoqsA21j2zz+KSmdKPS4G7gRR&#10;ci6VZo3lhBM8qIr13RC7tFq4rWiAozBYL3zU7e4hiCMOyMriced3cVIM1q37qEG5CnIwBwYmibZV&#10;xIi2/wB7Lh7ii3cmIUf7jxTusIcW/ZVDtkBnMMN+JYcEUHpa9ZsjZtbc0vxKiTQLl8EBwkKYkGCT&#10;swu3xzWbIrNeKh03+m3cKSuUc8dQ4xQ7loEWiAd20shnpcd5HmkhauL7xb3IEg2/A53f1NSt79tu&#10;Lx6W2q0SQWycfAFZXEbJDJKSpkBlMwe4fnjxQ7mlHtshU9ODGC4PBFBs2ifcK2isgcGMnBJplVs7&#10;bUO63DtUSpJUDBIiogLF9bp2RbM79iLDCBtWcZiqq9fFxUW4vuKhYDmek8t4mr69ba6WY5I6lKja&#10;AE5mqr1Dc65Fxn9zarMZSDzMfupsCP8AtZWPauIth7dsqQSCsZAPcjxSYspZurcthWjBWcTVqwUe&#10;25ukNlBLEoZ5nvFVl9LyvYXahZnaVTEbfBNOgjJkZV+5dS1dJhiwUvtO4LnGKJba21xgVC9B2gDE&#10;nnJoNy1Ds56Ht7zsKwWB5FCKNc9rahubQBIaJ7mBTODPbT7HvT7t1Lkb+vZFvgbT4ra/RtbqFvfq&#10;Ju6lYgYYluR+K0yxZuIqB7Ycl52jO0eT+Kv9Abm60bjBi5gbjwVxnwPmk5ccZI0YpTfTOr6JyPd2&#10;sNv2bBgkATH4FEs6lx7i9RAExtDT/wAiqXRAWl3ktFtsKfH5p26S1q5cvMsgBVE5O4zOIMGuXOFM&#10;7mK9qvsftXVdLexFkiGV47f4Y4qk1JCqxR5ulydi5AHmKLelBtu20JIDIFwy+GLDEiqjW6sq6ZVz&#10;7ewtMBj2E5NL9hOin1S27t8DeLYbf1cQY5/rWru1wWxuAO4EAjIgf6Gr3X2U1H8xs011GQgdL7tw&#10;/wCKpb1wOplolBCrhVI/NbMTMeoditlzatoiGTgy3daJuv3PccSbjJMr3jjFeN+6PYuC2rCIjd0k&#10;rjFKtae8VNoG3dDGc8zzHxWhGF3XZYafUoVNxraEuAHH2AR/rWx2LxZUvIhkEzukRPZQOBFafolc&#10;uHW6rlSfwatlvXbSG4oYkHbIGAD/AKmgmrG4X8m7+m6lLwDANtR1JcniezVt3pmuuu9+6bJa2DAH&#10;EkD7ga51pbzklLqbvcABX8dzFW+nvuSA7s0vtDDiFxANczPhTs34sm2qOhJc3qjW7ZJKrvCttgDj&#10;mha3Vge0HH6gLbgxzHafzVdZsMgtBE3GyCuf2hs5PkGmrpa4Htk7eRMQ34nxXNcKOhDI2JrZvOLS&#10;wG3ncQZKgjgj4Fa4LbXf1B+kFLFmmZrZbNxjLFz7Zm3HgnyaUu2E1WmNlySuxhtUwRHcmgYzs0LX&#10;aa0mn2Cy0kO5AOZnNa/qLjm45VApOBOSQBMnxXQNdYvJbi2q+3gDEk9jWo6+wzG4hGzGVjkDmnY5&#10;Cs0HSpM1G1p3sAqNzYlkYyDuqruaZU1Fgi26HO7xW3a7ThQiJ09xB5WIArWbtlQbP3q5mCTuBArd&#10;hmcnNiaZSsg/+F3LiF8ADd+ZpfUXNjqAkzIhBCx80/ce4GRkLAnAU9vJpe6WIuoyFyZJcnmK6EDG&#10;48FBftE75VgowhUzjwaAVj3dh2uFUcSasHQM1xdnCwTuj8RVYwUKu2DJ7nxT1Rnla9Ef5idxObg6&#10;SeJiiHcG6VMskczEZFCKt1hEiBuP4B5Hms+8EScqRmF+PNU4gbib2QQtx7rW1EMsDk0PcWN323YW&#10;oH3cSecVNbxubf1P03Th8QaVvBn3HpieDhhA7UGyg1JcALtr3Si7kmZlxExnFLNtI3sQpU9QPzTV&#10;y3FtScycM3A+aSdwd9z2gAY4yGj896XRdoXFpHKlkgcBlPP9aVvytnasMD+4iQYo9+3uEKozJnMR&#10;SrG2kXYJJMFV4AHwaKILYBwqOAuRtmRVWzpcJlhHC1YXwwVLi7E6iCCM0lq0aAcSIz4BpiFtlZeV&#10;t21jGQCSfHehXCjNcfIAOfmnL9gpcBdt6nOM4pW7btyoEsSYM8U2L6KZXuykAATnvQiwBbppkoyT&#10;Ax880u23IHic09MpoCCJiZkVL3PkVNWSfsmo+2n+Ef3q7REdBt3GuWihUnaZJ/dNO6c3XllG1sR8&#10;juapBdYG5MrIA5wfxTu9mCAKy+3wQMkVewwtDN+bQ3M2ZkKMwKptRdTDsC7HiMAVYHVInUX2iOTy&#10;apUd3JYkncfGIq2gUhUrCqAQDPH5qSSRhZUmB+aMzMMkYUwaGtob0OwmMw2MiqH8A3VhuAhVXkHN&#10;SNr9QHco7kVNzvS5Hc5HOamjKwVNikA/6fNQFsHzBhCThZGWqNooGX3VCnJYeI4pxVU7oTiYnz8U&#10;JUwgeJDc1ZEwlkBRMkyePJqPss1zeWCEgkZ71IDrX7j47Co2LN4uEZO5AqrLFJcM8tI+aygmXYgG&#10;YCj47082kLk42qIBBNFS1BCQh2mQDjNB9xBbGJJaVkdnVvuoouowZgOk4zyDRL1terobmSR2NBYo&#10;vS0bFzjkkVW6yUxp1LhVL7BIEdzXlf2vcgKSDEClGuPd2l0EACCO5o7QkKFBJ5MwIqibQ739vSgY&#10;FVmORmlhqLTTvwW6Q3YUvce6LYKSDR7T2rlwqbcjnPE1COIdEtBLkEBgNv5obt7awpbdG0iMAnxR&#10;dPbUor7ZlzhvijFDdTaCFaCZNC5A2ZXTBbcOCZU9fbPAqsvWk2IhJBXnHArZbSEh9yqqYgMZOOSK&#10;q9TZDW5IIG7Hgz5qoPkanaXBTIigqdoLRmeKgqBy5N0BgxwOMUTdaViz3DI8Lj8UFgwQeBJFEGkj&#10;E7gIu8mNsRUWQgbWWCBIimnVbiKYztUsOIpdrh3BmmDzVIukYlNyjLgYG6pqQcq3LbSYoR9p9p3G&#10;OSK9u27V2mCZMdqjQLHLp9sZjpXCg+e9YvMgSEcAEAk/NKkoAZ6sgHyRQrkOxiBAFUUojBZiFYrG&#10;JgHLUG1cYhQHIAJJBzzQfcAYSrR2o4unJ2/FRoLYi9sXWtIgVoL/ANYmiX7wZo9zvkkcGqTcXUDe&#10;WZWnbxT382AqtaaQJUjzWOWLmzTGXqzzspLiCHGJBiaqLu7KMdpBq2YA7JOSNwNVGsI3MFJJ/dNP&#10;w9gZBXaQCFaYEkUNl3Z3RUuByBUSJ74rWhBJkU8k8cV4KwJmPgViF6eqd1ZkjaQcioQyM/8AFSz9&#10;wxmIrysUJMwwPes7ByKqykiMncpP4E1Bv8z2iiuJwpyBJJrLcAjJwauyqIQ87ihKjFTKdXaoMzQZ&#10;889qmGWEgEMDk1RZBVyGJIoiwoYhvxFRXcSYottwGYzux2qy2RLPt62yxx4qTRtA2R81MdaZgBeP&#10;61DdwmDtMiqJRIPG4bdon8msoxQLO0qTmsKYa7DRArwI2MGx5Md6otIHDhjmajBhsHmiXHYCPOQI&#10;rCkmTwO8URKIMNo7fmhjdLYiptEgxiss0AFhIqwGiAbaTGRwaie/TGK9M84qRWAs9/PNWUZiYHTF&#10;YfORjHNSCt4hZ7UVNxQbWGJxVWVVAHEEdIobJB4iaNvhQvFELEt1LMAfirB54F9mwgmpP+4N34rz&#10;KDMLgmoqGgYETAJ+KhdEA5JjxUWLEnv2mpB2VSIyakPsEzMz+asKgawAcUa1vUz2IgUINznFTDFD&#10;ntUbLQTdgjO2c14sjZjtArAYQ0rI5ip2XV3JMgeKhZAAwZUxUgQeotmiO48kY4OaHluVjxUsGyLB&#10;TJVjz/WvBZiQcGpgQpLSfBqRyZk4GR+auyUAgAQf6VJGMMDUO3OAalDKWgCrZGiYutB4gmsyBukc&#10;R/WooqgwRLE/2iiM2Qd4EnI/FUmDRgn7pJMnEHtRHILg4ihKyThKMtskbfNUXtAhckYLVLpXIwJq&#10;K8NInNTGOeKhKDLcidpC94r1y8AF8nmO9BYg7MEDzQ4B6jJA4qgWge9gBRlcwCABj8xUdgITOIpg&#10;W1YRxVui0ALqw+0Amp24K58RipOLfK/uOAe35oK7TuiTUT4LCq8EnsDFZW6C2Vye1DgZE8CM1FgN&#10;rFDKjEmoXbHFuRDrgkx5xUHVgTuIIJ58UEBg2IgiTRnmNg+2cGpwDywWEP3f/GoW+SVGQc0eSGZW&#10;gr4FeDEbWE+OO1UWogUaDG01mCQsJgH+9H2oDMnaPPNQdEBVOoyZ8VAnDkiVJbtnJzXhIjaQDGc1&#10;GBbJXbXtoJAXOMz5qiKJ4FSg6uD2Gaw6T1Tg1JFUHOM+KkECqIPJ/rFSy6ZGAx4C4xUBEnqyBmi3&#10;YMktEioMDtVoTmIHJqWQkw3BGIzEACoqCjGT+Y5rO5T3hqw6bSuahDCtg9we1ZaAZAjHBM1jYwPN&#10;eUDY+Mn91QsEZwAsk0HCznimXtsBAPcVB1wZ4FWmXQuBic1Ad8HNH2mZ3TQiQQBNFZRBTHajpeKs&#10;O88g0LI7V4pPeqdMEsreoOJcr2/NPaW+ZYAwSO5zWvyfmiIxUzSZYkymrRsbX1Kg/cfJrwRyo42k&#10;1T2r8bcCm01eCWJ/8aTLE10KcB0W4UzuJ4OMV5C3Lf8AbYkCl7bNENuMmTHinksqp/7mWzHxSpKh&#10;bVEi3tCJMiNpAxmjsy7LjK0mAOeRWd+X6jBUEfEUw737bL+kIChhCyQp80psCipuuE69kGYjsab0&#10;oClCHyTBXjBpZyWDdRif7TQ7RdGZlMf/ABVNq4lDdy6ysU2liziD2AFWdtYLyhFtRJjifmqm0Hkk&#10;dvPANNWr721eFhj93ZaVKJKPWrcbVUjJx2mp31IKkEjBJbzHaoMbk7DdEMDAYR/aorechVZAew8m&#10;KqvZTiLgGQFfJM/1NW6ai5LgAI3P5qnYFEIX85puzZlGxkKGJnBq5pNESDXR0b9jQTs5jaTyaT1D&#10;vJB6jGPkUdhu2nqhsGOBSqptD5K9RzVQIghRVtoASobInsRUWU2lO1i3uZlWmRQbrlrisy9hEUR2&#10;RAT8QPJo6ZKJW1W622WG4/u8mnfbbYbaNKj7viPFVlvcdtsrifOf61YB2LOo2wYIIPH5oJoGSoTG&#10;woQWKHghxNN3HGxAGjpyRS122rMNoGBBAPesLYJEkTiVNW6dF2etLEM5YocgdiRRNUxlypWWIlTw&#10;AaxqBvAV7odMSFMRQtXaX2o5UGBnNRctF7ujNxkutbRZLboKjii/pncpUgZAjBBFK7AoXJJKyD5o&#10;r3SiANPUIWecVddUWpfogls3TuIAnCjww7msXrpbqUQwG0xgGpXLpIIwMDHmPFAS+7bZOyGzAzFE&#10;kwrPOx9qA25gRAIPT+DQ3ub2hbbeIqTSF3biMnbmZFAVLgYbTng9qZFItVZPeotqFOQTHkD5qFlg&#10;6NluZrJX21l2BzmoF95wTiCOxNHQV8M8VYoAH2r381k6YoFznx8VkspACqwY0MOBwfIq1ZDJSIPB&#10;HPevOvuHcGWB0jEYplJW3t2qMHdGZFJGImIzEzzUiyKRO3bllIRZ555iot7RkgkEnIGKhcGV3GMx&#10;gzWbS7i8GInH/FWx0WZuqyLicDFQKFgNqcLJBqSjagMwc5nNAVyUWZEE5NWky7JoArMoJIMTUwgy&#10;Nk/8UJRDHqzRQ52uFYxIM1GACRSO0CeaZIRykA45IoaW2BMdUZMmDQQ0mM7j2mqq/YcJJDZUB8qy&#10;mOAJmk96GQo21PeUjIM4+QaXaNpJ5PbxRRiM32RZs4WIxRmZQECqAajIHAgr/WTWC5IJx5mjKTMD&#10;cC3V3zXTPpy+XsMC0juJ8+K5orxMRBrbfp7VhLoVnQAjNc/yeH7mGVLlcnU8PqFizxvp8G26pELh&#10;N4HJB8mOK1f1Oxt2zBwIxW5arUi+W2e3BbaIjJHetevLKgb2dhJOMGuFo5yi43x+j0eojGfXJrdy&#10;yzOIhvAHFdU/hF6W1716zcZyqWVJee04rm90MoJ2qonmeAK67/BW2L/rx6ugWXYgA+MTFbtVJvBP&#10;+KM2ljGOaD/Z9T+n6Ae3J+5SV28J/wC/zVr/AOkWbaO4k7kJ9sAgop5ieRVr6RpLjqqhZDIQWbwO&#10;0Ditk01jesj9W5HSyiFAGBJNebzYWm+DpRzpukaLd9MhQjmTAO4YhT2EdzQbmgVLTL7q7SAPbI6h&#10;tNdCbQo0W4VCE3qpJzHMmq59Cvth95Yky0RDfFcnLgftG3HmNMvaIJfAFp3Cy5gz93YVVrpfbe4y&#10;ogJbCmRt3dvzXSLvpZ3v+mN8BrcY5yFNKtogbVgC2AUJdt+VE965WfApcUaYaimauLIU27b2dw9v&#10;duBBMf15q4W1ttoxaELDdHP/AI/0pwaB2Fv2yqKCWHucme5jt4FSs2renF8W7AtumS4Mzu5rBk09&#10;ejfjzoau6A3Dee5bV+JByoJ4IGOKrNdpLNi8EuuBIhlKgyTwRHFbHoNUFvJZQKbpXeZhIHzVumgR&#10;rDstsuLjSouICYPdSf8AWvK63x0k5SinZ19Pr4qvyOa3ERrVy0LHuPuhVaclfBpe9/NKo93UGQJV&#10;beVG7sfBrd9R6SFuKLiXRsUEFQGyPPxQE9Mt3bqXrl51t7drbRmfEea4EdbGPa65dq3Z3Iam/ZS+&#10;h6a1qP5g39ZbtRbKlG4WOI+TW/aDRtpxZsWAbt0oZuWsgryNv4rm976f0yhnt3mh5klcPnP4NX30&#10;7rNcjOlljtSBbRjAC1m8hj+7CU4ZbS/4yVJeh6yp1x/lG3670waFSzPeLsMIM7bh7EVo2p9Y0lh7&#10;hvot4Ku17chZbwPFH19i8NTevjWaiEJLfkdhPIqjuenfzNldioxuNAUDJEyRNVotPBJPJl3XVtXG&#10;iJprhHMfqK5rPUtSruchAlsQIUA/aAOap0hSz702Bwrkxhu5Arpmq9DVTcI0u0WgdsSSs8k+Vqs1&#10;PpOnsHqS2Syzldo4yGr2um8jiWOEIrhLhJDYJLn3/JouusI41DG8CU+2P3k8fbVbZW4pvi5ACwAG&#10;IgfAPetl13pVhCn6x3XAzBsqAAMCKq29PuWUVf5fexyQTuCx3g+a6+HPBwS3d9WqD2RbtV+6MtqA&#10;U/RLi1IEf6xHFVF7RizcS4oGRMDIEHij2Ley7tti4w3nYgxk+Qav/Ym2issliDAPUPz4o3kWJqnw&#10;wHVvqyi1q+/dd105BZfst4gjvVLcREtXPbtvtuGEHExzNbZq9K5cqbuwrm0QIFylLi3AFKSGgrsU&#10;+fE0zBnSjFLrj2w2zXb2nUtbtqQQwheRtJ5ryXfaRluFNsZIWQSPjgitqX0b/wCBrQVt1/ad4JA2&#10;gZj/AOKqmLWtkBCAThY/1rRj1MZqlzTLqmvRSsWfdKKwV1jMbR+DW6+kaC8NFcZDi82wEDJjkfiq&#10;TT+n3NReSwW/UYbFCxLA/wCwrsdjQnS2/T9ICECW9ieN3dprn+W16xxxwjVt3X6Ro0+P+5/4/wDJ&#10;qmk9OsJcJhW9y3A9xZaV/wBKrvUNOlk2lRVuKFJXNbadGU/SUi6hYrcOcEfmDVTrNErWrUOYI2gD&#10;gR+0+K5eHU3kTc3Rt421RSXl/mUb9RRADSDkeQKPq0Xe2ATClZMguKcOiCXN6MGI6Rjz2qaaZ9Pa&#10;fBPOGzAp7zJVT/hddlP2Vmn0xtcWUnLKDnaxqViLF9HBbDMSHAYs7VaHTatrQb2GX3G6CBO/8fil&#10;PedRbU3QZJDMAQQfFRZHPdynfDChkGtTfW5btF03vJ3kDgfNDtXyumvQWthnUzMlh4x/tRFYbLtq&#10;WW0IMxDV61bUSbWpVwGhbnhT2g0nhKq92a7v36LK/wDqX32XvfhElnmSey55ihP76kdS71ncFM/d&#10;zQEDW7QRb4RpLF43Y8fH5o4L7wb8uVjKCAT80iq9ppL/ACwkkbL6D6jqtLffWWhaW+LYQB+prqr+&#10;eAK2r60/iFqPqa1orN/0jQ2m0/TbNkQQO+eTNcsGoVCzo4hgRtIJ2FvFNewvttErgEN+6O0VlnpY&#10;79zVO1Xa6B+1ByjKuVZK96XqX0x1Isq62yFVpEmThaRUF3UIi27qtAHALc96sbdprlkBnZVkFgDn&#10;evcCnr3pQfSXPeSYZSoWTuLcyexFMWfZxJr+6lXpMdJ/ooLzLpr9zbal0Q7wAeW7zXktbQCibXfL&#10;gdgOM1earTs99mg27aFUk4K47il9bp3LbbbM8AqNmYJ70Uc6ez5a5ZaS55EVZDbXrlp3FwQIPBAH&#10;FRte3Dg3GIVgo2LCse1OIlwSDgAAEmIJ8t5q9tlYKXSrE5BYBePNBkzbfV/wwlHo1bVMbalzblj0&#10;8zie9P6dHt7LhtKSGyoMsQfIp3V6azeSwbIdrkQ4EbStSOm27VSyrbFmftZD8+ZoXnTglXzdlxXP&#10;YK3cATeu4tt2iOltxxFWdm+AFVHMIZeRx8z3pL3btpyxTZH2YlZPanENxhbNxAEWWJOSQPFZMqTV&#10;0v8AyHY4lz3Nr7bZUI3GDI7xWLD+4QNknKETtBI70heutaPWS63Bgf4AadsXntbRbCOgUsN+Fz2D&#10;VnlClx76FWWdzX6h7lp2tMEK7bhBiZ4/MUdLwG1HdEh+gjIDeZ5pSxcJa2EuPPJJX7gKYt6gDZ7d&#10;iXgslycMP8MVinBLhQ6//wB9lbv2OhQS73bxVmH6bwVBjsQKxpwFtCUeTAcJGD5ngVFrO0qGtkDb&#10;uBI5LZIH4pi6l32irAqrrJUd2PAJFZ2+lfZOiQS3acvvIyIcZZ+xirLRkbykOwtklmbg+KHp9Fbm&#10;3ba6pd7fR2Klfz3pm3O60F3FFYvcXgk9gax5Zp2rb476MuRl9obgJzhVzIkEbuK6Eup0406Lpr7b&#10;36Xn7SQK59o9VdFxyVhMINwkqxroKmw6aJjaKfqmScb2XEED/KuBqt6mtvFr0zzPkccdyY9otax2&#10;WSrBwYX3PB7/ABW0em6llLuVIcJ9o8cdMd60CydPake8dyuRzIWeK2nRu5U3VnoiSefcGCYr3Hhc&#10;U4YIObttHkNc1ulSN6tXrgK2whEGc8mcitz9D1jH2X37dxI3T2HefFc30joSGciN85aS2O9XX/q9&#10;v27ZvBbZxBVpDQfFe08b5D+nlCpnjtf4/cpSlR9efS2ufUaVPeu+41kQsHJU9zW2afVzcKltxOJI&#10;g7a+Y/pj6pGkuK9q4WWV3DjB7V9BaL1BPUES7auqpB2mDkA/FfoD6Z8/i1umhFz/ACS5Pl3lvHyw&#10;5JNR4N40WpDKIYNA44OO9PaS6HUbZA7/AJrX9O3tlrbEAATxzFXOk1IYEwFJEwvBivTY0jjuXBeW&#10;3uSoBLDdkHBFOW0W17nB/NK6fcyWnFsEky0U0t0dRldoyJFMcS0+CRJIAULzyc0nLbiSUYbsGmWW&#10;ArIiEZJzSdxBchrUDcO1B7D9HPv4qehW/WvoX620DXIXV+j6uwxjPUhr+VW3r2ZLaMhmBxxP4r+s&#10;z1sm56d6wIG3/wBP1W7cfFo1/K7p9DbIt9Ji2o3QJ47E14n60yRx/wBM2rTTPoX0SnLDqUvU0UF3&#10;RXrzOC04mWOR8CqC/bFsMdiyBBH4710bWL+mWtgBgdwyP960zXpudouAs8EgmQDXi9JqXJ81R3PM&#10;6dfb9tiOgvgXelApaIjma6h6Rqi+xQzsBnowRPY1yNbgkiIKGRHc/mun+gatbtmDdBZ8YEY70jzG&#10;L8N20+VeSwN3J1wdB9wXILId4aFXswPk1eWLrSixvDg7mDR1eCf9Kr/TbOmuWyhO0YEjIwO/gVs3&#10;qHoF/TJbf3Fi4qlc/wDbIwJivn2dxbcaqjhOLSTJaTVXEIKoshSdoHjnJrcl1ls2Bvsh3a0pJMk7&#10;fzXOk9257pbA2gbVGTHNbroGa6tobgIUEb8jaO0VxdZjqmM0z7tmw6K8itbSGJJ3AFuI4/pW/ej6&#10;1lg3L6LuADL/AKA1odm8LWpwVZbqSjjGB+34NbTorybbQ3bF2z8lhwCa5Tw1O2uTdik74N1s30Gn&#10;CI2GYAQP3k+avLZX+YNsbzcIIYtgAjxFal6Zfv8Atqfa2MRuj571s/p1+4ySLbLtO8kmQ9VCVTpI&#10;347lRv2gdQqf/AygOm2S53Y5rYtKpAt/ruxbgt4HAj4rWLD3AHkAyA9sjpHir7SNcb23OG27I3Zn&#10;wK6GJtI6MVdGxLqLqklhtVgpk4wcf1mi6r12ylsKQpVGHAzA8jmq4b1YlQVAXhv9KcvFb4tFPa9w&#10;DrlZmP3E1xfqDUanHibxtX8P2dLx0YNtN0M6PWac3Ytj2g0MonKY7VsNsi4xAub+xkyCB4rT9PoN&#10;S2+4bpYBiSF7zWz6cG1Zsy1xYkZ8t81zfpZ6rK8v38W1XaOjrJQSgouy9TVW1ABYOLjQJwVI7Utq&#10;tQHDWbVoSUyGOZ4pBlsoinecMIxwDziqfWesWvduWQz46l3CJA5E9hXtvvOM1FRsmixxyRab5NK/&#10;iL9S2vp/0f1HXONot2TuzMsokba/A/8AiB9S6j6i9W9R11+6Xu3bhbcfHYV90/8AWL/Gj3dvoGgu&#10;bQjb9QVOGPivzg9/ExPx+a+0fQvh3iwy1Uo/lk4j87Tn+Uyr7qxJ8Y1/+8JKqQZP/IqYU56iViaL&#10;v3F/xxUk3lmlwGK4/HivoTkzkTmyCwNuBugyfzUrdknO4LHzRbLAMfcEADn4qW60QWzH7aW5MBys&#10;8oLQQBIq0sWrhG3d+JxFL6ewXUQSo+e9OPca2BgT4BmsmWV8IwZZ+kM3uhxdEdQgxS128N7DcYbK&#10;jmPio3maYglScL2WmNMoiDzxxNIpRSbMk6SthbVnhjcB24JPb4q1s2rbIdpPld5jaTSduxC8xByY&#10;p1jNud2eB8zWSc7fZk+9yU2vtsHj397AQ5PHxBpATNuVLdoB5q9cXAuAD28zVS6i2ccitWLJao2Y&#10;cm5EkWMFoQftiioihZ3hf+TRBYuJb8iZkDkUVbaMnUMiQQfmhc0IyTBJD7pJgjFEumSgjA5NRu6c&#10;kIu4gASIqC2G2Gc+DPFBa4di+PkMib/3nao70WwVBckdtoArFu0tu424ZXgzg1hbhQsQud2IzS5c&#10;2DJEl6EAnJIGf8xTdtoYLuwcfigadN7k87wRnzVro1VD9sCMx/zSM0krMWomo2wbWXwGJqFzRlPb&#10;PBrYFQGZuBDxsbJYfmnzoxcDLtMqcAmCBWCWq20ZMeb9mii2oIDAjORW2el6fqSCSqsOnnn/AGp/&#10;V/Tzg+5CrETJMkniPJrGmN21ACdROTxJBxFKzaqOSP4sHNmTnGLf7Nw0di2VJLgMGClCImtt0ek0&#10;j2LKIEJV4YAHE1pVv1BdxYuJRw5Vskk8mRWz+m679MsLbMfc3EDAyIBNcTLYcmnxwbhZ0ltxuUHo&#10;6A/fHI/AFXvpXpKm6hF05xbJbpHaCK021fFxWK7gA0tPeMQK336c9TsWHLs+CJIIgqaytNlYuZRt&#10;cHvWtCNM6X1i4hy1vbB3DEGOQDVp9NatmLINnXk7QcSc1aepXDdsW7igKNrQFxvB8+K1P0d0tXkY&#10;KA44VvtXueKtQoLJPZk46Z9LelWg2wWbIuqrdMcJjiauEL6dgGBcp4Sd05yaT+lH/wDgbTujqWxv&#10;C8hZrbr1rT2g6sCwus0KAZtzmYHNPUeOzsxi6Tsp29UF2GuNsD9LAHcRAgGaLa09tgpZgRHtqQBj&#10;HPyKqtcbFiyWW4V24lllhP8A4+K1jV+pvfQCZREGwjBgciBXP1Go2dgZZtd8nTfSzv05IcNcKgMT&#10;gwD4Naf9Reqpp7ntCQrEEMeGPNVtr1i21tbj6gkC4AzRDERxWs/WF8PaSbze0pJBYRAI4IrLLJcb&#10;oVnm1iTS6N5+mPX0uaj+W2DYQXcBwTt4Uj4raPX9FZ1FhIQH3IJkbYXzNfGP0/8AVa6H1VCWf3Lk&#10;paYcfEivoXQfxHT+ScO5ZFYb+8E/u/Han6PNcWpIz6XVxyRnGVGtJ6VcsXxsCdwQhAjPY5keK1P6&#10;/wBB/wDA2pHtsrIAJLSROQK2lvVbbam2i3Tu3klVBACnht1E+pfSze0fugG3K4HMso70MmlYccCn&#10;GcYnw/ftMw3Xbhx04A2j8GiaC8lohve6VMXDJgbuI+asvU2XT3XtG8lwA9ChOkZrVtWTZXnad0Ek&#10;9/mO1dzAnONM4mKKjSatq7Zsy3VYbi7NbnBA7Hmfity9I9YtPqLdtrQNpSqz/vXKNFqHbG8ZzPk+&#10;BXQvpa/a1fqFpGtRulyGO2R4ocmnSG101KuUfQ3orrrbdtvaZckMxxtjggVY3l1I9tlkgNK7hjdw&#10;Ca2z0e7of5cWxYVRyhkSqRFWNvS6ZmbY5G+DGGCxyK52fHT4Z2cunlUXvV0ax6fdvKSl2y3O9t+D&#10;HkEV1T02/ae9pmCsQd24qIhTyc+KqNV6avuB0tKXAAGSDDcz8Cti9BsPvC2yGABBAExNYlidiIRl&#10;F8my6WwWKMoZAWJErJK+Z7mqH6g1Rv2QBa9wZRyoPY4J8Gt20+gUW3UsD7cSpkiD2Ecip6v0tDYh&#10;kZAklCc7icEAVpWOSNEe0fmf/GjTXEYsrLtlgV/wb8hR+DXzTorp9wjfmeZ4ivuX+P8A9O27fu3A&#10;CgcBdvbea+FbthEvMDjt016Tw84yxZI1yJ1r3ZZxk/8Aiqo7L9E6wG4Qzi2q8tE/2r6e9O9TuXrL&#10;IFDEAsSmJ7D+lfJv0ZEWjcQMiMGjgkjivrfQAbbe+2hZwFVQe0SII+K8X5+CjnlRyMeNqwWu9Stt&#10;YvtdZivdiIIwY/vXGbN8M9tl9x7oWbfV0mexrr/qtmNPdVkksxDFv2gjDRXDNXcfTaq7b9sIJCAc&#10;QI5A8MK+3f6b6iK0ThfNJnoscmoQTXCRYXktFQj7BK5IMgFskjvWs+qaNtzALaDHbtYGZPmtgXUi&#10;1YhbUyAQxyATz+BSXqOiuHbba2GDQGZWiO4I8CvpElfoZ95pJI51rEZd7Oixwwb4/HBqma4oeIks&#10;B/We+K3f1PSXLm9Q22YAUQePJ+a1/V6K1btqEDckHHNZbGuN00xezqm6hEQJVR2jIqw0epF32bjx&#10;cBQkRgzWtLq9jjYvSEyrfdNHsal7luDIR22knlO+KtTaAjTlybHcukWnRYhh0g5ifFDS0FYHYSt0&#10;GFPEjvFIWtUGXerMQIQGYIWnhfKIm8Ep9wbtNWp2SUFaBtphDAEBwrExj+9KXGARlA/bIp+/fIQt&#10;Cy7Awx5FJasIzBone0E8/wBvFCwoxjwBtXWsoQcoF2yD+7nFN6LVo1u4TbFy85k7jEKtUmqX2/cW&#10;NmSQsk58j5pWzrSFtC4esCJIgkUMc7ixkoxaqkdA02pFtVZFTcVMkZO1qt7l5bnStnbDLFyeAP8A&#10;2rRtN6h7YfdK7bZKgLkmtr9PZnS0i8cnf4PNb4Tg12ZXFp0mPkC6jspjO6ZxzUW9q1csM9p2VVI5&#10;/tintPpLntmbZKzhTzFZvpqCttFUEW3YSfnx81YCk26KRVXdZDkqUVs92J+2g6i5G/dDm2wyhkfi&#10;rHUWruy2TAVZMRk/mtfZ2J3QgB7EYG6haDk2kEVVYcKNxkrEL+KUu5KWWTAkgiNoIrdvR/pnU6pQ&#10;RZlRAMfJ71ZeufTtmwpSyyrAgsVgTQbA1hm47jmjvc0zg2ohYZkb900HUaspb6pVTJDcGPz5p7VW&#10;kQ2l39avEAbgDxkiqnUtbNy4E23AGkDkEjkmldDftrauSv3uXk2yVLAGRP8AU1Xm17bIxcEbiMcQ&#10;aftXH/XAJAPAI4mlBvSLUBS2Djk0hlxkqS2lTeRACoYqN2IqAI3T3Efd4+KdKtc2SRJbBGOKFeSH&#10;begPIJJnFAojXkdE7V9QXuxunGTAg1eadgiojbGGJjkT8+K1e2uxmZiGtkiF5irG3qlFkub4BMSv&#10;HFNTMj4fBeaspbJLxt3Bo5g/NUVx5uBkOF4MTuAp1dSrJciMmRwer89hSyIwRbfXPzzFVLkquTLa&#10;pLlqDhmMA8TWvag3FYHbmcyIn4FbHesjOCxYTMyBHYVXnTXC6vdYZUkDuAKVJM0RmkhBrSoOlVfd&#10;O4fmmrANsKRBhcgd/FFe0bQKEMSYExGPNJ6ke0AyuSVNUoh77H21BCXChZXgAA5ieSagtxluMFaG&#10;dBIjEGqgXS/uZJV4BaYppFKGCTxhvMVQSiywZHDbAAenqC+az7j7EODI2wMkE0gs2t7i4RgTIkTT&#10;6akWzCGFAHEDn/eriim6sdW1GxV3ETAzE+TSGuKH3HaWzicQaftXUG0+8IIMyKVkFCWRvtnYcj81&#10;ckn6KjKik1aom3p5E4PekksMDb2gSRmDMCra7Ymwtx12iSOct4qvu2HRENuIJyZrPKPIzHJsgtw7&#10;7ssQQIBPMU0Q5Ezgn/L8UhdsFur3B/Si27wdVTYA/JYc1FJoNpdtlzb16sqQT0rtnz5q0S49u0GY&#10;AtuhXidk+a1zR7wwYxPO0VZLqU9xSoYIWKxyQTRbicV2XbNusgKoKltzE+R4ilr173NgUrs3Q0cc&#10;c1G2Nu1iCSvYmnLdoMzKwJG3xIyZoooU2yg9m4pt8bGB2iaTtKqztTByQa3cWFdFazJQEjKxxSd/&#10;Qe3tQr2LeY85pjgwb45Zragosqu0qQd8Zpsq5YruiSWkmiPpxtRzBZYAzg0FmDsCtuDJDDz8iqqh&#10;TfZl5a2ykFQrALntTrL+mG2797DdJ8cVSNc2sih5JJGexqye84VGdBHx2ijTB3IY0e/cz7yQ0yCO&#10;dvj5q1U3H9wCyy4Vp7haFoCWR7jNKu0pwIHxTLuUZpJ6pmWyv4oiqRlbrC3tLHakklhIJPmiG8FZ&#10;HWLZIaVC8mMUmZLTPuW+S0wP/j0q14puJZwzAxjkVZCxLKthG2mFI6480lcvm4rLsEEAlogiKMt0&#10;7rSXl6RbkZxQb0tbKkyduGOAfiKjKFNfbFu4pB3BiGLcgmkPaQlnRTIEFSKs7LnZ7dwJKtOMVlbk&#10;XGgHpBUg9xQlpoQvWWuLIbr7R/h8TQ7dxsjaTsAWAB/aaaa+oQMtsswJAJwBND1C5SRCloEwOoDm&#10;gsNN+hTco3uo28qF8fIody6pS2fchuBIxA7GslVKnfdAMbQSI/qKFqVBuK8G6pMSO0VUmhsGyF25&#10;cZ0ZBgkQBwY5NAVEE74wemPNYvuxiTsZcL/fioLel5KEdUyeTNJ3GlR90NWQ3TN3YzSRiZApm2/u&#10;LMBSxmOcCkVAYgbYfkdwBRxblVVelt0z3irtDIypHmsgzDhTgkdjHesYTcY3vBCqDBzyamgUkOw3&#10;bcKfP5oSqQbgtmXUxgTigkWmmMm7t2CcRBP5Ham9LdVVUbWJYRJMiBQEt2W9w7ZgYBo1hwoudSlw&#10;BwOKiJIt9O4uL7hG+EJg8wKIQNu9lhoCt4HcUpZcZ4RB3zJJpq6u9SzMqm3hdv8AvUbKTIPe322J&#10;uSwPYRVhZYC77W2QCOo5ikhfT2Ue3G1hB+Wp+wjxaUp1vH28mKTKqHQfKL7SKiFVFvdxnsTNbHa1&#10;Huvd3skMT+TArX9FaIa6wRhMGCYwPFbToUaBvdRtIbgEgT471hytG6EaaLvR5sOqMyqeHYyVPGyO&#10;9W1z2re5LZVt/wCmIwA3IMd6rbTxaV9ywH617bj4jgxRbL2ALGVgEgkqSF3eKSjo7eEPWnyUZN5I&#10;4iA23k/JqRdbezcpY4mTwRz/AEpS0ALjhbhY2d2WgnP7T+axf1bOzbXKtjaglsN+4VHIS48rkau6&#10;m2j3Uu3NonaEgAMeeB2r1l0JBuDpZDIt4ViMfkUoL11FfJa6P/loA2gz+0eTUyhd2NrZJZgzAR0j&#10;kgGs82acSS9j727rWC6sNx+1GPAmM1JI2bXUhrcSbZGHnBFVye3dAZAVuBv0w5wQvBJqemvIUusz&#10;g7bm4OFxNLZptM2Bbl12F5rIUESXDTBHcj/ajqr3rYLn/sqYP2gbh47kitf0llGt3Q5Z0cgE22y7&#10;dqvEW0bSIqG2N6lt5JYQYBxSJcMbCFhP5JRatOzKgdFd2MyIyQR3FVb2lFm6zoPagtCyEPcVsCWW&#10;uXA0TIuqA8gbZnt3pLU2Eu2rdm4xICiZkbADEHyZooSClj46NQZrqhHgZBKADp+Fqt1l2zCFHabh&#10;3BRAUAVeepaNraNuC2yHCqQTgNz8AVR3bRDDYrGNzBu+MExW6ETlZNy4aKe9ZG59zLLDdIJxB4FD&#10;YuoBAUQNgCiZUfuxTd9bV57Z3CbahRumFnyfE0vvvMWiBwuOGHcA0YjbYWwpAU3HcF1wVMEDufxV&#10;loWW2V/UJAAhX52+arLTbMEFiMwMgr3pxFUXNxIO5IgfB/0FDKJqwrbRsfpmva1bte67KjuwBmRB&#10;P/0YrZEv274frHufYJHjGPArRvTrAu7AXRisg7eJOd0djW0DU3SGT3N0oFGDLFRniuVqPxkdjSNt&#10;Oy01OvuErsKLbNxsAyMj7T/zVBfZnlo2hYeOD1d4qBbUBk3Js3D7SQEDH47GsGwbpLi6VCbmMkl5&#10;NZl3ZomrKw3rgJZm9s20ltsyc8NMc1X3rhtsxRCUUGRcEzuHANMaq4SGVnVg5m4h778wT/tSNxir&#10;q1sbUVdgtgzE+T3rfjRzcvYEojqTmVAUAZAJqOmUs6r7fIESSDLmDXve3C6LZYuSxKtjYq9vmvF2&#10;AtBhtVVBJzJI7TTTK+yaXNzJYtWCVV2A28nzVrp7xhSLpCsyloWPg7aS1r2wLQAmWEMMH8QKNomQ&#10;vcaNylWbZwRJjdVV+g06XZaaC7da4i3Croy7J24AnBJ5romk9Pa7p7qJYbaJAIIAULif61TfTGmI&#10;dH2btxKgOQJPEBeIreNOuz3MgqCbeRCzxKxHHxWbPFNg6ecpXb6YydF0v1libaBgoI/y7/NE1F7U&#10;lv0gsgbSuF6VxDds+eaYtas+/ZRQWAXpVxtJgYAqGpVvZO1luQAwIBDbSZMjtHmuZKB1Y5SqcF8A&#10;mEQblJ2qobuSarfcVEW1CSJUbRO4EyMU7rLgLXgse2VFwqwgtGJY/AqluagBV9t0bdaJRhyBI3T4&#10;isrxnTxNUj1y17mx2F0I7FTtwBHH4g1r3qIVTcfLQig9ypPmtka/cIQLc6lJgM3S4+BVTdNz2Pba&#10;2jvuZg4IGSaFcUPb4NX9SsuPY3Pb6DE9yVyB+PFa76npn2rdaQJBJU5PyR2NblfsAMiIFnJAYbo8&#10;581rd+wxe+Aob2+t2JJDP4PGBWmEujFmxGp6qxauBXtft5VjPNVOut3QZOVkDpMsMcgVsWqtLaMt&#10;cYbrcoWEMrH9uK1trbAl2w0gFZjJ5yO1b8Uzl5oUVN8blu+4h3KJlRDNVcWVGU7CoU9QjzVxeZWS&#10;6Wd2CtiIJYj5qre0LiM5uwCTMHNbIzOXlf7sTchBH374h/3BKkWLRbWDkjd/oTWLN24iMSDtXEkc&#10;A8ChOJssVJRztApghBU6lUC1v2KQW+R3ihsjPcCiy0RhjRUuAEs3fvOGqF3U3erccsygImBtFTka&#10;nBexQ6gERjjpXncKAzPCSg2txbPAii23UIWCldx29Q4HxS5X3FcA53E7X8eVpbSXoG2/Yhq+uWKR&#10;sUcfu+Ioe0hEDPAPBplr1xHT21DP5bvUXvAo6ftMFTECauLBrvkUuXVd239khfn8Gqm5e3A42sB1&#10;Kw5q3uG17gYJgDdPImq5tQXZjvA7/EUSA3FbcZ0TpX7hSd02oUA9v6zTl17ZuABiCywcYJpS4FCF&#10;d8gvtmKbEYhFmO23IkxOaA3Vkz4oxYMrR2IGfAobs3UxgZ7d6cipC7cmDHas/wApdrDNjPfivf1b&#10;+9FyAbIWCwWOJgUVS29l9zaCJJng0FplOrAzRfuUTbgSxMctTTFQIW0VklpkiC3ejXVK3fbcdwAF&#10;8czU0NxQAo3EMIEYzRUslHb3Lm0HOB/pQsJIE1v25xB3Y8CvBGIYO5YA5HJohtH22l/wW7VAJKyq&#10;r0kA5qUUxZ1AA64CtkVIAlrfQqlcmvPZglcHOa9J3KRdICmBiZFUUP2bqXN6sxDZIbnnwKSA6gDu&#10;IEyTTb6TahKSjTLN5FNjQPdZ9pP2hiO5qcBor1jpYXGBPkcVc+npaS0bm/GZArCaBzbV8gLwKsEt&#10;IyFykdWQDBNJySVBwUrIJbX2mbbugA/ig39KBsuwIcFuKcs2ACTanbgZ7z/xT6WVSbbkBCuBEs01&#10;kumaVbXo07UWnaWJLcNCHmg37RBkPsWJKsM5q1v2ktNcO44xIxVSdrFiwhjgz4NbIpUZN4k9lHJG&#10;4p47bp8Ch3GK5VR0YIY8mmAUdkAyFHeoo9wKSIJZjKxUCAuvU+0mGUYBpg2rgtAqMqcfmKB1gwlv&#10;np3eZqJKqG2XCoDBpqFlxbZnictggcYPmrGylx7bC4Ew5HiY7VVWVWG3nqKnafP5q1tBkQEDcrEU&#10;uXBUUBs2QDyACsAE1k3Lj8rmYI7BadUp7aKEXaFO4sINKatGte1dtztkGX7/ABVJjEkiiuBA1yWl&#10;dhIxkUq2773YFYGAcii6u4zqSTAFyI7mlC5VhBABEgczHajSIS9gvEMogVK7bmSXEmI+aEbQuEyM&#10;hZxj+lQe26bHYwCSABk1f+S7Q5ZjdKtzxI4pYhmjGQtERGZkAJkCJmKFc2wVEh56TVEIdO6SWyKE&#10;7A9Mk7cgxRGYr9pyo/tQbobcM5buOKtFWDuE9Bn7s15GG452jnBobNAnbUAMsAOfFFRY/ZuvJCmj&#10;lmVgN2R2qvDFYye0RU0YBwxkgGfmgcA1ItUcI5w0LBBpA7mDNyCeTQxqCGkNPgUK7mYJNDCFMuUi&#10;N1eIFZ64IC8VAEbWJJnhRXgRg7fzThZKTC4zFRuFuZPAqSyNwkUTCggtg5g1CGEUM/2mYrKgMBkg&#10;jv4rxbqJJ4rKhjCgxic1RDIkq0mQDmognAyPBqSsxWZn+nFRIO05yO1Qoi4YnLeIjivAse+I/tRC&#10;RAK9zx4oZgqYJWMxVoFswMH8UUMstAIOOKGt04ZoxisSDM+Zqy0yaus/1r1pgjcHAgRUhgCCD8Gs&#10;G6zQSY7AARNUSwiXoLQe/bmsSinuyxnzNRDFAGjvmKyBAmJ81C9xJm37VYgCJqRY7VFAI3jnBbic&#10;0ZXBlSe8iKporcQC9/HNRchj/hx2yDXjE/cQpqa3WG4lYnNQJEWRunK8YrFs74zJn+9Sdl37uVXx&#10;Q9+4qR+RVohkhpcbYPg0bfnqB4/zNAM7uSScyayxIEkyTkVYNGYWMc81nfMYnH+dCbkncTiihmdR&#10;+mIH9Jqyf5IFsgTP/vWGuboBrz7CSFrBIQ9QGO1QpdmAwn7ZNRG5gBurBiYM+IrJImMVCWeRhJJS&#10;QBURgHmYBogYjcIisW0DSCQD/pVWEibEmTxHPg15GiMfc3Jr0yBI/rWJWZ+Z/FWigjPCqpUczPJq&#10;WzAMkxMg1FQsTRZGCpbGWHxV0FuQSzbLkCQFK8k1DabYUTEmTWSdtsbGO2SRNHULAlxLA/3+aopz&#10;EZbORGSYryqolt/ImfkVnYVXdMndBocJueFIHirKsmrHcOwmfzWFXmWrM4RtvBqTtKAxP4FUCCGC&#10;BOMxU7btye+K81kqCwj+lZCLsBONueeahdcrkKIUtxANSgFXngtxQiUYBVUljE/0qC3YB2EiKlF8&#10;ht6A4yZjFR2EECAQBJzzUEOEAAwZqSAElpz4qwGTDrscDmcfisCyIR5GZ3AdqwwZju7YzXhn3Eyf&#10;BHNQhNCSQP27vHFBZwTuDfiKM7SVhoKVhkChJYMPH5qi7F7rTMjvx3qZgg9OJg1LaZERJqaWdx2i&#10;SCRM+ahFyYBtjYM+SK8YngkGabvaFgsrLbcmREUFmgoscGT8zUCcGuwWyQIaGB/uKkV465AFQO5f&#10;Hgih+cQIqi6JKTIzjgfk0VlMgZLxn+lQtAZXJMdqYIwy8MagPKFXDFRuwJmshzBCqVUcmMipuYLq&#10;xx45oKtkScgf3qBBlcEMdx21gbYMGF4jvUP68eBzXizNgYJMQalE3Bgu4hhBERFAOSNuAwz8EUZr&#10;j8dlHERnxQSjS2c5NUimyDJLHI80cAMYMf1oTIwgkgGK8XLPjbg1Cz25wRD9pqIuttAxg1JlaJwA&#10;axaViSsCDG6iLItuEAgic1ggRk4Y1MHPMc5oTZAP9xURAYBWCDWFAMrA/JqQXAIHNYGARNWUzJUD&#10;cCM0MqDEDkVIfbEViCSMmqIjCqajxNEY5EmhDAOJqyyW4zM15XYTBwagJxWOZxV0QdtapxPUasrG&#10;rVTu29ozVCCSBUlbORS5YkyvVG1LrAsQRBAG00zbv3kW5ucwZEz/AGFail7bI+aZTVkTgmazy0wn&#10;7RfqJA3AKduQOT4NCZfbgu0LxFILq5MkyYgeRPzRn1G4hiQ0jIag2NAbKHFZvbCo0LPfx5oqLcgg&#10;soG6eZmKr7X6l1W29MbSs0+lxuq6U2lTBAPP5pU00RRsNds71twgiJ3DmsW1DP7hLTkIRiIoDagN&#10;O4bOqNo8eRWWc3B1KOnGBH96BRkDJBb18OFxk4zRIKG4G4AkBaWS7eYGUw+ZYcAVPeloFlAI89zV&#10;7a4BcR9LpuG4Z4XApJz7u1CnAJDdsUM3bqBpxPG3uD2NMgdZBcQAOkdqqqB2sEhHtrLkqKz7aFTh&#10;j1YK9hQJNu4u+D4o41CoUjqiTA4k81bv0QG19fdJ9psJjMSBWbISAVuMxJIwIqT3d7GZG3hRFYEo&#10;V9t9omZqAs9elbagoAOSQeDXrV6DssYXZLbuZ7/0ojkXRkKHbuuBS+pZDlyd22QQKpfBUZc0TVLR&#10;a8AscQfmpO9o2UBHc8VBLxWyAxGePOaJdlFBIUSBz5HFRhNMjcKuVbfhI4ERFFvhCSylQfnqJmlG&#10;zbtEy2+ZIMVk31IANpQIg9iCKm0JLjkhes3hDheoCPIk+K8jFLjKPujJfv8AijKBbFwMecyeM0rD&#10;kjIxmD/rTE7CpEUtDaPKkk94rDvKj3F6vIqCssxOZB3g4ogBIAF3BJmRzFGETtQVJCcdjxXr+NkK&#10;JKwY70RmYEKD0HKgefml3vEDn/xMjBqlyyUz1tnlFJ5wD3od0MWiBHcmm3MIGCKScbR/pQVgNtKY&#10;nmJIFXZcURuJmPd6Qo443CguBGEluZPz4FFhWBO+GWQfBJ4gVg2ftydwzmrUgqENx3gCAZkiJorC&#10;2pJnk0/avGztiGnJWOaUDQzEIoInB4FFuslkWdtxWORgdzQw4KXJQngA1NiTtJUTEyKjHYx1Zz3N&#10;Ei6IoZJwSTwaMIJG0QfFDLAFDs+1SOmiBxC4B6p+TVMtHoRyx4jGeDULlsTEEGss255NmY7A1hy7&#10;c4kzUVlgxtZxKgAj+1SC9RXAPERk166+/cJ2iIgVkKdo4Pgk1Y2lQqRls5HcVJNoJJXcQe/BrzIG&#10;2DPOahukz3AgUwAGuQ2AKniMTIqahOTIXGfmibukhUWSTngkVbZC29Hum5dto32yBnsD4Fbxc3Lb&#10;IBXazn7ecVpnpi6djkx1ARMGt21mntqrPuIBEqV715/yLX3YKmj1Phccvszd2a/eRSTuaTkyczX0&#10;7/A76Tu6Gxe9VumBeTYkAyE/cfxXKP4e/Rj+vep2rERZXrvuMdPx8199+lemJpFezasCxaRUtoEy&#10;XQfadp896RObl+FOvY/ZF3P2ujw0CbLTlH3M42qDlxHE1tFnTq53Wxyql9xhV8Y8z5oFv04C6FBf&#10;DDbcJ2kbuD8xVja0yXHuMVUSxUiOlm7mTWfNDjoTHJyJXVyydTn7i3gnsCKwlo+8yrplVHcFdgzA&#10;GYNOen6bWWlCuVeSW3phT4kHIqxawUVEdSoRCwUjaiGZZl8zXPzYrT4H48zTRSXdP7Flm2FmAlQD&#10;JYk5ANBHp7xevWb0OpBZXAMz2NbRetW2S8UubGJ2+CPFSs6ZBcDEsUJXdArizwG55L9mv3vSxqzZ&#10;bZLbZB4kTkH/ANqW1PpBVoXYU3qHIH2kcAf+9bGLNy3a+wFWYISuWHfnzTt/RG8ALlhXVRLEKWA8&#10;GsWXSWuHyasesqrNMtaVEvG77VoF0afcjrBORuWmnS4ivCFZIAhhgNWxWtAFNuLM2lG4Oq84xE0l&#10;e0tzrhkIEFyenbmMHvXP/pJtPdE14dZCTST5Kq1o2u2mG+5vUy0kQsf7GjrpAnur7ZDOouF+NzHw&#10;OBVilgJ7hedwubAWnYx8iBg02Fa3dsocCCQGEhpzkfPavOZvp/A3JqDV9nehrZJLlGlep+nvb04S&#10;/bKqZZ4yRGOKQf0+9aYXECwCCSDhg3gea3ZtOrixn3DcBPtKSConO6e4pCxpx7F5SHdE6owCtec1&#10;Pgs2FvbL8b4TOhi1yZVPc9+1cmySpfeYPGMEg1XX/TW9LVNSlwKXBbYvU4L9/itstel2boX2bZFz&#10;ghz5+1vzTNr09/cTbcS2A5tGFguFEk/mubDxuaCaStPuPpj/AOtSa5Nd02nW+LcIpVwMgRtqg9a+&#10;mmuu7vcSyjHanRktP7ga3/Q6PVpdPtBgDJd72TtngDsau7Hpl42HN11uAbnnaGZlai0ug1MZyauL&#10;Bnrkq/I47Z+ilQe4xZrqgfpuYB8bQJwaS1P09pvdtLaS3ZbdEkmATyAORXbbVrRWxC6OC1s3C56m&#10;MY57Adq1P1vRWEC3GZFfDbN2WnyPNOzQ1eL8p5r/AI4DxeSU6SVHNfUPRbU3bK2wEVd1sgBSSOTV&#10;Lc9EsX1JsLLOAG3DiO4J71umpv2NTdK233EnJ7ccDxFau+rOkDut4BAjAAGcnGJpmlz53FJSalxw&#10;/ZueWUn8o5r616ZesXXULEL9wzt24xPNVBVbTuQWICiGHLk8kV0fVIuotujX7ZQrLqccePk1puut&#10;qh1CodishW3idvyfFet0Wqc4qMu0a8btA/5hSyLs2pbbdO0li0cz3qnY3XIF22F3iJOAFB7mntWb&#10;lsBDbkSu0oYHzQNTZhrxe4uxdpaBBOOBPg1uxJL/ACabJekW1s+paYrZDD3VDlwSQrYlT2Fdz9V0&#10;ZY6Wz7KqVUgOp2yhzk/61p30Nr9BY0nqGnv3rJd7ispclTsUTKnkmt/N5ECXLjbrKqesneVDDAkV&#10;5TzWqnLUxX25L7apN3+drho1YXUe07d/wa9sQFUurv6BB8n5qt1Hpdwe862ibSnd8gDzW36jRpet&#10;BVtbSEgkGQe8QZxShsX0UXGBAEIIMgnisOLV106fVMZufwaDf0l1/wBFU9wQHBGMDyPimCt5LNtH&#10;23RltgaRJxmtxTT+wqhAWAuAlh0hyxzS6+kb9VqR7ttFcmCykQPAratfF91S5v5JvKRNX6jbSwE1&#10;gI07RaDrlJwQarPU1tX9W72dJsS5sJCGZK4JHkE1uben37VzT+44JSccyPOKBr/RvYe49pmhlJVU&#10;MQAcCfmhxazEppqk2nTXCfP6Cxy57ZoNzT3N9pltLhoMyojzT40y3ACltGyxLTtK1dr6dbU6feR1&#10;9e1iQVJ5Vj4ot305pvsNOjJEG4OCTmJNa5a1Ouf8mqM0UFnSOUZFvhlJGCAFgZk9iKgse6HZyB7e&#10;1AG7+Y8H4q5/9OtllOx1ChlGSRnnNe1Hp1zTtbb7jE7SRieOeBUWpi3W7v8AwN3peyp9wqlzaLTx&#10;A6ScE9jRdO6vL+24tiVKNyCPmrbUelW7F02wjlyk3S5hiWyIFKrpLq6ZmBf7s7hETwB+ar70JLh9&#10;1Tf7CUmIKjxcdNQG2E3BBqzOou21D71NtisjcVAPbHeTQL2he3uQq2xB7hKxk8UW3ptttg/UXMqG&#10;WRtPBFVOUZU7TJfaNsserrqby/ZatlisFCxVSM7vMmqBXT+YvDTWgbSDaRvBYg+AKxofc0N0vYth&#10;mRCBuaduM/k0DSW5vW2ZQJOQvTBrFDBCDm4/27VXIabtX8nn0cbDYh7Tqxusfs/H5FBuJZt3Ee3a&#10;9u2QoHuqXO0/uFXK2v5d2ss6Ikk7QNwYU171s2Utred7gEjaej8fP4ovvtV3JP3+n7YW5IQ9si4j&#10;qrADkgAJngkimb+hGovESUhN1tpjdisvYtW7Juu20skksIJ7YUUSymhuL7xu3hetqoVFToecAyaQ&#10;8j/uV8fjaTfJe8pHtXl3WnuHaVjZE7STTq2Y9u4h7wsmVMc1d6a2bgdLunZAhB4kqZ4Jrzae3F1d&#10;pMnp9rKq3x+aqWq5qv5rrkF5VRWWHvsdXstfogqLjP8AtNMFriKCLk/4AwlWJ7Ctwv8AoFy6iai3&#10;ft7HIlIgmBkx/wCND1n09ts2wLcgoUZw0S/IC1g/6hhbjyuXTX8L3ZX3kig0WqvaX3DaLW2y0Agg&#10;vxRbjWktoQsdJFwz3PjxVte+n7+mspeGllHtAlpJIkwZHagHSpbm4LgZmUgBVKnHYjig+/im90Xf&#10;PNe69MCWWP8A3ARpGeNlwsioNoGD/UnvTi3CotEq7W1G4gkAqfNMaPSIbwe5p+g5QKS21jiRHanL&#10;CMikbAzAw9xswfg+ay5My67EzzxXsQ062bqK2xiEYlbpxj/aKt0t39Pp2dNrqwUFk4PjnuaLpbT+&#10;5de3aggD7sSo5kcVs+ntaX2x7jEgxKAwzkeIrnarVbWvxtWuOzn59XS4NcubtpNrdIIMEQTNbgvq&#10;0joa5vBChYhfy3g17RaCbbfqgiyjATgtuHTk+KqdNe9s2v5q2YKECOWbgf3rFJLLs6/XPPJw82bf&#10;fwi90t28bexmtb3JIgATP+p+aviEdrPuDeSwhg+1mAxkDGK01w6tdvW9OrqUMAPPUBAGeKu/Tzqd&#10;unboR5UuzZAMRtM9q97opbMCi/UTzerS3Nm4Lq3NyVtiHJBBP+GnNJr4cAjG6ek8jz+K15WQ73ck&#10;MHxn93cEeDRrurh/cYFWAjoEkSPtPisjm2+GzkZWqdo3n0/1BLT3VtsCXYO37jn5FdT+mfqnW6Ir&#10;tB9v7tsAFZrgGhfVKLvuamC3/aRSoaByZ+a2HT+owJ9wrcQyyZwzV6j6f8vl0s045JKjyvldMsi6&#10;TPtr6c+qNP6iO4cRI5romk1tlXUFRtjv5NfG3056yNPa0w9whjJV1MzPFdu+mvrXTXbCDUuqMsqX&#10;7SK/Qn079T4s+OCyzSkfP/IeJlCVwi+Tuli9bRYVoPCwadR2UkpDFV4atI0OutXlDW2D9yR4q3TW&#10;q4Y7hJWARk17mGSE0nGVnCcJLtUX6sj3GXaoMAk0NroYFPc25jAjH5pC36iwKi2wYbTLd68NVYe2&#10;ZiCQSe4NRxTJbSIeoWPfs63Tt0Jc0t22STMB0IJr+YP1nQ6f0/X+oaW1fDm1qr1v3B9jBGOZ8V/T&#10;teCqmqb3fd26S9t7fsODX8zf1NoLWmS7fN723uXr0KT2ZzH9K+c/6g8R0XfMmj6L9BOT/q/jhnKf&#10;UHu3musYgdUg4ANa8bYfZBQlattbqiDtLCApj4HxQ9B6XeYSq7PcU/IP58V5bDJY8dtqPwek8grl&#10;Kk2ULNaQNF0sC0YHjzV76F6hqLWN6wSQCBIINUV6xdsF1WAQ/VA4jEUxptysB9oEtitmeEZ42uGm&#10;fMPJR3QlxTTOm6H1K9pGQ29qb8upkqwrfdB9TM+nAe9vtzIDDp/5iuWozXtLab3NzHO7gjzArZPS&#10;rVqwXu2y5LkKCYIJImK8brtLilFtx/KzxeaGSF0+DrGmMyt5VLug2BJgz5IrafTbFzT20SAxCTu4&#10;KmeGnkVzn0vS3GZnF5wGUkKcfkAitr03qOoAtK1tmQAByfuCn/YV4zWYHylJP5Ro0s/lGwN6jZN2&#10;fbja45mST4ra/TPUjc1dqHtwsnaQTtjvBrS9No94cWpuMWje2FUnjB4q/tam5a2hzuK3QrHiDxjx&#10;XHzLavw7Olhy/J0bTXLntHZbc7jtO0xO7ua2bS3SjohZtydIE9OM1o+m1l032W3dMIoK/wC81tGm&#10;uWrWnZ2WXLbTBmPmsmnlJ8s6UZR9HRfSvUFOmgW+oOxJLborZtNqtL7lu07k71DPCwDPitI9ORQl&#10;myCwBJuP52xx+a2XQXrqjaNo3KGE8qBW3DN1ya1Nm46UrcF4KCjQPuOP/nq8zlesXdmw4KiJmqux&#10;r9ruqQG2bj4YE/6mse5dbcHWJTcu8jbXF8vmU0kvRu006Zc2fUrguxsIXZDqDEE8Gtk0d1fYCWyQ&#10;oAKkqRJNal6USwFy4PcS5PHKntgVt9tzbtkAePt7itvgMMvt7m2aMmS2F1d1rMM52NMiBMgd65f9&#10;Ra4aLR6vUG9uCpcdgPuCxMiumPcUKjtEvgTma+JP+qT6r/8Akf8AQrpS+Rf1DPaEGCoivVabRSz5&#10;sMIf3Tkoo16TMsW6cuVFWflH/Ej1tvVvqD1PUG6Sty85n+taGirLHeQeBHJqzvNcvXHuOcvJx3mg&#10;svt79q7QU45Iiv0rpoLDhx41/wAYpHAnlcnJt227IK2wFDknJJFD3HsuR8Uwil0diCJgVBLJ6ywm&#10;eGmj3Lkzt9nhuaMCBxTFuyWDdOBUtPaDgCDP9pq6taMAhjaZZXqJrNlzKJjzZkkKsxtW88ftmk2Z&#10;QRIj8V66QzCWBHij6O0S0EBp4oVUU2wNyirY5YVUIbLSO/FWIthCx3CRx80laARSCx+BVtp4Tadk&#10;xy081gzSOXmyNljbsgWrTe5O45nEUoqbDcKuSikjjEmjNqQEB6cfdgkUu6EQOVc47Cscb5sUpoKL&#10;DXbCoSFAGIrXr1khWlT4BHmtssacQRtCBBufyarfUraEYskHdxPc0zDmqVBY9StyoBolZbCxdBXg&#10;z2NNXwyKvQoJME8g0lbuNZYW/szRrqpcXocZM5MUUv7r+Spy5/kEpHuBTCkA8VJUTaelpHURSSbm&#10;MbuG8cUZy23LyPijcelYb6Ssm+QpAkNUEco42gcGsKDgECDiZpu2oLjaQB3I81UmkBOe0LZskodo&#10;UZE/mrO0rsGK5EwFrOksq43Fo8rFWT6VDauHbtVTMjkmudlzc0c7PLe++AOi9zd+mk9jOYPiK3P0&#10;m0UuICm0n9khg0VqdiyTtfeQp7qf9a3P0zTqosKtsbO7iGP5rnaqViMcV9yJ0rS6WzqbSG4FJUfa&#10;QcjzVH/8jKG8jG1JtiADyd3AHmtt9Gt/p3drboUKJkH8kjvWzP6U91LTgsSYyQIPxXMUe+WrOlPE&#10;p80mcyT6ON9X2NbS5b+4oMfiqrXrc0BNplVvcALmY2r4r6A0tpPcazftCyGUByvc/nsK1b6n+i0u&#10;+7cUb7OCp5Mg1cI127FZNNJx/BJOzlOn9SWyiJvdhkwMEL2MVuvpF+zeZnF9SzDbnt+a0n1T6J9Q&#10;0R1OrCMxI6Y5UHtFIabWXdJbhbZIEYcQTTXBNXExSyODcZI7O92/eAlGNoQqshBRSOx8k1r63Cl6&#10;2PsW25YIckiZrV7H1AJdlYITC7Jif6UPVa1bxDXmChYYeEAPIFKd+0Vvg65TPpb6a+pmt2wF5aTA&#10;ggA/uM1tL/W+6y+6+7CBO2UxxJrh2hurc2Fm6HyRIBAjhY7HzQvfg3PbyAcq4Mr+fNYcmoo6rzKE&#10;UrO+n1Z9TaREdVCuACY3NV1pvp57iEC0XIVgSMGD81xf6e9Q1hv772mwSFQkiAq13pPqWxaFpSWk&#10;8ngAefk1zYSWafPSM+nzfdTbtcmsa/TPo1e77RAW3BX7j43fmuW/UPqnul0uXeiCGJzjz8iuxete&#10;t2tVaue0BaAnKH7p/wCa+dvUoVwbhJaSR/wB4puaKtKIWqyNQSs5f6yj+8hKBApG42x09XcVt/ox&#10;RlKC8xVVBDAkwfBqDekm+0m3nEZgZoX8pe9O/mBFwhXDnZER+KZijL8F8HJw4HHLkn6kbygdv+zb&#10;cPc6Qwcn+oY+fFdI0ZZ9Gi3yz7Zm4ThcQRWleierWmsC5ED2xK99wroPpD/zCG27MQ0YMSv96ZOD&#10;o7umpSVS7R8ifWmjexqLr7VvKEhXAiBPcVy71Nb1pAz2cPBgcbfBr6c/iZ6Fdt3ruqI6QNj9GSF+&#10;K+a/VPVWS37CMBggHncK7/jVujF0ZHjhGWRVVdFPb1G5wpHTzAxjxVxovUmt3LG1mX23/qoHitOO&#10;oFp0fcSIj8VZprmfczr9vjFdPNp3XRgzabev0z6b9E+qtTbVUYyCgPVgMD3+DXTvRvqe5auWxuBn&#10;KkrXyt6T6gL42KxYgd/9a3P0f117R3Nc33B0kAkqSPNeUnikpy3D8mf+ypVxS/wfbmm9RbUWle7d&#10;ZXLSxMEM3in/AEy/7d+5cBmSsrJAk4kRXEPpH6hve3aW6gAT7N7AKA4wR5NdG9F1l27tbd1iAUae&#10;3GKT+0bJZ42v4XJ9GaDXq3te3ayGK7+AzKMACs+pepWhYHuXdjm4qKp5J8E8xWh6L1UvaG66ivJU&#10;pPV+RWdf6rcvJbT3sgSWuRun4ntV5NWtrX6Dnlil2cC/jDZbWI8WyjOjtt5VTxMmvzo9Us7L7swi&#10;GgqK/Sj+IVk3tNqGuWhuVJ3lts/0r89vqYO2quO9tFOZUYitn07qry5YmLK1HJjm3zNAvQNTdRwo&#10;b7vJ7V9PfSHqeocW09wNthlnkRivlL0wdULEnvX0L9E3GS0pJbeVKsW7eADSfqjGtu852aT+/CKl&#10;XN0di9VvWwGi4X3AW84JHNfP3qoW3rriPbCkiQ+WgcRFdW15W5qLdsvFtVOJnPY/iuVetErqGEDp&#10;XcVnqEePNe6/0t1G+Ml+j0mgbnCdvhMLpiFuWyFBBTJB/b5A8GrRgmxZn2zOxGb7gOIBrUrd+429&#10;0tFliACoEfmKeseoOljc1ldv7BcEmByPxX2m6R0YRgu1Y1qNNsABS7tRdzqIkTitY1RDqyEbcynb&#10;NXA1YubzIXElplJPaqt0Yjf7u5ciSJAFK4d8BKuF6s0LV6F7wYlB0GJ7/mpjSKQr20ZS2CoPjua2&#10;29olGxchHPMyK8mm2XDaddsKTvXIK0lwZHhhb/I1lFlEWRBBBWOZ8UZ7jJaCEMVjpA+Ka1On/lZi&#10;W3Nyf9KUYt1wBumCqn9oqUxUqQ019mm59pHPTwR2pw2FJRlhGuQAG4JPc0ppbpfYoXaSO7cBTzW1&#10;WbI2Kbtw9UkbsVTi2SCT9mnesaZUe0q2+kcucSfINURshLrW9m6XknloravVWttdRmumBhoOIFav&#10;qL7o4Fp5QdqRONUNjFOwb6nbEIwUHInxXRPpjU2XFy9d1aOqD7WGTNcpe/LqftJlY4EVbel+qHSH&#10;KhQxJ4p2CaUuROXHymvT5Poizr9NdPtG2FDWyCWwQORVJZOmu3FX3JKQWYcEeBXO7P1Kdh68XOd0&#10;EmKZ0XrNw3w8QRzIyBW+4gOUV7Oi3rVxmAV1TaOlRnprWtdYQrdG7N0B8r1LHYVIepWVdttyGK9+&#10;I+asyBc9lDfWQ/KjLA+D4omkwJOUv7as3f6Xu2LnptlEukFyxYltpJ4nNC9WYJvLnAgZ65P54rTw&#10;/tK7G8N4H7jMgcR4iq7V+o3bqXEXUgICGCEyI7zQcUPeonCCW30UnqV63qLrbFRezKD48GtTvb3D&#10;+y8BTBEADFbFqTvQkBUJx+Z8UjptOhcqDkiYHIiszjyVO8iiVmpdQkZBEHf2IqrvW1YsA2DwTyIr&#10;bTp3RT0r1iGDDAU1Q3Z3XLKMCRhpGCo8UEolQg0Vn8qntuQSwQypqWrQ27YPtBywhT+e9OBSm8Mp&#10;AjAB5FVOoa4wJUjbMfIFBRcnQBgyMEhojOKU0wSJ9pXJ8mmrgVkLC7gLiTSFphuQ7yM5UZ/rSrYa&#10;jHgaF1gVF1cKcgVZ2GuNbQAmGuY3ePFUly6pt7CQ0NO5uZqen9QJcSdzAEADgEd6KM17LlGNdGyT&#10;acXVdQpBMBcTGRRWVdpdklXUHcDJNVNjUIJf3iWBDbm4x4q3W5bcBx1oRmTFOU4szRxSEii7HQO0&#10;ACSarb36pMBVE8GrS7c3qcYOYjIpDUMpR2CShHQvg0iZrgisaWgEblLZjjFEth2IklTGByDFTbSM&#10;1oMiiB3BgITS2otXFKC5Mgft7zSg3OkZa8VRlbDcxzWS21SjrEjfI+aVa8zKrlsTg8mBWHFyelTD&#10;PgxxQ7iXY4bwKLCAmRmYiKsvfti4dzNLLkriRHaqK37iKpVYkxVrpXLFTtUMpjr5IolMGXFNIYsW&#10;7bQoJLZIngGsNaBS4W+89xwv9KHbuW3Uv9pkqo8nyaM4tpk2+RMg5Jq2FDIU2rQqGACxt7c1Wuym&#10;3kncwweKvHG3buQndweOaRNon7kmCQAeJpUkWuRTTKQ4CBmMZaYirbSG77gcMFgZBMkjzVVb2kw4&#10;IVV47Crv2UUqxHU5AWDAqRRGWyAKFXdPuNEAZAirzRBwLAI6UaCwMwDVCouXLwVA4Kx1dwRU/wCY&#10;cswK7B5B7jimrsBxNxF33y4DSimVCdMHzSl62bkqymB5xmqu36lcCg+6A0EGBg04mqN0hHG4MhiO&#10;35rQkJ7VFQ1uFuD9w7f71X37d0NuMqwEEnAA8xVxctuFEDYPIyZFV95rghgYxyxncKVkQ6EU0Ul5&#10;VDktt+2Z4meKjad1ZYP/AG1wDk5r10AMu4bt2ZGCKDBcjBGTljmgAS74L0It0LtXj+wpsIj31aWK&#10;AcETNVuk1HtvZiGDk9A4puzqnYENd2jceBkUxMuo2Tvr+3eNgYEJ8VIuzOjM+S0gDtRDP7SpWDLR&#10;H9qTa4bi213rsB3M5q7LpcmbYZGuMzMQGIAORtor3I2JK7RDZ5BpZ7xZ1WQoUCGFTa77u5UUlyJO&#10;IE1LB2BL7O5yFJcwPiaNcSDaVu4mZ8UqCsoNhIPnmaYs7RbdifyOZFCDxu6BuAAgnpYzA7HtS168&#10;10XN4BKeBgz5otw+3ZRi65bjwPmq26bZPuBgwYSQPNLYUoezCq6qxYBjHcYWcYpFrxYLI9sIYE43&#10;UzLuAd8kZIyaEH3XE3upbBUngUqUhmPsHuYuYYEyZnIpayRsZi4XJAUZojvvcCJJJ+0cfmpBm07K&#10;Yww8TSrNUQirdfAtxIG6mAzMd3tMJEGOwFLoFVCEZoOd0wJotscFi53AkGaNPoZxRlRBRdxAiVJE&#10;mpG26O4NwlcZGDXtgJSLuwgQoA6mqDNcH2W+YUzmYq5ARoMqi213DRI2EnM0xb3FU6zAkNOCJpAo&#10;oEFUNz7gCeKeVoZXNoSM5MLQl1+hxDKovubjyxiRTrXNi3N93oPf80jZdpv3CdggDEbRNWYuvp1g&#10;bWUgCeQCajIkE95ZtH3AyAQQnOKZ0NreDCXAM3NwOU+JpO37l1RPt9BmAIBnsau9Kv6e9epQ23GI&#10;+CKXIdijyWujsK4RNxgJJ3cjxWw2rSC3vfDqqq2ZZfwPnzSGms9cbgG8njPar2yp2qWGxgYtlRu3&#10;AdjWHMzqRh0P6EsLiDdttM2+MHaQP9aaDFgE3XGDsz9cQSPNCKXV3ose5tklV/08R3p+4qo1ttsI&#10;U5BmXispqXRWvtuw46AYIJG2Z4+J+KyiWi21Xi4MRugczB8GsXhaMgoSxEu5bGOIqVxbdxQUurAx&#10;BG1s1BTDWbxW8uy4xk7t0RHkgVE3CotNbuKF6sKBDRxSKIYZQjFVbpXgE+ZrE7bVyBtbfM4OzwKq&#10;i02PoN7KwuAycA+TxmrJVO5BtMAE+GJI4iqNNQw2K3XEET2B7VZi1lUNxk2AmZ5keat4g1kpIvNH&#10;aUsrtbVQkHYTlTxkCrJArEA7UYlo3eFpDT2rC2rZtn3LcAFk/wDlnmZq8Uw5YOruxPt45EYBrFOP&#10;J08TqKHFkIG9zbaXEDPbMHxVfd0rCzbumSAhQEnZK804bAt7VtLc3XEBaJ88D4pbVWhcMb06elz4&#10;WMjdxIoY9jHddlBqEuk7AhOOOZVc/u5Fa1qdPkK79yyhhAHiIrbdYLZt2WtHcpwqkkjHfNUOqQ29&#10;yDdcBlnk7WYDFbIZKMGTGzXdVp3RiVaUfDoo60/vS1wNbuKqjpBIg98c1bFLrG03vS+6ABmFHk96&#10;A9z3l3XpG5CJHb5FMUmZystbFYhLRJUGCTglqmUuXRab2sqhQDuobNGay6ttS5uVlEEYha9Zt3He&#10;65ALIhHMTFXZaky1sXLKMrpahVhNwMMxPaK2BS5X22EnLI26AB8rWhpn2LZuQGUjGCPEmtr0WrPt&#10;va2qcjqUZMDPOCKwanF7Olo83NMsdQo6NwVQEJhiWiOB+fivX1ulFNqXQhhIeIXltwqCupZmLQzq&#10;FjnPYisStv3oQG4QVZTgQ3INc66OntbKe/prYGwKbjAbyVMLnPbOKpVW48lyFCdUAf6VtFy2l1rY&#10;G0KqwwiJA7Ke9VjaB5Zbag4JJOIUc/kntWzFlRizYWUb6gvbVlPVuI/M9hR7LMylDu8yO0+Zol60&#10;bG9isSNyA5z5FK2luKENwqouwQAd01pTOdKdOqJm+jm2WWSJgQQAf+auvTrxuhNhDsokk4IHYVUG&#10;9ttam0Opm84gKe1N2QsGbrYIJZF7+KtguTZ1L0VhaC2/vlYgCCvz/WtiuO163C3wdokFiARWhaS7&#10;f3qFcyo6WJztI7x3rZtNet3LbCECEwSRAUjn+orJOzRAsU3hkRgphplhELxjw1eGtu6Zpm5bNu5c&#10;UhxClTgZFJ6hWR7hncjQ2TDTwKrtTqre39RzIMMuDxkRNDSYxJlhqLzMoZdUHK2W6sfaOzec1Tuw&#10;BWCUaA5GCLk8TSV02tzW94UvLbQCZ8k1kmAtq/KkEiT3+axZIG7DkaQ3bvb1YCwilGAdjxIEYFAC&#10;rsN0srkSC6iDI+KW091jcQXYGwyAwznye+aZZiiOEScy/kTWZxo2wy2I6lwlu0bKBSw2uTyZ/wB6&#10;pdXZhXSWIKkgv0/3itgub718bUS50Sd/3fjFUGttOURhAlstJMbTwR8UK4ClJUax6iN5aHRRgsDx&#10;JxuFaw+jZrdse6W3KQQFkha3Zgl5b++6jJcMnaPHj8+Kp72kN4XgLqrcCxABTpFasU6MGfG5Gn29&#10;Jc9yEQMFkqTjcopK9auFGui0CQ2fIYZjFbG+lRz7e1lVsxyI8z5oJ0dtVYwTz2Mz81rWUwrTI172&#10;pUbrklpJKjNJLp1f7XgKRO4ZEdhWx65Dct/pNgkEBcVXXVJkvbHVAkmTIxToZLM2WCg/7Sntf9yP&#10;aIjjdxBzSl65LPJ6i2FjgCrO84VbiGVDOFjucc1WPZab4UnIHX3MU5SM+S3XADp6txDidyrJGT4N&#10;QvNtuqyWDgQsnMtzmg6wtttCTIhQPHeovde/bCoATEntRVYi6IOqoOomO2cma85dBaUIIVSSu6ay&#10;b0Mu91Zt0KgGCoHJpMm83ukDLRuxCwfiqqg4tMWuNbYMwMNkxGJqruva54YrBWME1Zx7lxFCGVOK&#10;WvKwW+AgYkiS3aKtMXJfoTvFohYGQfz5FVd9TmMHdhRxT1wIkLbEqR1N8+KScmSeWXBpsQhIqpaI&#10;MTkf60p38ZwDVo8oAo7jqIquZYgqJAxTYsjYPYSN2080Tf8A+X+QoZb7jBFegf4qMFI64v061plm&#10;1cPuLIxJotn6auswOzajcTXcj6ZaZrbWrwVVMjcCYnBAr2m9ICKVZt6loRAPtJ7g96xpZjy61l+m&#10;cYT0QAXLb2zJzI4UdqmvotxLQLonBAYiTniK7BqtBbVWckXGLQQMAEeKrTo9MLsOV9wT08qB2q6y&#10;bbDevcJUpWcju+g+7leAsmM5B7VX3fQNSVY+1O4duVrsl/062RadrRIuSqdgSOSwHIFKXvTNP7d1&#10;WVybiA2oyuDnNK/qske0bcesTS/OLZwJ1KKu0knhgViCKMiPuBwFGSTiDXT9T6QS11Ra3ALnAmT5&#10;qnvfTdx2ATYdywcztIp8NXGXfAyGqXcqv9cmuWE3N1EbSeKct2WLKLg6t2MxC0w/orWoLiUVTIPm&#10;gjS3bbK7yRshTkxTfuR9M2QakrRY27KFkKYDTIJmKudP6WzLbVrIECIIyw8zS/plg4KlTB3zHPxW&#10;36RASp5UjJnAJrLlnyNg64Kax6A5QkXCDsKkCMT2NCuenWVh5OwnZcPfp7iujWLdmGtGzLcEkHnm&#10;fkVV+paSw3trEiYUgZMY4rMsjs0uDStJHFvVrC2mcliGGRu4Nalq7hDCQcGJVZz4rqnr+jd7rgyw&#10;TJJ7EVzx+j3QGPSSzbu/4rp4ncEYq56K+yW3qxAjbBihe+zbdykljEDFTvIhUHdgOCFByZo7qouS&#10;QI+OaINxBLd2uEUMR3qG/fMwoAMQOaigjc63OqYg81NWPuEqABB5qFDdi6nTujmVmr7SpcGnvAMx&#10;BMyf2mqjTWW1TWRuA8+ABW36b0+1vuA3GAjoIHS0/FLm0ioN26Vg7Vu2LQ9wiCO5k/0pbXp+oVIM&#10;lMr2kjmtgtenEsJmPtU7eiqnVWW62ZMT37laVGmxkpuuY0c9v2SWRGCyv3GYkily73AywDAhSe1W&#10;2u04RsiGPE1V3Z3EQDb+DWgCLZ4IUO6McczmvbcqROTlqwFEuu7pgc0ZbSxPuwVGYzVMtpi43EXD&#10;Mz5xWN5DgkeB+KZAZ1UK4CvjI8VNUN2GjmccChbROSuFuPcAMk5qJUOAxAol62EMmFPHmogdUf4R&#10;miBXYpO3cN2QaEsKZimx1C4RNLse0Z80aGGSisAZNQFyGBjjEmsPioAktgd6uiBVaTI/NAbkmsgy&#10;RK1K7BOFqJEMrIbAmPNTiQKhuMHaIqS4g1CGVC7ZgAjismWEbO9eAE8GKkgY94I/0qiE7RYGRGOZ&#10;rDjaUgj+1DaYzJogEf8AtVEJQSWMkLzxQiy7sLJIo5ZoSX+0kGo226ix4Bz+ahCCiZ6eTmsG6TxO&#10;eayzNu4xGBXnJUn/AMv7CrAaRIrhuIIxWTBYfnk0MiMKJgVIsNoPUf8AarJwEZAqtMRUgyhSTJ/a&#10;aCWErEmOQakrkLGTVUEZlTtQrMZrJIkfnIFB3DknIqRYZIWKlFbjxjKhAIOZqYlbjkIB8mhZ2jEi&#10;cmpe6cQSfJqykSVFKHA/NQI/AFZZ8ERImaiuZAUk1C0wyhdrgCPisXNvZAJHHNQYALO7c1SUsu4L&#10;4yR2qiIyCMcY81FBCE8gj/OvRwWMj57V7nM1dF0QKYTGea8FIMCTnBqWAyRXpCheMNMVZdA3kGN0&#10;gGoFtxckA4gVNgAY5/FY7tI/9qtA1R6CceYzQsSKyYEfNYWYXH5qIEIu0EZqWDyKgsEnsZ88Ua1c&#10;UbugExgtVUFFGBBnqgCajn7QDngVMtuHz2xNRLRtUtMDtRIuzKkZEf37VLk4ciBH5qLsXGWHiK8Q&#10;QMx+KhSaJi4QGnmcUYQvPJyAeBSwfaJEzFEWSBvYYNVQIwmwFiAwj+xmhuMCHUxmaOAxVpjH92oS&#10;HIBUEx/YGqIYFojMzBnnsaAq7WI3ER2o99F3fYcCMUB4UhiZT/PFWQyyk957yaiQu1SV/BqSoCpM&#10;xkTPipBsgb8DNQhNUuSokCcYoJfJ7CIxUVdiSRMeKlaEsYT7sVAkjM9UDMDNTtn7FKA/NRIIKbiI&#10;AqamTzgnHxFUDR52U7iCYIoakJtYvkcAdqm44ggnbJEcVG0pLwDuMCcVC1E8WBBkf7RWNpUnODGa&#10;ZbT3IcFcAT4NZRWaOkYGe2Kll0CCkFtuF/d5rZfTLSnajMOBwOQfNUFv7c4EZq/02vKsh979jKYH&#10;ajgFjpO2Xuv0Nj2LjK8MSDA8dorQL8+420YNbZrvWt1vYwmMmD4rVDL3GiB3C8VJNMp5FNtpA7il&#10;zvIIDwaDdw7cmiM7ydz4PeoKp3dKk0ALs8pZ0IBUbcjtRNwOzz5ND3DJInyKkIUgdhPaagDbDXQS&#10;VKsZmgbd0zUyy5BfcPIrzxu+7+lRETZAq0Hq54qCSAIiZiakCGI3Dnivb22lQeAR8gVAicMSOvGJ&#10;qLLkyYxPPY1EQNwlqIFBALLipRQP2ypUhscivWj93RzxWVO9IGYB/oKyLMR+MVYSJFtpYPEgYB+a&#10;gMAYAFeLkAcT2mp28g5E8xVBWReWK4wJiewqCr90ZPmskgbztA3eKnsYY55INQgqBIios0gzTIAO&#10;ATxxQ0ErGPwasFcgmGRjtNYBhRyIo4UgNiK83K4/M1LLoBIjOJqMDiiKRB7CozjJNUECJHMk5qQU&#10;GiERk/5CoEdM1ZCAaDzyK9PANTeJiINYiAKslkSTAmvKwrJMzXo+BzVkIrcING/mGoff/iomPGal&#10;EHBqnztcqDz80zb1hDzsgzE1VYH9ayOInmgljT9AuJsFjV28758tR/cN2UB6YEbcnHmtdW6Rmaa0&#10;+ra24MQKRLDXKFSxs2KHYF7jSoXse/xUFCBkIUsoBHgf1qst6v8A8AZPTmmTfW4G7AniaQ8bQGxh&#10;bLKSeN0TB7Uy163scRDAyDSVx1uDbEAA5HNZZFuBXAAngd8ULiuLsCmN73AB3AknMjkGoOySQ5VC&#10;PtC8VF9twstvCqMZmom2rI2MnnEAGhoBJhFCkku4lVnmJry3GNtB9zEmB8RUTZSbZZM/mJissiwp&#10;KuZJODV8A2Mae0YGFMgn8URrasw2kfjxS4Ej7eokkycGjXLi2lsv7OJk5wBSmnZSiNjT27htwEYF&#10;oYjEHxSuotNbdxtGwng5BjjNEtvbNokl1XwMCi+oFHUE7iFAgUpNqSQSsTumEB2FcYB5zS14rKJ7&#10;RwSSTmm2Z2UAS0yI/wAMUE2UE+4hAHUwnJntTYcEYEq/IaI5nFBuM5O1QpLAAf0og9oZ2QOY8RU9&#10;iEYwFMg9yfBpydBJCzoqSohSwAOMCpMYhtuIxGPis3QrBdswTmfNSVAC3faO/wA80V9F2BWCRCsw&#10;aAT8Uzcm6rwGChAP7VG1a9sSHPya8wa3hiT3x4NC3yHYsCMRunzR0QdYdzEAicVANbyqswJOPwaw&#10;V3BELEAcg9oomQwLLNvOFO0VJUtlxvBMKeGxRb95bwYBisYG4ATFL2IFvarSCZgjk/FTmgoyGOwQ&#10;plsDqpX2bbBix7dMdo815AytMiM/MxUDdJYmQOYqJP0y7/QNsKBI7HzUHCFQwBFEFtSFKv8AbkiO&#10;DRLou3AoxgHA+aO6fZfIqEIghpH47UzctBWjZPSJioLan3IVpXO2oJgO+9lluIq/8kPIAUiSvVP4&#10;PmvMsu/XP9IFQYOBg4+6vLAI6wcSRRUEiYT9wZRjPc0Hb7bAk/kRUgpxwgP+dZJw5JmO8ZNRB1wD&#10;AE5xOMUEWpMjzFGg7lwKm1uSpL9+AIiKKwQITBCgkTk0V7BAZiwhI/rNBW2xWYiTzNFUsFKGIDSD&#10;5q2/2Wh3RlV1CmCRIMefzXUbP/4Uu6SxagqzqixgqG5Brj4MMXUkDJzXRPo7Ra6+y3bR6UIYxkwD&#10;zXK8lp01Ce7mPVnW8bq5Q3QS/vP0Y9B+iND9OaTT2NMCGe2out3cxkVvPpdr3PfY2twcKsrBEDC7&#10;q5H9NfV7fUN68Eti2UW10XTHuQILGPB4Fdm0CW1S0rXUuKHAVEk4UTgdhPFZNPOLVV/JumpKbt8P&#10;ovNN1DTC4Q8mEISSDTt2yt20WdVtF5Q7VmNhyR4qZYIF/RFtH6kUjaVK/wDPNH0hUCyJDLB27J9t&#10;h89++arLEzxy1IX/AJUXtQ/Vt9tjudf3CIJ+DWNRpTd0y7m3e2VAQ8heDHma2BdFam1tGbiEmME9&#10;sH4FCS0UFsLbnaSpW5yvhgRzWWWIesifsob4VkVLgCqDExEwOabQNZJb2+jaGI757GKL7ZVhucM6&#10;CAIwPG2orp7q9dj7gGy/BNxoPPeuLmxUPjkYxatuXcEA22E7u7E5BNZTT6gKCJCjqQ7huC+T8V61&#10;Yv6e87HUDao3CB1Er0j8irALb3FowWKMy46l4H4mufKDQ15Whb21a8qja8rvIVpAx+4ngV4BTZlN&#10;kAnkE7o4Amnbt1rFxQ+n6CVm4sALPBir9bSwmQmSWgglnPx2o8cYvhoQsk07UjX1sKRLKAA3VgkH&#10;HfxQL2gFou4tliVgndG3vicgCt3s6Yb7Bk2529LggMTjJ7RTC+mC4A32EyoYZJjuJ7k1ux+NxzQ6&#10;HkMy7kc6v6FBD20O43QFC9yRGTQ9X6Mj20uBQCzMGzgt3BA/yrfE015blv2rbEocCBBPef8Ac0K1&#10;oLVs9Zkhi/kyBxPYisGp8DGdqjfi8vNeznd70x0UA7gjdZ3LBSOM/PilS+qt2eq2kKsW2GArPXS7&#10;9u9uK+1tLKH6gCxK5PNV1z0u0zvc2GMMqkE7pPivN6n6Wyq3GZ0tP5uEmkznGm9WIuIt20xtou0g&#10;iJgfnMVsmi+o/TmbTJvNtwdv/a6QvbNP630OXvILCKrspNxeppHYitd1foJ6SiFSZ2gLAIByWHNe&#10;e1Hj9VgdUpHZWfDkS5N3u6nTeoRdW9bulVa2kf8Aie9J3dBo9Yzrc02XUkl8BYwJxJNcz/lrx6UG&#10;xgFVGBKgKDkwa3H0z6sX+WQ6p7iupPtMVH6kYUk0r7SkksmNJgyTirg7NY9d+iRfW04YWbllDMDb&#10;EZM1zf1H6JsjVz1E2wbsuu2EUSCo8GvpVbtv1Jg66sOq8lBLB4+2PIrVPUvRdQ966bgDGBbcscMf&#10;H4NKzeF2w3YMkovnrrk1aHys1xk/+T5Wv6W9cJa2AczEQYI4nzWsGzdBudEXFM9XieRX0R6t6Olr&#10;V3FNoFNrC2AsBIMbm/FaVqfRtOwa46yNw60y20dh4Wudi188MpRnhaqkelw62Dje44qdM8FSS0Bi&#10;g5g/FIyptG1cuXSshyUEx4Bmur+pfT+8+5aQAoWIUZInj81rb6AttNpVywEETG4TP5rt4PJwmr/z&#10;/DNuLPGXTNO/lhd+y1ydpnuoPM10e79baJH9tdM1ssYe2q7lXaMnFaTrPTAg3kMglVYwQSF8fmhP&#10;aVriuFQpcG77oHViKdnw4dTs320rqnXLGLLtb21zR0PSfUHpoVlDiy69TFpYkDsIxXQPTEv623p7&#10;+/27RUvbJzvPE1wbUaZlRWZFRtm7zlf2/mu96D1rQ+q+n6RNKQt1LCBkmCi2hz/WvLea0qxQxyxx&#10;k1KTUpP8lA1Ycjk2nSqqXVi90KEsIRIcl8DbndimLukAOUF1G+xt0bJNDs2L9z2ohg0EFuFWpjWa&#10;c6pXN1VVrTsZER7fSa4zb9c1bdDGiC6feAq2AxQMAytwDzJ/0qwGgsG1YvxccOWS4wmCw7L+KRSN&#10;l1QkI/6sAdIjgD4q/wBPq7o0/wDJI36Af3QXWQxHYf3mk5pzVU/fP8A3JLgrrXoOouvqCuiXYuSS&#10;wMDtn/Oqy1p2uBPcshkaYCyJI+ByB3rctBr0BIFiEDHqdgWaRlY8U2dJYtF7mnSFWYEkBt3KDwPi&#10;sv8AXZItqUfSqv8A89gxzSObX/TiguG21oCQCvO6edvwaDqNF/MXG3W/b2IwdANzGPDfFb7sexdE&#10;wu9BKkggClbDK4QEojJKksJNxmOAea2Q18+6uvafyaVqGauPTPftpee7dbekkjqYD4NDOka6dNvu&#10;tcVQU2npbeTzW8awWLWl1F25ZcBTkR+74AqwPpodjfhFtttJX/CzcY5BpL8m0rapW0i/6t+znljQ&#10;C3eb/wCB5QlmBmemMg+awfQbQDCCXVd1tpJUIfE1vr2UtbiqHr+5zwZHEDiaBa9MRLrxui3CFZ5Z&#10;sceKi8nLvc1wv8gvVu+zmP8A6LcW4M2lAZdp4BBEyTRNJ6MUuXFm4Tuy4MjHj810bUens+n2PbEK&#10;ZtgZyuIPwOaTv6TUAxfZFDKzOFgMyoK1Lyspprcvj/wPhrLaNGtaDVKFNwgI5K7QQY29zyZNbdeu&#10;aHVaLRaQenC01lCA8DqIM7j5Netgh7LqTa6NoaRvzlSZ4qL6bSht4E3gkCQeQepo5mhzZ/uSg3ac&#10;Xcdt99ch/dbatmujRG1eDi+r2zPtiS5x2+Kl6Z6XdvvdfUOVadpPjwIFbNb0ey9bb3Ni3UZNp4JP&#10;cR2NWOr0kxcYqjLCfp/GZiqn5B9Jq5KrrlUyS1LSoi92xcsvaKE3E2qH2Ebo4FR0Xomv066i1uW1&#10;bkXGdQPOKK0adrcfYB1B3xvX9wrZ/Qr+jY3rerS5es7N6mdgX5Pma5GfPPFjk4RcounVJv8AwZ3n&#10;ZVXtHbZH9oOjWsuGwNvLE/7CsNpdStm0LiJ7VvKLwSzePNbPaS0i3rlq0WF3Fst5HE/igaq7bu3w&#10;r6o3TpmCqIgh+5/4rBHVSbquFzz2Z/vyNatA2la3um06g3UfJP5nt+K8vpiOGHvrbkxuA6hPYVfM&#10;UdneIVOAqyx/M9jxVnoPSrF9RtvpZkFyXMFABnjsO1HLVuPPKbYjJqlA142Lbe4UVZUBmuTsnwCO&#10;01W3bWxUc7Awbe4SCQo+B5q61npV6U3NuMwoRY3Rxk81Wv6a0tNvZ1gkqe5+5Qe4pmHLCv8A1Aln&#10;T9nkIZ7lxjsBQEAnJLdiKs0Jtu10Wpe2wIkQIbAb8UvpdJ/Lt7jaZWIYMSGmYMf5eKxq9ULpt+1d&#10;b2s/YMkTiZ8eKCf5ypddWYM+Tka12rW4TaWVkBmM5JHg+IoCldumWJvMxYfvPzP5HFGWxdtnaEBM&#10;SdmTt+DTDaQ2iWxaUoChP37jxPcV6jwfh7W6cOPVnC1uqUXSlQHSKLNgs7hVIKjBk+NwphNI/usX&#10;uJ7ShQAFLHcec8cVKzoLgafcIZWAIfOX7z5q+S0otXluTCOFZDh44Ezgk16TJoItJJvg4ubU2+wl&#10;nU+1cVbSgqVhjzKcYqa3Rbt7BcuIHuSoADATyD5oLdfs9ZQdUoog4OAaSJvG4XNi2wFyVCEFdq8E&#10;fInNcqehyQbaTZizZVKJc6W5YlVkqVYvujhlPb481sFi+W3FbcuYYlj5yTFUF5H2Mqp7bLJ2WzI8&#10;yfg1d2nQOzNaLFokoYKhq0aG/ao5GePo3n0bV2TwVtKxLVsvput1F+0sOgUOZERziTNaFoIuuys+&#10;0Ikh4yWWtm0V3ZYCK0O5BfdlTHAmvZ+PzNOJzcsPxr0dU+nPqTUen7NRaLEH9M2uwnjFdb0n1Mt4&#10;2XJRFHBXO4/ivnS3qWsu2Q20AqQIkz4raPT7oQm4j7WVpImK+n+E8xlhFK20eZ1uihI79pb4bIG3&#10;axct3g1Z2dQpdbgu9Tblaa5x6Jr3R2TPtwJZ+JOa3C2bDuFAgETuPx3mvomi1yyxTlwzzWfSPG6D&#10;fUOvTSeieu6p0hbHpuruXDwSEtFjFfzL/WGqGo1guIhKi2oUEyROTX9E/wDF/wBYTR/w/wDrq9dd&#10;zHo2ptgryWvobY/1r+fT1D6Pve0hW7F5vuA7zxFeO+uM+OOTR3LpM9x9ExvT6prvejl9oC/G4SDI&#10;EYIit39h000i2VFzadvAk4Bpqz6QfTrRBUqQAr7fuYN+ar/UdeVsC1bXpRfubmTxXgMmdZ5JQ6TP&#10;VLJHndK67NE9VU27u7JliCw4LCqW0xa4QWcLzBzM9hWw+oaZ7hth1lVXd4JmtRYXWW7KgbjgfIr0&#10;WkqWOrVnzvzWOsuRVSlybr6e5vOhLfbKhpxjtW82rqogshRKsDHM+THauaelasC/ZYg7VKrAzzXW&#10;NUtoLdItzvC7duePk+a4HlVsyQTTp9HgdbFxckn7Og+lPYFtgri5kKApmDV1Zubz0sS4bcQDAMVy&#10;b0DWnTXLp91goBJSBOe4rehrg5hLbhw43HjHMkjxXitbopQySV2vkyabWblzGmnVG7DXtdspNsEk&#10;lwoPAPB/Jqy095btpkFpsgEy08cT4rXdN7stba2BjcjwQJB5qy9ObeXVQze59+ZLRXAzwUVKmbVk&#10;tm9ekwm1mUqxKpuYzE+K3vT3bPsj21IubiNxWdwBzP8AzXM/TFu/pgW9zI2VnABroWi1Enet1WUE&#10;4jqGM47VyoyW5qzr4JVBG/6e5i10FWDGc8g96vPSbxHXdQMrMG54H/FaP6feuX1sFT7iYVQPuJmt&#10;10TgH2WZ3EkL5UcmpllRsxZLZtmna2Qk3JMFojMdoqWstC57Ayd5hT3NVekLrdZuGYEgDLDFYtXF&#10;uajaX92Um5tmYU4AjiK5f223y+2dFZF1tNs0GkO1mKJDd1Y4Mwa2OwzWgCiMrE5Y5Uk4JmqLQ2oK&#10;ZkDpBOFFXByrpcACgklc5YcV6fRxjCKSVDo2Q1V7O0rJUSrD/RTX49/9Yn1pd9R+pH9O+1NLhc4k&#10;81+pH159UaX0T0TX6+8rMbNpmVf2ll81+En1n6+3q/rus1dx2cXXLCc88V9N+iNKsuqllq44o8fy&#10;xOsz7IRh7ly/4Rpi2faV5UseRBqLOocBXyB/rTbSu4GSIwaUFtm2MW5kZ7/FfWlO7bOesiAlV6Xx&#10;MRg4qVtBBUS3aD80Q24QYjzFEtpvfaOnuKkpKgcmSo2MaS0sG20gHAJ7EVctae2jk3ZVRiTyfApj&#10;0/SkI2Ae7seRHik9UwJIBle3wRXNll3zo5Usu+S+CmRGZwoVZHmrS3IZC4MHMr2pdbW9MqFDS0jO&#10;RTC2i9tQCyCMA5mnTnY3JkT4DgD5cCc8UwzNaRGEnMRyBQbNsl9hXvI+BTL3BOxXaFjisknzRgnH&#10;kyu5ylveYMk+JpuyzFCjAEDPzPxVWLY3sN7T+OKvEsqQqq3UuQ3GKRlpIzZkkHQF2XcApwBODUNZ&#10;p7roZWJcBCf3Ur1uCzdRTzirvS20vi0t2ATkVkm9jTMnKaKC3pbxuFUXc4PJxAFG1OlYhGZfnGNo&#10;rfrXoVqyLV1nP628KGg7o4qk9TSHBe6pGNpOcfI70MdXukqH5N62Sao1T+XHvCWAQjgYFEt2rbSd&#10;pyMJ4pm9eVmVirceMAij3AQxYQVYZH/FPlkfFjfu3XJXXNKItMsSckH4qIxsASPntNPMgA3IDG04&#10;n7aELJJ2zKxIYcD81Fk+TPPIXnpkyVAO1iBHn5q1vW7U2lR1IGDA4/NK+maW4yz1ll+zb8ZrZDYO&#10;pVjsCl3XAAEn5rkZci3vkVFPYa/b0wa6VVmEydsYImJmul/TujNxVUaYOVmO35JqGj9MUW227ZZA&#10;elsmDkE1ufpbadjBG2SAGiQ7cCDWbJl3ULw6fJ91T+5+LXRf+no6sxm50xu7K0efit3tWrbvdYhm&#10;DMATbbbM8GKQ0thAoPW9xsFGmGHHFbh6PoDbVHuIekj7hmR2rOnZ2MSVGv3LdrS27oiTEEgbiYPE&#10;HgVbaR3d7cMW43I42rW3/wDp8pfvLt/UX3FDLOD3x3qjf0pbd5muByxJDMDI4hcdqNJgvK4uqGf/&#10;AEzS6sY06O+S6oMpPauafU30Jdsfptpkl2JDN+2a+jv4eafT6Z2S66NcDgEbZEEVrX8T9Wt57YVY&#10;f3C2xR+0YhvzzWuWlj9nfu5GZMe7HubX8Hyh6t9CKpcXS0IvXcCyD4x5qqX6Jt2slN1wqBsLzHk8&#10;V3ost7TgG8rOpM8NE8j+lc39Tv3LD24YhWDFHHac5J5rluUl7Obk0+GLvabf9JfTtnUW7CmD7bBR&#10;nMAZyODW6676XsyUSysQvQ2dpnvECa5b6L67dIe1bUKAsFQckzya7t9M79Wts5IwGCrDfj5muLmy&#10;b5tJjI5ccnGNWxzQ/SmnQi0mmZg6Eknu39e1I/UH0lqLOjtuiuWX7G8V0C/pUttZIYqFMEluqAcg&#10;gea6JotBZ1Gh3gruKNBYwBOIIrbpdMnFr2b4Yot7Nq5PipNTcsC7Zd9zBuocRGZNR1lnT6i57xsL&#10;ugLA5Pz8TTn8TfTdPo9YqWHC7j1g/bzhz+RVb6frLd5R7d5IS3+9J3HgRR48ddo5321vlB+mAsaV&#10;S1tStoAyApyFjuan6zotOlqwltzuUy4HJPaCe1ba/pj3Fe7cRRCQbYH3RkEfk1pX1Jfe2Nu4IvJP&#10;Kj8mmVyhjxqKfIx6Tp7m9kS6BDBlUsAdx5iunejaNbLlGVrhMMzgQ5/vxXIvQ9e+65ITaiqoG0Ey&#10;a6JZ9ZS3CKotkSsK5z8nuakn6LxziqdmPr/0c6vT3lCgBJJ3YBHmRXwJ9V+nXtHr71rZ0nMHgV+i&#10;d/1T+b0V2zcuk3FEQyxuU57V8TfxW9LK3brW7Sge5XQ8TmrMo3wzRmhF49zknyji7wDiROFprTW1&#10;KkvMnj4qvVklWiAtNW09tgc5WTNesmuDJNUqN59LbdIFxVxE8Y8VvPprizba5J61LMQQFP4rlFlj&#10;gFiNoDH53dq3z0jc8LvUFpww6Y7qK81rcFezBlrhNHTPS9fY6eraz7CJzJ+fE1270L1drUFjCzLM&#10;x3YGGE4gV8yaC+gvqUQLvULDHkLxtronpfqF9LRulwCjBdn7JPYzk157UvbwIWqSl0m0fRWm9csX&#10;5QXTP7ZMzB7RmKvNLqrIuKBLGIXbwGHma4h6dr3drLG1bhTIVTMHma26360psBUuS0mTukea42fM&#10;lLkfFuatovPqPa1nVK9xXu7tyqWBCyPFfEX8Q/Tzp9WwchmViYAmR5B8V9Z6u/7ili674DbI6hPE&#10;zXz3/EN29hAtpSFBJfuQeB+K2eD1MI6hJPlsKbc42+ox4OG6ElDiJLd+1dy+k9UNl1CCQApknGeK&#10;4VpyQ2AN1do9GvKtm2NkIFwQJLSODXovqGCnjquzBmSWTffo6ZZulzaE9M7XAESPya599U6ci/qQ&#10;DbSDi4nOPBrb7d65bCFoYL/iOCoFaB9VXrb3yovWwmCIXzzE16b/AExexyp/J6TxL/2n+zVr917d&#10;xvc1IYOVyZAA/pQDr3F3iEAgTJVvkGkLusc3GX2/cCjaIpW6Llxh0kr0nHYDmvtbyWbNs0zYrOoR&#10;7i7tuwjtz/WnLIU2yAw9sAH/ADxmtdt20JYGAxPSY7VsOx4VQ0BU2hF8HzRw6Gx3PtDR9ot1dKQS&#10;AeR5py9dVrYNu6CoQQWESKrnaSrSNuwBlYdqLqWYWlW0y4ww7SfFGMSZReo2h+puZdwIkcECteCr&#10;jYdpJyRnFX/qVve7E+QJPNUeqWLrrcboUzvRew7Cs8pciskXfJZIqi9aMhjPUfNXDXSbY6O+fKj4&#10;rV9Q2/FkqAAGngkj5oFvUm4I3bZz3yareDtLTXneLbFRcWeSNpYmqA6d975AVuatEUIwQMDtWGmI&#10;E55odzpW3JlC0Mo5/wDjUMmmNhaRV6nSm2VNy3gL0E8kVrl8OtxT1Bckkn7ga3xkW4ynd2IUEZAF&#10;a/qvTuq6RcEnrzkGKVNDIquSs0my8LdpT5JHcRXVPRbSpa05K7nuLtPz4rlmmhYJC7wZrek9Ssrp&#10;mDXFXA27T3puDIo3YvJBSfCNk1160wJ9gR9hKmDPlvNOen6q2ttvcuKCuBj/AG7muf631Qm84tld&#10;uyScwaL6d6nKp1bcScZkdxWpZ03RntRbdHXDdcoTcNonC7GEsQe4jECqbWJYRn2gXGAiZmfmORWv&#10;aH1K5/gcjII3czk1di6buncKRyHg87R/vVyRFljOil1FqRtnGWlhBjyKwYt6b7NzN+7uIq1vWr2o&#10;uGUDBY27MlQOJqrdk/UYwXbKCTiO4FVQW8rrz29v/cAPP5x5NUpvqFHSNwMKJyfmmdWf+6Lmx0IU&#10;gT2NVZs3WZwqqAIKyOAaTIkcjYW9qSrtIDPHSIxSt33HS20IGflasnsMLZ6wSo3eJ/AqrdTZyyyw&#10;MhV7AUtsOm+wa6RhbY7lBmqq8iyBbAJ43A9jVoSIDgDqOM0ndUJMAY7EQc0qUkP+zwqE71oNaUBd&#10;xAiVxmq65ZKbACULKRnzVrZW3uKbmBPnvWBpku7vb2qWBXaRkRSHyMUOCrtXvZQDaGI5BzmrXS6p&#10;mMwFgSNtU15TbBXYVjBHePJounLLOFZlABI7iqVoBwNrTUBWXcytuGVHefmosUUW2RAFDGATVZYu&#10;3CI9tZDSp8AdqMmpcAXGGc8DABpm5Muh5dOr3kZUPWJKjgxS2stIRl3iCY5Ip83ltgqtwspWVjMT&#10;S2pEvgtJGV8/iqJSo162qho3iGPBFKsoLAW2YkGSRgA0/rBb3QbpDJAwOx+e5rxS01xtrzwv5pRS&#10;S4B2LLls7o4AB78zTi3bm/elskKdzAZFCCqCP0XlDkkxINSN1TABIAExMTVphOKoxZvOQ7QBu4n9&#10;o701bZmdVgDGD2IFVi6hVcqWER+TB7U+NQ5ALKp28KewFXGVkcIpDBXeSHEqIMg0k+nWHEN/xViL&#10;iMIWJweOag8O13okjz4pm0FJFSdMm1QEczzVjbVlEEmbZlcSf6GslWtJblhuJMGftBoLXWG5dzx/&#10;j7TUUKCcbG13G4S5ZQwB3EYBNDu7lZSWJ6gNoyBFZ9+3KqLg3JgSpgk1lxcuOSjge3yRzJq6RXVW&#10;E9z9V1trm5LNmndHrmt8tsAwR5/rVLcvBltg8qSWLdqmXR7VoFwQJJjijTEOSTtJl6zuLke6TmVP&#10;gUjfWQCbmC3BEEil7WoaT0YVcmp39Qz27ZcA7eS3k1HJMlsSvK248ZMgnsPFKXYCWXz9xU1Y3LW8&#10;Kp5XImh6tW3MelcdS8ie1KY6HQC0sHdIO7AIHBHc1ZWnFld72yC392Hc1WW0e2ScnswHz3p5VUq7&#10;OphBiTNGA0iwQBS0FCkRkxAagMfaVV9rGRP7YFR3KQbjLhogTgR5oN2+4iB0g8fBqNgojeLKp3Er&#10;xBiZFSsovTN0tA5HYGvXNwcoLI3GCM8Csq7G2JKBS0HHcUNl2wiBlJO/cUmCeNoqG2GHbfkKDNCu&#10;uokbizMPt8ioXH2rdUKBJgTRKQDi2xtukxsPMDcYFI6hdyCdirnKcmmLFhQbe4bVQSGmQaSdHG7a&#10;w2gmZHNLlyPTdU0DMQdjA4yRyDU7DuzEkLAGCRxQfa64NsSEnGI/NRAtMuLhJAllIpTDj+kYhirA&#10;HdmcCKJ7iwIAU4meamqyrdCsTnpYg0E2nUsbigRihNCT+CQc3LTCQw3Ue6zJcs5EheoLmgNctkgZ&#10;B42x2ojIU2BIlcgfNQowmoRyrlDIMbs4ntUgkBx7hM8eBUrKvuO4EdXWB3Jry3VzKbhMzHI8VTDR&#10;PcrJvZdrcrHJiiMQLiEbWBEmTzFK7HuK4U7ROAMkCmlUJacQsyAKiKkmWKvZZuozjqQ8Cj6d7Qw2&#10;WWdpBxS9olUdSxZoyPI8VY2AjBANxUZbGQKFlxQ3ptOxVSUkEkiOTFX/AKfp2KWiqDdulgeBVNp1&#10;wCS6l2GzztrdbOilbgQhWOcnbt/IpWQbi7ZeenaS3ccLksidW7jPZa2Iad5tMLZUBekhtok/Hmh+&#10;laK2lm4ySp3AHPD+RV7b0l99yOIVRIPA3H/eudknTZ38OHdFMptPY9oKzXnFsSVC5P5NMDS5MsF2&#10;ySBmfwO3zVm2nuMGbaSVbapQzHk0X+T2G2WUlnElw3uBe2aS8iG/07pmsMlz21BQEiSSP3L2P5FJ&#10;AW9twOGJETkf6irrV6MBW3XXWW4Bw3zVaNJcYWyuGCY3R/8ARJq1NGWUJJ1RWX3ebyggBwOGkQKk&#10;qOXUMuWGG7AUxe0y2104viJLKRt6hu74rDq9tv8AusFI25hqPcgVFktO/uq264J3AKBiasTbZLtw&#10;dZuMTvJ4wPtoNrTgFzdC7yqnpOBnBow2peRr0kNJj/g/NGpIaolnose1btHYVXeykYUVZLeKi0+7&#10;aCTDr3WqGw11LgLiUNuWnBaDiKftoWKrtyitycBW4mkTiaMTNsGst77aB7zjuWJiPgVm8bKBQqFl&#10;OVMQpJ7k1WaI3AtklzcYSGEbfbWO/mpXbb2lVmvq7FY7gbZnArG6s3pcANZ7aF94XFvlezCtf1tx&#10;wxe4wYsI37TAn7a2cReubg7k3Gj2mgQB/p8Ujr7FhS6GITAaGH9Wnk/NNxyXsz5oNJ0agBetPZU2&#10;7feHiIJ5EUqHDW7nLkKwCqIAE5mnL1g28Nf3TDIx+01X3go2gIRuP3L5PcVpX6MDb9iN1VlwOkuF&#10;Ic9vgCoapFe4RMOSF3RBNBYkB8Emcg8gUz7IQE+4WtLtP6n3Bm7CmUBbIOx9z7AwDxuGCY7TVj6f&#10;qrdq4+1gZQmOyhvNVFq0UtvcuEsJ6pMd+w805ba2rm2gFsMmCBIn58UrJG00OxTcWmbhYuWylr9M&#10;BQNpQZYjkt+BVo1tLzFBKFx07jIPxmtP9P1F24AvtBokjO7ArZtPqFD2UuqWRp61YMQ/Y/0ri58W&#10;1ne0+bclaGdTaLuURMq4IK4VQMUk2lC27TW26wWBY4UDgz8/FWNjRHcw/mOGm4gP3t5FM3NL7ii0&#10;pZjtJEGQz95pCfXJqZqtzR2y6FLRdwu0LJBKL+6a151VOnY0hty4yvkTW7XNPcQL1FTtKMF6gB/h&#10;mqNl3uxDwwbbBGCR+K6GHIcnVYkijuWvsUnaXYR4juCaxZDL9jNIJt9J5/NSazvL7A6kmGBM88x8&#10;VEKLa3D7Uq7+3umSfx8Vp3GJR56H9HfunbsbawcguG8DiDWwWPVr+9R7isAVBIYf3PeaoRZtItwC&#10;4HMTIx/Tb3orKd7n2JAZSpAy8efFJlyaNiaL/VeoBL5QsdwM77hjbPwMmgNrWuE7oILSSOFHdh8m&#10;te/mbLXlWCxcFgwnH96xcdFF23ulVTIcQfIgjtQrEApbTaF1WovfqMvUIAdWAZQOJpwtG25cVnuO&#10;kglpEnk1Q2nt6hT0Mo2yApjPYCnS99rRSehQGAPIK+D4pc8RsxzUh9CJS0bdwktJB5YR2PyacF1A&#10;wdU2tktabMTiBSwNxWQm6N0dSzMDzPen7Vy6tsuygb5Kvtnp8CKxZEPi0Ltp0YbnO2XlLiQWQx3F&#10;V12yhtAKLhRcbjjfPerRTbRmAW3tdQSyjML3pXX2rL+57huhQAsE4K8g4rM4s0qaNXv6K6ANxKpt&#10;zGCY7MOYqv1OnJKX1TeoiDzBrYdUqL91wPuVZJkZHEGqp3Ulxvje20qQeqPLUabVC2U7aZ0N4mJm&#10;Wlome0eaWuxFzezbrkdPMDyT81dFbsNhox07d2ByVmMVXvft20sQylDgESST4NNjIvaihv27gF8A&#10;AAL0SMQfNU17TsLYUWxIEkzzHMVueoDMlxQnSYHTzjtWs6u2heF3wCFG4dzToTMufEjVr6W0XLTv&#10;nLZiKR1Se5dAW5sVB0xicZrYdWwXcXMDKKRkdNUGbly6/wC2IJbtW2LOVnVNIrni4gAeRGW70vq0&#10;NopkOCsQuI+aYW3ErLSi9skg980uSwwGBIHJwTT4SsyzhGuhV7duRxgYzxNCvqX2OSAB0KsyTNT1&#10;IJFoWwJmf/j0BrbBSWcFg8RHEU1gJJCzoH90ISHC5acmPFIvaDZZ8lRmasPfLgFCehTgiDVa2VkF&#10;S0SJ80ugZP8AYoWNs7gwxhgO5qGpAhnCdRE47GjtchG9shS2Dieqh3Lu+eleIkU2KLgI3CWUDvyV&#10;pAMAWAPeKdvA9MqcfOSKWugjjCkyKOJBdh90nvOKjBqJgiQp5iaPC/4mphKR9vtqg7qvvurKDyBA&#10;jM1XWbyJte57rIXJLTyPxQy3u2ve3tvP6fY5P+1Vd5xbLhru5QYC/wDkBk1pk0fP4zb7Q7vUWwy6&#10;YMpedoOIqNjVkIzi0gKkiCM55PzVbbS5esruDbQCIQ9vNNKzXL6i1PABZu+KBqy7pk7DAWyx9wKS&#10;YMAVIXQoG0go0FkiNsdz8Ukt8Wwtts2y0k9hHb81hzcvrbQ7UWSIiTHkVnyYiRmv8jiWEhrYQDdD&#10;BTmBzM9hXh6fbtupZGcXMlF8DzFAtXb6bry2yixsUnBxUrrP0RdK3CxJQAztHzXPyaZX2a8erkl0&#10;uAo9K07vdbYJcyEccItFT6bW+IbYqjOxRLr81hNaUhQA5VpM/fn9s1d+n61A6XFsnYsbwcGawyjK&#10;LdWdfBrmnFujW730krC49qZGFuRC16z6NCRvQE5bxPya6VuU7lcECQym2Zz/AFpj0xtMW9q3tQXC&#10;ZZ+o55oPvz+DsYskMklZq13QvbUOytBVQfJjxTtz0waq2SqH21GWVdzALXW73pmk1Gn9kiV2ibnB&#10;UeRWjeq+hvpUuH3i6YKtnhf2gChlna5s66eNyaTOYet+nrd9y4dzgEBoX+xI71xn1r09VZ2No7dx&#10;ycAV9Aeq6o3Fuuoui1jZ8/MVzX1qxc2I5lfdJDBo2xU0+rmnQGbSxcXK+WcVNtVAxgAjGf8AOl7o&#10;V1jdJUysVtev0TB1Y7YIxjkVr1+zb3ODMqJEV38M96OW1KK6FRuDA7RHOf8Aas2SN42iScRyAT3o&#10;cFgu3gD+s17TAAJDecCnUBuL/wBOIQxcubSenjEVu1q415W2tkLzgba5/av2k2lnBgVsVmHMmCOF&#10;/rSckLLwyqzcBqJW2m7czYCx4qn1aANYG87ZJMCRNRQk3A1vpY24E8ArXrl17iI7W2ncWO3ApChT&#10;NEnaNU9SZ97AL1sSZIEGtYuklwIjbggEAfmtiu3EIuKI75rXUi5I2xt5I7inxYoklpgwYGSuSeRR&#10;7OwKZEHPPel7KLuJBYKO3enFRTtwY7TUZEwIyokAAHjwaLeS2LjdLAmIrKI+1ywjAaol2PubjhiM&#10;GhZLEXWdw2QRljzUHAZWMYGZ7NTzKWUBHGckGkHsKQ0STPFWmUBJDTPfOODSp2mD38GjFF6l3RA7&#10;0GC0RTUREWQjZ2oZEzFFcrLRJoUYEmMUSCIrmRU25EioAgduRUywwIJkZqyGHAGN1SXCgnmZkVgC&#10;Z/MUVYB+4QOwqiGVPMMWxjtFZXKztPOKiGyYO0VMknIYwvg0JCe4mIbJEVhdwZSTE0IEwCJjzRlY&#10;sfukgGBUohHaOsA0OWbAziINTwAD28/NQiWIqFElJkY+DmpgYYCcc0IqAhMZoyXIGBntUBaBysgw&#10;eK9DAd1Un+9ZacEmsZiN3FEWgheJBkjbxUVbpJLYgc/NRRpcFiRiJqakkNLYXioXZBmgcgVkQQRH&#10;OJrInHBnJJqL5LSeOPmrKZksdhEZmAaypZVIiQx4oagAqd+IyKyzc7AY7VAUZ3FdxPFEcFAtLgmI&#10;PNG3zEtkcVCBGOLakyMnHzWHkTyBtxHeosSpJjnFZtsFUsaotUDLSInEcfNTVAQR8cioi2REkZ8V&#10;NTDePAHBqwmSRsYjBobH7iAB+e1YKzP6ZqagggQCTzNQqyN1WLCVyRIisYCTkzyBUSGBwZIOPxUr&#10;YAGMEmZ+PFQhFwZYx2zQ2kQJo3BaGGB3obXCQJGD4qEowACRGD5qaQxbcpPxxWBnAWPNSLceODFW&#10;V6ISZmMVNLYPYzzWV878g968GMyR1A8/FFYNmBtIkpma9IJEA1JUMEz8yayQygDEnNRkXIG4rGJ5&#10;J7VOELCFqJIBaCSIqak4kzFUyhq0wOIMTOOaijRgoR+KhbMhjkHyDA/rWLjjA5MzihLompXcwmaz&#10;cIcqNkH8YisNdHDDJyABx+agzkD5GT+KsoywMq29SCOPFSaFjZGAOO5qDKIVlYZEn4qLFVmJ/PFX&#10;wRHgWMbsCZrDfcROPNYVgWWRk/50VQBh+w4oQkBXHSWzNSA3K+RWWiVIPyaLfYQACNpyTUIAuLAJ&#10;3dQH96kjDdzjzxFZuN7hWDxWUBnd/cVCWg9nYh5Dd8mioq9JznJFIrdbqiJmM1kXZ3ZMnx2qFhjt&#10;YuxkRn8ms2dxb/EIz2qDMWUSJP8AnUXJG3EE4/Iqyw6WgsnBKnPxQ2BeWOfkeamBtgMooDD9TaBj&#10;tHBNQsiN0bfDc0a47sp4HIxU7dlmUFjAyCK9csfpv4BAmKvawWBCfI4qbuqkdIbFYhWIyekDbU3b&#10;btBVTnBFCUDRTK9NTcklRM4oTuMlW4OR5qZKETioQgiMQ27AWsMcqRBqa7yu2V80LEsQfg1CECCJ&#10;kRJorKq7M9/7VlHI2j/CSPNRCsAekQxmoUe3HA3Db4/NS3qds42mBFSfaUJFsrByTmsW03hNokkx&#10;4q0XZFiCFlZEnNBcZBjtRmtvtB2GVxjFC2HBINSi7BgECOcUUGOT4rJmevj4qMK0CSvYVCWFYyDi&#10;CDz3oSggCCI8msiVnHGCagekfaalEtmTODt4OajcaWb/AC71PcvG44wag6sBHaoiWyBUnOCT2rOI&#10;MiYqYWFXv4rJUMkRkHt2qBUyIUwcHihKIgmjKuYkwa8pCz01Cv8AIPcQM8morI7VJwfPMiPFRBwI&#10;ParJYPgGsN+eaMpHHnzQ1GTVlpmIIFeAohIE5mvEzAnjxVWyzxErBBxQGgTijgwCIxUWg1CAFHOa&#10;l3AqQFenAFEQxuIpi3ejaSOP86A0xE45xWW4FC0mVQ3Z1ME9W2adXVEMucARA71STniiowXPNLlj&#10;TKcS5XVgqSQPiBFWV3Vo5GJhRPaa1RbzgYNH99iJJknE0qenTaFSxWbGbgYIfZZnOZJ4ArFlhuZC&#10;/ckbf21TJqiARu4EA0zY1hBuNAyApB7ilPC0mK+1RdW71sW7iM6jpx3n5oTN7txRgCAVA4+aTS6g&#10;KllkAR/SjuAbSBbgEER+DStlBLE2FS5byCD1GBmpC6roB7n2HM4k1C0pd0G2QpmTiKwwt3G2snTk&#10;T3MUFKwHCiVx2Fws29WIzwAw7EUBnVRuALS5nODRbioVYAqYAyaENhztESBA/wBauJKJXbigIQeT&#10;lYk0v3Agu0fcPHimbJK3Puhu08nxAoQg4yCcsTjNEuAWgFy6DCgbV3ceKitwOftYkEmeBAo9ywd6&#10;D2jHYnvFScBtuWgGIOAKNNUig46wCVMcAzkxQFuqFVd7bhnNYUswE8LiBWQSd5EAziMmgot2Em2f&#10;blSoHVu/5NDYM4Mt4ho5FHtBQNjbmUcjtQ7RLbGLtt3c9qllowXn3AbZYlYE5yKHZf3FVYBCEg4j&#10;HxRBbHtkbmLSSv8AXya8qW1uKrq0gEsVM1drktAwloZKspkhdvek7i3AssQvUcxmnbftgJ958OOa&#10;WVrbli5MzE80UeGwothWcEtLktAIJEZpZb0HenSVOD5NMNpy8kIeMyeBSSp0sJnMFfAooUFyFDmS&#10;26J/zmsC3AMOTiWjuambIAQY4wwzQncGeqJERRfwQxs3gQSsnivGSVloB47ceaZTptkb/uys0qS2&#10;6e3jtVphxqjNpCgYGDBgd8ist7XSSSJg+ZqOzDRJPYUNWbbOJ7Vde7DcjCqktRNqncZj4+K8kGJb&#10;JMQvGKwED7+rvxVgWQe0WE7oBMY4rwUw2QIaJ81KJkSBAgxxNReyEIJYlhz4Iq0wrJMCVtdia7F/&#10;Cv1a0NTd05uRcdCqiPuY8CK44tppwPwCeKsfR/UrnpurtahGAe2ZH5FI1OFZYOI7S6j7eSEn1Z+i&#10;n0Lp7NrS2nHty77i0iVKCBvn/SuvekaoHY4dgrQLjr2YftH581+aS/xi9SS4r2lFpyTMZB3fFdt+&#10;kf45a6xpUs6yLyvdB3RG3yYHNch4JYFco9ndhqsOZNLdcT7o0nqKXXfe7BriGLZEFiMFQe1bFp9j&#10;W1IAFyAwLgxtA5xEVwT0D680fqF0Czrrd7dAEyrwv5mulab1Vb1q3eFxmKnDue3bjDAGkvVYp9Om&#10;LeHIm3VnQ9A6myot9Rh1AU/csCasHdAyMqGLggICDEYzWm6fXAWroRRbfpJZREHmNvzW19VkZRTJ&#10;l9pjq7RRxjaMzytthDpVIXdc3GTuaZ/pPYTihX9IL1zbeuNEAl2HTAGOO4qz0tq6pZVtj3CnuXD+&#10;3xtAp63aW5qLybWFtUAgfuPj896z5dMm7oJZn0iiS2h9pAp6YdMQVnhqLdB3syJBRyDtHAIEmndX&#10;oijX+vcqDgiQD8R470a2o1UoLkArJbZG75rhanA4yNsZ2g2ksgPeT2ljEO3UC3ZjNWahWN+0zNug&#10;HiDJ5gDkCkNE9vVBhZXpEqFjMgZwab07E2US6e+4Ag9vJPFYpNov0Wy6e9bR9xNwKiyB5mJjxVtb&#10;stbuu7KsmVC7oAAGaQ0pnUOTvRYDbRllJHTTenRS90EvujczGIZgcZrp6PK6Rmnx2ydrRqltABgd&#10;LMTA2sZx5NFuaWz7sW2MbwSAMCf3U5auxYsq6urKDC4nmcVmwy3PYyVkMrryQTkV3Iyi6FbqFl9P&#10;t3rbSyPzPT1kTQBoARceSIUbNw2lJPf4ith/km6yJxHHPySaKyu24hN+6Ricnt+TTv6dMWtTRpi+&#10;iOC9y2hSQSLbwozwYqi1n05eKe0zBxHUCCCCc/HfxXUwkNdcqWgrLT9pHgCsaeyzq4zsLTtuSZk/&#10;5VlzeGxZU7gNx+SyRv8AJ0cSf6aKCwcBGQqVYTtP5Fa5r/QR+ozOn6oAEgovjbmvou/okuMdjM0C&#10;RtgH4mcRVXrfpxiCI9wrGxZkkNyc15nyH0cpc40dbR+cUattM+dE9P1Gha5d0lx7bRtB+Avir0/V&#10;RdLW7SHCq7HEuAclfit/1v0w49korFnJMLkkDsKovUvQBsC3LGwC2VJ7meBFcGfgtXgVRi2juYfL&#10;4cn99Jmpav1fRXz9jqGkiFkFa0/V6Cy91Xt6rMPuwIaPtAFb9rPpxWLIwa2TbCo6jggQMeK1zUfT&#10;CXbNu+XIIIVm4K7fNcbV6LLJVPBa/g6mDXYn/ZlOdavQbbTWvfC+6F2PIMjlo444mqDX+gC1tB23&#10;ELAHceTGWANdN9Q9A1F2NQy+77K9BMgADOY4rTtf9L3b1pA9u4N5DLGFRYndXEy6PFBNrC0zs6XW&#10;N/8A3w5prfTCjM/8w0K5dVYgmB3jJArX30q/rJcCFXSEjtBkM1bnq/pu8Pd3FmU8cKTPBz5qjb0v&#10;XB2W2rHqCllyQB2PgVmw5q/5r/PFHYhm+ZNmuvdQgb7kXHAhmUwCe0DFGsJes3HvIApa2VUTkxkz&#10;8GOKt39LcgIljaNzCX8j9u6qn+Qv6ctcLdLpsKwTJByT4rXHNCaaUlz6Y+Ofo3T0/wCstDZS2Lnp&#10;9wOtoIm15DHuxJ+a2WxdteolPYT7QYJA2oAOr8muVaeyvt3WMsgkovOO4P5q59I9Ub09GOx9txpY&#10;Abip8CuRq/G4/wApYU1O/bbR0MOpf/KqOnH0q/dFiLLdI922QYaD3NRu22tC6/sFNudhyZ7kTWse&#10;rfxC1p1AOmKkugEsvdeyqOFFLaf65vX11Nq8wuMWVwyDPGf6VyIeO1rhGUsca7q3at8m37+Ftrcd&#10;A06rbvX7iuwk22IxvX4zVxq0vFrizJZS05gA8nb81pqeqennc/vofcIVWBgzGfmiDXSLg3M9zsd2&#10;7cO8AQRXOnpZuSbTVKuUSeJO6Zuep0A1PttpypQIVVXMFfHVVW9sjfbN1VKqTviAxESp/FK3PUbb&#10;mybjJZ9y6gCYIUnChh81unqXpNzQXrtnUoS0BlCpwfifFYG5YdkZPu6VfBnbp02Uq7Vtp+qoNs7g&#10;jNPyP6VdWS3W77G5Lzgqew/Na7qdNpG9pVsh9rbyQYJHkHtBogv+4SiB2gxLYndySaVkxb0qv3do&#10;FuyyNq7cfCqha0Gg5Ut8fIo63FVGS6jgkBQo5c9z+a9afoVVa2gIKmDxH5r183kTFtW+WMwpPEVm&#10;btpOv16A3fshasXUuWX91dhRkIJwknAI81ULptTfIIsz1lU77kPcRVixu7AbSquXJI5dh8GlPcvq&#10;6sjOoYrDJ+xXwdtPxuXLuN/suE69lbrRZG83LVxRMCUB4/2FS0elDbPZ07tdg7d5ztOSQf2/mndR&#10;qCpvoUNwrLK7Dft+W+K1VNTe095rtm2Q8idrbjA5aPnxW/DGc8bSdP1b4ZthJ7bNjtaIoU2Iw2iY&#10;A6k3YiO5pgEo1626s1uyoeAIf+k9u5p/VOb62nS2xvXM3HXpRlJzuB4ouotkliSzlrQNyJkKxgIT&#10;81hedutwl5GUjXbSr1bZcBofJAiYFeGr3adwtwhSiOx+ZiKde3ZFtzadoR9rT3HZfiqphdtPdVUV&#10;DcBlSd26Bj8U6G2X+Guwd7ZcK91GZUu7WYLszuBUHBir02bLLeh+ktIuBSXd+K1JDwNiuWuCF7iB&#10;5o6XGe29r3IhjLMYUqTxI5as+XA3VSoTkZdlLttlU73YJsAiB05n+1NtqLelv3Ampt3WUKRc3no3&#10;ZKkH/IVrPvXrMOko1s7QVyIjnPipWns3DbtCxtdwS1wZ2xkmhWklNpcyviomWWXu2ba3rGpc37li&#10;7bUxtJcSOcADig3dQDatMiqty2OQQ07eSRiKptj3UNwuj9mZeV8UdLOy6JIJRhumZcV1vH/Smozz&#10;ivtbFfbRzsuuxwv8iv1F577ap7gS314dDAzg4PNG/Tt3DbD7cjoBmF/d/ftTt/0y4o/WCwWG24Bl&#10;iPMYpg6NEuMwW0NxCOpGRHSCI4r6FpPo/HjUVSpHFz+WTbqQtpj7crbDKdkyDJZf8P5q8sM9u7L6&#10;diU78kKcEmeAB3pMab2o+CQQoyVPEn8VaLqC9hpcFPbKXCDv6V4U/gV3sHhHB92cLVaxSad8iV5b&#10;CMCLt3Jm5H7T5HiO1GKNuVF32wtvrfDEkcMwaYqBuuXBsszk2+IzC9vxQ0be3tpdFzcpRiPu44I4&#10;rbDxai+UczNqnsdPkduK11nZRO1l2LckjqzyalY0zMAUY7YLBwBgA9Sx8nil7Bb2mKWg90yIiAEH&#10;Bgc05poc2xstKZRnIJ6ozK+Jq8ugg/RzVqZjx0qe4JeMlpkk8cQOKvbdgm+q+4DgW23RgkYBiqre&#10;zL9u0vIgNlg2RJp51Wb92zb6htC7RBwIiDXLzeHUna4HrVVHkv8AQXkb2Hdt4tmEgYLDBH4rbbD3&#10;FdE6ZBLKg/ay+TWt2GCrdBYykEbeIHb5q5tMAAruqhMqiZJU8/0rXpPG5LW0z5dRFR5NvQMRtS5b&#10;UHLTyNnJn5q29KvI+pIS2/QIukid4Oa1nSqL7G4dhSGAIyI8gVvGgQG8pUlI2qSomSPNe48XpZR2&#10;3wcXPkTbN69LSLbJsMvkxwYPitxsAo5UEEqu4pwB4rWvTv0h5Y7WeeVJMVZ6/wBY0XpGg9S1+rvK&#10;mn0dl7t53wFVBivoWhgoQbfSR5zV3OcUuW2fP3/UB9dpfteq/Sun9Ka57tu0dVf3Y7OEUV+cfrXo&#10;FvR34dLZVroLHvkYg/HxX1R9T/xD9DfRXvU7+rVX1TNefY0ks+SijwK+Q/qn6/X1nVXdJorNlNMQ&#10;SXP2xEyew8CK+L/VerzeQ1XEm4p0q9RR9C8ZCOj0sYKNO7fy2cb+pdY969eu7ixQKSQe5EVrDWbL&#10;3gt4O8IzEHGTxNdD1eja3Z/VDD3CFKgAoV5EGtfs6Zb9u4otwzAgbuWg+fNZdH/tQUdvXCo0OStu&#10;+ZO2avqtIbmkZUG0tgMwyYOYNce1m9L10CGK5UDieK7T9Q+rWdFYayQFuyFCDP2jmuHXby+5c3Xw&#10;3URHBjmvW+IxT2Tk4cPrjs8Z5vNGeWEVK2lTLH0D06/r9WluyjkkLujA3fNfQeu+kPVdB6fb1F60&#10;6I6iZBJMefilv4CLab/1PdbXfsLZG8sPFdl+rf4pDU+jPpLgS4dm0kcgr2IrjeT1v3dVkxNUsbSX&#10;tu1dnh9fp8e5y3U2cI0VuLpRMQNxE8jxW5aTWPatqd5YmMKZhG+fIrk3pnqStqEZQEMwynsPNdM9&#10;NtW9QTvA24KQedxxXE8pp9n964o5GOkbrY1zu6bFLrKsoJyCog5NXukvrZs213bfbuMQYmT3E1ou&#10;iZjbc7+kgYBjkxFbJb1RF0W7cbCSABkV5PVYO0jXGTN40hvsvRZJLECd2cjg+AK3DQXWQbkssI5I&#10;H3eCa0r0q/btC4EUkukhZneScAeK2rRXou2bbwgUDDNEGvMZoyU3Sr4Z0YzW2PPJ0P0S7bANtkNt&#10;QkEpkk848Ge9bfZvh7yK9sSe6Gec5PmtF9MtrpVYq7F7xIKnM/8Astbhp9ErEOtwwq42Rt+Sa5+b&#10;NNtxUjo406RtmnvSqts3bR+2ZniQPFZ0WoQ3rt0W3QtCMy/v/HiaBca57G/ewuP0Be0+fxRPTrab&#10;bm5St1Y2ok4DYrVpYdWbIN7kjdrCta2qVJXdARjgDsQe5FS1OrvLadQFZFAPX2CnERSBu3UXarg9&#10;wV4jjiqTXa+3atC9/iSRPSDXfwuKkjdG3wj5C/6uf4kXtH6db9Ls3AEcw8V+XfulQSBIaQT813f+&#10;PX1o/rP1Pq9jzaQ7AvI6a4naIBVRkz24r7x9KaL+l8fibhUsn5s42oy3lnbunSAK+yCDyJ55igra&#10;YRKgkg58U81i4j7GgCcGmVskyqJuBGHr0TypGTJlSXDKy1aYsdoJz2q+0mhdgWLru2xtIpuxoRCD&#10;aJDZIq40OnCNjqITczRIH9KwanWWuDHPVOXHogmmS1pmlv27gR2itP1G43CsYQDHmt19Wum6u1ym&#10;08FewXgitLW4DdhixTv2mq0bbUpMuKXoa0qi4yEAruMQRgU+9sNIRDAPf4rGihgA0wGBGfFXIZXs&#10;OjLCh+2CaHJkal0Ypybk+aENPpICmcMZAGSSKFr9GbJjA3jdNW+luhgQ+wqoxHwYil9cQ7Bd8Ekz&#10;3+YpMZy3k3VHspNMxDfMVY3rwNtmKc/u8xR9PphcJAu5MjirF9GLsjZ2GPNTJljatGaeZXyVNhjd&#10;vAqVYjgnuG7ZratC6i3Jt4BgkmNv/NVJ9Hu9TBcLBYf4au7OiwWAYzDVi1M0+mLk96dItb+y3bth&#10;7ouFUlD2k5rW9TZZ9rvb2QQF78/HetgvptW6pVQyEc9QIIkQKUsqW95mRk4YyRIArJjnQjJuk1yy&#10;o0vp1xwQ249wCMGh3NOu26baEqrDbPmtp9p1uM23b0CTONzZrPqGn2ofaUMZyB3xzRrO3IOGKTvk&#10;08LIVIVmbb2ypo+l0wchCdoBlmAncVwAPiiWNMQ07juNbLorFi2w3EKwEqhzIbwaZlybU6I2rQHT&#10;XSoQoRuzEnIZscfFbh6RpC1tW2rzCEN92Y481r50Vk3LV5XIQqwO37gQa2/0UoFcovtKNpLr9zGf&#10;8vNc+Rqii/T08Twsh2U3GwFnCqQYq/8ARkhoCM15Bt3RtW2eTINB1CI7t0oevENIzyf61O25Swiu&#10;ze0Lu3cFlmXyT3BpLJCDUkdG0V27qCnUF3AszhYJXxHmts0/sWWunDBABlpg+c9prUfRNaloO1u0&#10;WJaArkkbVEbg3PNN6/1JbdsLatqWsqu9jBG49yKCEaOol+Nm9af1omzfmAZUKwPS28zT9m4XZXVJ&#10;bO7E4Bg/81zSzrvdvFbTC4IZzOApHirCzqb1plzuGGIzAMZiO1GpC3+kdWvKwn2wtsbjuK8sIx/W&#10;K5J9TWv5h1l7jbFNy2AcR2n81v2kd3tFAnuDdtaGgdVKa30axbdHdGuszgQOEA7n+naic7Bypyqj&#10;mdouFkQiNZm55wZGPg1Repem++ZW0d7Wp2CSAWMzFduf6f0xFzYzAbIwAAhPfzFUGq9OtW2tQW9q&#10;duDAMcz+fFczVZa4MebHlVWuH7Rpn0t9LNc1aObW+6rD24J48kjz4r6U+mPRNINLvuEoZiQYMkyc&#10;Gq36a0OntaeJDOeqZ2mQJgClfVPWjp7aWdKWBeCDwRidzf8AFZ8GJQucuWzRghCEVJqyfrWoX+bG&#10;xVgiEcMSAVzDTE1s/o3qDqsrlBJafuns34FcT0utbUXgbk7g+GP/AJDhjXb9AqHSkm1nYqkA7gT2&#10;IFatOrk2XDf918/tHzf/ABY3sb10wUZjLkZnuK4r6H6pfa+FX2+7QvLAeCeDX1f/ABD9GOoRyChg&#10;CAnO7/3mvkxfprUafUuXO6DcOBEQYFM21IwatSjlde2dx9L166rSnaj7zypxujEnxXPfqhnVy28E&#10;PcZgv2gxzVvYvXLbLsUkqoDQY5Gap/VrB1G9bcOphkLCQNoyPjFDdsNwe3spPT/WbTqsKRkLFvJA&#10;/NdA0Vk61MXj7TtluGMcAL4rm3pnpl22bbWboREO7aRDHd+K3rS61rLJsyHEeAvaZNVKPYtJuPKN&#10;50+kvJYc7mP7HB4giJA5nxXzd/F3068iNAVV5hR2GK+nPR/W1vX1KOWcLuMLtEjERzmtO+vfpoeo&#10;6S77dp1N4kHyiDIaf8qLRy2Zos0Siniag27/APyH56Lt9xifx4B/FOad3dmUnvA+ac+oPSbmlv3F&#10;bgFioPcTE1T6duoTMHBNe6TU4KS+ApR3QTrmjYrF0+8XYCSNpgYAFbh6KIuCSWDPtAJgQRzWhaPV&#10;IOnZg9W7vHit29BJuXVgAygIBPb4FcnXwai+PRgzR/KPDs6v6Ro2VrBVVw0OYmN2CSK3G3ZIH6l9&#10;d1onByBWuaa9p9lg2n2hBB3g5UmJn4PFbN6frbdz3oKtaS5tQfb1V4/URTT/AEIlhxpu+ODDXLmm&#10;a30kEsoaftE5EDzTFv1Bi9wW0wphlnAgyTS2tYFzAu9U5LBSe5wfFD9L0pAAtgMsHgFtxmQc+a4O&#10;ojuMWSbhF1ZsGk1YFm7qIzsI6AWOeDXLPraDpjuJMARiNw7A/Oa7r9PfRWtu3GvMUS3z7eVAHMf+&#10;1L/X/wBPmzo2K2k6rbEAjAU4AodGnhzQnXTRs0ODLPHNy4W1nxEidZ2DlcDwBW8elatbZG7KlZKg&#10;8x2FUPqGkazduCQpUkbAPjsad9L3b7ZCK4ABjtXvtW45cV+qOTqrklTqjqlnU77N1xb3JcVW2z9h&#10;iK559R6glrTpI2KB7bDA810r01P/AIEQQpiSCRkDv/c4rmP1PadWmQXAJKzljE11f9Psy/qJwXpt&#10;I9P46dQxf+Wa7aLMykXVCDBBGatbVlOggl2Q4aTkf4YrW9DdtOVVlFsAw8ng+a2PQa24psAKhjd1&#10;cCIxX2yEWdn7kGyyt2XsMrquSuQRuH9Zoy7rYS4tzezd4/yFQsszpYuMgYL/AIGIIB8jvWXv5W5a&#10;LgKpDQvjuK1RTo0pcXZFfZV3usGcthh8jgfioXrhs3NMouokiSTmAfI80FmFzlSQw7YIqt1SqAL6&#10;lyo6WohMpNE9ZebeW9tjtXoAz/WqJ36XcNvEZnEA8irO1kbZbBMkYM+aqPUdGyI/uEmCMHDCs2Qq&#10;3Jrkr1vO1zclyAJwaZTV3iA7QwjaGBgQfiq0XbofqWNvHfFCsh2vEKp2cjx+BSLGUvkvdNeXa6gE&#10;K0dUzNEYMuQwTEpjnwY80ayC+wXViAzCeJH+GvPetsj7HhYHK8D/AGNGolKQ09lNkl2uBkkMuIPe&#10;qjV73tBggIRhJnJn4qw3G4iE71QiFaYYfNLugvKI3ZmCOxFMjEkpqjX7zgW2KshCmTA80lf1YJQI&#10;JLOGgd6s2t2YtgpjyMSa1y8yBXNt9ssQKyZU03QdWkM6i7dS4Nl2A4zTdp1VV6jJEFZyYqpVASET&#10;BAwfNM2rhJcmFxz2/vS8cmnYvJitUbFpteZW00me8xmt+0eoc3G9/fsj9vf/ANq5r6N/3FYQxVvt&#10;rYk1e83NxAG6EWYg108ORNK2Y8UKlLhnStE0AsbYVy2FGZHg0HXW2HWUU9ZXP7T4iqSz6judf2jA&#10;B/3gVsy6O3fX/vrbgtFsnPywPmtbjwOhGbV0aFr7Gy6x9vqORI48YpTTIyn3HPTgEcn4itn9SR7d&#10;wNKsYDQRWvu627e8ODtMxGZNZZRDhSfL5AX7treAhMHu+TWt67UbLjkHc2Cdpira/rnUXGERtAP9&#10;ckiqN7dtLjsFJZgWkmeay5HXCHLl8g7zObgJUDdH4FG1N43Lke2Y4FwGZNLWrTi2m4zMlppX3gyi&#10;MbTO04B8UlsYrGTcW46NuXoIAxMR3q1uON1xym47RB4ye9U1pl6BAlu3HNO2r7Lauq5mJyOqR8TS&#10;2DKwN5WDhGBlsx8Gqi8gRtm/bAkEeRVpeXBIlziDNV9xTaKygG8k4zBmrknRSsE2rvOJmMzI7xUj&#10;fulRueQTmhMytA35mQwoTFe2UjIpNjbZe6PXBhuDBTbIGO9Pe87boHQQYYniqTSXlUkqq+B4BNWA&#10;uzNvYILAf1NPg7ESe3uQNmNtLpVjgqCTEUC9sR5FzO2WHafimWtpsZ3KkA7Ng5MUmEtQG5HBBMRV&#10;Tj+g8cr92iBf3DJJVoiD3FRuqoa3ANw47VkYuKWTd/XJmsi7ctgoTI3Zx3+KVQ6wkAkNbtgGSQcZ&#10;mp2F6wUSN2GDHIilWdHNsTwwmDmsXHKXSy7iA8VadFNtotzfZ32ragCYK9qgHbdbITnBI7GgIys7&#10;QWBkY4p+yrlrhCKpUSScjFaIysTyjzbXuqobJEml7zLuubrkAftI5NP6RXuFwbe1mXDE/wBhSeqt&#10;nbF0SAZnvVyLjJ32BbWM21fdRtp6VjmpXHgW7Ys7izwQMAUG2qoTA89Swc1PS3ABaKu28E9J7HzS&#10;0xraZc2rRQyGWSJIImYqsZSxuQRtnIC+aYyqdbBm29hgTSKWbbtb9p2E8Zgg8mmULmkkuUYe4A5X&#10;3sqBJiI/FFAVu4ksCSeKSvubkkbQAMgcmm7Yukq20qMKCcgCgSdi0x0NaFxnCmSOTxNTuWUtjabR&#10;eSCxnEmgsN5TcQoEw08gd6zfcg9DkqYPz+aumHfANLKk22KQWJwMTHIqLWzGxF3AGYGDk0W0zWmZ&#10;pMNII5OfFCu233XCu6IgTVclWqMIr3JR4JDQQ2KKUMvZ3jZuBGKANzIyuxcgZEz/AGqVm2txFEhR&#10;kgTmatsqERvUyQiq5VhjcB3NJXrBttCz+JmWp99htL7hjcRMGCfxSV0Nbcm26tJ6SOTQWFkiIKrK&#10;4lcmZ+Kfs3XCbcHxjyYNVrFP8UtEmPIp3TOXtzHH3SYq6FJOx1WYICHU5jbMz8165btJbgqsjIAp&#10;e2Vcl4/IApl3tl2Zj09hAxAqqY1buSs9hmS4Xjgn5oQUKFzAxJI7VZe2oNpD9zd5kECkylslzEz0&#10;gHNDJBxgAYvLqiblI7cgVJlR1Blo35LeKJbtqDCscDuYz4oFlYIDWwqzIIzJilDk2E3BDMEyRtB5&#10;FT1KA7W2gxGCYmkZYKZYsCwBPf4ijui/pA8fuJFWgrZYW13MmGGCWz47V6zttAOencxQEUSxp9tx&#10;CVaLkbRNOXGXqGwbjKmqdhqTK21bN1trbtsx4P8AWjiIK3BA7FfNHYM44G04+THel1CoNzzmQsiQ&#10;PmpTIpv4GwjIgf3CAWgkjMVYC0iM21W3Om3J5jvFVFtAFTLMGyQJMPMVb2mW3aQSNyH793aaFpoO&#10;Dt9F5odLbN4KpcMEXZuM/kj8V0PT2bYCuCwAUz7nUHnya1L0fTh71suCADBPxzNdJ9LC2Q9pm3pO&#10;4o/2mcStZs83E14dOpS77Ln02zZfal3ASHhc+7nFbGUuDrcAO5lQeCeBSVke01oDSxtIBccKsSTW&#10;x6PSLq0Rw28Ig6VMNPBbPEea585J8s9BiwvakuyldLYF5SHQF9y7xtnETio2LHtP0PvMy4TO1RyC&#10;3GfFbNr9Hph7RuNcN4CCx4MeKp7yNbA62QSICCJA8xWaf6NSSj2Vd7SLLbLbqqLuVQQJn58VrTad&#10;UK7rUBm3PuaCHq81NpriSVVQzdmJ9vP+9Vdx7a6m5N0SwYKzfbIxzVQ/kz5oJ+hR7TsQWuBTlixW&#10;SFHAPiaZtaJjbtb775B6AMR4mnCjraIVE24CBx1Z7AVL3LpH6hyqyBG0x4p5l+0iob09Syu9uBML&#10;B/oFPgilvdGndVZ5PALcDOMU+1qztH6hXdBHjmsvZG2/ce0AQ0rtMqTwBV2DsFZS5eNt7uS5aYwP&#10;INTtsbiQNwbZtKtkCDyaUdizM7WmImLkCIP/ABU77mBF12ZwdhBgL5MVTkWkzak/SthrV1nPtxtG&#10;QkZ55/pTswjKhE3ApYgznxNa2uq9kPbhdvBBkb9omccTVhYZV2b7A/URSCn2EnifBrLKLu2boTvo&#10;v7+iW2tpnaGbogGGJXye1J3Fub7dtbpa2ykNuwFPx5imblpBZSbKK5A3SDuG3uKBqLlu4AfbZSx3&#10;BcdxyTVIbNWavquthDA7uhREqPk1S6l5LI91lOVc8SAOB4rbNaUDIbwLJtwQYknxWp3rRRsXMOpD&#10;TxA55rTjlZgywVmvOjXGaAshcQZJjuaBtfaLqqCSQMnDRTfQpZyFBnAmCoPBishlsiUuDMq6xuE+&#10;f60/kyOKAXVDpbfaSVfpG7E/FEew4t27UsN8vEfPBqHuNd6RaztHT4B7inEtKqKWdvc2wWbsapoK&#10;A1pGRbym3BG2Dubt5mtr011GuQkSoGOACeZJ5rWSfYFvoEM3SFwSfir229pL11LiSI3FTlsjzWDU&#10;ws6mmyJG7enW1RQWRClsmI5A7mnTcQBNqblIiB3fzSen1G1EY21VrkYks3gAg8A04rbbZYvcVlOW&#10;wK5VM6ykmrsrNS5w9wF9jleNu0VUHRC7PQJtzsIaJnI3VcsgYOS87QPuP3HwPM1X6hCVuloVhbJH&#10;wPB/NOgA8aZqWp06q6sih1zAn7TVW1i3aS4NyqGwyr3J4g1smrt3ENnaQogpAAAMd5Paqe8RaZHe&#10;37hS5BiBAIxPzWyEuDLmxxXojYv3bLttZQVtkH/EB2zUdSxW2hXUs5tsILd0buaOLN5bgAsftJIJ&#10;GTSIuI6ON7NLFYYcHnEcxRVZllxwPXdQt5LG4EEqRxM/05NA3obg/WAMAjEgEdiKWu3XtkHeJWJj&#10;Cn4xWGurf2KthbhOVCsADByKJKhMmES6WdhtEEcqsyfirlwAUk4xuPgiqG3qxuRrYa3DSixxVil9&#10;2RmhVLMVMgmY/dHmqyIPFOvZs66sBC/tgsuFJEZp5HXaMAWskqTCx3IqjtPYd1t3Lm1mxJODirG2&#10;u4BfbzheZk94rnZIG2DHLemspeYcgWoTJEI3eghWFkr7i9fTtJ6sd/zRhdUuSWyF2yWyBEc1XXGs&#10;/qIlkqwghxkBe8k+aS42NixO9bKMptW3CPht7RAXn+9ViIrE7WZUd9u1TsEeTNXmqZ1RHuWiqKoL&#10;SfcYnyeMAVrGsa0y3VuWSy28qpE5Y8yKrYU5O+wcbhaU3HX2ySSeogH/AGpXU3nvhU2IdoJLR1Ga&#10;xYvqWdjDe2d0jBE/nsKwt+6bem23FG0bliJczRqIyMwZul29u+WtWo/YsE1TXnKFVZyAzRLCZPmr&#10;IXGuiR7kLA3+SMwJpa4guIA2/ZcncP3T2oboXkdmqXBsDeyj7dxXzuPmKo7ogXGloQGQv7fNbfqN&#10;g3tLKygKMRBFVT3LiFwXVFcSpHJFa4ZODnZcack7NW1ClgLiKWJADZiB81UOQfclwMjtWw3w229I&#10;VWjEZJmqjWrcsqGhRxiMzWzFIwZ8b5FLti2GJHXvXzmRVaVEMvuG3+4Dt+KsVDlyFUMCJBBpS6Jt&#10;XD7ZLRIJyBWi+DMmJ77N1C/WHHbiYpG7gFRzu6Yzg09ecIjbrilHiD3E1U+2qXCoLABYEjzUQMkZ&#10;NrYGJuLPYcyaXgOd2wKAsfijLZ9ss0ggzB/FL3VdxiZIJjyKNBY0Le224r0kxEmkrigKMGAI805e&#10;CuEIABVQI7UpeQAbg2G7CmIOaBupVVGAYmZ7Gh7bf+IVLMtg5FR2nwKMWfXelf2lZktykCQGzj/U&#10;V46ZRuDWi24x8/g0va3ABzb2MhURE/dyAKnv1CXLlwN1C7tyYWpZ4JSA+9DgojZkKoGCB5FWFhrf&#10;tm6gVVSd0coTxNAPuldOgHthWJCrmZ5pyEhttnEwoLQpjzRJhoVZUuK6qAUJBb/Y5ofvswYFBuEy&#10;qnq2qKfDsLYIAsiCzIBP5INKdYDkhVBcN7kENUkyIFeVnW2wd2RUxu4z2NRW+Ri/O3m29shmA/A7&#10;UPUC5unefbCllnjd5NIsyxtXau7a+MPSdllSbtF4SGtjzGAq+OM0SzftIkNcZX2/q5n8Clxd9r29&#10;4cbdrCRzu5mhnSrbu6hEvStyPkme5pX20bIpGwPq9QrWzLKSOgEzMCrDS+p30tILuxhBxgMR4rUS&#10;5RlSzDlOBkgDvSF1w6kg9UksedjfH5oJYIy9DVqXB8Hc/S/qYG0y++0Da4xJM9p8Vdt6jaNpikMw&#10;Qlg5mR8fFcK0usNu3ZQOdwyRwsnPNbdoPVbF6yZS4iqgGPuE5bnzXP1OjrldHR8b5OabU3/kn696&#10;YrsoA/7f3Q/3TnbHiuZeoaW4Eum8pCT93PPB+Irrb6iywj2sptYMfCjCjya13XenJqbaAhYvZBTH&#10;T/zXOjCUJWeiw66E7Sdujg2vU2rZ3ASrQB3UHvmtOdl3lmuSF7RHNdc9f9MtFrwJDvbB4Q48Aiub&#10;az057YEqpYZO3x2ru6TIqV9sw5czlJJFG9jYbo3rJaRSy3pP6hE4+0ZzR7lhm2srjcvIaoARcuBF&#10;BMSa6IARLRAKysmcvire3vVEG8MxEfmte913i5ywMCfFWLkxdEEMsEHsKplbTYbXqCWnbpdIXLD7&#10;cUlr/Ubt4qz3Cw8CtfN27cVpdjtHBzNV+5rizPeJmglFEipPtjnv2yHcGWfEgYEUSxaZ1cLcQEjk&#10;ic1hbaN7ZZenmFPNWNuzuZyoUgjg0pujRCN+iVmx7e0Abty7ZHBPmpjSgmFCqV+7vM1KykKJDL+3&#10;eBIx8UzYX2lLW5OQJ4DTS3INQQmNIwJQEuVEvuESKl/IFTbIIJPjg/FXa2NxYgL+d1QIYKhI3sYg&#10;LS3kL2cdFSmiN0oCVUiQSRSV7R2rj3YuhmB2zECR4rcbFkvp7m5OpjuJJHSB4pO/p1ZCwQARntNL&#10;++wvstmh6rSPBbBnJ+BVXcEQpx81s+qRZddsL5mqXVWztRsZkRW3FK6FTjtK0xB4x4rB3+MV7aOQ&#10;uJisFTETmtBDGxAQOa8TjNDPJG2vK5BBqECL+Kki8mhyamnPNQoMh7tJnmpbQ2F/JkxxUFnaczWW&#10;Uj/UUJZM3MkFTxgDNR52xnzXlLbio7A1guFCQBjJIqiGfaltq5FeBIwWzUWnBEBq9umcD5qUUw5M&#10;QAQ1DG3bzEeKmjLgRAnkUR5ydvPc4NUUDVS5AXxye9DuWxByR2g0VxkyYjIIoc/buJyTzRIlL5JG&#10;0dpXdxE1JFwBNRLQxIg4qKlinSIk1LJR4qCCcwp4NZcj7gMGoktnBgUZwUAwPxORULSFSqjj+nzT&#10;BZgsCB2J80Fj5wO1ECm3jcPPxVkpGFVY8VK1uOQskCom5vXK/mKyjS+IBUzUBMwVXcWxxUwoBZd8&#10;47cCobw26cT/AK1lWfKwOMiqoHkj2lXyBkVBhkHsDTDusyDnjFDKmGAz+atFyPRCmYxnJoRG5o3T&#10;NFiBle1RPSzE4IxirBTMzDKIk9q8QYJJ+MV7uAufmisxUfapngmqDQuwPEAA0Mn/AMp/2osDcYGe&#10;DQ3YOSBVonB5X+7zFR3kzUywMR2ryRgdiZqFHrbwDiJog+8qWEcUMzBFekYG2TFFZESYbTgSI/NY&#10;5AHkYqLNIgNXpkrBmBUISggwMkVILcA7ADM1hHWVmQY57VgEwsjv/eqaKfZNGwwB/IPeKnJeTgY4&#10;NDme3B/vWdyY3Dk8dhFUQwpIgDBjmiFgzEyJECQagwUkFR+BXkgDKxnvVl0ZS5hvkYFRtuSIzAHj&#10;msoRkyPijrcaFXKgHBFS/wBFUBCsB9nGKKBuKgkSp71MonYkGe9YRdxiMzJoUwRckCcmCc1hACD0&#10;mKLcQh5Yj+lYWCh6zBMRVlpnnAAUj+orDssJ5kmRUxt3CZw2SKhiTIxmCKgRGVJJHIGawoMHdUnA&#10;VRB+6smCJYQvaKslAwVlomSIorQYMmAMZzUcGV3YmQaxtBad4/pUKTfyRJUk8kTie9T3EyJIjINe&#10;IYM2cxgUQERyMCY81Zdj9kuGTM+JGD5qw3oUZXBgt2FUiXViSDjMUZrjAMA5UTmKNSQLsWLWWZju&#10;JHyKgGQ4I/qO1TJBJUOCG7xXlRWDUsLkwqyvPeD2qV0pnGAf70uZbJWmGZC3GD5NUXZmYXsoP9xS&#10;5+0qAMc17djqAyeam1qQTvGMRUKZ4KRAUbTEzQ2IBzRiOIMDjPapbAx5BBxPmKtAgmLwIMgdh807&#10;ZXpIZcAyKUUbSJJH4rAOwyrsFnkVfBcSwDAKxVoPg4kVWkCZLT4FTdtwEqDmhlWck7BHeqDuyIE+&#10;Z88zWCCSc4+a9IA579qIy7IMkkjJ7AVCmiJZkJ/Ne3FVAmpBkMYiBz5rxX4JVhVAkE4mOamF6WCn&#10;xzWBlDGIrIkxmDuqEIkqAskY5isblIOefNSOzjJxzUAVjKn8VArMhCDmWxINDE8sTRW62MRmgPaA&#10;iJirLs8CSZBkjzUw2Okx3/NQKmTmKyyLnFWRGJg4EkisgRGKwm3iKK0liRFUy0LsJ/NSAiDiiFQY&#10;gjPIqJJkCZI4qFksxlp8EUJlKgyKyWHHNeCQD5qIhAITBisHkYoxBGcx2qG0EnvHNSyEGQxOM1hg&#10;cSP61llIxNegFRmrIeCyPxk1ATnFT2xkGsFBnqqyA8xWcjzNFC5MtOKhBFUQj5xUwzHHY1gqROaw&#10;asgdL5WOofFETUuCoDUoI+KwVINC4IpxRbDUhtysTT6akvOFVoAUk8VrRYyc1IsaVLAhbhZsSuFZ&#10;pCvAxUxeUhGW3O5oA8RWvLdaPu4oz6lgqDdO3iKW8AKxmwEq6rMSh+7tNNbbkj3HEN2Kzg/itYGs&#10;bjAnvTa652BG6YpcsEipY6LNgwZl3AopgHnHxVxZKIYCg45OZxWtJq1dgxHwDMQaL/MSepoMSSuQ&#10;aVPDJi9r+At9l3NCFAw/BmpLbtKuWYLnI5mhai873B7lzcMcCIFetX1YmMqMbTnNXtdIqmWA06oh&#10;uo7SVAM9/wA0qLzFGRcE/GPzUjqcqMmRgeKHadN6jeYzgcZoEnTso9YUgcTEmmtNZFxSEyIJHafz&#10;NKIX2cHaJEeaPbubrUlyoU4jM1ckyNcEr2lvB/1G2GJBkUtfu9LBI5/b5o97V7thC9IyYzMUAK0E&#10;ELxuWcZNVFPiy8V0r7APutsVk7gBIOKjdZVYDcepTTLK7EOwyBG0mZoPsu85ErgQPNNi1xYy/wBi&#10;0ngAxPevWWCFOSAOIpk6G59u0kTk0X+SvXCBslQpgirc4/ILkJ2WAOF3zIM9ge9evokEhgDAgDgi&#10;nW9NeFAGJ58fNGT024yQUlh3A7VPuRtPcOwbpdKytWLYXa4wfzE1AiA28gRxirm16Sh3qzAEeM0T&#10;/wBNFu0jNdLBuBHnzVPLFGr7UpLo1tXMygnEmjzbLMScEyDECrlvStkoQisDPmZpO9oS7M1tpQY4&#10;jNWs0G+wP6aa9FdIwAVjMN3pdbiqQzDdjg03dscAK0Hn4pLUJtrRCmDsFheiKgHPJPNRI481GtFI&#10;qg6EK4ODmup+h3Fu6VbSjKncZEEz81yzT7TdSeJE13n0j09m0Vq+tsdXTuUc/kVw/OZFDHC/ng7H&#10;h47ssl+ifpNzUaS4Lq32QT1MO1dX+mv4pa/RF/eufzFkrtG7BArmlq4rXH05XsIkdJYVrnqCKusZ&#10;S4xBIUHaQe1eZg3llJPh1Z25rZH8fmj9A/pD6+seqCzqLbldhyZ3Niu4+n+qWrlq0EchGWYbDgGv&#10;y3/h/wDWlz0H1FLpf9I3OsDO1RX6AfSH1SPU9Ml+1cW9buoAMQRB4NdTS3GTUpfwcjUxUcabacm+&#10;Tu1gG+dOrXNoyI43bR5rYNM0NbYDaiiSB2nufmtN0t43GVVujGHHZCf2ito0epVPctqzK3CSML4J&#10;jzWlyizHOMkrQ+j2jCOOjlWHHzJFLXdKxD3GCNsIUuTwG/cBxFXml0jPaIVpORgAo000+nUKqQys&#10;AEcg7gAMifNJzYE/RWLLJ9lJZtFEGFG659yYnbkEtWbt5gpa5O1gSJgg55o7rdV2S3cDeRvg5+P9&#10;qzasI7suySsTuAUQOwHc1wdXgXwaVNjei6Npt9IIHcMRApvTi6tuH3DaZt7YbPzQPZ3Na9sHa7CM&#10;BSrE9qsWsEtqBtLCSQ27aFjuaVhxtFTkEsLbS2u667FQX3zgGmlBugt7IlxOOIHeqxLVtmuKIYuo&#10;gqcQvOfNP6e4Eu2mVZgR1GAPyK6GKVNCJF1uS9aI91kI2ztzM1YRbYhCGYKZ3cAEcmq/RXl9tUbo&#10;BJM9iKetFwiKHnc8KOAv5rtYcl0YpwMA3AxWy1ocOpidwPY/NZZl90m5ZZ5G4hSTB84ppnVurcow&#10;QAVwT+agGLOgR1WMQpAM1rUxasEltDtNxFWYQYIiaOynbtZOlR0gYFEayzbwd5nLcEfFQWz7ihSA&#10;HCiSxjNasdNC22Bve0RbViBMboPAPNLN6Vp23m3ptwDypLf5nzVoyoeLgDZCwOD4NRXTrguIheCZ&#10;4oZYIy7Qcc0l7NVveioyXSkK5LQFER+PIqhv/SaBkVwLjbOsEwBu747iuk2rRe0G2A7D0ZgqT5oK&#10;W0Fu5uSSxLGeEA7E1hzeKxTvg24NfKPas5Dd9AuqmoZ3l9uRIEAcCOIrVn9AVwqbAq3Bu2sx6vOB&#10;Xb7lrTXBuYr18iMj4BrQ/TNXo/Vn1NnSO/u6W6ybLixB8ya8xrvp7C+Kps72l8tPtJpI5N6j9N7R&#10;b3oQVg9MOoHmBBk1p7ei3Ve9bt2yGFw75HWFPxgma+hL302Eus3ssCekvMyV7KO01rer9Ia6JdG2&#10;MSZAIIUdoPBrzmo+lWudqaO9pfPu+ejib+hJtc7CgUhbatws8/mtZveiMGhkX2mfYxEwGHI+R8V3&#10;+/6Vae0BCzPSlzcCI89qqNT6LaG42xsJIgnha8trfp+N8Kv2juYPLq0fOt76WN23CWQm25ymFYDs&#10;viq+96VdsEwZtqZDHkGImvoPXfS21EJe0Rb6m2TtIbgCtc1vpPue3FrcZChU6p+D4rg5tBnhJxU9&#10;yXydjB5WDStnC7XpbWbZIRgX6pjIDGhajSXFNnaFi0mMZnvjvXX9f6ZbQskLbfeQqTu2jvkVVan6&#10;fukbrlopbkcCGPzWZzzKVtWbIeQiqTdHLrYdQ7cozBCORPPA8V4ArbL2dQS+0xtxEdq2z1T0dN9x&#10;Ldublkq3S+1nXyfBqsuel6pVDNbu2w3KnwxxzwaP764vh306OhDW432zoX8NNBc1nqF43yrJprdu&#10;6A5Jk3D0mf8Axrtv1TrVO1VUozYXqBIQYBNfOPofres9FtX9Pp7ysl8guzcnYeN3/FbTe+udJrNS&#10;tvW6BGYrBZHa3cJjsvePNeL8p4/VZtVPJGO7FSpRq6ivh17HKSk05S66Njb1DAUrbNtR1qg6mJ5H&#10;yKrtRaL3HCHaVl1AwvwPzV39MP6fqbvtC5bVktFkVliCfE8tV3b9PbS6jUWb9oojWywNwdS4yB8k&#10;VyZ6mODJOOxqSV0+LNG+FIptB6oP5FtM+ks3Tcv+6WIh96iIPxTOla2Le919tQgYEiC2f9jVFqdI&#10;qXLV22IFxS9t1EAEYE/NFt30FtVvi48iAxM5buaPJiU1cb5dtLsTOMey6v3Rbty6HllB7Ase9Qu6&#10;JRYDrucrMHkhfEeKhbO1XRX95CIkAtEeak7DobZeygcb8I+3BrMrVU/Yu6a5NO1V+4Xu7muy6wyK&#10;I+3/AFA5qa6EPcRrzm2p6tyrk+M+a2TQ6GzcYvets6NIW3uwEPJA5oGq0N24uzYQu/cImQq8ZODX&#10;SWqV7UttLl8Gr+pSSVjOg1uluhzd2oJCDaSWBA2g/jzT+q9IdS/v3mAAChEO4NOQZFasdCpvq5sP&#10;tMCUjFbGzaj2kZyUVF9olRvJVfA/3rFnhtlFwnV9p81/AnJk6qQHU+lMbekC3+tgCEGGJmAT+PNV&#10;Z9OUXr1snNvLRiGNPaK01/UIqMrOltmLOdpjsAaudJ9PI4ttqrwYFwAimF5zuYfca7fifCa/WNLH&#10;F7f+5ql2c7VeUx6et01fwavpkW3bd1GUMuT4XsAKsv8A0d/0bmwhLiyzxsdmPEDxW02tLo7TXB7W&#10;Hckos4KVD3EvhSdPuugmB5Pb8Cvf6L6BXebK3J/Bwc/1Km/wX/k15fSHQtcuai44CEzO2CO2OaN/&#10;KrpgLvsqtq8wfiYYiMrVizncgm2XUbmRTHGCT8jxSQY+2Lqt7h3KqbDMleCy/Fer0v01ptOlsxJV&#10;7OVn8tKdtyPXkTDMekGHKsDA8qB280W+iNbuXVub8oB8d8jwKUC2vcd75KWzbhriQf7hcikdRaFt&#10;F2OR7kRtkMZ4J8Cuth0UYcUcbU62U/0OhpS97ZcIFNwCd0FvJPimdKptvG/eSm8GIEEQQ1KWrpU3&#10;sboUbjIAM8kVLasgs7G04gBOx8itUdOjI9Q/ket6hLqWg7KqyFgyAo/I5ArJ90i6QUWXY9A5A7/g&#10;0B7t9FAdxs6gjQAHPmho7pqLbbp2AEZAAgcHyKcsRlnmld2Wraq1uR3S4oZAFSMwO+PFQsm4HZRe&#10;SElweA4Y1A6hXfySkDuM07bs+4oVtQf0yG2llWRHHyKmwzykw87VLF2EN5lpbyB2phbyhpuQAzR0&#10;p048xUFuqbiXBuzkgyC0YWaZQnYyqtsqW6tsh18GDSJ4eSkwttxKW/5dY3EkTMdpFPaC5YNy4xvX&#10;THC3CZBbuI8UvpET3EX2yFCsoY87jkbiPmrG1p7q/wDcZNywQVOT2/rFRaZC5Sdl/aVgiqbZZwYC&#10;ztDdq2KxbVmVQmQrJETujtNazokNxQpUKX5dTP8AQg1sej1AYqj3ZAXBHJJ7Vs02lqSdiMk7tUX+&#10;iCobvurt2qoRZgQO4roWkt2z7JV3G7qVSI2zzWnekAFlHtwAAd7Ccj/QV0P043cs9zJ4IGDPIFem&#10;0WDczm5sij2bdp79wEgpbJDS/wA4xXzF/wBVX1C+o9D9N+m9NqQp1zjUa4D7hp7DdK/G5s19E6rV&#10;DT6fVXXVFRF3NmJ8V8gfWfri+q39ddu2VOqcAjcASiDsD4FdDzWb7OjljjKpTVMy+LxOepWVq1F8&#10;Jn57/Uv0nrNFduNuLIg6SGh1kROYkRWdF6Npk/ljdRFcQxtFshPk+TWtfxy/if7Wv/ltGwOwFQWT&#10;NfNrfX/qbJF7WXJPciI/qK8Hi+n8+WMZKSo7ubzmGDlFQcmfV/1z9bej6fT6S3abqCkhW5kCMxXK&#10;h/ECwiXW9sFyoK4kow71wfV+pXNS5m82D+dwFStlwHYdKvmCZrq4fpzBGK3SbZx8/n87bpJItvU/&#10;VtRq7r3mSVaDvJk1XtYm2H2hQX6zEzTIskkKtuUZSTmBTWnKBWUBmXkEfFdqlGKSVUecWT83J8tu&#10;yz+mfrXW+h2NV7LJF0FGmgWfXrrzNw7XHnzWseq6NtOzN7eGIO0fPelEVroY/cZlKwS8bp3KeTZH&#10;dNrdL5oZqtPjz47S59HVvRF33rXuEA/bubgg9x5rrPoYRAYJl1OI5AwJFfP/AKFrbe4TIVTxORXa&#10;PRNTtUslxrbE4YnG3sprxvn9NJWealDZJp+jcLquNSF9q6k7RCiEb5afHitv9LQBVQFSOpSp/aT+&#10;6tZuW1f2SXdto3QnEH581f8ApLW23ounubvk4+BNeD1vONfrsNdm/wDp7Ldi21lSAJUKYIKjz4q2&#10;0arcv+2QCdi9R7Edvmta0V50YFHAgywiSMZiti9NUrq0BUQF3TwM9yK8lq21u/izdGntOnel3SLL&#10;fol0B3O8csfE1u3pTq18MlgSHBJBgN8Ed65zpLuy3aBkzIgNwJmB810L0hLwRLzIgaGK5DH8mvMw&#10;yz+/fo68JLhD2s1Qe/7DWtiu0gr1SO0A1d6Frp/l7ZACrPL5A8SPNappNWr3hdkARO2eCavEQJdd&#10;wWciBbjODwa9Tgh06H4XfNls+pce4cnbyQIKgV85f9Qn8RD6R9P6tLGoKvcVkQfvUPkgiu9az1PT&#10;2dHqnuElUU9UwCw7DzX5Rfxj+uNR9S+sXwl2baEoEHSFCcV7P6Y8UtVqouS/GFSlZes1H2MN3zPh&#10;HArnuX3uXLjklySZESTT9iwqsIB+3PeKcNq2V2F2KpJzkT8U9a0z7DjaSB1dvwa+0zz8JdHnZahW&#10;irTTWyqlG3lWM+DNMWbIs20QtBYqfwKZNs46DPBYDFPp6bdNsnH2zunuO1Inm45fBnz5VJVEW9gZ&#10;XKwfvq39PFyWI+xpE8Y+aNp2gObt4qHywIADfigtdO9lVRtaJVe61knNuznSlOyv9RtBQlvaEI58&#10;ea1IR7lxSMEiWGP7GujazRPcR7tzJWFKDstaq2hNhwpUNkYPatOlzJQqzdgnLa7F0U7GMdStA20S&#10;5ctg2+vdKjcOAPmp27zWC21gMEoRSQkhXNsbj/UTTqtg0rY2otl9u/Yd3QwEVYC0qXkYnKqd58g9&#10;481r3vXCXYmYMT4q1tqGUKSd2JJoMkarkGa20NrZwZHVkkePxWxaOyLs3LjhYIYFO3kRTn016Q3v&#10;KXKqHBWDnfPaPArcvV/p3S6RFu2bp2YLSBM/Fc/Nl9CZYZP8vSNc1GheGULaIUcE9QD5IavWNO7s&#10;0WeGGZ27VGCasrFm6rh7mnWJJ3boJ+Y807o7LuzupCqQwYFT2rE5OmMjHog9okWiVCLO1tuCT2NJ&#10;+oemLaY7SW2KeK2m1pzbHQ07QOkGSY7x2q912iGptg2ktqyYUnnYeR+TWdSaYrM3dUcysKGWEtyG&#10;t7rm/IWO4q2eyAzqHY2gOkjlpHeKMNG9vVM1tQCrQJ4ZPxVpp/TUuKN1tQu/eNrZMYhSKY2gVJxX&#10;HLNC9R0V2yGuHTfolFlB2mlNPZuq3ttAuTtx2UCum+s6YMiqRLA4g/eD3NaZotLc923vUF95wW6z&#10;tzPxTVP8THm5lFc0y70+kLWUVl6VJaeAvYRV9a9MWybYZDudizFmxgd/FOaa0XuWXuMYVMmZUqa2&#10;CzaF9b+3aVbb08GOSRSejpJ0L2dJdB/TGxeDbBBneIyWo9yyLe87WaxcA6VMKHHfGRRLmke1YtdY&#10;ZC20Z+0r2nmoPcOwgf8AjELOR8GgoNNjnpV+7a2DfsUJtjfkFe5PP9Kld1O5mWVO4gkxtBHb80Ow&#10;Q5dN25HYsSRIDfmvWdRpiG6QIxkfcQcQalk3SqrLPQa0lXUgrtEDzPGa3NdSge2HtsNyjao44iub&#10;uqIym2wAJJMEEGe4q90eqvjTXGdwo2ZVjn4ApWSaQ3HllFdnS/R/XLVs30YdARef+5jiah639U2b&#10;fth3i8Abuf3A+T2muSes3/cVPbuXCwVWdlEbgT5+K2L6e+iPWfWrlmyt0bVG4sBJKNWOWe+ImLUe&#10;RcYzSi5ftG0aP6y1cqNsI5DLvG6WP48VuP0/pW9Ru3NztbXcUMDd7g5Bz37Gut/Sf8Dj6boFtsGu&#10;gBgtw/4O+aX9d9OX0Yq6C2mwEKok7d3eaF6LJGp5Fx+zZpYS2RlN8dtFHq7FrR6RrYsfb1WwQYIH&#10;+A9yOK5TrfVbmo1DqrEnZtDBskMa26362vquouWhc3vbUOJJCtPAUd/zS1z0FDda+9t+kc2jDyaC&#10;dT/t6Hykssn9v+0V0npNspYdQbas++EE7to7j5rsv0ppFXSreB220MshMt1cGf8AatE0ovac2iLD&#10;bh+5hx+Y4pyz6nc09m6ttIMGYk9+357Vs08VA0YoxhJNif1/qLFk+2o9sXN43cAFM/718z6nVlHY&#10;qzwQu1yc7jgRXaPq31XR6hvbd2wAAHGSa43qNKLjmLVxWKtDHhSD480rLLdIw6vG5TuLEbGrUteQ&#10;sd0AtLSIq0uXfct2ARHPQmIakG9MQbiiG2WjdjAIHDfmqu76wyLbuWmBVSFYkf51SRmkpQXJt9rT&#10;gEIl0YAYR/492J80RNKt8XXey6oSpDqOjqO3bWg2fWb6ku2oFxUJY2VcMVVu8itr9L9T/QVXXasz&#10;Anx0kg+O9VITui1yW9v0w21LJdYe2YFwYicRW767UWdZoNUrXSWC7YVokqIj8mtCu6p2SNis4SX2&#10;S3QO5mtl9K0x1qmESSZTeMuI7+IoIWO03dQPiH+I9knWFTb2hVjPM965aWlj1GABjzFfVX8X/px0&#10;a64H2/4cjqMzXy7c0txmYzieB3Fez8XnUsNP0a8e+E5wyO+eGHtXGBDK8hl/P9IrbfTru4o8ksoA&#10;A4gVp1m0gcEiMZIrYvTERLi/qYJ79xR6yKcWZPIJbXXZ3fS3tXctRtN4KDBI258gd6t/TvRdZdur&#10;n2yX62AiCwwI/wB6n9Hst3TbYZikonYOsZM8/ivor6U9GsC+GuaZtrLknGY5J/w14nJh3NiFofu4&#10;03Likzn/AKb9D6/Urpzct3NqkOoBk5MTXbfpb+F4327upAYTB2ksLYHBX811b0v0we3p0dLaggEM&#10;g3iVzwfFbvb1eiVl4BK7TgiR/tVQ8fjbTdDsPj8cJJyd0c0vfT9v0ux7i2FVOEI7p/tHmuC/xM1l&#10;pLVhUMFk6V5VgMV9FfXXrNm0mrQEMhQ4XJUHnNfGP17rwb0DrS2DtDcOe9cfyUYqcYw9sZq9VHFD&#10;JXZy71D0pFvOwXcxQQR9pA4FJWfpG7dvi6tn2knKL2gdqe9O9RuTfActsUqs4Amuh6OwzC21yyQo&#10;YDpOZiYpOfW59MqT9UeexSWqvdZQX9ENJo7am2z73CEjgM/DH4Fcc+tbtxLjNtQPG0n/AMic13r1&#10;FkOmub3CqhJZPM9zXzr9VDbqWtG0d09LAzFe/wD9NscnkeR9uTPT6DTNQjL10aegRnubrYZu58EV&#10;eaJ1RkLZIxiNpJ8CtZKXN56Q20EncYBqa3xb61VRc58A/ivu33DqLFG+TeU1qgs6SweAN2IjmKds&#10;6xBba5sf218nPgjFaRb9U6B7kEFCDjK+KY0vqKldpU7QILfnvT4500gJboul7Nna5btEnqjsR375&#10;FCbYFcdSll3iccZg0C3q/tchsiCRyB2oS3rhGduxgQATxU+7ENxku6HmFtrZ6ipD75H9x+ZpX1S4&#10;Ltp5JzE/uikm3W0KNuYsSOcKOwFDZnNphBAjq2jutLnO0VHI/go9fIeCBk4MYAoHvtZUhdxaJUj7&#10;ZOKb1OnbZue7hROP+Kq9pFkWiIVhI3DxWdui2yy/9R2qrXFZdhhQeoE0J9extBY3EktuOIHiKoUu&#10;dSSG24BBxj4pt5VzBUCYAOYq9wNS45LvT64WktguGkgN8TR7etW7IJiS21Cao7ftyN5gAy04MU8m&#10;1XT2gGDCAe5Hc02Mg1Y3AeSTLMp+3kTVLdsgBkY9JIIxP9TVw123au7YIYAxHFSRAkKlwdssMVUo&#10;p2Mmnwa69hCbf3DGQPNDtJK7gSyBDgcirG9HvQrHf+OVpZx1BwotmTkGZrNOFBwafoAuqS0qyB1d&#10;TH4HFPH1iyHJBwSCCcxVO7dRX24YcSaWtXGt3AAkh2AYUtZmhsMX7Nu0nqYt6pXWVKLuluK26z61&#10;7a2SF+8yeMyP965cHJXbDNzuJ7Z4pqzr92wqdq8Ed8VswanimxWRTXSVHSdbrd20u0EKekcH8VRJ&#10;etXSfvPEg8fkVT2fUHuhUETuweSYqzXUDUEqWCkRxjPxTHlTEZNllfcdi1q4bcrJ3J25il3sgW23&#10;HaGJiJwasHtg+0BeiDJVhn8ilXcuLu4llZZkYA+aVIGH6ZT6q0BaUksS4CgLQjai+4SyZUCZyOKe&#10;OmLi3JO5cyPB4ivBHsQWuKd5hdvNJodG7oUR3Eb7SsJkfip6drZkQSsSIPNQe0TeBW6WcqccD+tR&#10;JhrbKFXa0MB3qJBMYgkkIqhogDiPk0J7OxFBeYM/GaKjE7jvG4f9v4+DQ3vxs3oGfzUoor4R2I2A&#10;eZ4qSgkODyQQYrK7trGD1SIrNgrs2ww5zP8ArSGuS0wtq259vcu1VWeO3FO3ItKxLyQfPfsaTRnI&#10;AAwTkExim7JFvrUEwMSJFaIcIVJfKJlgLiKrGR3IiGik5tAXQ7mGHBMy1MF3vM36Z29zPf4rz3Cp&#10;TCwGMQJzUlyWqTQoLShhvAB2YgmahYeWDFt0wQIoj3Fa0sGTGT3qDm4ttGV8cGBBilND0wF0onuk&#10;JtBMtULG1pXMyQScRRoBT7iQM5HEnNE90v8AeJVe4HNREciBH2ypVuCRnB4q10e4O5LsFJiq1EEG&#10;WKnt4g8U3ZvAllTdJEEk4OaOHAuULd2WaMtxL1p2JIEZ+0gZpt7TBSJEN+xuBHal1uKzOv8AgAHg&#10;sKf1RJFwB02hc/nwZrRtQt2r4KS/aZoc2tqbgsDpA+KBc03uM8XCgCwMyTVpfVjtVlyRkQYFV+oZ&#10;1K7lYbQYIPNKnGmFGSoUXaSAbzbmMg+YqyZlPS8bgeIyDSaBQbL7SAsgjzPcfIq1e1e2o3Ttkhnb&#10;J/NX6CSRVfy6i4yKYVuGmvC+6NtmduJPAp+7dskpuswpAUsDzVfc9uGyVgmXGTihIkkM22RlVfdE&#10;ZgkRTR1BYKhtFwViRgjPaq/3GD2xAjkd5nzTIvqFE2izBzBGKuwZJMcUKC/t2ysEMJO4gUDUKbq3&#10;GlgyYJ8UAqLlsbH2lTmD/uay1v31XcxK9jxxUYAqLEwWYdyI71NdUxQSFXBVenmgm4pYXEYhgIMj&#10;BFeLg2xcg+I7CPihoOI+10oQLdsO2Ikd+8UkSttXOQxHfkVi9dW1cZkucqGUfIqCldzb1O0g/kE1&#10;GG+TH80LkbQhKr1CINeUkBoCxEmhKtu877UIC29o8mgWlKKTH3QpFK3URQsa099OVx521lbv7igK&#10;TiTGaVJKI9p1KsrQm3z81m0wa2Q+0sG79gKiyhrGPvfeyiFlRGBEAGTUmuId8GP8CkctVZud3eU6&#10;X/sI8U4l+/7lrqkRJ6ciKjnZbUkNMDbRC4R+4K5pe07iclVJwMYFQ9tiz20uAq7Rnv8AijNaHt7P&#10;dPTMyMH4qURWCFwkBtwmOPAr1pgHYg7kwD5/pUmU+1jmIEeB5qC6hbO0oM7czkGgDiy8O4F+sbmJ&#10;gDIoKgtbMt1gbQvc1O01m3dW0MMwh57FuKm2xIBI56nHGKJIOzOmU2Lj+4oY8Utd3BWYGXMgTnaC&#10;cCiKSi3W3s25wv4ol2N69liSv7qjBtALAuFmG8I0htpxIq30yJtGCFJnHJikg3ubAEA2zu7EjtNN&#10;6BiUQTBBgDyD2pckHjl+RunpB9u6iB3dGYgeDXTNBZdgjIS4OdwwRHcVzL0+ygKWRKP9xWZT5jwa&#10;6n6X7ltk922FCLAAPINYc8uDsaWdzUUjeNHbF2+5KxZtbASuJ7SR3ithS9ZLEKygMpLCCD81Q+j6&#10;ldQgtNpxCKdqk7ZE8n+tbEdcEunZYDcLuAxPcmeVrkTtno8TSQk95XOlZrBGYgeOBIqvFhrhvoLo&#10;UKZc3DJ/H4pjVSwQqTH/AG4B6CFOIpa5qLXuqRbIUzvc52wcbvIqIGdP2U+ssWfcun2boD9VsESG&#10;jME9qSbU22Bf2Tb3bZVBIU/NWGpVDc9pb25Ap7YhjJX8GgWdjXVVnBM7dzKYBTAkDDEUcUIkwOoR&#10;WG+WV1YGIjcjY20k12Sd0sGMhW6oMYz4EVbtqJS2puhncwSoJKjsAaRuFDcZLbQyCQQsgxTeaM77&#10;7K99WLf3OrgEAhFkkkTINYLstsySxgsFIwyk8fmie6zkIpFwMk7cDM0lq7qKxX2ztt9QZmgE9sUL&#10;bBboleUG0jlSjxIC545x5oFvT2ZvOHLXD0pjCxnjvIrHuubgvM0TaLEcZbnFGHWEfIYFdkCYE5P9&#10;u1VTKUiGnffHuBupoZifteOAOwq19K1gNo2whTpaSwncVGDmeqq6LLjZ7hUjIVpIBmiK7vbuda7l&#10;IIHPeM/NRx4GYp01wbRY12FT3RtBG0Tu3mOqDyCRU9Rcti5bd7sgIVBHeMj+lVulcx+mx3jqEgY8&#10;iKabUm7dvG7pxkAqFIBAHEkYjzSGjWsjYre06IhtG6rNKlDckEJExWoawHUe+oKwwbae4Y1td5GP&#10;uW71oe0Sd6zG39wC/Hmh6mEdLoCs1sftXpiMGKZje0zZIN83Rz65aRbjB1YuV+6MEj/ms2tKfdWL&#10;oQKgicSeasdX7yC6UAX3AVTcZYRwar1crcDtsLEKGJEqYwZrdHlHNt2ZNvFx967gN0VJrbXbjxcT&#10;aACEPemL1hrdtrgG4lWyvDicmKCW0wVjuBTb7YMwOKg5rhDtrSEJbY4kB/cJB2rVrojOpZ0aU2MW&#10;RhJG09iaobGzYbal2RQIjKg/C1YDVgKge5iFkiYYDt/zWHLF0x+OaTR0DT3E9tbi2GMkuoc9+9F3&#10;WkUIioNwiWkyTnvVFpLiFiGtOSFcyGjJ5Aq2u6i0+mQOULQvSoJME4E9jXJlGmd3HK4ofuqV9sCw&#10;CpJi5OTIyPxSjoCbbbAGR/bcIcP+am95d28P9g5B4I+4Cg6u7auEOXyu1lA43Hmqixlmsa2yhuLs&#10;YCZBDGRC4FVfqSe2+AXTxuBDRzV81i17kIiGSo2kSD5OKpdei3Et+2wUAkogWYAxyea2Y2jJnumK&#10;+7bhgG3+4AdoB6COJ8YpR5Di0QZ3AQMAdxNYLi8HYJzh1kgBu1BuWbtu3cV0QKWAV5AI7wBzJrQk&#10;YZTfwSsgi90XP1Q0lcKAZwJOIqK3F3SqQLhYM0icdqTVrNtUQFUIlyf3AcGfJrIu2nYlrbFFEY4b&#10;5oqYtTsZ3XA4thSzhTuzAVVzJp3TX/et28ttWc8TPIqp9wLbTZcHc+SYpi2xFs2t0FrmQ+CVIoXF&#10;shaG8zWtSbYLIjhwIzDjANW9u+Ql1mbawZT0iCJGRWu27qD3ir7QBBROGpvT6nY1wg798oszA7mf&#10;k0uWJNGiEtpt1m+hs3GuWACXWABPArDte2M6gQzwNxhgG/d/7Ulp9XqrYS6Le1xayfxwYpprbB3u&#10;NdiVMtg5GQSBiR8VjcKNMclgxp7ICsSXFtjuJbqJYcVQ6oOPb2lxvU7kQEogq4vMdlzYpRggn2+l&#10;Gng1WawMjMdOwdEA3bZGDQ7SNmp3b2wuGAO4wGHOTmfIoiD3DZVRGwkmcdPxWL5SwGVLnS3IOTB8&#10;UK7YX3RuUqgAgsT2HaO9HJCllJBTbb7NwVgYJxJ46aZW4SChCbJMMcHOTStiwbbWpuOoy5c5HxQ9&#10;TrAWVVEjGW8mkPET7zQF2AIVhCsSE3Z3AczVKbdv29/tl0yJbse1XjswtWss+25EgYWeSPxVZcdx&#10;vKMYZirg+F5ijgiTdo1w2ma5cJUgsIUf4QOYNUh0rMzNIC5gHkg+a2bhZSByG3HIJqoNkMls22fc&#10;rlQQJ57mexrVGVGScLRqptvcIBAXbkxOfAqF1XiXcI4kgcz4FXbWL966nUEzERG7HIqqvWIJuA7h&#10;BBgVpWSzB9lr0U912LI11gsgQsf5Gk794kMVugs3G0cCrW+jbEYKXOWG6qlrIMZyR1EYFNgwMnAm&#10;AxguDIMmDQtu9FImc57xTJKKAQhhgek0sAyuTO2eT2FNJjFrjJsSRLZ48UrcydoQGBTDhy2WHOT4&#10;FDZSGOewGKIkpCrKcQa97Y/w/wCVYbn+uYrPuWfJpnIJ9VPfO8Kwk8b8jd8macuCUQC3CgiZk/is&#10;GyAo9y4uw9LCPs20vp1IuXUR3LvwDxB7D8VSPAbP2W5staUsVtggzKNMhvAo1m2xF39KBHuKW4H4&#10;+ag1m2LYhSTACFViM5H9KMW9x23tkqIjOyeJ8GjSGrgEWW7bZxaYEiQoMb5xEdhVfqNTcfaxBKlW&#10;aS0TtHCrT3um5dsncICHYS20RO2fzVa6e2L02yR7hADHcB+IqOJLFUdpZmVxKgq0QZIwIPaldOiO&#10;qsbyw26ABBaOTNHv382PcBInoJcttjgUB2ty7OpFxljbEcmcf71SiHStFraRHKn2EH5clTj5pZrj&#10;WlYswG2S0D7lIgRWJQacu9hgVaD3EnvHemrtsXGc23FvbwPu3ip9tDlz7FLLwiMriEG09i0dyfmY&#10;qS6gxZS8oUs2AlCuWLYuC3cOyDMr57TR9UwUhbjKDbESe80O1EaCqBZR1R5edyA8MGwRWbN7V6dk&#10;Jt7iFwu7sDyDUPf2uwFuSV2r8mM0KwgUoERnUycmQIwSaNQFTbRa2/UbwdFFwbokB8hZ5mrUerl9&#10;tq3pVIMr1mVZu0eADWsIbQKggjYu8lvuGfPzULz7igVQJcMZaMnNKnpccu4l4tVkx3tZdaq1vS9L&#10;3FcKLbsAJ3nkVrj+mIHuD2wqvKh9oj4me9OjVbWJ9xQm8AOTuDEDmaeAS/ctq9jbKxIOBtzP9a50&#10;9K03R0dNrJra/l+zlvrv01bG727Q7ruHLEVzt9M1txbmHA7/ALq+n7wUAAQSynAGCw7TWg+t/Ttu&#10;8zutgEyBtBiJ70zFqJRpSR0ZapRalus4wzFipkhRyBXgNztDbieS2Iq79T9KfR3I6ZjaxXgHuKoW&#10;vCdgXpXjyRW9cm2M4yXDBpauBjtZsNOcCsMU65VQG+4DlaKAjFQpbbyfIFRQKLgaRnmhYcUDsq25&#10;VLbVkGeaud3DIYKsFnmZ5qndfv6uWkqOYp248Mo2FRAgc0Ek2HB0XCpsDPunPUAeBUukIGa4TEwk&#10;c0jbv7rjW1cAkCT2IqyUdaqWVYLGBxxWeVoPcN6U6eyepVJIDIDwR3rIAKOyY69091+Kp7erKyPd&#10;AlSAStN6XVWU2KrErGWI5pLi+yfd4ovNH7jut0YIbaob91CvagLA+5IKN0xzUvcHtW4vCZZl8A1T&#10;6zWJdA6SBJODMtSIxbY+OZJIpddHudaAPEdHYHzVW4AthSghSSGHP4pm9c3tAZQWP7hiq17AHO6Q&#10;YM966GJdWzPIUvMoJERigkAzAzjM0S8szNAZO57cgVqQIIgnvXpz5qZUTjAqJ5miISLAd6KkE8EU&#10;FYk1NeSTPwKhA4dfmTg1PcokAE+J+KEgYzA/NeZTzGZoXRAmAWMmD47mo4hQZMjjxUNk7ufxTChk&#10;BQLOOfmqIRCKxmfmi7dhBXuvHg1BYwcjpqKq0AlomeahAttim4gSKg+5iCW5mPM1kW5bDdoNDDCZ&#10;AEzFUAwoBhgRwK9tlQwORyKjPZjOdwI5rCjBPMgCKsh69tBEDjivG7MSQCfFRC7uOBQ4BI/tjFWi&#10;BTuQiWII8ivZaefM1jOABiO9YXdAKwAM1Aj207cNiiHpSCBDDE8ioAqdsVODCkxz/lUKaIMm1Fzz&#10;WYYA8GOTHFQBEZBJJrK4xIwYE1YIRCZI2zUihYdyT37ioFy23d2zIrEKxnPyKovgkFIMtAA/zrEh&#10;DkTnisrblYALR3qKFxKvJMVCpNUTYNLgtUedkjFDVhJG8weZFSJJMYAogCJGGzgmK9tEmc5jFR6i&#10;AP7VF0gLn+1QJEyCA2BXiF6cHiYrwYw0rkxFYYkCd2QahYRUDlhwAKhlIxmpLBJgVHqJiM1CEUBy&#10;SOa8GMQRNeAMyTUguAsAGahKJJuU/NSG3ZEHnJoagqTMxHIqSCCZOKhKJFZMcCJqJUykCYHepi5z&#10;4AqPuMxzOBVkbMZyDPVWWHTx0yAaPkCW6og0PpkyCRzVEMRs2kGZz8gVBhmCcAUwFLjcHIaTHbFA&#10;gKWg44PyaiZSB3CGgwRjFEkdyeMCoKeUIMf6VJmIJFQph/uEg1hiZckZiBQ2JHAzFekyCTiqXBDL&#10;A7FGJJqRbqZtsVkmCOJ5mssWCztDTkVdlUQV+pobG2MCpIduVuT4EVI7Nx2ryBIOYNZCBi8NEGNx&#10;7CpYSQErwTnsBQ4IJA4IxNMwMsrzAqB2hlEEiMCKgVGAImGoCsx7YHcUViQSQfmKjB2jqjMGKspx&#10;CiIYk+OalyVJMxyBWEB3BQ0Ce9SJKlhPPeqJRB2xwByAKwxfYoAOKmqqYYwRMieawykb+8GashmD&#10;3IELWNpd5VfyBUlUANu78Cp+4kwplieo1RdfsW2naDINScSzQQQIH5qYJBaDB8ivbdydQ7/dUKMq&#10;rQBjPn4qDTvYwDFGDjauMxUNg2MTMnOKqyUQRnLksBHea83tiChIJ4/FYYJIA7jJrO/cBgQowasr&#10;aQLbc7eakZUIQ/M4OKkXIEAy2Ce81hj9zbQauwkkYgjn8zUSR5ORxRQCyowAz/lNRIAnEA4qi6B/&#10;aYAWDya8WKrHcc1MKSAuKxtEHpMzmahGgZUrCgzOfxUg0KUYk9xHFZhTGKkLYydp8AVYDJlsbNoj&#10;nFLmQDM8cimHTDBeY6hQ2UAgSfAqiiB3EYHyYqCtmI/vTCgdJbA4mhMFDRP+VQKJJ3ghsEHEARFQ&#10;uJLlWBxmsorbY+ZqLrzkk+RUCIx058xUxtmfxArBmft/NZYLtBPNQtAy3OMzREhQS8nd2HaoFeYP&#10;zBqQaREURDzCJxImoSeRUyeJPBr2dwBO2KEiIO3GcEV73CeTXjgEbeOK9tC/u4qyyMgiQIjGe9YM&#10;jsDjNegHmvGAFnPmoijLQwnzUJE5/uKmccfjFeBEHE1ZLJLDTnkcVErCmp7f3QOM15AM8f1qiubB&#10;LuMRU2MEcTXgeRNZcyOBz/U1ZYNu5iKjgA4HVRDaxJoQjaassizYGKIGGYWvNME16SIgVGQjBBmK&#10;w3OTRNknJgVEKZkCapMhAgAHFY8UwbQUHPNZNqQYTgZqbkQBIrIY0xGQds7sfg0u6HeRmQapOyEw&#10;4jipLeiOcCghRWOQBHxUooY9wmsrdgGZGKAFIbiKI3USIqqRKDDUvLBTmP70RNSAoid1Jhsr8V4A&#10;SZBFTYvglIsf5o7YDf3oza1CuFPMRHb81UrUgxExiRQfaiC4Is29QAWFA8ACvDX3PtO2fHaq8LtC&#10;HGe1Cqfah8A7Ei7bVi7/AOUdhitq9H1Vtr1hrgRUYgQP7VzyYOBVppbypagHJ7mk5tPFxotVaO6e&#10;lfT1jW23Y2goJYx3VVpxvp7R+ypctCtsBGA0cwK1D0H1m0lsNcJ3MQpLTwnFdJ02vN5UIZHB6trY&#10;Ijx5Jry+qeWEmrdHrNLh004x2xV0Uuq9CW1csbdL/wBxCQDwVPf81SXvRChyBxvIYGFI7DzXRGu2&#10;2Af+Y3KrBbeeAexA7Uim0N13BjcW6ZMHus8eKyR1U0dXHosVdI0W5oLJKBULMpkAwBjMyMR+aPrm&#10;91zDyQogyCT5FO3Usq7k3BMQAcYPGD/nQrWqVUQe0ltTb5biZ/byYNafvTdPliZ4YLcqSNe1HpTF&#10;WO9C7LgfuZap73p+8NHEjitkdRvuAAIVM+RA81XalVLvbbMkMR4nIrRjyyOdkxwvo1bX6IG4erYv&#10;GBHFVGr0jTBjaeGit6OmLEE2gpMjDSF/NU92ylpVR4JLmF7f0roYdS1Rky6VO64NKvaUAtBjvxSL&#10;2CADETxW5XdOIWLe4kmfgCqx7AVHlgQZ+Jro49QcuenpkfQPRX198KrCR5ruWn0v8ppdNLhFYFQS&#10;0SV7gVxX0nW6j0+6j2mKAqeqY/pSmo9f1j3C4ulPgGudr9Fl1c0lNKEejoeP1eLSwcnBym+H/B1n&#10;W+sW7OqAMRtIkCSD3NKay4l4IFuKBt6Nvc1yEepX3vC5ccsZ5JrpXpV1NTZaWUMDJHie9YdT45aa&#10;MJXfps36bWvUSnGq9pCr7dm2WcnI+B4r6b/6cfXHOrv6G8xCKhuIhzIU5r5uaw9q4GT7GbsMmt4/&#10;hn6pf0Xrli/Z377b7j4wcClZMn4Nr1yU8Sc4qS7dH6semEwAlqcDZzug5zW02tTcDoouy4OFeASP&#10;mOa4p9L/AF1Y9TsEe6NPqHeW3tAnvmuneneoq6pxtLQGAAIFEpxceDPnhLHkaa49HStJrr4spaK2&#10;ywadxYKQD8eKvh75vKxZIjlRkEcj5Fajo7pO12QIxHcbpHafAFX9i+DasbLZXmIbJj/atcWqRy8m&#10;SVu0TuWEF1mVxuAksMgZr13SG44HcEERkdf55pu6ygoVY7WEBpiT3EisOr7ri3W2liACpECPxWDN&#10;BOT4GRk+BUWiMb3ne2zcNwJHMmiXbRUXdt1SxUNxjOOKaVERwre6yrwBgCefyDUrOk9wtsYnZEKR&#10;twO1Y3FF7mYLhfab24xC7BUdMbbAhVLICysWMFA1FNu81plUhtpBEctmi2rJG687gbWgfIPkVSi7&#10;RHIbS2bag4LFQigHdH5Harb9RGRrTQS8XD5FV2mttavMAApuKQxGSRH3R2o1q3Ztq6lyH7qTExxB&#10;rbjlVCS1CvD3GvnbH6awJI8GvXUts/XaRUiAzNgVM7iof2kLxzGAOxE1FrFpAS21wYO8nM+I8Cty&#10;m6F0GKgKzAgpbEOFkAHyB3ip20LoOsmOsEkZnxRHa3dheld0YPgZk1J9zm02xbkyFQGNq+RW3HmS&#10;RnlFg/ZJ9oDaGJl/n+tDxNkCYlpxkGmd4fpNsgOcuORjxWS2bqb8hQ2B9yinxyWLoE7WrVxgzL+q&#10;IttIzUHb3Cy3OQACGEBp7Gh6nSWbvt3LumDG2dyAj7T5xTV5FO+WUQYMif8APvFHGTI2irKWxvhS&#10;rK0FWEHPHFJN6dbts7W7aM93skKWA53GthuaK2Uy4cH7GP7T4pW8oUqWlnifbAK7qqWOMnbQcM7i&#10;uzX7mkmzlthTCiZEH8VWa61dVkc22ct04JABPaa3G3Nk2mRVcEENb+4rPgUtc0ts2mVeuWAYcE/M&#10;eBSMmnUlXQ6GqrtnLfUvS77e6VsmAoTMHZVLqvS9TpljF1GkLsO2QfzXZPYDlkDoRP29ylLtpLgK&#10;mbUJgK3VA+PmuBrfDQm27af6OppfIul7OLsloLvUFoWAAswT+2OCarvV00WksG7vhVhiVUqwb8+a&#10;6w/o7KbkptG6S4Pf+nmgar0sjpNsu4YGIGA3AIrgT+nv+12drD5l10kcauWbNyzcuIgRrqqT0S6j&#10;kGtb9Q0gBuC1bYiDIzKFhyCOa7g30+XuJLDeZ6j9yjwtJ2vRPY90+3tUMB1QGP5rHP6Zf6HrzabT&#10;cb/ycS9L/h8bCXrk/rPksWDR3B81ZX/QrF209tv/ABlGJlif3dxXVLqWrgY3FSQw6xjHal29Oso3&#10;szJIJBdZKqTw0ckVxNX9MNy5UX+6Olh85fS6OJ3fonSvZcqRaZyIkTIXlvOahb+kdMZe5p2urGLh&#10;USg+GHFduOgs7UOxdhfcDydo8Gh39HbZhuZjglhtlSfwMCuLP6U54Tf+WdOPnnSW449pPpXT2Xsa&#10;mxZVLiXNyQZOOCSa2r1DW67VG++sYPeJDBVOD5E/Nbo3o9trihrAZEBgA/cPE0o2iUhIDKDbKBYm&#10;C1YNT9E4c04zyYrlFUnbtIdi8411KjXb6aUaf2FsFWLKRZbqAn7j/SqLV2DaeLa3TbUxuVMFRXVj&#10;6Xbt2wl1iu1VaFWNvY5pm7b3Ft90Lb253RmPtyO1Ycv+n+Pa9kpRf82asX1E0+WmcisahtPaV2Ox&#10;C0jbkPPk01b9RsLfe1eGy0oJInpWcytbtc9A0Gqssj2xbk7i0R/lxFQT+H3pVhrT2t+q4n3sqZyB&#10;FcjH/p1rcuWlKFP/AJdDsv1NpYxbd38LkofTV9PJFy23tkLLW2T7h2mPNWHrfqNvWG2tyw1wKqsV&#10;VZVVGI6eK2PT+n2NMXf+XSWwoKGWnvMyBRhokVLoa0LQaNyqJ3AeY8fNet0/+mWb7f2550k+3FHC&#10;y/VWJ24Qk2urOc3PTNVrCDp19i1BUBiFgDvnmrR/QV3WReZ7sptaYUKB3kVuy+mFxbC7oQZPIEj5&#10;4FI3NLctlR+pjoRB+8tXpfF/6b6DRxW6H3ZL/lIw5vqrPmqP9q/RrDpp9OqFAGDEi0yrgBf9qCq2&#10;1ZNPctQ7JnaNqx2Pwa2S7o+u1ZUoAikEKM4yRVK+jdtOWCyhJI9w16nH4yOJJRgkl8HMy6+c5NuV&#10;ldeVQWuR1qMLkbgKEQz7lY7S7KWOAytyBHc0xrLavABy4WfmPBpC6lpLYYl3UDmJyO3mmxwJVQmW&#10;VtdgWC7kIQNLEswXccVWPqHue57aEbYaDjn5+KeYAhSu5SRAg9K0kysRZ37iPdhyTyRxBFM+1wZ3&#10;kdrkRfWWkAYbxcaJzIIngRzQ7zOpUIt/bMlwo2A8wAc0O4DcUhUI/UYR3I5B+aPd1Pt2LTXMzgGS&#10;Ic0l40XvfyRtaq/uGyyysI3FxhgfAE1YW7ty01i3BIeSwc4BHae1VNhbrM67VIQEECYZeZB/1pdj&#10;e9kSWCs6HPx/hmlOFF7zYdt50ZnSfaOLfcDvA8VL3lFwhFWCQyqcwfmqddWhe0PcI3KzOFOVK9s+&#10;aza1IW1dwT7jAL4PnP8AvVcgSkmi/sXYAa2VKs8AzG49w1GW+lpY3Qtp2m4qgtntmqpfdFxotuCM&#10;qpXAHj/3ppL1pLTTpQHmS2/GzyJ7CmxjaENsutHfdi21y5uRDERMeD5qzRg124GYsSIlzsM1renQ&#10;JZC3SQZ6AuZB/wAqubasTdF07knrDCRjjqqnjLU2bFprtwNph97At9iysjv8GiuoCi6A7AZDRxuq&#10;lsXSqadgWQu8CGxA7Y5mtjRLyhTsIIJMIYA/M0xY+FwDJ8F4t18ey6FlYECInsZrafTUtpcuEsZP&#10;EZyOSBVFovduLglkgYibhjkKe9blp0tPDq0FVwsRXS0mmcqaMefIork2X0hC1kYK7h3Ekx5rcNFb&#10;e89iBgLHSftJwZrX9Bcu3rlnIJgAlcf/AEGvhH/q0/6vNB9NaLX/AEv9La5b/qeoBta3W2jK6Qd0&#10;Q93r0uGCwRtrk4efLvn3waV/1bf9YCp67a+mvpq+Luj9Oc/zl9D/AN/UL2B7qlfId7/qP+o767lA&#10;UhWl4kmfkmvm1BdLXLhctcmS5yWnyan7mxRNwrGQPzXP1GGGZtzW4T/UZIcQm4r4Rbeseraj1DUX&#10;tTdOHWeeqa14OsbSS0dqIpDLJt7+r8UT2QZnpjNNhFQVVSXQjcDsuBvhYmYJq0tXu7ICDEkVWWgh&#10;uLj+h7VYaRWcSFHOOwocjRnzSLOwUvkWyshRjtmrG1ZupmcKcwowfFG0aM7KgQQh5jmm9bdREKqh&#10;DkZ8TXNzZKB0uL77NZ9b1Fu4pHB3DM5iqG0ERzvMbTCweTTXqdgIql9pMbsdqqrLAhm3cHdEVrwx&#10;vH2deemWKNL4L/RPvuE/b8nE1230y7bSxYuF13BesMeqa4Mm8HeVBkYWYNdO9D9RcaaIgsDM5rz3&#10;m9M5wg18nl9Xgak51aZ1W3rrgV/bQbjEKTBz3rZfTbsJcb3mQKVLkz/Y1z3RahzsAthV2jqgsYNb&#10;/wCmjbbUvdEKYUxg/wDJr535DCoRao5sIPdbTRv3pmrZ4JtAiBKhoJroej09z2/cS3tLCCC0wO8V&#10;zb0/b707ArBQN/bPaPNdB9NY+7aRirErM8rA8mvn3lY10q9nTw1zZ0HSWldVFtt4VNxBE5Wtiu2b&#10;iWGFq4CxXeyDBBPatY9MNsrZIBAZzMtAWMir7V3Vuu1sTtWLrQMn+p5rzWkxOWV/o3JIuPTEXYbx&#10;XqcLiBvHxIrY3Jt2wTeJUQSRH9q1rT6hAlh2CoFGE4g+fM03e1Zsjfc2npIuMvDzXsNPitI24ntS&#10;Rxv+Pn1n/wCm+j/ytm6od2YxgAyOMeK/Os6d2uMxtiGO4RzHivor+KGoteqeqa+4ruVtkILDYEDs&#10;tcG9RuWFLLbQSrAsROK+u+A0n9Lp4x7lLlnnfK6t5JqX/FcJFI+iXddbYBgylWei0zMhzx8yKWv3&#10;ra3na07vdw26MCoDWEH3C+wN9yAYMV3ZbpJHOjKVrky6KAGO72mYwBzIow14azdAYKAO/Na5f1Vx&#10;3c7NpJkRwKyGVi4gkRkjBp32OFbJTi7TM6jVkthWyAc5rYvS9Ncu+0GYqBnyI8V70L0hLsub4HjG&#10;41sK6D+Xwd5IbhRBBrPqNRFXCI7JCUYKah2P6XTJ7e57rgpKlF70tq/S7YtqgfaGBJkSTV1ot9sW&#10;FW0cHcSFJ3T807dNq5euWxdncIbp2qD5mufHK10xSzTq/ZxrU+lsLhNxRxOBBP4FV38sVa2FYwTy&#10;O1dZ1+hFq0924rNcAwIxtHYVz3U6Fw1thBBG4Tiupp9W59sKeqilBPhsoP5V9rOMNPDCtm9FuBr6&#10;sWDQogRiR5que2oVcGR9x81c+k2WJaLgUE8Hn+lOzzuDsXLUbtrrpmzaW62mvtcFojdbmZiJ5irF&#10;tXqNW25h7dsAKFAlWP8AzRNXpmILhQqXEEsewFW2gtXLje37rxEsEWMRxPmuRKXBWSUpS4sDd0gk&#10;l1wVAa2nIY954FbF6dpxbs2S7Mu07VVsEfPzTy6fT20UPYcqqblnjcfPzQWNgHa90kgAwGiSfAoF&#10;yNi37RGz7qalm9m2QQNxjIzhgK2SHuIRgvghwASI7GtV1Wu0Vu44YsB9gKNk/meKaOpVyf1oEAyv&#10;AjvFBKJXEpgNXpE3jPus26BwPx+asdBp7SW7Cm4bez7jGADmBWt6jWW1dDLKwcwFEk/P4NYb19/a&#10;YKbbblIBPMChDlOMWzZ/WPZ91lNtACkAK3Kn57Gte0ulVb4P8soZTlwN0qO5NVK/Uj27oF9FvKqD&#10;ojM0i/1CDeYlAikdO1+KYouhMs+Jv9m5lm/lB/LqzCeP3NnqMdhT+g9dNi6k6gXNsQJBE8Qa5pb9&#10;Ya6ghsJJ2k/dPahNqr132XtqttgZbPUTxJqmmT7q7R1PWes/p6hIFtgwnOTPf4ikb/rdl2XrfcB9&#10;0ggsMYX5rn1669pVazdUKx2ksswfxmkdL6ZqxemyApXInuTyPg+KC17aRmWsm5O10dP0Xqdu8yFm&#10;3KWMqOZngCh+v6gW7N9bbKzqwG0ISV3VrnpX0n6kNTbcpuG8DcrDM8/1FdTsfSV++5W8G/Tfp2vs&#10;Lfg1lyZoxfaZUM+XLGcNrXpM5DofVr0raYMzK+0luIHautej+k6n1C8ttlfawEFTiumfTH8M9ExV&#10;3QvhtoiPya6V6X6PpPTCAgT22JKqckkDt4rHnm8nSpD9P42cYrdltFP9M/wwZntG5Z9wBtwcNmB4&#10;r6q+i/p30709kuE21hon7W/Ncts/UYFpBackpbDTEGfEUK19Y65RuKKzqMK5wQe4rRgyYdO4yatm&#10;vFDFhk0lZ9VevetWbGnZUv7hHIwfHavgf+Lf1pbua3VoEtqkbHlzJPkDxW5+r/VupFok3yhbnqBg&#10;mvkb6quXtZqL0PKsQCzeR5NH5Hyn9QopKgtTqIvG102bn9Levb71gi45YMpAU5G3ya+itJ6jYeWR&#10;VHuoSEOAI7GfNfJP05oGsXrQH3c3Nsyy+K6j6frtVZ2RuD7xHuGSo7Gs+BbV0F49rFB7k+Tu1rQB&#10;rl2CZcSQ3SsAcZrUvX3/AJVF9lz+isYwS54x8VQL9ZnYSQNzEhskr4g+K0v1b11b128v8xwkwcBg&#10;MSPNMzZUoh6nVQSVe2ax9Xes3r7bXuEuXkEiIFa5pvX1s2Cgugbm6sluDyPBpr1Jk1KovvBVAwLm&#10;SVrnd7TbHu27abSDJKH7RzNBp8iaMSySg9ydm9aj6gFz/wCBrVwr7w3FWzvjmtP9XvWWf22t/pwI&#10;tzhJqgRroAd1O0GEcfcRz0ih31Ci0GLbW5dsb+8N4Nae6pC8+dzXKoXt+pNY1Nr2Vt7kXABIOOa6&#10;V6P6pbRjcvyylYhh/aIrlIj3L21AVAyoMBPwat/TPWLmmFi2t9hb3FyAZFVOC+DJgdN7pJ/B3saR&#10;LloOxWHtjYFBXAMxPeavdP8AUQs2Xsg2gxiWPLCua+nesBrFshWAfARySxA8Urq9+o2hgdysBvUQ&#10;6scyazJtG+DnBpxdM9/En1Ma1AbYI8gRsIHj8c18jeoXwrIUKjqJ+a+mPqPSXbmkG60Q6sVM8n/z&#10;Ar5c9ctrZ1N1QDAlQa9H4JqbkjVBSyZYSk+aYO0+9rjOZE5ir3SXwgdiMnAFajo3AYlTOM1sWneB&#10;h8n4kA12tVi9A67Hdo7v9H+rCwLJ9za6kCOQQ2Ir6D9H+qWtXGT3iCFBCuYDQeDXyP6B6iCQpVjE&#10;Y4G6u4ejeom0bN4gMy28IYdlB5Oa8bq47JStGTFqZRjCPdH1hovqo3AkajcrKN6xtNL+ofXYte4Q&#10;/tK4AJVwx+K4Mv1YpYpligk7jt6e0fFa3r/WjfeFZdhG5VXiR3MVxc+qnGDovUapKPD5Oser/WSX&#10;bd1QwcMQQ24dQ8muE/U2sF+6xNo9Z3Ek4kdgaZt6k6gsAekyVdcMs84rVNfduE9Lg9BDNEKK52mx&#10;ynmUpPlHFzZZZFK+bK9WNtpuMAEWVgzO44rftB6pDh3U+44lwDAhRGRWo2LCqgkShSZdYJqxtW3F&#10;wsXBgAYGQR81q1cYZFTMmnw5Mc7j0+zaL17+YCL7ZUuSgJ7z3NcY9f0itcvlhtdRkjJnjINdZVmu&#10;2gwuBipIbuB5rl3qM3tRclIYy6gdgea+u/6e6D/YtKuEe/8AGTaxQUuaOd3kdVIa0WIAgj/Wqtzb&#10;a/ZIXfE4E/dW53/TRgJOcBgeIzWv37SIwDI0BoYnw3cV9Mniao2XvspnfKC4uyT9vkj5ou99m0yR&#10;MmMVD20W4d+WBgCMQO9SuJbAuEEiB45pIz7Y8t9k3WhcIDKIBOP6VZ6W+U2C45Kgmfmtc1LLNsgL&#10;7hUEL2A8mj2rjHIB3ERzzVqQbjGjY/b9+WstIxhuxoqDc5tAmYMkNiqQatrlpgG2bTtLMYP9BRF1&#10;xKkgbTG0EUW5CGqHLyKUR95kzvH44qncsQwLwyyc918VZWblxFMBSzLwfPmlPbQgByd7SZ5iKtxs&#10;XKS7oqv+6AoiFWc8qahILAmWcjcRP+Yo721P2HHJz+6oFXtXbMswOyCSBFKfAzFUvQxavEEAkFnE&#10;ZEzTLlvaXrt7mLQFwRVSl4iXUEknJPYUygRf2Bl4BBzRqTKlHkYdrpW2qMXMRxMim/eFy5ZVhBB2&#10;keSBVUNW1o2oQQMbRyZqZBNtbgEROZmKvewa65Gd4KkbZLNEHkCkNVYEvJPQckHAo6sqrMmQmCck&#10;zUb1m5cQe6qyeqR3qN2iK0+yhvIWPAYrkZ81gWXcvcJIIGADiKuLttG2rAkLgf8AJqL2glp9ueMg&#10;QBNI+2jQsr4Kk2JiGJJWYBnmmA1wWhgblAwOYrz22QGH4MkClvcgMwJ3H/DkRQ9BuFoZfUNddGLF&#10;eAT4NXmnb7g7jK8+PmtVt2ocdRiM94/NWah2WJB3xA7kU7HMzTxcplzdd74K7I6SAQcmKMbQdbYJ&#10;IU/EVWG4FS2CCSpgEVYLqDA7sBCuOKepJgbaYPXWyXti1uKqNoaos2SQm1lGCfinHYC28XZ8sDkH&#10;8VV6i7eFtnZFwYmYZvzQzLhamLX5IR7NsrOSx5ml9gdd+4FmMkt/xXkZLyk8iZKyZBFGW0vVKSGT&#10;BGKTbNHHtkrdhT7jSWgCY7Ue3oyxkSgXOfAo9m2E2uwBLLnPYU5bFy5cdQsQJIOZoiJI1y+m43Nm&#10;1YaQvMigOTIOJXsRyBW6arQAJZMfZhgowao9bpAm4hRHjtBpbiyTi4+imDtIbbBkEk8AGiKwLkoY&#10;kxBPPzU7xheAc8Hg0IOGuEuEVVUS3zUsW1ZZrNvbK9RByO9HW1aRJKMLhE4IgTVXp7zuGM7hz+BT&#10;M7Me2T36TyTR2gNtE2Ryr3EtCTywgfFVVoWyt1k3SpEzTPvLtZYIK/d+RRf5W4rBljYZJn5oGEuh&#10;ayx91SzxPTIHArBsr7Z3ErJOT3p3aXZt5RfBFRa1bClXDbuZ5WrSJTF3WbfU0CRBGeKnbDIH65SB&#10;tgck0d2LGdokAQFGBXlVkAtm593AAyKJBxQzo3CsSlo7my24TFW6EXLUOJUtJ2nBitfQuu5S87sE&#10;Crey+26AMBBH5mnRmJmnuGr5Co2wFgrwADyKr1VhETgkkGm3dSlwyZJywEYFRuagm0qtdJBOVjkC&#10;qm02HjTKwQr29p4DSp4/pTJvblZGDqIAB5ApW7C3LjKUVRAAoulu9IVVEQTnkrSyweqlnLIgwB8C&#10;R4FKXRJKgQWo6EO0qx2CTB81BbLbpVJVTkE8zUI1Z5gwYhWEcQ1TS9xuXlctwSR4FTVVbeNsZAkZ&#10;xQ9ttbg2u20c+ZokDs/YRLgwzEdY/GfAqaXJUsV2gNiD/rQmtgMiHHJjtJ7ijWGgllAzhtwjIqEU&#10;RV3lhLcnnnd8igsXKsTme/G2KibnWm4/a0CREA1naLrBEIktJgyKXJhxiFcmVKIAVXPj81J7e0KW&#10;6ljcY7A0kCE6WbDHaZGabK7LrQe0QOAKptfI2mDlWuH2gF3AHPf80J7jhC6IoAIAn/M15CG4iYKm&#10;KHdRyih1lRABFLYSMNFs3CLslmX8g164GJ9stAPU/wACoG3cJuEqIYQD4ioklklYlRAg8/mlsamT&#10;RnuQi/YsmZ+0imFckJKAbeT5BqvtgbHG1YIBaDRrCOslVjPTPLUMXyE+ui3s25ZlS0u2cv3WmbLh&#10;Vbb1TKmBIIpT3TtKzBPIkAT5NStK+xdrKQuCZ4rT6FWDS0V3IJABkx48UxZsuephFuJH9KMfsdfc&#10;gkTNDtG3sAFx4XkH/WKBkSZNVJLkOD3oi3ZcESCvxMzQb1qFMBmBjMYFYAKBEnEdRmaGwkNkhxvW&#10;59rzHZp7UJusjeSDELtyFoCrbViBaO05UGjre3uGYkjAAGAG+DUsHgncayHFpsTkkGIFWmh2FpEj&#10;/ATgtHalbVl7rH3bIXaZBGau9OjNdRgnSmW7c+KXJ0SCNx0aI2NhCiN5B6twyYroXo0sNisF2Yfd&#10;kkH/AHrn3p1ghWVdrFoWOJn5810fQaRBba0bhJIi2yz253RXOznf8fC5XRsuj1JsvbBU7i5Q7/A4&#10;q21WrS5afahaXXbaDEfFamr27F1t5uXH2SbYEmrQa86cn2m3sQvS4kknIj8d6587Oy79dE21lu86&#10;DUFQrAhLYBC47fk1H3hatu/tfYesbuSPzS13WkXw6MSHlX4A+Y8CeDSr3br3YYDYTEvGW7H81VGd&#10;7iwa6gtQ4YlSCGSAFn5NZdAlq0ATtt9MM0A/g1m0+y5ZS5cVwFNsHyT3ap29P7t25FxmcMVDvgAr&#10;8mmKISsrtUpS5bVb9zpG8gphmPzVXqb1yzEEXGIEKO5Hmru87s0FGO9G6i/SQMdu1VOrDD2fbcoi&#10;QhAAkKfuAnsaNOhGWHtMrtWyPa63wqb+kbVBX9tVzMryu1wxgGBz3ipXEZHb3CArxCEblA7URXvl&#10;kUNtt7WZH/p3o6FpELILY2LFsDduMA7jgGn19QtIWaFkL2UqSWqsFsN7KrLEEHawy0cn5qwRmW0z&#10;My7Sy745UDiKpopML7r9KkNsCfaOkyckCiXNO6ezdTbvYZE7djDn+45qN52U2jacZOGYQeP7TSpd&#10;bvt2pIUqSxnHydtVQdo2TS3tl1UtPIB6uXZR/wCVM6j22ezZ6pknyDtzNU+iNu1cYo4FvkBc72jw&#10;OBVzauqzqIMMoBZhJHkA0qcR+KaPWNRbgMJC3FJBflWmaV1HpkLcLXcsA89lk+P9Ku7Cae0rgKuy&#10;SIBkgHktND1iLctJdL/p8M3chMQKWkaJx4ND1Q/WuFyDuaRuGABjt5qoW3B/XR3CAAMnSCfJrd9W&#10;l4A2VtoxeGScQB3NVmu0xb2mUg7jtAmVJGCYrbCZyZw2tmstbe1KluraB0ySFPM0O6lh1c2wiLbk&#10;swHGYAXzRmhRdwwQgrsbJHzPzQn9tnImEUDc5JbbjwODRlbhe4ybyVXYpTrO6Z/t2q802qW41qHS&#10;30spLHcVnx8k1SMgf2rqr0EKhAwf6iiLdNt7bXCoAusIpWSFokZ0zbrWu3QllrhFqQ9wrgkiNo8z&#10;Vxp7qpbthD7XQ29XkCWwM1r2jum4t0ZMHqLGMLnYoHNNaTVaZ0CLcLq7EjcSwWMgRXGyw5Z39O24&#10;plxdMbWcpsUHEzKnkn58VIXd6i6FG3cy7RyW+QeaQS7tx7IkEmA37T+0VYEIX3+4QduVA79gTSKp&#10;mpCl24BeDm24cCekQDPcVSalRcFx1u7QD3w20nxV07W9oedghouGTl8CqLXWCtxrbPChv3SAwjmf&#10;iteGmZc5Taqylu+DDAhyxDSN+MyKSDOS7vtEmJ3SwPimdUVBHWXxtUPlR4zVe6MbjEDMSPhvyfFb&#10;opHGyt7gdwWlch4VZKsCeW5n8xTBvfpfpyyNnfwqFf8ACvmoOjdIYKyggoT556jUf5e4UJI6JJDf&#10;tx2FHRSYVzaYWnNtie44IPg1kupJbZLqw2k9QBbvQFnddUkuUAc7eZIqDXkNgMnCqIWMZ7mpsD3U&#10;XTMGIIZVHBgxULV64wvlXCDcr5zDHiaqvcUlpAJFowFGD8miyo0x3NtVxtZSZJPY/IqnAtZTbbfq&#10;NywpcokG3CgTKE8kHwaetNbQtbQTcUEtC5ct2B7Cqb07Ue8621uD2xbLZP2gDvR9Fds3VtXd771l&#10;VVZBz3zWGcOWa8c1xyWaW3eNMLfAywYSs5hie9V2rvlWf9S5AIRowsKImspclLqOMEjaq53R2Md6&#10;Su37MA27BWW2hByQeDQbApZOOCsvLbsj2/bwASGaCQW5ELSqki7asoCWecRJWRzPnxTqqhL+2oW4&#10;Cf6BO88HNV164fesHc+VPGJjNFtTFbv4GBqoTZLHJXa+JJoOoB2psSIJ3EgRuA5pKxrEboKuuGZS&#10;clS1ADA2X332ktgDieKpY+QJZv2S9w2W3WrjAABgD4Iz/WlNSi2gEghlWcmQxbyaHeNnZdguR0Ad&#10;gTzQH1LuysoPUpQSJEf+1G8QayqhW67taLGyCH/1HJiq1n/7re2WZ0KAiY2809qbtsXg6MTaJBJI&#10;5YUjaZ7RB94xkERmTxirUP0B91J9iYa1bYbSdsDoIJiq6+oRtirtXJBPGfir22xZIKzcaVYzk1X7&#10;baL9jGFknnbB81V0yr3FJqSikza3DdthZquvWWVGQKAsTIP962HWJta215pOyfMT3MVRXtOouKvh&#10;fOD+KdGRmywKu6W3LIlTbgEc1VNbDqBugzJngVd3id62pjdEHwBVVeRiWEGB4p8GZ+RJhl+OAc+a&#10;WJiROD570VlIXrJx8djQSsHvwMmnAtsg4ghQccyOxoO8eRU9sEwxyKx7Sf46IlM+wX06Kb5klXYk&#10;LEz5HxFDZwAhW4SlvChcMF70G2UGqbY324Y5gfkVnZetszrAd2OSOR5FMo+fqQ6UVL1pVZ2VWJSD&#10;GT+4+DWVt7jdAbrG5mI7zx+aCNOdtrY8nn5MHMihXBYa50XdiuSCV+eA1MSJvCapLAGnV0Y2mX/P&#10;mBSd++byOwLBi8SOBVgrhrcq7l04ESD/AIqWFu0rlhdXpQXHE5DdhRJIibfsrUNvYEUk5KnB6seO&#10;1BSzm0QC20SyniBTZ3wWkm2DJG6Ok+KKunE3bjAKsgjM9PbNU4j4pgLOoKooK3L3VCT85mnrfste&#10;Uq3uADqAwB/zFQa9s6vbBL8mRBPYR8ULqe4C2oBuPuUqBC0LG0J3R76E5VlfM+fNHFy4LjpiSuwC&#10;JDDvNZsPdDbkC752uGEZXxS/s8kWoUNlmPJqqAkZ0mpCWyypIIlA3fPbwa8d91xsIVp2okweZM/m&#10;i726IHtsVaABIINeF2272HjG7JgjHyaJIVJswl9WlSHDsNi/IOc1KxYHt7Ff2g0EzBMgwYivLp1V&#10;QEQlCSQQ0gZ+ajIUL0ICHIBzuNXQpghcsktbRY2SQzLO0jsacS414xsVekb4MHBnFJXHwSdSJ5VY&#10;6R5BoZFkq/625iACsGQfIilyhY7HOq5Lx9QzXJMEE9KlZUR4qwu2bTW9xZbjDBnEk9x5rV1us8ur&#10;eAVOCIxVzo9e2me3a2KRMdQkwRLAVjy4HXBrhmixTX+gWT91tWBQ7iuQpmuOevfT50126QIi5AxX&#10;edNeN14QP7bEGJgBfikNd6ct8N0qR7jSWExBgAfNYk8uN+2jfjzKlsklL9nzG+WcMeRJjBBFDRDC&#10;57faa6x9QfTCF79xUkDgjE1zDV6W4u23t7naT5rXizrJ0djDli0k2rIrDDaQm5sj4qZtsArbWYXB&#10;wT9poQhgpLBipHIiI/FRL71Di5mTuAwBTqY+0MKjbSXadpkLXrSs5MqTvzI/bFZ04Uk7nYbjjvkU&#10;VbiItwO8lh+MeaVKwgjWXLKxuYC7VHMRRelVGdo3SvmkLK+44CrChc5iZo5RdpXdAGFJzP5pbRBm&#10;9qENlgR1EdM/tE0pqrygwwkDM8TQdyKSSGJA57VXXbruxLFYk1cYFSkkea9uiYjgfEUrqGlmiT3M&#10;V4hnXERM1JJBI34zWlRSKcxXD9qgVhiIo5XcBQzDERzRFpi7RMSOYxUQJ71Pb1GoOMtRlnltmTii&#10;BjuxMxQhMjOakGqmQYVWjaJqTifgRXltlgIaMdzE1gQzNOB8/FCQy5kjaO2ayGXjMRUWwCA/5rCh&#10;mC4LfAqECwSQZHFeMmMeAPiKwoicGsrG6VaAKoh5QuYPzJojIAzNMg0Jpz+n2rLFgFxiOPEVAKI9&#10;SQwOZrwl9wCmpC8wkJgnma97hlO0E8VCqPBoH2xGDWIKmAoz5qZY9g2fuocQv3g9z/WrQSR58HBJ&#10;PGBXtqgr88mo7x4NEMiQYxUCIicgLxXmfsD3rAgZBnMVJWKk9Pn+k1ZRMkyBjExHzUEDA8Amp27k&#10;LiARifNZmBJIPeqK4IKVAO7ngVMjnMmhsWJ6h+BRWBhuF+BVEIhZLZyRJ/FCBwaypIkz2ipO52KZ&#10;GBH4NWidnnc4EZgVEszcHIxXpK7WnNSyonycHvV2TajDbR0Hkmslm4nCtWUdoBIEye1QgwTGDULo&#10;wZg/Gc1IbcmDJWsspmf/AKJrGR2MnJqEJKwM71MEYIrCRJaBC8jyawN23aJ21lW3CJqEsggI3HbB&#10;n+wqMCRMyDJPmpiTwvAqIbK44qwbM7pIjHIqYxuxWQsz05FZWF4TvULoiGE4EqexrzGFGZxIAqV8&#10;MphsGJjxNZLKhJ2iSOahVGQAPcMAiBM1hFAGDkdh4NRLAA48CKmrBJC5NQIjmJUSQKwTkLEVIsvU&#10;YIxEeagNxmMwKgLRgnkGS05NTnq3bogUPGJ4NSlWJM/GTUBowbpYztHFTDiAB2ohuyVHGAMZrzhM&#10;9H5NCSgTFWRRmRyanAEQTA7xWBdCrHk5qd7bIKsYFQKgYn3Gbjx25phVDFuoKT92KG2CoOSczHFY&#10;Rd5YDsJOYqwkNssb46ZEqKUbjJMkd6iX6mnHaDXgBc3SYParRW4wFkqBjGawy7STA/5oyIATncvG&#10;aiIkjd/8arKRhAm7KnIxWMZO0DtWWL9MgYrLgSCODMmqL3EI3qIb4qYhftJLfIrAuiI2CZ7V5BAJ&#10;JHNQsk0NanE7qiQFYFRu8xRDbVwSGGDxWbCubnSoWDM9xUJVsEhXfJBzyKkiqdwDZzANGW5cY3GE&#10;5JrA2QGGGYYqrKlGgjQ87oUsIgcYpN4DKFHfBpr20a2WEElqVu7UcyM9jVi6J213Fl4MjPFDuJiN&#10;pBBqKK5SNvmKMGlMjqIgVAgQtt055Oa9t6iGwIOaZW6xBO7tBxNCVWLNkTH7sVaITQKSgJwYBA5o&#10;h02yApEySZzNQR4/UIgspGO0V69dDKq9oBqglVAjauEggL8CiMoJWMHuawhMNtccYBrwwgIGP3Rz&#10;UBaBlV42xAxQwhiW7GprBnuBOSc157Rxn8DmahKIrvO1twnuazc6GLHaSc4qVsGRHcV72WMQIJyM&#10;VZH/AACSDjbzRvZjbL8du9CQHdOamiLGTmapkPBWY8niYHJis7A0QoAHivFOqQSY70VEUsFWWjP4&#10;FUywSgkmCMzM0Z7cImRUHtgbdqELzmhweCM+aoOPQBwpb7sd6kgktMRFSGVnbMmhqwG47/xRlBGC&#10;AkAEiM1EkMBisCP8UAnmoxBiSTOIqETM5EwYBxPmsrEmcViOkjwePzXlEkAmIqi0QAYbTWDIiR91&#10;FYNBPM4qaafqX4GfirsoWWYMV6Cfg0Rg4kRgdq9B/wAJG0ccmrsjPb14KzQCaK7BjJOYqIBJOABU&#10;RVmCxAGOTRCDxH5oW3p7GincoM81GWDXfmO1YEgMD3HIoy7uSowZNA7j5moRowMjmiPwvHHIrJKy&#10;YUVEgnmqIeIEivbciVwfFSRZCiR4qYwIJgng1CHvaJAMVFWYE5oqbeqZEcxQnOfsIAwaosYsksTz&#10;zPOay6BRckYnE5pcuVLbRgck143O0nPnxQ0VQEqY3RWGLMaZJB2gIaGIAWAf+aOyzAJXya8elWEG&#10;ZnFRDMTAmakYMVCA1MAisTj54oit8TR1Tk+ajZBSYom8ycHAr3E4ODUQPuogWEZz5r0H/DUCf6UV&#10;cxkwFJA8CqZKBQQKKHBYyYjislsjuoNQYqDBHecfNURIvdJ6j0wARJ5nit89C9cctbtlsqAqk5G2&#10;uUAlRx3q20epFq4sPAPnzWLU6OOSLVGnT5njknZ9G6HXWps7HtgMkF45K5MA+Kt7L2LjW3lduQwn&#10;PkSD/pXG/RfWAvuMdrFQEXf+3uSDXQ9JeS9Za5uXKgzj7pyrGvK6jQyxSPaaHWY8sP2MaojURceJ&#10;YszgDO3sPNUeqZrTbWa2yOpdYGI7VaX763GfcioJi7ndnsMdjVXea3ZAVVtkpPcQc4BFBji0M1DW&#10;1lPeum6qiBuCmNuSCaFc1VwIipaUYBJAkt+Jpq4qWjCoGbcHBBkwaTusEkG4ThgwYeMjbHE1rVcc&#10;HLd/KAlECNLEHMso+6e0VW3UtWltnYWuclPINWe5TckWt4ZQyHjjmge2iLbKMXmRB7fM/FHCdFON&#10;lHeQ2rSb4LbjOSKpb6BRLIckwCa2jV2baozMpPdie9UF7TrAW45Ztu4jgAHiK34JmHU4yo1EFVG8&#10;R5qvfTErIt4HerptNt2gQMYxzSz6dGAhiDJkV0ceSumc6eN/BrziDGMGt3+lLvuXksgKCxmTgVq9&#10;/Tjcygcd62L6TCW9dD7SNpjdih17UtPk+VG0Fo245sf7lTOhDTJcdbYUbtxEjgEVZfSnqdz0bXM9&#10;y2GQyCGyCKTVbhus6qEwAYPY+DQ9dp3u3EggJHUZrx++/wAW+Gj1H21V1ymfVGj1VrWMNfpl2Wrm&#10;E252lhxFdO+n/q71JXOlce5YVUgMZcle1fFX079b6n0fUPZZTcs3D9oPFfS/076v6T6javNo7W+C&#10;B7ZaCseaRnU4Rb3VwqYnLjWWd9Jd12fZP0t9UpetKUuKDdclkckBccSa6XZ1Ns2txKZMNsPEiFn4&#10;NfIHouuuXVOywQUuzstHaXH+3OK736R6td09rTi+hO8QzKR1dgSDjFYtF9RxjP7Wfh32ZNT41Sd4&#10;+q5OrWbtv9QxbKW8sQSJJEbRUxdtlZS3uULMHp3NPB+a17Q+pXbgVUW24P28B2/oKa9W1F1bZa0x&#10;FzeI3cGfx2Wu85qUd65X6OasXNWbBZAHtWydm07idwGD2/Ipp9xV7fLE8jw5wfOKqtGdSFYXbeHY&#10;EFcjGCGPJqzRbO17qOwKttMLO75HxNLUG+aFtctWHTT3W9uNQXXqLR2Xia8FJ2go0K/tz5kZmi2G&#10;tWltS0MbkwRt5zBFNH9VgpXaCzNKiRjtRqAJkbUuS5t7V4A8cCm0G0bVVGZGiW4E5EUiiqCk2esT&#10;cAxkfmisBeu2Nz7ouE7QIO/gfkUaQssZ3sxVgXAghjKj5/NMbOd1xZZgZHL/APsK8ujuBvtRgsk7&#10;cT5LUe1aJt2gUCgXCYI4A5NaY2LPJbW+MbD2DxG3yIFRbTW1De3cIAngSR5NGUKrsEIIQbhtIJUH&#10;ndTJPuEErNvbMgbf9KfEGQpZK2bdo+4G2EbX5/NYS8rtcuJfLrbY5GdvwaYS28A7AxjqK8Lu4oOn&#10;lUhrQQloLLhif8RFPg5WhEq5CrZIVyGguQAokSInqoW5ry23WcE7vnyaaXjdBIUrJ5Oa97QCw1tT&#10;ggMcEMa0xkJbAkJDhXnbxGCZpe10e4PchwcwZO74pk6Zi3DKhH3KMmsG5vLkWyGClmY/uHBg+aNT&#10;KaBnS3Nq2rZiDvYyInnFZuo1xka4piAQyEAj4qe0pbtl43lIRh4+a9qVRDsU9RbJ7gkc0SmimmIh&#10;Fc3zA2gTDdLZqNyyLqO+1W2KV3KDgGrMuo4QXCAIAEAn5ofs+411BKqxmZwRz/eqlBSQcZuPRQn0&#10;goSlq4IwdrHI29qYbSvuUgkM8ztEiPDVb2WBe4MwSCAFlhiKgthntKSXBUwSvIHAmkx0kV0G9XJ+&#10;jXLvptwryuW27uY25x80K/6baNu8ntIWggSZIrbrliE9m5bJCZV5gbu5NCbRYtgCZfqkSM5AmjeB&#10;EWofHBo170e2u5CEDAiTGWqm9W9O1NnS6q9otJ/MXgywhuZNdSu6Lcu8adbhnG79xPihvoAoLKm9&#10;4OweGHmsWXRxkmqNmHUTi7czl9jQoqK10XBbWJcRFtj2+TUX0dpJi4ze4sEQUI7yT810y9oLDF/0&#10;yQYYeCyDzzSq+kWkDAWlnaCoK5JOTNcv/o0rtTNv/UIKjQB6epabcQq7RAgSai2idEi7aDk4MyAP&#10;ma6Lc03uMzMuza2dpkFeMCsnSkBm9ouoP2jnGJM960PxaSXAK8l1+RzmzpbilrZsiTthVEsAe7TR&#10;20TlSiW5VZDbQO581vp0VolSAFYrtg8n8mg27dl7RQoQm9g/kN2zQrxsfaKev/ZoA9K1Zt2gqbCX&#10;GYJgH88GrOzoCRZHtlMmCSJPyB5rd/5cXd6M24lwWE8eKwLKW1YXLQLDCwsKfz8UyHi8ad0B/Xmq&#10;fyBNm5JUE8ArB2kwRihPpxFzAgQm2IIj85M1tqv7soQEDZlcjHjxSCWAXLXQ6mcgJEKD881tjpo8&#10;cCJat/JTXNDaJD2roLIO4/bVbqNOl+4z2l+wdaHG3/49bRe0sbS9tyQWO5BBjnjuKVvowUgKxIXd&#10;+VImBRZMSUeisOpbl2aB6ta1ITVHR21N5UmAOmScmfNVmu9K1AJsG+jlQtyFG0mRmug39M+xiE2c&#10;G4dwOD2qnfSIXUsZYCVMQD8H81ky4EzfDVXxZyVvStlu8oe47e4W/Vxk4ik9doCtwBVbCruBwWYH&#10;JDV06/pZW5s61fKs2Sv4HaKq9VpVuK9wj7CEAzuYHmAKxPTOuA452+Gc0bTxfvQwuEOwCDpZQRgC&#10;qZ3ecssq7FQqxkjsMRW+a/0yz7jOmnuOXllIjYCuM/NabrfRTc1bOl9tq2wGUTDHvuLTInis08bQ&#10;6M0IJKqV3FwuIJjY1L7X/WDkDY21/Lt4zT13T3kbVInI2gumcDxNJahmCAJpyO5d2nZBgSP8VZ3A&#10;ZZD3bt5rW/UsoQyAF3fAEUsNUUeyL2mBtFjJTlDz9p4pu+YYj3HtyRG3MZxkdvNLXLRN9HwpuBi0&#10;CVYg5JFBtI2IXrSFLftuAWTeFJkFpyDVnZv2n9tLb7F6khskGMn8UlYaym/fugbnVguVnE/ArFrU&#10;lGQBtrFyBu8AQfwDU2ALstrQuu2HuG2ozB2wPyaas6xfdtLbZ4flGG/njJqk0usa61izdJTDMEQR&#10;7gHcHyOKu7d3Ue2ILptaQpYSTxwvijhAZaZaW9TevBgl0SrBSo8nuJq2tMpM+65DMGKqcnHNUW+2&#10;UKlnDWgMbYkHmti04m/p26gFEheTJ7zwQRToQQHZaaO2t2bdxQJQMVUeOM1f6G0jo4VmU91PYeAP&#10;mqjQ6eYO5wZYkKoLCMf2rb/T2QuQzK4bZCpmCf8AiteLA5ehWSUYj/pNt7STDAwFVT5NdA0lq6GA&#10;Fx2PeAD+a5X6n9cfT30/pNVrfU9Yujt2SwC6jpa4U/wDlq/Oz+PX/WX6p6+NT6b9Nm76foX6bl8G&#10;L175x9oro6dKDqKtnJ1c9y5f+PbPp/8A6j/+rr0r6LGu9E+nXt671d7JtvqVb9HRlhBjy9fjg2pu&#10;371285LvdZix5ksZJpe4Ha4zMxuMTMmm7JKti1LA8Rit2STfbs5ROy3todymjsN4Up3aIaptqXQk&#10;qskEzNSG0bHYwWrNb7ozySPe0Fkw7DdBMc/ArLW0us4VWHeGzFW9mz70MxPQR+ZPFXNz0y0iF1Xq&#10;YxD4zSZZaBUW75NSS1uuI4aDMRT+lkm2dkhWIImKilgIVc7cMZ25n807pVCs2zkqS34pc5mfM0oy&#10;Ny0Fl0LlLSEnJJNVvqli7ZReoOpbrY0x6ds920N0rsBcCrX1LTpdFtNkILZiMhmrmT7C0GpWNxb4&#10;RynX2jscz0uAB8VSBnODGOK2zWaS4m6bREg7fwK128pTfLCIEAeK6emyJxo7+skmoSTtNHluHMPu&#10;YR8xW4/TYuI15i7ExEjH3VoyNZxAJgggVsvpWoFq4HAbaT3NL12Pdimkjz2sg9qr0ztPp+oFpEG8&#10;kjpL9s94rpXo5Nq1ZJvZJkGQVkn5rh59QUshFwowzAEgzW9em+oollrZO4iZIE/dXzTyuhlKN12+&#10;VRws+qhGT5/g6za1qLd/SR9xcli3GRiJrcfQ9ZcAUMA5cdQAj+lc30vWtoQbqIqJBOU+SRXRfSG0&#10;xuItxuknknKxXgPJ44qDW1v/AOXwBinKTu6Z2r0J/f3Tp/1F2g2xna1OX7u3Usn8u0qpLMzREnj/&#10;AIFUvo/qCWLpKFt0BUjBx5mrz1JXv30uld4XLiY6u1cHxmPF9rI6/NS6/TO5Hc2i50D3FubLexdy&#10;kEsJlRzg9657/Eb6r03pGgvJbLC5cV1UMP8AMVttq5p7aNJcqoZ2AORjia+JP4ofWZ9X9Rvw6iza&#10;GzPg9gPmvZfTvj/6jURvqNNjNTqftQjxy3Rz71f1QM5N4tkkhfBrQ9Zq7bXLrojSYFW/penua7Ws&#10;vvEqJB4Apr1/0z+Tj2juVjkHiBX1jFthJR90cjPhk8TmktiNSsi4TcKMcZZvANYv2gzsFaTGScRF&#10;P2bEwd5Uk4UHLN8inrlu57YDMpLGGBERNPeSmjnwVpOjXrGma4AFXcxMBQcU9/6TetW0Z2VQTDDu&#10;tNaezbs3QoMZgye48VslkL7qgQwUSSM0vLnkugZSqxb0iz7SXbhtkbY6O8eath6g9wDKlWnLCWEU&#10;v/Lswvuxm1uKzzAotq1cDK5KtbRARwJjzXNny2y/6ltKJfabUC4EQuUIXGxiqifIzVfcvFnF1ZZM&#10;gyQOO8VaJtTpubXYoGmP7H5FU972WY5Ns8jw3mKzpu2VKMqjRj+cTYxG5XmbmZEHxSOr0uluIje6&#10;kkdUTB+PzQm0aXXADMVQQQCJBPirfR+nuDbHSQOVP7p4yOKNy2c2zNKOT/lE0HV6PYLZtqZYwZ8V&#10;dfTaKl9We2MkjztjuK6j6N9Ntdv2mNjd4VvtB/8AL5FbR6j9H6fRaZbhtqrs+5dojav/AATRy8gn&#10;HazXp9NOUVJdRdsobPpL647bZD9MgN3jnFN39Bf0dhsFI6+cwBkxVrpvU9PZuLZmNoALrgw/Imsa&#10;zXLqhu9o+wsoI6miYzPNYsmsih2WUGuHyapd9XSwjgXHdsHcq5YnsBWsX/UdRfus/tOF3bgWgFQP&#10;IrfLP01cujaqwWad26NvgDxWV+mBacOELOQx6yZPwPNKWuX/AGmBxzVy+DRfUU1GqDXHHXC7CFHW&#10;O0+K276Z9Oe5dKXEViAHWWjf5Amuoel/w/um0999PsmNluNxIAyQK3D0H6U9i47DTqxUwGQCRu/3&#10;8ijWabilRMWlyxkpqXZyH1z6YdkuXfaKh2BATEfANO+ifwss37Vkvcd7ig9DYjdXavXNPpVOlRrp&#10;9skhlH2qfH5q6+ntWb3vFirEKAI6YjA/JqRlJs6UMEHN71dqjjNj+ESXmZ1eBxcU8rQNX/BBbRdk&#10;tqSjc8ST2r6Ku3n0+0NciGILEdoxS2k9T/mLTJ7a75KsGE5Wn0+tzG/0+Hquz5/038IVRCGtJ7gz&#10;C9VWeu/hdZ06opVHY+DsmPyIr6HtXmsi+4QBdqgbRuGcxWq/V+pVdOyOx6zvDthT3AocmNtcyZf9&#10;PjjFnA/T/pexZuuVsW1ILDuSI/E1vaaDRgKU01twx2GYZmjkzxAoQForuwlydgdMBFicrVCnqdxd&#10;SsX2AQH9RYJZh+2s32rEJ4odJKzqHpPpei2EWdMrPyX5A2/tMU56v9P6rT2luppmjaXF3cCJ4gCr&#10;P6F0ZtM1x7Ky8Mpnv4kefmur+oXbT2GW5btblyQOJb5rVDSRlBs24sCcLZxD0jV30dlvOd1tVKuo&#10;4nkEDFb0ujvau9bYqFKNDYiSKrLmmWzcZdhEOGLftzwGFbDo9TAuD2yULQoDQSD3JNY5JJAKqasu&#10;NJoNIundnJiDJjjOB5rXPU9BptEH2seudgLQVq70a37zFd4QrhTwIrSPrDWNZtfpFTBKgEQ39zSJ&#10;010DtS5aOS/UfrbblS9tUoI3iQwzEZrmV3S2m1SJc5JnqJgj+nBp/VervqdUjNLy8hWOSZjFdE0P&#10;otnVW7x9l7dsHqPMzwJrPgxucmYZY1nnLa+EzTvSPU1sF0ZSiqwgzyDwqmula7UafUWbUMyo0KRw&#10;TP8AiPFar6r6NqrSjcmxQVhWhtsd8c1UNf1ANwDUu5aQ0DsDziuivxVDvuzxpxauxrU697BuNF3c&#10;ym0u0RPyZrV9e4ulFeUKDIHc1YeoHfcV1uG4jkbWqi9sIbJts28BpaYInMGsmRKTMM1vfITU2WFv&#10;d7IPuDLc7Yqiv2gvtMocE2hBY4IJg/2q9W6iWZT7mDRPJNa36hqLN53dwCQgIXODT8PCqinjpduz&#10;LtYna0BbJP5yMSa17VWrTB7othQFj2wZxQrervrZu7UQhC3BxuHalSHUiWVbtyEO0bivea1wVmZT&#10;56Yrce7ctg3N43LgAQP/AHqViyQqXbd1CzrBAWJ/Ir1u6bU5ViXgIJlvg+BTlnVWCXc3wduXKLAH&#10;hfzTXCkPlGKXJeenavUo5BIaAu0+PkVvmjV7Y3hzcnkjJkHyK5TZ1dlbRa036hAmf2zxHmts9J9W&#10;i3m8E3Sp/bkdyay5YUyaX8XW+za/Vb4fTX0Ce4xBIJEQfia+SvrKyVvFyhiIjivrJLFq7Ye2boMZ&#10;VV6q+e/4h+mm3tZixZgDnxNdHwuX7eaK+Tq4v7ozb6OLWnI3TaiKuNNqHNy2ZjOaq9su8ZintMNu&#10;wlz4Fe1zJNdHU1EYyStG36TUhCgksR1cxXStB9RXShJ22wBlxyYGBFcT0mqXcw2yZgGto0GqGCQS&#10;c5Neb1+iTT4PLa3BLG3KJ1/RetEtZ2kwrEglcgsOWq6Fwk7mUMVllI5z+K5poNdctllXl4jE4H+9&#10;bb6deJtMvu2yVYFgVIcTz8RXkNbpXH+DiQyzcpJpt9myFD7VpH2IkSZEHcczVBrNXvZk9+2m0Sx8&#10;p4q/vLvHuMACgJLfdPwBWs63TrcuFURFPtBocZk1h0iUpNs1W4p0k7H9NtFu4164GTcFljhQMin7&#10;1+za2Jhjy0faoPBqhs6IOrrculmwRb+2ZGAaKLre17DBZCgbvEmIp8sKnNVK+V+hkJ1S21Y56lfa&#10;1YsMsCQzScc+aqrD2tyNcZVY5JUSM0r63qUtTZZmIBOCML+K16zrwqxuImv0H9J4Y4dHj4PZYIqE&#10;U+7L7XFQThFAEkvkP8rWj+pOGdhKsXgT5FO+oNd2qrOrYJ5Jn4qk1F5wQdwAf9owRFejyzTNH3XX&#10;SRVax3d1yscn8DzWf5MWy579gDIg+KB7ptm5c2RJgTTe661tSoYjbiYyKzUX/URtFVqrewO20kLi&#10;RQrbK6oEubB8+fip6tWDE7uf29vzRdEFKmYLZjGM0iTCWRN8GHYbn38SCYFCa5PB743djT921IRn&#10;b4I8/FUuoLW7n2lQ2IBkR8VER82bLa1KJbVThhnvn8Ux/MWirS4lhkiCR4FUNq+cBwAwfr7wKyVV&#10;rrFZUq2GPcfFaVMD83QwFUXpAggDFTHp+9vsggkzM0vZ1LW2uNMZxiaK94ALAYgwRHPzmlsGMUmV&#10;96wYCCWLZweI8155S20Kssv+Q8U77oQfqLIbwJx4pXCe5Fk7ThJ5WqobSYqGYQoOYlTR9OmyEdXI&#10;YkvGYobBnVldeciOcUbS3QXZ9hDbCrfJqkw1GI5pbIdOlurNWI0C+zi7Jn+sfNOWtKUW3DCYVi0Q&#10;Cax7ILbDB3MWYjwfIp+wzJtlNfQOoUti1E4+9fmk2beH2n93SD+2tk1dubSm1bVR0gTgn5/FUYPt&#10;XHIdSIkgUElQ3G6dNFde0pbfuEB+CuM0i2kZekNG7v4irsadibr7YJPIOAaWu2FYcQ5InPNJaQ6W&#10;T0kVwU24eQBuhjRluqzXR57kRt/FYcdLr7RIJhWpkMXDgYAAmR/lUigW/wBg7DhRbUpIJ5Pan7LM&#10;jIDZhZkAmKChVkcMhGdsdx81Aq8mclIzzApidFJFmNSFJVmAySWA5mlLvV7uDtbgT/nXveIgC4HD&#10;+B9sVIXbZVhuZmPAPNFuFyuIpeRjsDWQttjzx/mKYNlWRmDyBAUTmjtYb2xJ3TyoNCuWwhYjcpOI&#10;UyAKoTuMqyDBOAAImDT3ptwLdfzGQcT+KqDcACqbeAZk80NXuWiWkMrYBPzQ7qY2C92bPf1du4ts&#10;qGNsQsnjdSGt1Vs2jbDlirGTFVtv1BklWIOR0RiaTu3Va2MBNxMyaqUxqnOXsE+nD7muPIGVAzJo&#10;fsy1sbOluraBNGQlFhWH3AY8URlRXBO4TwviKVYezjow2nLyfa2bRwMY+aGL7AklACRAYGiKUKpL&#10;kMe3gUFNocnMkyp7VYsYaUVbYlhukHiaJdCFm2DBAmMxXrdu4CxFxSfLCl0LALb3QN25iOaOymv2&#10;TYruTlgML8Gnbt5Qp9wOQfAgCKQtXLbBRcVtyuafsXWfOwsHn7qZBplNNEmWzFlhPMOPNZT2xOyd&#10;4GT/ALCi3RbJW1ABgSF4zRAgF1AGACDqx935p7gApUJJcUsMEFjjyCKjcvSTlmUcAjvRjw8LvJJk&#10;8BaXe51ossyoRlaVJUX2NNqzhnQoQMLzk0K5cuAgQxO3LH7RSzvcW4/t5JyGmTULklXbfImWnLSK&#10;U5FpP5C7rO1VmYEyvk14hXJyWgbZ4/pXrV+Fcug2hcKKw17fDFTHJk1EwtrJ2oL2wQq+R/xR0Sfc&#10;6yuZM4mhW7pAt7LW6P8AKe4o11brKsjdBwOB/WjQLlXs8NMWugJ384iita2hwXBI8YANDtNdKGWx&#10;ulvx4phrNu6TEcSBUIndAbdsi27SHlQSJ/0rCkptBEyBg0e8m82zCzHNvHFD2SWEGGxBEkVAxG4G&#10;VrpLBSOaFfG0QsKMdYFTe2QIgbSY5k0kw3Q21oJjJ4ilTYUeEFdldhtUymACZkmoAxtEEH7cYz5N&#10;eJHK2wp7mghDduYu4ApTY2xkKRMKvUIPkVNFuWyeoHwPz5pbkyzEkYECJrKm4SgQklhkn4qrKRNV&#10;VvcXJIyBwBQluBQ+5P3dsECiXnKrcJJ6QApFDV2J3GJieoRVBWeWyQCwK7SZAP8AvWbLCbDMVWG4&#10;J7UNWC7GZnKtIEjvUmsN7oNzadsQCKqnYW4euHT7y4Qj/DjFWCQEuRaG3b3xVYzCRcaysEHoyIPm&#10;mpCAkjEYYHz5pikAHUFyFQLkDaPij6cNbZw20LkNPNBcg213NLWgIKiMV5r43ietXOTUci0TuQ2H&#10;dgZ+3saUh7LIi9TDP5ojMxVthBAMgHtQUuyTBloG6P8AmgchnLDLDt7e+DPemWsI6ghWlTCz3ods&#10;kuQWABkZ7mnNPbZGIBL/AOgqtxccaGLKKCjrMfawYnFX+itm41spub92KrNPZW4UUMrFjLLkitk0&#10;GlNo7FYSxwqzgUM2khkcTZs/p67FSQJUYQHknJNb/pLt5ja91nSyVJLoQBjzWu6HQ2rTpKtKgTjz&#10;4rctD6eLaXCVnfO5nPQZ8VzM+aJ3NLhkiWjf3P8AvWrtsRicuU/p3phSb7qEuBBwEZYnzJqVjRn2&#10;1ZiUCQPO/wASfFTaytp7jPbJRPtAMz5jzWJzOlHpWhQaZD7dt2Xq6kjMR5H+QFVd9AoKeyzJggT1&#10;gE8x2FXt62guI5tqmJVRmN3M9yaScK98Raa2tvuWBMfiigBkd+gHvIrC6LYVicXWWZg+aa1V73Gt&#10;sl5xseSpO5IYefNLXkV7ij2QcdW5jnxEcVFbDi2Niwqk4xLeeaaJbYRrqtbcO7FWaQbkDHxSN62r&#10;bUZvc2KRCzLiiuCboliCn353u1K6vUsxYAN1NtCgf7jioKluKhlCIwXcsRAYdqk1v3DdLXSUthTC&#10;/NevWXKe44Ksz7NyrwKiqkqr/wAszECCPJXuaNUTdJegl26hARiywpgnBz48Ub3haa3bZXLWlBQM&#10;AVYdgaD7bP7TsSZw4bKheawt2LgcICikGRyx8VYt5P0MXWf29SWzcYguw6gAfAo1prZNy00Kg+Zj&#10;vyKr7GmuFSzgW22lmycgniBXrVlCilGCqx2gKx6T5FGqA3fotkKpZUtfQ224IPbsD5qxF8K1hrrA&#10;lwI2woj/ABRVVZfTql72gDctycrEg4mKasiA+27bY7BlRLZPeqkkFDs2+9tC3FCtiNwIkEHzSpvP&#10;sXcFbZItLbEc9zPIoGkv3puWt5RWAbfkTt7kcwakVYEh9PAWTakwBu80k3P+WJ6g3Lvvu9tiVhi4&#10;GB2gAVV6u2jWnvltpJCoEABnvVvqLcb3MpcY7dg7lfkeaqdQtu/BQpJG5lzCfirixMlF3aNY1Vph&#10;eBeyVPJj7RGKrS9rfcW1NqTJdMq1W96+5RVtQy7id5wrAmO/eqiYNyQSwwB2xyKejC4bQfvi7qXZ&#10;9LuaJBXCn+lDuLBdAuwwNp5Kg1nT3WZ7XUeqZQYA/rS91rkOBO4PKCQCAOahN5faa7cBQNcLKh6h&#10;xBPJNXVnXMt19j7g4Yhcf3/rWo29XKx1AESYWf6waf8ATrotG8Bum4wCuw+2aw6rFw2b9Nqmmom3&#10;K98ElVQtv3ACAVQiDVkp1EOWCMSu1WVoba2OO5FVKlbbFWuB2QZET/8AM4q5s2i+yLasoDEiQDkV&#10;yGzswlaE3Nu17AWHVlIuq2SdtUmrLMtt3WGPSilpAAq9X7LTm4gk/aeIAjmqvVWmCs/UgVTDAgj+&#10;ncVo075F5umajq2LF1EdQAJJxJx3pCLjlELZRd8DOB5qw1ZDLYNtOzZIgk+argjhZncqAFuzEz8d&#10;q6kUcDL/AHEreWDXCrbh+J8Yo6AqGbdCFgSgPBFEtKzIpVEBnaQRgqcii20uLb90WhtQEDAG5mPG&#10;afHGL3ckRacIxtupmQBxIOSD/tSb3UNm1K7FU5gyGzxTpMkgW0RiYKrgmM5mkrlrUew0WkZUbeQD&#10;xJotgbkSe+iXGPuhSwIDDsB8eTQHIsMVJZ2GGUjgtmaBds297BCs7Nxkd+xBrLX3ZNrqGzlzwZpE&#10;+wN1lhYGnRt+xg5OYByD8CrOzdvMG6pLBlIb++5YzWtMTaNpBdh1hgQZxV7p77l7wC/qHBj7ZNJn&#10;bNGCrLC1qSvtvcWUK7IggCRzjIoN0yptjrVesMOkq3xFAOofoRWILsFZYnA8k1O8Xt3IiXVywKCV&#10;ntSWjbtszadriuu4yVKkHwfIGaR1Uurjce0AnAFDvai8LLAMiszFgA3C9yTUmulriQF3bYHnPcUo&#10;uMaZW65xagG2CVXtVa+ptBHEtuEGPIqyKWhZ2EwxJJC94qrKkl9wBg4PcntRwRm1HDFn1lp2ACk7&#10;4BFL3Vf3nti4SAeZ27QKNfsuXkbkQDMjj8UvcsiEZbm94zPLVpRmtijKBAt3lKyAJMkxQLl8CBbi&#10;QxEESSaNdsWysBYzO1aqr12yHVGgSQwIHao0LU3Y2oui/cdQkssFR8f70G+hNm5DwZyPM0s2oAK2&#10;0uMJJk9hQXuIQEkf0yVIpEsbNOPKgpC21K24cLABbkVW37C3GL3LmC26PxTjLAsot1N8GT4BoLXH&#10;lQEDYgkcCKisbNJlIiwXEydp7RJNVF62sqzTzABNbM6MYY7V7ATwBVRqLL7GPt7o4n/WmRkZZRoq&#10;bsJ7jtuIiAtVzQLm7g/3FWNwPcmX4G7xmkb4baZERE+c+a0REyYuGAElRUvbX/F/lXrkAlYJ4AY+&#10;Kj/LL/iajLs+traEtbUvtOYZRyPNFUdFtg7PJJJFZ02puLtthwQs5KwWnwa9ZvMBta0LbKYIYzz+&#10;6RW5wPnKSBAOrltxQMMBRU7Lj3nm6vjay8nyRWBfe4pUuComTBGaiVUhB7p9zbJLYmKqi9qLrYzS&#10;A20qJMeZ/wDqZ8VS3tgd3AClpLBhzHerAXNpgIJuiTJPVApfUqbxuPsJbYSg5wRBqC1SaKy/ctEK&#10;TdCym0COFHmpNdQsjWizBhwPI/1qK2+myq7XC5lu89p+KKoWzckwQmDtEqJ71KNcZfsHqWVwgVFY&#10;FcQPtPEfmoqtwIFN1EG2WxNSZAzAOCIklVxM8Ua0Wa44bcSVwsf7+Kqg1MgwY+2bamGGdvxS+qEW&#10;/bhzc3JluBVlbXcfuICiAq+T3qE2XMO08sGI5PAqUTdZXhT1G7tyCCqk/wBqyl9hcs7b4CmRtKyu&#10;DUtGzhkN7aoSSy8nb5FHRhZ3vBRGYmGyYNQFxE79qz7V23sgG4JYExIoj2wqOqOm/khpaPBrOy7s&#10;C4KN1/EClTaboX3AnuHqJbGOKhmm2r/Egr+2Q+0XdrQ27tPgCh3XS3aJa4dzEvIEkx2FSt2tSXuM&#10;oMn7lP8AqtRW1vtIIJkkkDBmoSCb9A7GlPRtcllQuNvcHs096IXuutqbqhVA2nkgE5msNYdTbUkq&#10;TghT9wqZsLbR2a2WB7jyKLaElVlhZvGwGSVuKTJPk9oq0090GwXmZO7PBI7VT2lN729rBC5AcHEA&#10;DsK8dWu+0pBgEznB7SKTPCn6GLJRY+p+nptBDRbZA0rnaDma0T1z6f8AcUApEqWDATit+/mDbtul&#10;ss2YEjt4+BRLmmcIVMb4LPEfprFc/LpnFqUWa9NrHCZ8xa3067pSV2sndW53UtLJtnMDP5Nds+pf&#10;Qbd20ly0Cdq7S0Tk1xfVaB9PcZQQ0ZM4pmPKpo9Lj1MG4xvlq0CCscqzdE4/NYQ+2rknMxJEmpdR&#10;2mYMRAyRUApVd548HuaM1bh/3C22YKiMqPPmixZDsruMkHcO60jpsb1+1X+485qN/bvG5IG2AfJp&#10;O3kMjeInbu6JJpVbjcc4kjuRRAoYxsyBkmsldkw0sRE0YvkAqb3OwA4naKG4YtLwZ8UTZmZGByMU&#10;IWidsK0nuOBRIJIwbQDLvXB7jiKA4y0MCQcYpk9wfHfsaAwgqMEAEbqOLLBBMHqHihwJomJPVwcU&#10;MyKJBGNssTHHashcwfFTWdsg1AscDzUKMJgx5qZUmZ4FZQ5acfmihSQSSBVNkBsmSJA/NSlhwAKz&#10;BzLEkDg968QRJ2wAKqyHgGAcBokwKnA2gHmZrNkJLVIMVXdPeKpsuiAYCZY/NT2llEDA5mogNuJw&#10;awiwcZBMVRRBBBPUDmo7zODiQKN7ewlScg1lgCRA4ogGmDZ+lkloDc1BhunIK/NGKjcwZfJMUIr0&#10;4WY5qItIwSqqKwB1DFZIXGcntWTBIn8GKIswFzxIipHbsYSR1DHc0NgMADAOKI1x2CLAwasEx+8w&#10;OOKyMEwJqIbJMfBFeDqNrBeKqiB4Ebgclu/NCYEEkgzOKkMhWnvWQ8gHuOaovggoIaIxzJrB2kvi&#10;TR9kq1QNlyJAxIgk1EUQ23FxuBwefFYEELk44mpRLMdkAV4AvjjwKsuyAeCAWie1ENwYBFYc546q&#10;xtC8yZ4PEVKLTCsYwBiKG4bPAjx2rMBDOW7YrHJEIRnvULBqG7qZIxWSTuI2Z+KyzM5BBmKyyqZW&#10;TM1dlUCViZ8GphASwiKntXzBjFYYAIeJ+au/0UkeyollP5FHUoVRlUpOPzQ1IAYg9u3esKcyFiDH&#10;4qi6JFlIYRk9zUTLKIIMV7cAWH/0Gs8IGEj5NQoy8ALBn896kp3hs8Hg0JmAYS0+cVGFVWzzxULC&#10;giDC4FZe5kkDJFCEmcmYrLP3k/FQGweD+TwamoXdG7tUWXJxOe2KKoyxIqmUYQKqkg84FZJHgz3q&#10;RVhnapAqbklRDcjIqg0eU7QRC5odwMRg/laKlwwYgAAwQM0IMoQ5zgYqIqz3uEyQxk815SssGjGP&#10;zUXVg0MZxXhJMMR/rRE3GBKkFjkYAqVv2xIZv6jMVhUOSDmeO5qJIChQACTOM1dFcDFuUGT08f3r&#10;IXp6e9AJ8gHiIpgKXcmMkcVTRLIArHMGgMcSwx2FPvcG0Sh2qaUYFpG2MyKpFsy6gKCYBkACvHcd&#10;rKuZ/pUltiVae9QbtAxJq0BZLcmJEknPmakSWeWMT48VIKQIJHPJFZCqG+6T+6qTCtkVc2+CIYYH&#10;MVEAS0rkGKjLsICkHzxUmAgEkkCoErpGAMCQINRhc9S4E/JoalTuJmiKowcEx+KhCYK9zM5ms3EZ&#10;cAgwO3zWLSFgAVE1llOMRmOaoF/weRwB9mQKLZ0RuwRgGghYDEORDQJ4qx0hZAQSTMbpGKspMKfR&#10;9gV0dHEkRPiqj2T7pUcrye1bfaO0ShyD1DsR+fNaxfun9ZdgksRJ8VZSfPQp7bIXlq9sYrIc45or&#10;WoCgtECajvmGiNwgxUCsgdoCgdxXgD/iyKYtoFdATiiWrcXACRE9qgSI6VSCrbiI7RmnLD+7uDuV&#10;g4MZIpW7ZFohlJnK5wakusYdCmB+Ac1akgJRYC9hmB5BmhBn2JPAMQMEUR5VC++SeRMk0PO5exiq&#10;ZImT0sxGfk0O2Ycndj/mi7ZAHJ8eKjctMEWVIzUKJNdDBAFMLnPepGICyQy8Hsa8FIL4DEiZ8RWE&#10;ZSvBgGJ/NUVuaB3LWyU3UBj0gbfzVh7O4EKuUHH571G5pGNsuSCByJyKsOFv0IwOkUZnUkBsVh2k&#10;KceIGKiB33fk1AwTIQcHislskx3qQG4t0yK88wCBirLo8jkNP2+QO1NWbqIZZQxqvwF4NG9vG4ER&#10;FRpAPsgW4NSkpweRmsskMeKK6vBdlycR5+aqwdzFS+R00ITNECCBmjAEft471YQs/wADis84zJow&#10;O1Xkd5FY2CVLVLLROF29QzFYKAHEcUxaUwejJGKFfyG6f7eaFdkl0LhQZ8GmLOm9xcMBGTQOwpi3&#10;ctwJE1bsloxdtBODIPJoLuCzbhimNQyz3IkRHYUrInuQPFRECMmeQYAqLArjjEkeZqKGGIaakrlt&#10;w2z2qFkSwaAABUXgFjRYyRED5oOPEE1CNo97kZBqR2msFWmI+akXPBEzGahVkQhmvbQecZqW0ljU&#10;CfFWWZGSc/miI5Wc84pdeTjNS3iKjRCYuSGyQRHeogqJiZjE17IEFRWHWAQf6VCBFchgQAYrzEbT&#10;A4M5qJbuojyDWC0ioUg5UchpnkfNQJjgd81kOMyInsK8zpBAH5qiyAbJzNHtlEYFs9yKCEyZbtXq&#10;jIW+k1PtGASBE1uvpvqo/RBuBEOWHeua2nZWEAY805ptU6usXP6msubTKaHYc8sb4Z9Cpdv3LCe0&#10;UVXEb5Enb3EVK9ZtXIFx13rzCypHj+tc49H9dt2rilUVVHIJkeJArf8ARalLo01q3sDKhEuCS0GQ&#10;M15rPppYpHrcGrhlxx/8MAEUKqNqEUsnQVXgD9tUbp1sVvAELsWM4PetokXWF3oZtrAzAKx4icGq&#10;VNKIaLZPDzMRPIigiwpqNIqbqfYASAqjIMgxQ1YgOQOlVXfAxPin7ukN1C5YxJWfE0lctFLZXdCO&#10;VHttyPmjXJm9vglf0fuM6K4LwISOkGJqrulptvCquyCOeMTVujrc92DtuICpPlR4pd7YbeBxCgji&#10;Zo4SaKlGzW7tgO5Cq0LOT3pG4kgAMjqDIwRzWwavSsqWACWJbwZUUjqBdLbWtgKss0Vux5Lox5cb&#10;+Ck1Vr22DMg2Edjz+arbBPuRPGBFXDIot20iFbJzJpG4sbO2PHit2OXFHPnFppnWtAxfRi4pRyxl&#10;i3fbkxUH1Fq77ntKLZ3ZAM4PM1S/Tfrq2mFlraOTwGwBV43pjWzfZUCmQT+D3rymbD9vJNSVW7j+&#10;z0mDO8kIbea4kBZLZIdU24mQcUDS+sav0zVXLq3CCInaeawdMS7KwIWPODQL2lCsC05IaBmIxRQ2&#10;8p8podNP0qZ9g/wu/ir6Rr3sLrbyaHU2wJuN9lxeCPg19j6T1/0q96eiXNXorkoWCrcQgnsIGRHa&#10;vxnNtFO+2WfdII7fii+k+v6/0XWpcs3nsspkQxGY4NczV/T+POsjg6lXCYC1EoVcO+2j9X9X9SN6&#10;RqFv6fWoqQu22SGYiZJPyK6f9P8A8Rl+obv8tqWm+shOBuXtHkGMmvx31v8AFL6g1QR7mqUGNpAg&#10;cfAxSOj/AIifUWk1FjUr6jeS6jSNrQKrw/iNfpKUtRFx5/HsRqvsTjxB7vmj9721tpDaFphKoqxP&#10;QCcHNXA1iIPa2ycspA5jiK/Kn+HH/WN6xpdbY0/rlr3rDRvcQD+a/Sr6e9U9O9Z0Og9S9N9TGptX&#10;wzgA/YPFet0soye2cabR53VaaeNboyv5XtG4+1a1LrKFkUyNv7WHmgoQhZSrxukkf4iYMUn6bqTb&#10;tlwhQhgkA5g8yas9wXexcwVOY8/6mpqcMYvgxQzSfDCqjW3lSiqsuT90nwfinLTlrR9tVlxgqefN&#10;Uli8jIHDREAhfH+I/PxTi65BbVvbG1mIVmEbj/7+axbkh1WXqht6xtkHCjG4gSaZcBhGzaTygzB5&#10;5pL0uyHsR7gWLgJ3TjuMin7+ntW7jWxcBJQNuEt1HtNaY8qwG6dELSAIIIQm3hVTnPBNMkiHUsuI&#10;2QeR4PwKAEbk9ME7YMyT3NS91SWZkUIDCmPuBwYFMjFi5z5PPs6WIMo24wdoBJgyKZQKUe+l+VEx&#10;IkyDQdzAtsZFVGAhhzjE+JoF8n3li37Qt7SNrYg+fmjtoDhjK7Rvtq5YeT0Bj3rKs0KfaQkyBbJM&#10;sRXlYMWt7wychonIqTlvcRiOZEkTM/6RTYyEygKXV2nUG3KWlXdtLQR5FFYTZdXIUzIX9sEYJNRH&#10;twGcyJ6fDx5FStOlwwIwxJkTAPYVbkGkZ9ldoPtKzHoJJwvyJquRirX/AJWIYRMePNPs1tGt3HeG&#10;kfbGA3GP9aVDm5fEFsS7zkHwFPagc/2FsPMfd2W7Z2IigxxHz+aZltthHMAsQQxneOxpSzeAtsQd&#10;gTqaDMwePwamji6Xue3wscfaOZimLOV9tscQMjMVz2GeqsrbcbCZZzwCdoBFKDVaUkEDcWbfuB5g&#10;RB+Kc/nEujDKQFBG7GT4oXrI/IL0zHb1okgdg4OQZmM172W2gFSzKA43GFzycUZLq3LqsrkbLYmv&#10;bptkh93Xgkxt8xTI50/YDxNCz3bih3sjHuLG4SPFR1Fi2wVis7OCJy34pw3kSy7KiurBd5GB+KM+&#10;ot+7uLhV2gbcSCaOOWJT3pFS1p1WXuQ27pWIJ75PxXhZ6BzAeFbk+asxYuG4wKAkqY3TmOYnvSqq&#10;5QICsbmZ57HxArWoWjJLKxO6txcuwicR80u1hkH3sYkbomdnzVndYpdVG04KkAu88/FBsMoV1a59&#10;rdG3sDg1X2v0Njk4En05uCCg6iCAOa8gFqHHSYII7RwJq0S37m0BOV8/tmJqNtWuQoUBRuGeGgYq&#10;fa/Re/8AZXPbD2VLlVJUTC4I7R5r1i1eLgi8ksCFY94xn4qztuze1KTcUcLH54NKLaVVuu8qrycC&#10;CCPH4qvtordQmlq7tuoYUiAwX4zigXbIRt76lbjv5aYHnHFW1wEDFtgGbeATyIgzVaGBZh0qVOJ7&#10;+Y/FEsRFmoDfJS3C3NzqwIKCPzNVly9auPsIO8QQexU81dG2hZyhYFjkEwTPIpa8m6XuY3nIWJkc&#10;AUMsFkWcoGtogcIm1vvIIn7vzSl6yrqdrAnJG8xBarJ7S3FQlGDzIDGCRwJpbVWAhIO0XEG4qBO6&#10;qnprQcctPsoNQLxdIVWJWCVXMDnFVD2dvuG3C3LpVSYMlU4E9ia2nU2rl5SfcC3WUBAuIBxmqW6l&#10;y3cyAqW16lBjezYFI/pGH/V0yg9tA3vBVQMdoRBlSvMzz81qep0gKtZAVlF0YIJZMxg963rYyC4n&#10;tDexZhHIaJk1SXNJbW6LilnDMrLmGUCsmTSG7HqpKjn+v9Ossh3u3tqzSqwpJU84/wAxVHqdKpuN&#10;Km57sbZlhBrpGutsGdvat7VZui5wEHH5aqfUIq3LZRulZfbk/MVz8miZ0seqi0rZzm5o3ZbasqoB&#10;PA2kEYH4FBEWVTYpG1QHYy0CeoVs97RbrtjZdUMpbHO3dwue1I3fTyo/l3tsFJl3UzIXtWR4KHrI&#10;mUuotXUvA3FFwWpJecbDwpFIXXNsWbsbncBVCjDFjI3VspRrQvhkaAVIVh27waVtW1s6dTcjMyzC&#10;F2tnv+6h2UGVBYIbZuBWAgfpmQqgyRRNFb6GT3lAyyS20oOTHcz2qk1/rXoWlsXrL+saQ+3YLsu8&#10;FkAM5jk/Fcft/wAbfpp9XYT3TbsG6Abjgl4nJHgGpsfqLf8AAM82OPeSKPqbR3FR7IggPPHUhYZJ&#10;YHz4ra9FaTfaYOqLZEIy8sW5VT4riY/jF9DaG1ef/wCSFGRVDBFQuWPYxxNcg+pP+rhkDWvQ/S0U&#10;LJFy9JKnyq9q1YI/MWZcusxw5U4v9Jn3RrtfoPR9Fc12sv2NLpi8G47hdu0dh++a+V/rb/ra9H9F&#10;sXbX05oPf1dsulvU3RFoE90Wvz4+tv4nfUP1JqGfX+qXroZ9wSYRT8LXOHZmU8EHBbvXUx4eFfCO&#10;Nn18ptbVR0P68/iR9Q/WfqFzW+sepPqr+cMcLPZQOBWlhXiJ7gETxQRbQMXUtIiIo4e2AjMhbdJJ&#10;+aZwqpGPd275ZA2Qm4KoIJ2nNZG/coIIEwYPjuKwgLAqhWSSZNGW3cEfqLBgT4NTcC5Mwl0JcLqW&#10;iI2nJo1oLt3HpkkL+aKbW/eFIkKeqIxSCMlkQBOMH7hQr8gbs2TSNsIDOrNILRmnzduhXm5Ic4bk&#10;L8VrulvMqgkdwoA7/mthe9H6bKNpY7ROBjkVkyqmjJlbUhAW3UHCqJAkHmnGt2ww9mdxBLT4r1oW&#10;mVFIxiRMGa2K1pLbnoCgr0gk4M9qz5cqRkyxcl2Z9NDvsjLMoIgeK6DpNIpay7m57gXdIyFqksqu&#10;nUPsKGFxElZ8eBWzen7bnubLyqqwskwBOTFcfNmtt0BFOkmis9W+hH1dpdRbuBAeLfGTzXBfVfT/&#10;AOWvm17hUAQfzX2B9Ua32PTLg9pQVEDM4XBZW8Gvj3V6m7qNTqEd9xyS2DkV0PFubUnf4o6uJz2p&#10;Xwiu5MbvjNM2N/tn9TBMfMihuqhQVMELJr1t2YKyHEQTxXWfKLnFyidB9IvNFtzdg+Dma6VYskaV&#10;X+0mVCzCwT/r4rjuiO1D1TJAEc/mujabW/pW0JFyJYkcyO2a8b5XA3KLXyeP1eHZkmnHh9HYPTVt&#10;gMEuqoKhSxJyQc1tmkuy4AZAVhgx5nxWi+k6+04VCdowvbxWzen+i6jW6i1/LCWaOjkSDgGvmmux&#10;JOe+W39s2w0yltcFZ2/0rVXLIZ/dAXYpUtkuYyP6VtNm+usvPNtv+1IIMAnvEd61LU/T3/o9pLDw&#10;bt22HCidtsjkGa2/R3kfToTfcwijoUAjya8ZpcKeaclOl/FWdpYniai07o0/+K3r9r0z0O4GLI7j&#10;YsNBecGRXwf6pqnvXLT7CO29gM+AYruX8dfqW3q9ctn3N6oghhyQO5rgz2bt2wHZPcBGFY5G3FfZ&#10;fpnRRwaaM/8A8Jyc3XZozmo0vxRQ+k6saa8wuIwd3C7W4rePUtYdUlz3CqtuAH7sLWhabTHed0hy&#10;AQzVtumk2rdwyrRkTggcTXp9Tt3WhEsr2ON8P0I+nWQt+xc9vv1L43YkTW0aH01fUdT/AC6LJYHd&#10;Hx3mq25YLi6A6guRsBGWPczXvS7txNZvlltkSV7iKS3abszqcFUdjpm4+p/Qa6Sz71qLhGSDjbFU&#10;dnRW2R9tr9Qsu4HEVeeqetG96Zf06Owm4rMxwzHtVZprt1zcG9iVSC8eKRuk1yyssccZfhB0LXfb&#10;tC4CS16TCxCnzR7Ia/IfZswu0LIzWva0JbuEQzDbndmPGaufTdUrXhuZiIywxysxNKnClaMEMlya&#10;caNhvPbgrubcybepZAQcClbuivu1vbbMLIz1DjgA0it5Cr21B7t5YgfHzW6+ga6w1xE9oGIw0gMp&#10;xH5pFOJtwzjJ90Vnp30+1wlnCqAodWtYj4Nbx6T6Ap9rdaFoSZJWXee5PaK3selBlLpG324VwvIG&#10;CRHAp/WCz6VYVGvqXKoA5yq+d3mgnzyaftQlTadGpalF0Gkvq/JBfB6io+DXLPqT6zuXgLYdidsC&#10;4pxnzTfrn1bb1OpezceLas2S3EmBB8Vi56LoxpmNllyihdxnJOazSUU43FuxerxZJQrBOKhVS55N&#10;X9Nu3NTdQM4KyHLcADiuy+j+g2lF4OGIZxtO4ndPBjxWp+jej2wllPZKhsAjAcA5Fdb9IsMtqQiC&#10;2rFQxyQpHI/4oJYU5JpcHJ0elycqT5s8PRluG4pttvlW3E9ML4jits0PoqWM+20Hecne8AefH4rN&#10;jS+2Ha29zqZCABHGMz2NbvbsG1a3XOkDasg/uA/0p0MMfg62LA1difpz222BHZfcHk7THc/NWWi0&#10;1g2bl0KLbOwz4K/7mienaD3nNloZypDbJkr+fNX170c2kFsJCbhvCgAp/buafHEaIwdI5p65p7pJ&#10;siwWySVBypfE1afTeiFo6hk6yIAZuJHJFZ1ui1Ftr4aVt25LDuzTifirLSKUSyrIhDCDnA3cif68&#10;1UcS3AxX5CnqgZ7bwW3EBlk5A81p+gNz37eYCE7iSSGFb16peS3ZvhrawIQMeyrk/k1o9iEuNdBu&#10;rgBTHMjJajcaZJumuTo9u4rrg+2W2gdMK5PI/Aqs1noaaq2rG8RukKpXeDsrXk1kdDEhbQg7WJme&#10;WPzW3ela82FsDctqVJHLRB5k1G10Oi4s1XWfSaNZJdlKQWhIWSuI8yK0XWfTxs30uK4KhQ0x9gPa&#10;D3Nd8uqtw27pQjOwkAZDZB295rUtVZt2233H3WpMACSTwMDx57VUoCM2KLpCX0sl0WXGfaQBDOAx&#10;Bmf6VtyteuBkS4myYZiDyM7s0TTWrZtmbmxyuQBDAL+MEmts9C0aXLysAba2kIHdT+PzUXwPWN1F&#10;bzSdf6Tdw5aBqMloJDbanpdQ3sNvSLZbaCwA2xxI8V3D/wBMV0YOQjH7APJ8T2rnfr/0kqndsO6Y&#10;cDkDtHkmsmsxOKtIGeGULadlK31BaWywdk3LAIiIUnkfiuBfXn1euodltlFAJ6m79pBro/1dqhYa&#10;8J9xdoICJme+f6V8v/UmouXLphJCFpQjBLd48VyFnaai+zDqcmTYqdOystXfY102lgGNxIDbQe1d&#10;/wDSPqFrWlFsOAyiWLGN3/sK4PY+nSLVu4bLsHh0WYCk8DyRXTvTPQb11Xf+Xa1be2UcCW3f34rf&#10;ii0rQjQxy4pyuPDLv1/6gF1nJa3te2oJ2xuWZAPzWs6nWW0Yi1fFq4oUlzI2wKb1PoXsiLis+5ie&#10;pekk8L+PmtR1zAqFu3bptqA2wEdJJiJPJqskqHanJJ22RTWm5qLVpLrM1wEozLtU7uYp2/aNzdbu&#10;FQFlVCGGkCSZFU+nts239LeSYUu5OxD3imU1Nu3bG28MSEZlgyOSI5mkRVmWFskunV03mVcrForn&#10;itX9Wt3barG0e0q/HHaK3HTep2WvBbjSqqFMYZp7wKFq7aull0Y3SVICjMbe5NaIyodLFJxVS5Rx&#10;nValWe4zIArXB35J7k05obK6i3eZdrFXAUeKl6v6Qt43nVGEpKx2zwBVXo7Grs2L5Fsk7lBXgCMH&#10;dXTwwU4owwyReRpxYbUldPdd7t0AGQ2czHC1W6b1G7cZXWzbXpwEAk/me9a/64933iIUMpYwpmCK&#10;pmuqYZyVbvHjwRXQjpPx7NG7fTUeEbyvq62ty3AGfcRuThSeOe/4q7s687VNtEYNtZt3ANcy/nwi&#10;8koTO2n9F6opS4kuSWUwDmPmaTm0Tq1EzzxZJP8Atpfo7fpdfau2nV2CPAJccOCcY7RWlfW99tQ+&#10;ouMgAZCEHdQDEUt6b60hYG4SVWASeZnNWv1dcs66x+ljZmH5I8iO1Y8EHDJC17N2PLcHXDifNOrJ&#10;93pfa2SY4xTT6gnvujnxVhr9OEvO2wxu4jIqv2FcAdJya9zCcZRjx6O9HKpwh/AxaZW2EtCg8fFX&#10;lq6mx+v8GqRLFzfwDHxwT2q30np73HA5diFI4rHqNnuRzNWoe5GxafUj9OPt8luDW7+haoAdVlyi&#10;tl+wrUvTPQLl27x9glhxhTxmuqei6S3aRVDHqAdYMgHuDXj/AC+fFGDS5Zwfsr7nFl7p0QWzOnVn&#10;YSq5ggmoa/SmBavtDA4H+KPNVNz1ZbLojhjukEDG3b80a360W6fdTdyBcywniI7iuFjxSUbrsd9z&#10;DdN8oCypAGyN5AY+G5qm9Sv+zbtSxZXc48DzTj6+S4TaVVmY9iWGKpPU0CLcue4CqqCSPtX5rboc&#10;N58al8mbic0od3Rr3qdwe77bAmF++ZP5qra4JBJIITpI4FB9U1e28phG3ZYKYDDzS9q6zqGfCcrt&#10;yY/FfoHxdLT4kvg9vgxPYk1Qa1dTYoXqJnvJU0tqbCr7QtgshcbiefwKsrK202sOlW/d3k96MHS3&#10;uAYuzlpJ7EfFdRFTvlFObFpGZZWTgCZgmiFoHtbNqAk4zJp82bd1LbSAJHGBI5FQZ3VwUbMxMSPx&#10;+KKhDTRWHTJbbcB0k9QOar1IRLhEAEwZxVrqbttkYhROWUTAaarnVBucMDMbvGRFJnH9GjH0Rv3l&#10;AIRcx0giR/WqB2d70H7uDPerA3txPS0Ly3kVXKIQFk3l5JBx+KRND8T7DSULE2yZOQ2Aaaa6RsRG&#10;/TGSFzml09pHl9zIcwKH7jgPtDJjFUmNJMLvSzPG54jjFMW7zZUsFRWkHxSXuWVYZZjEfk0RU9xU&#10;CttjHPmiTBcE30WFn24Ye4ygtxzIotsM95StwwMbTj+tesWFUh4M8Bh8d6bkG0CXtxuJ3RkTTKCW&#10;Mqr1q2jgs5kyIpzTBrTnPbuJoSszKkBTE8CoLLtJYxuUse4AqUBxZf2L5Ta43FQY2k4g1Cx6jbJb&#10;IhGg1VXbvW/WGkyppU6gBj7glHMNAzjij3sHi+jZtfrUVXE7m2z/AEqpfbc9ooBHEMJM/NK3NSRu&#10;yYaQJ7HtNN6cDau2Ywxxz5AqlOwnFsg+mLLcmJGIFV9yzktt6mWAnxVuf1bnTtA5CnsT81Xau2zs&#10;3SQsy20yTHio1RTTFn0406jahnhRuwCaGUKbVPIbLTRJfZc222id0GlbyAIf0mUAgljmlydAJpmf&#10;euEMRcBO4kg4moFiBuLdZYYWsNbydqCCf7DtWApX3QEO8Zz3A5ig3Mco8GCXAUiS5fg4imlubFW4&#10;rAMGkQKSdhcZrsbQftk96LbcFkTcWQcDiPzRKTFSiXGmDXnQMxxLER91bBdNu1b3C2Cz2+2SCK1f&#10;Tay7bDqHIPfdgCrf+fuPaskqMCCw5Jp0JIHdGPasBqYJO62QNo2wKqmspdYqJJXqxgAfNOXX1JQE&#10;OpExMkTQhcKhSJbcsEfilMZina6F/aCPcvTkYAPNJXmUybxEzkRVxd37QwOxN8sIyCKheLMrdEkt&#10;JJEHbQNNlppFVdRRtaJ2rhpoZvb3uE290CcnNO30RJ6Cu6OMjFQAhgWI3TEsIoBu9P2QRek/phX5&#10;nyKHauZaMd90c/FMKFAO8yzYmPFDuh7R2E5HG3FTkXdkFu2z7WWIedw7TWXsuGggQRyDway6MBtK&#10;xySO4oapklvsYD5YEVSssJaiB14PK01bMhQttjII54FJG05WFXv37Vhi6oe0Y8Y8UcJUVKN+ywGx&#10;FBtP1Iwmeacv3ijK1wtxg/JqsW6Gt8qCSDA715GWAI+5oJOYNaVlEPFY6+1S0CY8HmaDfUAKRgUQ&#10;3ERtxElMMfzQFVnW4eJbdHkUMpphKAB2SRBEzu2jg1PZ3BP3ZBzSv6kqIgliVJFN2LiKhBQl5iTw&#10;fNKYdSS7IlRlzbYiexx+axaQXd15TO3gRgUW3dVSpUEoW2yex8VEbyTgbJh9uDVJlNsLdZdpO/My&#10;YrG66B1sYJqFoWwbcAsvg4H5p4ICG6gTMqTTYyYmeK12R01xkJCGWbEEU6COoEKkEElczSzgy0vE&#10;DIppmREVjZlQNpzMmjSJCLVcjhsl2DAQpEKTiCarr3tvHuX7hYGGHap3UKlQu7qiRzE0vqGuK4Bw&#10;BkSJINToNv8ARWsAAG9yDJLBsmlUdxbHUSJyfindRtm2AgJk/gzSrXGKllGI2RzJrNPsbB2jF25c&#10;JTLFWMfEUMWmVNs5QwAvf81hlYCGbcYAVBmi/pqrwSrCAvkk0ujQmqXIpbcA8FTz1UxbZv09l0ss&#10;mZoNu6pYAAKz4zkCvKcEc7cSuAaVuGyhaG2W4GLK4kNkGhBEYhi0AjiYJmi2ZTfv3lCMnkCiA9Kl&#10;EJwAhiYBpkRMoUADM6L04+2shQAiBpMbvINOm2bZKsgVv3QZFDZlPSU2r85ohbQF7zhVlvtOSaes&#10;20E7Ghmlo5kUEqELkjj7qKHURHcAN2NUREnvkqxUGRAxjNM/plHYkxw0jgmvWbqPu/TACjjiDQEv&#10;JuuG4uFGRP8AnVDEgrKFVGF1QI/qaChQQoCyzdHY/wBaxfuowDiBI4AzWA6lc24bBHkmhGKP7D3d&#10;u/ed0sBP+ERTwjauy224jmeIpSGAuk24yDFPojMAFkOwnIOaEOMS00Vpbhtj3QGOZJz+K6b6Xpms&#10;KHUoF+4Zkx4rnWhCMxm2d0wWU12H6bsWzsEK/wC4bV3CF7tWTVTcUdTQYd7j/Jtnpfppv9bW2bIf&#10;3N2SD2/ArY19OG1LYZXDK+wmY/ANH9M0lj/6YUi60AA9K4nE9vNXek0yu9pWtqZbcGU8AcxXCnn/&#10;ACPVR0y2LgptL6Je9syOkkEKr4xyAaWv6S3atm2u4LybnLEfg81tOvsG4TKOmxuh7UBHDUhqFt3r&#10;tl7g3BQ0nduXwVmiWSxU8O01hihazali5wJxjnMcUj7DvhLa9lDAkAE857k1Y7WBJ43I071gCDHI&#10;pJNDbux921gYBJjHP4FPTowyi2yua263LRDlDvMkCcnzHNRZlXpRmcs0LDTzyfinbNi0XZclkADq&#10;0qVUcEHvSW1WFxUUc88GPMjmjUgXi4A+095m9tioEyynuPNK3VZlG57auudzSkN3kCrJbKhHUXF2&#10;sQGuKerzNAe7Zvm5+rG3btZhO6KNC5QAPprlr2HBYvElR3n4pVbBK3lDEXMksDO3wDVk9qHtRvLX&#10;JUwcz3GeKq742IyB4BLMpUZJHY0SAkhLUqCMXyQpUIPMcz4rPtsGuu7rKf4TmKn7tp7dsbCCWDSn&#10;IBxmq669lLdw+5vfeOBBgUTMz7DbgPYXLlnyQ8AsaZvNl4cq1toKiTEdz81Wi9auWwzEjrhCgkg/&#10;ij+7fcrstM9yd2SFx81Ao0WS3yjOyhWOBJMTNOWTbXer24VgNwY4nswNJyX2l0KBnhV7SO9WFt0W&#10;5cuNbZrbQzKRIn4qnINInoXCPt919vaDIkHgGtia6LyPtCgh5PuN3+K1vT2WRlIuoFYyqAnhqeWy&#10;buy7IC8Kp5AGAaTN89j4N10GVvaZpK8RJMFWP+xpC5c9gSHh0OCBVg7FkdwU2glQY/UmknDgDfaU&#10;r2ctBXHBqlNfIai/g1fcC7QgA2ndu4WPFVN0D9Bwd+8ktOHM/FWuut2hec5DHbvj7WApd4tpcZ7V&#10;sMG+1j+09hW2DTSMWRctCHuAXGLXLYVukLMTHmKCWt2ZZTkYKRkhqO9sKtz20UxD7RkH8d6A1k5I&#10;RV3ABjmM8QaLaZuRZ7YT2heaFGWPETwKa0N+4iqhuwWOAokzODUdQrC0RCErww6ifz8UPaha0fbI&#10;dQCx/wAMHOaCUU0XBtSRutrXXw6W1tQrNLmMycAmKtihtuBCiDAgyCvxHetY0l25qLivMBuCTjb+&#10;fmr9FC2xiMlAF5M1w88aZ39PO1fJah0ZFQIrTugztgVUaqwjALyxIyymEH+80SxYJDrctkDeAT4j&#10;/eh6jVBmuu1xyqysQAG3cGlY201Q+b3RNdvuLanbtVhOyROSeR4rXtrrvS4s3Fcncnc+CRIq79Q0&#10;t4IbT2VYQBumCpPYVTXEvqSjK4QqP7/g12sD/E4WotSLdbgKW2KsIXotgfu8yJxQb9nUC4tr28iZ&#10;EdCz/pVp6fpHCW/0n6WJLT0qfFW130wfq3ytza7BJEqWB4x3roRxSaMksqujQr/Ube52ncN0cmKy&#10;WDG642hwICmVDD8jvW1/+nXEe4nsiNxB3kHbitT19hwQZMDgHM+Tily4sJciQfYsu+DhkTMCgD3C&#10;lpc7TlQf2/mgXrTeyreybZc4g8weaYdyxHPtgRPcY4rLJ2wkmGX3XNwBQxQSrRj5q0VyGtswxG7J&#10;+6qxf2DJTEAj7TVzp7w9t1NvdsPLYn5FKmzVgTsKNbc3e17bBmbLkYWaZZk0wYm0FZV24nrnzUPe&#10;uI9wr+qzDgEgf1oVx0uWLqpu3KAY+0iPzWdo2ptJ8iN2xKB+mHBVCBHPYzmgXEaLMS/7ZYxsouqD&#10;NxYZoXgmJPcjxQbOnuey6b2Khdx2cn8k1VAbpWKXd7FRcBAXcgZckgfFLi0SYS+sbCTODHeaul0p&#10;UW4tloAA2nIB81XDT2y7lkYkmMHiKiFTjb6KnUBlt2xLJbRcSckGl7ywVNsgD7TmCJq5VrP6iO3T&#10;tJBjiaqr2jHQyKyiSEY5/FOhJMRNSQhuKlYaAJ3eQTVVfS2SptlXMEKW+4GrNwVJDWhO4Fox+Ypb&#10;WaYKzbXVIPT8UVoBxbRUXGYWFl5KsBtiBQPeItkiFd+I4omsUNkrnd24kUC+TdQFNkhTz2NFVgJ0&#10;S37LBRdysBubHNYa8EVAjnaYDKR3NVxuNd2bruNhmiWdzkKm3gQO58mluI1ZzF54USAGXAbwKQu2&#10;igLl5H2n5piHd7xVRlgJYyFpO9bubgd64Yjb5FSK5L+4mV14RCODHMx/kKTYe4WIIHH3GrB97gTK&#10;xOPzVZd2NlVhiDTkJmBZWJYYJom8/wCEf3oUgEQDMUGF+KNKwEfWI1DIqQuR4Ek+aLJFxbgQ9QLA&#10;fcVYeaUNltqhZUyWmZMUwotdZe7cnZukGCa6p86i5Ay/vmLm7dd4M7R+DT9y0roJdFZVwGIiBxFQ&#10;QAfpbl3Dblv2zwwrFtXkbtqlHkwvK/HxVUMXRZJqLl2dzl0cCVHZ+NwNZ1KD2iASTYUP0kww7ikr&#10;T3ig2hQm8hmH+E+ZqwFyw1ooG2rJaSI48eRS3EzKa5Ke7ZW6pue0IYQc7s0kzMSz7Sp2Acftqzm7&#10;v/VNtQogxjcDkGKSUj9J3cttk7ZEYPiiobjyWG1NoLvi2FhFUEmQPzXlYM0dvb5U8fGaPb06Au5W&#10;2WVukQZIPmi2Qjo+6SUMsCBHxVqvgel8MVF07D7e1QH2qfB85pZdhYttC7ZwwncDTNx0Y2+n75gH&#10;iPzSy2Cq3IcE2pCMJz8VbQKtMUN62N7Au5wpEYAHAE0d7wRd+5Qokdfc+BQLbncSyMZSM447UNAt&#10;xIKkhVkyv+VLaCUg73VstpmRFg5YkYpViWuPtREJMgdwBxE0S5ZtsrG4XAwSBjPj8CjWQl3qLwHT&#10;aqqPHcUNE3/oUvh2e7dIZ0AXaqgTPnFZF24faASJne3BPwDQVW/fa67OhRhEM21jtqTKoSwSICgd&#10;87TVplbx4MYPtICVxu53T80Vbb+3tUbbpb7pwQPFLXRaDqQAgY9MyAQKbsbVOHQ7pZW4yeVimbhU&#10;ipdVuWnZ9quCR+fmrG+WWwnt7XB4BXAI5qKMdre4qhy0FWqB2oNwbJwRyDVMBocVnlyTi2gwPnyK&#10;sl1Vi9cfezbcFpwpgd6r7Wy3eZXu9MQgXLYHBrAS224vaVRAkliRzjiqeNMNWP61NLetF1HUZa2C&#10;IkdpiuY+t/TIu2t9wutxD1AjzXVNPqELKpSZYBCRnFK68277lN2GJLMBme2DzXK1GOWO5RO3os8F&#10;OG70qPlvUWFtvtLndP4JqReFIBIGYBHFbz9Sek3E928CogdW3OPIrQ/bBB7ziTUhLdFM9BjyxldH&#10;ii+2pMxA6geKxcLMLf4OTU0Bti0G+3+4EVO6hZWeD36asaJ3LZUiXHHPj4rx2gKpIk9xQ7hYe2QB&#10;nBnmveyEEwYg7fk0ZEYUqVZAw2zJ+a9JfcRiMhZia8PdiRxH7QOaE9twBLCeCDyKtIKzL3C2zgCg&#10;FBOT3oj3t2wjO1fEUATzwKtIsk5gyGHiawdu4doFQIiQSBFRHOP86uiHiDEFuciKhME5j81IHhMR&#10;NQYjirRZI7scZogQkCD2nNBVgDiPBmjgqAScnsKjIeUsCRM/NZO+IMxur0kAQK8xMsxMVRKJksy7&#10;REzOay13eAPFYL5QESDArzFZJ28f2qqBswVknMGpgkmZivHcCCRuB4isyds9+4qizyMV3RyQc1hW&#10;cqLfacjuaILzNGFgCorM4XNQgQBJG2QsR8mhNaaD+eYoxnkcAZrH2o2cHgdzURQBhMTxHIrKmdqx&#10;0kRIqaHGAQFGIE5rxDOD+2DnEUVkFyCIGOIxXpjJAI4isPgwcxmpAq37aIpMypCgyP615liW21ja&#10;zQceJrBRskmcxVFkxd4MGAZxzWXRiZ8+KCXO2NoFTDbAPmYqURHg/A5nkmpO28EAmPBNQDLPSnPn&#10;tRGYqVwPmoSwYZgVzAmjJAcDdHkrWGImSTB5qEAthoNWAeINEIP2zOKy28qHicxQ3U8LHEmKoJET&#10;wREfE1kGJz2r04BPEYqIYDJE4xVhBFAVTJlvxGKwgw3Ax25rzgbcyJ5HMVCcghpAqiEVG445NTIJ&#10;wawDMEH+nesB4bIETVlWG9shRKwQajLCZOGryXeQWqaqJhWzEiahEYLL0knNSZmdCcbeCO9Z2lQr&#10;f1zxUbo2qrRk8fE1Ckge0D28yDQxggTxmfBoojbI54ioAkbiBULCK25WI4HxzUWggESSB/nWFJXE&#10;iDXlUTC1ATEEd/zFGUDPwZANCUK3D57iiqzHhu3NRlBt277VMzkzQ1LB9yqfBnvWBcA/GcUvuJjq&#10;qqINOYI6ZJyYNea27CAR5gCgIW3DvAzRwSqqRj/moQhCB44xms7ADIJ44qTKGAhT4JPmhhAwPbMV&#10;Ze0GQBAAMGpbAOZAFTfbADsSRwAZqGzgQY71dltHgxIheJpq243Ab/yaAVgDP9amjNJZQMTVtADT&#10;DpuEwuRtJ/dXrlzcS01lLGAS+ARjmJoQwxI4IIgDml0G2Ba3CQwACmdy5rEgL0tjuYzRLRRBMkzz&#10;Rl08yz7lC+B/rVlAOoIvSMCpwOTMkeOKzZtYuLuwRInE1CxbI3HeDioXyDCgRyc+ayxAVm3jniKw&#10;rKc7iDNYI6gOAT3qETPKqtzcIA6jivBVct1x4BFZZ2AAkFfihsqsYXEeahdhGYAjBJ4rG4SM5A/p&#10;Xt+OYAFQCcZgYO6okC2S2zOCQck9zTli88JDnBPVzilt03DNwjGDXkJAwBAHmoyJjl/U3mVVdiAM&#10;rt4/NIrvwQuPmohmjisHBZNs5moVVjIsqu4nIJ/MVm+jB16iBEKTkTWZX29stk/5US4yjYqLIHdh&#10;UsPYgVsFd4LqY7Gpi7LruADEzPmKiIOwgdQ5Wosp+AUFQnRm7ddjbFz/ABYNRISZjiZMVCG2SY74&#10;mhb9qqC5zzUojdhF4x0qDMmiKysSCv8AWgk7UgMSCZg9qz7nA27RMzE1VFekNqUtggYnOMzTIZnQ&#10;IDvAXjgfmkPduF1JI/NEuswQ9AUL3HepQLoWAOIJEnnuKsQtyVKuCScTS6WRI3KzL+Ks7KKERQdx&#10;YkgnlYq2MhGxNGUOzM8nIkYzTt6/71rYLYyJP9KqyxtvCrl/61JbwJLbBlcniKlFxmkmhS40bW2o&#10;ARGKwUO1yV5gVNGDEsSMQRVizBkJYDmasir5KgNllOM14LuX7sURVJ3EqIJn8UNl2lREioURZBg+&#10;RWUUsAG4LRNZMDBMzQlG0kREVCDicsXGJgecVLUOOlSMR/WgqJC7U8iakWYgTGMCRVUC0rFN0KMT&#10;nIqRtrCkGSeQO1MJa6idwHTSsRnuDwKstMxt4r2AxmfxRDtg7QZnNYNqYqyBht4VTS7NEw2J7VNg&#10;zbRmQahIUXIBqqKZAjbkifFZb7gTAqbsXJOKgUiN37qtMpHiTjMRWJOaNK7VzxUFRxtK8A1VhJGY&#10;kVAljJ7+aK3UxE8UMYz/AEioizCjdtNFFtYksTHasb8iR+aKNzSQMcntiqIRZCxY5GJNDCALmQp4&#10;NSvXJgyTNQBkgbpMVEQEzTAnjg1gMoZamJEzAxNYDSWAoiGOOxrxUALJIzUg0qOfFRYZgcCoQmSI&#10;APY/ma9dCxIJIipgAcAeSKGVw3+lUQEp4J/pUpByf6mp7crGREmoAxIPDVZDEt2OBiaKxzmDQyhr&#10;P9R4qyBUAJMtEYrO5QZ2AdooTAcyckZHY1NlkRHzPmhZCCwDnzmsKQAT4MCibCJNedRP54qWQsNL&#10;q9kGF/3Jrb/TPqH2nLQDEdLZDfIrnogAE0wtxgOVMnmkZdPCfaHY80oVTO9aP1QXktk2raqSVJmI&#10;LDIqze1bdGFxFYpEtMdI8VxL071FCV9xiFUTHMmujaD1RfbhkwABBywB7DzXntTpHjlwj0Oj1v3I&#10;06LoafaA8qEVSo2ncGnz80hdRl2s0XB3HgxVmUtalSSr28Qo4g+WHzQWse4CEYM+0SCYyDmKxbqN&#10;jh7SNdFtS7AOAMYXnq5mmEtWLY6QWUOzAsYPTTj2ERHuqf3RM8HxQrqEJb346vt+fNHvsBSr0Iu5&#10;D7pZeQBu5Dd/itaaw4uQqCQGmTPPitsZQLge6JC9Kj/ciqlNqqzKiiX2y33fmK0YZ0nwIzLca+yG&#10;5c2+2tsx+cilr1pnVW3b5kE9xV/dsKwYw8zj9vFIWvvYkQVEiMgmtkMvtejFLCVGlHstbYpInJrt&#10;Wg9Xtepae2xYYxA5Nckui7ddtsLB3TFbh/D67aXXp7w3KJgcAntWPyuJZMLyV+UFfBq8bllizKH/&#10;ABkza7+ktWXCi0NpjczcgmqbW+ln9ZvachmAXOK6F68UN25sYKII2iCD4IrWbdnU3LC713bcS2N3&#10;/tXmsWolSdnpHHG7TRpSafOzbBLCZwBjmktVpFDAQWDHbIzmtvvaX9W6Qm5cFJECBVZrLVgX0e3d&#10;3ttHTH+VdTDqbkn+jHPCqf8AJq+o9OGnD7JYMtQ0lo3DbSApbiDxHmrLWIdQ8C8FHHT4oNrQA7wp&#10;LKPtKmeK6Cy3D8pcmVYqyJqPBH+QDLcdmODt4wwPiur/AMMf40evfRWs0+o0uqPtqdhsHKMs5Fcm&#10;ub03BULRJA4/ypW5bKopUgK39YqRju7f8A5Ek3Uf5P28/ht/Fv6e+s/Sk1Oi9TWzr7ZDXtLcYTns&#10;nmuqX9bqEtBjZKKQAXdsqx8V/P8AaD1a7orqXdHfaxdQYKMQSfNfV38L/wDql9f9HGn0Pqt99Xov&#10;38G6PwxocuTJGLu2q/yYsuhx5OY0n/8AB+pVnVi5c3ASIzBiQmSSPmtv9NtW2XfeSIO63Awq18hf&#10;Rv8A1O/RPqF/TaVluB7qkAsgAT4r6S9I9f0/qC6dLB2LbO8D9xDcT2I8iubpNQsmRp2n8PgwZ9K8&#10;adVwbraxbuEMwRrh6ftUfE1aLfvbGJZWm0FRrYgkHsRVBa1zIqlCVfkAt5wcUG3e3tFsYPJb7QRz&#10;Fd2GOqOLPLK+jcEvLs5A3ZMiM15ZuG0jqAhJG2OI8RVRZvLg9aknAI3KfwPNH9+8bqEiAmA0gmfE&#10;CtUo0hak7LN3WCRt3EhJH7gvbNT2o1vTk2T1DiZBnz+Kp0v3CuABHDRkmfFZua5ERfcuuADCqowA&#10;e1JxS3WFkTSLGzbthAwHUARj+1YVm2XEIzu3bm7EdqDY1Fu8HzLftIwQZ5ot+4rIXcGWbaUAyfmK&#10;2RxGX7jFmN22xJP3TgmR56fFCOvcqtrctpg3c4gdhRdS5u2xdYqzoJIXEADg1UPdtlUcAgODmN0R&#10;+axaiLUmkzfjdpF1bKg739vrJJK8dI5ig6rX/cVcoiwQABu2xiqgtYkFGuMzmcAqGC0O/qGN9jvA&#10;ZjK7ft/EGlVKgx27qN96224+zs6wMTPb+lLXPUbTLburf2oGKlZ6jA+Oapb2sW37+whmkBiRyoHi&#10;tNvespYSwzOkNlOeocgAVz9bqHixzZpwYt7R0K1qzcZWWyqmAMfaB5q20aS6nc29PuLCVY/7Vovp&#10;vqfv2gd2we4ILcMwzAPit79NuX2ZLjmWLHfGcea+D+R+us0fJvTSyNSvhHpsvh4/ZjOK9cm36BVu&#10;2d9tWQlwxAzxTK6vruWwFGQIGfup3TBtLZbUqNofsCCUB4NUXqQ9sWzhMxnE/mvsfhdfKWPFuduU&#10;bPH5F+clQV7TK/toAVUZX9tN2yIldjqfu4Aj4pJ7kqSIWI6QYxWVu2rauotACfyQTXscWO2mYsk6&#10;tDrgXLtre8q0lO8Cgtt9xyLQWEgscUM6iywAZuvkRwvk0JbwnfkxChCO/mu5iXBhm0H9gO1rrIHI&#10;PYRRWLbjd6WLkzA6RS9pHdnCuFBbqgdhmspcQpc2jDEAsMGD2pmwC0FSxsLkX9sQQPC/4TRLdgkM&#10;pRfP3dqVXpZwG2lu4M4HYV43vbdiYHSIAE584oXjZakGLwimA0TkH9vg0FrW9YLbwZYANB3UC+ns&#10;IQG/TJGYmCfih3QoJQdQIDMZ8eJqvtlSmYQLKnr3ICIJkUJAVWzKBkBIWMc81O8CuxFYAZBXg444&#10;pd13BE27iBO6c+eBU2lx5IFwSGQjc7R1QAAP96UPXtG4blwTHY55pctqjfV3dHsbei2AAVefnmmL&#10;24Bg5UAkBB5acA0WwgC9ZFy2P02YgFYLZIBqrIsFMBmbgzgkinHsswO6xtLGAd0DFLtcuSsADaMb&#10;u4Per2kcqFGUbWu7ctO8jJnzVXq7CEJ7W3JWSTkKM5mi3dSFAlVcbicGAT/xVfd1SzdFy2E3ZxmJ&#10;4wefzQvGwsb3MDqit63+pbDMSYIJVo5Bx/nWum2bty66p7gFs7UuYWfOPEVZteyi2kVd53N5hfit&#10;Z1/qFgMwZdv6gMhiTjt4FZckOzW51RHVW2a1cubFjcp6zK5HAqs1L2Z6WtlhdliOkgkUlrPULdgt&#10;75RW3kW2digIbkhSO/mmtJ6TduWbN19WlrTftZoJceZrkanU4sf900b9Np8s6ex0VwvLtUOuxwxK&#10;zwVOOonuac9M+n7muZkS0XVnXyu1AJmrv0XQ/TdhLvv6pNQwYHaXlcnnafFIfxL/AI2fT3036bqj&#10;pblpnAjoauRPWqVqCs6v21jSlkdJHwn/ABz/AIw+vfSfrF7QaBrcIzAO6yZ4NfJv1P8AxU+qvX9i&#10;a71a6y21wittWPwKH/EL6tf1/wBSv37moLlnYqz/ACZrRrbEM32kkbc+K6umwpY4OUFurmzz+o1s&#10;8kp/m9tul+gbXbrsNzlj5JNPqpYIC/Ig+BFDtAF1wAOAfB8Vb2NCgAQ7lBEhm7kdqbkyJGGcuOEZ&#10;0qoOVIgc+RQtfqSqe2phWOAcEgdzVldQWLbBEQ+AO0ea1HV3GuMqwd0QYpOJb5X6KxWwF1lafhQC&#10;DRFtuUJwAKxsAQj29oHzmKM1wwYYyxjjFa74VDWyaKre4Eu9lJBqV5WYptWdwz4FQtoN0bcRDRTB&#10;t7e5VV4MzzSm+RbkZ9jpYsO0GKizPsRAqECII5qTXl6gpLRyxqAsyrFGIUZE96FX7IGW7uwZ8UBb&#10;SQytuSCRjJNMqE2Hd0nbn5miWrNxVUhOOO9VdFJUWeisSoAYEgzBxAol5NyvusEtuAOcR5FCsqZG&#10;Sx8HvHzVlcu7Q6KYLHDDMKe01knJ2Z8yVlXYCJcOxiwAgjxW5em3rbPZ2WpX/U1qVjTNuZxCuIbc&#10;T44xW0ek3ylyWfqOADiT5rJqaaMk2btZ1LPh7JB3bo7NW1+hemO95QBLkAhfEGcjiDRPRNDp9Slu&#10;5atFsdY3QQRjHxW4+hMtu4wtp9q5U52gYrjz9kjjna54NT/iGWsenbDbKhbe23iAoPM+RivkHTsv&#10;vODcKySJ/NfSP8Y/XESytuxLbehTMyoM5FfK1i9F8MCQZ7V6bxGnk9NO/Z1dOt0ZcdI2Z1Zd3WIH&#10;JFDX9IqVUMCKbMtaDlZdjkjxVcVBZSTgxFMhynYMXXBe6O6iLuLSeAPB81v/AKRdt31QsMpMntmt&#10;L9I04Mk4X9oI5NbppbIV23I0XBLEYgTXA8nKL3Lm/k8/5KL3ppWbhotRdshiqQhxjJZiM10f6D+p&#10;7uj1LKXZt42iYOz2xMitLQ2F0yW9xZlabZX7mB7Vuv0F6ULupvNatsptEMZEzPI/rXz7yqxZNNn3&#10;4++DZo39ieOd9O6O/aDW6j1JzdLn2x0w4khWHHzWw+sa63obGtubmTbZKRH3bsCasPp70EPZZmZI&#10;VQwjDIBXCP44/VtrQWBorDs4uYLfnFeT0XgpZMuKEKqTX/g3anVOcZ5pKj50+oNf/O625eYbZeAj&#10;c48VCzot/SLJ3bd0iSI44+KrtKlzc25PcuAALJBlfAFbd6HrG0u9/bUus43QpVsn819acftxUY+k&#10;eXeRzlfz2aRqvTXsgXjIIkE3BP8ASOxqZ1Fq0brJbYF2VSJlc5OKsfWNX/NM4uXAkrIHcjxVVZ0p&#10;YW0I2Wtpb5lafCbcVuKlk4otwG9qfdC9TFRG7NAe1bslQnUP3STJ/FD3KjD3JugqIPAlvjzRzd1F&#10;8ltotkIFkid0YFL5+QXLh8cjmmsfzfUYtoySQcgQavND6cFS4p3ZLCQf2r3P4qr0F5F9gX02wFFt&#10;eM/NbH6ZcdgWXFtbsCc5PiO1ZcmSVsuE5Jq1ZQ6n0l3e6TkAELPMHjd81V29Nc0d1Q0gAcRkg9/m&#10;t7Go6fDK5J6ZkHmR4mlbre5bgo6e3BBxgTg5qRzOhc1Bvcos0M2Y1C5kSR0kme8Gt5+mtMLGolOs&#10;t1kc/gCrSz6Ut66yq5uC4pYXQO/Gfit5+mvpu3pxduXLzrc2HbwBA/dHeaVmzN8foDT41Ka2o2L6&#10;e9d9myhvFm2gsQ2Y7D+gNcp/iB9W3XcgXAMMoEyJNe+t/UxYLW7NyGWANpiQuTXJb9x9XdEITOWL&#10;GeO9Xp4OTUn0FqNVON40a294tdFxQCGaNnMCusfSl29fuWmuXCVudQXwV4itJvemHYz2yVnso+09&#10;5rc/prSvaKkvvG0/BFbNTKM4ql0Li25R4o7t6Z6Ygur7oY7C2wA8lhmt89NRbTqGC9JCquY6q1D0&#10;TVrdu2Q9yPctKpUiS24Tz2OK35bO68ruzKs7mAYN+D+PisSR14UkuC7vXnZb9w7mBYJyI2DyPPya&#10;tdN7jacqFQvvKs5wNrZ3DtVIy3bKBbjqp2kGYwG4j4FG0hS4lq0zneoZSQsrA+T/AJGrQ6Dpm8en&#10;E+7cWAyld8qeScQp8TVwNUEW509SgN08lu5CitU/m9zIwZUW0VDhTJmMQOYFX9m6q21csshijI8A&#10;Z5OMzTsfQanfRof1Nq2bYbdpTFsCGfLBgTMUv9Ovv9pIgFVhTmcxBPk1VeuKt29bW26IuZuHMjkQ&#10;THFNeg686W1ahT1r95jojnFLtKQirn/g2X1F1tvdbcQbe5CIkTEQB8VrXpKrae5b95t8QGJ5nkR/&#10;49jWdTq7917wW2xRRujmZ5YVa3tNCaffplQ+3DBeqPz5zVSZTTsa1vo6DTNbRFuGJBIg7j3Y1V2V&#10;t+2ltCTtwpJM57RVpf1N3Y6LYZxbEwGIUg+fJk4qGnF5G902QWVWG37YUcUMi2idrXp7jtdV7aKF&#10;9pLZLbWGM+Vo+o17EXR/LLKkgYgqIx/etc16amyt4W7YR4G+4cEk54xVDZ1l9tgbZ0kyxf7gvb4o&#10;HkaM08ux1tOweja6CIb7rRAcZZiDma3L0rW21L5XdtDmP9+1ce9M1bmzbt7WDksA0/cfzmY4FWOl&#10;9V9Qs3YZGK7VgbgWjdBn/iostGmGV0md3f6jtWd+4de8O27wR+2tO9U+qP5lR7Nvc9t9yhpI/B/2&#10;rTfUdfdVbwu3D7bKzDE9PEecVrieovYW5A7ApdBjbt+01zNTrJyltsjyzk6s5t/Ev6guBL0XGQqx&#10;2x0gMeV/pXDW177tm4MIzcWTEea2v671g1Z9u0xI9wliw53GSa0/QenXAkLpmYs7dKZ6QKyfbTl8&#10;s5OfLOedRUeFy2dZ9B12lV7LlgVZCzEmSrrnjyK3LT+rBtM9x7ssYGCYKkyF8CuFB/YgXLbTtU2t&#10;uNjd9xq203qNxnVrpgMjDarFmheZit6y7EdFapXyjaPWfVrz7gbrqGXcu0cR2UjtPJrm+rvajVO5&#10;ZodSoYnueAcVceoXrZN0LvdYgljhZzAI4pOxqdNZtyhO/aCScMCDxWTJlcnZzM2W3V8D2ht2X/7p&#10;KnaVRU4mcCT2oGv1YDlbRUm1ItqfIxmheoa/2GeUJDJKgDdtYcVpN7Xag7NlwwW6QRMzzmjxxbFf&#10;eUX0Xeo9RFlLp3dcmWEE5xil9J6k4hkaMldgUjtn+1B9N0Ni5dAvCWRyxU8tPIFdU0/pa3CwtIFL&#10;D7SswB2rTCKY7E8k1dGsaO1bL7rlhgHO1kbhTxv/ACas7npGj92XTDIo3I/JPJNJa3SLaYm3eYgl&#10;lYGZIYRB+aoNX6q1rA3PstAHYNo8b62RTSQ37qxL8olX696Bp7jW1VFG4M6kGAyjia4/rfSX233F&#10;xiQYdYI/G010x/qC/Fy01we2CBAXpiMQa13XWbt82wJKi3uSGAEj81twZ5RfZjevU2qTs59fsspZ&#10;trAAAMJnPFZ0xCbUIncwnGf/AI1Xur0j9Qd9rqoZVPae1VAhC5mLkZIznxXVjk3Ro1w1N+h5Lq27&#10;dwpkqYQnwavrXqouWxbLghsSV4Nag+rt7EA6okH80ra1jIwG9iCJpU9JvXXIUpTdOKNg13pz3rsL&#10;sYwVxiY7x5ofp/0q1+yz7RPC5wScRNDu6i2bil7jCAMkZM10j0j1+xY0oQWwhmDAnHn80qWbNjxp&#10;JmrDNzVXVGtj6MZSivhwJJnmt89O+nbOmtP0WmMAfd9xry3bN17boCLdu5BcdOO3PzRTqyha4VRQ&#10;SQqkyxbzXJ1OqySVOTBz7cVT22WOtVNO5W4P1NgDmARjgE1X2nuXQBaZQq9Qx9ynAxSNzVl1vjY0&#10;4Bjkt3BNMemG5ZuJMvulSg7z3ri5V+Mn79WcHLmWbMn0jXPWWY23a0H9veZY4NUOk1RDKYmGBK/7&#10;10H1f086rYVTYDlpOV2+fJrnGstPacnHUS0H9o/5rq+PyQyY9vsRmxPc0/8ADNks32uraV0DGSUI&#10;GSZmseoW1cKoZugGFAxuJ4NUOg1A9zNs7uJU5FbO1q5qI2uuwAOSB1blyB/Wn4sf29Ti/mx3isTe&#10;pV9nHfVww1CiVUQaX0Ws9o7ihMrwOwrbPqZrK6m1sXn7pHitMv2Len3lT1R5mZr7d46VYMXHo9+1&#10;Vq7Ngs+oWrYNwzgy+3IBPGKcGrZiBbYwTuYkwc1rIY2HRW+0gHaO5IqwGoT21SDCsDMwRXRWVGWU&#10;ZKuTcVtq1k242bRgtgN5Na9q9Rm6VRtww3+ERgEU778W2V1LMuVY55qp9QuH7UZSIAK9xRudJB5Y&#10;txQA3i6lcHsRE5pO88mCgIiSeOKwmrYe0DDEMR4FA1Co1ws9wgFvtOJpEpthwx1R5irsykmGyAMV&#10;k6UhIe6JAlQDnaO9AS5DE7o46eabF79TFqYPJzigQzahVXRiZUgOxyREiOCKDdbpYEFZGI8d6f1O&#10;lYE9ZKyCA1IX5Bh5DfaY4mqkGqsAtuJBUmBindKre39qqpTvzNAs2LjurEthsGeKI4ay/WpbyB+4&#10;Grixqods6lDZVEdiGPAPcd6JZvKyKsH7O489qqXvEpABEMekYgVi2ALnBiPMEUe8Is1sQrH3ApDQ&#10;Iqxt2GUb9jNmYjEihWwCyK4U4le8LFXoe3atKdxZQJ5iO0U2L4MU5/lSZrraezF+VZREzP20lucl&#10;UhBP9wRVtq0ZmO0iB/aqFGUXbRMnOZoHNMJxaoeS6LjLIykiCIlqGupugo0AE5I54ojFmUKxwhkF&#10;hkGpWXVOprPKMu4cA1VltMO12+drPgPO6O/4qKgywW8egTtnie9DQEBUeCJDMWPV+BTioAjl1Vdh&#10;2/PPc+KJcltCl5OmReKyYP8A5Gk7iGFzuG7Md6unQksq2l2xMMYnHaoWRb3WWFkCH3N8mrcSlEpj&#10;pLUgPIQsZjkRQXG5k2ttCYknmau9bctxfaQAOVj/AEql19y3dRdjgFyIUiMUqcaQzHw0Khbn6vSM&#10;CVzgDzUQ8+11iSpXccQfkUF2BIElWUbfisoFdmQkIP24ndFJ3jnCywKudu6CGEHM5FRvaoAWgR9o&#10;JEGKGWK7m6ZY4XiIrxBkwVDA8nNXvFPCjPusbZnse/j4qwS4RmJJXJGQJpFXD3ELIegFdvZqmT02&#10;0yu4yT8c5o96K+2WjG9Ch76lCMzmTULjM6kEE9lHEUulkkb9sZ5PJA8CmbtlgrXNwdWE4MwaIzuf&#10;Z4peISADtGY4E+aCie5bdnQDa+TOZ8VlFRACA3WMjvNFLtblRzEhTBn+tVtsm8Uu2VuOYJUCIUCa&#10;WtKhN05ecIT8Ue68AH2nDRMTxQvZuqUuLEgyU/NC0NjdC4D7GAlyPOCJowUW7g3FupePBrzbQXBV&#10;txM7pgD+lQTeUWVLzPS3x3oaDrjkxF1rbnb8AzMxWDBFpDyRMnk0yosLa3N2UiAeqTS9kBgC3eIY&#10;HIFFRKISSjNt29hGRUxcU4Ayw+44wKPZ07KBwFGQPMVC6FtksyjqHRNUGomTcQMsADee+ZqD3rm3&#10;uEOMHMk1FmJdWJAjAB+PFCVNxgkLHDH91VuLUEEVtrArf+yWKkU1bKsbDgOpBJC/4jSKtKoHtKWQ&#10;x+RR2ZmdBtIJBwKtMqVBixBVp3BlLR4IobbOkjlx24BFRtMVVbggkdiM0xZRZRdhVSd34o0KdBNA&#10;A6oTPQxLdoFGS3cvIzwQATtC54r1i3ZNxyVYdRA2nBHzTyX0TeFuMDG4fE4pqBtUIOqh93LLlQTF&#10;S2LcuA3QJYDaCciajcuWHcYDEDvwDWEti6r7ip29U8bQKuyrQQsUHtSpJMTnA/NYvMVJEgunyDge&#10;KGt9U2B25k0mVVpIGwHxkk0Emw4pBGZPdtr7ZmJweT81K3u9q2rgTunA5pS0bgKoXBUECrBrkOQG&#10;iDgtxApQdRBXLYBG1VxIJqtvWx7jMJgHJqyugK3uJc4P9o70hfuG4oZ4bcYMYoZBqgF14AUmBlpj&#10;IryMXNsAZKEuTxWfbB39WPtINeSFJVTlRj5rOxu4JaViq7HwT3zVgNLFzOIIKgefNI2nL3ELPtAM&#10;iB3p6yrsbhtrukwxOAPxRxYDY0n/AG3LDcFPH7mpdbrMTttqsfcCMkVhJJOAAYDftJmpsqlrnT8E&#10;nxTNwO1A7agn22baNsyo5o1gb7RD7Z3EkzEn5pRBN1w+6UmPwaYFm3CEIGHde01RSj8B90soLda+&#10;awBzbPLjM/HBok7EVQqsC2QOYqvLsTcItRmBJ7VTDSYZLpQq+0zt2jxUzZKuxG3ABDTJFLo0DaD1&#10;BSInAJ8Ua2ygKJgTB8saS5DIoaRDcJLth4JzJBHzVnbs7nabxZrYzmMN+fFLWUF0p043TkxxkVa2&#10;Le+6pP712wvJqnIbToufQ9K9vaoKlILufiu0/TumCWVa0qhgUBMwDifu4iea5v6Oln2rYFwQriOi&#10;DXYfTLdtls+42WYj289TTxFc3WZk4nf8ZBJKjd9Np2tr9guQ8MAsyHyYrarOhRTtFroGNoYTvOZN&#10;U/pj6X2ijK4YsqK4EAqpg/181fJZt++q7FC8brZzs/8AKvN5MtM9ZjhcUVh0u4iTtFt+XJPPZVqg&#10;QMq3ehHZXwV6UCniR5rdLlpSLAuaU7XE2gDLAjAP9KodXoIvK4AdlDI6kxzlTFMxZl7FZcFo1zYz&#10;/eVKOCwC8weN1J3l3B7btcVgxeBjAprVm9+qm0g2yYJEKxPABHeq25fO03l1GS0hXkgKnK/mt8JX&#10;Ry8kUhO4qzbD3mYW+FYbVluZnJrFq0ELtjZG2AMgkVK3cT+ZViGA3EKxJJx+Z71CwLYQubYLgMgB&#10;yvMiIp6Yh2Kmwrm3sA4yyjp/GeDUnQBWMqLk7bWMBfJn/KjXt1y37nvAqSCMnpH+E/NVb6q3avEX&#10;iWVQRzugHj8+acuQLC6lPY93pLvHHEl6q71h2UC5sXEoOQFGatLWxNRp03g+5Kh25ntz2pLdZuIx&#10;2SyvAIOSKJWBNJorN3tw6vJbodYjByM1HUIVsuAwRN8leZ8GRzTViFtyWDoJlNuG+fxNVN+6WKG2&#10;m0CYEwMURimiu2qjK922o3KYiMx5isWbb2rw2oIUSs5MmitZNr3vcBNxUJJ8TwR8VK1cskt7a4Zl&#10;VwcZ5MUdClEtAVIZAwLIx3EzH5HgGoozyp5wYkwoDZAHyKjuKXWVLnC9KERHk0dCzW762gIkgKAA&#10;JFLY5UXOk1EOx37yUHURzOINHt+8ADeYtKgD/AB2qke4oKKoAdmI2DP4j8VYWtS6Na9wtuKsAVE5&#10;/FLkh0Jq0XLG4zB7qo8jqjpLdhNG1tktv3W1IuKQ2SFRhkGhaXTu7b3b3GCsk9yeRPg0ZT7vt3lU&#10;qAMqxk57f0rE7s6SlFxNUuoL7hW0+4jmWmY5kdqR1Vm9dW5N5bsqFVfCeQe8VsT2duEAZpJGzuoH&#10;DHzWuauzZFpWtMVtqSAS2SODA7+K3Y5dHLzJWU15L4BBYQFjdwfmlxpWchVZpUSJMs0/HxVnsy6L&#10;bYyoGTtycwR8UpclbNrJBXhokKG/HetKZneMV2jqkgoEAPy1BcM/uswaYCnacL/TxTV51VQu1whQ&#10;x3JikPeHt9LMGwAWGD/X4omhK7LDRX1B9lx0oR3yK3bRMEuFY3q2FuTESJ5rnq3C0G3tjeDWy6W3&#10;dW3dUAsHJZQhnaRyDXL1ePk62jnXFGxJbKIWdzLHaTH+tM3rLJdtZRgAymPtY8zmk7FtUZB13biD&#10;C8CYkSe9Hb30SxFsNeIY3FHg+J4gcVz1E6u0pWsq4vAMC0DpcEMZHAHeg+m6IrtW9Zh0MSx3TiQ0&#10;U1r7d0AgP+mBtBMDaQZInuauPTnNi7ZFtYfhHAmdwnviuzoFbRyNdBdfJZjdbbALNzkwGxyBSmo9&#10;R99rLm9J2iAMrzGfHxRb11I9wEsVBFy58zzBpNyBc2m4p2mOgQYYSRNdqjm/YBavC3gyLIknaPtj&#10;/c1ovqNtUZH2kbhtU8R+RW4XktrZZWt3BkHLSM8VpvrLMSwnYrx1kSaz5oi53DIuTW7m5UeE3spy&#10;SfngUUXrjOmxgoDiZGMjgUheyHCggzMk4xTaJ7ZG5IAWWC8CaxtIapOxu1uDlmV8tBCn/Orm3fu3&#10;LaOrY3AREyTgVSaYgWup2IjbIMLtGR8mav8ATstrruWyVcblVMTSMhrxDSBLe5wwG2Qrmee8UtYu&#10;G3a6yWBkg9jTaXLXt3LtwFVBi2sbmST4xNSA6iiuTBl9wPUDzC+KzNmhWVqswX3dxlxDKuSqnuaJ&#10;a05QABjtIJKxEA+aet6ZbbtcZCASN7L0/d2g1lIZ7q3FMExJyAPmhUiU+BH+UZSjwEHlXldvegXr&#10;BefbYGGkknJAzNWIuQpt3LcMqEiTgxx+KWuXbSo4XTs5DApnKqMGlykNhH5KdAzC464524w47iqq&#10;8u0hXG0KNqk85q81COwu7jC4zPPiI4pNokg2jIIiMr8mfNVGQjJH8kUlpV3N+kxYjKzOfMnkVV39&#10;I1tsW88+RVpdMhBJVgWJjGDSlxGG1/bcqSIgzM01NkyPg1u7cuKbgNsN3kmATSl5X2GFAA4HirTV&#10;e2020UqUIiTlppDVWA8DK7RJrSpGVQ+Sr1R9oINmdsmkV3pDHbkVaXWTbN1mY8bj8UkbbBzLdmZW&#10;H+lEmJnBX2Bt3FRQ7yNx+2OZoeo2hkMHaRgE0wLqMLmIhRgn7SPFJXDi0QQckVaQmcuqoRLO4WDB&#10;5EHMeKBcZzkKJ4JPNPOm9wAoBC5fyTSW0ncGH2jmoOsRf7jBxFYi1/iP9hU1h53PEUrB/wAa/wBq&#10;aiUfVrpsUF3GzJHksKIXi3F62IBBAHg0wqkXLg2mWb7W4UcgCk3ybmXUGJUjOOwrqnzle2WGluK6&#10;FdofcM9j/wC5rzXLNqby3XIgqP8AxNQayboslbixEKBiIogtj9QbN8/4mgKe8VRb59AdNtBS3YZr&#10;j7tzBl89iOKskZlsN0WyjMwjuBVc91nCbQA8ftME9oaab0oMWvbvluw8gnsRUYuOL4QLUWlVnRVc&#10;FlHBBCEVC5pLrkW0thtiQr4JYnvNEFtLVi4V3Al4CsNwMH7sUMC+iuYZUJ3XJyRjiKGxkMNPmIrd&#10;IHuqLgQqsbwcEDB/NSVei2hbESe++ewHmnbYhUWyklDMHP8Aell04N8yOrus5Emrg2wpY6qgKXgh&#10;gdaqJhh9vaD+KG8gS7MCDCbcDPFNHosylqEyhbww8zS17Sqvtq11nRhGDx3q2XGLB6hbhYFLgy4D&#10;SJgHvRxY3WdtxnDBgygZk9vxNDGiYYFwhFYFnPM+KNa0sG8gub4jrbkDnigYyglmyPceUW4N/wBz&#10;cYHalzbPtM4twquc4kKfFMkXFcAiFLSQ3BB8AUBdPbYFTdILEqe8D/ahoqURO4hGw+ypUycYIxSx&#10;vE7VsBmO0EI32heDJNMuXDIzXAFVSqhcTNKXbgtXEjcCw+7k45GKiiZ5GQ+/czRtHTAkgAU/Z903&#10;AOjYWCiR8eardK7uVRoDbZAQYX80VLTi3a91WciSYoX2RFlZtN7zgMJ2xJzzWLls9ACpcZTETHSO&#10;a8rKgCsoMiD1QIFSt2RaZGZFCluAd3TxJNGpEpMEjb7r3RauJtwNq4gUut0IrXMXAWErNMb3a3hm&#10;UhyilTytCS3baQ4bB3Ed5o1MJRY8bjHbu2jaw2dhM4NWd2+ybyiSzOSRcA2wtauNOba2jcuOyi5v&#10;X5+DV1p7hZpIaHG1QPNZ80U0x+OTiym9e9OGpsXm2BFuOBuXsTzI8VxP1f0xrF+6jZ2npK8GvpfV&#10;N7lkAoQCCrFhjxOO9c6+qPQl1NyLNlypthleI/vXJjJwnTSSO3osv5OVtrhNHFnUgSEBnkUZbZUW&#10;+jLAlSeAKbWy6IiqJAbA7ilb6OBcG8gDBHkU3cdqNdiOoIQI3TOZFRUuwXrEE/mBWWsiU6wRAP8A&#10;WvPNxXCIZkmeKManYLcqlSuATKgVHahkxBBgz3Jry+WUHac/FYYnasqIJmasukL3HJAEZnFQWZMi&#10;KzdYcgR8V4iCQFnHajIAnMbQZPNAbLZox2gEZmZrJKyQB2FEiAVHY4qalZUx2ivGZA+MVgzgQeas&#10;tHig5JowhQvQfFD2gng15gZgUJdoLtCwdsg15oM+SKGpJDGRAopZnht1QshOYDdqL7O2CWO01FmI&#10;/MCDFYLBSQATBmoARLDuzEVJ4Bw3zWS53DBrztu/5/FQhPaxaYOaISBgXMnn4rzOJEjPPxXrkHgQ&#10;Tk9uaEpkowF2ziT2ms3CCwKmMcmvOZIOelYkVmEBaC0sMyKpEMbCWO3AGNvmguH2sDIH+tEid0Et&#10;ESaHuwFJ7wKtBEI2heRgY8iiFsAKkVBiR0kjBwaw20EQe1ECQUbmYMYAFeLTwTHzUgSVAx81ERMC&#10;rJZl0MA5ihpMkzTgZ/bQGCvaKHcO8gqMTzxUTIAYkkdjnNFdmkRJxyaG2D9teDkFpBFWCTBYuIb4&#10;zRIXqlwCMjHNCubNoAG7uTXmYBQIAXHFQlHgxyQZU8ipExweRUixAgL8zUjJyywPjmqsuqIr1bR4&#10;7V7bJnsDUVbBlYaMGsBRtYHJMcVCwsFQaCATJNT3kKZyDE1DpCyqkEmBURbZgmMYzXgkcwKzIE15&#10;V78DzViwhygwPEV5VjIiPmshk7D8n4oawSBJieKhAm5mDb8QcVNkfaIzI/tUSIlC3zFRkAmW7VZC&#10;DoVAkc96lBJYCBiawTuAMYnNZ3CDyCcz8VRD2/cDIknBoSy3JijkggtMfFQYEA4zPNQoGSsiKKgD&#10;McGOKyAIyx/ArG44If5qy7MoGXcMECRUPbeAeAa8uRtmIzWFJyQahCJHFFDd9/yIrBGMtQwx4Gao&#10;gwrwYUkZqIA5MYIz4oRUqVkiOBUx3HKg8VA02EcADA/rU3tMTBbb3k8VhNw3SMsMCsq5Lg8RiCJm&#10;KsjZgWjuy2AamEQsJXEYMxUdwjDQC08Ue8SWG1AGH9qsHgwiDcRuBJGZrLmDIOPt/FT95j+4KZ4H&#10;IoG0w5Chv96EnAE7omjhmOdxbuaCS2AvBHPj4rIc4nBiJqEQXL/YZz+49qhcdIyII/zqRKBYkA1l&#10;mCjtBGKgVkd2QwXIFYVQVJ7+OaACzSBz9xoqsV3ODuO3kHiasFmBsBVtpKgGRUOoxC95o9pmnpyS&#10;tR2tgx/41AbR4qCwJgeaiwJbtHii7VHQfujB80Fi4CwfjJzVEskrnKlwBUDp2UiP3cGsg8yBPcVk&#10;KpLYzFWWR3NgExOBHevEFORtIqABSHI5nBrCqY47ZqEJ22ZYGDPc00DKBWcnb4pVZIjaYiT+KypI&#10;+0TIqUiJsZVzuYzAjnvQnBWTvBnzR0cyE2zAnPAmi+2OiCAZz8CqLEmAiZBrBBeSU6eaaRVYiDME&#10;gDilnbcsiccjxVgGGIUElZVsqPFDuXPtPzRmsuAzEEfFDJgDao3RzGDUCT6PL0yQDzz2g02rqqri&#10;Z7mlWRinHAk1JNSNywPHIxiqI2y1v3n9tTtgqYJHg1XWyy7o6SASD+azculnMyZMAjE0uyFWhj3i&#10;r7I22YUxsO4n/aplIRiM5olsM+4SQKGRaCgEH8+M1ZSIEDC8/ishisCTNYZRwHEZIPFS2zP6n2iZ&#10;81AqJPuKgQZmaHuAJImDwaLKjl5Bz+KCiEsIYDHehLQNpGMcRTFq2WYAtIihMhA7ZqQO2erMjioR&#10;j4sgBQLgPnGRXtSVCS1w7uFxg0Fr2zIAPalr2XPX8zUAD27pgSo+3ik1TP2RNPWmgyBIjHia803L&#10;bAxuGZqFxXIioGYH4ohwpG+CD4oYJKwRx/pWQJUwMj5qwgjustkwRUkILExMLIFDKmUwQAPzU7dk&#10;OxG8g4NUVYC4jJAYROagSjRyCK2RNOz24KDdtie/PeqO/a2tcBYHacHzVolMGTaAwC01hnXaQGIN&#10;ZWNoMxBqKKCTmKoIkWxxios4MR4rJO4iTFShmjAkDtVJFgi+ccmsNOQTRrw6Adh+ZoTRiADmiIY3&#10;cCO2KkpkyBBqBUyRFSLMBHfjFQHk9jaxocxHTWcjFeDNM1Czw3LIIxzXoGMVhCBFTTJnwODUZLIk&#10;HiaKtskAlszFTtAruaBWbkCSxkniKllg9u5gBG7/ACrDhduJJB5rBcDgVDsJE5xFXQNsmeuMGod/&#10;xU0Cj+/FYMcCqLMsrncQMV4QvciRUAIIgkd6iz5PNQsntJ4mAMmsiSAJ2/715WImHIkV62xx0hvF&#10;QhiJkyDHY1N3lgwHA8YFYMQxkfioucKARnNREDKRu+7Eckd6ufT/AFEhwzXSNuVPea15bsH7aIdy&#10;RQSxp8MpuS6dHT/TfVLpUt7m8k+eJ5ra9OffRlQhl46sZNcY0WtRDLsxXsBW3emete3n2hBUzmZr&#10;j6zRPuKo7Gl19Upcm9aixa2KgbahGY7xWUvbXcySjQFLDxQ9PdlGSRbR1C4AlS3emTplW9aDtIVd&#10;o/P481yXjpUzrxqT3RYtqLSNbP6YFxiIHMx3NVi6K6S6G6v3E7vkVdPaUXdjW2UiDLtMT2pDU9bd&#10;LsGkqAfuNCv5GuCKht0hHaSuJilmG0qDbB8GeasWtQWyZ5nyar74VBMSnBM4mnwZnmhXVzBIeBmO&#10;5+RVXbmy6Mt0CDIpz2zbaDtJ/wBJoTkXCQEOF4FbIOl+jHJcm7emertqG01hbjHsW5it+saNhYQF&#10;y/WYjx4Irhfp2rOhvWmDQQ2RX0L6N6lZ9R0jC20Xpx321xPJaNQ/KK/E7fj9T9yMk3+SNO9XQaq+&#10;uy3gGWWTiORWr6629u4vsoDtGZ7L4NdIGj1BtXT0qAxLITma1i96e9we3tPWsjsIWsmHMo0vSHcz&#10;TdHN77MXWFBgHg1izryj223N1dPMQKc9R0S2XuASGGZJ89qrW9zdtRAHOdx7V34OM4L4o5zlOMja&#10;NIF1Z2m43QcRzVprrGmtKSEUdYUzSP09pb6G47d8ljwQKa1qLqHUyNnOBHNcbLJfepS/FfB18fOJ&#10;NpbmaIVjUOoG2GORVstu5tExM5Iq2b0pMna0RINDvAIGCo2R3HNbpalT2qJkx6Vw3NiiNtupds3N&#10;pXKxiDXR/pv+Ov1r6FctCz6zdazbbeytDY8EmuafyLj2QHDEgwviaGAyyGRhAjGd3zVqONtWlKur&#10;7E5tMppWtr/R+pP0f/1g/TXrC2k17toX2A5UNaLAdokivqr6Q+uvRvWNJZ1fp2vs3lYy21wxk+AK&#10;/Ay1YtNabbbiJ+41Y+jfVXqvo6+5pNffskNhbTFKdjlJSdSb/TOdn8djnGKcEn8o/oTGqRwzG4Ea&#10;QSSpmKOvqVoPdVHGwAQWXnyR8mvxn+mv+r7669MtWkv6m3rbIERqF9w48muz/T//AFvB1/8Awj6H&#10;aTsTZuFJres6a/LG/wDHJzJ+K2u95+lel9TXTXSSsm4soXMsPxVm1/TtbtBMkncxB7/NfAWk/wCq&#10;r6O9QuWTcu6jStCggwwrt/0//GX6a9WtRpPXdLdvOZVLji0APBLUrFmx7/aX7Rny6Kco/i06/Z9H&#10;XdXvZSW2EiKCdcttlCljPxMn5rSl9ftKloG9buK4kXrbhgD3BpO965da4xAheECkAqR3I+a68ssY&#10;xu0c1YZqX9tm2H1sXBeSyjDY5QXDiAecHJFDDXX2J7SbG8/vj81z5vqooES+QXiUCkAfEk/6Veem&#10;63ftVh7r7G6p2gA/Fcf7u6Rt21G0mbdqtV7CkXW+xSFIMKoNUl3XKURBcuIqLIJHj4NVS6y0bCG4&#10;YiVG0meeSD3qrvepC2QysihZBZpPPc7eK1SilEyfdluSYx6lri+1i2LbYB+9prSfUtbba4284FyQ&#10;QeQoouvvu7gmBu6g0bpI4H/vWj6x2uXWCFVuZWGMj5ivP+TxPJCUTr6KaS6N09H9UZ9TpCNUux74&#10;wpwPgzwK+j/TVKF97T7gA3DuK+ONLfUXrP6BBRw1xQf2jg19A+i/XLOqfzOk2FFhiuFZVGImvzv9&#10;f/QXk8ut0Wt8fp/vTxupxuj2njfJYHhyY8uTbfTZ1e7rylu8/uxJ2pbnJ/8AYVWXtVf1OoC3ZLwG&#10;cFpgea0q19R27+sRrNpzuOGbCCeJNWn8/BVrku89RHg8D8V9a+g/H+UyYoT1un+1JKtt2eN8nHT4&#10;pz+3PcbmbhNy+3uhCw2tMNGOR8GlrGsQJkKFIG4SZPzmtbbUWrim37oXcZILLugcD4qR1ZYKLiD7&#10;uI+0DsQK+wabTUjy+We5m0tq1IQgLJIQscqZrDXlL3j7jEIYDA91rVNP6ity8OiAj8bx1t5zxHir&#10;AX5l4O6SsyK3xxsS0bJb1DOGLhlMR+QakdZaVVKW1JQqMyJrX19RLFlW7tZRKs2QxFMWtQj7SJaR&#10;ukn+9HGIvo2JG32kPt/Yx3XB80Zrtu0ytPSqyRwTPFa7a1AubU3MqrLfDeIo41ZuoJKIy8hss1PU&#10;AHKizuXRhbhEGDFQa81y7aCWggGS4zVTe1V1xvUhYyxMEmOwpM+pMjLcLjLYXgqPip9hsFZUWWpt&#10;23h19zduiYyT5ahveJe8qnaxyhOAJ5qv1GtdQykpgSjboLE1W3PU1Wz1Akr+2MgjGPNB9hh/d/Rd&#10;O21VcqPhScA98VXXXtae1va4xLPJVTwB4mq7W+oIS4Nx1ITesdXaDiqS7620JF5biAdRJBaB3FXs&#10;iu2O9dM2G9rrjFAV2gySoEQKqTrba2mXY5uNanJgQp5z3qlTXsSbkttZ5BYxMfnFc5+rv4h+iekb&#10;bvqXqSWmJiCdxKz8Vmnq8EG05Lg1w0mSSi3Fq/k6Lq/U7QtWvcRLeAzKeSartfr7oW8TYXYVBL3M&#10;IF8g4OBXxx9df9Wfo3pSuPTPTzqr322715uiPxXxF9dfx3+rfqm4U1Hqd21aT9lslEIPmOaxT8hv&#10;ScIcfLByYoYJOpbpccLr/wAn6Z/V38Z/pj0Qixe9Vt6hhLBNO4YSecmvk368/wCrv1J2v6b0jSWd&#10;KjGN6gzFfEba2853FmbYTJ8TQHUt0O8gmc1zp75Nuc/8DZ6luKSgo/vtnadX/Hv6m1ebmsb3eVLM&#10;XyO9K3v4yfVGrsBH9Su9KbYZsQa5FtVS0oYXCn5pu1YYiPbwMsazZNNgfLxoRPV5Hf8AuS6+ToK/&#10;xK9eQyNc5IWNxNal6l9Qeoa+7N7VM4J5JxRbWkLK8AEKomaGdESjwoG0TEYmlQeOL4ijE8zlw22i&#10;nKJ3mG570wlgCQoBhST8RT+msGdhIABktFM2dCz3E2SQ3nAgeaN5f2R5v0JWNPJtjaAk7ue9bDY0&#10;rWh7l9ZBPTERUtJoAqblTcSM7f203eNvTadwUYswMQJisk8250EstPoofUmuMlxOnDTuX901pd3f&#10;J3Dhq3/R3dJcFw3WUuFzAxjitRv2h7lwggqeAa3aaW21XRr20lVcleAvSHfeDPHamFZSqQPtUxNG&#10;fSm1CkgyNw8GihCzXACN7wYiNtOc0SXRG1bK/v6T2FP+xcQDchCtzGZFAthUdg8kkdHxT1u6pwSV&#10;MVmnJsySmV12yyk7Y2zEN4rDaYMiwDBJAxxVmI2DeT0icDtXlT3P+253zifBqlkZHkoSWMDarKIl&#10;j5FOgoT0FCXJwJik7oZdqDMTuHzTemtbwpYAQfwc1UurKc7JMjaRSGIPcRwJo2muupQAGOeM5pt2&#10;Rw9uVEHuZJ/FA0ltfc3JMqQGAMkjyKCTtO0VItbWnFsrMMzPJJHetiXQK7e7bBOOCME1Qi+sMSzD&#10;biAJxNbTb9VRkt2VO0IMTzNc3K5X0c+T3OVG3fTeqKq9mW3kicTtrftNr4aUthRBDMDJ6eTXKfT9&#10;Q2/coYXnMMPiutaWzbtaPVuAHuJ0RETOa5ubs16fc4pN9HzH/FD1NruqubelVkEDkbu1ca3ASVmt&#10;/wDrrUtd1d2L4eWzA/1rQ4HAJbvXvPHw24IJr0dfTxVX8m1aRUv27YZ2ViILcjFQvpcBKqB9wjEm&#10;KW9D1R3FJBBWAGzzTmqCqzZI8AVz5xcM0o+u0ZckduRmxehXrVu6isTsD5M8NXQ7enKm04csbhYA&#10;DI/MVyr0fTX7rrstFyzDniuzaS1qFsadLlsYJlu4HgV5bzNQyJqSt9qzL9mLyO13yN+k6O9rbyNB&#10;Vk6RByQPivsb6X+jzodFavoP1HAMTmeYNfPX0joUF8O7YUctgSeBX136Qhu6A3/cEDpVQcgRg/iv&#10;nPk9Z9zPstKKXQWsUE4RS5S5M65n0+kaSEN0EBQeAe8/FfHn8UtfZ1V8I7Sp6ZOYgwI8TNfQv1Nr&#10;BeZN7hSqsGb/AAivkj6gVL+suFJubSRBMzWvwWK9Ru6UFZys+fdBpFLovTlDMu4whJXuxMYoOv1/&#10;shVe6HIt7WAHjIIirXXhtNYQBpuhNzfEdprm97XG88LIO7vk/Ne4wQc3bXCMapdRosdJqWvGHuBt&#10;37eYWrqyN5SLxQR34Mcc0H0yytxoUQxtyIWCIrbrGitfy+8hRdYBUnMg96HPlViJNydR9FZbW8EA&#10;1DbR+yFkz2Mije22otlvfm6ogA/H4q/0GitkJYZsqskL1CfAmntF6et+65tWwWDcnoCx5rP939Av&#10;Tyk7s0HWQDLq0ghSRkN3itr0BKt0rDbciIhW+KQ1+hJ1JAJWW+3nYOzAU/6a1ywBdabgQlbm7kzS&#10;s0tyQCkoNqyzX/4Ie1aW8VlOrfiAvhqbbTvvS39xQld8yCDkGq+61vouJY91g24eVA5xWz+lKNW9&#10;tbS252SpeVBIrNtaplR3ZLRsX0xpVvutxUbYgKOMAz/hzV79bep2/TPT7llVQ3NoElpIEyI+BTfp&#10;6WdJY3i11hCdyjBJyf61wD+JP1Ity77aXYUrkKuQDwCavFjeTIlRqUHDG0nTOc+oeovrdSC7CRwE&#10;q+9IW1KEs/QR0AZMc5rQNBO5bhidxkE812r6U0Z1UqbgEdW2JXPzXW1MFCooxLA3kpStou7Pppva&#10;e2SlncxIczwRVl6Z6KdLcZvbC/fvJMjpGD+YrYV0tvT2gbz2/wDCV7jd3kVFlV2KSqW4zcmWb8Dx&#10;WNs7P2oUrXNG3+gmzaexcVIiH6hP3CusaG1p9TbSRbJaWlRwJ/1rj/o7FShRicfiR5zXY/Qb1gG1&#10;vAtqApIUzM8RSo9sakuEx86Rd4W0ysWkQwkkeBP+9Cv2bIuXFe6oYuAdpIZSogqVrb7OmtT7bBmM&#10;yvgHkSfJ8VrvqekuI73vbYbsmSJAGMUxx4sZLDFJNBTZDF4uWldkg2xDMc8/k0G9q7lq7YAQqQY2&#10;nwB3rU7XqjL7K3WTqEod0NI75iRT131dQlu5eBcXOkhcPI4PgUKYpRTT5M+rpc1Ni3cGmW6bbE4I&#10;7ZzWlXLoTcqJCMQ4bJyec9qvNXr0VXNuwoW2cZjB+e5qp1Vm3e/7SEr4FLlyK9sc0OsWQDdADLvJ&#10;TK7PA/rW+aB0ezaG+bmVL/dtnNcMe/7d0Oinoc7gpiF4NdG9F9QVdOvVAI+1TGOxoaIprk3XTmzd&#10;tGVcNiWXHHGPmrhtCUuNdS+k7RCbZiexmtIt+oraa7fsgQjKET9r+WindV617ZcKADH7CJANTcHD&#10;JF+y8u6Jbu0vIAnESF+arLvoOlbaCS6OyqgBiSvaDSPp/qyJdTa4YBdsg7tzDyDWz+nau1ce37hU&#10;XGkNB2lQOM1dxLlsfdAtF6IpvWWY4tFsrmJq0T0eB9223uaAILOBnB5BNZT1HThL+1ufJmXqr131&#10;CVRWN60pXhiI3Ef4QJxWfM4xTdlXjStgPU2s7sAhQ0NiSZ8/Fah9QkW9LfQoVCrC55ExIq61Hqz3&#10;9MjtcQsoJlR9xNazqnZwGvo1sbYAGWH5HmuPjanKTEY5xlOXxR89erbhqHQqrWgApJPUZ4NbT6QF&#10;tBWcwm5Rut8Z7Ca1/wCotAdNqAIn3GBBQYaR5NUr6+2Agto4UGNmSGYdx4pkLjOzn/1ChOSvlGze&#10;t6lL7MwtqkMd4nn5qs0mttKlr22UKRLAZlf+a0rWXdQNU4YKvDEjkiiaTV3fe/bs2yGVcwe5Hmnz&#10;g5Iyy1Nzsvdbtu3DbUyVDMVYxkdsUg9rbu9tmZ2AmOUBp/TEObiooYg7mhgCRxGcmrj07Qobzvct&#10;hAVBOw/sOOomkwi1wRJZZFLojqX9sWyNnQZJ5C4P4qybQpYdyrG3vJkXOpc5keK2+96eLKF0NsO3&#10;Ddtv/Na9qUa3aurhgoklhkBqZGPJsjCMOGrNdb1O8txUCg3CWdSwglY7U8n1RetrYAvAFQfPS57G&#10;tZ1OjKu9x1MBgBuJkx4qr9Us3DYv3BcZQzAsoEf2rbjhG0kIlGSTab4N91/1Tqb8KxUNEArG2V5M&#10;mtB1Hqxukn3gGaVKAyCvia1m84UsNzQT1gnpoN+6yOzvAeVKhMgz2+IrZDBYhZnLt3Q5dBlZAQM4&#10;DDgzSus9SDu7bFXIGROV8/mkrzuwulnckmSxEyRVJfvM+AWkgYmSfmt+HT7mrfRaxKTVMd1uqdjv&#10;uDbPAPIqku3RMxEiRNTuW3uuiQ3JHPMea8NH1qu3J/qWro44xilybMcIx7YJXwHI4WMUG2/UVftx&#10;TtzTmJPO4jaoxjzSd+ywIQMCTExToOLHY9rYPVXLjqXYGSeT4odrXui21YttJwx7RTFy2zm3uaYB&#10;H4FUe/YxVnJXfHmtGKEZKqXBvxaeE4tVZ0b0z1nYLgF0gNAfPbyK3XVepW9QrQm/CqH4gmuKaG+F&#10;cS5Yf5mK2vR6suhMYOCK4uu0C3Wjja/HlhGUFJuJ0q217r3W9wkAFs7R5+Salpbq23AVSwa2y4rU&#10;7erLrlmdUAzJ4HE0+L6u9u4FfIIYnPNcHJpXTTPPtuKr4ZuOv1kppn2FAqfkzxk+K0/1C2u4EiSC&#10;fmfmfmi6+5dtkqLhKoincT+1u0VVWGV3YySjRujt+KrSafZHcmNzZJSXKaLr0nQXGdTZUl9ssDyo&#10;BrZ9TbRQTaL7VYFJEbv/AI1N+mksq7FO1VK7B0sQfmm9cgu2MMFEnYGodDlnn1uNV0zo+IheWD92&#10;cF+oLp/mLjRMEv8A3rWGcXAnTgEEYzNbR63pwl9MjaJxyDWsXN5BNssCxljghY7V960kXHDjT+Ee&#10;5S4XySD3zcVrjcSZOZqQvAvb3y4O58AAn8Gqi1LP7e5yGGWmKdNm3sUBN+w+eJrRFkcS9s6gOoY2&#10;8gYScmO5oFy7BYtc2wSYAzk0PTQ7XBuTcB0BsRPipXWYIXa2Nk9MGI/NaFTSKqVC4shdjACZ+4/8&#10;UveDde44kHORTt15IyqBlzntULsJYaFVgsDyDQuKKTYjZYb1PtEEgiCePmrr0/TG0quHxsPyec0k&#10;mjLNaZ2DB8E8EeIoq2mVkhdoJgoTnHepGFBOdVwWtxN4HUSpGJ5A/NU2rtIrCF5UAEZ3VY3brr7I&#10;G0Lsweeo0rpVRnC7GLJJY/t/pNWS/wBGbOj2EmWymP8AyU4wKG1uyr2+npUGcc1Nb5eHUsI4U8kV&#10;jUahrlu6SV2OAFE/b8ULSGJFObZc7lXbvng4FYZ9zISoICiR3J8im3uC0LbFjJJhO9BuBntsZbfx&#10;gRSRiRmzqDYYFVeOx5kU+18tbL7x8DtBqnSbRutu3dIIE4pY5VAFgc4q99KhMsEW7LLU32IDhgWM&#10;cd68WQbN0t3EVX6m2P1TaciGXaQKdtsA7DE8GhTHQ/BJDMrv9y46gQIgTJNYZ+pUfYevEGBmlA8W&#10;sIPugkCawrJCIeQ3SsRRpgT5LmA942iwHkg5nsKyrE2ApQyDlh+4figKVUuz2zLQAVHMUR2aWaUg&#10;CYOPwBRJlVaJH25Ys7Mp/bPBrNh4cqYhQSA3LGlZG9HUgzgjtRUXqt3LkMwbAjsKapCnGibLdhmY&#10;BhGMZqtFgMjALJ+ckirH3rlm422JDYU/aA3JoFwWg5a2p2yFzgg0EmHHj2Ut61HZuQCAOK8oCxJg&#10;AEqTnmrJ2WboaMtVc642+2Y4YDmKRKIayHrmnQrbBBDCfzTwtm6qF7oBwAI4A80moMHMqCCBT952&#10;uNgRc29U4FUkFvF9RaCbiFAgyD2nxS6kwJllMBozBqV2fbkM20tlZk0stxknq6Sen5mgfZFyXK3W&#10;UWjt+8EDvtFNQi2gNkkyZ7xVOpUJt7DPOSaI2ouAKu89YgR2p0ZCXiRf2nWHLKswRH/FLhFW4Sto&#10;T9wP/NVt26Qd7uACRiKeW+WLmCpUqCvEqe9Mv9lKCINeuMWaC3O7/moBXO2WUMY2yfFQZv1XjoXz&#10;PmpXLwEF2AmAIGaC7H0kYY7/AHSETkKwjxSTohuOyym18AnmrG/+neA3Tv5HilH059y2zjKtJFUy&#10;b4i+VYqlsbgJk8ZontEJm0S3LGMCmH2oUKiATMHvTFt93vKGPE/BooopU/YuNL+opOWIMFcRS7e3&#10;BYWwvVjvmrIOy3ElySo4A80heuIyKrW2nPxAqNAbnYu4LlJO4BT8RFQchG2zI2iWImPxRDbRWQjM&#10;Dg5NRS662TbdpJYlPBFJaGKRMh1a2txQpGQwyYFGs3EI3Fml2IBOImlrbXWVbiWhxB3HvRC+8NbC&#10;iRLMTwIo4gSDoCHuMjhoGdoiisU2Oi7yIkfHzNTtLtbepDBRuxwaKGKG5sG7cJcjj8U9RESnRmzb&#10;3KFnJUmQeSK8qh7YC9L8lj3HxWDZOxXRo7lSYiptfbapdFkL07ewoqKU18mfccPkL5BI5FVuodNs&#10;yZGZXEjxFFuWyVaJiBNCfYguBYZiAJPahbIYW0GRmd5JzwKBeLnBG0H5mjO6OBLGAJOOaFfuW8IH&#10;IIPG3mlyYUANzLBWH3/aQf8AUVixfS2CimSGwWzFFuWVNu3t6nJ5/wAI+aDshQZjqAAHcilWO7Q2&#10;WVFDnrJwYHNJXbRlFgAPPPaKJvjcJLmCSfB8Ur+p0hnUFxEGhkwlwEKxcBLyewHbHNZsiQ53SX58&#10;iKw8o23uc/2o+lDyRsAhSfwaBIuyCLsFzacgEiacRhsd9rFDE54J5igXXB6GzIBJGIopGwWirFg5&#10;hl4meDVlh1VWS0QTtYyCTJmo3lblg25RkE4Y0rcgBAV2FWIx3ppkDOpMkMYnsBUsJslZuKCRA4l1&#10;yP61h2IClWgRuaKjct7Uu7chiJ5mDU3UhACcLnxjxUsiYR3JcwcDgcSKUYXSWf28YCk168HjcGyI&#10;UTWbljaigAtmZnC+ZoJSGxIIGd4FrqJOfmmwi2msu0kiS3xPegi6QCksCw+0j/MGnLWlYIAGkbaA&#10;OmW9jdcuB7gUqFCgsYmth0DAQ3tGN0MQRAA7VrljTm7buArDY+P6Ctq0OmV422wMQ4K1WWqNGH4Z&#10;vfo1rZbuKE60AaQAy4yBntXUvSkK3ba2kJeAtzuC8TE/Irmv0/ZLC2PamDtLbTtPwYrq3pGnCaZN&#10;gBNoBm2PyGODFcTVRpHofHwN09OIRNpuBIYlW7gnEfAIra/bUGQvQHIcqchgs/51reksg27YfbAk&#10;blE9JyM1tWm2DDW9oOw9OGbbkwDXAyds9Nhf4or9UwtvpmBlNuWU5G0/6VWXne0GO44Mk4EZkT5G&#10;avvalgguqeti8ZlW7DwKpHClWu3QGBHUAN24qYAAqQCm+DVtZaKszM7HrmCYgP3B4rWb6qlu6ZFt&#10;WI2kghSFz88nmtu9X0dm6fZeAQv2dmWex/PArVdXav2dUwSztTcQdxlQO+OzV1cPS5ONnVPoAdNb&#10;Hstbd1UmWK8lrg7eQDU7125aVtzhBbDKekQCwyDFQcBAD7bktJS3AAM4nHFKbLQKKqrBAXe09QJn&#10;8YNaEZJsILzt+mUW9bKSMbYJHBpcBUe211ElU3AIudoEAgntRHDG0IVdqMSxt4M9pHiaVvEOEue3&#10;uY4aM/BX8UaYDAi/cuMgcISAFLxw3aPkilGQbVe3aBCrMgxyf9KM168qW0IDqzkAMIgpxULdgFLi&#10;B1YFmdO0zyPgTTYiZIQVZhrasHTeRAx+IpdvdXZNtFUhnkjIngmrm2quFDoWKyrRc2GR2NJatbF5&#10;g5ugkPG3gwMg/wBKYjNNWihuWmkxuClkJE5A7qJrA6LqjZKEtJAhvhyafffMqrJ+2XIAJnk9+KC6&#10;C3c2vDmAGImBuNHbFUAtOXBsyqhetXP7vmmQEY2Td/SgFpiOjsYFVz2P1xtuD7iFnGAe9WF26bTO&#10;oPuu4gsRgyeAaposZUJsslEBc71LHDLv4ov80B/KqLriGADTjdxS4cvdIukDcSJmMLTJsXLpWLYK&#10;sBtiltBmxaa0zpfCPui5uhWgmPNPMTca41v9W1yrEQ24cxxIqiuXGs9QeIKgR3k5NWZ1G9rs3wdz&#10;fohVOd3YmsmSDs6OKScRF3YW/ZRAVNyZBKyVyQI4qo1dlLy6b2rZREO5AYxJ/wAq2SF2bTaLC1iJ&#10;gDzmkdZpQX1O+7cQYaduZ/3BNHGVCpwsoLhvIzPcSLo4lhye4FVN8uts7jP6u+I78EwKs9XdvvdX&#10;Y44ZysTv7TPeq6GW4FZWLISrCMKD/h8A962Y+jHkETbeXc22nDLsO6AvOTVezuxhgzEsII7VYMrr&#10;ILHaeqewAxiliyOVtuTKYBYxvA4/rTLsxtg1dLYYJYV0ACqymP6/mr/0tLyiytwMsKcJgsTWuNuV&#10;NOFsKdxMKO2cVZaZ7kr925tyrLfYZ/2pGaFro06bJUlybtZv7SIUqFYdPBx2NNOWKSyAsSyq4ODu&#10;zApb2mFsOLwlUDMGzBmnXOyzugWtzEgBZUT4+a5Eo8nooXSENRtNudh3gwQxwfOB/hpRHV3ZPdCh&#10;iI2ySxGYAqwXThroR2lioxOzJEj81QFCi3lZVeb2ZOBA5jmRW3Q5Nk+zFr4XBcezZLGpttZZPcYA&#10;tLEiT8wTwDQ/5zTBhbVyQ5kMRkT/ALCtUb1ZUWXcoCMNunfnFLan1ld9wMGEL+QGPyOQa7n9SuLR&#10;yXJ+kbPe9V9t+hi5aZuPG0TxA/pmuc6zW3Xuu2/7gwAAie1MXdaQyA4juBnJilWDlro9sFlHI4C0&#10;jJkTfAtwclb7E1OwXAwAKAEEHiMR/WiWb9xrSlMbgWjuMxFe9naGYwGLhgD8czTNsBW/7ZAODJpL&#10;ZUU7JLp7joq+3lGKwWgHuZp3SKLN0HftIbpQHkH/AIpRS10MgRQJzPnsQaLbYsLf2nqZRMjnvJ7U&#10;DVmiLpl3pG3uptfqsXJBJMKRVm91j7mxGd1M3GB2gmf9K1vSNp5R1aNz4G7kTBJFXTMH5UEMQGI4&#10;IU81hyxpmqGSwl8oPcVbAho2lpbcT3Paj2xcUv0MChVWUZMnvQWcOp2wLe5cZ/G6iMGLW0t/9y4O&#10;xkmOAKQ0PsIbR2yIhwd2I6pzVc9lgyFXdRw7k5iYiKsBo7hn3LxDABmBzuJ7N4qGqcwouW2csSVK&#10;8Enz5oKYTk0UFzdbRFu/JUA4MVXL+rbuFru15BKBSMA5ia2csC4hNpCgHvIBiPiqzVowaDqF2kZI&#10;WWCzUSYO322UD2mi7N2A5AYfuI5pFLG4M5JAAkD7hV5euWjstKm5dp3Dgsxzz5qtcshCrZhCu47T&#10;3pkGKljNZ1YR3Kw3uMYB4/pSOouLsKrb4xxyfxWyamxcN291K23OIwYqhu2riGd2eTndBinoU1RU&#10;OFKwSCzHBiCAcUmbtsLsZ8AdO0cGIzTr22IVsK1yRBFIOu4EGQJMdpp0V+zPkl+hd2BQK0bwscUo&#10;Le24tr28uoIpq2yJAe4RHIiSDSrYvK4Yq6gmW7ieaYISi/QqyRcnBPFJPAa4QQEIiQKYvCJIbcS5&#10;O4cCaSYQpJBYgdqJBiz4AnLRxwKDvH/wr/OmHIMlpJ+KB+l/8LNEgVL9n1ndtXJuBUUgMoVc4xki&#10;l/1HhHbAAkgzE/PmiFyLwcODb2faMkx8Vgrtt3gqlEe3KQsgme4rqo+eX+wluVKp7Tq1sMQed3ip&#10;i1vVQtshmAbPBnkijhbR2M7NEgEA5mP2iptaZ1DPB2uFwYO39oFRkVlS8kmA5gtvBIhY8T3q19wK&#10;yRayzbLQGAMYOaUfa94qbJyIJntNMWZRwGU7BAHjxtoXQcLT5kM3maLodAEKiAGkrt4b8TXrG25e&#10;tl3ZHCs5Ldz2oDW46vcCsquIBn5AM9qGupQQxc7ldD0rjwcdyaAe5BD/ANu6wujcIXceSCZM/NQ1&#10;DkW3W3DBmCKUxCjuDTl2xab9FCFC7ySWG0bvjyKR2KjObVubW0Im4/ae5/E0yAMgZIuqzG8IHS6+&#10;aSt2bSPdNtWdmAjP2xyM0W2yNdbdLIp2gjALd4oVpERbLHdtZyB5iiaBU0N3LDq5uhC7KQG8DHih&#10;PacbwiAneWkkdR5ANRutc3H9UuUPERiMfmsPaQ6myFAJUAbW+7zMUtotTDi4bIRmDODOMMFJGcd6&#10;FrLoQOhtN0gJI5yc8Usll7YdlG1N0SRAL8xS73GZAwFxRwQx6T80KKlNmIm6z+2UdpSDkSvipWlD&#10;DcqlcQO4HmKmSSWcv1/iSpPBovsLstqUDjaTIMEnmKhSF9O92+twu+QNoU9xXkffsCnd1lWnIwOK&#10;HcAvG2blwz/gGCfivXVCXbfQyO4m6y8D8ULQDZZMdoso9sNvbM4IjBE0vcFxGvTZtqS0TPAHz80t&#10;Cq5i4bnudIXnHaaO2oYo6PbhAdp/8moYgRYbfNzaQE6oEGQpjJqGiUEIi9JyZYEsR4FR2XHZp05x&#10;kMuZ7RRX1SX5V9r8JtMqVjzFMDCWTdt3WZJUKwUq+NzRzRbbXSx3iCCwIQxLHg0pZdyxMsE/aDMA&#10;/k8UIXup2NjYkFJB/wAz8GhkXuL5NTfTTogumHcwQJ2GOSalqbKai0W3iXIDIsgt2JFL6VraWLQO&#10;m6ZJifsj8U3d1jBbLLjadkCATP3NXL1eJyhKlydHRZ1jyRdnF/qb0tLF9GtoyggwvzwRWluhAcez&#10;uySQDJEV2j1zT3Wa87tu23YUL+7cK47rbD23cKxVmYCB4NY8WRukz0+CSnjcioLLvH+nFKMxl1AM&#10;KdxPmn721zthcmATjIoDF1NxSygA52iQYrbFjMYsqvbyyEgjt3r1xA25yOkc5qY321MQwBjxINBu&#10;uwMCAGj8imIO0jDMNwKLjb3zQZ5BJBjNEIOILQRJoSwWbvRIsgbWJnvivEyZBOPNT2+5giM/ihkh&#10;WyTAqFEFHHNY4/cakDJqLAgL4qwyYXnOJgGvMomCcTQgpzJrzMGg95qUUwqrmCcc0S4CP2x8ihzk&#10;+AcfFSPgywmoRBDuZYzCigqCZ2ifFT4J+TisCDuJzB4qJgnton7zgRRbiGNiLk5qEFiIU1ILDceR&#10;8YqrKJ7ug9fBGOZmiAhQU3QIJz3IoKsueiRt7UVHgyRgLx+aoonbUBlOT0yZobMWjcTiAAczRAxM&#10;8yI/sKjcCsF2sRPY8k1Xssybux4URu8ViYZVD4ivFConLAHMciokvsmBHABqKgrBhSbZYqDJ5qLW&#10;/MK3YV73OATB8V4vLEbZgTmi5BIBQDJ4HEV6ZJaBIxUihDChbsirBCqQBEmAawhYMy481AEmDzUS&#10;5ZojuTVkJbSZhpx+IqKMQCDxUlQBj0T5qKH7qlkMEkGQant4kRiahMGfPaiWeVP+VWy0jw7yCPBo&#10;yyWt5PBoJ3dsg1Iu7BRtiODVBBQ7FJ2fP4oMHMzEV7bIJL/85qUAgrJzmqIZtztMee9RBaCOIrKn&#10;bMxB8VFyIkAjMRVlGEnaZAmpq5KKAsQP70MgsJYx+almT+MVYJMSVlUPGTUQx3DFZYuQBkHiKGpb&#10;dJ7VZdBSI3YnHNYJhwIPAjFYO5gGP2tgGpr2EYHOaolA2kIRulZgVlcC3Jj/AIqSsYWDw2BXmkbp&#10;yeKgJKNzEqkwKwzNG7OO01EOYjIJrywvKn4qFkhzgc96iVkL5rxg7QzHcD9oEYqfLOOBECKsog+A&#10;PIxUWcxkUQgdJ3DyR4qYYEEDiqKFySI69xYceKkAABjHg0ZV9w4gE8g1FgTjfgeeKlkQDdG6VwTz&#10;RAekyeayWjdAO2cCpK5YssSrfHEVYdfshuggbjAWj2gSrAxGINQcjcBtme/mKwZKhJwWnioB2Pm8&#10;U3DaG4JMQay1va+wwBng0Gxe2P1Ln5qYYI7BUEfJ4owaI3FCOwLLk8ivGUCrIIIJJ8Vg2zsQhRt3&#10;5JzzQlOxmEST9tAwkeS5OSI/Axih9JHIgSaOVL3iNuAIjioJuLtC4EY7RVBGCiyApGSM/wCtYI3s&#10;YG8xwcV4ksCdgzMTgQKizTjBwOO1Qtsw3SrQYLRU9xKiFAFR9zaCCMkRipmdtotLAEfkCropyPIr&#10;bgAB/SvEFupjHkeaKd4YvIhj/eaEQJCxGZqAEXVWA2c/6UMbRIIJMdqO4VhJX/2igqvX8MZxURdM&#10;NBdRO0BVEigNmYbE0e6hlscGI71AoACQTCmKnBOfgkq8l4JK1OWlQFDFl7VkIq9QEnkCrSykK7m0&#10;DtAMTNRRsGUmijYOGMTjFZV2hoWrDU6ZVAKsYbtSVxZUrIRgf6GowoOyW5nKypZgKYNzo++DSjth&#10;IYycGmFAO7bwI5zHzVB0QZZ3QJnzgijJdKA52gYI5Gaig6lf28DBB71hpMQ4Az0jiKguQurFjl8d&#10;zUVJhNx4bHxTBKm3CqSwaSYxWbgDrJHTHbkVdhIWdjk7viB3mvKygmDFFCFtyoogcx4FC3S+XnGf&#10;mrRUnRNiP8cyfxQy0/f3717eh3HacD8RUIyOqQKiRTkGMmIyPivZBKhYU9p5pvTMECgsBnPyDT76&#10;ZXRWRl3dhHIFWEvRQNkyYJmBUzCmZqV5BgTx8RWQVJEqvESKgVtEUtMxKqC2JkCaIqW5AVjI4qYb&#10;Y20N2jBiYr15gBbMqwIx8VAXZG9bQRAHVgAGk94E8/g0W7G4nuPFDZSDDH5mhB5sgGBaSpqTlQRC&#10;Y7TXlmIwfnwKmsnp/b5qizKF9rBfwakM7gfu80NDtduInNeBXcWANQKK5B5A4oivmIBEznipo7Nm&#10;YIOPIoZXdmOPnvVlN/kNIIV22yPB4E+Kgl0COrBImhISVUzwZrD3eYYCTgUNBPguF1qpvCtziY5q&#10;nvMJEZWYFQCZ+K8E7RxV0UrZ72yVkDE5rOMycxXnmFIMTivMoIhVMzUDIElo+cmsq6KTzEV4rgcr&#10;XleCG2zBgj8VCDinBGML3/1pVt4k7c+SMVF3WANsViQFMTNWVdAyFk0UKhEjtzJrAzIK5rDADhdt&#10;USzAURu4zFEe3Ewxg/50Pp3Rmj3LgwNscVAWL+2AxTxWFyuViiMrNuJOeaiow2cDMHvVloIHUbYG&#10;eDFD3bJ6YM1gkqAY7zWCC3P+tQI8r4OYEQajAhZorQBPxANDYRGJAqEPLzWTwoiKi3mvIcgqTioQ&#10;ywPIk14rgk/iKwxaZY969kdiR2mrISG587v9qITLAbRzg0EPtETyM14Ou3B5qiBVI7XMiQMVFlgD&#10;+oNY3SCAoiJz2rG5TIAPFQjYZLZIADiOc1hipTqMtP8AlUVaZ6uBWBtaJEfioVZIjYRAFM2rzqmB&#10;x80BJMTHeDQx4781GrImjdtJ6i5dG9zcqgAzxPmtx0Hqdx7RSbRhwfciZFcct3yMTCnNXPpvqt7T&#10;uGDKRxByPzFc7U6PfF0kb9P5B45JPr2dn9i5eVwba3EnqO7zS721tXlWLbOp2rnccdpFax6P6oqb&#10;ibrCBuIBgHxV8NYlwoyKJYZABkTwK8/PDOEmmj0OPUY5xTT5YS8CwuESrYN0efxVdrB1psTcGIID&#10;YHyfin0uv1m5DbV/cSYJ7Uu94lHtOm+VlCeB5mqimg5bWihvW1hiUE/cSc/2qpuFwWliCft2jBra&#10;Hl2EBFKKJWIEVU6q1dF9Sr4bG2MTWzFMw5IMoyxNxRgq3MV0j6BuxqFRVDbuk5ys9653ftBig9oz&#10;PMxNW3pnqL6J7XtIQu8Mx8xR6rH9zE4oVp5bcibPqT1X07TafSq62lN63gq5mVbhs9650NHrna4b&#10;K+5b/wDlgXiuxfQ3pY9WsWtRqSEti0xdrnLSYA/AJxXX/VPoz08ekamwFQ3Ut7jdBG4kD90eORXi&#10;J6mMZOPw6PY6fDcbS2r1R8B6/wBGuXndWskKzwoJ3Vsvon0xb01vfdZG2mdriutep/RR9LB2gtda&#10;2GNzdjpyTGTNaB656rqtbcaLH3LNyBkxwQfFG/I5ctY4SSj7YUNJjx/nJcv0F1uhsOsogtlsI4MK&#10;a5xqv5gMVchinAHcCp3vU9Uly4VvNxiRMVXpqHv3b0v2C5wZFdHTaeeO22mqF5ZxnXaZm5r2Taq2&#10;3PhRirG1ftXFRXR1OBnt81ceiWvT9Tes2tQbgYLiB2rGu9PR3uuo6YAUeIoZanHv2OEotc2MjpZq&#10;O7emn6ENUHU27apJGZ7kHvWveqhrDWSzAdxFbG+h1BuFGaSVwFnA+aGv0979wXLjsFHJp2nzY4OL&#10;lNVXr3Zlz45TTSiaI2s3s6iyTu5j/airZuJblrZEDcMyAK2TX6BbTj2lIx90dhWuakNatkhSQ0qZ&#10;JANdbFmjkS2qrMLx7FJzd0inS8G39RQJJDdzQtQ7Otpm6iMkFcTQbSF9z7G5g+KZtaheRb3AyCWw&#10;MV11CnwjiSyb1+TFw+5WUuIJmRjNE02se1xdwTwag6oNv75MyKVuadhDkQjTmnRSEzXHSZv/AKV/&#10;FD6l9LTdpfUr6QRHWdo/pWxH+NX1a15tR/61qDPfea4l7jgbO1EXUsxAJ5wfxVzwKXaRlWRfLR9Z&#10;Xf8Aqj+pNTZspeFgm0FJf2+p1Fbd6L/1meu+n6nSr/LWjpww922xlmU/+dfDr3QGJRtwj8UG47nE&#10;4jikLx2K7ouWZ01Z+r9n/q++m9WGFy1qLQL5Eq8fnNMH/qW+jLu8nUXLbs/VsmGjzX5SWrlst1lg&#10;dsSaahnUktmAFC/71bwNV/uMFw3xvZBn63aD+K30xrHtpa9ZtsWXc+5iocH5arRfqj0nU3lW3rrP&#10;uBDC2nUnb5nIr8fU1N6yyq90hvzEA0Sz61qbLNt1N1T5DEYpMtE5u3JP/ArmPUa/yfs1pr9lmBGp&#10;tRslNrKxatw0OutolltRd3LkgrLBD8gV+JPp/wBU+raQrdTW3RuMYczXTPRv41fV2itubHrF2Ore&#10;syYNB/RRg21RotSilyr/AMn7HaT1r2jfAI57mDB/cs1b2fWb1y2EBZ8HduwrDkSK/IQ/9S/1kula&#10;0mtVZCjeEG7FUD/9Rf1suo3D1m9AwQSK36bM48fZ/wDkzZdDC7+6+f0fsrb9b0zjb7gG/wC1Sm1l&#10;jxOas73rNkm4gvK10hZBBmPJB7V+S3p3/Vh9X6b+UN82r4DZDWgS4HbFdTH/AFppM3fp21Az/wBw&#10;yhrdHXx//BsxZdA4ut6/8H6Pj1VVytpSdsghf9vFesep2Laqm4W56gFktuPIAPavzfT/AKyLJ9o3&#10;Pp9SQxkm6QYPiAIrZx/1badG/T9BQWDANtnLH5O6lZPM4odxkXDxOafTR+gI9Vt3V2G4qy2GLZ/A&#10;Bp656sDKGRKhEfzHivga1/1c+nK7m36AG6pEtkCt99B/6l9Br0cJ6KbTCDJecnsKzy+o9LCnK0Oj&#10;9N55urR9eXvXbRPf3EhTuMxHiKYPrQMsFYkgiG4J7xXxT6r/ABr9Ut6srZ0VvTyTuJBd4PH4qx9H&#10;/iP6jqDF31tAGSfHtnxWfN9YaaFUmx8fpHM+5pH2Cmvc3GRbbSokM3Rt/oahc9QdN/vAbbYLm5PC&#10;+ZPAr5K9V/iT6xbvqtnX3H91R9xwI5MRiqT1f6g+pPqbT3dCnqN+5ptwU42BSezMay5frjDVRxSt&#10;9AP6TljbbyqSXwfS/rX8UPpwAe56lZXbhggLlIP3HbTOl+udCzXrlnVl1UI0qkgr5r5c9M/hpf0k&#10;Wv5EM9zpYNjcfjvDVrf8Q/4j+ifR+qsaC+3vXEtKXRcBfAxXLl9T6+brHhbvrg0rxGmxx3ZZJV27&#10;O363+M94epXrFj0h7lsbiCX6mHeBWPWP4t+nWdH/ADOtFvTi3O1DcVmaB4r8z/qb+OPqup1xu6W8&#10;bFoMzIFAjP8Aj81yT1X6k9T9Vutd1GoNzcc9q14v+o5f/UyqEWvXLMeTPpcT/wBrHvfy+EfYP8Rf&#10;+qHU6+y6+mk2m3QGr5I9X+q/VvU33avU3HJY53EmtYe4ZYm51x9pFGF43NgMQBzW3HpoY+at+2zn&#10;anU5M3EpcfC4QV0ZyofcwUSveAag1ghmBYZ+f8qAdUyIOIYwYrKXTJPJbImn1Iz8vsftWiVYZK7c&#10;jiKes6feYO0jEDwDVX7hCrvYtIpu1qXtlc5XO0Uidu6ZmzWWN3RgAk3MTjcIBjsKYRk9u6CxB3Lw&#10;AQ3xVS2pY21ZzDhp6hIIqVl3uFoBAJiBWaUJNdiUqNn1N22l21v45xSP8yptkG3J5C1SlWIWLh3T&#10;3/0rwZxetAMCZ5J7UCwquyOHHY+2oPtYMEsWiM07o9YsyoUSsNn/ACqqtIXuqS4784FW1nQrIcFR&#10;iYI78VU1FIS20GteqLbFwhXSTwp8VjW6669lbSmQ2f7+aYsrbNkM1vIJG7uRViunLEKiptVZaTt5&#10;rM5Ri09pN9U2c9d7iNcQspEc0JFJKSJ8Gtr1voDB0KMrNMbQJGTxWvayw9p2UkxPBwK6OPNGaVPk&#10;14tSpklkcucGIAog0w2qyliciWr2muC1ceLhGPtCzT9u4pUEmWGQYkGqlJok8lFaHChGL8grkcU1&#10;ZEMgkv4HxU7iXby3CroQpniI+Kkj22zBDrxHFDJ2hU58dBFYbul45A/FFS2wCsF4naZwTUjZWVN1&#10;dxKzK9qZtIR7m5hJEqFpEpC3JMrrltrZu+4gyAwbyaIUFwAIFuA5O3BB8VYJbDMpvCCDEgzJobp7&#10;kzYSLRIJGCfHFTf0Wpiy2dpUCNogR3p+zowVdVIJVvuXEfmpHShIFtGZycf17U7aJdYFkgd1pU8v&#10;HZae4S0in+ZB3mCJx5FWhG4BXECZDd5ryoyHKBJjHEGtse7bvoLYtBRtEnyT3FZsmVWjNmxrinyH&#10;9G0D3GIt3AJJM8tgYBronql25pPSR7xI3JJUCc+SfNVP036bLBrdqAqyR3cmlf4ka1dN6das72kB&#10;i4PYeCaxwhvzQXyzZo5KCbfKPlD1rOrvASBVKRB5+JpnUXGbcxfIahOpczB5719BgqikdfFxCKQb&#10;06/7V4NnPiuh6HSWtSyXDbBEy0mK5mrCd3et29A17tZdG2xjtmuT5bDJw3x4a4E6pdOjqfot7T7L&#10;qpajfxA4A5mt0tG1atoxvD7dygiI+K5T6NqzYuETt2tKz2mukaX043XBZg26NsDHVXznyeDbkdyd&#10;Pn5snj9O5XKVuvRuH0/qzcvBtitMMoHK+ZFfSnoHqz37djTIC11kdGUCDtPFaD9L/wANzbsad/8A&#10;1C2XuZbZhrWcrX1D6T6N6V6Nbm3pyzssw3MgSZryGt8XDPmjNTX4c0jF5LBnjJv7bipLiz5e+r3/&#10;AJDTuJJY2mW4xz1GvnXRoLtwQw2kHaxwTt7V0f8AiX9Y/wA/6rdCSttX2gjjNc7v6w27JBMHaRmD&#10;x4r0nitCsMG65n2eZxvdab4T4NR9cvkm6LdwzcMxPYfNKaLTLj3LbWywkHbQtPZN594tPcEkGcQT&#10;81umiZ7czJUDaQSIWO1ehlPZFRSERd29x7Raa1ZUnrkHLAbiVPg9quPTb25LlsWPb9oAZEyWrXdY&#10;LhBXcxZ2DDbjA807pdUtx7lstcKBlIxgFckHzWSfKZWPIlIvLYazB3FmVmDTiD4q7teuFLYsm3Z5&#10;AOcgUs7i+lzBaT7gkgA+aqX0jjcQUKgZIMEMeI81nUhmTM1W0d1NkO1y/tcAuFLefAFL27Rs3zbV&#10;IJaRDSTPYjzRRaUIepmjquSeD2j5pLV6Ry1t1uEN9+MRURlnB9pcmyaBkVUtgey0lbe7qYhjkH5r&#10;evTdGq+w1y6JtsRJ8nzFaT6R027BYEwS225nJ7g1uP0/ddlVirke63YbYHj4NBNM6GCHES4+rfXL&#10;vp2lV3uC0yLjM7x2A/FfHfrGtuavVXbpdnZ2Jgiea7X/ABQ9eCW7VnoYhSARJkHkGuEadWvOWnmu&#10;joMW2LmxGpm98utsSy9LFjftckjgll4rsvoept29Ki2VuLuMQDDMP+K5JobMXbRZjsY8zkV0XQXr&#10;ouPL719qA23OeKvPy7sDTzaUq9m/2deq2km4XYluh14n8d6Fa1yYDJ0xCscQfikdFfuFFU2wjK21&#10;CMysc571NXT2iyus5XYwkEzzSKNP3JcHTfQwlz+W3Eq4BU+f6+K6hoGFi5aNwK0SrOB1A+Y71xD0&#10;a8LWrtKw3MpUmDM4712vSa5r1sBirDlS2TI7YpFrk2x2yR1PRaqzessbLwvuBWaM7vyaD6gtl29s&#10;bGCky+zY+RjdWlaP1i3YsrG9lJkT3IOZUcmmT60moS1sRmYElhgADt/8Y0f3OEa/uJxSNT9T9N1b&#10;XVuIym8ZMlBKjya1bV6p9GXCNlOo22ySSO1dDv8AqS3rVldrKrtLkwAPiRXMvW/05QDdc6jAGxo7&#10;dXihSTMssdNpFNavX/0+WdztyvHfFXWn1doMW2IotqOrOWP+9aJa9QWySvuM5UQCOZbkj5pfUetX&#10;ZIKNyFuA/t+Z71JIz7dt2zbw2ltXbrs7sWkll+2e8in9BfdbJW7G3lBOTmtMP1CLmlt2UcAbiu48&#10;A96PpPUxeuquxUKpsDTuz5HzS2hafVHXtNp7ji9suMMD2iRDMPAPaqa/eZ3uFbBADx/hMjsB5o3p&#10;vrSMht3bzBQAQ3lh2FFbUIG3O0Ft0t+eGBpcqRpyQjSpFSp1lq8dhLiARsERHP5q5sevNb94s4Yk&#10;dzMx23eaptRrrWocBLG4cXWDQDOJgVWKBbt3QyGIO0xtb4ikzbFR4bN21P1Ncc3bIuLIAffsyMfb&#10;iM1qSesajUXbYcz4FyMA/iqfU3brbbXtHcuXaciezRRNLJUbLaOrJA77SO/4FcbWZG2qMubIm0kd&#10;s+kfRLepLMpJP2ncBAPPSK2z136Ss+nw7A391uZVoGa59/Db1e+mpVXuFhiceD9xFdl/ibqFHpp3&#10;s23bvX2xgNXU0Onh9icmh+DY8cpVyjjup+jdL6gidBdmEqB+0+PzXDvqn6PPpl+6HtN152wVieK7&#10;N/D/AOtf5e57F4jM/Jnu0ea3H630w9S0Te2m+Bu3gZUNwaTuirMc8OPNi+5j/vfZ8Han3FuXhsgu&#10;QCzGAYGYNEs2bVnetm/kkEy3+9b99U/Sz6PVFHQ3UJLgffuBHOa0Wz6fbsoGswLivBE7m2mqhmhJ&#10;NJnMljmknwWmmth4Hdj98DdgdqsF1TacWyyMVIh4O/jvS3pti1ati6HhdzRDREcn+tbBpLDN7Ki4&#10;UUtv5H9vxQj8EGu3TEz6l+kVYrlgVBmW/JoHqXqDXFYEwA8gE5+Zpn1LS2bO24BbNqRCgnEdzWty&#10;077gHttuIjqmq3Uxrm00SuahrQt+5c2jnqzuB8RgVqnqj2XuFFhWZjBLSCBTerYG2UdtgJ3KV+0C&#10;tNu6gqt3pUpwMZU+a6WlxuQmWWae1qrLFxZI2hCAyj3GOIPxS920hcbXKkDoLnDRxnzVVc1cI2Wk&#10;gTOBFLb7gybbRziuljwMAai5Zcxdt9YMoZqsGkZ7iIhMnHwKOlwe41xpDL+ZaaYs7ZvEMvUNw8it&#10;cbiPjy0Wh9N0wW2gYEz0kck1jVW1cpZRHJz1EZkZwRRF1JtjY1rcSeXHaP8ASqHV6y5cRbTqRDYP&#10;EDxNLjGcn2aslJLjtCW8TH2zOWzQLaqygkQRgAU5tbDizKCjhLR93DAQMx3rQ50IilXZT6iwMkLx&#10;gGcTWq3rYUk9pkAV0K9Zsra4MeYwCOxrRdYGlwSIIrfoMu6zr+PzKkjFs9mADfGOfNbHpLj/AHA/&#10;ZjAxmta0vSmCGkgz3FXmmIBcJMRJpmqj2VrUnZsli6MjJ2jqEnNbB6cBiBx92OJ7VqlhyWMSCa2l&#10;UvhFAhZSAoEqYrzurjXF1Z5yWm3SM69puuoE7VByZMmg6K5dtncloypnNKanUuGB3LIyVqen1G+C&#10;rEPydxwfxSliax1SaE5MVpm/ejnpk3WZ3MbpwI4FbJecWbNwG0twuwyMQwEkVqfpGyVcsN07sCNr&#10;eKuvWNYg096WQG4u1ZEAUPgsO/X8fo6vhMCTjKzivrAvjUtv6g03IUYUt2rTbikG6waV8A962/1T&#10;VtlUIYkAsOIiqJlVgWt2wRuBj5r7ptSjH+D1byJNimmtII2KC0yZPb5phPZyTK9WAuTFRYoQ0pHk&#10;ATJrG0AOWSR+0CqoZCbYbV21e4vmNwoTPuZ0LAAkSQDk15mBWd8EQWBGaE0kK5dpPAERAqrHMYa6&#10;rYKjjHgimbNkOFb7ATAjzVU9y0UZ2JXA2gcGrHTasIgXcrTwCMijjJi3t9suUtW1KWrlsdJlWU9R&#10;JpC8hS4SEkg9/FWml1auxJWWC8EQWPyaQ1LO7gqqjk7Zp7XBnrlArrXWXpAWeDAoXvCTk4UAnvVa&#10;mpY3FWdrDktWbG83JkcElj3pKZqpDd15tgukFSCHPBA+KWvOvcDnMZ571FRuzm4RnacSKmwe4Wbe&#10;g8rOcdqgW5pA967yIkDhjg/mpX7UMiiWLDmZir9dPa2KzWw4KgGe01UarThCWUGLmFCGhcbB3spk&#10;UFhL4QEfkUa1bQlM7ZmMcTTFy37NsqFBKDxkg+aYXToLdx9zTCkL5oVAveLLpbaJauK5AMiTjIqD&#10;2nRg7NugQNo89zRLls7VXY0MsxM5pe1buMAytI4A3Zq2gNzPBiFbrEcGB3o+kuQVL23kHbu+PzQg&#10;7AzjqEECjq8CV3RxEd6oJT6GVYg9LgE8eDSup2gyQsqRuX5rGpZipUkSIMD/AJpB5d3DQsHuaJMP&#10;fY2qoGUsYTkAfNOAqolgBLQue1VBZrY9vYNy8/imLEXIlh8xnNGmLnzyP7d7SyYAzQ7WnuvcsKIJ&#10;yYnkU/pLL+3d3leAAPIotsJJfblT/YUewS5Cd+yqozMOtmmfxQdS7rsKiTjdOTmm738vbgCSDBCH&#10;Ak0pdYtdYqhEf2BPz3oJRIrvoROn2B2DwrEZIrJd2UNEJ+ck0W7ZAt2zkMDndgH8VBm2Eqys0DA8&#10;UlwY5NgMEBIM/bVpb9MX2kd1lcwIyPmkd5EMpK5raG1blEUOWUL2jM+aTKw4GtXtArKjWrYIE8mq&#10;q1Kv7jgxJETFbWLRJUONpZCQeJ+Kob1sBhHYzBq4sNgbhdEBKKQDzTNl7bB3YCOA05NIohIdYMnJ&#10;8AU5Z2lVQAE7/wACjsBNJjy3fb2QjZxJyc1hWFvdkNOBI/3oF+8WeWht3dZxRbRDk9WBAMmiRc3Y&#10;zsLKSQ3xkTFBQT7wAYE4BHVPyastOE5UhSAQwbOKFttEAQRAw0/7VrUVRhnzfJVNZYZ2byCANx+0&#10;HnijM5FsLuaAcha8LdpS0XekkqQO9CE7HEEg4JHiqcaGwfXI1dgW9oYqYkuTEfFLOYtKrKCYEZmD&#10;WHdmn9QFSw+7uRUx7ZwrE5yCIIpcmHF/sUYXHSSFDZrHtlxvKhh9uOR8xRWuoslbZUTG6Jn81m1Z&#10;berbyfgYxSmNdEbYURO4qIgjiiQ4RtzRtG7Md/mpXFO65bVNpAkpQrDoptQs8rD5mqBdUOaa8be4&#10;Kolux4Io4u3Jdja2krJ/pSfvqDcU6dd4AAinU2Fdjzzz3E1pgzPOJhrQUKXQqGOAe5NYskh327YH&#10;Joy22QsfvjszcDtSi7wE6elpJo2SKoi94kXApIEwQf8AahXygVOklXOSR1Ua81twAyRJEr80qwQs&#10;rBSQAeTNZ8jGJAW6XQJ1j9oOOabVnLhmXCggrj/KgIwguYBGOqsq4ZUWWQGZC0ixsUgF27ac2jvY&#10;SYoSsJYKsj5EkGmGcnYsQq8TyKgl4gyeQD8TVDkkEW4o22wxIOJGINLDS2w2wWyeQxPY1ncsttJC&#10;HAMcE1lXf23VjI3A/wDvUKaXyQIBuBQR0mGJ/wCaat2oPQV6TJAPNBYfqXQk7RBEimI2XQ2ImY4m&#10;aGwWgV5gASV6T8cVh90IXtdESNpggGoXnlWEwPjgihi2IIDcqZMyPxUvgtRGVIt2lWCSWxPg0S21&#10;sMwjqgHp7RSa23225kcED4pqAZbeMkgSIJqJjaVB2ZWbLnPEj/WvPbVxbkgDueBFRchEXtJyZpi8&#10;tsm0yoQOynvFC2RIQS2few4xkD9sUxd07Nc+7pg7oxWLzZLxlj1LEAUQWi1y4u/ECDHNLsZRL3l9&#10;u27gKghImTVr/LJO4ITtClY6YE0vpkOwkgSCMlcmrlNQ+10ZtrnHHY0BoiMWraEsxkQxbaTWw+mW&#10;QbaMqEkDduLf61ryG0rOzEcRPJVvxW06OybXsAbpMP2EnyaXNugov8kb56U0e28uDPXs5JOOOK6N&#10;6Lbs27aB7LqWLEmfuA4BrnmhszDISyBs3M9JH+1bp6Pq0s2mtBlZiSw3SxZyfFYNUnJHodFJRcWz&#10;oOh2i1cdUtsxaQmQvjA+K3XTXtzAblS4zYc9ROOK5zodRduQz2x7mdpXogN81sOiuiwbC7mZVJIK&#10;8bu4rz88bUmj0GKSaTRc2rgZN5dmdA20hdqkjH9TSV/dbu27hIUsC3PUB/hMcyaPbulCk2UMuWgk&#10;gqPJjios9tnZn1IQFoCMPt/rVxjTDkrKvVI1vT9OmRrjiZI6h+J4Nabq9Nat/wA2RdO8EKtvtxJJ&#10;Pmtx1W6LaOzBoKgjjbzmqPWhbYuubDG5CON3LHxWvHKjFnxJmn2lWUBduu30m4u0bu4BH+9Dv6ZA&#10;Cr3QnRDKs7I/xZzJ81YX7ze47G5bIwwDiMH/AHniqi7elHf2kVWiFfLbxzPxWo5ckgV3V2wVum2d&#10;uAgOZjGSOT4mgm02683tQNpJLNH3f4aLfEM5ubevaLZ4DR3IzBpdrz3Eum6SzzhuIA4Uj4o0AT01&#10;0j2xMKh2MxXdsJ4o7ol68XZQiOsWwP8AUUquuYFbbHcrPskCeqjm7csBke4r9bEgiFDRgCnRFSYO&#10;+GKhhawdxJcAlm8yKrdTeTUOHcFXndsUQVA7Gs6m/aVvta3I2uBnq/NMALdVgjBdxA3c57f0p6Rm&#10;b9WVF5FW6AoSVO7czSwBoGqZmtHYS6EkXCcQOxFXJ04dl2WFBZ8P2J70jc053Kr3XUOvUSJZthwF&#10;8VAKK1Nvu2dgtuqneixz2EUWyhL3bTkyZKJPAP8AuKO2jul1S6iKGZtsN1BTUnTaztvYwsYADL+T&#10;3NQiiDZUARnuJvVYjkwewp2+Nrsbd2SxgBf2Y4HzXmtOttztgkKs7ZO7uZrBW4huSxBYAnbnrFCx&#10;qijNtlQAe1uaeksYAraLDoSU/wC0kSxOT+a1VrqqfbR7jFny7LHParDTX94TajMPe27C2Mck/FJy&#10;Qs1Ymolsrg2jcOmW8VJQqWI/ECgasBmM3gLSjaCM/OfimxqC9sk3ie7SMgDgY7UjqbOxdpfN4xbj&#10;geZikJOx8qorr7lVtLsMLlGGWJPP4FIXbKWsqt0szsGIO4x4q51V2I2ngQycMQMHB7HzVVuW6ZBE&#10;vClCIJC5z8U+DMuVcGtC6bTIhMlJO4iJk5BFKXVZ/ctXeoYMj44FXmosLuOy8gcFmYbvv+G8iqSD&#10;O8hcIQAD27n81qicuUabsSs3lbatoDHSWJgLH+9WOndbXvMyNLkBCMH5JpUo77B7SyAHGY6R/rTF&#10;m4rvcZbjsWEAEfbVvlBwe1pmz6a+GDykCVM7pP8AX4NWVnfeLDcTcPUoBEQMYnkVqml11s7l9jaz&#10;SMcSODWxaJHu2g0pbAQ85PTzntNcnPGpHa0+fckE1ChbSo52EneHnI78c4qm1Nu1qFfZugmSY5Iq&#10;+u3Ii86W+uDt7iPtiar7tu80ubYUTyP2g5MjzQYnTG5ZWqo1P3LCgz0qvKHJUcSBVZejYhXcQ5me&#10;NwXtVxqA/vzG62sSY7/g9qqXt3DdAbaFy4OBFdSCs4uWYJrze2qSY7tIgH/2oZ9oSy3H2gFWcj+m&#10;BUl0l4MYRXC5x4/xUQ2WYO2wlXnvO0jzTNohTYLcGAWThct2M8UNWLAKzqwLAGMFCO9SdEV1/Wi5&#10;gAEStOauxc6um0yo8wTG4n5FCFYK2LclXlFDTuzEUeEufrM6uFI2E4weBFK+2H9wbii9l/wn5Pii&#10;BUtgMEK+QTkE+Kqwk1wWNsrbFrdbRIEwTtwOIirIr7a3PaJyDtJG05xx3qj/AJna6LtLQGJnBK+K&#10;uLGpuoR7CjbH2sMktzWXKjXjkmWSXLjqqe6dhMKI+6KzpLHv3ixuJv8AcLF1H2/AoaXRNtCNrHpA&#10;GFBFWNm+OlXQbmwSuIM9qzOzXFJ0GZU9spaGGkupy0980nqbDqlp1eQelQeE7xVqoVvbCldyFjJw&#10;DOJ8zS17T+3eAVi/RDJGGI/2FANWNFDeS5YuKguFyTuXwwHzQHS09hW3As+DCwygVY6o2RaAa07A&#10;EMxXgE9gaC6vctRJQKYB42pTEJlj+GVd61+/an3GOx+PxNUTWL6spNpQCrGJifxV/e0f67IXDQD7&#10;aBSA3kGqoqrCBaCHDCDwR4ml3ySacUUzWrNwsSjb1TsMz/WqI2iCwB3sCIkxzW2XdiSjXSGUkTcG&#10;TPaapdjFD7ik5huxFNWRUJrd6KG8DbDPHCdRAkAz/lVVfQZVri7in3eO9X963sN4IDtVJzn8g0jq&#10;7N4WeRlQQRRwmInEpSZLFYICACcT5NVt/cWPQQN4GTNWtwK7JKSAI+RVY6Em40gKD0TWiLEbeCqa&#10;6iqwYhQPHNB3iDAaHA+CBTMs25NgA5BAmTSzwrEncZMEUYtoRK4YFSucDzS2weBTRI3jG7HBxEVD&#10;+a/+5UxNgpH1vtaUJVGAX7kypJMZodoXlu+5/MM4Xy0bRQpF1sKVU8lTgHjJqbSLVxfZ/SDAbgMl&#10;q6tHzpMJpAZ3XFdAzHgAx8mm1fcm0IdrSAV5bb2FASLVxJckuNrMew8U5Y9yEVRCoemf2n4q9oe/&#10;gA95S6AboIAQETwcipXraA3bewOWMgvgrnkEVGzeYhhb62BI3GQoJHc15Bt2glCxtSR9/wDWRzQO&#10;ISmuOSXqD2Q0lY28NBgN4nuKidW9shgTCKsjbubOJgd6wl1t5hn2lgdjTBC1Eiyp59m4wMgknfQp&#10;BbkREbxhVLggApkx8mltQT/L2sBGW5gHiWNGV+P02YDA3Dq/FLXLjqV37GZ2VoB7zjFGlQDyGd6X&#10;nKsYtoDAXpAml7NxFZBbHU0m2Tkfmmn07XL11UCkuxKniV8VAFUXaE2C0pyeSf8A2qmyrsxfPvFF&#10;uKQFJR2HzmTFRLMSjdJVASrMeTEQfihXLihHXAZ13rtmQfBrAF3bayN7L1EZwKp0y1HlCyWHcJI3&#10;FRIk8UwbHvW1uXXECdnwOwI81O7aM2gjgMBgsYLA/wCWK8wC2kc29xBkEnBoRuwIlqGZ1NtmEBRE&#10;AKM5mim277GfpLgrt5O091oSXW92HjeVbcDxnxQBeY2mkdSrgcZoWgwGpcI9neQrICBBH96FatJu&#10;I3l7bgd4hqDfE+0VVMGCT38miSxEANEBoH+EHBH5q6M1u2FS4TvTYymY3jAxjBqdu9c3DeU3JBMc&#10;Kp/5pZVUM2W2XAYSfsJqVor+mNpCkmWwJjzUpEiwyXrmbgBgMSFQ8KcH8GoK9sFRJJHI71BroZyF&#10;6SWwFMTFYKp1LbRmZzDXDjiiSLbHWX3elmZ5UOzzn4FTVrjou5NwcgAt0zSrqQGLXD7kqltlEhVF&#10;O2diNdwX2ph2yM8ye1RwFPJTQ4Fm5dUEAz1AYYef6GsqgGGaOTPHTXnUblZ29wlgQ3kR8eKZuoLj&#10;2G3z0wHK8j/2rPODHwyfoR1GnZ7QK9bDL7RMT8VyD6j9PuaW6xJDDcM+a+ghYFsKVtIJO1iT55Nc&#10;z+pvTrbIUD7iJIjGRXGlj25OuD0nj9RLZta6Zw7UvuYACcxx/pSSudsZiSSKd1NlrLuAcq3egAkJ&#10;7e0nqma2JcHZgwF+LktEYg/FQQQftEcZ7ivbRtYF8k8cVNTESoZiCBnij9BAy+REDaZBocCGIIma&#10;LGxVG0g9+8moKglpI3R9tREshO5UG2SCZNAiWmOKZVTkL2zFRJVt8D4Pg1ZExVUI3Z7xUCSuKYYg&#10;PwQKDMbtx44miQVgzwBIqZY7RjHHzUQpAwa9P3djVkYQGBAz5ou4swzHcUO25DYOT4rJLLuzVECN&#10;zLZ7CO1RncyCf/evAYw0mioEYJLxGJqimRDEHiM8CiAw45xmKGVyQTBHBqEnowTUKM7TngeQKOzg&#10;qoUCB/rQyJcHmT3qQIWVnDGDFQomEE2izFV5xWWd3Jbk+fAoJfDGZIopAK4MxmhoiMFWKbjMgwaj&#10;cbcU7MKK1xiDwO4gUNhJE4JFWiwcAjj4ANeEIGkGeKkWDFgwjwRUYgGasFEHBIBkiTkCvNJg5hcT&#10;Ui26MQJj8xQSw/HwatEMlpUGYzUZg9p81Pd9p+ZrBmRkmrBPMASJng15AIkcg1gdJ4M5rO4bcAgY&#10;xULIsII7k1LYTmpQAXHecTUraYz3yc+KllkAx8xA7VjcDyDWQFgHzmKmQ01QRIElh1Cd1QJYtnI8&#10;VIeD4JE96GoIMEE5/sKtEYT/ALjdIIHYGo7W4PbP5qRyoIUyDBHaoqAIO0ieJqEJMSFInJgn4rw2&#10;lhmIzjipFdohZyRFSRJkMucwO01ZARXMgmYnNYHEhT+DRSuwfqAjPANQYr0lZPmoRoF0g/FZMqTP&#10;JjIr24M3NZUGT5qADO3uH/viochiYmPzWLjSeaySIMcVRSQuGJEE8VkrKKcyCcUZIUgtiOBNRVl6&#10;5PzIogiEZmM0Rrksd+GPeoFe4ODU7gECTkCqAbMohGZUjlvxUl2dQLkQKDIkBhjsaIZBPZuKhDG6&#10;ftBBrBuEypIiRiKmqSFPHI55NTuoGdoI4FUWBUEzA79uKyp27u0iIqarJOBuqLW1+4GZGB81ZZFS&#10;xVSwiOKL7bEsBcUKIJNQ2BgDwRiiBAo+4ZarKIhhtU7u8/NZLFQpknJma8AxeNo8TUVBnnBMZ7VR&#10;VDVplG3c2PEf5UNeiSmDNBbbxMTgVKy5bCjPFUE/4DmSxnOIoZeA21pxx5qKbTK9uZootDcWkExV&#10;gpizOCFg7uDMVIgbWAPSRyBNT2wxCSQTgcc1k2rikZ+6Rz3FQK2CQg7oOIj8zWFBKmFIxR1SVO45&#10;GKiXI3DgeagJgvkjd5z4qSosKeY48moAgqBAxiRQVEkqvE1CUGVWIifNZ9wRtBGAI7Sa8Vg4mAP6&#10;1IpvYCTwJnxUC6PFiwTEGckd684iSDgf5mvKAFYEfAol20qgNjK4H/PzUJbAoSGBXg5INXGnQNNw&#10;MOII/FVdpGIYjHBE01acXbhXcRPGME/NWpUA0H1LdRtpOVET2NVbWiWUQC4yZo10R7kkEnGO1BY9&#10;DAxMDiqstAIG+FWef70QMoVekgz1GsLLQN0D4oiT1ZP5q7LXYQ7lg7i0jIoZEruIIJHFY2qGPJJW&#10;c8VFsqIJ3CqKdWFU4RuI80baSLY3gTyozSrLb2R7hJiR+aksBfiR+RULoK1gAsBdn84mhXbJDBYG&#10;I4qwRmuuZgHHbxQb6e467o4PB5AqkyhQL1XFncOf7UEEFRHfk9qaKACc8Y+ZoSLcXiOM0aKZG3dV&#10;SGkE8imhqHcYH25pIJMEJ2kimQpTkkYwtWykCuXmKsGaTJzWbSy3knsKnKmCFOP84pjAgs5nkR89&#10;qGw3EA9ohZTO6hpB4AAjNM3XmRtg5NJr2ILSOagBEmJDd6wVMmKmCSCJx81BgRIE+agaC2m3HCDG&#10;DQmuER27Gsg5WQfAHH96y3EkGBNUWiW7JhfurENhSSGNRVAImpoGPcjI/OahLM+2Q0H7h/mTQ7o4&#10;AERn80RhDfmos0hYnBqFANkRLfECp4AYmpFY3HdmsOFLsNhIgQRioWDGIJ7UdSGABEqJ480uFAxM&#10;mpbY4OAc/JqFoym3BExmaynSSzGDFCiB/nRQg/xSQBH9ahYRdzETUN2652Hn5rKuUgBcyZJoUQYm&#10;c4xULCEZO5JPFY2bUI2Ezn8VgkFoYAAVMOSBNUCwJPHcxRdxYjBmoAHdu8VkbPORImrLo9db7ukR&#10;XghxySa80bQRkVNeCdscd4IqEozslSPPaguu1QCODmjbrkAiZg7j8VEKGBMkTVFg2JhCMgmKizAb&#10;gPNZZWHYAAQYrwbpPEf60RDCHbAweDUiDv5PFTVgYBEAxBqDEhiARg1RT/k8v7jEgZgVgrnPB8V7&#10;ewEA4nisNuzGMTUKsiS20yIFTXkgAnuRQoJ+TFFtvB3TEcVGEEcKWLLxHEUICVmBkx+KKrMyvtnm&#10;SRUbSqZwSR37VEyAgVx/nFRG0gCTNSuKVxJrBIMzFWiHtwnnEUQREEig7okUyjAJ3kGrb6IecAKP&#10;8MmhNxIiOK8Y2nOTUDB5JmqISXEGMVO2RwYjyawAP8QgUIA8xiq7ALOzqpG3AGJ/p3rZtN6mAlon&#10;dskqGOCf7VpazuZgf7GpWmIJ6jgzmkZdPGY3HllDo6xpddbWxCszTLbyZMmrOyVuWkt2lVCrBSS0&#10;yPNcv0PqC2ikA8ya2rReqC6WBuiI6R8/NcjUaOcbpHZ03kYOlJ8m0lNtrcdqKzhJOGjzVZqLIUAG&#10;Pu5nJFN2dVp9Rb27edsbskH8UQooJ6tyyQo29zisFuL5TOqoxmrTsp7llXhSpmAY+BSOi9LuXnHW&#10;cTFXF2wT+8MqtGMfkUjYdrZZkaCW5OYinKctr2sRLHFSVo+2/wCFWg1yekXWd1ZFIslWAxtE4ra/&#10;UdbqXv20s6UuFaXmAAR+MkCuAfwy9f8AVPUR/IoGbTn7xbMuQTG7819OWPoy96K4f3NyagiyQ8zK&#10;5r5r5ZZMeScb/O+kex8bkhkinztXFs0T1v043G9u8GYOoJuD7wW+0E17U+hrY0Ss2khGhCTgoQIE&#10;12H1z0i/pgt/UFYZNlt3O2D2Eivkf1/6u11rU3rd+2RbiEZT/wBxZ+48iuRgw5sk6rnur7OtkyQg&#10;ru10V3q/8ONTvZhpGOJ2n58xitH9W+i9Zo2G7SkksGzkxHkV0zQfxVuNbS3fvSp6B521ui/WXpeq&#10;1OlsEOA6lYaGUKO4Fd5a3W4GlKDpIxrDgmri6PnC36VqdIbV25Zbcwwvkds1Zaz065aa3vtmQFcr&#10;xzyK759S+lpqTbu2ijraQZiJ25geI71TX7Pp3qKW7jONwDAbeWiqzeWnHZOUO7TobDSJ3FS/g5rZ&#10;0FxLaXRKgT3yN1X/AKb6O2ssai2h6thFtAMXDTl7VYF2xaFvbAFsjJXg0bRer201Vqzate0ocTcu&#10;DKg+TWeOqyN3tHz0uPbTZyn1q0dMXtXBD243TkTwQK5R67da6wd7hERjxXaP4mC3oinTuTP9B5x5&#10;riurcXLNq6FyWIAPevfeEjcYZEu+LPH+XyJPLj+EST0a4+iGrF0hQZIOOOa1gvK5P7iwAzXQfRra&#10;anSaprjyShJXtC1quu0ISwHN4SZJUCIr0mKXLT+TzeeFRjJLhr57ErQt7gd8yJj7QKs10guJtN9Y&#10;iSBzmtdChEUlceDVhpSVYBsLINHkTq0wMMldNdjV70a9bt74j4A7CqFbFxwzTABiTW82rx3BHuk2&#10;ohgfHaK1n1BWdpQ7hOABFDgzt8MDUaePDVleiqpXMSeDVpo9MLm8yAdrETgUpZsPhnUnMTVxprYZ&#10;VC9smRnNXmyccMPBg+UDs2bUhHMwvMZrYdHbstfd7sMiLyMT2qiv6h5a0LnAmR5PaggXVtFN/wD5&#10;E+IrLPHKa/uqzTHLGD/tuhD1V1e85kED7TUNF+rvBQEePnvU7Nm5fgGMtKziRVr6X6YbjXGCwVz+&#10;Y8VqyZY44NN9GDDhcsifpsQuWlGEYTII8Cr/AEGnDpuOJIBPNO2PRmu6iWIVQYgLV0PTzorbqgVp&#10;YhlA4J8VzMvkMfEVLk6T0EovdXBruu0ly2XS64VIlW8RVXbGiVW96425uBt70/6361ZNuzYCb9sk&#10;ls/0rTd5fHaZrdgxylBN2jHmyQjP8al/JYLq2aVAlQcQYIpe/m6og5Et8ijaSyDhiAs4PcmjXLCJ&#10;sckmACs4n4p9xTMs03FWP7VKIJYz9oiMCti9MtnUKU3iWysnAFa6Nei7CR2yKudEVvphSqHuDkVy&#10;tTCex8V+zp4M0eKd/ovbmnW0DIIZTIjgH5rafp/1O4oQK0OcDMnJ5rT0uoBbXksIyeD2mti0Wota&#10;d7JvgWlXmBJ/BrhavTyljpxbZvx6yOOalaivZ2a36vq9Xase/eCi021WE7mK+TW+aXU3dOWFtABd&#10;JEiNymMGTXENB9Wel27qNdZ3VVlVxknma1v6v+vzqr3/AMBMbaDAkxnviuNp/D6meRJwpfL6Rq1n&#10;1Bo447U9z+EfTnqvqF9yoS8sqUGGgqwzJ+KU9N/6j9T9Mak2PYsXlQw3TI3V8YXvXPUnuA3dVcct&#10;iSxwa8Tc1TMWTekqGz1Gu/pvCQxO8klI8drPPzyWse7Hz82fbH1J/wBamu1QcaP0y1auqIGd4nzm&#10;vhf6q9Y9R9c117Xaq/7rXGJbdUNbZezcuAEAmDMVRai8OB+IzNd/SYow/sRwZ6rPqJpzndeukK2T&#10;3K8NBBMg0+AXGBHk9opAXo2iRTlm4BnmRDCOK15EFM9Jlx7YPyazatwoO2Pgd6IqqeHBLYjtFMW9&#10;FFmFfcZiR2FLckhMskV2xJtOYOxYlgp/FPWtE213TJGFohAUbQpOOfBFNWSqrbOzazEzmkzyOhTy&#10;sF7QVQeGbkUQKTkEeZYeO1SuMouLstCC0Dd3JqF1NxcHJUgADgxSrsBy3dkxZ3M8sAfjIE96mrBN&#10;qtyRIPn5oT3CFMNk9JO3AmrC3ti2osqXghiaXJ0hM5xiirvMHOVC56opjT2gzKCsclZoGosi3J3l&#10;m4iPFN6HTNdJtsy4Eiik6j2E5cDKopcLtYbSBirTT2Ia3Nwl952zyV8TVddYC8UMkMIC8zNWektX&#10;CVtOm6coTjI7Vkm3RnnJIjsKfbcMjqA7Kfmat9JYW67FrgLLBIiAR8VB1Fo9adX4zFENw2rtyemY&#10;IMTkdsVklKzNKSdl3pPT/cUSGChztCGI/NUvrH04Ft3GtkkKA0NOV81tfpd327dwESAv2loDEZk1&#10;e3muai1v6ZtglhtMJPH5kVn+5KErReFbk9rpnz7qka3cG1Ij7vGaNp32+4Bx/g/HeukfUnou+z7i&#10;oiEsFKD571za/ZuWLrJ7U5iurg1CyRr2aXNpqL7D/wAon6bC4M9hVglpEU9w+QYyKrdJcfDA4XG1&#10;u0d6sbR9wqBLxJYA1c2/kGWSgtpRJuSdwBYzjjiinauY37hG7tJ71drokKu5+5grlBVRqXTey7cH&#10;Erxik3YDckDWyqgbtzQpKkYxTFiyNqKz5fO6aDYtJtuzJMbdpqxsN0faFgZhckcc0E5USMwdu2+/&#10;ZG7J3vb4+Iqx0VtlcOw6UlQJgk9pprS2LighVBVbeVjaTPFNW7LFTsdEZfun47CsuTJYzuuSGtRL&#10;bKVfLRIIlVnkUx6ddLtZUB2UHECf7UPWWxc91SrAsVwP/EZ/rWz/AE9pP+1sYBQu5j8mlJ8Cmm58&#10;HQPpjRm2xLgqqKAxbtORXA/4w+trev8As+5Ig5819D61beg9FuXGBX+ZMMPAXk18S/Ut8XtUwzIO&#10;DMhq6fhsKnmc/wDtOhpYTTUaVN2zWGO1lnnBqTkmMxWIliWUqRUiu/cWVq9adchtHAEQeTzV76Vq&#10;WtXiNmImCMVUJbDhMbZnM0zatu2U6SRB+aTnxLJBxYM+jetElx33l4M4Ix/lXUNH9QLY9h7a9QQK&#10;e89jiuMenai+nt4MrhNw+2Oa3/dZu6e2LQi5gAzweST+a8N5bRpzipq11wHo9Xk0++oWn7O2fTf1&#10;frzZu2bYfaQZUYJJPmvqr6f9X1mr9LvtqLttBbswpY8Kw/ca+KfpK5dIRfbI2EmQ3FfRmm9U2+ga&#10;pY2rcsE5PImY/rFfMPMSel1WP7ceJTppPuxHmPMTywhjdWo3ZwXXWP5n1TUXDlQ7lFHEHjcK171j&#10;0kXbIu43INuDyRWwemwLty8LZYXLgZSueo8D8Grj1GyqWgTZ2wrbwRMvPOK9pjyOOw8SlHa7RxnS&#10;WXRnDXXtkywHyPNbZZF0Dbkj2xykkE9xQ9NozqLlu4ULs5Pt94IycVsZ9OKdY4A8ic81ry5UzFht&#10;sobiGbR9u5HEiJLDgxWb9pmvbbhYAMW3kbSDxV9otK4ncwVWZSWXsKg9uzqrlwRu6tszJaO9I3DZ&#10;Q4LBbw1FsgXbaEvhVg7lQZH4prTaa3cCG86dHVgZj8eKrLGitCdo3G30BYiA3cTxVjptIC3tuGYE&#10;FSxpHACxztfiMnR3PvFgNZfpO05t95FARbdxrdncWk8RkLPFbnf06Ja052gdQLfgUnetBXvOYVQv&#10;2jlx/wC1Wh8sErFdFZV2l7dzAYAvxI+K2f097WjtXLlzcZAg5Aj/AA5qt0lh0dWgqFG2InpOdxFU&#10;/wBb+rHT6JkF0ASfbB5IolDc0r7G45SinS5ORfXfrA1euukXSpDFTbiY74itd0GncwB+4ll8481r&#10;rX11GsdgCZJmeMfNbj6Utt1b3NyBjiORGZHkV18mP7WOMf0KyqV8rmXLNh0tkqLbPbTcQCQ4mCfm&#10;tls+jvbs7Zdd5Mwds96nbvW3a0zOgMgMSsmTg44FdEsW7JUWyqEqgCFpMjy1cxzbHwxbk6Nf0tqT&#10;bDsANihhER8GmtHoxaVh7iENMCJUz89zW0anRo6FWTYxEFh58j4NVp0jm7bS2fbxGV4Pc1TkSGFq&#10;rpgtCrWX1AKKhICyScRkGusfT+qY23AVQzIDb2RwOTnzXNT6femdjkukdBkkdpPk1Ozq20boq+4W&#10;WIE4WP8AWl1bGKW2Svo7Zda6b4urAIWDsglZ5EeTWu67UN+lbb2woU44bnEkcGqz0z6ktOtgC8W4&#10;G1SOZ7/+VHfWb7V9xZSWukouW2yeSKlGnfFrgnpte38vfVXhZ+7bJMdlqi9Vu3NihYUXP3hZCxwG&#10;mndO1z+YtdbFCCerBeByB2mlfX2W9p7RRAEkE/B8fJo4oZjbo5BqUe2WS2wMuyt3YHuT4pNrT+5a&#10;SQqhYUlowa2se61t0RfbyUZoneD/AL1qev0dwsqqhYWk2KfM9/6UzaY86vqxV2ezp7wDTBhtwxI4&#10;gCvaT1N7IT2sMw5/GSJphfTPUCAPb3FYAC/u+fikLv09qN1tltMV3gG3ERNC0jBKM6/F0X+h+pr1&#10;93S3dDQJZSv2jwKudP6qWZ7TEmTE/wDx+K1fUfTGsU7W6Q5JQDj8Yq29G9A1RFgW0fqIVEUgmT3J&#10;PFIkki4ymqts3nSa330Ba4dlkcBtsD8U1d12nU21VmW5u4ghZiZIpPS/TV8LfU2+lGUQFgkn5zH5&#10;oH/yL37jNuvQyGWBMQo7k9wKwarNFJq+R0s7cfxg7IX23m4zXmLORc6ef67a8NWzWwbVx1CkgBMQ&#10;tJtpX0lxLjQEU5c43qO0VfFLVtgXUlSkA85OBzwa5sMX3GzFFb5NWW/0r609jV27geCDDPPCzx+a&#10;+jfV/W01Ho14b9u61M8g+TnvXyil9bLQHQ5UMr4gtXWdBrS2jNsvbZUUqFEsJORnwT3rqYp/bi43&#10;SNeG8UJxfKkuP0cQ0fqaaX1m1sfa9pyT4Inn5r6M9I+q1vWvbI3KevzG7tivkv6u9nTeopvHIYG2&#10;eU8cVvv0V6nvur7ysihZLBoIU4law5IPv1Rg0cpwlOCjxZ136m9Ot3Ldy6hKllJUOIKH/avm7130&#10;O5pmdUZpcLccAdU+E8g19HLq7OpIthv2wVY7sDFS1foC6kOAhC+4W9ww3AjtXMjOcJ2jTlxLJJ00&#10;mfIjeoK87mB3Ab9whsdj4rZfStejMzFyY6TLBjjwP96Q+sPo65ortxrVsxO/ZnOfurUdLqXturMJ&#10;IBBmOBzxXZgoZMaljf8Aj2jjRy5IZKmjpes9WLpcIUNuG1FUDj5rRvUSLIFy3cYhD0qB5GQahpdf&#10;dDK5bDQIB4qw02gvamFR3QN07yIBkzDA96qEXCf5UVh1X3Z/jfBr9p3uyFJhsBWxM+KL/wDIoXNs&#10;gv7Zw35FbdZ9KtJc9ksVYAAMwk5OSK6XYs+laexbRyDdtvP5JHxW7Hklzt4N6wucvyZwmz6WLS3D&#10;dtOzJMgp0n8Unq/T7g90C2EEiSFAzXR/XhNy57YubLi4Z8Qe4gVpt/053tAsoJGAuZhjz+abjnJv&#10;sKWOqSNN1mnXBNzdAEtBBjjiqR9TCmLfXMKRyQK3jXyjvh1AOwNEHjvWg6l7qnY9zAM8V19JyuQo&#10;wSfRhtR0R7pZiZpm0CXRCwZCkyMyarrbXASwIUHImKnZd5XbbCkmPFbHEc/2bDogGWLa7P8AxjuK&#10;2m96HrBbUe0OA3FUH0xqSuss7l9xZwP9/muw++bhZneV2/sOVjuK5Oq4k/0Xghv32+ujk13Taj22&#10;ByYl5Ef1Ncw9St5K4BGR819CXfTzfRJ0ztuJCu+NykTEeRXGvX9A1o5RRI7U7w+qW+SH4l9qcTUL&#10;KEAHxirhigbdBlgBHel9PYZdio3J7ZirlEulHO0loweOK7mfIrG6jMr7C6W4EYn2+BgjtWy6LVTu&#10;JJErBJOQRVLZAcIHJAjG0d6t9Ayz1CMndJAmuLqkmnwcnJPa7TFb+mL3wQJBEgqZp/07Sr7qb7e4&#10;r0iBwabSwp3rkwp2R575q59Gs7rlncmLYO7qwT/TvXPz6pxxv9Iw/ccpJI270n059PYjYHck7SDG&#10;2e9aT9Xeo+5ZZZTcWJOYgjFbnqtY9ixt3G2DvKgmTmuNfVOpuO5Xes7gyziK2/RmKeTVSm/crPSe&#10;MjGKjUXV0a1dd7pG4AliJNG2t7ZCwxUg7Rxg1XL7ysZQlicAmIqVm4VBQsv4mCK+1Qs7+WF1URu7&#10;pkWPbB6jxukAnnNVLwzbpVY6Q26QTVul8MyP7aPAO3Pil3G0YsQxJJHj8Ub6KhafRXHUe4NjjaPI&#10;5YivNte5bDuZUdAiAaxcd2U7VDbWwZgCpW9xZEAlp5npg0jkeL3GDq5htoHfIFO6dxC7UyFmSeQK&#10;i9sjAA5htvBoHsbDJl8/t5j5FRNorYmW1rXFh+TnNEMC29x7kNMqAaorN8o4UL34IrYLVg34UKVB&#10;wUGaYptgONNIy1piwa4wEGSPMjEUs7MttHKCFY/mrJtDcS6p3S3HnbUWlrJJubpwTERBqIm12Vjw&#10;WH7Qf28HNDsbcKQAZMMf96cRFcu+0mSAqt8Uldu2lmVUgDPcTR0gnjaiXVq+p2Mt9DyGH7aFeUIA&#10;YwzcE/2iqkXZVkCCIwwFPI1u86+4s9PM4mq3IWrRj9JDIsnkloPao7rqGSkgqNoFCS+JBVyBJDd+&#10;mths+nWiiO93AIwMEiglNDIQnJujUr2ol9pDIx+74WsWUKHergQYBNWmt0+67vS7MN0wJmO1Vr6r&#10;3LgdrZIAgwMSKECUWpBHuyitcPUeB8+cUW3vJ2+4oIBmaqW1Ktu3KXkwCoin9OXvOlrbDBYnkkVa&#10;ZNrIeyqKxRw0Hkd6iwk/ZxggVv1j0e1Zt7Puc43Aeexniqf1L0264Vl6SU24GZXyakmg/tTUVJ9G&#10;oBV93cWM7f6T80YbVMOAN0fbyPzRVYpuDzLKPtqDXFlRBMAGV+KtIFSstFui5sCqIXzifzRDq/bA&#10;DqADkj/EKprl59xLXAATJr2ouIUBVlP7R/4ij3k2pj5DXLtr9M7HOADTm7FsbFaR1dWAfxVAuoQN&#10;tUz0wAKtdPdZSs2wwCxEVFIk2lRb3dK12ICSBwOwqu1GnVEVjeDM3JAzR7rG1uTYVmMg16/aQbgb&#10;nHBiKtopyRW+2JAEQqySe9bH9P21vMC+wM2F3YzVBbJZVVT1ju3xT/puqVLjAueZBOM0rbYE5pRu&#10;/ZsGuuWggS0klGMua1b1TSpuaCI2djmTV5fuoq+3tXYTJk8k1r3qW3awFoQWHfP4onBKI+GVOFlT&#10;dRluYyFAHPNSs9bNDICOAexoLNsBYYBglO9A2qUYqh5mD5rM2WnY6zO1tYdZiOIihW2LMVN4M3IA&#10;EzS91ulQzNu4qShQSWtGAJBFUpMftVFnZvu7AKoBwYiTNNNeKmX5YQJwIqnsEozZYFo3HgxTzXGJ&#10;ZSwwJWMkit0MvRglhsYmVLhAoVuRyZoDMWW5sBVpCmO/yaH7rDkg7MmBE0ItMvGRAiakp2XGFGVR&#10;SXk9K5PyaKHCALlST2zihX4EpagzmPmjgJaa0oY7nAJETSy1wZXc0qzyFyZrF257aMRwhx/XxU2W&#10;CdwIVpUEVG2gjGAAYDckVC7C2d1322HuM5XJPTFCbTkJxG4YM5BqDi5tljtUwJBrItq21UJBHJ81&#10;C7AqoD24coQIY81aCHIERgGTmfk0qIIfagZuYnxzR0Lm2BbniGJPFMgv0Lb/AGSMHapcxP8ApQ9S&#10;VLpu6s4jxRDcQtdPtbYAnM0uxAVeuQeDTRLnwCe86hx7YVW7nkfigtv3KGO1SIAnv5qftm7uV7jL&#10;ERNTFg+0WWCJIBPJjxSJxDjJ0KuV3sGRunv2msP7e7rYEtDGKazcKgggnJHkVlrftMkAHcpIRvFL&#10;cRsZldeVNwi44A85jxXmGGLbpXI20+tj3AkHEkn8jtStvYCWDkMPPegZqjJNcA1Z2WBbmBieJNGs&#10;NsjJI/d80sxQgsBlsgA8UMGYYkkxG0YigLoaYyfuZTuJNDdwB1K36vYdqEt8lnlukiTHJ+KLa3gM&#10;WIMLI8ihLoLca0joULbVMZrAZ1toWQBWYwD80raZzb+/8juaYKWwbbu0lcC2e0+aotuiDEDeMZiR&#10;4P5oumUMUFw5AMHsKEwcqpQQs8Giore6dzEiJ/FUQYRgbVwBQ3VkximG99VYqQCcc9qEHBVgSqED&#10;kCJqTXotqWIbAkio2MhEbRACu5lbb57zU0DljcmNp2iOINKr+owE5MSI4in7Di2tpZG5gRmhY1RT&#10;HdPbW4dwvhgFk+DH+9NreUqOkruMkzkqO1CFoQvWvEgEVkI1zIsHcDJPaKANSof06s0u1vadwUM2&#10;MVvWhtdNv3F3FCODJI8xWm6S3ebarPu42jnNdD9H0zIiMQoEzLfafgGlzXQzE3KSNg0CvbW4jAKh&#10;IAk8A9zHety0L2bVt1IZl3jbxj/yFUWk0tu4H2sdwwTtLw3la2fRuECKHdS0hVdYz3k1h1DR3sEH&#10;wbBYJt7AtxgB9xYSuaIt6Lv6bEN7kQPtMjO01UtqLZNl1MbW89vOOafa1sW01tj0CS3P3d4rk5Dr&#10;YsrXBsejv3bm8hwFYZ3Zz+abs3ltqfdQOiCSFyTOBNa2dRdCBAdx/fsBBJHb81sKX1K+2itGwRGZ&#10;AzmsvRsjkTFtWim9sFyWmZmSg7gzSB0xQvLlXBgQPuLeCeJqz1V1naYViFhiuVAelriWiyBd5t2w&#10;EkAyAeZPmpuZUqNO9U0eAfb2uQRAO9QR5mqJrOoa9bG1VNpN0gREdl+TW76sPdLopVUG7j7iq9wf&#10;9aoB6ezG6ptbV2guzNBbbwyz3rdjy8cs52TBcuCgS7cdLqpa3qOognawHkUhetrbui6C0wVAYzmP&#10;NbIdIRZVbjKO4YGfxnxVK1pbjJbQsxDsVAwCwHmmqYmeKkVVvUi2oEQ2+VbtHmpv7Ls3uF22Z3Hz&#10;XrllVtrduBWaciSIA70JzaKWnAeDjPE+D5FOjIwzVdoDrhegQoJgYHBnirfRrbTbdO3qtwYGQf8A&#10;2qhfbCWyzM26AxMqtbAy7Utv7S2zvKtL9JIp+5uJj+3c0yQe3LOL2+2ftU5AoJPsm03ts04G7Aj5&#10;/FOtc9y5dQxbtmFBAmCfFJ3rDPZvq7wI2lCCCAO9DY3YxMadkRrqkByRAUSOaHet297BFnrgrncC&#10;c08LIuuD7gPtoJAwMeBQrNnfcsAXG2kl8wAT4nvU3FbACm0XuLuJzkPMij6a9dYWwpXdPLdwO9Vr&#10;lwbt392VYnH5C/mvNuvqmzogAs3EA1dl0D1GrdCQX3gtAkY3Dz80G7rXFp2cRtx+nyFPmlLxwLaA&#10;Ag7pb9pFYuagBpCCT0jZ+4HzRpcdCZSknxI2bS3VVTNsSygb/wDCfGPNOOrPcVfdRdkfaZg1q9j1&#10;FrK7bd5FYOvOZjya2dLgL7tmXMFg3HzWbJGn0a8U7XZkvZDklQ5YTBMsWHLbv9qTvIltlglWAhmB&#10;PB/yNWR1NqGCBmiZIAJ/oOxpLYqC0Zds4yOoHyKCLDmkUGot7Agxtkh8Y/r4qru2RbeQOkLGMgz8&#10;1tOu0yMim0SJksTlfjceZrW9r70K295OChwGitmOaaMGSDsVH/ZUuoLgQqoexpW+Q2/ezYMgxET2&#10;/FOhG6v0EEiVEwQKXdnQEBVDEDv2Hj5o2waC6S8NzB9OFVJBDZnwJFXHpzBNqs0GCdvYg1roUR7W&#10;WQnfIOQ3j81d2dVaAtgAo4MqHHPxWbNC0bNK6Zsbf9hbZKsAoVlfBM56fFAv2g76hyXVRbCcnH44&#10;qDtfRG2ytxmVUeRtE8gzTN1SqXLU+5j9rTBH5rDGNM6M8lpmqayw/wCm2blv/wABDT+O9Lm2E0yl&#10;UkGcz/kT5q0uFrNyzJLkyNwH2T81HVqFVpfpJBVQN22OQxrbCb4OTkxLl2a1dW3aJKK32xgnM9jW&#10;Nn2BEZdwBaTyadvKVaI9stBmOnFAyXMQgGJPANab4EbULarSxNxVRgzRE4WgrpgzBsQvTg/cRmaJ&#10;eurb09wKSRIBJWJpZjZm2yGSQDjG380t2RpIkXIR3cAqxygMQTWUM7lFwSIE8EzS+ot7LRNxjPII&#10;jIoVhRdYszEiJwI/qaiQE5D5b2zdt9TvGSI4NP6Zyi8l8boyNseKp/01Ujcu6AMGP703pid7DcYV&#10;QrAnknsDUljtFY8zTNg0+qNxFQDLHcGBxj4qyF5grNcsj7oV+6DvBqn0pYGGARHJG3bgR4p2xc1D&#10;2khTBJUk4n4rFOFHUxZrXRdpeW+p2YVTAujkk0S8ls2y1v3DdEhg3Mjv+Kr7NxUdDbIkDq6sEikF&#10;d2S8u9gN4ZjMR5BNK2sd9+vQTVwgSCwDGAs4jyaQ1DvuaUbfK5P7QOaYve2RuRyiYaX6j/Sknf27&#10;je2wNyOGEkA8mpdoqM3uCl2Nwj333sSA2Fqs1W9zbtqvSrGTHb5pxyhRAFDENJaYlaSFlCdouKEL&#10;SFM5Y9pFLQzIrQhqLoRlVwG6gwkyBSd97hW5vQTyYzEVY3bxPvTaRCwgrFVzbgd4tT0dI5wOSPxU&#10;YhRKbUacMrkkgiConJI8iqh3Fy0m39Pa2QRFXt5/bDuG6jEACCPJiqZ71tHNw2iVYfcxyT+KbFmb&#10;Uceymuh1a6ANmJ3TOKrNTbRW375EgwRHNW2qsi5KF9q+eCKrrrMzbrhDgJGfA7VrgIXKK29aKIJI&#10;Bk5HHxSd9mCDvOP+IqxZTgBwIjoqu1A3lQdwjPFMBfCEbrEn7WM+aWn/AO4mm7sbQw6R47tUP5df&#10;/OjTQPJ9X6ZBbt6csWdiTtESBPE0Ngzwiuw9oyQftLHmKlaYL7zB9injaeY4Nea7g7AAO/giuwn+&#10;j5skg1y013UkOQFLSIxDUaUa7cVpXszZzSySr2gxEr1bhkfg0W5u9t9xk7Dcxx/8erD2oFaBt3Qo&#10;ujkkicJPmpXbyC5ca04TaeFHM/6ioq1q3bi5uBgQBkuD3Pmm7QVriMbhVcAOYAxwABQNi3FmXS48&#10;QQpYQjLJLR/i7CpX0bdZVCu7IBIkEinTYKC+Huu7hplckjmq7VX59tEVsgz8T3BrTjgqBaYBbgZn&#10;UXWVeccn+9Lai0h3shZSxiWzuii3L1u3bGCzmQGIxjxFCs3lZDsD7043DknmaVIakBsyLRC3dm1u&#10;Y5Nev6i11gLgrEnI6u9TS4wum26BekEf4YoT6lWbZtHBLNGCRxS3QSX6BXLbgNlQyoBMTMVM6O7f&#10;RipiUDxBMgcmg2v+yr/ae4HFT1N3cibWIIG0EHEUA1KiTTdtb98hQVJPBjtQije0s3A1zaDsHTB8&#10;/NLtfbcu4EKpI2H93kmmrX6SWm9uJJkNmfABNCXaJN71hg25QTJmeTFKIZRjBJ744HzRkuPsXoDr&#10;ywbBU0vZIa6Bckx0rDYj+nNRlXyCK2d6lBcAY/8AzI/FOG/7IysggKAO08Uul/3EILGIIII5ihbN&#10;txXO7cIOf2xVoROuRpFBZ9t8JdBlywwfiKAlwjaSpGzdMxuP4qLpauancAWFxi27iI8161uvGBsB&#10;DHnA/vVguQa1bm+hRB1CAGEAk/ipXmvrIe8kzHSB0g9hE0NxedQtzzJFsbQoqOmsm3cvIrdwuRDE&#10;c4qWEkwhZbBLE+2inaIMlj5E+KsrO8bk/mCWOYaG/rSWxUFuUtnrySS0DxFWFpURrhRB1YtkqKOL&#10;VCY4J27GQzuqBs7kiCMSPFN/zBthrSGdg6BPfvSId7hDTtQdLmJMURbSFCpGBk5yB5qpUzTBUWya&#10;spacZzAczgT5qj1dn2g4t7G2iTiQfmjaOQpuCIJ6Vj7o75qx1im3ZYG2glCTiC27kVzdVC00joaX&#10;JU8f8o+cvqjSLZuM/tbtxxGRWmqIMb2GMnmuxfU/obtb3WyAjVxxl2XCGJGeaVgdx/aPS6fLJual&#10;88GQgeAzACZM5MU0EJtqYH5nNCYguOxbxTSqwcMqhmzIPajZtTBFGgoR0gTjkmh30QgELE8Zptnu&#10;C4sr9uSB3mosGQNICdRMEZANCgn0VTEckfgxUCqxBY/AHFGv9yX4iAeagdyTHHkUYiPIHE0FjMzR&#10;iI2/50JySJgVaGgjJOTzxUJIiTUzOcCsZJFGWYU5yKKpExP9agsbeaIkEZNUyg37SQpDd/xXlESc&#10;ea907sGVmssgGCJHNCCySqj8sVgRJqCHgzEmDRC8qsDA81FgMZlQcVEUCKnIxg1krz04nkVgYkHv&#10;UiCzYwZoiJGfchSB+PNGWQAVZTggVAXAxyIUCYiok/axT+lDRaRlpZsntJJqTM0yxj5rG8LHIJOK&#10;zAlsCCOKsIg4JWoAmO5UUQ22IXcDMYFRhVk4z2oilZg3sz37RUGK4OZjNeLAjZtHM1hjMiqoFsxt&#10;gLEz3msEEgYFSkEYJNeIIJBzURDEY/pxWGJ4Jr0gg+ZrMbgfIqyEV584qfc8iBWJmJAwPxNFtoT9&#10;zRUZKPBmiAJqJ5C8RzTAO0BWbHMigjcTAYjnJoUEYOCAzHAxWN05zHasSsAVPpHk+QKIp2TDSpO6&#10;AKhLRJMmcA17aIMZEzUychSTjj+tQh5wPImKEX+0TNZYYYl8zAArxVZA3T8ioRMkx3t9uDiK8xZv&#10;ubEYAqOxjxOKwViRkeahdkcEE8eZrIIgysz5qSoYfMgcGsHkmPzUBYMFgRFT2giD2EmKlG09qnbg&#10;ABjic1CiKHcZgREVNNgUlcEeag4E8YntWWQgVCBBhllQZoLLBI8Vnb8mK8sDbHmoCyAhskznipK0&#10;gZg9jWAqg0YhgsH7agVkVlicAwZNS9yFyfuM1CBiWkTxWJOfjgVCie4ZA/ufmvbtoYb8fIqB5HM9&#10;qnbTftxx5qFhItjyRwPiag4A4HGJqW9T+7M9q8LRJhpPeBUIDe4JOD8CpngcAc5qXtuV3QB2zULg&#10;J9uCJqUCzIDArkT2qdlpLq0KfIrysTdl1yD2qO1g7GOfNQlk/cUMBsxWFcNCzy2KxkCQBjNBuAlc&#10;ng+KhQc7gW2kYohZwFnud2RJpcQQrMCfxip75ksWmastMkVZmzFYLzgkYHJ+K8kFWP8AT814LBiA&#10;KoJ0Q2bix3CcVAmfEjuKYIbJReIBoe7pUfPAFQtMn7R2NDy05HxWEJLSYkYgeBQ3MO24SCIkdqmH&#10;G2B271KBbJrdJjOPx3+Kkf0kIJGTw2TNBtZYqJzRSM5bBkfiKjLR5icyMiMHiKOL9xAqCRifkUqS&#10;xMSc48mpPbPthlJ8GahZkvypXtnaaDduzkKSFWAaK1sZnAI/vWRa6fIUTVFURa0ybsbiQDM1EXUA&#10;HSRjPzUAeoT+YFenLd5HNWLYUg7V3OMsD+BQMSTuHMQO1Zk8ZHisMC+wwMTmokSzMfEfJrO6HjaD&#10;URuHWTgnANFCk94jM1AiKPAG5juWive69wJLESaXfrg/3PArIDSG58VKJwMPuZp3+CKiNhCmIAaD&#10;NCkdhwZFMq4DncNwbJo0iiBBG3xxjkzRFVgZWRIgVDcZHVtplbcXAFM/4Sx5FWUnXsUSEYIVJqbg&#10;JAMEc/M164+MrlSQPzQ1BXa28UNDLskziTuUgEDbA5obLt7cDkd6wykdJBLTgVF1ZoifBqqIe3OW&#10;AAGMwaibjMCe+6osx8zU0t4JM5qyHjFwYPVyal7Ss4VXbjntNTVbYYHdgjj5rIWShDdXcVRCJU+2&#10;fMxUCxgBam43FvuAiQKhtWQCGiMRVECqrLsjbz/Sj3nPXKpkCQOV/FAtorxJmvM/YDvmahFIGqLD&#10;fcQefIobTmRmjksAywxIFBKAbWJ48dqhaaIII/bXro5xzmK9P9/NZJGIGc5qEvgiqkGc5xFSVN5a&#10;IGKxBBH+ZqMAeeZqFJhbS/aZMeP96letxJ3d+RUCx3t0x3gUZnkjMj9vxNQKrYAgFd27Pao7gYlv&#10;jA5orkAkMIMCa8OCYB2CqCUSCnqlf86yTkNAk4rJXpUzx/fPijsx7jqqEFkVBOaISCogdqGWYHdt&#10;FRW4DEg1dFBAhJaTOIrxUuzgTAOT+K89wbpzxia9uhZDNnkVA1RCOqe/aai1sgeDWSCBzxkeRNGi&#10;FnkfPf5qE4ARv2jAjuaixys1jcAYI/FYzV0CeSD4mi7JHPkEVG225pIEeKk7YOMmCCKj7K4ASo4F&#10;Ga2wlQwwaDMmdtGayTIgRUZZJTtUjEV5vM4iAaAcSoM17d9w8ipRCI/NZG0wCD/SiFg0dIJAjxQ4&#10;IJGBFQgTYrbs5qI3QGg/FelfIk4PwKxJCjnFUQLtA+8E47UME8HP/FZPEj/49RhQZ/y8VZAgUbTk&#10;5GagowoJwe/NTBUIBNR7LJHFUVRgqJGBFZLEGMkARk1JxtP5GKioH7eI71ESiR5faRAIPzTtjV+2&#10;4MDzNJHJLEd4+KhaDmCpqNWuSLg3L0z1a6HRhcVU3gTEkRW3aT1MucmdzNt/pXJbF4pngzNWmm9U&#10;vK3bPjmawajRKbujbp9Y4cOTOnlrah1PU23cSvk1TahCEJYS8EwtKaP12TuwQB279oNXA1K3EUKN&#10;pYS3xXL+zLG+jrx1EMkbsufob6m1Po/q+lv2WChogjBFfoh6Z9a2/VNFoLbu67bW65nM8/8A0Gvy&#10;31jjT3FZCYGcYO419I/RWvu6309f12lEhpPY+a8d9XaP8MWePHps7n0zqU82bD3xdH2J9VesWdX6&#10;IbDFiGQ23dX3MiEyCRya+U/WPom6bARXDQpdXK/3+QK3T6auHSXk/nLpNi3PC4ZSOQPFR131P6El&#10;0IjvdHV7Tlo5/aJxXhMWq1ccn4NyrlNLg9q9Phkrcdr65Zwv076F9V1GsVPZ5aVZeGPkVtuh/hr6&#10;yWfUWhuGnYqzKP719HfRWi0Or0lvUi8u/Yw2clTOB+a6WNVdsKE/lCu5Qr3AREk4nzXYXmc+VO9q&#10;pU0kZloMUK4b9pnyz6J6g3p+vfRaz242rbEydu7Lf1qpT6I1Oj9We77h/lmHuW3U4Edq6n6z9HnV&#10;372oujqDzFsjCE+a6tov/SfVfRLVldE1q9Zssixhmn81yp+Un/bBdx2yNi08aTl6dxPlG7avi5f3&#10;rt2vuEjLEcmfA5FD1d6dC2otTd2na4iV2nuYyK7f6l/D7Tp6XbYay4uoyhV23EIMiB3Nan9IejXt&#10;GNaDa6Lrw6sAJnBHxHIrTglGVSbVprj5E5cs72pdp8/BxH1J9PrdBq0OmVQLcIxEH4AmuC6j065a&#10;UD3NsZQc19IfxG1vpGq1S6bSWHD2ZVl7E8f1Ncd9W9A1CJBtyNuTPCHt+a+g+EyuEf8AtUndM8Z5&#10;Nb5vjc4qrRzf03V3bPuAONrTuxT/AKpZ0xtLdtP1wCc0hdtIhZN4wZoF66q3ULkMOcckfNex227R&#10;5xzShtaX+fQpZ0z32ggxE1f31CC11RtXArNlheQXEuLb2qYWeKqNXqSGSDuiSD3z5oXuySS6r0OS&#10;hig3d37NnfX2l0N+wQGeRDRx3xVdorli0my40OeDFJWLhCqHUmZURTHqutR2toiABUA3d5oI46df&#10;LsvLltRnxaSSQW/6e9q0tz3VZNwABwaYs35txtQGO55FHtaQ3ltIb0hh+QB+KU1Fr+XulCUubOGU&#10;4NDKpIJyknaVI167fb3bhmJEGndLqlNpgX6omeRVnqvRbrWyRYaQu4mfNamJQkNMTBitMduSNL0c&#10;7IsmOXPs3Cx/LXbS79iEzEefzV56F6d7hMBjnaIOCPJrUPSLVy7dQRuEwRXXvpW6NFdVnUgrkzjc&#10;D4rieUyvFCUYu2+aOz4vD96UZNUkWWv0Om01iyZmTJjueK0H1/1E2rVu2zQ4doK/4fmtr9Yv3Qm0&#10;EA7m2BcqRXK/VVZxeIkbcdRy1Y/F6ZTlGU37NPltTti4wVOjW9ReN24xAJzXgBDmcTXjJM44isqV&#10;lBEjcK9ceUssERQnc5DTzFD/AJsF8yVq4b027fMAFRHVHFJv9P6tIJXETxxWaOXG7uaHZIzdJRK6&#10;5cFx1yAa2b0G02oKW1iSeozmKprfpbF4LqYMRWyaS6NET7ZIOOBgRS9Tki41HllRkoNSnwjeD9NX&#10;kue5sYIrGGK4YgTzWs+uXW0/uKzbyy/tMyRVzc+sXD2zvLhFgSen+1an6przqrqN7QkgnaoisWKE&#10;3JbkK1mrwvG1CbtlQsmD5PIMRTgsBpckBlImTg+KhZQbVmQngU5pVtpctvvKyCAGE7Z7mtcpHBm2&#10;FspLAG4wMQrMJFXmiswCWBUdmWkipVEG8sWJQbjindPda0QqqCAIgcbqxZJNmKb/AGMav01L1m26&#10;IWIO07uADxPzXPPU9OdPcIBjmBXTbPqTm2QLZDF9wk9QIrSvWYd3ZpfM8bTRaXJJSp9FafIt5qFt&#10;sp1YnkVZ2bL7X2kieSar1QmYgGcVa2i2eqcd66eRm/JIYsadBbfEifxmsXL6hJXmfuHkUa4ydARm&#10;JMgjsKWughQSBMkSBEVmXJl2XyeZyFVwDmATThDbUO77MqPINAt2wjQ1wssRA7mm22+yMiZEg0ub&#10;6FTdMCWJZVJK9UjOQaIqMSNph2JLsRxFRKoiEECTwRkimWkErO5No+MUDkLlOkNLpybdtxckqOIr&#10;DMACXRoIggYG6mHutZVLgtsgcACTumgai6bttwDuJlts4is6bdCft2+StvbibEMwM9IPFWWhtwxL&#10;ECT/AFk9qwllmRQyK0RDTkVYNpLtreCm+TIbjIqTy8UFklwGs2rRe3IhgQDGKvrWhNoKXLAb5tnk&#10;UD07To9xEvMSxYCVwB8mtk0sW7d9Rd3mJDMO1YMmQyO374NX1KSYdi21omY57CnbPt7gMktG0OCZ&#10;qzGlt7mPtypMIQZz/wAU6ukXawmEVYkmc0mU+gNkj1mVXUD2UDMVbmHXYeYFXOn1V637hdbksIAq&#10;rJ2XoItbv/vgPJrZ9Dp7V0Ae+5doBWZP9vFIm6VhYYTukwGsLXdPB3BTkb8wIxx2NcM+otMtnUhQ&#10;bogg/J3c19CazQJuKf8AcTiVJBI8Vyv6v9NXe4RZCYlmyCKfop7ckf2MhGe9N+jRtOr22QvDDeJn&#10;GK2G1ZYX7RjYJOzESPNUmltf9xzJQqIn4q/0Za4WBu/CA5gGt+VlyTu6L7S3T7V9wg6sQfvqsu2r&#10;bXVUWSwUdQ+fmn20pClLagbNrFz28zR0e6GY7WAJ5GZjzWXq2Mu+zX7KukFrQZT0LGZYmrC0SVRN&#10;xjaZ8nxjwKtxpbKRsU8ySZI/E0S+ntWVuNEncIn9tBKdsVLgSW+EuKWuiPa8SHYefkU9a3NbHtsj&#10;Mq/uMGD3J7VV+maHc6tukkyykdgf2VtGlsWyNpVkEx9oYNnEjtJpU6Bhl4VlXptJcvamRAI+7Mho&#10;yY+a6b6HpWu3UCWP0nyyg+P9x3qv0PptwlfctZlpKiGE94Nb1Z/lvSNDf1J3C77EiGghTjd/Q0pv&#10;dwlyHhcnOXPBov8AFj6xWzZbSe4Ant5Eczwfz5r47eXuFiDBJj8Gt++rPWLvrGpuXtg2EsGg1VaH&#10;0ByhHUY7R57V67xunhgxpe32drFHYlN9tUjVhp2JUbTP5keZp61pzcRIXkYiuv8Ao/8AD7X6i8vt&#10;6N7g7wIgV9Beif8ATd6p6iNIzWyqFSVhdv8AYmt0tVCFWa1h1M4ycIbmvR8e6L6fvu6ArtHiJM10&#10;H0X+GHqmtLFNDdLIOqUgA9q/Sj6K/wCl3SW0RQoUoob3GOZPNfT/ANO/wb9O0sj/ANPCwArx1fhu&#10;+aRLW71+KHx0mXZU+H7SPzW+nP8Aph1Oo0JOosm21xOAvUPOORXyd9Y/SHqf076ze0Rt3GQHpYSQ&#10;V/Nf0Kr9J2NLawqwjEtA2ktFfF38afRvSmBZ9OFzuuCI3bjytcXVyljbnVpro3ZMcXgpRqS9/J+f&#10;3036gmlREKNbeFQDsxfma6H6n67ZtaC1pUuYY+ZYxxWmN6cBdufpE9bHztBrFv0+6PadbXtmCA/K&#10;814XVeMw5MyySb4e7/J838pkyb90Fd8fwXH0zavhLcFbaqdwIyJYwD+JraPWtC1qwZJDqCqhTED8&#10;mk/SvT2swy3IJI3iIEjgn+tb3e0S6qzcHUCQzBkExHMz5q2/yv8AYOlwpwe5c0cm9OspbcbrJ2m7&#10;G5eRjqMntWx3LNy4jsdpIA3MAACFPB8GqrVAaTUXlZCqsACxXLAZC/0xV7pr9tRc3WVymRERJxPO&#10;R2q91mdYqKv+VQMQqNZG1vbM7hPME9/zVcuiU3HO3dhZAEAu3kryfir86q3s1AI22+qZEmB92aSv&#10;eo2E09spZYKHkCArKR4o4PoqSl+gJRlQIygbyZA8Ac1X6S5bNy4UtAHfJZmMfAoX8zprt25K3Elc&#10;Z6iCcmo6a4xJ2Ww0spPALEcH8VKor7j4NlbWXrtu7uck7drkiWk/FZ02qAQK7tcDA7G4gnuaXce5&#10;a3birBZO3Mj89q13ZfF17hRPbZvtE/0Bq0wnuTidX06ezcsXVZmMBWY5giuRfxF16BLii3AeIBOB&#10;jMfFbzb9SJsELeZsQGBgr3gfivnb609Ru6jWszBl6oCg4gf881u0WPfkXJolBqq9mpaeXuyFiRn5&#10;rePTAwcQglVhBM1SaSyjs7m5bQzgEzI8GK2jSaI2ktH2cqwLE9weMiujq5piNRcpJ+kbX6dcG8O6&#10;PE/j/Kt/0Gpv6baCzEh/uI3BZEitIFvUlzaVhbCfdMRtnt/zVpZ1l5Lt17d8smAuftrk7LCx/jJ8&#10;vk6Nb9UvH3ncNvLLCERunH9BNWmhW4LtpXmFbYCTILN5JrU7d2GRWvlRwS56iAPPzT2k1D77RuN0&#10;l2AHM9s/0pBoi+VydW/9Is/y9u9fYiHCqqGGHy1a/q9AV/nQhjZcVdp5B8j4NXek1CtYue2gBCfd&#10;uy/dYPia1HX6z2r62h7u9zsfcAWO0SM8fg1E7HzlBJfiVV+0unJaVcn7dp2gU3pfVLlskoDcAXgx&#10;k+fwKVta6TcW4oRQFAtkZDE4YR3rNu/prze4GZLcgtC/ew4nxnxRsypu+HSH/wD1a5vXHtsrjqJl&#10;2Vj/AFp+/pLz9eQx3QqkkKJrX7+t9jaP5clw4bb9sheOOwp8fUzJ+muw3FlmDT1/H+8UUU+B+KdW&#10;pMbvaY6dYYbto3rcc5lvgVWaNbfuvaDJ7bCSO8nGPinH1Xu2WV2jAVmOBuOZE8AitQ9QVUue7buD&#10;fdZU3JPEcfEUaLyTSOp6P0vRX7a3HkG8uxzu5VfFT0/o9q/ctrauKJIgMcdOYFc40H1MthhZUbjZ&#10;IYk4y3Ciup+mOLot7GAAaVkidxEgnxJxWeVpi4zjOdJIhqvR7d5HcoEL3iGIYGRECPAoej0mns70&#10;a2zBTACwJWeT4rbl0Jtpcd7AbB2oBMXeSa1zWWzaJuPvm51XQMtBxSp8C8slF21Rb6nVWECD+VKP&#10;sZQVQmSw7itaTW2rrIm0PM9Uf4RmKr9Rq9hsi5d3K3BQmRHAnxHetb1nrjWHsIhIG/dAxjtB71xt&#10;RPfKiLLCP5DnqfpouX3Y3QSDvVVz8kjzVrb0Ny6iqx6wpKKEOSfPwKP9Nk3IV1XcQxgDcCHMGDXV&#10;zprWnt5QhFQAIvIYYwa16XH+IePTwbcq7Pnv1n0bWKLhuj/5V1x/4mmfp7Taq9ZezLC6sMIJhga6&#10;B6zeW6hS4ApK8nG2exHc1D0b08sXFtoIIMnEQKvPH8WK/pYymtraRwX6v9K9u4RjeRDuQSVI5iar&#10;vpf1m7b+1NyqpycZHmuhfxEtP7X6jEEhSMZJM5HzNcy+lUt23tkDftLFt37D2/IpGJp45fqSo52o&#10;f2s6h8nbfS9Rqb1sbEJtsQY4g84PgV1HQapfYW2Lg6W3L/XIC1y70VrIu2UU/Anh2POBW5W9Q/tK&#10;DeXmIiIjgAjk1jyRof8AY2yT3eh71P0ZdUlwOoC3Vkq7DBU844/FcK+qfoe/aus9q2qkyATgERkw&#10;O1dr0RJYu8MmWL7sbW5g+audXasvZNx7JVLae4QMwHwTSMdwk5IXLFCado+M7Vq6NQLTWw5DAeCC&#10;O9dn03oJ0li0btpSzgDcDu2MavtR9N2LF73VsW23TecuMsBWdHqbcIGvQGTCkYjk1tx5fuNOqpGL&#10;Q4Hhc75ZrGt9GdnIDja2H3HJjvNatq9ZqLCLaVpXe3KyI5AJrtmk0lll6rYDyAS2WAJlSQa1rX+k&#10;K102tu1mvEMoHEfPmt8J0bc2O0mnycUu6jVXNRvY70uMDdtn58fFWGlutc91ZFu4wldrcFT5Fbbq&#10;/phLKh9j+8DCxnbPFa9rvSrdm8LbSIlHVVhgT3J4p0JJh48bilZq3qrLeAVnVgOqYMD8Ec1pN3SJ&#10;dvHfdlBMbuWrpd+2VQKwj2yYHEeQD4rVm07AIyFd6qRhY+7yT4rpYJuKGzV0/g1rUem2VthoL7gV&#10;2gYHziqTUWSpUe0V2rAnkxXSFsXVOnFuy3tkN0Bd04/xULV+mM5UyFNvLECVIcTE1phnaEy/L2ah&#10;oHANo7k4wwGAK3f0v1O5cub0GyWCyfI4H4Fas/ppsvFpmI2kqoyTOZq10N+9Zcah7q9IgKBPxxWL&#10;VNSToF5JKUEvR0NGuGyWN4qk7dwySpzIrmfrH09qLl+4iDcgkK0zxk00/rFwIVbpEFVA5wciavfT&#10;/UbV+6Cki3jPBXHFY9NDJik2kHknintTk+GafofpIlmAUhuJGAARTNz0V7a6diwOCp3f7V1i2qLa&#10;PuWBDKWEHITj7fmqPX6W3bUhCQTkSuFxW/8AqJyfLNP2Ivj9HM30bKHHtptDKw3YO094p/0r0z+b&#10;ZVuRBLMqnBEZq81Cqi3H2KzQgZv35/NM6Yq4v5hy4ZZwVnmCOxocmR7XQp6SC5sq/wD06+V/RtIL&#10;Z6n6pgDtmtn0npSHfBSPaG0DAJbkgV68oZVBugB2ByOkheRVje2XXDIynZaba3AU8AfmuFqMs5Uk&#10;c7+mg8s0UHrPqFu0kG5u29K4yVic1xH1bWLqdQWCjaZXPbxXTPqrVsm4qoYvtBbsTFcsuqiqACLi&#10;bc/mvqv0l49YsCk48nrfHY6Sht4SK0souE/u2kT4qNuTE7HgjdPJo96HtEJHUoI7RHIpK6v8uWn9&#10;xUba9p0dSeOTRaIqDcXAgPs2xEA/ivFCjkw5AG1Qe9JI8k7mgTycwPBpq611yji5OzieI/FNUhWw&#10;RvIHtQLU3N0H4FWNq2ttVhu2RznzNYAUbAUC7gQTNY1LNbQbbeYAiJEfNAGpmNQWKKiPEMQY81WO&#10;lpbz/qMmJlT4ptBLuWuQCOkgckVH2lI3BBPBqE3ArCW96Esd26TP+lbppNWttrM29hCkgdz81pQS&#10;2nvErJ5U/NWun1dwHawMwOoiZq49MCb5i7Ny9RvstgXHhDs2kAT85rV7z3EVCbg2uMbewqWp9Rtu&#10;4BDSVy3aTVONQxuEQpkH4FEmkgJzuXY4j+zbuhWVgcg95pElbZuLu3AqCUQZB/rTBUKggBl3BMcB&#10;vNG9jDh3hewqWw1L5K7TK6QCoyfzRWO3FtSpE7vBnginbVrevug4CmfNK3HEIT9hxk5FRxEXYvau&#10;KGQhiYGTEcVtrapbv2XSwaAa0++zAkbgZED4FZN11Vj7gO3xQbRsZuPTNr1Dolj20VQ27DePNULo&#10;7W0G+VDFYNPG0Crtz9sEYP5IpBSynaFkgzmmVSB3uTFQEVCqPEOe/arDSXFt3bZLWoUie5Y0pbZR&#10;dBZdwk8DzXrzS4TbgcGgVDP8G+vqgTqHthX3AKSBEfImqfW6ralu2rKXI7ScGqG3rr6+4y3OngCh&#10;JdO+SYK8R3NXww5ZG1VUEcvbuEC4rBhtbEgfikilxDdO0EKSMGrG1ZUqwbiJHYsfipaTRNeY7GCI&#10;QORknvNHsfwZ90Y2VNoBnaSOJjsaI9s2wzbbfIkn9tbgvoLXd/SNsEKeMikNV6VaRNu0hGEfMir2&#10;OiJ2ygs6Zy1zeBuBxtwINXdjRbFeSVbkAmp6S0ZRmXcGWAxxEU970syuOV45MDv8UUYUVONtFbcv&#10;akNbBQExxyI8mqm5fuIHWVeDlj3p3Xu1kdIBYgkMTFUl26HMs2CMfJ70M50MjijQUoUcQgxDFSZE&#10;+RRRtDsC5GePJ+KAzG3bHUGZTuaaDLOjNtEkzA7H5pW9BSx2qZYgXFO1jhTuJOee1D90vduEDpIk&#10;0Br4BZmgLG2O26vIQty2EUkqOo0LyWUsVdELaXSjuBndy3aPNFuAMm9gcjKzAmnLelYK+4wGxjMb&#10;jTt/03eCPc3FTKmPFGsVoFzpmuow6GVQvLGBMmjrYudP6eGWATitoGjRQo9z71wFWJiq1tCbYTf1&#10;r934mqlhSGqbKW3scOpaChgEid3xTcL7iB3KyAARnbQfbcvc2hdk9U4kmjqgUKCI2TJ7ZqRBmwGo&#10;RlJ3hi3wOaGc7TvAMGPOKsbdsm4GN3eGGRwaHb2MtxmQFiSPxFO2Gf7gvZnbdxuYZBOKLAYZYzyB&#10;UmtEpaCockTPfzQ7lv24JWAZC0Mk0FCaYM3lYxnOQJqX8qyhGVmBacmpFWdwFtgALRhaPQI2AnEn&#10;kil+wm6Qup9sffuZiJU08dOPcQBzLCYjg+M1I6V3tusDcTg5mPM0W7aUW0YhSLgCyrSa0RiZpZLE&#10;nu7Am5I2mTt5p5LShQxRoZScCgqhUsfb6ftKtyRVlauPZVWCnqLIVPAWjToCkxO1aB3IQWLJPzFC&#10;u6c7kiAIkmJirhHdVRUQqvk8xVdrgy3FUMVVsjvuYczU3FbEKht7Mo5kcjtUVcEbAGJyI8Cse/sD&#10;FfuiOOSO1QYhywPG2hdDIRZEj2y25lZQQFPzSbuUVFKg5+4kk/indht9ty7ZAFA3lW3wAFGCMz+a&#10;TIdGLMO4UqBb29JwMUutt96BRyvPips24u0biTHwKm5W3tdROB8CaUPgmvQpePSqm3HYbf8AU0IF&#10;0iVwo5+acFoghlbqMivMN3QWEtEd5NAxt8CN5ZLNAUH4gGsrcRB3MDIH7hTDqdsOwO0kRUSrDZMF&#10;QMkUDL+OTFm3tc3Tb6CuFOCs0b3QqoCAWJzuOc1G2pElnmYUTxFTa06o0pPIDRVBtkGtkQQzEgwp&#10;xijPbJZgSVYg895qIhQpbHY+QYoio+0kt3gNFQil+iK8qrqDtO4D4FYb2m6hKqT/AEmiIwbrLhiZ&#10;EDn8UPaBbAziCVoW6DUyztNaDbjMHB75p607kDpGeT4iqpDtCOwhXJIA5H5q8Q25RZ3gZx2oN5ox&#10;lhaLMrOQN2U5mKGrXLTEG5yIKjilbTpsIfcVx9oyAayoFtbgcmFMJJklaiSCnwjZPTNODtgFSss5&#10;JkR4rpHpd4uibnDpAxcEhVHcHHVXOfSLYK2gstJkhvniDXSPTra+9bldzW36onaQPilZmP00G6r2&#10;b16e1wF3G9iYWd3UvxHmKviUR0uLcAFsAw8lye6/k1R+mX7Te+Bk3ByvK+QZq4t6hFe7DD3Nv/cb&#10;qj4/JFYJ8naxy2pKwttAbtgJYdDcJ3sVhsZp20xZtQluzhIcHfnae0+apLl6xtuC8+Vgq5YmQe2O&#10;9M77ltEtglg5EiQywe81jyYmzVDIh6xeuMltgSu0FiuZJJgmfNXFnWXLfuRAVVDKsdzWs70HTu3I&#10;M9BMuw5AFM+n6n3TaspO4FiygxLfk1mnjtGjHOnRtKsVCQggLtIXEzWNIbxt2w4drdt+3+Fv8Xml&#10;dFtdHLPI2EhmHV1YU05o9HcJbrm4qpsG+Ij4HNY5cG2Csimmt2ru/c77iw3gbvzjMUlqtG9w3Ahl&#10;rywHbP8AVq2L2nUswQIzypzMjvEeTWbvpoW5tBC+1ZndHTH+GB3NJWUd9qzQtRoEFv2XuFbYWTbi&#10;Rv8AJqr1mncdDnuEWRzHeRxW8ay3aNubiW+rcNicq44OapdctojfLm6VDEBfv7CK6GHNdJmLNhdc&#10;M0TV6ZLfuqEaFJO4tP5UVS2TbKuixlpaZC1tdxQbZkhZb2wvkTOPHzSi6RHBKlraxG3tIP3GtsZp&#10;HKyYm2UNxA5VmQqqoMHhvkfNO6O0TYQk2mdJIQiWHkt8UhfTYrsP1QwBG6Ttnmp6ZLqOjpglgM4b&#10;4Bp66Ml0+i/K3d6BegAgslsgFp4Oe1Z9svdvI1qSoltrcbvK+RVZ/MTK73BVpaV7k8T2FFtapril&#10;XLhg3W3IdKmx/I3cgb6s2Wb3Hhktc7ZntAFIDUaQtYspembcmBAk8kHtUb19HTN5zbBJUssbkGOe&#10;arG19u0WKM5acJtBO0cTTFjVGZzd+qLR7W1Vi30KMjElvLTzVXc1ze07MoZgM7TyPBrF/VXLwS26&#10;hVZhcIHkcikLl/8AXF2220klUHbHkVUcbA1GZKSUQ9u4l22oa2q7pIPn4FL7V9y8UYqFxDeR3rNu&#10;5tLMBuZmAKoOJqvv7A8Bn9wtLQZEHtT0jM8vQ3Ya7bt7dgfcJZlWa2TR6uz7W8MQYCMHOGYVrFnV&#10;FDBbrWQEbAIPBmrvS3ra3LLFZRUYYhtppeWNjsMy+90/rW7dkqTtcAdyPkVK6RauwNihiGnjtQtO&#10;L1xSWJNsci2Rk+Jo1m1bm0Cdpy5jqCKe0msdm2uiSC4gG6wHtlN0knOcQo7iqzU8WybGNjMm3EA4&#10;n81dXrd1Dve8rKFnBx/nVTrbz2HENjbndmA2QB8UyHYuXBrN42dOqhDOQOs5WeZpa5aUOpkkdg37&#10;at9XG9AUjMkNkE9yKpvbX3SQofEbp6do71rijLKXIHS7T7zGwIUkkgmas9Ky24Z7v3qc/dnxVdK2&#10;bTSwQ7irAHnxT+k1CIANqyXIkjBEcCqmuBuKaRaaa7cZSSgDSp6+DPA8VaXHXYWVYbcIK5EjsD4q&#10;uW97m8Ntyo6IhjVppwq2t8B0VwSs7YIxWCSN8XZTi9kxcZc9dvlQaheUKoLakQeynGOR81arbt+3&#10;dIsBW+5mmSGPGKpHU3baAFV8k4GauDVoTmi1F8eis1Dpcdlt7ZeAgBkgDmaCs3N+xy0zAPlfPgir&#10;pNINu5iPtldoEkzEzVsPSA4KojqVXLLESfM81stHJ+/2q6NKvAtt2gtic4Bmqi1pU2MsKsAwe5zW&#10;/Xfp8lmtG51sYVVnp28GeJqg1npN4C8jgIdwIJ7haK0T76ka49si4QpWWG3Paj2wyrsa99p2FhWb&#10;yCGWRhv8Pf8ANSVVCFdwBYSEA7jvNXZclcgFxTbN4bNoiAApM1m29pBncJUAcGT5NED3EwLhyRA5&#10;J8T8UuysEZntSZIUKYFWCoUy7GtvXdtoX2MMN24jIX5q5/m5ULv2iZZF/wBa01LlxbQgKFJAG4bs&#10;+KtbGtdVRYO3dMkYP4rPlxo2YMrXZsqG0phCjbmjIivMCWOxIDCCOVJU8zVat43XM7AGJ2FgQoPm&#10;mbhW4lhSG2oG4MDyayOJt3N1+IW9+pKtsaBKxgKD2JpNmtlU2j4G3kRU7oDJbDmAxB4+8UtqAHZg&#10;ghcDccHFDsIptM9qQfaYo4UqmI7zVdedHt2iABmBBiG8nzRLj3g+8O27heIY/gdhQDcBtD9IKd8k&#10;g9JntQNUNlOwF0vLK+5njljSD3Qtso2ofcEzGBJ7E01cB3sXJfAxIH9aR1KGAjAIg4PO+aChVle9&#10;oqwk7mMBD4bxNVGvuOnuM8BlYb++fAo+pYblO4qobYEniKQ1dq7b9xjaBUjk5LU+CM2dtldeaWO8&#10;GGGF7iardQqu5Jc8R+SKtNX/ANwyBkBiR2qrS31B2YEhiFitN8GeLaf9oqW4BAkt9w7iltSzYGYU&#10;ZzinbgtATg7Du/FI6q6rMQjZcg4PbvNREkyvuMWTEHJA+KW9lv8AH/8AVU3qVVfcC8cQBVXstf8A&#10;lT4A3+j6/sYVbUAbVIKkdNCRrXs+1sMIdhBHnx+KA7CN7dQeFJQzBWrALYuOgG5S/T/U11Ys+dQV&#10;gQj3doUEqphpIBz2mntJbXc49gw4hgWCiB+eag1i1be0WVtxBBgY8UNWthTKpwu6jSCILauOjMts&#10;Nsbag8R2FT0d+3btj21AZOsrErLc0W/JF3YBaWQTDRBGRtjg0KzbBWNzBZ/cDEjnNB7QEi2ursQ/&#10;fjpgEgiewFUl/XTG5sbZLBZYAYiatm1Lvatna21J3AGqNzdZrwVn2scmBAY5rXPIqSKhUgXvKoFp&#10;IbaNykmBQlMAWy7W5YEpyUI5moi4we4uxIwpJNQto6Fbt1ihVyA/le1ZZSGcGFZ7gchQx3FsYDDs&#10;RNL2rwu2yEcAMcrGKlqHXdaZtU0xIhYAms3Ntw42hQsMFwCfigJu/YPZc2qFKqqQ2MyaI19T7TC3&#10;tfInncD+OKiWu+4bbdSKACJgy2cUzp9yMoDe3IYRMmBVBb7MXYuKR7hZAsL+TzkUmu0hmN0qyqAG&#10;MmPgA1Y6C3DOtpiNoLqFWFzyNxpW86nfvBWBIEefNQBkVXeElwUMh2YczxQrVlQCFeFtqPuWMdqx&#10;bsi47Lc1EAwxWdoIAwKYZ4JCmdoHfH4Y1ANrAHTE21wphgVgznvXku3YuohLOoDdfjxNYbUXTOyx&#10;Bd5lf2kHJFFD/uLEjed57zUCSV9kXyly2CBIyD58A1Ky53osAdY7QpKjtNGKlA8MofdEHx5Fe1Fk&#10;uLTs0qDOTIM/FQuhJ7zg3M7txxnaSDzNSN1gg6P0iJ3kSdo7A0TaXAF61JQEq4zHgGpWTati2qn5&#10;G8/4uYAqmXYK2ixHt5YdPgDzmnUvWxsKsC6BgZOIqrvta6LbwD7hEcAA4BmmLwRWZN5USFXABZR+&#10;6onQLb9stjdMWrSuqIRvYjG8fFEuWkAlCRbLZB++CKUuMLjLjtBYmQOwwKlpkVRmWIxKjECqcgk1&#10;8DVt7x22z1iQqNwoWrGzbhrn6rFh9qvxt70rpLyqrql4uu0sAVGPIJpmzdZhalVUh9kf+VZ58joN&#10;cFN6vp0bSkbWdWJ6eNhr58+odAukuEhTDnJPYV9T6vTXL6guGe4pKkA8fJjmuLfU/oJe3eu7N23k&#10;jjPFcxL7U+/7mehwZ7yYqhdROUW1h0BaRGBxNXFrSFFOVAAmWpJLBg72I7jGQPFXum2OttGKyvZs&#10;lh80+c6O7BJgBo7qBGkleSoqGqsCUcW8tAkmTWyW7mmtm07KQqoCx7HP+lJ+opaUnb0gncFGYmkr&#10;I7HSxJI0nXTiSDBPA8eTSLPlfP8AtV1qU/WI2x2I5n8VWpbRWhlyrGtMZKjMo8iTqCYmT5obLmZx&#10;TyWTDCBHOaTuW1ErBxyaNMPaCZZjNDJJ8yPNTUDgyI4qLHJxiaYCZQjuJ/FTUwT4GKGdvc1Jds5Y&#10;1TIgzJEnIM0YFThjwO3+hoG5ZMTHY9xU93EtJXsBQtAtE4DHOIobGSwB74rykiTHkmskLuXZVoFG&#10;GClwZk1kmWjuc5qBXma9KqRkn5qwkZLJvUkY8VmDmCYmZivQm04HmvK+0qe1QjZ4RIAmjBgCskDy&#10;eYoRYEkxz4rO9MgCaoiCO4BjdwcfM0NiQRUtw7kRUC6EmB/erSIQYsYPBqJPV4nkUciW6oAjEVFo&#10;wQMcGrBBMRJxXjKmCMkc1MoZEZX5qTAyMTIgGaqy/Rj2hs+8fgUEkDggzUlcgHsBjFeUZ+0irKaM&#10;9Rt9iKkis3b5msOu1hkbTxXt3UYqBEm2QDA3eBXt7ELP9qko3dOB3ziKhsIUR2zVEsz7gQGBEcCo&#10;qJWKyZ2mDjnPNRzB+DPzVkMq4EHt3FTZTI64kYNQJLA4GKmlvMA1CHkkBlkQ3NYEfbyPjvUUUkN4&#10;Bgmpq65EY8zUK2o8toy04AzXuQVkiPNEcMGaJgQT80Izu3djURdI9cU5A4xwayATujioRgwO+RXj&#10;I6TMzV0DwewCRFSbpVZYnzWCQRxAFRccZk/iqLozBGIqYZpJLTioqhl/xNeXt2qAsYQsAxAHmKGS&#10;JkDjNYB2kQ3fivIwO5e/miA2mKyUBUtP4Hmpe4dm2YE1mMwFwBVUxhJ05wrYBgYiolYaQSfx2rCK&#10;JUmRnNGKEEgk84oQROSu7sYgzUtwJHUf+aywYr1Ac0NFIjd9tWFQVWiBkmpAkHv54zQjAx/aKypc&#10;Aw8GoCyYciJJFe3mSOBU3x2oSkAMQCPzV2CTWSzZPHNed7nS4x5r0gsIogMIZJJ5mqLRkkduKy1x&#10;bc4zEGa9cCDaR/QUAiN5IBnFQlBSQYMfiaHIhmDHPape0xAkAAgx8xWEKKbTbDNWRIzbeAwifjuK&#10;yGBE7p/IqGZY7o/1NZKsRKQIjvUoLgKQrH7oniKhbcg87YxmvC4SOft+KwrswBYSMwD3NQqiaKQz&#10;gRnk1gO3SotglZk/moo5ZhGCKlZdhIjah5NQlmIdSRgt/kK8E7eRyc5pgWVRAZmfPegb+cAZqizK&#10;uu0ArEGZNZVnJJkMCcmsNcYidxnjioFHgNPFQg4LyEBd8wMYobhxMODPNC3kH/t5AqR3IsGJipRd&#10;sXZ+oMoqdlZIMY715Fkk7YoxRg+6ZBk4qxbAAjICmKiFG04wOTTIG3pPJ7+KWMZ6WNQpILtO0GRI&#10;H5qE478dqyY6SuMRnvUw67jiDwIqgkRDNByCKGpMCHwakLQAEE1jZBExPNWSiIuETIkH+4ogUggl&#10;oU/3qBnADf1qRZSBzzM0ZVcE0lGLEd4I7xWW+7wP2ig7ZjaDk1EBVYjdIjvUKQ1eDHPI+KGDwJiT&#10;mjoxAQECBWH2qQeR5HeoH0iIVg5g7jGDwagB0kKpgnJFStsFiR+7kZxTTFbktPBmOJFAwXKhH2yI&#10;Mj4FETo24OTFRLQGgGOBPzWbvQwDHqgGahSdmb2xQVifHkUsY6eZAzWWfIxmTUwCVAAAnk1adDCa&#10;hSSZieJNBLT5waKOtCFaIM55rAt9DHBIzkxVIojKK3SkeJrCjdMTNZBXaqkgSJJ8VkZPJ2DBIxNQ&#10;FM9a2HJmJoqKpcmTt4/NQJBAaNsCBXkugCFKknk1dEYRgsKwBALd/ilLwAIKzmmd6uBKnHMmhEAK&#10;QDxx5qi0CVVPByPPesshBmMVlVIOF3V6ZbIqMMwpaSN1ThYTsPAqLgkgRWJ4WMeaotM86DaIfPMV&#10;NSOfMUJjuIqciI2/27GoXZkb1JJOTwKi096mUiJMfNemATI/FQlkZBA7AVBiWmBGJIqPBk1MMRMD&#10;Jq6KIDLKaYt3SBn9vAFAMlQO1SVmBPNRqyr5HN21SwQf2kioAdJO3A8motKkj3KFM5j/AIoVEqwV&#10;yXIJ71hWYEAijMocFoJjB7ChiMn5oy7Mq+WgLUkAKmBOeeIrFtS5MeO9SRAPuM0LLSHbnplwIH2y&#10;tV920bROZFWtjUAC9AaCMCqi6ckSYFBByvkNqPFEFMESMVLcwMQDNYQeAKzIPc4FGURIO7Ijx2rz&#10;LM0dusbm5wKWYnv/AHq4lMIqr2AYAd6hsJNZB3TXiQRUJQN5ECKMLRBGMn57UIvGJxRGKtEVbLMI&#10;pHcZrB8QInvUWKlVEQe9S+wDM1KITZRCmMNiogMJHM+Ki+DPniKlaY5YDC1CiTQGA5ANRVtvbGRW&#10;ZJG4mJM1MhkxAnmRmqBZAgkZ7V4KwjtWdxIXjzXi2ZqFB7N50VgDhhVxo/VVWTcYnsR5rXySJiDU&#10;1djPkZ/FLniU1yglOS5TNlv61bsAdycfA710z+G31F/LXxawZGCxxXErV5mczmfNWWk1F7Rai046&#10;QSK5PkvGQ1GnyYn7XB0PG+SlptTiyV0+T6z9e1evKb3a5FxQwgTIXMk+K5vrdWz22ZQT5xP9qb0/&#10;1RfdLSsWZIysyIPP9Ksm0l3VWGNlUKE7mCjqIFfPdPg/ptqnCK5PquWccy3Y5Npqw/0r9Z6z06/a&#10;C3T7TEBwc/k19weh/Vvp/rFqzbtapVtm2VYTma+ArIt2oKiInB7/AI+a3X6c19704tqVu3UeQRiA&#10;1c7y+ijP88f4S+K/uGaPNKKcZrcvn4PtLRelDSa4J7puB1ALTAUAyTFFv+hajWalbtpBasq5JuHv&#10;HAiuW/RH1Zqdfb1DPu3yV2tkifFdb9H+utNobWosarS3XF5Qm8Z2MvevJJRlOeOaqS7OrOCik0+H&#10;0KaJbZ9gXnR39wqN37wveveufR967pLx01sEHcL8SAvcMar7+l0emsi4ly4VV8BgcK2ea7n9Fenm&#10;/prr7zdt+2zO3JMjj4iteki3Ix58m2J+ZX1t6MvpPuam4m0wVlTIczyKrPp/San1e1ad7JubU6Rb&#10;5YV9Q/xS+j9P6/pNX7O4PZckBoBcrjEcitf+h/pfW+jaHT7kBdlYlYhlH5Fey0Hko/YV/wB6lRwd&#10;ToZLLa/scU+Pk+Z9f/Cq9c1F5DYKu7SrnoAxMEGtX9L/AIQ3b91n1WqWwg+7hiADBNfbH1pqdOmh&#10;t6m/7di5BDEobbZ7nzXOL3oug9R9Aa6Nb0Htuj2/kxzXdxeW1UorbKk2ldWcyfjdPvVw3UnKrqz5&#10;J+tvo1PRL2y1q0uo2UZeWXzFaXbsr0Nu5MNIq29Ws3zrL6bzcCOVUhpG2q+zAzt3R/lXrMG9YoqU&#10;9z9s8/njD7knHHtXpXdB71spB3CNpCikbP3b5wvM1573usFBO0Zk81lws7WSBMk+abFV2Z5T5LrT&#10;a82bL27aQPxJg+KxpWHUP8QyGExVfp9Vcth9rYXIbvmgPduKexPkmKX9rsp5ncX8G13vU2tWdu52&#10;Q4E5hm71pmrYtfeFIjmrkXyyDaCZ/wA6rmTewgZmDFXhioW6Bz5ZTpWbB6E8W3cyv+E8Vt2h1IZU&#10;Vr7OXWDHxWm6TSC2oXnMr25p33b2mkm3uL5wcCuTqcMck5NPt8HW0+qeKEVXFcm5a31g27TgJ22A&#10;cCuba2+b9y2AC04PxV97T68oXlQOmaPZvaLQ3ELjds5UZOavTqOBcRbl8Ix6zP8Ad7mox+WUml+n&#10;7t5ggMZ7irPW/SOq0VtLhEK5MEiTT7/VFlW/Skd8YNJ636iv3lYnIaMSYFX93WSkntUY+0zJLU6H&#10;GmrlJ+mi/wDp3X6W1YIvKWMwGnbH4oXq3rtu8hW25BJ6kP8Aq0Vram26oA49zIA8ClfbS1daEnjI&#10;qo6SDm5O7OXqPMzknGFbfkzcvMxYKoyZQCsm9cREZjw3UAZMVK8h3Ayp8A9qAgVDxH+ea2JKlwcp&#10;5pPuTJWyju+18Ht4NGIV9lz3c8EdzFRbRIrDfdbqJhq9cRAiqbcNxNXa9MX91ccjTICGMSBAqOou&#10;RdA3Z2kkRihWlYhUmDOfGKxevwzsrEEGCCJBoUuS9yZO1fcLt2DaWP5U08GZZ27jJEg9qDZW25hi&#10;VuMO/E/irnR6Q3FHuq4LHbIpOWSXoy5n8CWn0JYsF3lg8jOYNWL+ns6kQzMDtO6AceKOxRTtt2Cw&#10;DRvZsSK2jT6DbaV3UvuOWtyY+TWGeR8MxR3ts4zrdEgLOJJPkR/aqtAAwG4iRMiuweq+iIQzTHPU&#10;uRHzXNtdoGt3FbaMYxXT0uqU1TZ0sWf8UpC6MHUzc+ceKKHW4dwPQo4P7qrFOx5yIOKs0APeQRM+&#10;K0SVDpMOqqtpxgEsNo7057iuVOIXmBmhhH/SSYkQDXlthSVjqBiTwSPNZZUzDkr5LNFZbd1gknB4&#10;yN1CtaBHH/dx3nyfmmxce8u1jk9OB/hq60miv3UK/wAviJaYiscsm2+RF0jV1067wAWaMAMaItu4&#10;jsbYULwVIzFXes9HuWlDbFJMZmKXsae4lxVZZC8buBPfFT7qa7Gb+OhixZsWgjASCJxk1aWtrANE&#10;xhRyFH4pfT6YhdwKsWDSw4WmV1h0oQQrDZ9wHc1lfJnnOnTQ+6raFrIUHkjJFRTUrc93bcYyQs7Y&#10;kUqWPtkMuGGR5J4mndIxHtIRNoKSsYoH0Lssyl22bRcN0KQB+aubItG29trS+3M7e5IHb4qu2uUu&#10;MLszAWDBP58CpWAyt7SXBvbBUDj+prMMn1wD1Vgj2sAhhuIA5n9p/FbV9Nhl1Vko6eCAO3djWuTf&#10;e9c91eCMHP8AY1a6Syg2mdrAyZ4YCpKheKc1JOjrOv0mjvaW1ftKWcZuP9gBBxtr59+vuth7losC&#10;CRBjdB5/FfR/p1xNVprNu9eQjYWBPb8gcCuB/wAQtMqC4xQKWfaW8geKmnn+cR2onuaaOPobamFR&#10;lGO848VfWLb7p3AKSNo7iardGC0grKnhlPH5q7sSl2EB3AdJids+K6eRi5zvtlgSSiq98gMx6aEu&#10;pHQBdDRAIVoLZzUb5M20Nxg+4kVm3azcDWBvUgBePyaz8ULeVVwy8XUIAGBdkAyFXINESyb10EIG&#10;DjpUiOKW0do7hsuzAMkCAK6x6b6bbFq24A6rU+8sBp/Hk1ly5FFFQuStmi+29sFv5RgQDhlxzGat&#10;vRtObl9N42ErEqM+c+YrZUso5tIIUbdoBMsP+DW/+geg2QLJW0he4k7DkQMkeQY5rNLN+gHG3Gn7&#10;Begem33cXS7KgBYk5kriPwQc1Q/Xvoet9VVNJpS4UCEtgQIaMfgGvqb6T+iLMKXtOBcGI6wytXZf&#10;pz+G+l07K5VVVCFGMNPINadBhk5rJXR6XQ+JlkjHett9s/N/6V/6dr7i0dQAQTndhSZ4Br6c+if+&#10;nDRaVUa9aWLmApWdufPevs2x9LJbVzstMoOExia2bSej2S9oIgUbAAobz4Fdx5ck91t8nooaDDiU&#10;FV7fk5L9Pfwe9M0ftslpiIKspUTI/wANda0P0fpbKFWsiXYFlC9UDhTW4+nWiQodmO14DKZjEVst&#10;jRmdysoV8Q/LRTYYbQyOTYtqpL0VNr0wMjlbQVekbeykeRV3a9OZUneAAudtHSz7bK/UQ39Jqx/l&#10;x7aKoju053VshCjL9x2zVfU7MW3RbJb/AAyILNX53f8AUoJFsC+Lk3YK7YKlOTX6YeoXrftkMGkB&#10;iPGBgV+Uv/Ut69c/mlS24W4WK/qJiIzXM8rxBCtTm26fJJnyit/fqnbd9rkIANoaau9N6ffgqSCG&#10;IcgnmOKz6RpUe1ublYJAjB4j4Fb2v0H6gdOmpEm2YAk7unvkV47KzxD008jexX7Zq+hW4li+rDpF&#10;0qBEie9bVp9V7Au++59v2AqFe6TVXpNOlgXRFwMvSZ4UiqXXXzaeyN2UHQZklfn4rI1bEf2ILrNC&#10;NRqN/uru2ymOpv70/a9AHtE+y8b8hTzPB/4ofptwM955JfZuCqOkg4j4rYhdRbLsEcRaJI3wc8CK&#10;GmZ/8GlXtCUXYzAFGnacfEvVTq/Til4o0AMkAN/qvgmtk9X9UtmLZcBWQ7SqF2E8Caon1/toBdDG&#10;TtCxyT3zR8iZyigSemAlHZk2OsMSwJA8GldN6XadbVqAGg7DJkDwaQuaixv2sA/SFRQMSDyDV3pA&#10;rFwkqwwZ8j7pqW0LjODYM29RpbbFCj9JDrzuHmrX0izpXD7bb7SuPd7O3M1W6nVulwb7SqGJViOy&#10;8g47mnvSPU1F7Y7SEEyMAr4E1FZohkjuXJcerejoNFdP8vj29pdcLPYL+TXyB6yjprLwYjcJxM81&#10;9f8ArX1Db1WlgFiy9JT7YDdz81wn1r6B1OoN69aZSozuMiPgGur46ahJ2+zZKW6qV/NGk+k3dgA2&#10;ptiGP3f5Vu+nQ2AZkhkkhu9cyu2dRpHKMpQI3PEEVsvp/rtw22tvdVoU8r/vWzPgbe5coxShJyZu&#10;On1Q9yxcge3i3B4z5mtxtWLUe4ECgHdkcnwK5bZ9WRbyN7mHWLgUdM9pBrarPqli2hQN7rsCo2E4&#10;njJrBOMkInmWJW2b7aB9p5IR5gArO4ziT2q0RLnt72YrJhgx71z1PWXsFdrNtUYEzJ8yae0fqjpZ&#10;El4LBhnO6eKzvFyPx6mMu4s6ppPWVsI1sIx3IyAAxBpnT211BRtwLkTtBPYc5rQND6mtq5auXL0q&#10;SQzDmR+2K6Da1dpR7kNBUKgn+pkmqaSHxyqS6I6n0oWrxAsw1tRy07mOQTQ7PpbsU9m6bbFpKkYa&#10;Puieal72oQBXRm9xiFZzDbeZFe0tzUWTccjq2CVMETxlu1Wi/uRTvaXHqvpdsI920jNbAYe4TJDc&#10;MpIrUNFoLVu6C6HdtYnaZg8EnyauL+vu27Kv7uF+5FMCO2MTVY2raVKPwxIdTAJft8fIq7Ly5ISa&#10;2qi6f0hrnsN/NDYxME+VPTuFC1Xpf8zvuOcrlACBDL92O9Udr1axb/cyuzAcyZAiZq01j+89pke7&#10;0oDDABSRyCaBsHcmjX9f6ega5eRiFaIIGJHat5+nrq2L1q3byPcVQHXcVY+a0337gvuLlpwzQMdS&#10;qoyRHzV3pdRfs31dEbrgDcftC80jJJg4moS3I+kk1KoijYGZTLDmIHFa96la01u2bpm3dDdRtgN0&#10;tnvSWg9V9uyFF3LSFZcle4nzWkfUP1TcvvaskrcZASABjYfNZcueKiPzZbVyr9FH61qt5vNaRi2x&#10;wqk5E4Jrhmo9Y2XbSq4y+wNmQRkkVuvrPr1+6ySSm8faDBz5rnOo0FzW3lJW6p2hQOJPwe9ZdHjU&#10;25SVHMzZk+Yq2fQ30NrNNe9s2WJCBungEnmPFd59KZL1oKbb3WCjaDG7aOSa+OvSLOr04Ww7PbCm&#10;ArdHae1db9F+rb9t1lRBG0qDlm8n4roY4qCVI6OHUulaOo+u+h2EL/pbH3RAMtkbhWrMfaNxLaBr&#10;abQSrQoYiDHeaZu+utqrb9IDuRLAyyhe5FUmo1l3TXvYYSSfdYAZ2sIFLyc2XLKlyjVPqrQ6jWmT&#10;cVVUTbJ53H/muAXUu6XV27a3wV6w4iRP/Hevp696feuadt9rekNvnB28gk+a+bvrDQX9LqXutpto&#10;fA2HiMVm0sP9yUaVM5usnBflJHSvQfXHQ22dAFZAFO3uvJntXQ/TtTpdStksZgBjgqrlewr55+l/&#10;VmRkktutO0h+pc+PmuiaP1j2xaVV9wNc3OmWIJ8UrNhcW0woZIPEmm2dq01uwqhGt2wxbYBMwGzg&#10;Gr7SajbbXqChGJYu0MQf8Y7D4rktr6ja0yj2yu8/G6V7jsD5p2z6/wCxb2uEdxu6lMvtfkiK5s5J&#10;WBvSfRsXqf8AK31Zk2jdbnpmPPeuW+r6u/p7jNlBIKznHz45ratT6vcvwnuF5tELsXqk5CzWq+s6&#10;S7qUvO9pTKDeQYggdvnzVYp7ZiJbvyaRb6T6oBFovflwNhO3c2OQPNM6j1dLdwBbiupubWZzJDmu&#10;Ga/UX9Nfsk3yrBdyFeBPY/mtm9H1ZPti4hgAXIHeDxXX5pP0wI57lW3o63evWlswOFEzO6T2IPY1&#10;ofrWpc2F3IQjfZJly3/NCf1a1ecmwjQ8kSYAzAE0S7p7lwKGKvHVbjBEnufimadu+Td93e4xSpGs&#10;6i3t90wUUJti4QYJ5x3mgpphcSBO4mTEv0jgYq+1fpqKLoe2SoO4w24ODiIqi1N+7Y6xbeftVB0m&#10;D3IrpKSGNuDVkNWLCoWRWQW2G4lsn5rU09RTaIYONzFkLTtgYYUr60uzAtQ5BnqnbOMzWrvfCtJl&#10;QsTFPgnJGDNqJbqo3l9ZbKyWCwu0ec55oFnS3jfLC2pYpgTGRWv2rnvFSbcrAQbsKDMyRT123cvn&#10;cEeQSr5kfEVlyY3YuORyrgrdRZdWKb9zZbz+TV9or6qqthhsBKfaZHNJroS732ZimxREfHg0x6XY&#10;99rVrphmY7m8LnmtcWnFcm+O2qo27SX8reXLlyD4jgCi6hL4N1/cYLsICEQSDTy6W1ctWBcthCcI&#10;0wR4YCmbFi3fF22zXAqKR7mYHyKzStD3BwpORy3VmFuIrOGdpfcAQT+KtvTHv3UmQdpAeQF4xNT9&#10;Ys2luIXtoIZgozPxWX1Fy2OiHEwJEz8GryZLgv2ZllubiTRSS07ibJguxIYUzeaQNmohUzcAxJAg&#10;4pfU3AGILzuYS37gW81Vep6o22BJCz3GM8Vm0enefPjVGrDpk5X8cs1f6murfZBZZ2QcE9PT/wAm&#10;tUa2u5xAPAicA0/qh7xcdYKSBGSZpNLSW9hVjkH5yK+3+PwLDghH9Hf0txSfyJapOVeFBEwMiaQv&#10;K3tJMbgYImrO/cNwMC6qs4Pequ2ilj17gDug+a37bNGXNVAkUGHVWUHkxxRyTC7WZSBBJMz+astn&#10;QoBEmSAcQR5qq1FvY1wgyeWj57RVSVIJu0n8jFq50hEZCd8kmgq7F7QW4AocgqMzSfuqy7B0cz5M&#10;UTSFrTpBGcilKTBNt0lmxaVvcSUYll8gfiq/WqjKzLME48figW9RbtyyBmkBYY+KzqXY3ESANo4H&#10;ee9OopzQt7SF23SBs8xxRUIJzMhQqZiBU1s2trtcQnsfn8Um924JQ7QsDPehAVMYKwly0bglsQT3&#10;oBsEWwWcFjAxgDbUBsIYQSVPJ7/ijreUggggxhatF7FQW1D3GzCKgCkCcd6LYNohtlxpnCkYxSnu&#10;lmRVDgDAGMkUW3fG8yRO2T8CriSTSRaAgOpTPZhSF6HAUWxuAGAMEk0VDKOUPUw5UZgUv7JcqAYJ&#10;M9NMYuMv0L3bTe42xlxiTkiMUBbIVgyW+WwRTF5DbVjukjIEczRntNZFsq8mCx+JoS7GmZQLmy5M&#10;RK8kkeKXuuxCHcM8DjI5r3uqott3IwRyKrbjRAYNA+38mpKXASTGdQ2+2u0mTMD8d6LvtgKMHySK&#10;qwrKJyyWxEjyas7fWbe+6v8A25GO47UpSDtoEW3YUbpecjn8U7t34QCEgkAxJFRS0hUD3RIH3R28&#10;UVNOEa2XG0NlQtPhjbEZM6p8jthLd66MFTj+hPitwX0yz7RY3tjlcKBBIPeqD0kvaYWtilt2Z7A8&#10;VcveZLAuY+6GVjJIHYV0MMFEzRlvhJtlgUthVRt67hgjuTzSettbBbO5Q7hhBEwB2FVV31ywZLO4&#10;gcdqhf16XA0nsMzmKvLOPPAvA03wI3ibaqgBJ4AP2mj6TREgu1wqcYPc/wDFU+o1StcOwM8r54rZ&#10;bN0fy6upLHZDdUQR/tSI0zTKDdclH6t6erXLm5xIAAfMfMVp1/pIhpIbBGARW/6666BQzYZQQpzm&#10;tM19i2ARtMKSecgVj1CXobgjzbZXG5AMMSW4NC964hGSSZBMcx2ol7O1i8LEA9wKArIWQzOYUH91&#10;YLNqSGC2+dymAJAB4q30pd3Rl/cuaoEQbwAAoYkmadtalkeYHV2HxR4+wZ8I3vTKG3IdpduokDFP&#10;25jewAYL0/tETWtaLXKuzc/QFgDgzTLa7eNpgIo/MkmulB0uzG2k2XF+8hsqxubRuK8TJNUWqugt&#10;+m6cQykcnvFMtqktlQTLKcA/aPxVDfuC+6BG4JJEQBNVNlbn6FyxLoQ6gsx54UCnFVZfcwC9++B3&#10;pexbUKS12QG6gOaIlq7KhTuDrHGCKzjabXYazd3C2BJYyCCIG096e0i4gkRH9I4maqhvLk2R1q0E&#10;k48VYLeCKyyNsbT8GtWCaMssbUhrU2MXCoIUY57UhdTaLbhZCnAbNSvX1QNI32yABPY0O9qgAYuQ&#10;u0RBmZ7UzK0yRR64jncdoj/SaYFq26uApJRV2mPumkwduABhYMmdwpu1dW1ZvAAIGwMzNKxpN9El&#10;H5kNe8FZCrEwIzwPg1O9bSLqhYLoCsePxRro9sGZdGtjAiQT3NVxuG3aYMis27P+I/FMkqFRrjmx&#10;uWA3XHDvthR2MYFTuP7YlbRU7OqTg1XqWtrAIQENEeKw5hLcqQNuZ7n4pTkaVBD9tr0l25yu3kUk&#10;5uhWQsMMSCOfzNGvEByogkAbe0mkr1wneGAOOkDvVSZcIxB7ibgbb07SPwRSp1C29mADlWHNYLqg&#10;RYYmO5ivbRbAVtoJPUBmazuTHKPRIqCNgfJM4OAaEj87kX7sxyYrzXba7oUsFOT5rC2AxQvie/Y1&#10;AkgouAF2ILZBGIigOEtlME5M0xbcYUsMGcV6GRHa5DksQPC1QVkDMwo3qRvE0G82WKqoDcmig+5t&#10;Bt7ViV7cd6BbUvsII2EwPmO9Rl0wdxQSds7N2Vr3tJu8jbTaux3mQBJgx2oaW1Jj3dx8baAjiDWw&#10;4NoBQoDGA2TFNXdTcjaWyc47UuRvKmXCyQJ7RTVkrKrnpMM8xzVUREkuMw/7aqGP3eCKipYC03LA&#10;8ng1J7SlZKN927GZNDKEojLiTgGhYa5I2gLguFVUMj/ccTTotAtv2w5GT4NJG2vutteQZYg8VYJb&#10;MbTICncKVPodCFsCqtP2gy2SKt9NcCtPtEQc/IpSy6lZVSeY/FMLvBdjuJZYgjt+KUmPUa4D+89u&#10;UHT3kQSZ7VNbTM+wrz1KeTJpYKx2Z3TMMccVcaO02xCrwRggmjSBmr6ZdaS6tsIzblLQCUyRHnxX&#10;RvTLtpbQaNp2Ah5JaT3rStFY25S2d20FQFwZroWhZBbCXE6o2H5ZsgGlZadG3S3GrNv0KXL+lsE+&#10;2u4G00ngEYaOwq0dvcTa82fbEnYOYEGK1WwqW7TnbLMMg4Ux3HerbVXitlHFy2oiDAP6m7IyPFZX&#10;H9nYVV0NtqdiWALYUOdqgxJIH3FqEyXLaN1jdP3HhZMUNrYNl7ZO3Kwo7P3WeMjJoi+zct3PdiAh&#10;EDvc8R4pE0WuGEN4Sz7tvtsFgefFWWmtIFLtdDO1wCFGdrDGfmqzTs0Alj7iAN9uGZMQavtPagWy&#10;NMq2m/YuDng1jy8G3ArGdFau3rmm2ymz3DDD4wPz3rYtJpUuNpdm9tx/UK4lu/8AQVXK93dqXu3O&#10;QF6jDbG88fbV56QRbu9FwqwQbN2FUd/yY5Fc7K+zq4Y9cls+ntXbVlbWnC7sQDPwDPiMxQRBuMVt&#10;j20Kl3tr+4Hv89gas0srYF+9a2e0FO6MkseI/FCvdTKFkQ8ls7NjCsJ0FjKDWILjJdAJgx1EfcTi&#10;a1z1Cwie2uSxBMiV2E87q3XWW7d2yAEAZDAJI2tHAjmK1nV6ZWuOBawzHJMDwafinTMOoxmj6m5b&#10;VPcKj3HJJfZulCYHPFVWrtB/ctKWP7SB3DczWx6r27rau1ZtbQ6Aszckqf8AStXviDtVYjbu24mT&#10;nPY11sT3HJzwcSr1lhrbhbcPvA29gCv+9IOVOpuuHJuBQYyACOYPceTVwbKlb0YDPtS3JzSerQLY&#10;JdZKMApYYxjbFbYyOVkxybYgLtpVYliqXYiCcj5o6tuBYnauCCOFA/1DeKjegOq3HBZrbNtScEc4&#10;NDFuyql0d9hIaNwaKchDUkAvXE91A9wgMOIwA3cVT6y6ssSSRyCZEVZ6u7YVXuFXQ7BtA6lG8wRF&#10;I73UP1MYyQwgQRRoCfQg+xjue+YgEN48U3YYAOjAgAHd2AnxQbyq4QnToR7Y3AT25xRbh3qdoEMs&#10;QRztqGahGy7Nb3b2gMe0H81LVSA7LguRuH+EdmNE2S243EMIR3JxXiSRaiGaDJjnxVoH/As6lHDg&#10;iC0tImfAoys6am6bZLJwGTlCPivIlo+7CMp2CByCT4/5odj20AR9wZl6+rOKMONmy+m6kX+QDsXY&#10;QrQxjgxj+s1a2r5RLhgnaZiOQOa16yyLbYtYl1IABjicHHirw3SdQSXJhA3Ss9NY5xpmzFJtIsg9&#10;t/bY3ZDH9Mj/ABDmaTvKr2nuhyRELiSpGSBRX191bCLhlBKQFG6SJx5FeuMOmB7SFY2xEbcyPB7V&#10;UeGMl0a5dduq4InAnuAcSoqo1Nsowte5tLwFYxDFs1e6q+1pVFtQpN1vk7Yx+ZmtdvobZt3XKFFw&#10;O/yMfNbISTMcuBYBSzbv2gqR90z896LY94C0vLCVVJnbFKb0Sy1wAt+0EdyaOtoK9hireWeIzRyQ&#10;KLpb0MTuk4k/uAWrxSPbQpuZS0zt6SY8GteLhwguIGlWW6WWJ25ERWw6a9cNoHHAVbZ4+RXOynR0&#10;0vkk2lNtdmRuQsFfKyfFZ1GgW5fO247oqq3GCxzE1DWalQDDAkHEdKqfih+lan2ntwVE/cGO5dvG&#10;4ikxi+DTlcdsqXo3XR+mW1AvNbQAEAZ8it49P+l7bW192y1kqJI53EnmpfTXp952XettugOCcBTM&#10;KT8V2H0T09LltAjby8GWy7nhhWqOVdI5H2k420c5H0fcbD27TMQRBO0EDgfk1ruu+ihdUyG3b5AI&#10;wp4ie48V9T+n+gWtVtAQETIAyWA5MeKf9c+mFSSyAAgAzysjhfIFaE1JJGeOBKXtpn53+ufSNxLo&#10;tbPbRep2YlhJNaZqdM1olDbztKw3TBHevuL1v6OsXWS21rau/Cu0AseD+O9ch9X+idS9whwpaT7r&#10;A4IBjeJzB80jMmnSZeLJGMppq0fNF9BbFr3S+9cZ/vSt69bLFbdnAUELOCa6Zr/QGCO6pcKZZEAn&#10;ExJnjjArWvUPQm06WmP3NgD7v7xQ/c2tJsa3u/t6NVLs1y2ShTz355o+mun7LqGF4xgQazqdMLV9&#10;DsKkEygM0NPdHv29zKGiQ3k+aNvgKMeS40l1lLb23hDgHhZ5p+21tHV23l3BBIwABVVptQis4dbm&#10;6Nu/iceKnacLv2XpYHdJzO74pLibI5Wq4Gt1oXQxBYoSFH7TOSBFLKVJPULLBi0tmfAryo4RfZYS&#10;sGCdsfNVmtulf5hk9v8AUiFOTjM1FEjy/omruGQ+5gAlABEMe5ofuMXVWBO9ZK8cZpIXCCtwOq57&#10;4me9QGoF1g3twVfAbqG1vxQTh+iLITuPsKNtXqJQgLPPDUuCbIm8JljA5B8k0S+EPuWyW3khptCV&#10;AH+9B1R2H7irIQSCMEHME0vZ+i9yKfUwbf6RXEiTyaR1U27gc912xOBVvqLi3FLG2FgYERk9pqnv&#10;qm24QN0Ac9ifFElyLylXdO0/aQWEQKSusj7C5llEArTN0+2kiT2+GmlL+y4hO9UKZDARPaKcjK5O&#10;+hfVo0yBiADB5pG5choaNu3dJH7vH4p/UabYSmBJBB8mqdg0kFZIPPeiiDKToBvJTeHYtBkAYqth&#10;vDU8+EEu07p+KB/NN/8ADG/uafEBM+q9OptywEckg4AxImnNN7rpZtgKyMgYsOBOeaVFke4VU/cn&#10;WGyTHJ/AoqXyzSCFUdDDiZz/AGro2eAjBFg9i8DcuqYB25H2mKGL6JdW6BHuMCVYbgBFQ06nagMy&#10;CUOZG3zFRL3Aq+2xA3w6HsB/tTr4I4r5GtFtW4zC57jE7SCsBmmaNatq7e2Uue2Q0KGgE9ue1A0h&#10;l7ibTCyxmFInx8+DTbIhssNhXplVc0KRW1UUmp1TC4zTASRE0k166xAcssKVYE/1AI803qXJUAJb&#10;XcVCqcse0E1WNcK527SQS+c45j5+auUWLTqwyuJ67JZIIgg8UratkFuosTKCRhY5EVgXihDh7hRw&#10;AQfnjNSt+4qqWQbg7MJMyCPigoNMHcuG2hVLQfaAJbJ+DNQ1Nm7cgOQCq7gy/a23ml7Nt1dzu5Ul&#10;VYcQMxTf2L7e7KqIYgiZzFU0Wop+waFbv6qoyLO0qJyOSTVij3Ve8VtlyqiMxANJW7jbbUKw5ViM&#10;yB4NP6ckoUN7gEjyRzFUXGKJlGdCqiBlyFM0hcPt2kKICHkwRErxTdp3aJsgKq7VPJJ/FCdke4N3&#10;3NEkNJWfIqEIOiXCrC1tgCCBIA8VDc1u0sMC5OTH3R4qe0hll9weVIE1HV+5kOqvsggqIICmDP5q&#10;ECHc33gLLxIPcjApfTIVRmtoN7CArZMzkipKrszdOxLmQpifE0Z2JTT7upwds8TPFQm2wDXhbuIE&#10;kwpksMSeQKYuuSWR7CSw2lAYOO4qFi2WDe6ZlypjO1jQ1t24fe4j3AhcHnaJ/tVWD9tmLwCm4WLK&#10;FEMQ0AkeKhtG1SNgVlOVEg0LcqnabQZcbu6yc1FUYR7o6dx2KpgADIoXIiigpYexbe8AxB2nMn4A&#10;pm3ZRbLJEdU9WQB4pa7a2uSVhAAGB6pn5HipqVLqMhlG5GiJjtmhsukh4LZVwfaY5WMYBjxTyqtx&#10;wPbZF2TtHGKTN24iq3YE7goznj+lNrrJdEFrZCyWmZg1ZItFtpNCLvWttQqlht4Oa2nTek3Hv27l&#10;tVLgK5tkbRLCJB/FJekC3fuXGbcrPj/4gr4rqWl9OdbIuPE7wrR2BHEVy9ZqJQNuDEpM1bS+l71s&#10;qQNx5C4aBgmtB+pPTLRK2iiEXJeV88Cuw21RHU7Nn6Z7yVzjFal9Q6S0Q+wojTvcjJJOQK48s0pS&#10;s9HoMceUu67Piz1zTGxrYPDd+Ig0pavPgELjIP7orZvr/Rva1ltukhxuAHYDtWlWdRtQhAVzJ3DM&#10;GuxC5RizXhz8cO6dG1WdbO+GIISFIxIoV65ce02+3tdoBKmYqoUIAQGlj80S7qLYAYOT5DGAMRVf&#10;aNKzN+xC71Bwbkup7dyKrrlxQuVkEGD4Jo7XyGDgZJj8ClN4ZWHacU9QoBSMsrSm4Hjk0O4TJKzw&#10;JBzRSzKG2sMx0moPtIeMEcGogrEWkEg/2oYU9VHXk8mc1Bhg8zTUwQZUgmZxWXcHM1hgdxlc1hXi&#10;fxg1ZaZMRHYz4og3HxQ2iTxRF3RE481RRMsABzFYMgQwr2wys5Hivbe4JiqQBjPJbgAYrwOeP61l&#10;cOJGOYqJbdMDtVl2SdlJOJjtxUOT+PFY+e1FmSue2e1QI820QJDdzGKxuClRAH5rAgkGvMyiYqyg&#10;ztu2AsPOBE1Fm2scQwoazjbn80Rjg4HGfiqITQ5SQJnFYLGD0gTQ2BUiYIIrzbcQxlaqiMwWwvni&#10;st0krIbGKwHGeqR+KlgTkVZLIDEqQKztBP8AoKmhABErHzREbuSR4PYVaJSIOu2cRGI7iKGLgOSk&#10;be4r0bGw8nvNeYckkiCYqFURuMBA5JzRCcSo78UIpABI5rIQr/WoUkTCwAfJiolNpzzNe3AmRGak&#10;sec+DULowriIbjyKyqgQY/qaiqhgeamVLxiI58YqBEpZhUQqHMcngVlF6Cd65wZpfnjNWgbGMsYC&#10;wOKDMgd4ojAvgEkCM1gLmIOKiLZCcTBx481MGQS4ODURLAZxPBowWZG6rYJALO2M+awQu5ur4FTV&#10;FUjE1j2yGqi7MKGKmWbmslV25YyTXmJUgkmD2qSIpImYqijCbjurykSRBk1gK5Ezk1kJjie1EgTy&#10;WyzqPI71aWrSbUA8nmq60xUkgcY/pVvbcRMgLAHmRQybLik+zL6cNHUCSexgxVXcVGduuRVtfvC3&#10;aTHaJjNVbyHHk5/E0uKYckr4F3Y7Vlhk8VCF3Hqojb98SJ4zUQon7fiTg0xEABeAaMZVTBE8EGpM&#10;mB88VhLWGB55xUBCAEiIqL7oZe0zWChKnj48msqW8fmoDyTsxIK1iCoWPMUUWDHaSZH9aiwG3dvy&#10;DxUIrJW13SdoBEyaCHGPK5GKlLHgyak+4wIAA8d6spHijbiYE/nj5oJYb8f3mjIhBc7hPABoF2GY&#10;Yg1EEZXudo3VDagAEZqQK7T3PivIQQMRHioQICcgcRMAVEF44xP9qmR7ZjwIBryw27+0CoQzvPnP&#10;NYRiCfMHAr1xwT1LGMVEOo3QIqFUSXaRjqiP6VNYUNiQDImvICVMxjIPmooWlp5PPeoQkwaVBXaa&#10;8wKlvAGK8w6gdv8AUmsoBIG0k+aogM2bhAxRtgC5J3ET5iiQHMQ2MH8il7o9vcASVPFXZW4kFEgM&#10;3AzRNkABZzxHg1hNwJWP6eRRbd1jdt7T9o47VAJMPpPT7l9jAKwsAnvS17S3rJIYQzcgVs+nu+4F&#10;ZPJnbiBS/q12x/L2VQAuZmDmiUQtqrs1VrOP6/0MUUocso4oREO0LTCq7vIQSwgx2NVTLTXySSVj&#10;chlsim20ToGYT87hETT2h0bBlEGe4q8v6i066suJxg/NOhhVOzHkyu+GaTdXa0FQR2pdSksIIJk/&#10;FFusWYz0wsUOwxBA5A5FKao0pqkRIKi0QOeYqa/qQABMyfmrN71tzbVAQBmDkikb8e4+Rxz81Vjk&#10;gcujKxGJ4qZbcwO4Ag4xg/ioMwhZYYNRdmMDxURTQZ2djJVF3GTGKwrE7jvHNLFw0zn5NZt3BBKo&#10;IqUynA9yZAmDR7gDbpEx4oLNAADTJmAKkvWwKj81OSJJGAhXafuPiouDzyIowaTmcYBoJUL0F5Jq&#10;rJwDAgTnjg4mpFpBZhHimEEBGI3QCB8UvJK9XfMD4qWRmVUQCCMnM8UR9oA6jOcDiobE3DbmaltY&#10;fmoDRMOOgHAI78VJ1t7UIUfg96VVQHAHbzRXmCJ31CUYuJLAsVzwJobDKmCJGKndJgwgmYmptE4y&#10;QIk+agaIIQ2NpJEj8ihg/aAoBpm5bVBJMmMR/vQQwbc8/AmhDIMpAkKTBzRBa3CFXE9xRlAZDgDt&#10;ANbBpvSldEtuTJzgxH5qFGquoDHB8jvXlbp4OKttfY2XHCKqxVeVKw1WVZAWzty2T2rC21BmZ3Vl&#10;+sxGRUUO5hAicCoEiQ3d8haG7KwTJEHxRxk7fMZrLg7ctmalkaFSitJYn5NELAKI8RxTD5iRu3ck&#10;YAihNAWQxAOADUsGgILKfzUlUHAb8CK8CxZYbDec8UQW7eDn+mIqFNC9xSZ7ye1YVDuzGaI2wzHI&#10;/wA6GpAILGrsiDFCpXj8TU2VCAnEd/JoBC7pkZiYo46Npn/mhLF2LMVGVHkd6g0ksJEA0xfniZEc&#10;jvXllWZcqY5q7CABWjtnP4qBuceZ5FGiFUAgrNGVE34bH/kKlliu8hlblu9Yc7p4JPim71khZkE8&#10;4pMJz0xUTRGYSRnFZH9AayF2k5Fejme9WyA2CjANEwDJrAQkYFRySAasukZGQZHNRUgA4NHAnMg1&#10;O5aVTt+7H9qrcULTiB/eveer8VJhgwBUcL2mrKJHAPivKMNBg1kTAgVCCCpJqEoIWJCmcARUiR1S&#10;I7iotEyKkIQZU1RVGYgREAj8moXIwawXzJoo6yfEVTKIgMSs4pq5ucr3A4phNIgK7mkRLAYjxRGt&#10;ALEGYkVnllTaJGG4vfR/XLmnRbLW++T3AroPo/1YdDp9QgG63cMsGMETXH2Q2yp6lYiRWxe8Ldm0&#10;SAIwRzvri63xuHN/x/uds9V4rymXFFrf/auDp2lv2Dd09y3dJLSGA8Gun2PbOhRTb3bl+08x5r50&#10;9O1X8tfsb1O1uBOc13b+f0jGwdO2QnmSwPIJrw/nNFLHLElua5d/wfRPAanHmxZpNq1Sa/k2v071&#10;t/SWstbB3EbXnuD3Hg13D6G/ifauRaf022VmC4OT+a+fv5e1fW3LsbpUkCZJHiu7/wAHv4cafUPq&#10;nvW2dNpJtk5nyD5rxmsWCEXPlZXwn8nUnKTfL/E99e/X1m9caxpdy7uQeOPjkV9A/wAHvUrH/pFw&#10;+4yhBuKBoJEcV88fVP8ADAaV9TctFhcCYtM0xJ4mtq+gtWLKmy1pidm3aJiR2HeTWOOsjilh2ttt&#10;1K/2IngWSDvj4Np+tPR7ttxrNGyNZuOSTcIieeBxWzD6Ra76ONY6nebQLBGgSOQTzBq1b6V1Wp01&#10;xdNbYo0BrYG64pbGBU1N70rQjT6zpshjuUH29xGAorfjlkVya4fsx5YbklFqz4D/AOoL1X3dNato&#10;pB7qWmK+V9B9Reo6exd01u6225AInFfQX/UDr9PqPVry2nm0rnK+eTFfM7v7lzbuAX4FfXfA44/0&#10;WO4/vk8J5bctXKpNNJR4NkuadLllXC7AZBbk1SXFfTEx2EgRE/NXbaq0LFqRIIg5rZlT0v1H0u7a&#10;3FNUrShY4jxXWwp830Y8mNzaUZJOjlVhbYuJ7hMN2WialgznIK8A1c6r0m/pdT1OGBTcAgmqi8j7&#10;wK0qSbXPo5+SDgqa9grSFQQGIqDhn6pgCr/0ezZY3BebLYgc0xf9CZgzbYSZBngCheaMXywVglKn&#10;FFNYSVk3IgcU4myZWBwJOM0DVkoQiRI79iKZ0Oi90XC4waVN2rb4Bc1Dv17LFdRckEWl+Z4FKlb+&#10;ou9KsST+BArbNHYt3Lbp7aAyEUHiR3rafTvp+2yB2YHYwhBgjzFc/ftb/ERn8vicOLb+DWm9NbTL&#10;96tMQOAJFc49RBW9dhMzXV/qsPYVQydMGNnYVyG9q/ccvmTgA1r0ce5HInrJ558rhdIlZJz3JFOW&#10;0cqF6stH5pTTIstIGf7ir21cNoASJBy3Jg0/LKjNmnRNtM1kNuwcCSMmhXnEGG65g/NXlzQb4JYj&#10;AXnuaqtRoitwpcLAjt2x3rLCafsywXImiN7wMBMUWyRbEPD9ZI7mlmtlZDNuUxBFOC6Td9mJJEbu&#10;IFNZeRuhra6uJdROfMKaFbjdO+V8mm10LBGJu4BGe1IupI2iD1ZjtFLTQmMk3wEF0jdkE9gB/nWE&#10;QuTv2wOIOCaiD+pvczIjGBije1b3Wxujno8/iqk6QzJF7XTLREthumbhC7iCIApy07LbT9Ylpxng&#10;eBVhc0hTTrcVCpCwJGTNKudhUhPvUAsQQAfFYfuqRjldO2WGkso16dwXblWOa2S16xbtWArIS7HJ&#10;HH4EVp9604HtYVonDYFbLoLem9hnLs5EbfzWeS+WLx7ldIs7JuapJtKwXPuMxiY7VpX1VomUC4JV&#10;imQRBPgiugemqlmTyGMFPJaqz1z0i9qN22CYhjuzj/ahhk2TQ1RbUW1ymcAkLvEkkZzVhpFR92CJ&#10;GB4pn1T029YLnYBSmkhSIYY5rvb1OFpm15IyhaLnSG0E27plhzTbYdihUopjqOc96XsLaYsIKljI&#10;dqvk0qtZhwAYhTworDkkkzHtXYtoXVSrvw3j90dqvBqmdH2HuOkGIB7TWumyUslQXO05g1YaS0Rt&#10;BIEjcfweKz5IpuxOdtVTLLc2rW6LiqQFKEERH4qovWTauIvVEqMGcVZszgFEkKODE4+DSt231FQC&#10;siRMznvQIqEnSth3tXUtkBiQH74EHOaN7lqSy535OMIRVhpXJ0qqZBduokeKqlbbcdGbAMN5M0lS&#10;tv8AQvJQMauDsJXpYMWPg1eFFVNwJ2Abn25me9U5tW2Z/bUgyNhYTxS4v3ka5+phjBHk1UlfQmzf&#10;dBqQyC4NzgttmACB5JpxhbtgbLrkScFeQfmtK9I1D6d9okqTkH4re7mm/mdPbY3wqk9cnJjjFIap&#10;hwlJ3wKXLjILm2VtKQFLAQSeQTTq37NxfYt3oj/GBJnxS94kW1tq0yxI25yeAZpHQXGS6LW39Rur&#10;iGn4oKL3O6s6Z9OX7tu2UChVDZZe8Dv5/FVP8Q/Q7mq0zX2kjcMrkZ+KvfRz7DWBvc3f2sANgnyO&#10;TW2a30s6u0pN8TDBSMqW/wBhSHakmh32VN7fk+N0O13SFgYOOCav9LfdT7jWhNsFD4FC9R9O1Fr1&#10;C4pWHmJ7MTy1E1lm77a7RKhpfbiSK6u5SUf2Lna3Lqiz0q/zJXCOcHqxApd7TWr98tpx7YzLH/el&#10;rBNpRgL3RyIIB7firxry3rZD3SSuJiOeIHelS4MTbsW9NZhfm6CA5EmZEV1f0u/+n7VlUQgSoY5Y&#10;HjPatO9K9PW0m0gEM3PfcMwK2DTaBWdfdbpZQCDhpNZMzTNWODjR0H6e0nXdfYjEEDqG458V2X6X&#10;9HstrbKKokiLgVOd2DJrjn0+0XdPZtxO4mXJY+NpI5ivuX+FH0ltWzedHzgiRief6UrFjcpxXydD&#10;QYFnyx44R0n6Q+mbY09lUu3AQAoxO4Dsa6OujdN627YUKPuGZPenPS/TgjIIg+A0QB3FXyIL09Am&#10;ZJr1GHTqMEj3DmlGl6ERo4UiV2lQQSOT81f6W1b9tV2IATCnbBx80nZvbnA3KhAgqf3fNO6W+i5a&#10;4zbn+7GI7fFaIxVmf7zfosE0DgAkBY4Kckd8Vb2/Z3+2wyftB54pG3eZ9twXSM5nJEUHV31uG7Dt&#10;sWCWJkQfxWikkBuk+x/+bUWkht7boyOB5o9v1Gz0AWi7AwWjA/FaPfL7gRAVcKQYC/8AM1Zae17C&#10;dTgsOp++DQxm2FtXyJ/Wnqwt6LVSDCqWaPuP5r8X/wCN/rl/W+tXX907Ub91fq9/Fj1L/wDB2tUa&#10;ghTakj8cZ8V+Mf1p6kLnrN4sWYKZaMhq4vl5O4nM8zk2aVxrtjHpfq38rcXZbD4UtAmRzXSbH8Q7&#10;L6f2izlw5ICkhdng1yv032tqPbY7GRskfZ8EVsXpwt2gh3jpAkkCCDXlMjVs8hhz5E3tyVaplveu&#10;v7dxlOzfvZVPVnmVHitQ1/qFu7aVLrpvYrhQX3Dya3y/prOpSD9tnI5BbyJrSPW9ALDt7CNb64tl&#10;uFntNJi7ZkzYpU+bRsHp+pYaYWyJBYKIkHaPNZ9S1y3EtwuAx2lcOWqg0mpcXbVpXK706yeS47g0&#10;96mjX7YCP7hVmnIBUiq2cqwYt7SmbWsQ1vYUe05YMJwTWL+uK7pUtvMyuSB4I4FVl1ALpVi+xbcN&#10;zBJ4oF2ZXolQxB3MBMf8VbgZpdOxe3r7PvKCDCl1t9MKJ5BrZfStdaVbKm4ziCRu7eMitY9l3Frd&#10;LOpIJBwPGKt7GmUAN/MMMho/aTR/bQrBB2zbbW26T0qL0ZUcEGqb6hupoLVwIqGCGBP+a1hNULdo&#10;e7bVy07WUxBrmHrfrR1N24VjaTB8g03Hit1RvyT2QtK2bD6ZfZ9WrO7ZbcEdt27HP4Fds0ie5YRH&#10;uhlZQ7hhEkcAx28Vwb6avrauLlZCgmRMLyYNdd0HqlwliLoYXBIUiQ6ng/FFN7WHo83F/Jrv1d9D&#10;fzNq+9lY77eT/euC+s/TWr0DZSEXhogkV926L1O09ljdshSirITjOPzNaX9S+laS9Zu378LcltpX&#10;t46abg10ocdjckG23Dh+76Z8WIWnx3FbDpbzkbRhcYXz5FdH9U+jglsNh7bW928rxP4rXtF6QdLd&#10;JdJAMcQGFap6mE11yc/VQfVHk9N1V57YuTCnECYArYNDpLaDYbrS3Uu45G7/AEq90yLrFKK8lHBM&#10;GJAHANQvWQg3MqA7tyyMDwD5rG8l2hsYRiujNuyzXLLCcP1BvHEmt39Ne0VUPdtptMMo6iR/Xz3r&#10;VEtXkEuwR1BZS32D8/7VdWWurcBcAF0DHpBCk9p81nkg8XDOo6NND7dxoLFlUndyQDEZprU6RbV+&#10;0jafDf8AaVRuwe8nE1TWPTvU9N7d60FVEA7ZH5BzB81XH1oo3SjKoIMASGJ5iTgUNs0uSS5RZese&#10;j6YWlYgqUedygOfgN4A71pGott7hdVLbyV2Hl/kAVvKGzeV3ucQJG7DE+T4qq1Wu06q2/vJRVzBH&#10;EVdgTjHhmqXrRJRkCyiQQuJjx81dB91raz9LQ2yJjz/Wq3V3tpRC/QQG3CMk9mNHX1dLNyywaW3A&#10;Des9PiqasXFpMBYtXLDkC7BQk9Ut/ar1tWttrZEsC8Z/Yar7+mtnfdS4zGCw25DKTkf0rWv5nUo6&#10;70ZQ58/t8Ck5EFk/BKzrGi19q1ZBL7WCkETM1pfqLWDaK2bq/YS1xgcsTyfx4rX7WutMIUMCZJXm&#10;Svf8VH1TUG+vt+411WUTGBjvFcnI25UIkpS5tNFCy2NVrypuwHBO4SW6fAHat2+ntPYt7RcsKAG5&#10;Dcnsa51p9FebUAuLq3S/TdiABXSfSnY3AtwW0ez1FlGJaungxdOxOlklJqS5b4NqfQrftXGZ7bCc&#10;s2WbOIqg/wDRnS8P0ypJLJiCfx8Vf6R5W4GdujDGAApHYeRT+q1W+8pggGAgncrmO1Oao6f4kvTX&#10;i6QLHTvChvmOZrbfTdHae9cVxJUbWL+AcAGtc9OCNsKtEMbjAjAYdhW4enaYLvutbcuVIUgyAORA&#10;PBpEl2RPk2X+VS8xQoFkmYkECJg/Jr54/iroLP6l72SGJClu6qPAFd9u6w7QWJBaNrDLAjzXIf4g&#10;RqVj2dpYy8dh81zsuX7bTsR5CKeGa7uqPk3SepXNNeO0CVcyTjBrdfT/AFS77JdX6iwXCYgdzHcU&#10;g/oaNfeLWN26oWdBctXbR2lt4baT0wR5icV1cjx5Yppdo4UXKMeHSZuC+rXEKl/dcLG0OJknlp4E&#10;VZ/zQTaEYKCBjyD3kVpyC+yXrQkABSSokAmrz0y0D0vZVlIxdGGxxFcbPp4psx5JzTre2bt6TZYm&#10;z1uLk5X/AAL2jw1bRaQahVtra/TRTOfuINI+laMsOp1MsCDkmfxW5aHQS4Y3AFCm2wjkCs6xcWdj&#10;RxbhE5d6/wDTF7ULd2gdZEQPtPnFaBpvStTpLloqLvTieQe3FfSFzQpcU+8DBUoHmI8HFU2r9ED2&#10;zda8SsR0Dk+PmKdjnOKpPg0S0mNvc+Gjk/o9zVztuLDlmzGB+PBra7d4oPv29MiIgEdjTt76YtFN&#10;lkqAYcksYDVoH1DYv6dFaybxJwwJmV8xW3TyQEsv2uWmy21z6e7ZVVKliS7Mp2fd2M+K0f1K57t+&#10;/tu3CGMgiQRt81R3PUirgSPcKwFeQJ8iO9UWs9XvtCC5+n3C5lhXSx4pSaLlq4T2vazPqIe7stzb&#10;3GG6WnPhiaQtaW57hDIFMeJArePp6zolDOyqWIMFs801qvTU1Fi5ctylwNAUGQwFO+/t/FIqWico&#10;uW7vmjVrFq4H2FgoInacHGKvtIi2y1sLLIc7cEiMGj3dEntgbAxYgiMsCKd3jrVChIRVO4EMSaXH&#10;l2BiwOFexl7dgqUSTgF8SN1UgW7bNuYW5LAmMAR4qy2C3sT3JZlhip+0eKzdshiLrqEAgE7smO5p&#10;1mnlvqhu1d9wqRdhxwR55mDk/FWN9762rfs+3cl1O5sGO/4NUAuMrk93/fxuC+O00QXCu7cSjI4K&#10;p3afzWfIwJSaY3rLKXDu3DJncVJMziD5FaxqbTLtuAOzrchTAVT81tTq8IzAoheIX7c/AzWuashL&#10;90/tmPKgdseaxb3u4ZW9MHkXbuWF0pvaB+758Vq3rWssNdJLSDz3n8Vsl7XWwbYkuwYB3bgA8VzX&#10;1v1E3rzpuJziIxXt/pbxrnPfKPo7ujxJRXKdiYvlnIdIaD3zSN33CWh5Ux0/70APt6Tc6p5PNBeL&#10;bBWYhsFYyK+lpJI6CxgVuAsylesTIP24plWe65woaRMYFL29rbS5LmOAPNWnsm2hZr3JgADqM1cG&#10;DmVEb2pEXej7WAAORVaLnvPcX2mLKMmjXUBWAxTa3JM5pZl1NwEh/EQMtQzG4XcSVlrJQL7jCSRx&#10;wKKiAlGEAKNgFRFgWx1ITHYGKuvTdK9/LWwonCioi5L4RSoG2MC+N0ksKgrSHV7mBwR2mt81WhsO&#10;qA7dpJEd5+a0bU25vELhAe+DUbK2P2g63iw9vaQiHDc80Q6cKD+qpES0iarNHqSocZSGgAVZpqg7&#10;3Ds2tA6ezVcaZTjTIBUNtCdzj9x4x2FB1MG6Gt8DpI703Z1QZGhOZBFBcm253jdgGOTFW0gtothW&#10;CbyIJIJ81Jb7lbjsATwCMYoTEIgBvSAJAIrxYFoZZIShBcSwtat2a2puKn7QY7fNRtXd0qqw69Qp&#10;JFVlBVSo/wBQfFTsv723yjdxk0cZAUywFx2urvYQVgwOKi15RJjrAwfI+RWLyqbgPu7TE1m5ua2p&#10;N9Tt5H7qMU2LOEVIDk4iPM0vcQGJT7VHSuf70a4jNgLtZcjHAqBQkMyuQABmlSi7HY3x2DXT7QiB&#10;MKZOY581MOBeKhQVLDNHvOtzbbgrOSfxXrK3GKb7EiCsLExVKDvoNztFwFkkMywW6ozMdqk72gR7&#10;ZAMZU9v61HRIHT/ue0ZIVCskxQL91AgW2oImPMzW66Vs588En/ayaa1toEbQSCxPweKld9Ru7iJO&#10;+TnsRSfu7ZBAB3bB3xQLp2W0YgEBipzmk/1DGf0ceOSV6+1xlBUncJUGhe6rziCpgHsxrL2iGZma&#10;MdIicmhXNOpA6GaQMzABFKcmzVGCj0kZW8ocndG77oHEU1odYEN1kIJI5Peq24zGCUJbbhYosXA1&#10;v3VOBKxQ2w3+S7LTU65XVixYmIgmRVBeuNCEsDBEwMkU1aKndOA3gTmiojEkbSpHHzNVK2CqihJA&#10;iK+MviDxBpP2gjKGwoOD4/FWjBStxroMxiKFbsGeSwbk+AaD7QyOVIR2Q4m4DAP9fxRrchl6eZMn&#10;mvXtqsypiO/M0ITcIHYxQONDVJMb095pcbMTBFMpqoPVAP3DtIFIhQWYoGBHSaLZLAE7lhDhYpsW&#10;zPkSfotnQtLq8QA3mCaFqdhdwSCSkEjsak7b7fTHHX2ArCra3tGA22HJ8VojGzO216EbOocFBI7A&#10;jhTTH8yRvIYwHiF71NbFwvIaSCTmB/bzUW3sqlEmTPEGg2tDd1+gNxPvJQgkjpFe3qQxAKFmgCpp&#10;O8K7EsZGf296CEZwwIG4ZkVV0N+232iSPCuMtJ/zFQe8zFAbYRZn8VFFlYFolp5JipIvW5LTJnOQ&#10;IobbKcFGySgkgLMESSKtFuHZz0icEcUpZ92QPvwcLV1/JiF2BlHBQVrwQZhzVP30RdPdgvMlZ8cC&#10;kFXasxA2mCfFXliy1+ynXkDII7UC+FyN4AZYYAZFPljsw76ZUpet22OZSBJOQxryXEKoXB2g4BGQ&#10;TXn/AE1VEULxBYckUrdvkH9QlpIIjtWKapnThPdFUPXLoBuEqGMiJ7Us2rZdinqBJIMdqUW8UcLk&#10;kmRPejB7p2sSIJNARRItbW9uIUwTgczFHRmUWz/LDIIE8mgKqBwyqYH7uADRWwuE3AwRmhaHxjIA&#10;It3GUW3XsfIJrCOqFwWUqBMdwfFGukM8bQQMxPEUBrWx1CCZ/aDM0I1BLdlYLkArkEE5mo3bxUrc&#10;y0DbHkn4rCXfC7ZXI5iaC3Cggs2GkdqhQZlQvaXeSIEnxRLey223O0SygjzWDli7mUjtyIpZjduC&#10;3+rmI/tUCTCjaN212kqQAawty4ttZ/cRBFTIdnW3KmAW38H8VgQ4cKSFWCoFDRUmTKv7m0NLcy3g&#10;0SxZ3q4cKp8+QKgbWyH9vcDzBkiptCWm2Sd0wOds96oAIqlWAC7pEyOahqCba256m4IHY1m5bU2g&#10;WdgUwYEAxXhcUW2DiSxECIpUmPxQVdhLlpG6pXcqgiMA0za1CuWI3b1tgkNSDkneXG4ftCjIphgC&#10;sgxEfkxSmao8DNoANaAbJpgiFZ95mIXzSwu+5vItmWEz5o670ZMxcUFYidwNBYcpfoPZQ3NpJ3AT&#10;IrZvTLNsoGZJMYWJgHgmqKxZLMgtgyAdx4roPpmle4XPtMgKqzCQkx2op9EwSuTtF1ptPbCOrKvu&#10;xv8AMiOBFbfZ0gAu/tAsrkmdw5/+OaU9I9MW84CKCyzCKTPnmt19P9E3lFuWnH7thaMckkngVhnU&#10;PZ14YsmRwdcC2iupADKSobcfaEkEj9s1joKFN5R3YjaTMhv8NXF3R2UNv/4IVWIViueCexXk0vet&#10;XEVt1j2bYDKrIoIbP+vzSd9nR+24oTXSfpqqsigs0biZDTkY7/mpLZIVyyyohojJaeDGIIqcOVDd&#10;AVy0iMBlEHmsax5hXvHpgMqjDbuGC9xVN/sGv0EdkeAxgXHUMElmiMf0NbJaL+z7akrCFSJBaOxN&#10;a3adrTXDwRKHGNpytXdrUixaVmY/eGYFfvJ/1rNlRpwSpstEsSLSteLMqH3AuRH5NWdq+jCWco0b&#10;9wiTtwJpT+Zl9yA21bcpIA8Y/oKc0mDeBZACgG0kTXLyL5OrifXBffzdn9MbdsAuxU9JDGCT2M03&#10;em1bZN7dTm4N0MpEcEiq9nW4qL7e5mU+3wrRHUG/96xp3swr2bSNbDGEAjHfJz+KyOJtWT9kXdbC&#10;tddFVo3bSMIQMEea1y8zMzl1c3D1bwc7+ADWyau/uF1dgba23aCAYI+c4qj1yFVJCMCgByvK80UF&#10;QvIyg1i6Z714EAAKGhTDDbws+Qea1vWKD77IEYXBuW2v7APnyK2S6ssFUgsNw68fdnNUmpu2tgW5&#10;Ya4L5VlC4POa3YZ0c7Uq0a9c01trlxpeQQrMmSvlvzSntKiMw2ktcgsw3Fs+KutRYNkXWf3QqnYi&#10;8RBwfxVC560tm2VUyHDmCx8DwK6GOd+zmZI/oWe9DXfcHDYf5BwRNJXNEtwKluwAGUlu0+Ip7Uah&#10;v0f0gqgjE5P4pRytxUQJO4ncUkgR4HJNbMZhyRF7t25uF49Uf0XcMEiqtnS0rISWJcgZkzzH4qyv&#10;YDe2rAQWtkmcE9Rg0C8gD7F2bQCVPYnkwKYjPJIWAe57cq0EAEMPvDUEgI9yN+4NieygxNMGxdFs&#10;bHLkuGgVJLaXW2+4QSJxkGKu0JlttCibxeZw4UO0BuSsVJNMArbt/SC27v8AA/M1aWYN1Etqpe79&#10;0jg0N7Di04ACurlbgMnIyDVWhcYiy2fc06A2B1A7m7sR48RQbNgpdK7lDIoyYq82Nc3stqUgyIjd&#10;3kTQL9rg3FXex6SMgSOM1FI0KHF0Vdu3qLB3Q4BJO9Y57gzzVjpdcUtbgzSSEPTBgmOfFI++6MIC&#10;go8Mpmdp7yO1OafWhna7cIBjIVeVODtqssW10NwZIpl25Pu9TnaiCSOk/OOcigLfZmAFyVb9RZEb&#10;QPNKWHG3TtvJXeUbcJ6eamt3JS4YDq+WXt2M1mcWjSmmK6y7aK3gLZ9wv0v3gZJ+KpLttZBcyG6g&#10;GEbp4Iq51DDaG2FVcSCuSVGNp8VVa+wXtC6TLqGhSeD2/tT8PFGHN/cyqVbV3qc7UDZjk/A+KNYf&#10;qbdd3LvyGGCvapi0z27ZZlYhDu24k+QfIpVQ7i3+nBz9wkY/FaSopccFhe1DvbhrsANzt4HmrneQ&#10;XtEhwwDKwwIHA8ya1t74XYWYcwQASXFMJqt1tNzK4Ejb3mZkfgVmyQHoc14Wy24XY7kzvmfxwaW0&#10;eoVbhm4Nk7kJMAiqzWXLltbvtKQpiZER8/k1q9+97F7eJOxePzWGW6y5T4cT66+l/V7auqm+diSo&#10;DdMk8kmvpH6T1emvNYdGZwgKBbY4+RXwX9K/UQQQ6oyF1O2YDQOJPc19S/RX1GyLYIu4MP1nbg9h&#10;5ikRytN3HkzSlJPu0z680FpUDBrgBESAsCGHaPFWl3RNctOoUXAsMD36+2a0z0D6gTUe24Ik9Lg5&#10;WRiVjuRXUNOli6gcusEkYMCFzP5FPx5r6Zam2zRPU/p5HW6LqI5tkC2CcdWDAHetK9S+mk2rGFn2&#10;hx+3mYyw+K7uula6W2ncQCVbZmPNIX/TbAtIVtMpuSN0biGY5I8RTfvickH6Z8e/UH01c9lwLQuW&#10;1VsAYGz+2fFcT9Y9GZQzFTc3guHI3MgUdhj/ADr7k+o/SDbZ0/SZ2YARkuzYJB+e9cD9b+mCt24f&#10;ZZwymSuNzA4HiBwauCjLtDHmdRVHyP6h6P7XuldqhAvYkbXODWmanS+zcTO9VLBicSBX0n676GEt&#10;sGKjaxESQJ8kcAia5D6jpGQs7sCIK7uJDf7ijg7TaLjCSnyc/AuXTZDMJcQsGAI4obam4UYudp3R&#10;CrE+RRL1lrZuFgDAHB7HvSQ1CIGBuTgkKQSYNE4sJtB7moZQFYdRIUCcgGldTeU3HKpv3AiIkEDm&#10;aU1e2WR+QxgcEDsZoP8AMi1ccG8oSIjyWqJC3lp9htjI4ARXkjAEwTxnuKfe2sKVXIO19uR/8f4q&#10;utFlBum5+wodoiPmj3JCIqnAI6QYLTmhaJHKGUbWVPf6iMCdpj5qoCFXui1eMKMzmQaeYWiG2qJy&#10;YK5EihagLDk2iylZBYYkDtFAlTHp7kVJBtldr9SjOMiar1a8xBAUBWyvO5aadriC5vZd4USRnJ4F&#10;DN/awXYm5hBPdQBUn2iospr1wyQqodzkCD27xSl2ELg2RtHMnOaesC0VWRMAgrEHH7gaQ1YRltgY&#10;AY55J/NRITJgr4ZkCs0Y47dVVdyzbYqA0lZlqdNwhBEuFjMxNVV+4WdyjAdsdqOMStySFdUpCkC5&#10;+Uqu6/mnXWWJkycgxUPbtf8Aww0+LoXZ9TG8XF5PZYb0WI6jM+RTfuMFV0VHb7CI+0isDUEqNhZu&#10;ozAAk+MUWyHPto1ppbknET3rquB8+WSwm46lHwqn9pOAFGeaHqLjxsJZhA3FYPT8E1nT6S8HvWSA&#10;CSSpB6YHimmt3nFhQ+7aQoIgDbVIPky1oPdu9JYTG4nDADvQ9TeZLKItsNtU/lp7Z8Uz7XuAHoxg&#10;S0bY71Wa8taOwX+lCrHuGpsYhNraVmpQG3bCo+8tu2ufsY95pdrJ95UZ5I5aY+QAanq0S6zLB6pJ&#10;I6ue8eaFqFfYi3HUoUCwexqSMu0gLkuoCBfbP7+JPYigKfdUF22nf2HdvFNZdtrkklZJJ6ZOMVBL&#10;QR8gtbyBPcikhUwwtKdl33Jx1A/HIrF4qFZ2kEmQFyopnYTcbdMxLTEZodt13XFLttcRuPxQWGug&#10;Wnm4NOZchWOA3EiKM64G2ydq43DncvalPYCbodlLOIPZj4+KkGJe5uUMZPeDjuPg1QyCdE2ue5ct&#10;m1gFwGDHNSVAGVbyD2w3gk/iagtxWnoz9u2cD5FNpYKXUa7cJLCR8VLKpgViSgUEq8edoNZ3MG3l&#10;XQqSJn7yfNeYLllRg0MHJbL+DUbN6Le1touKv9DIqWWiBsNu3nD84yBRWtgC6LUqyEKy0MX7ajc0&#10;srJtK+D2iom9FxAUAJiAfjsaG2GnRHU3EtyqIwVYBnBBNRNqbwUDpiNhiB800qMSANoJO5gx4AwI&#10;qu3HrDNtgSQMY7qKFDFR79L27sMZdjiIodl2ZLhPAChjJiKi9q4baohU7zIXnB+akpd1ZDBAJJUc&#10;N5qqAbHFW9aPS4J5IBnp4iKZs2yDAXcHUiZBz4qv2IXTe6hlAKhcnnNOahEK3SvVuEIVMRNFtFtj&#10;Ft2Cvu9zJIgiAoXx5iiJduG6Mljt3bjEkrkCKDfs3bVqyS3SICZz+aPprNrdbG1zMEExP5NV/kFN&#10;30dA9EvWrzpcNwSrAlxz5Cj4muraJbvsdG5FZgQTltx5rlHoIFuBsIG2FaeQDMD8mt80mrNpEHuX&#10;dxJaBDEbznFcHyEnuo6+mxW2wwuW7d7pdts7IIicYEnxVd61ZQ2jcYsuNrXD1ho8R3rY7OoF22pS&#10;zs3ghQ43A5rXtUm+V90wjyLayIXhiJ81y1Lk6MZ7ZKj5Z/iF6bD3TDrBhBiQOczXHLF6fcS6eJjt&#10;X0X9ZWH1KXJbepkIP3YxNfPHqWlayT7jnqOceK7mkyKUa9m3DtjJpLgAb7wogTJGOcVG48q8GAG4&#10;PJoaqSS+IjB5FTe0fbDbRg1upDrJWyOiRBBPzM0DMXJEEHIrxsEBgVIYmVoZaUUOCCtVQUZBFyXG&#10;3+tBdd6yMbcGoqUBbBiJjxQ7g3cTNVXIwhEAdQoWwspIYQMUUqocjcZHeKgVBUkCYo0QwLLRPzBN&#10;R3cfmQKyIxk81llPjkc1dlkeJ/OKIjSZJwYoQ3biRk96mIn7iRUZQQgySvfGKxkwOI/2rLEKSoB6&#10;TUAxyIxVICiQ5UkzipsRyD1E0ApxmQCKkAk5BxVkJbmIAEEdzFZ3AjNRaJO1umYrzztX/KKgR5u8&#10;/isk7RzOKk3Uyz/WajtE+YNQEm0wuO0CDUCpAY1MuDtBYY4io465Gf8AKoQx3AI7TNZVCZz2wahx&#10;IzUmJM9vioUT3EiIzFCkzIWMcVmSxEGcd68rMIxiMTULRMNKjmfmixh8sR3nApcELkDg1IH/ADEc&#10;1ZbJIQxxj81L3GBJC8YqCu2BBIzUWILYxmoQm2Y8k1ENKgE8AgTWGJwZ5qMgAdzVFphcYIU/NRDc&#10;qOoTNea4zT3zUgzR/sOaolkg4AEAZFY3MOOBiKhjbKjE1kscTyOAKshictAiKxEmQINSO8gAjI4I&#10;qLSAoP8AarAJK2yRkTzPcVBVOyRxNZ3FpaMDiiJABYcDtV2FZguGiSKnLSwBBB7HEUvtxMSARxUi&#10;27MVZQYwoE/v8GotJggj8eAKgzHc2BxXg208H5NVRRIwODkVNd5aN3JmTUGI5HfuamkRB84P/FUQ&#10;yzH4GaErLK8kmpDd2H9DXmWNvCjBqAWTDKs/nua8XIlgIHic0PZ1MxHeKmZPKjHJFQsIdQzMo+MC&#10;hRC16dqkH+hHissnSOr81Aj0sSPExUlYAFeeYExUFI2mV/AqJIWcZ7/FUWjMsCDPGM0UE5IGf9jQ&#10;QyyCAR2NFVVG6eO0VCezxXpQxInmeBUmUHYvLGSRULm7YOw8eamqyQS0Y/0qA7idhlQPAMcH4FRt&#10;OCTEgR3qFttimG5E1H3DtWTnbBqIjLHTO0qUtSU+40K66gq247pkjsahYfYFxgg8GJ/NQ3Ltlhhq&#10;JEPSXec8THAqD7tzTBbnFYJG5pJqW1LbGSZj+uahQOIAIGYzWVmCOYnFZdjChmg8g0TbvKsbn581&#10;CGORlhMf1qLOQDgDdz5qW1lUSBgwaww2CBndHFUXaMqTHYGP3dqNCnmCAYxQyxaOd3FScjfJ7wen&#10;jFQgJLi5GCTiTXmbb0ERtwT2NTtgEsFEy01NEecQxBNUWgQ39R2if8q9bPV1ER3PiiXFbKkjzBxI&#10;oQsM5YbFUQT+IqyDcuSuwmE5nk1myga5x0Tx3zWGG4AyVgYHmsWnCsqkyM/kVdC7/Ra2bci5sAKq&#10;SoPj8UpqLNxN0rBjknJFWWiklwPtPJOAa9r83BKggCM/HitGxOIhy/IpRqSAgVWAB7eahecvBJBI&#10;OI8mmb43lmUHByq/NQtIIXbuAOGpCTCkyentNKrvyeCOT/7UzbvraBmEyRIHikLzFLikIYU4NGTV&#10;qVIYEDLEN5NEuCkm6La3qLRIZQJAz/ziqo6tw5gy7DuP9qleu22JPt7ONsd6T+4yAA0/cOaPeyRx&#10;xvlEArEzkzOawg23FZSMyWFWduyj+3uhVEyVPNVmoTM4kriM4pY5RIrdWTE7zOaGrHgsDkGTUXaY&#10;GOmiIAFk5HPFVIYuGDG2ete8Yrz4LTDCIFSe1lQoPmgsSSS3NRFN8mWxw3OIqO6GAMEVJAZI8UQ2&#10;wGX5yfxULsEbhG7qimfcU8jJGGFKFQZyA0UcDaFwNoAk/wC1UUwxZfbAGQozPmgkEZjIOTWZ5WAJ&#10;PHgU4NO0MwBAKBs/FVYKsX6eltpk8xgCs3lKsQoPHJ7001lACGfwfEmhOrdIZT+Zk5q0gbYpbIAP&#10;Sc4/FEIRBcAIaQD+KHu2s2yQSIPyKjIgrH9OKlB7z2zjasRk+a8CmCf60wlsdEjkYqD2tu8hQADw&#10;fNRlbwbgHbtb+lecgqABzk/mplFFsEiGIkV5QjK3+LFUWSWGYgn4Y+aGgEsdkDj8VgsApWDJyRHi&#10;oKY2y2DUoNDOmEuIaCCTJ4FX+lv27dhbrHqae+QBVItgbVVd24g9sEVaC8i2oYDsAojEVIgzdVzQ&#10;prHdwetYIxMzVWrncATg05ch3dpgUC8hQsDlRHH+1VYaQAWwZzGJzUbeATI6aKRCkxIqKCEYgCYz&#10;NWEFAUDkgmM1Nf8AudUgqY80vAgSTBqUbiCWFUVZK4xCP1Y3cUuDEZkfNNECSvJZeBxQ/bjf2Cj+&#10;81CmgaMRtjHc15GzheOaJassV3Hx5g1NVJAXwJP9PmoCwBD3DO0fnihhSDI/rRHkbZOJqEtxP9qJ&#10;JksgjEH4NTaZPGaxtMZHfvUlQwMVZaZIMxUycKRUhO4HdWTp7q28pzgVHYTAL8dqEIiqlmHyTPam&#10;bVzGM/B5EUF0iPxGTNRjaRHiJ+aEJOmEus0sQft5AqMcBsd4ND3MVgZMzihk43fPBq6KkwwaMmg3&#10;LhJiZE15nHFYJ6ZjvmropdECfnBOa9jPETU2yFAWoKpjA/vVkJCSYGCBWNxbxgV55msKQJk1CrJB&#10;ZJgQSIrLKdvaV7VEgQZJNZmA3+VQh4yTAArO7aOFO7t4ivcBTXgBgbh3maoIixyQDie9eg4FYAYw&#10;Jk14H5k1aIZTdzFWNmy3RPBqvQAwvxV5bU+yAz4gwPkUjPKkgDF5EBDe1G7vTjmFtriY7HIpQq1y&#10;2jBILdjyAKJFuCq8xIUfdIrG11+gNzV8i5YOGxFP29VaNg27jbdhBWMzVcD1IAdsnK8k1K4jgM6i&#10;BkQcUbinSNukyyW4sn1nvBMZTA7E1u/05qbi3NrFgsdjJFc632rh4jdtBntXVvpf0dvavupkJAXw&#10;d3auL5hwhge7i+rPZ/TynPOmulzJo71/DZdI+p/+CrjNtEWmP7i3ANfYPoGhe7plawTbe7tXaG2h&#10;Qf8AcV8Q6K2ulZgxkAD3O0DsE812T0b1j1G2hZLzsN+9GOSFjBivi3l4/wC88qfDPoc5xklBevg7&#10;5/FP0/T2fS0d9a4v7xvCjgcAn4muAemepXDucXCStxZAO0rHeumekfWVz1m0NPqUQvG1ics0mMzW&#10;q/Uf8PtbonuG3pLly0EJ3wevwy/isP2HlT/F8V/gD7kYJXI+qP4X/wARxprOl95A7oNyrILN4BNa&#10;L/FX1nVera7ValNMbFl97m3O0I0QM8AnvVB9B2ryK9xiRd3IWH2FgRBEeAaof4geq6h7F7TBltb9&#10;8/KeSa7elyZp4Vjb4XKRglCEM8Zr2fnl/Ej1ka3VPbt2tqBzJJkq1cpDKSJETmu6eq/S6XdXq1uw&#10;r7g0zkAnxXOfWPpDW2HcpYJTIDdjX1TxGtwLDjxKVUvZ47yeizvJPNV2+f0Uh0zEABlPYGoemela&#10;rVXitkywHFeVXtINyzsSIrefpG/fsEXbGlFwcHyQa7sW1F8pnDlGMpRttGr6jS6201y3eLIyj+58&#10;Ck7E3LgBkyROM58V3T0b6K9W9TL3run/AEy8JPafNX4/h5a0tgXL962xYsBt4x4Pmudn8nixNptN&#10;/o1w0E8lO2l/7vg4ld9PtenEXSd05yciqTXepXtRaKWzEPx/iFNevI1zV3ULbinQD2IFVtuyBZkB&#10;gQ1NxK4xlLlujj6zyeGDnGEqS4pGdLZFwlrtsdJgfJFX1pFt2nPuS5jpzwfFJafTFwkXJQ9mGQas&#10;2tFh0usoSYPearJLns8vrdfLK16SNn0CJcO3YAAw7TPya6J6ZZXT6cNdVVVXG+Mv8c1zr0m2mn1C&#10;FREgEhXmSK23Uesi5pAvtFH2nZ2k8c1inI5uHMlJy9o0L6611m67JbMATgVyO6A4GAIzXS/VLFq5&#10;ud3G8DY3yexFaBd2lonJFdTSSqJ0NNJ82YsqSyhQZq+0AL7BEsDJnkx2FU9uN+4D++MVfLdZbYUj&#10;AYQQMiizMHUTXRbaXVs4uFLAbIU7v8VRvl9x91kyZABiR4qvsG2WLqYJM5ME1b2FD5YRtE75mZrE&#10;0k+jA5tPsp//AE4Ldl1gRO0iJApsadrzW1XYCTAHgfJrerOitvaRg7MQsy3K/wDjVdY0kC4+9T1x&#10;B8xiKF52xk8raSdEfQPpy5rL3tGwXZZhVOPzWx+o/Qd+zb/UtQVEkxHSf9a6L9CaG0y7nhWaLZg4&#10;XGSa3/6jFhtNqLSNKxDGJ6YyoPmudPWSUwdMlOLatc0fGF9E07XSMgNGeaBZfftM7is8ciad+o9J&#10;r11TA2AEL4C5weJqr0l0IbpK7VjZHBrqxVwTtNjoxe02PSC6VtK7XTPf481Z65hcuIlzUe5tUQwr&#10;WdP6zctCwq3ABabAjMGm7rWvYZ2tFWZjxiZ4xWaWJ7rYqcP2WwW3N241yVQEbCIhqc0erYEZCSuG&#10;GQDVPZa9gMx5mWyCO8VaHTNdsWj7ZKjqkELAFKl+xFtWbn6ZZW6bfthTvgmf3R2iry9prOmK2t4u&#10;gEGFwN5/b8xWsen6m3YRJtsgaTHP43Uy99L98obTJAJ6cqhI5msklZUc6SRqv1T6Pcv2jAiGgDsa&#10;5Zf0zad9hWDuwea+mtBoP5nRuLl5cqGSe3muWfVf0/7HtXRaAt5gDkVs0er2vY+rJizyT5XDNHsh&#10;mVd96AMqAK2nSKighyTPAYxiK1bSWXdi84BxuxxVgl4kqHYAHInOD2FbMsb9jcskmXNq4Sm7euBB&#10;7yfmk9HqN7XOnqCkEdqwt+2VtjMElsY/pTXpyW97XC7SG47gGs0uFLgRuTrgsNOpsKrFCgDTA5af&#10;in1tb7lsFCe6z8+aYuaC17gd+ksIWDPFSt3LemuhDeYm9mVGWI7E1ilKwcidJpCkBNw3ZDEheQsU&#10;Bn9y+oZANvWWq3vJb9t2IGQwlTkE+a15vcW5b/RbZsgjuaFKxFtMvLvpW0ArePSCSKrX0ipgWDE5&#10;HaT4pphd3K27dKr8gV7Svl5uuysdrg9j8VSjL/uI5x/7Rn0709g5LqWTkzwwHea2LTXQhttIUrjI&#10;kvPFP6OxZ1AcWizQwC/gcwaZu+mJpr0qQQyb93YTzn5od3yaFC48dAr1rUSoCjeSDCQdwHYfPzTT&#10;+lGyoYMWCgbtv357HwPNQW8hDMpuDcftXnHarvRWHa27PcbK7BbI+81TZmUJbuS59A1y6cPhg4Uq&#10;B5B70X1j1Q6awqDd+oNx3T0yME0G2t3Tq/uKgdFV7SDs0wc98dq1L+IXq6It20gIa2QjCeWHj4pV&#10;XJJezdu2x3e0c9v+pvq77uTMQwH+KDBq5fTTtJtgdUYzE1r/AKTa1AsOWA6zAPia3bSubg3XGC7X&#10;VN/EL8/NaG6M8MrmrfbNY1FgPtJMhF9tcYIpfR37kou9bh8DERxWx61bdwXTCmXDDkCOCa18ekFb&#10;4YZJBaOGjxiiXKYnKrfCN00my4AXbazsB04BjmQa3LRtbCOtxSpXuww34rSfTgQsFFJDSoJxA5me&#10;a31NM4t6W97IYOnTB2/kkVjyJDoPjo276WUtfW4HVbNptwUjkt2xX6Dfw69RU2LMWyqmDsVpgdx5&#10;Ir85LWuu+iaN9YGRSrEyDIlhgV2b/ps/iL/O6pd7sbq3WJPneciPFBps2zPF1xaVmzw+p2amEPcr&#10;P0le7Fu3Nr7wwH9eKFqdYURkawFJUBQMmB3rXbjXLjq1ptqEEKCTz3q30OgLOAbssDtOIiOTXr4S&#10;tcHt2kkZS/dZ0l1Wcx/h/FWmktv1JAGdxUg/3p/RWSUMIAg7AZ+SKf014G2HKkiYKz1mfmmRiZ3J&#10;NjVi31O/OACAT270S3q9/uqEEfdIHIpK9fW04C3FtgiAxM48mn7WvthgLlxQgyYgTIp6iAmRbRFb&#10;bSmWyY5oaag24KoOkEBPn/eq3XesWNMFMwywWnCqDXLfrb+I/p+hQtc1IDbDtZI6moJyUR2LE5W/&#10;XtnO/wCO/wBQW9P6a6KwVkUi7aPPxX5HeoXmu+qXiEJgs2WMD819Cf8AUB/GjR+ps9uw43boWXk/&#10;NfL3od59Wjy8m40QTxtyf8q8/wCR3yU5tHH+pM0VjUYO1FXZ1v0wj+XFxLZKmNoAw00ybpRfc2kO&#10;SYnMUv6ZbGxJuZwEKggjwCBVl7I3hGQMbRO4D/F5PwK8o5ctHh9iotvSfUjbUhpcFCh3jMnmIqt9&#10;U1jalxbDBUgMrDOV5MHvU1se3bhzB3AhzlWVvEU1rNAr39w3yYgeTH9sVcauxrtxpM59rLF1PcUX&#10;DDv7hLHqb5xmk9R6lsF5tzKCRvG3kDutdQ1WjtHS5G9YMMDtYF+35rSPUdALKIl9HZHtkJJyI5OO&#10;wpikmBVIU1GpW4qqHuFQoP29aj4FVN+3bu9O4opaQXGD2gmsWdKtklzLECRmHj8URFuKLiZEAOFP&#10;XjyR5o9rESaZEqIuW9xVwAWPAj4FN2S3uSPcLlQS23EGhO9+7db27C7yOpVxPmq696y+ktPtDSmS&#10;vYE8CradC4pbqK/1nX2totqxO0y5mJz2rVLNj3rpZB3JbwBU2vHU6sho3ON0kQKvLNlXVTavxOCG&#10;Hcf7VqinCK+WMnHjoh6dqrdu9adwWRQUCn/yrrugvaZdIZ1ChkA2wJJjtiuLu/8ALWkhuHIDRmR/&#10;tVrY+o4UOUVnnauNq5+aRlwyk00JxZPtvbR17/1x0hrOpB3EFgeW2/4iK8n1PbcXSH6mUspZgWXy&#10;CWrmH/qi3QBnPURbAEjvz2oX82SxuBfcVs7gmVX8eKUtP+h61Ejpzep29TdUXAu10yq4AHYlu5qr&#10;9R9C0t42drFdoAOex7mucXfXNQb6Xp2BQNsLAY+K6D6Pr/53SMANigD7uGmieJxphQ1KyWn2D0Ft&#10;NK15PbV9pIhQIjzW+aDTIEtuqq6lZDbZM/IPiqPW+l771tNowMNOAvmrHR6W7YFwm8xWAojPSfNA&#10;6+TRi3dOKLE+lE3Ue7cVxO5Tt5/Ipxnff0IE9rIMZeexNEX1G3cbUbjDKAADOWGBIqm1dwWGm6hA&#10;JG5kJYA1W5hZIo3y79RoETcwuM4AI5BI4Fcy19wX7l4MTb3PMFhlhyMVi9qrG1h2gnyY8iKzoNKT&#10;ZuuVtsWBAG3AUeJ5NVu/QjUfm0txhvfVbKC7uDcbhi2o7T58Uihu3QERTdeWJnnYPmn20otMyxhY&#10;Ygk7TPf811z6C+lresDrdcqsHYLREg8z8zRQ/JpfIGLTzm6TOAaq8unZzAQ7TAY8fEVR3/VdRp/5&#10;bfhgcT+2fEV9e/UX8OvSbNhb2n0rXJgMziWaeIrker+hhuULaDlGYBD98jMGtE4KPEhmfTZIKKcb&#10;Zqvp/qa3DZC22tkySd0yIzS/qqtqbkrbFyIAAMVuXp/00tq8rG2oKHKgzBPatqf03Qrba5ctW0cG&#10;Znu2I+a5epyJWkVmxTyw270qOL6H0jWacXWggthA0SENMemLfvXukDYqQZ5WMY+asfqD1b2S9uAF&#10;UKBEYA+KtfQHTU+0Zz9z7hCnxPeKx4Ib8ibXBk0t2o316HdH6Ktu6LFyT7ikQDIHzPmhav0m9pNR&#10;duKwKW0VEKjcSxrYWu6nR3wlpFDQXEGdoHYAftoN+8mqttthrtyGIQyBFddR2nTUIfHJVWC6K6OI&#10;CuGMsDkdseavGf222nZbU5SOIHitY1t+5/Mqy2yzAS7ECTHHxFIP6teXrS+X3WyzKUkK3gVU0Z8m&#10;WMXyb9a19u0di2zsibhn++2ti03qSXbFu411wIO9JyR5iuS6XU+4cXD7du3BXhgxyYq30evRnU29&#10;sFTG7mPJrNP2T7qrs6NrvURc3cKgaVIPNaP6pqHutdAfrZT7Z+D2I7VJf1AkuSB1OWXpJPFN6XSW&#10;9W1gWtxDCH2jxXF1ffYrJLfHk5tqPS4vA+5DOmwiOCeaprXpotSAXkO0lsAKPArdPV7gskLLXFNw&#10;bTHnAg1R2F6yWuKwU7CEOf8AOtuklcEKeGKrgX0elRUKhW62LBImfkirjTemNdf2d6qxWNxWfbHf&#10;HmntPpvce05cm1tIDRsj4mrGx6VdID7Bk7ZUnMd6rNjXZnlgjK+Bv0fTr7ZCMzKg3ZnkVudq7eRh&#10;NkrFuY3dm8VW+l6tHVbT3Qp3dJUQNoo3qessBWe2boJnq8gYzSnDg1YoqKVSJW9Ta2sRdYK6FlLf&#10;ujmqTV+r30g7AuCWRTuk/wC01G76qCjoFCqeV4IgZApW3pndLhtmFKbjsOCPE8zS4omST4plhoNY&#10;hdQqOyiCYOQWoHrmiRd53uH2gysQQfirb0r0y0CbrFfbYDdnBA8x3ovqejQ2ma3aK7iSxadpXgH5&#10;o6KTe3lo4frfptb5vMy4QSkqAzN3mKaX+GpZhdvWNvuw+CCBIxG2umLpnARm9u60QTEgTxjzWw2D&#10;cuWjbMrcY8giMcz8VswZ3HhsHBFK3P8AJtnAdT9KNo9Nv2AbGIE5Vga07X6+6lzdcv7AuCFEkgd6&#10;+lvqdbbaVSLAZWyGB6RFfK/1lqL9q+8FTtJXA/afNbdLL72XaNzStwp+zdtJf01xNLe3FGJJSG5x&#10;masNUz2rt24gUs20NP2rjkeTXFrHrz43vAEINoxFPj1mFVDqCGVsEH7/AM10J6RqjTibq1Ho3/T2&#10;0uMqh2DlzwJmO9bR/wCjsiKWur7u1nG/k/Arm3pPq4/mdz6gLBgRgYz1Vear6ks3AXdldWfc75G3&#10;8eRSvtuuUWs2Pm0I6vV37D3bYtBjCs6GMD4rNn1VBctqFJaCwbEx+e9a9r9SLt23cQNLYVscfNL2&#10;ndM7ADBnIPPEDsKVLEmjl5ITcm4vg6IfVtML021ZTjchM58meK1nXXg7XkMurFuH6VjxNVhU2trM&#10;7MbcQ/ah6m6pti7atBRBkjO6fir0Pj1PKq5H6PSZMs0pNUuTXfVtU5t2rZlkDQIPPya1O4GLEshA&#10;LEQOcUXX6rfdaZENCgDp/NLG610vLj4PFfXfF6VYMMVR6fBiSV0ZuKohhEHyJJrxDn2yRhRJjtRr&#10;R3XV3tACkQB3oSPuLAWugjg10as2R9cENLZvKHIZlPLHyKctNbLJ1RGZK96M2mDe3scnuVnmBxUW&#10;BZ0baFCr5xPzTEqET57F2V2xsUEywIEcdooSgQFyv7iOcntUg5AyokmcGgyG3bFAHdiZ4oGOjFL2&#10;ELBLZVk5wH81YaLVezfMgKQsDwZqqCe46xLGCYBiPzUCGNuHOMkkHigsJc9G06nUWWaTbHG4BK1v&#10;UbXubzOBJAyPyaNpxttpcaVJkR5pe8x27pKy0QOD+atgtvcnZW21KENzvB5o66hVQlwxJ4oh07lr&#10;jeyYaAhNP/yoUOHQcCO0VSiy5ZEBRUKWWdoBJMCpl1CQhG5udpgj80a1aFtjJDD8yVolvS2rtsHM&#10;7sEmKZGLYjJkor7qooss7hiCY+Ki1kMAZJLGrJtIrO02xBEQeR4NRt6W4oRyrSJE9v60x438ArOv&#10;kW2bryLvMLgAjmiaWzcVGDNnORyK2I+m21CO8qCsxyT8ikr2nu2ijqIH5yY805YmldCt+5pWU6gQ&#10;DEkEz5FZvuhKgKgcnJpTUXmBKhz1NDd5qVi6LhH6awppO9DPtP5LBLK3d5YkhCBPB/NW+n0Cs6AQ&#10;AftPk1WLdLe4QCwJgRW2eneylj9VTuCnawX7K14NrETg91Wyh1OiQvDW87vM0pbs2LFw7kKqTKny&#10;1bFqNZZQ2Zu7ZGMQa1y9qoZfshm/AP4opKKZThL1IK9xIf8Ac4JJ/FVV3WWnws8gkRHHijXXtC5c&#10;UOAf8Wc1TXVK7XgncayaifBo08PkcbVBWRwAMyacaDbnacy3xBqoLe2Qo/sRNM2LjjdDA9NZVI1u&#10;KrsfC7rdpQxDKeWqerSXtsOt2aVXgV7T3WKBAQx7Tkmpqzg2mEBgDCkfb5p6p0ZtztqhW9aO9ZZg&#10;Z8TFQsqvuLMqxJEtn+k0ZQHa4oeAVzJkiljMFFcxEg+aCQzG/wBHt5V3QnaBiVyBTDoJUzuG3LE0&#10;n7rKbYNk7SDnjJ7xTmhsNfbYx+3PPIqR7JkVonpdNksGLdMKB3rF+2DiVUsODzIrZdOyJbWUG2CA&#10;aovUma6gCFW2yCRTGSWFRgm3z8FPeUMShYLtiKCRuuFd0QeRWb9tXuHpEbdvMmRUrYXYgGc/6Ugb&#10;F9DFxNrXWI37kEEdqBg7wjwvjuTUltQwNuQcyCcNUgVZ8NDR2HerZFyYtsgZACw3fcpHNXFkqjMm&#10;8TjEZg9s1roDoSW5OIqwtoAbbctGKbin8issObRZOiO5hzuUgboyaTvWrkM0PLzB8UeyGgFuzbiC&#10;c04wv3riNjYR05rX9rcYZ5dr5bNbdH6VuYJjM96yxYMvAbhWjDRWxaq0bm4+wVYEETwaprti5DK6&#10;gDk1lzYJQNWDV7xH3mY9NskrkyaOG6V3pHyKG9vYBFrvOOaHNxIXaVWZA5NJXDHynuRb6WA6snIn&#10;gdqszeP6QSVUzI43fmqi0QUCl9jzx8fNNnUqHLNeyIgxj+nzW+GSPHJz3hyNO0Xj3F65WAEhoMQa&#10;SLW/aCq+9h95j7aQu6rKgNDDDCOQ3eh3b6W96KrBIE/PzRzzxYP2KXKMalbl5jkQCDkxSOoDXN1p&#10;cRGO0UZ7qspt7wPBiDVcqo6Fju5gE1jyOx+OG1HhJCBhJQncOJHamNJbFxoeAJ4DcUKyqsGckYwA&#10;atAgS3aZkCtMSBzS1Y3tnlsOEZVs71aSM0BrQtKtw9JVQT3ot1tiPt8ysUG61x9pQjtjxUY1WZuO&#10;iLvgkEzu8UPcDcWLcwhgzBNMe3tLOGmZDKTwT4oK2ZjqAaIleKAIU05uIpZVhT2bNSuNkLErzt4o&#10;91n3MCDPEDmvbSAjESTM9oqqLbBEg+7jaZEVM+4hYPsiBFZJyjLcQ+ZqLFvdJZVyKtFWgpQld6nE&#10;0chnR2CBTEDaf9ailkWrm0EAhZAmefNH9xA1pp4OYGDVMGREKH/7b7F2ndPlaCoZVLqmGkEk8Uzd&#10;ZwGJt4ZgAQRgmhXFVN2AZzEztjkxQMKBlLdw7TvUgQcjkVNXRVUlGPUYSZqLIjNb6jsAz2qK8MpA&#10;EMYpUjVjRJbMPLNtEduQT2qRU7f0zwM9yZpPZddQYAQ/aRjI8mhpvge43UjdW00pjkWlkg7ugq+2&#10;INWVg3iB1dAbvgj4qr05l1MqEOSWNXSPcuBipZoHAFKfZohGLXJsXpunaC20hZCgeZrq/p/pygvZ&#10;P6ls2wN3Yg5rQ/p+zbue1dQvvZgm0juea7Xo7KpZTajyBtjklvIpGbM7o6Og08cm+/Q1pNMyZZTB&#10;TAgrA7R5rY9NpFvEMzNcBxLDGe0iCa9prau/te0CG2kAeB90VtgsCxcVbJUpdglDP2/HyawTzL2z&#10;u49O110a3q9MLCMwtqqH9MMoJKEfHmqi83tmSN0EE7pE+B+TW06u0Sl0WXKH3SPbEgFxkCTVRfV3&#10;kgMAbf2sPsYHvQKafTBy45FHa0VpER7YVghYmWMgmjWmC3LjbFZTbw81O/YuIyKFhlzsB5HcD5pP&#10;axtFrZmHBQjLEDBEVdiVFIsGe1bLK15ZcypYSDHaosoVGtllUliVk4Aj9tVyqoXrUCSQWnqAqWqs&#10;MEuKF+za21sqJ8GqdhKjYdHevCyLoPuBAMCFwP8AmnfftW9lz2SEILNPA/8AGtd02sG/dbfoUgG2&#10;2c+PxVvpH3KTsUg3CIUk7t/P9Kz5cXbNeGS45Npsm7v0zBglsDeSWBgFeO1P3ksi2dvWECyzTVD7&#10;gR2Us0EGBALz4PmKsQ7XbCm3ZaCoVkc7QzTzjvXOlGjepktVrhdtQbjKiQoX28ycbj3oV1ht2AOo&#10;cBQwEk5jM8A00mslL7MVCnklpOe0VUsrT7KFoZ95JbqB8CljH10UXqOmKC0r2T1OZcnLEYzVPqbS&#10;LY9thO1QS6nO2cba2e4pfpt3RKEiBkiTmZqsu6RPdvbTtAMmRJaRxT4SM842jV9eHltrFF5dbpwI&#10;4ql1d9gbRIUdG3qloJ8eBVv6jYIAkMSMNvztA/bNVGpe2pvzADLjnaGHAzXQwnKzKysvC+bgZ8Sq&#10;yIGfJgUpcYm4bVlCoOFVgeoDnIphgh3JcJW6qjaxzg9o70reN297KPfZgoMMOkR8g8VuxyaOdkAM&#10;CzpcYFTMQcHwJ+KxdIUhxeLEsFggQI7z2rAuzugqxDbmJkkRgSTSltrdi69q2wuTxPBJrSpWZJy6&#10;LBmeyFJ2OSCABjcPJHmoaI7FUD2xJIUFeCeYqrdiCguDa4BBgZJ8Vh2lt4V0LEYPGO9FtETds2Ep&#10;a6LTvJUyzW/8Z7VDXLZ39QdCEO8TO7xMUEr7qhVULZEMw4aT/rNSdJUgkByQQfK9/wAkUFFKSGtN&#10;bVrazuIxKgntwSKxqLLIr7HF1QcEETkcTXrRt3QhZ3DLuAjAYVWXWVLNto3M/KrIMDkvUjHkap/i&#10;Vn61uLSnaZOD28ZNCtXdly2bl4dgM7Yaj3HLYtwm49Qcli34pRbpDEC2o242Rk/NNbYtUi6VxaY3&#10;HUw+GnAY/FWZV1ttp2th9rgqiH+hA81q9idiXiBA3SSxx24q20+o6FIZpSPbBEZ8is80acUrRZF0&#10;t7QbrKsiBt3GB2EcmaqNbZUo4S2GeVgz9o/FPLeCsCm6Qpww27Z7iqttOom2WBuHFDDtBuG4q9lp&#10;A43Aic5gH+levEllfqChJI8gc5o1+0zFmAXaX2gD45FJ2LpeCzbZYypO4AfFakxTVOrPBQTbX2yN&#10;w6YxNK/zLopJXa4JQTG2mLl0e6zEvsUBWWOPBNLI1yyhTcGLZ6hOPihn0SLp9lfrldltLDMeSQNs&#10;zWra9xbt9TMGU5JzNbI6j3jmFYdJWSojtNUGvQpbjdhmH2/7/NZFH8g8jUk5Fh6br3Bhd8KwYCBB&#10;Fdb+nfrOLlj3HEpcjPA3eK4FZYWHGGxOJq60PqZUpc9rvj4j/el5tOn6Obnm20ff30L9aW1v2Yu7&#10;VlhuZpOeDX1R9O/WYuu42KylQpg4djyZr8rfRPX/AG1Y72gqoIPEGvpH6N+tmHtI7gYIREyyyOa4&#10;k5yhL9HSwxtd8s/QnS+qNqVi26KpWDkwNpyKPrdY0KsYZtzEf4SMmK+bvR/rBn9pzqGCIAtxB1cj&#10;sBz8zWzr9Wb0tW2vNudoSMBR+Tma0w1F+gpYGl0b36lbRrTu247QYJTCA4ORXJfq9NIqhrSm0We2&#10;oyZZTzNWGq+qwA9l7rGVZSFYFmz2biPNc4+pvqG267ZZSvY8jx1U/Hn6oBY31KJoH1Oy3GUIhYMe&#10;oOZhvIFcJ9VKs4Ly0BoX5Pmujet+o3t9zeqwjEmGOQ/cmuWeo62bl4KkkqoU7pBA5zW3SN8oRlzx&#10;lkr2aPrFeUdIDNjaOy9iRWrX7t4m4wvGZiIito19y3a1I224IXmJwfNal0Mly7IDbo+cVqlywZ8s&#10;Svs917YeW43t+Kl/Mgl8bhJ2SO57Vk6klFgHqwTxj5+aWNws1pxcZZBAUrmatIRKI8twkLvgnJVe&#10;+O2KP70F2CQxTeo+78iaR06ke0HXYWMDtB/NNMQbzqb5jdxHjyKpwCXQRrpZWYwAYI8gnihXdbd9&#10;tUdjv298AD8URd7qSCm+escGq3V3wbiMoHT0yaW0kx8LFbz3DIADMS2FxntSF6bhSXVd43HsTFP3&#10;7p24MxyoPZqonCLaJILvMgH7lodtstz2hjqFJLi3EzEYw1K3V9rYjFJggDkCfNQLq+4i5G2BSGqn&#10;cog5jB/1ovtgb9orcG9uq2QqrheKWvbjBDbAwzAo2oMbrm0sCePihOTLHfjvHzR0Iu2K8Mw3NJUD&#10;H7poX8uf/hLU04CTDfAIHFB/lX/+HCrQaR9UbQUa2lhgVBHIkE0zauOLqBwxYr05mQcNRrmjBuZd&#10;1IaCvM4pu3omUnjC4PcT/vXcyRSR84xJtu1RDTswVre17gkgyPs+TTaachrAuK2MhkyTWbO4Wnus&#10;pRbnS2zmVo2nu7UU7dmxsFjnPBrLDmSs1fwxW4tos/su5uLzgSCPHxVFqULF22BQ42kE9x4mre/q&#10;7YV1ZGADmWAiAe9Vj2bRc9LXAiTIwVPIrXMTKdUV96wSqOxeTI27hBoaW1uWyCiIVbDHJEjNMNf3&#10;hnfcer9xDf2ipLKkuRIUDaCIk0mYWOW5cITZbV1tKSAoUxnjPigOQqtbLO5LEJAmIqQKW7ntMyyO&#10;qB4qS6tbY6H2MciFmKRRcooUdXZ7ht3HSRBLDdLCvXAbhgrhjGMGBTDXCEW2Sy3XHAyCDS1jdduF&#10;EEDblmwAagugYugpOWLHgmDA80ZL+83Gkh1wzEcz8UK4nsBiyHcr9RBkBTRBZLFpaJM7T0maqxsU&#10;0YsyoI2hs9ccKPIq0Yn9RkyuMTDRGIntVbYRf229oWSZaZNM4v3bbIQGVQRHaKW7sKKkSvkujOGj&#10;hWx9p8is6fT2gWDIZGQWE5FGFtigQiWM54BzzSLIx2Dhu5PSFj4q0FtDXnJcBGlCwInBU/FCs3AW&#10;cXFBdemfBJot29cZUm2qoQBPEkd4pdkSbil0m4QeYq2XTCXLmy30kObdwDcByG7CpXLUvcFy0ULQ&#10;DPAryZXdaGBMd9sVC7uuXEZnGRkEkz81C6YkirtmYO05Xgis6dAYAlgG4OB+DFMM1l/dU6eFOJA5&#10;Hk0NbaWmAOFaTC4n81VA8hrLhQrqw9zPSFxHH5FGa2ptllCk7Z2TwT2oFpUIBRDvAxt7f+1PWLeA&#10;o08HJBA4J8mo2FGJG6ATZ3BVLpJA4G3irLQ6YpkMFaFiTJCnmoWUe8oUFOxdiIBUdoow03VAnByo&#10;MgigYxY+UdB9Ftm0Eb3QUUdI/GRVqmqIdbiwX4JYxDNzupD0i8A2nXcFMkMi5/Bqeu2JbLO6oQd0&#10;qZgzgmvOa1t5HZ18SSjwbHa1j3Lft7iGMIm2ABHJnwarNTdJO82wIlWhpZh2qu9wWV3/AMwqEptA&#10;OYByaqvUPUXt49xWCjDR9oPA+DXOUXfQ+c3UbZq/1DZstshGmWAPJM5JJ81wT6i9Nuutwi0yBeqC&#10;OZNd11mst6hF3b+TC9prS/VtLcuBrbEwy7vuzjsfmulpnKNOgcGbfk2qT7VHCkbcbg3gQOwxPzU0&#10;xvdpJK47iaY1tsWbt0MsLOBGY8Gh27iqQQu0DKg/POa69nXceCGoRCxIY5AG3xSF1I3L5q5ZJtvv&#10;cAziBkx4pC4SWDlcssExzVxZSdMrHVhMLO4RjxUJYAHeOntWSQuFmQYmvO6leMzR0NBhxOUPFRvK&#10;FODzkfivbCpqNwQee1X7IAb5wCakpIwJyKxu6Tk0Mt+cUdFoIGKliJ8TUg4jOaH18TWViRJiKqiB&#10;QzEljWS8kUIksZqQBI5EdhVUCSUqQ3nFEVpPndyDUFwQIzOTWSI4YEeahDO99hG0RNRJEDzMTWW4&#10;k5WYrK3Au0bRVlkS8Ayc1JRMY7VIgbRjgxUFfaW6JxVWLMiVkYP4rDiOMjsDXsFFEfk+an4jtmoF&#10;QNm/8JrzkFs9/wDKvH7vuERUnbHAj4qyqBAJWSPuE1nJGBWRlQOPNWXRkQD1Dt2rIVJMHJrBVRES&#10;awQhYDMzyagR4NkmY+Kx9oGRzWQxx+DJrwXnA+Kooy5kLtBgZrMdYnv4rzA7vug1kYK+RmahW08T&#10;M8iO1RA6ueKL+6QCs8g1CMXJzVWSiCECSD+a8TBkGsbWHAPFSKHapPFEUz27jbMsagDzK1PBnpHI&#10;kVErJjAFQtIyGBUZgE16MnwaxE4Jr3M/5VCUTBiBMDx2qRkEzEkUN5HJnwKyIHHNQqjBU5/FZISZ&#10;zA5FQzPep8ESIqWyBGACkTmawM881Eg7ZqXTAhjxmoVRhtggyZnFZCydsVjwcRFeRSeWNQhOAYG8&#10;lu4ogWBIb42/io4YrtBLEVEOIAHSYjFUQKLe4gCAKG6NI7x37VhQEYGd1eIyZkf+NQoipAuCZmiB&#10;SAYy3JiobTuE/isCADgzP9DVhRJqerdHaakiHa8R5+aGrGWnHxWSoYjImKookQ0LmSeZoDg7hz5i&#10;isSVBBHFE2Dp6gTE54q0U0BDAF5iO0VgPDAGDiRWJUDg81JgYE5qWiI8r5HapLMicRmBmoQsiGMU&#10;TaegztPerXJEwqn3DuiCBUtxEPt7bfyawWJiHx3nzWTkSQYJyRVAsgQGbryfExQwm0hiCY4iiyG3&#10;YIHcnNYZjCsvHYVZD0lmPTXkUyG2zBipg7twmZG7dRgIYeYyBVFULWg0TIImvMNpC53DGKyRsuE/&#10;3BrBtEBSpGTNUE0QVm4gf7Cn7SAOZx09MfNJOrbjPY0za1bnBPAokXj/AGw7q2+OCkbY7fmovvDX&#10;ApBwZjvTVlrhvBtmNsGPmoWhuiYA3RC1boOuexJCdiSerxHFZeLasQFYtgHuIrN9WQt+cUN2kTsj&#10;q5qkC0PreAUAAssqAKsL+ri2qLJuId0RwRiqVbxVgWhlmRXg73Hfq88cgGmKbMzx3IIb10zGSW3H&#10;xTCX2UNukq3YYz2/NYuaMqjFQGnEA0qjbQZHWO/mgTaYc4ukeuC3lSG6cgxiaAH3F4UHAmPinbqb&#10;whDFW5+M0qyMxciRGJqSZcCBdrgy858cV6xcm4AIrDITtAPAk1IQv5521ZTQ4b5NxmKBJxHNLX2L&#10;MGXIIkdqzvhVJHk5zUixf22gQBGOSKhEnYqbcIGY5OK8pG0RyCYU+KNd/UYEEDG0zUWWVAHIyBQj&#10;rMXS7FYAECIH+tAbaCcAqeZqa9RBLZ5/pWQqsTsBjdVoqzDD23KwD2nzQ7hIxTCqoEc4maGbyjHJ&#10;3VZZFzhQwz2oZEg+JmprdAYQODyeBTkcZBPIMRVUiFft2gyPwaKZUkbzAmmWEqykbiMGKTuyGme1&#10;QqA01+VUMuCsUKOkieK8pUzPaMU4QqKVBIBMgH5qxcpJMR2schsHGKybRySIXwKm0x9sEGAB3+aI&#10;RE24kjMfFVaKcj0EL907RgzQ3DQIAM1gqIyJ7gVgpw2SBwOwoSwVzc1w9IrLEjBxFTkFQfPNRlQ0&#10;k58VYcbMFlwQeripKSC8r3qBAaRIHesMyqCDyY4quA1Y9auwGXdkjHmsMQYJyy9+1LorE7kQL04q&#10;djb7iwpYZwe9UygzMzkHYH3HIApVxDNtBHeJ8Uwt0WyFIMc47fFBbaxySRVIsk6NE/bwea9egyFi&#10;SZFDdiW4xWQFOOPz2qy7MqJKSuDmPFB3QU3CYmiBVwOqWnNY+zyT2qyrZYWUVl4MlsNwRSl+y6na&#10;Y6Wz8zTenK3LkkgfB7RTestWWUtJUgGG/wAVFxRFZUMFgblwoMQeax77HdC8ioxuWAeBiamLe888&#10;Dg96EOxcQRMSP+Ka0y2YJdiCW4HigqC8qJEfNM2+AR/p/nUsEsdRYsXLbRaCxxDdqpbUScYqw1DI&#10;u2GJMc9vzVYEUiCSTNCnYXaXFB7mVIZjun8zSx2cZLHM8URgsrE0BmmZE1aKZgGQpK94om5T+Yih&#10;oQAPM1PkPVshDP8A87ms3Mnj5zR7cblzy2aPfVTgkDGDVWVKyt3AiZzNEAG09zIzQwq/7VMQMSCC&#10;Kss8oBJJnih8gkcTFZZSB/nWQu0TjirKowrglRtx4FTULjyPFDKlYmiKH6YIFQoiwADBWrG1Ruls&#10;TUic5ziosSWarRD3eRUJGZrKzicCvKMmOBmTVEMSzSZr3PLfFSORUCQZxUIMWgqsx71ceyQBt6ix&#10;ifmqa38ZjvV1ZQEKSp8gr2+TWXUcU7Bdh7lqTeLXADiM8mgGyRuO3afPPFNeyEfrAKlvs+e1RvC0&#10;odDv3FhtjgRyDWOM3wky0lzfAqn3owbpNTulWIVRBzQmUBgQcSAV7A1MEe46qxjsYpozDPawOnQn&#10;3BMkRX0p/Dj1LQlHtXbLMBLMDxx/tXG/Tfp+9dti4kiSFGO9d7/h39GatbjO/wCqdvAxlq8t9TZc&#10;OXTSi58p8JP2e78AsuGcHFcSXLaOu6r030zVaJv5fSEuhQEDkb8zFbZp9Fe0WkRjYZOkJs42qftJ&#10;NaRqtX/6HqQLl19pAwp5J/4NE9O/iKfV/UUS6GW0hFsrXy7NoZZISuLcY8ns/wCpipL8kpPikbhd&#10;0H8tqbV/eWYQmCISvvH6I9X9L9d9G0aO6fzCjY1skAkKcKTiYr4l1Ho9i9sKXxet2xCoQZxmSf8A&#10;St1s6m36b6fduW7rBrgLbhHjk1fi5xwydq4sz63A8ySumuUd1/iJ9Kae3p01+ntpZa07O6WwwEKM&#10;gHxXD/rD66+mNX6JfsvZW3fVSUDKs22b5XNW2k/j4lz0jU6TXISSgtLcZSxbETur5I9R9nVeo6lh&#10;bVbV9oEiYC4AaYjFeg3Yf7sa7MWGGbHt3tOnwXn0rY0S6n1DVXmtlkglrhw48nzntWn/AFfrPTVa&#10;5sa0FUldxYnDCe3ApH17U2PT7L+zdQZgbYafMnmuM+q/U/8AN2ZCgsV9sxyyzI3V0vH+Oy5WpNOm&#10;0Ztd5jBp8clJpNJv5svfTvo8+u3rq2by2kKhusiImrq3ZsegA21s7robJHETitDsfUWo01u7aQIo&#10;leMmKT1esu6sH3r5JHWAhyPyK9RDBlfE5/j8HzvV+fxU1hg99/3M3/1T+KHqTO6WVCoist2DE7vE&#10;eK07X/UWv1OxXLMtsArt4ArXEtLEhuq4ck9hR7FkhjLE/wDFaVgxRqoLg87n8lqMre/NKmLap2dm&#10;uhcbpJ4BmhQ4S9tjaTMkwKtriqXZ2SNv2gY3T5pPKBQ6Sr5IHxTt5z5ZUWdpMfYzAbQBPM9qvbGm&#10;a5caVeI3MxA2z/tFa8nQgdwAR1RGPjitl9Gd7yM1phJU7lfCweazZejO/wApdl1ovTulMDMEftJp&#10;jV6J2FxWDSudscx81sGj0aBwsQFIIIE/cIEn/SofUW0aW+9kKpUbAR3EQSfmsau1yHCEZXwfPvrf&#10;qT3C20Dscdl4rXJx3Oaf9W2vecK/c/EzSdnkhEwR1GvRYYqMEdTDFRgWNokAErT9m6XuLtVtzD+l&#10;IWFn25z2imbTsGYJhQNpI7g0jJzYjJFS7G0n3GLbhDZA7U3Y3FgyoMtkTRdG4uNDJk5Lk9lqyFhB&#10;etOTtAbOJn4BrLKddow5ErY/6fqbrPNzbDqA4gxjj8E1daH+X/mGJJJUnpIEqeAJNUFhIO9WJWYA&#10;BiQOKfsuxUuUJ4nvM9/mssjNPhVZ0JPUL2kkWCsyLjpMgiIM+YqnvfVesLhDd3WwSUjitab1CWcR&#10;t2oQqk1W2LzW0tsgP2nnNJWBdsPHim0vyqjfNS+nv2GLMDcyDiIFcj9T0aWtQQrs4Dfca2nVM72t&#10;OhYtadeo/PMVreruMQbgQw7RB80/TJxfDOg8jdCHsFkBfuOeMVsui0Aa1bwrlo3tnpHYVW2x12S3&#10;QV6YPetn01q8bCm3Mz3xFMzT6FuRXW/Tgbzq327CwyZ3Dirqydy2x7pd42iRSL2QlxGt3Du4fG7g&#10;8gVbWDfIthJBZjsXBJkVlyStIx5ubZcHSDUo6B9l1VClzz+KJtul7QAWNubYwIjv80rauGw6pbLF&#10;bYJMrld3+tWtw3g15rSwCm64LvziJ8mszM9G3ekIXRVV7LkKokiSq/7VYfUHoH8zp2VVVSAAJzAH&#10;BnyK1H0C5cLobqKMrImMR+2uoae3cIZS265Gd4mQ2JxzBrLNOLDw3JNbmfH/AKzob2k1b2iu7lvG&#10;PNUGn1R5acCAa73/ABI9JF73bqow2IACOT3g1wCzdKMEKgrJ54E13dHm+7jdrlG3HFVV2y5RySm5&#10;hCHBGSccCtm0l+3btLuBTGH5YT8Vq2luIpSFKAVsGgvP7jBnWGJ2jmBHihzRsQ+y4TUwiBlLFIBA&#10;8imRbukKUvKX2lgQskSaXXRWyIUyAxLDKyPP5otrS32KKihGwJMwZrFNLgDI2O2LF7eXeyGLttJ/&#10;bkTJotrSM1xLTDdyVcYUT5q00+js2rftm2yM7lmLE9JHx4pjQaW5buW7kAj3CwTjeo4/pWdgKMh+&#10;39NO+mFtbaqdwD3JxIzS2o9EtAoy7y9x2UiBtY8GJrcb2tFq0qqdp2qzGM9X+wOKJpAmot27bWXP&#10;6hZw2JPk0tTaVmmMYM1X0+4NK0MWQgkCMbMd4yRRdTrG6WvZHDqogCOK2k+koXzZb2xcIDzG34NJ&#10;a302yFKy0hTLOylty5iq39WVNbRV9WHXc4S5sCxOG3P3gdxTHpmq3+2skQYcbdu4fnmRSem9IAtq&#10;432rhZWO7KuPM1e6f0oMfctKjG3DFmJ5byKpzQp9rgswqHSMltFgFiob9/xNcJ+q9UH1Y23N54jn&#10;NdWe093Tht4G1mmGgzyT/tXCvqK8w1txfY2shgRxTdOrkK1ORtRivZsPoN1SslMSdu7JY8RWx6u5&#10;euNY2uhM7CpEA/Jrnege6hUIryMnuAa3axDJZbf1SPxDckUWRUzPhn3H4GL2juLFsncFJ9xj2+BW&#10;w6LQFEVQ4DElmcLGIkCfNIroQku7Nc3TEiQY4q4tXXB01tgCGRupzEFRmkynxwO+5Q2tpXa23te2&#10;YkmOPkitq9G0F29Zt3CocOQQAcMs8fBxmq+xZtlfeOpO0lT2kniIrpH076bcV79626lETcSy4A77&#10;D/irPKXDH4XbOQ/xd+qdNpvS/wCVtbR7q5YDnM7TWq/9O/1m/pf1BpzvAR22OrGAc+a5b/FH1geo&#10;es6hVY7TkbjVD9I+rPotXpryx+m6mPJUzXS/oa0Uml+T/IGcZRx/fjxKMk418I/o89I1Qv6S1qCi&#10;SwhVHBgdhTFnVrZQHttO528mvnX+EX8Q9PqPRdM/vguyBiGllntMeRW3evfxH0Fi2/uana4ZQ0wF&#10;ycYrp6DVrLixy/XJ7/FFZMUcm6k0mdjv+uaW2gyqLB6t0NnxVI/1QoEhXLKYXjAONxr5N+ov44+l&#10;6X3bT30IY7vkHsv4rgH1F/1MW0F9LN8kqx3lM/jNdHevVkyRxxjbyI/SLVfW2l002C9ty8iS4An8&#10;1zj6g/jh6ZoLTzdSfd2MsFzCjwa/K717+POv1SXERlUbs7jvk+TXFvX/AOIvqGuBNzWvclzu3EwP&#10;wDRRhOdekJyavTYo2k5uj9Avrn/qitS9mw7lQz7hMA18b/Wn8afVfWXv7tQy7yVVQxgIMxXCbnrd&#10;2GLMzdwD5iJrXr2vuEQSJU1ohjXPFv0zjyy580Ut7SttpF36j61c1V6Gu9RP5k1176JtQltldcZI&#10;aa+fNI7G+kQTivoT6O1AF3ruPAj3EURNcvzMKxpGDyWL/ajBPln0B6atsaX9R43KoaOllLcGmNUl&#10;3ZpENxl6T9glj/Wq/wBOuM+22zF2JmYkviYmrq3dDv7qN9oVcgjI5ivASX5M4Kkivv8Au22KFXAi&#10;Vjmfg+BR7Om1RtKXdskbQ2GO7kj4FbDZt7rZtgLDD3EJXq3L+3FVWu0uos2lcMCAq8yWn4iqTQap&#10;ELrL7V0h4SwVRcxJH2mfJqg1GoL2SiMwZ+pnHUA/ZaPfui6LVtwsBWZWAxA7SPBpfTpcF32lIctk&#10;sGw+3NOiqFTyfBQaqzttQEuGXAuqAAYPIFPs9t7aA2zhJmQDs4yfNWHqa2ocl0QW2kNE5b9wjOK1&#10;vSWi9+1aF4SxOUyCexM8Ue7jszKag3+w2k0Fi/cuW7dtim1mMGD8VrH13oW0yP7VtVV2XdBk4HP9&#10;a6Ho9BeIcqQEVCrMVgggx281ov1lYF+4UW2SzQHIPZaPHP8AOLviwN1QnSv2cn0d277qFCGbhZFb&#10;RoNaqHdbJ9wowIYSpNVP/pbh4tON+0t4HwBT/pfp90rbubwEg5I4cZ4rflcZK7Qpz5iG1Gl1CMS6&#10;KVNrtkiaoEtbW2G3BIJKtg1v3sJcur7gKdE4kCte9V04kqzMWAjcFiQKDHP0FOKXKZXaUlA4W59h&#10;MEx3/bWw6A7Le0OxCqGKPys+Ko9IQuCw2Md0qOB2mmLupNo3R7wYmGZip6WPiily2THnhHhpl4La&#10;3tmd+4Ekjg/1PirjR3rmlFlWbvwIgwcc8VWaWyr2yFvOAASqngk5rZbP0+LWy4W3AmHJ6pJ+Pg0u&#10;SXs0VvjLYlaNnsXi6XoUfqYdS3M8/g1T67UX9Qm1LwUh9yBcYWlfSgUuXkfcX4ctx5/uBmukWPSv&#10;f6jp1LBQCXwQWA8VnlUWaManOHwc20ur1t17zPaYBdpjIPjPmrjT2dVdN8qS6s3Ugyy4wKu20K2e&#10;m7cVl90kEE9UcZrcfTrG3TaSCFaSw29LDdyT2NBxyEsDmoqU+jmWrvowawSu4KACoggGmnLbr62b&#10;xXCrkyCwHV/el/WLAvaprtu2WTIUhhtH5Hz5qksW9dtuXHthiHDkH7QowQBRfbXyc7LKUZtKLZsT&#10;+qWlFoLb2K6jcZ3FhXRPp36oGgb3bNyNyQRHTtPieD8Vyv070n3dWA9pXZ1bmRIOYWtmf04tva0V&#10;hAMvgr4x3JoXGmqY/SzzJ3R1xvq+7rLK2Lmr2kuemIgdivb8xQ7ertlbxKOpdZUtzE9RrkN9dSn3&#10;lskBVY4I/wDE1femJq7SLbuKV2PMnLmcxQZJSq2zWsspS5s2bU6myrNsYBZMEfaa0P1/6kLae8qc&#10;oRE5IniKvvWNM6rcHtyd8s32sZ8itP1/q+nuBLUWmEMpY43Mw5/965mWP3J0ImvyaujVw1p3Je0r&#10;WzLNBjnz810f0ex7KWgUKKeoBoV1XsBWu/S2lN92NuyjrAWCMTyOex81v50VkC4boDFrZBOeewI8&#10;diRW3T4dozDp9v5XyxBjYRUe3ePuSyLBgxPI8zUlFvcqMAkpKkDuDHVHY1Taq+bV1j7Le4iL0mMk&#10;GOmKbT1MGbbGA4DYEjGINammaF0W3qmhtXl6lG4gbUHBJxJI7UCx6RoxdaWdywVSowCeDU//AFLT&#10;ByiCLagSGM7QRkLPJNPCy122EFp8gtMQRjvS5GaaVml+pzaa45tqCjMJHUGEwK8C98qfZluCe1Pe&#10;oae9ua3vhQO2MgSKqtBeK3xsuFRaMMpx7gPc1ml+jBklFSN409u01hYbaTBBeTA4kDwPNXnt3kLM&#10;AgbbICTgHhjFU/pGokAm0TygttzjjPcHtW16Rtys7q8tnJgqZgA+RNcvPBO7HpJpUcr+qNPqVAQ3&#10;RJWAygiXGTPxVD6GEZlLOuDLSnPmIrpH1TZF+2wa4yydrBRksPjwa5po3uW2B3pDkKytggAx27EV&#10;eibVqzPOT+57qqOiWtE27TFrKFSrPs3TCHjnuaZvIFTZcBtrbG5xJJjkRFIp6jZuiWeEQEK0TP8A&#10;iOOajd1V5Ll1fut2gP1ImC2YPmtT5NdJLoGmsYXEdFkq5IDYBx3qF7VXd1yzddbTfcQCXBnsKBfZ&#10;hbvYBLDezcbvxFVL6sLas3GYMp6kYnOOxjxWeURMMVXRd7i5QW0HSO2TB7Zqz0bqoZ8As0leBPzV&#10;To9S7oxMbQS289jTmoKoWKlWNwQp/pmRQQg+QpVxybPoNVZt+6vSjQYkZYUE339p/wBN2kwqc45n&#10;Na4twvdVfd3JtUIz9JY1YWr0sghmhh1s0GYwI7xUdopuPRaXdI5ve8bboyqHAQiTONtHCLbYS7MR&#10;O8RCjdycVVveUb2MyRKbukPGCfzTTagXUQKzJuG0Zn7eOmqsJUVXrVxU0rhb4ModgXAAnEjxXyz9&#10;Y3ovXQbZ9xmAk/619CfU92642FkWbRZAuCI8nvXzd9Ts7apt7ELCr0jxXX8PUslgqt+O/UjTmchS&#10;ATIbPhqGrm4ApuQwbJ4MeKlqUdPc9ySpPQeKWulSFgBh5r2EYrg7McidFqnqbHcuwdcDPcDjNEue&#10;pFioYRtEADiBVVZ0rFbZKAENA8GnrdhiZkZMilZIY0Y9UoMcta64/thBiYHcBqs9ytcIWdxfOZiK&#10;HpNI9oaUC9hxIIWrZtKbVo7btncXI3AS34ArnZHFyqKM0YWqiHeyNS9u2q7lUSxXO35xya171obL&#10;G647B+EUYMeQBTq67+WS8LbHqSA/EmtT1l86koerpEnMmvYeA8XS3yO1gxKCi137Kbdedim3dA74&#10;NTXcXQm2ucE+AKNclG3e5ILSVHNDuYztK7huUDMivXqBrcqLMpbZm/aG4ScR5mpMu1tiEFY5HINA&#10;tul5bm63grgzQdPqAELGTt7DmiNEJ2Me8baoVTg52+PNQYoFVgNwcwBS66l+A8ggyCIPxRLd5Ogk&#10;bdrAHxNUmDkqkY9rctxvbLtxPEEVBVZUIKkzAI7CnxfFxmAu4niMHzVcyyLql5YQZ8D5oqExmgiK&#10;hDjhhj8ih3Utm4B7bANjJxK96OjkFTtWTwVM0G4ltt1suxkliVPFU4hxyV0zNtmLAM08mB8U9bQ3&#10;fbDFNjmSv+GOKp7UIw2k9MgnuBRbl3Yu5V7yTQ9FLkvmAUKu1GETQ9VdQK7FGlR34NKrrrTn3RMx&#10;4kCkr+oa+tsdWyTg1e+10XNVRJbrEqNwKEDcBirqwVUiAFJO0E5qgCgq5RT05MmrPTtduy1ssXAB&#10;6SIApmJ0zNNujZV0y3gICZOWbtTmhWzdunbv2iVNzgAjtBrVRe1CPbdjkmRNMWdU3u9LyGacHt+K&#10;6OPJCuRD3WnsN9/lrE3VQkdMqIyI8E+a0v1y0yb7m4DACxxTF31pkW8pX7cLnDTWt+oa0MgzMjI5&#10;CxUy5YNcDmnKkospbrJuZR53H8msbwshmCMDxTF62xZOkdUSRgH8UKytos+4gMxIM5jxXJkjUmM6&#10;ZyGaWZBIM8DNWen1zLYubWJCNwe6nvVTaVgUYgsZjJ/zFHLG10liVJgGYmPNMhPaLnd8Der16PZZ&#10;tssRtGPtqk/md21vcPgGIrGoZJI35YmRkkV6zZN1lCN3kTHbtS5ZdzCSSVtDqXf8XUDlSeTRGte2&#10;V65LD7e0dqsNJ6cL8l324knkE+BSZREZJSRPIPMU37aELPcktjK9EZklAN3DGgXkMK4bbGIiKtGu&#10;u73J2iDPgkUlqbzRhge8RkUmcUjoRTqzNm4tow1tmnOMbaaDEsSXG2O/IpNr+5wCzOWGY7VEOgJQ&#10;LJOKFMDbJehu9dt5hRtBI3d81DYxUKW7yucx+KWRUFsbWzz4OKfQcFgION9OQjdRE2rP6ntOZUj7&#10;sfmKJo2a3ccqhUnIjJoNw7mSSBBmaFeQnd17SZMt3qN16HRi5ey1a691WKEEqRgmq7U3EjJgwcDv&#10;S7G4doYkuTnMTFYypzG0KYjJpcpX0gnja7lYK0h2ymTMCeaeh1VZWDkQKrlZMdPBzGInvR7d82sE&#10;mIOAM0EQXIPcUW3czC7QJPahBAm8IwzkAmDWFvNtAKyeRuFSiDuYCGM7uYb4omiLLtBradixkrgD&#10;NAW6VuAlmSMFuZNNPYJbqdxAnHBqDhIR8Ks5HPFDtYf3LGbJFtjiZGT3zWzaT2oX2obYvB5zWoi6&#10;Ht7S3JwTyad0+uNkJAEqCVrfgzqPZhzadyadm1PctMtv7yR54FK3NPZ90llIY5DdiPBoNnWb1BZD&#10;IOQKmrKZ5K5Izz5Bp+TLForDgauip1Fgg3VBOFpH2RbI68RJVj281bjdKtafEwe5E0jeYKxBRnft&#10;A7TXPyGuCoSS6m9lwbi5GOBWbDK20Lv6TJBMf2ogZldzaGXkgEVEH3GVTbMbYL/NI5HWhS6/uPcc&#10;M2QJmcUQs1vc7E7gMTUTd2l+kisTcDo2WY4g5gHihbKf8B2DwD2AkN3o91iyypkiJ+BS6LdDDcDB&#10;kFR3qwtWLYBC23VgMjuafjViZPnoRjaFGJmRVqtxDLzAkgyf8xSOqIQ23OCwj5FLlvsVsLMGc/g0&#10;TpFqQ0Lkoqsf3SPwKG2WbZtDGDA4NLm4Q4BaGY4/ArNlhCMSJ3H7mg0qwrDi2YMWmMDscivFAqIM&#10;7iZgcz5NBT3AzYIkTtTnHmjKzFgpuwSOndkfINWTcSuhjfUe8Whc7e1GukEY7wF74oCygvMs7vjx&#10;XkXpXqgHE8batFOwjW2Q3JdcgGQJio+8zEKwOFwYiKGUCwFBZZ6m7ChsXUu460GBFUEkNLpbZQME&#10;naYZp5qzs77ljaCqp28iaoASqlApzB+Ke0YG62NpCnuc5qqKT5ofu+xbBCqWAUgqfNDCWzctBRMr&#10;JXgip3QpABmVJBDcsPIpRXTabSuIfAeO3ihkHE8yXLYuoJVpmDmIpba04gKZ3/8ANMQh+1sgZBNR&#10;QPbIZHAI++eYpEjZCQFVv3F2bU+0N4keaLbtdbJI6gCI/wB6ipO4nB/zivWCdsbSWYzmlTHJDdjT&#10;AptO0wZMcg1faAklF3EMDI7bR3JqqSyrKVOHIM/FbF6fp3e7aVQHIT+3xSZBSg+Dov0/uCKUCqq3&#10;eT+4sOa63oLtm2pti3cDMcMoiMfPNaD6DYw6e4CFzvaIUgTmui6bSRp0uhrzwCrFOtjurl5MnLPS&#10;eNwuMWbl6JdUW7alD7fuxvAG/Imc1fNqbvtLadVKi4SUb7W7iSe47RVN6dprf6Fu2Wm4AAriZjIO&#10;Kul1tvqNy1DBt29jDKeBgTNc+Tt9HYTriyuurbuXEvMxCBwqQ0kFuDjnNVnsah1VLgBdnYEMxMOP&#10;xjNXb2bLuEuIQVySpCgTmqFd4i2FLOpw28lgx7/Io4gSa+RO6yJdHtKecyMrOIqkuEb1URbO4kEH&#10;KFeRVrqmu42u8ITI52uKqbqGJCs5Rt7EiGz5HcU+BlyOwDm3uuIGJyIZxBLeGqeoS6t1Da937Slx&#10;GIj8ik1vIV1DB1JfaRuEAR4FQvpca3aPtdT3IRi0lYySPAFPM7HrRtC0nuXJ2NukCZbwa2H0sysw&#10;OoFhsfmPitXL3Lb3whN19/3AAQP/ACp4Fre+EHuRMxAFJyK1SG4sm1o2TRXlUlvfdGElD9u/d2AE&#10;kgeKsRqbdu4ibi0LhuDJ5AjmtV02pUN728cjYC8A4yRMnNO2L63GU7/bcgGFQlgAeARxXPywNuPK&#10;bYmqc3lBsMDkoAvMdp8iiXNSdkNvL8CB45iqkR7gQ342AvySxPkmj2CqvItXSZO5yYCg+FOTNZHA&#10;3RmBvCyV91UctARgo6rk/wDFVmusWbO1kduqCGaN3PBHgVa6e/bFxAoK7SSyoZmO9U+qYacOdkby&#10;8RDCSaZBATkUt/SG5DgqYbco/wDyvxWr30sXbBf22PttG6cFm5NbbqHZW9q2Xd/aLFgIPwKodQo9&#10;tGS8x3DKnACz/vW3AznZMNN8Gq3biC2XDuUDxB5Yf0qpZrdwEFndTLKqnaoHzW6a2y1smL2EAVAu&#10;CIHIitY1GWuW3AJCzkRuHzXQxyOdnjXor9TsBQ23PuAQScqBVTfCdDKETJk5yRVpfVUuSd4OyAi9&#10;RPzniqK7tDXFYy+fbQiSCPMdzWvH0cvPwTa71NKuLgQEtM5py7cu7lZCpGAJPE81Wpf9yyHDGTx8&#10;HiKK52lYbZH3KBg0xGRstNOzy47rgsMlR8VZWy7QCiNCwo3YA8/mqBbqe7ttv0kQCcRT6NbBVza+&#10;zupzu8Gr2FwQy26wAUubkgXBBwG8R2FEbUakuu64jKRJxEz/AKgVm4ioLCkKUdZJZu5/FBvAXLjl&#10;baKCsSmINRJD9jSEXAIXg9W0suMUrfTaC3uEgRAiQe0Uz/MHTMSLiNHSS3mgWxbU3AQG3SSkkDNW&#10;xSaBpbto/BVVzuTz8TVm2rN4EkAz25j5kVVfyspdtkHZzKnIFWNsi2o2kqYBUDkx5pU1YcZpDt13&#10;YIWZkLYgiQYFJNee2YRFOdu7z5j4rwvnGCSFPeRnJqekL32UIASxx/4ADgUtRoP7oq7XWMm0QAZY&#10;gQKrtUwKm6AFCtI3A5FbaukefdYsqkx5J/4Nef0sRda4Q4CghFMwR5pqVCpZkzSUtgsH2PiS4BwR&#10;2mgXoCuZbZjCkQJrZtVowlwlpEtKgSwIIxNa/c0jWkVriB5bK/4j2ouylNPqQgptW7avFwgyY7A1&#10;V6y0XVSGYu2YJjFbIga2GOyNxIMGf6EdjUB6P71pAHnv7k4/BpGSSiacUWaLqtIApcEgMIjxSWmu&#10;jeVDsCFlQBhq3jWek29jnfG1gcjMVqfqHpztcLXLqgRgAQI7EUKe6PZnzQcXwi203q3TZBLDGYEw&#10;a6X9Oet3bIRw7MGgAzkfmuLIrWYliRk/n8Vd6PUkezB5/bMRFY8mlUuiYZyi02fVfo/1W2mZ4uNB&#10;IJMkR5jwa3G39aMbXstqpCtKl1ljP+EYmvlXS/UTC6wZWeOSuA3zNbJpPqHVK6jeQVgAn7QD2BrJ&#10;HRz9o1Y9Xbpzs+iL31KbJuW/aRxKsH43RzIGK031L6rvXGEEsDI3gYCdsGuR/wDq2pVLuy+UBbcA&#10;Xjf52jiqhPWL0BWuQGMgjkHzWrFp1HtC82pfFG+ereuW2LE3TIGwheGU9iwrV/UtUGtv7dkIrKOm&#10;Yhu5rX/5/wB12UOGZzIk4bbziqTXeo2b4GbjAFtwMkL+JrZCHKozxScrbQ36hqHa5K3RgZjvNUYf&#10;3c4zgYg0JNY25A1v7VgHknxULt5mf3HsZU7oWm8jpOBDUbkYbGUxBaT3HilS5dUKgs6sf7HvFZFw&#10;X7gKoF2z93YmpxaCISGDDlgeaajFLt0wu5ltjcpbryJzNMHXqCt4SoJ2yBO4eCKUa2N7XEYzHB8V&#10;C10kbWNxZ4Pb5qyt7Q0l8qCWuwImGpS7cYBCBBcTkTUHR2tXZdcNzAMfE0O87gfb9o6ZPAoXFMbj&#10;m17Auz3QjkDpn7cHFIFkJYTJBGaKtwdJBIOZjtSztcuFmDmMduaU+CNtsXN8IGhF2uYnuIoF0k7O&#10;88SfHmmkkruVQQnE+KqyykE3WICP0geDVR5GTXCIveugq8pMdQpG8Vy/3DkkCKbIRvcZ1IWl/chS&#10;gIK7eCaYhdC0GDyTANA925/h/wDqqOWeQNygfHej7Lvhf7CpY0+x7OnELtbazEMZyAfj5rFr23Dl&#10;mIBfaCcEyeaObbWtP12ti4kk9Q/Hwa8i3M7bYeBJBOAK7OV1E8A5IFdm1dcBJRVILjOWx/WgMWdF&#10;BKlxCP8AHj+9P7QhYs0JgwcoB5iqzWtKHbC7i07RnHmkYotsCMv2V2ouXLlm4VQoFczJ3A/gVH3n&#10;CoQAhYwdnf8AM0K6qjpZmgncpHEUoXYI1wKIYhQImBT5pC2+exxiUDQoQDG1Dy3mlluiLwLPAjcF&#10;xj/c0HeiXG2BGUf48ncfFCW6zWw293VWJxwtZpNsKDr2Su3bbEMtvdbEqj9x8UMJctqGdtx/b5Px&#10;RiGUorsoLJIxMDwRQlZLysBja24dpxiTQ8l8NmIa221iXkTjkCpB0Rrtv2tybQGYGdooTPt06QGG&#10;Yf8AIogRk4klwS5jFU0WkrBFrqAFIUkRkzx3ihP7oWN6sZlwwmBzzRQjbS6Iqu42qY7Dv+aZtacQ&#10;zrc3uFIPT55JqhiViNk2jeC7DDguMwoHx5Ne964zqRJGeRBJ/wCKM4Qi0ACSkMXjCx2oZt3EtgK7&#10;9bblkTI7z3qFKT6JDTsLK2zcC9O7csmDNeuXWe07/cyNJMRmjpbGRbAkdbg8UsGG+4RdPna4z4AF&#10;WhtjFj22aRb/AFSBknAFKW7hYNK29xllLCSfxQ3tXSVLIUKGGae5ol6xPsuuWyoIwYq6QiWWmkM2&#10;bsoIG2TuJUdxU1SPacMA0kgDgfigqC8KzFgnf7QAcQaO5aw0XRkSEAOc8UIcJghM3yQ67iMsMrHi&#10;Khd0u4XHuXDJPSVxPiYoqTje5R/uZiYM/ANYu6gnLNuBkjjP5qDk0At2WRixtNE7Qy4BjkGnrW45&#10;3kh+lgDJjxSjtAsP7jEAgQ0zHmKZtoqrc3AxEqVEMZ80MguB59iomd0GJAwf/E02rqhKhlyQQs8C&#10;lNM932rS2ngzG2MEHvuNTDskstvaDciSJIjuD80mwkX+i1cM1wLuhidsZiI/vUdT6rO3dZIzs2nw&#10;PHzWre5cILzDG4QD9pIFJakFuk3GXcJOJmPH4pE8EZMesrUaNnf1a5Do2pC5DAlRj/3oL+pMyOCy&#10;seCTA/P5rSxq7hQCReDEQ3BUGrNNQyzuA3LjCwYNK/pYL0KWRy9ssluM9xi4W3bchIAjd+Z4o+p0&#10;dhubJFtvtXuY+arkdrG5jcNwNBzkQewFWl+2FuMwQ5Wdvy3igzR2x4N2hxpZLODfUthhdZiATwSc&#10;ARxWrs0urRuWBzkTW7/Xw2XQSvXJ3j54g1z7cJ2lwoABG2tGPmKZ2sTbTXw6HnYxcVW+ZPP4oJYE&#10;BIO3bk80FrmOQWbuOCKX3EbslZafzFHtCIXVgoQoGKjjYNpBPG2vGAJDknxQGWB4I4okOTMwoBkT&#10;/Wlrm0n4PajTnioNbC/J71aCBK2Pt71GDn4ohyv2SKgxyKsswvkmvAgGZqFSVvA5FWUEUyTjmiIz&#10;LMGggR3/APajKwK1TIeMGJNZ5IEqIFZYlv6V4kHGz/3qirRlTBiTk1E+Mf7VDA55FG6fPIqFnpA/&#10;dWGUEtnJqagbVhZXue01B1GQMcYqiiJOBn81O4WDEheRioSB81OVIjaeZwassCqE7YFTAJmBmsqx&#10;bgQRQycCQasgVbb+MEVAAQRAJFSCnbumBMCagRujHNWCZB6iQvaKiDJHJrO1vMRWd0sSIFQsjBQ5&#10;FTAIBryxkeTk1FQs5zUZLMmImD4qZAABoaOYgUQ5Yxk95qizzNhgDQ5ML3FeIIIzXhMiKgFmRJAA&#10;bHioxzIM1Jh855mshWXIP5NWSjAYwRUP6YBoh6DUJO1TPeKiCSJEA8CFrxVsGDWFcgnJH4rEsMzU&#10;Ie5eSDUpOcgzXnL9Jn5rweVAgTM4qEJ87QAZM80NoEcGvXGkKQIJrzAzUQLJElTO41JeoHccRQhP&#10;JWe2ayo4ERVloIiiOZ84qadBwAQRzS7Gd0fjFFnAAAqiWTBETzWNkCcDyO4rxGSOTWU3NOAaoEyV&#10;UGSMdqiJaASRFZgmBtqYPaIIM/g1CAoXcAT+DUjnbC57zU3VjhiD80NA0SYFQKJ5UBZeTPFZO4Cc&#10;HtQ5AIwc+DmssGIIiPz3qyiUAsNoojM5DCAOxihMNoGeqshyoPcmoCZkwsQRU7jF1eBBHAqIgNKn&#10;9teUNOOWqEMbGJGMqKIgEYUgTBJyfxU/akkf1Bnk1kEQ3SZnz3ogUyFtdhYldwIxFG2KAACZao2n&#10;KCBknnPFFOogKIaN0xNC7L22AO60FzE8gioklAHA3Q0zWSCTcM7u5ByaypDq3WVPgDmoSqZNGV43&#10;kKobAFTY2kGwtM5maWHtkExwPFeUgAycAf1NUWmT3nc0WwMRPNYLk9MR4ioFQRI/oK85nJBBB6Yo&#10;kWyJOFIY5qe0yed1TIaRiD8+a8lpNjc1dlKyVq6yxuU+JBpgON4VmMf+FJuVOJOBWWgSSSJ4+KoM&#10;fsqbYhjie/aaNcQhoULCySaQDsV3R4H5o5vYUbYkUUQZJEWss/VI4nFG0lpU2gttJIGRNFQ3LjQQ&#10;FqM/bKQwaQ9HQpNWjag2n9u4sENsOQBBFaY9wAsFhlBifJp/V643DcE5cAc8VTFWJe3ujx4xSmx2&#10;b82mhx1UbJxjjwaA7FnO4EgwR4xWGJI3xugxzigmA0FjAqiVQe67ncQsAmcYIFeByzCcrNKsSWYF&#10;sc1m2pIYxzxVpgNDFm8oYLBPwcijKz7SQNp8+aApO6IE1Y6dbKK4Z5IXAGZNEXTE7qu108ZiD5Io&#10;LyRKyYPNWNzSAqzhYgjv5pS6pQ24bDHAqqJGW4Cr9cDbMzTBKw5DtP8AmDS+xQ5jK9/K1IIEhgsT&#10;mZmoi+LJXWBlun4x3oDE9zhqm5DCSRjtXlAJQEZJ4qWQHDAAmCCalCkHdK1G8IfCkJ23ULdIYk8e&#10;algtDSt0YnNZ9rejlV45msKu9T1mZ7Yo1ssd3RClh/WKgKQ4+ltiyXDdRgbY4NV9+6JYOCxHYU+1&#10;+5bBIA5iDVMzRKqWzVOy1FMwSGggijgQSxOT4OaTXkdPxBo1lTkEgfFUXtLNfaBlwTtEbh3NAIUC&#10;ZMSYWlt5hZHwJqTXFxgKZ5FXROeqJnwcAUu+1sz/AMmje6oaDMgYovs2wu6RuHY95qugkxQZmQRN&#10;TViAsqI/1jxU+mCSvGa90ttUgqeZmqLs8u4srchRWBhUbdGf6ioXgYR4qAgsZ/pUINBmuTxEz+Aa&#10;E4t/kih3H5gVIKD7cc8mokRklXdEyR5rylcQCSRE14XAD0K3ggcVi607yJnvHFQGzG0rIZyI7eZr&#10;1y0IMtmeaksngEnmaK+/pJRoHmoXYMAIHJyWiDRrtxDskBcZHyKTZoC+eZNDDATIMkzmoXaJ78kn&#10;+1Xi6XdYF7eCs7R5FU6xMg/Cn/Y04NQURcfGOKplqgV22oG0YG7B55od1gCRtgBsEGvO/uZW2MGW&#10;jz8UNyCQNzEdx3E1YNsg+TEQO4Boqt9vtx+OYrACqTJgHt4o2nQE9ONs/E1TGJkdrQ37doj80v0g&#10;Db3mQaaKsxJbG0gnzStxPuhpGYPc1SI2DKRM8zmvKOdzEAc1lFEEiQP9akgZpaeMkGiIQ/wYJ7UY&#10;sCF2k/M0Fc5BE1mDmWAqEMBYAJIj4qODGP70wttGAEf180IeIxVEBhTuAJ+JrN20CcEYwZoqKCn+&#10;dRWAxlc1dkZl7ELyRIn80FccU0upC2yD5xQGCuBiO/yaiv2DRhhBZdwINY2MGx471MWWJAjvFY2Y&#10;3SszFXZEgSMcKePmsKYnOCOayykYNT6tuBNW0WCP24qLY/Jqfx81gkGfJNWicBLQhxNX9lZxI7Ex&#10;zVLp1BcdJIHMmKuEuwlxVXaTiO9Y9TbaFZGMgopcZg8qO35pXaxYyPk+ayLjbsHhRmvS91SDAjtP&#10;IrMlQtMjtb7ikR58mswyAzENmAJiPmiW13g5gLhia8imQAAVUgxMYq7GRR1P+G/p7653sIx3IDBb&#10;gkiR/Wvpj6Q0Gs9O1dkm3cubxt6ePyfmvkP6P9fv+ma33LdosZwPHgivu3+Hf8R3192zYuelKpZg&#10;zkDLmckV8/8AqbFnjlbUFKD576Pf/T2px5cWyWTbOH67OmfV38Lm+pfS1vWlew4YRbiJUDk1zb6P&#10;/gdc0GsF3Vs5RX5U9q/Qr6V9P02qtCyALp27mPn5in/Vvo6xeuaktZuGzagLcgSjNXk6z5MMljk0&#10;n2kdz+pxQnFzirPkm16alu4AulKIpO5Z5IHSa2O36V6bqbXt3Nru9uDPQdy8gDirz1u1qfTNT/Lh&#10;VWXj3DDLHzNdI9D+nhrbK3TsG0rcIUQQx4isGBZVLZs7NubUwpSUj5k9a/hI+os3rqMYIgbMAnsG&#10;FfBv8SdF6n6J6s+ju3SUksG3csK/Yz17U+jem+nau9qtZaDCRiFYsMiR5r8b/wCMP1WvrP1FrLiF&#10;zatyAW7+TXt/prTSWR7oJqjyfn9d/sQbm09/Fezmur1F87P1SVzABzNIGTs6J+IirHYbhUqB1NKz&#10;4FMvplUyis5P25r2iaVcHzTP5Cc5STk6/ZUWLO9nBhcgRVoqrMkbYABxFFu2tkXFXKNHnmvfzCr1&#10;XbTMCCR/70LdnOlPkTBNt0tGAw5Pyc04LM3EdoLbTPYc0naS253G0VJMVaG1cVnXcp258yBVSYDd&#10;gr1kqQAA6XelS3Iah27LSQV3BTj5q7s2ReQFLggCTPA/Iod3Q27RuQ4V2IYkfaI+KDeW4IRsi0Xv&#10;KzRuGRBhavvStSLZ3O/TsLBSAQ89q1u/qxvgWQwYdOeT5oS6g+0y+2A0EIB2XvQyjuESg9ya9HVt&#10;J61pVXbBW4xClT3jifzWseua9r+kvhZ27iQx8UH0jTXLyg7jtIGT3H+1Wnqfpl23pgPYUBwRtB47&#10;g5pCjT/yOipJNnCtdePuEEDbNKlRDbHxIpvX9LnAPUePio2bJyQoE4r0MXUEdPHL8IugqbgAVuHG&#10;cU97f6atkDwaXT9M7kUFuBTo/U3DfA7f70ib5E5ZFpo2Um2u4MJmW8eIrZ7ti1AAuQB9oUyM8mtS&#10;0cblMnq+08AAVsV7UlxCAfbIY4IIrn5k7MbV2x3S2bdwB1lds7d+ASewHzR4feTHtlenBlZjmql7&#10;24LIZjAXuDVratG97gIULAJBOc0loXKKVCY9N3sN9ktszk5YnvRlsXEuXCSqqibvPSatLOle4hDB&#10;gRgEHkCgaXTm3cNu4nBLECgc++Qoy6K5FQgiyDb3dW48E/FJJaW5uRdxcNgkdJrZtVp7FnfBCr+5&#10;DnBrWVcm/eQSi8zMrAqRlZUpUP6bTKXVrmHg7ZOceTV7rNHfTS2H9o9R2qwxk9vxS+nW2UUu1uTg&#10;nyKs9f8AUzX9LasFZAaFCLERiTSJSblxzRN1RZWpoHDOiuylI3kZkfAp9XVALgvFsfpgCY/96ttN&#10;HtIfaYvthjnaF7A0lpdM1y+pdIVTvKk9R+AKDfdmWanbJDWPeZF9nMSSpgx3n5NX1r27lz2y7t0h&#10;iZwTSl1NOup3EsobbtKiVqxe6oCXgm4biBmDmlTlwqKi+7Lv0/TWfcglSp4dsxBwfxNb5pGNrKMm&#10;84C2z5MHJrm2l1rPatiyon9o4UR5rY9Jr7l1bcWrZ2GWK8gjMms02MxNKzYPqf0m3r9Pet5jbymS&#10;sCY/Jr4r9V0ftam/a3glSRP4r7XTXXdRa1Fp0W2SMMDBHzXzx9d/RWp0tx75trtLYKcR81p8fqPt&#10;zabqwW3HNGUU2mqZyqzcL7evaKvtMjObYVQGY4aINa+MXYNkSYAraPT7yK0hyzmZQjBHia6+ZtdB&#10;ZP7uDdDY9i0hF6TvDSOGP/vRLWpd7gi25Cdpk1Gzd921i3tPhsifAr2mVUvPd3GXEJ1cEVy77sqc&#10;kuy8M3L4VGJYoSyg4aOwPzVjp0S09qbh3wA8Z6f/ABNVV7Vv7wAMKAsMgEye1ON7zFWBCPgsE5Cz&#10;iku6SFrNE2uxdtDbllKhl2ET0vwKlpEY31W0QyiI9vO6OxPiqTSm/eY2X3EgAIPg92NbZ6Z6d/Lh&#10;diMIfaxQwoApb4Q3HJv0M+o6pgqj2wfHVKf1Hia1ABrmo2C+wDN1SodgQY58Vsmo0OX/APuikqIi&#10;h2NKbbIoCs5WGgceYPzVJorPc656ZPSaK4QzEm3tcb0AklDVr6Zeti41skpuGCMllHO7zULOv03t&#10;qyqQSsygLlY5HyDVVd1LoLQZ0ZgRuVekxz9tLojydG1+qJoL2kRxbVAB0FlMhW8RxPauB/W3oty0&#10;73nEMdrHER2j5kV27SMGIPvMYlyBPagfWX06dRoFNq97odd4zuDY4pmLKoSQGTFuTkj5r9JKgb5e&#10;EncAY3g1uHpz3EchkTYZCgDIBrU9FY9vfbukpDbII4M10f0+yUtId6opXCNmY4atOd8mPH7LnRpe&#10;a5YL3DbVQDx24H9KabQM1u8t1cv0AEz3kxQdFrLrKlyzDsBEHAAOCc1vel0Q1VsL7aNcYScc9oH+&#10;9ZGzTDHFoptHp3slWxsgg7BkA/7Hsav/AKj+qbPo3oF50thPeEktifwK3H0r0DStpyzbFZUiZ7Hn&#10;nuK+MP4ufVPv+qXbVq6WspCKklo21NPp5Z8sYpfyHijNOMVH+45d6hfbVX7t123E5mo6NgrqCIYH&#10;dIMyKDZZWgRzVj/LLbIKkye8RNepm1GO3/wa5tRh9v8AXB9Xfw7/AIka30z0C+ltiNjbgwrm/r/8&#10;YfVL49piE2lgVB/ae1VX0cl+7av2EY4yVjFch9fsXrPqF5WEbWMmsHg4xWXVY6VJ2v8AI7xWrnOK&#10;xObqFpI2bVfWGp1BYqd7DCFjArW7/qTuxlj1ZbaeYqnRWBYBQGHVHIg1NXuACVVRnbXqVS6SOt9m&#10;NpuwhuO5SZClpqHIgbyWPJ/dUFu7HZlMjtmRQXuFunZO3qJmcGrCcF8ELznbmZIIE0hbDHBMSafv&#10;XQQTsAAGJyYpJgHJJEZiiiHCNKqCafoIJYxIIrtn0Pr1t3Sxu9IEuDn8VxIBgPuk81vv01dLt98M&#10;IiOSa5nlIbsUjB5JVBSStpn1x9M6zbeIOoBZoKqCAQFyVE1vQVLoRVYQNxT81xn6e1aI6XWsqQoH&#10;eCAcGu2+j6hAgtiHZpbPAHCivnOqShI8hhjKSm5qmpUNaJbSXnssIKqHSPxmB3qxuW7V9y3uENCk&#10;AAD+s1m2E9q26AB1aQjjJHfNT1Kra9xgiZKZXgHnHzWO22aH0aZqLQu7rw2E7Wtur4H/AMyKT0ul&#10;2XbjwVlODEtIrbz7bTbFqCJYh1nv24qna3dN3UW2U7wQQ4XLgZ2+BTd7SESNG9XFwM/QygpACwBM&#10;cCtR0iNauKVUwhHuSYYfBiuj6zRkqzNYwkq0HsfJ7mta0Gla8QWT23DsApH3AGCzCmQfBgm49Puz&#10;ZPp3SG+ntWXgLG4g4YzMfk1qf1l7emtm7sZJbA5YE/P9K6F6F6cg9tUXaVIZ/mDgCqf+IOgD6dm6&#10;SzSSPLHOKCOWsivqzTGT2bTiugs2b9+yd5QElRiePNdH0Niyy291slrcqQRtweDWp6PSi2xJtFDA&#10;IPMCOoxW9enD3Lz+5ddVOVG3dM+fmtU5FQh88gLv0u5Eb1bcoAHAAGT+TWs+ofTiXReNu6Qq9csY&#10;gDtFdi1N9BbtgWzMCDH9K1+96Te1CuLhZFQ/YGCyBnvzQQyu+w54Fa4OOJ6GE1FgFiA8BZXJB5rb&#10;dZ6Rp7VgN7X3SpYZCinEsWxqrg9lALJCKXM7p7zVvb9i8jBWZpJD2xMMo8eADTXm/bFqKr8eDn/8&#10;qLN8qdzH7RI2qBE8mtg0PuXW2qtwtbDFN8wSeAKtdb6dc1lkOoySAZIAMHA+TUdLpHS9c926zh2E&#10;KuCx8KaZ91NCYOcJJdp+wjWft2nCLMeWf/YcVcaPVOWa3uPUJ6TENESfinrWilbpZxvZYhuBWNB7&#10;tuzcCICfJGXUcn8UremjfC01yMai1fM7thgRuXCz4p+5q9llBuRlZYV0EccjPmndTcsG1d2o0AKw&#10;O37scA1o2muPavOu09Kow2kGFPIqRlaGynJdey6s6AKd6sVJBUoV8ZmOTV2pDwFgqQqErA/svnzF&#10;Y0ZTUi0LTb2tQAp6CN2MfAq1OgNpiAQt4OSpA3yVyaF5GVTEHtJYdbdm0yna2G7QYzPFT9MXTuql&#10;0a7bXMEYAOIWn76AoS+3eiyMTIGYMZHNKaLS+2bSXX2hSR7aPO5TkEVW8jlTLbUelJc2H3UVNiqW&#10;GYVaVu3G0tnpW5HB3RI8fjzW3ai7p9t1wo9soG28MCREGuSeteqbpLXcI/6oLZn/AHaKw58nBmya&#10;nZLu7roQ+o/qC4pZbdyX2gbuSrdt3z3rjGrvXbzx1ws71iDkySK2/X6gXLpkqIbYpbJM/jmq27pL&#10;qXQyWt4Mq69iD4PY0elj26tlZsbl3Jv+Defpc6p109tdqztVnGRsbkn8HuK6vpUV7du29kOttGx4&#10;J7muX+gajS6Y6Y7mNteYz0+PwDzW/aT1eCDbYyOv2/uWO34xXQpRXR0cN7Fb6Ja/0YOgjUlQHm22&#10;3tG2K0fU6W8tzcEREAMruwCMEAefk1vNzW2r6LhiBDqQTC/NBu6UveLpdt/ZAZgCz5/0NDvYW3g1&#10;ybzQly0NgdWnbDStb1Z1wbT2LNpWZdkkuwB2k+K1z1PTMLwAuuApG2Y2/Jn81WWNRct3X1CJI3Bn&#10;UGR4k0D5EcRb4sd12iF95S0/u8nPTt4/sJqo0301c9/ddQvZRlJ24kjya2n0y6u1QwkvhQWjPetl&#10;vJab3bJ/TLOxwcSBMgCssmlZUtPjnUmVXpGiBtqWRoUPsg4NyZHzAradQUVAHVQxl37AY4/Navq9&#10;UrvvPQSgBEYCjkwO9R9S9XLXLYtj3cqIAicc1iy+xEpxVoS+pvUDe0pOxtxSIXBRT3muPXfUFOos&#10;FZCsuZ5G0YrqfqaXn0xBuw7B2UnqI3fiuKeraW/76KHYXOSAoAWfzgms2i/9WSvtHPyyyRmml6Og&#10;6PXpt09pVACNjY0lgRM+AKsr3qKH2ENwMWukJbn7vlj2A7VpPoq7z0XFdQkGF3HB4/Brel0NyUZj&#10;b6WlTgbwPPeulmilRqg5SK69c3uTJtCSHfgt4Mdscmg2Pp7UX2uNYtL+mcLwNxHPzNX+n06/YU5J&#10;LhcgCeATW66O8yiwjmC27p46OxIpMGnY2WDrk0DSaK/pwUuttY8z8+akLll7waI5AgwTArYNXprf&#10;uWupXuFuGBKtOBn4rU9UgF1lELF0sxOAFGCB81IR5Yppxo2XS6VLqgtcN0uN8nABTAH9KkLuotyy&#10;WSexGCJXGI5NVOnvXUKQQsOSk5knAg/jmrS23tW1BEliw2q/duYpU1RW2wi3nW4pBTeh9wsepQsQ&#10;fwCaWu3lt2nU2oCyECggqD2/FMqEOxBZLMEbYWAkRiZESKV1phmU3jcJVDbBIEEDP9fFImwFFHOP&#10;qLXNDj+XO8KVYH9wiYXx+e9c3e4pxc2ubgAVQft+K6R9QJdZ7LiWPG3dJIrk+ttXrd6dotkNgjmB&#10;8V0vFRSiySjNSg30kUXqewh7ioFCMRB+cGK1q9o52TiRIEcCt9/lzcVQtxCZLSR2PM/NZ1eiNkQZ&#10;ZXypUZivSQ1ihSNuHK3bcqNFtbfaDHIkQDyK2rR37Je0Cg/TQENFIaz0spcBU5dYXEVZaL02FFy4&#10;u7JWAckcGpqM8JxT3dhynHczY9PZCbi42Wh+pkzM44FVGuvKLdxneNoklCCGB4Ap9kbToHbeFRAN&#10;i9U/1rQvXtcpTYsbe7DsPFaPC6F5s0ZPo36LBGVtfHBV39Tfum7ue4bbHAbH4E1VCybiqWBBWBHx&#10;8UU3yyqBbgKcEmf71Ozrri2gxgQ3McxX1HFCMEklR1lBJIwbOx2b3SOJEVmzfuvcII3R9pFQkFyp&#10;Y7ZzjtVhaskJKqcrIpyYP27E72+6rFWIYHIiOKkXGH2wpMQDn8mmitw/eQpZC24dwKQtGGZDcnaQ&#10;ZiRUZKqhTUWRF1+TICt81lrbp071ZTzto96WwcSd+M4pW5AZnEqVbCnvSmw6tFitz3EUSoA5gcgU&#10;y2xjsjpjk8kGq1ba7RcAkxgDtTnvpChQwOII5x2p0JGbJBR9EWZVAwRAgx2pdhaUALgHMzyadQ77&#10;iRdAkHBwSTRT6a0EvDeYyRFVIqMoldttFghlSOpx5msXUU2xnCt1HiKsdbpBI2pubbJgzIFUlwh9&#10;rM/6jSSO1C2MXZPYc/cSFEFeDR0yuwiAykj5Ne3XAiFIAGGPgmj2ENuzJDNyJOQJqRRJHtTpr9wJ&#10;CqAwUbe8CtitWUFreje3AIEcSM1XG1ZYo3Uz4aBiKgurNv3VddqmSAafBOIM3GKLTW6h9RZ6WB6A&#10;CwrXrYKOOrE8Civrttq1s2oGB3GKVN5rjIMzt54k1U5BY+QxXdACQCS3MxWbdpnukdgDKil7DWUf&#10;h98wQ3aKZ09w3EfbcgkkMaGI2KSVUe9guVPuDqUDztI80H+Xd3IZUkMCWWmUdbi3mVIdRz25zQIQ&#10;b2BKuGE0UkZ2vzJu0om5tu1iVIpO9aQI5ZmLdl5Pmi70AuJGYJg95oG64nXAaYiKXJMcmqQk+1mA&#10;NwgNzAgwe1MW7dlg8ggAwI5x5ojqzAGYz1eRS24tuK8NgE4wKVVMptG2/wAwsAwxXaR4k0kWR7Y9&#10;19pAjHI75qn/AJy8iKCwKA5jnFR90DIjM4Y5z3rQsqYM8cdqAF3YOcGcz2qVxhAZoPTEg5NGsWjC&#10;rP3JAUf4qLpdGbw27lURM/PilyRcJL5KpncC2VUrmQYyab99lOFgu3MYFPX9LbtpAZiwEiTwD2pR&#10;rBBtwpHmTilODRoWRN1QO4GfbuVVgUyhad24cwuear7QcM5xINGV2W4ArQZiRmKkZtAuCbLEQ9tH&#10;ZRKtmMGolAMtuhWmJk57VG6VY3N7kKpxB5Boqq5Ft/mOr4p28SKiybjDBEsT/QU06IW2boI6Y8xU&#10;w8BTB9wsK84278ZnB71b59At/srLc22eUORBms2GfeHI2tmSfFWF6w49uTyIobJOTuUbfzNK2sLg&#10;giK4dQzHzu5zxFGGkUBegZNAtksIZIKiZPNP2bg24bLyJOSabEBxRB0KMwGQhlp4NKXfZO72wZIk&#10;nkD4ohRmYKEzyRQZPUu3cvMDBqMKLBMS7g7lwpiaStXyzJuRWnsaduKqXEBWBn+5pMShGAPBIkk0&#10;lsckmMW9YUuPdLNnJH4plbzKgue4phpC8c0p078kH/F4rDFAyJ7eT37AVcZFOCZZXGdWd7WWPjtN&#10;ZLn2zB2kYPkzQjeJUr7hUyOkVJrzAFWJ/wAMfI705gKPHYd1yADJAC47mkzZcwfdyDBE8RTBtwCZ&#10;wwk4qaSGKnBK7WxiTQNIllayAMxJwTCiZP5o1tbgQkCCxAmmne2igjbKkAQOPmvaXTSqsH37nJOc&#10;4pewGUrQXT27s7wc8Sc1K4t0KW6jmZOCYppPae0GWV+J7nsalqL1wLZL8BYMYM+DToqhCcivu3WA&#10;tzbUyMk5jM1XQod1HTJmScU9cVJaCApwF5iarM77i7AVGFbvS8jNWJXZED3WEsIXt4rOxWadhOc/&#10;EVFNwYw20+aK10hIV1MiWA7mlWO2BwfbYncVnuc1B7dxHDtESIHII81CFKIhJML55rFpwLG0iXBI&#10;z+4VNxFBDULtuEXBkwAZwKwWChVVg7f3U0Jr7INzqrTC0T9VdqYWFwDV7i6CWy104LLGNvagG6iO&#10;yjrlZM9jRrrTcJBMbcx2pM+zAYtmcgd4qrI0E94KF4G5woBqwsEo94CCBGTwtJuCMQD0AzGRTNki&#10;1ZZFfBOS3k1FIpR5HE1CPbQnLyZDdxXmu2nW2B9qycCOeKXb3BsHKkghgKwAfcvdSuduKjkW4MkL&#10;llwQbO1ljq4LUIGLs7pJUnOD+aKAALoeN+4EN4AFLuQxwASWET4FJY2Emg+mPssjxtwZjM/FMkCC&#10;xbHzyKGqAsWwEEAKOxo9hiCwZDkhSeQJrPkZrhJlhp7MiRLF1HV89q6L9P6NRd9xLBA2gKZyTwQK&#10;0H03TquoIN2YbauMSeK6t9NaYXGa05YlUi32zMmseqnUDfpUpSSNu9I0hcWlG1GcjAEt054roWn1&#10;NwozoBbO8IqkbUYrya1zQIlsf9ho+wFMMQOTPat0tXHdblxtxNtFdMAlt3Ez3rh5Mv5HpdNBqJcq&#10;EtMocOCf+4WJCfmaXt6kNdf2Sz9R2KFiQeSJ5FH93+YtJbsgF96hy7GF80o1hrDuiEIC7C4W6kMc&#10;8cGopGmSD2GW5b2WtSAbjkA/dkckk8U1rFNy9KgbNqAk8BjwTxik7a27dlmBRbiHd1AghV4GcfgU&#10;a5dVbJe88QwXgnDCRgfNGmDtVFZrtJbsL+kNrdW4g792Yha1/UWHt21VWbcDKg8bDyQa2JrwF1Tb&#10;ugMqhX2rG89sfjmq++oUn2yNxYspAlTiadCQjJjXNGqtatuLTKxmeIjPA/AqFy45K29qlmLANOLR&#10;77h80Vrl87wLOAhclRGaC7gu1xoUuoDBcxGRJHFakjnSkH0ty1cQsLZbG3c3IIxisJet22EsEcKC&#10;BElh/saQvWiUbcjsFE7VYKRHNNvf/VIOxVUK6sBKqpEd+5qOJE3wWDahPdsl02O2f8bbOwntTdjU&#10;j3Bt37dz7h7gUHvBitUY3WtXRaCvdMXF5Ukd/wC0U5avLd22vaO07GKrhd5/1zSZ4kNhN2bulxxv&#10;QaYncZDKQxYRlRT2muvcFgu0sjHacRJwFqi0fskgBiVPOwwGI5MeKhY1yWmdiqyCAEMgH5UnvFc6&#10;cDpY51XJtOqd0YXFte05IAIh9gH480jfLFfcuEbFbazbftnBIHegWNS9tC+8iy7kC3icYz4iggkr&#10;cW607F2jaee/PjzSTRZn2Hui6+whBDAKdrELhZ81Ragm7MvtVgBtZQRgRC/FXF69vZGvXNxCAqv7&#10;AOxMd6C1o3WJ9xLkE42YIPJP4o4ToXlbo1+/bsC2jOX3FJ5ktt+BxPitb9Tt3L1w+6xd3MBSRJKj&#10;MEVuOpDMHNvTou5QSScj5X81qoW3aN0iLibVKnG63JyMc10NO93NnI1Nuig2IzXSVAYyAo4WO5nv&#10;Wuay0qtjDssT2We9btqUuBEZ9OoLRgEYAOJqo1unS5bADJtHQQpOFbkya6MWc3JjdGopBc4woICg&#10;5xRjeKq265gjEc/iiXtNtuQUVtwgR93/AMUY7UBLNt7bKGO0ydpHJHg1pic2cUFt7yyTbktlZ8U9&#10;p9QPdXaxGyd0d8UimmuE9LFQibip5O3kCm0ZEW6FVbgYCQTnOe1EHDhluzPsu3NwQsBIIj8Utq9Y&#10;6uqrEJMGOQ3n8UvYvWm0vsG2yMp3ZJzJiBQdVdD3XQmEYQxPI25oBzyWhdCf1ZQ7Au2MHg8k1O9q&#10;C+0WnhYENHO35quRLoBPvAKQXI/Ip439QAJdgCqiQOiKujLaH7rF9QF9kr+mC6ocHFDVw1uCSsgF&#10;cAFQTxSgvFlZtjQXwpxBGJ+albMreKrvIUKJ80LQxUM2beotIAgRzuII8TWyeiemdZE8pLqxgcci&#10;qbSWriyAy4OI5Ddx+K6t9L6W1eRFa4sDb/8ANE9VZsk3EdDBvrmg1r0JGSPY9osFKqssSB2NRvei&#10;6e1tIthUTLljuBE+Bma6Lp9Go2D3YbaxIQcBe4mq7X+naV5uOodwQcE7pbEntmlwzPo6EsKUVcU6&#10;OV+sWkV7/SrKeFiNsjEfitB1ekIvNddnKrzBEz8iutep6KUdnvJ0nNsmCoXt/Sufepb1u3QAANqk&#10;s6nAYcCOa3RdxOQqWR8GtWtKikOUncfGM/NNpoZbbwgbdgxMVhLhAZrhgRCFBkxV21hB7Ja6HZju&#10;fc0j8ACsWc6um2sUv6QEAMkhztg4kKO58Vp3qPpgSyh9o5BVRyrZ7V0e+rOHLvkMJVRuJU4mq3U6&#10;Qvbt2rTgsNzLiZjms0W1RpzYYyi+Dkt7QPYj3NpA7GgeyrsqMsLG4wMyO5rddXobBUhEYheSw58k&#10;VRvbu2nTYAAB3ziujiW44ufHtBadWUs0YOInme5HenXJVldldlKgFBkxxxSVm0s2iEDuZOD28itk&#10;0+lgMbXTIEODEgea0OCEYIdle1uLaLbyUnp5IXzmkbyXRJERyp3Tj5Aq7RGuFrZZVHMgzM0O+zhG&#10;TYC5I6RgClOKHPGn7NfvpdduuSF+3aIg8xFK30u7ULJ7e4CfJ/NW+rs3bKbg7bt4mSIJPaq7Ukzd&#10;U3iW5cDhYoCKKXDRX7NjTcYsznAFDfdN0qXnunYxUjqQwZVtsGVTg/PzVeG9yCg27YB8g1aQttDt&#10;wnYhuEEfadvIjMUG9qEcBvdK7WiNuM0y90nUL1Ls/cTjbHmlXu3hCyuyZWe/5okmDKrCe6OrfypO&#10;0cc+R4pW+xD2W2wZyBxFRvajaxIeTkAqPIqdlySVkuFVQZ7Gj2gqSA3LaFbqQIZs+f70NhsGy3cb&#10;JBzkEePzVrZsgXW/VDAsAQwhaH/LW0NxYKrOBEgH81HEllJdkM7soUzEzikL9xgCocbjiTxFXrad&#10;PZuQDuEwsT/U1QXnaJ9sEz54mkziGnZi8Ps/EdJwCKrdVNvcwhw7bdsZFSZ/bA6OfubxFRF933uv&#10;KzuP/FVFUMauuQT2ncOxbnt/7UK9cPQGAj8c1EtbZS5ZgTQXcJtHVkRRFc0QO2doZfxFY3t4T+9Y&#10;3jnYJpX3D/hFWkylI+41APsKS4NwmFPV08zTqG6ylkIZX6QRg/iq6yLWxIubWN0y8SM1ZewBNtm2&#10;EszSy7Y211HO2lR4JxVWLafaFaZdWPfkRzIqq1W9CubcnEqZ54mrfXqzFDvtx9x2yM/mqn1G1O4i&#10;2FGZJESO0ea0qKS6F0azrrrBJ3tsEsdp/ceBQ2e6WtEQALYC7uJ8/mnYCyunQBIG4tBG5vg1667o&#10;hT72TG1hgE9/mkyM8k9z5BKyNLHTMAvQykSN3mhXbaFAgDLJDAIpBJ80Q2Q1xSkW1VS24rhpxH5r&#10;LXGaCWUKMArPf/OKTtGoT1lwqWRDgQVc4JI/0NSKe4HLHcGXf8fmB3plb1xCWuHciyuRILHvS1q4&#10;72ZcHZbOPiKBjIrkM+03FOVCJJ3GJjHFeZ9umuCzdZd46lIyCwwRQhsX3eksuCBMkgf6CorqluXL&#10;YRBumGkR00DY2GNX2Hsp7S+09ySqgGR3p4oVtsF22wQCW3RB/BpG3Fu2xVCzTgDJMZzT0O+5iwC5&#10;mcDGRVDUq6AX9MVdVIXcThn/ABmAPNJ39HctXyjSA6ypWSCBnEVZFbbHNwEGGO7HPYUmwcKn6p2q&#10;dpPgnI4qxbiL7iA5a2MxLcCTiK8WtSFVphCFU/FTV3awUXKfdG6azcFm4uBu4AcnmP8AQVCmiJNs&#10;+0CXO8bYIjqWo21Rgxff0WjvKZLAmoqbm4AMMGADmSc8+KndY7FZC2xcvGCZORUKpWeEhdiuBbQg&#10;tjJPgk1hUb+ZcBlYt9o8eM0e9aUsxLkJtDecE4B8moPbZVtratrgg+IjMz3qDIxQrtbO/BcjJhhi&#10;mHUhGYe2V3QgUdRPeR4FK2reoAUBFgyY3TzxNGW0NyIvU8ZaJHxUDI2g6KrWsszbWLGRt4gCmHsf&#10;pXkZCGyd6kAQtZVbJs7CoCEdeYhvK1m1adFWJYTMMJJ/M9qFsukZ94IlhYcAKRtGeaIj3QW9n9Ta&#10;CTiMeBNGd29sFl+7heCFpe7dhlY2yBbbJJjtzSpMYooxbdH9ubpBbjd2rOog4AIAnI8VG0Q15IeB&#10;JiBIaRRCroXBXeAAUE/cD+OaELivRr7Ky3dlm08k/aO8d6sbKIyXCksziQWySV7CmTcVGtBbjgzA&#10;aOfMGsMnXBEFG3A/uM+PxV0LQIm7KAWQuMyNufMeat7mpT27D+0A0y3cEjHbiqbU3blzYgklASd8&#10;8f7k03ZsFG2QFFxlgjlTzmkZY2jZppuLXJzf65Hv23YqCymWAEZnE+a5K5EyAoxB+Jru31NZmwwu&#10;Abn3Ipz9yea4Y1pVLAQOqCSZpemmttfB6PGk4pr2rZIurInWJXBEcUvFG2x0AiA2SKirGQdoiK0p&#10;l0CGDBA4kmvMFfYORBqT3V2MPblmagiN5Hx/Y1A0RfCKcSOaHcSYEnmTTWxtsAAsGg95pRxPmczU&#10;RYLnvgDisbSvx3jmvERtrJAEeZoywZjmOawgmvMTzNe3GoQkIBkZogYQ2f6VAds1Ixu6aogxCFZG&#10;SM163dktjcKGJCiczRN0meO2PFCSiTrkBczUyQ0AH4g1BUMCCTM4nis7exOBxVEPbgRAO2e3IxQi&#10;s9RFSNowQM9yRUVmIyVFQlECuBnBNEkTzWMwOCKxAE8URRjiYMA+awcg4mOawzLjBrwnbjtzVosk&#10;Y8Vl+QAawolZn4ivKrdxkVRDDKBIyK8sxEDNTdWI5MHFRCsC0yuJFSymeK4g1iz3XbUtzQPjIqUM&#10;BJImrBswqkGYFYfliRIPfxWCGLAASaL7bSQZioXYMsybfkYqM4meKOynCnEVHYVjIJHANS0WCYgA&#10;RxXivEfmsiYw0HmpbxMm3mrKVAhAmpsTDECvFyBkRmvMAVBJye1QuzxllGQK8BIPY1gspkQYom7A&#10;zJqFgmBjIzNZUEScD4rLYjyak4IyoqWSgckACMisGTjnzUwJMiRPNeKkmIMfFUAzAkqB2nzWDiBB&#10;rAUDtNYL/FERElHkUZB444xQFIEHBqSNAIAwf8qogwpxH9JqLJDj44qK5UngivKcDbIzkmqLomoL&#10;N0nvWVRZIIyZyeBU90ATBJHasuy8SCeZGaqy6I2kG6J2g8VjoczNTmXQgQeYJ5r3S7dhuBJxxUL4&#10;QIASOeMxUShAPVPwaNbCRifman7IKmFPNXYFCzEuJ2x2kVHpQRB8UVkCiN3geIoZWP2yBV2UEaSJ&#10;nJ4A+KiMQfNeBPE/iamrNyeDjiaiZQ1bYhTtUYwSTBM1iVPEg/NBVlG6Cf605aZQVwGIHdZmauwa&#10;SAXVUbdhlTlvzQwTmEMzHzWboKlgyCfAMRFYt3sMYg0IUSV1zACzPH4oZxtlZMQSKk743K3bI+aM&#10;xzaXeNsTgcVC+xZmYCRmKzuCrGATBo+3PSeTBNLm4FuSEAz37VCqGCuyGDjqHFAUklR+4g5qSGZB&#10;yeQPmp27dwjDD8VA0YV4gt1YzUlANtRJ3EyBXrji4YUAAR/UiprcG6Zjpg1AkkYFy7MBskwRyBUF&#10;IbBJMk5/FRVSsbKMxBB247jzn5qFMTRwXUH8V43CDG7g1MLiMDtXntmGkAeKtMF2GS9BUEyRJnvR&#10;7d0tBd8biaQAInuaOrZc5xxiiUmL2Dhi4CY4NBv6W4g60nM7vihhdxKOxUc4ppTvBgvIwSBgipwT&#10;ngQ6SFEQprzIVEMcHxmad3DcMz2KtiaEUA2QQfx+2qsPkSZEHecTRlhAP3cQfFeuWXnAwMkmoyvM&#10;QKq2VbDBpc7ACo+6eamGENCwAeO9LDeyADG7x8VGCxggz2okRu12WQKsCBnuRNKXbrEj5wKjuCww&#10;yRzNP2NMCEO4Hwvk1YMY0IljmCs96nbwpVODk/mmr2mtqpbeCx5XwKUdoAWBBPIFQCVvogEBBJlZ&#10;PMUHIZvj+tWLISlvcIWORx/X5rHtyQqkw1C2PS6FSd1ueSDkE4Apf9wxI4ArZh6QisVdGLBQxAM4&#10;+aQ1/p6aeNpkEyF8UtTV0W8bRXASVmYMzGKLdtqEgFmg0NJMLBOaMw2MJkBjR2JvkCVYheqW80J2&#10;STghvApsqLZAFpqWeAZmDMGahaIMjEjGB4ojMoSAp5/dQ1WFP7vB4r2490qwjKkmMwAIqIX3MDni&#10;mgdzON0VlzbkKhjEzVbguaIW7jKMZAgE1LjYXB+KADErE1LdCjMiqB5CELtc+7u8CgbeDOCcipgz&#10;nHk1naAE8nOKgSDNsISHklf6UAowOYA8+fxTX2uOPs7VhJwSV8BW7GhRbQqLZy27jINZDTIJxEyK&#10;NdZAm3cZ5PilWYdJzNEA7C5aNrTgGsRAdpGKltJXIHMHya8tlQsboIGRVlJmV2ssb/kCmTeuCbYa&#10;QwxNIBtrKQR4M1Y21Yh52kHAmqaLcWyucFYVh3jHmsqzDG2eTmn3tbQo5gxzWWUBjtcQMAxxVWGo&#10;8CCrliWA/Ir1u5sg7gFPisMwIcbhEfdQpzEgirKsbs3GQHYs7v7ZqIssQTtPx8GhAjYCDxx4mihX&#10;br5zxULcgAYwenNPW9wAAAkjntioHptYCgmlSFiJJPmoUmGvtLHYfuwSKiy29uwHI7mg7eB5MiK8&#10;7liJG2BE1VBWTVZMEws5AqVyH3FdxCnBPj5oStyRJNEvGVEE557VPZaMOpMH2+e5EUJVbslRB43P&#10;jmK8GPVNWRk+x6SINYZ2cmEyKhxI7jk0QsWkhYwOKhDIVjuY+PNBAIaVNSK/cRUGmJAqIhniIXE1&#10;kIpEGRUE3GcYisjB5NWRBQQAwzHArKiCZ58Uu0EYyTRAQSBu481KLsM7A8nIM0wqW/yCJBnj4pIn&#10;g94qJQ8cxnGYoWC0S1FvYc0In85PepuzTM1gBnPNEmRGbYAPPHertVICuTjxFUZ3THMVc2GNpZhg&#10;pFZ9TdIGdUNOxW4CVBLdoxFY3lUYbTgzPmaYZhbRUcArJIxJk0uWb9owQMGsKd+gCLQQZUrImIqS&#10;tZdkAHUR3xWUa4txjk15re0iCGAyFGYq7LVG5fSfpV2/qUdCYVs44ivuD6G9LbQJZICe5IILiSv9&#10;vNfN/wDA3RH1H1mxp1tfewXPB+TX6ja76Au6T08LZ0iIbVsbwSOuPHx4FfOfqjNlnm2JdHvPp/HD&#10;Fgc+3Nj30T9e6bQ6ywNSWF28wVogAL4NfS3rvq+ktelarUW76nchhx4+RX5ffUH0h9UXNfeKX1tK&#10;v2NndPYRXc/4U636g0+h1dj1vUq9tdM3tiMEJnJrB43Njwwlck5V0dDX6aWdJqElXsh6x/EexrLV&#10;g7YdGh12SGzFbR6f/wBQ3o/oeg9nU6pWdEO5BtLD8Gvzl/id/EQX/XNf/wCnXHs6cswG3me9cSu+&#10;o6jVMLe5vbMwSMljXS03h5ZHGb/Fd/vk5mo8lhxYqX58Vd8Hb/4xfxk1H1H6mx0t5kt527O+cVwS&#10;+rgF7rb2flT3ar2xpRZQ2iFW5HTc28DuaX/knu3bYBl56Wn7q9Zp4Y8UFGC6Pnmo1GTI25Tb5F7O&#10;k3QS4G0RIMbT4rbDYsnTl0VFwIYjmewFFv8A03f028apNrKoZfLVr76n27ZBuEsO354q5ScjlTVN&#10;uh8aSzqHJWwQQsGODHetc12ktqCzEiWk/gVdWPU1RFSSzBZcjAFU2t9XVmbbDQNofzUhusC00qCW&#10;ri7SyQRAP9qLftWZBDi2zQYNa/aIZyxDKAQZA4q2XTvHuMA28xTHGn2DXRYm/tQzdVSpDCPFI+p+&#10;qs5fYyjMy3MU1o7NmyfbCTIPOaodWENxTHOIIqQjGxqhdCtneU6CVGW/rVjodK14htgB4KxM/wDF&#10;e9PR2cpb2ll4lcxW4eh2St1QGBMkFpq8k6BnHlI2b6b9Jv2bbFmBmF2gbiB5jxXvqXd/L3Q5UvcE&#10;ysyw8itp0Go9u0qbBbkGLj9JPwKofqFT/LXWMC6oaGHIA5FIWS2DHDGG7bJv9HzTq3AcKmSpMzWU&#10;d1KwsweGovqH3SFyf6ZoS3wYDjMZNdyP9q4OnCtkePQ1cLdBRtmJx2qy09m3dUGZPGMTNUwwCZJk&#10;xjirrTWt7R7RGPuHApOThCMyVFjZurbsjZsYI23q4g+KgrDb1wATA2miZNlgxtqoO5JGajfupEBg&#10;CcyoGDWSrMjv0xzR7y20ZUKTJPng1sFoql+3KyrIB08R81qelu7CWQHAky2GrZUsXXtrcVNxxx2r&#10;NmjTByukrNm0ZbbAvptW4RHJANWWsPudaMYkrbkQMc1RWLUBVRVC9yTOatNbqVIAnAUGO8jxWB9h&#10;Y2nErtTsZFLbJggSM/gVrGo0L7vjaCY4zWyWrDO4JChC07BluOaNbQSV9tQCeGO4mjjkcRbxb2VN&#10;1bzWVQKpKQBHYU36bZuJdh7yliwaONp81Y29EbblkBUo8ANjHel72i928pS6DEk8ZPzQN3ZTx17N&#10;x0zXXst7eo3HZgEgSZzS2o32t9z2wHAUCcGeSM1QGUtmMbRwDJYmprqb12wt07WwVO/Jn8Uja0Rj&#10;7X32L7NzeIO0MM5zzRxqx7lohC6iNyn7VmqW7ctKxONxQLsUkAEU36RZtSWDQWncCZDR8VGhO3ku&#10;vT9OWvK4XeGYhEJgL8n8Vvdv03basoroEboLjnBzmtX9O0bat7CswGSo9vEL4rfz6cTcQWiVUx8Q&#10;wwen5rPKXIyGO1JWN+i/pgiy6lRuWXEkxyB5NUn1h6K13R7nsME3FgCdytu/3re/TdJsWwd0EEq2&#10;0ZT5Iq/1Hpwv2ks2kDGC5YnBjkR5pSkrsbgwN/3M/O/1nTm3ffoKAGJHanvTyybh9xkQGxXQ/wCI&#10;f0x/JXrjW0OxiYLdj4rmWnm2uwsUYZeMyK72HOsuFV6Ai+0+0b16ShO5S5JYxgyU/ArZ9IunQhXQ&#10;QxIK7c1p2gNlgD4EYlW/oa2zRLBwjtcY8nBg9jWTJ7FSxpxHrfpJdz7JGSGmeDwJq11Hpj2WIiAo&#10;z2n8/miemKbYAFiWyPBWe5Hira9pr9yzcdkhg0MVEgRWWUnaQlY0hfSX3Yge7bTYp2kdl/Herl9U&#10;xFqLvJnAkGcGRVINGFBU2t7CCf27fn8US3Je47ug2NKxyAKWNjkpG7WNKjIrbJUIRk/u7kfFRs6Y&#10;qq7EB+Q8DI4FIae8CuxridQli0wQ3ej+l66yOl7IuCYUjAGcTQ0+RTbFdIQuo09xtikb1ImJNI3L&#10;nuul72ri72ZSxyNh8fIrc9VpbW87YLKJbdDAfI7VTXrluwyLcuJsBDKFBBM1S5JFNivv3NGwG6VH&#10;M4LH/irLX+qC36fft3FVCykDZwojH4nvS66XLXHuHZukqIaZOQPNaj9WXxYttatKSjvsYkyCPukT&#10;RJW0Mk5wicw17btZfBjqbfPc1tPp1i+yaZQk5JVzmU5EVq2jFy6/ur1kNtmJIBrpvoyhVustsq5A&#10;QAeB3ArRldJIwYW5yaaolo9BcNhg9zem8kGIg9xW8aDXO7bUZkFpUYALBCitf1Ni17dtdPdLorEk&#10;nDK3erH0cjehAuKJiJlvx8zWdmt4qaSZ0v6u1um9O+n7+ucQxtEKX7zX5reta86rXXbw4Yk/ia+p&#10;P46fVOotaR9F/MqbW5YSMhq+QAN6sTgzXoPC6eoSyP8A5cI6+iwycnKUVwqX+R2w+0SELHiewq/S&#10;+bm4iYjg1rFmdh8RV7aGxAQ08Gt+pggNdiV2di/hyzNevIHuFXVftMmJrUP4qektpvVL9324VzOO&#10;AK2r+FFxT6zpy0gMQABXR/4//SyqBes2dqEYKnDmvMaTU/Y8tKL6mkZPHLa8km0lGZ8fW2ggxMiC&#10;a82qAtLaYDDduak+kukKVQlWIFL6klpGImARXveGeljzRi7cPGMf2mgDf2B4g/IrJXq+T2rBgKgQ&#10;kluQexq+AlZggN3AG2KguMF5E4FEW0/PYCsYjOQxyBUshO25RTK/dwfNbB9P6trd0bB1zIP47Gtf&#10;KiQofBGPANPaC8Ev7WIZR3HkUjPBThNV2jPqse7FP/yfTX0xrUdldlUvI6f6Z/tXfvSWQWkKgyXk&#10;q2WKxkk/Br5g+nFL6dLYEPG4MPAyZruvpXqLKltwMwAvt53HtXzXyWP85Hjss5RcrXaTOu+mBLeD&#10;tAS5+T+aubtrQ2m32LLGbkbkOZNc90+sdCGVXbb1GRMtwcVtVlp2tOwDqCASc965V0BCdoT1q3nd&#10;rW24BbY+MTVQ9o3LttCSHbgISANv3MTVyqK7bpNtRkAzMf8APmg2A9lhbuNtDsCEfKz4HFU8tClN&#10;J8oV9U+nNEdK72rjs69YGZBrldzTa22+0O5WC7Qvnk5ruOoFy5dYgkH29g3iIPP4pBvTLW9Su7cU&#10;m4NxG0/8Gjjqa/YvUQhJpxVGk+jtqle25AQNDgzyRiKd9Vv29Sio6buou+3ifJPirH1x9LoNOLkJ&#10;uaxmTO8tgfg1oPp/qTPeICtukKCeP6VlzZJSdpC/7VXZrtz6d1FskC4XJ6iV5UA8VcaXXtbXVjrV&#10;967Gj7q616foEuore0MmGaMkcERS130PTsGSFY3ASgcYPyPmjhq5viSQxKSd2jTn9QDh7TbAN4YX&#10;JMzHelb/AKguy8TJJgggnFX59INxHX2wCzBX24IVewJqh9Y9Dv2JCeMIRggcZrViyptJug3klV7T&#10;TXusdQZCEssNAhW281tPt2xaJDOCUGVgFSK1e/Zv2QL3tEjfwo3bQe7VcaMC7Id2YLLKRMlfP5rT&#10;Ou0xGJtXaNr0lkOlpGRiCATK53E9qKPSv5Vr5f23cYUJzbB4J/3rX9FqLdmGMSrFiBmR4NP2PW7V&#10;lgCqsrMQuYnvBoF/JoW2uUNab3ALgZSikl2f7sHsaCzsXvH3mW08EHgkDBFGb1JL262pRXJwVM5X&#10;IBpS96kgZxtEzxyRHNRMFo2TSsRpUt283FIDBjAA7UjqPR0987LaqWG5QrEZ781f+jXBfNg+8At0&#10;ydyxJAxTWsWzb9xn2My/cBP6k/8AFUmb1iUoRbKHTai7psjY3IEcgnuavvTlPslmuQXDHp5BYcf8&#10;1p131RUhbYYm420kEbgF8VuPpd3T3Nu9yNpg4IXI4Hk/NGLi03W4Jf1F20TfKyvtAPKj7uOPMd6r&#10;re26brW7qhkSQGGPwBUfWddprCgKbjYwHYgDyRE4oXp+tQ25sw4iJgHaKVNguCcuyPqV6/eAR7gO&#10;5d3Uudo+4Y8Vzn6j1D+zeRNLJA9yTEkzEg1u3rer6bq7mgAFNvSST2zzXHPWtS730tO7hDIUN+w+&#10;Kyxg5SMU8ajJvZyC9FvXr2qf3UULiDHDD91dD1ugU21VXNtEk7+dzdpFar6L6VsZ2ZwWiM8MOxHi&#10;thu2LzAhmUsQOkNMgcg11sUf1Ro0mNxT3clUCntpN51JDBgRP3cccVuNoi0wS9fE4JCztCxxI81o&#10;psM107T0EwNpnjgGthsM1tLJFuHuRiYHHxTpo0Nm66vXj2lkmWMZjdAHA8/k1HS32LWD7I62KsCQ&#10;0SJE+BWsaS6xu3dob3FPJhp87T2j5q60untQbydURuc5Ux58xSHECLky5vLdeygXo3tmRu3AdprX&#10;r2nsWrjEu6hzEzAz4FPajUvbtMJKtdYxdPHH7QPNaPrNTfu7mu3ApMEKuT00uUWBkyJG22fUUZUZ&#10;ERlETbJiH7k02/qf6Shr3yB3YdgK1XT6TVX3uNh2ADMAuCY71i76brAiy36ayWL42zwErPONGPNm&#10;nGNxg2WN71JXe7tVhJBJfG2nvRI1Fz9VmDBxuZRIC/EVq2k0l17qBvcG9Qu64Z3GftB8V1f0vSNa&#10;NohVtqARKnLEjv8AFZJ9MTgU5ttrhDn8rZOn32XGxFKo3APgGfmuR/U2iayW7h+ssDKg/wCHzGZx&#10;XYluS9hd8qATsMTA447Vzz6ps2ipf3mJcnYUGCW8T3rDiSjlTH5p1Gl8mmaDXWbNwA6hUaNo6Y/M&#10;+DV82rsM21zeLlCbYOZjnPatK1NpbZt7wbm47ADH3AxGeK26wZS0juzMGMRiNvIFdWfNcBYXXCLj&#10;TepPbULa3I0Aqs7toOJJq7ua8ylxCD0FcGTA5k1ot5faLPLC1naDgEN2NWNlHIVff/UkFFAgKPnz&#10;NIcaCyTlfZtdnVRbWxuXYze5JaSpHAjtVXqmbUhEfatt2JE/czcwfxVfFzbcUASxG4//ABXMVDVX&#10;bqbbYSEtKykrzNDGXIp5nXKLDSMgUXGXaAu7bz8ANVs+o9u2HiThFUpMsBx+K0TTeokFUtmHZMz8&#10;5mr+xrDKw5ZwJTOKmUqOZSRslsK+1F3BF43GNrDmkbt86cshIcBjuJgnbGKJavjbbA2uzNAnG4Dm&#10;IrGsvrKQlo9WQMLtXwawNhWqRouvsWrW4rcKbiQCew8/itMv7ruoJ3lE2bJIkXNtbnrL9sXA8Fjk&#10;BCAAMyP6GtN1LlGZmu9Bkwo+2TkCuro01FGqbSj2VyaJfcW5btSrbupv3R3qxsaGUANpQAABJkxF&#10;Is5thNxZgG4DZK1fqlghJFyeFLdorTOTZnxU74KIemqS9pbZugN93eKt/wD0RE6AtvNwfcR0lhmR&#10;XtP7JebYeHbrMGC3EzVjr9Qq2bihdueglZMr4qJTnKKRrwYk/wCTQPWri29KLgulCxKlBkkeTXIv&#10;UXb3TuVQDgH5jvW6/Uuqe/cZfc3jsEwAa0Ib9zlpYV9V8Dofs4U65Z1dK1F88JKl+xZWYAqhlhDN&#10;PxUbxuhid0SRA7UzeVfbLlJAKiTUXtLvwpg8mZIr0FHQUovph0FyGDKCXEH8U7bvdR9sMpC8Gqu1&#10;utgbiSBIz/lTdoltwb7l/uRTYsB8DJu7ihw2ApU/tJoGpDWwiQE5EDk1IsJRpGxvtHg/NQu7zChA&#10;52xuq2SLVi9+0VZQBsVuVmSPmhMrtB3LAzHcmpX7RlSyNKDBntXmVkulmKAFQJHaaTJDrXAAQCCk&#10;q6qczIiaaN64p/7I2jhzgiawFlntkkyIO3ihloVQG3KMEHH4q6okqlQ6rW1a06jdvnBxJHcGrGzr&#10;BbVSJ3M0EDzwZqt0mnJudtonvIq+XRWkh3XHYDzT49cmGeBWnGXKYF9Tc/VBaOwgRuqmtBP8QO45&#10;j9tZ1isLiRc2kTyZpVhc9wwRgdR7ZpbHQi37GLKG2wInqBwe4pjdttoQs7iUj80qHQvbaWBAgCiL&#10;fZ1UcgGQe7Gii6LaLyVC/p2IMCRMGfNL6lNzsz7WcIB7ZxHyKS098APuncfJ4NGukhWnqMDMSSO0&#10;UxzsXJJiSLcyCQFXLAnMeKDaa9cNthbLHaQfIFHgXW6iQvDFsNNNWVS2VCyCwxnBFCwsLE/aLe2N&#10;4Zm4x48ml31DIVIQNklz2k4puD0vs2mTikLwS6rgO2IMHAEVVmlJMINWxcyWMLiMCiJtKPcZScEZ&#10;xE0pp7vtq6qN+5oBNMXsJgKFLTBPerUmJlBJmNrRdB52jawx/ep20VSGTcz4Mx01iyHVQobG4Alq&#10;c2su12MW8qABIgVAeBB1tqAxUNJKsDx+ajdY3QQkY4PxRrwtpaZed5lfIoG7aWZbbErgRmgkEkmK&#10;B1DrkQQQxODRMq7HcGOAoAmjs1uHO4TzBE5NA9y4hHUGYGekUCQaVjguk9X2meYyKe0htIHDAwR2&#10;ORPeq/bdDWyDyZIbMUX3zsJAgMckjNPgrM0guphYJ+xlO3zS23TEJuusWAod43AgG7dH2d4HioKS&#10;W+wFoyAKGaGwa7J9Nz7CQM7ScYFQRzCuzKscL/iPmsuHwbcjbPS3ap/dcQId7FOSKQ0OhJS6Bl4Y&#10;mJYCQi8UVuA5HOZHEj4qDWHlOrBbMma897apGMHFWgZRfwMDq3KVExODnFMbRj9ylgvzgUom261r&#10;JgifmRRbaA7woMz9szxRxkImq7Q8+62jRaMwGHekYYEgt8kdhNNqropJnkAwaWui2YIBKt/QwKNk&#10;xv00DUot27NvftAII5INZUqXbYwUqcT80JWywA2bsc/tr1sW7b7Et71kySc/0qBuK+R55eCTBBhi&#10;BMipXdMhVWDjLTnHHijo5dHcgqqCCZ5mk2vWi4eIkYLDk9+KjDUEkLFTba2+ydzecAGlbkqTIVgp&#10;5B5ph746pXBxI4qv3b1KsQoGcDmkyYUYWNZInavMkUNUYAt7gMGCDULYVAxDMA5EzxiiLaBu958x&#10;iqQah+xce3veFbiPyaNZgqykFiGkGvFmMdIIVjtPGKXiDJkANIqbqB2lkl24MnEAkBqda4HIJYgn&#10;O0ZzHeq1Q14EPkNmDRLdwJPU09szU+4A4EwR7u4IQ4MgdqatXZLN7e0E8cGTVezNKRuaRO/sR5qy&#10;F5botvtlN0baOErYnJFjtljcMss5GY7ip3wGe6Gs/cAxg8UB7hRNjqQdwKipahwxZQQSxlopzZag&#10;iof2wZlkH7oGKUvszBGYYMwe4iiMVJuDYSIiDSvuFutpLKuBwABWeQ6FkGwsi6WUnxWMEqSu0FTA&#10;IrIcsFDRJYEAYA/NeJXczBCWJED4FJNcQO6VQNhQJJJjmmVtnIdw3VCV64ocMQpj5r11GhXKyDwR&#10;GDULaG7huNKMggAbTORFHYsCha0HEQT4xS7e29lO5GayjQdptweT4UUwVtJBktnkLMghf9TWG7mB&#10;BgLjkVNyhBW2g+RGAfzUjZ3EKm/cIiaply6QGATbFskbcmayl5k62yD+3zULlvZcBkkiBFeNwqu4&#10;tIJkmgIPrbuyuxtstOPHipM7HcdwZj4jFLWjJOxiBEwe9EtOFW2QRMQAo4PzQtloYIcJ12yCTIiC&#10;DU3RLLItwgsxJwftmsAZEN1QQwHevbUtTuHIljOaByGxI2tqvcRRO01a2rRZQfckMYIP+VVo3Bm6&#10;kIcAEkwYq0sBtyBHTAAApMzTDaWWktNcYCeMFgI/rXXvpoB7u7eVY2yQw/sf64rmOgssyswO6Zx4&#10;E11P6fs2wQwuTsUbiMAgGsOpf4m3Qp/dR1DQWnXaPbLF0LksYiDktWy27cIGNs2wSGBGR8Ajk81T&#10;aHUQC6PKqTtLY3A5yDV76eLbXFfeyi5tHZmM9yDXnpt2z2OGlC0y40lhlR3ddy7T7Z2yFk8/IqWp&#10;ttbcyrbyGclYPOP6mmtWu0IVd91tAscyJwB2E1V6tUuG0PtDthTyoTkyKGErYGRBtT7t5itwW3QI&#10;huKx5B+0laqtS9u2Vdbh9vbDIggBjxAPish0e8Sq3GaC8iG3heJH+k0prb7tat3bSm7Im6kdQPkC&#10;tMWJk2kV5YOBbcMA1vFyPHek9XeVbVz2hNowFgwwJOKmt/VXgvsl7mzLGdsKey+aHqNYrhtyJchi&#10;HI6YaIUmtEZIXuZULad2uJbW4lxV2lQftP8AXtVejGxcui2/XJJzIaexHerG+4cqftcjLD+01VW2&#10;f31DwtqyS0KMYNaITTM04kL72Xthd3uEEAsV+yO1S3z7ik9IMnaZM9hWNrKmpVrRQmXO3nJwyfNL&#10;hrNlWCSi2yoJC5YeacI6LC5p5ujJ6Vlez5wZPxWNwhTJto2d/I3LgEUsDcAu3TcBGNxSf8h2NeQN&#10;L2iqKtw7pJyy/M1GgVkRfae6LWm07SCHIk7ckeD+KfXY6SzzbZftKy8DhQK1vTOJT3brKw+1gYhZ&#10;n7e4p63qVdGG4l7hwy4ULyPxJrLkxGuGVUi9d+h4tACB7YOCrcwR3inrBt+xaZn67iy0CAQ/7T81&#10;T6T1BbyC6UP3Qyt1EsBtn8GnlBHvItxFBuADO4dY5rmZItM6GGdpBStr9S5cJQtC2x/i2/b/AEqF&#10;1riLZL3Aqi3LL8zTNlbtxNu0bLcq2REjmklF4IbjW4YMWuKkiU7eYpdDpLjoQv2QVXa+1FQQnIMH&#10;M+DVbtty+62YmCbYEBl7/PzVvesoHuKmqN0R7kjh5/b+RSGu3ru2u42LDwBjtj48itulbRzdRjKC&#10;4r9Nq207QWVV+4giczE1XXHbU7/0UCwAApnaszVvesq28Ay8AM2Q/wCRSYtWwb1ncwJAZTuBgJgk&#10;qK7WOXFHJnuRoV3SM03LXUSSSzfnOKRvLddmjaAZ2rW33dNcdWDqrbVkECCBPCxyTVM/o62z9p27&#10;JLsckitMTl5Y88FVNp5dG3nA5iOxzUr1oqoKEIxU4J5C04toW7ZEKqjrVRznz+aUW+17YHVYJ45B&#10;HcURSTPNut2VnUOWiCG5JPeoe8tsXGtg7iY2c88x4qL3EvuRcYWtzd8jFDVGMsLO1zLI/eBQ0Ehg&#10;3EC71d4UgxhZJOR81K7t23FN4oFUPt5UicKB5qN7c9we4kk9SgCIoVm4pc2wGBMuWI/sBQrgjokL&#10;9roYpLMxgAnIHepXH9tT7jjJKSMAHmi77g2+4gVZ2/8Akai9yLgtEr+mCQfu3KDRWCWXprNNtQvf&#10;IiRXYPpZgrW3dE6LncQSF4n81xv0e/b987CSwiMHI8V0/wBP1iizcJlHYh4OWzxA8iufqr9G7R87&#10;rZ3BGT2lnaSbZ2sTlRy0nxSzbGS2boJALSBBVV4ndWk+mesJfUAyXMKuNwkYAIHHzV2mvNxisNBD&#10;KGYDpI+BWPFcXydFS3oqPXLCbXWysFnARoBBDnj5jiuR+p3+oES9xCSDI2sw5/tXQ/WPUrbMgNoD&#10;oJ6cL4IIrk/qXvptZQgbfClcyTghq6+ndxOJqI1NteivtE7CA+xmkwVlasLNm81obrReIbgECaqW&#10;vKqhzdO0wAUEbmAzIPandLedVtboI6iNp4HzQZ4MPS5uaLzSbtsC8oUJIU4EDnPxTV68i2QA1wF0&#10;OSv2k/bSKXIYXPckN0qiis6jWgj3epizgMSOO8RWA6yypI17WvDrveTtww4ae9a67vLB0InqXaJk&#10;8VtN7RlpZ8MDkL3PYrWuanQX9OAHXKkhRPYd66GCSOXqINti+66qdCKJcMY5C0d3AYOz4VgSgPM1&#10;V2g5JMDqJkkYM9qe3++zgCLmMEc/in7jEmyzdUuPcYyrnErAig3lTUATeOxmMyMrA81CxuDX7hTb&#10;vCAE4BjvWXT27ihyzGcErhfOBQSY+ArfEMu8AIrYAzLVTPavqbqgKS5mSZgeMVe6hCyhSsgPjMST&#10;waq9hIvFX9treCTyAPFJsbkpUUrW2SZBDRHNVj7hCldoJJkZ3VZa9QbhMASoC58c1V3VcqFBhccf&#10;tFNirMckzN1baai5kmQJ25mh3d/uPsbGBt8iib9u1YcRhsZjzNLapr1m2tyQQG6cxOYpiiAotpsG&#10;XQe5tRgfPk+BTmn1N24YKwIBKrgtVQrNNwE/fJHwRTWivQVUOcnhBJBo40xCm0+i9W+BagttAIIA&#10;5pB7qAsCXxJUg5M1K9eVFBFtp3wVif6/ikL9xiziVG0btyjuaNrkJ5WNvqLQCBkc7jkE+MciqPWB&#10;LFxhsMHkk9zWFvraS4rXJdiCT4Heq7VX95eDvJMjyKRmiqHRlXIPcVO4OZbJBHJFV7tu3ksVxuqC&#10;sAWfcTOdp7UBz19J+7zSYxZohKw02cctgQKgwJB/UBUdorCmdpXPVXrybuwXyB80VB8V0YAlW6jt&#10;5ipfyaeDXtoKnapMEA1iG/8Ahn+dT/JSr4PubQ6VIU7XU2mALNEsB/tVkm3eFa1lQS05L/8AjWbF&#10;5Yum2TcAAc7sY+fzwBRWuXCjBrbdbBX+OnkHzXU0cVKTbR891UmocFZqiDeuIrAqQVUASd3IJqov&#10;Op2MHJQYffyCcbhTeo1hRUIRibSqJj7g2P6xVFq1W6hCgEHkzDDbwBWzLJGfG2kQvdP81IUtcOJG&#10;Pkn5pMv+kFLAFXVnVhkx2Jr14oYljJgkc7u39qBd9wOwvxteIYGYArJJjGmzzuCAS4Qtg21/as/6&#10;GltQqidwEE5gmYUc/NTeyGR3LBV4CyJxxnv+KWvJMkLNyY2klog8TSmHGJHTapCLaqGjcJ3ZI2ZB&#10;g04Nzpd91wQYYSYAETx5NIi4gdj7bNKjceIB7T5rDAH2gR0rIM8Y8/iqLpjjXRbW1uAZpAAjBI80&#10;Jrn6s7gsM0mIMnt+PFSe+LS3DcMb1ADrkLnJqLlQrAXt4YyCwmBSpMbF0eDOkgWm5JLdvmKWu3rb&#10;Kz77u6dpUidpGeKxau3CxLswBJCDlWB7f1omkuEpFxRO0kdp/BoAtwxbFpdis8hSsW2GXBFSXZMp&#10;dKszyUPAA4P5pVQjFkZ97ADYT4+ayUYkQRhNyYwDRKwW0Et3EKi2oZGJLBh+6D38CnfYEFzfIASc&#10;ZLAUiroyEtc+GVuVP5oy2yyBQqswMq26Nq+DRJfslo8wZJCEAhd5aIPmB4pVbIYpJZlJYwThlFCa&#10;8lq4SVaWBkzMijrfggskdMAEf1io0XCS+D1hbKe25RijEsyT5wKKiKhuGeeIM9I7ChJrnU2rfsqp&#10;AKqTnvwanZRypCKrMpJB8T3oE2OqPFGF9xw77lRXuBIUHjxFFtpcdpEWeqSnZ4+aIOA5l2OGDmAI&#10;qD3AruFVdlphIiSCeQKJsFohZtAe+6lWtoeY4/IPajM7uGbeSLagj9p/+NQbF9riXmRUFtmClDyM&#10;dh/vTaGGeFKjAWSAT8mhZaI34ZUIsjr4YNJ3HmkHuP7uyUMLM8zHIM01eN5GlXKQ0F4HV+KhtZnV&#10;wCyCcx0uaRJMqSb6YVFEu/u7NojxxyABQijKNOqXFCT7pjO4AZFOWQmnJUsqsoOzpkkviDS9rSh0&#10;W2tuHUEkk8FTyBRpAtv4EtjPIjhyUXswrF10sLL8kgYMLWQgu3i28w5JLnEbK8q+5aAcgwJXf/c/&#10;g+KOiRl+jKKqsCLkhh9izVjpFuFQgDJjqUyJA8GkRbS4qOi3A5kAHIZT5q609trqPIwpO8FuR5pe&#10;SKpmnDzJGq/UWmufy7hsbmEqYMTXz9ftA3LwEoQ2Q3NfSn1Bo2TTXHCbiqhjBkExzXzn6lZb+Yuj&#10;JzNYNK43Pn2enxtx2RrihAIrAsw+MVFUGTJMA4B7U7ZtFQf05MgAVC3pywPRteDzgVq3fs0KL+BM&#10;qwRe7ZiosoWIWe+aI9oRMyZk+M0DlXAIWKuyWYkrGWMEExivEbid0wJ/NQdTMyeOfNYCNjGRRItG&#10;FYGVK8j8UKehiPIot0zBIJY5mhb+iOMzREBKSScTXi01IlkMcdxFRmN2ahZ6SCaysceRUFOcV5fF&#10;WUGWcxNFAAKjPmgqwnNTDRuM/wBaogXdALAHnIohYDbCmYz4obEiCoMcmvMxYJj89qEhIOQZDc89&#10;omvC5IE8LXuAM5I/NMW9Hu39YiJJ4qm0gboUnO2IFTFp7nUFB+KetaM4IAbBzPFWmk0ds7QyDjJF&#10;BLIkA80VxZQW7Es20fbk0caJ/Z90cEwAO9bKdAguSLQInIBptdAtvBGAJJjGTQLLYDzL0zVhogGR&#10;N3URug4oh0YFskqd5aK2xtKLgkLLkwKl/Is24v2G0mcmqcxf3OezWG9LxbiBOGDcg0JrQgAMWVRw&#10;R2FbgmiUra6TDLG9vPxSVnTM+wTsOYMyYFRTsp5mvZrbWMM2A0jB4iiHRQ7N/WBWwfy29HbZuJy0&#10;nqGfFCSwu93CEvugTjmi3BxzfKKZNKbYkggyOO3xU20DGB7ZbP8AaavLOlZbzg2iSuQeaaSxAYlt&#10;jyRPIUfFBKTQf3v0a2ukBytqXIhqjqNKAxB2yABDYrcbOnEoW6jAIiltbolKBFQmIZjztzS1kCU3&#10;8nP9ZYKMBtCmOqKryP61t+v0wQsrdbNO2eIHetWNt5iO8VsxTtBSfJFX7mCe81liM4Bk1AjJiof5&#10;GmFIJujaVivFiT+aGSyzRFn7ZqUHZmQT9tSR8HJ5wKHIMSM147cYAqqLMlslpmoySMGKkYOwdiaw&#10;AC0TA71YNkRgAZyamQQeT4FeSIHPPessFxK1Cmge3PE1MHHxUCMc1JTkb854qEsKGXmZArImBORU&#10;CTnz2qPMCIzmahBneAXEfcawCVRcwJMUNWjtU9w+1sf55qig8ruUkcDtzmsbiJAOYiPihb5uLGMZ&#10;AFEXYP8ASaEhAkdW674GKbZyI2NmKAysNxBEwB+agJUywAg8VZAlwh16MGIPzFLAQCcmYFGuMOoA&#10;QCZPxFQCAqYbmrREZZWUwRPiooGGRxzUgzmDP28R2qDOC0xzFWQnuGSo5OZzRLEOV3sQYIpdt0QR&#10;3xFFttseBbB/PxUKGSVmDkf2zQz7bltwKnkVEREAyTn4E0EuN20kYFREDSqTz+agHAjFZUmX4rDP&#10;IURzUB9mFts4mf7GiMsjcftOAa8+BjHNRRC5UBD1CM1QSQQgbFjJkEnxUbjKxPVMHkeKjKiRH5ji&#10;KL0qpYKNvG3k/moXTIsCssrQAf8AKsG4IuHaOQQBXnTrPMAdu9Zt53QO2fAFQkWQgGGiR5nipqHR&#10;WAjAkMM1iEJOIzI8V5YgsTDDiKgSPBlJxP5jk+BXtrTtXJjnxRMIVZSMnIFCk8zxkiqTCJl1CjM5&#10;zUmWSOkknjPNQJMRsjEmOfzU9yBhBIUCfzVlGN2dgBnNSEoF2uexMGowDyCg5z3NCblCuCTwKhXA&#10;wXcrlJjvUmvCW6dtKQUYgtmO9EW6BuzGBUBZNwYKlp8+cUs6rtGSJPeiEDaT3rJgbA7ZXmKlgqQN&#10;nEqJOBXlWATnFTj3BIBiiWyQLu5SNwIoggKsIMmKctXCNmZHjikiAmCveBWVO1gs4J5qEH795twl&#10;gdo6QBNLW0DNvAJg1617gcMBlT+RHzRBuVjtPfn4NEDx8jy21Fvq/cYAnmgsQrqBHTk1j3dxLTta&#10;BtMTxSlog3GLLGR3iZoGhtGwWbu+5DMWBnpJgxSnqGre6FxiQo+I80gkoWYvPg9wTWNpMwSfJ8k0&#10;O3mxcm7oBDZE8E4rD3CwTEgUc2mZ1ZIyIk0AkqWJE0dAxCbSVJgwTLCa8hTEKWzgE1FgxIBPHipi&#10;07R05XgeaoJllY0q21ZiFYNyoOV+arrw2XWUqYFGt6k2gFDAdiwpV7jMzFl55nM0KTsO1SMpCMWV&#10;S1Z9zbJAh/FLl8gboB8VlXA3ZIgRV7Sbgg3HqAgjmlRCk80wrSCs4ismGLsAYEVdANoChkcGDHxT&#10;RUqTAWCcxQEYyYPzRFJVIwTmoyWe3iVXHPJHai3LjdgI7A5M0nbad6ximgqwvXOefmqIZDbwJUgA&#10;GfJoW9+2ZGCRkCiBWfuCTgwQK8tuNoBE+D2qEoBIxJ3GO1MKxUNI3CMzQmgSYI8GsEAEKGjOZ4qF&#10;JWCLEtJApreQVCoI+6OaCom5tKgxxPBp+1pL+0uiEm3z4FWHSXboCbu5t488U2Le9FRXksPxx2pR&#10;SFyymCxYjiJo3/bDOTnIAqqDXXZWQACm0zNFUkqoVYXyBz+TTKzdcLHaTiiWkm07WxAnjxVsFw/Y&#10;vdAUROMVm1B24Cgc5ozKyplQG/xeTUG/7bQu3dEAfFCRr/3A3V0CuiLHE0pcjcMZBzTLldrAHaeQ&#10;BS0kEfirKsm7DECG7RgVjaxTKGCYo+nsq5G4mINCvQhVQf6jg1C6MLK5mhNtxBMnnvUnBOW/FYZs&#10;RPfIqFmFfP2ris/tMc81lSJI5jt3NELcPJ/4FQsGGQtAXB81JbexeMznvisbpLRgmrDTFSGgzEQa&#10;jZEVnE8DyKzAM/PFHuadpVcFiahulygMCOPEVCWLsAOCanbX7SWBmeay3UWEFawqgx2jMVCAgIB5&#10;/wBhRFUNthtsjNCAwcj7oqbQZ2rVkMl5bAHIrDh1J6oPNYK9Q4z/AEqYT7TuE/7CqIC7ZH5rMM08&#10;mmvYkMxhSACKVJ2GP9KhCYIIMzVjpZO1W3FQKrgBzHFWHp7RA6sgj8UnOvxZTT9Fk9vaXnaWMbQ1&#10;HS6ly4N6BzMeB+KFbUl3/UlyBz8U+LRX21LAEuCDXMm17foz7hZrDq544qxsaBXTYYMLuII5quYB&#10;7mWksxErV9Y9Ov8A8ujWLTtsALx1GD/tScsqUfypi5TquC8+ivrTV/TuvS/pyP02VhjAK19WL/1i&#10;evXbTm4Edm+4MlfE9zTgE7iYc47RTCWD7Jcmcwx7A/FYNV47TZpb5wtvix+PympxRShlaXdH1fY/&#10;6oPUQQbuhtkBjB81t7/9Vav6Jf0f8sq3WsFCY5J+a+JX06iXjhRCkyD+KXtaJ1LDqYYOKwx8DoVL&#10;co00/k0//bJrtkoPO2mq5Rd3tadbqrt14UuxY+JPaKvdERbe0CkscLx3qn0a2hcIAKmQpJ5B81tO&#10;lsu7XWuXAm3BnBz4rdkcVXBxHqn/AG3Y/wDyxu2VT2pADSDjB4jyaq9Jp2sMVgMwXcCc7Y4AprW6&#10;0WUtmSGQCB8/1rXLvrTXitthx90Y3fmhx21x0Z3J3Rv/AKr6+raMWgyuYgljOR81zbUaokFX1AMG&#10;Z53UEJtclmGcAZPNWB0Nq3akACOMSc0/8Y0gZvnk1jVsGczIWcRWNNaBBDdiDAxArY30CWhaclW3&#10;XME5pDU6dBcf223MRB7ART4zVUKmuOGZtaMXTchyVjGY4p9It20UXC4kkMcQfFVirdu3T0BZjgzx&#10;VzblZYMFI5n58TS5gqwF94YFV3giIHB80gmjuOXUEbVYFlbhQasmsFLji1tlgMxPNMaPTW49tFEb&#10;gN2YMihU6QSk17J6XQm1dsorBlyVIGZ/NXugFu1vlQV3gEiZ3fPxUtSjKEuNbfciBCUjp8GmF0F7&#10;3bSXJK4CkYDE1mnPd2Bkcm00ujZUZPfQO4ZWMndmFPGe9Z9cCJZYNqxc3yNxH2hfNI6OyyXrpWQF&#10;dZ3YGcdM1dfUqOulNlbGdoZO29eDS4OqHYnxJ7ej5b121793sJlZ70lbaV5EscAiaufWSDqHTaJB&#10;zHaqdH3Bdowpgk16PG7gjbi/9NcDdlWLBwCR/hB71sOnc7dkZaNvcEnmapkDdKmVxj5im7WnV1eC&#10;pg8ZpOSmJyK1yNswc3XJnMBQOI+KLaKrcYZPcKVpGzaT3ECO0Emc5xVjpby+6lxyWAM57x2NInwh&#10;CiA9u2Cs9XXx81unol1LaskMHYyxJlTWq6lQqu2yFncSDME0z6de2PJ6UyJJrPl/OJWbEmkjf33b&#10;GIiQJAX9ue9VGr1ty+HVAFYQZMdqfLe57QLkIqgFvM1SLpWuaoot1cEqsYzWOEAMcKLPSWbhCNKz&#10;E5n/ADNWV4XLbbldYiYmAD+a6HrPpbTem+jW75MFhuEHdXHLvqCF4t21hRLT3LUva2xmSEoNWbR6&#10;Yu42w7CJ3E87geZHija5tPDlbQXadofIlR4NUGiDWn3upQx7cfnMVYaub1kgAbuwOQsc0D/uM7i7&#10;sqrIKOxW6zbgYbinxaWzo42bjOT5NJ6RbnQTAK8FRIP963+1rgEb9IK20ngRI/NDOVMkkrNQtWi3&#10;6gYIpWShX/MVb+m6dGvpKQW+2eB81i5YN43dtoe39/UcqBzE+aPpb95IuezygAXsKXOXYDibvolu&#10;WAj2yQqmdwjcZ5NbGNc15nJG0hggkxu8VQekWrr27Pv2wFIlcxtFbFatRrLDNHso4Gw5Mnufk9qx&#10;S7Kxxcb/AGzb/p7W+yxXcJbcG7YHya3FDpnUwxtoW+48wPHgVz3R6z9QBSge00FCN0bjgia3bQb2&#10;tXDebNsAuQJLT+4igGwnXDZzD+JX00X0t1xta0rMCOJHIP5r45v6YJqDuVoJxBwK/Q713SfzeivI&#10;toPty2CX2+Yr4h+qPSzodcyomJmD0/g1v0OVxk4/KE5ZbXfoV9J1JFxfcG20IEkSYrc1D+4m323B&#10;IYuGyPArQNMrXHBsh5OTPnvtrcvRNTYRyt7TrJ3QT/l+CKdmfJMWVNUbvotS9x5KXAOXTyoPYjxW&#10;76e77E7tw3NuQEHaVrSvTNaFGnUMDjrbkHxWz6zWrbVSt2RsZCDPfg/iskl0RVEQv2t3tbDl9x55&#10;Hil9PYktOnRhOWMs9S/nUIZQpUFAGxkfg/FWWhc7/wBN2UtmWE7RHaqYqimAukXNwJWQC0QIHAIq&#10;50mpRHDm0Jbo3ZhVPwKbt6QXL9qbYVEG1trfcTxTq+nWtP7rC8pO2XgfvHFC5IqgZuXLfsPbsgWk&#10;BG1jO3OCfNB1+qcXSbrMSw29OYTtRtPp7T6N2luphuWe57j4+Kr73prOrWyhRjDdRjqHYCgsLkL/&#10;AD7G1cCbSVEbVESTXLfqDVb2O+29tS23cpkA/iuraTSM1llL27bH9zEyzfAHetW1vpj3Fd5DAIf/&#10;AI5FFCVMGcHNx5NG9I1VzTOxWNrjEDxWy27yi1b2k+7DEuO+a19tE9hk6WUZ3k5WDW3aa9Y22weP&#10;8ZGPECjySFSxfsuNNfeEtqgU7ZIfgR3/AK1tNrSJpBd1huObltAwcYTcR481rfpWme2jEp7jO3QM&#10;jorP159RLp/SCqOFc2CCp7Gcfkx3pdOUoxXthLM02n2fLX8Q/qO96n6jdJuF1HE4zXPO4JET2qz1&#10;jC5cZmwGpEInV8cMK9zpoRx4oRS6R6TT8Y433XJi0txpxVporrZET5FVaSDAY8A4pzS3IM5XnNXm&#10;VxfCK1MLi+DuP8JVL+t6QlwqqyzOZBxX1f8Ax89Dt3PQrd+ZCEbGB4ivkz+D98/+t6WGg4IJr70/&#10;iHober+mNRKhgUYoPA44/NfO/J5Hi8jCVdUecxRlvzxuk2j8ptVc2X71sElZ6e1Im2MIXAbbuzVj&#10;9R2Gs626pWCDVMl5dow27/6MV9LxflCMvlI9biVwg0/SAXGaWkiPgUMHG0wDPNHusOob4ilRAggT&#10;T0ORJirFjn4/FStuAciZxWQwwJAJkf0qbIQsL4k1TKAxLTOJiBRldgzYAmBU9OBtdmUnpiKAi+4W&#10;5jmq45I65Or/AEp6qoS2jOVaYjsa+gvp71K5bdAURFZOsk5B7GK+SPRtabd0EjqBAWRgV9D/AE5q&#10;L18NlblxQCSfjtXifO6ZQk3XZ5XykIxlG+OTv/pmoa7tMB1UxIMGewrbtFdZBAcj3NqsSMn4g1of&#10;oMvp1iyF3ZLTEnwPxXQNMLaC3stZRSoeJjvJrx8zkQZbWtACXR2BUAragTIOTPzSGttNaunfaW7J&#10;ChuQv4NPWrym2NpLqhAaRI3cyppMhHthn2taZzgSXwcStKaLkkT06Nd3yIctEHqDDjE1PV2VtaaD&#10;uYLJbbgmKMjWEf3EY7txDMryfjFUP1J6sHsXEt3ii7JJH7j4NVt4F1SOJfVfqK6jUrbKHZIBcfcB&#10;Vx9O6O4ze/m2vILtO8DGPiqttDcu3iGsby21TI8/7Ct/9K0hS0lraYCwAIMheQPmjlGkkZIpuU2b&#10;36RqUVGG4qpWSzYE/wDFM3rw1CgMxuIEOx1X7fwarbTygVtsMu6DyfC05YjZculHVvagBTgHwRSd&#10;rNqXFhrNgbDvDNEBnAFTFq1NxxsZrZiBDQv+xqKF5Tfb2OFYPEy6/Fe07XAjAAyQDhQJH/l+atIv&#10;cVPqnp9pvcN5Jd1hRaXhT5OK0zU/TJtHb9kGVEwx/wDauvaDTratLA3mOgboVSxzg80pqjtHXdtj&#10;2mLH3FmWPEVqjaDa3JWzjJ+nbwllR1RTEqBt3dqpPWPS9bZtx7Z3T1tACSa7xZ1xVvbZiSwJKqK9&#10;d0Wi1Hthhu6SWHnwRTY5GvQqeFtKpHzXbvG2QL1pgEE5MhmHg02uvRrVttxS68/jaeK6b6z9Lpqk&#10;WbhgmFhcnyPzWhN9IGXCXbm228CF2k1qilLsFw2OqbTQknrgsAbr+0rwTiZpnTfVZZbai8VG/Dfe&#10;YPIiqXXfR94+6R2aCdpgTWuWvRL+ma5tDkW8EgfafM037MKCjLNFpVcTaNT6ywtrd3AEuWDNkzxE&#10;DI/FHs+t6i0Ft/zJuI+elSoO7tJ4pPUem332e5bDMq+43ysY45Pmqa1otVq2szftiZC5Iz24o4wS&#10;Dl3xGzctP67d9y2qshRFM7DJA/8AMHmnR67YZrntlnJVSARtFc3vfSuutO5h0LxLExI+atrH07rN&#10;NZF27qi1xZRV3cA1nz44dqQtvJFJrE0zbvVvXAx2uxWdrXCDDj+lV+ivWL6IA21mdgpIywH5rSn9&#10;Ju2Uce6Q22GgTJ8VD0nX20/QuWxNk7p5k+KHBh+GCtRKWSO/Hts6Hp7Atvc23JfDGcgr3Bo/s2wr&#10;BrxTeDAU4M9viqu9r1i2gfYTD/meRIqsuese0kyWacwIrakbY2ixNu2ltWFsoUOyAcA1c6X3GtNt&#10;LwuQrclRjvWlpqCCzEdLcKST/wC/9asrfqgQkbi6AdJmdh/1NXKPQSkl2bANa2mKJjJG5DBk/M8R&#10;Ww+m+rm6XNohSxJL4I/t+2uYXVa7eu33uhSyCPiPgVfaO9qLK28zbuCdwIBZT/hFZ5F4srTa7R0f&#10;X6P+ZsABzDkeDBHb+tJv9Jh/aCuIa50OiFgsCc1Xem6woLTbyCxhrpEyB2PzW66f1xFS4wI2C3t3&#10;IYLA94pTkOnjjL8pI1zSaH2FsSXVGYzmYnzTT2wzoxJgygUZUr817WeoWmW3bR1VOVIHLHzVDZv3&#10;AXS24CrIM8ZNKkrMUnHlGx3fTkte5be4SDCKoyTInpq00On2KdwIRUHQx2qPzPelvTHu2veV7Qa6&#10;IUH/AAg+KZ1V+wltxsQsIkEn9XP+1InVMXOEa4jQ1pdPLlkFvC+5zGxRVB61d96xa3vO4lg0ZjwO&#10;0UDViGa5bswrksyzExyc0l6ldK6RVBB2wQFMgBuwrkZacrMjX4s1OzpVdrh7Mu4g4BrYbOlIDbVV&#10;TA/bJgdhWn6nV3LFxSGNogMFkSIqzs+q33tW3t3R2SIiQe4rq4pXFWNw5Yq0hrXpZRXZ0DdJJCtw&#10;fJqnTWi2CHC7duA8gxyCIrL6Zw843IJcjpME8Ulq7ajerFsmSWzAHC4oZNlbrd0Xa6q7cB3EsnAU&#10;GM+TW0afSsdkDpKnjI+PzVFoNAoZHLbUDBmE5GOfma2LQsLd4KrkAqQpGccxSosvZb5ZS3vQbpDv&#10;96lpcHiqwadtOz77bFFXBjA8rW6291/dJm2F/T2Ygk96NqtDb2KGRgcQoMmeGJNVNhf0y7To1izd&#10;dGLW7iogUMcdMH9q1m9es72m4FPz3kTAmj3Tp7KhPZcrBAU5k+R4FVGpNxw1vZKAbmVj/YRWSMbm&#10;hclRrXqJa6jlFMHKHkCK1u6txhaALMFUnHE1tj6ZywW8GLKSEBbbg9gtVutsNtba2VPMQJrtYY0k&#10;HB3xXo1ixZA3IJgwJH7IrdvT7bX7dwNHQBh/HwfNUWh0uxn5w07R2nmtg/mG06vZeWRrqwYllHx8&#10;Uc0r7KxOrtUi1e2GL75Rf3KAOB3rn31PrHclDqSgwAeGxxBrZdX6wiIp3AbmbYwySFrk/wBQ+r29&#10;1xgpZmnBMwRXoPA+OlkyqVHX0mGMlJ279Grvvvai3bN2YcgniKle0tmybnuIXwwlc81T2L7G5cdZ&#10;Ab7p7Gm7XqZ/Rlp3qQSgyIr6rjx7YpI7EYKKqil1dt0hFYxAgMImaAzbHJcgEY6qfuPcu3H5jEbv&#10;jvSraS5ah2lgDIIzNEy4pJdGbMbjEbuTnFPWFe4jHCJMEjOTVZZvFwZxJnI4/FN6TfBRHgDkGpFp&#10;9EbS9DJt8obe9AJng0IA75MhYwvBoanD4O1e57Gp2yxL4Z2SCWPAnxUGxiMey+1v0xAbLUmyEbPt&#10;ZS3UTxVtZVjci5OYmBiKYuWwfchIzCDgkVaaAd10URuqrEnIJjonP4rLKCrLcUwIaPMcGvMp94wV&#10;Xb9xB4oV7DXApkRyaoCM+UWPpjlWbAM5g+fIqz1GoA3bmSdvVImT5FaoGdAr8kYC+aku7fbYtETM&#10;1f3KVUEoDGrve/dVmYKFHTAiKWBba3uwDPnmajabruDEMTzkU2LlpgmBxGBnFB2FVAkNtlZE3AyA&#10;pIx81J5XGxgQYJH+1Ec3JQKZQHjhjQ9OzFSFtywcqRNWEHtGWJ+QCPNOIWhC+7apMbSBVat26okl&#10;RmJFEf8ARUlSY5gmc0a6M8lyWNw+4zwxKH7hgE15wBcKJGO3NJWWQbcAs4mDwDUXubrm4KokAHbj&#10;irJFJDV8LK71ZgfH7aXYI9uA0BpA80S0zpcXemIiSZgUxYsKQ67JYmV71aHbbK63bZAZuSVEQRFK&#10;eyvXtJ2LmtmvLY3BWTa2DuAmD4qq13tBdykHMEDuaklRTx17IEBUtArE/YD3oiXNlt4aGJg9wKRv&#10;MTHSAEUEkd6mbwfcNgXpBxQbwaIi4rbQziB9y+SKjau20ByytJqLLcZRsXg80S6l/cCWTIkipuZE&#10;hcspZH7xnGDXjJF0jpmMCi27qjcIJ7wo5Jpm7YCqUL9USYqRRG/gSvIQxLgzAMgzR2f3EtbUkbZM&#10;96FetcsJP4zisICUSCRjjx+aNT2sqrQ3vUe1uMwYjyDT1vTgbWFyHOFnAg1TWLmDNssZwfkVcrd3&#10;ta3kER/anwkpFONIFve0hRhBGD3JpFnm47RP7fECnTdFwuQvGDS6klLiL1KeRExFJzUTC6tC6qBA&#10;YECZJ7fFDVCiDaRumWHlaaYPsHQqwMeTS0shBc5nGKUhp5RbG1jKBjG4ZirXROwOwQfDE0FdO2QE&#10;3DmJo36ZthlHWatKmBONhbdg+2HFwqHeDJ8d6hf2FWhySeDHjxUWYoCjrKDMckVC+pdnG3b0grFW&#10;5C4qmJXLakHcTuYSScRFMKuzdJExj/yrOnQ75cyORuHNHZ7dsuTb+1oioMVAFfasMC3HbuaCXUFg&#10;Qc8eQab1FtZDDcsjvkmaSlEWWYljkRyJ80LZGgTXSdyhQFC5BOaGLokllAhYE1MW2lSqCY5Bkmve&#10;6m4bhjggdqWPg6R67b+4HhuIECoyVW4qyGAGDxXsMjNv3KRgA0S0xS2VL4jMjNRBsXa3IBeR48UF&#10;kLPIcbYJFNy8wHI4EHihsJgGNnfzVSBikgYKSkgwBBPmKkpe4NyjaQe1Y+1ekjpNQ3uxcLtAxBA5&#10;FAFt4HbN112t1LIiO0eIo9gyE3yiwSD2FLnouEu+MQwzJowRykJcJl90NjimQkjPKA1v/U5c7Tkn&#10;IpS429skzHSAaw5lHcyp3dU/7UJb8soVJUKZbuJpjYva7RK6X3hLjC3AAI/xHzQrd0uu1htDSPzW&#10;WuzbyobgAmiuQswV8mBhTQMamCt299ssIBH+opcStzcR27HuaK53q36kg/EVB1EoFwSMClTNMEDF&#10;pkJaQGGTnFEt3xE4C/Pk1FgZHTtxBqCt7hIgHaeOYoLLoZ3x0+0IYyT8UVX9stsed3YigFbr2utw&#10;EXgHBolpWuuoa6eKYgA+nLBNm4Ek748RTxZukh+4MdxWLNtlZoCCVktxxUxYf9MFQpgtPM0YLYFb&#10;d25v6xgznxSLKBvgYY4jzTtywVuhS/URhoxmlnVArhQw7Etx+RVSCQO6+6VIgkgwKsbJBa0N5EDp&#10;+arwqm5uLkhRG8jj+lM6a2ssDcKossSOWpDGWPoArorAHYDIFDdLagkvllkKwlR8VIXLjbigDYBJ&#10;pcXGYjoLTgCaWEkw1twVjaq4wpq10kbpGCCN5jsaqbSWmcKVIORPZYrZfSrALtJnaclc/wB6CfTH&#10;4YylJJG5+nWl06KGBdCrQYkktW9+m32S0oKrnaF6c1Rem7EcMGi2LcHEySea2r03TXb3uM5LMvSF&#10;OGYNwRWPIltO7jW10uzffT3XULkPcIGGPKquTIrY1u7mV0u7YO4QBhewINadpF1Gnu3FBAYAAmZB&#10;kZE+firq1dGQdyokEKe3gkntXGyYuTuYJ1BI6Jav++iDeQwWdrrALEQMeBVTeS8du1Em2xtrsghm&#10;YVXaL1Dc9lLlwOzAB3npE9o7GnGZRacC5bV5hFbuo5gVl2UxrkVmrFsvtYKpAhzZG1A3zwZql9Tv&#10;3LbdFt1WdxZjOFzn81tl/VMwCna+0bWLcsDxEVpmrtrcdgqlgjSQDk7e096sRkv0V965sAL3RbYi&#10;SAd2K8NSXVmIC+40Kp5AHEgVBtWnuI4aHklwqAST580C2bgvEERJ3Akf6xTFYohqtTuRXDKU6lIX&#10;PV/ijsKBqbQ3W2uGIQDEww558msaYs51QFtRMSi4Ig0RLzlbkghZlAM5+a1430Jm+xZ7N3cLxLEj&#10;K7W+3GKHbRiq8HeZVW4NWCJ7UewVLKNxYYKn5mo3brM1yGdUZOQond+a2RMc0VN2zaV7ihpJUQin&#10;a5afjH4ppxbukl2uMEhDvADK3YSOanelI2m0lxBb+0ZbsaU1aG2u9EBBkyXGTOJmmV+xdfomq2i0&#10;i0YI+5jvZR3/ABVjp1sMt0ypDFQkmABwS0VVXbu/YrB3dkkxCgUKy9vpuIx2tiCN0qMHFIkhsJ16&#10;NoTVvZe2u9FBUkCJJjiSOKe0pghyqYTcBxmeDWrrcFobGvym8lXZYJ+B+Ks7WpV7gWTcNkoYGPz+&#10;ay5MKZsx6mqo2y0UAc7ja3ln6cwYwpnkGoLstPvAZl4I43NE7T2NBs6l7aWjbZblsL0yBtA3eO8V&#10;O+11ka1dtMdhlSPtMmYgdxWLZR1FO0K6O4Tfm2qW15ZXHBGAF81nWtYa3mRttuqy0gkmZHyDUffu&#10;Xi7vDG5uUqEAEp3BoOk1iIhRUQrIIETyMZp2JU7M+a2mkay90lkN4EbiqypgwKkNCUay5Ft3uhpt&#10;jOO1W+qazd3pavg9MPCgDHKhsZqvsmyqxaW2FKQu45IPNdjFK0uDjZcLTdsq2Ym1b26eGZSsTLD8&#10;fArWdVpgiAK5UhtkP2g5raWsF7+0qbdtVLAd28baTvWCbiv9u9sb+oY8+BWuMkcvNiZrLaVboIBC&#10;tG4sO0YiKptXpiIQeVYZxB+a2d7TK1xXcbtpG5VjP5pCzo9yBCEFxbYCxxzOaK0zLKTSK3R6f3bk&#10;BDMkAnAxWw6f0u3HtMH2lSwDQsP/AMVd6XR7GUqqPbK7s4XcKfuqLQV2sKwaSJnp7EnxWyOnTSt0&#10;KWZvpGm6jROsyi/qCHz9hHEUjfsXBKMS90iejgD5NbtqdOgRWW5bcOQNm0s0cCKp9Ra6gpWdwiB4&#10;Hn5FJy4dpoxyk/Rr10Em2FZQYzK8RxmqpBb9uPd/UUkCOTHJNWF+21wKJLQsnuWg1XldzgrEIOYi&#10;Pgx3pKoubaA6e8tlkV1ZQGnBnJ7tW/eh6hnW2DbD7t++eATwZrnns/uTIYGYEQTR/SNYdM9xUubl&#10;UFWH+JmxS8sbiKx5msis6zotXctBkW6TDzAIXpjJqw1HqYU/98AIoK+WnME9z4rQ9PrTalgqbyCh&#10;PPT4FWGk1Fzag9x+t8DaNoIHae47ViWM6UZ9lr6gWa3Nu8vt7irh5DEsO3eK1HUkOz+5E7oC5WMd&#10;/wAVeajUyQcOFlMggtPMxVfqbCkBACHG0STFa8UqVAZlaRT6iHVcl13xtc9vNMA3LN+J3KOpsbQZ&#10;4EntWLzEPd3XCqiIIA2+O3aghrkXLbbbux0yCcjxNXkdozY+GXVp1S85VNsEsuMQR3rD7P0gS8CJ&#10;LCZJ4xSmluqz3Bbd32AlxMST4/FWhKIqgMGbYSonKjzNc3IqZ0oflQhfsJfttNwyHC44QDtVXrNI&#10;ocKt09SnaSeK2Sza6dTcGSVWZic/FV2rtGUSALiKu1sELP8AvV481MPJhuL4NO2m4sEsIHDdj4rA&#10;urbhlXqCHp5mPmsatWm6vbloMHBz+ami20RDkbQSfBntXRTOXsZjTu7q6lz1iF3CcnMCrEvcQEG6&#10;zBVksn+McAmqcBiECh1XBY9smnbXTbcIx2+5O4dp+Kpjca4D3LgCW7m1Vd5GMD4NU95UYLvTa2Aw&#10;Xl/mrZEt3XvNZdyCIE46hxBPakrqOrBVlSoBYHsPIoSssWyjNtSVCqBBYE9s1W3bd1GuK9sM3JMx&#10;IFXrpbLsDMsBtCiZPzVaCqFtuWKlC7d4ooPkVNOuyp1F32gjqSC2ZHH5qvW3af2t4ksxg1b6lp01&#10;vAyAOPtqp/VRRvYGBggdhxT9xnba9lbeR2e4vugQQQPIoNu/dFwlEKJPUfn80TVuCVCqAobvik7t&#10;zY144iI2jM1S7AUOC7seqIoXcd3bcczQvcLvcfbt6hgYFUNjV3AHhVCr2NCOodkeDzkeKv7gWx+y&#10;xvXCVSLcFmILeY4qmv3X3TMRwBxBrN5yUSbgx2pV4YsB+48ilSbbLUVZByFJBJG6gEiEE1MqwXme&#10;ZH4oJIcCBFWh8VRNJBk8nimVBQsrkec+KSU/dHjNMq5IHeRFU0GT2nPXJzxSHs/mmhBjYIasbr1U&#10;rBs+8r112thpVQQCYHKisXVuIit7TKrkBTuwY8GoAXbJNxWJEEHcuIPilHvSqqL8qsPtIlQpxAnu&#10;a6GhjPYpHz/LGPT7KnU6hgbI06mFEOZkR5NLC3O4hSdo9yG7IcU0LpV7l4WdpI6gD0wcZFKva37T&#10;taZ2qwmQPJrXMxMrUsOtom4NxXMnlaAwBFw29xWNxnJDfFWWoZ3Nwb2XIBVv3DyfiltYbjoE3KpA&#10;yQePH5HiszGwm1XAH+SAtqNmQ+5QclT3Fe1Vk+4dqLBfmfA5oNy43uEAsxK9UZii6hTbtndwnJHP&#10;5alSZsxq42JXSxtXNl0gTB3iAfwKlc1JhbTXg9oIJkZr1sAO1yI2EkA/PkeKGXTZ0pAOWjB/K0ts&#10;uUQg97aLLoAoG6cbgoyBWSWYKfb2l2hZwoB7Vmy/6iKHkKJ/v8166hBVgAAzySxwn4HzQsFRpErN&#10;vcpKXAqDME7t3kGpPYQr7gdtpVuMDd2BpW6HSzcuhF/Tbbjkhu5pizbDXN53BVHYbi35Bq0U5fsh&#10;euC+Vc2gRAUR/qYqex7WwMQC/Qp5Ud5gULTi6ym4FVAHO1TAk9yaN7YuWt9u6qlnUbQIUfAmiQvc&#10;EtW7RLW8upwW8nsfxULazDEgMolis5z9tFuG0VO2+Nls7ciJJ8VJNKfYZi3cl1DZ/Ao0RO74FTuX&#10;aBtZmnZOfzSO0hlubCCgm3JmPM/NNXUm2+0mGiKVZLh2lrQW4sArOaGQzG2CdyybtsOW+7zFNWnu&#10;JZDc5gsuDAoTWNhbpgKOfuGaeXTm1YABL9IBAOM9ooaHJ2ZvW43k3eq4wgkT/YVT+panCkyAGkOp&#10;jcOINXt0uolmaUWTKgg/iKoNbYW628GDHABA2nxNY87doHLGbS2pjGnui4WckEkBZA5+PmKv7b3b&#10;hQe4CtsdMKOBVPotGlltwRiTJO49IJH7QPFWGn3X7CHcAZ2SvcDwKfjTcUFB1FJ9mVcm3cussssQ&#10;YzJPNe1TyUQ3SWjpA8isXS62yDdloIE5O2oX9rKAoUkAGf8ACR/zR7Qwgsu1y9MMbWAqmPu5ry2R&#10;eW6EBtjbKzjdHj4qGjum4VuMx6yRLcDbVi+1lckMW+1RPM+BVxQuUXSpiZuXAiAbbnuKQOyiBk0u&#10;4JKsqKSBy8ZFMPbuOqlrgXkERBJHeKrRaVyEa0CAJ3MZyPirdIuFtDFm4C5JCjqzPIEdqvPTra27&#10;QDOtyTORPPz5qktKxuDdtUOpIY9iKs/Tr2wqqvBcckYA8r80nLzFmnBLbNMl6haL2SGe2hX+528A&#10;18++remlL12Y2sZBGY+K+ltc1gkEpuQkIWXKSM1w76k0J/m7qgKFXAjGSa4OPLUpHrNM98YujVbe&#10;hxbcsWAzBwBRTZOzcSG5z4rZNNpSShNtdqkKQDJmvajSEAoCD1RkRJqv6m2dJYuDRbuiETthSpAn&#10;MtVCytuggYrdtRo7ahdm6QWDTWragpsKjkCZiujgnZhyQ2y5EEzvJMYxQsZbfNFAYwPiQagLZKiI&#10;mtZQNkaAJnEmKBuEU2VgDmogwsGIFRMsWiTJBI8mvL3AGPNTdQZKgwe1RMURAQFZUgGYqYUzTK6c&#10;kxxjkipZVoWIxiT3qaLJ/NWK2DPSYnBNM2tHnnAwaBzQLmisS0ZA2mRz3Bqwt6e2z2iTCsKtbWiC&#10;xtSQTIINWtrSA7mm2DEC3znvSXPc6QjLmcVfFFMmjJRmDAN5AzT66BWu7No6h+4xJNXC6USWKjA2&#10;7Y+38U01h2UBLe6Fkk5Mjiaig75ZnWsVc9FeNCRYZRaQEEcfHIp+zo0ULIBlZJOP6VZvaYoGDqqx&#10;AAzJNMDTyoJPKkYxxQbGxEs0X0imt+ni3ugrG6M8ieKz/LgLaXcSuAc9ge9Wl28FT/tjtJIqud29&#10;2QoAkSBzA4JrVjjwY82eW78VwTXS2wwmcP1lVkQe9SNi49oyBhzlTmOIrAu3kkSxQtMkRx2qIYol&#10;wbATEAd+qqcf0NjldErzraW3aa3MAlSaWWAQwUlmwFBkTRFAV7fJQeckPWFtFNxD5OZUxHkUKxl/&#10;c6FLlu2bjBWMspnHP96LbtgoVLCUWSf3CgEyrj27mePOO9MoCSm24do6jIgsKqUDSptsg7EcXBGR&#10;AHI/NYuX3W4FBAGwYYSINZulg1lVBAcTHzS7qzIkyV6lkeaU0MX8jdq8q3BdTqgBdoMAmrA2VuWr&#10;jJPEsowQap7Dk29hACmGDee1WbG2ihTBJO0FcAxWfIh8HRV6/Te5tlVU7CVg7jWvjQO0Fh955xC1&#10;vLB7gR4XdG0qOSGoLaJAokhQpwV+0xVRnQbnE0W5oGUEEqJmDVHf0TrAz8k4rp+o0dyA0BWEEiIP&#10;gYqiu6QsVlhEnJESfFPhnpkjNcmgkbZmYPHzRGM/0AmrPXaBlw0KQZCiqoqQW8Dt81sjJNDMclJE&#10;cyawtegArWG+BFEEeaRnHNZLARgHHiokgnwa9Lb8VZdBRuB+wRtrAVhBGQ1YmBk5HArMkqozPahI&#10;0QjnEdjWW7GBHeKmSN2cV6RkUTYCPbRA/wDoIr0mWjIrCthjWGBwJqkWkZ9w4HIFSU/ZM1lWyYEU&#10;NCV27W5moW0TGWn5xFE/xTE9qGrsg4+IqeWYEnmqBoICSGCtye3eoktPUcxFe3cwYNeZuog8COKu&#10;iiBMqQRU2PTkme1eVTBxMdqkzEZKx2B8VCWYuT0wwGMVGGUSf/j0RVDMAW/HzXsrtwZkz81CWCI6&#10;Z/Aou4CeSGwTUQQVIB4NSGAcHacTVMlGEY8AjHBIjFRRSNxicZ7GjLE7dp8Gaet6BrlslRxJniYq&#10;0C1RXuFMiIKisbTzu+YNWD22wzqQ5EGR0kdqSvsQzRtkmBFVZdCyiYE80ZmI3Atu7YqLN1Ttz3NG&#10;PWhIEAd6tlk0GY3AYzQUjJjPEc0PiTBgjFTCbdy7snNUEpdGUkbvzFeB3R88ivTDFSvzWQ46YWe4&#10;JqAxVNkHGY2mZ81NLcACMsRB8VG4LhBg4PFEtrvxyR2OAI71Q0yFVWC745OaZ09gEIfBzPgUvchC&#10;OpW/2q0sX7ZGwd1IM8GoipVTGV0lsqwQsTgkxjzFUbMQW6scHzWz2NVbtoVHOwg91iqO6FYEq+4m&#10;MAUyaqhUHZWXHZ8klmNB3RAg1f2tIE6oJBXG3n5NJ6zSey5IbEAzxVqPFg3yKqQNrYmCM9zS4ZnI&#10;HfsOKPA2zJMiSOBQQDBgRSxjSCoGDSSCewqdpZLAHMkR80EgdjGKmt7Y24GfJIqA8BvbIBMGQMiv&#10;bz2eA0QB2rL3SCHzBkwKibgm5kD5jjxRJl0AcjA3Ge1GsLLDpkBoPzNeYqjDcYaj2LwDgh+Kpsm3&#10;9nS/QfTbO+0l4r+pACsOqPJoP1L6ZpBccWbQRPa3kDjOQa170z1jT2NRbcl3IIIJzNF9b+oLWs3h&#10;QwWOntBp8ZLhfoU5fi0lUt3Zp1585nAG2BFBJZO5g9j3o1wlmDGhsoJicySKSzTZjqX+vP4o6RwW&#10;IjgilS6oZH/NEQqyjrC54qrFtD8EoxgyGBAFG1di5cyq7RA/vQbV60hYZM+aK19Tb6EMYzPcUREE&#10;0WkR7hV2jAyOT5j5rbLelsN7bLaCqJkHqMVptrULuaAQBB5zJq2seogICtxpWQB4/rUobHb0xf1a&#10;yPfhbQWXiJwQKrbmndm6V5kQOJFOXFuX7jEW+IVRPArH2gE2juVSOf6ChoVKdNlayqSoBkRBxwaC&#10;wUliFJWINNkFG2FCFeAzeK8CpiSDmIqEbtWLKhCrvbIOB5mjWrLFTCghc1YWUm44295nmPmo6dYV&#10;+uSGLCPnyauhTl2IppwAwK5n+3zUEVgCZnbMmJqwv9TbXYyVqucAQUnIypwMVAouwSLl+8Lia8jK&#10;ATt581lc3CSSTFRdWgbxEf3FRhmbMCenMzNFVmKNgTMZqLW+IJg5Ar2x1ZJ7+aopSPWlBIhDt/NY&#10;tqrbiDGYr1zc3bAn4qLAFcCOwqi0ix0doG7b3Q8Z2/J4mu+ekWdIlkoNPacezmR9zHtPx5r59sOb&#10;VxSJkCYrYbH1FfRUIaCgjd+fArRDa1TdC5Tkm/xtUe+odKNPqykAqO84PwKqWsXQrFgAAZArN3Vt&#10;dchmaO279tAvs7hRPjkzS5yTfAyPXQdbV5VdtgGQMkcfik7jqpUECAvnz4ozMrSSkMDwODSl28bk&#10;dK9OBA5FLLkyLO0AbpXkCcVhypVcGRFBLQ0wJWjm0dxEAFQDVlcgJWY2fHiBRCoAXqxOMzBqV1Va&#10;FDhp4rG1AYCyMRFQrkKTlWyDmIzNLLt70VlVXUlY+AZoDWwWknDHFUFZIIXJzESc0MjpDbsj+9FU&#10;LLQuO1eggAiTH3AVZdsHLSM5GakqjbB7iihWP2j7TJmo3G2/cN2RxxFVdhWetMAWI7HM+K9b2AA5&#10;gZEVBpVTKjFSF1Cqx/VahZZ+/b9syQO8nmqq4QYIHbJFTZSn2mZE1EW+9CkkW2YJiTPHPeZobKSI&#10;5ng0QbtrxEFoI81A7oVqso8pmQ0YPNeVmTAPkf0NCBnFS5GeRyRVkMgww6pIFTMgduaDtyY8f3qS&#10;AnM471CBmYMpBuTxFAnbGa8qwGMww4HkVKJwQalFHoK8kU5pL1wSN0AnMckCq4Kq0e08FImaGcbR&#10;adGzSgXJiMycnParG1utkCV+0mO8RVPoWIBlphpiJq5a6ptm610FW6TIg+dtcfNGnRhcnbZC2hQ4&#10;ECJB7Hzmt09P9YW3YIVSJwS2SQa0K1YtC3LsdoOIOTNNW2R2csJV1Anjg0jNjUgZ5HEMYNxgJJ3d&#10;8f0qyTWBAEeAGAgRjFVlwL7rjYCm6QPAFRux7gltyCCAeTNC0pUIZsdll6z0xGCOx/FWGk0Cs9oL&#10;JUgkHncJjPiqZJKqyjc0j7RERV5oNQz3QEtdCzOf3HmR4rDktWc7UZJLiPZtdj0Rj7tu2iXX5J8f&#10;8io63Q3lRTdA33EYkAwSBiPg1sfpl9C1+6zbVFiHYQCYzH4qg9YvJfa1dtKzbhPxn/WsKnJui6pX&#10;fLOdep353OA5gAS7SVqv0dtd7RcZi64yOPBrpmv+kLF3TXLpurucbwCQOBma5OqMLrlRgdKQOw7m&#10;utp2pQaTHrjuJtVtnthglkww6yRha8t0MqAqYBgicR8U1o/adglxxLKATn8yajqw1nam+LZjaZEk&#10;T4oLV0InK+aI3Dk3Ftn9MwP6+BSVr2t1zoclmhpHBp5AiqP1Np3TLD7T2NE0Nl7gfeS53T+TVqSQ&#10;j7sU0L6fR2lBBchhlWGRuFZd3cpc2hnDc/geKstXp7mnFxWItHZkDuOwiqK6VvssXBuKSPFVGV82&#10;PU49JBMXWMMN0EZxIPc1b+iWnd2tpuYgct9oiqKz7ZW4zCB+w+ZNbNpx7NlgEjGWmVQxx+TQ5HSo&#10;z5HUokvUbkam21q7sEiR3P57VunpF53UvIlXB3dh2NaJavNqrtuArcALHAHArY7Gpt2bdxgyAMI2&#10;gbjNZsvSQUJO5M3r05bGs1OzeQd6pDCVg+PJHety+qvQE02huFJMBoLksYXG1ZrmfpWpuJrLV2yx&#10;LqCy46ekTW7+pi9qPSLbEBX2y/VuJgzSHKmjRiyx2zTi7PkP6ht201FxrZkM8CqK3ClcyeY81tn1&#10;RdRvULjbBBY8VRafSyAGgwTFekwT/wBuN/BqxzWxEHvMHAJJXdBU1JLw6gJDVa6vQjc0PlUHGYNV&#10;d2xs2FjxyAeaKM4tBJpotbKtsVgAxCzkYz2oen9xHvWYEESZMR8CsaC6Nr/cV5I4Ip3Ft1BhhMAk&#10;STSJdtCGkmxpPcuoi98ArMSKiPSigXG5u47bTUdIwuXNgyAYEHx2rfdIUf2lDhSiHBwcfd+RWPJk&#10;cBMn8s1ixr7iJaVEKiGMcxPekz6oTcZ9gBjKj7ia2G5oBeW5tcSVgkdjWoam0bJG9gTwCOZqsdO+&#10;C4NP2dAv/Uus1+m09sOdqCFB4iODVXZS4u1nCjdAM5NY9E9u1bKsyswVjuVvPx5pR9QQ7MHkCBx2&#10;pU3zKKRWRcc3ybBp9rXigtsemW8fkT3raLWisWraE3okFfM+JrVtLttXLblsXLW0dxu7Eir30v1Y&#10;W/8A5WCQ2f6YkTWHLfolcLkhb09pc3VZC0hRHjvWSRba2zXoJZkBnJHyPFbOhS6u5Yckb9xwB/Wq&#10;r1r0ZtNZthrcKWlWMQCc5juaXutgU27A6cI1hGKGC56uZA7RWdNqbbXrcqxg4URgngmqyxcuW3vj&#10;gbcQe3g/mrj07T2Xv3GGnRcD90KD3JoWuy0dHSy1uyDg2278nywitu0un01y1c924TfEk7YIXwIr&#10;UdEWIHthQCwLx5H7RR7OsRNSHKAKJgtgTxk1nlGyPNGLdpMvL3pjq1q2jnazAEgQW3/Pgd66J6Ja&#10;sBLKtqEG+57JbZLM3gCtIshQ7kW2Z2UpEGFBzOexNbN6RrhttbQLZdiDtEkk9+qYg+KQrtCI5N0j&#10;b9doGue5p7Fi6UE+4xOx0BHzgxXy5/FX0K2XFzYQUKhuMn4Hivq5NQiWRb6gpdQNxL9b42+fzXzv&#10;/FgC5ZvoLJGxiAPBk/8A0CmxdSi0x+WpYpxaPnD03TfeCNxktAkYraPSPRrBLEuHWPtMllY8A1rd&#10;t7uxoDSCBPeDmtm9Ms3ns399lkUwPHT4PzW2cpMwYko0ja/SfTvYe8q2xKCCWMCCYha3C0lz3EQ2&#10;wbXSNoH9INa56PpjausLqq1tcCDERmZrbW2v7bi8d6jKAGJnB/PmkTsfKHCorb+i1F/+aFy3tE7A&#10;OCCpomn0estvcVzuNtiWT7ZQCA2e1bkr2gVEywUMoVSQzfFWNrS23tOHdlYllJiYMwYpbmxaTfs5&#10;g+udL9v2hs6j0Ryg7j4q11HrCXrVsgDKAgQSBt8xTfqnpAt6gzG0t7aknIAyPwPNaxorQdkV7VwC&#10;GJK9lmdxI7VfYSaDaf1dxcQFNypcUqVXAkziIx8GrvW+os3t7U6w07Sv3EdqFpBaS5pLqX/cggou&#10;zcSBxMf5VtH1V6ra1SabYgQI5ZzsyvY9Q5iiUPdFUtsuTSxeu7A/uEAMQTyZ+KFqjd/TUgNuIU4g&#10;/EmmdddtWmOf1EIEsOmeaWKLd1DXA9xkuDJBxuPBjwOKoQ3XzZpV92t3x7TS6MT1cMo7Gtl0Fy3e&#10;CE20WAwLHH9VFK+sei3dOHuoJUgYIwp5NKen3SF9z21QIzA+4OsKvAAqmrFyy7b3G0ekXN98WXDD&#10;22IciSLhrh/8VfqH+c1ftJdDBBClRAFdk9XuNo9BdY3Db3BiCPPzXyt689zU6hrjcnPgYroeLxKe&#10;bc+ohaVKU4KT92aveLb2JU4pUhukPgAHIpy+sjsIHE1XNbWCxkRXr8dNI9ViiuDAGwFuRMU0h3HJ&#10;/ApUkiVOAaJtBkDP5opIbNJo7V/CjVFfV9Gy4YNGK/Tn6gX+f+nURdp32gUZMtLDNflZ/D3Vm16l&#10;omU5LgCexr9X9Bduan6esi2EY+20suCJElh+K+afUUNurT/R5Nbo6jP8dn49fWdl19U1KkEMjsJn&#10;mDWpqRiFiAa6z/Fr0r2fXdcwUiH3be0nxXKnQ7P+1tiJMzk19E8blWTTYZJ9xR6XxzvBEGFZgsCR&#10;BxOZpTaZknbimcQ6Ljqyfigh9pIGcd63o3I8xQxCmZBOM1JbvUdo7kjzQQGzPIFTs7OPir9FMznG&#10;4mOaysuRCkjjxmplCzbZAhTHz8VkJhUEKWPJoLBsLp72zUJ1EQc19Qfw30o1Dubsyx5HyOBXy0bh&#10;DKxjHFfSv8IdXL+0jMd6lGHJEZP4rz31Djb09o5Hk8Sm8T22kfSvovp6eyzHuv3tMq3Ab8VsWlX+&#10;XW2y3Sdu5CxzMjvVBZRwTvWOEKIYnPBH+lbDZTaL7S1oF+GH2hR28lq+dzTtnm3FRbVF6dLb3B7d&#10;rARQGU7cDv8Amh3tNcW0l02mn3AGDiJDfiiela1mF5lUqwCELIHHNXtzUe+U9t2uHcdk5Yg/cRSm&#10;ilTNYfSag3HHtkICQBI5GZ8kVov1DaZizsuxl8YEH4+a7Bdte3aF5UDO0qrbpaE+Dia0L17T2Efp&#10;LkgKNjZ2s2T/AEFHjdsDJC1RpWl67Fzq+wRI5P5q+0a2bRsbg5baSe2Y7xWLNq4yuQTuwQ0BZHxT&#10;CaE+4RIFwzcK5lp+ac0hcI0WLWrVxi6iXiSOApiBzTe5Ute09tiAsbgeZ5LeKRAcXLZZIW2pKscR&#10;jH5qx0eoW6q/qlGKbyFWAx4yT2FA4jaXwOLYN610N9gV1fdJRKtNK6/dZRSQx4b4mZ+arjp7lvcN&#10;yrcYEtGdy0lfY3Sjb0XcGJ7QF+B3qlAiS+Bn1a+PfbZqiVYw2/AI/IqivXrvt+zabpYhSs7hI5g1&#10;Y7oRpAKbo6uGPjNAAtXR7UnEMPaSMf1p0OEL2W+yvtO3uuGuAQRu2n7ivcf71a2k/VS0dQVa6D93&#10;RB5xQE0tvejC0R/8LuE5BGDRrVw2wC1hrkhpJg7gTIGOwpllqNBn1Np7qQWDqWkt0yAP21X6d7e8&#10;hrb+6QSQWEyD4qO5Lh3vc2OXwwGD/Q0TV6ZPatLuLt97kCSPBB8DvRxkkPhOkNINLqLQVugM7ELn&#10;7vJqi1Xom5w72gHL7SN3YU1cvkqt25wDIQnqxiiKmLaknxvYwWkzB/Ao1Ma8qlRWan0q0Gb37e5U&#10;QrhhCfOKX9M9LtOhd7a7dwKqyyGA4AxzRdXcW3cuLkhmDcGCwxiPAoCeoG4yksJIhpPAGAccGrUg&#10;EvyTLvVWrNwXb7oFBZQhDdII5EGYrXdQtk3YtLbbZBg9QYeGpPX6823u7Qu7sWOAo7Hz+a51/wCq&#10;3SxNkkNuG/cZDScyaXttjZ63a62HXfV/SkuWFuogh4O1QNogZmuB+pemXtPqHuBiA1yEAxKtXcdN&#10;qbx0dpgkLc4B+3NaX6ppA6vLq8dMj7mMYgfFOw/iwc8oZdrcKa6NGY6i4Llpgdq3FJUAEqfP4rF7&#10;RKHaLhdd24bRMTRLepTTO7QqFQB5NJav1NcOAdpkqE8cAk/Fa4p3wA5Rigun9trkb/caNrZgAfM+&#10;au00akSjqCDt+I+YrRU1Ny/IZAbkZyM+DW4em3bqtbLWyqogcGcE95/HiryJi/uQmx4aBmR7e5VI&#10;aIjbJinrFxDbW0LxPtrAwFCgdqNaa0Dce7EXDtDLMMw4plNrOEDKTtCidsSwzAFZmaMeNLlMU1eu&#10;tJbCi2brKm5SDt/pAqjt+t37d0lrLmLZkN9oE8R8Vcv6a9604d1tjEBcAweJrWm9K9hrhXedh9wm&#10;MGgbSsz6p5G1TpG5WPU7l2yWRJC5O0gbS3ODVxbYnc+So5ccDwfk1pCIL1qxcVCFzO7Df3FXVi0+&#10;zaFZCv2kNzPGDSJ9C1Jx57Oh6TV3gmoCOXZQDjye1O67UgWjcA+5YNpRJBjmtBuXBaCdbFzt3ZOT&#10;wD/WjPrDpVtWrrXOht0KcGa52SYqWdu+C01d9V/l394tLr0Ny0UNFGqm48h5IQmD0/A4pKzcOouW&#10;vcthFVyF3HaDPcmto0Ppd5rDFSjJtJ2qImKxPHYlqU+kc09a0eoFxUthTb3kuZjaO2TQLOoYWwjo&#10;zNO0wcR8HvW1/U1h0XY9naCqlrSmcdwa021p1tXUtAwNm4EtEL4b8V0tPzBBRx/bd88oub1j3LV2&#10;277gwAZlH/1M+aHBstLbk6lVrhBGIwZ+KL6SbrulrfAusSA+Qy/07irDU3SisLju1u2TG/hR3NRo&#10;NW1a6KP3Ldgt7qu5ByQ2McVZW3uKq3ASwImJk/JiqQ65FIy5RziBzP8AtVj6deYsy212wOgN+4Dm&#10;aRIVe6Spm2fz1u0JZj0iTA2xFRb1lb11ne/subSoeMCe0d/zWv6rUtbYG1cS4kS6nBB8Zqi1euuF&#10;utS8iQeMUqTkaIy4L9tZc1FxQLhU22JJPLD4p3UOibQN2y4VJjz5n/aqfRFG2XS7bD1QeD2g1O5r&#10;riA3lcQphE8g+Y4iiwrmyRko9lnqluXXQ/prdJLDORFa9eb3WcMiBWbcAP2/+UimdT6hduMNyW0G&#10;0FQv7gexPmlrpO+6GY2oOUImPGa2xmW86doBasIBdm6TcDQXOJB4/rSnq2pZLftpcJklkmBnuDVo&#10;wtoA1wgsigtj7vBrQfqT1Gzat3SIbYMgtP5n81v0elnnmkkOw4HkqkUHrnqwRG91T1dNsjBU8kVo&#10;Wr1V26F3urQZOIIFG1mo1GpkbF2tlRMxUD6XdewjQu4kkx/vX1bxPj1gxw45O9jxqMlXKSKxmMje&#10;oz9sHmoK0RIIKE8iOfFE1NgDocBFAAnvihNCAESXBH9q7XRq3WWaqAoXYRu4j7aSv2kMkMVCYwZm&#10;lLZZHJDQkjcTmTTL3lBY/tKnZAqOSotxZCxZSFSN+4ypq3t6e0k4DEYAGIHzVLbveyQGABKjIMjN&#10;XnpoW8yqqwQesATV42kJyRbEdQxtOwKYImOQD5NR3jYn6hAbJUCt+1308FsAbVJKBgQ089q0HU2V&#10;th1Pbmo6DUpJqLLPQPbcu0qhGQDmj6m4TgklpBYg/wClVFth7trIZTBAFbEl91QhFUkndnOPil07&#10;HxlxRrlwq75AENmRE0ld3ObkOYJ7jA/Bq7197CCMSWx81W2zvCgQQvnAomK28if8swW2UQBRBJ81&#10;BNI7zcZujkEUcXSCVJzJHxFWEobSwh2Az0mrUUwZzcSrv6dkdArA8kRipq7STtCsy4jM1ZX0JVyq&#10;5ORVSyuzIGJlcn4qpRoKEtwOGZl7t9xg4Ao1n3AoJIzJAmOKi9i4m+G+c4/pU1t+4VUESBMxgfFU&#10;gpKw1rUbo+2O+Jg0DTKs3MT4+D5q4Fm0qQLhyCYiM1W3B1ttUgbRB8n5ohVMh7oIBEzIkkc06qSz&#10;QvScE9qXVA2y3cYQB1MM5NHiygALEQYB5BX5o0gZJpoj7Nxre1SVjOe61nS34bcQFI+0g1aafTnU&#10;G2N2D34gVPWenqhC2Tg/uIoqGbZuPBRXNQ9wt+qOQermagz78l9pYkfiKPqLI2u5tp0iY8k0k3Ek&#10;cKecRQSkCrYG7nYwT7RgdmpywgvbQqbZb7jQgLYe2GeYJCg9zFbFoLLurAuBKZBXANDCNkm6opdW&#10;AgO64qnExMGq28BKkLJ4BByZrb30aBNywTH288dzWu6vNxHQiWByvAo3Bg70nQJLykBU5AAYnnHi&#10;mrTYuO1pWWft70tZXbtthizMPEAU3tbc0lRC4Pk0cUVJizuAZBiRJj/QUDYPcYKCGAmTRdpdWkBW&#10;jue1DvBgU2wwjznFLmFAHZZgTM7pM1NHuEW03AGek16+7gIrIpUvIIzM1FwQGBJJXMGgug6Dko7F&#10;cn8eahbLJvVSV6uqMiKAlwG2p3AOxwKnYIlzB6ZnOKjkWlQ0NpTnpk580xuuGztIVhI47CkrcqwJ&#10;PyBNFt3WDwPywoolOX6LIsFZJQBiBB8rSt/VJvuKGbaSAfAIqRe2PecggNx32rS/vNcVWRiMzsPj&#10;5q2S7JZw7IB4IPH5ryusvmWEFaE5BE+2DyMHBozF1AJWNuVP+1A7Ioph7LbgSjiT5zFSZT26yxk4&#10;jik/dEo5gbvipm8rMImQoBgYq0ylCiVy0zM5WSzQSZ4ob2k3lx09MCe5rwS4/wBzzsnbtwAKXVSw&#10;EJuKsRg9j4qEMBGCKZCAsN3mmWUy53DYSDxS+1gx6YVuCa8i3HOwXAczS6GKZ5vbbYoCpJnAqDs2&#10;3a92ZmMUZ9oBVlJIble9DYKiuoMCZnkk1KCvgUdlQvueZj8zUtolTnb37ZPmiMEIZcQ8ZPJNDZMZ&#10;hYOV80LKQGDiRjgZo1lUJKb+nbiDxQpG1ihEZwRwPioNcVGDJIG0TIoGxySMKCFYI0EHv5+KZDMV&#10;QbJIPMxM0Ji5ue3uUCJDVG05JI2gnsRVIXJD3u7Gwime0yBRmQvcCyGHniKrbLJMCCAJzTdlCUaS&#10;CQTAFNUrIkFT2Fe4CpMHvkVF3hhbDEK3xiib7zmVCSUwa9dhUYtuPBNXYaiLM5DuCgiQFn4oF4l9&#10;gaRnJ7AUe5nYQXKmdvwaiguNKM07u9LCPFLiFYbIMx5oWyAzQ4Ujt3NZXAIDZUGWk0RYS2WDkqD9&#10;pOKqiiAtBWEOJUbs5qVsqrscsJEEftNELJlggInLeKjEF1UHJBkYgGoSh21ecFyQwE9PyaaVrloo&#10;rYbGcmq/b1BmukgYNMC7ElLhkng1e4Gj14bt7KW27gJPY1NlI3jZuCnDTxNTe6jpbklV3yU+KzeJ&#10;KwLhHV/cUMmFiVN2yDESSqnbwZwDUWVkZTt9x/zG0dsUVvbMTdLKTiMianejIWyCCIJBgxSpM1qm&#10;iBus4clY3AArET+am3vM0W1AVct3j+tBGoVYUIGABWCc/mvADrXe2wmcHmlWRxHLKs9sqIeCZEwT&#10;W6+iaQWXt2V3S6gyMbZ8mtK9MsW3uRs2BxGeYHiuqek2y4hLm42WHPcUMnw0a9FHmTo3v0zQ2fa3&#10;Nu2mQAU6cYn81smksLstXEY7AdhK8x+KR9MU3VtFtRO5pCKMKBzW2acaSJsiAYLTMtnINc/JO7R3&#10;8GK9smY9hbXvOE3hQCrN/hbvHY1nUXhafY6AM4WeqAs5BNLG2tol2ZgGDMB3HgUjd1G27bVn9wsJ&#10;gr1QaySRpcqNrtXrhGwoReudMQAzD5+Pmn7SqL4b3nLCQ3TME94HNavotVdVmyzMcFZKsB+TyKsL&#10;V9NotpcCkkOAHgwOUrPJIfjakkyx1jPYuJvhiGHGM1W6i9ecuB0HJBJIJ/8AIRVjdSwxkTuUbio7&#10;MBwO/HNJPYBsqzqVLGSpOIP2gRkUtl5DXHa1kb7l1mwXPf4gcUswWLzFW+0bQuCAas9SuwDfach5&#10;2bB3PgVXtdVNlu7JxEDBI8NVxYijD31MsSincqzugiO+KGqWdi3EtEqGjbuIYqDzWASbRFzbEgus&#10;dW2eBTovqnublchidoGdscD802MqZUoWHNpB7rG0jAkOVcS2fk5mlblnqL2iyB3BduYjiKbF87rf&#10;6rC5hUDEdud/zVRef2LFwyNqvK9cSxziteKf7M04fozqNWqm5KkrPdZK/gdp80jfUsWe0UKt9wjv&#10;Rrd4r0e9HuMrlh1EE8io3rCWnfpubVjwVE/uxT2zOwAvJsdkR9ykLKkST5HxQIa0COGgwyiCp+RV&#10;jYi41x7NouF7YBDdqDqtMu5ronekM4bDNPYUAucWD3KbHtXNsCGZFyW/FS02oNrU2IkdEuTnBqq1&#10;DkX/AHFT7k3qDj+n4pvTXQ4ANoBjPBJgngTVUJWR2bf6Z6nuS5ZCSpzbcCNoFbDYuC29pvtLkkO2&#10;eB3Arndi66XGOZVMouZrZ/Tr6G3ZKkBlG5mOA081mzY0uTqabVN1FlnfUi696QxI6j5n4/NL3tM1&#10;l7ZAG95YlJMR3ps21Zk2or4lXD5BNYFgm6yXV/7YmSMD4Mcg0iJusotxuG6ga3sZpVmzn/mq1UhG&#10;tm6hCsJcDdC9oNX5sLvtH2dockMh7AcN8UPV6dffF5pBXph8iBxEVtxZKMWaDZT61lL2bkFRB2su&#10;YPE54pO5o0X2mNwMh5acx4/rR71vUzd60K7iSY4nPFV63XuWlL5Q9uD+fitan+zl5O2tpS6l0t7r&#10;btc3RO7kqZmM1PQ+w+/ft3l+TyR4prXWXewG2qRklT5HmqjSGzaibgcqQJI+35rRhaclyczPBpM3&#10;i5ACk6VQmxUVd08d/wA0il5hcPtk7WCgD/F/tNJ6e9bS7buKZKEgOeP7HvU7zO49xS5t7zsWADu7&#10;48GuqIxJxLSxrDZ3Kyww6Q1sj+8cyKrNfpijv96rHLDktjEVZ2ApDxZbIBECCCOR8VPVXosWgbjA&#10;h9wgxk/8VcoJxYx55XRpN7RWrKhB1EdJUzmaq9bYCtfNwAsoXbH/ABW2am9nfyWMTED8mq7WWkKv&#10;1nqMbjzIrD9qiNPuzSrxuIwDbokbg3FZWG3bhtYPIjEA9qNqnYe4TlpEyJ3Us1qLVp0ggtDEtVNA&#10;LktbF2xAADSplp71ZWHJZVDOybdscRu5ImqfS3Tb5QEEgqF70wN5PRf3FTMGYBPM1nni5N2KTovV&#10;tBd46dxAXfOd3jxNLai0gLqu/su6d2R80BrLKpQgLmSMHNQQ3baz7bkxtziF8kd6pQCc2T1F9PbQ&#10;iZCEOjCZI7g0sj2to2uANswPuM02tq+LZNu8GAEgj/CfzzVb9t5D7bbZJ42wwqSFJWyz0TkOrbVU&#10;53Bl896tk1dnckksBgFUwa16yVaLjXVUu4OcGrm3qyQoa9hFKqQRtSfFYNQndm/Ttjbw0yAYYbjw&#10;aU1t6dnTO4kEn7ccceKZ06Jbtsrkbwu9bjHduB81He4tqiHkG58jtE1kXZrd0apq12Mr7ZYg9gAa&#10;oFv3UYjeCZwuQM98VteuM6cdGCY3Gtd1WhuBiVUECOfuNdHFNtHNyQpgLLRcO2CpxuXjcPNHRiNg&#10;azxg5war0u3LcwgCo8laY962AwdZ3HCgxzT3YiEk20Ovda4lxTKgEL2FBual21LK46dsFInPmg2r&#10;gA2MgEZ3EyI7VN7t12ZgwhVmSIkefzQbhrhYvYDKSxKgrKgd1pC+LZsuEusSrEn5J71HU6hHCmNo&#10;2mGnLE0it5bllyFjI5x+RRQ7sRabE7rEbt8wy96pTewxV2QgjnPHirLU6ksGaSpUx5xVRdZoaBuI&#10;z+DWhszTqyva4GRjCkkk5JkfilpfG5lyO5ptnRi6XCASJIHFVzJbAAggckk0LmFsaRC5gbWIIk5+&#10;DS9y0YhGJWcHgUS/dL7Ru6V7iky2e8eOIqkEEczGB4FBclVMxzOKyp6SYobx4qFpGNkwYj5oLMZm&#10;fzFZLEDDEfihsxMirQZlWES05PAqSmfOPNDIYrMdqyrNBzVsvgeTqXd4Oaltb/CaXD7okYHii+2v&#10;/wAOoCj731Ntjs3lnExJMZ/FU99wklhKb+mVwwprVatntJbKyAxgjsfPyaqnchk3kHfLIOfyTXfX&#10;4wij5zKdykyvvarNuFBABDT81lb4W5dSUBgLOcUvdQh2V1GxVknyZoNw++SZCjf0mIB/NJkxCjNs&#10;jqXCXz1DYVALodxzQ2s21IUw6ZG8na09zjtSd66WtnYCrLPAxFQuXgl2Vt70KAjd+095rJIYruif&#10;uwjBZkt0p/jAqNq/dBW26NbV8Q3+Smlmuki19xz+3E7qyw9tL23DeTJKmlmqCpdBtY9q0XCkh/ta&#10;DOKVdLm4uGUhADnECptbBkHqKCciJmgXFdS02kZFTPefg1fBbbSHWdG3wgKnqJHJas3G3QAC0wWB&#10;4EUJLlhIxAKgDv8A0pmzaK7y0y6YM+PNDQNsXU71W2bqqGUkAeKYuF0FxkRpxA55qNphsQqApB+w&#10;DLfg0zb3Mt9GYbmUT4WPkVGDX6FWs7nAB2Qdkkf3kVlrb3rl0AEEZAA8eKIdUrEbpvHbAVTBkdwa&#10;ylhLlsBd9pjIQk5M95qNlwgmBVirpbUMu0Bgxyx+BXr1ob3UXA/VuIGI/ArNtWtbGfrX7JGdx8ig&#10;i3c928yKGKkKB8GiUg/tpegb3CxcCAFIMHuT2/pWXS+1tSu0LwzDJjxU1tpaUgnbkhpMkk+KlJLu&#10;jW9hAHSp+4eapsKKM6e0qzdDdIP2jsR4FF0hG8FbzLy++IYUzddwGa2GeTGwDtFRLkBWI2Ipg22w&#10;TQNjIsSv3Q7Ku4u4Ugx089/zSnus72ugOQuScEfEd6J7BKqQHUbjwJ3A0Ar+sr7yj9+6gfNIlFtl&#10;feosLd5wiIBcubpUP8CmGsqiJ+qqW1BJC8zU7aXVZQlxG39KE4HEnA4oN2EdgqeEfw05IHinw4QD&#10;5dkQ5RkYw4KQsmTJ70sq3LJusYLyG/C0ylqy6uXhRMqEH7fFCs6T3NzBgysJbdgwPFGByHS5dUs6&#10;owQsCA2SadZgSCqFXyyoM4+TSpAtIQ14AiABxNQuWmA90ajIOxREEbqjQ5Saolqb/uOiId0idyjg&#10;9waVvIzKuV6ceSfg0xZRgbio2QRJAMA9zWfbKb1QqxbGTBH4pLmhiixdLHI94DYZkL3PirzS3LRu&#10;qougszLgN1Be4qqs+yzsAwT28in7N4BEMKWgrETAOOR3pU3aYxJ2uTbL6+4dSEsoiCBuZpG2uL/V&#10;pU3hc9tpnbbHHPeuorfZ7a2pCBMScgkD47VzT6svllQXMAHoxXm8icctI9V47InBCWmm3bC7VK8r&#10;JiD3iiapCHZt0OBuVzxmqbRaqCFA3jbgHtNOi+Dbl7hYLj5X4FZpJ2ejg+DWdeLkOWBJH7vM1qWt&#10;RAywY3JJjxW4a/UrIRwNitWpX7RaQCAO0ZMV3dJ0jkai9zKcsuZGKFJOCcTU7oCnMVHZugyCRmBX&#10;SE3YQe2dq5Ze4Hmo5UKCo6qmUkiBg8djUktZOSTOBFA2GosWVQx4ijLYYnABxVna0jSc7SBkRMTV&#10;jpdJ1MmTFLeQVlyKJTrpTKzMjmrC1omDZjaFnJq5taF9kLbJXmO4NWmn0Kz1KAzMJj5oHkdcGHJm&#10;SaspBo9qKRDbhEHt81aLoN4PtgO4jpjuOauP5FSzAqpjse4/5o6t7W0KEJURHiaiUpGZ5oxfyVVj&#10;RoLqqFMATHz4mnE0SOELQjloDUZ0uDasqpgnHLH5mpm8ElgzbgsnG4f2p+PC0Iy6lNNbTy2tivOR&#10;lfgQeazc912uFWU4G7t+KCqi67BJcsuS2IqbLt3sYAaMSQaesZm+4Eu3W9zpAYECSBWW6GMOVaZB&#10;nAmoPb966RlQqhSZ2yDQtTJcNAJQxjg1TiglJ/JDUXot3QrOZbLgyCaTfVBTIJ6RGMc+TRGtWmxa&#10;Vo4A8TzUW2srpsWEAjd3jyaiaInySs/pgA3DxMTNLbihLFHB4qd5CGEhTuAEn/ihMrKlkFgu49R+&#10;KEZG2E1LncTlCV4AmBWBHtgspRQePPzTN13S6AWYgYAEHb8igT7m5wxgRIOAI+KqwlEgptC4otM9&#10;wZUT5NRhyTvvAnIOz4qGoN1E2oJLZJXBjxUOrLbO0RPFUxsGHuIVAJeB4mlkti02zdIydx4E0EvJ&#10;2ZaCAPAPzUrm60uUncduOAO9JaNEWwpBcRBBgdJMLTi3JuBCIcfgQBSJRW9ubcjaYacmi2DZ2uGZ&#10;z4EZmlThaD3sshcUuWghyB9sipm9sGFIVYwMifmoqwV1W4WBmSUWYobELBaYJMeDPxVQgKyMIXts&#10;7ScMsyOIpXUC5et3IPRAFMsxRldVACp2M0S1dBJMhDPLcRRyxr4AxTo1jW6FlXcpkCJJrU9dpXRj&#10;A+Rmui6uwSqbQ0Bsjs1a16v6eQocGcEQO1BinU6OhhpXRpgCwxFSJgriRGJqDAyRXmUhgCZNbh9k&#10;2BbbAANYMk5wa9E47VgYkCoXaMDIAGSK9J5qXB4g1F2okXZPbwZrJhWJ/wBO1RtwAZmvYOMz2+ag&#10;JIpJjnuSKwFgT570RSArDIPBjih78DGAYquwibWwBMd81j252R34NYxE1kow2xmoRozamRWBAU4r&#10;KKZOalMTx/WpYLRgMMCcGpn8AYigkCIrJaQOrIogSXnMwKLuVobYcYzQmMsZJmshgGWc+RVWCG3H&#10;YRB+BFYFuAGkycAdxRLtx4RoM8TU7jsRCtHyaqwkATg4gxWACAWJMcfmpQxAhsVhjyoQxULGtMwB&#10;yGngEjxV0mqLmDfZQBnuI8Vrdm60cTnFWKajeW3rCrAI7GiUqFZItlvr75NmGnj+hrWSqHdMzEgi&#10;rDVa4XSURjtHBNVrMp/btHfNCwscaR62AynMAnipm5057Y/pQ5YE9QNT95nKoRIAgVQZhlDCATzj&#10;xBqFvcs7SPFeDkNEQSIM163EKdtQhMAzEZ8ipKoBHOc54rNq4WWIKxkRVhptDd1AcgGO081aTZHJ&#10;JdiCQRBUYIIrKiHy0beKttR6desKr7Gg/ESaqAWMCYM9+KpxaCjJSPPcxJAlm5AqQbqg5AHEUNm6&#10;jMSDNYVhIcg7jxFWi2kO+6FH3yfA4g0F7gLg8HEVIou2CWU/5UBrTFmG6W5FE2L4Lyxe2vhRkcz4&#10;pfX6ljChecme1VSsRJmT81lnYsI4ipuE/buSYS7h/uMECPzUCx6phcY74qMqoYgA/FRZmHYeRQD7&#10;IXiSVgc1g4znnipMVmTNQU8qB37ZMVZR5CC23cRPmpbwAy89qgwDQc57mvMwDFScVaRVjKTdaZE8&#10;GatrCW936icLBIxH5qiDBuwg4ninkvAoVxE89zV0gXJp9BtYgR4XMiOM0g5yfBXApq/eNx4RzBAB&#10;JqAQsWBPGABVhCixAEHcOBXmtkZjI5psAS4xAGI80NwdgbaVPFQtNChDExEiKz7mJgSMTTfsgqJP&#10;A7UuUBIxHFCQ8SYG0wSeKIWlYkqQufmsEcz/AJdqEF6ZHMZq0y6Js8skRim7dxiVHCZmeDVe2Y8x&#10;RBuUED8DvFWCy7tXVVYUj8f6Gm9RqiR9hZmjcwwcVr1q+qSSSYwKncvl0G0v0ngmpuYara+Ql8Fi&#10;OodeXzMeKGGCtkSBgkUYe2HXcrSVgwaZL7Q67Np2wKpXYtRSXYJ2e2oISN+Fb4HmlS99wQcACM9x&#10;VgFZ2XewOQIHaouAJBSIY95xRUCuBCYB6TjknvWHUGeoiRINSKwTktuORS8QAP8AM1QdGSZmFJkZ&#10;jzRTZLqHYnnIniKwQN5zyBxiKNbUSZiVH9apgt0DG0E9faRUZleozMmTRg3VMkEmCOQRWLiLggH8&#10;E0BV0KB4jk15bgk4mRUrp6VhfxFRJDEMAATA/wDerLQa0oLCSQRyB4pwAsQxMYJjwaGW2FlTukFv&#10;NDZyUfByBM1EGkSJaXdmLEjtXkDi31GJP9qiJYjtx+DWXQlczk4qF0zKXAhLLMiCewpcq0KQB/Tt&#10;RDsjKcdxWArjqwBGTxIqFcnltoIJBaOxNWD6ZEs2gRG8mTVeLqqAV6vzVkXR0PUNy9zmBRpFWVrO&#10;qkgjC8Gom5IcAQMGjDSvcPQpZoBzgCo3rZFwBgJHPjNC0VFkNoBACmRkmoByIIOZxFEtRIhjBOF7&#10;1hQNphgADQjVIkbTlVkHBgCM0JpO4wBxjipMS4JliViIOalsJTdEA8k5qF2QgMC24grUSW27o6eK&#10;lDJmeRmaEd5WSODUIyJRoy3eTWfdCzg8QKy32LJ5NZIBMAfmrKR6WI5isK5Ck8weKg6gMwc9umKy&#10;xUhewqqCCNcCvIWAc/3oMNMAnPapbJXd38VkD7ertzUIBwTJ7GiiMwsk1NACYLCB5rxUh9pYY7jv&#10;UILN+Asc1NGCkyJxECsQM9JnzUWUrIOJzUIMIAByZOfxFDZwNw/rWfcY8Cob4YwvxVpAmFCnHevA&#10;CM8g1Hs0msnjHfzUootdKFIU5gZaDmK2F7SnaVnbyBMH81qdlirAZAkVtqqt22CD1FcHgmOa5urV&#10;NMROD2sWtggKzTuzBXvTqe6Wjupoa9vZTpbAJzTSWltxIPwZwaxTkZJss7iL7bsViBn80gEt2wrB&#10;QT3YimzqCV5+Y/OKxotr828nG7dzFZV+KbBc6XQ/pCU2sHad0J4ea2jSWVHuhbZNxxHudge01r1m&#10;2rbA1s7QcEVs9uyPZ2vuCq4luInvWHPI5krc26Nhu69bemuW30yBpl1GCwOD+RVV6WLty+5Ke2EW&#10;QAcoex/Fatq9dccpucwDEjMRw1bTpPd2O7FGcgMxY4xSY49q/kkcm599Cn1Pqbun05TYNtyGUwSa&#10;5jeUIWbaVwF2nlq3f17Wvca0p2FZnav7T/xWqaab5Ubp6juLdgK6emuMDQ3+y19OS5bDsbZJjpIP&#10;mr5vTvca09y2ogdRXz2qu9ORQ4RRCEgAE+e/zWw33GmQq4Id8hBkQO9ZMuRqZmyvmgFjQMVuBmEs&#10;26Ik4q99O9NsWraOW6idyyYyKWTS+9Goe2dhTZ4iKHeUAXFYlgQEMUlzcuNwqNQdvGN+vvZ6bisJ&#10;uW5CjIx81znbBKvZEJmB+4t4Nbhda/dtMGtKEx9gyD81V3NAWDObUDbAjBitGH8VVjW9zuqG9FpD&#10;c2l4gT0geBzVzqFt3bVr9NMYJAjcKoNDbu+3tZyTgfAzzW03bqPb9pQVcqSZzzztpeV/ki4RTTK7&#10;06wzFyNu/eOoAAIKYa1LrChdtw7jyOKQ1GpYtbPtoyFgT2naIinDcJEsBtBiAYPkT8ClMB/iXvos&#10;MwO8KQY2ZPGa6Le1aW9BC3Rt2OGYfco/aIrTfSrvvW7LLcCz0kADd5zVh6jftnRG/bOwMCGBHMCP&#10;70l8sfjPm/6ktonqDy/EyPEUrZPt7NvBHSDXvXLr3NUUMme/cmj6e3skrx7YkV6GPGPHfwaYxqKH&#10;bCWwvUs4jbORVR7Ia6WJ5OPGKv0tqzW1CxcOAQYpO7YVSCEyGO0dpqoTpsFKmDtXV61RIUgmeRIr&#10;CXGuKCqe52jgz5qQtb1RC6rzEGltPZKMCuGGMHjPNTgnPPJa2s7WCBHY8RzHer+5q00xt3W6245k&#10;Ed81UpfktuZSYMXGGc0AfprEhlYRj/xzWWSurEt9G46J95JDe2riEC5k8w1U3rGnFtiSRLfFC0LG&#10;4oueyUWYBngCrD1GwhRyd/lZzIpS/GRUZUzTdJeb3SptjqGPitlsswD2zcQKwBUgckdjWuPaFtHZ&#10;k2sICirm7q7L6cKLYmRkj/SnZVdNILK9xd6O6Fuorv13B93Za2K7t9sqH9zpMx0xtrWtPqdNFtDa&#10;2spkAxtaat1BC3NttZdywaYmeF8YrnZI89Ab6RsHpGvulFBuMqbYjtAyeefinNfqVulojbt3c9+a&#10;1/R3QHTcANy57wZ+e9X+p07GwoZlBUSp27pBzmKRKKsn3G+EUmm1ntM5Fs+0WPUeSfBra9JdTWqr&#10;7Clu3+2AC5HetQuaS67XgE6QFDEnE9hW1+jaS+jW0aACAxIbpX/mfFDIQ8kknbOl+jaMXbDtdtiU&#10;VWWDtC94+Yr2r9sMxsqzMsArHTJMyKWt27tjTted1YBhsUtC5EAn89qTF29cZxhmdB7ZaQqmYJEe&#10;KzO+SZJL4LQa+3e1Nq3uuM2QIONx/djmKuvTtSyW/dChmW6RtHSRt8R3qr9L9DZvaLsFmQx4LEcG&#10;tm0mj2F9xC7SrK4EsZwRApW5ICKaNzs6/T6ks67y7ASxMx4McVwD+J+tOnQMyyY2yx/vXevpzQiT&#10;7msLuVk2wuVWcgfJrkP8ZPR/Zt+8LaMm4BFJ6wGPekKT3xvq0VmyNQ4fNnzvoNRbGwh3de48sOK3&#10;PSO9wB7tpijz07sn5IrRtw2XLICm5uBIOCDW8+naK0WtCySLiiNoaFaRkV1nFAx5Zvv0bo9Hd9UQ&#10;al2uacRK+SMwTW9+uepaf+YvN6fbY6ZwFhVC7X+BWi2bv8q1r3XRN4UkocgnFWfperIu3SSRNwr8&#10;IV4PzQyToKTe2q99jB1+oF6ySxZbbSh4IYdj8Vsfo/qdthcCk4LFx+0/MVX+yruf/g63KRuJGSY5&#10;jsardJuUMpaBIIgRJB/0FJaTFx4fZf8ArumuX7L2zcMFQJGYjMmP8q5kuoCapH3CASI3ZHzA/wBK&#10;7QlmybN1p9vcAwC8E+DNc29Q9Gb+de/aQoHczuIXPcihg0XKn0Y0vq9vRs1qwwZCrABukmDJn4nz&#10;TTs72967jaOTtJ2oe8Dua1bS6PZde8by3UUkHd0ywxGKk986Uul6yZuOP37cDvHmtFcC97LC6beZ&#10;WUd5lurj8Yz5oTahWuArtG9AJAkKCY/yqt03qKi+yicRuaI2yfHitnFnS2bZDMt0G3AjpGfIFJnw&#10;SOSnaRBy2o2qq+6iDbDHazACAYr2isWbaDepf9RluDBgEdOfA80ulwWiiXXQlOIwSDnnzWver6xr&#10;COxK2w6seg5IXkMKCn0ZcuRPlpM1L659Va8ws7rpUGFjiPxXFPULIUz3nIPauha2/wC/D77ilmJS&#10;clljINaR6xaUwEkkgAxxu8Cuzofw2omCllVcWaVetINrbgvn4/NKcAD5Iqy1KCLbFRGZz3qtcBtp&#10;Ig16fG7R7HC+FyCNtVaW3RAmPNEW0ozPeKxdBBZSJg4M4FZVIKGe8jwaZdrse1x2bZ9K+opp9dad&#10;QSVcEK3FfrV/D7WnVeiaeSJuImVEAAiGj81+P/pb7r6x90/1iv1J/gxqSfRdMLakqiBD+7DDBH9S&#10;a8F9WYVvxy91R5jW4turv5gfG/8A1C6BLHqt4ldrP1YPABgGvmHjfgtivsv/AKktOrvukEr0luDn&#10;sa+NGHI4I7+Zr0305kvRYzp+IUo45J/9wMA4DcR2NQG0bsEZEVIgSoM/NSSCzZAwea752UQUAtEV&#10;gKTMwAfAohOwQUEjNQV8BiMiTUIYiACTycVIEQR85mvBoPHI71hcY+O9UymHdhPTO0Yiu0/wp9TX&#10;T661EndgqP3nxXFiS5LNG0nmuifw8vFdfpAH2j3RBPauZ5TGpaednL1/GNS9po+5XdkdTuUnYWuE&#10;mCDMgfnsKukRmsMxmHBAJ6og85zNa3ZuhEsKxDFhLQYLbj9vxEVt9lTdvC4jAMhLZEyOGVQP718y&#10;zLo83n/ukMXLb2bwC6dQhhQx5fYJ58Vdq9pWtNcswzIQF+3av+EEfcapbChHYM8lWbrYzAJpq64Z&#10;lKKVRGbczDrPyDWajDuZb2L262bYZ5YkAXMMijBiK1b6p90BH3sEURMjdtAqzsahrdpEvqy2mDJn&#10;uPuBFU3rF4vaA3FpW2wG2Rk8CqiuQrbXLKLRb7WlRrJZg0bgF5AradHeTUXkV7gsh1BJB4+BSWn0&#10;9oHN17aLBJU9UxnH+VWguC1ple3KMQd4KgwpMqZNMbLw8Pl8GweqemTaN9Clz7BjuseKoGIsHewf&#10;YYJVeZ7EE0rc9XupZbehXdBVCRAXvmjjXW3uhnfd+oRbBXDBRx+Km41TlGbtKhuxbv73BWQftYDr&#10;G4dzVTrkKtbR7sfbJA7pk1arq7KLdtC6NzmUJloU+T4Fa16hsNwQu5GhgQZjPg0cTPlkkkNrb9wP&#10;GyGUwuSUgdz5pl7m9A4kLsAtseVZcziqOzrHsNu1GSu7O0rBHAFHv643N4uWiVZQdudzDmARwMUQ&#10;pNWH/miLbn3NrMDtxInkv8eKzpw9xZw7NJCKdsSMwKpb2q0yPLrd3SeiJQNyJHjyaJo/WLnuO/sq&#10;WIK2xukR8d6JIcl0bPYsq1xbKyxVAQWGWjEfmsa++lhHlGUiRuXDKOAKHpdTY3pdK7vbM7w3JGTM&#10;dq2D1LV+5acsoe2zDpgQ24Yg/mjUTR9uSXRp+me/dYlyBdc7QQNzY5JHg03esqgd2VSR0lZ6fFU9&#10;64dE+0LJCA9bDdg5afFCb1Ya+3dBVFCkABM/g55iokI2tcVyJ6l1NoBHWSklZIG7x8gg1TMbpVbv&#10;tWktFV6GyzbcZ+Kc2teKoWJYBpxho8R2ipapEs2tO7hVknk8gDAPwAM0TNMZKujRfVPU78PbItMl&#10;xcSY2sewPeBUvR9OXS24cq26CWEgQP3CtW1V21c1dp2DEI0x+2ByZ/2rb/RtPv01tyNpcyA0zn7R&#10;8mm7argyqUre43/+XvWbd0ohcOgy3Clar9Xomexb32goYwg5mavNAHWCq2vtBdt3SxjPPg1Z6TT3&#10;kuJvAYbtpbkDceQahrjBNLk+ffqP01rYvlFYm2quEIkHMTPitdRjtg2VLIRCTH5/pX1b6p9O6fWW&#10;7gSwUENJDTuHdfxXzt9SfSOotEq5IEErt5AXyR2rVhyJ0mIy4mpdrk1O7dtj31lQ26BtwZ8/im7F&#10;++xvWirBYEFSNxJyaprHpN+7cL+0XkBVHGYlc1vlr0+wgsJdG24bchlzJPJ/2NaZxVIWoT3Nel7K&#10;6zqdQ7v0nbbKgp+4QIkVfaBQX2RbhYZpJDgHxWuXXX3eu2zAtCMcAT/iIoP85eZr77cO3t4aZgxx&#10;WaSJHJtOo6V7dxS+9igAJbsA2AIouq0k3vZPXCBs4XPiO9aH6fqWKFd/ugkL+Nnz2FXZ1G7azE7p&#10;CskkSY/1rLJBKe6L4LSzqLduzaVdKX91onnaV4rD60rbDEKn7VBWZIya13VXbkOFRlK8ndAheBHx&#10;T+iV1dPeiNpFqP2/8/mlTVCG31Rb3HN991m0GWQheef6fFVeq0N9HujrZApBC8Z8NVvY1MPeKKjl&#10;N6qQYUOeRTWh09trdt21DA25YIT9p+fIrFNC547J+h6YbGtXrMMoxIkwcx5muo+kX1t2VK2iIG7Z&#10;4nFazbV2FtwwCusqSZMDn5Bpx74VSrHcI6mP7MzPzFZ5ujRi/Cii+obq9R95XJuAs4yCTha5edds&#10;1Bm2AHkAGDAHNdD+pNaoW9vkBh04jdOOfFcs94Jd62UAt9xGCY4pumlakL1MZcO+y+0Fm8EuydgC&#10;7gBkKoPApnVvc37fc2KUl2JlQSO9V+m9Ya2jG3d2kFEyIKxxAonqvqiOvVwbgUt+/ce5jtTWmUpR&#10;UKvk127qrT7LaztVgSRy1W9m8bSMdxYM22JyveTVf77v7yI4DWnJLAZcf80hqdSibFAKi4oDRiIM&#10;GfzVfbtrgTjVO7Lj1DVoVuhbc5M5hlWOR+aS0q9KS4C7cWzz5gmqYapbga3LbkwzRG74PzV5oxe9&#10;lV2D9IxPMbhwaqeLaqGOK5fZc6NNis7s0IQQLYlCT/7VdWfTGRWHsQAm4OWkBjnNV+k1tiwh3ubK&#10;wFAWYxkk09pvUB7jN7fWQB7Zydo7xxNK4QuMbfJO5pBsVLaAdEOVHE8mOxpMqZZ0vPKstu3JwWHN&#10;W9/Wox1JBAEBWVv+4K1r1HVm2CtqFg9AH+pJ/wAqdixubSQ+GlcpOmI+u+rWra3TvyMknEMOCBXL&#10;9WA1v3XZSzMQVngGjeveptrC6F3hTAxPHk1olrUXrbsrmIaZiTkV9P8Ap/xaxRjJ9na0WJxl6aLt&#10;tBbtkMGGQo2zGaY/nVO5LbBRwSomTWn6jWi6UQJHYzzUbWovC07Zmdq9oFeyjtR1OpdDmsvC47k/&#10;sgAxz+arblkmEa4O2BQtjMoMxjsacsXC9toAIJCk9yBUckwPttW7FH0j2SyFJPiOfxUIuW2Tgn9w&#10;PA/FbL7L3GKhCCGWIzj4oeo9HKG8GcjMSMwTVbbGxn6aKS4pKKWKgDG2M/mtl+m2FjXr7h5IAP8A&#10;mJqgVYEFgQqkSPijWzqLTTuywByOAaKKr0DKnX6Z0rXeo2CFLQBMMRggT2rm/q4RrynHUcY5FZva&#10;57hXeSu0R5mkL7m4bDliZmPAPyaqUg5PfK6oJZBVS+0LBxt5AFWr65FW3cUggSQB2+TVLp7aIzPI&#10;kMZDE5PxRfbdn3FFw0bpx+IoYyI2MK8qxSNxysSQvfNAfu5TDYnxQ0IcXXAKt4/aKmGJ6RGwiWjM&#10;RUbsFsFdtl1Y75VWkxgmmGVmUQOiMihtY2cm5DcCI+ahZLkOAwUEzPBxVxFT57D6m9bGzDAgcioy&#10;uxFgksY3dyKw2nVyvICZrNsqyFgZgbR25o2yRaB6tLOPuIB2iT9xNNW7rWDbzG0qWWM0B0dLSuXD&#10;BsADMEVhwlt2MyxHXOJ8RQDdxZ/zYuM7F8duxhu9Vd66AVlCds9Q7EUveI2rKlfPg1i3ccFwbihh&#10;BPwDUskXYe20wu5kSJJphbu2OglomfC0o9z2XulbjQRg+Z7UW86MlrbuGNpHzzmomyPn0bDYvMgs&#10;ICVOY81JtTE7ru5gIh+CTVTavLZAa24iYG7NARi/T7pJliSeMUxZCk5KuODL3kuBZJkTO3ND3AJc&#10;xB8sP9q9YYoZIEHgCpidjMvUdwEHHNC+SkDUvuIwsBcnNWqXrlsbg4cERHx5FKXkey6wFgoZY0g9&#10;8ILWw5Cwp4zRRqIM43RsFpN4TrZAd25j2WkLCqz3VygjnyKTbVXer9Q4VQaZtX7iXOEk8d+eKbGa&#10;bQmcEvQ6mkW2HYDDJwM4qsdVZWIncgBg1dM9zbst5IjeuBg/NVuuIDbQ+0hZzmRTJ1XALSSuiuu3&#10;muKH2jgrHeg2Wtxbb24gwc81O6YuAR3mI7UAnY0gYBAjuZ71jldj8btDNlCGdrcQZAB4WlLiHobg&#10;xETn80xyQCo6TJiiWrZ9smd8N9rdgaockKbVEdS7cHB715A7KSLYXYaMGMP+j90jycd6jc3BE6zJ&#10;MGKAgO3tZmKqRtPVPjxUhfdCCABIMnmoXAPdEnG6KLZsv7jqMIDIjMmriwHZmxbbbu+CI80Syhnq&#10;APBwYFGt2S97abu0wSScVBC3tlggaOk/FMoreRULcuPtiFGAOJFY3sD3AiY5zRfb4DECB25E1m7C&#10;bCwPgntjg1Re8ELhBQQDzB4g15muy77gSxxHAo7oCpdVjeIDHvUUVA6hlDZ245x4iq2k3AwXlSUb&#10;I6iM0z7LhGKpjeNp4n80C0hLXFVig+czU3uLbVAWIJEzVpAWrGShEICCMnPY+KSNs3EEKVIYlqbY&#10;JAVmgDlgJzWE3PIUEryWNRokXz2LbGlSrMBmVFQB2noUHPJFTa3huqWY98AUB4YyzmYjb2/NLGck&#10;VcK5O2fjkKaEyhQhJIMkn5+KyrhAywDJ574oLg3GyJxJH+E+aFsdGNNEbhyobPVgLQ+tSVmcgZ4o&#10;11lUr90zllqDIE92H3K2PM0oejMh3uncFxEERNRZiFCoMvx/SvC4AqqYaBM9orzkqQ23G0cdpqA0&#10;Scs43QJUdUCBTdtlYGFnAkzHNVtt2CiDjuDmaeQQDuIUuZAq4tlOFDTEScHaGECKDetyu8hhBBKz&#10;WVQlldBtJBABNBRXdUSJf57kVdkC+7vYHqxOD3NCtqSqKxIaeewotoDfJXtkGiKu5swFDSD4NWRs&#10;FaN+bpwIMRNMLdC2rh2gKSARHFLFiAGBGcg1m6+TJwfPb5FUyIxcaWfgLIPjcKmEe2465CjdAoiK&#10;qhXLgqoAgCl1uo7OxUhv7QPJoXZZJdSs3AboGcLHc0xmQVyAJP5+KBcARFQqpbkMMiKKzOgs7XI6&#10;sxQWTb+w8oGiAe581JGWF6cAmZqdm4FlhACnp+Z71KzvY7VmfuPeQe1XZaRlbSWzcVTmAc8VLZb3&#10;XC7Mm77f6V7YgB6eP7rQLiMqKCsN5meaCTGxZg3SE646x2GY+axpkO2C0LwJxmpXUT2xsubSoyYr&#10;0Ncc9BgqDA70oIvPSVVyrOWYpkRXV/QNKUawJ2q5l9omD5rnPpnu9AFsgoMnHBrpvoqkx1bwcCDt&#10;AI4JpOf+06Whg4yOn+m6UD3BDlmldyiDsOcVsGmQvZMt1OAu/gDwDWq6O0yFVCtMSS7cDsAav21t&#10;k2lFtGVRdUEHO8DvFcts9FhhUUgd6yzBkdgIUngt8cjgVUXbq2haViWCoyhV+c7pq0lPbJ3AJLGA&#10;SOTktVY5RJUgsqmF/aS3mkzkVOIla1JRbN4xuzukkEg4iK2TS6hb+xltAFTt68FfO38VR29Oll9S&#10;gMyUh+NpXJFWOgtpavoSoe5lsEhIXxSWy8TaNz/mVuvue2pBi0HQ+3P4jP8AWk7gDlx7rKoO0wNu&#10;B+abtb7im/ctDaUImSp3US/aue9c6yJT21L5kEbpI8Gl7jW42a9BdkVrQZ9pAk7SB5FUQtvqLbxB&#10;dDu45+f6VszWmAVjB7hd4lCfB7iqW7o7zM4vFV3ByDwIIwBH+lXYDRVkSyj9Rw8KTGQR2NT9qTiy&#10;HQPlklduOYPivWNI6sELwr28mac01w2TKglG3FdyyFIq94NEtNdMoFRQ4goT90HsaQuuz3bQe7bJ&#10;dirEjcUBz9vzVjYtWkl0VSTzyWLj9ue1Bu6EOpKsGZZaSuf6MP8AejhOmKyQbRUnTv7jsQEttw0g&#10;KGFLoTbUXfaWR+5RG78mntZpVlS0hVg7DkliMEeaTGmNy6T7qAEKpnEH8VsxztKzDKNMhdDEuSgk&#10;Alwpws98UJrxRA6mZwZyR8zRrbORcV0BVDtM/bPjGTSets7v0odmkHOAFiQSKcgJS+AerYFEHuTB&#10;x8DvFL6C77ZTYemNp8yaXv6Zj7ptMOVzzJXND27XDG+QOZPE9xTlFGSW672l0GR3vObjAAjZEkFv&#10;FX9q+rqrgbsQPz4ArXLNo+1FuMNjyR3P5zW2aZkc2RtJZVC/kjmW7Vnz9GrTwbfRcJYdUWzuluF/&#10;HwatQup6ltWBceZecKIwTjuapAptraXaw2y8QST+SOBV9bui3bJS7tYsFac9XcHzHxXMk2dmAtft&#10;pf8AdW4m3aehgT1HurA5aq4aTpYW0Vd7KuDlfzVxdtD3SBv2wQLqkmf/AGmqLU9Fw2vZLk5uBT3m&#10;RkUUJ/suUV8FTr7RNu61o7UD/qmMiDFUOpte2QoBdOF2n7lrZ762BclXLBiXDNwg8MKob2rugEJI&#10;2NzGFPckVuxzs5mbFFO2Vj78OCSwUyq/aBFatc3gOdnIwewitiKlrtoHUAAST+fiqv1PqZ2DBrS4&#10;QHh2HcxW/EzlavF+NphdJrbXuCAsoslj/wA0RdQN6HqwIlWlf/jVrYS3uXayRH4yf9qzZvMTDhQD&#10;y0R/TFbN5z1B1bOh+nX72wE7XVRDAtClvJODijNqpYXCURbJMNEFiRx8itQ9OvybRGoCKAYg4x2r&#10;ZLFqJuI0kL7hjIHeM0/HJtdgx/tdr2QIuIwUMiqdsscEqciRVc4DITbO4m9uzgEDg1Ztf3quVZiB&#10;CgAbQe9VV1FItoMnufgVcpUNhFV2arfVLYeXIb3CcfaT3pRbFsi4btiVJlczP4qwdCTeBUbVYbVO&#10;ftpJWGy4Wts8uIUGNlZHLkXB0ZsJBJRTmIU+KfsAkXCEzugqDzVQz4faZYQ0AgAfkmr/AEd6bCKp&#10;CsRMR9xPf8UMpcDo5C8saJBA9oLiYYySR4pq2ouwzhQLhAYcFY/0FKrYVrVxbh6bYUggwM4FQ1F0&#10;BhsaQggBhIDHyKVYy0D1th5TaiKhYsY+0/8Ax+1Uept3wwOxt0zHx2xV09+8ymQrsQR+CpxNVd8W&#10;YuEqfd+4gHOeeKPspNWLNqG/RD2wp+3yc+Y4pv39PbS4ispCCYiZaf8AaqPU3IdRYBQSGZ25P4rA&#10;1bG6WRoztHfcRScuJND4Z2mbYLxFkSAQqhgTnd5AFIaq8oJG0hi24BcQD+OaDpjcxdA2QxXaeFPN&#10;TBQXLbMeAxESDzzXMcakzo3cU2AvdaOrrKqCSoMnPcVU61J6I+4AqVMwAKugguF7nLKN5nAgeRVR&#10;r77uhS23UwlYwgp+BtyQnKkkzXL+1mtAHdCkkxG6lvdVVDFAx3gETNWGpDC3bR3G7BYREfFJ6i2Q&#10;+wwcggk11K4OXasZuXyN9rYWkztIlYPf80G/e3bEkEQAu44x5pZrrlN6nIwBOB/Wh372wbmZdyxA&#10;HEfIpLxlzyXYO9qSSyDaVB3RSOpIdLcIWVm3QpiD5plb2X2rKEQexApBh7IBSfbThieKFJIV9t9l&#10;feuFHI9xlII7c0lecoWYwzE5NP7btwuwfbbzDHJMVTteG+WGAc9t1OTFPs8/som0rubOfE1XNYzk&#10;tO3BPFHuiF4mWkfAFDuXQz/bkfNVyOclSFXYHbB7CfivXS9uZKmczNEdrhCyggk5FLXQBB3D8moG&#10;o0LswOaEzcAHAom0BueBUCVEbmH4FEQGMTkmagRwKkfkRUAF+3zUISiTzFRttBzMGvTAiKyzRBIq&#10;EDKYXJn4onuf+JpW2haIBmad3X/NUEj7h1F73CoV4JY44gfNVQS6qtOSG2CR28g0/eNq4t50h5mJ&#10;5UjMEdwe1Vd626NYLPNwJkftCmu3JnzWEWV5uWkEi4zFsSeBFC1Fw9IUR1AZ7GMGnblkAzbVQrYB&#10;fz+KDqbhu3LqbgpnbDLgmlTaoYhN7rg2bs5OCvAJ8yKS91yXGBb7Hye9HIU21J5XBknpI8fmhKj7&#10;CvuBX3QIIAE1mZVPcgaLDB2DKrCBGAaxu6SEYlt3Qp7Dy1Fv6ZC18bWdGGBMuO5iKnbNzYwSAMMT&#10;EMRxApbiaUwEvblmIZgACx4BPP5NQTZ7zBHKCIpwBbYI9w7ZlE2x/Wo3QCAxcbhlQBO4d6FoFtCS&#10;MbWxFtgkkCSMGfmmW3gFdsG0xEg8j4qbgbQXuhwcCBG3M0e4FYhkbOAwPf4FTkWRe/cu2TutMLRM&#10;QBBLUyVu7xNsLtAJJiAIqK6klVzEGPPTSoVd5uhLm/cQoLCQPJ8io0GeRioIsqpBU7exB+P9qgLq&#10;AiSykn7jgf5d6FeEtuVFZSwJbI2/FCuLbAZAFB3Hl+nyP61Q3HS7QS0i3maYUZkGQFYcxREBBnYv&#10;tNlTPjGYrK3n9n9PUhi7KTiSs+JoZs2y5b3dwkkBhALHxVDbiN2nY3GQ6cb/AM5oJtE7tpG+OCeB&#10;+agLotvtdlZoDMTmiWmhCobBkJI7d6sTKRC3rGtuzM5DIJAXM0z7hVBcukoJkyAQPFQDW3BXYJhV&#10;MDg0LTWWd7okkDlT4XmKgtS47GpNwXR7YAdZwSTjuK9p7Itb0OVJlm5BPYUna3qrkQUzAyWg+asm&#10;KpZnYYYkGMEz4o0VyxZ1W2nUR1DdIlcdwP8AisnUkbQVYyQQsRtjxR2talrdu013p9wOJ6gYFDRW&#10;Q3BdZgQ5gkTH4q6CVg3sp9+8AElg0GY8RSn6QvKJhyBAJq3Kbjafa33EM5HJ7RVTcBBZmssy+4QC&#10;O9WkU036LO37V62WVAZJDNEzHxSOp1FtC6tblv8AEKPbKC2cACIRi3jtAqvXewYraZgDuO05/vVN&#10;DEmN2rr7dgui2gXIc9JIpEsAgPuMQoghcsawz3hYDIFhmM4kgGpW5s3DwN3RzG7zNY5Iehlb9s3O&#10;hcsJmJj4NY07Wz7SEAmeJhcd5HegojoFkQN4AgZAIzHzRrWk6RdFrau/YCx3Y7tArPklS7BVuVF0&#10;9+6G3I9vaW27i07Se57Vzf6t1ALKBq98yFBWK31wy/zRBKhQPuHPgCuQfVt64G01vMJx3I8iuNGG&#10;7Iem0alFY/5EF1w3IYJcSGAOK82pf23dmxMATBrXnvHbuTBJo/vb2t7YkgBi3GK1LTJHZlmkyyv3&#10;kuW3QHcwEkHia161Ycqu0ncRnMU2173nkAApwQI6aXC+433fInvWvHHahE3uEdRbVQM5BiBxSOwg&#10;twCeDVpdtHanBMkNFDt2pdV2ZrTGboS2kTSyMdIxGDk08jOyu+Q6ED4FZFv2wRGGHP8AzV3pbILF&#10;QN5DAkDjIpLsKeRpcMQ0llFuuzoftklczVzp9ECoJkiZEYjxTFu0LeQQAsdUQTPxT+iW11MNwbn8&#10;RVqDaOVlz26uzC2YuJvciQYNF00n37hfcoIA3DJpi3qLTliIWVyhyPzQQjNddwwkAAEcZ806GOkY&#10;Ms3KSYyGAberQwHCjigJZZzdLtBByw/d4iKnduXEJJUMpwI4MUqlwC1aVxAWTtHz3mnxg2hEpUyD&#10;qzuSbYgQJPas6pje9x2SAsII70C8pLOu7eSAc/bFCJbf3ErODINPUaFSHDfe7bRi0kSvEQKCGI3s&#10;uNmBIJIrJtEqsKw3ZIYdhRk3npV8E7QTlaLgqMSJvQzdBbcoBYHpqDbLMsNzfJ7A0G5bYBQA0idw&#10;Gd4o5G6CLcY2xPnvQsbQNHhGIuwT3JoSptIIZAFEkzmT5oPtlRgBQjHqPf4qZ3XAsqpHKwPu/NKG&#10;xJqoNz3jxt2rHOO9B0zKxZtwJIJKE/5msEAs3UUeBtC9vise3p7gUbesjqYzihY2L/YzuHTb9td8&#10;g4xM+KAT+m6EzByTytGDFxcnuduWyfxQlYMeCoiMxSpD0xX3iSYMlcTS7wIXYScsB5/NFvnbd2Lw&#10;YEEeKgzXGDHfBLHkZFLCSZK81xUXaw5EAeaCnvMW3BdzDcDPEfFETfd2EQGkz8nzU0QILyOonBkZ&#10;qgkChw1wB8hZAAginrJVgoUk3O4jFDAIumTAWODlvinEtJuEPznb4/8AeroLegujvta27STsYiDm&#10;TUby3W3k2trLnbI5PislSpuSYA5g5P4qdsSuFCrhgZ3H+tGlQmUgdkBLabGMyZlaVsC+9xwg3BSC&#10;QRx5im3uXLtt8jfgOpGPyKUKsTbI3EAywmoBZYO63Dv91hLQBFV+oUvZO0NAfdETFWdjUBb0FsE4&#10;IHBNFu6Yp7wCcyJGP61jypWatK5KRyL1HTNZvMSIJqtnGRW5a/Tkgnlezc5rTZMxW7DK4o3YpbnI&#10;kQDNRktAMfkVn7jxFDODTEh1B0JkdINedzMEgCsQy7OBiRUdwJBIzUoqwm7gkyOK8zAzJr1wuZZu&#10;9ebmeIqi0S39IWAMzWVcqeaGzFNuJrJO5pkA1RdGUkk0QsZUgcCDWIhlzWSuZImKllUR3Bh4+BXp&#10;MNLd6kHC7iVjsaw35YjkVC6IMKILZgwJA5qIX7Omp7o3eBV2ymiJJcyTn4rIYAkmon7SYNZtASfH&#10;zUsqkWGn2ryvIxJoULBkzmgIWiJwKPeIVUkQY+2qKAKdwiYk4AqPEgkxNR2jpgd+5rDZM4qyBSBt&#10;4NeC4znNRkdJE9uaIf1JEY5MVREEtW22s6pHaoqBBJAycxUFQM4zkUWx3l6hDACHc2fiO1et6e51&#10;bV5xNeQl2KDMmnUY79rT4EGKhcU7Ertm7bCblgsOTS0lmPatjvb3RrbqZU5/pWvMAQxyCOBURJJX&#10;wyQvGRntBIrY9NqQFECGHBJgAnk1q5McgGjrq2RY5B5Bo4OmKnC6Oj6rWI+jYSp25LCYxWgMvWSW&#10;UAtgntU29TuOpXyaAihyOoNnJOKqTHSuTT/Qui7jk5rYNBa2FGYLnhWqnYbWYlhIxHirPSsispO4&#10;jsAcTRQasVki2mbLq/T7IMzu4Z44Faxrza96EOOJAqzu+oomnuoDtJPPzWti6WJ6eTRZXGuEIxKS&#10;f6B3DDmCfBmsKszg8xNHKt7LA/4omhncrEBtqx3pJpogV3FeoR5ryqFcZNRdAgYTMQaKBt6sAnzU&#10;DSVgZEyOJwDUWdmI7DtFSZCN0Ga8OqAFAokwGYWMkjA7UPec5/BomxST1z+KwQYhjNXZSPEHBKVN&#10;QoBJqN0MFEtg17vAFQIIjL1DaSKMWBiFz8Gl4J7AbsiioCoOVI7xVlVY4gJUsv2KJGIz4qLlrO4B&#10;SN2TPBNLXbQa6UJJkA4pknrCAdK8EiqsFpIGFVisyKEbZPXOCYAPMCmX6AAVkj/el3Agcgdiaqyk&#10;zOwliVwd0Zqf8ozWySY2nNYDgmCT1d6btOv6asXhv86gcRU27YViEMqOKSfkTkx+KuL1kFbhExMS&#10;2ZqodXM7gSaiBbuTIQJDTgjI+akrKRJXIrxGVAwBzRckYIBqwTNtoPz80QXICnnnHiosjEsRzQVI&#10;k455qyUOBpzG08R81P3WEQeruDxUPcVRtKCaCV3CNpDUFlpfonJcE7ZHehuICnkfHajo3K7jzEVH&#10;Yygts6Z5BqWHyBicyTPYij+5sLYDQMzU2tsqguxgEAUNnbtB57VAFTZi6S6Idu38VIqN/eOKnp5D&#10;M0dIENFHfSk2pAhl7cVaQEmurK72yAzK0wO9FgqEk58U4lt/bUgBYwx25omoFpkVtp6ZAMf2mo+C&#10;Rtlc8MSNrAERNDY9cNLCrfeWQMSIA48Uk1y3uPkjAFCp2O6pCg+5ZuGBU3e1Cg5BxJ5FZCi2RIJ3&#10;GsPayYHyuOagaZlisgnGAR4NSAkHIJYmBwAKiyxuGGJgeKiyr0gZkY7RVokomTbKBA3fgCp6ZgjX&#10;SAZrz7BtJmR2oZeWxIBzioJpl3buNdt3Su1Q0AjvFV95F/xgEYHeaxbuOJUHBxih3EE7gpAjg95p&#10;jdovaQvMQ85xxQHuFmMim3VGhSSYEfigKVVgxJIGBNLLiw2nUkmJBAmvNbuNB2BdxjbPisWL5TtE&#10;nB8UyyySm6f3FqBhpiaCf2GFByKw9sNtIJIB4NNySF56sgjxQiqi3nqI4E0US2xX9sKnfFYhZO2S&#10;ZzIipNCn/CfAqS4BlvOKsBAW2GMGosMZFFZgVV6jI4PbtVFg4MtmKkpLKFEfMVFtpL8xRVSFhhzw&#10;eBUIDcDfxIrxYEGVgjiaiGYHEYPFWAte5b3MOoz3qmw427K/cerOTUCwKkHEVN17RB7VlVBK7jRF&#10;MEWMiMV6GE9WaKV4JECo7RBaCBUsiRHiMyK8WAxETwayduMz5qLLPAMCoSie7iSKu/T7pe5aEH+h&#10;7VQqYimbFwK4waVlhui0U42qs3a0xKXAVKg4A7f0oZ2TbAcn44BNS0DMLYCsgkTLZNeYK83SFVvt&#10;jx81w2qlJHNnGm0WXvJd3DaBKkE8YFTtXLhaHCbhG0ds0iNhZ2fpxgATJNP6cLgH7lBIJGINZpqv&#10;RnnLhnQPpr0m7rIYIMNkcjFWl/RKJKsWZpQ4j+kd61/0HVFVO1/tcMVGJq+ueoe5cvP7Z6ljdPP4&#10;PmuXlvczLGbcUc91qKNQWA4JkDExgCPirEeqBNK6hVBYBSDnHIP5q6v+mLeuX7+5WVUAUA7TJFah&#10;6ml+2hAcMCueJEU7FOOTar6FrC0/5KTXXul9hWQ0COwqz0Wj9y0hEbv9u5qs0OnMyUALTB7/ADM1&#10;sdrShPb4XaO7Rz5rflmorah+RUqRbae2kW99wMsNsIwT+Y8VtPpy2nCI8qUcXCQNxM4INaFZ/UZu&#10;gorTHzW16DVWrfsG0bkGBC5BiuZnQqCd8o27Vi4UuojhFLAblyDNe0Xp1s39sDqBUye3mtbZ2NxQ&#10;bRO55XMYFWqe6qhm3CZdTGR2iKTTXsa/4HfUbWjt2U2uS6t9nZiOa1nU6a49n7yE7jzJoSax7sqv&#10;VsYST9y/in7Qt3LyncyhEgA5Api4FvkQ0ujNqwxcgGAB8/I+a9rLttGsYIG/pAGYPNbVY0L+2GwF&#10;Iz3G7sF8mtT9QsW7V57l0zDgBWO4VanbBqSRB9RauEttBt7tixkmabQJca5tsATCS3BH+1D/AJcC&#10;2hlCQd0KZAU8/k1PU2H0wXYgVfuQd2DfNRu/YjI2bt6Zorf2WrtuyPu3uOoxiJq49Tu2Ron/AElk&#10;mHHYeCKoPQ7FzUC2ptvcJ+4E9h4jgCtn9YsJ/K33ZofaJjI2rzSP+S5NuBfimfK3qdkfzT5iGxPc&#10;0xpFlwmWyT4ovqlq3/MuAW+8ss/NMelae2d2ePvM5Wu65rYv4HObpBWUOoUkDYSpHihPuSAxI5jb&#10;zWyaP06AV27iQSCODPmqL1HRXLN1t+0FUnFBCVvsDc3/AMRC6iKAPabpECYkzVodH7aFkdeod8Qf&#10;xVcmjCqu59zGCMn91Gu3HtKm9ZyVC9iD3Jonz0yWWIW0lsMbz7vBGDIzFC0zqbqACFJBAiFMc5pa&#10;0dwXaDIBMDAFbBpNOt9raKD0rEAcfiaTJ7UxbatEfZcuNiySxIU9p+KRZpdmebg4IBwPmr2/obum&#10;V23gkAQTghaRTR71tPb3RiV4xPJpKmqsraoursqL+gLC2xKREqo5keao01AS40rI4VW5FdLT0YFG&#10;UziZaJMnsK0rX+jqWfYS2wZJ5BpuLNG2my99UWugvW36N8lRAxyT2FbD6cTaXa8EowYQciDXP9Lq&#10;71iFmNoIwIP5rcPRCl1Y2zHM/dJ/1rLqcdW/TFKdyfBtQ1Gm1GpKsxXAnE7ducnxV/q9RbO57LrE&#10;oVCjCxyJNa3qPTNlpGY3Fkwu1QAx+aW02sKM9m4+63MnuwPxWPZfTJucW1VF2UZvcum1sXfEg7h5&#10;IrcPTNAuoFtwyGDkJic961JIZUJYwzkcf61tHpel1PsvCrv3KJmCAKVIVOG6SNiS8j3boNgMiwMC&#10;ACOJmp6SwPdIDB0yCJjppTS2BdNk270KzSyEzMdjV3dtC0zBd2xsCMKW8eaFouX7Lj05nsqwvaf3&#10;WUAWyDsAk1sGmW9duNFtCd0luY7ACK0j/wBSFxJuXJITYYyZXKzPet29D1f80LTbeu4mwkQCIH7h&#10;5NKcCNptUzddAt23dt2JEhmLMx3T3kmuafxLXStoW1Fu2C4LFQc71bsZ7VvVpfZBa7cLYI4EQO+O&#10;YrUvr+wLnp10DagC/pqDJDTwR/hNC8aikxGohcJI+I/UGW3qWAtjarwQTyPM1u/o14owf3giAjYS&#10;dxE1z28121cdJyBkxJitr9GsvK3UPuW5wxMAOeNwrtqK2R/gHFKK5SO0azTF/ZQtbm06uI/coHg9&#10;qetJ7a/fHUEUA8qciTWu+mKL9oOGMp9xYz1DsPirLTaq9tvbLH6bSM957iaythTy/ovbDbDHeftE&#10;dR7iad1tpTbsArcTdkGJEH9sd60TQG5buXSbrBo/TJG4k+K27T+rC4sE3HMEusYn4PakyjXQEVZu&#10;VnU6YXEXaoOMMJjx+R2pX1i1ZY35uQ7ouYiflaptA737PSQ0Sz7+mFHYVb5Nq6XtAnEZyqtWeUaf&#10;YTx/s1f/ANNVrUSr2WyWmGkcyB2FVOq0KOIdi5c7ZAHIxycmaudc1rSqbUmLbTtGCnYZ/caU1M6h&#10;EYMzG2wlcSQTxAjNMQuSijXF0mtF5QIIBCiTuYBPP4rYfU00mnuL7Ie4DKx2H4qPqN427ywUssh8&#10;RuA8x3r2kW7eREckKST05GO81UnYluKsm1i3eF1BbC5DSVnJrn3rupu37m+4esBkCxIKjHNbv6h6&#10;sumtG0g2pIZj+4k8VpWqVnR3yGaW3+D2EVeNPsy5PyRo1+ybkgkgKuDEH5g1pfq7bbjjd38Qa364&#10;LrWntg9dwghOB5mtE9RsmbwXIRpljk108EvyQzGtjhb9+zSNaBG8wRI6eaqHWd524PFXGqUZeJzV&#10;M91YgBor1GDo9fpZNpHmYEMBxAweah9jDuBFGDTuIkSKAYKicCnI2Jj2kvbL4OcHgd5r9Hv+nL1o&#10;3PTLNpbrK4JWOzfBr82A0NhiQDX1R/Aj6su6LUta96PcCkGMrFeX+qNPu06nV7WcPym3HKGV9f2s&#10;6L/1JabeqMUECXD93JxXwdcDb26Dumv0i/jhpU1np99YV3ALCJAU9yK/OfXolu8wmRmfJq/pLNu0&#10;8o/DD8Zmk8mRPrtFays37u+T81B5B2kxWV2gnqxFEgLGA3wa9ed0zuARiCOmORzQzbYhVIwcg0VS&#10;CpHtgEnknAoZ2z0wQBVETIBmlPI7mi22kuAAxnv3rxtHeBtyRxXkvbRGxfkRmoyPlEMyoAPeuhfQ&#10;d1k1mlKk7hcyBkRXPzMMZAMcmui/QsnUWZAUKwj5NYPIv/Ymc7yMU8LPtz0/S3EuKt2ztBtggrBJ&#10;BH+vmtj0txrR6Lbe5wWbMdv71qnp1oAadmD+6ABM1tulMKrm8ZMiUG4zXzPUHlJppNlrbc2Utyjh&#10;9pEABiQPzUNw96bQa23uTzJYL2E+aNpmW8zZYRh7kbgO3Paj6ljZtrvVmSypCxH7sCfNZDMkymN+&#10;4Lys9027LswBc4x+2O1e95dUgb3TuMLCiBz5Pim3stc3M0oCgKqcqIP9pNLqw2qsq5DwGXJMZAKn&#10;tVJMul8ghc2xfBZCrQFAHWBzRdVrLVtwLhlSgWR/gagXENtlcqFQbojJDA5j8VS37T7LygXWZj1B&#10;hHtrEBqcogJcpErmutsX/RVsFNpOB4aq3Ua0m9bs2rhZUYMFI6lJGVnuKNZ0aNcKMVD3AAredvn+&#10;lKnQvMC2ZcyGJiAOJPaheM1LGqHPRvUrkorXYN0G2ykQ2Dwp/wBa3O+lu64e5allB6eQYXnHNc70&#10;KC49qQVtK/THjk5HFdL0Hqdq7YAOnBdwXQiVhRyJH9iRRxiCsatJlVY+l9XqN173SiDYSzMIJ8Ba&#10;o9Xor+hvNuLvuk8EMADgfGK27Tep2rCkW0AuvDBIPSB4NVfqwW7qbty5KxtgBpTHAJ7/ADTFQyOO&#10;Hq7NL1ZuhVUNyw61OY5AmtbXUmzcvbWCTAJ5rfddpXN0ttWM7yBgr8CtZhGCPHS0yu3MU2NURRce&#10;zZ/TPW10tsOboUAKCNoIIOK2Cx9R2R+ib6FUMhG52kd281y+5ZaLnSYglp4WOwim7OnW7bslbWV6&#10;mY/uHER5q1AYs8nwbP6l7bQTakbpntsf/cVrPp2sEkIhDbjD9tvIx581ZfyTbW2S+5eCeoLzgUT/&#10;ANNa4nt3VKhn3kkft8LHfyaKLSQnPKbap0O+h6j3bXu+0u7cVJErEH/QitA+sPWraF7KbwoYqYgQ&#10;p5GK2/1lrWissVbZ+gSm8zAU8sPBrhfrNx9Q4KnaVHVt7zxg+KvElKRdzjTbLL0q/a1D20Fke4ly&#10;V2nt8g810bTJctxsCm3JeHO3PgD4rkHpxtooQkj2wV38Ed5re9JrSDpyb5uhGCq1zKoafkhTKy5F&#10;t/Z1DR6m1chLyAhiZXw1XOk1QtW9jXRCglfmOFA7xWgfztt0s6lnLM28g/aRsxUT6kLu39UFTDJ3&#10;APZRWNlYc0oxOs2PU7b2xaKEjeSR477j8Gta9T0a6hS25QVBdzk7ZPJHea1DTaq6TeK3JcM3Hkfd&#10;FNaj1i+CRMstqSoOArYVTUg6NMM/qQPWel6d9Mn8uFVtrHnqYjIJ8CuQ+ukKyMtwMgVdxCnqY10u&#10;9rySURNhKMFkfaSIEGuc/UDX1VrXvB2GzZtWS08ieBtroYMgrK91XfAtpls3Ec3TI/cGOZPcDAxX&#10;hpD0m3cBAB3Dbkz3Iqs0rJve0yYKgETLE9zWy6Y79jqhnhSxxV5HQMcW6+S69D9HNpPeu75YlU4A&#10;B4yO8GrR9MlvU2/bYsQVYFsjevLGqi1qrYYqbjOxOSThSOwpu0W3blZFW4uTcExFY3ENJRSR7V2V&#10;Nq9KBS2COTumd1L+k2dTcsj2CWPHmAOxnzW1+n7p3O6Mbi9hLdPBUVtOk0Wkb27ystlyesLgQv8A&#10;pWfI2hbipO6NLT0hiXt7GBSNyDEMf9TV49i3YeyjotstKbgP2nk/mtrX2bdpyzLB+cyK071a6DZK&#10;sVFsSf8AyQzzntWSbF7NqfJaabU7ZHUQimMQyhe5FSv32xsRAirnqmZ56j2rVtLqL6sEY74Vizbo&#10;wfk+fFWml1TMg/SVQ67lcmcLjtzWOfb4CjIqPXrl26f023qNp27pAbjprQLuxr1y4VfaX2neJK7a&#10;3z1Vd3t2brlSzF9yj7T4rRdV6gVumw5+7jbG5V5gVs0kfxdIkop22BY3EN0IQwt3QWIMkq4qdx7l&#10;1xN5bdwiIxnaap7920wuKbpILDp/disjUEC3hekQXI3E/FaJY/0ZZKKZa3CW2NASSQCD/efmqx9G&#10;S90sW2xx8fAoiahiEIEEkldxxBx/eraxoFLsw0zFO/6kG2I5IoE3EU5RaZR6XRFN4UbiRvLHE5yD&#10;V7avXG2kXzshnaUiNtQI2kiy0h9tsbsbaZs6O8UJ2lVSQSWEEr2Iqpy3O2VGSiiuXWPdthtoBaeS&#10;cgYNF0t5rbILruhJYLtMlvAHgVYmzdYe46hrewKu1RCs1RayrsbZZoAC9SwQ3warjkbGnXJ4ahku&#10;O7qFCspAH+tab9QeuJbdiHL7l2IBiJya2e9FiW37trRFzLN3yK5z65Y/mGLIQpft5nNem+n/AB8c&#10;s1KSOz4/BNyVexTX62dqpGAS0CSa13W2i8bUEFPuJyRTGr0j6VHQEMXjJMECkWsEXFYISCvB7RX0&#10;rT4ljikj0EceyKio0V40zgBVEkGCTwaFuQT1EGTz2HxVhCIu6MEwVJpS+wXeqIIjpBzzWqhbTsVv&#10;NO7am3ceTzipBvbZTBhM47zzNLKDca1gkKYMdiRRgfalSeRAnvULlG0kW/p2uti+JuFcjNXD607W&#10;AYnYRtJ+a05LUztgNHAyRVmb7ultRcxtyYzNMi+AGnEbuoLzBFtEbZnsTQAweV3nPRJ7DxQvdvYJ&#10;nfH4MUK1eCMmxCzd54FEmXY5dM2FCoE24E5NB2vb+1VYMIANN3Ry3IaAariSHLqRCkhfM1UkEiJd&#10;7offMCMRECioYUe48EMIHAg15EuOoadwgEg1C5gBjbSfM4NLoKSDOzEsswRDGeDTfptoOH90KHxK&#10;ztAFVTMUAK5YnuvmnNJdCErcwsZJ4JqgaquCwv39+9RuYwAvlopS/aVXYBlOBMjuaza1q3RcBthi&#10;JBbiJpY2Hti70qZWJYzFXGwcjTZIbGUMxIgzzjFAt3A10C2QUgsTHBNLkrbZJXcEwwNMqetG3wSp&#10;BHajFL+Aj3LQEbCWBwRjjmp3WW7ZQBTBaST2ioXLm0sAnSsMMTB70obwSDLusSU4FVJ0Ngz3vQCV&#10;krmVJ5NRtMoZmTLEDNBBlpFzZAGPg17a3e4vwAOZpe4ZSGC5SRJluC3aotdFqADule+INJbiIYn7&#10;eTzI8U2pt3CweMp0weKpSLpBoEMobAiJEya8SWUiQWkCBRLKE8XQUx0iigoFICg7nnPIimoiIgp0&#10;uyEFeQKY01lbm+WMbQR/xSzrctyNkyMH/mjWbqoETZu3EnmMjg1aYtwRl982uSv7hPBFJXNsw4+7&#10;7BVyl9QX3NIYCfzVbcZLnUV3R0qTjPxUlyLVC10LZXawEcSfJo1hVDngsTBY458VM2UChd07ZJHa&#10;TS+9GUNGZ7VVUHGSY8twKt7ZCkrBJzQgyl0aQdiyZHak7rEbQQADn8mvWkw8Meo+aL7oMsKfJMM9&#10;sdRn9396GzyZ3RvMAU2NMXtB2uGJla9e2t+wYgx+aJxIopPoUDbXXOO7c15lRmQkySfuOKjdRgWF&#10;n9pjHFSZ7kllYEDtyBSRhIhD+oWGZAIPFBVGTq3AqP2kzimbKIFcld0MCkUU2wFYqJbv3gVKBboU&#10;thWL7kaG+0A4NEsqhtzDSGgzggHispuUkASGGYFYlFkK7FeDNEkU0mO3Ft2zbYjdXlKjIZSpbif8&#10;6We8u1gxiBg8gih6YKbnUwCwQsDBqOVEWNB7zublsglh2JGIqTbLTAGCWMHMwTUgUKgbSdslIqdp&#10;LfvGbZXccsc9qJIvaT/ljdELLS04/bURaLdEbQx5A6prOnuMrgC2wYSWjg0SyWLFkUAETBmo0BRP&#10;2vbYEB5B2iq93eHBaDM8SARTxQkTt6kbLzj4il7oVEILEY6oHB/NEL2HlIYurMWLdh4NJNduLbXE&#10;wCIHNe+0Od8MMz3IoF24EAhmlo/zoJDIwdjTsphQekd+ckUp78YhWCngiKww27gGwvjyaxbzIyWI&#10;z+KRJmqEQa7QABk5k+KMFEuVGCKCu4q+chu1YhC95i5JABI4FLsbtJqQto9RJuHEieKDtt2wCpbc&#10;TgRgAUcXm2uCyqyxgZP5oPvXHC9XwTwDFRkRB2mQcjtWdwG6XBxCgzU+qGKEBp4IrCNO4SN0fdVE&#10;BoiNAZTKjHbmiLadlRmtk7X/ADioMEcIWukTKk96zaJUMPcPHJNQknQ5Ztnb1MMHE4rwuOTGwqOf&#10;E1lVeFZoICYNYtysKx7TI5INWmKIWVAXqyZP9j2ooZUhFklJifNQxuIIJ2HHkg0W1cMFSsEjJ81a&#10;ZGRso3WzFQ2zdB5IqOpEjZaZSJEAZmaKrspADhYUrL5odq+sQrHchxjH5FTcWo2TAXeBBXHETJFe&#10;W/BAnq8UzaUEFtxdhwvefNe9tLXt5xAbIzJ5zVNhJCUZk5EHI/0otsh2OSv7gD5r10LtBtyOwPip&#10;QSgWJMMCzCDQMKjAUOAhX5kfNPO4tlIYm4kBYwIpXThlAS4Z44xnsKYVSp2BZAz5MilNhIJgXShz&#10;5M8TU5IUsrAhZ2yPupW9Nx1dWQTgrxmhuyFrsCYIwMA1QyNBLlskkEzOWJ4NNW0a6qR0gSZnsKXC&#10;i5J3iCCI4gjzVrptJbdVtCHLDDgSBSpSoNxNp9BsW2vAKWPubR4/H9K6b6RYuJdlk5VpEArntXN9&#10;HagWmaQLZCjbzXQ9M1t2JCMJCnBiMYms+o6R1NLJLs3XQ2hdUKtpsqHWcqYFbV6bYTLncEG3q7we&#10;fxFUOguG1Y90P0qylQFMz8E9qfIuG9pbWZZZKzg7pJLH4rFtZ2IdLkevaVbpWVWbZJBbAacqI8mt&#10;chkvFXUyAwbdj78/gVuLWw+wlDt+xGLeMTQdX6RZIWy8bR9zQSc8LPms+SLG7G/ZrWnR717TgWiY&#10;BIUDcY7buKufT1dby7rdspkkDMzzDcd+KRWzbce8c3EJAVSVNzt/8endHdVdKjlt4QFSgPVt4Emk&#10;BQVM2+3qB+oly+7KICBSQCFHB8n5qFq6qJqnYElVBUDO2OwHNa0b72zutsntq25lPJWMZppdUgYz&#10;1MFDuJ2mT2FVsNSyDGqVGFq2LCxHQTgiqK6jPqLm1SVI6V8bf3fg1apq7rXFuW+o28FWPHeCKD7r&#10;3LisrQ07yTBA8A1TiTgAdKVttsZQVIChgeG5/tUtIl+bvTCghQE6pJHMeBXltFxtW/lmMc7S3JP4&#10;PerdNJacuRFtXXqBmE7mB3zVNUXAUCksj7ixbYFMAM3k/BpK7olQXWbOxgwt+Q/7j2IFbCGNl7Vx&#10;YK3AZUYLT3+Kr9bbthBvG08soO4Gf3eY/FUg2kan6gggPG8Q0LkFPDmcSaqL9se0+69LMVmOQIit&#10;4vC5ctujJBIDEf8AwweY7ea1HV2b6KSOgrIVrZ2x+Sa14cno5WqwpOxK21pCim+ftJJ2lQsjB+fF&#10;Be9b3JtZmJXb0/8Aj5pu4V2J13SVJK2mUAY53NVbdV7SXA7BQxhjyYOQPz5rXEwySQheAW5d2wTP&#10;WJj8xSTXVclSSQWG4DsD4qw3ooYrtIUKQvNL6i0hEnqcqZAG0iDIFPT/AEKLHSWpu3Ic8ZLck+AK&#10;t9Hce2LcugdeAOlVYHIYea1G/vuKl0qUJIDlTuA2eKvrevb3LwQqyt19WAD5PmhyQb9DcORJ9m4/&#10;zLKLpa5saDsWRG088c/1q2S89i2BY2y5AUIZBYCd8GtCXXO/sq7C4XsAMdgK7pmAKvd49x2N0ozW&#10;1FqDgA44PJFc7NhaOnp81s2ManYwSVMsCxY4aMn+/iq9xddRDkC4CcAqFn5+Pmh2NXGy3vRF2ggk&#10;QzN+TUNXqXfeZVgA0IZkKMTWeKo3WqZXE3BtZX8iSJle4I754qmuPbC3EJYL7gLkDrYeIq+valxb&#10;UOBtRQW2rtyx7+KqtZZNnUbFIFwrE8hO/wDY1rwvk5mpjxwU1yXtE25ZQxiR1RwB+KpdbZdPbts2&#10;FhGb9qTVrdT7grh8cEw2eVgf5UpqFT2H3qGJG7GSp77q6mORxsybNfu2z17VHRCDwV+aUu3Api2S&#10;gRtrE5DA/irF7lss2/DgANC5C9p/NU14MNx2hdx258+Y71sjyZZfihyzdZl6XIE7A/AO0yfwa2LQ&#10;epXbRLOQqqxAgf0JmtPubm3KxhxgAcfn8UwhTZLMuMFWPPkCmRk49CrT9G1XNTaF1unce23gH8+K&#10;W9QZiIYhVT7B8ntSrupQfbbZeTnM+KXc2blsSjbdw9xmMxngUqc5MZ+PwS9sSbqJPtvkE445FJ3F&#10;a9LbSggsCBie1AuuvuMVukIcMPAPYCoLvKzcchAYCjG49jQUAJMwU+09odIh2HLVdWfUWtOARAjb&#10;MZ+M0ibJGxCoKgySByKA1y9ZyrkNMHE81OBL3G92ryQwEtttwsiJ7mai7lFLgW1WS8Jllqk9L1+5&#10;1IUsgOdvaf8AerF7222rYB3OjMw6xBwaRKVM2QcdvRi6LW0As2y2xJ4BYHP9jSGqJEEllQ4Vd2Nv&#10;gUM6qbhG7ejCOoQDt/5qubVFw5G0AdP5zmB8UaYuU0LXNXvQhUAQeRnPeKA9xYPKkMC2INTu3itq&#10;6wbBIx2JnisKz437WM5kfd3irlyFCRdJeuXYNtCVXMA5LHvHgUyt5G3OIWYncCfzVKHG62dh+ds0&#10;9DLcIF+Qjgn+uRHxXPyY+TpQm6QdTbWGHNsGFWTyarL6MwNxztY5iML8UcPcNsMrKeqYH5yKV1b2&#10;v0lIBb3C5AmGPzV4U4tAZciSplFq1uM7HYdwiC2I/wCaWt3TbxuDECQSOfM0TWXtwDlhDNvK8lDV&#10;et62Lt1wkts6p+eOK6e60ct99kb24MARCDgDzUWgF2Fo/qCJbEVm6T7W11SeaGzYZ9jN0gkbqBsK&#10;CXt2ZKwgCwJEkdoFLXyg2grIiYHFQvXgSPbWG8mobi42vO6en4PmkPsepppJFVeT3dzjGYYcUmzM&#10;zbQYUCTIqz1KtutELJmXkxkUhdZPdukkrIlduY8zT4mecUmIuTB3biFPSfPxSSr+p8ESCOaftD9M&#10;tBYA5PETS10wzwSdo/1orFyViAuKGaFMkkUF7MSSRgjHNOshJSW+8cAUq0MVxBnIGaoZEGVVo6vz&#10;FALGCMR5jijBScxzjxMUJ+kHvPYVYTshPaM+fFR2qCoDZrIBM4Ixie1YK5YdomrIQjzWDu2/Ar0A&#10;1kRBycVCzCiAM4qX/wA0KF0ytT3/AP3Jf86haPui9dVXtg+5BhSAIJaYie4paGtljtJjdNvsQMcm&#10;j22uIqm2SoJwIyBHOeKXBfUaVLPujr37mOCncV15HzqMkl7FbiqZCuAAJU9x/wC9Lur29nuDexLE&#10;Mv7iMcninXtt7RR3Zn2KUUCIYftn571BgOkkNEkLmIJ70qRT77ZS6oJLMELKSDmeofHivXT/ANxm&#10;Rdl07XC5I700up9q0zh3VmBRoWQy8STQb7MRcCumQpUx3IgyKU2FG/bYogUMntTuQ53CNoHk4Oa9&#10;Zv8AuujNbfcCwkHpJJ5zRRZFyS4YSBBPYr+6oOxsoIQbLpkmCAW4x4mqobudILcJW9ba5vcCQAPI&#10;5IoVpbe9iykqbXTGAZNYvX7qPaPu7zEQcbR347mg23VdrEsYwgBx0njNC4kbGtoVkRpYg9yOSOK8&#10;QZdwGJOBHbb3otz27S3Loa3uMSACwE5BoBu7rdhBAAO4eWB5ipQIJwbp3shCgh1HmPNSuXbZRN9h&#10;0RuSgz8Aism8t20gUgFd2wk9RA7VK4btqwS7lIcKQT9wOTQNhPoAqfqb1IIkhp4x5qvLHYkoeTJE&#10;MC1Nuv3h3PSSCIEgHmaDd9s2+l7YKDGZYtzkUDIkjyqrFE3kAMHDERIPxTshnc7QVgqGLSWb4pf3&#10;Bc9td3Uq4AyJOYWiWArswBgP/kfJqg0hdbN23cS3dKkupJJWCccGjIw9tBbeVDDaImJo0M1uWRi6&#10;kBfAAr1zajkWrUOoLEgxg80dFNUCUKl45MuZBPBA70+Q+0rtKK4IIJ/ypbSokEKoLzw2IJotsMf+&#10;5ZDSwZRugA8EVKA3IN7hdQi2WLdMYgADv/Wm29pAQjFwTAk8k/nGKBdcllWSIMSM8UG7dL3fZddq&#10;KpAXb0k+Zoki941vu+1tDMsmX3AKQSaDb3IdylXBUmCTELzUUe0llNsuJIIfmSabsq4a4q3GE9JG&#10;Dg5H4FWVvMIpKOysWIbcAwghfx3BoFyythkQw5EqZ4yMj80bU6ZQzb7xeUGxVwBHINLalrKszKSC&#10;GVlgSdx81aRIysQu6Zk2XFVWgGJlYrAu72tbjwpEriPk0S/qAuzqNwW3kDKnPP5qDLtLlrbRc+8f&#10;HahyPgdBOyAUmyv6ayVaP8QrGnKAB2XdJAc8lZHNQQLuYKoMAKrl/wB1NFkUZTrxmcKVrFNmlWZt&#10;W0LWQ4UBhtABIYx3gVjS6f2mtqLwXcD+muZmkb1z2Lu6Re8MW6lntTmllbaghyxeMCJgZz581iye&#10;wIr8uh12UA22cujKYAxEeZrjv1Zd3XxsUSDmDj811i9d9tQFtNBLJuP3D/mZxXEfqO8TfVCWCAhS&#10;PEVlwRvIen0kv9uH8mtu4tgrvyTyKymqtDjHbPehXboEqI2v/lFKqyjlczJrpqNo2W7LAsXtEjG0&#10;8zRkRHZGghlGAODSNt0uECCASTNM22SHkseIAHahaoJB2hhvLdvtFet21VVwciR+amQvvDJwuYxk&#10;UxZ0+59327chTmqQmcUN6VVhg7kIVlDHJrYtErGUII6iDOKq0VCs7m3beoH44GKtE9v3tjySIJpk&#10;YWuTHkk0+Bprp2ybsvBG3bxRdNcG8KpEgT+QaX9wzG/c34+3+3msJF1G3PjkgjMCnRiYMnAe6qIA&#10;Cu6ftIx/egWYfqL4IKhR8VIXdwZihK/aD3n5oFq6HFsI+1QCRjlhzmnqPBiae/8AQwtx2s25B3qp&#10;Dg9MCk7enVVQl4J6SSJNHu9QsM7giCFFAYXnc9QgHpnHFHFcCpK2HDNI6hsSZZ+/4odu3utqvugo&#10;SYWMg+DUmte7cQQGULgj9pmsC6ociFdt2VyAKuwtjGI2bbpvqewP4oCqHLrdPXBeePxUrJAfBG6T&#10;GDFRQOjFmEkf6fFCHVJGNMYYDeY5hvJrGoT9RbiyzRA8TUxYbJABULz5nNRa2Stj9VoCkdQ5JqiG&#10;bjRJgAMvfIFLJayQtwSpnxzUvbQW26N0YZQf3VBtoKF8yTgHgjzQstXZJrJuWzsPTu5YwRWDcAgB&#10;C4JPBjivD3WCggbSRJ8jxio3kQMfbJ3kkqBgUDGq/gH7cK+2Cjk9LGDPkVBkSCHYyomJmI81Nj9r&#10;G3tABw2eqo3DeKYYxMGR5pMrG10DuIkzI3NjxjyayxDhskqSACO1Ya29pW23CT3nuDQlY22bpFsE&#10;gEchqWOiFVJNzoBCkRnCxRLbXDcYKMkCJEgColD7rQ0Hn4WiWixa2bIDSOoAxJNGoWSUgjM0NENs&#10;2gx5FYA2llRZYsC3nNKkW7J+09VzPfNNILrBnDmA0kkcUaihakxtGUO+8g7RghhxU1upbkkDIiNu&#10;SW8UW2LRUhoYGeBJrBe4pg3N8KSqqPFWVbAjc9twDllG4HsKARsvW+8CBP7po7qGtf8AZLFiCQcA&#10;CgXLW1ywkye6wFqURSY1pGZHHuNCBzloq2v6aA7sX+3C+Z8VrfthxlJJaTuzFXdi37ttJuSOG+CD&#10;2rHnhdGvBM1b1PR7CSxmYEKMf1rnurRkdht5PFdcvqWa6V6rRDIoInA5rnfq+jKEAvxE/ir08qlR&#10;qxpQar2zXOOK9mc1lySZNY25Amt5qMKpip7ie814Eg1kZMTBqFMlGYBMCpqCORQxtgjdOaICQsUL&#10;KMsnT3JIxQiBC5opgcEzFQBzMTVBHh9rAcij2kBcEH4/JoCicyKlvYSTgd4qFqg3tjdG0/J54rEB&#10;hyPgmgKGxmKnuVciMDFQsyQygiZIxipcRChhQ9xbufGaIxPJ5AExVgsgVICzNeVZUGccUTLGcxFR&#10;YA7uSBUsAHuHSZMzmKI10zOSZ75qRAXvI5FDUdPGRUIj0E4Ax3qG48yT5BqatlQ0RzPevGbZBFQt&#10;EzvA6vyalauDqgkH8xQC4EwczUlIYwfEA1QNMNJBLbu1RdjJgyKgxwZA8V4NxiKhYVydogQ0QaMh&#10;ULtLEMKVZhAIOYqZ3Y8xM1C1Khm9q7zhgWBGMnkRSe6RIzNZnBxjgVAjJB7cioVZIDE7sgYFeKHa&#10;zfjFZ3BgBBqYRbhXzPc1ZYETMbsczU1ukHgecCpZBZdxisbyoKzkntVBHgTj896YW64c7Gx3xjFK&#10;g5ipre2MerHioCHuks08zz80vvGADXnYNt7VNTH+GO81AVVGXCZg5NRJSLab/wAk0d4KqBGBz3FC&#10;DDB2wNs1RP8AJFoYcTArxyVBaYXEVL27k5ZcnAnNNvbEr4OTU3B0JNumceI/5qBXdx5ogY9cM22c&#10;xU0KK0biBV2DSBHcSRtwBUQQDxOO1NBlAaGMg8UC64LQoiPFWicAyCDNSUAhh3oh2tmc1BiA+5hA&#10;+Kuy0DxIlTC8f1owaCYYCOKm47oYUmI5ms2y0sywCCfnFVYdUHuQW+0r0gTzFT0oLEAmAJz8Cllc&#10;EMWuEyQSBTqngIOatIVOPBDUIdwMzIEkcgUjyqiTE5JzFWhujbcY2pb7YNDe2ELKAN2I/rVvgVii&#10;3deivLASCpMceRRbd0qykHq5/FeFmOOZjNDVdrMSRjiomMSD3rpYBigIJlaDcaC0GMSPmo71MSAB&#10;mQakEMr1A/kdqpF7UYa2xwSBPNTsqrbt8nbwBia9uHJGAO1Oe1bbcxyvMAwauwVHkrpKsJkGOT2F&#10;ZWNxgkiaNcToUlfuPfk0F1Mr280LYaJ3NSXKsVUKuAKGWeSVPEGKy9oKYLTAoYRoJIyBULSGVZur&#10;akSeaMVETvAWODzNKrbYRGf61kMdpEd6ogV42jiOJJmoFDHQ3HJB7VImOkjFSUAOQogRVgUjOnAB&#10;UDjvNbHoXVNpusLknjmqNkJP3wRgn4qek1DWulbkGc/iijLkQ/bN6i0our7QZWWNxxtY1oPqJAuF&#10;Q3Bjxkd6ttR6xvs+2hYgY/NU13dCDaD5U8k1eSV1QeH3aoAdgnJg8gcGvWi7gBIAUkzU2tAyeMcU&#10;MDaUO2Z7Uo0XdBRtgS2eRPAoy2nu8uvT8/6VBHAZ1ZckTgUdCU9rbbB6cAdpq4rkjtrgab08mQGk&#10;/wBsVSxsKlBkVe3bjpblrsx24maoLqyQSm3EGjpCqknyZF1S5nLE0UPPJENgGk0YMQSYABjFHW20&#10;RgnaD/ehZasa0jsTdVVDEjANR1LMdgLSR2GaXAYFxtzPbFeDQNoGTAq7JuYEERlZMmRRkO0HEiJx&#10;msBQpB81kxtG0wQRPzUZN36JCMEDH+Z/NTtNtk4WATnljWLVwl5iMYo9sIBO0OSe+YoSJixZOiBy&#10;MzWdy75JDfmi+211hDBRPJ7AVn+WCsVkNiQw4NWkGIuyy3+v/FB2mRunPBNNXVhyNsT4qBJKqJwK&#10;ll0DgZAjxHmsiIO5Qc4IphLfAxOaWAI3RVAg3SOCaOrtIbn81myNxOYP94rG6SoJOJEipZALCDTJ&#10;KkNInxFDVuhZ4Lc+ag05qgkYdRiCZAzNA+CPxRzbI24IDiaEytJ5xRItmU8TOODWJEzMCpiSuf6V&#10;7dGQPg1CkYCoAczUmQEqA+WNRG2YMk1gsC32gnvVFkypIB2lRPP4rKsFME8cTUASS2DI8V5VEc/1&#10;qFl36frBtO9xIq8/mftZtoY8GMRWmWTD5aN1bZoNQjqBdIcwYBHFc3V4UvySMefHzZa2FKKhFzaZ&#10;BjkirJwVvS8PJ84j5pFQy+3L7iASB3H5pmyN9llUwDk1x5ybME4Lku7dxbRtKJKMSSR4q69LB1GL&#10;e5i0gb8KAPEVpIv3XIhwIgAgRAFbLobwYBzcCKhyFxIrFnx1FmTLBxcaR0qy1m5ZCmySgAzIwR8i&#10;uZ/VGge1eabYCE4K9ia3fTamyLl60rtAEozGAQ3aK1318WblpxuA2qP7Vj0q2TTCk7o0O3YG5Fa7&#10;AJPA4qzdjde5uttv7J/hjE1WWyRcfY21JEgmMfFXWl9uRsVlGY3V1MrI+WWGh0p3okfcg+7P9IHF&#10;Xmm09uzuUHcxbMJG0/DVXemXhauArb6kw1z9uavL1y26JbUn25gdoJ71gyydlRRFLqMWLliSsEET&#10;BFGfX3HsXbBuhgF2oRM55FB/ldMqs1u4yydoMyCaDp7T71Cz8CME980CaL2uga6W7asmOgswMg/c&#10;B5rY9DpGuW77oCB0gbftPxSb6dHDotgqQJlzz8Yp/RomkI91W4BBTI3Co5WgFiUekW2j1OnRbReQ&#10;pMgGIB7r+a5/65rN7XNgABYkhzNWWu1KKlxAMviHE7fJjtWla5iFf9TxD8E/mmYcdyAyZHcVRe+m&#10;6tvZdFCArjwpU9gK2d0/mbFtXKqtsYgHq/3rUfT7ri1K2w+JAkL/AHJ7VeXry2mtXDKqVWVDck+P&#10;FTIvyETfJufoIG5SruGn2zbUePmt6+oFV/TtktG3LkfbHk/Nat6C7uRtDEOd7uvPT5NbV9Qhm9Mb&#10;fdC7gDCZkdg34rI3+SNUG0mv0fHHqSMdUzZC/dJ5FXWguWrlsnbgYniaR9QRl194Bzu3xB4I81aa&#10;UqqpK9bHhRgfmu9kdxgv0NSuK5Nl0uuCLdS2xKoNwnkk9qqdc9y8qb7BlsswMCB8VC3buG6DtyDn&#10;5iiFme2XZ5lienNKTove6SFL+5wWW2DEAZiKotQRda5Nxto+0g8Vu+o0SNYUo/QzgQRlT3xWo6lN&#10;9x3EBLfkU7DNNguTaB2LxZXZXdSuCOZrY9F6jdO1PdVCQMxnHatZsDazFZ6ufmnHvTGwgXCMseGi&#10;qywTJXRtOo19zU2TtXoGBu4ap6O6wtM8oxiBJ8Vq2l97fftvlYBDJwKsLls+3KsM5K8GPFZZJR4K&#10;cWdD9Ba1fIS+CoK7jOfwKG/pm7U/p2i6mTEQPyRVB6ZqrqthmJUCCR44Fbxoh7rahhJXbBYHExwt&#10;Y8iabLXPByj1/wBNt2rwuF277h4NNegPffDBCEPSaT+ot3vMk7kgIGIPfJJNC9LvLpyV9ssGUgAt&#10;471savErBjD8jp7K2pBCYIWERsgeTVDZa37627gKEQGbuI+B5ouivi6Rdt2n2skbOII7061pnvAr&#10;a4EZAjPOayqFBTintaZsGp9m2iD22RWAaBJOODNWOg1pvgyy9bCSAZPgnxSun1D3wq3L7orAKQy/&#10;b2EU1pmTcCLiKY2yfI7xSpJCv+Rs1rQ6m65WwwBVpN0iCKtbi3Ld0h1ZjagM+2Bx2Hc1L6T9YRCV&#10;u2Sy8s4MiV4H4ovrGuW+l02G2OOqeazXK2qByRjtty5sry+m1BtKLO/3MuT0RtP+ZrfvpkHSujAJ&#10;sZmO5xgA9pPeueelagIQrABoB3RA+TV3cua3V31S0pNtMCTG0fipyKVLpcnUW1KlfbS2vTMtyCx+&#10;ao/qHTf/AAHcVdQC10Y2DyMz3EUpoC2le2jXFaSsKTOfkdqu/U7m3So67wDKM/7iT48ilTd8AXL2&#10;j4L9d0d+1qrquPbUPJDCCwNbF9NXC4dFXaGHnx3rov19Y0+uu2Qw/VRs7h1kfEVpa/T9y3fEBCgM&#10;rt4GMTXThluCT+BCxbLSdpG4ekXtX7ChLSlQ5UrHVHmtrQEXkD7i20oJyFrRfTzrEvISxYKn9s8V&#10;u+g1T6hDDRLQ2Yn8UnIyRvtqg76ezY06bLjbrYjKyoP/AL15ba+2gvfbu3nyw7cVeemCyi9dxQdx&#10;V0YceOe9VtnSh77bLTWyi5WfvHY5pT6GNoLZLrqNiXF2MCwBMncwq/8ATPTPUtev8wlov7Q23GQC&#10;I8Z71Wan00h9OLblFnAIhSDk1u3p31tqPRtAmjbr62wqCWJ5Mjj8UFpsKDju/K0jUdXqFsgbYLKp&#10;3SsrjwO9a37LXtUHshnU8G2QskfnM1DU6+6bd57zm0rO82wDBnIyap9JrCHuMqe0FUG207tx7j4N&#10;Wl2YMuoVo2vWX1uowewuFgljLiq3Xo9mxcu27ZW9CyueDiYqem1rXxbN262+RD7SM/mnrtxL129Z&#10;WN11IIMgtFZ5SoBz57OWi6X1CLfukm3un5ijJd3EfczbPcnt4g1P6g9D9kM+5jIIM9geMUL0d7mp&#10;S/8ApvtCBYA5I5k1rTTimhClU9rKK9LOzhMhpgmSwHYRWjeqTdIOwoy8A/NdU1mhX9RUDLC7tqj7&#10;SOYmuaeq2HHusekk9/H480/BL8i8k/7Ffs53r9yF1YkN47EVrjGQ8itl11tm8nHJ+K128VDEMMHm&#10;K9XpHcUeu0b/ABiLBdo+6B8ZmKIvtsVgGORQ7oUCNhA7VhtpRYx2itvZ0OwgCicA9q6h/DD1ZtD6&#10;tpbkxDhZ8zXKmAlufFbF6BqjY1Nlo3bSM+CO9YfJYfu6bJH5Rg8hgU8E7/k/Tr6itLrfpu7fuQSV&#10;PHhhGfk1+YH1TovY1bfpwJIA8RX6Vfw+9R/9U9BT+ZAJZN2yPujFfCn8X/Tkser6wqjbN89XAryP&#10;0rm+1qJ4r7Odo8jjnxNSW1rbXzZx9CVzG4nic80MAhSCZjuKwmTCvUCcmWM9hX0NHpqCsrFSYkDk&#10;9hXgqFf6dhQ8wcQMSKmAuDGB5qE+DKXmkEmCIiolBubceTzUmK/OKjbaRg/kmqLMtmSq12b+GWkF&#10;+/pBAnfI8SDXG7RIaFA/Jr6C/hcy2xpbhQFN5B8se0VyfMT26eRyPLy2Y4P0pWfXP8oGZktl0lg7&#10;A5O498UW9YuWbgZre1eoQrxl+Y8TS3otw3LggFGCsNx7N2FWWmv2WdUdVhB1SN0n4ivm+V/kedzT&#10;U65LTR+/bRUPSkjcSuR/b/6DVyr2GtPFnz0PyfJAGRWu39SjXJSZaNmcBx2qTepew7qQWukFmdQH&#10;BBEBZGazMQltDXZZNOq3CqFigIEUumy1c3e2GuhhDfbO3wKqtP6sb4Y2r6qpUq6xkMO9XNnRxdtv&#10;uYC1DBowpI7eaKJSSYxqDda2HsjJZjkQDu5mkUsvcu3U9yWuDaGBkAdxVxq9ICly4t5CNwboHJPz&#10;Suns2repBte5uLSESGFNiFst9FcNALYSCgzCr+4/E1b2/S7bNat3bIZSJQcEz/uKlca5DEBHffPG&#10;KPYvsgJRSWVIT/Es+Z5Ao30PxxSZp59MvBCSrqqsQpAgAqf3xVi+lbTAkXnWLQIVsc+IrdFawbey&#10;7+mxALzgFuxiq3XaC2bj7bpDbtzBRgL3nxQPkLYlyjT7l+7cKOUtiSslxLY8DtQ798EbfbFwN4hd&#10;hHBPk0/b9J9wXTatyu47lLFgVH+9JtpLm8utq2DAVgx4Hj80VCop30I6tBeuXLRfeXPDYP4Na3rr&#10;RRHb2RuJlAJLArV9dVi9wixsVCYGQwb5NLA3LyIVbeo3Q4+6ePyRWiATSfbNdXVkXwo3B7gY+3HT&#10;Eeab0t4Cwm24hVWK7xO5Q2Tijar029ARiYjZ05gnkUhd9OdpUjYIHQD93bmjBjGKfNl9p7tphKXF&#10;UxBiWkdp8UzbAvFEkKJDMxYmBER/WtX0Xp7WmdQpRe5zM/HxVnq9Umj0CsTcZSxggxuPzSZuvY60&#10;rbiab9aeqG5cVN8KyuiqOMc4Hg+a5kmovrdtS3VcCoUyS04P4itl1yLevAbgVgjngc5PmmH0iWFT&#10;btBJ27vux+2JrVgahFL5M2Sbm18I1i9pHuXyF9xLY5dxno8VYaD1FLYVX3qoJCk5knvApjWpcG5C&#10;jkmYL9iPHwa1HR6q5p2vg2htdtpJPHitVWhMkk+Wd+0Z07ozE+9tRWCjhR3qv9UtxdOxUQ/eFI5n&#10;90CueenesXXtXwGIbsqjBjxVs3q7uk2sXDEZ3ARzz2rnyg1INvFtS6Oheg+j/wA4iXXvlbRYoAv3&#10;EnmPzVz6z6KNF7V42YwFAjJn/FWp/R/1PbtamLkuUMMy8MfAFbh9U+vjV6Z2vXgu3ChjtLT3xggU&#10;WxUasUcbxSl7Oea7WpZNhZJRhtQjhZzzWl+o6ke5dIukKF2szLyO0Dufmr/1Jl9uyVvL7S5jgA1R&#10;6lGJtS2OdqjgH5NacKVGR5JKdtcI01dS1vcS8T9xP3nxHxW1Jrb2q6LzqUCglfJjnFa+NG7akuUU&#10;snIBnaBwDWzJpG/THsbd+Q+AB80/Ko8Ew6pS3cNGdI72ipSycrLBQIHz+atPcdBbdrw2kQ0mDH+G&#10;sWiBe+7coMONsTVdq9A7sp9tGJfpLNgg+BWNu2W02bhodQxdyJ6kDJ2hR2FX+m9cSDaIVGcHnq4+&#10;fNc+V2tYuEDO78kdsVZ2fULMWG2qBBY21/dHj5rLqH0DklSR0May7fRwxaCQEEQrEd6SvaRLjKnU&#10;COlBO9T5UCqrSephFvOHa6jqCpbDAn48VavrgLLOlvYJCQ0yN3esdA74v2U17Yo1LtZc3AQrgnCr&#10;PJq40gzZW4qrskW1Encrcwe1CXTFQwIZRt3FWPNVLNefpa3C2hvJV8iax5eBackG9cvkrFqdwZRH&#10;LEeJ4Fcy1a30vOgMbyWdfgea2nWagPaa2bZKl8L2/HYn81rQurZe+jvgEEIOQD2JrdonSYMp7u5U&#10;SFtd0kIQsHOIA4xUrFlLpZiS4ctKrwKZW2119ilT0jnkVbvYtubf6jIdoXcBILDyKPLlYt8qrsqG&#10;0FzZ0qpZXBQdgDzNbF7FwXL7P7Zc24jjB5nzVcmssvayDttkz5YirOxryVvEqCxt7l4PTWVynYUc&#10;OPty5BXRat2gwllJyOYPEVDSaQja4dmWG3IYJg0Uq/sM0iQ0nMD4/qa9Ye2hF06eQADtIwSaaugX&#10;isFdsLcXahdo+0sYA+DNL6i8EBVDshgrEPhmPycYo/uJcVnuMXlpGIAnGK0/WerFVuqbYCB56sh4&#10;7rFatFpnmmoKI7S47nGLpIH6j626rDzxADRO4eDWkjW3b1x33ElcxzINVfqPqjX7lxbTMfJPf4qq&#10;s6xxyjFTxHxX1bxPjVgxx47R7LSJ4lzX+DYNffRd5dV4E94mtbfWe8fvb7sQKxqtW1wCXIZRJPY/&#10;FLe6wCSobcNxXiDXaSSHyk5NstjDBd4BVB1Gcn8VXralOltoUmF8/movftMpgGDjb4qVp9xO4j8c&#10;bqIDmzO6FAXZucBiKBdCKh32zumJnArCunvH9gGYGSTTNvbtUhoEmZMZq0grSIo4R0IHUAAX8U6z&#10;r7JYBdzHB4Iobi4iy+QCCewNRvGbgKqCoExHE81TTJJqhZ7fUwli0gEk0Z4ngKZ2mMg0K7dIYvsE&#10;KYUTmaasvBmYJ6isTzTIyE0BvOgDhuBERQQshOmJmiI8hZ53AluwFENlFg7geuakmHBUJ2w2wHf8&#10;cTUUYqGAYGD2ExTl1SI2LtIJPmgPtOxpEAZ24NAWwNu09tFLbgzHB81PdNxw5JaIIbK02unLr7m4&#10;AKQeZmlmuKSZcEMaErltGdIbOQ1s9R/pIpq+QS3WwM8sKTs6jeQqkrun8CitqtxTdcHRjzRRyUiU&#10;T1IXfKphhLT8Uvp2svIYFVJA44nvRWAywG1owBmR+KUtZX2153SHq9wEoIsLrInTvgJj80o7HdAh&#10;h2nHNZkty8ySP6+TUlRbbKDnMEVTdk2q6sQvokwyE5glaiwRWG3O3Apy9ZZITd0jtQzaPUNmI48E&#10;UuhqQqxcjqAhZ4ou8JtC25G3NZtqbcGN0zBFHdvdCMEieRxUSKaM2ru2ZLBo6gBiKc3A7GIQKUMD&#10;zVer3iSGQhdvNGW2wVSWBtzgEZP4psSUedF3dO/cFnb2NT0rr1Agq0EqpzR2a5sUAQs8nkCgqg3r&#10;ttnAJ3ExNG4g3+iNq+rO2xiYzJEZ8U0LwBQEcNkkUvds/pLlSZ4Bo97eFVHhhEiOQfBqA/4ISm9l&#10;tmJkzQ2e2Gu7WUkCspZWDEl4ggZrKWoJAtRjB8VTKjIUfJFxoOAWAxEVmw1pVLbSAZ5HmgWrSk3N&#10;oYsMn/DTO6GKuNqbeD/tShljtoDhyIZOmKzf3O1tdoI2RPcgUnausqAiFAkA8zNZti4ksTkDkcVp&#10;UlQq30D3Kg/xQOoE0WxY33LjTtQxAPeM0RraELCQ0dRIwaPoboTaD8le9UlGy23XCLDbZQmOndmD&#10;UPZ2uWX7m+7eYk1gOjQ/JDAGRmKJqGkFWyW4WYJprqgXF0VAtHKq/BIaeTUHLFGU29qlY28kkU3Z&#10;sM9xS4XA+3ik7yMRIPfIn/Q0llRsTLhwCVOAMRRrDhrgIO0AYAzU3S4Seg8Yg8CoWkuBUCAKRn80&#10;FDb4GlR7RRpDDu35+Kb2gcbtjNEmkLdy44cFYaQSaLYgI5uOTJOJo0wGNWmZBO4BSxXd+7Hah3bb&#10;i21teA0we0+a9otzEMXXaDNAa8rujvIkncByajZEH3qzC4ADIgzwaTvi05LJngNHFNlriHaVCBhA&#10;xEUnb221DEnZP7REkVVlqJi8jhg+AsbYPahsdo6WkFgY/FG2gku4BEEfMmkup4JUSiSQfFLkOiYN&#10;xOsbZnxyQawpdLjZgYBJzx4obEicQd2J8GjbnlVZPmRSqDToCksWKoY3mDxTGCzGRxMHMxXtH3JE&#10;NukVPaQzFQSGJU4qUFvFCFYbwCsxt7TRbbrvQswUMx5yDXmZhuWQSDGeNtDZVjDBSSGAoWFuJQRd&#10;MtEjvQ+oOzKVyMjzUSYLocsxwwrKNkCSDGZGBQlE2KsIyD2PxUXKBg21T5nvXnBMn3JK9ogkmpuH&#10;2oYBaYyJM1C7MqxMhVhAw2j4NT1Cgb9lokHJzxQboZoByVPVGMCitu6lKlT2g4qEs97rPAHTIAk4&#10;/rNGPskjfBPJIMfioLsuqxuHpXAAojKHFlWJlchogR4NWUQVXS2CAW7xzE+aJZyu6eSTMUGyoLkh&#10;ml5xOBFHQhiASJ4G3gfmqKlEnZZkdukAE4+BR1F0swlgsmN32ia8jOzEOg+DxRxZcotsSG/cSZmO&#10;1XQKVAAURVCnkmiNp7bn7zkiW7xT1pdojCwIJFDYHaoFs7QCD80LGL0AdbVs/eYLSQRkx3oTt77I&#10;boZflcVYNaQMc5UAKDk5rLOcF4IIiRSmhsUrKk2+q2yIdpnJpdwxWT17eB4mrS7fDohVGYSQZwMe&#10;KR9pmJEniSZoRlUG052+1vUOpk4wY/pW36C1bcW4tlQRAHEZqr9G9PtXAjMjIDEkZma33R+ns1my&#10;oXqZyFExjway55xuh8IS77QbSaWXJCpLbWRh8Vveh0xtrbNxIu5JAE75yaB6f6ZbtBXJygKkkxtJ&#10;5I+RV0TbtuyWrckKrBmOF+IrJ93e1+jqYNNKMLfsubuodUsXLq+5IaF5543firTQ6cNZtmIS2pKq&#10;cud2YJrWNH6ktshkJCBgFlcow7nyK27Sayz75/QDORwD0uWGRTJmrC3fJf6ez7dpHQlhKhhcwEHc&#10;LTvqe23YCO7ja52MgzIxxVHb1Dgo/vh1X7l2ExGP70ddfJS6r+4SRJbAULzIrHk6ZvhNfIlqbdkD&#10;cLIYWhuaZELMY4NVhYBSLftdZDQFzzxu81Y6u9eUsyksGtyJht3bqByPgVS3xqlbc+mAYqNvVtYi&#10;MdQ7VkSKbG9RfR75wpC5JcbQ8dj5qdjUs13daukXAGU91H4nvVU4ZtoLMyBSZ253eATQrF9ne4gU&#10;m47AkfYV2jj5NWU3ybCmosG5YvgsjKYdQNxY8Zp1FaWUEhWYjMFCvfiqj+ZdSxuWba3CFKknAA/3&#10;p/SsbYK2LkFjl1yxiltsdCRYXfduT1F0KG2hAwsn/Wmle1ashTtIgrvMzuiIPzFLaPUC24EAzb4z&#10;Dn/arDS3F9p7DXyyoIhBMGZqWOTBXnAt8Wwtu2O0/wBhQb2ot3DcIO1doIUDa+4jJn5FZ93pfYTP&#10;HSuInuaDd2G2jh95gWijLBM5BnzV0EKIqsiXGus12NqgLA+RJqp1StcskG45ncGLJuE+Y7eBU9Vf&#10;KZO62EhyAMRwA9BS+esBgNw2u4OFZhgRVxdMVOCaNd1WkuCybexpEEHdJMiBEeO9J6vYQQiBcLId&#10;p5HFXbWGNxE9yAoYbu58/NI3drWrORNxjyMNsMiD28VvxTujk5sCTfJUouyVd0BViu6MEN/zQX+5&#10;WtODcXJBz08Yp28ty3eugKCwlyONpYcEeKTT2kVluFmAUvAwQWxFbYGKS/YhbYDLIFm4ePtJPNSS&#10;6C1ySWL8Fo7cARxWba2TsC2blwIZ2NndUgqKgLWSrThezE9v6U2jNIymo2OUT3BcVid848nHmavh&#10;ruu1dZgVkSGgkiMrVTbuLvTef8QKqMfj+tQsqIRgDDHeycKRSMsLNWDNsfZtupvhlMMw3xLMYyew&#10;FFualCLsNzbi4WPO3kfgCtT9xLipawxLiAcNtGKMj22LC4CAThCpwJ8eK58sVHTWdsudReYWiRdU&#10;ptLe2QYPxSe57fQ923AAcMMnPY/inL92HU7821UmDIPx8UjecoqlXhVBaY4jgHzVQJktg7qtZS9c&#10;NqZh5Hdf2j81U3mTcrhhZViNyhdxJ5zV7BdbYV5ZRlomqb1GzvNwXyVulpUMCMdjjmtmGXJz9RDi&#10;xK9p/d95id4hWJBAaVHeqVFcILgIQKpgDLZ7GauHsttDqGG0lGKLhjSjW7V17yuAPbtDM8seSY5i&#10;uhjkc5wbKi77j3A3tooJyU+0lfk1HcgYlkDBCBBE5BqWvslw491mCkG5ERP5ox1UttZv+4MBsQY7&#10;kU/sQ1tDXru3eu03bZeRGY7gA/FLJG1xhXDS05me1L2TdPTK7Ekna2R+aj/MIVcC8bkP1SInwaAu&#10;0FvsXuG4bY2qQ2Fgk8ZNCuuqkFyGIcqBHbzHai2nuX9pQN7VttxntPahpppa5cUpIBPVyZ7UMi00&#10;C97daNv3Z2wOe1N6DQo7nDEIOgT/AJk0CyzblBW2ocQY5NXent+1aCO5Qkxhdyj80qVhxSl6C29K&#10;thxZJQlyDA5KxJ4ohUFmJeJUAspBIgeKT9jTqqIHU3gDvaCQCTUlfrLopCyFhV4I/cBWdxD6KzWa&#10;ZwBc2EoHiHGQw+PFVN1za98CFUNu2nJG6tk128+wQzZJkuOT5rWXze2ZDE5ZzhhT8TsRNchb7FgB&#10;vVhvkBBQEuo4BYlI+wk4YDmsado2KqgT9pPH4pW4W5aYuThhHHamUUkXq32stbEDdBYQP2HijEXD&#10;bQ5VZBzkgt2J7iqu0VQlydzYCKMCRVq6opKXMFYLLOc5rLljTOjgprlgXuOrhw6KVIYqfj5pLVXX&#10;uN7iXZctLbhBIP8AxVi7MQdtkPALOGxgmcVWXtMxtvt2GZIEzg0mJeeHHBS3UQW7lwBGEBcHmDmq&#10;wXH3IUtqoBJYkxNWmoNsXUUDa5yygRkVV3We5vxuBE1uxnJm6YJ7xWSAhYn+yml4UbTsM8DMCPFE&#10;tI4nHQwiAK9c04uL7S/aOoTjNFKJcJgnuiSDbARSCrT2+KTW9vuGYUht2e4FedShzAkY8GhuQ+9P&#10;ZIBWFM0qi97XNit7UC4d4QBCYOMyO5oVs7jdZmXYASPms6m6yArsPuSMDwKgtrc8AEgASYwKb6Fr&#10;I5ydsgqlwntBjK/0/rSThluMohiwyDkGOKPP3CQZkA8TWXvrbwcFRG4LzVMav5KwPIEJucHIFAZg&#10;hB8RINPupDhtwLKMEHmaTu2pUHYSSeexqkw1aAvceGBXJyKESAAMTRbsEDOVoJbaMgyMirQVtkQw&#10;ZlBJA7xUX444Pfmi7RAhfNBNkzEfMmrRCBVoHJqI7fmc0QwSTBzwKjyxxnkVdEBqc5FZx/jb+1Rf&#10;zFS90f4KuiH3I1lSt9yodWO0Nu4oV0eyE6t8EbZGBNG1n6dxWBDdJlh9s95pa4hAQnIaftPV8V0X&#10;I+d0wi3ksFy78g9Yaer/AN6TCKbFtvcEhGO2TzPcdorMGwAdigJI3NhZ4B/NK6nTPcTcycATc4mT&#10;QC2/2J3NVtt77dxjJB2tgCvLfuWVgFGCmFYYieQa9qmJuW4X9LB+DtwcV66xW4ylJDNtXI2nxFC2&#10;hkLaI9WxdhZSpnbO5SO8UL3FQja5Lxs3EyCOxA8imbiu4dbtsbRAkY6vz2FLAraFpiQlssQREkj/&#10;AJoXI0wh1bMIBbkLc27wWKsJIjvQHQNqUARWAUEOGgH8UZrbJc2u4bdjcOSvafkVkrsW3A2rI5Ec&#10;+KGySpdIwty2ztbtblKvlRjB5r1m3bHuwCDbJUKeY7GhuyBLJXJWTJxj8+ai6LsRnhWEr1Tub5oG&#10;VfXA1aXaGcWiEVlCz2Y8zWNSxsB0uWw5aF3HkT3BoYv+6GUWXNsgyvk+YoQsQgJa4xiSvMT5J80L&#10;RG3RLYReR3G+TEgSGjjNRtWUve43tFBcBhUABbb3PxU7d1gbm0EdQILEE+M0ZrZlFAYH7TLAABfJ&#10;qUWhGygC3Cl9V2RIAzDc1ALaaVZnAYAhoifmnZUuelWktIU8baRvBiypdLpIlGnmoGqCHUlifdQO&#10;04AMH4NMiwZuhSu9SA8c0gJYKANq55ywjkUewu47vdDbXkhsSB2qnIqSsYFyXTarFwWBJ7SO9HvW&#10;LSBE2RDYPjHb81NFXYuyGDncYnM4A/IoodAHDbRtMST1SMUcRWwVsj+XcKTuXZvfsAW4zXrTlAIA&#10;RJbfPxkYol6Cks5ZSMzgEg+BRLJO9bbKhWdwzI/FMSK20LpaUlD7rFw2F5ALdwaYuB7eqi64dxhj&#10;JH4BoIuS/XDEmZGP6VO7qQqAm70SyqGEGTwAasp0SN5AWd7SlzgweJ7fJpd3IDvshoIbfknP+tK2&#10;r9zdbdRJ4Jkfil7OqVmtiGKK7ZgkZFVdFJpM8bynazoVDdKwd0SeKw3tlLwNxpbLEkyoFJrqfbl9&#10;gBIwCMTPNFe7cFxiqQF6ZJ+5u9Zcsm/Ztht4dBLNxAxK3TsDdMLmT5ojuTaW17JCuhYhTIkcSKTX&#10;3FFxymx5GQ0jBkmjXXVHudSkyQhaZ6vxWWXQzcw36loygQFQASYaRzA+aP6eLtx5W9APnDeczxVO&#10;7IlsqFIc3dw8eMeKvPThc2SbSbbcoCY3Saw55sbgipyQH1S4V3qbjQmSIjcG4P8AnXCPqK6DqXHV&#10;M4BEQK7h63qIYi48OqAq5yJGYNcK9Y1K3dVfuEyczGamiVybO5p6UlGykvbfEYifzS4O0g7sxH5p&#10;m4GcJ18GaEU6eTHiurHo2ewtto+Zp20w6ZGNsc0paVgqgcHz2plNrBED4WeoiJNJmNQ+nUhhQTOZ&#10;q0T2ldv3KAJDYE1VaW2mxXYuvYgcGrGwsLvndS12Zs8i3XVlQWRD19JHan2Gw3VGRtDkEf0gVXaZ&#10;zsNotBiTjk/FOWroDqFVspwREGtEEYpS/YQL7YW2ARuc9PgNRVBV1OyfyeAPNBthGuXArsW7ZmCK&#10;FbcPdCq8nd+rTomXK0FtXAUuFXO8HiMZ70F9ObIVFIn7mA5g162wH7upXgkdwaKsBRBILYPkQaej&#10;BNJyIezvZIySIAisNuuADcpCkyCNpBppbDi90ja5WQCeC1RtaTYLu7Y6ooMlsnORNELcaMNetpbk&#10;hAQcDImawLtsEAX1AaSCBGaw+lf3RFoKGE8yQOcUBblt3LFCwiWYiAsfNLG2OIHF1W2P9sNJ5nPH&#10;aopqXuEKyAW5MZiBSy6gkAFtvff8dqLeZQrBVJniRLE9zVMm5ccgXc3FSVIWIEGpC7tTc6dBMYMn&#10;po4Fw2iQqMqqsL33Gl7jOrIwAjMLHBqmyrXyFa803HBTMmBjpFLSrBwxWdwbaRUxatdcsNo7nv8A&#10;FYtEPvhVJncDPY1AN564WM7mKlo3bcbfiiai4NzAMLZEGIMGhs7ES6cHtmaBua0puMpi5ABils1Y&#10;5ErjnaWuYVd23Mk+P6Up7pfavtkmQBBginXFwqybxLc9iAO1QKMLqsRtkbVVj37ZoB6XRG0oQoWO&#10;CxtzP9qI1qEgibYfDDmfFJqVJdboQMpCkU7ZsbOXieADINCMX8EbdoJhbc7dxmsuJtWUa22HksvC&#10;k9qmjOnuS6tu4nsRQGdxbhFMfc/hhRxQEn+g/tvcf5X93ivIt7qSy0GejuGnBmgIXt5DlbTiIJyR&#10;TllUZl6SoVf7+DRNAWNoXXUAqwJHSTEcUK0qi0ArZJaQckVFGIaC6qCe/MnzQXT2VKs2W7fI71RV&#10;sYS6wNsBA67YUhokeCK9bbUXg7twDBUYEUvZ6VEFQdwnGY8UzaYh1kwoxtHzzVMNeiLancCQA+2A&#10;JxnyalZfoBKHqOQvmoMrObsNKBdswAceRRdKhVbfUASm5W5GeZ+aCUQ4y5LO6C62lUQFAB2nHzWo&#10;+senqBcIYkqcKRzW0MgS1aJU7l8cD80lrrdxEDbt1zjI7GsMk4Ss24mmqOPX7ZRnG6dppcggjxV9&#10;6vowtx23gjdAPFUjGCRB+a6cJWka4StEZHc14NyRg1nxXtxyIoizKPtEijDsZihJO4nutSUSPJFC&#10;yE2IrJbcQe3gVFyPMzmsb4gBTFUESRlH96kYJOcTFRO2FAz4NePBJHNQlkcT9sHms9uQIr1wDuag&#10;xMjOKsgVDMncBA7jmpnud00IQDnmjCYMczVFMihkkhTE5ogZSpExmhIzAGOAZqG6II7moA0GbbCk&#10;g/0rG4EggBfzWFfpJmjsqSIH4qFoXMDkzPYUPaAJI5OKYCg/tz5HaosglgG4E/moWCLATisKQtSZ&#10;nIURUImNxqyEjAgZqa4I2qf6iRUOOTUjABzzBqiUTIARY7968FmR5AANDLCIBqWSgxEDNWC0yQU/&#10;b4E16eQpMyM+ahuIjNRmCTVEGDdZWGBUVhVqJYk8qKjBWYg/jioEghQhhJ5FYe2zNySQKyC3JAzW&#10;HuZBURjNQukYCc5yay6tPAqStO08RwamA0v0yBUJQqpYET+KmQIIrEqGPzMzUiAFwasqiTqpkBDE&#10;c1lUJ424xxQ32jAmpIBmSRiYHeqISNvaYhT2nzTzXl2ugkiBBPxSBgk9MSZGaYXdLBhHx4qnRcQJ&#10;6jAble1QdQNoLA0YAJbDh5M8eIqI2ru8kGrsFIwEMTAOaxEnNRAZsbq8UWcE+JqyNIMqAYKwJ/q1&#10;eADBioAH968nPIkRjzRbwztGADgVZBdGzECBwaKttVMDjJoUTHaplYk75nPjirouwyk3DJG7p7eK&#10;Zs6cxNpyEIhjSltWFwgwCY4p1bwt7wsxAkVQuabAtfYrbkEkTQyAoRmMt3NQe/h+smf8qC26Vg9P&#10;JJqXZSgl0EyZzM0KSCKIRk47VmXAI8CDURa6QtwfJng0ctgS2DwK9ygwBnkVmHG3M/nMURCKAc7s&#10;HEHEU7bhUYcSBmkWZj3H4qS3VhQQahEmWKPbhg7tzgATIpO8xZmAIyaIjMCREWuI7g15j7jAYjq5&#10;wBFREozp7KMIbkgAk1YWvT1IuALwDmk7V5LdrKKAwnJnIqxsa1FtrtElfGatC8ylxVlMw2FoI56g&#10;RmaCqMsjdk5AIp246uzESIz1d6CJFteZDZBPApbHqTolOxFLMCT8YFMX1mAxG8cGAJFIl0IUsOkc&#10;AUc3VK8xmfJA+auxTg7PNuIDSSw5AyBXkvAwAYMSccEdhXhc2oARgmZHJ/NLpLsdxMDx3iqRFEKU&#10;KoTEE4nsKiyEhdxLMftI+KIyA2mgEyZ/ApW2zCWkjsCKgUYjlu3c3zk8mfMVAKW2KO4ndQ3vMSuS&#10;YiIo8wFg4kYNUM4RFnZ7uEkQAxHxTFouAD7rQO1AAKMkPIgzFM2LD6hyBnE+c0S5Bckk3YJrpBbf&#10;M5O2gONywMkECTirPU6K5bZgVJKidxpGwl5l2zzEzkUVUC5WuyFpBJm5E4/Ipx7HtqrFopy3oHUC&#10;2yxDYPaq3Ut7ZI2jPMUThwLi36FQ7uTAzMgUMkqSCNoLR80XB3ANnsTQ/bdgFnpEmTQUMTJm4i8g&#10;zwZ70JoCARIkkVhS0qAAB5OTWLe22SGmZwTxQ0EmEBG5PxRLIK2o2QxaeZoLGWyq14XXAgHEgirR&#10;aLUlDcUva6CDAWlzeUzwpUGDUDDFdwA857UEqoVwB/UVdl2weOiXIkEwe1QVpEExtry5jGCIg1CY&#10;YSSKoosLajqEAlZ6geKgtsdWd0EY8nzS2+FkATTHvHczls80JDLaXP2wSMUuysG+zaRgmm21Butu&#10;LdRQ4GIpR33gmaoJMGQUhZkE4motvMgAkeamxMhqFh8Tk/2qyzymQoMAxivLcEYndxWEIkqDOKyk&#10;sBDgeJqMjIERugV4EMT2qTZMzUUmQYn4qEMgwZYTNS2DBHc81hWIY7c1gCSojFRoswO4k0VguRih&#10;sFE53VnaAoMxjipRCMjscgyCfFWOh1wtN0r1AYn5qvYiEx+YxWVgOJbjvQTgpJpopm+6e+ty1aZQ&#10;SwJDFu9ODWoDEgb4C7a070+8sOGbk4zWxXLgYOqo0hQRkYIrh5tMozqjBnjbXCDJdm4N5MbjPfFX&#10;mjZVUliGXbiOBVFpzm2CcscwM1eWmsXEewd3BhxWXPH0Y5quTZNCxuXEbeAQshiYEfmj+qlCq3N4&#10;3OIIiZqm0V4Jb23gu3AnmWrYEd1PKEM8wo+wRiT4rmzW2VmWjnWoR0vLtcQMyRx/xVpb1huXVZmg&#10;KM+JFH1+nlbvtqoExjDNn/Squ1okLj9oUFhAkyOa2pxlFFObNh0Flb/uLsa0CYk/uNWl2yoRX37d&#10;+IjGOKrbJi22+19q9Ic5B81Z3Na2ot2A+p2orQ21RJrHNXICbSI29QUQg3JbdgR0wKtfTTNyz2uG&#10;YMbVYHiKpTeFsMRkjdG4Z2Gtj9Ce2bb+5ElNqYkBvjxS8iSi2HiluaL020a2F2Mt0bczO402ntbw&#10;rKAZ6VAxIoGksEJuW8HG4k8gwec1J7v6kkw6ySwE7u0VlTNdGm+o3ZLNviSQScmR81XWUUKFILT5&#10;zjtTPqWlti4WtMTLQyglojkV13+HXq/otjRajT6lbRLqwT3lCwozhowa2xaULSKxYIzm02kcq/kS&#10;fcX2xuUgbIiQfIq1ten9Nj7NuSQB480X1KxaXV3Llm6iWS3SSd7Z4MCpWdY2+3b9xZXhTJLSZx5B&#10;NZskpVwzLlx/COleh6IP7LW7aEWupiCQF3eB3NMfVJvnQvuxc2koBhAD3PyKT9CY3bJ3obahiUkQ&#10;MchTW4+tekrqdG4KkoULMJlgQImsu6mi5ZEl03wfFGvZLmoLspYzyKJpLzB3bkLnHz5rPrCTq7ro&#10;nSr7dvyDFAa9dBKj7gZULx/WvSQ5jH+C8Urii8TVh9sSpXuTj5oOlcb3baRzI4H9KX0DOzsGdIjl&#10;fmnjbVl+FhwPmgfDKlN30XFi1cIBuSuJmcmao/UgnulUQlcLKnIJrY9Jf3raLWwVXJIPmk9VZD37&#10;qqYQt0tMQTSYTqTDu1waVesXR94Y+G4AINPvp3lSSWxGB0kfFXN+xcVFOwjacBczHnzV9pDZeyqb&#10;8uDC4hZ7U6efoNRs0gbQ5VRDd8zNN2r9q29sgOVWIjMGnH9JtqzpaLkIJIAnPiaxf9OKWbIvAieo&#10;KMUqThKuS1GRZ6a/eZ0EjpkxMTNbf6PqbosrtTcOFJxJPNa36be0zkSv3Su75ArdLGmazpm6Vlgw&#10;Kg8gdxWPLSfRcIK7s5d68HGr1FsMdqwxz2pXQKRlHG+Jl/FZ9ZDG4k2wCMgg8qKv/S9RauWjusqY&#10;/ttrTJ1jjwITptWNaO3q3C+1bZXAO/ZkZzVk95wwdtxgdxJBHwKt9JYtqhTeQCw91lkERwfxUn0e&#10;o0+rS+tvegKkAntWferJFuh3SaZ2VQQ0XF3S45XkHNX3pFuzvZXFwbsAtnqHirTU+oXPUtDsNgK1&#10;liAx4QMMA+YNUGme41ggq77CJHERmV+KRN3YM4KMrNkuKpZzauEMv9AaxpA9lbylwzdPA2kyaXW/&#10;bO9x3cFtuQZ5FO3/AFC9Za2zIAyr7cxLEjikUxSlHlkNRY1N978pcAA2MCsEjt/Stn9OtXLXs7yV&#10;ViQC/JCjIgeaWteqWhp92C14d5JEdjRNDq7Qe/OoU3F2h0A+5eCFnv3qclucS+t6krdtwgAJkBVj&#10;8Se1H9c1Oqt2cQd4ySdpMGcHxHakU97VXLdm19zCVK+ewn/Wtb+qPULlvSvvYo6tI3EsDGMeAaDb&#10;bRnyuXJpOj9RI114i1LliDcWTuBOAD2q81Gn95Vm2C5uEuCvWoqk9LFu03u7gG9zMjqIPxW7aH0X&#10;V6y4ps2rqzuDuzbSFHxTkxMYzdJc2wGs+mLV7T2Xa5eJdZUAfb+TWr3rCenBWVWMkgOJDYrq/pTa&#10;YWbtlm+1zBBmI70lafRko7IJPSm4SUjBmq+40aMmFPnp0abpvWLl03PfdelRslckniR5qxseo2bJ&#10;GSxZNm0YzE4nkVr2q0mqs6l3Qk2zd27iuG+aFqbrW7iqy7maRIjoUHBmrqzE8kvg25vUbt2wEZEa&#10;4VnDSNo5/Bqut6pUW05ZrZMnbywU8EGldC9jYAt4hQ4QyRJJ7U4mps2biH2c7GQhDIWcwZ80pxoG&#10;Um2rZeN6d/Naa0dPdF0xDKwjfHIFI6r6bSzbZ5AK/wDcRm88AR/nFY0XqbP0vaGy0seFlxkiI4pD&#10;1n6ksN+lZUiJTDCLkcHImqok4wkS0di7at4j2ydscrJ/3rC6m/ChD7hDFTKxA7LNU+ivWdu9y5Ia&#10;AgOSe+6rXTXXL3RiNsmcE7qVKIpV17Hnt2dQqtcgxhe8z5B8VqmpYel3Npcol1m3bc5PEmtjZnW4&#10;LbWQWBLQMcVZ6f0oaqzeBQBSdpDrMKPnzSvuOD/QGWG79M51q9SrutxREABbcxJ+a5X6tsvXA53q&#10;zMTn7YHzXTfWNBqNLeuNskZ2HyVxFcw9QkKqbm2tnqHeujp5LhpiJvbtr0aF6ptVRsfcT4+fitT1&#10;IYPHdcZ71vPqNtUJAYKwWBAnvWl6oKWLiOYAr1mhfCPW+OnvhFleWPtwwMT5oYaYAAwJzRzcgEQA&#10;R5qO0sB0gCa6aOskDtKpfBJmrP0+44desDq+2ktxQtEETBo+mlHBMQDyKVlVxl/AnUK4T/g/Rj+B&#10;VxbvpVkG7LQw2kwNvxXzT/Hv0+3b15ZE2iSCJ5NfQn8AWj0pQwQ+0Rk/+Xc1zv8A6kNEfcLe6jw0&#10;Fgu01868bL7flO+5M8zpN0HjtcRkqPiZc7oMVA4AycUe5KswgGDUSASK+oJns48ohb2/uBrzZxFE&#10;XbBbIjGfmhcEAcfFQhmSGUhsdialwBx81liIGDtiRWLZVSIEnmqZKCi3JXb5ivoz+G1o2Qt2AYXo&#10;BGcd1r570bK162D5zHY19L/RlmNPbcwDbUEBjggHj81576gyVhjE8556clBRT7R9K/TlhL5FzbBI&#10;3Fjhcf71szaC0N3MFpCCCP8A2rm3pN6yEIU3JcSAxMAHirOx61f02o1Cu7RsEx9ueK8K0efUoxoZ&#10;1zlUVlIgvKbmgrFVP81cu3WbZslMx5HH96PqrFt7ToyE4D7R1SRnqinPTfS7busXn9vbukgBjvGN&#10;vwKTKAH5SnS6HPR7DEv7jAM0Eg5hu2KtPT7zutxrj7VI2oVMwRzFFsaBlAB6xjewH3dgfzTfp+mZ&#10;g5W2ij3DGIxHIqQVGjZRei1vVLfshWiVNvInz+aqbxCur+26q0gKnJA/cT4mmDrVW09xbhV52Erl&#10;R81mBfsJsmbb75jLDuKMIUPQoYBTCyTbMlmPcUm1q8Ctp76vkkdJ6CeVpddDqEukJKpcYDd+4A5/&#10;pTemsbG6DKguXJxtAMGZ7moSMiI933kCqHUqQZ5HaSTUU1jjTbA7BjI+IGODwKbutYvWRJUncVAQ&#10;Qdg+KJp7ZS2g/mSyuBstlREk5LUDstyHrAtOUsvuDe3+oBkP421DW29JbSGd+nsoyI5lqr72pvW7&#10;11CylnMBUWQfzPcfFBPuwy9SnAbglpqoJ2i4Sa7RQ+tMlxjftapmDptkmNoPGKo7V22lhkLLbtFQ&#10;JAg7jW16vT2yFDBDbIhBAB3dga1LW2EFsrc3GBOMmZ7+K3R9C2pNsUs+o+1e2d2I2gdz8moav6js&#10;o+8E+4jkeQrfHxWs6xyjsGlDbbccwZiqCxor1/aLQuMLhG0gf4u1McVV2Z55pppR5Zvw9VtN/Mxc&#10;dmDgrJ5LVqP1V6ted00+4bGXcUJwGHEDzXQfSvpMWLXuXbhJA2BGEFI7g1yX6p0C2tYLTrtZDJ3E&#10;lqywkpZKBzyyvHHdxfdCPo9y4bkl1SIZ5H958mtouIdzMGhlBwoEAHx81r/peogW2CRt6VUxM/8A&#10;FXhVVO3fjcdrBoIJ4LVtj2uB+GK2IhY0Nn+VL3g8kxk8buDWn+sel21KQ5toJlTlj+YxW76TVXmL&#10;W1cAltoeZyKPqtOb3vuwy3SdsZPeRTd9DHi3RObaMn2yqEksGiMRRdQq3X9zYyvtA8DHbFWupsrb&#10;vuiMmwW4LgfuPH4pJbSXbVtgW6GHXxuntSm+bM0oLozatNuBW5hj+0REc1semvq9olwpAEWwTJnx&#10;S/pnpyuhk3ETcxCk+fFXt3QFNOh3KoJG2cnnv4pMnyFhx020VF2211Bb3h93YxyPHxVNr3ZGvXLi&#10;AKAF6WBM/wBe1bPqWRLjFekIZKqOFPeqn1OyHQubqkRhEEstPxML/l0c7T1T2rtwta2tBhgMQeJF&#10;W+j9V93TqbrhttzmeTVD6loyt266s+OoyMz4M1W2Lj2xyNqrI3Dkn4roPFCcVTCimu+Tpej9VUXH&#10;6doIO7b1bm/PapN6kq2d6W123GhsTHkVz/R3zbKln2nJweZqxtapnFuy0gB8kDdNZZ6er4Bd/NGy&#10;am/bsq4ZoZRhSZHxR9LfLKlwuq3PgYnt+JrXL7tH2C8WPTHIC+auvTbgvI25SiEArxJK1lzQqN0h&#10;OXFNukzYdIyi0C7/AKjGJc4UeKt7OpuvcUuG8BS3+HyB2qk0jNtuXdhYbgCeYn4qyfWC3ZDqVLMD&#10;k4b4rm5F3QvHicezYH9cd7JR3YnDGMHngVVXr5YbtsKziRMEE1VvvKWyyEnG0N1XI8gUzevujqu0&#10;gbd0fcS3ms08V9oODnzuXHoW9Ws77TbGY7ABsMgk+a08vqiWuqsfaHEg7jXSNNZbVlraIE6Rvury&#10;+7tSOu+n1t2r0pmYU4BFaNPl+2qcRebTuTc02aZpNUSA91cu0b5jjnFbbp9SF98KW6oJJXKfIrTE&#10;tFWD7sLMPHTI8VsWie89q+Xch8BZ+4mmaiKfKMGDJbabZDUKAb9721Zj0gGVouh1FsqVBKQs7bow&#10;0cgGm7tkC27F97Kg2kzmaUZ5dN6AqgB2kSU8EClxao0SwuMlyXlz29nui3kL0rGQarzr7zWFlrYI&#10;J7R+R+KxavrtRleBgyTiRiBNU+v1Wy0WKSWaAJBZaLDBzmopG7DieSaSfoS9V9VRA9sQEuAQYzjt&#10;8Cue+terBgQgEIcdiY80r6tr3uPfCkwXxnitVa7euXgdu7dgngAV9F8J4iGJRm0d3x+i7cojN1rj&#10;uzyiq6wABn81mxcvbQAyyoIzzSzgl2VmDhQYEwBTPvKQgFqGHVIr2COxRNUY2wqkTksPikxp7hTa&#10;CdoM03/M73ullA4iKNpCWRDERJjmKLbYO6hW3pbiBXQg/PxUBcJuHcg2gZBxTu0XHUg7TBM8AVBy&#10;CAhWQR+auqK3gdEWyoxMkSOB5mpBtOVCFZ5EiknYokQZjk0JfcdOogHECqU6KfPsvNNatOCbkuYx&#10;/oKs30J3fcelft/HzVdZ1Qa2V2ADABAzTd7UIybBcYHiPMUyzNtlbplZcOGO0wMjuZqQ1LKDAmYJ&#10;n9tZO3ekklnWI4CVD+WJLyhKqJJB5qxkSV3VIhYqpKsMiMA0sW9se39wImfmhLeaAqtyeD2rBDl7&#10;mARBKqPIoGaFFqhj3uXDEQwWRUdNbtm4bg6iGI/INLW2vNZypHBHmaIl0BSDdMntEChsBpljuZNx&#10;LBlVTtWlg4W2G2pBkChqRask+ZJU8gfBpcIHCKVheeKhcU7RC8wZY3gHnnuKygW6iLMScx2rFxf1&#10;IG0PME01p7jW2iFgNxxNAkrHyqjdtJ6bp7aAn9RgN0dwKofUtHZtqSLnyfJq+fUIqLvi2SIlTgrW&#10;reo3FK7VGNvJzWilUjJKS/FJciW8MhAUQ+JjMeRUrRW5cMphRh2MUjbVXa31GB2+acVVA2tk5MRm&#10;kxdhUybFl6lBmIO7E1h7fUxgo4WSfNM3nIGy4wyo/saSUMpAZtyhSB5o6ICa3bCLcVwPPihbjDsi&#10;mBmD81P3+oB+OIrFzeN7Fp3HP4oQt3Rm3bFx2l24+0ng0y166SpYhwIiB9tC2KG3bdy7RP8AzUbM&#10;puHuEL+3zVpl2MXA4QDcrZkHvBo6o120SXwsgUkl5FXEn5HcmjW3eQkjaVGB3FXuZTiiAFkgbXUE&#10;4OO/kVHKncbuSdpzzRgiOZILgNxwaC4YswSGnnyKt2Vx8hr4uBBmYI2xgRUFuXWRlU7sSVihbCoU&#10;e5uxIk/bFRwACzk+YPNU2DGKIlgSxXEQMc1jbtlc9J75BqCC44Q+3BM/iKNYR3F1JgET+DSxlEHc&#10;HcICgiDFFtHG7ftjE/8ANRRVCiWBYYzWXtOsyshSOMAir5KRhruYW5JLSDRrr3N0YAVY+RSdotF7&#10;bZO4nA8A1GzcDlpIgDJPFRSJKPD4La7qHm0A4LqMEUNmG9mYkvt/vUXcqqAL8bqi5B2bCBPC8x8m&#10;mbmJUWNJfXap/wAKwFPMUn1kgEDbJIXjmvM1xchSxLEE1EOLm7Y20hczyIqWRRZkEqgIfb+DIqan&#10;3AGI6p58/FCS0rqcsEjNPJAS2wJIBmI5NWMSZJNMZZtxVhgL/tUW22mWUycbTxmmmLu9s5hhBAMm&#10;hBf0XXaVySCck1YJFAJAmGHDRAjxUGUuodgQoaBnmeIrJuFlHRAVgZiguArG57k/uoWXuDLcW27S&#10;C78QP9aDtbYxALAHFSssXNtSolZOeDNLMpWHVivUQarcRcmb10PErgZI4mh3V9yd0EyNqisLePuK&#10;/IAifihqVbaq4z0sOTS27DQUvc2BAoO0/wBhQ4cjcwyDEqckCvEkNtaQ0/dUQHuFlELVBpk9yF3Y&#10;XCkACT3Boi3FWVBYKDAJ/wB6F7ItL+oJNBbKqSxiSIPmqCpkyQLh6IwZIzQ7tsB82zheQODRgqm2&#10;0KRAAJ7Go3A5Pc9iBUaICRiQSCARgE+a97dwXWdgGO3qgzk1m4qpbMhTmGPivWlhcKFB5jkUBZNt&#10;0sFM9Ofg14A9Q3EkkHfWbKlQdxkkmD5qQfcW2TJgERiqIv0QklnJIImMd5pm4rm6rK0YERQ9q24b&#10;2uOK9sgMycnBzxVWXyEUBWT7ZyWisKL2SLpZVIasWgLTHuyjJ/NFVrYYSxg+eJokSjFraWPSNuT/&#10;AF8U0xXadiBTM7qAyA2yQbcOceRTdl4cJKtAwOxNX2Sj28m2GZRtByeaMtkjLMBmQR3FFsSQTt3R&#10;I2cAGmbRbarrjcYII4Ion0CQUtbNlvb35yZ5BqT3RgI4jduKnsTUriw26CTOB4HxSzt1wqoiqCTN&#10;LZaJ20lxsJI+0j5qDqwUygDCawZQrDEkicd6Chdw4LxH7aU2Oiv2BUlHA2Zgx4UmmdHpgxKNcyxw&#10;RSbOjlk9wHMEr48VtnoGlx/25B4JxSJ5KQ5JyajfZtfpOgdPZhQxdSAB2IwK3z0n0pnRmFtD+3dM&#10;AE+D5qu9I0l1EhgoUjuMmPx2rePT7SE2wGDNtPTBKj8jzXAzZZOT5PS6fSqKjYSxa0/u+0VDAYdV&#10;zz/5Vi9ZNrrVVDrKgCGLL23Vc+yrWGdbbDcQA69JMchvmqLWWEVgPZKlTJX9xU+TQY58m2addFVa&#10;Z990K4Y7pKRG6BV3odfdDWwQioUAVhggjx4qgKm22DOQTOIjsKPdu7ngyUJ9xhxtrWsrMLxttOzc&#10;rt55uFXCllLZMiI5xk0SzdD20W6wVigTpHMH47/Naz7r/ouxRrPkDEeJoy30xtccS2ZECkybZphF&#10;I23U6hEn3brSWkoAJaMAnuapnbe4ZbR2cFYLEE/7UC1fvpathLYYsGK8ct/nT+iRLr7GW4W4YgwZ&#10;HgDiKVVDeqbR61oGvBlv6hN5cbAu7oI+MYrDenkyA4Ko+2Gw5I52xW7aJFtzuYEIrMm4dRY8H5YU&#10;6vpRvSuUTkPGXY5gEVdByUatHO104sW22+44yFUAEFm7/FM6d7lo28LauOCQ/bAg4Heru9obFp0Z&#10;LjLtDI7d/ktSNjRKLmmuuzhFYqHGeaCapdCYTbLzSXLpBX2mBEHJDMAPn5p8gFgEYhQA7YghaqdL&#10;YdW1W66wS4Qq3F/cVM4+K2VoKEliGU7oVcR2BFY3OmdCCbRrwW3qVO9XeOxlZBxOK171j3RZcLbB&#10;A6SzvPSeRFbRq7loOHbUqpHWUYdSx2HbNU3qOlYoTsDkrLOedvinQlZnld0zVtTdti8LhuCCokCC&#10;u2OPkipLaS4yvZbbZIAJYQTHefIquvsP+30W8Dqbnpotm89y29v3Wuhoa2DkEDkYpxSZ7VFhb1Bu&#10;hQ26Jxu/INVlxbpW2tu0HHuY3f61Y3yjyq2lIYKAU7VW3xcD3drMpU7doHC/+NaMU6M2eDfNBL1z&#10;ebzbv1EcQ3YCOPkUheAth2cSQViRzPmpMbaDaRMgEA/tigMbYO73HgieTx/zW2Ezn5IjGmRLdpFJ&#10;ZX6iqgk9M0K71Qp3EIDiYz5B8CmWdWsWnNwoS+NnUYPIA/1rzWnssykN9syYM/EGtUZGVpFaQLJu&#10;3EvgqAslVmJ/cR3IrNy1uYMsk3VlGAKt4MA8TRr99PbcugT9xHb4URUBZEM1u4V3bYK5/IIoXMW0&#10;rF3uD3CgIA28dwfDMKlavqHWLxAJ9s9ywjg/ipsHPubPtDZgQ0/P5p70700Ek7JdQFBHCFuN3k1k&#10;y0kdHDkUmkkFsI5VnFsJ7X3iZOMAmvXBdsbLguKBiIEwJ70VPTwHuNDOyCWD4JPxFYTROtl2dpty&#10;T1GRHf8ArWRSVmvn4PPeRFubgSXksyNDkHhccGhC2lwK13UkBl7idvgVMKoBG7azgsrRMGh+6dqB&#10;29zvEABW71pgZsojqdqe7tbqDq2Wwe2fJqv1oXeSUAEAcbWYmr69plRzuRLjnKtcHJPYHyKo71i7&#10;aZwUG5Vxv8fNbcMjHOLKHWoih0NrbugiDAMdpqteyPeffaZgeoN3EeK2HXW1dAqDYu2MZE1U3Sws&#10;qoXdDbZ3RW2L4OXmi7fImWtQABkyWXz4NSusxVybgXdgrzNBtXCGIChoJJntOOal/MwV2WywAi4S&#10;P9KjYoMLaK5mc5LKZkCh3BduwRtT3PjBIpn+XBS4yMWgBuMt+PgVG1pruGd9ykBtnzVMNMgltrdq&#10;BteWwf8A6O1PKxghSzEgbkGYjtVY4ZVZNrbT1T2ouiu3LSsfcYBRuYDE/ilNE+5TSoeLNZJhGBKb&#10;STgmTWbKAkMg+44bdI/qaT/mrbqF3vKnc0iZ8VK7rrb2wRCsrkkxxHkUpp/A5SGdU6XCltbZUgdy&#10;cH/3qj1Csga5sH6eVUHdPaaZv6u5fEorsQs7gQBSgtlmVhhD9wo4cEu0LkMyQSdidfzJ8UXYXsBR&#10;LkOY34FNC2bCggDZOCckGltXqAW3e0dqtAC8z5pvDK6QC2zlbhfbKQBGB/emQ9wT+6QrNIkx+fFe&#10;OpNi7aS2hIYHcGEjNFR7lsWQdh3zvA8DhZpc1waMQ7eIuge07WmZczyYquuKjFOpUCqVMDxTjIyX&#10;CERMJlicilr7XdhcEMV4ABkT8eKxmqT4K2/+puZ7cbRhh80klppUCw46TI5581f3bO0LefEGGWPP&#10;gU4NOtlQSNzDqYgkmDWrA7Zz8mKUmrZqKJed2BhBgVAWGY3NzASGABHjxVvqhDbljaV4Zs1Vtq7m&#10;1F2EkEHit040lRz5Y0m+TXr6H2whQqGAy1V1zTsXKgncOB8Ctl1NlyjEqW3YUT3qluXim7cfu6SI&#10;7GsuSNMfgimuWVd3elx7kg7EEfBNBRt11nLFvIXE03eS0oZPdIG4EeT8ClLrt7kKFXbBqkylFKTF&#10;dWVJTZMBpUDioMwlpfJ4FEzIDNKzNALM+8qpXbkz3FRsPZYBCpPfH+dAR4IBJUSeam7liE4EyK9d&#10;fleT3NVQ2K/Ym1tJXJiZNRJzAJkUXaVLAicVA2htB7NRIIyLkRjzmhsQJJoiPtI6eVjNRjC4BmoV&#10;RBVRSpJJH+9CJiZGZ5qTQAJFRYznbEVZZBoid1F2rUBE1j2v/A1YR9vPeKgi0yluIGFJPO780iNR&#10;bF23tUGASG7EHkf0psNYJa3bsC3bR4IyN8d5odx9j9FnaD25CeK6Do+aRc2uRQurNfVA4QQwHcx5&#10;+RSslTLSXkzbmek8Uzu63vPdNwHOBGR2ihu1wWmUWx7j9SnmroCuRU6drg9pjiNxkQsDtNEVVR7u&#10;1ygJgeAAJnNGdnti3uEosx7hiSe9ACIwcnlYJUk5FLnEbgm7qgd3SjdeWy53Ogubif7yPPipWvaF&#10;s7WJXgnjq/FSDoGv3CmY224xg/Hao22Npbi7mKrliy4z2pdG1TIXbDJhVnfjmSoHmKYtl0AVgDOF&#10;B5BHkHtSiqk22Ukl3I3AZMdxU76hihkjMPu5NVQO4A7FFDMQWIDDsEPxSzs7oRcJkn8NjvVjds2y&#10;ytsJCnG4yKQvhbm+bZtiNrFhmR3AoaI8lBGkMjS3uBs5/bFChUUZYS5MLmaJdDEe3tjoAUNyy+ag&#10;vti0D7jSpULBiKqgrYxvtl910gOMAMsST3gUyrn233BC3BZllR4FLWb91Ddl4QArCgFiT3g8UNmc&#10;okdQKiJ7keYqWTaeZkuEA2RCN1BARn89hSj2oBQMWIUsFPYE00nWSxTOQDOAaJfE2kJRfca3G4mK&#10;GythWtNz2rg3FipJPAHk0azaT3P0fsKmT8/NZu2WSCgGxV75FQ/mIt29lloadx4AHxVET+S4s3ti&#10;st0MpWANp5J70VxuVAEEQS5H7m4BzVaNTAtoHyoA4gg+KnGrYuyFEVoBJwgjORRQDlKJlXWLkuft&#10;wvYHvB80awmei4pG0SDxM0DcGKzJLMGYDgUwtkhwdriVgE/Gc01AWjOntkFibqFuwIlDPaKVj3HZ&#10;SdxWcjKx+BRmuJuvJbQlbhBAXz3gmlxaa3bciXYMCTwYn91WV36E206OwIbkEeIioWQ6oobJOWTg&#10;fmmbiXHt3ip2yTCk5P4NVwW5dUsgD7MGTEz4pUpFqH6FL7bQ9u5c3NulfA/FFcsmnAJDC5MzyZOa&#10;LqVk20FtSAokxGfFANkC4y3LZ3ARbjOazzY2Cmn0EO1JVehQAAqnJjsSe5pm45CZTaO23Jb8zSVw&#10;tcv7jcOQVA7A+TS2pZU2ZO4GAaQ6NElKhp9S02whVyRBlgMVd6SwLaJuLEsGc43fj8CqBNIHu7GB&#10;2zyMCr2w+xJlrYTes8hq5+qr0aNFGpclT9RXbYtXlImFjn/EK4NetAXboBKkciuwesaoHTP7jb5y&#10;p4g1xu/c3OexNN0C4kdvFjqe79AiZJwMmRWWKhj+3AGa8YKosT+ampUyhyW71vbNKJpvTcJBESZp&#10;lCpWEQkN/lQ1E9IbaGHIqw0hB4P+1KkypSDIvR7ZBI/b4Bpm1JCqhEjsDM0O0yj3ALgJOZ+fmmUt&#10;hWMASw5U8UEDJkbfseQkIFCFWAgU2SHt25EMec4odqw5SA0MSckwDRwbZe2djAhYIBnI+K0wMc01&#10;6F7yEbguF88MTUrdkW0GD1GAeQ3mandEkFFO2ZbccE/FCO15y/2yPGaYhEgg2tcaFJEkkcZo9m2o&#10;RyzhiDyvM0L3UNt4nDcUxZ9tFtnKnlscHtTovgxzgkwN+xbW0zPuZgwkEwc96lZsqu1IZurBjp2x&#10;NE1T3HUPsBDmaFuuYQwoJ88CjAi0iIRGY+2N3dmydtQX3RbslbpK7etWFEVUZ3gNC9ML3ihqjXDc&#10;AYrGBK8ihGVfoLab3L3thoVs7SMj8UOyBeLFWLQDHzFQKuIQDqU9LePMmo77x90LbB/OMfmqomym&#10;j1u2d7EDqUzAMiKjfXrRN7AkiPndTl1NhTlSRPRxB+ajYs27bdbLuZsTkAUAKirCXbVtBcUod4ID&#10;LEilHsLdJW2yqCR/QeaYeesu21mWBOQR8Uu9oD2wD91QY69IwxgrueFRe37Y7ioMVICEFgeoGcfB&#10;jtRLjrJhiemGXgRUdqsIVwrBYiSZnt+KFsfjxrgWu2lureltjRuJXMxUELFB1S4GQ2QTUiV2JbCi&#10;J65PJ8UQKqIUtmWOR4gUIbQnccbpUDYSJB5MU6tkmWUkSS1DW+6hlNiFLDJyM+KJZN3rBIMjbhqp&#10;R5Juo9dtwnEqSG8RWXthzAv7V+O00RgBlmO/hVGYFDWyCqKE3SwaaaL7JgqSN4/B5kn4orI7br3S&#10;bZcT1bTNBvXYuEG0RtfGYn5rL2wruAsicA8Cc89zVMGkHZLTdHuYMFf/AKPNFsvPuMhA2Y6hM/ia&#10;X9tFCDYAp+4A8keKcgF4JAIWQYwFPyKAKP8AIIgEb4O4dRJ8mvGOlURFYgku2aI1thafrDAncwGS&#10;AaEl4lGZ1KrO0AwJgYqDaQd+FSArYmcY80BVJdyEYqDkTGBnFE3q7C24MbJ/r4qdt02KUIIOSfEY&#10;qmEqGdNYhjmN0iQZkRiam7lQycgqoUk9RPn8ClV2rcZQZ6cNOD8Vc3wGlmzuAUEZj8/NZsqv0Upu&#10;LVHPPWdA7W2uBQBMSTy3kCtFuAgmSDI4rr3qOnneATG0dJyZrmfqmjNtldeGNXpsnFM6eGdt7Vx8&#10;lNuYdqzumZohEkAn4xQ+cCa2I0mVMAH/ADrLPWQDBFR27T1LVFBMEHsfHmsEmeec1EiDUmYkDFUW&#10;EH4nxArLocECKCpjOaOzbQBHIqiUQdiGYkAk1GeDHxUipDE0NYOO1WXQRM7pMUS00GSCRGaGOxma&#10;PyoYGfIipQLRBkJggbR/qKwjYiJC5o9xQ5EDAGRQyjY429oqgfQKTJEYNEEGFJAgzWGBmRPiPAry&#10;jjb25xUITa4ckg14GcbvJioiN27MfNTDMUfaYUZ+alFi6lYjicGpysFWkf6V5XnkZavbhliv5FQt&#10;Au/PxXlmiQYUfnNR7CWM1ZaIsTkTWCZkc+aI+Tl5qC8HERVEaCRgwc7c1hAAw/EV4KSPws1HcJqw&#10;UYkcH92BRdrKuOeamqloxyMAfFe3OhGB+DUDoGGwTEVKInAI/PNSM7STzMUcWgwGYEVQCQvbMEdh&#10;WRO4hW5nvXrifZIJ/JogAYMVWCM57ioQXBGZjxUkHYY/3qdy2eSmG4rDBTtwJFQhhiNp24lqxIAO&#10;MjvUmRgBx8igqACfz2q0iw7MQeuDMQakLhCk7j4U0FpngDsBzWAFI8SaFosmu07iRXgSTMkih/bM&#10;iaNvIykQBJ+KsEzGU7SKht7Twe1eQSwzk+e1SYW8hZ7CrRLPKp2zFGYBWncd3jtWVWCoCkxxHeOa&#10;80EhVxiYqEpmUYgqqgZEZ80VySFyDAg48UArsLqYEDdBEzNeZgncmRJogTO9gwSBtihlufHjzQ1C&#10;SpmBkEd6L7cAQwzmDVMiIkqSVmB2BrIk+3j4kVhjyRj81EwoBFUWiVsSzZ7/ANqzcDBjLE0QWWKk&#10;Ifk+RQwTuLTEVLLMsvVJHasgYlgcjFSNuOTBKzzyKjcwqDdMd6uwXSMYENGR2Pea8FYNHMxRLNv7&#10;cg894MCvKpTdnH+Lk1ZEZR13E+2RNTdW3RshTmsKzlgpO3HPPNQEyFjOTunx2qWU0yFwrgqokGIN&#10;GtRPSDkZH4qKn20EESxk1Kzd2ty1WwkEuWjyVO3kGOKG8IZNuSRGaaQyiliQqkivPZRlcqDMcHvS&#10;wuBFhEGRkVBSNp5xwfIo4s8bW/yrDgqBgEEA/wBquiE/ac5wRIG3480UJbIChmBBnFADsHVixUEZ&#10;ip7vZkYYEyR3IqUASa/7YcJc3LSN2dxwATGAKMbquWhfnaMCKGU2lW3ckmO9WkWQO4mJxTpBUopI&#10;n++aQ4EBqYsvskgSQI44IqNEbJSE2rMsQeO1X/p22VR87hB28mK19rlySYE8mpae97UsobcauLpl&#10;ON0bhrnQ6JFaVYk7ZMkgVq2n2MIhgs8gznwaxqb11goKiFGAe3zULDXE2AzLHMUTlZMiui8valrc&#10;FyW3A4ExIqi1V2WiYG0RAgCc0a8bjO6FjIOR+PFLe2DklsYg5xVttlDNnSFkuNBwe/mgai2VJicx&#10;irGxefKou6SMkxPzS2vSfaGJAgxwDQSVDljWxOxFwTj5ipJbJVoJwODUGtdWF+7gV5eRiAKEGkRC&#10;9yNoGP60Y/apztBxFF/lnIYhCVYdI5IrBsvaba4gEcVKZdAVDRBnI/tXmJSRBMYJNZu2iijIMion&#10;kkjaG81CjL2e8/OeKCQQvt7YJyDTu6FlzOIjzFBUBmPSM1RTAO0gQvSDAqRVoUhBAxTrybaERCmD&#10;+aD7ilVEkbsT4FQgo3SveibUEQf8u5qQO624t7tn7prxOxMEiW8eKhAMHAkHnmsFuZgSKYBjaxic&#10;sPFLMsyTzE/moE0CYyQcjaKkCTxn4qTIRxGfFeUAwRyOasqzDDDEnM4qBXEzU1UFfuMzUQ0LHcYF&#10;REIg/mpEsIAEBqgog5NeYknk/wDFQiMkCTWZeM5FYhmA/tFSAM88jEVC9xlnDMDHaMd4r21QzQxz&#10;WJJBzzAiihh+oZHHBNUEYt3NjLtMxFbVpyjIbjSd8z5rUNxwKtNJeAZJb7cEVm1GLcrFTxp265Lt&#10;L7W7ickLhYxVlp9QGG4K0ww6cR5BqvssrwQwBjg8AUcXTbCmYQ4YiuZON8VycvJyWGmvMqbt099v&#10;itj0V67gtbLbhEE4mcCa1hGtoAVZd04kdhVnpLvt22KXAX5K+AOCawaiF+jJmx7UmWly3uKIw2uD&#10;ABNH0gVC0/dBYRy0nj81Tam77bkrMhfOJpvQXEDILhbbcYkCBCmsuSD2C4SXwb83ptrKAozHZu34&#10;ZWiaoz6betAhrUfcDiQZ8U7p/UQzEC4pf7FPLK0ySKu7l5S9lVZnDbmJ/cYwASawRlOI2cYSoo9J&#10;oLxAVrFxscx/rVh6aW0uLqNG7pd+4HcCtk+mddY095z1yXMTwARiah9SWbd6/cu2NPl1LHcSIVuc&#10;VTnJtpoClFWmAX1P2LYmZAgQJkNwxHkVQG/da9fm46sAG3HH9qU9hXRFF2OYecsfAp27Z1BSAgD7&#10;Q3UfHFUopFPJdAyEciGEgxIxOZ5pQ6g2S6sQzNO6MqR2oj2LhS1MBlLYYUgyXtvum7uPCwOfmmx/&#10;kv7qXaLHRXGsKBbRCZBuNEAVa6NxqtRqnu8o4MoBBA7VrQtajYiupO8AxHOeK2XSa65bdAyjavO3&#10;uSOT5oZMH7vR1j6WvJqb1y1elQRjGF8z8xW0fW3r9nQaV1s2wqta2jBzMLIPzWj+hFbKi85Zg2Wk&#10;gbnPcePn4rVv4l+v3iqWXuFgoh0J/dOIrHGG6aSKzZHCG45NrNP/ADF90QHdu3ADAaqTVaS7prt0&#10;Depid0ggz2ra/QbNzUOu7KC6SDMGIzW+D0GxauMl5Z9wSpUboEdq6UdR9ptPlIPG5OEWqpnHdNq3&#10;t7LY2DcMllzVzZcubQW8pxtx3H5+KufWvpi1pZe3cL3CGKgcmOxrQ7eru22B2qm1hk/tn4rZFrKr&#10;iXt/Llmz3b9yHXdtC4wYqHu3Gu7hbwgAloIYkcH5qgbUhGQbz1nv9p+asdJe9q/s9yVEMScg/MeR&#10;U+20mFKNdDoYFiJCktjdMLPjwaipaywVQXV5EDsR3p9bVzVGbSJAIJjETzmpDQXCpZpLAjHfaaDc&#10;gVdgNPeIv+4o2bQTunIpz1a8moFi4paTKljkGqm9pzbsuoQogMsSZJBNWenS1dQFVIRZWDiTQySV&#10;NDt/FA/SLHWVEK3b+vk1v3p5tG5bssxhMrJBggRE+K17R6G2pfLKGWYJlcefzTLXUstct71KnCH5&#10;7is2R7mUlSNe+pdElw70s/8AbbCD905zSWge6HUNbwoLD/xB81uV2zbe0esl8EbcmPkVqosXLd9h&#10;bSW4YNmAe9HDJca+DNNrfd9m76C6o2PFxw4UsDGQDnjitx1X/wAE6aETbBwQQwUjv/WtD9IUC5e3&#10;bQuZgcHjFX93baNi2t4yowimWhjwfFZn2hmJqKki79N1l97d1TqvuVVCbYYMMKppdBeS/N+xbURg&#10;iTPxVdb1Nu5bATcj5VjyWYmAarTqNXYvIEQljEODG2Oxmol2XkdpI6JZ01uyvUDcTfIjphR8eaff&#10;SuFuptYhwSjMMg+R8kVV2NWU2h7iNbLKdgyQvwf9TVto/U0um7dFwewMoN2d3AFKpmJqnTIWU42h&#10;wFAyBMt5HwO9Sexb2b1E9LSHBGUbGR5q+0Zte3cK3Li9O0gD7STMr3o23+X9oAMFILAs07FJ+4+B&#10;QbgZNIW9N1V6ymp9i463ZhmKYM8mRXM/rf1a/c1ZLsEcMOoLOAIIiu1JFnSLs1CjaXIYnlT+5fJr&#10;h3qtkX9XftXJZsk5258n8VUXbYDyS63cMz6Beb27bEGSFJBE4BifNdFT199PadLG9lBckkz7gYRJ&#10;8DtFc39MsFAGDKpVuht0Ex2zW0+kLcAN64VRiIXONqtNN6RayyXTJWvUiGNw2iysRAyhUHiRTP8A&#10;6gvu3EtM3ZnX4OSAfJqndHuNKoG9pnkycyckHvQP5beR7lxmVp4xmasCWWTOj6V7OoDsxUPGy0hH&#10;UBH3N8Cqv1b6fuGx/MLZtohSGkwyt8f0GKp9Hf2XH228212zukMOcVbar1h3sMoYooRfdByGVqBN&#10;poqMk40zSC1x7Vnd7RKQ3Rg4xx580xZu3WNpd36bFt20QSQcUtrLNl3T2QqtdghRnYGORnNJ+s60&#10;aFX2OPtXcxyeePg1pqw9iYf131hNKwgiNsSoB2mfFaBpvU7t++xvn/xUTIieTXtLZ1XrGpu3bjrD&#10;SoHAWOyryTU9fpLdiZT3SqqjBTBLeWHIqSgo8M5jeTfd0kbj6f6ihuW7nujAYPHSD+fmK3HRoCWu&#10;W1dS64k+MQfzXIfS9TatX598pbZWUIBug10T0u6HS3YR3Jk+4ZxPmazThSNf3ItdKzak073NQTcX&#10;OFck8CO1NWNbFxt4ZRcBHRmAPPzFK2r9srPuzDW9y92I8fFeYSlwj9stxy05EVhlyxTVmrfVOoTT&#10;uQr70QZLf4G4j5rkWsuLqAZsuzZYH/Aa7D9R2UfS3bzvLsIQlZFxQJ4riT6prdi+GVyNu6SYjwK0&#10;6Rf/AFMdXknG/RqPq6PbLKWDbuY5rTtcbTOdkbSoETmauvVGe4UA4nINUF47g49j93jgea9noo1C&#10;J6zxcNuKBWsqxE5NTTYhEpuB7E8UdggJR7YkGQfNDNklS5AJmI4iunuOwmRLLBESY4+KxZIXbEYO&#10;ZqBjDQCSKgjS5/FXttMCSbTR9h/wM9b9udMxBDQ5+RWxfx+Zr2n0rgLFwj8wO818/wD8M/X7ej19&#10;m70nbKw54nuK7x/F65Yv+kaQ2725lEkxmRyK+b6jDLD5aHHEpWeSa2TzQcvyvpnxFqdwZwBJMmfi&#10;l9gbvxnNH1bFrt2BBmgFAJMzu7CvpsOkeyxt7I/wiagFWLKSJ85rzNCk8THTUADmFIM1DGTRUMCb&#10;juMAQfNSnOAKEogg7ZHOam0dOzkmR8VKIbH9PqX1HGCMz/rX0d6LfbTaeyrMpOGiOBEVxn6P0I9z&#10;a2Rt34HI712T057WwKXSWX7mw0L4rxnm8qnla+EeM8tJzyzl66R1X6Xb3fad7h+0K5bAn4+BWxeo&#10;3rJdLYMDKM22QfBHeD2Nc+9K1BQ2Sym1bCEAN3aavAmru3uodJgo3csTEH4FeYa5Oao7oNex6w7z&#10;cQMSyZDAzIOP6g1uXobC4othiRbkCRtdSTgyYqmuvZVSrXbabG9oIBB3d+Oat7Gr/ljYR3ZgdzHf&#10;lYYQBA5qisWPY7bN3tXYuraYdSrweAO3UKYt6fTXTcJWQgZAwGOMx5qh0erLvYXYuwAOyRK8/wCV&#10;bJpmeBstyQGuMDhQZyPyaQjTCpM1HV6d7aKijZhZRxORyKsEDaawo2hC5GCc1Yaizaa43tQzSqkb&#10;uS3EzwKr9bau3VdxaDKWgEZkLz+BTC3Cm2gl7XdNuCCrkb5yJOIH4q6saJb7lrhZEQnn94AxPia1&#10;ddB/Lh1uErbI6lnft3YEUu/rt/S2ou6kupC9RTG04FWqDjx2Wmo1fsPagNDDcm4yP/Y0L+fs2xcb&#10;cp3CFAMhQwzH/NVWo9Tu6w6h9OjXjjnCwn+E1pms+o7wvSLxMLGQFUfBI5HzVOBTmo1wbbf1e5lQ&#10;BSelWKvs2k9p7yKcsJbLBVdQyNKLGDs5M8VzhvWl5t2iGYgt0ghQP8DVO16kdStthbu8FSQvIolj&#10;aA/qa9G8era6wzDbDlGLowMY71rZ0l6+1ndcQrcyGmGM/Bo+m0RvhL1x2TasPHJE4x/lNbxoNBo0&#10;sOhe2QFncwyCcgEmmXSKpzdvg0NvpZWd19gO4aJOS57hR3q89M9P01q0QUNouu1PKRVnqdYgtq/u&#10;FHQxIOAOMGtR9U9QuJ1AlujrdRIAoZMXGMU7Lv1P1S3cuW9OjWibhEuZmAIzXMPV/pbW3HvXXEqH&#10;gsPHYSaas+qBXg30Ksx4WSf61Z/VP1fabTiUZd9tUC8BSKDHxJMcoY5xlvf+DljWV0ybXuF1gA/4&#10;kaeCRU1vFgVUm0VIfkdQrT7/AKy73r1u3gKTuzlvJMVcaG/Yuhrz2gWhioB4Axmuq8ckkwsf25VS&#10;otjfYArtb/ESYU/gVd+nXm1LWwLyuh/bIU4Fabf9p3VrCMFtk/cTOaNZ1lxwjXYW4rtCAdmEE0uU&#10;RcnFSotrotXAFLKrXHjB5M1C/YW220NvQSGHIn58UsdSE9m21wJdzyBg80NdS/QygkESTOKBop7a&#10;sZS/7Lw8sZwqHj+tW9v1N2hwxESzTgt8GtffUrChTP6YZdnPMVA2tVq7KLbBQkNcZjwc8Gh2JhY2&#10;vQe9euDdtX2zMjIeVomku39ReddrmW2yBkgdgaUtaW6wC3pDAxIgfGfimfTltC0LXuOF3b8mADTI&#10;0l0LUZb+yo9Z0jvdvK6kKh2gRBJrXNRo2upu2SZiP9jW06/V3Gts4Texc7pYZIxg1W2Wt3SQV27x&#10;PQ0/1JrRCbQeJVxZq7aB97A292JE4irHR6N0CsocMGxir19Efdi1uJRSHYftx81UfzD9Jnei58AN&#10;4NNnkbVDMriqstLelBO9LsuzQViAZ4mnNGqhIlXCuCu7ildNdW+qMFAWYOftPn8VctoksyHQORbb&#10;4E+KwZuqYVWrQyl39Z9+fMNGalc1F39MC4GGWYDiV7xSWn0QeRKwxA3cATmjiwELAsrsHlf9z81h&#10;ypIyZlXZZaWzcCu7b9zgAOew54FD1FtmdoRz7p6zMAgd8U8vtm0bY3kK24RO8kdz8U5cC37txHIU&#10;FYhenqAwSe1IUuStsWiv0F57FsKCzAZJbyMrxW3s6lBcdHJZJblgAeZjitVeVayLYdN3U0jq3fFW&#10;Gl1QsXru3U7wohhO4x2M96RnthY5JcFb6p6fvsLCgK53bY2jaOKWSyvZWjASI2k1canWkXP1ZROG&#10;EE58R4BzVY9/T2grqZYyoIzD9sUEHJ8GSWKO57UL+8wZQ7dG1lc8AMTVddk27TOYa2G3S07j2msa&#10;0o9oWnuENBAjv+R5pH3tMVa6LpVBiDndjIrZjwyaVIJwtctBNVeIslWebcAlYwG81qWs1gX3GBOx&#10;5MuefxWdT6uzLfUlSzgEqc4WtJ12uuX7m8IE5UA8GvaeB8O7jKaO14vTpJSS592K6wtcI2uIjpJM&#10;bvzSB07sqsASsRcM+eIo9pHlFKSWG2YmKlfukGIESCwHOPFe+jjUUkkd1TqkkKXLJDTGMZ7mkt4k&#10;AyYyKdY72ullYcHnk0rbkHhQR48CpY7tEtOzktEQasQzWyISC6xzUPTtAl0wVcgnt3rYD6Na/SHu&#10;QBiZmKfCLYiS7oqbWpUWrSYOYg15ssWdOBNOanTW1lidvUFkCcmkrxUuhDbtsgziiENyQittlQdU&#10;T2NBs6VZbcRPOTTZue6D0KrcEVnYhLFQigef9qDYWs36Fl3mQiyrH8QRRLYtgFWAGeRmI70a8wYG&#10;eOcdqV07APbJkgAnPBFVTGwdqy1W/wBauCDGBPzTIQMtw3WIB4IwGiqm1aBRGkhWaQRTt66zLEE7&#10;WkZ4FNRVqxLUW0BY72C7c448CnfTraqm4HMEie8VZ6b01tS7FwACykk8fird9PYtq67OoNyMAfB/&#10;NHGBU8z9clDeuF/uksxlcRj4qo2XbewFd0+cmm9ZeujeY3SSFPiqtLgdl3sQYgpHJpUlTaCUnKn6&#10;HrnuN73WAqCcjnyKBcuPctptDKCOZkAVFnAgbmZFEla9cuB7YK3FWSORwPFCNUURYRHMKRDR1GpN&#10;YPvPuk9zA5NQS8N9xpIBBg8g160qFLlxmaAvCnOaGgnwMAt7Y2uAY4NV19V3v1zAGBTSsAqkgtjp&#10;Pg/NYvkEuwQndA3fiqYKcT2nuW1JgksBKj/mmFLA7myzE9XiKWRPagucg/3oha1FsF+kmpFkf8Bi&#10;GcBiC2ZO7g0uptks25gV4FERyFdNxM/1iO4qd28LYUkse23yQPmmAsGVXeszBTdn4qL7E5AInEVN&#10;lgLiCvfkifNZJGw/p53RioCyF97kAlMFQTA4pNVUHAJ3CT3/AKVY3HdWtptMicnIzSwASWXs0CqL&#10;sjaKAGfBKx2+TTNogbSWB3mIIytLO0KxLACD/WsXbbhV6do6TnxVWENk7XaE3E4FCe1O4bTkj+9S&#10;Uj3RgMIyQfFX3o/p9u6tu492Or7BjFNitwqXDRr1q2sNIDftwMRWAtwBVMEj7Sc8d62y/odKbdxl&#10;BEMQM8mtYe2BEA7dsFqqeOgoyXTfINiA7EsBP2RkUC2mQN4DL34Bok9PQoIWslhC4lRKFTyaVTsY&#10;nGrMhDtO5BBB/JoUKduGiRjyabYqbhwSiii7FCqwE7jieRHij2IVvFA7jf07SBn8UMwyqI5xA4ol&#10;1AoZjlp4PesOWQ24CmQcDn8mgcR6mEQJuGy4VERkV4kEAEAfjmKX092bmTtxHmKMskmAWJz4FWhb&#10;F7e1WbMycQc0RUQfeuJ+75qTKpc4G7Z2ryq1xFVHEEgsGxVg8EUVlVwyY7Zp22WZ2JkgCcUuGUMX&#10;TOzicgzXrQKMQ4JkGNvEGrKVMZRJKkEAL1AjnPY0drQCvDQvbzQWAm0CRbXeIHP4mmlUvKF1BMtV&#10;2U4kEZlVdzFlfhBjikHJ3ONhBjKDgf1p66sqAV+0E/0rDgExEFgDziDigk3ZVciF6UsrDbQCDFLr&#10;ZAfc7mHMzzFM3bTg7dyQF2/kChXW+4qY8TxxUDiLkwHUYXdGeDXrSFNr78UKbgElgCACRUluKeFk&#10;7uoCgDoP7lwBnfqWcHuZqCjqB34BJAqJZUW623e5yIGK8jqSHg9PjgTULUQbR7WGxOaMEdHU3UIV&#10;sjvn5pcIXJHM5jzFHZ2MMCQAeDzVB2Sd2S23QTDyV7Emoe0WbduDSeBzRQSwncSCZANDSCwJwCcY&#10;xNQhFbWApUCSSZ8Cso25kAGT9sCsoB7ntkDduO0zmsrauZG9AIMA9qojjZG5O4q6jf57VN90ASR2&#10;AFDu59r9SBxJotmQgbbIUkKQeaErazK3SC36ZJbHmsqyAMkhcjJ71KyzCSIZTJJ8UIPaV129QJ5I&#10;qFqwloKGMGer7fMVHcS+7YPgExIod1l3HERBWs23Q/tEr+4mqCGrSzBa0sRAWaNZuBwRtB2DcpOI&#10;pRGsqwBViVEicAzT6FYJGF4yZiriwZMsbFoAqJI3LuJB4NMWizFi0qN2R3IpHTn70VskxUnYG6oZ&#10;mCxEjNRsuIa4lsN7ffkEHgeKHdtE9AAktnsIHmpXLtsqm9QwV5xy1L5KtG9ZbIPIFKlIcjF593uE&#10;HaUEYHTSKowRRcO+c7h3NGe+F35bvEjioad2uXLdtUYtAIUd6TbGxod9O0wiGTxtauoekaS2m7cS&#10;WO2BIIP4rUfT9KHLSqld/cGfmK6h6TpBZ2I+lUNtMNM47NXO1GU6WmwXOD2m1aDRuHdgQCiSzHMf&#10;Ijk1eenrdxttlSAQCeliTzQdHo3uBS9tTcKgIwO0NHJxir97cXQdpO8wF3Y3f6QK5DPSJMDe1d8q&#10;gtgqnEKJL+eqqnWG6XuqyNugBXLAjaKeuO83EuKqqq/ZBJqrUqrMAsqRBYCR+AKpcFS5Fr+nVFW4&#10;UBVllSBJDd6pXsWtl722yAC34+QatFKvCwxiTjAIpJ43vvVW3CADiG/pzWnG2Z5JGA950WSQJBMs&#10;Npph76ou8ICpxdB4LeKFbsqblowGRjLKv29OJIrL6PdaL7WDK5SA2PhgvgUygNxZWCjF2ulCqkbJ&#10;JEjsIHits9FuBCFS8Ay9RdpI2k8L5rnKaywEIbc0PERMYzWwab1HYltUhArgqzHezT4+DVPExWTU&#10;pRO1WkW3btvc1KuGbAXkzxzxUtd6i1pdgJtFFAAGVJmZ/NUGi13uaa9ttjfsAuAmBE/FPrr7Pv7W&#10;vxdWBuIkEjtigcaZrgk4p/ozqgXssuy0yO4AuSZlua1q/fuWVYJsgsdgJ3HYMZq61dz2upiQpbO4&#10;zgdxHFab6nr7bbVIYEPvhBBweTVTVxoVLhm76II6j24LhQYM7UI5UGrU6m5ZJW68WzhViWE/umtM&#10;9D9U9oYvQGuFNgysN3I8VaPcVFW2bh/WlGIMgqpxB7VgljpnQw5/xRYN7Ytm2wTPJ7t3AnsK171B&#10;gNzoRbedxJkCrEtcvaRQU22bbSCWEFpxuAqoe84s+yydyWLDaU/v38UUeA5ys0rXWDve1bViGO4q&#10;VkfkTEGk7YuGWdmKL04MFf7eae1Jdy4ZoZmyZ6iewI7TVWzOjqLV11ZIO89l7geTWqL4Me+Njr6m&#10;6AAsWiy8Rj5ikQSTbZhIQKFEkFfJph2G8XC4eWDlgcf1BoF24puu7hpurCY3TRxJKVi+rS2t25bB&#10;MhdwZhAINL6kw95LSEkqrbm/aO8+aLdUgW0dS9veJjJjxHamrCBln2yq9UA8lRWvHMw5o8PgQ0lu&#10;4l3GVYbcid57xTjae0GcvdDnZCnmG8V72kCK7MEVidwJnbt7A1C0AWulXHwVz/Wa0KdmCSQx7Ng3&#10;rjBNrDJByGgcAHtS+r1C2LwBw0DcwMAk9iBXg7204YXC89PdfzSPS24BrSsrAhiCS3xtqxbV9ItE&#10;096+d7bQTzbtmc1eW9HpmtLeh1CYu5xjufJqv0CNbVWFlUQMZLgrzyFo6W9l0siwGUmGwCw5rmZ5&#10;23TOjpoqK5Q5pXIF3o2so6d2THkCp60WXCbFDS244lZjM0vZvs3sbtPthWg7sQT2pu842KhvBJUi&#10;BmPO6sjbTRvUlRRm37dxCbhUbdrnnHaKkbSrbO24F3fcWGAD8VNHZGMsSW+wRE4iPiKBIAQFHJ+7&#10;ncsjvW2MmIcV8ExaQWU5AZisFudv5pDVhUa/cNvkAAjG4fNW4syWbpZmyHCyEJHJqvdURRua2S6f&#10;nb8zTsc3YucOOKNWupsBuF5MgqOR8A1V37VwqQ1rrU7i3GD2ArZ9Xad7rwuYE8FZ4DY4rXbZZT7W&#10;9SwaATmR8tXUhktI5OXHy1RSgsGRlYwTkAQF/wCawuvtMHmVZiVIAjeBR9Rob0MAUnIBmJjvSyhC&#10;EckKwuSN3+ZinJ2YXEctzZa0dxgK0gH7fApe7q2X9P7Y6gTmfxU2tbDdkLucysHH9ZryFdyFoDY7&#10;zDUQSR5lxudgSBAJ4pJrXtbBuJJYsDzE0y1pXdx7sMZAHYxSLm5cttIiGBG0wSB80NFpIXXe5kxu&#10;iVZsbfkCjFSGPuKCYM+DNZuWhc2qUJ9sHaIySaLdVnKpdLQsEzihbDojbcxbCwM4BpvTMzXboVAR&#10;P28bfxQENwyd+0NgSMtFOWSUQNATkMxyTNJkw1G0MW9qi3iAZYznNBu2ne7dFtgbYWcYM0TTi27B&#10;d+OQByPijI0Bl3BjbUgGIJBqoyK2Mog8FVHQYjcxktHepIrKpUW8byWLHJ/FSuoQ7wADcXhhnHg1&#10;XsHKhTPyn+9MfKAxNplkHWVdgZgkr5UYoqMIvsgYoEAgHgVXJqIRWi4pIgGeBRvcFtbjQRKwAsgw&#10;eZ7VlkjbGQW5qQeobApxD4/EVe3EukAi3BVMAEZnzVHfgKgBkbQII4FTte3c9tHIIA5JIIijwzpi&#10;8rVNldqbLkQbYkZxSCMYtncepoBEwRVzqroXoVyDyz89PiKqXNtQQjsEH7q6Mp8HIStlfeQwgZJG&#10;8wVPAqmfa0oH2xJjuRV3dv6fbJOJgf8AlVLdALnoMxWacrNcUoxKZnV3E2jIgq1BuXlulhy7dvAF&#10;OXLbuShhXB5oO10O1CsBDLRwagnH2JHUGOsk56SO1KX4BaWEnvNMkRtIfHeRilCnt3GUqrYnd5oU&#10;xri0Q3OFUTOcmKgVCtIY8Ykc1NpOxiJgf0oTyoQ7Ynv4FQkLQGZLcn8eKAzSQAkGKZZYMRI5rF0i&#10;CpC+cUSYfIC43CnkVB2mefzUgwIwBjtWDwIB5yD5qy6BnKDd2MV4qS0CoGfGamqkgmeBVkIugBHN&#10;T6fFDBxzAocVaLTPuUwbb9fcnxjwf9qg7bbgHu28pBXgrFA3GytyFhrjLljI3VhhfcG2bu24ZOAC&#10;G29prdR82U40Ba24JJGScwKVfVfzB3KG6MDsQB4H+9NyA9hgLhDW8NMxHNQJujlSpKRtiPxB+aui&#10;t4FRbdCWiF4DAkz8UAEqlm7IIgz8QaPqb/tpLWGO5usbgoQ/BpW4ty0QLayNsQ3+sUEg4Hgyoty4&#10;wlbnSj5PV8jsKbV7hNqL4LMY2/saPnxVeHvqqMbrA7eOA08TTdv3AyJtLEwOB0RQWOUWTcL7luWW&#10;JIAA6VI5ApbYpRtzjczkROIFD1dpSNpQ4kTzJb/SKjdsLKHaB2hzg1QRkBS+7eAFXpByB80F39yH&#10;EgtHUDgx+aixtbLY2FWIIEZUCh3LFu+ux3YwI2qMYNCybog3tXRN1pYo0TPnvRbgW4LjDZDYP7cr&#10;+aki+4V2tsYCChypFZsFbtwQN2YwskLQWw6RlHI2FyrkMDMRUy7h7r9Jk4IwgNFu9JOXDAY7EfE9&#10;/kVAWo3IR3BAB6N3kipZZ65ZcgsrJtjqK8me6/iigx7YZi42NJ5K7aG1+4my2uzaGgngH4Wo3CAb&#10;O25uFqSJNQu1Rl/bCbEZmnKqRzNBRdQ6W0K25G7qBwscT5oL6wbrgJfY4he2aGLiqbUMOQWQ4Yt8&#10;fFUDKmYuO/tWGcdTtDnvFFR7du2BeDBQSVBzv8A0G9eLOy7sCSUHIBrKMnIBJdcbckEcHNHF0LcS&#10;407QSGRRKyD4pe9d0yqjNdZgRMcyR2B80OxqHVQjCBb6vAn4NRta0BkKhGtk9BZTPyaLcOTiqGTL&#10;FDEMoMAGC08CRms3bDr7bMpg4iQMD8UibysGZXbJgEc0W8pi2Qu9NgkePNRyCVU+AGzZ0qBaCvKg&#10;mSTSxRrpa7u5J3oBAgdx80zcUtuW2GJOQrZmOwpc+3vZbW44DZGZPalSY2EUD/SKpseYEL4/v5oH&#10;6YuFt+6VgqsmDU1P6dwXLaoFmPgn4qLbzaMDp+MFfms02P28CRYy9xbTf9vbs8moBWRTlyzQSmJK&#10;9xREUJscloLdQJgieJ/NHW+Dctu6KB9ixOfE1nkKDdYCpc2uJkLJGwfinbybIUA/0M9J81WtpyL2&#10;xtw35BXMUzqNtuw03Qu6F7ndHmsWpVI26PmRo31Rqjj25VQNvERXOCLpJ6pCmJ+a3j6juKI/XV1H&#10;bMkitDW3B3I8d61aNVjR3YrhEnRthm2ASexmiG2UFoRtUmiqgi2VHVywFSFssGIeYIgGnuYyiFkz&#10;vIbIxMU8tkuozuLHLeKBtUOZQrBiR5NNqrq0K4GJoGKyMdTTsu3O9VMQP9TR1trFzY+1g+TPb4pS&#10;3NtYA3hjTqpdVbpsosHknk1ceDKqb5HGLIbJVQytzJyIqbWdvDw8zIOaEjXLqSVAQDAGBjmKz7+M&#10;zMQPEeBWmLFSgueQvu2yoIkie/APmh2iq4ZTMmP6V7T3bdx23WoSQfk17fsWUG4ByxnEU1WKcUGA&#10;uXt3KZkg0TT+4/ugEltslWGQB4NYsD3hcPUrIMDmm7d28+wvcVS/PzFNgYsoC3eRlYnqIUhRxFBs&#10;xNpfbls55z4ozK5YooX+3nvS9uWnrMKwzxkdxRMSkw11N+2bZXasnsSaHdtsVuBMAAFjxH5+awAd&#10;SbmCgnD1m9dHuRsIHDOc7iKUx0UTRraDaDMcAiQZqDq43JbCbWWCTyBTGktIBcG1mL8luw/NJXNp&#10;wO0yD3jtVBV+wzs2EgAxjuNtL71BtKyyZMwJptWDtuXbtKglVGBUGuh2ymSdu8dhUIsS4YsZVm54&#10;mSPtHxTO7cSUICkfjZ+ajuJd8NMR5lfFBa8LVzb7e7Gd3NC2EsXCJOrwzld7A7RHevW1YqWAgnDA&#10;847RUbxXhX2liYg9zSzXbi3DD5gSzYwKEauDzW9xYFgp8MKKsM2wvEYgjml0cFTyR5U5P5o3uhy5&#10;NvvCknNQlphFZWKhj02+Pkmjaa3BttKmFJLHzSyuwXeJEYUN5HNG063PCrMwI4mrSKf8DNtVXc9p&#10;pD5ae5pF2UoJRst+0wQa9fMFp2t3AH7jS7uUKQpySYP+goqA3Dd8qWvKbxEEFpPFDtm2WFthuXsa&#10;krZKjl1khhNeb7rcWwqrE+M1TbKTHrNlLSoxCuskAL5ogZ2yAADKwpzuPY0DTADYLYtkEmTRVJAU&#10;mBubauMk9zQkcqRC4GD2VKlJUgQO6+a86C5O69kRtVsS1FcElVIl9vjk1m5duONgtAFeeJz3qFLK&#10;36MAXHK7UUBRJJxHxWBbi2UtoCd4woglTUWUsrobeQuXmK8GsqqkPAGWjBnioNUwqDc13ZAzMHz8&#10;U3pRMpHGZOJpBUZSM7dgkn/x+ac0l0s7MFBDDpIySF7UqYM2T1gX9NuAAYK9xWl+o6YPZaMAgRIi&#10;t8uMt5ZWwZTsORNU+tt27jMLr7lAkADhhWVzqSZp0uX8kr7ZyC9ZZHZWgHkVET2qx9T0wt3m5zJF&#10;Vix3P4roRdpHWu0TCKAeqsMWkZxFY5HA81IEGBULPTESJzWcR8VE5yWqWw4HB8VCGR1BgeBUzHTU&#10;IkZFTuRwQI8iqLQETH3wZiKIkZxJocSDFFXcdsGTVlhUJIAI7URUYAAt3GKGql2z2EH4FEkhFxPz&#10;4oSmjxTqYD7qGqkFemiXEKRmTAyuRQ9wlCasBhCTkyPMHvQ0Yc9zWHE/1qTOA0KJA81CmiDSOc1N&#10;1gAjxxU7iEhsxEc0YBvb24j7pqEQmftJAETEioW1DGQCDRSZEbfkRUWdjjM9qgSMFmkwTmhwBwdx&#10;islzOT1DFY4mBBIqyzzGQDBgYrC5E0QkYJc5EVErgVRTMq5AAI/rU2O8DGZoJWFg1kN8cjNQhnLD&#10;MzFZXdlokcSe9QzDYrLL00QVB7ZCdeD8UZWhQxWZ7cAGk0UwDx80bdJIOZoSqDbwCCAM4JNDCGYJ&#10;lRQTztLA0RHgEgSO0nirIkMqp+YBwOcVlEYEkYPAB5IrC/ao3ATmawSvuGGIjuKAjBlQZYyKXAiM&#10;HJqblQoG0nNYTDnd2o0UzKqdwmZNY9puAZqQIZjj8fFTXpTtINQlC7oFI6pnFSLqqCAQSM/NeYmI&#10;P5zUCPE1ZNoVgcdODU0wPuAIbvSquQQc0UkSYA/Jqck2jqsd23eBBJ/NGZVdidsAHJpC2yFW3Alu&#10;1ObWNocc5mptLQC7yCFIkVh2UnAGRmnmEw+0mBtxSqIu4dO4A4/8qlkoiySAsyZgTgV5RsDSMnEm&#10;pMiB4EgkZ7xRtIk7lQw0gdXiquwGhc7pjbhvND23D9p58fFXKaAmbm7O4jHFN6v00qoZEKsRNT2C&#10;jW5KM5JkxUlbYIbO4RPisMx3NtTI7+ampZioZZ/2omXXRPaHiPG3IqO4RBAwYzWGDAtsYtjtUbYE&#10;yIY+DVUUmSX2yxMn4rJYFkwvfBqG0AmQwEYHii+yd3WRJzjmoELzJyx/4NHUEHnJjJoISQ3SDnEU&#10;1a06NHfGQMFTVAtg1PIjIwT2oi6cQhnHam7+l2puW4JDZioB7NxR1dczjx4FXygV2LokyZnJntTL&#10;NNssi+BuHYClyQCQn2xMnvWVSVaVgAxunihsckeaDIUkeCMCmk9MvFB0T3H5NLrCXbaukj81c2Lt&#10;os0qdoUwN2DTU7YKj3bZQNaAKbpBr12yAGgkGRNWmstqvJBAONp/3qkZyZg54NU+HQvHLcrQVAxZ&#10;XEFoJxUVO8s0HBmO9TjbAkVAM5aDExEHE0NjDIT3LmAeQI4Io1rLMYaRIOMUBLgWDnHM9jTKziCQ&#10;T/vVWQG9gIxiW7GO00JtPJGGIAiR5o7OOoC5BmI814Bzsls1RaYFmUSFyGHV5EUYMkRuLExk1Ymy&#10;vtw5MsTgeR5FVl7Yl1CuRETVxZUugrsoDBQcjniSfNYUo7KC5BHcUAsQSSd3mKOt3aCPaDAyBnij&#10;JEM6sE52jtHaKAloubYjdu8Yg0Qah7aETMjIGQKxZuOo3AgAwKpltpJA/bDQPcMwwA8RS1qNrKTJ&#10;7nxFbFptOgLbgS3kUprdOECMgCAnbnzQpAqfQ1oL14E/4No+3gn5rHqJRlbaxEwJYyQ3/BquS7cQ&#10;ZfBNCvaiWIJBxJxRN0g99yA+wBJOIxINDZm3RAmpNdY7ukSfArxKMync3HMYJFLCdAGYmSe3EUcP&#10;HVkCRQDksSY6qnuGck1ZSRL3BjcODUrbQLkQc0F1QGN2KatnKLKwwgf0qytpIp+mCxAnvwaGoAWQ&#10;MxkdhWWJaQVCAcA0Npj7vyKpFpHl3XSJiAJnjAqFtJ2YkTArKbIAY9JPAowtgL9vT44qB0Jqn3gE&#10;fk1C4IkgcVN2HEDFYeMVAGR2lsn814uCx74rIUklvjPxUCmSJHNWCePAO2pBesCoQeMTWe87qotE&#10;nRgszPVWGQeKct5CjjvJyKWdZcwwNRMknXoHbUASJgVgrn7Z71kKDPapokk5xVsJdHj1bicHAisW&#10;yARk+awB2BnNE37DMwVoS2i2098BbYEENVr74thHBEEQAPFaqtwAzJq00t4ALyveax58K7EZMV9I&#10;tgzqwEdOGLc7RV7ae1bcFE3BjIB4IqmcwpKqdh5ceKzZdnZCC+IAPxXMy496MebC0ui91tu27sSA&#10;GxMGR/l4oVmyyOVV9siQZzjvTVp7ju1ohQxmVH+KkLpVGtfpyvIYH/KsULrb+jG0uS+0zOSjmFWM&#10;z+2DzWw27+5yplE9wERknbyBWkabUqVZY2kmW3Z3fFWvp2qtuwAYjaNvFZs+Nq3Rn+zz2b02pUqF&#10;QyNkx3wczVjc1Fy9uK34IUGBJ/uarLOrtI1u5kbAZSAJP/FE016w6XHQOQSFaDBM/FcpSk31Qc8K&#10;XsIy2C6I1lSAcqnH/wAVNWNm9ctENuJTaS0qCx/qe1U99yqEL0+4C3GTHY/iiaTWb9OhN1mK5CBf&#10;FN2uhKpFulpHld7B36pGQB4Hg1UWvT9RfuqloksX6Jxt2/61Y3QjBFsnY1zIEyST+6Kx6dq72hZL&#10;rbWyVWRz/wCX/tVIeoptWuDatb9B6/R6f3bj9DoAoBhzOftpKz6RZs27Le1K4ZmYEz2M+I71uWm9&#10;U1Fyzct3BsQLIZjE4Bx+PFQs3G1VsWkSbRcjcRtjdnJrO5sPIsbf4rj9ien9PTTaO4tpxtTGxTuL&#10;zmvn76ovNd1t20LjMOZftu+a+mypGjuW7TqdhgA4aIggnvXy/wCtawH1R/cGSx6ewUdq1+Pjc5Pu&#10;kZ9RFPZwbN6Pe0uisWlVjdupAxwau09Ra9cRvecBW6duYAyaq9V67oRoWFm2g2sCsjLYzIqu0GqR&#10;wqs0MxEFRzmmvE3cmu2Wsagkk1R0yy9tls2vcMgMYA3OJ+a1P1z6Ttfyr6lVQN7YUeDJz/WrvQ3L&#10;rm+z6eCII7N+fkVs1/X6cW7odHuMFU7MKFB4gf61n3uEk4sctqu0fMt/SlCtuDAb7nEZHiotda48&#10;ht7QF8Aeea6l6r9NfzTXXdctJCjO4nxHFcy1ds6e/DI67SRuORIrr4M6y/yiek/k3zQPeFvdZtqs&#10;lhIgRAzTt/SlbK3kZHdkG0THHJ+a02xd3W1htuR36RWzenMtlEVsENzyGmkShzZTlc6KM37yhXuQ&#10;VuHPwBV7b0tgpJEhzK9/xNV3rNovbYwQFBO35nio6HWFIt2WU7gAFarfRJzW6mX1/SkWbgAIUkEH&#10;dIbbVbavIzcDC+O3mndR6gz2lAcCTLIohSaNoNLYFgpZb9Q/tYYAPIJ7RWaXRU4NtUWeit6hygMB&#10;Rlge4+6CfPirb1T09LpuMym0SsjyABgHyKf9G9MZbL3DbN1QeuyGAJgdiOalptMt91U7lctJ2w22&#10;cwJ5rHKaTf6EzTSNXs6f29Tba5buXFAGCNonuJFWvv6R7l/3VI2gESOoHxIrdLv0bqb6223MCoDR&#10;zu3cCF71qGv+mdTYvootN+qxBAyojijhkhL2UotL2V9vVLburvjawJ3Axxkc1nX6tdRuXecNAx/X&#10;Hz81LX+mXrNhEu2YZSSxbEnsQD4rXvTNbet3Q3shgiyScAg09RT5FTyONL5N29Lsvetp7YKnbInv&#10;2mtn0dm1Z2sdMfdCtBGBnEx5rVNJ6iHubbdoqCxg9h+K3P01fcJ2ssHnyx7kTS8gM6lRvf057Rui&#10;5dDwoVT8IfgcmtuuWF9u+HRSnShgYZT9on88VyfU6e9p1ZUv7lZwYYwSJkRHYVsafUVoWDYuoSTA&#10;bbyx7fEVnoHZb5dC3rOvsaey1lVLMVJLbZgrkAiuQ6K0xYk2yXu5X3MQBgtNb7Zt27mtvm8HRVUS&#10;xyEHBBmrHUej2USVDfqdCwY3IeJqk6Ioptuzmx1CI2qT7lW4u87cAjxVlpkK3Pca4T1jEEHHECra&#10;19Gs5dTgblYsywG+VIOR5qqfSNodYU959u/cpXj/AOMRWqO12k/QjncuB9Tdvgq6uoUBnKdMW54A&#10;qtvXlC7rZmzJZRPaYEVfapgwD7gFQMEDdy3f5qldYs7yIMEliIUsf2/0oFQey3SB6bUWLbuAsERc&#10;k8KB8eavNUbFxA1y6FUbSgPORInz4rTUQZMXHLDAPCxVR659SXNIigkblaHaMsAIFXHG5TSQeyq4&#10;LH171pLNnclsfzI6hLRHkVyb1T1m9qr+4qfbL4Wck1XNqX1juz3W6mJEngdhV96Hf02mFwvZ3NiC&#10;+dorqrCsa6tmaScZXJ0C02uvILQG4RJhfNHGsLufcmSxbcMn4zVb61qLP8wW09zcGHUo4qst6i4F&#10;dYkkhwp+Kv7F80LWJPlK2beL4VrV5rZ9uNpjgea3b0zWXTesKRmAQy4JXtVN9I+r6EaS/av2AWuz&#10;syDH9TxQBqLemu3LtjlLm0IDJ2eayZcXaaET0zuLUqftHXPTrl1JuuhF0YtqowF5z5rYb+oB37bg&#10;L31W0xHckTu+K5ZovVrlvciPIYKEMzs/NbUHuXET9QyuXIwufJrlTx8jUtqpDnrZF9WFwFPaUouw&#10;CD2wK4t9S6BNNeX9Jm32weZla7tZ0eFYIxRYnywH2muXfWyXI2YNwMVJWAIbNXie2caM2SDi1Pp2&#10;jguvKbuphHwMzVOw2lB2MgATJ8VsOssBpKJ1lsHuKq7tmXVApBj/ADr2Omn+CPUaLKtkaKO9YYBZ&#10;UnzmoKLUHqOBIFOaoFP2NERJpL2isEQJ810Yu0jrQk2KCS057xXkusCCVzmakSeCIPkVlSfcllmI&#10;pwbRsHoeqNq6IjPLV3X+Zt+o+nm37jNeZVJAzATivnjR3CgJJAlq6F6R6l7KoQ8krnyB8V5fzeic&#10;5QyR4lF2meW8tp6n9xRTfVmg+uelPpL9wMpAqh3LOAfGK+i9ZpPTvVtEZXZcCEgzMkVwX1HSPprz&#10;KVxJHFdXxHk/6iLhKLjOPDTOr4jyKzwjGT/JIrzJJLd+9RDnEHtRMg/aQRmhM5kk/muydpGdoBE0&#10;WxyAAM0MiGHSJ5q19L0/u3s9vjkmgyyUYtsDLNRhJ/COqegWn0+mRrYwyc+e0Cut+k6W9etfzFyw&#10;qMANgaIYjxWgel3QljT2fa3KCC0ngKa6J6Wz6ixcdGhA4UAiYDZgV4DWycpN/LPCaluc5P0zZNC1&#10;m0NuwFulm6pgntFbMdOg9tkhtwkKjcQMyPitI0Fq7Z1I3bSQDt29prd9IjhbD2rSzvyTgqD2/rXL&#10;yKhWJvngviD/AC4sBQpYr0sIgd4PeaY9Nsy5LQ8SF2ttFtYyBPceahpraBlZmzncpWDHyT2o+lvk&#10;7rS5DqSIz0jMUj5HLvo2D0v2tOj2mW0ux4QuSuGxkd6vDeDvftAjeGQQD0sO5/NaH/Ke7b93cdy4&#10;acStFS6bg3LDED7hKjPb81Wwprm0be15bj3ZQBhgwsjpEU3o7tkJad0nuSRkx8dqpNGTYvLccMLT&#10;EqSDO4kZnw1Qv+pbr1sq+wI05GD+3bVMKmbVesC4E2MpIkqwMh/6fArUvW9KGW6qrtst0kESAoPb&#10;xNSvepstprfuCbtw7YwEA/ctVWv9YNq6qwUEAXAWnmhgnZb6KvU4s2tPZvNbt3LwLBTnHLT/AONa&#10;pc+l9X6jeN3cIwozEiYJxwKs/wD1Au9q0XCA3CpMgBj2JP4rfNBesaazfO0NcClQiMNtz5HfHead&#10;dIicW1boS0H0VpbFrdduOxQ5H2z5b8VF9LpNDaco+7cjOdzYCsIBpb1D16+4CoFtBUKu7Z3CBz4z&#10;XNPU9a+pupee8LT2hkkk22jt+fFFjTYzJmwxVQhbo3jR/UIcIWl4QLAwW/8AKPihJ6oly427VFsx&#10;DxuuBTyPiuT3L19kdWIUKd6kGOe81cemuwCEkOMFGcyAG7RTpQpGRZ201SRvV71Nntu5RLIZmBAy&#10;xXsY8VrPqepucE5YAHa2erBxwZpnVLb3O6Fhmdj8qvz8GtD9T17G8Ih1W6CmIj/2ApagpVRN341X&#10;JaI6fqEIyC27rvBwu0cxSfqDWblq5F1RuQ7WnzyINVF7WoDuY3JUqjqe7TO4/BqN4i/a1JG7YVJG&#10;4f1AFT7dVyIm5nOdSjWtUybh0n7vtE1tfoqotqNrE3IuEjgnup+K1T1Wy6Pv2tIkw3gUX031FlZN&#10;ilUUg+d012krxJoPTf2KVHWNNp/dIY7CsHjhz2THxUdbobJs2lt7lZQzr/ikfcM+KrPSL94AkXB7&#10;fNyPDcEUxqvUrj3LnuuH6S65yceK58k9z5NilCqaNZ1encpFzBcbwTky3mmiPdb20BdFKqFmN2wU&#10;4HKszkS6wIOefFFa0WNxzZFsEx8/iqcrRleK2V2m/Qe3tt5ZiCq5B3CIn4rbdIFNiVTcpOxOzL81&#10;WWbIsl7ft7JcGYmmrjpba8iv0/eA3cnkz4pd2xmPFJDHqekNu8CtstuO1XYzIGIqgbSvdS4bl4KU&#10;MKduN3iKsW1d3aUJHb7iCKAwOR7q4+88Bu4ootoqceeyp9QvWyPbGw7gBG0xPgmk9PcHAcFU6iIC&#10;x8VsXqHpT3zdJRQHhyzY3QMfbVVtvXbiJ7KIo53MD+ZPemxmmuyRdUEuJIufqHGCiGZB+a1z2le7&#10;bzttbtxxHUO9Xd2z7g227jBGcbIghiufzQ7diXZibRdlJAHg8/2q1KiptSatA9AHuMypbgDcwnGO&#10;/wCZq/0+stG0lu5YJ27Rag8nyaAlq2SFNrcVM9TciJEAeaa0ckh7hIUoxUpyh4GfFZck0woz28IY&#10;YpvuKUnduEHKhh3jtSuhusQi27SAMsyXzMxEeauLKXLxFy4q7hDynLE4z81a2fSlTqt2RacsHRDk&#10;/INYp5LQvJGckWNm0LSITp8yytk7jHc+Yqu1ftBratZ3LcOViCIwIPirF70tf9pSdgBDMYUbsCJ8&#10;1qfqmvFsFS52jsFgwefxSYu3RM01GKLsXr264ZUJlZXkRjE0mti0ltkZJLArcK90H2n5ikNBr02Y&#10;CBUPSxMNnsZ7/irjW32S3aXepWJFwoQZHI/NLlFpiEnJWUjX9ttYuOQhkEtzSlzVsWQpZtrdww2m&#10;QK9aNq+Xb2mgBZU9gO9euW7JsXC42jczKBgkL/zT8aSaGabHuaRrOue4h1e+QRJkmdpPJFUmuvNZ&#10;QqtwAlfv5EGo+qallN54xO1DMzWpa/1cw4D74HavZ+J8bKbi2jq6TQxk98n7qiPqmvVgsRO6FAxx&#10;4qj983GkMzZBII4jise6d25wCTDKD2ojuLj3Y3bGjjEmvdafDHHBRSPQQpR6La01u6FZmIDEgQYl&#10;vJrGs3KpAcEgyPmMVVaS/sVl9smBgjsQaa1LRcDJO0Zz/irYmqAUhK67NcQREkYPkVlrR3TAEGDT&#10;FplvOJjczRTAsz74ZgGmM5oIwQUpntLqWsqoMMZ7eBVgNcApjntPAAqn6VZlCglcEjEAUk9xuXeV&#10;bC/FOWSl0JcW2qkWD6x7isvuHapnd3zyIrN11u7yijYFmDkmqzjJYDwKIhZVB3EvtYbDjBpW4aoJ&#10;jIuFlDBVx9qjNFTbvAZd2c4xSSqWtyZtY/LSKZGqCbirwCkbj5olIFwSMK6hXW2RtJ2kxzNHs23U&#10;+2gX5bzFJWCpG322PBEGJpmyzW1JDEFfHNHDllWqpDoS4VuSokgAeCaVUXrLqpRQXhWFGtXt6GSG&#10;AmJxBNLqoAG66ScgKMkme9MmLikXeku+0uyJAbknA/NE1d4BV+4mCfgVRpqIYyxiDxigXXubVYsx&#10;Xx5oPutBKMWyGpDRsDE7mLUCwo9xT3jua9D7bZCndkEds96IpVFCsOeD5pV2x/QzadVtlWVdzEwZ&#10;/wAqGLdsbZUGTwfNMgMWIVIBgwRxFQZl2sQRiAaFguUgKadVZN4wHJiaAb075BBd/tU5M96NeulS&#10;5VZgYB+aUtNcLrIAbb3NVYUZP2Mor7+gSR+0mBAp1TvIi1+2SPHwKqFDS27peATNWVrYzEloYDdA&#10;o48k4sDcsi2CbgOTJMz/AErBdfcK7BER5ijM52gMJUn+hPzWL6fqCGxzFSinkIIC2+GYE89pFeDx&#10;dRSMqdxLCeawXsMrtJYjI7RUStwld7cGWjmKhE7JKzXd03IdT1ACAwqQCuPuxEFR3+aWW4ikKmdx&#10;JLCd0V522btoiDINSyUM2LIuWyBfYEGc8MKneJa2hGQWIj8UBTO8xuUiZHINDLFsi1HTO6c4qybQ&#10;i2gm6be5jAE9qgFRsM5O7hjRAlw71YncSCK9bUo1pyEAGQT/AIgaDtlpljYsojW1UZkNFbWttmsl&#10;jbQkcbTkmtRN6+PdYbXVskxxNZOuCWE2mLkwW7VpjNJAygnRb6y+VdxcChTtitWuMj3LhRistIHa&#10;i6zV32ZmZ5U8x3+BSYIJbaojwf2ignlsD7b3WFUIGSBGBxR9NkF0K7SSCWwSaDZayELbJCtA/wAV&#10;GgFdrttUHEYmgiHJDJyGZmAHgj7iay+52tAbRE5pS4DtXeSy/aM5z3rO1QDmd2EnxR2AokWUFydw&#10;6uSTIWoyDggYBBftHxRGsnqQ2wjDuODRUG5HDAEoe3zVUEBtW1HtnpZYOe81O5+msvIYYUds15NO&#10;sJKmN8MGxWbtoleJmfwJqbQLMXlMN0jfHI5ANYt3LSbQLXKTBMT81llJP6icgQVMyO/9KgWULt2y&#10;eRHMVRE+ggO9VVSuRBB7gUBr222AoCidgg5NYZSrNKlXXmsT+rDW/wBuJHahchqiZ/7ZdgQDAXOZ&#10;mnrRV0ErDqSAe9UzfdLLCjt80/tVygCNkbSTwJqk2Rqh66xe2VNzb0CCBmKUYsi5G0TLTkmKnscs&#10;VlWUQqmeKXBLO21YJwZzJAq2yRAXWtPdLlct81Fg9zaRHSIFCdCEWELcgT5HipupUBlA64A8il2M&#10;oGWlYycAfAqezdbOwgHIaDmp3LoQzLbQIiO481E6difce3lxOOFFWQGjv0oH2yACT3qKAIG8cNt7&#10;1O007CRK5E1hkJ3jn5FVZaQy6Esu1oBPf4oZukiWtgDIBrDWnEkRu24PkUH3lS2N7hl+6Pk1VkQw&#10;4dDt3TIn4M1gE/qSgWDK5mo2ygvBv/GR2GKk7M6ts2hvHeqTCRBFwGYEsJO4VNrq7RuUyp5isrsK&#10;gBPtkuKMLzOrxBwP8qshB77kkypheiBg1AmEYh8H7h4NeW6z29oQqobM8Y71EuWW5ABMwD2NUXbD&#10;3CwYgMohRBPFYLR7hCqwVREDil3VVW084JGAJJqbXdsiCFiKoqmZAJAAuDgduBUiFaNlqGYHI7xU&#10;L05IUEQNoBzWLj9YG8rKjng/1oWGggVtgUplBERJM0xZe2qbQhM5I+aFb3W9nS6kTOZn8VlL59q4&#10;NnWp7DnNVYLRYo2xpTmO/FS3MydRWVJwppPTXC4chjuIgSOx80QW4ubiFJBhmNU2WkFuzsYqCHnv&#10;gR5oNy420s04x0mc0Zk3NuJZgFg0AojLBZhztjsKTNjIkSd9sQ4K4mTkVe+j6cpe9ySSATxmKpdA&#10;FuuDt3NwBEAn5rffR9IbTBxywhozFYs89sTbpsW6SdG2ei6SHVF2nyTiGauiaKw7e0+0BUuDEbl2&#10;tgxGM1SfT2iNu0rexvhyzbjlp6QVroNjRJaYspPBCouAcxn8VyMuVN8nqNPhSih/R6IE3EAUINzS&#10;vKx3Y1lrZvrclWDKYUAdB3dqetJ0LaNsLavJsa4DsYkZBJPIqqS416ytoG2qsxkZkDvBpBq20K6k&#10;KiB56ioCBSc+QT4pPU6Zrj8qnBIt5/GP9audUtkNYYTtiWKiTC9sczVegMrdgoz7l3H9kHvVoU0U&#10;uqs3AJIJAPP+IjOaBbYko3sQJBO07j5FXbWoZlIWXYSGMfb/ALGlr+mSyEuXD0TlV8n/AIrTCSM8&#10;osr7yruth7bhnuEi4DAHfApfUttdUADsQrGf3Aeabv6q0iL+qAwAFs3OpR81VahVOy6wKlz1wZSO&#10;y/1rRBIRklQhdRD7lz2yiqSAkwTNLpqmRrReOdxVDmFqyIbNr2j1KDAgT/8AEzyfFPem/Tq6m6Ge&#10;2yyp3MekqTwWmtDjSs505xLz0j1i8ux7XWCpZccucMpHMCtu1WrBNxQCEHcjOefmK1f076da2qRc&#10;ZoBURzn7SAPNW72ilzaHZrd11MHqgxHVWDPK5cI3aSTceWXmoSNzFNkKDtVifcXz8RWva/TFwgNx&#10;gzKetT0kzETVxDWFugwxnZKnI80qwslVRbm4hDv7hdvYeTSlI00Uukck2bywhW5IB5CjGR4mtgXW&#10;21G5HE7ifdGV/t+a1V7t62NxVFDbQpH7/M/NMi8ti0ClwBCYCzDE980E+S8c69GxBgbdrAuGSAN0&#10;M7Dv8UPUu7qqW1tqwBEtPV5LeTFa/oryqzkIsQSAZ3EfP4NNXb5JtDcwTi4R/wDLSaVVM1xmnEr7&#10;+jt3ijC4UCs0sEyD8Unbs5056txBez3LE4kk/wB6vHue3a2LahCzC2HMlAcDH7RVa/Qr2yIYjabq&#10;9Ij/AMR4pkWKcEhQ2LYO4ahReZsKwgEjmg6mxcLK0jDmB8fmoi5cOIVinQFaG+ScfFCLJcCsm0Ak&#10;kNJnmC0U6KAk7IjTEbwMNzCnjyTT13RW02XXfYCrGO4Axn5oDG0GuPD/AGwACACfM1b+9bUBA0tb&#10;WGLLu7Voxoy5EipXR2tOyKHJcqSFYBt3iq8brShLttJYNhcZ+T5FWl0hGu3Tb3BoRz2U87v6VWar&#10;R+5bUrbV1BDEiUBPatMImPLH4RnU3WhPcdSyRvUZknA/Iqk1rN7+A0ftadu0jH9Yqzti0l20t0+4&#10;PtZVBJnkmq/o3GAWE7uZKgczNNiqM0mXGj1V02ArmQGaSevJwNoq1Z1KKqjev7SveO+a0y0/ts4N&#10;0wATIaCfEUzZ1l8spL9VtSGA5XEcVknp7djseRUbO1xkQ2/cBdm7mPxFMay+9vTPFlN7YmcyM58i&#10;tIGoBcbDuZCc5n+k1Y2bm324vgw5McnNJlpzTDNfo2S3qGS3LsX2hdsACW7tUQGt7IA2gF2bdyW8&#10;/FVXpjPl2JADkMI/xfafxVjqUR0e5KsWJUB+lT54oKpmqKtBN59t7bCAOhh3zkEGkbylgA6ktbCx&#10;PcNwfyKyLyIh271Yhsk5xyPxUH1V57VjbKocW2Aw3mfFMiUxTV6R2TUDZtW6mXnL1rF52ZdMuMgw&#10;QdoMVeXyit+htBJ/LA8VTa9Lu9kA2BdpziP6/Nb8E6OdrI0rKR33nfcZmZpE9hHYUq/6aI7IQrck&#10;mYJ80nduC633kqCQwXEU0/sl0RHmfv3+OwFblZyt6AXSxtl8FiNpnwafazaQW02HC5JPY1XWXWw5&#10;3N7s9KDz2Ipw2jbL71JK42CjSKjMIAysBGFXcW8fApG0rPNy0plWyIy8+KdWyWYQNyKrBdx8+aAR&#10;qBtHunaGwcbp/pUYLm76CPaf2iSzhQcyIIpK6omzuJgtxEQDTly2Xu7yrETLZ5FAJJZSoWdvSWwR&#10;JoHEKM2yVhhBARiQIEDt80W4z2khjuWZ2+B5/FVDyq3FDFYflcirnTAGwtzaRuAEf4hSpRoZFhbN&#10;z3IcKJDVm9etmCVMOGJJ+M4rLKEQkoIYjAwKH7j7lk8GYGAAfFAkHvEdVqzfS2pLGRKnz8VW3r5h&#10;JOTg48U6bsb4IKRu/B+Pmkr18ndJ3IDJgQGPamP0LlMhb1JS9aAWQwgs2KslvPbRMTtYgqROT4qs&#10;s7UTc624ZgpnlT8Cre3q2RiN5YQDmk5FYWLJ8s9qbBZACSpRcQZ6SZg0puchl9pcAk5mR4q0vMgW&#10;2fdBD+P8934qtIdEKQdu6ZzwaTCQ/JDcI6rWH2rTpdO0mCB4NVFzVTcC7SVXkHMVZMwA9kM0AxB8&#10;VWXrJD3esHjEwTWyMzBPTVyI3nIYtvEyCMYE16/furtmDBgQImjIpursKTHLnHHIqTXWVJdQR9nk&#10;tPBqpMbCBUXUkoDIEk4zJoLo1zcON3HaBR3tokAbtySCDxmgp7T7Sz4QkCqsJwoQ1DBjcCvIUcfi&#10;k0LB3YrvWO1MXQXQxACbjjBpYsGKy0iKJdC5MErZMyqDihe60uS8iKMzSbhL8eagHUbn7hYAqMqw&#10;RlsBpkTIqB5QbQCMbhTBt7QgO0nbJC9poBJZTugYmoMixd+5oQJ6sc00xB3Y4XM0v1mMUSC3EApn&#10;tXgVHiKxtgZFejnAzUKMMxPbAok2vmhbiIaZ/NE/mW8JUoh9m4UOUKvbI5OINRssrXGAeQq7mMYB&#10;7g1C4quri7ElJhcKDPHzU3fa9sM5DkhOnjpre5HziMQSO227Z9uF+5DxzyQfmlr1645slW6AvQCS&#10;TnuKnqLV9AcD290mPA7VhgULW5G1R0tGI5obKdi629tprSLPtyWa5nnxFGuM6G00QpgBZEkilbXu&#10;e1ui3JaDEw01K8jBUSA9w/cjZ2fg+KpsKHJF0S8HUhCOzF5j+lEtql0BchXkT/h2+fE0nqbIs31K&#10;snR+qSxzHiKP71pi7lWaWG3sfmIpZphNjVgm0CBZ3OUYg+R8E0qdQgN8h5VhEMJI/wDjUG/qn26Z&#10;1dtgPQCOO0H4oBeGu71QMxye0doqEbsZQOiKoIPuDkcrHilrxYyUYPIGVw0/FQBW/tIviFB3dhjE&#10;ChC77bhiAmPP20LYKx/ssSWhboVQyr1SDz80NBeAuFAxeN33cHtFK2ykBt7HaATnEmim5uFsKfkN&#10;2gZ/rQMcPbxO3YZIACnrGeSB5r1zTi4+GgKAFU9IbbySB3FIFr2ouNct3FRpk5wQO0U5Z1NoBfcO&#10;CGVGXJjmhsLv0ZS5a2KkNvBkYx5kUncUgH7uoyUiDjvTexwgVbuQcjIkDvJqRDPmV9ovndnaPhqN&#10;Mp3X9pVtpzeeSu3AndzB7ii3WdLjGEYqoUmMt+KKpN24ckBZQ+7kMval/acgNsjICCRgVJSBir5o&#10;VtNtCuoKkOQAe5qzTUG2UcoSwbYUCSB8iqm+Ie0rP7ntgsVHMH/FTyag/vMOyEwpmO00pvkbF16H&#10;HUNcv3W3Fzk55U84quW5vQ247E7f8I81K3eYEe60h05UcR2B/wBaDespb1FojqMjcD3nuCKFzCSv&#10;0Rv9enuXBcGYKEDK7eZqT3xcVGDoegQ3JknvUFR0dvbJMk/gz4moqXDLvBDfcAYBqtwagFv6gi2k&#10;kLGJB89/g147jbWSihjgztY1BNTvDpcLQeoYAmOAayWLEQIMiC+dv4/NXbDSRNna3bZYDqB0hBVd&#10;dG9bsWzn7j8/NWdm24IYnoBYL2JPIoKpcJlhmCdoMyT2NLk0GrK/ULvKIyLB7mcD80a3dRLiWyQz&#10;wxAWYXwZqJVripudiDKlI4oaBRbYSRtP43f8CkyYIfToetSmxercW6o/FF117YtoSHZjgMcrjDVD&#10;SOHZTvAKYYE4bwKF6hdgXkCjcgDEsJyaw6mTNWkj+VnNfqNDcvM0pvXmBWsWlgMCMxx5rZfWrvuX&#10;QxYQR+0VXWwu9B7YAKYnkzWzC9uNHfxq0iFuyCB0MMSYPFNEIILbQJwahatGfECCP8QFes7mlNpI&#10;mQBUuy5tPoktlCFDX2UbpmPumnFsspur0nEknsDQLRBVgyHaMBe9FUEh38YU92HzURmmR0/sqAAj&#10;74O75puySqoxLhWkcREUAXgEEbvtEyYmnrdx/cfdOxsEdhTIil2ZYXFdGts3faBgQeZotz29wh12&#10;gAlc7qEWVHctcUyMETAryXHYjYoBKwxjsadECdBUYsEa0YApjb1vtIgkBwRk/ik7bLO1XUE5Cr58&#10;1JvdhpmQJn/c0+IiVIdSdt1wDsyC45NRsKG9xWJgLgRUPfA27SzR0kAYM8mongNLQo2lgYx80+Jz&#10;skuWH1kNCozTAUrEfbSVoLcRlEqMg/Bp93g2pWEEEiZJ+KUe4hFw+2I3Z7GKIBWyUMCzFy+IwMgf&#10;FNO7bAjXds9QG0GTSl1hcBcKRu6B/wA14uVa4rlSsbciSY8UDGRCIcOVZhcLCGGRFR3WxZY+4JUT&#10;nmaOouM13aVChZkd6V3K7WQVtsdhAP8AsaD2Na4J2i6+5LgGQ8HmppDln2gxMxgV5VUMd7AkiARy&#10;IpRDbbaQD0dJ2/uzzQsJOqGUlnaHYAdRbuPAr10MVZjbktHPihvet7TuaATAk80F98IrY6pPV/ag&#10;D3nnvWtpbZw0SeR8UO7E2xOfBOYolxFEEvG5eZxP4ry2ReS43tKbkjMxFQJu12LiQqsvSbUkNGDT&#10;ntbYLCMSP/KaDcdTaMvzCnacEDzNEvNaLbDcYkYFQF18mNjsbSTAknnFSDXLZCMQADAjgeaArozu&#10;Atw+YwP6mpod9kCSWDD52gUaEydPsLbtW3c5iDgcZFBS3dVWzL4MnOD4qUF97+6G2mDiBFLteE7b&#10;ZxycUVAqSHncgD7jGQPB80tOwy6b0mZHNSN5QS6GDiTzPxUzdER0FGeZPYHkRUoJNDVw2ot9WzcO&#10;fxRwbDJAtlgpkHuKWskOm1LXVuLTzMUxdayFK9UwCY4+VpdASdBA+4lyw2wdo4OKAlpDYUlS7scg&#10;4inLz4R3tqJVV44A8UF26Ftnob7gVEmPj4qilIh7Wy6q7yDA3TlceKhfZUUMgUQSM817AAVFYx1K&#10;3j4NEuqzliSJb7gcQKoYpi7NcFpjtO4mGLGiKX/TAYJByQYNC3XwrKkGDyaxel1BtuAQA0Dmhkgl&#10;kTLv0/Ult4j43cGO9KXbUtdKjoMAYk0nZuhj1XCxmTGIq6VAVZ7Lt9sQv+dYMqpjcMG5cM5l6xbQ&#10;FgASGOP6VqbcYzFdT9a0pusURUVdksf/AHrl7JtYoeASa2aeakjr4eLTRCB4qakEr08UJRg0STII&#10;XFaGPaMgYaMdqwokmc1MtjvUChCDwTUTIYWDJzBom0GYIIrCDaGg9s1GGA+aooj0yRFSWPHesCcD&#10;EUQrtAkCoy+QqiIGDPivbTnmKwsKc80URJ68/wCVUUyNuM4wKGOMmp8ZEVBonHjFQAIFxG4nFQOR&#10;PgVJWAUQGByD4ry7QrYBgxirK5JKQJYDngHtRNzMkDgnM8CsJLjj8msIyjpUEicg1RVgypmOYNBD&#10;YJ78fNFfcJBal95gZqxkUSe3AU7waxlBxWNoLDNSDRIBzUIYJMfNTaCcdhmh7T5xzRTMKYwcVRCA&#10;c+a8BXiCQQeZr0gAjnNQh7djH9jXgr4oi3DMsB817dESahZ5RuXIoYJY4OQO9Ta4wghcRAmoBpPa&#10;rLJgnuIINSUGJzBNQUmBjtWUITMzUKuhiQyYVsDmhi5nE8QZogMJhtp7jzXswJbvVEAPJB/dWS0D&#10;HBqat3Ak9hWH8+TxUJR7O5cY+KiD9xgyRmaKLoadwoRfbMgzFQIxBgCDUQgOBFGRbcdUxFS2JtE4&#10;JE4qyOwEiMCCKFvJOKYdQGC7xFCMKo6pzRICw1vOMYHem7LgGD1Y4pDmMY70eFBO0bgPPNWS2PXo&#10;hP0yNvAoAXdlQcGAWP8AkKgNQxDACc81EXAG5gc0NEtjILBsqZAJgeayxO2STuYdhBqA6ixUsARO&#10;3mRTFtbbbeoBgOT2qidhNNeUAKxgTNNaq+dp2XJBGZNUrDJ3LOe3epFTJ2jgZFHYvbyeUbGgyJGY&#10;rD7k3A8H+1Wmmw9u2yjJBk/cTUvUtrcKO4I4GKoaoursqVcna0ccKKy5gnaI8+RNG0ySRbA3A5nu&#10;BVwPTJtFk7n92MColYPPJV6WwuSQYGSZwaZ1L2yjCGUrkxSqQs9UGSTPYVL+Ztm2BMFsR2NWVwLK&#10;o6TJhj+DVqllQxae0D5FJWehyCSTECO00fcpfjGAWHxVoBow19FxIwTxikw6oQYkmceJqLHdvkxB&#10;wCKWUk7hMhaGfIaQ20i2DHwc80I3NzGTiBj5rG8gq27IFeXcYJ7mDQIlk7IyG2STIwKdN5mtKoXp&#10;GJ/FDVUR2BIWVPVNRa5hQXAAA6kHM1al+iWHbV7l6oMfaO1Iqdy8gmSDXnAuXIB3BfIioOkA5GDV&#10;iyQtmAw7ZJbg1i6jXG8mpqhcBt3JgChmdpwdw8VKLUiLdW0nk0dWc9O6YGaFsQuFBP2/3NEs2uen&#10;tg1VF2jOZBjaSZrK3zaxcHeRUBbILdvJnx4rO33ELFQIMR3/ADVDEkMDVWrZdlElhg9gTSl4sGn3&#10;lYRyMZozpmICrExS4sloYZnMVaaKkTMhVgjgz2xWGs7CscETNRuIFhtsyO9ZRDulm4EirsF0giWT&#10;tMCcyY8V5EgFk/qKnZfYsf4jx2pk7c7U/EVOwGw1m8PbggAzOMQKS1V1XuNsYxAwTUltlViFJ4Le&#10;PilvbaQQJzBip0RImjA5nJkfNCvFWKKMHbDH5qT22ckhSu2psjqSsAleaqwl2CTeDJk7RyKwJ2tx&#10;IE15CDvAM8HFedQoPaRzVDGZ52ycbck+aCGgzM9qywUCM/1qSoCi5yMVCRZEW8Tt5PB5FeclkC8w&#10;cxTBS3sJadwMVgKdwEBZWpZaMznIyDImjX4ZS0qG4IpUQYBbnsOaEQvMmVxmq2kQWAdnTEHJ5rCC&#10;Q2TuPAqAHSQQ3kxTVqwSQ27gTAGaIJCV0w3EEc/msXHJecf0o7vJEswz3+KDsEggxJ5+DVAyMfsJ&#10;OFntQyqyc/iiXWEkA8ULb3PNWCZCSPmsOSwOZrOxz+akR1EAyY796oJGVYlV5gYBobg4lKyTHxXp&#10;M+Nw7VC/RK3cJK4ntRFVWLyO2KgqRjwZIqKnDTMVTLCIsnpaZx4qLrETzUy4gQR4NYbaUAA4OT3q&#10;iA1YKJie2e1Es3SsZ4GKExI3ADAzUVtztANFSZVmxWdWbltELMQQR8GO1Wti7lTsYErGytPtu1q6&#10;CIJFXlvV3rq/cFZRg+a52fT11VMCf5Lk3S1dtps6+eRGY8g0dtHc2rcUhB4Pcdia1PS6lyVth8DO&#10;DiTW1aW87Ko3HpU5HE1xM2KWN9nKzxW50ip2xIFwCREkdxVhZUg2mEmCQwXHNLam0dyXBd3L2kRn&#10;wahbvPx7JUt3PFHKLkgIxXBs9rVPbUjcN3ORP96fXTQAysAzN+INajp798O8EYyWGf71sOkv/plX&#10;nLSpHxXPzYXEVnqi502me6o/U3FZhQ33eZpnTzauytyGZQNvdT8VDT6xSHWftk7owCKNcupcLP7A&#10;cjBYttzFYnJ+1QqMI0ntH9NetWWsqyqEcOWKidhFYS6ktJARViDyZ4iktDohqCf/AIIUkLgR38eK&#10;Fqrb2bxRFACiHVlwv9TRNL/Jacl64Oh2bwa1bVrrPC8E8E8ARzW36S7/AC5UtucFQAVXCHgVzWz6&#10;uNMLWHlgqMUG2D5zW06f1O9qL9pPddVtjbJwSrYhuxk1iY2co2kjdPV9alvTav3BtKKPbmMmMt+a&#10;+PvVWN3VXC7B8HPf/wCOa+ofqO+40N8eyFZLSwPIHJBPevlnUjZevM1z90kiuh43hzBnD/dh+kB0&#10;iZAD4iQT2NXOg1KpsJG6D3PNL29MAquRumGJjgeKc0yJuLuejMAYj810ckrBzKmjpV31k3+oWirL&#10;b2gLiJ8eaU1l3YEi48xtaXgkVTaDU21tb93uXB2nB8TRrOoR7tt72AcKMMVNc/7SV8B2mdB9L1TJ&#10;bAtCGYiWCwu0CBmtV+ofpU6s/YFbqAQZLAd5rbfS1s6gqltCGClxIMsFOeOK2j3ylqxIS2JlPw3O&#10;2sqbjK1aZi37as+TNRbv2bq2yQQo4Bx/Wts9K9eNkFCu1T9vcf512LX/AMK9R68bt+1fs2EHSgnD&#10;t/zXz/rdBqfTr16xdQM1slJGePFdiGSOWK+RiU7i/k3tfqJLrSbCcyWCwaVXRXL7NqVAHIMwBHgV&#10;qOlLOq2Q2MFhPetwseouthVZBsJgAiQT8fNLyY9vQ2Kt/l6DeoL+hCwFUgFVzMd57RR/Tdfa0jKL&#10;gVndiSeQFYeKr1sXLouNEFiRJxFNjQ6U2BgmcFqTKMapjZSfwbH/AOvJb0w9i4xtgkSo2uPPHaga&#10;T1kC2fZDI8y7Eh2mqxNluy1i28ECYGePii6GwNPbtXMG2DLpElj/AEyRWV4488CHubpn0P8ASX1h&#10;orGlu27ttGYIJY42T8Cn19ZW+Vb27bqywWjaVb8CuE2WdXNxbRTHVBmQxxW9/wDqzWbnsuoALBjt&#10;ElljxyKRLEvQX35qovof9f8AT1djfZUO0YAM84nFcdt2Ap1KXLGTmG/OY/FdpseodV8falxCm0Qf&#10;woPmq31b6XvjQi/bCsrIN6mG2zR45NKjNnjzaZoKemXRfYowCsFMloH5HzW92NDqf0R/LuxfqAEQ&#10;I+aS0OgtJZW3bug3Au0I45HefFEb1rUelNbDCEnYY6pH/iak5v0THCDim2wmtvajTWrhKypdTMcT&#10;yYPetdGv1Fu5cC6g7t0qzYJBrYtV6gl3Tk7yrB4Nw8AN8HxWieq6hV1bGNyrKDvPyIqQe4VOCT4Z&#10;sK3wyw1pkdydzTCv3kit10XrI/l1C6ILhQCIznmuVtcVCj71AKhcjJYVsmj1a39jbSrqcPPK9xA5&#10;pjxhY5RZu2vuPc2XZZiEg7zBEHha0i5cL+7fZNzQWDZgovatoNpb932xYdSCSk5xHE44qqsel3VD&#10;m0FfrhSZED/DHapHgU1ZXaK+2p07pBVowYkrHikdc7nabrlhtI/Pz/SvWU1B1NpP+zbZm3PkA7cG&#10;qr6y1q2UGmtOTMjwRFGoXJJeyJbYyl1RVep/UtvTaa2LI3N9u7g88VzL1PXXtZdY3LTYMYocteuB&#10;7rwV/wAVYNtHP3lwW5Bgj8CuljwxgBHO5R5Yjp9KCXJGyTP9Kda4oViHhjED4FEXRw7wpIJ5mZrF&#10;zRTcRLahZHJNO7l2EnvLAelaVrDXrt8reaIQCAfiqC+yqCSsbTBAyVHxVgtvWWfct/dj7plTVAWb&#10;7t5kmM4p0YO+x2DiXQbQ3Vtux9tiGOMwRW86HVABGkK2IXvWgi8ZIElud3zW0+mXQCd6/qCk6vFc&#10;bD1fR0b0pilwsogKGLntnmK3f0awAN0sUBhhEzWj+hXbToWIDwdxAOAfwa3b0wq8BWKBTLN5nwK4&#10;WVUcmf40dF07KiM8uWcBC2CMfsj/AHrjf1dZdtlp49wFiMRtY+fIrr/pnqjabckKQtvm5D7Z4gVy&#10;n63uq7KyguynazDgbvFZk6mis9TgjgWuVdwJU+MHBFS0Gmtm71XF2HndwJ4NWnqOhe0oY2yqq8lS&#10;M5rXHvPuYbIaZnsK9VpnugqZ1tBJwgotclf6vYQamFBZVU88H5rX3QBjMcSCavbqsVi4wOeaQ1as&#10;gRSwJHEV1MUqpHaw5CoZGLjcI8V4AFjwPI80YosnrpUITuJBicE+a0mmPKGFJUmcA/1rZfTroAJH&#10;3HBPitZYkgStWelNpXADESOBWPUw3ROfr8W6B0H0v1K5bcSZAwAvg/mkPrXQJcPvpa2SBImZPc1U&#10;WGG9Du4MCOTXQm0C6j0u4TJbiCMGa87NLT6jFkXHNM8zCMsGeDgvdtI+fyIXg8kUGCszFP6+x7N5&#10;0JyGP4pG4uTXtoO0n8nuoO4p/JI7TBEcxW1+gW/bO8jd4/Narb3NAHE10X0az7VlW4UeM4FYPI5N&#10;uKvk53lcjhhpezfPTNSDcRAjhgCQO2exrp/oF+5dRrexbZIIYnGDwPzXG9FrHXUnpdFaDA/yJrpf&#10;oOsLzvW0EXLPwJrxmqgeYb6RvCljdJF1FM7COIgdq2Wx6hp7YukI6gKCR+0xgf8AzVawqi4Vuraz&#10;+1z9rOe9HfSbLVlWvAuZJXtXOlGwtv6NnXX9JS45bpkWipMjnq+Ke9N9y+toqoACl2XeMf8AsK5l&#10;Z9VYG4SzuxwCPA4AFWXpXqeqa6uyzBg9WBzggUqUGBGcVKm7/R01VGncEotwkkKScEnPasJrXN26&#10;7LtLXFQAcLA5kUkrMyo2wi4wUFwxHSB28V6xqESzG1grvt3OcfAkUA6UU3wX2q14Nt1lbagxC8k+&#10;SPmtf1HqZTYd25J2J26oyPgUXX6sXgzrdCswA3gROzAgc1Rm57xyqlWHS7d58jzUF5b6RXt9Ruhd&#10;Uug3VEIEjjznxVBf9Yu3yiMwMW5eTliODNOa+1pbDPvsAu6lTHI7TA4Fa7pLdpBahASogM/ALeRR&#10;KEbsVFzVJyNv9J0wNu8d0XFSFxvUfAq00epvrdUNFtkJB5z2B+Iqu9PvW9OEtudwHJU7Zjvii/zo&#10;Zwi3HIuHIGc+fAFW0+S8kG3+g+pd7dkruR9okNuIn/6DWva7TAoBtSGQb+rIfyJzNbc5t3SsIWRJ&#10;Ug5Dk9w1U/qK2bTXC+VQACE6pPk96PEIlpZSTdmpNpgislxxeVYLkDk/80f0y47XVKW1wzTPEGg6&#10;zVJ7jFjJKb08l/mKYtaxr1kXDdCMcR4MZpkk6Ji09NcjGv1puWwWuHqAgq2GI7/81od+0Ll0uPc4&#10;kQZA7GtqusioAOm2/UMTHkVrt727Lm2OAJk991HhjV0Py4oNqxP33sIqi/3hwBJJ+asdCL127aa4&#10;u1VBJIE4PgVWWtVftXLMqHk4ceB5q39KvG+PcB9pVOIXyeF+amdUujLlX7Kr1n0plB2qpRlIzMn+&#10;laRY00X2V32qBMnIECK7nesNctXm3y3A3phZ7Y71xn1f099JfKOpwuaZo813FurIsn20k12bz6Z7&#10;LpbUqWdVgMxlYGeBXnti/qQqW2BYSd0SAp/yFav6Pq2bbIZdoIkDB8Vt9nRs4YuR7rAEODMf0q5Q&#10;pj4fkitCHTreVk9yXJniI4Iotq9Zw0E71kfnkkU9qdGzKUZjIyQw2wew/BpXTiy87UBXdJGRDDgT&#10;QNcBqM17LvTaVtU63H1DIIBYHknxUjZ0vuvbVhDmCR3EdzT13X2EuWXZgsqqk8kM3xVd6xcbNpAq&#10;sG+/AknwKUg4StiR0S3Rcd1BEqAqgCSPJPFbB6d6ZaDdbEEgMzcqK1jTa6zdvMjoCpeZByx8xV1p&#10;tTccmJG+Z2EdQH5/1rPlnJOhE5ty4iWrWLSLiwA7ASAQQB8/mqDXemorXAtkzjbGTBHNX+jNsqot&#10;MwDboIhscRFNXtCntJDEl5Vn8EcfAJ8UEMzTLjJy4aOeBrSWfs3u6Eg4UIeJMUq+mS010taIZUVT&#10;3Hmt6tegrcseyzsQWwyqOj4IoOv9KIuCCZCKnHO3JJFPWcqWKXZryL7phkdXJDzEblXiYolm/aO5&#10;7dxzkBhH7RSft7Pd95jaYfaJpO8Lht3/AGruAygEYB8ilNWwGy/GtR2a4EZZaGC+TxWyaW+2xrgu&#10;MXXCFuWHfHx2rU9Ba3byAdrqFPwwp/8A9R9u5c6ld3YSCOU+TWecbfBL+XwZ1esf9YrMESVAiD8i&#10;qS8dK/uXEuu1sAKx3GSe24eBTOr9T/cocp3c4Mf4fxVXbuuFYJdbqBfaYJ/FHjxsX/fKkxrSMyX5&#10;ZuWA2Y2j/wAlJq2S8tu2g3OxuzJ+7v38Vr63YsoqBWa4Dg8iOFptLy3ABvXfEkAxnvAqZMTZojgn&#10;8l17IU6hDcIRT1CYPV2Pmtb9V9TWzZIF4vGJZeFp29rLaIhDswglvwK5r6vqQLux7hOCQi8Z7zXb&#10;8H4h58qc4ujo6XA4Jv3dFRr9Zevq5BwoyeOa1zUWWmd0rAzV9suDLRtESByaLqhhZA2wSEHavqGn&#10;0sYRpHSx1BUjWLVm22QJI4Bp4gAJcmGUEBTU0Ym2rpI7EcDNBvFoVNpkf4srTqNKsHddvbAmGYyD&#10;RWuMDc23BlQT4kUkyETLnNWp0ToruOCnJ/1irSYdfoTFxpTe/wAseAKtFvru3qquzDaIyo+aqBpf&#10;sIcw3LN3H4qyVxaiBjAxg/mKJCcnLGl0dsuATk8k4zQ9XatAsUUEmBnI/NMtqjKMbgMzk8Cl3uIU&#10;WUnoJkeaPgCNlVqkO0ArBnPwaXdpaMY/cPIqxYhrI3tMtyKBds2y4VVhSJ5zNLaNVpELO4sGK7jt&#10;kyYmlt8uUuWwBOc0TZnaqFO6ktyKYZ3ZZ2Sex2+KqimFsxZghGZB3GKncdLgtopgkFip4ive8w9r&#10;egZiJYDtVffDHYgTIaRAxFG8lFRj8ogL6BNlxS09h2rPuEsqpK7QACec0ENAZtsGRQnZw6lRLDJa&#10;kymxsIF4qXs7kQznOKAGdCk3Jk4Hak0Z3VJO8SSPinVuyEUxI+e9HF2KUaYrfshCziVnsDPNYt7R&#10;gTtAESadu28xEiNx7iaE+nAVGDRImaumRyA3HG5iWYA8QciKWD+77ggwAMiiyzwygjsJHNOrbeHd&#10;RysNHxQhJiVwghSZiImaibkgFkkKuOxNMFtyEIggx00EXpZjszMQeahKMkFgpZpkDnmayhuF13IC&#10;MDFDubPcO5YO2sK671bdIK7fGaopxH12KLgYyu77eIrLOCd22MFVjxSyGNw2x/nipWGRj0sSFIBU&#10;8GmbheykeUs7wbYgHAODmil0S5BLYwobNCW+4ZeAy5B8RQxedSANyln3GRgChsKERosdh2McsRAE&#10;YNB2EEiCY4HEAUQ3P+5BBkxjAFedirsW2sSJMGp2HwBVz0uEEsCsU2lm3ODLMPwBWFZBcQhTtWJB&#10;5NYW8FFwwBPaO1HEpllqHMA7lBVQGgTNKahbZtqd4WSNs55HahFwCrLck8nv/WltQ67gY3SCFMYq&#10;20LCNcuIgXdsCicUO9nMBsAk8UuGDtcDNlYB80VXBVSNzMjDJ4pdhgPZJVQFIjIk9qwQolfckAYI&#10;pwC1cFsXOWOTwc0uEtWycmAYMfFAwkZnbtDW1M58QaOiEKCVgBSeaVQiSRO3kyME0Rrls/tOcQOS&#10;aiZHfweRg7bnaGxirBVgEJDbmEzmBS1m4hC2+O1WekQ+4elpjbjvWiAtoi9ol3Cnenc+DGaGEWCN&#10;5Hj8eDFGuqqgLBCoGkERSdy621IGInwZorKSRkO7BlIVS+B4xXlfpCe3uAxu+KAroFI3gqACMfuo&#10;q/rBiAu9QMcChsmwkjS33kKBs/E+azatopjDEYDTGKjbDXS5mGJA+DRb10DPtyVaNvFWA4sXZXNt&#10;mcHpbkZDTQPbRp6yQAAO0Gnk0wDHawgAnYTnNBUrKJt5EHwaBouMpr1wJ27b7wGMIROc0RWYp1sQ&#10;hMZ5NGayoZpQrmJmsO9spzhf6zFUG5EksIQxDbADAk0hcuFmB2kQekHhqOz+7a37OYJJpdrqoWMA&#10;A8HuIpcmOhBmPaL29ytgMRgxBqaETbCgMUEkfNAt7eqFyR/eaiQCGIgEdIihSCYV3KsYgbiSRUmJ&#10;jG4E8kHisOjW2mVK7cfmglRHWcnxRMpMnD27RZAHzBk0RwzSgMggHf8A4T4pcbQqkxmjOzLbUhxA&#10;+4VVhBAQ25SwHtkj8T3qFtyGRVt9KiAxGDUMKLbO+AZPk0RdQEuDJZWkZHFVZDCsXmTJqQdnOFLG&#10;OfxQ2jYOkwTGKzIRlliAwPGJIqiw6rhQzQCskH8+ajdawIHlYUCoXf2yDDKPziibWUbsFDgDvVlG&#10;N/6aGSA6wwoW4uiqikkicfFNYt3QxRmgQATQACrrJYFwTP8AhmqIgu1kNrZ+PNDLMblyewgzgVAX&#10;AP3EKJPT5FGF57guEqWBAwcTULMJbGEC/b+44qbi7shlBk+YrLvnoV9sCVPmmLEb924ZxBqmi07Z&#10;hepNkjsB+fNRAd/3OGBI3+TUratuYMQBHUVorbCQCOMCD9pbzQF0DWwoMtaMTAcefNHZUIQBeFyW&#10;GJryoysy7wTMc81g7H3s4bAHHH5oWy6IMLSi0ikucFhQdybj0dzAHamGQlISQOS3ip6HTe41vazf&#10;ccEckUiYxK6HvSLFu+0lSpUHJGD8V1D0b09iV/SmQDPgN5qk9N0KhhccKTIWOJM/dXRPS9E9syqA&#10;sTsgcR2nwfFcjU5m0dzRQqJtHpmiZfat7t5Q7z0kDfwMit40sW0fok4ZritBA7SKo9EIVMe2FEHB&#10;XdB5xzWwKgMIHLhlPQBEg954IBrlTZ6PTxtWECln919rSQFD5Pzz3NVZ3ujIY6JDttkK7Gcx3gYq&#10;w1ClPdt46SsMSMiMEE1WP7gRpTbBKsUMzjuPMVMbG5IgwWkkMUcuolcAR80C8jXbiqVMSi3H/b05&#10;/vQEVQCdilWP6cEljjis3CzhAqTH3Nu5IHb5WmmbajLXVvO7kTeVWgxH24WBQl0T3nRkuTb2JMDh&#10;lExVlZRLl5DLSQqiQNzE5P8AcdqFq9VJ5KTuErgc8hRVqbI4oqbu68V36NWk5UiCPgmqsEuxfb0n&#10;gzuBYYB/A71ZvqLovPOnd4QAhekGfJ+a2T6V9ILhjBRQ2RcgggD7fitWKTo5espW0/Ql9OfS6a3U&#10;2ru4m9JJQNAA7mDgCu+aD6IvOlpNoQBtrOpAQKMiQ3f5FbL9GfTzC/Z3adfbuWyVxIEcTXcfTfpu&#10;09mVsW2FoLChtw3fitH3HfRyVBR5a/L2fO7/AEnb0q2GQotx5R2AgCcAHyRVCv01fC3LToFtkbR7&#10;ZhXzggciK+s9f9P2nY79PJRf+2Fgfn4itB9b9KDIyCwGEgPsEMJEmT5is03u6iPU9qvefKfq+gtW&#10;rapZtNaLF3Ytkox5z/tWrDU29oQIWbeXYKOU/cRXafqzSva9y5fQKjAFSOoFVP8AqO1cR9UVV3Gz&#10;dghiS5wWHmlzjTR1NNl3R5ZXXrauvu3QQFYrviQGJ5jvIqruXYt2YV3KMD0L9vbHwau3tK91mbeq&#10;gLCzIJ7MfEGgXtRZswArKsHeM8/nmqSDkVVrKXC1hwGtn7jyRkt8VbDWKTaWNzFFKF+Wx1AHviq4&#10;2QYtlOspukHpjz80Im7cHSohHglBsYM3icD8ihlEkHtNhsazTm0rG6/UxXbt2445OSO9VWqs20Fy&#10;1d04UrcCrubAHPJ5otnVg3d124El1Qk9XxtB8VIWUuC5/wBsguVAZiwAjgTUhGmaXLckIXNLde4X&#10;wGLI2BBgfmjXhaN3UfpqSGBJz+nuzmipb3lSFfqj3CDhO22DSJuW2tupcwTOMAAdz809MzNch73p&#10;7p7ZdQibgqgYEDJx5qNo3PdKXE2sbvT3LdyTTunCXVS5cuhWAghs7GXgkd5r1vSO1+6405QHBE53&#10;AZANNgypYxNWtXFvoz7hckEgE7vxQNQjC01kBlD24LHIR0MgH/irO2heDZ5YAH4nMD4qv1pnS3Lf&#10;VcNu5vIbuTgiRzinQlyIyxpPj0a0t0JbBQFoJfZ3Uigi6ljexTqbcAPuWeefIoWs2paDrdeS6sJj&#10;pAMEE0ZUJVwrho3TcjInvFbEjjSZU6nTNcWW3bystOWJJ5/FBUtaualrZVV2wJaTPkVYhLhtgoG3&#10;gbVbgFfGeB5pNbAffuCkqChcCOfJonHgLGHZ9pVwoA7A8W+8V7S3j7iQxU7pnswpRWtopVcMPvJM&#10;8ipFWV1uO0rI2zgT80iSNMGbXpbre4oe4dn9ojzTLXRdUjcyi65bI4k9hVVussqtcugXWYqYJG38&#10;0S1EqGuswR52nEFf+KwySs6UclpcDxvE2UZ13AvtQzjP+lKXG3r7Y3QSAm1j/wDNQKiqmbYMRZlg&#10;DjPk/ikVuFBZV3dLUlCrRndVIjdoG+st2729lZAOnPEjx81Tal/f3OwZds9LNEmMAg/61O7c951l&#10;oVgQFBkyKq9STdScmG4fkKB5rbjXKOXqJ2mivvNbRg5t8ncIMQTWblpmV9uxHGRHeKJqbkNadLeA&#10;uQBOTQXcscSn2iOZ8k1uicmQZmfqYgGFAUgYE80cS72jtG5UGSeYNVb2iA5tsy4k/EnNWHvLEsQq&#10;gQ3wDxFMLiFvId7i2DIkgDjNKhybSAWXZRIOIgH/AIrNu8wui3bu7pImRgCsOty0wX3iAUJlW5J8&#10;+RVWGSa+gR4ZiOAo4HiaVu3UN28zPn24k/azfFZUMoukFSpwzf8ANL3T+tsF2UCiAYBY81EwHKiL&#10;20S3ctuJJ2uQpmastO+88nOdtVbXiTCt1EfuGZFO2TKOrncJkmIYE1UkD9wYUl0Ztgz2PAmpeyxK&#10;K8W1EbZM0OzdLXNofaFEw4wCO1Of9xLbKGCEjlZAK+KXtLUmyo1lpWd2GCIIEYpc2SRdPQHXwefm&#10;rMr+jcDXN+3OBgCkFRmK3QJOzaPAFC3Q1ciLLlr3skjbMCnNPcfZvZTAH3c8/FYvhyLg/bjdB4oy&#10;XQLTjeXK/aG/0oZO0HGKsfsPhtm4FgvAgnzUdddY7itskKkNnA+KZ0957xt2wNxVc9QBKxmaX1KX&#10;Lton2+B5BGO1YpwpnSxytFS9kK1lr7Kq/djtAwDVdq3tuMZc/vjpUcbTVz7TtCKZmMeCO8+KqdUn&#10;treCgsCuCeIFOxzAy1XCRS3GlWXbC25BI/1pn+ZM2TbIYkZjg0qwuOQkwSu4gdo81gJLbkQzzgxz&#10;3o2zHCX6PX0aNsESZmc54mkE07p7gYhjM5Ec08bBALblwxCk0te07yCzAsw781SYU1ZWXldUbIZu&#10;Nv7jNVj7iSizjvFWN91tuGIaVEDyPmlNQ0uSzkpwGHJp66MsxT297hGYRBJP4qDm3Lw2R9pIqfsq&#10;GYCSpB2nzFQaVUSCojIjmrKB3EEJE85issDgFeBNTUgCZ2+SOKxuYAlHkHgCrGrgFcboPPFBdV29&#10;JIG0TNHzCgc8Z70GDAwcdvJq0W2KtGOc1mJMZHmBU90kkqATxUULHHieOaspMDjEZB+Kz0fFeKg9&#10;8kVHY/mrLPtW0QiXla6ArIxWcg95FLoACl25aYIkBi3AnvTdi29sXugXHI3Gf/ESartSrNG9S0kP&#10;BMARwtbKPnuxL0Ze8qSIPJKzkmfihalGZlRfcdFmCDlvz+Kw99jaUe0BuJ2mMsB4PisklXbdYHuX&#10;AqF2MSR8VCJL5FbOFtgWz1MSxejXbKyquF6twJJzB/d+PFEuXBcF4shUho2PPbg1F2NgXla07G3t&#10;DFhMq/GD3FUHFJFdcVSse50gqkH/AGor2bSNbCbypYbCREx90+BVpeJS4P0yThUCiMcSO1CZF90W&#10;XQupgvOYzGSODUou0VLLcvqbLB+syBwTGf7UoC9hgFEqeAeqB8VfMoU39jEdWAVlgOYHwKR1dl7a&#10;zZubVuEkgCQA2Gg/NDQDYjaVxbW6toMzKDgd5o1ke0903Os3V5iYJqbxaVwxaFWFY/bj/cUdrDew&#10;d9+QYIQjkN3+KraFuK8aa1aAshmbeAccSKsDZAa20GVB2oBk+Saim0DalortVSGgkSOf6157tzoc&#10;zBXEiMT571WwYn1wQlEQBwIbM9mounu+17XSjOG+QfxFQZTaZZYACcMcChlHYW2N1SLiFULcdInN&#10;A4UEsj+Br33tiL0u5nb4AXkVC9qVZGLSpQxc8D8Cqy05vLdbcFMgmcFdtMWzYZjscCQGJndJFURZ&#10;Gwt0EWxCTKhU3D9p8nzS163bd7UP9iAgEQG8qashaLjdcWAzAICf9KTu3BaHXdDmDMY2ZgVHRE3a&#10;E1KkklgOo7k4k+KVDsuxbUqZgErjFG3o4tlXySQ0iAQvz3moqqbyWLHdIAIgxSGhtnrJD9Crlm3E&#10;/av9Zrz22W229BvGVT+sAyKJp7Ny3bPuXN0c7cjyJqb6f2mSWRlLAiZ5FVtImDZQqsjEu6bTbUHK&#10;h6m+yzcRrjM6nCb87sc1EPdXcUtrkkl2M7ieABWbbEcyFkgZE5zU2BKXBGzYdmu7iAoPUcSAcyBX&#10;ri2t/QzHjaW7RS6qn8w7SMrKMO/5FR0jXFFoO4LFxLDgkmi2stZVceBq7bMFmyFMgTO1eIqDI6Kx&#10;SydoAMq3FS962GZg5LGZQCZg+Kq7r2Sck7WBCsMBY71md2OnkodlnYbk+7aA3g8AmoGFe4GaWSeM&#10;Z8GiljbbpUcCczMiiLZsndO0bgPtHD+ZpMkUspO1btkXgioMAgAbj/8AHFVvqpd2Ms4dV++R+RNW&#10;Fq3aF1yQENuQCDy3AM+DWofVGqjcY2tHBMcYrLJKckkzq6SLabNO1zlndQ4MGeKU9tQqwArLkk8m&#10;aym8y3tlO8zmnDprbpvN0F2wQcTFbFxSOr0kDBdSrKSMwABzFetb5DLuBgloqSMqLEwwTjkV7eUA&#10;gw2RjvNShTGcDYWVokgweCeKm1rcdrTAAweRNREkqs7QvVUyy/8ActrO3Dg9z5ooxEZJJnmVXVyA&#10;xE4n/QVjc7bGW4yjjtEV5getmtiWAE+fmsW2i2AbYKliBtOadES2ERXCHMkLgYkkd6atMzurkrsk&#10;SpOf7UsxVjIUyuD5iiscKS5VYxC5I8imIWzwyXuQZY/121K0p2iLjSxjq8eDS11wNrC6wYYMcH5N&#10;H+9ouOxb9pjg01IRKQwCz2zbBCbZYLxuFeDEBsAiftJ7mhoZKu26EBUNNZHUCFZZUE5p8TFPtjZu&#10;KyMrJJiNxEBT4qJQBJYEbQDuIwZxioWWNwbhkOpGTQUclVUDd+1hPNRoifXAe4bNsypUAqFIjcTU&#10;HXg4lY2eVoDlZ+yCcws8Css6mCyDAk9sniqJvGNQYuSRsPt425qv23BDhgxGeKMm5HY3kJBiIxE9&#10;6MtttkOCxjBB7GoFYdbb3WSCF2CTS6OPcZja6s94kVG7bZZJtBTwc5HaiqAwQQPdEAfC+TQtBJMX&#10;QAFN1teJM5j8UPcpW4CZnIA4NTutvZrIgHcDk8jtFY3IQVttAUcThjQtB7XwDayF2yQ3hSDipu4u&#10;DYDt242PWWvOqW/cfvJCmayWZnuv0khIxQqIwiUZ0ZFVBsIEhZFFtvsDbiCWHgAqVoIvgdQP3n7j&#10;yAKi1oGTlpz8mi2gWgifp7g6Rvx+ZqbvCi2EBMdO3iDUFb3IiDBkg8gAUMWrykJAG4hgf9pokgHI&#10;YNsgMASRAGB3PmgsLi9IbO3keDRFZB75yoLZzIkVEWmLWzbwHGTRC4psMNO1srNz9MdUcyRQg6gK&#10;XjvDAQZqF9WW6A6FVSNpntRkc3t90iFYxmqkNQzaw6u24vtMBeBTlpXUWsqZYHP+1Vq2jchvdZUK&#10;wfOPinheBVXZJwFB4Yx80AEpB26ygZTE4ZeG7majavbU25ZdrZ8TWbgXbtRiOmSsR/Y0N0tCAVjb&#10;b4BqwGK3bm5jl1hBg45qdxGQODGYHkE1Owju8B5Xbtzkmji05M2kPS2JE4H/ADQui+RVV9wIVlQW&#10;IcngUJWKLbeBtUlCxxNPsTsAdgYbaQuNxpd9PutuQuQZPgEd6XINIDYOxbnRtXjjkGtl0rMLQX2k&#10;/UG0FZLYPP5qgsWi7uJzuAnJAnmavNE6ozKbhhCOBAAOKy5YpofCW12hH1ay1yUdCMSpH+prkHqW&#10;nazccHPzXbdXpyNyuxCr9qj7iOYrmf1FpA964RcDbVWD8H/eg09Qa+GdLFlbds01YzEcd6ySwB+f&#10;NSgDcMGok7a6JtPRHNSBLccxNeOyDJz4814sAy1CrIxkZqe6CawQIbPesySDJqEMHbMR35oj7sjd&#10;z3+KgTJAqbk8Y/4qgkyazmMwKwCYx3FZCrthVkz3PFTKsB9yk4j4oWC2DyIwSSYk9qkGPTLd4qe3&#10;rUf5ml3lYxUBRJWg/g1gMVkA4qHI/rIqbNtiB3+6rLaCFiuFgR3qbPIEQTUEtckAfgmhkhiRIHmo&#10;AlyZbBnMd6jtzgYqO3cWiAR4qduROeRH5qDFHggeI+antdhxkcGs28kYmOaKu4oewmoUKz90+Kz2&#10;bPFMXhbwRIkTBpeBK5xVoJElYwfisqx48mo7W6iD3ia97bGMT2qUUTktOPiKhIMGpecdwKxtPBBq&#10;UXZGR+c4qaeew5FRPBmMVg7tsniqJZ5SZxRlIAiAO+KABkbiaKmIhqtgt2NBiYAXG3JqKEY3Fj/h&#10;NBB7Ex+KkZIgEgRQ0QyXA5HI5qONoOZHNQjCYxPNFCyVI7zNQs8Ns5XgfkV4MV5cZFeVCcEEwJim&#10;Bp/05BHf8gVC+RQPuWJzznvR2vSpUf1pZwdpnMHDVlASCA0DyatIpthCVgQvJ4NDYgqARkVgiSRM&#10;9qZFhsCYFGS2wIKsY7TWbbEL0yINF2RyAe+O1BuIIXPehshHeSu7yakLgJORFCHLDj4rPtnwBFEU&#10;OWLxDhlET0mjF97EsCW4pRFw5DQvgURySBnJ80NKybuCfkycGIBoqJDMSMjjNRsMSwgITTmq2uIz&#10;NWxW6mQ9xzLM4BEQwzWUZLhRS7AFu4z+aHtYuzBQFCkQaxY1DKLZH7WwDQpBb3XDNk0Wj03JY75y&#10;eBFZvao2mvIwnapVe/8AnQrN+fuUFZB3cACqu7dFy7uAIUSR3nxT1NfAmMZJ2pgizFrjMmCOFpU4&#10;2CSZGFA4FeaAhCnBOQTmhI7Eod0Af7UqhqsN7AMlSwByIPH5pW6xII796I4JVsNtJPwKhdRQSDgg&#10;YqywjKMdcmKH0wx3HsIWpI5Kr07gBE1IbjtgR5I8ChCsjctWxMA8TtNSN5TtjKxmghpfewkk4NSV&#10;mzt/GBzVUWFBWGjJNGCAhIB75447UiLcffRSDCwSROauiid0M23hsx/WiDTTA3DdG6Kwzq22JBBg&#10;Co+5LPgfbBYeaECzG24d2OOSa8cHiD5ovusSqluO1C2lFfcx5/tRWUTtpcugMVG0f5VlVSIAk9jU&#10;EOwswJ/PmsI5XcOJ/wA6llqiXtFh9mO8VCAskqYAnNWNrUmHWYSOw4rOpZWATHSJjwPJq6CiuGyu&#10;UuwEvOO9ZIdGG4zjijIiM21pXk+ZHaoFdiuQ5M8tU2cEsleus6GRkilrcq4zg4B7A1LpYDcpnBqe&#10;osnkQqqOxmhSRfBC0rLuzuk5NEUgtbJu/aCMeaCqsqkft5FQQRkgRRJFJpljG1YTrbv80uLn3Dds&#10;I8j/ADo1tLirKjyZBg0s8Z65Iqi1YxYHSwJ3cAUZw6EMsGfuzz/SlUJO07D+PmhIuSZCwe55/Aqq&#10;JTsk6uJcKgPlaizG59uIgAVNrTB1GJYz+BUriOMMYZTxVEkyDkjkLA80BckuqRnijsCWkMI8HBmm&#10;fZG/aAJBz8VAIsFsksxIJ5FA9vZDlZBNWdvSgQCZJkjwBQL2mNuWFycVdB0xEoFbbGZk+KwoZ5A7&#10;yc+BRPauboUSCf8AIVjeSWaO5grirositxkZTOKsbOqE5bBHPiaqWJILJ2AzXluFeDjwapxJuaDs&#10;0XCdsye9LDHA5mpOzMcTihhyhM4mpQW5BNqgScEGsMCVPGDUSWEYzXl5jOealMowzCPtJNYmY71M&#10;oTA71iQwWfMVbCUgZgbYHesLEgRwamw24AmoFDt+0jNUVYQMQrZHOTWYnOYoKyCZU0VeZif9qpoK&#10;zBjdPaaLuJBB7/FYZW+0hZoQaDgfmqRGEO0zjAoayOqYrJungRU1cZ6uc/FWQy0BxyfkdxR7d4oI&#10;3Agik2bBiiLwp27u1C4poFsvku2wFISAYDGautLetgNG6AcQ1axo7/tmIUgZO7irGzrFYnesOBiM&#10;iuZqMHdJmXPhVWi7vBS+ASBmO9evXkNtDkktgT480kgWFUqJOQRjFeu+2dRszAbkHgVj2fzwZVjL&#10;FtS2whSJntgbTTlnWhHecEdP5Fa9v2MpXdgnninG2hiWUzJPUKCeFUKywNlsa2UtJO2ZJPAP5q4X&#10;UKLYQbAGgsgnMdxWmlVdd7/vXJYxTNtrlkoVGFIzGa52bTqVU6YuEYwi+DpuitLbsdHUGaA48fIo&#10;as97U7H6yxgdgsf6xVfotXbNlGDBGIJYjv8ABFRujYXKllTiftYt+DXPcW7Qqq9mzWbiKGUqHTdt&#10;m7zjvFdB9K1oBVCbVxGACnnC8GuQbHJC8neA5HCtW12NTZtMoUuXUFSAYjzPmaxvARSe43D639QY&#10;6J0eQUQqIHLT5r5f9Q2pfviNxEGvp/1C/Yu+nPkhlMOC2CI7DzXzVrbzDU3QoAMxJzIroeNVOXAc&#10;+07HtJrJQbVkmJH+9ZXUkkEqpVWysYND9MW17zqzhScMTxx2pwWJsqQ+4K8Bo4iug2k+iNWH3Nct&#10;tK53CCMbZ81jSrsLKFlZJ3Ce3E1AsVuwr7icsV+4A0/oTG5S3Sx4iYpU+EZ5wbaN79G1JTfNzKjA&#10;tsVgHnBrYk9Z0mqYIjEY/Ttzmfx5rRUuMtt0a24blSFiMfParLS6W5dazsKALbIB5BIzmsEo+w80&#10;Y8M3z0n1nW6WwLSsEm7u6jG2O8HvWgfUnpCX7+o1JtZYgkr2nuasfSblx4lJYOfvbd+CJrbAujuX&#10;bYe4xVwWdf8AyoFklCSLhJuKXo+bLp2X2RLWT5ET81Y3fUmUJGQBtI8T3Fbh9daKy91NRYti20AF&#10;BiRXLVssBccqPjPIrtYnHJFOg7V9nR/Qbl7XW3ClT7Z3S2TjtR0t3Ld26t4nmV/BzArQvT/VH0rb&#10;bTQGHjOau3bfprz5uENIEmaTkxU/0wZTfSXKNhFy5cvqQqrcHGf2mrW0z2uotsJARSD0j8/NUHpd&#10;hnS8VZVBAAZ27fFbdZ0YvIoP6ZUyzR44haxZewLapsWsWCNUCL26VggGS3yPNO+na97F5SzgQrdf&#10;3AzjNVGqZLd39LrgbZPTnyaSt2bt10PugCQuRxHnzVVaMs9Rzts6XY1be2N1/btYGOds8f1rY7Gp&#10;vLbdJe7aLbt47T4NaVo7ey0XayOC4E8R3irCx6kr2yLd3mPcAJjPaKRP9D5R4Rtlm3YuIziJZJef&#10;vHyTWqer6RnVSlshFncTJ2T8Vu2mXT3NiNtUAAk8zHYxRNZc04Z/ZZeqNoEuDt5BrHCbkxGR8LpU&#10;aENK5tKt0qyJHVzO7iKrPUPTGtrbhyrKzAgZk/NbTrQNGUk2nV3O279oUeCBSS31ZwXUsDO0kiPz&#10;Fa8cWgtqo0kLeslbftG4zLBWJDfI8GnNM6Ky2RbBdsyQRH5rY9WbJQWum1bRg0JLM0+DTCaAK11B&#10;aBO3/uF5yeB+YpzkZ5QroufTRd9mzafYSCdpknB/NPDQ6lh+mt075XA2gDu1a3bu37N9UNzptAbp&#10;MTPM1v8Arf4i6XQ+nm0Lql1SF2ruiOJqkky5filbOffUnrX/AKbpL2mtL+qXEOckxzXBdfrrmqdr&#10;7tD/AGEjua2X1P1w63Vaq5MENMtzLc1r8pc3gAAgiJ5J81sxx2ejLKU5Saf9lFYLDXNyMAx5G74q&#10;KzbUXVVSuY8geK2XVaTdbL+/Cx9tJaH0e9rtRaspaMspAY+RWjHkcgoQ9IrEv+4wIUNGQp5NN+p2&#10;nCbkslWKAMZit6s/Rul0bhrzuywLbEHhjVV6l/L6O7FlSyNBhsMBxGJFGpVJUa4Y9iVqjmi6tr8B&#10;7xUqMEDxVZq3JZYu85yJ4q59SvLau3hbAx5PHxWutegrzDcr2ro4lfNGzDBSaYZrxLpBEd/zV36d&#10;ee2VJGQZkntWruVLSJk9hiKvvTFLFSBDHIB5aPmq1CqBWpjVOjpHphuu2xYX2yLh2/Nde9NshRg7&#10;SD+d27zXPPQrbhLh6AWOI+7HauraOx96XWZIA6pE15bUSOLOpPkc09oW9++6yhpyqgncDwa0P1x1&#10;YX2jcVubgh6TJ/dXSTYtiAXIhZnuT2/I81zH1d9/uu1ogh8leCF5FZYRtlPHHjk5Z6vbuH3FZ9x2&#10;BlJJMDvJrVdRZOwnZtMADuDW/er2LNtw+xIAJlfnzFaneUG29x7ZCthYzg9hXoNLOoRHYsst6VlN&#10;pEkqLkNJywExSfqS2iXK2/u79wavdS3tsMAWxABA+0jtVFqHu3nCuoCyTurq4pW0ztaeacjWr1m4&#10;JMYQYoVxTtIJJJE44q41Wx7bhQoEgT3aqtuGCmABkeK3RlaOrilaABIg4nHPentNchSyxI48GkBL&#10;fs3Hii2bijDLjirnG0wc8d0Wi80l0h1kRJBAGa7Z9P2b2q9O1KIjPAlVBghvJrifpyksgmSWyK+j&#10;foOQEsoipvZgWbhZHc15ryqX4nn86is0H/KPmv6lsXbWpdXUArhgRWqssiJrsX8VvRfY1IdT0Dg+&#10;fmuOkpwRXptDk34YNHodG/8Aah3wH0iRdUwPu4J5roGllFW2LgWDx5mtK9MtBrsngfHFdL9KRGNt&#10;Ebc7kKoYVh8nPoweTk5VH4Vl1pwHvlShZYENxBq+0FgIbyBZ3MP0zkPHei676YbR2vca6GIALwcb&#10;j2/FAS86tbfCgGCa8xkalymeajjk5NyTVHWfSNULRJLbumBuwoHxPjzVu9lbhuxdMKobaonJrm9n&#10;XBw13f0wEKn/AGFbNd9ea0FCXj9kL0gTPnyPiue0xkMiXEmJajRoLhd0CdMqo+2Z5pzqspu3wttS&#10;8kQWnwBU7d1AQG+0lZBzG6mn9QZ3KKFYwTG2Gb8EdqU2LWKLd2XnpPrGoutddrjCVGGhp3do807e&#10;1dw2ri2mKbCFY3ADu/tWoq7q5cjYzwNoAlgOwivHX3rQthl6Fcht3+I+KW4/BqhJJcj+t9RuWfcd&#10;drPICweKrX9SuG66hi5YLtXgSta+fWL14W0W2zbnblYj4ro30zobdizcuIdyyFO4SYPcTTFi2ror&#10;ib4ZrGk9JvXTvayQ0Eyxjk9vNKavSHRrbuMruoMkxwe9dd9V9SS0WS3ZRyAWG3DAAea0O9qNNdAf&#10;ekv1MHMlY4X4o4q2IzQUFxTZqh9Tu22X2li2cvtHM/HarzSLZK27i6jpIIWBx+RVWfSrVpyblzcr&#10;GdmT93YxWXZ7VtLbXRg4DLEE9oFE0kBFya5NmGrW2mxB1KquHk9VUWr1GovlXub5Yl1AaQI7R/oa&#10;XTVCbbDaxNsz+0+I+TWNP6pbS5aPBtk7gKKHHod+NVZO16SyNcZVCLgs0yxnsZpe5pxpwgSVLyQS&#10;OTV1b1Au71OoADEl0dMsRwfzWNZ/2XyrMXGRMwKl2wZ4vxdOma5c1f8ALuwuXRkRBy0d4o3plzT3&#10;bp6wQBLkrODWL2ntLcMAQCTD9RWM4pJbisTctPAZhKAYIFMpUZoTkmnJ3TPfUGntXLdtlKqUMKqG&#10;DmktLpntqodblxQQQnC1aJYF5iU2q2WAP2k03YIZHZGO7b9wyRGOKXkkqoZNbpWkbV6NeS1Y9y6U&#10;y263ExHcbea036y9MvPZS57ZGZQD7SD5mtps24Nl7glhAP8A5T3FNeu6Y6jS3dziQoUBpkkVzoz2&#10;5IsPbuhT9HCPT29q5c3Xj9pIQftIrpXpiqtlWVSHjDARunnFc1tKNPfu8hVEGR9011zQa20tm0LQ&#10;VQygMx6gxHMeK62afCa9i9G1KVdUVvqiL7O73OoD7mwfwRWp3r7i4G3bwybm8KRW+er2f5hL4uKL&#10;qoQ20naT+PNalqLdna7WQAFO0g4ilwn8hyf+5LnihfTX2v2VM9DGDPY9qcfSpdu25YtMkk8YERSd&#10;olmBYkDCstXdrSogm0SwVtq0GSVC4QKc6ZgrlbhCgbQYmAe01Y2LS2gre620CmLzMybAFtq33Nzn&#10;5qOrI9hRttvCxiZA8gVlnNyomRtJ8lpo/Um0zqq2Ad46sDAarVvVNJbLpBPtyAYxJ8j/AHrUPYJ3&#10;W7TbCApt7+0fnsaZt6MuzFl2kEhyBiY5J5NIaijLjyu0WSevbAty3dE7cLkQ/wDXJNJeqerXW3Lx&#10;nf8A+Qc81VtoiChZy6bDEZYfNWVn0O7fG7C7Yy2ZHcxVqUV7G/cm1VlJbuXNW7kruJhR8kVeaP0Z&#10;Xbe9xlVRJPG4jsBV2noCI+9biljBZlEQPNMe3bUe4SWABURyaVly3e0Zhg0/yNS9WldOblroDKS5&#10;Bgk/itCb1F3C29rOQeluTW3fUarhYTb1CZIk8zXPUtkk3N56TEcHNdHQY4yx2xWaE98q6ot7XqMO&#10;rtDHg7uDTiMEnpZSSRHMjwKTs2VLi032SGbFWqIEtuWgKmAG4A8g09wjfA/Radxe5g9Q9pReYsSj&#10;KNsDbJ+T3pNfUkRbZFkdIggnNC9T1FhLQAWGIAzyB2gVomr9QuG2ES6fbBjdGa7XjvEvO02juaaF&#10;yNo9R9ZAtXtgYG594XwMitWvXjfO57refGKUtl5I3TuIHOancZsKbZXbOPxXu9JooYY0kdH7SBJq&#10;dgTBKgkzR/eBk7Rk9BJgn80h7YZJVYYkg/8ANSFoLZC5Yqc+K1JBSgmiGq/YS0Cc+AaCpQMzG5M0&#10;y1kl3hgVjpJ4JqNvTO89CyCATMxRUVF7V0TskQre3LEZBMT8mrD+YLNaYQUiD3iar7i25RFuBm5+&#10;aA7ndLjcZ29FRBbr9Fjq7KswaeMEDgUvcvEs28COJjNXKBNOgY2WOP8AXzSFwqyb/wBzj7D2omv2&#10;Lvnor1tF2bp6BmmLrhjAuTHEYzTNuz7Z2sNxaCI4FBdxIJSJYCB2+aolIDfsjaMkDcOOaxYdbbMj&#10;EIs/cwzW0jRqoPRIIJgcTVH6kltSgVxIjpiQKui6ftCbLbXeCofccRkmiBXQW4G1dpBzhqX3OoLB&#10;ZuBgozEChsHtFzuJbjaaGy6R68q9I9sg/BpbUISqj29u3Azk0V7hldsg8EkcH4oTl5uBrk+PFLkH&#10;B0Cs/wDbc+22RxXrPISSF5g1m65KorMYHg8moi+0mWDSY44oBiYWyC5IMWzMTzNERynujeDBBmOa&#10;Gi75JJWOO00R22ND9OMKPNFEq+x2zdLXORlOF5qTu5tINwjhqUsEEE5UxMryfijoWVHDqImIAp24&#10;Q8ZF2Xoj9pgjmZqSJPTuKx27E+axaKlehHneRJ4IpyyxS1sZg+/MgRBoOw1FpFfeuQ1v8nPIgUvd&#10;DNsKAAMZ/JFWGq6PbDIGEcDFLPtKwcjlY7zUcSKVC1yEZnClmiPig209xhIkdwDApy7p9u0e5OQI&#10;8TSzMPeUELABCnyaW1yGmH0isNz7pg/0FHe5H6ZtiIkEDzSlpiq7AIzxNee65d0BEkZH4o0+AZJN&#10;knYM233oOOr/AJojXSVzfLGYiKXYW5Qj7DjzBqDYO1lAE4eTQtlqLGHMW2VpB7CmbW4qtpSJCTJw&#10;aQ9xFdOsHt8GiW7h622Buwk1LC2lqiBFDbycAZHBNBvqYJVQYpT3V2kEN/fApm6LSDrEyAVANGpA&#10;ShyAfYCQgJJH4qbacQAx2rypFFcMt12eQAoIAzM1m+GU7pOVAgdquPIp9gr2lL9YTI8fFBKIHCh2&#10;I7/FOKpQ4IKEAyTj8VlrkBSqgBYAMYFFtKtibi2hLBMMdpA5Fet7lI/TA3cFszNFdFcvc3KIbPzN&#10;MQ5CqVEDqxlsVW0vcJe0wBDAkrPJxQdrbcFgxAO4cAfFWdyyHNs7GCscE0N0dWYF+lRAIqbAvuCy&#10;mDEKDjNP2otlV2tIzMxFJW7EuobdLZUz480aRvJ6sGCGPmisljVpb5Rle9IktJr1nLLH3hSoPYDz&#10;U1NrakW2RiCFecGrIJbClpaWTbAHMd6JCpZOVRS2U2nkkfuxOawyrvO/aAoyFxNOMBuh1CAr2aq+&#10;64Nxti9MAHE0LGx5Rh3W5AKgRkRzTDy2xgyhtpkc8ULagDASdsQOKyilCypbEcmTMeaoponZZblu&#10;6Nok5z2/FZVn37biAALIippeEkhFKjlYjFYhM84y3yD2qWLd2DIAtFgxmYM0rfAlukkRnsFppnHX&#10;gBZgCkbiPscENiAc1TZcFyiDOSxmWU80nda5uYFAVkT+PIpq+rk/fAIjHYUqqwyHq/IzSHdm2KCx&#10;AYOw/wAQ8kVPoKggElz09qxbKgA5Dbo/pUUZSwCoxKtk8gCoCz0KoYPHMTNBaESGeZFEu2kDEbOM&#10;rQbVsuGIAhR3NWXA8LSoVWQzGiW1XdkwDwDREZm6gFmvJaZ4khSe9RIKw6Ww7wonkjdWBvCvuXCz&#10;HwaKS7KcBlTErjNQtWgC/QTIksTiKKhQJ0jqZ5xjwKEi7EjdugbgKbZB0diTMA4NYs3EB3FQ26RA&#10;HEUNFpkA0MhAO4QSR/tRGIuT0EAHgmMGvaeyzBLhA27jJnKxwKJfEPMhQcgVC7Ajad3UQJ7/AOtD&#10;a+uxT7jSDkRXk27wI3LkmakUaEC3ACM/mgsNIGy+3B3mT+2KLvXZvkqU7d4oN1Hd2HtklhIaYot5&#10;Nm1vb2tGe5I8VSZTCm/c3bkUwVHNGsuz2mO0nbmPmgiLjqHJWB37ij7kFtXhgN2B5FEmRBkZ2Uy4&#10;HuDBiNpolhLYVyUgjJZjyaWAEszqotnIz5qzCuRvD4UDAzQyHKLBKltljLCPujGPFSuEN+7pjMZM&#10;CpvtIQ21ZgRJBPegXCQVKIJByG7xSibEQsWTqSttWzyxitu9M0jKipdPVbP3Rjq7VTelWf1HIulf&#10;xW4aLR2pIuLdXecGZrPmlQ7FBWbn6dZYBEGzBGDmRW7aHTsLgNqy8XSADEAEcEk1rnpmlFxkGFbc&#10;DPJFb/pbLsFR5PYE5IHMkDzXFzyUjv6PG2mXWna8ttWbaCxmA0lo81LV27hexZd8hWV1EoDB5aP9&#10;KA9hXIVLERlc7yY8gcVmzctbZuJ+uoIgyqc9650lR38XEaIXVQWulLQZn2FXJkIOGqre2xZ52q/3&#10;FgsbgM1csyG5bEXEciAsDaV7ZyTUb9i2jOh6bcM0RJknBFVGVBTQpa95Xd2s+0qqJKgDDVl2tor2&#10;xbKpcXpyCSRzS1627i2zb3WcyRDEVC0vtOQQQrHc4YTFFYmiDXlDWQjQWO7aZgkf7rQNW9zTWm2X&#10;BAlty5UktMAUtrNWQA1kmNzAKw5E/cPFU6uraloCRA6VnjvTEJk0bR6Zo/5xluI9y2WYklBwg5x3&#10;iu5fSPpYR1R7NszErPSWcYP9pBFcp+ndO1wAtaNsbCFJPCTXefpJUs3faKBTG4ISX3sONp7LV72m&#10;c7O45F16o+g/pT04aZbYML9pI+6CMDjsK7T6b6JaDlzaRgssLgICy3JiuTfTbCwp2RuIB2lsz3iu&#10;1ekayzbsi2jEDZiBMV0MT6ZxtTDmqAa30W3vF03iyhY57Vy76l0Oy3d6uREL/wA12nWXrd227WzK&#10;EANHBH7oNc3+rdl+0NrLh1QFRnPem8WBhi+j48+tbV2zattPtCXDg5Vd44H5r559Wm1dLX9oUkDp&#10;GMDtPNfU31jbUtqLZ3HYpVQVwxmTXzL9Uke8bUqCFb25yRiDPgUGdJKkbtLcZ9+qootNdm04Xcqq&#10;ACZ6Sp7UhYstue7c1DhXw5ncy7O0VCzL2mgyzOEYeT3rysxa49pFQF+iSTngT5NZUdFTuiN22ioz&#10;BFeFiSOATJxQPda4XlxuVtwUdhUrWpshXbYABIa4SWhvxSJ1D2UYPetozgE3TkkDwB5oqCsZa5YQ&#10;vvclWwrcnqGRFPWbwXo2ti15DBc/cZzFUi6pW1Lp0ksQVYLA8zHnxXtNcl7g2SPcMmchvHiaEtTZ&#10;fZY3C0NdRft7KWx1GlEtH3LpdLnsow8bQx8/mrDQWLd1tQ+xiUhmCDJjsaygtbHj7JwP3Fyf9qJM&#10;OroYtXkRn96F3HBiRx3+TS97U24tEiN7NJUnDCo3nunFopJbcJHj57mvAC8wP8uxgsQjHmOTU3Bk&#10;7moUr7LOpiHYKkSRwaVv7BbG82w11/vBLbRzumjWryJdguVQgPJ6sdyKrFWYaWCoXxGWBzwOKH7j&#10;RUoWuip9TsC3d9s22c+2JcLiDwSDzSpu3LYlLgtsEEziVODmjXWe4UbdcGQUFzsTQit33be9PtUh&#10;9457966eKf4qzh5YLdKlwB1Q3ghp2B9oIMFVj/OarLloBWFvyCGOekHk03qHDruV3MJkRKgfFJs6&#10;BmbaWkAAjlhWhS4FVRk3QVW4wDH3ACY/cKzqPbuBTuI/VwMkqF4qCMAjNsChSdw7z5/FAs3rxtpu&#10;uLtbgtigkg0W9jURc1TXUDNI6jkkHNOHcLbsfbncIhv21rml+64wYHahzEyB4q10F53YHYDaAPSQ&#10;Mk/PxWacEasUnwh909w3ZSFcxP8AiPiq28q2bh3sAxWAFXO0YPNNWE1Cuqi0ELSqEmIzNNaaLt1g&#10;jys/4ZPyJNZ3SNcUmuyo9lHBgAmN5JGfOBS97QPbJvqgZDLNz0TwtblofTUZrMi5G47BEhj4E8Gr&#10;JvTmuDYQWMyAWlbY8OKfG1RgzRTfCOR3UuAQbZUA5K/awPFVl0gNseWfgxxiut6/0i37N9VlgU5y&#10;AzfE9q53rvSXsEqmnuCVEljA+SK6OF2jiah7ZJU3Zrl0lSpJndG4KZH5o957cXPatksDMTIFTtaU&#10;W3RDbOxxg8H4r2XtOm0hbLS5HJnzTLCxxbCW7qrcZ0yrICVOGihpfQW96JLMTuntNA09ocMsM6f2&#10;zyKm7b2YoxBA2sD2HmqdDKaQDVK1xWiyBBBx8+aEti77kG0IAkr8j5pgqVclkM7YDTAMV6Fa0ATA&#10;aJLNH9KtMRPHzdgC6Ld27ZUYJ20TSoqK4Y7pnaVkAk0b2rzqSCoZhmDgCoK6ouVSJjHIjuasTsJ2&#10;tT7jDckuVgA/bjzVjbvlnhGbaeok8Bhxtqns37z9cQsYYjGMGrC1eZlu2wgkZEnFBNUNxonsUWnI&#10;vkgkhh5Hc0rcdS9x9xhQIUGAwpl1tMc7pKE7QYUEVW3ttwJutsG5gVns2R4Qe+ABaR7S5I2KTmfm&#10;lL2oIba1slCwZjyam1lyLbtBXcdsHmq13TYApUEuNsmBA7maJRTBlPbzdF0l9bgAEW9oJEck+c02&#10;k+2CXH6s5UYBHaKqLWpyyXmDbjhgsYp6zcDl4ugKRtMyW6ay5k0zbgmmrsX1ObgKKysrCQMDI5qr&#10;vox34yYCoDLVbbDecMidQbaTJMCkdYGtuxXax/cQIM8UMXQucLfZS3WERtZZaCDzHfNYDby+wrb4&#10;CnuR4o1/otw5Of8AMUFldhc3ifECABWiKtGKU3F0G9pFDg2yysAFnt81W3dOS3InBLHEEeKMzM6M&#10;Ix2k4MUEm1HeVAOM58mjS5GKTaEHuNDAOTGWcgZ+KQaygmBuJyD+fFWm0bXIYGOp8Uiu72lKLOeD&#10;x/ejTBkroVW0FC4OOAe9AgOFItxByJ80/dQ+4SynceINLMlp1zulexNFEW5JMXNsAMwwC22R2oft&#10;upICgCZBphSwtsrAhZghaBdFyFbftAaD3gdqjHAkDW5z/UUE9JM+KOSYBk7M5PxUbdksIkYyTVWD&#10;dC4bAP8AT80AXG5PemnJInt2+KAxYf1okRC+DxP4qEjxRmndU4PxRJhH2fYZb1wbSQkFWbiRb5Y0&#10;kqAqsKpUTtUtmD5mj374uDcU6icftwtK9SK1w2zO3ho5attngGF06PdUBbhY7iAGHC8iPikfcJYF&#10;FLyxmScT3AppbW1GgsrAbYHc0szKLl1QrFggnt9ok0MgSbsLlrLPv3Qy87gM96m6opb2ri7yoYIw&#10;JJINJ2ikW4QrMkMw5n81LTXgWUNtDLMMG7UsNNFgyXLTsblxVODtPY9tsmkUu2hdYFGFwyGA/wDH&#10;MmKXtvtloAugHqOTP5PBqS77CuxILiNxXuGHFXZboZW5auMHYuoaXwOF+TWUW296d0hbhIY5Ug9o&#10;pQ3LpS2diyRJVyQceKLF0BZYNuJiSAaoqjDWdpcXldk90FUiQR5oHNpnAFuGKsrSfzirW1eD3gGY&#10;yqwxHac4pbUX9suVDdQIHf8AIFWmW4oAH33HDOylU7jDRwRUCzm4ZbdtkARIaRWL+sDI8XGQFoVG&#10;AmKUuMxPT9xAJ6du2OeKKxU8lHrt1Lls20uNgYxMms3Ea3tKEPMBpEAx4FBV2XaUUI5llH/NOqLC&#10;oze6pJIMAkk+cGgkSM91EAdtwJu5XIAzQNLLSvUGZMYAUAmKYQB3dktgjjB7f+NDH6tpjMd5PjxF&#10;KNCYy+lKpaIYQjFJ7s3M0jeS3bRrjL1kncZkZ4xVhZ1AdW91x7eNp7fkUJ3tjcbbm6pAYgiIftFU&#10;kScytj20AJDrG22pEY70w9tba3TduFsQscDx1UVMqEvW/O0jGTQ7Ni6fdIHuER0kQAoqiJs822wT&#10;Mbzjv1I1Ce4gA2lQOQvOPJoohBIO8FjhvPdQKBdtqq2mtklST2EiORQMJP8ARi5a2IvUAu7BHIni&#10;QaneVtiAqlpQYQn93c81jSsFITJY3JUAbufJpXV6ZbnuTcZsxzjziomOStdEXfT20MOA2ycfOKC9&#10;3aUUIoDL1MTkGh3FO2fbxtJO1eY8VWsxQKy2ZzILckHzQSmXDF0Xdwi0bITGPcNwcseNv4oD3Q28&#10;E8EENH+QFVdq/YslW63YHaPzVoNeLFoMbjFixkhcLSZSGSxp+z3s7m3hto5YDmKNNsvbidoeYmAw&#10;Hz3pZyIETjqxQLmpFt23glgFCyBAFZ8mThobj0/N2XrLIuBrawq/axBLQex7GucfU1tJIU9JXCuJ&#10;it0u3EUIBYUwS22tR+pbwYSWIkQIUGKyYL+4jr4KjwjS9PcZWEMTjCREU7aZDbbpC+2uAeTJqvVV&#10;3jDEAbqaRChOd3WCAMgTXTkkapWFKNuP2kHkA8TxRkcm2qMcKwAP5qCgQwuli5SMCBM96Z04Ul+r&#10;7T3HeKGhVhniR9wEkA/7VFbhBkXFn96kTtrFuHtLO7k89qOFCOAiyCJMYz4o4ipAQs9JJKQY7KKi&#10;faCtvS4ey7aPsItbmm2DzjvQEZWB2XZAyMU1CbQf3WVCN04AnuZ/3qCyRcI3SGhd3A/pUNvQHedp&#10;yzAZHgVgmE3XNw8N2Io4gyaroZKXLnggiDiCTXrPtLB3vCsVYeT2obqCQzEkQNviKK9q2g3kFgeA&#10;uC3zTEZJk9sPYtmQJnnmKNvLAgYyRBGJoKXYCdO6IlfBNHNsrbhlCw26PM01MQ2Ct2MtJAYLBE8D&#10;zRmQ+02TtxI4qDbWVLhSRyPMGoKd4tkk7TOPG3vFWmRhlcIp2k89MzI/FAue5sZYkkCSckDwKywm&#10;ZJAHUK9bvW1VZfbIInmIq7B2nrvtuMlgSIY8gRQWRdyor9X+goyWtxHOMjsPzWU1Cl3myZU5b5ob&#10;GKIEPaZWALEg/mR4ozWtwdwC3TsB4kVlXWQEnByIGamL1sAFgQpyY71TkHVALx3FZXJA2Me3mvMq&#10;e6ItbtsDGB/WpiHQruACnFTu7gSsKtpsFh3HzQsLiiNuyAbm5lUc8cE0K3IDEoMiFnkmiXnRSZEc&#10;fgEd/kVAG46s4cfI7BqpE4QMLcL7JACiWGNuK9aJsbCWAMkyRJlqm4ZQoLIUngiSCfFeVVUFd0sP&#10;2n4o0CC2QZ9wAljB/FTjpdZJUgEgVG41uVGHYiDTAtIuHliuTtPeiKbfCFLrdRXbsWAIbifJo/sl&#10;mDKJCiQwPTUf5YXBNxxCjcYzE1AsbYURhiTC96hW1Uevhs3QogmCGzPwKKC147toEjB5iKC1wmRM&#10;FPjkUz1SAoXbt+35qAtBAzAklsQBgAUxY1N0tD28wCCRA8UsrWnKQ+wwSRzkUVrg2pse4NvIJwT5&#10;iqFzQWySFO1pDEzid9Z3qBvKyzmAu6Omsksrjgh4wywRULlpBeQJBgFMd57z4FRtApB7QZNtxlK7&#10;WgsuVK+BTdsIvtG0SXQloOC3ik0Ht2ro5YrhV4mvFGuezA9skZB5P4pLNUZdcD1uIQBQGg/3oFu5&#10;cVVhAMywH7iaWs3Wku5MKcEcfinkDF2BYMB9oXtNC0w4yTrgG6XXJhIjqxkT+aKtwg2iHLBWiBiT&#10;RQ3u2UhxNtpYT3NQs2fZuIwVgrEncRmluIdfoavWA6AlDMk9OePFaV6laBt3QQCxBO7bkjx+a30s&#10;Dba5s3MOkLMmtZ9S09uOhnhlJhjkn4rM+GjTBN1RyO7ClgZBnisKT0ArgUxrUAuPHbg0rAEdq6EX&#10;aR0ou0jMCYB/FDjHNEKQFJiTNZILtEdquyyJiPzxWCveamICTNRz5qIujKsIME8V6SAjRg9j3rwK&#10;yATg+K8JgGeDFUQYsyGlYz5oygFgDdiKEN0rkwKnaYRcGcZ4mhYDZkMsBTkczSzMJPUMYmKOt1kA&#10;6vMSPNKTO7OatEieMHgDisAgQJrOQP8AesZwfjtVhBCSSCBA4rysVEyM1EnyMTOK8FMGJqiiJiB1&#10;d6zyRJqbKcSfNYUgZ/pmoEmeUfNHFyQ0iD5HkUIsJx/iwaijwwYHNURjmwEZbkd6WNholRgeaYAx&#10;05kS1NXAGRQQQd0iqsC6KgxEzU8lRtIFYI+8baZtWJCiRMxRMKxYbuIzRgu7fLQRFNtZ6QoX8hua&#10;CbaoFJGPMzUCbItbXACHnueaBcXZjJFNZ2gHI+KFd2sBg95JqkVuFRIMkYqUkSsVhUJIFZZiMGjI&#10;2SRzH2jnk1NbRgxz4mhhj3zXkBkwczioDRPapVQuPg0RAO7kSYAqBEAQCcZHijW9pImcc0JQZVuK&#10;djnk896OGEGACVWD4FJluvjnk80T3ztwMAye26hYUbF7jAwBgeDULhZuD2rDvJaeCeDWUVoJAxxR&#10;R6KY3YsyWiZGSRVmt4tbCuJA/pFU1hmtsYdlwac98gq63BkgnGZo40gZ8xA6lbbO5UQJoN51YdIi&#10;iXCCQSMHIjGTQMbh5+KHsNdIiIIxAjvWWBKZIImshlggzNSYhQAPuPNR9lmLjxtAArDPJgQODUgc&#10;T2+axuEqMN5gVSKD2nlhKjg7aMNQW9tOV7ngzSatzGSeKOQBbEnParYKijIOJMkBj/WaJd6V47SI&#10;pZJIKjAogLQentVoFhbJXaRcJ6uYqVm6SYGQRA+B4pZWYFYFEZyBElQTmKIFIjcJaZXNRlWQHYWI&#10;/pAqQKqCd+Z8cxR7YmMweTIqgrAkEqSOG48ivFADLZEYjivb1DhggEZqO4EhuPigLTPXD+0Tx/ag&#10;e63M8U0OtNxJkg1G7pGBKyoO0NHMg0Ze5WLqQp4JNEBKMYbtmomAQY44B71ZWNOJkHnk/HaoTkVt&#10;HpdABBBn5rAuBsohkjq8GO9X17RKloBEJbjniqMRcUrgKvcVGW2QutDowU8f0qO0uduyCckRQ3SI&#10;GWE9j2oynMEkCI/JqhdmG3OZKQacQiQTDAd/JpZiqiCMDxnNYVzabnMTHiajKGXZUd1AkOAPxNAA&#10;IZoBkUPcQB1SQKxbdmDyx+YqBoOl+4AzbQATGBzUWul3Mle26B4qdu0uBnd5BwKNZtoSdskFJM8/&#10;mrXJfRc2bQa2VaCCNoYQDPYVVatlW2FAIKnANOaXVNbtiLbdhLDnxSmpAuHpDE+eSvmYp0l+Iu+R&#10;ZiFbrO49visooQ3CAYiQByT4olqxN1BuJHL/ADTwsozNvuCFyhnOaRRHIrtgO1oEMeJyK9dsoCwW&#10;Sq5JqwtKpfrI3bcGKWVGd2m1O1SSs0dcEvkQZ1YYEAVHepBCj4M+Km6gFiJgwQahABOQcwIoKCUk&#10;SAYQojJwaM9kwWK7pAPOFoW8LuwTEmsXCrIIZmz3xFVTDTdDNnVECGMfMdqLdJukBnnB4qqu2yDz&#10;gwAaYbaArQOqMVGhWSLbTPOMheMSKetqqFpO6RCMKq9wg8YOO9GWWGIBEmQatItWqHSdu3qO44Lf&#10;ihwzna+D220tZBO6Vqx07K2fbUvESaJIK38iOz22M3GP47Upd2xgCj3GH2g7eZ+TUHIiG/bzQ2FE&#10;gUgmQBMQFzNDULmee80TaFMTjmfive30ziKG2RsEAVOGqD288d4mpMRJbvWCxhfmiRVkj4E/mprE&#10;hQx8TUD0NDcg5isFQC0MSBgY81YaDkFVA880FEbKgSJopm37sNz01hQ0EscT/eKFhbUCAwsrBBNZ&#10;e2WUGZxVy1kGGYyCJB4EVVMqgtAIjjNAmLdAApVTPeKko7TwO1QQdOGrMjcYmP8AWrDizwbnNYG0&#10;ZC14mQ0ic9+amkbulpxj81AiJy0wQDUkUqvANS2HaJeMV5GKkcRFSyEXEdv6VFVJBAMRRGuFpMEf&#10;ArHJwQBMioAyKzEFo+Kc098AqRMAZmkyGJJPIissRJ6uMUMo2VJWjatNrZ3BjuTkDiKmzKlySeOT&#10;yc1rFm6Q3H9DVxpzvPiufl0+1tmdxot09l2QHUYYSMfaasE0wuOTcuyOAT3iqVtTA+0Hd/lVol4P&#10;7GNoVefH4FYMkJLkz5o3VBmtBkaVyBnsBFR0jlWLB8lTgdzTF1fctsQxyxUf+UUlaurb3jG/acUp&#10;O4tCXiNh0N+69sfqHAAhcSZ7U6NYAu9huAeGnJBrV7GqAhQV3cqR4+auv55GuQbPb8bvk1jyYHuf&#10;4iZY3Etx6ncuOptsuFhiJAM+TW1+naRbiqNwUi4FiMfkHvWo6a+gu2x7wAbGV2ba2HRXEay+xRbZ&#10;crvb7gawZYNNJJoXiVptl96o9k2bm1pQLu6jjdwa49r1Fm4+yScGX+K2y/6kze3bbctpiWbwYNE1&#10;umtX9KAtrd1SWB8/7UeCTxtWm0y3DnjijVtFfVhLCS5MR5PajW9Zclke6JZikzECq9bQs3FUP1qZ&#10;jiKnqLbb7jLaUk8jnJro7IsW2X/pLLbuM12IXBYcmK+ivpn+Fieo+iXtf/MpbYWpVCwE55r5fsW5&#10;ubRdMWlBBiB/Suh+kfVXqllFs2bzAMuwnkZPOeKRmj8M0aaUISucNypg9Xd/lfeJLNtZraOckRyf&#10;gU1p/V7lpQqWxAAO8sNwnP8AnWT9O6/Uad9SAW6iGLLgj/xrX290BhctAFcuwEgTxI71mlBSM2Te&#10;zpnolnQ3bWounURcUTbdmjb/AG4mmk1FpUsMtoKxnaFyRPeud2CBpzCOvugSW+1tuYHzXUf4fan0&#10;q3fF/WhifdA2kdJUDNZ5Q7Y2ClKUIql+2Kae1pddqLBuno9xQ2NxC0f+Kfp30yPSrX/pnp9u3eQ7&#10;XeZkef60v6vrNNe9S9QOmItWWuFbA4GTVdrE0187SEYzHViXiOPmn45vGzRaUZLhnz9dVrQS4F2k&#10;rwO4q30PuJbCqRyCJmc1f+vegGza1F1FJdTwMwGw1aPaurbvWlG6OPjHIroRmssLQicas6N6Vp7a&#10;urvfDo847D4q6s3mZbjMTbO0KIyMnuT4rV9Br91o4K2zgjxtpi1rTdNtklgxCGcTWCcXbtCpco3O&#10;1Zt6k3FLlocY4P5q50+jsl59jKnqCjIn9p8Vo+iJtalmCOoSGcCCxU9o/wBq36y960faufrKz9X7&#10;WIbMn8VnbfyVpoYmrcVZeXdBoxaSGClkPWJ74EA1qWiC2L9wABDhWC+AcmfNMeq+uoxUBVV2Uo6l&#10;pWBxHgVr66hrllhuWQQNw/c3kfNVCLrkHWS/JbTb31ab7Xs2CUZ8gtmrBNSE0l26u4XVMKUydoxW&#10;oaa6XsbDKwZB7mcVt1qwL13Yq2wZAJBhdsVX2kZ1jU6Nfv6e29hrl7eAyyoJLRHgio+n6q9YVhvU&#10;KUAYMg/371cW/U10d29ZvWg9l3IXaskRwKoixW9cBtK7MdySeScCtG0GUHGqkGs3b2ouINhG3CqG&#10;yCeGAq7vW75UDfuubc4wAPxxSen0EXh7V1i9pSXkDb+ZrUfqT6zsaQXkspuZysycwBEY/vQqDnJK&#10;KIlt5b7ZYetfUttBfRdocg27gHVP9TWiLqrt5HU3GDKRtf4FaQmubUXWuiSS8xyIrZvTi5fTuWEY&#10;CpWuWBYk/ky6h9KRtOs0CXbChNOiyiOXmZk81rFjSXPcfaA1tsgDkVfXrj3LQXeVUTuUeRx/SlbO&#10;icIvtyZJBeY47ikqbVioyaBMpsC5lZVYg5n4q7+lrF8e9dW3llYyzRAGCKp7gtwh9sKUwS2SWOea&#10;V0nqdxFAe2TJMEdgOcdzWiF7QsUqyJvoe1Ov1X8w6K5VByIPB71rmtvkkyGZSxJMwZq91GsdkuMm&#10;p3ExAiSwPH9K1Z9SRqVulS0r5kzxNaIfk+g4ScnJWVfqdr2XZGEGNygjncK1z3CrAbpXjPmrf1bX&#10;ljbiWASDVBZBIO0McyZ8V1cMGoqzu6bFtgkGXe4UAGt99BsuERG4aQPMCtK00m9u3mukejqq2mUX&#10;jtMcASCckVj186jRl1+bZ31R0n0H0y5ate7tFtpHfA77hW7W0uXPblGO5zAA7kd5qt9I2vYZrtoQ&#10;MAHkk81tSWbaoItyV5kwW+RXmMrtnEWO4qj128tiwyujMAhKWudu7g1pd/QvqdqKSQWLEb/tLVba&#10;pEfUFypClht3N92PHYUndWyltVDG2zsR08weC35pNbeg4QuzRPU7SXVLJYOMAzAJHMzWmXkFslip&#10;2xuEHJbiT8VvXqKNeZb1uwmy2xO6czHEVpRNsQrBZWSI7yZPNdbS9IvE6Nd1ForuBHSXB5qjazd/&#10;VQAY6+ZgGtjve3L7GCGY6s4Pg1SjTDdZRTO4yXmJHiuzhlwdfTyVopLxuKwEjz0jzSt9rhKAkbe5&#10;q51elNkMNsAYEGqprQRlmIjI81sjJM62PIhM2SNxxHCnuaAqkK354qwNlZIDYHG7AoT223N0FWkT&#10;+PNOUwnkbHdJdCFekCcT813r+Huve2bgVQVfbKkboivnSyxVkEcGcZrsf0TqDbvbvdiBujncecfI&#10;rieXw/hZwfKL7bhJGwfxX23rSEMpAUgmvl9jBIr6p+vL9ltC28QSpeWMN1V8uak7nYjia3+Dm3gq&#10;ujq+JzSnDn4LL0xhuIbdnxW96M/qWCMbRIg5rRvS7Y6jnIrbtLPtq0DvxV+Q7Zn8k+ZUdDGvv3LZ&#10;QM2AB5x5NMWrDWjtLFh3nBNV3p+q0+ZYnYqgKcBhFP2dWrMwNwJvEbomYrzWRPpI5cs6ru7NhRrY&#10;UhW2tHSQ0Ko7/mi6ABtQtp2BJYkx81r7iyr7vcHSpBgyB+BQ9LqblrcDKspxMdQNZPt/DFN33Ho6&#10;1bt2S2SpBb7hxAxWy37NnYjKh6BlkXB8jFcis6+6d9sopVhuhciDyARxWxWfqHp9t3MRticgxwsY&#10;pTxWOhKLvhRLy/r7Fq4xY4RyWMQQewE1rmq9RtX1FtkPu3bslR2j9x8GqLVa7ebqtfDIUO8uMkx5&#10;q8+n/R71wb3tMGuKIJxtjuTQvHXZgnme+kWfoSG3cuO9kAk5nDDsYretU1s7kCApaABYHYrhv9TX&#10;relsWVRSVgKQdo+3/wCPVXq72nNt16SQodVGNkcjPmgk+TSkuSl1Ny+EM72UNlp648fihtbvNctP&#10;bZdjYdysB/ira1q7FwOQri2qhrbTBg4zNE11i7et29u+SvSRhcnmO1WpC5YYvlSKdeLkN1qftPap&#10;DS2IR9iFi3Ws9v8AymjHQNc94i8CSu1WIILfOOaVXTNaLG5shbe0eWkzRcfIrngQuaG2XVztKMek&#10;T0rTxs2f0ylgyzQSOD4xTb3QFtPcQOm7CH/yFKav1myYQkBNrRECI4oW2MjxdszbNsi8xuq2QJYz&#10;tngiiXEB0ryWbaYgCADWu7mKoVYZDSNsmF4pnS643zp9qFmCGZ77e58/iiroZGaaoCXAa6UYhiMQ&#10;Mn4M0xpNEHtoykgZUgCTAzEUxZ003IW0pFwbwJ4KnBmrDUahkuy1wqoMPtEGCO3kVHIBYoq7ZQnT&#10;oEDsWYKP2cCfg+KJZFoMS11mt3GyVGTt4BqV7UubUq6YAG2Mk0lqL77wEc7AJIOZcYkULJcUzbdA&#10;bl5l2pt25RAeP/anNTvvowa2LjqGXrML52mqDRtdJsMzJ4JHOR/pTVp7n8vIvIXY8wTEmDA8is0s&#10;aA+491Ucn9cRLepVmkkDaRO1Vn571YehaxC6tvIVZI28RxVv9VfTLJb9x+V4TdMjmfzXPtARZfYG&#10;LsynC4hfg10oRWTCqfKD3NTcXA6szWLZ3q2SPJyvc1gBWtpsQMxeFx9wNUGm1z3Nxt3JtBYBYZAH&#10;amVvhz0M8qJUOdu2eT/Wszg12A6vhlhqURgtjaAVndOM8D+tK39PcRlt5SYDK3leCIotm5ce00uN&#10;iMsRiX8zRtTce371wyZIWFzB5iltsGm2J3LKbpuOS4aBPg+RVbfuiybuznh8Y/t2pm+EFwMiHfcI&#10;AkzH4oCo6W3C3PaO+GuHjd+aBicuKbHrV42ntsLm5mSCzY6f/Gaf0uttWTdaySu0gDcJB+e8Gqpb&#10;apY5ZrlyZYiCAfPiq/UWf0Au87vbLCTg57Un7d+xGPCo+2bsursXw+29Ed9v3Vc2L1kLvF9MyGI7&#10;z2FcwsepXraqmUATkRmO9F0+rtFUeSdjbjK8E/tmhlpmrH45wdU3Zvp9QY3SQ4bauxcQAR5FUpvO&#10;QW3QzYP+IVriXWuXirhUUjdMwRPiiahj9gaTulJMQB5NUtP1ZpUYy5KX1bVDde/VDtOF8RgzVBuX&#10;c8n7lwADAPiauNZZYvc22ZJAg816zpL4UpcfAEmOx8GuxhShCgIY5cjGlubrEbpFwZg/4fmkdXqT&#10;sn+XgFdpJMY7SKxcvqttWKg8iAc/FaR6l6xsuXB3aR5H5HxXW8Z4yeae5qkmdTS6SVx3J/wS9U1/&#10;uOze7LxG5TjHaqKzdW6V2EoJyW4pG2dzXDcjI7GKylpoLMC3GVr3OnwRxRSSO9DDGDdIf0uWdg0A&#10;E9Q4FPuHuK1wvifOTVfbvGSm3ae4HAq0CvFqGXtA81vhyTLKqFFsuvUI6s/gUy1kAljb3ALEbqkw&#10;DW3Y4zBA8CkkuEKjBo2TjyKtoX9zjocfaLTILRI/0pQWmmAZTb1AfHepDUK9tOgqCZkT2+K8ylt7&#10;BcYBkwKhNxF1JRZ2wMZwaSL7XItbvLfFT9kE5bcCMQY57VhAoRm4B4E5H5oWWNNqy20q5Ck9YJxP&#10;k1lwHggGQRB7E1X+8IUgDJgxTVpUASHbaPOM1Stk2lqmoD3LkOPxwKVa8UdgrAq5EgilywVmkHaT&#10;BNQjao2yRyAO1WxexmyLq3ZdrGAF2kAx+Iqq1zhmW2rAbR55NVyM7l1LRDgiO9QuON5O2CxzVuRc&#10;YtPl2NOTcIDlRviAMEEVHUXAVU3MlTGKTthZwMofuB706pQld7Gc5NVYxvgTvOHKs07vFSAuhAso&#10;FUcHvWX3KVXkzx/vNDVlu3Au0/cADS2RMEzJuhUgmobNrAlFkVNWbfcJOQ5WOZFQUyWDKcUIQQWy&#10;xJJyv3DxNERlFxtxMxFJvJBlDM9U4mjG8wLcMAuCO1WhqgWCA21UoslR3oZaLoJyY3RznxQ0NsJb&#10;3u4IWcc0Bi0hmfMQIFHuFbf2HTVujXBGGE8TE042p6EUjcNv3eKrUYWQimSR4OI+amt11RsjqyYz&#10;QqVBS5Q+t47ASBhYPeKGjK4IKx3kePFKreDI8jdicYr1u+V2CDjvE5NMUkJcQj3kJ4ETgjmaINKt&#10;xSrWwB5HmsIAfblN205NMFx9gJhZIPY1CJlc9hioyZC4xigqqkpDlj3PFMs5/mLag7MCsEoRcDEq&#10;SYgDmKFhsSVhbV32FTxIo4QrgAvuHJPbzUwGCGAWPAkeahtFu7uuIwYJgExNAMUgT9KNb2jqbuO1&#10;QJAZgwMCKYKGRAyPHYUDeDcgDg8DvQMtSDbtwZWWF5GaIt9WADLgiAfBFV+58D5z8xR/8JmCRJXs&#10;Kq2Ft+WM+9tIPJWARRPcQ3BGQRMUorwzEyCRBjuamxLqsDZt7eaOLaFSghzejQxuYgiCO9Ss3JD4&#10;hVA3dt34pGyz4g9zAp5ORlficyfFOjKxMlQ1bIDibQCftxy1TRt6MCFLA8HEijHVSAmwYgEzkE0c&#10;23kBnUiJE+fIpom4/In7mwr1MsY2+BSryRCZGSDUypUsxndOCKjeFqS27lZPkkdqpkQAqN/3BoyD&#10;U03mbaoJbmaEEFxVMbd3Y9qkFNrr3gk4j8UIRZafUsUiFIRiIOCaPpbhF3/vHHZhiPFVKIMuZXvm&#10;ml1Jt2d4YENIHwKNSIq+DOu2Kzjepk4AzJoJLH7syv4g0S2qYZoOxZgjknxSYM23cLLknBMwKCTs&#10;amTs7YPIdcGTipXW6QSBBwdpqItoFPUCXMg+R4NGQ+2LkiCBAjNVRHIn7qEuhWIWFbxS3ulmUu5V&#10;sRHGKncuKrbGUrx3waETbJdmlgRH4/FUREk27mY2jEyTSxuB5Klv68VMNcfBQL4gziiW33hwSAJH&#10;AxHmqsKlYoxLI29Qq4Emiwy7goBxissT/wBvaCFM5E4NeIY2n2r0gnK9jQtDVJfImtobIyhxknmo&#10;+8V6Fcx+MGskFmCLlViZrA2liobaE5ilWEZu2jtCYbMgg8VO0l1XMLtiR+aGEtvt3PuIOB9tFIcm&#10;Wcg8yOKhAttmILKJZhAUDn5qF5PsZs4orbluB1iQI5rxfa5TZG8RuPAo0AQtqDaI25JHepadC1v2&#10;1SCTMziKVdi7qPcyTGMQBTFsKdpOVWefPzVpghSqgqSy94k1NJAWcDPHmgrtW2jGIYkBaK53BVB4&#10;XvxNS0XRBrIUMSNsJ/ehKzMhVCenOc4ptVtvvwQ5w09vxS7Kx2e2rBIKkkQDQNhJgg+WG7pZYLHt&#10;WFVVYEjE5rClASNhbsI4mmrY27pIJOI4j4oaC3EBaUXCkGJnOam1sqNqsT1Z81FAFG0AlZ6nmjlr&#10;hVFXt3qiiKpAEwYBB3HiiFXYCbgMd1EmgM6sHJEqRELzjvRLSFGQqg3EbYmoRDWltMD7YuSz5OKd&#10;s6f22t8zkTIImoaUSCS2SIG3kgU2FDo72rplRJnE/ihkzVHowP0ETo5PUf8AD8kUsNM9wjbbkEEk&#10;0W6ynZuBzyauvS9O7sAsEIM7e4pcpUg1Hc6RP0vSMr2z7YYBtxjmK6n6Z6e121aWQAbsqRzFUmg9&#10;JLkQmwkx87a6d6J6atxhstuGChSo+1l+D2rj6rOmdTSaFpu2KaOxfuHarEuCwlMQo8/NbFpdy71w&#10;qhQAIJ45NWv/AKW1tm2I2XS0CvBDZM+WHmsa23d9+2WSR/2zCzgdxWK7R2MWLZQPV6oAbBZAUARd&#10;AI3f2olvUuSFNyQiYgiG+D/zSjDapI9wgKYBEhR81hCyew1tbRJKhlbE7u58VmmkboTLe3qkvMF2&#10;+4Y/TMbeodgaHctIxYOrqoSX/cQfHyKjp7lw75XbcRiociWH5PgUV9WiOmxi13b9/wBs7sE54rNZ&#10;qSVciKW0usBcYuyAsdojHyBVZqLl4MjNvhQQmcgCrDV22crvYBQYOfP4qm1d6HZ0cEISLb/B8g02&#10;IuaSKDXay46WVJ2LB4yDnvVNo78OCzMwLsGZcDHFA1t9j7ym8pZ8bVGFaqrT6o22LK8ouG7ye+K1&#10;pHJ1E+XR3v6e1yW1ZyGdiyhowCvArrHpHq72XC3rhyICKY/AJr5i9I16qVcB1DboCmVxwRWzenev&#10;WbV6283G39FxmnqnzP8AkaVJNSRmWRfa6p/J90/Tn1HaKWyWtSoHtKpiZ+7zNdV0n1WqG0i7YgHD&#10;k57SME18I+g/WijejjcqfbuwwjgSvBrqWl+tiTp/ctMbZVi5uNuYTTFafdGJ5Mc1xyz69b6lFwoh&#10;uGGOSu0T+PitE9e+oWS60XoyV3ROIwNtch0/1mIKKbDA2xGdgKjwTWvfUP1bbKLLGAQYBP8AcGtu&#10;OVtKyYI0221RXfVuv/mbbBndhBdQpiCMCa+cfUfUpuhTDEApDCF3+GPmt49e9e1BQnBDNCMpz5zX&#10;JfVL6rqYulrltwzNB4Y8mK0Sg9srAi92SLj17BD1E27oAhDb5FWOmvA2WLm4F3SSCDOa0L+di8rO&#10;X28Me8ftGavLOr3ol1BgMUuFsbT+BWGUaOjjk2Wmo1FlHYoEDQSyhYgUpcAQzZIg5gjDfIpP3d1o&#10;k2ARt/7hwRB5NCu6xTt2opAWDnpnniqsN8PlDLObh3s5RyelUEghfND019TDQoAYiOxqubV3UG1U&#10;bqzvxC0X37pdLm2SOrcpkNHMio0RSRtcqtiyCHZSGZgG4+Aa8b727N4oDuhSjcZPmaTF5Llv2UY7&#10;VPvFm8+AaILwZEVjuAnjg0NmjcgxvsqC3MzLR2DNTd3WtbDb3MGMzwsQAaqXO0lms5+1QxkqDXv5&#10;2ygue2v7QJIk1VhJjpbT2wWALQQBuH+a16xNy4Ha+AoTaCo2kg9qEt21cZW3k3CqtEZ/pVnZ0n8z&#10;c/7LpbEMzHuaFByiDbRugcqLlxWMT9xPcVVar0+5tEWiHZl2bpj5aO9b57VkLa2qyqCYhgBn9tJ3&#10;tAzXLpUq0hQASZINOxyaZnnjUlVHO7unslLqMx6GOFyCJ8/7VSXbALFMgECHJAIFbx61a2274SFa&#10;AsIphfM+JrS/bsqSpILFWBHP4Arp4naOZnxOLXQit3aLltyPCHkGk0u7HScKWggjii6fTvculFfo&#10;Cbh8HvmjnfaU/p7xGWjsabwZlY7YVEKkqFUxtAPH4oFt7hYxgKxIxhT5as2QdwVmCJb7kZM0xeVS&#10;lr2mJV8NOIIpTRoVh7OpQE3kuMzJMNEiDzE1faFjfgKIt7dzNwZ+K1P3gHUBOQYxgRWz+kXYa2TL&#10;CBs/r2pE8aNOPI6o3/RaZbIVYATcHBkldhGZPmtm0um07W2Z1JC/4RmG4AJzUPStNc6QAslwQJ6Q&#10;I+cVe21IsFRH3GQ07j52mlqdgS4fBrGs6wii2SjSBI+34mtF9a9KW4t3YTIYSG/d8fiuqahrNpLs&#10;LdyBszMfmtL9duO1sFSCnEAQSYzFOwydmTMk1yziGp9PvFmu3bgQEwFGeK167bue9f6d22Gw3INb&#10;96patlMKwCkBjJYMDWnXktWbbEEqDKlSc47/AIrep36MijFeyo1H6lwMXMIDwIIFC05cy8H3HEZM&#10;CPJFWi7uhjdhQhY4pVt132XAX7fzto7KaXyQ0xSLoUhlUQd2d0/HYUS1C7RsR5PB4jxUrUG84FsT&#10;BYlsAEcUZQyG1vINwr2ERNUKkmLNYcPc2oN5XcQp6dtK49tiFKkkh1PinmtpaYMLjEFhuAxI8Vg3&#10;AGuRa3b2JIbH4pkRLg77K52NslhaZgAOkcUb+aCySqdiSJx8RQ7zMgtws43Eg9/ArLMqFip+4ZU5&#10;BFXOiRg/kYVbLsTDCVLALWGIVrZW3vaAIbG35FQVg8/cJWMcADk0VG2pZEbp5JrI4muIjfsWrbgk&#10;EiYaTiT4pPV29OFLMDtBAVduCfBq+vi37sOg27YG2MGqS9bdEchyzEbp/wAMdqiYvNCLRjTXrl66&#10;A6hVC5AwI+asbOpO9DIdnHfkAYIqmuSALuAZBYCTVmbb7mdCuVAIIik50M01p0On2g7C3KyMjuwN&#10;KiSqXIG23Mr3rw07HdtclmO0A1h1W0WBsqZUK0TA/HzWVG4p71s+6ty2sSIKn7ST3pS/a/7ocECQ&#10;MN4qwu70PtsrHP7uy1XvdZTchFKAw2INa8cuEYpwVgTcWCYACntnIoDXil07bYJbBY81LYrEAqGL&#10;CYGCtCvdCbWtSFMk9zTuBFkGU7GJ4MhlGZ8UkoVbbKViQCy9hTT35IYCAFClTg0mHCBiGMF4AokU&#10;2DZoKQ8ggiIkT8GhCwxBwCQe55FGe894C0sQDnMAn4pnbtgm2RtowLor2XpJCGOJpPUqCYtlowM0&#10;8Zd7nRJn7uwFLoHy26QCSBUaDUxQQkAqWIPeiXkFwA8D+xph1JKS0FsNS8gHYqSxEZNLbDSF2tBV&#10;2kmAZoTruYy/FO3txtoDAI5IpG8oPaKkWWgDrBOZpeDRrkkbaB71ORSPtL+Xt3TdYwybsLP7vA/3&#10;pXUp7xVNh7HdHHkVmxZIIXfl+8dI+Qak73rbGb8EwhjJA7VsPAW2ZuWiqhxcLkNjMAfmlkZbdvYX&#10;5ncBgLPlqkFub26lRWUqC3c+T4oPsIir37RPSP8A49WA0xJADcYOwYLBBGVPwacjTFHtMgliOpRI&#10;jxPaobd87EG1htP/AMY1KRZcW+qEKhQwgCq2kv8ARG21pbbuisFfCoOCRUHS+5V9tu2gBDgYMmvL&#10;bl2um7vjcuydpHkgUpeYOrqgy6ztMkfmlydDYtNIjec6htrPuVD09mMd5rKvcue6jbOtJDnEfii2&#10;WV1jZuXZMRkRUG07MD7iEuF3QvaaW5luFjalLZG5VAZIZkOTihKwZrSbSxndnJg8A0G+R0uSULEW&#10;1G3xzU0UOFC3ipBIAiCxod4e0DF22XDXVgnCnLGgHUKiMgUl2fBPGBTbqwW2TwAc+Pmkbl2HAey6&#10;k5RlMTNU5sHagiO5swQNrncGUf5GmNEyEjfYZig+6Np3UiuCrI6o1on/AMY/NGe6znDMe/3AEVN5&#10;NtMO9x7qlVu7enG3581m3ZVdrMWVWaJAkTEGlWhQkJsBMTM4/wCaKAV6N8IT93JB7VdgkLwdFloC&#10;W3gSJEeYqD3FkOTyMEVBNQ6Abx1bu+ZNHVtom6ACeyjEGhslOyDXRdS2l1xnCR9wirFbLKFY3/05&#10;5BBI8TStplddxKpBgBuc0drdtAwhd4bpI4I5JoGOgvlmTaFxAQQoEtJMTOMHzSd4WBc6CwZPvcA0&#10;4pe8kxMThhCECvN1F2FxACAJXpJgcAVKGIgl20w3C0m9unwxmlryhA2IZDIUcL5k968XW57d2dyg&#10;Qx2x1fK0pdtFHVgwBILgqJ2+MVW0YpNEnsiJtvIYxIwSPikNRajd7aZjJk/b4E96sVtkqptkNiNz&#10;AZJzig6q4Dtm4xUDYQRBBNKeMfHImkqNYbalkNvdkNySO4qdpG9637jMFMkLwTVzd0JvE22lmgEZ&#10;gSKW1XTbcuwFxiFnvApUoklaAqlo7peQeNpiT4oHUj2rewQk4bOD2NO3rSW7axbYkADcOTRbWlO4&#10;JtMbdwkft70iapN2XGTtcEVsrbtNvVeAQvia0r1wMhWCTEgwcLNdG1SWSOSEKxMTHiQa5r9SkIwR&#10;oA3QIODIrNp+ch1dM7ZqiMUGWOTkjMCntqItl1aRxPFASyFXEccGn00wNu3kBgczwDXUNcphmdUU&#10;dJXPVNEtN1hRbjMk9jWdrm4Ae3mjJbZC0puVRODQ0K4MAXXV54ttkjBE/FRCFmDBmUKRPf8AFTa2&#10;TagyrEgtH7hU7rC4rBIn7QnAooipIhaDHeGVP8RXvjgihkhiQpJ3QDOI/tXkuJgEy4O0+B+KLbYl&#10;mUNt3Ag/inxQhoEbpUuvG45MyMV4G46ldx5JrKNCrvE7Wg0fN28y+9EpMHAgUSiCDtugYsx2kIBR&#10;lytoY3SSATwPig2kQQAWKkzBzFeNmyyl1YhgAV7SKtITNDLo2xhcG08SMGivhsvhVBk5P9aAjqxS&#10;6qnbBV5M9VHAe2txrykSZo0IC2PbMurYIJxzjwPFEtptWHiHggEcGlktIoaTLnqUAV5rNwL9w3hu&#10;WMiD4oy1HkMgcFz7mB2Pb+tQeGtQiIQzdDHEk0S0qG4EKbTGQRNLG6kl9gcl+wx+QDUGKKPJDpHu&#10;EP8Aa05AA+aiWuq33oEiGHOfNeuC47Da6hXJ7YFEY7d5FpWAjPmqaCdEFtm2XIl3I3DHY0c3T0RG&#10;4YJ7CsMbgIIQSAOD+01i3uDPcMADEeKAFtfJH3bT+6gXAHPya9OwMhVDAUt1TivNsZ12vkiTAqC2&#10;xsZ0iZyBzVgNg7rSVU28MTH/AI1G6yFCwg+Jo67EhlyQu6D3nzQdUF/TIYKPuirSATItztBhZBB7&#10;dVFu2BKFSsYJM0S9lem1A5IIyZpXo6Nu2c/2NXQUXYxbtN95yFBWPE1jYbTFJz5/PFYCoEnrJiCw&#10;MQaIhW2DyACDPmfNWGkgL7gAHuAuJ47r81BnACgySR0/FZUq63Tt2OYzMA1K3eViRHIhp7keKgXB&#10;Ft9wMqTK9xyQfNFs22DsoUELDAVEqXYqrnAnGB+Gp5bIUxv6pHGIJqASI2oVmmN8yN3k8UVy7h7b&#10;KpgjBwxNeFolmFwrKEHew/1isMqC8bkDKxJNU0L2kmRmLTcLfs6RgDxQCfcC2wYZVglBzB4ommJW&#10;5KnPGxvnvRDZOVLjaskxg/1pcuCWhf2mAKyVYtGDJij2fbEEFiXlTuPFetpbZUbeSZgTUsliVVbh&#10;SekiACf96DcMTTBaeyxFwFTtFyY8eZq309lJcKYLjucUs15NsCeoTnvUWVW6f3RyueKibZfEeiyt&#10;hQQEHbIUyDQA2zUu9wMJIVVGRHk1Owu0FmXaSIHyO4pU3FtlpR2gSQftHgmrKeRmx2tMdrcweoeD&#10;HNUXqVyEYT0HIkAEfAq+sbWRnDBQixHAzVD6nfa7bundBHSSB3Hia5s+ZnQxScVZxv1Mn3CZJliR&#10;VabvxVn6sD77dzzVfBbvxXSh0jfh/sTJbftiSInFYVZEzxWBuUcmvKcESasMyCOpiuKzuwaxALGB&#10;zWSCSaogMAgV77cz37V6T381KCMTjtNFZCacbt1EUkfavGeaWCnJ8VlRJAmqoqiZMySawrc9q8xm&#10;2uPzXgJO0H+tURIxwxxg1nbAMcHFEXcoTIz5oZBJFQh4s+F5HivBTtNQVWmJoyrJGQPmrZZgHgEE&#10;xwTUvg48xUQIGCTUlUwJE+KEhGDxGDxUCAMf2qTCC2agWkgt4qycB7TFcZgnNTZ02gbsjg0vMDJE&#10;VIQAsQcc1VEJspQnaMCmbV1jjAJNLzhgGPyD3oYdgQQalFdlooUSCwDeWquvXpY5x4r15y3Uc7uT&#10;QGWTjvVpB/ARWEYMVLc0ZOD3oAIWiAkLUolE4xzXkBcCeJgTUeqCYgVmTAkHFQhHYZEEeaHBP4mp&#10;k5FeKmiAszJUzijW7hkkgGglY5rAkboquywx6SATRW69y7jiYEUFAxIE4mKIXBwTMDmgaslhLNsO&#10;6krA4NX1pbbDb3VSd3x4qhsuQQRH96utI4VIc7lmSDzTsdfBkyOW+7pFVqbWxwVEdMn8ClA8yYie&#10;wpzWX9zHbwfPNVwI/BFBJcjsduKbDKzZLR1DAoqFQQeJB47UoTMT2qZaYJ8dqqhiQVgwzwpFYDwC&#10;BIMUIMGwf8uTWVI5UH81dBE2ZSoP+QqAIzMxPIpk4ztBEzmsLaEMCR/xVWQDaYiRNTtqRyZoYOCI&#10;H5qRcbp7RFWwCJMKccmjNlgdsmoBmFRLmABUolkmuzMHgnA81L3g20sxLYmaEpBY9NYKjPSMVZdj&#10;gOzeSR5NZtupkbsx0k8ClA2TgcUX3BtEj8YqFBNyukkd+R2qSbVfqYMZwRkV5eYgdcCakyKrEAYM&#10;5HxURaSbJCEYJEqRkeaFbQAksMgY/FY4ZY4PasQ4Y/I/yqyOKIKonI44qztOPbgMdytgeaUwph8U&#10;OFVRlh5+agRdvfSyGlWJZY8xVK6AbgnM5msoxRlaORQnbIkc5oWwQbAqsggzyBU1BUEskYgCsTMg&#10;Lg89uK907iST8eDUsFkkAGJI3DINedDI6gCDTGmte5dtlhKHFbta+mv5rTXBaSGVQZOcHuaKMXLo&#10;C+TQ5ABEjBrNsg7gMfgUTUWjbc23+5TwKXt3SkhZ3dxzUCiOWNwW7LhQYBxiDTimNqCSQ4B8RVba&#10;bGVwTkTzRQ+G+6J7mrTDaQfUlnuFC/bAJkUDYLYEAwWgRg1JbhRWG6SJzzzWUb2rbdGGEHyKKxbQ&#10;Rj7asAAduf6Gs+8vQEJ3ePNScgn7H2BZnxPmlpZTmRjBWqYKCtdXpzJOT2qO64GMfcYiDgihXWFz&#10;CpEAZHeh7pVUnHbERQlhLysWaRu+BUVtqFLb4Ib+opx9FdCsVPeBH7qQKsLpU4jzVtMuMRg3bjHq&#10;YsIpViRPjuDRvbUD7siIoZQFmgkrwDVBpIkGO5GCqDJ+RFRtkqHVtpOa8WacLxj8UVbSjgNIzmCD&#10;QsjiBBGAnisQQCu0H5ojJ0opuECTioWzAADDJMzUROjLk79wJ6YJjiaYe4UNsowIyd4HmoNLbjiA&#10;MgYoVkAl+ykdPxRIoBuOO5Gc1NHG1ySc1L25CgMNw7ealDhikKT8YqqLskAc77WDhWBxQijQeqSu&#10;IjgUU9W/sQKkqbwMNu2mYxuoRlibrgR571i7lQAOOKO6BGaBwuQKHBH9og1dgNkCrK0YqREEZiDg&#10;+aF9sQakpO0KpMjgVGy0FbZyOZBqCPDqzCRWDLwP71AjiTkCqIlSH7OrtojqQfjwKUjcx815pALe&#10;fAmos0dgKqitoX2gNwwABUCu5QwI8R3rJuAqy5zUVCFv6VQxKiDPBGJrwYggAYjn80RIgkAxwagR&#10;uEn8CPirI2eIWHwZjFQJzAHzFFdi5kQDAFYu9JgLGMk8g1EVJmFwEO7uTFDQnqxJiR4qYJUMCwiB&#10;g1ORAGD/ALVZW0ilkgbpB5Ec0I5IMAcUYKSB471FpyFnPipZEiRM4DBZNM6RyIJbCmYGJpe4olDE&#10;CO1Z3gKRPfiMzQyjaKnFNUW4YHcwOImT5qzsXIRCUGDjufOa1/SXthH9yIxVshskr1kSTyOTXPz4&#10;6M7xdl175jrGDLKRzNLC37OxWeTBMjzSdguC8QSBAPmtx0XpOiu6R2/mAt3Y0gCdtYJ1Az07o1e2&#10;rsyMt0bgsY7Zot7VNDSTvY9xkxUUyyIAOCN8xEd6yhkOGDhQVBerbBdMuNOASXulmUwFYnj8VuHp&#10;ulQo1veWPDEf5RNa7pjZJIW0NqN0iZ3TV5pbDqXVHf8AUzgZKVyss91+jM4JMpdf+m6AXT7a8lhJ&#10;JFbJ6T6hbdNiXFRTyWxK1qPqlu5JaAsEKRMwRzVv6VqbQCKCrSwYz9xqTj+CIotU7Kv17Tsmr3bm&#10;6RmBETxUfS2RLi7mlp2gEwPzNbP6jpbeotWx+o1wknJgZMx/atY1Vi4mx1tlVhhB88CadjyqUVFs&#10;Fqmbxq9dpXtN7VhWYQnzj91Uzh4tdf3cgmBVHoNQbe+zc2b2kmDDMR2q4TV35ClljnaBuoJw2lSy&#10;Nmx6T1fU2ECAtBkOJO1V8Cap7d+9chbTv7uX6vANSbUA2nguCZWD38UHSkiy0XSCGhj4FJSpdCoz&#10;+GzYNPq2u6XTq1wfpuWJc857CsNr7tu7/LwyhlLtON2cGqoXHs3kI9u4q5O3G2fM9zT5sG5fDi5D&#10;yeDPH+1Co9hXY7bv3ka2hu22dWDeSARg/gVs2gS5eZCwkB9yN3Lf4q0xwqbbjdBnpIHNP+nam5/M&#10;Kiuu2WIJMKcTFLnB0Hdm0+qaG+BcUqZYNC9hOYrj3q3orWmDqh2IS0HGTmK7kV1Nyy+oWyXsKyox&#10;H7Z8GqD13QW7+mvIl1EGYWSxJAxJPFDhyyg0SeF9t3RyDR30CFSv/kBztJq7stb2WWVApglifNa7&#10;Y0oVgLlksRyVPFbnpfTlUqqRbNzJByIAyCT3rXmkl7Eyv0F9M1K7nbeGDJuAMg5/d+a2I+p3Lj2x&#10;c3MVtNEjMAcnyTSuk+nbli37myUKmMw34rXLN/Upq2tBmUq2C+SAOOKxXGVtejFOUoNLnlmzNpxq&#10;BZlQrbdxBGWjtilrOja3sLjbO1tvgA5mmbOuS6EO/aY6bgxLE5xT7suy87K9xohxyQDg0NsJsY1N&#10;nT2rlxgrOWdQCpkREzRNBevK7ra/Tm6S2ZJ77qrxeLByE2qSqxMFVPE/NMWlK37KWmAh4J5J/wDj&#10;0StIpDWqP8xeFj3SbbNCgY6vIirz0H/03T3Wveotb9tgLZWcpPgUt6vqtFoNA913HuKCylCAfivm&#10;f1j6v1eo1F4K7KCeQORWzTabJn4XCXs048M96qNncPrb+IugsG9Z0RLKoILGRPxmuDai/cvuHIaA&#10;JifPmqUXjdZ2d8t3PenbARl28t37E118elhhXHftmuUJKKTZteiuI1oHaYBgBekRWx2dEVuvdGmY&#10;rtlZafnFa1okf7SNoZYE5FbFoHZFRygVUJQJJkz/AM1ztQlbOBnj+V32XVt3RUU2J3Dc7DgE0LeA&#10;rW9rMykRHOTkUyLpu+57ZdVgYGIpBxqBcS2v3lSc4ArHFAbiV3ZudNwgdRH/AJdzSO0oNMQCjSYb&#10;481f+jaA6l2PsP7VpZfaN35pT1zT2k1SKj7EKy3cL8GnxVF7KSk3wUF7VG3bKI53iCGHBFa3rtUc&#10;lhsdhI29hV3qdRLKS6A742zkgcUrrdR6fstfpAEA7pz1CtunXK4NkMPRo2pJNskgkN34FJWHZcg9&#10;ParT1fWW7jTbt+AAOIqr0aq7PIgjP5rsx/sto9BFVjsttOf1d1okjgV1D0AIWtMqIT0tkSOk5muc&#10;+nIFYSmZrpXoVk2GkM0hlIAxg5INcXXSTtHnte5SkuOE0dq0V0CwuoSwzhrw2/8AhH7qvdVetAm+&#10;dSVciFERtI544EVrejZjcH6xRGSfODxFWB0l97b3GEqT9nEx3rzso8mdqrFdQtk3CfYuFWI2lszP&#10;c/FC1WosNaubGIJG/cV4E7SPwKPrtUtizcILMwUWhKwLeZDfJFa+l1W1Kl7jNJE7FMgntVbG0Kva&#10;a/rvTvav9bsDypDdzmBWm6tLKi6kgndMkQR8RXTfUNHcD73bejIdw4k8du9ai1rLiAVbpIOGIPj4&#10;rbpZ8iIQrr5C/TH07pPUns6d56yPtBYqGOI8GaX+uvoPV/TmoCs3uW7g6X5HzBqz+lPU7Hp3q+ld&#10;yfbVzIUYVvAPeuxfxb+sfR/qL0UBEHvo+PORLTxgV3cSx7LbdmqOPNWWalxBx4ftez4xvXhuzaLg&#10;LxxH4qtdPcJUKJOc9vgVsV+13UMVAA/FIJbLk/pLEiJxJo4ZKXB28c6iivCTjaSZ6aeFm2zbrr7W&#10;BMmjpbxNq20hiXU1aaT05GDBiGhRignmr2T7rVcmh37bBySCoA/bW8/S7i81t85YRBgr80hrNALQ&#10;BktMT2E0P0W8bOoAJChstPEA1eoksuF12gdbty4W32vg+gvqj0ptX6TuZQ7bJRgQwz5PmK+QdXZZ&#10;LrLnnivsPQa0XvR2RH2MyFgNsglex8V8qeu2gNfcHBLyc0Hg8jX3YfA7xzUKr/lGz3pq7QGK946e&#10;a2iwhdtyvBEQp71Q6Gx18dAI/pFbHZui4zlLZWVlR4z3p2slbYOqSlubLO3fSQNpCQAw8mrVU2bC&#10;qz1zg4pBbqqUkQe4HijWdMjbSCbak98kVxp0c544lyXS60XUADLJKDJI7U7c0tsktcuI8KGx4jzS&#10;ekuLvvqwgbdo78d/zWwaO7vt2LftLLXmEjsB5J81jm6ZmcuXyUNqzqrbLAWDkkHsRVpp1OmSyLkn&#10;eZUbeFPc05f9NRGQKoUEsCs/dPFRSzt9odThVloPYHK1HO0gHyy20FpQbIaxKKQxujiSea2K76nd&#10;sJlQqruKk52jgiardLpbbW3RbgQKTtbII38A/wDFIXrdsX71pnmV2YyjkVklG5ATht+OS3/9XvGU&#10;D/8AcIeT9vT2qNy779tiCWYdRUCCyil7Poys1po6QV2DvHkDxTlvQ3bNx5byTc7FlpEqvsXNSI6N&#10;drozDouWgCszHn+1brZ1Ntku2g9yV6vtzAH+h71remubBZT2SdqdTRIEnIPgmrdH9r27odIlmkEy&#10;QBAg+PNCNxR2jiXQbSdZCFiysoyxiceBVf6heu6dfdAtowQyxTcJ7ZpxvVbOncMl07oThdwA5lZ7&#10;9qVTWJevQSSF2ruaQVI7gd6iGOKKdtZJtFRcUFpZRmC2Bg1qD3GfUk7gpQZ3An7fg9/NdA9UvNZs&#10;lka2HyN8bt0/5zFaots3IVmkKSqiJZd45puJdi8uNcVYHQi3dUH9S2zNB3YBoOpLrubTvtLOAc5U&#10;8QB81m24a0guQwUnaJzIwVojN7pusm/29y20c5Zf/ij3FN20UrEjrxbI3sC0gAc9sTU19Tun27bw&#10;xUFiYyo7Cq5rJNp7IkMGL7sdRWiXtVu1JIHUVCgqJJBXg1HBMvd+y00zuzKVVTcCAFSYJnxTxQ+5&#10;Y9reARktwI/bVdp7W6yd1rJ2wAZOPJq6RXuEou8zBgZAjj8xSZqim+Rz0yxc6NgXrLHwJ8Z48Vu3&#10;p/piMo3IlspA3DMDnNUVv0ZLAT3bvt3BwT1CGHftmre3ctG3aaPClVODtMSY7CsuUrGqk2yx9a0V&#10;u7o3e0VUx4kH8eSOa+avUnbT6phsCOzEBoAIEV9S6i6L1oSiOd0IDMNPIEdgTXz/APV+g33rm5GA&#10;NxisjLtx/Y03QZKlTYOdS3RkjVnv3gbwtAkKoCkiJY8/k00Tde8onfJ6TxFKaK9ZumzMKyowAmrS&#10;zZ2MLm8XUlQCMZIxXRyNK+BbTYwmst71DSqACQZ6o8Vj1DXi3ctXRZ2yWI3HA/FeuI77gzlVRfuB&#10;BFQut7yJttyLXUdxwqxzWRJWVK0nTYle15BO99oYyIOQtGuam4WnpKoVYAn7jVTd01y2hdkUyM5k&#10;gE1a6bSr1QoAcFTPEc4PEUc4wSQDnlycPgsrOsBNu4l5lZpBBEnGDz/lS7XEuaVlI3cyQCDP/ApY&#10;OTZGxVLpKSMKVNIXCHcMb67kMFN2GI+RS44rdjPtvgbZmlURdxBDZIyQODWNPcFtHIVkD9vJPegs&#10;iiFuKVZgX3AboBwJrDtvtInugCNpMwS1NUeAY4kiwAuG463B7gJgHhvBg9xRL2qll6djmQcCCBVQ&#10;124qnasbR/XcewrG4G2s2WZ8CZ+efxRrCPhdcJhln3FAYe25Kkz80fWO1tFDWwjBiZZsE/Iqs1et&#10;9sptCwHIeBiqP1L1JmAT/uAHGeAc812PHeKnlnFvo6uhwf3OUf4K/wBW1gf22R3BViVHhhWohTca&#10;4Sxhp5zFbCLcoVthmBjHiaDe0QCk7thYGI717jDpViikjp45OLdoqNNpbaAOxg/ap/2pi9tKhV88&#10;Lzijiy6OFnpIGG5nzSBcrchrkMB2HM05J/Bs4+Qlq+WYFCTB5bkj5plbsS53SWj4EVWalri7Vgqo&#10;kmOSDTdh/s/TcwJPiii2iSSZcW7iWT7hQkETSmpQomWWGaQQOx+aywTYwBbwBMyarzqHVFUzCsVi&#10;msUN2WhXl4kyp+BS6i49ohhnfKjzUgGa0DuUg48Gs3Xm0FYFoj+nzUZIxFjZbrgFSucjAo2mvLtP&#10;TvEgkDihH/8AbkiOfIrPdSJAmZHigLyIJtt5GWTfuA71FEDDc0xJ2k+aIyEwQ5UKTBFA933IPb7S&#10;W4mrsCLYVChtXZYt/saZV8oqkGGgTgmargSjMJECACO9PowF22xRYmAf9ZqJhFg+nREY7AI4JPFU&#10;Ooj3N5k9o5irO9sfkK5DRt7GqrUrcViOQVjb4qpKkRK2StMLbQXwW7YGKfuOAwl+kr90YFVtuWCh&#10;gsiAf60yHUOFZiVGMdx4qoskohLZ2JAYMy4HyDS/uCWhiTIyKZbducblAUY8ZrIhlwFX8eaNoDGi&#10;vIJ3ZVS0waauAFIKGRtG7zUVGWf2947jwfIFZssruTv6VUMVPkULGURvl+re2CAooFrTsEgOcc/N&#10;EXrdWDYcYnABqbn27dxbnUQABtoLGKwW1nYFiDtGZFYthZDhpkkye0UZHO5QqEbv6z8UC0V3uDbl&#10;TK+Kuy+SYdF9uNxP7qXubQNv/lmO003O4dAKlQVKjMilU6GkxKiT/tVMiSGFIEm0sBhEzJmhi1G4&#10;Pe7fb81DaqhS7DA3HEV6EF0s37jMRxV2Rr9hRdIRFH915PkU+CGZ9u6QsCq9H3lAyFVE8YimbZVL&#10;ZG4o08juKtAOJ72iwtsASYkzRVtlUR9qwWgTUbJMXwDIkcmCAKYJAuLjarrK96tICbaFX3WtzSoJ&#10;6c0rdIJBdjcYHNWDJuB3nfHH5HmkytwLkHEmBzVNFY2LbWchkUyZkT4oKr9yjGefFNDaWMKRPJJo&#10;SxuaSFnuomYoaG2BQBA26624/wBiKLdIsqkCMdszR7oAhSgAOQfIoCKFClAfx3AqqLTD+4wtLuG3&#10;qxUTbK55E80N1jqDljyARWYBYHcxU1ArCTtgbBJPIphNwkBYyI8mgLt3biSApJB8U2luH3czhm8f&#10;gUcRGVWqLG3asKWZNxVgJJyN1SvqtwKswFOIGSaFbZCGbIAkfn8UnevMqKCjAyMmnKaEbGEYObfU&#10;xUDsamlxP0toG4t1D/eljcK7FJJU8nmpe5bDABWAOBI5AqtyLSC3bFwXLrPt6iIAPFYRrR2yqmPt&#10;/NEQBF3bRuI75MmjWhbtEgrMLlgMyatRILvdIUh1DluDzQtuziGAAJn/AEpq5ZtjhigAJ2jufNCS&#10;4QEnqAGY5aajVFAULszKNqmSalbcKjgkSvcZqWmsIdxDBY8/NecOp2AwRywFUFRFPbhf0smCCTis&#10;Mx+1UE95pk2AzWyUBVVPelVRBduBRulZJqibTJDbm6BBIODJoS3XZgCgIIOTwKnckLdIADECGB4q&#10;C2jFsGSzCRQsJEbdvPPPesopg2wSSMblqSBQrdEMv9N1QthQ0oGVZ/Miog9odbSDgbmA5OKC1sMW&#10;AUrC5eeaZZ90FpY7jBU8HtU7re593MRHE0fFAeyqNn9O26kyTBntWbunBUDcoIyT5IqdoW2e595a&#10;I2dq8xKMfZt7pMGfJpDSHxAXXBV2Kwsxn/Ws7ituDEMMVlwcll2jweKhtUqQQd8z8RQIKwrhikbV&#10;DHAol0ENbljMAGcgUBbhZFVlG7kN3kdqMLjZDKMGZHmjAti4RROwAkD7vINTtqoIDkgd6woJDIO4&#10;yanbuxtDJniPxUIzKu4lm2iD0+aMLC/vmQAY70O6h3lSsuon+hrypMAqdxxJ7CqtFpkggHeDMmsH&#10;VMs7S2TgdgfmsXEAVGOdszt4JrMOFXCsGzA8eaB0XZ5bkyCQARux2jmo2iibXMwAZxk1EGyIO4yR&#10;kEcRWbdwkgBJYrANUWFDIdu24Cp81NSC20IFKj7qHeVAVJYKgET5asW2usX3ksViIqmXGNk7JCMf&#10;1QofMEcxRnZgwCzIaRt7A0KyGLhWKluZ7miWmO5m3bSRz2xQ2FtH9OIuj9Mp3LdiKYe2gZgGaCYn&#10;uZpdQ5TN9tp5kcxTNu5lshnUdhMUtsfFcBEZzc2rBC43HvPOK6F6ToBaS3+qAwjjGa1LQabcUJUE&#10;wQJxz811D0DTA2o2ct4lgB58GsmfJwzdpIXM27Q6dxrFUJuZrJl+AZ7muiem6O57VlA4KsoG3/x8&#10;47Vr/o2itpdUXkuFykAloUiMEHzW/wCh01u2ltLYK7VKXC3x5FcSUrPR6eKS5JjSspKKyqsgCZEV&#10;QJcWzevI43C4+XUkgT2Pitxa47J1upcmYGYArVfVbtu29r2r8bv09iiP/jrVwHyZR302yqEwrySC&#10;TK9gfNVuqR5At2wARGSeO275q31Fg37arZaCy43mCwHgVVNq1to4SVZoQq3WJGMnilziBGfLssHf&#10;URZb3du23gcNt4qFzWptbrVZkksJz/SkluwzLvYEbQWQQsHzT9q211nFxLW4puAzJHAmssom2GS6&#10;Ky5dQOzurbnEbkEKGPBrXr2oCFHZWJLQ3wwxNbPq9Olu5ts43QzCTtAP5qg1dq4GnC9DEQMAf+VS&#10;L/ZWW66ND1SubjoHiCxDBY4zVTpw3ullgQM9wTWzXrDNaIuMCQd8g8qK1w2Xe4j7Du4KjAJroY+U&#10;cXN2y801697Te02EaRGFIOSKfOucqqbSqGd8j7W+I5qhsyLbbiSqnbC4z3prTtbBVgCkgl9/YDxR&#10;7UZHFtNXwXqetNp1e4XugngA4M4Eqea2Wx9UXlVd1xNqW9twqSX/ABnzXPbtv3UtuoMMoIafuHGa&#10;X0uh95EQI7DO4hpEDxVuKa5FqDjwlwdy0n1GdRYtOGYsy7VRxlW+D4NFvfUTGyUe3s2r9oY5+Gj5&#10;rlvp+ubaN7m2UgW//EDuDVhqrxk2yxA5uOudpbk1cJyTo0LAtqHvUfXYRzvgASjTMtWoazX75dBk&#10;EloHxzNGcHZaPuK+8sQq+PJHg0ndCaif2FSGgcEVuhL8TNHC4Wr7EbV+Q7XYYsenE/1NWNp2091Z&#10;uScDaDzS15bCM5UE7WnfGWFNIgUqbndi/wA54pGXG2acM9vBK5qvcLkNuLmDuOBHGKE1xblsTalo&#10;4IwB5mmjqjcVw1pbZaRxiBwWpGL5tqDc6MHA7Vn2ND5ST9knV7kJAxAVZ4j8Ub33uB7mxeBwIG4Y&#10;NVCuqPuTex3hgQO1FfUNtcorbFJZt0Lj8VbQCkXbEzF3CuBAUyzGrBNeFCAkjJgSDO2tYF4NcLqW&#10;LmCpPM1O3c3lUdAdslsRFA4hxyGz39RYdri3Xc3BkFRhj2H9KBY1D7rVtQhJLTu4iljfAVtqrwIL&#10;An5n4qFhgfcZkDBhtOeTzigofGTLQKJt7YUF4GYYCt80C2Nl0b7ltt49skmc8jHnzXPNMwAQG2oQ&#10;jrCr1VuXoHs9Aa4UDSVM9l+RM/ipFcjYytqzZV9gbBfTpeIeZmPMcNVdqla2y3C4S1cYpbMxu/8A&#10;arHTXHfpa4qEEISoBVgeBJ/dVY5R7JMkhsELnqJgTOAabHsJ0Jarc4usP/lax4U+Z81zq5pbZdg7&#10;neWLlQuQR2ArftWIRUcwhJYqpnbHcxWp6xxca4YWVAAKnkHt8U+OauDnarHdGtMlvT3QfaO+dqkN&#10;IqexiAiltwy25cAmmrO22STaBMgCDMbe5+axcsLeZgu+TIXJ6R/zWiMrMexpAEdTeClyybclu7dq&#10;9eB2vIAMQrDEHvSlpADaYBYUkEPOTU71tDcCJblSTsByc5xR0XZhUvbR1ORAYlmkkDtV56fqIVwG&#10;UALu3HkM3aTWve61tiytB2f1FO2dVZAJDEIbm8DbyY7mqcLF5ZOuDtPpWvttYEXnxtheeOTH+Cty&#10;ueqgqI1KupE+3bAlB5k81xDRa+7bJZO+FCmJ3DgHtV5pfVU/XDXHDhNvOR/8Ue9Y5/jZccjk+mbv&#10;rPUVCe242XLhge45IYHwRWieo6uRdSy7M1ply3MDn+lZva9+tXZrm3I77U8gVq9/V/rl0Ulwm4yf&#10;Pj4ooyS5FThJ+hD1LUKt64ltgRdWecgfArUbpIOwIpaNoJzM+fmrq/cRvcFwrkkqQMfg1Sl/abZu&#10;AVOqfFbMUrM879oVtYjG3sROKHeQsJ3bcQFUYozrdl3YxKziO9Lq5G5tkbsEkyJrTEQ5GUu4tk3V&#10;lZVY4NHDuAAQVPPiD5pc3LJYIUVbaAMSuNxnJmi6nUKbW5Gm5MEDgCiK3Md3KdyCXUCRIzJ5yOar&#10;dTbHtBGiT2bIHgzRLXQhLO53DEYBipXLaBScZADbhnPfxRRZTZWXlFu21sCVVo3ck/mgJbY7Tbck&#10;HDBuYp11fc4lFLDFV9ouq5cOysVMY2/mmOhCcgm1XdUF1iCsoBjPimQjA3EeUEc8x80od+1sKAWA&#10;38ECipeAcjcY4BjM0mRpgmZQW0e31CRgwcH5pfUX3BE2lENGeIotuy7C4dqsVJzHVJpa4SAJbc24&#10;bp+0/ikpclzFXBtI6u5AYgwMgiiJeNy6H9yFxwOwpe9fUNLTu5Cqcis2hcNwsZO2DJ5E1co2gsc6&#10;fZe29Pa2yN7KSTgw1CIUAm2PtOJNLretNv6ypDAw2MU3dDEtiVKk7hyDXOmqZ0IzTQlqw9za5Qgr&#10;3BnBqiu222gkEnkz3q7O5lLEGSMD8Uhq1uG0Gw5nt2im4ezPkZTFWDYgdsc5odwFIQIZGJ7mKOLQ&#10;cz1AkyQBS9+7KuQ0gMBkdq2GREFFwOTs6YmG5FKMbjXBDDM7e0UybbpcIZVZDEQcxQkmL3UvIVZq&#10;0yNWRsAsHXYu0DFZUFf3lsd+xFDc/cpgBcT2/Jih3R7pK7gdvgxM0wW4kmUv7m4STwZgA0NLS4G6&#10;M8jn80G9aQFyJMJBIMivFG2gMxAC7vOKkkFEK14IZJLbhAIHFANwhS0dcxPes7JJVQJYA0FiWIMg&#10;sJpVD7aQLcHR5lczQ7iREruxPiKKxJGRAJye0UutslgdwM/NWBaANAmFrP8A/aFT8rbEkcmKl7rf&#10;42/tRoiaPrFr8Q8MV25nEZ7ClQzO1woeuVLMRgwf8qz7O8r7aHccwTIEVKxqssNxtdTZid04itak&#10;eAcf2Evrndcu7kIJhe4Pio6eyvUidJwIcznmfgUOyzZVLqza6iSv3LQf/ga6HZHEEeCTAo1NAbX8&#10;hE63Lh9pSWzmQKmdWt5rk2mYNlYzP9fNLXQobetveCg3QRApZr25h0bHmQoO0Y+areEkxn3WW26e&#10;yGg4EYANDGpUXH3OyhoVVC8nvS6+038wrW/aFsgmW3E95kVlmO1MNtneG8huc0mTsbDoNY6Q0uQF&#10;O2IIH4rLoxe0xvsuxZaOIPasosr7QNsAZKEnv3mg+6t1XBLsVx7YjgUqSGRMnV7TvFzfJ4PMHx4N&#10;CW+MFLJDSJJOTQHuo1zbGxi27aOMd68jW1eQWdrn/wBSRzFRRRG2WSm3uuBhGYVBJz3JpQ3WCEKd&#10;7F4xwTU11BuveIuqCT1MB28CvIiGCgOySDtwT8yaJJANhH/mNj3Aitwm0jqH9KFcIV2HudKKJJEE&#10;E9o71Mae0wKOwYkBtxJ3BfIpRrTo233LcSGUPkEcVbSJY4bb2UtMVYywKrGQBzHxQ2Yi5Agb3yS0&#10;5Pio+27KjIwDRtJmMUK25BFoWgYiCOQ1A0S0Duu7NdKnFs5/9qNZAOxysSpPVyKggCy7W5advP8A&#10;nWLts6hypYkqxJ8lRxFWFuQVLi8WwoMRJ6qaN0XVthLcOu6Z7/ApcG2t+1NxQWU7yMhj4NTe6qB+&#10;rDBdo53EckVVBbv2YvXSws23BLWzwrQBQ719CEtshG5jJ8RRXuq2y3ZK7WMkBSGntzSl29d2BeFZ&#10;89gGHk1LKciaX9rLkiAw6SDM0C20IhckvJiTLQPNHKBrV1SinuYAJJ8UvZULfUK3iTwIqtwcYKho&#10;IFLRcBLiUVRAjxWdjMLYdkO4Ff7Vh0lehwr5JjwDz8V609pSz7HEdhEqwqmxkMfTF79jO62ygJC7&#10;pn80qthbj3QSSW43CYinLzW5lYO48cA/kUi294uPfKAGBAkGs8x7b4MugDI1okiYiZpku63LFsIJ&#10;3AXSuQKUshiX4ggE+AfP9aP6VcDvlihRWaRg88HzWLLLhjcUbaG9dauP7e5tw3nYSDkVzP1xFuXL&#10;uRvUmQBhK6RqU3sXy24S0mAK5h6k2+/7ltJkxPY0GkVybOhBU3SK+2jQsGJGd1EuaeV3kbiokCan&#10;s9s5Qhw0ATiju4Yk43kcMa6Azeee2qbGDEKfOdtRLvZuAF53KQTWIOxlVct1MfAoW5XAEFZq0it9&#10;qw6O4QgXGEHBP+1Su5CtADE8mvbQNqkSZnHasuzQUZ9mZLciiigZWYkNIFlZmWIMCfxUUuW0cQC4&#10;HIGM14J1WlR+ILMcgjxRHMuJtHpPMxFOFM8WMoozu5Ar2+6oFsrLHBgZAqL2neCUZROYIrCN0OrF&#10;oPDrzFHYBlZDiRw0BScx80ewzOWEDJLQR28CgojwCzyDkV4O6oAGyDyfirM/Y6qpsQEbULSFjg0R&#10;pjk7QeJkVhmwodz15AjA8miI1naAB0wZ8zVgpckDaJvM28gRP/xq9auOwZAqlud3cR4oS3mfpLRB&#10;hpHH4NSdtjHf1SN2RAFWmEg1zUC9eaXgGMHBoN3UAFUttGwxmMg1D3E3+57cEwCvxRXtJIN0AsDA&#10;VR/arD3CRZBsEneJFMpsZtrBVYrEjivbWFzndlgcZWsW0VA7+2eMRjJoWymw62ArfcMocUG2GFs7&#10;3DBjBIP2/mspcue3kCEjdtqF0wgYKAhPjmKoXJo8ttvaBMSCeqOayu90ucjiWNQuXwRbO4AbsmIj&#10;xUkce29tsPukeTRRQmbPLCmQ7NtXqB4IqQY87wvtwYOaHbDQ+CI7Tk0MEhbSkIADPB4+aNIBSCLd&#10;c3bpLkkQc5gVmw2CGUZyMTWWVWDXFlWOWA4IoZxtc21GJPaKKi97MpqHFyFaREAsImKErXf1BMbj&#10;zRPcMoxXnH4mhkAM43KYHfAoWh0ZsXEYZiTmNq0e0vGIYPueeIrI9xQNkB1xisKqsXW2072DNu7x&#10;Qhuaoee6rIEZCu65OMRHaj7oC9ck5ZYlgKUe45F1Nwy0Cf8AOjhnZlTbGNpPJgVbBTsK+lt7nIbc&#10;kT8n+lMNZ9v2x4Sdw7k8c0CVRQyIROXHlaCy+7b2wQeQvBxS22FtHReII3BS0cjGB4pRryKu5LY6&#10;s9X7lpdyy3FK22JQCSTGGqVk7ZfZLBtoniD80lybJQdLx6JMzmD/ALfiiC87J0hxGQSP9aVE7CXV&#10;vuIBblSfFPW/fCtvZhC8AYihCiD39Uy0MIO4YP4p20yq1ssdu5TtIGMdqV3l4/UkD7ge8+KwjrbW&#10;4Nm5WOJMER8USC4LG49so45ZiJnEVGw0EpudtxhViaSR5hZEweeQKZ95UGCC4ghs9X4omJlJWbdp&#10;E32HBA2qk9QgGa1z1z3HV1K24A5U4WtptWnbT2ICsGkkz/f+1UHqdpmR0RZGwhlIiDXN6kdRR/Ff&#10;wcF1qj3XkTnnzS2MCasPUrRS6TBB/wBKSDiR0yeCa6kekbsPMInjhTI74r22BMcivBZPOFrDEc/2&#10;k1LDo8uFMjNEECcmhHaRzkCpLd/FUQzvn9tSc7mBH4g1FGAAxkGpM5IyPzUoEiEEntPY1mJ25gE1&#10;6ZEkfE1mMAQT4qFnmGDGRUBJ4NZLgpUFJBwKlFhN5gZiMCsEEgTNeYiFHaZJrIuieKhTPHBXwRUO&#10;O4ianC1gNj+vFQiChgVw9eJkyG4HNRM4EAVNeo5/uaotUCuOWKyTUGVqmzc1BWYTxVooySQe0nio&#10;FmgSaMfzM1FxgD4kVCGN5I57Zr21cCajuOOxFYMRwQeaslBDhTjE1ABm4qREAYNRZx2EVA0e3YiP&#10;xNY3QRisCMTXoOemrLCmeJMTmpmdmODUFyYnEUS0AR4/NVZTPEkFTtosA8ntIqMLt2sTP+lZNsqV&#10;logZmqBUaBhS3eofdgmBRAjSsYjNZfA7GaojQPeIIiJrG/wtYYic4NejcDniKslIIGHGOk1Z21ZM&#10;7QR5HIqqJICgYzTq3i+4sYoosGkyzv6RnVpnGSYgGteOBziau/5pdpBuMV/1qldRzOKuXYVL0jCk&#10;dXnvWUMbfHk1jPSYry5LS2PFCVQe3bdidu0E8U+dCACB1EASO80CzcCg7IgnIIp+1qFWJXcIPVxR&#10;RL2lZADLNsmc0Td921cxmhu6ndLFl7YoLFMdRj4oaI2ZJXdDVm5InAIPavC2CeeDg1lkndmr4BBd&#10;IIkTRDDnx4ioftPTHiiKwUncJ/rUKoyu3Kk0NVkEAQR3owVPtb81hEJQsB+BUsiQN05AgkeKmGna&#10;ZA85ma8wAgBeOfmvBmMnaM4gYirL2ocslXTaGIPJHPFStshKnaYA4PM0vp7uWjHiak0EkRyPuFVf&#10;INUydxNxDKmzGM4oRnYOBnn91ZbACzgCVoiKSZI5E1YTRNCCxhTEbROaHJkfjv8A7VMRc2+2rTPa&#10;sXRaa7HUNvAFUWgAVirZGORWVXcUb2zHz3orEXGG1BPB8V4uJGM5AE8UJAb290lU6Tih7WBIJwe1&#10;MlG2ptHT3EUNbZaWgwByKop0N6C6qXB+mRnGcTW4r65etkOIksZE9Oa0Ih5UoxOJ/FTGqdUKz0nJ&#10;FNxzoVKD9BvUwpvhi88mRSyD92zI/wBKCLbOQzExTlu1CHE/7VT5CXFIXuL+7gFu1Q3N4G1aI9zA&#10;RcqMkRU/bJ/bCnME8GoGL8S0CB5psN1hUETBEmc0JXYE55EcUbT2SQZUiTMxPFFECaoZK3BKhxC8&#10;rOZodreqNN4AgwAfmsvbW5ZUhSHBMmaEUeBEbmyRExRMGLv0B2qAslgVNZ3NbVVeSpMGsr0bhcUU&#10;Nl3CS80uy6H0uFcHKAiCO9PJpLN1nDEA42ie1UirAPJG7B4inNHdVHjKHzEir3WUrs2HVelWvYXZ&#10;t3AzmtUdyGG3EGGB4FbA3qQvgptgRmcVVO4JdiBEmPmoEhZbQJ3FtorO5laYHOCcyBU2QQIcsZHS&#10;uKxcS0STBngk0DG0wRvZG+PyPmlyIA/uJohQqAdskYoX3xyaiIFdjJkAAgTUepixCgKM1HZnIEx/&#10;nXssDziIA7UQMkjxC/ivIccfiiXrabcEqw5nvUcQYlhEme34qiqJbEBQ7TPYiih7kljPTxmsIpMb&#10;ciMdqm5321wojpjmqCoA6kRDgk5xwZoLK0vIEzBqftFQwnbHEVFlHT1DiokURgBGFeCloaZo7Ko3&#10;ATJ7UuLVzaTlfg+KotGCZwDOeeKxOI2/1ogDGR2AniK9uAV+c/5VRbTBooPY4pg2wVACgFok0LO1&#10;BMfJ8VMXJVU3KuZqwaYJl2koW4bMCsBxK7hMHtRmYknpDYqEgIRBqhh5m6icDMxQhJP3RWWZiZA5&#10;rKopgzHMjzUKokZB2zHesTuJ/wB6iFle8gz/AErONxnOcGoU0QVRu+KyimCQCamLZxxAyalIE1Au&#10;jCieAQJzUQpO4KTg/iixsGF8HmvPZ2kFmw2RnmoSnQNSDA39pntQt7d8RRnUKdqkYihSCSYwatMF&#10;2E2lYlxBFWFi/DsfanEAk8VX7RGe3miuZJABGKCUVJchJFzsDdKYLQfxT41bIRDoNrQxAkmqO1f2&#10;bF9zg09Zm47iRJE7h3rBlxV30ZMsEmOJd3i8TuhjIHAH4p6zc9sFNgzIzkQPNVaB/ZjBXJpmzGzc&#10;8lfzMmseSHYhwsttJfVcEEAEcZFbvpvU/fUqLaq24SR+5R8iuaK+49IhuUDVf2L+xd+/rZYziTXO&#10;1OLlOjK4Tj7C+sAkXAHB3dRYcA1WaC6bTKA8yBnwKsmVWtrtumANpkYk9ge9U6LcS44QgMnO480e&#10;OnFxKhFyNx0eu9xiQwkjO7jHitkt6VbgUuWe23K8meRFcz05ubJeEAfI/Nbp6RrTpkVjbddpw05I&#10;PismXDtumKnKUX1ZWevei3LKs5VZDAk5gE1TWb997DrvG5nmeDiumaxhdstblmLTCnHPYmuc6nSG&#10;3cZLlpoEEEDBp2DM5Rp+i13yiw010BRLOXDgAjjd3NWx32touL4ZTgc88UhptIzYDgdgIimtfo1S&#10;Nrs5VZYgzMUEqk6sVt220g19bavNtZDBjHb8/mi6dLuy3cSMJBrWLOs/UKKzKGEkHMirvRa7KJBm&#10;YEGdo8AVcsTiiLLFKy10+mllQ3SwmM8Luqap7bWg6qPbeWBOD+Klc222RVY5Ubpz+BVbfvxdd3Yg&#10;7dojhvFJuwVJt9H0vpPqDQW/pi5pbZlrlllIIhVJ7z5Nci1Fxf5YyA8LsJ/dnzVJptZqSLyG4LYI&#10;HSTuBNL67V2baXQUaCuAMHFZrRpnntLjqNGrI0mQxB9yTOOOK6J6ZrPbVFZNzMC3Vx84rn2l14tu&#10;WZAUYAnd5rcdF6s95i7r9q9HtiIFHnjfa4MuGaq7NsOmFxLdzKWxORwrdjWoa7SWrTi4RjLh5ncR&#10;/wA1tF71C3tRCzdaw8ZIn44FUutvK8hbgYsemMnaPNZ8EXuGTlGdFHotV7d1Bau7l+6CIAJ7VY3d&#10;UrvwFCHPV2PeqEaJRdcW7kbed52qO9O6rX6CxZTci+5lmbyK3LFbVKxag31EZV2uslu5cgMQ7MRm&#10;BxFD9X+rNH6clxrShrmQDOVn4rnnrH1q12ybdoBGDYYc7RXO9Rq3v3HO6Ccz5rqaXxLnTyKkvRrx&#10;ePndykqNi9e+qNXrW67pfI/ArXbLHdAJMZz2pZWIL9WZ4py2AHSRwMjya7SwxhGkjovEooc2K4wZ&#10;j/Wjae4AEDOZByRULF3qERJ5gcVa3tGM3B2AMVknJLhnPy5a/F8WXOgvrCtyd3bkg1eWfauyASC8&#10;kGZIYcVo2kvNbdmX9p3AVsum1dtN5ZDvuETGK5mow0zhavA7T9I2a1fa2VXMqd5B4Bpi/eNoreB4&#10;bbuOQ35FV9p3ZQdjKdxPkMF7E1caRVuTe2ELuCmTJHfisP2zNCKaNi+kvqsenWblpQWD5uXF5Uzg&#10;itA+oNTcvam/c3ES574KkzNbH9QaDTaXThtK5VsG5tMCtMuakhJAVQoK57E0/EubRtjjlJU2vxK6&#10;4vtneALkENvntSL6O5qka5tG1eI5P4prVta2kMhAjCg1UH1trSbExuwJjgV1sELo6WGMnFbezWtZ&#10;IuESPP4p7Q2kKnqlpETVc9w3HZi2fmtq9G0sWz+mJOa16iahA3ajI4Yv3RsPp2juqyMqou7tE10P&#10;RaW84u3LbfuTcDg1qnpfp6q09bFYOBArf/SE3qV3dTmD2lRXmdTK3Z5z70sjlB+jbPRtU1lntOm5&#10;GMDcIIJ5FbFZVttreSXtiZmMA1UWvTwCS+63bVQwk7iZxj5NRv6klmVtMZMBScdHFcyVNmdtpcsa&#10;1Xuat2W3eCncqwwMD4arP0P6F9R9R1a6bSnczvmFJU4g7ozWppdcMSHkjP3YO2uqfw7+tLvo2pF2&#10;LdxwQbaM0EDxPIo8SjaTdIvDsnOKkii+tPof1b0AqupsujlYQosiB+MZrg/q+uT3zvUG7vGe48V+&#10;gX1T/Ev0/wBR0Rt3Pb23FXcjMWa35hsV8J/V4sp6pfe2yFe/hifPxWv7MIZPxbYefEobVCdpssx6&#10;toregNrZbG9Gi6fuQhe1ctvXtwcvcJLDpIwTU9fqZ6fdwsEACdxpNbZFwj21U525ma0pNLsvNncm&#10;vxSpUI3LM2Jdm2mDEcGlBb98OxA3KKeuG77QVz1K8sKwm43CjryQcCd1aIypG1S4XIvo1uXb1pmu&#10;bUCyfE+KuNDYW5cdslVHXMwPApRFKuFMou4gown+tW63CFRSAGVslR9wpeWViZ5ULazT7Qgy6Iok&#10;EgAE5NUtjRDcBgCctHArYtVprN23AWNpyFOJNN+k6ZLV62jDcHcBQcrI5/FRZqixP3ai0mbH6Q38&#10;v6VelCFdCVac+Jr589WvHUaq48g5yDia699WeprY0IskFWFwiPPyK4iq73dhJWYrZ4rDSyZH7Z1v&#10;GRbW53SVI2PSIAA5KxIkcmrmyxIY2maCIZYgCqOxagKQRPYTzNbADDNEDoyo71WfsPL7RYWnZkG2&#10;GCxM9mmrZE90lYMtDwvGPnzVDpCLQaGwcN2itw0d1kK7e6RkT91crUWnwYckElYXRWma4wZAQxDT&#10;w00wVDM2yyCpA3lmIC5ifmnLNsvcNxbmFlC57iOBSLWVCKgLASOcCKx1bZlr9Mu9KxtlGUIsdBgb&#10;j+Frp/pv0BrNdpEvLsRNu2Mb8mATXJ0tJbUNbuAESRMjcfAFdH9O+sk0misjLPcbawDTHyT8ULjR&#10;Udm57rErujfTX9ZpSwD24UEtMEc1Y+j+kLqL4Atgb1JdzwoAyFNayfXzqGN1UUbLnQH5Yjnae9XH&#10;pPqTpc/mFcSrH9MxtC/g0iSaYKptG5+tehf+lKNlwvZNsfLKI5FF2aYpZt7tz7BcBIgGcQRVdrrz&#10;aq1C/uKszBoVjHJ/3FUFrWXtNj3N+5iqXDgKO1Imk7pmiUoqTpWi0XQWVLobhW2xZiGMEsMc1W6m&#10;zvSZTjEsVLZ4ip3fUmS3augEDcFullkqD3/FAXUfzLKCDtO4SVwQeIFUJbV9CepMtu9vYr9JZRO5&#10;BjE1dWALFr3EFxmCwQIlcRmZmvOn8rvU9YWA2CQZ4I8VT+o7G3KGVAqlSZPPkihbFSzc9Fd6nqQL&#10;r3J2rhiedjeCB2NUS6ht/wD8sh8yMGPkeKRuXy167NyVkbTAgnzU0963tDSu4HAP37fPitsMbSL+&#10;4nC+bNmS7bu2A+xNytMDpzOQKuLwsWLzBLilJhpJgHnjuKotIbbM11SSqgH8fg+awzBrt1ihKqAU&#10;HFKStjYvjhIBqn0Vy2bh39Lkgxlt3xSdnVj3grFc5DLzxUNb6hc9q6m8bQ+0kcRWt3VZXKi7uBgd&#10;J8cTTYwMeadNUkbYmsI097oXewK9PJ/4qzt6qyhC5CpGSYE4NaJptZstbZEuCJHPNbDZkJp0ChjB&#10;AbbI/P5oMmOglktcG7aX1xLha4Azj99tY+3iDTuiui4zW7V7ek9CBIaZmD+K0LU6fUXNyttLiDCQ&#10;skVdelaq46KFa4iqMqmSDWPJGo2Im52kkdb9Ou3gVKoEthGyPuE/uNcm+urVw23Jb5MYKgcit70W&#10;ovPa3utsAMIe20nz/U1p31TqLV9bilgxK5JGAx4IrLpnWVP9m6Uk8aRxmz6ixuITbEq3VParS1qg&#10;otgQpODv8GsP6TbC3NtxWZCCTwTQ9JombZcK7g5YZ5J8Zr0E9jQEapJrksX1qk3BBJZRiOn8wKaS&#10;420XyQWnaFjpPgEVRXbWos3nbaUztLKOPiK8mrNpEtoWnJxwKzyw2lTIknJo2awq3FWyFEr94OA3&#10;waHcuqxKPc2WVJCKPtY1rr+om7dcqCQ4AgiIA71k6l7gS0VDBTgxle9AtNLtlzTT4RjVF1PUrKZw&#10;s4g0O0NKA5S2FwAAZyw/Paj2yLgk4gbT2DQZr1yy987UJbu4YfYBWhcKrBjdHkve2WJzcZwHkmCC&#10;OKKlg77tpkEqeoxMA8ZolvRFHbdOV2huxHbNPWQyFFG91KRuHM/NLcvgZHHdWqFGQsbi7zumEJEA&#10;wKrRqgiqd5Z1WCDwKB6h6oBaZSIAJI7wRWg3fU7pLhXCpNd7xnjnPmR1dJpK2Trv5Ln1TUkwFhQe&#10;IOM9qrrRN1SsbWiOnvBqqW+uxTPfpBp7TkNbtvtYFW/E17PSwjjio0dCcGuUXNq1ZCQt/bOGkGWm&#10;i6m3btyWA4AVedtDXVOLW1JUluSOKq9SzkCbpZzzOMVtK7SHybe5AFfYR+f6VT6q0kBgTLSMjAjt&#10;T92/dupaRD327Y4P5pS5bCbVUjnCilyQ3E/TE5te53MDqBzRrW5TgGGBgeKn7Xtu3AYxlu4qKW7v&#10;uBpzJxPAoKY/g9YdLYLr8gtNBdjdJYqu1wInkR5qaXBakC5AZiZjBpE6i3EZkGrBaQyLh+5BsKkD&#10;8ihF2lmLHIgxUQTIDEFpginNLoLlx2QKMeTiqabpAJpCyK6neFDNO0Lx/WKZtqy3ULsAMyOQCasr&#10;miC/dbKnmF5IWkpIuAoRtzg5JFSmu0D9zcJsrMf+5tHxXjeAlisdhHFMh1eAjRJzmstbDQCN2Oww&#10;KstCr3MOWA4AzUkwY9zbiSORUNhzuJO48eYoyhxJVBEZY/6VCz2/cpgZaSDxFeCncG+8Mdp/NY99&#10;rbQIhmyI7GpW7m9TuDBQTHnNU2XSPLo2BZQo4+7wRUcB3IYB8EFv3U2WR0Y72XAAnFVj2za+598A&#10;bSCKpEaGFuABw+FXnEmTXlgG2CVgAxuoBVzc5J4IPiKm7KxG8M3IH4o7BUSaXTZQETvmfIoyI0KI&#10;Efee01Esdr7EBgc15WKFR7YModxnkVaoU2CdFAdiuGII+KMGCkhF3SZHwaF1M1xIkRgRxU5LArEN&#10;iW8gVVBqRCFtkkNkYiYia9c0h/awJ8zECiXLCgyBIyD5kUozOzNkEQCD+aBoamQuo2ZBBIgQeIoS&#10;sJGDBXBOTUrj9RO3ccCRRQ+ZyVjtGJoS9xNgWITbLMNomsOSWiBIMYzNe2kBTuAhozziokXO3mNy&#10;954iqdlcAnKsLWW+7qBpzcqvtUSLkf0ihMwVYc/qL+4Dz2NA947GUArGCYqraJ2NlgScryYHERRh&#10;fVMBiSmRj9xqvDAKpVQWDw3yDUl2YlPlZ4x5olMFxHDfDtD2yTu3PAiKzcBDCJBIlp5oVtglyQsd&#10;xBmaYDLxsBLHmZ4pgqTp8CTqQZUM8jHxNeZYEC4wfgzx+KO6t7ZCFgDAJmg3UTpBZmB5k8H4qFxk&#10;SZTsVFIMKSZ7xUNzAkBSBAwaJuG8AHAwDyDUJ3uTBwcmqaCTArbJcy3MTFSgLt6+T+OOKZv2hthR&#10;hMyKG+2FPM8CMkVW0m8mqkkszLkzHzTNtriEgtLeKBsUuJPaDOIogYQ23LEyGPeOYoqFykyQuKrI&#10;GYruUkkCQaD7wCyzNMxDd6nbVSpm5tERMUMlDcWRvAwSeIqEPWLjKjJIBWcDM163ce6ba7hgzJEz&#10;R1aEbsBHONx+Kn1w5BzKkrVxJtC6dZKyBhjHaKmCysXe5JkHA5B7GgXYF24JI7nuYNZ00MrOphRw&#10;Tzg01MrYHLMnuubULtKRPBpUWbjlgRJ27lg0dbzbpChgcEN81ErBbG4A7sYqwdgEoEZoAMwTPE0c&#10;uIL3OCOR8VL21DFCSgIBzWVZbhVQMWhKzgSTk1TIosEqrc99xO1gIY4AqPtlUR/clgMgYFGj3HDs&#10;+0SQB2/oK8toHf1GWxk4oaLsRKq9mXbLc0zaRd1oh8LOT2oQTyADzBo6+2TJbAAmOPxQpEs85aQw&#10;AKkkn+tBckWwYJBJjsAKI7JbGFGYInA5oBcSxggE5UZq2GgUxGwZ7ye1TuXIaQkkdRml2AHuM0rJ&#10;+2hrAM7ixcT4xSdwzawiu2x8wd8gjmPisMIa44ZgO5bvNZuKjWn2jqDDH5qDPNshhCz0jmqstIE2&#10;24jk7iO01NTucdZVIjiINZZR0g3Q4XCx5ohJuG4GljtyPx3qIsXu4md0scECiqr9cE+DUxcdlYkE&#10;gwMDiKPbTeVABUNA/NEkCe05Cjq6pUz+aIshLDG2MEkgczUlUANJaVqFkF4IIliQDOBVB8GC2+CF&#10;OWzBihi46FybrQT047mmWGBaNwMwM/C0Jt4H/cyGLQOcVVEoHaVpukriMAjj5qKoFU5yQP6T3oaA&#10;GHafkk+amoS5A3mfHYxQMm0IFHtmTDHAEUNrxAaSsL0gLzIrxSGgqZgkCippHDLO3a+cj7Yqg6PW&#10;7Ii2NsqILE/umsEbZbIScV6GuIqgcCpl1AthnaFbqWOTxQMumZKwULKVGT+RRkUPlftYzM8V5VCN&#10;dG4naeOYFMlZspgTOZqg4xYVACAPc2rM0xpLJL+59wIIkcGgpbKMA8lbYHT5Jq/9Ls3ruQnB4A4F&#10;Km6Q2JZ6SzZJcoJLKAA3Aiukej2VAQhJghiXMBo7Ctc9O018KzqiAyvIAIFb56f6eiMSyAviMyE7&#10;CD5NcvNlTs6Ojw5HLlG8eltZ9pE6WtlZyOK3IasqhHsq5ZU3suSs/FaX6cW1B0yszFLcouIJMfYw&#10;8RV5dvahEXYqDqVMZJ/dg1ypOj00Yr0XGoO13ZWddzKUMgxt81Qau97vulbclZTqEZ80dFtsLV0r&#10;cVbp2J2kzOBVf6qzMFU3FEsSABPPOT3qQyO0i5QpXZUXt9y3dDXHmzLI5PdfPwaWbUK62ztKlyCI&#10;4kjv8jmoXNSxDAb5g2wnZx+6fFKIbNssnuEbmK4MBY/27GtHDMU5Oy50rKrBiA7hcg5LeSR/oKd2&#10;XAeAzPgMxYFlPafgnIpKxcayLrn9RtoAJAwFGY4EinHuonuFkYsc25aAu07S521jzLk3ad0gLFbq&#10;qGtqLhdpAboDHFVtxS1v3VUh1RRckZaMYqyb2VVRZtkoAzNOcHk1h0Nq8QiDcHVQ08wI3HtFZ1aZ&#10;sptdmpvoUBuFQHuFPtK/cF4kUsdBB2bRDAMZBJ6sVtfqFq2jJFszOGmI8AVWWrDe/dAuB1YnbnKI&#10;O4+BwK14pvajn59OnI0u96cEFyNhCkK6ZBgntWFtRCqNwcsF+IwRmtqhdlw7gVVwgI7DyT4qp1em&#10;9oq1phHuBEkEAEct/WtMZ2Y3goQFi2LdkkrPPMwPAAjNZtaO7Ptv0GC4AOP6xTlnR3msEo6FlJJM&#10;RAJjBPmoKmnBSFPSCrBsFe0fmi3ArH0ARmtBv0sqDbCjGX75o3vW1UpdZ+gq0DhicV4owARbJnbJ&#10;ySBnlazb1SicAkbtsQ4Py1WpInXsiI9x1ZRbBSBcOSv9qq3eA5aQUjpHLdhFWvUXW0GWQrXJ7CMk&#10;VVK5IUm0wMB5IgmPFasbF5Xx0AultiqF3QTA4AnioWr9ljlnQ7YJn/DzUzbZkUyJALBpzVdrdjN1&#10;BhCGCYyT58UxmTc0Oi8LtxdhKoZ44IHmpKzBHLOAQNuPB8Gqq3b9tSUDSCH2ngGMmnN9qN/tIE2T&#10;kRB8mk5FyFjycEL+xGRQxITkDj8tQw4RnZgzC4TMZ3Goad7ci5jAIZH/AHzxQmui4XuncjBhtA48&#10;GlB7h4EOP+3LHlZ2wDVkl9FKDZNpRteM9vNU9u8vuW7g2oCYPBY/Oe1GX2QBDNAM7j3g/FUxkWW+&#10;jNx7cIxxJWRB/r+Kf0ye5vuMzCBsBbz4FVavN0A25G5m5jtxTlgke2UeVZZIOdpHNLaNUGGWRtsm&#10;8QyvIYjicd+Yq39Pv6i2Vt27vFwknkbo4+I81U6rajMDJXG0fvzyKcS/uVFVYII2x1GGzzQsm42V&#10;r9ttiG6CFna2YdjmKZu6q091yQx9xAi42CI4PyKoC9y37ihN0ggtMxOQIqb6lAEe673ZgKFMEefg&#10;VW4JBn1NsbTKBACuxCWGB3nmqC+iuR0cqFIUwD4/sasLxWHkRwQVTpVDk4qk1tu6ty8oYESrFw0z&#10;jn8GijbfYM2q6B3QT7gtIwyGYz4GM0Fr7JbR13NL/wBPyKg1oOjO9xt/ujpBwSRSGobY9sIqhQxw&#10;CSFn7ia2Ye0YsrVMDq9Ut8Kzlgu7AEZEVBXNuyoUmVcgd5EZFYbRuzHdfQJiGOJofso1xbi9/uWZ&#10;xxMV0E40c+5W3Q3prsygR3EnJPAomkR7lt1jchbdtPJA4jxSltSyASF3GG7YAqybTvctB7enKxAU&#10;DJ3efwaCckEm2bArv7R9sBTsG7cePwKNa1VxRaQ7UVlBuEMCWApZLiJcf3kYKIIj7ZjifFTtWbbH&#10;2d6Bn61Crg4mTXOk0bYR6oeGouFGYsrIgJQmMBjwQORVDr9WoZbaohuMJzgQf9qb2W2DG1Z6Yl5J&#10;yO9JvYslkhplJQrBg+DSG+RrXHRWQzw23YAA3mTMRSuoRbbXGC7luAB/nP2/0qxu6drZBdlcSSxQ&#10;zBHb5pczsMEAkgjdySfArRimZ5wtUUGoTb73ublIPQR45ilGu7PsTcScr4nzVhrhua8pvLuJk1TX&#10;QXLGSpfCmcNGJrp45WjlZsdSHlvLb9pVIKyZHAUngTUHJ9q6ptQQxM8T+DQl3IRbtkfYSQf96Has&#10;gW2LuoAyttuGzTRQc3yAxdS4AWKZW85W7CbhAUgjkeRS9t7Vp4Mw6wD8/ANDW+wcAyoiYBgzVWVQ&#10;O7cQWhH3A8zFV5uK4JcyrSCR5pu9aBOwLktJX/CD2qBS5ddwSqLuHTHNMiBdMAblzdwOkf3msF7r&#10;jCR1g9J/zrGofbbUXVgu3J8ihhihUrcxPftHao4h/cTDtqnZBuJLBumMcd6HdK3bZ9xSp7fApO+1&#10;12QqnUhiVxRmub0Am4QT3iKXtBeQU1Bu3dpZkH+EDmB5oV03m375CggkjyKnYZbpVSwCbicfcI7f&#10;IoW7q3hwJnDcFfxV0Ui4sAsUhdxCy24SAT4q0ZbdwOyqZ75gRVTo+gjejOVEgDufFWz7WcH2+g5P&#10;hT2FYM8al0dHA47FyBvWlQXNzGJ2kzmPiqm9p7FxLgQsqkypPeOauHZluICgYTgL2HyTVXrLKPsC&#10;M7KWIBHaaHFwyskbKa8GDrgiJHil7l9wRA3GSNhqyuI7q6M5J24kcxSC2mWSR8R4NadxlcaYqXLI&#10;ruOpiZgUFWCKykAAmc06yByjLjySeaSvuVRmMFJwQIz8UUZIpMBeZoQg9o45FQi37jFhEAEdhjxW&#10;HYsFMzKzHArF1paLbTbAEzTkwxdrr7H2hQWM15ntrcIa3mhswaW3J04/NEuOApHfdz5EVLYPFnnc&#10;O7QCgaCDQC3LK328k5FY3f8Al3n8VNUAQqCBPM0NFuQs1ndmP7V4DaQAee0UbY237j3KDvFKEmFb&#10;YCQRBq0C0ZWwxDQw6ckcGKDv+DR2aWXAyeaf/kV/xD+4q7LSR9RSEW50k+7BA7g0B7V2696EKKBJ&#10;A48g03ZuQcFWA27VHVE8Cq+7bm46fesbGJMDd8/NbGjwk10Zt6sI4DEtvxuX9wqK3yLqb7O6FbdP&#10;2wTziKglxttkOQsRjjBxK1643uXWtk7lkkXCNphaHgRbFWt7AGSwAN0gqZBPaRStxyi5gXCSqkTA&#10;g5MnmrXT20t3mZb20MRJHUFAGIB7mkm92OpyzEwoYgxBmaqyt/HbPJZVw+62HduWHYfFYNwMN4G0&#10;SBtyCYooF0BdiwC0hj2nBqdza1xRtJksSSZkjih3DaddlZZbegBEM24TwMdpoBZBabbuk4HktRil&#10;wWLCw+JJUnMTzUrym2sMgiCwY+WpcnYULXsXL73i7dmVEkCDjFFD7PdNuUV5ALjO1ew+aINNbuoz&#10;KUKg/d3Ed6Y90uD1BNkQGEmgtDlGTYm73DbeFLGVAggdPzTdo3HV+oRuCkAZHgzwaJeQOz2wBJhS&#10;cGk/ab2GG9tgPIxxVqRUscueQhDg3gdOwwREx+DFSENbb9ZXCA/dMgd6h0bFUXXL56nM5GcmjndY&#10;Nubu7mV2jI7xR2Jp10wWnYXbBuezOzAYHvQbV68NrCZ/+JhiacAc3C+82wxwdsDPaDXtRde2QpJZ&#10;iRDHkLNWDTIvai2/utsFw4nndSD6ZdzJ7rIUH5JJ7finmE3Vub94JKgESBQ74Is3CASyssAcgrUL&#10;SfwBSxtK7jbmen8nmpWtMyNbjgXiAeVJ/Pwakti6l4QA0Lu6uWLVOxYCpaRbjbmUwrcErVhbQLWv&#10;17u1FcF8sf7niihyb4UMYIhYEZ85pvZc9pStsdUS/Chh4pF7bBLiXbrDIePvkt4oGMWNg7LgMnQu&#10;5dwlOCKM1+zKMCx3ELKiQI/1oJsMb5CXAFKnbHxzQxbYbQVhEk7RSjRjVeiatYLsW3vckoSBE0T2&#10;bi2zMfdwOSaTIgbyjMGIHkjdRb1gKwDMwEbQCZEjJk0MjTHmgV9S6hVSCwYR2SOa8pvQBaRRkICc&#10;5I71N39y4QpCljIacGldthEvBRknJMjI4ArPKZbxK7sNdve2pKzJj7YLH/2Bpy0WCwfJBBHVtOf7&#10;UgbIFxXVW+0KQO89xTJa6QA55BAjDAd5PisWZp9GvBGnywGqu77UNO3bhiO5rnBcfq7iFAOAe4rc&#10;PVNUty2ot3CNi/ghvmtWs2nYAbdxad0jH9KdpINJtmtuL6BAA3DCuQFk5jij3VCXT0rugEZk5qFt&#10;DtZoMs0KCMAeIol9Lcodg6fuPBBFbAGKswtuxKMRwR/hoRRQ6wWK+GHFGN64We5xGKx7rEOCvUpk&#10;kYECiSB3ELborDoaMgkGSTU7jB0JRGUBt2TMRUXWSy7ieGBXAFECrdgLbgq2QDz8UVA70Li2TbDI&#10;8RlqZZP1OluQODwD5oVu0iogYlSzzAMgR2pttjBQ1sb2bIHYCmFOibwpdQzKSeRwawysDtABERHN&#10;DsvcRX/SfnqJyB81P2kA+7qXLEZIWrQAsdoDhskN2zTAtyGeAFxJHIqNkszi8uQJWDiAcVJbJbeQ&#10;5XGQw5okZ5DN25cNssyggGQAOR5FBtrtGxTO6G3DFYRyLKoGBM5/FRvqZAQ8/eq8geaIC+eg9u7b&#10;ILXdx29p+4+axauKNxL4YEECeKBab3CQBtWSBPNNWrLotwwCRgdg1Qage4W7QQvOBtWOx80YOWCp&#10;kmZM9iKWS5N4kKVH3R/yaNctsy8dX4Aq0FQL3gqMot5gkscD80P3dtu3+uzAKAQfPYCpSFBd7sg/&#10;51ErKuGXxJ8EVdCpbiS3NvuxbAzkGpF1QNM5EiO0dqwjEo07T3+QB4rNsO9tibYKxvzg0NAMA+pF&#10;33Ds7QE8/JrAVoDEZj8wKHaIAbGWPn7aNGBsuSCu3PEeDRoBkQIUXEHWViFzPzRFAMbbhlBDbj5r&#10;CttFmXjaCp2UeLYttKyDiXkMKNE2gtmws6m4ZjkYFFc22CBuohP6Cawlxkc4Yr9qkNmsMVS4gK4A&#10;nHmo2UwbHfdtqX7YPAFRdGBC8nJYfjxUksqFBuISJkktAqW5lXneG7jkUNhErK2sKbe0IDLg1Jt5&#10;QlNhWee4FTh0UkgbjkivAJNqHjdgEcSfiqKT5MNbdxaZUBVZCmi2SSduwhjMtMV63au7YtmAW2ye&#10;J4kURk2WWbeGE9+0eKgxGVR4UkyUb7OTih3VU3ACTgT1GOfmmEgXB+wE7oHg/NB91Hb7YgGZ/f4F&#10;A4h3wQSx7jD/AA7cKJxPEmjrZcLd4LQAB2kUzptCF2NAMgCPk1hrSWd6Kv8A5sZ4Hil7AN3Z5LTE&#10;G398uMH9o7kUze23C6h3EOFB8R2oN+Fn2YWRgtzRWJ3qhLb9gM1NoUWQ9kO62W2AHJPmKDbRQUyY&#10;k7unk1Ye4Z2qgaTieZFYm7v9pYVQxmqGIQJUjaLe5ASNxwc0TTFJDooLINvXRNty8kvO5lJ+IFD0&#10;7WroQBgTtAlsRt8VBT7No9Ov5LO6gExIwAaS9VtJctFcqwYzB5ArGif9QF12hXkFcgjyaPrXDBmg&#10;CWJBTsvnPmubldSZ2dNJSSTdHFPXlVrxcMCCBxWvIK2n6jdXdCFg1qltgCfkVvwtuCNmNUqu6CFT&#10;2xUDGRFFduTxmhg9LHdTEGZYKYgfB/NTEY4E0KAFiDXlYjEVAWyYgFhFZI/I+agu6YB4qZcHH9Zq&#10;ygkYOB8RQwGkEV77e480QGT90CqKb/QIcmR3zQ2BJ+KJMkZivcye00SBRFVxBODUi20Hgk4xWMFj&#10;1VJxntwOKphJnmtCcSO9YE8bZHNYX4H5onSN2M1RCSLKyxxRfbA48UK2CAYhvIrLMMYOf8qohl7c&#10;ICW/IqCwQOnP7aM+0DEljyTQpyIEDjFXZaMlVCmcZzR1AYdBERmaWLAHP4msz2K5NUW0Dde/zFD2&#10;gZkVliZnFYxORijTIgsCODx5qSWDExOcihKwUyQRRFMEEUNl2euIAMzByBQ2UgiZFTZjuPGe4oTE&#10;8MD8GrRZ5sccHipE4giogjOTWMiYn5FQEPbaCCMgVnpLTOKCDxBPzUyYAEGaooKwgHMRXtzKT3qA&#10;bKgtgZxWYxzVF+zBG7vlcZobxETR0maiI/catMqgQJEZrMmccGpkGSQaGoJlvFWgQsgLB7dqjOBJ&#10;k9oqBPBjvUm7g/mRV2WSLlgVwKwZkSO0k14NmamDMgmBE/2qyGA+3cJ7YiiLdkAbfxFB3YmfzipB&#10;p/bkVCI8AwnvmKlBbd0mRmsBwJ+M0TeyhYNUXuQRl3bViDEzUYZ2jEAVK7bu25BAUzQ3aDPNUgLB&#10;gyACvaQaluJ2gwO9ZRGOO/YHsBXrdskgRxVkvskpUM0r/epbwzLAjMCag5DHKkEHiiN0oCFCxzNS&#10;iJE2tgK3WJoMKByCDnHmjHBggQciohgQxKAEYMVCyPtg7f2g+TwKyGBhYEcg8VhysYjpx+awgYk9&#10;IECYqFDDn7WYdiBGSTUC0ATJxkHtRmttbhhGRE/NLPyGJkz/AHFR2iKafTDK6AkSY5BHij2yqgMc&#10;P4oAuEIp7k8UM3d0kkf8VEyWMM4UnCn4GBQAFhYHPz2rDMrDC5HNehQMHHIqmRPuwinDEAtOB4FQ&#10;N8HdHiKlbALGGGRPiiLZAwBlhINUR0DklAcyR2qMsTLKKYuycbfgn5ocSXhTI7VCk3QZV3bE2kZy&#10;asXQBLg3ZGCByIqqN5DABIpu8qIpZZPnyZokLfaEy36iKSftyOAa8qrdDDeFI4Pn4oBMHGR5OTRA&#10;EzBx5ParocpsYsBblxQV4zzmtz9IaxcNy2zXJYDKgRPitEtH2irhZIOcxzVxZ9QNvA6QWPHnzNWX&#10;F07LX1ACzeYJZCmIIOZjxVY7LNvAUnlpkGl9Vqmd3c5mAW5Jpe5cTYoP5HwatSF7SV60qDcqCOaQ&#10;F3JeABTAUOYM5Hf4pX9OQryMGR4oZBJdjDMwLZwSIFQuK8gzioIv39MmYo4uMS20ncQRiDVcEo8A&#10;WBZhM8ZjNSa7Bs42kDntQjbXjkDgjk1IwWLbiyxBqWi0Se6gJUKPBalxdkFTMAyfmp74O4DE8EVi&#10;Eydw4kA1AuScnaCP7DvWUhCWL/cIC0YIuQrwxTk0BXTaMbiRn4qWRtkNkhtyNg5ao7IPI81N0ZHQ&#10;SSTyvgVgfvUg44FWUgJtEuAC2fNNSwiVk9ooTW3lYQjgCDmvW06V64YE81RHQRme2oxtPMEcg1h1&#10;JeQ6mRnaYC1HcjbCzN5Y1hLVsq0Rz+IqUQ8DIYbd0iZmp2ocFgnahBctHbmcV5mIDA/3Wqolk7kg&#10;LCEMTmsEqoblm7zWFhCpXsKyu1AwYbi2Q1UWmYQ4OZIAz4qJaDAggjmO9YZACDuEEYXma8C2AAMm&#10;qJdmSm0jfO0dxUVEM5jmpG20bSeDiagy9IkGe/ioRMmPbWScwP21HcEmJae8QBNZ2qqmOTzUSGCi&#10;QPkVArMG2FIAf8wax0GQQTJrOFPRzOcVgswZYIk1CWezJ2MYqQVoYe3z/nUGIAYR+KmjNxuyBye1&#10;Qow1pllTjGay4OOIjNYYbQDNQDkFoIzUCsKgCqBBM1iVCgqokn+1RVmEQ396w5yAeTnFXRHII6wZ&#10;kTNRdQJ794r1xQCZMz3rzrBWGkkc1ACMtHJ5qQZgpM8miCIIcniR80ETiF5zUCoIrE7oGPNGW8dw&#10;bEilBBUqR34ogZwTGSapxsCSL+1dS9ACE5iQYpncTxtSCfxWtK72xG7vLCrzS+oyGBErE4iRWDNp&#10;2uY8ipQQ8llgFA6gMnNO3AbdsN7g3A8DwfmkLF3fLfuOII5nimfdYvaX28/ieK584yvkTNUMW75K&#10;Iu4bQeBiJqr1TBWaVVQpwTndT10lwQNPng9v7UmlwBYX7W+7vFTHBK3QuKQbT6u4ChMlBgk1daXV&#10;6i1ctbL/ALhQFoOQJrVrtsg7U/Ingx5o2kvMGhOkxyavJgUlaoXmwqSVHUdPqLrDruLIAIAMf3pb&#10;129b1CsoUysfZM581rWi1QKhmcQ0zOcVtg0pNghLoMCZXH9z4rlyx/bkmzNK7apmqWPU7iXdm8Is&#10;Cd3eOwit89Mv6d9OWKbX8dorQfUdPpwwNtD+p37z8UPTatrQKF3t4xt5NNngjNXFUVj4TOhNorGs&#10;ubAoDnMgy3+VJ2vTDprzOuoUGTnbwD4qk0/qftW3RGLF26icECm7nrTvbtolo4Ugicgn99Z9mRWi&#10;t+N03HkauasHhD0GCD3JqWhZyyW93TDbQckVrqXWDzebq4aMye2KvNHewj7dzEwFYxMUMsW1BRnu&#10;LjTNdvItsQCsmeNx7g1Sa+9cU3gdMoZVEbTMVuFu4l6yUKgMAGkGD8CK0r1nSXHRlOREh1wS3g/i&#10;laWKc3caCUDX9vuFdxaBkAVtvper6GCWXkYyQACK1J9IUUXCNrBd07qbteraS2jGZkQNxit+XE5p&#10;KKsVLAq/E2y76g3ulnVlUrOIWe0zQG1qoQd2xCV6+Zjx4rT9V9SWvYKoPcliRu5UCtH1fqd667Es&#10;0N2nFP03i5z/ALuDTj0LqLb7N/8AqH6oS6bqW2AE9uTHmueXtfevAxcIDcxxSMg5J/NS3iMTArua&#10;fSQxJUjowxRj6PDYxw5qBUkE7Y7E1EM1YZpJU9q1IdZg5AwZnmjquxuJFCLwBJEVNjzLgDFRqynR&#10;aWGKXBmD8VuXpyWrxRBJ2sZnmTWg2dpcbnkc1snpWt9u6ChwDgz/AK1ydbitOu0cTyOO+VfBZ+qe&#10;lXLTMwtDBAkGQZpHSXd1zbg7j37CtqW5/MoN9kgjA28H81S3rAtB/wBLAeJrBjytxcZdnL+9Fx29&#10;mxem7pdR9oJBk4NXGl9RuWkZgpZVMyBBNaJb1cRDFiOVq+03qYWwVDNvUdEmkZMLM8cddsd1muu3&#10;wHuFoEhTEET5Fazrrg3DaPczPxPxVrb1tt7h3vECAZkA1RerXbpPSxT8YFOwYmpLgfp4pOr7KvV6&#10;joKsrGT/AGrW714jpGfE8irW/fDhYEtmapd5LCBH5PNdnBCl0d/S41FdDFsW7jN0A9weM1vPpFkt&#10;fsodwxMHqn4itX0HRb+3v2rddAjSPbJMMIjtWLXZO0ZNblVperPoT0PT6Men3+uGuBf7ik/TrBss&#10;JP6ik7sZIPFal6Z6y9hPb3SrcCDJPzW16HVlWV2idsFQCSs9xXmsto42olC3VI2Q+o3LqqjrGxQW&#10;ZMCQcAikC7i4zveFxrvLHAWOAQeKt9I1oktZtO7bAS0YHyf96ob2oDvqU274MMxEBp7VlXLZk3Li&#10;wuou2/5m4UtbFWG2rBk/BPapWbhuu+y2A1w9QfIgeDWNNcRmFm2wJWe8mPg1stn0stuCBy12CtsM&#10;M+TI/wA6uxkOWUVtkRLhtIW3PDAsQIHgdwK1uz9Kt6tqyLDKqCQS5EH4FbL6z6NqNELAeypts/Cu&#10;TB7iBXf/AKbtfS9z0LWWn0K3bjpCnAyRziMrWrTRuXLNWOLk62dK3bo+EfqP0O/6Vct2rjiSxZWU&#10;Tiqa3qXSXW2WJws/cDW+fWdwXNc24hktGE/dEVo1i2LDFnLhXPH+1dFdElGKbW0Jq9JcW3bZQArP&#10;LuTI/FCsJca5KXdoUDJ7U9du3FtbGMwDtWZia9pXDG3KYWDj9xqrdMGc1tJ3LLJbhnkkySR1SaGt&#10;gC2gwV3lTuzW/L7V6wA9sM20knEhh81zz1IqLrlY3tAK+AKTinvbVCpQSrkvPT7FzUWyHCkoCoKi&#10;Jz+74pyxpntByzJstr0T0kf8ikvRWR0lUEKIbyfwKQ+sdemmRbFiFhCHgElifz4oY45TyKK9hY8M&#10;Z1wzm/1R6lcvXyCIzHkVQ6RASuDEwaTv3WuuSWJq3s2htt5A7816nYsWOMUeqji+1iUf0WtpU2zA&#10;5gTirexbCqrzuKnkiqW2h3gXDCnMxW0abRqNm9yozEDt+K5Wd0uznZVQxZ0LX3AJUB2DZH3RVrb0&#10;t9pG4biTlT+0Gq7RFz7Y2DaDAkwRFbDor4RSFXaJJBIkzXKzSldGWdNFlbX2wvuCTbEbVMSppa96&#10;rcDwSFQHaO4I7zUNdrhdtNJgqIgCFqhtBkRCrsyoRu7zNBjx8ckyK6Nm/mPcuJs3Rsif3GnE1DXg&#10;qIpDGNzETxWpW7rb4Ym2J3c5I+ac/nrKKFN59sSrgboNVOD6ozz6o6DZQRbF1d4npYHhuwFQv6/a&#10;EWAiiZ8rJrUrfqwJuyxCj7YzJjkilV1/usALxuM8AkiIis32W/Qral6Oq6T6jUId2nJQLBjgEVPV&#10;tbvhmIIWN8t+01zzRau+7XBJ9otB2YYx5mty0G51u3AI3iCpPj4pU8ai+hKm7MorXEIW4S52lc/c&#10;Ce89hVlo2u3WddkKGKws8n5FeTR2blwH3UFwhZVfA5IrYfR1j2/abYgZ2a4Bw3YUrIqQcZWyju3b&#10;1uzaZkuPtJ2be+05Fa56nrlLYttc6Oo4EDsPzW0fVF+3bCQzO+ZIMQW7kVyW/wCoFiN0b46mqsOJ&#10;y5oDKk2lY3eZEFtlQQvgYk/70FTfVlFp921vvjI3djRhqEKWV90FSwBZsRTGnC+8GG4neQABlifi&#10;titehnFUP2dN7Fq4Bc27DkDANVDeo3BO64NrtOMyF7VdaosBcf2NoIWCYOfiqm76e26AyhikrkQw&#10;8UvGqbsU1ykioGougvubpLSGFB09y28kp1FslsT+KYPQp3ljtkrEYJ7UzobHuWlQrvzIAHengrTy&#10;ENwIXchCoe3O6rb0bVNb90e4ytmBPI+PmiN6UzyFvYk7lJnHx81C1pNgsPbYO0xIO0iKByi0SOFq&#10;RctetvbPuO1lyvSDiIpi1eHuqVfogGTwT+MZqjOn1MlXkgscHMVYaPUXRtC2d7iQpMHZFY82NBOH&#10;JuehvIbVxWaJRm2HCg+a1H1y9763GQlAAA0cyO4FN3NTd09q2bjkgy9y5GUJ7fitS1F5dQ5FuVUS&#10;W3YJ8UvT4ObJUd1exlAzbzJwsAkUdBaJVTdJVMwQRB80nZuXlMtghdw+affUe2zKLTQx3O08Y4rR&#10;k4Yz7bRNrO8XYvnqZSNwk/J/FVr+lM5vlbu4hYIFTt3PbYNaQkHkNkgf7CrCzqhvi2oG8n7hAzSk&#10;5R6FwUr5NYvWIFp0naCUJ4JApeytxkXbfC5KwcYFbvrdK5lXlhkqCorUdXYbc0XQwIAICwFrVjyp&#10;rkc06H9OtolVLiDggCTI8Uxa0xLEWUlVMtJianovT7ls29yIRbgBJzn5FWut22mI6ZcYXAWaS5Ny&#10;2x5KjF1yL6q7Y0SptthjeVpRjuCz3Fa76hr2WyiyBgz817X+p2rF8hr6soURzIPiK1i7q94O6G38&#10;DiDXpfFeFnkqUkdDTYovllHrted5NtiQBtHg1SWf3BVDEmYPArYr9l2uOJEDKmMQKAvp1ssqtCqy&#10;yCOxr2ePSLGqSOlF7UUyoIbcQG7dpop1BIQBsq3HY0+dNbsgqyFgcUK7pfZO0oROQvP9zTPt0Hy+&#10;RkXSbah3EF5/9qGyZU7Y3HpI8eM0utw29qlhEZnIFEttvCsWBK8RMimpopWjKAAsDKo2MH91WA04&#10;EsFEcJmJPczS1ghQwBYhj7h7bazYu2ACV4LQoM5JpkdoudkgqjbuJLGZkUFdPcAaIhmGTVk42y3u&#10;L0/tPc96XC3GFrpgCT+PgVOCk3QS3oEcFmuKO2yPPeqrVaZVVuJ+3Ama2Qa5GJUxu2jZOBVWdUbj&#10;lSvU3MVfBJyUVwyjtJs3HYGzAravT1Nq0LQUP1c8GW5/pVAyDeyhiyryKaXWLbDe2zW+xPMirW2I&#10;CcmWOqXau4yDPatUOoVthCgDcR+adv6kXAysWAJhTEkUnZFm4uw2jP7SM1myTtjoQdXQ5aUFQWX2&#10;2UkQo5pxVxb23Z3cg44pBbh2GP8ACTJ7UB8qC8CfBodw2NB75WQIJXMGag7IwwOBkDgmhe7LBvb2&#10;j5o7XbgO0HjAhcVVkBlt6BVyVMtmMUcWt7Awy44+KiyFQWO0zjGD/Wjqu9cmVQAQfNFEFOzIsqqj&#10;9x7Cl7yWwyTZGOFn/Wji8pbC/luIPxUMFlLeIPmrpEc6EnS25iCpJJMVAO5XoUkzkcSKsLfuFiig&#10;MEPf7qjeE21UYYYUeZqmiKQmkK91l/MeKZUOQrOwUZpRCxIKkK0wanc+4qTyapMmyxhWdiGCxM8V&#10;lgek5kY/NL4tszD9uMnFNEs3JVunFQra7PKpCNuIAXI/JoJDBS5YLCggDM07p7lxEYwMrBnIigO6&#10;kqS8YgGMVCt3IqLpIDifkTAg1LTvbYk4SFM1lmzvDycKD2P9KyLY9plDgsxktztqqDTIi0pJKsSc&#10;c1LetpgclZzXmRNpKywYQxPIqHuOQ1sfaYhT3AqEZFlYvdbaPHOSDS5Zwpncamwgxu2ic/Ar1tmk&#10;gMB/5eRSmGgAU8f5DFEW2HVumCBJNZ3rvfx8HNeVIUkIYnInmqRbYwAdqqyqB+0g5P5qW92ZekQo&#10;gseDQLJLi4fZzHMzFEsFmK8SwkAGmJgSgGRl/wAQlTLAcGoZIPjdGaxvGSGCgYA5mitfO89EdgCM&#10;T2NGAkRCBNwFsSGqZskKSyqN3EdqZsAyWeMD7T3qKKoB234VhxE0SRZ4mSCy+RULdkkZbdAjxUlf&#10;cGMQNwLfI+K9ca2ZESZnxFERpEGQuzKACJBP9K8WttxkAGJ7fihEFSBs2gxPcg+RT0MHBLK6iMR5&#10;81VEaQJQAHU2pmIB/wBay1odVoMDgMBHepuu+6hGDmsItxIBXJJgg1YAsx3KVwBM1AZuBmJb88Gm&#10;Pac7nKgZkHzTdsW4Z9oGZIXmpQIity5Eg7GPSTEmhqLgtgKuQeo9yatilowGUgbcMRmkzaVSE+6Q&#10;ZJ7VCRbIvfVwqmCOcYM0O9tVHGwvDyDMQTUU3XPahF3ccf50FcDJKsWjniKrcEiyZ3coZB+DzxUS&#10;gJ4OyY6fupVXyswCMYyaNbQe40uZXjtRWC49j+n0yX2khVCEncTWbltB0KqiDINEBtgpv2HfEBZx&#10;+azcjqt3V3QCeYj8GnOqM8LfbF7q8qgUfu6uTSQUIJwoJx+TTTgBrK7I3Cd0zzSjW2RtrAs2SJ70&#10;lyRoi6Be9Mk2hWLt244VtsmMRWZYzOMRHM1G0qhuwJxIPA70mTGKX6MbG6gxIleG80vaVgrAlRtB&#10;5phrW26u9wwUkgmgEkkcHcSDS2MsxbLbVPlcAGsWnIZlJgNnzx2oLTBMQqkVJ70raA6ipoQ6CFTd&#10;K7ENHFoBikj23G35U1DIaZYFvGJFFFu2+zaDu5E0xIBsnYViAVcgLgk8FfisBVlxD7oxR1tBvbQH&#10;C816yLt0Md4GwyZ7gUYJIrc9h2LYbAoL3B7SKygbQI8zR0O4sYgLx4zWSjLAgtjmKgQNB1kgSV78&#10;YoQ2Kxk5BmRwSe1FvBVL72ZlZiDUCcBAkBzgmgZYFLc2mIieTPwajcZXDMwQHkRgE1m0rw3dQwha&#10;hcDRhVKg0pjkzDjau+IgCTzM0T2yTaliytxn/WpEy9skrlZGMVJAWLSoQACgYdGbdoICVucQIFHI&#10;um2FkSRIEf5VASQmxcE4Hmmfb2of1B5J8HwKom1ski3AwJaAMmKLvRCxAMNkYmDURbz95O3JA7zR&#10;NOqXN+zp3GTGRjxQtDLpFjpdN/MSoLwo3MsZro3pvp49m1kubh24qg9C0Dl7TElE8+Yrp/ptizat&#10;PbgkdI3Ayqnv8kVjzz7Rv0mDdTcSel0h9pQwDy4UhckDkGa2KzpgbgXcNtzG5cHcPAqKenvbt3Xt&#10;syqDwh3bj5McVaWU3izaZApVwzK+CJH7TXLnJHfxY1FIsbWrVGUXmAdVJBJ+9WwACO8VZMxKOouq&#10;pTaylhuYBsCKq9PctllVLZgKNu7hSuQKe07ObVu+RG7Dg4gTxHyaw5DVjdsKllyIJAazwWMwrUlc&#10;sn3LeGH+BWgktGauQ10R7iIgIa2CO/cCKq9Qk3Elg17MHxPYDsaVFj5JUarqras6lSzEqQDBBIOd&#10;sVOwUuJCJMAqzMIgxiat7yXGLssbVX2yRIkTOKotS7Xkt3L3yiIy7WOzgkcVojNs5s4tMnZvwttC&#10;HSCwDDg5n7qdXUuty7qMMGIC4gHEEGOKoLouqER4WQzIvYYoVjVL/wBwGXn73bwMYqnAZHM0ujbL&#10;OoKWmXkhgTuxxwp+DOKTS81hbY2BjuOWxAXtHeqT3yW2+6tov1TEAkdjNQ063WaLoz7m7fukGOBS&#10;XjNkM7dcF0LbXUuG4pZwCMjpg153/VW3bUbYyIllAEEVizfU+4MAKm5nMwO9RvX1RQzXpLEvKjbB&#10;birhaDnVIDavOLdm4thdq2yIxI+PzVPrLLuxZAY3oS3cbuPjFN3H3rJAVth2vxmeGoi3E2J07AXC&#10;ttzjzT48MyTVqitWyBDMzMysZtkGGesalxZ2uAHFwdaKZGcyY8U49+by3EWeTcJJLLHEClLq3LhD&#10;AJZMqAfls5jAJorF0KvYtqyi24KFTCEQWisMz2mUNbUHZGxQFmDyTTd0Pb94NZLMCu2eA3P/ANAp&#10;G9ZJgi9DNLOxBIHkVaaBcUVfv7bZCnqZiX3cbD2/NC1NxrttQW6VBXHKzxHwKNbUW3Xa4gcgiZMd&#10;qHdvFB/5usiP2rWmEujNJFfcuKl47xkSoBzKxzFTt3bYME722y+5REVDTBLdstD7ycHHJzJoF24x&#10;QwpUztJJjHzWtMyNKjLugYq0jdEZ+34juaT9y0CQ4kBSR8E8YFK6m8pBjfMj8N2x4pRHJuLIgAyP&#10;hfBo3FMxudPsfuuZRm2wohWArGqupsuBWIyIE0jcACOd6woAXcfnijvcBA3lpKwwI4/w1nljHxkO&#10;h5dVIy0tByYpyFtm2hcqAkYOSQOPxVJp/wBYj3laEGCM4PmntFcKqhVVjbJYZK+JpcojIS5Ll7dp&#10;LBYndBB2qe8d6Zs3lt3uAOkE7cyozEUmmpubC222WYSYHemQ4cFNykvCgL5HaaSzZFljdvm89tUd&#10;EdEG0NgGD5P+dBsG27gM+0N1SeGzmI7UpqNgYK3tuR9hDRtYjuTTNm81h9txkbeNpMDE9poNpTlT&#10;LGxq7hb7rYgsJMyBGKYVUu20AXDsoNwAq3GZmkLH69q6BBC4IBy09hTlnU3C7u7k49lQvIgfM5qq&#10;GxCXdcId3BcqQjeBiJkVUX0tm7dZd+1VViUyP/arB0BS4yqN2/G3AgjvUbi3EX2s2w53ccjmDFNi&#10;Jm2Vmo1NsteiExKIvOKpg21SEbpKbeozB+TT2yLty6UCkiekfu4IoLolqUVFVWgMW/ExWqFIwzm3&#10;6DqgNkbbhFts3MSFNV91LakwFgkciMU3p7aOss/WOF8zWBa3sRubf2B/ZTVJ/IltsDpHspdtORug&#10;zsiZUCKeuk2mdd5Fpx0Enac/FLW7qW2VnmNhXAgk03KhdhCu24MOcDnNW+SrG2cC6LbKtyTsiTnF&#10;N2WVSbSqxLFRnBAH+k1TW1azdV0HLGQB+6M/gVc2/UfbKX/bVn2DcWECTj+sVhzI3YJWOs4JtOXR&#10;xLKwHA8k+YoAs7WubApIA3FMSD4HaoCyq+0r2/tWWIzIY8Uzc9t0uS21lMMHbLBOMjtNZzVRXXdO&#10;z2RFkKZK4xG3kxVfdLPDsrZhVxkgcmPFXGpQMxdWkbTDKeNvgVTam3eupb2uYtDcWHeabiFTVFNq&#10;dODaX9M/ccDnbzO6qa8yCMi4VysDj4NbLqLFzpgAIAJzwD4/NUd0qXY21VJUgr2FdPAczU9la+x7&#10;h2LktuEcvAod606qbYAAHdjkE0/ZT7rfslcbp4iarfbtbmActmWb/k1rTMMj23DjeRIksRmfA8Gv&#10;WRO5mTpImDnNTvrNzbuO1gOvs1QsqSyyAV4LcDH+5ohVoas+1ba4Pc2gmDPMkVXlkYE7xhW2MZgH&#10;uDUw52L0MQCf25FQ9sWLTBp3MQR+D2okXwxcQygG2CiqNxmc/H5qTLKL/wCUlgMCanetnrA4X7gP&#10;NDS69l2G0DAMjMRVhqIWzbfa4KLwODMduaHf02yWKKoUSFmTmo27btdVLXSzgmeBBqwQIouNbTcX&#10;X8x8zSpSotbebTKu7Ztlmb2QoRJIUGB8zVXeCIbbK4YcccVsupX/ALTsCBIkLjI7mq3V2mFl/tUF&#10;iIAkxVKZGg0jdCOwLhSrDAp5WKFSg61UgweRxH5FU1m8oKw0oDCiM1ZW3Yrue4qSDxy0Vmzvk04G&#10;kiyHugPtbqdQvwPJPzQbiv7f3AqFGVEdU1B9WQtqJllO5geI4x5oN95CEb7cAQfJrPA1b00JXXCk&#10;O912zPEUqAQ5wrC4ZXwBTFveJbeGKzE4maUFhjK+8II3QOQKYzLNCTe0uMnMwPNL3RNtd4O3cWBI&#10;xjtTd13DtlQWjaYgUmS/tBmeS2NwOJpkX0I2sUvhXBC3YJYZAmB8UpcT729wMI54p3btZ0VNvTgD&#10;JEeariBsYKcxIWK0RZKF32La6kE/Fe+9SxbbJGPNGLQSohj/ALmgXSBtFxJKjtTBe0n7ikgFee/i&#10;hMzFoAnaeKkSAmUIHioOpVFLMpEVVBRRFSVbIaoLtCRw05otwQ2W6SBEVgW1fcUQDgVC2CZh3X8V&#10;LZa/w1kF8SxgcmOal/MHwKhEfVhXouOkDIDDgsajqbRa4U2zvh0/aFIGaXQ2+o7GmAPMGpXbV9Vt&#10;rt61kqxOSCa0nhWAd0H8vMiQWwJIjsPivXEB6gxG84zEHvNYu3SGUDbLyMcKy1GxaS4yJccI5LiT&#10;9ueagJK0puFxbd52ngCDQxdCkJtVg0bFdYKkVBV2W7P6WxlyVyGbsKGpDW3lFFwjeWB4ecUO0q/0&#10;NH216ASeDtUxnwfmsr+rcC7IBYvvXG0H581KysKWFotMqWAy/wAN3AoV1rz7V+zeGBHIgVVEvjor&#10;7SXLZRPdyOTMy1QZmLO0ORvAhiKL7NtnRd/Ayawo9nfAZizZjIx5oZIuHo89k+3wQnczAplrabrT&#10;sQxZZMnbHwRWQi277oWBTYGaM7SaFdcWzqHlXtmCSfnHNAOjwHt6YAnfAC5lc8iQfmaUAZmVnUso&#10;HUIxnv8AFOXtSA1sOjOUtqgKnifxSd8AKpFwlgAWUDGPiokMcm0uRZo3sWSSqYKZie/4FMWgbLJL&#10;oGVQFVidw+azqLNtnm0WgMLiyIMfI8VNAUcOWP6hJ7dI7ifBFWkJSfJOxdm7sZ2YqY3E+ewFRuvD&#10;FlubWLkKxXP5rDKrBiDLyIU4wfmoalG910Lp0bSfx4/NWTZZNrw0rK9y8XlSOoYBYUS5sdJcZgNI&#10;wTGZoRVHQLdUlFkRMxQi6q1tiBwVXOYIqi1BhpuSbgaXCBUjkAil9IE2Fbhnc0ByYiO9TVhbd2LS&#10;qEEGcMOI/NeZluWiGXCTgCcdjVoFqhhr1kI1u6sITMJkzwJr3vR7kugKrKK33DzULd1mSIUCNsNg&#10;j80veuXbjC7I6UlOngjmRVOIxZQNy5dL8MWjpPA/qPArFyb1z7w7HDKmTA8CjB7tpSxcBWPJ/GRQ&#10;t9x7hEZGd22DjIyOaWaVykRPu2xkgQ4wPPYTUQq7hbVyjgGXjcJbBozXCbVrCglSYbifJ+aT06k2&#10;UDFCRwVOY80LYe2VrgyT7apvUuA22YiPj80oQXuGZCDMeDTN686OVlZMEGcR8/NZQ2nViYBW4Zgx&#10;IPaKyZFwMhN30Z0lwpbNzqeCFiYj4qd/3GtMi7UuFuqZwF7TU1uurHYwAAIk/wCI/FVly7cUKRuL&#10;t0kg+cGsL5kdKH9pRepor3HiSoIkr5qrDsiXDDKVPfwe1N3mJa6GbYBgE+f9zUU3bEdnLY2jvj5m&#10;unjVJIGCSRG4vv2m2y21gwPG2lVb3LYhdzcR/vTWnVIvEL1hC0Rgz5oa3jsDcSJJURNOotsUe4pV&#10;3NttuCahtBgFTlTyeRTTBwdgIVeR3io+0pul5JEYI7VaFgEmH62VVg8VJzDgq2SZ8Z800HZlZUfA&#10;JbjmO1CVCyBjEASnzNGiJIigYG7bJUwwYEDueaIu8wCvBlj4FYW4yAIpCnBbutMOzA3TCMAqARwa&#10;JIqfC4JozOWtEbnfMk9IWKVRw5uMoUDiOCRWVMkESIUiP/Gs6drwus5GH7nJHYVNol5OOiBH6B6T&#10;IaIpnbctoNjJcBEEjLE1i0HhwBguNwapKLlptyhVZOwE7fiiFdmLtgXbVshg1xgQwXhR2rDWQVXe&#10;SQOSozHg1kliiQcNmYiWrJPW+277hLbY7HGZqykAtqjOGKgnIHPfFEj3NoIZdrDkzNBsoG+4t9xA&#10;EQKkbp2JN5Q0GDE8VB0GSuPdulQ5Vdzc/ispbQrDLElpJ7iou0+1vfB4DCD8HFT1TbyFIVlGDtyJ&#10;FXYfHBh2OzCwqxjbJaohEQs20iIJU0W2xvfuIYHzWFdWQwWV5KgMOQKuxbRi9Yt4XeIOcckigXHS&#10;CGczt4Ame1FsMwt4SZJyRyaxHtrfDFVLcEZqID/As2oULZRrS7icMBkeK8ztNtdgGBPkmeDU1RFV&#10;WZiZNS9q5pyFO07u45ANWTaiQ2oXAUBgxIHP5NZvvAPuktubYR+cipNcYINlttwHeoojffvDBvuj&#10;mqstI9rrYB2loMgD4ody2xS6AplAMxiKnfCXPazgsRgEx+aG9q51AOSeGE8ipbKdE4lWm4pBI2qT&#10;x5JprYd4IjAztM0FfaItBs4JKxTD2WfcMoSoJC8RTEhLYG2QLoWY5gnMk1h74eAqqsGRjmBUrNsM&#10;rEdhmKlb23kmCFg7TVNAoa9sOAZBAIIAMRNeb9QO+0WgrCSc4HelFa7cu2p2rMAEDx3pkhN4RmLb&#10;GIIPdfNUGglu0rge2ql3+YipreYlna0ZBgBRx8xWSGFzjgwewjsfmvKUR2VLbTMsYgMDmgsOxiwb&#10;dwrvYCchgfFTt6XO21cSHlvOeYND32be1oDK07QRhWqfsW02hVClQfz8Fvmgsuj1pNt1xsk8sSJB&#10;FAe3beWW66FFMHvtorEuHJuQRBgYqMkSyLmCATwYqrIRs24TbuMNkngx3iitcTfKoNrLt298+agr&#10;SFzDSGAf9oNYtAA27hRVHUVE4PyKjZIsYVLhNljGej+2DNQ3MHcKyzP2kRIqdsNcuo4gyJlsfkig&#10;G2ZDFB0mV2nqqgmrNm0AuadbblHzkBOVpH1N1uJfcOJxBA794o+iuqgLiUbaQYz93waV9UdvbuhD&#10;AAAAIkkr4NcnP2zpadKlwcb9fgXSygiSZBzxVGZO0GOKuvWt51J3EEGOMQapOCfzXTxf2RNuHo8c&#10;ESfmoq2ZHcVhwcYqQBBG0HIpq6GmJIkEmp3GkA95581ASV+BmvEzHTUBMjMVPPH96gCTGayoIPki&#10;oUFKwOeDXjI2gjjNRKcmeRXtpYjqJn/aqoqjL5icV5cqRI+KyAF7yTXgQO0TUJREss/0rwAxmvJa&#10;kA8E8VIgHbIzULIEHGeakORtry7gCvg1jjdBBzUISPJIGAe3JrK32tNOCT5HmsBucHNCMnEc1ERI&#10;MyMyrCx+KFlj5qRYQ0YrxzEGoGjLW5nyIpgaZmU7WBzEd6jaJCGTImmAzcgfcaF2TgRcKGFQ7xOS&#10;eaLfgZmZ4mg+Z84okCEOJkZ81EEAkR+ZofHepzyTNSiGW/AqG2eZzxipKMc14TjBmOasiIyf8s1k&#10;tzg1Bjmc5PesnnMioFRLO0VLMZJOagSB2MivBozE1RCQIjA/5qIIPJNZLTx4rwYHBOahKJqZZuJo&#10;0tMBRS27kRP4phS8j5FUCzCvBEHA8UAR8wKNdYFj4qMr2okCQJmc4isbyABUiB1Z5zURn+vFWiyS&#10;MAT3xXl4GayoBJ4OKwCAB01ZCTFo54716RmXrCx0jZgc55om0gQEGf8AKoUSVSxMdyJFG2mYj4B8&#10;1OyqgoZyGzirmzaVmHRBuAkMeMVNtiZSaKEs25dx+PNQjkyZmiXRtaI780B9ywPmKEYm+CScks0e&#10;DTNxCjAzGMGlwrfZ3miqoZZ3Y8+D4qwk0QINzkjiaxsyuMDmaIzFhEcZqQ7TkxULsixO0RgTXjBG&#10;UJ38RWDaBhWYYGP61mG+0GFGT+allECgDSM4GJp7Rs2y4IyxyO9A/THbcxyI4IqVm/tOB3kE8/iq&#10;UuQWr9lo1tdo4Y944qhvCThmgCINWG+7sIM7WO4xgfikXaFMKeowfyKOUk6BUK5PMQQAmSKwv7Yg&#10;4jOM0QSrWzIUg4orgN7vTM5B7UFjEhcFhuAz5zWQAWh0HgVIMrcqTPfxQIDhQcHNUUGXaYxJU5om&#10;/qY9u3waVZwB8nmKwSBEfkGrSKocNzqH4kxU0cyYJUqJ/JqNraR1iSYgioIBDA+TM/FUW4sIAWCk&#10;iPHyakd/uSBOZiphCOv3FjbgUU37m1umN57DJq0C00xXe21ljvJE8VhboLZYcZgc017SFNxwXPBz&#10;FZvWGbY4gTPB5C/FERIWKe3blgILTzUL23cxBaPnnNHAi4xwQRkGKg7FpyZmB8xVFO0KB1LCXO1f&#10;86lvgjY5z57CpC6vVvxjHfNSCgWpzMRHmrJfIRDKtuwInd5NDZCc7TNYNtYUM0Dk1mMzvKjcf6iq&#10;DIwsNkxipbkBSJG0z+ZrB6ROyCCcVIBeST/vUoJGUXDnaFIwSaKtsIylXmQZXwPJpVLilog4ODTd&#10;q4QXQgkvMng1KIe6AyhnVgqlv6mhMCUUttPUT4mp20gLPBPNCnajRHMnvUsraeCgsxPAMY8VhlaS&#10;YgBvGaOFBnaYDCaaFu3sG0MWYcz3qLkp8AbL9DqsQe/esO6ewQAST58VhwyCXWAGivbisKghuJPz&#10;VNl8ihWXgZNEgsZJgk8nvTFoycNBU5bivPJBLMC8gkjFSxX5AGQIJqIHuEdAMnFTvBbjNgyI71kD&#10;7TxBqwo2RCEne4gRGMxUDHVtn4FWdwuEI2bT2jvNVcFXIZiIMGhsIxenkCBiQa8oBBAiec1JW37G&#10;xC4PzQzs2gbZJ7+KjZakZ35LNg8Y7VIBkDQ4NCa2R3kc1jH+EgxVFN/s9uj7wMisHcWPeRMmolmO&#10;CsmvMVT7TgmKJF2Hu7YWeCefNBCwFzEvgVAIVIlZHH4mpsCNwAgiqLswzwX2kmTWHHnB+KgIwZ54&#10;xWTxzNQhlVMmTgVJM9p8VErxAxWRl4IAJIqEMnBE9uamYhlDQKwwSSBPPNEBOItg9sGoSwDmF5na&#10;Y581MgCMDNRmIB7GQak6xcParouycFQ0jNQcrtGTiomTiKyHALfHFRIiYZm/LTxPavMxXcFPbBPa&#10;omfGcQfzU4RUMmfK1QYFiB+TXl8AxAo7rBlR8Gh7gu6cRme9QqSBuAclf70UEjMjPFYNzJhwZwPk&#10;VEBiDOAMj4qULGrWqZJXcOZFWa+pmTuY7YiBVCWkQBwM/NGTG1VIjkjzSJ4YS7QMo7ja11dpvbO/&#10;r5JJI57UK8wtOUIKw46e1a178bZaQKdXWOIUHdMzurK9JXTFfaL9FS5bLsynaYj4pXVW0RuQNxgD&#10;v+Kr7OrbowEAGAKs5tPccEwSoj90ZpDxODBcWYt3bqNh1BAEKeRW3+nermySq29xfJJ+K1VlNn3R&#10;tll/cxBwaJptXbQsjkjdwRnB7Vny4t/ozZcW7ptG2h2djeSwgR5Gw8L+DVN6hY2XGZLihoEGfPag&#10;29TahrTvKyJloK1HUauzCW3IZY6THH9aXDFJNcGfHhyRfTGY3kF1yTuEGMU2/t5LKCrqRjuV81Sn&#10;1S3bUn2g0JEE/dUrPrtu1aWbYO5i0DzxUngyPlRZqemv0XdqxCWwUG5zJnt4zTemZAFnrIbBmINa&#10;jd9faQCwIORB8VV3fX9TehYAHIAxFHHx+WXapDMWgjduVG96v6ne27RdCkTJxP4qn1X1Hutx7kN2&#10;rSL16425iQ/ME80uTDbixIK/2rbi8XhjTa5HrTRXcrLnWeuG9uLTPHTgGq67qmuTKAACBtpPaBAZ&#10;agr7fg9q3wwwj0g9iXoatXLgkN45FRnqMiFpcOTBk/6VMIsCF/2zTAzzLBeeIFYDbWEjHxWVHO4g&#10;QMgVAoYlZqFnoWQJPNZZlH7R+RXo4mRiYoYZTEZJGatFhVhNynmouQclNoPisqk5BnHBrA7bmMVC&#10;+Cfu7VIMRVjpbhDdJUGqhhOYxRbN7qBilZcalFmfLjjJM6n6Pq2iyIgE5ZTBrqfonpPp2q0127q8&#10;MtwIqKAFk5kmuD6DVFQhW4d4MiK6B6N62dl1CQisVIJHBrzOpwuMnR5TV4YwabftkvX/AKc02ja+&#10;bVx2BEnp25rQJC7Q8xGB813T0v2dRfvX9Y6OqoAsn727Yrm/1vZ0un1Ttp3/AEzg2+6RTNNkbe1j&#10;NLFNRbdqXQn6boLd63LupDmCP8M0h6zp7ib1DK6r/TAqos6koXE/tlZpfV+oNcRpuZmVFboY5bjb&#10;DTJNV8lZfVvdEL2iopobiZYbYPPMz2oL6iGZ9xDYFXFq811e4II57mtk5OMUdFpwhb+C69P0YdUO&#10;4biMSK2j0uyUIBubDysn7o7Ur6d6dct25Ugi6DuJIwKu7WjSTJLhWCoR3NcDNl3SlycPLO5KRsXo&#10;4VbjuEboSHG4f3FdC9PZWZIA4HBgt81zjSNbsXUAl5WdhGAfmt704sHTEpf9wqsYEFRXJ1K5OZnd&#10;uqHNffuIRBYdcAgyu3wY71O9aUW7htWvaBhgzGScxH4o76AJatFHmdsyDH5/NOLcKom8FlOFG2AR&#10;/wA1nQpTadNCuo0AuQ6oitADSsGPIo2n9U1VjV24KbUXDscnwIqdtt124qgBEYkhjM4wPMikLmiV&#10;A220puYTnndkNJ4iiTJHI3JVwN6/1a/rnXT6YOyNd9x3aBt+fx4oV067017loOnEbQfcJU/PANa7&#10;qLl3SajbdJxKnZMOSe9bR6B9N+pfUV+1ZsqiBG37g+ADyAO5NPx26RowZE8tO27OP+v+2zSLsMhI&#10;YhekkVojWmNvfg7jI8kCvqj6j+iND6ddu6fUvuu3HAV1WGQ/8+a+avXtDb0d7Ysz7jcZCgV0cD9G&#10;rLkjHMo1TkJG6Gh1wBzPImrr0uCwCBSe5ArXLWndrbkOFYc98GrX026bLTaXPG4Zo8seOxeR9Ubm&#10;7J7FyyzA9tsEQfIrV9bZuC+VtZXpyoy1bOuta6INsE25Ankx5ilUDX7xlIIgkgRtPZQKxwltsXFb&#10;nRafTi29Mly8yAKiEzEzt+K419c+tNqtc8XScea6F9XfUNzS2G09tbY5Vh4Pwa4TrLl247k5+Yia&#10;7fidPbeV++j0HjNMkm2hazIPGDV7bbcE+TIiqW3a5M8djV5atk+2QCDzJ7xXU1DOjnXBZpad0O9J&#10;IHB5q7sq5RVJJUKGJmdtU9hN7Fg5mJOOKugubgWOJLjt8Vxsz5ObOCGftLsXkNmRirCxrLhVCUzk&#10;KJjiqpXGP2jaMzO2mV97eZcleJ25FZJxMf22nZZ2df1Mj2z1PufGI8Vc6pLNxHRUUER8TPArWC5R&#10;rm92iBMkEYo2k1FyRiGaSMcA0qUL5RfNFkthkfYwVyq5nMUW3onuEbbmwqCepYhe5BoXuOyoHKlt&#10;8nb8dqnb9TZChXhZUrEtLfPcUiW70Z2l7Gb2ndiPYZWtxJOJP9+awqLtbfAjDGJr12/ZX2Hd8KpU&#10;GACaEurCS9phblhBpVtkdIult6YIyqSWwTs7D4q7912uqZ2KqqqjsxqltXJGwDa33+DV3p7Bdidw&#10;iZCzBPkfms00JlJJvgu9EF9y8128MjcxUYziKu7d4jaesrB3KMY8VSrprVud6Qpxt7GO1Kar1O28&#10;gJJLGNwMwO4FZ3+RncRT1m97qEKwFuYFxcRXOdTZvG643qTHUoUgit39S1bg2QbClVXlWiV+fBrW&#10;tXcFxmZLv3nCr2/5rZpuEJik5NW+Bf25VUZxIZSQZgf2rY/T5Fy4Et7n7P4jvWr2mREtsG3EP90Z&#10;NXdi8suGIUMCW9qQfgE07IuHwOSo2ZltBGFzJYmDEKKjpNPb2hXsqD1K4IqobW3muKfaYoFEb4xH&#10;4p5fUWlla5uBUAM2InnNZGNhTYlqNEiqm210lp3HnHmlcq8ggXI6V4BraV1ip7YBTYQeoj7oxBqj&#10;9RuhbrsbSlxMRgDwAaKMmP8At/8AuM6C0PcdnaNpwJiKv19oILjIFX7iyrEn58VrWl1DBLNuRO7d&#10;B481c6jVgShDj3YJBwGj5FDIiVWSvi5fh3cqm/sSVPyBTmks+49xhC+2yhTwbgAyPk1Ui7dsuFgh&#10;bg8A7fjvkU9Z1lgsbcneDtyC0n5jg0ua4FVzyhf1jSAi+WNzKGE7Ka0m4jSg2M2dpEcRXQNebyJe&#10;AY7JChZnca1kpdB2o4VS4J3YC0zC6Rmng3ZdybXFCao1xQ4YKFMBScj8UN5dbAIMA5UtirXUINjb&#10;0BLGVbiQapW0jW7d0MwABmW8Vfs1xxtK22EUkPcX3RtiSe4A4/NHs6jG51JWYk/t8R80GAzLuG0b&#10;SA3ODxQEHUyXGbxt7SO9U4poqcfgu7erthzbY3SQJH4rC6pHCoVhmUks0dJJ5qq1l4qtu0yCdkF/&#10;unNUr+pW0lGWAg53ZZqbh0csnSBhv3JM2W8b5EtqIgy7AACBVRqfUGAuMtsviWbBrXW9Ve9sVkZw&#10;QZk5zUhr9ptoBC+Oa9b47wUYJSlG2dSOktcFU2pa5dbcplchaZsqzo+8qqxIANR1SWt77FJQA55y&#10;aBaWEQIm4s0KR2ivWYklSSGfbUOkWYte8qAknckisjRAASg2yIDHMipWrZdkhDKGAzHFWBVXDSHM&#10;Dlef6VqoJOzWdUgJnbKIZk4yKctWQ/XPW+TPApzU6C1cTcrYOYqi9+4hKxhTgHBpLjRFOXSM6pkt&#10;rbCgKCYYxBJquvmGdTjwRyadugMrrvG4QxBzAoV4oJCyrAeOaROKY6MmV3vfqKVBZAfGBT9m7DKT&#10;xJmaC24l3RYAiaEDGSVMnK9jS1wSTY01xQLgYz+R2ry6hto2OdkUl775gFmiPwKJpr4XdbXiOo0a&#10;mE4Uuy0J3jbgd1EdqDft7C8OMjP/ABQN5REJMrODQdQxuPzAkcUVipY1LsygZwwRirdxwK8ckKTk&#10;Z6al7RXp93d4ngk/NYVAm9bhwOBE5qrDgqFnyLpBMkyI7ivaVxja5E845o1nTXHCMlomWyRgUW5Z&#10;ujefZ6lmhp9j9y4PX7NxYddsRkTxVZ9qhhDbpLL3FHDWxKsxDd0PFLneZLARHalMjaCe3aVHBZnw&#10;CpqJZkT2yp7EVi23tpAAJmB8Ua0zuOkGSYzUKB3XBDbJBqVu6rYLHOCO81JiQrdefBqEW0CkCGBA&#10;E1ClFFtp7ACqWmc45kCplSAHA4+wGlLVyWB3uzLnwINWRA2NvkbuI5FaE1QvmxMlgzszZXJK4qN4&#10;MbblCGBAae9RhkR3dQiEEE/dJodwqBtUTgVTBaAXhIVRAZRj8UqVO4wfuzDUZ3VySBkYEcisNbBt&#10;AHc0twcZpY+LqjIOwhWhwRDA1G2Sslljbgx2qMSEmMEyBXrSuGuTkEic1RfJZIQYMllOFjk0ddPd&#10;RFdlETEUvp7ZCnwOwyTVh7ghdvczsyTT4UJ2cuyrdGUMpjcpkRkRWArF3K4MSFIiRTmodxGy3tVj&#10;k8kGgLZcEMSY+OTQSRIvlgVlGVYnEluAZ7GhXkvXN7W0HT28CmxZfc24GP2/+NTbTraI3zujgGAJ&#10;oHFjFJFWqIGaV6oyecUOzb6p7QYmnryKGE24MZkwaHtAUozkIcz3BpdBoC9p1XKAz3HIoIJDjueS&#10;KbfTqhAPVieaGy3CGISCMHvAqqLSBjhzP5FRte2+3okqIonsFlZsERBHFYiQCVgLxAq0iNE7hdS3&#10;QsGKZJ9wleNoquUtuDCTJxIp4ohvPLzI4IiTTEL2jgdnFskkrnB7xRWUFVJQLunk1Xg7BaAMBu3e&#10;nHRyxDMpCkDYe9MiBPgxf6khGGGAFTuILbS4PSMQJk/NFdVE9KhzkqOFFRttaNstMP3zRuIpZLFZ&#10;KbbnSx4z2+KmVPuDpILDIGZqVq3AHQ0tj4A81lWVljfxIWOSaEO7PWYCdNtiyA/EiiIJVAI5kEnP&#10;4NYSw22Zyo8xR7Ow+0Gw4yWAnFMxoVJkFtkKttzhWkEmRnsKatAW0BNsYMHzS72iysLd1QQ08SKi&#10;1z21fq9zc0zRMHc0TuXjMsQbZ8c0v7wZV2p1d/x81C42x1IAkZ/NLfzAu3HAMcEleGpE2Ox8oKo3&#10;I2543N27RUNo++EmIzWGlEcBek5+ayLjgglBkAT4pXIdEdoyxfbMBiKdc9VwlXJAwQMfmgW9qq21&#10;mZVO5x+aIb6gQAo8rP7T5FWihhbyXbTbEbcpyTiag6gBZcETJzkVXvfjGQIrBBAuKyGJEUVsrag9&#10;y6oC5/EcColTuBLg7hgzkRU9KqG03RPhvmhC3cKod6v1ZI7EVRNqPJaIJDELiRNLN7f2KCYMrTW7&#10;aXIBcmRmg7XEqG6qFoJEFZApB3Y+4VhypRQTIYznERRGZkdAdvTn81i7dc+4YEkzAGTQtBoBdRSQ&#10;CyxNRtKVcHbAI44rKgyWjJHFeCgkkJlsD91LDQZF4LSfINMItsW7eySEme8TStsXF3naFIWM02Ee&#10;1uzBcZB70cGLaDCVIfcZOAPzTrWHTaCo4wZzS29WKQSCsc+BTDOWbncu/Ip9ipWkBQjY5YGFIol4&#10;MHLkFd5jBwKkrEs5V8LygFBt6hSzCMkSAeBHilzYyEmYuXGfEAFTEjyaE9m66sCsleuQZNMWGd1u&#10;BzIJFQFxk43CZUgDIHzStwwXtK25B2ZTFYW2GLdO8DkcdRp5ECwimDMfAnvUbgKqxEA7hjyfNKch&#10;ndA/ZYSDAccDxUIuHaTC7hBPYkUS2ENxxtfiGYiode20hk7pA+B5NVY5R6C2uhSYgiQsUe3eDou/&#10;q2ZUHvWLNso6BWPTlhzNF1SMAd4KQ2I4M1djUiNhCzEHpG2TPmrv0rRFzaD+3tcwIwQKX0Xpt669&#10;oztbiG7iujelenQylUVkB+7uhHM1mz51Fd8kjhc5xTXFlx6X6UsIvtMFEPDcyK3rRWLbhGBFwbog&#10;AqoPESaQ0Hpt4lZtG1JLLcyYB4rbLVr2R+qwuLc2ggYO75rh587bPVafAkkkuDOntXRcZbanbcQF&#10;H3bYHkz4isXil07Ll5ncgEHbwFP7R4NWLW009xdiW3uKTCkxE+R4FVN9XF26r3IIBO9TuZWjtWZS&#10;s0zjR62Xd7GNoZjwZHyTVmrShuSxcglVmQIwKqFbZaQ2lIcRuhpI8zPmrX+etyiCyAQuFmIPcUOQ&#10;rFKmWF0MVs7r+0NAhlkg+aY2pcU3LZwi42mWYHBNAs2nvF343KIEjpjzTsQCFtRgkdEFgP2g9hSK&#10;N6ZTtZDsbgGVlB+xtx5gdzVJfN22dl28WTPYS88wa2Y20thOhA1u2x2HPzGeDVJqLpQrdNk72WNp&#10;5E8/0NNgxGWKNVZrLlkdQV+5AhmAapWurtdmvADdMhZBjjnvVprlUAjoCb5xKyD/AIQKrdRprexA&#10;fcW2rTtgEzWpLo5uS10MaYnUpca4i7RlmOWBrCWrh9wi0SJVx3DTjFM6ZbaB7ntgC5BESASuKfR9&#10;htEu4j/tLbEiOfuoJRNOFcLkI6FwgUgCACoEg54Pilr9oK155GwgcjiOwjmnCt5Njm5AYblHAAP7&#10;jU9RbtHe22VmN9JumjXSKm0GFzqOGzgZn5FH/mVuMhtbCu8CZ/w9jFJNCBMqfc61kndtqvtsQoVy&#10;ygsREROfFNSsRkaNm0+22qvvCTndt3MBPYfFQc29+bamTvUOZJAPNKC5ccOQLSQuQssYPcCspfQq&#10;m0ISEZTcMggGoKoeeQW3FXFxYCN3/rVJc077LYDq9o/ce6gdh+Ks1drVpLCbBADbzxPmTVfdAKzb&#10;FvYImMbSO2PNCU4lPdCqfb2A7W+6cie9Kh5a2xC8FQTV7c6X3bBtLS4PIx2qlvhLVsvsPUZECSJp&#10;sJCpw4KW0WChugETuIHInxUdSqKivKlgCJ7HvTDKN2WuC5tie1VQL7XL2h0GAR3FdGDOZOkVjXrl&#10;t0X3C0k9LdvkUIsUJZN53CAfIqyuXFFwAAjEdXVz2qrKsxDk/aD1dwfFOsxTjyCAt/qqd7wgJUY5&#10;7ipWSSAyMBJnqxEeZrNu1tJ3OV3ZQNkEfih37m+FJwHgJH+lKaGRfQ1ZlS5Zydx3QOxHMUZL21XK&#10;BIJkq1BN6H2dM7ds9gRRbMuhMdXdoH9hQMYi5W+ZHUR+mvEY8xTFi0EhFIScbuTnvVLbLbRIVR37&#10;yKuNy3EUknfwpA4A80iSNWN2TFmyFAG4pHOMGiIly2Wa4cFNmQIM0vdCMZ9sKpBJPBxRBN22j5Ai&#10;c4JbgVQbRY+ni0tw2Fb3IWQ/g1b6WS4ddxtgSWdfOMfNa3ZvFGUKTvUZQDBrYtLee4yqItq4DYxH&#10;y3xQSH4h+9uNu8oLw0YB4jsDSd0FVQm0VYLKg5g1YO6qg2XiEXGOD/7mpWtN/MqbqpgHFtuSPIqo&#10;yoZOCZUPpzbV7l1uoqPuPQZqov22krBkAnbHHmt6semB4LSYIYFurFSf0A7BcZ9xLdh0gGtOKTfS&#10;MeaEa+DnaObYVWyyt9wEf3pvof2mYENvHWckn5FXvqP0/qLMgoCGMllzJ8E1UWfTPaFws7ZPGTn4&#10;rScx5IqTjYd7SsxDBSxBDFawdMwKkF4LdY/HxVnoli0S6KCRtgLM7e4+aMLsKgUrwSATtMeKq0Mc&#10;SjvWIQqt1xDEncIB+aC2r2XHQHi2qgsJ2zmrRAb9p7bJtDNuyZUBe4PmkdQ1y7f320WCZM/cQMRF&#10;LnFFxbRYIs3H3zERvXsSPtNSsbCoCwQMh2zHwKpNPrGlzjZu6DmHb/2p99T7fVal2bPVwDxn5rG8&#10;bOljyJoNq7PtwFcK0bypGFZxmkrZsNbfYhKHDxgkjxWTqLpuKWdjLBJIkiKUvalGuXf0z+qSJAwG&#10;FHCLRU6YhftXTcKoQAB0iegLVcwQb0RMtnfPjvVleJcEXFfap2qsyZjzUlvXZKvDxAiACJ4E1rxt&#10;ow5IWUWmtQpBfDCGjEzQDpGNx7ZSY7hSoMVcXrJtNsWzvugZ7jaaQe8d43khyY7x/lWpSZzpwp0I&#10;tYuPhHQEHac0tetBSOrbt7xMRTt5toRdgBc7ZBqDreS5bTDEN1jAj8mjTYGxAIuEO7lgBjcP3iq/&#10;YRuIO7MruEiCPFNrYWNsMzkkRuxB7UV0YXdoYKoXa0dqYmTaU5VGXeoIkyx7CmVdrDWSrf8Acld/&#10;b5oyOu0dakq5OFyR80GyDJRiAslgGMYqy0h/S232ozWm2yVFzzTGpkEbmwWlVXpIAwKzYtEbWCnG&#10;V6sfAqB0Eru2hByzTJ/ArNJcjHVCGpVoneXg5LRwOABVdqGtC6RuI3EMB2b81cXrVi7ICglhLECC&#10;FqpeVw9oMfIEY7f1pkBLiILdYmLeWHbgRTC3DaQCBuZuocikSI3m3uaGlScgCnrLAhnOIjJ4JFBP&#10;kOFj9wwqKwKyknE7qwGWwyTgMZzkcYzS9q5uLFZE5FTM3Ha2w3A9xxjNZ6NC6I6wt7jyo3ESFmMG&#10;lZI3RKyB858TTOrDXEuHbvMfjnxSaC05IIZAuBGM1fojsXugGwEcKCrTDD7ppe7uYdSCJ4HBntTl&#10;4vbxuFweD4/5pXV4ZWXidxB5FGgHErrQcMGAC4Kg0uzMC25uBgjFN3lB3BLpK8j8mlGVlUuY8bad&#10;EBi824Qoyyx6j5rCqDuA5MkgVkbC43DbieIqKvsYAKx7+BFMFNCxUsNwMbsyaHcVdxQS2aMwjJfh&#10;sADAmpqH5H+RzmrbCoVZ7cmEIjmhshn7KZ/TU4EECM0F5K4uESalkoiEI5Bme9S33/8AAKjcaGjc&#10;SOQaPvf/AOGH+wqFH07vcXAAs7QJ2454Job2RvhHfnImYP8AsKhacutki43XBzGQKM5RzcNq9uO8&#10;bY6SPJNaUeD4F9QrM1sbkLKkEDzPNG9kMAAAFMwpOXIr19ERGABaVP4yeaiFZmVlWFcgHacgAVGF&#10;wgpe4m19jhhgfn/cVhNgRtgfdy0Ywfih6m44RmTcuAfvhhHE0FXHvqfdULH6jgd4wsUFF7lfRYC3&#10;ci39s8N1QVJ74pb2CwusSoDNt253fmo+9bLKCvuKUKw3Tnzise97brvi6tsQWUGWPYGoHwxazZtG&#10;6+7UIWtMAuKgNKP1FUuo92BmJJo1y0rK6lOvd0quVHcCaUvXWdAQoXfIAY5JFWD0REr7lreDcyp3&#10;f2po6q4AsWABExzO2kLVi2WXcq3CybSo7N5mnbR60kONoIwcz2mh2lqbJNz02WAAl2B5P+Gsr7al&#10;XNo74MQcdXeKXt2fbSUc7neXWaLdUresurCdsiP8wRU2h2wjMiKyurXWUSDnM8CpOim3acAKEAZw&#10;DO4njHioNd2bmkbd249wCOJ+KbtKgu2WjoKncWzg+KlBCF63cf3PtVC0lWMkfilbt4FrcEQFAkfG&#10;c0yykK6gLsBO6eW+RSVthauIbe0p9sntV7QHJJ9DNtLYtXt4LDaHFZvhTbO22rJEqeZml7dzLttL&#10;L9oAxxRHC7nKtsCgBV7GKqiKX6FVAuLaVYYgzHdQO9GuuwIJRCC22eAIr1hYxjcUyyjzyKkNGdm1&#10;kPHnMDxRAODbHd727hDYTABAlp7SaA94OzIGTaATLCJIyQKZa4lm2xgkFRHfb8/mkboIdVUDZ/3N&#10;reD2NX2ipwaSFi9wIHZUMNyeFnwKZLx1FT0ycnk/BoVtlNtT9uWnmP7USy5CgYVWclV5BH4PFJm6&#10;NOJy2pUQLqDbIxuAZcziqu8uU9q2mCzpiY/NMMyI+7vHfGweKVu2d1tmGNrQSrZX/wBqTM0qXHLI&#10;ndcubdggrgzCk06qIvukIGYkAn8dhVbo1D22RWG1SGBHmnGRbPuO4YAiESc1lyya4DxRUmvyCvc2&#10;G6zOAqiRI/ccVR6/VXN3sqJLKFLD5qxulgiSRk4jMHyao9Rbf3eCoBxAml4Mabs1cqkAsnp2ZbZI&#10;dTyZqboVW4wtbzAEj7VAotoBE/TEXQcTw35oD3w7EElWIAIIgVuSGKYIuRbLNa2g91+O1DU2yUt7&#10;Nkg9U4qTXbkRs6ZyQcDxNDOxhDuDGSQIyP8AeiL3/oEykq6b1KrkGa8GHtw1loY7pB5IrL3Jedqd&#10;YyRzS5hiMOFE4FEkwbR4O2wKF2ktJBotu2H27MAGM1hbige5vE8RE4+awtwsjJJ2rkECBmjoBsLG&#10;/wB1FWAFLMe8ioWim1wyzkQ3HNZssLxfn88TRrLBlICZjIY9uMUxIRknw+RdL8srjesHYCDz/QUz&#10;bwDcfJGIB4il0YAbFfpkEj8UxaRFJuB4DTiOKjQCdrshbddgLggsYwYlfmjaQPbLFVlSxGeYqNlr&#10;YfaCC3M8/iiXdrSX3Jj7uzE1KBciNy0bdsKNzdRPHB+DQkRGVgMO0fGayWgAMzOo8nk0IXLZuSc5&#10;wAYFVRFJEFWbT2wpB3zzMVi6ydDbhu+1ljkVh7TEe4h3CDuMRA8UFjaOCpgbWX8ioWmMo2xyTBnE&#10;DLCsrqLSALnAJIiOaHaS2xLlwjMYWO1GRGcFAZZiQX5irGJ9ckrb7QCGI+fg8UbUQigHpYQJ7GfF&#10;R2kPtMNIiYiaKXZZDICSeO0VCOhYOSplzCmQAOI80NUQ7j2iTGc0faHlgolgARx/Wgm1atqYWFnM&#10;0RSRNwWOU3QnNQcLcLBpcAAggzHxWXUFjcFyAw5BwtZKp7BRFBU5JU5xUKffZkH3UQC5J7x3IqAE&#10;ONsbCcMMTFS2q7bVhZIA81AqUG07gRMRkYqkv0SzFqfcIBAE4zEGjdDqWT7sgk1F7oGDaEYycQTW&#10;Ue4qw2CZKkfHkUSKlJJBbTZAuQAEAVgJiKHvFtOhWLnOe00vtTcjFmDmd8fto6YUYIAyDTDM2Tiy&#10;AIfaxQDA4NFUhdyDCzM+agS6AC49vrMQuSaFINtVKlsmTzH4qmGPMi8TnaMDGJqZtFgDBU7wB8TQ&#10;I2pJQK/CmZxzmm7SZt3oZrnBLcfkUiTDRFkFww98HbiB0mRRIYokplnlGmcjsKmFu7lLgF3f7wOV&#10;7xXveZSYRlE7VVjn5NDuJdMzdITZhZ5lhgtUzdse2r+1DT+eKEyubP2qeQIztFRF5RZtMtyUPIAj&#10;JxVWMg06MWhc6vaaWKklmECpo7BWeTEBSpH+a1gXnUXIkoYmcnFe0tqbsOogtKzINUXJKiZtFiFz&#10;ccDk4x8/ijKS1gv7ZW0gAkHIY/FDQs+/cpDTtz47mjNZghhEkdjxGJIqAQiidplupdAcQTIjJFLI&#10;Cu8nfJMEsOK8rW3V12nqxIxmhB1uBZVjEAiYkfiqY9QL3Ro1i0rqwJJMk5MdqR9Sbai7z0E4lpzz&#10;ip+nwDb2lzbnJA+0jzSWvuInVsDEsZHIC/H4rk5eZs3YeEcn9Yb9dpGAcfNVBPGIq09YY/zDHEFp&#10;gdqrg0k7s+K60OIx/g24VUUQLKRPeoTJ4oxaZPIoUEziIo0xpLLTnE4qR4wczQivM0RmngjirBMQ&#10;ByamwGIBoe6AazJjJwahGiYLHkcYNEtSWEAx5qDriZqMgjmpRQwSVEQJoZIjFTlg3TGBWShCySAf&#10;HmhKsExx+DWcSKmRIUGoMxUwe/aoFRgKTLBuO9Y3ERj5FeKypPzxWQd3B7d6soyQxYkn/c1FtsYr&#10;0ERWGAJImoURK9oipwkKQT81LAY9JipkdeAF6eDVWWZDpJU/0+KKl61bYtuPScA96Ax/8ck5r0Lt&#10;IOGnFC0XbI3DLN/oag44mpuW2yVFBdTuNEkSyasKjwQY/vUI6TUgecT+auiyQ45AFYz0g1EKc4xy&#10;a8ZYNULo8SJ5/E1lZAnzXifInyawCY+OKshLLGfFeE8bqh4ieKyoNUUEIXIBqMCQfNe9ufNSCie5&#10;zVFkpaD2NY4wRnzXhuJBng1lzBIyTFRFGXc8CDXlZRJ258GoRJABNEEkDyDAqwTHBmayNpn/ACog&#10;DCZMfnNBbky1QslC4gTiZ8VATByK9Mg+PNZdGnIFQtIwuKYClyKAuO9GVyRRAsctuFDAmG3T+SKs&#10;zqEADMSWbG3xVCzb2jJPaslpImQe9S2LeNMYZw7EhAAeQPNB2Da2eDAqJbMA88GphypwlCmRJogw&#10;yIEGZma9uGBxUyBuxipKq5BO758VYQMdLoTJJooAOQrGQayEB2lGJknHii+37ce4QScioS+ADR07&#10;TmYFGWwXG1oWcnNRTbuHRG4cjtFHthCT0AqkkBpqwLFCoBAGPxwa9lesgFZFPFgWRVAcjnEDNRO1&#10;t4I5xFVRdgvdZAYbg8fNAe7uIYkST/epEwOhgADJmhDaMlJH+VUXuTIo+QTGTz4pnfkQzfMeKCAC&#10;pO2RM4NQO47+fgeKlWXZFhAJWcGomTJc5/dRiRA5HnxUGJJYTxkYzVkTPMMcfcMU1bsDBNs8dIpQ&#10;T0zBpv3C5kq0HECpZJXQS7ajd5nfEUBuQ8iSJFOapwija0sGpI3VBBgfkVGDjba5Y0W3Ev2xWPeB&#10;vK67htmO8H4+KDu3MDggLwKNbXc3bC/bULcXfYUOJHx9xB5miLaRLRcOp7DyD/xULDDoXbDA9QIq&#10;CC3vbcGjaQsCZNWWlRBmZzubbubhqwU6k2TPecZoocGTHbNYtvm7cczOM5qkiSl2KPbIEcsf7CiK&#10;SoG5twiBU2QL9w4MmhqCiqd+TJA+Kuhe92iN0m4GJeTzEV5YYiQQozWb2RgZYQPANZYGVUjEYihG&#10;9mVO7eMt3A7iKHDtILgY5NMKSjE+0ynPBoFxYzETz8VE+S7RHdtG0D4JHc9q87MQQxG8nzxXk3Pv&#10;EKYFexCxbNRlElKHpJPzFeMAweQcgVFmjB4LV5LaBhktPJqixlXXPViAKb07xvlCdwwPFJbCdiwR&#10;ByQOKy6wWyZzmrTKGG9orbG8yDx4obLcZ3HdRB8GKCp2KpLSRkn81k+2AoB7ZjipVkok4ZpU7AQc&#10;msl8oCft5PxUfb6hjJE4E1NCTKQO8/FQEEFO9jGD3/NTabRYAZnpNF/lxeDIt5fKA4gCgusjaWO0&#10;4BJqFWYLsyqr+ZPkmhXhlSCWz/rUiYJ2jjmD3qSIBBJiZMnIzVBA7i/cZkcEVEuAIUZPJqTksBBg&#10;cluJqSLKElgBxUB4AtaEMO8VBtybkMxyfzRXQkxEiIEVEttY9+xFUWmR2k57jk15ujcsAwf9a8rk&#10;AiSMdxUXUK20EkcyKsu+jDK3aZiax3JNTeSF6pwQO2DUVVZIkk7aotAnkdqICxBFe2EwCMisgEnc&#10;DEYNQJM92YQc8UQLkjaD3oJUAKCSZo6rljBHwPFQkkYW0MdQ4mpQV2kGcTAxRisMJxA8Zg1iFK5g&#10;FTV0LAhQzERxmTUGBJHQKIElIEfM4mKkyAx+kQD/AGNWGBKEMcT4bma9MIwEz3rMxuEznsfFebJY&#10;jAbsKhKIhcJzByaMHl2MDNDa2+4D45qQgHCQB3PxVEbdmQuwLsYwxyT3NSuFVwy5YzHxQ3O5Yj8A&#10;eTRFYuV7G2v4JqFuQPYUOemTHFZ2kAgtPKjxFRIJChmMmjyZyox28VRSImQkADng1JgVkwASMAZr&#10;I3BycwajcuDAOB+IqEMALtMqAazctnb9pEmaw5Ltv3ZiQKhuPt5aCTJnvV0URKkDcAQKctahgV2n&#10;7e5rBT7Bu3Yoaw+4xBAmO1U1YNhBqWhhHSeZoZ1bnC7uwNRgHJfgcVgbQQYJEzFUoL4KbC+/c9sy&#10;5wait92Yt8QaCGRTOIPPmskkBl2zV7V8BRRktCgSSJkGvCSeRBrDA8IJPfwKkWAJCgDx3qUEe27G&#10;O0dJxWTBBzBHBmh7kQkMCSamyqNwgMKgSa+TALgSfwai87ciS1Gy7QW2mnv5VJcNuZVAzwCalgyd&#10;FSdxmWHnmstJgyBJk1MDZ4oYMkhahAhZHmfODQroT2wwMQTIoiAMoG+T3HAqB25ESs421ZaB7VIQ&#10;jxXlDGCDJmIFSdVI8T4rLHK/t24qi3RgtuJnM1mCP2ic17cdqsQBnFQfaWMzNWWYQxkVgiWJb8yK&#10;MWACwM8T5FC4iD5q0C2Q3A8mpiDDcVgLuNQByZXEyfmpIotdHqAd4gSVwe4NX+nv3ka2pfBXPxWm&#10;i5EbZiM1c6LUxbwoO0/3Fc/UYbt0YNVhU4/2po3rTa+5aYMW3CYIiM1jWM2o2h7qkZ6iPOYqj0Xq&#10;JsoIJXkZzUn1AdlBBEgme01zftNS6OTDEoS4jRUAlG2l8gkTSTkNGSFDGCaZvXMIDKneTJqsd2DP&#10;uUDNdPGjr4Ip06BNDNWx6HQ3XAUMIkSR2NUVtZdWH4rcPR0shAXLTu4HFL1eTbEmqyUkbj6U5awR&#10;ctFkUhRPPmtv0drSusAiTIcbeDOKq/R9Cl1+u5BxHgx5ArfPUPTtNafTmzkAQ23qmfuevLZssVKq&#10;POz/AN6Tkn0P2/QBetfzAuqLjqVCMdxM4AxwaH6ZZ1mnsEtYFqWVGYjJK0voWdZi4zIVliZEgmJn&#10;yK2G7dC2rSojODbYCTgtMSayOTMk8f5uvRsWm1Sl1DOCHJZjEAbRkR5pR7pW+kZLAcnJX4HzUrH0&#10;7duaY32b27v/AMLYyIJwBSnULrFwGAYBSDLEfFKoqSk+4h0KmSyi2Sdu0CHx5IqLm3DKdrdAG1hB&#10;Yg9zQtZa91rmxjG+DAjHNJ3VfUKzG4rSZMYgjE1dFbDWtTua6Bc1Lp9xZSAZngKTzVt6N62ujOoK&#10;KxLRE9LADt+Kx6mSjaVbJLGWneokMv8AoKq3uXDcYPaKhgpDEgTPJpsZNUZanCblF8/Jj1/6u1Pq&#10;Gp07XlVHEjYTnGIb81zv1bQq6XbpYq2WIGAxPYDsK6R6F9MN6lrtOt5ARcu+y7qDmO9db/ij/DX0&#10;f0v0e62lV0vIArvdXF0pmVrfihPiVujoYozl+clbSvk+KfZ9gOzA7tsbZnJp/wBMbcFVIDFlbOAI&#10;5NJ37224WRGPbqHfzTGjNwqu8AmfxFbp8xNMadOjabGrK37n6mdviM05cvPpNMt9hJAMfJbvSXpg&#10;F+4vQMYbywqm+sfUnt2DbBAUkRB7Vkx4vuTUUasOneR2l0c7+odeNRqDDyIzPmtegz3JJyaLdZlZ&#10;+5J8TNACkg5NeuxQUIRS9I9BhhthFBESRc7bczV5aaCjbSVK8nNU2nIURGYgd6urU29uJMcNnmk6&#10;gDOiwd9txQONuZ81c6dzc9sbOSd3k1r9gCIPB5PzVjZedga4wCRBHk1zMsLRz5wLC8ltnAV4lgGE&#10;d1pqzcYMIbEnJpSbbYVjkgEnk0/e0gchFEAQWP48/NY5OqTEyVhVR3S7JAI6gOZjmpLIAayGBBki&#10;JgmoW2WNqXAUxLPyT4/FT04RmYi4yupkgHmaS/Yv7bHbV1bzqr2utmjGDNO3NAskhyWHSQGwh7EU&#10;pi2NzkkTMCGP/tVixe/Z2lYJzuAicVmyPlUKljbbAIpZ1tG2GPlsDHANesW9QF6nAZmgdI6a9pAX&#10;t2wkNLGM/aRy004LNp/ZgwJJknJIoGJmqLOy1k27haSWyrHAleYHitj0r7lBZQXAnjhmHAqp0HpK&#10;3R7xQqyMIHIAPJjvVje07aO803G3hgWJ7/ANY8nPACxKi2/mHdlLNLIuxpyJ4wK1f1C6zgBCsKSo&#10;MGYap3fUt7hFbO4z3/rSmm9SBYj2wYhSZgkTxUx4muTPkq0kLm3cL27SIW2CIOSZPMVVavTKWK+5&#10;bGxuCCY/tW0+4l9r7WlCw42hj1R3iKFqLqFDtcMFJJ7N+CKdCVNFxxpM0hbigEPaJYmAIjYD4+TU&#10;7Gp2Z3SAdu3j+9FuWhDAK4YlWziCKy2k3N7boEecd5k1s4GPEmW9rVm4dyvA7tyf61nel1UBjaGI&#10;EyJAM5pjQaK2hubmMpzGJngYq1uCy9tWW3ldvT89/wClYp0n0Lx4m12U17VtvuBVLKkwPtC0b+ad&#10;t6OgZlj254JI5NM6mxb1BQb9jLm5txvgYpe56YWXcrdQyHXhQOxqLaPjFpgGCsEEhITjzHcGm7d/&#10;VBLTC8zyuV8xwTNUb2mUQzGS0xwM0z6fYa0/6tsgOCozMgHtRSgqLmmXVrfcHSAjMIySAAf3SKut&#10;Naa2djcAFiwhtx4g+Kq9PeQ/plIAIJI5YL2BpzQ3kW41zaRbH6Z8+YrHJlKLYwzi4StxWQ54/ZHf&#10;5NVVkJe9zrLbpkv0xt4PzFM3NY1xSwQR1FhMsATAHiqC5fW57m12LkHJbBiixp0CoNMvku2xbtwy&#10;hVJBJ7yeQPFVfq29RkIAxA+Yqrvau0oZ7q4cAKd3EYkClNX6ilu2AZYrkFh3PcU6GCbadNmrDilO&#10;4szd1BDFUcCGBH4HcGha/wBRt23TeWY8zzPma1PWeoqbZ2QRvnHNUmr14uMxDtDDP5Hau5pvGObW&#10;5GzHo7fbL/X+qqJJBVgCuDlq18azYSD90jMcD4qva+bsEiIEk0FrsFpbkSZ7kcV6LTaOOP0aHprd&#10;ui1DlHADbTuLT3p+1fAZl9yXLcg8kVSPfuOUJAE43eadth/ctGAoMyTXWhIkoNLst0vWUVlDscTj&#10;pye9Hs3N9pGFvM+YJqjPQp6g2JnjmrHSXFdu5G3BHatMHyZZ3VGxWrap19Q2tFPpqrDtcIIRQQNq&#10;9vmqkuqsdzRCgR4oVts3ndRDA8dwOKe5oiHNVq1d9u3cRMziPBqha17rLA8yW7Crey9u4bgcH8jN&#10;SZLa+2Hxgjmga3FNtFDf0t2ypN1MgRBxM8RSN03Q0OxBgSQOK2e/c3XIFwM5ICk5BFahrLYDudxC&#10;l+ppms00a4dKzCXVdCxcyscUQEMysgBgH8V4acwVQCGP3DmPxRltIr3BtACj8ZpaiW2LgMoKgmSd&#10;xMeKgLgRg8lDGY7z5plbbJtyQwOQBMUo92dxYZfEDt+avaGnaD2lDSXJ28j5NFVd6mZkHFKncLQG&#10;ABiJ4jxUhqUVrSkEE8zRJoqSY4hVwn6hAzMDmKAXtmCJUk8sfFSvLdBtEOvMjPEVNm3e2OTcaVI5&#10;q7Qhm/22sWtIioiqNmCRgmZkVR+pG26PFyHWWf8ABpRfWU2i2VKhWgntVde15ul0CAbsFhk0e5By&#10;inHh8g7Nolm9xFkwQTmRS2q00AQCRzA8U0CHAJBRgOluxAqDLiBcBJwCDGDzSHFFQk12UvtMWBtg&#10;GRMUUiSx2EzkCY21YjQ3ALh3BeqBHNY9nDSuVEULgMWRFfqH2GCk7QIrJAYjrPO6G5mh+04DMwIE&#10;8UZkT3ACDO0kUIxE1Um2AAecnjNNPI9uTJnkZiq9EYoZdtp/2o6rcZTMSPAzRKVC59olc1FslkRV&#10;ASGHyTQdm8gFsowaAcGs7Sd7ErOJB7ivBCGCOqneuBxEUdkadWEuByzkGC3nGKBtdTtCGGMhaYYO&#10;ziOV6R8fijXGW8Qpba4aJGJqAKYkQv4M16zeAJUuVHwJ3Uy1ghtjA7omDkGkzaCs25xKnEcChY/G&#10;0xpbpRcDcA0UUX2UoAAxbggxFL2BBYlRJWBUxbJUgmG8RVb6AyRDorjEFAftJzuY9qIqkXELzxLQ&#10;eK9ptpQhpAVcRmfxTSIdy7oaYEjMTWjGnIxSy7W1QsgdUARwzZKyZIBqKl3MgHgYPc0e7ZFs7HkZ&#10;wwPI8VG2DLASuRBOako0Pi7ViTgud7AFpyD2qB6MlyZycTANOXrNxAzyBJ6gBSQLgCWYYmPis80w&#10;sc22QZOplk4GSDkz2pc2ICwCUnzyRRA+4YQkz5qDoLgCqYgT+aCx9sYVYa6Sg2gCQDwPNQYtsneQ&#10;AcGphFJHTkLntIFDIM2uWlSY8VaK3Em922ELvJNTVf1ArmpNvNpSbf8AzFTbCiFjPfJo0VuMLZDM&#10;wLZJx4FGlk2sxDRIyI5qaKgIPubIEkmgtfOw9QDRC4w4J5o1wBJWNuF6SdsGAxSpXUTIbCr3FJWr&#10;rowhVDDBmpC0rSVIIJMqBTNwlw57GGLH7jM4xkGsoi2uo8+F4oLouwE3fwAMGjC1tV2DSh4Wo2Wk&#10;FuogUMrHc0R5qQLNuVbKWyoliaXBhWaYJx1H/Ss7rh2qxBkbSwyatSopoO+oMbldW3CGEUC1a2qF&#10;JbqkdI5omnWEcGcDmKnsO1FW6vZpP+lEpA7UxW6jqAXYQDER5oGzaFgCJhQMGrWwvW/uKI5ilr6x&#10;c53bWwBxQyQaVUV3tqbZIeWnIrJZlWN27yRTt60x/UeQuVAXBYjvSzhNoYE7pBikNDrVIELx/VJU&#10;NjmYon7mb2yGIH9aKlm4bkOQFAkgCMHzUUunLAbQOmZxVANoGZSVmCwDRyaFYuZIDkZ5PNEuNbPu&#10;S3eDIzjtNDuG2VaVQQBHc1GwomYuXRAbaoMsfIplEtgKyqQN3nxSpukWdu6BzHNEQkAKSDuhl8VW&#10;4JxJ3SV+2Dj+9e3tbhfaEjgigqqnCWhu3eZAqcOjETneZIyKqyqIui4DDqzIWgsxloBTAyMVmIYn&#10;dn9hWsXsruRi3HSfPehbGRYHY7AMXAXzU7QQvcxkARAiaLethkOx5n9lNW7DkAMxUFenIIigL3AU&#10;ZNybpC5Gam6QSS7Ekf2NGS29tzvVgkbROf6io3nUMm1ug4JOcipZA8gtaiJMYHkUVUUtuuIwAMkD&#10;GaCbqlcLLDx2mrC6v6YXbLTkk9qvcVKIB1WzLJcBLnGIqKo68qFctywoyW1AuW9pMncojKkUR8Ah&#10;yZ7AmlymUkLewkw6fgjEGj3LSpO5yWGATTA0/RJYgsAQTn+lPLYUG2mCxWJPcdxSXkHRhZXLpgLG&#10;4jqXmO9DuWC0qQShgwDxPzVmbRD3AUC9lMyKxqVHUpO0CAUiZJ8UCbDop2ACsg3A8E1BLZW2g3ln&#10;XuRirQWW3A7hCY84oCWDOXH58UdhibHajLtY7iJIxFN6VVv3FQlwgbJ5n4qKsHuLCtkGIq89H0ov&#10;OuwMjgEEnyM0GSe2LYcIuUqRf+nae5ce4yKFYEKwfIit+9H9NTcAWZVUB/bJ7k9iKQ9M0Wov6eBb&#10;jMtkEx81vei0SrbsW2R99wrO0ZMcVwdRmbb5O9pdG9q4LvQJfX3DvKOTt2DrXb+PJq8tolkM/vn2&#10;7jQ9t13FfAz2pTRWBZS47uqLmAF2yfJo91b1gHAZedryYB745rE52dzDDYkY1du3uMIQLwEgQuOS&#10;STVUQqHcjkBhCmJEfJNWLacAn9TdbjhPtk+G7RSL3dwY2TBDAqgMYXyKkZFZQb3vdYn3+pUzjLR+&#10;K9o77WbZP8uXJxDDK+c1i/pEs2wy3QrSxUxI8xS9pLttQ3uuQVyGOQWzgUdpozcpmy6Q23sIdm5I&#10;K44Mn7hR9QSruiqQANqmYBPxPJNa+mpClEh1tlBcSGghe4irC2ESzvZg0ncu9puKxxFLfZqxztFr&#10;p3bUmAvtsMXXbajfgk+aqdfYtH9QjesBZfBM4iewpjcLaXEDBkIl5yQRS2qvtbRjcupm3iRP9FWo&#10;kHkVo1nX6CDsYcR0rn5B81TaywQLcgLnePJPgjuK2AMgtOjKyzDtdchvwmKqzaFyD7BALFlOZtrH&#10;cVojOjHOP6JpqWc2mtqhJWQGyv4qytWCLYYt0BTKgQFY+BVXauiEQBVYjbgRB/5NbEAFFt95UFWC&#10;KU7jkmgnMdgjxyVVuzb/AEluccEDq3BuwpRylslUD75MHiFX44NWoZbNpyrlgjFWO2ZLZwRVFbRr&#10;mxCYG07txJAY/NAmNnEqNS43I9tyHYwojBPcGqpmum5m4SikySJINbFqtLCWRuyqwBMf0qpvqDcO&#10;xBvAjZkqZrRCnRhyQr2MpqJa2RdaydshSJJ/J+aMjC+LvutLoBISVAJPBpFHFnpKqzAghuc+Kj7x&#10;bfKlgp6ti8A9zVyRcGX4QPsUWVc3elV35MHxRLqG612YlAw2/aBHYiqlG2FW2sFbAO3kdo8VNr6u&#10;pd5DEjP2jFJHA9hsu0opaAVRskg1W3EVQ9w3ioZSpPMHxHjxVpfMtGNqqB1GTnMj4pDUxcdjgLOQ&#10;vBJo4MTKJT6iy722DOWCkQFMMZ+aTdEuW2CFlwR1fHemxb3NbSCsMSGBxAobe0dqM6wG6pwBW6Ez&#10;BPFZR3UAVQLc7l4mlfYJZd1sEg4UNB/ArY72mZLI3OYYASqzA7VU3NODBVTs5EZNPjNGOeB2V/tF&#10;iFbe7E4+PiaK9h1Z12klSOmQYnyadNp9RtAQRBkDBJHkU5YsMV9zYULggoR9wFHCLkBSTKFNM+wl&#10;jy+OCSfGKjdskbG2GCYABmIq9uIEhtpeQOMc9wKXv2ijF5B3SFq54mldlqS6oQ0q2iFEEFTume57&#10;Vcp+o52Lu3EEk44/bVE9z+WR2IhsH4NNWNQtxAQCrHPisklY6EqLAG7cUoxhVwo4rOnui6LP6WAp&#10;ERBFBtIbhWyzCGkljTQ1GxLe3dKfpgzwR2/rQDkk6GNHeUPcHuHAJmIgVben3mDIjb9ozIEAg9ya&#10;S0tm9cREd0kk7jAUdOdtWFk31LotzNxQZPHScf0oJIfjlTRcpeFho3ARAlgNpB4OK2PS2BbIe9ZR&#10;SIMARM1oH8y7BVAQvzgQAW7wa3n0DWXer29SkECN4mGHIpM00ao5FJm/aXQ2gidauHaEBGM5gEVu&#10;Q9CthT7iBAXhQRGY5xWtfT76l2soDZRzGIgMZrqvo+gcb2EnaxJJXerMMdIqlKXHJnc4qMtyRoHq&#10;f0qbsuLhgoJYJ9hrQb303uuXgGlR1AGRHaQRX1LpvRXVHb2yxxCxjyZitV9R+nrBJ9u2Lm4lwqzM&#10;eMcmtkpypWcbNgg3ui+bPlz1L0u/ZdgbDbts7p3KB5gVrD7Vtbrl1SqZJIg5PIr6G+p/QS8tbC2x&#10;KNcGSPxXDvVtEiXn32HcFxufd05NFinaRpljnGrXoqRqBLFUIyJVTKkeR4qq1lwb7g61YsG3Nz/U&#10;1YasyAReA+5iqkKv+XeK1q9rnuWypc3LbLOcEDxitCSaEZbSGv58hfbJDR24ImiLq7i2nFxRtB+4&#10;4OKolF1RBu8NOOIprda1G5WToUghSfNDKKKwZZ+7H7epRGAMy3UGngzzQ9VeJ3DY+4XJ6ePk0orl&#10;y6+CV+Noorsz3LK3Lpieg0HBqbZ73nvXHPtMi/c5PAqCb39wWQXnmMn80heUF3BYsZIIp5PsCW7x&#10;QuQhLRH4xTFIQ7Bu5s2w/uLKn7jkz3BqDqS166tsglhtZuPmaGXA1FxCgCo0TyGb5miXb6W2VS5Z&#10;DMwO9NfFGdtu7E9Xm2GAOMsRBilLZt3S/wCi53AGD0kmo6pRtRN5LRuBXPNDN+Ba2zuUyxnJIp0F&#10;wZ5S57CG4t1trFk2rKgiJqIl7dl++4mP9JqHvWrrEyCTJh8EA0BLqpcH6YZFMr4FMX8A3+w7Fgou&#10;qF3HpiI55NANq2wEpODyJptbhIcjCHkxwDxSN0NtRYZ1kQAf86JF2MpqhDs1tm6QCBiRRNbs2MxY&#10;7cbSs/2pVWC3Nu8C1Jnk7qVXXsYX37myepSMKapxJuYUXG3s63LirtgdjntQbvWwt7usDM8MahcM&#10;7yzAlPtE+PFJb1L24S4C0nPE1GgoMH7jBQJxugAdyKjZ1Kl1WSVmZai3OhrbE9IODOBFCWCl5oUF&#10;jApDQzfRYqxKtbc7oBZRxFQjI39RAmAeaGj27tkB22SY3r3pwWrQCxcg/tIHBpDVDIysSu31BGy5&#10;II4/w1C4QqWULK4clmAkNRbiOAxZFAkBvMVFi4Ym2VkZE5IFSyMRu3EDkqhVGEEPkYpJgAgJceJI&#10;IxVmzgrc3NA78D+oqLjoIJIEDMg0SYO0QvILcLb6vlqQu3Rd9yGB4+DNW+pY7gm2dsd4marX06Ek&#10;/aeQTyKdjEzQjdO9WDIM/b5x5obubcBJKgUZyQXMgkgD/wCNUbjFVYKwyBAnmKehNi7sYSSYJzji&#10;oMyAxuwOIopCwCrDCy35oBFqDnBiaqi7MM/6hJWSeDzUX2lF6cTgfNS2jvgHg+K8qNuJiSRjdx+a&#10;oOyIGwsNmQcyZBFC9z/7mtS6gFIOZzUpT5/vV0S2fTAs9TLu2kARPYntUE2rcuW9o3BhMnBBplgW&#10;S5vbpaDjmKh0K7APJTAnOPM1qPA7f2iAZxuCANtkSak8hQDdO5JeAOxpe3c6lYF/AUQxBPcUy+qu&#10;gontiRgs2CR5NQptRXYrduBCxso7goAZxv8AmsMrK7o6N9w+cfnxUNTqWN5uh2RVh0EjHkCppaL3&#10;Edr/AGwg7eJJ5NW40LxamM3SsOgZ7inYfEjjHc0z77vbYpDgSAw/zEVWW/durcSAoBLyZA/PzVqy&#10;q7AKUC3YJA7MKUzSkxBnt2DbZlYB1MKSTBpQuLQUMjdjMTuqw9u8HDAiTJKkTQboFwFgjTIVp8Hi&#10;Kgai/YBbye4DbtqoLbmJEiacWwQUcvCsSyjmCKF/LqW1BX7eyg8EeKOFVkst7bLvzjMAVKICS4FZ&#10;nYlLTTJEZY1LVXlFx5dCpURAmP8A3rxW29i17qEgs0BcR4ot5rdy7btpaBAQkTgKRyxq6/RFXyLW&#10;WXc5QQba/aZ48GpWGLXUbcNtxesE4U+DUbLbt1veI+5COSRnmioqFHNxdrMBukz/AFmrIAv3Dd3F&#10;2jOEURuXjEUgtl4HR2JO7EVbXFyQ0nbkNPEeTVdcW06qbgYMZM8zJqmxbXPKILaO5tiiQQWg8008&#10;uG3W1aGXbHJntTbWhsBa1snEr+6OJoa2buZ2oymdpwWFRchIAkpA2kgNAU4imbSthgACB+6gqthR&#10;uZSDPIbJkYxUdnSTuDptBLTlJ5q9oxMldsq4ubp2gCWGc1XFwLqhWAuEYL4JUfio6nToohS5DRMz&#10;msagWXG1gQEEMxXMd4pbTKcpBVdt49u9DPDQeSfmoFwR1BSUnaYglvkUkLaxZVJWZy33EdqxG3EQ&#10;oMEnufM0qY2E2vQvcVVt5L5JlT5oIskm4FtsFY5M9hUtYoKyxUgtCdj/AF+awthgy4MA4UHJBpM5&#10;JLsuCc5LgxYCMi20A2weOfzRdL0ozqCSGlt+cCsm4ioiiYQkAEQTPzS2rYrauwoKg/jNZKcmdGMF&#10;FLgHevO28MAJJmMCDxSY3SxFo+B5mpmRuW5aDTBAPYVi1bw5DbtpAxjntWuEK4CsnpFAt3JYgzOC&#10;Ix2z3pO4JKsLR6zBQf6kVghIzbZApOJBzU3YbV7uoyQcGmJFqQtcUFnBQKowPkUC5bc3LSIgbpJE&#10;cxRLcqGZmUk8ipi2xVSqmVfBmDR0XuIOLUQIBDSIxH5oLswKn3ABMCKIdpmEWACWbzS62w2VkZkA&#10;+BVopsLthiMMOWJFEeynuDepCoARWFts6szXsj7l4lfNY6yqlcsZicwPmmIW0iVq8pkMTBOAMAAV&#10;NX6s8x0k8rNEsnYHi2rCBkGST8CpNEksdsCcjmioFxQt7dooFCsX53HO415rZW31AEMwELiDRbaK&#10;m0SZbyK8dyC6Hc4A2gZqmgo0zy2i0stsbePERTTIX05JO6BjtigoUSDDmRzGP7Vlkum1Ztmd0luc&#10;RQtsravgWtadLbnn7JHeD80K17bWyxlSQdxIkU0ltELE3Mkx8T4JpO8r+1t3DDHcF+fmrsW1QO7d&#10;EODgwGgGZolwCIcghgNoXJE0IF7aHrWOAaLLhbTTEw0xMCrKjQuLIRDGBxJ5prabZV5JkRg14XiG&#10;dZUoCXG4V7TMV2kqHEFjV0HwWGnaySyqk7hgkxnuaUFu6Sz+5DDBJHI+KkzqbbF0Mkgse6zxXr7I&#10;wG0lisAR2q0mCxe7cdy23pAgSeY+a87puJ24jCnINTvdR6mkkyfg0IITG+3MtCgHn4NR2FaRBUWB&#10;J6Z4qStsDSiguTMZMfioJ0u2yNw4HIAFFadjSFAPdRVoFy5IohLxsMKkZwZrFm57bH7pUA7Rmj29&#10;73EYzBBXJxSy6fd0jBHg4xVgjKoylyzAjkg1i6oBkktGBv7z4rOwC0o3BBM+Sx+KBeZgEScCeOTV&#10;oGSGVvOSVdgu5YYgTPgUMrtcFlLASACYqAY7WRTC1IAnak7lUS3jFW2CkgjXSjR7XAoouKl1ekqp&#10;4M8zQDflFZW5zB70zcRk3HaJ5g0DkMJqGVCpG7vxJxUy5J3bSOrhqiruHCsrbyJ8RFe+23egnqgg&#10;fmlOQVDdtluKrG5kAg9gvxWMKV3MxZgZeJUEcRQrYjY6uAcrBFRN4sWBDbtwE9jFVYLiGe4ltYuE&#10;4G0nxOc1hbMXHFtwJBgcLHmjXpHQ9xTkkSOI7VkC2xZhKZBBHH4qWBt/ZmCLgDAM7CQKgVZ3tAgh&#10;ySsf81KybNtkdSQ09T8jNQdmQfYSSSIngHvVbg112WF24Z3MgKnkqagzKLg3Jl0O6BERxFQOoBaL&#10;YYsiwMYNLs32MNyEHd1HLEdhULTMWwbYQwDgkL4oV663vIAkgjBGIIo9u6DuuMAGYwCBQd3UVW71&#10;Bt3SP8qVkY/FIuPTrguQw9wtBx2HzHekPVby/wAsWCoGUlS4M5qy0TgOQioWEsZGTPNUfrOsLaVn&#10;KQWYmua+chuV/bbOTa7f7hPJNJAkZij6h9ztBjPFALGMnArrxXCN2FPYrPEnpFYkmZrLEz5rEjA4&#10;EyaIaSUyTWOn/DUgRnbxUQAM1ADCoakSXjH4ArxMwJ71gRHOfxVksluyO5rIXcxrAHSSCKyp7Ant&#10;VlNDAeBhQCKKpDBdygVGRBwCwH9Iqdo5OFkULAcQLP7bQIIoZbEiJqW/qkqPme9RaAxwBFVQd8EB&#10;bMTFZVMLM15Gz3/pU2AiQcCrtkIZKnBrx5EVIFiJmp7JAzugTFUSiCwqnGWqETEHE1MDaJrwTduJ&#10;GBUslfswZG7p/JFREFfsz2qUESBx3rLA8z8VCjzdBaWNBc4FEYc/FejcwxBirRABMnivYJmP6UQr&#10;niKy247f7RUsJNkSpFDZiOKMcCQMTFCPz3qIJGK98ZqQAiIqAY+aIgRWKzTSKCu6OOZpRdpk5o6N&#10;IoWVQ39/cKBkUmoBbAP9aNcmNoOAaXIJ+aFIp9k5mTOfHxRS0ESsDkx3qFsgkCIogHdhzgCoSiET&#10;8CvbcdzPFeRV28cHP4qXafzgdhRIqmDLc9RqbOnYCCKjbBAahlYg/GKukXyTBUidwnwa8VMTOajK&#10;5xmjK0QMR3moWjyOYgGpsysBn8RisMOqQsrUAgC1Vopk1VwPE8RXgdwzgzWUVgRtGPB70FnwQVJM&#10;1V2BbCr9hgUydoCkqwX471X9hnntTFtyy9WYqymgrZWNuRUGGVOOrFYR4IIbJrwDAsFAoiqZlkwp&#10;IIANSRFKGc9wPNBtYiCJB70RWLHiDwYxUL5DLldjjcIwQYiamzwoCsxB85pVkC8+OaL72AFYgxVW&#10;VtYS5c3EAbgoGY5NRldvOCJ+RQCIUASKPbBYkhft48VLKSZhVHXKhiROO1RKKo+4yewpnYCXWQDE&#10;Y4obqYCq2fFU30SN2KLbNxgowScTisg9UPgijXLZLA7DyI+aheDAjcpjuB4q7Dqye6FC/cpIzQGG&#10;eBIoykQ2YG2ghRuHT8QKokYpBNoX9uOJrzZUgTAPaiIsEtPGYNBYDbJeCTVIiPKskRcBE8VKJBhY&#10;z/eh22I570SEPUsgCrLPFIDZia8pKbTJkVjdJcNPGPihEEqDmrIxm3dA5nnkVNbToSGZfjPmlFRg&#10;ggzWUYzJ/wAhNWRMsjuQuo6weKjcREQoDO4jAoC3Z75BGfFZ24giV3TIqAWNs6EjcB4/pQHhmDcl&#10;MADx5FQleeY4rKKeiMkTVk/wQduJXBO6e80MlDEMR3NMlGYzsHmaAx6d0RJ4qmFE9aUuSxkwJ/FY&#10;d1dllq9uVfIPeozhZTAOJoYl0Tt2SxlZkGeeAK89oAnrBHb8mp7zExiYxUZMqkCJmDxURRDaEIXe&#10;CByPmvKzFiBO2ImphIIBBOZNPJcJCkv24q0ixNt5JBKjMEzUr18uSEBAUAie8VC9AZo58xUBkblI&#10;NCwbJsd7KACMgkdqmHJXLznK1gbrjFiBnmMCoEYO1OO57VLBTGktsZYEiM0MObm4yBByYzUUeWWT&#10;xmndAtm6Ze7tPGKOMbBsTZrbAbek7RwMmKhLIJJkEHnMVv8ArPR9Lc0rHTkcqszBxyK0XUN7V25a&#10;YEkYE+DVyx0NcHFr+LFlLiGHMgipH3JAGTyT4otq2ztuXA7mnvbtkO22fEHj5qiJ2Vb2+EQgiAc0&#10;QrujAjtUdoH5oQ3Ar2U4AmqaQDYS4ijdnHIoTJCiHkmRRrQXrXbwfNDZcQYiaEpAirMVlvyfisDq&#10;wDkf6UZhuUBJgHM9qwQWU9mmrL9IGEEqTBEcUXeGzAAJOB2FKsdsZM8UW2+DIJzmo4jkye5MdR4i&#10;sEqJMSIj8VEkEgFY7zXt6y05njxVUSyQUHscsI8UTx35E+BQkDSQTI7VNXUTOKJIphXYESjEnHNZ&#10;AEuCvAme81ksJ6mIU5kCoOVyRIxz5irsXuIBCyqFBJk895qRUghSe4BHiKku2cXBEErQUwQQJ/dP&#10;zUCi7JtbVnbY2IJE0PdlsZjv4qbMrECIPJqDOd0EA/7zVDEeIhlHJA81NMyAM8EVFVQbtvE4Piif&#10;tJJBaQY/3qqKaMdOwFRycioblG3PUJorKsNmWI7VFSIVnBGMfNRA0eW7CiScg9prKnkliceKEbst&#10;IFN2LzYG5SCftif61TRYGO5JANeAAnyeJqRLXQVdgdsx2pzQaJtS6jucAjIFQi5EVksAK9dkfceT&#10;W06/6fOm2H3QAVmTWrkMCdybt0wZ70SJKLi6apmESJaeRB81IFTz3ETRFtsgTpEE5NZHtneWyQao&#10;qr9ggkAdBmCRUIIPHAoiOBhpaZGKlti2g8HOeYqUDQEiEl+4xUQWIbaxAiJnipsDKEruk8eKkqBx&#10;O3gxAPIq6IkgQQy8j9tYJK9WYIqYUDgQp7HtXomAVyB270IXBlQHyRyMz580OSDkgwaySZII+P6V&#10;IttZibeI5qF0EVk6t2d2NvcUe80W1tQQQ396RUggk9zzWLjnHHTxUolKghO0kxPcioKjt9oB3GBN&#10;EdlIbv8AntWQ4JEIAeAOQahNoFbTfbIC8E1lgBPTAXuO9MP7QVVAz3xkUrK9RAIngVEy1Gq5JllG&#10;72/AJnzSzxuypOM1gggkZhh/ap9hJPFWWRDttgDHzmpAiBC5msuMxBEc1FASwUYPbNQqybfuECag&#10;DgAQQKwzlWrEgNMcf51aKMrJwQcVEp88TWGPIoi7iMmV81JdFMCS2MijW70COI8VBbIcN1fZ/nNQ&#10;g2z3zSuGU0nZc2ro3SPHSKluzbRmOO08TVZYuRz5o24AY85pDhyZHiS9DFy4STLblpC51MST+BTG&#10;zMTgiBQRbDOojHEDmijSDhSHNNZcuMdRzArdvSmG05hhkR5PmtZ0akBWD/8Ajtia2HRKzFvbwCYY&#10;Dkgd65etlaZzvISvHJ2bvpvU1tMww5ZYngRW4ab1JLg06KgViT+JHIHkVpienMyksm1UWXBwccmt&#10;9+n/AKetau4GZiGlSkrAAPaPMV5mex82ecxb1J9/wbzY1di4qM7eyxSFjMgHiq616hNxnW5CgmW2&#10;/dPcVU/VRt+km1Zs6hnOUUBcgeKpPTPVbj3FPuMeMMMBxQRxWrK+7JTknR1A+re7pCbducBE34gj&#10;tVOt/wBkgpuVyQDbGSQTEz8dq21vqfSXvTl05ayoVFAGwZJxzWm6lri3LRt3CjSyXFPBeMR+KVVD&#10;M+S3GpJ/wWFv2B74wotsOW5xxB5NWBsOg9w6c7lUmbnSDu4aqz07Vt/M2bt6yjWgVcFxM3CMTW8e&#10;sfVNzX2LVu4qwhEm0AQvbk+auioNU23TRz3UvauKbkwzCcZjyTFR1fp+kC37Sq+4Q4uz0kkVdajQ&#10;e5bDiyfbuGCCYX/Kq65ave4PctKscogIwO4j/OiiwYZKLT+HnrVv0/1FdRdV7gjKzuG8HFbT/GT+&#10;IWo9Y9N9i/phZJclCOy8H8gilvoz1HTelFrl027rgzakAKCDgiu16r6O9K+p9BqNfe9O9ybbC2BK&#10;ZHJH+1dXS75rbBNqraOgv92CVpW//hH5p37Jb20N4j90MMCaxZVpDD7WIEEcxXZvUfpf0yzrNQuo&#10;VoV9qJNaPe9DsnXXrVpdtoMApLTAPNM+56Y6ONbV1Rben6izY096+y+3ChVZstHMf1FcV+qPUF1N&#10;4lV7n4AFb59a68W09pLRt+QDIYr5rjjO91m3EHca3+J03LyNHa0GOSUrBXSsxnmhAjc26aJndJ4n&#10;j4qBXLyMV3jfTJhQPbIjI7VdWmRS5yCPJ+6qa2pleBVtbgSynHyJrLqBObroskss4eJAYCKbtKSQ&#10;uBg7geI+KStHmDNNWrwLshk47DAJ7VzZp8mKXPos0sbrZRTI3YzBWO9Ml7iowaYAIPal9oVmdkOB&#10;t6f9Yoa3brey4IgsVO7yfNY6sRKI7Zuvc07hbaysSJyFpvTXWS4GztwZ8+KqvaW7c2hoCxujAarL&#10;TP8ApklZUE7S44B8UvKlQIy+CXS19xBAXMEd6a9m9ftm5slSygspzP5NA07pZbqJykRVvp7kKbe3&#10;dyV8A1lm/wBAbCNoXbSoslQWOQACsZFXek1VoI+xSW5LbYDAHvSCMri2jXdxQyQBAAP7qbDC3ZRy&#10;CUJBECDAHYCkTZnnjbNgbXpZLG4rbwFuHPO7x4BrV9X6iRcBRpYsxBOQAeRSFzXXCbyJfABXg9U1&#10;WBFAjfLGGJHIHcCrhiVGaUWXFixOW4M8YYGrTQ+nzadjLATOMH/g0j6UkXSty6CxAIBOQD5rdbd5&#10;SlsoVUKNhQd93BpWXh0Z4Y22UAuBE042NAG1gBBIPFRuXAt2VtiwFicboH9eab1JZQ/tXAwDbSwy&#10;AZxVQrXXLg3y8qwBPV1E1IIbTvoX1i3Pcfaw6iqqTgR/zSCb7b3YInMgcqo7RU71skb2DZXgicjv&#10;QwoB3Bi0yC0dS7h3Nak+BqjfocsFraJIYI4BKjJBPer2yr3bie5uZh1PuwvwK126XRgouusKMscA&#10;nJxTFjUFkJLQxgwTIc0ucGB9iSaaNzu7VOnCXBdTIhR9k1XOUvKBDKGJggwrN81U6e8hugbyZDsS&#10;MEiq1vUxdWZcrBU+BnBUUlY2NxpuQ9qr6W1WbiBWg46mB+KGtxgtwoIzKzgt/wAVQtdcXIcAbSTB&#10;FS05e7tO8ScEDgCmSxUkxri2+i7TVtbV2VWDQAVTJE8kUb+cZF1AKsgEFRPSR58VVm6zW2IO3ccZ&#10;gfgfmlU9RRHuLBNuN2REHzVRwbrqISxuxzUX73sov3PIJ7R+KSN0KWLqJkMJOD/7VWn1BXV7u8qS&#10;eszIaqfX627cBc7NsYP7s966mn8bKX/Ghi0yv8pD2s1BBSVX8cgCqTX+pvIM8dSxkfg0ncd1mLZZ&#10;WHE0rZSCMMC0TXfwaCMUrRqw4o44vmyNu67q0ASSSfImlHUkIY7mrK7YuoH3r/UVXG2QikNKExHc&#10;VvjBL0ascrZhHZlAVROSD+K9c6mEwDHAzJo25oKpbOO9C6IgIZHzHFMDsmGaVQHJzntTqXg4lkH9&#10;6QKvBhp3ZWj2lhQrL1d/iri+UC0qfJZ+7aQuAgyZPzRbFwwW2gK0HaaQAKPtgn/emrARWAZVGc5m&#10;tcZWZXjotpuM0LbZVY9TczFGt+6rFXUgOwME8CkrV5mX9yksQJq7REVdrw4Cn7eTTlBszPMotKiO&#10;nb2gREOwgSeBUmcLkqrNmRyMd6r2djc6pi42I5UAV6zeS4zIUIAMAeRVW0GlYp/Mugg53nlRAFJH&#10;cgcMwKgSIwc1c6u2Fm5tAtgwPIJqtuWEQbggIbANKkhykQW24KdJ3Ax/ejNpwELuphN3SB/apWgD&#10;cl7hUqciPHFPalwihUYhift/xT3pmNKhGRz3JIqLt4EWi1xhIzHNJXUIL7BDYMf4qd1cbmgR+OQD&#10;SjWLuxGL/dIBpM+zTjuhSCSkoerLEYzRS6hipB5waYXTOSAH+3AHOaXayoZQzkDLBo5+KBpjG/2W&#10;9jQM5Bfsshqjc0Yljb7MDBwKwupLATuEDaq/gVNrzGyAV+W8xTIxSQqcovoDb9OO5geJx3Ge9Raw&#10;toL0PNzKgZ+M04Ni28QyRiWyD+KT98Id25jzsj5q+AIsJaUKqDeIBMzkUO1Yzd2mQsGlXY7rm5vu&#10;yfFSF8oEKNCg9hmaiGzjGUaLpdSVvW2S3wOGGDHY0C9bBZnUQqgyq9gaCuqKMm0CNxBBzk0JA5dd&#10;ogkENBxAq6QCSRK8oz4YEweTVfeVhbUo0AcR3p4PKrtmR5HalriWw1s7SFA6o4BoJRQyMhdgFgby&#10;dwDZFYsOUPutI3CBEYqJ6gkXMKxieak+47wcZBjwKSxqIHeW3jzw3zRl3OWLAM0gZ5FDZWcPDmBm&#10;YjI8VFWcuxD9Qg55/IqkW4jmEFzc5BBjxE0UWQwbeQswZFJ72UloVmnBNFsXVUsVDNgn4mmKQj7Z&#10;JlNvkzmAO5mhHqDtCgkmKmjB4bcSRBII7nis3Tt9wSCSuPINWy4qjy2vca3bW4AwEqfmvPYuAbHx&#10;1AGcTV1YNuzYVWUbjATEkE80uTvYiSRJGe1U4pBcugCOAwR4FtSCIFW6IhO3bG+TIaqBLsKFJhCf&#10;7RVnbZJI3MNsFYGGpuLKkJy4VIauKGV9753f2AoAgq52kPyI5zUxqC7OTtlcgRQmu3MMFDFYG0nz&#10;TXNMqEGkeb9VGXcJCg0nrbKQrm6TyIo4uWXDDpDSFINLv7SbuWCiVjg0qfKD5VFK4KBdvb+xmjFh&#10;aBbfPYx2p727h2sQIcHA5FBtafaFO5SoORyaRsLU37Im4jEhWKgyCD8d6GsFEjcBGCaf1Ekh8KGO&#10;RETQgnUi+TIBHEUSiynIDCzLqSw4g9qYcHam1dp25BOSTUFeWIeQAGgrULkBhIdgRO5+1GkQZWXY&#10;yoJ2+OaHqWV1ELugAT4ipWwVB2HO0gCYIFYcdDKogxkng1dFqibh2YjfH5E0uoIttDk7jLHzFEZb&#10;oACGAFGKGm1Sh3RBwKgNIYt32UJ0jOTNND3CsKQOTxyTS5uoGaRH7wxph7jWwkXRHJU/NWELLHtW&#10;0aGYvJJERNGtgNcKySBwVEVl+z7k5gjmJ7UF3ZEVk4UHBOc+aroFk7LXEvGZcAZzz3zTTNYZmVZl&#10;wIFVysdrbXIIMye4ppwiFVEnflW8AiopA7RuwqOLkqSMAn/CBU2UJbZ1We/VzUUhAv7kA7UyjW1K&#10;kIZLBWM8zTKBTK+0VdTsR4kYPCzzS2oVPcOZjIFP3Hvl7jYgKengY80HU2wYDrBIEMP9DQuIdi9x&#10;EUyEYnxPE0O/u2zbUdTBRHIPzTBZU3J7eCQd/ilGbLMDEsIpLLR5hafeRawpPfBIpJboDgQAuPk0&#10;W/be2HAJcZ6R2FDsqolgDjvHNAHFE0tFQEtoZmTcNeuP0AKODP8AQ1BVci7uVoYwCTUluFNp2soJ&#10;2gckxQ8h0GR0DEbYlTnzWfaSGTcQpWVJ7T5qT3QGuSpYlREj7aiJCKcbgcz48VC0nYG1sZEATbEg&#10;nzFERIcNcUACaVvWUuAqkhpjPjzU7V5VBE44yJ/rVMKSG7SJsU7FYM09WKO2lBU9A2qpMExNFsWd&#10;0F3AMCJ/4phjabYpubQ0g/0pbKXQgWBNoNuDBZIPBqJs2mS12kzHJFNsMpbZgwD7g3kDtNES05Rh&#10;0q28gxkj4mqCSPaWzbmWVi/ZpxTg04chWSVEkwckVC1ZGyd/fI8j4qzXSJLi5KtIKADJFKeQYoCV&#10;qwOpS9zfxjlabXRi60XOpUAUzjNW1rRZcK3WQJkZqVjToht7lVSoJLMcE0DmvklP4EBuDBdwSZgc&#10;4pprXSEJK7hyfHxRdNpgHd1OYGWzB7xUr9w27WnZ23EhoCiczyaW5DIp0JIqWwrJbBNw/vkgfig+&#10;6PfYkJDyQRxim7rgLuUsoLqAhyRPihaq0Ebax2OpIbGJ7ZqKQxQdle2iBQlTEMcjtNQZNjkysryD&#10;TTMUE3BuJIDBPtmgLp3PvBre3E80aZexIBY0lxgSF69m7BiJrofoejbfa2qXlQqxiTS3pWj05vKY&#10;JdlAwOa6B6d6WzqgVmUh1Ys2Nk9x5BrLqsvG026fA1KElybB6boNySLJJUjfmMcZre9FpbahANSG&#10;DAwzjaARwJHb4qXpHpW1ZOBvYIDByIyY5rYLSliLKg4xsIjr8iK404+j1OntJ2VbAo5I1IWBlYBU&#10;SMz8VRXGLD2AwHXBVjyoyPgCt2Z2a37G9FCvP2gOSeB+FqiazdRdz2iHYGSY/VTgE+IrPKNGiytv&#10;dNzriYMBWlWXySO9UN60jKIZ97EYZZEH5H+tX6W7O4WRqlLmVKr9ykZNLai46otpr67GUt0cDb2B&#10;5/pQRYMoWuUAbUXAb422X2SFQmIbgj5qiuXUs7TeuHeWBZyJhKsGAuLbUXEAiSAJZi3fPEDvSJv2&#10;rott3BI4kQMCmxM84quzK3bqm4Ubb3XG5gp7VaW99224lFcjLkcz5+KobepdkKm2S5ACspnaR2Ip&#10;2yb/ALSboIMKhIggLVSJiSfRenVQUDblVdo6ADhR/nScMhBO4sHITahZo+J/zpW1qCUKs8AdXWNz&#10;LGRkcfFHR72pUrbc4UnYG5K53A8iaGxzTAXEtS2624WZ2t07m79VJjS3BcLsVQ+4U3N920jhhwfz&#10;VmdwTrb3DIJBhiY/YJ8d6on1Ms6bXVQDO7JVQcf1+KJMTKIOylobWUC5vmGbApy1qr+odPaD3Cyt&#10;M4EAUjpSXG1E2o7b5GR4yK2vTenXLlu2jsFMSW/xKvO2PPiqk0mFjKn+XuhUW0xd5XanaDSz74cu&#10;jKymCOFOYmt4/lF2AIWwkgkZM8A/ig6v0xNiI2lwyEPuMlQe8fmlRycmhpnPLmlX3Gi2TwjCJA3H&#10;FIPpBaLjZc3HcsfPxV/r7QZmVX22kkjbghkxP96Qtr7hRrTvIXcViYX8nyeK1wlwZJxKMWLjqQLQ&#10;cqBAfHJotnSuFFwo+0SjbILh/IJ4FWVv0tUU7eFfEluY3CakHe3G/ULuwJXIJbmT2o27FRjRU2r6&#10;nAa635yE7HI5NPe3deF9xGbhQRivW2W/cdSwKmItpIMVsem9LQJcUN0EK4lpc+dp8/FDtGFDf0ht&#10;MT+1FCmW4PgVX3tOzABG6REuO5at5u7QbkkQtwEtAzuxVdrdLbbcqoWtIdwzgkc0UYNATXHBpV3S&#10;BMyCVhRJgZqs2W1F7dbE1sXqGkVnUCC13rgcKT2qla2xCMrQQD1H88fitEWZWhBkXagd+5hZMggZ&#10;gUlfYLbLCyA7CQwMRFWOpvbLn2lmBkEkd+cfFVGoWLey4BAEhi3+KnwM02TsifbQbi07jc4mnb11&#10;9y734GJy2DVVav5QMCRb6BEYnuafXXAXHe2AwcRIGQAPmt+HiJz8rW89cvoUhi4MyrAzuFR3XAyM&#10;FDDspOABWAiFbS7CcE4ggeKwXVUUFpM/nFFIGL5EtUo/UYoCIkk4jxSayABuUwZJ7g0zrNbbZ1lS&#10;9sWzJHb5pUm2OII5U8zHmsE+2a4VRb2EuFVizEtmeStHs2xLKLabAcEnmqjTLcuFrgvlc/uPAq7b&#10;3EVJuKFCgiBhpPFZ58ezRCvgsLGiJK4PGVJgn5FHRUW2xVWtkPgkZIGIodq0VcN7e5WIYAmSZxNY&#10;V/etkQVAuQJbGP20uxmwrdc4ZxvL7EhYAjdPeRVv6T6jaL2rVu60BogCYntVT6vfvBiGKoxPUVM7&#10;R4qXplljcS7uVDkjbkk9qJpOIucnFPjo+nPoZbt4KWUXL4JQKcbAcFj5r6u9G9NVnte2qkALbbMF&#10;p8CvlH+H/qKB09zpvIQrAYYR88Zr6++ntYraa79oQMbkj7vAFIj/AHGfmVsuNV6Ilpb1oyqkqrkH&#10;7c/71qvrnptxUvbURArtBXCkHjiuqaX2Ws2iWJcQWWd0TnqPgVrfrujRF1TFJDW91sHKQxia0ylw&#10;rAWO1SR8xfU+hu7Ll0zhQ7Q8gyf9a4D9VrqvfcPb5IDAjcTiQpA4ivqn6j9OR1cFGQXLY3si4BOQ&#10;Y8kc18+fVWjL6YvBRg32T1Dbhm+filQlTR0Hjbhy+Ujg2rul2ZgUG4FSTgDb2HiqcuwV39wHcsRE&#10;KwHitj1upJZhbtkFWP3jaD+Jya1zVqlyHLkpG0juGHj4rdjlaMEnaFdMDabJARsKQZK+BRAHtqwY&#10;AECZJ5k5NY91Bca2FVWC7pj7h4PzR97BNqjchkE8nNGwYpgi9xQtshQUJZam10C6pf7tk7RjP5qK&#10;L+mxVYaQv5C81O6sG05YFQxJXAL/ADQMajzOrxsAzDOTy3kk1lWaG9tcbSQxAPNRvrttvMMAZkeD&#10;2qFzebdtkZdrcQIUEftNAiUYRNyiHO0EieAv5pNQX92GLydrEnAI+KedFa4QyNumRtOCPPg0r7UX&#10;VDFgh5PgHgmnRyCcmIrnawF2wxaI8bZqv1BvTaTnzIiR8VcaiFfYHUZ2g8hvx5FIG3IYs+4wYccr&#10;FaY5Ec7JhlZC5aCKYTg8LkgHzNZe4iW1jTMCpEnsfFCCLsG8GWWCZyfmoslxLITekp1ckkTii3gb&#10;Wh8MwV0bdvI3j5/9hS0qEZhbM4B6u1LmWtbRuMESeMdwKnZuKGVVIlpncOKJSC4GLhWFEwh/7eJA&#10;B80jf/TAX9pgMyng+aYvPCupEBeCOGmktRZG4iVG0giMwKKypHmvFmjeVBHJUSYoFzU7hamOsc7p&#10;gUYLNptpLxkkmYBqv/l9rXbbFWMTH+GqDjIletpvQsOPtGTHzQ39soQqkGSDNe7BjduArAAipbXY&#10;3ijAtx4zQ0i3yOWERlCsqlQAARgGngnuKjmzHKwODVXaLxDFpUAye5qysvbVZA8nnkGs2V8jsUeA&#10;EsqnPUTIHOPmgalWNqSFYAxHBg00Ztpaa3byWLMWz8VC4em4qoTiCNv3d6RY3aJPZVWcXQgVl6VG&#10;StKYYL2TICjgx5pjVXCUU20iR37mpIXDgbSSq8QIE02ILRXMLjLOySpE+QKxeYnfEMrHM9j4pm7b&#10;M3d0KQADHL1XGz7irudgk4ERmnwoRPiyuZCbi3BtgdjS5ypJCkb9009eEO4aCs4K4mKHcZYlkEDt&#10;NPUjOAZVkAACB/ehsAEMpGBjtWWZt8gFpzt8CosW3lRGMS1WXSIOjYeV2gwYqFxQYBbbjpmiND/s&#10;AMkAryTUSlzeJiQBzUQdkSDOSdsYiiez+P7mo2k5PAmB2p/Zd8Wf71Zas+i1soBeUXAQ49yW4AjN&#10;JkC2CwRsAFW5wadsNp7gZYBUnfCnFRVbKBkYSGkg95Wtm08CnZXLcMDaB926CMk1kGQOttzMYAH2&#10;+cnz2py8htISG3uQIEQFHY1i1Z223Dp7jhhsnuxHiqoXO+kQ062gcruG0+4AI2gcT80YAJbVHthp&#10;MCOI+PzStq2HdFW27yIYzH9P6Uw7XAJFsSibFBMYHx5qmBFyrkFbRl9pHLolyBB+2BwKmg3IPct4&#10;LQ5XvHEUbUq4jHSSpYs37R4oVpo91rdtreZXMrHwPxzQtWPUw9q5b3W3W0Sxkg5x+TQ2tmAyXQ3Y&#10;/DfNGsBrZUC7LzujjcGFYNxZbcNq7SGAq9gyOS0Q22UuWX9z+3O40xabe99xuZUJmMCPIrN3bbhU&#10;CgkDq5kEYrAZUY+2xYBAZYYz2xUSC4fsHud2YblfjqIiJ4pMzddRcI2/aNuMjvT7+27BQFSFBJjA&#10;8gx81GyQV1BVy20AAEcfNQtR6FhpjgFCLfCswAgjJyKK/wDLblKrG9fvU8kVi7ZVeUkYUjfuIA4j&#10;/igOhBS6jF2KFAoOAeZx4FAywNzBWWFveeoHO4Gg3r7KptHA/YV5EfmsXGdR7irbnaBJMsSP9KTt&#10;m2uxGeXA3QczJmPzSynjb9DttDfYjY8dPXwBHmnbtlQz3De3ECQIkH4FYLsRcK39oYAL4n5rNr9R&#10;SqPtVQzyRlgPFaYRVFbaELI3sgRlXqja1HcDqG5mU9tv2nv+ahCKGYgKCCRAnPFZIcbcE7YJHYqe&#10;5igbDUP2Suo9ralm4WQr1K0Ar8VXM1jT2wG3gQwJOSGNWKacm5cVQEJBBaJO7xQHtNnrUhe6iY+a&#10;AgsJ2rzJGOBgeaXdbkgpbVYEy+QT8imC4K4cbs45BNLPoy9vzsYMZacjtSMzHx4XQr7Ze4jABjgs&#10;GE0MlWY3Q+3ZIKgZo+qAV7hZ4ZV2kdqWuMzKxY79iZgxt8Vmqx2OH6BWmdzLCRsJUHsfmkILhEMM&#10;28ZPMUUXXm0LdvLIN39eKkyLuCBiD5PYL2Bo4Y6NCRHSrv8AdQkypIHcVI/9+0UJcRkDPHc1HT2w&#10;yIzbAu4/3juaKy7AiAbi5+8d/wA0z2EIq9q4WLqJJwI8UNEtupCyJEbgJz4imltFSJULtyCDNBZV&#10;AfO1WQuSO80aIhb2w1srs/BI70G+L24EpCgRjsfJppkDom5zP7BShctCtOCcdpoinMygV0hmhTci&#10;eDWAEDHcwJVZFSaVVdtuUKkzStpEt7G6ipzkZBq6BsPaSyZUBwzcE45om6Bu2npkmTzFYXdCqpBY&#10;MzR/402wbZDAgjPksKJIsFd3NZtMEGDJIxlqkhgNuuZCxtbvPeoqgQFjuZOT5rz3CrEhkgrAbk/i&#10;jRTIoNySWDMen4UeRTFu4RvQhWgZJ+KWb3HuoR0qkAMM1Eo/67KwCAxkxJqSKiMbWuMpa4QkBgBw&#10;fxWcbHlO8z5pVDN0O6wFToIGAaJcvKixtnchlp4FAwJT5QCbZZkVQEIkqfND/lgCBBPfPk15YLsQ&#10;hHluZ+RUt1wqrhSWY7VqqdlYmmuUQKI9oC4gmekjvHahqpYqd28yJHAH4qd2yQxkMmRxmKm2ncFW&#10;3EKp7DLTRFugr2lcNt2qAepmyY+Ka9gyrFrm0qUlhz4xS9i0q+6LfdRt3YjzTchrgttcLFeokzj+&#10;o5qAtizWmKXSZheO5+KGVlwVWJA3ScSaNevbbZQCSH7UlqtjyXuhZyq/6E0abKS5XBF7jW1VYEgm&#10;Tz00RrbMixcgE4rNqERSRKjMTzQ7dq863G2hjE/irC5+A5XaIWCqz1Cl7YuK1yF3P57ZrxuK8yNr&#10;CCBMY715ASxVTC8n5moA7C3bL2tpdpPPnaRzihC6LQX22JVpYqcmsacMGuEAnaMZmFP+9EICO5E5&#10;yBwTFQtp8IjLF+hxJHB5qKkbbUMdq4gjk/NNG01w2rgIDEEmDiKVujemTidvSeDUBkqIK9wXWECc&#10;H4NHJkYJUNyKjbW7I2Pg4k9gKkEkG3gsMgE4oWy6ADYYAQtOAfEdqs7dhwAxjcyYk0rbb9R1F1YK&#10;mSo4owuMigli4EAKe9JmxsUhy6hFwdZHuZiJz4ry2g11ybicdJJmgtdD9U7ibcFWHFTaNs20VVgC&#10;QJk0tB7QzHLlWXcAA0jxR1LbTcAB7N4UmkLGnzh5G4T5p8um94YHECMbie/5otwW39A3uEyWKDPI&#10;En+tQVnNlSqwoJmRG6aa1ThktkHCgSwGZpW6Aq7S7ECDBODV2VRJLQ9xgxLAgGPkUW3cRi1tyu4Z&#10;j48TQA727nZDIYd5BFZvE7XDqPzGYqmyOKoLcYuUdHKqSAI+azdZ7dwB5Khe/JNAfcVsbIVVHINH&#10;uamZJuCQg2j/AJoG6KUI2gTIEdAMhiTmpW7INzctwgAyTMQfFHe6oVESA0Tg4/uaUlze3tbBDjrg&#10;0hzuxsYVRbW7htoypBjPVjPmK1r6lvk6dhswGHxk1tNt19pTsAYKVkkkgfjzWg/Ut1kshdo8kzPN&#10;ZMKbyI7UsUft9/BoDuSScVgLA4/NZIAIJg1BsSQeTXZLVI8QBBrxPPTmot93GIom0sASDExNWEQV&#10;YzArPKkmoNE4BqQbHwKjQLRJAARuqRhjz+BUMAHmakvP3ZOKhVGGzNS2SVg81nYYMYHdqjLfcJ4q&#10;IomYXtNSEGTEfFD9wkTPGK8H4Mk1CjO0TH+tT2kzxUCS08896L7cdhHFQgOc84+KlO3aD5mim0/i&#10;O1R9viSZ44qiWQWCOxJM0RVBxuzNCYAiBgipggniRVEIbZnBxXp5NZ3CCJ5NYPfP9Kos9sKknmIr&#10;IALiDg1Ekx4qW5JE8CrISFvL+OKIdOzFsEwopvQpaJDPjMzWy2rqvbygKqh3EjIzgUcIp9sRKUm6&#10;ijSmtlDEmsft5mth9T0Nu0AwuAs3KjEVrjgnOP6VTVMdCT9ogQcEn81kAA8nPcYrJuSsQOeahsFU&#10;MsiVIqAkGYowmSTUSAB81dksgBxWQANpyaIRsH5FDnNQlk3ZiIioYojQCCKhOSahQVSZyfiayGkm&#10;gweRTBBPJEjwaErgmgc7juAPaso5KkkRPFDUSJJzU8NEZqygbAxzgCoAnH9qOwO0gHycUJl2Moq7&#10;IeBPdfmvTJbxFYBJ4qbNIiBHmrIEQkEiZxRfdypETMcYpY5AwaltwpiR3FVRLJtuMn/2qLHsTj57&#10;VgndmcGiN9sAiPHNVQLYrtY7aJJJAjjxRLIHMHjkVAqCCw8xVlWeNwMBwCOPJpm02Fk/BIoDMpnH&#10;aAaIrQAo/dVhWSQRJA58jFeW4uTmeI+KwFknPNZtMN7SvIgHgg1ANx64ATORtGB2rF1wSD2A7V5g&#10;QdxDDHeoMADCkleaqgoyJ2mwZUZHevIW2GGAE4Hmh/AXkd6KFkbTtEDFCy2wyBdx5Ubf86KLjvcC&#10;x2w1J24kSMA06pUtwSh5PEVdC4mSs293tsok0vcJCCTmYI70+24Nat5CnOTQLls3AemAvJXJqUMt&#10;CRZzHAFGs6VrpA4hoom1BvBG4SBVuibNpV8CJJFGo2wJN+mUzWim4gRkg0quCQV5wJ7Vf6sDbMx1&#10;dqp9hEzPNVKNFRA+2VESZrEfcAcUQJ1SxIAGO5oa2jIg5oOQ2zxuNCEjjj5qBOSIrBaCYz3zWTIV&#10;QMHmrBbIZKyBJHIryPgHd3rLSdxCmeDXgGiNnHJqwkGRjuy4zUt4PmFPagCIQdxU0LRu+anJBpyu&#10;5SBA/wBaK17jpGMCk0YlSGJOZB8UZtrHsKsrb+x4obqtDENGYpVFBBUMDtyRUBdKgQCTtg1kouD0&#10;lvBqmEkZNvZHVu3HJoZtmD1ctimbbOFuBQJLYBrJUhirDIAgVRYiLhh1nPg1NWBVQLn+UZrzWi+J&#10;zPFTZlUm3AjEzUoGzzEHadn5PFM/zEFfsxAn4pFxcgnGyYGaMlln3MBG3MDmrSKshcIuG5uwYlYq&#10;CRCFQJWZnIoxURuLCQePNLFoLBRyapooIIAmTkYFYYNnqwa8dhaQMjkGhgBQ0k1EiKg5CGYXdA5N&#10;NaHUDT7idrhsHHFKqOgH/wCMagcqFUwS0nFEuC1E2H+fREI3ly0fgEVVXr/uF2O0Fj3zQCqsXJO0&#10;x/eKyxUAxLDsYq3KyJS+WwyN0rLDB8Uc3FKubcgHyYg0kohVySO04iawUEkMSV88YoERtoI6jf8A&#10;fOAaCDCPvE+K9kfbInI+aIu4LAXjsasoxbumSeGOMChMAxAVJqbC2o2sW3cgiskKAAMY5oWSkYRN&#10;h3Sa9sy3yO9RUbw3Wy42geahewCW3KxAFSg7BlI7Cay1tVAgGT88VLcJjfzE4rzZHJgnmioiYFlI&#10;ZYnBmvFlJ4NGW0CWM4HBqJU9zPaRUKUkEQhg0PDYFSa31OP2ihLaIDLgZqT7wpQACf8AOqRJEjhV&#10;O7B5Uc1PhAriPE+KwqQbTLMRB7QRUAV2sWknMA1KKRMiSAFGM1637YVfu+7Pis27YKSCAa8wgDc+&#10;D5q6CR5l3KXiIwcVBLQJJMlRg1GG+7dAIjFEAKKRyCeTmKgR5VBK7ZiImImpPpxBzHwawifdD4H+&#10;RplkCDLEysA/81ZQmynC7sGvXAd3EwIrxZiGYw28x/avDcAsjHb4oeSyDO0LNFVAxhelhnIrAVlj&#10;q71K2pAumSxPzVMlHgrmTAMA076ZfW0CpuFQw4Hmq19xODg0VG2ocAzgHzUBujZtd6mj6UW2XeoM&#10;7j3rW2OGkgiIAHzUWLbB1ccio21jcAeRVplSk5NWzykqFzIkYp5ym9wVI7mllCiDnOCPFHxteJjy&#10;eatMqhTGMGI7YrKJIJJnqO2pW1Mvjt+MVFm27emV71ZRIEGJGVxBoaAFIgLnzzXmMHCYJ5rLKSMg&#10;SvEjBqFNmVtuygLy3ANWB0Gxdxc0jZNwbGWKZ95Uf/uyx5PKigoNJMQYMCSHivBG65ftNEu/9wBj&#10;jMUOW2t096ItIidx2deDUYJMiIHJ80d3WOlSMAUPELABz3qIlA+vbG2c5ryieIH9eaw4cMZgfFYJ&#10;BIlahVEY4JbvRN+WkErMgdprFzmYxUZiVExzVWEkENvpJ3fgCoq7qAI+7zUlf7OkbeIoDPEYNUrC&#10;dGUk8eTNMWgB95iAYpTvNFDbWXqkUTspUSdNiKJ7zUJAcCMVh3kZbE1iRBmoiNI91VK2RtAJ80MD&#10;iTgDE1NeckwcYqpdAMYth2AhAc0C7aPUx7NVpZBtq20ZPFDv2TBJXDVmU/yFLKrKdJ80dXJUgSKA&#10;yEZiQKmCpyZzTWNasMl1kAPivLcb3JDQSaGpAVW/pFSVCxWD+TQ8cg7UX3p9m5cO1EHGCOZrdNJb&#10;e2F3lUzBPORVD6OUt27YMRumrxtWrswWMDjbyTXn9ZOU5NVwed8pOTpI2f0/1DZduvcT3UJnIgFj&#10;5Fdh+kvVriogDi0hWQWjA7Ka4Nat2wgJYM0xANbfovU72jtnrUnCrABCg/6Vx8umXpHFw5Zbmm2b&#10;X9V2X95fauC5bfLMfuD8H+lU9vQNazghCzEg5YtVVqPUnuuN7tEhceO8UzpteHOxUJZN2OCwq1Fx&#10;ii9sHJl56fda9d9oohhAAh7RVq3qM3XX2swVluJ7kGqPTLprrq5Z1Kt5yR3Wtl9V1Wmv6RHW2A9t&#10;1KlTAKms81ckCowg3Q96e/8A6ilu25NraPuJlef9T2qz1/pf/p2sCC576BVghsBgJ6hWlaPV2rC3&#10;TpnXeRlTI3D81sOi9Qs3Wtm6nSFhRxt+KqmhkZKuTePSUtaiy7MhLKMsjHbnkEfFK+pXFVpVwVK9&#10;QGSap39W2W0tqVQKpaFkE7u8CqzR68rYM3WJXcpXEss8/mlNPsB5IKVCnqen2uoVfaSZgnqyJwa7&#10;R6V/FhvTfR9NpEvytm2UVQs9TDEE964/rUYjcrgJ9zFhho8Uz6Von1u43re22GDgrj7f9jWjDqJQ&#10;XEqG6bNsyOo3Zonrd9tXrb94b1JYHOTNa16xr7fpdm66NLXBOe0iu6+q+ladL3vIii24nnG7wfmv&#10;lL+IPrC6jVMqMoVcADiun4+DzzSrhdnTw4VOcIpc2aX6r6jc1VwncfGTNU0gkwCPFFaVYkt8ioAC&#10;GU8twa9ZCKikkj1EVUUeCiCW47V5GExB4qbWgAOCOKitkrxzzRWFYzZXAlDNXNi6FBEsFGY5n4rX&#10;FJJEyTV3YKYUMVBrNnjaFZeUWLahxBEpOVWKPtJ4UqSQaU94IQ0HcRA78U5Y27i0BmPEng1z5/wZ&#10;XAcHuMWCjqf7u5AqDWmQNsIK+PxQ0Y29rhoJaB3H9aYDJbIR2LETJTtNZ6oW8bIaW4ULAEHAanP5&#10;kuEALANInzNK2RZuXAxMgn8GrNLdjYjLfJMxkcfANLybb5QOxg7+pdHuMJYoAgBGINEGre2ygMZk&#10;GDkSayNM7TDSWMzAJj5FOWbSsLjhxtDQZxPzFIk4pdCpppMZs3ru0C5fIUyIMkgDNP6rXJctXLS3&#10;TskfbjHmKqNXdHtqFYLJg/M0srEJB3QZjbSPt206ML+5f6G/cS4xxLRE+NtT9y2bbMbtpDcgOAew&#10;8VVG57hKxtY5xiAKM8MF6FJWCDGP/c0z7ZahfaNk0LAXX2kbwhG5sxOMU9d9RRdkuGEBT5Hz+K1J&#10;rt5F3hBtZqctOWKqrqC+YAigeFGiEFFdFk2qYuiozQ3AacH8U3pbgdOvYLW/qPeq29c2squbgIJj&#10;ANYF0klS0lTxGVB+KXKHwhU8bfSLA3chvdlFmABkDz8168/vh+uSciDEkczVab3WOskqNsTEeDUb&#10;Vy4rQL253YyYqowF7Jp9BGUu9rgAtlO4xigrLh0glhLSOw8CvGz7jI7kllMAgQ3xJqyhjJAU7RG2&#10;f86JtB7QavbcBFubeDIk7vioNauWzeQMN6iTnjxUS9sLaxJVuoA/tqu1WrUhWa4i5IEZIq4Y3J0k&#10;Gl8E3e2DBV9/cnyag19LSlg+0wQW4FUreog3LpUKBt/dyTVNd9QuvCQpMRiuhh8ZOXaNUMVtWbBq&#10;9eFKzDqOJ/aao9V6uXdlaDyInaBVO9+/nC7V5Uc4pLqnfJ/tmuxg8fGHo2fbjXCNhXXXGhJBjEAU&#10;a1pS6kOMnGOPitaW4RmTExXQfo/05r1+2zwGQggHlvzXX0mBNpGfLCq/Ze6T0SzbtlHu7jsk0rpP&#10;TtNbb3dlxgWAMnFdH9QTSixeLhnZSJOBHyIrlet9UFm6RsBQtwc81u1OOOOIcI1PHfS7N+9Q0eiu&#10;6dkTTqzKTEcCRyTXDfUNKti/cVIdezfNbNd+oBhbVwrBafiRWr3TvJdbYVYgHuYrjYMUouVys6Os&#10;zQybdsUq+BLlS22VjABzNTt/tDENic0UK8qSwBmeOKNZLBGOOo961RVswyCHTbGVQBO3AFL212SR&#10;nvJp/cIO65DcjM0B7zXEDOxG7Mdoo2kCnYldLKo3yGBx8imEuqqpuU8TPhqDd3XRLlVBgAjIqIt3&#10;FEtwcRVRdBOJeWNSYi5d3EQIPan7XqAWyzAtKk4Hk1rlq6iOyqZEA9VTGovEuWBIA4GJrSsr+TDL&#10;B+TdFnd1StsjMDjuDQbVwo2EKjyMkmiafSXGhhaZiwjiaDd0d21s3OQDzHah3X7JtkuaLxLpuKgg&#10;W1mSAdxMUq9y1clnJgGAIjNVdjUHTGTaPHnkGj3rxZVyCy/t7KDRN8DVJ/AqtwAsbTuWMjqHANM2&#10;9QqdL752naeSsVG5ZuC6CDu6QQeBWE0r77bGW5YwcCKXbQa/gGrwymSZw5I+01HeoLkuWC8gZzWF&#10;uXE33QpfccA1hXZA0QATGKovd+i10ukDghh3zHk1nXWtgbgBT1Ejt5FHtax4QWoaR27xSusuFEYs&#10;GIIIYngmnpxAfMeuSu9qcqTAEzNRW2EjYSHmCfij6WSEggA5zRBq42wFncSR2oXji/Yu2vRUgBAM&#10;5yfkg0ewoAUk9KgmamHyCqkn/wC9n5qSqLTDcjT2HNK2fscmvg8LbG2jD7mb/KpEFGuAtM/1NG0V&#10;suwlzPk4EVIactuAU4aQfxRpFNoXt2i7qkFgBLdt1bEumS3ACftwfB8VrF47C07io4kVarqw9pWL&#10;SEhoo40VFr2gt+0Ltu4E3K4iTxNU7sIcgiDAIjBqy1F8Oq7yQXkyv+VVrSFtlmyDgcYPeqkE5L0L&#10;ah+rISQBtArzPdBt7mhGENHcmiN0H2iAXyZ8UF7LL7Yf8juM1nkg1Imqvut2jAmTUHvIFUryjRuP&#10;evFrVt+osCDGKmjEzhYjdAqi22D3e2SQvIlfzXi8KkNBEiR8+aKBuIaTI5HNDJSW2tEHqkZqEsY9&#10;4DapYyFgEDmhB3CSG3E8n/DQPc/USRDrMnsRU2abZ9tYq7JQ2mpdghLDpUkA/wCooXvggsZGPwAa&#10;VgbpjMEDNesKDd58kHkAio5MBY+XyPqLjidwJVYgYNEL3EDuyxKbVHNSF5ET3CjKZ2mBJNYupKo6&#10;gHtg5/qKKEbBlLaHPXbVZKtAMAR/ejM7SziMQARQ9Oem41zdtAjcvk1IMYtMft4Pz+RTqFrIBvmQ&#10;GAlmwf8ADS5cxbCcRBjJAGaOGdjcI24GFOAKEisiYWcZoWi9wYl3BcSVMZmKLZVSdqwv+F5wJpOy&#10;ogBV6TMLTCXGSEJwrZgUcXTRToaKkXJYFhIB3DH5FRFtrqE7Ru3MwzTTXrbvMgsF/Irz3FthtqR0&#10;TK8f1rSkjNKdvhlZsEg7e2Z4JNDSybZuIwwM7TwaMWLYflie/fzU1RRcKHccQxIpUkOTdALjOh6k&#10;EAbh5oj25tGJbfE/FT29g3S4hpMxWFVbO8o5ZV+1aW0XbRXm2Szy+7OI5qbCGgYMcfisOibjAglp&#10;BFF01mbmCAy9Q+TVJE+4EFr3CjQTJygxmvG2xurtCKwkycgRU2YBXXaB1bjnk/FYZgu88mAEXwKj&#10;VIbvTSEUZX3uyAgnJHYij27b5MBQWglhFSBSNpVTByFqLIrAswdh27UBaBm5t2LBmcdwRTVsDqIG&#10;JgnufxQ3v+zcbc5BjaFjgUEI2QenIgRxNUiTH1ADuCCsgT4FEDFAGc4UwRSaFl9pQuSeozlgKK13&#10;bcfttBifmm7hNocHtSym7uCwxJqTLcIaGzkDdVXYvMrdKgSYls044Xe8nvO6efgVVl8BbZVDHuGI&#10;zuAAmlbi8lRyOBkyamHa3YUEDJx3IrLCUV1VfkKIpckHETXTwx2XQ0CD2/NVyKYeQAOMGrHU2g5I&#10;AAE9qjbKzcAAZYgg8ih5GbiJtMrWl3zA2tPaeKHat3FD9fAx8UcskglWhhhfx3oMENutq21kiOMd&#10;6phbjyE3PcAvkiME1FTc2gi5ntFYtjYTEwRQdPbD7pABWe8UpyLQUOu7rz3JGCamBJIBULG2O8Gl&#10;gwKLiHU9U96Zs2QLjMLOGEhiaGwh/TKs7fe3NEK0HFWlq1cYL7hUookkxJaqqwyoJ9xivwPtPirC&#10;1a2srb+ojcQe3ihkym2gxtlHEFRbndt5g9pqVuwu/Foh2OJ7ChMouxClYyw5DRTwV/ZZlx33c1ml&#10;JjYOw1hRsVAoG0mZ5xVqigqgQMGYg9X7c4ikNOAWBuPuhQecMatdOVe87loAMgHEgilMZfKQ9c0m&#10;1UhQzGWBP+cGp3bBYvsRkUfeSJLA53Cg2HS2tpSHyIk/aI5irO8wcgN/2xBKmTIHcUi2a1BV2VDW&#10;RbLHdO4DAHkc0HUNeREBbaQoAHeDTl0hWCISzTyc5PEmq3cA7obXVDYBz+ZokymqoRfYrJbLftMT&#10;yCPBoZV9T0sklJ3RAwf9awboIcldqwogrgn4pd7wE4AVIiTwaIOJNL0MgdS5iPyPkU7pLJum2gVp&#10;ZiGJ5gZFe9PXdcSP0wATnMg1t/p1ib4ZFyVhnGYHkUqebYNx4XOUf55LD0rRtee1sgb1KicH5/vX&#10;TPp3RtddLTWCWdDuLNWuenem2HuIkztRxExljyPxXTPppH/mraOttVjtwSgwFJ71zs2W7dnfw6dQ&#10;UODcNNoBctEbgcSRsKwqnJ/pVnr7UlnW4CpDS5hYVe5PmrKzrlC+4brrtGxpIMqTDNNK6rUpdCjc&#10;zqWh+gblXtj5rPvtGyPBrGrK7riG6hYbWB7qF89hVX6pddlZ1Zis7zJBYbsf2q1d7lpkHuQ0sSFG&#10;538CDWn+oXVNtirQQDDEbVaP244pUmMsyzoCAVFy48gQoEBahfI9t2ulVUzgkE28YalG1AUWit1b&#10;SsgLAQZXgnFL6AKqLKkqgaSwwxmePEeKBBbg92xbZ1Fq7tgRkQSIyP60rdvXGRUtEqFLAxjfOazZ&#10;3XWdw/udTb1HCA5iTR719dqraiA2CcxPg/jFXYMkmij1IFvaosqW2qykMRGYMn4qLPatXUfMrzMk&#10;w+DHgVO6d07ULDeAI/aPxQ7TsocM4ZyBJMf0zRiEqLO1fRHZkfcQjBp6f8j2FFS5utWLoES0NtXp&#10;EZiaHbf9Qx7QK8HjaB8ntRGsI+nKlSze4xFln2gA/uJHakM0JWQvLa91ylp4Rtq47kVWagoXaLTA&#10;MCxUN9rHg+f6VbteL3jvBMlQIgspiCR4FV+ttgvuUDe8qUzuYAYnvNXB8gZI0iWiVzfU3GCBIyFy&#10;VAwcV0DSstsWzvDIWMMBOwgcD4rmei1RtXlALSNoOJgg5/NdBsXmuWrshQoYmPI7R4FTKnaKwSQ2&#10;l0oNguFl3byAIALCMeRNCs6m4Lye4hUxueclmXsD4ihjUqjW12FiogktO0cQDVY2oa3YUo3QAZPP&#10;Se396VRpYL1y6GsNARYuEzExnK45EZrWLZtK77oK5O9cCB2NP3yoWXuxdUMAOZPbaB3qitMtm3py&#10;A5hcyAQ39e1bMK/EyZZcodvsWVG953tfDQRPmO1CchLY9q0SoMEyMhsA4kmgDUD3D0qxdDuFvIE5&#10;E/NQthfeO0lSV3BxmQO3jNOpCr5D6S1OoXaqs3Jkwd3AyM1tpHQu1rc21XdMltwyY7QDWqaG85l2&#10;tAoREMYbcM8+atrWpDjcqZdeWIBFEgotDEC8twTCyq7jgZyMUhqXULZvBCrNCqp4ye9WWoN0XG92&#10;ACgAjPNL3bShbous/KhSMhdxkR81aYMlaKTXe0TecMzEcgRu3ERFaxdezbKpEb1YBY4FX3ql9LjX&#10;C6C2XJU7PuPzPxWr3727G3oRQS3OB5/NWuWZcrortQm4C5uJ3HAAiarbzFjdkp1rkMswBjFO3LjB&#10;3uqV2EAliYgxxFUG8i1cu4ktJJ5yJAFdCEVSOflaJOWCmBlAMmQAB481bWL7MWJzbRPu/ORVRdeV&#10;IFzduAx2jwKzm49zc8DZBMwJGKfFtGVxTZdBrRDbLsRaklekfAFAW6gW295QsoV2rz/WlLO5D7bL&#10;IW3EiG/EVC7d3dG47VAMjt8VHOwKaaIG6GmBAYwV8/ivId6qwggD9uY7ZFSe5bCWSggdj4NTtWhY&#10;U3Ew28NIxDeKyM0KRBL1xbjo1wKgAJkczV5orz3C74BAUFfiqZrxW49prXuZEZpnTXW60CyVggjE&#10;qOxpUlaNOC7NksuC+5TuYgLPBkZ48ClnvG5cvFz9537WECR3oBKuocrDM4ZzPUDS2rvbCZMx8wFB&#10;paiagBvCX2DcJJgGD1VaaO6r+1lUCup+VKmtMvFlKlf3RnxHAx3p3R+osHR1UuwgbY7+SKY8fBjn&#10;lfKo+nPpz1MIWF22CQbZJA3ZXifzX0t6H62qI7+4QBsAaeSRjbXxb9H+poX6I3AnHEz+4zxHau6e&#10;lfUF62i2yge0u2VUAkP5/EZmsbhtYGn2q3J8M+uNB9Te7asi449xl6gv+AZJ/wCaF659QWrl24lu&#10;8ZIhzghN+Jrhuj+qjbKm5qEkdA9sbpzJ3HgzVb6t9YBTdttfZQry4UCM5Bnt+Krfx2bVgSe7ei5+&#10;p/XRbuPduX3LDcsKIV4wGI7A18/fUV63cREVWQ4YRnfmSI7LV59TetA2muBzBBVVyWZV7sDXO/Vd&#10;eiXLal2B2hbcjez4zVYZbn2HlyNcI0f1m8Uvja8hzu53fAljMVUOoLm3dgdRaZgCM1b3v1LbrIQE&#10;mRIAEeI7iqfUHqt77ZZiYk5LAYFbsU/RgadFVL+7cBuBbjXI8c+K815vcuBSFC9JnvFNNbYb/uW4&#10;JKqRS2RtZtpMGE5+3JzWixS/ggRdIdmEydoPbjxTJ3MHZkWVAiexHgUFWuBraK4AncVOINMWVZ7b&#10;7UDEQec7gexqpBwC+zdCrsCAYDmZ/GKTRgphJgYg4CnzTF1EdXuMxSI4H3AcUO6yXy6MTvfCqMfM&#10;zSmNS5MBAA5VjbucCTuEH/mlw7FiqjMbY+Y4qSWrgOxkKqc4HLDjFSF1vbVhYT3CdhlpwatMjQmr&#10;3EudFu30LChhu2z4NKAsiCLQB3dXbJq2t6flWtm3jpX7ojiaDc99xeh1i3B8we5psZmeWNlZqbY3&#10;DZbDAiGb5PYUmlpkNwuVuXHBBBERFWoEh9z9Z4jAM96TuXiiqDaLNBEnkMeadFmLIqFQptuslfJM&#10;8Vjb7ZvMXCg5PkA0C4qbQ5gORJ7jxTCK7QrQVmV3dwKeqF8DF60OsuFNsADdMyfxVbfvKEHSSoAY&#10;yJk+KI7sF9zZmI2k+axfVlHtlWhcHae9HEGdULe+6C4oeNw3QB0gH9tCuowVzsZtneOJoodiIzzM&#10;GhXd9tTumSZYTjHxVsCDRhrjEj22hdkkHtPmlnC3nEMF7mKZvAhg3t7mAgDvB80kyBEVwI9sSR5/&#10;NKGsdTdaKxc3g05btBHb3CNpmBzFVa6lLqqGDwzAhgIKxT28uxYRliII57UnIaMQ0t0GGk7YKwM4&#10;+aiVu7RseEIEZ4FDdEUtIMEhRS9020EK+3GYzPikUaHQvbFxVPe2HMT3HeKKXAa028S2EPAH5pdL&#10;m7cu8AKw/s1FFuSNzZHcKIUfNHQoVQF1uQA6qOqcGKHtVhuF0yCTsanrQTaNlyHYEQcVD3QQR7Yw&#10;Rg/7fFGrA2oorlhpfaRK5PiPFLW7bPklVAM5yatVTHHSMbTyQaprk21mYK9uTtBitEHZmlFIGLoX&#10;cMlhgNUDBcZMKev5NGLyzxEhRUFSbYk4aZPzTUA2ev2BtRhcM7iSYoKrJDNyAYo7sYQycD8xFAKi&#10;SQs7gcsaiCR5ILKXHIMljih/y58GjunPiIg0P3h5b+9WXTPqVV3yiW7aMB2zIqRuh1LlLe4AgbsN&#10;jnHn5obOQ9pzhUVwQec+RSrNbZ33s43Bd4OWn48Ctp4JyfHCCxdPttnaqhwIxz/rRHsgXg7XjPVk&#10;4k/HzXms2ZuD39qoJUbuM8ChNae6RutkkGSd0yagDa+CKJd/TkKu0s3yx/Pmg2+tHF1rsMSdsCQw&#10;7UdLV2CtxVwenb4PesozW/0uohWgH/ERVUThi2pU3FEjbtSCrgyTxTzXfbDgqXEgbOdxOCKJbsXr&#10;lq0gdrl1phT0qonMEUUWH++GBYw0+R3nzVUWosTdQDcdAVcsEYHJQ9sfNF9zTqbIUOAT+DuHIM0x&#10;vuFPfB3OAY3CCe2aDZCkWlB3tsRRIzzUsi3IHbt+0LkMWBbpB4mmrCHeoIlUBjb3aMzXnTUXGcOY&#10;tzkRgRWF0uwW7Zffs3biMQOZB7mpuGRbAXVJvi4bgWAeO2JMiq7Sm4bYyGXeYTAL+RNWuosEKhEB&#10;A8sJzB4MmkF06MbgcEFX22mjOM0LQTfQ3cZbdkQYUOBAGc9zQrmlNkXOgjG5t3LgZPFWz6UMVzCg&#10;qLvhT5mq7VgW2vXHLK4EARh/wKm0kMicqKfU2wQFtyxCgBB2DZmq73SLkOsAmGjqjGKtylr2Hugs&#10;hZdstmI5NVLWUA5YBliWOST2/NKo0S7FNHqjat3fctz1/ePC9hV/YvB2Ui2rKsbexg9qrwhdWbhd&#10;42dx0Vm0HZ7ibwHaGBorJEbK+2y9JdmyNhmf/jUTZbsSy9YKnPz/AIahYYNyIdemRnaSeR8UL3l2&#10;kxtCtBEYM94+aBsLYR932g7BHLQqgSRE96kNux59we6MwNpheQfAor6kExaRjdCBQB4ngeaQ/mj7&#10;vVAQAy0kkk+R2NC8lC3CmSe3ZdCqIwT21hojKmTQ7gRt7WmYjcQSTEFuf60O69zc6qPgd4BPakXU&#10;ANuRd09RHGO5pUk5mlL8aRBxdCQmGB3MD8cf3pfcC0kjbhjs8Cosrso46yCRMZFGZhbdwqb5IkJg&#10;wRiD5o1iGxn+wSgIWhlO4QecAcfioe04RN6ljEEdpamxYugraFsSxG7cfPk0O4LiMRBIUMYk8doq&#10;9pN7+QNrYJRP04WADB/JqCAhFO4lsyTyB4NMTYZEF0bTtPSMktSrQgRSGd/tABjFSv0EmDfT7QUV&#10;tpOZPJmg3rA3sQ+Cu3J8doqd3eTauTgTg5aoFxcBVVLEfvYcR3irCSAWkPuhiMKNsA0s2li4o3zm&#10;KPauo7Ii2yUJME4moax7YbCiWMwPPbbUAaIspbarKyiTgdx4FDcuyomCGO0Z4HcURbhEfo9zO7Me&#10;ayikWkZYVQ8jHUaNEXR67bvHLbQtsQDMbqkqqNm67uO3IPMnvUb4LOpCMQfI48UW0Rbtlxs/w+TV&#10;hJmLLBkYlv1OJIxUbpQpLMOkEcDv3oV0C8pC3SFGQPNEIAk+32yB81ZTfo9CFt/uDpGVmBnvWRZW&#10;4ULfaZACnvXh7cJgIDiY7UST7TKqRvXaSwGMyDVFrgHZtl7iLcQxwYPAFARA+MyCfz+KIqOVUFmX&#10;ZjGdwFStkhWLtsWJOP7GoT2jFzfbcKjShBIJGaltyYYsMfH9agTKKdh3BOfg1PUhW2EFlhdpB71d&#10;AJrkCo91gtxCTngYMd6bsaZpQ9Tz0qFz/lS9mRdChTHxkQKZ07l4WSQBgDEULLkkR2MoYE5UQTE4&#10;HE1Br+7qQbXVOoqIEUa2E/UklZJWO+OBUvdts5C3I2AAL2/J80SYvY77K+5edtjE45x8VkjttknI&#10;IGCBXmU72GwKYMkdwKFtFzcfcnYJEYiabX6LS/ZC77hghx0AkQOJ7GsOz77aBoxhvP5o1oEPjJMq&#10;RxJIoCW7qpt6ZyMZNVQR5ixJUsDcglWA5rIZQkjFxcHdmsKPb694I4hux8VIm6zS6qJMjZUoEgbq&#10;dbsWxtBERTigrdNwkFmt8ueCeKyhuOh8bIJIx8UJhvtbnYF2aCD2FSibqAC4GLKV6VG5tvmpW2ts&#10;AgXDjOP8zWRchQ/tkEYxySPNZL3LYUXDDFQGjGOaELd+iRA324YlQY3D/cVJkIYowHUdknH9a9ul&#10;Rt3FpBwf8qa1BZFRmDQ0iccVAewQaCbdthgANiBXlu3bNwFSu4AwdvE4zQyn6QEkGMKudw+TToup&#10;uXGdmJxxSZjIKiJM7EUy8zu7T4FYMWHAuFWgTC8y3xSZI9okiS2YHYHtRehFXdH57weY+RS6CbY1&#10;bvJuaU2KVIxmT8+BTVt7Yt28IQR4g0ojKRcL28PwKZtsdyCUUCVy2P6UPwHGxxEABUXCIMBRwaTe&#10;2u1f02hyecRRgWDWysGUO6OCAaXv21cbHtypEqROPzV2EqIAML0gbuJ8KanaREZZYnMQzck9xS9v&#10;Uk7wVIQgDiDI8VJV3sh9iRu7iIn581VktUYe1JfqYgjjtApxLQUGEjgDEkgil0Y7toaFXJ3VH3jE&#10;C43BO5f21TZXAxcm44XYsLA3UPQvbuXS6An2yVGKghtfpEMpJEHOc0/6VbEOguHeB09pziaRkVRY&#10;3HK5xLLUkOltUQq4P2j58muYfVO0PHLHLRXVtSgUoot4IxkiG7AmuK+u3V9+AvE580nSczZ1cj/G&#10;CS7kUCqIgZ+KxGBIMVMK0x8TXjbEtmPArqWGgY5FZJwQSayFgj5EmssAI6YEVdhGDKCcgGotu8dq&#10;kg4k4rBJ4gYqEPAdgO1ZiFqEjYMZqYAPE1YLJLg8zisZBAk8V5AGgcVNFJEAYqAg+57d6zDGIPNE&#10;UkqOmonkyP7VLIZRWZgPNHEqFUkleIoCkLHk+aIojcDIPFVZOA0bmWD8xXrxaQS3PMYqIjCzmfuH&#10;iobyDJb8VXJVoCxOZFSUGMH89sVmc817HbxVkMhBmWqMbZMxn+9SXj4qUxGRgGKooFtHavLNe75M&#10;VJmEHsYER3FQIb90txcBxFXNnUOqfqKAIEjyBwa1pTAiczNeN87VBY1cbQpQlfDLXXane3Ty3JmR&#10;VajHKzAIoIPVyYrJJknmajHQVIyyjp25qDgcmittWAJisHtUTDoCVip9QyUrJHFR7CrAYbYARjiJ&#10;pdgQTjmjjbMA8ioHkZyOKEtAYzMYr3NECgkzWNoHJq7LPFZPPPNSA6cV4rCj817pAA+aqyHgVos9&#10;Ix3qA5Y7ZC1iQIjxRAMiCRMGiNxjma9taFXzWASJESeJqFWFFsSOqsFRPHFYTBwPzRoG1hJlc+RV&#10;FA0XuQQo4r2zaQTHV4pu0FNxVLZoRBIWRiST2mpZAAXj80TcpB6eDRHRgCw4mYNTChWPAMSQaqwm&#10;heeogNPf8ViBxuMTU3YkAbQcTXkBAIAMc5qWDXAMrnp4msAFsFsU0ECqD5M+RWLQbbyOauykLqJJ&#10;6iIMTRg6kQZLVgoJMtiag1vAIGKIiDdJIEsRyZxUMTO4RzWDjM47isMwlwMDFVZEkRC5MmiEsMAc&#10;x/SsrJbL/dn+tFdRCAyWODHFVZCKoyOIYROSKZlA29JicA1NEI3T4mobjeNtSTHIxU5KPKsz1ja0&#10;nPY15LgAhZBiJFe2bgtzYRLbYo9xA6sUgRg/gdjU5IJqCrElgY/b3qws6hhdRrmUHAOZpPaLYXah&#10;z1GaEzTEnbgnHxRJtFqKG3d2DTjcZWO9KDfKqGk/NDa8XbcBlTgEVJXuOMEZ58ipbKaPbjLb2qEw&#10;uCeMtFHTd7aFgNuQSfig7jA2/gVASLBZ7A8YoTusbSv4NHByMKscmvNuKklQQMTVIO+QAaBj+lZT&#10;O4nxJzUjDLIAicURbUruCj81Al/AuCgDCc145XCyJzRjZIJiATjzM0Ert2nfjxUI07PMVCiBBJ/p&#10;FZaCQOwwDWeC3TjiOay4IkRAiqKZIufbD95iaKCWBUiBGT3NKqAQFipxO3bmcwatkTG1eV2wZnpq&#10;YZ2XiaXgg5nPiiOqgIIafM4qIjM23EnH5NYKqNxCz8HBqXuCDEYPfkV57ZhsH8/NWCk/gELiqBcI&#10;4aAKwjqq9RMlpkGKZ3lFUsyme0UuEZctBPioQNqGDLbEQymDS7q9s/fzWWUuz5LDiKEtsErjJodx&#10;aiSUyIAipITsHG+Yk+KIbhBJZO0TQwkRAkzipZES9okMpODxArIuqFBZTjFDVIXBwZ5qCDaJwy9x&#10;U7CTDvuMQeiJ6qlZEtMuvyO1eRt5gmAB2o6WUMsXMKO1WT2DS1uJAAaO4qOGJEwByPNSVEOyWJli&#10;YGKdDqrqAhhsKT8cxQpBCjIxNsnmOkUJoLssmO9N3V3Kv6jBWJ5GTFLmNrPuI7AUVFWRAYgQxbJi&#10;vB3cNuH47SRXngqWCQdvHc1AFSBJORBB7fiqKPbl2mZzU2cGSYAHE5rwtBdoBBmsPbO8hukntwKt&#10;IomAzErIwOkERQrsQhMDbyBWPcAIzOeBmKnsG1wasFpmTtO+G7f3qChWURgiQRXrLAE4PGKILu2H&#10;KgEZAqmEkYjaVwYYZr1q3Ny0m/781m4p2NEdWTQV2EnoIwOoVRUpPhUPMFWQzj5pS6RUYX7c7Y5+&#10;amWllIAAiM4qJlGI6WIA55FRQgBtxHECioQSBGDJ+Aa8F3OGwezHijTJQI4wOFqEQolzM5EUx7u4&#10;rgCePmKwIIdQf/eoElRAgADsC1F2zMucYigMBnaABjnnNYKk9PMCqI2ZdBj2yQPmvMHH7/zFEWy2&#10;9BIoZXb8g9xVFOX6JFSxUxFSIVJ4JPc0PZ58xFSVQeVJAJ4qyk38gwx4X84FZ/YV5AaRUiogBZM1&#10;krO0QRGfzVBEApkcgURQpK4OajM7RtJG45NQLHqirRdotZFm042gk4IOT/SgFS7cwYnbFRF5wg8k&#10;yKDJPLMxnI8ijbVAp2EKMdwK7pjC9qCwiMwO80yoZYcAoOIB5moXbmdpuUJQC5vGwiV71IHwWxk/&#10;NSS8Wzzt58mh73dSp+0fbQhUiRtwxlSp5niKj0AyM47iBWbqswXqkRknkVM22KwpBOOapMtntx2t&#10;0TUDcBUjI/I7CsBwGPUSKkSYMGrBiYyUVlUeCO8+aDtLkZGc0Uyw3SfmhqykgVLLRhVbkzmsOOQp&#10;Ig1N2EsQSonv3rDkEdJyKqy2RChd4JAgTFCYgnuBRPgsDUMgEbgcTIqERIwRDLQpEgRivb5n+wqA&#10;BBFWkGEYLIGQD5rAbiFGJBFSDDExHOfNYZvioUZXAkqAJqIBLbqycgbVAAolo78RAGYqWSkB2kn4&#10;8miKpYxj/Ss5IMHJNGEA4UcZmhkwau+S60yH2kiAGwx4EDms3huLiD9mN3BFQ0D7UyAdwP5Ao4KN&#10;gtuIEwea511JmGUqfRr962ykH+0cUsrHkDParDU4ADJVe4h61RdofjdoIwMqDPyKYs2d7qBxHak7&#10;R6jMk1caL/vgqRA7HsaDK3Ff4KyycYyf6Nm0mlRDO0EKowMZ+ae3oOUAJOXVpprQMNp/SW6sCSGj&#10;PxRj6fcLn29PiMnkLNeflkuTs8vqcjc5KVhLQDpta5AmIjx81toUPb6ECl1/uD5Na5ptLctbLnti&#10;CYJnmKtbZ6rqOrGJCoMQeZNZp8vs52J03wDu2BZdTbbfACkgxNN2pQspXl8Rz+ZpBS6OrshLBCCX&#10;4A/FTTU2/YgM6sTuMZAqnHgbwy7N1bQY3LhABAMDvT2nZQlwqWCOuZPHyB3rWSyXNz7txnKHuK23&#10;0DX2rWp0128qhUU7UZZmkuFegcMLlTMO962/t3rZtmAwDDLCto0ptu9kNbS4uSGYkAGO4rPrHr1j&#10;1D2CdgvMCpYiNscCqLS6m2im2LQ9zaRM8geDSZq10ap4oRfdlnqbrAG2WRyTG41GwilWV7RVpx3B&#10;Axg+aQtO7MLhaATuOYkHA+a2BtQjEILQbaQSba/aT481nm6M/wBuLYxp7KuodmckN7atEgfgVsvp&#10;+mu3t3WfbCwwA2k/EUj6clvW3WHWibZ3xPUO1bLqza9L9Pe4zkXObf5Pas6i3JUuRmPFJP8AE539&#10;f+u6fSaX+VQdXktn8ivj7X3vdvMx81uv1z67d12rutG1C2AK0KCWG3gea954vR/ZxJ3bfZ6fQY47&#10;VP3VAIBUK2fHxWHRlPH5/FHcDpIYfANea4WA2uOnHya6lG+wPt7VJ5k4qDv0gQZPM0W4whsc4FDF&#10;rHHbvVIICpAkUe3fIBEfbx+aDtiJgmobokEVbSZZe6fVK6qThogVaJd3rbMjf3nsBWoq324PHNMp&#10;qiDMx4NZMmlvojS4NulgHAvCDnbGKEt0i4sndjtjNU9nVKHVmfd5FNrdG7JEkYzWZ4GiToslJeep&#10;Z/MxFH965btqouDBnaBOTSE2rb3NokiMCjxtutgwy8nMfikSiZpRtllbvXGZWtqoKgbgTAMd6f1e&#10;ou796gMoElZ5qsDLF1WgSJLA8mg3L9s3BsLQUnGcjzWf7dvop4F3Y4dWHVpC+YHMmmCYVTEYmDgA&#10;1S2mtht4ViP3AjvT9oW2ZTLcn7u8dqksSQvYk2HUsxCMchchfmm1vdFhbKTtaZXmkQ6q8ggHbkkx&#10;HxULF0glwxmNpjAH4oHjBeOI8bxFwszHrk/g/NMKRlSN+ZyJpP3P2sWiP7mijUEKASVY5/Ape3oW&#10;8fY+dRclirttcAHd32+KSv3N20i2VjEseaTe+m24u1y7QYPFERlF4rvw0NnjHaq+1RIqh8X9qhXt&#10;Oxxt8AiiqbjSFIXkwOx80B7ggNlRg4FA1OpRHk3pMTBwKpY76QMk5cJFsL5W0brvJwApzu+fg1DW&#10;ayyGdhbCkrAnua1656lcCOwPR2B8+apdbrrhTYW3EZnxWnDoHJ8ilp5PtD+o9WY7MAxgdhVVevu7&#10;FeFJzHYiq57pdEEwAJjzVlpFZgj7TmN48Cu5ptHBOkjVDAoK6FLocyxtll8g96IQrgXSzAp2PcVd&#10;P6e6K+y3uTutVTaNk3BkJSP2muhLA40Mjki+mJurhHG3B6zPJr1tC0f+YJCin/bR23GPAnmlmYgN&#10;IDNwvih2jNxXyQR+mRAz4ra/Ste+ncs8xs4BxFUG9Q0DMgbieBXryGbh3GFEACijJw6JVtfo3276&#10;+PZ2osi4ZycRWt3LxLS6jd2PYfFUQvuwUAmAAtFfUBQyKTExPMVc8spKg3G3ywt29uuOHCLtBM9q&#10;XS+yqSF6isUxqLaoEUsCWgyKTuuLREZnE+KBAtUhxGXEsQYj8GsbWBXe0g5B4MUqHhUO2T54NMNc&#10;CKoa2zJIJg81aF0eutBQgA7R35FZYYn3I3HA7AVMvvZiEBz35ovtWy+3buDdqNIC6EksMVccjJgn&#10;moIVcQzC2JphkUKSyHcmIB4rzDBlBPMVT4C3A1VWADKcNII71uPp1q0CCtslogA5E1pa2gCxDbfA&#10;5FX+g1+y5bAY47zEUUJd8C5VatNo656cums6Muu/eR14xjmtB+ob4FxnVQoZJAWc0P8A9fu7LMXT&#10;tUmQcA/mqbUa3UFIlSM/2NZ44ZfcU7N2q1cZ4o44xpKitQ7dpyY6uo/5CpC6GgkEFzMgeayDekCZ&#10;Dcz+0UXSvbO5yIAP3CtdnOosbenE7PclgwIn/CKMx2grLCZIjil7bvyF5bLfHk0PcyspUT4BNEw1&#10;OkVt59xIDEdz5msMzkBjd2wBII5Jo9wrNyE6hyaHuts8QWIElWpTY2CVBU1DrbIVguIAHND6WVlc&#10;ndMiayLK71wVOIk9jRri7FGNktgnv80SZT7YNsdRcDERULNwkcA9vwBUtWAWldoAGRyCaVtcsQ4I&#10;7ziisU0HZCR0Nuk5HEAUKzuRmWJJwCTjPmpPdIClmG0T0Cgs6rBbEjv2NCwollpoDXE3TsGQePyK&#10;LZIaO4YdjxVZ7rKXFtB2lycmacVgjy3SpXkGY+DRwmDLGwd28gVlBgboG7NLkc55pomWshm2ntRU&#10;tFyxRgA2CSOaumwW69CocFXBecQPFDuOjqFYkRG4+KfSyYKSoWefxQbdkpBKhiZnHapsYLyJAAou&#10;S1yNo4ajIoE7DOOQJipFFVYHnO7iKMiEFAwhZEkcGeJqbGW5qivGnLK87GmCGmM1Mj2zJWWYYngi&#10;rDYN5WVBz+KVuOjMnRMYz2mhljoPHlTAXcKAH2Tz3NLXXVioycQT+KdubIui3c6AJM0qloKLc9LT&#10;jvNLaY5NAhnO6YMEHBipX0uHawMJxFT2w1wFpyTxQsBkCowOyTmhLGGcApuTpYECKjYte2sgbfgH&#10;NBt7m3mYDDzxUk37RtbaZgE1AHwNPeaHcZVzJrF6+LjTBUmOODFCuo0EG5ATvFCQBszjgHgGiToH&#10;h8jIYKdwYwzZC0yrksNxIMR+RSSgIAJHBkU1asl7ZlpgYzTFIDYjK6ZTuHuDdPHgGsSq3CfcLdO0&#10;iohYGxRg5+aLaMhVVZMxkRNSyKKIaa0UVx7W6PPKimbLKoPUxLDI5BB+a9p7hTYJ5JBzmsqbl03E&#10;a4EExuWiT6Bkkz3upYV0VZkDPfNGfVNbGwJhhNDVrkuswrDJYeKwqmCowpyTwcUakxWyLAhywRVX&#10;buMAnmKbdWIid3Vt/tStpg0kT0iCSIMUXSo9tCqMW35aP9arcw9qJFLag2ojg7RXt5Ke2wxtJJHa&#10;l7l2XDquI+8ngjFE9poZVaCTJM1VstIAq7F3kFmEQOYFNWnDs7hIxDSQKAAqklc5yTgVlrW0jc3B&#10;moiq56De7vwbUB0O0jMRSTC7tQOmI2gjx80dg7FeoYkrGMGhXdPcS5BaNsEmZBmo5FpGWt27a7gd&#10;qwBAHiiW9r7jbZhBBz4rFpLhfdvChxHEzFFff7u5hDYEHufxSxqaBE232jeZJJ3GsOYVxO7cRmeA&#10;KI6gKelSy4K8DNK3gwvAe1A2YBqFni9uBBhm7+IqKFNqgvuk4J7VFEVjhWJAgA1E2duzkzgz+2hb&#10;A22zwWCttlIRTyPmmwnQBIJBJ54pf2toImP85qIHaImMHvVqVB7BrqVZnHG4GhXEn2552wJPNKMp&#10;RgokJPANRF4BmM4TAnzUlOioxvocW6OrqBeYj/cVISg23Fl2xvpFt0QzAnmT2p1jvsLwY6oJiqUy&#10;PGSCkPsLSEmIxQLuxADz/XAqZuGYZRIMz3FBWXI/TUgHOYqSfBIwoCbqNHJE4XiKlt2793jxJrIB&#10;BAYAqDyeQalaUhobvnBpD4GoGyAGMtA3cUVVc2ldlhlBMDmKijAlobmSTPimQyoZPUrEczImgLQ3&#10;YNsIMgMYMHwaNaYNekkhiYNBtWlLXJuhoOCMfimbV3chJkKrd+580MnRJKkWO2AYUjqgHiPmKatB&#10;7ZKB/tgfDHnNI6K6VYloYMcg444Ip+3ca68S3WJ8mBWaTChEc3KSx3gAyVplbt0rsUTgEjB58VVi&#10;+BtQLAIbmmdK9trayRgiCMSKGTHRibAt65yLqiCAVK8/ipk7bQZLu8ctBkqPFU382ot7PbYAPM9z&#10;Xrt6LTLJfupAjIpFM1KQ7LMt0h2KsDyMiq1mLhjtZjMKxOZiIqJur9zFeMR+380kdWp+zeyjJn5q&#10;6ITd3lQ1sjdgAwcikUS7ctQwWWbgjg0Zbod0YsxAMAtgCrrQ6W0C0O3O47akpUNhjtqh707RYYso&#10;AIyeSRXQNFp5KBHCjbBSIaO8H/Wq/wBK0+mGEuqE2yZ8+K3RdHY9tPb3sEcEYgbTzXIzzt2d7S6S&#10;kN6HSKWthLloMjBbUqequg6JbT6dV9pdrOAYEtI+TWoaPTObge2FZkudzwvZhW3C5vFsb2QGZxwZ&#10;kmsOTJZ0FidcjvvuGXrFx/bhoHGaYbWNcAgm2rIVuG4MbB8jIpBjFu9+shJgoI+8HEyOKgtxgTst&#10;o+yVVmyzlh3HYUO9hwxhfUdYsxbus4LkKVzvkSYnxWm6nJByBE9UGT52jkmrJtSEQFSA1vpZQYUk&#10;8mqe5pNTqGS6pt5GCg6TGOB3qlP5CnhaViVvTyLu2wzAgGD9xEcfApvRaS+lq662t5kAqORjhZ7C&#10;tt9G+n7LHe1zcA4YkSQvx/fFbov08PaS2LaK7NIIUhROIEd6jyr0I99nHtPaYFrYtsFABZS0Y5Mk&#10;UNwjqXlrZ3bwBXW9X9OhCy2yICw0gAOwxz3itM9T9BuLbZ74MBBsCiSWB5EVFkTCUvRqF+4yoASo&#10;YHazriBzHxNVlyynRFgNsEljkwO9WwFk27u5xDMQcxH5NV9pJtbs7MgQfvNaFIBuwqXDfjeqlioK&#10;g4VVX88xVmUFxQBsKtBWRgk8KWPFUdpwq6eN2Qdw27jt+fg1Y2brpaeLYIY5CdQAjJMUqY7HIydN&#10;0tv6WZ8FVO/HAkUnqXt+0g5ugkltuTH7gOZpoKlnZtZjvQdYnaJ7Ype4VsqhlBt6AYjd554FDDsP&#10;JzEpmuXg0qpkGQ6tnPNbj6f6jcUQzu36bBCfJMf2rWHvA77du3KyAf8AECfmi7EN6N7AopVQTMfB&#10;psnZkhFxZvmn1Mslt9nTKScDIiRWuNqQT0Bt0MsH7SVP20n/ADdy5bVXcsztAPYKO34ob3G9xXNm&#10;QrR0mASBiD4pNfs2ttoFdvMGZWQKEAAYCWn/AAiqRFdN9sNbefPBnn+1PMzIPda/twIUCZJquYIl&#10;tXLBWESAMEOeRWjCzDlhTGzdYXGLBJmVI+zxgdyKb1JeeraUAxELUXF6AlhJZrvS0T0jmT80kdZv&#10;ObJ9sSGmZgeK0IDo8+oAublQqZMB8jjJPkV5NcDdhSOzzEmfIpDUM7hmttG2Of2jwRUGcD203hS2&#10;CRAmOYogHLk2LS65mdrg2zLEoT9wb5NLepa1A1y5ubfwpOVVv/o4NUSXH2s2zLMUE5AA7sKYRgYm&#10;DMYUZY/E9qFtkhJt9hNQ14K+0p1Zbb+0d9s9qp9ReVfcuISxK5HA2+SKcuh/dRblotvWBHCx2pG9&#10;Zt2luAP1ZVSc9PcUcCsytGuamLcsLg61HaIPiKDttOpgEF5E9hNWg0irO8SEedwx/YUG/aVw21cI&#10;JUma342qRyJ4nYkbZWf02g7VDEYUiolXtC4xXDYKwJxww+Kbu7HCBmKhVkicMR8UFyLsymZzGeR2&#10;pokH7hAUC5IKkndgkeKCrz7o3bcgQRMUrqNSVUO4VoMLIg5qO8591vEwPHmroG3fRYM6295jcQZD&#10;c89xWWuBwyMwKuyklsMTSKswYMhPO0jtTCsj7xdBVmEITwKVMZAeQPbZgwJEEEePFRS/c3sVcoHT&#10;a5K8wZyajpLgNmEJDEwWOS8d4oupd7j3Cxw0K3YGs7ZpXA0uquuWwDK5YrtAA71X3NTcPWEtghto&#10;xKeAY81C3qGZW23ICTtLdUH/AIpK8isg2uIyxdBg1SCUm/ZV6l3cOr7ctvUDCj5xQdNqTu2wTCkB&#10;gf8AWislpyGtwylYM+PNLqgwqR7cbdw+KemhE2zbvRvUWRmKvO62JPGBg11Kx9SWbLMqLJKBYViA&#10;B2FcI0VlkkpCr3IbkeBV/Y1F0OQWCjAUNwPFJnCLAx4pNH0P6f8AUhGnKm4ygrAAIMHnimb/ANQi&#10;/a9v3A124Bk9Mlc5rgS6+8rNc9ySH4BgGrY3mF1iLs4koo6gPzWSeJX0b4TpJbTf/UfXD7ypvDna&#10;UIaYDNwRWpanVG2AVZyeGyT/AEnxVS2qWJG4IDkk5nmDWFvMiqm4dR3P1ck1Uce3oNyTDvqbQOoU&#10;ookMJIIkHwKWtrctzacHKhgeJNSe5Lqr21aIAKnmTgmmNVfe3aeziZOOYPYz5rQnRTjfsVaxNtck&#10;um4HOB+QczSVzTogtuULBADuBgiDBpi9cRn3b9+BuIxLnmKFqAwdgJAGSfuLU5SM8ogdVwidGWx5&#10;Kn/Q0XVX19xFChVC/t4PY16y+9lBl2AmT2avXL36QJtRscjIorKSI74tgsI/UJE5kRQ/YF4+46bw&#10;ij/xhfmO9FVulVVMbgS/lTQArHpQrvAIHPFUT/ADUbslWlME7DjbxRFS0HxAUiADkCPmhNZK7AAC&#10;WEFSw4/8YqG5mOwHD9Co2IjvQBJLgJbNhncGZAgss9RFRW0zDdvUt9gYHkTmambt0RaKQZwUYYih&#10;XmKXLZByCVY0UWVNENTZCKzXLfV7kYMwfxVXeuHbuS4W/dLVcveRHDi6DiCexP4qruWrjqOlocGB&#10;MDFasZhzxEFNzbbBAIUE5wSKi7vdJIUy8Exyg7RRbga6V39wAo/+JoL2Wl4baUHcwSPFPjRiaZBg&#10;txUX9q5MjmvOziXF4uD+2Zk0JLzSqkbXgEoc4o1y21x4CFWJkQQIpiaAdi957jQSwngFeD80VLqk&#10;Q23bIbySV5ApcoFZRdg7m5GMjtFEKsbewYjORUk+CoJp9GbF2d+7pD4SKV1IZVfdlAwpyWfYWvAQ&#10;Jpf3UfdaVFZSe5hSfNKY+xB0BFtFeGUSKbtuRatsyt1EgLMTGCaA+7epYqXIgwOYpixZZdrP9qxj&#10;vH5oZ9F45U2Se4oCgsWKGSD4NYZAC0BVWMbu0807ate8pCFtoljNANpLu4peyBAB80izUn0DQW3L&#10;qWLqQACRwaeGklNMAJIB9w7owPiie0xXCwfuMGOOajda2iW4ncCTmMEjAqrCSQC7ZV3Gwglmw8Y2&#10;ik9VYZNpS71Zgn9wphrhgK6hdoxDYI+Kit1zcfO5QpYADNMjaFtIoLhDpKkjaOscSRSN0KHtMZK3&#10;RzH2+atNSw3JtmewPB+ar2vXbMMYiSYitUEZZqmJguCRvUjjjnwai6kiCNxEmmriOVllEQCq8c+a&#10;Vd4P3RH+9MEyYDapVIMyTjivOGLiEDDufxUSASzbRtXIqV3YW6SVRjj4qy0yG1SQCYXmhSv/AMLa&#10;iMh/bMdhU/dby1QapJej6fusUt3C7sVKiMZLHkGpJZuKk3R2BJAmPyadAZXYt0wcSJApFdrM4J6h&#10;woOIrobT527oyqi59mlO52ABo96yXVGKxbUESoz8EU7YCksQdhI3AHx3j5oLHcSCGgkMFJ/1+DUI&#10;roXV2uKBcRQrAFQ0lf8ALg+aIUuIpi6UNzp2RIFAU3zcuBW2NIUgCQvfpqQQ+y5VGuE5WGnPk+KF&#10;hK6Y1ZvJGxVItEsgjpEr2jmpMA1vpBxmCdq0I3Xv7p3famNvEc0JZuSpUZSBtyY7TQNM04+lwedm&#10;RiV3sVgBQex7Caib7XLyknaJlQ2CDUrLXA9yDu25aFjJ8eaYXSW762VJC3ZkH8eaFQLaBpZW8Ly2&#10;90OQT5HzNTZgXBDRH6YduCsQTFLsgMlWfbGGGODWLcPctrv37RkqOFHkUxQQO79GLRtRYEwyP9wG&#10;4EL/AK05bO+XKAM7EBAJaSeRSruwUk23lWnoAFRV1HWLotulw78ElseROaLaU5DiXLxRlF3Yd+za&#10;4BInsRSl0Kt25DQWlU7k+SKAAqHT/wDwMd7sCAWywXg54n5qS3XHvXf022mAqiSFnNBPiwtO7l0I&#10;37TXFRJAAJVoxkcmKTe5cxcZFhC3TPGKe1DL7iwjET52wTVTf1iozgyzE7fCj5msn3TU8Tk2kid8&#10;HbubomCoXgRS7CwN5F2WJAIpC5qrglUud9u+Z3Urc1F241tXaeiccY80P3bCWGS5aNgvXnaAqsIl&#10;i2AI8VBbpt3NgSXUAiMgA5H9RWqi+XJY3GknE1Y2tUES5k9gZqWzRi2/BeF7iiVCrccxIP7qTLBu&#10;i65kAE2wIlvmgG41y30MCyuCAVA3A0UP99xraNkEEEgqR+eatQCltCPae6XlymyFAHf4qvuSHO8B&#10;QrGU5LAdsVO60qguFmLkkTMHvUbl4G8m5toK4WJiKbGIuomHsMhQ8o3Cj/Ec5ojIqkOygANlR5NY&#10;sbptkOwJJIJGABTdpbly3tcGNsqeJI7mowlBVwhXbYQXVQyVeQrcwfJoTlfeJcmdkqgyD+KbdLb2&#10;PcIR0Blgpg7qWve67rthUVcrxzwJpXIDiV/uJbUXGdleWB3LIisF95F0MCvO4jJAFEe8qbroxAhQ&#10;cgRgZoO53W3cde3ERM1Y2FJmHRW2vJ3B5Healc1a7wRsWI7Zk1m7eBN5Hcchtp5HiDSrXLYuBPbE&#10;QZgzV0M3rgI0M1mLbQqmVP8AkaWQkZKqDtj4FR229+GfbtjJqPuN9u0BwBBPg+aJIVKRMWwGLkk5&#10;54gmhtbDsVbKj58d6E1ortBBLHhpxU0XaltCNwMhiMGasGybKrz+pmZRpnA80PT3XMnaFBbbkRFQ&#10;RLQS4rBkMwMTPxWEaCwe4xA6QpMxULVBd94h0KjIIJUZ57VH3A6qNm7ZgfA8ip23IAYEq2+I4IHf&#10;NYs3Le1drkAEwOSRVhUjJTedgfESu/OR4qYtqVRgvctvPc+PxWNNdBEPbhcwO9eS45FtSshZ2I3z&#10;VEJAI52m4y3ImQcMPj5rDW7h94lSF2ww8iss+QLjRZETGCSaiwVvtuNtckmDJqFgnCqmx2udusYh&#10;e1N7Z2rcYDiG8gd6g7FBsZCyCBIyPwaxcQQ++SCwiO1WSgO5TuCsGu4kgEQvinLN1A0tcAL/ALO1&#10;RW6vtoQhDAxHkVK5cKOjbELbOmcT2oVBgyaRk6m6wZtqL19JwYHg0hqryk3CcnMNwJ8VO+tprbMo&#10;YdUheOqhXtOBByxI3R2p0YpCN7MqrH73AjpnnnxWXUJJK8LGe60Am05csG+z7R2r1ksiDgg9j/rR&#10;kv8AYVGLBVKqSoUg/HilvbtpcZg7oZkL2osq6qSkmTu2mAY7VMvun3fuIHR3EVRaEtOCWYRIGYPz&#10;UrT7UvbV+D5plLUh2CgGYU8Eg1G6E3ruAkwIGeKGy0SC+2qh2hN2WGIisFxcPuBozyRgTQrqXAzB&#10;Qu7uozTJ42HDRlTkiqLpg7qGXbfk8mc/ORUGf3Lm4sQLmJ5jbUZgIsmZJaF5/NMG3ZY3AG6sd+Kh&#10;XswruhZAAVGVPwaMgS5tMEkyBJwQOaFp3NwKmyMwDUHt77tyyq9seMULIv5HbTs3t+3y0wfAGIod&#10;tCC0p7oBIMdp7VF3Pt9ClczNTDKQ+0yThgP9ZpLY1fyGDCCQgiY4xNJ2S24qyBi2VD4I/rVtZKJB&#10;NtmXbtEmI+YqufaQv7XLbQImgTGbX8kTZve6M/bkGcU4CV3M4SGcEA5M0syK7OA8TAJjIPcCovaR&#10;bo2SzRkKJmKphRVeyysdLbVJCgkHHc1lGYdJIJzENjnNIi5bK9ZKhz37HwTVkLxXaPYUyABBANAH&#10;SYgtxjbcgjmNvfnEVj2iUuJ7hUFjHfNMhks9W2UmWMyJFB1llwdwZQrNjbxBq0wHFJCtpQQ4dhJz&#10;Hx5/NHsW33RDAbMiglDuXftjI+RTFxrauUKyIkNnNRsiSFrvtbbIiCS3GOKu9DpQ62+oi5kIYAz4&#10;qrW4EeNy7gsjEgH5JrZtCqqlmFyySrMCZIyayaifBowYVKd30Kesam7DFHkK2B/rXF/VnNzU3GHH&#10;EeK636tqlt6Y7Y61IEdiK4zfBNxiWnP5kmmaKPbo6Hc1+XSAljAzUhIklRmo81FWEGt44kZM5/NY&#10;USRzipH4EYrG7OalkJjryVoFEM4PxWXxyYMVEyyCrgkmvCQSJma9HAmswJYcVLIYSYqUMeTEYisR&#10;BHVzWSZNWUw3APccVEEiCOKxJPee8VIFTOAKoAMFAQeTmaFBgHwayv7o4rOSymO2aolEbYkNP+VY&#10;O8EEd81PcACFXJ5/FTLbTHAjIqWUCuRAkR8VkkgjcvfmsTMjMA1hTyKoKKJN2ET+O9Rk4le81kKw&#10;g9/IrBHbz3qECtmO/wAHtQmDb8Qa9A/aCamg64aoRg8gHg+ZrPQAZGfipOWQkYmouJAMGYqWUQOA&#10;MfkV4MTGAKmARJkiaiAVGassyNwg/NeyIE1grzmsgT3g81AzIuFoyJFYyY6sbqjIgCZivBCSInNE&#10;gJEztnExzUYGBHeixGH/AKVCVxBqmVH9s9cUTMYmJmahxmME8URiW4FSI6cjiqC4BGFWJrIHfaKi&#10;pMNRwJk9gBM1C6AEfcNpkmphQe1RPPOaztxBJqAGU5H54NSKbSR88ea9lQemanvInqAkDiishIwA&#10;d3V/sK8CApHeRQkZcCJNSJnO8fjvUKMqyiIgeDUt5KuDEgYogdW5XHeoFSFYfmqK5PXWZik9wJj4&#10;qQMq4MmDUVQhFBkDmvDA3R+RQhckVYkkqn/x6yGCowzNQdhAwQKizAA85qyUNygVRGRmvXFj9sSR&#10;PmKyjjbO6CI7dqkzq4gg4yD5moWnSAsqy5APGTUXX24Jgzx80TY4URiGzRQDDQTt7yOJqWUqoUcg&#10;MTytRBC/uwe0cGjezAaFB+QaiwXkKfwallUZSAYZcxINHV4jPV2pX7ySEIgCphVVsyRiIqiqLC1E&#10;FXAXq3RRxcT2xnEYikrTtncJIwJp+0QsAtwCwxODRxGKgN61t9oF5XI/FZ3WjtIYf0H+tSDKrlyz&#10;N2K+aW91VErbxwasC0MXQgubGOBgFeCTQEAGCpwBJ7A0O6qwpE5qB42gwAMk0DstMg9w79xIgA/1&#10;rCsVwCJHcVhjlcTGf6VFiN4af6CrTKfQ1Ze2AQwmTJBrGxoAMAseKAt3PaScTTH8wVKEie9SxbiR&#10;bCbdpP5rBQKzkSD+cCvXGDiB+Y8TWWVciPzJoi1EiCFjdBLD8V5TIQQSs8moiChgyYxicVGCsKC2&#10;agaC78giJ3QZ7g0JmO4bEJztg1id4gc/uqAztgkDvNQuwgZucQMGsM5EkyfioBRuiKI7sxYMwwP6&#10;UKRAY7gGPjvRcqeIiCKGrYgLBHBooBYFpLHgzRFAswAGOZknz4rKMIXpwGk1hdwx5ExUMkqZgnNU&#10;yuRtbg2k7cT9ppneVZVQAHvSDSCxmCOPmakm33MNuUEx8mqRFHkMCDuMQy/51i2sljt+44ntQFb3&#10;FIZ4gyKJbBZgCSAZIANRslfsmLaBiRC7cjNYK7iCYJjBB4qYFolOuFiSIkyKmLoaJAP4xH5qqL/y&#10;LAtDKTuEjjvUxbI3jv8A5RUWtFoYQoYzNZNqGVVSY7zVgsCSB1MOTlaIij7VIIrwMCW+85EjFDlg&#10;yiQCeTVlxC25DkTzP+VNKzL1RgqJBERVYXjg9+aPEr1OD4g/61GEOBuVBJUnAiKnvcEEYjgc7aTN&#10;37uoAUY3NqkbfifM+aiB3DnvhyZUqdp/A/FMJoHa2GztwOORSOndQzxb3DiJq+0GuuFbqhohcLPC&#10;inwipVYtLs1y4CGbcxBBiY4ocFbZlWEHBirLU3gzPKRuFViuoAhye0GlS4bRaZnMHnAn81GG2Btx&#10;Jnv2o1kyWEwT3pdCx29QALcVQW4Il7qBCnIIiOaGqqT/AEnFTLFUYyRmPmplWRUAtbsTUJZGUlZY&#10;kA5IERUltZuk7SCvJ7V5FXb9vKxnzNYKq4AiBOKotECzMAR9orAMPKseMf1qQCXCwWUIUDHeobss&#10;pmIgVRVErltk2wec1kMDjb1TkmvBJFwK2QPzVj/JHdbDW2HQCRVFUitUNLAn8VID7to3KB/Ymmbq&#10;qg2QWG49VREAqsQJzRhIXNplC9UhRIB+fFQQMAWHc1Y7UtsCoLiBH4Bzmlboi4zKSfjtVtUFRC5b&#10;zJUARmKYbS/pyMAeeYqFwTbBBEk5P+1YuqeiZk8T3oWykSGwCEHGB3LUK4QttQXwPFCVl2gZG0yK&#10;LsJ7AKRUSI3+jCTMiCBP9qwUKlCDgjt4qbAHPgTPeohpQ4ae/wCKsowR1f8AwvkA0uLxC8bhP+dG&#10;DGFUJuI88AV532gATtA4jvUBCBAUYt0zkig24I3E/FZuhg2DO4TRF2sy7YiMg1CmYt22GwhpgxRr&#10;FoPJAlVJPiKGjKm/pim7G1AOoKShz5moWmkTS3uDO+R+3HE0k8llgTBzNWJ1BtrEYNVd3qKuBEtx&#10;NSy21xR5mw3TyeI80IKVyVMA4iiMzZyY4NRt7dqicljgdxUIiYO4LP8AfvUFMtlsxgAVGBBAgENz&#10;WN8gd+wHcVC2hkKF3dcEZ+KyRIuMP7igtuj9pHijW1d9qKo6ZPiaGRSRFkQWgyuW3cyKgw3BGU9Y&#10;EQBXluGCu7sYFeuuHCQRuER2qg1FEm3clgfigHaSCAc+KYVkDHcA0qDnsaHc4IOOwioU0gKqdyrt&#10;yDMeagQchhmjkPcO/wAQufFCYCXg8GKsJJENk/cIqO04BzEmjbyTJIkDFQ6lUdODVFgmWGqQt/Ne&#10;W6JnbEdvNZXEQw81fJVIiRMNGKzsYRj+3NTdoZTyDUtxd1M4nvyalsukARfiScmpok/iim2TLRC/&#10;6xXhDMsnvkVGwGjYdMAETapEkglBNHaybjBxawB+IjzSPp95grWwxjJEfNXNzStbtr1rtInobDfm&#10;a5E7Umc3M9suzWtWq7wGBnvFUzqVLROcCtk1ibZIuZJ74qgZekiIjPNbMMuDTiZ62AFE81baUiWg&#10;Z5GOTVShI2mPMCrXTgY5nkGf8qrN0MkuGbvoX22yCFUYVj3jvXTNF6/aGkbTW0QrAgAdQ+a47pLk&#10;oI6iuWFbLobZtraeN2OPAmvO6jCrPLauUoZZV/DNlNtCS9tmKLtYgEfu81YpcvFmckWjKgloP9Kq&#10;bOpOyfaiScESSBxTTHTsw2yqKGOTzn5rMzLjgmMav0t9W90lwUWYcYiqi3ob91WuW7B2wVLCACRX&#10;r2ufa1oPI3HqzH4pfSerLYL23ZmhtpPbPinQtRFzxW3wzfPpT1fSenoH/l7dy9G2XGAv/IrrPpf0&#10;p9Oa30u6zal11RDurNBQt2WK+YTeQniAo6V7Hyas7PrGtIS0jlran7B3MVe1qxsMkY7bV0ui69MC&#10;pqil66RBK7Y4M8ir/VCyL52WOlIAYpJLHuBXOv5p1bc7Z7r48Vvei1Vu+A4IZ12hpOJ7iseXFtdk&#10;jUrRsfoi6ezqx/NW/fUqpKFe54rZtWpu6k27CBRcJN1Rifj80n6X6Fe1LqXZQU6o56Rkf1rqeh+n&#10;bNhBqbu265TBcY5iRFYMkohqK5RWaLRH03S2jftEG2rMLZ+0T/iIzBriX1l9QvrEG0tc4BjkduBX&#10;ZPqr1S7cvuiqEEGXJhD4U1xf1DTu7OFIQuAziNple5HzTNMqluNUFclT9HGvWfSrLAoEIIWFI7zW&#10;jajTm3c2sYC13W/6cCbSm2xLEs08hfiuaet+kuCROZJgjt+a9b47VXUbOjo88rcWacWGSQYoSif7&#10;ZntVg1u4SYAXbwB3oDqOSPt4Fdqjpi6FyR1AAg5qKAqwULyMFqa/lyCm6IyZ4msXkt2544Gc4qqD&#10;iJm2f8OZ7d6GyAMIpq2tzAAUnMVEqMQORxV0HYoyQw8iosGz/eKYZRkg44zUWtwpiqssDPwTTKXx&#10;ngGOSKgq8ExjEUNvuAqnGyFqmrMCUBY0xa1u3CsRLbju7HxWvqCdp+e1MhjnpIjNJlgiRIu7OqGw&#10;HdG1ix+abXUhB0sZJl8ACKopUr3JxUvcO5YXtBBpb06YDSXovrerAcwHfuTxg0azdBF4hmlTgt2r&#10;WGuNJYSB48VNbrMQRGecxQT0oucE2jYrWqtnqL9ziJoy6+1BaQuerdWrvqmBwFEcRUk1LlSWIOOD&#10;QPRk+0ja11whF3Cf29yKwl6Pca47SBg8SfzWrLeYoQDtxXlvNkbiQByai0ZNiNifXTthp/8Ais48&#10;1BvVTG0MqqkHdyaokuXBuRFlSvehs0ou2OY/NMjpIlLGrL5vUC6XIYg7pxwZqsu6u60KMqOCTxQ9&#10;m4qA2IqChSuJAE/JitENPGPSKSV2SN6VLFht/wB6890mMAkihvBUQJyO1ZuaYqxCcA96aoIJmE2O&#10;UG0k1snpepFkF1HeGnMVrYGx1O4T4pkXDMQQI4BpuKSiyThaN4/9TPtXEW4sk5jn8itd1d3aSVbL&#10;xA5mOTVcl9hbuCMrxPg0vvPTD7W5rRPPaMkMH52+BpXZmgMu1hBIq2Syuw7gBJO0+KoZG5XwV5nu&#10;DT9tyYbdGcTiaXCQ5xoze2gkzvA79garmJ3TBWZmnXuFmf7AoWT8mlCJKknaeQeRVS7LxgmLwm0w&#10;AATUUdmN3bg1OFLJ+SJHJqZDpdlhB/dQUxgezvCjaJYdzUSoS2CMyx3TTFiyxKwoEz8zQ71n2y1z&#10;mBMHsDTa4BckxADd7haTBxTBs7Zl4x05yaJYtyrE+QP71A6bdvfYSZwAKFRKtIGimH647nyac09x&#10;ijNu6uBjtQHDzlVGMRimLSi4EEfapMznFFDsVJomy3BOEBAyfM0Kz7ck7ZY9j8VMghVDSOnxWVKw&#10;WKg3GIC/imNFQZIBDgKcOOazfUb5UwpGQfAogd9zxbA/2oCAE/Z3iRVUNSsGt8TtChhPDU3by7dC&#10;rtXOMUuVgcySYAA70a9eKNsusWMgwKtFODZlrpJtkIAxmT5pJSoVd0iWgg8RRnZlB2MSIbb5/rSc&#10;OFKGDKgz81UmRQJ+87OWmEByB4FWK6oveDrsKkdHmqpzsYTLIwgRijKqABd2YMRmBQKbLnjVIK14&#10;kE7ZWYI4rAzHRAHjmvBSDbMrjOTXlmZkwTmKIvZS7LBbolgQolMGhPdvXFCkyFiD/wAUJWTgHaSY&#10;MmRFRdQhCyyKvgSM1LF7aZAtDYWVPYZIoDLcIcrbbaGiSKaW5dtqxCTbmQe5pUC5uK+4RJkEjv4q&#10;WU0FWXIIQfLcT/Spad1IcOBDfbid0Vhm3pMs/wCDFQX7kYK5kEiKspBLV5t7NIAHCkcRUkVS7sJO&#10;Ac0Fma4wAGD2NYFovDwAeInkCpYdj1p5a2yxIlWaJAmrFHFtRbWGVTPg5qttWsAEhA4yKJARsQQt&#10;MjKhE42zN5GIAt/aGn+vg0xcu9VpgYU8beZFIteieVnz/qaMLsdYQQvxEzRbxf2zF12A3MPuOf3V&#10;O3fJN0FSVI5OIpfcbiONrSTH4FYTe627SKWPkH/WhUuQ3HgMSV2PBILYodxyVPWq5kTiJ7UydHet&#10;tsdFUgczQGs7Lp9x1hh3E0UrokEhQ+0xZQMlcAcE15VvIJbpIXBnFMbdyOkL0npgRApa7BXGYOO8&#10;HzSmPigLMWKtvkk5+awtxfuZTJkEmjMvS3uDj93msOWW3uBGRGKWNQJCrW3l1G5hDU+vthVVSxhp&#10;aeKrLboiqdueZ7GmTcLBBKQTJiogMkLCXbxgliCVxI4INLs8qC23woFSUFrrryoGCtetud6mMgcR&#10;RAqFIkjIN+DMSaeX2zsR+snuMRSpuvbYxmZJMYFR93dhnHZgF80UWBJDyMQSd37YE9qzvMBBALSZ&#10;oIvktkCByDzUd29yCMEjjxR2hPIa01hQkoWKyGiiLaCKQFOZnvmoWXRGEXRtOIFMoLis8NgDj8+K&#10;JEkDstcJdC8CNpJE7agFNtSquMNgGrSMMYCbjtIFJNauHYPbjaIJbG6auhVoAdRKmAvjwKyqgpbH&#10;ubRHAxRLKhRttKBBx3jzWWRCwY5bAEeKgaaFyls2/slScmpXQEKFU5+2fFFa2vg7e8cTTSqphUEE&#10;yJb9tRoJCF1ba24glpwPFZa2Ny9RDRme4r1y+gAJO+SQfyKCUZ1M57filN8hx6Gb1oSqEzPBJ4oF&#10;vTjAUEGJ6+9Ya5uQJniQI4NMI7bWIYNtEgeZokKl32DQKN4DFjEz2BrAk3CbgEf71AO/Qu1V54xg&#10;+aw1yQICyCSPM1YeKIzcEuy3B1Bf20uyK4AVgNnLseaG0ottgckSZ5NDDKwRWXG7dHegNLSJs0kk&#10;wCcCOIrD3CLbALG1pb5rxJO9PsUtK0Vbr7zKAFBn5qhdUV7BmdxAm7wTwIqF1zuYvExAI4FHuoTv&#10;69smQPzS9ww0LgdqVIZFglRTBLGR4xJorC7G4ECMRGTWF6ldrhIPAiotBYBWO4rMmgsNImp3DLyW&#10;MDbRVuLnoMjGeJpdWDbTtZQoMEYzU8lWDENGQJ4NFFkoYRmQgsAWZTJFEUXXubbi48eI80MPlegK&#10;rLIzOaIgI2lmws4FMtAWyboGAO8hDgjtIqKjEbQG4ANZVFKko3VOVPFHuAGVleZzzVSZYH2tht3C&#10;domNgqTO5F9Y5GRFDGwLMFm3fgRTKhkVrjE7DIgcfmkMJBLaItoSN0iTJgim5ZLYPKzOeARSy7mZ&#10;R/jUQR4FHW06nY8FRJ8ClyJJoeJuHLvtDQrYg0ZhcF1iJYbcACMVlW4csHCrB/rUisCX6ZiCeYrO&#10;w0zFm8y59sFVMkeIo/uoXLoIZhCxws0owCb+iZJgjmakLiAr0gh15OOKBoYpUx0312LkTOSa9d1D&#10;gBQv5M9Mmq33W23DtiYXaB2815iq7xljHPb+1U6NKth9RfkQibnnPiP+KhdMDftXc44nECl1uMWQ&#10;sX2RIBEVO2TAP3qp5jioHQ/okuXRHtExmW/bW3+n2btltOFRbjuCWnCiPBHNU/pllrmwhiEYxkmP&#10;xXQvT9MqOEKSskq3+DxFZ80jpaXG7pei09J0yDcohA2WQidtb36fbd10tsXHVySQP8aj9oHzVR6Z&#10;pT0td05k4kYJnv8Aitp0wCbbduXAQ9RMESeR4FcfUO2z0enhdehlNKWJ2WUPSSFUzsjmfNGs6sbb&#10;dy5kA5E+MceKyntKFFrbuuLBZsAEfHk1nZbvBAAANwJxyO2a52SR0Nq4J3GCPelABkMeAF7iqp9Q&#10;pdotG0h2+2Vbft/+KnzVjqbL7VAyFeIOJB8+aqNYty3LEWzMlNq8R+2DSVkZcscQGpa3fA3PMGCd&#10;sZHBxyK2D6f0yG51hkAXdK8MT+6tQ0Nq5cK21ELJcMcqv5HZq7R9JaG44VSwe6CrbmHST8rVTm0J&#10;ySSTN6+mvSLL27d5XiW6iwxJ710X0/0BJuW7TqWLbwG4XzsnzTv016dbawAbQIypcTIn/Va6d6d6&#10;UWRFa3vJEgFYkDhl+KXvs5ebNFNUcl1P0ij7FTTLEkxkMSTmZ4rm/wBRfSKqruLTWzwgVsgk5219&#10;Vv6F7togktLe5IaGYrxWketelNcNy5fUMyncZgKgHg+aZC06bESzrbW2z4h1v0xBZnUMNxWBgiP8&#10;Q71qj+mjSP8AZcNsfYCuYbkZiK+r/WvQ5UHO45QRk+INaDrPR7uqIW3Y3Q22Xx1Ct2OSadlY3GNK&#10;jhCaHYLgdCAqys858+TQm0zWTpXAAaZMGNw8Emuneo+iFCDqLBd2fc6/fAXlpHANaprNLafY4Tcm&#10;5gCxwp/8fmlykdHFHn0agFvyxG8AE9K/PaKV1W4XVL22KsCAHztYef8Ain71h7RbaCNnWrHDQaQv&#10;aq3aLuFLBzkkzmiiuRuR8CwW4q71YOpWeNpM0exZYIoa2QMnpyZNJqbW1iWuhCcYkK3ej2bm27ZS&#10;3dGRC7u3zjzTTNHtBnu2nlfa2Mggbc81C2yoytcY+2CV6j9s06NQyXL6IoDDZu7SG5NZ9tvcKjaF&#10;yWDjEClSNsIlTFpVcyQYhQMgJVOHVelCzJJgxBDHzWwXf5fbcIsEbV2pJnd8Gq91uBbjlEiVHjt4&#10;7xTcLEaiAi+oti2rFioB4B5j8UnqbxUuvuONplF4Dbsy3k1l3XdaU3CdzccUjrGukbC25TckmOPw&#10;a3QRy5z7BsxLO7LubiS2GJ7QOanevW2IJtfpgdhBn4pJyiXGuLeLoP0ypxI+KTuXmJaHK9oOT/lT&#10;9plci40msuqJcweVHOPmntJfs3PeKO7BgdsiCDWtNce1bXdDcsCMNIq9tay5GnhlDoNwnycUqSNG&#10;FjltDdthWIjbu3QTnxVb7Vtg9tpYzORgR3q30QvgXLt6enCgDH4pNtOt4PsMgcqQYoEMmrRVX1O2&#10;5+pxkEZJPik9UTIuByp2bdpGM9zFWbXV2uskbTxFLOLEvst7wY3hsn+1a8TowZI9pGs3/wBUzyw4&#10;7qorD3HRbRV4tqTkcmeaNd9pmuBotiYYLy9LFRadgW6f29sfitqpnHae4DqLtsqQGlVYEE0ozk/Y&#10;QBMn4imWe4FYMVlzER2FIB2Q9EdLf69qlDXxRZLca4xukqBiducUS0bgOwOAxbdsiSBVegYOSkbu&#10;IPiiWVbazKxDDG7xS5jID6OGuKGI25IXgg01euMs7gGI6thziq226npZhvgEmIJHxREa0CxWWBYq&#10;SeTWZxHKRnfDXm4GwCB/xQxthegBW5gxWGd7aOT+4cASWFBRAyDaxZl4UjgCpRe4iWd1faokR+KN&#10;/L2gQo2yAeMETUkF24BFtFJPJxA+KbawdltHkNuxA5iqGJWL2dNbtKdw3Z4IiPmrddIrNaeVUvyr&#10;5BPmh2rL3zeulcYEETTdkILLISEG5YAEtQtsOqR6zas2Qqi5unkEYU0f3kS7cK5DCC44g96xebe8&#10;hV4PHnyaXbUO6KimCMR2juKGrIh3UXbptsMvuONogf1oVsO7L71kMttCAUaGHzmkmIRQEciSWEdW&#10;R2qTrE3L074na3Bmi2hDdoXVaFgrgzjM0zbLEhgSNs4GaV0/UpdMbVAIfuBmnmuSXZ12l1zOBA8A&#10;VVDYtCyWQHVSgSQTAbrP/tQrd5I2mzt9ueoSQZ7Vj33vsXclzMZwVA4ih3mBVlZ2tjfgH90USFya&#10;IBSlu60mODGDHg0Z3tWjavFSAJBXkHxik0drjOyggzmTgippda4twyrAEAjhqsWpB0Zi2/a+6TMe&#10;Kq1uXLhvfqOsyWkQSDVoouPbNwuBA4mOn/mou7vbkIFwBH7mXyTV2UxPDW0tKi+4B1bvjx4rBdGA&#10;KblKECOZJ7ianuVd3RJWDgSSPBpiYhiswN8qMD4JNUChIqlu3cYbpmCx7mp2mUFCZcMJjgqRxFCv&#10;fzD7WKgL8HFDQK23O2DEjNWkC/5CXGADPcQENk+c+KSYMg0oKnJJXznzTt5Ldxt/uTlv6Us6EqLj&#10;OJI6adERkYpe6Fhk6d+Cf8VKX161ACkeSctTW65KKdPtxMtkE0D+Ze0rr7G5lnBwKdEySkgV4n7j&#10;BAETEFY7UUOpS20HcRBod9vba2zQBH2f7mg7zvdSwlzLDtFM5BRjUMTCG6cqDjEGoNcn3N5YtG2T&#10;2ozuBuV164AkDAFQvgKLYuIF2956vgVYSQM3Lalf1GkjqEcGhXFk2kiSRvIniKzqL14uNqgH57zQ&#10;7zWUC73KMTBI8VTQMnRlHtveZyNqnksf9KZs37MPtaFJOfBHFI6dkYgG0GWcEHkV5XJF4e2D4+KC&#10;UCozZaqS5SXKjhiOCaaFm20ja2QQFAiT5FKWmNw2kZ1K7JhvtkVYOQVBa5J24jGfArNkdM14laC2&#10;1JuqWZYC5TvMcfmlNRpfdNsXlbORGNtC2qvWAemHYds17UKWtB4MSBMzz5FCm7Da46FdSAE2+4rK&#10;rgCexqAG21dY3S0MOBz8YqbKrXVtlQAyxgYB+arQ1sB/bDdODBOPmtMVwjN922+CN8Ay9uTwVLY/&#10;pSmoRX3i4wMgEEYpi84L2y6HwQPmk9Zpot5ZmxwfFPgxWR2KXkPQSSCIgGglFLCXaN0yRTVwWRDb&#10;yDgQcmBUjbG4QekCY4maNX8iCugFm2zkZrzIoP7ZWO/NEVkJLFTuYEbfihKbZnepkDjvRJMNUQ2D&#10;3JUAzigbz/grJRtitwAeRWNtumJETPrK473rDuGMA7QODjgxSqaa2BcKgS8EzhgeMVY2bZ3AhVLb&#10;ZkmBNSsK11hea2FzJBHjtW1wkeCpMDZ0c2gnWXDCJ8eJo+y87vaSCCQC0yABkQKsF08stkBpbq6D&#10;zPavLoCUVTehVmYMEitEcNl/apFPYa47XEchf2BuwqPs3Ge4q2xg7fyRxjGDWwsj2wNoIXb1m4kS&#10;OwpI6JFdGVTuCyJ5ScwKNYQdjQHT2l2SFiSViZz3GfFK3bLewpU7RyFXHOJNPaewoKFpS2/VuYgk&#10;sue/FY3W71xXPWSw3zxnjFSUIodBSriJVlTaZgL8hxKxTyOUYXrtkywwsxz3xUre0NcBAJMhd2AC&#10;fip7LK4lgtxQWY5JI8fNLTh8ltTQvf2HqVT7akXAx6dpPnzFRHpqWVllkOdyEHMn/UU1f1y3blmL&#10;koiwVPLR3FIavW+2QXk7W3GDETwRQycPkCEckm+BqzaabbXIXaCZPJpO5utkmQDulJys+JHBNVD+&#10;tslwQVmCzGTFUmt9bX3Cttgs5kiax5cmxm/DpnKLbRtF3XMgbaFNskbhE7W7gmqDWeqYC7rceMg/&#10;gnvWman103A6OSrMwPR0hoqj1PqhuszSdy4OayvM7Zr0+mTpqEr/AGblr/V/cU2yQSc4mAPJqh1O&#10;vsmCjFoUgAea1a3rGNtFDHdnC4geDRVvOSABjdikqLvs6UccY9o2O1qxeSyiE7lMhW8Vm5cF1WAD&#10;Bd2DMFqWXTOdptg2z5Px5qyWx1RE/tJJiaZjgLyz5Ytp9KrklbnBiJIMeK2OxaPWQweVgpFB0mmd&#10;WBjpEjbwTHim2HthltglGEkkxtH4HJrWoGD76sKbA6UBHG9SRXrwVBsZJdv3ltv5BFSa2zMqAKjC&#10;30uZMiqu8Wa2jTbuNvH5okhbkh66pNxFudLRIZc1BEUkkmJBGD58zQU096bsX1OREYCzTFhVdWEb&#10;lUYjBnvQN17CUkS01vc1qf28E8SOxqIBCu+6QWMKOBTF63b2y5LLPSBw09qWcXbItSqhJ2x4iquy&#10;96RC41s3MORB2kRg0ldYC82/7VEIDmaYIlp9uFglQTMTSVs20LLcAH7p/PiqZadipsyDaAhCZ5oz&#10;Jd2BScDj5mii2qsoUqykTvoT2FAtvMK4JKjmaqxhlrjjb7jbtuCpiRNK3NwfYiBdsSeQaLCuLStb&#10;wjGWPP4pO6LaJc2sWZjODwRR0RkijsX9wzjGMxS1x7YiFYsYkETIqTFpRxbmZEzz3NRDC4DdBYBQ&#10;FCnk1VAMzcXYQBdkDJA4FFCt+pIA2iZPJmsollysAKnG05M0EM7pcaVVUMSeRUFsJcdN6IGgwCxO&#10;alcte2xAbDfuI7igo3SS8MDiQINeu3GNtA2EHJqFpWSvs6iS/VwQcCkrdsBMCGBLREwafU+47rvB&#10;8ml7tuICFlhpM5JiiQ2qJLclrbM8FVmSJFEvXGYsu8RGCREfMVlCwtqVtbt0AiKLet2gdh2qJkMD&#10;yBQgP0QZHhGaY2Zdu4HgViwQ7EAEYwfNMBDcYbiYBGPisPtuFiEZdh2zPNEmVyQs+DKgkkzwDRB7&#10;qLcOzcnCQJyO9GFneFBtdOBvJ8VNnAClLgIJyBiPzREsQS2uCSSx5IE7awli2GuD+Y844JPan7QD&#10;I49yUYiWjbEdqBcW0GtlmUkdjmjiBJCzpeVWL5/ax8D4pZbhmN32YUHxREuAF4BZSxiZFYbUG6Lr&#10;Myx+3v8A0mrFpC8dLWyRP3AiswdoZ3QhcsODULaM2xQsQRmJOaM5XkW1ZlbziPxUDbIBDc9n28Sx&#10;gVFfcHuwVJdsk9qy6FC6rCyZB+PijWkQNOzqGYbhqBsNIX3BoIncpjmM1KyVnc0M3YmiWYNsM8Dn&#10;gZFYCWlYsCwWe4mqKogALdx4RCY5PJms6ezaN62oP29bEZipEn3WU2lnmeIAogQneFdQIkk1ZVog&#10;6lrhJuEDdQn9wghXGTKmM4on77S3CNoXduWsuN6syklVEAHtVBcBEu3nEuYC4+JoK2WtugYmScMD&#10;wDQd5CC2/wBoIifJp1bItTvfd09IGQJoJFUC3XSpF0fgniRTTsGEoQGUjIGCfFKW2dVEjdJOTRrD&#10;sSwwdvMHj5pTY5QQ2l4+06rhjJMjJNAfUuRYZrR3BYDea9uLTDSe2II+KAlx77MhXaVye+aHcM2m&#10;dpd7gJcEEElcrNS1D3LZSTsyOOYqVsFSiAgyMbezU0yFX2kAyMHuT4oHJBxiwNpFuFkYSg8Yor3m&#10;W60JnZx3oibbe8BVK7gSAT/YUlLnduxcDRtJyBQ7iNBE2qpQWzLZKnjPMCoCyVYQes5gnApe5cJc&#10;AMd3EjtFMG6N24XJkQyxV7gKQFUVww2QAS08z8UxcUi2jB8wQQewNLopJn2yqAdOYiibw6ufawRI&#10;JODQOQSivkzp9O9x0WIB71t9i9bUW0XpCIYKnE961zQIrXkm6UK95lc9q2gMLaXybG5k7HBgisOo&#10;lbR0NJFKzQPqvUe3ZKEAs+SVrmYxExW3fU98F1Cs3yDnmtNMzXT08ahEbCm5NKuTPbiprHMivBhj&#10;qIIEVGRmODTmMMqcGsSBuBWTU1gmJ/FYiYANVYSMHdCiRUWMgT2rG0jxUtwgiBmogjG4+BLVmDkc&#10;xzFY3CFmozzBM1ZCIEckVNZMxNeUxxWWJ3SMA+KIpkCIoq4Izxn81E/HHFYHB/1qFBywkr5qe/NL&#10;qSxia8vjwcmqoEm2O0VNyGAz+KhI6wc1kglYiaEEzuJ3TORFeHySBWSpwQI/rQysjE/M1YUWZz2a&#10;sLP/ALVIMPj/AIrymcCoyHi0ye0x81lgDMHM4qKgGMf+1YCmRjvVFHt0EGvDM8GiKFLMWnwBQiB1&#10;5q0WmTJZY4+KkyAx8iajCtHI7VIKkSKjIeYYUmhhzmO9E2KI5P8A715VExtz8VRYMcYmZzWQ7RAa&#10;sKRlZOD2rE5GDFWRoIZxJogIBx1eaipWO89xWLZKhgvNUCTVABzE/wCVYQsMxOYNSK4ExPP5rygL&#10;tldwmaosivVKkjzU5gBTiJz5qTAi2RgGcVIERhcR+6qLFhs6+fg1IQZrBc4jsSRXiDmQciioqyIa&#10;eCcVkEA8iIyKwC2QTUCc81dEvkntJOFqSMZkqPiRNC3ntipMc4aDVlBN5bGBHiibg0meBBBpZRBw&#10;Tmi27TMCf8zxU4IHtnMRjk/ipNAKNPcx+KGgG3mDz+RWMldoAOZBoeC7ZFpKkyMHivWsmI4E1LZ0&#10;58xHeaHEAmZ7VdFWMMzc7fzUQNsEyScf0oaHgyQAazPdWj81AbCG5HHA7d6mLrAkTBIzJmaWWMk8&#10;xXt05/tNSi7C3DsmGMzisMJZjuBgA/MVgkySBk81lSqmdvGIFUUegMZEjzUgAoHepQyqs5WZK0Ml&#10;lmCQZmDUSLTDLeExmBxTNu+otmOTIE0kUIAaIHeKmoCsw3QIxjmiouxj+YEFVwI8Yr3un2+rjnOM&#10;0sYIJHHGKla3Mm1zgZqwbGZ6bchQAQTNRkPLEyc8VCyNwuBgecTRUiF6TjJHaKphIgzlQ+c4+eaW&#10;eJKgrM80wwhisiD3HaosQjpCie8igIxJ7YWMzk8HmpwxCjtBqWzjpHFD2jbuB+INWDYZbhUGABuP&#10;NZd90cEUruKwakgOOalhWNDcBkGJNGQHaVB/bOaSTBTqYRR8wOytiWokyv8AAS8inhskbvFLC2ok&#10;iDET8VJnBJhoKmJFEZQWKCSYGRxnmrKTYPdd68iP8oNRBEMoEgRk14CTwMV5U3B5GOR8GhoMnccx&#10;1R1RUt5JdWAMz/WhE4nbiioJOfzI8VKIAbaIAGIjNTVJGVkCakArAAt34isJLLKJwck8GrKs8ywy&#10;RMHmRxQEXLGQNuaauPDMsYnkZ5ocqJGMf51CIx7W9d24AzAWp23Uz0cCJoOPAYr4qQaAIBAY96jK&#10;G5LBQBHii+07FbdtRLEYHc0pZupJMSPFbf6VdthA3tTtYNJHjtRY426bI10azqNNsBV2iD27VgIn&#10;WVEkHgHmt/8AWm0V/TXCtpN+SCDAzyK54AAWEQFExNFlhT7Bk0nV2CuFjtIB8ChLhvNNELt3xAPE&#10;mc1AJu/dwKAkWQRRwWCmMd5NRDbI6ADkz5pkXEMyQzbvEVAyFmIbsPAqmhtIHkQ0Z8GiM8d5A5qL&#10;4xlgeD4rxmQPtnuaqiBRfgpPAPAxRfffYF3ADdO6JNVzEgmeJ7Ue3d+0FZJEURVjMgKTOJ/JnzQp&#10;BILNxmY5psyklSDC5BFKQvtqGB6jUFuggVmzABB3SeI8VG2gLjcMYMipC9mIJgQJzgV6QF+1RmAJ&#10;qAg3tnqlfJiO1GD4IVueR+K8re1uEYjmagtouN6kZGVqBoioJkRgmB3g1kPDNAJKiTjtXlG0u4uA&#10;NEEAV4Mes+5zAkVQaPFh922CYxUwyFukQf8AyzUbKEm307onE5qDsxIYxI8VVEbCWkEqVIUEwGPF&#10;OjUbXJN+I4Y/uFJldix/izQCuGXuf6/1q6FKQ/qbttnHtoVSP3HmgKZBleosM/Ne2AKVgsTwfHzV&#10;nZZE2Fwst2mIoohJrgSL2wsESyggRQSYKwYLCWjsBTWvtBA3Vjsw7ilVgoDMEwI7wajQcZIiyW1Y&#10;AQBwe8nzXl3c+FxJ4ivC3vUkRz9vFRJT2mQMAZx3JPehaBclb5AIuHMQMSTR3ckEblye1DVVLFjw&#10;KkWA/aDngVKAvkyAUCDJABJNSuf/ACrqyVEfimVhSOGBEATSgGWxMCJqwlRF1IjAxmJg1EWi2Bzz&#10;FGRZAbYBEz8mhpGwwzZ5qBWSaRAnt5qKlHdF2xEyKyoUMqxEZmsjztJqAM8ryx6BMAZqW5lK7iAc&#10;4iYr28MTtj7QADjFBKDrJnHioDQwbwCqCpHXM8zQLgWYCELkg0UOCLcTAMAfPmstBaPE5J5ioRAi&#10;sEkuNu2Y7mpHY6oSDIx4r1ttux2UV5WVUODu4B+KGmMPe2pwQY5BFHNtfuACgLBnJNQQrAMyJk0R&#10;Lykk7DjKg8CqK5+RJ0kEn4APFSS7bwAOIkeak8Bx4GQORUFUSmIBwTVhpfszeBidv9B2mooOO3zz&#10;WTGZ4mDQwjArBmqCozbCjeQuSIivKifaTGMV7dDEiYIjwRXt2xWYD4zmoSkQiSAJjIrJG0KSPuzN&#10;EVhMhzPxQza3d/gSauybURfb1Hgzx5oYkEbpIokhDz4yKyGIIJOYx81RAYQ7sEYz8VlrcFsd81JG&#10;O9OjcYFZZd+1pzJNS2C6M2kInIiOG/2qChpBMfk1hTIM/cP7RQ+05B8VaI2EIaW6omvLKwxPnFeV&#10;iDJNZtQOoAVAbLTRuOXH/MfFX6acvbhWMDs3Fa9onkM0SewitqsEuFDyxBEKcYPNcjVPazka5SuN&#10;FHfFtwyqCVGWnuaoL6KWHVPbGYrdNfp1ubgqQdxk9oFapqUALBTxTdNkTH6WTEkXrUTwavFtqGEL&#10;DHB7iao7ZyABJJrdvTtJFu0zDBBx3qavIoJDtQ2ot30Zt2HUhbbGcEsMCtj0VqFZGO4sc7eJ+aS0&#10;2lBYBzALZWDjwK2jT+nWoMptYoDDZxXGzZE/ZwZxc2mmi8+ntLZ1eoQai4bVpCPdZeVii/Vui0un&#10;u230t6Q0wrGWirf03QelppnXUOXv3RKy2Z4zHcc1zXWrckbbZc7jBJ4ApEIpsL7NRdpX82Tv37n7&#10;SVU8A5g9yartYYEq8sUBgD/MVIawBzO4hwQwnNJLqdxYbdpQhQTT4wr0KWCTfJ0L6S+hPWPqOzdb&#10;T2QPbBM8DzXYf4Oel+kaX1S9b1+nAuAQ7XRKI47xXIvRPrTUenWdmmdkI+6GI9wHmfFB0vquu1Gt&#10;v6hdU6sw3DuWB5mgySoKOXHglCWzc76Z0j+Mfono1r1g3vTTvt3GQbRzu/pXvpr6WtPaYrqktdS3&#10;ApG7jJ3Uj6X6Xe1j+5qLjgBAoVB1QM8V0P0b0t7aWre1VEbyxglgcia42o1NKlIqMoZcuWbx7b5S&#10;Nk0VnTaBnR1c3LVsszDKyTMfirPWa69dLWk3dabpMZ8AAcEVS3bF0taG+GWCELGStE0Y/UCL+9xu&#10;VRuKgDH5rlTkzFLcrEbPp7XnsDbIdzhowKa9c+mtE1t0Gj2sqFgwc7y3eT3+K230tFa8bit7oAAZ&#10;GO0yeDnEU/6+bdzTEG2FcYCjEmeadp8rTVmjD022z5a9Usrb1SBiwltiuf3QP+a0n10LfS6oQTsY&#10;v4keK6h9SaRHdX2PklTu4EnMCtI1HpN5gUJG0gBT/oa72k1FNNMHSZ5wy8y/u6OAXrTIxR5nMRWG&#10;G4KVQCRBzV765oUsai6pww5nsRVG90cZk545PxXt8c1KKaPSabI544v/AMitwSrBZPVANYYBZ3yZ&#10;zRWm2Vg7YMQ2aB1OzRPGAKM1XwBIuEfZ3mRXmjsjT8fFE3NEzMnNQI2gEsMGZioWiRBVmJTBE/1F&#10;BJlYgGDRd2HUPg5Lf7V7arAEJBn+3zQssT2iRnNSBE9Qkz2o0jjk9jXghXdKZ+KqyC8KqtgzOKla&#10;wQN2fJo2yQZmSJoqABGYqQuAcZ/NXQSYtvMCSRGCaYVQxG54E9+azeBVbYIUHkTzmifzMPxMmCeO&#10;KiRfBO3o2chZyxMCKuG+nb8G5skMIA5yKz6Rq1F0SMD93cRW2f8Ara3FcbohYE4x/wA1qxYoyQp5&#10;IJ1KdOjmraXMH+xxQNqEnobFXXqNy3f1JYjvAINKvadgZ6evAPFInBJtJkWS1dFejRKkf1okNyTu&#10;ptiEbcqhiEj81BLLvuCqZJjHAmg2sO1QC2pP3EqduBWbXSDuCkjjE1ae2igqzfaIkeahqkAB2p2w&#10;fyKb9ul2JbsDbMqrNMGBC4qdywLVxtw5Jj4qKjbKu4DKAM5ye9EEm3uBXdukc5q9qFtMCEdw4Jie&#10;IqAiUCPlRw1O2wAVKuS0HA+ahtcIp3iR57VNqKUxe4pElVlTyawlksfBJAj4Hejknay4kiJ7GKmG&#10;kbPakmMzyfiq2oYpsAwDbukEoTQjZG7aS0wDAqbAMzEHbux8VsOjsXUslha3H9r1eywVbdI125b2&#10;YK7SIB80zasgtDPn57AVc3bJuqu89X3H5jtSCgrvY9QIHbiatRot8Dd1EhIVSAvOBFVl21bF5wqE&#10;mQcmQZptdhB8TBPNI3rbFGO2CTzTGwcbSbJiFZEaFgljOZrDpAds8A1GFEk8SO1evbRER+RmqGqa&#10;LbTuU2yqxtJUE5M1C9eZQ0ENjgjj4FVhvsbo6ASADvrz6qRMtJyam7gU0ZssuwHfLnt4g1sK3FRE&#10;uBkDyVIwea1+wqzb6jMkQBzT63cJ+mp3cyM07ArEznt6DXNBdu23uG6NymRiq0WhbuHsIBMCTnzV&#10;4bzPbIUHAMjxVfdJAAVht7/+R+aOWOKFY3KSAWRdj3EfMwQePirDSaNLoS62T4XBFVlm6hukQQo5&#10;B7mreyfaTsJMBziRRQ2+wvys9dsqLjEMdqyB3LUt7Is71IPWuPgmnFvoApwpgkfMUmusTkuOqRJP&#10;FG9gePdYta6REQT3I5ioNcZWAkktxjOKbf2ZYB4CpGTg/IpTpPt7rn2REf61kka3/IFklVY3CzTE&#10;TQrnt20Vd3wTmRNeMqVeSZnAxRAgZ13PKg5YiTQAti5mD7ZbpOZ7ij2r20YUwAZisnCuAxBztlYm&#10;lLm9Sp4YigLirQ5aZdmLW/dBBpvYyKxAWcA/INVtu4bbD9PHIanbbsGKbDE7p/NMiU4v5HGVUAVk&#10;WATnnngVEWC6MrMQVO7AkRULSGSznBBgfg04wuEgqGCz1EZFGA00VLErb6Xn47j8VH3iPc2OcDM1&#10;bvoHHuq1vqAkbcTVc7XEZN/TMkkjqgDigaKSsTDs4bYSvyBRlWG+2TAheKihu28yYbPyabW27XEM&#10;AqRUsgqiMSrbQZkYOaPZ0dwPDMOlSMn7aNasXFi2wALTkCpCBIZSwYQYPiqBcwZg7MyQZk94oE9d&#10;wqkz/QAVMvcHBAWYY/FLe53mP8IFERKwxvE7JLE8CM1i6Ln/AMNBK9vJqG/cPd9wDdhZHFehraMF&#10;iY+74qWRwomwdLqt1BSuR80xZFsPAJ3zgHyKq77z9rOw5mjLdaVO0HAmopFNPgv1vNvRWC7mMQOR&#10;8mlroZA6XMFWhTyTSdnVjqYW8gZ8QOMUJriN1hJJJg0bmCm75Q6bpuEBkkxkfFV7BVLnfg9hzFEN&#10;tv0tpk/4RyQahs68WwuYH4oG7DTPIiv/AIyUMhfIrBsuDIUBZEUaGmc8zExFRUBVt+3kqSM5gmpQ&#10;W4WY58kmST/pWHY5IhSDJwMiivbuArIAnuO8VFPtuYUlo2GhL3CwIG8z0HMjuakl64vtGSerGKZC&#10;Ku0HkCIiIqTD2yCiGFOScgg1EinO/R63bzKsPJkzRILqSHUnA4g0L2lUqTsPIKqZNSYG20KkzBJ7&#10;CrFtWHco9xF3f5VGyrB3AcbtpGcCoqZSVQgoJnvk0x7qkD+6kiZPiiTKaCZVFVLWRyOxNMJeClbi&#10;ptYQcHiaTCXFtswOAcg955qfQr/aDIn4NMTFNWWN7UI95yjiRE4iaCzOQSboaTkT4quXVXWtuYy0&#10;wahbeTh4bhpEkVW8r7fBYoLZtooLo/Mg00RbO+bLSCJMxVZZBtBnNzcxOAcFaL7two+Wlu/bBpkW&#10;DtHbTIpX9TAGRFR9tDNwMDiI4age+CAiktPY9qI4V7Qck7jIbsakmmEt1vgFeFtFg2SemVIpR23M&#10;5XhoAB5LUS68qsuYUgH+nFeQ20D5mQNhFKGp/oiApLC7MqBiMz4oaW9hQhxIOR/zR7m/chJJIgk9&#10;6VfqtMVgy0GMmo6B22w1pVQ3IGSc+M1BAp3dMFfHeaI9tQxVhBjG0xNRlDsyyMD+Riquh0FTIKzE&#10;y6HOJiI+a8Cwe4ihN23JPaaMLjxBbCnNJPaDXd+Ru6S9VuHkoe7uJYbVydtEBU2xuWEMyxpfeouK&#10;qRtK9UYoSoHX/EN20LOapzQrazJ23A0SCCBNDukSECMQGy9TV9iCWgg8ePzUGuM26T2npGaVNoKM&#10;WiTAgqJ6Rw1LluglXMk4ms2trLBWDEg8GpgNuG4DuCCYxS7GbkvR5g2y228dODPesG6xboAJYZJq&#10;KMm7abYMiBJxNHZiNicKuD5momE2jNhQzC2HAEn+9YVT7Y6ipLwBzS5WcOIgkiKLbALrF4DBJMVd&#10;lOmPbVWAMde2sqA1y4S/AhSRwKXssAHPUzbgM0Vn3XF6IUCGBq7Evgnaa0HUbN0ErH+9ERmQDpkL&#10;nqwRUbz3WVekDx2MiiTcun7iQ8YP+dA2WlYezB9sZaPsjpOatCq22CbjIGABMA0hfIf2xEEYBp21&#10;C5dJJO2B3ilSYaxNBWex7h/WhVxtiKYVN1tbig7YhZFYe4UYBbKq3LVlrSs1tQxKDJEwKAJIxHWA&#10;6LAUyBQNkhAfu7YyBTZKqT7UkUte3KWdSxkhSG5z2pdDItX2AckKpUM0yBHNQN/3GBQMDjcDyY8G&#10;o3Lo3McqZxGaUt3HZFXa7Auck8VTizRvQy95kuhApIMRBk5p2xaG0AftORNJ2LbCAqxDYxJraLGl&#10;b3L6OUC4If7txpU5DMK3vsv/AEgsqIX6QG24EiD3roXptksbgDEi50oBzI7Qa1r0kDem1cg7WjqV&#10;a23SWLhtMZZ17EEDYRmsGpnwju6OCiza7AuIqotxmtqmSIlSeTFWnpxsbgN92I2qI+8cmK1+1fW6&#10;qDhiu0YgtnIJqx0tnKdFxmSYE/dNc6Z2ITqi2t2g7ArfJCEyoWGK9mroPpno2ouPaVAzBnAAKjvn&#10;+1LfS307c1LW9xiUhiG+wckmu/8ApfoAc6aV2rANvbxtIzPwa5+Sas0SypJM5NqfQNWzTb0y212s&#10;WCQxHnJrWNV9GoVRNpdrjHBlsEclRkV9TJ9LAmwosoy7j7ZTq+7kH/yqzu/SE27Y9jcSnHGePwfk&#10;0qMZXxFmHP5FVR8iaD6VOmdX9v27QkjB/UI5B7D812v6d9JupZ0ri2Bukt22A4E+a6IfpKNSN9lG&#10;KAM+4cfBBrZLHoLMloDtbkHGQP2lf96p4ZtpNC/+oxcP4F/SdGQHVCnz+2QTXUPT9QtxcTg4VjiB&#10;zWtaH0cKqRZD2j4YMRHeTmK2tEKhnVQBv2tiI3eKixuDpo5ksqlKxu/bsFgbQERB8TVDrNMGtam0&#10;QGLiASkwfNbWi2il1RghhDEcgeR5oV4tiQ23diBgCOBVvsuOVnHvVvppCbRdRBQAMOGPkxWh+ofT&#10;Fy2biRutPk7urjzXf71rBAuEhsKvEd4rVPUtIi3LVwvvdumAZH/zVO30gsWRKSPlz1b0W0jraRCq&#10;byCJwVjv5rlms0SBbtq0S5k7ZQn28xie9fWXrmhc3rjTtG2Si5ETkSa5Z9U/TlxTcL3S7IoudPSQ&#10;vgGlObkdfDkUuuD589U03WC0DasMBkz+TxWkahrYS/7gDGekRhRwIiun6+whLW1vBU3EEOu3HPNa&#10;L6lZS3btqFjbnCwCfGafe3ajQ48GtC2bKb33AW5ZdzcvQGa27mHhioYk4aR4injZfIhCpO4wJiq1&#10;2CgBlW4UJAeIB+K0w5Mko1RZ+/IQNpyxRt7Gcn4pzUXYtC2yzySAepy3Y1Q2rxG20tt2JIJCzmri&#10;wyMGJYMQW+3BJ4M0OSFGzDksjbY2ktqYYA5QDPxVdfANtBaaXIJBPAB5n5qx9u2Vb25tkHB7ELyZ&#10;oXDIlqwrA9UMO8ZGKqHYWRWjWNSiqesDciDjuG8VQu7e4h2TDbYLEARW5ajTn+X9wWiyEsZYzDcS&#10;K1zW27PUqglgoyJMsOcV0cRw88abKJmeZ9q2V6iTOEmgpZaUCBxuMiYOfAimfaDMr3AuQyypxNW2&#10;n0Je8qlGOwgwpyMYrQ5JI56Ts9oPTrt+8h2AIelccsOc1tqehhLTF+o7sW18tkZq30GitW0C+wwt&#10;tLHfwD3iredJdYLARQNpg5I7n8Vz55W2dTHpfx/uNTu+lMlpGZoDKSU3YQn/AJqn1FlbFsgK4ZiA&#10;oPKx3NbvdbZb2BTcWGC7fK1r2r01tiXIDKMMZiYz/lV45hzhtRpepDG5eSAoAI3L3FU5YIrCIYGG&#10;PIxVvqDdtlC5E3c7OYAqsTbfS62+IIGMTHatsejmTVtlPcuWm5JLZzEcdhShVXCNcuFsglT2/rVn&#10;el7YZgsL/wDNSPz5qqZEJtkBUZpCrWmEzA8PNnvYdFuXWYNJOwTyKEdPbZUYQZkvTNqwjAyx3hqD&#10;eswqPIDAkH5NPUi3BCwZJZuWB6Y7CiC7ZuKAEYEknb2rFwb9jWzkA/ECvbLiC2FgEN35oWAgaX3/&#10;AFW9qWPE/FMm9bW2kkKTl6FvYnAKgqcH7qlZcNaGIBXnHVFLcQkesXFd8XCEIgjvis6Zw4LxDQec&#10;d6glzewIUF4gmcY8Ux7BCOS0F8GcgfM1VFpMK7FmRdwhWwpq40Fr9VQHPEhgJg+Kr82vbFtwZGSR&#10;n5zTmmZlvOFuF+Cf9opUka8NDNm77Ksu09b4jH9Zr15i9xRuYSTBAmKZhnECSVY7fifNAulLdy5I&#10;YdIAC5mgNLXAP3GR0G9YHE8saRvsbKnqkM4Mgzj+lHtpDXA6hu5DDIniKrbtsMpQudgltxMR8U6E&#10;UzJlntGPbNqwGDGCxk/NO21QIoLkqCDu7sfn4qntPlVTIAO4zJntmrrQqqIm4ggNiRwPn4FHKAuE&#10;rZdrdtg3QqlSGAV8QV7z+KBbSzqImQpY7T2MeJoNzU3X2Q4CT+3Eio3Rbgbu/wBpn/OlbGPRBt5u&#10;XSqlA2BJ5Hz4NI39W9wKrOrEdJnEUzdWFZSm+eJycd6p7xbUe3KbYwS2JjtV0BJ0Ta9NxWDKAmIX&#10;v804lw3GUbVJ2nfjJH5pC+zAlTaCg46TJn4Fet3bqBfaYIApUkiCF+aqgLLnaHa08Bm3bdp7L80f&#10;VdLM5dArHbBEx+IpC2qq1os4YEBRBj+9GtI6EpctDaAecxQDFZDZesuzlDBEsQZBHwBxWLdovbu7&#10;YSYmRUvcJZSoGYEGRXrKMWJY25BK4Jj+pqywB087N4IlsfMV65vNwOyrK4j4q5CqTaX3Vu5yw5EY&#10;H9DVdds2l38DecEZOKuLBlAQe24Uujrg/aRAg/6mhXbTljtI27JI+RTd/T3XYLtDRl5PVHx4pPax&#10;ncJDSBJgpFNQicP0Jssy6jczEbpOFHxQmVzGQCDI295+DTAtpbyp3ATIoNq9tCEqNx7+B2iiUjNK&#10;AhBYj3rRuAvl+CIrz3AC0WjDE7W+K9dtMG3DcW+DImpeyy7QLswskvgSe1PUhFGba3SG/TkrA3TQ&#10;dW5uQhAUFstzXvbuBXK2mCkQ0HkjxQ/aw7IGEYweKYrJa+QlzBNwIABHfmO4pbcr+4GtAqYI3UV9&#10;4QAuSD5GcUo7ttKohK+TVtEZK2WaSqBRG0Ado70yl22hXaqkBdpg5JNLW16w2dsSO0GsC0dzFWBL&#10;NP4qikh7SqwRSyEBsBhVq19LYcksxZBDRxHY1ryXWeB1bVMQDGR4qyV+BBVRAPkk8E1jzLk24GqC&#10;X702iVRp+3wPzQr19/3EgAAdMR+fzSxvOhfcxYs0/FQQuCMtG0lZ4LeKFRGN8dkTefess2yeCZx5&#10;pJr6uCDcIKyu4CAay7FdqEySZIGP7UE3zb38MTIgDJHk1oiZJAjsATpZv/LsakzpjY77ieoH9v4q&#10;JIXeikhYH3Y/qKC6glW9w5MQMUaYLiBayCTMlnOB4qZUqgViV7eYioOpMjup5BzQ7zh3RQm6TkeY&#10;p0bFSigVxpjI8Ej4rCBXO0uAs9M1lwkOoXC+KycLai0SB5piYugdvYzNAlqR9n/4v+wpu68KQOJm&#10;YyKVhv8AG1EmWkfY6Mr+1tjdvyB/99QBqUO5C8gvGcgVrl7164Lq7RaAK5qp1PqTKr/qYZpVZDD8&#10;mt+TXQfVHjoePlBrl0dAua+x7il7jgp9pQ8HxQr3rFo7r49sZVUQk7l+a44/rtxiRgEGSDmaDq/q&#10;QsNtxjuEQ69x8+TScmrr/kb8GktNuDOuar1q11sup91t+5iZ2gxEVXP6q20I95ZnMEEbTn7u1cou&#10;fUA37QxdmU5A2/mar29Xthht3LIAwZkjzS/6tvpsktFJ/wBvB2K59QWXgwHAYgxiPg0lq/qFbO1P&#10;dhwAV24CL8EVx/8A9VuOWV2IKkwAcE0jd9TuTtkqpMn5FA818cmjFpJpejrh+pkBlk3wIZwctS93&#10;6hQpb3Mw2E9Exg1y/wDnb125cAcbBnjn4qD6u84AYydvTHYCk2/Rohok1TN4f6gO3eWhiT0zwDVf&#10;c+oGbEkQMsTzFaWlxjFw22nioklS265B8diPmjU37Lw+NjCV7jY39XuNvCGB3O7tVPqtfce7kCIg&#10;D/eq7YgHnNebpCwDu4zQyduzf9mHwZfVsqwTA/aeSKX90kGWJnE8UYBQ6Mwbjk17O6GOJyKENJIz&#10;bHtyN0FjzM4q40yq+WDdOE7UDS21YqpYARMVfWdOFfqJKuMzk/2o4mLVZYpcsu7VkILZcM7MfMlq&#10;s7NkksvtFp4B5X80PSaVZVUzDECeTj9pp9bFtrZt+4R1gk7ur8Gmwxezm5dWla9mV+xUddyx2qcb&#10;odhz0LtPEd6JeWzO0NnLBeYK/NYsbrjHqVVcHfOI8Cm0ZFkt9C+sQC6hbGwYgyI8mlVUXVVizLBj&#10;wn9PNNrYuIwUoCD90dlOKHfVjtCtsCA/p4IgcGqDVMxa9y6VCHZsyAcUwl03GKlcr1PuxJ7baDab&#10;3wDO0EDn/mnSjWoAuKNvMjqBoGXQW1fAuq5s7SvUe4M0lrCU2s91fbJkqBLAGmfeKgAsxZWnI6Yp&#10;BEFy6W922CsmOQY7iqBFL1nDySquRHkRSl197n/4JzsgHbyKPfktal/uYlj/AKVi9dO0phA3BjIq&#10;XYa/H0JOqqGkAb1wBgY70d7SW1VmIJ5g5g+aPeYJcYXGH29MrjafNJqiG5aQPCgHpmcjOaHkYpgr&#10;zhkdi7GBMj/f5oQCsUAIIZc57+DRmuOP+yVKsI28yQaCUtBifcgthsYUimRRHIVuO+1NyqFBx+aP&#10;vP8AgxERxmh2wru2GKhpPcmph2be6LA77u9RkcjFvCklCCuaKBZY3PcLlxlY4J+aVRUZyZKzAMtG&#10;DRWsgOFZzEncar/Ilyd9ArpkknH/AD4qFsqxYq+//wATiCKndumOld23+0Vg7AXPtmYAiYqBQdmV&#10;IWCzttA6to4NDbf0rLEhtxJMSO00e2NrOM9QzIkGajZCAEKrsDkzxirQx2ERLwZg7kmJZQMD8Gio&#10;j+2oFk7Zwx5NStWbIIuLd2A4zJ54FGW0+37JCLL57HuKvaXYA7E/cbvdoxtIqK3XhS5xz+aI4Oxw&#10;Cdvb5nyamlv7FKj7T+Kj4FuTYzpX6LrJ7k/fMcKaxdWxZ9yE3YBg91oWlZotF2KiCOcEUU6gge9s&#10;M4U9v6xUQLTqxW4VS2wznIzMDsCKr0DNbLlkO3G3g5oZD8gZ3GQeCKLeFskZUgrChKelwZo5PkXR&#10;oBXaYmSxMKBXnW2dknaCM/JrF5E2DfiCAM4gUUe3gG2y91q2GpLjklaVm3K9zuCNv7fzQmGG2nJa&#10;eK8trDQRuOCZyBRt9tAxHYCgD/yQuqHRSCJn+oFSvLuks0EDBiazdTpDhAsnIOIFLpZui48k7GUS&#10;J4pTGwTPC6jOCThk/bwIoltnS1dlpjgR2rARBneACRQitkFCDJJiQfuPzQGjaHRyJkbcYzMz2rGx&#10;sjaoYiBOYH4oTPL7SRgz4qKWjcAZrggSMTkVasFpDJvKWInBWOMGoC07grARWMQc5Fes+2pCqYA7&#10;kyf6V4uTdYMSFcfcTVtg0hsrCsjgOVIAU54oKbrc7dgBMsZ+2hCybhBG4QYkHNFCIty2ov8AbMLP&#10;NKkwlVBxaKqAbIIfgzk1BgquTIU9pHbzS73iobf8hYOCKnIMEw52gCf2g0oOzC2gEYbpMyCe9Mpd&#10;uIgbCu3SczAFItbY2ggciJjaKJp7aAhUuGWSRjvQtF7h9YS3c3bQR3HIoS22tqWgECGDkxz5pc3Q&#10;N7sVDAQdvivFldWS3cYqcwBJ/FAEp8djd0FVKRAMFYOM1X3AwvSykhTAPmmLjMzxc6YWE21hgsoy&#10;yCVzPg96gSVgt1reYVpbME8CjqVt57ED5FBUbUIImTAB8VI27tvuAswF5/oajZNgVsWwb7liZIg4&#10;I8CsF2Ba0SCNowRiDQioWyrckHbB/bURcQowAuFpjP20DIlyW3pqqoY3QehuFEhprYtVcBRriBlW&#10;AASJEjsfiqzRC6bVswoJUzJiKl6m6pYte0SUAMgZg1gk906/Ztgmo2mck9evm5qHJjmTGaoTJBNN&#10;a8g3rm0nmlBPFdyEaikPxxaSt2wu0MTg/FYQhS0zXg/3RiRUYL9jVjETCyQVGQawwAnbWSWgEkyO&#10;DUSSwDcnuTVBGGjAMye9eC55qUE9oqBwcVCGcssbf7CoY4zUkLB8E1jIMkHJoizwiBmsHE57VIGJ&#10;EVFWaOIjvUshmKy3IxipbyRWQWAKzVWVREmN048CsK3PmvM0kDP5NenmrJR6MGiGBFBDGcYzUi8y&#10;KqiqCkg4A5qTurMOkkceCahuG05JPaibyVWY8CoUlQIzgTicipDkZz2FRD5kEis7gBzmfFRhUSYr&#10;DZzUWBBGw4isMwH94rDMMbZwaopk9ohdxzUkBMxAx3oJgmd1ZAn5qwWgijloH4om6RGP+JqCkKIj&#10;I5FTDAKIjNU2VRghlJWvOSQIxisSMbsmsowQsIPEDPFUHSAZ8V6DiaOZIEnigwJB20SZdGBxIqY6&#10;sfPNYIXmJmvb+MxUBomzCCAsipKSq9LYjioSCRNYVQwnxUIHt3cZT+vJojgh8NMZoCMFE9vzXgRk&#10;BczzQkZ6yuCYkVOSAqzg+a9ODUwqEkLkxiatMpKwK28ZnJxWD9xxTLhQr7mMnIoa4ieWq7CcALEG&#10;c1kZEsMUTt9o/JoKtKkdpmoU4mcRkbTFEYtAUf596i2VPOM1AoQcyDzUQLCI6t2/FZQsZ2nHiajv&#10;AMhBQ1ANWQPudDzJrMFy0LFYDxMZEcGvOZjmqslfsic4C/MA0Nc0TZgYxzNYZAQpk1dkoiQeI7Vl&#10;YA/2rAkRjPmpDzAzwasGiRaYPfxUyUlp/Aioe3uXB/rUihmJ/EUNIpJEgOTGPmiu25SZ+J8V4Tjk&#10;Zmoke5PYVEEkSKNtUqAO0f71IJuZe7Ht4qLkDb4iAaiJLYkN8eKuy7QRlChc5BoQgk+GMEURA0DY&#10;Q2aiHuENAG45qmycHg+07ew7nzTSOhLFpBmIGBSW4TG0z3rwyQ3EHjmaoga46HBGJ7VgxmFAHAqd&#10;pBcLYEE1C7Za2+KIpsxbCsp6Yng95oWeDTFptzspQZyCKgx27hsnzUoFC0qd2DNeXyD8UUhMsqEA&#10;1AAwTVNBgixEEmvYnmYzUwDiO3moGZkSDFEWHWTxGTNZbJMYIEUFiyYB5MgipeBJB+ODUBphhhlg&#10;TjnjNTZ22xA/PiohmB7xUWbrxDE9xUK5JOIJIWZGTWSkMsTgTRtz7gdvSMRUYYgCMEkAeKhNzJG0&#10;8QCMdRPeKAwwCq0zbCISwPIggc1B2GzC48moRSBKriW3RI/vWHDqrZBBwTFeYqdpzuHaIFSZhn7t&#10;pqBoHukLCRPMd4rLAMed2MeRUA56dk85qbAC4RJ8yOKgt2BUHcAVjMGn7WsYELJIFKPgZMtMgisQ&#10;ImMHtNSyttllc9Sa4tyV+7mq7dKqxAkGAKG7mDNeyIn7TVuTfbJCCj0g4O5ucDxRd/2sBHaTSkbA&#10;xViaONoUHsaEKqMHBVuYY9NNXQ4NzdZEvmZ7GgWrhdVIDFgeaI7MQZUicZ5NWGmRhgsLAzBNAuoz&#10;OCMxTlu2sHYaWZZ/bEHJqFC2MnggwAfBolwqFYleD2qTqSfPkVIKQpMj5mqZKMAmRt8czzREuBtp&#10;ZyY7HgUEPknuT/aoHDfHkVERpDq3GAxuyck8RUYUsog85JqNtiwIN3mjMs7hIgH8H+1WCkeK4gEk&#10;yaGUEgkGfiilORwREAU0UVipYAEJkefxUCURFlSFIVgfmouDtTwrZPFMtYItSzbvK9xUUsvJUrjM&#10;SeahTpewFqd5G/5xR4CGQRuXt5qSoSVWMRLeazd2bS3AU5FQDcLGJ6pqJtQzDafJrLyVbI4nwTWU&#10;QCS+ZAiKhCZcrtCyRGBRkuosqV3YO48xSS3GA3+MfIoq294H55AqXQe0YvMLgthrgyuPiKBdON0c&#10;+Ky5UMkNP7SaEgkE5Df5EVdlE1uQr9e6YgVn2ZbbgHlWFTVAU+JnxFe6Wgqx6TABq7FmWWFaUWYj&#10;81Bt5UMSszBArxEe7J4EgjIr20H22g8f3qcBJEVQE7GxAkA14Ebmn5qSoSwleckmpJsY8ErPYSRV&#10;UWDDiRugjbIFCTIkkrEBfk0wQotsyiCT34ilipADLBxMVKITJYsQTJmJHispdAtrhiTMDxNCYErz&#10;k9gaID0MQoIJgHiIqUVRGFBCFQ0+aKu8OyiBjucVGQ2OnGawWYBZUE94qMui0sbyqqdscLOKhfsH&#10;c4yIByeCKAiBAjFWMgkk/wCtSk/tbcpGJ/3q0K9iaK2cQvmslyUOcnPNTvMLmFUigP7YCnJ7ULSH&#10;JEh05D5qZBPiPHmo2SC+15gzFYU7VPRJoWSnZJ5VUmCoUxFQXqG4CoIoE7OSMVO0CgMPjg+Joi0m&#10;RPVu2ycVNQJTmAJqK7R7e1WJLccYr0kYJJG7tVDEebIz2yBQRvKFy3ByKmWJIAxFQJUj7YoSGVcK&#10;Jj5/NCHAxUgCBkV5OIxMTUspJmGkj8+TRc7sGSBn4ioBJJIIM9jUmmCJAjGKjZEYKsxtkHnOayyf&#10;cYNSDjbITipMCYJfqAxVFMCIABYYND3TBM4o53NFQZAAAfzirTBZFULnHMyF8mpC0ZysHuBWd56Z&#10;5BpkuSGgtnzRXwArssPT4MxwCAa3bToots2+AynO3g1pnpgcsoTvOIma3RtU1tbALKyBZYRAiuBr&#10;nczj61tZTXNYrokqpG8kkk1rOqWSc9h+a2f1K5tYEIArSYngfFavqFGH2/1rVpOkatKnSFrLujrt&#10;AxW66HVG6FeZKysjFaVtJzuNbV6VcL9LJ1Rn8+amuinC6D1fGOT/AEdC0bzb43W7gk7jEeauLBG1&#10;x7weU+0cqBwKpbRKWrYW3DLEqYyYjFO6rUvZtoXI2klikdRjAzXnErkedxVExqQLQ6bp3QT/AOQj&#10;NbF6J9QadNC9lrdh2uqQzXBlJrnljVPcO4NkEnaammmXI2BlJyVbIPitexVTHYn+Tdlb6i9lNUdk&#10;qA0bhyaa0qLe1NkRvUsOaMuiZUFs7V6/HUBT+k9PLMGRjCd/zRzyxSGPOknybb636Pp7ZtkC3uhQ&#10;QuCBWw6SzomuWl/lyDiW7jH+9UtlX1VqwhWVwrEDqPyK2f0v05rFpd7F1MqQcx4OK4mfNcVbM+XK&#10;mlaN00GhsvBssig/cxcgGfnyK2nSf/AzJIdmE7jgAx2mtR01y7pU09sWVIQyR90luIHeKtNPry63&#10;pKl/u3sCnOK5jSLjNWjpWm0v8w+n9xmACwSghB4XdzSzelkoxS6wRUZhAIbBzBOYqj0XqYtWktkA&#10;TDdZkY4gVv3/AKlo3ui1DDcN7jlYIyNx80tJASUW3fZq+jvW7VtFARkdoB7qRxzQ9f6t7qumoaA+&#10;CQvIU0fUW/fQrbSWVi5A+/GMAf61qnqGpdma2p2iCZ2wWPBBpL77E5PxXCNT9XtJcDG3vbarEMck&#10;ZxI8k4rVblm4qFdjQsYUgmTnFbBqkeE3BlBYgbeR5mqk6a41sXN6PC7CFxjkV1NPNRoXhz7ZxtHC&#10;fquy1q7dKKcFpnO4HvWgMXVLRLNKniu8/UnpKDSXgLZaZJJMQDXBrko7wuDg54r3fis6yYv4PR+N&#10;k1FxbXykvhkbh9x3BLc4NTA91gpBBWorcZiRuieaLZuKpYTJODXUOg2BuHeylVhRQohjC5IING3o&#10;WZcjE54rJTa7D7pXpA71dBKQo4PQIlhAoyKEV2Y4kDFGXT8GDI7io7SitO1s98CqL3EEXqggDBmf&#10;msMqknwDEVBOGJWZ/wBayii4CAYIFVROQ3sXIAAOe4zFWt709kR90TtliTAg0x6PYba/ljwf9as9&#10;Wr6VJMNtUSeRmmQhxyBV82aNevudswYPNYVSmGjNP+015ngEiCZAxQLundApZDBGCe5qtvAxTBj3&#10;EAKSB80W3qGZiR+PIqNi2YYxBiZY8zTt2wYUx44xmq6BnFN8isXFYSgENJIqSuGQ75LKYj4od2Q7&#10;zEZnOK9bTdHXwZ/NUF6GFvWj1SBGIIqNpyphSTJnHNQtuDcQkZ8DvWQylS0MDIGMURTbGGcIoAeW&#10;/cKFfZWb22WF+O9CIM9m3ZmpspV03SVNTcwbJNtPtrGAsHzihC8MvsY7WlQO35rzA7H6IjGTya8i&#10;jcIBwMxmaiJa9jgUJ7rOwO4AgKODXgsr5BOTRl0V8bdxMeKwiPcnp25JHbFO2P2jM8kf+5AtgWSm&#10;5qnstgKdxMAkeRNOrZ4LPBXPwaVa9B3lRjj8VHGgIZVK6CLaD2VPtiARwcmrKxfvO/sK4Ent5FUa&#10;QhuXRwfnmmldwwdAQpOCfmqVjoOm2WGoVg2IJSeTPHalW6EIKLkgkDtQ3u3rR3Rzie9CuXC0/aCO&#10;5PMVfuwWnZNVxKuBu/tFAN1SzFSIJA8ARQhqGczPleOTQlCo6kkACZ/NQJOnVDqgkDJ29/wKhqfb&#10;O5kTYrCZOYA4oZRlt3JYiDAo1xxbKqcjZzR+gkIbi2fc/MCKg8KYFskQMVJmZ0MAEDmpWrNyVJwv&#10;H/tSAuhyy6hQ09W4cngeRVxY0pa095RM5yP9KqNIQbqJt3DcZWt6fW2lUJtwFA3AYrbhSa5Mk5ej&#10;WL5dLisE27U2/nziq68rH3SCOxA8Vt+tVBpbLiBJK9fNa9qLbW5wN0/afB71eWCSDxzv0Ua7ma2S&#10;wknaT4pmy252UtuPCyfHelHQKwUnB4jOaAx6pBI/ArJbHpJ9D73ybisxK4ggjA/FL+6gLgDEDbPm&#10;h3g47Hya97yk/eP6jxQtsLaFS7ubaTOZpwu84YSGwaqS4IYTAY0QEoWBz4IzFRSJtHnZS2G64xjA&#10;qdm6xKlzlm4ikrKCGntklqYt3LY2naFAON0zPxV7iMaMwCSVg48EeKTdRIJI+7FHdj+kW1AwJKxU&#10;TtCnc2w87SMEVTZcbQOyQZQHySlEtuqkzMK0kE+O1Rut95KAKYhhUCd6MSZz9w81EyOQ7bvHcVSf&#10;tJ589q3D08e3aQt+8qGkworQSq+4SWKlgDIq70eti1tKSpOdxzA+KYuRTmvZtmpaLVwYle/PxWnv&#10;YIN0FkYLMeM1eJq7W3cWU75G6YgVXPc9woVAOf6QOcU37fAMskT2k0hFoXFKgZAUmRmre5pbbJdV&#10;QocMuD8cigaZ09pyLaooO2GwTHipe4tiQqEnDKxOGAqbGBaYqqOq7Rd6ASVHPPMVWbSG2wSPA5o2&#10;p1BNx+nB+0DhZFLC6V273aMFWGYNLdplxSroEQrFkUwQRz3NTKsy2wLcbck1IIfcPEGYqNvcESLr&#10;LB6oyKrkYmgVvT++ytEZwD4HirO5asoEJt5I7Zg0npwfetGAYPnECm31NwsxNwAxgihDtUVd61bF&#10;klTPXmORS9pGZnlj/eIFN3nUozEKGA5UxP5pM6feQREkzE1YO+lQQOSUcjloHYxRbP2XCGBcEqAO&#10;wrDoBs2yuMivWUkupZccN5Io2K3IJbtQbZA3HE9q9BZUYYO7P9DREG9QAjIIJPeYqIug259htojF&#10;UgRhF2Mu5dsuZPPNLBivVIZSYIHgd6y9lgVQr/5MZ+0eKMbYQMZHSYAqwkhcOHgAcHpJpcBkdVwo&#10;zmm7vBbfbE9IA5oQW3n9DGI84qguCIc3GChR0yJOBmj27hVYVfszEyKG2pQsA6ysyNvmoXGsm0Ag&#10;YrJBNXZEmQcATtwWbM1iyoDM6qwUmADU0JVSZFFNwRwWEnHzQ2U+CVq6LdwlpELBAqFmEtmLp3bp&#10;UkYhqzZMFeWAndP7ayLMh4YFUM/Jqiwb22blukCCxqTQzoykxBOTiB2oRve5cCwDbbz281l2UWir&#10;A7RwRUsqujOwOs2ydwmR4nuKyxI35zO0hcE4rJDYAUAEDr4JoVu3927pO6ZNWVSHFuIGKsAzMBIP&#10;x4oy20BuFbpVT5PE0K1aRmYhAQhEgmp3LdlSXzMwQe9NVi3wSVwYYSDMAUSVUt14JJG4d6FFsbV2&#10;9Ign+teDBA29wZMCcxFRlxRlFGPsOYiaizOnIAgxjJ/IrDopRW2qJIzxPzUbVtUgHceoxQNhxIJd&#10;gnddPBn5miI6bJS4JIgL3rCsYZYzx5gio3rh3jaI3LH4jvVNlokEDqCcgttmeJoL3ipQBtzCQAcg&#10;1lzb9t4tENg4Mz80AmbYVTBweMzQsYiTllgKxgtif868/uBQN3TyQKiVUAbdy+QTMVEWjIZjIIih&#10;CsGtshjDg+BQwsM7RmP7GvXPb+0Ehs1k7kUTOQCIzihLR5VeAWaawg5DArOA48VJhljt6TmsXLm1&#10;SCpyZFUwiEAKA14OpMAcGoOhRiQSZ5nsKKLihzPMYgYoTBiwhccfk/NVRaPLZVtrLnE1giHOORgd&#10;xPmiysZQAjAAMVJ3G5ZklhOO1Si6BwFCDbLDJjNZ3SCVIPJwK8CsAgme3xR0QAsvAKTVNAtkXja5&#10;PkHGYFF9tTAYwWM5PiigXR0MgAgCg3bqBui3uI+4nuKGydjCqjhP1N45MYih2nLwbeQDuio7rKo7&#10;AFZPapWnZyskCAwGYBBoWyKiyfU77aEgzkELyKtdOW3LJVSIIJxg81To73cK2eIAgUyHuOikBQFa&#10;CDjdFLGuXBbpsJ2+4x9w5XvANetqHDfqbdpwHoM/qRhTHLZIr1q/p+n3Bk53DMmqAJuqDHvbVxkY&#10;k0k928Lt+XmfHYGpX9QSzEGQpgz8Uk6FEuOGz+6oQ9vDL0sNi5Vu4FXfp3pV2+bRxIJgMMGf3GqP&#10;RWfduBPbKgwzf8V2H0zRhbRAtSNpmTgeKTqM2xI1YMH3b5E9D6CLge0rKCZKkVfWvQ2FvarPAUH7&#10;NszzPwK2DRaQqpZU2fcWBIyoGAJ71d20e4UCXmhlI2EGC39e9cWed2drDoYRS+TTtL6fd015V9wh&#10;Ylo4itm9N1DLaadqwSF4I4xgV7VbLVu2qu8KADunNwGGPyPFVthyEFlL1sKzTuC9kyVpM8jkjbhg&#10;oF/p9a72bUgSGgTwgPb8Vvvonp1661w2r78qzkiMDEgVznQIz3EDOYVTG7usbjHg+K7/APTVgNct&#10;hdqs5G9TyBAG1vhjWHPlNblcK+eDqv0d6QENtrrILe07Aokz3/AFd39B9HMWLLONhAZWj7Sec+Bx&#10;FaD9NKdgAtqvC7UHX0+a7H6EFVJZYJ3OCTMFqy4JbnRn1cXDak2W/pvoNq2yFbQYhpBKkAk8E1tO&#10;n9I0+xFZRBY71GOrkRRNHd6QxnAVR08+DHatq01kW2QYlTAaNvPNdfFFHGyZb9UaofQR/wB2UDXB&#10;ncu7aOwivL6KLdwXE0w3LtO8/wCE4P5jxW8W7GmBb2yG3H7uNzfJ5pW4Nq5sOoBgEkc+fxTnFfAj&#10;ezUX9LS0AEt24DPMYhT2j5NLLbb3WXcc7ZkTMVsN605uJPUyTwAJmlBZufrgrBKgqDBYfmKROEW+&#10;g1kZWXk90OQGJCZIwq/PyaXvlyhJkyquoidp4PFXiWni1ufDQuwjIk5NKvZVEJ90jdIDRxtNYc+J&#10;t2kPx5OCivIbdu2FtAKD955M+PmqjW22tlbRtJsbpR4iQe5/PmtrIxdGJkEFuDPxS+q0pO5c4Qqo&#10;OYUGZkd6zSjQyE79HOdZ6VcuW4dAWSQDAc+YM1yr6h9KHtgAGLhYuB1xu8k19A6lD7CbrBG12O1c&#10;yTx/euPfVmjsXUZjbIdyqH2+VB4EfPFUnSaN+nb7Pl71f0y9aU2xYHQN5UkHdJ6RH+KuQ+p2Lptc&#10;7WiQ5HPyR3PxXevqy1tuXkXSMSA2wbpC+SxHB7iuCepqwW8doZSNiFuzg5I8E0UJWzsYZJxNX1Cy&#10;9likbBAKYLlhMH8UtcsrCH3lKMwbbHQpHGRV1aXfdEr7qMpBPET3WkDcY2bpFqBcZQY4XM7orXGb&#10;FziKXbj2293dO5uQYBqQkN7Ito1xkBE9JEfPeltTZDtd9uWS4SSQMZ4ihvhxuBJKyw7SMEf70+rQ&#10;mMuS0XSsbWott1L0iAeGP+pFDGnutctsEYbhBVjuAVcTQ92pQ+8FBRiqr/fkirMOpuXBbLszPtYc&#10;Qvilvg2x5K6/bBFzaiwMqxwDGKpNSD+qPZ2OFALEwSPKjv8AmrfU2Ld0lXEM3Cq0FY5maodc0XG1&#10;A9xHEKPAjx4rVhlZzdXCig1YCuFUqyMCFERJ5NXHp5tWtqtbZUZhA7kHJGO1U2udGIAcIMRtHcjI&#10;pjQOFuaaWeSSRiPyK0yX4nLX950J71xAj3H6f/lczEAc0S7qhbUE2+pRtMD7ZEz+KQS6pAQ7uppG&#10;Z2A/6DzRm0tn9ZQzkltqsPuIPise06Sn+x69dF0KwMJsXbtEEZ71rnq6hB1xy0QMiKsb9+9bUliQ&#10;FUATiYwINazevXSsEuIaCDBAmijBgTyKisvXWgBbYAA3EORuC+TVTcRTdKmFkHnvHiKttVpUAkc/&#10;azMZLeTjtSDKU2EncTgQAJJEVqg+DG1ZVHfbsXAejElhkbOIikchrV23t2I0wckTjFPQ7uFcwbaz&#10;P4xUrY3e1nqckMSPujtT4cGaUSpRQ5MtILS0dMkdqxetG37j8y+3mYinFsHe6Nblbe4+MnzQVsMx&#10;uD3cTJxE/NaExDAMlt1uldwUDIPcmq1zHUTKtI+SRVur2gGshmDCI77qg6dLKOtSgJPYNR7kJcRL&#10;+WJC7BBYkwx/wjtQEvMCHVMg7WkdqbYAIu5Ijqgdp4oQ2gw6bjAP3cUNhJHlsnP6RIOY4C+M0yWm&#10;ygVJJOTzHisIzWjaz0qJFsZPV3oli3ctK+xe5JLHOc0tsOMSdsRcVJB7gyZo9lUcH2DBttJI5OaU&#10;i5AjawZ53cGBTmmKlhZIhgJJGDQSHQ7Le3q7ftXGQMBPSef70M6pDDSxITqEckYBpFGZCu7EmCgG&#10;PiiWt6O/cbdx/ApNGpPgNdRwqXGcvAEKKqjatPsDw+CQFMR8Gj3ygYG4XQsAVYfPE1C0OkhlzMbv&#10;tgHvmjjIVONvoTs3HhFNhiA5EcA1bm7dAWJ2MhPInJ4qnJvEXNtzcONs5o63haO3vtyJrRBoR0y3&#10;F4Pa9udrTkuYkVl70hY/bI3Hgil74SdjJJ2CDIJAaiXyntsCAQuCAZ/JJqWMaSRC7AbcDLFcmf20&#10;i7l1Klt7cmT2FZeNQbrEMoAEEsOBQrw94pdCAsUC71McfFCLbsigYRtGxkP3nP8ASjG77guFir+C&#10;TEfFJ8kP23ZAxJHes2yhLbUBDgqV4IY1TQNj1ttjBd67I2zMAGj277WrcNdYZxjcIPFVIAIUQu4j&#10;jkEijB7gZn2FXUFRJxQ0Teyya8yIuwA3OZJINWWha7bLr0uGUlhxnvVHad2XIb7ZnuTHarJPcuAr&#10;7pJADEcc1W0ZCbDXrnS5TaoVBgYMnvNRa6q4YBsTgYJ4gUVAPcBXJKmAftJHIqpW8bkykMj7SCMh&#10;e8VKD3ByZaRjcQOZ47GqrVuqmUfcxfH9Ksrl20UubSUI6ZAg47iqe2dpFzaRtEzHFGKmQve3ueLp&#10;KggkHiaE2GEHaQ0iDXmCuyztGP6+QTU22e2E2RcLSS3+1UKZCy72muygLMARmYnMxQb2ot7YKne7&#10;QTyBRGtBS+0AFVALCQSDUV2qqoVBRozxn4piZmkuCJvhiwmCPgx+aJacld3shz3BMEz3qRubrttm&#10;JUsvVGSPFV6XrUsy7pJ2b/mtEZCWgl297CbSw3Ek57/ANL3N0IwcGBxRLji4xHtq23gEUFm2AyJI&#10;MAzjPajTIRUr1/ozMAycBhQ1Vp9reQeSo+fmparcFucQSCR8isX7jYYTKjG3kiqYcVYqUUXf3eRB&#10;4army7F1K3QMQYE8UiQATsuKeWz2pfTtbLwrED7pNJnGxkHQ2txVLRcYhjviKELpYIrP5KgZxQ3F&#10;ySGyD38CsKpt5RO87iOKFIYpBLjKzoFtt0JI8j80hcYsolxuPUvnNPi5uY72FptoB7zPk1WmQu7b&#10;LbSCZmjiBIkrlmDkEkDJOc0MW7BO5i0BiZHepW0ZQcZdeTWNQrA7ekzBHiiTAATaNyYKlR/f815i&#10;qsCbbSwkbexorWTLF9nUMAGsqGbbkEgRJMU1SKaFdQQUBKRH3CeTSxvFSAVMRiTMUW1ZV3fnqOAT&#10;ShVzvzhTMijQlhlcuCsdIFL7z/iH9qnZKIYAJ8E0Tef/AIUf7UVkSN7t+rMV+z4Pc4pW/rQxuLuG&#10;VmBxFKLqgBAbseodzVa7sEtkRkmT/ipO0CMIr0ZbUsWYhc9vxSm93gqvGTPBov2hZEbjzPahuv6Y&#10;JYoGMY4zRhHnvRgqZWDuXkipBx7qKyEnmYiZqRLSWkZ6RGcfNetuRd3gksQRirorYRaACDbM7pWD&#10;xQGme5zHzRxat7C8PnJHkipBBstwOotiOahWwGwBDOpAQeeTWLjgKHD9SiTRAZt+2WEg8HvWLYAc&#10;rvEqJIAmKuyKNBEuMvXJCsZz80FLq3GPY8EHMn4r3uXEhUUZncTWLiAgjDZ/ECqDSREZ+0ETk+Kg&#10;m0z0TFRYsP8AtH8jtArD3QVbcTmDgcRUCsKdhZMEbac0y7nlk5wJ/wBTUdJplYFmeFWGjgsK2H02&#10;ypKtcZerIkftqrEuSa7PWrAACtZJXfAPeK2HR6Nb3Q25doCqT+6anY06FQdyqTncRHJrZlX3LpIQ&#10;QBKSMsTwafis42vipXyK2rDJYtW0ElQT+PAmml0qMQu4KGz54GfzTFyzZe0zTBDBzHBn/wB+1LNc&#10;V7jQhYi3iBn5rWmcPY7FGZ03jchb7VdRgd81DUOZQFiQRBEdIpuzaO1wp6BGBwRzmhud6FxbUbJG&#10;GqjXjaB37Rtrbfc0zA25P4x2rFxAEusD1IAdvBbyTUVtM6F1lQygbgcg/wDFHe3DwI2Rtwck0FhJ&#10;ity01xSgxMRjJC0Zlt223SGMQZ8n5o1i3shWtNARlKgyQF7ZpfaLbbogltiACWjiINURmFuoVuoo&#10;OBO/gSOBShZhzaWWAkCpPalgSSSu5ShEkScZodq0lsm3ONxGTyPM1TSKi3ZltTO3Ydu0yf8AEfzQ&#10;3faXue4GzyFmpp0W1EhmHBAyVNK21fZHuA5lkH7s0ofz8AbhQe407w8SD28Yod2UQMowDHyamCzO&#10;zsAG9yDPjgRUFSz/ANtlVisSJPNEiuRRgEa4u/J6pGYrKOr+0btzhpIkS1M3gE3EWodskbukKeIF&#10;KMtorJK4MdI6pNGU7+AvvHodxABgjuxqHtysFWBYkwTxUyqMwtzIAEDyw7mlbxsi4IJJUwaok3Ub&#10;ow5VhvdA0MQTxgUyI6t9ztjEgrUL3tqqfYwJ4JxTVq2feSOoEEMCcrVUCK3LSOFgvt5JA8cCpb7b&#10;sjvxOfNS99ZY7oByqg/ceINCupsUXP3AhS2YA+KlMZGlaoJbRZAIk7WCyc/1qaBmXct14nqngEeK&#10;iu3adt0/bO2ZieK8LbA2SDEDAB79zRog5ZlGJYyN4IAAz+aMASXdWhQrQPj5FCZrWxGa8d0mGiYq&#10;aq2QBvVgepoHVRg72L2Ua5ZZmMKQYH7ceKPbdiQwJIYd+xHxSwAIW3chgRg+KPaRVW6HGYGw+SaX&#10;IikzKO++0PbICCY4H5oWtUXGuO4OSIz4oGqS2H9tnctIk+T3qM3LbO7sNpwKtIH7zXoSuu2Dt2Ty&#10;W5WhKpVFmS0naeMUTUi2bZUXGLK/7swKi7GFgliFx4FM3CPngylm2EuNOIAFS0yLcWZDnPwQKVtm&#10;FUK4B4Y9hRLjvut+eMYkGo5FqLQS0xVbcKApmDGKAWtu8KswPzJqQkKAoIiZ8D80K8QyhZG3EFcG&#10;fmhsdFDD6hTcAVSO+cqajduFt1wqYVoJHBBqboTuZNsAbfwDWBZNoFt0tI2hjiPmlsLd0LF1JVYy&#10;089qlYuBSASrAsY7RFFbTsWORJzAz/SlxaV9jDJzuH47VEg1JvpkxDpuCOFJM+SRXrS7W3Nc2+B4&#10;Jog3I16WA4AE4rO24VIdwpiQW/2q2Xz8jABO5VtH7ZaTx8iprcDe2ttAT80JlWEDseMGY3VkKjKW&#10;KycjcPA4pbZOSILK/UVJEw05or3vcTpIRoEHzHmoM3ukg4ZVgHyIxUXdbZRUcsQMkUEmEmyR0/eV&#10;IbbHiooiANuIA3HI5EVDcUCAAABv9e8Ux7wJc3FXnPzPelhJgDdlzDfBjBorkQiAAFRh44oVhZcE&#10;sJ3ZK5MeKy4SHcZngDt5mqsMYUHasDqgiTGQaIXbbZAP2k5OJ+TSqae2SHhiyxllnmiai4BHuKXH&#10;+IAho+aFsquqRG6VRSrne0yIECiW/wBMHaJuMpgTQReBZBs+4ZbtgYFDtWrZQP7e2JmTzQ2OxhGt&#10;HDH7okDy1RsuWck3GWFgr3qaEO5diSpWcH7agDtgNaPHK0IZh33i2DIGZmoXrmxVWCAzDv2qD/qo&#10;8cJGDUCxdzvJgd+YjxQNg07Nz0jYsbiADjOd3/FVnrmqFuw1tXchpVj4qz0ZDoqpDITHVyIrXvqF&#10;2W05VjsJMfEd6xYleRfydDZ+C/Zyy83Ww5AP96EzAE7TGcVjdBO5Zk8VhYnjFd5I0JcBCOODIqSO&#10;oBG40A8k0fcrL9oB5kVRDML8x3qJInI6TUN0t4rynBxipRYQCosp4C5GTWFJnntUATJxk1SJZmDI&#10;6px2r3USINRGB/uKme4IMjNWWYKbdwmsbsATipFVxt/rUCBHNWUeEjmvGZE96jHxWQfk1ZTTCjdx&#10;NZzx5oQIDZzUlz5yeaEiR5pkkyAfFeDEEyQZrwMd81mMHIOahZ4nzWZ+0zQd1EJAyKsgckEErxWR&#10;ggE454qC3CHHUCOayDO7P4ihImeCyGO7FeUtkbeOKgG2tUyV/wARmoUwck7eKnsMk1AiRkisAGJn&#10;NWUSV25JxR2ZVH3TS3yTUyQSYmqLoIVzkROazzOZjt5qMlhMd4ArNwtHYH4qiWZYzJKAGvHJwcRU&#10;eRu25islCfzULsGwIMHFQAEimUmD+ImohVnLz28VaYJBisQEzPNYxE7MzxXhPHGazbJIaCJFQlmF&#10;AnnaPJqaACFLYoQEjxtzXiOZEVZA24S5KDnip71kYz3ihphJxIqbpieDVEUQrBRI7djQ4B3NMCpq&#10;WUQGFQBXIMnzHaoE2iJXbtmZNQNsiSVgUVUJyf6Gai8T3gcTRWUea3IiDNTKlSdwYk+awXUSTipP&#10;kPDSMc4mhRTBrtzJj/SgsM8nFHKkCGGD3B5obCIxV2UZkd1HwaIrGZ/b4NZVVgy0BRihq0FQBJob&#10;LMgIQ0kx8VIW5wG/E1GFKkf6d6n1GSs1dkZEKI7zWWEkAE44qJJjyaOj5yxwMRV2CwO0ZrGAdith&#10;oJr28SYX5/pU1uQSNogmoVRMjiTU1uATBmeCaCTA27YzNFZtx+wqJnFCQk9sbQQ0mYINSVAQvnj8&#10;0MEv9g5M5rCnaAdx3HgCrKuwipniO01AiMtHMSKwXI7kMM+QTUpUuYH+feqCBtb6ctjtFTUiCPHP&#10;4rCCQ0gzOKgXkSDiYPmoWNF3OCAi89JqZughiLqyMUsHaGZXgnEUAMpGc0SBkrD27jSAQD8ioQ24&#10;Qa8pdgFBzOJxFSac5HNXZFEiN4JjnxXhZZRkYGamLZgkAxRNibGjncM9zUZYulo5O4ROBNZ3PHYj&#10;g0Qsok7Z7QKlsMBYUZgk1VEa6FDagdMCPNSMCD55ozIZYCGAPPFQ2xwKnfsoxauNgVIe5u5BPJoR&#10;Ve4nzmpgsW55HAq6LD7oJ3DJGBUUY7eomO/xQjECQJnBqaiFLTzUBaC3LjShDbjxHgCji6dhG3J5&#10;pO2xAUgiRMmsthQwJmhLSHIdmgMCVpVw7FjBGYivECJDknv2qcH3csxMY+auwkiBRrYTpOTg1BnJ&#10;YGAv+9MXFaAgOQKiyHZ5UcE/FXaAYvADnETwRmofvPf8UwQsyk54qC9KNK5DCoURLAbujigqQxO6&#10;ZNHZVO4lvwB3qAgEYme1Si0YWOrPjFTS9sbvms7QFYTHjHE152IHeRVUFZ5bpgKXwD280cO0qxLE&#10;ClWhiJHPipQcqO3mpRGNe842wCJNZ2OAQjQwzjilVLSZIIGc0S2peeYmagDsLklBMqJNYYLBkTmZ&#10;8CihbgaB92cDisBfcUNtKywmiBUhVbZeYEAUM4XsYbM02xZS35qNw8hRJJ8ULYywYE4AAAkmve6Z&#10;BMEng+KO4+yHPz4EUuzQxOJ+PmqKGdLqFDndxnPyfIpqxfFsKSxcmREcRVXOz9pGZ8ijLcxvbscf&#10;M1aCTHFcb2bcIiZ8TQQSC2Q2ZFQR0G9dkYnGQawt1d+77ScY7VdgthrWpREyzKSeAK9ecQIYsGM5&#10;puzYtOUaDIyKFfsC0GO0j/OJoq4sSpJvoSYKJwTA5jAmozuQjftNFCvD/t29/wA1AyzEbQxUTVDU&#10;iLKRCM0x3rKNKwSV3d/xWdhLXCFEkYHJqQuKAg2rNQsG5FxhC5/tUJRZwaLaLmWJHOJ7TQLjSSu4&#10;n5qFht4zODAFThD+4iOTQFYBpJLEVkODB24JmrsoNbWAzDjuaPbv2wzS+YgLSQuiBtJyeDTLXbZZ&#10;cAeYqWUeg43NAOcUxLb53gR48Gk0ZYYSdwPaj27akcweQTVBhL4YYF3epzBHFJMyEGDB/FT2KrGN&#10;3OR3Ne2LuJ9vaBwKhbAsUJG1s0cIQu39uCawwVQ21Mxk0s+FyxJI/EVLBsIWO8ydoPaKbtFVIKMD&#10;nMikQyTuuCmF1Kqo9vcSM5GBVOwX0WrXrmxGZhAEKCPNVYG1D1GScwJoL33YkFsnmOK9ISYLAxBM&#10;+atWCkEvkuQQcxkih79qsNw8T3zWBbIILTMSCayOsghsn4qDEZXGAYMQKxbWR9328k1ll2895iTx&#10;UEJJYR2zVEthWXY5DMoxg96EMjaKyBuNuOBxRAOMiRJqrLRBmcFTwK8WGZTE88TUGUqyggGslGKu&#10;Q4xGKoNMiyAQ27vwKjABB2SI896kTEZma8VIOdo+KhLBglCenIOZry/dO0xUoh5DCFFeNppWYz2F&#10;QGyGYOc8isKqhqMtl+qJx3qADIG3CatyIRRiPg1gAknxPesmVO5l/HzWXXCZEE1RDIIklz+KiLgQ&#10;wD/evRmY/FTNk4BHIzUBIbmziPJqRuFgpJP5qWx1hSBtrygSNyyAajZSSbLn0okOQRumBzEVtns3&#10;WRNzkBVIABFav6PsQtCiGyW7qKv7zWlt3HQEbxHnjvXC1VvKcrV195IpNaxUhQu08wczVC45HfME&#10;Vdai4rEkNuhYBNVHU4b/AAriPFbMCpGvEuBMrmCcgVuX07ZW4TuO4EAATWmsTgE8Vs3ox9s5tnPc&#10;nih1ybwumTU/+nI6JvsWWS87EQ3UBkiKq9bqbdxgy3M/dkd/Aqr1Wq2tJctxjiBUtNpzqbghg0jB&#10;jgmuLjxbEm2cT7FHXPo7+Fmv+ptNe1lrU2kCAjY2JNa43oqaS7dt3dqlGhlUyTHeK2/6a9Z9T9M0&#10;g9ovsyQwEQRg/wBKqtbpWv3rl3bLSCw5k+Cay5M0ra3cCM1LHBxi1L2A/lVv3UPslt6iewWO5pnT&#10;+nPaCKdw2kbSozk4z4q50K6W4GF641uFIFsNE1tHp+gA/VKFQLc7fuJ/A71iyZOzP9xppUmC0Xpo&#10;CuHsQw6vMiriza2WrUMWUk/o7c89/M0RLL2wbdpnZm2uVjgTVtotg1ijYYyGee9YJSbYOePEa9D1&#10;n05tRci3FtXBdSPA/bJ4pTU6E/pEICRJJLGQfNbHpdMBYQFXKJu2BxBnxPis6+yLloCUUKgCkZmO&#10;QayOTTHqH4WaHeOo0iSWl42qyDKqckirLSfUJaGS4xdFEEsGiPiqr1TUMthVNsC3Ekg8DxXNj6jb&#10;ss7pDR9o4IrRjx7l0BLbGm5HYL/rQSB75RSd0TgseTNU7esOlx2N5HLgDc+Zg/PeuYn167qbq7V9&#10;12AxyuPPzXTPp/6Kufy5v33Qtt3rvrTHSpK5ITzkmlB2i2HpGq1lwgMirIbDYA5MUH1H0G0TeCsx&#10;VTAjEA53Vtmq1tj09HOwbXQEOGEnyDXGPrD68VLbpZfBt9XkZpmHTZJzShE6kNFjTi5FH9W3rVu0&#10;6C6HlQpMcEHE188azejspXO8kitk9V+obupZVtqSs5Pc1qlu8Ee6zIWLGJHYV7jxeklgx/k+zqaf&#10;SqM9yvqgQVSpqVsgFQJPcZiRTF5LVuMs2YIIiaVfbty+AIFdazXKIT3SrPMdWCDwaktuGQloic8V&#10;IMGnYdwHEjM/FRZmb9g2nkTyalgUMhyynvGQPFZayCmASScA0n7hBEW9pIgCr/QXFHuOY6MCij+T&#10;oqUtvo19rTgNuG3MZrKI7goq5GR+BW0eoFdS1lVW3ETjFa7DfrLsC7e69xUlFIb6HrDLEBSCQJPi&#10;h37gclWnzzzQBd2dQuTgY+DS5vKzryAMVTfAtQLbTuzWkZGAKx24FY17PCzbYBMSMgz3pezuTBfc&#10;WIg8VNbiy6QQrTIJiCKJdEXYl7d1ZO0+YNev3IBVsHkgVO5cLHrPSROO0UO5Ylt8weAppbQ5AELM&#10;cLC8Z70X/uHaifaO1SspNtoIBU4J7mrKz6e90wP+4MnaIJqKLAc4p0VK2ukdQDdhXt5O6TjuBias&#10;rvpep72iVP2mKrX00Fu7AyT4ona9B2hi0oNtzJ3HC1hkUp1EkDmDQTcCDswB5rBXdt6cxVWCFVTd&#10;2AEbmJIPEVcen6dCHhyWmDSuntMAvSqsMgRNNIWtlGL+Ce0x2p+KKXLE6hXCSR2T0n6TtLbsNqkR&#10;w6SGB/yrTfqT0ezpr1y7afeqiSBjHxUrf1Owtaa0t1Wmd04ie1U3qGqv6pTaVpRP3AzE/NdLJli8&#10;dKujDNY3GCjCpe2UN7UC4RxiMHEClmYFoH5JIwJpa7p7qOJtZbEg1MoRtl5A5B81ynNmpRSobsov&#10;DgQSAY7Va2WGxjwihoNUunANy1CxJzXQbH0xcOm911BwSwmAq+afj5Fyct9RT6NG1+0W7ZBPUJOc&#10;CqwKzOh2AkZNXHqmh9m51MpBMLntSDKw2jeMYYzSpr8maYvgEylnfLJng5Aolq2kHepPV09qzeFt&#10;CpUsN54IisO/6iDeIBmahdWjDWyUE+eCaZtaW0CA3V+O48Uor+0wZ/uBn5AanDfP7FEQTjmrVC6Y&#10;y+mtLbc2wACcVXG3cQs8Z89zTCtbuWmtCQCpZnHaO1CeFVIQsrQv4q1Er/JCxccSywCMncKbu6w2&#10;2OTIxn7aK2jYfc6kEwi96VuBoILTPJOYNGrQA4XfUsomEUDJOBTl2z7cubxZftAjmaV0jlUWVJHA&#10;+DVv/MPaCINsxJNEmvZJLgp//TmJuwyyv9CBVfe0ZtlAhLYJIraLA/mPd22ySp5OJ81SaxnhzdU8&#10;woXE0mYyMUqo1u0rA3GPJERzQ1bO3ZnFO3VIeUWB3g81Ha+Nx4wTSGzSKgQPw2KNtaGBUkjJnxUC&#10;isVPg1n22Y7ok+J7VEyNIcFoHa26BEZPNAut25+TRyhIG6I5A7GlrkBT+z45oiqJJtBdgwAIiTTd&#10;q5nez7vg5qtVSNg2yOSaZF6H6kEgRVWiMaLiVG+JHEUtBWNoGCQR+KjbbBidxHNMWbRb7rTS0bYo&#10;o8gS6A2raiZQgEYnMUSykbySWM5mmUDqWhAQCcHvQFKSWUtAPAwKZVCe7CpqNifZKx34mnBqTuG5&#10;dkRBFVdxiXdd4IGQDmaxZvb2mDtEEVam0T7KNpe8z3bkgw3jMH8U5uAcJEdMbTmTWtWLxXcRdnIY&#10;sORTN7UWyR1x3zgk05T4AcdrMi6huXACUaJaKBYgM0joY4LCoXb5eciRwYiRU0uNeBUkwMYoLTZb&#10;4Q9Zs73YsJ2mBOIFetC2DdRbe9Wwaz7yPsPJODPJWhWWlrsMwAwuKvgBS5MotlXFleYP9I7E0hqL&#10;UKQHP4qzNxFZmdR4bHPiqy7eBC9PJP8ASqlQSv0CUW1hRbEiA1F9q2HdgCTBMHANZBDKoD7QecTW&#10;bcWZ/VGZXyKC0MFvbUhSHIZxTlrQm4doADSJY0oLltWyCcQY7GrP0++lqQ5BB7HtVOROPZYXfSAq&#10;jaWDd3mQarbgK3DkqnGM8Vai8bwd2IXiAOIqu1Lu19AB+CviqjL9BZIpU0e0umNxQ2/aZlyczWNR&#10;p1YuVc9Et+aftMpclbW7PfGTQ9TcZZDYHHHEVNxTjwa/dQXAjhIDNgHtTrW4cLgnHUDzUAis5KNO&#10;QR8V5goV0KjDfeBRIq0AAUMwA6plmoS4KyWBJOO3xTr6fAGwgsJgUN5ATqBJMwxqSRcJOhdUfczX&#10;HUTGB3p5NM0HB6jIPaoFXI3kDaw+yMj8Vb2DcAaHUKyglGEmaqKDor304MnJ3YjtQb1ge0+3YGDA&#10;Y71dEkKDOxi3B8VXXNMjt94An81ckA2kINKhCbgiOBmKwqoSdyyFxj5oostEqF8GDzFCCMAylnA5&#10;FCDuMMhUsQBGMeQPFe6GaI+7GM81Nyn2hpNesIdqsLsCc7R1VZVhi+62VCAsMSMHHmjAg7f1JO0/&#10;GaUQ2ZYgFc09ZQAEC0GjJ+DTEwHGyBuPMBSxdZmOKwbe1lJufYYis3nbphcR2E7RUbftlpbJMc1G&#10;WlR4qXHOIgDnBqLHBXdlMA0QqTuQOIGWjHNY9wZ2qNsZzz80LDQu5tFcOQYngih3buHLZ4AgePNT&#10;v3+GB+3EeQaGt3HWPzFLbCaa9ErSKhLkxgT4/FTgn3twOSGxkAUqxVTJUHv+DRWN1ZJxA44Amqst&#10;dA2Tcrcg94zioMU271B3BhzxAo104hSTtGZwTPao3dOCHle1R0GLXRDja4JOZNSDNtYpjOR8V6JQ&#10;MoxGKB7iqpUSHLQZ/dQlonMtuW7iSIiiFmKgXFHEBpqG8ALONs4ioqoZAWeMwJFC2HRlrRKyTuIO&#10;B2qDFbnuhmgngivAqGJk9HEUNQdpzImRmKqy6Jl2KwDB+0zWAXZgCcgYA8Co3RKwMf7moHeu3IBo&#10;rLSGFbcwg7aZVbbGQwVoyvMVXKTvw0+SO4+KeU2gymBMEfNCwJR5HLbOu9d0zB+SaxegKxZCszjx&#10;FC7AgbSw/OaKrsgIL9RGQe1UShVFWfwtFVxtBYbQpnjv8ip3kMhZEKssfBqcQUgQgGZzM96qkSxk&#10;WpKschgOMRNGO0OqtungA0obagQCw3GY4DRRP5nfdKMAp5B7UBaHA63GdkJU4z5iglyjAbgIEqCP&#10;upcOxLPIIT9vk0K/LFJOVPfiqCG7uqDAe3bJBwZxJqvZjtIMlywwOIBoVouVu9UsTgERRbREqoWW&#10;Hao6DRsPpiJ/MrncJkFe012n0yxcuqHAZmkJtbAzmRFcf9Fttaa37bAEsVgeDXavQdU4EK8LsIDL&#10;yfz81ydW9zO1oMSSd+zbdPpLFq0OnKWpJYEZmc1cmyt1WLi3CbWWMKu7ggeK15fUzKxeKoBkjDNO&#10;DIp2zqyywtt0QrjYMgcQJrj5E+TqqSRjWK1xD7lsPKwckMvZW/FLW9CzKFdJul8AAAx8fJq3Ok09&#10;20dquQsB2MmQMcdzVnb0hK2ibRZdyyX5QdiKzzy7UNhG2V2h0HWJuPFo4JEqrT/pNdl+nPcN63O1&#10;yIbpwxUD5rSLXp15Si27oST0FuCT2atj9PUWiiKxQv8Apg/BOZ+BXLzarm6GShS/hn0j6N6g9r2n&#10;t5YABgR+49m811D0vXJpVts94oWucj7SfgV876b1B9P7YMHYoNyWgKoxuFbr6X6yF1NxVUSFV1k4&#10;PisGPWU7ui82Jz9H1X6Tq7t33rqoCgWJY5ntIra9JrbRa4TfIbYFiBCnwa4F6f60yMzHbuG1gT3L&#10;iJI4xW+6H1VENj3HIb72IGXA8V2dL5C0cfU6ZRdHS7GrN0OFKrsXgCBQLt8Stx1xEAKTMDNa5Y9U&#10;95D+pJyyBYXpntR21LOZFxjvJKjECPFbFrr9GVYB99QHdlCo0htrHsWrNq3f9uLZViMQvM9zNVlr&#10;UKELtaLD3I9vHfuKd0qlWUqoY7TgGPz/AFo4Zt3oGUNp7+UW6ftltwBYk1MmDcQqp2tOP3fNWFnT&#10;G4AEDQ5BMdq9eKBY2k9eB/qac4NgIoWRXDKxAaBgjG0GRJoLL7i7CjoG5cGTC9qtbjb7l0BJmPtH&#10;JU8UHU2RbVSSNyMCSJME+KySwWxiyUUmv6Rd9uzukDYOwjzXKPqTYqXWCAM2cSC0ZBz3Fde1+nfY&#10;7C0CWU75xH4A5rln1JaYoyC6NwErJjkSAaTLAdLBm4XJ8wfWK29hP8xu3FhujmMtnucRXzV63qy7&#10;s4RSFIA7ZGA2a+pvq604DKgUIFLoRB6+Jivl76jci4hnfA2O+0jdPK0EFTOnFNShz6NURLmxeo4u&#10;EKhOACOZFHN4FC7EwqL7UcZxkd85oKp7bIARawFLjqEGmDZNt3CuWItbFIESDxA/3rRuHtCDAm1c&#10;BbZMMWAjd8illEXCLabVuEDJP/0SaZ1PvS9tjuySRPnkUg6e0jDrJke3/iANOjJUZnUZDNoNF0ja&#10;VkLL4DRx/apvq2BvNd27mS2F9vMiYgAVWLe9ssWZiz4RWwAAM0KBbVxZssIALRwT8eDVVYxZaLTW&#10;AWr10IRAG8nmD/gzwTVYtoXPcJVirCCrftJ4DH/Q0/ba2zsCRAQMQ2QT/wA+Zp21pEW4Lkb2JyvM&#10;nt+AK1aXFJ+jLrM6NePprBY29AaS5Ug7jmPxT9n05dMN8g73dQDkScx8RW9aP6cvXXs7byhrzSih&#10;iuyRnnE10P0f6LLqS1ksjEwwc5A/d+a9FpvFPIlbPNajyO2W1R/So5HpPT74eyRZX3HEAwTuXwa2&#10;nTegXGtI7AlQW4WY/AHNfQfpX0hYeyAs20I+18Ar2J7V0j0n+G9jUMm1WB2wdvTsn/DXYwfTsHRy&#10;tR5rJgdb7tcI+M2+ldU/tm3prlzYh6rgzJ8L2H5qzvfw2vu/uDRAyogTtDBhzHkV+inon8LNlkIN&#10;m1p7ZIbkme9b1Y/hpbuBttlSgRVkKBO2tX/2u4L5Zyp/UWsquD8l3/hrrNOoW1pSMEFSu5o/FaZ6&#10;t9IX7TuG0VxciB+0ADnHFfsvf/hjZATbYzu+7g/1YVp3rX8E9PeuXRd00C5nAjJwaCf01ja/GQGP&#10;6j1UeXTPxh1vpV+xu9yxtW6IUjOw/iqrU6bajDdw2AOZPJr9PfqH/p3twippVtje0XV5ePNfPn1T&#10;/wBPWp03vPaJDOOkEFpFYNR4GeKO5Jv+DdpvqOEv7k+6Z8aBRLEszL+4+ABUWe3tDPzABJMfIrp/&#10;rf8ADT1DTJfPsOCRt3IuMf6Vz/W+mXOu2yyoClj+K5WTSzjfHR28WuxzqpLkrybc27e4gzIFQ/lV&#10;dSWtFY7A0Zc+2Q2QpBEUsqqQN9wgkQ0Vms2Jpgb9tVedxIGAfKjmqsZuXHAKbTjtzxV1qbNzZ/3A&#10;RAXHyeaWe0VMs8kkkkGomU6Aqp3WoLCEY8c+Jprct6T9pYATwSaRFyA5N6CVgAnKg1JEYpvFreSY&#10;G4cHyKhSkHRSnSxkr/pWWYoGm4DvaFbuAK9cR1FqDKjMkf3E0jcuBCSyKCB0/M1GiKTL6yiAAi2z&#10;BpJzkwKyYERdIVu54I/NV1u62mZ3Y7pj4ieRRMrtte3tVCWIY4z3pLiao5LHrL+5MN09gw8dqRvX&#10;NwdXMgxk8KD3rFtiVZgD1DMcgipbyVRB9h6nk96pRoJytGHU5Xd0rEEDBilieg9AG6dwOZohdiLZ&#10;d+0AD/Q1BdqXZ7DMCmIXLkI8ORNu4CQCYwKYt3gfdUkEiInjxmgoGD3SGIUiM8iaMunLnb7W08eZ&#10;gUcVYE2xTptxKmI2t4z3pUugQKoM7z1tzVpasjYJz1Y3GCZ7ClQlywLhKggN38UzYJcnwARruy4J&#10;6luBQTyRUbrwYa5tk8jzTNy8xa4La8HcWbODSZZZZZjp3TEyT3oljZNyPO6lcSZMLHaiO1va9sOd&#10;w6eZz5NB05tgIV+9Z3HkGvAI+677cSSBFT7ZX3EHttdvXCA4YRgcAAU5c1joOdkGCRy04iq2+mE3&#10;BlAYgjbBo7KYuN7atP8AVgfIqfbK+8X1pyH2EtuUggKJIkUPV3537V6hcC7gMxE1UjU3TqAbRYEx&#10;JY5AoeouGXMkA/4eZqvskeo4G9Ve3m45I2jiMEkUheubr+47oYjcOKklxkRF2yInImTS6i40zldx&#10;J/4pThQcZ7kiViyrXDsBOCE38mKdtY2u7ccgeTVfaZQF+0jP2mOaZ07qDLncNsqRyD4NVRb6PLdJ&#10;Lk3dinoUgSB81hbZ3BsElYg+BmsM924kBARPAwSTmIoTWGW48ucqMt2+PmiQiUTF5SyB1BKkEdWT&#10;J8UrdhFgIpAEgKeZ7kUzdsgMoN7PaDyRVbbY72XZMCTA4JNOiLpIi/2MFf8AoOfzNRa9Kwq5BH/x&#10;zUPeV+nCxIURBYHzQWa44cMsAZmnJC20Ft2ne7cRWDGMA8TWFd5B24ClWI5MeKjugsQ0bpUVIlCE&#10;APSYPggipQJhnS7bthWCnkgrkRWXR2AG0cktFDDp+ozAk4EwaiNwUMN+xTtIoJBJsmzh3LbwIwVP&#10;is3Z3AyucbZgUJ7S3CYjJxIisahCbpCTKASCOfxSw0w1oyrQWZ52gR/nQrly1ucgZWQYEfFeUXGG&#10;CwzPzFTa5wEVZDdu+O5qUGmIYYwHZiqgQfBqLgxcHuHqwMcRRvsZVblsNtobYfKQOc8mjQDomzKo&#10;S2ydIO6o+24usntgCcLOQDQ7htoRutv+RQmbhy4JOB2OKJFHmLxc2kRyZ5FJXGcdRgg4mj8gqRtB&#10;7jxS2yF2kg9yaahckRaOsEnBkEVL+ZT/AB1gMBuhjC81jdb8GiKLpiWO3YvP9vihl52iSFrxXduj&#10;Lfc//wAVULZkugX9uaqhaR609sKZiJbnsTRbd5fbCse0SBIFQt2kJnBVRx4NQZmRWG1lF2OqOAal&#10;BhcMCQ2Vbt3nzUUeAitCz9pHArF1QXKLCksB4kVkuyKR0/kDtVF2eXLEKDtIk55/NFUO2CMINxjg&#10;k0NWJDEMpM8Hhp80W6N7AEKoiSF7xQhAAB7IlRngjjNTQpIIfcWESaHcvjYSqdCnsMg1A3fbGE3G&#10;AR+DV8lWgrqoDkv8EfI8Uq91vb2JOKNLEOPt7ilhLKAfy0VaK4MgD24BCgZ55PxR9KquVxkqf6mg&#10;jYjsw47KRVhYt33LQR27cTUYM5RRZabSGE9xJb55g1uXpejVrdtQrJtGZgnHgVVaLTM14gnNtYb5&#10;Hwa3TT6a1bR5A3FQZZvtq4wOdlnX6RjT23dAh6lVw3gkeCfFXF4bCbwtktbIAn7ZPiPFSs2Uubdp&#10;3WlgsYgzExSisSpZWuHIOcBa3x4SOFJKTbszcGw9Nidr7ie2ayyQim421i8oQcknOfyKw2bdtTd5&#10;aQqA8HzQ3a2YDJthyTJkqvn/AIo7K+2hKWa2ogkPu2kHgzyRQ09m3uDuRuP2jMEc7qZuMoDi6zbI&#10;kHiI/bAoSWbdokHaVI3AHkbqS2MSSQsqNyLZCyyhSI2jyKZeyDbRto7CSwBkd6UdAyLBJKmPIjtT&#10;SoiESgtNIYE5GRVIiA2UG7aNQ8cAeZwTNFuWipRWXcN33A5avXL6Wi1nLsxEvG0D8UC9eSAvuGTM&#10;sDMHsKNAuRnUK67t2YBwuYHhjSlwI9xTkYGR89xRlvQHdCSYO6MKYpIrLLvOAekDuWqn0Fj7CNaF&#10;q4TG6ZQ94B/dSO4L+qpEgcDls80Z3uWnMABMggHJmlgbdm5c6SRjb8Uo02Yuk3bkLyTIase7bBfe&#10;IbJz+/4o9zouRsUIGxu7eKVF12uqH3XDDY3YINEhbfJBmZbc7BIbEGceKAfZVBcTDo4B3Z5+Knau&#10;tbtSYVLTYHJJNOJph7igwGYbifzU5LrgWdbRLlnyoB8TQlBSU9ne3COOJo9oC4k7d8TubiPzNet2&#10;g247oBcDGYPxVWC4C15XBFs2wW2j+jTTCwsn25xtE/u7E0YO1tnvBZZe/wDimp27IsslwsG6CQGM&#10;Qauxbj0Q2jbuWAUECR3FJW9hRdxKsc4yWJpz2EZQG61XuDQ7zvvHCcnAzipYwiXRSy7Ykfef3RnF&#10;Qsmdu25CEkg7YIioF2AB53vIB/b+KNpwGs3QLggtBnt+BRF0MWiqNeJVRbjuPuJpixau+yLSOOVJ&#10;ntHImhWmABO5kBEcUe6v6bI1xYmc4LA1e4GUP0Tu6a6FI9wbApYREZPFCIDW1AQsm0BY8zkzU7ao&#10;jXLLISIMEGMeKUa5cTcpHSqwBOBJoGv2EqroTdtrDc5G4xJHjilwwt3vbLAMRgxIA71C+WZ29wTi&#10;EjmForsNymdyCIU8yaICgC2gGBKyoOYyalauWg8h5DyQlZ9pFVHJLA7unjFQa1bUIyBZbgHB/FVZ&#10;TX6MG027coTaF3MfJoL2R7do3LpUT/aciiP7gUfpbWBIf8D4rF1CSUVd37mblYFWRcUS9m4zsPck&#10;Y+C80NGh3uKoiCpH4rL2SUhFEAdjivG9EIRuLZ4qDrtBydgKkRuA/FR9gPuBcRz5pja6AsNrgHIO&#10;ZHiq92DH/tks7Tiq2gOYx1kNClQvBmh2dptKgQEEST80wipacBmJPjkAVH3rZa8YDqpCjaIxVNhx&#10;fQsfZlZUXIgiOMUYJc9xSWBUyVX5pu0jW1W0ojfksPFCt6f2tyFpzAIzk0LmMoxbt3HdPtkAQwMi&#10;pKV/U2ElwYx5OK97aiwqoxG4/jb5zRrd5A64UmZB7meKU5EElslFe27LIySe/wAUFrSWiDkKfA/b&#10;TYTdFpwGM8T37xWLpxYUKxbcWIJ7fNC2EkRJe06nA2z84oiWXudWA5kf3qSuof8AUtjKmW8Tmahd&#10;JLIAe/K8meKotEL1vpc21B+0GakzbEDC5tHBCiYasKFLOzMDCx4mO9SR0eABvCZXx8zQtlokbqOw&#10;gwVgQDnjtUVWQ4Fz7jIkeBWUK3GVySu0gGF4astbeQ+6VaZJyZpUmMjVgVdmSPZAGVz2NetJb27S&#10;rFjOW4xXlNy6ru5Tb+wKckmslFUqOvEtAoLHKjJVI24mMoREiovEXA1xo/aR8dqyzEq5utO7BxxU&#10;wS4JOFO0BQauymQYlVXa37YIPkigHrFrqyo6j80PUEhrjBtgkYoti5uupEKoggMKFkSs3XSWdlkB&#10;3zt5UeeFrUPrC0bdtCwWTmBkVvOhBFoEKbh6iR47TWh/WSBWRQdo2TWTS85UdB8RicxdsmRM1jmB&#10;+cCvbsnuZqS7WMT5rvDjBeREV4HBxWFJHaiby/NUyiSkFczJECoM0rHxXoEsZwBUlQYgE4oSHsYh&#10;ZkRUe0EZGazbbbB216FMwP71CzwjdO0VMLuOD2MzQR3NZUSRUos8CG2yJzURHepkHx3gVhm5gYok&#10;QiZ81lVJI5+ayxP+Ks1VkPBRJgYmsucmantM+JFQgANmfHzNSyEJA3ZrLABuKwST+KyCJmrBPLtk&#10;9PNYOJzWTiOCayfu4qrIiOPEGi2mEnEYoRGDnPMVkDPFWyybiQJOakCJErUcFp7fFZDZUUJVEBk1&#10;InbPeayHLEYr3j/WoVRACSBGTUgo4qaycTUBmahbMSPNZMrO7kio4OZGBXsCJqymGZjiTIiMVAyo&#10;qKkCiHgdM1OiqMbOABHz5rxCGPNT2+WMDNRDdwZzzVEMBJ7wDxXgBjp4wT2NTIn7SZ8eKjAGGmOc&#10;VCGAo6enjvWVzPAM1gKSvwKkgEROTULRFlYYIma8VmAJNeLHORU4IHjwTV2ECILR+YqeMngVEuCI&#10;kZrGCWO6oAHDKFINedGOSeBOaGg7Yj5PejE7iSSPEcAVREjNvqyBJPE164D4k/6fFeErnAI4j5qK&#10;qdxAME5zUKaPbSCOwqBkkjsTNNC2qhZIOZJJ5rF5QryOPniqslihCyInxUynJGSBzXmkhhKkx2ry&#10;oxAJGKssEBzXgxxBqbc4GIP5qA2g88jtVkMq84kiamMHmKCIhjJmpLJnqqAtBdvUGnEUbneSBJ70&#10;CSIBUimDcByUzjg1RKBGfyDWWeYg8CisDBOxYnkUvG4yzRURK5JBpAIrKGIj8zUl5MzBGDUSrQsZ&#10;EGDULQXG4Fjkio3NsgYnyKy8EZy2CT2FYG6WwAO/xVBHgtxF3zjiCeDWJP2kgiKgW4g/maxiDP5x&#10;RJFE3UgDGPNee4gDAKIPioyQi5rDySOnbA21VFGOM7cGiOY7j+lDUYaiMm4IMT8VdEsiZImZmilx&#10;gso8c1gkBcKQa8VG2Vj5miACWyUBKjmiISRJt0HeJEZinN6hQX7iQKphQVoUaBt8fPmsBSEILQ3I&#10;NZ9xHaYB8VFTgZBoSWEYTMDgTNCKsqklMntRBd6WkmMCBUGCszFTgjg9hVETBYhcCO1RBWeOeRUi&#10;REMT+AIivKwgwsn/AGokyyQPxg/6CsFkJIE44aoFCF5k1hSD9w4PbxUogbcIU4iYoh24BIkDIyKD&#10;I2/YfIphiNzExngnNUWjCsGBBSYA6hWQwafB4PzQluhRBkDsaOLgZbmRHNUC0CVgJG2suAkgjHb5&#10;rwiJPERI7zU1DGQwWFNEiqPMiwpIIzgjxWLqbCQwIJ4o3s7w0LBGTBrI2bgAN2Dk4Jqck/yLC0YA&#10;B/NQURA/rVg1pVXdkRmO9Knq9st+SKlsuNMFatFmCnB5BqBQqrzyTRuFkEt2jxUINvBIOO1WR9kH&#10;gqpnMd6ICydU7xwI4qAUd17RnmsKOFzP+VQEcd89O7wY+akX6gVbg0g/dQ1TRg7EBiAc/wBaom0s&#10;Ll4BgqgMImobGJVVPMzNIb478HJpiw5BmR3z4mpQRIBTvADR2/IrF4AMDxIytSDsYgzEj8VO0MIW&#10;PLEfioU5CnsRO1pnMfihwBIntNMhSjt7h/y5rzWjBgjzUbIRlSBtA3AZM1EXQu8gT+awUJJkScRA&#10;zmguCJBxVE2ljZeAOv8ApMZNTbVlwVQ7ZWGHc1WIjMNxg1NVh1kAyaPcDsY1ZYlT0wTiDTS27iuF&#10;S2CpGQp5pQ3SWc5Vt3Bo9t9hDe40weOaqy0gIbeMYGRWF4YARB781jNwqw58UTaqvMlW24Hc1ZbI&#10;GFY9QAivbVYkLmpBFuNDZLHjivHeSABMSKgO5CbYAxiiKrCcSBzHzU0tgsZYCO0VlLRWTuiDEioX&#10;aF2QTBPBphXYKdwBCmPxRdpUQDunOB3oTEfuJ2zxULiMpbFy52jyDWWcK+0liqYA+TS4ZQ5Kn/kV&#10;IuxCqCMMT81SYyuArBuoW5icjv8A3pd2O5SRJORXlurzJ3d81K8wZlAQKR37TVimmmSQF1CMPuMm&#10;sbWkKyyQJBNDiFkMQJhm8TTL7vbCBi6yBMRE1CrEQwIIPI4moFlwu35nzT7WWcbRk0o6MrBSoIGM&#10;VVlqmS3qozwa8bkxugzk1EkAKOx8VllOCGjvNWEYF0AmA3iPFZa4TEjHx3FDLkQZINZYyY+YNVZK&#10;6ChUBlgQSJHihK+TkiDivMhBAArNu6RGcjtVWU2SFySDEf71L3FyzIQexHFDI3FurAzRQQGgntyK&#10;otMi7TDj9wqIuFlgcijPZwf8o8UsA3n4OKtIJM8TEzJM9uK9JPPPFQLEjBMTUODMVZBkOvUAM1Is&#10;pkA7WiKXVgJEZ5k0QgxO4Sf20LRaCvc287j5igzgnnzNe3NuZYx371FSAI28VRfISbUmZJNDJAAx&#10;3rEdJyMV55jIz2qFHnZhmBU0f7MDj+9A3YIIzwYrLXCZMRNWCE2rJAMefmjJkoAxMyY4iKTDYgim&#10;kTf9qGJihk+Crr2XOk3K27YPtI8f3q6N66ygArCqM1R2ECBTuLbeY7U1ca2jSskH7a5eSKlI5OVb&#10;pWJXypAMnJII8Gqy9wQWkKaPenADHMn8Uq6yZIMn/OtUF0bYcUYIXjBnNWukYLgk4GDVTbAYjo71&#10;eabTG4CADKtMHgfihztJcg6hrY7dDli170tLF1jB/dXafo/6au64WV9kiQIxAMcyaqfRPpddTcsd&#10;DFYghY3Cvpn6b9Ht6DR2XS6+1AH427pxJB8V47yHkFNJR+TkVLJkf/al2adr/SNPpdOEa1dCKQQk&#10;gqSfPeK1TUaMi4Q24MIO1WifxW5+ua61ddVlgJJGQoUfIPBrQ5S5qAdxUAhSx+azYra5MOpy9Ux/&#10;TWFuXJFktAzuAP8AWtx9HFoKUUO36ZCmY2EcgTSOj0iG2z2i2U8Ylaf9Oe26i1d9zKnaVGQ3Jqsn&#10;Rme6+TZLFl3S0+4q7MEJ7gdzjtXtMF095rziTMEEyWVfAFWPsi2ism7aQHYDwMRWs+oJdQG6nuNb&#10;3ZJEBvgVljKxqycdG+X7ya23p1gpI3EAyQB81rn1Jqzp7BZNSGtu4ZAcsR5H+9UPp/qhUm2HJCjO&#10;0xunsZpb1n1q01hVGmcKi7dywyx2iqWG5GlVkx0uGax6j6sm1toFxGBlEHWp+BXMfWNQb11EVHQ7&#10;ceCPwKe9Z1BVnVUKqCAzxmTVz/Dr6b1fqnqlhwihJjc3xXZ02mUY7vgxKO2DhN7uVXBuv8O/o427&#10;La65ZV1IAAcGQTydvaK3j6h+pNLoLEnUBXDbSpgAeKt/qL1YehaG6txrnvbCsphD5nya+P8A6x+q&#10;7utvuVYOrCJPP4rXpNDPPLlcHVx6eMIxhF3JtWX31F9fai9dubGDNJViMLBrkev1eo1DAu/UszIj&#10;FVrXGYtMqT4qbqoRd4Jx/WvU6TRQwrhcnWw6fYlue4JbgOrWoVu8cVi6xEvIEma9cVNqsrlZXMdj&#10;Q2YdOQ0CMf8AFbR9gvf3s7T0nGaFgRBBzhTRnlg2YgYFZS0LnAkkZJ5xQ3ZfAI5XpEKfHY1NLYaR&#10;vMdvNe2BS205FEsoWcdTeTjtUBIMkQMzkipLrWRFViCD3Aqz/lk9tusAnC5mq65ZKuUUDtR1XQEn&#10;foMdcGEAsGB5HEeKC2FuKCpyMeJrJsXdp4XyTQEORwMwV43VG/kZDoJdjcjQsIPwJNSazbblQQBJ&#10;juTWEQvZyvSGP9TUUuhA1zrA7A0PBTkMBJUHp2R0xyDVhb0c+0NuW+4nJqv0+lv37g22THatrb0T&#10;W6KyXa03EglZApuPG36dCskl6KHV2kSQxLACBtETVZvChgVbqX7TmIq8TXe7uJCnYCJOBJqkYXNo&#10;IAZuF7QKk49UTH07Cl7cAbOwA/Nbp6NttNbb/uGQJAjdNaZZhpgQQJp9NfdURBAJ5FMxtIpYW2pH&#10;TbvqOn/lmsnIWSGUVy7WG0CZUo5Jx5omo9SurbKhFngkYxVbcD3yLp6hIHyKPLlTjSG7G2nYtYsE&#10;biRBkgBqgoclR4OT8VYNZyGkMDzGazaRAD2PCgckfNY6GGA+S0dK4knzWLbA2lR2gAyCM5pRrTLl&#10;YnkCiJqVLAbIBy0imIBkURcnecE5NWujuuq20AVhydtU6ra2vtUs2Zip2Gu7YRnT9xq4ySBcLNsX&#10;25LM2ctBHmqk3LG9WUMUmDQ9Ja1V47PaLQfyD5q21NhLSrsWLamQPB8GnJbkZ8klF0Vfpt5BeDOD&#10;CnE1vqeshoWzcIYGOeQe1c2vt15MzkGjL6rqQdlwodp6REA0EJqKaDWKVuSlRtXqmkuaq57ibNnm&#10;dua1bU2Llud67VGM1smk1ty7vi2qKq9LDufgUr6np1FogXOphkTj+pq5U/QC3N25GtEgw27jkGgL&#10;bLBiNwUck+Klc9xRiBFCF0TPu8nI8mkGlPgca5MqFJjIY1K1uGwLx2pYOp3TIg5qVq4HdFKyp5Pi&#10;KtMotJCBgWxHEd/FNJp0cALcHIwcZ+KQUp7vQ0L3ZuZFYuuy7uQFbdNaYyQqSSLptU0XAzLggTFJ&#10;3U+wN0CZM0Ftc5Ag4KkZWZmlC5eZYAKADNXaBRYm0VDlgY7MT3/pTYEPaVwG3ABjSWmyVMZnpPzW&#10;yaDRLduiWAORPiou0WlvTok2uNq3CC2gXoHn8mtb9TPuiGckLJJAq39Ssaa1NtR1SCxJkmtZ1OqN&#10;66X3EAHaAKmSSpoKN8ISW0H2/pcxUnsKLjrvPn4oruF+07pBG45oG0FesgkZxgViaHWQZbR2pEsT&#10;5ivG1cRN5TbRxat7UJMqTwOai6KjdLky0Z7VEi3JA2AYBmJEjGOBQiuwbpmO9PutxYO4MQJXv/el&#10;WRpZl6lPP5q2Emha4rRIP3HFZYNBVp/NehzPScDmYo7IoZQfsbJNCkWetBN2Nxxg+DR1Zlyj55io&#10;qyqw2LAjJ81JGVDIgnyaZDgXJES5ugMXIiSQM5rw3bs8eBxUhcV3Z16VOG8VEtcErKkGjsm0w7B9&#10;7rDQY+YqJZkAKkqIx+KkyMW+/MTgUMXTc7QCIiqZe0ZRFYwCImTAisPeVAC33A4nINYuEHmdowTM&#10;UEFLnM8QMVW4Gj2oe47pu/MCmUvXEIZMNSXtGPuzx/SmLVky7jt91UmDKBYWr28q4G1p2gDt8057&#10;IVhbUnOJFVK3SWX/AAk/iKOl0K7EkSGkZxToyFfZH3uPbLYWGMZqpZEJZfbckmBHc00dRZA3XLm7&#10;cZ+K8huNtKXAF5/FW0XGNAFtCC/ABgqPNTe3hgjB1YTPcUZAiXNu6WJJLeZoJbYQNh3k88LAodoT&#10;MG1cQE7Y2kT5M0ZXjchgScE1i3ZVy7Edf5wRTIS3ztyQRUUBTmvgG+pSANkHuPNLJJG4DnvxmmLl&#10;hLahwxBxyMis3WDMBt2gmR4FXtZaldcEzqbef1TgCP8AyIoeoul1gYnkc4NSNtiCdgYcgcTQ3O10&#10;JUyM/kUtof2gNp1BZrdrpUbcdzTJcFbewN/5AiIoftXG/wAIzJA70wqu5dmYnwDVpAuMaJIqW4cE&#10;ywIx81C7pkUkELEA1i9c3BQUKheKZDKxt7V6SJI8GmMVyDN1dwHO3n8dqddkNy30GMF6gpuuG3Iq&#10;7vHJihh2KgdMk02MaAeZjF25bNwjcYmAO8UgvQJ3wMhfGfNSa4VYHd1CZjIFLb1H3pg8jvmgyIOL&#10;shAJ2rabI5qbWlZyA24xnb2iourkIF7ExHesW3cDeLQVhiRSqYfBG6207oMEDAjFLhwAm4FQrE4P&#10;M0xfZAWzx2HzQXVZhgCIEHg0SLMWg3TLd+Pj5oqXvcYuCEG/aCPihA8qhAVmg+acug27YkBlExUK&#10;YS2bbF9jMZGRwBFBtodoAujJ+6oqiqEQYbb1zU1ksGhT+0ZxAqFNnjtDtIJBMGKnfVVlwEI4x+6K&#10;D0gvyCRCiOajdtbHXasquSPzVOyALzoLoBG0lZxmKwGWVg5IIJI5nzWbluHe2BuL5+AKWcTgsB2F&#10;JY2IRAWD7jG3vyKiWbeNwPj8/IqLSeXgRO35qSmVZRbHECZkUNh2MKFuh1QMsCSx80U3VEwPtgme&#10;aUdgUEwRtxS63FfLQCQI24wKllE2ZhkcMZC1P3FWCJMZmKgqoP1AWx9s1BGj3IYirbIiWy4QxNwK&#10;WzIrzjKkYPH5qFtxtViCJxI8CsM3E3J5K4k0ARkNt39DKGH9xS7EC0mAATxWWtysliSK846VLjPx&#10;UDiyd5lIwOIP4r20BiCORiam6ELOwsCI5qV+FKxteBlfFQJMzJ6CAIRajb3NLtE9gBzXkUEs4JyM&#10;CvATJIMkHA7VAWxhHMduRzR5DyCJM5akiVhEkkATRtPkBoPJ4qAE2USJuQCDx3qbXn2hmUqBg1HK&#10;qCFWTIieK8TKLIBHzjNU2WGbkEQqLwZoaEtcdeTE4oVy6dyjYMCI5ipNcZ9w2ABhBjmBQFE9pdzJ&#10;CGBIUyDWRtUAKchuWpVSGMJciOxxiipovdRo4JwByaphx/gwq3HKknYZweasdHYHuFwJcQ08VLT6&#10;PaqqeFiTOau7NkDeDtYpwV+az5p8UjZhgrQxYy1oudpmRtHM1vFgvFr4aBDATPNatbTZagfcCPiK&#10;v9MhubEKyCmSBkMK5+R2djEjY5vvsV13ru4PbwCa3v0hS90tuIZcbhgD+ncVqvpekYWmd9lxQY3k&#10;zMZrdfQkvMdPcCluogq0FVU+RXNzyqLGbrkkbvpfT3I/7oO9em6o3C5+BV36f6Kfdtot0vcLSeOk&#10;eIFQ0Nt7Sgm0AA/SI4Hf810P0306y5KAquARjaFPI+Zrz+WcnbOpjaUkmyiu6BT02z1FmQuy5Yfm&#10;lxZ9i7KW9pUbCxO9gzcAjvXQf5eRakEhhIKeW/0IrXtTolVtqWiWSd1ycXJ7/kVzsrdVR0IPHa5Q&#10;jp9dcJtqZMLjsS3n8VufpWsts124yZCqGQ/a34Nah/KJaR9rMUY9vuUH/D5q19LF5S8WlCsoJ3H/&#10;AGFc6b7o0SnGjuOi1LBlti+z7mwhE48mupek6y4+1rrHo6RIAie88Vw7064ym2VtM1xxuBUxPbqm&#10;um+mXXVtihVMgg75XPM+K16RuLRydZBNyR0JXuxcDXAqgg9JB/H4FWdi4WtNbBYRzOQfJX81p9jV&#10;oyvsZlAfYQq7oI+K2GzEKd5wpkSNoPcmK60J2cl42rL9hxJZS6zG6SPgjtVlpN8WoGRcGQcgCqGz&#10;qF2w6qZEELkzVxY1WALSACef3T3mulgfRlnBmxW7gVGl/b2ktg85qzAUWjdUlN5we5jxVJZ1iqRc&#10;BV5KiH/b+aubV0BApMlmjj7Qa6+Lkw5k0AGkWQw3nBwuMnuTSV5RhPdIkntOPzV/sVQyA7hEz81m&#10;+AHk2jkCI7D4pzxJiFkkal6hoHe2GNxlXhSOV+BXJfqSyyMx9sM8+4GxPhd09xXatWos2LqSfEf7&#10;1xr6rCvYcOyWpyAe/wAGO1Iy4VR0NLPnk+Y/re09jfcIAe2zqSICnvNfNH1P0yCHiTG4wAedxNfS&#10;H1/eKe6TaKAxLzIQNiBXzL9Q30dvaRPfgkB3UgY8CuTKP5s9FiypNfwaSTYdAFtzuWccuR3o0pbB&#10;frCwq/IjsKQurcgOq7TJAHha9eGbUOCFWYMnbQtm2PIXXj2muLtJYsGDKYj4PmqzVs9t2LX22lIR&#10;gcqRmKFqLpS3dZQ21RgsCSCe9VmqY23m4vU1sSIwAe/xT8PJi1PfAE6ncVBfdIJ3HzVhYNtrgKFl&#10;JhhLcR5rWzcRdsEbZjyPzVnp3Xe7BA4/Ofia62LTbmqRzM2rcIy/Rt+gRjuQhd8SYMbwTgzW3eme&#10;nbbSEWet+kZAkDyDWpem2ldhFndtzG7p3A11D0WyDb9xrZFxWMKDIE5zXqvG6DZtbR5vV+QlKNbu&#10;bN09I9KNttPca3JkgK2JJ8jtXXvpzQWlssGuEMy/YRIieK5z6Ui2w0ArutgI69mJ7zXTPTdWUEOm&#10;4pxLA4H4r1mnwQjHpHnbjve6TOkej6RfYO9ptwRO2ZacD8V2H0HS2tPaslDuJYFSe0jiuEem/U6B&#10;AhVi7EkDtBHaup+keu+8FT3lQC3C/FbowaRmnmxZE2ndcHdPSbVsJx1MxEjKgCt+09ge3EKqggR/&#10;irkfonr1srbhlhY3KfNdA0vrdkByYKh8GcfiaRkg74EQnBOn3RtT6BCt6Z3GDA4oyemW+k7pUghp&#10;ExFQ0OrJX9JoX5zNXmk1hZGIVVLYaSIikO0HFQZpGt+k9JqleUZpHMRWlet/w70mqJcW3VtsKJzH&#10;kfNdyuXUcAOQ8LEqY2Uq9i25S57RhRgAUcc0kKlpsfPHZ8UfUP8AB3RO3tpaYowIO7H9R5Ir5e+s&#10;v+ntPbf29GWYDa91yBI/2r9ab3p1u8vX9kAgRndWm+p/S1u+txGtKUzuLrkipPHgzf340J2TxU4O&#10;q6R+En1D/Bv1TRe4f5cuqtyonjg1xnU/T2q0+4+0EuAklQJJI5Ffu99TfwpXVWrpW3JkRiMV8xfW&#10;v/T3o7yX2VAG4BCSFFcXWfTuKVvHL/B0dF5/UY8iWTG6+T8nNRZhyoBURuf5nsKRGmtrba5K2wDl&#10;YJ3fBr60+qv4K3/T3AtWW2MeG5/IrgnrX0xqtI+y5ZcbSwY8kfMdq8zqPG5cL5iev0fksOdf3I0K&#10;3ZbqZQoV8ExuwfINDbd+lbVDIJBlukx4qxu6C8WC7XVwsYxMeR5qrvIOhSTuHM9z8zWI2SftJBDZ&#10;axkpuDGNjGZPkRUbxJuElAGJ7cA1H2rY6xdaQSCD2IFDsYk92IYFu9URGVW4jozQ0two/vii7y6s&#10;XY9ZwJpb3XBZFmSerE1K+xVvamN4xjj4oGPiTlT7gU4B25NBDQOkkj8QIry3VQhvbBCDK/Pmaml8&#10;XHKw0ASV8zVBmdQ6t07G6oMRwR3owhnIYCEgMeBS6I6b4BKqRjdBisWLkSXykksRUBv9l5prJQs7&#10;qQqsGDE8/wBDWdRcuQ8LDSZIMikbV5LiMEJbgSJBAozBBKBlgZGc47mtMImdyZn3UIClguA0NzJ/&#10;5pX1AsFC3ASQSSPijG8Au+4oaTyxyalfZ/bFxyjA3PzApwL6Nde4UlSBBI2qucUa8UKMRJ6ensaj&#10;ewdQwgAxDHH9qV99bJJ9uWjqJ8fFGJsetMHybe3aoIZTFMHbDMtqIAME/wClI6a5beElQSDhjii3&#10;bouG17ijf22mroByYVXLNeHvZMCWAO2oXHcGUuLvXzxihbmcfYpY/wBQtDvAtsYIv9O1W4oCw6bT&#10;aulHK/0kyeaCxTp3EyijvE/mom6/uIBcjOdq80a4yxcAy7876Ci1dB7BS4VhxDg7S2JikdU522kh&#10;VdhMhp4qLPvQyQUTiOx+KBIhOCoz8g0qcUNhNhLTFgXuKqqp6fmn1YKylb2SJBAwJ5pK0WPWAWns&#10;eMeaC2oJvBQuwBQD4pVDUyze4zwC5zMkCJFFe3NpAXa5GYPA7UtadW3FrZMQSyf5CgX9RdchioO/&#10;ueatLktsk5tq+3aQ+2R3AH5pR78FnLEsRxESaILSsSEtypBG4GGim7YZrdr22Y7T1YERR0LSsqr9&#10;nf8AcoUE5E5oS2jcLKctwo3dqLc3OWdjhsBeaRdHXdAIztg8xRJsXKI4LVsIOmMGB4NGdTgnqYEc&#10;jG2h+4tj3P0usDk5EmpEPID3YgCQOJplCqJXLNxJ2N98RJ4JoV1DcDSjb7YG8j91WGms3CGcKIWJ&#10;DHJmhPZaXALAZERE0LDjFiN9xc3OXgH4naPIoDe5vcQzBFB3DApq77arclgYEbVEZ8UqLTksZ2yP&#10;tnEjzS2MJ+8cH7FdIkZivTC2zvEqZ3f6CKhIV03nAwEXCye4ioPZcAbtpOen5oCyVy21xA6DJeM+&#10;aVuKwKlz379opm2CAFIIcEtHihm3dBUIwzmDmKtMjgLvdMsWvIwbAAoJYHlYxHwKySFVgFHVOWER&#10;UihFwIR0qOommICmBLgXBklTiIyRQXUjM8HvWSqzE7TxHaDXggcnAA8zTEwKBBAGO23xHfzT/s//&#10;ABH96TKyP+5Ut9WVtH7puOqsHIOBmg7/AG4z1Hgmpqes5kHieKmttWAyvEj/AIprFIAzAXLmOBmO&#10;CKyoubRN0hW4ntU9yI2VK+YyKw0hNqrIPUp7UJYFnX70UnaJDd580yz/AKZKwTH9ZoNpFJWBPOOI&#10;rxZBDIu11MEHuKoq2wtq2pG4DaMT+aMz2lIZRLTxQxDb5k7WEbeDRzqA+QqAACVHNCw038kdyiSq&#10;wGTcZ7mljbQlH3GRnaKOrIdxcDzmh3Sm+fCnHioiWJsZBMmQYBPaoI0glTECKkyrtWMqf7msoqmO&#10;jAGcxIq7KsLahjuxngVtXpWnVvdO4yIGzzVPplVXXam4DAHNbP6Tpw7BBkcwDial2jFmyNyLz0yw&#10;FRCwKbVMq3GOTW72bVrrVrM2ymCOZ5kzWu6e1dAUsp28CYxHmr200CFRmcLt5lc5rVCNU0zgvUOS&#10;nH9jLzutyLsEHjMKv+9JBVB/7kdyJnnxRtxtqrghgykEcMD+OwFJlXTM7hshtvI+adYgcFosyy4c&#10;r+4dgM0oA+64SwkNDBh3NFFiUO25hT9oMMail1LpubLkKwIUkZxVhqQjc3Bbdw7WFtYJiKg2nt+2&#10;HWepeI88zTty37isYBZAJHE0S3ae4HQOLX7iIy0/J4FJk6Y+C3WUjqmxcXBwSPn5o9xbBtqYBLRs&#10;BkCrJzuurs2kFSCAPtPzVZdW0biI94gxKdMR5iomDODQvqbmoVWUoG2HqxBG7uDS1jZt67hicgQY&#10;gU3Fw3DtfaGJYseB8kUG/c9xGB2OBDAIsb/kCiUxPPwLtZZShN2F2kII85g0FnIVSybU5E5OODRb&#10;j2ybbnc27Ow4CEUFrV1f/lgGMmJ/pUYSXN0CNmd/g9ZY9qxNu9hgbhIxGJ+RUNoVWZCwkxB5j5+K&#10;Rc2xL8OkcZiaHZ+xqyfofuahWUMQItkwDSb6cbVu7TtggZiJqRMElh1nBbmBWQCzIGnaTPH2x3ir&#10;2/sn3P0L2iCgG1u0RnJNOoi2nChyRMbuCDSjpbuF09xyWPMQBUx7Yt3Bv9zbCkcSam0tTfwF1Vhh&#10;36maFMyDHaKG7W2uP1KkkSQf8NE2slzcVEBZX4oEbm3NGR4wRUSI5GLdpRCh4nJI4E0Vbe8A79yg&#10;7B8TQYabsMu3BIB+4UwHXaFSVHOTmasGUqDXUFsjrIVcEp3nsaXVD7lo8kk5nI/NSgEXHa4CoEeJ&#10;IpW7shdtwksIU8CrcQFM97pYlTnqIwJANHa2QI3qFLbWj/ehNuChCgKd9pzR9OxF1gXJAAkL9pBo&#10;aGbkiws2mvNi4VKDcociIT4FS1DM0PvEDqKkbgTHgUT22i2ZI2xEgZngGiNcRIItn3CQMcHyTQWx&#10;jaYnYulSt0uZ2lVU5gmq640yCQHJgk5g/FNamwZuBLg2lo3dw3eqx7iKDbgt0yreDV0KlIgzFDP3&#10;S3J5nxWE3IFyNxBBjgCjW7jSd4mCd3/ifioWlAtA7wCvejBjJfAALDr7eYEbmNQvqdhLsDJkwJgC&#10;iXbknNsy0EFh3qVyTiV4loq2FFggrsyfd9vfBE164o3dLxGT4nxRLnthkRSy+SeKCHurCTBJztgZ&#10;7VERkbaiSTKxmBy1ekPcQ5I5jsCaYe6wNnewDZnxmlkZrSBBlmJUnwT4q7CQY2zFtdow8Gs3T7d7&#10;3Vblyqg4H5qB1C7mXexjjESRU23FLXWOMzQhUvg9vdNp2KzSeO81H2bikIDBcRtHCnnNSZepdokf&#10;OKPsd+gQwK7p80EmyJIHp0dCXubjMgRULNy8FO26kRkHEU0luRsDEOFxGRFCFwqgUuoOJxSmxiQv&#10;aWd6jcc57HHim1ViVC2lVd27jIHbNCN7qQxBLcDFZZ/fV/bVo/eGPJBoGGogdzdLYSGKtPIozXNr&#10;RvgbjDcz8UO3cIBgFt5P4E0N5VBBXDjHY1Qe6kHCO9tCbhVVPUWzuntXnJPQxjupXwKxdcEW+k8/&#10;3ND1IVQiiAZ6u5jwKFsvhhbd6192yMDgRxyKkSsowtlDJO3sQKy9vdLhumBAFDF3/uMxJXZImltk&#10;ilZlkZrjgsFAkzPJ5rDAFdzPtDTtHgDzQfehd27uMRIpxg233Pc6TjY3cUtsekivFg71WIiGmKx7&#10;03TvcktldoqTFSqHY3Q3I5g1lFQYLgkHDfmqsj/kIt+N+PEACY/NDu7VJUifBHihqxIISDgwRyal&#10;HtW1O5ZcCQMn+tUXSIWihCzGzkk+fFDs3LjdQy8lWPaBRQyhVi0qKwJk1DSldxCTumEXlTVMbjSN&#10;5sBbduwekdEwG6v/AIquc/VzDcizJXAJzW+b7mwAgM3yvVjkVzn6nvdamJBBP4ml6K/uGycV+H6Z&#10;qSOB2mRmvFp7ZGKgcTFSB7ZNdcaZndFTUmdoyagoMmsLmKogSYnpqSFYeSZOKAZkzRQeJxVtEJGS&#10;E74wKjtgmRxRF2rtjJ8CgluoYjNUUeEADEVLcKjx8zUlUngioWeIgwx+a9xMGawCYBr0Ax8ckVZR&#10;HdyDmsf0ogP3QZBrxI2iBV2UeAnisAZBkGsDbxWARAwCaoiPEnxWTBiohpEVk4HFWWeU5gYisggN&#10;8GsADPPwakY/2qizOdvHDVlQPMVAjaYzNZDSSZqmQgsYxRBzkkdhXiQZPBog2nJEmpZQPdG3yKm2&#10;RzkVgA9jWAsxUIeJwTIrIUBeRPEV7aFaagJMYFWSjO1seGNeMAkYr32x8GvdjParJRn7QpmvFoIK&#10;k16MBoxMCvLJkQfAFUyUTZy04HNeYSAKiZAVZ5rxkEE1RTRJSATiRR7KAK8jEcn/AGpaDMeKmGjd&#10;B57HtFCVR6DEdiOPNTUFmOeKFa5ifmp7QN/masqj0Fsxk0MmREmPmi7SIjmouCQDGfFWQ9tBAIxO&#10;YoQiak5gDI+BXmJY9sGrLMqY5UVKOREmhmcQ3evMpAkxzU4KoMLpwQAAvFEnfLNAIAigOOoY7c17&#10;co5U/nzUooZAViMQQpIoYUlWhSQsSaxvO8EisgsTAAgnNCQyyiGYYiAKiXZSVBiKyyPB6Omokkja&#10;R8g96tIpGWzB2gGKi29VCkYJkUYLGf7jmBXnQmYYk9qiLSYEMoLArg8VF2jjiphDJlpgVARkkdqu&#10;izxbAAYk1OTB3Ge9DYgbeqMZqZUvtLYAxipRZ7eBA3Y5qeHjIJmvAws91okWyX6DgYihAbIuACNp&#10;nvUoBYbiKCF2MoAMxINYEifiroJBwxXJYcnjwaIpDnk4BiaWVWbZ4ojKybuAJioQ8pLHCKKmFaS4&#10;YdMDHzQpAmTz4rGF27sfFRFnrgIHwc1ncJWWPzNEYMAQDUbvAI/JPzUQDZNXDTMAMeeTWWQYbJHF&#10;BHSQCp/NEVxyVmiSK4GEMM5aOYg0AKpJBaJkVJXY7pMxmTU3Kky35FQGgE7AvaDTZZnUhVFA60Es&#10;uDjFSFwoBDjqkR3Bqw0+CBjIBAGJPcxQ2OC0QJqEHbBUxNEddpzkDihdFUEZiYG0ARIIoLD7p/dW&#10;NzEHMH5qbnAI/vUSIYYMQIHPmonGQIHFFOCvyBArLLhfkxULQELnCjHIqIBXOBI/FTYsTcCg/msl&#10;UdRBOOaoNIGFYiA+JmKkXZl2jMZipmWaAok4FYVmAJmoWkRNwTmcRgVJnDRKfmvb1EEzQdwxnLc/&#10;irosYUKoieaIXm1ETEUujqnAOamtzYIEz2qxbQ5tD7T3McUwtgZXbkNgnzSFvaPbksIIBq1F5ybh&#10;Z8BumRzRKhXumA9pghLsZJMzmq9BO4viOBMVaay7uB2oJJFVbbG6mGfihaDx9GCIA/NERGgxAmSD&#10;yaiTuBIgYGaMwVbgByQCCPE1AhZpETnAyK9AII3ZmsJCnxmPM0RSc7T3qyrPNYaDtUicQaC2ABBx&#10;jFMi6pULuMEf50IBDA3GYxQplL+CCyFuKpoRxiDFF9yNxETxUjgIRkxFXZdGEuPgTNFtpA6QJ8Ez&#10;QIkjEdhNZJYMT5ETxNV2U0WJQdJeQSDk8SKDfayUDQwgAETMt5oJcbUBzByD2NNITvh3UgDEZqkV&#10;FMX2nbu6qxetPsJ2nLRPyKvNNqdOntQozhv6U/rjZu6Z3VNqiTPfdR7Q06TNNwFHI/HeoSczMA80&#10;V1weIgVErADKcGqSJuskXLNM7j2msh8+YECKCRIw3Jrwx+3vzUYKHEeBd3LmAOakZn7xAAKk0qrH&#10;jaeDjijRubgDaAatMm0YaGOZO0zWOSxCDqIwDQ0LC2FXOZqSQWXa5BBJqAbTBUNJnaByDUPaVdoH&#10;BPNHWC25lJG7NQIXbhZxC1C0gauyNG4Y4qDu5djx8fFOBAQAMEUJ0IIE8mFqmRPkTLEAGemY/NeV&#10;D2GZmZojoByc8EeKitvdAn8R3/NDY4kwySc/Ixmp2nCAtPagsxfmIjFeDEfj4qAhupkkiBTG8Kqj&#10;dmRPyKT3Fd08k0/p7kMCQM5A8CoRL9B2bb0oxz9x8DtS9+H9rZE5BI7fJp0tZWCqyuSw8mkCp9xT&#10;bQJumfFX7AjBJ9icHqXccZnzXn27jImDU9gdkGZPisMARBnd/lRBVyC2xLAeBFEuCAFn8moKmS0Y&#10;A7mjBt0DEweKFkBMSwnbuxyKjtPUAdonvRrnxhduKATu5EkEVROAm45nI80Ww0QxOPjmltxYxu6a&#10;IJQmD+Y8VZdIsFYcrIBjmlWci50jIzWRdUmCD5kVi5dUlcwAJiqIhdWaSIyBJFQZREEZMEUfcsHp&#10;79jUGtuAs7R81LLsGJz5Yd6yWh8gSDiOMUSWMAkYETUFEQTyM5qNhJGCzZhs1Iuw3g8NzWWEzDA+&#10;IrAYkfbIHNQlMwhknAiowT2BzXpJCg8URhEjuBmKopkSpbd0jziockQ/FEVJ3AGpKJIELCioCQO5&#10;lExBOaPpnAY7VKmYFLzE9Ap3RFt4IJBGZoMn9rAlwmWTXAgUSGQCTiDNR1Kyi7GhTB5qxTQtcsrc&#10;UgqykGTE+aQ1WjCAwSCeQ2IArnwnG1zzZgjNN0uyrJBbgkAGfzQrZQloxC1hlMsJIPecV6cgHkVq&#10;o0EAwIO05A71sno93qSG4EnyfitbaVzH3VYaG41sgnmQQPmkamG7GxepV45H1H9FSwT27m5cgKR1&#10;OT5rr9u6NPYCWxKlf+2THTyeeDXzz9C/ULe8un2jaWlmiSCa7/eQX9OgWCrKztcbExkRXzvVYpQy&#10;NP5OBCdJpPldnN9drBe6kRkBPuMGzCzBFKKty4WAIJZNrIIDIB3FI3bnt6mS6bt0D3P8TcRHjk0x&#10;q/UHuhDvReLbPAU47zXQXCRmUVKnZs+i1QZlS3cyFOVM74/xVsOi1ROoJe4LZAJmORxBFaZprubi&#10;e2oIT3N/AJmKfXX29hFpWcm3uE43kcz+KRPka4m6N6nbu3PYCHMliWgv5/FOD1BHsPvYuWUkE9+0&#10;Cufprl3hiqMMEjgsYxmrZPV09zRXQCFBaUI2y5+2k/bJjxWuxH1rTtaVby6drdq4u5XAMALgkTWh&#10;ar1hrj3DcPwCJAPgGuu+ofUlzVaXUafUqj7So2nETjHiuDesa9LV42kg7ZHP2kea6Onx2qodGKg+&#10;/QhZ9P1HqergXcY3+MV9I+g6Wz9P6O1da8oQw6Qsl2I8fFco+h9FaS0mpuqJZSoB+yZ71TfxF+rQ&#10;1n23uFyDBgnBH7h8Vtw456jKscekHii1JSWPe21Qh/Ej64OqvX7du6+xjhJMKZzXCbjF7pMgCd0U&#10;9qbhuNuMGRFIqHJIKkqGIbzXsdNp44YKKO/CNNuuwkhZEzv7jmD4pl1jZIiMA96SDbhv+5VMUa8A&#10;SxaYiR8GtCYUrbQZ9iIvRuByN3ZqAbaAblGB90fNSuanpTpJH+9QK7jBUwhkEYxVtoAmAbXXE7xE&#10;nzUfZgEkmDgjjjxU4S4bTLth/J4zVna0lspe90GAxgk96uMbBc0irAtEiLTywPFH9u4TCgKVChj5&#10;FWyWLSacMrDceQvjtSd26rqdybZhfBEUzZRLK+70naSOoyRVho7iD9VVG7gA8UjctMnUMqsj8ViS&#10;qqxYgtzNCnTCa6LZ7qXDbUyzEmSBE1VPpdt2Fz5n9tWlnWuUbZaUDGe9AvJv3kEgtlqJpMBtgbSS&#10;yBCVBacnzjFFu6UoT+nljAnuBU/T7JvDYCApbkmunW9JoERRdQEqIBJ4MU7Fp1ONiZuW7gR+idBp&#10;Bc/mbhZltAKEaMsa3b1T1HTMHHtsBcWWB5gdjXJNRcfQXrgtghTEOORS2p+pXuWdguMQBBBnM81q&#10;3xgtrYWFSeKaUe32U+vtkXStoQoImPBpjQaS3dugbhgEgEc/k1WRumLh3YkjIp+ySRghduIHeuep&#10;cj4x2xS7pG3+mfSlq7aF0OrsrRBxA8GlfWNFai+gA3IYG3AxnFR9O1YXRqobPk4k96R1GqJuHepj&#10;inSa+TJimk5cO7NZazF1zJZfJxmn9JoHKuu3CrIG6oWtLcu3ChyTmPE963f/ANGXT6MbzuDLCkc/&#10;igx4XM0SyOuDRLS/y67NrbjJnvQDeknE7eY5BrY9fp2uKrsMINo8x81rjhAAykweQecUvJj2Awyy&#10;faEWJ3KykSATWWuRs5JC4I81JrZB27RyYrAWFMrE5iaVyaEyVh33oVlZpqy6AluzGDP+lKCcBjid&#10;wPwaZRlsTuJgDHerRTOn/Tq6YWlDdReTt8fijetX7I3i2AsGFDCZ+a0z0z1RdNbtKxYsJb4g1H1L&#10;1GzdVl91iex7bfFbI5opJAZcO9eio1EB1TpIJJ8mlmc7ml4BJ+4TFL3bo3GCABx80RbL3C4UAmNx&#10;k1kbtsOC6tD+m1d6EVnBAMCBWWvJqCZwqtJMRQFs+1IIJ+AYBNAXUgLBDCMZ8Gr3Mtx/R68VyvEC&#10;ROZmg7VDAQOaixCEHcDmCOcU0zkBCGhfPLGaoHbRF1VQAGmTJMQKzuuKWnq25kdprJTaAGMkn+1S&#10;sXDJlxHLfNQpImrkL7UFoIM8EA1PYTvMjyAon+9CKbijKpDEzM5xWx27Nq2lwQ5ZiORRwVvsjgJa&#10;K0boAcsJP2kYFbLqtLpdhtPbUDCiAOfNVFpl063peGI5jkil21Q2hyN0Qc4FM/yLi63cEHs2LbdM&#10;EyenuKtbDu6ZiAMAGMVSai6L7K3TI71sno/pln20e4T+p07VE580zFyzPlTUXTK697H/AHmhsQAT&#10;Ga1i4TuEmTJnxXYtR9LaEaQuxXdAuKjNEL4rR9foFY7VVU5ZflfFXlxcXYeP7kOJQNRNlbZUh4Uj&#10;q+DWU3usBJBYZ+KsLOmV1uhipPEgTDUzb0JUHMsIrK0PtiFtN14bRHVjwQKkmmd2eUCrPHJpgWof&#10;rBUDJgyK2f0jTJ1m5acvt8RAoopewJqTaUWajb0z8uuRMjyDTV3QWUCyCqtlYNdNLaV7Qstp7ZgG&#10;GXx8zWl632xd2KJ2iUU8QP8Aei2R44KlGce2alete1ukHqgA1hrpFtlAJ68k96sNTeFwXIdW2kGB&#10;mq+8pASUgn7Z/dNLkqH4m6IXDvbAJJErRbttLgUBTkcntFDkoZDAMBTSr9pCQW7VIlyfXIrcCLIA&#10;YDgjzHegbgZAU7QJBHmnLzzuJB34I/FRZQi4tsJ8DmKLaSIsCSVE5IzWUtrJG0mKZtItwHu/ZRxi&#10;lpbfDqS0TIPIoWgib2w52quCPOa8jOYA4CxHmje0EkRgIGB75oQcm00KNynufHigIkZsoxCSsFjB&#10;nkCnnvLtZEAhfPJqvHQLbMWYH9swSaYWdsQC0yY7VKLl0D1JgO3xQE6mjaD0zNTa/uVQQJUkkczS&#10;4Z2TftjP+VUpA1wWtt22YRTs+1RUS25N62zKgliaAjqWA3/tqe4qSqkhmkEDxTlIU48hLV20RbMM&#10;I+KOAmWkleTJilCwdRIZswPz2prquIqugPTJFEnYLDwYD7xMQsCm9MLIR2VZaOoEzFV160wNs7WA&#10;MAiasU04lg1oC2piV5M02MRE2Mm/uZdwXqEkRgVX3WASTcgkkSBxFM3rKtOwnZgDdighGVRvXoEj&#10;GTVyRITsAzxbRd0/+QobpbuOh3tCjANMbBMN0rAIbtU7o+0TPZTwBSnEbuYnZtbWZ4kgGhpdALgi&#10;ZjPBFNsWlSWUHbnb4qEoA8PJUQpI5mluwoy57I2S1y1fZgAQYCkzP4rKXQqKpUNc7Uv7jopLMV+P&#10;xTNvVb/bbbg/exEkTUi3ZbqmO22CoUZmLMP7TUdqg7FctGTP+1KG+/6sOHmMR4qIZGkzDhYZZwfx&#10;WlTEbETKllLEgDv8zxWFtm6HO7MRzxS9u0t4q07VwSDVimxEMKDJ47mguxioVIAeQQDjvkHyKEFd&#10;Sys5UiST2NOtasw42DdGQaRdQHQSCZ70MrDRPZbK+5Kywn5qNprjgEooVfPaitb3L0hUgiFFLu3u&#10;rdQXTHMAcAUNkpBrcW7bKxzux4NQIIG0lSpaSPFYS9+lkSPJNKe+sQGhQOqRE/iqsvaN+4pMqxCr&#10;ivWjbDAKAQJOe1IalrYc7Lhg5E8RUmuF98gDg1W4jQ8L/UoZj/igV5NpKhU+7n81C25wwM1FmLKg&#10;Utu3ZUcZqwEmeYFAGzIHFQvMoJG1jMUa2jXDnEjPxFYNxmR1FuGGR8ULQyLErZnDDIOCBU3l4Klh&#10;/vR3fYF/Wl/3domgBELsoZpAkfI8ihcQ7F2BXaxsmPjxUwihm/TYyMdiK9s6SQxAqJVtobfz38Gl&#10;ks8YYuDcKmKE26FZmgDgxzXpbJ3TArBcjEnbzIqBxQRr0zC8jNYDztIeO0RUSxBPXznjzXrlobhL&#10;ASeBULpEQkt1TmibF6wuGOYFe2gANugd68m33JKyGxIHmoRoxa2hQBMjB3d5qbbAdocGAZNSbeGI&#10;2yFGDUmMDMcfkzUILs63CoyCBUwp3z3YcT4qTXA08hpn4rBtbZAEZknxUITFwbmIMLtiCKxbusVY&#10;74VhwvAqF7B+0EFhnmsMFBIWNvJqETQS0qhGXcFM4NSJ27XAljwTwTQY6Qd0QJnzU0kgFkDDnFCy&#10;bkMNffEXTIMPgUOFBbpwfHf5rG8OsBQmRz/tUtl0HbgxDBqEo8N3uJERgSRjNX1jSqoMic5IpXSW&#10;A4VMTP7uJradLo3CqSF3M0GR4+KTlmkqH4I3diptoTKpIHTnirG2o3ALtUKQcDmvMksM8DPYNUCp&#10;Qoq2CqhsAniRzWSUrNcI0O2LRe4yfaXEyfFX+i0+woqurEYJz1z2rWdPfG/CgxAnsR81u9iDsgyY&#10;EqOmD3isuV0bY5ODatLatsx2b1Kwu1eF28n8V036f9NXUWvcZdwJjccbs/cRjiuc+i3Xd3K2lIR+&#10;Ln7geM12v0W0FS2AwS4CHIXqBHEz2FcXUTdUadOt35vo2n0z0l1KWrq243Hb19RXxXRPR9Kj6ewr&#10;Ip9vcGRs7t3GRWs6fU6dGtlQkIZZxhYXwfPxW46JQLFhmUsHJyYDKB8DkVy59HQpOSaMP6cAkjUs&#10;CpKe2uYHcVBfTLKldpQ4jyYP7QBVrcsWmAue0yq0bB+4kck0PTWlG14i4DIY98QIHxWfaEkjX7+g&#10;2QyqHGQkGCjDx5ommt6Nbga4GAMAMG2sfOaY1llntkIN4JDKJiVHNe0tkNKvm2YE4hF81hnhps3R&#10;yPg2j0cXWUpJYh2ld/xIn4rcPQmRhdDxlTCoOX8z2Fc1FzToNwKLt6ASd21fJNW2g17i8qX2l2Um&#10;AYkcSSO3iaiW1C8ii2rZ2OzdCJYK3j7mJWcKRjirNPVdOjXFM25BksuCfH5rl2n9XtBLItOxbdte&#10;QN0eas19b2MkKJJwAAQwHfvBFasWdL0Bl0sWqizqOl9bFtTsLhSJLQJkfHinLXrtu57Zt3TO6Y24&#10;Hkz2rk6+oBA6qjFmWAWMY+RgxTT+tqjXRtbYNu0xgR3UVpjqq6Zzsmmn7R2/S620WTrQAbmJiWNW&#10;mm9SUSwafcuAD8ea4Rp/WJO4cxOWkDyT4rZNP6+EuSy4RRgGZ/FdfBrIyS5ObkwS3dUjuVn1C1JW&#10;OQQO/wCc0+LjBLgaAIBEGB8Vyf0/17ZacI24MwYQCQnxWx6b1RnN5DcJgzuB3AT3rq4s6kuzHlw7&#10;WbPrL7PcURIVDxzMdxXHPqs2WXeL43RtHcKPNbJ6x6xbIuMLjAouVYHPauOfUHrlwfzFu3dCN7LG&#10;WMEf18irm1tbZp08LcKZwz65u2TbvvuLBDu9sCQ+zpgA18tevvFy4C9xChBDLhYPAruX1b6obl1m&#10;37m2FgRjEZH5mvnH1y4f5h3BG1lGSZJZuRXLkrkzuQj066FrV5fccysgzv8A8e6gXX9v22e5KgGI&#10;5maqdVftowHuFVkHK5xSN/XGHsWpYtkuec1X2TTDNyE1mtxehybc8DAnvVfqdZ7Zabe0BYIYzuBp&#10;W9eFxdihWKrBnkxSF240bDc+1B1NzjtWrDi/Ri1Wam2NO8W2C2wCgkQcmn9K6kMuOrIjDE1rty9I&#10;LgmTjatW2ksqBauN0wpw2Ca9FoMVyTPK+Q1DUGvk6F6OqbrbOjNGVdydv4gV0LReqW7NgKgD2S8g&#10;988z4rnmg1NqxFxGBICmS3ersesvYQspEtLLtAAjvKmvXYJJUcHJGbimnydJsesmwpckvtTbcB4n&#10;zP8AvV431StuytvcRuTkGN1cPv8ArtpbabrjKjmCymS5PfMwK1rV/Ue0KTdnbuAhu35rU9ZFPoQt&#10;LKS/Jrg+lE+t7en1B6GBUK3W89UefFbX6L/FjTlnQ3yN2ZGDjsO0V8H6n6tvWrZCrsDiNwy0VWP9&#10;S6ksCt85M/ily8qDLAl/6as/U30r+NOn3BGKYUZbEj5Ndd9H/jLoxKrqLcPJCnIivxW/+TDWrvnV&#10;tMgSOI+Ku9F/E31HRXCU1WA3S0Tz8VeLzMV2jlavRaiV1xx2fuj6N/E60yW4vBtpyoPngV1n0j61&#10;S4LYuJE55wY/0r8FPRP406+x7W+4GhpmMEfKmvoP6T/6jLzsm++zCerMY8A10I+Q0uWuaOZjhq8c&#10;pXF0uj9k9P8AUCXipLAiSBjt4mtk03qa3GMPIQZAOAK/OT6a/jtpdSypa14MsADaf7RXf/pb+KNj&#10;UW1K3SFLbe0T80e3HJKpI2YdTL/kuT6r99LjDp2lOe4rO8O7DdJAj8VyjQ/Wy3Qba3QTI6zmt10H&#10;qguS7bSxXj90UuWCSOhDPDIuGXF+0GUy8hVyfIrVPVPQFuKzG0o9wRsHg1tCa2zsBDqADIJ7xQPf&#10;l2DHJAlhk54oE5RGPGn6OEev/wAPtNqLVxDZgNCSFkgeDPFfLv1f/APTam5ciz7YbduIEwRwCa/Q&#10;9rHUwk4OGYzM1Qa30gu15WtKxiSAMEDvNFKSmmpJMRLSJ006Z+KP15/AnVaMH27MqSdxGSkcV85e&#10;u/RfqejOx9O2RunZx+a/fz6g+itPqFtyLZEbp+6Jr5p+vv4IWdbp7gK2kLkTKyWA/FcTV+JxzVwN&#10;+m12bC7cm1XCPxbOm2G4jWjHfGKrNTcJUrsMoAuBAjmc19y/xF/gXq9I1xtPYhYkbR0gDuBXyx67&#10;9Ga/RPduOu6SAxbII/HauDn8Xlgr2noNH5bHljT4kuznaXOH2Hgk7ail5zMhlAMlTk/mi6uw49xk&#10;siQMFZHFKXTgOtyDERHc+a5ksbi+UdHHmUupE7LshttLEKZ2keandZQ7gqV79XJFLNcm313cjuPu&#10;x4rIKE7g8hsdWYoKHJjie0xuvbnYYia9ea4AdiBW2gjMCPNLp7lvdsRbiEZMzXrV4qAMvvGVY5gd&#10;qpINsu7epVcbpUqDCjEn8VIKcQ5kYZR+74NUOm1IQuNhQeOw+KMrIVt7keTJx3rTCjNOTtFq5CIw&#10;I2mOfmkmvNsC+524oRZ2EXBBZcE80zv2DqQkrAH/ADUuhqdoSOmuXt7BQJIAEzBFKvbdST7QbaNw&#10;bmIq6ve3aC9MDJheKSUWht6GJE4zBBq94LgVllm3Ju2SckjxRv5kJcfIgGJ/w/IoV62FN1pIIOPB&#10;FJ+9LjcpiJWjjIxTtNjFplVILksT47UcXE5LbgJkjFVyagsSHMATPHagk3WBVmVVKyIptitzRaWr&#10;jRO6E5juTRrOpKhQlucE9feqWy8gy0BPPeaeZpUxgcT3AqmkOhk4GEWZZ9qiMoteVHlgF6okxQXx&#10;A2zOZowvMRvRZeNsf70qQ2L6IkNbUqbrTAK9gZ81C5auMxfcASIZRkn5qZbeyIWUKJJ+WogZRcLs&#10;vWwgEYJApQwPb3mE9wqCuQRECo2rxUbnlSs5jkGpTcKB+n8nn8Go3L3Ux6mGB+KiIwroIVnCqVMp&#10;B7HzSt0KNpE5O7GIPgUa62wMSTtjgkEmk7jjqcgiMgg5plWBvasE7E2WgqSTLE4/tUbrXS+MoFCk&#10;zkzQVDe0Ng3O5JmvNNobwVBU5HmavYBvY1asSgtbw0U4u5wiLBj7pORValwKUG7aFzgZzVopUsSb&#10;YGI/M5mnRSoWrvgItwgFVeWRsk/6VJy0bkfq3ccRWFuEOhVQp5UR4qvR5J3/AHGTK/71Ukh0bB6u&#10;yiFCdx3EAxxIpJ4925u/xRirO8CPcG2SIIz58iqsWmDLkN05g1naRJdmAD1j3IjkDvR4AtLC9QGD&#10;Mmg2SShASG5Yt/tUWLhlLASVBwOKEKLJ3WZkUbWJLRvmJ/NDn2mf9EyWifjzU7jwysSInaB4nvS5&#10;Cpt/VZjugwcCogrMXLquNsEtMA80G5ZLzB3ODAzRjcVyTO07uw5oQVSGbeA3jiiXAMhd2BJUAwpz&#10;OKyGVmjYNrZgVK41zIbtj4oOxZCloB5o0AeuMStsoAFJrHsf+ZoW9upQcdoFR3n/ABn+1NSYNllb&#10;bZdLGCpnHapS0bYKr901iDsSCpXuPFZ93buUZHOaOjKEW7CgffCwfma8vuWthAkQeTIArzMy75wo&#10;HSO81BQ+0wMMcDgVW0OzyM6ATBz2xNC9wqyFurOMUH3CZElc8HIH4ovusXAYtAEicVKK5GGLS4BE&#10;E5Hk1lbpC7NokjBHf80mlxAyxwBiR5owQKASQoByKqgrZO5fW5u6NxUCSvFQJQ3DDOZEwBU9pBu7&#10;I+PGKWLHBA6jyKqiMwxVmUMduIijWATM58E0EgnYPaXPnNN2dNCncJC+KGXQDdFvpCzi0IUsCAQB&#10;E1vfo+lRd+AOeTWr6GzGzah3giIrf9HoAEXaqvkEt2DUzHTVUcvUycHfosdGqKBmXAhB94z3iive&#10;K2Ft7giq8yMkzyaKqlQtse2GklSBw1ScXWFxTtO0AoqANJrYo0cZMVuWrTbyckREYJHegpfi9dMQ&#10;jABc5HyYojO6r1BAewUAQT/vWAEhVB9u465JyBNGirRgdFzrPW8BYgbfBojXLZZT7YQQMnmfNKDT&#10;WkOXBlQTJyT4Br3uk3M2gDxnMEcf0qf4A3r5LJUUC0XUQpm4V+eDWGa0yh7rbzuILTkL2pRby9TF&#10;LiwTuTsGjBPkVOzpgUuEShC9R7Z70DihsMq/Rh79uF9kXFjl45HgVXOzAja26CSMZM8xTl1VJVmY&#10;ycbRktHEikr1y0S7hwgiG2zKVNqRbybqB3kCbtqNtInpIkf8Uo6lbUldhDCD/saJPtgpcEgnB4MH&#10;io3QE3ZZpUHH+80DQxKNAVtllO4QpywPOeKF7ZC/90yOlv8AY1NjYLWv1WcoMnmPioxZuBne3tAU&#10;mJktHxVkpCXu70KOCCAQAcSKALXRKELKwZ8US3fX2+oEqGkgjIogIuMJt8CVPb+tXQNmbVkL7BVd&#10;yeexP5oLK7Xd3vgmdoUidwFFgspG4xPSijAagMsNwZGYDAQaJItNnvcKlsKbhEc4M9oo7MoVhcVV&#10;UAAxmDQbjghnNtCQMZzNSuW7ctsjewDMJnPiow4sjetKLO0tlWx8qaHCwJGccePipe6sMGALbphe&#10;QR2mpm4WuFktqd2JNCyOSfsCthdxDEKP2Ed6OpYXSx2tsXIYQc1nTqF3yNzAwDEwDUBZPuMt7MMY&#10;Y4moUHKISQYcBIUfJoIRv0iGxJlRmIqbX9rDcNp43HAIqaou1WIJDHpXzV2U4oD7lx2ZJhd89Pjx&#10;R7NvD+4NngRgCj7ZCyrEr2PemXXDkIrExkNEfFA2M2Izau2i0szYMgkSp8Go3Ng9mCrQcsoxms3r&#10;9wxFgqSkLt8UI+6bUwqLGIwZNVFMqTSKy/fNx3zBUzBxP5pAgu6uvzuzjHamb0vKm4HYsMUC4Qx2&#10;T1FpxiAK0bUZZSfyCvINgUIOoS2ZipXNnslSuGiCORFZa6bd79IryPurwm57iDbIJuFeOKFoOL4Q&#10;MSwA3kIuFZuZryAW1ZgkGO4magNzsT7cQu4FcZqQuXSFAuESNy4yD3FANSYPU5hwcFSIbP8Aapps&#10;NnFtZBkjvQrKnIHSW80b3fbnq3bcAkTAqUEzKqFTeUQtz5x4NDW5DN0EM2ZGI/NZVwAkCS396gtx&#10;xuAEb179oqMKMugtq8xVwsKQvUxzmoEEm30RiGzQdoKzklTnEc9zTBGw7du2SJBzNA2W5smlvIT3&#10;svkAft/FDQFRabcSVwxXkGpLacXHZVnAYHiKGFbcSgSMFvM0tthQlyMu3LLI7fJJrLISU3OIJ6Ry&#10;QaDattcL7gSd8iDEAVI2YyNw3Tj5HEmkmmNkxuB4ErwZyI8UO+4cFcBh+c+SahdYi2WdYdCODM1j&#10;VWWEe4gy0gmTINQjZneVvIVgr88RUHYXCtonBPAFQuaghoR4AWCTmfxU2uINzBoGyCO5NU0A5AoX&#10;YVElFfOeqmWv4fb0D9srQYbekH5MjFTS7eCNccnqMbQOPFC0VF0kYVDbtk7CQSACDyfxTN1ChKKw&#10;G0SJ7TWGK2g5ZsXCAR4PxQ2QNdbcDAA2jkn5NJlwPhyDa8qERuZiAGG3BFSLFvci2AqkGAMn5moq&#10;WRWI5YwPAr11htUA7Aq9QJktPiKEY1+wbtsCEH4k+KAqEERB5kjzRVvM8JgKFIOKHaCiQcoRJMQA&#10;aovaZts52qIVt2W/Pis3GHuFAG2jk+TQ97zalcqCARjFeD3dpDEQYAYnOKgSiTAG4LJ5iDkCmLMN&#10;c+xIQ4HE0qVYm5OTIg0fRhQ7ggALiPJ80E+mPjFcG1+wyWhughRIKncOrmuX/UnuBlBIgYG2umvY&#10;Z+vo2rgiYECuYfUwKahlCiOccGh0X95on3A1hYiIzUiMYahTRN3EV2Bh6Qe5M0VXMATihyAZArOM&#10;9NUQysdRbxFeAIAkmsE8wsCohjjxUIEHTP4xFDK8yayszMc14kg1EQIuM5xUQpmSDmoSfmiEHxzV&#10;0Qy7E9yI4Br2CJA+DWYOKkygmFGKGyNAdrEYGAakZAHSfmpJM45GaiXyM81YNEQ1ZbAGayG6jmsg&#10;4qygYx2qRE5nmsGTOKxiBGMVAkZjAkGoTgAeaIMmBWCxByKhEYasgcZrw4qR5Yg1RZBxkwayOY4F&#10;eVpMmfFekEefzUKow01ndwOwzUe+DRW28zBioQkZJU4ziahjzUCKyVIHAAqUWTAx2NYEkmpbSCOK&#10;wPEzVkJXRIJ2VknaVI8VEZ71EN8z4qihhU3cDI81BlMxEGM1jLCSwqY3LtAgTQgtoEDJUHECKmrQ&#10;D8V4rJIPasAwGNWREBu5oinee2KiGEL0geRUlkBiPxUISAaeO1ZNxoYzmp7oVv8AMeazuGRsgBeK&#10;opC6EeJJ89qiDj7oijHIJIExEVEKfbB2rVlkEaRXmNEJ2CBz3+KxAgDiM1CyAEGN0Gc14scgnAqd&#10;xV5n+tQZjOcGrKZgCACRU1YgYnFZKMe34NYiAZU5wagLDBYEwRWd0sIM0E8NnjgUTapgcUJSDQRk&#10;Kc4qRXotEqYzPmaGr3BIJP8ATvUo6LZJPS3erLsCAYPTjz3BrzIQFkCPNGFkv1yYoLIyhpjzURaZ&#10;GYYEKJ5zXgf881MLKk7ckY71428HcpqiGUdTzn8VOZ6Q2OAKHtIWJnuakXAmAZqAkLjKZEYFRBI6&#10;mHxU4EMpPGahCsMk8URaMlYDHcOaiWn8Dt5rxEnmPBFexhSTGM1QaJb+kwuKIjLtPc/NLlxBG7FT&#10;CDdng1dAy6Mh5AE8+KKVAA2jPf4oCHwQAKLZVmMA1GgPYVXgv0yNoGe1RZGUZUfFM2ghB3tB4/EU&#10;qd+0w05NCEee7IOIMR+RWUeAQVJWMUJQZmohiTyYORFWiFkhPUdksfmlyozKgGYE+aGLuSQ5kVOT&#10;sWFMRMkd6lEREliDQc4INHClulmqDqOd/NWkVRhnXbJncTnwawJ3bZwaiRB+4YrKHAKjPNWWkGlR&#10;AZpIMHyRUw8uDHAwaHbubuQdwGD5rCvO7EAeKFhE72WgsBJIFYIxIUf0xWYtkBiYPk162hVlG2SQ&#10;ahdmCpkKTtzUdp6gScU3p7J2sQJFFu6LcoZBwR81aQO9XVFWGJnEyK9tBM4EdvNMNBY7iMjMDmhA&#10;KCQeaoPkGgUjnBH9qmAMee00JsK0KOKkvWqk8A1ZTCsFTIUnvRVvnZlCSTLTSoubN8D4zUluMVhh&#10;8ipbBcUOKxidy/71BQYwwzS7NKnAkVJDtc4gRmc0RElQyLY+1TLASY4olvRF0UryZM0sksQANrHn&#10;xWyae43SqIDtECP9TRwjYE3W0p/5N0BPtHiYIzSwIMkZnLTW939CgRY1BLcsD2n5rSdTZ2XHxjj8&#10;1MmOuhMMtt2hRZQ4AM/5VJQVeOSBUdyndmI8d6iRIBZj00tmiyMAu0YMTUlgyBjzFeDkLHM9+9YY&#10;QTGBGe1URmWMqRtyDP4rIUGCzf8AM1ELkyDPmoOsAdNWDYVRDCVM8iprejd+QKWdSCJH4jvUkBEY&#10;qBRH7d425GNqtJpq9qn34fDiq5DvDGMxOfisO+6Dn/gVcZAuKu6GF2GEMwOIrF5TAATAOI7ioLd2&#10;xAmKIH2kBGAAHBzM1AUmLCypCkuBJiouDIXeJFTw04xMxUrjTs6PxAoaYxAjnJzAisFTu7AfnNFc&#10;SIKx815gAAG57zVWWYkIzgweDM4qSEqCMZ70FgokRnyK8oUhYdquyqQ1buMAJbFFQ7oSAyht3iKU&#10;UAkGQcximHwuE2ic5q2xbRj/ALr7AAJECvW2FthIYgAwa8kD7TJ8fNSJLlYOATFWCAWTguCzVk2w&#10;BCriMj5q1sFI2ADncWBiKXS0FKjDCTzVUMVsQFtpYle3bgTXntZQKYnscU66e402xukcDAoW1ekl&#10;SV7mOCKqhyiJPazEGaKt8iOiQRA+KKzBWbu3H4oH7xiM1aAkOrqFLE3LnAzFDLl4XxnPg9xSwYMC&#10;oUA/Peio8iIntVgJJBVs7SGAJwZjsaXUum4sSBn5zTLErO1jE5Hg1iVCyW3SZFQpy7EwmJ2Y4M15&#10;W4IOODU7blWYgmKMh9sDwRiKFlkB7hJwCB/vQ3WchZHFHW0CxjgCjkMFcK4CSMkZoSPgrSYZomYx&#10;RLKARuGZpjUIvMNJ8+KXZdzAwVgAc1AlyjzW5tB/DmRQCGI3FcGmmLGFkEAkfmhOTME8DjioizI+&#10;6S0fNY9teC/aeK8jgncQCamLhLGADI7+KhR4Mn7jIipkQv6f7oycxQW6QQpPmsz0ruQGc4qBRJhM&#10;uSDIByKiI2tBqQmR0kSOJqfJE9oiKgTQEtCgYn5qJMDBhaLulgxE5r20FgpESZI8VYANnBwAakQQ&#10;Bnt2qZEgLIXMCsBSqlT9xMeaoFvkGOkY5pnSsu9OCB2NRjEBgBn81hH/AO30iAcRzVSVphUmbdoL&#10;SuG9lQMABW7HyKc1OlUE7nLFkgmDumlvRb21lti6ApyW4me1dJ0vpAuElF37l2tu+1o7z2rzmoz/&#10;AG8js4GZuM3XdnFLulecjA7nk0lfbggZJgCumeuehNpQyOgMP96GZArn93StLQCStb9PqY5FdmjT&#10;6lN1LhoQYrBJE4/saJYli27EEHnJoTYVTGBKx3qG4KWnJ7DvWlq0buGjrv0O6WtZZcuUBaIBzBr6&#10;01yC96fauFA7kLKCRI5AX4I5r4f+ldWV1Vra0HcInMV9remKB6Ii6hpNszPuAFQcgKRmK8R5nE45&#10;0zzWS45sqf8AJyS/ptPrL5utp9xkv0mGDHmqTVM1u4tt8o8HH7SuOqts1nqNtNYE3g+4d7DCgEeB&#10;4NbD6bas6m7dIIBtZbGCo7Ur7riladCIpV2abpdabl1k3BmZNr7gYGeDUm162ggB3qo2iRyCZj4B&#10;rrq/T+m1Rte7bDITLi2SNzdifmtivfw80F5Ctm1+pEfdz4/AFApxfo0QxSnzaOF2dXIvWyJTeDsP&#10;Mjt+KFq2f3PcRldCB7QVuF/2NbbrPo59LeupctHZbcl2/OB/TxUdd6fpbdi21vajW5TJAlpjNHjS&#10;bQLbSqjles9Sa88adskkN3aB3FNaH6QGuFm+91lUyU7At/zVlfX0zT3WZwd4bP8AhUD/AJNS9W+s&#10;0tJdtLdQ23BZRgjI+OK6mNTltWOL59jdHpJTnNt3S6K31v6is6O0LPvoGVNvQsZHmK4X6nq9Rf1B&#10;6ZWZNNep+pDWXLrXH3Fu4Hiq1Le9IDBdokZya9XoNDHBH9vtna0kJRiril8Ikq7Cp9tvnwawdwUr&#10;7QydzGsKikqVVlxOTM1Cw+4sN8gzEiBI7V0nVGvkG7wzC2oMnBqAVyHAcHiWPArIuqqAk5GCPzUL&#10;adawx2/5T80FIEkyyp7RGCeal7fSIdhB71Ap+nBIJDYqbcND7j/hqUDRNmARQbC4Ix5Jp+zeUFez&#10;8lTkVXQ1xm6T2IUCKwX5DAFi3A5ooypkcLLG9fAO1SC8ksRwKXW4ptttYuZmRPbmmbdhVBLXR1wQ&#10;ApmrLT6JY+7agYFoyxnzWja2DKSiVdktKO+ZzzgUIoxX3GEyYA7yau9do1tBWkbS3VNUyvAJRt8M&#10;Z+KGgd7fSDqWTZjcR2FL3bitcYrIjknMVncPcIX9vfxNKwCo3iBIoWTkd0t7+XvKWUMWMx2xWxpr&#10;rW12uyZuTO7A+IrTd0ockHsI7VNVbA3YjKTyabjzOPBdGyagjVMu/aiTB2nJPYmlm0jBlgfbjyaz&#10;bYqrqwWIDYyYFNPrV9sOhCFsCMQTVyal2VCrf5FWbV4mAACBGcf3pW6S7mXAKwSR8dqPZKXrzAAs&#10;wXPxFMqtuCF6iDE+aQ0HbC2r/tiGSJxnieRQNU91kRmAWeNvegXdQ1tEIQtLEwcjpoD3oKmRtI+0&#10;mYqPoQot0XXpd8W7rHjH5zWxr6vdFkhkDEicmAZ4IrnulD24hhIJ5OKv7wDpAwMDp7nnnxTITklw&#10;xsIU2Z1N+5qG2bQEWRiqZ9MUDTkYyasTontojFCe8ieKU1FhU3AGRzzJE9qqa+Svt0rsQ2qfbIRo&#10;DTDdooXtE7i7jOdvcCmN+4pIMnnzR9qkq2wKPtGfuoKRN1AVTNobZBGD2qTaba22DtHOJNC06ZMM&#10;YJ6VJmKZVyQ2Y3NEDM1KVFNi7XQNuZMQAOB+aC9ouTCjkBviiPZKYS2TjpNCVdwVGkKcn+nagobB&#10;mX0oCyFHjNFdSAhVTO2D4io6coZlx+CMV64+9dok9jOB/SiSSL3MPtaFyBncBPeq4gGZMsJbNEtK&#10;VLGO4gE8VFnXk43YNCyXyBW4DtYHIpyxp53KYgNDfj4oJslySXUkeBW3+maCyQzuRIExxnzUhC3Q&#10;ueWigGmPRnG0liaF7MqwPA4Pcitu1Vq2qOeSDux/pWvtftSxZWU8gkcDxTMmPZRUMlpcCQ1IT24A&#10;IBzu5PxV0NQ1w2yl2QikHMmTwKorzkusxAOIos4dog9gMSKGI1SCagKAy7jJHmkHulges/bGfPkU&#10;ZRcZ1eEIMkBqC29SwkD5idvzVSBC2mkqEMkQWIrc9Hr5tiXnMGcTFaPZ0jveW1bE7s7uK2e16QAo&#10;t+6Xg9SocyKfp7XozahUv2bx/wCu2TbAe4HCjdBya1C/rrbnc95jKkgEcT4qi1R/l2BcsEPaPNJu&#10;7NsbcSIwIo82b1QzC5vmT4osrcb3gBVUASOQ1MXtaSht8uDLGqIvKXPETA70NLzW1UpJI5msu+0O&#10;2L5La7dQBQBNP6f1e69sTcYNwSPuJrXBuc5aByZoYYEjLc4NWpEUOTb9V6hC4JGVHkYqqu6tmmD3&#10;IP8A7VVi869BAWFIE5mppduPgCIonJluFu2SYhQVLjMqMRUPauPbLAzHkzFTN0EMzqrHhYyTFJXn&#10;UYkqMGOwoJDF/IWByp3HuDyKPbJJKzI2mGoSBJc7MTO6vGOkLIBnI4zUjwBNpkw4EktIDD8ipOHd&#10;bZdyOomZoIG1V2cA9YPejADpB4Ak/BpqkATexbFt2RtxgBgKVW0MBASIBEUZLgVnle2SvIHiKeVC&#10;MC5EqCYEytA0Go2Vx0wXbvUy4iZ4FCtRvJzCmP8A3p42gQzbDt5AEyPzSr3W6pgKBuAHzQSQaSQQ&#10;KOmXDEZ/E0u+qc9TPC4B/wDKoLdlXP4BxGDUH9rcuy4zTiCKWRjLlcMYUwT/AEoCoxAYDA5zRHMm&#10;AhIbBB7VN0IIUcHmPirQO4gcrhgRuOPNEu7mKZhgMR4NSUbhcEldp4qTM52QsyNv4piFNgioJCwR&#10;BDZPfzTdq7IUlQ3Y+FNLbBMqpLHpM1BY2wx4O2o20XSZbIs/qASUiM08dQQpZj+mzCAcwap0LQCq&#10;yphfHxFMBjbBU2f1IMA5AHxToZTNPEPXWeVVZIbkeaCEEEs8BjQ2vsD9kOQO9R06q8DaSwJweKN5&#10;UVHGMM8oU2bh58UWARaa5lu6jse1LXbkqwkIViNveOamb6brbBCwaBBxHk0LkmE1R67F4k7DhjJF&#10;Jtaa0LcKekmIzTwa0xdbbRukFjx+Kg4PuBgJHGexqqsH7iQqyAbArnyQeahnc/O3cR4mj3NOqPDF&#10;2b9rR5pZxJO5zIwFNBQxNMjbBEhTJBImsO24IzKs5yPg0xtKbWaMiCsYNCQHA27VEy3Iz4qrI0Ss&#10;uqFlksS2KZ2bYTMucN2nxSaI7gBTA4I7/mjzc4Lh8TkxEValRFEI91mO62wDCVeeTQTcjadvT/v3&#10;xUYUKp3tI4H+KaLtcDqClThaLcXQNrhDPdmeABxzSwK2wC9wqzckCAaYuiWOCCBjE0O6WCx7kiYH&#10;bIoXYaIG4J2G9kZz3ntQr5BVCpAkjppq0plwqBnn7qA1pAetDMwPmluwlQB1cjbjqIiKzdIliBmo&#10;ENtuCQRJBA5FMJ0DdEBVgDzQUEZthV2ZMV5GclQzcnBrFgZ7CWmPIr0BdwUHJglqOLKUTxDKWHuY&#10;28xzUgCpBlSxVYIMkVF3BVV57c0UWwAzBlBIjB+00TZVEA4IUQCQSWFB9+QxZW3cGmws3ASYB5PM&#10;+ZpdEd0LRIJYjOaqygbEBmY4LAAgcGg3RvOXmBIH4o7KZDb5O2CDxNBWy9xitpYY0thLsGpJdWPP&#10;YeRQ1JKws0e4sLbgFY/25qLqIMZzCx4NUGiLqzMmZLCTniKyqQxlongxkViJVZENOPmjKPcIC5gZ&#10;nBNQNL9nlD7YGB58xWSHUsAZHaBRGEiDPP44r2+2ACm5iQQZM81CmQD7UUqDBI5HJqLqLbtsye5F&#10;ZuIenHAztOBXpNu3tVl3dx3NQgRbpDEe2ucyKTDgxGAKKoYF3UxtiV+TUbg2QZAHMCoXREW4VmVo&#10;nMVkkwGxkTiiOgkkjnM1JBH2rkr3odxVAbNnAOTPYdqYS1BVBPJJnBgVBYJ2zHaAc1C2u1SQWJYG&#10;ZHahbI0hge2CIkAPJ75NPWbEKqtkMSf6DzQrSW/bBW2STErWy6LSj9LEbhDDmCaXPJQWPHbG9Lat&#10;hW/TKEEfPNXK2VxtXpJgkkkg0zprCFLStaIliDGCsDFP3NMtq4dpxt6yuRxXOnktnQx4qRXavRSW&#10;U2yMDq54qh1eqKMqyWUoQD4jtW3XA6xtcpaIkkZ3g8TWt6qzvBITCpJKnMnmaGM7LmtpVLrHtbrb&#10;Ksggr/zW9el3JWXBXkNH72bxWm20TcWbPmRMDxWy+j6coZKEW9oORMZ5NBqGqAxbnI7F9N6V5txv&#10;m5KwVnZnEGuyenPct2xcYGy+Q9xEktGIA7RXLPQbiXUsCQFQlw5JJx4FdN9O1Jto5S5diRtZhBkm&#10;c+a8/lds6+njUKNo056htQKGQMoU4BOCD2+ZroHorWFDe2QV3qoMloA5ie1c/wBM3/dvJdR1J2m3&#10;B3puzOIGK2H0z1G/7CqLgKPJdSu0STzjiKyZGPhw0dLN9nRCz+3cFpoYjBzzVa9y27qqEf412gwC&#10;R9ufmqga+S0iCxkZL7lcQcHgUm2sbC213RdKiW6U2jOKzSyL4NUEy9vtbTYLKJtA2dTcfBrXHt3V&#10;dIfmV28qVB707YNsWWRdlwbCxVl/1niDVVbvJssKzFzcTaFE5PeKz5HbGX+y0ss9xGDMw2OJlcuP&#10;CioPdtG8Us9JJkWnY9K+TFMWTIsvdz9yw5yoHHH7qT1CB/b/AE3e5kP3wf8AFSJJoOMiys6o3mus&#10;7IGMmdm3d80xZ9StadHItrCtv3OSGYx58xVNeuzcX9SCQZCjpXHcnmBXtRekqswBZXIXt8N/pWaU&#10;5G3HFF+PV96i2tm5cAViQ3SWV8hQfimLPr9xLVplUAq2xA5EsImCD3rn51dwc3mckYDCYXkCTSC3&#10;wbVtHW4WUthznnIkf5TSp21/caPtnYNJ9SKUL+2y3IkZnJ5X8Cr+z6xqCyL7ar7Zld3O08muOWPV&#10;P0d1lzuAKCcsSfP4HFX2i1vvuwB6kVRuPaOK1aLK4M5urSto61o/W4tbPdYvMkDAcH/FW6WfXrRJ&#10;9m8SqqFLI21QSOGDVxXT3ZMvdWSGBgwSwo+v9XOyzv2MtwEhJhraV6XDqmlZyHg3Vwb/AOqfUR2O&#10;wDKQg2OOriuMfVfrN0256NjoDcZGy3f7ckCoeqfUJvXWVQgW2rpIksTtn8Vxr1v6mtE3tTbV091T&#10;u2yRjEx8+a1wm5rnoOOBRVPj4Nd+pfV0vXtpuIjKoACgmZHn/iuQeq3bVz3FtpCdIAXkkfn/ADNW&#10;/r/rrhG2gKpVQUGAJHFc/u69v1kLI8AKIJxI7UcIqbbRcLUeWQvXnssFvsJKEggzJNU97VurAO2W&#10;jd8zSN9rJFsopAYNBOYqsF+RbhCGmA4PHbIrWsapGeeZptWbENV7bK0HKkAA8eKBt3mSrBh+6ZGf&#10;NA0ti6pbB3Bv6bas7dkbb6yYTJnEn4ooUmIlklJAfbt2rexW6jBLmrzS8BUb7csewnkmlLOi6Vfc&#10;dm37SMgU5IRScsPtnkdVel8dH8Ezz2ubc6fovl1sD21Xc4eftwRGMUF/ULqhIBAEM05IH5PaqV7w&#10;ETcO4naSDkfAjM1rWp9Qe5uG8hZ2ATmuvHI12zNDnpFnqPU0CsvulkL8Rwe0fmtY1/qSHo2lWU5A&#10;M8dzWv8AqPqMsN6mZKyvGKp9RqRukXI3Lk/Pia52fVO+JExQk5u4qui6fXsVMOSOwqtfVkKy3COk&#10;YB7mqvaZEMYIETwDUMqDmRMGc1znkbd2dWGKCjxFFkNVIXa2QZxwB4qaX0dWALZaADVSxabnVtYi&#10;QKMWPQFYYWZqt7XsXLBB9os7Wptby1xj0CMZ481Yab1ZBkHpXsSRWq25Kui9QA+4nmTRLVxMKWBi&#10;fu7fimrO0jPPRxadJHSfT/qe/pkL2bwBPIE4nPFdY+l/44eq6AqWv3WCx+7z8GvmH+ZIgAEFciFi&#10;Yqytalwzzc6xGBgRW/T+SyQ9nndZ4CE5JwW3n0fqN9E/9R6OLYe7H2xmSAOZFfWf0j/HLSaiD74Z&#10;S2eqPur8IdB6ldslG3tMkLHauh+g/wAQ9XoijGYQ4Qsck/iu7pfN71U0jDLwmfG04vbzz7s/oN9O&#10;+uNK7bE1CkOPvbiK3/S/U1m4hb3AG2Rgc1+HH0j/ANQustNaXUXfbWIbxjiJr7A+hf8AqE0uqQEu&#10;YIhi7Rkd66az4ckU7MkdXkhOcZLo/SPSepKy3JcD3AD5FNK1kQGZiEHTIgGa+ZPp7+Jmh1QRGvgA&#10;y6vzXVPTfqZHDn3gyWzG/BwBIxVTxcWmdHFqITXB0BjaVXnCu20jGPwKqdd6OjFUCoAB0AiYnvR9&#10;J6oL9q0fu3ZDMAN2Kb017fbQo5G6QO8x2pDtGqKjJHJ/WvoPTaiWawDySqjB+SK+X/4g/wADbOpS&#10;4bWltC7G5bkH/TivvRLSm2w2NJwgGJFVuu9JLFB7W7ogse/5oHNO01aAlpk4y5ab9o/EX62/6e7+&#10;mN42UfeW3BYjaK+X/WvpLW6E3Eu2CJ+6OzCv6EvqL6Ns6zT3rftTt5cfNfKP8RP4D+neoCP5W4AQ&#10;YZVrnZvFY8zuP4jMerzadKvypH4z3tC1s2wigEiQeYA5mkizyVTEyRIjIr7M+sP+nzVaRg9mw6dD&#10;EntK8ivnDX/Rmt0YcXQSVYxgivOavQzwSaaO/ovJwzpLa06Ofws8kEDzAmj+0U+4jcUyxxHxFNXt&#10;I9hmDICCN0/4TS+0AvveSynPweKwnTUk21ZXsGZba7/65kxUk1LPcVWgndukGJHiKMPcZpHSEXki&#10;M0ncXeCSfz2iaZEjdFs0C4zKw5weeaesX3a2LfujwTHJrX7alXKSoAXFWGgue3kiV4ccyaklwyQl&#10;yuS1RL4g7vsMQe4IpQ223x7sH+0E8VMOPvKsZJkTye1MvbHtt1mBB4kAjsaTuNSjaKa+rA2lAlsz&#10;8/mqa+GLmbBUrMEHGKur9p9qCGZTwaqNQhtkoHMjvTIS5M2fGJOd4tb2ChjBkSTRrIEmUgqIDdiP&#10;xRE06hoJ6Vgkj5qLOVYH21HbHJ+aduMmwy99gw6EInEVlmkEXFgLXkuwlzZj48GopppTB3M5EoO9&#10;EAzxTMhtwB5mBRQ263G4jaJxQmRGNwldu3msAyjgmNwAEYiKplwbDo6blbYXXBUnAAphC3uFQcgE&#10;mMx4ilQGUBHuyiruVY5FYsPtWRJAbd4MeKVRosfYXLigRvHbsaHd2BWCjaQNrNWbeod5ZmABaZPI&#10;qVr/ALkFV6p+ZiqSJZlXA9o7gxxC+QOaWvakvJVNpAgfE1J+t1cokgQQCeKUvWmbcUTZnKDNMiLl&#10;bTIC6F2rlnnzEVJHt+5c/TLnnaaVxcuOA4AUE5xNHW8zMrnqDiGgREUYtngnUrbDuBM/FPWXuXgn&#10;DAzzjikbjK0Ak7Wb8TTlu6ELFYKkEDOBUsuLoca442MrdUznt8UAKXUwGGZoFy/0jaY6YZ571NdS&#10;HRIBJOD8ChdtDVNfJ6/cPQFG7sTHNBuNs3KbUgHt/rFSuaq5cDps6RBkGDAoAvb0VsAlpBGfwDQt&#10;Ecr9kSqm1cYyB2M5kUC4yvbAKkmdwM5oiMzPbdHlwhVpoDD9Pe1vrLAiPA7RUroiZhYdRuMwJx3/&#10;ADUPegWxshWG0x5FGHt5O0ozH9x7UAkBH3NInAqFhERVP/cbMnioKqttkEyTE4mpNvtOqzKERQwx&#10;3BQwgAwahRFZt3Gtl8TICmaDeslVJYHOTJqbIxkhVIkf2qUgFmRSRs4ORRpkoStXDb3BeSeKLB80&#10;MbTgxI7D5qO4/wDwkUwHgeaA0FAAcQKKqqANoMLg14oXlTKtOG7Cpb5E7CU+0z5ppmGAykwvAXM+&#10;KXDjYRuz2n9seaIXKqzbRDGGHERQXvy5YIoSKlkA3LgVR0TIEkVNl9xFYJuMxzH+VCBKg8jxWQBK&#10;dtvVjzVFxRguACYB7VOwoYqWaJBoO4llyDBnxRFK3GuRMjljVMNkWIWFG4lcg+aizLvJk/8AvXmI&#10;22z38ivBxD9EA5k8mhBsOj9QLDBbHgGrHSWSTETDbmjgrVTYQFypZjW0enWbl0HoGP6cULaE5JUb&#10;p6R09SQNxEbuUrcLVprI91WUPtbepE481rXpMXLlkMokFRzhq27SsLF4I7OCZMcim4IezkavLG6s&#10;FYJ9rfkE8EnCzWWLwiodxPjEgclSc0e+SyFCLO0tuKJG0Sc5pa7CXXUlCPaCiOY8g/FbTm8CN8IS&#10;rkj24EhhDc1i8+9bqBuhWkeT4FFNrTlrQKuSqlg8SJOO9Q2O11Ao33ChAnAmiaEu/gFOnBsyFYRD&#10;QPsJpo2bKFCpC4BO/MjyPzUwZCOqRsEtERPcMahqGuu1t22bY3Qf7YoRdfoWt2zduremYMDc0f1/&#10;ApoIz2bdosDB6QDBzjI8VC9aQxO3azAe2O0fNeyl0uLG8KI3gcziKlFpL4AaprKulxSo3Hadsgk8&#10;GJpAlbbggEp9pjqkjiSO9ObJUQ0wwQbhvKjmQPFLOrsAsxncSvIH4Hmo0Oi0kBvCNlzeoYAQOBBO&#10;RUHYWzKpkPDbu4+Kx7kMWWyI3ECTkwOZPilxq52t7vQ3TJHFA0OjNGXRwzAbFaRAjic5NAuruDfq&#10;qDOD4mi6u7adRucuNxEwQT/7Ug19Agt/GWbt8Cq5JKmFNqbgCosQdxJwYoensLtZ87d0jPgeKPdb&#10;OwYXbgnJFJLbAlV2gKDvzwPFUAzzFQxJZhOZHBB7VC6EtgI8t1TuGf6VFDauKQjEQftfE1myLimB&#10;JJzHIirTCsiltV2dBAdgSXMiPmjez7RcC3uDCcZgdiDS7rJZmuuTuyoAwKYGkFu2jhWDzHONvfFG&#10;SyKWwxQpaJMmoEyZQ/acqfBplBGVJ7mV/bPFA973AyupXbztzP5NC2FGPAeyJKw+JMj4owDI6Tzu&#10;kSe1Asz7m0rttztBApktesmOlWPSCeSKFsZGPAUqlx9hcqnceAKlZuOA9xGhV+0E4IodpILlXLv4&#10;7zTFnbdKAWguOT58R5obGJA7fuPLs8LzLcn8VkuLhKrbOxecbZamL2FI9qRy27hTRHUhU3lS6sGB&#10;bIIqKSKcH8iDncWIuNa2CRGaQG042Su2dxPB5mi3/eZ9TuI+4NtHH9PiltxUb1cFWGd2INOiZpJ/&#10;IM3oa0SmG4YDknzS9z2yz+4Za2JkCJo8WicSFZSZzEjxQLot92BkbjNE2DQnv3mFBk9+DU7vUBOd&#10;uBt8Gi2SyX3DEE5gGl7KCTglJMBexpTkPilwwzKye46sICrk/Pas3AJIQwzIGJPjwK9dCo1tlIgG&#10;QCcEVNrha27MoUeAJOO9REsEwPtjYksYP4P9a8yvCu1vJfOMGKZ3Kf5cFgQ2VzAB8QKFNwOh3yF3&#10;CKJsgJzuZYK5jpGKZVSHRyBwSViTQ7YEHesttiewBor2zacH24cRz+7tilyYS/hg1uKtu6xYGYkE&#10;8/FQgM1zhYAAbkUTUIScWlBBkxmI5xRWui6u1FWcY44pTY1IBdBRrfuSxbB8H8UMpbZWQKQy9UnE&#10;01dW2ZL9RKCAT/pUFtK0Ju2BRImGmhLSYC0GS5BuH7TO3vNFs3CARvNxDzuwViovZuMuLZ+T8Chm&#10;5t1FpriEllwOIPzQ9jIyaMOykQ7Ek/aYgJXn9xGtTeZ1HbxNZQubZUkPJJEmNtCFwSwEwRtjtNVR&#10;TZ5AzsyLDAiVU9hUgqurSCIbI8VBWgAISI7nkeaybS2lkksCSZBwfzVAmVvsEJF0kDEEYg0Rg6Fw&#10;5xjjtQTcGxzPYRijuilVJvfvAaRMxmRQSYSiwSNJuEKULYBavBSsdULBnvU7V9dz24bmRmKgP3EI&#10;Wi50kHsaTKx0F1yevL7dxGyFX/DyT81HbvRWLdTGVYjJo9m8lrG25ugyvK0srqy/cYLdKxx8CgHR&#10;rjkjve0DMdU8Z5rJWWEoYihsgkAN24NeYrJUOF7qagdCriGWQxXcft7ijXFa44US2JzggCio5OSM&#10;Rj8isBrhZmVckRnjNU2GrAFSUbb3EAziB2qy9NRAxAJ39+9VrqCCFmR2FXfpFjrViwWHAk+KVN8B&#10;w7RctN0BXtIx2nE+K5V68ze4MQOwrtGqtotu6FG5lclW/dFcZ9YH/wAENGckn8mi0X9zZocqcUa7&#10;xXjg5o7ss/6ih4muumNPTBOAK8VM5qIj+s1NNskk8VCEWkDPepFmasSuaiD2moQnBFRGPEDx3rOA&#10;GFZloJC4NQh6fAr245xk5ryxnNeHEkjxUJZIhmExgVMMcZqK+CayBt8GaEqwZknmpJ9p6RFeHjBq&#10;BI75oiEh+7EivCRwaysZmpgrwV5qgSP5qIIE8xUlU9s15gDnEg5Bqi6BNXpJzNSCfGKkwE0RCHPF&#10;RU81Oa8IJFQiZEeKkOftryRJg1ICO1U2WzCgjtUWGOKky5OaywgirRCMwCK8fFSG05jAof8ASoWE&#10;jI4IHiswTxUIEiiMQe1UQ8QY5yTmhmJNTzBzINYK9oqIrgyGmSBFSOYFQcz3qSyMjPaqBpEmIiYk&#10;8VCVjya9nqxUhgGKsowjjsszXh3xXpCmB24rAZapkMseKJbIk1kd5oTwIIFQoMRlsiobu/8Ac1G5&#10;7cmCYioKRHxUoljAbvXmwAeRQ2GAf7VNTnqIPnFQtMkxA52yKE8krj8zRIXO4QeBFSCAQdwj5qyO&#10;RAKInM8/FRKGOaI6ABwfiKhBJJkCBOKojZiDnJxUQZAmfFSEmRWC0sADUBCW+QBM0Qe5B6DHMCh8&#10;Q0wYjFeQ8c/0qEGbdwHMTiDNDUkciQPNClMkgweKk1zccL281dAkoTdIJxnGBRVLGY5NAsmTEj5r&#10;KgyYzB7YqNBpsyRKyXJPEV7fCqR2rIBgzPipOnEcHFUVaBNwSSZrIViwk9pzRFXozjtQpWFbO0GB&#10;NQpEl4aIrDXDtEiY4qQUFR1bZNRgqZn4mpQVkN8YkQR4oYGIg0ZV7hSfz4qTkEyDxVlNgApnOKNu&#10;IBg44xUC0w2PxUoYSYiMVYIVmYqMcVncNxnEc0FDGBPmspLLBwQc0JcbsldYNE4oRWRx/WiY4mRn&#10;NTXqwPtiTNSy5Ntg22dIA48HivM9xRG4xOIqYXDNA45ols+HjbVplBLVh8liVWsOvSVG1fOZmi2S&#10;oXsdwySai6I5BAKjuf8AeiBV32K3EiI/r4zWbaZBEY5zijQdqBWB+KEdxEnEmoFyR2gHBgzkVE9w&#10;OFqTFcAcjkisDLMVMAUJZNFUhswI4NQbAAloArKMGAwQB4qR2jMmKoIbtuNijf3kAinFvEb0NwAH&#10;ntVSLqgjHbkV65dlVEmB/cx3qJstRq+STmJ6Rio3GLNOPJJ5rCFgTHDcyeaw5HSxzAggVREyAQbQ&#10;3Y1FgMwccUwFUT0wCvFSa2kqUjIGKhNwpcG1VXknNDDZEmCKMbZQsCOaDAknbiiRGwodATB5HNYk&#10;7c88zUJxHFTBHbx5q6KsmjbQpn8AVZabVsLiEg7OB2mqcECcExU1cK4Gau2gGrZfDUs6MhUAGTzm&#10;gX9ptKZG7t8fmkCxJEH8fFZ9yIlhz/SrcmwVBIISsESKBDSG88Cpo8vxg1lhJ7ETE8RVEshcAZQ2&#10;7nG3iKyqgsviMV5wsvksQMRRbIV2GeBMChoJtUYKu0dPUMyKAAVJ3R5q1u3rYCbWgEiYzFJam2Jg&#10;XNwGRU2gWJEKSRUQ2MGKalBu3qCTQ1UH7VJNUNiDZiCJPapKuMkmii2cHeBOKFkx4Bj81COyU5YR&#10;yINeWAyyxABiRUd0iNvFR7c55NXyCxm3xJH3Hmi+4QGAXPHxSyMYQFpE/wBqM0LE5DSfxFWiJnmy&#10;SnnNRUzOD3wa8jFoYTC5OYrDtLBnGPFWXYJrgMEnP+GprchiYlYqR2kTtxGKHBHfHMVVEsztVFkD&#10;ngd6muNnGTndmDUS4OwkAH4oS5kA/maha5HVYIHzu3NBg1lkjhxzuC80gsdwIJozKemIWBMCoVt5&#10;H0vBAWkZINGZrWy2d8hj/aqlLoBBoloAMjee1WWlQ7cXp3EgE/bBj/SsMrOUZIZVH2RXmuwXJgFM&#10;AAUHeFnaJnJqE3E7SyWnaCwzOTURuKFiOMfJoayuNgj5NHW8ssJJXjAziowWL3LUIZInv5FDBhVY&#10;f1FSLKDuO41lg5IcwBx4mhVkMj9PPYjzNRthdplJzgzmhgxPR5qJeWE1ZLHmdRIwBHYE1CYUQ5B8&#10;Hilg23IuEGe2ZqSmU5/pUoK/0MlWksoEzkgxU3WSUYqD5mlyzHc23HFSlWGF+JPmqojlfoiWa9+0&#10;xgeBisraVzAMA5mfFY6wwgk7cYyKjuVo6SBVUWpIHkmBggyKy0ksZEntU5hANjZqV62oKwcwCB3q&#10;gmwaXQrRBBjJFTaJbMCvC4CzCpKLbWzDMWkYqA2BuJ1T8xmvECWjIjFNkqxLcxAzQEdhcGIBP9qg&#10;UTJJdZ7CKjtYGCv2U2jG0GDfuyFP+tDckz1CGE1ZckZW2GDHC5wKHBCyo5xJ5ryqGXER5o9xsyQR&#10;AFUVwAvWi2SSIECe8V5bYBLFpgQPzRj+sXeekfb5oagCDDNM4nFQFpA3RNqkuM4wM1G3DEBs5NTR&#10;ti7ucwB3qW3EyOYg81C6Ln0wSyDaIkbT+4V3T6Y1On0/62rTo2wncSPNcA0L7NpgYOcxXaPTPVdG&#10;2kazcAY7R+7kHkDwa835fTzck1FtXzRw/K6ZynBw7ro6JqvqT6e1A9hNGgCqAGbhRzBJ5rSPW/pf&#10;S6m/du6dkdSgJK4DN4rWtd6foLyA2rzA74WTkgczUPTdZqNISyudokIgPI81z4YXBbozkn8M5K0+&#10;WK5dP9Gteq/TN3TBtyFWPYZrUr+guWiJUgKYJr6Ys6zT37aJqbZLMJ3A5JPC1WXfpOxqrlweyrAt&#10;07GiAK1YfKOPE0bMWqlCos+e9L7ulZXRSJMhjXZPQfrbWiyLBtqyBYJiPnmtx0X8M9HeZwNx2npB&#10;kH/gRWNZ9JJ6Zltk/eJwSByDStVq8OopbLZNVNz6j/LsDedtW1i6WgLCsQP28zmqTXfWtzTWnSzd&#10;VZnqBkkA96q/UvqVFX2rYgqDLHtPwK5pqPUW1dw3HhguCBC4rRoPDuTvIuPgLBooZ2pxlUTpuj/i&#10;hrLNxfYvtM10j0/+Oert7GLe5iTPCtxIr5Xe8yFAvShbuKLduByCxcFewrry8RgfGw2LxEYW4ZpK&#10;/nk+kvWP4ttdLkI5YwNxaRn4rQtb9dahj7aMSs7iIFcnW7cuyN8Qd1e90uctnIxxV4/D4I1+JI6D&#10;a+Z2bDrfqXUai67G6wUscD9tItqLyKgXY4J2ycMarG2hYzBPfsKMLoZkncwAxtGRXQx4YQVJI2Ys&#10;MYf2oMpayOlQ0SSp8Vh03ZkNvyABJHxQ3um21klR1HLHGBTOhuIWVSoC847mtCoa3RCzpLjKdqkF&#10;KXTTs0FlPUeB8VtaDYkghWMMwBmfg1S60obgZFCAHgHiaZKCSsD7nJU3NnRutSWkkccVlU2EqJh+&#10;DTDje2wsPM+aEzwiFl+QKSFwJ3bEqBkgceR+ayVfakECZDfiiqjbA5YZMQp4ogRiSszGNnEioVZ4&#10;7mChQSinnuajaUpdMBpBweaYOnu9JgGKGykAkM5IaZHFSiJoL/MG65LMSN2IHiri1eDiTPETxDDi&#10;RVRph7sgEKoznEmmNrOrcxBMjFOUmKyU2uBjVatnLFj1npCjg0jtTcrmROCo71jS6I6ooiXMqZIJ&#10;zmtmveioLIIJDrkE8UULkrBl+HFGrtbVQSQARmBkEUEuoW4AsLIxTt8AOwgso7DBFIKrA7cMCCYp&#10;cmwo8owtwj3ZkntGSabs6K7cFq5B2jse5NG0xtWrWEhuwJk1a2rrAg8RyeCJ7UcYr2wZOSX41YEf&#10;y6iBgjBxkmq/Uh0IB6s7gfNM3dVbW8/2sh8NVdfcFEJbgttWDJX4q5PgDFjZ6zed3ZuG58UYXfbL&#10;hSFM747k1VtdWGT9pA/OKOxG0jEgCDSNw13Yxb1DOzfaNnA4GaWhlF12QAAkR5J8UUoHG2QcTHYx&#10;3rLI3V1QBV2HExaRR/3ATA3eavNHcDuX3gKAGgf6VrS3p/bA4Y+ad0l51K9JP48GjjJIkkbPqfUD&#10;BUAiBE/mte19we57aHtLE+aeuIqqyqY68AnmapNao3sDIPE+aLLPcDH0g1om2ZFvdcAyxyB+KbSx&#10;dYqot7Q5JgZj+tJ6FJ91QgU8TNXmls2bFtcHdJMHg/1FBEkhpdEhUrCgnkEQceapb9r9KM4fDd4q&#10;6S011oCEKRkzgUY+nWzbKgdQJMjiP+atQbskkuNqNQGBhyOrM0sqm2zItySJJMdq2DV6WCAbaT2z&#10;2NIWGCFAQAsGQeWFDSQcUwdnS3DbS6IGaHrBcKtuIEtKxyYpssAgZQYMhTSt4zCOOqQR2qNIlsnb&#10;drs4geGHJ8Us9q4st7W0cKBRDpxddVkkkYzIq6tOloR7YDdm8VW1sFySNeEr7flqvLfqK9KrMhQk&#10;1U3re8lxuJzLExQrJcIU2Ss7oJg0FNMJRTVl02vuAHCHJzVZcurIaWI2x/Wgqgcxs27c5PBrwI/U&#10;JkSMDtRt2TZRn34BFwsfEf5TXmvSUOVkFc8ChFF6gVnAnMZou+GMpz/tVFDdtbdxrdsgAc7uwqxY&#10;Lgm2sKokH91VlksrL08mfzT3320O4GW4Ip0OgXBt8sno7qJedhCBxycxNMX9XcEqcIGAkYxVJqlT&#10;cpEKCZih6i/ea2vucb/71HkURtVXA36ncQhYfcJ/zqtQttYBpM1C7da4/UgWIM1nayOG5B4NJcrZ&#10;TRhlVRuYE4wCKx7cbIY7eT5mnUUli0Es3A5iKJf0jN7e0xzu+TVbeOik+lYp95cZMnjxFFVy6h1U&#10;sR3FBIRQIBJHJnBpmyAOnEFeVH+Rqwq4Fld2kmBC5oZti4Wh2yo/rU7ssWGzHEA1nToZgM2RxxxV&#10;NkTMpxGwCAIJoTlXYb16pyPiji6AJEkiJxzU2S3tGSTOarcEiFvTsRuYEL+awWKKRtDFv8qFcVds&#10;7ian7g/TAA8gd5q0ySQZ7ZXmQscVjYzgdZAmY7UBQxA7meDUra7kEbgVJpgqg6ow3kDnEk0QXNvL&#10;A9pHNAKjaf8ACeR8ilrV0h1Ycx9sTFVdBq6LK67oxg5ZYj4payCzK2ztnOaggLg4yrcmnUFtUDe4&#10;BP7gMz4quypNgXYsrKARQ825BKkyJI7AUzaCFST9wMAnvU7iMjmEyVk4xV7Be8VsbizbW5khq8x+&#10;1GMCOR5qCjbl5UjkCi3uglpwwGOZ+aEaqZMP1jbB8k14Xe7KC0wBwKivtlAUcKd3cRg15m3bhnJi&#10;iTKa/RIi2HTPUDEHtQLdlGmNxZTMGpFCpCOqnuPj5r17bbRxIYniBFUQyRIMNKkz8g01MbHUnPc/&#10;upIjrM28RGOKLn2gMmBAntFQF0Zi1DbSxYrwTxRRacIFkhsQT380HG0FllgoJI7Cpuv27XZp+2e1&#10;UVQ0Su8dDRGI8io2vcGwEAmCRB4IoN0sFIJz3IPFEt2gtq3yACZZj91WibBlb4CqfakTnGQaLuW4&#10;gO4uJyoMRQLd5QF2MIPHyaJZtrFuc3GaWQYEU5MRPEgaW1J3BmmYO/ig31G9lF8FAcmMwasEBUOh&#10;YHqgEjdE+KVuttW6ApMNtkCDFWwIpoGbdq0yAO4ZjktWNrKwKk9mI7VI2DcYFyNvAJNTuW1HvMHL&#10;fbnsPigoem6BG2jODJWlbkdYYbWLR5BpmZ9wueB00G2j3LiCBLgCfHzQsKwjXGAAG0lORTdlgEjE&#10;K+7cR5pZbSqrqchZHyaj7ynYYYLG0xBFQpqywvaoM7SwIYcj/KglgltQeoqSSYzAoRAdVDDagaOn&#10;Mz5qDNsYupbwxHEiisraRa2pDNOJgDuaxtubSTfEheKJO9rd1phepowT/Sii4XRJIXqJ/Iq6TCEz&#10;Z2EFG8Sw4JoQtFtgEdIJAppX9u4wD7wRkdppe4QEUtJYSGVaXJIuiKfYDtlUPHfNSZGBIMNvb7Bz&#10;FHszbuW2CwCIMnn80vcYdRKSZz8RUpBUwYQhOsASIAPYA8VG8VBYMhUMBEcfk15r21VdSJngjzUX&#10;uMArb90ZigbLChBbCAGAwkRkmoLC3AFUFZ7dqwxa3uuKQwPxxWXO20qqgjBnvmqsqiLKc54zJoZd&#10;Q078ldwNTlkJG8MAYz2+KwCQrwgJ71QaPMoKfd0lgRUCpKsIIkgYqThVII5IGKkHBYiKhKI3rLSA&#10;wyvEcihOWALMCfBAyR80UK5GWBM1LO4NuPMVQSfR4XG9ohrcMWmRQ2cqQpJk4kdq8wJ3cFgeJ5rJ&#10;6DGyGMGJxUIYc9AG1gJzHcCvMFCgRhe55NYZGDklhAPnGe1Ra7mBnMwahA6qrtt37fP4oW5VUKsF&#10;Zz81O3ucGFCkvMnMCvLu3txjH9KBhJEGUFSvBmRU3XftAJVTGTyaJZW5BI2g5GewFedSq3MF1UcR&#10;5qiUyAxMGJwTHApuxpXc5YkKAdx4ipJYFxnIbqKrJrZNDb6tiXSTKyQJle4oZWXFL2Y9O0QNxnv2&#10;sKsqRgk1smk9OV7Ytn3CFJywgBvz3omi3NbaVEg7eMkdqvLWlZh7TlkDgEqx71lySOhhiklwNaYM&#10;/slngwVHYGRnmlS91CVB7mcSBNGtMoDxwrz5MDnPmgfznvsNnQigqJ5OaxOJpPLZVl2dZAILKB2q&#10;v9QSwtwKiFQmWjBJNbR6daZkBZj93LQsgYkGg39EQbxeEI3SxzPcR8ms/wBymDODaNVsaMKbRYkl&#10;8sBiR2rY9OWG9982wVnn+1VLWSZkxwSGxA8Cn7d9rOoGxQVH3BjImqyScheP8KtHWPRbKufZLvBE&#10;KQMIsSS1dK0Tm1p7byQoCe4rncZGBkVyD0f1S21wS7AJlSTEFuR+MVvfo3qRgtcgypZUAMkoZkjy&#10;O1YMuLs6MJRbTXwbwL15lAZem50kKenGSfNXXp168NwtOWZ7e1xhQETGQe9aza1duVuqwkgPvaTk&#10;/Hc1ZWtVLPe2IAYHS0//AEGudkh2NSaaNuS7KKz9d5EEEHgA44qN+/sJLMWDy+0GNpakdLqrZR0S&#10;7KONkxBMcKTSP8wxuXJZXS0SBH7fyO9ZZRo0xTNgtX9R7GrDTvZFMqQBjJz2Fes+rNv3sGADbBtE&#10;kHg8Vqlq+7ugcMSUmCYA/wAPHNW+lvA9Ji0NxYMhyDEgAd5NJdBSdG8+mFHBcI0gCCxgHMEVY6rQ&#10;xbf9QsG3KPbO47Z7/IPcVS+m3MKWuKttQFIMk7Y+OTW5adhaW80QTnbgMZGATV4oJi8kpLaUNrRm&#10;2lg2xuksCJgD5eaT1GmIb2iWYA8MMbo5HcKKv7jnUWdOt1+kkyFH2nt+J/yrU9X6myNvWGJGw7mg&#10;xxDN4ilzwRd0jZj1O1RbKK8EUIj25Rh+4woaZETVNfN42SGmbaypRhDEc7j8U/6hrLVyE3NuuvkT&#10;xiBtNVFkAEbyikgoBbypxExXNeN2bI5bXDLXSXi7Wna2kLbbcqmBB4I+RzWwaG+oZXZ1s2wJQxyR&#10;2rTfTtSm1ttllDKATcH/AGyP3CmrGp2ObZa0VDQrhSy+SK3aPGldmTPFyZ1K1rlS3fT31a5uGwpH&#10;bJjxWu6v1YI94KTKoFggGVHaTzWua31O2QzSgcjCKM/JxmtT1evS0t1B7iBwDucgqB8CurjiZ1ia&#10;kuhv1f1d7QtFHKkty5nBwGjtXIfW/VtOLOtVDdPthQu47uexjBFWnq3qR99WRgs9MyJM+B2WtA9R&#10;1oLOoVEJbKjBhf8ADHzW/GugciuT4NT9Wv33uIwABuAEtzINarr9RACG4cCTA4FXOt9uWhnXIllb&#10;7mJmtN9SvKzsiM+09zGBXQww6RhzZ9q4XIDX395EkdgIxEU36cxZ7isJG6RHcVrqKXghoVckRnmt&#10;u9Ktrdub5WEgDtEcGtWRVE56k5M2XSadlJ64EyVIyBzmrG1pbZkggLuMEZ470uiEbFW51MZMHmav&#10;bFmwFXfEshCMn+4pWKLk0g3bjKuHRHQrcARnDEEnpxlu00vfgPGwwoYbBndHOasGRF9jYEUKsyx5&#10;bvWv+rXIZzs8kb8GK9Zgx7YxRwJt29ztlBqtQoTfaAggTic1rWq1Ie2yhgrBpB5JmmNXdKqENwyo&#10;kR8mYjxVJqSbtw3Wtme8dhRamdRJpXuKzUNDENyCVKjk1XG4g2iO2BTjIP1OnO7duJz8V5lDOp2L&#10;JGQK4zkbK5E36pV53KsqvmhJbkq4G7dkieDVgNI2wuX2gYWg29MYL5EY2juKpTXPI1CoV4abeVM5&#10;71O0JYBZmMziJo11IYxeMgk/EGpMyliBLj2wOrAx481dhCyr1DaAVZSYNQn3LRItjaTAnzTSq27d&#10;8/5Cgsc3NgUqZIq7JRO25RUMztHY0NbpbeC0tWJJCwq7nz/asliFkKCxqC656G/ecgbXDRAAPan0&#10;19ss4S4FmtfeDbXjByO+ayCyztCz9pkUUbXTI0bMNau2HaWBEZkVt+h+qNbprYOnvuCcsJyQK5lb&#10;9sTndP7ZirFLLi7sV/tGBW3Bla/5HI1Gghl33Hs+q/pH+OOs0h03uXosjMTkMK+vvoX/AKjbTdIe&#10;AyYDmCJweMEV+UmkvbHEWp/wz2PervR+vX9O6bNQx+TwK7en8tKHDdo4Gq8DljFPG5Wfvl9LfxU0&#10;eutWf1jP3R5rtXp31bp7gVheZQI2QRDMf9vmvwC+k/4teoaG6oe8/IUOpiR8/NfY/wBBfx9s3G09&#10;o3QihTLbjn8jyfMYrqQ1mHL/AMhOmeoxtrJjqkfrLpvVS8Q4kmUPj4px9XvDbrm9oyO23uRXyF9K&#10;fxd02rtWzduW2KvthDJURyTXcPSvqUam2YK7Qdvz5zVqCfTN0NRv4UWdINkGdtoFRiAct+aotf6b&#10;bcmUCBpU8kAVHS61rq3Cbu0Y47jzT3vqyXF3Qbe1hJxQNNMfa6OaeqfROl1FnabKmOByI8NXzd9b&#10;/wADtHrbTIlpPbcn5nd5r7g1NlH3y2wkjjvVJrPSLJRTbs5YEMT/AKR3pOaKmuVYexf8eGfiN/EP&#10;+A2r0F2+bVo7EJAI7jyBXzZ6v9O6vQO63rTqGSVJHFf0E/Un8PNLrFCG0igiDPVMf4a+VP4j/wDT&#10;9pdR7rWbSAMpjcs/ktXKz+PxtJrsLBl1OJSk5WfjleK7VWCqk5GZ/rSbOoZka22IzyD4FfVP15/A&#10;XW+mpcuJaZoQsSo3AkdscGvnn1H0O7pT7bLdtEgA7q5GTTbG+Dp4PIOaW6NWUCPcuhcqGXdPwBU9&#10;DstKu47S0iZ78zUF0UAggM3wf9asdLbX3Ia0CLk4byKzTXBuTtxphkuBVttEgYz5Joitblt4zuJk&#10;cTFSLuoKhY2rMdlqWwkTG5eVjyOxrI4m6EuhC7alVQv17vt3YC0s2lFo7QSp3TDcgEZp28x2s+zc&#10;zRuC/wC1LM5DBnLNuyBGarkuVMTsadHW5sgy0GczFYFqGWQPu6T4C00E9lEP2zgyKm4bbbEqYE7u&#10;BRqTFbBS+GYOwUSNu8A4PzUL20LJDeBFHa4FCn3URAuyAJZqW6wzgqQowZrRj5MuVJCXuC2gIQ4I&#10;yciskl/dwJIwB8V64rxlVXcMrz/WgF2QtJUxjeKc4mePD7Cs5225RojGampsoWMlWKjpFKsCGEkl&#10;gcACo3Gc71dc8kxS9o9TLS4sptN3nNeC3CLk7jAgzzjtShe0hJKqoaPtzNOWrzyp6OeTMtQbS96C&#10;CNyPuLSNoJxz8UDUvds/p+yZcRu/5rPvXC4QAQKD7t0IwW6rdUQ3Iq4xdojyKhK5C7JKnq7ZwKJu&#10;AI2cZ7wc9qjdt9AXBj/KaDegKYUecU2gLGQ0e2ZaYOO1BcONpW2ApOJqF1nJzuAyRByKmoJSCSBg&#10;5NVRLQMH25AuAzkqeCRTFnUuWJCQY8YxS9xYYBwASMVA3YQliYOCtRopMbZDBY3AROSMyfihqT2I&#10;6Iaoae4FAxgiAKl7pmGEQMgULQSYe4zNAIycjZ3peyWuXbYZtsgg1K4cDacEgD/es2is5jByKD0x&#10;qM+3BEtIyNxyPxQlCsTK95Ipn3iklUB2kkqeBNLFiAnKtukE1FZHRkqq+6QCQRIFCuodyoyxIBim&#10;QxZnhV4maUum3FyQygQZmriQwrP1ftB4Aoe9iBAO2II/3qe5ipJEQIE9/FCwQShztH9/iiRTswGl&#10;iZA4iRzUfcb5qEgJBOTzQ+j/AAGmJAbi4XelxoZW3cDmvAonVE9oahsGRdyrELNStXozP3cyKYZy&#10;N3fs6YwMzXkPuTKf8Uu7jrXYCT44NTcmFQg8TAqFtEndXCg5nNQEqVtlfJz3r20BhITK14QHtttJ&#10;Xhp8/FC2WqBsi/btiSCGr11Wdikc8kYFO2pZrQ9vK8AdxUkeLlwTBjPaRxFBvDUREhgD5HAqCbiT&#10;Bj85imNTaKrbt7gNw3YyKVYNMQatMCh3TqYkt9wrcvTLMlWNsBeBByfJrUdDtR4ZTsPcVu3pC2n3&#10;o7FhIYRiBSpcsyaiVG8+nJtCW54mIiKtll9M21isQu05he1L+m2pe0HaDmfnHFMvuhella4vIPPc&#10;AV0MP9p57WXOSddAOsNqB7ajYepi0xPBj57UdVdXcJuZRLZERjIH4rF7U3bh3KgZdsHaApkVEbjZ&#10;Rg77T9wJhpPB/Ap1meDaQQM4WTJJMKGiSGEwI8UG7/8AA9tdqMAbggLmZ81IqP0l9lAbn2lhDAeS&#10;amm4bra3WdlzJHHiqbDt/Au8pvEqCrgkL5PemDZZH2LbBFv/ABfuByIqFxrXvAXGAYruiOT3qNtG&#10;BYPfAYlSDHE521QDsjdVF3fpsNoMlOCfmeKTX3lZLvvsFKAZwDPOKcuAKbW6WUuQ48zSxe3fckZt&#10;qymWEEwIA/FNiJaf/cLXQqFbiWjGPIBjmKgblu9d9wXFtHZBB/aT3/NTvNtuES890AgfkUkqlt2w&#10;pLyAQfHMk0MhsE2JMcXGa4HAcg55I71hAhUoEA6gQhxipmyt0bR93PgTSbszl3Vy2BC+dvMVSoPb&#10;Xoxeu390hhg7QAJiTUGkC4dqPESp7166GD2+Q1wCB2oNtD7UANO7rBHNXSLVr0MFgLrwJlYj89qC&#10;dOU23UW2PNHvkJZVyVEt1xyPmKVsWgliWYOBMA4JmgaDUv0FNtYc+3OZFBuXNqrbD+4d33LT9yy6&#10;KH9s4CsEntS508AGYI6o/PaaAtO6FlUBwGRtxOCTzFEDKnuhycHpXgqGollrjKwnbjYxI47iDU3s&#10;k3TEk/aWnJq0y0BtgIymYXvHjxTWndrZRgoIZpeT5qKaa8LQCoCHLKwY/bHmsWLGLdsoGdnESYBF&#10;QvlegiXDJVlYFXiD/wA0W81qAzJsDCZ5Y1DS2lMoLe5SCIJkhhmhrY/TVjAadyyZxQPthKbpBLAR&#10;3ne2/aWHzNN6efYggyZ2mYAPcmg7gzgAYkT2YkU2o2SSVFwjbuiSV7GlNjUCZRZG65cgssGDQH1I&#10;W0FA3qXAKnvA5qZvBQzADCgkFZP5qpv6k3v2DavVjpBpkEDKT+A9xEY9KttiJOJFIsDsGBCgsQe+&#10;a9eUvdB27CYAEk7VqTOLzPCmGUnd5jyaamBRl/cZ2fesYIivBi49sMrfuOM15VEFF6oXduj7five&#10;82yVPS8hoGQYx/SiKfFgL+ne2u0qCxjcRiBUZB9oSd0QYxUDZZhbzO9emiolt2XcJRlIPbaw4oGi&#10;1L4CWxbN0g43LA7xQQiokvtCyVM8mmlcsySNwKhCO1ZuWHAugvwJXH9YqbilFsBaW0iFiphlhexD&#10;CokEkqLK7iZzjtmnZXYLmT0qBuihPc6lLbWXnOACe1U2MjFqkR9wBLikSfuxwfmhm8AqqBJPn9vc&#10;UF3QogiVIMvMDJwKwXC7gqzcUwsZWktjRq2SxsNGDknvNDi4Q2wJGT8waVa7tkkTA/ETUxfJQSom&#10;T0gRAoQ4sZ9lVZgnSqrMxyDQ2O7eGYR+wcAihm/dVt88Daqjip7FubRsecSOwNUy1Kj022LMDvRR&#10;tCk8CiXHJCsr7oUCPFRcgIXGRz0Yb8RUJbYd/cnkQRPFRIm/9ArjBQSIALbTwTXr6qJMhRtUQBjH&#10;fFCa5YUIxVulYbdUfaCOFLi4vIVe/iqZdh9PlpRe0nMgeTUCqkCVdYzByDFE07XA6vB4gx4qNtGD&#10;FnY8kD5FAEeAukAoyuDyCYIAod1Q6hkUfgnP5FZMG4pB3E4HjPmvC+BcXiGGJzMUthf4BlSLoZrQ&#10;3OsZaAIoyKFQmQJPSVzkdjXkVGO7dyCp38zQz7cJFrM9KxlhS2XEIl5luLL4bGRuzQ79xQCGukEE&#10;iQvJNSJuStxbI6Tt5+yaFqLTRvWDBnwWNCMiDuFtzBoDgblYDBrxuypJ5AzA5o4UXHaTAiCGpd7C&#10;G2kKDD9jkRUdDE5A2S4wDe3IkQKnHvG5J48diKnDuGmNu2QwMDnisLvC8DasuWHegbCV0DFovcaT&#10;C8EeZFX/AKIjbgDnpMSOPitZEOge0SGBkqcgE1sno7bAsKQzmQY5JpWX+1jMfaL3XkDTNJKgriP3&#10;A92rjnqh2XrgBAzwM10/1PUe1ZZW4CGZxBHY1yXVXGNxitO0Ee2P5cxdiBGQe9AJzJqbChtXUSHk&#10;9xVjkVE14DIqW7dELAqFkZmsgzzWMzWQCDVlGYjEc1iR/SaNbEnMUEgjsPzVJlEoBM1gCD8RXmIn&#10;ArIxIKjn+oqFnmUCIqbLxjMVHcQRXurBqFUeHIyDiKzuzJWojJFZCkDmoRnuVFTC4HFC5zxipL48&#10;iJNRlGdwYRFZZPNY7Ce1eVjzMxUIe2zyD8VgY7wa88nFeA6s1Cj3zmvTANZdQPtJwaw05j81CGf9&#10;xU7RUc1EAduRmpD7wTxMVTJZidszzzQziskGayeGxFWi7PQc/isIASe1ZHA896hEnFWETErzXiST&#10;MR+KiWnkVGTP3ZqigvisNJjOKiZE14OBGKlFUezAJ81kKdxHeosRzUlY5E4NQhM4mKn2kfigiRUg&#10;YBgSapoiRle3nzUzgmI8TUCSCpmsyviqKMrOSWrK5kRnmaiCAREwawWPANQomIJgDPz3qAGfGP71&#10;lu8g7qiYIGeRREJqxBk5ipsSe34oQEhaLvmZfHNUUTVQ5ILAVHg/aZqfOQ2SagwAMbgc1Cqdkjc+&#10;0sDkcnNDAmvYMZiBUt2B0581ZDHIaBmosxxA+DUsVMcxMjE+aGyjCFczXk38jtXngwBHzRGhYjnn&#10;HAFQsiMCeTUGvExwaISwJIImhCN01CjIYgN27fJr0ORKk1kNI47V5SJ3eaMuzKMVQY/JqbMu0lcV&#10;EqcDFZF4ieZqiKmE2wcyAeKyGWAGRoFQ3S3fyK9JCE7u/E1GiIYXJJAgDsagwH7mxJMcTWGIKTj4&#10;oqoWIxB8ETg1RaQB3RtsioknMUylveqjbAEiaHkwzAgA1C6FxzO3msESYIM9vkVO42Inp5A71hoi&#10;d3aoAQDx2iiJeKjcMGa9shW/NY3EEfHA8VXBaMZMgHtkmvFTGDla9Gc5PY1FXIHBgVZdBW88jmhs&#10;0QRg1Iv1g7RFZcEuFC1FQJFWy2AS3M152fbJIGYivG2QB81lYAbv/vREMEgf3ou5pdQBA4ngUMNh&#10;pU1NbobhAJxULMxEZHOaztAL5msWkWRuPfIHOKIxB2gIAD571C/XZhVtsMKQeZNDVgN2MRkGp3Fj&#10;DAg9qCRu45iZqmRHg85mIE0UByJIAJz+aAxnsPzRiByV4GCKplpHpQI+BPmhpMQIjxUwF7HHcmoc&#10;lcgZq0UH/wC2s7skxFShd3MCMRmaWG4Se0xAoyuFKQO1RkMPtPc81Ew0ADjBo4Bie8TQEVRPUYjm&#10;hLIpbB7rIHFQMD9uRU3UQfIGamYaW7QMVZKBjcsfjihrkRtEzx3r3DHnHmspbOTOaso8hIJ58VJQ&#10;MyYisblnEyB371BZ2ggiZqEsZAMoZwcVmU3MM5NDDnzgVg3JkHAFDyUw+87uD/7UVGXduAGDFIiQ&#10;ONxo1vBniBUBotBuJDqsrOQKULSzMOfx2/FBUqAYBGZBJoyuCfMDFEVtoj7J5Zck1ADYZC57U5pk&#10;a6VTce+T2p9tBaYEbsoMnzVqNhRZSsSsFlgESaEplVABiabvxuwMKYM0ucMoB5PFVSL3A2wYIJEz&#10;ihmR2ij3QAQoEE8mgkAgZJMzmoRGEJMmsoJLRnaKkFB/eBFeVtoHyCDiasujCqc9zFSaEbg5FQti&#10;Qe0DNTII5AIPfvUKJHBJmG7HtFe2/vBycVhztiCCOMURGLMfbIErkVATzIWjHI5rDWgpMmfMdqa0&#10;tsuTueBAMGn4JEYAOCSJx8USRFI19WBAHftWSuW4kCnNSmy4BIwcEDzSz25cAzQhbiKRAUL3/dUy&#10;2ADBjtGaybTj5nv4qRRrUdamOSMihbL3GWZmZenkCKjacLJ7iRAzUIYNicmanathjhjFECFdlVQA&#10;cx3ofbLVMXbhAMAxgj4rFvGwqOD3qECi05VGnleKhqEIMFcCiC4IlJJmhs0uI5UQagNgtkqFnjg1&#10;FbJ29IBPJqYGwgQPMGvG2q5djJPbIqBAOnsD81MYIj+1TYiNo4NCEDd3I8VRYYEsVkRzOakz79wA&#10;kxxQBKEYjxPeokrtw2Z7VCrDzA6f6+K8Ux/xigJe253HNMoy7IbiJFQlg/cI7nxNSw8sFMxzNY95&#10;TgKAJ4NeYAu2xcMKphGGUlAS0AZxWfcJj5WsjaNw4xEVGQmEkg4BqIpsJvJKwY4ipszF5BmeSB4p&#10;cwoiAZP9MVlQH55OMVVBxfJM3izyxIEYJ4oKHpfNMuqHJuQq4ihlWIjcM5FREkzDBVAxgcVl2LkH&#10;OOBXg4dh8DNTuNu28Y4qEPF2AkRJz4rO59vaCIoTdCA7xM8LmsMqwIJMVdAcEwhMdYqTHdsBWY/u&#10;Kg1raxzyOxmKKqCSWuzuAEnipRNxhkQEruyOPmjprXRsAhpFYdUdWacggYHisPbZtrbpxI+atJFO&#10;Ck+Q41d2TuVp3TNW49c3FFH3kfd2qoVfdUNv6uNpppNEiXLffuR4NA8EJdxFZNPBLo2/0j6s1FvD&#10;3elTjFb96X9YWo6dhlditMDPYzzXEnTa5DznxyKiydtzdiKxZvFYMjvbQn+kg7biv5o+kr38SbNp&#10;Qu2y5AAJO7cCPxgiuaevfW9zVL1OQWJkHP4Nc1vs6hfbaASZPehW3NxiSJDnLVeHxWDG01ApaeC3&#10;JPsJqvdf3GBOIJYUuLu5mP3RndRPvkIe5+AYrFwKWUDaqgQwGZrpqKQ2EVFJJABeZdsrye/7aE7l&#10;TO+STUl6mj5wKyLe0ZTqLQT4qjQjNpWZnBBnmjK8MFxIkkDvU7aS2wgBl7iohpYgNn4qwaUgDOdx&#10;wPBj5pq3dKtiW2jImld07CQZ7wKLa3sXYIFklRS2hiVRDpdUKSATMkSJWpBzcaWESuSvBil2vlNs&#10;CZHB81FC1sldswJAFEmJcUyxfV/pqeUbEd6xqrwuDuQAANoyaBaVbhMDYAI85oyFnDtI6fnmi3Nk&#10;hiSsA1zZsxMiCPBqajb7rHqwB8LNSKMGyYnI70xprUSHQMsyQe5qkgmqQva0FyVMGGzA7mjPplEz&#10;IcnaRyRV3ZZV/eQGMQRxS1+625HHSwxJOTT1jRleSypb9LvwsweTUDtAUCZJ3wcAT2q4Hply/dOJ&#10;Dfa8yYol/wBHNsObnUT0iq2MrcUYKFi0sMcdhWWvFAeqR2Hmp3LXXs2s0GVPaKWuJdkhlMluR2oX&#10;aCfKHtBeVMMIM8+KuRqHYsZwvMHFa/c0e1Q5nPP480vetO4CqxA7f+VXuaQO3dVjd+4l25vAgrAI&#10;PcVF73/dD2tsiQaAWIIDjIEHwBUbrsrM0bscVLGKIyl4RAQNgAEHinLdhiql0hzw26qwdQfogsog&#10;cU8t0PFuCrAxB+O9HAlInqtIq2t6sC26GUx00hcth8s+7bwJ4HxFOE2SzAsXIiY4NZa1tZkVEzkf&#10;E1GidFWx2hAQuc+T/Ws6ZXuS4WAGhT5mm9RZUOioknPGYNN23YJaUOqHdJFL2KyvTGDZS0qErPdo&#10;qpvMWR9khNxlT5qw1N21tYs8Fux7UbQaRbiAu4YGTtjE+TRyVtUHGSNdcAqWA2xGKLpbpS4WtsPw&#10;a2n+VW6pJVXIP4qp1WkWyeAsyVPIqnjpXYtTu+AbXHIt5luS3+1Janduc/bA3eSaFZLPCqf3SIFM&#10;WbLQ5EbmmZ8UsugdpthYspBcczn81aC739wGDBHBpS3pAQSF3AgL5g+RU0tNbUIshiYmJxRKLBny&#10;bBY19ssm59425kxEUa7qgi3SwK7gZH+IVrDXmth5AYgxEVHUXrjBCLgbEAHEUW5gqNSRaNfQeyBb&#10;IgHr5gUm6KZ3NKzIakg5lAenacjzR1aN4gQ3NV2PT4AF0tkHlSfxBqHtSSX3MwH5xWNTsOV6i2PA&#10;ArCgjaBkzBJNCUG0+4KVR4zyMRTxvWlZhG5uc4FJo8bmD5JjC4rF22od2a1JYcmjixU1bMam4twK&#10;iysAYPml1RELNc5GAOxNSRYEAnzkTEVJlaFDEExINCx0HSRiDAE8/wCVLu7HBMSIipO5ZVH+dePu&#10;tLFZBHPgCgYW4Bc+4CJIwalZZSuwcluewoQbZGDJ7VkKdp4zQBIftXgGEXIZBKxkGni5E7Rtnmf3&#10;VVWntqrCG2kAbuc0V8XNxJkYE0cZgyLPTadbm3e/fCsYE0TW6CyCxVo7CDyaxpnCWyvuA92xnNe1&#10;F9DcEDo5+ZprI03zZS3rQRhDFtsEk0QJbcgDu3ArF+6xdRIIJowIMMGwOYFKSVlm/wD0/wCl6f21&#10;NwQW8HIApr1jTaV1dUQjqgH/ABsKptBrWNm2B7ZZVwSYoF/1IMVDEAx4wK1rJFRME5LlU7NVuKbV&#10;8qCRyKjbuZZQIYiZND1t33LoKTQXvqSvyeRWST5ZrpuhhLiMVa46kgQ22jC8UMh5Vm6YFJJ7IunY&#10;2GwRThvbASAcYIqrTC2mSwwonf8AOKCq2thloeZqbBkKKwmFknmlWkkttOWGe+aEtE9ud6ye2Kww&#10;bcpKfPNFSxkMSAAf7mhGJGJC8NVkJCUBxyct+aIbqlbg3VjoUw3EZg8msLlUX2zmmpgpckgxcLAM&#10;Ngf0rAVVCkv+7aBFGCgi3tUx4PasMjl3hVIUSaEciFt2tBt2Q0rA5zRhutW0gywB6TxUksbhIPAk&#10;0MWm6mOAOM96tAyHluiAxCwf28GhMRDTcOwDiZpVHhYJALNmeRRFZkW5hYmjchKR67jc2MgCJrMJ&#10;0wIzHGBUwineoUgY+ZqJYI1veCcnaFpY6NfALUO0JETPbtUStyd6ssz3rygWmbpBYGT8zQzbYoxK&#10;xPBBqAyC+9Dmeozlz3FEGx9wttujwMEVjayESASwEMDWTtEDbB56SB/eoUeRUIk7lMGM0GUuEsWJ&#10;YDipq3uKVLHEkrHNDfVMEVoz5Ag1dlEy56gXEnEcUeyeliW8QPMUtbbcXbbI25JqFyETKnnvVFUN&#10;rtS4yiR+4iKOrs3UW2lcBSMUoighgrGYkGs2Q211Y/fmfmoTcP6SxtGFJfqMnin0S30p3K5EZEVW&#10;2GuhdvubSOW5Ao4Gy4w3OYEb+CTRqVFONjD9FsMcByFEjxQLt6LyADdtMEHjNCva8vbRG35bn5rG&#10;luWwzquW5Zj5olMGqCXFVI6lUZETMUqbT21Vfc3qZiKm5sm6OmSDnOKFbj3G9uACSTUZVnk3AmQG&#10;5ywrKOuwdexgCZA81C5euOrJ7eVEndiKJp77wF3I24RkULYSSMWHC72LFlgYOKDvt21uvuIUtCqB&#10;NGvEMCeTMccUoSCCx/aOKpsuKjZJXKWyq3Wckn8QajYeNnSYUwQDIzQ0nBVtpUZAPM161cS2SBaL&#10;cRQWPaGJexdbY8yY/FONucFV2zPPEmk/cWWLoMiCBgg0Gz9n2NtMz5olJgbUOe4yjMSQQe9KI569&#10;l3bOMjvQmyQzUO8VlRJweRVNlOIwgYbofcFzntXrVxQx3FmLLzMTSDtBLLBbvPiis5JGZERHigss&#10;N76Qg2ZEyK9bEkBSZKmcUPlFcEAAQCe8VGTIAMeRVkQQeD+MV5miFwQB/U1LeSysBG3ArJwzEqsN&#10;waEsgMe2NpI5Miou2UzA8iioiW1U+55x5qTIu2VOKlFXyB90ncI3dvFQNycHAHIPNFf/ALatAmp+&#10;5gEKC0SSauiWCFlcwCCOT5FYCym4RE9zUoVluETIE/msNbhVO0DOAKlF2TWAs7QR3PBP4qIEo+Wg&#10;Z3RUiFBVis7v6RUJaOdxPIFUSwbtO0AiPzyBUswwIEMcGpMy7z08YEivW1O320tT3zQsJMg9tbaf&#10;cWzJjtTDICqtAUHE8mpBXCtDgZEivM6y25mkcbaEJMhcQFl2qTgCZoq6R0LbCxHNH0+nZykXCc5x&#10;V3pdPYaAVaB95FUxmNKVgtDpWB3kq8gZ4iK23Q6Qi2T7axvEx9xmhaLQMxSEBBB2AYmtt0KNasgq&#10;hW4hh1FBKToZhxPe7RKxolszLBg07REsTRXsbFyVVmAaDyPNP2LKC2wUQXGFJhyvei6gWkA2NMj7&#10;CMT4M96yvs6cYKjVbjTvt+9IJ6f24FKWfeR7xYLKEccVY6/TMLtuFloMdtvxVGtwNbcNIKmT2GKV&#10;L2KcGmbPZ1byyv2ViiNws0W76sJSVUsCueZPgita02oLBnIkYIHMD5pS9q99wQ0ZLM3MeI8Vjlj5&#10;GRy1Raaq8z3FQgbWG5gOxmteOt2agKt3qH3CkNZqrd3cyhtxMNP24rX9Vq7jMWgKSIxT4YzLqfyd&#10;2dV0PrCQFFySTJ9vM/n4rd9D9SWchXVUkiZJb+gHFfPNn1X20traDBW6WJ81sug9QZG2CBKkik5d&#10;Nw+BuPUOMaSX7PpnSet7QUy4tqNpUyxq30/qW97cahjcJBDngTwMd64N6Z9R3FCmQqICM8kea2r0&#10;36iGxscjdvPIjiPFcqeFrtG1arG4pWd80Wve6gtC8GcuXO2ANw5meKneeYAWQ53m4GwV5AFcr0Xr&#10;1theDuoDgFYMyeCWIzW3aT1A3FVNykbBueBCx4ArBPE0bserjKuDYbTmA51IAyAOdyz3PY1b6W9Z&#10;CDYoTcwfncTt8TxNal7w9ppRUhyPO9R4qz0OpjVhXyfbEgCJK5CzSHjKyTVnQdDrtQql1UskQtuM&#10;qp5Wa2q76mduVc7WXM8Y/eDgxXPvRteze+7KetpCgjHkT81sb6q/dZlNsqNgwh6gp7sT2ooQSfRT&#10;nwqZbX/UzdtXz/MOLasVZSo/oVitY1zh1ZjaDMpAWVgkAcxxTjm5aYPsUhl2mSI4iemqm7qNyKzX&#10;AWBiFliB4B4qSSA/uK571y5etXN1vcqyhjENiIHcUppz7N3etwWlUEFh3ngEGgarUe2LlxREEjPK&#10;/BqovXt2NoW43WxGYXx+TSP6cfHNJNItW1abLIQ+5uAJUGdxnGPFIXdYJuIH2Nb3BNpgOvfPxVFq&#10;tQbSxlXZWJI+4VSnWoLV0yQN3THVjz8imQwUa4xftm26r1b2rqv759wgW7ZABMAczWr39ezBnuXP&#10;cUHYNyxxwINUHqmvBAkQcQQNvHetYu6/2gZLl2hZfqAg4H5roQx0kLXLfJsWs1RuLccwGe8Fbcg3&#10;wO34mtM9X1KvcTpTaQQFGTI8H5qV65ce472720EyUjPyTVF6leYm4wI3TMzBUVtxJOhGWbVlNrdQ&#10;mSLJcCUA8E+a06/dOxUQk87iRJNbBrtUbm7ewTdBlRFVMb7rkW8LG3zFdLEqORndiejtOtxjcmUX&#10;jsRW2enachUgBtxBwcma160gi4yuwP2tjkVt2lFncWKt1CVjGQKrK22KxKpF7YZJf3kUGMKD/atk&#10;0zCy6WwSXMY7zHArXfT7gue3CEMSVbcOBW86LRkIhFsuVaVYY/oa06LC7sz580YvbfZQ+o3bZBUJ&#10;ktkL48VpvqN8PeISGYYLN/pFbf6yXTaqkupYyFxznNc/1quv7TAbxmvS4k1Dk4ufNFT4KL1K67qf&#10;zwMRVSoN0dTkFjBngg1Zat0uGT+0Hg0s5W4UUsrAZLRArl6vLfBv0eL2KJYtG89pZiYwvMVO1aKq&#10;xNvd17EK1ZWrLIC8woWAS0GfIqR043qd7kFQNvAnndXMeQ6UcNlEloW7sOjiAR5g+KA2QsyG3f3F&#10;bRasi2jdYcjBjliar9Vbe2EJgI74+KtZLZHgpFNctrgECCYDUFyQXJQhjjFW5965uRgApbMZNAuI&#10;BLKSSDE/FEpgvGtpU3Ei0WZiTgSeKAysqwGWBmnrmm2sATKzu20BrNsncH2LJZu4HxTozQlQbF1u&#10;GSY27V580AdW1gOJMfNPkb33B1iKWu2bgaYUzwV4o4yRHFi6qGgsAs4FEduwImcx3IrCafr2x1A1&#10;hViFMEnFGAOKVJJVQGkATVm0BbjbNzAiSvb5FU6bdg2LDHGasFhRyPyKJC9pJWKsdrBp6jJmB4qd&#10;q8V29IgSSaRspttXIgNPPkV5rly2ZgEEQCaKweiztal0YIrbhk4FWGg9YvqnuW92GIBByK1V0Ity&#10;h2kcwe1HS6UAQdIPjDUWPM4O7M+o0scy5R9DfSH8Vdbo2BW421SrMQYMr8cV9jfRH/UvdJPu3lEw&#10;NneK/MFXcFmEgJB8EirnTerajf0OQWiTwYHYV1MHkGqs4OTxbhX22z9z/pn+MGl9QS0puAqORug/&#10;ArvXp/1ZZu2ywu23woYDB/FfgR6B/EbV6Bwy3GYH9xavq76H/wCon2bqWWvt7ciWOWmK7uPW4skY&#10;q1dGGeXJglJZEkkfrxpPWBcNx2AYhhsBaIkYmrWzeEsdwDDEc5NfHf0V/F7TepWltm+rspmTGIPe&#10;u8+lfVti8UQXVG8zgyDVZdrumdPDqceRXGSOnsUIfrLGNpX8+K1rVaJXLGV2k7HDeOO/Bo1n1YH9&#10;QlVYOAQcYiM0ZmTUK6MVgEMoBEGkI1x6OQ+vfRem19u6G0kQ8rvUftxM18afxI/gHptXbd9Fpzvu&#10;XN25SNpAr9ILgDtc6f2mFX9orUNf6WLilDtO5SCYBMeR4oJ4lO0xE9Mp1y0fhx9Yfwi9Q9Ka+U0x&#10;jdjGYrkWv0h0twlg3aJzH4r9xvqf6G0usW6r2FYkFbbNgsAMwTXx19f/AMBtPN6/Y03cAndIk9lr&#10;k5/Hq20aI5p4YxV8I/PL3bkOz7gG7HgxSouMAW3BDGGiul/V30Dr/TbrW7unuLnEZrmd2zdQgMjb&#10;lGQRxFczJpZL0dOHkMf/AHgWRSzZKnjGNwPFSV3UIu/rI2j4/NR1G6fd3A/g8Uo7MTcySxX74BrG&#10;4G1ZF8jelLW9266uZ/rUnDIj56Q0DOQKAHFxFAVYRdpDYFDbFpFDglj1CYFVsL+4Ga7aRFkb/gic&#10;+aWfdcDFzuVsllPBpg3SoeX2QhAUZmklfeAASAVnPYU+HBmy8gyM9DEwP3eKTQ71cIoWZEUwSEGX&#10;UwwCDwfFR2E3TCLIkk03dYpRaIW7g91CiREbpNRa/dAPXEGSCMjNeWy6h3GwgiGI7UxdR3k/+AGK&#10;rgJE7JFxiSxRRmTQ2YgK8QyDDA8zQFuqSyQFz+YioXt/3FZMycVVEbDG420FZnLR/wC1G3K6LJHk&#10;jiCexpQakqGaQWIEmO1TvIscmXMiBNXtKRMk3CrbVgAyB4qvSFYO2JECjOw2YYgjp6eDQVXNwZIg&#10;RNEkXR7YGDGBuJO2Dii7DtuF0+0ACKJZtkxmIme8/FEY7FB7bT08zV0CBNzavZduRIpdmUEo0Emc&#10;xkHmiKXOzdOex4FRuObl/kNtAI7EGoRIHslUO87iMH8ViwymAcDNDLtuboUcz5oIbaCFkSIOZqnE&#10;JSpjgZhgICBiZ81MvBgsIbjFKsy7CwmcCpm7CCJb4InPxS3EZuG3Ab3AL4+zuIJqC7nRBO6Bme0V&#10;FTtDSoxBGM1IBkKoIjJJ80KLIiCFZchZIHFZJcvuIAETHOaiCrAtnA4FZhhALbQcirLoGrIphrhm&#10;DGJifNCe2YDQOOJojFdyTgNJE+aC+C8DpmatIkjDWuxgwMUts/8AGjhXIyxE5A5FJ771NimLo2c3&#10;16jBnEkcNupWSzBN4kcmmW2lVRYJ5kGlWtkiFBgGM8mpZmSIoDmFUqf8qgxvW5XbIPHxU1Vzg4Ec&#10;CoEo24y6kEbfFQNSJoiDcSJ475FQtr0w+wLMx5NQ5DSM9q9aCkLvaFPPfjxVBJlihQCWYmoDhJcA&#10;Z/y7UFbmx8GBAgjIqTDeVCDbJzuE0qhu4ILagNDiGysD/KquGDMN5HinCwcZzsJE0ozhzDODBoog&#10;SLHSrEIXjvnit59Lse77m5DLQJHf4rStGA/uM9okRx5PxW8ejAltkkAmQFORV443JnM1El0dB9Hs&#10;TbuAXTAQxuIBk9qtN7M4ZYDqFKEiBnndVTYgby6FSmJbgzT2pc+ytoX1lMEquM1uxxpHGyTSbVCu&#10;ouorFFUFiuwlOCCc/wBaxbtX7l10gqNkEFd0TUGeXBdpDEwIjPnxig3W2qVtuygNGfsNM4MhNbv6&#10;QlLjhO2MEYmOYo152Yg+2VCwuMMJ7/j4rBUqYS2vOSDkgcz8Ua2dyqlq8CEAPVnd8GhCTJrfYMyk&#10;LMSW25BIzFQAQB234KytxhzGCKBuB9rqbeymQBgkGgm81xf1JjOD+40NE3kXVHddilWD55LLS1+9&#10;ZYiA0O/tEKI4opuum4bRvIIIBiBUdQSiCbbF8SRk/wCVMRUoW/Qtf91Co9+YWCCOqR+2gs11VUBU&#10;PuA9HcFeZpi+klCN28ANig3Tag3QpUviDI3HvUfPoPH+PsRugXvbYWjaI6mJkA0B0uC+zgi4rjpK&#10;mIp27Y3klnbbOG8Me1JqSEP6ZfaDJJ/yqqLkzzllsp0HDShOY+Kx77tvUkzjHBWlxbuorEl0LKIJ&#10;HHioPq9zLLFRu8Sxq6FuYNbss26Tgglh2oqFXtM527VwAf8Aelmv7HQod7ZBnx4pxGJNuLQ2MTCj&#10;mhKtk0l0RwXBU/ZOSPg0tdGxNwVo3bpbsTTN645KBVCt9gzEVLaHllILBY6s0IS3ETdR2RgQVMh4&#10;xJNQSFCozBxykAy0fNDYvdZ8MekBzEA/Apq1PSAwDK3A7KewqjRGLojYFr21Uuw5HT3/AD+KImrA&#10;CGDt29AXkEd6kl26CqCADyGzgntUla2t1/aacbMYqEyUg9nSqiXGdCwaGwYBk0TS2Tb+9ZbcAJHH&#10;4rFmyDbM3TCyeasEQhFDvudTIAXIJ4M96TN9hwVtcCo0iL7jKjO0zDRRQ1r23JZAymAGwArdp70w&#10;bbEqrPJbO/up7A1X37wcogHXJUzgH+hoIptjZbUiuvMbe8+CSoGQfBpJljG8biv6ixO00S5KXt6k&#10;riBbpcrba30rt6izkHJrWlwZnIVUXFlyywvQAcknsKZJA9k7Yn9hIMN3n4oKi2A+CVwSKILVsv1/&#10;tzHj4oQmYLtbItWmJ3ndxE0MmGKlyo3AEAYINEMIFJuMOowvPNCu3Q27duYKapsGkwKoQSLbPIZg&#10;E4mmy5dm2pghVZR2IrBZi5QMfggZmp6f27+4gwAIM4pcpDIRQBLu5JtvwZIImI5NPXbu0qU9zJkB&#10;uSBSnt/tIVdyfYORWLTIHdWDFgMMciQKAemEu32gMg62afgAdqw1sEiXAPJkyADUVaLZA6VjLDJ+&#10;QKDcCL7P3XJgANiZ7RUKCXxIRCFFsJ1Be5mhsQglCdzcEcLFYbarOAVCqIIHY0C2NtqWP7yAB/tV&#10;7QkTO5Ftow6nYgA/61EnczxZYkMR/aiadk9xNzN0yq+RWVYqVYEllbucAd4oWw67Pe9LBgkpEcZB&#10;ODRLThV6QZZvxU7jIYJdtgbxBFALOlxrhIAwyzyagB73Vddtu0uCQGalid0Od7vjMyKZWNous/SX&#10;wvafxQC10qUDdKEnaBABPeau6CSXyQd7lzabiFtggLHnFYeHeOkP3A5AqxAZrmwjads/FVl7cSHU&#10;gMGxAigcgkqCWWbqWeJLTiayym3O0gD7hJmPgVIhrbSMq/U2JmhWyLThSdoOc5mlNhxoGCLoUgbD&#10;g+MA0S7dGGjIwYEySaIzwJmTPSvYUNGLrukBiuAMCaW2wk0Yui6QzzhjAHcfNHDtncpUBfPUCOwN&#10;LOHB6mAYkQkSJrNxXFq1sYElsvx+QKANUZIe5achXgMOR57TWTt3FSA6rgAiIJpnUKbds7r7BMQl&#10;JJZJ99VcwwnPcVQSJ7y+52B6Vyq9icVHSBbZG4TIxHOPNCuiGtqWIbuBjmjId3RsyhMHgGow7JIG&#10;PtwQAMkNwKjcXabUrtABBK8Gse3c2/crBliTyD81EiEeFwIAB7juaAKxLe20hV5HHwK2b0l7xVXI&#10;UhlhDFUe8DCuSB9uO9X/AKexCp0TtIEDvPNJzVtDj2gfrLhbDKokES24dR71ym71M3966r65e/8A&#10;gZyiTtYBVOdqjya5TdgswrX4/wDsZpgvzbv0LlcEz+a9B5o/tkziIwB5oZGfE10LHpkDEYXNZ2Ek&#10;xzRxZYk+YzXgk/iJqnIpi4BK1KIPFSZWG2KHExirKCgSYj/3oWakgiP9PFeaR2jNREMHcDWdvMZ8&#10;1iZztr2yZqyGVEgQIMxNZ2TABrEHOKzGPmJqIhj/AEqTDtUT+MVJeQapsh4YDZishiB/tWJI3GRX&#10;gRERk96hDKMAAQJOa8pEjp715QIGDXlHMZzOahRJskwuJqLCTNZx2J4rKAgicDiqsqiIXp+fFS2w&#10;IisAwZisgzxJkVCEI+KyD8YmaztE4NZCkHERUsnBhVnv+TXju/tmpHaWbBr0Aw3YVLKohEkZrJ5i&#10;iHMwo/AqDMOy/mauwyBU4EjORXjkbf7V4hSVzXnkGAKshE1MgZ8ViFgGcVg8xUIRMgivbfmiCD2N&#10;TAYkSJqWQEI8TUwFg4gzUQwJIGKkywBVAIyO8g54rLYHFYYg9u0VkMcQMVRD0kHMV4c4PesTkfFS&#10;VcHGKiJRBTMT5rwKmpJED81jaDJmrspoi2OOeKIoBIA4/tzUT3qYDEiMn5xUbITRlG6Bx81Bifui&#10;vNcEk7snnFR3jBqkWyZUkDPbIrG3DLmsSfPIr24YxV2UZA6jWTjys1lCRiBM5msuxzyYNUVRkids&#10;EfPzUtnIiTWUC7+SMeK9t2RO6ZEVCmD3Yyc+Kj7mVIAB4rO0ENJEih7cLiBV0iJBSQdpiomO6may&#10;pETHGCKkYOAB+alkMhz/AIScQZqCc9zAonANRZ2wCOe1UmSgoJJnkeG7Cl9oIMmc00xVGAK1E21a&#10;IAiomUrswbc9eOYIrL3i2xd2OATWCB5OeajtCwDOOKgQRcLEzkR80z7b4IlZPLUFbvSIOSOR2Ar1&#10;pxH2mYgGfNQjRi7FwSwPwAINeYZToO3wKzA2MNxLH5xUkkcEgxVA7TDKpYlkgTBArwCGIfma8k7V&#10;OcmD/wA1n3AEUbQJJAkVC6FDawo7yalI2ieAeTUvdKmBUQN6EluDVlmSVztPcYNRIKMIYYMRWNoy&#10;0SKyUBQNPPIPmrIR3PuzPzNZFuZ6YAyJqIBkE5rI2upnjvUsoyywuCZJrwUlDwDRAtuIn8VFbZQt&#10;JGRA+KtMh5QegzM81NApI8+DXnBUjaIAqKt90/0ipZSGGV2hjJI7HxUUUMWgHIoBfEmYoiCZEw3n&#10;xUCsiBE4wKlDISv9QKcW3uBlZxuB+aVFoy/XLckVTRFIDcn/AAk/5VkdLSFmjO6NMnb+MTFKhTki&#10;fNRFk1IJHms72AcGIGYHmvBBKye0la8EXIiQQc1CUeLnAHBFYUSI3nk4isrtOf6AVO2d28zmQY+B&#10;VEpkTuJ4n4oyKsQw+SabVkc+2IUDLHv+JpV1tidjkmM0RUReNoUls5qE5IYSTJxTGwDbJzzUmn22&#10;Eg4qrLoV2mD4rLGcvAwMije0WGeo/BoRTAHk1dgg4JwWrwUxu7Gsx5Y5xiobRAiRHNQuwgT7CDUw&#10;Fhuo+BNeMgjssTUWaWQ7d1CSyRtkE8MoIEzRFcY6u+R8UsI6hEg5qYxGMZioRj9lgGkk7ZmKuE1O&#10;1CpXaCJJJndWu2SuQWiRRkOH2EfPfiri6FPGrbsjfvZMd+1RJLAkExFRUe40gDJ4o9uTtBH7oPxV&#10;h3RFmYmN4BxQ4BaG7UbYVJ2wcxFC6hkHtJqWib0B2CMt3xXt8YJMRiKLcAK9AxxmhMvC44zFQm4k&#10;XJXBrEEx1d/86kLbNJPPGaiwiMY7moiWFsISGCnPz5qJgbexAhqat6Nva9zYwByCKxdQsmB8/NQG&#10;yWnaNsuD3zRhqmQGGknPmDVcnjb/AFNTLso5+3v5misH2SJnssAZrzgEr0gAc/NeWRsmIOK9GxWD&#10;NMHFQJRHtzIIUoABwc0rqSrMgETt7CBQke2ttuZGJoe0SIHjvSmqYxXR6XwRIjv4r0EkET+ayqhS&#10;FM5BqSKQ0bokQY5FGgWStnMY5PPeKkCBG8mJ4BmKiw3bQTAGJ+aHdcLO1cL3qyUwxMMGAINBKsCS&#10;G7iiqSSBI2sJJPaovZknq2gnnzULsk20gjtFQBAKifgRWYUFhv8Aia8FCj4I5FQsjJ3CSCDyTzXl&#10;I3D2++DWDhl81FFME7SDE48VCqM71+T+eBUD1III55FYBiRUUWZjse/ehZRkyA096mvSsKZFYKtJ&#10;DdjUCgAypz2q7CQV3kjq5FeJwuCO5AoJG144EUwpYIW7cE0PwSibqFMGI5kVAZfbuAFFtAK53OsB&#10;ZIbvQFY7cJt7kHNWkBTDMjbVkyGkVJelrcmAMQPNZCLcXk4Jr1m0u8ZG6IAPepQUOWkYuCFHTyc1&#10;5gvTtI2+KL7DQRu+Ype1bdyQsQDJmrZbREhmOB+6MVJ8DDFlqaWelWQwZMg9zQzhgOA3iqsowxGz&#10;HbBrIUDaSpgk1La89pjjvRQYt9RmoC+BcMVETFEMbDPBOKmQFE7emYUHmsFXt7dySO8ZNT/BFyRA&#10;bJDYgCioTuXesqMH4oL2mXY7LCtxTSId04hsUSZLGFYuShxMFasERTIZM4MjsfFKqql1XeSsAUVb&#10;tlGuD3d0yJo0ipOz14gW8tkHnvUBZwGMErmRS7OesBMAf3oANqSRJMQoJjMVTRXoaYqjKGUe398+&#10;aDzCA/cZJjgUVr0gIwERx3/FH0ykqm22MmMnhRRIpJGVSXhbYhjtBnM0rcslAemJbPwaLeEqItdL&#10;EkspyYpdpJdiYkZBxVtF2jBtKGDMmQYj80/ashQpIgEVXi6VhTO1yPmIozMJ3MzETC/1oUiWGv2b&#10;ewFQwJbO6kyCoZQdrTwKJvcq5NzO4CB8UEwCzBSAzc+DUJyQ2tghTIGaEpDKd0gePmm+pSYMYgj8&#10;1h1WExyDyaEuNioQQxkciG5xRVZVH7jGc1Fwdx2GSuD4M0R3YEACRwxPNUHRDe2OnAIIp9rsFzcx&#10;IAEear2UqC4MEDtmiiCqkwAF/v8AmomQedUssSLpYnzWTeJcFBAiDmRNI7idsbSsyfinXDC3BhVc&#10;jI80yLAk7HLN50RCSyE4M5oJQtcW4WjkgVC2zL0yIgxNRV2Ih0DHnppm8Q4FzpNVcCuqsuBT926S&#10;bW9mYtggcVrVkXy77ACP3ZjFbJb9Fe6lxgp9uAMngntRqfADgujXCR1HbhXINQ0sLtBO5mJntHzR&#10;dfZOnf8AVRgo6cYI+KAu8BtoESAG7malktriyxtoqtci7MjvzilNQh6GJKsc4PIoaXWQE4G/pJIm&#10;DQLzsAoLKYEH5qS6DhMgtmZ9wFSTzQG9yD3M80wju25Q20Ymc0U6R1YKpJ5PxFLoKxZkuyOoSFx8&#10;TRX3EqBc2tABJqG0rkHcQcg0X2kuhSUYv/40KZCVpfsAO1gZBGaM9zYAtwiSZxQ7NsguApmJJNMW&#10;kDhijSAIk0aYDAOQrx7pkcgGiWWturNthv2hv9aXuvDftmcfNGZVhd8r4IEzUUiSjaoff9Q29xUi&#10;IJIpm2RZcbWBQCJBg1VajUkGCCBG3+pqCOCwO4NAznxRLIhNNey5u6xnsr7TLtLQz96rLuoR0QNm&#10;ZEUO3bW6QuyFmCB5q9f00i2JtbACM9zTP7xuGKd0zVhwNswPB4r1pAdyjG3knNWmttKrbAFIaJI7&#10;Gq25ZgkErMjM4NZ3GhkXYcRChnEdjxBrLagMqgnYoBjMmaUYk7wNoluSZiKKQZUMIZeApwRVqQLi&#10;yDkldwskNMbuxNPWLKhJuhQ5PSaUv3C1wAE4EzOAayNQzWrYG1gTAPkeKKLQDtVwWrJ79xS2xHH9&#10;iKQBMNxCk4ijW9UFsuggPkyMkUraztPuQCDunzRtINSYErIJ29JyB80K3c6m3KMCo3WtllENxEDA&#10;rzuCF7958DxSghlPc22oOAZgmiLfmF6RntM0C0d0DdPIqNu4WMgdPaO8VAWrD3CGdrhGyV45pRSr&#10;RB+DNGuFyoG3JEmlLzl9hdQQBwvxVNhJBVuPEWwHx3FR5gGQAOxgTUlyIjaGxFAYNKqftkCgbLPd&#10;yfEUEyx+3NTLGI3d6xbJ2zEgGJoAkZ9xrbThqn0bv+4STz8UIjOGjEGoLdG0DMVCdjC3yoI7TBkZ&#10;NSF+45yT1CAaCFLgjdxgk0b3AXBQAkc/iiUiia3EHIBj7j80dWi2hBBE9uaFY622iJLS0+KM9tEh&#10;QCYM0SI0TdS7BsLyQBgmKC1xrioAI3TJqG9es7MjGyaX95gQDkZgULZaiSuKuAHjzS6qwIKjIbNF&#10;d1YcyWPHiKHcAUMQWnuaEtBrbyCCoJJ5pgOTtbapIOwpSqoZnYYjEUcNtVoUhiZnwKhN3JK6rW3U&#10;AyTiCaGoJBXeAJih71LNxJHTGIrKtKEFOMyKhckMKpVudwmccVK3uXEyDkxQLZj2wJqysgbnO4Z4&#10;BGaOMRMm0gJsjlFIbupEx80wEBgszRTNkp1nuIGc7qA7oBcgjsAPmnRpC3MxZgqh3wRI2nvR9hYL&#10;wp5PxQLftkHeZ7481EEMfskFowcmrdFqb/Y5faSBtAaIP/lQLt73Pam2IMrj9pFSZ9hVmACd++KA&#10;zwCdkpxQUOUnQmbYfEyVwKP7iM4VVPbHas7gqgtO0zkDINTBOYYcfg4qqJRkuUAbAzGPNDW4B7pn&#10;J4r1sXbiq8QZipb9juphlOZPYio0iIiw2ANsB3LkdxU0hEBCbsxk5FG3EOLhcbnG2DkAfFBYp0gz&#10;z99VSKbskLEAL/qO1TbTKVlFxJlhWWdJWPHc0ZLioiyp2sIEdzUoBtle1vYq7rYx/ehMzW2MnDCT&#10;GRFO3rbgO65gwyjxSUgNs2d+RzUoIwbblITIXPMYNEstvtos4nM0KI+0dfY9jU0uO5EkbjODgVKC&#10;XJJlbsYEx+KOpCbCAD88ClrgPKqd3BM80V7e8CMAjk9jV0WkZZrjoq7WyOqDzFTu3ADs6wBABnGa&#10;GrEr9xG1uF4NeewSSWRoZhKzwBVF0ghe4g2BTEzPNERFSyxIJZjS7FGJ/UbAnI8Vk9aKWMnO4eKt&#10;AuI0q2RbuDuI4NQAPTsO3blmHLVD3MrtH29gMUO8w9tjvzu+2iF7aZLepLPJbd57V6xKxtgzx8Gs&#10;FCokGE5bvFQVYXceHkiTmhbCM3EdSfukCWPmhXd24FEEHu1HuvcCJDHHBFDCM4AcxORPmhLQBiGL&#10;Eknp7djWVbbaSTJJxFeDW90QAFGfJqd7pFuAdhEBaqg9xAkQV+085E0e6Bt2ljB8igC6xgMoC8wO&#10;1SY2iV2s5Cr/AK1C7IXixCdAjgChOQ7BYKkSSO1E2sBkbi3BoKtCNALRzNVyUwQCTMHPYc1ELcM5&#10;jvRDdyAR2H9KNdLLMvErOBQk6AJbDRGPNZDhYJYAjjE0wCSu4BmwATwSKiXG2FQqi8HmauiJi8pB&#10;G/jiKmXL91nivLClmLAFh4zXjJCwAMeOaoOg5P2Si4WooxUNkZERMUL22IQ8RzWGt+67LtAIE/mK&#10;JAUhhFeVAUM354rCK07NglTBFDNxVW2yIJPNEYbyNxI3GCaIqjInA7AQBUQqg9XfHPBqRuWiUAUw&#10;fAxiouUtrItySeKopA3SAvbd9ucxUnJUklozwKy265DlBPkeKG6TMBooA0TVFzJgtx+aPbUkqD0s&#10;cCTzUD7YiEBMjgxU7iuT92d0gRQtlom6CGDDqniaY0aoSwKkAjIoaoXech0HDYmKs7NhrsALuaBx&#10;gg0NlyXAXQaSAzRhuFHIitr09tgGb2WjaN3aKDorF66232MLB8GODWyaDQkWVJO7LcmRtnFKUuRu&#10;CW1BPTF3swFrJGKu09PYiQGEjsYINJaSxdRnsqDubIEdhn7qYe/dZraDdBnCMP8A6JoMls3xyxfo&#10;sEINt2flTkRDUpe07kMEvvbVhIDDcYoFu6qNG25vuNsEiSB5obuwUIm0dUbYO4Vmk69j4tsp76sy&#10;QrOQpkh5AI7me9Uxurhwxidq9gw8Vs160BduSrQAegNMVqut2rbYe5BmQq8RSlyXkXwDGqe3u2EL&#10;J/M/BqsvX2t3QUO0leOzA0O64LAHpqvvu/QAhMkiecU6MEZJu+xbXO4aN+J7cmqe+zozQN00663r&#10;lwAcIIU0ldVzkYHBp0EkIk+RMPsjB5801Z1LJuHuYnFK3bZUiGE0JuhDTKTKTo2XS+pXUIJG4EwZ&#10;PTW2+n+ryVa6/VJBXlfiuZWiqmSWPYjkVY29b7bHZx+4rWXNp1L0MjkUW+Ds3pPqctZMwQ0nccH8&#10;V0HResQjsiqBu2kbok1826X1F1KuzlhExW5+k+rjBbgZ6eV+TXLy6NezRHVybSpn0fpfVtP7CsgC&#10;kuFKnBGOc1cWPUBuIAgxAk/dnJNcL03q6NbFxtjM7CCxwB2xW1+n+uMbiyhUjqZ/vGOwrmy0jX/E&#10;6ENTHfFNHe7OsUJfvC0H2MGST0t8Edq23TXmYKVU7oyBmN3GTXHfS/WlJUBgh+4sI4Pn4reNL6m0&#10;KygEkxuPf+/+VZHFxbTRonC3a4Rtx0zW1RnYB2O0qzTPxFUWsuN7Ms+8gw+09Kr4IFZ1HqLBn9ky&#10;XUZaGjzB71R6r10ALN9cyMLwPwOZoliYWOMdy5K7W7LI3SQ5OLimcHsf96rNVcRhZSAqwSWUyzH5&#10;NV/qWvJW6bYHTt6hgMD4mtavaz3BcZXcwJiQM+afHC2PjFJllf1LCy+4IFX7Dvkk1S3NW2xioI3A&#10;qq8LnzS97USyfpgGMAiQD5iqu7c9w6iA7qyjIwAV8eBRuBrUrohfUuSLhaIgycfgVUXZVSiggspY&#10;KPPmnrmqtq9orpWfEQW4PyKp9SBauIrQDO7nOe1XDlkyQ2q1QlfYo9zLLCiQTya17V60wB0tLxzO&#10;B5NZ1WrS815dpItt5gk+Qa13UMy78gSYg5rpYcfRx9RmXNMc91Hvn3H/AGmBEx+KrrjIgIDt0/d3&#10;5oNu+7lFZIAOfJqdpHEnZtEkQa1qJzXksYsWm3NtYTbMr33A81sXpt27ce2ryEElT8+JrVbC7YXE&#10;FhLGtv8AR7IZmSJ6sQeSO8UccW5iZzprmjoXouguahbBZSUZ528HHOa6EbS2vbVLwBkhVIkAEVrf&#10;p9pQhIXaGgQDzWwhCq29jRDTAERHODXodHpeLo5baTbZq/qendxct7i207gfs3nxWp6z0dGCTKts&#10;O0AyJrp+l0i3bi7zI3SoBmD4z3rHqWltlEaEgAypH7vBituXDKkzn6hX/a1bPnnVeiXCzTZiBvyI&#10;3Ugth7DDcJPgjpFdb1umS5alS/WYG6QPxmq3X6G2bYBJLAbU7qPM15/XRacnZ2/HRk4Jy9HPRpzc&#10;k5YnM+Pip3LaQrHJ+ZzVtYsjcuxGVOT5LCgXdMGLOLgDMZg4wK4m87MEmVQCFxu6Q33CIoN2TAxC&#10;4GPNWGxp3kqMxtORHYV6/BGLbKzMO/SYq1IJxtMpkssu+CucETnHelXBO5VaAcMe5q8a3YtsbgAY&#10;7pNKlEuuQzTvBnzTVMT9r9lS1td6Bw0RmMVXXbVuCPtlpj48VdXQPeZcG2oHmcUo4bcwMSQeQIA8&#10;06DEzRSlRbnYwO4QR4oS28Ew096szaKW+qYbMwBNZsra6yjFTMxT1IztsqHVIWZkifkUswUBeSMk&#10;1Yv7hm4yqeqAaAE3NJIWJBMYp8RTQmynET5gGm7GqgsCgA2wCe1KuixKZPAnvQXyxBxGSO00fZXK&#10;HWuTLFhx2qJvjYSW+7+9KswOMEeBUVCqYmF7VKBLC4ijaOMYJ+aKu+OltwnMjx3qvV5PPGc03vXc&#10;uYMQfEUDQQzv3uzD7ok+CBUrRbdA6ukkeMUk5O9gCPE1C4djrDz2BokgePgsrOvYbcCBz8E1baf1&#10;K6jm2LkiQd05mtXIJHz4FRW6RbGAGng07Hkcejn59DDKpblbfs7T9OfxF9R9KvbtPfdQTn5r7C/h&#10;7/1Fe07Jqb+5SoOMNNfnGL8EQzQTEHzVzpPUmQwhCuQK6UNe+Dlvwzw04Okj90PpL+NGm1lu1FxD&#10;7g6ixDFvjPiu4+mfUlm7aDNqF4GJ2HPAr8Afpn6/1vprn27rqFyDOa+svoH/AKjtQSiaq8YK9ngf&#10;5g5rctZD+BWPWyinGeN2frRpfUUKxvCscGcSKmfUNPdRkZgVJkRzjjNfJf0t/GXQawWvZvY2ZzOf&#10;Brrmh+rrd1bfuXUEYAmJB5Wa21atG/DnhNKpI3xrbMJ3grnaszWgep+jWLwu7QzgHdtbGa2C1rrK&#10;qEBAzAuTO38Gii9bu72BaVXavye9LY6cd1Jnzr9Y/wAOdFr7T23RNwQkFMEk5g18YfWv8DSPdvae&#10;ZVTv7AT3mv0z1ujN5Tb2MIAngbhWmetehWNRZuzbVlZs+cdx8UOTSxkhOXByqifjN659F6n00qWt&#10;hyrbZ7Vpl3chUWyoImFjuK/Uz63/AIb6bW/faVCts7GAkkeIr5F+tP4Paqztu2LZKhNzsqxDDyBX&#10;Hz6BxttCnrMsJP8AB1wj5oVWFxscjrkxFJnejCACgxBrZNf6Rq7DxdtOGJnaRJMVr99dh39JDg4r&#10;lywyi+Tq4dSpxi0LMzI7Y6JEeKncvXAEAWSRgjgUiw3NiYjjxTBFrYknrAzmDU2jnIk18ypKAKTD&#10;d6mt4KSY6o58ikWltktAEyq0T3JBcgKowO9SiWNBwpVCoJC9uKGFEldxAOSJ+6ajp9SFJU3eT/lQ&#10;1Vi4gEqp7+PJqqCTMC7i6Lbx8EUJbtwx1TjM96yfvGcKervzS+1QrcDae9XRGyYcswhTnJ8RRXLu&#10;BkbTkeaArXAZ34II/FAUkYZjjkdhVpAplnauXEbpQGfP+tL3CZVg0jdBHzQUJAuNuIGKmbsTxA4F&#10;EkQbt6ggqYEE1l2AKZAgk5yc0lbYC6pIPkAUcOSxMEzM+QB3qUUMs8XUYus7cAcUFLzWm3FA/Ynx&#10;SwO42yoxmDwKxdgqQjQZkgVKRaMvbEFpw0mhhlkkIDPE14WzcbnmsKrcARkyaqiILt2nIgEYjMUI&#10;NxnIB/FSVDEiTGS3avM4dWxIXscUIxGEKNEE+I54qYj9zESKEqQ5xGKxblSRuB8VVBJjQDEXCsQY&#10;FQYgsN65iKiCeqeS1ZfcObe4rNCXZ7N2cgwcA4NDZyDtM45+aIWdVYERJkSKCzkEtO5iB1cwKtEI&#10;iclTie9ex/hrFwoRAkHBzXoaiKbLN1m4mPuXEcCoXwMSRjwc/iiW3QCCGMfdOAaTuMkAquFOakez&#10;M0MLbd0LEGkp+9QpEipyZB3T8E1BmgsJkkc0aRVA48LwamZBWSRH+poYChQQwr08dj5NWEhtGHZp&#10;zkVIiS548kZik3cyZ57AV4P/AH7jzQ0w0l8jLOoBiBBgR3pO1tlR/eoOcrPMcUwHHGFqVRdIttEp&#10;uRDEbTMHECt29JZNzgsRuj7eT8VqPp273FAI43ZyK3rQqW2FgDbA5AgmqxOpHG10XKmvk3zT2MAL&#10;uK/t3dx/vRXYacb52szbXEVG0iG1CL0RuB4ii3Ge1bVjJDsDu3AxHk8iuhBcHCzz/N0LLY62JEpb&#10;61jlifihICtxjdhVmelYz8n5plX62KOSpSSAKTdNkYJYpGw5JioyY+VdjVlLRW0WYggER8ngVHTq&#10;pTKiZ6woiCO1RZrZk25OBhgAZHNMIzLaVh05yr5xQsZwRuIlxx+oN4fcADwOBQtR+rqLqKrG6/8A&#10;UADxTN5GBQLsn9xPJnsKUuhw4UALtAJZTlvirUQG/wBggEQAW7YLEEzyZ7ilbiugtuboPYkHbBFG&#10;sXLdrfsO1i/UoyR8fioMqO23cRZEgmo+C4tAW3bpuQRMh+JUc8Uo9xbvtStxmJIBn7PBpu0zp0gk&#10;CCEGAAPz4pWSrAvjaO2Aw80KZbaFriLbNu37j9WW3Zz5oThwGVFG1IXpMGfJplyEDqtpeozumY8C&#10;q1tnue5EwAMng+RRJimSc6i9cCsNwXLR8Upe9q6XbrlYyaYuMm4NcEk8ENFLap1u+3tcswbqjGRU&#10;bJsV3ZG2w4tkgckkZo1qdjvMQY3DkDzWNTvQOAq9TDPf8GhswZvtIAEFjnFKYxRr2M22Ia5stBgg&#10;w55M0sputca7LbmWO0GKabTultjtm24hGr2zZbtFSx2iTPAH5qqGxXHYIvdSRvcm4oEtmD4oqIzJ&#10;03ZCnbgQxNeDuxQgBLSkklT+6p21TZt4fdLNVJGhRdBLVlBKq5lhETx+CaeWCw6RuUKomMx5NZTZ&#10;eE7QRu2g8GjaW0m+AVLL+6cGP96jdAzgnJNpEtKlpWbckEmRPBmrW8FtKJQHM4/0pO1YcIbZXvIZ&#10;jNEOoshjgllOGPDUpsG0nRO5aZ23M67CsgryPiqXUO9xQpJYABVeRj8xTWqe1aswlwhjO881Qw7E&#10;QTBSSBwfhqbiKnyGvJKLFwQpgE94pFmCWuIhshe88iieyj+3KFSmQRkSagXe2rTdVWkFSvVTZTBh&#10;EXPtBsKy7h3+KxaRX2CB0sCxPcUR3Csu1kJOSYmfNQV0EW0G0byR4pbY2ke942pKx98dXg5oAVAW&#10;CP8AMkcT2pkqzHmAFkRkgihXEdNrhcctNVZaSIWFRDfMs0DEcnzU3tWzvIcDEDNSuvJsDfA5LfJq&#10;LIQyDZhsYwRS2Mike9sJJIVpjmT/AEot5QBJ3nILbf8AIA0KyqLCyVEkYBzFElcHa3MQDVEZi/Zt&#10;jddYQWG3AmQaXa9ZB3guSkKkLGaLuYW0KBhj7iZApd1Ub+qDIxzRpAtkV/WRiUCy/UfisiybouBH&#10;3BJjsIpizZktFxWEErFAa2QFVhBfMHGKsKAOwrHHtyAYB5yOTUtpWQ1sckSMkk16/bO27vO0BguD&#10;EGsrZGy57iyRESeRSmx8UZ2XthSWY454zWGQi4obqJMxWFIa3tDEN58RU1KBm9xpY9+BUbA2sx7A&#10;EsU5OZ4ntisCy1oussGJn81BiLntBBs28CfuijWyQYJDPPc1TkUosC+nDNLsRMggHECl3SVJDGG/&#10;uDTtxUdyiFQMz+fFAYoqFVtDd9p2niaBstvgHvfpIYKTEdwawqksUuZAaM5j5omoPSIdWCxjg0TU&#10;hkZUSYgSfzS3ZSkL3NNbRiVmdvJOQKxbRHtrKY4GOKNeuC2pW7l1Ji4OWHiKG5YpIlVIFJbNGNbk&#10;iWmba6gMqrkdXOKJbCooEghiSe4NLm5INpiYbJBxJo9l1vGVBDEYHYx5oWxygC2rC/prwSBPHwBQ&#10;ilhhDXG8wBJooa2rMxaGAx5rDWg6pcDAMRG2MioSkQVQWBVjvOBOMChBLiJccyBgAkyTUrauGXaJ&#10;dfuDCiXrSgdoAGZyDUsLgELIKrN07SCWxEGsvdf2yoMwIWOawLgW+1zYQDjOZrCXY7heaFsJMDD7&#10;QntwzEExW2elKlxblu5bnqme4rUEOF3BvEr3rbfTrIZFlykvM9xWfUuohY+ZoW+oLLfyzvvjqhp5&#10;rlNyWJMia6x9XMBC28qenb8+YrlDKQWkxBjHmtvj3eOzVBVKSIQNw2z2ogWYAxnPzUVGInPma8ue&#10;TFbgmw0kv5ioyCR05FSyARJrFtWPUM0JECuIy/cYpXjIpliYJzzQHOeaOISMS0msQYmsTEiowaIs&#10;I01KO9QJIJFTUmoQiAYmsmfGAayI5FYz2qEJz2KVIDgxQjIHgipKSeTVEPFsRtqZkE9qHJEGakZ4&#10;jtUogMNFTxHPesbBIgzU+QVqMhgsQYgxNTEmBjNRIhok/mshvHFUQzbOBMZxWGPjB4qUgwewFRSf&#10;8XFQpmPxWVYgQO1SDdUwBNR3k5kSpqAGQxRgRzWCealuMDIOayThcRNUEjBuFgcQayjRwMzyai5E&#10;cV4wYgVZbZiT2yZrP5bIqRDF8/2qBM8Lz5zUIRM8YivFTE1JGIbHI4NYkiDtxzREPOcRFeUg969M&#10;TXlI8TFUUkZtqMSMzNSP27oxQwZ5NEKz24qFAyMfdUyGwIjvPFeYpJ+OKjuwJyYFUWEAET2mplR2&#10;4NQkcDknM8V7cBwtQiZksCpEZBqAI5MDNSJjG2KixWMST5NWRnhGN1ZXJk1gECOT3NexILD+lQoi&#10;TAEgc80S5tzFYWDxx5NRJj81RLJloRRFTZkMCO3NQK4McVhghGBxVFEwxA/NRON0CoipkgxzkVCi&#10;bE9IjtWZEjkz3qIecEZ7V5AsQeRVkIorOYnIrwIH3D8fFSLbfgntFZ2lQD3GTVlmCZBJz2qYVYU7&#10;oJ7GvOoAU7jQmAI/HFUQJtUGVyB/SjWmRgwJIDd/xQIggDFEVQWgOPiaolkyiZzEZg96Gl5w2Bis&#10;wCsk5oK5yJx4qqKGDBODwPwDFSYNMHd1CRjBoZMhSxHxWRcJgB2lTIJ4qEPSrQNnfnzWPekLxIMU&#10;FT/7A0WAsyDHEfmrIYDMeD3g0UXdu0Msxx80JVWYnJP96xbBkdUAGDUKDhTxmeQfFSFzcqrvOTJk&#10;d6GwHEzjuaixlVySO1QtEl3CRuFTKqRBEEd68zqCSO4FTeSQd04AqyC3tjbIIiKncWVIBAjmTk0U&#10;W3Ns4wG/tQiY34mrogEqIUR2ryjAUZmiAmRAGRFSUtOBHwKgJG2uBgCpbZBYkRQw2TIk1O0xnIEc&#10;EVC6MADxPcRUlUw2R+O5qBZpBgVlrbcRU5LSRAnacntiiJIRunnMk4rNtFO0NJipsCQGC4GOIxUR&#10;TSHLRBOUBHfMVlHt/qMQQD/elXdQ0h54HETRlvZkkFhI4kAUaFytELiyDCiR8yDQBEyy4jtR1dCJ&#10;mTMDtFCk8+AcChaGQZja0RHNRIB2beQYNStM2wk81gI6jNs5mKEbYMJsB8HNSBwkndUWUEqkcZNS&#10;M9gIParKbJI8KxIEGRXnOFxyIoIlDzmeDWHfnpyKqikwyE4/ceIorlRPRkiRSyhhJHK9jUwzAjbu&#10;OOalBNkWU/4uTJphA6ujLg14Y2kjIkVIEELI21Ylgmt4fOJx80uSB8458VJmHbjwKi3DdcccirZE&#10;ZaMQTHBrxZZzMULfjBqW8hBmhDRLazdgYr04GJA7VAMDMgiiHlRIyKhCbOhKKBMCsAgENG2CQCKj&#10;PzxRUvRkLyMmoQkyKm4K+MQYzTBErl1BxB7ml0kg1IjLKbcwPNEgZUT3AQo5jvQw5z44mpElyNyj&#10;KjIrJPEjHiOKlAWiG8kSEIxANY2grgAZlpqXO79Q4xmorJIG6J7RUaL4MMSohv8AFNP6SwGmVX8U&#10;qsFRwQOZxRUv7C5WIZSDImogWbTbFoWtik7l6lk4ANa/q0VTxJOT4k0FdYGtKCoECJFJXrruzGSQ&#10;DFUkUouzxuQACYicV6AwkISeTUkYw2OPPehqwmdsKYGKINIKFPLHAMCKyCWeW5OM8QaHvC7oYAzR&#10;FgbhP7cHzULsyo91mXx4FYuK2wjxA4pkw4z3GQTFYXTtuQRzyvJFAVvFvaxJlY81Fg+ZPgTTb22Q&#10;IWtEzOZzFC1FtFuoAWmJI+KvkimmD2LjGJ7VmFkiCJ4U1JmUsYH9zxQ2MgCcEzBqi1IMrJkXVERU&#10;Og7OhiOcHIipSD9wnH9YFRS4dxiRtGB5Bq0VZ7akSxwRzQV3AASCPmm2Cwqm0YJwZ5oBVZwTjsO8&#10;URLIEno3dUdiazbUAkbh+RWR7YZgAQv+9ZBEiYiDJjNDINA38AfMmhtblSZg02qEgFWAkZJr1tLi&#10;usfdNCFQqoO2QcTma8ZAljOf70yd0sGAz3+Kjb44yODVkSAqgaQGxBivFSFHEEGpiGxugxUkDbxg&#10;QO1WCQDz4yAJrFkqdwNeKAmfNEV4xuEARJqrKosHu7VAIBVhPip6iwdq7ChJggETFLhn6VkFYgTR&#10;tO6o7u07eB4k0wGmg6adX2Ekr3JGcjmkrhksRkzM0623pV7hWOwzzS7qm4KTAq5RoGMrfQAFSNwh&#10;vg4ioMkmVPUBJ8VJMn7eknHzWWJVWKnCsAwPzQjTKKqCd8/P5rIkopSWBkNGMChIShaNrSYry2wo&#10;CyGWZMHINUwZGXO4KwbjEHMVCzALMWJYSvPNSAC8jtn+lRi3gCPJHNURIwyOCBJ6vPApxlVs7pCi&#10;sITtYAAxn+lT2HaoDqABJntRWSv2T9xba/OOrxPio3SN6oDtQjdMVhrRcbSwI5BFADgqGdCI6YnF&#10;XuKp/I+bXQvUwP8AhHBoQA3AMF/NTtvtUBhMTA7iKmUN1mA5Yj4iaJMFq6SE1dwxLZhfzTarDLua&#10;QQBzzTCqUZwYJEKfBrCMiFjdJbaDBHmiRKB7lW2sAKScxJrF+1bDA+4oyP71myn6cvk5PMUlcmQy&#10;AS3c5CkVe4mxDlxItyEyGIic0DUW2CyDlWiD/rWUa4kEgyePJqJNu5cClmyJ4qrIlT6JtKncRiR8&#10;DPNBuFAI24ndjtTNxiLqFftXkRxSh27gxLbo7DtS2g4pMmz3LjXIHYf280IMZDSDt4IpkoUAb9rE&#10;L+fzWXsmApBxMx3oWXVC0qCSQQIxQgkMgwcS1HDBTEkrEYqHtKwY5xwaEYiOxesSojMivP1qvTye&#10;Pg165KCGHABAjvWXB2qVhjP4GO1URNEVNofZhCasNOgcmD9kk0goG8gsUPYROacFwhXKgfGIP5ol&#10;IFnmuG4CW+0SRHmlkCsDLHdIgjvTb6V5WJIbxSbIVccqZxijuhVFlpLw3BHaBMjsa37/ANVW2xH8&#10;sGYr0bm3DHeK5gJDK9zMmT3IFWljWXt9vmQCFI7D5psMsfYjJCa5iX/q2rOowQCykEnsDVNpFKb2&#10;MO04UmlW1jKWlueRzmoJfUgMLZ57HNH9xNgST22+x29ZVVi4uS0qAeaRvrBUFlBPkcVsI9I1F1X2&#10;qC07g05Cx3qkvLE22XvnByPNFJOugE/yTMaYtvLMwiduRzFQS4ot7RcKmT+RNeKkXQCIU4FEuhkF&#10;woAeQCeTQWMiwLLDBMhgBk96NZc2vsG0EkE1C0GvG2Gbb0nqPeie3JJkuBEEYmgsOz0K1p7ZmdxM&#10;8GjsnuWwEAQhuTgUNr0bSxJxCkdp81daNlLBTahPI5btRxSYMkUFyyHuqGLMsQIxBoJQNuVX29Qy&#10;x7DtW8XvYNpkKCQm4wIM/FK2fS7H8rbv3QMnpEwMVbgg445PtmosNpJ6y32g9s0O7tCnsMCPNb3q&#10;bNplIRCSBMjgVpF+21sOkhtpmfg0icWg1FBdIxUoCwg9S+WArpuh9PJsWnAJV+STMfOa5VZ1QV57&#10;tGwRxW7WPU/bspbJyB0k8CRkGtGPLx0XhxqE22Vfrnpgss7iYkneMYHAitbFzbJa2ZYTnvNbD6hr&#10;LWptodrEKvIPjtWv2rBJL7MKOPM1MjTqhWypSp8XwDDrsUuq+K9p/wBxQ54J70MgblCxknFOhUW3&#10;AJyZ44pSLYsQAxABJkx815QBtJQgeP8Ayo9+woDMkGOkZg0qbjkTkieahKPLedS7CFHB8mntKXYb&#10;CAcnnyaXQsm6UlCQ+abtlrgZigILzPgUUWUwN6ztO2BEYqJt25AVTBIBBOZFNCAyyw/8AOaFsLtM&#10;zt+1uIHzVlJoTOECBo6yTOKYSEtySpYYCx3pe9adMlAGGMZo1ppdp6dvO40FDErDvdBht0KIPHNU&#10;94TMXDgz+Zq2bdajdbIUCRJpRrTMzNEwJx4qNF00AUTO0EGKwynb1HcJ/qaaewWUCSCp7+DQHJgf&#10;6DuKBlpAjbPTAgEc1Lc4XLCAAcd6k6hCxLHKDHipB1KhpjpEEVRHFAWtMH3BeYwfmth0/wBPMVl2&#10;AaJ2+aqdIqG8hZ5G4Ez3+K2/e9o3VwpwZHBBq4iZxb6bRqus9JvWAtxRuU8laSU5XCiAQDWy626C&#10;jAuMAiRWqrb3QRweP6VTCgnST9ew4fZuChSR/vRbqn3F3NgjJpbaFmVkRRkCqGnx9tWERRdzQBtg&#10;/d5JqC28GRxIM+ac06gj9SMngft8UUoGtO2wkjiOYqUXyVyrljA4keKiVZVEkHdJqy9lYt7WGePJ&#10;pN1926nQFI48VVEF+zQuaIykKGj4FSJZizKIrKqMMGM8kGrogMFtskQDETWUXbtYPI5n/amNouGG&#10;IwOai2w5VyBxVUSiSqSynbG0Tim9oc7g5XaIYRM/il1a2phnMYJor4LIL5gkNMeaJFOFhyw9xvbk&#10;hXElqjcI9xsdJx4yaED/APdIxEDvPmosrWismSMwDMiisn2ibvuIKMZGAOw+aOzsVhsOOIpYEAKR&#10;aMlj0+QaZ05l5N4AgQF/NWhbQC4tk7CS53RM9oojWwiE7JE/0M0Q3iMmJU8czUd7uOnbO4jOKspW&#10;E2SrIcdQJzmKletwGAhio6f96zbO1ftURzFZQWUIeMySRVl2xC6DbIYXe3HioNdV2trsnbndRAyu&#10;uwxjM168T0IIDxigosGrLKsYYEkbTwKwtx2uHq4ECRioFdk87sQAK9eLBSpMGQaqybWZtuFNuRJP&#10;imlvPbHJEmQPFDQBWIa6VeMiovuQrkwBlhnntRWRpjD3LhRmLZPJmeKEzvcue6soNuBgzWDsZWCs&#10;u1ZVuxJNDRgNqqn/AIrzzUbKSJXbYOw7DhhBFYcB9gxyZjM1HZcL56e2DWdoKiHiGwaqw0ZtMArd&#10;CnzUbK20BJaIiCfJpgxLsAC2YnAoRyyi5cQdAwR3qBpo9duhULkCZ+4GawQGAKKZYS0msppgQUYg&#10;Qdw+ayrIN/VtP7ZE1RCN9jjA2mBPk14OwuOA5n7figNbLgpEHkGpuLZYOcnBEd4qrIggPESO2anb&#10;M9gJwT/uKWBbZJQqzHC/mi20grGIiTU3spphC+73IYgTmolttzttwBPap9bKIEZJ/NDMvuJUwf6Z&#10;FSwUesy6uMdDZPgUQKxV1JcMMAA9qjcuM9t5jyYGcV5Tu85+4fnvVkIgbl2GViZJFCDF0lm6YgHi&#10;IpkrDwSzFRgzg1AwiKCJwdobsTUIBdm3IqtO6R/SpWpAgbZPnvWUYqyIpAkd+xqJuBJhAAMnFQYl&#10;+gbD/t9pMmptBkbsUAlWO+d3+H5o6b9o4CTn8iqLIQhYuqkvOB8VnYwA3nJ5HIFRWUdTGR5714W2&#10;QMW47/J8VTBbRn2oPw3Ga9MMU2mUGayw2jJPHTt7Ghs8r23CJJ71XJRNdhTIbdM+cVDa39O81m7d&#10;VzMiR9wHIpd2ZpO47cQGNUErMtv3MCxiBzWYYx1SR38CskfeJ54PmKGrs24C2AKhdsLahGwlMXNO&#10;5clXyclZoRaUUcQf70S4pYqzYUGeeTROymERti7f6cTmhvIRdqmCYL8xU7mVfYIjgc0JF9qQWghZ&#10;kUIJJ+oLtnwcc0T2nYyGAgAgH/SsyQ04I2AiiCFSFZp+KhLItvAAQgmdx7kGnrFhmDH2WAOJHerb&#10;0n0xnDdIk5Yt4Pit70PoZ9tW6ipXojAPx+aVKaXspvI+o9HPRoVRjMskc+D+Kb0lhzctEiOmN6+P&#10;FdJP064KAIA0DcCwAXyatLHoXtudqg7V5fvPLUP3ULSyzfC4FvRtCHW2GQsGwzzwDxit20vptp9w&#10;92ZACwuJqGg0q6JYQlnUQ0/uxytWGk1SsyQP1IAAbpBFYJzkpOmd7TYYbFaEdZoVVYJlykDact5B&#10;+a0bVD2iSEZQD8dPat4v6hPYuBgTtLrKY5rVNe9rZ1yAF6hGfiWq4Sk1yxmaMY1SoQRGt3UUuwDz&#10;LjkUyzOwWRLGYbjdPiKqijC4isgUMZlzExTd1A7bFBhIYDsvyPxSpWFGSK/U3ltXACGy0eY+BFU+&#10;psACblo+DHIJ71sdzTn33BRD3JBwoPFI3WezJVsz9oGRQ2RXbNZv6VlQg24IEZHbyaqWIIw32mfz&#10;81sWqAusjASSZfac5qhazb91+Igz5FaMb4M2XsqnssH2yCIMmOar9RpwAu1CJyfECroqV2gXCw4/&#10;rVdqLO33FBbtG7kTTUxTpFPessFM7ctNK7F2ROT54q2uW2ZCEGJzu5NLNpzcMssLjbniKOMv2KZW&#10;QUycQal7jHstHZIGWWfFCKQCcROKO0UEW8VZAR8U/pfUNt0gsQB2qr2hWBcnnv5qQDZ5g0LhFlp0&#10;bxZ9WNvsGCxAAk1snp3rb2y3X0Nkw3HxXMNMWG1V4AkmrXQXFF9ZeIUgeY7xWTJgi/QyM5b40zu3&#10;pX1Pdt3RcLJJWIORnyRW36X6tW6ti2YcW7h2xwCa4JovVHtDbtkBcCM571tnpPqLQQqgqBxyGB5A&#10;rn5NPG+UbFlyx4Uzsy+uNCm5dtkm5hRLE/JjMfiga36gNv8A7ZLsJhgBEfArSdLrbvtM3t7CYgAx&#10;/QtS13V3WG20GCM24kEcjyfFI2q+EOx5GvfJaX/WQ7AsSux8SZ3fkVWLr0um5+uFkMYQcT2M9q1z&#10;VXLqXFDOdrPJjkVmyQtwmTJWQdvJPkUaxqjVhyNdmx27yqAyOzKiw2e580e0EBJV5ABMgxtnyKob&#10;LFIDEgHMATVg2ocPaVraZPSBgj5NA8ZvhnjQtqtRbtOrb2Dk7WNUOv1SEAKQSBljy3z+ad1l/wBx&#10;mCmDyzckia1C9rAFlATDGSf9qqGPnhF5s/4FPr7yjety28BhnuarGuqHwm7xPzRdRqnf3AHkmq+C&#10;Xfe/SBwfiuvij+J5rM7kyxhFhC8ExO7tRgEe6R/mDMkUilwN7a7VaRzNPaV046IJhMEECroTuRZJ&#10;YUEttIbjbM1t3oeke4bZJZd4BLHAB8Gta06Pc9iVubp+4RXVPQNBaDFDIYAlgwkv4j810NFjuS4M&#10;ep3PbT6N30epZLdk7FZQ0HYYYGKsmsyxlnfAZF/cV+DVeW9lbRa8QYgSMr5FWvpekLuBaubwOpJB&#10;hhzXpccKSRzdROlZtmg9HS1Yd/dQqRIMZZzmI+Kp/UNEyWwP3OTOelQDjHmttdvatWzvBKKphBhP&#10;zVbqRZf2ma11XIEgwTHieKmeVRqwdJDdLlHMNRpLwZZs3JOQztPOJjiqzW+nNbs50xAEgmYMjk1v&#10;+rS2wwr5/Z92wczK1yj1TXqb+HIV5InwteV10n0d/RbI2ir1AEbnltvCrkifml7mgOovWnYH2gOk&#10;Fe/ee9OaW2dQ42dLMWIkwqxyKuNJ6bJ3uzBw0KQeAw7VwMjo6UE30ac+gIa4USSqkKpHI8ihXbTb&#10;ljcAig9UVu+q0VoC2yNAVjAY5Yjk/itc1YIcsy4RYCrnB5Bqsc7ZrjGoOzUfaKE7WJ3tBWMGTzUG&#10;JyUUwmGAgD5Apu9sIDW7p6QGg4FCuuFVgBl37cRWoyqVlT7A38lRwZzzSty2HGwJuCHIirZo90ED&#10;eXaCAPHxQrcliTZkiSGGIFMUhbiUxJ5J2t3JHHx+Kwq3VhZ6oncABzTjNbLOXYAZG2MmsNYUwZII&#10;MwT2PEUamZq5Ki4rtsItcsfwIqvuWIN3YSRM/FbDdUIHMntJGZpR+i27E7VJk0/HkAlEoj1F4WYH&#10;IpZkgDdBjg05HuBpIAH2AYmhHc4O/wC2YitCYuSFGlu0SJ8TQWxBIkAwAacvjbCtELQGIgHYfimJ&#10;iyEy0kYiji6w4URxBpfpBnJINYZ3GQcrkVdEsad0lhllNCYkog+ZFDfg5OM/1qJaYq0iBd7MoI7S&#10;ZmprdAYGcspmlVG0c/0r1s55AIq6B3DSXh0SJ2mmUulZPEmZHNJcDIgV5nADAd4qqDLWzd9tj1ZI&#10;EkmrvRa+7bJ5VlyPDTWo+6swSPJppNT1TvMkRA4FEpUZculhNO/Z176a+uvUvTyptsUbaZ/FfTn0&#10;L/1BXtOLIaWYMsEkQD3MV8J6bWOVJ75Ge9PWfUCgDFyCeQK6GDVOK5mzjz0Lxt/altaZ+yfoH8XN&#10;Jqxb9zUh1Z5bvhu8CuoaL6ouPdf9S2gI6VGdwPea/Gb0D621Wiaztu4IEE19M/Q38a3tILd6/wDc&#10;BM4PznsK6Wl1SkkpRC3zg05J7T9Fl9QS4qbn3NMgEwf6UR79u6bls3gzqIc848ivn70H+IVjVW19&#10;uyCS4gsZj5mul2PXvd91pRJ6SR939a6kGvlGqOaMnxIudfpVvpc3rtAQQB3njNc79e9Cs37F9Htt&#10;zt22jBE/nvW6J6nbZkkAcQ5bcWc/Haoam6GuWw6kKl6S4gliRFW4qXaJkSaPkT6r/hbo9UB7enGc&#10;i5ktnEtFfK/1b/DfVaK7ettpWc5KsF+2v019Q9KtupDXPcLGCeyhuJArnnrn0xYuaYpcvK+37zHS&#10;qfkY/rXP1GhUjLjxyxwe2+7Py01fp12yUDoHYjEYIrXbtlU9whCMzPcHxX3h9W/wq0d33Hs2x1CL&#10;aA/Hkcmvlj6h+idb6fqbqC08IMNGCK4uTQyVj5a1wcFP31RzR1uOxnbO2SByIqckKOiA3Y1ZXNDe&#10;kH7ZwTVf7T23BL5XyK50k06Z08U4yVppkB7fuPtyI6u0VjeLitLqJEMB+6KGxB1Fshvu+4DHHmgs&#10;TMgDLcCpQbYS1th1LbFPHfihqyFcsBk581Mq1zcNokCTnmsAy2UH5iYogGYOMR2kRWcOSWImoqDN&#10;0Ebj2nFEvKB1bAIGB5q0irBuVmFLBR3OQTWGZTBXBjvWWWGQAZImBURlj04AqF3wSkgPkZWpFsFV&#10;YTHHBNDurb3AjG4Zg1GQVAjJHJ5qBImxYJlSFnHgVBx0L07u3ivbmIClgccmpln4jAyKEKjCW2I3&#10;LJAoStkk9OKzvJbE7ZkfIqbAQvz5qERJ9xB3Nsxwe9QggcyYxJ5FemX6/wAZFYZVZu0Ac+KqiwfU&#10;29SCMcCpJ0hBGDU1Zw7MAc4oAwQDMzxVkslJVXG6SDIiiqSiiWI8GhOAIBSsSvS2Y8ULREzLhnLN&#10;u3DyaxcQpkMAO9R5IGRUQS7AFjFRIsIqkj9sGsewf8QqJ2gmZxAis7UqEHrqGCPcENJnyaB7ZjvC&#10;0XD7TsYcnyKgts4hhBEsDRRRnZBTvVyEwT/ahiFDKTAmiS5DyMfFDlTgt1RRETBBeTtxNTXZgGsA&#10;HMzUXE/+/NQJMkG2kQuag0z9poisR0zXtuRjbNQJENwJDRE/1NSSJGCTXijAR80W2rEAMSJqinwX&#10;ugKqC2BiIro3pVkv7LtG1TEf81zrROC3BaBXRvSQrvILKiKJnuPMUEUcjPJ8G4J+5CCtt1Mnyo4F&#10;RuaZzvdElXI2zySPFS0V57mBhB0oG/zNEcNatsLiqwPgwVI8V0oS4RwM2O5NmdiKbiMzqVAMBIJm&#10;kWtlDhO0KWzE0yXa4ys17cIBKTBIOCaEqLc9sNCKJIAncR4oXyBHgYuqttH2EFjAB7sDXmQWyLR/&#10;YVJzO4/FEbUlyFILOQUBReAa8zqshlBeYJHSFK0FsYmn7AXLyQzBApRjBIz+DSjrbtoD7ZlsyeRN&#10;NawxvUuGXaJacz+PNJC2uz23DEwIY9/yaNMjiDAX9VAzfqCS0ckdpoS2rW4YMxgcBSBjFQe/bUpb&#10;FwncZ27e9YvjawZmlhG4g5BH5qpMbHEet6ZQqG4iswOZkMaT1dwBR7YLAzM4I/8AEU/ddm947wWa&#10;BIE4/Pmq/U23lVCXP8W6REDxQodOEaFLvuKlzc4RpDCR2oN0NcFzbDAQSwNOXrovIJYlg07IlvzI&#10;pTpVAxADpwG/zEU5GWlYBrQDKCmSenyBWEFtQWGG7rHINTFp9pBvBdrGT4Br1xxahGJJaDNAx0Yo&#10;AqAPcSMHlie1WLXCUNoLs3HLLjFLrctXWt74CjCxjPyaOtwXESYlGwOwoXEYkjGm3qFkAY2zu5H4&#10;qTA3Ha2LZ2rLIJkyKi6HDKnBOVE1m4ze70QrwCI+e01aigZSaMKVYggFpX7DifmKZSzkxalohiSB&#10;tmgpcYXlN0W5QHmnNPYYA7XMXQW4nqHirlFJWCszl6Cpa95nXaHbEstM6ZXQjcg2gnPMx5pq1auK&#10;q3EFxADtBYYH5rG5UtBCdpBMdwWJrHOdhvdwINdDkEXotuQ23MyO0+KibjJcZgsCCFEyBNeuJJMN&#10;IOIPZqr9XdQKFWS6iGIEHNXHkU2wdxmFtBAa4xyPg/NLKm1nBbG07cwDNAuMPYhYhREtjJ70IWt/&#10;tgh2ZMkjjb+KZ0OS6Du25RLuAuCBxuqO0KLkKJOADzQnYQw3kAngdIHzTG27cZUBLFU8SPzUthRp&#10;ejOntnG1hDCJnMUN7VwG5B3rPdRGabdVue1IAubYJniPiiIyP/8ALGLKdpHAkUSJJorbd0wcjYOS&#10;MEkdqjtQhk9u4wZpIbkUwo077pkGY/p8URWllQscSB2PxVuiRRWxFwBlGMA8RU0tONze6zA4OJin&#10;FtC3yBJJ3HmPmoEMVNtFAgZYc58UDSGwSR5VNsFVu7FIOeT8x4oIvMgUWzljJ3dvxU/Y9sOWbe4A&#10;6jmK8y2hc3qDtPSrdpjMChaRdozqFupZAI3EGkrVuCFFvcXEkjtTG/aTdYmRgBjJojn3HdZCAsDC&#10;4nHmpYEuWhc20Huw7QFlQcVD23KsJDllw3MUSys7xJ3iTtbioswQrnnJA5B+KpsPmwDbSELEKwMw&#10;x5rFu+9z3SsRxMcCiR32jnJrFpwjXpdZ7RmQaWxse3YJRsgu0k/5eKe2oRdNxN2epifPmo+3dZmB&#10;uL08qPmkbwG+G60BAf8ANU2F0GthktMCygq/QTnA7ChvfVi+5NxJG40S5cthrh2FCsAAdWKzeCkE&#10;OcwCpOIH4FUSzK3ArSIkZErE/isu4edgE7oPbmsFlcWXaZQ89iDXipZi7MkgwQO88GgsvaCi4yDC&#10;kK0bhUroui5cIO8AqT2ioLO3chYwSGB7nzRGKOWZi2UkfBFUA4AdgZ7gudQVS0/PYVDU3AlqyCGg&#10;QYGeaLeEowdW2mG3E5/AqXsSxZtoIQATyDSchswQpAC6t+xgxAXPcfFGe1C29gPRMmlS7FWEE7GH&#10;VOT+KhcdV6FZiGgoW/3pY7owbrtsZ3+YjIrGovOCu55/p/nIqbPtJdX6uJ7UNYZVJIBnLfFELcke&#10;3u7vBghf6tXhKsSqQ0Z7wPFQ3/qptK9Jmsu6/sJWCSf+DUoB80ee7HVJEGPyTXnZAq7lbAkk96mV&#10;ll2xJMhT4oFy7dDAFDEmJoaDRIX1uC2N+2tp9Fv3FQXAIG6NzZitWYJvl7gJH+HOa2/0m2j7IG45&#10;LL2XxWXUq40OxL8iq+pnvPZDbgCoIlZlgfM1zNDBfE/Piul/UZU6U7TNyYYEzgVzVwQxhfzW/Qqs&#10;SQ6K/KRDaCTOPxXm+7nNZVQds1EwCf8AatoygoJYsGmTXheKzBA3CKAg56ualwxkiqotIExbvUWE&#10;HIoqqQAYlaGVxM/0okwgdRIyamCaiewoyHgak2B+KwORWWB81RDy9vmskjuTXj2xURUISImvbvgV&#10;4GspzUIeH4mKkSMCAKjkbhM/NS2iBVMhEAg8DFeyJFSQSI2/kmvc8VCEoH4xUUxOa84wOI5xWCBP&#10;/FREJq0Mu5hmsAkMMzWSFMZrBngEVRCQj/gVIqW8Cf8AahqD2qcTIkRPNQEEKKvYCQTUdpk14ncR&#10;2FQlkyeBt/MmokzIFeKfNSHPbxUI7ITuggDNZIkY/tWXUbjxXgnmoURjJmK8QxmOJojKQQDExipF&#10;tniTUsoFtYECMmvQOxM0S7bgKRUY/GalhECTFYJxNSLE8sZrJWZ6ahdnlIJ4zXlBPJwKwnK4nNSK&#10;mYkEVAbIsCWOKIABMiSajK56cxUJqF2T38zQxmMCpsrSTFeCnkcVaIRGI28TRCACMn8VLgkdxUTn&#10;M1CNHrhyagFbxNFbeJk0PAXAiqKowcDIPGK80gRUypAzk/6VmI7VLKaAtG3/AIrMxGKmvSRGa8Rl&#10;hH4NQoIxkTt+4V4jvujHFRAI5AryrtFUUZUkhoYRUtpBBMEmoQBBB55iprlcnA4PirLJoAZ6Zgzk&#10;8VHcZA/NZCMQRINZyEyKhDBZdvBz3rO0hRABP+Yrynb2BjtWSsFdq1RZB9pAYzNeQfcYxUiuwEsp&#10;ms7v02Mk/FQhnueCs1hmeFbcQoMVBekqDIFSZlYJAjaTUKJBC0+KiVClZasyu0EnPipuu/bsWKhQ&#10;NlI6+x7GpqMA4kUER2b4iiRI28Bs1CNAxtAM5JNTAEgTPepkncoEMAKHcXBMZ5EVCyaGQQxFTVxu&#10;ILGOeKC6shWADImeeagTBPIFXRA9t2C8kCZ+DXgWBBkQOAe9QFwwQVxWQwXAIY+asskQNsmD8DtU&#10;dx3Md4JjkYqV26Sxnv4rAtkA4xH9agLBe4w7gg1IbDFS3GVioKCrcTzUJRFgCJE8mvA4Jg8RRCSI&#10;kCe1SOQRtyTMVLLR4WwqEk4OI714gz0sQFrHgCGz3rx3QPE0JaIG4SQYMjvUkbETB+K8pK5+e+RW&#10;WSZO5SPAxzVkpMyDODiO4qZZSAFeAMfmgjuVMRzUbZVYPOeO1QqgwaD/AJUa5ebdJeenj4oVuDAJ&#10;GJoYIInufHNUXySZYg/FYCYJAwDz81HapmUOeKKtobFO7B4FWQip2BgwE1NQTMYEVHaQwkfdWbgR&#10;pAWNvepRaQIEgDNMJcO0sHA7ZHc0sNpYMfH4o2+FgRxwagQyjQsHgEESO9BuuYDQfMeayhPIwG80&#10;K6RMHnvHaoA0jF14QQvyZFQVWbO0kckVNdwPO6vWtw3HcasoEi7kYwRmisywmBNTiAZzkQTiKxjP&#10;nzH+lURMFuKsvcDzmZoe75FMMRkQayigQCZH+9UW+0ABjaNsU0i28DOTSzLkGGwaOjMHHVCmrstD&#10;vtKiA7uZAxzUGtRnbNTW4IySVBAiKP7xVHHYcRTkrEFZt2o0JEEZB4otwAOGDdWDnJNYZFcgrwRL&#10;DjNDLSzYP/NBRSdgy5BBiD3qamQDIGOKE6gsAfNMjlRgSCIiqsYwZOeZWajdDIFBxEmeabvXJEkC&#10;BACigLcAIVSWBGCf21LIkBIxjqWKwygpHGKms8Lyaes6MO0TAImqLborpALEiYAqQaLfAyTirS56&#10;Y1tbbAwWBIDCMCqoArvG2raJ2F2s3MZzFFXYTbVj2NLG5EGpi7AgKskZPgUVg7BkurbVCAEefFWN&#10;q0TI5Ec8TVaLkbCqAAYp1b5tEKCSzGRRJop43XRK5Z2mEUiB3MjNKXbA3o20rjJpq6wLBoyO2e3Y&#10;1JnZi5c54HgTRpJim69FWwX54qMQwJ5AiBTOq3b03ENKwT2oV0xOxY4k+aQ2Ni7SBukid2SRgUQh&#10;mgxmIz8UB9hjq203ZO5VlszG2c1YdGEUQGMkAf2oQYArA+ay4CyucNwTzQ94MnqiIH/FQFxJSxUk&#10;gSATQgASAZIInHeiOW3KdmzAlTk0S3bYuEiDkqCY5qmEiY2lkJkQMjn8VgooFnaxBPmg5Qwyngis&#10;q3UhkgrkCqpBqTDhQQzBwexXuaEF3SpmByfAry2w5UHlifissmxmYSF8DORUpFOZh4LQrAxxIpfY&#10;rAw0kDmjPbJae/aoMi8hp/FTopOzzqIACgk1CGg8c5qUpB53HvWSsqMgEHIoSwjQu4RnkGZGakyB&#10;VaFLJ3k96yIYnwBPFZtMYXEDOSJk0SbLGfeC2wAy9XAHIqF5X2EgCe58zUGG0L2M1EoRtjq6pY/F&#10;FYFJMnBlwGiAOfNTuJ0quDJ5qN+0zboUkNx+Knt9thKwBgE1Chd7Rtuoic5/NSVMupQh4kVligll&#10;YkTBHFSBhlExPfmoVt5swoxdM9Q/tmsOrlgGEMgwZijXlQLs3BShlSe9TvWldN+6WxKnFQvgHaV5&#10;OP7HkmiFGYvtXAUhttSsgF1wJJ74oaqylwHGGyB+6pRRNdMJtJkzg+KV9oRGwxJXPI+RTI6RIBJn&#10;K0yCrBBneuRPaoXYqLZUIQ3zWLbPbYGAd0gKaYdSVkkQxla9esvKkww7rNU2XyRwcMjQcsOxIpYM&#10;0qGtgLJ+ds0YYtuq4BJiKmjBtoPEcRE0akDsZBjcCpA/dz2qLNkEbgN0jH+oqa2NhzaIH3AFqhdd&#10;JALQTxGJ/NEUCbepEyTHYwIqyQ27ZO4MGYCD4oAVF/dG77firLTqXtoSncAz/rRRRTTYMJ2VuRFI&#10;OH3pgeCfAFXN62iFoeIwD3E1UH7WCDOB1dzVyBSaJtjb0ABgQG5iO8UE7oV3YkbseWpldw3wRPY9&#10;ppUrhldjuORApcohKxclpZdwjBxRF1AY7XAjiKxfYjaFkgCZA5NNWbYUSu0qeNwjNLoJJgCwZCNz&#10;RwT5FLnTnbOziYzViUdgBOQuBwKWVnbejdRPiqaCi+wSrv2ZGTEmmLQ2lS8ySBXntlM42wPzNDWQ&#10;n3mBme80N0U4t+zdfT9wWLlo9OGM8Ceah6hp7QQfOZHbOKotJrmsjrcgvTN31E3grM439/6U9TTL&#10;uoqymuaAIS5uZHahPe2lSZUlD2mrB2IUmN25snvFBvgidoeT27GgpClIUedisA4MckVYekpZuXT9&#10;0957VV3r1wswLGAcZwKcW9sJBQ8CY5ootJoCeNtUdCseoEsLYT246fzVP6uW3vI42gkDOarE9SdQ&#10;g9rpUeZJoWq1jOJBEDx5+a0fcRbhJpWCM3FAwNhMCPHc0MABQSJJJ6P96cDfqN0DrHVTDaV9rt7Y&#10;6QAG46fmhqxUoSRUqkupgyRPwDRrCruZWcwZIAojG25VcMWxjEmrC1plNpGcwwxHirUAbYnY0IvK&#10;txAQW4n4qbLds2222pjpVvM8zW36HRe4Qu4WmFuSIpptKl6ypKggneQCAFmnrGkClJx3War6dqDe&#10;kO/baJjgeKsr95renw6nasn/AEgive3pXUlQyQJGOSKBqyHuE8ghRJEbqXPgbiyuSZVay7YCl1dl&#10;LCSATkmqqbZZiw2hlgjmnrxHUVUHYcilWYvkmBMTHc1nnKx2OyssjargJBTAznFPLqeg8Njmo6iy&#10;EH2AnjGRmolVS3hGlSBHIg0KY1qwfvu4QN9xJJHAUUBnXLeBBcGZFGKhrgBBjwaHZtsCSUxBMDua&#10;NMW4r4J2go3ttI24jzNS2Cfv2wDINNWlLLJWOzH4FCco0LBYKM/H5q+kIlZ5WYhbfSxnPml71siR&#10;EAGSBTLWERwwtwyDcYPM1lXUOCQS0SQcYqAb2gLrZwS3MGKKqgY3QCwkrVgqDckWZJyuOBTOl9Mt&#10;XCwIiSccTTY4mwYZb4KZVYMZCxOAeSPIo1ppaCxUAGQBIqz9QsWQCqISU6c8VlLdqxtEncxHamfZ&#10;aBc+0UDBAeGwZkd6kEVwibid5hh4q41qB9skYJIgbTVPYt87UYkmD5FKfY+DdBG9yTvVnHA2nGKh&#10;bAUXIfBAHPmrOzZabauZUNBPgmlUXawV1yzEHEkjsaFtEUmJtsQsrEsI28TxShskHEQPPImthNy2&#10;5NlLO4ESO0ec1TXbCi7cCk7gOBmfNKuxsZfIkDJ6iTMzFYAOxJWVgwaONOUF3B3DJIrwDsEg8jg/&#10;NUkG5BQjj29smM/g08NY9u20NueeqciPFKoGhAIgGSW4rzGWcrERK/0q2rEt2wV7UG9J29PLAClb&#10;oAKMj852+KOdxtMfszgea9thwekEjPiqaG2BnbBMsGrNl3JMLJY4HijW7Fwz7YUZIJJrzIyBtm2c&#10;flp8VKBYVclN5QCTOKwS1qSCRJwPINFWz7KPuQmGGfFDd2KrkE7pyOKKqAIrsS5BSDOPBNRi7euG&#10;IH4qTKYBOYEwKNcshNq22/MZiptK3ELQ2FCJHaR5qdtIUn2zvpi2jFChQwpBkCKZ9p8MSAoBjufx&#10;RqBN5WC0xeYIK5GfFQZfcdm2MWncRVwLRFwgZDD+00t/KtgSAVU80OwJSYo+50EJuJP+lYFtw6kC&#10;DPJot67ftFbgTJgHwYoLM87sknlSeKmxlxkD653m1kyD4NC3eyJCyzAZOaldV3uCWMqY+KkdMUe5&#10;BDkHlqEPciTF46iRmZA4FS3C4SuQN26ahsMLLAzzFDR7hL2/dCHsOxFVZVWMOwbgHp5kUQNcCoAQ&#10;WzFIl2nLdhwMH80cS4eWBJPIqWVVE1vNuuqxIBAkR48VgXYbcFmRBjtSq3ng9fesgDcRn521VsKk&#10;EF+Q4VI3YPxFCZySOJXAnmsqVffJK9wPMURVhmMdieKuyUiFzdKwxDbdxIouOpVcPgEjia9acyxU&#10;YbEjsTWFm2BtGASJ5JqLsozduhCFXaryPmTUhcX9USwIOQDistdDxvtgE9xyYqZZptkWoDAhivj5&#10;owQPupLtDdfftNEF1RuJPE4HzQWZv1NhDLv+0jijfyzPcH6e1pyDwaooxaABtSAeTPaiNbkgpIBJ&#10;kVMWm/faiCempWrgbdBGJqwxcsXwchchq9fbc77rAIwfJpmXFrhQszWA4AAC/f3FUEgNuGIBw0SJ&#10;4WKgXtuHcQBuAAouw3CFKtInHaKzYdMsUgDExwRUICdVLqhIwssJmfwahFtmhVA2HAPeil1DCWhS&#10;ZEDmajeADv19UdqGigWS4YkS07STQkOwBiNxkn4I81grA6iIHY/FSMK69pHahDTVBkVim7/AJEfP&#10;gVFXfeF94GZK7hXg5G0s8KuSB89qhKGWC7vHkVCqGdqkoATv8VhrrImwqNw5YdwKWUz7ZBljOe4o&#10;73RIK894PIokwGFYPcJ65EdNAuGVQbS0GQKJaK/dvJDYAjMVNbAfYPdIyRmrciAGWdu6FJjg8RQr&#10;1wh2lAd4zPcCnmW0VVOGBmfIHalrjqwDEdJ4qrKUqAOg3JgBCIA8VAuNrRkzOKIcEmMePFSDxbHU&#10;AQYmM5oS3MEm3czMSIGKIEUJOwsctzOKKcrtA75JoJWDv2FYMGO5qFrkHu3gFUJDYjxUbwUAqeY4&#10;imFVSocMYJMAmKgqOSD3qmGgDMvSVBiACaipUsAe3MiioglnBC8iD5rykndtt7mIGTwKq2QBMDgx&#10;+00ybjzJwPxWFXbthpb54M1JIO3e8rEVasolctBRlhPae9YFz3TARZC81JFQ7SPHSD5qJE7iHhZ8&#10;ZqyqMbc7t4GRNF3rvLNyKytu0yRJAJiagVAZIBgdqhKCIOlirQxOZ4imbNkhmJgtIIC96HptMpLQ&#10;GzwPIq10dkDOww8sSTnppc50V7OhfTegU3LQtKXYMFj4Ndj9O9HO9Q1tEImDuGCD2HE1zL6WQXWt&#10;qt5kDAFIPcV9B+j+nJf0+ndU2i24UKmTu7jPY1yMuV7jpafHHdI1YekFjqbzWJQnqdj1TxjxVjqf&#10;Tjbm0tpj0KyyMt5/rHat1tWSn6V1AWVWm2ftw0wfM81rnq+rDk3ndm3w4C4A7A0UMjaoKcIxptmm&#10;3w5tq0lxtCqRy3x8HtQdNp3V7SsNpVWNwNkxGOOwo1/V2/aYqFRkJEdj+a14+qH3nnUbSuCT/oKq&#10;SY+GRJKmWF7Uohsde1iWzGHZ+SP/ABArVtVpFDXpAEN9snPyZqwPrAMQUIgqB428x81Taq8jhgpf&#10;paNpxJOI/FBFzTC3qVWV1u6UVSbe7JAEH+35p1HFos7lthABkAEnxilrdxldVW2CqocE5XtXtJcJ&#10;e2rkEL1AHkGmNWGqHw3thrdq1uQNEz58VUX7Y2k2bpALhHRhJIHar97O+XFzaXdm8DHMUkyi4Hdr&#10;gHdREGAMTQpB7Sk1LN79w7+GCCB9sd61/ULbe7cLQzFv24471fQp3EoDIU7jIGfnvVJqLdwOh2hg&#10;CwLDz4pkTPlRTHpO8XWIHAil2AIlQCSCcmiOpli7+3twAKLsui0ygqEYTB8ijsy0mUo07Y65LNJB&#10;8ChvpVZp2R/XE1cKC4gCDiSOT/7CgOrrZZ9qBpMg8t4q1NkeNFMloq8so2txSvs7SNyHas1cqt1w&#10;VUS9zJjJx4oCpu3YCBSYBNGpMFQK9bO4iRAAJ/vWbKF3RdsjMeQBVuELA7gNx5nECi6ez7XumOn/&#10;ABA1X3HyEoclUmkbYo57kDkU1bsKP/ijwY+0U9b0625XcSCdxI+aat2CrF1SDEKW4IoXMLbz0Z0d&#10;pm2sCTPeYrd/R7LBbZN4QgZc8wa1PS6cMdpIUzyviuk+kaFntlEdAVMsJAOOTmsmeZoxxui40+iS&#10;5ctoHk8bpiPgTTVz0Rr1vajNicHDAcCrrS6CWtBrTFbnUIICzGOYOa26x6QTtXaGBh0yDu7CJ71z&#10;pzo6OPFBrk5BrfTAYHtS4WCz5I29yapbrnbdRm3dSkbREV1/1zRgIsvKs0GTJJ/I4ArmPqdh7V26&#10;tyQxUMoUQATxTITslRjwVUta1Kw0nKk9yKhqGcgOWhWMgnLNTZQlbZ9klnHWRwNvxVVfvLaVyCdo&#10;+z8tzFMImVuuZh0iVTbJYGMtWt6y9s3IJJIO6rLVXS4ZDEqIDDwKodRcLqWk4PPc0/FjoXmy30VW&#10;4K8AbiMZxjzXvaBh8zJhjwKEz7iJ4ma8hkkhSN2a3pM5cmhpGI+8AmYlafszbYLuYqBIkZpKzZM9&#10;K+AZq00lv9tyRwQRmatK2ZZUrZeen2vdZHRSFP8AQEV3H0fQBLSKFcl7e7eOVnOSa5t9NWVL6dnx&#10;1Hci9lP/ADXa9Lpr9iwGBDoDDW17dxPmu7o4KKXyjmZMiyzbukkZTRkvbXaN8FSSZIn90Vun0x6f&#10;cT+XD32VwDvAX7lNazpkN+WuDaqjz1ADgD4Fbrobi2tjObnvFDLgjcW712YTMuaKdcjfq6XHZla0&#10;ZPUhHEjOQPNaFrNcbbusqDMADJ2Hn8mre9r1ZA7lvcVg+1iV6Dia1XWatUtp+inuAxInMnj8Vj1k&#10;k0jXgX+01RQeq+tpaDJZ6IBFslpY9p/Fcn1F9je67zbiIMiCTzt/FXv1DrA73mDqGD9DL0wwrR9H&#10;qZuQy5mZ+a85qpJu167H6bdXL9nRPRlU3Lb3SFKqegfaQK6HY0y3bHW7KUudBAgLIrn/AKGf1bLX&#10;J6hJadsTxA75rrVh2tWLalreTvNyMNjBFeV1WR7j1HjofgU/qNqzLe2FdT09YG4LGWkVonqmnReS&#10;dwkLt/wD7Sfmuj6r3Z37hc3De+0DpjyP9q556xtZPvUFlJefzmKDBLkfrHUWcw1d0W1gksGMf1FV&#10;w14SAU2JPj7jUPU2V2lSWiQAMEVTrqt2xnxtzJ7EV6DFitI4X9Q06Njt69la5+o0kmDFF98m/b3K&#10;s3FjOIA5Fa9ptZKkLIGSsicmjaZ19iGYTmf/ABniilhDjnv2WpYG6W2DpGJqborlhgWwBuMzB7Uh&#10;u39Cy7wMn7RTi3jsGzYGPOMQOCaW8YSyJldeA2PguOds8nzFLPp2CrvQcYnODV0AH964AFKrn5k1&#10;HVB2IO6W2qYq1aAaZq9xdijdk/HMGlXtkEF1IxPg1sTaVxdgIGOSOx/pVZqdJcK7y8zOW7fEU2Mw&#10;JRKkA3EMoYn/AC81EoI5qy3jqT3FIKwQBmfikEUB7cySAZFOTFOInsG3GJ7Gh7TmU/EU1dPETk9J&#10;8DxSrgq2Ek8zOKbFlASJJ/ympHcOc0S4CVkAQceDQWSaJEJHEn8GPNQChsxipdTGBXmUtwKIontI&#10;j5FYKmCvGf71l2CjE8VgEZ/oaoIkRwvO3uKyriCfbgQRPcmo4k9sUXeQ32TwOYqAtWRFwBFMmmUd&#10;lKuoXOIJmltxUEQRWMT2+PmoKeNF3YvBAFLx4Pyat19RdbibmPSwArV1uHawAxAB+Kbsu/LMMnir&#10;hkcfYiemuNVZ2j0f669SsvtGoL7FiSe3gV9F/Qn8Y7gDpf1Ia4Cq72WYPbHivhZNUFNs+40zBjCz&#10;V3Z9Qe0A63APbbJ/PE10NPrXBbTnajxjp5ITe4/U36c/iBpNSqbXBPuw5MCP/Y9q3+x6ylxr3t39&#10;6nrhIPPY+Ir8t/pr+IGs0l211tPgcOa+hfp7+KlkgK/JwHLBct5NdnFr4NxQnC8mKCUraXs+zjqx&#10;dVP0yJnahMl/MUndtWnR1CXD7hjAyAeDHjzXK/SvrFbtm01vUs1vg5BiefzW3WPWVafbvurqwads&#10;qB5FbbtWbk1fEkwup9NtOLqOyBVG7aFhhu5wvEVy76j+lE1iXWdZVXAiAYM8gYNdUXUWBbunpdQd&#10;zQc55xUNYquLfuOis0KBEQR80uWO7DajkpM+M/qb+FguPcu2lVAwZmYftjyK4R639G6jQvI07MFz&#10;uYRM1+lGq9GtvbZfZDAjad5kHb+OR5rVfWPouzrCNyoLn3q5+cED8dq5WfRLfdBrA8UH9uTX6PzF&#10;1GgcP0Jyx/qfFVty1cEnjz2FfdH1L/BuzdN17Vp9wBaFgMD/AIz8VwX6g/hZ6joLdu6trcjttO7s&#10;RXMy6Zx6QnFq3zvi7OKOBdiRtIOdtDLJ2fvgHmK2LX+h3dO4LIygGJH7jVIdMm24PbbcDjMR81mc&#10;Gbfux4dgraGWlRxP4odyywAO4RAMz3+acu6coqtJCgcjvNBcM+Am0qTPzQh0+Ad5CiKS0N3Ze4oD&#10;pv7ZGQJpnaGACeJPeJpdrjMoAADZyahKCQCUJXjmKipXLfO3NRCbIUDcRk5wayFV5byRIJiKgcbQ&#10;J1yTGVbtRrq+6qsDtUcg9qw2wMhXk4iOIrxUOzdEmhCjfwA3kMDB6YFeeUYjbHyKmqwVUkCSCe00&#10;RtxDywq7JTBqGcN1c96wGQFu6nmsWrCwxJG4cbqNC7VgcVCUDsztOYA81h2JUttAr1y04DMREgAx&#10;XgSoYdsCTzULBF1BEZMcmhMZIIzTcTws5iggkk4AjmpZdAh0ANz3rIJkwAJr2BgCJrBE4ihLSJMA&#10;cnEYisSPivKCMwMeaz76eBUJtLUsVVisYmQe00K8NqnpBCkD81IsbYCqkCRzmaK1x91xgRAEipbE&#10;qhJSsPAP9Kg20EgqZNGLM5jaPNC3M1zJPgn8VdslIXcboxiobu+45qcEmFE/PFDcnuTFEXRMYAle&#10;TJPijFAQCCTQUgg4kjkGrOzaLkPJGPt8ihk6LQqbYwFJNTVIghoJPBo5sowQBjJmcRFStqnuOuzm&#10;l7gZdFho982wg3EtycCt/wDTbdy2VDIzT3U5H+GtFsW9lyBaJPJAaK3z0rNsFZZgZZSfPJmrg+Di&#10;6pVXPs3rTf8AYLGHuIN3SZOe8UKwLdx7oS1ub7j7mD816wVQr7CIJlgJyAe1K3bwe4F90uOJPMzm&#10;t66OTNWwunsGFtFcPuMg4AH5qPv7VEXtp2CHXn5kV66ixbGwgKhMnkGjrZCrcdegYI2iTB5q9wuU&#10;eBm5ba4gKbukhzc4mag1/wBvfKBpcOZOD8/ipE7ui0i2l4JZsH5/rS+puEXF2CASVCxjjiqTKUP2&#10;Lam7Ksq27UQWBOaVYpuUNcDAqXMnMeKizpa6EtE4iDxBqF5HR7e8KvRgxMxxRF20eN66wVIQqwLL&#10;PIU0OFXpIBO1fv5kHAoVyzcuEu9v7xgjHFeuFQRcM7I2h/3ULDhORMXgrnaylX+5jiD5FViXBbtu&#10;GuXI34Bpu66m6lsSVzuaOZ4pS9bbblVljBCmV/8Aj1SGSl0RQISzAkRBKjDR5oLWkvXbgO5MyhPJ&#10;ij3gyH7V3GFgcj5oUb/Z3s2JLBeeec0xSM9Ii224oLAuPtacUL3LaPJYBwdonjNMMrhd523DJgf0&#10;nNAu3ukNsLrBEfFUx6YS3bkgi3utk5UYo1pFW8XFsFAAROQKBaIfcpeHAlSDyOwp6zc2N1qAoaIJ&#10;+OKqxir2wntXLjsjHMbyQYWq1rKg72UwhE5nn5qzm2lkuelCpKSZYkf7VDawi1khzMSI3Ed6iZU1&#10;Ejpk3MuxspMhsyauNLpw1w78FeuDIFKC3utspXKsTLHJNbHZ0qqpRbyvKI4YNiByBPzSc+V0XDEk&#10;ev2yLEXFYtuEoW24OSfxWb1v2mcIjE7cbhAHaY70VZuQ5GJzac8Tx/Sq3Uge1a90MNxII3kTFYUm&#10;2FKvg1q4ruSpWGJwfMUAG50FCMkrxmKuHm5cXnqBKngCPPwar22kbiTmQIMyK2J8dARx2J6hP+wh&#10;YcEcQWpEMmzcGboPUp7jgVc3bNpFJI3MnZuYNCOmcwfbYG6IAnAFWGosrNxeLe8gjJgST4AqNi00&#10;Oy7wcqMxIFO3VbexPSBgkdjXrZt3CNoJCk7Y/tFQumTW0isjq21jyYkMfBqDAgOttGmTgHGfmmVL&#10;NaB2QFwexBNAvBjawIVsSDkEUSZTRi7YulpFsjbABnk0NbJyxKsd0licGKwli4rAEv8AaAuZ3V5i&#10;R7dvMLgDz3qy0yfssHa3AYkY8CgXnZlVACGkCYwakblwM93eNqmF34MmvG7aRVRx+rc5k/aScQB2&#10;oWWpAHW4txwHIUQFHeKLdKOpUAbVAJzERQvba27yQXLAByekVjciswvbTmDsEifNA2WZhHO9SZ2w&#10;V8g0T2/dtvmGUiAWwwoWoI9tlGONu3kTWdyEiUDJAHja1DuCVAym9SEHXk/Bio+3bRGZZUg8EyJr&#10;1m4r3GIeB8VK6NrhW2bt0jOceapzYxJCzqAUfZziR5oh0+10kAM3buJrCs7G6mQoaQCM5zNed97q&#10;xIA3YJ7ihcgoxVkPbM3QrgMTk8kxQWa2UA3tMEkAQJFGRthcsO5gD/ShNcD7gbeGO4xQ2McST3VD&#10;e5BzBIryB0uEoVEr3GM0vd2BbrEgjxntRV5CARiZPee1RkilZO37gZlLr9sQf74rAVWYbrhWT1f7&#10;UMPNoyBGDA+7BqRvD3A4UkMDuIwuKAaEL3fcHVMYyIGOKy1077Ya3OYhaG+4sWV5Ujk42/n5oiah&#10;szBEDPk1TZQe67bZe4DB+3kil0ZmzvEkboImfijMwUopAUMCJI5oF2AFm2mMdBg5pUw4SoiiZMEd&#10;RyOAIpG5ddN7BgSCRHMg07qmEqi2iBAknO7xFVroq3IVZLDqgcGlpDJTv0YhUICzsjqByCT2FZdr&#10;iqo9oTiPxWbVv9Ofb2ickGYqYcG5dBVsftmiYFMEV2XcMoaMTxWbTkEiN22MeAagznLyu0/YhzFZ&#10;tw5VhbYOec4qFpB+HDN+3J25jxQXVihUktAJWTBzRAlwC9nzBHBrBuAFX9sEcEHkYoQkv2RsFlgh&#10;ACRuxmSK2nQtNm2+3rPLVrdpmLFVXgysVuunuXES2YXADLjAY9qz5x2Ps1n6hvykFCDEgARXPlVi&#10;pAJkmTnxXRPrC8LkkMGlfurnklQRPTW7Sf8ApofH2BcEAEgyeKgWgpTCqIByT5ihNBZpOAZitiCI&#10;K0D+ves7R4xRVIVTA+7zWVI2QuZP+lUXyLQcxWIHBmiMoEY5FDVoIM/3qwiDIVAxwaHc55oxEkSe&#10;RNDjnNEmQiQB3r04NYJzUpnvREMDHc16K8D814NkmoQymCYrI4NRBjb1VmqISEYrPA4qAkzUwYio&#10;yGA2eayTXoBNemTUKZg/nipBlzIrAx2Ig5NTYAsJAEcxULIq0QRzUh+7qBqG0xmM1JuSRxUZTPEk&#10;n54qUCO+DUN2DImKlu+IE9qpoEj3if60ZcqemZiKjiTIrKGqIiMbCZBkV7IANenJIxWdsmoSzAgm&#10;aJEGCIoRHfdWTGIGCeKlF0ZZpmBWTMScCshQTjHmslGDMIM+DVEokuVIyfzWRa3GMAjgGos2BU8E&#10;sVE5kGqLaBMJVpA5rzIAMURzvLCB8Tiosftkfbj81YNAdvGK8SgOKmQM8geO9eADRE1ZdETMxRGa&#10;A4gZIrEhTgkTWSMGR+JqwUZ47zPesBQYMifHYUKdoogHFXRCW7vFegGZzipBoHJmiNb3kmfxUbRa&#10;sApkzUGkLBmmwqqRmcQaFtAEwxk1VkoHDAg8z/lXjkdxXjtzn8VNlx3/ADVFGFx/tWQTgHvWNsjq&#10;mTWQAR90QIqiHkgFvnHmslZBM4ok7FP/AJUNdvnFQpnkbGO1ZB3K1YiJxisgxC5Ple1WCZQGDmF7&#10;A8mspsw2ZAzQzgkxzU1UqQT3qECFZmBM1NpBEGI7GgI6hCI70YeJA8d5qIlsGWwDMZrLAHK96mQp&#10;WJ/J8VAKEYAJ8g1bYSJJG5YfIoD5IafzNGAOZIBPFZ3Qu2RzOaqyyG4AAxUIwW3E1naxmIrLE9lx&#10;UIYVoEbRmiAsD2bb2oAUSVk/msqvKzVEDBkef2msjapUqh4zQow0DAMCaIoMiHIIxULo8gUEZjBi&#10;OaxhskERU/tUbkHiay2NoBmO1XZQJRLNxn5ryGN0YPiMUciVERJ7R4qTXg0FLUCO9VZBQtLDGTnF&#10;SZtuQTuPNeIaSSFqUMwIDyO44mrsGweAE7yJIFe3QTiczNDDgYC1kSYg/FWWTByuMDtUtkBiD9xm&#10;KwsKcTEZqYabYkGUOKhQNhtkbfnFS3dIxxRGVkVCWwcgRULLcEoZJkGoy4mTA3BUk1KLYCiTJ5NF&#10;VZYyhP4qK3gGOAM+KEYugDhfHHHyagSNu4jJot1YSZEyRUWcMY+MfFFQsEVdu2OazO1RBHgkVJrm&#10;4AHpHHya8Lb5McVCzwciNoORU1WBM/8AIqG5V5UzNSkndtGCasrkOEDFScf+Veu2wsKHDSJArBLF&#10;tvg4+KKdymeOVBqmwogfbaVlQfNDuqu5W24FFm2CC4ye1D2uC24DNQjYNnO2W5mpsxZhg8ZnvFCR&#10;93zUtjGJBqwWeWM7liprKYBwahvjseIrG4nG+pyUE6dsST5ry5VxunaKGrxRAxK/dOZPbNVRAtm0&#10;TtUITIxUlCyeBGAKCYkkPDRiiBzAI27iZqqJ2RdC0wpwMkeKxG4dWCogdqNGXUufG6hMiyBuk1Eg&#10;idp227CDCmfzUhc/ThmyKwDMHAkYzQWASdwNXFgOJIsyjx8HvRAxYiCYPIoB3OJ5B4mpy3dvx2ok&#10;wdgS/bBZY7Cs/mBFRJiVPYVAosfcBOSKG0GkzzHdwo70utZY4bIisqpG2IGCRRBE7FskzOD3q80A&#10;NssEVm3iKoJMTTaaoiA044YdqnFlONm13L4fYWI6VOSMJWtXNOX3tukd6it2SAFYjkzRF1J3Mxee&#10;xWmSSaQFty5K5yu3aATXtxK7f7U5rN8yRA4ilBBZhMAClh2iCTxB4/FObisGPjzSoUlVhTg/3rI4&#10;zGTQyVhWNlyOCGM9VPjYFMsCYmT2qrGHwox5rLuDvO0fjtTIyaM84WFuWw4lYyeKHERLDHBrF25d&#10;IAiAPFDbKgF8eB2oQ4oxOOAayVNwCAJGR5qbhZGcRzQVWGQSRnmoEmZN5nJaBipbzgbQfgVjq3cT&#10;NeJyqrGMk1C2ewJAM4qQAmeTEyfNBwZ3H81ku8hcnFUyJhFLFWJrJe4dq4GaH7vwaLbLO0EnOfxV&#10;UyJkhZY/skTyanIG5ZA7471YWSy2nARCeZPaoXtMjAhSMCS57/FWE8Yi6jobaAxGRQ1TpJFFZj1Y&#10;bjBiazg5K4CgcQZ+avaD0iB2iJjHNYS0dzKo7SO1TlY+3nue9T9k5M7SvFVtBcgyoAyLtAJzHmhl&#10;xD9AHmMxFGa4SAzw3TIIGaPuXAADYnI5qUTcIu5eCFhTgGsIW6sSsxWHWbskSZ/otQBPQqnvgULI&#10;2P27wVUVuxEmpubV0dQ4kwaSWdv6owKsFYhZCA9tppkEUAa2AV2xuYGdtCKvsTcogt25EVaXwC42&#10;24nBiovaQb+gACBu5IpzxoVuYCzZDkFdpjg0YK1xnMKQOQMEEUxY/UV1jxECJjxVlfQksSTAXpgc&#10;1e1FqN03I15kccNkrmaEG2S0BTt4iQau7oNkNmeCA0CqxrDQrErAJnvzQSoJqvYNJdBiTGTRbjKW&#10;tqbshY3TzUbKnG87TMKVyaZVA28Sp2iCYyaWiOTQI7XUKYABJBJmgBHDvk/LdvgU0VS4qNEtJ6eM&#10;ClzZ2blbcCcrGZFU4DI5VQWzbeUKwZXJPap2wZLhgSBgtQhZtW8CTjcR3NQRdwaMAGQG/wBBRKNC&#10;5Z/gbuwzIYzEFAYpIhDCD/FIJ8+KnqVgMwZgS3I4oRBzCQYmSaKioskCA0bM2+RTlpwoaD7mASPF&#10;LBCpB3DIwPNQ2EAxKR/c1aCbHb95rl24QOAB+KTuqyvPLmIPcUG+yRHUCQKLZdPc+2YFRkGLUS0W&#10;8HuOZorW7bhTB+MzUbY9oyNhYZkZrC6hAw2nMkkEYM1VDFSIwE3MikgckHBoLad9rEwwYTj9lOgI&#10;QyqyqCZigkPyiLtE9/uodpL/AEZQj9yyu3pzSLuAjKokf4zTNwBbityhAXb81BnG1gvUqESaBokF&#10;3Z6QBG7BXd+PihoFcb8FicDtWbVkkda7EJJil5GzeuSDwMUNBWhtVtC59++efg0ZNxb7gU7AVCwA&#10;x3MFBBzGJms2UQXNu49zgYq0imGN8hVgbZJgUrfbp5Y9UQ37aLFr3Glm4mcmlgTc92QpWZTttqwd&#10;ouymdqhBPI/FYYSXh5G2fJimwu2GI+44YZzQiwUB5UvwpA7ULsJIMhbEXIDDHYxRbAuhbodQAYIm&#10;ljaLKZOBkDgGpi6W5cSIIxIqWQ2nSOi21K2wzASZ/bFM3vUPcLG4AvSBHx81raXWLqzthsg8AVi/&#10;fEEcHz2NaY5KXYuWR9UPjUouARKyA/g02gVlmWfcNsrWs3FLOxQ5UTmrPT37gHJYgZHgGrhksXL+&#10;DYG1ZsqBtBZokk163rXfp3AIZmcQarFRlYMwcLkCR580rdZmlh93EeJxNO+6xDw1XZb37kkAGCuJ&#10;nEHxSN/U7YUFhPTk5mgXG2IgZiBxjIJryuyg45zjJBFLlJsOGJRB3bM2mW45+D+O9Z3B7bbgf04g&#10;8SKyZa2qsxhzyMms6pGQI10SB9qjuKS4jUIe7bhoDbpBUg8ULHtBUMFjyafsut52/TVF4MirJfTQ&#10;URl6kJIA4O4eDVbRu6ylPWLikAbVENETXtqkr7Q7ST3WrXUae3bFo7SxYxntSNzSZYl+oftHBHbN&#10;EA0ItcRZ8ntQbLogYmDuFWN6wLgwoDFYLCl0AEAAMAADPkVACOnl1Lbau/TLFoi3cw3UV2zJMUlp&#10;9Grna24FpYlRVvor9uyiHYoCjYJyc+adiiKbV9WXNprKIjPO4YZeyg+KTu2vcvEJ0xIE8xULgUC6&#10;FcktBk8Uezt6bhEMG8wGxWuxaS9IqNXbvWlLtMq2JETNVD6oe4PIkqSavNZcu6i5cDv8yO3xWv6h&#10;WFx2Ns7WwCKDI3tEqNzboJdv3GAEMWHk8d5moSdRfIUme23vUFZ/cBO0ALgTGKm6kKWwrFgAV5rI&#10;4myA1cUIVQ4Y5AnuKVtanZ0kEseQcRWb7TL+3ual1DuQxAiIGeqRQkqy702k2olpmiBIk4zSV2yU&#10;DgW4A4I7Chm65RYTvHyKMjAdIYzMgz38VSiXOhEWlCbThcsTWWC8BQARMxR7NkgvvMb8gEya9cm4&#10;GXLN/QCBRNIWhEQFGcFiCO9Re0ohlAVThczVlYFvYDvGDnsaAz7XvLDEDsVwQaoNIr3ARTuBP7ZH&#10;APmiMktCxO2BIiKlCt0/sYyv5qYszvAJOIFCGKIjMYxPmpqw9l+2Au6p2YOz9xXhxT9hVUHaDtz9&#10;2KuKAcvki0rbAFxdpABjJJFTLBvcEgECCTwRQXhVV/tMwUJ5/FELI25WUhh3qySYf21BLbpEDHaK&#10;kwUSuwbNwOBmgLeRY3HDDtzRLdwuSNrkFjM01CnYbYVbazQpOAYx81hiNzpuEwSKHdCsWYgSoil1&#10;Krt3ux2tMDEk1ZVFrbuMylRcQkCYiII8mrBdLaCqzPLbMj5qu010K7EkHdyB+2rIapM7iTIwIwAK&#10;OJEv2I3tMTJccdiwqpvozHcbMODFbNaVB+p7YuA48EGkLl1muXEkALkCMx4NWy3SSKRVIdRclBkk&#10;+TQd7vLQJH9iKtrxtMCxtt92ZNVrjLEsNjGQBis0goOxFWJtlmwS2DWBYd1KEctM/FMAEqwmA0gR&#10;4HmheyEwplSIDT3pRpjQFVlp24U+akjKi790gMRFZUTtCgbjzPBip2ipL4EDgRAnxVBtkCE/xEKR&#10;gmoKxAMODt+01hi0EMgGceAKy0EKPaUbck+agLRFy7MJwGEHbVlbRlR5BhemBStq7MrGOTTqk7R2&#10;gzM1FYLsGm4JAAA+6O5mkyuwqRALET4B+KeZl3JsiclgKQZNxIwTJ/qDVlIfSyEXMAscxk4oKEBi&#10;hvSp4H5oV12Z1G0/bgHmaf06Bj/2gQUgk9jRJkJ2LEe6doBz/l2pg3VfYSIlefmvab2zsthZZVME&#10;mJmld+La7YZGiaKwU6C6n2wfd3xjbml1Dj202yQZkcZqa3UUbdoJgkTS73IKK0qI5XNA5Md2jO4F&#10;hgET9x4MUUzOFAAmCKEUU+7nhwZ+KluLOVVjtwQD3ipZQUlVJPuGCJWeJrDNuVduAwMmcTU1usdy&#10;EDaRxyRQGWWcliF7DgirBojsxCtv4ABoG5sHdA7yKauOxVTvExBI5U0Fne3b2uZXioWBLHpByAT2&#10;7152XPEmAKncKlIa7ugg4obEuC3A+RmhZDB04AO6MHtxWVRhneCeIr0BlYs2CQRNZFtVYmf/AHBq&#10;igW5FDLnnlaZtsjEkLgCAQcigum2CpAE5A5ipBGL7VA85xA+ahOwv8yxRElhJ58173FRsyQp5oe1&#10;okyaDaugIzXLYIH9zUJTDrened0bW6KFgqsKZDY/NFMFIVR5E9qw92UNtz9px+ahVckHDg3HChqI&#10;VQs0yIWMd6V33AAZIUmAPIo8mSCAoEkR2qEcV8mAdwQKIIndXnv2w0JPiSKzO82+mCck1K0zEXDv&#10;QLOSBULpELlobhCR53V66XXbjEQCO9GKqzTume47fFendOyZUz8GaHcWKJAwF3EtxMRXlA2nac/P&#10;isnbM7tpiCOayjIsCTPnxUsu0SFpZYR4zWH9tlVYMf6EVIXWM7gNuWXzXtoLKm2FfwalksiFCKsy&#10;WmSCKym0KzOZg4+KkpI9xTJGMseY4oaOXDGAfzV2QlDAT3A7Dz5prTadbgHWBH3HtmmLenY52mMT&#10;V9o9CXYvs2qBgeaFsZBfkltENL6aUMW33dX9iKf/AJIW2XoKucwTIP4rYLPp1xkeABMfbyD81Y6f&#10;SqRORjLXANw/HwaTkkhssDfqhv6cKoQuOltyAiDJ8V9DekPa1Glg3QzsTO5oJA6o+ADXAfRLAW9N&#10;xCFuglGJBg/7VuvpuuuW7TEgKzEKVTG1T47k1zMsLlwadO3B9XZ1h9Z7llgWgqoYGOQDgj4ql9T1&#10;Zuqq712qIY+WYzGO05qnTXm2gTe42nch2h+g9jFaprdcrNFi6RyplY2qeSRT8GEmefyrFPUGSzc6&#10;3ZkLQ3eRxuFabqtf+qUeWRDAIETHentZqgp2BviRVazWz7bEqGVj/wAVtWKrs5mBvfL4BhgyPtLB&#10;idxHBNE/mtyFrjFZwf8AyJpPUalRbB3DIhTJzUNVrGWwoKkiYXxPmglj/Rs3tEryN7jGdsACAcfm&#10;KsdJZZgylp3EL8fGaqbZAclkUgDP/Bpu3YLxsc7SZ2q2FjiAaW1+g8bZsVsJcKhWUwCVEyentWGB&#10;9u2WtztMwowo8nzSdlHue57aqrKJWTAHb+9ZuIMF9yPs2kfApW02JdMS19v9NodSu6SFPH9KqL1p&#10;7to5JbdIXxWxbBcuAGCgUQ3fHagPp3HvdGAoUH89hV7OBU57mzUbmmtubhW2NoBwcZpFrNyEdl5P&#10;A7D5q+Pp777uDmADOAaRa1D3ZG0EcH9xFLdoUov4Ku9auIsS25pIJODQ79qGt7gwUgfgHzVmLTXQ&#10;UdTKg4mh2LYurbG47cgiaiYzZwV7WrocsOrfkKMQAKhZ0jBwCoIAMkwMVd+zBAbCgRByaMmgJF8q&#10;m9VIORn+lRyLUUVv8qbnttIA4keBTA9PfrBAYCSQePgxT50hgFo2sm9hxEeKmkra38i4CgnJEcUt&#10;yfyNSiV7owQJMiRnFAXTjZ3I34PEf+1Xj6e0n2JLQpgUA2AE4KknIHgdqJMFiqkL7yi2WIEQP3A1&#10;ufpTBLllC9srtAClZI8mtXNi6ivC5JATMfOas/TLjWSZJViQd0dvz4pWXHuRLdo+hfSdPp29h7Qu&#10;ElYJcTO7PBxFX2kvWUKLsQSSQLkHaTwRHatK9C9SItWraXFZnUGEJ3bfiaubXqlgq+y0HYKwXg7o&#10;5mK5Uk02dLHUqaGvU1a5cvItuHjc+3ggGJWtA9T0Ht+6U0/6cAhnzuUn/U1uNzUXrbwXDJsDO4YE&#10;qrdgexHetY9Y16qj9TAFhB5OODmjxt2g/t0+Wc+1KqC4R3DkmTwACa1vX3U2JB3EOYJxG2rrV3RL&#10;LvDKQQP2sCDWralyASBJDHLck+YrfCBmnkUU0UWvdVQYOASWXvmtauXiMbiAcrVxq7jO25mj/wAR&#10;VFdcmWAmMRW7FExZJGCGG0gqZFERnVjIIgxH5oAUN9wPnwadtT53Enn8U4yZJFjo7F03GiBKiK27&#10;0zRB3lpgH8ZrVrLKjbrkrAgR3+K6H9PaW5dYMFJkjJwK0YcClTM+XKljdnRvpT00e2hayvuMSsYm&#10;PmugpYVLbI7NIALkyonsPwDUfQfTUIswoBUGWmMkQPyatLlki1dd3AF2A2/IXb2EV3McYpL5Oco2&#10;kIWLXtoXu7UYHKzjq4mmNTeuW7dr9IhipAcN2nEfI8Ui963aF0LfJZgGLMBweBVZr/VbVv8AlyWZ&#10;xbXnuKbPKoQsmPG5SoFrtat28UADAKVcBjDBeBFaF616ves2Stq405IbgAtUNd6rctQFdOkht4wS&#10;wORWoa71ItbZA5ZjuJVsCa52o1DSs6EFGWKUK/J+zW/UtUXLfrh2YkkTSWjfa4ZbhDHlT8VVtfm6&#10;GXCkdRjis2XYOodlwIGZzXEyu7GafEoRijrfoOtUNbJ3F2VpHaTXUNJq0e0gVNzMoAXd2mc1wz0n&#10;XytpN4DbgQfLCuiemet9Nm79xUbXASFWTmK83roO7SPRaWcIx7Nu1lze7u2Bshtpjcf/ACHzFc39&#10;dvFxcRhsJBIPKkmtkvep2gplZEsdobLA9/6VofqWuUWyzsCO6nx2NVo4tvlE1U4vG3ZovqNoJv8A&#10;1CrsDkVqdx2G11JxjNbHq7hujryD+7iK168xl2CgkMYbzXp9N0eemlwwwvbFIdYacZ80Z7xtkD24&#10;DR81W855BE/Ip/R6kglQRJGSc8VpozOJYW2ZiOs7mMELxinLV9eJAAMAxmq1C6pBtbZeQRkkU/Yb&#10;22mJQ4jkkmr+zuK+9tZdW9yWX+0swjI8UewEt3BtWZQGOTQ7CbrZ271YMPnJrZbWl91EXaWEff8A&#10;igelNC1UlRVXfTUHubHO9Jgcjq8VXtoi8GN2/JI7wK31fSwQbiz7hAB7CfINSf0gAW4BIeQwHYCg&#10;jp2ismql6icxfQKXTahlTwfmq+56SiBtqFhiY7T3rqD+iD2C46wMFyapjo/bVbhtgyTFFLBMDHqV&#10;dS4Oa6nRQSy2yJ4nEVUPZy7n9sV0jV+mEnco3KBJUj/F4NUt/QhFIZT0t4yZqVKPZHlTlUbZp0KI&#10;k4zihSQAAa2S5obbsWAMZy3xSH8oQ7AyF2ypIwxqKQX3CnNvLDwO1ZdFHBPgEf705c09xMMcRmO1&#10;Aa2Aq9eCTkUdkUxdZEeKwSZmTNFYDDT8HFRO7MGYNWMMb2KqKk2yQJ45jgUKBBh4IrBYAAbRkc9x&#10;VFWFSZPVzishsKNuRQVPHipi41wwWBJEA1YJNpDdU/iiBpYYgg/6UMxtiSNo7969G0jzzVNEoZDy&#10;SSTjJo6XUPBKkx+KrivMtI+KMpdgQMwIioXFVZdWNQ1tW23CGnDeBV9Y9XZLaWz5Mya0u2yyg3ds&#10;5o+8EHcFhSQKOGSmBPCmmdo+n/rfU6O4iC6WE4B7fB+K799K/wATrFxWQuQ0wFZiQZ5z4r4p99QC&#10;3uZUftxVroPUb9sod5M5EYM10MGunH2cTU6KUFceT9IPTPqa1sXaJgbiSoXpnq2xW3WfVbV7eVuG&#10;4oMHGNx+DyBX56+kfX+q0QKvcNzbHOD/AFrtP0z/ABPtXWn3QGgd5rsYdSpBLUqEY2q4Psa2trUW&#10;0KMm0tKsMEMphht7A1YWdIl1bpKLIYxgwqk1w30T6oQW7BLQ7EgNyJBnn5nNdX9F9cW8q3G1BJAA&#10;JB7z2FP2tmuGeMtqs2lfQ7VwdNsHdKgHkR2zzVJq/orT6p2YQI+0Of7yK3LTX9K7gqxZraiG/pir&#10;X3RcFt0W46ldxXA2sMARQPCmOcccHxFM+XPqb+Fek1QulNMF3bQTs3Fj328EV84fU38GLtm/Fi8A&#10;pG0g5z4/NfpR/Ibbj/y67iAfu4JOYE1Raj6ct37A3acbnZ/02+6PNZpaCLfXo5+fBuluU5Jrk/I/&#10;1D6P1lkhmtkm0I/IHgVqWp0F+0lybeSREjkV+rvqX8PdFfuXbZ0x2dgpURPkQTFcn9d/glpIZrpf&#10;aGKq6qCPx3isGfx8o9IOObKoriz85hpmEgAfMGlzY2bMnH9Zr67+pv4Eaiww9tADAAHc/wBq5J6r&#10;/DD1TSXXX212W8lgDFYZaaa7TQX9fVKUXZyHZttssAkkEn81gHAi2PnyK2fW/TV3S2w72XDEnJGP&#10;zVDc0DAKWbdIBmIrL7NcNTCQgrtDbvyKIE6d84Bj5M0T2CCZtsxjihbDB5KjJqM1QyWZtov2qs4M&#10;z2PkUKOSyklsGpM8skkfkV4kKD7ahvz2qgnKxg2S0FiYyAKjbDgXNq4BifzUr7GFZloT/cZB2KYE&#10;1SZZMqPtDmDB85FJfbcbv5HmjuuxiVHT2FLXXMsx7miRDO5gd3DTwKGzbpO3nNDBPV3mswPz4+Ku&#10;iGYMA1gvnA/EnisXcT1AzWCAM9x5qUXYRVBg5/PzU91v4/tS5JlifMkCs+58mqoK/wBF07uCqGJI&#10;AE0u7GGBYcU5JVzwT90+JpR3JUo4xPIoUxCAtdlbcnkY8ChOxkZzR3YryJHYeKWhTAijRQEMOCcT&#10;WVj/ADmjFsA+DnwKEGwW7z2q7LQaw4DAkCmkYKpMlWBxSqgDdwIGKY4thh+aCQaJqvbcZCz8Ue27&#10;rcSRJKyYpb3Y24MHmjJehXBYqVz/AO1LdsqatFnZYBkWCGkvPwa3b0i6qbRJkmAK0C1egArZJn9x&#10;rc9BeJuPbUk4AzTcMeTga1ONfCZ0jSTcEtZ3m4xZYIzGMmsagA2QArORJk4M8DFR0JZLDbmtqduQ&#10;eRFSH6gTezMHIwOJjmtyhZz2wKrdD9SszIB2wBRGKK10/wAwyqwCvPA7wKHZvF1uWGuLhiS4wfxV&#10;ir3Uu7VRV22wxSQGae9U4FA0v70HSSHIWeZFAe4bakbIZ2YL4Ed6NqAdt1mL9RAjgL81X6v1G0bK&#10;KWJeJDchQe3xUjBtipy2WLzlwttsfu5yaBYvMdyC/ua3Cn5nvNDOoQW0DIVMQCpmaELT7Lu231NE&#10;gDgCmuIuOXd6GlRQHdGcMAAJPTjzS1nb7ae51G2CAn7R4oi2lLCLbFmA4bFRDsLltWURu+wY3Edz&#10;SZBqrBl5CLd3HO4CII/I8ChpZv2rltolQ7QQYFQWUN73SVdiYAE/2qNoSy7CzFo/dEFczQqxuxP2&#10;ea1d2ISgludomc9/xU2vMTu9yM+JgfisgNDusLuPUyjJ29xUmkSY2liGk0aTBlH9i5tk3SDeESeR&#10;gg5pJFS4zKrC0vKx5PYVZEK5VQG9sqT1f4hVZcsbGUXCDugiMY5zUaDTo8UVyYQb5xPJ2+BT4tLC&#10;jknAxmaVZGksDlBgjt+adCIotF5YkqdwOZ8ULaQSTYa06XLqqbe9tsH4/NPezl0QjkATEYzB/FeG&#10;mdipRgAcGe3fIo+jtx7ztcDbtoVlGBn/AFFBKaphrFK0mWPpNpGuE7E6/wBvDAfANXKaQqoBsQLY&#10;wZBLT2xRtPoLYliTl83NsMgbmjGxYVpl5A5TCvHmfPaue8u5m2OKoiW+4tq2WtqAtwqi+a0/XvbI&#10;wevf1Biea2D1G7bV1Y32ViRE52Ad611nHuM3tjauCynPV3p+OPsyZXzSFWf3HZgS4VCoHAPc/mKV&#10;hS5YNBT7ZGAG5pi7b6FQZtgAgKeqsXFVlubN0QCSBzB708BS4ETahbpZ1eXIJY8xmpFttsgMWUuC&#10;sniR2/FEuuQiKSpWZ3x/tQmVLltiCwVQAAvJ+aoOP8kGFzcTbdgriMH/AGrxhnNtZXHbE0G4etVG&#10;5v3EThDUbbAtqDtlVeSZ7ngCoE2M++fbVnYKpMERkz3qaWU2AKQQAZnjdSoKIbsgfNZWzaLXTvKy&#10;ftHK1LIySXXdTbdAQRBgxHyPFYu3UthACCAQVnJB4pVlHtpDEHdBackCi3fbZSWERhSO4HerFpcM&#10;heYm6F9skbuTkimLDI62yIVpINKW7SIyH3COWJ5NQRW2t1cNIBHK1TDglRNrSC3hRzI/p3NGuCLd&#10;xUAKAhiZ8ChqtxLl1YVhthZoTWW2qqMTv4PAgCKBhvtBA7+2DtB6Z3cUmhADohwRDNGQKItsF3Yw&#10;6rjJgk+IFevE7QzDbuacfiqspLk8qKU3Y+6AOIxU/biFCoNzZJ5E168BZVFCqZWfNBuFEdA7YKy3&#10;580LChfqJm0xIuKzIr7dpoVyItOXlML4Amsq25HKNbQPy55FYt2AVckZJlQeKqhinT5JvgM4Ee32&#10;P7prHt9ElGU42z8+KiLo3Ah5I3AiO1APuGAbZYH7VmOOTVUPjKMg6WwpubrjOJC9I7UJ7G3cN5B3&#10;TJP3UFkubt25gDxt/wB6Oty+oY3FnIDSJwO9QjivglaSCjbzMncT2kcRXr9tdpaFdFGexmosoLjr&#10;Lb8xxJ5FZA6rlsoTK7j8UNEM2YY7lWcAc8NUVtgyCeB37TnFZRrkKCnUTuBXsPmoWOHL7dhkHtQs&#10;uya3jdt3jG4cKO8c0BhncSAuyBFeZFK2xJgrJrMjYGYbV/yxSZBwPATs33gBEknMeKX2hJYvu3DO&#10;ciiuiLaYtaktkDmIpQEKoLN1xnH+1ChoO0B7QyAd3BwdpzU3cI3uzulTijMpZE6jEwFI4+ZrBgxs&#10;OWGScTB7VZaIuBtHEscxmJpi1sRhbgkRDRg0qGDNc2wQGhSPFeNwJvUjqQ5aZkGqYRj+XCIVumQD&#10;yDjbWdyB5VZBO2KjbFwBkUAdQYE8kHxUWJvZXgEyeKhKCW3bduzuVpEdhW9aJhyrANIEZxjkVotp&#10;yLltjbxw/wAgVvOkRwQWfYFG4Knk/PYRWPUuqChG5dmrfU95SEUGds9ok+TWiFFjma6N9Usksnt9&#10;RKwwHArn2ULicjFdHRy/20aI+0B2HMn8VjaVzU88wfiaCTDQsbp7cVrQdkmYckFjU3CW4wZIqCEZ&#10;LHjEHxWY/wDKqoJM8qiRnB4oWxcz5orAzPYRUQAQcVCCzLBicTQyCTEf3pqAzZHb+1CKCcz3o0yA&#10;AMHFRMTRogLUZ7RRWQ9nucVErWB/lUvOKssiRXu5mvD8VIkZAnmoRmYxzUTOKzMAio4HFUiiUg1I&#10;jBPNQPNF7HE1CEAYOT2qaAQTMVAMexqSviKnJRMkEjNYJ5AOCK8HFYYxBn8UBR5YqXaO9RTbkk14&#10;8gTREpk9xBA+KkjZGM+SaHuUEfivYHPNUXRNdomKkqyzHmBPiKHI4NEthTuEDvyahDKEsD05oYmM&#10;rHzWRIX7gO1Yf9mZqUWZXaYBqasTwueJrzBSYAycgCsLmqLJ7guPHFYBjdXnliOsE8zUgMERx3mJ&#10;qAgSjSF28VNoJmDPwawoOTjzU3CCZWCf8hVkTMbusQ3wZrF1mDGBUiQMCSJrwjcxIxURTIKGIbJm&#10;pMTgbsAV7x1RWNwAMjvmrBBsYIIH9TUkPMc1gqIgGQa8vzirZAqsViMk80bdDOY5wKXQsvA5rysc&#10;CeDQtEQw7lWG7heK8Y3CCD81FWJJIb4zWI2le1UGgbLycc8iiJmakwba5xAIg0GJYkmoWZaV3ea8&#10;N8sYrAQiRzNSUdX3T/tVimZW4RLHMVJcqx3AbjFDLjIgxUmaG4BNQFmUELyDXiNrMI+QKIoQ9o74&#10;+KzJlYUtu7+BUIiG7mYr1skEhgD4J7TUwIZ4UkFYDVh0lSQ0wB/WaohBXCg9IMnvXiwktIFZHBLL&#10;9oohZBuGydwEVC+yEBFbuTWTu2gkxIrDKATuXq4PivG4ztPA4ioSv2TCcGPkjmslMP0GKiihiQoP&#10;SJrD+C34E1C1QS3ZLASY8UEoMMBgGDPFFXbn9sDFezc2szRC8VRaSAhCjsVac4ishYCgH8yeKJtR&#10;mHO0ntQ2RUZ1wY7zUJtRh1YjH2zyKkrQZI44FSQNMSIiTQwuAA/4qFpk1YNuR5wRAqQOxjIG4GTW&#10;LoCKp5Zh/ahDcTuaPFWEN+6XXoJHJYcY+KGXEW4BGMTQXbglpzBFT93gsoZQDgmKlFSPbikNM571&#10;HaekBc85r25ismYnA7SaJDFTuMbRz4NQWyO0owlpPnxQ8BSO6nDDvRjv3AtPiorBkQSfmoUmQVsE&#10;nO6ol5SC2Kz7WQp581L2mE7h8VZZKJEN45BqJeIEkf6is7YaMx91Y3b2ypAmoREhcAYHwMCayoMG&#10;WXPM1AoNwIDYwZqTKN/G4ZJioGRJgH9w5rwQHkcmpM8gAueMCO1RRYWQJxV2VYS6uJA4GfM1iPuY&#10;njycmiW1lWXv4+RUuqDuYcf2qEFmUDB/uansVZkysYqYsWiB+oS0ZEc14ofHPA+KuyAkUrIKiomS&#10;GBM0Vk3SRABjjNBCjceqewqrIeNw+ASR37VJnMsxIJiPxQtsT84zRDtkzGPFTgqgqISIEZEwfFBd&#10;8iFgcVP7pEEVCMxOB/Wam4lGNxYiBxWIzgVBSVJxzXiGOPFWRolJjAk1NgJUxXirCBuBHOKivLAj&#10;8TUKQRSGJMdsHxWQ2VgioqS2IjaJ/NYVy37RkVVhRQVFTc2CaKIK9IM8NNLMWHTEfiojggEnPNUX&#10;aGX9sb8RPbxUYOxcnJ5PFYuMNy9PAzHepJdEGc46ROBNQEDBkcivCCPvkd5ohGWlZPbPFYKgbMQe&#10;/wCaMlogBLQJ8VMxBwZooLC42MEc1LTjebmYwKhVoUeTJAE9+9RWcY7VdppANtxN5c9okGq67afq&#10;LL8x4qF9AUTq+7B/vUQOoZ4xWYgCFMjNQlgJ9vvVNBJh8hoD81IXmHViSOfxS2VeefxUvcYAYipy&#10;VSDXjO4h+81HJODg5rCR5MEGD3mvByV3b5PgVERnp5JciOPzXj1NljjvUcg5nPmircxIYGT1CrIY&#10;Eqkk16JJkqI4osO22D/lUGRd0bRI5PiqKbVEXI2iST+agygPIphkRmmRnmhOoAURme3irBTPKAwc&#10;BjGKkHJC5wtR3osyK8lpo/pULSDM5gHaJNAZTJYr4zRGRAC24bsGJyKyrKQzzNQudgrcSMCowAT3&#10;owCBNxXLVg226RAMjz4qmAgCYjIxNSt4YEE1IoskiJOI4g15UYsFgYzmqsJMbsX5nHbIPFHv3/dV&#10;ogREAUigPBwTR7LIqMFWTPPYirsYgqW5yG2DEnmjtYaIeTnvQLIU7VXcAx4NNIRwzssN4mjjIXMD&#10;ctF1IVRggzUL+0MjByR3BPFOs20XbahpkbWJifNK2kCAyJE9SkzVyaE80gq6d08EcxzzWShdm7RA&#10;AJijN7gW0FAHicQppS87LJe3MiJFTgKKkwZuFDDMsGNoAp8aSSJtQW7zxVeo3BQAAPnx8VZe8FG2&#10;S8YjyKuMeSoypkWUsAAgInsZiKhaubHmC2f7D4ovvYYEbf8A4nE0sXLRKiB2q2khrplsj3RhU5k8&#10;UMsyhvb3NOWX4pI6orwzAk9qIt5WVwSenODFW5AbRpFKtIJnkK3ArIu3IP2sDwaVuXV2EBSJg+Ir&#10;y3WAUwwC8eCallOI0z9Y6ZcLM84pfYXVhExyOOa8bg3Q90qCJkCN01O6WRgUYERzwMVE0BTQK3ZD&#10;rJXaymDU2V0O0WtzEbmjyKasuACYnBkkRzQFt3bbAjI28d6p0DyYFwEp33NGRBX+tGWyyuwD9az+&#10;agWBAgjBNNKqpc3yTwpJ5M1aopeuBE2mAS4R1k5WoG9sdBcWB4ias0JFxWb9mc02xsMluH3lhMnA&#10;FSgbafRSdRdYBYGTtJ4qATe7XIVSAARPIpksVuSpW2wmV5BoZunbsVAuS3igbSZrjF0hckMLsQSD&#10;gD5r12QHJMkQfxNYa2D7lwwGYwpolpjIBIMASPIHeiTAcQKWpCOohvLcAVFmbYEVVcyZY8maPd9p&#10;zH5O2gpZtFwFUghZE4qyJEbWnRumQvgzFMOgG6A0oABjmrOzp0aVd1BUAiPmgKWPQGZScEzgx2ob&#10;G7FRWrb2lwMmJO081M3GQI2U/IwSamyNhTcAbiIjFQtSVOxRtEhmJ5AqrKoHCIWdWlpmBWNrLG2G&#10;Lcgd6b0lr3VJbYFnvgk+Jq4ti0sKtnDAnBjYR3NSiraRrTD29pliFBx8mou4dFXIDHGKu30ntbWu&#10;ONrdhmaAbTEnaVYgULQUVYluBtyBCrhifHxQ4CMxW6WHYD5oz2VIRfbLBTBM4oxXbcAOCviqJsBO&#10;Lm5izZ8DBpUpkBuH5Jp+29xluAQrbpLHnPzSgcuVUyV4ifFVZFEnsXAFwbZgKRWVKlpUQEkACvM3&#10;uFUK5Bwe5oa5FuCd0n7sRVWSmDWNj7SwnMHvPip2r14C2IAQcEjqqbMylnRSROYHBqB3s24uInAJ&#10;7+KqyzGW3KCMMAx7UXVqPdVfcJwJI4zWdr7Z2DmYouwlFNqPBU8maJASYC0Eh0WJBgGcEVe+jpbM&#10;PdSJ6cnB/NI6X04v3UcmTT1myU3BrW4Yknz8U6EaAUraZcqwJdGn7c7e01r5ZA7BTJEyxwY8Ue3q&#10;bbtdkHdGJERVbLHfj5JajCnO6dk0CjYyocyGk1lI/ZeEg8Gguw90Lvk8zELRCYdOLZ8chpqqAUrJ&#10;2CS7f4TJM1i4nQsPDHz48U1asK7EJMmRAGD+KkbWzYWziMjipRKdgbTXE9tIIJOCeKskeCZIG3I+&#10;aR09k+0DMuZgE1YC2Babe68bWwZq1EXuYG5cUG1DqFyxnkTSIYIjhOkO8EnJNQvlEKgMWVjEx2ry&#10;2kJYl9wnpolET9xtmdSk7eqEXAIxuFS01u2iLsGws3ByaiEKOvUxC52jiayeoLvXJai2obFXQ3vV&#10;btvbcAINGOdQoVhDZxwWpFtihn9osd0gzgRWLDKXMcgFvxNXBqySTRcOzOm7qAUQwOczmjaZbt23&#10;ujcqNC7cAE+aStamHVkfD9yeDXR/ptbWntEuoJjeniZzWlRBgnLhdml6nS3LaoQqjGcZFajqgXOT&#10;wCcTXbvVLulvq4VFCsNstjPwBXHvUrIsajbvBWPuXuKrJBJCftzjOpNf4ELdoBrbFSwbkdyaOwCF&#10;i4XMRjg0TTkEQQVBGR3rLti6NjSBAWl0qJ7Kxpw2ySWO2DQzZuEe57QkDdFM2LSqrHHgZmmbOncq&#10;XmW45wfzWam2Oi6QK1ZZ2M9CNBknM1AAA7GhwrSCOasb1sgmBtGJUZiq+4rGMiVGI4E0bVE3WwOp&#10;vuzLKwRxHNEOpdgepRiZNL3NwClXxEk9yawt3e4kwoMme9JsNL9hFYFQAAWKzkZr0AqzG7LrAHzN&#10;ZutcHChWHO3JK1Ane28woYSqnB/NQuJhrQLr7bDAyOIoikBldG6T54aOeajpjdR9xAgDMihNvCuC&#10;oO3Pirr9F2OrAKOoATJIFZWNrlmJpUMH2yIBiBRreogFblsyggDzVgWmB1N5rgAZASvFQVxaderc&#10;QvfmmdQjBVBBjkgjIml/bLNtA6YmSKlED2i7bSoBYrxFMQzMxKgEgQJ5ig27fGyFnA+K8biw6CD2&#10;BGM/JNEmWQm5adSsKFmRzz5qIuEOyNIU5A8nzWbitsW4FIJ5XmaDfTcNxtkFYmpZEH/mF9wqbQBX&#10;C9wZptr69IIZSOCTwPFJbssqFeO/K1ltM4K8OPzmalgtX6LAeoXGg7+kdhRrNxm9xgfub7aqirbm&#10;9wRxEd6I14sQ7CIO0BcVPuMW4DDspY9E+RNVhtoR0QSD35j4qZJncinmWJrwQtcTaOkUM3ZePixV&#10;0ASFMLEmvbVhALYVT2Bn+tEfcgcHcxmFH5qClyt2W2qDBjkGl0aYswpUEgEltuBWXeFiFgZ8wa8A&#10;qTjqGJoZYeyR9zRzETUC3GJLrloMyaHu3MSFBj7jU3ClRKzIg/JqNuyTtG3vQlWFV1W4XBwAJo2x&#10;drcuWOB4oNptmIWVnHkmnn3bCpIXAlqtF+gBXdb6CF/AoXtllRNgEeBBpoXGXoIgdyBxQ2bf7koW&#10;xjtgVbRELNh1BIEGZnMGnbeN4UQBxNLMrrbOwLtaMijIkXAIhVEiO81SRTZBbx3ASZHB7Ch3bot7&#10;YIP/AIxyaMJM2wCOswKA5VTKKD885qmiIyz3StzfE4Iis23RYk5IpRnZSBtgEiaI2wM4UwAefNQZ&#10;6GAwn4yc0R7lssYORz2xSwvkuWBGMH8Vi+wBOBmIHeomUMyJyeYg8QKhKqM3CTPIz/evA+3EkNuG&#10;QMRULTi2n2EqTV2CF+7fuUwPNeV2CuYEf4Y7UN2YlzvKr+0TM1NWYgF3AWeIyaqyjANm4wWCG7Ti&#10;sLumFMFjAzjFEdDO4lYgmoIF78kCDM5qF2ZVEcFYjzPesMVC7dpxzNTZ0G8gCREzyIqRhbYuFCGP&#10;A5FFSJZBVXKDxmaXO4LKvLMYB8inOgqejBz87qEkMFM7STmMiKF0WmDRekn3O8ADNDYsW3cECBRx&#10;bjcADsoZUnc0EAYLE1RaZEKH3Dk45wayVIbZAM85mpgqysRgY2/NY9qC7pIPDL5JqFAwWMI4lRWb&#10;SEAlpicChvaO1lmNp/tRi3thesFJMg8sDUBMISApS3ywM0z7wG4LbXJ78EUEM9lE9tgo4M5ms7mD&#10;GVDg+O1QuJ5lG6A3JmT3okKGtgAmScVmFI6gejAz5o6pvZSbhCxAIx/ehaCsQFt1k+2RubvE1iyo&#10;JlQIMwDViulKXGJYsYPAgRUGsYtgWlCkTM5JoQWisX3tjgHIzRBcbZkqY7CphdpfrMQSZrFkMV+1&#10;cjlRxV2Q9aHuKsIZAz8CnrGmJxAJPH4rCJGxlubvAir/AE2ib2mcYJPaouWBN8BtFaa6w3W5CAxj&#10;Jra9PoU6YHVhgpGVBqv0mjdURhdLKwiAKubNpVun2UcFY3vNVOJtwtqKpF17dtbG3fBDDcpwAaLe&#10;soAysVDP920YEcVJjtCsLtu4SNxMZEcc1IOgt7SpMjc6vAE1mljNylaELS2E2N7jtkjHSDVppL5h&#10;LZYF1IAnGORmlLlySrlUUhMADpAHb81E3LqmcMCBtbgiluJNpY3tWUS4kujMZ3TuBJ8eKr/VLzMZ&#10;a7cZ1UDAxHg1680XtOSsoMuBiqX1LUXVdwLsjcSCBkz5rTiUW0Yc0HG22VWra4uCnIzSFm9dAuFm&#10;UnaC3kfFF1Nx7iBkuAPP3Ed6q1neOkkrz810FFNHL3uMux86ks7NJYMBggACnbWnkxct3DKdCeCe&#10;9TtWkb2nYAENGRgVY3GULbAukkY/5MUt4zdjk2uyK2lssovcp/4/af8AehrLKp9pwctxskCsai6L&#10;zjaMofzumhJqi98yGlicGss4UOWT9mFugAw5UTKgcH4JqyS4LgQMv6n3DEAUDU3QWG9QkAccgCva&#10;XXF7u0BH6YU0ho0Qylwt+3bLIZKxO8DK/igahkALJuLkgg9hFGF25BAQDZif2uKWa7LALdDBsr4U&#10;iqaHQdCuoQtcZHLZUtHj8GqLUBbbAkEwMNPBNbMwFy66uXACwpwRJ75qg19u5vRHQlIIEHBjvWd9&#10;jrTRWuUe4qo7CFBMZ4o9lLeTBJ5KjgL8V5d28n2hsJnGAR4mmwlmD+o2BOz/AAeKnAKDWbRBRmI3&#10;tO1e0eKNasMS7EHiJUwIHAnvWFZvYckDq/afnv8Amn9HvQL7VpzcVdsMMf0oHEJQF7ls7STYZJHR&#10;OdxNY/liXuEmFgETiPxVjqlXYBcmA2AWkKR3xQNSVuMjhJEEiKGiOIgiG4hgkuGEk9hTI06ISNwD&#10;bgYbv8UFWNwMDMqwJHFWzoxkB+tmlu8DyDQ2RIoLpVA8QWI75Kk1HTXhp3LhTO2DP3VaMuVcbWUs&#10;e3NKGwLRTZcAJOaOMo1TI0bL6RqWsXUYXltnICnPIzFbevqcFdrH3V+2AJUdxFc2GsI37rMlWAVh&#10;Vol7dcfYrhmgjIxNY8uNN9D8M3FUkbza1913uP7gUyRBI8fNa76prEu7rYgtg7iZmOIqqvauWfnc&#10;IDrxI/NIXneLpWNuwlZ7fihx465HrK32is1rM7b2Qb5MziBFal6pbclCQSeekjArZNYECBSxYMu0&#10;t+6a1DXLscy0s3J7EVrw9nPz9lFqby3XZ5kDAHc1WygIlDE1Z6y0LRnYuBnYarWcA+F5AGYrfHox&#10;ykTBVWhm7Tjmm9Nl7q7Su0TnvNLWwm8HBxgmnreDdd1aXG0wN0/iioVNo2H02w9wrLKw27h+a7P9&#10;K6NN9gsC8oHheBGK456XaYX7KqOnGD2ivov6M0m8IYNuUIcrwfBrpaGNyMmVXGv2dFT0+5agPaY+&#10;3++QRnyBUNUzCNtlnWYnG0xRNM5tqbKMwLpCvExFKvuaX2AFcMAYwOWrqbTO07ZQa8BUb9GSVJIP&#10;IXuBXNPU9U/63uoF3hRA5IrqvrWm3hnDraBTcu+cEDiuNepWHuAMxwYIIaMVnz8tIPDH8pGu6+4i&#10;ynugqRj8Vp3qmugt+pJAEQMVsHrCm210LEJkKO/xNaDr9QHthgYafGRXJzu+DXB1JpLrgWuGDmVJ&#10;k471mw4CDJQg/caSgSQWaT5pgboyBIIisziqHRZsNrVshBW8OmCCR5rYtF6lcsghLpB5ZuxrQw4a&#10;ApkLTdu8mXF1s+ax5MCG/dNyPqCu5LXILGfBNVuo16ujw3ScSf8AStc/ms3Cx3N+0/FD9/ftG/k5&#10;B4/NDDTUwFkdGbjkkgdQjAH2mKrr1wgFbmOKxfu3QxCmFBpYvJPTkGa6WONUIlIMhaRsKzntTGnF&#10;x/tIMtwRSSrO7e4UzTlpUi4Qp5GJ8UyxbLBtyEAgmDHir/Q27a9IBJJB+BWvq9u4CdpWMvVrpGhy&#10;oLbjwYinwkmqMri02zd9IGRmGzfIBH+5rZNJaa4yW9w/IwAK02xr1QS16GWFKAcj4Nbd6d6gtwtF&#10;uSSBj/DWqC4ZJyctvBt1jRWtpnKlwvT2EZxTv8jYt2bze19ykqiAyI71Vrr1KsqBiiNLMeR+I71a&#10;2dWj+2079xyx7AdopsIddC8k6Qmvp49v9TKuM4gwcARSl30UW1Q71Mdl+PFbRZOnPuqAxnpJOQw8&#10;0PUXlYDerSjwkQwA/wBBROKBxyrk59qvSDu/VtNGRMZWeK1/1PQXHCBjFsqBuUZO3Ga6bqlVbmMI&#10;hA3s3U09p8VrWvRDtIWBwQCeTScmG+UNjkfV8M5pqdFvIAVm7HzHk0udEUUYLCYkCa27U2ZuF1Y3&#10;AOy4gnsaGUcbHTcJENiIArj6huE2hmCdejRG9NV9TdFlGK4HVSGp9N3XAdoMsR/aupLo32h7aEKT&#10;LTmjav0S0yJdWQSMKw4jvSo51fI94d3Kizi59NBUgg9OXPcVWNo2DMVnaBkiuu670F3gvb6Yltvk&#10;+a15vSbhlftULJBHanQnZbjP8eGjnd20UYrHIkYrDWp2TAxW2N6eWtvstg45PM1V3PTpiATJAo75&#10;7CUlaVMoQQJma9vmOnNWb+nPuIXAHdsTVeQ0NtE9jFGmmFLgjPTnuanJNRO7I4HxXgJ7CoWEB5EV&#10;4YkIc1gMd2RWJKqfDd6qiElDRjaJ4ornuFNKiBwM1IzC5qUVRYE4eLg/EQaJauAMDxPJ/wANVhO6&#10;DIkCibmQGCIHNUiSV1wXtm8oO1X35BcxVtb9R2hdtsL1gSuK1VHAJAMGOBR0vvhgY7D4oo5Zxapi&#10;c2khPtHYPSfr3VaO8h3MyrjbEivo36Q/iTp7jqlxggXswwSa+I9NqXWXcS64x3mrLQerXFM+5n7V&#10;muhDyM6XPRyp+NeKe+Db/R+qfo31ZY2K3uW7hdZaWrc9F6yjXLDNeECJhuO2R3r8w/QfrnXaBkPu&#10;qqgAMRmK7d9K/wAYUF2wLpwCWMACZ+TXV0uujK7ZJZZQaco9+kfe9nWvcui2AzEtOTzHYVYJftGf&#10;tZrayhVsKDzXzV9MfxJ0eruBTqWyG6E7jwa6H6Z9T27tuwSwKICS2zBjgSPuitqzKXsdDOuOTrZ0&#10;9u8siFwGJ4LIfzmaWvWP0Ei3bKwQyfcdncE9zWrJ6zKJcW8BsE7MgFW+Gqxteo25UpFwg9KmYHyK&#10;KCbNH3Ytdgdd9PWCMWDABZCvfHg8Vq2v+mLd+zZHtoVaOlRJLHEEmujN6jZJDvKvGY7DxNV5axI9&#10;tizMwuDE7PzUcE3yrESjG20lbPmv1f8AhfY1aXydOoG8jGQwnM1xj1v+DwF3osmDO3d3X8Cvt69Z&#10;trbuq7KAZBIM4PYCtd1GkUbt6QSCFLNBI8/BpGXQwadRQuOCL5rnq/Z+b3rP8MtZavBUR1XO0EEE&#10;gd60fX/Suo0wzwTExgkV+knqPo9l12lP1FU/acKJ5rnnrH0bZuBwLgafAkfImuVm8a1SiXHFlw21&#10;JzPzwvenXbf7NpDRDZBqBtKytwp/3r7L1f8ADzQks38uj71aAv3A/kVyj1H+GptNeWwrMOepew+O&#10;awZNHO2q6HY9VOCcpw4ODkhw7/agIE8/5UuhIU7yccA8Guiav6Q1aXCwAhcjEz/xWu3fRNSo3Nnr&#10;jjisjg0PxauE1wzWDO5gBANBD8gNOZE/FWt/SOGIiTu/ypNkhnHtkGI/NRM0R59gHQx90Zn81BlD&#10;bantaCGP96gqgc5ioEDEdRKZrBZgD3FTVQJBNRVTyTjmKIsjUvZbwK8yHarlu9QhqhC5ba4XhTFL&#10;XZ6eR2pu84Ct+lgwJnv5pBjtMeKpCUC45MyKxIA4581kq9eJyF7kxJqyz3cfJz81EckTUWQrOSYN&#10;SP2npOTULCe6u6duOKLbeBtkQOJpcnEY5isNtxjFVQQU3IRlZpyOK8L+FUcg80BkErAxXoJklRNT&#10;airLzR39sKWO1jmt29Nu3YRTG1Qdx7wa0LQnYwPc+f21t/prC0xbqktI25Amrxr8kcrWpOLOm6N7&#10;dw2t6AIwAA/pH9zRbjhdtl1A9vLwdpPzNLaJQyn2mK5AyQeOTT1wnfdVtMrF0nFdLHTR57JcXYta&#10;fpS2ACD1s0Sf+TRnLOSSQvQPiZ/HBpO3e37LS3ASvIKxtHzFHuC25tiYubpkknH9KNxAjlvpjl2+&#10;F/e7wu1hGZ8zwRQr6WkuyrSG5kYX80D3kVnALEMdoPYCPFeFw+21r2pLCZZuw+aXVElK0yqvOCl0&#10;+4dsyAoxI71P3bK3GYXwjESwHGRERQfZBgrcO37ht4Mefmh29kXLrAETxEkTQzlwDp3uYSx0AnfO&#10;0mDxJPBFBT3DbKlYe40kxP5FQCKzMrkwAWYnsKzeZmtEb2gAEQMk+aQbkj1xpPO0I0OBkmO9RfU7&#10;nZNqryyjgGR5FBCFHAU9TCSDBip3n9hmDW98joaMCaKJUn+zNlXKKAwHc7T2+K8HuM/6lswBPMis&#10;okXADCrsJhe00ZBcS1buATEbhOaKxbkyD7t6IjZ5J/8Aiu8dqC9sAK91siFKc4pptMu8Xv3XFkrx&#10;ipCyGUm5AnhlE7SKqxiZmEFqbq7lumN3cRwTTFmwWKqxQFGBEYDDtQbdu5e373AB6GxH9asrFiER&#10;zawDC+Tt5ae80mdDsN/BZjSgXHQghtxLNxh+5q202ldHsIFGxZJSBOfFR06W2RGySwExLCfFXlrQ&#10;ljcuJYDMq7A4eFD8wJ5rnzk2dBU/QLSILT5e4wZW3ETBxx8RQ7/Qtx2ZCpVVVMruHYg+BTItObD7&#10;WCM7b3Rplo5HkVqvqOptj2w6KVVxtG4ttDcA/Ao8Oncn2Z82oWNJNCmtvBkUIm33snvt8iqRrlsh&#10;yLwLYRemDRdVZvEljgS0lcClvdW4m/YREEFjAj4rpQxJLs58siYEn/uEoqtshCvE9xQ7cIjKjuFj&#10;qE9QI4qZvvBaOGkWokxPNJOCzztJIJJjEE1JRokX0Ha0+wvIuDBAPM0lctj3F2jkgc4EVNrzG5aZ&#10;2lwcDsPE1C6jsLqG8ik5wvJFCM79ELqOq3AjbmkiMTFYU7GLKu1QN26OGqBtXGksG6eX4kVC8huM&#10;EC9RO7PJioFQRXLW52mMScAGazatoGuFbmxSIlqwzK1xTccCREAcEcRUlBUH3WmUOCARQUXQqTZK&#10;23G4ssjevf8ApRuiJYFdu0KfP5Fests3lZ9sDbHz2JqNyxfCW91xSpJLDvVE2oiLyBndVkgmD2NQ&#10;uqd1sGNpaWJ4BOSKzduBGRSAkJwpwTRfcDuu9CFCiFA7jvUDiRWwhu3PBQ5pKxb3rZO5u8+MU1ce&#10;2AcMqp1H4J70BrpuWg6Q+1v24mapoOkQSymxYaAZa3iJ80z0l0JJYRwRkT3NY2redQzrt44wBXnv&#10;xv8A1ZCwI8igZFFWKvq2LlIAhoBiIApi2gffbKL9uWHf5oDKSxLiCCNv4PavPZUFVVGIzgGSYqqC&#10;T29MH7qs4AC7dsAETJWohAJc3Nz7oxyJqdwDaCEIaDAoC3FY/f8AdHAjirAuwi5LLggDkc0aellZ&#10;CsfawyQaVv3UeGBPjA4HimFKJNq5IExs80toZj75C7mEBhJLQJxg0AXry7huhhyBJmiC05uGX/TT&#10;AXkiKwLZMgKUHIINCkaFICEDgPkHbCgYj81P3/bVkjlfxNZdgWaG2kDmJB/p81jeCAWYBkgDcOZq&#10;qJvATCkxgxsFTZHyNognviKwxe6q+4g++JHAFEux7q+2A6oeodvzQMK7FvcYFWK8npBo73dzkkgr&#10;2PJBoV0FiXYBmJjb2ANe9sxKhVKkmCfPYUphRf7I2me1cgJM/wByaWsxsuSsMGJbvzRxda2bU7cg&#10;r8SaXtBkWHcwQSFAxI81Qzkzcb21tqWLtvAaciOwHiss+UKqTtMRPAFCQLM7cdj8nvRUDlgAykgm&#10;T2Iqyc8Hhaufe1vMGNv+9QVjsJ2jewH4AFeJtW2UC5tlogZn81i7uF0qANsciqoJGNylQQ53HP4i&#10;s72cwp2mOeJrNl3V7eBAxkefNRuu4A+0EYoa5CsIiE3bSe9Kk7YrfvTzbtAMOgCFaTuMCufrdBGE&#10;PQQB8mt89Hsp7DgrIuDGMiKxatcIKL5NZ+o3ttsK3LrZbBWK0PfdgyBhpwK6t9Ui4LLADayjH+ma&#10;5Y4eQJCEnIFb9A19tDoSblIg5JA6RuzS6f8Al/kKO6hWYwOaGz4UH8it6QbbMSFJJgk5g1BWySRF&#10;eUSYOBRDOyTmew5qETIAs22THg1N8RDAlTB/NQ2naTOYmpCJxy3+tRl7ge3cXzQRsExNOdQUiPgR&#10;yKVC8z2q0XuIYiRPxQogfNGYzUGGMADzRItSIsZLHFeYiBivMJFeI5E4qwrtGFIFejEVjcCDNYLE&#10;9qhR5iKwRnFSUEiYqMdpqyGAKkqmsNWfHioQkDBxWQsRURPisEZOaogRcbf7msDgSajHftU5UTPi&#10;qKMwexx3rGTOa8uKyJioyEwcETXtpE4HyajmRXhggVRZIDiTIoicEDwaCwyZUV4rnBqEJbBMBpPm&#10;pEHaoJnGBQdpk4qew1ZCRaOEiRXgZNYEn/Ss7iCfNCUYIBFZZYxJNTCkiSwoUDirKsIGMRyDXgSC&#10;f8gayuBNeBKcHmoRM8iKTgz3AqW4PIjNR2wuKzuLfMcE4qEswVK5PMgCohQd0nM1j+tSBOCGM8mr&#10;Bsy0YAgRUCkj7aKGif3VAsY7QKisFGZmcjHbzWIKmZA5qbAiAy4NeYhjJA8YqgkQIMZqfZhMwKkQ&#10;og9mXNRZo21RZmRBEHPmpNIIxE/2qG8GfI4qW5iKhbZ4AjAImIofwpI80Q4IhR4rzOxDCTMzUAZH&#10;2uM1JWg7lXM1JbYLREGoCV4+7gGrRGTtttmFqa7tzQcgSO0CoBsLE1OVjOYgzxNEVRLCg52qYOeS&#10;KwbaoBJOSCZqe4OCsyO3apGGKgoMYgzihKow6na7EkzEkeDWGSbjoHEdyKMNuMAxO4UBV2qSZ4OR&#10;VES/ZjIgcgivQAqwfMGsSntDOZzXkQDIBzwaoIxFwHsY5PFYCEos/JzRGAYCUE+JqDqJkzt2/irK&#10;VHlJBJ3GP+amCynbtx3qKOdxxIip7CU6uR4xUaKtIGrcDIGZPOKiJgfmMipsRtgSTyZrL+QpiMCq&#10;KshAOY4gk9qJbLKRtIkisK2MAiKxaZJII5ParLMETuwMHk+agQwExIiBWSCp2kSA2YrJWYYeYoki&#10;1JWCdzAnkcAV5jIORnNFBWYZZzEihsxKkdvjvUphtoxulR19+KmmQ+5oBwKEZAEx5qMEj/PNXQIe&#10;0+ycTPeanlngDzkd6gCSgyKwrOVEDg1RCaISCNsRk0QyS2QQSKwCSFEx5oRIBXJUTuqgWiY52xRl&#10;hWXEqB2NBQklyYjuODXm2gJ0kVRF2hs/psMESsVBU2HntG6Ki7k7AuQOZooY7VBgZgT4qDLFtgD9&#10;j8eKD+QY7AGmdqmZzOAfP5oexNzirAPGC0wJjNSRiFIBALczQ9qmIOYz81lnUkQOBGahYzvPQSYM&#10;EcVFGUPLEz8ZiKVLkj7+P9TWAQGDbpNXRaYW5cWd448cTQ9mCN2DmpjMAISKiAFkziZj5qqJYHcv&#10;PcmCKIi4WDMTUSjdUrPcVMBiY3bfmraLv9hbfDbn/vQV2/gT2r22N0NO7isGCRAJWqopsIrJnz4r&#10;CEuNu2MiSe1Y2y0bfImvIOCRIAzNQqzI2oQeSancRJJD89jUQwliPyPxUsHbtWMTJ8CoUrMEPtnz&#10;A+aGOiJHefNHgsCACIEzQFO5jme9WiybAb+CYqQHO1Z7igs5G6eTVlpLahpAJEQZqUXQjcQiOjB7&#10;mvXYUAAjEHHetkNrTi0EBYkiCKpNXY2XjtOFAIqUFKG0AxDMJ5n7vzU1J52ABsTzxQgdw5jMwa8r&#10;Sgg/casU0PbQY6h5amWOZVAuxuRnmqxHglQAW43Vk3GBwYg5A+KikCX1vWIFCw2Bu5880hfZbhDc&#10;wtIrdO49RHZR+ahdKsfkQpI7Gr3B3Zhkfdggk5io7hA3GZ4+DUWUwTu6pINYDqDkEgVRAhsLENkx&#10;2NeIagqy7gQaIwKyTxUCR63blQRjMmvQASDzFStWJAkwvYzRmskKSpHkEHmqKfaIqrZDcgczhqIg&#10;3RtVVgf1JoAWfuaRzntRUcbgGQEwQKoLaRYE8iDNQVNpIMwaJtDmAwgnB8VBkuAAlpPH5FWgGQU4&#10;aVimnXBmQxpcFyIK4o7g7WKrJHaeBRA2A6TA28HEV7cyBjtgyQam7EnkAZj4FDUqdoJkd6gSsOHm&#10;MccE1PTq1wsp2gQTnzSrzjHckUbastJORI+ahGyZB6sRBEA/7V5iqg9j4NRRSQhfq8SYxUQSqwbZ&#10;2kQKhG0ecdlIJmsBR0wJHnx5ocPCIMDtRYjcu0+INVwUmOKqTEdpFLE7ARt+VivONiznaoAj81Id&#10;KSRj85ihoNSBtdkrljjHwaZOrdXYf1JPJxS9sySOwH+RqSq8joP3ACe1Qj5M72KFBblgZ3cwKLaJ&#10;CyrSzEQCMCamqtuYoCVLY+IoTBz+6IqWwaCS49xG43AR/vUmRyTvkbBHUOw7VjfcLDb1NBPjbUzc&#10;IVGLs7HJkTM0yyI8kFFMSq8RRmZ1YID2mSM5oe8o6KA20844qW1/a/Ug9Ug0aYPshdZV6Q5G0gyc&#10;zNeBAO0iWyrGiDbbJ/TUkdSjkEVlBLkGAZDECqkElYsGUKggt1ccCPNWK6Yhrrhe3mRHiknk4Zh0&#10;kKBGJ7TRlRgpABUnq5kfMUFl7Qtt3YsY2hRyaGzblQ/gKJmaz77AjacT2GQDWdzLuIZAVIABq2yU&#10;Zt7UZ5O8AxBMxWVV0EqCsnvmK8Va5uJVULcxjjvUVhGtbn3iW/JqgDJe4wMvJJlfAAohAdh7jlZH&#10;AB4FJq4MCDJBABMjmjvDAjgNgNOABQthKhz3lKsCgUDM+ZqDXF2xu3ZxPCRSuncRESuRnipaVdyk&#10;cnJKjx2qbg1Hoa02pF4NsGzMBjkk14akdB3mJIEwTIquTVsuCftBgRkUyjB0J2E9/wAVNzJs7Ivq&#10;TbXsxbmKxd6xbkbsSF4mjWgbCMwZDuiN3YUsbjFVwNwJgt/tUsJJ+2ZJtpeIMie3iamHYrsVNvLA&#10;mh3DtdBsUyQdxya84Nwr05Lf6USYDTMlyPaJSRglqdNq5ctocwcClbjuywpB2tGcQKK2ouTbdHMA&#10;gBSZkUV8EQ5bBAeCOBHwfFZe0FVtg/bk/Joe5FAZjtb3cqvDA1I3PcZVztUSp/JqWFtQotzaqktL&#10;EceBSrJaJI2sqsZG0wJFN3HHUYK7jG0DtQFaN6+zIUkBj2NA2SiVm8oDZncRg07Y3SEAQ4JbbVbp&#10;/dCbWQSwwfBFeVmdY3hQMExBqtzLrgsd+6GIwcj4Fe9oLbXInmAMx2JoWluw8CAViCeDFPl/dF15&#10;AceR5o07A2r5EWFwITz1QY8eaigdHMOZMcimjdXAt3ys4ihX3DuGg5UnA58mrpFNCzbVMI5ZO8nv&#10;QLQQhjgd89jTi6dzsCQQWz2MgZpZrNv23IYggnbJ8+aVJFxdC3uKzL927cIPGPFHVWELtIBaV71g&#10;K0wWBA+4DsaI7kEswkLgMBzNDZDN5b4ZriGUEEhjg0YKQgOxAoImcn+lCdtwZfcBjBAFHtgXPZBZ&#10;VbIEipRaBqNu6OpTUrtr2mBVYkTuGZqTvaS3atwQFYhv/KhOLvt2xBWSQhORFEiSNwttpyC28Kot&#10;qRiTNY1tlTZVw8Ss4ORPmqG1f2bhcdAWGMYBFEveqe6qK67gwiFwDHetG/jsvfDn8RVRbLG0HYBu&#10;Q3dvIrF20mEVnDHBND3puBNsgbDJbMRTFgPIKhjA5X7RNWpCdhO3ZUlo6gpxOPzxTNmwGt7gksCV&#10;E8TULSkzIHUdoAk/1NNo5HuA4KD8TRoFcHrYwu2N8gY7US5aO83TckzABH94pbTZZSrf5wJnmrJ3&#10;MsY3gfafFFRdWV10KWuFmYhWGQIrNy/O4oCVUCZ4Ioza6YthhvJBMZk/NJ2lMXGcQJJMGCKuhTi7&#10;MXg1olmUEHBDfsH4rFxGv2oW1DRIxAgd6wV9x/0uTyTmZ708EaEl3acEyQABViYxdsq3WcFZGzpg&#10;xEeaw9prhAcADaCOaLcvA3XKqSTHPAovupwxInGMkT2qbgre4qLyuA53EIICjzQrbE3bhGOCQPAq&#10;w11kMi21MMDieaSh7bITbY52kdppLbsb2gwe2rKN5CqCfEzW3+l+tkWFQrtC8E8TWlWxcuC5uXac&#10;r+DRVZyvtPhgZmjWWaFxxX0zdtX6wCuHOACDE1qmrLXSgQ4mYJkkUOyXL3Zungcf6VK6YUqCoaNu&#10;MGaPe2RYyD+3O3bwBzzPihe9da4BuCjgEVfaH083k2EjDTuOeKDq9ILCr+cn/aip0Lk6V0VNpntl&#10;bkDkgFhiaYLhmRm2qkkfkjvSlxzuCn7QWaB3oXvgtcUufiRwImgtotFtcZgOInO5czSqBHtYQ7jy&#10;eKTXVg7LiiFzAoymSG5QLJmo2EBFrcjDgFuTSh3OrCBxCxR715Ud5ySuFpdUVDvMASANtJ2saojD&#10;Ak2y2Omc8zUtNabUFAExmfArNqxPUyghTjNbP6clkJsZGXcBtMhj+Yp+PDYpyp0Jj0gWgbTvMqaq&#10;GsKSEJH2wAcf3rZrzA4DicAHnH+xqq1Chy87iMieBVSgMklSKe1ZkOHtkdJEjxRBub2wtuR5PapW&#10;rJhbavLRwMUS1YCm5vMqFIUT3pdAICqgM07piJmaiyblJUnGAPxU/ahEcpjjpP8ArWLhKbowOAJq&#10;B/4JPuLFyqAQBExQkYBirBSGkMOwjivBC6r8kKCe1Kbiie4oZYYjidxqFWOWWk3GF2BELPb8Uwt4&#10;MAhUMjQIYZ/IpSw6oNpTZvHEd/FMBenL4LQPzUsgT3FYqzcTAgcRXm1DKyyFaAcgcClHcsI7iYAx&#10;Q0u27BB3EnhvwaFyIr+Bk3oVmXIOVPMVHUKQYZwwjfPzS7k2xADC2pgD4NEe4bp2yCFIU+IqixW5&#10;ceVXIAPEdqhbd1Q9QHjzTre490gcBoE9hSxnrZmlwYxUaKSII6gQWbHfnNeuKQMOYOQByaiqKpEz&#10;zOMzXrQBDKDBI6gKBj0kYtsuI3YMyDmvJHAk7jkntNH98oVcsAAMgDk/NQywYCSY3A8VVlSQO7H2&#10;ryp4FEVyIYtM4yKmwFkK7RuZYMVFXd3hbQK8j5qhckZ0q7UkuCFz8xRLLJdAC3JXPNLZuJcIKgJy&#10;teZyI7mBxxVpjIuxsuWAIAZh5xQLl66W3GFY4oCDbdcPJQj8ZohKsGAXJiCfipbCssBADBiImWI/&#10;4oh6H3TtUHA80tbvkptCGWEQe0VMsFVn3gGNsETTIyEyjfscuvtAIEq396qmYtAVUUKeCaaZlbpP&#10;SZgTgUguxQ0ru7gGpMkIkLm+5cO88CM9qG1pgBK54Bo1xS7KcQ3VtNFZSVPXtUSYpQ8GLLW7lyMt&#10;twT81nCzuHBy1STcXU9QXb4xFSfTMybxGCQR5qrLcQJKm5mT3BFYDwehjIImeDRywCoMiF7UO1ZO&#10;07htHnyasAMNMly5zBBnP+grFwB3DKgJ4Io5v79pCRtgGow6lzGZxuGasHkFaUtAZl6jkRiopsVn&#10;M48CokNbcKrcD8mTUsFhA2sq9+GqWVRgPh+nvyc0Z9zEMkERwKXu7sAQAxk0YXFS46q04nAxNXuL&#10;CmN2A0ASfmgt3BchWG6AKhcuMxDPhhzmsi8FY9GKEu0YID4PVIgCvG2rBTuBA4WMVmYJBuFGORUl&#10;uk3EZYaMx8VCyc2bjL93AjwDUSSd6xBXkgc1H3WzF0gZlAJmsICT0oeoyQRkRQtFbTDqw3EBiYGD&#10;WEW3cgMTIE7akGZlJ9ztOahbLna8DGYoQmge5SjEIRHNGskKgIADEcNwKwWCsHIIL9uxry+3t64x&#10;PGZokwU/0P2obaBBPLCMVm8Ve3sVXJBx2A/NVxMLaAUKWMAzyKskuCYCsNp881dlnnQFBk+DFCuW&#10;FQoBu4ENM5ppUUqWuXMcAEQJNQG67dUm1vJAgDAqcEFDagXA4IWRTGn0zNxAE4gc1caewSWTYscE&#10;jIFbJovTLKMG9obcEMpyD8UG+PTKip3wiq0HpR2xOTmAP71cWPT3hWAYieRitobRe2xYvLLEAjme&#10;SasVtAvsdoRJzOT/AO1Xu+DQ8DpGtCzZbaA/UXLFCOIq3th2uiEUh/6bTQddpXMfrKAGLCMsY/2p&#10;NWe26OokFgQB27cniapv9jdzSLcau2lzat0hRKkHnA4NJ6vXvcBJtwkDK5Jiq28RbZegHcSW3dqH&#10;eUu28rtAAKleCB2AFUV91j91mJZmZ7gK4DcA1JNQr2gXDAwoMnx4FBu3uiVdQxbBjbM9jS03B1+y&#10;CVAgTgkUDhYccrQbWX2RnLAouBg8eKpXuSz5Ms3SBwfJNO6sMUVCBLEs0nBjxQFtm6NwEJE5+KOE&#10;UhWXJutFR7OxC29s4IP5piwotH7gQBye3gU++h3+0wU5SZGaE9qyUlkYyYVeP6mtCmYnjp2Zt3tR&#10;bQXSoJbBUYLT3pnUsdyFE6WIEk9VVl0hGMKUMjIzFe2kXAytKjqk0e4l0izcsiXEJaeUAGf6kUva&#10;LNbttEp+49zFCu65UAcOJCfcuZoDM7uqi+gMCR4H+1KzVQeLJzyh25e9v3WWeowQ3NNWtQ9hla3Z&#10;GQAxA4BqqINxeqckzJzinF/TTYv27uof7TWNm1SRdpCbjB2OYKT1GosbdpGCqf6jIqt95S6OtwGB&#10;AHiK8+rJAcuX7knt80EjQqLK5pzLBnCD2xukzuHaPFUT+4N7qdwURHx5FN6gu3EzGTFQhg65z4jv&#10;WeTGxMJbffJTeMCPz3IrxttvP6IjglfPkUazuslyJM+cc+a8WuTaQgIWnHNCWGsmcQzSfvZpkRU0&#10;vAW5F4ycKDIg0srh7JbZstov/wA/UHDbg6tIx8fmKtNE3ND9m8SN5tmGUKwAzNFsElwm1naCR22q&#10;KW018+4zTtAQn+vinEuKhRweFaPJmgnIZF2eFy25DJ2kHtP9aOrZgtBZZA8/isbguHQhREQPNRe8&#10;WIYoU2japCwRHmlDEzLIiM6liABIP+GfNLXNQVYBQr5he9At3nd0D3WMZJAEeMis+2lv3GjDSDHI&#10;zyKohhXNt9rMCxnAyTUggRVj7lBLScH4qDOLx2kzDAhhiYp1bjMHLk2yMEiOo9ooWWiN12UKWVeo&#10;SNpmg2ATZUOssGlmZuAeKDqWKsGDnaYGMjPNVpu7fcWRDNiO8dpqqbKeSmQ9QuqVZd43KSSw+a1X&#10;V6uYGwBApVSRkmrjW37bXWcqV2+O5rVb11nmBnMK3A+a04YUY887ErzB+nZDd4qvkK2zsMk09eUA&#10;yWG4LEjE0tJKgBPyT3rdExyJ7NoQgjjueAaftXdtthsYLMAjg0laAbGwzzPAiraxbHuAiWnCqp7/&#10;ADVoD2javRrVv3toltwUAV9CegKTZCi6drKFhc7T2Briv0vZW7ftFFO6drAjvXbtEba9Fki2E+5e&#10;JY95rtaJJW/lHMnuebvhG1WmvizeF26NsAALjcPAq40ekvW7SXOlT+yRxPmqfS6RwLYdCdwU9RmF&#10;81tWk0u2zu9hlhiXlp3geRW5cCMzlaSNK9fRkC2/dZ/bbr6ftnxXLfVvTXuXHEABJ2meO8V071fT&#10;XDuuS3XdGK576urEEkqQSBtPY9652fJc+GdPS4mo2++DlPrTbFRd+AWggY/Fc+1Ji48rM87v3Vv3&#10;1Nqg9y6lwYUiJxLDvWhXtI67REm7kknArlZUtzH3e5pexBrTMhDJ1eRR7Vrc4LKFHmeaNpdPLbUJ&#10;aATHgVf6P04X1ANhi4PSD2rNlzKKG447igKneRsI6f20oVdQFKgjnPet9teks7GUyJH4iktT6S+0&#10;b0YxjxSI6uF0HlxbVZpwuzbICEsPNea57oUbc+aur3pzIVD4QTvHBmqx9CVJKqZmRPFa4TgxKjIW&#10;+87QYMxJoOwgwwzTQG1jNsczmvG11yEbI7GmKVFOFii2mYbguJzIo+ww7EQvmp24aZ3QO0xFM/yw&#10;NpiHO3/CajmT7ZBbhX7WYq/Y96ds6osGySeOc4pRUZVQlRBwIo1mx7m4rgpMhvNRZEgHistdHqVW&#10;5sVJJjLZINbJ6frxaWDcO/iBjcK0oFwWgjascefzTlrDOQvTEgMc1shql7Zkngd3ydO0nrVsKLew&#10;EzyTz+au9J6ihYx9n2tGAZrjNi+fb69ykHca2Wzr7kIRG/EfjyaatUkuwWm01sVnWrPqRa4gZ2E2&#10;yN8cKPMU2NQl6z7jBE29wxTd/TvNc8s+qOLShWEfvH7qurett3LaxcQBMwFOB5pUtdXaCx6eTXLV&#10;l9qLqm7FxSN6793Yjt/SqZ2e6Yt9QIlSZCyasVPuAulsZECf3T4FZHpj3DbQj22QQATlp7kVjzeU&#10;iqqSQf8AQZb4gzTlse37pdCGViIp3R6e656xclMhiP8AIU3e9KdA9wsQij7oJAPaTT+itg3Tl3hP&#10;tPAmsGXWxnbTsL+lmmk00bNpvSI0zu1kqQFIPdQexWm19I9xbjg5QKQreO8VYaC5bFtN10MCg3gj&#10;Iz58Vf2WHvWydRuUoZkbQATj+9Z4TbR28eK4I51r/SURW3TBMJtyR/yK17X+lwVb3SxOGIxH9K7Y&#10;+mPvG7bUbGgKF6YjkxWt6/RW1XUXFUEKwDdWTPetG5DVpnX9xwPW6D2wWKd4DVrl7QKjlnYruHT5&#10;kV1/1L09bbkgxuxcXnctaP6jpzdW2Vsth4mQMHxTsfa5ObnTNHuaZwzKTEcAx1fikv5IiTAiIwMm&#10;tufTOhZAtsKBO0ncRQren9wIV2pGQOJmtqSM3L7NLvaC3tiDj9xOarG0jgx3Xz3rotzTLclCgaCA&#10;PM0s2hYs0FN5XCnlaLgGe7tHOzbckwOMRQ5KntW+D0ss3tvai5HKmBS970ZYXAefB8UewmPLfcWj&#10;SCMtxHkVIy0x27VcX/SthBEmeBVW9i6ORGYxQtUNUk3wBWCV7HyRUmPJ3Vja0iRWGJxkeTiqLCq2&#10;2DPUakCTDck80PcWIwP6VlgUMiaoux226pI3556aYt3iwjcIVtwEZqtXdAkfIqbFgWjJPMc1VIpl&#10;hbvnjyZOeasbXq3tEtGFitetXSmBb/vR1DhWBGfnxRxk4iM2FTo6H6T9U6rTQVvmFyO4rp/o/wDF&#10;bVaa8FAZQQGG1yABXzkmri3tfHgCsprCCOtwMdQ5HwK14tVNO7MGfQ7o7VKv2j7t9C/jCjoEN3dL&#10;HqPSc8eDiun+lfxOsXWtuW2MVyZgEjFfmxY9XcPua40REith0/1JfsSx1DYiK24vKOJklo8uOEtp&#10;+nvp31faC3GR1cdWxuTB+KvNP9Se4PaV09uQxBxu81+ZvpH8SdbpJZ33qzyVea6Ho/4v6kwDcJee&#10;WHY+K6GHyEJNXSsyw1GW3vxSR933vqC2NzzkwqAkGBSd71Nb8Wvc9wsSZJgEDMGvlj0r+K9i6SpI&#10;ussFzc6TPxWx2/4jWLqqrFUYGSq8NWqOrhO0n0dGGswKMW7j/J3FdZbdAVBQFgqocyRzBql1Lt/2&#10;7Yt7DkCYhgciK51p/qZr25CJRYYbJn+1Wmo9bS4rltS0bpHAC/mM0uWaL4tG2GS+i21Wit7WhTG7&#10;cyBdgjuy/P4rXdRpHdh/8Ds6IZJPf5o59chbW26r3BJYfuAHFI3PU7AslWuhbzEEiSWmc4rJkqQ+&#10;cINI1vX+l2b25ijbiCVULwO/5rTtd9MaZ3tBo2XDwowD4ro+p11hkPU0m584Pmq7UatGLr7axlXc&#10;Yz2/FYp40+4kx4sbXEUcT9V+ktOtu8ptTtmGA/2rnmt+ki2xraAKe9fQ3qTqbdxDbG6AHc5APYA1&#10;q2t0qb7VtFBgHcvERWWemRc4xk0uEv0fP2q+nijCM+COSao7/pt5JBUzMYr6Eu29PBvKm3aIP48g&#10;Vr97SW5uO1vZuaHJGI7EVkeGUfRFi2r/ANSzhVyzg8AjAHc0EWHIwd0HkV1zXehWiJRV6uM4A8xW&#10;v6v6fK2khioGJjv+KGVquOysbdvg0HbxKn5rO2z4NXFz0xwWaZkY3Y4qs/kbnhf71aD+5H5LC8zT&#10;chcSSKr7843A5EiiszP7h25JmogqYDyW4oUC0iIRmiTkecV4Bxvpgokq3PY1AKrsxP4iqstxFNzL&#10;FYOZ6pptk9zAEc0Lb1BdpHb81dlkLQiccipASvFOewOlQACKwySAQrFZ5A7UO9B8CLGVAPE4AqW4&#10;EVM21UkVjbmNoorAYxp2EkkTjNbZ6ZeICIkw3PgVqViJIwpBz81sWj1FvDb4C4gDmq3UzBqodcdn&#10;TPSyCVfZIE9xMjtV8z3TtI2kqSSJyZ/bWkem3EfbvtwrABATBBNbPprrXAvuAAoxyPIHaK6GGR5n&#10;Ucur9syjAXAUIUXFIPVLKfP4FYsveY7lEHAAXwOTQLc4+xCS24OIJHxRrbrtyzl5hVPApspGaGOg&#10;xuFbgZicEn4M96HcXciH7oUtI8E8RWWZZcl7SxnEz8UFWtq9xiTMdPgk+QKXJjIRdkbl0A3NmPHi&#10;PAFVk3YbmS4GMf1NPsWdlUBSO54Bmqy27mfcUNDk4OQKVRrVL0Tv3jeu30c+J25DVFVA3kqxDCJW&#10;QcVG2yIYI3HcMrghTRnRnYxcaD27maqibiNzbbCFyHBOz4APk1EaYozbDuAIQAGcVi7aQdxkxtIk&#10;AivWrpLKUAUjwDFQFsdUhnswSsAh93x5FMW7BQOXcHPAXqI80JSPbvC6xKFpBGIP5qzFrKqHC3GB&#10;jMmPJqrLSFLyXQP+6kMrdRyQKgU2OqWlJaBDRANWG5Si9KhojdyuO5oaPcZQBLFm5Pj8Vfo0xh0Q&#10;sMLd92Lbt/S6DtV1pLZtj7V56AeaUtW5vXVtleRuYjx5rZtIwCqeDENjBrJnmasVJMc05NprUNAZ&#10;pMwOPnxVg264GN9gFkyUIE/+RB4rFmwGB27bW1pWRIgftJ80JtbZnUs+1QwjaAf7Gs0ULnlaA+rP&#10;dsrYV7aEPCh93Cf81ourFhjcs7gbQchYxB8E1Z6vUAlCjyjCVXhl/rVFrL7OhJILrtMftPyR5rp4&#10;YUkYMs1N8ijJtyXLgNwHmhNe3PcbYSot/bOB+BUmu2DBNpRLCWXyKhqLYhQEUSYLLgmaa2xShFdC&#10;3tPdFpijsY4WKWvMFG5FLbunzLf+1Nvba1vuC4Ae3aR+KR9llWQ2doYp3qi1/IS222LbHJzv4yKU&#10;a8Le/wAR0wc5qbW7eySX4lZGRNZDBLZN62mYmRDA0DGwBMbpCi4xUuhbPDUWxuuLbKYAMF2A48UR&#10;0tI5eA1tMZJxPaohSy7R1IRNUP2mTaYWn4Mvhl8DtS6LzvskCQFDeD8miM1rAthwv2kRU7l1OsS5&#10;BUQGEcVVk2/sScbWbDKsgE8ivXrxW5sUYmSeJ/NMqStlmCgKMxMmT8UL3FNogtClYeOZqWTawdxQ&#10;QXGz7eIkmhbHe2Btcg5M0S3eCqokuhOD3FRZngMxMz2oWwkZEurbbcFjGeaJbtXVAItfaMgdzQGu&#10;HdNx4lYEcVHYVcwGPTGcSKFsvgw5LB2+xViFXmTWHVA7Lsz924iK8RuZnYGA0KAZmmLt9k9sMFnd&#10;jMmgIJrfXCuSxdw3HimLoi/gR1SCvFFZ7oOEUggzmTUVtstpELkq5g44qEroFba5uZYB5nMQfikV&#10;g7Dtnuc8VavZ9wwjLsVgB2Y1Ipam+DbwvdRxVNhwxNiCey9u46M4BaAG5mvPp9hUN9xEzRzsCqxf&#10;cFx1Y3fIqF9PcD3XwEgAqcgGluTNKxqhY2yiMrDduzJME0RS9lQm6FHUSRMfg1k3ZAdlZ7iQF3HB&#10;+KGL298qCSYANDYMlTGRlWdSdp7xkmk7quETcoKxMzkzTCQ6tBY8yJipuQRhoCgGByaoFMTj3Vwx&#10;JKwynEEd68bREEMRAyvmpe8pfIgmY8ZoBkGGVmP/AI8UDYxRZ5luu0A8dh2WpC0C6FxAjtUohCAY&#10;AEEkcVG8SxgOPtgmMTQNDERQQyneoSf3fNAZdrxu3LyuKmUtsCoAi2JOJ580F9o2kqeBkCAaoYpN&#10;GbzHDAFVOdy1hSEMrtHmRkzUHtqvWjnduiJ5B8Cpbdpa1kNEgk4irJcnRFSyDco6pxPg1lmmWAO6&#10;ckEYihCAAVSGAnnzR7r+4IVAFHjzVDFZ5hcXd1Flc8VHDBTsIAESck1mxAtL7ituGQFr29UCFid4&#10;OARNCyUydwbCjAElf2jP9a3T05lcAy1xkiJxE88VoYChixbaVzg1vPplu4lssrjKq2MYPismpjwg&#10;4JWN+uoL+ku3BamF2kyO1cbcxt39Udjk1171xz/KQU46iF5YnvXIrg3EOQRmAa1+PX4McnywIC4B&#10;MeBRAgBBBmMsO1SUiGBIJE5qdsEI0AbuAa6Bds8tqSIQ7eZ+DWLlm1N1RMJ2HeaaHuqAN8hYBNCL&#10;DoLW9sNEmgQdcCJAyI54/wCKgEEE5kHHmm7lkE/eJZomlySGHV9sijIiZTcwEFT80L2oZgCGkSCK&#10;mhYnqM1hU+6qIgIszifkzS5GMUyyGYkH8msBTABx+BRJhUDNnAIE9zUWSAPNMuhJ4+3HxQVTcG+B&#10;Vpk9A2UCMzUJOaNuDTiMQa8w+7jzipZLBjJwOaiw80WGH4qAM4PE1CwJOaxFGuDMTNRKxxRWQgoI&#10;r0xNSiIrEEEVCHlyRWR34x2rBisgEA1CEpIBFZEg5k1hW/FekwxzzFRkJTjEV4gqBxk1HIFTXOJq&#10;iGTAJqJI8VlTjOayJJEcVVEMFSD2M15hnHFe3R2orrG2HBxV2UwEEwZ/FSUGvd/xWcDhsc1LIY2k&#10;jiibGhZFQVvz/SixGQcVRTQMExxU2XpWZrO8BgNuJqNzpOBFWRElE7hPyJrLiD1CJrAAWIFE3lsb&#10;d0+TVFgNqmcd8RUwAJYEx2rxYcFT4rzLhY45ogGYVYHIzXiImM7hWSSTGOM15A2dpqwDKoDtArDg&#10;BioB5qcT+4VK797ScUISIICCZxU2IxgH5NQYwx79NRZQdmZNUUgvtkzyBUN0iCKJkbpM1FoJmqCI&#10;htp+yY7Gor0jK1ItMzmpNBMxEVCiajA2t5maj7hqQuEPESpz817epmAatIoj920T+KwBEnfjhTRw&#10;ZUMZPgxQSqxloNEiWHS5DngMmcUTe5eSuYmlg5BJI4FTDnYDug0LK3IOzSCZCxWGc3kXY/8ASgJd&#10;iJoi3ZAG7A4jBzVUVZF2iBI+6YFZ5IhuWwDWVe2u8xkjvWULSpY8d6lFog1kiQQMmptLEkgQBAWa&#10;wpLOclgYkisEdTiCcxFQpcA7iKoV9pHavOztJxz2ojEMFVnMeIrLqBHfHaoS1wQF0bt2zvBrwVzu&#10;XPn4PzWRPdhBxEUaGDKonwVqiuLFAHCnPFSMkNjMUdFClTPVk7TS+4dUjkTVkskh2gTzWWDbenGY&#10;AI81hVC7Scg55rE9WH2gGf60SKUiblgY3DwQRUCCogRj/OpOsmO/eoMRtXBJI5qItMw0FiZiKi0R&#10;zJ80R8ACJ+aGWI3dI5q0XZgZGc1ICSqg1M25PIB5rwYxIgE4NQsiWXuCT81DdLSxycGjw0KI/FDJ&#10;UNkT3xVBECACwINSY8LHBkCskyPtM1hYDAGqoGiYJae1FtXTvYsA3waEsmRGO5rxUkEAzUIEF1sA&#10;n/2rAYyyzznNQ3RtOY5FEUFiciefzVEMkSDLQVE4obKsEjk0WCZC9O6DPiKxBcsJnaJq0WgJXIyG&#10;AyYrCktwpOCakE2xmJ81BVMkfuBx8URLCBggB5NYO0iQdwEYOaioPOCYqCRBz8moQKqkzBmhiOeP&#10;JqSfdO8waldOAGXvULBMwO48x4HmpqVJ45wKkAu9pWZNCQffHI7VQDYVoSN0wJrxSA2RET+agxMG&#10;c5rAQsYIMVEEkSUloAMRRd20p08jmhlcNyI5iiTuAzOMVOCtxHgyJ7wPIoUZk+K8uN2f+aghDCfB&#10;xVl2TUELMd/M03pWUOeeeaVZfBqZVO81C7LVroRWG8MBkHgwe1Vuocs5CtgZ80J3yCMxXix6oiIj&#10;ioTkw+CMnPmvFiCynIPmsTnrB81EBmIHGJqAklMMsHMVgsCzGoBZBMjFeKmeAR8VCJB9wAPiBNSA&#10;UyIJ+fIoXtkDMRWbbEIx3AGoWibTt8d6GyZ6mMnmpOMKJmvPj5HerLIRuJEivSCGlsVLaDvhoJrz&#10;BisbZqFD1lSVPDRU1WQB1hlGfwaSKwLZ4FT9wEqxJxgAULQLB22IyOAZqRPELOSQIqG+HBETRgIL&#10;FuRORRDIukSNwEIqCI5xWQSOQc0IMYGwmT2IoqzlGmD9tVQEzHTDnaZmR4qTMFaIiMQOaEqgAyWN&#10;FYmUJAlTyO81YKi2QdRLkr+DUZbao2Hae9T2iBJwDUXYNB2tUJyRtFTKsrfDVjcysQhM9zUmBKrm&#10;VXHgzWBjhQTnmoWEF0bCSgMCDPk0VBhIIgCc0kGYAKQOaOrEkCCDPHHFUEwiOXCkrIJOeDivKy9Z&#10;dj/4mpe7CfbA3f1FAN0fk1RQYwzElYVh2NeFndHTQ1KKyQsnz2imvYYJtUlixmiQSQBdKwZG2YyA&#10;aOouKu6FBmYnNNCzeNtVEFVBnP8Aegtato1t0eWOShNWkHLpGUcWGDrlcwfM0LeFYHb3H4b4qHuJ&#10;auOBbmRHV2obPAQGWUHieKqhYfqdgBACngc16yyw4h95UkmcQKhJBYDISDjkzU1dDcbb4IG6oSwj&#10;k7UPuHdj+tHtqSIZ++aTS2rFGKkRlozT+mnc2N0ZA8A1aRFKg11bRSWGLhOR8dqUuoVRNrk5gz2q&#10;3W23tz7fII+dxrxt3ftTaNwhzTJRTBxumynV5Rh7iHPB/wBa8FUm0Qw7AAZAirVfTBcKl17xJAki&#10;sXPTzprfIgkTGcUraxjk16K27bG0bcM33RMYOKKituTbc4J54r1tmtuLlpMEkNmazdur7mz3Ayjx&#10;j+1Ql8GU9u0i7mgHj5qG+25YQRGQIxBoiKrhYUmcR3UChG8GAXaSDzjEiqbA4sPbRg9sGCGXcI+c&#10;UFkUWwEYFQ2FOYowvBUYlSAFKjxUDtBQC1ys0LYcaMSYK7BwWMd6XF3/ALhkEgAcxHxRk1CgqBJz&#10;BnE1G0NrKxUHMmqD4M2YCBiRu4MxIFTDLxuHTIjmRQ2ttaKsQvUZxmaOrIFgQSTHg5qFnkG4+4F2&#10;oYz4jms/ohz+moAaQSamQS6x7cDHUZrAKt1OkJG0jkD5q6KFhthhsAnk/AqItPBKoDMw0/5ipMqM&#10;2HZp4rLtcUbPaKxifFEgXIDasIenccxvFOWCAv2LO47WHih9rw2kqMAzEjsDUbilgkNwASseaslh&#10;E2JdLsCxJxHNEKLcbaHMRImpFkubmKgtAEHFBFo70Uv1ESFIgAGgYY8UCbgmSBBn/War30/6t0Bj&#10;EjBOJijhg7GASX6eo+KDdhB1LxEgZqiS/gJZtFUCjxMz3rFxZVnWR1iZESPigB7dtkKyTwVI4mn3&#10;YKrFRuO2GnEGoRK0Cey4Vl+JXyJ70S2p2HrEBewkmhhVi3DAN+ZG2pKUUzbPuBzE8RHarLcUFRnf&#10;LAAROeWaprcKqnuXYABgKPPalbhUQGbpmZ7rR0sBWL7eEjcMzRpi2iVq2iMqq4k5Y+KVRGBZWyrg&#10;t4o72yy2lKYUhix5rwuNcJJII3RJ7CoULvYubhsIOBu/rRLSKEBWWWDvnEUa2Abq7BCnjyY8VKAg&#10;fcoyJgmDU2A2hNrKluSZiYzND2Q9sCWOAKdtFSzBCZj7fE0sLbO0mNo7jBBFC4MtNDtrQkqW3sZa&#10;it6c3RvvYKwgo4dPZU7WHVg1A7IDO/VsMUe2grTKa8m5VBR2h48iaJetBZEztAwD/enAAzWyRKgn&#10;4K0rsS2SduFMkkwTPil2yOMXyTc3EtHZcG0pAlaLbVUUKGncJIGBNSQqRgHbOR4ntU1VoJWc947d&#10;6bEJIatXFOG6eIxC0R9zOCVIOZMzQwm+4SrSpXgZ2x2px9Izi83uQRLBhia0qPBklJfJTvpULBWJ&#10;JJ7c0wjbRMyoO3A7msotx0skKZbv3BFbBb9LtlVd7pUNmIzUUWEnaKHelwOhhhkyBEEUom5vbnuQ&#10;SeKsr2nayDmSTk+RVau9lvB1YlQYMYPiaptlV+wm7r3s8BudvIXxU0vqvDkKcAsZNLPd3KgUQ4gk&#10;AYFSV0fe23kYnmfFTcCTvhbS7YwwE/NKhouoScnJnEfFYdLoCqVO4MCfx+aNdkXAGt5RpMcRVEo8&#10;2qG4b0PBAA/b80J7ZKmHMFt0+KK4W9cUiQD3ammFva1otiFyaOMBc2kIlJ9yUc7siO3zXmUOFHV/&#10;8VVqLUFVLRsyw7mn9LYAkCIcwo5j8037aKga+jOilwrFljpiZ+Yot28BcMuNzL3HDeKtdSFR4Kbp&#10;PbBIqkuO1u50sgYTjmRNA4pB7zcUeEtMsKu0FlOC0VW6whx7qkREtu5z4FVq6y+wdnfcT4pC5flG&#10;lpPb4FHKVITKmqsUuuQ0Iu1IgEGTSvuniTBzkTI71AuZR+xGT+PNTVxLADq+4Gs26xqSSSIFiAoj&#10;pPFMm1cEKYhFJn4NBsqQxYkCDOe9YtMxdjljEgVVlmQQUlxMALjt4ogIZYUwpBn+nil/eUsNo2x3&#10;FNoyo7Qi4BP4mqsJNjWnVRaJWOkxB7z3o51Lpdn3wNw+8f6Uj7qJbDJIzH5Jpf3GXAkhepiB3o1k&#10;F7Xd2Xx9XO0QipPPzSF2+JuDcQVEgd4JpdXd033GRpwCYBBqZvh3dWG6FiY/tVObYfrsmbpR+hpd&#10;cceajbtgklUZ+ecCRXryAXbZKCZjcDmKC10Oz7GYCZ8Ce9U2QLC75I2grBAMZ+awNu23CbmkkjtS&#10;87tzM+GxkUVGU5yDu4qWRsbCS4xuBBZQcCh3WkqGbaIyFoSuVUwnSrSM5oTutuJLFyeqibF9mWcM&#10;YZwyxGRBoTXA43gbQMhfkUEMqruKye8/8Vk5DOpIB485pLNUAiXRdvEsT3j81lbt1FyAWAIJ80NZ&#10;UBWhpM1lAxBErKPIih5CbQwHLbQYjaB5rD3QbtwqAOmBHeKwCh3MUKqFggYmlRcUkQSCf7irti2u&#10;gtxvsLNwMGOambVtcbyoK57yaEWEKoLbeZ8TQMGCB9vNEVwgkqBtYkSchczUXuF7cxj7QZqSgbiV&#10;HyaibDK4JAiJ2juKpxZFJE3QhUJimLkSJJBURIwT+aELDlsntj8eKYs7RshDIGGPBq0i1z7BW8E7&#10;ZXaoJ3cGiXHYAugOBkCsou9CCm4kx+AKJsm4drAg4H/Aq6LcQLWGf2tgBL8mgFbSsSoKkg85g0y6&#10;kuLZJ3iNwHAFB9lre/da7TIPAFDSCUaFlaGGTMQZ+K8WAJQuSIwwFFDrKlVhiuZpUgEHvn+1AUYV&#10;nHDTnkeKeF721dUEmc0kxtlQomR4rx90zD8Rk1CUMXLq+4XcFlPeeDFCUzDbjAEH5oZJnrWRHAwK&#10;nbDrIfjgRV2QzwtrqAMVMXAm4E98YqKEstuV/wBprwumXUbQvAn5qi7YUOoYKXLziRjFeBM/91W2&#10;4BHAoasqvJAIUSCO5qQS2gB2HqBjtk1C7B3FUO7biQsTFGS71grPEweKlAOdhUESVoKskEbuo4yI&#10;ioDbGZHtufcLEmCBQl4Um8RJ21NSdqjBwJIoVl1UsoJn571bZF/JlnAuiXBmTIHissNw3AbYjn90&#10;1AKysRumRiaKSuXBYECM8E1RCErtOIVcyfmi7goVlRYUdu9YdOnc3ECaGyGJBAAAGO9UyqIE7bZZ&#10;gAJ4Gak11mJ3RtOcUPYwGeGJ5PFYDW5lAYPOaGwtpNXJYsX3GIFSXau52eZOO1YCjYSw/pUGVZ/y&#10;yZNFZKGjfAKBXB2CJ5GaldXAPU08kUFF6SqoFWQxnv5rwBURvMnhRVNlxQLcBIFskFgAaLcj8T38&#10;0RLQ6s9KjJplUX/4ZuNBYQg1oueT0jd8GKYtXi43+2FYLE9oopsbSq9RUrB/r5rCW2LQB0RtxVi7&#10;PKIBXYMDorPu9bhPuLCJzUrcpvgh8GfPiKPpbKupGAwwp4qyB7dneCIJjJ3efirnTaRzbGwrvEdA&#10;XInvS+g08qp3sYO0jbnNbhodOtj3N12OkgbT3qKSA2OTC6DR2x7SFQygEkoMlq2XSWFZGYqqgggf&#10;BFVOg0hVtMo25J3kzjvHma2WwtpmKleEjpkjBmRNJm0dPAnQVNExtrNuGbmM7dtC2Kbtu2oJAHUX&#10;EE+Yq31Wlv3ggV+4LsMEkjA/EVW6iw20b7zKqLLIfujjJ80MW2a4JFVrEQBgoVNsLC8hfBNVDrlp&#10;ASFPJwSeCKb9Qul7rpJYbYIjJ7D+oFVP6d5cXQ4QbTmMDsJ5ob5AlGLKq+zPatgmCDJInMn/AHpl&#10;3CoxIKkwsrjHYCh3NjMx68EJHPbH4FJMro6vBgTAbIyPFNUjnTjTLbeGUr7ZgjaCJMEVG7fDbQJU&#10;huphilbN64qoUtxvzzBgUza06EheVYyP6Zp6iBvGtOq3WDD7Ap5P+dWL29MgtkqVA/cfNJogtop2&#10;K5YmIMQopovvtr7XQQpAV8kz3qNF2YvK3t7g9tAyAQf8XxFU2ssoSNyhZXaY8eRFPFWndsGUypMy&#10;OJFB1FwhXJWTEbR2H5oFwwpJNFQHtJ07ukZEmd35qna8zlSdu5pAEwRT2pc4DhQozCkY7R/SqtUC&#10;B2YCd0ERJI7babuENKjG8FSoQIFyT2Iplbe8OfaOV6oE/wBZoKqbgdJcvPVAjbWOtmRS7CFglTGR&#10;3NA1YKoetBdgX2hvaDu4NPWtQLYlkycf+5+ap4cqqlgGnJXOBVq7sYtwWEg45NKcTVilwFLm1bLB&#10;QCG6hyfNM2rqKFgkhHliR5pS2nWW3ZbGO9CuXrjWlkgbZ+0zPyaCcB6y0Ohy17ULLbWWOYX8mmtK&#10;4S4VjcN698rApS0H1O8gsG24EYI74p/SenF2EEJuUmG/cT2xWacUPxZNwewivduF2IRvI6YHMHzU&#10;DZdrntmyAWnB5FN+09sFN0DClYgADkRQ9dbug3WYBZwdkHb4FIsfRWoE3odjHMAthQBUiVVXCsvO&#10;/wCIo9xjbWyptdJjJ4z5pLUJtV7bIPv7ckeKuwWM6e85AFy0FRUxGcg4M1dWLVvZauOrLuEye9Uu&#10;kS2xHVtUDg5mrL3rj+8zsWC7VXzE8UEhmMtFvXVe8BCucHdkQe4qu16pbt2MtAk7iczTe8QItxAM&#10;EdzxE0tdSLSOq8QGBzBNLSGMXW9bDPedQrCORO5m+PFLuyr7pJbaZ3DsKYdWvbXdQqDCkZEzTKPa&#10;speuXEDEdIYGYI5nzRUU3ZVPAKoh6WT7xwPiaW1N64oDZYBYH481d37QbeAd0qX2AxE9z81rXqWo&#10;uW7aSpUMR9xmBUURT4I3b0o5feBE7BwaoH1LhFLEwzSBzAprVXosoknpPIwSap9XeVHjl2E85p0I&#10;iZyJXbyv7k3ImDVFqLxW4eniM1m7dAOwLkk7ppB73RE89wfFaIQM8wbq5LSRg1OBKbmxNCgs0RAm&#10;pW2UnqnBp9CGWlqQ+Q0ExM9qvfTrEMSqqVBwRiqa3aXdcHUxxgcR5rdPQNH7txYLfesLyBNSEd3Q&#10;nLkcE3+uDo30t6aLZtC246xvBYdQ810jSaKy9zklBkSAOOeKovTNN7NrYcuOwwRB81smnvJd1Ttt&#10;VFtyQQsBlI4/rXf0/SMULcbaps2rSWlumyMBiTKyZx8VZX/VAmnBfpDLGcgbjhjVNodQu8m6yq4s&#10;ggwekf4TVV6nr7Thxu5ImP8A74DxFFmntVsVBSlMD6len3ELAkBtpGRBrmvrOps25RNsPbAJkxuq&#10;y9Q15V71xd3S23xg8H5FaH9Q+pCZwhjM53fiuNlnTOo8qva++DTfXDvch5ZhO0/ArVzalbxLFwQM&#10;cRVhr9eL9xj7hz2ikmvKTAeOrAAzWGTk+zQtiuix9Os27kwhATEjufFdB9L9NcjeJuSIMGBMf7Vo&#10;egFlLqxdfeVwGzmus+lG3qbe1Lyy7gks20qV/wBq4fkZSVG7QwUpl3p/SLcWR9rAfcTzWV+nbOpU&#10;Ft7gSD7gghj5NbTpnLlnhOybCwVnB74qwa2txLaK8bjBtsIyniuI8j4PRf02Jrk476j6DaUC01st&#10;1TnmtF9V9KFolWZmEiBxg13jXCwtq80N4Zg3UW77RXNfWgH3XBClQBMzkGuxodRJuji6/FDG1RyG&#10;9pzbeclASIpRUKvztMTHJrYtdp8qRbgliecVrDKdzEYINd/G9yOM5Ey+8BpPck0414kBnEhbYI2i&#10;lbVyCiYBmrKzpVQwWLTwB3FFJEi79mbd5kQ8bYmSPtohstuUlpgg5xINM27KO7BQZbAHk/NNppEu&#10;kIzGPcieBiksfFCns3HDbQB/rtrP8tbtsrPc8ED/AJpr+VI2qX/ceeSPE1naVaWWM4oNzGLGmV+w&#10;BiVbcLjGSe1NW32kESBM/mKPZVibkoBOSD5qb+3sA3cECSOWPaqcy3gQXTa0ietpnqmr/R37tl7p&#10;BBxPSeAa11mtG2VJgjJXvVhomTdcDMy2ts/nxSM024hYtNC1aOj6G8twAXAMCJAmT5+a2nR30VUi&#10;VIyGbqMjsRXMvTyvtkT1BQd7HB+DW3abX2VLMwjeFHnbnkHwK83r8k+keq8dgi0rXo26/cEljaJD&#10;YY8j8gUK4Ut8wNvTuSJn5HiqS56hdTeBd3srZLcQPH58UgfWbSFttxVZlhjHE9h81gwPIpJ0bdTg&#10;w7XfBsmkuC1a9u7KkS7gDqj4q6HrNpbTg7FAIwZZtp4IPxXL09be41se4GCzIbmJ70RPXNtxh7ib&#10;YIGIAr0mCTpWjzsqjdJUdZPqmnLKf5hiWZCh8Ed6qdfr2JaCjGf1d32Fq523q4C3Wt9iGZ2NV931&#10;VWstAcJEPGA57Sa2KDEvParYWnqWuch2BDD3JKqcGOSB3rUtVqQHKFcA/YvaanqvUSWtgBSCMEna&#10;VHmtdfX7m1IB+7g+Yrdgg0rOVqJQ65s89+0Bd58UQG21vaRKqREGtdvXWAuDpktnPNM29UQiNsaF&#10;4jk1uUTA3RsG1dyYSJ5nE1DYGcM6hWLHM8CqWx6i1xRLblkEocVbWWAdp2ZOCc07HAGc0o8MsvZF&#10;1yiLu+TyR4rBsIpVlKKI2sKs7PtbVKJKlwJmC1G9mbnt9LtGGPEeDT1D9AYpuXbTRp2t0fRtKAyZ&#10;Ej/Oqq7o5JMrtwc1vdzSOGLbxAXP+8VWvo91oTkRILYA+KCUWwcie61Kv0aPc9HssCwBO3+1U2q9&#10;LuWlUlDPiulnSPcKhcdQHhTQb3plwKF9oy7kSMzFL2MucqSpuzmB072yOghuKCZUt0sRXR7ug9tH&#10;tqs72zuHeKoP/R7e1pXa0+aD7cvgGOsSpSTs1i6xIXz2rLRMEbaur3ot5RO2YWSZxVS+kdWPRS6N&#10;Mc0W6Am5tYGiIVIJdvxQyAFcGsIexE4x4q6GI9gCTk1lHPVB5qVuQdsAhhGaCrbW/GPNQsdW4TC8&#10;LyN3BJoza27t2bhxGBSPtuVbBI8cxXkXY7W9vaSKgEoplmmufcmCV4JNM6f1Bi0vmcEDERVIWgxu&#10;MzUhc2z05IkE1dlPEqNmt+sMLiguYOKcX1l0JJc7eFCkyK08N33TRPeI4JirjkknabM89HGSqUEz&#10;qWl+vNZZNqLrsqps+RW0aD+IbCOottwCwGB3iuDLfYBhJgeKZGouFAFkZ5pqzyTuxMNDGP8AbKj6&#10;U0n8Qbb2nh1UtgjbBzVlpPq9J2m+Bt4Ns7Wj8nNfNCau4xxfCyv4qen9X9ved8RiZ5p8da0VPTZV&#10;/wArPqD/AOSJb4tB7jgbsnI3xxMYqL+tna6XFXIJLA8k9hXztpPqC7bJHuNtVhxVyv1Lc3zv60PS&#10;T2U09auLpNgN5oK1CztN71W24VfcJb93GaXf1E8M9tmZQy/tiPJrl9r19XQmN4bziIo6eqqh2m6v&#10;OO5z2q3kjfY7FnnJW0kbzf1ytIYJt8qJUT2pBFI3QhAyYOR+AKoBqwT7YgDfuIPx5pkXrQN027z/&#10;ACZyVPzSpyTHQmMNaRbYCdQnIjiaq7/6iqWAmSpBMj8zRXvKvtFC4ZgRBwMeaVe8rpeXcVMgzGDN&#10;KpfAdXdFLqNGVjbb3KpgTnB+aj/IL8/2WrW7bCAKXdYjv0k+QKq/c/8AFaVJ2x+PTwpWjmTWtpGZ&#10;zzPFRYyGO7PkCsgyFiB5JrDXQYikiT0FuJyayQWngVlgc9XFZRW68Cf9qoLkbW0WhYkeRT+l0odm&#10;2sobGDOKXslELdO5RHJrZvTdPaIJC+2yiRInmsWbI0macOLdRhPTkX3SUJLeRRTopA6YEQdvetm0&#10;zEsLdq4JckgR/hpfW2rMtc98ZXZtI48xXPWaTdWdGWCEY2kc412lC3CqrGYyeD8VTOmxyGOR3reN&#10;SiXd6i4EtGIgbia03VHkgjDbePFdbBktHKzrngACCeInzV7pmUIA5jwfNULKZHxVzpGcIm1FfIEG&#10;mTdUZMsdyqzcfTyp+5iZGFjk1ttqyUKss4GZPM1qmkIVtpcsSTIJxjtW36K4VS6rWlAjdB8/mtOD&#10;Kec1WmcZcLpjj6lmJi2oG1Y38rB5Bph/dUojMFUdZJI3KKCdKfb3BmI2glAuGB/PilrqFLYciW3G&#10;C3P9T4prkI2BdRdLbHVQD7hhXzj5oLahi7OEAYpBAxwe80cMlxDaJhhLw3C/mkbr2oKglyATM8j4&#10;qW2SkiBsK6X1kRAMAxJNV+nRiyDaIXD7SJP4NE3oyOkrG1ZHjd3NBYIvslZG1T09h80QDyD1sKrQ&#10;y7JxgTI7Vmd2/wC1Y6T3pRGuwGws/wBcU1ZtJCW1i5v3SY5nufFBJotZCBVCyKjcSQT3jvRN827q&#10;gkL9xnJDfmsWyQ20Wz9u1oyAf/EVLfPOSQrEcgxVBqzAF7fbtraBQpuccTHcVa2UQMt5iyhMQMTP&#10;aq2z7mRJAVTDqwECZp9Q73UZbksZ/OahexjKEojrJiJAgAROBTZe6brIqDc0TIEBfNHsFALqRCpC&#10;4ySW520a1ZCoEQsImWPIjtVSlwbox4Riypd7YWwILbeictWzJo43hW6wwieDHk1XLbKJvIchm3CD&#10;iPOKfTUKGcqoUTEASDHcj/eufOSbFOTgNbAhe2xVyvUSpkFqR9R1dq8qP7Rm104OccMKxc1Vocpu&#10;FtSAYgA/mtb1WqLFNyknaQJaOfmnYlbTFZJbkLPqbbXCt8kspJSCN1IBg6XbisWYNgjtPntXiyK4&#10;cMBIxC4NIqwQAbSVKsGA7n8Vu3GVKgl+4wtXTbtgsOS/3flaSRtiIxUvuzCmjIGWyF3BTwFPA3VX&#10;u1pyrSVblATyBjIqrYLb9IPeNthAWM7gSeR4NAX2lBeYIOMyAaCyMrQGBUsSxHYUFrZBk5RlmBma&#10;rkqLl8BGvJuJZWhlMMOfmspeR1UopY7cIeAB3NDW5cNxi9uAqRyMhuIodq0etGLLuGAKByY7dL4C&#10;Ibrsv6r4JLiBFQsuWHSGUiergKfxWLnAXcQSvmRS7WhcYCeqAAAYmfNBvGxky1t3XUo3uKs5Hhya&#10;jddy91wqsSsMKEloWgZDSTsM+ahd9wsU9wD2k2zJ27vjyKrex6REIrXBcReANwHLGg2Xcb2idznn&#10;sKO25juXbJyI6ZA8Go3HZ5QvgmTPY1d2RifvrbBbICtwvNMK6+9a3OQdslT3HioC3dJaGVvECpIS&#10;kDDAyCBlpoWyroEGl2EYHAHEV4pa2h5LAsITiaMWf20bYHjDCYohIudYy/ABE7fyaFstOxUgI4bM&#10;tJCcFZrJUhUXaA0/u+6Pmom8xnauMpJEU17KAsr3WI9obu+PFVuGpL5BiTctg28mVDDwM1n32Bt7&#10;F2kchvmsaexvQDYwEELB6hUiwK2zt6slQeceatMuiN3VLulrbGT2wBQHdBbuHhWbIHJoyakFMruB&#10;XIJncfjxQ+VWE2BYwM8+aqRcbV8g76l/aWCwwAQOBWcG6wYjiE3DuKlccoL0ndJmBiIoOqR1Fu49&#10;yCxBCilh2xX3HMM7iFP6g4I8RTjMr7CFEk8zyKxtt3p25KQWLYBpW46hm2pMHmcAGqIgu8AO3AWR&#10;+BUVl7nYFtrZ8ChIwB37sEcEeKMb0luq4xieIU4qUSRm64bcMZYj8TQzbIKsWPQuI70WDci4SoAE&#10;44J8UKHMu3CcAY580toNMmzW9zTubcQMGJjuahsU2w0L0nK/NSN7aen8GBxuoOoc7WUiYP7eZoaG&#10;/wCCByl3e3eQPtmoNaJCLvIciSPAFQ9wO4/S3fJxt/NevXdlws7FsYxhaqi9xB2QHcxJXgRkg0cL&#10;cHQzYImBQiJtkrKLOTEiKi4QOi7hPgDJmqouM+RnaoUI1ycTxMg+DQx0qwJG0mZJwK9sulthUrB7&#10;9h8/FYvOuntrtIcMxJxxVDrtGPfZgV3hTBgnEihtp7oCEZcZBOanasqbmWmEPUwws1Gzi0Sz5EqC&#10;Ox7RVMjiyXTutrsXq6jjINbboHk29wYQQR5itPdA6k5BX/F3PxWz+j3QyWmd3kOoaADINZs6/EGm&#10;mi++oULWN+/ae5AznzXH7i7MMZG7k1131lgbbvNyHB7/AHRXIdQn3FXJzmn+Pf4MbCX5yX6MKVkD&#10;aQfxg0bdtOWC9xFLKHMgJiMNWGhVVF4nM9jXQGhmmEgkYMA004Gzb/8APMcUk9wRCiSsQaM5W45D&#10;s3M5qmg1yAODIAbbxShbY4iiCSTkwZrOAmwjvIPcVYdAtq7mAk+CayFIeEzjM0UWiRuCkbeTWE5E&#10;4ExmqsqgTFenhTWAZGQM0RlMMmwEA4+a9vA2YHiiImDAwRuxUWB4ip3YkgmZoQZjy04q0EebBC1B&#10;nmRtrJZowtDmVqEMq0HImazgyCKwriYntUFPByKuiHsiOR3odZaSeay37RAokQwYkd6iD2mstyY7&#10;V4mrIRMf2rIORmscV781CGYmIovHmoZyJ4zXi87fiqIeWpGBBqKmszEkEVCGY/PFSEZxUd1SJETV&#10;NECL2MD+o5odwnJI6prJhlGc1JiCARzOahARMkT/AJVMjnGQYqLyY6a83EiasgSWmc1MLBOVNRZ/&#10;tB45xWCZH2UIJhgAFFSXvjqNeLFSYkGsgwYaKuyUSAKbciam4OWFCWMtEQaIBKkz3k5qggYkc968&#10;ViIHFTZl4gjNZkTmQauwNpAjwYaiKv7icivWyOCDQ5k4Jq7YLMkyRBjFYAmMjNFLzJgE1ILDpGS2&#10;IqiEEG6RArAPAIzU8KWk57Goh4kgdomqISPCTbM8n5r0zA4nzUiWAU9mFRCDJLYqEPYO8FTgVFVC&#10;iSKmpcAE8eK9b5IGfzUIDz3nPFSG4ZB7xRGIJwCcQKh9zNyIqyghBXYCDUlVp3mMYoLN1CT27Gp7&#10;0PxIxUKoi4AyOGMnuDRGAMxj/ivBhtMqMGKkqLHS2QahVci7N45FSLbhhcRkCpvy0crmhgAgsTwO&#10;1WmDSJggIMDnFHA3N1wAO4oG2AvVyOBWSxA+7NCEqGEQsdoMGe+OKE9vexPImojr4EgCammPsTtk&#10;TzVlnrQURtAweqsqpRh2g/ia8/3TMADNQVgSDt3HuKgNGCT1QRumiln6j+6OBQx3MBd0iK8MAiSO&#10;81RTRgKJqQgD7QDPFSbq2sBxmvdLZPcSAO3zUCQJNonpMH/I1j25UsFiCBUwHG6DipBzxwJn8xV2&#10;SiLTOBwMkVkADaYhRywHmiq7uW2zHIqBJYYEgkGAeKqy0kAuLCodx5rK5DYpq8y3GB2x22+AKVW2&#10;RubfEcCKJMjQIllwcyM1OBIisBAcY85qYDzxEd/NWVyeclzxkChkEu2RRy0vkx+KEVH+/wCaokbB&#10;9ZHBxUjZntE9qK7qyzJngj4qDKRlTUsNEFHS08jsKIvVIViPiohAR92D5qSqVPIHxNRspogxCk85&#10;71MqBLTtbB+TQ8gg7pmpjcVaREceTVFBw5MhyQAJEUNmZhiZIGagGg5Wanu5LHgYHirLQF0J7nNT&#10;2bJO7NeKHaDhp4NTDMAOkEd6lkoELYiQ8kdq8yMD1AU2FVTjj5rzdYBCqSOSOKiKoWtLJJJ7Yx3o&#10;ikkKOTwayoLFyT0jkcVC0vT3qWEgaqZ7c0a3bkkER8zUSYnphaD/AKLmqZKJk7kXcIiYrxUwBJxg&#10;GiKC4Ek7YmaiWJ8Y71RSs8rCD1Hmpq5iFIEiZIoG1o3inBc6gSYC9oqyUBKHYWcf1oMmZjAHA5pp&#10;wrqXCnPc/FBhgAx44FSy6B5kAT5qSMd2cmMzRwpndwC0V5lGQGLZziruyADtBA3dqwA2YaQM1M9h&#10;AnivbIYr8TVlkQMA5OaiY2naGzXhbBMSQfBrO0jK1RRFFPSBGRBqXt84x3isASCNuPij+7/9zGBB&#10;A71AkDClT08/7UIxnpjPaiyIKsY8fFDRWUNEGrIT3QCInx8Co7uNogiosAFJFeAIzgYiKsFk0Yb8&#10;+M1KR4IEUCBHmpbj4KxUK5HAqugCTMZqLAjP7hivC6RMgSRWZWF7gGQfFUickTuGyFx3xXlRerr8&#10;xWZaDnpmpkJsXb5g1ZZDaw/bII58UVQAcgx4NSJJ/ZxgTxUba3XUELMk1SZJKyOwQ3xgD/mpMqSB&#10;u4zQw0O4Ikkdjihkk7fNFYtJ2E6ScAlZqe6WfqMxihuQRmRmajuldpEwQaoKS5CsyKqrtJPc1kqZ&#10;ESTGBWIRxubI4gUwqtaZcgEcSeR4moVTE2tkP1KKyVO7/fxRltoQdxKknE1FV2AvJEGD3kVQZG2p&#10;LEqpNTuy0P8AmabsoCN+39uIqbkqVVQMnk8ihFt8iKNAQ7ZMZmspuBUEZzgGBJqTGHYg9ufNKjaM&#10;lu9XY2Pot0vWXUtu2EiGXmaJdIJtQhDDt4FVVu4dwkACPHamLOpZdzBtp4MjkUUZByd0Mv3LEBQ3&#10;akWUOTCFQWkH4plnts0khl25UVH3gxncY46hOKgDAj9MtG7PeM1NWFuZ+4t34/rUoIhmLFgYwMU0&#10;4uKS20MYyTnmoUQDAFCrAAEgj800ptJ7jkbcD/KkbBUhuqSecTFHtBEIB3zBBH5qIHksrlxtqQ5J&#10;KyY8HvNCvXgpthQQMAqMx+aApIZWU4K9+35olhnO5pEzO4ii3ERc29entSYAYxAHejO4aJuBgRBI&#10;qls3i8y6sBMRgmoW33AttNuOV5mauwrbQVkVXbZ1ED7u1BTaquS6mOBHc1FY+4zwRihKA83CWG3H&#10;9qWSMaRi0bm122qAcGKllAF2E5GPBqToBs52sMyYFM2rqpeUliT2I4NVuC2grrqhfqLl4AA80MHd&#10;aUsxWARPiaNChAScZIPcTQWvMSNxgMBwJmqL2kkcbRFzIBBJGDU7ClUR9uQf8jQwxdrnUAoSAvzU&#10;La5EgCBnPMVRKJKkXNxOZ4Oa8FYK7hJ2jG7EVIXQdq/tFTm6ye2UMk7laf8AI0YSSIv7YDjZ1EQS&#10;AINeLSzNJg42xjAods3lYwo3L/8ARFTS4SwBXJP9qjRDzIGtqoJDb5xUGBVtwbcFOQaiygEw20F8&#10;k9qLfXAYlTjviYqwGB9v7jsJt+BR7RJcbGKzxImRUNOcIbZiMwaf06G7IDbSoIkCSKiSYNP0A9u4&#10;d6OV37YngkUO4Vurd3iIhZPIirNbZuB1aDEQwGTSV62bZZpghuVHINU4otKXsS2l0ULe6VOYEmsq&#10;V3K8gkmGU1O6wtgkkEggrAijn/vQ7wCvIjvSx8UJyzffczOZxRWm3PUsLAg0S2ASTmVMgsMGsezt&#10;IQsCkyTzVkJbCQpG0EHkUVUD7kJA6twMYNFt2zMFYzAgUJoDJ1bdrjB8UZTSDMtsW4ZBJbg9xWED&#10;vgYXO5KX1AuG64Q5b7DE0S61wRtVzAg/mrFyIugZN4YSpjaTUNqMCxtN0gkrP3GsMjfqxtV8GAYr&#10;xtXAQWcbiPwatAh7SiFtSqnkAdu9FFkuEa4oLENPct8nxQrDhyolBB5ODUTd3W1O8sGlTV2Wkh1N&#10;ObgRgFiOAcgiiNokAeXJHihq4azatohlTlqfRJYIok8NPYUaplUV9qxs3AER/iJwKWvOoJWFJYiQ&#10;PjmnrotBEIk7GPA+40qyNkSDJM44JqmgXIXVT17gUUnBJo1hHd0F14LA0Q2SZQNKhZjvij7mErKy&#10;OKBoJO/QOzavpKi0uwZmRLVH3uJt7QMicbvNY9toTeuwTgqZqZtkuAGHG6IkAfFGg10Nhg/QSACv&#10;C9zR9VY2iSZUYOcVXWugjaP3T8QKnf1dxE2hQLbNMDmnqZjWFc2PaJlF0Nb4kwewNWX804Ftg0Bp&#10;Kk9orW0KWsq3M1i1qHYCEyuJPcUP3BkEkqNgv3BsYKJL8lcyaoIuOLnX0LAP/v8ANSbVkEiIY4Ed&#10;6wl103qltj5A4j5NDdsNtNCJuhLqdLuCO4g1iz7bnZsAO7AJmPmrG0QUI/dEEUC3aUh4aI70a5FO&#10;P7PBC1t9jtJx8SKExVxIJ3iJbyBzFHDEoqFTIknIzPZqWuk7jJSWwwURtqyDbXHMdIUCGB5Mmlbl&#10;1QxJXLkChm9Ku3tgiYjzWdysWUnqJUrIwKvcKyw3IdTUpb2md2cgmT+RWx6TXhlJFvtCHz8/mte0&#10;mklmZyFjAYirUIi+0TqAxUQoUYpqbMuGMouVWL6yPa7Fs1QaxxdWEthSfPNPay8cXC2J8cg/FKAN&#10;ggk4wf8ADS3JMak/aBe37YOSAQJ8UzqFulS21TCwI8V4MIBNpWWYzyYo91AbtpVxCy0NgU1RTQKa&#10;Kr2mRAsjKk9WYrAtp09EE8xTbhWUAqOgmDxmgIqoHY4nEcxSZ46DhL9gXDD2xu35yDiKjdRlCuXQ&#10;AHEZqIPQo2jqJmPFAfYNsJtzkcg1nfA6PJ4ktczHSIgU5aDRcUpIYSD8DtSbt1ALywooKW4ZXOBk&#10;VAz1zcqICWInsJoV+7LqwlfkZBiii9uDFSzBVwKRHUCZYR4HeoLYwn6kwQIyfJ/FPjbCk9UwIDQR&#10;SFjhOoTlTIip7CjGFwKiZB0OU+2GBlZHIrCMk3AYwf7Uk7tv2qoWQA1QtPO9Vkxnmo5FqIQ3HdHG&#10;zco4AxWGfYE2gygJmvG8lza0d/70Hf1KBdMnkHiqsLawt51ZQ4DAEDJod24QEic5JNDeJHYbjJma&#10;hbbYFAInsTxQ7mXtLA3FusScEdxRQLbbd2R+2O4pG1cy3t8/3FMF59vqiDiBRolE7lu4q4bbFe22&#10;8qoG4ryKK5DhmBJPicUNlJdGFnawESMirotIYsFFB/VLMiwZpW9d3K21QpBj8UzbuWjuNxcFuBQt&#10;Nb3CT9skEtVElwL3CSGYLwIzXocQwt99pIEgzTdyAm1yIUQDUbVxYA91jHIAgE0UHyJbbXRG2Le4&#10;qYG1u55phrqg4UHGZFLtkJtEmpuWAG63AA8ZP4o20SLowyQVMwWwQahMNcE9IOSckChLqDEOBIaR&#10;NMsxcknaCTwo5pQ6IDi4pB2gAjPeaw160baqAQCZWOanrGcwdpyKTKXCw4BmRVNhPgcZ0ZzBaIx8&#10;mgs5VmAYCBDA5k0uLoeQzsSScxwakWEE5nAJqrIrMsxmYHHMUGyFdidxEc9q9y3OZ47RRApCks0C&#10;OB3oSw9uD07uFYzFLvbDIvUceOKP7zBS0xt5+aG1zoKhYJyBFQoi4VmIIhhz8ios5jcygAjapqLT&#10;uWTnyaOlnO1iI5jkTUKQsSpIkzJGP96OywhUL0t3+RWbNsPu4WBGMmn1sqism0sSDPkVYdlc1w7U&#10;iOk8/ntRAeoQCwI7Zg0xct77attCDx3xWVNwFotrAECPmqJZncq7QxMqmDHmvbHPtAFdy/7+aTDF&#10;SilOc0VLW9yCxwcA+KuwEiSSAvTydsDHPivMzDtjgg8yO9RuG5ySOYkZioP9pNsmeGzNRsuwntIW&#10;Oxi1Ga4xMEgn/QmlmaVWG/EUVgi7E7E5INUQ85ZAsqWn7/iKirhSenPJWppu3Mu4YBBBoCXTsHcE&#10;c/7VTLPbW/V2OAj5APY17aR7YMEkZigNbMoCRjODUvdUoJdxnt2mhaLRi4xUrDzJ4PgUQY2Ejzio&#10;DaC2JOIaiyCEYShGMfFUWEt3Nxs7sEZIqxUF7yiJABAMAGq8FdxbaTu5EZFWenDD2p+QGHiql0U3&#10;QSzZLh5JgckCm72kCraBWV4nuCKsdJYKDdhRMEd6cXRAAAKN0mczNZvulcs1tdPuVzJhunHkUuiO&#10;AgHSftYEVsQUklfbAMkDH96VfT3LlxALbMm6CTiDToZEwHaKPT2BccxETOautFo8glhMTirDTaGw&#10;X9oodzZmtl0vpIdos23b2iA+3nNHP8QI5N3Suip0lu6vV7qYhWhTwKtbNr3Lm+0BukGGEAZiau9D&#10;6Hdcs7DoWVzwPk0bS+nhBbDo0NIMj+0/FCpE3SbRc6H060l1ndBvgz8+Iq40dywi2nchlKyMZCrg&#10;YpMmUtqGaTBUxAxTGk0qm6AeGBgjuT+KzSZ18eTaklQ9acuWLEqhPB/avIz4rx01xlV0RxLEqAJE&#10;DuxrcPTvRnNmUtML9257UEYq31foiKtwm8BLEdZKqQBwQKrcvkcsjt8HIr/p6BFf3+vMjup7la0S&#10;96e211VV2qxAK+ea+hm+k7rWlc2kUojBEmN3liDWi6/0HTWSdq8LhR5PPPB8UMsqiwYTlOVNUcgN&#10;60ZzJPInI/AoFu2twhv2K+Af9a231X0xmDPaQ7WIYbRBULjPczSy6S01y2XshSwUEcceRTYyT5sX&#10;KJWtetqzIH37Mg+TxQCLzbN90RtmI8HEGndTZYhSiKBJ4jCzSDm5vm4zDcY28gmtcJKjHkTstLNi&#10;woZ4EARE9QZuP6Cl7jo4YBeoAKB5HmkTd2XW9xG4XdHc1J9SVd9j9sKM/imWhNkhKrdMAdIXPIHa&#10;KBffcu6NltwFAnx5r1++77oBDKJPcZqua70BQR1De2PtNVtKeRoCyWijB1JUGQtLtZW2pZyUfhRE&#10;yPg1Zadn3IrMpBSSR8VXhLp2rsO7duU84NC0TcmZuZtOGDboB4zFKsLfuoC2R2BmStOMiwokDkUM&#10;rstwBLgZYwD/AHq0mU6BWDck3LdplxtMnsaPp7u0FgkxkMOCD5pO8T7KMzAe5LedtGSGW0PcwqHp&#10;4DVKLjLnsdIYPcBB/wDAfnkUe1ZXdaYyFmYA/vSaQyWmQMWHSVHMefzTfpyhS8uzEEACcUMojVb9&#10;m0WkDBxbf9vDYJB4BNeW43WVtNiF2t23D9tPi3bhFdGJABYKeO8VJ7r2xcPubCj7lrnSRuxRaS5I&#10;Wke9pjJnp2/qH/OO9J6ooZA+4AMI7keadF1mYN1YhnIAMH4pHXXEZVuhjcSdqngKf/es0kbUV95o&#10;BS65f3BlgZUd6GiWxL7S5wCSIrN1WsuVe2SpIAcDtXrN9gswZLGDHPYGqKbsNYNu37pCsYhVxHOa&#10;2L03027eQGSxLQcQD5pf0qxav3dl07lCCSggyD3rv/019J6p/bKLvDwREHY4wWAPMVmzaiONpXyF&#10;hxSySSi/5OYWfRnCEGwTthdn/nwTH4NV130Ypf3faCGgfcJHAFfTbfTVoWrjWrqMyhnKzLdWCAao&#10;/U/pqxpxqBbtKEKTteZDngCkrVHVlo0lbZ866j002pNt87JYDgjwPk1U65eqzcZFB+1iwzXYb3o4&#10;Y3Lb6Mh1wu1Z3RWoer6ZGlVQbpkttELtxAnk06Ga2YpYl8nOWBs3Cm1d4DZJhcZ6qovUGhWEI3Dg&#10;dh3/AKVtnqeiG8lQ6hWBg53AfumtS9QK2kbqlWyZA3TW2Bik1bRr19Q0NEbjn8fiqm57QdoUnhQ1&#10;WWrJuhLl1u21SuJnzVDcYJKlhM/trRFGSS5sWvqLbSDzG0GkCuxhDL3/ABBqdy4xbjdig3CQuAJI&#10;zWmKESYYtIM8cyKZtEsyCYPKiImKiiGLZhQMkU7Yti5EuSyCZ7A+BQtldsfVSwaQpJAE7o5810/6&#10;T0dt3JtWijnaAScGBXOLWn3MFIAkrIjt5ruP0ppFtpaI3FyVIcDA/Na9HisyZ5t5FGujbNOES3tA&#10;hmMMs5U8zVtY27cWn2LAZk5HkGqS6wJFxxyx3Pz+JNILfRP0jd2vu3r1HbH4FdtKhDlXZvFv1a1p&#10;ra3JLNzubyMQBWmeq+o23Nxg67Q8B4gmq31D1Dpc+9BABGPuJ/4rQtVqWvHKEEzvM8msWoyKXsfj&#10;zwxqS29lt6t6lfuSHJWDIZe/wK5/6trzduSxEkc0fWeoElvcZenpHxFaxr9R+q5Rwyt/da5marG4&#10;alYvqHO8AFhAJNYZttvdKiXAwcqKRulzvdT9xjJ5FEAJIEBVGSYkCktdDWWFnVwLgZoIgAz281vH&#10;p3qi2ltEXQNpg8HcTxFcxVkggxBPbk0/Y1TbsW1AYQCe0Vmz6ZT7Q3BmcHdncdJ66ye8Z3SyiV4B&#10;HePIrarPqqGWF8yqsJfO4nkjwa4Bb9Ua2lord3KBAzgVa6b6iy3uHB8Vysnjr6N68lKPs65rfWiL&#10;bW0t9YT7+eTOa576jrUubS0jj7eARVPqvWjfUlbu8bQs1QtqALiiIWCrEmPxT9No9hn1OpeRqwmr&#10;m6p2RgmRVDctg7tsnaP7T2pkyzud0dwaBanbclctkZziuxijSMckSs6PrUbYwGz3+Jq402jRrjxa&#10;9uCcnqnxQLA6LCwSOZnz2raNNpwHVBkARvnIntTlj3C3Pa0K6fRq5tE3NrYAYZB/FXdnQEqVciA5&#10;2GImrrQemW3dEEtz0khCPya2ez6QPaW6GGz7ViOTT1poUSORRjzI0U+jkiNplSWnkCvN6USLe19o&#10;ZJbcJE11BPp8Eyzsd3adjSB2Feteh+0mQYO0jEEz3rLPRrnkVi10t/8A6fHycZvelsR7hAIgwP8A&#10;Car7+kKs0ZHTIbBY+a7ofps3RfK2ehrnA7x4FUGr9CLezbRRvunDGDA/2NYZYJI639UuGzmF5bhN&#10;w9IZI55NKKrj2ic7W4I81vOs9Au28+yWQsAXiYHFVGp9JOnYvG8LkL4P58VnlHb2Ox54yfsrdFf2&#10;uYaVXsfuz2mthsesyhG0BGaAWBmaqLnplpArKwhhJIyN57URdFeuMtsFYCkwZBrmanDjnyzv6TPk&#10;iqibBc9Q3rbQsACzbpwzHzVDfa5bcQyndk7vFKexewJBABYye9Ilyjy42pwWfJNDh08YvhovVZ5S&#10;XKYUask7iTEzIOIFJp6h0xcLS0gKKH0AbQeR3GYoN12R32lcCeJrpY8cfg4s2x9vUGKhCCJOATgg&#10;Vn/1G4XIVjniDgVQl935UCAfNe3uqXNy4nj5rVGKMsm7Ll7jOXuXOPJ5nxFVl8sMCBubMxiaDeug&#10;Q+eSBmah7wCgusuuV8RWrFKjHn/Im7NLoqkbOpicCaILt2Y9wzzA4Ar1y2ChLOyluJxNeS7c/UZI&#10;JRgonvWqDMkgltQP1CARMHz+BT9myLrqu0rJ6ccz2pjR2IXrtDpaSJrfvT9MrM36W26zbkXnb8it&#10;cI2YsknN7U6NZs6VkFzqbpaNnbPimzdbZc3W2BVQTW4XNBsYKy4BbfcP4ww81Sa2y6KC7bsbWGAP&#10;jFNcaGwxxxqkyuGolLayQpEkHz2rNphcYlgxJMRGB+KUv6YrcRXzC+f7ChM95mUyGUEyAcmgRGy1&#10;tadjLyHEGA37I4gVNLFyy4TZPTvkTE85oVhtSqD9OdwP2HhacF1XtNbFkxjazPiadjgpCMkqfYq1&#10;sta2lCWa4JgTSzaANbXcgYDdkrx8Gtjs2CwLb2UqYOQQPmrMemOUN0Eqh4MdJYc0bwJUhP3VBnPh&#10;6Z727asqRI+I80o/p1toK2WZj0nwtdnsegE7AOksZAHEVap9JXSGa3p1CjgIZJjnFE9KT+rs+aNT&#10;6HbGycMDnpwBVJqvQSg3LJB4JEV9Zaj6KuXBc3IyXGM7Y5BqlufQ1xSi+xuBSDuEcfJjFZZePfaK&#10;x67bJ3lr+T5OfRXRuMfb4pQb+okkfivpnV/w31d4bVtbUgMVWAJ8EmtA1/0Teto36R3qMMAYjyaz&#10;TwOCbZrx690tyv8AaOUh2xDQSINB2iVdsTWy6v6fa246gYTMVQPYKDyB3IrObY5VKmhfcQABnzUX&#10;YcAUTAWeBPFRG2cHI5qx54YKz/YVj3mljQyCPjM1kftz+assI15iSYENWUvOsFWigGC09qK5UMDO&#10;Ktg7SYfk/NGS4Ts8UuXaZBz3qIgAndB7VRNiH01O1iwBmIzUjqASDBmKS90kEDjv+aibnaAKqgku&#10;CzTUPC7d0LVkvqd1DxCsAIqgNwhmh8BsRXkc5AfHNVQH2ofBs9v1W8DcCvuEyfxVwnre3rJ2owHO&#10;JNc9VoGDyKO1xWCgQAB3p0cjQmWni2dIHq42JNySDKnEmpXtdhD0klvu5Oa50bwARSNrDzkUxZ1j&#10;21hcL2nuajyfopb4vhG/3b8EBgCjqSIPDL3qt3N/9BNa7a1bjcDP5HilNx/xv/apvBc8ogDMyDIq&#10;CtkdGKJ9s5zQQIn5FKHIkHggHjtUrbEgCPxFBk4FeUk4kgE1KDRb2rkIZQHNbRor8MepgwgqPM8z&#10;Wn2rhliGCirGxqSevccYMGDFY8+O0aMWRKjpWkBh2T7mBJIER8CqvWalHjoAULAlciqPT+pItmVe&#10;InbJ8ioXtYPbUt1lx2PAPmsENO93JrzalONJANS1omLbnuOIBateulmMBAuZImnL2qSEg7YwaRDg&#10;ggCYMg+K6mKDijnZJIW2wGmn7GwopIzuGOKSS4qnKzNGtsd0nimyQiXRumg9uxEP2IM81vOg67OG&#10;b7QcnNc19OiQW6gWzia3zQXc3SEDtEAkkQAKPFW5JHJ1OOVTk+i8tG3dZDbcrJglTkjvNHZi1zZD&#10;AQGCnJmo2EVArLakQCzdmnMVG8Ga7Nt4AIJ3TP4rQzm3wgd02yDDhpkGKVuXdtzduHUkAgZDjxTA&#10;tE3bm24DjaJ+fkcUjcuhHZ3bcekAEcGpZnnJ/AooVEdwdrMwRdwmZ81i3asi3tLFys7yxiPKipe0&#10;zNdZhhOfGMzWSoLKelnYbtx4ViKjYEbronb1Ni4wVUaYAKx2HGaPbugbmWRuJRFiYih2VVUCNc2s&#10;I75E96YN6LdsWzOyWLL2J7VaQ1QMqx2LIwBucDx+e1D2p7oY7U6R3JP4ovse6uzaNxEHNGDloCoV&#10;Aw0RDDzVpDNpCxcsm26SwRjx5qTA3bakyOoCR3jyBRbSpdAgRvJVhHgSP607pBa3q2xwyIIC8nya&#10;GTSGwQ9oVW5dULdhAJAiDK1tOl0SBbTqxY+6N4C9LA8E0p6ZoEuKhDwrSVEQSF5J8A1t6o8IrBkA&#10;a2qAcFThGmuZqs7fRqtNFWiAnUBZVrm7HIx2FU10qLVoi4SSTJUSw+IHatpGg9soDP6YfpYbSD8+&#10;JrU/Ubu72yLZsBd2FPIpOmi5SM+ZKKKm/wCpGbxAFq4egyPvxgAVSaw77k3VAhYg5geSasveXdcI&#10;vl3ZCXISSS3YT2qudLDLF503AfqBpE4rsRikuEZFKRWlVKKyFhIgwZFQuw4yWwREcH/3qVy4ql2A&#10;KCcqvUsAf70M39/sBWyzGQeKZsB32ZZENs53jJI/5PiktRukmckAzEn8A9qd32RfuWzafACwxw89&#10;q8rJaT2/3OxMEFtkYqki+Cqt2y4ubVkqRu3GCR4oI0jqWAIBc9MHzT4S2bKo6dc5dTz+KDaVE3KL&#10;Zn/FzHyauiQS9mDYH6e9SNvjAoHtnkvCqTtMTM03bu2gbYcsCpnq4IPNDFyYX3VbqmSI6aVOJogo&#10;CwsqDLY6e3bxisqSzI5WOSeARTN6+rXG7yYlomKE7JJdLy7kyVK80psckvgwiupH68bpO2QRUNQ1&#10;0JbUljmSYimCtoDTSu4knigWW3tcUbiVJMTM1QxqgNxkNpVQFxcaBB4Hmm4a3ct9MkHp34BUdqHp&#10;bjQEFlQIbpHNFXUI1tS5Yzw3gg5q+SqTKs+57l7qIVyePk9qzafagi0SVPY8R5ppCyFugMttpRp8&#10;5E0JV/TYqFUEy0nNXQO0y1gRcAIBDyRz91YVLTMBvADkgsJoNoWwUPvfuG8Rn4o6MXJlQjQYJ4z3&#10;zVURLkktskmHLDd0CJ3Ed8V66xkF0KzyE7xj+9RsXRaskzkDEGefFYDQigsC7dORn80DC4R69eZr&#10;qrBhVkdmEUUXgbakqC+Tubgz2xSnQFUFsmIOQTPNCu7SqlWCsXjaBgRVBWe9x0UgFVCmdv5orG2U&#10;w8+C2BnsaBfCdbBgJiI8+aO95na7JDKQAMVTLVEHtm2Lf+MtBB6ua97yC5uZXPYeTNQCXLW07o+R&#10;2/NGs37jrbhckEgsKqhqS+QLhnDBjGeeOar3QIn7WDRDccVZi7N1y+AQSD4pePatXG3iDHIg58Cq&#10;ZELu5KM46z2PgUT3XDq6AqUWGDZmaEBt2qVKiZDRjNHIuEGX3T38/mgbC22DtLbRgSNyNIf4Pas2&#10;UVgd1wmFPGImnbauABvKqWkcCScUDbsgBZckqAf8yaFMOv2BfaQUQGAN0nE0sbo2A7YEcDuPk1ZN&#10;eVtMd26RjA7Co3rJuYZgE6Qcc+RUQbTfsqrTNBNt8NgiJgfmp2xMKbUiOaM52NeBIXsAPNDbcVJL&#10;Ojbj0x2qgFFkAi3FgB9pJjxPwKwu/pD2xJIJLcmaYgNCBXmMQYArDDcubWD4OTQsOMQS3JZAqtJY&#10;qQe4+DXraj9igATju0dqnBHtQJdZ/ENULpCbBbUg7YOeaAaiTgEHM9zPapdNqQxInI70LUoVsgbO&#10;/mobwS7+3tyoAPnzVUEpHmuQrKz5jmOF81sHpdyMywJAUsRIE9xVMzWrkLt6ohT4Iq/9L1V2N7CV&#10;KscDJgQRSM/9oT5LDUT7bgHcu6Aa5rrnPuMCRkE9OBmulXrFw2G3afazQVg7lz2x3rnGutXHdumc&#10;xPBAo9D7RMcbm/4Ef2qA/STwMxUW2qxKyJOJzRGRUtsApyRH+9eZ2BA3AwfGcV0kPaIW1OeoxXhB&#10;9tt47yprJ5eCIJB8UJok4Hj8VZSRIgtsBUhBJmoWzKxvjJJqTOQEDMSNvbNDCBlG0yD2qqDsyxUl&#10;c47ivEbQvVw0zUm4BioFS09GAJgdqhaCG6cttAIOKiIYAQCeZqAl1TEmc1NECwwUHsAO9Qj7RhVU&#10;sMRjBpW4ogNnmm/bO0DdAkwKhsYzuMYokyNChEDjHNR29MzzRNkmN1ZdAi+Zqy0gC25OeK8V5xFE&#10;AzO2fIqJE8LBqwbBBRWSOBUgktzIrHioEjBUCcVDaPNSY5ng1iDzNWWe4qHavRmskdIM1ZDzKCcT&#10;UvIqO41FqlEJQRUlHFYiQc1lTxUIZ8YrIDGawVPmKyjnAgCqIEA4DYqBkEisgZGeDUSWB3d6qiEg&#10;TLZmsSygVh1OKkJjioyrMiASQxFeHesQWM5is8yahOTAY8zXgY71gnAA5rMnGassKBDZrCjP281h&#10;cFh5qTMJkAgRH5IoSmS90iMY71liTQl8kVMDJBqAM82eGmRkVIEylYlRuMcCvCIUzJqyEi8iB5r0&#10;bexkjzFYEwTBzU13T09hVFGFUdmnEiayrCVLH8g1lVZiBAzmQKJdZW3Ap+JxFQiQNYCloJg96x1C&#10;fHeibB3OOQPM0Ikw0ZFQhJRd2grwwgCvJvUNXlu+2RBP+2ayQCO8DipRVkXJyaw0yZXJ4om1oPT8&#10;0U7VudHbOTioWRRVKmCP7ZoW0gCRLdqP7UWgSIlsTWLy7Cm3nv4qAgtm4EFf7dhR1uGFG6BMmhty&#10;Y57g+ak8BSMgNwO1QgQkM0svafyKCxSSR/nWQC2WeV20UKhDRnaOTUtA7f2Da0zKTMBc1EQHjbOP&#10;7ii+3uQ7Z/vQwwweZx+KotGWOFMgLOR4oZ3cbjnxRmSGaIg0NnKAiQZ+IIqIpUFW90v0/diTUHcR&#10;xLSBUJLsRNGW5CFZUksPzRBcHnUqSIjuAayoVgfE4qMgtMyD2I4qQC5h+1UCyAbcpUEj/emrrdaQ&#10;m2EzFeCKAoYxiV+airxBZh8fioEmLe2dxkEx8xWEeC0yBggfNFfktQ2VTAiCSJnvVsomXG0mSvx5&#10;ocrt3Fo8CvOznfuAO2MV4MC4lBBWaoLkyFAXJjcemhlREhpxkVNwVAByP74obDBgYHJqwb5JoJyY&#10;OKgACSDMxgVEHZOOBU1aYwAYwTRF2QBzyCfngVMMOhonEVHbkr9s5rCmdsHIxUZYWVLAEHFe9wsD&#10;gTOR2rLxA57CsbgRM54z4oC4noI8Vk7Qg6t3b+9SloCBZ+fzWdqqxG8GOKsjF3wIE14jeRniitII&#10;61+BzFCJPccdhiasFMiTLNRGclcioMklZHNC3NjGBV0WhxmWDgQIArHtIrtz+KghCrzzkCvAlYwG&#10;JOaqiBxegLBGBUgvSrAZJ7Uqpggq2QZIrJYmZxBmKoqj2/uvnijSeAYjzQiB/iCz2qAAk7mOKhfI&#10;clXE+5kc0FlY7eD815oCKd2D2rAVckAjuO9UkVbJMxBMNOcCvRsDT3ECvITumBMRUX6hHEHnxV0S&#10;zwMYYQOTHIqYuSTj9veoMqzgT/XBNY3KIJEweBUouwzagyknBGQBQRxFZd8ECKwCOrHeoQNAUTtO&#10;0/NZU7eF5xPcUubh4VTWdzL+KlBBWUoUMfBoR2gYnJrw4WTwKl48USKMK0Kex8xmsMSM5BNYY44I&#10;g1hUmIb+9UTkzbZiSGasncCfkxRERSs4BNY9sn8Huaou2ReMyD4qCztMDk5+YojWtoMw0VFbZggw&#10;aJIqzwSe0DxUG5iDM17axztOayBxk84qUSz20rIGPNZMKAd2TWFUMzGDHasbWHFQhLepgij23O9t&#10;pgGlt6k8V4ctkcVTI2Mhyyhd21QZ4yaIW87filtoKiWkeO4qbiRAFUSw8uqseT3rJuEpuLQQKApE&#10;zvIE5rMZLAgR2q0i7MyCqlVoSrBaG/8AY0RiQWoOH4PyfmrKsI1yOkct3NZtOAM4AFAniOZzUW+4&#10;yKlF3yNe8SRETFMbl3dfUSKQBkGGNE3FmjdVUSUiyV1BKwsEA7jNeGoBf7A0YAodviclZwQcUwGD&#10;svUAQJmIP4oRbIKAm3dggztOMeKz/MBnZgvyKG7FodeTMAiaAHcZMjd8YqEo9uBG5k+M4zWNpCGR&#10;E9yJobGS0jv9tEttckdfTxFWGeGEBIncuaMLhdU3kREgnx4pcOIlcHg00IQksswvT8VQVkGAIxbi&#10;TAPioM+9l20X3coZwDJAMTS+Ax7AtwatECG4SFhSCDE0eCWJXAIigsSf2QZpmxdCt0ghwP6VdgpN&#10;sYKzDFjCxwIpyzbKlH9zdLRJHE0uWIDlhDCC1ScsZWMSO2T80dBypIYu2GJdgm6YBHYgdzQLRKFx&#10;u78AcUdLtt5Tq7QBio3JPQBgYnvJqhScRUILCrEScnvFN2y2WI2lTjNBuQjMm2WIgk8CilGtqeiG&#10;IkuBNWXZB22mWfpY/kzUkttxvwRmBzFEt3FkRZ3uuXJ4/NYUw0jcIxngULGpmbzHZa3W+T9rdvxX&#10;rtoABg4U8FfNZDKSS53DBkTI/FL3zaZwS8wBtI+figJYeA7MQu2TA8UE3Qn5DcATRmZQDwzrlucD&#10;zSpvW9yOq8k4moVZOxdJ34zmR5mo2trBVJ2NJJNetRuUgAt5PelzfuLt3+SYHaoEWNtwWW1AYnqJ&#10;FYbZIDhgVkAnn4ApWES6hRN05HYiaZXUIAw9zq7mZmrQVoGHTcq20ZQDJJ5kVG4+SNpbO4eZoiam&#10;4is4JUTEniKXNwyQQY5gCKugW/2Ru2yTLvtnMH7qiUkzBZFXJNNW7Kde9gCYIk8ChlQwcG4VJG3z&#10;IqUCDkBlLSZ/sBTqXpd9mXA3SOCPFKB3C20USI2iaxbL2xLXCo7CqsOPBc2nIVLqxMjE4rGtC3GE&#10;sMncTVbbKlY4TsOM0xcvKcMmUAK1LGbrXRB1UkgAGDO4iiXdMQoY9MjuK8wIIYnlukDsfkU17bG4&#10;UZ1yJIYxB7AVCvjgWNgBNrMYENI4ANQKrbSVkQZknmnCo9tQ9rK4ye1BuSoSSS64VSMCpQxAy7Bd&#10;+91I58GvKd4C+3IiWJOaybxvBbZEnO/aIoTLIQKCOuqFtEmVybZVcGMDhRRQoSXFtpJyaGi7mYli&#10;rZYQcURnDXA/uxOOYg0SA2ngrRtDS857msqtxQS1w5HinQ0b+kb+CwNCUe3IFxXkH5iiBSQhcZgQ&#10;FtwoGAYk147ks4sqGOfJWn2Cw2ywHaRBFA1Fh1JAQseTOBNS2VSB6R9o2i9ljLrwRVi1xkQgEMFy&#10;fNKrYtyrXH6+8VlrBZ32nbJ/BIod7DUUNpeZpAIO7JA7VDDOCrGS2WOMDmliA3UAAcQR8ea9rdRb&#10;dkhWJPnE0SyIGWPgfvMlwTtAGMck0Bim1wlyCfIyIoSajcXgwQsgdhUrepR983C+8RJhSIq00waq&#10;wttBsUwsx3OSajB2oTbAznbWLcIUQ2yX5jmRRrm2JVGhVnB4/NGok3kLaC24hVIyZJpe5aIYjdhe&#10;4wIoxKslvcGMmTHAFLlLU3Bs6RIH4+RUKUlQN4DQsNCz42zXkhJ62mNv9/NHS8u1nW1IwPhakBi5&#10;sI64wRQsJJMRuM1sHICkxNHDHcrJdJVVgipXtyME2DqaRIwIpW/dWzcZtwYEdQ4JqKQDiglpbnuj&#10;Az5kTTS3W2vstqJMEfI8g0oruRKG7tMEHGPipv7kFX+4iQZgzRqQLijACstt/aBDjqLYgio2dOWH&#10;SFVuRPcUMB0WQ5BU9S9zTdq1vRiyNLdpiBUtlNJAFtFbTM7bQxr21iAoPYEEZotoFWA27tg6c4NS&#10;dWG9iTBzjtUsu0Wlm4dtoXSxYGYHOag1vY1wboHM+RVfZuraM72VnHc8V67fYW1m509ozzR7yo11&#10;QvfG9lIuwpMEkYHxVZeKe6fuRVwpXuaYuMjI9tliHwSfNRCBNqoyEOe/ilRbLnFUS5R4EmQVA7kU&#10;a3fVgwRAGBzvIEmkuiyGVrp5wQKjaZDLqGImI4OadGbMUsdDHG4cK2M/NZYlbkNG8ABYzNDFtmL/&#10;AKZYLUmHSnQBmQaLcK2grfXtIJkAg0N2BYLwoE0ZDuJuBAAZB80u2HbrkAUls14+BZbgUECTAoqO&#10;CuSFMeJmowok4lo2isAgK7bgCcERxQWMpGCByCQp57VHdcA+/pHINQuj7CbnbA+KGpJjIM1Vl7Sw&#10;Fz2ykAmRJ715m3NM8xIGKHcYllJxA2tNSYsxj7cY+BUsmxEru5Q7dJbsR4oFspbViGwwjNCAOD8V&#10;liNjb8T2iqJGFGRbRBZUvAImh3LqknGfHmiA5UkBjFYAWWhCQOfiqsOiGwbdoUA988Gs7lJ8nseM&#10;142YnGTioJaMAC39p71ZZJfs2gdWaOl4ooAaMwaxIwqkBuIFQVAUHP3SR+KhTQdWbAJgKf2/NDDI&#10;S4W4wAn8GvPcEwFJ3eaAJAIEAjBmo2RIb0u3eX4YLhaaZlwHUkLk1WHZAYfd3PnxRjchGO3McGq3&#10;kcRx7i3JAZQOaCLzgEr0ic5r13UjakADsQBMmknCQdvEfmr3lOKD71S5tPfuO00T3GdwCwIX7S1K&#10;HEKwB6ZmsrnaYJP+VU5gqAwHYwxKuC2TFEYrvlVbGI4mhOhhAXz8VNFZ7ZYEynLg1aYVUCdWS2Ao&#10;gznNRYXAwBc/gd6M4QkbieJJmgum6GUER81bISL9MRyeeKC07i5B/wCam7lQpYyP9Kg7h3R92ByP&#10;iqCs9uDoeuCMgUW0qlhPABmKgSrMQUweKnppDNxnAqAsgFZlUmAJxNNLdVm6FyMTUbIJYFf2gj4m&#10;j3UZuyrJyV4/Jq0DYkjhT2ByDvyDUktMAzSj98U1dEAjdbcIBHk0FwSrEmAeYHAqdEskriQ23tJY&#10;YB+KZDoMFuo4pMBQqru6Tn/2ozgC0CNu5jV2iwrObhg4I5igXNyjfAIzwYzRXdAiqtuY57TSigru&#10;kyWMZ4FBIsW35Usec1OYuCHXZxURKMcycj4qYBJAaMVVlGb1wdLAiAeBj+tNbhvHUpEZ+aDZtPcI&#10;jsDM8YrLtLDEmDEdqtMlGG3MYW2NwHBqRVZGwnjqB/2o1ttogzuiBjEGgoDunhh2NSy6B7nIBC8k&#10;7RRjIlGjHMUE2TJEwCZx5rE7Qxzvnk1TZe0y+QvYzwRU9uCNrTAmpuUIl53TFDNzJyQW7H4qrJRL&#10;buBCmJyZFRZrYJba2TAHk0wFcoSrTjOYMUJFuOyKi4n/AEqiJFhYsm2Om8OoSRz/AEq40lpdkm0u&#10;1YI5k1RWQhclzmIFXWjuOL2DwMEmJpE32W+jaLFq0VVySgZsjkk1ZJZd3V9pyQA+2IA+Kx6f6czk&#10;lApB2iZ710/0f6aL/wAuHW4Q4JXPTXKy5ab5HYItx5RoOg9IuE31a0zOnJjiaurH0uHe1vGwNMhW&#10;58k/Ndv0H0aXubSu5jG9xPHkmrjTfSbWmukqtx2lkZDGwf70rHq6ZujopSSPnr/5G2diomOVMSxi&#10;rz0rSm4wtra3LG0nhkjtjsa67c+mEvI6C8pfuwwXapv9PG4rBtPsNtRtY8AL+O1bY6xS9iloJQuu&#10;zQLGnVE+wMLjQwGeRgEdqHd9LtWUd3YkMNodsqk+IzFXms9KvI5WBuIwHBg/gyKS1Vn9S+gupKW9&#10;qsmcHMAnAk09TYGLG9+1xEGgkAwOCwGZxG74BFNfTmkte7ZcoHtmQOqNhPG6KqvU7y2yN+zdcQ7g&#10;MkAUh9Pa2zp9QbpDO6DzBxR9xsudqaW2z6F9G0ixb9xcox65g/0+K3G16ezu1tbYb27qmCACJzJn&#10;vXKvRvWDdh3utZAI2oDuJDcrXSF9SW2TZZS0kYEMXPYSOQKw5HtkdLDBbCz1+htuGTdpmZ5bgg45&#10;gHk1xv6q0AuPfuhJZ2AAjBgRj5Fdo1Wt062FZDtuKFwe54he4rk/1HdB1TB5DIGLm00ADzihi02x&#10;mfDOEVUDlmv06qVtSqOIVQTBx5PmtY16A3vbbIVv1JMxGMHvW1eo6W3euEBw3twTuzM/JrVdYFR1&#10;22MSYBzu/Pg0zE6EqLcUVkFF9vNzc2JjIPaqzXaQyr+5uKvtXGFq01BZ8s20yMEbSIqm1OrYi22z&#10;buG0q3ArbikZs+NJUys1HtqSkQGWWznNKixDMuQzcMe0eDVjA9wF4LIOR9on/ep6i4tu02QTMM35&#10;4ArSpHP+18sr+WKOcGJbsCPNJNhjCKFMklTM09A9xEHuMBlhjM0C5aUQbPYzBxRimkhfahD3VMdM&#10;cSN3iKnaVbJkqEkEbScgn48VF3Fu6pkEEZJrDvstr+iWYtO5uw+aslRJ2QweAQSymWiAPgUvasRc&#10;BYhlLQBOCe9M2r4AJssIJJbOZPindBpRCwj5O5RtmSOfzRITkpNcCC+nttuGJEzkRApW9pzbXawY&#10;MMzE88VuV7TwZc9DMJgYpRtJdNvYv6h5GcKvkVCmomoWVIAZWKs2Duqysaoq1n3LSAKYJB5qN/Sm&#10;yDK7gTMg8ClFG0EKgjnBoVyHFV0bvpbtu+DDMu2WB7/AmjoWcnpLq4kDjYR2g1qWn1ly11oGgrgG&#10;nNPrryTbVuo5iPunvWTLiabo6GHOqVou7W1WXc7guCIHeORApe/cDO6hMRxwFn90UsNWBqm3tuVh&#10;j4PxRbDKQSyEtEMDy1YskTbCVoErKux1bpCEboJ3sO9EW2Ch6iQqEtGFE9xULajbbRoKkGOygihF&#10;39pCEk5Df/E0poKzqX0Lpvea3tRVJuKpM84mTX1D6Y38kqNsdDv2gocBeCn5r5f+jNXatZCjZcgA&#10;g8sua7v6Z66uo9sFS8gMHbGR3rk6rG3NcHT0c4Y3bN+say2tz27ZL/fsZlBB28gn45oroust3WQY&#10;TDdyGbH9RWoD1Sw4b295RSxLsYDE/Hij3PqDTG0N95QEK+12Bj5HcUmGNmrNqISapmo/U9pVT2ld&#10;3Ct7bIqxxkN8iuU6jWWbr3v0z1TtnkEcmts+rPUzdJb3Cf1A6ywECfPkmuea/Ve4t1grKpckmRBn&#10;wK24YSVOjDkzQcnTKX1rULftbRutW+xYZK/8VzLW3LfuPubGwQFyP61uWvue+QHE4wDgbvitG192&#10;0HMWhPBB5B8iuljOdmmnbRr+ruK+4uwImVAFU15jG4IPBp3UXgF2C0xCtxwTVI5ZVABmTnuR+a2w&#10;iYZSIEv1RORmvCRtJUDEfBr0yckwBE0azaYnbuMdp7U0QwtgTsQnDNI+Yq0ti4Cf1AqAyq+aV09q&#10;TtKqPkng/FWui0Ny9c3AnoG7OTiqStgOe3k3X6Z0JutacoxG0zjNd49JtWk088C4AWDCAoHBPkmt&#10;S+ivRf0maVctkzwYyQa6fqECh5e4bTKoVeB/Sc12tLg2x/kzxvI3K6o1bVqtu3KMEG4lADIz3BrX&#10;LoB3XpJWMNMmRjIradayEkLeEr9oABgD9prXL5fYTbPWo6ZERPIArQ3SFKNzRpPqWra7dY5wpkds&#10;1qN27shS/TPYcmrz1Y2kZn3FQxjJmqP1G3duKOlVAwCO9cnLLk1yxJK1E17W6u4WY9MBpbHIqhJR&#10;2JIgR2xNPa27CJ1eQQarL7DdxzANY5SthYYtRMi2SDuBUrUQ2QrAEnimYLu29wocRWTaRrZCqCw6&#10;Z8DzQbhtCrWG3KAe3cRIrAWGTp/M8U/emUG9yqj7gKi6IAJJdtu7+nioplbCt3FQspiSccA0dC0P&#10;ifJNEWyGFpgY3ngnEVj+XIcqzQM5JmYotyK+2RGqYApH2xgcmoNfZ90qeJM1IJtdDBmgkuzLA2nI&#10;80SovYjxUnvB7R3ptGICkNn9x7j4qG7Zt2ID2yOKwrHaYJDHt5+atSBkqLLS6hEbaV6UMzPJ+K27&#10;0u+rsWYMREAbtpB7GtIXf972wSDEA8GrhNU7lcjdG3GK0Y+eBD5uzquk1AS24QzJB2vkg9zW+6PV&#10;WSvUQrEDBXok964l6P6h7bNCqZaDJ7/8Vvug9XADW3JublknxHE026o56Tk2zrGge2bikWutlBJ7&#10;n/yWfFbN/LW79mXKhlXajESWHMfFcw9P+o7NhXZdsKmf8W74+K3TQ+tI38vCm5/4t8jtTTRin0jZ&#10;T6Mre2GLM/tgJt4AelP/AEWw7taQAJy5Cx08T+TVxotZccsLqqoA3AKfunCxU31ANqF62B2s84aa&#10;VKCfs2bkc11fpBRmtqFKAdB2nbtGDkxmqLUelwD97K0HEbQy8Az5rrWoS3cIQgP17RuOSAJA/Nax&#10;e0Qt2CShk9VwN4+Z5rBqcMKY3FnuZyrWemdbL7SDeRKJjaWqr1GiFuEPIKyBgvHMnvFbvrrQe67z&#10;hrY2A9gO61qd+46Ox2qTEdmIavNZoONnY0/kIRdcmv6jSC4wHsKYYxBgiaRbTlukuFVWHOQSavWt&#10;BlO14KNBbzStzbs3G0zBZQL5alRk7R1YaiMkadrrRgl3E7sEDtSN62wKhUEFfNbfrdN/2wbclYBI&#10;7/FUN/TWpAtkSJMfntXSxTpHPzNNlBda425mETB20HY4V4JmSYPAFWOrtKmArNwT8A1WlGG5Qjks&#10;pPHEVriYZ0CPuKqAZGBNGS27yu1AVNAYEWwE3LDDJ707KowcgFjg4z+JpqZmasCFuRLvIXMEzTll&#10;UfoFyJMqSeaMtggIU29Ugqe1SVJwxthQCFJrVGYqeHam7L/QWXcbFtk5G7I6ga3XRWrc7xcZATtK&#10;nmBjmtH0ntrbNwmBwI/d81unpeq3gKd7bSBHZq24JmH7Dbsv1C2pVrjXADtIrX9ddsl7JCbsjfnP&#10;mKu3vtbNxEVlOQ0mTHMTWt62+lxBCryCzcSR2rTuXyXNFdrHUsWIhmIAPx80miKNO4MSMgj/ADFe&#10;u37dt3cTIyQcgVm1cm3dLhVM429waJNCpVXZK3Jg2lO5gGBjDEUVrdqGMtJUjBxuHIip6O8N7Lkl&#10;VwV4BqwtMJsHau6DBj7p8VojVGDKuez2k90ASgKkLGYkV0j07T3nsb9ymVjaD9h4P5Na96RaC3d+&#10;0QGUExPNdV9G9KNx7VpWEe0zKyj7e8GtOPHbgzJnltjd2y4+m/Rjd9oSQIUT4Mzia7n6Z9AWBta1&#10;ZyWDFySsk8gVsf8ADL6NTVr7txCLY2ROZ+fzNfXHpf0RbdUVVbdMtuAG4GtyUE+jlY/uNyk5Pvo+&#10;Uj/DTWfs0qgk9W7hj2A71baP+C16+ty5c0hYPthSOpR3xX3h6T9I2iqq1oFAMSJYmt20f0kOtyx3&#10;xEYJHxQS1CSqkapadzlGUmfAX/2EEVGVdMkMocoQGgDxNaD67/B60ym2mnOyD9ybQq9iGia/Ua/9&#10;I2VtKptQsYURz4Ncy+pPpQJaeLXUViSeZrMtk7tJmxYnwrpH4u/xL/gsLW62gCOFEkL4zLHgV8jf&#10;Uf03d0t68jhdqYCgyW+TX7VfxF+kLYW+WtBAxbazJKsfB+Sa/Nr+J305aS9eUSjIf1F5gt2HgVl1&#10;GhVcL0PyZ1BQp1Js+OL3pAdZWJJJA/FVFzRtb5GDkGul6vQ7S5IHJCDxVNd9N9xgt4ljs3ARXFlj&#10;a9nQxat0lf8AJobIQv2nnmoM5kzzWzav0pMspYL3nFVV7QuELkSRQ2kdGGS1ZXLIjFYJg0Q2SIBB&#10;oZWCRzUGWSGDiZPFYJ5HFejgVA981ZQQNWJ5zmoiexmomeaiITDRNZB+awZOYqLGe9WW2FkhZ7Gp&#10;bhuMZmhBSQxjFQqqKGt0LCsPmaI93CmRzMdqTkeKlMTgULRBz3M/fIjis+4/+EUkp5o2fIq6JQ0y&#10;ncdud3IoTKs4zPmrJ7QfMHmBGJqJsyGAUSBEChsSmVhPkVIA7QZPiishwdv7aARE/nirTLsygHEg&#10;0cXQpXpwvbzQ0iG8Vgbl7xFC0Wh7+ZZbZWBsbMeKi7NtUg4jjilNs9xxUifz+KrYgrZIAGDPwa9d&#10;6BEiagoVSCcyMRWFA7HPeaIGj2JGYxRUJDNJBEd6ASYkipKAWI7GDnFQqjZfSW6NgJVpkCZmt102&#10;oiAWyxAKD4zNc40t/qlWIPAratHqn6gYJ2g5PVNVh4ytnM1+R/bcToejvdLbGkQTIyY8YqTFCLZH&#10;3gTtGAIpH0/UN0m0I4hhErHNW95FIc2lSGIJDHqMVqbRw3GS9CNq8bj/AHiDJO0wPiaUdyQCiqFY&#10;SFGTJ7/g0VfYMQo27zhRBFZvIqseuAEIEDtVESsUUKClu4nDFjDZJjipXJUGEAPILRAipBlUsBGw&#10;ZBjOaiFZ7IYkbQ5kETK1AlGkzzXrYKEgFuQY5/8AamWdJti2hl2AY8Y+B2oVzTWzYzcgpJUdoPj8&#10;Ua1uDq8AtgvPMGmJA/kSIt7wAtyCJ3oY2kVK2t22gtu2xy4GTIJNR0zC5be05YBWaJ7fNM2FFu0n&#10;6Re2AJHdieIogvyTJX7Rslf35KtP+1bDoNK5UXWtwRhdrYx3/pVT7XSm4+5iMGYMzNb1oNLDW2Jb&#10;Z7ZDADJPPHcVg1OSkasCk7H9JYLPKFepNoyART9gLZ2LtYLENndtI/cf9qXJLXN1t0ZmAJXZCwRE&#10;0G/eZNOwBtoUBwx4BPINZMWLe0jTShFt9kvXNcGtLdNpt7/Mkg8Z/pXPvUMsbl1DIMFSeN3FWd+7&#10;p2ub9rIWeRGT8meK1zV6lmks7QWw5zArr4dKoJUcTUaje2BuX1ghhtOXHfqnFJWroFrexbcV6yeH&#10;g0a4Rb3gpjcNpkSGpbUXXTchvTI5Cfaa0UZYtp/3GBZcLvZy1piGgdIMmcGpXlkhkMQQWUHt2Mjg&#10;VA2X6Zsu+xJJYwpnvFL2gLhNxkIBG0kd4qmOg+EPG6CrAXFKbpBB4b5qF1r4tyqcvBZcz+KWt+yg&#10;cXJXgRMGj6e5cJCoIC7iNx5x2oKGOYS4Af0htA3AhQIIPODVbsC25A2tK04msR006qwBZsls/wBR&#10;QX9o3kF0gsCxEcDHNC0y1TEzE3F2biSQsCYHc1MSRaSFO0QhPc8xQrCkMw3BGaRAE7Z/cayLhSEi&#10;YAgxho5zWdvkfDF+wZRrkgLBgDPc1i1auOH2hUgQ5jtWbqBXf2rhIAEs2AJORUTsF25sJCBuqMyT&#10;QsbF1XBn2s9LAEyFBGf60dwHBUWlQMPuOJIpZb7pbuqcljBIzzgUezcYK7KTuTC4keBjzQ0wpy3E&#10;LVxkNsYUJ3XPJzNYa5btFgoU7STn980wtolnbYLm0QxEAtIzSZ6+kopaQA3aBRJhxdI97TjCKGZn&#10;JYTERQXVbxHuMyfEfuFO2nSSxAhhtk8FvmlIgWh7gcbpuEDI8CrBkxdsI5QcGDHcDg0a0GdHyJaJ&#10;LZIjtULl0SwVgF2/mPiiNcY7CgCjbuMjNUwEye5LIGFYlIxg/mokn3FiCwHPIoRQMLZkYEt5M+Pi&#10;jWb10sW2hcHnkxwKGgkzwsI90BXUlUkUG4nt3GOwEMZbMmKiqoE3BBuOBByJoXsy6MXICjzNCxkW&#10;SsrwGtY4XaM0I2mf9qjb905xUtMrvcYbiDy57gHGKmLL+4okhXGSPFCxlgWJJQ5ABiDwYo1tLh3S&#10;RLTEHgmsBvdWZKjdADYmKgLMdSKYwDOYP4qgrJJZQSFCYHVJ+09zHes3VC20b3jEcERxxWCLhvBf&#10;YAI4M5aiXLitvXKeQ3xVMKMkJuwLJmQpnPk1KVth7hIkYjyfNTuXiFU7Cndh3b/ioamzKIff+T2i&#10;KS2w98Wgd63edZdAN0HnuKYUhcqwDkwAczXmU77m+6N8KVHMqaXvn3nnaFZViKkWy218hFDohOAS&#10;PNeFpV35IJEjvJoW+Fkr+3I5ie9eZCd5TL4JzwAKMm8WRMg+4WMSRHem2Fx0EXduIJK0u10kI1q5&#10;kKcjHFQhbkMhchhHjPeqaBjL9k2W+Qtv3YAMSRgTUAGQKbcMRyfM4qTsoad++YABPfsK9bv7PcB6&#10;HAmIoGjQpoiWG5TltqEYEDcaHedzsk5gY/w1NbbO1ti7ACYI4PzQHuqQkof3So/yNCRzS7YW0zM7&#10;M8faS08GoL7hvRzvGDUGtl43Y6ZE8GKYF1otk3SBknHBNUxsUuOTDKJ4ggz/AF71daDUQekAgrzE&#10;TVJaQMp3dIRpPzV7obhjYJBgQsd+2PFIyrgYbBaG63C3DH7s9u9aDrdMWuNsurDEmZ7eK6ALBS17&#10;ZAI8nM/DVzjVqBdcGdykjPBFTSdsZB/l36K4ogZYuYUye4mhsje4YTngjtFPXQpUGQGXsByO1CSx&#10;7YVi33SRmYrophyFBuDNKgjEioiQWIReZg9hRGsiACM/tI714psQtskHknufioQCqbg+1lUyJnha&#10;iyKWMR+fFMsltlcjsAADiZoD23AaEkQAfirTCVETbCkgyYHNRVRBxu+ZrKliAGIBUSSaxksuQMzI&#10;xFWiWiLYtgmJLc+K9eVQ2GLRHxmsQIY+TipCJYSMiQfxVhdmWL7xjbUYeMjdJo0s7TtQhZJ7VgqS&#10;pcYWIHmqsKhXZsAkd6xsJkDiJk9qmIIBZc0NQNsEYJzVi7JAAqB2yaEyYYzxzUxb3CE4rDnBG3xV&#10;ogF1EwDWDiB5FGZRuUxQgpIzVkIbYrLQMdj4qQ7zJrwnAiasNAOZk5rxEjipFOa9tPEVdkIHnmsE&#10;Vk4nPNR2kVZZ4VmIrEYrMzFWQlMxnNST90t2qAk4816SaqiMIwUcGaytycDHaKEJE1lTEZqUUSDd&#10;qySsMYzxWd2Qfmag0xUIE/p37VluDnMTFDAM81IxBoUiHpGMmpL2POaGOBU1By0RH+tQhE4POKI2&#10;V4Ir0nqhh5NDmSc1CBN07sYrJPSDAOagBkbfOCayzEx2IqUCZ/w7qmRjkbZAoe/AEyayZmMGKuig&#10;ggCf6RUhIuAbaCBO4lqKv3iDFUQIygKZbpHjzXkMsIiSDE+KHJ8GCM1MMNuR8TVFE1RsQ0wamYYD&#10;I8V5Q+F3ZAxnArI8hf79jUspgZVYgYg5NEVP3FpCjismdhlcAyaApknnyKgNjCsSFB6gp+381JkO&#10;VKg5nFQZvbABGSIJFQuzPBBipRV9DTXTDqeNoEckUMjZuhsRkEcfiotsVBktisPJ6iu0CMTOaosw&#10;di7gbcnxWWwWk54HiobBvmZPJivBREkmSZz4qwiWNsQCRM0REJChmzGAe9AaJaeGHNSUDauKhDKk&#10;/wCIQxgxR2lm2qI7D5igl7YAJyPis22B7Z/aaoFqzLAmF2bSDUyHZ2xkDP4Fe3LsCtu3SIx2ry3A&#10;FllJ25EYqIUwYlYPZuSORNSUi2YzPE1FRER+RNYRWheSe4qwk+DwZiFZRDA5rygpmY7mp4f7X+P7&#10;V5iVDqzDIkRnNUQwoXA3SB2PzU1YAKGXAzHmsJcMFnMg8Y71loZI4xAP5q0Qly1oLmosm4rCgNkc&#10;4rKp1AJ+0ZoYA3TG2KPgiJDepAH/ANBobSAhZgYwexqaxuxz2ipiCwnbjNQtAwpLQAMrJ/FQ2D21&#10;YEksft8USdu8eDgfNea30od4M9vkVGXQHI/blsTUuMfftBisi2FJBfjM/mvFXhJABifyKpsuiAyC&#10;SkkjPxXtv2sBk154JxiP9Km5UEGMYxVEIFofIMAYisuRwIXE5xWGMMekwfFeeQTuWOAe+KhcSRwp&#10;kwf2147+e3nyaxbIYwW7kjFeMQp3QKouuOzKQ4YiFnzWXwZ5qe1AuRI7T5qbKG/aY4FWKYo+zqMG&#10;O/xUFHSOr7qOxhcczUSomduTwKtDF/IMJiJP5qABhYaplBC9WTURAKirLDSkxyYnHehAkqe2czXo&#10;EsVmIwTUlMIWIB7RURGz2NzNFSHJBEDM1EcGRRFJcvIyBMVCA2a2VPRBA5oikdMZxkisq0yN+ImD&#10;UIP7QAD4qiqCLIMHML2oGTJMRR9qqr5P5nkUB+kFYwYq0DTMsF2iAcGsOZDRIEjFMOgXaV5ZZqLj&#10;kbxEioXRgptyRIqAXrGBFFeSQM5xMcxXghyo/uaEKgO3bJBGZrBHAbg96Myyo7RivMqLumTJxULB&#10;uqEFgeBWHkkGceKgRgDyea8R9pkzURA237cwKHtMmKwoUttiDU/2E/3okimzBM9vyKcF1TuKqARE&#10;/ilnRQY8AGayxZhOOJqURNkCuQs8HM0Rol+0eeT+K8H3yJ4yagzEk5HkzVkJldtstuycVlgxAGBN&#10;QJUgzEtkCvZbk47CoQyQ3TgA+aALZHLAGijLEdo4rwQg7fmoVYO2Bn/M147ZJB2n/WmFUudmCPip&#10;qSsCMDB80LLF1mSxEg81FWChemJJ6hR1UFYUZk4NRDMsKQDnE9qouke2ldpALCO4iss5MHseBUOr&#10;aVI+JFZTcj/AqWUEUkx22+Kw7BmBABPFQmCBHEx81lXQFdw57CiTIkYfxBjuKwucdqbUMCP6isso&#10;c4ZTtHPE1AqEdmDtHfNMWWDAwBjmay24EIMACY4r22Y4z4NU2RowjKu5W4NO2bSwDvY5gdsGlFuA&#10;BSPPIptHtjaxLEZCg+aq6FSM3eWhoHEUBjcZhLqwVO+MUVLp9t+QZ5PNY9v3HuJumBINSwUJhmKu&#10;NoBwTTSMACotnfggzRHsvt3bAkYrDLKjdujtipQzkESu6A2wgSQeDU2fCspO5mCmMyKig3SSMAc1&#10;4M3Ts88HEVRdP5J3WMBQogNycGpJsCztJIIry3QlwbxIDAEA9z3poqLz3EQiIneRERUGJA7yk+3J&#10;3AjAUcAV62yAGCRiB5qXus+3oDMmMYgAUtuDSQoWBuBUYqy3+hptVum4ARJ2tjmKwmou3EDsxjdA&#10;jxUBehnud8Qo4ohtk3BcQwUEkcirsjVhrXsqLrsSCICn4rN/ajKEuFtwkkivOVEswyIlfM1kIQIX&#10;M/3PirsXsIHK7okk4aj3ZmJMuQCewoMq1ud20niOMcimWUH27hWCRMGrB2HrKkXwF5XBngxXlKqX&#10;bed5kbiek/AqHtm4p6mYx0kd/wA0T2bf6YBHkIMkvVBU6CrcMRtg7c9wwFAZpW2WWJwGHNMvZuKA&#10;hQEiJPcnvSdyyrr0Auqk7ZPFQCakSYsl1rZkNw0dxSTlrlwMFCIOKI14ncyTx37VnYBuIDEypH5q&#10;mi4NgMiBPU2AeKIbTHdKDxIPaoPFwDBDBiA1Z1OGuFI24WR5FBQ1EXuIHXpYbRjMgiih9oBgbpJH&#10;/wATWBpkG5Cf2eaXt3XKmU+M1STJdjReUaBO6JjgCjF0M3NvAiaTgG5kEFhiODFEtsIySdp4jBok&#10;y9oeQWVETapzk9/FDYDcVCyDncK8qMCVgchsmKIVtmILdJAB+TRbgVEPsR7o2gzGB5Wq64Et+4Vz&#10;IxImIq3CfqHbzHQT2oVy4+wGVxMgjAoLGbBRT0TgrjI7TU13ODAUIpkFSJxQQvtsqncGJ7cEeKiS&#10;GlwCHkzFDZaiPPtBLMuY7GjM4VAGSVZpDAzVaLSowDNtWCfJkViWa2GEKWzHkCr3BJFjca1cKtvc&#10;TMYwaVF1ywUMVJBBnMCoae6y3HLMYC4X80VSrl98KMEz88Ve4JB3NxQkkbBH5NTW0/tttMjcCojk&#10;Vj7ykKSpMTxxRCdjrb5eSVE/t8USZGZezuKjYrYwBiKXu2xAw0M0nvgUQLs2Sm05yK9smHyRugoM&#10;E0SFyJNeW6LjEQ0wAMA+KEAm1CQNxJmslWcLstiAcjuamHK2zCgnjOc+KsCg9kW1Bj74IInkVjds&#10;JhTEcDBNL22i4qG4qA/d3iih1dSpBZQZFEDRn2cuovDIGQJqQ07FgGYMeAR5qNoOSgbcEJG0nxVi&#10;A5ZVtL1nEj48UtjY2itZCrOrLC9zShc2dj7dx7SZir8Wj7ptswVuTGc1ULYY3XWQNw4oUipzaApd&#10;B6SMxO6OaIrI5ANv21U52jkGrlLS2ltqyrIHPYzWdZ6ei3VZhtWMxyTVoHaxXSF0RxakhcZ5A+KP&#10;d1jQASZ7niI4mKRsX7h3EkhZicCBUrV5t/RB2twMkzTlIlcdkCXwqcLlzM80IG4biqrhWHfyKLdv&#10;H3VPSMR/7URGuBCCOG4AzFGZ52iTW2NmWQEAnaq96XIvnZAEEQ0cJFWLRYtW5JDkEh+xn4qNu64T&#10;2mtQOB/5fmqYtTkmVsb16CIUEyTzULlvEwAY5PzTFyyt0ldoV+IGJo9704AggPujbHIqkh2+yp9x&#10;ioBB3AfiaZReAzAuZmB9tNs0wsAFenI70G3bcOVCKx/OKFkbASzb1ADbufMCpPG8QCihYIP7qzbI&#10;/UYpBAwAIzWVuXCyA3AN09JxBFS2R0jFpFUB0tsoPIpwW1MKhcs3aJFLm8p2psZTJBngijXb+wW9&#10;pYEAESew8VYDFnthvcBRy0x/UUFgsl0MCBiKcD9TL07d25iD3NIXLQRXG4qVqyogSxbe7MMRAPf5&#10;FDuBngBl3njGDWN5eSjE7V8c1BigAG44/wAjUCJrdCIpA6iIkia8ly4wRiQVUxB4rItuo7QW80u1&#10;se2JUlSQPwfNWhMkmOWUd9/tLxnBgGsrauAHcgEDd/8AEVl2UqAVcFe4xuFTNwlAFwrYhjM030K5&#10;Fd5EFrRgieeaVtsiDaBIbEEc0TUAGJUqAoFLhgyjBB4EUmQ2BNuiNqTty00NgpiE6qi7LtBJPyDz&#10;UVYue4xEHsKWNJFVJSWNCCeRET/eiquwgee5qH2HafM1C0mRtFiFO7cv7jyKMHDbYbgx4rDPsIhQ&#10;VUf0zRdrMjdWD2AmKhbFwGlgFIjg96ioce5K7sbaMWfZghvBFS9si1AaQxnPmoREWRUKseW4qCKO&#10;C8GvMhUK0iRnz/SvMysWlRFUi2yPY4jwTijsxSdwk7ckHn8ULcJQ/tk4IrygpcHSAImrLPIMAjBY&#10;QOxmobWiOO1ZL7oDmGAxGf71M/aoYiZkE+ahCKqTMsWEQBQmcFSYBJxHijwd/EE8yag94Ado3ds1&#10;ROQNpe+YFTUcqMk8TXgUJcfHFQO5CNrDA/tQlOyRaZWIr2w9XnxWVOCTxEkzmpEPLCfuTE1CgRBB&#10;MnFSTBdSWjkGhqYwTIArKJO1d0Dk1RY4QJkEhT3r1tZV9ojOZ70FRvGW4MZ4NSuACZfkczimFJEj&#10;MtkSCOfBrwtzILYWYjvWGaY3EcDjmom6QV3JI7VCUE3MVHHHBqLgwXG0jg/FZtxuI4kT5oBwVBjH&#10;NQoLbMgQMtxNGG5IB/aKhsBUsWETjPFPKFKThWnkiZFQFsjaUFZUDZ3+KxaKO3QNgAIIOZNYFxSU&#10;ZUB5mcCp7g0Su09iINGDRhGDb2eyFWI6TFCByQOfnIisrtcSeAaKFgmZIaow4i6YDArthvuHJrF5&#10;FJDhgB5ogN18bArDj5ApdSEHQCQWGPFC0WEuuocttYlV7ChKRPf/AImiXZRz1zuqFzqDbmyFAxQt&#10;FkGH3/ivKpxDQIyTXiIX4I70vEqsg7VPNCkUOOwI3HDiMjuKINu+LabWiCeZoJCuAWbvAFTsOUld&#10;wImPwKgSCBVP9sZxQHtKSCLlHVWVNi3V+6cjNBuhIHAAnPc1QQRUgqY+0xAzNQdyztkmWgKRwKx9&#10;hHXIrIUbeSZMTULciLFxv64gzNHDI8EhYaJNYSyGLDcmBRERCrMFgyIFQW5GbdpT95OGwfIogBJL&#10;IPtH96w7QNoQiBIxBzRdjn203AzytUy0wSA2wMMrOTAbkg+Kv/Tkd7o/cREFuxqiurdWW3lo7/4a&#10;vPRQu9cmQszHf4rPm6G41bOzfTunF129qIRs/JIyK+hvp306yltAt1WQDLgGFx4PNcG+l3tt7pNw&#10;kPlwBEntFfTv0tfVbdlFUJtRWzGB3FeV1+SSaruztePxxcZOXo3fRfTv3s0Avt3FSRg+YrYbn0+t&#10;uwjBVOw7gpEOVH45FN+j6pLty1NsW95IB4wB2/NdJ0tvTXELe0brAgCRHV3x4rCskqtnRhJLpHGt&#10;V6atxFIC7w3SRClUPmqY/T6qcNDe6yuwDHtx4Nd9vekNLILAIZp3QIYrxHxWqav0xk1IdbTBY6p5&#10;/MdqZj1UogyScuVZ8++u+mW19sBBcZhtViv2DzjE1y/1D020lt9rYBnZzJ8jxX0N9TaNtPaKMbbq&#10;uS8gLcDHG0dzXEPqbTi0fc3oGAB2j7jjJrr6bVSnXJizwUH1bRxv1i5skLcUFypgDKn4PiqLSa5r&#10;TXULFZ6pjqxV164fa3oLYXfjzn48AVrl25F+2ptyH6cZz5FduGTg5suTpHpfqvtWrABMpJBGc9ya&#10;6PodY9u8mwqB7O9txJyeCK+e7Wr2AJDoqg7mXz2FbjpPW7pXTm7tLKu22N0keD+Ky5IX7D072vm3&#10;8Haz9RsuwqB1JsaSCVHgDxWkaz1PfbuKGLEud27Dz2iK1VdVfKGb5ZXETAPHMVT6rVhB7m9wxXbA&#10;5xxmk7K9nSWdyf5X0MazUqVh3KXN+1R+fMVRX9Zgp93Yhhjd5xQ7qXBayiruadzHJHmq3VFLLC2x&#10;MBtyt2z+K0xkmZo/huroxevO7hHIUx+6hW0dUE9SrIyeQaWvay6ItAQMliRJzwTQGe4E9odUMBJ7&#10;T2/FOinwInNMAyj2zsAEtKryIoLKXKqSrEiW+QO1WMsg2LEhjmMqDSTguZcjfPA/cO0VojIyyQN5&#10;3KoO0DqrBKOAeWEkQYmpp1O6rbJAEFe+aAbRtFLiYcA4arcgNooiSjMVZg4IKlqXawyrDghSQVBM&#10;gx81Y7gCQ6hzw0GNpNV14MXxb8gSZA+aGMnZWWFxoNZO6QFQIxAbHb4rbwSoRbQ3BByp4A7Vz23d&#10;G85G4HIFX+j1quoWT93VAiRWqL4OfVPkurl1xZeXw0MCckk1O41o3FPWBskkmJ/FV2ovi0+NsCAA&#10;DWLl7e4RVHnq/b+TRqIdWIeom4oTasJzk0jYZy0CQT909pp8ohdQkzH95pXUvcSEIImeMyB3mi2l&#10;bvRhLZBQb/skyfNTW6yvcOw7oy3b+lCLmFXZu2gGCeQaY9l2DnesqOBzSZmrEWOgfa8loIO4YjFS&#10;1F6bzFuORu4g0hp3dyqTtYGSecCnjd3llDk5yAv+Q+KxZYm/FPihpgbjFlACMdoUHKnzWHUKLTxu&#10;2nZ7YxSy3lcgwyBpkg8MKiT7iPDDzuOKxyix12XvpnqBsX7KKCbTtwf2EdxXTtB9SBBsN8bYOzdk&#10;BT2nzXEGvE3VtW0fco6s7RmnNLq71hTBUsXAE52+aTPDbTJFtezva/UCLZf3boKwSynsBxBFLXPq&#10;7bCqWK8kFYERzXILWtO24puDLYHmpWtZfFwuzbAg+2ZLA80r7KGo2/U6+7rGW410DOV/xJ+KodSR&#10;LrbILbiwxgLVa+qb3JC7MYQYkVW+oaq8wV3YKQYFoNTUqAeP2J3tSHc/aOnjiSOCK1HVuji0zhwF&#10;aWZuZqz1V2EHtndmB32/FUGqbkncT3EYmtceaYq1TKx7iG47rbMjEkwCKQbJbZz3NG1LdcfOD5pV&#10;W6jwPNaYoySZhVU9p4PMU1aBJLZUFoE9hQBZYsgkNmT+Kes2xMRwCc0TFSG7Vm299NjBsZHIJ81u&#10;HoGim8mSOklvmtR06Kbgc3IGIIxXY/pTRpf1FoOjC2IyvL1q00fyToy6lt42otbvg6r9NWbK6dML&#10;DGQSciPNbVqLyMCocmXEwsrt/rx/Sq3RaABQlsjajkoTAZQOBVhf09yLbBRDIQSftLHyORNdmNUj&#10;PGclHnsoGtW99+Ad5Y7iIMKPBrUvXLzPBSVEdJ4Yit6uWH/kxdg287eBIn4rQfWLDP7jb2OwZYd/&#10;zSNS6iBim3I57qNGVF02jOCTIiK1rUSvtA5AG6eSZ71unqFogEm6RuiRHYd5rTPULt1EumQdp5rl&#10;ZTqQ4aRqmqZD7kOTMmYpbJJ3LMx/aoatFZ5GVPUxqJ1DNyYUiPxWVoNUh1GRFB3YEkT3rJUbLd1z&#10;iOEMGfmkTfhVXKoq96z7iHYdzlVaYPmhpjHJDyEo7bJUct5ANRFwXXDKdwnbnGPFIvcUXGKk5I5y&#10;a814b7nWDI4GNpqtpQ3dQF2FwDo4+AaFetpO1dqyJBJmlwybh+n2G6czR2utGFA7R8VKaoshtlXL&#10;dqKlgrG1hAAiR5qO9QzANllg/EVK1mI3VHZODy6dzbVbU85JqYQB1SMgETRLUlulz1CSOwp8qoUA&#10;PDfiqc2i1BMrLWk22lVkeeeamFuZXaCGyG4ire0w72gp2wxY/wCgrC2F6lCLskcVa1LTK+wgVmbQ&#10;zc7yNvarnSayHtsQIJMz3Iqpu2UDOB07f7geaILd1doCdLCFB7mj/qWRaaNVtN30/qIbb+junMEn&#10;bFbxoNVcNtYb24IIaZ57AVyPS3ripi4dysP6Vs+l1ri6kzLHgcGO9ZcurnG6ZcPHJrr36O96HVLe&#10;e0xaGZoLEkwY4jya2nRX0RS4uAl22lT/AJfiuNemepXGkljMf/QRXTvRNSb3thkCwA277t544Fcb&#10;U+beK7kdrT+C++1UaNj1Fm46E+0qlDlV+64TnJ7VRepJb0625O5irKAgJIY5C/mukaA2HdlVlZwc&#10;sw6bYI7+asNXpNNctlPfCkFdrqACSe8xiuLL6zgpU1aOvH6KyOLanyfMmvLOUYdIe0NyyIEHINUe&#10;rssWViB5O3C47musevfTtoGfaTcSQWTc3J5JOJrm/qWgOlv3kD7beFDHqOa6On8ni1XMWeY13htR&#10;pJflHi+0a4qgEKW4lwTwBSWotvBZAQzcHyKuFsbHcsjsRie+0dzPal7tshgxbYGX8AjxXRhii2Lj&#10;JxXZresLFHCXgWDcjzVRq124uMsAgkL3q91lq2GxaKncRAyfya1stbNxy4XB2hiORW+GmYM9QvbF&#10;3QEg/wBRPilb1i5wiGTImcRVu2kO1BIYEyCBwKtdH6M10MFA68Cac8TQv+oi+zUG9ORwpWWUcT5P&#10;aoDRPYNwFlYiJnJH9a6D/wDIvf2puQgq33RStz0hkIgAqBkmCI84o4wfyXuXdGlsbxRujLEbdpii&#10;r7idN2wCwEc+fxVnqNAW3AICAYA4/tSNzRvbbcRAIxmmqDQr70XwF0jlCE2Q6tI8VsOk9QcGRthF&#10;5HbtmtbR2zc9oE9iDirKw7qAEy07iPmihJouBcvqrhMe4GZTEk4iqrXMRvAEzO74NCDFvdlczMr5&#10;pcXYW51EmIlsCnKZJRVUebVSFaSxgYjmK9budbsBmcyari/AVzgY7DFHtZZJEkmQeBRqZjliLmzq&#10;0T3VEg7Y+KtLBQLv3EtiAROPitVW5liqAsphp4NWouXMANKBZaMRPatGPPIzZMKOl+ia3deQEhgW&#10;HTxNdz+lLlnVX7KqB1SWBMYTivl/QXb36ZVVjsWxXbfpv1bays7wEIK+3EgfP58V1tJmuSRxc+Ca&#10;3OvxR+j38LtNauJa6/v2tt42stfZPo9mw6I9sSdoUknJjtX5+fwt+sLNwad7brZ6YhucV9n/AE76&#10;6t21bFspD7Yg4rqZIOSic/FlW6VPs+gfS0VAp2qCRAWtqtaW0GOx1OJKAQRXPvRPVrJhPdEq4z92&#10;TW6WNftWTcDMZEjBNc/NiabOhDIqQ3fsFcC3Kk4YmcGuYfUOn6dQu3Kt0r/vXRdfrx7IC7oGSO9c&#10;p+qteTv22+iAWAwfnNXgxNvoOeTo+XP4jaS3O0xtDNIPnsTX5u/xdRDevBSXJlWcDbOe1fff8TvU&#10;wbpt3LzKpLHaMmB9rfivzM/iZ6xdva5t91iBPbiDiB4rdm4jRk3XJc+6OD+o6YPcdSSWDySwjiqO&#10;/pAWuO2FxwIBFbFr9errcF0AkDknLE5qh1Or91Nu0AtDMBwteayQVyZ28bxxxpvltmt6zRsO4eBg&#10;1UapTI3mewjFbVeNsIGWzC54+KpnutcKFR3njGaySgu6Nn3IrGknyzXNilgA0eQRmkzpVlsAYmr6&#10;5pLrLeYrlP8AI0C9oIO2ZZBOaRJGnHPhGtvYZSPNAI/p3q6vQoBZRJwyjtSjqhQYJNEhliADCM1F&#10;jRzbAIhqFED80VlmAJBM14mvGAOazIEYqFpGMA84r3msYqRg8CKsujCkyayWNRxWYqFo8IFej5qX&#10;MSa9u/8AKqso2D3IV5EsrSfgUNnhnKwoIzU7fWCoDROagzH2yGYYPB5IoBKIgbWE/vmCKUeQcA0y&#10;RAACweQBShZwxzk1CjM8TUWEzC/NYOP71ksahZJJK4AxWSYAnmhsvAJjxHBrCwJz+KlBJkiVkAms&#10;SO7d6wMsVY1lm5mJFQo8xOCR3ipOexrDII3d68AzEmQIqFDenaGSB3mtk0d4G4zfuIgEDOK1FWyT&#10;BJFXek17grgSpkRg1StOxGoxqcGmjo/pjXVRmZDwGEiOfFXVt9yv+m3tpO5l5NaDpdY622BkK8Rz&#10;M1tmivMvs2oOTu5gNToy+WcDVKKkq9jrWbwOBCXBIk5xUFNz9jh0A5iCKHcLXHVWY4IkeJ8U+WRS&#10;1r9sxtWnIT1QFWe4ysNoCsGlo48RQwgYEK7jrO6fnwKkLasURlFsTIfmY81bBbUl4ORDCPH7hVkZ&#10;X9Nw2pUFYIURE/k1F7atu9tGUMD1sfupwE+0EF2ELSoI5rAYBpNlTA6iD934q0FGKvskUchJMiIJ&#10;EEyPFM6fSNsIuOwtpBAPLN4jmhWETcqiWYMWt44FWuk9PFxXY3bgu7pECGhaXknSJONFnobDILe4&#10;KSTG04X4raLemS2t0SYSJhvtJ4z3FA0dq6NPaue2haCQCYL/ACKsLiMoFz3VMLuYJiSORXMac5D4&#10;T4Rm8QF3hwSQAyoOduDM1rHqmpsvclAC2+WU5AjxV1r2Rw0nYHhsVoOqeXLllGeQMDxXT0un2mLV&#10;Z20uT10tF5feJb7toEwKq7xQui9TEIWhvnuad1N/cA+4iY2AYmKriLnuknG6WIGSfAFbnRz6d9oV&#10;CteR3e3C4G41jUW7hWyu2MbWZc0VmFtXhTCwSS0/5djUgjMwe0+HzsPegtDNgGCbeyNrEwxnqIHc&#10;zUHH27Gj2+oJE4HJo6sjA23xIIDuf8qIWJIVWAKiAoyAaCVMZGIq+mZkul8nkseAGpa+qA2kUYEt&#10;LcAGj3HQtaAGNwUyeT+KBqypa/ZUMFLgSomAKXYzZH5BNZCqqsq/bCmoKlosQuQ0AyIj8mngLhO1&#10;XXIkiOPml/YgRvOeT5AqnMJQhwKLZWSLjAE4hecfNE6NwI3oygqAcRPBIFMIUuh5LAOwCE94pO6i&#10;qGLbwCdoFJYxL9gcqNsopMLByB+aIyqFVfcVhP3GsOELBdhBgGG/2NFthWvAMrSgLDbiKqg41wQt&#10;Wrtxh7V1G3DqMAcc1NHCMylAFuTCjBkVi0tpGUjckGZXJb4NeN5goYqZ3bj3ipQaa+T15P04RY/c&#10;dvzUJNtUUEDdy0TTLKSOsFSQcqKXO0+0VcIAdpJ5NC7GKmAOndVUKZFxsiIytQ1tq3CsFIySwA5p&#10;/wBxmDhWlUMK5NKLZ3KrKSQTxzH9KrkpRXyD2IAxLiNsErwB81J3GnCBXJZ8Hd38RQ7mzYhhVLOQ&#10;F5n+lBvXWts+8A5iCKtJg3EY2jc4dN6bdgYeeaSVrgW3tbG4gKTMio2VNtQIKieS0mT3inltrbAP&#10;uIBmBE5/NWXaF2S3bZVbJZ4jxNFvWQA5CbQh+4xFYt3jlA8GDgjgmljYQNglmAggmRQtBQ5MgO+Y&#10;CgiR8/E0X2y2CrKScDdyR4ob3C6jY2LXaIorXkZFHVv53dligY1RTA6nbv8A1FZjMYxBryo63GaS&#10;ZWTH7Yoz2zss7h3J8zS9r3JdoEeSc0ILohpc9d6TiRHBFTRCyg+cKZkkCvDpwzKwAgfE01gLaH3g&#10;f/UkULJGwW3cyq0jkwg7gUJlKixcYAyx3A8Uc3rbxF0iSR4j8mhbOnpIKlcHmaW2MjGT9Ed8uG9w&#10;ZXpJzNJsjKDvuQVBknuTWFtKyKWfa/xxFeUyLnuEOgO1ZqJFsLcAxDS2DgcyOKmN132z9hnO0dzQ&#10;RqjbBgHNZ37DdE4K8qKlMjfAJrVpXB37SBBJEyalZVhaYl8ciODNQtv7YR/cLCQAI+01Jmtw/VAE&#10;HPck1GXEWSwrEGYM0QoXubW2xuy37vimLlxrilGOBkN3JPY0N7wAncQwHdaG2PSMAux27CTuiKld&#10;Ko0AxyCQOK9etwUuQVAHM96iiHBKEk58AzQtjljT7Qpes3FtsXYljG0/8UzcsEBnbgxJHmoo+A5X&#10;7Bic48VjILkOYbrNs9qEKkZtHNuQQRIPg1tGgtN7SEIGcDAnkTWubi9xQ9tRIXAra9JZ2kMwBCtI&#10;BkCDjtSM/QyHZ71WMe0jYG7JnJrQ71u4HfdLbTkfmtz9RvDczoCg4n9pEVpVpWUj9TYCxMjM03S8&#10;RHVXJiwASx3ASuQe0UIopgLdmBMxgU3BQZuBgD4zmhXr5NlTAhWyK1qRYB0G9uCpUc9qWZOsFZ2j&#10;tOGpsWEZSCIgYoVoKTsVIHGTg1VjEhKFKnpmD3rL7mKgCO/5plh1JK/mBgxQo37wzBdqkjyaKwaY&#10;AKoDJJJI4rGzC5HOKYVptsBaz/5DMVAshdABOINXZNrAowAbtmTiQKkqgbQcY5+TUg24tDj/AJoe&#10;1rrMAV4mrLSp9B0twD0f15Bpd3LK/ScnEdoowXFvp/pPP4rzXmBgoYGACMmqDbAEsO48gUEQhzLD&#10;kRTG07Cdsz/lWCgj7gCuaJC2D3HELGeKgSBuXaRU93EiokCJ5MxFWEjzKAeJFCVN88YNH9rgAR3O&#10;aGUwZBINRMsxdSDyA3Iob8xmT/SiLmAATmAKyR857GrIAgZJmvNgipuJnqFRKYA7ioQAy/BrBxOa&#10;OE4M0M0SZAR4rxjEGpMpj+teMycVdl2YAkjNeBYnHJrIUSKxtO2ahGYINSPAzWQp5C1CMVCjIJmp&#10;hiKj2meK8q1GQIpyaiDMHt3qK4NSWFmCaohkMQMVli0AeTXp5xWII44qyEt2OKlmCAJqEQRjvxWQ&#10;5yIJzVUURrxXvIqZInxioyZNWUZJJwY8CKzt4ivRtX5rM9ts1VkJhiRERJ554rOS4yJFR2xJ4FZA&#10;g88UJAiQW4wceKyGUqxJ2zQtqdRmajB4JqUCOMu0L0zn+pms7oB2qQ35oShgFgTivKp5CmeaEENd&#10;YiRFQiQJE1FeBLf0+ajuznBOasoId4gjg4FQI6gO/FeGDkk1gAclTzVkomWA3Rn4NeVgIIX/AINR&#10;eCJrIfcAsSPNQiRhTiAmKlcEYJHxHaoAEAFRxUwqqUMEnk1AiK9ztkCvSBtJ48CisrEEgY4/FDgi&#10;JUgDmoUjO+XJ8mIrwYBkEYBqLqWaSpMjgVIjiFqF0R3ZY7j3ogcYb2w2OD2rAE7QVx2qT3BgxxiO&#10;1QFwDKNpwwieGrKXgQ0DIaT4geDQAG6TiRRvcOMgRHaoUuDASSxCHq8cf1ohUnao7/2AFDWdwIL9&#10;4NEXapPKsDkdj+ahTF0EKwnk4ovVAXAM1hlYrzhQY7RUQ5fabgljxVlEgxkGCAD37mhGAwKggjmj&#10;tdUuZQsOIPigYhNrEgf7VdETClcHbcnGBFD3rC4Qk9u9SXcu1jxGCKk4cOCI7dqgaZ42gAHBI+OZ&#10;oi2ECEzmRAbFYuOMdR6DA+ax7W5bmS2ZJqrJYEKGORtIxU1PuTH4M+KmoJXceAMVADByZiKoogqK&#10;ZHfaINQYKq2yOqBNMnI27awF37OwXI7VCNgG6ju3Abv8qzdQJOOcTM14KWWTifFRBCMJPaoQy4lg&#10;Qw4xQz1NkgRii+WUTA7+DUNu4masuLDqDAlRjgVi6ArEfacGe1AZ12jYc/NTa4GHNWkSiSCWJYgR&#10;n+tNFGtsSEU95pRAVcCQQRRkZpI8sYNWVRG8ihSm2YzM4zSotdWCfApyNtpQFJIJ3GMEUuZBBJPn&#10;iqshHzJ5kY4mvKoO2ceBUik7QWkRMCssqx1TPM0JDJUERkwe1YUEg/61J2naFUqea9koZGZFWmWw&#10;KhwrA8Vk/wBAAOaGzSrFpmpBjCyoMCiIYWecUS4owSDnkTUCB2wIzREZwU6ZqrLBEmV8diKKFYzK&#10;njB+ajkNAWQfFebcTG8/6RUstBACXUySImRQyh28fNTNslsCMVBWM55HarRYyJYqWBbn84qL22hS&#10;RC8A1O1eG0EJuuEzk4qLMCxEQJyeaD2WLsDJgz3BockyJM96PgBiGPwIpbKzntVooKrQJGT8ipyT&#10;x/X4mgE4WDAqbOGUjgSAPJirYO0k77T93VtihlgGHUeK9EcCfzXl2kggcVLLol0wTAk8z3qEFZPY&#10;4FecScryceKmBOJzPFEWiUAkAcxiM4phsNAgweSO5pVWbcJ44xRN0knIg1ATwWHIJ+M9qipySZzi&#10;i3CX3FjOcnvQ2BInJNQgZViZHYDmKgzIf3w3B81hG6gRE1iQDMySZ+BVMGmTdidogEVG2UBYQdwP&#10;TPFe9ssPv/I7VkC4MQJoQqIbIkuCDOTUA0bRHBmpqhyTkVFg3JOQKlBERKx0k55NMgDcDEwcCgkE&#10;bCT/AO1YlQ2SQJ4HerJTDIMCP9a8XGejnz2qJLSW2gndUXCgncDJ48VZKZJyrc8ARUg6ASFmRFQD&#10;psIYGsQVUyMRULCkgAwBPEfmpK8bhBCzJEzmgYSAEPzRUhcwVBMyaFoChvfv+2ZGIOJrGyIG0b4j&#10;Bxih9QC4MHAnxRi2JCHYIzNREUUQa4paUbjmaMCQFaPio2VZy7ArMjB71D3AjtkxBlqthGLrFi21&#10;SFPiioVKNtBZnIifivWXg3HLECOBnnipLuRl6gZzjEUJCV0AXFVBznAzIobM1zqZeRwDGfmsWVBJ&#10;7xME4rOoVN+NwMCfAJqBcng6KylhMRBHeKy+/wC4MCTJ2AQBUPatMbSkBJETwJojXYVFW2PG5c1C&#10;yLqvQQ7RH4kmie97bKVOO0UeZLSpBIif96TVFaY+YAqAtjNhtu4liSy7Ru7Gsbi7oqiDsE+ahZLT&#10;tMgboUDMGnBf3EY257d6hF/JlWXuguBAWig39WHC3FxJ/MVHaVuKzrtbgwfNFLztt9OTIK5iqsO/&#10;2EbUyUghixGOI+DU2ZFLGBMng96Vs3WtzvG/P4NA2jAIhi8TERNGhUpMeVCSZBLiMgyAWoLjaVhy&#10;COCOKzaxcEJwZxiYr1pzvJJKlpgdoFELTfAZnf2wNm5hA3DvTJce70ObaherEz8UurZVE7iTUkvb&#10;pHG0keZoGHGXZCDYUA3IEyCB2pZjeKvvXH9qd3oSqqoC7cTmk76yWUgdJ7ngmqGI8Ldsz04Y/gCK&#10;VCFQF3GORTJRjkXBuQZoawwAcmT/AEj4qBV0YVmD8QZgZqdwMozCgYOctXiYCMTgLggTxUAi7EJe&#10;QZYD5FCwwl26P2iFg/eZoy6kfogMSFALQOarXcsQGUgSTNNW3ccYAXgVTIhn3VCsA5IGR/U5pd3L&#10;h0FuGJxUWa0UVN8x1EcZ7VFk3HkzmPiqCbDussHKmcKVnIihtPu7Wghcn4Fes27lwgSJGYPgUYWg&#10;LgcrJMkEeO1QlMwxYuyoY4M0MbFto7tLGQAewohFyAHX5OYobXtyrbiAMlomAaoiIoJA3OOT9tFd&#10;baNbBMTlgTQVFt7g2tIDQDECjELvDbBIA3f0qWEhhYNu5DnaJgTBNSbV23JKEwoDZE0glzeygqYE&#10;zR96wuCFmZokyNjenZXGyOcnwtNqzF2AMqJiarP5ovulIScFaMjyj75JLYijUqFMtF1CXLdhF2wH&#10;M/4vzNI++numeVmSwxjwKg11m9oMvX2bAqVzUM7KOljuAOKJFuaaojdVktMbaCHMz901lHECDs/I&#10;z+BWbSvbcBQoiZE5FDuC5sIzHMjtNXYI2l07wdxMDxMU/oLrG6jHATdMY5qpXeg3sYO0CeAQaNb1&#10;IJ2kwWkZqrKTLfVaiXJ3AhkJgYKmldNfXcoRpk5Jqvt6u2gUM5G0MoUZLGsOxDKY2ntt71bKlIul&#10;e8WGMgysgGCOAKFrx7ttWiHJkgnJIxFILqm6Vj7VEfJPJmkrzljJaOw8EmhYSmg9y3ccEsBE5z4q&#10;Voudw3EZkFRwo7UJvZRN3uPkFcZih7NOgc+4yHBMZkVdgWhg3kul2ZAFXGe9StNcltwjG5FpNnw5&#10;5iZivM7kJdDFnByvgVayEaTLTS3D0o1wAsuO8RWFuQqBWLMpghhwTVTY+8k7VO4ndyaLa1AUGCYY&#10;y9WslgbUX2ltqZHu5eM7Zj808SBcMM24ghgp5C1rVvU3LQVfd74/4q00+pCs/VnbwDmtEZqhE489&#10;AyuQXwN4EjBM/mlblxLRUqSRxPeiXH3PtJZjtiZxRF3E2wUGZG4H/WlyHw65Am7tNyTtETODNYvW&#10;FLBzc+74ECoHc4Ki0NvlR4qTvcks1sGIIMVEDkYMXYIkh5EjwI7RQrzFl2W4CzIY5A+KOi3LpQqo&#10;V98gARI80Jd5UgWRIYEZq6FqiLONrmTAIlandvvsYKgImQGqNu6Q10bV3jABoGouhRaCYJEf+9UG&#10;kjCqQc4AETOR8V4tHun8Q0RWPZCsIJIYkkHufNefrt3VN0lo5XjFEkDJJLsi9lSqs0EscmfHcVi6&#10;3shGY8zzxFFC3tgQ8gAhl8nzUZKFyB0gbciZaj4EEVvs9sgKROZ8A1gXlQ2yMwpz4oLklZJg7hAr&#10;JBYE21AEwxIzNSyWLOxAJuEnIKzmgECWXye9POjO4P3KU7djQrRMrviM0iSGRkLC2kO2xjAyB2jv&#10;WASFYHsA3/tR1BO5gSFPapbCGYg8QDPcUI5KyFu8dqrCnOMZFQdoZscESDUyvtFQTIiQRiaWF25J&#10;YY/pULoc9sqpO5RwdpGCK8jBGdgPyRxQjqGjLSeMeKgzqgYKpII5NQjoJ7QDKysADyOwmo3nb9gC&#10;kk8cCobhcI6uQIPaaILZlFzAHIqFX8sgm0gROOT5NZUEe4rAFiJUxxWbaM26FkEEAGpKPsWcfPaK&#10;hTYE3CC8ET4Ar1yZAEMu3qapBSvX0gznyRWVtqGaJRWyENU0EpCpQlTKxPP4ohgNt5UdjU2TaVXa&#10;JGRXt7AcCqLTMQNysRgmJFedlYNiMgdNTQfqT5HFCtOQyCCMQYqgkSY4gA5kTGTUQFUA4MYPzRDd&#10;UFlBJM4oV0B5QJyZnxUI0YJO8k2oAEGomZAzPmiXG2lZHNDM7ZicwBVpA0ZKMxJEGBmpI3SpKyRg&#10;Dis7VV1GQQMzUluScZ5GKugWyBJDGQRxgisXHVoGwUdgxgPJntQWQj8rBaasiICWuZyTBxXnCjEH&#10;OSKMZ4jB4jtQdwng/wBKgZHdJyP6CigMZUxg1AA8RnkUZLTgcgMxzNQphFKGWjuJA4iptcOQsieD&#10;/tUblwkwfx044rCElGAMZnNQAYAUXANuAAJ7k1iTKheaAjlRBZSBgmKwDDRKioUOPeY2wg6mBJnz&#10;Sr3F6mGVIG41hmnJALL4rCvtBlQMTUsiGC4uSFc4AgntQSBxEn/UVmzMwPu24HY1hQ0Dud39hULP&#10;LB3jhZ8TFEchBG7BEE/PxUrdyEgpMnaYMUpbUrvkSAJWDVFmFXsDyQYomwyxSeqQUNYKhjagEkzF&#10;SAhgTjEj5qiELQCoJG75pkWwhUbd26SQaFNwQEI2jLfNTClSxDGRnzk1QTCtcT3BFraIGOSajctg&#10;swchZWT8HxUmd5Y7gQFxioNbkhhJ6txB/wBKogOyxuFQeBzjxRbfWQRKiMDyaylwlnK3No+f9KJa&#10;OxlBmUOIPmqZR72hCsBPYgHIimbgVg8mEYAz3ml0MvcI6D+3GaeWyxZDGTAYUKKaDJbbbuNxipG0&#10;44qdrQOLk3FJQrIPcVc6TSNtZicNII3eatNFY2NZF1N6FQwVaqZSVtLqyvseh3HUbbZYEyQ2K2j0&#10;/wCn/aa4wGdvYYDTBArbU9Ise19t2X2nwfIo5tDK7oLGSoxAjH9a5ebK5Wjp4MH23yOei6QWwxQh&#10;9pggjIFdm+n/AFS0r2y92U5I7T2B/wBa4+t9lthmtICpG1/3HyX+DTXpvqSWbVyWDZVsmCpJzFcr&#10;UYXNdGzFLZ7Psr0T1K093T2LZSOWAzA/xGa6Bo/WBbuIgvC4kwgZYVj3g18lej/UNlLbJ/Mr0sSj&#10;CQYXIEjJrqfonr9o3rbbt1toxuwxOTJrlSxTV/idLf1uUVZ9PaR96WmLqstLEiYoOr06ur3d8NcM&#10;j9wJGM1p3oXr9nUK2wgqZ2giDA547CrC/wCuKli4WdVuKJSFY5PEUnn2h/2JKa5tGk/UWiQ3FVlB&#10;WCw3gCGcQD+a+ffqT05UdpeUD7JIAMgyCI813v1nXaMW9QHtEZQ5ckZ5Irg/1rq9KH01tNsSNhYk&#10;BzwDjvGDXR0j5SEavE9rZ87+s2FNxrvudQZiVHTDT3mqMWkW6yMStwKCqDJM5NbP9QPYu3SGZcja&#10;NmVxgH+tay36Za4cB4trsyQQOfxXpcfRxoLgU3OLirsjd1CT45Bp/SWXffO1SGG2MEBqxJUBt6uE&#10;Ec8jvTtl7dt5W0fvAIXO40crouMUmWVu4yFVUwjkBCx4o76i6/uWi6KokFXG4t+D2pq6l1Lm5lSG&#10;XAYcMeDA70qykNm2wgQ0EfuzIrHRr2CWvD3LSI32BgEJwpqj15UI4VkMkfndWz62yLtlNjG0FYlG&#10;BlXjBkDiK1/WIW2f9y8d5M8KTxiixg5FwUNy9cB3NaO+4BPkRVfqBtbYyttYiWDd/BIq71DGHMlT&#10;tA2JkgmlP5EewocRbSH6furUpGX7TkhFrtxLzISFxBMyNppDVuWtnMiZEYMVaA+7eO4qACDHJYHz&#10;VWjfcxU78g/4YmnRZmyQoDedlZkRgXcqVM8ADis2QtxV6oBPfJk/7UvcuLbLBYPgjkeYqdtk3JJE&#10;zjOYpohS5HLUkyqfB3R1TwaDedxgwAfiKmju5KgjIBXGRHEGpXVXeLjqVOZWZqv8B+iovq/u7wmW&#10;xAANE015gCNjTEwOQac1qXAH23DCgACMn5FI3rbKVfBKD7pgz81oi00ZpRaY9cvKoVAwf3Mux/YR&#10;2pi/eUlgrESPuHEVSadNxDMsb5PTTtq1tvW1VSywdx7U6ALYQXpKzI24RhzFZDbgtxbjQTGRAIr1&#10;tmKS8xkREf2NeVQQJRmEdK9lozO/7iKuyN/5ETI4pgXQqG4tvqA8Tik32lIRtvG6D570K8+10tgv&#10;0mRJxB/FImjVCdUPKB0ttbdPTOAR3rNy8Pc3W3OTjvkUgztc91w24CJUdh4oxXAFsQImZhqzSiaY&#10;5BlTJUsSsAsT/wACitqUBZHwkggDEk0h7ttLVrBDF8h8gRRtRcCAnapWRsPk0lpDlPvkLdvQqbxu&#10;VjAKkyY81mxqU9vZEM/EUoLjFiBG4rxxA80bTqoWXEwTuA80Dii03xyW9lwxQNaUcAktxRVddt/c&#10;rAv0qwHcVW+8psHp6OMDEirIb5hSxdQCo7ZH+tZZI1YwtuCbacNwRzuFVjqCshtwBbHn5qz9wuvR&#10;C7IYzzVPe1k71KBdxiQJxQJjZrg16+0hgbiwTkpzVLrHgK+CogTVteubGclVCxH9K128VIuOwA6u&#10;lZ5ArZAwzVKhS5tL7gNoOY5oLMMyDnvUPcggt+YFTJC9pB47xWpcUZCSptUELjvJqxtqoELubcua&#10;VtsoklM/4RmmrSneSrDbmqbFSLv0vTA3EU2QUQ8Hmu+/SVizZ9uFZITczDJzwq1xr0LRMbijeY+7&#10;GTX0r9PaFwthSmxyodSYhj5ro6NPkx5Ju66r2XS6P9Jm+cNEdX/lFXdvQi45G0jftYg/buP+IUta&#10;W4We4tksfclwWiVXmB3Fbv6Xpgtxr2wbX/UX95gjgD5rot0kZ3uk0UXqfps2m27ZGCRCyAOTNc11&#10;WnVTe2hdoAQtGCIyT8iux+uqdrKiLttrMR0lPJI8Guba+yHX2g5ggMd2B5k/FYcuV9M26TGrbOTe&#10;sIHQECQi89mB4rjvrZU75BUBuBwYrrPrQWN4LIcM/cMPgVyv1sdJmUgYU8Vzpy6NUY/k3+jTLjM5&#10;dwTBxUFuMVBYxRboIZlLyBmknlgsfceaGkV30HLNuyy/iZoaXIJ8HsaEzQIKiY7YioQYUEmVMyKm&#10;0Khq7dw8qSBxOIpXcvTjJoZuTyTk1FiZ+4NiKJRopjBcwAGmstdxG4xzSxYLkDvRnUSB5zUoIZF6&#10;DAXnNMjVFyA2Apmqq2zKQeRxRPdOfFU4Iuy4tXSoVNwbc3YTTtu4OptqxMEd6orSkAkRPyadt3Ji&#10;2IkiZPBNKnjDjMvrQRmL743CCDmKZdtvtpcMSeR/vVJprp2FCR4mcg09Z1DICSNwjk5rO8Y6M00X&#10;N1zFsCz4mf3CsyJZ1YyTHkUvZ1RhjuG2OsKc4pvTe1bNrBwTAIwZ4mkT4RuxtSGbOkURtuMRHU3c&#10;fFNI6qlsqvVPJNRUuDcJhFJhoEyfJptdTlAtrdtMblEA/JrJNtmmMUXfpri1cU7o8sOCa6t9P6tg&#10;bo9wg3CCFHDnz8AVxSxqWtK9u2qkvnOTPett9M9c2W7avCkyVj4+a815fRZJwk4xPR+G1UMU1uZ3&#10;/TeppasowudIbbuH7o7NVonrF0MH9y1tPVufJUr4/FcltfUFlYK3kU3clVwKuE9aF/8AmAhLQA8J&#10;gZ8188y+MyqVtM99i1OOS7Ruev8AU/0Wf3wQ1zG7vP7oFaR6xqTaV2a0i5DHcQx/ofNVGr9YZmiG&#10;ZwY6GEACtX1frgF29vtIrExK8nx+DXpfCabLjpNXR5rzGfFOMv2OXs3Ld/erTbJIMqB+BWt6m77y&#10;j3XWTAHz8A0le9UuW0uD3hu+49UwT3qlta1dpBZp5Pgg8xX0DRqS5Z891GJJscvXrvvRaCxMCOx/&#10;NAtISVEKTIDJ2xzFKXLqhpllIUQoxih29SkvAKjcIIyc13IZUkjjZMMXJmy6TTu5O1AJclQeI8Gu&#10;m+h+h27ibriktzgTt/pXNfTrpF+wZx9sNwK7r9M64G3sIYgvtCyMAitTppGTBD8+UQsehsQjMqwW&#10;JkjcpPGQK131D6etXCUQoAx2nELK8+IJ8V1ZLaAbLln21H/aYEJI8nzSOq9lyGdlKINxBl4nEr8+&#10;TTcOBPmjRqaca3HCdV6A0s+1SxbaPAA7g8VQXPRGtlmNxjEqCRgz4Fd+v+kIxUFVnaQrA7gVPeO9&#10;a9d9BFoBSm6R07DJCj88VuWltdnIcnjql/k4Ve9IvqkvbJUckZpRtI9mALbyV4P+pNdof0RPaJDD&#10;pJOZwfHyKrbn025Rf1F3ld3eD/xVPRP4KjrZxlTZyE27iBTO0jIgcxQLmmN1VZQobmCPPeupXvQm&#10;c29ivMZAAMCq8fT/ANrrbYAttGcUjJpHFcI1Q1qvnk5ve0F1WJcCVzI4PxFSuWUuljlWjAPAro9z&#10;6avXHLJaJRMMCCfyRQl+nn9kj2pHMjDE9hWbY6NMc0XKqZoiK9wrhnHEMADT66S2VDQQCSGLHA8D&#10;81sreiX7Kp+k/GWxwKWOgcAlSo3Hd1cEfB81SlQU1FiGjssLaw26DzMTFbh6ZrrUs6zkwwfgH4iq&#10;J7brcZQnV3J705pCJNoMgYmZbufg1oxZZJpmfJjUo0fRH0f9XX9JfsC2iBbaZQ5kn/Q19cfQP8Sf&#10;5a1a3k7TKsGP2tX5vaS/ctSquZMs0YkVu/ov1RqNMto+6wtkywP+Ou/pvJJRipI855PxUrvHdn7G&#10;/Tf11btpaRbqgKFg9yx7V2T036zQg/qp8nus1+R/0p/FBLFu172o3uQQFZoBNd59C/iujH7gMcEZ&#10;j4HiuxjlhzLs5OzPp3FSXB+geq+qrbkFmyUwDhW+ZrkP1N9Tqqs120DCloRp3nxXDn/icj27TvcC&#10;wP8AEI/sea5b9Q/xLuXveDXiyqd5CYAjzTVgjBN1wao5G/Vkf4mevW9up/VddzAhjEjGRI7V+cn1&#10;nq2OruM9wKQGQODJImvoH64+tXcAIiorknob/MzXy16/6ity4AqK4WZIHSPj81ztbni48fBHhcXG&#10;S4p8Gp33BKEpKTA7VU6pvaDEOA3FTvsttcMRyQvIEmqrWMpW4qwQI2z5rzmVo70FKUIujOo1NwkA&#10;P0xJHg1IX7ShiyEhRiDGfNVF18XOkDzmj3HDWZ2A9xBrHudmz7V0O+4GF19xAaJE1XalmdATcLEe&#10;RERSb3bm6CsCJgUC5qSRJc/IFA0m7NMLSSB33XdA5IzSrpJhewoz3BdZSBEDvQV2CJYnPAoWHbAk&#10;Ele4HE1DHSGGRwKkYAYGcGBFZFwYAHOJqgk2LMg5AwKGVIPBpophjPHNeYAgFKtMJNiRrxPFGgN3&#10;rBT4yKKwgVePBrJWvRVlo8e1Q3CpnABrE/FQtl819tn+GcGKjdDDdwfB7mlSOmakGjdmTSqM573c&#10;gmZ4mhMpHkkUSIAzNYhSw24BHBqyAgIhgayX4+amWOCF70HcZMmM1YQUbhGJ+awoBIbn4NTJAMjh&#10;hgdqwFM8fmqTLVEYJIxXpg8AqalxOKwxlFERmoUyIzJ/y814svjNSC5WDWBho8eahRndkEnNNWjv&#10;IkCl1fBULjyRR1YHYQRE8RxUI1aNt0jMAGDAKMiTO2tx026/tO4MoE7lEiuc6PUoplrfeQCa3X0z&#10;V2J27oJkwMYpOSbTRz8+FSiX9tlbeSrFmM/AirC8jMyooQSsyDJDfNUtrU3tlxBt2ssy2ST5p8C3&#10;ct70cqYAVYgMfNboS4OJvhJ0ndDayVKXiJIyFH+9RZC5ncUCwkTiPNZNy2k72BYGABy3zUbaowCu&#10;gLREHFNRbqgrwt4hWUlVjbyD8imE9tQ8IGGAY7VhrqBUCMp+0EgUa3p1vb26kYDiMH4oqokaYf0/&#10;SLucKgSCBuJiJ7ZrZdBogHt3SwWCVEyd3kih6b0kkp0jbcQbeWmtrtLChGW68Ai2TjYa5OozW6TG&#10;xwP2AOkayuw2s2kDMo5HcVnXa10OnJXBG4kARtPAPaalecaeGLKQQxDKZIkd/BrS9fqySLgTZ0iU&#10;HUKvS4nNq3wI1Uvtx4M67UvdDJn2wSwTiB5BqkZFRSyrIiZY8mvPeW8pf33AYczhSOwpJdSqhcKw&#10;BypyIrt8KJyYZpy42qiT3G36crY8z3/tFKhzLIW/8lWMxUUvD3X27kPbblQeDUEYz7mzcwPt7lME&#10;DzSpMcmiShgVMSrA7lAkfE+K9MBX43GAzDv3IFYvaa0L4lILDuZkijsL0hbiEHaAEHNBY1IGVcb0&#10;hcMrnGajcW4FHtghXbHxNSvJc/SX9QMDwMgz5NCVbRF4sHLZBSYAahk2HGJhWDoS6qSp6VDAQB8U&#10;raFxusP0Cf8A6DXriIbCsLCgmDjBFCvMD0DCsQIBiBSuSK/0NkW0shrVpeqeonFCLxDhiXKbSYwt&#10;QbYFSGCqjgR8H48msh1JJHUhYqjN3qlwMVswtmbVrckw0gg8jzFRRm2Mpfo3FgRmIqd7eoDIDIhB&#10;ig3rly2xKAEkTAHA+Y71LDSIXmW8UywJH+leLqXUiMKdxPDVhbZzc2brRGZxE1DahB91SDgQoJx5&#10;ioWNAC7t3YwduaCptYWdomDPBNMX9MENnrDKAPtIlR81HUxdtliYESSBNQLnnoiz+2jS7sC2QOQa&#10;DaRU99bqEnwe48001nawAMSoIPO5qGUcJLMd0Q/kHtVWGroxpxYKpgptO6e0keKSvBnm5ujuAMU0&#10;5YG4WT7uDzt+KVbYiyvSswQ2WM+KgViy3XfeGC+cLMn4qF1lDLuQy0EAmRR7NpG3Bg4O4lY714Bd&#10;qNbO3a20E5gVHJC3G2jAUq73GtkRjmDJ71C2tvdtdhHJ/d+Ky9wW3gkMXzzNTuIqgPEtIxHAqby9&#10;iMFP1gdo+wk+aTDXStuNu7/ICn2S7dtm6oLbTAI7Chvb2QqMWBA6h3J7GoCntYO490kSR0n+hFCd&#10;ke2GtiJeSaIqXVZipU5iO2K9qGKCWghmgwIigkaISshZDkE2XaVkzx/WfFR23HgOsSwYEmOaYu6a&#10;fb6gFZQEzUyrLp75J3jeIBMgRSpMkVfogybWG51UljOPFCDOBKQSDiMEeTmmWViNqjC85g5qD2nV&#10;AzoZ+3HI+aBsYok2UF1tKVUnDFhJ80s4YEBtoQITyBuqTi7cPU+RkkDkUteAYRIA7Bhn8VKHQdei&#10;vmCyEEDn4Wa8WuLG60sMZU/imTfhHyMAAz81WO5bcdsmYkGqugtjbJM67X2oTPeYNM2mhhNoyq+f&#10;9aXEuVLwFwI703aGGaeoAjNSy1jdmJNveSBwGI81EXmEB2VQx5I6fgURrgcKSIZ1gRxIrDpK2rZA&#10;wMtPBFQvaDVg7kFcgRK45ry2pFwBjg8nO6szv2G2JIxI5qF2DcDtxH4yKFlJO0Ym6emFBJloyKnc&#10;VzceWIZYjNCBZEJ27STJzFeJJtXOBuWR3JoGOiRdHyVMHdx3ot3ceXAO2IrF26P0hjqA3RnIoCHd&#10;IV8z1eQKEMd0QuOwLNInGMitjLjGXa2qjhsHzVXobCuvJUrBUvyfwKsbzuLchS3PR2FZ5u2GoMof&#10;UfcJJk7fB5qltu6uCydsCJFH1QJZSHPmZzHiksqrkktmVjMVtxxqKGwjxywxcs1zahBjIqCsSyB2&#10;OQOB3FNIslC6mSuBIxQ91yFJaGkiAcf1pgaSJPAuKoJJiQRj+4pbc0uWgAZxxUySCJXqBkkHEeKi&#10;zZVwwVh2ORFUhiAEkwAw4j816AgIKLJxk1nayFm2AZ/oKM+yQ2wiV4PAbzRFgHXdu3Pubg+BS24d&#10;5z9sDimTaYpOzBMg+TUQrtAGG5nxUIeW2hVowcTUVEK4GO015JX3GLie0VFmeU33Av4Gc1YNk527&#10;UOcRu8VJ99xZLCQYFZkMCBIg8EYNSvKjFCOkH/KqLFFEMxMyTNeIRlHRHJnvRXIJXvtMT2PzQHG6&#10;25mQDAIogWmDa7gnMisAns2TFTY7QVQYic81EIwjsG4JqyEEAYkjdnjvUwzN076kFLMJbieKieNo&#10;UZPJ7fFQJMiRxBIivKxh5esr+5cADJ7xFYHUCcAHvULshCgR3ahR9wkkCjZUyeeAaiiN2MCaKyrF&#10;+3OZ71nb38YoxtcxnNe9sFfv/oalg2KbYJFYAYzGJooXEV5QvnI896KwyAUnvkVhgDOKmzd4oQB5&#10;HaoQgayBFSCkrzUBirLo8SZNZUV4sZxUR81CBS2AK8fzxWBHETWIMGqRQT92a9ujtQpERFSq6IFD&#10;ZBrxIgzNQxUlAK80JDBYVMjtGIqJMxNSNySKhR4BjmKIvBIfPJoCvxGKkrCauiMMGkiagxYEkHvW&#10;c5k15Svk8SKqgQhVjuOBEH815WPJXvQx5nMUXcUHVuIoaIjyXAGmSMVKMEk5oayrGBIrPCgkcn+1&#10;QlEyy9HTzWV2bip7A5NCDMxJ5MTWIEHGYyKlFB2gcCI4oRu4+fNY9wEVEDEirRArEMpgT3k15HJR&#10;gcmcVBmMA7a8GIyKsgZ8BVZIxM/4qiFkjxFQ3cGe/eiJgzxAx4qFNkxbgZOPioQ22MnNYXaYJ55N&#10;FJAJhoJqgSMKCYYnvmpHAAVs8waghAUsc1JzgSuTkHwKgaZOYQLxkzURmBtnvHNeW3v6hA/JrBzc&#10;BxIx+ahCTdZI2RMiiq9tAsiV4UChxyeD4msO0MFgQe/NVRCSE7IJAM4ojyMBoJ5qAY+Jz91QdtrG&#10;DPzNRFMYNsDaQSZMGvP0SSpknFSUKdoVJPcjvQw52lTg+TViWet3VViYJY8fFTVCBcgfk+KBuIUA&#10;ASSBg1H22UsOr5AqyrY06qFiQ3T0jg5oLGGIJAEDjwKnduBhZGzgRBMRWHgIygjzNUMT4JM7LLYI&#10;4xXi5R1gll8HvQycqN+JmpLKqAWWCxk+KuiGC+MgDdUix2hZkeKjcYm2GAkRtoeVUmf9yKtIjYVd&#10;8tBgRBNeLA7NwhRIobGGMSQImamxFx+JJwtRgWCEQwWcnmphWbJ/bWLyyoEYntiKk1qGUZIIwB3o&#10;Q6BC2zFCDB4xUlKMyAx3FZBViDAJONvEUMwZXZULR4jao6BPkZqDAb5+M0V9g7yscVAmN23IIH4o&#10;kUiRnaCfxNEV4V1mTwKgplE3DvgHEVNJA7ZOPOKu+yAboeCADnuDUQNuJ5MSaOwImXxQVYHODB/v&#10;81XopE9qweTmsNtOSTwOazcUkMZG1jOeawzqP3HbGAKoJMx08yeKkCskTGOTQ1ZjOYFe3qAQxyfi&#10;pRZKQEnYMGOeaEq/bIE80YL0jv57cVFQd7FjtNXYJFSBJiDtr0kQQOe01JFEQXw1BgMDjAMTVJFh&#10;RbJJA/rUFK9pI/cRWVtxtJBgeKJbbYduDu5jmrJYTDSYyfFQiN7MM9s0TegBnmYJPaskqv257yao&#10;lgXBUpkCRM1m4yzIUkEZ/NQLgkn9pxWCqA4kAxzRFpmOogk8zROqJA+4xQ8HCx8diamzFeRFCEC2&#10;SFkz8CoqkHjNGaJMeKiJVhkz2jFWi6RFWwCT8RWNjQ2RE1NrZBCGfMkVhftJ57VdEMFTMR8yaztE&#10;GcYk0VkNxw2/qA48CgsZYFsioQyExI+2shiCQT92STQnM8CPipjcADOe1WUGJUgLk7qjuyVGAY/N&#10;e6p3bxNeXpOVJkVQJhlMtKiO8VmS4nArJGAIJJNRJy48cjzUJyMAMMDgCZHJNYdlOCCSOfio9BCh&#10;BH5PBrDOXJ4g9uKhCRSIgYjtniortIY8A1lYbjEYJmBWVbgMJUHgd6jLRjZG7kHAqG4qskCjO9vc&#10;NoMY5NR2/FCELuzEgcdxWSNy5Uye4plwGRSJPcCg7yxxiDRIEjaJldxwPNeKEQrZmvI28POanbX7&#10;Tgf5zFQjMgkkxa/qDijpvb3HXB/2qAXblTzjFFRigQhsqe9VwUZ3QFKvMjBNYbeylY+058Zr29dr&#10;nJEyVFSuMGVQRtBMgVVlqyKgtEATMgiiW1XrUIxYn+4+Kj7JeFt3MAT4J/FNKXd+wgbZ8RVOYSRF&#10;k37yAUI4BzurzJeUqUTPk03tBRXR0ZlYAdqzet7L23YT3MHiagSX7FPZuMFbYozgTk0NgA6oVxkj&#10;5JqztNZRlRbnVMx3C0owDksgETAnkVC2hfbJCtIA/dyJFESADtAgRkYmaMyrcCsZG1ojgT5rLWi8&#10;qWBMyIESaFsgncIAMqRj8zRbdz3Pb6cKJM4ipurBLuB4xQiG3AKVcRH9aiBaJWWW2W255P5o4Msu&#10;IJ4ApVGNslAcHkUTT3njfswvHeoRImyHfBYlmBHVjihW0AjbbMASTPBo925cdgS23b+45JBoTXN1&#10;2Af+GqrL2k0X22DSABgmeZpl1b9M+6o+KWtYJUMOJBjE1OJ2PIgHk/un/SmJ8C2iHvNtcK+AwKnu&#10;RUih6t0l1WZHMGihYLbQoEERyTNQVFtXkQAyRE9gfFRstRIpZtXZclg5GBMTQmbdLI2QIot3Fy27&#10;RAOfyKXush3qEIESMRQ2WsfAwksqQoMZ+aZFsFbTOep+StK2dQC59tdoIG4NyKcJQOoS4GHlsCe9&#10;SwlA8tp33BQZB3Y5gUMuAhWRv/xt80VbzlftK9fQZkUFkd5cwG3R8NVlxiLvadRG8EBTu71DUIFt&#10;4Xp24JP+lOW1Dj7p77iO/iheym8A28RBSf8AOhYxx4FEv3EBAWUKxmpW0c22Od54+KctAIGLvx9v&#10;gGsvplFodQLqZBntQg0xF7sC2sBs5A71NWcloYbuw8RU3JncLSDHA7UtunI5+fmoEkxhLp2jYSzA&#10;Fbk4mawl21ujcQAM/NCZmd23AKQZAHc1j3GVncL8QahYWy1roidpyAc0QXH2MwQ9L58RS6anIjAj&#10;t2IqdomLm5zkyAP3T5qUQmvuNxu8gcbjU1CBXhBkZFCQq1tQWaZ8xWWtsXP/AJWxjx+aotEzsCW2&#10;YECiJuiFKgZJI+eKnb37CqkD/EOaNdshvaCqFmRuJ4otpdCC8rbEsJjxUxaUM0ltyzwam821YNh2&#10;goRUdxbafaChTx3JqUKkJpcuRhsFf7GnrBKtLDvJgzP5r0gSAg54OMmobmChjBZPujtVpi9vI4GU&#10;ncxbdP8ASmzcJbeWO0cjgEDxVS124JccuN0cR+ak10lm3AFRkDIg1dh7Rtbu9OTB78/0oDXIVxuk&#10;AiWApj39lmNpBZhj/BSzsu9sEqOY/fUst4iVm/HuMqKW4j4qS3xLwYWYg8j8Unce0hgzxyOBNC3K&#10;NoncAZniKm4r7Y8zO6kRCtME/Hao+8RO1cgABRw1J3WfaPn+/wCamVuhSUHHbn+oqKRJRpMutqTs&#10;AhrmSBQkUMQu0SG2+A1KK5KNDQQYzz+aesOB0QFO2WBHNVYuMehe6wkgFTDcAzkUSP37I3DcI5NG&#10;Ko/tvtFsN24Ejv8Ak1i8bawy9LEYxxHaqG7OEBuWrm4OFVN+QImVWhPcAa+eQG3eJjtTtzaX3O54&#10;AmlLhN1hsYRkZHNEipQYuN2wtIuDJH9amLvROwhyQJGTNZKKoBkqfA+KCSokBo3GT5FGpUJlCmWq&#10;/sCd5k+CO9DRmW3AWZOI895qvsMbdoFYLM3SJpmy1veygsSTDKMAUf3P0Bta53FiLgMKLijtn55r&#10;1oKGYlyYXEcEDihah3aXgMowJXFZsalN922QYAEHjnvRxYEt3tFte1CBkYKT0QF4meaAyq3TIbvj&#10;sTS2oujbt3D3BEkZoY1ILh1hOwIHJphE3QkyMG2BUlpAaeCKy/vuie2AYwxODAoLlStwcEvM85FG&#10;aXUi4OxPjipwVTDuUBPSkLBakLoSyWhzkGBHAphbre1vCyCokxFL3FmNu6SSc+Kqwa/RIXV2EyzA&#10;rtFCvONrLtYG4QRmAKEjm1ugN8/ArJkMpuoTjkYirJSC3GLNsAHnxFYCoGCHcBGfMmgrqA8xbJJM&#10;n802rt07jwfu7zUJQOyEtMx9wsSConEUFLahbhbqIkx806pZgilIgTPn5pUbp6hkknxQyLiR0+mV&#10;3tdRB5k8fimLiKpYm2JmD/zRNMLdy2MkRxWbymy3s3bm7vg8j5pEuzRBNFbdsKu0usg/uB5mlxbU&#10;MZ3gqeOZpm86b1O4xyAKWdsN1HyD2o0kA7sD7UFowpBiRXtPfZAI6jnFFupIALHyIFKpcY8cwMih&#10;IOBx1SBtbiBkRUPcZ7blTwRihozQwDDeO58GpkNbLgwWBEmoSmTZ4aeWIwRQgSoBmDHNQR9rNBqb&#10;J1MN2ABE1CqDyFuAxM/1zUQpZkDkRMfkGvEqAxk+FA81Mg27a71O4CY+DUIjwcqzLAB81BCGyE4B&#10;Jo1y6WAIWccnxQ2viFwpYD/56oHE86qiKGOc4GZpQgtgHjJnzRkHVuX+xzFRdzKwR2yKAYRJJdX3&#10;AQ2cVBklyFyGnNTW4xcsSSMyT3oaEhmMVaBkiCjw3Y81OcpkjGJoj2iBb6s1m0oOJohbZBiMnz/t&#10;RCNjlgsSK9tUbmg5BwDgV5SwGXkrgfAqECi2ly5mROZqDIIYNBB8fFQ9smUG7diJ+aI9kmR7eB3B&#10;xVBdIjtJLQpoRc7SFx8zRxdZdomZxQlVlUkqDuJE1LKbJFWEgsMjn/apKVZlMRI4PaKyyFFQe4CW&#10;EfApi4CF2v8AdxiqDTALIBiNs4M1FVcrA4J4AqSMiryNwiMV4qVafckRNSycGDbVYIYsSsMDUQol&#10;pTvImosRKKeZMEYAoheWgZGZJqrBISYdgg+2pIbjbFENtBJFSXLDcCABiO4FCtsxQwTg1RKClvu2&#10;t1GfwBWGtq1obSNxbzkRQ225fmD3xNGuICwggSeR4omUZFlYSDmJaairJuJ3AswjArNvLMzW4FQV&#10;SqtER28zVF2MkuCp2kADsORUVjJBLESNvPNDQMDA7Hg8AUS0GJY7okysYmitFegOxogTJ+4D4pli&#10;i24AbGROajqUBdmDNJ4BMVGLw6IAGZzVNl8hFuc7gO23wajIIfqBgyYr0rACggASQM5qLneWyf7c&#10;j5oSKzzsgYuUMbQAKm0kKRDCJ3dx8VBbbGM+IqzS0wMBQQzA7aBstL5MWVJZBMnuI7VdenacuyHf&#10;EkzQ7entt7as0gPh0HA+fxWxab0594ZCNkwT5PMVUnxyW5RiWVrQpfs3S3SZUTgAVsfp2jtsHbln&#10;GwwelQvz5q70eks3CCoIVWgELuk1Z6HRAapXM9OSFjB5iKz7m0+Tbjioyj+F2O6FTy2ZLEnOSRMn&#10;+nFM6j0pHe2GY7Et8mJJOQf6VuVvSWkRGbFxvsESY+ewmgam/omBXMsyq0iDuAzE9hWOa4NksUr6&#10;NB1GiZUbZNx4IQA/cP3T/tXPdRecOWGX3soJrrPqbIXcfzQ2hNpIEQScj+vY1yz1lLoLZgA+ML8U&#10;rCr3Cc0G3FUWHoXr76O6rZbDKe+exH4rs3pH1Ba2oiGFtHgz1N3/AAK+crF+2l4iZO0QY+0Lkj+t&#10;bz6X6qyG1ue267txwcnxik6nT2nXY7Dlp1J38H1/6T9Qou9beo2srDexG5Lg7NiMjirZvqYC7Foq&#10;MjedpKQO+a+adB6z7tx3a5sAeQgBncOIA4FWzfUttbiks9nBBBSTu7QT8/0rmrQs6r1dVXR0n1j1&#10;plsh0Vl/VK73M4ywz4muXer+qJqC1wvaYuZiMyOenj8Ujr/WFi0PcuRs3kc7X/HAnmtWv3GRreQx&#10;bqLTMjmtuHT12Y803NqnS+Cq1r+6ZSCqlgpYzubiDVBeN0JbY2+TuUDg07qWUoZs7DO5JxnxVO+C&#10;qq21i24gmRHiulidCJyGbhDZS2cwVQcH4otm9buMjC80gkwcS3iq5S6ptVzJMqPDfFOm7vPAAVhm&#10;Igxk09SEt9l9pdaVdyxIz1MxphUf2XCIJXqJP55NUFs3dxYbSWQgkGSQfzV5Y1gwqv1gGIbMDyaG&#10;WL4QWPK+mywNtrdv3PdbcBt8puJ7D8d6ovUUa0L20NlsFjJG4Vb+7N26FuKXHyVHGZqtvXWuJdhF&#10;WcXNx7n/AAjvIpW2mNk7RTX9Mx3sXYTbPWp8f4xVXCNbi3LGBuZ8QZrY0WzadLUZKy0ZMNjmqG4C&#10;oYTJGWEzNGnYDpdsXezcV2CWpByWIiaR1enja9tXVWQbozFOXQdx2lyHAQkn7TyY/FeOkYpO92Xm&#10;F7g06NmfI000jWHRw15gZ/1NRVoS3glznd+Kv7+mGSvEqDI/zqhuaZkR5vRLHYDwK0J2c9wcRyy1&#10;07gGYNHaIWmrFsvcW2TLk/jaahpdm5QEO/bkkRGaubYtpbH3fcNswcH5NDNsfi5FrmmVRtV4DiYI&#10;yO0gmtevW2AYNbkk8MJkeRWx3l3ncCZid0jA+fNVz3rcFndrbgwAF5mn4ukDnSELFiP35nAJ4q2T&#10;3PaWUMIY3LRbNsmwVgRx8keaHfO/9IucrDwYEA4p0XQiePhcgnvXraqoIYTuHcCeTSV6VWyUuR90&#10;YwaPdS4LRCyM7fyPIpR7rRDcJCjxBpiYhwd9CYLbVltqkbTHYGkV2JbXa24rgtOSJrN9eq4d3SAs&#10;KPNYbhSQFE9K8FfzSn2WrGLTW1ubSvSozHNPhkKQAbZDbwTkQKqD71g4dILAzGTPemrd29aus4WU&#10;ELIzz2ik5ImnHIausoAIO4OAZK8Gs3LiklQ7kTEkRzzRLL9G0WZCtkgnzXtS7F16ghZ/EGDikD0g&#10;CKrS32uTlj4HANFs3d1tttucyyE+e9IXEBEtgqZycEUW1ckC3vxyDUoiZbWboBIC+2rQPIFW9hrm&#10;1pYKAuN3EeSapNG7FW3JCzIWfHmrBRcIuQMDsxiF+Ky5TVidexliN6OFwwwapnvqcLlzJ2x480/f&#10;urAKNAkGJqi1Lbg9wGQGwFMEikqN0OyT4KXUamQ2B8g8VS6h1mdkjk571Yaq8wBQn7ZnjdJqjZRI&#10;4gnkVsxwMWSXAArie54oyEEAswAAiKWLnpmMDimAFFv7QZrVRnG7abdxGeDFWdq2AT0EHbMHikRM&#10;LutlpECKv/T9OzP9oKASRzQxVsRqJKMHXZ0n6P0aXTZc2zjIA5YHBFdr0qMLYco9xVklhkoOQD81&#10;oH0j6cwQNbwT48xBFdD0dr2dxtblQEHGJPg12sMUlwYHu2K1yX+nLxZX+YeSQzMRJUMP9K6Ho9Rq&#10;dEuld9pW4NnSZ/AEeBmua+jbrjCz73ULRYAD7pMwZrbdVqvatBkLAOxEKZb+9aJdCccm6/kBrg0K&#10;3UGmGcGVMmtB9cvgsxliSxgr3XutN+pawuwvKiW9sqWMx1/71pHrGrYXLjrcKIIU8bTjx/rXMype&#10;zdjyfbTfZovruuBEAm3LnPf8x2rQPVwuoRJkzy/bHarT1S/LXWL7uomPFa+Z9x4BXHfACkdq5mX+&#10;434E5Jv5NV1VrZuQSomRSN4M0AkAj+kirrXFYtsk9xBzx3qkZvuYLGaOLF7abQAy4UTIBwa8R5My&#10;eKIqEqVjMyKiVB4BBFMLbBkQpzXkRsZzzWZaeMRREY+YNWUzDCQJHBz8zU3XDTM448VNFcnqC5zF&#10;ZW2A0hII5qmULlRKkL+K8WAJBnIqdwjEHMZqJ4U89qsJElABx4oguwpWTAoETBBE0Te5Y4zGDUBY&#10;ZdvSZMSMeadGoDlyHIbn8VXIDyR/emFO0qIEihaAU3fZb29ZcMncZ4b8eat9NrLvKp0rI55mqCyz&#10;nLCFEgRgEUWzdBaIkQWC1lyQT9GmGZxp2bfp3v3GUFRAnp8gCrPT6rFsgRIhuwM1q6sbircRtoGP&#10;zV7buB7FpA43CZJrl5TqafU32NlyHToG1ZB+JpT2dntTe2jceeaYNjcwUMFhVkTAanrOhL3coIUj&#10;jIM/NZJ5ox7Z2MUHJcIjZ1eos3LwW7BEnicfE07b9buXURHJ4gYECl7umS0Z9puqdmar201uCvtu&#10;zGYYmErK44MncUzZvy4+ptGyP6pduIQxG1QJXEH+lUusv7QoVNoZoCzuOKqsOEHtncpIPPK8mKCN&#10;SylnS0QzZWRmeK1YdPCP9qM+fUuaqUg192DovSV+0/tNIXLyICQm4TAM/bRHulWDtdV3MqQcQRQ1&#10;2kndbCvEHEgV0IKjkzSYq+tMXlIFxplfNNrrWD2m3QGAn4qquoEYlo3IMEc15iVVkCsWjPgGtUTB&#10;kgpdm3+m+oPbvyesk43dt3iugek/UKh0a4/uFWHTMCuJrqLtsgrc6ogA9jVtZ9TKtaf3TIIUz3Jr&#10;Vjy7aMuTHFR4bs+nfTPXxdBZWVhtUlWG4AA8CasLHrTadSm9SGdhcgmIPxXzlpvqG7AD3jbBaQVF&#10;bFp/VGt/dNxlBK/E8GujgzU+0ZMqcktibfs71Z9RRgm0O6I21Nq7RH/tT9i7a1BURFxSSWBmRHH4&#10;rj/pvrN22GuhndMhgGg8d/P4rbdJ6w7i3cNsr0xjMEYgjxXWxZYqrZysjcoyi+JI6JY0lm97e+yG&#10;aBvERPg47Uc/Ttp5WLjl1aD/AIlFY9N1KqkqoKMAQQYASMqa3jRaiVMKoCFWRZ/Y2BJ8itm7izFi&#10;hbVmn2/pFitoraKOqTLEFo4Gas9D9CEK7vZAXbO5cyTXRtDodMQrtdkM2DG1GVREmuieg6CxbuKq&#10;EM3tdBHeex+BSctOJsiot+ziVj+G/wCm+6yjXAFNtt0EDx4ms6v+HGxVcqkuILFNxX8qcV9Senek&#10;WzbvJd2Aud0k7SD8xRPV/p6yFI2F3XOIGSIBWa57wXKjZjairPiv1L+H7g3Ng2qpIHfq/wDicmtV&#10;1P0RqraWw6IpVpJncW8RPFfbV/6asEP+uWPtEy3J+fxNaxc+nFW4pdSg9rcyjqBjuRzVPRW6QP3Y&#10;OTbbPi7U/S161eh7aD926JI/Fa1q/povcZ0AfbO8lYE/kV9m636Wt3Q4NtQpJ3wsAjsc1rl36MN6&#10;8PasHcDPR3Hg1b0gj+oqXdo+P7vo+qV2DQg7ng1A6S/p3CG20tieRB7ivsdP4RazVlTdsNcl8pAB&#10;hsCDV7//AA8NctCyQUYZaZP4FJywUPY56xP0fDqa/VWbIQrEO2wqYMfM+KurP1xd0u23ddgwXduO&#10;F/sK+gfqX+AXqFixdK6ZyA55hSV7Aea4L9Vfw713pyu9xOYBkGBjgClrNPG4vcHN4slNosh/Ei+L&#10;Y3sDcHKkjK+VJrW9V/EFmfcttQFYnDGTPmeRXJfV7epsykw26CIwK0q5qdlxwWIYHkYrT/1PJTTk&#10;zF/TQnKoSR1fWfVVy4Ad8wDtAkzPatJvao3iZJA4K8Vrq60uCd7SpOeDRLvqTPZBbbj5gRWf+qbb&#10;dnSx6VKk48Dep1ZUsr7ZP2DyBVJcZjuGQeTjGKZv6gNbVi264P7TQLx3q2YkZNLllTClhUJcPgp3&#10;Ye4qlSsDt3oL3QGAV8E8U0yu7gbgTBwO1K3VY+2AACRDUmTLinS4C3bw2uvutK4VgMUle1H28Sf9&#10;a867THBic1F+ohmYA0IdANpB5rL3FEEDNZuEMRChP86AYHHE1BkEYLeam22CJJ8GgtGOqsAlo4z5&#10;qUEMFl2ja37qivIjIP8AlUQYrxbFWkQzAlpqG1ifFS3YPmsRIjOe1UWRIgHPFQ25BorArgzPcV5l&#10;B4q0yAGWse38mjwBg1ndY8N/ersuxsrEeCKhALGBRAMMDzWFYwIoBRANjivQDulDiKkw3ExXmYzj&#10;8GoQxbIyOSRiDxUCp/xSRRYthmAMHwaE6gcGoSjwAYHBqSIHjJmOKwowIJ4ivbI2kDJqBJEwCCTP&#10;9KidwWZ4NRJINZMdzULoHugmvQMQeDU2fsDgeazG4jaDnFQEwN4Eg88miBDuUE45moOOZOJoioOI&#10;H5JqEY7p2C3FIO4FTg4zV9pNW52dXUMAwYIrV7OYJMRWxaC9dQW4cDuxGZFLfBlzQ4fJu2lWXKs5&#10;wAogYBq7N6FJOGQASMiapPTru22AVWDLBjyTWw2rLubboSy7NsNwDzWnEuzzebHDFJ7UZS2xDtNu&#10;4e23Bo+k94DrYsQe5kgUjbtsz3o7iQeFmnP10VF/xZXuWHetMTK222PaHRdN8kja7rsIMR8EVZaX&#10;QE6jazdABhmziZxFJ6e6XIVUCRhgeQW5it09E0Htm0kjZB+/kRlTStVkcYs3aaPRaqAtq0VlsliR&#10;IUx3XyauLN277StcRlRVJn7mJP2g1610MHJRWYnaSCyk8yB28Gq/W3DvdCNzXMsRIkqZIBriY8cp&#10;ejRmybXyU/qN+zdUo4t3S0MCR9ir8iM1pGovHeGJ9oqOBwJ4FbF6zeFy/Z3WpT22ABEMpB7ARWn6&#10;m9YRbiLbcJxJEz5Fd3Bg2QRyNXm3yp9IWYtduqVQKgJVmJwpaiLtW4oCAZ3CRhoxQrrNbEEhN0QU&#10;4agMZuhVJbES3aaa2Jgl6Ctft7CLgwzHhcUs+22re2FVCBzyYrFvUWkYqG9zkQRAkU3ZtEyXCMGg&#10;89MfihsNEHtjoaFLkTEmQQKkrErK8lQSoP8AelmCvfW43LyFGcUxe3MekCZyF+Oc1Q5MRtJcNy5c&#10;a2yhQCQScCkbLTFtSpWYJ4MeauVuGEtncgO5lcHdPxJpNrSIhYLLkn4wasW4TtU2JPeMEopZd3xE&#10;CmStm8GZxmSQpMGmLiW3kNp5RYUODAJ71DYgu70SfmP2nGBS2kHFTvtC1lzeMugHBXGD4mi5VQCm&#10;S0tiYms3D7cBANo6WntFei4VD2nJdpLGOw8UtmmD4PNIcC3cZsdOYj4/NT3Nam4jAPAMOcZ81kNv&#10;YMJUoIOME+ZrwtlluHb0gnYTwSe1D7Dk3SQjtjpddzbZJmQK8rXCBtJc9yTgVH22ZWYmViHHLLTs&#10;IlpRbdiWiAMbKJtClFoTVLg+wAtmQB2NSs3br7wyEdOc8fijslvT+7l97JLQcrULjKxU23fADDd5&#10;jyKloJOSM2zbBtqC0ACCTEjvSwJAARSWa5JzIo92wrXEY5JTqAxtntSr21cMI2gEEAczVNBqUgRu&#10;m3cgO2AS0cD5oly6cMQmckxJz8UP3lUmLkFljiaNY2tbRWQllnq4BmhZamxdEJRgbpJY/Jj8RQPa&#10;O5k24nJAxA81Yq/6bWySpLSNpyo/8jSA3WicsikzjMx5PigGog+DuOn3KfsjA/FMyxR1d7hUYUCB&#10;tPJzUbwtvEyizhT80srOSocNKuTFXyTaTD2oTaLiKJhjOfINEu2fb94hSvuYGZAnua814liuVLTA&#10;mYHxTNu2pEs74WSOaKybGK2mZD9g4hvkCs+/JZSxZgdyg+KmW6tKdgfJWCIUD/mhtcFt1HtKEDsP&#10;JjtQSHx6RB3bpc4Ct1L2/pUkvKzSFViwgKVIAUUFbo2yzzgkTyvap2WPsXmVlVARJPIpTRW8k0Aq&#10;RhwSek4oL7Crl+SoYBe9Tul/aYkq5wVI7+ZoAss36giJzNRRIn+zLg3Cx3PvmM4EeaGt3oPXvZYB&#10;msai0kILksu3kGGnzXriqwRYI7KRy35q6CTZXM++4GIkAy0DIpY25tdNsCXJknmrFLZuG4SVDKOo&#10;zULSQGdUMHIjjFLaNUMiF0jeo9vgR8TTl5CBtSz9s/calp2tOrqF2qR93mlChW5taLmQFM5g1C96&#10;tjKIkW0U/L44/FRK7SRBlSYEQf70Pb1GbisAP6KaJcvXXUFQGCRtmhbBqyd51K6YDp3QpM5oD2rZ&#10;vOAoGzGe9evKg2lSBt++RJzU9tt7YO9WYGDMhjVET56FHs2m3TdMEZip3Wy2ySUAE9oNShBv2wRG&#10;JPBoKlQ5ncylZP5FUxiZ5UZFYrbU5P5rNpQ1x4BUQJJOaX3KZJG0HK5j8TRbCOWXYcTnvAoX7DVG&#10;16Jbm+20qJMBpjbNWGvDXQSHCgdLXbWZIqu0yDp+0bVBKk9qnrtXZSYwqg47GskVc0aITXRqJYXG&#10;ZomOnyRWAoQdIBJEiRNS2xvEBG53A5zUXkG15U9Ujma6RSA3WjmZJkGJkGpXjbSNhbrxnmpvCMJO&#10;d3SOTigkt1giW5EZOaJBpi9qywKptyxJGfHmosWtpzEqSalsXwTsI+Z8xRiqQ7xIYhhPI+Kg4Gjy&#10;shYkCSe9DtuUc/uLTzTADqLYgkmZ+KE7HaIQfJqiEfa2lGNwwVj8GsBZx+9e44iiWt8BAJZuBxg1&#10;gSCEJ4XNQoWO2AIMjktUyimVDdolqmRtgvO04nn+woChgWET+e9WVYzaVXVVXcYJkeIrAt71ILAE&#10;tgChlzLJG3vUVucBWEAbc4NSiWTwgbYZBP7u0UIZ9vIAB/vWSrg7TAAMZosFkudSqAYiKplWLLaB&#10;6vtO7BP21naWVmIkLz80wCntoCYhsiJJ+aXurvDNEEzVph0qB27KEQJE8DzQj9pjKjvNE3mOZEST&#10;3FDIBJTdgxmiI2eRQF3biJFT2sZWYxyK8iGXEYjzU0UglYI/3iqZVkEiG3RKiINYCyBAGRMnimDb&#10;LNtwZ5NQFskxyoOCO1SymKqkYmh7C24CmhbJzGQfxNAdZJ3CriyECu4GeO4PmhtbBnOZxRrYmDtn&#10;80EoSX7AUaCRAgACoMaOQBgLjnNQMx9og1aIAHevDMRUxuhewqG0zFFZdmSnOK8VxWVBrCzzFSyW&#10;YIxWKmpicYNYjwKllEMxWYgAxWdnealHyalkPYiiA8fIoa4rAYYlaogQcYPGKw3YxWCak24f7VCG&#10;WC5rzGTkd6HuxxRAwFSiEiFkwKlMjjgRQg0tJArymGOZqUVQSB0k/wB6yT2AqIbEDPx2rO9QY8Ch&#10;BaJuf2jtUC22YYnPFeDQfNeBAGP6moiiccBcVhHiTM1FCJwf6GiK3V/Q8VCjwK9I2yKHMdqzkQe9&#10;ebzzULCeN3FDwO9e3QBunHFTQguOwYVZdGCRsiIk1PBjgVHcojE5qZYkRMEZqiVQWREmBXiqw4b+&#10;hpa2Rulo/wCamxQ7sQPAqFUZEAjiKZAL9xB7il2llUrgDHyaxABKqahCYRiTAgRk96huRVHHyRya&#10;OCQxAjI6hQwkyMKRkT4qEJK2MN+IqclljBgQKHABwwyMGsHaPzFQoLM89v2nFZlYfrFL7irSV6o7&#10;0drfVGMcAeaohLeFKlcUJ22ziSc5zU0ZGW5Pbih7S2zqj81AbJo6kn44qbN9xPV8CgqNv7d04Aqe&#10;EA7GrKpE33oOcnEnIip3BvZUOwgwAy4mhWrxmSQTWVPlRPxUD44CuhQkE7oMSMzQvcYqc14uoV1O&#10;I4jyfNQLs8H/AADpAqwX32E3kBjuGaI0sdziSxAoAKhv6ceanYcblnp/zokA+xghwXTiePxXtltZ&#10;Uft4nE0LcHO3aRmCTRj0NDAKYMRQl7RVQ+2AvejQEBQyIWc8TUECoGLEjaBEVPbgHPVwTxBqgugb&#10;hpGN3fwRUtyow3KWgHJrCttmWn/evI5I7An+tUFfANghAhjPbFekDbMCsyT5mIPavIwZI2/I8irB&#10;MtbnA/J+KwRJMQe0tRLTkOsE/wDsajhl2sRO6oUYS1CruODNC2Eg9MTxR2ZSRukkRAqDHeUBBzP4&#10;qEBQDBVpNRQkMxwI4JqQZTJCRJ47CsiMAye4qERFIhWDZmsgHfjiDArKFSVMUV2JccbgvIxUCQOS&#10;Uae+QKhbZQxkSIzNS6VJETmK87bSIntE5qyqMYIA5IyaiykKsgRyKyR4HFR2FhnH7qtMuiO4rJ2n&#10;jvU1CyMkYmYoqsThWBnkHtQXJDYkj5q7JRL7t+K9sMqJwe3iog4IA5M/iirtiSwxIjzVWXRg7AAI&#10;ByahyeqpWwCPvAIzmonse1URIgwO7MCsEHb904qbZJJXBEzRZE/PiOapFi62mwxJAjmpMJhsmpM/&#10;wewrLJz1YPFEQzLMu6QZ/uIrBkNO78CZrwtMDGKioGAROcVCWZhfuDHPNQKjuck4olwZ5mBQcmZ5&#10;8mrRbIwS0yZonVuAK5NCVYnNF+3bkGTIqwQiWsmexijhlgSpMdI+KGj9eZptfAUBQZk1AV2eFvB7&#10;hRk0qqgtABA5M0y4YAsWkhoIHzQHQiTuP4qFtMwDcUbQMEy1SZoZcAGcEioWw2eozHbx80yrNCqT&#10;1VA0iDe3wUMk0B0NsxP9hViLJZWiCBkk0Fmmd2EAgZoWwnFCZul9hVAsd/NZksQfn+lea+ywIX81&#10;hXCnP2iiFtI8xzySQOBQwyEZBE0a40MAGO2sKxG4MxI5AAqA0BRvPbArKqA9SUF1GB817KFvIwGq&#10;gkgiRIwPmmdzqowCgOZzSvuCEgZOB3qTMd0btvkREUJKbCAREqCWMiK8rw56j1CpDYiE7TLHDVlg&#10;NoGGP+KqIoNESwwoAxgGsJeMqACBMUC4BcAEQeRU0YGRMwBNSiKxr3YO12nkgAcUwHutiJ7warlb&#10;cCSIz/U0RGYW5ZB/eCTUCUmPFraguoGfPIrBUtFzcEE8gzS1sbreEMRIA/3qdp1wMMBIiY5qBDLu&#10;EQTD7gYE1Ao7WyGnp7cETQ03ERHH+lNoXIZsngAcxVNl7SDIAbY2gLGQDJNAa31NgKsURWdGdjaj&#10;aYE9zWAxhZXdOfkE1Vg0DtiCCB+ZzNDKn9ojc0NmmpZbk2xt7HvzTlqwHZzIbE5q48lqNleFuAsS&#10;+I4Fe3M5O22w2GVHcTVu9h7isAFwu4kd6rmcNtY3IAGYFSiNfsyHQ22FvzBnMVGy+5WYc7YG6sab&#10;ZE85y3cUwFK7d6gSJk8KKsFIXezd2h2wGAgjgx2oR34GwqG4AMxHejOEJaCcMBbiouTuIySPuPFQ&#10;JRJnThGUwerkHkVm/cKXekhwFEDkGhluAoJBMFqiUFu3Cef7mgfYaRm7LIWa0RwAK8pSAu/8fFYZ&#10;yXhizF4O3stZLW/uhsc1AjPuMrFNuJIJ7Vm3ekEh4/8AEVi8+0puGMSfFTvv1jqAB7RnNEWZs3k2&#10;s4LbVwV5ijnddVGNtRIhSeWikzca03lQNsRGalbO4PcZzuXMTgVLJ/kPYBub0GV/4qNzaYG7MR5/&#10;vWQ8AfqHawkz4+KAzO68gAPweYqrJtJkbFKM8OMgxAIqCohLR1EQcGKJbf3JkggTmgArH2/gigYa&#10;iGdiTdJbsDzFAd+u2IywIz2NTsISroF3Bs7p4qDsSEUtuIPHeoUwUAI264FYLnEg16zNtUjJj+9S&#10;dkKRvyzceI81n3f1HXbgVYJImVVunsSDmnp3Ha21ZyGqqBEmTt7T5HxRWYqQNrCD38VRBy2IC7W2&#10;lj1z3ijm7IZFIYNgSOBVWLrbHX3ent+aIl25s6jkEUVkbHGul0tAXCzBiBOBFBS1v3l1FwzCntio&#10;sQYgSBxQ1Z5Rk8kEVVgWwimFVnPB/wDnTWQZkCW+aG5RrYbZljXgw2DaG2TkeKgKfIUjUN7pgE8c&#10;c1lbhUFSQWUAk80PaxUCdrNlfNLbnJYz1EQTVBDaXdwbc5k4n81m4Lk2ytnCnDA0hbOBkQwIn8US&#10;3egrlhPHiraCQc9PXBaeQwxQ2O5lOwQMGoncSC5J2k9M+ajbEQMx3qFk03BCGBAP9wKzZW1IX3WU&#10;AdhyKIEUlUV5mc/ihM02Q37l6QDURRJFKujKsl5GTJpjdPts3WzYMniKA9kHyJ8dqnatGEJG1QCQ&#10;auyB31SIxBO7HHAH4rz6iTIfbK4mkb16643lRIEEeBWLTEhRhj+c1KB3stVbfZEs3PUZwaG1yGbb&#10;0mMUpvcKARO4nHGakr3A4JWAQO0jFRBbx9LbW0G8FiRvB7ikrSoyBvbIOT+T81lHUyxuEMMUQCUb&#10;qMp5PNEhc3YnYcAFdpLTMjEVYm60qf3nMx/rQxL3HIiP3H5Pis+2WQKCxZvunsKsBIMb3uBdzMSD&#10;yMCalcu7OoNLEhJPivBLdnZ1h+mDAxQ7txIJa3CwFAmATRKVBOjzOxNoIVG2RJGGmpqrKUbdAMwR&#10;QUd3ubEtYA4JwKbGzYUCZXIk0akBtQB1cb7gTiBt8/NF9we4qgyWE164CbqtIUn+wpW9O5iw6g2C&#10;OKNSBaSHbl49BkAxHFV9wXT+wKCMmZNGa4RLTwMVAWwq74MZLGYiauwGBRSVZQwAGVkySRXgxc2w&#10;HIUierufFBdrbBTG4AwSBFTUyLkgggiD8VLFuw6o24hiwxIAHH5rAtg757mQBzXgTbg4YscHkgVm&#10;EVxDNuiBV/5KsG11jtkEmDntFR29VyckDAJxUn+0IT345qN5tqrkTIAHJoGFEmXNwW5EQYGcTRG3&#10;gKd0MBkYOBSrKZclJjkUqrBADEEdxQtDlIKFLB13AhmmKhPVsEhsk0uXa4xlQd3HY0TaSIAI3fHi&#10;pYN8kkYKgUL2OZmawhYlSSPxUV6QZj7oPnFSvOSOAOO1UEQYHcc4iCO9TW2xFva0MT3qNn7iYLGo&#10;MhQqCMmZE9qhaCs4kKwEqcwM0TcN5YtPGIoFy4pKKBiIz5qXumSsf3qqJYW22WhczAk8URgHNuDE&#10;zLUsIdCG/wAu8VIXUusvwuQahZEAALLA+c5rKqFIIYEDgfmsKyyrIAKwqm2zBkBLGKjZAyq/7sg5&#10;FD9wvOAPHzFQPRIJ3YPPapqBtUEEkYBHAoCrM7B3aAIOKiWJckwDOBXnGIJiefNQLQDPiiRaZlAQ&#10;0nzRx0bYQ75JJPigMW6FDYijG7kgsR2oicMkUYKhKgyagwYyIAG7Jol499oACgA8E0Z3tKNiLmAT&#10;GYqF7VwxeMiIb5PehupkAmAcMKKQm1utv/EgZqL3jA6QYmDUBZBwgjswPHmpsq9LfPFBhWYMRPzR&#10;Bd6xicHFDRVBrIi3JQ792BTDKgSHLEzJgUNL0e3/AJmKw6EsSH6gJg0IRK4zLtbYNv2maXhTcBcR&#10;gwoqZaBcg9IYEjtJqDhSzS0yRtIqANgeucEhhyDU3EFsnNTwNhJDTg+BWNpmNi/mahZGH2ki3wJk&#10;1BzuERkiaKlmMEkEjMHEUEszTBzx8xUCCs6hlAt5A75FRV2YAhhsBr0BWkwYAOKid25gCo7zUIEw&#10;TJbGayqw/B8sKx7hyGUEmKKFKSWGTyF+KgNAzghVyfJo902maAf6UrcuNgbipAzFGFyEQe3Kxyea&#10;hLCEA7Nqgsqw0mRSwlYgfdyeaJeLEbE+DI7z2r36Zg7o7QO3zULT4IKERyQ5xkAcGKt9NolugEbk&#10;G2XxQLSB3UjKjExitqs6d4U7gsmMcGlynRdMVsenqbSsLZ2jE9581cW/TjdVbgBRQoUMcTVp6bYc&#10;O89RWdq+YrZtJpUZEtm3uDqZj9prPlz16Dx6dz7kaxY9LU3UYjci4O3GTW76P09bAYbO6lREkn8V&#10;cWNJ7Xs22sqWLAq8fYe1Wmm2KyD+XEmRBJIU+QRmaS88pHVx6ZQjykZ0WlAIBBCzsCRskkzNXfpx&#10;GmtXFyJufcR1wed3mlr+kItyUFw43Kc7d1IaS9tJFtmbbLFWP2IMGR80lSdjnBKjbU1xS2qreg7o&#10;DzEr2gd/k1T6rVA3wLlraEbn7ecSP6UO5rLT4905IgjA29iPBoV297vuMjGWdYJGAF5nzNO4ZNja&#10;rexfW6tLu7ajKigBQFiO0x3Nc89Tt4ur7h3SDtIkNPJro2o1Fu0Lre4cHaxIyTzFaN6gxcKysFK9&#10;DHyCaHhMDNB2manasFzfMptZeieD8VaWzcCWUCNtDAMOAYHavKj9b2yhXtjvRrOpV94UndJBB+0n&#10;4NVJ36ExgrVlkt97DK5cBWXzn/3NWQN1ltgklQkbHJkMfFLenWkf3BAAYdKnJlRirXRooItm2C0F&#10;oJ4HcE+Pis7XJpUeAN2+ntuhZcJubpncIxmkLO5hatC3hT19onMz4p/Ui3sRkUlQ8O2QWmlNXZ23&#10;LJW4Os5AOFA80SBqiubS27vU4VmZS6mTBPiqW9aa4t0LA2sHP+In/irfUm7btG7bYQXIG3tBzjsK&#10;Q1YLunUq9MEqKbjAcbK9mfLlArZyOFmiG9PsvkGcCcEDzUrrJvuC3dkAAZ5agfYBGDG2D2NPB2fs&#10;tRcZrchgpmeMLFGdvbFsyIYxujLfiqwNa3sDIbGO1WBK7wGcKFMkP+0HxRRzUC8Q722G6EII68iW&#10;Pb8U7YVxukr0zu3YIB+e9VILI0oWhCCG+6J7Zp7TXQoa4BvMd8tPiD2rPOVsOMWCvoIujJwQCBgA&#10;9qqNWFF62RlY2AYnjmnLN03bt+4WXyBugKfxUNLpFe6g9xmLn7mgbT2AFUpUSWNypANHpGCqwJ7E&#10;yJkzyaPdJ9y5saHEiAcH81aFw59tAxZAZYL1E/NC0+k3khgEeRBmYnkmtGOSAeGSKqzpmaQWUK0z&#10;HH6faqHVendDFR93VB7VvdyyHV13gqp7CAzr3+Kpr6kARb5JXceDOeK1wMuTFwzVrFm2jrvuM21e&#10;vtPxRVf3o3ALjA7kUbV2bi7rlwIigHZmd0Us2p2cwXbMTEgVNoiNowtrrEmCGOJmR+KObOLzu5YR&#10;HSIyaGLY3pZBVAVMsclawXKKsGC2YYyKO6CsHbv2mQpvyFAEfFDbT7ryDbuLYHkY7mp3tOhW70hC&#10;YkAUN7zqCQGZRyRg4Her3ogtdLqrRdLFTgxgfFKtfPSGBCRO3vU21QWVJZVgADkZpT3S0q24bOIp&#10;ikLdCvuXiWg7i/YiB+TQ7g3NFxM9tvBimFtOgIHDE5PYUdi4dLatDFIM0VoQ7F945gNuAMNwBWbd&#10;9AzwgY4xMR+KB7a7QMqVMkxzFFLjfbUn5B4iPNLaCUmNIIBXdtwWBblSaLZcuw91SdgEsMk/kUuw&#10;3K7iM9ZJ77cUe3qptXX9xi7MIMRAHaktDoyPObTPO1jDyJrzqGLbEA25uT/rRlvuXLBNwAHIoLEs&#10;48xOfFBQ0YS6v6fXwBA8miXX3I7klyCZXgCltqK2exmRws0PcVVlR+jGT3B5Ipc4Jj8dP2F1DbGR&#10;YIO3KniqW5esbTIlzgCabvagC7gEgCCTmB5qm1dxHRNnO7xSVHkHJKmJagpvBVKrHIBbavTM80xe&#10;O7fLwvjvild7tA5HArVFCJOyJVfGWqwAHuDaeQBJzSqFlhZxyJ7U1aUi4oABMZAogX0O2Dc3MS/Q&#10;DwOBW9+kWPcvEbASywB2FanobbkMmzaZmTmuvfRfol65cRoR5WCFMxT9PitmTPkXC+TpHpOlNqza&#10;NwgG2wRdsEOYjIq8WwblxOpkMQdxPfOIq10X00qWtQgMsQrT8LR00V640PaBhgFCc/kgV2IxaMOV&#10;ztqj3pi3rUhlCsR47tn/AOgUD1XX2vba2GI3btrrIIK+BV56hpkQS6LHaTDM3NaB6lqAhcFmhSG3&#10;H5/28VJy4BxWqRrfqGp9sbrrvt3ZnOeZIrR/XNdus9Lktcnqnj8Vbeq3mtM27LPlxELiuW+pa1SH&#10;UEwM/Irn5muTVLG29vqQpfukXFIfyrHsTVOb7EjfcPS0fms39V96LlRgTjJ8VWBmguSBkbVrmPk2&#10;RTjFKwmqdQ5K7TnEd6T2gLdBkyZI7g1DfD4Y7u3cRTSBcPc+9hj+lX0RJti25lZXEjtB8GgMrhFz&#10;iTAp1kJW70fE+KErKZ6YgSCOKJMPayvDKNxms7+kCKydhGMisY3LkkCnIpoPkgkyQeZ7RU7gUEy5&#10;I4qKEYjP9cVi64OTiqKoGZC+RPPevBiIXEeaIm0Anzgkdqiqz4xULswq/b1UQbQszk9hQ1+3LY3U&#10;YKZVQwAgmoCzKTwBIIwKklqGbcM87eDXrYQxk/MdqbUJg8/JqiKCGbVl2W0IEtxJqx0yBrwVBG1e&#10;vHNI6ayVZWB8Dic1sVq020OgmRnbgfIrLnnQN06HNBpd9xktsCGIgEYzV7Z9OtvYgModARtIjg+a&#10;e0WlW1JSGxCn8+a2r0zRtrbvtOklk3cQMdj+a8lr9btU3dI9N4rRPJsbjyyk0HoXuXA3tklVDExW&#10;5WvQvZsywcO7EkBZj4rtn0p9B2rel9x1/wC6AUMZULz+A1X+r+lXVEVlAKZmJVZ4wea+Xa76zg8z&#10;hGXCdH1Txn0x/tKU1y+kj5k1XpNu3Zv2yyB5Owkkn/2rVNVpRbWypQRMEjCua+hPWPTEtFnFjDvD&#10;ocRHfyJOa416xatgPEyCSw4O4f7CvQeI8s89csweV8SsMXVHNNaxRmVXBAIkkxVe+oO5NoIE7lk8&#10;UbXkKu42hBfluWqhNza+0zCiQPzX0bSRuKPneqyuLaLC2bZJJ2xO9S2OOaHuvM7BXgtLSfA7VVJd&#10;ZhwIJx+Km1wSvSSJyT4roLGYHlsdts21bcQGY7u5NeObiFQ0KpJUdvmlRf8AbVmUwxMR5/FTa6yu&#10;3aFyAeZo6Yuw5XYxafuYFWHn5FHU7bYJ27mfa7d6VQqqLuwR93cisbrqWkggw0wfmrSBaHt91XQH&#10;oGZ7CrjR+o+3ZuKbjwGErOWqhthrrgG4JYyQcwKt7WmviDsBJyFb4p0ZUXBV0XKeo3B7tw5DCIPA&#10;/Fbn6T69K7Wu7YAhjmG8VoNrSs1s3GHJ3QOBFWtpd1231g7Z3LESQK1Yc1HN1GFKTdHc/SvXHuG0&#10;vuAsIcZ4IMmPg10bQfUpdrLq0EkqFmSw8fivnPQat7SsQOsgk5z+Qa3TReqtutsYVoCsvla6mn1c&#10;5dmCeGTcNsXSPqD0z1f3LZu2yOnJ3nM9wo7zXS/RPXNILqKlxtqrsYkgQ0cH4r46tev3baWIaUtg&#10;uHU5n/2raPR/rEC9YZ7oYhJeekCtana5Zlzyjjn7v+D7n9M9fsw5PQ20FmHXgcj5mtifWadnTbdV&#10;1CwZ6QUYY57+a+Tfpv66CBd28KpyWggg9xHIrebP1aLQuQUZRa6xaBUsW/aaOH5ehqncbSde2d20&#10;+mD3STMqjJviAsmAR8Cp3LNy2LkNbO3pOILLzAgVoXo/1JcuJa2A8+3yIA7yvxW6WPUQ15B7hn3B&#10;jx81sxYnXRjzzUWVV/0Z3uq+4NeYboC/t8ZroH05/D7+ae3dNtpYqZUxFWXofpiX7jNBI3Q5iPu/&#10;3Wvov6e9GQ2kQWxnCk4MUOol+KRllJykq4NX9C/h9bsQ4tAbnlZE5ArdNF9Eq1tbr2QmfuYZeuka&#10;P0tXRU8KMnAFbQukm3LAYGBGBXHmbMSfs+dfVfoDS+wQ1iVLH7hksM89q+Vf4n/w6sXLV8NatqJ3&#10;AAT/AE+Zr9FvWLYCKpckZMRwTXzJ9d6K01omIiWO3FHDCpVaNH4pU+mfiH/Ej6Ksenm8xtkMpJ3R&#10;me4r5S9T06gXEAkbg3lia/Qz+O1pLVhzvCssnGVy0sSfNfBfqgts4KsZyZGIBNJ1Wl2JsdpMuO3G&#10;EKcVbNHdQWZdx3EcnkVC4pm2rN2g0/fV7bOGgKTIJyaVe1+uHQSO81ypKmdLfaBe+5R+ILdMdopu&#10;1prrBdoEkbs4xUNNozFyVJVZJNXGhQorgghWXA5JFBKdBRi32VK6O57YkD3GaSw7Cg3/AE65JKWz&#10;G2Pya2L21gj3OIjcc0lfB3jaSyqcAHM0v7zG/ZRql2yFAXLPEHPFLXlUEr0n5q61Cw1yFIdmBYHy&#10;armtkDCgiYjvT4yFyjTK9gvg0JeZIn4p1VG0jBzknt8UFkh15bHEdjRplCm7BBETUduRiaK4hj01&#10;D28SKItSRleIjM0LzRSsfumoTAFWizIiTmMV4E4qMzuxisAAg5qUQJuLEsxkms7CMYqM9WcQal23&#10;QPFUWeeIxUJHivT8GhbaiRRbMhYFp5bJqG1YhT4NMBQ/Vjg4pdVH9RQA+ghJTnvUQAAjAARUYJJE&#10;5qJIGJ3N/lV0CSZjkFB5oeRuAqbQYjk81EMW/tH4qFojsiIXFSEgmaxGIzH+pqRDRJHxUDI9sgVJ&#10;l5wJPBrwPKwK8CCwBXFQgJlXsTI80yCS6yo8+KXUyT096IzAOSvEVAUeuTtjJXn8msgjKsPEVgjw&#10;OM1gkSZ81EWEUwCozPc1d+mMqn7Mf6fNUm5QCd5gjsKu9E0QWTlYgGP70EjPmSNv0Vy4AMEr/fnx&#10;W7W7hg2RKzDY7FRya0f0gAMAGO5GMrzIIredJet27dpAgEAlj3PxWzFC0eczvmVmLKJcV83AIOzf&#10;370bTv1W0VxGcAbitQuafY6TyVO1j4ParnR2LroXEI1siOzGaKclFXZkxpOQ56Xozf8AbMndJb5x&#10;3rfdFZusgF21tDlNw7s1UWnBf7Lm3pzsEbY7Vd2rh8CXZmFzed2PkeDXOyZHlZ0lthymONfuBtSA&#10;WkfpzxBJwTPeqL1DWMQdn6onZJwIAinNf6kLtlJvKL7FwCPxzFaNf1T3J9y/O5QgYAhsdgBgRW7R&#10;4aTdHO1eotqN2Q1D9Fy21yZg9y0/JPFVd4uRt949UsykQRGCaldvOXYE/YDJOP8A45FKPeYAFod/&#10;tYg5UmtkjM5cdCpcOilXESQNwwR2igqb2dyoNo6gRBJnijM9sKi/y+ASTBws8Vk2NOn/AHHIaRCn&#10;MZ5pYn2LKrKkK4VluTgcA1l7wFq8QGcHpLDGwz4obXvcjeArpcAkjkdhU2ZbNy8LTyWbMcA0AaGr&#10;dwDbeQlQRkP+6MVLa6G0SpW0yQJ4JpW0bVxUtbSI4amLLbZtte3hTMcRn/WomGiaoN9ssNok4mfx&#10;Hg0MIILO7YDABsxFRDFyIUsWeSzYE84qephESGVwLh3HkLngGoHuAqk21ZWBUkiBjJqKe68bQWhS&#10;BDR/an3b9Vma4u1gGAIAmarS2/YwbpUsIAjHxQyLTdgLQZWvCGZgZcEck8z81K3dFwldhAUblC/d&#10;8Ci3T7SDYCjOT/5ExUgboYhAxuYkjgT2FKY9GLltfcW2bhaBOftzWdqC06m5uVS0g+PIrNu6Sqhb&#10;ZDzB7VFRLh9heZJHAqqYa5I3LJTaVvbdyhWVRML5oaXA4OxN4knwVJPaiLa27+jCrII7Cfjk0eyf&#10;cLEBj+5WA5/NSglDkXuaZfce652CSknnAoUPbtiY2RAuAcf0qx3KypKkk4YRxNRexbQq1ouGliRE&#10;wDxFWrL+0istTetkbZULyFiKxduPFsGOACPA7U9b320G1W3lcqR0xQQVVVecjgDJMVbQW2hE23S5&#10;FwAK2J4KjsBWblsXbl1HYPJwwwBR79prqoVGYnxxUAj7j0ncctjiM0ugk/0LQ1s2mwQsTjn80N1d&#10;rasr7XRycntTC3A4Ft22AFpE1IbXQKCrbs7iCtUEAe7b3K5mQ24jlYIqOmsrvuxb9wMvST/tTjBt&#10;9wW1Ubf6giKgEtrsCnbjAX9hoQk2LIb2xOhcTmMiDnNGVlTcktiATP2hv9azclQyMGYl/wA7gRma&#10;G9i5NqLgVEXvySO1VYR67ZC5a5IJhVPLRS4ttbtBRuCsoaJ4IxUr1hlZWnKpwv8AiqLsr3AGZWJE&#10;Y8Hmq5dBbQCbgwJXf0mCMD+tCvW0LBtrK/LiMUzcZG9xJhVGO0fFRDERuM9PHyeKlFqLYFrwdwvt&#10;Y+4hjha9ZCi5cPulRyRE1lriPAAVHaN08D8GiAHaQWE7jJIyRVlqLsRCMhHQ7IwzPijuqm6jC3Kk&#10;RuHaawtwtKi4GnIH/NC95LlxEt3TPLE4EVTKpit5JO5UjbndETTIFxWJCkDn/wCMKKu22bQ6ikz+&#10;aVvEoX3cTAkzQBxSMNcdhsCdJbeuBkAcUm0EguGHz2FHv3CpPtgeGjMfNeu3Hl0YyoUQoEzQD1Xw&#10;RJtMMhR1YArCXArCAII3MexoQQqAq24ET91MW7ZuFwGBgAZ8HvVFGH9tLhMNsJkxw1Bue1ZWe4nH&#10;eKZWw7Kqs4crgpzAHegbJKMLqtuacjAquClB3ZK1ZwptRE8tgRSrAhbQLCNxwKaYEMS6yC0GPHxU&#10;nQF1zuL4iMAzVNDIpiwtsfe7jiCOCPFWAtMlxHBIO0EqBggUvp0IvCcjrn5NWVuLdoQ5JVeSOSeA&#10;PilTZbv0M7nZAVtgDdGedpMwaT9TubLt4bUIA/vAphm2257lcr4Na/e1Ox3Xdy1TDjt2aNOrtsAL&#10;ZdS/tCWjIM1PYbjMd0AcYisNchgdpiNkRiakyNccKRtBHTPGK1UPaMJaBdrqFgqgxu/c1KJdWFAS&#10;SeSKNdZi7ocDaNsHAjxULVshkDKTs7A4Iq0UkBa6sqoaAG54qVxftck5MkHEfAohA2mVXJMniD8U&#10;NSzsqlvnPMioORP2ZRus5AMeaF7dlgBvbGQJolzpI68iee4o4Rf+5sgACIqWXtFBbV3uAkTIgfjM&#10;VGA+4Finf8CmRaHU8iMZ7ye9BW1bkCWLAEyuZoSmiL3A2zJG3gAZavM6Mh2swn4yI7UVbzXHhiDj&#10;7ozS77OtlJBJq0RkVtsxBAxMAd6nkJO0AbjBNECvAVYAPeghVcxJbuxPc1dgtHtr3Am9CJMsazcc&#10;sqQIgzx/rUg2HgScZJrz3TcgnqERAwBHeoWqJtaG49nTJ+fxShW4du6eoSKOV3sSmATHgiiNpouF&#10;drZH3TgVEU2ILZw53Sq5PaaigAP2RimF0pf/ALasI8mJ/NRZkgln6sAYorKoALaiesROCKItuQZf&#10;Pc/ioKigFjMfii27Ye0AXKpBMioy10SVGKPtYhSKLZBKghxuGT2wKhYZQW2qSVEgfmvBotqwXyM0&#10;DLSBux5IndifI80B93YACcn8U24ZUG1viW+aUYkxJ4OauJJIg6loaoOrEQR5yKIyksZae+KiWkyO&#10;JkUaAoGyQV/EQaGSYUwAaPdUZ5JBqLEnsOZq0FYqQJPx4rKqonP5ojc5IrDKMGYxAEVdlgcBuMVI&#10;j7sgCpS08ZqDLOassgKmMZ714RAkZFTC4eoyEApjn5P4qRE7gBIn+tZVSWUBhNSBeTwMHNUShcjB&#10;qMmjFelWUZA6j80LAIgkiO9EmQ9tg5NSLGJ3cVgmQo+eK8RHaoQzuGayDt2mosT47RWdsQSKshJj&#10;91eJMVHdUg3FVRCQDH5NZ3dPFe6sk4mop/qKopkw0L8zUPMisiIHxWXIzg1CqPQG7Ce1ZAkYHFRy&#10;F8ePIrInGM1RRhSROMVK40iQTXoI/E1lYzVkZhjAx/WvSC0x3r3EeO9ZG1fmoijB5mcd4r05MVgw&#10;F7zWQWAg/maouiZIzgfiooVEyveoFSIEGpNEjOaspImxg+ZzHij7j0yMx0kUuYySBM1IssEyKolD&#10;BtqZO0Rt814MARiRxQlIJ4zHA7VlShYg8H/aoTaMMp4YZAmJjFQdcwEH/jFee0TuaRAgQe9RAnaI&#10;M+KgO0ioUQGYQwIrKgKYJyP6zUiA/wC0ATipWnIJJqFkFK7d20CKxMHbz+exqURysDk/NeCs5kEA&#10;E1CjwSOVzUNsrJoo28p14g1hdpU9WPnsahERKkgmJqCqM7sR3Wp3LSAnrBqbqoE4HYxn+1QlAgow&#10;Yx896hB2ghSBzWVPDCY7ms9X37uDETwKgNHoBb8cgUVCzD7gBM0Ayp/0ipgBR28gmoEoobUG5JLF&#10;VOcd6mSSxj7QO9LNdB3Be5Gazb2nEmJiR4qBDFvaylt7AeDXlTaB1YBwTxWFYkjkqDEVneXG77QG&#10;kg8GoKbMZheuf6ZEUNWAbjPIMYFOsx2XDKnbEYiaWXIqFpmCvEkmcg0C0AszMmQQcR80d1Ye7BJj&#10;gnAIoXtNgyJioCQsuFkb+Pis8TIOOI5zUhcEGTkgDNTlre1sFs896shEOVKMCWMRkdq8AS0RB55q&#10;AkiQOMVkBkIECDzFSi7Bm0YgDbB85NRaVCdfFMMpgxAIwDxUTZIiT8CRVpFoCfumCK8Xgr2NHuIz&#10;ftqJkDwQJP8AWokTkBbf24O7PiKMZIJXjkTzWQ8KBuyKizEhiw7CGIqicnmaBODIyKkCWtkk48Co&#10;uhxxOIFTa3ECIE/281KJYMscrnGTFD2zuyeYFF2QXg1Aocnk0SJZE4Dr3JBmeKwkBsrIGalH3fPa&#10;oKCSTtERmqCRjb9pkRWXaSCEg1gKmZMVJSeIBNRsIjHk/n4o6lgwInPFDgTJBqagwTnGc1RZK5hQ&#10;IzXpEoM14QAGKx4jzXgziCeRiqKo81ySTsFDG8DbkGpNIEHOIobMSYL4HnFWFX6PSsnG6akF2rG6&#10;amk8Y+KwGiecNioUEIBNvOBWGX7ysAd6zvgjnDTUQBLHI3YiohbRlNpWTMR2qa3laFUEsondS7ME&#10;BwV+K8WIUkHxRFoaF7coDHn/ADoe5ZAggxiaGpEkBZwOfNeiFy/4iqZdmcxE15rgleofivQqsgIO&#10;cQO9RZfP7e4xFUiWMXLpkjdEic1m24O7dBYD8ilWfE89qiGAGJBq9pY0LsoRiZyIqFtiQBACzUAF&#10;AE5I8VOBubt4oimeHIJ88eaLgTgifPmsW7Z2DqA7mai4cAn5mqAbIBxiT37VK4xJJjHjyaztKhAF&#10;GRE9pNDZZDGRI4Aqn2MT6JKSQuAJPFEQNubH5B7Vi20EYXzU/wBqrHDS2aoMy10jomIPIr1oElXg&#10;YOamhDHarLBBJqdsFZLEEAZqgZETcUo4ZAWmAfFQdlB2wJ7mpsigTuADZMUP3B0gIB3qCkmC3CIE&#10;EnAntRB7Y2zBqJQblMY7keaiyqDCPyYj5q2HFMIrnYQSwoyCNoIUnHAihnCzMgmDHmvGzFxxMJto&#10;BoThl3BoVoJFHF6EuhZHf5FLW+hDFwnIPwaYsXWlguC1Cy6PW3KHBkEcz380S3cvFgxgGMR3pe4A&#10;6MBkDIJGRXmdS1pYAmIIMQPmqKCWn3CFTMwSDVrZcO7kTtRDJqutgozKhAFTTmZIPJg0cZFdBlYq&#10;BG6P8XkntQt5uBUDsCxO4RWUvMUZRKdfcYM0TUWoESZTLR3nvRi3N0RG10Ia3BAjcO4FZaV2brW8&#10;fE4qNux7jBhjawBnxTXsOrM1u6WU/tJipRcW2JAwuBtWo2xc2qJEgxjPPc0S/ZQECTsjMCTWHVWa&#10;2ACDgmMSBQtDUCu2htKBtsQTGNxqN9crsY/NTYfpl/vk96G/ub3dFCiNtCGgjIS0q0huYxUQdxfo&#10;2A45k1NBPTKkhfxFZCN1rMQneqDArNvbMnbPaawt0s20kZAgxQ2a4FC5O7PzHivMzwFwoAwKKgbJ&#10;+6248Ybmea8rgkgGZn8GolDsLbcg5PFRhWAJaJklhVFB2ZWddwJCiib0c57D8EE9qQkCMyYwazbh&#10;WV2ugzMiOaorexo3PbBISZxXicuZMhYP5oDbzBDiGMAd6kBtDDdt4xzUD3EijK6FViVG6DXl6IIX&#10;bnzNSCguCbgmO1AUZB4XIJ8VROAgBi5wYyaneUyjCciR4oa73jemBOR4oYYKSSczgRyDV0TgOuIW&#10;JjsexoFx2kwxH5zUmXoNwVkK43MAIYSJ81CyB2SoijupdcMBH+dRRSCu6JjnmKwqwwwQOx7k1RRJ&#10;nUQdxWaECQ4BkSMfE0Qrk7zHJjmlWJbO057/AIqJAjGUMTvBGYoiuyDYjNDcdqTVmG4zwRAFFcSC&#10;x3Ln7alFGVHUXbd5B+RU7PUWJJiOr4oBuINuWmJE+ak95jsYJ26gasFmbdshwN3kiKiWbnp5x8EU&#10;VydxgjoEqaAyFZMd8ipZaJpI37lnpoyFyC6rgxkUItDT4Eia9aYWzIUCBnwagQxaYg9Mf1qDi0GC&#10;kkbjJjuKyhUHk7SceKHuKCEABPbnFRog073GKAAKqsSaGoI5tSoOATETWBnqKsQpnOBTGxdpZy3W&#10;3AyYqkRgEtIxIDfEAzTYssYJjcBwBQrKneVAKqT3EUdZkFnkARV0wLFygRgSck4NYIPt7d5g0ySV&#10;ID25JJIqVtwEO0gGZKGrpk4Fre4IVCTAEDzTAs3GS8xBlYmcTPFeJVmQAtnv/hogttLHduAjce8C&#10;jigZIKFO1Wj/AIFMJbchgGBiJNCKrbBCyd/LGTQ1VSiBA26cHyBRNAtGbxkPAgztUAVm+qEruAyQ&#10;ZPxRTcuOS24EA7QDyKFcS6tudskEDqHFCSyN1P1UkKNxwwoi6e6BcWF3d2OaghFtRnue0waGqLtu&#10;u42sxGJ5qF9BnukNbBYPEwfFKC2IkvJLREwBRepCjgKVIgDuvzUVULIwWGR4q7KfJ4ohkb3LAxkY&#10;ihNaYkyMAxuXgUdXuy7EBpgUNka2G2sBu7n/AGo0VQG8WVyFSMZxEgeKE2/74x3FMv7wUbmVmUd+&#10;M0q214JfEeKJMVKKJI4LDYhE8ziIoqTLxBLLgihOCCwJIxtNYRC87F44miFuIvv/AE7MuQR2Ipjh&#10;0dCIIIIqTtDy0MCoWBj+tQnau1WWMjFQKJj2Vhm2xu4Pk0tcaFvNHMcc4qblfbO4kHAx2rMkEwRi&#10;BH+IVTCbF7a7lZthB7GM0YM+1DvliTz4qRYloJJ8AGKgyhbgAlSvnOaAhCbYBMxnt5oKs5UkxLHN&#10;TZd+QVEHIiowXYmYj4xVBowzBQkrxx2ocRDFuriiqQd0HcJ796grBucf7VCI8Crddyio6kk9j5oL&#10;CRgZ80RZ3HB/pUZXJANDgz0isLcAnsCfGaMCQv2id3FeZtxAjaeDULPKqsJ2kA+KiHABO6C1Se45&#10;bIJK4AoSJuk8Hn8RVMge30fIOTuqIfpjcMHmgqYgg81MIGA3YAOBVEC7m7RWOgFdxzHNDuttKMRk&#10;8RWG3RBAzVosyF2qxkkNxUzyeYAoclCw5FFtoCeqYHjuKIgay1wmRwBw1DtlmDll/qtSVG3EF+mM&#10;VFvbgEhp8CoDZIXQ/CzC/wBajdUe0CpIDDI71m5dYXG2CBicSKywZWBGGnNVZdHihEkggQOmoh1U&#10;tyCRMmsFwgfcCxbEk8Vlbge2IHIjNCSiOBBMwO3mpyWfnEZrLQ/tBSYAMipq29hnaFU4qi6A2oMg&#10;tKntRtzZ+0TEQPFQJChSszMSBiKnNsIwIz2M1VlNAl9wMOmQScCpXkCgdtzTA5p1lCkMCWERj9s0&#10;G0qq/XaL7cBuKlhbBV7SyJBBHcURWRiCEjaT/ajMGL7W2hTyR2oYCkELBVThv8VQqqF2giEkA9zm&#10;vCSHkAx4oqtMyhBGSKNbVSJ3AZyD4qyWLsJ2mZBqTyCZIIIgH5rEkM0KImoRhhEgnFQsyrspMkSB&#10;E+RUWmFIY/gVlEYyzGOwFWWn0p3iFlivPYVBbdC1lFH3KSasdNo7n2mAFMHzmtj0Xpl4KrrtmOrc&#10;J/pV5pvS7BS4ygljEkjiaBzQ5YJVFmraf08RsRjkTgc1t+h0IdQGktG0RxNG02huj3AwXBB3HwKt&#10;tHaBvK24Bo7Umr7HQg1SouPTfTzZ+60UYER3mtj0Ni2ys7FgqyGDCAWPea1x7yXgnWweTJmBitn0&#10;d24oJF1SI/otZcsKOnp4R+By9pJvFluKyz0gkhRVc5VWum45hiA2Z/qlNXXItoAwYpzv5zSrIE2L&#10;eQk7pb8Cs1mtpDV3X/pqgWSWJLPkk/kVS6rUi29691EgAblOWY/A7CoX79hTpzcuH3Ax2djHb8Uh&#10;cZy9+WYNGJxj/eqTYufNFld9RudY2TvUAp3zRhqkt22F26QTtzBlStV4RnuyBsdLcsVPJ/Bo9pWu&#10;i2fOWjuoPNU2yIZTU3bm1vdjfmW/zNKNo1Ad/bnq3GTIk09qrIRQBaeN07eRt7UoLx6bpfbDZQLO&#10;DiYNRTYTNYut7G6BxIwOCaDpmRXZWDIYIZeRW2XDLadGBICNMCDPYxVK6FZlVuQdxA8/NMWSxE8d&#10;BdLdJDsl3ayjYJWasxfdLQPue4hJjGJ7gxmqNAtw3VaUB4WZptbloEmXMqQAnjzFVXJUWXNtmF2U&#10;DzsllJkmq4IBc3bW3tkiana1Ksotm4xVjwCBuivG/gbZ2nBWJx+askmV+60u7fIkwI/caqGS4hba&#10;m9RyQeasrye5eGcFTsbiFHYUjcUpaci4IJkQexo4ANAxLi4HsjAmRiJ8/iog+41m1IZiMEcTUXdE&#10;be5KrtGVPM8CmjZHsWl3ySxYqvK0xyBimDJdAxNuB5b471MXi90Luldv4mo2UvAnqJKnAI3Aj5qK&#10;2QASvuTJw2MHtVWR38EReAugPddFUypmYH4FOC91/eImVYGGJ+fNKXdIwZTsARjuJUTIFYS2wQEC&#10;d3YgAxVAbmmWNg+63VbC58QBHYeafa1aJdFtBGC7grZJP5qs0/QwYDaDmTJEirdGKblUoCwkD7vu&#10;70pmrFyuT1m/cFq1cNwqWMKBgY703eVLQuKUU7yGG39xNLahlNqzuYI4japPMV5dSiEuLbNsjaGw&#10;DNMwzovKuApSzbvAMoCjLAnpbbyK128pLWVGEzkmINN6sCWt7yeGZRwp/JqvvAXHIbiQQB9w+RW2&#10;E0YprjgVuaYe2S3PAXkmaobz+0WU2yxC9xECrfUagb43S3MgxVW1rkXLZJ+0GZInuK0WY5p92D05&#10;3uze4FEZzmabt2k6VclyZAIyM+arLVpAEXaR1EE4Mx3q6tXlgE3Ak4B7AD8UDkBCNiulbd09TFQQ&#10;aTuo53AKRjdE03Z0j/qD3N4EkycHxV9pdLaumCIEDntQ7w3E1cemAwdksLcwuf61dWfSL4VGKkHb&#10;3/cDziup+n+h2i9v2BaDuAhK1s2n+lr03WdMRI25M9xR48nT6E5sKTatv+DgbeiOF6UhSSB3NUmt&#10;0JtSCevEV9Fa36ZSwGc2m9to2sR9rd60n6j+miqOQyltsttyWB7zWqKTX9yMjhKC4hJ8nFLtoFJa&#10;GducxgUtv3J0LO3FXvqPphTfvUbVzHee0iqIglACkF6pItsb0ky6s2+BwTgUVA5tAtMvhY+Kr0CJ&#10;dZHuEEgQ0d/FPSq2gyyNzfgf0pc0huOQ07rdGwXjKjr8zQtxWd0eIIqFsALcYII+2PJqV5mZ1XYz&#10;DaZbwRS+B+5iV1ihtqoMFZfzHzWX1YlQE7RHxU7t1CFYNkgKwYVW6gFQ6BiWLYqNAqXIO5d9sMvE&#10;4mkbrsrff0+PxRr943FuxGTgCql2/wAI/NL2cjN9kAdzZQckmoggOu01AyZEGTRQwPECjogdbQYf&#10;4m5E0+ouwQCoxPTStlIMMDxieDVzoUOQYQfdETFA7KfRa6LTqBcKkh+nnIr6d+gdAw0jXL1o2tpS&#10;GCzIPIrhH0vZ/mdQu/btkKw8jsRX1Z6PYNuwgncyCGWcEj4rq6ONxOXtlLU7r/FKqLrT2gvG67cE&#10;kKx2lbfanfTXDh9yKoWLYnBE5gxma8txWVQWYs0A9xjMVaewLjMA1tUMOAcHjuRXYULK1M6dGo/U&#10;KKqKz2dq27hMhp+INcq9VubDtdSoYysmYFdG9avbyYCuF3AICQXIHIrk/qmpLe2btn21RTO39pau&#10;bmdtjceO4pmkeqX1O9llVmJLZkdzXNr5K35W4CpmWjkVufqd32k2sN0g7h81obNLMhAAnHzXMzTf&#10;Q6FycSuvqDcY7ZApF2mYUgTmn9QNpu22+48xVTe3Lvh8DsKRE1SVEbbEKeBkim5HRJAAPI5NVuUa&#10;cfipJ/TPB8UbiAlQ5cuW4cS0fIihXGMBRmRMcRXn1ELG0Ezk0A3ZOREYFVFB2wbEmcYqTFFABFDc&#10;K0At37UUNxggARRkJsCQBtC0Usu3bHHFCW033FhtB/vTtuwZIS2xjJoXKhV+haZ5XgUMZnPV28RV&#10;xb9PVh1OVxxzNR/kGdlUkZHIxEVakTckVQTBUjHaKPYtKLjjIAzJo40wbKriJJJ/w1i4T1MEHUaq&#10;wzwtiSGyOZpq2WTdtAJwc9hSqo45ODgU9puuNwG1cTMUV8FNj1q1bXcZKkkBYrYNBbf3CoO6CMER&#10;n8VV2EUKpW3yRW6emaW2XZmV+qAoHINcXyGdRjIPT4J5MsUu2zZ/RfT72paBpv3gO3bbX11/Cr+E&#10;9/XXLfu6dmRhhUB/pJqH8AP4Mav6h19gNbuMjMOmO4zNfs39B/wQ0vo2iRfZ6mUbmGADX5g+vfrq&#10;c9RLQ6KVzS/OS6ifZPDeNw6XDDJnmlfSPiXTfwvtaHTzf0t6ChVVJjbPeta9T+mLCC8ioxVQAwid&#10;wFfov6t9AhwyMn9+DHBr5q+svpJ7TPcCsIBJX5r4bn1+rwZN2TK2m+3xyfSPHa3DlUYppn56/W3o&#10;Zt2tQRJKrIGDA77v+K+Tvrq5bW4RcvqSGAhMD+1fdv8AEbQ29PpNb77KoYNtPfcOd0ea/Oz6ovi9&#10;eui4gJ3GHHJiv0Z/pvklqoqTdqPtHn/rKax4qSXKOday8t28xe2YBws1rd64jnORuMHiatdVsdy7&#10;NBmIjkVVPeYsSFkk9M4ECv0JpYKKX8HwrVSuTb+QTYUSsx38fFCDqhMMYkVLVwpVd8MWnaai91lW&#10;4rJxCg1uijE2GGoY7lGVE5isrdlo3ZAkk1B3crgbQvfzQVBJkypKmiSBt/I8t+SZxIyeZo1u67Mz&#10;7Ycrgt3IqqCxblRJP+UU0lxwV/VDFv2xFRoveXmi1FsGC2+ROOxrYNFNyyuQWbIgz9vmtTS8bbZR&#10;UIxBGG/rVzY1pRCAAV/8e1DQcMldm07x7YAtjbkwuJIo6u5XeIk9JnMVS6fXXCUyFIB2tzzVlpNT&#10;tuP0KwiDGJJ71IyaZWepxNlsXFCBERS08OZx8RV/oWKlf1OLZ54AFaTZYEMxba6rED7jV3pNS/a7&#10;9oz8GtGPJL5AwcLlG2o913d/cAZhMfkQIr1vV3tqm4iLb2bTjP8A71rtnVqLjuNxyoZuDSl224e/&#10;sgqQRliSJ7zWxah/InLhi74N1031GVtkJqWRCMA8Mfmt29L+rzclV1GxgVKs2R/cRXDLxe06BF6V&#10;UbpyJ+aHpPUhbYcTkzwoPz8Vtwa1xo5ctI0nFS7Psr6e+sQ91g672IZQVYMSF5x/zXdfpj6iVrga&#10;yUdVRQzMTM8bfzX57+i+u3LYtrO1roBDk4EeAK7d9K/WFu5dG8QABgXNgB+RXZwaqBx9XB0luvnh&#10;H6X/AEN6nvFja0uQIzOa+n/QboUacXFO/ZBjvX5s/wANfqslkdbgJ5D5AaOBX2x9G/Ven3Wf1ZuR&#10;kTPV3mj1ELVozYHLuao+qPTLilpYKOnvWw2rn6aywWZk8iuWek+uIHQGCsSM4z5rZG9WVipF2EEm&#10;IrmvA2dCOTgL67cCpd2PugDcTXy1/EP1FLGnuqCCxxI+fFdn9e9ZDi7tcQhMqTDRXyH/ABX9buHS&#10;XAboUKPdBOCB4ro6bTcCM+V1x36Pza/6iPWbTNdtC2pyUUK0cGcCvijW31Zj0AsZzMV3n+LuquXv&#10;UNZcuKGZtwSTMDwfBr511F+4/tEzAMErXP8AJRaaQfhc7nvm498CKtvKuUACHlqMVtlgxTduMQ2P&#10;xU1LsV6Sd8mAIIqDajejWnMwcAjMd+K4M0ehQqsISAMExHbFP2NQyK1wHMbT+fiq5tQI2qeYHkUE&#10;Obbb7YzxtJxSZRGxkW1izumApMSfMik3u22RWnYDJXbyWFLteW3efcSY+Y5qq1N029hKkFeCDNJ+&#10;3yP3ugl12dboO0k8vwSarXWNojvBrN7UbjETIyKG94kfbJA5FPimgG0zNtQ4MHaYxjGKmlm5Lh1P&#10;2z4JmsM59u3BlZ3REU4tj3IBDksRx+2atsERXSh3PmB25oB0zBWfaYHJ8GtlbTsGSHDECB5qZ0Dh&#10;dq2yD+8RyPzQfcZf2zT3twpOfkRFD24JwYPFbTc9PVVdiIfjJqqfR7QCSOnmmxmVtkUu3EVlUmAK&#10;ba0ATjHjxQdgI6Z+aZZAf7vmYrKrMAsKwxGfzXvHiqIQY5BrM/ArHJOaztPlaIhYIGSDmakbsouM&#10;mo5gQTE1iCNx8cCl0LsmcOYjGDQQFYEDtmszI+381mAuSO3IFQlmWEA8TNQMcDt4rwAMQh85qMnB&#10;kCrIjyrMx2FECHkZx+M15XHihgx+Zqhhi4Sue9FIkciIryyr/nihr1SPmoCyapM4yBWCQxY7cRmv&#10;A4YeTFZAyJNQpMw0bRB7cVIqSsjgQDUGkn4qRXwahDCgwCvnNX/p9v3IHB5yYmK1+eYBjgxWz+n2&#10;7bqNwOMeKGXNCsitG4emQyKhlf8AOY7E1vNlXubyydG0AnkY4IrSvTbm9VK2QstsRZzA7zXQ/T7N&#10;xNPZIQBThgc58iujiilE8vqZOU6rommn9yyk3CDO0PtxWz6TRlVRQsugALgTz5qps2AjCVIG4naD&#10;3NbRo9M62ywvZJjY3OwcmsOqp0hGOdXYa1sKIWEmVQL5alr99rBuEWyrbxBwOng7RR7l423c+2uI&#10;IYd/zPNUnrGqb3WIZW2D7nPc+O1Vg08m1xwDlzUn2VmvdERPaLPtDKhIggnmqVtS+wlnygGVXk/P&#10;is6i7vuN1uSwM7eAfk1W6jU3mQopKhAAwBkV1bqNGWOOKe7m6C3nDOvtwZ6trD7fxSjm5cukIQVY&#10;yW4n4NFum9cRIHtmO3+9AtKWDK3Wy8gnC1Rc/wCAe9P1JMQQqjbwfmljea4ztdYzuiYkQuJpi7du&#10;K25SSwEGI5rEXpNt0UDaNx80DYpR5PMCt52DlmJgFuPyaXU20Ug9zkiQRFPX1QyqCVJVX7bfBFKX&#10;n2obUHpbL8896UP4tGWtrbuWd7ltySsZ/H9aP7re37mGb92JI+YFTNoae2gS3uZhkk8iaxdLb7qo&#10;gKgg4EE/k96obSIWnttsKAmGmpWtOzrDXIZvB/zNQTVe1dktLsCRiQQOOKn+q9tXMATK8AkHzVh8&#10;DKX0s7tw3kLEsoMkUFiHtKu9dwMle4HipC0ym46BGAjpJz81BrZuKtxwFdR1Ad/E1TROUDVOgq7/&#10;AHkET+w+KgAyqkXgqkYZTER2IqVw2fcI9kkTBaYhqi9q2/WtoFQZDHExQuDLU0S926t5YuoNwOWy&#10;acuC4EFtYfPbjio27l27eUJbRiVkNxAowsi5+om5gMFQOomr2MtZV6ZX/wAtkqyrLLtTcfFGQ7Zl&#10;ZMDE+O4ou1bqWQloqUYqc5n4qHs2tz3LgIgjPJAODAolEn3HdhHJu+6F6MfeZhQcxUV0+bLoJQSr&#10;gNg/INYtsov20W+5QMTBEGPEUe1aG7dcRvZnpzE9gJqbQfvOxUjc1pAxUt0tH2rNBuqrsHU9IcrA&#10;/cR3qwOnW4u0dmICgRA7SaE5FshzgBvtCyBNKkxsZz9oQulSW3HcwEjaDjtmo/y24yL37epT3bwK&#10;ZDbG2uw7lduDio6ctdDlXH242j/Kl2MUmKtaJ6GVfcURHn5NQv3jfW6pCq3FtaINQUC3JUEnr3ck&#10;DFARgZbYNzCATySaBtjFkPCw1u3bIQgKo3HtuoytcXa72VCgRjG4HxQ1se0HJcqkbnSefxUrSl0D&#10;bgEMGDmB2g0FMveiBVrTKQxZyZLdwaERbaLrMTtBO2KM21GLq4ZI62XgE4oF5iBbYFvamFEZDDvV&#10;qDL+6Re6zvvbYuB92Ypay5CqyrKlskCTHmnWZGClmhGJBYjFKugOxUcgScjCzTVEkZtsA591l9sK&#10;0tOOSB3ihsoVh7abN/kzUEusAIWHkx5+dtFCAM4CFWIlt3E+aqUR0cgBmSGmCDgjkA1hjdSyz9IE&#10;7QeYWhAMwJETMsOKyIuFRbugEYLzSmi99kG1LvbGxNu7DdiV81O42XTpIid0ZFSct0goGKmBB7+a&#10;wVVXdHvhRAErkzULtAnDi2oQwrHaD3FSKOECh0aGyG7ihXmRFOxSzE/dUntK4Qkt4Aqg4UvQsqKi&#10;ZBktn5FeCqMpcChmgE1PIQBXJzkcxSjOXFxYAYEQvI/NLaNDkgqFCrMGLEExPepLaAkbYK5UHig7&#10;1FtU2EiZnvWXdGEFSYYCDjHmqoGMv2FtX7TXv0yQML4BJrO5hEpLSZ7SKGL3usp9wQpPaKCim6SQ&#10;ZgAzxFCMQwoVCAcKP3A+e9SZWFyfdhWzu80JS0ApCIxhhFODTKE634XcuMVQLlQW2sbCByxzIM0R&#10;gIJCnpOZPNBEqLiAIVkEkdpFLB2hlGfJOJ/FTZY6DUvQTUXSmxFON0w2YB4pJodHbaNzNGM02bDX&#10;3ZfcngMPxxWT6eQ9ttuSMNPNNjSNcFtRWAC2SDcJMde09MHtWLrQ6BSSFt9M+O4ogsQ7lpAB2+Zq&#10;CKpDbRhJDFqMLcF9hS+0IVWInkgnMiq/TLcuIBksGjPkU+y3WMhSJEFuwpeL821mNond3IqET/RF&#10;tMcqUQgAnBmp3HJa3kKwOWjgUG2wVbjA7uohj4JojMzLc2SZAMNwTVBoAwTc69WRINGt9QLkBSsC&#10;B3qewK0e2AConOPzUvbALrnaOQO/4qmi7F2RXbY4OeRUU3Idy292cV43SzIgIM1ki7bdwsLmcnFS&#10;hbZ5FeAkMYwxHmvbCpBMt2gjipS4LTgk5PxUUsXRvUXJ9w9uaiKsg6u4QgrwTFDe7uCJ+2eRg5ow&#10;sqoXpEqYIqK3D7jqVFWiESFCkAmOSfxTNtkS0SNxJiVI7UAW92JKjAHyaMiCQfcODBHM1GWkFIcG&#10;bd3bMFcSAD2qV1JUAjA4PGa867GYAnqB294FAcB+jcwAEUISZi9bVt7l/judoFJNac/a4YHiRHFW&#10;Fm0zG5+phOAaILLsLdxmgsDCxIkVdgTkindbg2xHMmpu5bcFOeQIpxdL7jMxLqzLtjjcaSuWWAOD&#10;E/aO35NWXBnmuYXd/wC4NeR90gttHbvBFQgqqz555FZnJO8AnOBipQdk0fbu3kq0ccgVhrYDZaR5&#10;815rkmWYfFeS27AZ6RxFQguO+Nv7aDsEqJ4MCO9NG2WJhhGDBqLBhgqAW/yokwXECOST5/vUGkkC&#10;f6GmCpyCyjNRVTuPXEf51LLoWJOeBmsMxLTwPJojAQ0DE1DY/TOcURV/owBtDQaERgzyOIoxkndA&#10;weKgQQc4q0WYH4jzNQgQawVk/k1l9wWKssk53GfisXQAQBM1HgxFYJEc1SIRJmsRwTWAIrLN2oyE&#10;ogZrJBJwOKgQJP47Vnb81VEJe5E55qJP5IqJIPbFZPEc1EiGTkVLAH5qG7pzya8Dg4q6IFZs+RFR&#10;E5xWRnkT+K8CYIqiHgogzjPNeDGBzzWS0CveTB+KohkAQvianBkS04oYU1JiYHM1QLMspgDsKyTH&#10;II7RWQMhZ5zXpc7c8E1Ckjw7AeKxO358V4l5BmDUgCY89oqFEHBCkfOazuDQYmBmsKcr/nUgh7GM&#10;1ZDCuABnmvTgwaxsGfPkVEcCBmoQIck47VHaIOINYU7RP+VSnJxULskCAQTmakzMRwNvFCWSAZqT&#10;EzJiahA1wyeRHEczWWu5IJMCPgioNtjHJ5NRkvM5iqKDgKWG7gVFLhH3AHNDVhtAAwKko5PIg1CG&#10;S3VE9poiE90BB7jNQS5AaeT3qVvcCSIgCoQy1wbz0gACAR3rLYCxHxNQNzC8Yn+tZUHmNwkRUIGc&#10;LJgkSBGKw6MirA8jIrAUbyJPPHes7gzMDycc81CqPKWaJ/asQcSaXa0CE6gJBndUoA3YmYAJoixu&#10;ePwJzUAIqGaSqjpwT8UPERtknie0UY7jMqdpyVGKBAUtAPAxVhIz38k9hXg46hECBPzFYYANgkCZ&#10;qKMROJxVBBN4mmy4NsTmOaSgZPxwKIgWQMjFQDah09bgEkkcL8GshARdMdxknkUMXSJ/xEQCPFQV&#10;2ClARJOczULozeG4KZZlHaeRUgbQG7yIXyDXrVs7ZCndmROBWVDIDKhjzxUsBgmCFiGaIEA0OSQP&#10;PIohYHd0SCcx5qW0DYSxJ4qESB3rkkMVAxGK8wnZA/FE2gKZxuJ5HEUNBDZIkmfirSLSJhgRAEt3&#10;74qSqVYEmOfkUHcoJIPMipM6yf1PtIAxg1aQRkgKuwsTiSBWFVuifE1FGBAXcVkzXipE7WlZI/NQ&#10;hL3TJ6ZxAPmalvY7dzAGIIA7VEiVI4JgkH4qU5ztAJiTnFUUe3hBCExGSc0I5ZSTLHEHAxRC4O4A&#10;Z7RxFDe7uIluByBUREFKkwuOcxWLjKN5IPPTWXa20kvtgDt4rPuO4Vi2YyfgVdESPAgb4EAZk1lE&#10;6QeCAee9YgqZAxMDvRNvEZEEmOwqUSmKsATjIaKELbFs8ExNMlQ4kAwFkGgumxh1ECJiqGJEQpLA&#10;RGea9EkwTEUdVRoDGgXTgCCB4qi6PB5UgeZmsvBDZ/vQ1XgFu9EcpEqSQpj4ioUZF1mSEbvIHzUC&#10;SQrFR4JNeB+0z+AKiJBERgye+KsEJ7TKVyBWAC04BFecHgdQOYqIRNpg8eahGyatHSDGc/NeIDAE&#10;wDUyAMxDePANYeZMTVpFWQCRAKgzwa8NwLA4+ak4HIXjFehp8EnvUIYRN5XMfk80cICoVUJ/rzXr&#10;Vl2VdoG7tNTnaWIfv3qiUYV4MGBtqDEsUgAA5qShNrMcknv2obr/AOOSZEHkVEEkRZZJIHP9sUEB&#10;hOBzijsn/c3DHYcGhhTjwJAq0XQe0SGjGBI+SaJu2heGYmDFKi5hiBjvNZtyShWJiaiRbsMLag7V&#10;MlhJLeaL7cgvIgCD8TQ7SYG5ZM5PY1YweuDIYTkYokIb56E12nuYxIOIigXbCKuBkiQCacvdasWB&#10;IPFKXTAVYgxVMuDMBl2ZWW5kHAisvtKjmIkjiovJDKqCPNHtSo2BA0EFjQDlRG6JEbGBA74NEBgN&#10;IksJyKhE3dvuNOcz2rKmVaCZ4PmqCBmUUS0tPEcCsIxkxEZIrLd47dzySawq2xAJIEc1ZSVBktED&#10;CEyRj5NSeyF3qbIUoJJpdnVV6kO0iJo3DJEhoqiyLgmAwO2AahPDlczEHtRw+CsGDw3zUUDIADPE&#10;maoh63lYXg8z2n4qSu6bvtZfnkVDYSLZJDHyMYNNL+o11gwXAnuDVBdkd/6YdDJ2wVOCAe9RBUB+&#10;gE8Cak1gFyEIYECaizISFIynHYVXBEiKWBCvtVvxyKPuYPmZkTQSYSQTJHFQJIBM5JEHxVoJIskv&#10;Yu72GSQATxFRYxaUqSdv3Fv3RSay/uB2jg/1o8tAJIfnBq9wtxLrTGwyKIADxIjGaasaJd2HYFRK&#10;dsjkVXW9SVt23NhTuYmPAqyFzcWLEqM5PG7xWzDTXIt9iestLDNtPIiO570lcMbyzQY4I7mra+hN&#10;u0rLDAyRBBUmqllurcg2pJAEzz3FKzRpjFLgXiQEtiYJqDIhgQdvcGmLttg9pgADndBxXrjSwIjp&#10;xHmkBKSF1RXLfaSuOeKG5Kt1ZIMTPNN7VZWKoFkZIxNDK2g0W2BJAA7waFMYDNu6Wy0FsmDWFU3T&#10;AMRU2s3ep+YUbsYO3vQSltVEbzEEhRx+auyrMKfuwYic8Go3iQoDGDhgAMAHzWSrb0JABQAQDhpo&#10;jG57f2qYxg/NV7JYFRsXgkTyKLZtBjOxSP2g5moS6sSZgdhxRbvXmdsjAn7YqFRQQWUEArtZpM+K&#10;r8dRBk5UE1YW7i20TBJB3Gf96RuIouLEEtB/P4qi2gjIgCLt247ZInvQwFClQ0wd0nxWHYEXSDEt&#10;Xii5CEmf96pFBQpjh17mO9DVICsOSx/NQDIqKWJOYK1NcEtu6AQRRhGCZAJ8jPzUmeA7sZZsHExU&#10;VcQeonM7a8xYgkg5qiGRvtROCyg47rU/eJcNLfAI4qD3p2LJOMHuIqF1xCcme/mqKJsC4UHpAmhb&#10;TdlgJ4qRYDa0wp7/AJqKlVGDAq0UCAHBUyOAKnZUxJLYMQ3IrLJ1ku4GORXnfPmBk+ahCLOcHbke&#10;fFE99QQYzEQRQ4Lbie5kTiKyb8AHbyePFQpHpkMOBGKi21eHbqAqaABgJG0LIPkmo2znP4AqWUFV&#10;jEBxkZntWUuAAMBOds9jUC3Yx/SpBR0mMTxzNQI9MYkEA58V4gF4CGZwZobBRndKzIEYmiBzckHH&#10;/NQgZww3RuJDSfAI7UyLihTPJjB5oBUllgbSFnB5rDuhSFIJiWqiDTaq5c3mQpmB8UTULDqFuS/3&#10;H5xShvs6bCggfumSYqQvAmVGQJ3Edqu2VSG9OLd0qwkAEjqNY9xD7lxRy0GRkEeKWe4oZeEI+3w1&#10;ee6jXAWmHgN8fiiRTaQ7ukYhYmSRyDU7DhkvoE2iMD48mhpvYkboXbAnvTCG5tDFIYgTApkQHJsL&#10;pbl57LhhCfcCIGRilyVKs/3T+4/tIp9ypR1No9vwfxSQRPbgBcmQvzRspphlS37e/K7xmeaB7YYZ&#10;mZWDNPMLkBmwGOMAkTS7pJukNtC8MO5qULlKmDusHObeJGe9RX24G7Gc+IHajgPtUxXkKn9N1BgS&#10;oAiGqqJyAZl3h9wABJAig3LiBgdrEkE0w7rdRSiFZJAnMUQsyZ6YHSI+aotJgS1trNmFIlsDvRCw&#10;O4IhjdQrtxbYZZzwJzJNZSbcShhOR3qy0zLyxLDbIwc0J7G2FiVEMWU4o5Z4Epg4PxNQCWkW2gWE&#10;YmZM5FSim0JboZmcfpzyalbQBbbi6IEz5o98wGVXO1j1CPFAWyj7WHHYxANWLkiFsFpYJCz3Hmhp&#10;tcEoOoGIo9oG2j9JcR/SfNSQBfdXbsJQS3k1LL2ugKobSu7bd0jBPM1AAm7sbZuHJnNFeypcb1Vm&#10;70K6qJvhAHPTgzVFbSF1SFO8CO0VBySTFuTxmmGRQQdhVQw5M1Bs9SseZYCoXHkWt5GTHOagLZYs&#10;BE+O35piC6gbYQ94iaEAMAXCKpjEkQWTAAExWLyqdkftEMahItQApBPcV6NgAHBgtQktEQoBJBwM&#10;YrLKVg5gjgmpFpaNwCwJERQ/vaN2YqEJhGWI7954qQJMRyM9PJoSlT92DxJqUyZkdhI5q0wSbEFg&#10;cn4JqZH3ELHUJEzQAwDLBOOSakL1t2MrA3VGQM8FpkKOwFCVclUJacycRWFKAETiamqgopLAHtjN&#10;CShcBoLEfg9poo3TkZisuCjsCY2n+k1i4GiSaJMuiaKSGx1YNY9sgsQpB8VnLgsMkQIqaszBVBEA&#10;5nmrK5Pb13NB57mvFIZCwYiawwUZjvgGvIEtwzAkkY7xUKMQwDzuCzhawWyg2kNRLazuUKGdlx2F&#10;YWQFBnjPfIoWHRlpnq/NYVhD5EeDQ9wDMCeoA88CvEG426f21RTJhCIhhJHI8VOA6ABhzmeYqKLG&#10;2EkxRNp/U3LCxjFUy0qPBeV2yoyKjCrLbQ3bPFZu2toDITHAzULouAgAAhcOV5qkWNlbaYNz7oIE&#10;VAalyygAQTxQrn3KO4PSfijKhEKyFiOCDFRUTcwLCWg4zOKIr9M+2IbHNeQNbO3aInjxU2ukBu6k&#10;58UQty6AnfcEloDyAT8VgqSluR0g0VLIubOnpBxRBbuMDtUMB5xUCSFhaMtDg4zFFWyH3ADKwc8U&#10;4ukCBWUCGXIplNOrk7l2tGD2MVTLpiWn0wJXpwQYI71f6PRqWt7VzORPNMaXTBiTcKbVBJ24kVZ6&#10;LSWiobY3wIwo+aU8iTGRw3Vl/olVLgUQgTqESQpNNPbYG5FtpkQo4IqektFC6BN0oBJyD3NO6YOq&#10;NvBcbp3doPFKvk3OLrgJaZdkvbYcnzFJXr0G0bSjr5VT1QKNaRVcFEfpO1pzikL167vCrABYgRzP&#10;M0SasFv8UW9jfcYA6cBneSOI7Zq3uOuxw6GVlSV+1jxwKrNOzC2JkGYJ/GatbN1fb6ObmDPf5ntF&#10;IySH45l5pWvFQgtK7MoDDiI5JmoXNO7W1dNMSivIU/aO001YtvatLgSygROW+f60pqLzqoZzt3Ab&#10;WTmTxNYW0zYp/Ii9gsLtxypJJiFwfP4iqu1aHtFyPgNGRHAFPqzXUuTtUcBIxv5NLHVBEUi4QMAS&#10;cCDEVcUC2KOrMBnqYBmbmRPxxVvbsghb3ACnjPT4WlrCXg1xBaW5228SPz5NStMip1KwUZtpP2n8&#10;+atokR9hZtWnG67dUHaM5AahGwqXDbiDwOcYyuasbF5tQxAO27tUcASRz/bzSt9i5AGoJyWwJknB&#10;oKH7UJhbwZ7oYuGHPLfIrXNUtqboVGnyPJ7Vf3LyI6CzAJgAnt8Unfs2WuOjKY3yxH3N80cFTFZE&#10;qNcUxCezsaQSJPUPE/FWmovKhC27soOmcAD4FDcKyfpI7liCd3CgHiaP/LEb2FtECsWCgSARTmjK&#10;rtiDQ6GbzEhgVJEcc5oxSHZRvmckYWDTyo9y6hQSxneJomgs5hxvIknbnd8QaFoqzNixb27XHSB0&#10;94PgV5vSVFpntrsuAdAUTM+as3TAtgBFnG6kr1z9RbiO22NpM4Jq4ICUmjWdUETUEzG8AGRIFTsa&#10;k7iwUbuQZggVZG5Yurde3b3u0EAjAKntS6W0S4xBE3GgBx5pjFwU77IWGYDbLKz5MYGalbsG4SC4&#10;YrAbcI/oKtgoNlTcs28YVRPUB3pjS6UuoCEgGG8Ge8E0pyNuyxJ9MtlFttbLTJA4UT2/NB1Nq3s2&#10;vskAwRkH4FXWpRfduLIaWDDeMkn/AErXr1jZYDkbTuKuB4nkGhiBJUzPvIoUAHKn/wAgPiKNatog&#10;QpbDBl+9h/lUzLti4qqZ/qBSQQPdDpcD7EIKg+Tz+augosM9surRe3SsbTkwKIxU2uh2BKdO4cUZ&#10;bQUWgDBaVGMx3mltQ23cWugbY2qvB/NRDG1RTtuGwlBJBlieYpbcSbXttDDEgf60x6kbbbgVDAdR&#10;zgE9xSjKpZ190GGWO0DzWiJz5um0K3mJdQthWAmGIwTQbl1gM2yxX5mJ8+RVndVZChmaIOB2HmkW&#10;0jtbU27LqGYkwJjximKQiW4HcZbcwqmARnIk/FDtQEBZcRJUZhagVYso2jBkjGKlaCqHuNbAASFM&#10;02hG52Paew9xiwV2UEQndh81s+nQK677U7vug5xWoaTVvbclmIMcjwa2707Ve4EDAf8AbMH/AJ+T&#10;UVr0NfNUdK9AZWIJtBbb2wYByCD2rp2iuhbVhrj9cFSCIIMxmuDaHVXUg7YB6LhAyQK6VofU1FpA&#10;tkMcZLZX81bSk1yFDdGbTRtGvvpvvC2wwcS+CCMk/Ncp+odSrqAuFXgr2B8kVceoetEQWhVBYkiB&#10;M9xXNdfr7YcbHeWHSSIgU/DFR9mfU6lJONdmq/UBtM1wqMsOstk/FaDrLBDW1N1SAshv+K3/ANSv&#10;sLTOrCW6WMCtHu2UF4qGZ4EqzU7sxRg7srke48MwBAQjySKs1b2zLwdsbFWpJpSexLsJ2xAppNOJ&#10;2Bye7qBx8UEojo2gbG6Lx6AWYTngVAucFhGDTDoRtAY9K5PjOKrrwKINp3clpPNA0Oi7YO6pUsMb&#10;T3qqvS4gNL5NWuouhpOxlWBuaqfVuCUcQvhv8VCW489ijO4LALmIx2NV10cErnzTN28wbwSKWYAn&#10;bwOxoUESY7HkR/TJqdqGMFDnuORUEBgYkxFN6aySXG4cYJMARUZBpAyssuDt4p7TEBGuLJaYKH5p&#10;e3s91VztIxPxVvp2djaYbcMMAZioot0Z3NJOzrv0TpkDJcuW1VIiPFd30Gre2ltriWtxJZRXGPpf&#10;SIblxlfcsbmxx+K6Np1uWXssSZZSdq5K+P712tJCoow72ou/k3706/bIKqwFt5ZZWcntWy6/3NPY&#10;2F1Q7eo/tk1rvodrUr1tdUBRIOCZP/FY9W1KOqIYLMJLMTtcDuPxW77jUQdu52zRPVrqu43mVI3g&#10;iZB4JNcn9Yuslm8qBSGYAy2VX4FbZ67qFO3buY53KMZ8fiuZ+ta8W3cFQJgHaORXHnwmbnNKFe7N&#10;T9W1VpXa2tpgVEyow35rVxtZAzg7icCO1M62+10/94wDicmKrL18vtE7ux/Fc+Q7DFpXRLUDcX9v&#10;q/xEZMVW3wo9vacAZNTuXdjP7cbT3HeKUZt4UY8iqgmMYLaAM0bKftABFLsrEmWmmLa9IYL+ZprK&#10;oxC7QMR3oRUjgGiEHsRBrKsIwdueOaoqjIsgrukTOQKMth3IhCfgUulsieoDODV3obLn3DMQuZ/2&#10;qmDJN8LsPY9PQBWczJwD2rZNJ6Mhctbd28oMTR/R9F7pRN25gwKY8+a+q/4a/wALV1uotM1pmOCV&#10;7EGm4sLnJoxZsk0ntpvpHzto/oTXXhaYaM7WOI5iia/6F1tkr+gZ2lhAmK/Wn6c/hBoEFonRWzHS&#10;YySB2as+v/wZ0V61etpYQPBdQWxbHET4NdFePdWjKsWWVXwz8aNX6GyFBdDBvha1vUaVbT4c7VnB&#10;r70/iT/CE6O2t5DkKQQ2NtfI/qvoZs3dQv8ALwvO7lq4OfP9uTT7s7GHDNpWjmjBWlhPM5MU7Zuj&#10;3rSyAv8AvRNTphauhntsu4YBodq6+7pIEzmIirWTdEtRpmyaZF/TXuzyJzFdh+ivRrt/VLbgFYAM&#10;/PiuRem6tQ9qSrOBAJEV37+Hlu3/AOo6JzDGd23wa8b9U5Zw0ebb3tbR2/C4oy1MG300j97f+kL+&#10;Hum0voWm1LoA5G2SMwK+810lpkC+2AOK+Lf+mr6ts3vRNLYViDbVTH5r7Os623fCZr8sf6dZdNKf&#10;kvvxX9RPPJvf7V9Kz3H1RDOtRF87FFba9FZ6j6TZuKXKy3H4rhv139F2Nclx3tSwHSBidtfQ2ou4&#10;AEGW74itH+rrosaW/ceF2Kc07698Pongy5lthtVv4A8Br8+LNiindukfhZ/1Neq2fTbmp0dpIbcT&#10;cxmK/M71++pLMHl528HvxX3Z/wBVX1FZ1XrnqDpqW6gQwAySpjM18Geru7BGDQzCSvIIr6j/AKR6&#10;H7Ph9FKUWpTinK+7O99Z6m8m27ah0ajqhcDnrgrwearnuuxUrBhZJ8Gn9bbke4zbOAdpkTVeHckq&#10;Rnbz2PzX3TAvxTPk2b+5i9wu7EFdx/vNetWmggbRnKnJNYRWlocqY7c1mz7m9umIFazIRayVksJ7&#10;LB5NBKwbc/cRU7NsDkzyfkTRYRRIVjRXQBF22cjvn4qQWFcb5J4PcV5yptjcuZnFS9xmUyQG7A1C&#10;iW721VlJO7gc8VMX2Ksygx+6PJpUCFXMsP8ADWWuAPt2QGPJ4Y1KLsvLGq2xuHQRG6c1Z2PUiICB&#10;VRsfJ+a1hFG7btHyAcinbd6NjsgCjiOaBxCjJ/JuCa1QQwub2Y8/inU1ttSYzLDvGa0exeu23BLE&#10;k8D4NP2dUEJ6iIMEETTIx47Ljk/I6F/Pm3KXQASJx5Hg0Z9YiqUhipzMfYe1c9GtcEBnxu7cCrE6&#10;5yzkByCADBGaONIk5J1SNpVgbiP7hJcgkz0iOxoOxmW6F2hASVA4b4mqlNUybsnbiBOVqw0uqLAJ&#10;sCqo5PEnuKYpC1tf/EMi7GxcwYC2hW1+i+rXtNdRG34xM7kBrU7FxrLgMzK26Q2CDPmrLTiCfcMb&#10;jOBAP4p0MjXsx6nTRk48H0J9O/X97Twdjj9zADjtweCa+u/oD+LTRbu/uaA3cH8fNfnFpNc9qTvI&#10;WNuRnPetr9P9d1GmZHa+4U4MHn5rpaXyLv8AI52u8ZJxuE3Z+1v0z/EvTMdjXAJjjifBNb5c+vtO&#10;1tirfcIycL81+Q/05/FHUWhasi/7q7DliAZ+Aa6/6b/Fsqbb23kbdrBjJP4NdrBnwTX7OW4ThSkf&#10;bv1F9auFJVgd0q0ZJ296+Rf4kfVyOHNu7uBG5i8gD4Nap65/Es3VPtNLzuMHCjyTXAPrP6295dYP&#10;ehboHQTOB4rb/WY4JUZZ4vutxtp9o499fX3fU3WuYOScQBXC9WoZXIhEJETXQ/qX1W5fZx7ZVjDF&#10;TkdPYVoeqbeXUGd5nj7a89rJubbOr4/H9vGq9lQtwfvZi0iDMQPFSVCLrrMdeDHNHVVbb0khQJMy&#10;ZpspbdbTq8QDgmuMztQn0ii1WnCXCQ+IkeZqpuu6u3TO4ZEwYrY9cZO73ogjEZrXNRcRXTpz3oGi&#10;5oUlZuLMD5qP8xIaASIoLqd0Y6qXu3CIWMgZqqHQdEzfb7SMd55qIbMR3gUP3GyK8hDTJgefBqy2&#10;x22xXcImBx2FWele3CzdI6QeeapUYZJz8/NPWb2BHVskntAoJIimbd6ddckwyh4kSIA/LU7buzaY&#10;lmZwewwK1ZdW+wB0ABjj5rYbHqdtjaDWhIaCTjis2SA6DsJqNNv9w3CAUPVIyZFUd9BcFvvAJXzj&#10;zVze1Rewsqp3sSSO/wCKVa3adiQwgeBGDUhwmG49Gr+0oR4ucjjiKTuIpyJM+MVsF60jlpcRGSfi&#10;qtrThSuwlThTT4sRLukimewVP9eO9DIPj4NXvsoBeMH8E0mbNobeokRg0akDTKm4IAlfmgVZ3bKk&#10;mBH9cVj+SX/4en+dMUkXROcdxJrOxpPUMYoiklXyohcTQSJAk58UIokWIVdwkf51hiVWJ+YqRXvJ&#10;PavTDEgRNQpsic5I7UIMRAK1MkbjJya9BQTMT5qFojt5kfiphx4jFDByJUGpNB3YqBWyIuAMCOYo&#10;gAn7oMd6GAD+amLWAZkzUKZEHEbRzUx9sg5mIrCklp8VBmn+lQhlR9p45JqTkEZzUMQQDIrwJIPc&#10;fFQoPanM4/ArYtC6gMu6RzFUOmlmWCcGty9NaE3bQWmYI7CigvyMWpbSbXpG7+k2sL+gCHgV0XQa&#10;DEIcWrfLTWm+jWrl42lBLtuBSMGByJrpvp2lui2264RBPQeG8TNOzZKjSOHkabM6PRWrMl7YacAj&#10;PNWexS63R9vADjII80xow4O0wqlYM/crfFY1OoUu4uzDgxc8uBWGMZykZ3tKn1G8mx2y20AMoIAH&#10;gmtN1yS7XAQLbLjd2jmrv1AoTadLRiMns0eR8VRai2pm81whQYUOJk/C138cdsEjLkdtFTecmyJB&#10;gwQRjd8YpFLdxIXcm1pIgwJ+au7ukuu1y8XSNhJXyD3UCqi3ofdUoo2k5hsDHzSWA9y9HtuwuHaS&#10;wgkVmyjpKqymDmRye0mpPpHT27tu7vdSA0CB8iDTVnT/AKakW94LkvHIniKBjIJtpMrNPYhXflkb&#10;dkRJqSG919IZXUxPk80ze0d62bawxZiQByYFNWrFtRb6ZdWJj/mqZbxdFYbduHAI2om4nuhqNqyW&#10;G9hOMgYJmrHTacXrV/oTbBIjnHkUJNIioi7JJOJ7jvNXQhqW5O+BEWEG0czIL5O40M2UE+4GNs4E&#10;HhvP4p+2yO7iXhcyMZFFOk3AMGCh+O+fBoWjWkmhILatobouNHER9rVjTae6GuXRaLG4JYxkD8VY&#10;ppUaAyEkZaOKatWGVlUZV8hTM48VVEqiturbPtswIJcARyY81A223qUSZclpwZ+RVxp9KiXEZXLA&#10;sTb3dz3qOq0Vu0pdXKk4JOR1d6nQtt3yyjDsd1u4gQ75YGikFXHSzFJAjEA9zVumiW5bBEvvICk4&#10;nbzNGtjarh2gtMgDj4NW5gxTdlbZsC2pKmTcONopiwpKOd8MgnYMFvzViLU7YACkAyp4K/8ANRIt&#10;yr7CxyASMn81W8qEGI3NHdhnF4DALLtGCfmgDRbWKgh2TIZjCsp/xVYXvZubGZABtC5OZnkigsFJ&#10;9sEuvOOB/ehch6h+gdnRWN6nYN0wGUljtol1Sgv226oYEBhBAr1y433OzSDwuS6jvihPcKOPcu3G&#10;R9rCIJjvS5SY/bFJcBDdHs31QQZBDRSBuvN0l5AMWwBya9f1lreNjnY52hSYIjzSjX8PIYFvtJ7R&#10;is3NmmFOItbeGu+4CwmJAgVm5f2vp9oVtoKsRjnzHesKGF2WuLsHYf70naffcu/qhAJIA/caKhAY&#10;3bfvCRgE5gyRQbpLHe3SGO6YiYxWLCubLPuYLMETg17erb1doAAgEHBqURJo9csX2TqsENMlh4Pe&#10;sXVA3FydqqBAzE/iis2pW3AubRkEkSGHigtqmAW5ZZhgLEZNMSRGEZ/cttIDW3hdsR9vik3f23bq&#10;gEbVXtPxUPbuEnMBWyeTJ8US64v3GXZCqQQTyPMCiRVc9gEZhILErknHFSdbfskrKglSg8nyKFdv&#10;XFWGXpbG/nHmiBpVkdhIXpYfbjxVsNOgGpB95ikDpBB4II5FKK29mHt9okngHvVkiblMwY4PJIpN&#10;wrqTBBmSewilykVFsVtIwP3bpMw0yIrFxSFZVtgYkxmZpm+pKI4yXGGJiIoXuq21lJyYZuJ/AoB8&#10;GwJ9xANlvdJG0Dmp312udwQFz2xBFEaCX2O8DiMT/UUC6zIbI9hiT1Etk0Lb+Bral7Dezct7+uVu&#10;ZEc4pR2lwyMZCzPk/imLyEIkHDtMeK9cZwAgTZOJnMUFktIVdIa22wgck8QTQLgAcg5I7+Fph23g&#10;DaYDQQfjvFRutKqoK4kEjBzQSY+NPpiVthuRyCQTyaYFyFhsmcFTxUBbHuQWiBB+fxR1uFwiDAkg&#10;x48zVKVhKCsX6nI6VXdmSKGqlsC8Jj9v+lWK2lcuoBcjg+SaFasj3CCsJ3HBMUI2Ml8nrFsWgrMJ&#10;DCKaaCxZ25AicCkLl8L7220wUmFLGcUG1eUA4lVxBMxNXsYyMLD3r3SSyMAeYoioHCkqxVyBPikX&#10;1EuSD09qsbOoDvv/ALHgQKtpmlYoquR9Vtq27cwIYDpplFZXXayqkk0rp71sK9zepYMIBGSO9Pqj&#10;XXDIMs8pPK/kUAUoKuxPU6K5c2K9qQR0uBQbfpD7XhT0MMD90VsJvW2YlkIIx5pvS2d7LF3JIUr5&#10;ruaXS71E8zrde8Dnz0ahc9MuFjKPbJUkiqY6Nv1FV4jK/H5rsNvSW9i7mdjJyRMAUj6n6Iu1rqKp&#10;DfdIyfitebxM6uKObpPqxLLGOSNRbqzlbtP2soK/cRkUK9cCbCAc4q512iW2QNgQmYC5qqIDFSXw&#10;ojngiuJkxyg6aPb4M8M0FKDtMBuZWAaCW/bTCkoPtPwDzQ0AYO7LJDAAHmfIot55ltwLE5+B4pQ8&#10;kgA3xbDckKMmpJ7QaGeVEEj89qjaRkkJb24rKfaZJmeIgEULBokWDpehdsEkUs7obqlLZCBeeYYc&#10;04l4+3uVCQxMmPFKG/tUOjtB7N3Heoi1QJ1SJBDEgHOIqDqzgbvIg8V66qhgTkx481lJIjduTlaI&#10;pgS3XAMOuNp8UyVLoSYV45HFeDB8BSWmDHNQQKrwQ3H5ioychvcWY3GccfuNMXMBAVCbsEDIxUHu&#10;KQAeSQOOwrwP6iZ5xQBbRpBaRC/2sTDQOawzMXTpKy2BPY81gEtndIRoWRRbY37iCHKyYJ20VAbT&#10;ze2QqbjtUxJqmvESy7iGkyfIq1s2i+x/BloyBVTqnFzdvnaMDbVpAtNUJq2IJgjtUi8KAy9xt7Gv&#10;NBUFCZJjNZKmdxMniKsYQa6u7qUbfAFRXKyJC+f9qZWz4AZv9BXgi9NwDPicCoXQO7t2pA/MdooB&#10;kAhisnNFdOg72kk88ZrDg4g8LtJqJEAbjEBukCptdBUrtEdvzR79z7f0wJwaAQFOHx2IHFQgNTCv&#10;gzOBzFZ6yRt/B/rREP3w0wPGajsnt2GDUB5F42YJkGsgSwgjxmmrBCzBmQQZoCoMAjtPmasuwGQX&#10;FYuYB6ZNMCWVSokAxQigIaatMBtime0VBRkyKPjaI/IxUdhK/wCtGmHFg8jsDBzNZ/IA3ZqYB5qB&#10;AJ8xULISDWCRAqRBNZK+KsgI4MVkVLbIr22c1dlkKJuiMVCZr3irIEMeZrEiTisSIipAmIAFCUSI&#10;Br3HfFYWB2rAbM1KITnM81JW2huM1GT1Y5M1kSRyKopk15GawpAPxXlU4PIqQ4JwPg1AbChgWD7j&#10;WWJ6oM+TQldRmP8A49FtqsmaopkEwRiSQYmoZYTWeTwKlAnaTUJQNuoYFZY5z+BFRjmKjAIaZqyB&#10;TGZnHFRckkLz57VLJjsQKyCVzuFQJIjDTJA8VlgZPEd4qKsOol+2BU7ZGMCqLo8YHda8zTMH8/Jr&#10;DRuEEA+O1REnjt4qwGggaIgA+ZrBbYBJ4nioEyqrFYMf1qA0TLHb8nk1lG7A8VEgk8YrwyAPn/Oo&#10;EEUlCZ5NTtLz2I5JoJQ7jEk1m2xmZyKhA6xklf681JLQZwMLxn80JLkAHdyYipLtJfc2alEcggWC&#10;ykg5iRWFYKo6QGGZoYksQcSORWCFX8cTVFDF6FJz2EEd/iogAxkL8ioKzQiSDnFSLBhgwRyahALp&#10;GC0tWQkz0+eT3qZtEwPB+4Vnb9w2zt5qFg48eKxvaZBgSJB71NypP2cQBXmaYkY+KhRIQZISSSBP&#10;YCjjeG+xdokfmhWwIhsA5xXrMQy4hjH4FQnBJY6SGPeYxFR38FQVzUQDACtkH+4NQ3ORzwYg1KK2&#10;hVLllgYHY8VldgnerUFXO4dXJisubgIE+ahW0I5GwSxiSKizbSvV2ryncrx+F+Kk3WekARE1CGDs&#10;IaTz/aa8xkBQPtWaw0meoHuAK8d+5WGZPBqEPFWhSR8kj5rzl0ghgDzA7VILJMrtzgrQ2Dbhtlqt&#10;FE9whjE151JIEggRUgGXP3YgD4rFq59qlJMEVCUZcm4wjxmMYobys7ftnBoj4CgAliKGbIAAUkzz&#10;8GrLSoL4DHk4qRV1YSRLGP70MErtUCsLcEjEk+aoJMNJTBztOSKyAzhnmRyaCFJEmRnJ5JoqMpJ2&#10;grA7VLKbIKS4gKwAkj8VAMqzEyTg8xFFfJDT+KgWBUjZPf8AFUEjwywmB3Bod6GmI/IozLngSRx4&#10;rDbWBMdu3xV0QWCld01gnBUKBR1ClSfbGPNREFmWe1SikQbgHGMTUIYBiE6SYOaK2UiAIMVDlhIq&#10;UQy08zlRFRBll71gwZomIHSRVkMoQJavFhuWJmhbh2MQIzWQQpZd047VZOA04aDyM0RGjDRBGB4+&#10;aXRlAbgSe9TZwSKhY5aS2m0NukGRTVrTmVDZ35U+aRtbJzbgJ802t2AGW4ZAxPNGkgOV7IPZDAhM&#10;TzPegMqrCwBjGeKOjW3MGS3MzAFDYo7vuGFxgVGkWpCZiGZhntWFJyIiDIjtNNs2GaMY4oC4BYmC&#10;TigovcAQTuJkSDBPBrI2yp2maOyhwFBM+DQdyiCPkGoSxtZZT1EQMCjvqBAj43D8VXrMLmCOK89w&#10;FTiZOYqi1Qa7cgMoYgTOKX5YhiZgUa5G/oUqJj8Cgl0k7SfEmqJSZMNLHoMR2PepFiFG0QZxWERA&#10;YBIU5OcGvAxEkyJzUYUVRmBjJmZNTcr2LTyYqO3IJJKzFTO3ceMjgVQSJOTsyv8AzQ7beegHmaiS&#10;AwaSSMioMZLSk/7VVFBfeJ/buEjjvTDXc7o74pBRAkNBPimrUsT1ERkRUoqgyPtIJMjkDiKj1W0L&#10;loOZnNTRYa6oYwcz5NML97EwVMLJoS6YuWyrblYRJ7c1NFWZZQiqOP8AFRnRlUhgGSJB70NHRynJ&#10;Cmerk/iroJdhntHJG0BjhvFLM5FuYUljRGAZoAAzMeDUbbdRdgFEHnyavaXfJBhlYIDDk0NgsEx0&#10;kipoULOyycZnvWTaVoiYORHaaqiWSAJncQ0c1lroG0pbHzjBojllIIIIGAT3oJj9oKDmT5NCTcN2&#10;bpaAuBtnH2girTRX7YFxLsHeSD8eCaoFNxwQDO3BjFTVlRlbauJEE5o4ya9lxa+C/wBRrlW6pJcr&#10;MTFJXmB9wrdG7jmAR5HzSf8ANu+/Z/nyIoN1gxUxI+6R5opTbDcUMJn3SRJBEGcCvQ0Em8FIECKU&#10;Ny2wBgqYK4HM0RnDhYfgRPillUhy6zqoWdyjJIqKKAqnbty2By00oxFtSF3uolSQfupgqQLcLlvL&#10;cRUoEFbYo8BjKrxxBNS/7ckAwcGKIGUh3adytIMzM4mhlep9o3FY7YP5qEUTCx7iHYrCeDQzsRcr&#10;kZg+aYffuvSxngKnmgEMzztzgGfAqBUZ90RcAIHxyazdAtrbkggiD5zWGcM0W0AaOoGgXbe1kVyA&#10;jRVUUTdiwPMcT5pf3ckhp2QB/Wiai2RhGMDI/FD9ne3lu0VCrZI4ODE8TWAGDNCiZjx+CKybTAnJ&#10;2iBPasMqTcIGVg9X+1UWQllTgjBkVlAxRgRzBFCbqRRn4IxJPmiQNokGRgVZaMu852+ZxUcjq7Aw&#10;ATUhB88xBM16CXKwCRzjFQjPIwaJMYIEVhelRIETGaiR0sBIlhM1hsx3Hb4qqIHDKSqMg8GhNtae&#10;QT5wBFYPflcRWFdmQ8OZ+2rSBbJGFBJH2xInma8YkH7Ygj/ioWzw0iT2NTS0+NzkSahRkqpDHLZk&#10;AnINZ3AlxA2sw3VFlWNgOFzjM1MsIUMATB4yM1AjGHZoEBjAx4rO2WPXtgVM3JhQD0jn5NSQG05w&#10;mOZqi0rPIh3SBuHiovpWVT0wImZzTTOUd3RsCM1Bma5LgjLSJqw3AWUOyCIKySfishyqtAM+ayju&#10;wAj7R1EY/r+aAGDFyGIPYHNUAw1r98ktUislYhc5ilrZI7ZnM1lUlCR+CKsrihlgVKEDaJnFDVZU&#10;hlOamUcqxWBgVM6S6AJAPaKiBaBxs4UAwOe1OtbB2E2xECfEmhG0SzLwQIG6nEtkQpuHOCsdxRoF&#10;jaWR9jRuIBEn/SnmRNqAmFOCRytJNDQSPtGQMGTxR7dy5btAC1uWZbzBo49lSVIyzuAkXjhSsxM0&#10;R9oEPEgiG+DRvaAtfaEEQIMyD3NZcG/awwU24SRjmnGe5JChAULlQd0x4/P5rIEFyWEnOV4ms3bQ&#10;3sCggCG8saXV4QFRMA5OP8jV0TciauyyjTPyaICCJF4T2x91Lh5AcpLFYCx/mSaKLTgn9IJjG3JN&#10;BQ2MkSs34BKHakwZExNJPaRFBP7ZkT9xozWs2lVGGZzw35r21nO0j21LQcSKEtsC3AmFbDAxmi7i&#10;PdO1grcg9hQxlLmZfAE9xXmupuVQhUoNxJ7fBoqF2SFy2yuCZgDngn4oATeqh2hE5cdzU7103LoZ&#10;dufA7xzQCzbVVlxu4ip/gqws+5uUEZiF71Bw87GmRz2FTVwCqwQdxz4FDL7phgd6lQD3ip/gikDF&#10;xttyZUAgCD2Ne2sQoCkDsfPxUASGDEzClQKxcue4lsAkbTJnye4qrJuJW1cho+WBali3EkjryQOa&#10;YOxi7ndK4WK8HIA2mQSCVPeqKs8CXLEvtIEKvaKgWPt7FCqJkEzJPxWbsks0bMYHlaxuZiirAWNx&#10;MVAlfwMXHhCqONwyYxihuyHeFeAeDS+suPustuBMeO1CuXNsiYZs4qEpggCoJiBMc15QFEnJ7Cs3&#10;HEqobBiRWNmVAIHfd2xQMtRBsAjEHxk8k0MmTtDHnnxTDRulm6iJFALIoO7J5MfNQI8/UQ+MmKnc&#10;SORE1M2unFvAzJ7URNoDjaSsR/WoQCo6iOfnipMx42ATnIrxB4KktEgfivbjvJjtMH5qiGEyvI5z&#10;ULildp9uDOKkJhowDU2QmFLGRn4ioQxdx2PUZ8mjXJDgA7gQCZ80urRDbI3TjnbTCWWDcqMc+aha&#10;AYYtIg0YgIVAiTFQMwHIgDnvNZ3GJSIHmoUYQA5DZ5NeRQGUlgwJMGKirKP2YkmKKynbagyCTxUs&#10;hJiX2vt+0QY8mg7QAIMZiBnnvXmU8x8gGi3X/wC2doHHFUQhaMEFIbmS1DcnbIMFPHeaM7Dc04Y8&#10;UMlhMmTAmall0YNzNsc/FOHVKIVMqaBMKm1V5Eg80ZSQbrK42kYAFC2GketjCrtBUmB2rDO4wRtO&#10;6MCvOwX2ztwJ57zU2vFjcO4MvfcI21RUqJMTI3hcjtyKEpAWWWfmeZoi3UXBAyJNYDttnB7QfFQB&#10;0TFlS0hyNvJ5EHtU/wCXJ3hWBUtnsM0O5aU7yV6gB0rTqaNNmJhoYT58VaZTiS2naoEwFgk9xTFp&#10;GEJtkbhnzRk0JdrcmCFyOBjNW2kRZLbMZ2t4nzVTyDcUbQsugD2z7gCphVx1Z71aWtG2y3bZJDHa&#10;sDsODTWmTcADDgNgnEiru1o5OwksWIycBe9ZMk2aYY0Vdn042xY2SxB6YElj4irJVJskyVDv1KPt&#10;x3Jpn3l9sKBtYHohp3eTRHlizshHBA8DvBpW9sasKu7DW2Ke4GVy4WVgjbPzQ1uyiK16TcYodwJ2&#10;xmKY1UXGuOVdXUgAz1SokUmwIXe6jdALMMwW8iiTG1+y5cXZU3AFXKSuSSO1VCW0FxS1o+4SxH5j&#10;FHS0huW1VizbgVdpEyOKbs6drk3YZy0kgnn/AIiqsGdDGm0z+3qNyvEB2C/dkU9ZtI6n2Xw+Cw7x&#10;THpFmzcuLbtXsnktMhfDVtC+labYBtJtloQjAcrWPJOSbtmrFBNKkI6KVUFVDGBbK+CeCTSt0agK&#10;9sqFG2A3MCZ5Parz+Vs2vfmwFbaGTaYMKYOK1/W3rdsgBIChpgzuPHf/ACqofkVP8GVLPNtWtMIC&#10;yBgTB6lAoStsDHam0JgP+zNBchGEWgDu3Akzg8g+Kw7C5hJlm5JBWKbVBXY5ZVvc/wC2Y4ABnew4&#10;AiplCi3d12dpJCjJDH5pjTEFFCXLYIWNokkAY5+aIli3csMFQ9EgOW+4cwe1Bu5Gx6IWg4BXcIC7&#10;1BOSH4ij2lDL+khUlRjtPaCe1JMzlAYCk7Y25Jn8+KUfWgWyrEdSSN3icVTQamkGc20DO1raUcBk&#10;PMd/7VO21krbgrBUlR2lqVW8hlipSFADnODg4pZdQpuqAd2+QYER4xVoBtEneenaqjghZ6CKRC7m&#10;uq8FI8nnmKZHT7gyssSZGdx4rHsL+m7kbyCSymc9+aJMS0LXtWkWirlCCdyKM/Bq10l0lDbKqrbC&#10;3iPzVW1ssluSpCboaCwC+TFAuOC10C5IjkGA/wDTxTFG0Kt2Xv8AM3LaI10jaxEFTIxzA8igbrF4&#10;PuNwSvusB54pFtVv3IxGzaCF5IHBFTbUWgzBQm3cDuB+2KfGJnbv/wAjDWl2iWKKFCiOQBQL2Nih&#10;QA37m5gVF7wMlnHt3MEDEEUBrpFjfItoj8fc2KXJM0qKSLS3c9kqNwna2IwBVhptWTIbrMmB4JHc&#10;1rSuNzLA2HkTJaMhZpoXrlhVNxlTfJAA3QfH5pLDUy6MbLBgBz957Gk20xS1qGNolt87AJgcUOy9&#10;1lCsnJlQTwD3IHmpjVsqFdys7SCeDnGZqkFKnQmlpbDW9hXB3AeV7gVgWhJbCI8DA+eBRDcaVOFS&#10;0NuM7m4zQNHeJti0V6Q8yy/6Gmi6iNJZm5dMjcRuA3SUA7US6v8AMhiuwANO0iSvbNBUg2t6gKTm&#10;Y6omSZphGT7zaa4SsFhgSRVEckVeqsI/WehzKsF7R2oAsrxs6ogqRV0FUXYQZbDlvHNKdZe2Adys&#10;0qpxEd6LcxbimVZZiu3aAh7/AO4pdLB0+5t7EMYnJitgsWn9rN2FI6I/buqVv01WdQJQgiT4A8Dz&#10;RKZX206NP1GgQuwtgkvDFWwBHaqzVXFt3CFbKrBQ8CK2vWaFV954LdeEEho81rN20Ua7Iwxw4E1r&#10;wtswZ9sXSQgNQs+4oChcN807odagcSrGOCMR8RSrRyEDBAM8SJ5NRWS56QWbk8Afg05sXGF+zZ7X&#10;rhNliMss8tx+BVrovqWDYF1m3c7uDPyK5xdK7vuHQAGXu/zQmJdAS/2ySSc/0oFFDnJ8Wzpmr+oB&#10;fS6wGG6SxEEmqG7duvsPu4tsJPJH4rVixBIa+TjIwcUaxrWulIG5PtVP8UdqODroRPHFu2T13sFS&#10;+Sx8zSa2iSD7e5QuZMzHxXiDautuc7TiIyCaKinch3yQsEg9p5p24XtVlgFney3GDgdukRQdO9xr&#10;+VI3Qhnz5qN4b4LMWYcDsV+aVu3dr3GIftjmTUDtWWBVvbLW7f2sQWfBJFUd6zbKKLJ+7JB5Hmnn&#10;VLm0NdMsZHj+tR1KkWy4C4IDSMg0Lsnsqb5bayBsMAIPAqo1d1SQsTt5q41JRmLbd0GWnhhSFwqN&#10;wVApZKCQSiUl6ft3EUACREkRTt4Q0xuYigNO5uIAoUyNAVkwCxk1Z2LSrI2YBBE8iaWtoEVTPMT4&#10;p2ztKiZcMZceB+aqTK22nRZ2bJeW3bgTABravQtKNytOM8icita0tpLfsoA8b8KPmuq/Tekd7BAj&#10;pcEpxGe1adNF22ZZ1K4s3j0pJS1AI7QMSe9bdoQ6t0ouWCoDwQORVeltSqFtu62xgD57tHeRW3aL&#10;QXLYe6iSxnDjiO611dNfPArNFNRS9Mv9PZtiyhW3AAL+THgVqPrupBJV2VxO9TkBa2PWsUt22A9y&#10;V+8GRHNaH6nqkMzfCtJmzz0PkwabnybUuAFDlnP/AFa8qo0Ssg5JiPjFct9avFLrKnUFiS3ORxNb&#10;v629mwrGd7M52gdwe5Nc017W/cuXN2D9u3PHn5rlZ8idjYRblFSRr5I3e2GEIMnwaUAcxAUzz/zV&#10;jdbon294g9R5k81X23tBipBGMYmsMTfGhW820NtPSRAIpO8SGEj+tNXQACWfEmABSrmIOCIkUcQZ&#10;AlcBjijo0CSv20JTx5PArwY4Gc0bKTYe45OSIDdhWFgEziRUQYENzWG58kmqLtj4yip0558xV76R&#10;aVUO+2x3CVNa0pKqhMjMGtq9PJFn/vRjE0uT2lQVyR1j6K01o6tJwyDc58dq/Qv+D2gQraa1lje6&#10;QwkhImvzd+n9ebepsPt/TZYaeSV4mvu3+Df1VprV60bt50kqqn7fkj+tdTxc03yc2T+3v/k/Q70u&#10;xcCELa2TxPzXtallU2ld4HdcR5Wao9B6pb/lS6OWBElj3BFV1714WbnWYVk39vxivSZIfg2P0898&#10;krNO/iJ9NaHW+m3CbHUoJaRhwOCa/K/+JfpVnR65yp2oydJB+4mv1B+tvXntaGHu8QSq/utnBX85&#10;r8zv4ua1W9Tu9aOAYGzMdq+Y+byXnpSPaabFDYnt5rk+cPW7S2nGXMnM8LWt2rSlWBM9UCto9VuI&#10;29IaQDl8STSWg0dtdrFV3gfu4p+jb+2rfJxNckssqXAzoNKSVZ5CgZ7ivoL6Gvai0qFNN+mxX4aO&#10;5Fcj9IsHUEW7Oc5DYzX1d/DT6Vv6m4RcBS6pUqD4GMUvWeO/qEo1dnP0+rlgnabX5I+yv4I/xC1X&#10;o72kGocqApbElZ7Gv0o+lP4raK8ls/zIRhg7zX5y/TP0xZ06WbltWtiJ4ywHf81vGt0qJbuoqqMG&#10;TkMG8gjwK+M/Un+jOXUznn0svt5W7tH0rQ/V+DNjWPUwtLiz9Db/APFX0u0jG5qkOT3FfH/8ev8A&#10;qg0VjS3tLob+5mBV8zXwl/FT6i9Z9L9901d63YCyjHO/HEivhn6i+udVqN4e/cAklXmCZyJr5jpv&#10;9G/MZ9Xt8j5GeXDGSax1Sf8AJ6XTeb8NpqyYoNzri/RtP8Svqb/1XUXLpuG4zuRB5NcR1+rUyi5P&#10;eBLCpa/1jd1veAJ6lA8/NVN03HaVQSwmYNfonwvio6PDjxpUoqkeQ8x5V6nLOSldlTqCgMKSxPxh&#10;aRTTiYLY5J7GrJ7DuoRkaZkkUG9pxbBg8cd8V6zFNVSZ5TJb5aFlMXAUc8gAkQKxeS5snpJMxHei&#10;NdYlWJ79xArzBDu28TM/mniWuBFyvtqzCDkAEVK3acGFcTEipXTcZj0kuIAHagvbt23lgZFMQmid&#10;kuFaCCS3VQ3YAqzL+KJdIH7W6u5xNQV90KRKmJ+KIoYVlV4jDTUWPtoIZN015VIZgp2qZAM1BFhw&#10;CsnvOAahCdpAWkXRJ5jEVMLugq4gmKF7qhuCsZG0ZM/NHt9IxhCAWzmKgSGi5a37YUSDOcGhm+X3&#10;hWE4GfBrzKgkkOYMgnxTCWVUn3CNu3cY5HiomL2mF38rDgCDPECm7bIt4OpJUL9k8k0slo79uGEh&#10;gR4NRW1IXoAPUZo0hkYtFtZv726zb2A5nzTWm1e4A5AZz3rXoKFsxJHPBo4OzLJkN+35ooOhbtM2&#10;9dUYy0qezZLHzV5o9XtSSQrE4fv/AGrRl2IVGCFMk9xNWlrX7VctbHT3J5FPS3IBtt22b9Y1li8S&#10;haYEzNXKtsa6EMAAbYyG/Nc9tar31tHdA7DuZqw0HqF3JAicKO2PNV9t/IzFmS4lE3i1q2DxaVds&#10;dW4ean/6rctlhcdgwwVPHwK1wa5yFICKYnPBPihfzAe0odCbhJIb9oJpkMk4dMmbDp8n/BWbrqPq&#10;V2Szscbf3BiQD/7VrHqmuFxCwtIWLZYDkjxVUb6OituyUKtVG9xbDRFyDgkwImi+/J9mTLoMbS4S&#10;K31Byyl4ZcHCzk1Re4CituJ3MBBbIq31d4tKuNu0wjEzP5qmcl3l1AbBDROPND95gLTJDCXYuXXa&#10;FEjjM03d1Nh15G6SxjAEcVVhgO4gyAzfHevPfZ15DR8YaPNDaGrHRHVlXIZlBnkLWv3iIvAAN181&#10;Y3LzX1VdoUA7WI7/AIqkZJ3AZg5BoJNDH30KXi52nbAmBmgu27bLHmCDTBQGWDDDcGlmWWO4mCai&#10;ouQNiSxxWVBLcSeayczHbzUGORjmoVROUPeKmlwoB5ioAQRJG6ePNQJYA5zNQtKh5L8EETxFHsak&#10;yIM7s+ZiqZnYGP71kOemW4oXjJ/k2YapXjrAImJ7VJfUH/aT8TwIqgF0iMc1P3WgyeRxQfbGb2XI&#10;u3Wd3LBQJLeCait9rvsogbdwM81XC6SpG4s3jtFGW4ylHAmODxBqqBLRnU2rpVwNhgBu/mgXrcIc&#10;DnGO/wAUE6kna37uWxTNl7LWmY22wZmKroaiuu6fssAbgSzYrG2x/wDDU/8Anaea6GkKm2fOaS/l&#10;m/8AhjUaYEoizMIyvzWHEtM5qTEZjzGai6jC8/NGZ0zCwYG2hyJzwPFF2tgzMYFewB/WMCoQCBnN&#10;SALwImDWAIio5AEYI7c1AkiQGftz2FTVSTzyagGDEeZiKyCM55qmGEXqJnpHmpQIHV+YrIUEGBkU&#10;baEAbcCc4A4pbkWkAFjeckAeaAUM+KsR1TLArAAqJtH2zKrgzM5qKZbiJhQVXMc/1qVq2HIHHx8C&#10;vDG3HwTT+m09y434yR5o7FemxrR6IkgqSF8Dmug+i6RX3C4VI7Z71r/p2huKQ5J2qQGHeDXWfQ9E&#10;vtbrG0qB1blkg94rPlzbUvyOdlanud066Ln0j09E9tzbx5PGfEVv9pBc9u0wQsolW7mPNUug9M04&#10;NtRuLIkAielvxWy2GtowkdhJjDE0eKsrTTOMoyTnfVgfagz7gliXHhT+f9KQu3HdU9srLSdp6pjk&#10;1ba2+1qzdBRB7nSPHnbWka/1BE2W+tSBKbc/ndXbw/ajFX2c3LJrJSF9ZcV19sWiFXc6rGGbwYqt&#10;dQDDgwEH2w0E9vxStnVFwz2oCDcxLczQ7+qaCW27e4HcEd6DNrMa4UrCWCb2ylEdXYGYDpb2wpM8&#10;TSx0oZ4gjyN0r+Z7UiNQl4x7qh2SCGgTFGGoeNwf7YgABd0Vjlq4/Jq+xL4LG16eTca26bxPAiSe&#10;1G/kGdehlRLbCQMSD570r76j203gZLAjBHcf1pzT6xDdXUEnYxAZAssfIApb1a+S44na4B3tC3u2&#10;Wj2zMK0yVA/dQ00wcXw1xQXbcpiAJ8/mrC6227dQpEGQpMsFpdrlv9brZhMnjxTlq4tdhPTdtgk9&#10;OFsJD29sAsUMAmqu5b2rcuta3QwUEYjtEUzeBuKheyyurKzMBzPBrF5rTBm2kLcdQinBBHJFMWZO&#10;jJkxq3RIaW4SykWwqEQI5B/381lLNxfcmwu0wMGImvWgovXDfSRbyxVufzQAmxmwQHkkExAP5qOY&#10;MA9ttLaNxXtuwIhS37W/pTjXLo9suTGzJ55wIpK3ca462yrbdswY3GO89prGz3LohAVWSqj7wB5F&#10;L+4zVSpDBe25QgqwWQo4YRySOIobam3C+9wGC9JwfkClLd1bl5vaQwcgcyTySakSELyjMQACIwoG&#10;BV72xVWhu8Yd7ZCooYGSYKmMGlQ6sjyhL5yeI7sKr1ViQWQvvmZz8Y/FHv3biJbdb6wxwoyzRjjs&#10;Kjj+wba52jLt7mxLbQMHdkGe35FQvXgrFRcXxGZB8xSd3UXEDOSwwoAqFu6W3b22mJ3TBAnn80PI&#10;UZX6HGvRdt/rCFY7gBk1h39lLqkkWmyUPJJ81UDXk3diOxQ/uPeO5qIu+4t5BcaQoUEjAqqY2kPX&#10;ruoBC2bn6YtiYE89qTGrghgApDAAnvPMVgzcAZ2a3Bhh8eFipM3QiuxIUhhjkHGfxRqLFySohqdP&#10;aY27j3VXa3K9hS3uWXUI7Ee2xY/PzUDbZSdzCDJJOIipG4cYDwp6W5qbA1NJEVa2RIOT2/wioX9S&#10;GtISFXa42tH+tRssyg7nYgoQQAJA8Ghm072wuwKYUriZjgVHEJSREM92epVHJLDB+BQB7kE9JYkq&#10;gOZH4p9Qije0jI6Y3ADxQBaeVCIrDJ8Y+KHaVZ5WKuC9vgQR9y8VBVm2xe7AMbWTGaJZSfdL3SBz&#10;tP3H4NYvK52jYCqnt48YoS0hO6Ba743QeTuPY15yzbHJLHh5ERPAFFWyJ+3cozBb7JNEujZ7yHs0&#10;wOx4qFJftiNu0UC+/cGQYjIgUW4tsW0CRBWYfyagttCu5BhX/diKPdvpegM4h+dqzFQbAXRXVrrm&#10;2dygYBxHnFDZ7gCIEBXfzMyT5qyUC2VIZWBEAVX3rjybC2dsksxFCwogBKbw6AZgTgmvaggLyASY&#10;HcDzNSvWkuFCQQDGZ8eaw14W0NnYJZgR3aPFB/gbuQvftbLTG1d8Ex/pQG3ja7XwY5XuKccqb26B&#10;uBAIiAB80stm2YDbdpck+SaFlx5MXFciSNsQ0zz81G5bYMF+4kyDRxpREbZRhMFsgjsBQGtS4HJQ&#10;mCD5pZp+3aAPuLpAJXkz5rL27gVS0cblPk0S5aBFsY2kxIOZqG0h2mAg7MaVJDo46Miy5tghy1xS&#10;RtinrXpl+5bVkT7ckefxT+g0zEh1PEgp2/M11f0f0i24tKAdwTqHdZ/28ilyns5HLTTlG0aFofp2&#10;4AjMhA5nEg/I8Cpaz0vCWy9t2ViQRwZ7Gu7af6ft2dOGQKUO5t3fauCPgg1p3q3pZtJPsEIrKzEj&#10;EP3BFIU5OV2EotRS2V+2cP8AUtOB0ARn9gx+c1qupKi8hIKwsMK7N656Q62mYILZUYI7g8xXK9Yj&#10;o7qFUylb8Ukw4cOKuyqtpbc21N0+YIwacXUo0C05KCZBFBdgy7DO1QIPya9pVYM5Kx0/6U6jQbHZ&#10;RQFZgPiOc07auSGDOFIEiPNa2jKGLNIUj/So3NZhpblcMpnnzStjsKduLS7NsW9vYwkMiiVOOfjv&#10;WxaMWjnuQcL+01oWivEXLYL/AJaMxW6aK8qkkODkbSREnya7/j80bSs8P5vQ5ljcnz/BtOgtLtAY&#10;jnCzBz3nxUdRdA2swJEZE4xgZo+nsm4pZixUSpKxmaSvpNu2SHCxkldmR8V6F6iFUpHh1pcjlucW&#10;ar6hpwxY+0CV5ZT9taTrrNuCxIImIAg4810bU3esI98gON21oljWma32j1FQBEADuK8p5CcZS4Pp&#10;P06pQxIo7a462GxWkRnmvKxYBQoAYmWNY9tAA04M8civOql0MYHaMkVzKPVDFk+07hrsjbiBNTd0&#10;uL7aAg/ujvQdMIbccrJBEwRUVLWjcxtBpbRVsaF1fcd0JgKF2zAB8Ulfu7woWAyCII4oq2Gl9zCO&#10;Q0xS4FtjJYdUmpEFti8YGwme4ImaGHZhuH3DEcUy1q4kQ8YBoCo7zkczIpgJLClR+6Q0+DU/b33H&#10;O8gnJihWFCswBLicn5oZ3AIS0z4qi0WSMoRtwYECKy7n27bBG6RKsaVU9Yi6T/pU0S5cSQWAB47G&#10;aEYGtW1A3kiRkmaZbazrAEmSRMSPmkLh/wC6OAkceaHetQUUuYjc7eJ+algMfv37W3EqccDDfmqf&#10;U5ABdgGMmKaBYm2u4nH3diKSuW/buYEMTGe1HFgMlstNsEwfjmmLdleqAN4mDzU0HUrAiVEGcz+K&#10;sbS3CnAU855oJTIm16K8aZUAb25BU7vMil4VS7raJU/aPFbPbslwu1pKyxgf3qn1lllMpOxj/Whh&#10;O2Mv5Kp1J2QcsRzxUbq7WZW+9jBijkgupJJ2jjxWLIKI8RLYj/impuiwLKQGnLAgAd4qTBGziRki&#10;pJClZIDEwQMsRXiobeLQx4NRssAuwDvBP9RWehlwu4/NSa4m0qqmQc7qwMDNrjIipZAdvYUbBBHM&#10;furyttE5Vq8rHYFgczIr0EqiEwZ5PNWDYBjBbOSftArwCqLcieZWpksB1AnMGKH08AST3NWCQK45&#10;/wDahmJkmZHM1mTMQerkmpFOFGe3FESDYEDC5qLIMGTI80cR9u0ScTUSrRxJXmrCREAjG3qocEz1&#10;UUSWwMmslZlYjPNSyWLVH7aMVAHEZqMgniiTJYOMf1rG0/0NFZRIqCx4qWWRrwDRgUTNDqWQ9uzx&#10;WVgTmskeKj4lauyEwRis7jjIFRDdgakDniTUKoKmJNT9sckGDUA4geaxPAzQgtBgFx0yKILnB5Hi&#10;hbjJxiIAqLMNog0JRIKCYHP+or3bIEcfNQ5AgR4rIgtBXtVhkmBcfd9tRDEjkV4AEkVndwf3Tgdq&#10;hdEImJaPzRDu6cihmf8AFJisKYJ7mrohPPeKzIaMTFDJBJzisbgagAZyvSZnzWHicHk8ViT8fJrG&#10;7rO2oU0eJbGPzWRHPFDBGc5qQLYHxNUQkeJM54qBweK9vIxuqTFmAM/FQJEjKmsk84BnM1DdJgT+&#10;ayCSMxFQomrTWGJkStRB4/t4zUIzBaPxVooYdiRkx4FDGCBzWNxEHnNRDEnHaqIHF0rEcg81J2ng&#10;d5NAULJmjBztELgZqy64CiCYqW62EIYmRS0mYHfNeBhuATHeo0CpBVXg7CYzRFRYAJIkn+tQkTDS&#10;AfmsCQMgkfniqLCAACGxBom4OzFrXah+4TLHkCKyWE4JECTJqiJkhubKpnb3xQmJIgsNw7VLcSym&#10;Qsjiayh6SN44Ig1C7ILyvEV7eNxkxmBFFJJEMoAAigQhULsg+asEk4CgHsZAnvXk6ogiIz81EyYA&#10;MDiTXmEFHBGTECoRGBug5IHFEVWMxFROFYkj5HmvEICRk4mJ4q0RmQQCCRjwKI2Qyierx2qIbAwC&#10;P9qLvDFshccVRW0EqEqACCRxWAehsc1GDA2mDUxZLEjg8zUJQQEKFAxjJ81hwEOCYbMChKUyCeOC&#10;KmGUGOD5PeoSiYxCg4nJoFxV/dIPFFUK6DypkijGCsyJZuJ4qFNdANo3HaZIxisDcojaQfNENtPc&#10;bqjAOTzUArKY5MTPNQhFFIUEKDzUHYBhDdqIFIQdJBioGI4yDGc1A0gqWypABBn7jWASbjQvwa86&#10;qJEsCD2r205ltgPfzUJRhbYJbr78fFZAdpO1YXAoltQF9zHSYx3BoRCkucweIokwWQKtKyuZP9Yq&#10;JC5kcip3N0qGVvivL0GCNx8VZBcKABPHipsMYHNSIKsh3yKyXMMoGT/aqsugZDDaQIHaa8iDORJE&#10;1NysKuYIzXgI8CO5qWUgKsBI5k1KHBEACp2m6iSRFYEBMsAatsNJGbbjBJNHS40mR8lqF+45GRgV&#10;nbAXBDRHODQ7i9qYyt4AENbBXMYzJrLg7FYHA7zSe7c0FskTUQwmYkVe5kUBoi2d2ycjNeVVIcGQ&#10;Ix+aHK5O7+1EtuAcgqI/MVLKcCKbgUzJjBPis3e8KBOMVK5u2hpyDxWHIYZXA5PersXtF9oAJzM4&#10;FZxMEYIwfBogtmcyAMzWNzkrHerLME7iYJkniMVBrjnAAA4E1NiTKieM1kO0QckjB71TLUkeB6TI&#10;BkYHj5oYUiO4PipgXIOCYOcQRUVGJ2zFCWDJlVBBmc1lCk/+Q/tRmtmRFw9XIqJcC59kziqsJRZL&#10;BPA5moBG3GIIB5msoepIwO9ZFtPtkfccioHtMKhgzIFZa5hACRiCBRNptngETHmpgFg07Y5PmqsG&#10;gtpQBIJI4INMKARsyu+JHAFKNuK2hMRR1a3LF2qkRP8AYzdn3HG6QAJjAIFQuFGyisMgx4NRRvd3&#10;y2AJj48VhL8QCJDft8UQaQS6iG64aQscjyKBd9scZUeaY2OGwuAv5qC3E95zshiI/FWUA3DcThpz&#10;WUYlRE54gVO0YcA7d1Yc7GPTxjpqijNwkXG6iEkYqLbyWBIIOM+KkXuDfKSaAGR1kAy2M0NEskCB&#10;gtBngDmoyCJAO4HG4cT2JphbgBcHaWid3AEcUMsTBhWnwTVDEQKuBztDZxU1k7SCSwbiiJadQk2l&#10;II5mvMBJhhMyAKoKkQJLtukTSvQSoVSCTmmdiIZVRPNeXIgDJ7zzNVYpxPXHNtGUBhbOBHc00lo7&#10;vICUiylVI3xGAvn5o6kC2SDtjDweasOPAS9d2Pta0SdsQRgTXmLKFABUbYMDk0D3Y3qG3fk+agQq&#10;W1C7mIHfgVC7DLcJZRvAOSY5ryXh1AkdK4Mc0urZWcd54otorCoMnJNWVRO5dLvlNlYUsd6OgOcG&#10;eKNaNwAurlwwjaRxUlWVOJnkqM/ioSjChra7WKmByKgpQTySVnxijypUFLcAGAp71lnZXIMDdiIw&#10;PwaGgkhZZC8QoMx/vXg62nDbiV+3isN+rjcVdTHEYrOnQsT8Y81H0ShVg27aTBmTUNqMBk5HFbWn&#10;o7Ylgzsv2kYA8zSeu9A1em2brMmP28RSlnjaW5E2S/7Wa4WKCO3k1m3cYz2JOaYvaZrZ6lH9M8UI&#10;2gUJ43HFNtFUzzKY4gV6608GonYpQhic1khhyVAJxPg1ZDK3GhpyJEVm7G8N5oZCmOqT/oK8LhA6&#10;CSO9SiiVkOC0GT+OBRPYZ4hW3Foz4qYKwvMjmaYW4DdH/iJgGATVWRJCjKVESAKi4VWgrgHtzRfe&#10;G0bkyceYobFgWyNsioQGTlpJBPY1Msl2RnHB/wBZqLsYMPntNQaAxAnq57RVosYa5uZZUFf+Kzcv&#10;owXABC9+KXFzau4RAxWWUk7SRDLJNQLczJCuFEAd/wA1hmkS2GEQaypLAEBYHE1IFVY9HaagIQWm&#10;csgbdmsyhUjaenIA70fTlHXC5PYVOzaDPcUNGAAvFQLijy7NiFSo7MRmiFZ7jnFStlEW5vTqYQcU&#10;4thV9nIUEEk1aYqmCWwsRG/OB3nzUvYKS1zLE5HimrdjYMZNuCpNLaht73jsy0QB5q9xe0nbZxcO&#10;5MASv5FTs3D7fQ6w2ST3zxQFUXCk3TnpjwaIFBQo6gAYeOKikRxtDysbb7VMpywGMnt+KJq3tgiW&#10;64Ef4f61XyYEztGBmK87gngHj7Rk/Gacshn2MOwe48q+4xKEftoNtcuWJZjPPYioOshGdysNJIMY&#10;8Ue4slWBgscycQaapA7EYb9QhJG1RuYfmvWbXuItu2xG1uZwRTAtsWtbbUGOqczFACbAxBC7XLQw&#10;89qu0Uo0BfJBVjAYjnx5rOHW4feG6cA0UqGy7GXGdogAigxAQm3mfxNVSLtkF1MFEO4PySO4qN5m&#10;9t2ESBAXz8miJbAV1do5InBqDW1DK6uGBGB+aoFkWkqtp1AnMzQTqJsFt7ExBxRUCoECrJbzwfzU&#10;ioQPBX9QQSOxqAWxa26bUKgzBJPmawluLmT9k8+aPfYIYMzADRgVg2rphvdVRO0mqaKtgAo9p2DE&#10;/tJ8UJiG2MNxHB+anctqodclFeSO5oishwq/bkTiqoIVdNkHJ3GY7AVNRs2su6H7H9pFHuHoSHAn&#10;gnJBpO9dERMksATMVTQxIwrvDfqS6ySTQ/fXaSLmRiIwKgNiA7jI/M0MOrr4845FURskLjdbO3OB&#10;FCNxt8wARkGsjadw25FQUDbMx3qFkzdV5IIB716yC0x0qPNYdNw3jE1K+7sqBRAHJHeqsJEmVujg&#10;kZHxNS2oDxknrI8UFgTcgThaPbtuREwTQsswu5CQr4P+YNTKMQ43CfC0NlTaMHduqRKht20loFEi&#10;mQCyA2SwEQPFEUCVMczg80u4GNqsM9u9HN25DAeInmBUZEQMxxEYgcV5SR3zu5qb9YXP2mKhMjqX&#10;+3eKAlk3RkJAjjjzWQm0DIIP+VD3yOYNeS4VWf8AWoWmEML1K5g0NSoFDsnKwRjMCjK5bcDOYqUR&#10;s8EnJwc1lFUMw43f/VVGAQcY4k4JrK3BEMufPNQF2Ee0tvIDx9pkzQvbaSV/of8AFUrUoe+DieDU&#10;ObhiBt5NURGS5BKSOe9SIaG3NJFYO+TiJGO9YDnEMT5moHZNUVjxHcEf70YX3hcrHEDBoCsd8AmC&#10;OaJp1VRc3AkIcP4JoA0wy3AXIA4k7TmlWtqC7MsFsxOaeso7s28hSDIA+KlcUYlcHjEzVWSQu43o&#10;MHsDGTTtiwGKq+4iYBGInzR1sh4/TDACZXAmrTR6RrwfapDMw2jmKVkyJRZaxOR7R6A3H2lcTsxj&#10;Nb16f6GqW1e46nA2Fszng+KsPSfSAlosNpdj0Ynf2mtxt2G9yA1tI27o4kf81zMmqbao6mn0L2fk&#10;znl70jTG48NJLTI8r2NZuem7XvIoVA3UG545Fb6mmQqdiJ1MV3EQAB3/ACeKoNXp71vTjcylS5kL&#10;2I8U3Hlb9iMml2vo11rQVpxG7aqn570/pNPNos5Ku1ziarryldxKbiViVGTu4xVjba64tb1RDbKw&#10;pp0kBDsvvat9IVwAoLNsGFxwZoaWL1xrZS5MKDPljxzTqaYOwl1Bg9fEE+aI2jZQs2wgKsSwyOk/&#10;5Urk0rn0VkBXGCzA7GzDSeRQ9U6C1v3Ex0wMEx/iqFwAsWL9LOAUY9f5NQNm8wUi4txZmIyIPmqT&#10;CCLuLK++YIOwCZkZppmt79Oq3pUyxcnGTgY4igbtrtBABYyCfuJ5ANLwtuyFhQIBG3DEzRxEz7N2&#10;9Ku2VuIkZJB421sg1LvtAXpD5U4KT3iufaDVWdzPvYMMQe5jFbUGvCVuMOtASywzEjP9PFIyY7Zp&#10;02Xij1+9qW2qjrbgkNOWnkhj4qs1No3LkXlEkhFUdIJiQZp33E2JF6OpiIWWY/8Av3pLVG37ecgu&#10;dpnO7kk0cFVKgcqT5s1u8UJZEYgqpBhcnNXmn0rrctP/AC5beBcmADjih2bNi3d3G2U2t+zKz5Zu&#10;YNXen6UdktkuuS5PSQaZKCYEZldduFlkoAXJIVD1B5jjsKfu6Brphrc9OGiJgZH5rYfRvS96LcW6&#10;qsLkqAN+PwciK3PS/TqNdi7aZg6nYkyS55YCsOWcY9M144yl3wchb0t7yqUt9C9JBaCRE/3qh/lW&#10;QLuuboxgY8wK7z6h9NKuktqrdVu2Sp+3qDYGfJrSNf6Ghu3UklgQWzsAMTH4HmpDJa7BknGSW279&#10;o5wbDgsYztE5wvkUr7gLSkbmxMc/M1sWv9KKKyq5a2qqfLE+PyKpLyLKsm0kqW6sHB58A0cXYbjx&#10;0Z3XvYDFcK3HJYdyx8ipbV2XCUmcgeJ5M1YaVbYQJ12zEy53Zai6hVcOAGVlUoSuVUNicUaF7H8m&#10;tOrG4+1dgLDHO5ar71v2lupMsG2KIBBEzM1smrsWy1sLueAVBOMDuQK17VIipbD/AG7ewwQPHg0/&#10;GJnGiss29oYvkKZknkcGnyYaCyGYjP2zwTVfasRtVirKZLIvY9ppy1aW0jXN3ieJpzkIS/Qc21u2&#10;Rc9oiOkjy3dqMFs22vM5YqVMAHu3enmOxC5uhJIiR3rFmxuNyW3F2OVWSYpTkNUQKPtvtaMMjEQQ&#10;OqQPFFYPatGCdyMeRE/+X+1PbWa4ZPtvhQFEkEDJMV7TOPecNdVsxPG/GYpDGKJVgQG2gteWDLSA&#10;Jzin2KBri3bcbQJbkhj481K1phKpDAdUzBHnmlC6WkaQWdj0yc9NVZaVAbhAuoBekqZAbIM/FNXF&#10;ubioVl2urFfG45NZFpnKM5AUAoYA55yRWU9zYVhA6HGYOTyfJo0wWPG0XvujLI3bXMxDdo+Iq5te&#10;ns1tUg2g0hnHUGacUT0rS232C7bJKgtAwRIyTW6aNrIL7u6bVBwkfin7aoDHicruRoOp9Mutbfbd&#10;khMYgY7g+TVXfteyCtwb2YYGJXtBrqbiN7F9sERbJmF8n4rSvUdFZsOrO4CsSOoTM/IoJBzxbVdi&#10;YDWrVtXCyvSFAhlj7aVu3BsuKXZjG6QOZxgjxUgAPcRnBnaGIntiAaWa+FAXBVWg5hp+BQxskaCA&#10;qyNsce5sALfcJHc+ZrU/VxcNpSLgG1yGhYLCe8cGthvPFoK6MrRuBjiTg1Taq2sXMBSpUNmd0960&#10;Y5itTBNI1nUD7juzA6YjpHY0g3tuCTdleyrjNXLH3Rci3lcAjO6e9Vd20GLC4BbCoM+fECnp2Y0B&#10;e0rq4gMQSd/GKW01lbssAzKDPERFNLZNxSxtqqCMjlj8irOzpb9tZYssSYAiQaJJsoqb2nBZlYDj&#10;J4k0qqICrKSOdpBiCe8dq2fUAWyHZFliARGDSN62biX+jMSGAjvIokmgGkypaw7izJVlMg4zikhd&#10;RHcs0FYqwZmfaSMRAzGT3qoa0qEhnPQ0CmR4M0/0OrfF3KMN56iSYA/AojahQNr3RIMNAqnZrYBX&#10;YWaRkDiaJeZklWImQcZmj3AKxq9eDAspMhukRQjdm2YBFwfdu70N7wDOGBMeTSbXlcubiZ2xM8US&#10;YxMYuXZRCUAiQYyKr7ly8zF3XkAKaLqrm2FQMc5I7AUlrOsHcZ8EUljUAZiGVQwIiSaXIEttUyaY&#10;CpKqVAO3io5JaFyDmgsqidtHJhkYmYAGat9IqQ/XsAgbWETSWnJLkicmrNUtZW6OlSCD80F26GQV&#10;F76OBcO5lh7WFgTPzXavRNAgTSi3bdru4B1iNy8mDXM/p/R+45uE9AeWVZE7uIrvHplsI9sbRbcf&#10;aV8clf8AauvpYKrOX/UOUp1EsLKhb1z20ZmL9SbcEVtFi8EuZfLcQZ34+3NIaU24CK/tr90zMnxN&#10;e1jtbUGxeS6qcswg5zW5fiilaRV+s30tXNQGRi3uFlUYj8jj8Vz71PWpdeJ2KU2kNnb3q1+oNWhD&#10;KhIUSzPukk8gGuZep6+4m6bavkiOACawZsrknzRshJVUkqoS9b9QAspuBcESkRt/A8xXPdSwD9aB&#10;Jy1WGu1aPdRSp3J9qgEgTz/SqK9qGYMdpgjEnIrlTtPhjo0wLrbXyI6onmluAwMkidrTwKLcvsTb&#10;J3FgCDI8UvcZ5uHEEgGOAO0VIslCbGVCtAWaAWK7jPeaKxzNLsFH9pp0SGVO3vWAwggDM15SDzUk&#10;Jgwe9ESggYQeuR8ipAk0NlO7nB8DvU7eYkf0oSmZkE8cDv2rZvSmti6MAKULHdxitc2kSSOaf05W&#10;yuZJjiPNLnyiQ7N90GstSptucKSfg9hXZfpH61v2GtuHCuFgE/uivnbS6ra79QWOw/zq90frKbQG&#10;uA46cUWGbx80KzJU98bTP0M+kf40Np9Nb0124WgblHjOQTXQfTf4n6PcPcJfDMEciCOw/pX5waD1&#10;zY3SThRJ52zW26T1zUuE3XsTgxkgV0s/k8k8O2w9DjWHJGe1S/TPqf65/iLc1iXhZuW0KkEhWiAu&#10;cHwRXyT69fTVX711XnBCmeJzWw6sarV22sEcgMxAz4Fa56j6BqRaN5rbKQ2xREBhXjcmlnOTbs9G&#10;9fFtvbT7ZybXM3uMCVB5EHCjxULdxy+Mq2OJkeZqz1PpIt/zLMAQsbq10bkIeV6TEAxAPaK6uGG2&#10;NHDlkc25/J1z6N09q5qjOUUbgW7hRX3D/CnVW7aacB2W42ON0jvnxX55+g6+0jWQXZQmWZRyD2iv&#10;p7+Hv1m+nv2LJYoLf/bI8HHHiurocqUo8HMz3FOTS/uP1D9KVQqo7Z7LwJUZIjsScUH1J0YgMWDY&#10;PhQG7n81QfR3rTa3RpcDABjGGDNAHJioeu+tgWvvHV0T/iC+K9VtUo2jRGaTVPg5J/FXQ2tTo9RY&#10;a67EtB6cLvP2geAJzX5a/XekOk9QuWhuACYU9swK/Q/609ZVHK+5vSAXlvtBPJPkeK+Ivq304+oe&#10;pXQtpQm6NwMznsTXj/Pxw4ofcdXHlnT08cuXNBRT/N0jQ/pb6T1XqhDuNi/bvYYnxXS//kJ9PtKg&#10;91Tt6S7EwSP9K2fQ6SzpLdoW+kq2ROIXMyajd1dp5AQLk9JwAD3FfFdb5rU6jNJwnKMPSXB9e8d9&#10;O6bT4Y/cipTa5bOW+q+hWdOi+2hDD7myy1qrekm7JsqzELBng+a+gr3pV1lXdcIEm4eGUFsQIpz0&#10;T6LbUajYLVz/AA/ZIBI5Neu8Dny5oq+XZ4n6lw49O24rhHz430y7o2wEusdDZn8VSeqei3bQVBbA&#10;MYj91foF6B/Ba3ftoBbuHEu7wu5j/SZqH1D/AADtm1uQB22wTkdfg17yPi8ijZ4R6/Jz+C2/J+cV&#10;+yQxO4KVUQfJpBbSsH69wOVn4ruP1z/DjVek3rqXLR5OY4K1xYwrPg7QYmO4rLLFOHaG6fUxy+qf&#10;tC6qXdsncAGE1EFtzz2yIqJtqN3+KZyeYobqpJdmIWJK1Eh7QQMFSGiZ/NSfYWG+7nxFQwpbYeQJ&#10;PNHRRuItTvGSCMGqBYWehcTJ79gantUJsH+IRRFubjaYWwpbkgTgUSwv6r7xhgQpjt81EgocjNq2&#10;UDWriHYRuia9cEL/ANuGMcZE0zastALMIPc9opk6dNwyCJwR2jkmgkFGLFfY3O5I2qIAJMbjQxpz&#10;7bAiGkRGYq6GjXdt9sNiQW4M8xQLliFslWIMESOJqk2OUGI+yEEhXcEkYGFodtBLCWQDALd6u7mn&#10;ubbpZclvuXjFZs2S0I10b+dxyoHg0cZEeBspy2EfbvaR+D+aYKFmA5DyCvEfg08lhRbIgS75HY02&#10;npwdrvSRjEHitWOaFZNNP4AWdOYRueCBOenzVnp7fusWyC048RQrOgupbTAG3DNyc1cizbLEbRkQ&#10;COK0pWZJfg1aFktuXbaPszn580cXFXZueAwbPOTimLowyhScAsp7HzVMzYWSJEwB2o/ssU8qtFkd&#10;U4R1Dh9w42+OYqk1hYG5cCysAKD+2vJduJkMo2jqPk0r7qXFJLQQ53A8fEVkm9prjLekiv1CqSbh&#10;YSoAYzzVW6gs7HdnAHaKY1GqDMSAAD0kcikDda5vJJJE8ZkfFL3FzjSJzsuKoVoZQYI4iovqTfEZ&#10;U7vtAzPmgpfDBwrNCj+pNe3qx3QytAgcT5q2xKuyNy621ZaEUnj5qtNstKmJ/wDGnnabYLGZ4SIw&#10;KUO5AxK7QyxJ8mhsa4oRNssJwdvNLNabqqyRTs2hT5/FBvWwAOroEx5Jo0wHFlaoiM88zUmg4jAH&#10;ftTyBRvDfaRIxOaAy3G8DGCaKwRVlEQFyOaFB8mmvbKnqMx2pcAhfHirTLsFE5Ne3YqbDjFYRh3O&#10;PNWWYFekZk1gZB+M1k8c1RAlu5AECiI5BI7TQNgPB/NRmQI7VKJY77zyFnMzzzRhqnVvuLPJ/AFV&#10;gYYk1IMIAHI80O0uyyGpG74nFP8A8/d/+FJ/aqLcpEnkDAoOxPJqbEMU2WbqByp4mfk1hFkiKy9k&#10;iBmDRlUkcSOZFSzKiW7qJUywHfAqLiWXjHii4z1djQwm0IYwRP4ioXVib/cFiKGrEHvzT9+4WliV&#10;yfFIHG7MGIqFxTIEnf2oqkQJYVCBMZmK9PGBiowxlG2h85OCKKC/twVBg5E80uhjdgfk04iTBVY/&#10;3pUg0TIDSFAXhs/FRV9/unbg1AssgEE9ppi3YW4BgqC0LQ8IjYGxZDMhZYWfzIFbb6don9yYQAQW&#10;kfaKhofRbtxlDWTBIiO8cV0/0v0RUa221FggXFHUB3g1nzZqRgll3SpCfpvp1yy6J7MpciGyDPOK&#10;3/0/RhFNxVUjKHOwGTOYp/0/SAvzy0ZHEjmp39YEJWQR7akiJM+PxXNyZtzObPDJScl7Y7p7g9tt&#10;sRMtDESBjmht6gLN7bG50ZT0YkcxWs6v1oqxZ7kqF2qI4+K1K/6243Mr/bnbGa16XI4p8mSUHGTu&#10;690bn6n6xdS1c6h0SQOQu41oGr+oGEgX90tk/FUWq9aYWrh90TumfNa1rvUJYFYkiD4FbY6iTVUK&#10;/wCnzyy3qdL4N0veu2gzhV2gkBYMKI5FUt31dWABYSv255bwa03+ekliJIoBviA+0jcTuA4zQyhK&#10;Ts7OPSVBRas3U+pAvvQkEjmOJ5H4rw9UtrbcKxggY7HxFaOmpUNG4SoxNTGo37wWKbuAOKpYmvbJ&#10;LRw/7De7XrZt3VLdW3Ik8H5NWdv1xibahitzYVBBwV5rmI12QsbREUyuvXaxA29MVHiYmPj+e+Oz&#10;qWn9XuD209xjuYyZ7AURfVGcsFyvjiuX2vUTg7fJmeaYs+pMlvou7YMjH+tXskVLRxvuR1m3ry6a&#10;oreO0hcTJB7UcawlBZY91AkSxJrlJ15UhkaWJBnira16oclyQd0D8/NGpTOfk0yT9nTP5q2HugI3&#10;UNvmT4I8VP3x0KU3lE6o5P8ATgitCb1a6t7duw6kY7r3irXT+okIgDQhkdXgea0wb+RK036Zfsj+&#10;0ItwXO2Ox+K9eu5yxQWgGJ/9/FIJ6mC/7wsjO4cRgAUS1rEtHYSGRlYYEkgmiJLG0umNm+zj27oT&#10;kXEKN1R2qLMxYYeOdsRJoGmi1u9u8rPkAnkqeRmnbeqZbTXA0MPtPPVMER4psKEw3Ls8vvE28MDk&#10;BsDFCvW1VJa4ADG4j7gAeaLdY71CyQu5QCPPcV72EQODuYBQUU+COJp/ATtgL1tbTjKlY3A7pYiq&#10;7UFyySYDk7p7SMVY3YG26qrkKFAykHBmktZZ67wLAOFhSMiYmo0hTTTBtbunYS5BC7DtIYGhiVcj&#10;2mliO0biaw9l/Zs+47iE3ghcT2mm2FwW0UOSWcnc344FCojP8Ctu08lPd3kMSS2ADTDWEfUh1u9a&#10;cRxTFnT9VgXG27l5EmKg6LLWrakkqYMR/Q/irBYs1sM7Qm/dPSRgGhs5BDbNu4RuPG7gCjl2NtAp&#10;gMCpB+5o5j8UozTZtllDFl/zJiCKBsujAslWjaCxkGRjHMUC6CltxEbxMgnFWKLduXGCKwuRsIOB&#10;+YpMNZZrNwORsZgonBPcUJD1h0ttcXaWRlx4McmiWApUH24MbsCIE8fml1BkosocbSM7ZOaZsoiv&#10;enKqsAQQ0nzULsQFq5eFtRZMS2DzmvLZTdYYGI+5jgBhxnzTeo3oSyIyMRKSYhe645NZuN7XuZtw&#10;GnImS3GOKBsbAWsNcZbrzjkGOVpfU6Zlke4hEqwYZ3hv+Kf9q4VZ7bgkPlpxgcRQdVekowKHttOT&#10;FBuZoUCv1KKHI2nrWWHgeRR783LbFLe0qNgn/WpXGl1AXbEEk5keKBflmdg2QOTipbBpEFAeAjgX&#10;FgkD4pfUMjOXJZenKnt80RXdUcwRDCdnPH+9ZKwCu/eDBIPJU9poZMuP6QqlhEuW0e2WEMQ4Pc8Y&#10;o1t7YG0sGuFZmIIA7CmAgL21W2WCyQxO2FPnzSN59qF7QA2uQzc0CY5QbXQO7bBeSu6WPwDWb7sJ&#10;uYYbQsHEA1m+7gKxf5Tbmqq5rQ4ZmRiBEbuWqM0Y4MaVxbI2jdE7d3YczQbmolV2BIbnsVNBu6hX&#10;uXWWBEcVW6jV+8rGD0nI4JqlG2aYQY/eukm3tcoRgRXrCJd3Kb0sARE4/BqmXVnaOgtuGB4oiOA1&#10;swBMAxgk1MkFRrjjOq+jaa2tq2jMUR4G5gK7P9J2bdp3CqrLgoQN24dyPxXzr6ZrLgY/9sRkM/GD&#10;XWPQPWW1AadZsQZcwANxMZ+K5WZSSNWiyx3uNc+j6FsLbuW7yW8qyFbbW0wCTw096rNV6XddbVou&#10;NrMoKnAAiWJick4rVtP66CjtZbc124iZlVBQSAviRwaY1n1Az3LdxjNySYPBn7xAxHzSo45mibSl&#10;FSgzWfqn0VSC6acox53HCxwIHmuAfU+haw9o7lfpwwPPwa7x656oHSA8taX/ALSmF45zkk1xL13V&#10;2mukoAJbg5rdpFLi/kz63FCFOKSNAYqSdqgYmsG0puEi4WJ5HaKO7WDcliNqzPbjxSSqpUsq85/N&#10;dFmdSCXLYDCAzYnJpu3aZAQbMkESRxFDS4UmU2qBMTNetXCgVyzyT2P7aFlqSLDSIQWA8EgMeJq+&#10;0TZAZtgU5xJatTslVV2ORMZ7Cra1qAWKrO5Rwcihtp2mTJCGVbZRtG/6X1jYgT3OXJUkQBHYRxV0&#10;l4e5bFy5IiYY8x47Sa0PQ323OXEJG2eTNbDp9QAgDahW6VGVxC9qj1c0uznLxGJt0uA+v0sW2uSo&#10;Nxi205aT8+K55rrZuXLZiNoIngGt1d7NwkFHBJPUTWqavSuWFvJ6TNLjlc3yzVDRrDW1FGu8AAIA&#10;xYkweBQzBSQwBnE04t37pdZVYXFANnpYmRBHzFGakzz25O9xAjMnmoMoLSlydq/b3xWWtC5cuEXQ&#10;p42nP4moC09t1jb3EgTVUXZguQUAYFZ5OSDWXVJHQMmROKkjEqARHJEVDYXd195cLKqcYAqqKaI3&#10;EGN6sGIiFyIqKuoQdLwDEHvR7KqhZjwVEnmfilOhTvV9wGAOc+ahER9tiVAgA/2MVJFLLggiSDRf&#10;bN0iMTlYzUmhY6OlhJIxkVbDQAK21VnAkQRE1IAewzSZX9v4r1+H3ctOWUdjWbQc7wF24BM84oaC&#10;sMXuvtNu1kjgCKDdLMRhlZztee8f7VHawgi4Qxwvj/2NFY7dmNzRI/JqhcgF0OvQIwJUjEUNwu6y&#10;u1mnkjOTRCVuIYOeDRFNuOSFiBODNWibf2WWms2ypgGTnA8d6vxYUsj3XBzk1QaPUpbBYGDEH4FW&#10;j32HtS8EFTB4MVlyqQWLbf5FqiLtts1npU5C8haofUrBXKEgO+DzO6ri1qjZIRDLSecBpqm1297T&#10;gysS0j9xWhwOW4LLsrg157OxXUEbuJPih74AAI3EQseaw19TtDBmUj7o4NQCq5I6RxGP8xW+hSkz&#10;2wm2WBBjFA9vd+Q0yKK6qrNuAZjBEUTYBBJKy2RzzVMtWLsXKhTb2nyc1kq5E3GiRH9qbtIG3AsG&#10;VeJ5zSzW7mZWSMyOwqkw6YArJJjoAznmo+11NnAEgeaZ9wqGVgJIoSyHXwMSaOwT3tuVaGAE8UMr&#10;vJUCTRUUDfIisXlYYYAFVyfINVZX+ADKB0gkEd581lEJMK35NMojsNqRgAycDFQtRBkgboEipZYH&#10;2ojjJz3ismaZ2gQFYsDMzgihlNhG5iFIqJlWLBSwdtsha8yBtgphYJck9sRUHQbVMhZGBzRIHcJF&#10;WPf4rIQAGc1IrgSxkHiiFCxlFgR/erbLQt07RnvwRUIBmQQO3xTLJtOV+KEsbvgGrDBshAAIyKi6&#10;n4NF2QS2KhwYqEBFSMxUQJoxSCcVgLBweRRWQi0zWKIq8makY4NS6KsiqzxHFZ3cVAqSRzFeE8VG&#10;iwwYzXhyRtoCjt/WaICMcxNUC0TQxHavAjuM0PfiDWRzIqFkzGYqKEVgsMzNYRvHM1CEtnIrIBI4&#10;qJIjmpBiMSR3+KhZ4wR9mK8GBkKDROfuJ/AoG6ZzVECNgkeRFQJIgTg4qTDlawSKsqjIMSIExWfO&#10;fwaGFAJk9qz254qA2eIHfmsgDHMV5olaksKYPjtULswGmQBWZNeIJmBioTjK1CIkgBmZMVEFeAO9&#10;TUQxgcisZgCKhdkpGSAfgeKwoPGRXj9xmeKhJMVKISJPMVMfaJHfioNgVgyIlaiQLMzPeDRrfM0B&#10;sxGcURSQuTEVGAT3mZiiiC6x3+6gT9pECpi6AM/dNUEHIhuBnvUWhSAIPkmsHedpEQTUIBcYJB8V&#10;ROCSvmZEycEUT2jABUVm2SWWHEkR+KnlDIIJ4/NSyjAWVYE+DNQuFQYTGawQwBGyPkVlQGVQoJJg&#10;TVlUTCgqN0naeaGyExBBFTRAXaWgGiAxuI4ODFWChZtxb47GibW6sj896yEQSoUsWGJ7Go3bRXbK&#10;Qf7zUCPCdshsVltoYYXIk/BrxKzJ4AqDDqgCDEjvFQtIIGKyxfI7AUHaWYEtOMmjxj7gS3aoIBtj&#10;IM/0qEokgCmSpIHEVFWmZANeTbyqlqmVhJMgN4GagNAwjc7YFMW7RJEgDuPJpdDxtGAOTyKkhVWV&#10;gSP3AHvULoniGUSRPivBT2XB81NLolyFI3R3qbsbjkHgcQKlEckgDErtxiM5xWNu1jzRiUZCJxOQ&#10;cSRQygj7zJxjxVFb0RXq2lmE9gcUVt24ygK8x80Fk3BoGZiawnDgntAqBp2H4ZSQM0LawubVwpE0&#10;xbAcQEl1WZHFBZlgPvk+B3AqImwWZpiRmfzUwpmQCw7zzRAoBlWgY/oDWVg7hn8zRA1yQkQJQeZm&#10;h3FUKAQfIIou9fycyCJih87AYwuJ7VKZZEkhhkTGKiwPE8iiYLDrxwDWGRo7kRVlJEIYLIOAYr0h&#10;hzie/aiOm3b+MVACVyc1QSMblxKGisItlhBzxWAxlMTIr3skndBX4FCHYReTiosAvb8VgtAbbwRm&#10;oNG0dPBkVCJnvc/oD4xUwygAkSPM1HbuUg4AqIOIA/pUBth1eV3T/wA14OQX+e9BYAcg/wBK97xU&#10;kFRBq6KsaClgzb5AwB5r1wCBzIEZpdWVSYB45NSR/gYE0SIHw3QM/M4qZACgQzAcx2NL+60BwIzU&#10;lvNyJI7iowUkE2kMWBB8EnNDQEbmUnPYUVriKqjaN05AzFBCEMOV7g0samSSBbLMoMf3FREATP5r&#10;zhY+4sGM1k2DlP8AHkSOYqBXRlYJAIERE0P7VYgE4z2qMCUlP+CaO4BOQG3DgGrJuIjpiDNeUrJx&#10;E1BTnGBzHio2oAEyRJqqBbGLbWxOZHABopusVBx00qwImGzz+KK10WzODEUJFIYu9RAc/hhRPcY9&#10;JMiYpYELBDFgO8ZFGDBgI+4/uaoMRK8z28jsRMc4qQdnvCSC3IJxg9qAjZ+4k1IMD7bNbHS2SO9F&#10;ZVIk4VWIgxNE9uCwD9hwJxQ2aGMksGBKxxWbbL7ZLb8AjHz5qrJtDWYtMcsx4x8/mse0yqY6doJk&#10;1FA2CQAQuATk0e2m6G3BmXBFRFUKh29sv0dYgLFTUMq5eGAprdv3JsHwxoaC2CxLOcQIE5FUwooF&#10;btsesuilRAU95rCRb69q5JUmOJrLLbludwgyV7GpbEBj3MNz80IaQIhsIFkCZYd6GqFgduR+4xTd&#10;rTtvCFsxM0BCelAjKMz24qimjLBTLQSVwJxjxQ9zOrR9gowALCCd0YzjFBd0wpAU8mrRVA1hwZQg&#10;g47TNHF0qYB4x08xXlDEunAJkA5BFYfTtK7isLnxFWQ9CG2WJMTmom53AI3GMVM3FlgYM8UNGIX/&#10;ALnVuwo8VQYRrIsG2JeQRJp5rnuBkDGFOSRBNL+/DEjqIgGDUWv3BjaF2nq/rVplMb3AKhCl45NQ&#10;DBdoIaeYFL+6wK7VAAMc9h3r19rlzIYmMzxJqNlRTR73fc+5gRMkERFW+gbarDZOQCVwaprhcJgB&#10;pwalp7rWyLiqOnGTxQTVobF0zp3pILln90HcIEgSVHIM96Pqr9q2iksWQsVAH7Aa1PSepfpAlQD+&#10;cGam/qe5XULuDGBOBiuVLBLfZtWrjtS28ld6tpSbwJUKqjAwMVrt+3IuOJOekVb6llmGk7eSDVfe&#10;Db1h53dWe1dHEmqOe1y+BOFmA4MpMUIKEgjJzM0VsAsEnPPmhlG3sWwIpwLQMvA6l2lsGo7un788&#10;QKmpIILncf8ACaIXkRAzVgg0UhsyZ70fcvT5k/NBUEDqVh4qSo0BlAgn+oqmUhvcFWBckzkgcUB7&#10;ZJMkCRwK8Nyz1EEZ2xWHJMAkgfd8xQhECChXYP6mhwtyWByPuBo95mMBsL2Hal0WQ0D7c0SZZO2n&#10;S0MI8cTNeEqpBUSDHzU9oZpEVFN0xyF7+asujyzBgxB/uKnZvFABzmc96IxCxJmoNBUH3VJqimhl&#10;WkPt2yTJPEVYb8T7IlQATOarrCCIG0kmSTTDZGLsE4JIER8VYNos1EbCTBIIG881K0tt2ulmXcQB&#10;8Uu14BQTBSMLRLahBcCLG4eeapB8DFtbSl4kmMZ4qCEDaWXjLNODS6XFhJGYIJHxUraCEYNCcZHI&#10;qyWHktvW2wnmAM1NUt/qjbsIgsSanZRbYi0u14Mn4NZFo7GMA8dZxP4FQlibadiLa3Jcz44Hmp7i&#10;mexxJ5ip7utnG9lkTGM1i8iOyCCsD7SZmaNMW6FbJZnJLH2/8Md6LIZHMLE7V30Rgg2LuIAI/Iih&#10;6lel+oEBpgijTFsmLqqSd0Yhu8CpLcCoeltrZE0JWNtl3FQAmTQiy8vcPP2gzijTAbDFrm4rvAn7&#10;fxUHuBicncpx4oSPDyhMqYzxFGWyWHkkTM80SYLZnY9tt/3zyD3mh7VssdwZVgkRxUrRAcg9RgmJ&#10;yawpAjqY9Q6T2Hg1YJFrAaAijyZ7UW1bKq+RHIYCc1gOhM9QBHROImp2r8BAI6QQRVlJCqrN3qug&#10;FxJJ80A2lJVSIC/d8xRbuwKxQKxYggkePFEYnY5YGSRVMoEjgu5ZI4xWC2y4Zyp7DNRa4CQTcDbs&#10;EUF7uwZwWbmlNhxSPFZsl1twQ0TSdwmMwxJz5pk7lhFcvOaTXPM5z+KFsOyKZJIgCYioxAAAJY81&#10;5YE8Ga8S+0Z+TFQsj0Y6DmsbSjQSQBkrRFfBQMQGzmvKIDkCZEGTIqEIbwwBK8tO3tRQxBAHE0JY&#10;KwFrGUKioUhlC8OJyDQxkkbjU9hNYVZBLKCJwTg1EEYa1MATHYivCFc4IJHPIFZBJKyTAyBxQlJd&#10;25jJjyahBhd5IMFtogRXtpYTMNOR8UIXSEwGyc/FeURJA5wZqikiMJtJ3gTgCsEwFU5rI2w6jgxE&#10;0aACjKJjDVLLIkhQi+Tn4Fe29UwCT/oK88FiN5IxzWGBWO3IkVAqB3WHQCYjiMRU1U5YA44rIdRb&#10;PduxNS6upnPSBmoQxG8C4rccz5NSUXCrQ/3DNRtqGkBCe47TXhcJDAiBEGMAVCmjChcq3PIrFxip&#10;Yf3IqVtGQ4iFGfwakEAnbcUzifzQsEw1uCjB9x71l2wwBETUQGJAkTn+sVJbBKJ5mSPFUUyITJAB&#10;OAR8GrDSpAcOsq07l+aLYsDC+1xOZyat7WmCJbItdAEgfumgch+OJX27SH2l4G3+pmrGxo35k4EK&#10;OeO1WtrQLFsXLTDcDAAq1t6dbbAKg4EPP9/61nnl+Ao4JXbKJtGDZslW2Q2TBMk1sPp/p8+6N+0Q&#10;Dvgk4qytaIgBFnmR36h5mrMWhZuhnts7sFVgpkN+QKyZMjaNsMXsvvQ7SyiFmEzj8Vd2jYi4g025&#10;3gHPNVNi+9ptwt2z1jZPJjsatNRqri3LeQgfrdgftI52+Kx0zpYpJRJ3l05R1IZtgKl458Cte1jJ&#10;aFk9e0pAERB7EmrV9VcuTChRn20H+5rXNfdd2dXv9YMkHKx3Ap+FO0K1Ek0zW/bT3JLDdmAScz5r&#10;cPSdBuFsXrqwDv4kqeAPxWvKLZawUWDuMA5471s1t3uXLarcGORxj4Pitydo5sI7XZfC0jH7Nysp&#10;MDp+zgGswhtWyt42yW2npJEkZIHMUHRIHFuNTA3Fg09J8rVutj37pEosWiU2n+8kfuoXwadyNC1X&#10;uhnctkmFJGG8E0G77jN7WyYAbHHmrbX2oW4puyWBgDhviKD6ItsE3HBRSNrYkY7k1maaYVXQra0N&#10;suRyQN6qJj+op656eOtyRBE/IK/FXNlpBG7d1EFAMnwR8U1pVXUX9iqQYK4AJ/vVudIksZpi+8ly&#10;43vKyuQzSvcVYNr7aAKFOGLAtgya2a9o7SBkuBFYsCZMZWtfu27Fw3GtTJfG6op2Ak0OWNcqBDBY&#10;kHcP+KXbVgpClDbWGKqskE1V3tO+nA2GW3dQn7AK9ptXbG4F9sCenCt+fJpyphOT4tUWAW2NQsI4&#10;GRtjkRECr70hrm5Lfs72URHbBmGrUL+sDHcrZOAoJinNFeJ1DKrsudwInj47SavJH8WVdtUzt/o6&#10;otxWUFV2ts2DZ1HO3v3wJroGj1YtWSfa2hVQssTE8yedwrjvpd+7bsooub1kOBMMT2zwa22xct3v&#10;vubbo+4M0TGZxXCnH5Z0seZSrg3P1BreoKG3bJVNxJBmQK5/6lo1vEMw3Kz4Udtwq7s69FsC5buK&#10;Lt2JABAZAeZ7E1r/AK5qFQMEOxQeO5nxVYnzQ3JKKVnPdeqWZtbCFJkEfdI7H5qmGj9m+1kwCR1D&#10;khT85itg9T1Re5euW7qxIUt3UEZDj/etbZXUXLaFROBtHUV8/IrXEW5cph9GHve2feALcQcCDtEz&#10;V3ds+3dubWeftkkBWKjMz54FI7kVEC5Zlz8ziRWLnqCpcCOjQV2y2StaogMrL9m2ZgFFgoVPIMVq&#10;OttKh6mxO3bkCO0VtLtbKqAolpAiSSRVJ61vdEO0qUUlyRhvmjT5FZV+LKLSoWnocCSSfiipZUXP&#10;bCoFEwxHAqdjdAbDbiAqgYA8VMKiG+VH2LtAJjaxozF/LI2AluDEw5bPVIq2slhwuS0gDBg+aS3M&#10;traLfXR3GxbR9xZ2kMs9RLdz+KpphRdewr3LununZ1Q+2fAIoemVrT3S9mVJ3KwPUT3oTFhhS3Yt&#10;nn/2qF32yLQtkiFJZ53UNBORalAyQls9Z84WO5Hik/5r3w5RVChisLxJweaxcuw6ugY7RuaG+7xz&#10;zUL7T7zdQBIJiAZPkdqpIjGrSKAsMQqnvgbhxmsqqm6xuacO6upweagFSSbl2YgQSYPiasvR9Igv&#10;ruuCFE58eaOEG2ipGw6BUZmWWVQDBc5DcgVdaaLX8s+RcYAsrZFZ9PshL9j39ihMwMkz3JrYL76O&#10;67kjZu6QCZk/4q3vDaLxJJXdUa9Zvra1KuHgHeH8MTxjxFa96nqGcM9x0hwVwI2nxW1eo2haRnxC&#10;IwU9pbvFaVfvBVm9cDlRG1ADn5+RWHJFxdBzyRlFoEuqLvZ9q5LhZn9giqhiiLvuXFue45aWngYG&#10;KwRDEh9q4gRDGfJqu11x0e2XVtiyonMz+KBGaLY9cBXYqK7M5BLDgAVV/wAwsoNoZuoGBMx2p7S2&#10;71woWtlUaSCRMwKM9hlsndb2Fz0NMQBTougJStmqXNKArbL5DGc9hPYUoVdXAO1oWATnNbBf0gXa&#10;6WXJOWBOK19OlyntZBLAjnFasfJlyNXwwgDe6DHbCgQCxFN7XuC/vB3HAWcdNVUNuKxj7yxJ/uKc&#10;s34AIO9u1PXAMWHI6/8AsqE27YPakTadThiu1uQSwg9qsktgqWDmAJmJAPekXYhrkXBsPJHk+am4&#10;trgptQqhgqZht3/xIqsuWrjMQICSZI7k1sL2GKMSwgNg+aiNJtdk3ggZkZEVbkhG2/RrREE7JAKx&#10;EZn5qb2SHJ9xSNsEjtR724e5g9Pic/ilrl3eOpYE5gcGrTFtCO/CgLLMYyZlaTe/0uBJHFO3y1u4&#10;WVwCcADtVYx2G6rOfumKjYxI9e1BVbYBIx27zSivsZgWBOIU5oZZiGkjnFC6RkTxVURWg5vAs0rn&#10;maMrO1sY/dg+RSwYmCBwIM01Yn9MbGf47ULQcbY9ZTejMLqr5HiK2HSMjOskEMM1T27KmWA3FGjY&#10;R57mtl9PtfrJaFxW3Cdv+Glx/u6AcpSTSdHUfpS0yWnuBVWW+wnGO9dW0FpizKiK20EKDXPfSEui&#10;0gFsOqwCABP5Nb96YrXXsW13JJaAO0eT5NdzTr8EYnHbFpGzaWxa9pPuFpUgKMkwZB/E1Tetau2y&#10;MblpkJX7jwwHitl0VsfyqobbQRllIG1p+2a5r69rA7sXZVIDJIMiU7CtGT+yTGPHSjRoWu1bkOCM&#10;OYYEQQo7CueesawzetjoQHpzOB4Nbh61qHNq6Wu7gB3OZrmXqDE3NyiTE5wIrk5HathTjaUSsuX7&#10;jm4wcg4yPBpC9cYADbkAAeSKYa8HjaQIPAMGar71sgMxIgmsT7NUFtRg3mggPDf70K4wKhVYEyKE&#10;XCmQTkd6hEBpMd4o1EuyDk7mBORQCMExRkgjFD8xTEygQBH55phTwBI81FR/5UVbLZiB3E96jZEm&#10;EtllKAAQZ5qQODmvWws5xRlzE2xxQEbAblaITFNrdaRHSwAmgjTsNrM0eKZWxEkqKp0Asi9MJ7kG&#10;4FRWPEgRRdPMCWzbzjv8UE2J3e21Q09uftMdz8RQ3wW7Ztuiv7WXHU5GBjFdN+mvTLl+4i7wUVsh&#10;jxJrlPot0tcEbZbCn9xrtn0mDZZXZlKu23b3zTdPj32Tc0+Wd79E+nNL7LloTACuskiexJ7Gjes6&#10;MKoUKFK+BlgRwRVz6R6lZbSqsDeQEYn7Rt4rdv8A0ezr0LNk24gsMswExjtXWWkg4qlRUMzqr7R8&#10;dev+jLctXBbTY7NmANsmuG+saMaZ3OGLYWOK+6fqb0Kxat3LhKKZ6miGJPBNfKX116OqXbzWVJhs&#10;x3+a5Wpx17VIrdki0ti5Obem6m6moG05OQBgQK6f6R6o9go7ICzZme9cvsKEurJgDExxWw6e6gJk&#10;qdp4nue4rPjybWuRv2nNM+x/4Zfxlu6CLV5XFqAFa2cqfOfNdJ+qf4j2G2MXNwyOgtmOxFfCuj1b&#10;WWVdzBNst5BPetks/UN57aWixclSM4ArsYdfKEFXSOfLSSjcXl4u0dO+pfq73Lz4KFizODBme0Vz&#10;gaoX9WgZwQ7Q6jnOZoWk013UXSoWXuL94M7R81gemXdPdD+0S6mGCQRjzXj/AD2eeeORe2j1ngpK&#10;E4SlLiL4tm7ai7cfeiLNsOoVGHUyzyTTnpai/duADJYyh6goHma5de9avWFJZ5UkMVGTTLfU921Y&#10;Is4VzAkbWX8mvA4PBZnKCpVfZ9A1P1FhjCTfaXR2TV+qaDQ2V06FWaAG2jhuAI8V37+E/p2n1d9H&#10;uAsLgTdmN0j/ACIAr4E0Wsv6jVpee6wMkHwfkivq7+HH1aulGxlZwoBtkYyOfya+q/T/AI3DhlFO&#10;m/Z8v8v5OWsk98dsb4R+gGlsC7pj+oSu+BtMADgGqv1jTEsy20RhCqVZst7Y6mrT/p76us6qym25&#10;uDIE2BulY5kCr/1rVD2bStbUoogi3zH5r6BHFDhqqOLCUcsWonzL/Er0DS6qzdX2CFCl+cAKOc/m&#10;vzw+q/R20mp3BejcxiK/Q/609YSNQqsGD5l/3BK+L/rdE1K6hkiWlgVHHmvPeWxptVQEMUlkg4cc&#10;cnAbpVkHTzGRialeF23bK9MkwDPAoV20VZIYTMfmn7OhO6D1T0iM152TUe2deEXLpFYVmNoA2j+9&#10;WelR3WNoAY9J8fmm7GgUlWIBBBXbNbRofpq7eRCixuztHUB+apyToHInFco1HTFy9sMF3bpG3Iir&#10;bR6Q3mvOJ2q20mME94rptn6E3gKLJuOSFAtjpM96ttZ/DTWaWxd2aZyFHWUBplGbHqIp8xZy3+Xt&#10;P7S7TzkcytFt2rYQfpFQFJBBq11/o2r0TOTpXXEEnHTVPpelA0SeFA5g1Wwas6cvxZm2RcLWnRgR&#10;kMDkx5qxbY427yGBBgjtFCW6rkXJAIwF81hLgDkBjAM55z2pE+OjoYJArFoLgMDBkq5gim7enKr1&#10;bcnBHAzXktM7KVjpld3gf71s/punTY7s+Co6z2pEsjRsxq6FrGgdXEoII7Dp+CCatB6TcW2TsG73&#10;JKEVcaRtKlttoDdGWMtE1E6q2qM5JAW2pzyYMBarHkk5I1PFH2ynXS7AwbeN/wB57LSCH7bZaZkt&#10;2iDzU9Tq1NuN5lshTjd+aojrmnerqWkCCOe1en0uOTjbPLeT1MITpclsSyPBggAwwM0nfKrh7RNx&#10;hhh2nvWbbXVBUt0TtK/4ZHagPauA2GXwYE+K2TjwcnHmc5JFdeSEnfutLiJhnYVTOp2o2+O3VgA1&#10;aX7VvY11XUE9InEVrms6AtsXC0kcjxXJywuzqqTi4mNSl0hFBKQdwJwKRZiQGELmMeaw16S87hJz&#10;S4OSdrEkCQeMVkcaNG6wlq5cR+hc94NQFxpV7gLQxFeV9wdgIg7sHmpFmFohWBmd39aooBqGUuJY&#10;lzAPgCpXlZnG6HUESTihrdUqjOScRnmagdxS6xJGARPmiJZ4qQ90i4McCoLbUBpK8Sc9jQ9qsC24&#10;SYBHdabFpQOrggQeM1LILGyE2RuM/tisOi7S29dxMEeKfVmmHAkgxngeaat6cwV2gOTAMYMipZW1&#10;vpFHb0u/cNo4nJqDWASqyoFWxsFDs3hiePkUM2LhByGIEfiOwqcg0Uj6cq5K8DI/FAW0T3ic/mKu&#10;risxRdpVo47mgjSMdjbwDx4irUv2CykZBwCfNZZQTTzww54mhNZO3z8CmKQSTFcheaiRGKmyse/e&#10;oFTjFEiEVWJxMZrO6TzUoYTnkUIySKsskQoFDj5og/NZzVl2WsiRMxyZo25z3AAHFD2xskkjuKgx&#10;UqGiCSQSKUItD6o43HapJWQfFLszMoLDMT/SvKE8Mcc+KCLoYS2W88CKoKzxMqc47RQJJhh2PNTk&#10;7TgTzUETdj/SiLBsmSC1RXmi7TmZqVu1PaoRukZQK2GaaIdrIsu0jimNNYLgqE6qtNDoA15x7bNA&#10;58GlTklbF/eXViun0hvBBEGMH5rc9H6ehzenacCPI70x6T6UUeQk7QSRW5en6A7SDZgq2CTM/Fcn&#10;Nq432VKTa65sl6X6TZHSXaeCPhRM4rc7NotbKosRkLjDDvNLDRlAXuMsqwBTmA3cUtq/XUW17alM&#10;GOjlPnNYPvvJ7F5caXPRZX9Ylsncu3ljVB6l6xaQL7V0vsBDMcsR4JrVfVPqEm2lkMCeCwEY+a0r&#10;UerXFVwYx4PY0/FhbE47s2jVa8DcC4QSYVcxNaprfUB2JJbBPGKpdV6j/wBxZ5bpMzFVd3VG4qoA&#10;Zj7jXVxafhWMemjusf1WokKMYxikH1DEHMkGc+KAznJ2nFYZmAGRMVqjiSHRxJUZFzeQ2P8Ams3G&#10;LMSf7eIqIGR1YjmplpCjE+fNGNtEnI7NisPKKI6j+K8GkZAb4HkV4qXPfznFCES3DO4cjvyKihME&#10;xyImhlTJM/H5onEzJq0CzKMerbc4NZW7liTycxWTywCkGM1C5gbDnE1AKHBdJBxxFEOo6kK7iczn&#10;g0gxPnECpMW4dgMTEc0FAPEmWS6421bqAIMcSatrXqNy6FViCdpJIrVrRWTmQe1YR3wNsEGKtKhM&#10;tIjcNN6kQfcEM3JDGYqx/wDU2UC7v2sTGBWhm8ZEPG3JFMLf6lCtJ5BNGmzO9G77Oh2vULcK3uBV&#10;/Pc1ZJ6miN1XlCtOz4Nc0TUKSHg7gDR7d9gqkt52zk1W6vZky6S/+J1xfVfcs7bpgxOMDzto1nX2&#10;ypuGyrbcBS2PzXJ09TuMY93pIG7xT1n1RNiqLhBAYT3iqc36kxctG6VKjp63rdwLuw6ASCwC44ig&#10;It5w/t29p4AnoxzNaFZ1+9bRD4GA0x1eaudN6ndBBFwgAQKKOZiHpJp/22ja8MFdd4UzKz38DxXr&#10;CSqMxjuYPJ8GtXs+qm0wC2pLbtxJxmnf/WLKWvc9sDI3g43RR/doLHp91r2jYUYW2PSoyAJ4YzS1&#10;3WG7m+SpkglYM1S3PUQt0yzoxA2kkbc81B/VTuM2RvcdLDhTwKv7oqeFqW0tb6kqXEAA4LGd34FJ&#10;GzZIQvvkhjH+9J6XVWCUWIaIKkZArN7VYQhySJUGIAngUv7n7BeKVdDy3Hba4S4zJALDB4gilCis&#10;zKyxLzkYWO4o9jVf947oYAFSvkdqWu6pzato/SSxALdwatTCWF90O7E2eysgA4ZR9wNHtuhF0Ldj&#10;hVBMmKph6g1hU67YuKT2mQahd1+mm6U3LAGNvHfFXvLjibZZ7rZ3gtdCjMnALA0JXW3nYu9sfBju&#10;PwKq39TIQqLilWIbBAAjufJpW7r2d1Zo8bpjHxVbrHLA0uGX5fe11PcQlobA8dqDddSpMIVbuMGB&#10;3qgf1K77lsOQ+Swj57SKWGsfbe3XuluCOw8VBqg3aouEcpvUtAeARzIBofuEai+EcMqAkk5qjOqd&#10;4hhKd2wWFAe7Lsu8xG1mU4g1e4qOlky+tahwmCARmY+6e9Re6SLnuRLkZB+MVRpqSbwCkLA5JxU0&#10;1Dm4M9Mc/I7UMlZpx6dRLkNtsEXNkriFaNs0k9wLdRUcwsyzHmq9ro3M8KW7luATUVvoG3LdLfBx&#10;JoNpoUUeN0G0ygmASB8eDSl+9d2g8grH9qC5Yq5mDPHJihO6EMQv2QMGjobCCR53N0qEZZgA/wBK&#10;Gty4qEb4OcxTRNsC5sIUd8dzSdxY3ATCjpPmatDaMSzsiSJGQfzWFKLtLEBwxJ8RUlR9wxuIMYok&#10;Mer21wP61bDQ0lwLsGSd/Ara/S/Vrtokm4ZLACBjFabbs3AwwMZYz2pmwePbUCDJaaXKCaqgYJqS&#10;lZ23Q+tkOCN4EAorNH25nHinV9Sa49kOwYGZg4aTOfiuPJr7tsOrASVMRnbPxT1n1FlACEK3LEHk&#10;Csj08n7o0tyb5m2bp6h685a5ItqDJG3Mz+a5/rdWbjOx/TCjpgZaoX9ZbNsB1FxzLKZ4mqzUgEwy&#10;k3CMZmtOHHtRnyRbfbA37pRbgeGLCc+aUuDqsnZBYZotpfL7nmTUgSrZk9JgU0H7YJrtxRLwVJgn&#10;4o6O0NmBEAEViwoR9vWRyywOKnprYR8vIBwP+aqiwiKZOTzluJ+BUkBRHVj9xkkHqFBt3VUXHyGB&#10;3Iv5o63DutkBYMT5JNQhsOn1JFtlAAb7YAkyO/5qxt3kt28tkgHiTNairXQXEFBMyKtbN/8AUn/C&#10;BDAxuFIliHwky1sal5WFMBjO7yeBQNTdLBusqw5jPPk1A31e4qFnY53N2xS11tioolRk7h4oIx56&#10;D59sqm6duNrRgnzSvuAAgSSSZHmrC8ZdIckHJ3fFCZSNxTkKf8+BTBbFybkq3tlVMSImBQrdwKw2&#10;HeJPfgGj7JA6z2IUg5moW7NwKMqsEgTiZqWVyRRWss3XuLSR3EUJrqHb1RB6jEQe9TshDsWGB3Tv&#10;8GjXmutI4UE8jIPmrstxAsQ6F2JILYXjHmsBQpABgAD+9Ni2W3h3BMSPwBSrb3VZkrBnHBqWCkEs&#10;Id7QkMJ48eaXZA+25viCwIPxTHtywYsWIQCaCGtgF5Y7jH4qxiM7wXDCZjqEV72i728NESwPOagr&#10;G3c3KDtBCGaytooGIBLcyTwKhDKKmxoQqpbieDUAq7bpKHcoIlTkUwZwYVFIjzUty3B0KUIXqzFD&#10;YLigBt+OonL0u5BJQPBBIMjMUZQHc7c+AMZolgXiym8VUKTnvUQagiAZQ8FZRQM1aWrqOGLOyYmC&#10;JmqW3F0tknZJ2nAb81YN7hCsSOBjsBVSjZTii1uXid3uHmB8iB2qn1eouFd5UNB5JgZ8ihlg9yLj&#10;dgBHeoul26VwQu7M4mKGMNoLr4FtpdinBEEL4NRew53KUERuiMifBpr2VIcBhuLSV7LXv5a77cFG&#10;B2lomKPeXGKdCttTuCA7SoiOcVK0FXdPUOeczTb6FktWXJlm/caE9mADBEtxzFVusPagJtr7QYtL&#10;NJ/ANQfEIzkzggc0cWXgsigMTGaCbU3CrDPE1EywVu6CWUiGAIBNQtlVXMmPGc0VmtzcIgbD4zms&#10;Mg3TGxSJJoirIXAQ7bkYt4OKEmACQSOc0fYSjtuLEmBXmD9AaCSsATVi5MnaC5LYDQCQfFLW7iZW&#10;TIbArKIIIZiADISm2PVIZVJmB4FD8gcgLQNx2MqREzUVJcqEG4gRniiNaI2gEjHE8zWX3gqSgndE&#10;g8/mrslABJIIggZpdkBa6ANpxTboFTNsgkZIoLEtzkKsSf8ASiUi1EWthd8kkHmiKxIGcAUUIhCY&#10;gsImogEmCMR2qWFtZAoeosBE0FlncCYESKacQ1o+P8wKwQoJwZJx4FSy9tCbYO4GcVASCWOYo7CZ&#10;jAmCa8V77TJ/yiissW2kKTBqOMUcbRJqe3KSvzV2RsGJHVAxUlBImYNHvW2yYEDIihIgzyMRVbga&#10;6BFB4ml85gU6CwGJiliokZ+c0SYW2gIbOKkCQIissOSDio4E5miIYPFZXmsFcZqRIGBUITLdjXlI&#10;idtB4NTViDioVQUsMwP6VEeI7cV5WG05jvWQInuQOKosyWgrgmvbhk1iYIzWGCkmMZxVEPO24mBU&#10;j4Kk1gSTE1iemZPM1ZDMGsLAqan5MVDHfvUQLITJPM/NF3GJivAEGZzXiOTNQlIxIIrwYSe1ZiQu&#10;fzWPjb4qBGQeSPxUQ47rjNE3Pg7hWApgwJBqFNkFaCCBWVNYggyYrJGRjE1GUrJXGkDifiosxiD2&#10;rxmBxk14gjtURTR4iD4ohHQCSTNDNvv2qZAEjioQlCycYqXuAEloyKGeDXmWCskGqJRIN8xU0cLw&#10;DJqGwgnj8VNHLYiCOIxUKCI0MFnaD3ivQpaPnFB3zEtivFiFHk1ChsOWP24qHuuJ+TwKCtzDQO1F&#10;kptkjmRH+lQhlnlMyYMR5FZN0TgYjFYQEvEjwPzQnhIBmT2qWiqHCHFvIEfnNQVdtwguY29vNA7M&#10;TIMAYosBj3GKhLMMXKsSv3RUtjsdvBaBQO8msusMBHyROahLCldoURkVIdPX3nIjxQgCApJHNZye&#10;qTE1LLsM5NxxB5GYoRQjfLZmVM9qyoCOIiStGUoGJ7DyKhTZAhYaScd6wAdqFj+PmpiGuWzxC1hS&#10;ACGYEJwfzVgk2VUZQSYC4IHE1JQGaWfbI8UJnXaDwCZIqDkhRIEzIirB5CjZ4M+KxbfaRBhhQBcE&#10;CD1djRTJLS0EAAkYzQhbD1naCeogckV6yyl8EwCTWMooZhBPBqU7gCIECDHg1AkqYZWKTLFQB2oV&#10;u69uFCA5n80GBsBVu5wazcUkrDwDUD3BBtcwLcZljOPxUyUBnZtCiY5mgPweAT3rLbgF4AK/kUaY&#10;HfJ4MFgiJPIobDaQSQSTEGsn2+JrxBDGQCI8zVl0wZ7yuP21lWPfIAqEwRNYDMDhciqQcTBkb6IC&#10;rfcT5qKqh5qIGPu/FSyUTtESBGTzUxG74mhqxh9sSPNeW4DAbM0LLJqolzAgY8TWVMKR1EH4rAbq&#10;AxHmvW1DbsiRyfiqKs8gTMzGc1glAqwDuNeDTED4iojjA4xVgk7gUgDfihFwDxIIqRUmZUmeKmCx&#10;JjMdu1WWwbuCSZmpATkCsFTukgSayWBlpMjkVaBMlSm6TPiom4CAJrLSx7SOxrCMSCQIzVWUkTUr&#10;BlzkeKIrq0Kw6fmhe4yvEA1lbrccA8zVDDIOxTE7hTDLjdu4APzmgqzAh57YxRbRgNt8d6lA3yMl&#10;QN8JECZNCBBtmFnqBkc0RHBYCI5H5qRKbidsbcsOxAqhgs8CAeCahxMqxgcAVMfqWiZnqnNZBUsR&#10;tLeCO1UUQYAGRkHEiskNa54jkjBNFChiExgfgGi2roTcvBbBnIigKSASdplWBIkRRlx7cZAP2mp2&#10;grhyE4yTP+VCSxcKlolOec1YaMuN6gyJBiKxG4RJEKST2NDZ8o2zHA+KY92FChCwJyKsuhYdUbcx&#10;GachEDNyMFlHaai+CYQ7ZxULVtpZeF5ceaplpBbe8uVOGABWp7RM72Ldz2FQDXNjEPHAr1pAvQGl&#10;2IiMDNURjBJh4ONsgTQy+UZbgEiCB2qF1WhAfuX7qEqiXXAEjpiJq7Ihzc0lnffEVIWl9w9yY3CO&#10;CfFBhXYqS22cBcDFYl0tvE5Iz3qi0w4BY/bt64k1m9a37GEq0kMB4His+/tYh1Exj4+YqAe0Tbbe&#10;BD9vnvVF2Ba4jMyCQsxMd6w0hU3WxH+KfFSfe+9fdBzEx4rKkqWaRE/YeJqFGLtvczHYeOjM0Po9&#10;wsVmRxRCbi74WS3zFYYNmIO5Z/FQiaZkOZYtbYyI+BQUHWQcjb2xAqYB2rteCqTE81hGQQ1yY2wQ&#10;PNQNENiBWwSOfANeF4EhzInpM1hj3AwQAw5A8RRyyux3qdhMQuZirJQK4xUvicdqiS6bfLDOakVB&#10;HTcG05G6huPbJJaW7TVECC9F8sQTI2kDFRRntkBUQzIO6ly+07g5Ytj8GjLayBEHjPealEsPkMFY&#10;EqONnIajXCWtAbTE8DBmoC7vKgR0HMYyKgvW7RIDZqinGzy3wNggSOBz/evSzlnIyOaJaUIpZjCm&#10;fjPkUBZDMog8ZJ5moWkFNsom/G0ilQJRQIImR8isu1zcdvAqbLhTuEvwRx+KsqREEFZhWk/6dhXg&#10;CyqZEefBodtNrKD9pbmOGFFZoLspA2nHeB5qAkLo3+2csMSaGAytc6R+RmnGsEoQLhnk/E+aDeVS&#10;oLSrHE+aiLoEZgEufEVP2yQ5wc/bxUwh34WFBmfMVkQWci2zGJjzNQtAFUllAYNgkjxXrW1XKwwm&#10;amyn3djYUx1RwKi90S4I3AGJAioQiu12G1YZaMG2hsGBQ11AIgqQcwaLZtIIG6S4qMtEEeYJUk7c&#10;UxYidu3PYRPFetdTZXAXGYmjMNgBAAfzzioiUD3EiViJiIiDRRa2A4BeM/j4FObEtgsTncJMRIqD&#10;qxuhmtzIHB7VYMoggtuFuDcQD1UU3VdDd42gwAc/k0PgtshgWGIzijNCm6xXODC81AQMKGKIxIbO&#10;4CYpsPdXoeGUjKjmpIwDDo2lsH4JqdpEUTtKQJM/ujxULQK2pa2YU4IgTzTQZEDSpj7RI4JpNUFq&#10;2wO51NwmO+RRLl0TbknaBu2j4qFNhrTEMjEtCkDmFNGvEEMMMfIHb4pBNUtyydu3duwp7TUblxmt&#10;q24wcENjNGkBuHbwVds3CCBgtWHte5LrcBB7Cg7Cp2uu4hcUOxdtL14XcI2gcfMVYNhoG3oG0AmJ&#10;G6aCFHtswKy2NkZE0W2wOACYU57A0qGttLMGmYWOKJICUuSbOu1gbZJGKFttzhgciOwFEe6UgEqZ&#10;UCRSRRV3cRE4FWC5DbqrtJCI/BisPfuF2BBORzSzMRtIhxcEYzRFa4RuDgHYVhu8dquwaCKwbYWH&#10;SMLHFQd7aN9h2xEAcH5oCPcwp2qNpMH/AErHQDABYgTzwam4jJ3T+oqsQp+OBQrjoGtmZImSD3oL&#10;MwTK9RIzzUbjHdBYfMeKpyBSZn3NuYTgzFebYmyBmO+SKVa6hWFHxXtxMiQI78k0NjEg2xdwlpZx&#10;QW6tiMSCDXgUWB5NSNzKnb9uDPJBqg0SAtM35xWTaRZkETgZwKIkQ21/wsUFQ6lJUEnmagVHrotL&#10;bySTwpoCqYI2k9qciVBGFVoiMyO9COXuZ4GatMqgIBxLfbxUlOFViVJ4rC3NsTGeJqRdnJmJnvVF&#10;EHwDHNZVmlDNYK8kuPj5oqgQNwAPjzUKbMbthjcGziokjawB+R8VEbtp6h+KKD90wIGKhLI9SITu&#10;zERUHB6BU1VwMbqkLLEQx71CJNgIQyZqRt7MbueSO9G9oSeDFCVwQYxnvULVhIRSSCZAxNDV36YI&#10;5msoAFkiW/NFCPAgAE5qg6PWWYZKiCDk8CvbSRg7oIqTJIAME9/FCZGP2cgTioSxi5tLnIz38RQm&#10;QJs5mSecGolgNo3bictNStbkRidoJPTVktGDbYtcgye4jim0tgADYAWXLERijaXTtuMDqw3/ADNP&#10;2bDxcJUEwT5wfFBIp0irtaYEW9kfdE1ZHTM3KFdpkmKesaVtw+1VJEVs9v0xWDhuplHAOGHmk5G4&#10;jIJZFwVFjSWm3lzgAdsbvirazoA5YFWIkfgCrXSaVYtHbuUDaQBxVvp9CURQG2q5k7sRHzWaWQ6G&#10;PFSVldpLUNaZLe/kAknpj4p21obcFuqDcxiCZ/w0ZLFu2bW1iS5MgYjxmr3QadWDXIzzDtgKB4pc&#10;nZoUYtgFsyjOSgkrK3O8ePkVaW9PbNu7cQJvnJBz+QaXs68Ih32FgptyZOafQnUOZtrKKBC0qSY3&#10;j5Kp7XuLdAU7mG4sxwI/0NHd3uLZMs3R4ninSSlu3+iLm7cYMyQMA/isPomQ77oYMTgbp2iM4FLY&#10;SgI3CkDpAU5kj9w7gVSXlYbWJLmSoMefAq2vWRu2ElsACeV7yarNSrBwSMqQu4cT+KKEqFZFw+BG&#10;1ttsYO3An4M1be+3QipuaDyY6j4qq1auuqdA4dUUTI5mo2rp95WTIbkgxn4rRGTOfOnxybxpF2WU&#10;VYDIx6AA0zRRrXvE2zbMqJAgALHcGtVa8yAkXgAuV8kmnrxvlbZCk8Nu+8CaYxuOXSoMus3KITdI&#10;IJGWg85pjRPNq6BGxhB/K/tAHaqq7bvqlvqtrvafwKlc1PtXLYS8MHfEdIpLRpj0X17We7BDiSsJ&#10;twRHYVclVuWNzFoVYbgRI5rVrWvZ2tvvAEEFSIHyTVzoNfZtIdt1rxaYA4B4maRIJr9hHvstpTcU&#10;qqr0kZ4/NUbXh7lwu5i4hYbcg0S++xmLK2DP3TuNVl11ClrFtuCTv5xVpUgNi+T2uv27aWGYSwVZ&#10;WMkmqrfgwxeSekjj+1D1OrDWwWUBlIETQXtuhshrpcMMAcgHvinwQqTsGoS2TuZl6Z8cdqvPS9Tq&#10;bVvez5C9K87iTVMllRdu25wogs8mi2mS7aWA6MpCwvBM5/FNk7RIo3jTeqMHFtmcuGkbRx/xV1a9&#10;aKrdN24GacjkADiCK5xdZk38rDgMRmaZa+Q7EzbVoEznHxWOWGPwOjOSOp6j6j962+4ODtClUIC/&#10;jPFa9f8AVgUa2bpciDxGPz8VqD3LkFChus4wzGlmvNce2/uh+VhekQtJWBB/cZdjV6e5NzeJdf6k&#10;Ck7+qUb4cKwQifINKKUItsGXpMtjgHtS91VZYXcQrSN64kdqZsL3lrZ1KmzZU3P1FuDbjK/+1Ma7&#10;VMFM3EZiZ4naewxiq1L5ZReZFAnPmPAFesAFLjliq7iYOAD2H5o7KUn8lpddEXfJXhiytMfEVTa5&#10;7jy6h7iggCcbge9MWbz3RtVA7Kv2lfuH5oa6a4XUmVAkQeDHHPahbLdtCQsN1kqiqoJAB4HkCo6p&#10;fc6UtAgr25LeTV9o/R0QuxI3dyPtAPatv9P9JZtihlUW03OpEE+CtXHIhM8dRs5quiZ7oa4DCoMj&#10;kj8U/a9OJuOdrQcTyMiu1emegWn3lLm1WXeZXOORmpar0RPZtpbs9bpIYDEj81sik0mc9ZJS6RxD&#10;UemakwqA5QdY6dwXtVSLWxWbqViIZPNde9U9OvacIHRLjcFVxtNaDrNNaZ3NwiJxu5qpLi0hkVNS&#10;SlfJq8ozqHslXXO6e9Xf8sW6hdIEAEP+4LnNU1kNvfBn4O7j/wAa2jQKtz2JZo3D3CBgil0aHcUK&#10;Bd5PttjhzHH47Vsvp6pDsUcBEkE5j5ilxYCT7ZWWfbjuv581e6TcbDDYpMgARIUA+ByafhSUheSb&#10;ZXXHXZxO4Rukj+9OHUql5gye4wCAsRWL9i/p2uputhI3ADv8RQLbMQGFpQpG7BglRgitzYES3u6y&#10;UbZdIQo25WAMt5rRNXaZTbAZTbH27RAq91WpCwoyiISQsf2rW9VcuJsgdFwy2w/Ye0VhzpWM3c2Z&#10;a6XW6TdVhv6W2xsHg+Aa8VK3ACUKXDjG4D4Fe05AtahNrQwxnLUnYvOrKAYAkMFMCBWXaXvRtmm0&#10;iW1usUZWbpUTH4b8UndshbYDsC8HgyY+filLF1yq2w+/OMySOcHtRL96yuRugLClRnH5q4xI8ifo&#10;qLtpwXJYwv2qDyD+6qP1E3Vuq6OxQIMxBk8ir7WWBcUTfzPJwI8VrV5rgL+47qwByMzW3C+DJm9F&#10;HbbrUFyerIbgL8VZ2bcWi2wBVnHBpNLHubSzss5iOKtl0zZIfekcEdzWjcZ0xd7z2N6ghZXCj7fN&#10;Gs2jcQG4CATPAG0dqTaxdFu6HtHYB0k5p7TMUMLJ6cFhIFCGp+gL3HRL5AQLIMdyPiaRuXyDvt7U&#10;Vsmc7vijXSm5Xd2LFolv8wKXvWLl9Qs7QqkmR2NWogSyFffI2qxaBGJ7TVJqFIJLrumCzE9hV89q&#10;UULJBGB5ArX9RY3TM4bsfu+BU6Fv+BDVaiYwPIZqTuFQrGJc96Y1No3N0oYWI7gE0ldVU2w5P5qB&#10;RQixHPJFQ+NoIPMmsuGEzU1tqSOQKNl0ZTbEbZFXNi4FhYOByM1Wh1GCpYDirTTWICQoUMJaDmlT&#10;kHj4GLC4ZOpjMtHitz9F0qrcypI2iAOaovTtOpYwssV5c4iug/T2muEo6qLjAY29o8TTdJtk2Zs7&#10;2L9tm++n2LS7Db6ickH/AMe1bt6W154bbwIUkwM8TVH6dowyO3shdn7n5B/Nbn6d6elq0Lj9Putt&#10;XZ1Fu8HxXbxqkkJySVInfu77DLK7VxC93jJrk3q7lXdVGZwCMKP+a6L60jqGG4oLiwOxJHJrkvqV&#10;7a0PdeC0k8mfB+aDNOkDjuTRpXrlxYvl7QDLznBPY1zrUX2udZbcI47GK271y5b23DDFS0HsQa04&#10;oXZtrCIjFcjNksfjinNuxR7sqrzG7kRmlym4gcxx8VP21k478zxQrjGWJU0g0sXABYhp8Uu6EkwJ&#10;p29bYwSRgUuWfqII7CmxZSQJbXI8c1LYCxAE+BUyWI2xJJmoMPHFXZYIjIBI5pgMrN1kxETUGIxA&#10;FSUSfk81ZLMhSrLtIxVpY0gulWkgkE/DRSuls+4xKcj9vmtz9C9OVnHQx2xg4iapqwe/Qinp32bA&#10;xnMCrqx6Or+2VUARkBpLVuei9Gs3XEoxYCORMV2X0j6S0nsXAi79oDAjOIo1p5Pp0Y4xmptKPB8y&#10;v9P3Bb3JYa3B3Z5YVRaj0wwSoK5JIPevqz1P6euj2iysJxsXPPb8Vzr1/wCnrSXGdielJAH/ABQZ&#10;MTjS7fyaFKaUnL0cf9McW76ttETCzypFdk9H1k27DdRO6IiBiuUXtMqXDghtwIn5ravSPV9Vp7bK&#10;TuXKjxLVWGbg2FTbTXR9M/TGvtXGW2qi2vO0HhuAZ7Cvoi9qtPptDpES3lRJ2XBviORFfEHpn1M2&#10;n2kkLiFVRPHdq7mvr2lv6TSqtxdxWTBgAnvIrtYtZFw59Ca3ZW00M/Vn1EhW9aQhlVdrrEyG7H5r&#10;ifqWmvam3fAUgbdrkLmK7R6P6MuqKrcKBbbH4n4zzXWrH0zodFZsXHtwWEBNgDCfma+ffVX1Zp/H&#10;wkmuXzR7jwf0pqPIyUlPg/MP1D0p7DXVdGaTxxIpe0bakEW42CI5n819q/UX0x6Xde9bdEDPcncF&#10;HSPjb3r5j+sfp8emahxuBG7DKOK4ngfq7F5CShscZPlX7Oj5r6L1HjcX3HJSiu6Ne0bNeABmJg10&#10;v0v0+2fbAtZPPcGuW6LVEMVVgd0f0iu4/RentXVtXHVI37YBjd5BFfQcFuJ891UluXydS+kPoM37&#10;gJ0aorEMbk8KMxXRNf8Aw00TJ+mVssxl/k8966H9KCybJ2sqIBsCz0yo4oHqGutLacbRcYKW2k4l&#10;Tz/xTsnjoyV7bbNmixRX90ue76o+TPrT+H5S5cvLdtwrGCq7Zr589SRkvJvY8mVPxX2H9U+v2STd&#10;fcz9UI4A2k18rfW2g2X99tCts9TMeJbxXOy6B4ZRfquhebVtzaTbKb0z1G2DemPNs/tkfFbnpPXb&#10;u3c15wCIUrgT+K5QkrmflWjEVZaa+9t5kkBTt7zNN0+Rxk2hGqh93GotH019G/xO1mguWDdY7bZj&#10;exhTPmvoL1L+KaanQ2n097c+zNvgbvNfno95jbEcx3OAK2DQ+u37dg2isL/afma62HX5Iqt3BzZQ&#10;eJpxjZ2n6k+pzfW+jamVL7obEGM58Vxr1u+dRbe2rFCVgEGQR4FJa/1O5cRfcRnkxFa+b143+7Kr&#10;womsOt1TkrN+nm5bVIXsaCzakFRJM5ycVZ6YG2A1u2VgkMT3mg3VKwGQRJCzyTRFuKrr+Jz5rzM5&#10;SlLlnrcahCFJFl6X6UXc+2i4zMeeTXffon6Z0l1AptsXO0blwDn/AHriXpl9DaWJJDQY4zzX1T/C&#10;DT2xcS7dIt7TsyD9pNdjSQ3pX6ZwNTKMc8X3w+D6o+i/4X2LGktXLlpXBMbEbqAGckRXTbn0joBp&#10;3tm1wvQgEr/Y8EVc/T920tuyFJKi1OwLmm/Ub5NlhcQAlNqyR0z5iu1DTteiQhiUa9nyP/En+Gfp&#10;13TXfb0bbwCSQcyRzFfCn1X9KX/TUuASHmTv+4eK/Tz6s1ghVurcV1J4gggf7V8Y/X+nTV3r67zL&#10;Kbm49yaVlwxV8GOemj91TT56o+T7rMqkMZYwHIHemjsZ02gqGTk5kij39I2jfUQxaIJPlqRtFbbz&#10;dUgmelTBE1zMkabR08Erimxo7bCpckGGJAmrqz6iF9lGl037ie8kcfitZjbZ3EKDvwTz/SsDWRaQ&#10;yee3eaWsSkw3n2m22PU7iXGKmLYYgiYJ/wCfigv6yOpSQFc5Qr9p8g+a1b2bty4CQvPfuKI2m1DC&#10;4CuSYBy0V1NLooNr8bObrPIzSdSocueoi6yKWa4EETH2x2qaOLhQKQQMtMAyaFZ9PuJ7IMosfkNT&#10;/wDLR7hKogaMgTNd7FifR5yebe2yGnge2du4xyePwak7ewy7JLAk4+e1MW7Nw9Ix5B/ePNA1Kwi2&#10;8hi33AZAFBn4VDMMW5I13XLuaCSsHlhAg1T3r3uE+0NrDgkc1c6sWmVpLY88mKoNTeYe409QAiuJ&#10;kbs7UEiuvFpyMige6wKhtxDcAHv5NCF0hWl8FvyakLjIe5EwPwaS0NsNvVd0JGeKgoUYDMTzQLTB&#10;Q0kE8AcVjcLZWBBPOZFDRVjjKINwNBiOrxQBasqkqWJGY+KHuJggZnE94qa3FD4Tkc9garku0QV1&#10;V19uM8zk0+IZgEYOYjb4NV6NdVzGwiZx3olq5eVrpVQO+BUovcNI2/mAw4g5xT7XlDLDAjEKcSaq&#10;LN90B+0Fj3GZPzTC3LRm1GYyTBz8VdEx5B5riubiOxHZREw3xWMmAGE+BkyO9V9zUvKJvEz2xH4N&#10;Su6k22C4kZ3LyKpgyfPZh1uTcaArMoMH/asmxEuziJ4NF98ELIAHIczn4oKMxJkSnbzQlpiqi0Cu&#10;1IBH7qHeDOu4KscSMU2bdy4CXVdxxQb2mVVB2sFg84B/FWmgopiYUhRK5J3Ceajf0wR1zt7wDJp4&#10;adjBC74Egz2qL2VBws9MjNFYUije2QTzxQ2UGIqwPAMnOKEEUz2A5NOUhQi2O1Dx80e6kGse2fNG&#10;Q2U6YEXGj5MZxSFy0knYTGTmnrnSq4y4yQeaA4YYImMCs8GIvoArHI3CQMUDfO7uKkVwc81IqVji&#10;mBJEZDRjgVhRuUxMg/gGvBvE1JbTsek96gSZKyrSYwT2pqxZUxBYEGIijaHSNcLRktgVu/p/oRhX&#10;3TEAk1nyZlFsVO5VTKXR6AE5WABkx5rf/TfRztXBJ28ERV16b6A4RST0btrIP9a2u1oLe1SysYG2&#10;WMFR+PFcPV6/unZpx6PcrlGqNataJiq+7Z43M8YxV0loWwFRw262T8LHem7mstWrFxTu3I8FlHO7&#10;FaTr/U7dnej3t7xCRyB+K4+6eRjHijGrY5r/AFh7SbSRDMAVOeO9aJr9ef1OsNbDSdvNLa71J95O&#10;5WUrBB/2rVrutF33CRtHEeYrt6PRfimYJwUpXY3f1wjceHbOapb1wBgAs+SZzXluNtIaJPBI4FTR&#10;htuKW3dwRmK68MSgNUeuBDp5ImZisQFCt45FTbcA0xWEJBBJmtIVEWB2yJhqDMMZGIxRnUYgmYyK&#10;GqgKASKIqjwP9jUlk8dvNYHeDFZmB/zVFpBNrEQG8H81m5vqD29pie0ivETH6jAxkdqoKiVtDEhu&#10;RUwkrII7fmj2EzkY7xxTy2kR4baRzBoW+QJJlaSxbj+9YYMsnbzyD2NWmosAgOXABIwKr9Qirugy&#10;G71QMbBbAOT3r25gRg485rCPADEEmK8jkkmDBq6YRASkSvNTKhyWHBNEaemCVFCwzEQZjtVoswQC&#10;VjgDmj75MqaggBXsMZn5ryysAJJMj4oimmecssksceKmSQF6iQe5oYI6Z+4f2H5oigkFw2ePxVAU&#10;QF2QoVWoouuSM5PegMUJmDPBjtXgBBmWA7ipSL2ot7OpW2ADkLiDUDrnON3Pbt+TVeijEnESaxau&#10;LLSxz2FRIpxXwXTatQdtxoA8Yo7a1VKyxYDzndVApWFXPOfxU1vF9q7BgQIqxDwJ+jYBrzcZt08E&#10;juBTJ1TSGLdDLEhsk1qzXDsImFmDTLuIRdxK/tA70DRS06NiXWD3FWSSAeomJ/NZXXOCxO0CME+a&#10;11LglWhhBg1k3VlekQuZY8iqouWmVdm0HVm0LQ2jd3PzQ01Vq6yhyxYmP61QNfkqWczJIoq6i2pU&#10;byW5OOBR0IWFVRdfzDEKw2LtkFjkig3tS1wuS+5cLK+arygCg8CcxndNTQEudqbU5niKsuOJL0TS&#10;+ZXKEIYjbzFTGpA3sbP34P4pIMiGMHqiZxmslvGNrcGhoYor4HfdZLai2pAJknuaS9xAbihVCleO&#10;SDUbqO+3YRkQAMUP9Rk9ogbux7mpQxRRO67YK2wREy3IjzWTeco2xR1xOOKGy3IkWZMDmnkRyxUi&#10;GAyOxFWybUkIbC47CMGii07WhiCTuHzVjYW2SAyY+avF0S7VKqFKA/0Wqc0i4YZTujWbi2gIgoWk&#10;7eeKQUEyA7EEBvxFbJqbOXc3R8x3ilrukK5UiMbzPE0YOxlDbvHB3ZGCV+aIrOEPtgDdMk96heCh&#10;yPdBHAC1FnMQBmMA1KCDAruQAcCPis2szD44iefxQs27bF1EzIKmpWdw2j2+lhgxxNUQesacKwPt&#10;sufu8TRW06sq7TLTGcULaAiGLoUt1MeKsbc+4OWjOeBNRhKQhf0wPuGCIGduTiklYgfYwVjweTV2&#10;FMviB5Jxmqi8bjHeAZBiR2FUXZMhgwAbbIwCOTSbX2JJLRtO2IgCiC637uqPsz5ogskMH2lhmZyK&#10;hakDcq6FwQM7T4ip+6FAKMY25JobWkIAEr3xRfcAhXJCvhGjxVh2CYyimRvyZXFZdvvzIgRuoryQ&#10;u7aQDmO0UFm3OSloqDzOZFQsk7qIgEgjEc1FGjlTMQSOYqSqEFwjJFeRzuYOrE7cGroCToYDW84z&#10;HP8ApUjIG0EYOY4oNtXa09pfiS1Wum0F1XtbiCkESR91VTJBpiTOptu7s5J4+CKz7oR15nLccTVy&#10;3pqOsB9rCdqkRPnmlL2nuWgXA6SQCOQIoXZc5fsKmpJXpXc+4GTgA1C9c9xiCk43eBSCghj0lszi&#10;pi65dnQSn2ycwaqlZFkZPcly3hCoTBEyWqRsxzlj4w34oVpSHdxKtMhTxTthd9wwDuVSzMczVNBK&#10;QpatPcG2G3jnMgx4qOp0zlgWeTiUA7eKt1fY6kWwyvgN3k0WzZtoX9wEqvJGTu/NSkC2yglhdRcE&#10;JmoqwtDbJPuGPxVxd05KXSLZNqfyJ5GapbiR9pKOxG4xO0ULLimwum2i6bhUgDBzzQbl8zcOyN2R&#10;8L8U3dRRJVQy4E/urCLCXXAmYUBqpMvor2ub2PtkiYndiigIsnbBXgGjEIAA9wNuHbtQFP6qyckb&#10;auybiLrJW4DwaEoILfp9JPJPNMMzSywIOSalethdkKdsczzUsm4gAk3h1CAJx3omf09qFcCZ5NDY&#10;Otv75GZHcUPT+3attlgRVUGhq1dTcdjdSsSOwyKAqoYV8gYyeSaYtEgSf3DBPcUAOQSVtgkf2FQv&#10;gw5LWx0mApVvjNRK7xJYmFjGIohuSSxuE9mxgfNR9u3c3qx25ABXvjFQnAubFnuZbBWrKygO1i3V&#10;EZHANBRDheasdAUFtQ+CCZ3cGqbBZa6f0+wbRDGGBguOI/HenLmishTKhiq5LCZ+AaAGdQqlVA2S&#10;hJyaet3WNq5bUFiIYfDVnn2aYVSNe1llbbgQxVRMnwap7oulUAdYUjao5M1s+vAzvZkcBpU5kmtd&#10;VAw60AgHgRTooTlVSFLigsS10oV8DBFQdTcTYIYTJaYOamoDAI4ZmwMf714oVuuNu0hZCtmrKXIt&#10;l3KKAI80spZJtwQ08nPFO2BcDkCBmTNLNbOIkHmSaNMpxIPbLj7iFYxURZttI2kEY300EC3Fgggg&#10;TMwDWBYLkjfHXwTV2VtBOAsh1krhSDUnd3c7hO4czEV5VCRE848GgqhAIaBBnFTgGie8bQVbaT/o&#10;KgETGC0ndj5rzFrqAxgHtULgz0P04IqJEPEEKDuxOBMxWDtJbpx3/NRfYoUEkHdUtyq87CSexq6K&#10;BSQD1RIgRTQZYKlSTGB/vScNuYTyZOKa93htx3CVMdxUkgkyIQz7nO2RB4IobRuLbIEZBzBqZUhV&#10;l4WCOOaio+8uenHHNQMEp5XIWZqSoWAzkkiiIGISFocKS2ASeKhRB2McGDA8k1P28mDEd+TUXRwC&#10;GERiK9EAZ4zUIYkqMnvMEc1MsVUCe8xWFdjwxLRBBr298mVJXGahCNw5xiP7ZoLKsckgUUtlQ4gA&#10;TApdmk/bnkxRItsCYg1GIJNGUCDiYM1IAbR5nnxRFAHWO+JqMRxU8tMnNeEk4xNWmQGWnmvEipER&#10;A/rNQBntVkJgipAd/FD3V6eMVKIHL9o+7M1EQrAZoX4makCAY+KlEJ3P/GRUmOfEChQMyeKKtyOO&#10;KqiESCZNTKiJMxWFZRMT815pOeRUKJEZgSZqIXHMEVEgLHM/FTYmeodu1UWeVhme9TKmYQ4iagW+&#10;Ac1jA781CHiMmsgZ4wB+KhEGayyzGashMGD91REn7geZqUgzUF3dQ34PNUUFeSO1RtqxDAHnisNt&#10;UAg/mve4pzEVauizIKuuSZArwAPOBUFJ5qQAl81GQyYDc8Gs9zjt3rDNbxiojCzg8gioCxlBuVRJ&#10;oO2YMweagCwJkwYipruYMdwqiM8YPP5xUlXkhcefFC4jHPmjEk43CBNQoxaUGQDEZr0gyK8ogHHH&#10;Pmozu7RUKC5Bz24+azaglieOc0Nt24wIivLmcbQahdWgwuxthQRXmOR+ASaCBMZz4qTMWlpgk8iq&#10;IohSGhZaQM0LuzDE1LfJhiZ7msQBJgETVkowwA3D47VLe58ngihKcFpx3qO7Ak1ChpSwYt+f86Km&#10;Q0/dQbV0SRAAjNYQieahVDlxwGSFPGD5qJtBSYHI481FWdyoVscCfipDaSSVEgzuJqyUeUPDmRk5&#10;B7UAdNxTgHJol3YXMR+fzWGZgABtM9oqFKIJyGORz34rzZgMRWbwDbjsNRW4qx0SeYPaqCQRlIUQ&#10;JzOe4qW1ekBY3Dig7lx2JMRRGg7sf1qiMhlVHbNecLKA5nM1kElJadtZ25+asoEogjxNH2gFejp5&#10;ntUdoeAsADsO9eLljEgDxUCVGX2vwgWcgmvQWC5+Caw22DthgCAtYRWBYSADmKssGwEmJgVkiUkf&#10;iolmmPH+c1GBHOZwKtL9gmdoIbMQK8ygCc5NTQkEysyKiSChzBHAqg0YIbrG2O5PmhA/1Jo0MCv9&#10;/wA0EwBleaosKFgqIPgV5BPIJiTXrYB4kj57VkCUP547moSjAMAjeP7VIRBmQRxWSwjiDHbtUVMj&#10;mZqwaJhg8yDIECK8UAWBiM0Mj/TNZ89px+aolGJB+cV5QMyY/NFWFmWiO9YKrkEzJqyqMC0hBbhf&#10;k5qOQF7ntTDKm8Y4xNCR4CyMcYqEMMp24PFe6WBBwYyKI0LPkD+4oQWQMHNUXYR1JKBswOfFTiSc&#10;yMCBg0NACe8E5/AqRYznlqhEY3zOYzinFvZgxBNKEACJFe914G6NsRAqBB7YD7gD/wC1FFsrbOQO&#10;YPmKSDADcAZzBphBwI7zPahkWgkgKJBaTiM4qYLyAy7T2nk1D3t24ltsRO3/AGqVuQpOJBwZzFCU&#10;muCZUuFM7V4aP8VeKF9ze2VBPaotvZlZUw3IHY0W0ig3jIaMJnBNQNGVY3LZUdIV+DmQKCGIIIXb&#10;OZ/NFHuPFvaNxBLGYiaCJXaS4IiDUQVBgv3gEGOTMV62qkckKRyO/wCaJ7UgMZKkwYx/ep83uqRk&#10;gYxAqmU0Qu2xa6gBLZAFCS2wB28hSZFES1auljtLlfHM16xhjEjnmoUzBbeu83h+NvjzWFWcyPG6&#10;p2jEBWX5BGSRU13FktwBuYn8CpREBFt2WYXgRnMGspZDbQSVbcTFeNlNuTBDc84o62CZkgDse5qy&#10;4xFlgCVtmWlcd6jsKAzGfNMe45CobkAc/AFAdFNsEmJeIiaqy9qJWdxldwnaIPj80O4hbaHIUjBI&#10;M80y1slHZSNq5IiJqLOqFoUhmUTiomRokrwmSJU7fk0V1kbrrMW7AcAUqCmeoQAZ7ya9cchhtYZW&#10;NvmqBozc2Pn2zI+2otcYXEbapZeQeM1n3WDKBAFwQQT2oFy4BvtmWAwGFWkGGNx/cZHiZEkd44Fe&#10;ts8DAAkkHwaGWVy22QQcFqjgBpMjdmBzULPQhBJniIrwJRiqpmO/iiASXOFaJAHJFYRHBGCwOCvw&#10;R5qiEERTI28jP5qIChzNyThZOf7UZ1U7GQmYzWdpViBDQxxE1dkBR9wV88ho8UZ2JhpwcSOYqDBg&#10;XM9vsA5r0bQhCmdsx2qWQauksqQYEfcRJpdntlS0Ak8gVEOsDqIUD7YmZrxVDZX/ABD93kVRDKzs&#10;KnbtI74pYWYCbUaCYNMRm6cHACknivOgCXSzQRAT5HmpZTQMkBTAaJ4msI+Y3CK8EtbYIJ3ms7Qe&#10;ON3McVLBMq5QuTb3eW81MXXJAZVA7hu34rz3g0wpnAInBioK5UO5TdnI5xVr+CHrhuNMZzG0VK2u&#10;VVWHPmsW5O5rZgKdwrNtg3BVSfHJqFokzi6uDwMxzQlbrMvIiTIp1bPTvWBE4HJpe2GtgbipaKpM&#10;I8oR0EGc/wBhQtOkOTvgiixCkSN3M/7VC3uLNxgTUITkBYe53kCjbt7MbhQDYI28mlmtFlBwQ2RU&#10;2IGw7QQoBzk/iKssc3pcZN778d/FERnFzkwQZmlrd7atyUXrGPihk9cgyFABJNWUx4OG3lE2vjoB&#10;7eay63VZlJIwCSKWUFQ7z92C3NFte6rECCrCSSeI5qWBt/Q7aVXIIf8AcMkUP3lvKqtlpae0Ghe9&#10;bhNhMEho5OKZvN1nI2kwYERURHFmbgGMFmEADiaXdH3G2zSYJKz9tYdxbciWJ4AXJoy2UlAJzLMT&#10;9xijoXJC1ssi7FQGcjFERhLkgMYIINE9q65CxBgsZ5ih+3IhFMyCHaoLIs72wWRiwxB8R2qZf9Qp&#10;O+SJgZE0HUsy7mfG7ELg15yTct8gckirRe1MmLtpTi2SZ+3jAqe1t5VV6YB2niaWukAvtLTE5rza&#10;lGRN5lQaNMCUESu3AoPQu6RuUdqFOx7gIJUmR8ChxbcOC0bhz+e1QVnCHaJKYEmKlkiiSYJe2SpE&#10;zissH9tzMERH5NADwWeSxiIGBmotIDNBLYGTMGqbLQdrpKhdwluQaAGBER84rMEDerfkcnNLT2B8&#10;xFSymrRH3FG3kgmsbVwVUgdwamQRtPzlTUNoliDnkrQlpEU2kNyMVILG0sO2PmKI1pSk7uM1FbQI&#10;U758zUCokjBTnaZyJPFDe6xVVI/tUSgY/EUWCByJVqhAiqxYw3GJrPAX9SRGY80rGChk9xRxgqcj&#10;xiTULtnmaQx4nE+aiXE54iJrwk9QJBI/dXi5UsB381COyBJZCAqkKTU02AkEdqgAYAwd3JHNTQbS&#10;0/dECagJEMOmTBLEGawVSW6ojzRV2hh0yWPFYIKqQUG6TUICZBngk1EARkye1EwOW/JHzWURwBld&#10;vdqhAy2W6SBMjMGphQgUdgTz5oSK28FHA+TxFFuWQGkQx5kcUIcSBQT7gYf80Eys/wClGtmVAU98&#10;z+2o3Sm5UyRBz2qyzIsCWeG4mRUd64YGvL7hlN3/AMbxXmUhIK5mSaoh6cGOcyawSS3BgCBTIsyk&#10;xHPfvTNqwXs4BD7wI8wKli0+aB27IQwHHhjT+nsBdquQrTIxINOLZUbV2nc0gz5q+0OgIXcNoUgp&#10;g5DCkTnxYyOPkS0+iUQNsHcJz/rWwWdAjtc9liAn3RgKfBmmtLa9u5G0lkgQ3k1e7XtgArw/7sz+&#10;YpDzN9HQxaZNclR6Z6Yt28ourCsCd2GB+RWx2PS7CC6ioQvSJiXX5FM29tvuAtwdJVZPmD8U5poc&#10;sSHBTcDB6RA5JpGTLIZHBCL4iKiwLD9ypRgeBEf70VtKRbtAMGZnmeRPiiaL27FxCbatuGPcHNWF&#10;tWdGH2ggSRECciBSHJjygYe26KDLLKtA6txp6zdsKpWBbbcOcSg7ntSt21ca2zbQWXqL8MyjiRUD&#10;tS2HW0XLKF3SNseCDTExdtMPqLhViCwAVRO0jJq00aguCboZDyTgkmtZtm3eZVuIZRTtYnCkcTPI&#10;FW+g15G0MouIiztC4maknwSErkja9XfU39q3Rt9uJgmARx/eq1d1320Nom41sgEYmeBWdPfvBwis&#10;jTnaOAR2p/SIuoO+47gqCQTjb/Udp4rM3R0IrckLr6c9x14U21ko/wBxA5E+KrNdoGTCIuCQJM4O&#10;cVuVv+WZdKXcsARuJEAgY7dqq9Q1hvYYOHViybTgpHBNAsnJJ4VRzO/p1tAb5kcE4yaDdsJutstq&#10;QoKBlzvn4rbNfp0Ng3GuBjcAKkDMfj4qhs2WF0smwJEgN5/961Ry2jnTwKLHvSkVGtOUBCEBz3GZ&#10;MzW3toral3LkF5Yz3zjB5qiNxG6BYU5BMGdvkmn7l4ML+0MdxAViMjsBmglJt90MxQUbGfUNNptq&#10;qGA9vLk/dkcEVo2oRluKEcKhlgP/AHFbeWIL2luYRpCjJJA7mte1iIS4D9Uslxhgfj5qY2/bCyJF&#10;fYvFhHuTtwwTBZhxJp23euP1jZ1R9vTBNVqt1pbg+4iljH9gZp/REai6gLqo9uGnG80yrAobs3rv&#10;VJKidrAZnwa9fss6hVvCd53EiCfg1Yaa3aX3Nh2qFBKtyrealq9GwTdAgAMwc5APmjUKC2pRs1K7&#10;aAa4hkuXisKohSiwY2tu8c05eU2iwNtjvh/O0TVbqi22USVc8n4zRqzNvVhhdbqU3H2eAMweN3mm&#10;k9tU9oEsQCFkxJqu95HDsQbRURuLE8VY6aySLYKKViTvBkfiO9FYcZc9gX2TvX3IaAfc8gU9olLA&#10;nceu4MESxAxNWmh9IuFmuqx9uM90AHIFZ1GiuW7GpFsDpwWGWHgj4oH0M5+CsuAA2QLgcL3OCP6U&#10;BVsmXF1YDQT2P4rPtfedoLELuJP3R3HyTS2qthJVjAI3FRiT8mlqiGGuGSjLut2wd0GN1SuXbgWy&#10;hYgNLoAO3571H3kFwWmYILhUcYG7jNQ3Nftklsq2wBsrjwauirJWrAO8b4GAC3b8mnhpTat3QzB4&#10;X/OckeaVlXZbzypwRmFUfjyaavAoyLJ2bpiJ2qRIiqaLiNf/AAqyspiY4MxVjpiLpu2gVDKMAtO4&#10;d481r9tbiNbJVWMsQpwYPzR7FwXSGAJh9zSJKTzJFKlEbGRs+nsWmDJcYKhbcC3H9K3T02/PuFFA&#10;uDYAV6htGK56uttLckLtdxKA8BfkGrj0/UPaYP7xLE7nKDAnAAFDGDFZ30dv9PtLdZC6ncrAGMLI&#10;8jyaNrtQrvKCNiwQxifxWlWvUbbqHW1BLmdxIyOQ3g0XUepKxR9g2lJBODIztrZBukqBioxVcDHq&#10;raa7aLG6i3FaC3AZgOJ/yFcY1qq1xSbsqVwHEjyQTW7eqesM9oW0TDDcwBxuB4+TXPfVb8ooPTa3&#10;wGHYVo6i0BqNQpzhXr2U1o2ke57X3ExuUxz2/FbjorK3baM6bdhhc5M+a0NrNy24ZYy0oAZG2tm0&#10;N9QjtudSRIDMIkd6Tl5qi8U+eUW2rW37NpgGGDnB3NOYpexrzaSwbl/a++AvGFyN1At3sqruz2wQ&#10;oU4IHgfFRa+wMus5lUZZj/2NDjltaCnUvRe6rXLdtlhd372kHkGf8xBqkf1MhhJcIDL7RJGMiq+5&#10;da2UHsCNk7VwAZrFtv0o90RkFTgyTitDzNiZYwty4lxJVgm45gdTDsRRbehIS3a9xobPHJNWGh9M&#10;a8yk29wwH2r9vgj811P0z6UvL7HRCG4F2Nz5mktWBBJtpO6OW3vQHWyXIcLO2JgGln9MKBbKJOJY&#10;lcr+K7nf9EaERIPSehskknGRMwao9b6LqlZATcW6mIgMo/M4AodkvYb2qqOQ6fSj2CdjABpY7toO&#10;eKsJB5UBAQNo5A5JqWvsW7ZBew4RmIUA7s+PFVBvQ1y2bSgg4UzOOajjQSUe0Rv3UyxX3QZCf+IP&#10;BMVpxN67lLTEKSxBMY8mrh71tiuXkHBjbzVPrDba4yre6S2GGAWHarxN2xOdLglYJ/ahhmAYzR2U&#10;hry7lZZ/JEeKrnPULik8bWXMAjvUdNqglxQlrtknue4rWjLaHlV3lRckf6qKVRCowEuiYPx8k1d6&#10;e3i3O3cFKkcSZmKYtPYLEBxa6IysBuwBoHkSHxwt0zW7ltripa2IZbeGDcH4qr1bFbqSHUgxnIrc&#10;dX6Pbt21JRVAwY7t247VpupsLbBLO/WJJUzijhlsz6nDtorLzytsI4ADdW0RINKX7aE7UEqDu+aL&#10;qkthgi7jMA+c8RVc10m4LbsNqLEjBJp1WhEXVCD3CxK7Qm7LEGq64hyCcftp2+4EkDjEUhe3QAcT&#10;xUQ9ISmdx+aZBLqsDIOBS+8hIjkxTum2g7ox4BiiYK7GEBCliAFC57yTVppgq7XVoDCIPak4UbmA&#10;MrBI4GabsEBi0kzwOQKU42HJbUbHpLd1VUmSWO2ByQa699PelXDYbDoCR0kx0mueej2GuOGCyQvR&#10;LZWa7d6Bone3awS4IXsIUfJroaPG10jmZ+cqs2T07RsLwCWhcIjduMgkfBre/bFoozME3gkgdUzx&#10;VN6Xate4hF4soO0ACIZv8Rq69RT2bSMttp6gDyFjuP8AQ13YwW2waty5Oa+uXGd0LXF3WnZZB+7v&#10;BFco9a1Kw/UVVxuLRyRxFb965fBuO+/bLnt9xIjFcw9d1t+1ddbm0BTgnuewrmah8jMScbf6o5/r&#10;bvuiN5JYk/mqELLlRB2GSFwZp+7dRix3jd7hwO1Jqdm4mIkiRzXEyO5M0YW9q4ALaBusRBJzBwBW&#10;HCMDCxtyVnn5qbi2WEETE5pUG25JgAAHd5zQI0CeqYMS20GsWLJcYWYpuyjOy5GMTVzp9CFhi+Q2&#10;Bxj5q5ZVFUUouT6KO7pNmQQTIwMkzUWscknbjINbH7RtohZdrTII7zVFqVDlg87gaGGS/ZJxoqn6&#10;G+anZVmafHFDukYPximdIDghc81p9C+S10enXYHc5ByIrfPR7K4IaVWDHmtGS6AtxWUASDuq/wBF&#10;q4UBSengHAihi3YDaSbZ1r0h9MtxUYKF5cmTIPGfNfQ308RqGsMtvYwIQRAgNzj/AEr5o9PR0Fv3&#10;LqsoAdYWZivp3+Fl7S37tpxtbaVkN1yYxBrr6SKkZJ6vbwlfJ0Q+gWDIBJE5a8YIP4rmn1L6DaNv&#10;UJct5FsnEEtmZZq716nrrNobWuW1nbv6SczxniuTfU2y8Lj2wgVROTDAj/UVo1EccFz8HT0+GTi5&#10;cNvqJ8Y/VHpy2bzxbGR/YDtWp2yFuq34MDiu3fxD9N9jTJcKHcbnj4mK+eGvi07ZJk8N815iWZOb&#10;2jY4JY0lJcm52b7sAy5B7g9hzW4+i+u3kuIU4AjOa5HpNYzMFUxBINbl6PrigVimFOCTk0csk9rE&#10;yxRUlJH1h/D/ANSOu1dlCkPsJBI+fJrufrT6nWBSQHlSWyVYEV8q/wAPNe1nV6S4OpQQdpzBY19r&#10;2V0eo07XLVsGFlmBysYgjz818i+s/EZtTni6e1H2b6H8vihp5wbW44R6r6V7e/27Q2NtBYeD5mvm&#10;j+IitZsKWYNJJ6swK+wvqxdJbW+qJLbWlWGzYpGCO35r4v8A4l6tb98AWiNuC3+LFZ/pfwebFqYT&#10;k3tXPI/6t8zGeky49y3NnHNDq914EFdkzmut+k+r+yURnhpDyvz2rhju9t5CLE5HE1stvXHoJYCW&#10;2yMQK+0YpbUkj4ZnW7s+2fpP620lzTG17rqWAG5eRt4EVtPqvr86ZEDXFd8ktCqY4mPNfG3o3qf8&#10;tcRwzq44Iaa6Pp/q+/csJbXaRJUk4BDdyMzXUjq4JJWwMbn02bl9Q6kLZIu3RIWQkARPGe9cS9bu&#10;XdQpdlwB3+MVt+v9Re4zr0ltind2A/BrS/UFZLdvgsoM7hG6ewrm6vVb+B8cT3p1yuDnOqY6a4yB&#10;m5kIww1TFzayj2lI/wDHtNN6tHco5UFiSSB2qnsXXRmVmCzOe9ZMc0OfDLGy/vXUBtFngrH471sP&#10;p2nu3ZUkKc7VYVT+k2jcBKuTtbpeIz4rsfoHpumuvZBtM324MEs1a4O2Zcytq2a/6d9Jau+qsV58&#10;9/MVZH+H2qX/ALdtmnMERX2T9D/Qaa/2XvIQEjebeZ78V3rV/SXpujW7Fi3Gwsx4JxxRz09rgLS6&#10;TLKT+PTPyb9b+lLulKsthwLYxuBOTWh6gLacC4Q4U/t81+k31j9MenX9LfJTLJK7B0/n5Ir4I+uv&#10;pa56ffu+2yvveBArlT0ThM6ks2aCqaNS0OvtXLkEcsML3ANfT/0n9Q3fTEte25FtyNx5JjOK+QPT&#10;7tyxeY7I24IPOa6ho/W7yWbYTcQMKT3NdDAoR4s5k1c3OTfXo/QX6P8A4vWIf3ryBo2zJYx+TEV2&#10;HTfXPo+tsHdqLIdrYkB884GcV+V1r1i67h3aW2gE7s7RVhpvqy/ZZmL4BAIjcRFdbHqOKsx6jJkT&#10;uFNX/k+3PrT6otI11HZAxJUMpJlSK+Z/XfV7d03VF1tq/uY9xxtrW7/1VdZiUckMgkZGP61pmv8A&#10;VRf+5RKAkUOeakjXgypqLfDXLKT1a9Er3Dgse/xNUlwFzcIySMjg0xqL1+6yKBAOQT5pTT6K47XQ&#10;2SnPlvxXEyySb5N2NuuBlU32cKcNwTW3ekfSH857axCsoYDuaqvT9Cl0YZjuzt+3jtNd5+iPQHL2&#10;bcC49tWZV4AnxPJqsUt1qIjUzVK0xz6R/g+2ruXDasEBR1I5hj5ANdn0X/T4GKn2iq3EiWZVP+XN&#10;d1+jfRbNjTaUXGUsSGgLgGOJ8fNde9NNglwDblQSCnUG+J816HSY5pW5cHKno993xfXs+Gtd/ATT&#10;Wd0qWASQCQI/EVyf6g/hk+itqUXeIJAAiPzX6N+v2UNtkgAnMwD/AEJr57+sL1q0L4v7UKK0Eyfw&#10;DXTijH/TRxTVttHwZrNBe07fqALHbvBrU9ZeQhiznduxHivoP699NsXGa6qkXrqAzHSscxXz36np&#10;3W6UJTDmWGCZrDlkrRphFx3R+DXtSblxT4JDT3JFa3rS91yJg5n8Cr/XX3W2yqFDFseYFavqLqyN&#10;qMy7sxiK5D7Z0XJJRV+hS86lUKgqCcmhXPuO5iJyCBJFZuBngiD5HERRF07qAWznihKbIrYnrkRz&#10;81kp0lVUEnndWLxG9pUgxU53JIbCiqKtmGln6jkCBHaoMm2F3BjmawwYjaTHHNZXYGAiPAqgkyaX&#10;rluPaiIIOO1C/mRIKSxjMipFDuMNmJ/IqTXJjpEAGUFVwWCO47iV5z4ih3JgBRKzgkd6MtgCN74g&#10;kHzQXZowSJ7eKKyvRjcs9QxXle2G5iDSrsYioi7nJxRbSiw94kCPyTR0ugKYfE1T+9mYx80VGB7Y&#10;FA4B7qLQakKZkkz/AEp97hjbvDmJAPk9qpt+8KFH5ij7xv3QfGDg0tobGQ+yyEcgLjMGB+DS406F&#10;N0EB85rBvyS0Y4ANYW4ohi3kFanJcmhd1cbQTIA/tQCh46Tt5nxTSXtzCT5iB3rDoDsDZI+7tVpt&#10;AUVzpgmMHjzQP6mrRLXuE52hZMHjFS2J/jFHvREibD9rH8TUGwqwJJNCFzIiYmM1NgW4+0VdGZIX&#10;VQCRHeKwwMkEZHBo9qzvKcgzV1Z0AVd0Ej8ZNVPIojIK2yqtaRnnHCzV1pPR3dRhJncDNbTo/SwL&#10;Y9yyQDE5/tgVt+m9GtEEInGGldsr3Nc7Nr0kzVj00pcJFJ6Z6CjheFKQRuPn8Vv2g9K2Ltu3JVvu&#10;UCCTTul9MsW12BQQQSZncPAYVchrKi0wJuFQAZ4x2FcDLrZybVnXw+LilFy7Paa0Ldt4RgEALrP7&#10;R3ql9V1+kV29t22OuAT9oPc0LX+oiwGJdUEHevkHiub+retqUuLuBYmWx/YUOPDLJLombLCKcWuC&#10;69W9cFlfbDNsAwFrnXqOtBdwjNONp7zVXe17Ei4wAJ5UHiqi5qHhirf0NdzS6FQSORPOmtrXT4Da&#10;vVs9zAz37TQNzO0T93aJilAG+cHNFttAIj53DBrqxikjIwkghOcE5806l2A5PTwBAEEUkFM7Y4Hm&#10;pW1JUgmQI/JomiWZdkV7kDEyJFBQRGJE8+KJvg5XHnuKGzByI5PmrRCN0AbTkyaEF+OOJqbOAVgn&#10;/ioz5mYxVkaJkgyYzMGsGF44JgVH24URPzUy+8hTk1CI9uImZkYAiibiM9zU2GGn4z4qC5Lnd04m&#10;Kqwxna0w3GJFNBwxIhVH2+aWtPtG45jgU0lowcgN3A7UDBlYVCC0z9oilNWymAoO2JEjvViGc7SF&#10;6IgCldajC6s3d0eP21EyKLoq2KMNxFYb7YVwYFYCgFeDPFeUgsZifI4ogQi3FYIBHH4zQyzmen+t&#10;S2piT/SsoSFfqyuc1aLPArDStSQxmSBxB81A5EiY8URQ7KMCrLMExugDxUwyw67sAZPk0H946Yii&#10;vaJB6ht5gVCmiG0FElCCT5gGsAHEsonlaIULkq1wEKOakoSPtG4dzmoUDS1vJHBH+dYYRnaRHfvX&#10;h7m4h5g+BU9zFlJE7cCoSyLOrBDsmBmvFuGjAqVoEtG0Lg5OIqJbeSAQIxjuasqzIurkcbjxUlIW&#10;TE+IqK4BR1E9iaKuwKAROQQw7VTJVkVuuOk8TMeKKFXoBIk8ChknaQF5zNZZFCr1giOe4qJC5oZC&#10;F3basFSCB5FPINxfCjy3fNI6S53CgQDjuadssRLG2sEAAnsfNFIWOCxbtqqhjtDg+33pq5aZw0oY&#10;3Su3gUrZXBLklIMmaZt3UAUBp7pnBHzVIAr2SFyMjJHbNKfpfaQY7E8MT5q2cltp9touGeZmO1VN&#10;0GLm4wCSAD2qNBKzBH3NsAZV2SDUgSUYtk24CgDJqO9jI3QVgjwQKytx3V2EJ5+PxVBKw29AIJaS&#10;wnxFPWUV2G8jaOPJWlrZtwsNJIjNGUYjcSPHcRyKpsJOhzTJbk7oYAgwau7aqGR1LAsSH/rxVXob&#10;3vXL1tR0BZyvIra7De4oRGXbIA3YIntS3Y3GzXL1tQohQ4BMscTVXcXBb3GiQD+KvddY23No4B/M&#10;RWr6uCp5I5ajiVkr4K1/aUqsSxJkAZ/NDtoStwc4kGaILj7txG6ZmKtfT9Gry+zazEKV4FMdJCm6&#10;9BNJ6aSFUjpjEGrNfT3K209tid2QfHaK2fTenoFaVCsV6SO0Vf6L05bllbudg6WPB/NZMmoUTVjw&#10;N+jni+l3GLpDBft2k4otr0e/dTaqEhT2rqGm9L9tdrncGA2HBU/miLoVtsu9AznKqi4X8zWeet+B&#10;kNHfbOcP6O1uym60RnIrXtT6cVN0e4UluPIrsN1vf3Ol4m2gmCvSI7fmta1mkdrp/TnEjcIJn8UW&#10;HVOTpkyadQVo50NKHYqLYBJAAjsKt9P6ZdvMiKVHV+M1e6b04uoZmRjkbdu1ljya3D0v0FR7YCB9&#10;ywSThD/zWp5El2Z1e5fiar/8jhPS04ie0zWs+o/T11CbRX7TIgjFfTOm9CN20oZLMKRJTAb4J8iq&#10;T1v6Xt27R3aYi5kcYAB4xyaTDO75NGfDk42JUfMGpRre+BGQCaihcKTlUPB5rd/XvR3sK+5JLEgx&#10;kCtIcnegFlugbfABrbHoyynU9ti3BRtu6RB7GpMgG5cqOZJnmidIZPcjdPIrFwFVG5gJMKRmBUbK&#10;kxzTMYT9PE7YX7sVd2n9uC6MsrkzO38eK1/Tqbal0YN5PeavtMx/TYqp3DDGqsmKuRzSutxJ622c&#10;Of8ASTXkQGFtzG7cS1BsteZHRnwDuw1ZjbaRtg5mZxVDXFFXqNlskqpJbOOVpU24AIDBTBq1usLh&#10;M24BgKBiaTtPLlGECDEnNAWokLKXAbrlgNv9yDT6s62mi2VI7efzSrMQ97aPBMnFMK5XriVMSZ7f&#10;iqBaYW4fc07RqJb4xFNi2gXYLqncR8ZHmoztKbwAXaVxzRN1zKBIzIxzRPoABcJRWZgSBjHH9qVu&#10;vdZgUYhD0g45pu4WRhbVwxEkwYFIQNtyATtYEMOBS52w4glsbHlQOPtJzWLjsA6EocAwalcUQSjl&#10;emDIkmld9xijk7nXueBQJFMwTb3RjI5UUuGS2fcbIXDg4maaum7LEqN3JgVFyxB3LgxnbTAEuWLl&#10;F2MdhjiSIIB8VF9zKwD8YB8Udm3Q1y+Wj7PgCg3WIBZHkPnyassE2xQCWZj2IGJptGLxvjK5WPHi&#10;gFrc7DKgZAiooN6AIZhpg1AohbcbBBZemDbmQKgNi77bKTu7E5EUyuibYx3jfyoj/U0x7LlEbepA&#10;+7Emo0wrK0bmx7q7fB5MUVgxf/tjjA7Gi77bF4sSriZiZqBJJJiAMQeKBouLBlIZCX27RkHyacTV&#10;7LdxCNzcme48VXOdyMCrAE8jNQDSjdfB4PjzVUFORtNlzZZVBPWAYJkZqzJdmuP0hFGVXitMtapz&#10;sZnG4AqBxijnVLbCDZOOoEkZoXC2FHIO3Loe6N9ppEncTg1X7gVYgOQMT5/FevXnZswMEATSyOxB&#10;2ySO1MpApO+w/thQzAx7kbW8UC0quECszbDAfzTG9kgKgAJxPmlw7Wrot+4Ae9Sg0yLMge4uwzG6&#10;ZoQyTsHTE1O0WJaFE5HxFSKllH6nwY5FVRFJAiYQoOAfHfzUb1okqXXHPHBr28gKu5iD2mpFVRtp&#10;YhhnGf6GoC5CwVrrtCiecV6O+wSO/bNSm6SyyIJxHgV4H2yFAU0QNkgp3FRG2h3LO9oKjHJmspHB&#10;XkyD5PioXLbiJB+M1KZW5A5PSFjmajBYEqQczzRXDC4sKee3motbfewUCQeaIEi+3KBmAOZPmirZ&#10;m2x2gE8TU+kJbZfuUkQeD801CsbbY6ck1ROiQ08rkloHHilL1pVCttInEeKtQ4PtbQVwQT5ryKz/&#10;APaTaGywImIoLojyGvlSWiDI703/AC5AVtsbckkRVq2iuOpKE7WaDjIanLfpzOttt0qG27oq3Ncc&#10;gxyX7NY9ucpLSZNDWydh6PzW9XtBYyoR5twSAsTNUmp0RQoApIY9wZ/rQfcsamk6cjXCGcNC8xWd&#10;hhigxMZp25Ze0SzJAU9uKXJCblJO05APzTAn2RuDe6EjqAHTS7IVKhishu1NtaGQrEt3il2QEGcQ&#10;RiriVIVNtgx4PeolTnxTdyyNwoMBQCQYiBRpg2B2zELBFY2yDiPNGZV70LcvUc/NWXuB7YNCijqo&#10;gVErxiiRdgo8GsD80ZgMxUDEgQalhESYjvWSaxUQBVlBAsicf3qcAzQuDg1IAeDVFBAknkUQ9pGO&#10;KwiAmDK0TG0/nvxQlWDkhsCvAnqOak6kEgmKg3LdUYz81CzAnpEVFSoJPOeKypODJmomJEA1ZYSB&#10;xWABmZyK8AZ4rAOWk1dFM8GgRNSgcd6hHeDiswFHGTwKopnhtMkmsSayRjBrKk+KtEIUZQCOYocj&#10;ODHipsIJMfgVGWeZonGO4rA2+aywM8HjNDAU8GoWZBwcTiswRiQB5qa9A84waiDhe9UVZmEHGfFS&#10;YA5JNQDMSSMeak3bdM1CGJAPTkUQSxjGaiNuc1HGPgZqE4JFYC57V4yYzUZ/tWTzO6pRVmYMjP5q&#10;TOuY7cVCYg9qmIJO5iIFUSyJJOYPxNRIyTGDUw0Z+M/ihYg574qFEiO00XcFgRgc0IyJogKkrAzU&#10;KokkCempHbnqjvUD0958VhQcTkVZVDRdTwZisFv0wSpB8VgoNkhcfBqGTH9z4qiqM7SAJ5mvB5Mg&#10;HwSKjkqDxmpOJGJHg1ZaRjkAljXlZmVpUkDJqQ27lMz5IocH7t/LVREeLbh3IFE3R5IPag3FWJAw&#10;P715YLKJP9alFjKkbSGkkztHioIwgsVzUDOccHFMRlf1JC/1qirA3FKsBAwpgisDaBBnjmpLvRSC&#10;cTxUWlkJBkA1ZLJvIK9pHERXgwWWUSTgtUSZPyYMdorKqWDHcPEHFWSwRImd2eDWQIiPu5r0GTPH&#10;xUipXO+Q39TVlrkGHJED7axtZmPSKOQOrpHgGhoQY3qTVBIiewmTHNQWTM1IKVMTWAMTPNQI8oU/&#10;Gc1JhLAY4zQ4HapKw2nkRUIZYRwKgk9wIAzUwOj7pahFZC5q0ygoYAHPPesysCQDNDHeR8CKmP3A&#10;jNUUZUzBMwMVneUBBqBbbk+akzT+yiSKbDu4cDB4jFeYQftO1hFBBHgAcmjyCACp3c4wIqmgLMM8&#10;R0me3evboCyDzzUkV4WAT3mpvbJbBBHINCFbAmF7d6hcCiBuPGJqapBLFgYyRWWZGJAUzULiDUsw&#10;HEjFZWf8PB4mjuSNqbMgeKgwJLhRFQKwZYhlngH+1HS5skThjioIFVCSfwa9slRJOOPI+ahW4YMD&#10;xAz+KipglxtbE5FYffypGVEz3od1252GCIIHeKpE5G0DyTEALAC9pqbXlTYQpZlEfilA20OVaGJH&#10;yIrCuAzZ3EjB8GhoNMYuKFALEzOK8EUCAAuZHzULN0RNxs8ef61K1cwJXJOPNQIOoaV/PT5mjmQW&#10;BLMC0n8UmFPVF/kZmirbYlgR1Y2jiYqiWELGFhTLHJGKxBBu7+zAz8CpMWuwq9jtIPAFQbCjcTvj&#10;+hFQGxhV3lwUVdw3TEwKwUfaCIlQD/SagiKjT7kPHbOKZY+8NolmOR4iqDSRBjkneTv4+JpVLIt7&#10;SJZiSB8GmAouk7V4+xawWRQ+6WhhA7zVlV2etkWUuBRuZjic/kULbtKKWaDMz2qVtzb27jtJkiBm&#10;pEyhYvuHc9hFDyWR1KrsG0sSOe0Vhyrlh2Ilu8V4OqbXnkTHIFYaFZm27Qex/dUpkIKTcO1AQqiS&#10;3+1D3m5tQPhRM8RNe3g43YIqQAwvzMzULI2dgYyu08AnIqK2XG8bgJJO/kZqF9RCiTEzzUhta6sA&#10;+Yqy0iSsFDFm4PbiaioIUxcie9Eu73uAqpjt4qW5TnYAJjGZNQtICybVYBtwGZmDRH6kK7TzisQp&#10;JG3bs7UQsBPWQxFUXRC2HW3PMNA8gUTH6is20FSBFDBuSvRkGQakjH3GgqZUkSKhR6CluN0GJB89&#10;qCoHZwG5g+aJBdOwAMfNef2goAU5PMVCqPIx9zyOCKzGCCRnt4r1qNwAG2s46oUyAMHM1RaR5bbX&#10;A7MBucSIxxWNyjaI+0BTPzXiMtDcAEHtU3so7C4wMlcn5qFsCxKgSFwxj4B80Z4VYDCGEiPNQQ7j&#10;ZBXceJNTRGk9IIgjxUoCxVFUBtwKkePNeDsBJeAexqLFhjG5cEzxUWUbaNEsNkbJiOCF7E0f3CiR&#10;sTpbLRmlEUqT0mDzmiWi8khcNIqmiJjgZrgVpBIOWAod3DLBwy5BHNQsXXQhFAI2kEioowl97mUG&#10;P61VBWFY+0oIQQympsFK2wQssBBHmhAB4I6gvYniihiSQEiVqiWRxLEIx2MBAGDNe3b0TajLz/cV&#10;BLqh43NEf2NT9sRcDHCndIOf6VZLMX7K27Ixu3HmhG6WBnG3gRk1NW3Jb5+/HkzWLtxmc7SsRBxm&#10;rKswzbIIBlTIE8mpNdQF2dTkAwKhdslG5O4kEfg0TgM3GOkESanBTdegtqSrMg+yNvmiLcZY3Dqp&#10;RmdTnG7MjEiiuzEBXPI3ACoinMsffBKuoUAYC1Jo3IRkkSuZiqxGDkFZ2nMRRW1N2G228gg7uIo0&#10;xbmhgq29m3gn92fPisXlD7ULdXx5FKpdVyN0/g8Ua6jENLqQe3EUQtyXwYVLRnaGMAl5PBrG+7hs&#10;f9vg9xRFZjanaNxPb9w+aTN47gSvScfAqERlriJaVt7SZ6ZxUQrqDJX/ABEUEgK6dO4xlTwPmvFE&#10;ulpc5gmPAqEMszNtyGjkjz2NYDcuFmRGe5FLI7Syjzg/FSUneN0mDjwKotIK9/BwRBjFDZ3LQzwe&#10;aIuw227ZnOOKFgZkkxNQvaiakMQAI2jtUAd25yGkf6VlWBVpADMZxWVYLAjMZM4NQjMe5KCW/vWE&#10;JSCOr8Vgs0AEbs4IrLE9JLZ71ZV9EmZAxwY5oTtMQIXvHai7eBA6qgYjbECKotnhIkBcmIqZKAmB&#10;3wW4NCV9u3BiYrzMUwWGDiahZ57jvvxiAMcCpKpRlX3JPessIiCS3ihBSuwbt0zzVlGdrGZghTOP&#10;FELBt+MnkREVgkHdBiB2FQAMRsNUUEW0xicGvdM5thiRGaHM7SXZTwBUmvIJ6MjANQgVRuwQB2EH&#10;AqKCDuLSFbPyaGVBjEdz81K2TINvAqFWeBJMzhTNY3wTAO2e3esbVUuS+TXpxAOZ5NWQncuAqRgA&#10;kYjijpdIECSoAkeRUFUs56RAXAFR7JmM57/0NCXZm4qkKkDOZqAXaQpBPj4oiWmcmekHg+QKYe0Q&#10;AzSR9pNXwVZj22cQCFlvt5NFsaWSx2lh3Mx/Sm/Z2NaK7oZsU7Z05CP26ydvOKXIJMWs2WYK6rBU&#10;yVHEVY6TT2muMTcC7TJJBqftEq6zBMAVfabRW0a02yS2GHYj5oHLgbDHfIva0SJm5dUA8NlsnssV&#10;f6LR+xtcSxVuncRtYHu1F09hUS5CZHM8Ef7UwLQXaGRXAU7R2Y1lm2a4Y1dhNMGYjqCkGARkias1&#10;vMxvkMA4ELuwGI+KSs6cC3cl92QzrPC9gK9Z1HWVe390zMQFPBpZrhKkXVi/ba2EYLJgE+I/3FAX&#10;VI5LDH7juB2jbjH5qkt3WvEpncOmBg47k/NWVm8N025uSI2nsB/vQNF7i1e+WuG5u2IFDdUHpOJU&#10;CnXdFWCOlt8ATKxgxVfYb2huWAVTqLZ5MxRUNxlFyd3yhypOJpDDSQA3OgkMdqkWwoPVEUk2y3sB&#10;uXYL4WBGavb5tolwW+kKedn3TiSe9I3LVyHZ7olF2BiOdxiakZFSgijdX2XGZTCjbMEFanZ1cCyI&#10;lI8cRR7t1x7wkndkTwDxQdQbxS2HYFT9yqO3x8mmJiZY/wBmwaTVs926fatrCt1ZziJxzNbX6a+o&#10;FiHK3NgVGWIBByP6iucWrhIBS3tATasYmDxFbjoNSJcmH2gQvG0xyKzZjoYH0bJqC5Z7uzc0qGHE&#10;EfHeotohcXdYtIWuEcGCs1C1fJFoEBA2xon/AOWeCfBFbHolVLSuHCQCSCvjtjmKyydI2Rx7jX19&#10;Msu5Lq52yu0Y27cEVqB9N9thttoSzKD+7nkiun6jU3FVF2LtiUAEMQO5rVNcHDfpAKdhIgQMmMfN&#10;HimxOfCkUaObdoWUvoSXIYKO/gzWblnY7BboRWQlQCQI4jPeanft2rdthsAKt1MD0k8/kE1TnVln&#10;QBDJIhWxx/tWpMw7q9jtgb98Lt6oLE5IHdRSWo9Ma4wAIDN2iZ28kHsDWyaO9FhbrII6hOBLcwtD&#10;1l39K07lQNwKDk4EfmDVqQSxble7g0N9J9w2FtxBmSCFTBjzVvprSh95BKoIn/WKurlxVd5LSVUK&#10;FUFU+ATxVCy2wgFlXYwW3cEAU6FsXNqNGxacWluttWSBx5B/3pJpcF1MKB1AmS08/wCVUqax2ZXe&#10;4UVLhh1GQxrZdF7Aa07btkM5XjE9qc2CskZJortTpNQ1v3FKD3klYwQo81rmt0xCJbKkCDO3uRnM&#10;1tWq1zlCQqq20gFDhwDMH58Gqe97krCtubJ8ho7Ch3AvHDtMqrKM1xHaGGzCqYYqP9av9BdusEYK&#10;GYIEUggHOKobd0WmS6oCDdEg5A54q9Ba4oU7gLgwNsHB5mrbF0rRsKaj3badDpKm3uxjOccgU4+5&#10;RkKq7SIAy3xWu2NU9y2GawwZeokieoYp6Gt3DuLF3YnwT33UCgalPgrtfat2/ZQWgAylikzI/wBq&#10;o3t2xZhkf9WRzMCtg17G4t4qpCmCJEf3rXNQquzL7khh3xEdhV0LKx7hEKvS/SIPVxRS9piG9wzP&#10;YQIrDDY1221vbJDE8nHg172WBtuyFQD+Cf6VTYNEZcBe5Lcc4HY1ZWtV+mxaDmcnK/iqqypRZdyT&#10;uMg8meKb0NgPcS25lyenEyF/HmqZEOXVchnu3jsMY28/+1MXhZt2VC5dpbcoMdP+tN2dKrFPd1G1&#10;w+QxjtAFDuWbtsC06rvEgAcZpTkOUREahrzr2HtjMZ/H96Z9O9QvDJYFTE4zA81G4Qu22VPu7QEB&#10;70iun9ved0sNrR2acf3FEmKmjeB65cZLwa8j7zL7umAKUveqBWe8zGGG1JkH4MDgitW9wpvCkEzI&#10;PMRgmh2dcspdKybacDg5zTVIzSxX/wAi/wBZq7xte4dpKsXJUwSDWsanUzqZLjGWWJgng0e9qLrB&#10;1E5WE+Rz1VSIz+8oKhz4BjjtWrG1tpiXBJj4EKodAhmEcGauIVAgWHKoCZ4PzFI2UJ3jcjEwePsH&#10;b+tWV3SuEnoG2DEiZbzSMslwacUeBs6tkSECXBPB6SrHiJpW7rLmzLyNwE7YyKbuWEIS4VkBsocH&#10;pPP5qqvMUbU3CwJkQJyoNIUrY5kNXcZXc7S4VBO7hWbxRNCtu9cshtu52g7hx4FV76i7abULcc3G&#10;vQ27javFW3pgVhs3FiMyDyV4p1cdiMs6TOx/SXplu9MvBVgCeyxkN+a+l/QfSLG64GVoSSZ+2e2O&#10;TM8VxT6NWy+mS6UB6VLkCYjMH44ivpX6cd7nQ6uu+S5Q7sgxPxM4rVgV3+gIadKMa9qxB/pi1dUD&#10;2psAGERYZY8+c1zv1/6YuW7akW2aLhVbTdwOS89/FfU1rQi6ECBgfbO1mEbGPn/mtI9c9LQzY2kK&#10;iKbgfJYcn+uKfuTTQv7LbXPR8XfVHoN3Th2sFVCEuEMiMQxA/NcX1Flo2uo3Bp3L+8r2kdq+yPrH&#10;TW7Ny4psfbugkDvGIHDGYmvm76g0NtSUtobYUOktAzOTWFq9oyUftS749nNbrXRbbeQFDggMZM1S&#10;atIYsFG3a4Exj81eat390SqjdC5GMcTVGFZEBhGDXGiT45mpBl5YplWuoco7N1THPIA71nTLvKEC&#10;FDj8geTULloL7wuI1uGCr3x5pPR6kG4zZK74n5FaeaMLVPo2xdSy3WLKN3AM8GrB7lu5ZAe4TPED&#10;k9xWtm5bRUJlkk9IzPzTDsr27pRxaVIJn/QVlnjdm3HlVUWzap1XYL8jEiBKx2rU9WTD7E/TIJac&#10;RmrC9qmA3kW13KQ0khuOKoL7FwQWyDycAzTMMGheondCOruWV2EPOJUAZaqjeGW5cjB/axzTOtKk&#10;ABG5npw01V3nXaOggkRkyTWyLMTSsVvGc+0Vn9tVzvJyf6GmXeT0lpAwDSpAMkmiQSZMDvtwD3o6&#10;EXN0IIPIFLyqtA6+M1ZKhSG2DryR3ihbJHsZtq7BulTCxk9qc02mcohbcDu/qR2NYsWkC9Q5BOIq&#10;+0GmbchAkNwCcx8VUeWkTNONcm8/S2ha+bcbDufbvnggcxXYvTNNct20+4uZCz91ap9OenWyiM1g&#10;WgrRMzmK656PZHss6JJc7QwyWJrvafFtUVZynJu/ll/6VaM3QtsFDuDK8hXA/djxQPU7120tn2ir&#10;OEaEA6MjB/FbRb0zJp9oR5EKAzQFDCK596/qUQv7TNEAA4M5ntxEwa2ZW4xAxRUmlZyD1bVqfbN4&#10;sSrNKjvPb8CuV+vatVdi6yCWiTIkYrePqDVL/MsUcruJlIgLjzXKPWNWhIGS0tI8HjNcLVSdtmp7&#10;qjGvZTXbnt4DASd34mk7t2QRgIYJA5JFFW1vFvALM0maVLI3ugEN5gVzfZugqikCJMv0eDE1kb7j&#10;sEtiDBM94oFy4F9v9QtJnindPbe4V6h5EcAfNE+FZC80OitutwJbO85/FbZa0K3LbbrYLCFAOQZr&#10;Ppmg3LsUqpKCCcSauCFVU3DKZ4zK+K4eozyvhnU02CNW0ahrNMym4WjkLt/wr5rUfULI3npOK6H6&#10;myraJa31mXLTk1zjVOhB6mJJPPmtmjk5GfVwSqirudRJICimNPFvLH/4mkDbJmc03p2ZQpHzmuq1&#10;wYkWnuG7ZuIsEzuOOfirSzp3uBJ6MDA7iqCw787FOeQYIjzVqt/c5mW6gILQBSmW4WujfvS9XtWD&#10;bPShIIbmcV2/+HX1U3p2oVUughh1kR+dua+d9I24EQFgwIzP4rbdDrnRtMCCrKcNwGrXptVtdMTL&#10;R8bo0muj7FHrT6m6wLFif1AeCF7bpxNLeo6xDbSOoe28MpAPUfmuJeh/Ub2iFsswZpY9XT8ia96l&#10;67duWWtuwcTKy2ED84FY9fq5ZOFwd7Q44wSm5Jto13+IfqfuMqHcCPsAMz8sa4Rr/dt7SxA3EiO9&#10;dU9TsajUNcJtGE4Mxxia0P1X0p1Qb7eMkE5OK5uBvcrA1eSNN+zVbF5w3IxiIya2/wBGtjfJfiTD&#10;+a1TYbbqw/IY1f6B5Cl7o3tLfCxXTUbfZzG7TPoL6S19rYtoouYDPEgxnI712vR/Uuss2rapdZFA&#10;BUhYALd1Pivkv0X1cIS+4QhJgYk8c1070f1w3r1tTuKFIGT05/0rW9PjnDmKf6ZeDVPElJSaN+9Z&#10;9UvXrV8X9VcuAOekiN0c57iuE/VlnW3Tecs20wCOy9hFdwuW7S6QXXC2yW61JkqB4B7TzXMfX3Qk&#10;kXDc3OAF5DBhWb+lxwTqCLzazJmg4ucuXZ87a/QPavKHlmWj2JXrKDqwf6Vt3rWgtbVIBLJk1rGi&#10;hBd3qOoCBzmaU50D9r8aL6xfa4VBAgD7u4FbF6VeVbLm5JEnpOJqksrATBm4pBjAq3s2XDSqsDG0&#10;jw3Y0UXZU40k/g2jUalr9pnO2cA9Odnn8VqesDvdKhw0rzyCK2/RaS9qFRwryDtxgzWy6X6avXVb&#10;2kUPszgzuJgA1nlBW2NhqIukmuTg2q0wS5cK9IKwDPf5qgG4O+xi6MfycV9F+qfwxvrZBbTkMYLv&#10;HSJrjf1B9NXdJfIVSsNCniYpWOatodmwtJCnozugcG6yAkbQM7j4rv8A9E30vppzct4CSexYTG0V&#10;802dZctlWiDuEeAZrsvoXq62kAiCobZ32k1vwO3TOY8bc3V9H6S/wz9Z0S6e0EZdoUfkjmK3z1v1&#10;VntO3TBnfiCCeDFfn/8ASP8AEy7oFUNdRbS5Jxn8fNd00n8QtPrtGXGue4rYYtn8k11YyguLNOPV&#10;/ajAa9d17BNVYss6OrkbSAQVJxHgV8q/xFWxcvMm7rgn5zmZrrH1P9T2CmoQMVuxA2+Se9fOn1L6&#10;ib7uxfq7A42g9h4FYtXtcnTHrUvKm2v4OI6lSty7tbdkk036fr3tqpJY21wYMETTN/a2elNz/wCl&#10;L6fTF32xJJ6m5gfFYd3Ahxd0i1TV3WKABApbn8djT/8AO3GJIyx+MVix6Yw2liRGIPJnuK3D6e9B&#10;v3tRZSJWTMZJNNx6gD7Er5iV2gt3nJCI8qOmcDP+tA1HpmrO9jp3XFfQn0/9Ev7aKAjXXljnK5gV&#10;2T07+BvqnqGnZ2dNguKI747imvLLikgZQp17+EfDdr0l9odrTE8ITgARmiPctkWwzqpiJiDFfbfr&#10;v8A9ZbtXgLZuLaJdlDBYBH7RXyt9VfRmq9Mu3RdVipMJxiK5Ofcpu12dPTyShSXKKb057W62jnpQ&#10;xIzHmux/Tv1JpbGrUs1xQWUmSAFC4IFfP4vsN+2ACY3HI/AFR9N9Yuo7I87O2ZI7YnzWnQpKVsxa&#10;xtqq4P06+mfqdbVlJAgE7VXiCPmumaX6ttE2ihARlKyo9tlY8yvjxFfnn6X9b3tOumXcEWCWloBj&#10;vjP9DV9e/iULW8DWlAVO13G6SO3Tn8V6HBnpcmWc+kvg+0fWPWrZtou0M0cb+oqO+a+f/qn6hRJ2&#10;wZYyGO7pP+9cY1f8XNf7doAlrZky0kQfE1pmu+rNRfuXbhuKoIljz28U9av9GSOba3ujbLb1/wBZ&#10;sh96u7WzIG4/bXEvWtRZv37jKets8Rgcmth1vqLXLQcA7mHjEDxWn+oBrrnYgBMd/wDSsGXNdBaf&#10;dNSlKlbNXu3he3Ru+6F81UNYZ2wDIbg+BXQPTfRv5p0Qyqgbtveukeifw5GtDtbU3IG0plGJB4AN&#10;Yp5KZrl+uWfOpVk3sVVlQ4I7VBUYzG6eYNfSGq/hFce07DSXABO8RBQ/g1yn6g+mLmgzsJORk+Kv&#10;eKW5f3Q2mgKrOC++CeZEVF0LtAjcKsp/RAaT1TPk0kUOQqQ5MsZqtwxK/YBpIJMAN57RUg4k7u/i&#10;ov7rb1ECTMCpraYr9vaKu0MUQLEi2AOSf6iiJcO7cRxgxUbKgOqsDDZBoaEdSzMMTir4JQVE27lD&#10;jndB8VK9sdUDDJn8GouiKwhSoIniZFQIBBgxGV7VCUBv4gknwaWLAdj80e5zlp/pNLuSZk/FGiUw&#10;RSHgmfwayWqLQJG2vBuBUCGVvHkErHeiLe+3PHikIxxivKRPf8VNqIWiXLc5kzBnxXg5kuM5xVcr&#10;lakLg2wQZmRQ7QrLMXmYkGSBzPFTFwgDpiCDxNVa3cie/NTtvz1EzQuBLLZTu9wboBO4xig+1c8v&#10;/wDO0FBLCTtCgGn/AH7Pk/2NCSKsQQkgY5zT9vSSu7aSCduK2LS+jIVUm2T5M1tmj9Gl0AtbSZx4&#10;ocmZRH4PH5Mm01rS+jHaxzKwWDc47Ct50HpF4oGFtNrfqCf8I/b+av8ASeh3EVyUIAEArmSa2S3p&#10;jatum0spzHJrjanUb1weh0vh5QtuiqsaAIdO4tbHYAqxzwfitha77a7pneQl1SILEZIx2+aE+tTT&#10;hl/lzabftzgnueMia1/V+p7LbbHO4SzJE/5jiuY4yn2jbPbiXKSLW9r7Fh7iBXKt9gPIHyR2rX/W&#10;PVB+qBdaFUARgEVT6v1a2bLWjbhnaCZiAODWh+oX9igNcmB8mn6bR3LlHO1PkIpUqZa671m5dYb1&#10;yyQATPFahrtS+5wgkd/BJoXvOrMzpiPPmk75CEdcqy4jz8128WmjFqkeey6mWQSuEEsODUAEcL4J&#10;qQQhoCk9hNTcbdpAgiZ8VuRmRlyHP9MEUInaTuGYplD4fzAoLsfbOQTNWiAyDA3A1L3QCRtjdxHa&#10;h3GMrjHzUlG8GDiaIlGJUkZmRmaiZYJ2FP6e0IUQAeZ8iiCwzTbQgnJacRS95CtCrGRk8ViSVAiM&#10;807cTgxIWlAv2bQTuOQaJOyA3ORmoiZ/8hmpBOxOJrMMpOYgZPmiKJ+4hNwknP3AZoez7R8f0qTA&#10;JOJkQKwobbAYf+9QtWPbzauFcAwMjIg0zKmGkNPfikA4LBgoJjgV5mJ9sGVO6T4ApbQTY41wLMDa&#10;SOOYoZTcg6cfB5/NDlTsUNAbBnzQ3X7paVBgnjiokDFmUQE/Z/ShOuyColQORTRG1WM7oGDxg1Bd&#10;ynC7iV/pFXZDzFAtqLZUN5zNDCr7kd6MjH3DEQBGewoSmDAq0Q8RKgiQfJrIUFirHasTLVNfbAHu&#10;ZBJgTxUDu3mBziPFWXZDaB1BpBMCpttEdcd/OTUSoQKAK9ukqCBkzJqEsmqwAu4D81goerzEzUL3&#10;Q27b2qRXdDFoWrBZ5HK5HDCc81kZxBqBKgmDA80Ygss7R8Dv+RUKsiXAUiTivBxETMivbXAO0bh3&#10;JrLKfbnYBV8FIkdyxgZ7DtWbduBAJWZ2nzQmWdxk58US3kNkiOAfFUWnREFsSYAnJzNEw28bYnJ8&#10;VFlKou7+pqc3IiAd3YVCmydtTvUgZXjxmrGy91kZsHd3GYqvC7k5IicVm2RtPtoxIiagNJotle9Z&#10;VBMrJP5pgW1ldxO5hMDAApG0SqhlPGAD5pi5cKneQ2SIxkCrQpxJG66yvuwwys4gUrfcO3CsNs48&#10;nmpXFW4d0nGTPzS9y26byJGcRnBq2SKMoGthNuUXJB5NEUMQ7XiAGMAClpMEYJwo/wDevEqXnZBA&#10;yOxNCNSGEU4GyI4mjWg4uXFmFicZk0qzFVAubsjpE0wlraUUkNJznirSKos9PduWUDJeJ8kcim/5&#10;i6jCCAVYMJyDPmkB0B1FwAlZIGAfxRbQG9N+FA+4GZqgk6Hrt+/vgsGPKDsTWuai1F1+uNyx/WrG&#10;Lm4D3CUliv4oeos3tpEqTAmMc1aQmebkq1BKqm+BHA5rZNCDbO24krEgg5LeRQBorFsgsjKYAIMn&#10;mrXT6C6JUHcLRBkn7BUkuAY5o2jYdBc3XEQhiShhysR+a270+3Z9okq3QCGzIYDEkVqWlup/Mqbt&#10;0gbY2L8d81saalAlke5tchhBGINcrUJs6+myJosV1VixJHViAOB+KQe425ILZfgnqWqDW+tAIxKt&#10;lY3HkEcVX6T1UL7pW31eSe0Vn+y2rNX3oRcVZtlzVWgw24YzuDYzVRqHb3Dd91VODtmJnxSt71sl&#10;bdwwpmMRA/pVTrPU7XtoEA25YllyGP8AtTsOFgajJCv7jYNPr7Mm1mcAq3CyexFbz6LcsOx9sMGG&#10;MjB7Z+a4fpPU2O4ypnIBO2a6L6H6z7gsWyItrlRPSfya1SxVyjmfeW7ajvVm+2ilLsEKkKAAdrdh&#10;/wA0hfum+LtsgIpCudpmDyZngVp7erslu6GQGWnaz9h5pXX+ue8bgL7gym46lYnvj4pew1vNao0z&#10;6otqLTFEYMWJGZ3Vx3Vly6sTtxkTXVfqX1IG3u39TH9LwoNcn1LHdtJUgkT8zXSg3sRhnH8r/Qsy&#10;2gSxJzxFTtkge4rSVkEEYqUSWAAgiRPNBQFzcWZPiImhKaJabevKgTJMDFWNm+222IzML2gVW2S4&#10;RU2yCZMnM+KMRsCyGnd+Yq0V0Woa2Ay7mwDJGTIrz3t1tCrttjqJxFVqi4js2yR3UnNSYqVdWD9Q&#10;iBgVbJ37Hd5ugb2LFe4oAKv7eZZsR3AFK6R3SIWchYJiacV0QECA2ev5oGPi0etwZ+4CYMjgU8Cq&#10;i5KknyeKV3uwXcDBEEimLrFHS48usQq+DQtl0GsXLlr2j7inBZJ8Vn+cZLiMbpM4gCf7UK3I4Vd0&#10;gk80KxdwxcAuzkg8HPbFA2Krkb1LHY4toDmd7YJmq0qSbLG6TvMFBwKf29BJwS3A4xxSxKYfAAPA&#10;7tVFvsWBcMzBiYJBn7QPNG27bdshJLGJPBqd5nUugVY89vwKE1i3bAQXWZgcL2qF0iJuXLYu7GIz&#10;B8VAvIHWW6JOaKGWQHQZEGsL7VtjsGRnImZ81dsiiAcQIIEYggTUUX2Wus7E/gRAptEZQ+5d0yVK&#10;4AoFm2etXgE8GZmasvaCYEKGS7PgjHPY05ZNu2FVy0uOSuAaULW9i+yDIOZ4JpxmcbuXgQABIokC&#10;yy33BatSQpkwWGAKnYuWXHI4IgDx3pQOHC+6TbciQPP58VFb1trQUuVidp80xBbgT2bina1wbSSe&#10;mqtbjbSwEgPEfnvV9rdqC0YXOSRxxiKp1cxcWO+Z7g9qTMuKsjFwxsaSDg9qGu4hAYJzBoxtqQqq&#10;QoHEee9KkIArAEkcL2Ed6FFtEGY3ht2dIwfiKmt1bUFhKuIMCTWWb7dgJTOBiaj70HekQRJXvVlp&#10;EWtgnFpjPHwak/vRIWSSCRwRFedS4tnfljIiiWuJYggf0JqWEkxhtR79zqtrBzjkRQi7BXZz1OYA&#10;5kUOzZAdmVW2EyOrgiiMxLKAu+TJPEVLC5IBRbt3NhyMbeYqKN1rNjpjPzNPab27e47wDEEkeaG8&#10;SN7kkjHzFC5FqIqUUKZQDECT5NQZSpBCjnnnFM3FtKAqqHM4mg3F33LgEq4ADH8dqidlOKQq9gqG&#10;6AYMzNDayFZRtJJyQaOzFWC5JmD3BqO1UKqXCz3JmaNIAG32uVRdsjDUKAWlrfBxBmKOdO7qFxid&#10;zVldphzJHmIiKIXQFrSjLMc/aKzbVdkkyfxBpsxuUxJY4NQMbyOQZ/uKrcRIVtbSyATA7HvFWNm5&#10;buMAY9tjGRxSl4sdjTPORTVvUKUKYErHjafNRsFqxxSLa3F6pDYjvTGl0t28JypB5H3VX6f9O5G4&#10;sY25z/Wtk9IsI11A8pKc+DSskqTBrlKh/Qejm4xNqwYVpOcmtn9O9GU3kVS4xugc1tOg0+9QpBNx&#10;YEARgj9xPNb56f6SjAIAw9tZdlh9x8NMceaw5Mya6Nem08Yy5Rz6x6Kr271xRsKzb3MCeP8AKa0/&#10;1P02zaVSbxKssQMS3z813x/TDZPZ+gklwcbu8d60D1ywwa4VUnYp6kEoJ7ikYsj3G7NixtVR8/a7&#10;QsofpJXMjjiqTaFnBCkRHNb56tpxvabp2hSOIJPMmtL1FgtEttETI8CupGXCs5zXMkvQqrhVcgld&#10;2B8xULZjoHTLSTziiuwJPVlVgChMF2KFUjsTzNNRTYAgiV3hswCazCsGUoYHc4qRtuARH9RmKg6u&#10;6mRwRRFMUI/8TxisAArTd4Hc0xJAnNAEAGBNEmDQPMjP5qMNuNHUnMcRyawRAAVsGrLsBC7mjNDc&#10;DOaLjsBFRcAmNuagYErRLdlnIEE1ON7SQKf04MnHAx8GqlJpFCPsf3JiKYGicMIEn8d6utLYBKi4&#10;JI5BxM1df+n7FZ2DBP8AOs8tRQWz9mo+0zYK5qD6cmGgQMGK2ZtKyBSEKndInwarNTaRWRnDAeOJ&#10;PmrjlsHal7KB1ILciht5Jp3UqRAJn/eq5ueK0xdlJkgcGvKJMTUawIk0YQQMVmDUYmSayiqVMnNR&#10;A75qiGYM1kLJArwYgVmB3qgaMzsOBUhuxUG+DRBmROCP9KnoKiJzED+1eaWmQZrAYHvXmJzknNWQ&#10;mdwMgnwRXlJ3MJqMGan0zn+lUQiSFY4Jx+RXpI4rB7mdvxU9pyJBq7BaBFsd6ypwaySTzx2FYEQs&#10;VCEgDivFhkzmoYmpFRI21KJRORyCfkVI894qAJJqPmDVUSgnnNeKknOZobVmM881RZO6swQDFYHV&#10;A48kVkFoGfgCsENJ6hB71ZDBbGTNZV+oEsaxInmvA5MeKsEkLpDNHes22ZcTXlYzjNZIY5jtVWUZ&#10;QwQxis7oCw3PJoUHA3V5gcTQkD3HGFB4HPzUsyPx2NAJxGwV6VmAKspEwQABRJBBHzQ92cCamyBc&#10;QZiRUCRFkgmY8issQTJ814sNynxUcN5MGpZKCDLLAODisFgGMzkzAqJfnaMcVkASFKxIqiiakbvu&#10;kx3qN07c7sRXsiRsyeTWAglpgTVotI878H/Osh5Ezx/nUQQYhY+PNR7A8fjGKIhgkCTNFUdwM0MA&#10;wJUfmsT4Xv271YIZVMheCfNRLkYyAK8WI2gL3rykMOqdvxQBHukCCSTUCR0ypBFRBmvbefPH5qy0&#10;YUM3Y4ojmBzNBUEbhmsoRE96oImQSFPmssq7ZmKis7TOQTWYgZ4ioQyMbfFDEkkGplo6cwDUcx+e&#10;DVopk2aFgH8iKiS8A14ySfkVExGBwf8AKrQthA4AkiiK4xFA/DcVJZEGMdqsoeF7cTyO5gUT34YH&#10;+wHelQzLEHJryhjKxBNBRNxOBvMLzzU14BBhpwaXBJgLgCiCehmMjxUotMMhZ2mZMZr3cjk8iO0V&#10;Mos2pWPMVgrAeYg8nwaoY0RVS37eO3mokAbZkT2FGUXCg2nIx4MV5lAKqMgRmoBtUUCuNv8AbJER&#10;gjuaw07d2RPYHsKK6sXjwZAotvTty+SDjsDNURMUVQVXPIn5ms7G5LAgCpsgPG3mpm03tqwUYJFS&#10;wtwohM/dC0UtnpOKHctGN4SooMRjI5+asibGSoRlJ3STTrKVDnqYAQCaQQEsNw6hmpozDqL85icU&#10;LRLHIV2K5iMgiPxmpbLjG4bjhdigKCJpe1cuBt5Ct8A8/moscsMf8TQhJdBbawqQpnd/cCmB1t7m&#10;2MTihLcSwJgkxMioKJACkJjdUDURlBcCnpAiSJPE1g2gzCEMwCfAod1jt3ABlIzPIotssqqOZ7ju&#10;Kos9ZWW3KQWIAg+KkjF/cm2QEBiKwbahFGw4nE4FeW4bqkoWXcNpBqi0YC22UAENj8Usjhtxydp4&#10;PijFWubugSBtyYwKwgiyATBUf1z2NWiInZNtyVYIm3G+MnxQmtwzGAZkMRgVlZK8ArtyT8VOzd3v&#10;bUqsAHHmrLVAWtIFVhDeTOK8AdzbJrxuHrUqvVxUQdkwAc+czVUXYJVYSJJK8ZwSaNabiEjdyexi&#10;o2rY3rKMcHINYAush7BDNQpA/vZw5icgVLghiARGKCokSBLBqxdurDtlZjESKuirGA9zoVVkTMzR&#10;DdfcyqAR+ASvzNKszFcDbWFXbt6RH7o5iqoljBJ2YMsD270MBWCmCIMmvWSu5CrnBK5HArC8t1YU&#10;kwe9QuwvQzsUQ5PepjekEMy7sQayLglmkAEYBFTFxhtM5HIOcVRGyNkQZntn8VBrTLdBZdwPz2qA&#10;ILAwRv8APYVIBPedQYWAI5mrSBbBhrhedvHH4opZNkPuBOfNeYdZSOPFMq6EFhKMMFIq2UKtaY7z&#10;7cjksIxPmsXQtobNg4kGYzU3UEbhj9uysKjyVdBjgHJNQpsCoYZ3KSG4I7Vn22BfapWRM1O5auRg&#10;YnNet3Eh8kqcDtFXREyK22jG6eRQkZ2/b92INZa044aJOTUrinqk5GCw5ioWyYUrbEkE8xxMVhnL&#10;QVGe8GIoKBERXa2SA42ivXLXUxjpY8VKJZM6sC4pZJxXg4JDEnxB4FBYuWGIB8VKAWMglf8AepRO&#10;RkMmxYuEHtNSLW4KKF3GDnvQUXZbyBJwRzis2rlkz90IcE1VF2GN5N46JxQ0QzJaT4FQOwkb5Kx5&#10;isFUMbFwTyO1SirGl6FcM26MCOQTWLrlJiWECCawVAZiFJz/AEqDpsKHETVLspkwFZUHuYLSR4oh&#10;YBSu/pB580EoEaZnq3RQytwBlBOcgc0aFNBEvSxAeI+JFYwDukNOIPIoL4ESfyKhL9J+Mt3oiDdv&#10;ewG5mxJ6fHioLckFQ0LMqGpeeIJgHnzXrqMF6iAJkVCMy93BwSQY/Arw6SApgcAd68XPZs+fihgl&#10;SFcYUyDxNQolKxEk45rLsyH7cH/KsncQw/avn5rJzkwBULJYVipALc+RWCC1zgEhcwa8eoLKgdsU&#10;JjBaIM4qi2wcFjIEf6Vk8LyvkxUiqyix/Sps6nEHAmeZqwTzZAjERissWK7nWOxPM1BuS3DHt2r0&#10;Ra27hJM1ATzhpUhd1edMHMkZrDFukAyO4qKQOogkDzULsygiCe44FRQBZBEmpFmEgHLV5EeREDHe&#10;oWedjt+e1eiYcrjgwe9YlNpgf3qJbHiBV0VbJKxBU7RWZaQqz/uKgjgwAAKmo5zg1RbJFtzLINRO&#10;G2kD5qSXAQysvOJqAMNBP5moQkGIINYAJdv71lUJAxPzWXQxzGc1CrCKUQuVEkiM8EUJLcSQCcZF&#10;O27AmJEDgUZ9PAX9jT25YGoS0K27aw6j7o74GaOllUZFYMGjJ7GrFbaZtLIJAOVyabt2WVtyywju&#10;YxQMNIUtJsZVuAHdlQM8+aZs6IqIj9NpJBycVbaT05tsknccdVWZ9PtKCw6oGADwaU7sbBRaNZXT&#10;ZBFzagaYPgVc6HSAMSbuCrR8VYrZu21dsEH7dwyanpw7xuIACyoGOfNFElwsT0+jt22yGYOkw3+t&#10;Xdm1YGwmVmAMzB80ijuTvRZX7RuxtNXaOLYVVO6YlABOO4qTiEnzSYAWvcF1pZpMEjAOaf0ylQJt&#10;qy8sBnjAHzQbWbgDHAMwSB+OKttNctu18hEhSpkYAHismU04kxJ1h06jEgqG8DBmktUWv3bpNvr4&#10;3HEovmKZe47rp0DMVLHMdu2aHqdwkExt6WSOY7zSB1g/et7SA8hvskRJqy0FrcqPAIDguwOFI7Gl&#10;wuxirCACCF7LOTTumtKzkL0tBcTwW7YqrCTLGypW4wVy6EnIEATTentbN/6uwjhSOZ8VU+3fe3dA&#10;bauC89vxTdjV2wzXHuNMiIyQfilONjoUWkbyFuEdBDGQZ3f8VXXle/8AqAkANi2RCkzzRVvuFt7W&#10;BO4wT4NFd0lrcJII5aeKDaPUSu1On3M4K79xzHGfxVTdaXZ0OxgNieIq61Z9rcRcwYOBtyaR1eku&#10;vcWyQu5uqVGdtXECaCWD7cAEkBYVMAqTnmndK9qUYss3JhgD9y1WWU6ztUSoJABE/k1Z6VBcNkrb&#10;BtWy0T0j5PwaGYUHRe6U3blx7d68otvAVCOT5Hitt90ubQ3kOskkZBU52x81pGmZAzt/MLaIBg5P&#10;PYVffzsI6q7Q6feVyGrJOPJuxS47LL1HWXUfNgOgPUVJJ8zNVmr/AOw9wiVwSimGzwBRS/t3Ue2f&#10;cKr9gaN3zFVbtatnpZtgJZthz8CpFByplX6lfsvcYe6onbuDAgqVFUtlnuYLZLQs9IH5q31V571o&#10;uNpUPA3KCYOcmkdEwKXEQhbavJXk/gtWuK4ObOPJsWmPtaa8HZSEwJP+LuCO1IPqrpCG3BO8K5Uc&#10;L5NFtpcawjrcCkOAoIEGO7fFONoTfIVck/cUwTVpC1l7RRqXbUaj27ZI+59xgbo7Rwapr7wblxN2&#10;0sAX8E810DSenWXEJdudIMrtyT4NVmr9EU6bU+0Yh5K8zu4EeRTITSYvJyjnzX2QyCAqMIB7+TV/&#10;pvUV3WgrtcUdm7TxSd70q8i3iLJDLCMHzPxVfZb2riIUVWbok9vGac+UZItxkrGdZcdCy+7MsFMY&#10;j4ilX1DXL5Z4YxAYYZp7A1MotsbXZWfncDOVNAvlYUs7Qud0Y/qKFDJy6INeNqWVFUAgywySatPT&#10;NbjLlmJPaYBqgvBG5uM3b8TTmjNwY93pKTijBxv8v0blburbUk3WUbZIBBJjsPijJqns2ulhg9JY&#10;9YHiK1PSFi8qvWMEkzx3qx2G7vPsK7AgqQeqKBo2xproHqdUL11gqlgCOsGMAUs3sqE3mV3NO7O0&#10;nvUL5Be2baENmAe4HeKFbV7d47rcrshjOM1dP5FPgNdsvcuBINy0c/5c0ymjVN+5JNtMljCgH/mp&#10;ac20VYuqxWAQKbvuhCqH3liIUDuDOfgVEi7Ap6fbTaiXVUmCoYSsfn5q6taMWEtsbHLQRbHVuHGf&#10;NY9KBAU3E6XMBOZmrHX3Q1zfbYNcWdgXG2O80M0Hjiu2KreZwRA3TH2AdPefmo31N23dZAWm4Mk9&#10;LTmAOaG2ot2vcG49MEz3J5iPFYW8t1H23Gbgjcu0qaQ0aYtUIaljdRPbRgd52b28YOaXfRlX3MCq&#10;RDD85o+o/fLBSYUGYAjx4NKC8yYulk3QEkzujiiRmmwb2tv83sT7TnvzSXtXNu0p1QGJBER8VZvt&#10;9hiHJcNO1j27jFVd8G0AVPWTM8qBTYMU0KAmCC7FnbH/AI017HNlWIeJUqRk/JqvvXbiXXIEK3Aj&#10;g95+DRrN1duwtCGORAnitK6EujZ9BpENxAUncSoQZbAqwvam1cW64CBhCMAuTVPpbvt2bi+4AFdZ&#10;hstRXVTctzElCDvMSOxrLJNsbCSSH9zBXLNcuBWCy0AZ5qp136gRiFBYQpXkDgAjxVq1lvvBZmWM&#10;NwF/3qg1ggXzscwQQeBNUo0y5Morm73DuIuATMmJimfRtZb9wShM4BB480K+FIBcDqksOBJ4zVVb&#10;cq6WtsFYbprQlaMs/wBn1H9H+p3FuWlw1r2962wII2mZNfSv0p6m9u3atJeK3CxZv+D85xXwh6F6&#10;7qEI3uoWd6bjDE/4ZHau/wD0d9WkPbZrzC6iSzgyPMRVLM4KqDhFpbd9JVyz7a0OtS8hXaGDrFtw&#10;0FmJ8nkCqj171S3bm4zqXANpyyTJAjI5rj/p31SdmmBvBVSSm9W+5skgLxR/U/qFlRGS/O4dLO0R&#10;HDCZYrTP6iNcM0LFNP0Uf1Ts3LctqULQAVHLd2Jz5mvnL6ht2kte1JZd0EEhiAchie/xXWfWPVrK&#10;rqGa6VHJZCZJ4Lf1rhnrGrW2lkPfho3goAVANDjlw7M2t5Tj7NE1QKtMDIMfP4+aoPZ3qCQCeoc4&#10;DdiKtNfdV8kPuTII4E+KrkUi2oVyZMj4FXEqDdK0Ia0jeQikq6hSW+0MKpV0y7ipBVRJtjyRV0dK&#10;7WwjNywIU8Ajk1HUopCAAPkiRgrToyXAvJBu2UNtsBNzBhOQYxUE9Qi3eQgMLhgd8eKb/l/cN257&#10;mUEQ+N1Jbl6WxM7SvC03amZPyGLt24QOjrUkiGmAKBcV037pgCekTg0Is7OoLMp4nzWdVf8AaW5a&#10;QHdgoxPP5HmrUaJbEdUIYtvgkwT+fNUb4WAwJEmat9RcAtxtJ3PMRwaq9XcMwyFhHNFToFNlOxGO&#10;gz4mjW+SSODil7uD4NEVgTP9hReiKxnTsygwuQfuFOKhY3CEJ2jJFQtWw7G2A2BVk9i3sC73Bbnw&#10;aVfI3aERh9pXpuKBJGQa3/6e9NdylxQjKGUGckRWqaPQPc2nlDJgdgtd1/h76Mhts7KsqAQI7+B5&#10;mtWnxOclRh1E7VHQPRfTiton2+vqIUpDHd5rfvQVZiCq7XYiIBCqRxA+Yq79I0F27ZAOxiP3BSxB&#10;HOOwrefTPS7VsXL43C4mFuTOSO3bFeiw4kkZc7koxaiat6pfti1eLBR+iA0YDk5kfiuQ/UuqEXlR&#10;AloNyowZFdh9ZLW7KgpbkgdB7eAfOea4B6/ca1v33Cf0z09pPas+oyVZoxYZNpnJ/Vr1x2voSJcT&#10;J/aF4Fcn9TH67QgBYAATz+a6R9R6jY75jaTMmSRFczvKrthgsGSW5rgZ8+6XZpxwc3+4uisaYI27&#10;WB4GaUMGCuB4J/vTmoMkOpgqYaarLqxlcj4pceRz4MEqGcjIOTir/wBJ0ouhYY5IjtVHZshwDwv9&#10;zW2+m3bjEchbRBWBzStQ6iFjf5I37Qqm1x7ipHURzJ4igah7u1WCK6suzByIpVNXaRbhABYHpB7n&#10;zHxVXfvnbsuHdIyoO3FcdYrdnTWb8aKb1PUuDbbcwWe2a1m9fb3N5b7jVhqryhwu5ukEmqluREEN&#10;nNdbBjpLg5cptt2LtbdSzRIHJFSUnGTms9ah896YSW4NamxZBSvQN+DyKbN4bVIGAYA8xSyowYsV&#10;wc/0qTbSrYg8H4oGXvovtJeL7UlsiZJmPkVueiI07KFDPEHc/FaT6eWcWxvMJO4gcrV62rJ2m4zb&#10;ZhAMDp8mqUGxjap38G/6S4Qy+7eVAMrtEgHtXQfp/wBGu6yXUqAwhhcxv/vXMfQryi+v2kFZAbgN&#10;X0F9P65UsIP0t0YLDue8Vox6RTatCNPqJRVRZj/0HS2bKW30qs+YBaQAwrQPX/QtMUZwhW2FOwt3&#10;rrz6cam4dmG3fd9gBHfPY1VepfTLXLN7EuDCW2Mx/wCxo5aCEGqRuhneRSUj489Y9PNp7SuMBmBI&#10;8VVadCejbgTtjk11/wCsvpp7LkLwDDt2DdxXJWsxn7drEEnmKwz4kxT5sv8A09gbqCYWIK/6wa6T&#10;9OaofzllCCQWALHEg5iuXaZLcgquAsRMSD3rbPS1tOpFt2JEFZ81rxTpMxze1I7j69qmKgkFnnaq&#10;/Cjt2iuT+q3NykuxWI2sB9pPmtuT1j3DtC+39pI5XxitZ1do3nt2yokMw/8AiqueRV2N3ptUjS9f&#10;aDWWw+7vHePFawtq7aAuG1CzIk9VdF1mi2xcYl3J3EjiO1axq9GY2vakkidpmFjtXDnqVKR0/wCn&#10;bjYf0yy7m1ccgALOznmujel+lWFIS45LqCYXv4M1omitqUBIIAEHbzjiKuU9VG+yz3lEAr05IHzW&#10;zSy5bMuWO3s7H6B6Wmom295gX2hSOYr6c+mfp6xZt21WyLrJ0vJlmB8fjtXyd9IfUFpL6GSRtjaA&#10;CwjJxX1V6d9RWr1i11MrRNvbIy3IY+I4rpY9OpN2gdLKCadK0G9XsWbq3mDoqKrGG7LwJNfM/wDE&#10;/wCnNNf05azaCuSVEYQgDkGu5+uepPq/0gzDc8ztmQOQD4rk/wBSXZ0x3noZXYMcccR4JoMmmjD0&#10;bNVmhkhKKXKV2fFPqWku2r5GRgRRND6ndRCsiTxB5irf1yxsusytIBOeea1azp5uAKpAnLHtWNcN&#10;nMg26Ogel3LlwrlZ7Buwia3fQeo6m2lkrfyr4UTArl3pbOzwCFH2y3dvIrfdCz9O+6A8gSOAKks7&#10;Khh3yd8o2HV633Uc+4vuA7jJMGfitL9ZuPdiMkqpgmSDW5HTvcIJtBhbySBET3mqi/6JqizC1MxB&#10;kZG6gjkt8sc8W2tqOe6iHfaYKrjZEZqy9NtWrRdS04kjhv6V7VfT+qVre+2ZBgwZB8mhRctooDZB&#10;MiZxWXUu+ma9NGm20bNo74uPAE/tTdgie012b6M0VkneGVCqIU3cMO8/ivn2zqlW7kXJPcHAI8V0&#10;rQeuixqGZHAZh+MgZ/vS8UHdB5MqT56Pt36A0Gm1WqsPsQKH2bSJKjnNfXNlNPp7S21ZUFyGY/tl&#10;uJr4J/gz9XXLbvd3h4aIkR1CIivsXT+v6UWVR2DHbBcwSZ5r0+lilFL4MOPJFyySXtgPX7twe9dJ&#10;VkNt887oH/0Cvj7+LFjTXke7Klui0YEbI8DzX0N65rAtx3a7CsCzgZWBwPya+Uv4qevW7mwbQrdQ&#10;MD7g9J12CL6OnOUIQct3Lo+O/qFbtnUXlBUEFp2n/StW0uuCcITteR5Pmtv+pHuXr91xbUS34yTW&#10;hshVtsFW5k1hxQ2pHJyZF31Zv+n9XDW9rFj4UmrSzdvHrcLs/aZAhhXP/T75bpaAQa2xb49s7iZb&#10;gc/itmORmkouqReXnuXIa2O5AA+Bkx4pZXcHT7rmR1bAMfinNBotVqdoCseANi7mCxz+K2NvpPVI&#10;UMDbMFu9Dky+iQxxZqD37i+2FUx+7GM0olg3FCFAu48+FnkVev6SbRZQTtYEFjOYPYV6xpBbe3DB&#10;uoz4EjikykacWNVwzfPozQB1a9sU7WECMx8j4r6d9C9HNyxduG0pW4w3sWzj/evnL6c1qqpZb625&#10;vQD5lcqR4r6d9A1+hu6O6NysUTcAQRIOBQYkpSka9NGEZxRR+s2/d0dxEVeuApkq0J2Qd57iuD/V&#10;uhW8zWrtssu3cZElfxXfvqD1xbdtroQqduy0MKFZfFcB+otfvdzbcJIFxQc4+3rP+1bXhSxvgLVz&#10;jvXN8Hy565phbusLSHEzu8DuK1S5EIWUzH5iuhev+42ovQiZ3Gd0gzitCvLctwC3yCKQ4UcuO5pO&#10;qIXkaXjJwRUlkQZjyO9YtyWMrtb81naz3BCjpBM0FDEzHtbjIY98HFBKgHiSMGKOrSoaMr5oDcF1&#10;MLyatB2YQHpwWgc+ADUjJIOG7T8UBnLSYwtTzK8xEkqc5oir4FjcI3iCp8mh3ZAYzIgZpi4GMKUg&#10;jgzxSwZjBUZoixcqWB8isd+cAV5sEmKiGwP9DVkM+3UYaOayZj81gsR3NWrIYkycTivAkRFRP5Ne&#10;PFXRCe6B2qW8gg0IE+MVkHNVRA5aTRv5i/4alCQT4qXu3P8AGaraFR9Lab0JChbjb0lBgL8/NX+j&#10;0DLZDEFWSyCH/BhY+fNWmxJIvEj95UcfEVXaj1K3ZZlQEGJUnCwcE15jJknM+m49HgwK9qRZNdt2&#10;f3ujBsCYE/8AlVP6h6k1sXZYM55LHxxxzWqa3XsSLVwthid01rOt9UYEIznEgvzI8waZi0rdMyaj&#10;yWKCl8G0XPXRL77WY6SDIJ8zWv6r1a4CbakHJG6Ih61W/wCpG4idWC54OAKQXVs5VScCYAyK6GPS&#10;pHj9X5He3yW9zXN0qfILE8/ilL15XG8NtmQF7VUldh3bBkdIJqW/dbuiQCxn8Vp+0jkyzX6AONlw&#10;7rvmaUv5ZZGTmKOW3bpntAoLISGxI5+adFCkybXBtg88CsmGlRjxQSIZSw4xHiaIhwdxO2J+aug7&#10;CXVSUYoSQsGcUFiU29Jnx3FMXr262CFG7ER3HzS7vyWfIkSBUIwW85knNFAB2AtMnPagwQAZnE0Y&#10;EO+74HHkVZaLPYsIEUiD/SKmGRTtgsDmRyPzSitkjM0UoIAzMAHxIpLRHJBmCtJ9siYPniq7VMm9&#10;YQqAAJPc0wuqfbxJBg9oHxS19i3Jn/DUjFpgtim7IKrA8GohjxPxFTe4BEGdwzI4rDQCMn+1PQJl&#10;llsRz3qCgmMj8Vhva8kEY4opIByJEfipQSQdAu5CHjq5HYUSzeZIM5yIpRnjb/pRCGaTiQYzzFC0&#10;NYQv1jcDg4n/AGqEqRckTnArx6tg+I81KJ2HtwPmqRRhVG1sEYrx9vYZklqmjzMtHiom2Q3aasEw&#10;UG1TzPYVKNgPUMiK8yEDcVBUmJ7GsrYO9QoH9MioQi5O4QAG7SMCvYaZuSxPBFZUNLShIJNQFuR3&#10;kZg1ZVkDy+IrxgAAmSWkURgUKwQwIye4qDs2JXMZqwd1ngIA7mjOGISP3DHil14OTFSZiQiyY5k1&#10;CBCoULLZ4IqJQs5Jk/IxWCqz9x/POancC9jxFWQirREYI8nmiBjJk4PGOaH7RUKGiJxRQCFA2zDV&#10;dF2EUp1EJDbawttribtwE4M9q8cMx/oe+K9uSF27s8DsI71VFWSQ42B5kmFNRVH3JDwRNSu3k2h2&#10;tlnBgnisuuN4btJnn8CqKJBpG6CWIiB3PmsMlxFIds8Lnii+0CtsyFgQI5Neu2Fi5tMmARUKDm2l&#10;5f6AkE8mnLCXLzjYJAEhRyI5FJWLQYv7bGBAJI4q20SWzxcIxhR88xVopo8oQm4AuMyDmlr9vYrH&#10;cwQgQV/0mrhLZQ3eoF7mD3EUDUq6AWhs+2YPIJogdqNddWhMAHzzMVMWSn7wAZ2TmDRtSgXbuAIE&#10;9QPJoUKCoVl8nOTQBR6MLtSRHgeRNHNpNoIXO6JAqKEcKQBGd3ei77gKuJHx/vRItBdORvA2AkLA&#10;B+e80yge2lxHYGMT3ApWxZVlaRO0hj5NeW5aFtwjkm4c/AoSx/SsFfb7gZhOWxFWY0rQo7OVO4jk&#10;rVLoksK0uBt5AbOa27SXFZyd3OQoz1j88DzUSAcdw1odGkpcE4cnJkifg8VfNoCbbJAwxHuRtiMi&#10;fM1WWtSLt83HI3ZDJwpBq31GoARQzgqoBAOQIqtrfszZMK4NO199bd1gxkBsyMT3FYt+sGxbYFyw&#10;JJg/d8VD1sKUcwOqGAXgZrXVuEOGYRC88/iqeGL7Q+GWUVSYbUepPcebqwYwvYmearnvPLqXGyZE&#10;HvWb4TJjkD5AoTDfZEWR9xkAxK1SxpLoHc27sIuruIXciS0gyML4xSSXSQwJYLzgzPmaiZbDEk42&#10;jwBWGCpDKCQ2IAmKNJIZbZOzqU9x3IUBePwatdHrmDe3kqjzBwAD4qnm0rlXbcCIKqI+RQlFwOgG&#10;CcheZq3RUoWdFtevu91xsBG4KATgRXm9dBZ+gMVYjbx+B+K0a3cYb94hWIBPyKJauoydTkMGAx88&#10;TQqJXMS31vqXvFjvOMCeAaoGa4pYhcLmrOzo7rgPgwSCx4BNPWNIQUX2CSP3jjzBokiKbXZTWkaZ&#10;DqoIwWoPtlLkEoYgVbizBIO2clmPAmlWtM5UqGhuBFQYnYp7LFXcHKmTBwK8d7AMWLTkLFPuvQqu&#10;m0ljJHilcbSmxoErI7z4oimeVCB5D53TEmgWd6IVJLeCxrChbgWAAo6ADWbiIyXm3tCHEeaFoXZD&#10;TsLhuWgYIMknBxR7HtuywzAyYHY/mvW3MDeFYFZBjMnzRUum5ZtbogDbjH5qh0Qh3bFc3R09hTK3&#10;JIYAtEgLShuqigumFwFiaZt3YVYXaWUTS5IdEYvXsdCbF4AByY817dvYb1BAUQVFCVgsK6gMT1Rw&#10;KKlo79hZjPEHFDRW1EyIAJPTwVmCI8VG6p2qcMykc4qCsULl3TbMNTG3ez2gcESZ/dV9FKIiwK7V&#10;A27l3Fjwfimblo+4Fbh7YKkCCseaIu6HKrutqkRySaKyqjorAMYBBbgDtQthKK+CtDTvBAYRC+a9&#10;7boUOyc7Wg4imr1q5tVy6B2bPmPFT2MhYW1B6pJPK/FSyUV1nrbDwkGN2OKiCiG2bhmEkR3mpu7Q&#10;S/2sx+6he4VAtyPyRMiiBcjzAXkYgG2QcGMGKO7s1sHgrGQYpUXW3Fi22ZWBkGhATDtCg4nx8RVg&#10;SLJ/cuFr0DaFAkV7eu9QWG5V3BYpB26i0SJkpwD4qbalT1AyxG0s2BntRbgaY27M6lVcHdE/BFKF&#10;kXfEwIMNyfNGuo1tmHcZaoXEBcTAJA/oaBtMYnXoCrBRdgyiwY4xQoeGO0BhlaJdt3DMiZiPmsHa&#10;i9bEdXFCHf6AW0zaAaCCSd3ejKpRQ6tIacxx8UZimAr5YY3L9oPk0BYtC4OB/wCPB7VLCTAliEQw&#10;oDnqERWVKZBXpJEVN7SvO9lhIP4Aot2yV3gsOx8x4qWTcSQMpV2twZMZ5qSJK+CXPS2J/Br2nvo4&#10;6FMI3jmvMWLA7mxMCMfgVRFMy5Coy+2DtOYMya9LIQwQDozJ80X2LYwqbdwyWOZ70H2LaXZIDpAE&#10;eDUL3A2ZQ6LbY8eJmg3LW95Ilm4UHxWfcvH7XHSegxk1720L7p3kSAOD81aRUpGGlQ3/AIx8TQ7i&#10;K52m2S3ODUrtsEsrKRIBJ52x2ok2k2MTvYmQUOSKsEWlFBnew3ZI4H5oiO+0th1bCj4osIifpg5J&#10;kGaEQ6GfbKnnZ4WrshJUtA7VUg7jieDQbqsiZHUcL+DRl2zbG2A5OQeKKpuSx27gu5AB3+aopMrV&#10;K7UTcTtkH8fFR3QYIgTRbwuQpgALkDuKgzKCWEMTnwKuwWEs3yNzbD4A4j5rY/RbuApdhDZJ7mtV&#10;3GT1wYmr/wBMAJSbgUfiaXkXDAj2jufoQLWN6XMIMqOTu7j/AHruvootOiWiVKgdO3pMdpJ5Br51&#10;9C11tyFVSzKRCDEef711XQesvprNy5vEEIqSIlRiB5NcqcrbOrhwKt12dC9TFkPdCXhcUIQwkiQM&#10;g/BBrkHr+oDQpcWgZVdhJzOd1bVr/VdGVukKyjctsSZ3sR9x21zv1TWe4ZZ944YtEgp3ooK0Xnag&#10;v2c29fV1t3xbVQdwgnmFrnWoRungHwDMzW3eq625fuX7nuTuMHx/StRRFKuSwAyR3IiukuFE5+5S&#10;bYs8F1gwpAzHPmhugzg4yvaR8UVl3C1PVIJAXtWBcIZD7h6T4mmIoAj7AVVeRkmpwAzEOwkTMcUV&#10;BPuMAOJM9zWb+1EAQsFgSIkSKhKFQpBcETAyeTQ7qDbb2/dtmTTQtogGSY5NR9uCFZunn5Aq0y0k&#10;JMwLLIxxQncZ/tFNo2zIXjzyRUPbAZYIn7pPIphVCwTwQe9BZcyKcuLys4HBpcpuHnNRFWEUSO0E&#10;dvirTTW9zoAA27J7AVVWxtJG3C1caRmncxGAM0rKEmbBoLSIzl5AABgxg1uFvQAs36ZY4yO5rVNF&#10;qWCXAQhLMCxnFbV/Nh7SAkoUSDt7wcGuZqNxrTi0uRLX2wHYBwIaN8REeK1LXNtm3BdpyeSa6Brb&#10;1m83TYPUc7uRjBFaTr7sN9m1lxg/aPmi0zfFoRnXuzUdYTIbjxVVc5M1a6wkkqSSy4BHFVe0yJMT&#10;XVh0hMQWYWvSc5qTYJxWdpEiKaMsgO+Kk2CYNeC+INeYEVCWYHwaks1AGODUgMHBqMokWZplpqJb&#10;pqPjNSY5MVKIZAiKyAWztrETipSYqrIZVuBArHGTMc1EMMQKlMKJqEMgnFZmDWNwwfFYiQaugbZ4&#10;HAwKwWO41kEHJE4ivHvBqERkN3795rLc+MRWKkuSRMVRfJggCM1AjB/NEDVi7I5INUmSyJjbxWOB&#10;8GpHBggmsKI7URCe4iDMn5rxHTgxUZgCc+BUkucExA7VCiU7yY52zUSZE7c/FZCk5BxWJJ2jfVEC&#10;FBgbvzUZAPJANegR5rxYyIYGhLogSScmsScAiiFgSKge/fxVoGjwMkSJNTTbBzgmosJzMSKnKlhx&#10;UKPK4PaB/pUkJUiDMiosAIiokAEDPMVRfIQmJXdWVeABmfNQCwV8HFZbB5moQhtMiDRnCiDuz3+K&#10;CZxPaokCc1CWFVsnqkkViDyYrEjsMxXl2548RVhImZE9mHiolQFG6omRmBzmvEqZG3+3aKshIiTB&#10;geJr0bYPmoQDxmvbpInirBaMZ80RnaAJ/pQYE/1rPYZzNUyJBFLcDHzWNxHLDxUBwRMRWSMCJmoF&#10;RL43ZiK8O89sVgFdxJmPnmsuxPYE+RUIeUf0BqZ3QZocH/EB3rE8mf71OyWS5iXFSUmBgQKhtAxI&#10;iamrmDjFSgWz29uFx2rKbsx4gk15s7YMR2rG3J/yNWijwVts1JQ0qnnNeAgsrLUgSokj4BqijwGD&#10;z+awswfEVmcARkZ/M1JQ2JgmKqwuCKgZyPwKkAWDdPHE14LzHA71gllmTnwM1dgoOLpLKZIxBIqR&#10;ZypHSRMxNCJwuMA4IoilAyu61QXIRmEAznAg1O1hehZBOZ71hXFtsEZBNQ3QVIiSIDdqogVshTtA&#10;LNzWbT/eolWPnio7g0GcgRU7lwksS3nIEAihKMlQqrC9TceJ81hiRuULlTJqCObghWCr880aWBA2&#10;/H5qFgiQG6n+MZqICKqypKzk16/tBAK8ZkUYBriqrNtHyKhaBuqqGYkkgT8RQwQCgAnE57A0zdKy&#10;QvUBz8E0PcTC3EB2moi2QS4wLRb57nGKYVWk4wRS5zO7g4EUxbZQGw3gjihZaPFW2XT7ZEcEHGKC&#10;bjMsFMjsKYsqziGGzqMgnDUIbjbZgxEmCOOKgYdFKBiXMCMAiSaijEzOLY5+DQBpy28hD+B2qagW&#10;+SdgEMO5NUWHC4Ta5I24JrLQ+2CQBz2oGRP6JIIEZ+2pb2JCjbu5KnioQkJZl/UEDsKzauKRli0c&#10;EYmhFgEXaAIPbmazbK9R3Fe5EZqyroktuB+piZJK5MV5nGwlWzwMQYoMLbmXUkN+GNes3Ch3yTzi&#10;rCiw4FpAwKmSvc0O0qD7myBK/mhtuO3PIkzXo2kcQOQaoK0TGpLAGAFBJMc1FsrKnHNDV1VDgjqy&#10;OxFFLBlAUYXwc1KAU0eDhGQqZ7j5+KkzAE5AE4B5FADqhUAGfkYFYVgGeJ6u8ZqUQZvNclWNwEHk&#10;KKV2rjrOcyRzU0bbCqcNOT3r28BLax358zU6IZyZ8SJ+awrLuO5iWMgYoLbVYc+KzMRz/XMVKB3D&#10;Ow7cviB+QRXiz2wr46l/vQ9xhwu1mgZBjFEdgGQ78iMVKCTJuXVi5USQDUwysqsVifHagsw3Pvfv&#10;M0NnMHasmYn81KJuCXW3FyuYwKILjsqyYIyZNKsbcrAIMSZPNSVQdpZsAzjOKuiDS3gWIW2TPg4/&#10;NQdbdveN7NiZB4PyaiW3dIML2BqIFtrZ6I4BPEGqAZm2xc7VQZ+adFhefbBIAUgYpe0CN0QzRTAv&#10;MhFv3BgTgZFWXAC2mRZJYlTMAGYig+0scYK5o4ZvEGPuA81DbLIcmecRxUGICLbwdqSo5nEVEhQz&#10;MFZ1UQRR2uyDtOOD80EHaBDGAZqC32D2wGWCD2jNR9r9wUeIJo9plBJMgg96xqVDjdE7iNp8j4qy&#10;weBMrAOKw0EOFWBUWEhcEhTxURgj8RVpAk1aIO0yBRbdwgEN3igg9R6vtHHmiGQvIyP9aoGuQ20q&#10;LhkbZG0Tmg3LrAiFJ2rNZRtrdo7zUGYYAJJmahbsImohQCAdwxHImo3WkpAKDj8/mhKrKxJXaKI3&#10;fie3kTV0CyNxVAkk+AZkRQYBG2Gic5qUDaJPFZuBxuPf4qAngyklACRFecgBZyYiaiQZGzB4M1FQ&#10;mV31ZLCL7bmCzRUxc3DOduAaEH2SQRjFMKrZz90T8VRdkC4jdtme3asBhudomBxUSFE+ZoguQxIQ&#10;gNgxVkPbWdtwBPfHY14Pb3AGR+BMGgKrANyBMzRGJP2gYMzUBZGQpG1hBqYJMAMY5isoj92kLkH5&#10;PmvBjBHzytWQigyD/SPFYBAaY/tmsjrLAky3BPxWC3BgzGPFQlEmO4rt/pQmWFDH8VnqXuFNeg7j&#10;1d5FQiRhSDBz4BrxdtxHYeKmrHOJk9qhtaY2jcaoKjH+EEjBrG3cIBAziakEALgwsjmoorCDtJxV&#10;2Uo8mQGPIBC8wM1kYBM81JlwpVTuntRFtllI3Y/zqimBI4n+wqaIWDdO4fNOpYOIHTER80SzY3GT&#10;xwaHchbmL2rc2wgJHfFN+08FAgxiaetWGJRTuC+2SYFP6RRb2yoYERHJBPerUuRuP8kU/wDLvKQo&#10;MMJHxV8NIWZlKgqBI+Ksk0q6dUh1fMiefmrFVtBju3DHBwGJo5KwIbk3ZTJauQru0ETmOaNY0Wou&#10;lHVoUsZULg1Y2tOLe+W7z5g0awyjdbdzJjaw80vax69ck/ZRXctZLQBsUGRu+aJcvKUCqi9RyFwB&#10;HM1K6pBt+3ImCRu6Se1N2TbbeuxGLTLxhfig2mhOPJK1py7yE3YlYzFYvenx7m9gu7gVsekFu2vL&#10;q4SJXgfNABSUu7iWU4RcyfmtMYIytc2aoNLtYqiFsEiTWbAWCyvGMAiWU/mth1PtlwCvVkEEcz4i&#10;qhVXaU3BDkHvMeaVm4QWNNyJIzKpX2lkmHPcg+KdtBZIEoI2lh+4mlANty21y0hM4Fs8CmxcdLp2&#10;lSrLloEisGTk3YlR5bZnrRWZAfbB/wBZpm3Ym2At0llWWBM7Z7UNrDM9sHaJPaZYduK3bT+jom4l&#10;12iDPkn934FZpyNMMbl6NJR7iK4dBt3CPx5JqCbi74cMw6RHH4NbpqPTnU2l/RcKGaVMKa1zWhtO&#10;pKvvIeRzCn4oVJByxyXaEXfNoh2YkxExj5FE090hukKp3EqDnnBFeQttZuYILEdiaxZtmVAVSSSX&#10;ZfPaKuwVEtWLF+nj924Uxc09i0bPKlzLkGdxHE/BoNm8otFmyRjB2gT5Pc0REu2g7kowkQA3I80l&#10;s2oiVRtgZVxKkHseZ8zSWsS4pRld8DdK9RIq7DGxcU9Lrkn3RiT4oN3cDc2w2dyMDAC+KGySh2Uq&#10;Q179K2FETJGTTNi39u64x3LLQeI4ip6ew7h9ihCf+4ZnP5qXukLsLrG2QsR/T4omxKVDdjVPbDWg&#10;FOcdjNWNu9dlRsJFw9W7APlaVe2FufqaeTC4UwQKcW5G3dJRCYUnzSZUasV8cgip/THTb6skmQB5&#10;BqtWRe9lYZg0S2AR/SrC6UCoPYgqSWBM7fk0G6Xv/qC70lcNwMfHzVJhSX7BGP1rYK71M4wDFG0q&#10;spG0qm4zBOP6fBr1u0CHX294dlhScn5/FbXovSlu3yV0oG/p2xgMnjxFGpIzzi/RR2fTjvuqtlve&#10;MFBMrnsZ5rc9N6OSQhsnc4gquZA/yH5rYNHorQZS6hwySFJJ4wRIit69I0dprTIHIdwpVFYbgVPB&#10;EYAqnkM2PA6fPJpp9Lj23gOsAEAHf+DR3+mSCPbIXuFJEzycV0ZvTBp7epIZirksN5nZ+PFUvqV9&#10;XKP7yfKheogUvfb4OjDAtvJyH1f04E3GmAsna2Nv/JNca9W0Oy3dk9JAAzEtX0F6tcLW7jXLheSW&#10;DEAt8ECuN/Umnsm4dwt7boUtnIPmtUMjOZkg7b+HwaMwYFpdWXaIJGPxWJeEZ5RWGwqOzUzfRC95&#10;YhUjYpMBqTJLOso5MZYiMjxWqFsyzkeSyTtJQs6gg55Bqx0+muM6jceoQREjFR0zqji4UBaeppjb&#10;PitnS9p7aA/uPYmIPmtLxUuQcMk2VViwWyZlVJkwpaKd0V1XOxJ3ZnuYHarQWQgJFudqbjw2Kgug&#10;se3LEFyoYFDjPFZZRo6MGqKQWFubRDtMkJwR+aqUukXHks2cqBMfFbLqGFuyx3iTCsZxPzVJq7JA&#10;LWztIx01Vi8naHdPBusNwDkkbSIloqCIDci3ZJxz3Ld6qRfVOX/U4kGrSwV9tmZwUiGM/aTVWLb/&#10;AENabUG1bUkuDuzHA+KudfrBdtXALr9Y221CidxyZI4NawbofbFwqVXpLcEU3orblrZEoXPJODVS&#10;aaLjNrii1tacNZRyQT9tycDH571h75CuEYkKN5xH9KfH6W5ih6mCm3M4P7wO81X3rFra8Oym2IAH&#10;ceTWezRt4Kdbtwi9IUm4MLzgeKGrB2JYnaQFYnO34imr1lvaRg3tvbwpPDhu81XK2y0y7t5kiR5p&#10;ipi2qaGCyC29xFbkD5MUC8tkopdfBAA4jzRXR1Aa62AgnMCpi6SUZhsE7GCmd3jFWuC2imv3JM3L&#10;wgqwaMTS6pv2KElV5ac1ZW7Z9xSxEAZgUmVBuXFW4qeekma1RnwZZQY1at2olmY/ECAKu7NsBUYo&#10;rY6Gcdj2+BWuNaS0D9kbfz/anbN9hfsBXYrgThoFSkylw+i+W8HtKDei4jEkExMVX3yelhZRgSTy&#10;Wz8il9SxQnlmDEx8dqIr3giXplyW3pxIoZRL+4VbXEV23W8NG7wJqn1Vlhcfp3FMoeBFbDrEVCtl&#10;mIYwc5I/MVTKWO4QuxWKkExzVLgCXIBdR7YC3Hliwnb2revTPXCm/as3So3HdtaBXPLyQDhBbVY6&#10;csTU7OqsqVbttz5o3FNCZ3VH0VoPqV1Fnbf94lQxDtGwr8nBq3ufVjEgsF23DBckmF7bZ4rgOk9S&#10;vL/2wNzAwIkD8HzVi/qQ2o7EnaIjkk9/xWX7MEOU5ccHUPU/qHoRCxuWz9pBEGO+a516nr2uWiqg&#10;7lbgwoZTxVb/ADV17YZ2G0CBu4ANUzPcuWty3AgLACeTRw/kL8t6YS9f91FuFzIIBEQtTUvdna+1&#10;lXJB4HigqCQqBQyuMDzt8zTGhRyzMygKDkAYJpqCkZNksqsA0jgntHJoT6RQeIUrJx+6trtenuEE&#10;5D8FRhfilrukvW0vCNpndtIyBRxFQk75TNH1GjViCWOz9gNUl1XKjAjdnEVuHqeiK/cnUcyKoL+k&#10;322a4IZCCyjwe+KfGfAuWJNuirvK6ZRyqSZDjNV73SSFG12gifA/5p+8GdCfcJGIBxtqpvpcDKS5&#10;UjJn4pqZjlafBAsYUMQQBgzkVT3TBcBAQRM9xTzhQzO20q3JUmqpwqwEBE5gmjRPQA7xt4M+aZVZ&#10;ZYAU9/NBFo7kMYp22Sd4AzgTVMJFkibAXWc4WrWxmEZsMAcVX2QA1pDLAj+k07bDI23aTt4IGIoY&#10;NFSNl9J01t2DBzOVVa+r/on0D27VlxbcgABQvEsJr51+lSLjIVtgtMMp7/Ir6r+l0Fu3ackJ1SV3&#10;ZjtNdnQRr0c/LL/dOnaHQvbS2jLsd9xkHIJ7gdhW2WtGlu0S1r22IM7oCHyV/NUfpjXRdG374I3q&#10;QGZR58mtg9Svi0j7l/ZK9QAYeDXcjFUHkp3bOU/VV+64ulrgiAtuctI7Y5NcG+o7hslEuXFVWLKu&#10;7lYyK659Raku7xg+3OMoPkfJriP1E1u4CWJuC3E7on8f0rzPkdRFPs6vjofdwZWlycY9duMSoKqZ&#10;BG6tF1TBdrMVaG2g8VtPrPW6lt0gkgDsD5rT9STDOIZD+1uQRXGxu5C9jg2IOSSx2SD80o0mcQO0&#10;0ZnLMemBFCtWi6rng9xNaugGyyspO1dm0NGa2fRObYFzcpa3wDPbxVPptLdH7Z/GaurttNhIAnHI&#10;rDnlykNjEEdULhbYGSSWI5kHkVU6nXBnUKrQqnpmab1be2PsgiAIOK15gU3+CYNMxY12RzYO/fZm&#10;Ykzu7mk8k7dniCKLf8KMjvRLZkINhMmtiFPsiLEr+nJ2nNXel9IuNLHC7d3TzWdOFRvsIBwCRFbV&#10;oNCL5S4EYH7Z4Bo9jZjzZ1j5aKK36PcvlWtsZnkjtTWq9LKe/uTheorwSa7J9P8A0gxtW7moDJzG&#10;wTIPf8Vteu+m9Bp1FlkDiJKxzPfcKp4JJjcEnkhuSr+T5j9n20QD8MPIrLXf1QjdSjtXTPXPp1Ue&#10;29tdu7AcGRj4rl3qOn9pshpDRunqNE1tdUFFyaaaNw9L1CJaRmAe2QeDArq/oXqzvdslFBbZ38+a&#10;4V6W94QhtgLHB7V030DUdasECumGbsQa04syRhyYpqtp9WfSeg/mtOLly3vS2BuDfahNWHrGy0lx&#10;k9sEELbbkYH3Vrn0p63ct+nJbtXGhi0zxLcmgWb2p9Rc2iOkXGVZEKPk1q1OphjxuVnX8bilNxi1&#10;yzmv1DdtakhQnKdYIIDAfuNfP3qnp7fzFwgsAWEYxiv0h+nP4S6bU2f5jX6hi3G0QRE1oX1b/Cn0&#10;S+x9jUlNrGFC5kV8i8p/qJ47T6j7bbbum0rPoWH6A12qxPLFJcWk3R8IaO3cEF56JHA4rctCGdlK&#10;hSFTGYGfIq1+rPo7U+l6h3DiA2CMmDxWpenai77t0XGQA8iYwK9Z4zyUNXjjkhO4vo8dr/GT0k3i&#10;yQqRvegTcCgboDQd9bv6R6T77WrotKeFjbE9sGtE9GvpcUfp9OJM85xX0t9GelrvJdNyAdLlhAY9&#10;8V2lp/uxkYtMqldXRq4/hrqry3AlnbajZuf7lIzmOa576/8ARraW2xW1knkYAI7CvrrUPNlEIC7M&#10;3QcAnziud/VKB3T9MwyEOQZG1v8ADXKyePeL3Z3vvQlitRaPjfWr/KMQ6EiYheVAFal/6i1piZw2&#10;Qe8ntXQvrvTK13UvaMF+mDg471xUvcnaykR+7/Q1q0yai7R5/PPe7TOjaD1woyutoMROQa6j9Lfx&#10;NuA2rV529pXlUJnafNfOGlPtz+mTB3GK2rQIoYP7vW3EdhW+GVpvk5uZThtce7Pso/Ueju2bDlro&#10;s3J32w8Ge/zB+K5n9U+ue77ttbqtI6cwwC4/vWlela/3LQUthDAYGNxpL1PVy07iShiCuaV9/JJ8&#10;nQW6STlX7SNU9R2MbiskOT45mtNfSIJBVsNtk4Bg1u+pbcrypa4BJYcVqGpuMLpwSVIIjisrfLDj&#10;jSbRc6WEUEOShMxW6+lsga2GdutiAI4Xwa55ZfeyBzgnkYitn9M1u13JY9B2q3kGk02WvwdnZPTN&#10;OSjMEIC9MloVoPeujemfS9z1Ql+sKXCsoOA3x4WuWem+tWiiW0TeyCIJwBFfT30Ulq1o7F1LLsHC&#10;M6BuCO80/TadTcm30a1NOUfj2avrf4YaSGU3QxKkByC0RyRxXH/rP+HX8q19tNJC2wf/ANp8zX11&#10;r9ayi6Ljh0LQYIMLPcDiRzXJ/XNYu7VWzbY2ci2T+0RBj807JoYsdm2bbTpnwxq2/k5JkLOAaWT1&#10;K6ocxv3GSfA81vf1po1ddysVJcbgVx4NcmuiLtxVuCIgnyBScGOjlZ23wzuH079YPoLabbwV0J45&#10;zXc/Sf41aizZVHW0+9gNxkGvirQaoZXdtPAPNbn6br2ZAGAMqQQPjgit2PJ+XKMz9Jez689c/i69&#10;+wVtWfaMfEkDvXA/WvW2vE3WdzLEgDJ6uZrWH1TvuQwzQJYn7TQGxDGJHV0mm5sia4QyCce2n/Jr&#10;/qim6A4RhbYzJNVA0Ns+4OFC43eTW2eo8IEJmBM4EH5qrfTq9zZsGP3TIb8VgchjxJiGm0GVG2N2&#10;PO4jya2z0X0q5e3B7RbdjwceKr9MFc7LIVQBiWxXSvpBt10daqLbwxORB7x8VayPlr0DPHBbI+5c&#10;HXPov6SS3pLV1ztYxkiIM8fgVtWt9AWxbOegOSixJ4q69NshLFtEKSLU7mIlhwAZxJ7Uzr9TDMip&#10;j2goDLywyRXQwx3QUn7QccMYQcF69nE/Vfp/3IKqw2jHx+RXJ9Za9lr/AEBQCGXzI8GvoT1O8Ut3&#10;ibxdgvT2U/j4ArgPrW0e46P1Fo294mkZYIXiW3pgNH6mV2ODwBtIHMYJNbXZ+vNbpQP1AoQtAbgt&#10;8DvIrl+p1QRxG4t44Aqn1nqFxVPXHZSBOTzWaCqSdjMqbpp8nZL312jtsuWd11JIZX4DZjacmK1j&#10;1L1u5fsynAPDgAdVce/9Vu2rj7QA0gBwc1av6gAC8MzT+RxmtsJ8cyMLeTdTGr15P1Sbbb0B2kf+&#10;VaprQSyNdk7fIgVbXNQXW2BMdoMQRVNqmZ1aQQFEleSI8UTpjpv+1JlIxEsD/X5qdlws9R2nA7kV&#10;C47XAWH9qZ0GlN65bVOW5rK2kC2SWybt320tn/kVYn6Z1aQGtQAskDI+K7D9HfRT6m3aLWVDNcAX&#10;udvc12nQ/QlpFe/c0+xChlVaTis8srdbReOWWcpJJqv0fFGr9Nu2zbVrfIMCq4oZhjG0cV9S/Uf0&#10;vo7VqYVHAJUgyDNcA9c9Gaxc3KGhpyBIxT8dtWylmmp7JL92akSwJ25zmgPIK4zGYork4g0qzYjM&#10;U1I1pg2MkZkVlDxmvM3JCiDivb8R/arYSM3F+aHJ5qW7tODUatEPRkRgViB/TzXipjzXiKso9wKx&#10;FeB4NYGDULoke2K9sNeisT8VAj6l1PqyMxYkrJ+3grHz4rWNb6mLqXethca4CFPZe5qg1XqsghTt&#10;II+7k1R6zXBtq3EGcl2ri4dJdNnqNb5ntRZea31G611wbocEwB8Vq2tZxcQG6zD5M4NYuQysGJkM&#10;Dupa8oJBAjcDE8zXQhi2nmM+eU7tiDlCzKGxu47YoyugEdREyIwJoT7j+0Sf6gVFWO5jmOPzTaMa&#10;G2u2jlQVHznmghUggtg4NQkmASDPAFG04WEBmZ5FUW0SW1iYMcgVYpoFZcXNuNxBrFpESIDMgbkd&#10;xTntJuwD8lvBqyimu2iondIJgk0tchGG+OnsOM962x9PZ2BMBssfBrVnuKpdcEk981SCRAjY3bZG&#10;CKGttntgbeQaJeQASgYADNQdECqyqV7ZNWELFEjntUwWAMGfiKzcxuAM/wC1DSBJCyBUCVDVtVGw&#10;kksMZqQviT1T5pfaDLcGawp2loXDZqqKaQ4x9wwBzjNBJM8weKiHz8R37UO7JGeBVKJVIittSANx&#10;8msFgI2kkzFTt56UG4gTmojaROBmjJQNic471lhAFScElpFRiMSQKuyqJBmUnIAOKYVtpIk0vKTE&#10;mm1DBAFIkmWnvQsJGBaZU4gtmoXJGP7CnFQtb+QCJPAoIVQEVZLkdqFMKiKKXfLRPFS9orkjdAIJ&#10;qRZWDbyQRgH4oqJuk7sYkHxVWwaRASLYY5zAHNTKNDgLmZ8YoyhGuOFQldvT2py3aItksijcJGal&#10;gtIqPZALZlux7V5UjDAE8Yp27YQ22IQh9wxPJpBtyXABG4cmjRTQAqBgGQa8YDRNEDLLBVJM1hzy&#10;W4NWCRUMxgvisMIADZmormInFZQmD1/EVaLMdKNMYoys2YUgrWFWVMt3wP8AepO+VLSezUSKYwha&#10;QXY44igsCepSQ0EtjkVhd04INucT2FEBQKSHKyDtMc1CJETtgS3aPzRGJ2rxKYBHzQ7h+3qn4NYt&#10;OGIKiapMqgpV3gFMmmA3DsVCgYAqFwj3NwOYAMZFRa2FKqCOJBNCQIrOQ0cKJrNpkUokMqkTIzWL&#10;Yu4cGSwjPFBUsHTpIYcjsx8ioEhy3c2Mga70iDH/ADVrY2HeirwZH9apLMWwU7NhszVmjGwzmYWI&#10;EiatAss0BBA2qEWYPGaZHtrufaTu6Tuzk+DVRave4SrGYzAkc+aY3vdRJXaACvxiislFaPbKorQD&#10;uM/EUveh1YA8d47Vm4b5XYYHcFcEiso4klSSrCDIiDVtoCCaAdJdWVZIGM8RR43SymWJypMERQ0Y&#10;wGVBtiH815mIvSbe1YmoNbGbe5tzkfukRRARJWQm9cxmKgyDfJ427vg/FC9xG9wlAnBUeSPFUCF0&#10;d4I7hnAUYlhJJrbNJqhvQbgqJIlI3MT5Naiihtp2hcdXeaZs3CsqYBIlSD44oSU/g3M6+y6oAACp&#10;aYPI+aWbXModsQCsLyI+apL2vaArjc2TNVd3VoQyL0s+TOD+KumU/wCC61vqAfefcd3uABlGFxVO&#10;2pt209v2uI2iciknuspiySQuG/rWEtKpBD7sZDVGwNqHf5svvhcAgsCODWTc6F/Tk7ZgcZ80m967&#10;sYJGTuE+PFYW4SWhekwcmII7VQSiSZ1uhioyMxGBUFZiFHtxDExUwx6W2TOcYBI7UZZZi2yDkEg/&#10;bPapQ1JC9xTt3e2wIOSO1CFvoZWMGZQk8zR7WTd27pPIbxQwqtAbAXzzRJEaPIWTYIDx54pzR2dr&#10;Jc9sEFgWHNIqiwyxB8nxVnZ99ipZdqt0lwasVOLtFmttguHJlixUDxxVzbvXBi3bba6jq56uOKob&#10;bspXa0L/AJn5qxTWsjb93HAA5qqI4rtmWKgBXBTb0DvLVT6lQqOHuMIMLHdjVhribn2wCh3MTg5z&#10;mqrVhPcaFaDBH5Piowo8K0wYchTgEgck9/mhIUVtzLMiYBjNCZlZhALEjt2rzFrtwEOBDg8YP4qy&#10;m7JKVtoWKnOR5DUvcwty3tZDiFPnyazetMzPIGewoiMCWS4eo/uBnioUQtjLv7ZjncTk0xo2UEMl&#10;skDkEd271kHaq9U8k57GsBcIC+0CTuGZ8TQMYkM2LrG2qKxOYyKh7w2O1stuGYJiI/NeWCoVBDiM&#10;g1LZ7tx84Xv2NAwwt3VrtWWlWUBgcxU1VSUIJQAdRJjn4rJve3diBlMCJ/rUvajDRDnsaonJ7T2Q&#10;/v256ILCI/pNNqHEQoUhDJ8xU7bbgvRvPBjvFSsX3MjpUDk/nmDQsiYpcd3FvaYnJjjHYUa4jXJZ&#10;lUB4wK8+/aQpkbjG3OTWbto2xBgwhnMGqaB3AbxZroJloxBGIHehOCXcrchi0xUrO5EUW2kJyW8G&#10;gbVvKhRjuaS0ipRasDqAZ2sgn4M1NbVxU+0FexbtWAG2Sg2y/VHajOVUkiWkckxVSYaBhthXYAzD&#10;JngyKSD2yyuYZJ4Y4poFbcIFmTIJ8UJ7dr7grAd1iQJ7mpFotugQS4T0jnp/vnFYMAHjZyAO9ehw&#10;oAklslhmKiEUBvbb7c58UYDY8rLIIZVU0O4smUIJJHPc1K2m93xsBECRzNSZBKbFPGQPIqrQSgzP&#10;vXNyhUA2rnwCe4qN226pabZxPyKlbEqpKkFzgd1qF/KAFyArCIxQUkMo9sZCiOv3jlcUEtcX3TAE&#10;Rumim1Ks1qWbgKTyOZrzD3bvdTslo4J7TULBPa9sb2nqAcCZFCFq7LMSdwE1Yvoyy2SyQzCQBkmP&#10;xT1v0cG3ucOGJMZyPiqcku2LlF/BTL7ipuJKtO4kUa8RInBCzzNWp9Nu27Luqh07jkrSbW9qKQgi&#10;YHloq1JPplRTF7bbFY5ZWPDH/SgXbpRBcVY6uDR2tIwCxDTH4FYv6IhEY5U4CjMwatl8id5t4c7S&#10;pBBntQ03FVHtkDsfmmb9q4SVAlFM57ioO1xjsAiePGKlguwQLuSE3AEEHcaxZeASLZC8KTjFNhWO&#10;0MSx3YiMCmNots6l12s0DvUskYsSuqvtdZYDEAdz5nxQ3LFQNhMjbI7VcBHVSpb7DuGJwfFIDS3L&#10;O1wSQ5n4q00MoQHtoGUuQZ+4ePxVlbFreLq3G6V4iImlLVtVS5KESSAKPeVmCLEcEkVbSBE2BYyL&#10;vXJgRPFAAL2hFsmMT8nmrBAcFANxkSe0c0JUuOC9xiF3RjiKlIB8+iqVXB6lB4xTWm1LJd6lOyYA&#10;nANDKMDd6DPJ/FYa3IVdhO4yI7VGkyqaZuGh9ScE3IbLZCma6F6f9QqLlpCbm1k3KvaQO89q41Zv&#10;e2UY29wXkjmKf0usncDcIJJbdWeWBfAxZJRXDOtn1l43lOgLwMfceSKo9V6kTuVEDDd24B8RWnP6&#10;pdIQjqLCOcRSN2/cEMHIUGZB7CqjgRX3W3yxjVatmCqBJJJYEVUsWAQG2Yz/AGFNbmJfZkTugdya&#10;VcqACNxM7WnIE+KaohR/QuHyhtCAxiDXt+wuvs7gG55Jmm7lr24bfBWlxDQJKbuoQcmjotpg7aK5&#10;UAkCQSB/oa9tViyKpCiSDyJHepptcna5SBknnHejyNrztP8AgI4NV0VzQpZspcyp7ZAwJoYdJYm1&#10;mRJmceKadbZ2tsywxHaom0h2NKxuIgck0SYppiLkBocDjC+KiqGTLL1CARmKaLsFdWAY8gmoXrII&#10;/wAMAYjvRIG2hAq4UgAEKYrzWwCu058VI73SH85HAxTIsk9OBIkEfNEHYptIZoYYFStsUM/gwfNT&#10;9peo5wax08lTM81Ksm4tbGqtJMKW3dycCKvk1yBDdF11LL1D9rfitPVFVDLbXzEnFM2SqlWYghPH&#10;FIniTJGTNp1esCLaV7hYPGOYHY4ql1lz3GbEKWmfx5oC6reEb21B3d8H4pDVXWlpI+4mB5qoYQ+h&#10;W8R24bsKWe2cQayzTEmDUSJPBrUogrggIqIB4nFHWogZMiYwKsKwYbk1AjGRRgg2iOcyDWVVgSJj&#10;zUsloXIxXpgYom7p8ioxRFkCakfwK845rxqEPDJOKkWy1DIEVlWgrVMhImWqRifzUJAVqypiQKhD&#10;M/tnB71Id6DOalJMVZQVXyJAI4ihye471nGMViQTVFUFVQT4rAAGDNQB6TINZEA5EGqZDPM4xUSs&#10;81OSJE14Fv2/tqikYAbv45rE1IgxxzUZOfEVZCRB5jtXgJLSJxUf6VMgggTVkMbpUDxUjJ2eexrD&#10;ZJisCRGaqiBIXHMlawBkdMUOdv4rxcmhCRNjx0xmvFR0jv8AFRAJWZipk557VZKI7fg4xUlKiQBn&#10;tQ+QDNEhYbH4FQEwpxxxUoUFc/JrxP8AY+e1RQ5aqLCbVEZ54qB5g/1rJY4Md8Go75gHPeroozuz&#10;581HkLiK8AcDArw3Esu0zVER4iFYd6wGHZYxWRBHzWRVhJmGiDIzHftXhEcxXpOcVJpiD+assiYx&#10;1ViSAOrAog5kqTiocZWoVSMsRAyc1EBZbJxUgMn/ACqDNzioVRncNpxivQMc16QBj8wan+1/IP8A&#10;cVCENp2TyJrxAxBrxueBivGJxULMTIB21kAyw2yYr26QAKyQM9VQslmDXkk4qMggQa9tiatC2ZaA&#10;ZAwRUsypLVAnE7ZzFZJ8DvVlUSa3nJgd6yDgDsKHgDA5NTDS0Hg0LJR4v3z2om0uwIG0UAMF3GR+&#10;KKDleJiqLMgmCIx3qSSC0NHaa8dpkFjkY/NeLLg+TmqCSJSCA3PkVn3CzDgds15wg4JmPxBoZ4QA&#10;mrRbGE+7iCeIqcMMGRu/yNLPcxBBBqbXAViTxGKolBb1074JAgfnND9xlX7gcwRxFRUvAwI/1rJc&#10;kEDGcg96lAsa95gVBWdwAAFZS++CWB2mAv4pRYVl5ntNSUkuRkGOaqik2WBZzsZgvE4+fNROrDi2&#10;DtLfaMRFCS+VDR3XNZskJsDJgDECpQSbDXL5AWQJ3GfkVHeCqr+ygLtPABhqIu0gMtuSc1KJyyEn&#10;pGYnFOsysSxbdiMcg0BRgqRBYEzPA8UNmCOOraSoiOaEIzvBH2kncIJMbayRsLjbuIMbYjP5rzP/&#10;AI3Et5FQdmaFMkH/ADNQuwzFtpKBsQCPkUNGtsWfeQxGQazdJ/aY2xXrdvncw2nuOZ7VQSYT3ARk&#10;GAKiGyyhRu+fio3QrBjJgLQFujqlmGBH4qJFt0Ga8W2EIcE1l9SwC8TMZFCW5G4wZjFFB2sV3bvP&#10;eroj67MO7PBKidxDNWMn3BkqBkxQQz3A2YiYHFSRsoGM4mpQKZk9hv8AsH9c1LdKEGBmZ70NUEsQ&#10;BBM47V5yXLkxu58VC7CuyydikqBkUEHAKKNvefNetswiHxFeY7cRAPIqwUyT3g5aRB5PxUVuyQ2R&#10;tP8Aeo553AxiijqdhABHMVKLs97gP3DJkSeBQtgQiGkTE14wUgDpDTWIzhczUoomiS7ZXHjgRWQD&#10;t3DbzBzGKzEO4CZbmcRUN8sVCiBVEomq9QgDxPkCsFULEgR815lG4QRHwai7KwcRORBGKhKJW4Vi&#10;GzM8Vhrw2sGUEg9qkeqYgEGgEdTYEE0SIS9xVDATEcGplyoHx2+KzvYFhtBkc96GBtyDMDjvVkGF&#10;zgRtHLVgRJ3fb8GgoxMKy4MzU0G1WYGaoonAS4IeVJjwRTKXVt7GBgiQZ70qduPxFeIUhRMFezeK&#10;hcWMC/tWBgc+QTUbm5SrFtucwcRQdwc7Tgdo7igwdgyODioFuGFKiQUgTIb4rFt5VgB07sGl5KhD&#10;ERgipG6VcyFjgrVAB/dEMeRnPmgoPskmMkZ4ryuWwGxE8cULJESYGPzUIEVXWB44J8UJWG2N2R9t&#10;ECCBBANY7EggmcirJRMsCwyBmpKjPkiOYoDNMMRUyImVIIGIqiwy7BuDeO9LQXOzsOCKMp6RK1AI&#10;YIyxPeoijzyxAg+I7/ms3CuNucxNeVnyZ2t5NZhip68KJgciiBsiNwaJkzUVWGaQZY/0FTULuMkg&#10;CoqpMncQJg1CqPRtI2uIHJPeskbW27YqSgSExDHJNebLz48VVkSMSsMXAx/nWAcE9ycAVIlQq8Hn&#10;+hrIjcDAGM+c1C0mSQ4B27j5PEV7ds6Wbmsq20FQRk8ishN5IZZUZmqLIBR1AzjAobjdAJmB2qcF&#10;Nkj/ADrwRFBgrzIzM/FFYDjyQCKVJGAPmoBQqg7IJwKMzDqbEd44obZAOTJx2irslGCMcQIxUy0S&#10;ApgVIWyC4K5OTmsWrRWOrE1RGzDFWk5mKwGQ7YJIo5sueDiaM1ksUIQKyyPiqsFSFtu5wSTM4ist&#10;3JEMcf0qxt6doa6GzP8AYUO5o7aq03Ord/WpfI1XViSITuOI4miFIdT7mOKZbbsiBBwAMgGmrNgb&#10;0XJjPGalNgc2gX8peaIuDIDA+aJZsdNwtbwGieDTNlAy21U7QuBOSPzTZxKQYHeaNR4Klw7FrWnt&#10;pbthlbExAmmFsujAtJUnnirLDy5OCqgBcfEmiaZVRbpUKw24DHjtIqtgNXTAaZXBuFcjvuPAp5bU&#10;JbYqqq8jpyZpf2hbmSGhQGppDbARDAP5nbQuBojLhhHUsduepAGDDxTPt3bqg4bpHAkwKT90DcgM&#10;bBKvyT8U97ipG5XBVh5IzRpinjDi6lsbnugb0PAgiKB7o3KgtYYSzAfE/wB6my7d5Z0GF2jklSaP&#10;dFgBt+C07VXMVGwkxc3riiUPR45MDvVvoNcqJbPutsK5GMk/4q1creN1cSxAA/B4pzQ3LNoi27iZ&#10;P4xQpovdz2b376j3MSGK8CCI8Uom03rsGGndxVY7l9jBSIk84MHkVC1dYmCzH9b75yAaO0MXFlnd&#10;uPsKllk5M9iO4qpu7wdu1Lm5ZOPNPC/aJCAHaSQrnvGYNU63pZnNwlF6MZz5pOWVobjGUAVS62is&#10;jbBzkeKLYCliCIMSpEGPgCvIQSm1B56zzHeoaYl1O0xJJLHv+KxyofFvjk2/0C4xVLguKIwqlcFh&#10;mPxWyF3tlgqoGuZYk4HcqprVPRb1xNrEI/SBBPJ+at01Fy4CVeUVpK8kfHz8Vgyq5Pk6WCW2KstD&#10;/wB/pCl2GFHEf81Ta1bb29+0hQxXmSp+aeLOdjAAPyyloJgyKRu+3es3wdk+5wTk9wYoIhzldmqC&#10;wtxmbc6gz0A4qw0qMWXCwOqDM47VlnR1che/2z1R8VJbItXbILFt4JC8SP8AamMzxG9IsuzMnLfb&#10;EQD8GrG3oz+t7Vic7CpAiI80lachwBaV+nG6SV/+KNP6f3CHIdcCQFMkfKAcmlSXJpgrPFixVWZk&#10;UkKFMOPyT2FK3UW1Z+z/AOWlk7wRTi3EG4p7ZbapIgh4/FYtqN99A7Q43SGADf8AFCG4lRcW7cLI&#10;FUTnJgMT3qD2z7d6OsDl5iDVimlvOwKJ+mqlNxMkHmJoYsrDfYcEMPAGcx5q7F7QgssET3HwwGxp&#10;+6fmpiQ7q6sFaCC3x80kLyrbdR/ZssF8D8UXTXEkqz7hIKs/EsKppjIyRbae/G67s3sZT9QdAHaR&#10;3rF4OvQSuFkt5mg2HJYSIFs7SQfu/wDao61rRUhbYJC89gSeQKz3yP3B7LIbjuzkow2oVGIHMnzW&#10;2+kXrftv72ku+2xkFJJUjE7uc1zxXvMzgEsVZYE4X/2FbRoNarteUM0nKndG3aP8qttipm5WdfbE&#10;q1tgS427Adqr3yZJxzWy+k/UNqy1wW7jKAO6/PArlC+r3UFjZd2kg5JlyeceRTdj1jZvCMw2EsCI&#10;IcEZ/rVqDZn/AKhQppHdNT9QWdmnLcXBLhcbFXifNap6h6mLqFuFAG3/ABkMcRXOdB68JuiYVLUF&#10;iZG1z3FVz+tWBKBXJnBngDAANWsdF/1EpJl36v6uW1NwW2ayzKZbDTPIA7GuY+ra2wWL7c2eSRMi&#10;rbW+p+57zMAyqog/aYHiK0DU343IAwKw2fnMVrhCqMcskubGdS7XE3GOobhImR2xQrCe61tBdDEi&#10;XkxEUtthjegI/MPmsyQkgYYbiVgZNaoOmjLKPfBYtb2reIgTCFu7T4oi6qDat+8RtDQS0Ajw1Ii+&#10;HWW3LAkGPHGfNCtNL9auXI3MR/fIrepJoSm4+jbdBrrRvXSpVGnk53L320bW6oWX3I4IKhUIHAPN&#10;axYuoqFnzdJkAfmmjfBuELO1gSf+KzZEma8eSQ/Nu4lyztHtnqUdye5oGouqmkiQiiT1ZM+KVYrD&#10;m3EKdrYhiTmmnAVWdz8iRyT5rMxxUXR7RUlJJyPmvJcQI8kC5xtPBqN5QFUm0SSpUHk/mgrpJRSB&#10;IX7g1UhTs8rLclG3QIg+K2z0sJB23FIYAEL2PkTWo3MG8wZQoIDd+3FXvpmrWyFZ4ANsBV/Pehmu&#10;CQ/uRtCXA5ViuwLK5aWP4ig3m2ABQGUQonEd5qSXFuAIbYIJ5/apPg0vpRudv0XeHINZ6Nqb4GtR&#10;atXApZASrEoxGfmYrWtZbX3LkWmBBkqcCeMVdNd3siPtfaCB1dj/AMVR+0S93cXaDIJwfxRwQE2S&#10;0d5GBtgb4kdeJNSsWrocQCRIAaIM9zUDahWcGSCMfJ+aYW1cc+7tdi0KsGNxHxRERBkuncrEMinc&#10;0GZJpUWrl9Sy2QSrwonaB8GrpdB7bOvWpZiCP2xWL+gtojHKbcNHMnjNXF9ANXfBrNy17l9yLe3p&#10;O0TILDsKJprVy6pBtwAZZrZgg1D1G2FdbYJVoDzyVI8VnTXiGbqPUu2AefzWtMy1yXr20tsV+6YY&#10;kcg1L+YDi4QkksGTwD3NVV7UAbdrKCpgIZO0Che4xg71C7ok4A/Hmq3/AKLcP2Nazeu+Ol3wQDxW&#10;vXwBcLIoO9clsgHyKvDcQo9w7iQYJAjdVDeZbV0YjBlSZmaGPLAcaXYK7YUFGvKwWJBUc0umnIN1&#10;5AX/AA8SPFOWbxFzbs6QobbM0rcYuhO/pOQpGFijYH+Ayv0o8hCo+wHIpvT5JQrtQZEdyaDuti2E&#10;/aREtyJqE23WDaBiAreaU12HHtDIOwhPZk5hmGDTN0grtLy20HdiSKyd+7YUBUGQZkzUQS279JFZ&#10;AeMZNLs0qLJacXf0hsLqQQs8YrZvS9MLambYuIAr89ye1ayttf0uuJIIcjit79ECn2vb2QpMcljN&#10;LyNkNgs6Xkvau5fHgCvatgbt+1hYtwN2P7MasktM2mLPc44yRHxWLtzTstuzvwQTu271oIzY/dS6&#10;OYerKHadspsKrH7yK0W/uViwLJuEHwK6b6xb3LbV7bAIZTtug9o4rlvqdwC7gPufdukmPwa2wnuS&#10;MLi02/kptUytBjcy8dgaqL+Sd8CeTzEVY6i3dRUAtbWY4zwKWe9ct3CBYEeDWhN0ZGlyU95QSndY&#10;z8CkWIMYNO6h5YhlC4pOGG7qkHFOiJC27dxZkjjBo2m2DLHPH5rNv3UQTHXgE1izshZG6OYqN9hJ&#10;D1ncmwKTMFsHFW+kS4TuCsEiWMxVZZQLZW4FHJHma2fQaH3OU8Ynk1WPsmW1FtLo336Sti7cTapP&#10;jP7a+lPSNO+nuEu5YIoJEdI+J7xXKvpb6d6bD3NOAFgK6GOqe4r6G9M0qEsNyq+AAp6t3x5Fej0e&#10;N7U6OG1K5Srj0bB6JqLgtW3COSzswLZx5kcCmfXPVbTC4oBIRlIZsif96eu6V7WnCmzhBEr05OYW&#10;a0v1DV6japUt7ZSeAYI8eR5rVky7YNmiCeRxh7bRpPrt/qJZ22zAE5xyMVwT6u1ln3Lw4JA6h3iu&#10;u/UGp3B0QQk/tGIOcz3rgn1BqwzG0yghWlgfPgV43WZVOVnq1h+xj2Jdmg6wRdR8zxnzWuajN1yW&#10;WWOfGK2XXlGdyTtRlwO4NawQBIVBPIJzQYFxZzcypibWWgmMTgCp2luiF3QWzxIody3uYDdtgTVn&#10;pNr3EIWCOfkU+XRnUUP6EPbth3Dcxinrs223le07eFIrwsg7Tv44JGFP4oWpukwATs7tHesTacjS&#10;lwUWrZ3DOSRniqy48bSGzTz3QgZgDjJM4NVjOSLkKATmt0IipUgbMQxG6rGxbVgYJkd5xmqtQTt5&#10;4p9FVrf5OKNgpovtCN7Ku87lJAPINdM+nbLb19p1PtzuZjXJrV8BunuMfnzW++jXgXslZCg9R/8A&#10;KtemfZzNY6aVH1B6DeZLWjG9C64gLPI4H+9dO030mdRYR3tgXYne2QCTkAea5p/DSy2qvww3SQzt&#10;2VV/wivpfVlUtIG6iIULMRu4rrQxJxN+mzK9rT66PnT176J02/VLl1E4PKmvl76r9GGk1Bi0pDHb&#10;mZH96+2fW/VPT1C+0qB1yQrEqVGJavnD6/0EWPeLi4WLIvwAewFcvXtRpvg0ZdKu4c12cLS2iMrZ&#10;DA9q3b0m6qWs3SpnGOZ81oxZlBCvyYzyIq/9L14LW16pmR8Vz/u8MTsTcbO3ejes37alluiNgUxl&#10;Qp+O1du/h1dsHUJuVXQvvV2/dOOPivlfSKt265BZZjAPiuy/RXqentaywvuMhEdcwJ4rl+bnmno8&#10;sY/9p2PC5oY9dicqrcj7lva9bdhAmGQSSDG4D4FcP9f1dy5duvvdQSwdTEb2Hauxej6G/wCoaW3c&#10;Qs25RuJjI+KrfW/o9Qqvca0gtw0HE/ljX51l9PanJmcpQ9n6Iw+YwrEtsl0fGP8AENE9tkuWP+0k&#10;A9zI8V8nam4Q+GIjIavrf+Julu6Zrm9Cqsz7XGZH/FfIXqf6d9xuDiYE4r7X9I6Cel07hKz4n9Za&#10;6Gp1KlGrOl/TXq62rayqncchvtz3r6A+h/XrQLr0AftkSDmZFfH9n1I2zaVZPRHEit89D9TvW7iO&#10;l+FdIYA5x4r3+LMo3T7PDY8k4Xavno+3m9aZ7iXPZUoFYCe5rUfXH32n33ma3uhJ5XdWifT/AK8N&#10;R7KMzsgcb17Qa2H1XXot51ZdsbkJYz0niBRznCdfo1R1MnFxpqzjH11pbd4XbYUi8ogEYBEVwHW6&#10;R7TKkMs4zX0V65rLbi5tJuFgFOIhfmuRfUGmFy45AKbYgEzMeK582k2y44Uldmu6TSFkLTx3GeKu&#10;LGwXciQonafJpbS2RLDeAzDMcYrYdHZDbmdY6RC/70lZkVPE7Lb0y9bhe25TiIApkaVr7oFBkoxM&#10;ZFWPpuhhk9xk2f4/BHmOa6T6V6SXa1+oh3SfbiS0UzFLdaFtOv0cXu/S1+9ZXY77iY/ofJNalr/R&#10;NRpizlCAp6XEmSK+7PQP4be6puXY2xMZDuG/PEUv69/C/RNY2W9QltisGer5iRQZ4Sj6NWn02ScN&#10;6uv32fn5qfclVb/CCRFT0+pj3JaYyoHgV0r68+lH9NO+2RnHmI+a5A5MyAd643UvG2xOS03Z036W&#10;9Ucm2SQQcEd89ya+qv4c/Wyktpb52qBsR5hRHcGvh7Seq3bCq0CEMR3zW3aP1y+DO5ZMdB4Hgiuh&#10;pnsUuuRMZtdW2j9CNdrzq9KjWb/DdQG1RHk+ZrlP1HrreitXdlzaXIRQDIABk1x/0X6z1rBE3hlT&#10;lGA9ujeoesvqSxvXQUB2hOxB8CnZcn49jcOonkbW2q9msfU72Ll7UO1xiJ429zzNcbvqpubkBVJP&#10;HcV071dgw6TlP2iePJmtK1VhWukgTwRtrCuFY2auVVyUlixc3ZZcCFHFbJoiekboKkHwYFJW/u2s&#10;erd37k1sGh05e6We2C4ECeDVLIJ+zUolporLXdyoCzNwBmtx0H0dqXbfKkgr92AN1bD9O+hj20cL&#10;twFLxA2uMgfNfTn8Ofpu3c9x20q+3tkbxl1jv+KNuc1cKAlgkpx57PljV/ww9SFq8w0dy4JAYRKZ&#10;8GtL9U+kdT6ajJesvajjBEg1+nF9LFlAXQ7GA220Xha5L9Y+l6DUWzZvWQNxIVVjMjBZz4oZ4slq&#10;2jX9qK/tPz1GwXmFxJ25k4OO1bl6N6wArn3I427RnFXn1t9NWbGqBVFcKqmEkEVzhnNl5l5g/dwA&#10;O9VFba/Ylx3t8q4s+h/Tfq+2vtS3DgkMpG6tt1f1kLptoR9pJUA5A+O0V8YP6w9twSzFlkjM4NbR&#10;ofqpdlsG44IkMTmAfFdCE1FIzyk7dSpe7O0a71trwQSyW9zhcfcGrRtXat3GTqCvO0EmctVSPXkv&#10;7re8oWAiIGFrLa21dW2mxi5LQxwDS8mRSG4FaRUeuTZ/TG0tEFh5HNc/1gW3uK7gu37jW8eo6kW7&#10;aIV7/mK0r1W4diiQDMNWV9mh07ZqrbwZZ4ng05pyTZwASMimtQq3nD7CQogT5o3p3pb6n3d4O7t2&#10;n8UxSSRhyqmDv3TsQFOr45zSF5ZLXAdogYnvXSbP0lKMODAEtWveq/TN3Tm4yphRLeQTTIuwNjTV&#10;mlNvDGZEiJrcPp7Qqz2mNwyxwV+PNaubLMSWXKDitt9IdrYTa5PtwxIGKzai0h+PGpWfY/8AD3R2&#10;29n2rDBXWG3Rkjx4rqOv0lsBgz4gRjndj/Kvnj6V+qR7enh9r7SMGR1fArsNj6otNbVrqgBWEXD0&#10;geZ80ehglFX2b1qoJJfo1L6t9OtouyCG9o7XX9/5HkV8xfVodG6MluhicARXdfrD6gDK2y6rK7M4&#10;jEba+e/X9S2otsnvDDEgeZrpPHFqzl54JuaS5OXa+wbTOoON1VzLDEZJq09TVVIAaSRJ+KqRzzWY&#10;bBUkZeYjNQbvImiHbuJ3SBWQkj85qrCBkQRQzzinTpbn+HFAe0VJqJlJoDXgDgisxWAM5oiz24Zr&#10;1S21EHNQtEoFSn8/2qKgEEmsSfioEbZe1E3FbqaB3xmo7rrgoHDEDE0J2YHMwMzUFAdWWSCeoA4m&#10;lJCG2EZvu3Dtmh79ypjHYA5NRa+F6dpM+e0UFmKk4iKsCzAYSRu2ziOYqaoxCncME0AhdzeZog08&#10;sC0k1RE0YV4JYED48U7Yf2zG1ZPc5zUf5YyGgdPINBYlGBZeRjFU+Qtxd2QiwgZhuM02ou4IU8wr&#10;yDEUraUILnuEswAP5FPC2p6YxtBkYianBVMzqJgtEgsAZEEGte1lgF2Xgg8jxVxeuuSg3kqVJANU&#10;Vxizl5VYHANCnyUuz22duTHngilnUsx6tx3QPxU2LAQTnnFDBJGV5MmjQbZhto8QTwOaiwY7oOJq&#10;cru6rYE96wRtxVlxZkqvSpBmJJNeTaTAAMcTUijbVG2cVBmAC8E4wKgRMAxLHMQRXtwG/wAEAf1q&#10;TKRmMk5mhS4JgjGDNUmSggVIMjnAAqOVVZAAn+tZToY1EQpYE8/2NSyUDZTtx5mvMYOTO6jEEHsZ&#10;8ftqISZxI7E1ZVMhsG+Rgd5ouBDCBBqDIFmpLtVnJESOkDmoRoMrbMsx+QKPacKSYzFLNBC4ksJN&#10;MrfI2IEDdQk/FLaIjPui4Em1gmp6ZQzNAYtGBFDvkbmEECeKJYuTuAYq1CXSLNLVrbbG3qnDcbT8&#10;08lkblBQFd2xiexPiaT3EAByu8cEd6YD3HW3N04MzS238gbaM3tMdtxdo3KYBbA21VX7Qtqxddzf&#10;6eDVvqAXspLC4wwXOJqg1TrDTIaYII5FFjbbIxHcrNKcE1N7IwQZEDBNZVwxYDANTWyw5SZHSe1P&#10;sqkCIUHcv29xUbSqzYXI4mp3LWEaZFMqqhbYZTLSQOKOKsCbpAFTLgsZiZAkCiLbuBDCbvzTFtot&#10;sVeCMEDk0Rrz7CZLKYUE9qZsM/3JfBWs1zbhQSMGiW23FRwyjA+DU7topO27J/tSwQBZZiGJjFKa&#10;NcKaCQXYEggEdJrCI1yJMCORism4W2r2Q/3FCJALJuOThRULpEt0HapzOSKPIjOTFB3MRsZSo5Yj&#10;mRWIYqoQboFWgXQxg7lJJ4mKKrqWbr2naFBNC324OCGOD+airA4OQO8d6oEYVTIU/tzIo4UCXLCT&#10;gicx80kwhkMj5zxRE2ruAb7jAqihuzeNtWgnrMkzFTBVkZ8gEECT/nQmS8O3J2j4r2wOVQMrKuah&#10;EwZln/ImeKIggzzXgpZUQRAJPVWQlx16kjb3mrRYuSoJdFbJ2kDimSvvEbTwP3UG6zShBKg/2NYv&#10;MRAYbcSCPNXRQX3gRdkYxEnxXhc2gZIJ4xNZDMEG5ctwvmkzgPsJ3GJLHipRSsN7i7QrEwTIorkK&#10;CQVYK3AJyKwrlUSGLAHqjNYcoywUII47TQjUn8mQ+0mAdxBImlUYOi+4uWyYwcVm5cYIvSSw5kZ/&#10;FZJiCtvqC4nvNWiqMKiAuEY7YyBz/eo3nWVBnsKyM7QYCTn8161hmMkgHDEd6v2y6VEYaSUYjtWb&#10;SkqyBlYlsT2isjf1uXIAhTWXlH7gtAAGMGrpA0HZUktO6BwMQfiorvVeoRAGCZqVu24d1CztI4rA&#10;dd24292TOc1KIgr6eQgZzvLfYpoV+SxZoEGAoxAoisQkp1bjPzQ7kbzCkEiWzVksitxgHlQQD1Hx&#10;NGY72WOyyBQXLttAtgefBr10hXcgmTwB2qFlvpdQGVnP7VgD/WndPqWClQsEn7oEAVQ25e2FKcky&#10;ZqexmFtVkDgycRUFyVstL7vF1iVbf3nsKqku3HKPuIAMLGRipqrAcB2U9I8AUTUW7e1CFKljjMCa&#10;gTjwLGU91l4knqrItMqklv2jaoOBUH3odhX7YB+RRmdukmSpXnggVQsgLSMpK3CpP3TWCQiKGTpH&#10;EDk1l7YHIJXdXncbVJMopkA8VVsOKIHYrM0MewUDtR7KE7oKg8xQ2vKdwUbWavIwkduwbyaENDCX&#10;gu+VVcQo80fam5I8DHmlLTbYS5JgzMUawvUSLm1ScTmPFU0EmPIkC4iss/4SIIqaJZ+/jIlfMVX/&#10;AMtdHUWG8mCZy1EBhQ33ZgZoCNljIu3SVUb/ANsYijAPtdnC5lYPaOwpfcdymAIGDHfwKIodiLSp&#10;JOFU4j8k1VA2ett7TF0e4EmBGIrz6UOHdrgIucNMkR2q2s6S4A5NiV3Qw7GPFbJZ9DllIRCu3ftm&#10;Yn/FQyddBfam42jnOFna8rGR3oosJIdpmIxyQK3i76E224y2z2EcEHxVJrfTFREILdIkiJBqpSpA&#10;ptd2a37SursG7TWDbFsbd0yQR5k0Zd253RgDMsD/AIaj7a+8HyAACIoW7Hxpk2ADW0B+S0T/AEpd&#10;rj3GuQYJTJjpx2piwx3/ALWjc0DJg0K8pKtsuLtiMjGaiZckJC1ClkuQTkgVBGLMm1YI+4zzTRsg&#10;Fht6ts4GB/WpJZRkCoy4A3E0zchW1gbKnZkwZgfHzUnRk9xhMbskd6zdt25I3E8ECOTWQvM3AnxQ&#10;uSGRizz2N6KS3U2NxHFRA3PtZgQInGSRTBKbbQZg6wYI5ocujFrgLBOY+apMN0DuG85UPbFpSSUM&#10;xvFWmltb0XeNijmM7jVcpDLgBtk/dzmrzRPIlctMrHLUvJKkSKto2z030dT7LAQjGRsO7MVtOn+n&#10;mu6W0AuyDkGZMH7iMn+lJehe05tIotxcBLZhwR4PAiurenXWLMAsNG4sWMmOJauDqs8lJ8nawaSG&#10;SuDmvqP077am6HW5B9thwxHPFaBrvRt7TbTDGSp7fivpm5oNM1u0w01v7mbD9WfPgiua+r+nom5S&#10;CpZpCDML/iZqPR61p0xGt8e4fknSOHsl8FSbW0ARBNSe2UF0/YR8zOcmrb1cxcNpHA2tDl+WHxVW&#10;iWyW3klSefiu+uVZzCd3TFVDAiGgyO4NUmo0wN6FYqh7gzVpbsB1mZAMLtPFVt9CdwgCCQW4Jmog&#10;ZtUZ0lm3b6oLQDmjWGm2DsyMz3isaZSbZYOFjENmSKaW27OGaAuD+fzVlRapAFVnMLI3ZJjqxS99&#10;ywZd5ONoxAAq2/S9z9ItHZRjiqrV6cAKdrTlsVaLcha2oJVPeDiCKxp0ylskqoMT5odpXUbWG3wV&#10;jcJojgBbQa4WbyKMANabaxXgrNBQsbLqQY3yAO0UW1atsUltpnk9waiJVrhMEZEzVWGl+xdlkSxY&#10;Mplago6ZlQFBk0W3Ya862xvkDlcc1D20lRsMzAUj7iO9VZQNlFsPtZCY6e9et3vAAaPyDU3XYcBW&#10;4EDsTWUeFYe2CWyBEAVVgsOLV2LY2kqMmMAVgWdlwDedoJMUC2u4N7h2hewp3TEK0yqg4zUboJQT&#10;9kFvW0tshUBmI4wceKhvLbFe1Fp8k8xR7iKGCttMyOrkUBHncgZtozEd6Cw1wLMrL0AblJgluahf&#10;gMyECRG6KPcLEiQwMiJFENnbulNu4Rn/AFmjRTFd6G9ZlQwKEVKyy7ACSNrGDyZrw2e5wJg8Zo1q&#10;2o7QInGTNUyjxJDAqAT84ABqJRHdvbWSrYg4/NMsIAGxWMhs8kVBlFy6gIKSszxgUNlMSuovuMTG&#10;4EzBxQrbIipyQxO5qmEAb/tYVjGefzUEBZXLvsG77QP201LgBsUUHE45HwaI0Ap1QBA/pTpu29zg&#10;SUwFoO237jgyzTx4FFYNC4B3MsyGBg1lJwt1Pu4rElMqOGINFazDNtO/AP4qwRdwSh2pImADUrSw&#10;wE7Y5HFeDlyuCdorBwoLYJxmoXZg9AVWHDSIoFyWXczEQePJo7jAIOePjNBLEQCATxHmrQV2LkCc&#10;pUWUiSG70R23QZODEGoqCRE/FHQKbJByQSwHjbS6rhpzR1A3bSsmpglAQVgnGaoL4AFWkNI8VhVn&#10;ifkjimFUqGnmZqAUPgA+fE1RKF2XackfkCoKAKYJG0eZqFxSCMVZaAMKxto6gEmvREjdV2WgBTP5&#10;rEEd6K04rAXirLB7MYmoHOTU2yak2KhCPzRogqaiDPJxRD2lapsgMrBjmayV6jnEVM24iDUmO4GJ&#10;ihsgErA7wak0MxqJYduTXl4zxREIqP7iiAQp6qGIEE/0rIiTnFQhlpbMV5hkTiolcSKkwAPxVlUZ&#10;245+BUIxzUyuM1FeapESJlTxsHFYgcE+K85+a9tM5z4qFmU7zUBMnGZ71IGBxkVlVUkY7VRDGzvF&#10;ekEZ5I71MCZMwKwZAbyDUIe2EhcURUEgK0mom0ZWTJOcV4LE5/rUKPRyGXB4rI4GB4ntQ2kZ5BNF&#10;UA7jBI8VCMgAWMVER1Y4NTUGDggzArwEKSeewqFURCiRg17v4xUySRMUNZmD/nVooj5zWSIOMzg1&#10;IgxOPE0QNBEdqjZaBRJPYYipc8ipmS0nJrDMIgrNRMogUkn4rCjIAxUgBuMnEUOBJiZoiBBgioF+&#10;oyaMSOmTzyag0wVJmDQ2QlC7FkSTUtveccVBftjdmKxBINCW2QAzk1kZmayD1R81INJUE4mKuyAi&#10;ABUgp7ipMIkc5ioHjjvRF0ZAMz8VjGYokCSPmazbJ3CpYPtcgj8mvSfPFEfGInNYA56cVLKBNicc&#10;5qcGZqbWlCzI54qSNsxE1CzFrPJ/uKkUOwCREzUTO4zwa9k7fgRQl2iNsiHjkijbo29IInIrKsTE&#10;rgCs5U7dvzPkVCIw4PMCaw25DBjGBWQ87hxUTLLE5qizEg4JJoiGSZOF7UHzkkmiQMkJjbmTmrIe&#10;Lgqqziih2kTGKAjEjCCswAokEk1AGTNwZ2c9ql7mH8ipWmPHAIImohrZ2gJFUWkTtuQFGds98c0Q&#10;ObfSGGBAPmaggYm5DBl+ajJgH2+KhdBQelRCgk1HdI5bJyPBqIA6SZ+KwJ6gG28yT3qA9E7bTIk7&#10;IzNYFthtbdIGM5ioLBBiTRTLt90GKhYR8gswB/Joa43deTn8UNR0CV6ZpgMssDaEmqLoDAZp42j+&#10;81l2SCNp/oeYqSloncKwFLAS2CIqFGFwGgnxWSyHaT281DggyZEyDUFIyxA8VZLYbfIJLc4qS3ip&#10;ABAzPHNAiVkkgrxAqTqYXMmOKlBWzBJjIOe9TdNrWuqAa8q4w24969bJZSJURnNUWT6QYJiZMg81&#10;FXBkSY81F3IImDOIqIHT5HxVFXyZZ4M4iBwKw67YkHceTRFVMblOT2qIaJwCAcTyKsiRBCuRP5ms&#10;W3CFth5gE1FhxJ+TWTlpidoqyuSW4jOR+KkXEQeY5qIBIBPY4BrDEr0lRJzIqBckhMEydwApmwwm&#10;SIJ80JmIQkAUG2UyIIFCFyEGC27OeRXj9xxgZAobAXATnxE1lVDdvjmrKZhxweZ7CpgSYCieaH07&#10;V5J8eaztCT1Y/wA/xVg2eYEjCxAk1jfuUjZ8yea8vdZjg+a9tL8+ek1CWYg7Ug84FGWCCDxOB5ND&#10;UhTJVgOI+akwAXLZ7VCEwEDEK2AJB8moe5kmAxMDFDADNWSoLyJgZqFckt8dvxWSSTM5YZNRIWZn&#10;HevAZjccjFUXZN2YoAeBUIMY/GawzEHgz/rXiGCgSYOSKiJZMQCFJPg1hldYDYg+a8CZIOc89zUd&#10;0jjAP9ahZOQ6ONmTxUYU+3jzgYmstt5P3cSKHiQT2qECkAkypycCov1EDeTjJqDh2IOQO1R3SQMZ&#10;q6KbYezcaHVZzWPeacSDMn5isBoHTXmEFozB7VKLtktxfcxrzPmQP2wRQ2bI+axufdgAET/WoU2w&#10;gUtleRAzWfnb9vPyagQIQHGZrwPJ3TFQoI9zdDYE1HduJ4GOagH6T37iMVkEbQGBPmoVQUAqqKq5&#10;M1i2x5eJJqIJxPAGKkHlOZAqqKGEZhJgYjp8CiK4CkGCAxPPAqCNtBkEdP8AXNSC3PcAQiNsEGqo&#10;JWC3DryJPBrAWUJ2Rin7DmQOS0ggioajSXY62JP+Q/NWFt4K8WmAY9h4qYGwBgvV3mrFtGsSLmNu&#10;RxFDCs27axKvj81YtgV05JMJO3MzTaabcQ0TuEfGactWAWlRtkfkgCmFtBVUKDDkCaFlwQqugCuY&#10;u7txBPhQKYSwpusuzbyVJ7zVj7YFogLI4ZyIiKsTpzaNveqyDK95nihQcopFWuhcM6ssxnp+aLd0&#10;Ns7CiHcRwpiPJq2uWZK9xuBx+2aMLRQEoyPEdQxk1NrDUl0aslpltsqmNjTBjqJ4NFFq6iq92JYH&#10;qGattVoXi/IVhuEHwTSZ0jSyhogzC5BHmtEY2jM5tS4QJEUxKfcctHJpkKyFtqocBSvIJoRZh7hR&#10;olgIiZFM6Rvc9xIWSRG4YPmKNKityYVbTAKzJDFiITgTRRpE3PNwRtAn5oNwftI+2DC5ipIixu9z&#10;q5E+ahe5HrWQFTa5TJLf6TSkKUFoH7WmOTJpmwgawyus87u3PaoC29tVO3NsgeTBoJRBbMKVW2ok&#10;z+4RlY4o7OWK3RqCxK9WMSMcVhjZFx5tkDH5McUP+XZdnAkkmcY+KCg4zHFUkMp2BypllEwAPNSZ&#10;ntMItwvc92DDmsJqAoAKQCDkeR8VO26m5tALbThV44niqCTPIjKpi4WgdU+BwKj7Y32zIUO0bTBC&#10;0Z7YVEO0guJI/NZTb+m5RWlSCp/b/wC9KkOjR62brFiIlD3NMLeIk7tvELyG+axc1SkFAh2AyFI6&#10;pAqCDci22cqzKPbJxxyKHcHtIsXICcr+wcEzmalYNxCAU5EkcnxNYa+SbqklTgcTtAoSZAO8spI9&#10;wzHeoRJDtrTKNru+eDGI8f3pmxqDsuCDKs2+TAE0FkFwn7rS7tqvyDTKWVBXDFSYJieOWpEzVCNB&#10;7Or2G2zogJBhiP6jFWtz1J0N3pnpAZlEgeQB4PmqdhsyhO1CQJWKOti4Dd2NtCqGj8DIrNLGmN3u&#10;i8HqIO0bgd+MDqAHFLfzQcN+ltUSFx/h71T2m9m06i4SGEHEt/ep+2UREF6WiQQcqD5pbx0SMmFD&#10;O5aEG6ckYOeKMhGTcZiQAu0HuOZpJZNrew3MSGDkwRU/fuou9DCGSu3nd4qVY1zSSLixekyw2mWV&#10;GBkn4NWGnClNmIHJONveDFUCXmVrcsFZtsNEqB4nyTVhZ1YYWXLIrhwVt+fyaCSG4p8lwnt3NOSS&#10;HdUO4/Hwf9qKt9ggVrZO1VId4XDeAPFRvM2y6q3FKs5aFyv/ALxQ9IEKXegFgRLnsQc4NINQZhvv&#10;XFTJKAAKdu4ngk0k6tYtJ7dkhgNzD7mM4MmnS9whkt2ljaN7ERsM8j/amrpS019gSFYKAJ6ivg1C&#10;ONmuaoewLTW1AUjbuPJpFUVVUBm62GOWMGrC5YRbtnepmSI7LSuodUV4ulpYE4gmORTDLJ8li+o9&#10;sPIIVmBYN2I7iglOlrZvzMPnkeM9pqtV/cZCtuOTIM48T2qdsxJS2vWsSWMkrzmluAam2HcDIuqA&#10;+T143HyKmNWAGtFYaId4hSTwMdqwi2UG1gW6txNzgE9gaWv2trG1O899vGaukSmNnVyLIdVBUNB4&#10;X4j4pE+pCChfqf8Aqv4+DXrtiVUIXQA+2WOSIPMGgsiq+8OoPHHT+Y80yCQucAz6tybiDbBO3ByI&#10;4k0EXi5yVG1pCjyPmkbotpZ6GViOTmOeRR7KOEsZBzJD4FOURO0leLXNtuDuZSxLHjzSGqRrotLs&#10;DwApYdwO5p97gVfvAUENkSfxVdctXAPcUw2Scyf7VaBcRVrYm5uAJWFM/FRv2hN7I2n7N3+0UwSF&#10;QNs3e4MzwJoNpizEMS6DIAGPyaYhLRKy1xbhQuGXlsdK1g6i4TdZG3R3AiCKO4ks535hCqmCCM0E&#10;3LgKOgCKJ2g8N2olJg1+xRrg6r26QGE9smi2NUfacm4VK9S/+9SVSCzbWA7r2BP+9BRTubazNKEs&#10;CMx2otxFZcNeNlkAks6gsD/jPAqa3LhTbIZy05yABSWlmSN/VvKy3IAHIp+2DaQcsRALUtmlEbto&#10;M6gMftBYg8k94rPuQ1slCstkqZkCju9oK8Wykt0/JIpG5btWnhrgJeFDKDheTNCRmLgtjpLEy26F&#10;hZB+aHa0wT2lLHbkwcmPzWCoPuNaVDOFH3HBglRUJZRkuIfBIjbFUL9l9oLzMwVnuIysADgSrd4q&#10;1M+9dKMCC5AzOF71S6BCqm46MGWWVyfuxECrDToFYb2ACmNxxk4yB4mly7HwZgoxe2EKuIzA2kN2&#10;oIsFlAcgWvdksMSaNq9TaQXLYUyIKk4CxVYNp9vcCyO8BSSuOKiJJlgtncy21QhWcW9xOD+BW2ek&#10;aEvCe9wPcWc7dtavpr9r3DblgFaTPAPAWa2u1qGgFRaVSBgYjyJottoPC+XZYtpLlxWIvKbitJec&#10;/wBQfHiqLWIEuXS90OWTLLhc+e1WVrXW7tx1Zth2YMYJAiaS1V7+Yt3AQPbAlABAJ7gj81cYUNyN&#10;VwaFrbIKpuuBdo7ZjPeqlQon3MmSAUxAHcVtPqtq4oE7ZGI77e5A8VqVyUUFbrKpYrAOQRTYs52R&#10;Pcy204s7lElSEnZzM9zS14sdisoQbhAIkDxSiXGiCYHEnDGfFGtaiGaepgJhuAAO34orBsft3Dc3&#10;dY3FiwJGOOwqpOxmt3c+6Xw0ZIFTR7lwOTcIRgCscLUbdy4rIPfXiVB81EUxW4xLtbYGXMkigai5&#10;+huYEOrbZHYCmLj41EqQ07Y8mh7gyjEqOCTmR5qwQSuuy4yCQ6mQ+YNMaX9OSEkFgQR2Jr1u025z&#10;wXUyJ+KIjWvdYlTHtgGBQSYUVyrLBbHtvIubgWn/AJNAQEsWDglzAJGCO5FDawQGX3CFWOOTPmmW&#10;vyVVUBVRMlY5+B3pRp3oFqFu4BJaRtnwBW9fTuq2MG2DCwDwGPxWi3GUMre5J+4k9/8A3pyxqNrI&#10;ycMwODJxQyjYt5OVR025r1AQXED3C8PBPQG5pPUaxouLuIVyRtAysZxFa2moa0pdU2ssj7smfFLC&#10;8/t+5bw0yVPJPapsDjlY7r9UzWlCMdzrPVgrFc61pe7sYbjtUqf6mau9W7Io3OSZBVYzmtX1uyWY&#10;MZRsqcAE07EqE5clsr9ddXDbN4YwvkT3qm1QtAKolonPcmrLUKXKAko23okyKpb73gu8RuaQREZr&#10;XD0ZZUK329xl3GPzXnZWnome3470NklmmJHM0QKXgBIAbaWFOroQGtWmdoPIzinLRCmyyopBmYwS&#10;aDYsXN2wMBEwaaslm2zbG0EjxFLkxkRqwm1wAw6gCfFdT+nV3b3AB4ERImua6BbaXMna3aBIrtH0&#10;RoTcCH2p93eAvGVys03TK5pX7MWrytUkdz+mdMi8NBCi43ddxEYHeupenWmKe5dKkAgLAmD33Vrf&#10;o3pbXVVrfTKh0K9RBJ7T81v2ktLbILXSHbFyc16zFHiPBh+6nFL2iw1d5W01wQFYQ3tmdq/LnnNc&#10;715ubVchVHChSThs963T1XUuFv7TvWAAGOYHJgdvFc7+qPVVS0d4BcqNpUwsHFczy2bbBRXbOp4r&#10;EpZVO+Eco+q9Q6LctJciLm5ieWrhXrt1mvszsh2gYXtW/wD1TrGi6fdZluPnzIxXJ/UtS5AlBJJz&#10;MnxmvHOdujv5cl8soNU5LEAiBPNUJLEDrwZHFOalmu3L254gEYHNJF4tkBRhhGea6OKNJHHzyTfB&#10;LSj7ipk8Q3GOastCj53PtDNiM4pVHY3Bb9vcOY4yO1WmnZkDbQpkAlTykVWRgRRY3EdMArKwTPBq&#10;r1l4bQu0KHYnbMwKne1J2ke45ngxApW9qd7LsTMjdPNJjHnodfBSXRhoG0DOKVvMGJJj+lMavaWc&#10;gsdvE96WIMna3Sea3x6RnR60oWZJOOaat7iVJBAGIpMAAqpBarO0GyCRkSKqRF/A5Z0rEgkg4kQc&#10;ba3v0zaNm+2FX5zINaZo84fgxgd62v06yShg7XJwZ3QPxQQyOMkBPCsqaPoX6B9cs6W/Z91jZlTt&#10;e39xjjFdt1n1Ffvy29faa2o689TcmRXyV6XrCtyyHdmVTkjyOTIrpmm9cVUZC7SrTIM/bkGODXVh&#10;rlCHbExxS3q6Olamw9zc7psO4BA2VkVyv+IOu06qFLoXaHaFwCuIFbGPqW2iM6XTtdAJnmTknmuT&#10;fUmse6z7UZkJb2zEkA+a87r9Y8suz0mKUIYXUeWctv6Vrl33gqFWmSuKs9Bs9wtsyRB+BUL2j2te&#10;ClvtE9lNV19127Abiypk8TFLwycqVnOzKvRvek1m1LltN0svI7mui/S6+5ctSqgswDhuIrhGk1Vz&#10;duzmMdq6V6X6vdU2fcfYAOBjmuxp8alGmYPuLf07XZ95/S/1a+itIli8qu1vhZIB8D80l9S/WOsu&#10;BdvtpbYFQEJLQeWziuHei/V5u2LLWFRViHBaOMT8Gt4taca1A1xHYLLjYTBESQQOKOXh9Okmscb+&#10;TsY/M5GtqySo5f8AWRXXLqVts9142gARvYZY5r5G9b9ONjUNauKoyYkzmvtn1ywFs3R7kQovBuWP&#10;la+Zfqr060X3SjFHOAIiaRm00ca4MOTK8rs5Tp2ZVEpG0wc1u2kvbQjW13SJEftY1r+nssrEXLQU&#10;GTIwavvTk67ae3tQtwDzFJT5Rnjjad2de+kdSGvKfbUEDaQxhJ7k1tHq7NddwzdK9Tt+4RgVzn0z&#10;ZZYEKwZWJkZCz3+a3F1dggDhyVA5kGKapNOxuSUU2ahr7z+5eAd+kYUZkVonqh3LakzulQB9wnzX&#10;cbvoSuplVCow3GcEHwa0/wBQ+kkF4vaZSeVLmFYjxWXNk/E0Yua4Zx1iQ+wleltsg8firX0zUAEI&#10;VZQjGGnNH1/pZsXdr2o6jJAkz4qjW+qe23Tuk4J58ms0PyG5Kq7Ol6H1TebNqS6Ln7ee/Ndw+hNT&#10;/Ma2Ogs0ndgFfk18l6T1OLyxcZAcqBxmuo+h/UK6a4jG8sKZMYn810NNi2qTZkctyVNdn6D3bSLp&#10;rgf7ySo3HB2/d1DgmtB9au2rdq83swB9ttDn5j5rXvRvrc63TWZ1Nu7BwBlSfEHvSOv9Vt3Fuu11&#10;QWyoMx+Aa0z2uB18OVRizlH8QLVi5YfLXEcls554Ir5K9X0j27hUCEY9uxr6p+qPUPcZ7fthCTLD&#10;leMx8V88+qaffuMiSxkzWDa1OzmZalKTNHsQHPXz/qK2nROLhY+6SYAAAmqdbakk+3kGBHFXmh0g&#10;tOXPSowB3rRF0+REIt9G5aAhruEIUKFIDcnsa2q5bvQxFwSPuYkEAeK1XQ2LwuoikEzII7g10TTe&#10;i6rVbvdZlVkJACyGIMZ+KGb/ACSsJUm0c311y9JcxK9wOQarr+lN3aVhXYZjFdof6Ee6eTdRF3kq&#10;oT+hmqn1P+GutsFry2Ga37Ugj9pNBN8UmHFu3wcjs2NguBeplyzk8H4rbvR7ako5ZQbWfJM94rXN&#10;d6ff027esHdB+SasrV3YiAuAygyojIHzWZptjYyVxZ3j0e9YFq0HYddwODMT8CvpT+H3q63NBqUB&#10;61O2Vg7m+K+DrP1MtlLJe4xKiRuWe0RXRfpb+IDem3d6tsQptJmSxbzXT0qqKQvU5IqW5S4R9ypq&#10;2RVAdn3gAt/iHj4Nc69avq102rEwJUO4AJgzycEVpfon8VLN+3sNoNBGY2t+FE8eTQPqb6lsahL6&#10;olsKgSVJgwcyJrVkSfSK02qjJ8NOzj311fL6q66gxxOOfNcL+oLY014LPSyw0HK7q7N65dDsrDoD&#10;MTAydo8ngiuMeuW3ulyktu7MJz5BrnT5a/RcIbVO+2zRNezdaiNscgzEUjpNfcDRGIiOauLujBDW&#10;j0mZIGTiqsaRxFzMAirT4EyTRumg1d103kBlcAdIgiKuLt0KXck+2VEDiaotNbbcxBxGQOM9zVjd&#10;0Woe0xxtbI8VHJcFYp1aQq7IAOlixUmQeBWtXHLRueewFXD2XkM9o7mEEg4ikbdmWLe20zJgYPah&#10;fDClJ2C0tq612y7MIBI2iuqfS3ofu3FkbVJZjtImBWkW7YWNoYKrQ4H3Gt++mfULVt2QuQHba+7u&#10;p8UpTlvVBJJuKl0bPtQJcYLADBZT7orW9baZLd/3DCkBQ0SSp4rcNTr9IA1yzlVPQhPI74Far6l6&#10;jbUsUu7mc70geOVrdFl6jFCNUzlvrXpyW7rG2QogQ0yDVUl8pbDhtkNBPAMVaeralLzKVQsCCc1S&#10;Gw7+2iMS4O6CMAeKVlimxMJtWbppfWFsN+m2xjwVrbD9XX7dtVaW2/1DDzXGxdhmuEQoMEU/a9QZ&#10;LbRyuNvKipCSjxQM90pJ9G9ep+uNfvp4YEyOGNc49QvIVKlCGUmSDM0ZtSNoL7lyeqao9RqWclZV&#10;o4NOWa2DHFJW222yva6xBMYPNCgTWHmZMyOw7V5c470I63RJLW5goXvW5em+ik7NynnE1TemWVa7&#10;bErlog12b030r3dMWDhRAzPOaTkmugdkpypM0+96Ra6x7YndAANa3qfSmPuQoEcdq61c01pveQ2i&#10;ApAMzMrWt+p+l7rYd3KbgTPzRYsa+WA8MrfLOP37JVjmkzArZvVrQVuBBySK164FnBp4UZgZrBrJ&#10;rIXjFWMPACh5oyrM1Hb8f51Cy/u7lwhLZz4FTuKxKz+3x2rPSAIaFmCKCoUEKSfj5pZnIOssWDZ4&#10;molGDGBwOZqQJB6TWJncQf6nAq7BPJjmJic+DTumVnGBCD570sjMXHSGYf2pn2QADGQ0gRzNDJlN&#10;jRkCCA3cRzAo7IrwQMHj4HillOWCcNAHn8U1p7qPb2F8KfsbEmgaCUgF6FuNdCkSODWV1Zi4WJkg&#10;HHFRuIUkXWiZgzIFK7toOxF2uAC0zNQLcHv6jeqFlBgdjEfmqq7tgnbH4NMOQYgkefmlroJbBjsR&#10;4oolnkgBgGg7eCMmpKTbgE1GV3JXhtgQrYk5zREZP3FG6WJPk0Qp1GAcCQDQ5YIDjb3qasg3dcmB&#10;/aoUYWQBIIMyKw6tvJ2jAmKk9wAcTMEHipumDAXccgzVFpgGAMT+TRJBlYkg5NYeQyec7iBWLbmG&#10;+6owrZllUk8ntntWGImGE+IFYQffPHY0S1MklIM1RdmLe3aZuAGKEwkAR3GBXnYFo2HBgntFejac&#10;E+ZirJbMvaKNmd3IArO6HV95J7+RWboJUwZxkisC1gBUzHeoU2Z3zIzM/wCVHCwo7A0JSOTM+aKC&#10;HVSZJPaqZRBVEL1U3ZYm4AVAxBNKllLKOqKntYMs/tMj5AoWRMfUqqBtwBWYY5ppAtwMFtLsg8mM&#10;+apbFwglFbyc9pohutuAUgwPxNDsCcyybUK6ou37QAueJpW4JYBkP45NLO07pYg4kHABoounakc8&#10;Mx5q1GgW7Iw5IKREwVOMVD2w21SBC8ZqSrato5yCM+c17cSDuEnzRg7QOcTKleKPtaSTO7sPIoL8&#10;KoPER8zTCXJcTAHO40yLBnEmiWxvxs6ZmZmiJBVfcO3EAAYgUBWBs7R+05NYDXCkbpVc0yxW0nNu&#10;Lm0GTkzyaWskb2H3FoH4rzM9xl545ArwfiRz3FKbHwVIgzbC04nkDM1G6rDZAz2rO4Be4njHFRUX&#10;DjdhcqD3qiBSVaAbhnk9xXtzOehoKkSeMUEcWc8tkeKYcrvA3cmcCrKCJ7TSxUiJg8zUx7eCnSOY&#10;PFCZgAA0HPQQfNRXACswjdtJNUUTusBMJIxJHANTDlpGzmNx5qTsqNb6ZtgZnFecQylTho5zUKsy&#10;SDtZSM4bcaYhQUAIOP2ilQoYl2GBTLMgCNBG1sVdE7JadVFxQDjv3JJqYBMKrhs5nERS/wDMgI0L&#10;EOYPE0RrpbrTh4GeRFWUjHdgEmQeex+KkpUp3BwYI5FZa2WYsLeduSDHFYURbIJyDMiiLRhLDFkI&#10;xMiTzQRb34ONo/HHmiteMKTLH9pPzWLikwjlQV5KieaGQUUQtwj5DBW7Tya86DoBcgc4M1g6kKzL&#10;cMhSNsf70Z2aL0FTwFABMzzQjPQBULHBLAeO/wCansYqFtkQMkN2NSIKkEDaeCBQ764PXjuBkt8V&#10;YEhIkoxDQ3mOATRLat2M5wKIel8KIbChqA9sqXUqB5M5FWqAthFMsVafJp1jBxBcGZalAYb7JEST&#10;U5tuGgbiRMmra/Re4aFsI8MQWZ/NQId7xfEriZ84zQhd3hfcEPtlSP2xUAVydpbdme+KGyBBaYFF&#10;A4P5AqbWSpIUA7hyaB7jMQRaYAmJ71MAKRFrOVAJ5NGWuTyk298zAiCKACQpgGA+e5okbVCMpLT2&#10;rJuqtqASDugkVC2gqKruxCHIJnjAoyZVjER9sGl1BQ/aSDmRUOoBiuOrHxUF1yWSreFtDgMcSPHk&#10;0NnuszDcDtGPmhajeAggRGTQTBRAccwDjA81Cz0neBBnuT5+KhdclVKtunpM8yKJZuCWYlTOADgE&#10;isuQEMiNuTs4FRsvZQZFdrYMyFOTQrYaSFEgmSaisEgBektuE0W06uSsBQcigLoAFJUqyFyT+IFF&#10;FswCDuUdvHzRhhyeVtrUUtku0GR4/wAW6qKJySCD4kEmpq63FVyu1eAveRSisVEMhx3B4NEtgIVa&#10;DLGQOZqMtDQt/vkruwKatoqAsAsLAPek7ZY/qsMbsDjbTtqxcd/+3KmcUpsJRIpbF8BQSsuWkYMU&#10;zZtHKksSRFWqIGFtXKb8DBiBVomis2FMJLBpXaZEUh50nVD1iXI36HbFlkDsetfs+a6NoEsruhka&#10;YBac/wBfgVpNrTbSoBRnCzB/b81sdhCVAwCq5M7jsob3N8jIZHGltNqu6Ky5dgTAEbjkE+ZrSfX9&#10;CEU3U2qRAKExg1tPvPasMC6s5UMqhoGa1b1i+LyOr3A0QoJwGNCkws004Pg5nrdKiHLFcz+RVbfU&#10;FWBdeZAHar31BIKKXJkdROY+BWqhHcNGzevc96ZDlGNRoZZzt3ymBEbcx5olhkW2V3gv90Tj+1LB&#10;mNxQTJMgoDIrNhZYC4irmF4kfmjC5vobN4ndmS0DGDQbw+9oIgfk03Z03796kkYBp+1oCN7KSBO4&#10;FvFA5RT7GpSropmNx26QDuADTiKVubGZIXCPBnv+a2BdGrXGC3QCBuKkVi3o7gLW2slGLYYZBoPu&#10;pey+XXBROVtqQiA5MtxE1i+wUKCYlwRW0XPSXe48gQ8TGKqH0dxLm32x7agrPeaKGVS9lTi0V++6&#10;zbN3VJgCrTR6twDCHpwzDk0nY3WrhKEYw27vWQzBlCjZc5EZqsnJcDoH0/rLYRBLMCcY3Qp5FdX9&#10;L1iWtLsVgQzDbJlg3/l2r590ete08vaYmYXxJ/Fbt6f6ubfQ7C2CNpUKGnxXH1WnbN+j1bhKmjsV&#10;/wBZWy1xPYNt06SQwbeW5mtZ9XNuzILbIWNxzyJ48VrVv6gAu3gLYi4sZGR5jxSmu9TW9st3HAhc&#10;sBLNHZieKRi07Ukbc+qUoNGq66zb1DMFGTxI7fmtbNk21uEYEwSeBFbB6jrrV4fpB+nHmRVM6Ish&#10;rp9to6PBrv426RxHCr4Eg1v2Sip1ExINVj3bwJ27QpPDCTTV22zXcLBXABM9IoDQYEn7oH5pxmlb&#10;G9PZQEhmkkST4q3t3LTAkNIBhpEVUaZybZywKtJztmrC1bVrbGfuOSBNQOHAdxbQMFQSPGBJqu1S&#10;PBlgNoyR2+BRv5ay29RukDcX/FLXdhRSm6I3Q3erRTXJWhGj7jJHcZqKXmsvGzcCIIiYow9ok9Dh&#10;2aTnkVhXKBiPsZsg9hRhCzO0tKliBA8fmrBbIAMAMAR01X6dvbe6JEIRtn5qfR1hkkBsEHmqki4U&#10;SDW3TfaBVl6QBiIrF7UkE9ZjjzFFDh1ZQ4WTGRwaG1kbFVrm6O/mgIyANlVcnK8k8RHFBVA7iZHl&#10;u9TvLallULt7hhkfNTJKh4h5Akr2BqwbFS6QxMxMSOZ80/poMQBtjJOTPmKr1W2jsoB5g/FO2GVp&#10;LmAVOAM1JFxfIcgbQTcbcpMyOa8kmX3dW0naPj5pkWt6oQSxEYI48VDCs67+TBxEE0kaAuXVy1sN&#10;BAJD8yfFJm6d5YKWPdeQKslUzse9JBwY5FYuj2roViV2pwnDTRpgtMSBRmTB85wGpwHYq2xEhpke&#10;PFAtLZRRLNKZAIkfiaYtLb3uC2CNxA5qNkpkbl1B2AMwCRBKmgopdGEn7oUeRRiVzvsggZBY4qNw&#10;uiDAhSYAxQlSTK64VT2esouagqXFDRHPn7hU3shmC/tKzTS2hadGhSOxHBpyYmmJ2uwYqYzHcV5l&#10;ttL/AGhcY5NGFsWy0HaGaCeTmie3xkmD+DVNh0JOjqttmyrYGIpdkKgtIknbVheIXdzDRIPYeaWF&#10;sFm9tpByJIq4sFpirOS2xFyBtjtXtwbang1O/a2MFNxSWzI4NQYtjJAHimIVRAycTIUkDtRNioEA&#10;P9/NeO6dygx2rF1txJhd3Yjg1ZYAhQTgNjOe9CZck7IxR9r7j0gSOIrLWSUQmB+PIqwhc2ZEcEZJ&#10;71lZzKSKYNvcA3f9woSAdl75z2qrLTPFWJgf0E0MKf39K/6mmWtqMkHjpH57moNYb24MnEiqTLas&#10;gy5QxI7UK5bCycgk00lkwpK9IHBx/WohDsEMJGc96lkURY/aM0Np3dp5omSTA4rJYEKNkHzRFoXZ&#10;D4wBWdpoqI0xP5NYZSTx8DwRUCYvknzFZZAZ6p80U2zkjzmohewqA2DBgjNMMuRiDHBoQ557xR9x&#10;EyVJqFgNo3cmKxvIDZI81OTtqEY+6BURYEms4PJx3rIBIbvUgIBzRNkBjtmpTk9UDvUR9wzUiB+a&#10;lkIwJOcV6MVlyTA/yrAJqyHpjFSjmBWJx2rzP4BjvNQhMbv7VIxMfFRY4/pQweJFV2QOes8zUQTJ&#10;yJNQHbvNF4DArwaogNYyJnNemIx/avFsCDRmb7doqEB7YCmOakuP6Vj+pmoqFPY1RAymZ+OKgxkw&#10;Mdq8gHc4nNYK5P8AlUKsyd2Ov5qe9sGZNDB/uO9ZJA+fmoRmWmD/AJV5gOkxzXs5k8DFeAYBhtwR&#10;3q7BIjEipkswJH+VYVu04ip21VyBEGqLiQweZwPwKwBPapNjEzJmKxvkg8Ce1WmQkLZyAKjjBnNS&#10;BJZu0ZmsvtcYif8AWpZKRhVk46ZzWDksxasgmQYxUASRz0zULokZBHB+RWB8n+nepCIPTnsawbZU&#10;zg1ASJqY29+aGok4EGawwMjvmrLRIy0j+tZG2Bz+awBBbIrOCBJhT8dxUI2e3AERNSUAgQYaZmo8&#10;LmaJuhQJiaoEzzPwKGYndtNFxExPk1EAef6VEyHi4EYHmvABcgHPM1F27YwayDugTGJqFkQp8T2q&#10;Q3DcFIJAqWM43H/Sp2j5iADVFggVKqF/rRgxGY+fxFCg4zWFYVCJkyzNmQfNTOWG0KBWAsAgj+lD&#10;W3Cg1ZZllglSR5GaywAK4/NegkHoEdjUdssVnI47TUIS4AyMVMNcyxIziOZoZJ3LgDNSY9+M8VRK&#10;PAmYb+lS2sYO6RxNRc5X/WiN1QSentUIiM+2NuRWEkSCTHc1ksslg3OIrOVAIURxnvULJ5GzcpAO&#10;AR4FQVELmRFT3dQOfgeKExII6s+B2qAMzwxUc+akrQHUg4xiMk0OUbO+I8VMNs3EDtAqFEn3qgIW&#10;O2KmqHdMAyoqAxM5xmsAMu0cE1AkzCllkRj5r3HxjAqbI/gfmo7sbQMDmoUSdhsaR1RzNBgbTM+c&#10;VNVnzFeZiowxg5xVBJGQrdO0fdxPivQ0sT5jFQ3KSsgQBU7ed3EjgVCUYdhgK26vIq7obIjFDuON&#10;wG7p+BU3UupJxBx5qykiIAIyeG47mpKogt9teZo2nnya8ZEGoXQRAoQMAdowfzUGjaC33MTWAZEZ&#10;zzXjsmROOKhdErnCFgDHiox0GJBmJ81ksxM/4vFZRDDTyKhKJuxz0jtQ3QpM9JMT3qEtHx/rRYJW&#10;YEj/ADqERh3VJAG4niisxdQcgmMeTQXaWZo2zgDxWVYxwJHcUIZNsxmTuyKGwECORiKijHcTOTmT&#10;U5XmTE1YLZlIE5jIxUWEM0tAPfnmsqexUGeDUDMQY5yagJ5AJMDI4jvUlVl5EZ/tXlaAMcVF2wSJ&#10;AGavkoxgqJckzyaIbZjJyfNYTaGE5xUCWZQfBjNUETSAohSZ71IKIEKYIioAknCADb2NQAK1Cwij&#10;KgcQaypAkAZ4/FTKglOkjdUZzu7RUKMW928AtmZFDZuqIiTPmpBpI+awQpgKxqyGYKlpYGM1CTtm&#10;TFTWcHd5zUGPEx/SoQmqkQs4PE1lgTu25M5miNaboJbPYeKEq8ruERM1VlmDAUqGOec8RWCkATkc&#10;1JRMRHMg1Jt2IIKzNWUZDARiJyDUOrqiJnFeJ3Aycd1qLKAnfzmoQkWPPaKwNv3BeQRmpM7Z6hBF&#10;Blt5MgA81CGS0gAc95qZA3KY7V4kNJkROIoy2g6qdvxFUSgDyY7mJnisYLKZiefFPnSQpYycwI7V&#10;5dP98iIEyaloEXRN5jvNGZCgMYAzHmndNbADmQB55INNWtC5Db+oRxQOQS6F7Nq3BBcmeCe9NNZZ&#10;iv6ajavI+auF0uFhBkYmrNPTS6B0gL+ZE0q+bHxxPa3Rr9i0oneikjH53d6mlvawPtEgiW7YnxW0&#10;29KrXA8EXCsnpgYqFvT9aGZM5kYzTd37ELcyhNqcraGftMRINeOkFtjNsgiNxU1sl3RuN25Q3VtA&#10;GAD5isiyiC4WUsBECKuyPF/7imOngLKyZPVMHPAoi2BKWXRl3nLVc2LW/oKr3EnBjmmLdtTbbHR5&#10;bM/imwhaYMobWqdlTc0z3XQYa2xls8AYpuz+u5At4QjPzxVmmktvbVQmeDmBUblk2/bUHBkH8iqa&#10;SHx59E3033OrYnqYfFQ2rsFoAhsnpzup5wzu4gqcbhPM/FC2qjnEHYVRYyRVDJRKO5bBsyBkHMnk&#10;VW6u17CK2yQGH2nJnyK2G8oa0lsYUtlhyD80lctkwVQAK21mmZPnNTlGZwKS+ioWnEbeORP+lDtI&#10;zjZu+04iIzTVxAhuuVZ9xAMiJHms2LLm1dAQAwSQTNGmIaYS3ZFuxcImA23JzU0SFVWSA61mxeES&#10;v4gCZ/FPWN590FliZUnx4o9xSjIW9llZGhSD01lmRC/QwWQCTyNtOq2+3C22lMY7T3qN2yzWg26d&#10;ybSScA0O4btaF7wB7yJ7jMGgi2Ajjax2iR4/FZWyJtgABEWT2qLBnAC3WXbBBIgEVClIjba0wDBS&#10;xUGZMET4pxDsbcJQN0wByKTtuevcACe/JIFMaW6PecXLIYdwTGPNLmMg0TW+qqJmCYIPgVJGQpd2&#10;fcCIJ457kUit5gSggAXN0N2HarKyvs9LAB36z8TSJcD1R65aFy3cfaQzGMnkUVYIYsqlQiEuTkEd&#10;gKMl5Dc2RuIGVjIEc0BmSAWtk7gcHH4pSkHyK3Rb3b1ncYEt3FCa1+oksVQ4K/8ANYLMYV/uHx9p&#10;FYXfeuW92VMz+fNMKLlEdrbWtpuMRKjEADM0zY1OwgJdMQDsAI3UjZZAylEBFuIMxuFWFk7bjy7/&#10;AHGIIAU/k0iaNEX0CCK5VT362R5PJ5FSSzcthTuxLBbYy0HyabugXtxhVYLG6e08mhsgVRuuDdO0&#10;HsR4JpQXBIaYukDLcEzwKHZCy0CRdkCPAppM3QqELI4PH9TWbVoLO4e0m+TAlhQOQyMboG2ja2Sz&#10;owKgbY70L2PcZioYbSpOcM04j4q0W1Ya5a3O0gkOx8dseaSv2o2j3drKPtiZk4pSmOnhikYS49sX&#10;hcIVTKoG4wfFWVhlayVNkBbkggjOPFL2WRFTdcclllSxwDTGl3JvDfeACBwOeaqRIrkdTUW7hQj7&#10;kwOSJHgVaJZJXeyrMQSDET3pbRWGcu24KzEqH5yc5HaanZIN6yhLJtUhzMK3mRSGa4phUC7Xte2W&#10;QZBJ8YB/Aot+/dZrYJJJWfx4mspqLTKDAuA2ztRsRJgiKSvWSzF1aCEwVPg5ANUkG3SAKFZVAcho&#10;gtHJ5quuCCf05Zycjlmpz2XDMd2NwJCjG0Vi4om3dS7DKWVdwjBo0Imr9FdYVt5hRNsCVn/SgW3Y&#10;bGuNO1ulRjvxintTpLe9nPLwIU4he9RuXbFwEq3VbAPBOBUsUCcuyQCCxYq2Ix/iB8UcsNysqKV9&#10;rapnPxNR/lf0yFv4bkRMlsgUdISU94NdCDBUwB4/pVBRbJpbGwpBlxJI4WOcHmkL4e9hGYYDMNuG&#10;gc1Yafdde8xRXO0SMjPx3j4q10tpygYoykoVGRhV5iaoa4uRqT2bgVV2sspkjjxH5NLXbDg2QFJC&#10;uAwI5BrbVt27lt9kBO84kgYxVVq9JdtkMUZEK8j/AGpymJliaKBpuXDsQiHPQTwB2ppUKMpVAEcQ&#10;oJ7VKyie87rbl1Mn/wAhHfxNNlJxhAg3Nu5k0W4XsK7bbAgjdDkIB1CCKh7Ny86SQo4aOFIE8UzA&#10;Tqa4FhtiAefNRDIHLBmLs8q20nqA4o1IX9srz9sBJIUAFe9QdRcZ0UlYEAHOKsLujwZu3VgAQTP3&#10;eTUWUP7LHE2ypPYlf9BV7iLEVb32k77kEQoMTk/71BrSA3gzMNoJBnMjsaPctqotQSVWX6ucUoVK&#10;llYlkuLuBb91GLcQultu5ID7cgGeTI5/FOae8gDFyJj8LPzSFq7Nm3ugsvQVX5qy2J7Tjeqr9ogc&#10;1bLQa9bCoDCjAKisuNjpKi5vTdtmN3ivWkdQqvbzt22yR2rO4HaodW2gJJwwK0rcGKpAzs2hiyBu&#10;CPIr2me4SLQR2JABxgVC6VCMS8nftUAwCDzms22ujcMjBA6uwqrK2lwunLJctLcCrtEFR9pHgmml&#10;u22S2hxt6XzyB5+aFpWb2bMtbAKznvQUvBEuhRHSIUqeoz4P+dDYSieuKXDocMHBiZVo71Wam+Uc&#10;iSWQjqPBJ8Ci6jUHoS4mM4UfGRVJqmBFm2peAxYFhB/FNxoRlnXTLfS6xras4iDc27ecir3S6i/c&#10;t2k3jaCxAAjk5JrnKlw491cbScHgmth0esUNbh5jtxAFFJd0Fgz1wzejrLRa24fiQQMBoxxU9TeV&#10;LF2CLYV5aTkk4itV02v2KS6qTtKkcTJkUwb25yWCwxgp2kjml2zRuRLXXFPSFMkqVJIIWeZrWL/t&#10;ruHWwXq3MRMnExVte2Wy37xAAUHd+SKrb5Atrcazs2kR8iaKIrIivY3GeACwSGDMOa8Loe4xK45B&#10;+KLddlBKnp428xNAuag2xOwIA0bPmnozSaQdCb0bXhWDFhwABUNSBeRJ6TI2xSjXCHDbMGV6TiPB&#10;p600qltVYAZ5gTUKuwGsaFYElQm0BxmfigrYbcXUB12wBMH5p8aZxBcFQrQ2JmeMVK9ZS2G6HcM0&#10;ARAzVORKA+170p7bg7coOT81K6H9pDKINkbRng0LrS2+TIBVcyQPANSDe0tsJtO0EKxzhvNKGFiE&#10;PtJdLndskwI5rxt3XRmVCP0wOI5oau3tlSSy8Yzx2rN8vbuMydoBUmefFQgleLKlj3Md8kT4g0y7&#10;C1cQhcweoc5qLMU3C4JQ5LMvUfijNtLMUUK65CL3BGaojQT31Fvdnx5zSrXQ6pDMNufzHNEuqEt7&#10;t20ctGRmgm2oJdUHHGekVYNMldtre2t1ymQRmRVJrdOkXHYMGMSoznzV3duKltWV2BLbYHj5ql9S&#10;vKrXgrBOOMkgjvTIgNI1W4XF2QxYb8HjHY1S3YE8wWkea2PWKwVQGlcFmGP6VrmoMu3Vx9tacbMs&#10;rtu+CBI9wtlhxmnbewJPVJGKr7bgkH25j/Wnrm18QYIkEdqY+0RDtq6bYSAGk5HHNOAXCCcbVuTQ&#10;LLjeGHUQue1O24EbEViRLHwaW+wkWHpFoO5Dnc0zX0N9G2Hi2yjcfclUH44H9K4x9P6MXNQp2jcS&#10;T+AcV9a/R/05tTR2rphQDgYI8sTXT0mFumlZypy3Tml2nVm4ej+pi2hCkrtQBRMlFkZH9ea6t7ym&#10;2bBcXYm409RWRmGrUfT/AKc9h7WcuhBDCNqNyAfirW61y1atiHt2lwMDcAuZnuCK7+NyUeUKhCF9&#10;9s131i5bsO8khbjMC9vLNtEAfFcl+pbrCwm+2fcOycwQOcj/AEroPq+raBhbZPB/wjjqA/zrh/1X&#10;rgzO6W953BCZMDt/bvXk/Lam8lHp/HaeGLHNpdnMvqwqt7YjBiiSexWea5rr7ye6wJMsJBGIrafU&#10;b2+9ecMrMiqCTywA4/NaTqtVaf3RvUCMeZrj4Ycr2FqaUKXBRXVcTsve5vadxqKJlfIaBisvZuDc&#10;VUFTkEUa5ajYS4OAa6qOW0et2wWXkQx57VYXbW5HuluWAJHeKDbVhKcq5nd4pnYtlWDAZ7gzMUqf&#10;YSQW+fbdZIjETmBVNeMuVLIIYmeN1N6nUAkndAI5HxxVNqFAYZG4ipjjyHJcC5ZSSAYG6SKgIJb8&#10;YNYypbHHNZRdymFySBWoVfIS2gCgboMzmm7QDhQGifHagpaYvt2wV708tm4Z+0leSOTNLlItoZUA&#10;m0IJIOZrZNLqltjDKVbpmftA8VrRkL95EQIjAq00BLOoMQkuew2gUhoJOjefT/UW2Q9uAohYMAmr&#10;/wBPdeDcDbfyCT4rR7GtG5SyY4A4gVtPo+rN1UZVCgOsTk/mnwg5fwVNwdbnydG0GmfUoCyDazBS&#10;omcd/wCvFbUPoW/qGD3QQhbqJXacjBJHApj6QRffNwAG4ivAnDeQSe8yRXV7iD2iyXcrkhMkN2Ug&#10;+TwaDJ4lyt7x+DVfj0fOnr/0Jc0rXhcIaVLqwzgf6CuI+r+nraNoNcktnzX13q9Frb73HZOliSyv&#10;ypPZf/EVwv619JddPdYWupSARtgk980C0jxJAZZJq9xxhdWtp0FsHBgmti0usLe1tM7pkE8Vrmo0&#10;N33FRV4yYqx067QjKhDhoH4HNPxS57Mn7+TrX0z6m63Nv3ArBVsCvqtPVEuabTOXfNqX6dm8Ecr5&#10;YHkV8q/T9pGa64VoYGGmI3DIrvq+pC7p7Nt7Le0ow0mQ0Sa0wzTnaQ7HpVGTa4vs1H6l1Wo1Nu5J&#10;PUoaJDF0ngxXK/UM2GtlZO0yRkrXV/U9DZfYFZfcuIzuVwMYrlfrqvpg4AuPuw6AjJjkkVk1WR82&#10;MWnqTkcgvMVZPvhmMgiSQK2DQvdWSR9hkBRnNJ3LQlyHiCdynEU/bvbfcYgFoiR3mskc6tBPB+J1&#10;L0rQaf7t2yUkoTMFhmt69J0untN7bAfpBcbepfkVwrTeo3dwkkFcLPniK6b9P+vO16w8GSNhHOyO&#10;+eTW+OJtpmOUotVXTPof6d+n7WqvWVuW96IDs6eo+K3PW/R+itWiW0iM4cocY6ogRUvonXIdCuyX&#10;K9QKclu5anfVtSqKQS2fnJZuGJ+KPLpY8tHY0NPCps+bfr76Rsm3fuWWdSNywwEn4J8ivkT1fSpa&#10;dwLajaSDGTX3T6vrL1/elhQXuB1m7zB818j/AF36eguXyu22uOocFgMisFRi1SM+sblVNU7OTJeK&#10;OsOCvAPf+1WVjVXByCd0gZyJ71V2dHcuNC2jv/8AKrvQaO7KAmGEjjxWpSVnPUL9HQPpf1HWaa4N&#10;l5g9sDgwCCOa6APqHW3rVt31DOqhg5bO6ewrm3plobpRWO3JHYxW6WnuNbUsQELSq8Ed6u2mwo0k&#10;kuCv9W1z9rxYoFQq3BB4BrUNabaOg2BHzA7fg1tmtS4L7b9u0NwT8cVq2oYvuLWWYxx3/NLyLhDv&#10;uWqNWtadnLK1sqpYt/71tOgWAQxXK7ZmaqntXLaIA5EghscU9p7ossCAoURHmRWN5XJm3DhUKdnR&#10;fRdGDesI0gEAyw4Xnmu4+g6ERbtPe9vIDSIKzwZHY1wX03WdVlHfqYn7eBniK6j6N9SMF1Cum8Pc&#10;FskGWMcT+K0aeG6Vy+BCVZMkn0fSX096DYTT2rrFtyyrOQB1fNB9cNtrTEhNogriBKjlas/SPVku&#10;aS17eAbQBBUNv7MT4qv9b1CWbRQlHURCE4nwDXXWGDXEUPhKLjSfJ8//AFn6KrC7e9xC775IAyR5&#10;+a+ZvVybUwjiScGBHbFfWXrtovYuMpS2irIVhld4g5r5Y+oRdN1igEMsViyYY720ZNXKnCKXZqja&#10;+4hcBgRAmTUdP6mu87iYYn8VXOzXX2bgTOHjFH02kcNa9pZgywPGaG6ME1cWmdQ9N1nuwACGZQK2&#10;vS+qsVV+ossYnuDgkVonpXSJW5LKCZOI+K2mzaclLtwxIIKnDLPc1qg2oovFLbx0F1esN9tty2WS&#10;5IA4VfitN1VglvsKgn7Bz01ur2mK9CkSkgggNJ71Vj0a4DJcEmAe5Lfmsk4O2bpTXH5cnNtXp3D3&#10;WCj78Z4FZ0egW5dRC7bAxJFbdrfSi6neigrnPJPeajpdMPdJS1uSAoZvINLaoB2y29F9CTUIVa0I&#10;MsSccZE1uLaO2yMAAFIAQkTsigemEuqouwBomMBgMA1ZB3Z/dACgpsRf8RHY/mmwxpJFKV8+zQPW&#10;vSBfgkqttWP24GO481qF3TPbICP94z2j811nVrbFrduV2FrAAiGBrSNbY907/bXa5KkTy3xR5MNx&#10;sVvju7NajbAKs6zG4znw1Y9xLN1ZUypnHcead1emgKC7xIAJMmBVLqL9oSV+9VKx3IOZrDsaZp22&#10;ix1f1JcFtmG0GRORkRwarNV9QXNS+wggmBNazrXWVlSSO3HNKWdQQ4g4mVmtcZszzXJsV7UgqzF4&#10;jsokT81Xi6ilSlySxzNVLXg+YIzEeTRbN8hiFIHTQtNhJ/KGNQn3kKIBlqGjdQVWXbGZ4NCtnp8g&#10;zJmshQ7wV2ywqdEcv0ZSy1wCTg4FTf01mMKp21svp/p/uMhMwshe+RWyP6RsCP7kFi0uMGf+KH7i&#10;sc8M3FNHLL3pd0AiN44ETOKT9pgYIzFdG1+na3aFm2Cp+8sTyIrVtZpY/UVS0RJpyuhVrj5I+msF&#10;Nue8wT2NdV+nvUFbSoSJYsVImQT5rj9gruDCd3YN4rY9DrxbWN8LzHzNIfDXBFGnuTVnarly4zIx&#10;KNvlTJ5rR/V9ftLKW3gGACMDzFVmp9UN23aIuCAZUTwK1zW6xrhcG9AAMkZkmtEK22As025Jrv2V&#10;HqRJOVw2RB5Fa3dLMatNVgge4cCqu6JYx2q0VBcg9oK/NEtqGyZiQKwFJIzz5rYPS9CLpAjJIIPa&#10;aqUqGNlF7TRLA1jaPBrotv00MRIgg9xIMfIrP8jd/wDhR/8AnaHfL/tAnOnxyael5AowJLDkVhok&#10;nsGifzUnLHvMmsQBJZYHxzmiAas86kFDiK8VCbgMjBEGpGykqctg/kV5VEL1SDk1CkZGoKWxtGTM&#10;x3phHEoNxXsCMQKWe3LwB0iKCxJjE7hBmqolJj1xGW4AVUhT270yzKNwurJPiq+2qjYqlqiTxDN9&#10;0QKoJQDO7DCuGUGKExUODAwQSBiKj0AEZy3NSubEJ5BIjGTUC2oy8O/QszQC77vsEkRRLikGe4/z&#10;obKHYwCA2Y8VKCVILdO0/b92MfFCgk7Q0KKzcLIyBiGH+lEVSCWxyY+augZMHOJFskT/AGoyuTuw&#10;KiRHJODRbUp9wMTyasG0YG5T9shhj4rDlvdBYSyjxUiD1BkBBPMxUFJk5z5qEIPege4rDqPFQcAX&#10;GgGSYjsK84JUgoD3rPUVKgwOTUIjHChWEZwaPbnrl88j8DtQAtxlQbd27ImiMA0jaQZj4mhYZJlu&#10;Nb4gHMDNEsljGwEkVGXLj2ru1YG78ii3LQCb1fjBbzVWW0KqFRmhgS2PgUybKnuQODUribVEBSKE&#10;QxVVnbIk0QD9AVV0BK24XwTzWWZDtbbLxFNXVlgS0MvA5pdotmBMHBPg1TKQxldjYE43cmfil3ti&#10;1GWc0VNxZJAYKeeIoy2jLruP27p5AJoA0mxMssyo5OPx4rDBTIK/up9bTyeksYHeKWCyTuBJI5Pa&#10;rTJtIu1xkUloHYeYo6oAxR1Mt1CPPiglABbRpmJzU3BICKTjv4FWXR7DC8XBmpgqAWEDIBBzxWbS&#10;lQSOoEEFqkHYtu3QoHiagIufbg+2D0ZPxNQ/fiSvb4oze57bMUEnnyQeKizBftVlGB81dhIjduKi&#10;CftnnzWEUkkKshszxFSdfxg+K86F93/kJA8RVplOJBlYMoVjMTtFZm25ymecnbEVNbVsFdp6wIPa&#10;iXlc75CkYNWVTFGAOATBEqT4qAG0rgieJ7U4QFVGEhsgSMV6yGZpDANEDwahTAg24QltpnkUUFlb&#10;BBnEVGyu5VWMycH/AFqStG4nu0VaBonb2IjYWHzHigghFPuHavkCeKOxUEqbRcsZweAaE9rbClNu&#10;4TkyABREonaZUZDMq4gT3mpWbTEPkK4OPiKk1r7na4CMABeAPNQRmniROJ+aFk2hBbHIYf8AJ7mj&#10;ADyR5IqZNq3uXqy2GGAfNFeLhW2BtAUy/mq3EoibADWzsgQYNY087PtUw3NMsoEYkLnnEnzVeDdY&#10;sBbwOI4momC40Ffnc9wEEmgsVBMAgH/eo3VCswRQHQAmTImotdZYDAQxkQeJokyl/IV3VUIOAq4i&#10;gKi24kE71gSfuohTqtbQdx/HbzRNszIDc7JPiqkX0uGL9PX0MAeO9NrdCHbDOSJE4j8RS9q3bztL&#10;R3CmjhdhZswvaZmqDUlQwLU7VDGWEmeRS6fcRcKz1YHMVNB027iXJLCKjEM36Ik4JJ4NQjaFrtv3&#10;GK7CpgMrtQrwKCWfc0yfDUxdl2IzCiAKCoTeLfVgSoPmiTAJTt3En+3GakLxNllO2d08dvih2GYP&#10;0LIAzPmpliyAH9uB8GoyGD9xIKxEsaLbvlZKOFMz1CZHigq3QSLe7mN2KxDbACPt/rUslBNxLBiA&#10;0kzByDWbY3gtuVQMyRzWP0mYQx5mI5oaogJBndMCM1YaCWWhXAT7lxOCaY2MUUAAHI2nvUGVsCYj&#10;ie1JuzkoSxJaJxzULbDiUUScDI/pUmeVZgp27hiO9QZCEkMYDQKwz3U2kMWUmDGasDkirndvJ6ci&#10;ew/FSLsdxUDMCG7gVMKgt3F9zp3YjvNeJhWS4UHA8mhsnIVbKDcChMTBHmh+4RzckRXirqzKJPEA&#10;HijrYkIyITMh5NQu+AfuNcbIKyKyFIPtgHpPfNPaewsEs4lF2gfmp/yzFU53spI+IwaiLbQgL1gO&#10;4ZGUMsNJwTQUtztdcFTEdop0LvTaNrrOMVi6629pOYwAOPxVlC52u6/pxBmDRkY27J2qZzBrD7wQ&#10;dwLHCjyKkQTIZ9pIK4oJEjLkIk/pKCdqgMSauLK3PctsNQqnkeB8GqRQ6i3OVTnsW+KuNDeXAUq0&#10;/wCMf5Cs+VOhsZFxYO2CiiQZb81YrcUOhJLC+SCZkgeIxVTYe7AdTvwTsJB3dgKNcZQSNvUkHqHH&#10;wPisTXJpS4L7S6j2gS0qSpAyCRJpz0r1Uhbqtd9v2hgHvu8mtXvam+Ds2IdyyY+4CkzrcXGBGGBI&#10;f91aMcRVU1+R0i5r7Nq4HthjKiZFax6trHNh2tieBsfMCqK96jcbLADZBif8qrdVq2N03JKoUiBx&#10;/SmbAcjXPLIXL6gEgHdnC/8AvVUouG1jbDEkn5Ham2Z2ELclZ7UEPdjaFVV3USQEeiCXthQh/wDy&#10;4Aqy0jW1YC63cOYzmqpNoF0snTIVQRzPerSxplN02y2ZADAQBS8kkkw1y0jZbDEI1zczlmJQDxxH&#10;xVt/JxsUSxJAM4I+DFLWLT28W1G4Q0nA8AAVsen9Mum8Hzbubxu+RwT81x82ePydOOKfwPWfTX1H&#10;tBghCoQpKwD8VPTek3UAtl0KqsqAJP8AStm0dm65L+4pCdp+7MAkfits9O0Cai10WiwJWdoj7TBJ&#10;rkZNa4nUh46Mkquzm3/pLhLU6Vg6KTByY8tVVr/pxiqM07TbMqBySe1fRa+i4fc6BmG0v9jbf/ev&#10;az6VtX7jxaIYKAbQ8+WJqsfkWmgcvjJ/yj5K1X01qLZNv2GXEliJJAzWv39BdtguiMQOZwYNfVPq&#10;n01bRLaENbS2hLs5LEOx4nt+K5v6/wCiC4zhbBDriJgDb2b4+a6+DXOVdHOehab/ACOHOjad12v1&#10;kiJzNHtXmRX4Zt4mTWweo6AK5IsncgkkcVr14KZslS0ruGP3GulFqZkljadFjZ17qUYPJ3RBMmaZ&#10;fXF2fbtUqRifuJrWntkcsN0imc+6FIkjKntTFhXwA2Pn3gR1qF4BHf8ANAawz3wBc6cmfEUuxNsw&#10;+A3WY8ipAkFSUEGQIOTNGofAE8lCe9bly43DTG4/u/FRElYVTlust2r15sEbDDDAB4ih+5BYbJIG&#10;JHJoxCr5CkXbCbgEYN/89RFvohLsDb2qNqrwJpVDbtNa6kljOamdXchpCmSdpIzjwKgaoft3biXH&#10;XIkS84mg3HkBRx+6BJpdtS9y3E/cd3UZNehdhPtlSSIk+KqicAUe4ASshVaOqoXkUydrbmx05BNO&#10;FWlOpcmW7yfgUCLiF/1GO48ARxRpltMSnYpJQ8R5481m86AKZbpPIzNMi3vMG5lhkTWftMqJXkD5&#10;8GiFNhLbzs6R9u9wfPalxFsDYyspkt+amv6gVlO3iQKnbXaSJBySARIjyaAJSEmVh7hUA9IPGfkU&#10;a0NkMrMIGVjtTO9mCsItgj7ipyKAIuSqsVkg7SOfmoXuAMG2yvSTn5NZV4AKyfz2PxTBU7xgQrTx&#10;yajdMqWZseAODVUWmNhmRgSplxyprNku6FccyZH+dRs7iz9hAYA4ii3biwkyeJIGRS3EbaCOJGyd&#10;0RPbmlGNpmUgEYJbvlaNqWtW1PQzMDAnv+aG4hPdCoGc/iY7xUSJYsFlA2zeAcLOZrKuodzdt5KR&#10;MZosNIYoOCQw/d/avWio6gCVZTDNyD+KMnAr71pgSzFZWAvMn5ozi2LRZuxwJiRQbxtF1YjYcEjw&#10;aIyKd6uqgnCwZkmo0VZFjtLEvC7ZUdxU0CwgIwolTTVyy1pCoAO8iGniKVa2Ai/pHcoyZkEVaaZT&#10;M3j0DoIBGIozsc7csy/d3EVlyjjezmHEBe4jxS7XGVd4GGOyroEI52hGXbDDkjJIpVrJvwIVCAeM&#10;SBzViiuBgE7ekgjgmmAjXLgS9a+2TuFDyivZrty3vVH9rYoEAsOTSf7PtMKcithJS7dcuxaIABHH&#10;zVXfsQ21gdpmSOJFNhLgVkjTEGZUVS07uawkhAQAdxkHxR3ATeuFgxnM0O5u2oYEicCjKREXQFfd&#10;MzBj91QhcwSAKYaAttASxjniKDcRpVROeYqy7MM+xVzIYZxUbnUVXbHT45oz2D0Qdo+e5FCZGIzM&#10;zgjk1VEizBjbnDzipS+SWkTGKxsgGBJrCwp3BzPcGqoJtmSFhQ04PEV5uS+6RjbFSa0Soz92QSYr&#10;wXEsoE1aRExa6AqSZkmolVEZO7/Wji0cFsgdhQCJH2hStWVF1ZkhySUU9ua8uUECT3rNzCAjscGo&#10;r90loE8DuKgx5EQWGDdIPk1FQMbgaKqgls4JxUWQ+eqDUAtEBuysDPaj27AJUs3SKGtsE8kHimmQ&#10;t05EZMeKuirFrqqTgkxiR3oLjycxTaseQIE0K6MGV7zUaJbFNnJrG04imEUOwzisi2cmRNU2MTAb&#10;Y8gd6g2YHijqMbiJqHBA2wahLAGsEkzRTbyZArBtGeRxVpktAweK9P3dXNTI/p5+ax8URZ6OqpBv&#10;CjxNRdYYiaiZAJnBqqISHeKyWzxUDICnzXie8c1CBZJk15F4luaHkCpBiPzVEJntK1llHYUMFiQB&#10;Oaw2AahQTceYxxUWZZ4j4qIJgRWTj+tQqyRbwKwYGAMc1lcDms5jFQjJRMz4717JiTI+aiwwuaiz&#10;D+1QiJ7gWMxRWg7o80MATzmsKGPeqIiTBML2nBr20jEVgYkxnx4rKuc4qyNnhzJrG6eBxis7ZBMk&#10;ZFSZxkkkmagJ5yRAJwKge/c1hrgaMf3r04+7NSi7Jn9pgbeIrAknM1hWGY5qcFsySahLB4iYODU7&#10;jE95rBnp5/FeZRE9vFSwkeCQwWpMASeYFR/2FTgSMweIqWCyO1SOayhUj57GpKmc1AMv7jUKRNIV&#10;hnDZNDYrkgGvIQYknFTVgHxLGpRZ6FEndUECg8yCJniKmu4gzABNY2E9+KhEzCjkiisAB+Rihlic&#10;AkVnbERyRInwaoJhFGICnNDPKkngwKzvLON3bArMkHIzUBJbS7QBWGVZCz1dprKl8gHHY1iZ+TUD&#10;ItbKkSPyJohQsQRAHg15WVSTtMkVkMABKiSOTUIYZR3as9JAzECsuIeC05oZQJAzJqETIqM8Cswo&#10;AIOQcA8VlmIYDFZKtHA5qEsweYxNT7NJ71BOROJ71liwPIk96hVkRGMGilZnAFDIy3x3rJcqIHER&#10;UAcjAaDMKR45qa9e6DQ06dsAN3NSVhuLASZ4qEuzBunM+awLrHbvGKy9odUV4MYmRxFXwXZghYLQ&#10;eZFEJYAggQ2cdqG3Ybpo0EiABiqIgYUmdvNTLBAYGCKh5BEGirHEEkCqCBFTGI4E1naXcxNYTazk&#10;cYrNuNwBBiOQc1ZDAZw32znziptIyTk9lodvaRHiYzRDcMgbZH4mqLAscj5zRCAAOZEEjzWQJuQG&#10;j5rKpDKMx81ZDECCQaGZIkKaOCo2vvkjgGhC5PI55qEImTjycxWXGRU0ktzEZqKsAMGOqaouiYkh&#10;MAVi4w5ImoMzGQeCakrAEiBAHNWQwFDTKNWDnp4xUmPEkkg15TySSfzULI22GJGPFZVi2IhawQBA&#10;iJ4zXh0MJBIUVQJNvuBC1kKCAO8yfFCUypk98UztOZEzUKsXuDOYrO2cCM1kbSMec9orG2I/ODVl&#10;Jg1dxDcmYE0V12Z3ROY+agNxBxycCpPbgqYNQiIFsg/2qe4k1mZAHaeRXinVnjtULPAtLEiSKkGg&#10;GeKG8jc054NSc4+2QKhaMbgCYB+KzEpxgmomQNoom5RMnA7dzUIRXZMlJFeBhuRHiKyAijCGIwCa&#10;isgbiM1Cgk8sSQRwa8ykJuYmKhuJg0QIH3bhIxFUWgO8EgzXmw2EhRkxR3G4t0cZFCgMdudxIjxU&#10;ISXpLfPFQMgR25NMfy7SB3M8HisrO6GAiqIQ9lZiDniagUEqDEcGabTe0Fh+Ce1MnTnaSyjqoHKi&#10;CNnTp7jFRzx8VYW7WdpYjFM2LabSRZLbMR+e9O6fRE7YEKQT1cigc7Y2MBO1ad8AFxGMRJphNM/t&#10;ySQd3V3irC0hCbJgL3ByT4qYAU2zuOTtgjANUySQgmkCyzmAemOIirpLKsclV2pye9QtLuvXEYkA&#10;t1ErgVe2LKJuUWS4C5x8+aXfNDcUeCNiyuQxK5BDnmrhdIguBRaCAAlSDM9xRbCJuwq8yBzmreza&#10;skoHsyYhhO0bm7ihaNcX+LQDSek3rrpcYBQBP6k5nvinrnont7z0TkCMSG7/AAavNDZdCqFZadil&#10;nksfBptrJte6r6YkyDbIkCRyM+KibRnWnW2+TRdf6ZftEPCiVUCcSKrNSHcFQWZDyvAWK3jVX1uP&#10;fHtKRvgPPUsCtZ1arsQttzlQTBmtMJWkKniXplQ8ko2Su7gnBH4qJPtgNuAHMAZPxTUi66vxiAB5&#10;81BE2LHtAkAyT2PkU+6Qpr9HluHajA5Dbo4AWj7YCqmySYGZ+ZoVtiiuLgDG4JBJ8eKLpcsuy5Fw&#10;tO48ACqsiYOyBblXuKrAlg3Jae1YR3MmVyAq5gDaeCTS7XbS3i/us0kiQv8AtTTEPbFwvPZjtiiC&#10;Uv2K3bCo10yoMzKndFA1hR2A37gTMbZA+TThutbOFIJAU4jBoTe43uEqoWePgCqZKso7+83LgZ9w&#10;AwBkYr2lm7K7FUyWJHZaMrhUSIXcMiIY0MfoMRcZoHMRnxQpsVKPKM2WJuE22hR47GiJbYFbLkSw&#10;Jk16wLnuIdyjfjwajpL6i9dF5HPK7jnIq7ZE4jSXG2KN6uQ0YwRFTV1fcpwDP9+8A0IhrZKwpJYE&#10;x4NSa4oZFcBlHH5Pg0O4uv2BYFlBgrt4mk1vC60bm2RkDtT6WLb2gFhmFwycyw+aD7Rt7lJGeGmr&#10;3gPF7sr1NsuNhMqDWEvi3IwZJyDmm7trbat77g+6RtFBGkCloIyemRMVLKSMICNwCgwMqc1YpbXK&#10;sWLNETSnTadN5lWO1gO8U1YAe7vDBRO2TJik5B+JKx57N7c4IEkdjBrHtwByxLR8fmpOntgrvlmy&#10;G3Yg1NmaZLShABPAxSEzYoIQvWXT2wQ5dT4mBS1tVLkM5VNxgxtmj/zPskh8sf3DgjxVeUtlwTqg&#10;pBkznJp8bozt8ljpr6SVKgkAxHYVagK0oCbo5IjiartMqhWBhjmScQD4NMm4FAYLgc7TkjxWea5H&#10;wdoYVbuz2yEjIJP7fj5pzTOxukIgFsW56sgx+eKrLILs2xCGzuZjwKaI2rctrd6MHyB84pQastdJ&#10;dAtpuIDNyCpJP4pu0s35diAomccDtVQt0npaCcQ5MSBwFpgPcZrbBl3A7Wxgj5pM49j4TqkWdxC7&#10;S7KxDysclfBpcKOrrEYMjBFMtYZPZDKitk4/3ody2tq1YKBWAJn/AIpKGtggA8XjbJU3Y8kAdiKN&#10;g3nhgGdCRIOD4FDZXtXt2zZuEghpig6i8EG91Yy3IyTNWVZY6Rle1aVrZklvdgzDHiZo8XLyEbBt&#10;yNx4PyKq9PcVtzXBCr09JmBTQcgAMwhZ6AST8VTRohK0hxNV7sKsEFdknERyat9J6Yl9VTY3tFdx&#10;YcQT2+aoHvIjlDZUuwG3YcCfK1vno+kVrlhNsb1IbtMZx4IoGG+0kNaP0NQAslAE2GFzk+D2qd/6&#10;TtlGa31puy+2Wj9oHiuo+kaDTOtq8jHcYV0ZesKcTNbmfTLb2r2y6qupFsDidvf5+KR96h32YPtH&#10;yVrPQ2S4CRucEKUAgkeZqit2Xa46bADJMjkCvpz6g9Ht2VN/ZuCNlwJBZsZP+wrhXqfp/ttqCIXM&#10;EsCPnFNhktGfJhUTV10r3Bd28Fgx29l85rBvGd6lRIFsEGd4WmryXXtIq3ISSSB+780gz24bbdhZ&#10;A2hZAJ80a5FbaLjR6hizs1pQqt9/+iwKde/D2bhuKSxySQ22fIFU9sn27h3oksEKKAxlaZF4fq2r&#10;dsMQN35jzVMcpOh0spvW99gNyURckRQNRYubdR1Om3gDOYq0stdNuZBa4F/UtiCCO1Tv+mqjoGRo&#10;ZSSSxLCh3FzNRC7GuuHzPUR9v4NLPdFthsVi5BN4k9JB7VcarSalNoC5W3O0Dkf71WG09sm5BBYZ&#10;PP8AkKdF2Z9rpMGxJ/lyCGkbiRys8VC9cuW1Upc6WYqTgMDUA4S3tGQx3cfcaWdh7dss5GSAWAhp&#10;7CjSAdhmDKRDmCAN/M/NKai6ZKEqzIIXsc/iji4+/KnCnao6hnwKrzqRglWBMhmYRPwPFGgJSMX7&#10;k2lD2iXzImSR4FIO6+yoK7Sh5HIojj2W3GSDJEGTQi129cKmAFk5xmmIS2ZDN+m45YQZEQV4pmSR&#10;cUkM8iAe3c4pEq3tbyhILACf3fNO6R4ZjbBO05J5q2CPfzLkXHK7woAiZifnsaLaVmRSXC7iYxP9&#10;6rrGmWGJuHcx+ztjMmmkEA7epOJJ7/ApI2I9b09tyqu+1U6tpAxjGKGlyyjC4FDGY3T2NYs7Qk3V&#10;BuTyDAIPkVnc2ZtpJhYjxUGi62LPuW7aOHCvuBzx2/tT9/UXiQNxYboJ5k0wsBti3AVOdgz+YIpa&#10;zZMMEeArbig5/oaoiiBcEB2wWGFHA/P5qsusTua6WJQcnP8AStgbT77oc2sk7SYngUjdRGLdBY5g&#10;xBIHxVxkLyYW0auoYx9pLYAqCKsxww5im7sW2NtpP7jAzmmFssrAH20O0mBTjNGPQdHXfahIIBk8&#10;yKsEdbZEXTIMZyZPmgWE327Mv1hTBA/tRVXU2lVFQTvks2Z8g0mTNcZIYvZLbAWjbA4xHc1WX0e5&#10;M3AF2lZOcHxVmTdKQbgA3SYEYPgmkU0wwyqTtwQfA7z4qlKi3T6Kc77aKEYHasA+aVupcdWJuqt5&#10;uNwgACtlu7LdtbnSgRjB5k/I7VT3VVrg3S6KkknEE+K0Y52ZcuOhPTO1hWCqCSRk8VOWlVAD5OBg&#10;UubbjaqE7SxJzM0cXGZlDLtEbQx4imMzpDiqAbbjcwBGQYqd62bjugZiYhW/PalVyzNvWRjYM8d6&#10;eu+5bgsABEg0iXfZohVdCVq06W3R0hO89+1SsyWRPeCCI+CK9bFx034c8jdyP6VGzd6Su1Rux4zQ&#10;hjAsl7k+2QiLGxW5A/FNtp2gYwy9JWBC/Md6Zt6dbbqAFuFR9qHaTR/el9p6E4Knn+9BvJRVmwpJ&#10;LXCw2me3HAFKPaAVyp5YDFXz2BsKqrNsfkHgGqvUrdN4QIu5HhfiijIqSK9dvuAXNwcmFUeKfO4G&#10;57gKgkqWHmkjbQBn/c/k8+aHbKsmEkIeAe/maOylEnqW9zCjahOGOAaoL7ys7GJlgWPMdqttU6uF&#10;lpVhM85rWr14O0dRJwM8EU6FMXJJFVq13bD2A2yaqbzSSVHNWOq1ZddrkEiYjFVRAwd5kjg8Vrij&#10;Lk7aM6dhauKYDfnMGrMW2AQe4BMgmq+0FnLR+D2qwW1AXYCc9RqpPkFDiwAiwSFEbu1Wmim456IG&#10;FFV62hLWVuErE54Bq79Htbri9ZJVgQYwDQRdsXNtHZ/ov0cG/NxIZIUOnzwYr6y9BeF2peUBl6Md&#10;oggD4r54+ibYNtyCx2lQR/wa7t6GFNvT7LLKyO5XgyQZnNeh0EeLMmJdnWPSnTZeVn9y0vW4UxIj&#10;Ak8Zqj9bf3Wtp7eV3PAf9p8kUTSPdu2CXurbU8DsQvcxwaS1l0Cy5Qe1I6hghvEAdxW/VZPt4pML&#10;Taa5xf7OXfU1+wXYs/eF2PAaRwfyK4H9Qam612/s3MWPBMAiOa679V+pOyam37NxUJYI20AkeT3g&#10;188+ualWd3LELtUbBgcV8+1Wdzm7PWOEVCKjwuzVvUQN98WgAqlST4BrRNYgLkMkkSWMTung1f69&#10;ps3lZurBj/etecujl2PQwEwKdpo0rObrX0gTWuncXbHOMCpNb+7aQ6yDM9qLbuWnUFrjczAHejKq&#10;FvayT27QDWhyZz6R63bClTOWEFTTz3wBCEbRjqEFvxXtPZNuWSHIkzyQBSurIuAEwzZbHYGhtNhL&#10;hFfcezdVv0MnvxEVVOXDAyskZp2/cKqwUEhj+74qrutMTEnMU/HEvfYFgDPmc03YXIg4pIAz9uKv&#10;9FZhlUJvkTNNkwF2yIsIbgRWIJxNXS6JLaklcwJI7nxV16bpEe6wa3MScDqB810DSfTzN7KqT7hG&#10;QR2Pk1Pt3SF/dWyTb5OVt6ZuKndAAjuRRNPoittXZGn3IcjxXbrX0NstXF3KGT9w4g+arNV9Itbt&#10;I4sKHVoiZ3/1ofstC8c5y/4s5RZYbmMjDCATkCt09JwZLdQORyq7aodbpTbuuV0u0jmf9qJoL13c&#10;JBg4jg07G0mgMjbi2lbO/fSmrQJakZuPwWjkcR8dq7p6BpRqNSRMe1Ej9jRnMd4r5c9GbbeBtrJw&#10;onn5YfNfUv0X6vZ0ym8thywU4cAljEV1tNOMnQOKbbgq9lr6z6bbAv7rQADdJXg5wIHbzXGPq3Ri&#10;5aa3AzBJ8kiZrqvr/rNy7Y2+2Om7knobI4IFcnv+mar1W5c53WyFUrxjsKzeRzYsUHbSOpHBknNR&#10;jBts+ZvX9AbGpZQvW0SWPBOTUNLoRttElsMQwrtn1h9AapLuLBYhFcKQVJmuY3vRbmln3LLhtxBk&#10;5Brx+Ly+ny5HHHmi2vSZtz+H1WHHc8Dija/QyNm0gEyGJ5IHFdB02pu23RF3dKBQ3P5iOJrn3oxt&#10;2ACt0q3SDuwT35rftPqbQFxrRWdm4KxA7/t8mK62J7mqZkg3GLbi+Ax0ram8pAeJJwRBUcLSbfR1&#10;3UgkN7guywUrAHlT4jzW9eiaexfYMlxQxU7tx2lfgnua6zovSLNnQ2C9tHCudgYZK9gVPNDq9NOU&#10;FXdh6OccmTno+PfWfofalwi0SoIWVYGCRJB/HiueanQ3rDxG0xBgea+5fXdBobm+61ohyoUlViDG&#10;PNfNX8QPRLGmOu2oyDBWDg+a52PDON36OnqMUdu5P/BwbW6q6Tsa4dy3OmDOBWw6D1g2WZPcYMuT&#10;Wmat7lvCgw0gHg0ol1rjBnDxz4LEV2sU3FJ/o87JXLo+vPo768Gks27aXxtYKY3csDwa6wn1A9+y&#10;bty6CiifJS4eAfI+a+JvSkZ7aPbUox4JrsP0161dHu2woZiJaJM4jBp8c9JBrJPdsi6R0f131NLU&#10;LdD4GLogyjDiPz3r51+pLIve57t7eVY/81u/rWtv4t7mVOAs42nkTWj+oKwO5WUyhAaZiPg0jJt7&#10;C2zujnDaQrdYgscgkH481tOg9O93YUkgjEZEmovZX3raKTu/cedw7n4q99I1SrCoqopODM4rm58+&#10;267N+HTRcLLPSeh37Nxt+nlSudp4I81veg9CuPB9renSYiQJGc+aD9P2k1Vx2usdinqPJ6PAroWi&#10;1Fu1fBKG3vOIPEfFHo87ySSYOfSwjCyiu/S7FbTfyhcSRMAbIoVv6Avay0Lns2yC+CQVY47+a799&#10;P6a1rS9x83LYUbQOQeJrfbvp6xaDFUaD1KNzQa6/9JuXDozYMEO5M+CvW/4d39Obirp3Kgb1n471&#10;yz1O49hgTbg9wRzBr9B/XdIqvfABPTANw9z9xnx8V8o/xD9JsWbl/ZaSVG8bRxXNlpZQk65RoeRb&#10;JWzjX/q/tNM7c9ImQKsvTfXNRaugK5B9wkmc1p+qvBbdwsJYNVSmp2XQ0xJ/1rTjVHNnclw+z7G9&#10;A/iE1kIGusDIFxickVvzfVyXbqh3ttYAlQep8ivjf0DVXGYAgGMAczXY/Trt+4QUuruWQx5KgcCK&#10;26fM4xFwjK5Si6V1RtHr/qD6xLxC4aAF4xwBXIvVtIbrAiyCq/dnuO9dGcq7W3uCIEqrNBLDgitY&#10;1Pp7AMd0gtOzwDmkzu5MdC5S3N3RzJPSWJuhbULvwRnbTNjQkli7kSRCjAOa2dtHc9xST0kiTMmn&#10;NLpwBBuQzMNkjFZ4u32PliVHvTdC1r3LgE5HbA/Nb16R6Bc1V3oWSGHubj3pn0z0W2wbp3tI6BMl&#10;ortH0vobqi8yW0hVUQE6lcnJ/oO9bYO12YcmNxnFMr/TPoi1aCLc9svl1ZxyIyCRWv6r0VIuuk4X&#10;BBBH4j/euyPCIVuB3O4tuUDB8ljyK1S/YD22Xci9e9QEkBZ5/wBjTpaRVdm54lxR8767QgXrhvrC&#10;MCRmN0dzWm3hbtjpbdB3mJCgzFdo+rLAt3AxFqFuYMyCTgx8CuV+o2m3MJDXA22IhfzWDOqFbu0V&#10;Og9R9v3UMJIMA5IAzFWifUtr2mK7ZUg7uTiuc6o6hS02wWJJxWtv6lsdcFR+4T91HGkkKjJq+LOv&#10;XfUffFrsXbce3GZMUIPZJBbY6yWnggnwK5t6R6rcDqW+3OGJEVfv6i7GSxSBu+Z+Kjb6svFBf3dM&#10;stemyz7wjeXwB5+BWja1LkuVkSepe6/1q+ua3rYAftJG3Aqj1N1IHWRv4A5pco0hkpremmUGsWXX&#10;rLEqACKrmVFMDdIMGrW6ypm2wlxGcxRLOiZ1Ty/BoIsttK2VazujbBmRUnEADgh8Vt9n0ZbdtmuB&#10;TIEN4pDV+kWwNqCGJ3KZ5qKVgvJfo1oGQxwqzP5NOaVCS/WvIMHFLXdN7bBYxE0XR+2HhwMGTVy5&#10;RcWrOh/T1xDdsC2yqCxLAdq3u/aDoFZhBgyRiRz+ZrlXpuu9kNttksZBPYqe4rZP/XTas+010rBM&#10;QKzVcjprLGMEhnWFcNbsAEf6nz8DxWj61Q6OG3AxO0nmab1/qA95mWW3gAruiY71SavVpcuXGTyG&#10;xjjtW3mkc2aUnYlctnbuVlDTGzmBTF1lQIFz3nkbTVVvPUQZlskU0JuK+wqNowPIpbiV9tjlnUgW&#10;3/8AH+5oHu/psYIV+J5ilyJU9YDHqg8is30Mbp7CO81YxR2ldeJeeqRSjBR5pq6pOdsUJrLA5GOJ&#10;pkQDNpPtxit60GlClfbYGYkkTA5j81pltDAE/Nbf6Tr/AG2kOzYkKRSpt2iqTZuiaIgqUkW2yQOT&#10;HkdqLss+T/c0/Y2NbBRwp2/a2C3waFFv/wCkbP8A88KamaPsY3XJxeH7GPjwKyXnqIgcSO5ofUs0&#10;UoC5g9IyaujCY3ljb4BMzWboC/bHSckfNDJAYngRWVZYeVkNyJg1KBPMFDGZx4NeAQuCiZ4rG+AI&#10;QBfPJNEdm3KQpqi0DCZw3f8AtXlYH7TwOTiiXFzMEd/ihOFc/IzPmoMDIpgDyMihLtLgE8DmmAwZ&#10;yQYxz5oNpk9pen5qEIFCAuZMdqncIwzYAkQPNGRsrcACxmoLtLLAMeYqi6XyR9oQu0Y5J7msbLgm&#10;AfxNNC24wvUCeCf86i2nCuWDzGOZg1SYLBSWX7xH7e8Vlrm63bgcMZk0xeWFQmyODngUGVgcHyKt&#10;ckQEKJXlgf21JM+V5A/NQ96CJXI5jwakoVwBMhf9aIojvO0Zyo5rCrcIhjAMwTU9kKRBWeK8Ft7f&#10;v3N45iqLR6zdjbuEgDjzNHtlSGI3UO1/ij8/FYR+P055nNCwkMhgzhojziQKKLR2tDELMxE/3oae&#10;89y3J6YwnGKydoS59x3E7R/tVJFtkfbHlTnFZCAKyFSRzPg0S0DatqUQ75ytOvoryIA4Cl8iOaIT&#10;OdeisIhVExuyPxQhyH2tAMA8irFtAUX98AdTChDSupEnBBKicGqaJjkpXSAMu608XZIbxiaLZcHh&#10;tp/dHE1jdM4hUEEgUREJxALEg/EVEg7S9mFuBxABIAzOAK9eG0LJiRuyJ/FevCdvKBCR+aXIUtOF&#10;We5wIq6JvsKbjhvt5mMTmsqrSsHq3TzWGLhbgmZyf6URLQdp2iNknxVg7mQJVlcDzkeDURu9rebc&#10;/Hipsx3LuMYwlZU75BYjEkfFCy0Cug7VyZiZ8VIrPJClROe9YZdoMMdpYRBxAo90Mt2d2FXB53UI&#10;5UKMqlYGMbjPehvCqpKmYmR4NFuP7gQ8KBH5/NYZUEANmMHwfFGgWyLXUNpT7rLjxMxU7TNNtXG8&#10;DjtP5oBTclwmOnmTRERGtp1EBhE/irKMuXJuH3YCyc5zUQVg9UPzEZJqdsq+5iAdo2qT3+TULocx&#10;1A/uMVAXYUH243A7j3HOawVUBT90ngYz5obEx2EHNHQhFlR8Z4/NQEPIUwR1FJ3eaAhRwvV1Hz4F&#10;RFm4GAEMSpMjsai2x1T+xmoFZm1bLdgVGZinJVRJcgyJxnaaVUe2FM9MSPmpuF/SBku2MHhahTaG&#10;lZWAEqojmMxUyPakhwNy47yPNLXSTxbAH9zimXaUSCql8fiqKtBr33rBJgZXsYzSBVpbqMHqx881&#10;NrhhEYSAZDA8msW74HuQYLCKtIGTMboZgqrkcscg+KEIUhdisSQI4iajatjcXy20kxUmvB5YKCdt&#10;WCiTgSVkAElSTgA/mp7LZRNtwYxFBTNtUJMkzHImnCoIIK9SgLHFEkHGqBKqqrJuMNHUuKKoFsnC&#10;wvOYJmom5sJ9tFaVAM8AVGyvuBLj2huBJEGAIqUUHW6q2nEruEgA1CwE3Id527cFuDS6rZubyTLF&#10;iZXz4o1tGa8gMFNsH4qtpXshvV2G0cNuobm5dfuHyYPLfFGCmWG3CCVPc1G9bG5Q7HeMkJ3qJBJM&#10;AuxQ6Fm6hx3k14yqLIyDtJrz3SrHJ7GYjntUWLEScmcn4q6LXBK5aukwIPTIY1llKgF45AYzNQVD&#10;DnbkHJnJFEt+20w8tGcYNSkVYUj9VIXYkFVP/NA95wImAcn5NGRMsoQtIBM8Cnl0jMxleADIAqIp&#10;yK+2jQ7SVGJLGdwrDAkB/b/FWl/RLtJIhgOe2Krbtq4SjK0qew7GrIpkEBZrSviBMV5VhmbG6TC1&#10;IqCtvdaJIJIPeiI+1lECWkg81CbiFopbDchlzFDJtAltobx8E0Zmk7y23BnHIrIIA3LtlT4maBoN&#10;MwiyAVhGLSI7basdNZNwgPBEzuFVitBlllmORwKtNNH6jHkOSgHjxQtFrotrFprqKRZcGSpUiZp/&#10;+TC3bJ3Z2wAcwKp1e5cb3UdrYA2upaN3zVl79wDYg6GI4M/3NA0w4qItrvbt7/02UiDxGDVOfaAM&#10;QZz+KvtReNwNNwkEkDzJFUFq8be5AB3EjzRR6Bmldg0XY5YgOWaR8ChMQpMgHgbvFSdkYtskMBE1&#10;h9sKkyJM/PmioEaa3BON26DUUZle2xcBg+MwRSV11DLsfd5HgVJSRtGGngATEULiXvSNiXX2G9pk&#10;BVhJYrgA1JNYqm7cDtIiGOdw8VRi89ySHnp3ER47VgX3Cli0YwvmlfZQ1ZmP3NXuvPDOWaILVFbP&#10;uodwOMtBzSNq4U23NuCuKlZuqFw0AKQT5k0e0Gx7cYDIBO7hqUvlJUkCZ48GiIGVMMrN934FD1Eq&#10;6sQu1f8AU96GyrYDeh3MykZk9s1m6EJQyzdzFLs0sibiQy+OKLZY3jaG2AiwCT935oZOg42WVtC9&#10;61vYgqMAitj9O0zkgrN1GJLFuVA5j5qh0bB7iHYzRMhjFdF9LCMsC0H2SpSMGa5Wpy0zdpcLnItL&#10;ehXaoUF02RbaOGnitx0ehQuHL3NyjehYTB7CP96c0Gh9tjaFs5RJIyIbsfxW4WtCt59WN5e1tQe4&#10;4gyO0/ArzGpz2z1ODBCKja5RQIz7Qy21VjDs1o52nJma2f0wi2gdyVYdbkNtBY4zVVc0hssgTeFX&#10;cSY+8ePxXtJatci1wwAZjxPceRXPnkRtxtHUrF4OTbZI2gwzAFc+D4Jpj2na4xLxvQgp4I8f0rRt&#10;B6mHZxcIRMtgzukT0zwexrfrKuyK13p3bRLHBnIgik/dSqx3295S6+z14e5IH3l8Pn8STWhes+nW&#10;jY2NKKGYMTgsvMiMkTXaGshw5CBiICL3E/71qvqWgZbVwb0RVACsxHXuOQy9q26XVLhRMOfQ89Lk&#10;+cfqH0W9cViIkCEJIG781xjUWWTdNsBmc4zP4FfRf1JaR1uj2CpRxBbp9xhg/nnNcZ9Z05sXXKoN&#10;jIwCjITbzmvW+OzOUaZ5nW4XCRpbW0W2OZLbsjMGmSzBbEtA6pigvdM2iybWgLE8AdzU2UjfuYmI&#10;APkE8V1Uc9gMqQCxk0BPc3XWjqKCGNSv3rjsuDEwai3t7T1EnnnvTYmbL2eS/cVQHCyUmQOJ5qK3&#10;ANhFskQZPg17e63FEwSM/FRW6EbYqbQ39yfNXQKQVQ/6am6uYIBFRuLDF4li35ioLas3YVwZyJQ5&#10;b5plBI2G5wCCRggeB80LTHRFV9p3AdnUjuBMmmENu6Hf3dwnpnEUXTK0fprhW3y0YmoWIyAQxJLq&#10;IqrKUTK6a2WJ3lWjbPAAnmsl7W66rlt4TmmE1BuIIVVdelcc0G8WVmR27Tkdz81Q2lSAIxgs0KVy&#10;D4xS6+7tSBLtMmIWKYZg1wz3ECg6zeDtBPIJA4ijTEzrgy4aFgrH9jTNokquz/FEEfdHNLO1oEQp&#10;YE5NN6VgrbAu5wOAIIBoqFrsz7ClLgV2JJwAftqd+wlv27oiGXb8jzTdy+rsqFArW8kwRJ+TRi6A&#10;kKxMLuk5g9/zFFSG7CidRaF0bmUhsN5JqdjTG7ABfsY53VYaoG4WPSSpUARHOf71aenWVngCPu8x&#10;8UqVhuKirC6P0ZnUuXwQR+Y7CrBvRStuwyqSWXaJHJHJrYdJbs20XdIDQbbMMR4NbHZ3hBu6QHUw&#10;O3eB+aWpWEsKnyzleo9LSydxcl1JnsD8Vr96yGQ71jdw3JU/Fdm9W0ahNURbBtwCWPJjsR5rm9/T&#10;e0RuhmCECD/iqTdex0MdcV6KjYzWdy4UNtJBikLtq2jWwr4xLAyZp+/ptyxt2Lie3FAGmJuBSBMd&#10;MZAA7UCkDOP6B3LIO7YBz17s7Zpa0gKorKDtOW4JqwcOqEyp8AfNAuWlKlDII2vjx8UakwGgTMAe&#10;ngDg9zQr6sfcUOwMKwYYHzRiEC7gJ3eT5oVkpEkYJ7cE0aAowiKFtIhZ5M/18VNUX3VKhm2Sx8K1&#10;QRWbcd+OCOI+aa0Qu7GhhAYkz3iiugXjsLpVuaicQImCeSaPaRrdnhuYaZMmrrTPbusvWCyGVUiI&#10;J5plLiOt2ZhSY7GeTBoHkv0GsaXs1K80M7ExPSAMZpDV202JBMEyR4NbRrrRbYp3hPvBczgVqmuv&#10;nrZbJAfAH4ooi8jXVlXdbe5zBiOJmobupSDkGCDTCmSg2bW2mT2UivITcVMFWBJ3diKchArKgjad&#10;0n8RWSApKsTtxEGibQQCSAOZ7zXhaCqTG44iPBqykRAkyfyO9SvW5tW1B4J+KIymGiWKjgVm0sgl&#10;eGjnsagUSKoLogASFn8RQt33iCvVyRU7oCqVAyOTMVM6e443JJVR38GoE/QFgXUjtNZdAGC7uRmj&#10;m2oVG9zMZofsskbjtHYTM1QNdCZttBEEQJnsal7IcvkAwMHvT5DOkNDKh4/cQaW9oFuldoAiT5qW&#10;RIitgEAlgduCKwLI2qPb4PPJFZNkm4uCIXkdzRLSP1ZYSCwqFNfsXv2jbiFwwkDk/mhsoDBo/wA6&#10;ft5CFwpkASaVe2drhV4PPirILqkspj/mKbt2kaDvC8yDS6YwynM8UxeuBDb9vmNpqy7BuGubcGIk&#10;dgKGpIAlvnFEgmYaSte6TvSQSBVEYuCedoEioogKD/bmmBaQp0yY5qC2VaHB+Y+BQjFEFgEDYZA7&#10;VhQ3S22QTTBRgZIzQ1TcF6gBGBVlUCKwpG2OrNYCkx0j4NFZevJx+KI1rcG6sRUsm0UZcqe4jtxU&#10;WQhjOadW1hBP3YqZtMvK5JgVLLor3Wd1CK+Z4mmGRgCZ781AqdpAM/NWVbACTWCIK4z4NMlCoHNR&#10;KHBYVdkTFgBJzWRGaZZccDJxQ2t8mpYSAyY5qWfMmibRJisC2YGO0ipZZCYJqW4dzNR5jJrIEGBF&#10;QhlSO5kA1gsYEYEzWI7/ADWRmT2HFQhMTgmsDHfk0MAljj+1FLGBEGoVRPacx5xRFDYDYE0tmRHm&#10;jKjSJbM1CqMhVO7M1AHAkcVjeZOMjvUwsL1AeahSRiTtMGsg5WOKkqkGQZniKiI24SIqF7TLOBtn&#10;+4qEgdqwATGawOTOJqEoztBmTxxFSDNA24zM0Nv296K0g54PirJRndmMZ814wBUAI54mpheowRx/&#10;ahLMLPYc48UQnzGeKgzGcqCRgzWSBJgDNQhIFYXHBjmvFRE7e+TWG24AHmskLGVxPmrBRBR3JiMV&#10;ll2gQORWN3OYE16RtA+ealkpmQ/YEGss+GGY8dpqBA6gQPisA/HaKsomYk+IxWGHjsKwUEcRAzWW&#10;XcJIOOaovkiMxg45ogjcpk0MEkmeBRAhGAe2ajJTPbgQwA5NS37QGP8ASKiCE5ByualgEHPHJ81R&#10;KMEqWxmvAEyDEcfip9UEhZP44r1oTAIM5IqEowsgGBB7RmsEmeZg1j3CMH+lYOAIE+KsnJ5s9qMU&#10;DKpIAMdqFuxE/kVDdED4qEsyAXXAiOKycHbBqRjbBNZHAzAM1CA1U8A1Ji24QtRkSueK8Y6eqZEH&#10;4NQEmqEEkcHzxXg4LHzxQ1EnaXPNTuADHOahERwMd4mRRhLbpoW3cYVqwE3ctPx+KgROMjx471hT&#10;DRur0EsYzNSKFoJXjNUSiNwCZ5+fFT3gIQSZ8io7een7u3isyF8NULUSTZIEdhHzWBszuXIOBWGa&#10;Qx4BMxRkUsyyuQDEd6gRFLWNqiDkzUXls5HEgVKCQ55B+4eKYtuw2xblo48DzQtkA7OiEAxnPJqI&#10;VSCGkH/Kn0AG1gpkAgv2moG1hckUO8uhLbA6JJFDdZiWzE001kgEZxwQaV2gFwR1UcXZR4lyw7is&#10;dG4EpmazBlN1RJ+6asuyalyDC1NjuCyfigxxz0miOQcxioQ9LZ4ivbRJE47VhRukjgjv5qWCpbAM&#10;7ahRhULMCVOMio7mMkyRXpAmGM8RWZwFj4zVkI7VGSDBPAojkwTmhg1JtmeuqIecYPInFQByf3Cp&#10;beIaoj896gLR5RANeYAHDGDWRcCMYHIyTWVK7ee1QEiGzzWFHVBmszWfGeKhLMScgEjM1PeRkmJ5&#10;NeZj1+BRkUZ3EZGMc1GEmLqGKwvnmjC3jsM9/NTNqBJyRnFEcSxgzxGMCqbCboELhNxYAMVGC3Yn&#10;wPFHKrttiAGWd1E9t9oiI5maEHcehBudhA2wNvciiWUJYP7e3n+lO6exbPVvOeAeBVvp9GRMLB8M&#10;OQe9LlIOBr/sO7kAycQeBFYvaUBWKpj9pra9RoDuJtskdljmKUuaW66kbVBAzHH5qRdlyuL6NcbT&#10;IAmQGIwaI1gbFxDcxVqEuFUJaNhiY5+AKNbstd9s+4srMD8dqt8EVP0ILac3gvTm3mDTa2yLOwWt&#10;pVsnndNN2ktshDou4dXjnxRilzD8LAInkilTY2MaQmguLcJYhWmAe1PqrYm2Cx6TkkQKjbT7SWcr&#10;J5zTOne2zKilSD5FLstMCt5FUBlK8iF5p+z+raBRtg3ADdx+aDeKs2XSV4gd/FTUEbH3iJyPNRtM&#10;NVZY2YLbDfDAmCQMY4xVppLrByzMSXEQMwKo0ARhwWngdqtNI43hLbbfHwT4qqHx4L62irbtHf3g&#10;svBHkirbT3lA2ujBXlS3iDgg1r76oe2iLOwnaSwgk1bae86tlwjRmTIIPiirgvdybdbuo1pLilyy&#10;DJPIA5zzNEa8SS+9nBWFQyBMVU6EzaEqG2El2TEV5fUAW/TJbaxcEGABVJo18UjCPLBLduJWQWyQ&#10;e+6te16bgbntztGVU8eavG1RWzkqXiU+V8O1UWum1JZpD7cEZHj+ninQZiyqiruNOwe3tAEATkDm&#10;kbOrYMGe2ZA6QTyBVjqRDSFXdsLc1UXmvvB9sbW5I+4Voj0Yckna4GjdtMw3pL8jMr/Soqm9QfbJ&#10;6oIBjNYt3rdsbczBAAqSJK2xBUx5oqFOX6LGyNqMCoWDMEYP9afuWW2BRbYFo3BWE1XnVXiqBm4W&#10;GJias7LooRth6sKrY3TgVdDI0xXV6VFVFe4zZ6ZEDPwKR1OlcC9uZd2Av/uK2HVbrdvF3rC52iRV&#10;SYG1NgYkRHBzyTVqhnEWa5qV2MqtvXaZCngE/PikWIMeCZ+KvLtpthLXCdpIWBNVNuwzF5IVQQOZ&#10;ZpoOEC7YoGsvCgAtM/IH/jU7bzvBVmg5JHFGuaS3aukXrXUhnJjaB+K9+rdZiDClalgf4GLCaVvc&#10;Zb+QmInNAX9MKFO8kbgDwPzWFLiIQhiSDAkACoLcKMxdJSMeBNLp32W5XX40HtqtzeXYBQJgYz+a&#10;C9pXuja4G3kHkg0JmuXmZEHQn2mordf3LZJXI2sJmP60RLD3ibhshRhSe8EkdxULeqe4oJdlImAm&#10;CKAwL21QcrIk/wChqC2wpcbJDDGYiiBCpciFbH/nEzRbAdQUVQZyJzn8Ukd7WoBwelQ3IIpsXWcq&#10;6NEEBiBzFBJIOHZZrbs+2jtuJBiT+1q89xwXJmFPMYesh2wfu6gw+TRb11iT1PK5APFJUTVuVdgg&#10;d7uxM75xEhRxnxSxCI4UKsBQPx81BVBuOwJZmMsAYx+K8ogbQRuRvGIo6YFokWaSd4baPyMeK9ZP&#10;uLItEtPcyR3x8UM6VWeztaTM8/1MipW3d1f9MhjuIYGgkrLhKiwG9LG0Pl8kxMimLQYkruZVtjJO&#10;CfiqjTo43rO4Ko2eRTwDLZQ++CQcjuPzSHAasg07EFliCxkYkqBV1pkuyuwg7ioJIkmewrX0DvcX&#10;rWHEELk4ron096W5tqbN4Bi+8NGADSM3CGY5W1wE0vpdy4t1yv2TtblgDSx9LZCLjI0kxjEf0rpV&#10;rR2lwqm5BlzxtH+CltXoL7m473AqssLJnHb+tYVkOhLC0kcvfQhrqIQswT1mIHYmlzbZiIf7T1n/&#10;AEFbNq9AzG9kQU3bmIG2PNa8j5uKM7uskCJNOTA2K+xO/YUuQQEYxJHNXGna6SGAZkAA4Abd2Pyt&#10;VOqVU2MsbmElmzuB8A0RgjMhUbGIXIJAzzHg1b5CjSYwl4m4JkMDGBGa6L9LXFZnRAGhQOfPk+a5&#10;fqmZ7g/TLMJnPjiPNWvo/qZtliqAN09EdX5pc0VLLsdo+m/StfduaaxN9bRW4V6ssQO34q7fXm0z&#10;3GVLqKu0kcMZxMcEVy30z6lF2zfJsKrSsuT9oHPT5qx1nrCItw2rxCuAASmyWbkECsjgaVlUudyN&#10;q9Y9TtpbclAyKwIZQdonx5Ncf+oBd23FaAd28PEb6ub3rAC2XTU9WUKA/bPcCtF9Q1jq7kOjMgja&#10;DODy35NNhGkDly/jRqt5drsYbfEmDgg/70MOp07W7k/+IGT+DRL19Syoruilv3HJ/wDjUvqgtlnd&#10;3YRG09pPenxM7FNEyo6KjL1HFbn6aHe4xaw0hCxIHIHJ/NadauzysDPWBE1vH0+iK9wm+7DYJdcQ&#10;SeIFDmdIqDbZ0j0n0ktZKEiVSUJGerJq/wD/AJE/cOPcaQGI8Be01Y/TWksC6Qx3gTth8HyQPIro&#10;iaC7buQ189a9axAjy35rlvI77NkMO6KbODeq+kIgDe7cJIYlVWeOFJ7Vx31L0m4GJBgIxLFGk+f8&#10;q+uvUtPC3Llh1RAmQyzivnv6h9JuI12WUkKQzcAHkDFdHSztNUZNSpRcFu4+Dky6hgbUFlAnPc/m&#10;sNqTZW8AoLFwQ3dajrV9hwHdypaQAIHzB7UFr4V0gQGYEyQBW4S3+x5tcLTMygzPK/cQfFCN+9jG&#10;0DqljmB5oLAbtpVkKiQy46fFJgJtd/acMcR2gmrSBk38gJtu5dHOSTx2PMUMJ7TQWmSQe8z2pq8W&#10;ZSwKqu+M4OKXdWZouj7zuWMKAKMz8nrzWxKgN93Se0VneEvFWO6Fr1u17bXAx6TnNTMLJZgzRxFU&#10;y7JWbq+2RtU4kkGny5UCGDAiFbxPaqy0q27JCsE3Zle89jNO6bTwhE7g37YxQNDYPosXLqoXdau4&#10;yT/z5owKl/cZurbhAIAqvcFFt7LcFn7ZEeKf9+6fdlBbVVUNkkEdzQtDYsAHD3GO9RbnMDLUyNgt&#10;2ljm5KkUveub9qbFKESIx/WmNM1sWlDKdoMEE8j80LCiXXsXHW2k5+TCtPeR3pC5YRBZl9qKxQ42&#10;kT3qNm+pUkXFKtypkx/waheUm2C8KoE5zz5oFwMZT6myiPtVnbnr5FLlUIVywYjpJiAJ8VYayYVw&#10;ym3bSBuPJ8iq+04KiSwn7cSc1pi7RinHa2W2ksKHRTcYICZC8g1s1nQ7EcXVIDLuEeexmkPRIsXF&#10;NtmaYkLBZv6Grlbqh3BO0sZ2uP8AI1U7GQxRfLEbmktdX6gdVhe8SecDmqvVWNoG1FWAQxUSdv4q&#10;7Yl2CbWLFoUIQOP9qHqbg2OFg7LbYJjaByuOaCnXRbjRqz6dAqmTuZdwWMADsardYm5d2Z2ztOPx&#10;VvqCqsoDlWKAqOaW1bFHUOx3AAb2HapB8gzRr6K+62baEYypMf1pV1Jtr0cNDGeDParDVi0Ch2dJ&#10;PM8GkbklVQMRJySMYrSZHuQRX2YFs7C331ZooaVlB7dVQbdBExbHAp3TBVFyLwIkEY/3pc0MhJmS&#10;iszOzgQoDGfHb8UO17nv9aIyod0gYB7Vayr2bSSFRsKyjNSRbVmGuXCGSFA5lqTuGV+x+3p2vhGB&#10;ABztUwJFeS0QHIXCiWM/Z+azZtpcWCjbyZk/atPaixZVYZjaJgw3ceSKGxygigN9QlpJ3AHO0+cy&#10;aVvkXADkqSFQzkeTVk91VNzeok8bVxFUZZwt6UAbtOIX4FMiJkCvyBcVQPC95+aSDiVUhlPaOKw4&#10;f27QBJ2qcnFVa6hzaltykyJJpqiVGVGb/ubX/UAmTC1r+rY3OuGaBiOZ7zVnevslsCYHkiZqh1F7&#10;f9hhT3+adjiZsvYtfIczEDmhCyrYAwDMUGScTMd6MAynDTnKnitNUjM2HUDpLMpBkTVmVNpGJDuG&#10;iD3FKWVCL1qSJmB2qwtOTKKDIgj8UmbLSJWk/UxgAA/ma2X0pNj9ZJcHCdq19QFdBCfdu3Dx4rfP&#10;R9MFNwty2fkUeKNtC5f/AEOxfR2pLDbct7FiZB5NfQ/o3tgWlhSw2tCzIA5Ga+fvprTizatLcRir&#10;7TKnJFdq9FugkB2uCJKspzgf6V6TTfgjnq9jOjan1K3d4kICp2tARyvYR3rT/Ur9xDfuXE2IbhLQ&#10;N4GJgT/rWbd/3biFQ8EBJBmaoPX7rWLNwFhuSU9ts7h4rm+a8hshsT7O94PTTyNyfSOR/UGtKlNl&#10;t7inO6cqpriHql+1cdhsLQSApNdC+o9Sq3Lvt3GBIKkj58VyzW3gN2MsCPhq8halI6uWNbma56gz&#10;MHBIZlqrLOF3SCGAB+KO2532lhDT/SKiChW0ArkyQZwIrsY4VFHnssnKTZAKCispU9WQeTFO6GHe&#10;CmGXI5I/Fea4qBCFBWeKhavm2bX7oYxHGajQMR1RZtruVs2z2/dPkVXam6jXboN0vC8AYWe1E1N7&#10;cyz0hxICiaSuMxJnsIickCghEbdlfedgTmZxNIvckMNv4zTLN0GJmk4QvhyP6VsihTVGbS5AjvzW&#10;xaVjvVQMgGIxFUaackFoM81d6Xp2lguSO8YFF20BK6lx6OnfS2nZQSxPu8KRXf8A6Qsac3Argbh9&#10;7kT2/wB6+evSNbcRBbYyqqWEdpOK7j9FaxvctkElwwhTgE9634YXYjDkSW1fydJf0WzeCPZtCXbZ&#10;jhhVV6p9MX9l2EcqVwpElVH+GK7t9Keim5o0a5YFxHcpzlDOABWfV9MLXvFbgUgx1CSwXxTp4FVs&#10;2YISm006TPgr6n9Few6gTAAhjiJ81o4RxcTektP3zyBX1D/EPR29el17ZAgb2CiIB+K+XtQPaZgI&#10;KlyMjK1xcs9rKnjqTh8G++n6sIEHDZM11L6d9c9m24FxCyyNjEkn5g964RptaGW0k7mKyApjIq7s&#10;a92l4Ek8jv8AmmYc9c3yVKG1rg+hLur02sIt733tsJBBkk/tJrvv036VoNN6SHu2wGXpUjAI+a+Q&#10;/QtRrDe09tpW65EBsATwTX1l6YrNorYW49x0T2gFPSAea8L9a6nUTxwhCTVnvPouEHnnOaVKPFmr&#10;/VHqBv3fcbIttvEiCQMAR4rjf1P6Ul1XulbQcsWJBg5rtvrHpL3WuqSuwoFMGSW+K5h9RaZ9LpLi&#10;qwYBZKlYiORXgvD+Pz4dRGa7s9/5jWYs+mcJVSR8/wCtbZddV27RMhvjtNT9K9XuOlllmQSCR4/9&#10;qovqHU+49yICuZDeIFUNv1T29g37YQqCD/eK+36Bf7cOOT4Vq5OOWfLo+tPpX1ksiubaKw/7XUDu&#10;Hiu22dcty37lm0GEKwDH7T+a+FvRPqW7bu2CkTO0buwau6ej/VN67o9MGcXACQ7EgEbTwvECuxhp&#10;tp0ZNLqtknaaVHRr6st6+A9x5c7YbuPJ4MVxD6506i3dW8rdDbRPaa7eGL2pdCoB3IsywFct+pdS&#10;l5XW7cDu7ScT0jGR5rPqMUbZ0ozl/hnyR6rpn3y+RwNtKWPTX2gPLSZwa6B6/pPaN/baEBupgO5+&#10;KoNJbRroAViwGAneubLIo2jOsLu6LLRKhVAVJWZAre/Trz27v6LlCRBXkGqjQemMrwUlCvHJBPk1&#10;faHSvtLFGXaSIxkVePMpFx084ytqmR9RL3zahdolgY5DR3Hg1p2ps3hbZdyDBZSRxPiur6PQ+6QD&#10;aHYhtpDD4IHPwa2fQ/SFzXNqbYtFuiVMABfyRNNlz6v+Bc80Yyac6f7PmcW2CS7QyjJiMGhL0hCF&#10;cAMCBFfV+r/hVffTbbSncoB2lF787o7Vwr6s+lr/AKYw3MUUE98GPFcucZOT4Z0sWeGyou6RP0f1&#10;XJaSskf2XkA1fD6lUQnuxbcEA9yT81xK96leW267hMSNwgwaFp/XPaNlC8ycA/t/FadPhcWmmZs2&#10;ZuLR9xfw0+qbIYopDA7U3Mf9a7PqfXbN/SPHIMQDhVmvzo9M+p30/QvSY3Fhia7p9O/xFTUWdPN7&#10;gw21YLH5r0OPNGkqRw9Pmzqcovo7H6/63a1Nt1LBVUycSIPz3rgf1fe02oOoZrasWXa5mCfECt89&#10;R1qXbIhzMgQo43cTXKfqK+GF0myQElVI6izcZpWaMNrpnTxzldSSpo+fvUrAN1lB4eRAquXRK5aF&#10;VpMSDW9epaS2xIa5+NtL6X02zuXLMPH2svzXOumlQqmuET9A0PtXFVexBY547Cuuem2riW2hdoYy&#10;7oIrV/SdHc2OLIyFGe58A10H0P0u/c6Tc5bdcWcCtUKKitvCdtux+7oGuQNhbaA2+JKrWv6/SPF0&#10;XNPG4cT3Nds9M9Lt3fbViSpBRAsgkc81vei/hjZa0nvXg6XLfAMxnkimvHJ9IFSl6Pjm5oFS4UUb&#10;WZpYnKrI4FNaYNaePc9x7jRPMRX0x65/DLSFSUaSxliqkDHgVw3130G76fddOVD4K5An5FY5YZxa&#10;tDlNrapLsuPTLntm7KgMxmWOGxGYrdfR/qM6dbW0hbiOV2RO+eecmuKP6qLNs/qgqp+4t9s1r2q+&#10;oDZl97/ndFbdNsUXZMj53H1lqPqFb92bV1na2uduIByRLVTXvWjZFt/5gxBBlNu0N3EV84emfWzJ&#10;dG688nlkwfxJq60n1ON6i3ceVczJHUp5B7RTXqK4oJZ4yXDaNz9Tv/zdh2933DIXaB1Ezy1c89V0&#10;7rb1SzhDkeQe9bCuvDydi7XOYMCfFJ+p3FKuoTKoQ05yDjNZs0VJCIybaZxb1FiHcW8ESCO8VpHq&#10;BMNAjE/it+9UYM9x2Zv1BGB3rTvUNAd6H3R1YCikNkxNyjbRR2Wbd9xkZrZLOoUW+piJ6arE0TCW&#10;xjlRk1a6T05yVPsEJQbiptJqxp7oKOMjp+494qqu3WuXEf7sQJpm/bKNE8MQCefxFJ3zZ3W1O9WI&#10;mey1OaCi4N8GUtFyy7B9syOZNbBotKlu4soxUR3qjtNB6gWAxNX+l1Zsv0FXXB4yvnNJlI0uEWXF&#10;+0wtsgYRG7JJI/NUms0/6QXf9h2ie1Xd7U27u5t/QP3NzPjFa3q9TbZmRbTbAOSfuNNwcpi2lyii&#10;1rJ7hYQQFg0moO4NAkDP4ot57nUAgOMGhM4hSBMwIOZq5tegIxodW/CgAxJwR8V59Qq+4fcJx/c0&#10;iVVgwW2wdcQ2AtDvBjb+4kf6RQKCsddoxcu79hGOxoT3Qu6Bwf70EOMeG5FBLmCAe9OoWo10FttI&#10;aDHeaKjKRgtMUordXwBmi2mJVsQKjCTLJADeYHkEAHiasU0xzgKTyPiq/SEu5G0tAEGthAO+60KC&#10;MECs+SdDErsq7trc1tBGRgRgx3qubStckxAURWw3rahg3tkAARmOaqtSQo3qOpTDHsR8VITA2U7s&#10;qlQYAAB8GmtNdCR1lQMT3mhuWdWkQF7cxULBEvE/g5pzRSkrNht+sXEVpAKxG88t8Ux/6p/92X+9&#10;a0rHaTuyxk9xWdo/+g1VfsiVejzdb58VAmQ4DT3iKMQsdAZoGZqLSc7ttOszUwADbZLdJ/2qTETu&#10;jEg4ogDPsQKDB5+K8qbixBAAqNl0RAUs20nPE9oopG/MkRyOJqC22cFhE7aKeLY2ktGZ4xVFpGWh&#10;Q8ISJyDxQhABWQKOty5lYMgYHIzQbpLu4HKYkcVCMXNtAoY5APaiqsgbU/vxFTdAJK/YIisLbbJG&#10;CIYA9qhTkTtBba9QJOTA7U4tpJsOtwlO6kxk0sm4GS2RTujDbAWLQ5IAK/bVSLi2MDQIqNFvfyZU&#10;5gUeLZALWwqsv94olu0zqmxiu1uT3pNg/uOZO0v1A0rn5Da6I6vRMEdt/SIheQJqkYtxG2Tmru8q&#10;3FcK0rOSMQKrXUK0BszimQBkJ2wCASTC+BTNqywcMAYFGCdDMDHgGvIgldoJaCMeaIBA7lshd5OQ&#10;cjmaGIicAsZpqygWN47dfxQrllVeVyPB7VVhoC1slSsEAmawkb2AIgGioCTI4IqHtKYBwMz+RVlk&#10;VN0qB1M089gKatBSpLeaCiq2Ae+ZNTBtsMSxmIGIiqK5HNNIV9ynAyKvrJuu67TwJAP7Z7VU6e7c&#10;CmXwxj802Cp2KoKyeZqmxUnyRZy5NsPtJbqrGr05VCAQyDktzUrltnuFWVTH3AY4ph1STFwAQDHa&#10;qTKKpRbhlmR4I7ijWrwNyBa5HT2il7gVLjMU5PPINYHttuBLyOR4pyYpsNdUdZgrJA8580jcS6Vb&#10;hmJIiMU0NwUgA4IgkzS5Rd5AJ3A4zVSGYfYAi8YESHE/iKOU3bgZKx3MVB2CCU3O3fOM0bTWiZXp&#10;B5maAfXBGLjvtwGK+JIArFlpdmXJAFGLhC4UdQIAPxWbYhX7sMiMVTJQuxuXLctbC5jprAS6G2/d&#10;tEAHxRbYYCT0+BzMUf3basN2DExNUwkVxO4KgQld+fzWCWDEAceKZFsrPWIagkANaIaM8irTI0Lg&#10;K+SpYimEbe0BAp8ngUBkffdAkZmfNWVtZe0EBuSQM4wKtvgifJBbKbXVlaSOqDk0J7DmGVQAgyO5&#10;FWz6Q7z0znJB4rN+2EDBGIEQ04JoFMkomus4VHIwJn81k2yRk4OfxRXSRO9doMKRQkG+4Bt+c8Gm&#10;igigdWwx4rz7zsGZ5g8RXoJVizKozhaJuX2wW6oPAFEyWZbcLhtkAsfHAFRtkowxG7vFDZQx27wN&#10;0R5FFW89tlG3AXBNQkgwdpba8DG6gtbYlD7WBkE0a0rsXGNrZJHBqADBWBP7sA+KiBpkUKlWBOQS&#10;RPOaIHwATu/pBFQPRs2cg/mKNctAbWJLGcDuassXFwlWyAswcc1hJYBR0nG3bk0VgSXDcxgCve1Z&#10;JGCp4MHiqXsoxafYxUId26c14OOtHTqmd0wAaztCzBg/tbxXhueLWGBOD8+ZqNkiibON6ABZ77RE&#10;zXplmLDD4MVhUADcFlMEzhqyyttLW7YIjgcrUTLa6Jbh2thewBottLrMMqTEljyR4oarbcAzO6CT&#10;WVY2yxYSowI8mpZaRi7dJRAASVrLN07mG0gHqAyTRbYVH5MsO3BrzNKXSqsgOCGxiq3B7RIH27bk&#10;MSennJoMNknlv6VZfywUo0BlImito3YzsWGG4eYFVvQmW5FSt2brEqIAyeZ/NZF4ElgSR4in7ukJ&#10;2nYeIiIk0C0tzcwNmIYKT3orRS3OuC00mxW3ELBiD8mnrJURKlVaRI7VX2URLphyMw2MnzFNi8m8&#10;QzkH7ZzmiSCugly1u2CU+3lpqouC2FwWba24AYxV0jFCqe2ZMuIzBFVTsACch3yRVNAPkQ9zfc6u&#10;pYIWDQlX2QpLmciIwKG3Rs42sZ/FSsOXacDJwfA71C1YW6xubleJ2yDUhu3KSJAH4xWE9xQf3gmc&#10;1NnYBxtHkf8AFUwlZguxhVVM5zTNjV7FEhx+3Z2mqx1BUkgkc4MRRLRN3Y8tM9xg1VDIlyH6OGUj&#10;Cg5k980c3hLbmORJUYzVF78P7byRMggcUXfIwYBPNShc2y5uXy9ogNt2tIXvVc15esqdwDZHBmg3&#10;SZEZz1EUJ96OkRJwAe5qiKToI98xJWJEKPE+aFbUdyYHMZAFHQlkZIBgSfzUAjjduYAMsgDPFUW7&#10;B21RVuEKAswJEEgV6zdgy0gqYk+aJcYutoOIBiCfipOWRlDtnkEcVAdrsgt3fnhWJkDkUQXTCqII&#10;mVPcxWSoBUm2JYc8SaURFIaViJwtQNcE2tOGUchTu3c89qZkuzmVzx5ApI3CFYtMNxFN3ALbbeCy&#10;RNQJMGFYNgnJkz4Fee4MXFIy4JngDxU9pVbY9wGEiq43eIJKyceaVILoZa/cl9p+5YEmoWmuqwUF&#10;SIkRmKrXbClUMdwac0ULcUEY/sQaXKNJkjJ2bRomvXVeIx2PFdc+nmdLlg2zAIUxtDDwSpFcy9OC&#10;PbEHqDQ0ZNdY9BRd6bWK7ipJt/6EV57XZe+Dv6KG2UTr3pXpqkMEsqiqw5wWDcZ710XQ+k27tyLi&#10;rCMFM8qDnHzWpfT9xiLIRiiBi0MJIng/iuv+j2UvkOQWLDqfHUo754IryeoyN3bPUY8DdGl6n0TU&#10;l2W0FtLtVx7nIWYitQ1npX6V1xalXBU9pAMgV3O96cufb3FQpcqTBkfnzWv3PSrbXx0ur7AXZxuK&#10;fAFc6Tp2nZ0NNo0mcsssbptXAEZCwBKchmHGeK2XTau8rGyWWLswklgf/Ik4EVaL6Qj71BOWE7RE&#10;MOIA5IqNnQuWe0QCpZ/+52buDHY0t5Lo2vD6oJ6b7ty4xS4ekjpb94PLL+KqfWY3HfF33AdzzEQe&#10;I8mavX0vte5D3Ei1uQjIgYIX8VonqYt3EISHItgEK20qe7CeTW7RSbyIzZsSUGzRPqNjvti6rggF&#10;rNvuvjcWrh3rZUOqn9M5bpPJ712L1q9ch7rPbYIoDoR5wDmuJevage7cUQ3dececV7bxvo8R5aVG&#10;ruFcsXacktAls8UP3LiLMggMQAR2qRK7gQrIxkyRSDDY4i4xBB+3iu/E89JskHd0iQzu8/ivLat+&#10;0xWE2iJPmaAi3NqmGQqMx3mjMs4LFvn5poltXzZEhkLo7biSTIEiPmoFdq2jLuymWkYA7Gsspcod&#10;539yOwFevWlYxISeCMz8GqKC2WL29yvMPIAxC/FZ2e0wKTuYDJGKHbtKLJliT3jEfAottxciSfvj&#10;iqHRRkWQI6pkyx/9qnYuWxbIdCWUYY8VL3oDMQJMqpjlRQhpmQurFSiCQAZ3GqCSofs+2BbGVggz&#10;yCa9qHZ7Suf1IJG6exqD3GUdUDED5JFCRSLZCie5A4/NUohOToxPt2gB27cmhNaXYGIjcIGYMiiK&#10;txrjG66oygGBxEVN7ytc6bo6gNykc0VMQxYoNyAgIzKYzggVZ2GZQrrDQNpJPHzNIXG3qqFDtY4Y&#10;jiKPZXrUJJgjgZNWFjV+hgL7oVXbO4jcTgiisgO5YCACZGD8VjT2F1F519owoExgirPatlhKLzG4&#10;9UUfoJN2Ut62RcLbIXZkzz8in/Sr5e7JtS6rhGzNMavTGFCNG4bRA5Hmqq3q2V5P3IIIAg/kUDVg&#10;ZpNUdKsXxdsqBcywD/Kx2jwKtzeDrde7cFsrtVQn+Id60TQ+pohtI8ABYmMtVhc9VdEfKYYFicz+&#10;Kz7aY6GdJI2nXeyjIPeLSYLDO5lyfya0P1Fk3u6ggPAKz/Y0bX68uXNpS0JCgmCo/wCao2uXH2yI&#10;xI/NVOP7HwzJ2Rm7cDLbtK24RnnFQS1Fq0EEEEsR+eZNTVQwICAeWmADU2sJCq8/pj+mfxQEbFVL&#10;G2GBHU0Ff2xNENpULuyQFMATODUto/UaCpOIBxA/5pVrhebbghxJA4gfijSFv+BG8xiDhSw6vA8C&#10;oPda2rFWJtTgRmnLrB0aI2oADu80naZkTHIENNOSAsiFUsVYHriY4FWltFW8u8mQIHiqm0rWhuYm&#10;TwBVjYQXPbdnyrEwDk1RLLq1dtktJynjhprLahVjayYbkjzQF1CNIOzqXvx+KnauKLX6ir0kBYoU&#10;U2vbK/X6l0uEGHJ6Q0RP4FUeo0pUuQTJEDPcVd62y3HVkz5UR/hrXrtxLoUGcN+JNPguDPNxswLi&#10;kSwwPu8gmgopdZ2nkqPkCjspMsX2AHtkmKixJw7ksEkDjB70QDaBs21GTbB/HmhrtAcbSRASQczT&#10;gdWbBwRz3mlFWFcFxg98R81EyiRE2iqsAN3PcxWGG/d8du9RARQwZQCTyPNTKNZALElQQJ5xVhRZ&#10;G6mwzGBA55J8isFGa5hwp2QYojRuuQpILAx/vRDZtvJUMN0gg4MVEGpAbjhiqgjenSS3BphlJKhy&#10;qrlgfBihW03KtsqecgAyYoyDoi4gUCQO80W0m8EEJO7BTZOKF7TMWAuY5A8k0QOiNCCDA48VEWdr&#10;pvZZ5EZMGqoF5HR423LLv6G2kswoI9uFb3Cd2OKkSRvG07jhfxXrd1QuVyBwKom9OjzqVADKoVRG&#10;exoCBRuk7lEQfNRLRb3hd0sJHaslCu0nC+O9QKzyMm7KCOQc8eKwuQ5gcwNwqW5XmRHapMswqwxU&#10;bqhbSBEEGfP7aiTiFYCOzURXZ9k2wP8Ay8Ue4skm4Z7KfFQioFaUlG+DjPY0NEJb7O0fiisUB3Es&#10;OxqNqIOOWINQikhdWAEkHGKyEz0cxwR38U8FCW03ERuz4HzQ1SFUFgCG3CO4NWRsiAymCe2RXuud&#10;mwCBhT5owskHDDnDcz+BQrext4jO2JoaLcmRUbrbY5baY8eQKgWwYnjnsoNMWUBLbQQwGJ4NS2OF&#10;I9uQMkVCrE2NuDCkR4E0FkJAIGBJimlO4qiTk5JxIrPssxOIH57VC2LqoxiBURa3s0eZmival2zh&#10;eKmtkAsdsnb0mY5qrKXYiUlFMd+9ecAswoyozAgYxMV5AEW5nJyQRV2EmrFCJIzmpuqnzTwRxHkG&#10;RwZoK2nc56pk47VLCg1QkbQxH9fioqnNN+3JMg4GCe5qVtWYSPzV2UxLaaxyasNglQCWYjjsDUTa&#10;EGOYqrLEyTiD8VgAd1plLMqo8jvUSkzPANXaJYu/IzjmvAGDPfvUyhkStYggZ8VdksjMEjx4rJMx&#10;JwBisbc4MVjawEeDVkMA8kNmcUbdv3EmKCoGZg/ivFYNQsIc7pNYicSYqBXLVkMZEjipRCWJXNZZ&#10;jJgf0qCjIzOKizHjM1KIMYEkf2qRaAIAHY0GQBE96IzSVO0TFCRszIPBAE/1rMBhg8CojHeiF1X8&#10;1CrAsSRIwOKIBCiQD5msEnamIioAETH5M1ZAivG0GOZojBdgwYEmaX3/ALgOe1ZLNtAmoQNuC5CH&#10;5qDnqO7n7hiohx84HFREzkTVpA2SC/fBng1PdhW/vQW6s8R4qQaR4FSi0yfcgGBPessIHH5jxWAZ&#10;XI4wT5rO8FkjHk1RdhIkqEUEnz2rCsI4YQ1QWAPwea8dwg/4qlA7uSTDnH3HiojsM7hzWWMd8Djz&#10;UY5zluahVmFueD8CvBYODMVJIb9uI/zrHMDPyKhDzQWlf7VMAfnyRQ8GW3kCan091NQNIkVjwZ4n&#10;5qM9JG2o5kjt/oKyrDgY+KhTM7YEsKgQcwsdoqW/ESa87SZzJNUDRk5CnbHbFYZwZYVIdPJgzios&#10;ywZGZqyEpUEGMxNZDAjFQYxIZRMSKmNq8kwRIqiGUMkQ2O44qDD4gdqyu0AnFeLgtLGRxV0WiSIJ&#10;PYkYrKqIM5MgzQn5mTHasW54n+lXtLsOq4dS2SamomZMRiZqAMqxAHHBrARZkn80AQwijvETJnhq&#10;ddbgTcrCCYB+PFV9lsqvzk84ppXAYkXCsEDOZFLmmWNbrhYKFXauCFNCuW53M8rJIA/2qaOwZJA3&#10;E98CgP7YBZRLLS0mWwN4DkMQIgfNLN1I3V4/vRS8yJyYMdqWIKjac558U+KA5Inqw3assoLKFYAA&#10;xJqUmcDFYVVO7BPbNEWZIySPxivFGG3tiolIBG00YL0sV7Cc9hVEBwduVGP8qwrED7qwB0yJIPNT&#10;VPODVkIFf9cVIFsy3epsCFLRxWWRVDL5FQogxnbI/BrJxjBPxU227rQkyBBoq2v2zHb80NksWKtM&#10;jvXip3kcRREXFyTEV4qwQyD+asogFky3jucGirZnaPb2saI1sGBvUyQcDxRghcvLBSeATNVyDYD2&#10;2fbkAzkxiKibPU6hQYPJxT38nd6RnAqBtkXF3LiZJ7VVhULBYjpkAfnIomzBxgEHnNN34m8VwgIG&#10;cVO2EW3lYz/U/mqsKMSDadjsyBuIYfNNIirEMCxM5HFeEHYcgLmDTNovISIA+41QydUV8FGYbUhj&#10;msWrYBWWkuTIAmIp61pwA7hgY4kzFRsrbWCiu0EgyKszSLP06x0ORbhWXlvI8VZXbD3AhKyDiO48&#10;xQPTLLuh2XiSMkcwa2S2NOf5YBYIJ3T9o3fNIfZugls6F7tq1aE8uR+YAqu1kC67C4TvA7QIrZWi&#10;1iFYsQ21TgD5NVGvWzatru2n9zZ4nxVoko2iiNklQEXJYnJ4pZriSXcCSkYxFHa05CIrDYXEEc4q&#10;erW0ty5bW1IEBj3FG2LXsVUKiBQS2QQTkimr4hCz2xMTzJAqTb0tnf4B8fANFS3uuEFlBMDiR5pU&#10;w0wSGWCZlU3lSPNH07G3tuLbAQiST3NN27m8gNdVl2kNtERS9rYhWAsJIAM0oLkHpkVmD27YLTO2&#10;MqBRSkG09whnZ+OGA7GoFSuzrAgQSOSD2qdhFUWpltuBOP7/ABUIrGwxtOTIDnIYePBpi0qk7xkG&#10;AIxHml9LZ91bqe0G3sSCT9sc5p+zpbqJajOSJHBIE5o02NVjr6iGG2HM4WmbDK67VYBRtR5wwM1V&#10;Wzv3B0+0iVHz3mtj02lCEoVGYII4aKItQT9hnvXG/l1DfccASMDE/mnEukgblRElhMSG/rUdOukY&#10;GfckHbtjnzDU41mwMoFgtBUN2UeaW+A6fP5Cpl9NeFoMbjqCqA96TF7eAWbbvtywaSxYeBUpFgNt&#10;Y7lMQp+2eOKTvXtMi3WV3Yk5YmYbuPmrimKkxK7bC6oBbZY+3LmeJoljTygZwSXBEEwAPiK9eYFn&#10;LsHCAECYWBnNHN2zcT3wpVlmAplPBxWlSEOKKgFQBCE5EE9l7CmFKu7EWhuwSviO9T1G65cC+1tU&#10;ggEfaIzNIKvtsGVJZeTM7qfFmacGNC45VbTKDuJEg89xJ+KctsUKHcSMhTE4PaqzVONrkIS07ljt&#10;8/0rFrVgWRskOdxBIxPcVYKi0y2vXrTB3ZySBKk53eBQWhLrXFAxG2TGaTtarZbIkhhHU8SSewqD&#10;OqrLkeNxIOapoNS4CXbgNpLe/qZurbzuJyaUuadXd1DSQ0lo2mmLmpS6+6NzYkKImB/pRQ9q57Ww&#10;uevIUcY4pMrs1wqitu6UvcRFEuVBuHvAoRBYbQASJIPAIqxuXSbkhlBIy0ZP5pd0YFi6bbZ/qwIN&#10;RWDLaKojojdaqxwdxpW7uuKEDPuIGPzTd6yNQhVpZx2iODUGLls5fBAXgKB5okmKbQD5Y5AlfH9a&#10;8Lu5AwtIsLliMH81C/tFqdoSVPz+Kxh09ne32D4xFHTBsnscIw3l92DEEQKFct22zgOekKD2p/T6&#10;Iv7Y5DMBtzOBOaabQQFhVIJJlPuA/NDYSg36KP2rC3LqEyAvnjHNOWwBZVN26AAGHaiNpghKmCyg&#10;7/DDsTSqOVW6jLCxL1TTZSlta4LlV9pCWiHAhUywjk0qLbmQWJMcA5g8GsI3QCViHGR4IpsuBdAD&#10;HmDiBt+aBI0bkwRWC2xlELmOfxWGtuyIEJ2gAnE45otlYPukYH24jHmlxd2khEYo4yVkQPmrZAYT&#10;SvG2EPJXMN+TUnW5bIh1Uk4GDg1AtbL2iw2JBEW/NDZkQABlbmABE/mgoFh7V5Fubd5LfaTEQaIl&#10;xrcSs7RPHk/HNKW+bi+2JOd3PP5qaOU92LhEYEmZNDtBsvtFctXzefYAG6P8JFdO9Ca0NOktCpyO&#10;N0cZ7iuOabVi00CJL8c/k1vvourCBULEhxC2iMVh1ONmrTT/ACs6cvqJGnOTDg7/ADP+8URNW1uP&#10;c/UDFVGex+K1lNTue2/U8xvAIGwcAgVi5qwj7GUKhDSVExWHYdX7zM+qqLtkQgTe0dXTMcSPitTu&#10;WTn2bZZYkHCkE/NP6zVK4O5i4AjcxgmqnUacOd2/YEkbief/AI1NQKCX9PvVd1pY2iNgnZHJ3UFm&#10;UEdG4qokt3jv+aM7lmfq3Kq9Kq0KxPE0MWesJ7MArhmaBH4q0Ro9evZMWSSI2gftB5qtzZZQEZJG&#10;XPIPMY7GrdL4nShgTvbMcLQGF33HUSN6boOQwHBFRMCSsLpPVrln2w65Zty5kRV+3rRuFS1wKHzI&#10;EkEVq1rTMyqRHx8UlbICqA5V+6twBPY1dIBo2geu3m9/9MAEQARlZPaqy5e32ybVxNsBX8/j81Wo&#10;hIukttdmhSD/AIe1M27XswAIAUGY+0nv/Wo0WnRK0URgFMbm3Q0TFC1twwzO2UJS3gZUHvT5tWnR&#10;HlLkSzDKgk8GkLumsWtmHPuMSIPO2qTC3CCvt3s9yAT9r4Ib4Fbj6HrGtuwLBVB42yCfI+a0A+4l&#10;8E2twB3+czWyek37wuKSzFWJcAie3DVeaFxF491/B9NfS2qUm1uus2TtbA2ys7fxXV7N4W105un3&#10;HnLTyOYPkRXzF9P/AFBaR19x2UIFYFRiO8V0nQ+r3b9tQLJaEJ378KD9oArkuNPo6GOVR7s3v1m5&#10;Z9t7SWwAxUK8RA5Wfjya4d9Q3BuLe4rFAQ/YtvyuPjitn1/qvuyXsAHFt/daVhR2jyK5n6+/6hI2&#10;2kuAQw68Tj8Vp0jqbEaiN06OZeoWQ915uuykEqSODNK2dJZIcHc4Q5Aid3aKvtfY2hWMk7mCGYla&#10;Jb0wvG30soAlhidyiurZjjEq7gup7m3TbYXqDZbPelRpLltLYFobJmC3NN3GvMxZdTG5Tt/4M0hq&#10;csnWymIHaD/zVIqXRVXjsAFxWY7v6CouGYJsTDHo8CKcI9sja5JKws0tZ07FWB3Y7R5oxW1gwNrk&#10;FpIO6RwtMINuxfu35YnilxpupRgbgRB5ArCC1sFmGBTg8gntmoWosmDbCqhUEyNpIiJo9k7WYM8O&#10;zwQTgqv7hQGX3hCW4KQZ5kHms6a6JIfb0iDjOT2NCHGJZXFKsoe4YgxbzUrnuFFSNoCyR5+Kh7AX&#10;fCbmBgEidw5NH/lxKEMRuWV6sKB5oLGOIqihLSqqhCIBTkwc4oyahDePtkHMQcbR5ody5F8LdubW&#10;3BQwPFIoQislsEnc0u3j8VErKcqL1CgUfq4ZSQRifNC3yhQAsvLo/Ang0hsRTbtOuQJUmnL1+4z3&#10;uoZBBE/tA4qtoSyAdSyafBZNsg5GMUGFuI7MFg5LjtXi0WrVtRKwds5LHwfgU0luyVQlmHAKgTEU&#10;SAcr9F1obebJtttRDBYmGJPcRVnqkuYQXh1AxJBmO81SA3VZLgYgDKA4z3nxWH1Hthm2L0nbzkz4&#10;otwUZpKqGtOLim4RZ3i31GTkt5ApLWXgpQKZlt2CAE80B9SyrCtLO2BuGW75quvFrj3DcVY4G37i&#10;wq5Mlqhk6xh0oohmlnP3QPFU7KzAO10Nkk9zipWzvS6cTG0BjnmvXvbbTWioferSxHihigJMSF1p&#10;IRR1HIpebhe4gB2/PEmjm7ca8Q9kQ0gEcx81B9qGIJZYwZg09MQwtpg49tzuKwT2k0zYuIqqyAgw&#10;YU8E0qXBYlBMjdniKKbzPsBUlJlT+ewqmrIXemuW2tsCGhck9ifimyqhDhmkyFXDZqotappdUKsy&#10;giIkAUdbt57V6+AwKgIxB6iJpLxhJj1tudjsrHgzgEeaFd1BZ1ZhuYjbubmTz+RSdm7/APKwZG6V&#10;J5JYVBrqJEzJJDIo4iqcCbmDuOE3Fw2MKBSmrQBrL3Ggk4/4NP6excvPCptgkh2+4A5g0ves7FN3&#10;cWO7jsRVxYT/AIKC/eLXEZ2kyBtPK0pcdIc3I5IBXM/Bqxu2wty/vBlvtIEjOZrWnG1YnZDmCO9O&#10;iIti2quODgEQKqWJTqAEDAp+6WeAHljwf9jVXcLA3VgELWmAiQJR2YwQakTwJ4z8GoQWgwKaQle6&#10;0xiWP6Vkm2fckgyVjmrO31HD7WngDBNIaW2zp9xg1ZWwtxmbdiayyfIfStjelsq16SojkzXS/RNC&#10;bly0zHcJ2jvwK1b0n02XU+2PkHmuv/S3oGAAh2zuVRwQORXV0OH8lIy6mT2OSNz+nVdrQhhyAYwW&#10;mum6RPZtCLKBrUkKrdTzg5qj9J9JaAhTc0TtXuPH4FXjI5myERhlQTg47QOYru1+N10LjlxtQW7l&#10;jWhVgRcddoMEZ3MNv+grnn1Lr3uPfUudrBnEDEcjaPNdDvD2dPbJV5cFXKsJWBPeuGfUvq5K6hPf&#10;MkAoDyN+SMV4Ty2dTz8dI9loMcsOH9s5V6t6hqGYI0Hapz3HxWha5Qg2+33JBmc1tfqXubltrjcJ&#10;Ckdj81oXqJYqwNv7DkDB/NZNKt0zFrslR/kriQFIMglgfk/AqZRS8NuKkdJHY15P1NssdxMLH7aJ&#10;bb2pDzggKa7Rw2ed2Nu5xExnEVJth2A7srnb3/FCdLoFwBQcTziKYfqQKYA2bscigLsUd2fYoBAO&#10;PwKr7xYZCjAIB80971xQ0rKhYzy1V7EnrIEAdIoooMTuXZjaO2aCplZAxPemmtM8uBP4wKCAVJ6J&#10;Pg09C/ZZ2LRaDAHbHNFt7kuNDKRwBUFAKW+pljk85qw0+mAW2hKlsgY80FhOO7hG0eidARXeCTx3&#10;Irtn0ZrLaamyQ5UqSNrZhq4j6fYdLpbP2hZ7AVv3oblXt72AMwGmG/NbMedQqmcyOKUZu48O0ffe&#10;n+ogvp2jTcbdy8waRlRt71pfqHrN7UaooSXZZbcohBurmHpX1cBZWy91t6QWnwMVb2fVbaKH2FFI&#10;ZRGWTuRWvPn/ANq7SbR1vHQ/KFy4XoU9f0ou2rnuXGLhWYlh88KBXyd69ZQXbwtgw7RnkV3r6p9c&#10;ABNjUnbvCxBBnkx+a4BrLnuXLskS1wkSeJPNeXnNuS5s6GeK3S/E9ptyBc7iDjbziruxq7QuiVMs&#10;sCMCa1NGCAnexEkT2PwKLpdShcvJMHBOIrTjgc3PkSi6OzfTHvPqrQ3FeuHkbvwK+1f4ea6ybenb&#10;UXFVCmJXxgZr4S+nPVntMj27oY/vMSAvYCvqH6W9cW5pSlhyjEqSjYmRmtOfxWHUqO5B+P8AJzwT&#10;i4zaXs+iPVvUfT0Um3ZXaDG/AYAcmK+bPr++mrt6kg2rJO7LYaO+K2u9r72rKNtDkNsA8SMSa1H1&#10;f6ZvXLdxt/uvjcBmEbuCaz4vB4MMmztZ/NTz49vS9uz4z+qFvW9TfV06lAwMLWkaa2xeYBYLhTXa&#10;vr30E23vXVDE8MxNcy04ZG9sjr2TMRAp+OMVxdHBnPc6Lz0ZLNwFmRgQBITJAFdh9HtW/dhAzKpW&#10;WMAAHj+tcx9A0a2n2E21d+S32lea6f6FfS0VcyQBGwLjd2o8c/zZJwisceDs3qXqTizbe3elAALj&#10;I3BPjyD/AJVyT1xwStxlDMsgBZ3Lnlq29tatyyypZ6buEJ89xFat6rbNy9blGAFqXkZzgT5p86Ah&#10;ndUznfrV037L9JJduo+COxNanoyEZ1ULufEk8/1q89S9PuNvtKGdU/cCcsap3ttadd9ghQMn88Vw&#10;tV/6jOxpcqyRs2n0/wBRYMFC4aMz4/1rdkv2Aje5cZGkziQPxXIEvD/tAmWzJwABTh9cSwLaLuAd&#10;oKnIP5qYbvhEzZIK25H0L6BeF+9pVtLuWIJ3SZFfW/0r6Lbt6EbVKl3JAwxgDhgcZr89vp/6lu2t&#10;VpzA3A8gAABeCa+6fpP6osazRA2rq+4isGXcBO4V6fRYlt5o8/HUQy5JJx/as3PXhGtKPaUbehC0&#10;EQO9fO38TfQdJ6haL27ATUICuRgkcEeK7B6n6tbOxlt3GfZCy0kFe4Fcl+qLrXLWptvdMkMSLhzJ&#10;zyOampwUrOtNxlhUaPgj6ls+w7qQWJbqnyK0S8bi4/cCSCK7X9aWTfRnQJPM+B2iuVpozvOZECSM&#10;gTXKgqtGHJNVFHvTXuXGLS2IBAExXU/Sc2rb23wTDHxFadoNHsZhyJxtxiuj6BLYsb3jaAMEeK0Y&#10;1Ymnu/wbu+ufYWR1MhZrWb92d02mDBsSSBV1Zth9NcRk3puGxuCp7TVX6l6Drl3brTM+GbqFXI3Y&#10;nym/g0h3JW4LkSFMDmBTfpehRrltruRtA37u57CvD0vU+7tey3VksMCPFO2rTJbCi2pIO2P8PzXO&#10;1DdqiadXNs3L0z01bN51KrB6Y/3xXTPprTXAbW1FKbzLfuea5D6Z6n7G39RlwQQMz+a2fQfUVu0q&#10;KqlNx37lkAgVu06biLnX3HSPqn6Mb2tZuuKqhbbAqckjvFdY1OptWrSmzbhtq5QZ2DzXyD6B9YNZ&#10;/l7vuKS13DeFPaa7to/qg3HkOXYrBg9Kiurhgut3IvA4wnKLdN8h/XT077iZUl4n/If8VwL6xWzq&#10;PdV0Kr7e5AGgn4EV3H1TWqy3nKBgqqxznFcA+qvUA4vWkW2u+GQASCfzRaiNIvPJVf7Pnz10lGA2&#10;BFVZ8Afn5rn2u1rFgvSZBkdjXTPqNGNhVdAZU9TDJH4rlWvAYqMgkx4FcVOVsQ3uS+DX7XqEXV3B&#10;isxW9+i+qPcaWSQmFjuDWkt6UQ8tmTx3ravR9HtW5sSIYUbnzEFJHUdLqyFR+9tQQP2k+Kw2pu7L&#10;8M6lyCJYMCaV0txjZKm6OpRBIomqsJbVHHLiDOeO9aKKbNV9Sm47NG1uMVrD2fbZYbdPBatw1K2z&#10;fJ3hujgDmhD09otM/Se4I4FZppI1YpbofiV/pPpAu3lZsSCAIla2Z9PsA2qWVWgz4HxTXpektNbf&#10;qaJgRgintXpTbl9lsEDCA4jzJ5pSaYc4Wk6NH1NqeraFXPI7GtR1Ol/Uxwx+0cit6vraS2ei4O8H&#10;7TNapqRbuXXxl1G5fFaGk0Y4QdlciKbmxFBCjjyaKNxnekMQSIxx2NRNiCoZYIHYzQdSwuPAYllH&#10;AM8VjlE3dAtTrWi0dpGZIqo1WoZ3bmDx+KzfMMBMPkmq9t5kk/IpsI0Jk79h7d0YAmI4miIQpKzg&#10;8N4pIg9JKwfijq0whNE4kUSwCjaP1ZPxmaXuqCuILeB2qSMFUqDtXuO9ZYK4LT0jg0CDELqYGCZ5&#10;+KwbQDQYK8Y8ire3p5UncYPYjvU30SrbZhxEycAGrWQFQZQiwRtJ71M2+fk1YXdKLa24fcTnFBew&#10;oGDk5Ao7JTXZJGAP/dMJxHerj+bcllM/bEIOZ71QW4RAY4phbxDq3iaTONjIsuX11soIBAEAqeJF&#10;U2rvM4tggiM0G7dMknI3d+9BvOzMCW7cCihCmDOTZ43ss0k1AXSeW/MUIYmaiG/FOoFDSXm2wxiD&#10;MUT+db/B/lS9tWYmBMU17B/wGqdBBmDIHOeqNwqO0Y29+JFHa86DIGO5qJYsxJPORRCUwYtk7DAG&#10;7FEa8yvG4/iOaCqm2tufzPMzTG5W3k7pUVAge1h8EZmj3GD57H7ZxmlQrhgRJWIiazbSEAYjdM5N&#10;QjYxO2SXO6Jx3FQAEXAZAjPzUGddxkkFsAjipXFfzjbiKsBkLhA2qKipZZC5M96KLrGGOJ8UJnVU&#10;bBJ3AioCkx7Ys2+oGcxR1vsnPUs8d6r1lkZhG2p+9uTgGF2rHaqaGIvCUSyhLEEtgTQxzcYwAG5P&#10;mqlehQJLCO/BqFxgrAMxgLM9s0O1F7g+qvbiATDbuBQWYMymOMCsPdQEBfHfmDWGXDMgggjBNWiq&#10;C5ZQOwGDzBrKqkt1sG/xHvXgyqshv6eZqf3yCAsLAJ7/AIqymRhN8BixPnE1G6T7hLYVsChFY29R&#10;LdiKm7PBZSGDCI7g1VAbgi2nIg7Qd0SOaXa1DkMSSDggTim0dYM4wF21kq6N0ykwsnvVhJiwuKAG&#10;bmCYieKxtIAbcF/cIrzMQuzdhWwQKhOzplj3FSkTkds3tgJdjPMRzVit1XRjcOSOg8VWG3tYOJJJ&#10;zGcVg3OuSs4iRQFstfct72kMRj8TQr72iyLuInOO9KOXIMGQTgeIoO3czOp29QABqJoW4tjG62AW&#10;YHBgDioAG4QsZJn4NQ2sCJYk7/zNTu3GRmB5UgxwQaKyliCupt2naBu3QRMAUoLqm3IMr3bxWNrE&#10;vx1Hvk0ZHG0ncGS3grHJNUMjFIkluVUoRBxUoAXaTtU8mMj8VjaoFvIUNg2xU2CqSDcAhjIIqg9p&#10;hGJCbSAeExz+aMnvMGZ16U4IxQWtqoVWEkcMPmj3LT24Kofkk9M1RI0E2CCzr8rBwaDuuNc2BFIi&#10;ZiYFSuEObYFwD/SKJuVfdLN7bNyaqxjE2VrgYyoH+I1m5ZUKswVgmaYt2zaTLAzgUqllSzneGG0w&#10;v2xVgMhakOrAiBzFXVm0UQObaDcGgk9VUllkj7WJAk+AatraXjtBAkiJNVLgkFyGS50kKXBL8Hgx&#10;T3SXLAHx1ZyaR6QzBNpBPJ7R4rP8zbVSo2l4EzOIpVjSj1ttVIXbAVi0cUF7zodsh57Cjao3GdpY&#10;GRiT/lSwRcNO1isRzHzWlGefZhl27gFPYx4miqwJVVYhiRHgVLfsC43GP6H5NYlwOn7pzHirBDXl&#10;thkMGZx2g1IdD2zuO9f64pULcLK4YwOaYW5aD78h8gz3moREhdVtsAyWPTx/avQOC/TOfNCZWgGZ&#10;7gGRNEW9IZmTpP2xzNWGq+CFkrh9pAY7Qawqf9zuEOD3oIuXNrqboCKMznmjNeRSD1MIClmFSwWA&#10;soEyzQc0w5Yf9sbY5nuaibLoEUsNsGJ7UW1I3ksPCn5qWCLrgZ5aYHmaYdxCL7gCgZANQULcNtiu&#10;RzP7qKqW39zaIKZA81REYU2+m2QSNswKkqhizSQCMRiIqCKzKQVg87geKMFZ2tkgj/cVArAvZKB8&#10;HaQCIOKi3uGVE9AnA5ozMbpCC3hc5OKyt1oWUK9WYPAqBIctbrjbpGEELQ1c3cvDZ2xS8BVlzEmE&#10;jk/mnVLrGVmYE0uY2KGNObe5SLXSgJjz8CiC2h2kv1MwiPntXrF1obcq7QYxzNe1DXTCbIMzAH3f&#10;g0tBC9xBbZhddsEAfFDvqqhSrqW5NEt6kTuaBu8iaW1B3Ep7TADImYp8WJnVdELeru7A6xhuoHtR&#10;1ukn3QBtB7VX6dWBZrg5iJPP9KndtXEEte7So8imbjPL+CwuuPbSGO6CcdqrbjqwRyxiMx5oe51C&#10;viQYI8rWSphxtO3lRURURUMDbLbBIaJ5geaIEiX2/txFZbqNrsZ44B/NYRQpcB5acR4qw0jxYgOJ&#10;PUAVUUNVCyApzMA5AonubjBOZ7xXrjbLYJYQeB3FQIim9IgYC5jE0awR1CZEEjsQfEUMqisD1EjA&#10;PYzUgDMFtxYZPiqZLMi0R1TEjzxFZuL0juNsmOZ80uTGQd0QRPBo+/7W2gMcORkVXJVGVYAZMnkU&#10;dfuysEgQY+00B2mJXA4C0Rg7S7CcD4NUWok0ZVwV8rgZqNuzt9tygBk45n8UbfcRSyCRGTUrgKKF&#10;AO9hKme3iqCoXcMqhS5y8gHMVm229XkjGBI5ijo0b5cxOCczQ+SqMCeTu8DwKhVGCohUcbdrbif9&#10;qCzkhgyBWDyWA5HxWCwEqeCYjmmATlie3iYqFULkXGVeobTPzFe2HcOqcZamrV5lR02rBPQ0Zpa8&#10;HVW3pPcEdqqy0iF0q247IyP7Clb+xCSgxz/WmDdeQ28sqiNsc0ncBBch+R37Uoa0JyZDFo74qy0Y&#10;LvbIghTM94NV26D3x5pzTKpVtpyRzMERUydMqHaN00IQJ7ewrw6Rkmuq+iepPAbbuLGGYLAAHiuK&#10;aDVqgWbbDbHJro/o2u9hyPfKrviCN0zXmvI438ezvaXJH8T6X+ltThWN4B0DPDGSJrq/purt3CQ6&#10;OXJwJgecxgTXzj6Dr2R9Mbl5duVACiXH+8V3b0b1hTY0+1N1sXQFZj94buSO4rxmqmt7R7TT1KMW&#10;u6OvLY3nTs2JXk/+Q7/FVeqssped73tuSsKrVZenxcGU3IgMsphufnkVO5bLXDc3fexAJXLEeK4U&#10;8/o7MIdMoW0/uW73tMtssnkQAvIpTUIUFhGTcAAbRjhu5NbZa0AuuoVCblw4hZQkYzVdqNCbqJvt&#10;sux22grAUjGR4oYZR9M031Ie5ZVwQCk7hMrJz/euZ+t6i0FuEMrK6gTths85PFdP9V0qW03NbItb&#10;YRhyx5Y/iuRfUyMbYIhVztLRBbkA13/Hdo5+sapnJPqbXKUttchgykdELxwDXI/UbmFAkjcWQzz5&#10;mug+s3yLbblW4zXMLxKxn8VzG7b3OZkKPGOewr6D4+CUUfO/JzUpumKqjutxsEwIaZIqD7dixBYz&#10;O3HFEdYLAODOI8Gh2EQABpDCBJ/ca6lnGcWKM6hG3F4McDNQSzFq2F65Bo1649vfIlpgD4PxQxYi&#10;GA6QYEmmJiXFgFKhGBPBgnj+9Y3WtgOCFBHmj3lHXu0847Go/vbohIG3sSasrYRiFCKrqQAS3afF&#10;Et3S4CMYPz5qTL7q9eDu6R2qLA+2r7c78g/7VQQyocY3hTG4jyB4obtdf2yEARsD4/FQuMrEmYHD&#10;f8VOzcP6ZTdAJIqqRXIG29okkA7QpAJ7GiBGW2DuYBe47g1Esm8P7nVxEQRNNIVNy0oDEwVqWEky&#10;Ce1tYe4rNE7iKFetwqgxwTjz4ojW7gcrkBRmROKneIMJtkhhn81dk2AdrIlt3Qlo7nANMMJ3RcKs&#10;BkjgmpXJV7xLzsjcDzQyVBZwC6FYDkfafxVoukrGEsEjf78lpBDEij6d2XcCqriFYiQRQoCi1lTP&#10;3Cc58VYWkt3tqpMo0AEdqNOxCbsgDf3EyB0yAeqoanSPbl2AVQIJXnc2avUtqoKyYTOP9vih664r&#10;A2mXoLhyKvah0+uTUC+oSVUSZ/OfminWt0zMjO5eCe4p99I53EXBI6yJ4FVyWmA3hV2dx/vSZAwg&#10;mgovXG6kQTtlpMxQ9K12VdN22exmKw9jZetYKs4HPGO9OWgye4FfLcqvilM0QxpDKhCrqJMsd0nN&#10;O29KGUbFLXG4peyyMy9TFJnMBpHYCrZbIHuM1uIgkk5ntxwaRK0PUUxYenO9tyAdpzkwSw80uNBt&#10;9y4XG4DJ+TxVzdcypVSyCDJ7kciKItneyucK46jHTu/5oNzL+wv2aXf0ZVhNskTLKDHFJrY6i4XC&#10;5JbuDxFbVr7GmDsAOMEsapjoXGwB1lQYE9q245pxQieFooryXlgspcyWXwFppLqu27aZXvPmrNdO&#10;T1KJmVEnmg2bI9q8GVBHc8/0q20J2yMWTcQAFOl8+aJcYGE9t5mT3isPYBtIWc54Hx8Vm8roEBcT&#10;EzmCB/iqkU4MALd8IWBG6ZgdlpO5ZgMSyyRMVZXrfWC0IRnBkNPYUtdchQGt8ksAsTFOiZ5xK9tP&#10;KkMCvcR2NYS2SbMETBXd5mmVX3IVywXHftXrlkGQ97csEKO4A4o7FUJ3LEqgJgq22RQzZAutglo7&#10;j/MUZCguBQTLURleLiyVExVDFFlZebciT5zC+KKDcL3F+4GGgjiiQSyqFC7Rnd/rUxb6drOxn93F&#10;QKKfFC94PayFK/gVN7rKBs57n80wlxgTBDFjG2cD8msHcRcIAgfcfBokUyD29oWLjEntMGh7V3oX&#10;jaDET3okhG3P9rxLTPFZ+x1X25QMMxJHzRApAitxWEss7SP70EKVLFkyMCiamy0l1M5khc16d3Uk&#10;hVMQ3eoFQuS+2ZWCeO8Vn21AlVAXaQYPesuQjrBURnOaG124GZyoMnbgUDKZD3EQA5jFStKSTkEE&#10;nntUyhZpWRsXM15QxaRMbfFTglgwO6jIwZNGNhDshioJPFYD7QCtqYBkeKJd37Qnt7lYAgxmpZCF&#10;qyAq5kGYHesnaLYPcNBk8CiC25ISCCi8RGKkiqoAwoY5kTn5qEoUdC+BZYiR1GjQXVVgGDTCuAhV&#10;pCjBIM1i6RuhrYWB/erSBK0qJ2hSsHv+6KKRcECACYkNnAphWFwQbY46XqATpPUcthTUY2IBlMmV&#10;MgSGXtWVb2/Zgb9xmPzRhw3Kgg5nJij2Va1lYEgQxyaAYkmBK7nBuOCqkhoxFeS0xuKFY/BYws/N&#10;POAQCir3ZpHNKsVYpugqBxPNQPYkhJ0dVYXZI3bccCshVZoDBuniYimtmxHIk7jCiZig3VQMIUAj&#10;JI71LFMXKhMh+DAodyz17QCCT34pi4qloMRzAHesvzBEmREZqwL5F1Bthm3qCMR3NYCoRLMRuMAD&#10;PNMXrS4dRBRobFDJQuCttgp7zVURAlSO3TPcZFeComw7SDJnzmp4QgFCZ4NRaWuBihlcc1KLTM88&#10;ggjArK2CN69jRyOtlyAI5yJoqW2MnaRBwTQOVDoxdCjIH4mZACgVl7JUGZ6RMHtTSi6h3iYIgfFF&#10;YEjd3MKwPeh3B7BD+W67fZCs0J7ZkEpEk4HFWTWCbnt7WBYQAPipG0whNrGMsQatSAcCuOnZSNwD&#10;d8HtSzWT7akJz81cG2XY9UmYBUdqiLWGFt26ZkEUasDbVFE1lkcihhWBwe/NWr2YdbZJA8+BWLmm&#10;cltkROKZRCo2d+DHFYnIBYVa/wAm+1XYQpMSe5oXtrBwD1REcGqsLayuUTuryhowaa9tsjbzXnsE&#10;qBEbauykxfaS6x371hlYSStOPbLKIIxUYAImZiqstiYBiIoiiO/NGNloJivFInp+allANnOZqRMk&#10;RjGan7cRipMgzBxUIB57/FYWRu+KKU5ngH+9RVVzP9KiLIyeO1Q4XHeikQJ8+KwwFWiWDJIY4rEj&#10;saIQeYryJuI6eaIC0R6sCKkphY2zBma8LYLHE15gRGKhZMOk/bPmK8zKQME5mahtAkTFHykrxQsg&#10;NTM55MioEAkxMYn4pnadxPY+aj7SiFJgd6uy6BkmRHFeLGckfBFFCRtE1FJIbpobKaBC6wwKwSeZ&#10;miHbPJzUQh2tgkURCKmewqRc5B/yrx4HTWS2c1KIme3z+6s8xjI71BkiZXM1khgFqUSzO8dgQayH&#10;KgQfk1IKpnt4nvUSgUEgzVcEsGHHdeTREWeRXhMQoEd5rBSQexjFXRSZOYIM7fivBhAPzmsCTA5P&#10;YVN7TZAiR2qi0efLHHPaoyYbvUlSZJ3bgc1grBEcnOaouwTOJHbFZUnkDE80SFxAgjFZZYBhsTNU&#10;SzzKEXJ5ImsMFLYOInNZCkBJzNE2ENk1C7Iq4hO3nzTNs2juxlqGUA5XJkVJVaRDCJyKpoFskb7K&#10;AC8hRHGc/NZZ1ZzheD/WopaDtsClZBkfIqNxVOWG0zAjmpSKUmwamf2xiDWXjAbJ8VnYJ8gnHma9&#10;wQCsTVlqXLMqQp3Ew2IEdjUsbnkGOcd6zcEtIEmIBqYt3FVAFOM8VAt36BMAz4wsTXktE7STxzJx&#10;TiW+gnt/45r21h0bQc4FQuyvQRtxg0w+lKRJEFefE0RrBKYaVBnjM0dEMIMEEZ/NQlidtAn7WbGP&#10;isIgJiSSRImjhF5JZZxXouLuLKQFnaKqgN4FUITLAdqOttodd4yIihhSQzKOcQabtyFAVd0czUou&#10;xe4jDZtXPzjHzWLtouB1SFORxBpll6235FZDXNykWgciSPiokRAvYZwOiCMF4jFMuCBuKwFEE4rC&#10;I5DMQwOWVgZIimmzZQhBH7j3E/FFYLRDT2yDcKhmUrAkxWGI2K2AZ6l7mKZUbAm2G8T+0UG7aCrz&#10;1RmRM0LRJTpA7aoRkbhIJxxTSN7twh7LAnjFYsIQXQvkwRFF2kFFV2LA7ec55oAozuiHsXSqwdw3&#10;ZL9qnbhLbJ7hALdRAop0m5wrnYoP9yKPIBEzziog2K3Cl1fu2f0ifFEUvsthSBIEt/iqFu1a3vtY&#10;5BC9x81JGVVSbpCx37waZEXItNL7VveFcmT1GIn4+acteoXLcMgJBkQ6ywqlF3cb52qTgie4HBFG&#10;S8AoYglssAcxUlBEhma6L4apvb1L+2YYjnAHhaSNowoYFmBMEjKigWrt4bdzEyZHHB7kVC8ym4se&#10;5Dd55/NIoasjbIXgj2yPbC9wwwMUK+QlySocLBFEe+493YnQBEN4pRkFrbFqWZe581KCcxgWXa4y&#10;q4ZSowx4psNcwAewE+fxSMkrgSQIxx+KeUvCAXwrrESJiO1Lki8cr7LCxaTE4aCZIpewzojMoRSw&#10;gjmjXS4hnVpPMGaVZ7bvyTNuDOOKUkaU0qCT7t1C4hsgHgT2oulVLd3a+5pAKMuYoQMhYUlG7YMK&#10;BTVhriW2ESgmFxP5mijEFVY+hCIsgLJkt2/tVhpen23VgcFT2H5NVYuOtzcFwEB2njNNoUJJfyGY&#10;cBj24prHKQ2dICpf+YbttKintPbNvd+mQisMnBH/AMella2wV3LLt+z/ANxRtKbrXSvu4Kj7uJPm&#10;hI6LP3yVdTOew+1T+aLpNYNzkQFwd5E5X7TVYl+4XIJWW6SRIoyMQpYKWYHcP2be1VKAvf8AyGui&#10;2WcPaLMRvnPUs8Uk2x/cb29rGZAOCDxtHxVm9zUat7bypzAE56R3jFPaX0t/aAZAWP2EcxzIqoxA&#10;yS6q3Zp1+xct+4PZVrbKuZ/vUOFuZKqrTjiT2jvW9t9OO8dGwdw8RA5gVU670i3aXEkxII+Kb12J&#10;anf9tGvZcKAW68c8RxSmqS4u+EVQZ2k/AzirDUWYd5ZUBUGZzIqse1cfcDJPZuZpsQZptdiAVgoA&#10;RiMSwOKCl1DgGArFo4ptWZ2STC8EAxk1i7b3LaMkwdrCBEU9Ctlf8mxZVU22lgXYEqs4WoorMF3D&#10;sAwIgTWb9gozrwdygScialeUszBwJHVMzNEChlX33QYjbAz2j4FHtb7MwGAYz8f/ABzSZQ4NtmB5&#10;g9weKil33DIliGyGPNA4jo5FY2jMhDG5uLyDPAA8/NBZWA4bntnFMXGwu5VO9oAGNo7E1m6XAJVj&#10;E7SQYFIY5NCDpb65d/uInjkUvda0VIQbjw2SImmbwBXeX3FSTnApa69k7l9w5JxtzmiTFsRuWrq7&#10;Lk9MAYy0eDTdpLt257gLABcADJoW89Vu0DBWn/TlukJG4sg/AP5psbZlyTjFWzYrSe2tmCVKsMg/&#10;d5FHui7LbgdhnaYiW+K2/wBL9LNxU3YCqoJUefg8kVsF70ANCJDHbBWMAj9wPyKqWmyfBuw5FNcP&#10;g5E1261xBchARBWORHM1T31YXHTcW4YkjmOBW/8A1B6Eti/9xJGedsyIxHaub6tnW40llxG4md0U&#10;KxtGaWaLyuN3Q0u0KGnDHq8Eijo5nrXcJAA7xSKam5jaRAxA4M8zRrly57iGV42kjBg0LiPWRehy&#10;1cDKYYgEmByxXxQLy3Cw9m4QIiBSjErDuwyWM1m5e2lyhMNgNMRHiq2kc7RGy6psywEHngn/ABGa&#10;xbm+Le1lDQTxyfzSV2+6sqqpuGeoGmAQLV1ltGO/kgVRRlQcKpO0c/BrLMNhhDvCwPBPmg22Ptbj&#10;lT1HHJNF3QhULMncM/uPzVFoPYdVVgbgmBAIith0mvRNztdKvEJ3/oPzWu+6oW9u4GA0SV80XTlm&#10;KtCqVMA+aVOFjsaVpm7aXVrtltpCrIjkVE+qFhA9wlIIXktPIFaytxWCy1wSCIiM08GdEt7DcVe5&#10;8SKwvGrNu/our+rcFVVQMxDZptd5a6Qm8sN4HicSK18Xbg23hdW4F6I74/5rYtNpiFERaYt4lciq&#10;WOy/uMk2hKpbusuHP2geKEGeXYBbirnIyoJjvWy2dGhtsrZGJ3NIBXG6i6i1b3hV2OqiecYGcnml&#10;uA6LmzX03C4IDgbeWAk/gDsRQrrfqE7ulJk+PAipdW9QsTu2lhIIHkUp7iknpEqsqTgsBSqCbYSy&#10;N0p7h3I3IXgCkdY9ty6qA7i5tQcSozT1q9cN9wGLEbWJOFpK57KKQV2NJkk8k+KOID6FLOpJSyy2&#10;VaDBgxGc4q2a+giAxUAgMBP3VTYOR0ksASDkeCaPfRxsY2i3Ux3g0T5YC6HWi27gsWDp/UGOa90X&#10;LRb39oVRtHG2RzPz4FIOgBldgKRAaQWBz/evOzLprYBNzrJIGNsdpqqL3Ffq5te2yvmJ9wZ/oBWb&#10;F8KTsZjuJYtkRPLVIJuvygVFgQeeo1m0ruSZYb2APytGCpcmxenam9DF1O0ZwJx3/E1vXpfqt1bE&#10;NdcsTwFmuc6T2BdJ925bEQEmCR81OxrmFtVtO7KTnGI/NZskLChalZ0vUes2HQW0JVUBcEtM/kdz&#10;Ws6nVbHa9Csrz9xgbW5MdqqrupRhaEDeskmQZjgmkLupPv27cK4kKTMEznighCjTv55B37AdyEus&#10;LRkriWg5ET2o1y/ee2t1ulVIhSwIbHNZ9z3UuXFUFbTTnBQ9hVbqGe3bkOJDT0iR5kmtcZWjNLhs&#10;avBnW57ib4U/0PmlC+6yEd5UAwkSay2pkXHFokiM/tLNkxPeqK5elenfJB3SeY7A02IiUhprv8wy&#10;khSp4HHV4oY2uLUFpkEkmQoFL3xb2gNuEEf0BqFi+224UUIkjHeOzCrAU+h5/wBTU3HQ7B3nv+Ki&#10;xQhVXc0mVj470W4gYRv3Qk9Iy0dqElkMJP8AhLLiOaEff6CaUBlCb1hpkzBoFtQyuqgMQQfEiiXL&#10;MKp2/sVlPGfBqV6zYItqZDMT1njFUXYxpnaYGREOFxtrPRDgEjcsqIkqO0k0vbtzv23EIeFO0kQA&#10;OTNYdnnaGPVCjafH+9DRe4ZDG2pc7dyASfJOO9M2LD3Ld1shgZMxj5U+KU3L0dA2Aknfk/inbqg2&#10;90K2126lkAj5ooonYO6jb+Au8gM4MzNAGkU2G2AErIjv5ipMltUByFUxjO5ooK6hLayFBZiYAMCe&#10;DNNqxTaR42ih3AoIUSWPA8ira1qBvfqQQvf5Eg/mqJ0tXVQ+3vKpHMAZ5NOoy2rV0e6quSOcmBQS&#10;iXBjaoi5Z3YEMHE92pewzshUOQjYRQAcCpXdQgZwrdJU7mOAJHagEsLaPCzwngUsMzdCG4iFUEqY&#10;/IpG3pyCtvfBiOnz4ngE0wxwtpl5eImhlFAdSw2Ez8Yx/erIBuWVtqQUPS4MzAmKWuuN4ALEkEMO&#10;RTgLCyWRd+/pIYyfyKDete1c6Pu2gb1OMUSBkJK0O+xQeDJn+wqDlrq8SFeTHee1bDodA1/YEOxl&#10;aSpOW8RV7Y9Jt23QOX3zJRRE1TyUAo7jnXuITcUg7VPSUGceaafUj27cIGcsT1YBitqu+koGDICW&#10;3kDb+0HtWp6lVYFHPTvI3cwRTYTsVJqPFhEv3Ld1wgUjYEJHbcaKzNtWXZYkR5PBqqtot1y4vFfu&#10;YkCB08UzYe4bYmLigyDxIerBRYi8ti0lpLJ3zIE5x3n4ppLqD3SxaQdzP3bzS3s3bRUpHcwwk1Kx&#10;qPY3PO3tgSD85pckHF0WxSyLtm5vNyWkmYHHFVvUggJuLzieFol7WggTZYEkGI7VX3tSFviBIY8D&#10;/ShghjkhDU6gsEltsKI/AMRWv69gXEuLYGRAyfzVpqmHusIJG0AA/wC1a1rrouhG2tuzBPxWuEDN&#10;KfaKnUXlMwn28nuaRuQzFUUicmiOxBYMvJJoUksOnb4NaoqjK5B0guFU9uRT2nAUqrEFSCeM0pbI&#10;gsJGaslcM/3Nx48UuZceRvShlXoht+D+B4FWekswRtUckEkTMVVCXKqVZVBywOa2T0k2vddXDQZz&#10;nppFcoKfR1T6U9HQvZ9y57iyCAMtJE19S/S/pdtNJ7Rsm3krC9x3J+K+fvouw7WiqFCEwDEGfP4k&#10;RX1R9O6AiyiPbO1lxmNpjqI+Ca9HoMLcUzmvJ/lFxoPRrD2Lkc7NwP7gPBqp13pt/wBx7oRQqbAr&#10;LCknyR2re9AW0qtDlpDEFeGJ4H4BpZUslLqG3D+2FKsRBjya3a+f28Mq+A9DhU8sVXFnEfqk2xts&#10;JuY7mIExGTGe4r56+pde73WS2So7AgHbGIU12/621Ww3AMwI3eO/+lfNnrWtChEkwJz/AISe35r5&#10;pntzkz3UpPHBL0jVdXqirXN9wsCuM5FaHcYsrH3GI7EVsHqA2q9pBCsAcmST5mtaVQdqh12+RkYr&#10;paPGoxs89q8m6kRLAEbnEgkLTABG87sEYMTQUDFlRmDER2BxT9gKHfbG1hAE1utGGSpAbTHaFdJg&#10;EbhXkYTLWypAiasltEuYycSex8xS19nlgOs8gGhspU6KlrhZxMx2HYUMBk5lQD25NTcg8qZZSRjm&#10;lfdATKliwg/+9Gl+i7MXgWjaxHVJk1gLPUBukkGTxFDEFli5wc4mjsd2+CCZz+KOuijNhCIAIJPY&#10;1faJQbhDdHfOf7GqJbQO1mlRMT+KfsmAVjByv4HNJmXirdZuHpzyyrcYDaTIPMVt3pl/3bTg7QG6&#10;QV55kEmucLdNy4HBXoyAeWro/otkfy1oBwSSWCAZINArbRrxpbuPg2f0y7eYSHZoDK0/FXml1FwW&#10;0DG6HO4A/tqssXLb3NzMoAjC9OYzitx9F9O/mQFtMOonobggjH+WafLA5+xMZrG29tmmP6Lqr97b&#10;t2kkNtLTJPBWqT1H6R1dhRdNtAxLYIyYr6v9H9I0en0+4IHe2SSCB0p3xWn+q3rL3GZdOGBcQpke&#10;23Agf7UleOnu74N/34ZIL036fo+RvVfTr2m9j9JwkgxHeqG9eQXGuAAbjLCu5fW3pT27hJBIVmVe&#10;5kjANfPGosXM2zjrJ8kfBrXDHtVM4udVJo3rQeqe1K23UqCIxXWPpL6iusrC+xCEQSDkVwGwigLB&#10;UcQO810D6duuLiycQd23tPFaseRKJz5YnxFH3Z9Gqmn0Hvu8zbgO8AoCZIPmO1Keueo2Ua5Y3m0j&#10;qSpiFMiWArVPQ/Uve9Ksq7SqNtQtgkqMmKotVqOp2u3QQv3ZkgHMVJzVNnW0i3RhB8HPfX9LZ1S3&#10;Yd2TsedwngnzXFr9trNxoO9t+D4CmK7N6vrEQXg90KpXq7Bj+3HmuOXDaDhhc3p9pkES3euVnkaJ&#10;Ytvs3n0Oym79TZAEKCs7mJkf2roeh0ly0ykW0PPT2BrQfRLzpuBuFNwBRmEgRx+K6DpPWbNuSbUK&#10;BE4Dk/8AjTdMJzQakvg2m5pLzfpXAgthVcA8y3f81Cz6Fev3Dbxda6oktg5pPSeurdWyGDPyQw4t&#10;r2/r5rsH0F6euqAuZItBcc7QwPnkRXQhg3OmZs2WCpQipNs1hP4UFwCXdAOWbsf+K599U/wwuezf&#10;VYYqm8tMznHFfX+uQ6XYEZRtTae8xnIrlf1Bfur7jK6AA7Wx9u3LAx2NTP4vHVu7OnGCWN06Z+fH&#10;rlh9GGV7Ra6rQRwAvmtPua9xcLMVK8TPeu6/xK9KX3r9yzaM3G/98fFfPOpVtzB4UseawLGscmYG&#10;3VPs2H0/1b23YAcEncDMmu5/Rn8QX0NxNxY4VgimDPlRXzZ6dYuLeU7ZAz8Guk+m2ilxSFCHbgqZ&#10;5rTjnKzDlglUlxKz7M0H1oNWsiWLOJYghoPOSe/atQ+pfVLur3br6oyhgw7wMRFc++ndY629+8ub&#10;WRIndIg0t6pdFuFIEuSAwJLJNbJSlKJrjNOK3OzWvWUXUMq7BIwpJxHnFaIujW3ceIMNOBgit4u6&#10;tM7RDKOCsRWvam4LjCbe0pzXK1E9no0YIfcuyem9PFuP1Nzk9hiDW16DSIquzpMAEAcA+KqNJqiq&#10;hmZFnHGQTW8+k3bXtXQyKWdZZiYAXv8A1NKw6l9bQtRpqtx+Da/QPRzcve4m6GWJbMk94rpOn+kT&#10;qTaAG4lofbg+RitV9B1VhUsr1JuaSWPSi+BXfvohlZbtyZfdFv8AdJjk/muhCCnQiMntSZqCfw60&#10;pVmuWi+6DhQrH5MZiuc/V/8ADQsHewFQskCOCe64+4jzX1J6lfW6vu7mJAhiIBgGMGuZeo33QtYS&#10;Q1veGZTJjzjzT82jio2lyNjigl21z2fEWu0t30+7cSHjsxG2tev+t3FW0u/cp3QBwWPmur/XvuDU&#10;3GF51ZnYBuQI5HxXzhrL7BLmTg4A4BrDFTg2mBmyJqDSpnQNL9TNbZra3SNqCZrfPp76tvWGtst9&#10;2DELsGBmvmsXbrxAy2Y8V0r0AyVXewYpMj9sVpxZm5UYZxb5fa6PpdPqbU6iyVfVbWUtCIJYx5rX&#10;dff1BtF8wiAw8EgE8iK1vRm3p7JZS5UlWkZJfxVhq7qgMSHG4BdxMFfMRWjLNvhh48m6HRonqd22&#10;TcYhxztU5InJrQtVpAXJCjJG2OCT2rqWosIzBg4JggBsSBjM1QazQWmu5nYuWA8j5+axyGfbqKs0&#10;x9KnubQoJUZLTNbL6P6dy0srKu4QMP8AIpuxYs2bm5oU/dHJ/E8V0X0zRJbGnCrG87kY9u+2fmpG&#10;r6Ise7ncI6X0s+0N20ws+2RgT80trdG5Wdymcx4I+K3iLLA27JBCHqaeCMkLUX0fuPNtd0Dcp+G7&#10;/kVu2JIzNRc2csvaDrZyqr1DkQCfg06tq0olwHJyczz2FbDrNNZVW+4oWAZYkk8kiqy8bbkqCklZ&#10;WMZFc3M7Zs0j2vhCOna1b23mJXEbVwZHczVJ6x6gDalgYzDc/OKd195lsvca2TgVzv1bV+7bZiX3&#10;qxAB4FZIXaOhqGlj67QLV+qrckr9zdIPeKpy43lXZvkjzVVrNQ4a20BcduPmKgt65LMrAtBChq1u&#10;TowcWi7N+C1oopVRyO5pW7eQQFBVwMx4oCNcUBt54BxwDTjujWwWJcmVlRlZpLHJWUdy23Wcmf8A&#10;Sl7oXYIkndTqou3AmOBOKwtklygg7FkmiUmK2qyvRCXbE481Am4oAA481eW9IAbZCwpXBelX3BHk&#10;kSYzUU7CK8O+9S6T3EcmrG2sLvHA5H5pRkRXMDGDjzRBLzzuM8/tFXJlrj2Wdv3InaLrD7R4FGuI&#10;CBuJhhJFKW7qWgQDKExIwa895lVjvYkftbvWfmwxe9bWA4YEAECKQLqMCYFH1FwtDTgCNtIbxA8z&#10;IrTFOgGM+8/JiDisyskbsYNKbxNeQBD34/1omiWEYb+AZFAWATuByKMASo7ATzU/aMAngZxUBYm5&#10;wakkwBxieKK9qAsk98CsWlBYAzg5q7Ihqy0ASvaiQvz/AHodnaW6sL8Gp/y/x/nQB0HZoDBTu6+/&#10;io7bXuFWk7Rz4+Km11ZXoPUMGpG2IZVKntPemCEYCwoO1hIiT5qCdZJcdXA/8oorGSogyMT2NAW4&#10;SCvLBsGoSwg3IrE/khqGmYGIYyPIo7s7KSqTHegm4I27IZhxURSlYS0IB4ZR4ocmVUMSvIoz2oW1&#10;khYg+PwaxbVVKy8KFJxUTCcQbMsIRIhq827iamzCFWe04qDMCZUngbpxBq7KowrHzkcEV5rjbSWU&#10;YPIwaMm1TcQtkiaGApVQp3DaZ8SaoqjwQTb6twnA+KApILcbZjFEuJ7ancNxEACoe1xghuYNQujP&#10;uS0QTBiaIoR2dXnuAa9uX2zDHmcCK8MsRIqBIJswHIB6YPaohgAZXdifG2pALucFuBIFEDoBBBgj&#10;P4qWU42A33CEWIHEzxXlcZ28eZ5NFtoB7g3SQAcUdYIQqIgkVCnEkLQKvCj8HsKw1uEDKoIHmabs&#10;3hJcqrMZEjvHavIF3SCd6ng8fiKGy6KovsUrsIY9hXrVxUKqwx3qd4NwSBDTuHJB7VAkH3NrT5oi&#10;iYwjbHMu2BzFSh57oOJj7jU037cOBgE+aludhmRtwCe9ARshlgYYc8CvXxhl8+KioTeJ44+antRS&#10;xmJmaiBSYJrLL0kknGZxWL0GOJ79yazaKLbDbiQw/sa8knaQQP8AeiLsyVA3bQ8HipR+mU9sScyK&#10;iekIyv2I/NGsyzIl0RBhiMiqCVGU9o2ySjEbQJ8Vk3J2oxGeCBNYa/s2xLSTJ/PBrAe6t3buUqJB&#10;Yc1EiS4RIXTvBe5zjAyPzUrTr1dT5/saBZuoruYPHJo6Bjsn7YLfIFXQETwZXILLEfb/AEou5yqh&#10;1+4k7h5oashiUyM+TQ3e4W3sSBIgULQ27CKgb3EY9QYQfzUUuKRdLp+6B8xTNq2Q8bgJhq8Au5Zu&#10;SMglhABNVZVAbggvuxuEqPIqeluAFWUMHmDWWDWzcMuVIgGgG3cLnawBmSJyahdUOWmTerHJEhT2&#10;mlzqHC7ioJJHHxQNxa3sc4UyI7GoC4i3CksNqziq2opyMOEOyWiedw4oO14Y7wOxor3BuJYEjH5q&#10;HJVoEHJxTV6AZEXZcDlViJr1u4jN0gqzCstdXLW56OfBoSKSG2hlE88xNFRTRNnhRII+KLsIFsgC&#10;MzIoYCh2hiykRJozsidQTenfMYqNERlrjg2iwYKOQe9SZwbZCjCtJE0V0IJC/YQG/ApZtpXYI/PY&#10;zQhomyrKtv6Tkihks+TDSZArO8AwvSVWARwYrO9cFsjkkVdFM9gC4dm7byDnmpO7B0iNvMGorqGu&#10;71ACsTifFHUHpDEkMeR2qgOSVmGutuBgxGcVFU3OYJG0mQaJtI9zr6Vwq948ii2lRlxnOQeTUDgr&#10;Z62jMTgldsFp70JbRBZWefBng1OULMik9BwAY5rD22LShIULmeTVUW3SJNZU27pgk9xPNCgKbaEE&#10;E9jkQanAcqwftIj4oQfdcUplSAZmINSgdwYlG3LaUzb8cVhV9lVt3G5aSeYoKoUY7DENDZ5mjlA7&#10;AJJEjd5NVtQayFgoa22wOGJggHgRTIvN9m9gzAlvj8VVWEeB1d2qLoyINzttGIqqLc2OXVKG0AnE&#10;kkcg+aGLquy/rsxImPxQnS4BvkKT/wCWSPFeC7Gfas4GBzNWigQggkr5kDms829xncBxEVYpaa3a&#10;BY4JACjsKOxZFt7RvOZHzRASga+xLBkZJI4BEVBS36jhiNhA2mrO+C1xRSdy1a2XJuHDcimCadiz&#10;KJ3kyCZ5ya8iOpuGFKscHua8tgOGe2ywTBVu1etofbhickkRzNWGr+CBWB/2QShjPJBqe0wUW2oB&#10;7zRIuHeyeIJPINBRRcmDhe44Jqg+TIYBlKvuGzv2NQW8UMnGMCKMe5AkAD8Gl4ujaNhfme9QEkwD&#10;DdzuiCOAPBphHZ9/AhgSvwPFBcRCqgWe01gjKnO5og0LZSDMwgFYxkT3msxdlYbqA47QagylbjJE&#10;jGa8+0s2GTIAMzQhtjIIuOUMKQJPYTU7QUmHYQY/NKDaV9sknYJ+TTli6HVZMYjNQHeeZZ6VuAiJ&#10;XGaA1gbQNxkYxinQyoFO0Jux3mln3FT+5QIJA5FQpNi6FQBKlpU95OODRrpFtdwkSo5PBobXXQN+&#10;pjAiIrLFZQ+0rTiDUI2eGrJCBCOMbu1eN1rZADbxBZvFZ9o8SqkdjxFZYI4DJAAgR5qqCTFGtyBD&#10;Fju5pNzlwIwYJOasLjy/2jjlcUo5dBxxnNK9jk+BRhg/dIOZ4rAYJGYJ7GvOWbduOBmgn8ziJoq4&#10;BRZWYIxggiATWx6TVO22HRjPGTIrRpMfirLQ6y4jypHg1mz6fcjVizOLR336a9RW+xm6MIAPAE8C&#10;u8fS3q13fZkZAErIHOMD/Wvkb0PX2wyKqnHP7QK7h9PaxLjDLj2SyEKMdQ5NeD8zo6cq4PceH1N7&#10;E+z699E9SQlJd94ksI6Atb4usR0sqVS4pTdZyQMcz8V87+j692s6W6Htvgqy/wCKOy10X0v1RCzg&#10;jepPUFPG3steFzYXC3uPbYMacbqjqVhnull9uG2zgwEA5J8VjV+3et/qbySJheYXiIqv0XqowAHY&#10;tKBSZxyN0UFtQ2wBXKG2cjvPYz4peOVtMqUaTNV9b0qLdO1yBuAAggneOV/3FcH+odID7q2wH3EG&#10;SOQpwK7v6zevHeHS4xWLam2RJKiccRPmuE/Ul217LulllLkgoH/cOS1eq8auY/4OLq+pWfPPr7Fb&#10;1wBGtqrPwJyfHxXP3sQFhXYknLGugfUaXR7oG1QZBYc/G2ueAmFEHpaCK+jaNfgj5jqZ/wC7ksLd&#10;vFX6yQcK0Rn8UEXvd9wQSVYEyeBXnusA6nIyMCD+DS/vKgzclSIiK2pGVyCg7gl3p4JoL3C9pgVI&#10;JMqaMSFKzaG2QBHIrC6dmZ4clQ0we81aaKaYAWR1PcuGYETQTfYhphoI2jiJ708LQtrL3JZgceKr&#10;wix0KWJFMTsFqgu9bS7TcB3EEd4I8msWWL7SW2SMg8Gl7dvA3ETMGmH2oQWmQuFQTJq6BuzFxF4+&#10;0EcmsGHClrhD9ozRF1FwXgkjYybj8eaiygNbfdH4zUorgkbe2QcmJ3eacayVEm5O5QRjNYthQrdR&#10;8imtLdYbhtLECaFhRbMW2LJCowhcsTE1O4xGQQcCCT2o1ld6gFlUxmfNBY4cGzjyOZ80CY6gSLtt&#10;lw8oUM7sZr2nVjbtfaUyPFDC7UdIVwBu5xmgu19VeCswBFEgWgd5vZuEwOodIOauNPqltC1s6oMk&#10;Dn+9VN2HVORtwwOTRUQ23VCgClon5FGmJaNhOry7hOkkYJ8+KW9gwysOmDJJ48UourBS3tuAbWwf&#10;NMbgzXHZ1AgBvxTuKFNhblkWtgfG6IjJiq+6gJebuGwAO4rL3gWBbcRBAPepO4V0UqMR2w3gg0jI&#10;OwyXJhA87z1KFlN2IA7ChW3xfu4gLndgmpKA8o2YlmZjxHYUUQyQc2tpbjmO1INKJaffb2MHWJ6e&#10;5NX+l3h33ophixlsGtb33DhGxt3AExt+Kt/T9QlvYzqNzgKQ2ZP47UE0OxPnsubDM8S4VlaBjmfF&#10;e0zBVvRcdSgJApT+aRLwFtyZfMjIPxRW1JJZduOBuOAB/wA0qmaU6BX1hk962RiAVyD+ap7TENcc&#10;LCyQAaJcd0Yr7sIAASM5PApS/dtOwCsQFOfk0+PBmyOzCL7dtNzQSxIPg1G4VZgWyw5PE0NL7Bf1&#10;bhLMSDGRFGGw29sSpEKe80ViqFbv3ISjbYmJyI71BX3gG4YE9v3DxRS7o7HaGf7RuxEeaEt65Kyy&#10;4kA45NMVimCO1pHPba0DjuKkt1nI2sqrwdw8eKBeYBpdQ3cACDNBF4l3At9PLCOKakIkg123ZXef&#10;eOeDyBQfcQozkQ0f3A8UL3FLdTBlJnb4r24sVG7ExxwPNEKaM7twkMd8QCwoRuBNxJM4LUZRD9fK&#10;9/gVIFlRmdQd3APYCoMgn8gXKOASxJucDwKntubMIvTiDmaNt3IXSxCyAJMRUHRNhmQ5xKYkVZai&#10;Dl4G9YODj91RuyUfKgeQeanqVRFTbLZGYg/M0i1u2sbmzOPEUSB3jRu3HtqoAPxxQxcO8bXlip3T&#10;jNQu3ZRIIUboM5kV61CqwKSwMz5moU2RLkBgMsB2NDG4BCqkA85oly80oftUDgDJ81Hfu2SmC0c8&#10;igLPO+1bY9sMQeqohJLMCRKncPBo6gK4O/4mOPFEC+0sBSHI3PUJtK/Dm053HwKy5ksCxJ/ORR3T&#10;CTc3DLR4moW+oW1535zj/OrSL2oZ01tAEkkciTTGla2jKWukw0BjyteYrvZC/Sq4/wCJqLNKhAFg&#10;5PkUVASj+w7Y3k7tzEw3Yx5pH2S4tgjqDbiI5FO2LovANIOYG7BMUjdRkjJVpI54FC0RcE7qbyg2&#10;gbpOfIobgmGtpLE5k9hUnYOyJKQBWDZUi4SCsLn/ANqosgyLDY2x4NA3oSsclsHivKGuhSqjbET+&#10;PNEuhV9otEEQsZNQi4IiySH4MNH5FMyGayQ5KjBihLc2WxKiRgTwKmlss9sMgXvFU0GmhhruwmVV&#10;QJZYzNE5W2Qm4ySIHFCLWlBJBBOeo8UyuxnYIG2gcnFDQTkuRI6bYoKx1yRmSKWRCFQlV3E4Jow3&#10;BepgM9EGp3XQpAbpIzHY1KYvchM2ytxgSPJxMUVR7bvBVgFmOJo9wnCSSxyY7ivApIyUgHmiCSTE&#10;fbtOC25ie8mADXmDKqbiBOAaOpS4wDgbfI7kVlLhbcrEd4IHMVA9qErqKHE/aajdZULETtIgqKbt&#10;2wQ8vsIMRzNF9jcMAAA8nvUboGgFq6ASqk4Xg81lb0vbViRiAvijlJQxnuG5P4rFxmJ+0ghRJHJm&#10;lSobBOidplg5ghoaeKx7dxri7nA2ianea1Kq+Iz5mPNSKgg7G5PDYP8ASgDv9kLbSC6NBHduaktt&#10;Ut3XRTuOZkiKHsthlYmRmV4rwVnIXcIPFW+wL47GV2MkuhZif24qAUq6DIDgiIqKXvbdRv2QYXwK&#10;stOpYhS3UQeqfNSLpk79lW6WjcSAVKglgDMin9O1lgQCNsc9qsG07Iii1tJ4bcRM/mpXfTHLja1q&#10;IBKg4WtEeQJKmUV3NplKmCQYA5AoSWke2GUkHcMAU5dR1S65Y9BIJ8isWisJ7VonEk8TVltFRcsL&#10;uYbsg5qV1LKgFAY3QATmfNGuFVY8gs35JPilriIF3zGwxAzFA7sG0gV7SmW3DaAJ/NBNpiFYnnA7&#10;0+ywWYOSDQnsgAhZAwT/AOJqJsqTsEtpgxX7Ae9CFtizTknGKYQI7KNznkwRzWPaDEQpjy3Iq0S+&#10;hZbZAIAkx/UUNVVowek8CrBrZTbAyATvHFDNl1kOAZg/OasikhcWlz1S3+lZtW1ktPY01btAuSdo&#10;AOaiUL7iu2Byo8VRExFEmekCopbPVjE1YNbuEIxjaRANQMwGWQIj+oq4sIUDQp/sfFY2kx3nxVhb&#10;sklR7PbcZobKBdUm3AjAq7JsQmthWOcUVNKsROSP3UwbPcCe/NSQ3A8kydvBH9ooNzCSQmlufDZq&#10;ZUFTPG6m1sINyE7WEAgZkmmTbuIGXbCiJMTk1dkUEVotTu2nAPNR9sbN33GYIp5VYs+cfafx5iol&#10;tinp3Dd0nxFSy6Ql7TQkicUIWzBIBwaskQqPvBMzmpMrqDMZ5FSwW0V4t7ZAYkHO6K97G0ASJjzR&#10;wjOrkErBkkfFedLZYST2n4misBoS9ognyD2rL2goM5FPXbdskBZPg8A1BexZecA9qll0hJreQSfy&#10;DUwpAFHPVnMjBFSAMYWJNQGgG2J2xHz2r2xwTMcQKZa2pLgrkDt3rIBaMnAzu/bVFUJPbjqJmpBY&#10;88VY7La8IGUfNQi2CQzZjEcVZaVC/tck+IInihbdoUxAJ5pprZY9ihwWOKk+nZWKhgIGM1VhbgbW&#10;oiOTmsOhUAdufxRVtBhuO4QIJow029lBUkvwQcR5qrI5IVFt26NnbGK9ctPtRZEEwPIpo223Eu5O&#10;3v8AiiOtx4i50v2FQrgrLloJIzHY0UggAgwAJnn+gpsoNoDkkyQs4/rRksDYQpUFTOTNXZbFEW41&#10;pmkYX+9XWg0rFl2oWUgEFuc0DRacFrJYBpeDHYV1v0X6fRA4LCFzbY957fmsupzxhEPFjcmq555R&#10;qNr6dvSWNl92erBgUn6l9MHLW7OYyTndXfNL9Ordt3GQPBdYM7jgZINbAPo8vbl3RUPWCYLKPJiu&#10;WvJuMjorxzlzyj4/1Hp7oqHYyP8APxSDW9m05k8mO9fU3qn0hbUtcSyjKY/AP5rlXrX08bbXLigs&#10;pwTGP6Vvwa5ZK4MWTQZsd2uEcus/pnDzHjtR7JUAMjnb/nT2sQ2yrwFJ7RSFsQR1cYiIBreqZlbf&#10;QRcum233kCImaOLYF2NqziROaKrAuzXroIUALtrFmwsvuk7jhj4qrGVwBugFo2w26ZFDtqVYhVHV&#10;gOKfdmICrahSIXPilW05CNu7DgZo49APtizg9HXJU1l0ZroPuc5M5mpoqggpbMssz4pgbt0GFZu5&#10;GIqmGlyRtkq9sLB53H4qHtA/JY9u9NC2yqqFgonduiTWDp2BRsS85Bqi3EXKld3uIFEgRQ5NsqN/&#10;Sq7io700qMQwc7wvBoXtzKCJ3Zg+asAKLtqJBMSBzWQ9wM0L0lszRBbVVJtlYGIOMiglmhtlxZJB&#10;MCqIGYkEHYAHO0URZYMGXgYA5xSlkKW3NaO7vJgU5t9pCDuMmQE5j5NQlWS09kujdUR/RqY9o29j&#10;rBBEEgSZqbIze2X2mWGD2plX2ABQCq53LS2NhBMVu2kuFNsqDyG5HmiBw3ZoB+6mIQuene5zz3pA&#10;so2qXcGepAMCrjwE498nrdkEyHExEgwKnsZVtLtVpndA4qLLsY/pSrkBTEZqYRVuFlKqeCBmiF0B&#10;tqgU3PbeAYHefxRgllPc+7ME/wDh+KyiNbTD7gzSAf8Aai27VprWoG0uRk7uKpsigTtX4Af2S24g&#10;Se8c5pu0oYXATCkEgLkr+KDb6FbYSZUfgmn7XtQm0MCcLj7zWaUjRCKKd1Yr93Dd/wBwqTjadwyL&#10;YiDnPanb128TZVIgSYpYqg3kBDxLg1SkW4oR1AcQEUAH7iR470xZvxcVgVY8ywwKjd2MyAXyROA3&#10;eaWTch3zsKmPgimJJiXaZdpevBVPTG3bCV4WrgtujFVgQ3cxVel5lNxhJt4MjBozKz7nK9TgAsSR&#10;A7TVbUhimzPui3tNxGwpUJ5JplIt7SSQMDyVFKPawL2GVSAVJOaErXbTMwzxjmKlIikbHaPvG9Fw&#10;XHlQNx7eDXlk797KQSNoXgnvVNbuKFlVPOTMZNNNqN65QiVkADgiqsOM7LUX7onrDFQ2J53U3p3d&#10;XCk5ZRAPA+Zqlttbkn20lRLLyD4q0VVZXO4m1A6e/wDSgcx0Y3XJY5urc3EEYODE/P5plrxCP7hJ&#10;nb0yCxDVV2mQrbcgfd9hxzjFM2oLtFsAswto0Ts+TQuYbikmb59Oem2nTqtvIBdSDBCjx81176f9&#10;EQ2W2aVzbuJghwZA5nwZ8Vo/0laIsBhbGyyw3ZLBgOZH/FfQX03oCx986dWW7lHL7NidwBSZZHzQ&#10;yMFUH3I1PVejLcVLqW1lG22A+A7/AI/xVz/1n0tPcdriMN5l7ijDE/4a+ktXpUexb346SWHiDAFc&#10;p+p7CsAjBYQD7CYUsZMeR5o4S4L1cHtSb5Z85a/0m2E1AUtLESCPszwTWsPpgm9DvQq0EA4LV0T6&#10;lsE37yoghgNsYA+D5rndxQ/2jbt5BPLCtONv5MLaVKhS8vt7pVSHEwRE0ku0o7AEKY25/wBBVoxe&#10;8q2roUlWPUTECq27aRHt/orAIxPHyK0RkZpv4PNZRA7sTD4YkSaFYs2rJuG1cJODkTH5FPsLg90/&#10;pklyGWJ/qZqOotMoDhhIULIwI8n5o7/YO1/AnswF3tvDSGBxUIBugRJ2krIyJqV63IRVAORLY/yo&#10;SOoYqqGcwZiP60RFGvRABrYQdUz+SBTTszqdsbmbe08Ul77b1dSWYCB8fmpbC2/27QYxP529qVJD&#10;YyDurNZa5uQZHOJk1XuNpISILz1d/im7jG66EWi5AJgHA+KBetXHUknMyooCPn0YZAzsweGEjaBP&#10;Hat09A9OL+zd2xbnjkluMitO08XbiiRIIEf7V1/6MY2b7e5aSTubIxAGK16PmZz9ZBySVHYvpj0F&#10;QunB6Yyzn7pHFbFrdDpJj9IFsxlZjuDwTVB6d6iDprZt39xgJdUyqwOBJjFFfWLZFr3HLD7RP2qP&#10;H4NehcIs34cKhiic7+rtM9izdQ3FFrcSCkEkHIrh/qumZGtmVhRxzXevq++XaDaV3g78RtVhx/Tz&#10;XFvVlK29rqSNx4iQDXL8gklGjJDGvvN2azbsMbwKvgTu7EzUxpWk7ckOAzE9zTFkh7tvcjgLIj/S&#10;rnTen3WO1k6WBcA85rlKSNdR9FG+mO9x7chgYC8T5pZ9EQSSIZe0wARW33bLWmQlCSFieDVLqtAb&#10;YYJuMDLRgz3q3VdkpFA251GYig+2OnfdZfM/4aJetbFgoSuzrnJwaVRxd3OxaGEKeIiqSKtD1jpV&#10;wH3rH4kfIqVtGKweklpB8AcA1FAARtaFjbMZBopsoykFJU+MFaGgkyV23tR+lRLQCDP9TTtmyrq/&#10;V0SCT4+aSW0y2yjFCqruC0axf2QoUKrcUufQ/FJbkXZcEq0iGWcYn8/NEZUDbn3sJJVJgUpaCIRL&#10;F1IGB/vROn3E2WyxUEcxM1j9mxssNHcdmtFHT2xBKhYYT2FbXZulLbdIUoxZNpmcYrR0uk7N65Hk&#10;dq2WzqtN+jcJBEwZBkGiSLh/JsmkvahdLae5Ek7gXQMTTelvi5qW321YAQzXcEn/AHrXrDrtKLeR&#10;4O7nqM8YNMuAtn9S7hXzjIJ77v8AagcTZCSVBNcnt33JWAzEQuQD2jxVIz7rd1HJZ9339y00XVao&#10;mU3bwIYjl28GBVe1whbh3xH7SIbNZWuQZPlgeoPbtjuZKtIIjuahev2iTvPH7RjgZqXug7VcMzbO&#10;mlPZuqZhRtU5fmDRpIU7BW3B9o+2Qsyqt/vRPduJsRECtzjueahb/T9wrb3MuC1BusiXUO+HJBhM&#10;zNWLfCCNeBYN90k5AkSasWvb0tK8ypmI5/r3mkVssxusQhJaYmDTNlLdw2rpXcBM958gGqJAl7ae&#10;5aX3toILmOTPGfNT2DFlp3SRicjkn81hWDtba26hWYgA8r8Gaa0qMkFQzdckk8Ac1TY5QQE3grXk&#10;BDuCpVyO3igojDbbd22knAxmjX2dLr21AZXaJAjqpEXTaVVe4xcOQW5H9aHkGUqGbqqRcKlBL4kZ&#10;nvRWvMtxOm2q7Fjx+fzVf7wS7hhJwGAzJ4NZhiig3BtGAe+6ptLU7HPdVWeAN7vtLAwrA9s0rbYC&#10;3eIbr3YIXsPim0Y7ktOphOpZPgUsdt0HYT1L1HbsqRKnFUV5ZmcNdZti9ahex8xVarOwuseoMZYr&#10;MxV0ENv2hLMWBMNgn4xSVsMLsMxUfuXia0JmVpgVW5go6g7ekNkD8/NGCXLg3Bg4GJPnxFHtj2xO&#10;1mIMwTnPcUxZVnuXlDwyjcykYg9x81GyKApcN6FaAuzEgcgdqNeeGRFYsG4/JptwQqG3dG0AwnJj&#10;vSV66LaKAomYVqFsZ/kK6uu6ASJG2RMzzAoV229xX2yqg9fcx8AVK3aKL7jnqaAD2X4oBgG1+qWY&#10;4kGIzOYoQgVlC4JsnoPTLcz+DTy2N5QTmNwMwMdqstBaLMAWtbrYJG8TJq+XQK7BFTYGhmOQCDzS&#10;55aYUYWaj7SdG1GdmzHEgeKw1+0PcBLKVliD3J4BrZr2hFsbPaxvJjbG2qTVWbi2mCJbYhiSCeR4&#10;iihksjg1Yq9+5sthWKicL2xSiEjc5sq20QVnmsPf/VKLaGBJBz91KtdbZctq+4zO6KemzNNnm1BI&#10;YAYML4P4pi2vUqtdnM4yI7GlXtIls/qDxn5ob7LbW7hCkC2RAMc1ZUZNDtptkoHAD4aRyB2FRTUI&#10;q3WHYQU4IHANJEL7aBrxEKCvcUdH9y5aiYGN2MmhaGKY+5MCNiyM45IrN287MV2JtH2hTHVUNx3O&#10;zRBWQAZkilbl7/4HV7tuc7VM8HzQJB7g964N9sqZKxIOBB/FedZcqQoRrm0DvgdqxZ0kbwpgHJgC&#10;mrIglnuSoHSYqNpFqLZtGg0jJYbYw2YJ/wAdYv3bgZrnskFQNoLnd+KDpL4cAw29sQx2kCpW7qP7&#10;TF2/cCRkFhxWa+Q2lSENY7MCiIyFlOCftJzWsa9XCszlcGC3P9q2z+R1DK7OYdlhu/HG35rXNdo7&#10;lpraQjggwJmZrRhkjFnjzFlRYZGuQQFJBMRK5q2tfy9vPOAjDiGpexaUSXQEq+QQZJHOPFYuXh+5&#10;iZacpBgf6CnUXHii0Um5uVWyIUwMmPBpW8uxWtu4aG+05MUNr92474AHI8ilda4uFWuXGRgonsSo&#10;7VVIk2towmqU3zCPEdQoBvKbbmImSvY1UtdICMLw3ySRxH5pZ2N0kkGIxHJotoiMmxe9qmdr36h6&#10;iNuOwqi1blC6E4xE9pp67cPUoJgYANU+puOxPXgdqfBAp8Oyvu7v1Oc4oexiCOkD5rNxi5WGOBmR&#10;XkJAIitK6EjNld/Dkz2q5so5A489XgeDVUqgbSJSO4p+zCidxjtI+6fFJmHDsduXVbYYkEyTMVd+&#10;nb1deuQ33DsTVNbX3Lltd24BZAHmtn9GthmQuJyymOamLG2+gc064s+hvohibJIt7iFGBjA5n819&#10;QfS2uu3bWwkS/SbjjnZn+k18k/TqvbOjKMbaEyX/APLgTX0N9N6nYjb13uLfzmDMHxFel0PEEjlx&#10;k7Z2xtZaK2rZAw/7hDEDz4rSvXdZbKXQ13axUuMcwfsA7+aDY9SIdbaGbW4EkmZ7wPE8Vq31Z6mw&#10;DCbiXfbO0lQ0QZkeMVk81rNsGvlHY8VhlKalXTONfWPqbsLw3Kp9zaRHgzJrgfq9+9fv3VZc3GiD&#10;gRXRvqv1FmtuLZyyYBMkgnkz3rjuvZgem4yrnIMkRzXhIS3TPR6jJUY2a9rwfciZcDk9hVBYIMAK&#10;YkwadvPsI/UBHyc0IbnBiGG4yDgV3IKo0ecyz3SZLSoodhtIM/2A5p0QBbKAFZJXd3mllJgxcGME&#10;948VllEjajFbcERyKMU5cdFn7kiFhUOd3cHxVfrbkqDzAz+KFcdWa7F0knP9aS1FwEoEcltuT+au&#10;MbYtTr0LnUXHFr8mJ8UBnkOS1YuEAkCDIqKlCm3ZgVpRDKSRHeIHaYo9lCbiFQQY4mg2lLEScA5m&#10;tm9O9MXep37Vz1cg1GBLKkVaIq7TlgxnPnvTi2ZTe5MIuIPNbXptAl1re60SMh1GJFXFr6fS4kLY&#10;bnDQYCilSxyXNNlQzxt80aLZFtAGLndDf0Nbz6drvYRYUT4mDmgav6ae1aDvaMbJ3L+75rWdS72V&#10;AvISCYBHaO1BBqx8crT/AMHQNBrWW+WY7mkuAckDya6v9MesW7tyz7kMJySuEKntHc1816P1UJeW&#10;NyyD+DW6+ier3FuBVdSpMnvn4ro48ka/ZkeWSzfpn2Nb1fug2yu9jPUPvcKONo7CtrP0zev2A162&#10;N+1cbgsA5Ekc1yD+Gr/zOqsK96QO5gQw8T45/pX0Z6xr09vaoIU3JIHSJAiCDW7HUo2y8OdTcqT4&#10;Zwr6j+l7SWncsBcGd/Yhp5U18ket+i311DNuChiWLcArX139Rep6i7c1K+0u5rmABLBRmIrjP1T6&#10;Hqnsq62GchsLtklW8fArkeQywxpNSRonppOcNqde0cNsaRHuttJ3osgHtFbx6TNkh1nesHcuJnjF&#10;axtW2zqqwVP9c1tHo5M7YYseSe61ix590lyOlg2PlHSfR/XfbRl93h9xtzJhuBVxqPWPd9tz0lGI&#10;AThsd/NaVoPTFa+JJBQE4jI7ZrYfTfTNRfQKWJgt7e3MHsQfmuhkk0lzwI3beEzWfVvevXTcUliX&#10;IE5Pj/KtSvelXrN9wXZszIHf5r6m+l/oS3q7Dai4u1tzAoT1CO4omu/h9pks3NjqVJ2uCZjdyVIy&#10;D+a5OW3KlFnRxabJ9tSq12fOFq+4W8tzcRCkL5agav1B7YT8yEbgzW0fU3oX8m7spdUEqGHDAY5F&#10;ch9R9SuW7t1AxSDwc4Pin6HJJNitbX20/Zuvp3rigrN8oXLB7Zzuzypr6T+gProW7lmX6bjBAk9l&#10;Hc9q+GLXrL2rjqtwNJg7lgAGt09G9d1GQqQEXG3k12Fn5X6OBt2zTb59H6JN65b1K7Ld5WB/cW6g&#10;PINat6tJRr3UjBwzg83ATOa4v9KfXWru3rCXYcARteAsgZzW56/1ZGQo13Zt6w4O5a1vKpQ7Oniz&#10;JtUzln8QLhv2wEClgkLGOie1fOuv0DrqRaxBIhfB+a+jfXr9rVsHNpYG3MwTI5iuU+qaIm1MqQz/&#10;AHHv2muRkSSDtLs0703Q3Ll+S4ETAHAjzW86S01ptntqEZSwZh/YTVToDYQFWyFbaPLzit+0Ontj&#10;25DFEQ7+5DHxSFnqSJHApxa/dl96HoGgCwR7pBkg4k8Cr659Ltsi4CNqwHA5B5Hya2T0T0zedK5O&#10;0Jb6VK4zjgcn8102x9Nrcb23tNcdg2RIVSRJjtmt0JudUxeXBHlxbVHzf6l9DXyX23SHsmQGWAAf&#10;xya576r6Le0b/qIwL5Mjn4r9GNN9C6CxprIdfedkV4OCsnA8ACtS+pfpPR6hL4fTKbqQYiZnzSNR&#10;pJy5UXwasUJYsd3yfn6z2B0gHuzLwTFWlr1p7KBHiGMgc1t31p9KDQl79sTbXqnuWY8R4rjOp1Z4&#10;RNgbmBx8msuHA75VUL/rHODa4Oi+m/VgGqkErt5Yjiu+fQP8SBowll7u2WG08QpPMV8OXfUjbuA2&#10;7pInPkmts0H1C7hNrvuGQT/pNdLE1Fo5zUu5N2j9MX9d0V7S3n3uyrOwnq3SeCR45itM9b1ez37q&#10;HcEhgGaCxPmP8q+cfp/6u1JVBaIc7UBZsgMMbttbXqPV7mpZ3clWKDc6mVHmAa6LyqUaNDzylGNR&#10;Ne+qbVzVDatoK1xjMGTgcGa+etZpjdeFlRmB5+TXePUkN5bgRiCyg5wzxWg6/TgvvQbWC4WeQO9c&#10;vNy7HPD/AGbnVI0ix6SlzcQze4Pu8GOa3n0jQaZkEjqL9GTErxXtFplYqnDMh3D/ABT4rfvRvSZt&#10;slshdiBghEN81WFc/sz5Y00k7LH0b0XW31LBzvE7FxkzzXRNB/D+7qR+4MF/UUL0oDnJrafoH0MI&#10;9hmUb2HSFAx5YzXdNNb9pIs+0+7k3Btx2EmujHA5N2XDTRlHiTR8w6z6ANkSLFpmhQp2xg5OCckC&#10;uf6/6ehrqhFEDEiODzHj8V9aep2gdOtw6kSSOF3BWGCDXMfqbRtYsj9BgzFiw6SGDnz2FJ1GBxVx&#10;hY/FBY+HNs+bf/SVsu6m3uYnhQckZAg1ZWNaiNcN26ZPGO/jFWfrth1NzbcO0dAcYZycxWga3XHS&#10;3iroSymQ0YGOKwQbvkYtlPikdHHrdjo9pCIUwYmG43fNIN6sHJFu4S62z+M1yH1D19lgG8dpA2nl&#10;ZpTT/UBunczmcBgP3R4FbFlMznhUl2dU1HqZZiYAYZDjAC1VX71p5a43WgBQjA28Vqt71y2bcjbs&#10;PTjufP4oo9S9wlPckryyjt4/FZ81SdomKcY9WL+p6lw5Idobp/NaFr7lxipJPcstbTrdWd18dAAZ&#10;emMj5Fazq7dtHZyCCTg9xWbbQyWW2lZqt22S5iD5JMUSxandC8Hk8CndRYOdomCTAHbwatNL6bdu&#10;o36ULyFEnmisV9xKXZXWr7Wo6scGBMmj/wA021Qu3BnHk03f9Ov2VQPAAEHH9jVabTW5XaM4MZoW&#10;hqy30zw3YLIsbtoE0QWQbzTd39ieKyulUhQFho6p7j4q3s6WyGBlUESCc0iU6GpCjIXU7r6EKdu2&#10;M44pB7QYsCDCtCnsZqy/mrVtT+mPukyMye4rX799QGK3GgyQZosVsjcTDhbZMEk5Ule5pMKSILEn&#10;mvb5DQe2a8r/AGRxEEmnsGxoMvQf8ImBz+aje1LFnhtwbgeJoAZjAHUziB8xXg74hBgUO1F7hRrh&#10;JJgnxUWJKxieaIYUS2GJxFBempAWRLSRmKmrSFFBVsZE04hJUk+OBUYadsYTdjauc5pr2ptjnaxh&#10;RHepWLwBt4I5kfBFHCq21lJJD8RwKU2TixR9OVy6ltp4GJFIlEDxGTBq3d0R7sEmZAnsI4qoYFla&#10;FCgUUWXwSYkzImjw3/wsUmAMD+hr3un/AAD+9FtKLW6gYkh8jt8CslW3DbCxmR2/NeRCyRvAkzA5&#10;xUnRlCySM5ohJFXuMXHcCT2BjvQUPtiIDAsYPiiFRtUyJ4P4qBOGO3jhR81CmjxRmYFmGwjhTOaI&#10;GUbwW3NOMZipFVFsgqVI8d/ioqqkrAMf71CIkCOqEDJiZqM3VTAULk5rCg7bhcAGdtTVXXcDwRAq&#10;BWCZQ43NwyxHEEVFmVgk4jnHiisFV5Zf24/NYuKdzDyox5qFWem2dxmTmPNCKqYH9fFSLBCZAzyP&#10;FYREIENhTIJ4qFpWTDlWYghdx/MUJnR2JBM0w45xCD+80NlZFRd0CJj81Cgbbpyyx48xUugbCwIz&#10;yBzXhxx9omTU1uELbdwNwkRGPg1C6RGQVADYLZ8gfNZZYYgCRyGHcV5gQrAkZE/kVJigO7hQoEVC&#10;iSPAICkBuZoz2GhcyVzJPY0mbc7iGnAo2FVW3E7wV5g1RVsPuJe4N0BczwDRkVSDBzun8CoOREbO&#10;pY5MgxXr5dEUkqGacr4oaLjIXRskDaSWiT80MFFgYUlsifFHbaxH6LGF54qajcwBtkhlJwOIokS0&#10;KMIuEAGT+7zTBa6Vkq0jEHvFZe37QYKhYzyTQVczPVPLA1KJYzbKgsCIwNpPM0ErFlujqDgme3xU&#10;1MpdZxLLWZdwmIIg4oeSLoyEDm2VYQWJIAjJ7V5Et7l6huJ+xsR/WhupeQowwgnihfpkKChMYaOx&#10;qcktBLKFGce2Czk7Z7RUo3jaCMmYPahFi5Rh05EzWWcncGBhDiioK/0NQR0grAUkt/oKB9+AACec&#10;zQ/3KRERgRTYS4hDlASAQSIiDUopsADu4UAcURRtKbgSTieIFFKIx2hCSYIjAxWS4eFuAjbuIP5q&#10;wbJW7SorZ6jw1Bd13PuDsIBHaZr1tSbm2Sx+2B/rUTBTadwUD85FCy0x3Tu5AO5WEEDyKK9iQiOx&#10;VdsgnMR2FJoSyIqnI5AETFEuEIpcP4PUZGaBobFh7oDAsAwBwoYwZFQNkOzs+CVCjucUa86G0JWT&#10;CkE8AUJxgIhic7hjioXQnLsXQJtAGQRQbgl2TaVxD09vLlULyvJcUiGIZxuLeBRJCpIkWOxk38QM&#10;DMUO6uxi0gqhx8/mjKkgkn7TJpfawZv1FYNmCKNC2jClVwVEd47g16+gdkAtnavAJo8WQAAI4MUM&#10;lQhJzDdufzTCGSTKrsgRiO1SVWMAIsFqPtS2E3E5MgDg1Fldd67gFJ4HzVNksiwC3RDFgOSMCDQ7&#10;qhiAX4OMcijgKvckKpUg0J0ffDseRnxVWFEhu2m4ScTFA3naIRczIJ80wVUhhgkvFDKKpdVWVCn8&#10;g1ZRNd1nsDJHOYBqbAhtm4wGx+DUFC+wrMx4z5msrcl2DTMYYihoiDqy73R13MeCB47UWyhJulHh&#10;p/sKwtzfKsyh0UHcDGecURbqSSeW5JEVTDgY9kN1qDmQzdp81kJdg3TdBVRgnnFRt2rasQjuDMba&#10;9cs7yyxnuTI5qAyizANpLd1sSUGI4mh6lCbltSIiABwT3mpMSG7lYCmM8UK8WS4ZYGYA8ioDTMMO&#10;YBIU98GiFbZYNLDcDBPmvXNtu4gcDJMDzWH9plLkyZnaTwRUKQeyPb2p92CPgGiO8C2vvKTHHafN&#10;LWbrKHUbQWAJU9qaC2ztVAq5k0O0MldXT70KjPJHMSKGpV9rKVA3cfNRLm1ciAA3jEiogrugZKmD&#10;B8ZFWkU2WKuGV3VgFU4k8sfFADz7ttWICvORgkUK67q3TbjG5QR3qN6573WxNs5XI58mmgbiRdsy&#10;oAIwe4PilbxRX28yeTgmi/av6t4fBFBRzthoYxj5+ZqAK7IIjncCOls1hmSFLqd4+1eIolosQFcs&#10;BnP5qENcG+NzgxjiB5qNjkSkwYtQGMbicgisJbcMYdWJnAqcLLuFgL2PmiKbjXUO8SRJAGKGwhVC&#10;oLfrFSF+0+RUQrKvuyM8AdMk96sP5UsS4E+RUnsdCuRIXgNwAarcDJNFYVabZgMZ45rLWbgVWkeF&#10;pjU2vbVXXt0zETQbh3CelSDBB7z3ohdswwb229wiWK1JQNxABWCIipIbThJWBu7fuNBACPaydo3S&#10;KlBKX7Gt7KrbAR1TcMVm6sglLakmCahau3SyuuJEH4pm0ouFwSN3ZhQtFvrs9dttAQGdxk5nipJc&#10;uJuO0hG5HYUdNzKEBDbBtmMmayVBVIdipgODyCKom0SUbbbMtxiCRgjFROkuJbXa+Sx57GrSLlu0&#10;5bG4z4haXZrWHuGCTIkZMd6hHATe1nbcSR3YcgioXk2ov6gVi2Mdqee3AJLfIakLrK90bbec4JxU&#10;bCUaFre1i6LJDCg713wwIkRViqhkgKBjOYJilbatejqmAZkZMUmTGxQkyEKemDxjvSdxewJwYirR&#10;nUlvbkACWHikrwZQAcGJH4q42WK9TJJ81BXgz5orksOZoKwRHEd6NENw9L1eELsvMknJMV0n0D1e&#10;Wc74YtEGRIiuRaO4EsmWMzIgVsdn1IoLDSJJyeK8/wCQ0ayKSUezt+P1X25Rblwj6d9E9fDoj2bQ&#10;mASs7QsYMDvXS/TPqe0fdJXeA0MJAMHAivkr0v11xGBEHo4Kz3mt20f1H7Vt1a4IKyhOIivnuu8J&#10;kUpUj6HovKwkoJSs+t/TfqI27juGUBemX5af9Yrb7vq2qS3pt621dgGLCH3A8ErXyhp/qNG9pd53&#10;YYryBPEE1uNz6hQXgykTcUCASwkdwD2Brnw8XJVaOpLVQOi+t+qI283L/uXXcoxB6hiZFcW+p9Sl&#10;q5c9p4DqC6kTOeBVtrfXblxXdGQBS3uAHDba5n69r/5ohWRIQgh5bpDHj5Ar1HjNM1KPHCR5nzme&#10;sTUXbZo/r+q36hiwYTJ2kgGtHa4txnlDH+Ke9bFrnRnfcpcyRDds9q123ct9mCxP3f5RXu9LGoI+&#10;c5puU232YvKtskMYMKcyd1BZmewyqoCgwO0+TTdksbgZzu3KQhjAihe3GHbkxBxE1pFUS025WYFp&#10;QJJJ7mg/cgmcEEdiaLcG0MAoAJi3PdaakBQ7Yk7AfioNihG6JYhCYB78mhXFuh36CBvExk1aOq2k&#10;vKXASQqCcxSmrtpbO5LpKwJzRIHJB0V4tH3GMZHAOMeaJv42XHkHJ7CpXbDsVkK0RnyPn8VlnIyc&#10;KzFVAoxNHlsytsg7jBkdyZobWlf9myD3xWUtpO5CZk/0plJa3+ocMGJnJB8mqIlYzp1tgMChYPEw&#10;ftoqEr7iEyAsSvI/NIBkQKC4IEZGBT2ntLbvXbkBhxIbnzQSHRSoNeRFP2ym0HPOeKhsujaQOllM&#10;/McSKOotbybTD/DByB4JoQ0L7tpJeAW3z/cfigRL/YuWRUQJaG1lJJjvS7K9td5IS4SAo5phXRNk&#10;wpEhoGaXhl5VmwcHsOcGjSAlIhwxJcF16SoEVG0HbftgsZfPGKLc07ZcIA0AjwZqLWDbU3GGW5zx&#10;RJipSJ2tSxtm4lkEKe/AP4qV20lzeSyqJBIGImlvbhel3EiAPIrFtP1T0lunJmBirAdDKlCqHnbx&#10;OYpu2T7csmGbkcgRikb6lOobcgHHeO0Ua27IqNtI3biPAqmg0lYFmQoEy0mQx7/mprb2KibjM4BM&#10;gmvAMLdqUEj754rA1L2WdnYZ7UDiNTVDG42xcwZJ/wA6d/mLbOMqWEbQBGe+6kbTwNvvgKevfFMW&#10;bttCykArbkF/8WKBoZFl5p9Qz77dt1ZyD1tEHzFKgMyqrQFkMc1XBbFxEUACPFWK29pKdMIqle9K&#10;cR6mxa8hU3JXfZYkKeM0m3uIllRBABAgf61YIy3YQv1ISR4k1Xaj3GuLtnaCVEiMHmmIGbQvaKAx&#10;OBle+aAdUGG13BG6AB3qCXgrHcY2tuX8US4V+029ow6leaJIVuGrNi2ltRABYHJzMUveXLsLcgAK&#10;CBx8kUT3j7jbWSdk57z/AL0mbu4mGIKtDd1M/FFFFSoWvbgzQg6cZMDPcUW65YEkw0jb8iiX0QKG&#10;TM+RMRVcERt7SzmZTzToszzTMH3H9tkQDdIIPECs2hwSYE9ImayySSCu0fnzzRxpgdjbSbciaMWw&#10;Vv8A7RV3IO4jHijLbbpG5ogsZ7RQbdhlJbkHuOBWWN1Sz7zKQDGZqMm50EIJRjO/MAVJyqhl3QwU&#10;ciax+oIAKgmoj/uXTJkp1RVEPNebkkMJle2KSt2CWaFDKM9RnntTF5ULG0ozG/yaXtWWK78QTOBT&#10;YipWCe3dhm2gsv7PAqQZvvFxVYZHcUY2LhZn3dZOe0j8UNbO1QNi4nBoWRA7d2FLG2S5FZa0WADb&#10;Vg9AFTlYCx1TMz2HmvLZXMN1NB+KEcjDWXZDCj/yz/nR3cJLRvwESMVIWbi7DCySZUeKLZtlcrbk&#10;k8HiKoLgVXTwpaDJXk5mlpGYULjvin2C9ZKS2cLzULom5aI3MTBMDmrRKIEE23Ktnb3o6KA6bHyQ&#10;Ccdx5oVpgd24SZPTHBNZ9wzClZUSRFGLlELsLEMXSB/TilXVMkuGuOM1lWtMiz1b8gDBmgM4ESNq&#10;yJEdhUKjE97IeQjA474zU1ZhbBCkt2JOBUWvrLqUgTMxyO1e98kjpg8BTxmgaDSIfvVdoE53DJk1&#10;lbZFxxEnye01hwWaPbaRIY+YphVKMnTuJE84qi9oFrcgTkr/AJgViy4dzCSO47gGiqtosFOGHYd5&#10;ryhAqrtaQCrgmCRV0Sg8wttf2HAYjJipW7xVSgJag2f2qqSqGM4K0xKe4wAZh+8qI2CqKaItYhbk&#10;jhZkUAqoVCobaGBYE/50xtUrsDGARk9hWba7wRIIEkt3qFUgDo7ngCG5FRQnr2+AWn/ajsttxu3n&#10;iP6mgFNoDsRBgAnmKhaJWAlxC4Xv+BUv5hLjW1VZPHGAalbZjZG0AZljHjiKkrlrvRawRJbgAVA0&#10;BQ2zPPfHYGgKgBh16i3Y0yLao0gQwG6KJc3yGVJkifOaoumABYsYIAH7e4oC3bgLrM4/E00yraA3&#10;c5wP9zUPbbCyCogkTGDQbSIxbWbiTAGcHxUC4ZJJAKnk1IWratLBlG6MmcCji0wDzaX2zhPJioQG&#10;xCwzIQyCSvmsraXcoJPdwBn+hqTkM7wWmBJI5puxpX2PnqwVkcz2NC2iCNtEJBYNM9I+fzVlatQ+&#10;9gHVfPINGs+nkC6+IVuciT5imNLoGSSDJYKyknBmq4+SLtUMWVW3xaEsZjk0wbQb2OfbBkgdiay6&#10;qmxWK+4v3znqqLXS3VG03IDKOBFHGVIKQl6jYCqx6pmY7GtfdyUAyCeFH+lbJqkJ09wuTIcDB4Fa&#10;zedkussSWzTFKwekBLOwX5/vQ1JXp2kjkz3IrwG8D9NlCmDXp3T+rKzUoD/Ie+F2KTtk5gf7GhNb&#10;YqZaG4UDMz5qGAFBGAZAicCiq1t1yggEwe4FXRR53l0DkDyTI4oUKPseV5jzREJgM0tG4AH/AEry&#10;2SbfUNrHJHHHYVEW7IW7asjqTmScGoBlBB3bpxJpgacjY8Da2fJmpXZ3osk8iYwKJLgHkD7XVkHH&#10;J7EVG0kNJErEA8GmkB7livMCoraRVP6WWkgUFEt8cGLaNO1mBWZgdvzUyIQERLTIGIjxRrNu0jhv&#10;taMLTJtQd73RMnbiImlNjKKkWiVIMgL85g1G4j4AVoiPM1YvpEuOQH34E9h+KUV9qNbY7SnA/wBq&#10;ZHkpyYptc7CQFHAA5pkSNvfO3HxUDas3ERi8ZgRmvWykqiEhZotpW4NaQ+6OqApODWNzqWCAqvBP&#10;M1IFkBQYBbJowWzbLbXJbbgDt+auibmBYtudbdtQcAnmoBbm95WdojmKOlsk78bly2ewoT3YRy9v&#10;Y5M48VKLUmKsCbQ3JtgYPmsKJtgGWYEHwKZVF2l2Y7AYEHz8VhrakXIk7IwQRNVRbbFVVWEkkAt9&#10;neKZQsEYBB1CJGawyAklWMDkrx/SsqNirvTaImfIqgbZkgf9uJMcnG2lPdYMB2+Oade0NwUkSMk0&#10;FCWVQXAYE8CJFEkTcAvWtzMEU7QOJzNYBH6ZmG8UYgKxjkwBPesPbEwQDtODV8FbiJZmCgJGeojm&#10;i3kfbt3o0mS1RybxKkhSMgeKYSyoYbbeQJ8zVE3EFRM733AnG3uaytljtJswMwK8EBCnM5aDUgFj&#10;mQe4nk1RLF7pUgIFxNRawoHZhODMEUW8ibmHVIAgGotbEtuQwyxjvUoowFuIFPtlxyO9TLBTa2na&#10;sdRPMV6yrBnCqYVcxWFV33ccRipRAjqrK6kgMciKk8NtjsAfxQQXlW2yJgVnTjpfdbKBZz5mpQSD&#10;ta91lkgHAzwooqWQryqrjieGpZWVigYEMBgx/rRGNxBvdQxIgRQsJvg2P0dHMfpALM7lHfmK7f8A&#10;Te24bRewxbdJDHbE8GuD+k3DtKEAqcQDBBFdc+mvUbz37aQoAO3afuJjia42vhKmbfHZYxmm+W2f&#10;RXoWg0+0oiMRuBcYMnuZFdFt+kemld6oGWCGJ6YYcc9q5L9O+r37crc2kEhlVTK9HJrf7n1HbK3U&#10;S7uGzeWKTyftHY15iePIme002WDiVX1HphcGqbhQJWAOB3gVwb6osWrS7drAmWaIOI4rsPqnqF0M&#10;iFgVAIB4iTXIPXLs270QdjZB+4qeT+BXU0MWYNbmhJyiu6OD+saZE5WGYSAcxFawXJyDMTyJrcfX&#10;7vWNpWY6c5f5rVFabYKiCpliR2Nerx/2xPIZYfnIJbsWlCgkyFkgY5qYXeiYlQvmlFvOWdmE4hfE&#10;0WH2WyG3Qck9j8USQLY24EgMMT2ootMd89KoIg5MnxQUZoBKzJBqTFTbLBmMPwtGkDyQa3IG0bRx&#10;MzFAIZNiXB8AU0xLbJTccHyseTUGg+4WIIY48Cq2h2Fazatm1DbnKnppBmKlnzAgQBR7QdheBIAG&#10;AVNYaAs7mDDsKm0CUuGZAVG355HHJFSjpZggmTsA/wB6i4LqOJmTioqxDOAeqZmaqhW48umugMSo&#10;dm7EUSyjBXAUALg1G3aDblD7iTBH+9TG23hkbbwY7zVDIgbm4LgbpMmPAoqKAH3SuMZyKktq5bLK&#10;rEQ0Af4RRbKXZSOqRMAZFSw+CdlmIVROT9w7D5poKyKVjawk/EdooVt3Adlf3AbgBEwSKaU3Ab2F&#10;biD8eBVcv0XFnnWCs8RKniCaFauytxGMMxXinnTaVZghXYVWexqOltj3DCAkQWn47CgD2shJMsXg&#10;IeTnioSIXcwcQXgCIn5rIW4A7BFUtIPeaI3QVb3VVGGwqRO4nvQ2XQrbR13tsWGaRPb8VO1CJIKo&#10;lxTBYyWIqN12W0SEVthjOKyLtn90BgJ2AGrRadBBtAtbGZmbLZgU4No6jccbAfgGfFJoEwjISry2&#10;PmmNJfcWHDM28EbfgUEo2g4TQzcDNbthCNxEwRxFBXSsJD7AjZkDg05c1L2bZgNuLRESc96zfZld&#10;QbpEw0Hx3pSgx9xKnWLcMF1AEgGBGO1K2GPUoVsH7TmatHDsdwvsZPLAQRUU0m24WNxs02KM+Tvg&#10;goJe2wU/4dpOf7V5X2+6JhlySew+KaGjkWBsIlGoi21srbe4+4FQAoPVn/FRUAVP6htna8KPPBph&#10;3VFJKSNoBM80S9G9StoqSeBQrqqjQFELi4ORJoGi1ExdI2oJkGIHimhdYl1QmRMz8eKWYBXKEYkG&#10;B8UzG3cbZxuwAePzVURQFkknewaYhvg1fWi10Lanq/28VT3meML0gyfE/wC9Wdl7ysq7u0ypihkh&#10;uNUyxZnKM7LbJEQp7CiWriFwz22YCHAoAZ2D9ZOOG4J/FR094P7Ja4jMqsCoMRPik8mppNHdPpC9&#10;dv3ka9aFspcUoswpLeZrtmh9YW2t4mFV5UPBPwYC9h5r5c9H9Ye0EBkC3DCMxjBg966VY+o2Fq1e&#10;wSh3ESQxU87R5pOyaa4tMdGaqvaPoaz9RW0tMGvdJEQqA8YE+BXMvqbVuelrj5WH38KCcDFayPqK&#10;2S/tAol+71vMs3jn7T+K1b1v1F7ltz7soXKiT1EjkitEIfqgNXknkivx5XRqPruoFvCITiUVv8Xc&#10;1qR1Db9yCCB1B8T+BVnq7h1F1T7kBiWjviqje1tl3EXJBUzyAadFUYqaSAPZJVlt2wYaJPCjmsDT&#10;q+XtHaDzXibLI0X9j4nwAKOl77oIAYgsfgeKK2RJOrELd8vvuMijceDWWQb9kGdvSpxz3BoxgtcB&#10;iRnI5HYUa8t5xCDez5lSNoH5o0ymina2EcEWw/MyO/480ndN0B1awATBJ7EmrYWA25d4kGc9gO9V&#10;sE3GAZnDcdxj4psWKlGqBbQrW90YMEDipXHIRArkNOI4KmiqEQAs2H5xmR4orXLYtl2U9Z6exNQi&#10;iK3mRw4Ci2h/fPeoIGu5BKkEcmQQPFEdE24WPCn9tDVxdQXCZAz8SKCiN0Rdk3FghwQZbEVvX076&#10;6tk2igmJ3NIDEeINc91FtN2/qknOZk+DWbG+06FmQAgkSIC03E1F3YmeWSvb38n0Za+pbb2Gt5YL&#10;GR3Hz3rDepWVYn3VIK5hufn/ANq4ta9au7Xi4sKBkgbj8Cpv60EKAXV3KB2yPzW+GtoRFZrVys6H&#10;9Rete4Eb31FxpWZ+1V4CmuRajVi4X5ktOT4717Veph2ZWTdOQ5H2mq9XYblTYRHVIismXM5tjHB7&#10;7N29KSGLtcUiB0niO1bShFm27s2TGwHBE81ofpmpshiXQHpjaDzFbU9x3tlnBIHAGaxy7N+KSS6P&#10;Frbk+9cbMyxERVXqQltrlptRO5ZUKCABzNMXdRtQEPBjpnJb81Va3WbEiBIOdxyN1RBSkuXRrV8g&#10;O5NwkEiPH9aCoKg4wT3yIpm+GUlVhQVzmSTUbWmD2N7OYVSfAMUVmZi6agdTG2SoMDsaIwDOCymT&#10;9sHtWRZKsjT0sAZ5Cn5NRQMWuMGI7SoqrL9EXG3AIcTG6nLMBgzEFREDjml1uhlKWw+04kjis2Xa&#10;4yzAM7QCOQKEOLXwXtu8qPDZM+MEVH3gQ+3cCsSCIUz4pWzfVC63HdWXjZRVvhraXAGJYxJ+KzuP&#10;6Nn3BxbivODjLE9/xRbF91HXdDIPtmlNKRdG9wWO6IPSBT4suzWktbVAUl58g8CeRVMODbLP0y+L&#10;/QOtiTDAQceK2WzpwVfCxP7lP+XzS3otoIwuOiHq2yPHeIrcrAQXgbQQwu8PwGnERWOebk0YU2af&#10;qvTbdpEuSVBJ3beYqrv2rbIUZ+nBDAdVb7qttsJdlLgYkFIlVj5Fajq0ltvuIs/e3/BpSm2xkuCl&#10;9sLcTobfJ6j2NKXrUMqAK0yT1cUzqFS4VQAgqpLKDgfJpK61tLd0i2RKgmBJYDuDTUL3IhcVXJ23&#10;AIMCcSaFY+7rXaJM+aYsaf8AmGFsqu2FJ+TV9aVULEotxsKN0cDvNXuBaTNbNs291wFstvQQQM4p&#10;zT3ICJceCZKgiB+BTNyyCXi3BXkkmG815dLa3KxBVV6oIkzUbBjGpI8PdAZ4QIOQwhlNMLZW5dtq&#10;qtJ6rhJ4HaRULalFHuySRuIBgnOJNWdjSXAm97nQ8nyaVJ0ao8iR3m0YZWCMZ+f/AHqmvjAfbuG+&#10;AvatguuUFvam0W+sgDBPk/NVGqtG4yurbUHVgcD5qovkXkiUrXroeHtbASCfO2rMqyhbOyZMgjOz&#10;uJoIuXC5aAyDlXGSPiip3uFyNxbg5gUxsVFBFcKWKocSTmRPxUWuoA4Kli0MQOT+KkLTTaQiMcFs&#10;mfIrKQ7uAxfaY8EqKGxpUG0biqGQrt4Kn/I0JFYhybO4riSMrPzVwLFpFBW024tkDAg/NI9JUhUZ&#10;dxhv8OO1OjKzNKFENrBUW4JHIK8kGmkuIwBN0xwFAk/3qDWmuSoYqFxLZrz25uEl5KgqIxV2CQth&#10;S5FoQwzLUJwLtyIUiIIPAPkCpWri3LjFLgIVYCtgzSrkkLu6jMNHFRlWNlW2KcqVEkmpWR7aC4t0&#10;RiBEgHzFLNeub7gLysAkck0Zb4CLBIckLgA7QO9BQ2LZf6Rhu3iz7hxvGBVuxZ3tgl1CDeFyCoPa&#10;qXRa6Fck245BK5J+KmLr3HUqrr0kF+5ms8ottmjGWVy51lAxAEOAMEeRmqfX2tObV0kwWXernsfj&#10;4NTfVuU9rft2iM5bFIai8lqNqGW++eDRQi0Sdclfba2OTu4kxApZbKEv0iCx70ypZPbLhSsljGc1&#10;jUG7dRYtCAMg4/EVqTMtL4KjUrvVsyS2QT44rEKpRWJJXqj58U1qPb2sYQF4DGKVN1RITqzAYGYH&#10;zTIuxTQW2dmxwoyZIYSBTpsKzAoqxlob58AUrp9MHBtszAky4PBPaK3r07006dFm0Tv6XcdvBqTJ&#10;CNvo1ezoLpbllX9gI581I6VkQyylS0eTmtyZCpQIrCQGKnOBXk0ttyxO1kYlzsEsfyDSbY1wNS01&#10;k5jPV1LPPjFPmw7K5BEryOPu4ire4PYa4FQbsZPBAzApO3fsm2dqH3CDlTI/ImlysZDhAtXfO5dw&#10;DFcAnxTeia4XVF+2MA8ie9K6iw1wK4t7iVggRg0XRMQLrskQ2DM7oxQOJC81CWQjMu9lBALNM7u8&#10;eKqm0Fv3H2cZktjPaKe99WtqLN9wZjqERGZ+aE94G3e9wneQCh5/rQ20VKEX2zXrtq5bBhZnkice&#10;cmql0dXVkYsA2GJ+41sWtcHY4t3JXpO4iM9zFafrQ6rcckjq6W7t8gVrwScjPSQEbkF03QSzGQG4&#10;P4pS7rblwKNh61xvgRFJ326bJFwMwO1VqF3qG15k5JH7SK0uBnySTI7RbXYV74JPA+TQDd2nKGFW&#10;APmmLgQXHBtbgyg4pO6Y+2TiQBkH81cYi06RW3bqKzXNpPb4H5qquCSGjMnNWmp1KHbuYAR1CKqL&#10;hywFNgik7QF3nnMCiCAB2nk+Ki7nEMRjgUW0Q244E8k448UwEfs2+lRuLDkMKsEJKiAd/MeKSJ9q&#10;zaDJK/DcT3irDT2XN0RcyFgQKztNsZtpWWektXbiohJMtJiM11v6U+nHvXrcBiGJ3YrUvpz0oXRa&#10;UopzBMxFfTv076Rctpp7lrpFsAKxz/bx4NdXRY7aSiYMmXhyfrii9+mvpVdSwVgWQ28mIAPImt0u&#10;+h3dKly5buEXJAVo2gDvJq/9F0sMXVYAX3SCYB8had1puBQhYe0fuJzM5BFd+GFRi2JUaqjSCIF0&#10;CFUkSeytXNvq71K5+ptullRJ3kzvHn8fFdC9VIQO1xSOjCp+6K4D9Ta0WmuRa2IB/ikJPaPNeF8z&#10;nbzOLfR7fxeGEdOm12c5+p9e19zCKjP1Fuyx4rnnqGoTepgFdv2gRWwepapXd3ISAJBJ6sVpmu1J&#10;ZzM9PUo8TXM0ePdP+BPkMiSZVDeSCbS84HcijC6GAISCOBUNtt4/Xy5wRhZoxtsoYEpCjLA/6V2X&#10;RwNrBXVO5CgG2BIbmaO15wTMKeZ/2oqkOJBEqP3VFbQZgZGarcU4ULvsm22ACeQOCaQv3HCuviYN&#10;O3SxJJBJ4gYpFmYMxgHtk02DBcLXQo6HpzjbkmhWSw6Y3EmamZKhSZzTWmUkjaBER+DTLJQ5pLR3&#10;AFlE9q3X07Soz2iEIXgzgg+a060hhCT8YHBFdA9JKXWkp+QTTsdSoyzjt3No6V9O+i27rfqOBtI3&#10;DE/kfmuvWfptLNksdOQWZSAvcHzFc0+jtSC3UoZz4r6g+jvR/wD1B71xjuDEIW4gEeRW9w3JxTG6&#10;GcJXlcE5X0cB9c9Kv3TfuXNMyhx3xtPERXCPrH0N7LkosLGF8V+k/qf07oP36fC9O0YO0+fNfNn1&#10;39JWb2mv3AoRicDtjx/vWDLp3jTfQ+W+alaT5u/hHxTpLRRoJI/Pat79AvJbGF5MQBmaotXpW099&#10;1eCSeDyKttA21FwCA0x3rLKbRWCK3RlVo739B+p2tPetAl1ZXV/cfCgnB+TXZPU/VrXqCHY6rcLB&#10;SMgMB9px5r5a0eva07gdSgQJzxXRPSPqNmW0shRB3FzyT81px6xY8bTNOO98YRpI+lfpj6S0nqQQ&#10;37bsSRCDo3R5jtNbN9RfTXo9jS2lOmllMzb7E4jOYpH+HPrNt9AAwtElSJJJZSOw+DTHr9zV669t&#10;3AhQJJWSR/hIFfn3618tq82pnjxzlGKfpn3H6V8Tp3gjkyQi2/bR8/8A1V9D+j6m3fvW7CW3yg2G&#10;QGHHFcHOk/lLhtOGRlb7vE19Q64XtKb53bQohFOAxr5x+u9Uq6hg7oWJ7d1r0v8Ap/q9Q28eWcpR&#10;9buTzv154/SRUcmOEYy5VR4TPaX1NX9wKkWpWCf3R5+K6x9Nau2t+wHcwr7iqjgERI8/ivmPT+rF&#10;bkBgROABFdB+n/qEW9Raf+ZdSkGQO69q+zYIxk+T4zqM+2cdsbR9waFLSaYBrRB2/dxujkxVD6ow&#10;YJs6dx3rPheYHcRWnehfWqXLSb2hekzk5PP9623T2xds8gBCxG4jpDZx3mmzxpHZ0msi4L8uGvZx&#10;b6xti5bdFditzeZAAjtk9zXyd6va/Wujay+2zR8ivuP6j9gKttHQlZBKrmD2FfL/ANVehtbd23C5&#10;yS/x5IrnTpSv9GbU4dzcou/0cgtaNHRyWzIKwK3H0oNaewBiWE4yQaLY0CJALknkKBAJrb/TPSG3&#10;l3ssEDBmET/apGaMctPJ7VtL/wBCtomr69zAMFuNxAf4rpfqqh7t11VAr4QDAhRkHwK070yyEdG9&#10;smJ6Z5E4rZ2vG5baAFBWJiWzyTWrHkVSRUIbGap6rqnQe5cIChYI/wAJH2kfIrQPU3Fyy0tg8IOD&#10;urrt70OzdvDepVXEY4EDmtV1P0eDG1HdGYlXKkAD/wBq5mqyKKZujHdODtV7ObXfYtYK7mhCDgED&#10;xit4+m9YFHW4YBt/OGAyB81r3qfpl7RvPtgrtwxyv5FIaX1F9Gtpi0MDn5nvWKH50a8lK6Z9HaX6&#10;iS2fdVVKpgKoBRgedxrsX0X9QW/5kbr6KuzoDrGxjmZHM18Lf/JE6XW6yhaNuwR+Jrof059bXNK9&#10;l96na0soHYeT2Fd/RJRS4OVrJpRbVr9H6Mm4gW3LBkcMC3+HHaue/V5UWZZASdwQJ2nlZHmtF9D/&#10;AIhDXWNpfaNoIHDGrH1H1f3LI9xNyBukqwUj4jvXbyOEo8SJi1KeGd+1wcV+vIuWldrSkYzHjiK+&#10;RPXLIs6m57UxEjPNfXP1RrLjpcN0wHIIQ/GAK+bPX/SQ12Bt5lSMBhXAzdvkWnKq29tHIrun6JVT&#10;hpP9auvRLDbvv4b7R3iti0/pdxrkkgnjIq69L9JPuMGsgRIyMUiD5QeTHJrhMv8A0OwTYX9IqCdx&#10;Ib7/AIroIuFbQcqxHdOIx91U3ofot6/ChAVj20WYJ8TXQ9B6OptMQqIBCNc5U5+2PzXTTS9g44OK&#10;RoGuVgLJHSeecMO0Vrt+yzbt7YUEEAQQDXaL/wBFsXvuhdlJhSFDKPIYitb130rqQDcawyrBRdwI&#10;yOwWsed/Csc8290+DTvTtOo9u8WHQY2+VPium+nMbtxRLiEIGB3/ANhXPl9M/l7ihmZQq7Zia2j0&#10;7WCxtZOrGXBzWTFL80xsUnwfQf0trbNm5pwL6FUKsxI4xW6ar1lUsbgfdZL+9ADCZHA+fivlS/8A&#10;VhDfeAVELIgKDyxIov8A9km6bYRbwMdO5sAT+6O5r0enmtqFzkoWtx9I/wA6LlvdbZthB3FBtgky&#10;d1aJ69rLd1jbS+pZ0ZApGCGOIrmlr6vvXDqCbs52+2Wgf2FNaL1b+bdFu3FHuIdrBIcx/sKZkyRl&#10;GjO8m5rmyi9UBCvcDFOoKVYDbCdoGZ81yL12JubgQBuJ2DEnj+9dz9Rb3Q4ZA4aELNzXH/qG2b1y&#10;6N2GzBwQBhZFcTLicZNj9620+2ziHqWpdZtBDtXmRME1RWNZsuKQTW0a/T3NzZ8/ccVr50WyC33D&#10;jwZpcmLlSd0X+h11w7l2dIYf2rYLFwTwqANkLWtaO3cBKbo3QZPerL2YJ8kmYPE1V8FRkF1D232s&#10;rcMdxbmKXClwu4DPEc470qXb3ktocID1EYantKo32unIMqVzign0SLuVUF09rdccdIZo57g1s12y&#10;bUlGglVkCRwKV0io11UkFHU8HOPntVszobdl3kkEoD8dqQ5o1fYl8GnX0vAXklc9SDJAHiaR1Whh&#10;Q5FvK7mYcGO0VZa/Vm2u0kt1dR5M/NU2q1m8ModcefJpzXAlQdmdyu6MeAACBMiiXru3dbKzJgNH&#10;mkrFxjy8YAbaOI7imDNxHbdt45wT+KzSSRoSFtRduDBA4x5ArXLrj2QuJ7CrLVMVIcNJZek+Iqqd&#10;iS24/IBp2JFSBtgfkdqyrHgeKzdtFVkMGMzAolgbRlfk02+AQ6WipaDG0YBrHsOCiRLNmnQ7hUII&#10;U8Qc0TcUKn9xOGA70ncwqRUey29iQecgisDTM8bRV57PW7TgGC1KNaEqft8miWQDb+imKCYzRLRc&#10;PHarC7YWV2GQOoz5pfeCGaFA3RFGnZdUGtXs3AYPzTSZiCYjHmaQcwCywO2aKrDomGihaLUUybMF&#10;V07jEnuKrnUDdGRR7jo6uYIzigHaJiD5ijiibTL24HkUGD4pkSJiJFCk/wDwwUSKpluLcskSseaz&#10;BVnlG+Z5oe1mPcR5PFMbyTJOW4J+Ksz8kGFoDaz/ALgcUXYwZjIECSZxFB2mDJyeDUn9m7b3bjtV&#10;Yg4zUCTZiUKXDbkgiVJMkUNUlRuudip+KYHCLGAJBAyRXrAR9x3RHMj+1QlihDyOsbR8V5FZ8C6V&#10;knFEVcHkEdxxUg7Fnae01AXIDDbSAQCTyakSkgsuTIqVkExKxHaoke2FberHcSVNQoni4UhBmYms&#10;uxYiACUgk8DxWFW2UYwYBkweJ8USysFQCp2gkfNQOLZE2hDtjrMTPivI07UB+DOYijm7c2W2AWfB&#10;7UIiUZlU5NQJgkNxQZZZD7TPcVEMvSIMqevM1P2xtbeJzuJJmK87AW1wI39uWqFNkEtOpXEnJ/IN&#10;YZBba33OeM1JLTBwXMj4PeoPdlnMGagO4EdPEtu5wWo15AEwSSBWXCsI3H8ERmsi7uAJkQKhdmWD&#10;lSTBGFAipbLZOW7wZzJoNm1uJ5YGCfim3dQFhJHbuAaplkkE3VDTlImOaFZV9kMDO6CZ7eaZZ97F&#10;WBwBOYFYaZxtAXIn5qWU0jHtGAhYQ2VP4pdwcKScAZ8zUhFxnViNvxjNZ9mAWUfaBIParspoibeL&#10;qscTAXiYp/Sxb25CgrE0oAWfoUiP8XeaaRklEf8ALGqbLjHgE1obVKwR3APBoDW4Z1VSIExTpiSt&#10;ucjEDmlHYvczIf8Ace0eKhIoCSgLNtLIygEHkVBHchW4K9IBPb5rLtbCq5kkeOB8VG2NyBioyZg9&#10;6sLgICWJkwJ7jFStAnaI3QO1e9uUVS8HnNMKIaYEbTI4qEaMSZAJ6jB+DFEa4ysITaJwOZr3tfo2&#10;4G5SJmeBNGYKFZsnccAciKqweSDMbssn6bONpU8g1izZuOCN8MvM/umpPanY7AwFho5oaqjickTi&#10;KFkoILrlIMFgSCe2KwiL7gXpXEkHNQRUeyCGAEgkn91ROpgXS47wI5j81QcR265kcODBECQJpYnY&#10;xYbgQud3fdWLLr1NbuHYRywg1P3gACzlumFHk/NQMGAVtnGCc+IFRvuCy3twwIYRzWSWI2vKE9gJ&#10;oQuAM7lQSo2QO4NWgWYRVciAQrnMHmvbLUklcD7O5xzUhbRVtB1g7pU0IglnQQACQp70SAket329&#10;zLBQ8g44qdoffJAPE/FGdOr7Agjg80BrQVTKiSJzmTRIBpnjctjBYSnE1BmEoS87jI8Y7UVFtJcO&#10;4gBUnImWoFp4tKXY5kiAMVZQdbrMzD2wFOIopvL7TKrYmJjJNDZwFBDHj880AXRctMoLeYq2i4yD&#10;MtuEO0gqxzUHbeLYjMwYqQgAOH+CBmiteHXtA4IED/OoXYum4EKBBBPOZNHOoe4G3AEgxJ7VFbYA&#10;AbcYIMDuTUQjPO6AvwJINVZZJR+tsDAd5imbpEooYFmMk+Cagin23EzLCG7ipX7UhcwCc0LZaZLb&#10;cL3mJGPuJxJqJCEXGdmJmCo5rJtlxliduYHBq70vprAbmljgGMxUKeRpFRZ0tz2UYWp3GGgxFZuK&#10;42hQOCWPMVvul9DEoCShbsTODwazqvR0TfC7gv7wpz/SqbAUpSVpcHOLoCIu2PmaC9wMNnsCYk5i&#10;a2T1TSX/AHRFoMkZIxB7zVKbDAvuGRkD4qkCsibIFLRG2420gSteZgQjMDIwAP3UFSHVTDFpESMY&#10;7UwzwrB4WeO5FENiYX2STtB2ldzf8VESi4ZTgQDRFRFICkzHV3kfNSlp321BxBJGTULSF9721JLS&#10;5mIyIass4UwW6YnjvRLKP9hiApOO39aV272b9Qrn7oo0AqsK9yFWF3BlPOc1lHlQ0hIwQaGoXcWU&#10;EwOTWLlt3CMAFxLg/FWEkMS9nJIO7k9oNQtLgySG3GCOM+a9e3iQEABznNT9pX9vaW+3JGAPiqZO&#10;giWLlwESJBAaKurNnTraV+okGSQJ47RWLVn2NsAT924ePmrHSlYYgEkcqB5rDmyNG/DjXHAJNOit&#10;AR0lcTggHzVXqLRVlLPIUjB8Vsr2TfCnaysPunBIHxVHqB7bXJuKBwwIzHxV4JW+WTPDjoqtZttO&#10;ohiCO+RSZXa6lZPLTGOKd1YtrsVVlgM+Npqtu3RbUTjFbWcqf9xO1ZDJ0iADMnvU1AZQDG5pGKEy&#10;G4Aq7i3me9DRmUQdxgwGjEmqVlpILZIVckK/2g8g03cFu31AkEtBgT+KURDa/ZM5ptWByRzyQaEa&#10;hu27lisnaTMnAqVlFeclRMGRzS9gW5YO5WQYHJmpC+Q6xLNB6WPMYn81BiocuhHuEs4CZw3eOIpa&#10;6rsU612jINePW7O22DAgrgfiovathWY7CpaIJ4qFM8yKIZHZpnPmlB7pYi3tI7nzTAJIwsFWOOxo&#10;ftgR2HheB81TKTFSnDBgf8VYQszsQCVGfEipq7bjCSCxgxgzULyCGDErwB8GltFtsrjvAdVEyJ+a&#10;y1k2gVZpP95Bp4Icgr2jwCKXKsVcwf1MGMwB3qyRlRXXbeWFQCEqJUc1aXrSR9shsKfx5pNUhLo2&#10;kfE81LL3EdM7I4ghSTjxNXGlMoqsBJYwxzVattQVG2ViZ71c+n2QCixtklhNIyjcci9sgoDcDge3&#10;IMDJBqztFzZBW4jAkFm5I+AKoNBIuqWuyDKmcqasUEuFFyIYsBwDA81ycmA6mDVbad0bHY9Zu2ra&#10;qjlVER3nPY1slv1h7qDa++DIHdSMVzJ9bdTZuQKZ4FHTXXbphmCzEniKV/0xP0aP+rzqrZ1Q+suL&#10;PtOx6QVduCQ3Fa56j6pp7mzDloNuBkKeBWvpqbtohQJzypyY45pNrnvXWaZO7mY/qK04NDGD6M+b&#10;yM8kaZnVi3c6GHySeV+KUdQC4VCQQZeOw7AUwLoKy6BjJ9yMkqOCKTa7DMQpKTInBg+a6UDmyiiB&#10;PtJbEEhhwB1TXjACfco3AmRLAGjlW2QMA9Unx4oJu7QgIgMJ+aNANEA+DIJiYb/xOKeFh1VSb0iF&#10;gRJmhW1Dq+8yoIgJVlpdEnuKQS0k7o/FU5pFLdaoXNl43taPQJJI5mkbio6ZYKQZUDIxW427ZNtB&#10;acwEht3J/NVOr0be+GKoLbHv2JFKhnTdGrNilGKfd9musplWFocgE+QPFeUTtJRsMSBPanNhyjNA&#10;U9/jsKBbW5F1t4WZIXknzT7Mdiu0dCKhiSwPembikJnAk5jIrIOwQcRJzmZoZdiwE7omB2g81LLR&#10;FHX27yLLY7j7vmiaK4FCB4TBAIGKC7yScrJI/PxTtlgdsKEJXCnkxURcmqLHQvb2AFQU3ywHINGV&#10;wWdUE2hJG7BA8VW2rhG2bewliAQOSRyaLacORaJEphiO9U0VGSpcHrmlDgXmlcwoAoOnBKgonSrE&#10;GewojtZW0m1mhHiTmrJWR7PQTclciIgTxVN0F9tSfZkA7hsRBgRisX/T0FlntKGa4JIOdoptFcLa&#10;uLYwxyOY+actul0PBYQsBMCCDyaHeR4jRWssjKWgqDgAnk0HpCtv6QSZ8Y4q29X0qgpGdoGQeZqr&#10;a2+xiV3Tn8mtEeUZ5QaZBGDBQGDDkkiOKyoZ+rcUVZiaLelQUIUHBO3NTt6e4q7zu2bZP58VdFpM&#10;lZW5uUYIZC+08GKDZ0tz2w4thZmJM80PLoG2ttPg5M0ylv3Aivc2omQfIFVQVBA9v3QCGC7Pt5Vm&#10;FFgs21lMqQ0ocVX21tbC/TtkQFOTmmyklioG1SMAwMmhoNWNJbcByLojfmfHGKMjXALpEiTEjOO3&#10;9KC8AZgHknkCTgUd5Q2lFiNwk5/1pTQ6NJBFAISAwO4Bv2yF8UNw53SxKwQJ7Uc7bzW1ZwYPBP8A&#10;YClmW3ccFl2lZYMOARyDVBcFddtQtxkHhJGZNQu3H2I5M7elttN3H3C6S21R9g43E81V6lmC3FF3&#10;pYAmO8UaQqTSDXHF3oUDaFnqrFw7FOz71KiO5NQLLdYFD/hEsIhqFqWbKlFLyNx42/ijSAcjBZVZ&#10;1kgqsmBFBZCzWGDBiGkk4wfNTvO4uW2ZIBAA8g1gvbuFljaYkkDFMQuQNil13Q4UtnPavXrcFgL5&#10;UCAQe4HipNaRkELggLgZiveyHOwSCIC92NHEW0ea0z7ijbFAP9Qaz7ij3IXbMS3YxTnshfZ3yDgT&#10;EAzRLqK1pU9uXnaB+TyaPYVZVMUbbtJk5IjmiB3AtwwxgyO5omqtbHIJMyR0jB+DQNm5zuIgdwc/&#10;FLZaYwyO4HSVaI3CJBoTWX/TLuO4E4zRdONwYsgk8KOTFWAC7dzhTbVulOaIm2ynNhwFDYIUkNzW&#10;Ldu5aU3C26TVl7ItysllOAJmAe1JvanadxhPu3HHxioTYBg7t+1WPH4Pil4Yuha2CBmB3imNQoUs&#10;Q3VyAOM8CsAI5QtO4/5GhKoE7e4HG8qf27T55FGFwqjLuhioVROa8yhLb3goLDpxUVuTZu7rcblk&#10;NGaoNIzDqsOsxAPg1O8iwBDQnIGee9YVmZWdhA2gR5is+2/RBgss4PE8UVBUYuNacuFByfuNK7IT&#10;cpLMvTIFE2rhoIZyYE/bGDNeKOofaQgnK96tCndgYYsP0oEfef2mvAuc7fiTxRbrq1wg8Ej8/wBa&#10;EtpXDfcXn8CBUsJICzAFQxDKMcQDRA1th9p6DzNYe0xR4EscEePmvG2qqQUEiCZP7hVUWTu3dkG4&#10;SVcSY7mhp7aCIK7czyTNYtK4dVcDB84orL7bE7ATBiM/2q0gT0MFIYkyJUxx+aj7syPZaGEgniaZ&#10;3XWAEQpESfuNAOnYhSzMcYBxEVERE1uMEfpJjMk5INRtliXZS2IkEwTNHBhSFXBmJ7EVHaCWkN1q&#10;NpOIIqxlHoa8V3qoJP7TmsAtbIgZMwOxrzqsyRLA9uAancJcgXCTGQRgUtlUSBZEALqp4APYGoqo&#10;WLMggDJiiAj9e80SOPOcVhrB3AhDtKck80Fl0YHUhgFswJxAFFVnuMrOxAjbzBEUkdztBBX2+aeW&#10;QOkSSCQPJNERMFKXFvkXNveRRrOma4ER7kAZxywoItEr9qgkExFWuis7JZ2wwChzipQaPNomt3Al&#10;zqYjERGeK8uktFWZguPtZaZVGht8NEQ3ihNcYKXx0kgiIgNVlbiv1NoqGyhkbhI4mgje9sL+4LzV&#10;hqUAVUA+7KmeB80C2vuM+0sDtMjzHJoXEFZO+CWitwJ3EsTkd1+K370z0y3vtK7hzukkmBB81q/p&#10;WqtoFGyQzEzwcVvXp4UqQ1tF3NJJaOnmTXO1jaRs02NSkixOgtOl6wlnnmCNsHgtPFJD05rN28QE&#10;6B7YUrJWP3VbJrTctsShYKy20EbVdTklhS+teQ59tw6nIJhdo8+a5cZyvs608MK6NR1Qi4SLU7oG&#10;cbSPJNUbalPcuAAYOTJlp7/AFWl7U6d2RDu4JXd9orWL9y51kuBnBBGfiu3hXHJxM3ZB3Q7lLmCw&#10;DVX3bQLNbW7IB5ODTGpkgggKSABPMClNQFloWVZAM8k1pgJbAsGO1TcgQQwPY0qbexsKDIAWadvg&#10;OWu7ikdIAE8UBZBQBcwT/SmIFmQslSW+WHMijbLJAeZUGAPFBRkAJEwoyfFOFxv2pbUNGPBqwaJf&#10;y10Mrm5Kgz521bab017zAIWL78k9qb9H0Acs4Icm6ogiIxJrr3pXpNqzprkWQ0pvE4LFTGBWDPrF&#10;C1RuwaKWRx54OY3fQQttVLqxRtyuoxVJqNHctFHIKKTiFw1d6/8AQ7YZJtC3adgynnY0cVrOv9MG&#10;mEFfcKFtoOCIzkcZnFIxa9sLU6CV/jwcYuWwighiszM9qLp2k9tm6ACORTnqNkI4USGJnccrBqvZ&#10;nLXA7boEAcY810rbRiXA5qNiwVIDJDAf7E0FW9x23Idqnk5mpXbqv+2RsXgc0M3XO04U5iOMeaqi&#10;bwiG1BLEFchcZBpC6rFj1ZwCwEAn5o5cvIIAYclTyPNLMLg3jfkj3MHiigqFyZkKysohVUHLHvHi&#10;hXGBKAW+f3TmphVLL7nDLMnE/wDvXpKsw2QsZLZ5pgG49s+3ndu/IrD3FMMVJaQenuPFMy4FkTgn&#10;B5xxmpEW5AA2wSOYBqBWuAJ2Mr3FlYMle4piWQbtyXN/JPInisI5BbGJAP4qL2gS37hP3eQORVFk&#10;AUlYiCMgcGKWIJYlpBPecADtTCWEZftETKrOQKXtuhLDeGEmZ7HtUaDQBmtskpJUTJIrDIWFp5/B&#10;ORTgR8JuEheBgVEJbFq2oY7yDgd6sBsgqm51K+Oc4NDvJsBG3f1zMwYo7bmGAwPeOK8HWGmVKjaZ&#10;Hc1Xoq6BMIa2I2qM5oTW923YCxDZPFZVUIAZjuXFMLfkqJCoOBVJlgmRCN6oQSYx4rKtctMSEIzt&#10;oXuqjiXjaJiIk0VjvtyVYEHpJNWmVaJJbBMSSWJGcCoW7TMdoYbQZKTxRGzbO1GO37gO01JXFpGu&#10;hQQYkVaZEwS22G47CwYgCTNFhlBU/aMA8wfFE1VnYC3V17SBGB5pa00tLKACewI4qwiR2jaLSFGG&#10;GzivW0O8oSJElqnctqzgMD1SMdgOCam43bVQ7TIB/wDICqsJRtCwVtpAIjdC5yKx1MVZgWCtAjkf&#10;FMLZh2YJDEk5xEVllPtz7gkED8TUBaog1sN7kc7gcnkUNUBd2ZzBJg9ppjoVTknaAP7V5Gtm20gQ&#10;TJBqUUe01y1bdQzneuYNbj6T6mtlvt3KcgKcz5FaTcuSrcbxhQv7hXkvsoQSRLBWxx8TSMuBTVDt&#10;PUJ2fQ/pv1Rd0kILrCxAAOMk8w3Aq+sfU7Nv01twBuVoU7oA/HE1852dWxS8gPR3Vcf5U+nrzAIG&#10;UmGjcBBrDLxybOrHXUu2dv8AUvqxb6qrXnYJuSOAAeP7Vz71719/bSzbBuQu1yua0i56zqGJR1E+&#10;6OP96UuapmICvG4GT4E1ow6KMK4ML1M3Kbcj2u1L3C3RwAonkVU6i242qOMT5P5p0ugDb2YQDg+a&#10;DZU27itMHb3xE1uaRlUrd2eZdjGVAGDE8g9xWLV2DtdTg4JPY+aEbKw+WIBJLHsPimUe71ICNzfu&#10;IwVqEJFgEuEoSv2kk5BowUhCu5WURJ7xSzyjELywAxRUAS0HKhSMMZqFNswpDB7aEiQSCewryX9t&#10;tlVREDPMkUVr6nfc9vcT9mMY80reWAsA4UYURmoCGtpbZVDYYE44oqKAZKbQoIg9zQwA5thlABX8&#10;GR2pi37SooO4mCTOZP5qEiuBdWY295UbvA/ymvW0XeSQH7qpxmm3k2inSjmCSeSKnpEBYHfuIG01&#10;VWU420J29PfHX7IAuCRmf6CmXs3FTuzEQoHNWBdGVmtpu2EZXMR4qVhlF1o9zqUsBROCDUGvZT3A&#10;27eFBLKFYTkkVKyV95QnSdx3gGnPYEM+3axHLDFRAtA2W7r4H3GkuFMp2LMSYS2gHUQp4oq3GDSR&#10;tCqAhGRJ5NedXKlhcATIzyPxRLex8jmJAnBoyJOyxb2vbJ90FWxI80REBW27MAwUKAMjnxSNhYW4&#10;HQjaJDdjNWtl9jIFcdfUrH8Vnkb4SsCk2/fcWi6s0bm/2oe4rtcsityvkjxT6XyoZUCgSCynPPeh&#10;+0UCh7aiOWnMscRNCHSK5iD7sWwxbMcVJrynaVUEKP7imL1jgGQFEkgc0lcvLcKAYbkFsA1aES4I&#10;K212gwgWR/XxU1c7bsDkQCPNTKyoUIrKo3SMUTYEfIgGCB2M0YKGLjmNOA7Y6R5J80opIu3N0KSD&#10;M5z4FeNtCzbjCeJpZjbH2yNpgFhIqqDst/dtuyEmAiwqDI+TR93vBmgyuM4mqyw1xJAEXE7/AJpp&#10;SyktEQpmcy1USTLCzfVEE7eYuKeR/U0LWsgVGjcThYEtmpBZZYkKy5DD45pfUXILm2doEe3+OIq6&#10;VgWxe9eHtbrqN0mAOCTSrXcXAwwY2mOfM1K4plx753YbIzHj81Lo2j9TZIkTn8TQSY6Ks9pLdu0W&#10;LqGJgT4mrGyEW0uxZzAHBJ8mhB03XEIzuG9u4PkVZ2wDvKE7zwopLkaIQ4AHRW7jIjkq2enhRWba&#10;rbtyw+3t5FEVgth1uRuWPypJ4qF5WFvfcgeN2PgmhtjNtc0YS0SrPPAgODkT4o5tWf01DOpDCMfd&#10;5ilbbvuc7Fnj8QKdZbiBOSZhXOCJFUyl/BZ6fUqt4qFDMWHSuZitm0/qIR2hmBJJhc7f61qdgsLa&#10;XFJYsIYr5+R2NNac3NiKiw3LMJBxzNWmwMi6dG7v6z0i2zIzCOIEL5qu1XqSNbtpbglgYLGSI+aq&#10;WvK4LI0niWXEHtQlbcQ5uAjgbVwAO1McmwlNg71v3JeCpI37iYzVe9u2HR/el2UgzxNWNzaxKsq7&#10;mubtqgxERQLAWULXBtWRxFWpMXKKYo1kWjGHnAHMD5rAgBEe0cZXxJ44qahUS+vuKFfBU/tFGYdI&#10;TbC7dzDu1HYraINZd2uXS3ESSuPxWb9q2ohrm3jtAz4+KKX3q4W/CmNqjtFGW4GVve2BvbJzxH48&#10;1e5lbUIC3cG8bbckASD/AJk0o1krs23CsEgwZGaYuWfbRU9wQVB8EGo2LTFUWGAgtnvGKapfsW1+&#10;hQphpcEA4C5OKkpQzvBAUyJ5k1N9J1jaHVlJBbwDUP5bMlp2GRI8VakvkD/BNrMrvgsWzg5mgNYW&#10;6RaVJgDEQCfNMwnt3lAJL5VDjimdPa920AgbgSzYK/ilt9jEv0ATTm0QrCFUhgTkyKDqbSncLwAZ&#10;wY/8vxVu6hFIFzpXrRjmBSty0tz2wXKyJAYzt80EZAPHXopBZs7AdoDIRE4meCKGXVpe0S7z+34+&#10;afuAnYNoxJBJiYqqujakWibZg8fuHmnxFtpESG3EAsvuHKHMGsXA3uFRcB28AjGaK9oW1T7iykQJ&#10;geSaH7YDMM9QJOcA0aRVhbOrRAN3JY/aO9bDZ1u8gNMADaPk1qS70DKZxFEs3LquSj4bg+I70LgM&#10;hlo2q5rQqAm4o2krgSQKU1hcqokHcQu4xECqJ1KL1sYzvWsW5BbJCmImh2BvM36H/bZrg4KhYUgc&#10;UBUCoxCknjYeAT3qQ3AK8hScNnBA5rPTtJIyh6R3g0LQKYd7cG3aCgsFkzml7PuqdzELIzt/2qQ3&#10;KrPdckxlQckdhSwK4hMgbeo+KCgk0E97KBSQrSeIn81i8bf6Ux0+Mk/FDtXnJtSVEqek0a7a2OTA&#10;L8A1REwnuyzIiCcHmf6Ue0WuAJtjbO0MeDS1lSsG2kMSJHxU0KIs7tpBIOMzUYa9DStu9oHeMQQM&#10;ifyavdFcAuIDp1i3yXaAfitfRw+HLMC0iOG/FP2rxLsILcgGOSPzSckXQ/Fkpo6b6brHtW1RSxJb&#10;hViQac/m3L3xaTb7nM9gOYitQ02vPt2yTl8Ek5AHxVkt+7Fx2KImFmeQeRHE1zJRo3RyJmwW9crC&#10;yloBMRnBI+fita9WuooUBFYIDkcTPbzTH8zcf7UCiWBAM7QBzVFqL73FubLYJAAU9hPJ/Jq4RLnN&#10;UwVrVsWV/eaHScjsKDdurPuMTuYRt5rDBs7rgbaBA4oNz3mcO6jDTuNOoTv6LCxeYC2ptfAPc7vi&#10;mtPYDi8oMIhks+CZ8VWJqCI9kwwEmWgj8VZW391rQMHM0FBWmQ09sW7jAEgkBk3HBPeZrCp98hgD&#10;9kGCWNDuzdsHqCS83ADkDtFY3SLx3HENzAgcmrKUkHV1QujK671Cy3H9hTb6HdAVNzRMK/EeKoS4&#10;i3dRzvZoM91NbRYsk3DbQKFIlfyPM0ufBpxuydxDE7jsXHtsRuY+Gqsuaa+ASCd4OUPIntTSObQ/&#10;7UqzsJGOe/nFQe1vRrbMw2noZTk+D8igXAySspLmnLFHDsBBaJpdU6VU222kYkwR5qw1qfqsxlAq&#10;wSOTtquurlYLujYMiWH4pnZkapmbbMz2vbQzsIYYI+CabVYsqfdJM5HIk1iztCgKHZkwWBC7pprT&#10;WbYuRD7TbLEMYA7ULGxh1yL3FYOFuyVnaCvnzQBpXPuqgML1DMGfEmrO6pt3ExtZAAkdQmoGyRbO&#10;9TLCYneJNRSaCeJMqdUgRAwYiedvVBpd7myYJkQCR5Pc1b3WtM3XuABABBkN8GKrdatwl4ZUB78S&#10;DxTYOxGXHRWuVeNy4+O5oLXRtuySk+fAptE32wpQBvJPIFEsuhvLOY6YimWI2/sydICw5I2jbGST&#10;Rn0o2OACrxnIqDbHdySymBtjAEV5l9pUcqHno3cc96Gxm1VwZtXgrom5ccEjANZPqCbkG4bR90YE&#10;jxQnQPadC+FMiDMiq67cm2sKB1AMTAx8VNqZW5od/mPbcsqEMTJbdMihjUSyD3VIMwxGKqDd2Kd7&#10;PJIWP/E0wbiDpARCuSOZpmxIVvlfZZ2UXue0+P7VIEMGEyoyFmDB80uWtlQgJMkNUJBkpDbsT4NV&#10;tDvoK1na6oixvQsJzNIai09zYFRQGGfIirLVPcBB3AkAAscR8xQr+nCwQAwAjp7EUUUU0S9MsqW3&#10;ra+3plm/zrdbrpbW2Dd9yJwvAPYg1o+n1K2hbcr3IB7itkXVi4v/AHO3gc+R81U7KjaH3vO7pbLL&#10;vCkoskz+astA9sWB7lxhueNoER81rBWN9zejSAQ08xTP8+1q8+xwrEZDCgkXGbTHPUDbW6drBwBn&#10;YCJ/NIKrultWAX9yjxQnuWx7KSTLSTMSwo1pC8k9O+dxJ7+KvgFTbbDppEuI8QyyTyQZpL3L1t0L&#10;Y3HgCYirU6a4qKt0IOCFUySF71VC9b3vca7teeoHsO1KbHUy2N0XE/fI6i0gRPECoC4Sm10DKF4d&#10;tv8AnVdrk3OrhlykMynJFa7d9QT2yrMzBTt256j5mqULEzyNMs9ZfZ1KQAzNMxwo7VU3rj7bqZjs&#10;Gg8/4aHd1hf2v0l4IAJ/vNVt11ADgftMqWnaa0YY7RbyX6EzutMN6yJAU/4axce2gZRd3gnJOMeK&#10;zC+woug5eYnAoerYSiMRPxWtmWQFGUttPTPOar4Nv3AJUniKlqmRLhgd4NV128JlQQIIOeaKCB9C&#10;164sMwniDSbnMyYPejXLjbBGKWQggLtpyQKYVQQxkEyO1O6dCThdyJzImlrVloBDDmZq2s21B329&#10;wdMN4z3pc5DYQsMina0ZHORFWWmKTbVwSZ6Y5b80lqDt9sG4quwkxVjplcEt7YkCRPNBB20XqZqG&#10;OTOtfQpBuWVuadW6jJImT2r7B+nRYeyWa3uUBIcY47V8lfRouW/aUMXDxA7Amvpj0LU3dELM3Uve&#10;4SoSP2jk/ivTaJHCnqYqDfaPoT0uxaayd9sJKk4IbB7Gtc9X0NhnuC0S5KAsH+0D/wAahb9WtC1b&#10;RQN4gsoG0MD5qrvar3GuXg6uTbhdmVABg/mK3aySx45ybrg2aGH3skIKDOe/Ut7+WtsvubizESew&#10;IwQa+X/qrWHcm7YQRlQOTXd/rn1a23v24EqmHnG74P5r5k+ogXuW1CNnBM9M+K+YarOsmWbbPerE&#10;8eGMUujUdXqbZ/mItFQBx8960rVutwytwbuymZrZfV3i4VDyoGTHJrW91z3EP2qzQYGYrbocdRv5&#10;OBrsjlOiTlkBEACAYAwKY3KZiAHWfwKCjXLJZEJIJPIn+9eRxABAImARwK1mEYs7/buQANy8kVgO&#10;zJ1Ftyj9owKDcLo6hpzOPH9Kk6s6MSrKNoBkxJqEbAXkIAV2APIPJNJMF2tMAg4pjUWgg3gyHgAH&#10;JFV7upRjNNigGyIQGQcec09YXYZwJEA+TSWXclgMD8A0/pkVSCBuBOB4o5dES5CosdIBMHMnE1tP&#10;peoui5bQkTuye9a1sYmPb5MH8GrvS6btucJzPBWKqEqfYGeNwaOy/Tty1a95rjhodc9or78+gRp0&#10;9F07rfVFEv1Cvzo9BvMOoWyFgQYn/wCg19Z/SH1az6WzZ91VO3JXgmO4NdvSzjRiwwlCUZHYfXfV&#10;776YhdRcdN3KAAKfFcm9asO427RtXdsAGSYmaee6d6k3P0ysoSYDEcyK1j6r9Ws2bU27gnbuCTDK&#10;PM1k8rqIVSkuT0mixwcXKS5Pkr6rt+1q3f2ScMIPZ5rW9K4Vyp4IliOPxWxfVGsXUam86NO5vt7x&#10;Wpe8ih4B9uRMc1wIycuTNso23QC6q7nG9WwBMVvHoDWkO0lpmZiceM1y1L3sgBJKTJP5rcfRbjEo&#10;Wus6BiwReTFbY6dziZZZdmSLo+0f4Va24obfaQKVQFwB5jIr6D1/07pAqg6oHpMENC58cV8m/QPq&#10;tm3DOGCja087MRBiuj6v6md0KOXLM8oBChF/rzXmNd9FRz5Z5D2njfrKWHFDHztF/rrQWPYv29Pd&#10;RtqqTOW/pXwf9XKLd9pBwWMtya+rfUdRqtS03XWC5cQdrGMCvnH+IHpbbrntSyE7jPOeQK6Og8LH&#10;RbaXJx/Oea/q6blz8HIGus0unScYGKvfS9W25X3mSYMZgmqGzppuG2SxIwCK2v0fR7bnRbICCWIO&#10;Q1d6D/Z5WaVxOtfSesvWLgVr5FqGkHEHtX0DZ9SvjQaVoBZlBJaDMdq+ffStAbihnIIBiWzumux6&#10;L2TpFtljJtELbOQfkxWyE0x0ouJSeovd1Cpbt7upyX28D4muf+pW/wD4FuynQo2A3MwTXTr+hKIq&#10;S260BJVuD/5VqHr+rspZa2EBO6cZLDsTWHUNbqOhhhGOPdu/wcZ0hdg49wqEbAPFbp6bfRQQHY3G&#10;UDJxWvtpHSXNouefxRresBKIHLR2ByKzKi4zo6R6foGNwzMhJU4mD3FbRpfTVRkZ58AnvHY1qHpf&#10;qthEQXEXcImf3eAPFbBp/qdL5tSV6WM4gg+a24Ivsw5dtSb9HaPpj6ab1C5b91Pu4VFmFHY1t9z6&#10;J0raZZOULEwcKoPOOAax9D6u1c0ZezqhLWy+MGTiMcTW2avV2Nq9LSolYzx5UciaPJpk4Xt5Zq0W&#10;PFKClN+j5y/iH9Baco7aS6LkQzIOB8V8Z+uINKWA3ZYgCZ5PAr7w9T1nvXGZtsHelwzt9w+B+K+Q&#10;/rz04lmNtQBInbwPEVnyaRY4x+TLqdUnkSiqTRxzV3ruwJ7ZDqTGYo3pvrOqxaA4BBP5qH8ibj3Z&#10;Yk+WOcVaemelm3ccjafKHmix5JKqM2TCsq2v2dY+jfVdZp0SHcBD8YJrr+k17XbTsy3Ok4AbKsOW&#10;k8iuVehWmFnai71aCd2Imt89OizavsrjqIQ5j8nNbItq/wBhYcf2lDG30S9W1wdLzbcpiYyN3DCa&#10;55r0Vk2qBujAAraNerO5BuMATtUxjFa5evKLz9SlgkSBAasuoXwjXGduyg02ltu1w20uKj5H5Hat&#10;q9O0lxvZJtsqTLDn8E+ar9ExtpbZgGWIK5OfwK2v0xzZe0zwULYI7fms2GVSNUI8Lk270f0u2Ie5&#10;g8kTI8SRW+aDRWWuKz52tsjbun8A8VpvpuvtIqX7m5muOxY4EAYkEcVfelev6c6tLlp1O2GIAAb8&#10;lu5rrYKm+fgy620k1TZ3rT+m6dLKH+XtblEQw7diZqk9d9tLq7kCyAvR1MJ7n4pzT+qrqVR79y0/&#10;cDkAju0VW6/UW3W33Tcxz88AVsenhQiOpvhpcnIPq/0vTXLbNbZV2l1IUT9uSa4F6heOmLwxKsm5&#10;XPzX0X9Q2rFsPaVWINogbcLmuBeuWgLbMwYFWIUcjp5muTn0+xpxG4rcu/Rzz1H1W6HkmRH31qre&#10;uMNSTbubhxJ4qfq3usW6WkTxiFPzWm63TMAGxtBGfmg+9JOroz5dNGTbfJ1v0v6i9+7ba9II5ZeB&#10;HArpnofqFzUfpssFhhgcCvmz0tdSFXaxJ5XtFdf9Gu7LYLuCSMkHg+afgyOSM6j/ALqp8I622tD2&#10;HLKyndDsuAYrRvVtXpnnpZvdB6gZ2T5o66pSgVlU7htDBpE/A8mqrVXmLXxLQFCnAx+abmTcTVLI&#10;pOPHRzrX2LLNcKKTGAJmaDpfp59SDbMBolYxzXQz6bnCJtCxuAiZznxTnp+mQBBcBYE8ARIrFtVl&#10;LF9y+aKz0j6RtWtjvpWZ4jaPI/NB9V9H0xso9sKrFtpU8mui3fcR5WSrrklsCO1azqrMy4PBw09q&#10;OONNhSwbUlycb9S9PFt2WY6+w7U1ZLK8hhgQBwAK2XX6cr0taCZypz/WtduWQX60BE4/FKzY+XRU&#10;HtkF3qMom0gdsSPih6j1O8LSHftjCwMzWXbpfgHvOcVSaq+Q5XNwKs8YFZNn6NUcr+So1Gtdf/lp&#10;Bb7s96U90PcJc9TULU3Y7CZpdiWZYn8itC6F9Mt7d5VBVc7Tye9NMyh7RgtHHxNVNhdwwHmYmrr+&#10;XLLvlSBAjzSpcMJSK4qHaSxAyDS2xd7dUgCKuzpH2swZeriPFKDTFSSnWNsE+JqlMtlLcskF4YfJ&#10;FZVSnOCRyashpCIXcBJiY7dxS928JYW2GyYFM3WUBtwqbtpHy3H5irawcbjiBmTzHeq0m6fc3SQR&#10;AnmpzOzaAdoiO4qpKwossrK7FKxjnzNe9m1udDdBPKx2/NIruJBJEjihXHIUfuec/FL2O+y6B3tx&#10;6S+O1CW6SXGPye9RZgQOjHalleQexrQgGGYiCZkVkOIx+JNLrxMVJELXQscZoqJYVl6MNgHjyaj7&#10;gUAbYnzU2ClYJbBwKibIZWIBO3me1QgNWALSCQT2waPC/wCFqgVGyeYEVjZb8GrImWzBTvyR4FHE&#10;dmwRml7zz0R1RJPIpi4hW0hiFiB4NHSM4Eolx4yWoy/aobs0wBNS3JA3LIAABHNKrBLqYgieYqmD&#10;YwWdWI7DgcHNBdkIKhTIOZkLRCim2GXB7/IFeXaVYk5JmHFUWQ9sogLOu0VCEEmSAwo3tp0uYKnB&#10;+KLC7gqhdsxjkUW0F0KEbRO7duEV5UUkKeQZJ8CjXEZd4UzOAYpdkIUM4HgxyapotGJtlRiQTzRt&#10;21iFtQR3NLLbADYLEnA7CjIWchZz81ArGCGcsIEjPT4rBS50bYJ88Ga8lu5DwZ29wduKyNSu6UEM&#10;D+YqiWSCsx2hBLCFPMmnLOh3MkCAAZHk0Kz7e4XmciDGMGTVyZBWVggTBxigk2XstIqrOiDKX2mF&#10;JEHGaTOmVR7hY8GAec1stsk5c7QPtBpHUvCM5SGbEjK1It2WsaRQNJUDkEyIrD77oJUiCwEVO8Rv&#10;t8cQQMChMu8iRs2jPejBswwNtysGGEU1atlHgESoyD3oRYqEAGV/d8U/ogJQbNwAJaDkmqZTyJBL&#10;Ni4GRJEOJie/zRjo3G4QrQf6Va27Nq5cjaUUoIkZqxtaRbrIGBRVESuJnsaByRc4PuzTktFbLiVM&#10;cxSoVSUIJE9Jmtu1mjAa4u0DJWa1S5ZZI3KCVo40ybkRkkKBckhox4o9pn35SfnzS43sFD28HAIq&#10;QZndVJ6dpkkcmrYe5mS5UkEhcypU8GsXOtmYDJEFfPzRHRgtkbl2mSfOPFCZLiOspCkyCOYqA80A&#10;YEgJsAIOZ8misGY2shhxFTuMxJJDYXdJ70BHAEJ1HgioRBW+5THSvAFTVxE7XJ7T80NgUQJIksJH&#10;JNTtX8sNuGnnGRUL3cBraEk7m+wQIPAqF92lSLoxzIg0dW3fap3KJx3odtvcukyTA6wBQEsOwZkV&#10;2dcNBA4M0EI5cqpUKBgHFYs+3JYoxC8A+aavFpVwwmeoCqDSQC2v6XRbBzIntXkcolyRMHkQcmjE&#10;iBAluyjxQVaADB2hgD+ahZFHIcdO7P8AcGsDUPKjbsE8YMVkm2LjGTExPiiEs250KTA3YioXYvcu&#10;RnfI3TgYzWGt3ZOxTtEZ80x7o2rsjbwZxFBbeGZAZUnn4qyE7iMjA8kHE8CaFtgXBJO6GMDmpzuC&#10;BRINTtLgbWYFROcg1cRbZGG2ud6yOQwzFZdbagMpBwINE3yVBk4gkClzskDfiJoirPJ7aO5a4MDB&#10;pZLMt9/3GZijl0m3JDZPKx+AahaY/wDbYqDJOKhCK3lLLIEzDTU1J2yGAIOajuQl5Y4GKGFcBBgg&#10;9+ABVlKhuV3F8EMsgDEGhwN4O4jb3HGai4O52ZhtjBA5qbEwogCOYqE4o97ZG/YDL/aPxU3YJbZs&#10;jzPc1mGRhByF5FYtrbAb9Tduk7aolk1cuu5pELiO5o4LDbbDQSASDQRbFxeTGDB4EVm3clkYmNsq&#10;I5qETLLTgOWPtrH2sRImK6B6NZtmw0EZO0A+B3rQ9OzEoqRBILRW++k6o2XtjCsrEblwM+api8kb&#10;aN+0ujOzag2nE3GAmO4CmmV0Nt9+2Sok5xH58Uml/paIZ3Pf47fM+afF72vba0Rhwz+AW7EeKU7N&#10;sV8HN/qHShWvNuHXkr4+K5reYBum4QMAKck11P127be4xOSWKr81zO+VCw0TuInvTUYdm2bYmzXA&#10;TnIBwMDNLkKdqgA+BTJcBC5M7OPmaVW4Wvp+nMLMjsasYkHNp87Y3fGf7mj2y5SFYhgSGY/7Uotx&#10;rdq64gM3b4phSos2gSpUNMrkkmoXbErlm2dwZumCZBwxryhlVdqx8HiakXlCsCe04afNRd2cLEsa&#10;NMkUYCbiTuyOdvBqLWJUQWJMgZhYplLa7zChSgg+Gmmrdg/4QijkzINWU2V4a4iNna37e4MUS4rb&#10;Fk5YjHE/NWl3To7b4AATBXvSRRrW1nMsp755qFLkudJdm4itypggHDU5Y1l17rwAgVuOCapbbqCo&#10;gSxkR2mnmJt3BtG8spmTmsU4W2dDHP8AFFvd1TBC+5gwbEckGqi/qAxQ7cKOs8tQr+rlCwkPgMrC&#10;ePFVT6tQFUu4BPTAGJosWOuQcuVPgi2pUky/SzEx/hApENvnIjgnmm7ro5j2vJmctFKh90kWyFXk&#10;eCe5rUjnOPIK1DICEO4k5BgA1Nrw3FvaJ25Kg1PSuzMwgHOQMCPNTtQrwjjjPzVDIoiHMs7AiSO+&#10;BTKqH2HAJ/dGMVjYiIVBMcgVMoCFG5QSYAoWEhkx7hlQABKx3nxWEZulQYJUkgChe0tuFFsMO5ng&#10;1L3YIRmGQfk0DQRK+oIVSeOBMCvMZQyvSsAgGhujuQUuSo4nsadF+4qmQAAOYqWUIMC8SOTJk8Cs&#10;MlrcVBJgQJ6ZFG3W2Rh7xOe4jmmbxIO7mAFXvV7iFcq3BbVAdpUzzNMSyTcCBtxBEiZiipaIwVz9&#10;xIPPxQ46XVWYEmYFU6KUmGW17itgM/MD5pf2l3W0tzKjqHAo9i24ZBMNEtGJomn0rsGSNy3GPfgC&#10;h7LWT5RUMqC6D7hKDIrxt9S7AW3A1fn0lkVZ2JJ2gkxSzaLaX2s6mSp8Z8VNrA3NvoqrNtFK7VgR&#10;Geaubdu2vtwGbkZEQfM0m9hNLctoGgLgj801ZRvbbdlckH5pE0zRCaosPbO4bYW2EGQJk03YT9MB&#10;ifuyO/xSunLvbRjun9q8UyLo2nY0MTORjHas7Q5UV2rtOd2y0CCQSDzNLEuGPSvMkAyRTTu7OrEQ&#10;ByAO9edigVg3/vNaILhCj1krIYQQB+SacKqzEQVAElvHwKrbDIpGxCWnBOKdFm4UO0hSW6wciPAP&#10;mraDxv5Rn2xvFxAIjucMBSt9w4QytstnzAPirG/adrwVF3SZgY6QO80qVa46vdQQOnAyAO1CmNcb&#10;9FfuBJCmABADT+Ir0ybRBMr3JqzTQk72KBlPCnv80LUWGCrv7vsUqIij3oV9mQSwph/1M/8Ajkec&#10;1ZWbtlrQQApLgtHek1v2kZoDhp2kxgU87lm3BVKsPOazZOWaMSSLey+woyn5InLEfHgUP1Jzea42&#10;9DJnIjHbPmgG6tkQoSUYQWOQe+RQdS1y6AOkLHSKVBfkmaMkri0a/fTegItgCZyYBpdVb24W7t2s&#10;cTTd+6rl5JQLyjd6R2Fw7xCpx/X4rpUcf2Za+NjCBA5ipqyb+lIVhEjkEcVC3qCJYLugEmB2qSON&#10;m5rXHUAcf0qhkVZlmc8bWWDyIgnn+tSS37ZDLwWAI5I8xXiAN8tGJKHv+Kjac7JayqqIgzkA1AnB&#10;Md9wSGZyoHAPf4FYVmFveYTqIBOcUBXt+4g6rgDSqxzUbt5n3kuGZWC7PA+alsGkiW5jsO1eTyYW&#10;rbT6n3Nys4XM84PxVQrC6HLsEWRECp2bwF9fcUIlv7RyAPNU+QotJl2hICkNLMwMzMDiDVtk9auH&#10;wcxEnsIrWWcgqTG3kECJ8SKadt21OpS2TJjP/iaBxGxkkCvIpFwC4pVuScAFqrHCqxQ3O5UMMgU0&#10;XYq+9JXjpjJFQZGPTtiSDMZg0yHBmycsrbIuN7SwDuGT3xTTgspu7WG4QyzWbmmFiZkSCVJ7/FLu&#10;zmCqmAvVPGO1MbTFrgPcZLEE2mClej8nvSr6Y3HRYYiZnjNNXGa8rreHZYU8AUHdckorbVBw/Bqy&#10;U/kOxA3qptpmJHMrWbRclG5PHETNJAwW2jrdu3M1OwbjtsVdwU5IPeqCTobQoEdGVSHaRjII802o&#10;ue2xksUONhmfzVSigvvHTtxvbvTti9b2EhiAZEefmlzCUy1UEld9rAQsPKiokoRfALZjJGIPIikk&#10;dCx2bpbhiftimpfeqsdjHkx9xpVMbHIgOu01tWW2LfaWHeKqHtKjq1syoBO3ggeKv7qC7dQoxZgp&#10;JJxHxVNesgg9RCk4802IORWxQ2gXJ2/d2oR0yleZYEncxxTd9Cht7bwABgT2mlLunaQpkoAdrdqY&#10;hTiSu2X37S20khT81lksqHBYxuA3fPzURcAHublJU8n9vyKPtW9gZxuTEg0SFtGLOnAutbLkIBIn&#10;vHcVf6OyyqtyCyuDE4OPFIaRnJRmGQsNIq1t6lbBG7ADBVDZIJok6JF0xm96U5W3B3Az0t/lNU93&#10;QXkCvtAmQRNbMPULqC3bF4lt0mFnHaaqtYpuB7h1BTJQJGGI70RU3A15xcdTsIlTH4NKXQ9oAtbF&#10;oMRkiZIp2+lxWXrCkCenuarLhZZglshobIqmLjwNWLaftvncZ6o4FE22gFnLKNqQIGKVS+XD7wOf&#10;xFHt3EQ3AGEgfkrUQe7gPZubEODLZLHsKUJlE5BZ8MPFHF4dVvdJ4JHznNZGwpaRYUkGD2kVYKfX&#10;JX3Q0ErmDM88UkglFY5ETHEGrG+rbt91SvTGDgGlfYZ1tjtuOatLgIBdVTG1yIHV80VwHDbnI2jg&#10;CagG2bw4yVIFYJYhB2A/zoaDCHHRIAbJAFHt21UMChM5MmBIqC3SxL3XwcETRLN33gVFriTunFSi&#10;0zJspAJGxpkk5kGiNZSVIIbeAAT2Pih3MIhAy3aalZcuApKnJ3E4Kmq5L3R5BXJRngSu+I4z+aBd&#10;v7troggYfvNOOq5aRtBkgZn5oDEIHkSWgDHM1dC1IVZSSBugcnx+DU0ChmdhuXiPFScts+6DP5k0&#10;EKFUFpUGDIq6JvZ5XSbvcmMqKYWzctlJQFThiP8AKpMWgAKORxiKMrBnKLhIGSeTVNBJizWXa6Wa&#10;DBMxmKhqLbXDbxuAwqjuKcKlGMEbW+4nAqShQqrbUbg3TB81CxVtmVEKBz3j4rKrcbZksf3AjuKM&#10;7i4R0hQrbD5MVgG4hHK7wTu54qiUQsKkXgVC4PPIoS2sYeREgk/5U0bVwSXUQwUyczFLBlZrilCP&#10;+aFpkskt0P7soCCsAntHipK5KAqNoCk8yYqemRQFVDubPNYVBA3rBYwT2EVKJYMli+I2nM+K9bSW&#10;EPuknvkEVi69m2V2sxkbjPFG9pCJNuATEj5qywh37i0Y27WEw0U7b61SRIgdKjI+TS6W7e8oj1ba&#10;bQICxYEtEgAkUSjZGxff2JbLf0/FBt3sHYYedpnM1b670z2lEXGVzBIUYUcmq/Uo9pxcDwoAgH7m&#10;DVTVEpieq3ngbVEgDuT3pMXLYZIbnAkwTHenn4Y9/wBq1C+qiAUDOOO0eRQWBtLHT3jvSWAPAMdI&#10;H/JrYdLq7KFw5afbhFWASZ/cT2rTYZHe2/Wp8GAtFF0gQ8FfJ8Vmy4lM0Y8m06Zo9extJtaFHTDD&#10;KzSWu1ze0WL5UnbJgYwYrT09SvlQFIUjG0HkHvS97WICpLSAsQR0z3iKyf0dM1vWJrpk7+st8Lyo&#10;kY5+TVU14XzDOSVnO3FZu3A2y5sg7uoESAPAqDXgty6oC7DkEea3RhSRim3IVuK/uGI3TzM4o1xk&#10;dGC2j+QKLasuro20F4wSewq1d7W3aELGQZ4B/FPirFqJStp3RkXeRwZ5G2KCq7wWUNCYz3nvWwqy&#10;qzmFkDg8w1I+ylxTctzIwYoqZTdIo7qKw2FYJg+NxFN2XRLm5gV7R4NTvWXIt7m+0bhiTzUhcL3H&#10;g1ZSZvPoDHdtDKHM5Gc11a5q/atK1xNz7doVVgEjmD+K476Rr4uBy20HkDH4rcdL6ihgEhhPUTI+&#10;BXE1GFubOzpNSlE6SNa6BxI3MQWD8qq9vkxWveuHTg6i2lsBXQtjqI8A+M1WP6pZR2drjFmzgdPj&#10;M5mtV9W9XX7feICk4U5alYNM3JDNXrdi/k1X1R1Vtm8NtH3HnHIqktyRuZgoOAf3RR9eEdlcN/So&#10;NcV7bBCTJiCM13YxOE2RfUOtvaqKu0xFBY5dS0knMUw2mYbyeQBntS505c9N3EYj5piiLuwAvWwy&#10;7VO5geDxXkI2sj2WO8SPIis3US2xWMECT33ChorKm4O07okiKJ0UHtXQ4CG6CwggbcD8zVg9lyCW&#10;uK0DsRM+KR/S2AkMWc8zxHms7CjS9tdvPTjb8VREkyTQERTaPPV8dxNQRYW7OYIz+adTUlmurtBD&#10;EA+TFCvoC3RbJIx4ioMUSKEdI9khZ8zWd7KVUMP014A81hUlmUuYngeakmn3BmgbV2mQYIqqGJEW&#10;tK5SEbEyAcEUnea2VZvaCAkLirQ3HuBEb7chQMUmoYiGyS0wcUJTaFrapbHO5zAJAiKyBvEbpbnp&#10;xEVO6BcDkqAQwyvSBWA4BuW9ozy0RuqgODNksjQkANxnmsrsdHndk4+I71C0u9htUDBEnjFGu2yY&#10;2DIgROI81LIqIrt3Ak7VIgyM470s9u2NlvczK4Jn+vFOXkD3Ly+0Z4YdjFDJb3F2bQAYxUC2r4BL&#10;bC7pMlsAGogESCIB6YHjzTRt3Htl90wSZIgwKGbRYSjSkAwDmrSBaPKAzckSDJU/cB3pex+qNhyS&#10;8iPAoxsmSvbbKieAfFFVD7tgEhTHAHIFFREugTqzviW6cLmBFFeDbUMy+YA8161DW7jC7JXMGQM4&#10;5r0vAART+2arcMdIj7Vs3DF87lEcUC6vQQf3PKHuKOzLjerZ5/PaKiyhPbVQd5iD3BqWRAjb3qX9&#10;xfDSc5qQWUZY3mfxIFea0GthoGG2j4+YqYfZkcLGYqkC0S2e4tsqvDAgAwYocpZDwx6myTyAaxDL&#10;d3q4lhweFP4qbK1ySXkDkxEmjBIKFd2UzuBwvGKIHMsqCAWzBnilPcBfLERAGOIpmDErc2lQxZRz&#10;FQtGLKbnIcPMZIxBo5FwC4yON4wUmeaUSSQV3wwnPeaxct9A2FwZG4nvULUqHru/eIcNAyQOaIpt&#10;L0ZyRiKUZWHtKm6GXM8gjmi2mVlYLdg7sY7CoXuRK+qvIBMzgjsKGzoWLm1JDAZ77aOVkXDvBEzj&#10;FCFgLOGIYYA7CoTgHduuGuMYhsKKklpdoYuC5njgUR2Vbp2AAhe+Yr1ktbKLKmeSBzVWQmoAW0rb&#10;RI/ruqb3HhbbZyJJEwK8oKW3E9+WH+dSSyQplG6+D8+assELmySZgCZ5BNFLMrgyBOfkVm4xtrbh&#10;TOJLYgipsUtwTtIMkiJMmoimhUBlW3IDHcc87RTGkZSjheN4wcf2NQS6Rc/74xMArFeFrc7qh3Db&#10;ORwagLVBjpHAloLZjPmmllERioGwbSAMSe9VqIC3WMHgA/uIoy3vaGwkgNMxk1aB3FhauFFRhpzg&#10;Qdp5qaC87Nu6By3ePAntQjqg3/ckAQPFFu3nYCE3EQwYmASOBFWwlNhnZf1AxBHcTM1U2rZGwuCg&#10;YkQc9NMCS5YqoLjqHz/xQl9whLfTj7Tz/ShbI2Di41y1bO3ZJ58DsaK6R7qIqskjA5xUCjC1BYOS&#10;dwzHFeXbvBV8FMxjmhsJMdssGuXLcNsUznv+Pim7KwLUISxYktwFE4GaQRwi2WhsKQpJ+75q20TG&#10;8r7pCrhgOGnzSpI0YmMv7pVXDZiJUCTmsqhubNwI3Sdx5EYivLYJTfb3AmIHHHb4qaI1xjsttKrL&#10;Z7zEfmlGhK2VotAdLAsWXmYA85NLXEtKxZOogDtMNV/dsqbV5lu7V4IifnNJsyAJcTZI+4LnjxFT&#10;cDPGLfy022EHcBhZyawlhfbdxLcKATMEUwUNk2w5AW4DuIOVoKgLeCrb3SpAzirUhbpCXt7kaFO5&#10;m3fAAoDs91zN0kcFYirIrbFpH3jcUKEAZEVXwyxgjdIXHAI5NWmBKrQym32vbLTIkSJp7c29bpcG&#10;dyQekRFVx3o4lgRPfgeQaOjZDMjbVkKYyCfHxVUMtDK3L3uhFbcABEYgUteusjXENveN28gtyQKy&#10;b29VMmOJA4HzQNgVwyMZXswmauhbYmbm44UgPgSe4pprqo6j2955jn+4+aVuIGldnLkgr+2RUgIu&#10;XfbDAqvcyfzUkSLLrS3VC2zIjcQ6kQPgUwu4lrhBVi4WQcVWI5IAwxxBORPmnN9xvbLlcdTyYAPA&#10;rLNUa4TLZC2HVg0HIPB20DVXS6XUu/ewmDkQexoFoWiyqX2oHgqMnd5oindZYIgFxiGZp4zigNF2&#10;gFrSjcQispVQdszP5q6tsLl4Mjoxbqgkjb5il7bLHuuu8sJMnacVJSmnuWdqKAvZQcKfM1bLX8jG&#10;nshnBQPhoBkQwPmrZbftksLm4CSAok4xHzVfp4e1lZInOAPx+aLpmKC06oWYq0/AHkdiKFNBOPAz&#10;dFi05tuGKm2HEZFL74tW2aVUrtCj9pmmxaupcRy4a2WJVlEgCKSuozAgsgYJuMHJB4FPjXyIkmvR&#10;m3cAg5cnJgzPgmhq2+4WdtoBLAA8T2pcKh3qQVY7YI4oim5dEMAxgyx8CiAJ+0IYC2AZEP3IPM0z&#10;dsva5dAF6UZshjHAoKus2oclQZI28HvWLovAXAPtYyz8zNS+Ql10eKsGVQoDR1REEDIo925cRoZU&#10;hl3gSN0Rg/igJ7SjoFzecKjATH5oV+5ZRNM+9nLYYYq2ylAZ9o3SAXXINzIgyOAaa0mhF3aWDjYC&#10;fBFJWbrplhuU5Zmzt8TXQfTNIii6qrc1FvaGbbkoT3Wufrc7glTH6fDunTQovpSJYsXeoJdIZiBu&#10;jsCKrdZ6L7oYe00LGyP8JzLfiuremelhoYv+msQY4DZM/wD0YNY9Q0AtDUPIuCYa4OAZ5I8Qa5MN&#10;fNSOvPxcXHd0cJ1fpupsksbZMgkFjA/pSNq4is28M3V9ncTW6eug3HLpbKHaTtbOOCQTiK0jWXth&#10;Le2yEqIKd67+nyua5ONmxxg+CelvhxdZOpJbep4zQ/bX21YBSiZMzJnFCe4iEITuYZBIhWrwbdDM&#10;ACoEBu0fFaUjM5dntftVAWRim0BUJ3T5Na+iqCsGCQSs8D+lXGrcrEIXZ5lDHST5qr3LcS4+4iQd&#10;yDkkcCadj6M2atyAMzbbkiCz8RyKHcN0kIGExkRRxjYPaaZPUzdQPihC5bXaN0NBJPJI+acJZG8U&#10;LAhzMx8GBS2+YZFymefOIimhs9uHEbmwFzFAdLaAucoFgxyDULiE9xbTPdcxCEj8mi3bls5NxM7S&#10;WUZpTqa2SVi0IIDHivJf/wC64tjcSILYlRQMKyw0ty3cFoKzFZaccR8UwbzXCwe3vJAAJMYHk1VH&#10;UXN7bdqFyAIMkUZiGBKN1cET4oKCs8Nysw3kAZPn5FBybtxkE7Wwe8fNNSwIJgE9iMf3pZ2VGFwt&#10;umAwGDP4qrJQKyzo0OpO8zvAnbHn4puxdHW/uYJgT5pI+7bF7a4yZ2cmmL/WNm0TCmYihkFBDjA+&#10;0SCVgTAzQbRNqC6rtM9J/wBzRFVne6SAxYAVk8PuwduCxkUA7aTsIspbe4QVIZSMAVY27LpA3nqy&#10;R3FIW2KIoEBcL8TEmaKVZRscN1HpB5/pHagkiJmzWL8ILcLI6t5GCaLZ1rMVLsu0PJnCgj/eqXRt&#10;7oQbV3KYkmCIwf6U2hBshVSSbhHlYrHOKTNMJDiXpuMxuYiVgcz4q39NtFily3aG4T1HsPMVS6P3&#10;bd4M1w442rgRxWwXNZ7TK2wbwMHiO/AqKJoxJcNjWqto5DXEnpBUdy1L6rQ2ns3bqIN0hCndT8eR&#10;Q7zO7Bg0lmw+JjmKHb3LcEllJls+eYnyajiaZNMr3PtT0oRvz2+7t+RQr7BgwKhlk7W8xXteEe6r&#10;s2XJaQMfiO1Qv3Te3BZ3EAhSYieYpRmZNL6G4m+1I6QPFYutcum6biklRt2iIKnuK8jW98s4G1cq&#10;eSeRApG4LrlWhgTO0zjb4irASG0v7riYVTBgkxNXq3R1MBDNmJkIOJmtYGoRF6kVmJwJmasVC3dj&#10;w6gydoM7qGUR2MvLTbmUF1ALH7clivP9KGLaFbhFuMgSDmR4FSslty70wiiCo+3Pejs4sXEfdC3G&#10;kkcDMTSDTZRX7bXiYUiCIkQJoCILjt7dw23ODAkH8VcMLaCXYuZhU8z3Jqt1FhrDqjYWQ8qZIJ80&#10;yMrFOIrbQAMWJDKwkESZ81Z6qyii6gt9OGMmdxIxmqRrYFtpgqWjcJkGn1fq2C2DvWJOatokWNWm&#10;e4253KII9wYCgDsDULN8M6kEhtpERwKlDqbm1k2o2JzPkZqNwIFUsA03OlZIgr2xmgodYtcsW1vE&#10;e0GQKY7SRmk9Q1oBujb2J5MfFPW2vEXXjg5JiQvx80ndSHBgMQN4jkUSFzQldAcbywYKAB2OaUja&#10;SZXnI7R/zTGpusIBQC2JycZNK2FUGG3MNkzPLdqdExy7G0JW46IjMoG5N3OaY0zoTsLALBLE5UEe&#10;Kr7WpbEiHED/ANqwxtv7eehJJPGauitxMlWu+Tx+B4xSd22Wdj7Y2s0A9p8UV7ilE2KomWk/Papl&#10;9iltqr3IGZNGgGxNOlgWUhzOZkVJLaXDbBGCp3A4z2oBuKxI2O3TmaJbdOCCDEAEzHgiiBtGbIwB&#10;7TLnkeKct2ti4VgQOeYmlk1FxDfmAq4MczTOl2i2RuU7oA/J71HYSob2u7NCKVAyxya9pmOzqnJI&#10;AjkdpoFpQbhgYAYRxMVlt4srdNzcclR3zzQlgCVUAwOSuf8AI00bjyn/AMDoXwwScDzWbt9/02U5&#10;ABmJGKSuK0tvblSxJMZ+IqdgNjFzWLPALc7RwADODQWv3C7MbkE9UMMQe9VqH203KD15I5mKlZtv&#10;7Ml9oTsP8gJq6AT5LC3eKG3cbqDXIKjuIrZtDfe5bcQFCCEJ7Vqj6a7buW2dNwZZAOBzgGtp9Mkq&#10;LYAdu3YK1BkfCGRfJYF7u5LgQnYN2/z2oF+2XtwxG0E521cb9yFBcIiHFSfU2kVmKEWwcUn/AAP4&#10;+TTdSjbGMjpggHitfNxkdGyZP+fxWza4yECuuDvAH7qqiWIU3CJ3E7+RTejM4bpFffdgt1VTgzB7&#10;ClG0jFU6csIlhgirhtINqM35Q+TSyWFmSpJbADTECijIJ4SruFka2DtVYg43Ex4qpvqOhgoMnpkc&#10;ira9YFtwXLBQxgDIFVFyyptEIBuSSN3k1phKzNKNFfqGBLEkeG8j8VVXWcJBIxxVndUKZfqYkHd+&#10;Kp7z/cY7/wBprRARJcizyx+2siVKmayW+6sooMDimNkVD9m0QTOVfzgU+u19g7RMgzQ9Oh2LMkAy&#10;snBirCyFDB3UALGAIkGsc58mvGkgthA1wbbW8qZ6uwq99Ls37moUBdylZWqu1Z91yibiJ5GP7V1f&#10;0D0lUFoD7gBKxyG8mtGkjukjFrFLhpKjY/ozQOqM38uxIOVGYE19Cei6L2yXChAvcKS2MwK070a0&#10;wsqDlDb4GJM5kDxXWvSxbU2rhXYwBKnnEcV6zTYaSZwtjqlRnW6lgLtvlFCiQeQOwPmlbmt9nTEW&#10;mKJDQT2EdNC1HTqGYLMDdHcA4gjzWtfUGtayRNwQE2b5gr/ilfiuF9Ral/b2J8nrPpzTScpZK4Ry&#10;v6v9QN0F7llUwQ21sSO6/BrhXqeoPuStzdzuI4E91rfvX9e6M6l0uK5gDuNlcw1uqCWyrWwEJOQI&#10;Y+K8NjTc6R6PUZkoOLZrWvuk7yxEzBnJ/NK2A4WSN0EMAYpe+4uMQTtU8SM4qIBgBTw/9RFehx46&#10;ikeVnPc27DNqlAWAR1Ge1BPth7hbJ5jxTjXRfIbK8KeMkUFrRLWt4OSYA5NEqAaZ626jbyTIYxnH&#10;mo3ryG4OtusnkfbFTuqT7qAbcgBhzil75bbcfd2AirSKcRR5YXQCdwbE94pbdiIWJot17j5OARg0&#10;C64TO3bgCOafFC2RBO443GnlZlQpuccERSa9OQNw809aCcrPA/AqpBRLa7ccFSgAAXI8kVa2F4Zw&#10;RKfmQaorRR7gBVuvvzMVfWLoS8FKMEAkgGdsis7e0bKFo3z0d2Q2lW4FU9x4810jQepXN1t0ZSEO&#10;0iI47iuVemKbIUsXIIjaGrc7GqRSVCMSuJ8Vsx5mysMLhR0S36zdu6cpJIRiQ5bkHwK071y9qdUx&#10;uMQd3SRESatbGpVfaBRbjbAHMRmYBrofpn00t9xcuQDAdiwwAOceRWLLhyTdmuGXHFRhfJ82aj0S&#10;+sl94OIAzJ/Na5qdBcsMoZgJxkd/mvrbW/T2gtHUg2NgmBnp3sOa5P8AUv0qbVoXbSyEnfJGKmHT&#10;yg+UxeaSatM4Wt5U2JuOa2D03XJp7ltw5VeWHNa76s1u3et8mFjaOZ8/ig2rjb1YhSkRHHJrpY3S&#10;tHMyzalR9D/S/wBTJa2q1wqtx8NMBga7z6Ev889iG9zaAhLNIkmJNfHfpFtZ2xMCFJ4+cea+n/4V&#10;68W9PfeAwa2g2r2niP7ZrXgzboU2IwN75qu+jrN/0W1potX9qEySGgKTwpA5rif1b6PZ1VlwjC5i&#10;bZDZJOCP6V0HWajU3PctwysLkAnuIyCfgVoeu1EMXQgMBjuUPEUjOuas6OLTqa5PmTXeknQ3jYuA&#10;hmMSODHFbX6B6crWgrkquA2z7jVz9W6Bk1KS0kKGMCQT3ig+lBnubixAVdyRifzXM+69yQC01Wmd&#10;C9F9NYDhQiSMkRPY1vektRasgSlvbIxIPmqjR27YKKSpRsqFUzPct4rcbN60LNoKxJ37ipiAE7iO&#10;K62GFxTBnzLb6Qk+gbUIC0qg3LtdIO4CqlvplrwfbaG5lyMbY7k11X0X07S+oamzp2tliicbvt3Z&#10;/vXZr3oWn0qza0ltCIUKrb9yRncKuWl3MHb6u0j4R9d+lNRZD3Ldlgu2IYBVE+AM1xPXj2ChgKVw&#10;ygQ0iv0H+oLNi5buTZTaiFVJHZuB/TzXxt/Ev6dbSsWQgzJB46Rj+prJl0321YM5yior0c2u+sPa&#10;sWnS5uYlpRexai2vqK2rbHMgZwc1z/Wai9O3fECqyzr3V5UwV4ooSSSEZFOUWj7K+hPr3SaZbCX7&#10;j+3u54gv8Cu56f1kX7lxbd43DtO26GMAE8MTXwH6Y1y8+w3DJCkivoz6V1Wp3i0xeAoJK5BjGRWr&#10;FldC9NPI90eKVUdO9cvFkvQiBdhQqpmI8E5k+a4B9SaUXgxk2z7cbGEgHvJ811n1O85Z7ZCqxANw&#10;gyIHMeCa5J6pqtyEI5Kzu3t3CmhyfkuTU8a3QfuJyVfSFtlpJ3NneK3X0r0ou1reN2YAxk0HUW0u&#10;3lY2hkdITuwzFbpodhUB7wLwAQq7SpPasUp00jXHAlGUkN6HRXAFlEVJ2qTgH4/NbNZ9HcpbSA+Z&#10;wsCeTTuh01q5p0JGAOpYncyYFbppNEtq7vEE7AXSJVq3Y0pUkZMmNxqTl2aZqPpy/dZi5t7YDdJ4&#10;mqe59Ftfn/4H2Jk7xwAvP5mu7+l6a1qLi2wLYUKWeRO4HsBV0mgsqoARVLR+2cr/ALUb00n7A+05&#10;rs+Ub/0xcsWRftXW2wR9pnb2JrWBfW0sl2NuDkGAGNfWfrGjQe7cKhrYYhRiY4ABPAJr5l+t9A1q&#10;7etqRbSJgKTKrzWDLp3B2nfybYboxiu0jUtb6zqbNtf1h7j/AGhciB+M0vofrNhqLUtOwEsRHbsB&#10;XOtfdKWwYzPIwSPIrWf/AFN7YuqrNAbB4MUyGXaczMsmTmL2o+xPpv8AiNatiwrgW9745lfM10mx&#10;9YpcCIbkgM0Eckn/AGr4X+n9ep1C7AWM9M12n0P1d19uRAOXIM10MOpT4sDHDJNtzaTOu+s6x9S2&#10;/kbtrA4YkCRAHYVyP1kFwYAi4GjNbeNYUxedlY4lgS3VWpa/RKLpARkUtEnOTQZnds0490Wcf9Qs&#10;oXvj3SgUAVTP6WsFmDeeoYFdU1mgS5cuPtHTmeVNIWPSS+1wJJ5B7zXO7bsbNV+zUdB6W/6ByAxy&#10;e8Gt79J9J1BuLbS0AlzAMYMckVsfp/02fcV7ZACmG6TtUHg10dfSk0yOtzgHdvGQP/EitWnhIxuD&#10;c5dr9nO9PofYW8GQTBkjtHeDSl2wd1qVweSuJ/Irp2q0tsLqVgzGVKkxAmZrU9Zog7O29TO1REky&#10;OzeJp2WMqGrhxTRrZ0rOiL7j7U7CPNMXXa2t1luJtUQh5PzI81HV6V7d9otQqHq7LIqk1GpuWbaA&#10;KrLcYkk/FYJM1Y+2bJc16XNPaG4B1bcVJEsprUtf6zbFy8iBTakssY2/BrTvUtZdDKyKFM4BNazf&#10;9SuFsNE8yM0cMlFSm26af+Db9d6g2pcg3iiBZXbmR4JqvVLs2jPS+JGTH4rX9N6iqXJDYSZY95p7&#10;S68bkO47mJgDtVuVipOO59ll/LHaCLigqpBAPNa9rrRAyCzRIK1cNdYl3gYEGq/UuN5UIZrPNFxm&#10;kjWbwO5gVBjNBKBCp39JzjkVero2V4CkBhMR3ox9MJVo3KCJkDv+Km0jk/grrCW1ILFi3Iq8W4yP&#10;1H7VmY5ml7Gj9uQLsSuCKXGnZRPuEjaQe8TSpQHRl+iyRxtEWwGP9gPNeO39PrEHccYE0pp1e2W3&#10;E/aI74qbXbBtyN4VXG2eWpTiNT5QJrEFt25wDVWCgkZTvVze1OwgqJRzAjER3rX9Q5UZJ5MGixWX&#10;k2roC7OkMrB8nisEkFCMUn7jSJ7ntiKyLmRIlRmtO0zseF7dC8T8VG8WXGec0Bb0hZmsocqonq5+&#10;KAZYB2wU7eagF7BTUynJkRQ2Vu8gimIEGeQY703bBL7hH+wpMriYpu1u2EDxkTzVsgwisWw4zRws&#10;hYQY5IxP5qaFYOcMI/Bo1sqlveXXmCAeqluRaRX3tiDGW7jsDSnu/wDiabvKG4HzS8NRxYDfJapu&#10;TbEAYEVLjaQQ43E5yKwioQq7n3Fp+KKqkBuCATHg04z8/IBrnTIEbpMz/lUm8Qg3gGiDYoBNvxNR&#10;eERmSGE4n/Sgpl0zyuFNobQrbp/MV647XHZ3Od8wuay1zcFQGd2cCSD4rKILfuD+kfP5q4kCB7YZ&#10;kNozyPFYBaZwCvAXkg1NrXUGMpwSTkfiiNKwcCeIzAoilEXV1IA6xAyZ4qLhFa2SWDQT5ov8sGKo&#10;bvQ398dqGNwDgRAqmFQFXUW85LNIHiKC77WZiJ7ALRmZFVgQNy8E1AJcnHDGc4qIgNdrMqiYxj5p&#10;g3Cu4xknvigNcXcRxj/OjBAu0MDIIlajKHrTbFNwmZEQvYmrkW3ZlBcEqBP4qjsuu/KwvJUiQRTa&#10;3rRt3h+oGZu32xSmgoyHnvSWUoI7nmhNfCW3VLZUE4nMjxQ0vhWYlSJhQAPuqsu3wX2hnAXifJqJ&#10;BqQtebK9AJagkMHEtBYRxiBWBePuACZPFFJLj22HUOJNGC0Gszc3RmDzVhYCkl0YfkGKrSmAslSx&#10;np5rNoGXIUEqI+fzQsVNG022hwjsQbmMZq8TZYU2kvySQRLZArXEcN7fBuwBI4zT1pkt2lZtpcyT&#10;+QaVIYpWkOeov726V7Alx3itU1qyx3WdxQZg5g8GrjVa/wC1UusScwPtk1SreuyTskzAPBPxRwRV&#10;UAtISqQxJDFfijlLygYwZVQORUfaVC4LkbjyOAatLNlVXOXAnnmrky0xNrKhVFxW4xHmspahOXGy&#10;ASwEGadQqVQFiMk7iP71i4PtDSRGCe1J3OxyopbqH33AeZMTOBS7FMyxEErNWd6zzuUKQYP4HBNV&#10;bFmATcjEZGK0IRLslvEBeoH9p71m2VIKzkzIPNeuBjtDBt+D4qLk5G4cTI+asqxiw4TjI4ng0wr3&#10;Fc9PfFVTONttQhIBkk00kzcURAEzQ0QyPctHcXzMETwKZRw5cARtEk9jSKWt9okp1HiM8Uch3jrh&#10;udtU0FbJqzXQ7rYg/msEg7QCRsk4zM+Kxas9Vw7wARM9xTa6JYDKwSF+41KKsWVc2enLGTGIoZZQ&#10;xGCgb8H+9Wb7P1Lj7Q0UvqLUi3tKksk4PYVYcUBR9gCzCgzByTU2diwe5PkwOKgty0g4mcmBMfJm&#10;jWmLF9x3A5b4iqotx5FnQjcUJNeVnBK7SVEyfE0ZdrBoYkGCOxpdlvEQtzP+tWkLa5JNL2yv7iwM&#10;jwKzZ1JHQkEkySaHLdPWOIM4mohrfGQGxVkGL8e049uc+Jk0tqU9trYYAkQdv5psX7gQqLRMCAZg&#10;UqlnYQm8EqZI5q0iyV685Vg6N18YgCKj7bAOGcCYxFSe44h90EyB3kVOwpILlQ0ZapROAVpTGxlg&#10;KsrBwaJt3sz4PGB3qF1QHeeCoP8A7UMKTtKKR1AiaplpnmuPD7jlDEDxUlfbvb2x8E9qI0od5lgx&#10;4XmhPaADNBIxyc5qwRpQpyYIHEmDUvaKTkOVWZ8zSwUkksnH+1FDkwQ+zHA71AkWWl1KCS6iGAwS&#10;Qa2jQvettak/M1pE3ArzJ3RtINO2NTch1hgDg5xVFT66Ol2/VCpBDSQp5HbuBTQ9YhGtqywWDMxO&#10;QDwprllrW3E2hCVUCSSZmoNriSGG3e3Y9xUoWsszY/VPUtW5dJS2kyRzM1rGo1KFCoAick0vcvXX&#10;ZlLAGcUK9qCWYMAyxt8E1YOOFdybZN7i22wgw0+QK9f1Cm7jpnt5oQJj2hC24Ese9BCsCV2tAbE1&#10;dGhLgsAbZtGfO0Bqiu63HaclTSqblLlpaTwBNEYuMuqmpQKMiOlmUnyD4NYVAYQwGmZ8A8A1hR02&#10;195ROZHf4NQ3K3ukCNuWqbS1IeRmW5cTYh2LjbRlYqtkGYiWFILeO1GA45kRg96IwZGSVnMLtM0Q&#10;tseUNcZlHYFtvEn5pe8/QA6AOADI8VNbjB2Ow4P4pe77/XKgofJ4qAw7PXb4JEQQY/IovvNiJwc7&#10;qAWAYHaYAEAd6HiJ2mTIOcVW1D22N3Lx9oF3mGnI7UO9DmUXMgycUBbHQpCNB+fFEUMwAFzdHPZj&#10;8CpQNkDvcqXTbJzFeu9JJncvYjkfmnjeVypYGVGPK0FVQFOid5POKsgopId1EGRggzUkW4gtD2ww&#10;kyTyaLatMu4Jb2k/cfzS9oHqlsIuDPP4qicBUuwSZBMkgnGfFMJuZFwYEkHwa9aYPsYodsfmhm46&#10;uylcjgDtVSBDJu3BxaDeSKgPbAulXMtU0PVaG45nJMCsPcay1tWWOkxA3bpoJBJ/sLtuMg2MrQM7&#10;hWRZh23PhskTQ2wtv9MQc48001lrrqI6hED4oC94OVcs+AAYAJ8Vl7wHue4nzxzRLWiMcAAsRByZ&#10;7RU7qsGdbgzgFO5jioU5oEptbAYMrkj80sVf2lK4OSTTCQgaTnHSBXml3l2WJjbxmoVdhEv7nVlU&#10;yQBBGKvLVm3baB26SV7TVQWKvYOVkx5wKs11YfdCFAOSBn8UUexka2uyyFprbBd24hSpJAhKGwe2&#10;5XaGuMBz9v5FCZl2FUtwZHOdxPejC6XJLPJC5DYBpqYviuij9R0vtvaDFWBnJyQDSTQB0sVE8cya&#10;tdQdygusBfiqu8yi2Cu4nLTWfJ2NhLgIN872ZuYgmmwxeVV/tEkkd6rCiSpV+mBJPk0VnWGAvGYg&#10;4xA7GlOKGphxLtaPIPMYrBI3bghAErHIJqNoM+0lhPMcCKkrB0cSJBjbULtDIuN1MSCQYgGdsVBR&#10;s2gfdzzIKmoCIuDbnaJ7z/71IMibWn9sAkdqtUEv5DO4ulkBhiY/p+a2TQaPdA95W3dIUDj8g1rq&#10;WiqoHIIYSpUc1t9q67ERbCbhBLL9keaTm6VDcd7qZJdEFF5mPGCB2jxVXrtHaQI3uAqUkDJKGrWx&#10;qghjarKWiTiT5qetSbajJjtEDHFITdjpU4mj3rNxHVXBhs8/50bT6pgTNqc8Nj+tB1KMGucEzHOY&#10;NL3H3kKwYvbgdWJFa9ifaMV0OHUqWRfsiVAX9zGj6i9bO1yoErBAxnz8moaeybqqdp3CSQOD/Whf&#10;yDoNxyrNt2nIU1NsUyfelQgrXFKKHCs/ZhMj816+rTcWIAYDbMmad1NubjIG2HkE8/0pS2WI4XpM&#10;FhyaZYj32wKyq2w2o/dG0CjFWRVKvuUMYDVi4xuW2Vk6VyAKyWAZCnUmDu7/AIqrDg6ZC6wtWw1w&#10;YLdUZOeK8EaGgL8BuwqB9z3Ce5rMqu1mbJBBnkH5okNtE97OyAPtKiIAwKgQltTclfvgrEQfNT07&#10;sW/Tuja08cmpO6QSN7XAylRHIoqBsYe1auu64bcP6TU1tXNRbNs21BXkntSTILmGb/5kYI80Vblr&#10;Y9tSQG/2oJRCR731tqyuvuFoFND2g5ZnciNvmPxSdoPsxtJUAQWyJ80X3Fe6IBlB24n5oaIFCzbh&#10;MAPMnDTVqtp2uMAwKlRKt9wpW2Qqb5LhstI80dTttiJcKZBoZWBGkxlrDXQu4oCAVqm1emOwjuD9&#10;pwIq/bRWwlxy25yVbdPA8Uv6kN9tSDtgQfk0EG7Qc9rTNVQy425KntwaldKdUsNyHcFAw5oRI3uh&#10;uBYI6eMHvNDt2nKR7sgGVrbRlsLeVgyEPtd1kqvnyait2MIwlTDDOPkGpXXLy5b7R1QKybSBFDXl&#10;6hgkZk1YMmFssoPSdzLLSTM/FN2D1g+wpOSBSG9ENtXZMSDA6v605Yc2yW9sKoECDk/MUMkXEeOl&#10;ZmKsYVsbqPplTaEDEgZWTkRVfYsq73dpKk/qDMzR7N83JnF1SRP580pwGRyxXZZq1pLRYiCwh4/z&#10;NJ3tLbsqxWVI4nOPJrCXW9+2xUHaBC1LUXrjrdKhYc5J5iq2McssXzRVajSwu+Cx4JOMHvVe6sSV&#10;tuYC4LcGmrzFhBbcZIWCQCB3rBs3YLbBKjlTFPj0Lm07pCZNsBPcQgGOMzRboJeQxhIA7QpoUFWV&#10;5EnMATVlb0i795UsDG6KsROSVWjKyBv90EEiI+4R3NP27gZ96sGacTzUz6U490KIMfb4ivPpb1oq&#10;6woCyD3qJi/uxbRj+d9pXuAbiSQSKBe1SlZz3OeQfihHUOzFtsrE7hAEiq974uC4Hw8ck8UYVEL7&#10;lvZa8xl1ICqM580ixENKNK4I8U17p2LzBGIMVG8zSvSc5bvFCxkSFhlyuQog5yTTVku8rb2RPUfN&#10;IopUbYmSTPeKYtWg5YKCBjdJgVCnEmHUK+1RJfImOO9F/lwShgrulcVGbq3iJXaRMATUioIRnYqq&#10;8kd6sARvm4Lm5lMRH4jvQ7ouKFkk7mkeBTLWLd522uxRI5ORQGuQ1wIZIbicUfopTpg/5e21tna6&#10;SIzPINQZmS308fbPY0wlncS7gCPtpwWV2oEH2iQ3Mk1Wyy3miVwJjbsz4GJrOlZSokkAvx2qTWb5&#10;DY6l6iy9h4qFu57am6Gz9uc5oWqIph5lzJmD+JowcAumF3NgnGaTZ2UkEKSwwfmiWVViTO5k7nEE&#10;VECFLByQollEE8g/FLG0EhW3ElpSm1Z4fJkDlcGg7wAeicQfkmiCVGLYGwQmVJoTLbQBiGLTgEYo&#10;6XAbcbAf8X5rN97ybtrBgY+79v4qBCk21Wd2PB7GjWGuc+0AAh5yIrBbrRZDA5yIodtbnUuzbOYn&#10;ioXQVRAYglsdSgSPzTVlLajoYGBP/wAeoe2xO5YHSPt8DzUy+4E4E/aBmhZRHeELEgTtjb5mgr7c&#10;wzMpPapPbH7ZbeINYm4USCInKkZxVUXYZk2sATKgggxQZUG4ro08gjvNSusLn3kwAIg0MugCCSP/&#10;AA8H81RRC4FlIVxyCRRiz706vtXbHn5oaxgzjmAeTRWV32gWghOZPFQLaCRC20XFUETt/wDI+KJb&#10;QlrQYkQCDGM0RkuFTvWdrBlH4+aJacI5urbncDAJ4nmpYSiXGithLe47iAYBAwSacN72glvlg3ia&#10;rbF8OqNOdpUqTz81aOUBViDMALBwPmmClFq+By9ce2CgWQRuYsZOaq9daTmQEc4McYpstL3Aq9IO&#10;0uKT1TBQA5gqIBnPxUl1Qa7KUXFFxuqWQAN8zWUUlmSRCkNJqLRcHXgnO5eayrs+8MWZAfiluIxN&#10;A71u2TcubQyM2YPFLkgQoCFWlQCcms7v2uhXaSRGZHzUglxwAWUqcggQ1A0A2whtIskryuAeBFLt&#10;buW1jcJJmBnaKbR7QYq0mMYzFAbbAKv0MduBAY+KoiRB7NwAMziGMgd81NUHu7fuE/2oz+51Qo27&#10;YJnighQlvIUmTgGpyMSRPTKtu44a2WTiSe5p1mQbUYkbftgYB8Uoty3AZUEAdWcTTtvd7cAFW5E8&#10;5pkOCmDN47m3LuI5IEbiOwqIRWBYHasyVGNoPmjWlJQul3Y3dTUNRcLW5DLMQy8UdoTLoQuGVdkc&#10;bIIkd6G1pQqsoMlcg/8ANRaQ3/Z+8SQPjvUlcMzgN0gQNw/0oQUFs6o2kn3MHkA1d2dXfKMw2nIg&#10;TzNUzWdnSGHV5yKz7RAHYgQAAYP4oHBP0MjJrpl8+vbYVa0IXicVS6vWG4VUqSBiFxTl0q6pJHTE&#10;T3io3rXuFYsrbUn7u0UUMaXSKnKUuyvf2JVocgiSF5pqzZ3guZhRE+Kx7Pt7MyQYkDhTTFmys7iT&#10;0ydrcMB5ptAOxZiYUMeD9vJNZcIly0FQn/ymn7oDEOLMHsKETAJZJZziPPio0DTKe89s3SSoUAlg&#10;VzJoPW277xB3THIqx1Si5bubk2kcj8Ug3uLsIcg7cDkEUNhKIG3vuI7rcCqRMxJnxFGlZRTK4gtz&#10;NLsuUYsCZzBmCaZNsFssQFMirLoiVBySQZMEHNFZ2LBkeAvTn8c1JXLlyXUKBAjGfxQijXVMoM9u&#10;AahdsyyjIeSTnetFvuHcQ0KQCIFDlQy7EKmP6LRls2065kk48RUCX8jV57dn2SRvB4K0ncvGXPtt&#10;M8L4NWFgXFJLKnEqBwSe9CZLn6hBMLyBGTSyUhJrV6Sdw6hOR2FLi7ubbulgJFNMenaVMlIMHNCd&#10;L55QggABomagsjKDEyw6iTRrzuPbQXZtr9pUVEPLBCB1MDJzFRZ0UPJJVTyBABqBJhGdS7Pvbco+&#10;08GsQJZ9oCPGKlutx9jQxmeZqdk2lIdFzlSCZzVJBqRG6N1wllgLOe3FZ2SqOoEgSaBbtKqKLjGQ&#10;8mTgeKKirsDEgqJmOZNHtKche5eIZkNpmzO4d5rNty2xVJ2hTKnJow1G2703MyJkGYqdhh1lBHJb&#10;HUQPE1KAT5BIEKXAGAA/ZGaEXabSC4VecQJ/vTYezuLKGbcJJ7CaCmXTuVEHnIqhm0jfJXct1CSM&#10;Bl7VgWnDg7skZPgdjRLd1fcUFiOrntFLuN1yd0tDYOKooy1u41rd07iZBOOKnde4hlrikBQdtQFk&#10;XgQzliVxHkUxpDEBsgGHjMzxmiopSoBeQhdwz1du1eG2UgFzGRxR0VI27zliOnIH5obNbXcPBAJH&#10;NWEmZt2toIAX/ER3EUH3Ws2w4IYzG0dyfNYtWityQGmds/NTfG54gzGMipRCDIUgR1Ad+1Yb2oG0&#10;PJ8cGmEuN7m5IG4Zah8fd3J/FWWgguEsH3Ss9U9qmoAggrEc/FQKoiKd2C0HEgVNHm6hKAxIM4GK&#10;hCRW06jIJEtAECPmpWw6grtDg5juBQZ3F4hW28A9qnatG2EJOYqFArbGRttjaATnk0T3LzqisVeC&#10;eoYIiify5Kh3fEEqTSoVbpLoftIBxANQFJhURwqgESPmSfzRrOta06hiRK4Pg0KCWGAd5wvEVi0C&#10;ze3uhjwD5FUGHYpdJVbbt33Hj8mpuSzZEQcYxigC/c2kEmCYYTFMG7JhGIDdyOIqUXYOUVeoSu6Y&#10;jsamouEbQ5G0cAc/FCi4y7WYt3wIqa+4twtBlgDPYRUKaTC6P0973QBmdwgTFbT6Z9P3dTKmwWwW&#10;ZuJVfFT9H0DlVhpU5Ef4hmK3VdcwKuu5OnIGIbnIrDlzyT4Nmn0cGrZz/VegXEYq6DdyjGSWA4Ef&#10;Fa7fV0guRKiMYP5rtF+3ZuFSVCEJO0MSWn/Sub+raXaGZOFEfbP9KPDncnTJqNNGCuKNduAqpO+W&#10;6Y+BRBcQhLgczO0/M0IIUJLPLEQB/h/NYF7FzcWyRAAxPmtNmJ/wEaVt3JRWzC4j+9HsIsuxjcqy&#10;ByKD7tw75biekYkeTRdPO8SNtyBCxhhVEQzvT20JbmO1FtNIEXZCk7Y5xQ2M3WkqhEE5kNRkFsNG&#10;6VXLDiZpbQ6JbLdHRIiW3MxO7aRwKJZuqAtxnAUmYGZNV/vlwyGGDkKP2ztpzTXEtqW3hRkFQsgU&#10;to0RkrHtLuhHmC8gk53A0Brmw7uV37F2CASKnZd7aIAZYjg5CqaXbaFO+SJ5XpAH4qqHTktpWNps&#10;TtZxugmvC57ZAtQQGzPGcUW7eNy1bAmHOTO0H+lRYgq6blKkDAGaKjEwV+ZY3B+2Gg1G0stuLieI&#10;BzRtTYVvbVQJnIjj5oq2PaVlWNk5J5mqGKAlcK23RWbcV88HwaihVnEvIHgczTdq3bcOzHqCw6xE&#10;xS1+4rKjra5xBxVplOIvdYLB2mG6jJgn8CsW7qMDt3KxGzmAKYFl3cLAMuNpHaP9qjfurLh8bf2g&#10;YJ+aK0KaIOlyBvO4zBzxWChZ2g7wWlitTPtlyNwVSu4yJJrwVAyM7GCcH4+RVNlozpbTzsIVZmP6&#10;cU8VQFAX3BjLZjNLoji4FYZUEiM48mjA+2FVkDHdjzmkTNOJ0WGywEbYwh5XGCPmii4pVbvQLe6I&#10;7sQKr7l0WXBayCRmf2w1H98DpABCGdseeYoKHuSCWrZuOsXFgAkgnANFsu20OXkLcKvPMHtHily1&#10;tw0WwqmFEc44rJu7bnVtEiNkTJHmpXAu+S80fuMQijawc7JxFWDhLLEFt0GRHfzVJYNy4ybjABYn&#10;wKuNLe9k7g4Ntz9g5M/IpJsxsedWCmH2W2E55PkrVXrbKkb8QNvTwSKsBp1vW7be8SzT0sMNFQZL&#10;QZx7subYWSMH+vmjg69g5VuKq4bpJCROM84ODIrLo7kMFDBVyBwYpxdrgAXApOPzHNLKzK+y0J3S&#10;IOCDT7sQ4UZ06NdtwjbdoDYzA71FTa228kieBiT5pjTXyuRAKqV2rmOxmk7itsH2KoCx5A/NWkWS&#10;clkT2wHKsSrkEEjwKHqbXtMACNpuZAxzmmRcEwbpQ9gfPxSo0ii1cZAYA2tP3H+9FRExjRbla6SN&#10;wInbPTjgCuqfT72/ayxJuNIVeloOBFcY02ocMW9gbVWWDHOOMVuej9QaX2PsZwvR3UnwK52uwuSN&#10;OkyqGS2zsA1qA2tq7hEfqGYA5mO9e1eossl4R1B1UBmwJ4rR7HqFsAFku9WNpI2kjAJjvU/UtfbN&#10;tkO0K8Swwd3581xVpnaO5LWx2tWVH1K0e47mLZcsBxHlR8d65/qsPdQkMCNxNXvqeuDLtuptAVth&#10;bPTxNaLq71xthmVWMzAJr0Ojg65PL6vNy2h73Le4EbtkSGHxRbvttt9wEKxy6iqizc32lBWWJO0V&#10;Z6bWGBbUhSZTJitrjRmxyUuzN61vN20lneecYFV+qtKVtqlqBO5jwcHirdw3tW4uzBCrxINJau2W&#10;BuEhmzwczxQwfKHZILa+Cr1AZ3X3DhZI+aEFBcAgEeB3Jol9FQ7g09yhztNR9zciBioeTsrUjFtJ&#10;LJG24oCznMml2RQxCqSv7lOD8TRlQ2xtYrO6ZoWre65PUkk/mQKsKhASdlsLuJJPxFeVrjSBbLqz&#10;mS2IAplrkNCIVCnk8UksrfuLtH2mDQ8FUND22yGhCBt+CKYVrm7atkCFz8jzQLBW1dVfaJEQBzMi&#10;nrDMyun8uYUSIzP4oJS/QcY/sn7igtndgcCYFLhkBUs3VmBEyBTfuMgfZEKIA5mawsgJ9rtEg+Pi&#10;l7kHt65EntKLiS0FgQI+a9veXIudA4kcEdqPfuM8nYUCtAxzPiiWxvKK2yFkeSapskIfsytxjdUA&#10;qTI6jhRNEsaYXrg2gFhcI8ig2kF3ZbWGHDAf5RXTPpb0cX9pVSCjBY2waTPLGPbNMI2qKDR+gPtM&#10;zcDRuByAPJjIpw+jLZN2NzOgxiRJ4Nd19O+lEuAPZO+MQRtmMxIovqH0sj2SBaYbmLTEsCBImOQK&#10;xvURb/uGrSzSvafN+p0yaYdauQCGgGQzd8VgIysUS3IL7ljyfFdD9d9OvW9PaV9NLMSymVlgOekV&#10;zU22W4AqygYGeIimdqwOE6Le2GSP1RBmdxzirNb9tFkXdquASIkk+M1rA+64fbLS8T4pj3QCH2QZ&#10;HfEjzVxdDFOi2VVuY9uIbcSDBAFPe+Atsq+3MCc8f71riarrSV3KSYXd57/gVM3Wa2TIAmCvZREb&#10;qGbG48iYzbve81xpC226JP3Go2FV3O07Du2wc/bQVbebinbttiRsmGNH0xkmGKvGDkzSRgFkWYgl&#10;52nkyO1Da3tUi4hTBwThT2UU3aDOzm6jhfc5XpmKjeaNwZYgQx5M1aJR6WVhaN0bvb3CFnHiiaXb&#10;dW2tu6y7SYBFKFWCAXtwbA876ZBIuoVBUhcs3B21GXEtLNxduz39+xlEn/SmXW2fdQnO4bT5WMzV&#10;dba2toMBuVd3VMmWp5rrpLlIgAB+eMxSJRDTGjqDeC21slIyQcwPBNJe2SrkOyvuJYg5YcCDUbmo&#10;WXJYgkhy/wAHvTnsPdt7gVJViydsd5FDVBLkrG0wutZbc1pApkRkef6mq9NNfX3CbTPmJBhQK2DV&#10;hCjOTExHcStAuMhsOzbhiCVyp8GisraVfuOXj3QFRWwv7SOee5py3FqyjyqBoEiWIjlvg1G+oDlT&#10;bDxEGOcUOxatEMVDFGAE/wCE+FqMJKj2rspstMLgmeByZzJHiltWTdt3YAG07owDHAFWC2iwLlSA&#10;RMN3A7CO9L3tgF7Y0sMSy5C9gKiZJr9FLftQiAoeof3FJEJIG0wR+3MfJ+auTaYksHUmIbdg1WW1&#10;AYRCyGgzgzxToSMc4sTs3/af/tL4k5GeKKxtC4kDcQRCfBpphbQICoA2kFu0/wDNJpLO4n7Tt34M&#10;jmjQtwkTF625JusAiDhMSTiaWtNuNwo4O5YXcv8AlTx9y2pbaG3cBeDSbXWC7OGgiiTKcWgAtsLd&#10;4qY2sJMboAxAqe4Sr20wV2x3Ipu6m1rkQoIknyDik7yrage5uDCMcUa5BcCXtISISG3EE/FFXULG&#10;xWAZXANZbZhgMtjwcUk2jCDFznJB5BqyuUXGo1Ba4HO1VnheW+TXnuoC77uqAFgyAO9V1uTvJtw2&#10;6FnvFTjJXaqsGlpxtFA0U5MdH2lyokAhIzyKWuk27ijYdp27s+eBmnWtJCFgVgsqlTuE1jV+n3Ez&#10;cO5mAxOR80FkpsTTSEXgiKgUzkmY84qyu6dbTNvkrtCjaPuA4JHajaXTuLm9QZ2GYURHB/qaaY7n&#10;t+9cKuv+EQG/PzQuXI/FBVyDurv2k3STyFGIXvM01ZtJb9sAbwwMmcsT4+KUTepWVDjhQDwCatEd&#10;gxuMynbEkCDA/wAIqmaFCIrd1u5siNvTz/nSg1DlLdt3OH3QT90dzWbq2mCHYM8ZiC3f81XXHdGW&#10;4ryNu0rEbSaJJGabaYzcui+FggBWIG3vFSsp7XvAEkMeCOxxVaLjG4pFsoucjzVjZZbRdbqe4Bkm&#10;ZieJoZdDMPY1qElBuMFenauQCPFU91IKLtYlxIkxj+vFXQvMdzC2ssJBPB8xS2otSgJuEbSAC2MH&#10;vNLjJmmcE7Zq2pVbT3V3QoM4yRVI4dQeCs/d5/FXmtt3kv3H2QN3GIPzWt3zcdhIiGxAjmt0Fwjl&#10;5XTK+6zqiY6nJiTwKqHaZz/71Y3lKhyQfAM8RVaykROABNbMfRmmkDxkkEGOBTWnRmg4GO/eO1Lf&#10;twAsnzV/6dYLyQBunE4GKHNPbFsvDDfJIaNohNpG0sJ2mnAri2oNzEbdpyf60zbF0AKR1EFiR2+B&#10;XtNbI2wrbCc/171y1kbZ054lFDmhsqBb6mngQIwTXZfprQs1+0hckOgx4Ve0dxXP/TPSbj3VuoxP&#10;leMjzX0N9J+lI9wEJhl3A7OoAdpr0PioPdyv2cLyM5Kv3wbd6Gdp06hGuKBcAC/dPhj/AJ1uwcvb&#10;3i5l1CgKsgMM/wB6P6X6bZPsFkQOpO8R54pvVn2b4HSGKEAoZAMfdmvU3thZycc25cvtlE9koWuk&#10;k3IyjGGIFcm+qtSz39SzkbrpkMDx4H9e9dQ19/8Al1e5ctglSrMbhI3YxXA/qn1U6hmuLZCqSDDY&#10;wBxXzrzGrllzNVwe+8VFYsJy71K/ue7uUkLuYN3B81oPqup6TLKB4JmTWweqXrvXcSG/cB5itF17&#10;hxlYMyB+ax6PA3O2J1uVPH+xS5f3txLQIgYFMDUEqQDCjMhYnzmkwYJUc+BUVcrC7y2YLHiK7O04&#10;o8ziXVH6SJJoV0KBLXZMTA8UKSj3J/dn81jBZzsYqcGpRLCM9xVClpVQCR5NLXndVaSSARI8TTBR&#10;Sw38AYB5JFJu7nqLyZ4NEimwbtLgTPfNCLLnBx5olxgZMQMRUDaEgEkeKYhdnrbMSrSPuhZpy033&#10;So/BNesaW+SUCSeRVkugv2nO4Da+IGTNV2CsiV26Bl7IVYZpJyu2rGycrAgOBH5HmrDT+m3VZZkt&#10;3jii6H0tw2w2izCRkxikOLH/AH4uPHJYaG9ctq46QFMjMwe5q+t+pXh0Jc3ShmP8q1e9plsSGgTE&#10;nxFY0/qexmZRCDpMHkGtONJIR95o7V6FrHuvaJAbaEJPntH9q+g/TPUrD2EFq8RdaUK3MmIkz+a+&#10;SvTPWLCXEVGYqADnuO012j6X1dzU3kcEzdeHLd1HA+CTXU06hLvj4MEdd9pppXTds6a+kuawoEO9&#10;WMsoECB3P/l4rTvXvpG7bsXQEdDtDlXncA5xPbAr6q9B9FTTaLT+/bKs6EMVAg+Fk+K0L6qZFuQ9&#10;o2wjM24SULx9tTJgW1s6KnOUISjBu6dI/PD6u+n72j1UbJZiQHjFa5p7NwBYhiDBjM19J/xE9Ate&#10;wWkNtaEYA7zPVXALJFq7Fu0dzHM8CfIrjLNXAb0r3XNNPsvvSW2vLKXBMyO54E13H6N9Zey95RtR&#10;XXcNgEYPea4noBsLPuBlY+ZPetw09wP7jOQQwg8iccfE0WOfsjiqhwd11OpF66QbqgxujcRsH7j8&#10;1r/rl1bVt29xXO0Hft85gjzWr6FtQ1m1bVlw0r3cnyTW22fTb+otq9wXLhLEhRDbhz91NnkddEhl&#10;amlVWcs9RW6bvuXVKgNEmW3SJpfSWYUKHJViQxnjxXZPU/pO9cW7dfTO7Nldv2x5gVzX1n0b+TvX&#10;TsAuAbmtKeMf51ykpbraOhlUY0k7ssz9SXbKzvUltqlXMY8x3olv6pS7ct23cY6nLNywxz2Fco1u&#10;pcMrF4Y+TIFa63rB0rZAw3j/ADr0GDI1FHGyZ5JyR91fw9+pQ+r2rfV7t23DliFPgEV3rUet6VLK&#10;bCSyja0glieD1V+a3019YvaZL3vYJKiBmIg19MegfW+n1dmyzEKFIfoOXC81uw5I3+XK9AYZpY4t&#10;3b7OsfUGo96xdLhGg87pk9gwHmvmH+I3p4vKqvcLllJImNvwPArvOq9aslLty37Y3uXwu4hSuAK4&#10;19S3tLfN0Oi7jaAWOrDdsfgUrVRTRJTjNpHyL6roGe4xIKoMR+KQ0fpIUk7SrD7t3cfFdR9e9Kto&#10;4lJU5X+3Y1r9i2VcoGVt4Uia4rbXBrjjXzZe/TumtkhjKkyc98V2L0LVGz7TK7p1KUL+IjgdjWl6&#10;KylorJA2BTj+9b96YjoCNRaOWe6pH/kK1YJ2BPFsikiy1b7iGJVnVmZQ+FJGDMYjOK5r6gLhtBLg&#10;yxxHDS3EfFdZ0eiTUWx1E21PDk7gYiJFWafSjXlVraIZVkZu5IzLTWjN+oiG5pWlbPn1N4d3Kqx3&#10;QFBgkR57Vc+m64b7BBKuCSATyDzXVLf8OSUeSElSSeEuAfMHNct9Z9Hv6Zb5NtNoYN052gcRXFmp&#10;/cf4s7GKb+3HdGrN80nrG0FVCm2HBAUQ0DmaZ1H1hbF47LzKmzvlerhorimt9auWZ3NIPAUxMVrO&#10;o9cuFyxTbtiSxx+K7WkywjVowazPbaqz7A+nPqY4N28pdlVDEKxB5rrP80b9pAANntEMoG2GHE/J&#10;r4C9N+rpFpheIMRB+2u6+gfXJu+4m9oXarG4ZLqP3LW378W1TM2km47k5cHU/VH9wBFaQCJG+QY7&#10;A+Frif1e59lkZgVLETMlu4M+K6I/rqfyxQG24usRkxEnBmubeuXNKzXHS42JwRIABzWbOuza8iUV&#10;TPmv1u0C52kb9uFHxgzWn3fTXd2Aic98Guu+venIbrsyCJldvitfs+m7dg2zueBGSK58opMypOl6&#10;Nf8AR7N1LnQp4ieDPkV2P0hH/TTcu5HWZGAvg1r2j9HuWrl1SBAAgnjdXT/QvR5AZTLu0Mg7Bclj&#10;8CtGHGA8dqTb5H9Hp76qAGDLu6hMgKeDRTotRbLNaCbm3KQw3TOJjxXSvT/p60LVvdftm3ccKix2&#10;JzFP3/p/T2t23a5DSsk9+wjgVc4zdlwnKNHGH9Dti5cO7CDbCZFVp9KtyvQAYbcSeloz/Q12DW+l&#10;iw4u2ArDbkpwrdy1ad/JXGU2VTd07twIAPfM0qmPxy9UmIelhrYtPEgHcyzBKnA/rW1pbVfe2kGT&#10;K7cNB5hjya0TVahtM9u5bUsSd7IxBnxH/FJ6j6uaza2q7KwGwIwBhWzII4NbsE0oit9Xx0dBv6pX&#10;e83XucAMx4BPb+vmtO19y31gMgQhAZPLfgfNae31SATO1NzngypjgR/vQV9UV/dZ1BBBhhgFjimz&#10;yRoQslvkt9Wtq4uxtztc5LDCn8VqmoR7FsYBZSVGO3k1eNri1u1bLKg2NJJmWNUt+8t23ZZ0ZmZS&#10;rqRBJrl50muDVHJFtfJzD1V7u+6ZDMfxAitP1ju7IdxBB/0rdfUtOq3YUBOdorVthuB9yDcvgUj2&#10;E3QlYuET2cGJFbLp1i6GDAIRkxLVU2tE/IQOxAODwa2XTaV8gCZgMTjMcCr3VYlv8ixe1ZCEbBD+&#10;cFYpRLQuvu9p4AwSfHisqykSFLNmTOSf616xqfbbfcQFQMAjmfFKuhqatDxsG2sqpDE5B/1FSvMb&#10;cRt5zExnvWdZe2BLr2wxgdCmR/U0UXZW6Ny7mU4In5/yo4SVD1KXplRrw+0n2h0xmtbd0Qgw21mj&#10;+oq91epKW2AtKWU7WE8VreqvG1EHcSMgftqJXYvJZFbh9zaAYA5mM0wboEbgpgyDVa9xlIPccGmb&#10;dwfftOYMAUDiDFsYv34b3AoaDAHaqa9ecnC53Sczk010gFF+4mc4AntSt2yOMSeIPNXBJBN2IuWm&#10;GH9qnPUDGKltM/bJoRkGcgeRTihhA8JADE05YtbmhRtkRFAsqxKnkgSKutJ1C0JILEx5FJySotK2&#10;JLpSjHomJ+6lr+lYQeQ1X13SHa4IJ2kFgTSdwEqmTBMn4qRnY1JVyisfTKp2k4KzQSoCllEzwfFG&#10;vNhoiZMfihE8iYEgUxCmgqLtXkGSCRWXG0LJkQYoO4hlYEE8HHipMoKlgpyczxVET4AZdl7njNY9&#10;lf8AGKGygscV73F/x0YNGwAsiBgIUnLeKEHK21A7kxWGlQVBLSdu2iKiMyIIJJMz8U20Z9pE23IA&#10;KhWaBk8isvZkgHauO2ZIrPW7bF2xB3TkYqHtCbYCQfg0LZKAKHdgHkLOSOaaVGcKoUkEzmAaI912&#10;6/dE8AEdzUXLwGLgyAF8yKlh0Nq+5yjQR2+KxctWwymckRgzxQlUPC7SCs5XkmsWrqgqQv28ofnz&#10;VFOLIXJbhQFiARQWhbfV1LjIpvDW8MuwSdng0r0qDHcAjsBVouiDj27jBAHxI/NECQXyzNz+CaGi&#10;IAlwkyQcCoreV+oswI8d54mrbKondDe25V44lSOa8itwZbI6KFAffzC85gGabYozKYBOyB8VTZe0&#10;wLm9FtwTJ45iK8xtBAfcOcLUbNs9HURMkkYiOaaAtvaJxE/gn5FUEkiRlt88QApmYNC1LBth2jcJ&#10;kz4rysVUqkzyARmaDcQbhLAQMgZyahVAbguBsICx7c48io7Z9tSJI5aZoqLmFBmcbjWQh6lIgzJq&#10;ANMX92QzbiRO2sgcAtGORRrj3F29CiDwa9cVdzdcfgVAWEXVtb+xRnGM1O5fuOF3ZZcZoHULk7pk&#10;dhFTQspXehYHkeKOkVQ4NSrF5ME/aAPNAa+rENJMQPEmglogC4zA9vBNM2G9ouIAE98wPNU0EkSQ&#10;xKG1uPy3NM++4uMWPbaDGaTt21LM3bj5Apm06ls3N2/JY/FBItJ2WCsQpAJK9mbsaVuA3ABLYPJq&#10;Vq7atoSF3KDKlsDNAZ1Y3CQWngNj80kbQS/e3G4BBkAsTiq5mRwAsCBECjIdwubIExtLcAUW3o1Q&#10;ggDAme39aahUisvOVuqGYzA4M81m4qhgCISY3RmKkEwsGGPJIxFYuiREkQJDRzRApA3YwUDJDSYP&#10;xRVG1GL4AHHehEYDMo2lhleaKzqZHLjJmoWkG3t7aqrAGOk/mmFK7j1wxgNFIqubYUkzTtvSi0wO&#10;2Tu6jPFU0WStqoAcw26Qvz8GmGsugbdCiAYInBpezYYO4CjbkhODTIt3FDbDHuDuZqEpgx9lwBmZ&#10;twkcYijqbSm3tSZEDcOBSiWbhQmAThuYrEi3LZ2QYzyastWDuuN1zYhMGCTxUnEEFbQ4yRwagzYL&#10;hGXj+p7mgteOxtpZoifwagYU3VN0dLKCYMeBWA9uWEtAfcDFTN1wqBGChuBFCQ/cvtwu7BPeoU0e&#10;L29rcnkg9zWATG7dMxI+KHeHAXLA8R2NRtoBcwNynLRmKgAx7Wy08FoPEipW7ioqZU7ue0Vi2CUZ&#10;WBcbpI4msF9ruUsLB4Qftq0TkxDiZ2wTAjNRnL7gcDtgZr2wgkiCQPwRXnZDcebkkDNQuie6y6MG&#10;ckHEAQDFZNoMFBORMZ4qe5muSkFYHPAFRMN7hYRnHeapsLigT6kSG3bCqhI5iiG7b3uJB/NQCljc&#10;ZEnpBOIJPxQgSobepJczujmoUxlggW0pSVH3SeZqW9IMmEmBAkivAhVypCeCZJrD2wyKBbBmdwU9&#10;qhL4Riz7m+ChPg9wO0CpWjCuGtmTM5pdLsHeGyuM+K8doF0O5Jns081ZT6Dqu21KvvJ7ds1AOSiB&#10;gvwRyIqaoAAouFSVisGxcIUBlMCAPHk1QLTAKxm5jftzuNENtt2JkjxijfywLbYhMZmZmnL1q7aR&#10;z7ZgnaST934qwN1MqNkQXGJAkUS+Cn3k4XbuByZpmzp3snc69JHBzS1wMQCVY5B/+ZqdBqZAE27O&#10;1XaSw3H80RwqF1DTHc8V4oQWERuKmPC9q8zGWM7Zx5BNXuJbMMpRYAJ5IMTM9hWA2631JIPcYM14&#10;J7aCLstwc1K4LJCkOfJAERU3FhEsq/AJWIqLXltQwExjHasFlZkZW+Z4x+Khb2pvMMZB7dqrcVwE&#10;dy5jPEmKy5LnbaTvBmhWgWKZ/EYxToDjdtUOGxEZB80a5BTS9Czb4GzB42+fzUFRhvE5GZBxVjbs&#10;F1UPuVz3B5pjaihl3kwMr+fmiaGbirIdm6p2lR8DNGVgCFRlnj/4mKKLYQGQFYGOZgHzQFsm2ywq&#10;NBPVwIoQWiCPG9v3Eyp7E0QbbjiN27Mmp3A23cGmCOMivEM4O5AhP+DioDREu8sA4zmYml7oRSIU&#10;EMIxRzJUorAA/wB5FLsy7WmS+3KioSjCDcxAVzIx4kVMqyou45adwjIqChoB3HcSJjAqaq8vMMVM&#10;+YqmgiQlDbA6u+fHmmVQqx6t3TuDD/agbyQWYgZ8SYpi1tlOgmRMzGD2FC0Wiaqm5OzdzxH4rYtD&#10;p7aoYdd68knt8VR6ayzusXVAUwd3DTWwi9bW2so2QVYRM0Ek/QVJjrJZvuwVTsUbi89+wqqv6dvd&#10;JG2RJJ8H5ppLyrauFFJJKgjsI4rz3UCQWJYkwGEc+TQqwmkyluywBIkwJPBBpN7duFO3fDzT1/VX&#10;EVR7gZpMYgEGldsO6DsJIBkE0dFSS9EiHDXDtkKf7UezeufqPuBEQSe1LW+lTFwiG2lZmj27DbWT&#10;pRhPSTO41VpA0XNrWsxRkYRsVZjJivXtYDbBVVMvJ3LDHyKpijblZZGzMLx+TWVuF7W5iWInipvC&#10;imvYTUamAjxg9j3nzQXVwoDKFljgdWKIlm5b2/piDbLS2RBoZZwloK+I3DFLbCjjA2bISwygEBur&#10;8VgLctKVO3q+1o7URRvPWJBAJHiKca9cQ7gQigDESSO4oR2xL2L2gSrLuBPcDmpXSu1yZldsBfPk&#10;0UNuW5tUwchhjB7VIhQzn5x8RVF1QNFCMyo5ZWgtXlSSiwA3aeoAdyamCW3OGUDawYAdVSYMyByr&#10;rOCRw1CHEaQwVELBcSciYq90uoU+7AbcxJluNo7VrdhtrBdwgqC2T0n805/OsRbT3CQT3+78ilyj&#10;YTyUbJY1AbBuoSogSvBP+9K6nUKtsvvbB2g55HalbV1Dv2ly20f0IPP5FC9R1F6+IKoFU57S3BIq&#10;lDlFyktj4KBj+oQgGcsxzzTFp/at7yJdngNOYFJe077yGURnaOZp1Ea4bYwOrdB+K0GNMe07HbFo&#10;gFjO18AU0UUq4eB1AkBu8ciq649py6ssEGN05FFN4QGXbtaIJztih9juKIai1cKXFQQoUgMfmq/2&#10;xb9sb9wIiRirLXXrbi0puMqQc8D+1Vlq+CFJcKH5BESe3NSrFuKsMAhvBBuaQBAGFoLXCAUG0gtB&#10;jFe3sqwzEI3MYII7zUXNt2neqvG8Fc4GKiQSSB3VfbuCbTk4Mmhe026XtzC9u580wHXYrLbMt0zw&#10;IpjTXLtt5RN3VKweaYrCpMTDqQSijsDiKIpNoIzEmGwSYxXmvIgIYk8kgdiaEES4TB3dzPx3o7Ko&#10;hgG2sFgxk5om8cRO2ZIEARRhablFHUPu+O4ih+6Ldt9pjIDKyzNUSiV8KgXa8HGYgsT2NG0zBLiI&#10;42luc4oV7baa5kREkR5+ajaVFAuBgUWVCRmfzQUC5D4v7bvShIg9u3mrX3VlejtyBgA81Qp7oKy7&#10;AXIkRAA8U2t4ghmQAyVxwAKCSBUr9Fq3t3EuIjzHECAaE7qyEoCcZPPFKs5ZIEHPA4Iry2yt6QMx&#10;MT0gChSCiV2qX3cbRnpMdj80qWNqQbcfaCRnbTepEqYDFXy0Yk1T6YIheAeoEQ2RWqPQma5GBbgu&#10;EKgkwQuZFREAoudpUkgrJNHW0pQMxKscDPJ80FLu5ou3NrZAFEUohgCXmOoiAYzjsa8LpYSFgcEN&#10;UiwUKm7qEAkHNRa3cYXWjd3qBUO2VcY+1iOuMStFZ9I7liu07cg/FLn27ipLbCFGPI+aDduIWU4N&#10;xcHxFShbgNiYVowBg8cVNHJA6IeCfgg1WXb5YqXJAUwwJw1MC3vL3BtEcKDk1TRa4CXjcRngErtw&#10;QI/tSlq4XLEg2zgjd4FS3XGgE4AJgkiaEwd1UskCJdSYBq1H9hbh3Tae9cURbBbf37it29K0TFUg&#10;TcYZjBWPJOK0r0n3fcZ94PcDn8Cu0fTuluOyf9zdBYQobdPM+ABS8kWInKO9Jljpvpdbq/rqA5H3&#10;kxJ8x3/FK+ofTWzTn21BWRKnyTwK6r6boD7KneZYhkBEzHIEcEVc+o+lKibVVF3Z6OBHJPn80hNo&#10;2LFDvafIHrfpRsSPY/eZPYAVqJYo+3BwTMZgV3j6s9PHtXyybbq4Yc9M/wC9cO11v2SkoVdRE1qx&#10;zuzK4U6Tsr53DMknt+akyusq1+ARAHBr2xEJXInlm7zQPa9pZKjMAE9hPaiDS6CbbT226xvUwKH7&#10;bK9vcR9pzODWGTq3bGCqc+Knd3JbQQeptwOCKJAyGEuFGj7Q2CRxNYW6OFYgsfzupdrrXMnnEKB3&#10;qQJcqouNgyxomLQW0Pbe6VJ8RSoh9qKpZgNwPzRWKmCMsokAck/NEtbRByrERJ7E1cRTizA6mABA&#10;2yfyaZRPbbDbs5HFCPuL2aG4MYisN7rEvuwo4JzTLF7UTvLCnbLFl3NB5pGAHRVO2Wz4FPpcRlDg&#10;AH7XHgdjS99lLuCSVABBj7qXkG4kLrJBG1SBiZphbYtbyWUsxjieKAFtjeUPJAAPejgkTPbkdjS0&#10;xtHlBLKc7sgEUW0xUhvakEmexoYTd7ZYFSpII45qTGXQk5JjcAYAogtoNg4I25Lnq+BUG0sMwJOW&#10;iaaZUR2G8gTIHc0G7ZhCED7mP5xUJQvvadi24dFOfIrIA9rEoScNM1PcsyhkQB+I5mgXldgJbCtu&#10;EYqF2MorI0q5ggCAI3TR7X3ARDdj4ApG7cNwjY5GYg+aaY3EcPdliGAMZHxULMrcZAWU5mI8UFb1&#10;3ekONrCYIzRHKXMoCW3djH+Vee5J3LblpA6cRQ0C0esuLi3AFOO9QAXc29Noj8zFF98szK10jZ2U&#10;RNCQliFVMEgS1VRV/oa/SQs0jIEGO1HuJaLOrEmRIE8xQf5dy5XcoVcn5FEsldxLWQdjd/Aqh0GQ&#10;90OQGhScgDgfBpbcGumQSeVn4q51GiuCHa2CHPAExVfdW4htINqIZDEckVTVlOyFq64utcWA8DAq&#10;0fWC6wdgBAyBg1SX/wBQuLZJAbg4orjkwFKwMnOfFEnQNls3qFtFwSB3Exmk1us73JMqMMScwaQt&#10;hSGkBiWALHtTqWrbcuFG4gx93xNWmDySVVwsZYxih6+2bzCEVcgGPIpi2r73DAEj7TxissFdRtUw&#10;xyAMzRFlYtp1ZuoKCawGCttFwyBJnt/WmCo23ECyOC3k1Bz7arlRKxHn5NLZYIOyMBcO48Db3Brw&#10;1RW2o2dKmQTyKyIUKwO4Tt6aZLqARvAMgf4hmqYSkL3H3FjAyBkGKhttOGix9vzABrxtgXHVVDZl&#10;WPf5oq2wQxfYI5jIahG8GLli1aS0pbJwV7TUnN512KRII4zIFQtIm6PcEEbpI5FMaVpFxigMNJHY&#10;iiQLQu6m4pAZo4BIgTXgu8OjnqABPzFFVRc2Hft8JxNEbau5wDEwTHmiFON+xd13ICGJLdI24qO0&#10;EopUttgEzxRrlm4qoUs/ce84+aH7RAOSYbPbFUVtClQFfYSFJ/KiaYLBFRZwMzSNq2yBCBAczAE/&#10;3pgXm3Fd5kniML5oogt0Fs2tPduyHJAGQKZtbSHOYDBKUNppO0qTuGRjmrhNCWRgDiQ0jmaZGNk3&#10;MSNlsbJR5mMZjigq5TeTliMqx5rc7PplkGbyFuj9o6gT5NM6z6d6btwQpWFh/njNSl8l3J+jTFPu&#10;+2zMFJjExWL7C24KKTtkiMAmp6r00ae4Ewxid3AoN17ptKCcbqNRJbA6lgesDDAFlBmKrr2nkbiv&#10;TkCTTJBdgVjP/wBE0RdNdLAAjqJmRIoXAFlUlgllhBtU7jt5xRr0M6OuVAj/AOPRr1u7bcE7jHKq&#10;MxSr2xP/AGzD554/NBVFKdVwEuai2WUbSABkESKlaYEsWHuDsBioD3VQruklh2xFGOoBc7oUbgIA&#10;8VEg3YMOvTDj+uIHijAm3vO0HgHMyDUEQq5V22BzKk5FSt22RluEdHgZmKtobFWT9rY07TDLBnsK&#10;8LkKAAdoyCDz8VhWKXmm4y7xiRPNGsqQg3MeSscZ+KGgGgB9oFJ3Fstuj/KorsZDtDhpLKZxRnZl&#10;Y21vMY5L9p8V5t6NAZcACVzg+alAUwVq8rM8kL4WMNQyTdUgjP7iBiKkQ4OGBX+8g+KBcF0go5YA&#10;fbiJ+KsoMq3lfb2j8YqNt334KwwOO0eayWcqd5kARg8VK2ZDlQGj7lOMeRVBok9gFkCLvU8hTWLq&#10;OJQlcnAFCYsbZE7W8LRDbS2VF0/IPJPxVlhDfCMwIwwhiBJWhe86sIC3BtJAHNCt6hh0LuXJLDvB&#10;oi21KhiPKjtioDwghBCFQMsJEQYoTH2p2rMiFM5BqJm2oG5hOCfE9qI7e0bQQ7ZweSfyKhe4D+rv&#10;iQduTjgUY2yyuypIPE4M1MsiMLZOGz5NCW6HNwMoVQYQryaAK0eDlZzsbb1Go2mt/wCDp3D4miad&#10;RLh0Ddx+DTKo6GHEqIIApiQNCq2/akSAgJJ/Bolxg3tSkKp4iJFYLb2MqRnEntU3ukDa6krMbvFR&#10;oltAUZTElsk4Hc1CwzWzBUEqxERgg0wj3AXtgAYlSR280FbV8K5JE+QYmqL3gmvjAKsQwgAVk7bZ&#10;UQM4YjIrzKHuW0RGUgZLHmsOxO8kSpIE8A1dBbggdFdltMdpYSD2ijNBuX8s4I5jmhOpBADQv7WF&#10;RDXJB3id0H5qbSWS3qQdqmIIMYOe1B6Qil7Z6WjHNMAKS1uIJxI81Mm4jRvWQRIPfzVFkbtlXRGU&#10;ye+4/wCQFYtKLu7axCqIBisXAttg8Fp5HG0UZra7njduj/4wFUFQBYYGLbCDGeT5ijqgk3NhH7A7&#10;VCUZgPaiMgk0S2bTFfceWBOF7/FQtIxaRpXv7mTI4ivIQzOo6QsxNFZWkl3HmJ4XwKKv2kiAFWMj&#10;mrIxa/aZ7Ntv3YGPApi1s3XCQ3tgYBNeVX3ICohgBnOaG6BSfE1BUnZuXpt1LektqS0rFxdmZPk1&#10;sVu5cvLkggHdg8E+a0L0/wBSWxbGTMkMSJIHxVrp9daCGd8OCFjB/wA+1c/Lje5nQw6pKMUbPd1R&#10;S6qXFH2grPBHx81qnrOoLm4u1iQJ2kxj8ipt6kgyUCsqkA7pGO1UOs1Vy7bYQMnczcUeHHTuhOfU&#10;qVJMrGUv90LE7o7UK2Zf7yo7iYmaP7qbEeSonIGdxFCRgbwADKhIj5rSZd8i50tlLzKN0qMEkRVp&#10;b9MCe4TfU2z8/wCQpPRI1pTLCCSWz2q1TaQp9oFhKkHBg1dDYpMjc0NiLYaEG2VFVWstNYuNGQww&#10;eDiru8j2wekZgBTyaDrbVl8m2xV4Us3IaqLcUVuiLf4SMeME1cKwKB0O4lgpEdMCqizvtl8kOTCy&#10;e1P2w1vaEAJPTE8mkzTsbilFexp5V1GQJ6gSJIpW/ZU22t2mLBWDcRM+KnbWyCNryZIJOdprNpSx&#10;kkQZANAPu0LaoIzG5e3S0BRGKXSzsS4CZlZBGKatjaVlRCnqMwWFeT/uuVgW2P2RJq1YlwV2Rdkc&#10;MWJ3OAAfxXraJChFaYEse9TtIx6AOgEtjmaOl5AgNy0Cu6I3QwPmhdjYoXZEuBRcuRLT5ifNVd0A&#10;MyFd4mA0wRt8VbtqGthxCOLhwYnpntVfdW0Cwc9yQVMUSsCSE7r/AKk2y6gHsYmpKwCmbbdWMfPe&#10;mLhFx0G4lmUcftpNmNsOoudQbBGZo6FWjASXAeQywBTL23DvbIX+ooDIzozEiOeo9TA+KOq3Nw2O&#10;W3kSCZIqpIFNfA3ZU22b25JbENiaZs2nNve65JOByKEwa6TJgq0qZwI5mpLfZmdS3TM5rO0bINGC&#10;rH22gHbOPArAvOq2nVgBuP8AU0ey2wtDrtKw27ilgCF271cQePNRDXXoLNxiE3AySZGM1i6tw+0M&#10;jJAWM0EB4VdpAwYPIplmUO5NwFu6jxUf8A8DCqzuJZm4XPJAq80JQXEBJPSd5Xkfia1RwltUQMzt&#10;IYRI5q+0FxnDEbGJ6dpEUtxY3HJWbDpSzFUBKIM7zEmexplry2wJ2OpywbM/HwaW0pwWcmVIJCxA&#10;A+Ke9nZcKqV2sNzEjgGk3yO2bit1VnrY94JUDEf1qsN0XFXJb5PBNW16zsvD3gCpPJOD4kVWXy5R&#10;7TgHc/C/P+1PgxGSNGLJtteOAu1Ykc/gUC7cd1uAI20NJk85rK6R7Z05kFVBWRzFM2wX9sWn2I0s&#10;GGZI7UyxPNC90sw2zOZ+Wnx4rFxWLFym0qCDGIxxFLXUdyzs2cwT2AqQsrctoTdI6pnmRTEwFbAQ&#10;QLD7Q6RAZT28mnNGy2ypSzJ5LboihbLiG6GtCOMdx5ApYWGbcZlQIAg5q2tyK99GwJ6iyMygyclf&#10;G3uT81DUa8LN4tskFUE+RzWuNdAWSzEzKgCCv5qLsArlmBmCWP8AtQLSw+CPM67PXtQri0GuAsoM&#10;7pbcDSty4WVyJ2quFAiom+UuApHUp3Y4FEXUQ0KFPYzyRWiMa6QhvcAtqArXCACPOcHtirQIvQAg&#10;MiN0VV29QfcZ8KeGA701bu3V3BSvts4IUng1U0FidFozb7uFTpUwUEZquSyUl3YRsy3djTO9bSBG&#10;aTMkL3ojm2WnawBWAvY/NJRpk7XZU3VQISF9slp4mI81XOnWXKqfA45pzUED2wxKRPOarLzAOnQr&#10;iQVnNaYGWSQ2DbYqLtvaxJG2cUrdRgu9LQg9KgUZtRubZt3XATiMCowRtDypUTFMAF7xISLrbQGE&#10;x3oF+0u5TuMGV4o15l2NKj2pwv7qWswDK3CzFsCqkAPgEJCjgA+YApmw821ABSOG/NLJbKFQQwZj&#10;/ke0U7707CiENJTMZA8Ckz6HwobtoiF0DHwO24fFDtXQpANkbSIE84+aYVQfcAZYQRMZk0v/AC10&#10;vMhswoOM0lMe4kLd57ll0YbBv5ODFLNstBQGyVIAGYHkmmnW6epoYwQ0cUsbJW2AULYwTRgtMsfR&#10;i73xFucY7AV9G/SdrrtvbYlgu5VAkyOSfM182+m6kLcDi5Gf6mu2fSetYXbRN4ACTJHFc7WIfpXW&#10;SJ9E6NNNYRrptkBCNvThZFD1GntXS9zeXITc9tpMDsw4yaon+oCtsf8AwUAypEFoDE8BPFV/qHq1&#10;k6TejwQuGuEht/ea5ax2ztzlSbNM+qtLpRZvMLcXEbpYGGKMOM8CuD61jeXNxrcGAO2a6f8AUfrd&#10;5nvB2Vt67pQ4M/8AFcm19/fDsScGIE11sMKjRyc2RSlGl6M2LvtoUUkpuDBRyfNe1DEqw2NDkSRm&#10;KS0+pbqjJEA+c9hTVolPcwdjAkgmaJqhZhx7jIvt/bP28n80zptRuIVRCEGW5OO1D3C0du3BgAgQ&#10;aIoVS1oTtwRiJNCy8app2NrHt219xmMGNqwIo+lvqqBim0GQQDkBsTS6yrKqB1APB7E/PindPbuv&#10;ctZG7PI6Y80pmu0zFwK9r7GXbujsV2+Kg1xSmNwDYJbBeaO1hh7iwzFSSpPBr18OXuTaC4CxkmRm&#10;aojZhbYiFQgwOpjM1mySzPADNtPU2T+aiyhnV2gqGjkxgVnYH9tkUxgrVEszbUW1sMt0MeWjvupl&#10;wjhYaCH6EnjzIpJl6Wa2sFf/AJ6Zobp+rdZJkENI7GKlAuQ8jEhlFxVzALYP4jvRU1DnrdSo8dzO&#10;M0taIJVgwZCSQSMgmmdNdL3WcMxuMThcQBQyQUTCMLYUrbDbiIJbpEHgCmRZuC6x9oKgM5yM0vp1&#10;ue1d3W1G98EHiKldKrdHt3CZVWg8Z7GgGIBevNbsHfcDTAJzAP4ryOfbBTUbiGDTAELRdRduAAOC&#10;3UBQbfQ+w2xbYS0xE1BkWN27iqj7id3KupmP6HsaneGbQBXs8nk/80gjLdu+016UI+44gjtTGour&#10;qHRFfKSJ8ULQxS4KbUmWufpyZbbNV95FN1U2yIALAcGO1XwVSJg78gtS15MNcTadpCsKbAx5I82V&#10;5R0QSLbANif3+DUdzNbuJ7O3YQSU7k02xdztOFmQvJqsLITci2Wg9v8AanJC2zJgN9xQA9Q5g1hH&#10;L3TbNtWcCSRWGuASWu5QyVIySe1es3UKXbqupOzAPA+KIXuPXipuNuJKxEkyTFL206EcLBB3BfIN&#10;N2nYBTcdQSvYTzQUDFSCm0zCORyfxRRKbBXtpU7HBIaf7mgmyWuuTcDdeO1Yu2ktEkCWnMYWmJa5&#10;cn2cYyO9EA7PWEYNDoGAEE8hTTjKLkys5BZT3UcGmdB6ZO5Fc5JJC8D5JrY9Log8m4iMThScLilS&#10;nQUcbka7aUWWhlVljc04/FRNk38OT5kNIz3/ABW2a7Qe5ba44XlYVT90cVq2r09xLkI+zY2APmgU&#10;ky3DaxnSKQ5Taw29JIOCPNT1ShrqWxa/aeot/wDe1V3+k24tQVUiDwWNRualiqJ2TOMLU2hKdKiy&#10;F9iqkoUURI7xUL7qibdzb3giM7R3mlGvtG/3Cxmeoj/MVD37jjcyjbxAPNSmFvsYcwIDhgOoEnH5&#10;qtGoVwy3S/UOrxPmnjZ3B1hQmTDGIj5oTsJUKstt4mZqIppiFrVOWy4PHSccVYLcUs6BSpJ+0HLT&#10;2qvNlrsNtWUA+OrtFFYMpAa2JEMxP3AmraTBi2i3Ooi19pgyYB48UtfuhkVGG9ConwDQXusyjYYT&#10;ceOP6Ul76y3uDaJwZiqUEH91iOqS6qBWYlCY3Ng1rmtuG2wX7yCOqrfU3rzBiWLKOn8TVHfuC1tR&#10;boULkA53Vsh/BkzOypvOGc85nJwMVXkTgEtmmr7Fg8mTM5xQWKgrn+1a4mVk7SAuAUMRj81uWi08&#10;2k3sy7TJMVrfp9hLl0QzCDwcVttm30qDdOWg/jwa52tydKzo6DC73DNkud0yQx6ZwTFP6a0XNySy&#10;jkDIAPzSnslz9jEK4iB2rcPR9ILZl2aS2AT0kHyDWTBHdJGvVcRdm7/TvprMVHJjpjAP9a+iPp/R&#10;LasXbjPcDlVVRxJAiuR/TWijcGths7wEEx5FfQPoVxXVES7v4Yf/ADH7TXvfHYGsceDx8+Htk7+D&#10;Y7OmCC2MDasBkyS3+EmqDU2LmQbqkyDtjspmKvg90qCtlbQWCQn+wrX9drdltrgDgCW+RHbFbPIZ&#10;IwxPn0TS4byqkc9+pPVXYaq0BCtkbs/KrXz39TO9wkOQ0AHcDIya6v8AVuvW7fJdCFZYyeogZmvn&#10;71W8PcvBUmGhkHcV8xz5N+Rs93i4g4v/AAUGu1m+2FCm2wJ2LyK0C9fJYlpAiMCcitj9W1Hti2uQ&#10;5JMTwK10W1XYZjdnb3NdHSQSjfycXWzuW1Po8WGWKiVGAOSaiyrp0QGIcznJFEa0jG3N2IGTFBuW&#10;lAbqB7b/AM1rTRiZ4G4wK7hBaIPFFXeqn9OFURJNQFwqu0sOMEVFkRRG8np31CCt5pwGmGzUXicE&#10;ATmvFkciIGO3egwABJEEztpqQLCsRwBHzVvodKxGRuwSJFVFm3ucAg4MmrwNcYgH7e/mhl6QqTL3&#10;S2V9tLbJJUg7h2ra/T/Q7up9u2ZCFstE5Piqj0PT/wAxfTda6QdsnIau9/TVmxbdLbhVWMs3VB+B&#10;4rbh07atf5M0192TSdIhofpBdOlsXVExgEBp8HGDTR9HsABriKJE74xPG3HFda9O0yagbbOntvvY&#10;iGyARwRNXWr+itPCm+rPIkgkCI7k5z8VNRo4qqVs6uCCUV+R8U/VPp/s++VJhjxt/wB657p7O2dr&#10;dMnPMGvr361+lrK2rt1C1zYMwJDeCfEd6+ZL+ia3eAhV5CqFx/8ANVhk+eeKEPHc5RS6D+j2dg3P&#10;OVEMMha779EEtd04JKoXV2Y8wGwPxXC9Jpy+0OgZS0OAYrqP0v6ilnVWYfCTE9jGD/StOLI7UkzJ&#10;PSRi2muKPuL1b6lVtNYuIw2hupDMED47Ga5prNbf1164oJUl4CniG7D8Vp+j+qb12wPcBYFSszBV&#10;eCYrqf0DZtXLxusA5tqzlpw23580fmvJQ02leTv9Hd8JinnzY8UVSNR9Z+g9Td9L1Ll0RLvG4yUI&#10;xIjia+XvWf4ca3QrdutLJmGQQK+3vqz1kaldTt2ObbNgDkt/qK4vr/cIvNqLttcFihEtPj8V8Rzf&#10;V2u/q1t27L5R9bX0jocmne9y31xJHzRpAulANwyk7djCJMYrZPT/AFK1b9xWVW9tuAcgHsv/ADSv&#10;1s3t6lALawy7gDXPLGuuq1xGgKDX1bxmb7mGM2+0fIvJadafPkw97JUmd89I1QvMgDBm3FvACniv&#10;pD6S9H040oKKzs0OAc7fJHjNfF/076n+tyiJ2LyI+BX1v9JfVK3dGEGwC2ywZ2hsd67OKKk6TObg&#10;nGWRbl/BuHrZFqzcC2pjIZDEMMnd8EVyP6m02nexeBsEMQCp7sVWYNbvq/UhdS8hG9d6MdpiY+O9&#10;a566t3UKbxYtdR5RYiBEsP8AipPHSZ0NZluPFHyD9QWjau3FYbTHflTWjaiwzi4jTjicmOc11b6l&#10;sW21O/qmeSP7VrKaFLjOIJMx2HV+aBPpWcaT3LlC30noztH7pMcCVruXomlA9m2rwxMoAeYPFc99&#10;J0LHJ5DdCqNsHyTXUvSlv+2hNoEoYJIg7D2x4p0G01yCk3xR164jDSB1CK9pJPbdPMD81ynXKBJj&#10;2mhiyAfYGro2p1Nr27YW2WfbE8AFu8/PmtB9S0eruPemDstjL4ZjyM1oyTSixsYRtM5p6tamyqHC&#10;MhzMwwrUNDatK6q9uBGzca2v1HQalTdm2NmMgyCaoL9m6jI3noKn/WuBqMq+5SZ0sSjJJm0ejXrB&#10;BEkyNqrMAntW++mNca9YS40tMmQSVacyfjtXGtPqURnaCqgYPz5UVbD6le0yhNVK5JJzu7dQ71r0&#10;7VLkRnkoyt9H0lotXbXVWrTlN4Yu21thJ7TXX9D6dbXT2zuc70yAsy/JAT4818cfTn1KEYyoaARv&#10;OYJ7qPivpz6Q9d0+o0mnl0ZSA0FyCrrgV2cUomXE3u4fZter0qDelx2TcrMN8sMCYMcCuGfU+kt3&#10;7N5m3KygMhkAbTzgee812H1X1O7dUmbrPlHCgSWPzXKvX/a9p1V88SMk/nxFBmhF2aMzbg9zPkr6&#10;kL27uyYSW4HBHNc012oY7odiIEjxXY/rHTgDYH4nZiCccE1yK9p3u3Z2ED93zFcswqmm2LaDVXTf&#10;2zK4/oK7X6HbZhancvEAHmK5f6V6UpvAqg8mTGO9dm9K09lrahpJJGT0gN/wKZjvc0FjTSbX9rR0&#10;T0q4g02wna0BmM9TN2iqT1F5YG2otB3JIXsRiDRdG1pxdUIEfduYPOSnAB+aHqfcuDUbRCg7SCu0&#10;qTkg1ukrgLWTmKNa1ekuLABBmQfB+Fqj0entLui2QnEzxWxewPe3Kj/qDBf/AGB70nZPt3Udk2DK&#10;7SJyfzxWJtGtq2nZtOg0BXT27vtkAkdZyzCeSD4rqP016baVo98KFlmIGZiYrlOj9St7iOrHk4aR&#10;kz5Fbf6X9QDT7bhUz3UjpM/7U/B/NE1HEouKs7Vft2rKK1xJCBFEGOk8HFY0+lCkbnX2uA3+eK58&#10;PrIAKA1m2GRQYBIaOBng05ofqBbjFlcAEgL+7j/ituxfJnl3TNx9Q9KRg1wrbKXCS0HYCYiRHYCt&#10;A9W0VkWTvRngwX4mRwB3X5NbdZ9Tt3Uk6gkMAEBGVMxgVX+rLuBFp2Nq3KrJzLHg1JaVdjMacXdn&#10;CPqAXE9xUvSUXBCxA4zXLPW9U9vCjagAMqeSOYrs31PaVS6sVZWQorRnHINcC9d3sLgAhWwV/wAI&#10;rm5YtSY5LG75tmuNr74Yl+ozK9sf0q79N9cNwWSUiGjmtN1VhRucK2SABJxVv6OrhQqNljgxxNKU&#10;m3QhUk2jotnXm86hieSEAE7aWvajZbQG4Ttx/Umqe0HQXEIgj/JhWNTq2HU7yGT+pPk0co0gsciv&#10;1lxzdub1DQSABnE4oOl0Ba7bm4ACTuUinrFvcCVcFYBJq70g09v2t3JXJJmSTyKyzlQ5Y967/wAk&#10;fTPRrJK3GWA7sBHAApy7pSAsWTzmOD/ar/T6e0PtvEqBt2fuk1UatriXWdLjW2QlAg4MczTceSD4&#10;pEyabakzWr+lT+Zuw+3xPk8gx2qrZboZwqDYDz2B8CavdQ6qx/fALEGqba7QNy7SZ2zJj/eKHLFC&#10;oR4IWrZ3E+4RkkgcVBtTd3OCwLgY7SKyb8gBpbOWA4HFVuoubWYCTCyGjBFZzTDgR1TuSsqAXJU5&#10;yapN5909J8Ue9eLjuH3EQarj7kzToRAfY2jEdO6io7cl87cDyKVtkienJjNWmksrdIUKY4WR/eaj&#10;KMrYL7enpfPORQW00Mg2mOQ4rZbGktuj9Cyv9Nx8Cg6iw5XCwQoJUftFIU3Ye3g1VrJGdpAGDXnt&#10;DbnG7iKshpXcPDZOQDihX7MlAFK4OeeKen0AmgNlT2YEriO+auLIO9IAx2mI/FVNmzliQZC4FNm/&#10;gwI4PkwaCasOND4vqpfJO5oG45NL67LMZIJzAE4rHuqZIghsA+KRvaiXIDSFBwaqEOQ3JUJ3SWYG&#10;CJ71ECVMzHIgV57jdPVuA7U5aNtFMGGPnimvgUyBtCCSxbtgQSDWRZf226CE4DGi2km4A/f5q1s6&#10;UN7alGIfAKnAI7GgskUa41k7oIMcQKN/6Y1bQ+kJusGDKyKRgDJpXc/+Jf71e6QVIqgYOwXOo5n8&#10;9q85KwZyoCxyZNHvLBkwRjMUNritC8ZmAPup9GTeRRiSRuALLBDVmx7u0lzkDH48ijMHLZCiVgTz&#10;QVvE7AU6VXtUopSMrc7lgcznFMF7bBQAOmc8UsigFZUCDIBEzUivuGGIBxk8ialBWet3GDKDdKZy&#10;B88URCGLjaAuwgic0ZXy/Wo/pJFAkCCwyAB81RbZhSAi84HA5NCa9hl8jxMUZ7RuMQFCQRNDvMUZ&#10;gqBR/hPxVoG2CV4eAmPIoqOBKr/ikiM1jpaAu2WPE1g8kIRIy0UVohMNuLhiDv7cColgipKw+4yB&#10;UBmEMylS3hlIKNuJgEDmhaLsLdGLfUDmh29tsGThRgfnxUGJdRnbtMSOZFeuM7lAFWAYgVRLC27q&#10;wC7EPyPOKIlz3LYIT9QkA0uLRBeQZL48xRrChQZUwJg/NXRW4mpyzNaBVZA+aimDwJK4FQRmVV2q&#10;SBOfmvOyu1wFWkwJq6AcjN61vRVJH4Bg4qKsXW2fbYAMVPkUUwoYIm5xWFuAoTvYHbMeDVBVZABX&#10;XYbhlj90TUAGN2VJTYQN3ZqKb0FSVhcDFROydskru+3uRVFNNGGsuytlVkximUsBwo2s2QJHYis2&#10;dOzuAoMjgHxRUtbrbqGdTyQKK0FuBWmJaCfuJ48Ch2Ut7SyuVjGasTpNzAIyyI2zgGk7lpSW2rAB&#10;HHY0DZamBYhkyGGIC/4jTSruuFHcDESDyTQlLAlh1EEgTwo81IWlXfsck8zE80AaYxeZravmFnbB&#10;OGqSdRnaVQdLKc0t7KkQ8Ekc5ok3CR072WOc/wBqYhLlbI3gh3gYCxAHFLOrSO0gd8LFNMekwJGT&#10;FJakkW2BYESCsc1A4sEqlmuQMgQFFetIJE/3+aMbawSqFWaIIoTffIyoj+9QsdtXItBzAiaOiEOG&#10;LyCucZagBQwtty+7gcTU3ut7kZJCwW8E1CkPWRG0qcz/AHpe/eRkJBIM88mBwKFbbeVyT38UR7Jc&#10;q0le0c4qB3wTe2NoP7gQcHiaDdcqs7QVgcjie9QZAtu4CR1ePNRSVRgTIngmqJuRhLoDbfu2lpLY&#10;ioqNgtFnUcn+lEL3UOSm0g0MKy2baqwZzIZSJgVZLPFljwCxgnxURaAHW8xkfJot8NsBiUPjtQbq&#10;sjAEY24iqBMPdj9u6FzBwKELpwFYL5Hj80RLdxFLm0GIPC/PmhuG94NCkkAR4NWUM2QysBAduQTQ&#10;VUSZJBaCMeKj7LxuKzyI74plRcAC44ksIMCoWmQdzK9B3EzJobXWLMimB3LDOakp53EuWETULr3D&#10;AOSeCBwPBq2iEleFZWImcHimbccLBzJPj4pe5dFwEMg8AjnFFI2FnLDrWI7zQMhLBbJZSB581gsQ&#10;AEEwuB/vWfaf2Qigl+K8bDOYNoAKJJFVEJmUUNDGS4HV4MVC2qkcEEnt4rIUOVXKGZA7VN3WTt3D&#10;YpGO9GAmwRCqrAJKGeKzaYD212RjECSajue2F6jCmYrzORctlV6pJic57VCWTsqXCxYJIwSx5NOa&#10;excvrLEKvgeVqutsyuSF2ljGTW0eirbDDDGAZnuTS8kmkNhVlzofSBut+0E6rYALHK9yatR6QW2v&#10;atEAEgBuD55q90HpiC3ab2gQ+SB+0RyTXQ9F6daC2UyyggsreB8eDWGeqaH49H9yTZ8/ep+mEI3u&#10;WiQHiAcitWNgF32uxUqAonxXevX/AEewUdraNhhBJ8+K4V6zZW3qHhYLnieAMVsw5lOPRnzYPtur&#10;EbjIxZQT+OKm2mJa5C4kTJwPmKWJUXcndjHgUZgX9q4E5kEjjFOFBLYV5OwZnvnHcVibZNsAlpYg&#10;ADNTK5BEqftIUcDzUArFnYIAwYETUIT2t7qmMrJg4x4pY3G3GZiZ6e9G2OFe5P3GD+DWLSBW2hsD&#10;Ion0AkettADA45xR1tMoYmdrYjmDUfch3E7Q6Z8Cs6cWyGO1pUSR2q0VSHLJBCh1gSSpnNMPbe5b&#10;EKBAgk/FYQJ0lHU46pxHwKJvAG0dSNJBJgmjsveVJKI0o0mZYPyZoUPsVZG0tLAGJPanLrKxhSN6&#10;gAd8CkG1JLsoMsefxQhp2ZZnAFvbgEkgUZb9subm0xwBQk3oSzHkQsck0NrZcCTA77eagPsIzdAJ&#10;ILFqi7QydhuGTUyFTanOCAO9AlURwwaMAE95qE3BgsKWAByQy+Qa8hCnpU7R0tQVSLnQDkRmm7eq&#10;cuzIRAHiQTVMK+TNtCJl1WOpu+BUkX/zYdW0j4oAfcjHapT92e/iiXOnZDTC8DHPFCXuRZWHsnYD&#10;ggHgQQPJplLoAIlmUtjcZmKp/wCYVl+1lJYHNOF7cqzIYB44n8CqbBc1fCL1FS0ALdxiTG4RIFQ1&#10;LhiZIYTtaO1Uu874BIWOZ5rLXFmMpjmopIK7CKxa2OgMZhZ7RXlQqwVuDDGOYqVyyjqELt0HngtO&#10;aILqoWKQp4jmhbHJUg9w2rYLFgpb7SeKWS/HtpcVjBwwHb81FLSgMd43u0we3mis6qZIO4gggmBC&#10;+KArgZsBWErbdoJk8f8Ax4pE3GDKFxLQSDyDTBMEqkw1veG4Ge1LWGEqm1QBmT5PYVVF7id1yxV0&#10;hFmD3iKzdCkriMYMeaPutsHhIztBHFZdiW+1pWA3Y/gVQaF7lu5jaySeYH+9TsW23mREtDbjMeaJ&#10;ZhA4NskK24weB2pZVZwkoRLEnPM+apBMnacWZTLZkTwB2NDvOTe3FmXILY7UZkYo1tbfURlpoYvF&#10;HXaWVdm3PeroDgzcuMhdlfo3AnGcdqOrFwGUkADdsLYj4FK2u7HmNu1eMUwim4bftjepUSDjb5qq&#10;LTC6e3cum2w6d0/MGrLTellwGS287mG5VmDVvpNOqApdt7RILGcbRmB4Fbj6Zp1e8i2r+wQXMdgB&#10;OY81lyZtrNUMCkjRz6a/t7gGRx+4A4JxEUs9i7b2h1D8gnkZ4Ndcb04lAWdNtsrtYCVdu+BVNrdE&#10;bvtKWAZmM9MFAO0f6UqGoDnjSXFnJm0wQPvjfvH28Y5rFssqvKyoOFGTNbXqdIWDdJENBER93etQ&#10;v2ks3Aqkzxt53HuSa1Qkmc52Zt34WWs8qQTwc15NTa6P/haS2w5M0Ao242/cP37sjmK9cAd9jffg&#10;Eg8geIo7L2hbzl1D9IbMDsaibDPvVlwkbT8irPR+muwYqoJ2mJ7Rzmri76VNhRcJ3FYgREih3r2x&#10;0YXXBpr3XKrNoiDLDsTWWVMM6GBGB2BrYtRoVKXG9xtzAcCV/Fa3tdFYbXBE4IxRKSYE416PPbPs&#10;MdzQuFUHIivWyEkruZlPVIjFRKrbUPKpA+48YrKvuZNjMdy4B4ajspfwFCdUYClSZ+aG9/ahCwWx&#10;MD+4phUkvDjGCxFAvS4TpM8GB84NS2MRFrJT2zBA+7b4NRdyHLG4Cx+08TTzh3mUIB4z3oF1xcub&#10;tsKsnztqWy9oLUr7uGjAzu7mshiFUMPbHE9jRbsC1m0pO4EZiRRTbdyJIYBj3n/LwKq2LaRhbctP&#10;tEbekHtmmbeq3A77O0KwUCgWgLlxUYnG4RxLAYrCrcC2hdHIEjnINBbBG/1XBItHZ27ECaDduJF9&#10;rhO0dIIqXubrbuHY7WzP/FAsW9xYoo2zuIJ6SPFGi7B3nBNobjBUiRkE+RStmy3WHcjiAow1W4Zn&#10;crOwAQsjApO7cUxsSAsbs801MBoD/KoXcMY3RsI8/HxTuosqGd8OcCKErk7E2FVAkA8EnyTxR39s&#10;LsS6IBPUc58VLDikI3NG6lS6dL5wZIB8xWGZEcqfd2QJ8VliN4LsbZKiFB7Gom7cZkVrTZzE4+ao&#10;FtBHRQXVH3kiZPYUO4pIQI4dlgzEVhyVdXVdmZiZBivQwkMJR15Hb5FGiuCJaSA52mZJ5msIql09&#10;qJbLT4FYCEQRDbVp5VLFhG1+W8Y7CrIoJi63jcY52nIE/u7RSd8OXz0qAFyJBq09prhbp7SGPAin&#10;l9Nd0ACGMbjIgVEwdlCHpIW3eIzs24jkGu7/AEjq2tC0tsm+ScseEJEZmuT6TQSLpYkMW2BhwBW7&#10;+iXX0w2kgtBwBKwOCaCd0xUsf5KXwd+t+uC1prW9bSAqVAS1IYg/dVjrdXZWwW9tszdYLkiB9g8C&#10;K5NotdqEVXKBmYSpPc/PgeK9e9ecbwt/9S6CpMQsDg/ntSXiZteoi6fJrP1T6gWd2Q29qqD09yc1&#10;xr1O77l6M77g47YroHrmtt3tjLbB244jIrSb1ubx/SLASCVHbzToNRMU1ulJ0a4VWVkhu+cwFqLO&#10;txi2wfg8RWz2fSBwArIsCSDA3dhSWt9Ha3cdin6aqfnI+aYpoNY51dFMba7rhGeGhiTgUG3aD5Xp&#10;H+DmWNWV6zbItthlKmB4NCW3tIBI+2CQM1dgOJWJtQtDstwHqpi5ZCCFYy5ztp4v7ey5O1R5Ey3x&#10;UIXct28QcZC45q7BSS9iq5MW7oDAd8z5k1FQrOFIMgA5OKLftJDlHzuBAI7URktC1b6SwJx2miRT&#10;aJfqlli4ZmAZxFQDKXJCbQcMPJHisX1tIjBQVIyY7E15lv21THM45MVbYqjLEA2ytsM2QRMVFblt&#10;QgWCCPt5M0JbdvpG9cQMZOfNSt2Qm8iMcCgkx8YUiJcFXAITb28n4qYBG5inBg/8xTbBNzEEyBO0&#10;jg+Kzphu3nyJM5/tVJoKar2CtXbYgMhcdj801YuwybTKqJM4rKCSnMjIrN0MGEvIU57zNXaJHrli&#10;zWxO4ozzOT2qFvfaVWCxLdQFHe26oQGmWye4FAF5NxcqcAwvk1YdxMXX+4gTukfilLKko5cjMRHx&#10;TCXFYKf24IERQzsifaKtBBFQok6wGBBZhHVyJoDyrBGuwe7efzU+WtBlxzI7V62WJezPaVJHfxNQ&#10;uiVopLsQxUcx8VkLJ6BEiSO9Ss3gUdSQsLgr320EMSF6vuMsR2qC+Cdxl322ZTu+PHOaIgLbv2iZ&#10;DDPTQyvTk5n/ADowuAoibDz1T4qmVwOaezbYXJRgyiVYHkeKtbKSdzW5PdfPgVX6Yp7jA9JMBfEU&#10;y6tausRfk7uljgDwaG0PjHgebWqsEI3UpEDkEfmq7V7WsNFrcVgJRNQDeZZk7Y/JJ54o4027ejsB&#10;vMiTEeQKlojjI1+9NmRsVWeA0iKEu5XCm2DvgAjkAUZ2DXf+4cyBOQTUvbuK4lZPgd48VQtRbFFw&#10;9xcliPsFPaQWrrqpIT/F3JPxQVRSzqL+OROD+CasNJYOSUlFCk4yIqroJY2MuGhyOCJEZ6loN1SV&#10;IR8mJY/5iiqSAwY7CRkKOZrO23aDIDMmSxOc1aTKlxZVXtoUiCx7nggmgBdsK9pTjppm8rmBs6uS&#10;PI7UqitbVrgMyRtBOZNQpEbdp1BBCgtJAmsq6EO20sZhsgUP2LqjMHecBTxTvsFLIBaCwgnBiOSa&#10;qwkmLllgAglQScZip2rG+2IXpkGJyJo9/YpdLY3wFIPAJrJVmbDQY+4ZB+IqBUQe2Ecuil3I8YC1&#10;62oUKi22Lv4OBTAQI8W7m5SBv7zUzZthlO2MEnOBFQn+AZtqbO0IWbdAJqQhCyAsTjHY0sgNlEBu&#10;HryRz3qYRZbtxtPk/iiRRB7ztcaWaPtJniaDcUtuUszAAQB/vRV0y9J2wGme8gc1CV2Nnb1geMDg&#10;0SaBdiz2QGRHkeQDIApj3kNtgDAJ57mKhveN6jcw8jivQy2dxA3SEURgd6uwWOaM2lKb5O0zB7/m&#10;tz0T71ZQu0boz5rSUM3ZBhdsEc1tPo+ptTOw4AIHgr3oosqLUTcbAOmC7wzKxVS04Lf8CrtL+IuA&#10;kliGJAgxkVrV6+S0uxIaBsbG0+RUbu0Wrj+5ulhBBzNU1Y15FYl9Re0+0qgImekcTWk3EXe28koh&#10;MK2D+a2PVat3PWdpXt8fjzWtah/1MqUwRJO6mRpIzTlbJ7DCYdIWVj5+KExtvxuPcEZOOQamHudD&#10;gEson5xQrTvchwwLAmQo4nzRNlRDktebapENhiDwKqrtkrtUkwrQTMjFNi2hLhbZVJMngifFLsBb&#10;AXcMkwqjJx+6lNDk0CW+rOVAETBPia9e06oVt78mSewWPFEvpKliVjYBI7GlFj9OXnaxG480JbnY&#10;wLoiAZUDIoispHEkKSQp7Uu1x0h9vUAQsDmKIpVhIO1n5PEfirK3k/5kLBLSoAwRkUP3bhZ2O7bj&#10;HG6owxUe4w/I8VMIbhLFicEKpbiqAbbGQ4hN7wSxI25H9aBZslvdBKqZG4V6ysW0dgxBYCnHsqbt&#10;wh2hpnAnjzUBqQiHZd67BETMRzULpQNufcwgAZ5qau9zvHSdsjGKz7alYfqh4le9EiyJtqEWV5M5&#10;5gUQJBKMRBzHfPalXXAgknhakxBbaAd2F3VHRaf6DCw4uLvVf08Chq2+6ZABXE0S8m113MOrAP4o&#10;V0szMzbenpX5/NAy/wDAVnfc7OVEEAVE7iYkli2BQ9jukBQ8kH+o80QdQBfBUlTjH96qyBjat3Gd&#10;nQhSMoQcmholx3lThR2/0FZRn2kq2UPAMxU0tG2WCkHblz+aItJGH019QVVwN8ZOTXrIQMyBgXIg&#10;tzBptQSUiV3/AOLOTRFspbcgLtYHE8VVBpITDPcmRgdxWAGQ3GCGAeKbS2kAYhpAAPJ5mhddt1mS&#10;xj5HxVoJ0RW07gKGKSd0kcR8164wyxtmAsgUVbdwvdV9wAI+00vcG0wqsRPSOYFGLlRBC7q8yODg&#10;5Fe2KDCowlTDTPNZUE/vAB5AxAqCMUIdbskTBPgdqlID/INRDoYgniaiwt7lFwhgXxHaKyyoGtqS&#10;SX4IMFZosi2wUkAHk/ipRe4Gbm4bVSRuwBj+1e272UqVwxwal7qATPbp20OyyopYAEkkMKlEczIa&#10;46XDswCMzkH4o22HY4YnEE0tf1A3rg/aCQO1TtysHAmSSO01KK3k1tDolvifEeRUma57klwWbmMG&#10;KxuYqwWZUZJ5qFtmcDfjEwuVBoWhsRpEf3N75WSFHf8ANQuLvI/TABzg8kUFmuPbstKEtOJ4qdtd&#10;hZZdtmZPaqGWZW0vRK5cwFpxLW0NOBxt5gUFNuHa4cLK4ijNeDq3Vz5ET+TVgsw9qbMyRtjNCdVF&#10;vfM7hxRmvXgHBYwIgV5rhdkICBdvHFUC9vyJ3FCE3LWFjIB5ryqWWRuhRgTJg0S6o9tdoGMnuIpJ&#10;ryfqEFg0jPEiqoF18jAfazqCGSRCnkTWHv3GMEAoQF2tk0JSrlyCv25ajWb90FUgksewyAtSgXR5&#10;babjbGClwRR0JQsbhAKtjuTS9+C7jb1LDF68Iclk+8dpqUgUy90Kl1diV8jyZq2A2uCiSxADQZJU&#10;1ruiNwbWBWYjqp46uLZ6wIqmzRAsdMpN93N0wDABOIoV1lJuRAUkGM9vFJ3dWyMVQo3BPgA1gXQA&#10;GLMEyB8N80AxPkhdFqXaCrlexmadZbdi5adASwtgL/hBbvQXLXAwOwrAwB3r1q8pKW5YmYiZAAoG&#10;NW34GUATcpu7YlSQP3UNDNxvbZlYQDUTq1IubSx9vGw4II7/ACKk7tKMzdTHcXiCKXTDtBrlhQl1&#10;fbyhyScZ81IsPaKJMjgzy1QsXBu2M0qw3HzPya8QpabbBenGcFqrkloyLl5dqwB3YtUhZVmO0BsZ&#10;MwDRVcBSotlTAwDMfNZssT0EKS0GRyDU5JYrYtF2kW8TG3wKg9skGFDG2CAOMHzNMOzW3GWOSGAw&#10;JqC3yGkqpeJgmC01ZRXX2Au7diztEgGBUHUEmSAkSwjM+KPdO07PZH+8+BU7ygbrRu4aCNvA+Jo7&#10;BESBcnqJkYU4IApvT2BdKXGVVLArA7xULVsG85A2NHTjcY7/ANaNpkO+5sVyC0y1VLoqHYVLeldb&#10;alz0bmxwW8GpOl22iFSCVOQTmDRFy1pVQAkEFQKIgUbmDhismSPHik2adioT9hW2DJUtLA5qd21s&#10;DDaQJyJ4U0zeS5JZwIgZGDXrLJO0rLNMeCKqyHk3i3tyvAYEyBGZoD37RNwqpD7RIHSGntmmHAD4&#10;xcWB+RSjAAX0CwWAIZsgk+CapFtkGZm2chSMEtkU9pZVg4YGCAQMcUiQq3UBQZHHNE0jkm5iN2ZB&#10;4/8AeifQKXJt2mC3t7QxE5K4I8YqzDW2clA7FdvV5jsRWp6XVuNQjrxEAAQSw71eWWdbVwCQS4V0&#10;ntzNZ9tGrHO+CzFxt4MBty53cAeBSV6yPYNsJsCvIQ5cg958UxduPfuOoQATunkrApNLdxfed7oA&#10;XncZx4FFFBTYnaKF5+1Q0CRIaawl1wxT21gTxBgCnFBZr9txIIG1eKRewbSKgkEDaTHc8g+aaZGm&#10;qBm69yAbY2sSu/nnkGo27iJutztMwTHA8Cm7qqn/AGYICAf/AB6yLp3q25GaNu5e58UdgpMV9tmd&#10;2C8NtzOF80AIqMlkvjYWBWQZNOMH2XkIMg/60bQjpyEMjEYLHxV7iNFMmluu7W/clY6iPn5qN705&#10;1BLWCBhIP+tbvpbVpEC4G8NuH4+fIqzurMHaCGAI8SO1M+4/gR9nlvccovaS5bdt9mRIAdT2oCKJ&#10;bJGYTMmt29St7UjfvkcjiR+2tNf27RcBSqMOSOCaOMrB21xZFg8qocBgYIMVLpu3V3DgxH+IivW7&#10;B3IGAOzG6O9RE77eIM7pj7atkiqLizeO0uyqbYUggnxQE2kNIgsBEMSawtno1AYMd3WDwDPeKwQX&#10;VC0yT0kd/ikVyx7lwhG9ftBlXY5NwRxVZqEJRysQmIXhvNX03Dd2KMouKrXFsAyu0EmQM5NNgxbV&#10;iIDkDIEgwZzNDe1LLt3NHk8jzQXtBLgJP2/tJ5FACud4DNJbtmRTzOw14lH3FCAw4ihli7Em11z0&#10;9unzTavqPacXMhyAJ7AUJzd2rJl0Mx5WhooNbBQsS8mAM9qeZg6wSqsvDZpFQ5MwBmAPuJmm12qt&#10;sMhJRoBHNBKI2EkWOg1CtcA5A+/sDUrmH27mE4GfNCvP7je6GVbZGJ5xWVUqN4BKt9g55pFGlSF1&#10;Nv7GDhgwBgUTVM63hN0xHSRzUtVcuIgCssg5Y+K9d603AkzAQHzVksUso63RtgtuwW/b5xW6ejes&#10;+wWi/JkypE1pt9RLXCDB7gzJFLvqLlkMweJXJFJyYt4G+jtuh+pmMCbbwelWyB8j4pXV+ti2jPvb&#10;qEymBNcobXt0h7oEAY5Bor6wuFKZWIPz/Q0EdJFdoj1U6ScmbJ6h6oHAUXwvJUjwO1ald1TxvZi0&#10;eKEb/uOEiVXliOPAodkmbiFDAEnwTWjYkuAY5LYwwmCTMnd8xTCPbLMoU7pkA4xSNhyCdqksRugZ&#10;xVgryD7ph9+B+e1KnE1waY0gcu3uH5k5iii83shxaJ3HBPb81FCUO5rROMme3xTFxSVKrcYhhwe1&#10;Z3QZZLqWOLpUhol+RI+KKbs3LKI7DOCuRSuldtqoyruAknyRTDK9xPcW7tKOJgzE9h80tk3MdN4L&#10;fDmC/cSefgV7V3Aws9R2kncAO9LNb3MoUklMlhiisLW1kY+9kyQYil0NQotlgVO1kZJILVK292+W&#10;YzsXlBzg0JCFwd+QQs8BRVj7lxrcopC9O9gMj/yqMJI87HcsEEFD1c5PAqNs3DCm0VByxiJp3TWG&#10;cOvtgK/UsrAx3/Jp21ZFrfO9nKdQPAobLq6Ka1alShw8Ss9orNiCyswKhQSY7zVi9iAJlSRC98Hi&#10;KWKezbgck/qSJmDwKll9C4f2haKM1sTO7BaPxQjdUozqhMHqHwfg81E3nbUOAjAyYYij/wDwO+8L&#10;aLPbIzugSeQfmpRIsBevfpn2g1xWOGnK/mhlnUvJwuQO4PxNZ9vaqvwCTI/xRUNlvpcvtL8BhgR2&#10;iqQa/kdvk6k3HYnkZ4kxxIqJe9LKLRCbRIYCcfjmlLakE9EsOFnBmvI1tGCltsiSQSRuqbRtjI27&#10;dhtttwYmldVdW3eAyyqcgVI3Aq7nuQCvbqknio+06qD7Y3t1SO1UuBc/0hC7dCvvE7S+T3C0lfvW&#10;rbBRc6TlSM48H5qyvWGwrsE2NBP+4pC/vuM1wwFON0Vph6MWRy5K5LjuVcKe5eRmKsrNsbJYdJKx&#10;OMUPajXUO+XZdzdhWVvKXCqymTBHMz4pj5ExZZIlsN9wG4naQtJl7d5yMpBjdJzHiom57oFsuWB6&#10;TH/yuP8AWg3WKvtRt0LJYCIoUhu4BcKorDcwHzzNSs2vcC7ru0q3A70vfi4RJJb7gaWN50aG3QPs&#10;pnoDfyb9pLiqAYW2IzH7vAirRtWhTanuBRxxGea1zR3vftlUIfcwYtgRtqwu3d5tBr0uMGRiB+O9&#10;ZJRtmjHk4LO3qBcstbcEFTuBjJiqTWhjbS6QJDdjkR5qb64NcO/hyJJwRHzVHq7jurE2n5MyellF&#10;XCAGXIJX7ty4T1uTJKxgCaWACrlixXH9fNRDtcBK3Sqp0qOwPivG7b2qCDExI7mtiiZm2/Z66VYo&#10;6ksxaOPPcU+t1IuCTggUjDdQF4BVP96wz2rYbbumJWTAk9qGUS1JpltaWwbdtuolCSdxw3iosbhu&#10;b1YDE8cfFBQvdBRDgAMc4/FNOGf2jtYIJBPfdWbo1J2gF33DtVgROVfiCKWuXNzM5Tbt/wAz5o9q&#10;T0bi67pJOSBQriqFRQ0yx2lsUSLZhcIoL/pgcsDMntiqnV3GJMqIkD8AVaNuUkS28CGAjtVRcLNt&#10;AuqWAMzwTRxFzdIWuLDsS8BuxzMVr7OWs3AFXmPmnNR7u4lnBYNgGqe477WUmFBJ21pgjJKYqzKS&#10;wDdu9YXZtOOB2obz4AxTFpyVIVPgjzNaX0Js2L0y0NqYlzwK2RrKNCMNrPGRwapdCtxB0AYGMcRW&#10;xadWwTLSsrXB1LbndnoNIqxj+l77olTGMGe1br6XpmZFtbUJ2ZHhq0rThxeRiJIcSB3FdM9Ns2he&#10;2bJQQwZuTNdDxmNSmjB5DK0mzrH0tomZFQIR7YW4SviM1130u0jAJvKG39kW8kNXOfp9EmyUvSFU&#10;kqwIie6mukenaprdna+xw4kFTEGeR8V9D0cXGCtHkdRlcp7rB+ta4otxQWdTcClTJk+VjxWo6z1j&#10;2rJP71JA3zujyRV76gWa/AvEG3kTmT58Vof1NqVtLdW9cO4iBs5BPiuF9Q6hKDh8o9D4LA5T3vo5&#10;J9T+p7xqC7y4liTjbngeRXIdVq7lxmUYY53A8it5+odYTddAQ6tgN3Pmuc6tpQnbC7tsjnFeEirk&#10;eh1E0la9Gta66hB/SYniPmqxbZB6UJ3DAOdtNEg3bihmYHjGBWGb7FkiM/muzBbUkjz0pW2CtgK0&#10;GGPP4pS5bLNxtJPT/TzVuqg+4dsR5MSaVdfdbbvJKmfgGjjLkFCFx2LHyOViBNZusAwXYytHUTTG&#10;t3KO4kzzJJpW424kwSTzuNMjzRHSFrhgSV4wKGzQR00ZUbdGQOaFAEZ70xC3yPaSySQJEzgtWzOE&#10;Qv1qZBll4nxVJp3GwEMuSTEcUdbqqAfa3EnIoLdkvijdfpx1S06ZkZMmumeg6wG4GHFwbTONtcZ9&#10;M1BtXg7SHPBPAFdK0GuVbqq0b2Eq1v5ro4s1QaXbOf8AYf5NTpH2R/C3023qvae5aTU7DARpO4j9&#10;xrrvqwWwzFltlckD9yqf9hXA/wCF31GNLaKFZhSkpjJ7yeK2X1n1NtRvaxvwMKCAzFcZXnb8mtv/&#10;AA69GvQwm09y90ar9Sapb1+3aSyTG7cCdsz3A8V80fXVldPrHsBlJEA8gCcwDX0R6iLzqDdZS7cj&#10;koo8eRXz99f663d1rDYgAaCVM7jFee10knHk7MMKjB188mq+nalPeJRg0qQu4YBrbtKWL2zbtiP3&#10;TitB0loB5VyWcn8CK3T0/wBRuKUJthcTJ8cGg0zbYjPSXKNvse5Y29RM5yTkniu5fw0GptXkuvgO&#10;CXz0g9j+RXAPT9fp9UPvwCIlpKkdortP0chDtdLm37bAjbkH/wCPTPIaFavBLHuqxXjPIf0mpjkU&#10;bfo7Z6j9K37wv31UsDAlcGCcE1oXrP0pesWi1zBIKSQG2x3BjvXZLn1edB6bb32ktuyjawWZUdm/&#10;8q4r9U/VF31JBZ2xagOV4LMODBrwMfpCW9WqV9n0eX1WnjbhzOuj5E+ubsaq8txlO0EbhyB8muNt&#10;qBaMgMwA79/E13X6+0mmLm5ZsuAw6gx5Jrg+ssEXXLkD/CBnAr2+h032oKHwfOfI555cs8j/AOTL&#10;T0j1G85HLtML2C13L6c9bvC5aDuHmFYnpC+fzXC/SNJcRlduoMSTt7EV236aUXEtIcyN8N3P5rqQ&#10;bizlYMbeRSXdnevTvWla3uKQyqQrKsgfkVr/AKv622oudRlWWHckq+O5J7Uz6JAQqLgV57DqI7TW&#10;t+vEAXwkXcgMDys8zV5OTeovJxI0f1NkvrDkbA7cZIjyK1CWdy0beoEBeIH+9XGtY7mRbuVJkkee&#10;1Veltg6nejlsQAw5/NZHkojxp1wb1oCYYElt5wvcSM4Fb5pdHp7Vu2U1DOokD3OlifEeK596bfNm&#10;4rMIUjBGSa3/ANO9QW1p1N8QBhiCPz38U/C3JIk5K1x0bPaJItESN0ZiVAH/ANECtkHpVzUQWQOd&#10;haOWrSdP6x7jXQqwpOVIJDqMiu0/w6s/zTm6qiVOSzZArVDBvZn3K0r5ZQab+G2qu6ayzMNozwCc&#10;8yK5Z9W/QD2Dc3W2csSFkbZniK+z9TdsWWVupDEF1EfjHmuXfUesF9maWghlkjdub/EaVn8bG380&#10;dGeyOJNPlM/PT1lG0V1kNtl27gAfjkRWl6vWi2gdHOR9viu3/wATPS7Gn1Vy+heJIhhkV856xWCY&#10;EqTmMEg1kxwp1fKObkyyne5I2b0n6iZGQ7gGkEfHmuufTn1jqLV5WG4g3N0tgR8V812rV226w+Vb&#10;NdN9D0TuF6mAY85NaceRrizPTjSUnz/8H1t6X9VG+HJDvbQBiC0F7nwarfW/UTeAbYUaJZeZPlu5&#10;rQvRryoYPRAkkePisavUO90ubzqSCN3dgT/vWx8o02pPZuKv151vtdkrv4OIjFcsbQAX3RgI5lR/&#10;ka3z1K77lx9yHbEI6jkjsfmtP1oZbqe2rKjRO3OfNc7JwxmTFHod9P0AC29igv8A6jvW8+l+m3jq&#10;VI2npk7jWsemX1S4yxCqJAYd63P0W8111thokcjtGearDkbmLypQionRPSdDYZbV51AIcAg5GRgm&#10;t0X0Z9aRcIUMFJVlhZJ53Gqz0Ui7akyA2CqCRiuhaHUWUdRhmXaEWYCTgkgd66sI2JjiUrVnPNf9&#10;EK6szBnvDpVwRtGJgkDJNaX6l9JahLYLXMwUNsENBbvNfT17TRavhSAoGQRtBiub+uhNRsHvEKAw&#10;DLBj5j/eq1GmSj0Mhh+3zbfwj5h1Q1Gju3LV0YGDEYHEjzWv6j6lu22MXi3CwD2H5roP1doWW2He&#10;1buMoIXYf8zXz/6i7L7qxtJjqXM1hg/T7JKb3RXTNs031P7d26QzyzBlHNbL6V9VG6CPdKFXP7oH&#10;VzFcB1muue5uQ7WXANNelepXBcTqEq05+apZqYvMpyiz7O9E9bd0cS0kBQTma2296orIWL7OocGQ&#10;SRkn5r54+nfUdQthVVj7c5I5Wug29cSre5eCw21pXaoH/NdeGpUkVinUEqGPWNcBbdChAMFt3mZH&#10;964v63p0cXydw3gEYiTMmuieqay49ragUByAC53YH/NaZrrHvG44KhU6Y5hj2rnZ58sLFTdM0b/0&#10;hWJO1IYdjkmrHSfT2qdoV3UR2E7SOK2/RaMFU3IAMH5nyBW0aPQLp7V1rhbdu4Jy3wW7UmFsdJR+&#10;GaFa9I1ey5v3NEswAiVHc1rWt0sABlgA4YeDXX/Urls21uDTNaQHhcia0D1HSq4Zlk5j8T3p0sTc&#10;HXZmi9kmqbNQ09mblsi5KiQwWrshAT0F9zblHEUmtk27htlwe/ETTl1LvtLBVAeDXNyJ2bcU6Rd2&#10;/WRbvB2ROIEeCIzWt+o+oou5ip2sRmZMCqrWJmQrceYEfmta1epeAQsLEGTS8cKkw555SLu7rbLu&#10;WRM8weAK8upG5VxtUefNakmoiVknt/erOzfAZgSCxIER2rQxHBsV0XHcFEEKDIHcmqvVuWAU9O2d&#10;y8k0bT3bjMSpyDETgAUMq779xEOwUN+6aX7H0tpQ3kLNJ4PApXYRG4gAZHc1efyEXLheR+1aZb0t&#10;C7Aqbh24b5otwvk1dEcEEEc5nxV7o8kstwiBwahe0q22aFDP3FRsMquhJ/K+at8lN8ou7Ze5ulRu&#10;mF2/FWN26Ms5IlApjE1TaXU2rX/bjDE57TTf844dUUKRPUe2azSXJqhJURvWETYzYLqWiJyKp9Vu&#10;tNzErDH89qsL+r1ElhfLCYAYTVJcutuuIXBUnqkU2C/YmbTfQNCZO444mcipG4GYySDsj8iaQYGS&#10;0UVrxj7RMd6ZRVjCNb/xEQcCh3NxLZEHFRyVtxbLbcE1P78kGR2+KhLFlHtnuSPjijorMymZHgVE&#10;kCGBIDDvyaj7BBBBYL3Jq7BLPQWSzF4Ubj3rcNGpt20XaGAOGZsT4IrSbBVDaAUkHmDIrYNNeYDp&#10;UyDMcAUra2xuJpWbFqbZaB7gyZacRPaqb+Tsf+P/AM4abtatDauuSr7iBuXERTH8zpv/AIef7Gnp&#10;0Lats1h7AQC2tpsQ8GkrybHtqy/AbwT2rdjaDwpuEyo4Hetb9SsqCiFGVWBYwe480S7RlUK5sqUC&#10;r7mMhuZrLHbcMiGnAqC7IXoiTyZyasdKjXAfcTceJJggVHKkFFW6A+25gsWz4ExUva323m0fJbma&#10;2vR+lh7ZZGhQI2mZpnUemG2hPUF6YH3bZ7mlf1KuqDeKSNU9pItj2gMT1czSFxUt72mSxn+orcL/&#10;AKHeF24MOQo6+RmlbPoNwk77YlEnzzVvPD5EuTuqZq3UQ8lmPNefT3FgFpzIraW9AEpJInDLMf2o&#10;6+lWlZCrEz9gif70mWqiiOdGqJaF1cgAyRiiDSsytiGGPyK3Me3p9/tAMYyCMKasRqUBV0VerGOQ&#10;1Keta6iUssTQ9J6NrndV9gsIkheafX0jVb2MZJBzx+BW7/zS+7skArnecTNZbW2wudpJEREg/IpU&#10;tbN/8Rbmv+40619LXiLsdKEgkR3NFX6WdXySqhvuI71uP8/CqvuwNseWI+aZva22NhdmYAQk5Anv&#10;FB/UZWV9+le41FfpQSCu65vcR8fJq00/0Cbq3CuphnMKh5qzs+oKr9Fo4Ujn76bt+sqgHHTk5xH+&#10;Gp9zO+hD1ML5mzXb/wDDjVWAqJeVm4K1Q6z6T9T0jFHsru5kGRFdQv8A1BZNslFZVVJUzlZpa/rw&#10;1o77cj24J5+7wKOGfOu1Y77+NriTZznR/TF28vXc2nbIirbTfRi3VBJO4GLhGCPyOa3BGRbbPauM&#10;A6Bdh5bzXtLrHXcRaBFs8jpmP8VW8uaXToVPV7WAt/R2ihbq2SEDbNxA2t8mmR9KejrbvXF2k2po&#10;t3XOplohyCy/bH58zUT6iyB1USGk7gAZB7RVLHn/AO9mSWri3ymFs/THpXshgkliI5GwcnnM1HUf&#10;R2kuhTauFmYYJaIB80uvqd2zbtXRZiCQRO7cDSev9euLZRFeIB6gImfNLnh1HamzRDWY4r8kyp1X&#10;0Yv22rpY7oWYOR2pHVfSd0skEdwQO0Uwnq9y0WYJtIAE/wCFv8VML9TXBcBe4N3dl7kUv7mePuzR&#10;HVxlW01tvpTWpZ3jTsUJmec1XvY1Nln3WyCBH24ium6D6vRXtLsBLT95IE0/qvUdBqAodQwJ/Z37&#10;xJoo63In+UDZCUWv7kcZYGFAkFOB+aDbswVJmSCT8fmu2aXQel615e0FLcQxEfmltR/DjRFwLeoc&#10;q3nMjyPNaoeQx9StAVXdP+DjVy60Ae2GgGNp80O4kgOg244Bniun+p/ww1ulsC7YcXELHao5UjzW&#10;l6j0D1NIFzQOrskFowRWmGqxT6mi4p1ZrjK8W9p3zOT2qVtjDdJlG/E1f/8ApWq2qP5ZsrG4iMjx&#10;Ser0F60Fa4rDEAxiaYskX1JBXxZWafoZiEKq4JknkijKVXJYEcGaStalhEoYUnBphf8AsSVKrM5F&#10;MAsfUlfbBCdQ4btuoY3KAGJUEHjyPFLZZoLzIifgVN2X3HBBkLgkzVBbw1stJY2wsZg5BrARgqqQ&#10;AILZE4NKINyvuLkYndiKOqKxlSZQYDeKhd8ktjMnUgbdgAjtR0C7htwQcgjml7yjdv3sBEx3k00p&#10;bayR0r9uO/zQMJg79gMpKyuQdk4mgM2yGK4AwAaYtsD7hIhvAoUrJQsDGeIIIqJgSfIEqUtzn7oz&#10;xUHsdG9TMnI71JW6BvzLYPiom27FjOAYokwbBM67VbYQY4op9pVBVJbacHmDXm3Iu7GG75miyq5C&#10;kHt2qyyBRVDe5baAoC9smoW1YFAS4Jn5xU9LtuNcck4y27M/Apq1aEStxoLTnNWlZNyXsUS3CrtE&#10;nf27U4ln27lsBgSZJ3Z57VFbTKXSMkEkjxRWRmtJ2XEkDLRS5MKDT5H7YWZ2xiGzUHttCgKwz1Z4&#10;pb3VVGDJz9vmmLVzba/UkHkZzSqY7cin9va7I7MCpkk8MKnDOiGcMTAXt+aDfZUd/bYkkfv7zQ1Z&#10;S4cAJwIrQIbGLlp2KnEtgqTwBXjdVSAZIWYnzS4NohhJ5isox9y2Qcqf71AWw6Xh7YhTMypravp/&#10;l2DEwf7z2rVGLHYcAHOO1W2i1Rttb3NIYkkLx+aVljcaIpuLTSO16e8dkq0XB9zdlir460hjek9I&#10;wTwT3FaL6I1xzCqhBXBmZFbza0qOjF8sACxju1cyUUjZjySldFf6nr9TbsPt9se6OkxjHx2NcJ9c&#10;F331IQCSd0mZBrsfrujCBTuMkcEYPgVxr1wXWvF2ESePBFbtKkkKzzl0yosIxJQDGAGPxTIUglQ+&#10;0DzwBSjB2RevvI/NMCFlTywnIhTWsz9hbbXWRwH6pkgjkCvAsWJlsj8iajZO4QXOAe/9hRLa3GaJ&#10;2iP6TUC2syUa6WVbwbE8f5Cm00DlGfZkACfEVYaLT2gj70IYAZ7A1dWRYEFUYEKaTPNXFDYYbX9x&#10;ouo07qC1wbmk4UTWLNshXIv9LEDbW26i2HWUJUhpiMkVr+rs+1cDqgVAefn8U2E1IVKLT+RS4/IE&#10;ANI6vis37ysoVlEAf1FRnfcOSQmQImaHA3K+yWJmO1MBC3LBGnJZFEHkHmaCj3ZbYiyYjFGZQGX9&#10;MAEwZPes3CUc9SmMSvBFU2WB2OwRFtSRkkHijqm8ygCx9x7RWFIW8HJO3M9gBRXCiArQWGFNUmAz&#10;Nu2IY/tCwvnPeoew8G2s8ctwYpq+LdoW9iAb4nM1N2LrLNAUc1aCtFeSx3ubWQACe1YW2AtyO5H2&#10;1lwWkMg3QMjx+K2fQ+ktedAqkcHjk0M5UUlZrX8o7qrIIKHK+RTdz0u4C4FtyjAGGrqVv6Xe4wJt&#10;m2rL0nHVBrfdH9Iu1tSykQYJVpB/J4FZp51EOGGTu0fN9zRXEZSVKHBicqPimrPpN220732MpIYi&#10;c/NfRqfRdqySFsRvBSSCYYZGDOKaP0Uqqzj7j0hICksPCmgerXwXHBL5PmU2Lrry3V38xS5tKrh2&#10;WWH258eRXefUvp9rVlrfsQWcABQZI71zH1n017LfYQhBCwM0yOTcXLHKDps15GTb1wxmR5/FEA7S&#10;FMCCRNDbSoiybgMmDJ7Gpm2xOxepuc9lFOaL3hlVSRKjA7Rx3IoN+40lm/xQPnHM0JtvuWwAwgds&#10;7TQW1a3BbCKRt5nufIFVQNjTltqidob7vifFCZgqAC3IGSTwI8UV1D3GG1ojgiBNYVmAZgDIGAYY&#10;AfihGLowrbwWYbIIIzz80T3LZtdYJ3nczTwB4qartSTBZjEjjFS09lrlnDbUVoKkYPyKFyQxILbj&#10;YCklSI4yKTS9sRX/AGAHYAMs1WCOxdEJ2svcDkVJ063YlQSuPFApBTjwVVuyhm57rDMnwKK7zcWC&#10;HbdEmeO1MMwWxEAqGB2kZJ81l1dYLNkwZERU3ASiI+yULNjcJ3ZkVZ6Nbl1lu7TExAECPNAWbjAL&#10;aKy39KYsoVuN0y8RzED8VGSMf2bjoUGxFW4u1CTEcnitiW6wCfqEEKdp24yfIrS9NrYVSu1oWGVe&#10;/wAmrjR6u3bCidxndA/Zu/NYpwdnQxTVnSNNdhXZ7ygoApxI6BIMf6GqHX37twi50Qx4H7Ce35p3&#10;Sa5rAuruZwqz9sKZ4nxWva7WbbbAXCkcAgRmk44XJj5cci/qZNsXDtLE2+JGYrRfVEJV2UqvXu47&#10;Vt9/XNbRmZkbdbJ3RWj64My2XUgqeJrbiVHOyu5CItW+syWBXcTRNAqLd3ITuJXqbtNQUoDtC4kh&#10;p7TT2h2pdUXElCdyjx+aexMovo3vRek7c3RuXliOPyYq/sppSlz/ALZV+nby08MQeBVFobwFlrgX&#10;rI2ErgGas1vEKfb06FC23cBBlvJrnzTOnh2xR7W6AW7V075KuFllhfIY/JrlXrWkKXnTe21YkrwS&#10;cxXXLmrIs3CEBUoBIIY4MAGuV+q9V1xtYb/u4ifIp+lb5sz66rhTKS67AIjAOCcTxQ1uksvSJyoH&#10;YR3qZlW9vbu7z4HcVEvEkAgAzA5zWkyIYt2HZRtxAg5xTL27xU7bgWMLGDNK2bqguiqSi5M9zRQp&#10;dN7vCq2B3YeKg2L/AGeVwSu9WbaSGWI5oYte0EbauMGDG3NGYi452yQIWB4qBQw/2qFfK+ZqmWKu&#10;CjkOQyNgA0zlLwbaQSOlvHxXrqBBBedzBSAsECgXwA4ViQRG35g1aQpjDe4oW4ykeCOdxqZfYQwG&#10;TA6jkGhJcJhdrDcSQCf9K9bQvZWSCymCpMtmoCOLu27ZXfJfdzz5od9WljcOVwABjFCS0kFy5X4H&#10;xwBRblzeCX3GRGMiR2NUUn2RsrutAtcYoGBmPtJrxtIEuO1tjmF7Y8mjJfcm6pOyM7RmRQJdwN6s&#10;weCSvAj/AJo1ZNwa3HuhmZW6dv4/NTbbtDGyDiAPJWllvspVRb6XwfNRVLrXAu8sFztPKt8URe49&#10;q5gMLe6FyIgkCl7qhwpg7eJ4yKled7GySSx53fPaiNt99NpJAnd3ifFEgGBa01q0hDCGJERJUeaI&#10;j7bdi1JORLAYqN1TbW7N4w32nwB4HmsI4S3EGJk0RLRIuqMwnuRtI89xRVAYIHcsy5jifzQbxD2y&#10;4fcF58mfFMK2yNs8iZEkfFU0UpFnZuFzbC5QYOM1chLe4JKwAdxIgNVJpTcS51HmSIwAKtNO2Fc9&#10;UCFDn+5zRRQ2+LLGy7bggdYLEjcswOxo51Jtm4Q7oq5I7TVarQqM/wBrqRAyfxQdXqV3WlD7iEEc&#10;4+DRbUZpTZbr6u43BWOWkGZUz3oGq9VDM2wFSpBPyPg+Korl2bsyfsEkYVYqp1jnZ95ktJHmeKt0&#10;kCWj6gww3gDlSe5PFWAYe3YbYPtgsO5rW9Ky+4p4thMr9xB+Kv8ATn9JEVjbYyI/OQazSiHF2WZ1&#10;N1i29VKbllwNoUip6tV1Fu7vYhlgBRwdvmlLQdFZSdy1O7fBtQep9wILCCv9KBY+ejWssqo1HW6d&#10;iyBgIy2+In8UvffIAQISB5I/NW+sLe+Tu4H2t3WqX3+sKrNG04PMH58VpozSnyyDqqXmCOGVknHd&#10;6zaXdceDgqOk54qd77gu1QiCSTjnxU7rW12Ox/Ub/KiQFFcpuup2MCN2CMZNNs43OsAiImcCoP8A&#10;p7lFvPYdiPNCv2BLQBPBg8USkDsMWrI3K08E7oyT4JFQ1Fprp3EwzEzGCKJuCCeIMMxNZKi2wDcH&#10;JIqmyJACjC3tFrqwPyKzbYIXtwJMYOc/NYuhklhLKsD5zTb27aBXdCGwFnJoGNXXQC2CoUrDODBX&#10;sQazcREMKTMwM1hBuIhBJP7TTNvSMqM/t7doHSTOfM1TkKyJ10DVzuXqO9R3qS7PaUFmlsHGIrD6&#10;a8Gti3bGe8zz4qNlWthWUSEyROalkV0mSWzsDfqjaBgk5FEFi6ZYr9gwRwaat2lZjFrFzERwKsbI&#10;S1ZYAbtsD+gq9zRcKZRNpyq291kjdzNKXLbMV3nBmFraDpbDqoRbhYyWnn4ql1ejVGYOzrtkSRMi&#10;pGVl/lFrgryArhhuBVMjsQaVW8QV6ZJkDMSaOLSIWO6HOFDeBQ00pf7QzEHAjAPxTIqy5SYNUR32&#10;hRPePI7CiNdVN4Y9gSIqys6G3ZYs/czTTaIbZG5k2yOzH4omgFGTKS2WV3XbuDKHE9poltmO5iOc&#10;EfAryqy3FlGgngjJipCxbRllXZjJInzQEpjGkuICypkgDPceIq1tNbF3czFSOqWzMVS2mZCvSQwJ&#10;zHM9qPbsmLjKGftJyFoJDISaLUatHtqTMF9ogxtr14tFvZfAVwYJHbvVbcsC4UUXYYncYEj8nxTl&#10;n27aqLkHqKiP9RQjN0/gTe04hd7KwXcJGFnio3dPG9lchsMxnGfFOPbE2yju5BE+aWZQz/1IPmiA&#10;TAlP1klCTjfPBp67e9pka3emYXaTiKV2iXGWDNPVmDQdmwMrJk8ZmptCeQf3hjcmQGO0f+IGcUBk&#10;DBSzAkkc80nttlWyx8SciPFNKdpRyN08fEVdCnK/Rm9cZIPvQO45JmlWVAzZLh0OeyxRmZrjhQMr&#10;AMjmvMoDkm4Os7Qqj7ajQUbowBaAVCCoNvHyRU9OwedytuVc/M1G4GhLZErEh1MxR0LAlFdC8ESe&#10;8dqFoahj2LqytvaVMZEHFTZ4RnCbiogk/tP4pfT2XtsEtvxkgZgms3lVtzPcKliFPg0Ifpnkt2ST&#10;1nMdslqa3IGZfexEwV7HtVcXfK7YCYBAyR5FZ3KFEvDNgvRCbIvcBO/eszAx3FQVDad5JKgAB/mp&#10;m4Hhd4JBMQMA1G0xkgsCCJC+J71Ccg7wLC3uB2xtkY5rC7Gx7kgQT81Mq7KpLBoMZ7VFXUsNrElc&#10;7agEnRLq/SKwBJBnGRUHVPcEODaB3x800umDW22Ak7ixZc7Z7UudOvVvWMS3aatFylSXBm3hr1wo&#10;0t45ii2NQts2lDNAG4mZNAsnblUYSIJPivW1Qt1LsdQSJpiEypmyLrLlxQrOVJMEn/DRW1yK6r/M&#10;pC5UR3rWEClHXd+anbv9RlFAgAf+JFMTLg/0Xuo1bD/uwCXgGqfUh/d4kxBB4z3FJhrp3qVBAmTy&#10;TFNFtxIK5DdJ7Qapl1dBhdUIxG1twCnJ80FXC7x0k7uBy0eTQlumxcQlBJBkcxUbVoy72kjcM55n&#10;xQE2jb3nSLm7dbIkiY2g4pNTF1l2QSenPjzRg1xyNwQksQcZxQb6XSAAZjcrZjiqLsxu3Bv0iDME&#10;TIx3rJLuiN0iZBK0NLplF9tVkAkziaIqFiFjGWDEYBq0i1JfAGAAF2MxQ4H58VIbLtydxIAj+vFT&#10;YsGIdQGK7iwzAHYUv7SNaELMrKme4qUTcvgmmTtnbtMtOaJZZUdznPeMml2dehRyMyfmvXXIQg/c&#10;SYMYAoWilQawylAMkPgijB/bYHb7kdINIXWe2UIKEiI8EU4dwUD3Ni8jE81EEpKzHuvJ3gbmOABg&#10;CvXS4IPtwxMrHk+amoDMMiRCyKlO5gRgQxhj3GJFEi3QHbdJYBesuJI7VL9QXHVVHaWNQtPtO5tx&#10;cr2OPzWW90LjlYY7sTVMBSQzc3s/7SA0ZzFDuCd+1N/OPB81NWC3C3kAAdgTQktHc7O0AGCB/lFC&#10;HYO7ZDe3NzaCOo8cV60ovbUZgAM9WZ8GioUZGkAACNrcGgm6Dt2WwQo71VFhw63VDEDdv2AqIqaq&#10;VlXtZaYYZmKAxtoABbAUEAU0bxBG3cSGmB2q7ZYzpujaxtbRkDvk0VrlliwfcYUmQOT4oTXU2Ss9&#10;TghhOI+KOGInbdOTIUjxVhXXtBtClq4RkBthkRJJpt7Nq1sglpIG+f296R07Kr77JXeePzNWLahH&#10;TYttRG5nB5n4/Joa5ROGndFcwtm66kAKBtnyfP4qF62zdYubCogxmZrxYvuOxAADEngHkjzRUKIt&#10;vYWaBieKakhe1FOi2rJKwW3wGgznzQRaiOhTPDeBVhqrzXjGxFjBAgZpYsbZ2Bht89hVplOKFGQF&#10;1DmFkYJmYz2pdLqF3dVAWabFshkDAMSMMvYUC/cV56RuQgKAIkfIqwaZJgPbYleGmPM1m3LoJcAK&#10;OqKFcYOpwZPHj+tEZTvl2DxHTHTmgbIkYZVe7KqTjp8zxRmtMxaY7AjwamUUopJVRPbsa8sG60kK&#10;Ywo5NSyKJ53NxlnLxBkVBLZW4xiVWQIOCP8Ams2J9zMNK968hO1mt28fPkeBUY2PSAItkshdFZWh&#10;gJyKN1i0X3DbcfKk+KyUVzbVbKyGlzPBjBockQSpdgCFXgCaosce3vDgZJEbeYI7V4OXBS4sCFHF&#10;JbDNqccmV7GrDT6kqrbm3Q8eCKhOLJ21tlXIBZphpwQfIpdrUqoYGY24zRldVBYPudixz58VCRbt&#10;7yTzLEVAGkTvWVBUKIDKO0EEVXq4mGYGVIMiRRyVLr94Uz3mfiouqsyAvBPKntUAAqG2qwAEdJAp&#10;u07sR+rIwAo5oXslTONzKZWeTQ9NbQhCHyG6t3FUyUTVWtFQGOwmSDn+9T9pw6lTHMRwahcPUqG7&#10;9sgxxFHt3rkAkHaphPEChsukRFq4CkCRMmOKNats13bCttbAHmvMjE4YLmefumsWrJaXna0EVQao&#10;jbhzdZk8iBzK0dWJw7lcDjvNALPc/cZ42sIFEZ7AwyQ1vvycd6lBD2nNsQ7naq5ioo5Xr3Bk3/aO&#10;ceKjZvDAZSASSfwfFB3ggJvbkkYGaFoZfQ1qywtjaoJ3Ez+6D5NYaVYNwTHJwTSjj2ipnbP3HgNW&#10;bqKVXddEz9xMhh4oSxra6s0218kDBpq0haxbJIBmCQOAPFVyFbNy7LkkgbZEirSwGbo35zPkBqXM&#10;KHYU2/aBAUwDMjJbdRrtpbKnqy0GRyKlb2IrkliAAgjkE1Oyqqdlt1e2D1MR3FL3GiMBm5ZKqhG0&#10;jYCEnzVZ7llUH3H7mwvHY0dLyAECSJkuf9qUvq3K3CpUwcTj5okwpRRG3a52v7jsCEE/7UDcyoyq&#10;oI/1PeKNbZRce5b27kMCf9aFcV0NyLiggSFWckcmrFNEGPQu22d0dRByTM0azecIWAbqkgcwaASz&#10;XEZbqKYJA8k05ozttEm6C08VJS4BikmS01q5btkmTjqMwZbxU77Dan3BftXHBPmhNeliRaDMCCBP&#10;IqRF3JlSD/i4EUDs0Jxoy1u5tYMpkMAY4A70IqBcf9UjYJB8CvE+2xDzGySZ4+KLblnLC8N2wSp4&#10;qmi/x+DLe4du66twB4C8TPc0veQk7Dt2A/tzFTtzacSA4JI2kwAfzTL2i42qZ2wzrGT8igJwVxIZ&#10;mOwyY6mOI4qeUbrQFY+7yaO83VbYilkU4JwfECpe2tu2oMMYO4AyIotxROSubShhjJxxzVvavuF2&#10;K5YE9R/cB81RFGEkY4PXwFPen9NdtFkaRtCkHORNU+S4VuL4gbFB6bhJ/MdqzaW3dk797ASjAd/k&#10;UmLqXlWWZmjapbsPmnt1yMXBtXmBEz+KGzVstGEYMYAJc8rQl2BQzbtm85GADxRUuh7rMROM9h+a&#10;UBuEOEu4JH4BorEOIe1b9m2YVQSYhv8Ay7iaKdyMiomzb1GcncfFReyjmHQ/qZOJCH4aoqi4ZpIj&#10;aDOPzHmisDaxdrqgb5VypJBIyx+asdAiAn3FB3cBM5pVGJ2hbYYwFK8cmf6VK3cFpmgOCjYnNWmB&#10;KLo2DTOlpSxTakwojdL+B8eaRuC2mFW4EVsSZE96hcups2pvm4eksePP96819UCBbgCw07v2P8/m&#10;mIU0Dv3FfaNimTuggxitR1wuObpa2vGR8VsGo1YSJdWe2g3AGAc4FUd29uDu5hRzGSxamIBpFWoU&#10;BH3HapnPMH4pgZ9syzH3DJGPwKXQi8yZg+WG3AoaMwuNuP3OJI4Ao2ikx5bl1ShKrBETkBT80wz3&#10;muANaVcQHB7nvFJruttO4NbJPQciPimHvA++hcbTxu5EZ/tS3EdBntWLQFtftPMD4pG4oFqVXn7j&#10;3J71Y2rK7tmwOQm5ixoEG1Kb+liGbEc9qi4GzVlLf0YXIVmbvu7ille3aXYdwgSAuc/mrq683bpE&#10;kTmTAFVoX2CFZh1QxQckDxToO0Y5xVgU3u2UaABE9h5qRRmHthpYAvPx4msC4AgBZpLcd/60e1Z+&#10;3auzuZMTFQo8ttmYXAICiDnKzU7KN+1C2do3HMU5aSzagQJY9SnuD3ph+gqgjZO07cx4NSwXZX7T&#10;ZtyVELchQPNWNhf0A2+5LnA8GrW1pFc7iVJkHDRNSCKttoaRuYxHDeJpMpIdjTKC5ZAtSysQBHPe&#10;hB4UL7RQkTM4FbRam4q4DqQQ4jwMxVTfW2i2wGOQZLZil7rYxQZXkWVkAkt2IyDSbWGdWDoR0gxP&#10;NM3ruwOIgqZOOZqF1SzAzJJiBTUiOIpbUrbUBSxPDUbT2HuKB7TKZ3OAeQO9YVMMm6BxBxE+Kb9u&#10;xbJX22IGJQzIHzV8Gdx5E3uBHdyu7GF7ZqJN0dGGBMuB+6asQ9qZKhgBOOVoDWXYXWFs9RkMDx5F&#10;RskY8iYcKSEOO+3mn0b3BaVSZUyQfHmlGUlVCoOpJyIzTtm3ePtRCdJw3gUuTNEUxvcn6pRwFI5I&#10;wKb05YIN23HjB/NJ2Xtm1kCNucY3HiiofZRDuDHkx+2sskaUxm1e8N8j5E1Zgodot2z94PgbqQut&#10;cusSlxDKgGOMDgVlRcCoQsAiGzmkuhnJbo3tkqBvBJfYG78YoJZWKoEJgyEIg/3odwjczIwLQfgQ&#10;Oai7cFnLFUgZIYk/8UsZTJF4lUw4MOrf6UfTi/mVa3GQwODA4ilrCC2lxWVl6cTOZ5J81Y2SbEW8&#10;s4YlSBiBVMnJbWb07Lnve4IEA8NB4+KeBQM7pcMglio+0jmDVSqMpACyuG3Cnn1rPdYFzsLDbtEY&#10;UcULQURohr1+Ldi2OjduP+CqnUglSNgY7TJ3Y5q5KLvY+QNpLZEj4pLUwGA9xbbwQY+1ooA2ijsu&#10;DbuMxYMvS04kjxTGms7LLkT1CTABBB8mvG438w7zIlYVhyeDFNXrK6dg9u/uBUhUiInvFGDFExpl&#10;ueyEtEMFKyThRSt7SMUghVW1kT1kec+KZtSjWzBKjBcdv6DgUQ6Uqj3DcALiJ/xA/igtjolALINw&#10;AoWBUkvMUF5VXC7TIweJzzFPavTtbKjaQd0BQdygVIaBrguzGyARH7Y+PAowKFSWM7UCyVCg9ooy&#10;q5IMTI637fMCm7ulsubZFo70+15hWHmpPbZEuz3MluYPYTQbiOFi15bb2gxZ3KCc/tiqTXNtB2y+&#10;/kMIAnvArYmtXGRelSFmSDgA5qp1NpQm5HAEhp7we1MhIz5YMopUEuu3cBAnggGDUrzA3ZRekxPb&#10;afOKlfRUNvYkhlhoHEZpIyVZd4USWEnuK0mSmvRO3qBuI4lo+DUtS5tEj3A8fuAyaGDtNqJDwASe&#10;oCkr467wYYOJq0XzR68N5Le5sIWJ7mkHdggOWBGf601L7VVi21kIxkrQrg6Bzt4ANGhDQ/pLwFxQ&#10;joA64Yf6VcjWWxc2sBkBYzEitVRCYBt7cg24p3T5V9rs+3lgPtmqljTLTki8XVmGU7drGPxHik09&#10;66AA1wmZI80NLFh1VS29k5HbcK2XRNc3qt0fj5XwYoUkgqdqxCx6WfKQxJYAAbRXr/pD2ivWocgD&#10;YvMHvWxC6hYqgVDwAB385pLWMqm451B3KdjN/iok2N2wrg1v+USwSbdvCYiM5pO/YYuWgMABMf6R&#10;VrfYjYnudMZ+YqnvXDCgIeIEnj8CpMWZt3J9wBQkkESMYq0QEb13BlCyZ7E1VJfZdpCGAclhEDir&#10;O0y+ypWYYwwPM9qTJGjGFN60Cs3OmMYgSKirPcVTaQPOZ7fMVK2uxDcWCiE9IAJG7mq/2lUOwfYT&#10;HtjxQ0MsX1NktuQTAYNMRBHNUesZQWRsKwnn/irzWFn3IbQbIJWYGaoNSntB1SAIGabjM+RuyrvO&#10;jCQCo247mqZxmJqw1FyWABPQQBiKQuPJaUA3ZgVsijI+2DgQAo6pyad0iAmTiD24pMgAbTz8VfaC&#10;w5KEDBPihzT2xfIWLG5PoudMtwqrbtp7/ir1ULC0YdV43cEmk9NZO0TcLE44iBVnbQNdVGdoXsK4&#10;t7pHexx2xHNMjErKDE5BrqP01pHuhmgj2wAmZJ8MfMVoVkbgSUKqOWHGK6t9N2xY9u9eEB2gbcr5&#10;yfNel8Pp/wAlJnmfJ6mW5xTOnei6S7tUFGKJLMdwJ3d1I8VuO9EKe3b2u6Q8ZIUeJpD0W7dd0Xeq&#10;meIyRyJHGaPqdXau70YlgAxUupkt+ewr20X+FnDxw4rvkSe5btT7gXeBhSZ45Zq5Z9Va423vYXK4&#10;MywNbtr7t60gcoiswlGgNtA7fmuLfVOr3zDhtrbieGk8V8+85l35O7aPceMj9rBe2vg0H1XVvbN0&#10;sctmCJP5FaL6lqLiBidoXEgVsGodsfAJacx8Vp3qN3duefuSIHEiuTpcdyL1s6hwxQuUZpkA+eKa&#10;VWD24tx4ilrMhNnKg+eactghNhiJmZyAa6L4OTAVvZLMqkru254WoKqFSyKImMHk0RlQoBbduc0F&#10;rKpCIJ2kk/PyKiZHIw9u3C7uGGTH+9Vl+wYDtyIAMcg067vtXcdwHaYmlbqly082+xpsGA2I3f8A&#10;uQyRjzQ1WGAnjNTdpbmDFYBEkqRB+K0AlnpmIBOwScTVjp1KjaCf/Eiqe2mx5kR5qzSfayBDGQfN&#10;Z5ug9llzZ0ylSWJgGMfPeti9J2iNqNuOQZiI+aobV9sl+kAgCOMVe6DV+4hAMQZ8g0EM7QeTTQkk&#10;db9F9XSwcXLilVJdgYXPzzW6J9S6UW1DC4AMgpneT3k1yj00ulu0u4EPlSP2xmM1cq8IxUkAvyBI&#10;EVuWqySjTboVke2X4pI2r1v6ivXVNtVcIggEMCSWyRPauOeqWnuXiwYsd855E10/T+k3NU9kpbDC&#10;4shQpg0xr/oElN92wSrEQFGyCO2JmuRnbczoaa5QbtHCLPuoZtCCHP4Jpxtb/jcgccwBWz+qfT38&#10;nC5ENEDqA+JFcy1i3LU9QK7iVY1q08eTLmz1aN39A10alJKAqJBIwQK7z9HfUy6W4p3gsxJKKIn5&#10;r5O0+ruBwXXdjpjEVvXo+svm+drxA3dQ4jxXWxyRxGprI36Z9saT1i3qluMLp4JIgmQeQPAp7/0J&#10;rqo3QZTcodIgeM5NaF/DXVNqNVplu3GVVTHmSMwK7J659QOlr2+uFtwJHZeDRxUZ+joY5ub27qpd&#10;s+dfrb6Ra4o9vTEnaSZHB7xXzLrvTGtX33AJDFVO2vsH17WJeugG6w3gsBkKynkivnv68s27dzTw&#10;VBljI+DEVi1MqaofPSyUU3L2an6ZbCqR7aBUgbxkmfArrH0wpVN3tHaFHxtnvXHPTboWbuVaRGIW&#10;a7R9M6q7buvKNOwMZ4gUOOaklRcI7a+UdJsl/YZluKDONwgt+a171j06+9xtttUZgsqeSK2SxpGb&#10;/uM1sAAMyGT1Z21ZWNGdTcV7iuEkT5gDsa2/aEyyStpds4br/p+5qC1sWsjvkkGqS56Fd0sXSgKi&#10;AW8RyIr64t/R5uxdu77aEQoGN0dj5FVnqf0DpEtLFyNpO4rwAfAHIrnZcE7tSNMItemz5W0uo9u8&#10;1sIyhdzY8c80W/8AUBAQw+6ftMNnyK2j6y+mDoLgKuFCvggwSIkgiuG+qa0brwDCQ0L24p2FIy55&#10;NctHSdB9SLduIpuDduieIHiK79/Dn6vt6e97d17bLcIRVyDI8nyK+EV9aNu7jktO41u3oX1Bf3Mt&#10;u48hSxjk1rhl2vhmKUncZVyfp9f9fW4gt21OwAM6bpJFaf6xq/cKXjeG9rcoo6QRECuIfSn1pcvf&#10;y6tufYik3BjB5Fbn656411Wt3AGKrgD9oOQZrZ93elZrWSOSNts499daXdvS6wYgQs/ur5r1fprF&#10;3IPBgeDX0R6zfuuq3HRW3SFz1Y7muV+t6VSzXSwUvDNgZIrmZ+JOgWrXHRpVn0q2wcQVYGT5NdK9&#10;G0RsC0wRh7g2g7hH9RSfpVu1cuM24M4CqxK4zXS/S/TWuEJMhgIiJbxtnxWbHNbuWXCG25eqE9HY&#10;um9u2mEOwLMqccmi3NBcZCwtXW6sZ3KK3r076aa5aVhb3EggSxlQDzIroml+mABYS1ZL7/3ThGju&#10;B3rqJ2kZFCWOTnXLPmbUegazZa9u0zCTu6ukT8Vqut9K1Fq4jXdyAEgDgt8gV926P+H76hh74YXN&#10;kHdiB4gYqi+pf4baN7L3lLG4jbEISVYjtFZdTo8suUka8WbdL8j4nt2SSA7wSOWrZPT/AFCyjoS5&#10;gYgDg/NWP1j9LN6bdZ53KrDq4Etmud3te1ln2wAzSduayY4OL/Yc8sGzs+h+r7doadU1d5gGiRAA&#10;FdY9A+rdE/tneS+QcdGexmvilfVGDIAUyZgcD4IrePRPqVkdmBAZc4McefIro4MrTX5CZSqL2uj7&#10;2setW76WbgZDDbWRokAj571qHqmodNuz29iOTaRlwB4FcY9C+sb5GHQKTt9snJBrdv8A1a5eVX6Q&#10;u2ZUwp/M1vlkc4CYaizRvqPTNes3HA2AKzM3AO45ivnP1X0y/YKymGJKj4NfRfrFy9fdTciCjAsS&#10;OOK5Z6npbTe4Rel0wuCa487UqSNeNRnO2+kcR1Pp56RIYySRxFG9O9OuC4G9ucjINbkvpty5eIhQ&#10;Ikg8tVro/TGdCBZSVwIMTQLG5CsklUvaLP0dPYtXJDBmEwnc+a3R7xNtFeWPsGJyGNM+lfT7oikX&#10;AJVQR2k5q1vei+ybLgknOOd3yAe1dKEeEJUHGNpOjTbga8LdpjItgNgQaMukS6N7jaA05GIqxVXD&#10;FtwckEEkf/Ux2oxBNk7G28KpjpAHz2NZc8GmaNK0+UK2xsS6dqHYyshTwKt7F5ou3SyMdskvmJ4N&#10;KtbeyE3GO7mQK1/WepFIOCiXQzKRlgRjIrPCVGmaaL/VPbSzqTcUTsUJLTn8CtK9U1NlfbXbtIAO&#10;DMk1S+teuFyzMSMQc5UeKpT6sWK9eQCYOa2wypRaMk5bmn8FxcX3pY2iqiASO8UtftXHLJaQGBO4&#10;/s/FI29WALZNwsCJYHtTiO7lwgXewnBjArHkLgrlyUHqKMi7fcYloLeDWn6xyxcqMd57RW6a6wAW&#10;JcgDjM1rN62GlYaTwvie9JiqY2krRr5VlK9MTn81bWILKQpLFc/Apoen32baloMVXBHeKLb9MuW3&#10;BzvImKNuxboZ0lpFtFgkuDJjEzVzb0q3bkMuAcZpCxbu2kVrg2ocRTKuSxbcWGJxkDwKTJMfja4H&#10;b9l0UFVDbcBjzSws7UEMATk+d1O29nSDZ3FvtLfNeu+0qKkGAuT/AMUvc16H7UU+o06PblmAdju3&#10;nBJFUri0hQlR908/61a+o6hd07YBwvxFa1eIZEzvLHqMRToJtCstXQ+So90nIZugVP3YS88EkLMD&#10;NVFt89Llcz5ij7wSu14z/ercAFaDHUsRbfZOPt8CkDcJ3Y5HEUzeIuIpcQwaBQGed6ssQMRirSLE&#10;22hhk1JWB4qW0AiMiJoCk7SNsyaZRLGpbENz2p/Z0blkEcnmkdINkMYmYq007HJVsqZYUEiQdkBb&#10;tkPuUl8ARUfb5CqQAJIY04OSzqSS1Q1CFZ2w0xPxQoPZx0VivwBiGnAxVtavKSCWzGJ/3qoDSTic&#10;xtGKK5CkcQKKiIvEhW4EMcxgVCf/ALmv+dIWrRWALhAiQDxNAk+E/vVWXf6Nys33ttunqZStUuvd&#10;nukb5HwMTWxj0n3FSbmx1jp8nzULnp4N0m0hxBaTijeWKOXKd+zU7Olu3diyWI47bTW1abTPb3Pc&#10;Cyogg9ieKwmmAZM/BB8nxTN0WwwtjfuWTDd4+ay5crl0Xu6LHTj2H/MtjNM29c1ti0hVKncWaY+K&#10;1hrxKBlaCzRHelZE3LYDszcis9MJ6mXBerrk3NJ2ksD8RUtRrbX6hLdA8HJPbFa8bwJPuOQVkCRu&#10;qK3rfPZuBGTVbBf3ZMu7mtFwOvvdQCkEjgVWanXi2ECt1KYYDlpoN60wYP7u0MIM+KhcZQoKWz7o&#10;Mlu1WorgBttk9+oubyRGeW4IFFtb7ondhRgcQRUQJgM5aFLGexqFhoZSOpG8c47VKLSRZgm4FBY7&#10;1zJEBaNbulUCb1kkzuMAfikrW8yQrrvPfPNNIw3bTaUsSAJ7fM0cYox5vxfCGESWtjeRIMg9qctk&#10;reRYcBhlW70kF2WnU3GDyCvkTT732F1wh6cJv4zRxRnyStKxfUOQxQAgMRzyKIjaZAVdGURxzUmZ&#10;33OctO2W/bULDspZfZiB9/IM+adEy3+Qe5aKB1FtdqkGZyJqNrUi1c2sJkc7uDWPZWLYWPcaN8nE&#10;UM6EKLTQVME8x3qM0qXXIfTanZeeLogmHj/SmhcD7pIXMsobPwaqPYNt7o3YYggHEU6q7Ulra7gQ&#10;OkST+fioVOnTLtDl3WGUr1pcMknsaHbNq2bBlmJBaeIoOlvMX5Mr0qBmQe9FLQzhlSR9xmJnkU5J&#10;Ad+iOp1EMTw3ZDx+TVFrU3Fzu3qv7VqxdbfvSFaMbDQbulCXbSgEhpkAzJFBJ0Rx3Jo11lI3bLga&#10;IkNSt2xBUMN6nIIwAfirW9pwd6k7Y57Eml9gKfbvHP4rNkXI/TJpULXQwUZxMEHkVBmdCgSVU+cx&#10;U/5JkuMLp2oWGe4NMWrItuzySvZTkGlOjcj1j1K8jwTG4GTOBV5pfqq+htMl9iAACYPTFa1fX9RQ&#10;YUx3yJoj226lD4IE4oXji+4hO77Om6X68Zry+7CDG2ckkd++Kk/1bbvG7dYSxeNyiCAPE8Vyu6ud&#10;oYExIgZxU7d9dhb31B7rPBpP9JDtIY9RkSrdwdi0/wBS6W2rezAlhk/tBp236t6dqTdVktswGAV6&#10;WriYdioCdULI8n5qNq84tyGzu85Bqv6WupAPVTaSOua30H6c1SW3uWmtOx2jGPzjigJ/D/0S7vl7&#10;m1R90wDXObHqeotXjuLncOQZFX9r1W5dRW9xsAQJnjxV1mXCmxbzJO2jeLX8KfSNUzJZ9RdFKAbn&#10;Xv8ABqj9U/gtrNFei1rbBUgfqboGaQs/VeqN1zdvMQNsRxWwj62vXVQX0LLvJMGYB7geaOOXUL9g&#10;y1MFypNGoH+FPqyFQGRjvnJ4/M1X6n+H/wBQWd7nS7+Z9shlx4IxXRbX1sN6nru7crxW0ab67wfc&#10;sILcbIXLA+YM1f8AU6iPcUTHrb43U/lo+bL3o2r0u9bume3cPIYRilhaZgNrFCcENX2Pe+sfTdZp&#10;vbvWRdgDYHUULV/R/wBOeoWiwsAOwG50JIWOwq15Gv7oNG/Fkc50pxZ8dX9PdaVEgTBPegXwqwCY&#10;fgz3r6Z9f/hXoBuu6bVkgmIn/WtG1n8J9fauBkuoxGEnh4psNfifboZJVNxOOM23bKkCYMd6nuCS&#10;PndNbvq/of1S2GCJkwer5qsvfSXqi2Pd/kjsHU0Ca1w1GN1U0Lm0u2asF9wDapZCZx2iie0l0s0k&#10;K2M5INFGivxK2XHJ2nFWGhsG1t3WmPuckj7Sa0RadcmeWeO11JBrOlBtsducDicimzYsFdwByNq4&#10;5qFu4FuXAdwXgeVnuaMFAdFe4ZUdJ/3rr4YRS6OHmySk7bKi8gtlmK7SFgR3pcFUIZgZBmK2K/cD&#10;oSyBztJDHzWp6j72XYx4Ydqw6zEk0/k6HjcsncXOyS3dy3pgbiYzwBQ3u2xb2EkwsSMmlgURpCSz&#10;YryvcDs3tyAYMcVi2nWbZ64rs1ti4KLzWGte7uYJ0jgnxUrFmXXBUNJxXVfpP+HF/wBZuGHKoYht&#10;pOTS8ueGJXJmrTaTJnkowVs5YFcgEgHEhuIqPUgUptJ7z3Jrd/rD6F1/oWra1cUwBIIBKmtMY21N&#10;tVYgzExGTRY8sZxUou0Z5x2zlBvmLpowCOqbck42xVvoLCkMGEMRKkVUq7i6sMZ8scGrbRahwlo+&#10;2ncZz/ajYL9HTvp+81tFLZO0qAMAA966VptUXs9d0Q2GCiCFH+L5rk/prK+0hzvU88Aea2mzflmc&#10;XWCAwO+fNc6cYyZtxpRRYeqXUupdWSpLgovOR89q5P8AUGm3u5hjCyQBEn8ea6NqLeyyiwwaZLeQ&#10;fJ81Qeo2le0GYs0YjvB70zG1BoHOrXBx9rRWGls4ViPtortG0bpQgAnvVzqdDt/mAhhSR3yaq3sw&#10;CHtrC4iug1wjHCSkCuILh6JC7p+Ypy1bANrq4yT4BqvtoMBVZQR3pzTp0sG6W3HBzj5qhiibRpRb&#10;KXWLZAncOJp6ywO8bgQ0H8VR27qKu0XBBAE0w2pQOptsFkbSWFIcBu/bSLRbhZAzMm6JjvNa5rD1&#10;Mpku3V8AU/7lpbUFMBsN3NU+vue+CRdC7sUcIUwJOxAI/uW57yQAYIoTliFWTLnbg4phrTFEgA4i&#10;S2aAFxtNxSy5xn808WTYi29smGzDKOBRrenAtwpUqWPBprT6E3XUpdg4aSMCtksem2vbj2pYkww6&#10;f7VW2wH30aqunuAMXhTIgBpH9aO9q3JSBM8g4zWz3/TbiWxCLM4zz+RzVLc0oCB3QBJJgZg1e2gJ&#10;cUJXmw6vbDIgER2oi2g0An7RgHig3ma64ZHG2RJFN+nI12+7PaZgowYgmPFDfBbVejaPRvp9tWA6&#10;wCnPn8TXYvp76etllubQ7/aqETzjIqn+l/T7t57aC37YC7uMya776F6PdIlGySoIKCN3n4rhazUz&#10;T7Otp8EHsag18lH6P9Ii2LRcLbSSIDZLeO8RXUfTPp0KlgOiXF5ULKOhPwcGa2P0v0xljfbhs296&#10;8kjnFbdpfRB7dxWdrbAqTgn8AGsEptnV+zCMoml6b6XNt7bCyQxBV+WYfL8gVU6v6dt3NzbC6KxA&#10;DjJIzuz57V26z6NeN7UHZsaBGxz+qtF1/wBPBtMw9x1W1EAKFPmAPNFBi8qp0lwfHf1B6AytK3S1&#10;wFnkjaQrcKRXDvqPRXbXvQy3Bc6lEbdoAr7A+q9BduE3CAuOpAkNIr5X+snKvc6G8Swjiurp4yuP&#10;Jw9ao4oJ23+R8/a60+nbqVTtwO80OxdQiA5RgYzTHqCqNQyuwIPMUmAFhgQa6RnxcxRJHBsgliWc&#10;xj/xomqQ3IlCpAgL4/Br3uMLYcAbd2ZHE9xWJi13I3wJ4k0I5JBS10ooXMgQSMSPmptbjcrHa0hi&#10;3NLXFdtih1MTEHANRY7rUkKSx7GMUDCtDHWAQpZdvM5EfApnerEOHLKBIXiCKUW8R3JaJBI7eKOH&#10;uKqqHAUDsvH5oWHGaG23AgmSWBDeSPAoloKpC5hlIoFp3QDc6wwJmact3gl0+7tdlEsRg0uSNEXx&#10;2AVh7YJsPOYYdqEylizQpBjaPFGbUJBZyytwsZAFKOxYJyzJwvEqauMWInJEb9gjafcz2g8EcTR9&#10;RdUAtsy8S3Mt8UIBQNyI2yMjxTJLuunYMAv7TtE0ygFLsOloKRBCbew5zT2mBVyCdxOIPMdqYS1d&#10;tszXLSqxWQScfkVnWam5Fp5UuQMAzSZIagy67Uq0btpPSMnqA81F9arpZB2s8wu6YFEuWk22eQ/M&#10;kRk9hSDA2iyERkyy/wCtAg1/IXV3VFx1IVGZZKzgNVJrBac6YMXZlkmeBFWDnDr7ZfG5WPNV164L&#10;V/TjIbxE/wB6OC5Ak6Yqqe61wqAfAmM0VdWFDXHYqyEYHJFAfSlQ52EmZHgHxQ7LTAHU3zxT6B3m&#10;1273uLvDuS0Od2BVydWm11u8BYy20H8itDuanZAclREKYkfinbOrhrRcnnE5GPNIliZf3HZf3fUL&#10;du0bSkmRJAzB+K1bVXy6kbwZBHEGmlv7j1OBucyq/wCRpFrJKyLo3SJBEQKuHAicm3yxZEBGxt0j&#10;wMk1izaRGZCxcPkk4g+JprYbZB6lJyczQLrg7Isys98R+KYEnwYtFB0C3I/yn80csQ0MwDIA3Ehv&#10;AoKsDxcbdEwayzgWRtWWkAk0RadBnPU8XBO2AwFBZVFmChlTu/rRHJbDwycAcRUi5DIzEghYVWzI&#10;PeqoLeKsLQdD1w5x5mrJdFc6/eTBg/gfnzXtNp7WpXruAMWwWJGR48Va+w679w5MSxMVW4Km1dCT&#10;aEOybUMMMMcxS9zQWE6Lf3gSWY8gd5rYWu27ZMbpwFK4FB1iqEts1kZBEqMxVXZahXo1YhjZ3R07&#10;o8cUyVufuEqWEgYovsXJKbSFUDpPcCl3ZC2EdS5yAeSPFGBtJOpYgW2DErwvaoMz2nsgxbGd+04F&#10;GItmX2sCDt6f96rlOxdhDNJ4OR/WokBLgZs+zbQFWAZmIUg4Y1Mvc27CkkclcSPz8UNbsqoNsYEA&#10;8YrLMUdetpKwUGSD+aIEladUYDbknqnJNAuKSWVECtu7HlfFZZLlxwggBRzUbdu7cbdsVlMzDZqF&#10;1ZkuTzsyplZ4oZRtqmYgz84+K9sDsp2qvae+e9CCXAQocSgiaNAuLGwu/YXVVA/0FQv21W2XW9uL&#10;CZoClL4AZ4LHIHmmytlmAVoC8eZoqAaYTTako1tfeDArO5f21eWL6gKxbcy5BfM1QkptICv34Wmd&#10;4i3sfYY6vmPAqrKUn8mw6bVXlt3X9wDkcAjP+hoIubF/UPts2CFzH5qoVw22FIwdoOJ+SKPcLFwP&#10;aFwT90xEDvVbmFSYAm8jXiXDIxjaMBqQvAy5N1RtgbvjxTS3R7t4ZWBKCJpe7b3XLsbIIG4L3PxU&#10;srZXR6x1CCsbZKgYFWek9RUoBcG7ZnNUzqxIUuI/Z2LEVDhlZlC+cxNXQve0bGTajHU2IXxXtTr2&#10;JTDEEwRwBVRcb3EAUlew2+KheF1vaVroKrA2d2qIapsy72t9wAZeASTJmgXLkC3udFG/BGT+DRGZ&#10;pQbJyW/AFV7Mt1LbqDt9wkijsCQx7doG51G45gw3zRQ1vcD7JJjCnINAvXLjXAAiqpwO1WWl07kK&#10;txI7bhz+KjdAruinb3ERySVU8fmgMtwB4BMrJHitotellXFsgPuk7R2oGp0JtDetvLQGg8Cg3foc&#10;o8GtOwvIsgAKomPNM72vZiGkKPwKDd9sXWXuRBJH+VGVHdttwRFGByMX0uEswEzH4xRdEwNxdyBo&#10;U4YwATSpe8ZQkgRkdiB4q30rblACidu3qGSB5NBNtIOIzZtKm0e2oUiTTdq2Liai2w2MciTP5pdF&#10;m3aU3UtgYYk8UdIH6r6ciSU3DIPiBWRj+Cr1Vn2bdkgOG2lccR2qqW3G5RtBnInJntW1aksltAzM&#10;d4wWM4Nay5ZC36U5hieDWjD0KyfyPaRW6NpYbSZbdVtZaH3LhTkjnNa5ZvWgGtASo5PyKtRdDbR7&#10;h7SowBRTbEwSgXSPDN1BFUGDxzVRqv8A4It3A+NqiIwcZrLvgoybSuQZ5NY1F97qgtdDbFBIP+lA&#10;k7QyWRdFLdtDYhVC/ePms27T4m4GSZ+QRUfbx1fnHOexplf0UuqNudpXyBWuIu1Q0ReAUBhzhvim&#10;LGpV3COcIJkYgNSiAkm0xkvz4EZolkNe3KV+4kCBGFo2hqkkB16tsW37ggSRHJn5qiVSETbaZmBg&#10;RW03tPBubpBYAAREeIqvuWmtdZbbIAoHBiptOVletwkIA+7MY7miLcZHn3CLZBBHGahbUkt+ltAM&#10;nOIqQVgpaAqTA/5pZHF2gx95HlCIieYMeDWbTuVJKEAgwDGYpV+tm5IIETnNWFqyVJbcSAMg+fih&#10;JFyt8mLdr2haZfuYSGPM1Jmtr07SN3UxGSKGdRbO5gVVisx+e1eVjccwSpIyBmo2SJK69wpFq2eu&#10;BPJpd9OFuAEsj9/j4qWptowLNdwIGBM0MKm9mVnJ2iJyallkb/thhA24iJ885qNm+VXaA0ERkcGp&#10;XEW+VhRB6obiaApF3cDeCgHCzVpk2jruVKFkI3c/MUFC15yftaIxmoNyi+8XxG0/FH0905KQI/ac&#10;ZFXZEjNq+tq3taAhO6G8ivWrhQCE+4k+OPNGYpfUK444DdpoK3GVCvtwm6FMwF+aqxiRhWdWZtpB&#10;YTK0V7QHT7jFQm5iRwKxaAtsSTtzzzIpgKer9aZypPEULYxRFV60Q8qcc5hfFLXdjOiwypypIzTt&#10;whyTABgghe9LDoCfonpBiTIIq1RTjRGzPuBkXAH3DOa8pSdo2xuEH5oqsbJQCZYfcOIoqupXZtDd&#10;X3VATBsWwQxQgglitDgFXKpBkwS3A+TRtRYtnYCNh75rBWSWDlbOFMQZjuaoppGLJi8rBDt4JTia&#10;9dsi3PuqctMczXtO7C4LU5IkEc1L3ra7VwSpExzVxI0KupFvcAYLf514bSZN0jBXYe00V/cLgkgK&#10;TwMxFYAL/qbV6ckHAI801MF0YdZePb2yszWETDdG6TBodwb2DMx2xkDsDTTuBsLXZIBhQIxRFIgb&#10;ZV42segg7TRLJZLA2rALS4YyBFCS7DBoZsZjEVMBGAWDuMkEcD81CgRO0EgFmIkr8ntRHLBxbKbN&#10;sCfmsWSAjBbg3EndPgVm4q7jESCM9qhTYu11A0uxVieVqLRACrEmSxOD+aPZsC626BtLSp8kc1Zr&#10;p1dlV0t5ljGTBoG0iJlLcTeDIWZiD8VMLsRgQ5CwDH+UVaMtq5sUOYTC/wBKr3vBgzydsg8ZxVxd&#10;hpoAttzuhu0x3A8VkP7hY7SAPxJrzKQSfHc8mpAISruQBznvVlMgjgl3LEls8cRQxbZluFpWTiPH&#10;mppbGCjFm3SAKYSw1664WNpAwOcChoU7FLW021O6RBBxEmpgoVZ4k8EHI/sKuLOhDKoTr2CCO6/k&#10;Ud/QyjMwkqBkjz+KqgIuV9FVaSBsSVnIYDEjzS9z3juZgQBJBAGaMXu6YuNkFPnMGhNMXGUXJMSW&#10;wFBqFqd+xf8AUVGCIIYRPj80wbg2qdu8gLPeIqJVUiJK5xxkUVN1pXlcumAO81QaR4w4YFQEbJ+S&#10;TRGs3dkc43GlVt2/YCbAZyPzXkQq7EK204APYVTGJDLJdWfcIgkEkDdtFBWbQLJwx3cdga8zbfaT&#10;cQWUsCeINCW9BVQSr7DBjkmoiyV1xbNx3JA5Ved00RLjhAQMMZ/A8UC5cS6bYIM/bBEARRXuC6wt&#10;ISAJzGDUolr5GbrNAbYN0mYPNMljje3LZjuIqsush2qqlY+ZEUW82FYLhxFUWMWRbLKSvf8AEHtT&#10;qOXl3SMFFM5NVtx2ZCETsPxiiNehFTaYU/3Jq0yNIc3naSumVQgCtOaje1e1nDWgAFBUAn+9VrXy&#10;7KUfJwZOAK8UAFqWV23YFMTAtpjF64m66WUvKiAMDI5NRLWsYJQCDWEYJcd/cll+OmI4FAdx7aE3&#10;WhviIq0HuDM6gwsgbQUnvULlm0HndBkEzggVP20RAu9g5gcSsVgpdt4ZdzRirBYJbLuC208ksfE0&#10;vbbaXIc8kZpq6CWVjO5uVBpRC6G22wN2ahYJm0pVoWSSeexJph1th5cMsHInkUNWtMW65AbviKm6&#10;q6ke5ILwpFRIlHmR0AVhugyBPnzUelCAHY5hVFHW7aVVJWSXzjmhXS10kYwYDDtHFWg0DjdeXokc&#10;lhgiiXGTc7Ip3HgtisexaZgwvExG8+SaIVCkBnDJwWIEmoWCuC2pBZGDEZK5mpte/wC44WZEHzU0&#10;AVLjcW4nnOPFDW7aDvuWN4x81VEZO2pXYgb7ROa8xUmZ6SsCOB8mphES6HkAmBPYT5or2Ohw+0k8&#10;baqmC0LosOqqrKoUj8k9xQbtprQA3SzNEeP60wibR1OeiZU5McZqIKuAynYijKx1f0NQlEUtW0uM&#10;ASQJz8ihcqsOS0gxED8mi3VubXbIAMfI/IrzG6hZbpmYyPEVREkessjOwYLO4n+3cVhdQWCtysFQ&#10;f+RRGRjaUm0gPCxzQGAAUODtEMCOTVAuKapjyalBbkAgxjFSuxtAB3RmR80EQVXesKTFFQTcZVXp&#10;A2+IoByf6AsXYLL9AwJyST3qd2+m0DljAEUAAnYSAqq/TnNTe7CyokM8kqBj4q0CFuJcm4hIG0DJ&#10;Mg0f3CbZG+TAU5iKhb63gEynUSBBI8V7S2/caQrF5z42/NRsOKdoHccABBFzZ2iYNFdWUqeAPtEV&#10;n2l39JKEExic001sDb1szNBnjNBuQxImEZpYEJtEFieY7UTT22O+4UALCIBrDbx0sFKyVKjGR3NT&#10;sldx3KctKgYHFKkxsUr5LHTBUKqf3D+0ZrJul7HSs5b7cfdQxbICMqqQuVHIqDoql+nAI/uc4pBp&#10;VJElsuFUPthFiT38GlrVwb+m0SVBC+GJ5Bmp27THesMR3gdzmsapVZoCrKmfJxTIgTXHCEXhgyhl&#10;ncSUmCZ4E1BWW4gDKN3DHusd6jvuLcG6xKOQZHM1m6pQyFOzgjwTTTK/Z5rh22pKc8jx+K9ddrds&#10;wQ8dQI4WhCyFAYqGAkTwceaXX2wyqm4gic95qOJSZZXVeXbbwocEeaK73GS2LjmPueaXW4waS+AD&#10;A7Y814gXVt7maf2n/mgoYkOIpLIAvfPcsKgUYtdhn2sZP9aYFqWSZEmJDePNY3iCJIPudJH+H4oG&#10;2O28cswmURUSQCAIPH5oisEa4d3SCQHU5mgJetl461APPJpjefcIV1IjPB57EUuQxNfJEIgtyUnq&#10;XcTiYrLorXNlliDun4hu9YZYV2JgcQwIJnwPFYYudpCgkypIEBRUSLdGfZi26bi1uYcxOPionXMC&#10;WLCEUWwiCJxiax75tWFYblyRHIqF8jdvUgBYIHJY0aQFpdFrb1rWzbKt0e2FyO9PaIbtrEnICgcT&#10;5BqntvIAZzudlDSOx5qwvXbZuEK2GEbv8IHmlyi7NEMnHZcp1IWW4QFcKFAkEfNZvPkb0AZgANuP&#10;/oNVab0st7m1OVbzHamv1rqWHRiksGJaCRmBVqAMph0ZgGVSyWgJzk7z4payPdUKFAgkksIxUSES&#10;/fublcmACN23dTHu3Lhu3luSGG4zET3EDuKtokXbJtatEna5mJ4nIoSNqLe79VZ3TEUyULWSPsaZ&#10;DHEz5oV+8QQGvrIA61EHHFCnQco3QjcNwWd05tLEeJ/4pNvUXLKyvkqqsTmTTftbiVXbJlnk9qWt&#10;WUdtxtEKHwY4JxWjHJGDNCSIbHa2wxAB/rFLtY2o6xDbBg1s121dVIW0qtsOVyM1W396ygVtuCx5&#10;EinqhEkygYIw3FjjyIkf+JoFn3bZHTvzuEiDtPafNXV63J6GVkiVDD+4qr3bAylO8kiZFRskOQzf&#10;prtJZFkMoGSPzWbTyhd2I3HpDD7jQURxdK24WBgNKyDXrq4RTCnnIwPGaAcmGhhtDJsUkDcTk/gV&#10;m9dJJUGBgFjms2thdWa3KcghvFeN1iqHcCFckx5oBl8CLXd19lDj2zb2sQM580m1tC4LP7hXMxEA&#10;U/duHe5W2sN9xNJM5dCpEMRAA7R3p8UzNJgQu9h7hy3EjzxJo2itEMek71kQTOKCqm6ERwWWBIOJ&#10;/rRtxG+4oK+20f8AxquikyzW2wdlK5ZD27mjppPt6D7igDaTA/M0zpli1eY/bzlpy3E0U6m2N29Q&#10;DEblyGpTbsZtQWxpGte59pMyJyRPFRvqwbLMVBJYeTRRrylq4pLEwSeMAefNVrXthAlokZmCN3Bo&#10;GmFuj0M2doCsCRIkj8VDUe3uBDATyIyKAmoIa2qW9xAYAniK9edeGRX3Ef0ntQexy21whS9btMqx&#10;t3k7T/Tmh6pQhG5NpBGRTwtrLAgQiwZwCSMEUwiBbTNtZj5gEGaK2VsKq5pLllOxDnkeRQ7yFMKO&#10;ljuifGKsnZvb6be4E4LdjVZrLtsJutZAhTPBPePmiTM2SVNiq3bauXS2sCBt4n801av2iX2gANOJ&#10;gCq68Qbhh8SsAY581AakEgJbjbIaBO4N2/NG0gI5BpmtXCvUeDFRvOOrBhQO8z8Us6hNpPSO5j/K&#10;s2mB3bIlsbhS3EashcG4s25eE2Zii2NQEVGhWAmFI4k96q7F79Nm35gBwR2nFP2FC3CckQSaRNGm&#10;EhiVO9iDz1BeIOaOuzdt2sSwA5gZpD3AEG5CYgNB4+abs3bdyPcvEDeCCVmkNMemi4s35QoihFtM&#10;dytnIrPslFJAlyBcBntPahB1W8I4O5gHH3H/AMqf0gbUMQv/AHOCx4juopDHotdJbe89va+7b2bg&#10;7h5+KaNhN6q7tLAgHyB2mp2wURoslmUhTB/aKkz22kBGMNMrmJ8TQJhpUQDO9rYHOwTIAjHOTUPe&#10;tm0g27YJAI7x3qb3WJNoEhV/eByDzSN625O3ZhUhWOCI+KhdjSalJCAk/vMCCfH9BWLdz3baODJ4&#10;/CzwaTW+rX1ggAIM9lUYzUxcDsgY/c36jJgLGe+DQsuw2qv3H/VVsKJJgHqXGKZ94XSnttO63AYr&#10;keTSJ04ZrTlmKgnpXwKy15zDe5bi2RyPtBxkDmqKbGBZa26XDIKkBmtw8bcdqgIco5Uq2Y/PmByK&#10;UFxQl11OXEiDxBo73CbTXdw+8qCfgcRRIikRZrfu2BBabZkz089o70TcMuzE7RJC8yDHHcHvS/vP&#10;KOSFE7tpxE01plUAlXAYsZJ7D/yPYVb6CTLEWQAW3Ayikqhnafmhi7stXQbJKyCN3GaVsq1q3cWE&#10;BaQ23ghvJFGsgnfc9k9Cy24yfGaQ0XYvqbPu+8puQqkXEU4JP/tVI93cFRkDFvt8geRVwR1KsHcI&#10;O/vA5qru6D2rSONzqvJGR8fiKbjAlFvmhC8rSu8oEAnBySR8d6pG0tp5UxuK7oziKu79hF3owyMz&#10;2zVNevgW9zgyvSB4/wDjVojIy5I0Le1c6ZAKsMD4FAt3CpO9oLYyeRTr21e2pKLMbhLTjzQHtxFs&#10;JmdwcjJNOTQp2LbYZ2UluQCDAMUmzE8tML24B81cpp2KC4UUApEDmTSbEIjoA4K8LGTRRYD/AIFQ&#10;l0funYwgCmrWkTbb6tpZsqDmfmhoIt2HAxENOM94osBWtbbbEEGWB5jOaKyqLK1e2MJEFhCwJqz0&#10;uqZlAtwCXjH3YrXH3bRhkck7s804G2bQ4VgBjd3P9Km0Bvk2kMzkKrq5GSZ4BpG/cchiz5UbSY5H&#10;EUnZ9QtWkDOu1nACgHOeRWL+t92bnu43AbWMiF+aqh0IxSE7qwrAgB24EycHmkrlwIsAw7gsT3BF&#10;Tua/cUnqAbcf/LwKw9w3HLA953MIiO1Qp0Ee67LbQnfmTBGD801aYuS8AzlduYPFV91R0b7YWeQD&#10;ER4o737acIAwWNqmKW0FFhrVtWdk2kP57Y8fNR1DB5fBMQc8Ad6VNz2xc2nIAIk8igOxdWAtgMIJ&#10;8ZoaDUyPuKNhYMAdykGqO+6zH3EeBE1Z3bjF2A2BFUxP4kR81SXGW1tJVo5P5NNhEHLk4RT6tlNo&#10;MqFQCd05zSqZAaecEUS68iIOaX6m4Yn89q1rox2MWUkwVxuwa2/09W3CCeJz5rW9EOpMEtgGtxsW&#10;mIU4UmFA5zXP1s/Rv0MUrY5ZddxLBvtAMjJM1cabSlwg3NLGYGNy1WWLm60CpMltkHme9bn6HpbI&#10;mJDRAYzgDmsGPuqN+ae1Wx30zQXHPtm02doH54Eiuxei+lX09sbXgtJVRmRgEg4Na/6DYJuWiDDn&#10;IVcrHYmu3fTrzbVRdVnuSCG7k5EeK934rTtY1Z47VyvJOadpsFZ0mqs2wjWcftbh6rNT6jfe2Glv&#10;c9uSDlY7KO4rd9VbtKtwqhPdM4JYQYjJrRPUNj7nRjbY8pBUKw+fEZrq6rI4Y3XwZ9LBOaZo31Fr&#10;WW1fUGHJGZycSa4p9R67deve28rHU5BBNdM+qbltLtyRNpWlSMQCIFcS9W1Ku7gkMGMcxz5r5zq5&#10;SnkbPYYptJJP1Rr2qvizbcFQVbMyQa1q8DOFBHbNW+uvsJXAIaIPeqBrhDtCkbsEVo00WkYdTk3S&#10;/gb06KY3EyCRR0kOt7HSIDfj4qvRYZiqgFRJB/2qfvkgu1oCYB8Gac42Zkx6yydAgS3URSz3FS3c&#10;MgbvsoFtwr29xZWPEcYqV7ez7gy5M8d6m3knDFb2qW4cKbkiAOINY/b14AwQc1NwSZ9xeIEDkilm&#10;dVMQWJpyRR5wksTGDiK8p2GGg7uR/wAUtcIfbIg+fNMrbLANFFRSGrSnKhBERmrC1ahhOQAcjgk1&#10;X2la6rmDAG2rLTaR3VZddqzBEwwikzQ5SSY1ZKQwL7eniZmrfR6kqy5IO0HiapLeknKruUQd0Sec&#10;imVS6pu7SSgXBjtS4RVlzlaqzfNJrg6JJIXce4HPcity9IKKLDQVG+WbyO/5muO6TXDbbiCR5xxW&#10;/ela+xYdHBYglcjO4jsAa6mBRoyZ58Xa4Ppn6b0YXTF3ZVMS/i2s8EVba73Aym3cgFpD/eYOWjtm&#10;uefS/q25dpRWN0wWf7smTPkCu8egfTv85ZNxtwAdki2vcHk/ArdLTRlHiIGj1L2OMVTk2cE9V0t3&#10;UpdR0Zdt0jaFhc8M1fNv1T6Wi6m9bBOCWKjt+K/RH1v0dAvu203bVZWfyx4we9fK38Q/pqzt9xeq&#10;4twhiBEn81h1ONY0nQz7bdHztp9KUZduGAiGPniumelWr9lVDBHQCT5BNa1a0qC48uPuBGJ47VtP&#10;pzWmUNbJNthFwHJwckDxFZY5ew4YYnef4e+oJp9TprpvHoRmYxPNdE9X1LNdL+4WiSmee+0kfma+&#10;dfR9bbtJ7i3DAlV7ALyDW72PqO663bbu6m61s7gB07OR8E1ohqtsUgPtpN2ux31HUOBdK3JKwpVs&#10;yBxtPauF/WesTV31CMzKAFUuPt811LVazVXdO5tAuCWJgYMnt4NaFqfp65fuuWtOXJzIwv8Abn81&#10;ztVnvo343uSTXXRoGhtK8Kw5gAdjHauqei6w21XdjvnMgdq0d9DqNG4YWxBwkggmMZqa6xLZuiZO&#10;JjyfFBpMtSZMqinydk/+SSbiol+b33RwgVvJro30brRqdXYR75a1uK4zE4AAr5I0/r5RyC8FVkSK&#10;6V9OfUwZlu+4tlQu0lTDNXdhnfwcmU9jtH3dYv23VbroDsB2I2f+3ggeK0f1AKnusE6rhfa26EVi&#10;Mgmtc9D+tLGrse377gvtUMRAO3uD5q71YN9oe2AijqPIJYYIXufmtM4Ro6MclxUk6s4p9YaK2+kZ&#10;jsZyrEm4ZYnsK+S/qHTMtzpRiwbntFfaX1giC225At7aACqyuBgEfNfMv1F6SgutDNIO7gkE+Zrn&#10;NVJsyZoKTbbOSXPTGeOkrPmugfS/pyJDXTbUkDnuOJNSsaAO8IhkVt+j9MNsK4tC4IyWzgeAKpJt&#10;mPavx4bNs9Hti1dYgs0MsHjpbsB3mt79TuXXFpjZZVCQrnAbPiqH0b06229xduRC9S+CZzW53PTC&#10;zrtts5N0FhdOCo71tg40MjD8eFSOV6+y/sseogKVg9jMxNc81219sWWUDz+2eRXedR9IreJF1tqF&#10;mkTGQcVoPq/0XrAzbQS0MAD3niPNYdVJp9DVKPXs1H0nVe3btsqopViYP7vE11T03UIq2ZZGcKhB&#10;7STxI4ArjdzTXNL7aOhGSs7SVxWz6b6jfbayEcABguJ2/wClYIq5JmmMouHLPoyzqbelm2zIBu2n&#10;BBgiQBGcV0D0P1MXblq0NrWxDR4zED+lfIn/AMk7WyjG++OkbjggmYrYvQPrVrN1GVhvDQGH/B8V&#10;3tPNdGHUTaak4tej75tQNMrszbZI2gzMZWufevG+lsFLoOXfB6gInI8+KoPRPrIar3Wa7bgqQJMG&#10;RwQBxTGvdbiuyuZlY2kZJzW1tNF4si4Vezif1dpF1GnQNtYQAo/xhzAmvkv1vSGzfLC0f0pXGAWr&#10;67+p9YGRtiblKwuIIUiM183fVmlQ3F3TDYlZ5HNcbNH8nSDklcn8nH9QbhDsAV3mrT0QvbvD3BJP&#10;JOatD6cXDDDhQZNbV6R6UUNv2+hVBlmGRNJSbFyiqN69F0Vx2DdRJTqY9/gntFdI0lu22lI6LbDH&#10;tjhs5zWt+g+n+7bSApO4EbmhIGZM9jXUfTvRNTqFhNOepzKldwU9gPjwa6cU9qoRiwLHV+zn+rtl&#10;0ZGWdqkkcAz2itY1fppGxbuVghAMFp7EV9G2fo1xtvXLTOS0EupMH4Ixiqv1D6KNtXeYuMRtdo3S&#10;fA+aVLC5ejRjlG2fMTenyzSdrzuQxMAdj4rZPS9NsZLRRRvUgt2rZ/V/p69pTshjuJlScweTVbaW&#10;7p/ddmKp7gBLR1RglazNbXVjHBKzZNEURGAc7sbiy4YDsKfvaAMtpjatliWEXHgkHgVW6H1G2Ri6&#10;YJBBMQSOOe1Bv+uILjLAO18Y3Z710INAzTrvgSv6IlWQrbUqJP8AeM+aS9sNul1lRAABBg/5RTze&#10;rXbpaTbCsMjAYhch8ZqDaizfIcXGPVu4gsw4mgyqzPi/F8WUTe4lhldV8AkyY8T4rR/U7EjeGMGC&#10;QcAEV0XXqxUyoDgMH2jpjsR+a0H1a0u4ONO0qBuUma58o8nRjPi2cw9Uk+/ccZnp8D81rR1lxHtN&#10;kSYkVtXqe5bgJ88/IqoNlibjgEsRIJobYKx3FsLZffvVmYf71dKA1kIgIMcH/MGkLAYhgywSQBVq&#10;rIFtqxENPxIoeQI0V+qsXkJDFTtE7TTdjTEWRcNsqeJnAo84YkBoaAf8Rq7UqeA3tqobapwC3igl&#10;Kg1jT9lf6fpCzuQQQBuIyvPapai5b9t3CDBweCtW+kFzYH91TEkKuP7mh6p7DQfb3ZA7qZotyov7&#10;LpGsaiCqEgt+0t4NJahbafZJzzMUxfddzkAsRMMcQarPcW0UIIO/JU0LBUWmx4aoo0RPhfBFAu3y&#10;bi55QkHtmlBeTJAIUxIPNCfBhR3wO4FA7GxVFfrAGXbvMjuMD8VSXHMzkCaevlDJXdtOP60kVnpm&#10;OMU6HQE+WZ93CxJzmBArKsFWDwxxQhIwDwaIhQ7Z4nMUTBocVrigg8cwBTt2xcnDBnYcmh2ArsQr&#10;iB28gU++nP3Tt2mYiZBrO58hqLKgWvcDDYVI70q1tgMDFXl+29xiVgZiAe9LXRtY/qT2I7UamTaV&#10;yIxBAOeYpy0y7e4I7juagm1SvAPCkZrKXRaYHZM4OMUTbZaQ6txgm8GDxJzk0teubNoVpLHqI71F&#10;VRhAJOZAoF1trvHihXYTbRJW2sp8eKZsdAAPMyYpCyqqw6p74p+1eP2zHcGKsGJbBYDENKlgSsU5&#10;/wCnWv8A4UP7VV739p1tvuZczEVH3bn/ANM1Bn+DrDWrSh910KwnniBVVr7qiNhksASFnM96stUf&#10;dDFl3EmBONlUVxX3O4+wLtxg0EoHm4TsWvsEuIA9xWMGStL3A4uKDJYghG4mKbZLjBWebjFRAJzQ&#10;nBQW97gLkFJyPx8UnaN3C123vQpcPUsZXgUuep2/TI2jkTLfNOKLZUhbplYlRUWtmQyu0FQCx/aA&#10;eKm0psRF8FCzY2vEgc/JqbI910u+4ARmB5pgDeF29UmPGB5oCoyXXm32MCfuWptQO5o8vtC5bYsz&#10;NMGRgRUGd3tttUDqimrloyXCYRVHTifNCJDhdhEcmfmqaCUwYR0Y7ranfPfgeawFUNb6htUE7gYi&#10;sC0lpelmOYMZMfisolxLoLiVaenbVUMUx60tsKwa6WlAwAOAfE0wLsKBtG6CCxPf4pAKqsE3427o&#10;HEUUwsym8AggERNWoiMzbQ7p7qhrZNxWAHVA5o7XUF2QQIkt00g283EdbMC2wjimXuC4rSrEKxJL&#10;HmmRTMyx2ONedLb3LdwFcAKT1GaHbLHcZZhEEDEUuxUKzAe5Kwu2iqDKtbZjsUg2u4NMQE4bWxs2&#10;7QAnTsy8uQcAHionTsWdyRsMKCxyB2iguSilZlCBv2957VP2WF0G5JCmD4E1QNjC6NdQVZwii4pC&#10;iYBApfalpdpYpLQ5BkjwDXjbVjF5doDHaQex81M2re1WIO0OAQR908HFWkWNWdO133Bv27EwV8c1&#10;PUWy/tuCrSB3zjnml1se89wIjHYOkGps1xSyKMKAFYjkxkU0rbZG0NzsptsQCQkNQXu7Pb2sQyOZ&#10;FYNosOkgQSU+R3FQuEXCSy7APJ5FLZXIFmuvs3qbkk7OOBUXVd1s7trHMjj814rbRdkd9yMMkTzS&#10;iDrUbAynG4tkzQONhKbj0gt5LQld7ElCQT3PmsKf5g2TtCkALHmKAoD3WtByA5jJ4AqNpVRlwXY8&#10;R8ULxo0Y89odtyPeX2i4YEMOcigwrBDbDKMgqx+2KDbTa7SHUtJkGsKFZ5jp46jAEcxQbUOWT9AD&#10;aAW07SBlQ3z3oSlFTcFBDkq0Dk1Y+4tpjMMFiO4BPFEtEfYU3ePyf3VTRN6YpasrttOEIMBds8H5&#10;ol4Km1HGZnH+pqRRbgulS5CATPc1I2bc7ofK5BPAqqFbxazcguTxu6I8U7YdFG8KQD/YT3oFlgBc&#10;2xA/ce80ctbvABWiD/SiUeQJTbROFVEIMrGSMUSxbT3HeYAgDPkczQhbdiqrtEAiRwana05ZIZww&#10;Mdu47UxRF0/gfCIdgW6cDqwAJb/Wj2Ll1H3lxunawnHxNDVYiWQspEgCR81O2UUk+48DqPTu3/AN&#10;U0GkWNnU3S7h2Kz0/CjxirKzr79i0w9513OpVR3I/cD81Q2F/TYohbPmIJ4o9khAS9xdyvliDmKp&#10;Yoy7Rly5NsqTNsH1Tqp2SqqRtjmfk1aaT6ocMrb+gSI5iMVoQvXSQdiKQdxAGSDTK2i6rbRD1McE&#10;QdwqpaHE/wDiVi1GSDtTZul76kXeBcZCILTyDV5ofq1E6UcRfXYSFEgfjjNcntWDLEg8THnwKhbe&#10;NqsxRwCJIwDQvxuNmn+vyu+UdRbW6JVQtp1SZhoBEeDEyalp29IFu0Ws2m3EzMBTPgDvXKdCSSxV&#10;/wBPgg5M00yjcRvRFAg9s/Bqv+nV1NiVqJ30mdKax6bddkGlRw6yAQDEcqPn81at9HfTepJREQPA&#10;kBp/IrmWjdke2WuFbZ+2TumMZqxtaq4Guq1wEhzuIxPyTQvDmi/xzMZw1zBGweofwv8AR1tXGt6p&#10;klOXPRk4ArRvUP4U6xQz29bauxKhBzB8GtouevXdRbtq5hgoPBztOCRVmv1LbuurbAWYAA/b9vcU&#10;Mp6yl+VmjBLFh5pr+Dgmo+itdZJ2WSwRoJ7TSyfS+u2mRG7tNdpv+qWbz3BswvVE/dSljXuCpuDc&#10;jYyM57T2ofu6lL+00vWR/wC5o5KnoF20QWK7RhoMkfivon6D+oB6TsAuYFrIbJJjsK0P1NFXAsdT&#10;ghtpGPzFKWtUSVhQrSDJhft8fmsuo0+XPt3ejoaPzCwPdCVH1Tc+p/TfUrSabVWVd3GAVLGD/lP4&#10;riH1l/CHSaklvTmCBSSTMqx7Qa0a56o4w1y5DkMVBwAtdB9B+thaUAXQQRtCFp2/mYwKH+nzYKlB&#10;sUtcss3upP5Pmf1T0m9o75S+jbgSGPAFY010bVxlSAoFfX3q3pPp/rujdHTe8Eq2Awj/AGr5k+p/&#10;pjV+h6xTd6ljDLnjia36bW/d/FqpGtfjV0wmh1zB03BSSSGMwPzW02fVlvrJ2GDtAPSPE45rmS6g&#10;2RcLAPuIn4FPjUBm2gH4itH2ubC3y5VnWn17PuR3VQF8+OIFV1/Ut7rGWJKFBwNxNa7o9VaadykS&#10;oAjP96uFZ2J92AoEKsZP4PxS3EfBJpWU+o0BG5nshmVcEECBWraqyLZRVQ7WTg+TW9ou2y42hhuP&#10;I5rSfVrluNgEn7VngD4p+KTfsTmUY1So1wM/tbATuZpnvii2LgtlwbhZjyYkCsbUQksSYEc4Eeai&#10;Lu5DgAN481poQpB01MmCQAB4iZppdYZtLtUKQQaRJtqGfjpHyQaDduhiSD4MRUom4sDcu24bdKg4&#10;FTT9x2ks04NIBHJQNckESI7xR7SXFDSW3ACCPmr2kTMwQbfSeqQU7A/FTs2le4hVdsY44qVpVZLR&#10;3yVYz3itm9Osq20MUAGY/Pc1XRKXzRZeneml96CRtQLEfdNbunplr+XRSwBgOTtnrXsPzTfo+isr&#10;p0Fy/kLu3ER+Fq9taQWndDbuLbuEbd8ZnxFVyy8GJ1cndmuD0+zcR2K7nCw4Fc99Y9O9pShIB3fg&#10;x8iul61lRidwNuJGCpZQYxWg/UWssMC4YnqJECAJ4odzphZYwaOcXSDcIjaAIn/cVtvoWoT+asqX&#10;OEIBng/NaRqJY3DBat6+lmCmGtkgLMxwe1DklUWBjj+cE+rPo/6Ptq5shbhjZyRMNX0f9I+kPeAD&#10;9W4AMRhn28xXzx9JatNunHtssMPc7b//AHr6g+ktQqXGI+4S33fs4geD5ryeqyy3M9VpYqTXPFG9&#10;6TRu4t7boNxAxMdJUeR+atLQBMm6CjsYIwQBiaX01s25umN2GKEkqfkEVc2b1m4V2D2gQWEDpUd5&#10;PYVSkW4WEsm2q2xIRp2NuUzHgRwaJ6hbtOkiwzOUIty2AO5+Piao/wCfRWZP5hwj8ZkKfk1q2p+p&#10;bhR9iMijCHDbT3LAxToStoTOFGt/VZW3dBS6pG3JP7wP9xwa+U/rO8ALu8I6wwG0yVzjFd3+pPUb&#10;lzb+paaLsyBtLMfCmvmb621ey0BuB3uQbgxicqBXd0yX4nC8lCai24OjgHqEDUXdp4kGkigAXCEf&#10;vb4p/Xo76i8wKE9gRHNJIu5b0OCTCmtsnTMeBfggINt1DbsboAB7U4SAqqWJADZAn+9BOmF1Ryqj&#10;7u3HepaZHYE7iSpIPaRQ2aIoLYtsypvgjwogUyqkqOgLk7pgxHECoKzLtICBZgq2Nw+KZs6n27qO&#10;qgmYNLbGqCKpUZbdzd9xbEGmRN4wW6toAz3qdyy4YhSpYtv3NXtQrRAUmDJA5qwJYyLXGBIZQSPu&#10;WOI70eyLT9Ugh+kE96xqCNxXeq9Jz5olq08KxygGCfNU+g4RaJ27RcojsOk4AxFeGkhnKyDxkYJp&#10;uyqApvAcZwvJrxY7iHYBSYEHx8UCkySgvkVs6MxbMRvMeN1XGh9OLC24I+5oJHSoHan9KpNpW59t&#10;oRQOCOC1Xey2oGF2sQcYE1X3G2WsKRUfybXZYT9mRklopK1FvoNsNIJCPjI8VtiOp/mWcoCMqScf&#10;NVF3TkAfqhiTu2hTLAdgTVt2XGHIvaZms3QVbewAVjlQa166pfbu3DaCpKt3NODUqiuGlFDkSPLV&#10;Ue4E2jd90sxXJxQUNRi4xa2LckE8fNBvsxUwMcBpzRlCglg2IxSiqVtm2GJ3CfM0aYqUR63aRVDl&#10;iQoj5aKStFHRRLgmTDUS0g3EbCyRLDzRrtoXNjbGUwQoGCKuybRS2zNsBEqqZP8A7GnES4HYIpIA&#10;4YxNeADIME7RLqcR8ii2NVcBCgHDfuztnvVp2DKKQ9prJcodmDwB58TVnp/RGuMHQqYn92VNZ9Ju&#10;SUTbDEwFI+6TE1vtj0lgZPt/cZhcDbUVWXHFcLXLOdX/AEUKpYGQSJHgHxVJe0bLvB+wcEGf7V3f&#10;V/TrWtFdu3LGUCi2SIJnvFc19S0I2MCBtY4YiBRNcWgGlGlKkaPbQKybZ3QTkQDUbm61bUMxVtxx&#10;E0zdAIuh7n2YmkbrsUYhmBK4L8mrSBdGAkoyOh2iMzkk9xRLItsCrLuKnt4/NKWr6vM7gYgORIJp&#10;5CQwbHEeP61GUmMsUvQxZU2DAqzsr7hIW6JPUVPf8VUae6UKlmE/jtRluBYuOm9ZMMoyYoGjRBot&#10;LbEOSxaeAoz/AHot26FREctuJxngUpc1KC2dxyxD+cD5FINrH33JQG2atRD3xRktFxbjM0iQQeIF&#10;BQ22mAxPk15XIDAJuIOJ7xRjqlF4ttPUAo28ZoxLkgF3cquPcGYgdiTSquoKrgKBMHuaZ2YYCYXI&#10;GDNAJVgVCFc7jmoBYYLLSu7GGLGAJqY6rcIVgLmDBNDth3R+kbcz8ihWrq9CJjJgkf61AwwtW7gV&#10;Q6kFeCaHbgkv2naR4NMWrQt7luop8TWEFqFT3BtOJiAR4qrLUQXslAeoktx4E1JrQtyVjKx/8Sak&#10;bUKOFRW4mZAqRW1bTCkHdJEzzVpkpJALVjP2qCO65n8UzduNttsGCjJx8UmSEbG+QYWDg/FMWn3K&#10;0jcYMA+D2oxXBkasO3RbchlM7c1606C4WdN8YY4GKzaJBXZaO1Qd8t9tQs3Su9QisGhsePmrFSQ3&#10;tKuYaFJGxm7fgVC8zB123OoCSwFLpctjf93VJANB07IzRIC7cFv2k9qF2UmMM172wFcdXJ70C672&#10;RalgNxyY4C+aJp7wtfpqZY5U/FAvXFPuOWLbzDA944qKy6QOyA10Hf2JDGotqCzStokqMh+DPejp&#10;Z2C1DiYyq4K0EtcBfpDDks1EA4odTTtAcmCowBiKgunZtwdRJzKnM0p76XLQIDkryCO1WRUHYbls&#10;q0DaVPP9KlhRXQO8riAp2lR1TmlPZbtt7HBxTjLvFgC6Vbq+7DMPFLWMq+60eZEGBjviiTDkrB+1&#10;dZUkBM5B8VtfpWm/TeLo2hpzk1rZDXmS9O8EwQeB2mtutPZuI6IRuMLOBK/FRi4RVkGtC5dSEnZJ&#10;McSeKSu27yTKqNpB2DJmri2EdXRX/wC0AueWpPUl7byNrFBP+2aqPYbimabr7FxbRMYDEk+ar7Nw&#10;IpulWPxOattYCHYFo6ZKcA1WWlUqjiTuPHcUUmLSPSSm9QSx5Y+Kf0t3KfqgdiCNwoShRbAFxSd5&#10;ByRiiIgZ4wysYgYihav2EkyytOYYOyOG77fFZvXytxC5yg6IkRPaqdX2mN0IGO0EzxTIZjHSzKeQ&#10;3ageIIhqPbdG23XkmJ8VXl2fJUzGT5pk2ltl+jtgA8V5XUm7sOQqgk8imRVIW0xQXmVFZQCvjgk0&#10;5ve3ECd0FxzFKC2JZiw3BgAeQakUc3LwUQxEwP3VOwdo490NeAncFG4T3mprdZrgU2hJbKzAApS3&#10;cV7dvYpV1PU1GZW3uVciKpotIIt5Fe6LkbUMgRkUWy9kM8OxdxK7sAUFGU7jxjBbIB+aJ7IVF6d7&#10;yZY0cW0EoDGnusVUtwxgsQMinrRS0dqElZgKOQfM1S2k3kCQy7pgmCafRRdXapnsu0/606M7JNOP&#10;Qxd1d12foXepABmahb1Ht3LoYe5JHMdE+KUVw7tuvMNp28ZFPjSIUFwNCjAYDn5qwI2ys1WneQuy&#10;VB3TOZpX2WWFJB7wPmrQyV/7jEgwWpvQ+mG6+1l6TIHndWecqC3lLa0990n3IhuQuTT9v026wLKC&#10;FmIaDJPxXT9D6Avt2gF6gQM/cZ7xUtZ6VbRSqpsG/cVc7Y2+Pz8Un+qhdVZa0+SVy6OQrpbQYhlh&#10;lYqZBisOT7zfqqTuGBgitu9Y0AO9oNrjomJrVr+mFtwjoJmQfH4otyZMcOAbsrWyc7gYoYX29hBk&#10;gVJUX3N7ztKkbRQUtmMKIJlADzUsNLk8CVMjg8qcwK87rcJuKUUBhKlYo13eGJ+3s/4qGwYEgAft&#10;arsJRIXJ9sPt7n4j5qKsqui7ZMFmbzU/etsXAUiT9vb8mstZUe0SJLY6aNNAbHwT0xXYpcr3gU+j&#10;G7bcgCVygB/uDWRpLd5W3AMVMKopcp7aOSc4G3581HQxbkifuWjA2hZwYqRa7t/7SMsdxJA/FeaL&#10;bMEIwASRmaHcVUt2XKtvEknyDQtBxkRKLgBNqgbYUcT5oaKA6oAAFktJksPijsGv9cMF5kY3RU3F&#10;plMtuYiZFCXwxEXNquu0AMcTUiinaBl5GaduJgN7REjGJx5oQtQls7IIafzFRMpoG15t4tkTv4xx&#10;USbAQSpUcSMAU01xmBDMW8DbPNA2rbCo0AMMmMk1YJlxbdl27d0CRPIqC7ZlYlRJ/BojnUOEEqMQ&#10;OnP9687KjFSqgMwhiM1aIDUqhQi2WJMc+ahqbQFxUO5IUjmioD+puBbgLIihtp5IXkKZEmQYo0Kl&#10;EWG4m2NpEmB+axci2435cDMZmisSzu/twrQ23gCssLRvMLY/aCS3MfFECnwyfu2jbaNzTyncfivI&#10;0m30sBwBXgFdwocAR3o6hhc6bxABAzVEYC7FxgUSFYRBFEubhbG60sCIjk0RQWfcUgqTEGQKy9pL&#10;VxS7FZHHyfxVUBTJabb0xMmCo7EfNF3umodvbhye1Q0jLLgP1GAFFNDSqUdEuPLvyw5NC0TdXB72&#10;DuW2ST4PbPivXvTUvrcCh12Jy2PzVpZ9MZ9RbD4bGyTKt5mtm9knpaQw8iAPFBuSY6MHLmjSbvol&#10;xdMv6cyMHjFa/qdKLT2VLllE4jvXS797cm1xvAPbKg0h65pjc3OLSgFQGCnINHHITJD4Rz+3btyi&#10;3VIZhH4irSy6pBVgpODjJPakbie3euSclYGe9NWVJUOW3FumWiQacmZXJoe9/LK99pVpJRe5qwW6&#10;i2y3uBiRHUDn81X29XcDk7wJgYWSIqZZiLaGQpO4mcsaqUSY8t+zGvjduUYAC4AiqS6UNwg9KtCz&#10;zxV290b3lNon+0VUXbjOICCZPUBiKGzVsjVgbqubu0KIA20JV2XhtSWnue9eNpzIXlBu57VlS19l&#10;cEhTxiDVAMm52FujLNnFZl9wDcDk948Vm5aeShO6F7ZwaAu11/UJUhoAOZFQrezN5VS2yg8tgHOP&#10;igbh9+wYmDJ5p32VmUDF7kxPAApFrZ90A9Wcziaqy5PokC1zaSwVuerkVNSDcGZPLdsGhG3bbDXI&#10;H5mpokMZBYN0h6gP+BkWz7W2MFjxinLaMQAXBVeAcEUqq9Vm1dIg8Rk4od5VS8GQ+4D44mpQyIy1&#10;ogMXBEZDfmgPCKqDgHkmZJpibbGNzRgQ2BmgpahGDSbcn+tRIIlYBWZQLuHLcf0oC2VUMHYkDACi&#10;KypO7ouEKvA5FTusQr7boBLDcAJqxbCoAmxdoaFnbztoS+2bbid8EYPSYNTOoW5cLJbIZTBIxNYF&#10;pSbjD7xmfPxVphJHv1S32LgATNS9vax6jDCACOIqDX97AqduMmpOWfcQMBoHme9EWBW0QQjHGSXq&#10;F5HK5MLODxxXr7RtG8gT1dyaId7jaSQG+0RMAVZTQBbW+5u9qD5Pes2g9sqEKMpLAk1iQA/kgKD2&#10;rN5Ao6eOAagCSJCEFwuOs9xgRUxauBp3QnPyag1hWQSdy8zMEisItybR3ODuIUETINCw6IwN7l1K&#10;rMgqeYHepmwHsiE7lvnNNJZUl5WFA6QBkmo3LT8AkM0TmhLpWK2+j2f0p+CeBUjaT3X3JKxJUH7a&#10;YdXLnEAgDjxyaCu6F2wAWIJIyRUKcWSCo7F7bABAMNmmPbT3GuBj08gctU9LbuhnuhVlcKak2xlF&#10;wgBgIJnFShVsGqneSOsMJMiDmkUcjqEhgxUrVhcRpCvERKjuKCF2APvBWciOKhNzIJ9hkidxnFA2&#10;/pq8DB47imbisVYEAgdWMSKNYtMVaFBEAwTxVF9iu0E2QD+mQS04g1gXWcOQBE96MdzlVYgQDzUL&#10;LHb9oln/ADVUEZV7sL2E8msQ7ONinGT3k1G+hO5bmWH9gKzZvDaokWwDgAZPzVUGme9oRMxLdY8H&#10;5plNrFnZwMRGIpaWhSybpOP/AHrJC3CodVk4OIFREskl1Wub5IIBABprSsoJG1jvIHUYP5pEKoe0&#10;h4Ex/wDHpzSqCDuWdvzUf8kUuRl7fuNddFY7TwMZFZVCGbBiBBGYolu8I2gwVBOamFLC25BWMNFK&#10;HKSJm5J2MDM4Y43EVEsbZQFoBXsJFENxS2RtXZG7kmlVvLtfaBCrk+fxQtDIzQ4GubGO3JwscChk&#10;hwjQJUcr2NK+7vCrvOxwBEbYNGZtqr0bVGJGR+aXtYe8Zt6lneLjFguGHEzUNoDQLZQFSmOAfmpO&#10;PcgKmDEtOWo3uPuVgm0gwYgD4malMK79i/dIsmRIImRiqotcVpR8MZk1eNdI2gswk8DMT2qodAjM&#10;gcFgZyYIFHAXkQszEK6vlRnd3Y1i+wtAMUYq4lQMQazeJ9xA9obfIrKopR5doDRB7UZm55JJe3SN&#10;k7RkCj2AZdzIERBPH4pUPtZXiN2Ke3S6BkG4iImZPmqYUZteyVnquQSS0wWOJpjTs0MYxuwxGcfF&#10;Rtbbkq4bbMEr2rYNF6KHVdssfugGkZJqK5ZqxxlJKiivWd3ULfXwCOzfioXNzBpTP2kKIE+a6Kvo&#10;O3d7VkszAT2/sarfUPphrPZyxBIg4assdRBv+40TwTiro01rYDq5iftImQI+KHsAJ2EnMHtNE1+j&#10;Fl0W5ZYu2VwVisWjvRSwIAJIfsB4rUujLu5Am9hoOVAXa3ajBbTBkBMjJjANQsWmYuSR/vRnJLbo&#10;gIIZlwT+astCSvvDRcliYM9hVmj7Ut20Knc0kHwKSubLUy4ViCSfPii2zAsdmySeZqpBw4ZabWkg&#10;uCSemBMAU2GYsC90lZAMiZHeq2yXB3lmSAQoHJpq1qGBUqiE4JI/tEUKbHNItNuyEVlAaTBOW/FQ&#10;W9DllwYloEgkVJntkFiib9sSDgAVE3SWVrabREE8g0TCVJgdLcDIoN1wWBYR2I7ZpnVi4PcByxgt&#10;GcHjNR8va2icnvP9KVW/JI9tQSIccULRdhHsMoAUoh5z80fSbCwJ6sGQcDioXbd1phgyEeO1RtO0&#10;EwsldgAwAKODoTkVoJ/MAtZMQpXAnuO5oWoe7BiILDftkzU1tqyEvbXaIB20K8UtmBeJGDAHFPjI&#10;yzi6BMqozuSqNwF5JFVJcu10jc0SAzHsc05c1cs2SuDLRkjtzSXtqAimUZwQDEGB5o6bFR4ZhGgl&#10;WeRH3MJJFTFw2yyQNqgmeVE8RXveUgIqqdgAU8yaEFcbd3U4kxiKm0ZuZCwil0IYg8A8gzzFTugo&#10;ziZYZUnv+ayhhzEFgZziB4qNlVydxBfBAMiBQhpi62GdghutCkSfE5rGzcwiZIMjxHc0YOys7KZW&#10;R/WikMy3eCRtBk8ijTAlEWQkFsBtq5+a9acpLs69MHaORTL2y+42iFxmBk0peNpQMgPmVU1Cuht9&#10;Sy2rjoM7gSQM/wBaUv6rewZYBgGF4Y1G5qdhjJhTgHINK3NrqhkT3AMEGpQLmN3byb3CMcmDH96w&#10;NS10JCTtad3E+BQA4U7VADTM9yB5NDJuPlWESDnj+lVtQNllZvXLkkWoEYEx+aPauJbvRsklYMYp&#10;XTo7O49zgU6uWX9LokQfg80qSNGO2E0kDZu+zccHmatrLBluruTcSGBGIFVyqtsiDugEEdx4inbF&#10;xV2SxZkgQBBNLZqgxY3SGLNeT4AEn8VUvZLq7qoK+4CAPNWvus7K4AVt5CjkkeTSWpvC3uDj9SZB&#10;WADVwbEZoJoo7hJFy44HWdsTn8UFbhUFRbMIcD/Cex+TWL6yyKGnZkQMT+KWtnephHVri/0IFOMC&#10;Y9avXCzt7UiBuBOZ81FioyyYEiFxn5o+n0Vxbi9I2ooaBmmbvpQCs6F2DDJY4iqDjJMVfUMwOBs3&#10;LFPWbm8OhbqaeqYwtV1/SshSWPSZA8fNeDhhugwGI47GlOjXDgtFWdw3rbEbZB8UxbvJtVkQyo58&#10;AVVWngY2sJ2y/BFHF8k5tNt8yBSZIbu6LVbj3Cq7yxfIyRMVZ6SUMsSysTJJ4PgVSPqGu+2wQgqs&#10;Fi3A7RTQ1J6QIYYndgx8UhxHRkmzcF1AAJLEMwzuHf8A8TR9TqyiPcQBiQFAPInERVENcnuBJBJi&#10;M9xT9o21V1P3PwxPTFZnFpmlJL2M3Wa2zNc3mSqQuRJ8mlgwts59xzLMrgmfu8VG3eJa4nvsigSp&#10;ImCPNAVQbtwb14lPDMe/zNEDY5prgtttCZVI6hMjkzUU1LhVSDuZgRng1hLdwW7jG8sAAOCcrPes&#10;Mptvu3mMQFEt+BVUglMZs3PbZBEZ4OT8V61oLl73EW1JzLDAFK6a873xCM6oJBMAmug+n6VGt21y&#10;FZIyelu/PmlTltLa3Kka1f8ASSDbC2oYoJgZM+KNe9Ntpb2radlJgA43N8Vut5f5Zw5AZQyyoySB&#10;wCKX1+nt3DvFh4B3DcZ54OKX918F/Ya9mhG0xvPcFtfb2iQcxGKja1iWyTdAXMOQeZq912mUqfaM&#10;4zHPnNarcKqW6+oSUDiSZpkZWNlCkh5L6q20WybZckscHb+KwbrM6IjgJJJj7mHzSau9oAOpZSkq&#10;ZyZwIpVWBVirgE5LHB2g8VdC+SyW4hUqlkbzIEmdvwaA951tWUtuEzBA7Gq977oUIsOVbHMZNE22&#10;YCKUkZwT/Y0SVETZC81vY6QAGUyR3Y1VW0tkvBlRlhR1P2YUncYyQv8AlUGN0I4uWOpgMLTI8Cpg&#10;VsqrNK72iceKSdIYDYAJAOe/keKeVtxKqx2jCDuAaKqo5DMssoAgD7h80akJ2lc9psq4+4Y2t2Fe&#10;WwWF1hdJG4BiRmmnSWUsd3lQKutPp0Zmcn7XhViCKNMkYqxHT+mWLo61aVUiecR3FQ/9DubUktuQ&#10;YUCJ+a3Wzo5bexFsMSR8QODRmRyUAtkwJU9s8ii3BbLfRzK7p7iYKKsQwUjORzSCLtSTIPG45j8R&#10;XSfUdOpO/ZbtdMKTx8itJ1dh02rAbaT3jnvRqVozZMVMo7V+6lxj7wZX5M9+xipSgVd4wCZ7Zqaa&#10;faei0pkzurPsxdC3LYDf61dopIwLtwl7rLsG3gYqJLbE/UJLuCgPaPNDElbjPO0cAmJo1tGuXdqw&#10;pwQD2qMgXUW3EM7CVOYqbPhW2ANECMSPmhfY7srGGEfmpNaDNBnCSp/NAGjAPuKbl5ZaWUIMgGkb&#10;hX23Ri4bAPGasHsKi798NMsO48VWXwhIDWmzkt5FREK7Uuk9O4BeR2xiRVNevKQV2QgkLPJpv3UM&#10;73cFiQAeKrReLLDMuDAJFPgjM8lsD7kFoQcYNCVjlSIPmsAAu22YOKNZ3bjAMxGRIMU4EvNHp95D&#10;bgOBPmtosA7RnokGe4ql0BfsoIGSGwBW06ZSVYBtsrIHO41xdRJuR1dOkooNoUDuBtWEbAPeumfT&#10;eisl3Yt0vEK3dhkCa0bS2SvtsymeB3iK6v6DoUuCxb2iEbezH9kZn5rXoMClNC8+W1Nfo3z0f08I&#10;DeNoAAtKA4GJ/sa6N6HbdOGyOo7xDLPzSP01ZS6+8DaLhPUcrHcVvWl09pQQLJUKCxZTwB8HEV9H&#10;0mDbjo8fmlT46bNe9T1gFpmVg0TuKglYIhtv471pPrHs2ijEEhxmZ3DH7QP8q2v1C1cG5hfaSmUQ&#10;7TnH9vitF+pvUEsLaHuHeAq45Ugfd81xPO6lY8bhfLO34XTKUcspeujiH1R6jAeVlGYYGCNogTXI&#10;/UVG9508FoIBOBXSfXNYhVoRtjE7gTySJrmfqYm1bum9MiAvcCvExblLlnYkqizWdapuXHYsJwBQ&#10;rdoNbfwDzPIFeLqr3eekDbu7zQ2XaQMEHP4ntXUS4o5TdhWFwSyKAIAIPigGEXbtBVuoHusGsK6y&#10;6AyWIgmiO9s8NiYz+6rqi0Fu+2+9DcMAyKVDBSNmfgcCsPeVwStoZMH4rxNtZxhh2PerSIA1ShWC&#10;weJnxS9wbXGIMdjxNZIEGWP9ahaczwOYmmxTpAPsKjL09MsDE1ZaTTAh9yEsCAQDilrQC7eoQcla&#10;2D0TSC/fVA4Uscd81EtzpC8k9isf02iaGYYLcKtbx6J9HXtTbEWogy3YERyK2/0D0iyLNpHsym4b&#10;9ldw0vo1u0oKJiAmzk5HitS029JCpKU8ik+qRwvT/wAPNQFuILZ3uv6bLxXNPVfQ72nCKCwVDD9z&#10;ivq276XftQbVtxHRKsYM8iuafVvompa2y+0cdIbC55MeaVLTuF2acsIKClHtdnzbdmycOATMAiRm&#10;rX0zqDLv60IDE958Vn1D0wreI7znuAR4o+jtMjqZDAuKXCdNKzNlwuSujtH0jvW/pQuFa4FUscAr&#10;xPgGvu6x6gU9N0t207IBZ92FEnaOQa+A/pvVpavjqQMhmTlQVzJ819M6P6iS5otOGvKp+9CRuYq3&#10;aO1dbFPgXiwyhN0/7uTYfXPUxqVF5GO03CygZYucQR4rj/q1o63RX0QEMqEjf9o/aRPmJroVvWWN&#10;SzJ7rKiwN56ArDkjzTN9tJprN0+wvS3LSB1iM+a8757ykcOOSfMj1/jPEf1O2pcez4iuaO9bLvtA&#10;RGO3HJ4irb0tHljuWQft4Fde9V0dlwBetpDQixgEHJnwa0H1b09NKFhUG6ZYHsOB+a8947zD1E4x&#10;a2sf5DwT0sXLfaQzoTp/bYPdCgDpUDznbNbBpLCD2zZtgIsyTMyc7TXLz6ggFzccAYjBkcmtn9I1&#10;7XpC3ri7GEA9Ug+a9hjxqVI8ZlyyTcm1+qO+fT/0+Llu1eui4bZtqCV+0A+BW93/AEuwGNp9NaUy&#10;ACUkowGWxSf0M9m3p7d3cBv8mAAMT/Wtr9TWVW3afaGVimwgglDiT57mmT0EGmbsGduKOJfUn07p&#10;b+nvYM2X27nMli3HxNfOn1FaazfZXUK08rwwjFfXnq9h1015w67oYstzJ3cQB2ivmH66tj3nOxfb&#10;AlCBEdoNZP6RY2mkMzzjL3zRxfX3jvLFnAWEMCrL0vUO67N/TO0HuKyujYgqWnc0gDMzV16b6cbW&#10;otBRvDt/atEZU0cbMmuWdo+jdXfjYHJm2WU/4DxxXdvTm1FzSMf1HPtSBwEPdgDXG/pdNq2wiC6c&#10;MfOOfyK7N6dp7hsXLC9RVYjdI288+ZrdjbkzTppcctms+tXGVSGubd7bt7ZaOxYfNcq9ZY6h77vt&#10;J2lNqiI/Hmun+uXvctnbcABttuLLJBQ1zT1Q2SrdZKoB/wBzBAjkVlz/AIpmyCT4NX01lgybrnub&#10;MYyR4rcfR9OrfuUMjEkAdWcxFaith2uW/btbgDtKg7WGOa2TQ3bdlgWZQ4Ax3Yn8Vz8epSdWaseB&#10;J9HV/RNML56R/wBxi4BgLAxH4EVuui0qPvvPcLEmFB/bu5Arj2j9ZGnsrsCKwkKWExBnbPxW3+if&#10;Vq+6hcjfc3Y8zyWrqYn7Zh1Ef7lXJ2rRfTOnuO2qvWluW2KtsiJgRH9aJf8ApvT2Edv5RCRLG3JY&#10;BgcKJ7geKa+nNfbv6OLd+3tZ9zdyTTXqzMy2VZipFzEGFMfHmuisEZQ69AY50o2uT58+vvomxqTe&#10;e0ABuwEgDcV4z818s/UFi7ort9HTqI2k8KIr7P8AUmGoF+4UtuWYg2xgIT/iPHzXyz9d6P3dxJLO&#10;zkL+Ae/yK42XEoSrouSit9Ls4/rteRb2lZQZBBp70L6ldJt746YmqPV6dbty6qoUHYHk+RFJ+naJ&#10;2uDob7hu+AKtSquTPOO2XV0d29D+o7gvi0rMJEAxJePNdy0fqtp9JbVnlgisDugALiTXBfpPQqCr&#10;yu4yFL4/rXSNMfbtldqjgjBY9IzXQxO6M+PLJbpccjnriM4e64Km5hhuIBIM1ovqemuS90tyIPwf&#10;gVuupvi+7Bd5dkHW3SIiIA81o+rNxvcTcoBG0mc+c/NZ9R2zTjanVmnabTWjd+xwd53tuiVOa6D6&#10;B6Qbnu3F7kLt7nwR5gVqOmKNZlbO5iCVnhZxmt49M1JYKq313AK2yJmPJ+Kzx7GbVwde9B0CFvda&#10;xuAUAgmVZPJrtn0zpDbtIhUe7bYEMTuKg8cYiuL+h3rYbal5mbar5Mg7f2ntzXWPR/X0t21sXGX3&#10;SIBQiVWZAJrr6OLfaETbN81AeCxCAWwNnUds8QJzIrVfVtBZvPvRCu5D9x5I5meKzd9asIqF3R2W&#10;QZbDzwPiPintTdW9Y2NawFgqSAY5ANdBwVVQifLtnHfWfT3S3DKPuYbSR1AjMH47VxP1u2E0zsuW&#10;JwRxHiu9fU2ktG7ggHfLEMW2SO3lRXH/AKo9IQo6KGLssj9picR8Vx9Xp9rtD97fa6VHJNf64Ua8&#10;DjEgA52/FaqPWmBto1x4nkcKDR/WbaIV6o7IWGOmuXa2/qFfcXGDgDxWOcnEH7U2k7aR2Cz6+C/u&#10;O+5VMQmSYE1u2g9cu3LNkXCZBwFAPP8AvXzp6Re928MweI4zXV9DqrlkBkLbzb2xAPHemY825NNA&#10;repd8HSNXq/eVv1muqBlh0lYxAnmtG1zo7NN2SOkyMkeat1v3tq22uhx7eTjk1R66+wGzZPLcTQy&#10;6Y55LRq2pso5CqA0nOOaifpwM4PugcDjKse1XVkSy2tuAJ3d47Sa2XSaC3D3CDBtgmckj/mkoGCp&#10;ds0636Bcs2rjb1uk4BPANVF/0xtMpl98g5jCmuja5zZCoACrqNxHiqC69zUBxCxG4g4lRxP5opRt&#10;DVRpXUbqMDuwAY/zgVb2taN6Dsq7dvZiD2pW/YCuXhVUgExxioWbRtWtxCsBDYwV8VkmNXDHr2vt&#10;qrmzPU3nueRFJeoepO1on3CsZAjgeKU1XVbjdbz1TMH8xWu6grJYLwOJ5ihSobGXfIte9Tdy0tIb&#10;kHFK/wA6xLAd+I5H4pC9dLPwD5odp4MgDBrQlwIdtlqLpbaSpZZA5o+5SrH3IhpgcmqpHjfjd4jk&#10;TVlodMTjlW/1pc0EnboCwLh4kFiGAmgXbBMnbOBBmtls6C3bttvtxIAQkzJFC1FltqqloMbbUCmX&#10;ODRqwUAtg1i1McCPNXN2xvUQMEkxzH5qvIZIJ7YjmaanYMWOWSjAYUN3Y45qwdBtCBuJie81V2du&#10;1pQBTzBkmKee6oZlRZ3LBBOaVKPI1SVBby9EBPtAMTxVRddXtBdu2OJ5NNvw8RKsO9V9xxBiOnFF&#10;BFSnYtguZaAogfmjgmEmM81FAHIhZ8Hwaes2Vltw4OYFMYtCwXG0qVHP5rxYyh7ARBzMVYrYl0Ke&#10;4cg06vpDBmLCYBImluSXYW7g1sDkm3PgzAzRrDkNknBPzE1ZXdGu2WjaBMd6G2nXajByrNir3IGL&#10;b9E0Zbfsmd0KQQaH72m/+FmgOkN1LBORPM0r7t7/AAirQdnb9RCkuyGFA/BJ71WK5KM27JJCqJ/v&#10;WwhLrIp2qfcb/tkxEmDVRriD0CyBBIABzHiqfJ5mM3EpWZ1ZHRDtk/J/vSDy7MFAaVyDVk9t+pbV&#10;qdpG7cSCA1AvWbiBWVpCZOIO2eKChrndE9LuUqqABieoxTELaFxRGWypzMUK3bf3A3cGWScmoB2I&#10;Ui2QbbZz/pQ0GuxY21GLQLhjuM9IqTsr3Lc2jI+3tg4pkud8kBAYkHxXr6wzzGY6yYEfAqUw5iVq&#10;y9glmIYzjqwAaX1F24wP2hQwApx7SHCNJ3woOOKXu29we2AcsAJ4MVTEmXEN7gBBYTH4oNtLhe4S&#10;xYgbRGRmjW3jYYMSV8wRRjaFu2IOC0EjJJHaKqhkU17B2VuhQO4XMiohn2XSwG6QBmWwaYu2YXf7&#10;jTH4JHae1SuW1ZjucztAEDIFGkX8BFs2mJDXmWDkNXmcXLm3aEU4B5EUUqXtAsg9tQWZyZMUH2la&#10;2WuMZCyNvBWiLbHdPIVQwJUDmMmK8io7goNhgOW7gCoWbgyrZG2QAcj4NGLpqGLusEIAoGMeDVmW&#10;XLfACyj2ldwCwAMfJbgn4o8blVGVyVYGPmg2riqoVmieVPkcUdVtrdbaGnaTO7C1Qn0SNkOohVif&#10;JDUTT3vaAKEMQ0qXWQoHgDk1EN7gUDOPuJkZyaE7hyOR9sbeD+atEosC774tkH3cEqMKRyTU7zqH&#10;6bzAK3S7LyR/tVfKpbI3dMFOkESZp28ygMhVkC25IU4xRlpCl5W3ld/BkjsWP4pWxbgNKm5Bkqxg&#10;UZ9qm2wKkHPOUFLW2uH7iRnPkVdIFOhl1sq0NZ6YPTMYIpW3bW6kLaFtUPS0ZkczRXRutjt6zt3e&#10;AKgWvH9MuROTGZNIdqxia44MG0hzb2g3BwcloNTv29MyIttDuXkDgVFHO9RuVSsKp5Ik5ouoBuQI&#10;IljLDE1QcavoTKgbgtwwPPkd6nbDsFGwMPtGeRzivOdt0bZzwA2dtCuMFdBujMbvFDQ60Z6Z2s7A&#10;ckQMkcT8UMXs3FZZuAduINERgsOHDMZU54qGmU2kuNcQu9w7ZHGKlAN8B7VsPtO5UUKZnkmhsttY&#10;dpg4IFRZFl0ZCJkyOwGaa90BgVHC8RjHmoogWuzFq0Q1lTEgMxP+gqaIbMqAjLuODmVPBPihe8HV&#10;GD5J6h22/Jp57NhluJafYWAUsxgQe1EC5C7opTapUljuJHxUjBu21a0QvdjgifIqVkuWItwoGC2C&#10;CaxdKEtN19yEAjtjnntRIm/roMbQtK8bgWMnAMgUe3pxs91hA/Ys4M1XqNgIS0SoYRDQQD/rR3CC&#10;+CSwIEEHMEeagEWrfA0r4QHf90sAYBjOKz+qxXdbYNO7J8+aBdui4FWDxtEnAHwazasWRaLC51QW&#10;yc0UOBOojCS/7f2T3EXkhWMIRKnLGnbWrd0Z/dYt+e4pHTe0gQuHEdW3hc85o9oI5BRDMQvksaap&#10;GOUkmqkMWPd04tbdzH7nWJAk5NWN3TJeRiGG1mDLvwT3IPzSOnXVu82yFdyYUHkEeD3oWnY4UDqD&#10;k7m4J7/1o0y/uNeh0adGcMNK5LhpUHjxNL27lmw233lw0ASZhvHxUtM10Bh1Z2jcDJafHxUlR2a4&#10;FCOR94gYUeJ70VjIydrgM7LvH6u9FbaABAz4NSfSg22hRuYQTMrikDp7622Bw2CAM9INWumLh1F2&#10;zPTkcE0tj1InqTCbWG3KlzPOMihiGcMqkEERP+s06unuM1gXH6twAByGPOalqGVvuRRGVCiYPECp&#10;tGJoRbTXC7uYDAFZAwxolu0E2lngOjLcB/a3aKzxZhrTb2ggjyMGanqbBVUaN8mGnAMCO3eqaDpN&#10;CTM9q1CsHM8gdvzS7JuXhfbJzuzjx5k1FE3jbv7gY8cxFYuJgKtxg8E8yFAzigFqkV1zTW7rMyHa&#10;xY4kCayti5/MI7Ij9JWGxNWL2/eW7uZU6VcFhzPmKTttb3IknackjDF4iBNC2FJRkbB6T6m9ggte&#10;YWmYfJEV0NvSND65oL6sFZmUgl5/TYYEH4Ncqe0FfdDbdmVnBA7GK3b0b1p9MtoWkYbSH2iGVg42&#10;mfx2rm6vTPiUOGjZpsm1NNtr9nDfXvprV+ja1tNfEoO4+1wcjNUWnBDG4m7JAhjha+yL2h9N+otG&#10;LGruIbjAwwENK5BxXzv9b/QHqP0/qSSqXLB+y4pwVFO02rWSoyaUjqafLKS6bS9lFpNSUQHcdwPT&#10;Ijiri1rTIcyf3Z7nyBWm277XcG5ticd48TTB1LgjoAh4Wtbxjt/7Nt/nWm6CQgM5GMkdq1q9fN0P&#10;ENGOPFGe+ouNFwFVMHEkE+KQ1F63sUCCNxYNENHiKKEGgpSTK97ZcMJ2qokihe7IcupIkED81hgv&#10;ttLSScEnJFRZNyupBUngD4rRyKUTyuACGXd2kfNSAcHoM7SIFEW5aVAI2Dt3581BCZXliolvzREo&#10;97LgNIyGg9uaO9nqElwO8nNKCWNxWZiSQw+KsLVphcaSW2rMnvUKSCWbOSFubQckCtw9OtTatlik&#10;K0Axk/mtK0lzG5UVTu/fxFbkt5OFuOEgF+4APepYrKdH9J1cWWG8qrGNpTpf8VtDOiqy+8bhdYAy&#10;CPJgf71zX0/UKirBe4gxHIMcR4raDqHQN943gkqTBWMQaCLas0489QSopvX9VbtOqgn9MHcWOD5X&#10;Fcr1191L4XdMc4irr1rVXjdi4wCsTIHBB4rS3DnfDzAx5aKqqTE25TuuBFwZXd/U1tHoGt9hgZdm&#10;kgfHitaZnRQIxHftTmiZ7LJxvjnmkZFcWNldOj6m+j9e6ozoYUlCD9x29yB8Gvov6a9cCm1ca4jW&#10;3HVuWT09x8NXw/8ATvqntNbWTIAyCcCu4fTX1QXv2T7hS7BALDAQcqBXm9ViqbO5o8yWONypn2zo&#10;9ewto3uEnZuI5C7z0qfyM076lrrboTbub2TZCEF2IbHH5rgGg+prK3LobWDaQshDIYIIDN8Ctxs+&#10;vG/u6jdc56GgleDBFYlNuXCOtFw2svfUtXcZbg9xWA43ZZSvNc79a9Sawt8qrb22rLHgMc9XgRW2&#10;6/1f3bZJsdSceZ7/ANTXIfqfV2jbuWveARhLGZG04Ex/rW3Cnd7TnavLsg2nz6NB+o/qVNzoAVZT&#10;gTA6q4d696qroA94hTO0ckGtl+oPUmVkVWCuEKE8jH4rlesVrl11KgherceK9JpkqXB5zUTllfLa&#10;Errb2diw3g4/FQvpcVMIQqkFtgk1hjbum2EJ3Qd4PaKYS8ZJP7hgDjxxTnywYKkkQZbntOkHys+P&#10;msKypDMVMxu7cCcVFgioP18piTk571hitt2F153ZiOARg0LQxMlbYwqo4YrlQfuz3pxNXcuI64O1&#10;h9wzNQDlIIXey4MDgHxQ7TqQJwC4EdxQNBqTGfcDJu2BSykMQJmlS7BLbC6BcXE+QKM6g2w2QkEi&#10;RBqFtikmcNg7hBqIt2RAZgC23gmPPyKkjuwbMgiQKJYthboAYNuUnaewFRtOimRYCw0GfHmo2i4t&#10;r2GualNtrkQYaMYNFAAuqiMzQJJ7rRUvJbPuoGhicxK0SzctS5Fv2y7UH+A7v2Xui1CpbtrvuACR&#10;8HvJo+ovwcSxIn8GZqgta8W3UxuAGRkT2oxe2dj7xCgkFTAlvNRILeWB1aWGTd1uw3kzx8ZqXqGu&#10;F92KXScT0iNoNV1x7h3sLe+2dpbA7Uje1YBu85IkDBUii4FOUr6Iap9xNwuGDSJ4mk7l1ltIEQtB&#10;jOBE1EagEmZZXIO04M0y43IxCkAHcAT280scpgrkrLMswJIHcUuS0blcETEcnbRlFsuIZiQSCG7A&#10;+KLbs21fpG8ZMj9pNURsDpU9xMEhVPnJovuDcuWiSVJzxQbp+3oIxg8ijlDuQokk/HBijjXsXOT9&#10;GW1F27avhba9cT3pWy36thB07VIzU72nJt2/1IBPNCf2p29XU3HaCKJUVJtm+/TxhlYJvIkLJiBX&#10;QtLrmW462yVBbKOIA74Nci02qAtiOkSJj7vwK3jSa6wbVlLrxMMvcqRgCril2xmKbXBvqeplluT7&#10;pBQpHIEcHNaT9Q2oUgEuQA8N3HkURNUfYu3rgXLkBLfJxANVXrPqSKtsZlVHROKcnErMrjL8lZoO&#10;oRtxwpmCWbiqfUtbbBlSJ/BHxVtqoKjB2s5/AmkBtDJhRP2s2YoXRlV0gRdWAKywQhQoHIpk2C07&#10;ztResDkse1DFtgU60Qk5HBI7U1ZsbrZNwRmFg96Cw42KSptjJ5yIzTVuy9ptoYkL2HAmpkvb9u5s&#10;QEsUk4o50ylgpuu3eJA3Ef7VVjYiaBn9wqOqZPiKk90JvWInO4ihM6W2RsEA/YORNNXFd1BABCuW&#10;byfzVtgpAbF8KbYb71nPkGm7SrKrEEyWHilbZdN9woACfzgVm06MNmDIznz3mqsHlkrtv20uCelS&#10;AT3rMWyHPuBUGSp5mpi2RbVNgEAQzZBNEvIiowwSgHON1U2HGIrcG4I7woYEYwYFTW/bdFLCegT8&#10;RxFL3QoUuyyywYHhqGqMQItkwSrRgmaoLmx2zfAQe1aBEEyxk/1rNxVIbbbU4VsGvbCttSu0AEkI&#10;DuJioMGKBRtZSd5I4xRJE3M9st+4F2FwmDHBNZvWGN0ltklRBBwPzU7V8QFDQCYYUoEc3SqlEH7d&#10;55JplIFyIsFt3hcK9iR3AoC3bdsC5eBMCCe+e1N6i1eZ3QRAEgcytVyoIug22UmBgyDV2geSyXYU&#10;PPVkAdvioMBKe5aEBZweTUFFw3ACIMRz5qXsy8MweIxxj81dgtEL8MLVy0Np5MjmvXHae7SJAAwA&#10;fNBCuNwABb4OAKncClwpIi2ZiYXjFQS0YB9sBpAaQMZNELb2I2HDY7c1Fmabed+7zjNCFxi5DPjd&#10;tlczVBUTu2LNuWNxmZGgEc5rJJUKwQxuHz/avKpLOQGUBY/MUvasNcRQFO0Etk1aBfAa7tZN0mJO&#10;Rgg0ezdWbXWHE4DczStwgnaFG0gYHkVm6SbiKq9IAkx3q2XBjq+2GD3edxGcn/OouxDFd0qUO0j4&#10;ohS7cjrQbc5Ekj4rCw9otbfdmBu6QP8AmaotsnavofaZSen7Zzz2qzsC3auvuMh/A6garPZe3bKB&#10;Z2NuIA5LU1/MtbDi2hllBctgrUCglbtlsz3Rd04TaT4PYfNVV/W22uSGbcdwIUcV5tVdQ53dpjt4&#10;NVd/Ub9zbSVHOIOaKIyTVcC14hSQrzOZbwOaXtuttpTqLnxGKOumJ9rY4YkYU5NCJYP7YGSfOVqm&#10;ZW2F9wkKSRBkxEUNBb2EFgAM+JNCZGuOIObbZ3GCaIjw1zY0c/mT2qItNmClva6tcVgEwFEkTUra&#10;ByEkxs70v+mhIS2cpDGJhvFQ2ttVi7blX7BwTRhNsmLe52LESogDx+fmmGJZWVri5AIYAAxQLNhL&#10;it1fLds167bJCRbDKoiQaFslEms2/ZYKNuIk96nYUIA4ywgT/wAVm6GZbqBAGWDz/ajorOiO0KNp&#10;xHJ81LL2A7vvBGU28hp+Kih4basHmf2xRvYEwbogSRJ5oTbWNlO+4xtEqallyiZe8yopO1lY4Ioq&#10;XBvBYqF2ST2+P60kPesm7EFZI28iiB03p0BlVZONxmjSImHV1jf7wU7DCnJmo2bzp7X6iqOWk8ml&#10;bUAZVp3DJGCG4o5ghgyYYYA4xURHNFmt4bFfEAT+SKIdVvCneSpXcQOFmq0uEtgIvgleMVkjYr7B&#10;ujziJ+KLeAmMX3VmJOAAIgdq336Z0iEWrjlmUbj08f1Nc+s3iXJICkYKtW7ei6pDZdGZkaAEC4wO&#10;ay6l3E0aPY8i3ejpNtQjKqQgboLE7oFNWoue77gcpbUq26IAXgAVRaa6uoNq6tvpURLkySf3tWwW&#10;lsi2vS7LAIWQGJ81h2HT45o576zZLBmAiQCD2j5rn93cj3mLKcwI4Fbl6zrLlp22xEMxJzGeBXP7&#10;jkEtcfmQBGIrbCHBx4zu+PZBt5REcgOeCucfNSvW/aZAlrc4GBPHzUFtyxHuHbMya9ZU+7KgqIIM&#10;mjSCswqvCu5LEzk0O1dQMk2pMGW8xRLIdkB9zORQT7fttEiJDTnFXRN6+RgK6bdyyGyG7fip2t6b&#10;nU7ZJCg1Xfzy72MMdq4jgU3/ADLG0Cl0eRAzB5FWok+4WFppttFwIf7L+Km91iXb2sjyOfJiq97r&#10;oSxn7Ig5AryOAkjLA9DfJoybuKsleB6oeDyWptW32rn2mFByOTSjfpkhjtM7XjMmvBlW5dElg0Hc&#10;BwO9UyRkNjUAMGKlV2gHdOPxRSFJ2FDI70tDowDXQylP8+xrLXFa2pu3zIEFAKFoOMuBk6m4IDXB&#10;9sKoqYZUFn3B0kkP8zS9q+hVWU25RegkZrNibx6nC8sVPSCaCgrCXblxVINsdRiAYhR4od6brIgt&#10;FWjBbMj4qIYrKgBlJY7Ykg0vaa4Q27cBOwRzNXQLZNUlwhbe3GMcVOx7ZZwxkwYB8+AawqH3DaIY&#10;gSMYgeZpdDbQM1zYDuKqIMVXJLDLpbx2fYTkZ7UV7dogdyB4gT+aQtXAIcBpmGJnPwKYd1uBAt0Q&#10;siDgyaNWBKvgjeRlG5jjcBHgGl99tVfagJttimr8WlvIqliQI8SKw2WZVjCiJiDNGJboCxU8qInt&#10;2NMbVuMqMQNuSfj8VnTpLMVBGwHAqJ0wumQZdBJPkUxQYP3USOoVYJDFUnbHGazbJIVCwXdBBqNh&#10;zcW4z21HtwoIwfg00Ld5tqwjhf8AOexoXFoNZIssERLV4wAWA3c8gjmlVuum1pULugqTxUr6Mjt7&#10;rgwonbn8CkmENbVgp3N2+R3oeSjZtBrQjo5UA8HMg54q6u6i67tvYHqkDsZrRdJc9kzCBeCDwKs/&#10;5tWRBtBJJEjERQ7EaIZaSRcpJS6S2wbyRHEd6X1F1EtF1ct0At+aUOqIKtMMohVmRikTqvcW4XQy&#10;ZInHFWohbyl1rK7EKzCBMsIpZL5tDLfaB0YMzUXLXXuM3JgCoMlvrgBSP3MKszPstRqt42WgwmOf&#10;2+a8ZZ7kP7inM8UiqsxZFZ5xJOBHih+8pZ+lliPiRRbi9qsfvXnCB1QDgCcyO5oaXyjHaBsac/mh&#10;7FiYxmR2H4qNq2TbcgxJxODQsZvJteRVkW4kwTU1uq/twJkkDMYpb3bCbTLkriIowSxaZeoFSpgD&#10;kE0KTI5IzatN1XIMbgImMCpOlt3cuO2E/wAP9aEpTrG1gYgA8kVN1Ur1BSDj8CiFtIyr27e4Dd1g&#10;ACaU2XEdt5YtEwMiixsHtICQrCCRPPzQHuX3TKlSTB7cVCmABD7mCgdH3eINHZgULKDkST/wKgVA&#10;yxCtOCP3VFnfepDY+cc0NEQ0jAyVUKrJ0sfNOJvZUVLgQd44NItYd/0mfa8yoGRWLg2noGVYAnzR&#10;DEME/qE7cqZBr2545EHJXsKgUDC3tzzKzxUNiTBu9StO3zUIFUkbwqYiTtPAppHZ7IYIFilFvQYY&#10;wA0snwakzBwgLDqBMeI/1qBJII4a2quxGTJUDie9STYCZuY/HM+KjcuSbQIcAjIEZodq1t3EqGnw&#10;ZqBJBrVoI+26jYMgdv61l7JL7iSpdiy/AFYw4U3H2kZEdz4oaqlwqpbI4g8VdlMELi2myjMxmAcr&#10;WFYggL1s46T2AooLukoCpRoJIwBUdQqK6AXSATiKu2LaBXAyuqGcDJiRTCuHthI4EL2mhi86YWAN&#10;pB7yKGhKkBmAxG49pqAkbaoZbBgwEGMijtI2kAknzytAcK5IQiZxTVnTgKpLrMeZLVTYajZhmZL1&#10;ze4B2Zg0bHt2n9slmBAKkQRQDauWyxhWDKBE14s+021gbSN+7x8ULstcBDjUb1naRtInAqF2yS6D&#10;cVAhZPFRvfrM3tr4hSakj6g29hZV2SSPuBFWirCsuCszByeJjsK8lrepQLAC74pZGBNsbjgSQK8b&#10;qBbe1mlzJPcfFF6FNB1Q3UXAMY8Vi+oNnYiYXyck16y6BECmWgw3gUrclVWB1TyTGaEqhy20i1sY&#10;KCMyJ4rDi217cm0zEseAPxQI9xV2rEZknv8AFeANslCuGI5EVA1RNly6JcDRlieCKkFZxcuKvDAH&#10;tH4rFpbrKu22sGcyCQK8zsUuKr7YMmRmpYddhby2triCTEye9LW1gudo4EAmm3cK25W3DbmRFK2G&#10;wQmYznnNQr4DybUlOewPBmh6m3dSJuCIBK85/NeEe4u5WYJPbzRvbRFCBSInB5INDYcYdgroutcC&#10;hUzK4NZAVgVZ0AUgErMmKlatJbHS+1V4WMmfmoL+rGF5nOIqn/AKj0WNu6HF50kSMDmI4pmLibHb&#10;dBEnuCaTF25IT25nG7gBaPZvL7YIcgqY2nHNLZpik0YKgWCqJOcmcio3dNbhBBTxH7qYsIHvBjcy&#10;rQ0jpg8UrqdtsAZZcjzHwKojgDdDIHugqpkH58VJS+wqCSSeFzHzUrml3KwGwjEdhB+aTLIgJBKI&#10;pAEVC9o0vt2zuDCYgdiIo9q91uWIgqG6hNAUm8GDbIYDr/2o1u81y7b228Enj4HcmqZIobUO65u4&#10;XJUwKEdGb21lsnqXO2JSohsq8zAILEURTtW4QZ8CImlWxtJgjYRbcBDDiJOaXvaWdv6RYDBUUZWf&#10;buJEAZUHOaZMKwZrmMAFTzPmiB2R54KbzGnKrOAc5FMApcSds7SD14otwhFdFH7oJHeq+2rPcdd8&#10;IxETkCq3Cftfs3T0pIuLNoEOZMGQY7V2H6c9FVujcbcg5MHcr8iuX+hWRbUiRuwgjhZr6U+l/Tlv&#10;oEtbd6iDjsBO4GvLeW1jgnyes8TpN21JItdD9Ib1tbyqOv3SAwfb2PzVlrPorbYuP/LOXcGQ4IZQ&#10;34muq/Tfpc2ilzStLqCW3bzvH+EVd6nRPYtOLNs72mWB2yh744NeXj5HI32ejl4+CVOCPiv6o+ir&#10;dsJdElFAWRkA/CnNcd9R9Gu2QzKAmYCj9/zX2h9Tppma0y2+oFkAGChjA/rXzR9WIzM0oy5AWTLC&#10;fmvW+N1c5RSZ5LW6CGJzkuvSOTLbhQFeJYn5qfC5MjusZMVi7ZZ2Ux05hCZJisWdTKudssDwOSK7&#10;3NHFTRlyJcPDmYjkfArwU24tLBDDEdjQ4UC5sswSZBJrNhrdtn3Ekukgnt5qchKrHdqN1FXgKczz&#10;TisCw228FADnBiqvSog2AqSVGI5INMK6MkRIJ85J+aGht8FpYcLcLjrXbx4Bqx0li6zsxICAYaeB&#10;8iqy2LdohzIVhB2matWRDb42lyuc7IFPUeAExUo4tui21JywEYqJYItv3EEHJIE4Pc0w7Nb1E9TK&#10;RlhiPgVIXmBJQEAp0g8mo4lKXPYoyIHuZZYHA4IoD2lRFdGKh+7cx8UW+brXbSKArrwGNef3Ntxv&#10;bzGS3H5ApduxtpoTdzaUkW4UrzPJod5wrWyyHdH3DAmgu+/2yIXbMCl7jh5d2iTGOAR2itETJN8s&#10;n7yuXzM9LbsTQ/cuOSJYwaaCLcFu5O4uftiq722QzuI2EztEEA+PNNizO0wj2SoeGVCf2isMw37W&#10;tRCQJpllIFuGZyxweD/UVA2whWSzHdMjNFZGqBMEQM+4gQBtOagrW+ksCFb/AFFZNg7jgOkwCDzN&#10;ENooQrvlTAAzH5qURSaBbgzMeQGwfNFS2dq7rTAE+cz80Froh+oEt38xTFpkP3OQoyNuS1XQ/wBA&#10;7Qa5vTMgSorF2zaIQEZksDxNNWrpTl1Us0LOSJ+a8yFlIiVSTPOKl0K22a9qlXoYBizKfzjzSO5z&#10;7BdSoJkGOYrYxYURIgN38mqvVaf2zaY/aW2pPBNFYiWNpi6MEuM0K3cEU4q7Au7buY9KxIob6c25&#10;3rO6B+D8UsGMOWJClomPFAyRVFmAygZUjILHsO8U+Llzcm2AkYntVZbvbSCG3FVyCOasHV3fcpQ4&#10;4JgZpUkzXCSpDSdPAAO2Sf8AHFTtC7tAIUSC0Hk/FVyvd3kLMKoBngeal7zwbchkmQYpbQ1TGTAt&#10;JAxIg/upPUWlVmCxBU8ZmmSzhwfbCnbgxMih2Ha57YXapDEs/n8iouAZcoqTpStgMF2lf3Bst8U/&#10;pdIpu29rFdx6eCM0S9ZF0qwcbVX+n5q09IlWtp7IeQSScwPNMUjO4dF0mnZLYJsgtuKmBkgd/wAU&#10;K+bRUWwJAH29quFfY6kWHBKwp5ABqnunYGEwyjrkTJqR5H5IKPJR+oWbSMivu27BxyKoVbZuO/p3&#10;wTyYrZdS5uWyocH4NUh0bi5O3nMGqkkhMHyxdQpuFiOqDBAxAoiam2bLsyCRG2aaFu0HUbWknseG&#10;qFlbpVx7c9UpjtSXyNMIu9PegAH4jP4p1FYHp2qVEmcyaWtzMO+0BoIFNNbDiFMBzmf+aVIdCx+1&#10;17wFWY3fmrWyXZVlbZBMgKINUi7AqpcMhSVwM/mmlts4OBNsQpDSWFZ5IfGTLK222+yu/XHE4FEu&#10;JIsBYQhjtJGAfmlNMtse104aZ3D/ADmntH9zzucAkme0UtjYoHbLXA5UAMRD45jxRCDvLEQftwci&#10;i6ce4zGSpUbiq8n5qILgC7cW3lo2gSTVWMURv01ETaohzMt5A+Zre/TTeX2xv2W0VmGelQ1aBZf2&#10;tp9kkPIXOCvcGry16ibC9ZNvhVIEgHxFJyKxsHSNt1+rO4MfZdXjpIgfB8g0K1qEa3clGLOzMYY7&#10;Qi8waQfXKQ7F1AmYbP8AUeaQGrQm6+YGGAOeOw8Uig3Niut1f/ddJKREcEkHBiqR3A2sVgpIfMmG&#10;+ahfvLcKL7hFl+4OATWbWnOwwG3Ag7+xju1OiqB3ti5tLdFx13KVMD+vFI3F2qQSu4mNxPmrN2Ln&#10;UAHcNvbExQdPpbTkKsCSCByDTIgSK9iVuL1xCQZ4PiKXMLdUO4tryFAxnwfmrW96eCjk3iyC5uqu&#10;v6K5buWgHVQ+erIEUxC+TGnbpHABB3NtgCsoSvuEQxYczMbeKg126pve20s5HIx4xR7arbLRIJWG&#10;B7/M1VlCVxBaQFGIO6XG2ZmmytzeFKldxnzQ/bAJhvdDHYScYrCaZS8oQCDkEmfyKllJBnXfbumY&#10;Vz+4wTHiKu/S2tQm9QjwAWIxHYmqF9Ppzbbqb9M4B5Hz+KJ/6m1u5bF0FUjmJgeaZApUmdFGwWmm&#10;4XRWyY5B7AUFGt2rd6GW0HwpbsD4qqHqaPb2MkoFlSpgie/5pW7rVgFdtz4I4/pRuJpbSGdfcAF6&#10;zHUBDboIIHcE1onqK28NvLlh90TujkVfeo6u3/8AKvbIPWd2Yqnv3WuFYa2x25Crmjh0YM0rZT3y&#10;WAV1MsBlTEfFJWlO0ozN0Yk5K/1p7297kBiYOTxSa6UsN7PnJmRBiiQtGVs2m3ObrHO0eI8miBbb&#10;BA3SUxvB7Vnd3Nrp2cUva2qXhTJEqCJFWWkNmxbdE2AhxIyYNOpda00M6kYyPIqutwxyQwx1fPim&#10;HU7GbaIXsOaCiJmLuqVbTBVAP75yKpNTeDFQpIVckDvVplk9oKrqog9jJrXdV1BjLAiFimwiDKYh&#10;q0W3vXbzkE55qndkLYnHNWWpLDPY4aDNVe4EE+2QJj806CM0yJ3NtO7HcVaenvsufccftquSyJMg&#10;8Yjir3Q2lLFXPA57UOaSUWHhi5NF1pbW5VWe8ndxV7pwVBHtjMAE0hp1ItLIZV4q+0dlrwMKdu2Q&#10;TiPmuLJ8s7Kx7YFr6fbdNhVccEgzXXPpnRm4hcMzkHpjH9DXOvTPT2VwwBALbkI7hfNdq+ltPa9u&#10;23W3vMSQvCx2MV6LxOG6ZwdXqYKVNnQfRkZfYckyvKjETxjwRzW46prqrYRUMrI3EyG7yKpvTdP7&#10;BRlYqCuAVnE0b1ApaLDYeiFUydy7/Ir2qbUThUpy4Ne1WoDXL/UbbGYaJLDuvwDXGfqb1A2kZLOU&#10;I3OsTEeT2rqHqDi3a1K/qBwwbgAQMSvmuIfVN50a67XT+4x/7CvDebzKeV89HsvH6ZR06b9nMdfr&#10;3eJWGJwzEwv9K1LXXrpuMdy9QAgCr/Ur9hPJYkEHH9a0rV3CyXOpsMZJ7AVytPFbmTO6jRXLb6gT&#10;uYboz/pR3tiYKgLJgTwa8GlC27DHArLWuoz3yBOa32c3aKKn6nG2OansUC4paSRKxwDRwgIPWOYX&#10;zNeFlSQhuhFMyAJNXuK2idy3mACDQrjkjCwF5B5mjFt6yoLbWweDik7/AFNJ5mfmmRQLIXZDE9u1&#10;QtW8wDzUfdljnnFNpaKhemmdFINaJD7doO0RW4ejX2RAIC7cl4rUl2xOQQautBcIa2SW/BGPxV4p&#10;VKxOqhJwtejuPpvrbW71rY6EOYIIwJFfRP0Xob3qL2bKHIkqyGQa+VPS73ubSwKkhQNomvrr+Dmv&#10;toyoEVXB2KW4LDufnxXW00bptnOx6iTr56O/WfQdBatIjaa20gFjlQxP7jHJ+K499Yel+nXyyBCD&#10;1YtRO08E/Nb79R+u2UtOu7aZlXB6iw5gVyzX6m/rbyraLrK9W2BlsjmprIwxxcjs6fDPIpRrn0fH&#10;/wBY+jJo79woyj9SNn+EeQa1PQ2E3EGQxaYmu8fxM9PvW7douqi7tJMKGLdhJGK4Ba1RZsjIwcV5&#10;j+ottxZpjgkl+ao3n0y+mmDKmwlCesjz2rfdD6w9lQ/UhBG1UOccnNcj0OvNyEuPCOcKcBiPIrZt&#10;LrlRrZibgyM/aPxWzDml6k7FZ4NqLiuEdk9F9eNzUXFcFmkMoidxNbp6rZ1GoZslVcZIOG/wgVy7&#10;6a1dwNZ61c7mZQ2Crc19R+haDQajRpeuWgWeGzIBx3Fec8zoc+ee9RPTeA1yjjcJSVnzvrfRrrM6&#10;BVUgBnAQkGtG+ptGzaVtyKIAkd1/+PX1n6sPSidRFxFutCMGP/bHwa+Wf4jaQ2mItQFRoEZrF4/x&#10;eSGaLcWjR5byuN4pQbOD666tu4dyll+wfg0/6brvZustu6MgSAeZrXNe+oD7S0ySVMZqt01ky52k&#10;QcfBr3MXto+d5oXfwfWX0P8AVaWPZtSzlWyVJ6PH9JruHouu/m2ul7AyNwcttXcDwFFfGf0k7q7D&#10;fAADSODHNfWf0Hbe2t07ZkAzglMTya0fcd1+i9Nlk0uK5Nl9T09oWbnXOpuAAnsBODNfPn1R6KGN&#10;0rzbY7lmVg8Ga7x607IjFCw2mbhWP31yb1z3i6odoG4n8jwaDJzRrq22cHOg2XBttgskzBwBWx+i&#10;+nLcNvdbjjqznPIrHqSbb7FiFDmRHBq/9EuuHstcP2NE9gKxfcbYxYdyW46T6NpLmj29IUss71Oc&#10;9h4EVuqME2G2peV2oWEHcveK1z0rUXF+xtsIWeYUGTIGa2XSKwRbtxz7clgvOw+BXW01yQnIlByX&#10;7ENdpLhsW7a7yXPUsAnOSCa0S59OkW7V5uq2pIEQwieG712r0qx7hDrcS0xPTuMR/QVfJ6Baa17r&#10;bAFmbhT728UGo008iYOFPdat8ny56n6DdtG5cNrptwSSQVP9Rya0/UapbDLtuADdHGZr7D9a9I01&#10;q1cD2gsqCQmV3fg8k18q/V3pSWGu37CDaDjB/vmuE9Jkxu6O5nnCNJS5cTSNf6udzA3W3sCWkwKV&#10;9L+qAb/3MGVgNxM4FaR6rcBbYGdh+6K1i1r7unMIQRPKiuljlto4OeMpWfan099dtoVtWmX9JpJL&#10;eT3FdyH1Na1mlm2VKEAERgRyR4Jr4B9D9Sv6lre5g0EE7u0V3H6a9X1ahWR5S4GUz/qAa34tTJRo&#10;mKUbSS4OtfVF+yFEI4W4MBQIYMK4h9T6ey6lO/UIiSAOZ+TW6epa6/75MsZtwVndtPcD5NaLrLoL&#10;X4tuotyT1TJrDqLbTfZs2p0jirenub21TlczM1baL0hgyM4G1lhpPBq612jUm062tqEyW7j4qw0Z&#10;WSZChmgyZNJUmgXhXP5dD/o9t3C21sNIcZ7rHeul+m6C9eRz7LLMAnIJYdhVB6KtsvpuplySrHpD&#10;ZyBNdc9ARmVNjCSWZRmRHceZrbiyO0Y54oqBSWfpVtU4Z1kkwiiek8NRtX/Bv1O/YLWrRKkdMCd/&#10;4r6d+hvp5LOmW6z22dsE/uRfMVufqLeylxOoEKQoTMkjERxjJrTPA8nKZWlxSla3NH54+tfw79Q0&#10;EW2QqpAOBtj4Nav6dqm0dwBwATIXHMfPavt/186WAGtowEIdw7/NfI/1z6ONO932bZDLcY/bgTXL&#10;linCTt8GhyWJp3YPTeuizvCiVKjvjcOwqd769De2GvW9kjjoZB3nbyK5DqNbddG3kqd04ODHmtL9&#10;S9VBcvC5EEjzW7DqZRXZm1GTdxGPJ9W6H66slujUYVtyDG0muhab6kuH2zcccAIQ2CfHwK+HPSfq&#10;g2mUNczOCMmuw/TPrRvIlxbisJI2dx5kVsWseSrkKwtx7PpzV6xLoZLrEtslj+0fJI7VpHr2mF62&#10;7bwEMyAeoQuM0np/WbhtLtuRbAIIOZqq9Vvm5ZBU7bap24DHzWjLjcomqM1JqKvk4j6yoYOI3Q+6&#10;eFyOK5jq9AvuNbZgzQCfgGuz+sWrIJD6h23MI2jBrVrvp1u65VLasOBOTiuFnX5sZLI2kqNM0Ppj&#10;blhZUt3wTXRrFlgLReGPKg4BJ/1q39E9AuXSV2yykADcMeTHit3sek2LaM4tqzTsDOCVkeDTcWFu&#10;NpGWfbpHPb+nVEJ9pDgsvYGOYmqInqVCjqQATJwR8GuieqaJBI3L9p2wshT3xWkajRlGwSWRIC9j&#10;8igywkvRIdAbexQd75BJgmIHgVtHprrtufqKB0kHk5rV2QAdfXvTCEcFsGlveu2QWY9CnaZ5BAxW&#10;SUmjZiXBtmsOkG0veZXQ7gv7SDWo3tegV2UYBkbaqNZ6zedQjlROYUcr4rUf551Upu+3g8xNOx5K&#10;sqTbp7UjatVskBdzA8KeB+BWGc74AJnBWqHTayU/UO5hxOJ/NMW77XLZgqqT1GcmlSiGmmNatwZK&#10;WV6hkHsR3mtP1LySTmGIFXV/VggQ0JOd2Y/HzVebTOWKnBkAtQ3QFtlJcUO0nEcihookiIPY1eD0&#10;/eLYIIxnwTQrnp7C2S2IP3eRRqSB3bewWktmNzjI/cK2fRackFAwGJHbitd09kjaNpIbC571eena&#10;QuiK0lxI/Apcm+RuFKTNqGmHtOIIfEMciT2qmvWmLMwEKvIqx099bdkqGciQCD+eaFrtQu5SrbpY&#10;gAiMNzSkzdljaRrmo2tbZYCEid3ZqofeBUHuMAHuKsNSoTG8swkVS3DtO2e3Jp0TFbDhlUqdsbTm&#10;KOrje6IYH3Gq223+LIz8SampDqw3R5HxRUSxxr29QCIpLEZA3AwaIL8LBJMZol2xK4aDFRcAsxaC&#10;gNOYEiPNWq3FBkjx1GqS1IBkTH9KsdIwhmdDtjHxVSKU69G5em6ct45BB/Pc1d6nS2Htgl9zAEBV&#10;EQT3/FUli+osoCdnZTEHPanLmpU7GdmRj0dP/FCojkk0K6zTYC+4FMZxPPmtO1JUMfdOeBtNbzet&#10;hLLctzLEeK0fWXk2oQkEcimKCoVNtNIQuusidxMgA01B/wDpmkLwALHbt74yKU2tU237KUkfRLoq&#10;QrMGKZKJyJ4NU2pQvduQZJ6gezEU+re0Pd3TJAJHOKjEAt0kfcPGaidHl0yjeXVd6lDhSCaISHNw&#10;G0FIAChO9H1AClWInMMe8mvam2yOCHlQsAUpoKMCmVzbtgGZmMf4h3pkghDgyTkg0Tqe3bCqQ+7G&#10;ODQLYVAS54Y4AjPzUo1nltWyove2WLjbBPcd6zZFu4WJ2gAxjOV4ryKgO/8AwmIJ5nxXrGlTY23c&#10;qbskd6spyfwCvqu5gqZ+6B3HmoLdTcpyx4O7zR76XfakjxDfHalGCoxvPkHCg1QF8g2t/oyVDGZZ&#10;QYqNkuBcYDZuMhScT3/rRiocfYY2xu4OfNQt2hg5G1s7hIoR33LVDpYrufcWAwdv2yaJpLDQEdgu&#10;JDc4+PFDsq3uOQyhRyOMUXZ0BmCurSIGDPmasFs9YZBbSz7ZdTIJo1sJbuqLd3bG6W53T2ilGtq4&#10;2FiCeDx/WsabeWsdcsgMwM1aAlMcey4tugVROcYkUvtO4MCYXCzzJFZdmCopPV2PjzQhaJFzYGye&#10;Sf8AOrM7a+Q9sm2qSpJQyxYdjwTR0uIzsTaUFpWT3Px8UkjXtoG/9p3tPKmmA67S4b7YUz81Qlv4&#10;Ya4ANxCQwzjjxUDaQInXPbaBRzei0GVukP3MAjxFZWQMLOCQIjqqEVioX2zb9uZVuTMH4pqzcZw8&#10;3Q209MiDUkt3UlGByoOM5oLKbSqHOEAAJODuPBokEkQ1L2rrIbihRwcTM9hU7VhbbagvcADcqZzR&#10;r3sKq5LMHkgcfmlban3T0Fid0Bu01doJBUvq6AqiwAVaeKDaVw9za4KuOoDvFHuoWNs7UxwB3A7C&#10;sAgF7iLsAOQwxNAy02CuJaR/dtW1JgiBzury2vcJ3GC25geT80xvdwVt2hhuOKVuqA6lSHIlSWGT&#10;5ihZFJi3UmAyAnKkZPzNL6hgtwIt38gDzwaeezKBvbSVMxwaFZRIeLqsxaCYgioEpsWIVjO5TLDd&#10;4Jp2yr3EG5O5BAMDFAdTLHbJEqT4B+KNcAvW057AlfuB+aoltgtTItuysDnHwB2olncAVkFrmd9Z&#10;RStpiFKMM+ZoVu1vUqORyRgie9QtJsKl1EQ+5bCNhRHcA06jQurRbYIaGZmyFjgik2tLCts3bDtA&#10;7n5o9lVFsO6EALtI+PJokgJUg6LcZWHtr7c5EwKJ7is1sXECsgMRxjzUUcXXuJvGBM8THk1lHY7m&#10;KtxBIgAx81KKTi64AC4NhLkW4aQU+4/34inl2tMqHnJIPH/JoVmLb7SWKkTtA3Qf+KzeUWkD7vtY&#10;GAOKhaaD3BaVnVhuCEMpGRPahP7be81xiSB9oFesq2zGGJk4xtrwNhx0BllYzmc81aE5Wna9ArTr&#10;fUm1K42tOR5Bim7N67DlrSsvctgZ8fNAs5RlKQxfBiKLdsn3Pbu2twDngxtJ/wBqNMR9tWgzPeS6&#10;rklXAOAcAUW1c3bCcjIAGJDdqAAWN3cp3EQTP7RUNI03RbbcqFNpJyIPijLS5HbCrbJUnpBaVmIJ&#10;4zU7bLZQM4DXJJEYNe2lQhGmhg22Ykup75qV26LrSrli6hYKxtK0aQW9Imlv2xfR0DFCHCjMfg+a&#10;y27cTv2GQApJIKt3JqGlsgsyMpjJOYVTTWoQj3Aq7woUZ5Kz2+KGgHInpr62wLoSeoCFMj4p5S7F&#10;BKBgGhZkCT3pO2oN7oUe3uztG3aCKtPT7ftXWWCbe4iAJPxj5pkUHGX7B3LbG37oVjgkITDSO9K/&#10;zYtsbfH6cbSIAY0fVtAFr3A8yuP21TXrMXbgku6rwT0yKkohRyOLB6ywBduFbRLuFjqjaKXLhEYt&#10;YKGdoKGQR4qTOEEldqOIdVMx/Wln01pLTEOzb2GOYApDQW9/AVNRljvdxt2Q8A+B+QKiqL7bhVky&#10;FWTx5oRDI243x9u1RjHwR2plTqbjQCswWYDBA8zQUFu4XBKwTbFtBuzh/wAfJol53tNcbsrADbjp&#10;8VO1cVPZ/XJQSRuGSfBpXZbuuLVu+GUMXKtgiRU2FuTod0P1HqNDctulzau6N0SY5rrlj6g03run&#10;CeoWiyuxAJgCW4iuB6i2buoYPeAbgDtxU09Ta3dRg8ptBIX/AMaxanQqXMeGFp9VONq20/Rc/Wn8&#10;J9f6Uo1Okf8AmNOc7kE7Qa5KXuMhElpaY5+2vr/6f+t7d+xZa/fkAbSgACkfj4rWPq/+Gdn1O0+v&#10;9Mtey5LA2/2+ZFJ02ulD8cv/AJPQuuHD8lXXtHzSXEb4AM9RPeo7SB/3TG4x8g5xTV3S37BdLysr&#10;EwQUgj5pUPCMQcnArrxdoNNMBbuBlUC00niYoNy26Wlkksn2gcmabuO5QMIE43L8Us9pQyhkkAAh&#10;5zTEy0jx2yR7ZG4ZMTBphPc4QrK8eTWANztwq/8AjmTQlt3VYlVx3J80SZKGrWpABRrceTH+lRSy&#10;xIbdiSSvmvXbpEOgg7KyqrtTJyZyeasqiLld6FMqZV8TzWxekXrgYpsTaTncOy1RLbeyVZMjM+Kt&#10;NDdkqpbHcmogJxOi6TWWLayUCzcDADERxmnF1dt7lu45zuIIcYJPJP5rQjfFowTvUdjj+1EfVJ+m&#10;fb3Lg4OcVNn7CUopdA/qC3Z3OodpySHya1B5V3IOyIIxW467bdUEIS0zC+B5rWb53HmEJyT27RRN&#10;cICMrYm9j2wSzkyOU7moWUdWCp0+NxzmpBnFv2yQ0GVHcigXZNtZlRI7czSpRsbZcaTWe2rMGZWk&#10;c+RW/ejeuFL6BmheIZpBPaK5eyNtSVXdxummNNcayoLL1H5wKxZtPGXoZHJVH0p6R9SPvbIG6CB9&#10;+JzIPINdI0n1KA9wpfe4jqcHqSRiRHYV8i6b6gCWVmZkAAcsa6Fo/qM2faO8xmdh2lTGfyDWSWiu&#10;qRpw6nZL+5cn0Lf9duWLapLPdW3vZ16VycBa5z6l6ld1VtgMHdLQIlpkmPFan/8AJAl2Ia4LbHbs&#10;nnFJjXALc2W5lCDJx/l4pmPTbfRMuWOVpKStC3q2pFxLq23XZuk7FgfjNabqdPMMzbd4gnmK2DVa&#10;xQwuwduAYGN34qjurHt+3u2zu7HmtG7aqQp4UkuUymOnQ2mAVtoJyPuIpcHBQKIMwSeK3mx6Rt6H&#10;R1Dpux5rVPUrQtKG9vcBhdomrwz32Z80JQcSvd2tpCW1JZdontHc0RCW9xoDmAJ8Ac0JwqmN8KVE&#10;wJg0G1ceQpIAkiQJB/NaNpENWWRFaRxJWMEzRAhCjbaSWM85U+aELlldyloZZ7czxFEW+pe2F3Fl&#10;JU+IPzSpWOjFBrr3VmDuDjaJyPmh3XL+2CwEKBJ4/FF3oGABMKCenMUuLcAE3CZAfI5zVIuRNbiM&#10;IMs6mZFFYBGVt+WaWBHbxS6ystAYkxTFu3FvncJn8RRcFKxiwgW2Nt6YuHHx4oJudQYBQrHJmf6U&#10;T3RcKSAhfvOTFYe3tKHpBSTt8Hyai4LkuqIXrG6ZcHEDaeRQ7j+2bVplUjGOxqV25buOgO0ESTEn&#10;PxQ7oVDPuhpMTEZ/FURRRDfbtB0V2WftAPJNZvLca2r+/AwrZnNCvL7bJ9ucDB70b3bhdYtAePg1&#10;QdIYsKrJb8qSML91MoTMEcA5jLDxSlrcIJiZKqsx/WmwpBCm4WbO3/xoWWqANaU7SbJScEc8d5rN&#10;qw6gsFIABHgHNML7lz290kWidwPJPxU1ssjIdzQckMemfBpTkHtFlsbDd6mmJWP9qOdHc2BbbkmZ&#10;gHkmpuRCBVO1QRtXOKcLui2CAdjRgkFh2mh3P0LWNKTKprKkEbxsHUQTJFJ3lYkC5cC7T8ELWw3d&#10;Ha2srW2+2S2IqnvrLHeqHasxESDToOwJxApfEJBJPJ3cTxirzR3g6tdYLAO0kGIjNUFsI5dSvUpx&#10;PApnThZcBFCmZSmWAomxv6mwVmt3mAGEO0A+TVX6hd33HLNGYVucEUrZchWCwqMZM9h8UK6RcW2F&#10;hZkqvkVFNhyippWeMqELKdhXAoAsbwJZQo/uKzf2yWkntHHHYV5UtyxVCARIDYIK8GqKpI8LSDJU&#10;sFWAO8+aLbc2grWyxP3zEgR3oQZWb3BAOCLkQRHMijibKO+0dR3MR3qFdGHce5b9y2z7/P2j5FE2&#10;Bi7MoIAgOBC5oM71TarEEwGHk+K9a2siDqBB4PYVTYSXZAuVulAqAEAQc15GBe6GTEkDb4IrOqV+&#10;nYo/3ZaIG95ZRCvSIkxMVdlLgBb9sSrXBAkAifHeoW2KsAQkg8r4HE1J7NxZJyDyO0Gsm6FZkcCG&#10;AMpkhR2FQtSGQrXQ0LCgEgHhp5M15g190crEAYGSQK9+qFRU37JB2DA/rUnZkQAj7BtI/Pk1Av8A&#10;J57be2xJMhmWTkg8rgdqWY3SFEpK7TPeaFblC9wtuO0KW7geKsLoYlltLtnao3iBIzUKbK5Ghrm2&#10;2VPcjAzTd26BuUIQykEMvYRzQ3ke4HXBG2Qd0k8/0olp1Q7NzFA2PM9jRFN0DS6R7kWyMAktzNLm&#10;zbUAMS8dj274phpFpJO4sxETSlyytsOQ4JLd+1MTM8pdE7LFQZY7DhYE814uG/fIU7YiJoLWWlVR&#10;iNoOQcN8UV0EkxGOoRVFqz1q5LLD74kbana32lumVWCo47ml11iuwCoAGBUdoHeTTTWpR0Rpgz+R&#10;RhWzKWSAWKra6e/Bmk7jK+xFMlQZniRTosqbSo0MGJCzjaBQnQwr+0VwBuP94qAyQABEWSWZvuk8&#10;Z+KjbvNtUMZXvtWGH4qTqdiY5J/IPg1NpYwyZUxKcCoDzYNmVXU7mIZtnzU7YI6F7z/U+Kzi2wkg&#10;y0H81BdMpuEMSpC7pnk1COgCWXCWylomGxuP7qsX3E7JJXIMCYPOTQG9w8OAApYmMCPFeuJDIEfa&#10;xyZ4geaukUv4PI6u674jqICZj808l1RtZLamSFCtjA5oaSd+5ACchgeQcCrXS6EuqySHZZ478D8C&#10;qlSGIrNje5YHvFAT1Meam7W7mY3FZntuzVgvprguzlU/8Vk5Pmq67o3t3W3ExmWHEfFDF2yP2DvX&#10;AwNtfMkE5bwKHcusZ6AC+NvdYoriySCQSQAwFJs4/UZ1gqZAByDRpMBSRBlc3AgUKAeRggCgqoaW&#10;6WhjkYxRN+SrGA7TJyRQmYIgIRiN0TxIqMu0zxKArCnIJO7MzUWeGPgnAA4NQ9zLbjvxA7HFRe2v&#10;Q5Zi3YMfFQrkYuPdtuysI6eTULbNuYbmOF3DtNCt2WBusbaksAdzZ4qfuPc2bYA2+ePzRk5JW7hV&#10;SABBYCDnE814kKNntkAnafgnvWFAf/uEiG7VbWbZK9DAnp5EznM1W2wJSpCwttNzKgwLc94ol1XJ&#10;VFO3aIHzFXljT2w/SmGnv5otjSMQilNnUMcmPInuaL7ZFKTNXuWwT9sQMMeOMio3rhkFXEQAvgVY&#10;arTWkR8uVLmUKwRSy2g4RiQm1MbvIpXTDUnJCd1PZctvJOQsjB8mgDVBURbpMOIhecVYHrn7iu4E&#10;eFoXQ/uKy5DjMRj80SYTQNiCqqzGZBEZhe01mQVYMW6W3AEUa0x9shXUkkdIH+HzU/5YIWcqS/yf&#10;NEBTB/y4Fx9yhgAHBXE+RQVuM+5ChDEzJ7UdbY/+H5fucwBSrt7e4tdYbMR/jmqbIhqWZFJG/I3j&#10;xV3oNetsIEG50mMcE+a1vDKpBbrEFY4irO0XKQpWR95J+wdqVKNjIyq6Ruq+sXYtru2OAV+DJp9v&#10;XGe06NO/AZm7BO1azb3GyzXWC4hSBOR3oVzfFx95AwZYYZjyat41SDjmkovk96jqRd96GC8bVUYA&#10;rWNReQsoJZlDRkZFWeruqCWTd4OIFU10mETcDuM7yIpi6M+6g4KFrSlcEkH8U4LCsSCSSAFWBzSe&#10;m3qZO3M09acoxVstMSuIqrDjL9DJ0YU9KKSYA7BfzSeo0qNEnGN1PWY2tJInKz8V6823ed+1cBMS&#10;WJ5qKQNRu6KW4rbXB2sf2QIn4NYVQLcOQrFS0DsKnfQoxKkklZzUQl1y8wTESM471YxRTrgwdht5&#10;XcRBUn93nFGNyyrbGUf8UJQiDpC9KQO0xzUwjFpBQMFgk8EVGwZRFLPsxISSCek9zRLwVAEQN1iS&#10;T2+Kh/LvtUBduWJg9x3o95DtQhwwJ3EgcmOKllEbsjKjpIEbswaM1zJaUE/u5AquuBk34YqRkgzN&#10;H2C2UlRIQTBnmrLVDyhGw1wSBIAXx80YBLl7cVHUAB3BPmkbOxr8wQScZ4xTrXQCFUZVYAiPzS3Y&#10;UWgwsWkhp69haQeRNAv3N7gXCdiiQoPeoqUewQXVWjpEHJqVuUNsOeYlmXtVU/kJtfALTB2cPI2s&#10;CSd2BFQNtYci6fb5giTNe2yGNsMFYcEziorZ2KTGQwkExJqUT/AS5GwqzsMSB2EVm0N6KdqEKu4E&#10;8icTNZvWvclXcyIInijoHtlScFRhR381aBfPoTtjEh9xOWYj7ab0lkKzS27rkCOxFeCmGNo7hajc&#10;OxLUZbmz2zbWfcbOPsjzTIICSRB7DJdBS50jDbcUc297b5MrwPIoHuFGdTKz+n5pu1dFs22UkMZT&#10;5IjmtCkKUEwT2VsA8ZWSAJryKxG7KzhyeMdqb1QKJkgttAgCZmq+8z7LgXjcp6pxVOZHi2jSFrnC&#10;g5A5iaDetey4LkdLEuAc0zbdQ14FetiNpxt4zSly0u1f1RIkuOYoWFVAr6KLbEj2s4AHM0pcWAAh&#10;4MweKaKb9w3kgYGOQO4oN29bIMEwZCjuTQtF8hSzBWuM0MQFAjFDvW3c2AW2yZJPFAtWy5VGBYlh&#10;0k8RRgqhQSA6ySCcgeaAtAbtzcWAdYDQWGGUCgW9PvXaOCcmaYRS28KqlCJMjuKjaupvIZRnx81C&#10;+yKBBtl22zBjNCZ591FnDSQ3JrHtt7jJufiR8CjWFwCl0mPvn7gKhdEbenMlUcJKm4Jzx5oRtd9x&#10;PlgcT8Cpo32FEx5AxHeslHAdgu7MACoLkiL2esBQIUgie9TDPNxjH4iKG5Qs4IYrsJB4qQS3NpCM&#10;FMP3xmDUopGbq3vaCuuCQAwoj2TCpuE8c9hQ0uk2VIWeojcT48ChqQzId0bclRnB81BlDF9CWUrw&#10;0cNBilbu7YotuYkkgZINOgAhzuChWwSKrbh2OiSZPMnI8mqI4sgVYlShyBIkYn4rIZrpYM5kgYoq&#10;srrtALTO0ioOEJjYocjJqwNgawrMW3Ha4WBt5ipvdXEpsyeql9RDHLspAz5NMWryEwOpec84qWMS&#10;MHaGwhMRPckGjvbuzc6Qo5MCai6uwXb90Y/AqPuG2CSwljAWrtl0k+yZLG4Ats+WY968VJYEEqJz&#10;A4+RWWFohfuEAjcDgEUydwDsYciIHxQ2XSEnVv1dx2SfyYrKhwOhQoOQaYIVwhOA5lh8dopS1fO2&#10;4csqsQsiDVkJqxZTFsvB7VJ/cu3OIg5MVhJO2JEYyYEj481JbzIABuYzkjvVojV+zPVte0STbbL0&#10;ktsbigG6FkfgeKaa7yA+0RPVwKw+4mUMMRie4NFYNA1uElnUESMKROa9eX3AxN2MiQaOp2Kx2yYB&#10;/FL6ZSUJFshmbcZ5EVVlKIS5tdCdgG6MKcEChgozr0g43Ce1ZV0ZEmFfdIE81O6SxdWdVAiSOG+K&#10;ll9UTs3N6sRGQACO1DC2pPQxmf6mpNcZdg2BeY+MfFS1GnuR1ONwAMDsallsyboZbCQvyR4FeX20&#10;slcbQ2M5FCAEAFOphgr2ozKqzutdSk5NRsFICBj7QFPHY1Fxd3qVtAHcMDMCKk907EUtPyBwfE1I&#10;rJuR0gKCfzVWXtYJ2tCCFyDgKaxcLBOp/vjIotmVKuQqZgnxNRbYDdUgkFpA7f0qFUzKhJSV24Kg&#10;MYqBIKJAkqTO4/aDU0tW7hSV+0zBM/2qL3Buul5VTEYmrbLSDLdSzs6wCYGBBoiaoMU2gy7Q2PGZ&#10;NQe9ca1cB5kTPMGs7gjou4oDEMRjHIoRlNpmb91batcPVuJiaGjps6ZDEdQ4AIo2q4KqhPiB2pdQ&#10;r7UaVt557mqsW8crDWyVAR7h3Mp6hxTTMuybmZGIPIquRrXTuUAqMknt2qb3mURbG4cDPE1CJtWM&#10;G+pAHtbYEgT5rC27rqItqVmSFPapWbUtkyeATzxxQrSkbBcPkYwD+anASZP3ALhSXgE5XP4oovEH&#10;BLgCZ20Gygtr9ykkGCG5qSo6G01q79ogmeaWw4tocF13tkuhVTAg4kUwibGHt21K4xMz5pN9TewS&#10;A8pDBs5+KctLbVGcBpDRg0tj4zTPObh3yEBkQI4pV1zcDXBsB+0CQfxTzlQSboaImfk0BfbtvbUz&#10;EGZEVVotv9CysouIBaJEye0j8VH+Y2IxJGxmyQMrTLW1dSxSV7OpqAANpjsJjK+BV2hXJ7R6i4lt&#10;hMQxYGPuAp1dQwUZVVYys96XsolxYLkMQPu7/ivb1KkZfP2gZMeDQOg4Skiwub0klVbpMmRGfmqt&#10;t3t29tuFHIXJ/P4p03Ljqu5drExkcVX3Ntt7h98ienHFRFykwD30W59pPIIFKWWLOUG4YyTx5r2q&#10;uKl1CoORt/8Aelfd2bit7ggf3qtqF75HTvp/WkHT/ZO4t1YYgV9AfSvqpt9bG1IGwySpAYyYr5Q9&#10;OvpaukuJhQI+e0V1r0PXKjWla/ETIiT1dhXk/MaNzaro9V4bWOLjwfcfoPrlnZKuSI6zuFMes/Ud&#10;l7GpJvEbSAxLwM8RE8+K+W/TPq11toUXcsBQ0AH5E0631ddS29q3fhkIYdxP5GZrzkPHyjLrg9Pk&#10;18Grbqzcvqv1LTslprbgp9m1lKnj7j8zXA/qfWI7NLSWE7p3HGBMYFWvrf1VeuqzOQrF1CmZAHfF&#10;cn9W9Q95SqlCu+dwMGZ8V6zx2npI8n5LUxluin2UN67bLsCzYcmFodm5sMe1tYPi4DyD8U06gXLj&#10;ME4hTPJpW6FuoN4iP3DFd9NHApoNb1Yc3UaTuBlvn4rNklkt7wFEFTuqKbd0ASAsqeCIqDqnQ5Yz&#10;MZzk+KIikOyLLBdzEcKSMDxRkumzJYYOCSZyewpBXUH/ALjM0z5kV4iLSMEhpkQ2OfFC4jIyNo04&#10;3rbUdZPCjERVlYe61kr0mD+3v8mtetXLjmTcI4jb8/tIq3t6v9L3Be9sIRjbAP8Aemp0ugmrdjhu&#10;mztVcMzdQmYA80k9oqqgGDO7/wBqm9x7guulsIAQOdxz3PmaDr7jJNssSRnp4/FX6ErsRvqHdQXJ&#10;AyxFeUXDcXcFgL3Pbsam8Gyhfq28+IpV7hv3Ecg7GUiFpYxoytr2w8F93MeaiEuDaCEXO6fJqd1L&#10;pUEsCFEcxE/NRCm4jEuOsRBxziiiwGgCWyWUDducEGaM1sG9bUQdogmcGoLYa2GRbTF1I6vANHuq&#10;WQpJVPvGMgeRTUxQvb6A2193UQo5K/NTR32kAld37hiZ5msFrihUdQoYA4gQPPxR7yoltFCGEMqe&#10;RBoyha0q2jK2wQcGcQRRfZKs824B6gZrG6XuoyibYzJ5/FBZRts7rhRfB7T4okU+iFxVKpDCD3pV&#10;AAFbe0xgEYirK4rOolV2qYA53RSd8Fit33MTIDYheKYLCFbZFxlQ+0u0hvmrCxbZ7qspVNwMKRki&#10;q+xaXzI3HaqmVHk1fLuWyAXAhQu6BJik5WMx8lfc0D6dmAUFl6s5mq3U6eUWbRQsQwAyAa2Y2WMF&#10;nIkRGDLfNJGz7hdZ6wxDNOHilxm+A3iNUZBLNtEnuTMUul2FdYABbgnEirK5piCQUAkRIyJFV+1m&#10;KkntAn7RT6MvNk2djOFVSuT5/FTW4QP24MAHvSIDSvWWn+0DxU7l2MlpLfbIwIqnEtSZYi62y7tB&#10;AGD+DUkZbhUAkYgUBb0Ttk8EnsQKijXJZ94VXBMDtSnE0xl0PO0yNqtBB6aJb60UsFgkkf8AxhSY&#10;1bIVZbOI62U9h4rwKldu7Z1dwSSe2aCg7CXdNbYA278AyCCIg9qc0uoOnJDPDQIIaZH9Krbt13cf&#10;pS6807p9J7722RGUBZMCKlpdi2jZ11du7ZuH3CuwAEzkz2iq9tVaUrjBG3GZ+c1EaZ7hjkp8QCPJ&#10;NUGrW9aRleVaePiqxzTKyTdLgsBeLONijaJA3fHiq90dh7jAwSc8EUnavKYklhyR3/pTV1vcUjcW&#10;xMT3NMYKkrGVa3be2Rcz+OTRxuYibg8kGVBJpK5eAAIcqf8ACMwRRLGrYgsQeCwMTSpIbYRWt2Q6&#10;MWkHgCRUtrEMTb6gBAntSiag71uPJLAAQcU97zFwwCkHjyoFKkhmNrgMqgIqNuLM0mDk02hFuAoI&#10;IBwTBWlrVpWCvKAqI/4xRrEFlyFk7p74pLRpiNybcf8Akm7PEUfQGEvqb5Kv245pRFS60rwZEnuf&#10;FP6d29tV9mGIg4yCO1Jkh0RktfdV2Ayo+7vAGBNFRisDcWO2cDIY+aVU3SXFvaBIgf60yjbnsJak&#10;biS3mgHJANKl+5tJJRlQk7j/AJira2rFpe5u8/uYR/pUbPtiUeCxg7vjxS4baFBDbydwgSOfNU6Z&#10;bjQ+uqHsu9u07KDAxSL+ofZut73GP8NBZ97OPcHU5MkkAGoXbzJdG8i4sDPMfih2IpfyZds2i5Gw&#10;YaRAyaldVrd5YuSGJgDAIFAuuwuFhFtSNq78k/moWdRdshegFTKkxIk96hZbLdVGQLskCWKDmfFX&#10;dvR7Es3HCKswWXJNUFhUhLZZYXkr3jNbOlhbotoJghnjuR2H5pbkHHkUa0Hs3CNozMEZOew7UpqY&#10;vujbYLEBFUUd76bA1xy7KYYEeMYpRJYqp3Fc7d2I77aiYVFL6joyt0ksu0MFgHv3qvu3AhIFvfsy&#10;JBmKv9XqVVFOwdeQAIn5zVF/L3wzNb6wWz2xRRZnyQp2mDQSttZC7iWYDgj5pdFvK7m2qkgmST/m&#10;KbLqFulrIC7QCR2oaMt7UILtmTMYwPjimRFAbN25siU3WzkTIaaibjAHbJLZOJj4FTa2YfdZklox&#10;UNVsSVe+TDEQMAEUyNAbwTa0K7jYNvMHs1Bs60MCweNmMng0JoS3t+6YaScULcrqVNmQuRGJNNSF&#10;uf7CFhdtPkwfOJaoG4NisWKMFyRmpfyykbVPYEjzQmYFyJAAG47f9DRCmFdhaIcn3GYjAPIoOxSb&#10;hFkhR9o7iPFQVggI9ptvKgQaJu9tPtBmJYGf6Gq5GxSIXEm4iniJkVFxcJ3HpzME0zsZVdSR0nBH&#10;ANBVLkQOCJMmZqWHtDDepYAAeYwAfmlrd0AmXhjE+DUxuudDI0M2TMGq7UPbIYMftwMYkVaBkQvX&#10;Awu7SRuMwvMjvVFqHOyfbJYgS04p1b33gSBnI4qjv7UNza7kDMTgVoiZZyJ60gGVgY7d6q+8EkHM&#10;dqNfckosz/lFCVglxiRg4IpsFSFTlb6D6RSQpY4mtj0SBhchiIqh01oORCnHBBrbNK5xMEwIUYrH&#10;q50btHEs9HZubWQs3UN6z3/FbT6OrXnthrxYAFWERtX8+aorNtbrOXcqSo2iYiK27024LZRkOeCS&#10;J3A1hxQ3NX7Zvy5KRu/pOj6gbSgAYO4SDOK7B6ODaUIrBWB+9VCgHua5x6NZ1CkKnVnoJ4UtXWfS&#10;Nq6a3ttEySstnrHdq954zSKKXB5DWyTlddm+6UJ0q6uFQZcMZf8AE8Gtf1Vy2yM1lyWLHYpOJ77v&#10;n5q995RbtkOAdsKGxzzWla7XFDfCwrbomI3niAa6Ovk4YJsTosf+5E1D1i+pDL7p39UsWlVEfbXB&#10;fqS7b2IqXWKhThTiD2rsn1Vef9dGtYW3tZk5n58muA+qOzQ9uQhwVn+818xz5HOc2z3cYKEIr1Rq&#10;uud/b8gAd+K1W5D7HBPPWD3rYdZEPB2jaYByapJfYilsRJnA/Fa9PGonH1U25CiO1vdJG0HvWWBA&#10;zLFpM8H4ijrZQGTBB/aKCUBYs4aRww/b8Vpsz8hFZ7oYhDDEAjgKRQHIVoYzuMT8/FeRXG6XUBuK&#10;nsa2dwO5VEwasgtfZ1WDtGwcryaQcD3GaQcUYruZzE7sr80mVAYGYFPghTZjpOSDVnptP0s3VKkH&#10;nsarwrEkcYqyse3KEzn54NVkboKCtjPtqyNtUtJ4Hai6RHQruJUGc801bvAnwvDR3p2wht3bMpkj&#10;p8VnWamPlp3JcM2P0e9e04UlyNzDM5Fdq+jfqW5oNaCL4BuYJaf7gea4ppLlu203EB7nwKvD6mtr&#10;9WJYmMU/Hq5RknYt6GFfB9X/APr1rU277AmSpDM2f6fmmL3rGm0GjS6OjekgAZUjBBBkV806T1q+&#10;TaCypXI3HH58VY6j1HVa1LoF1nVjJjGyMYpfktXPIkk+DdoKhutAPq/1y5rC4W4Wt/aRJ/p+K5Ze&#10;BKsQrArlhEVul/0m8XK7yzOMBvt2jzVbrPTVUFvbaWxH7THeuFi4lwbdRqIShTkrNVXWvbZjuCBQ&#10;GAYTmntFrrou72dSSZluM1Qa4e2wJYmYOcQaWsvbDrvdmYnzXosKVJnncuaVOmfRX0nq7SXbTE71&#10;G2D2WcEV9PaL1+baWUdYCdLHMD/aa+CvSvWlF2yy5G3aA3cjvX0v9Kesf+qLY9y224whWMt4P4Fb&#10;saUo0ZtPrpY5TpU3R1W96ddu5KBrbKGBK7f6Sa5h9d/Te6xfupb2qdsGJKnx+K+o9NobNjTLNv8A&#10;StoobJnPciua/Vi6R9SbYtM1oKwYMYVQR2pTwq2zoZt+SK+Wfnjr9Fds6i6SjgzPGNo7igWdK98E&#10;qkM5hj3j5rs38QfQdqqyqUZjgjI+BXLdNacMzqrBuMYAjuaTKVOjK8bi67rs3X0RIVLJtgbSAXyC&#10;B8/FfSP0r6qlqy1sz1QvQJIr519EcTsQMpYANuyWIrsfo2se5aWH9t7amW+0yp4kU3FVoKCgjonq&#10;9xWRGe8rBcr2Bgxnya5f60toEgITbEgQZ57mt3TU3WtJb6QrAnrHB5maFqvTrd+2pRGa2D0hcN1d&#10;yfFMzeqRPuxSo+e71t7byoByVAP7fmr/AEOqayysyB0J6iOGNdH1/wBJNDE2gBzxGB3n/auces+j&#10;ajSsXt2nRV4x901y1uU0mjoKUdlpmy2PX7qm+3uliY2gxIPms2fqSx7yL7b3YBIAYyJ5kiuR6zXL&#10;scWy24dLSOqTWvP68dOQvUdhkyc13cOSoo4uozQcuUfaf0n9SWEuWilrcXJJbGCByI7Cuy6X1G3e&#10;sXCbzLI6CfnyO9fBH019StO/cQocNCmNo8mvqP0H6mt3tIyC+Q29ChXO75APArfjyRkhOm1U4Sac&#10;eHybN6/ae5ZuguyqG9wIMhmjJO6vn/6v0LexqbhY4Kg+I+K7t6heQ2L7hkuFZmDtM1yX167bv2Om&#10;ymyS7DmYEAVm1EKRshJ5MqbZ8ieq27guOgBDZHGf71rtn0h2LHbtxH9a699QaAHYwIU88c1VaL01&#10;d7MtthC43VypP0C4Pqwf0tpFX3QLfWOCc11r0l1S5wEZI+3OPFav6b6RCowEXCNygcTW0afRaj2w&#10;WTJ6siQDT8HCYuWGWJJV3yS9RuiGNpyEZwLjAECa1S/eS/BttC28NuzMeAa7FZ+nAyKJBVbckrLc&#10;81X3vo4a72hatXpUndKgFPnPagzZdyVI0Qm0lcTiV97W4qjMxHKdoP8AhoulvqBeL2+ngDmJrp+u&#10;/hX6nbDXksMJBhnOYrmd3R3rFvJCs7nbI5ZaxWa4yT9dm3+jagBEX3FBJjzj+tdT9B+o7NvY924U&#10;9sAKCRAA8+RXzZb15QbWBlJPgTWD9RupQh+oiSD5/wCK14pKuWZ5ySlx0fof9G/VCai66pCFmmSZ&#10;Uq1dAf1RSmptdSoIbcBBFfnh9OfXlwXEdr8NA3hcYGIrt/o/8Vrlyz7TsDaOAZJLGuvp9UkkpLij&#10;Is8otJK7fo6x61qnYPsVfctiNvYk5DDzXz19ZXjtc2boIMMwVpAZucVunqv1G3qtkNdxtXafaO0g&#10;HArnnrl2VvIttVPt7d5EN+DHM1m1UVKSaY61zJv1R89/UenfTsTvaVPUDwa5rrkZ1LMDE4Fds+od&#10;JKq6kHaBGePNc4v6O7cVWKqYaCCYEmsKtIFKCl76NF0vuLcUqskcEV2T6MuPpwLjr9x/bys1rtj0&#10;kh3b2QEc7Cw7MfiulfT/AKb7TJJ2vbUjbGBTMMG3bRlz/lP+DedFfFiyDcPut7mIwCPJpfV6osGV&#10;n6Jn4zyDTi+k37fSXQ7xLD88EUHU6U2HCEQpIXdEie9dLfS7BhKbkkjTm33G1DC4ipxMYouh9MuN&#10;esr5HJ5NXyelXD7lsJKAxDYEUe1pxbTq9xSRgHmF5g1zsjdmzHhyK7Nm9IXYttoWQwLjhTHaeatt&#10;QWRyQqbHYm3s8jmZzHzWt6D1EaYAqpO6QRwFBoD+uae2Hte1tUAwQZ3H5NaMWTpEdpcolf27B1/p&#10;vJYjlR2MnJNaTq9LcuFRBIaYJBlaf1/1I15BdFwyBFKWtW90EF4CgFoPPx+KPMuBEUnkSKe7oGtg&#10;oWCG3/Wfg1req3lXLrhJ+cH4ro16GW9bZQ/DZEE1pfqVgCzcIUoSIz/oa5uWB0NjjE53rrzJbRFI&#10;DsxIJ8Vrb3mVisL4Mea2b1K0wDKVlo58Vrr6MM6ooKk5pUQEntRC1eLI0qNwOAas9Iu4KqsJ+5h2&#10;pVdOzAqtvceCTVvbCI6hSMjaRUFdTZhrZe2C6KV3faDERT6aS24tsAwk7SvYCoKtqdi5kYJHBqwF&#10;y21rwwEAKYBNBJUPx0wF1WHt7RuHEDyKDrNBdkKbMljxMwavTYWVV8EDpjECk2YoqkXFMkCJgiKq&#10;Mx0sSS5RqYFwBgLcyMzyIp+w4K71BZgkRSOuvqtyAGxMmlN2wYZiWJA7U2TM+KNMvk1Ztook7oOP&#10;zSt9/cufcWKiQKQGoUG3sDbwMk96yuoa5gvsP+ZpZplK1ViTm4FYSMEj5E1X33ElSPye9PXlYAsG&#10;ctOMc/NJBAhJLCeYo4CbAKBkQCY4oi7urEfgVgHgcTmpoCWSePNECxuym8AlhkwD3poKrAll5Pjx&#10;RLRQJtCxBkEc4orsrqStxTvyR3qEoTazbYgFI2jEnJmgK62+VI858U9dsKV3b9sQIOYqq1DMHYE1&#10;FQNv4LvT6trwVfncfA/FN2dUzMG3lc9yDMVrNp+T7kYyKOXSeYjvE0V0Dtd8Ms9Vr7oV2a2WVzJk&#10;4mqtrgYbmP7YgcmnSph9p3EgGO1IvZAgiZIk/FBuGKNCtzzOQIINA9hf8LU8gD98kcmlJf8AwiiT&#10;LO9rZ2vJDBzJ4mPigqjmSgfdIleB+aelxcLTAC4Ymf60xeLsm3ZILDE5z3qM8ooPuzXCAXUFSZLQ&#10;54k1Iof1EO7AABbvFWGr06MjLaJV5AkHx8UiSTt6zIICson8zQh0/kQv3UubvduP0mdwEUO1aZwu&#10;1o27ifcwDNMORtAa1vAYiOM+PmvLdfUPsQQHEHfwsdhVNGjE1QpZBbEKoYmIMg+YoyILouSWBVR8&#10;RFEAHuXFClNmF2jx3ijXYubi0neIIOKqhlxoU1CXOGaTHbiDSZ6GK3GlU+2cQDTbTDJmAuJ5kUp7&#10;Qa079znacn8VTRnlJWDIYWXQlDujBOQDRTvZrexgemImCIqS6ZAzXGVcBSFJyZpgWdrNeFxfEgRQ&#10;UFB2yae6GDMuYP29qw3tvLndCHOB3GYrKJbtm51EljyCYNLPeDJbuB/3RCHE/g1DS1wMKyeyQxEE&#10;7k6cigk3EZW3BVfhl7Gmbu63G4K+4ds0itqFNsoGHwZK0SMeXkIGN1n3At23djFZkvZUAdYOfAUU&#10;W2GYIiKsRllMSBUrEqXmCpEzzjxVidpgolyfHHgbaz7ii8pFxVgQEUSDFYQo6F7WNuGVhhhULc2y&#10;zMAFPVxVANV7GkW8TcVdigiFLQOaKqttXiJI6cjFZVVUoLroIAbMxREW2h9sEAGW8c1A42QtJBCD&#10;7xkktzU1S2I/TV+qNh5/Imh2UBDgzIEqYlTRL2mlUuBSxuCeIwKJF3+iN9WFk9DI5z5x81BrV1FV&#10;g4PT1CYKk0eyV2EhnUM2JPelCtpHBNzf4APUTVopmGaDb22YVANrTGaLZc3LP2bhJJ87jWbjXDac&#10;MgbYZCj9tLXmUnoBDSNwNDIG2YVbcOqmWYCDnBHmnroe9akAb1OSRAAqDJudmKCP3AYIPasAmepS&#10;SshhwAKC7LirYG4hJR1QjxAkA+TPmlEkMP0gGI5BBB+atbbo1ra5UYlSBuIpL+VVbbciDuJOCaNI&#10;ftQkFDu8rtYncbfiPNZss25ekAZ3AHtRbt0bl3JuhcFcYNYuglWLcLExg/ir2lKNGGKliQCQOx8e&#10;ahpQLj3scARAzRrFtndb1tF9s4KnBpl0LqGVYXhip7UFFWkQuotwdNsLA89/imEtvqFYdIldpHn5&#10;NJu07Ea0QBkMOT4pzSWrZvIzWYcLLBjG6eKvkCUYMjbtjaLUbirY2iMDvPxTBtb8OGUbJlshvkVJ&#10;i6NgooyQJmhJfZAZcseCBkGrASSMNu6CrkoYhmADY7Vbj09XQMTGchv3VWraO3YNO2YaD+3yQKso&#10;NvZl2MYOAF+CKiDjQPUAW1eUnEkBpkfNIBjbRAQJ2gwRBFO3bcIsusk4PIJPzSWouoh2i4ZXJJWQ&#10;R4moDOvgYT25CGW2fP2k1jTX13KHZkUAgucmKCt8q8NAHKGii3cBT3LlsADccczUF8fBn+YtW2Ly&#10;xR+lfiKbt3hdkC8rW4Cq5BFVN6/euqTHQR04g4rKusW7XvFd4gk9zRi6dl1bshbih7m7qkZzjtFR&#10;vLc98KtxtjHdkZPkChaO+1poIB7EbZNG1bCFyAUMq69Rz2pkWDKBJIX3GkhVgGW+4fE1YteKQfdw&#10;QoGBB+KqdSyqtgqQ8ZYjMH5pe3fF1lIUEBp8SwqyRcUbU9vO9CYLQ0TOOMUS+mxss4QGFbjcfmlL&#10;VzpRgdu+Q3VkUXV3rgtopDkyIM8zg01PgKURLUGHIW2idJ2tBy1K29zOyeYntNEv+ob7gYviyQGL&#10;d4/w0K8xvbibZLbtwY4kUqUiOSsTRrQa+smUIBUiRzR9XYO1AsFe5iG/FOqgX33IUjtB80JUW2mC&#10;7Mxkk4BU+DSTQoillUN7FhUBWY5E/wDNZu2RpktSxuLtLGDPfggcU5pwiJdCyHDR26BRki2MWpYQ&#10;AeQ3mfFQpx4KfUXAFlba9KwGbt3481X3Jv3ENtWSSC4mc9qstWgNxybaDcZSJOO9ebRDYwdgkMNk&#10;GIpqEtFZe0ZX3ibQ3FpGf71i3ZtkMzEkyAFUVZXVBD+2wxlQe/ml7NnebwUQZDlqCSsLHSF7V72n&#10;Z7bQ88nua6X9LfWN2zdK31SGEKXkshjgVzXV2rQaPbYSJGf3UFrDW2Qiz1AS2c/FY82mjNco1Ys7&#10;xyUos7/699L6H6oRnRtmot2wLZj7ya+Y/qH6W13o9901FpuY3MMV0v0D6l1GiKtdgDBBgkgiu03N&#10;f6T9SaUprNOr2WgqUPUT36visEc+TSypxconcwZYZUtrqVco+MwwUSBCmftGDSV3SsdrbQYPcwIr&#10;r/1r/Dd/TlfUaSb+lPUoUHpFckKsxtpIM5g12MGeGWNxY1trtUCNtQXFtzgiYyBTaW2tyyGT2nvR&#10;V22QwwPxzWOkbJeSpkE/NPTBUmeeyxUe0C3Eg4INKMGFttxBVjndV0LoDrv3fkcN8mq3VqgN5ZBJ&#10;G/4orCnGkRTcdsATEfA/FOWnAm0pWC0GRJpMIyW1bCq4zGa8WBZQg24y3c1TYFmx23AAUtBmGULk&#10;T3ozOU3MwHJ47+Ca15ncKz7s4GGqb6pxsDWiARmTmpuJSG7modSu5sBMgVRXbqk5eN3I8eBR71lS&#10;pggPcic0F1RbuWknMD4oVKiumAlnCj7XUzPGKKGco3T0giQec1EdRLE7WGADR5aVEmIjf5q2xqBI&#10;SQhCYJPP7qGY6ExDZgcg0wWGAtxgQcyOmvC5tjElfiSKqimwsXH3NbbC44q30rPYClpYtiVztqth&#10;3QGYEiYpprk7QeNsZxNMjjAcl7RsI9TRzdm4VVVBUETBH/NBu+oi66kOYIkAYEiqRrz7SsAwACaH&#10;dhjPfjHeo8SSEWlJUW/86964ATiO+TPwKvvT7cKp27lBgHj+9abpdaWu2yCVCSATW4Wde5s3UDq4&#10;jrxwawZIO+DoKf4Jlza1LhLYUHwueCO9C11gOp9q2wa0CWXgbvJqq0+vuICXAZEUhfJmml1bm2St&#10;2SRDCjhjadgSnao0n1KyUly+0mOOajuQg7WmBPgU96mzF1ym2Ig4JqpKuduNm3Bjwe1aGDFjzFpu&#10;QozBECYrDXYGYhcFlrBfbMJtEhOdx/rQjdWdpIg4IPE/iluIW4M+p2AHdCNbn8xR1cD2CQAhOZMl&#10;arnILIWdTPCzTq6YgGSI4GQcUDiXuY6SLtu66kAKDiM0qWtnbzCYgDg0ViVG4DkbStGRyIngNBEU&#10;FjlFiN0wbSgBnIJAjzQWuKVuPuYEzj8UzchnukWj0id0xAoUFAzYgQv5Jplg7WiSkFkGwxwx4mR5&#10;rLC2bbEpG2ek5mKGy3SEAcgDAESCazYuXHhUEAct5iqLR4JaQ95ieozNGtWzJdhAWp6u3MD21LDg&#10;zEg+KmpAYoTkGcGYxxQNjEiDKlzldgK4bIMntRfYKlQxcGQdx7/FZ6uoF5ReZNTsX4tsVkhW+6qs&#10;qkWFq0/UfdAMkkA9J75oL6kAJuRkJyV5BnxQkCrs3LKkbp8n5qKW3e4PKEMZ4j4pTQdssbWotl5a&#10;2Su2AD2nnFGLC2qqbZbYMCMwMyaCmqXMESSQI5qLu4RF9wqOx5Iqkiph2ZWVyl4j3PuHgVr951gm&#10;4W+37m/b4irbUaksyKsKsQ+OSKrL15mZgqiUiR2NNiKa57JXbZPtOW+0jJ/d84pR7y7m38sxGKZb&#10;Us+xXtkwTjbEih7AA21ldTwvBGKOJToVtEOsAk7ekxU02gopIVpgtRrBe0luMrncwpBrlvncTBgE&#10;jkUX+CcBm3W7DB0c5xUijOLSBumIaTmDWGG5Tc3AhzAA5xU7aM+7rIYDuMbaom0I6As0QFKACBPH&#10;zRxYlm3ZbZJJOD/Sj2QX2iQVn7ZgYrFwrKyuF4AO2ap2DtElu+3dTc5DHiMZ8Gp7SxQK53Z3f+J8&#10;05qURmUKBxOMtn80g1sl39v7QYLeDVolU+wd5gxA5XIUr5FZW1v2DYRtmc5J+KYX7maFXbHJ5+Yp&#10;S4jdZMNtM7gY5q0iTf7JKhthWbcwgkLxn5qKwgO4EFxH4msMH9xUJPtqkTzNYBVWXb1j84moy4pM&#10;8hLFfuGz7pOJp27eQC2MTMgdqCz/AKdt1dZ/d5JoxXcZwkHzVDaRB7Rdzug4O+Bz+aIbW0M26Sq9&#10;jwDRHgWIghRPOZJrFsWgLqtIAtgicFmq02U4oTVk2KGkCCYjuOJoR32AkJDFZY+QamhCIbbJIYQV&#10;ByPGRQryBbRBuqxVoA+DTYsz5I/sMyBAFBAnO4mY+KXa2xI/TPVInmfJqSyFA3BRu7HJqdxyhjEG&#10;YaKIBLoXuXyxBgBgoH9qJcuRaeb0spyPzUwqwxHVuIEntNeuIEnaAfJ7UA1EHZbbAe4jGAYAptLT&#10;DreQSScQBSq6YBSpRSGBPTzimbKM7vLEAp0kHxzUsjJrZe6QNx2EwzjGTWL1p7aENe91HPT4Ef70&#10;wptpbSLm6RDHhfOKHevhfba2ijYpEnjPwe9SxbsXA3SC6r4BGBFQltnET1GvJdHtqXtyUEH+tS2l&#10;2vSqqhUFYPPxUQJGy9om5tl2AkkjFTU77LL7IKnlu4rNhWJRipzyB3I8VBGZboDkpbUy3fNSw16M&#10;pYtlXVGIYwHHYirPT2PdvurojBRIjGDijabQIF9wqWZ27Yx81uXpnpMJadVZnCSAv2j4NA8qHQi3&#10;/wAQPpvoKdBRLashB2QW3A+K2q16F7XtOIJtnbBP7T3I5rdPpn0NRqbY9o3ARLdW2Swz+IrpbfTF&#10;gWbg/ll37lhQ36hXvWCeWW5po2fYclcejhtz0Zeu7asewFaWVzMt+2IrQfXdAEtpugFjuZoIHziv&#10;qZ9FbVm/RRnAlt0kK3BkDiK5P9U+g3l0r3zbK7FJKAyGLYGDkVowyad0YtRuSaifPN1Ra3c7VPJy&#10;dp4pEtbu73IJZexwDPc1c6tRYZmK/qFBK8xVPccrdLbTII6WromKHSZBgyJc97asmJXsOcUE2riC&#10;HAK/so2pBYqJyZJA7RQlGTvbKgmPg1A7BtCWrVxu4IUxhvk1AjqtkJJWiMHubmI2jaCgHGKGLzlu&#10;Qs54oUkROwi6m4WEjZ47mT2qNz27e5o4X+8nii21tqXR5MCS1ZA2jgt5/rmrDaaQN3X3N3ELPkVb&#10;6dxuSQVJGAO4NVQRNt8sILDpAMmrDQ3gAFbBXaWLcf0okxMk3Vl+rqLMFQUB2jyh7Zp43FuFJLlr&#10;ahWPYGqZblhnRQDOSwIlTHFT95HVTvJImYwYPx3g0e9Ei69k9YCY2wXaYnHHxVPfCfa2wPESOJ7T&#10;TWtut9xh2VcstUitZCSAxWSSCf7UqSVhqXL4JqQ27dCMCF2mjbYLorDbzjMxQb73AEBM5loGM+DR&#10;7yIrsQ+0skADmog7Au1tdpyFZCcjiK8EJt9CiOQczUhLWhN0ZxsGdoWlrjAe2SxQBY/NW0BvZ5rP&#10;tooDnLTgQBQiLbXbm5twVMA4jNYLqZDNMjpWcRUrBYg95OYFVRVkFhhbO6RP4INbDo7DWkfegDAE&#10;Et+4GqfTofcbcoCk4PfFX1hife9xYlcfIHf81cUS2WqXfbRAtssxj7jJVe9e1J91UO2QsyJ8HsPi&#10;kNLcIAkNPAC4JPFW+lu2vdub7pkEZCyKNg9mu6kW1F4Pbfzzhj80pbtC4Ls2lKgAAAyV7/2NM60X&#10;Ve5bjepECfupYqoAVvuXMqYkjiRSwkhJLKKwDk7IBx3p1nthF2sp3fae4oLAXQSPvUdsDNRS6wCr&#10;sQxiQMiO4qmxibS6H9O63ipksFaM4gmiWdpZlayxe2SYJxSQvWw6LuKlGMzUS5ZNqGCXyScn4qJI&#10;HlmNRLOFchVbOD3qFwFOJ6QcT2NeeUN6LUQ35Miggq160yJDkZq6GWwqWlKqqqr8tIztj9tTY2t7&#10;lleCoGRQztNpm3wS5IkRWE08W7ZuXOqTBmSR+Kqim2Zez7YcAhon5maHeshLZ22yHEAsKO9prhVk&#10;2nspXBijMt1bRa64hgRyCaoGuxAoed7IkDPMmh7QDtkFOCY5Johtqi7hYLGOmT2FSUFw9wtsBIlR&#10;28UaIkZUCRCkEGPgRTlrdc9pN2OWjJoFgEEKoLMTMt2mi2lYMwLFGU/50LQaJuBady3DEKMTUWWW&#10;ZSrQCGgmY/8AavMtwhj9xH3NRGuC4m64WdyYYzEfFCWv4AkLevNnhZx0iDUxpV3hmgJAAJEma9bY&#10;cMJMkVg2GCgA4LS4bJMVQzsCrWiTDFQekE8tRtquq7732uAs95ryAm3hODhvBr11zftXJiZDHbVl&#10;cfBK6XT3DsKhidoXH24zQbZIMyR1yQTBogR3y4kY4PNEsIoVQssdx3BxMxRKTQEo2Q3XLdwXDuYT&#10;IU53GsEjbdc24AY/cckHxQFc2XEsz88cD4r1xmucsPI3dvzTd7M7Q0NX7gRNwUTMzn8UXUahLkoz&#10;MozO45/yqnDMwVnAmZgYGO4ot28iFhuO6ZyOapstW0XKOhUmdwxKjqk9ppBj+oWCRAhp5ImlWZyZ&#10;2BBzumJNFDMS289ZEljkqPiqKYY29zpllRWmT80O9fc9DHqUmDGBWEvoVUF8WznyA1A9g2uiRBbd&#10;k8AVLLTJhLIglmY7okfNHtG2+y2tvb7cxOSZrMOWHQoXmV4qVxLis+1gFjqNBuDihdt6XMW2zIjz&#10;RIDqvtqB4Ed+80S2R7o3OxwTB7AjxUSHHTv3LGCBnNEEk16MbwGA2AFSQO4bzQSzoxVbimDBxz+D&#10;QtihAVuspDQSfFFs+3ctruuhCrzMckcVdEt2TDzKBSqsDlRxBqIco+MBVxP7prAvXdjHqZiTAUYr&#10;O9C524JWSXzmMxV0yrTF7zMXZdoILCAMyDRQw+6CVXEjkih2bpthDt6gefg9xXlREc8nMDPNWxaX&#10;JEAl0cEYM7exqN1VKmRt5bHcipi00FlQDY2GJkV5LLi5JAYeewNCHfXIMojWzKRwQTIqe677e4jc&#10;Sw2CJx+fFEsamVdUMgNDA80AXCiXVVYCtEZj8TVEtAw21mLooMgFf+Iry6cIbiNbYloYEnipliXU&#10;ASwAJIxUWcXHBZTI4g8geaHkvejNlQFd7h4IIE0ZG+26HKbmM4nH4pWywdZuR1GW/vRzdKMFtwNp&#10;ORkwaEJSQdntBmblgAwkxREfeoMK43SCBEUuCrOGCbt8g1Pay22SYbeCBGI70SJfIVEQTKkSkR2M&#10;moXLjKD1Bdpjac4NKlUkh90BoWDBrFy8o3cjIgkSTVIsfdSYQnxlsCh2hheonkgmhnfdVoIiPyc9&#10;68t2EG+2VCiVUUSZBZ1ReQVJaQxp205EWSpCsDJn/MUJX3FjtMRLA/6URLg2Bty7QMgZIogSDsAR&#10;bIBKiOJJrN5doWYZgpXHZjUXZFbeV5GY4ntXkZVdiQQ23DRiR3qEF3R3+12yMsMTFFtNuncG75mv&#10;WtQjD/uSDMyIJNYJIW2qHBkEExEcCpZRlGYWhuUETERTFwBUcQdsCQBS9qZ9ooQDEQZINMW7wZys&#10;vCNBDcGKosCplhtWDgzHHxRWVWR2CbVaPmD5/Ne3qjlUcjv5x4FRGGIC7VBkkirolnnfaWCmVjMj&#10;OMVIvC3AGlZA/EUqWKmSd2ZJIohh2VmUbZBAB/yqiWCtMWhZYy0Y5+KYukbWIxESKXN90LOgCmZT&#10;HFMPqVhBJwJf5NTknBhgxUMEhWEg+TR1typxDDloiKUXYCAG+yZPIinLTqVdWZinMjkVCKgCHYSA&#10;SzW/3czNDa1BhELhwWjiKwl6bRVDKuee5ijpvgAJ1cHdUBJp7j7NkH9pDcf0oL6hh7YDDcZ+YAqW&#10;mmDsbYT8RNEQqXYTteNuKotMkbt4NLOQrihFF2sXJC/tM4NK27wg2zcLRBg9vxXvfDNlIUAY+aqm&#10;Ep0Fvbbirc3BNuIjJijG6f2FTHJYRM0kVgHa5A3SBE4phbxW0/uL087RgtUrgDeEXKpNraCeoA8m&#10;jSh27gTILRMxSajFsyeMqRGTUlDy7DlYMft/BNUwkx0hXhPaSec4Y15AiMkOCo7nkEcZoW0XVt8E&#10;CTHBz81nc5LYXacHMAxQNDLQIohYC4+HkgL2irE222FVJgDPxVchfazDaADJXbnxTQui2CSTuLDp&#10;IxB4oSQq7HbVwEBOVHAPgd6KFY7ypBHJBpfTkbymNpAInzThSyQ42kmMMOx81BpAWblrZdG5A52A&#10;EYEYkCgMtwPNvey7s8D/AC8U+dR7rEFywgAn8Cq2/ZbZO4yE2tnn5qqKfC7IMrMjMpwhgBec04t1&#10;3ANteoDbLjbFU6X7drfAK9QE0/pg94S7E+IMH4kVTRUGSS+slvJO4tOYpS9ae9uNtAMQVNSdumLu&#10;Y8d68UdMteggbuKoNRFruy7uCKZAA8CRSYsoSssAzGn2DXRa2uOIYDtNKC2UbYCelTBjn4qUA1TB&#10;23uLtgwfNbEmtZShKjeQrlgftC81r1uyoiRkwTnmje1Z3ELbIZhyDPNJniTGwySj0zeU9evNJLkr&#10;zHG5fFRueu3nUIW2pllCtt3HnNaXZuPzumIUSewowZiwK3lIkzu/2rOtLD4HPVTf/Jlxe9VN5xcO&#10;6AT0zAz3ikdRcDKGYrCGcjJpW9ZudTKp+A3aay9pgFtyCRH9Jp8YRS4FctjK6shHOMkMDFOAyyhW&#10;PaRzSPtrucIszBx2otp2Kmdp4VTMERUpEbY0dKrJcm20McsP9qbfSWpZY3ACQvdT5orSERTcZZ27&#10;Yyo7mmrV9PdFzaV6tsMcEHvQOTGQgmV6WEtKzFZkbcfdSRKozhJjlFjqBrYb1u0trUbnCQw2+YHF&#10;Uty5dW8p2l5AEAcU2ErClDbROw2EjgYwJLNT1i6CnuXASJ/PBpBRD25cht3cZJNWtm0QwBDQrcnE&#10;zkirlOi4xsnsUMrG4VSDHbPj8UvFxVcm0VM7SD5q1u6VL5RRdbaOUjgdwTQ9RZuIyvIRQ2C2ZgYm&#10;hjkTCeOhViDYfZb3WwwyMd+9KQUuMwI2rKqo5YmiIrXLJ33SNxxGBB7/AINRvH3FRgSZnjlStE2A&#10;Ct3VVo9s9InGQZpkqIYg7WAkTyJrCXLRuQqQrNEE96wrSLlvbjcCCfAqiIce2zABbbTghjgUsGY2&#10;29okXN/S4/cIyDXrWVcbmGIMiRB4oW5baXEQOChEDz5Io0xUokXuADK5bB+TQ7dzYkBoI6gO4ipt&#10;elM24KndM94pS3tBS8LZMHbH/NPQlpDy31lZCMWAJMSfwKWuqACQwMSE3GeMwRQpdGjaF3MTIMRH&#10;asF7TG6pVhu+08kxRoA9vVouh3EISAPimCzNEAFYBA8SJmk2RR7htlsEAzR7lhiMuBtKx4IPNGUT&#10;t3lZkRkPUPvWMxVoL3s3FDLJBG0kwAJ5qouMApt2re3a/SzfHerBdYBl1Fydqj48Y8UrKhuKSLUs&#10;1i6/UIQmJESa9ds2zdse4oJZt0DOSM0r/M6f3N9y2C3CgtCz+KZuqttA22XbqG1gc+YrLTN8Yp+y&#10;ivyVvIlokHIP7QKob95QHWMAYjOR5q8R9SRHudZmZHA71T3wpSEaYYkziYxWiEvRhzw9iga46spw&#10;F6gQeQagzFZjjj4FYVSoc9wYmPFTUBbdwOxfqELxnzTRCQcZBA8H8LXtK+3azkfaVyMVgIUtuPeB&#10;3iWjiawmxVKMskKFn80DGJBkuOpCSCoMgHipi8faR+VUkQf8oNK3iymygAkAANzNNIVU3GZJttI/&#10;DeRS2Eh7Q2L7uRhwRPwCO1bfpV9oKhuZbnEtB4E1rOiKl2lirKJWDE9+3mrtTcdd25d9z93cEc1j&#10;z22OjxQ5cugonu4BUiF8Diqy+VuMxa0pQDE5bHes24naFMnknEkUMPNrUEWwnShkZyTkmlwVMOlJ&#10;co0zVWrljdsAJZoPbFH09wqwDDiQI70fVlFuDvvYrnmq2GuJjHUqkd63KmkZop2HB3KV2c5LfHei&#10;e67obZI2iArCoXWB3wVCK0cTUbYcqyhVK8rB4JqNIOmFF1EBgsAexFO29Nt2vaYBeMmI+KVN1WKA&#10;q0gAtOCD8UaWV23vKhtwBpMmHAsdOxM7gIkEq1T03UdwUHMlhhoFV7XGPuEg/fj4AHemlCqVFtSk&#10;GTOZNKaNCkWGxBDqxP8A48xFNBAhKkMeoEMDikkue2XjcsCPIzTFx2DIn2206QRyN3Y0hj418Flu&#10;FtEWNznjaMwTTz77igKBkhYGCD8mkNPvAupw+nBmTk/irTSapjaSbDo5xvUiJ80mTNKqjHvKUFsE&#10;BwAS0Yjjb+aS2hijkllyD2471YaQ30yxAYyxJgfH/wAalbgZkU3bgYiR1DkGhsuQp75e/bj7Y4jJ&#10;isMEbZbLbG3FpHista6AisHK5EHInt+DUbNtheg4uWxCZ3AnyGorFkmT3Ax3EtHBGWP+1NJ7iqjb&#10;DtAiImP/AHodnRi6hZVJLCImTM5NbJY0K7LZQAEQGXgEeDS5ukWrs1ldSiS+z3FBleyzMYq60eo3&#10;TbKngAMxwJyKcX061KIogmGAAzHgVVXdq3X9ovhgyMc/biDS7suN2XF5kVjOwKATgyDFVF68ntbg&#10;hWf8R3B/waV/nH2ybaks5becc/HeKQ91yt2HDBxKI3Eg9qOMQm2Yvku18IgQSplfniKhqNOwsZvk&#10;s0AgDkjFK31e5ctnecAfYu74AqVpCjBjcaQwCIo5P4poL59Hv5W8rDaQXJzPIppEJWASzKSGUYLf&#10;NOaH0f3nJiNxO6Z3EfH4raNN6VYL7rdqV2w+CMDwTVbhew0lNMw3ATCqMsIImkL+hXbcDk7B1FgO&#10;Sf8ADXa7XoY2q6uWDP0HbwI4Pz81Tar0m0vuKzsGEBVYSIJzkeaOLYuePj0clv6Rd4RrWVICrPAi&#10;Yag5KXbjr9q4ERzxW26vSQEZAD+oZY5OPNUF60TeQb8ruPGYpkZMRNfoq0ALqrySoH5E9qXba4UF&#10;GGCTPcDtT8Lbtu7CTgUC8A9w77fbkGnIVRWG21oXTvG3sTgZ7VNXFy1NtuhyIDCJisvtEkgC1wd2&#10;WNTMfpIuFJnmMeBVtlob9wuyr7iAOYK+NtLNtU9QIIO6eJHiKxbaLrL7jbgvJHapIiFTLElmLIxN&#10;AMvgVCAMWa2x9xenqiKUuoGUbJbO8fEUzeQBFJh8yIOc8ik3vF9xClUKhTRRFzYhqnMEMR5gcmfN&#10;UF0EFlkzMGrLWIgg20hVMHOZpG61wrub7miBWqBnZX3sMCBnvNYULkPmeK8VjnNMJEZErTbpC6LH&#10;SIJtx+3xmK2fRWpYbeVPMHM9qo9GkBSG2962vToV08rl53TMtA7muTq58nU0kOB1LFvcZBY4jPM1&#10;tmhLMLQ9pljFtV+e5rXLBQtaYWpIEgf4vNbRot/QFJlTuAJgqoPBpmkhulETqp1Gbs6f9Om4m24Q&#10;0udv4jEiuyel30UoBbV56ym2BxBHywrj/oGoJWOgEpgHjxk11b09NihdzB4TaVPdhPNfQtJxFHmN&#10;ZPcoUWeu1FtOldzOVBaOG7ZPYCta1epcWnFtoLOBKjseCPFA1TtdSAydaw0zbZYPBPfzVF6r6klt&#10;fa90gsge2V8f8yK5nnM1Y+zp+BxRc25f4RoH1NrSj3VsyV37WBON/n8VybWEXRedHAUXDO6tu+of&#10;UwQxTM4YEcGfFc79Se5hx0kfd+K8FFbpHp82RMo/U3YztJ7Sv+9V62iGmDsC/mTTl+6HubiQwK4j&#10;BP5pM7XV1UdP3YPNdSKpJUcTJTkyAsMVRyDkxu7TUm095hBOXxULZe4qiAB45wO9Y1UKGCsYAncP&#10;Pii5siIf9tHLpPK47UHVA2tggNuUTmaOEWGO+BPTORNKXmEpLCYggdjRRVskuhM7TO2ZjHxQHEk7&#10;eIo28AEAAEeO9QN4wBtgYg1oViGYSQDGCI5zTtlQzkhsQceYpNWGSGz3B7n4p+xaBtXGIgyBMyTN&#10;BkDxosdHa3krBUBc7j3q5VIVWCHeKTtMgUx1ECPx4qbai7bVwzgmOkgVzpuTkdbDCKgEc3HPtg4H&#10;PzW8elemW4JfBYc8gRWo+lNsvWlYswUZxzW+H1A2TZRWhB/fI71pxwcjLujHc2XFv0lrqjZdW4gU&#10;cGC8Ht4rfvp76bN27ZQ4t3XHaRntWr+gOtxUAgLPA5A8E+K7n9NurWULMEUrtRx4HImurj0UJx/I&#10;yTm7hU6TdGR9LaPTKqfy6k9YMLEx48VpPq3oGi1TAEZUQNuNoH+pFd+0Pptr1ZLq22fotAFZ5tni&#10;CJk0h6r9Dutj3UVUVotrcJB3R/vWLLo8cZfjAb/sqVOVn5/fVHp1q3cuKVBRXOIg1o/8t7d0eCJA&#10;r6I/iD9NXrZZihwxJJyRNcUfTtGy4OB2zzVL8FTMslvbpUE9Nt+7sY/tOO22vpD+G9trXqGlnUGZ&#10;H2mRtNcP9K0tssu5dwA5Hc+K699L69NObJCA52YHP5NOx56XBlWhTblJn2N6v6nqLttwiszEKAqt&#10;DMvyK456pqy9663usyhiFBOCafsfU/8AMoWY+2ASouLhju+K071X1NGD5tgLI/Jjkmtjyqn/AAdd&#10;ZMf416OafXWouvpAz3W3SNgiCqiuMWb53Ozswk5M810f6kt3NSHCWYVoaPg/FaBc07jahQg855WP&#10;iuPmzqUq+BWPDK5yftm1fTlyWtu07Q2BEHFdn0GtsIjm4gwo6hllM8iuJaXUJZFq8FHQIgmJp5fX&#10;wFV1O5uAh4QE1o00vf6Bnpqi2mj6N0etbehfUiLi7txiG/4NdZ9J9Nttae6CN6pFkf427iO9fJ/o&#10;Hr6WyGbcpDwxaGBnwK+l/pb1+3qNLpz7ifaypu+4Dmu3p6fZy8OorO4vj4Y/6nYVFts6gKOVByW7&#10;wK5T6v6cdTavGHFu2TtTgiByCa7VrGsOLjEKZtqUM9Uria5v61pHXeuGkhmBbM/4RU1Gn4tI2ylU&#10;rPjP12/tN7auSYJAK7iprnd73bj3Sykk95kxXcPrn0p2uXelkG77TmT/ALVolr033neCBtAiME+a&#10;wbrS/RzskaYP6Vt7mVTuGQCSa+m/prT3Rp0W2CAFgBTgyeK5B9M+jKLivtkocgz1eDXevRvT7nQQ&#10;yQqcLxnsIrTp7dL9ioQcW79o2Z9JdANvasROcSa0rX6NVst7fU24SrGC04j+lb6x2KLcbtwAIbLj&#10;ZWm+o6W4o3KX52iRLIpxP9a3ahXE06aW2aaOber6YbXi2t8kdIHJg9z2iqTS2wGC3YDqJCjj8E1s&#10;HqvpesslbTWjbZpEjkkcGqi5CABiyurAyF5HcV5XPkamzs4oPncuS19Nf7Awklwq/IroXpmgusVu&#10;7wzLLMSJwua5NptZatRdXcpBKopOBWx3fXUAe6L77UIg8CORI7mtOnnJoXM7x6ZMWLzZmSNhky+K&#10;6doPTz7CElW4yy8n+nYV8xem/Ull3BlhKkja8HPivof6b9V02osWbBf9PYY2PLADya7GDDB0ZZ5l&#10;FpWrLf1DSWk3BLhZ8G7JDA9gJFfP/wBXekWrtq9cRU5MHkyOZ8Cu9+q6j9coDcJYBNwA2FQPHaO5&#10;rlX1Q9pBqFQlSu5m3qOqR5os+kikuBjdRTkj4p9c0d7SXzEfcZTjNaHrdUwQ7i4YmCymux/V2gun&#10;UXQoLHAKn7q5FqdO5Z0UmTJiuXOlSMcYu5SquSHpvrjWmABPVjAn4g11r0HXdA3amAuQoENPiuMe&#10;naEjUAHIHjk/iu2fS2iVVcsnUV3QcGnYJWmKnSlaVnX/AEbXpqRciyQBbDCTGR2/Jqq9RvNi4wZ3&#10;Jyv+FfAr2n3KSASSIBUcmKYXTG5ZNxVIUsckSQvie9a/RJNJKzSvUdK90T7SiT1IuNvitfuemTfb&#10;9FoYBNoxBFdVteiPcSNOjv0gnpno7k9jVbqfSfZuXX3OzBlIMwS1ZpQfdDccoZKVmo6P0pN1sC1D&#10;NDjvgGu1eg/T1mwxe6igs4ZQ/JA7VpHp9g6dmRgf1OlyD95YzAauiemXLj6ci3dVGLRLrvIjkZ5N&#10;MwyXTGwxKE3x6Lb+Vt7gPYtr7khSM1S6z0zT3C8R5KsOlivzV9/M2kN1e67YRj+4/IoGru6YtbFp&#10;VVyQSXkAN2JrpqEdrtC5upXFpNGianQC0LsXJZiJzMj4FVWuLkJuK5tnYOdsVtnsad1KbAbqtsM9&#10;GOf/AKDWo+pWwtleskrkg8keB+K4+ZUdCM26tmkeo617YOC4ZwCUxmtO9X9cdmcoHacrJzWyerkK&#10;rZGTNc49U3sstLNxnFZ1Jx5EZfixf/1uFQbCjxkKcVtuk9WslAergFZP21yrUb9whNvYZrYPSrjI&#10;bblv/ET9pqRzMQqidLtatmRD7hYgSAuYnmqzW6ncr72244OZjiaV0l241x5SCgO48fiIrL2Gm7uT&#10;p2SJ4INXKXAxytFMw/mI2nBk4omj9NTaSckAwTgj8UfSaUFLbMpEgxt7gVsujtXCEYXFIIwIpKfJ&#10;WNNopLHotgoh2GSvEwf61X3PTiHXY4UTmVrbtfbd7fT9yNG9cDd3x4rWda90sVa71wJAG0EDmmRU&#10;WDmW1dsqCPbQQWCgkxEfmDR9FLYJkDIxSxvT7gWEK9Tf8Cofzim2hUbWLZM4/GKCcRuFqky89wst&#10;xC7vgkE4zWsa13uiAu1hgTiSKtTf3h23FQy7MnLEVQ6y+3uSwmJWD+0ikbaNTaa7KzV3X3FTSKXD&#10;uDzmO9Z1N6WJViTwZFJAlSD38U6C4M7kM72BPUc0dIa4FEUjvcEAUxYRmIUSGI5FEynKiyaywGbx&#10;wfPIod3TCEhW7ySZJqxs2tyIXUhQZmvXQIulpZxwR3HzQJA3ZRPY2tkd+ZnFYQ9e44UDAq1fSBVt&#10;KDO8bm81XlJLGZAxJEQassb098gLuQDxTrNuCwygmQMcRVTp2ZMhYP8AcRR925GmT4AHBqg+0Gu3&#10;YdgZAwZFV11tzsw71G6XKk0EuoM/EAVdAsLaRTuJIgU9prIYdIG+enxS1kK0qV7yDVtbGwgl9wjO&#10;0d6GTBQJrTW8kEZyx4pa9pTuIVsxvMmKuGts0oyKqqsK3JJNKXlVmEszgCAfx2oUwyrsIzErIBOY&#10;oe27/gFM6u1tIyM+Kjtf/wCFD+9HZKO1mwRZKsFCjklqYuKiR1coRuHeh2dJZD3EA3SNxUyOe9Tv&#10;MbqrubKPsSOy0w8tZX3ALxXYXjdyPuqVrTMFcqV3TCyeqfMCjhY2h7Z2zIPGaRuI6kFTDbjEYUD5&#10;+aplIFrEQ2TcLkMTtCjE0kotTeUsWCwVExJHY1braE2wSAmTujGPHzSJspDbbjHAYYgnzNBYcWx3&#10;3C4abqqx+zd2FCARWZVBPlpkHzNK7+u0TY3BVMwQwmsvdfaQlxRP9DmrRbkgQMEHcmDwe4NYW4qt&#10;dlRlRk5kHx8V68WBxs2+Y5AqOHKz0MwG3EwtUxfBi8tow62NrKsAE4gefzRrNq2/tKFY92gck9qT&#10;vIQ+yGJt4fP3zVhcv7NhbcECSFpbHY0kD2ENwghSAQDk0C25221ELcBMTiaLfuLdBLLCgCcxnwK9&#10;eezu/wC3G0SJ+4E+atD2lVgGS2wMt7czIByaC1slragKGdTxghfmm3YN1liWAAECBQ7N02tytbGV&#10;g+c96KjNJ8klQIyiZYYCRGPmnxZO728GVkEcAntSF1FN0qjAN/jYz2prS6i5B2sNyqW+Figdk4I2&#10;gcLsB2mGnEfilNmG3dcSR/7U3vLl/c6GKGTyCeRSrXlwCrQftAxEc1BcmMLYt246XYkFpbPPapr7&#10;dyGNvAAnIAHij7i53osQmSaElpJ27hgZnioXz8GLO8MwF0sIkjifj8UeyWu74YlJ6SvCx2ihLsF4&#10;v1s3iefxWRaVVTYSq5M8EHmDTYoVKVPocbT29rJ7jkCZDmJI7zS9jTKl4C31qRLx+343Uw103Y3G&#10;H2/Zglp4pOzqfbMexCug3Dtii2hLIr6GdZYf2rfSVZuRPInvVWYtuvQJDSDyKtrzXHtq28faVC91&#10;Hmk3UlALQDQe57fFIyJoPiXoEWFy8gUMpbqM4AjzR7VprZdDBknE81h7qW1VGBDbsE5A/NME23Dn&#10;Bk4fuD4oUmFFqL6MHTALg7hughYFeFxQFa4Y9xtoUHcoFZU2wQJEIxDx3jzSFpFZ3ZWVCepQKMYs&#10;i+By5pw1q4wBK8Dtmlb2nBgOhBYQHXz80wBeC9V2CqwwHLCalbLAW1RCx3/uwAKu6L7BWkYBQSMi&#10;CRwQKHZsy72wCAoO2MiBT0WF3qiMxJ3gzIAPevIzBnQZUcHyvxVKhUo8oqNOZB91GaZJI+KLbslu&#10;vZhiCM+O1HtE7LjMGZvHhSeTU/YZS1oXV9wgGG4UUYpg9Rp3e4Li9I7AGjo4VzJckw0jH9xRAtoG&#10;06+cKgxJ81G4W3K/u7cQKoBL5ItaIZ3W0u+MncRM8U76ayLaQrYEhpJYyDVayEOQGclMAnGPimbQ&#10;y0r2z2FU0Mi0ixv7dj7CGQEnGTJ7R2pJtKQQFIdXiIOVjzTARXYbEa2AshpmQeRSbWVsK5Jnc3K+&#10;PFURz46CiyuzLdS/ZApy97doZIL7Q0Fe9Rum4wL7OF+5TgEisKysipvE7YZmPJHirSYtyV9UDt2r&#10;l22QphCMdyR3pS9p0VbShGkk7WIxirF0W0qEMdgUQBnax7V4h3QC4s4kgDiO9GrJtQJQ63NqBtpT&#10;duDZqxUpKXGIQhcCMtPeqy4EBa2RG5weqZirO7aum3aKAAsM7xIgdqibLcEJe0rW3cEPubaxEgH8&#10;is2tDbt3NO8ghoVRkBPzRFFtgwF5gx4RRyT28VY6Zslja3BoAZshD8CiUgVijfRBldRcRxhmhSRg&#10;EfNQ14vsrW5KkLgKZBFMuS6MBblSOpgYEdyJqrN+1ZaBMuJE5x4PiaOwnHjoWFvYygJ9wnbzNNaU&#10;OTsIOWnax4BqUXbTm4XjdC7O5UUzKN/MKLZIbaRJzmgYCgGuIqLDoQQekjvSHuoWdXFzYqwUHUFI&#10;4PzVkqsLTEBTsJUoxiY7g1Vpd2G5tGSOokc+BUURlMxuDhdqIXzHY0xYVwXtbpPHMRNL6lklNluD&#10;HHOfAoVpbLI5LMMSgGTI7VdC5SZYe0RbQJdLZMyc/mq9LLe3vXqYsZ3CQtGS2ZNx1kFceSaMhfKn&#10;cuOVwF/vzVgvc6FfYtraRwxfMFTHJ4rwszcb9MqxAET04/0plLGzY5YFyIUk5YijCCzCbYuJEAGF&#10;KmgtjIw+REGQmxAWDYDZpUaZLh62O7IaDyTwKd1Ba0LjKm0MQqxmoKj+2FhDjdMwSB8VVj0oiFzS&#10;KI3XIgQydge2RUtBr7+ivo25gxiABiPNNKhuLKCF2yw+TQtWivs7/G6Jis+SG7hlr8XuXZ1/0f6m&#10;D22F97NwXEKkMw3Qe22uf/Wf0HacfzehAYNDFUBGa1nSj2rxZCAxyrr2+Aa6p9M/VK37L2Ht7GLB&#10;lnIXz/Q1ypYsmCW+D49nX02tWWLhJpP0fOF5Llu5dm3sid0rmaEwBEudxYQPiu2/Xn0o959drNMM&#10;kjeo+0jz+a4mrKpUEMWaVIIgiuxpc6yws0qPV9ktOwBC7hxEmTQbm9iZPB4AyRU94QPsLCG+3z80&#10;Nbtxyp5ABCjg5rUE0RVjBZXIUDvUxl16xkEkGvWNjzKbmnbHFRZSpzbymDt8fmisraYtqyi2ADIO&#10;Z7CjrqLhS4S07sSV+2lbVxH3l36ZieJqaKRtEsBye8ihfJHFjG2zItq/IxuGDQHsn9QEgFSIIHNH&#10;90vtg9Y+OBWEFolusq3egL2iLRxc7nHmPArO11AJEoBiOahuQXRIBkmPNEs8rtEEkmDxTEgUZDHY&#10;FtsS2MHijPvTeQoCgZg5NLe6rO4gSMRXrSBVuS4ZgZnkRUtlpILb2i0NwYLPbJBptxcI/TtyAJzk&#10;illbEqYAMwTg1lLzk7UKCZIg8xRRkDOAw6sEci4OAY5mpPec27ZmCFiCMUk1xjaGSCp3dpNZNxnJ&#10;IkjGTyKtzFxg7JpekGVBAgyByasW1lw7d1pmVeSKrDEMuWk4A7VJXCJcII2n5mTSx0k2bPa1aglr&#10;ZII5ByIqdzVrcLKNqljkDmtXt3sLEyV/M01a1DQym2kqJJNGLp/IW/dIuIAZgwCRNDvOguCRMsOc&#10;AGl03sgh4AaS3P8ASmwyyrMylWcdJFKaY9NfBHcVYoCOrMisWQyyQVknuJNQR3LsZXaZx3FDMzMD&#10;wrCqpjFFBMh2L2AIjrHEUz/LdasV3dUAAwBNLe2x3IZDBNx+aZsrAViWAuYB7gCqkinEYs3V3Ku8&#10;rna0jxxmmUf23kodhM5MkmkpgAFQ6Dhu5pr22CW2XkyCvxSGjTDhdgr5eeBDKZIpJTc9sJsDMD93&#10;Y0fUhxdJRMAQQDNVroy590EDNNiuBMnyHRnNxIEQJptkH2274XP2kwTSwvBbjTdEMnBGZNYuB+kK&#10;w9xSSWIiajJGiytsf1Azhiggd4JrFpm9tUacnrLYz2NeLuIMsqiDC/FSvX8sxQ5EDwSe9IdjlQTV&#10;37YtgbYKqAWjk9qgyB2DFIgDgxFCDXIBZYMVPU2Ahy5ZyAQUNUiMMrH2oZZLCSDgAU0WZLYBxjEc&#10;rSm8m0UImO1etXCNwLEEgQT81VEsKqusMRuA5AHipMpu3MjasAR5ms2JbeRdb7oB4IIrzqxG5jgN&#10;5g1dEohcco2+6uBxB7fil7lprjABxn7Y7UW6WuEmGA46o+0+KXshCCm6VBJAU9xUBfZlfcl1zuIi&#10;QYGKELSFWMFnRcAcGmERChKoRPIJmDREW41pDAwYq0yhFLpuWbQ3YEwtQe0C02xt4IBphWYQpdTO&#10;QBQ1aXDPjoMR/vTEBV+hVgDuZQFLEiR2PmKY06hA287pjMzNSS0Npm2ZRe3ea9YHsyq2/Mt5HgVZ&#10;EMb0f2kIAUzxJphFVlPTuYHHOAKWR1tbQ1mEmZJ4J706csVIkz3OCD+Ksp8kFuC407MKeScZqLiD&#10;7PuiIl4rNrdYUrsBE47gE0ILvY7VIuL1Bm/dFUXX6Ippx7QCtJ3d8ceKlZth3IUy2yc9iKkpYMW9&#10;sHv5yfgVNFVrlzbtUhNwMYH4of8AJFG+0QW2C1ssp2spn8ikbSBlURifwM0/7Q3LNyDw8HOaF7Vs&#10;OQQSq+Mx84qWElRhtLstvvVcMGJGTPxXmZbVxRtLK+RtHI7zUwwY5RiSD8SBRbe1EuWgjLuAyMxF&#10;RFsixR7TubnTcK7REQB5rN5dy3HkMvGMGhXFR1uFCQvIPmiDT2bpRTcYcdPG41ZQFs29ptGOARzS&#10;a2tPcVVCwePkEeKttU7EqpuRGSgrw0PvESjSRIA/aaNSBeNMrrWheEZiBn8nPFSTQXCxIQypIzwa&#10;2rT2ghXBJXBdBgz5mn7VvY0su5g32D/Wnxg6EtQ7cqNCGn6WT7Q/DBZyO1QuaUmEZjyIx4rbfUfQ&#10;3Qgq1xdwlgMQTkVrb2bkke6YbtGRSZppkhKLB2zt6jBLYgYMVKzG90VYUzjmAKfGgtFUPu5nBPNH&#10;1umuLcuygTC7SuNwoEw6bKhAptBohwY2nij7G2upA3HInyOxod4n3Wa6gdFAA28maxcIZlJQqvcm&#10;jFyTAoyuXhQPI7A0RXuCFEfd1RQrIuMApYqgndAk4qYFt7W4OTIn8xUFhl9xPtXcd3ap7rfuqrL9&#10;xyR8cUIahRsYEmSBFM6b27bOkxnLVAotmzaBQu0fYvO5jW32pcZuOsrtQKdvfFaFp7hRC7EOrcA9&#10;xV/b1h3biBAE7CZ2kVmmuTfHOorlHdPpi4qajTKXUXJ32zungctXW/TdUtzT37dxQ37iBJ2tzA8/&#10;NfM/076op2G8yNvbJBnYDxArtnpPrNhks22KlFaQgJEk+BzFV9v5RWLUbZ0pcM2W/oy62N9u4wUs&#10;zPwGHPA4muY/VRa4VIuqivbJEiTDdj5rfB9R2jcvC2YZpXcTIWORXOvqZxdSwN6synG1fvrRixla&#10;qdo+afVlUNe+/dJBheI4mtee3dQgblLYbr5it19cslLtxZwWOAZie1araRXYIRu6cq3IrUcrGrjy&#10;xV1tBLm52LYIaODQEtodze0xYZkZJmnmGw7FtwpX8gClW0d25Ox2KztOYoGMI6lybQDSGY8LxilB&#10;aRAApLMokAZn808URFCKJPEgE17SqOq2eIiTiSauIUUyC2iXV2thgVgAcD80s1oB39tshYC9qYce&#10;2XyS4wJGDFFcs5LPsXao7RJ8CiGy6K0uiW0U3WG7MRkU4LruAHUuhMEEQTQ79yAWgniMTk1G9CO/&#10;UQIHB7moIuyxGpIEiNpEfNYRiCrbckHcarLriCVc7VjaTifIqQhSikAn80PAagMrdcqm1wA07o7A&#10;1A2ZKn71U9JFLhlX3GAKpwQPuJqamVGyzA2zBPPyaENRQyllVN5A7SyzJPfxFem47WkZAQqwDMTU&#10;LN5ADuzKnPaiIoNvd7Rachl8fNWiSQILv2FFJcsRtXtWb73HVpWWmCrZOKLpGhnFpYUCIJzNPpZd&#10;d8PsULOByTRWA18FV/LMSCCAdvUDmvPZfZuKGJ7cH+lXtk2l3lhBaBIFE328MoYkuRBFC5lLGa1Y&#10;Rw6LbcglplqsvdJIO3cVBEULWp1OxG0CDMx/ah27jqXLWyqNBB7k0yMi1AtbW0NZJlTnM5/rVhpt&#10;SFBmWLN4gT4mtYtXI3AiB3YGeasbDdLAsSi4zM5qpvgkMUfkO1tupzY6SerMkk+SKRvWGR33K0fc&#10;smT/AHqz0txpdQsIMjuYqI1NyAhVQy5BIkt8Clbn8Ddi+SlYqRHA5M/7UqLpBFxQT1RIwBVxeuC4&#10;AoEkZ2nB/pVU1xJ3kOqAwV8k96JKwXwAYlyOqWU5jMTTDpsgkxvg4HNLwwuH21ENnHI/NHdc7QTJ&#10;4k1dAKj1pWuXXc7gVAn5qLXlUo4nkjcqyKsrKqRuW4pKrLTiq0pdLmGBHIBwDUTI3RhnYuxKblMZ&#10;7rHxRFdXLnaSAAJiIqdpdwcIBO7rHOKJas3RJWSqyG3GpuBAiwly6ux8gQATAzWP5e2m43AZY4gy&#10;MVMWEYEBQ6mZMwQfFRsIiE7be6ANwmatFbbM3WQXWd8wkALjFD9u2U7GSMHkRRAVZjcLQSOkispv&#10;PuK7KZ+yrGKI89pcM2VMHp5EVnahus/ucKQsihbiPYVumZEGp2rvshjtPSSDORFAwtomtoqoK4tu&#10;33P3mp2ItuFy4AO49t1ScB0uDeIMHIgR8Vlby2lV3lgT1BTQlw7PFUvIjMAymYP25HBxzXr13e1v&#10;feEMOBggV58kkWgAx3DwtDuKhchWViYIIyTVIazF/awa2kfeJIxUL14hbnWqcdJqZHugFAqDhicc&#10;UZSSJu5DQAcUQuSfyL22UFX93cZx+BUlUIxZLZ3QSonsaNvVt5C4nbIHaitYQhGkhZiQcCoBtkIo&#10;oSF2yrmWM8nxRLxmTuQKT/8AU0dfTrlw3AGVVHUJ4Ed6GxtMoEjB+44DHxVguD+CvwHWU2gAgEjk&#10;Gh2iWDfcvO1pppoLvCgyD1TJBpUMXKsFCj7ZJ8UYG2rIq4FyFMjbPP8AqDRlF0tb3qIMxByBUXu3&#10;X3BkXaO4xNEk2ltsbO4DB+AfFG0U3wggZZ6IyvVjNDdbC21LIdxYCTySPFCSJDABGg/Ioi3SIbdI&#10;XvEChcQLGrliy6e2zOgPUo815bRKrttMJO1jOQOxoVu5avIGydx+4mCB8UW07Jv2sQLZ88iltD8b&#10;6DDcpTrkrgqRQLNzociByPxU0e3bdoYtuXdFBVuVLzuHiIq0G5Ct/cS0sDxLVMm80jkMJDRHFZt7&#10;VEq3UQQVFK+40YfGIX580di3Y1cuHAB7gblMZrJb9ihmVcMT3LdqXsXFbrUBm5bxivFl3BnY9JB2&#10;g+allpDP6u1dzKSB0gcUM3EX7rZ+SMwTRUt7vbH7S0kE9/FRW4zblmMkfEVLDRi4XI27QEHjuT3q&#10;T21tuQG2rxj935oYMZW4WGQZzJFAS6LclLRduCCcUDZQRCUT3TbXevMVCbh+4FlciPg0NCLilfJz&#10;AiiAiYJchYG2Pu+apsH30QvrItSGBJifMVhLoRnkFSh58g1h3eG6sr/ioLWdsOLgMHg/umrsm08S&#10;6u0LKxgngVI7wUZWBMEMR4NRuLNxVE7FEH5JrNtYDBowpgihKGbYJKT0xhTPJqUzbG8tvDY8Uoes&#10;orAqAJntRy7NuXf9rcH/AGqDaC3WYwqoCwzn5rO9gHiQ/cxhahbl7m5WmDxxzQ7RuLe2L5JOaJIv&#10;cHtO0CT0/wCPxPmiW7oAO8doEckfFJht5ba7SeQBgD5rIdmCLOEaI4oQkmxq2CArt926fyKyAjPc&#10;LISQZngGoXixYRuZh8xtrBIPtMVMhTKmpuITh5PAUZHmaDcuYT9Ulj91SV7mxd1stH2E4mo2HuE3&#10;fsl+nbV2wAl5iAbgsGD0q3j8ilgwJ624WAaxcD4GdhHUDgAivA3hDAAqBgnAFVYA2rgoGEfBY4NH&#10;CKdsluowQvekhtDBS4+2YjFEQsbbNbjJx/pRWGhq8qAyqEjhjSwcW1IMu5YlYoYS7JRycrmR4qdg&#10;BVZUbtiRBq7I1+gHtjdlRPJWf8qkUDOWPMf2AooubkYIoZidstzQ42IyhVBJj+lXYJNnPNx5DeO4&#10;qW0BQI4IGe4qBSCMnYoqT3N7HCk9jVMh4XwLj/bBfxwKM7XVub1IzQ2lwrFFUckTyRWQzEOwRl3K&#10;T5/pUTBUWTY3CihEIDDAEY81Aqx6UkjyOalp9qKAbZkjcQeCKyls+6oFgDlhBxBqWXtZ5rpdnAY7&#10;1UdRHTg1G/sLjoxhpHaazsvQrFAoYkrXnss5c9INTcvkm2VdA3OnVmeSpAJGKXQBil3czDgCiHdc&#10;VgFzIkxgimb5bgHaFXg0O4JQuuAItDc5IInDCoiwVZR7gdBwDk0UJsKnazBqENONqjJ6yf6VW4r7&#10;Rh3LXF6mUYn4jsKkrBgxC88/8mjiztS2CkKckjtWRYcHBgThuAwPxVOYax0QZgAHS20A9QnbjyKh&#10;bdenkAgyaZXSwxwSDhcyaCdPe3XA6AMRAC5xVWitkgji2wCiAeQRyayXdijXGBBXg9yOKkdMRA28&#10;iF/IrNvTMNrMCQrEQearj5Jtl8DNi6lwLEqgnfGIPxRzd9pAVZjbAnjGfNJ2rTQA0wuQp8Uf2muA&#10;s1xghM7ZwajaHLoYS8LglHkuJK8Af1pe+1q4qgXCpXEjk0ydI6ockKIMr8+aXu6S6TkmdszGCTQ7&#10;4/JcosTf2xdb9MkMcZ4PmhGVlSssxyJwSacfRPIB5GfJBqI0sDcCdsbvyT4oXNEUGAuEWwAtskSM&#10;fmsph0ENuZTMHiKKNFctN7kxA/uTUn0t2bbO+6Tye01W+IxY2xNXNwNLQMjdxNZKDKElTMLFHuae&#10;7uK+0CN3/wA9R00TNJKdQIyTgVe5fILhK1wVxs7kCM4LA8tg1NIE7d07oHwaaGhUiCm7cTB7ip2f&#10;Ti94mTkZnGR4oHOK9l/bk/QtatB9wZiGY8sIkzWy6X0wXCpNoyOJ6RUdF6HduscFi0SpMFa6T6R9&#10;OM1yxO/azbA0yB8xXO1Wq2rhmvTaNykrizXbf0uTuZhcAHLHvPbHirRPpE7GWRBUlZg8eYrrvono&#10;ImN/ulOQwxJ8fFXnqHo+nFk3QpZFAJnBcAxEf8VyX5J3TO5Dw/De0+ZdX6KdOyIqlHZZj/g1riJb&#10;Qlfb61mDyFivoL1r6bzau7BcDyhhiGSOzTXL9f8AT1y3cB7QxjzXR0mp3Lk5Or0koulF2ahZJm4C&#10;A0SYB5/FEZiba5EtlgT/AJCnP/SXtlCUyq42jIo9j0ckue7ZZ4kTWzdEy4sc/gDdYi2RAWXB3NkN&#10;+arzfdix2zBgBf8AWr8ej3hcALErmQeKNb9D1LAwN2/kgwCDV7khlSfSZR6KSQsBwN3UcYNWPuIy&#10;hCACV2ScmR81c6f6duKqbbi8xv4H4irOz9M6ksYtA3FBGM4P4pcskWHHHOXUWa8t5bYZN29lgMwB&#10;yD80w2qtKjjZv3yeMKfM1e2Ppm67rdFvcON26FHx+KbX6QYWXi2xG4l+yz4B71cWuORjwzp/iznN&#10;wHY8AnfAEiMCsMYUkyoMk7efFdCH0vcW6iISUXkNxnzSyfSCo7KEubmBcKuQ8eKf92PyI+xNf8Wa&#10;KSyK4O0lVGIzRdLKhwWO4kGY5NbN/wDInqXO/ZtKsJCmDHgmo3vpy/uYLeKhCOfBP+dXui/YG3Jb&#10;/Bmt+7dy8h+ygCOr5rFu7Ke3tO4sZM4jkkCrnU+k39PcuEt0k/gGqW290PajaHAJ8ACjQp2uwe64&#10;ysJZ4gS3MeKi6sxUNu2zHOcdqYuoAygSQSCoOAx84pUu7j2xbYgPPSY4+KcmLcQe0naGXdBIBiBS&#10;zXz7eS0BvwQDxBo+qZmuIGn/ABfA85qDqLmxnWKbFCWYuhlzbJFsHk87qm+oBIcnhZVeRJ80Evev&#10;SWy4J+MeK9ae0SwKsgWQPjvmmAA9Qz7mYAbyMDt8isvflEZUJVkALdgaxaYkoSAG5U81N/aTagLE&#10;zJIxJqEHbJ91bZGNp3SeGNGtpd9xiygEMCZbIA8fmq+woe25a4epjs8kd6Zt3SNqEhyYM/8AiKTO&#10;Joxy6GLtz3GgHZcgEls95qt1zn3RFsANiJyT5q0vGzFoC4sMOtl70kgJa4oALLjPz3FCuA5qymuP&#10;NwsuFJ6h3oDoollaSGw3matVtqgQXXkqCSB5NKD9sKsSQfj8UalYhwAyxYTEDIxG6p3UX7whYwMc&#10;TWAU3iVJjpNDKlblsFwe0TgCowkiwUuZuMgYz0jx8Gh7Wue1vIUrjaB/mKE4tFjG6BDEA9+MUVLh&#10;Ft5kZifk0ASDaVnsbzsUgCDtPNWun14e0zFBhVEE5aqFSu87IVZlu4MU1Zvpb3i2AZbcW52jxSpw&#10;TDi3fdGyW9fbWCLYJMiJxt4/vVfqb5VGKJIAK5NVaHau12Pfg8zSitaJ/wC5ECfyQeZoFiSI5Nhd&#10;1vZbYgy37WoBEFoxA4mSBWWuE2iCQxVpAHg969etbGDIRujM5gU2iWzC2Aux1iC4MT5qDxL+24Px&#10;EAAVK4hRS6qZA4H+tYW8AXXcFW4Jxk5qcgtjdm8wYOw3AAQDxPevHUIlxEIcxuIgYg/Jpc3SGCrB&#10;VcQJEg96g9xD+nthbZ580DiEmNz7rOu5wsAkTmm2e5c39mY4HmKrXZS6Q09M7himdKHJJ3EgAhfi&#10;KXNBY5Fzbd3N3aD+2QDlSBUnvF2U7ChmIHYCk7GTG2CVlu0zTroDZGWYquc8T2/NZzWmMi8v2rqI&#10;JiSM81Z6Uao3R0F8hTIiKpptu159pAAEwJJimtNcuI6XQ7b8RJx8UqSGwn8l77h926hSCD1TJLFf&#10;jxRlUBSikNMqQRIIAkxFZ6kJ3XC+Zz/5VFrTgGEW3+WkfH9TSLNNCl21vtObRRtowwOTFBOmJe0V&#10;aBJKiQRHNWTs1y2QrW1XpVyogjyYNJNZFshkdCASAzckDioVtLbTWU32/aX7gOcbSat7OshRuYAH&#10;Bud54mO4pLT6i27+4FAtm2BjsTzimb9nexS4S2CxJG2AvgeKFhxiZR5uFd0Mmy0rDORnH+9Vd+5v&#10;S4d24lyCRiaZS41xQcqqysDEiq+/cEBLNxgu3bt4gtVbUWkV90kuzqHcbDtHdWbwKQusAkXVLPuV&#10;SeNrRxTjNtuFERgFABJySfil7TH9zdzBYTz5pi9CpsrrVxgbw/mAhWTkTMfPzUtE2QzIZDSOxG7x&#10;QLytaGy3G8MPkZz3qdvVn3D79vaOJHk02uDNvNx0dvKByZaAhyIzW4ekhRel9zOLbcAkAeK0fdbl&#10;BDgJDypMNiMVtHpmu2MrWXhWOcdxwzigrkYpL4N3S9cW3ZDnDy+RzAwDFavq9Wdt0Bjca4Dtn4bm&#10;nNPqd6M1q+RuILhRuB+RNUxsMb9w+8ZUftwAfNMsqUU+kyn1QtbJDHpEMsZMHtWta5IghG3F4Knx&#10;W3a+8QGVNoUfd2JY8sfBrUb1y+lyVI2EqrsPHxPeji+CpJlHqboD3JCqAVMeY81WFw/uXF35BkHg&#10;GtgumC5b7NpgAd+Iqo1VtxuMDGV7TTYyRklBpiF9t4W3GT1+cUBQzFWIGxWEYyBTu4FHYZbdGTBF&#10;e/k0WAyspgEvNS0VQo5m5b9uVeJMjzWWIO3IDLLGO5rOotn3FZUY8Z7mq9Lxt3LoESxIB7fJqUU5&#10;UGC7CouCduTGBmq65dK3G2tuBgiPtqV1W9u4vuMy7gZag64vbIYLAgNFMhHkXKZU3ixVGwSbkYpC&#10;/vlmDAgHAp3U4beYUP1RPFV124P2mnxXQpsiCG6hg0a2w3HIEcfmlzbMcNnOKvNNaDKgKj4jtVTk&#10;oovHFyZc6Wwi7HO0gjqq80zuhg/bJMQBg+J7VX6W3tuowUlQvPeafth3Dqwyxg/EVxssrZ2YRqJY&#10;2bx3K3truiIA4itp9MBa8re2oJczuPbkVr2l0l6FLAG2InacgVvno3pbawqRbC7mKARgxnmuz4rH&#10;cjheTlJ4p7bs6D6YoNtLIULgQwGQ0xtNdCZxaY7FcNtcgnMMvaK1H0cstmWXLL44PBmtle482Rv3&#10;HdL3OW4xP/Ne2xUoHDUZNQXwK627FtlXaxkGB+M7Sa0X6g1VkLeKIHkwsfsJ7T5AFbR6lv8A0d8t&#10;F4rPAY/4v+K5P9Sa1VbaLgESV8CMSI814/zGfe0rPWeK0u2LnL0uDQ/WdS+/HEZPdj5Najqr4QtM&#10;N7kMSKufULn6t3xnaCZ58VqGru3ZKsgA7RgkVxtPC2HnyVYElMrOSZnwPFSZ7ZgggYP9h5pdZUlD&#10;a4yGOIWsFl9wRb6bmQfFbqMFhbPulYWCrYB+KXuOIbeeliYjttohxvAJIUAEDz5rKm3bG32i2ZHg&#10;1KDQresG4sqI2GFzyKXMsYA+4U3f2gtChAywFFIXWR4b2sCBH4psAZC7H9Q9u1D2AqSZkUZm3Ygc&#10;9qPZVWcKDI/2p10LpBdPpS7LzJ6QxEire16VdE9O7bBBUwM16yyEgMpBDVtPpegN02pcgGVA5BNS&#10;EN6YrI3Fx/KhPT6BLvvAlg0iIGJo930p3DOLBUycjnHciu7/AE19K2XtrsYsCZLRHWOFredX9IKb&#10;W64lpdiEqVyTP7ceayZcWx9GrHkyzS54Pk2xpTYLEuS37mXgxQ79yRZBcliOSePg11/6l+jLllH2&#10;WCjZ3hjwTmuH+pW2ts63E27Wz4FMwTce0Jyz5o6l6DrrqLaXaGIBgnia6f6D6vcuvsF7aHtncpwk&#10;jKiOxr579Fve0XWGcr1Cfmuo+g+ohSDu3ISGggStdPHqE6ORqFNOK+7wfoZ9Ben3LPptrVKvuX3V&#10;UFwEBRiTQ/q/W20tMLfVLtAQj9I8THxmuZ+ifVJX0X9G+SyyQq9O4Nznsa1j13VF3utvZxsMOx6s&#10;D7f/ACrfKEY43K+KOx41J4kmrdcu/k1T6sv6bXWriG2BdKMbY/wweo/mvkTWAWtVfQf4gMDua+rL&#10;2kuXrBfClEJ3rG4sfuEnseK4V6j9LDcz3LgX3AWC7Y/pXjfIeRwY8vM+WdTT6HUZ5txx8KPZQaF1&#10;XbBMlicd4rdfTdQpZ9tsKLojaJgGtQHpL6aAEIkyYNbb6dfsadbbsrAyB+CcSK06TNHIri7Rk1uD&#10;JiuMo0zdNOt9FCF2VEU7lJMwc5p5fSv5o3EySjAoy554kDkGqxNaNReLLdB2KFck43Dv8iuq/SOj&#10;s6i9ai0rICRjlkkYBrdHFKXTMsZRjRQv/D7XX1gWN6KFY225APMkdq1b6h/hpfsC5c/l7exTO0E/&#10;ccbY8ivsa9pP5ewAt3c6MbkLNsALnJ4M9q0b1m9ed3i2krtFz3CG2sf3N5rJqfHSbUr5Otga+3K5&#10;c+j4S9R0N3TW3tOI+ZyATWi6rUm0CEmUbvzFd6/iRp9MupusgYzJaJ5mTg8RXztr7Ny6P/A9fOTT&#10;dPaizl6yaaVemy10H1CFv9dwkkyAOx+a+g/ob6gvR/8AKiqvAnnaRXzP6d6JuuWwdwJ845rtn03Y&#10;e1bEoGeCVB/MH+grdiyyvs4eSO3JGSX9p9T+neoPqLNljaCItvaSy5IHGPkUl6hqvdZNoVQh+443&#10;eBPbmqz0Br/tPzcULBn8cg/GaJrrsqqlmcMuUP3BIkEV097cTXCTdM5R9R6K1duX9pVUABidxHkT&#10;WjWNILepRd5hXkMBkq1dT1SFHBAKDZuRVXnPJrT30wGoQe4AqttyII3dzXO1Mtr/AJN0tPGe3/5L&#10;z0HTWn1ARZCbCFHCl3PY11P0PR2Ue5cDA9RExtChcZHefNaL6NrzbYo6IWXayyTIz/7TXQbGqs6Y&#10;um8Ku2N7GA0tMGn6SSSBy4ElLgvbenKsBctFmG4bwD2qA+l0vuUF03cYZjB/+OO1T0/rKl3VWW4L&#10;bR0sYVGyS3ma3b6auJqHdkcbXuFRCiGkRj8Vtcn6ZiUI2rXs0HX/AMPtcyhkAMoAoYSTHOe1c6+q&#10;P4f3NJaLHe7qoclcbAx+2vrXVIXsg7ju2qtskxDLzXPPXroRr6W16XtncxHLN3PzWDUaNST6TOxh&#10;/wC9yfwfDHq1m7o2vAo4AY81pms9W1FsFwCi/bsJnFdv+vtJY23bwUKHXcT/AL/1Ir529Wa4LjN7&#10;gJbmRxI7CsGN/btGXPz10XHp/wBRC2y7LotTgTnNdm+lvra7YNm7vkFTaKDAE18mC4yOG7z4rpP0&#10;xeuvqLeCA2I8x8Vox53FpVZzcmP+x7nwz7q031a2otqqm50KFhYAiexPH4NI+o6g6oKxcsFYZ+Jn&#10;PMkVyv6X1jEuqBmQgTM5K4jHJHNbVe1OWs31RkRCwzHBxEcEGuisjnHlml5ZXyzmv1Lpmve872VD&#10;l53cmBjmuRa70xmuuu04QhSBBHeu9asOoVLo4G4YkENzmtR9W2bEbcWgBi3+lcnO9rs1x0+9W3wc&#10;/wDS/R9hUOF3IQFaMma6Zo/TLloMSFuGC0zGKR02kuKdOVtdjunt4mt19M9o3OBvYKrj8eKbp5pg&#10;w08Y2muDa/Qfphdbc/Umyzqhcf8A5prvXo/0d6VbCBbEyuF4G4HlgcQa579OuAYVCwuwkx1LBnNd&#10;m0F4B0RnZrFxBb4gjOFnvXT02L7jtsxZWn0kS1n03ptlv3LLW0CkbBOPjGYrnnrnoGgv2VtnRtZt&#10;W+gndG24Pg8V2y6+0qpvbFgxg/3MTJmtH9Z0g1ATCOxIclpBE444JNbs+nio8IvTzxqStKj5b+qP&#10;Shob1yLihQoIESVYZEGtctfUL2YILlUu7jxtkiuh/Veka6142mYsM2eBPaB+K+ffXtc9hn/WaFvY&#10;LRBPEEfFcGcHjmkjfuj6ZuOs+sDaLW2YuLp3bgRB/Pg15fqdriu5Mhn2kzhfmK+ffV/UU95xMiJI&#10;4yKhofXiqhUkHk1r/rOKaOdOTU5cuj6RH1A7+yxfoAgyufzRv5rpukNxtdmaGZgeB8A1zH0fXXL7&#10;KX3ltsHbwQe1bbpLoWyzNaRCw2be7qfNInNS9GlZGkiq9asI6Xv+2rPJLKDskftB81y71HS+57Q3&#10;9DL0mZMcV1HUWl2utoypwN3EjOPmtcfTLeCMUBx9oWJFZZIkmzny+mOWURuTKiYImrPReiQtu03V&#10;+6ui2/RrIJChSSJkjIPfI4q8Pp2k0qIzW9qHkkSTA5oVj+AHvfaVHM3S5pglpGEjkk1J3YltziYh&#10;xWy6vSLst2yFJdpURmG4mte12mYXnLBS3cxAgcRRyxtIVHNbap2I+8RcLWyUJ4EyAo5FXVrW6dbl&#10;lt5YQQW4HxSdm0UAP3FBOBUPU1Ku5ZVAdAQIyPGKzSNuJ/os9VrbWHUBi0nbM9PcyK0PWepFryNg&#10;sJABmRQtXdawzS5RTEAfPitW1uqvbjLbczFWrZJNSRY3NVbHtiGJ3TunFGW+q3LoUgrukR3Na3a1&#10;Rk9QntTFlsbcyxxVyQNWkX1u7LbtuWmPApS8+9YjdBO7PcUmiiWgGVXd8TVglg3bwGezSo6SKGi4&#10;/i2U7j3MgmOI7xSjW+YNbgLNsW2UIQJBDcEfBpLUaRDtCWwDmSczRJtEttmrgz+7mn9OCe0Dg+TU&#10;HsKJGZFP27D7UBiCakpEZfaC3bCkBZIzDUxaCC1JO0Bj1+fikLd8gwANwwRwCBRH19xYt7V6WMA9&#10;waWWV+pYLvW0omeeSKq9RcBBh/APzT2qvNuRQ2Z5qmZTJxnd3piLbDqSynzxFe3hEbkE4xUgi7QQ&#10;xmc9qc9j92WBkVVlpMUdiTOM0uwjbAyauLWkYONsjHDChtpVuh9xbGI4zVbimmII+BkzEEVfWnLo&#10;w3KAI57mqk6aANr4IryJlN7f2zNVJJgrgv0vXdiq7wIMrEQaqt/TsE9JOYqFx2A2OGWTNAa8FEQy&#10;5meTmqUSwdrYJAYDtJzNNfyVryn9zS8EKpw4pnYvm3/8/Vss7MjsDtcwRAPkfNZtWATbwpdDu5mT&#10;xNWbKSl1gCVCjdIz+QaWW2nQoUIWB3zgnHE1oo8e5mTfRSOpQQehVG8nz8CapGsmb9optJBKn7iQ&#10;Mir5tGloR7BhAHyeCe1VN4FQ7OvDbiJmQKFoBT5QkkMglt3+GTAB5IFMMCWf3CoDAYBmaEyKZj7G&#10;yCZ58GguSHRSo3QF8LHxS3ZpgyDLcXfgIwaSY+4VJCp3EphhET1ZqZS5bDAkyiznIAmKXuBAilXL&#10;kwPtyI80Nse1wGUbVBmTvhBECBzQkYN7gkHwx/b+KYce9a9sMJU8nEUNvbVYzKGWPhm5qWZ5Ka/g&#10;iBc2L7BUmQVK8weQaztdPcULO2Cwc4Fe06KA6bmtkMXWBnip7bJF1w2WYcGYBqUHF0kA1MqyLg90&#10;ERBIywpNQp3FiI+DPGc1bMguL/25bsHySoqrvo1wKVWFZZJMDM8CroKeao0kRvOH29BZx2iIHmpa&#10;ddhE3JZ0n8TwKaW4xgooAUHf3oD+4AZtCe0SAV/FVYpuwzWC1tLR24ySDil0W8v8xcKDcGg+K9at&#10;q25g8kHIbAWeRUGLjIlZw4nsOP71RfrsZ02ngXVOWbCeADk1PUI0tshhIiRMKfNTUDKhIaQBmJEc&#10;mvNqBba4FXYzFVCzMxUF0C0125KgWwUCz4yKZm2XjbIP7nwB/ashLVtrTbyxJkkCQBWbN9Nwht24&#10;jsD3ioNUml2LWmVTaRiVTaWf/CM4qe1SDu3w5DeFMU7cUqbtvfBZCBEEkcwDQ2T3GV2kkCEPYUSZ&#10;GRuoCbWxCmBLbeDWTdFlir3BleRlifmm7KXFtp1kHeSJ5jzFVuqVUGzDBstPaPmnJmeUqvgLauF9&#10;7AKXE9R5AihWFEYUMdgKr3DVG0QQbS3xnvXnth7l325RARuPJPwDSpjMOQPelNqMCVMbo43D91et&#10;2w79PS+0x1Y2g9xQ7eos+9ItHaoMyT9tYdFVnLqGG0m3tMT+aXY5sypct0rkycUOy1t1RHGwgcRm&#10;BWE9xDjcu47oJyT8Cm7z+5goFCvBI5z3mrsCgtkMfdY8AEQe/wAmo+6rpc2qAi5ZoOZols8Iqrsw&#10;TiSR/wA01qiJJghCsdJAJIxnyKnfoKMnF2JJ7lvUXBbAURJA747URUQ7S4ZXRDuWckHwKKLChIV2&#10;DExnMqPFV1t7cMWhXXcscxmJNX6AUk5WzNlVNyE3pJhvcyI8GpjaFddznbMkDMeKfKEWwVGXALD5&#10;8mharUXbhS4yoC0KVSRB+aljdqbsjprS+yygwVEGRx8/mhlmW6La8bNx8H4o+m2G6ysXllxt7EUv&#10;fUbjFxoDQDjLDk1YqUCVjZftIn8wbTEkEgST+aYgqoKJ0jkt5WvaRGEBiGMzCj+wqDG6xYPYZlBC&#10;wMTP+tWBKNI8w90O8NO7KhgBnuKwygtsjAMiMmaLp5tXUVjstq27Ikj8/FQUlbk3WIQk7D/ijmIq&#10;xLS+Qm3CstsQQVVCZBI5pe0ntm6GcHaAwkd6srlguEO/oQ7mIwSKVuFXZfMEKPJ8/AiomSNMNa1F&#10;tgr3NRtBO4hBH9fnNDtEqt8sybi8bgeZoICgHbbU5Cme6xWLF6bbILHSpyojA85ouR6ZIXNg05Vj&#10;IaMmVYc5qyR5tPmd2YJ2SKqXZHW3+luJXBiP7U/6ebINrf8AYB3EnmDumog2rRLdZACqCqr+wCNz&#10;HFO6dSHUA+2BiAODWTZUXHO5XcMFXbMfnNFa2Ha37stBI6RmRVoRJOK7Caol0uWwIC/eY/xeaqx7&#10;du8RtLyI3ATBp+6wWxcWAFMNtH7qi2o6d/tITs/HNXTKU/lit20iuqMXZYJ3ckzUdTa3FlVAuVyD&#10;wBRWcCF3hcd+QBzSaQpUewwnpif8zULbQzYEXlFwSrKSpU8R5qOsu72QgWijDr8Db81WNYLsws2i&#10;qus88eaLpbm7cx3QsCPxUoH7nNBStyQM7eU7Se4/Nes7RvYAYBDKT1KT3irJVb2yxMN9ygN5xgDv&#10;Vcj7peLcK+ZBnB71ZTnyhmxpjsSb4LK7cHgDyKnbQXCs3AP8U53ZpC8Vl5IDHO4Hmf8AasHUOptB&#10;3AVFAUjEbszNUMi7RcG0xu6gwGKBQn/jJ4pa5df3bhGjG4Da5ns3cVG1eX798hnk/MdjTT30ddyE&#10;C5GEngcgUDZGLKqhAjMu77xBwSO1Au2rTdabWZAe5BA8Gj6h9QU07IFKoOoGAQxoGqFrYmc7gAY4&#10;ZvPxVohi0+yyjMQjDBI8fPmoIykOsEELuZhADDsDTjgE3V2h+xI4x3FK3r+mFuWcbS6yi4A2/NXt&#10;RNzKmCGR10xtORuCT0/kUxZ1d6zdJVSVMEAkZijvJR3AMI43AcmR2rLm21l/b3LtMwVyzHgzQyxp&#10;qmgE2naZ1P0H1y3cshLq5gGWboSck1VfWn0PovUCdT6db2Xri98JxOAK5/ZT2roO4+WXgE/8TW4/&#10;Tnrz2rqh7o3AkYzIH+1cbNp54Zb8bO1o/IOdRmqfycF1uj1NlzZuK2/gYgGKFs2W0cmGHntNfQX1&#10;h6HY9X01y9bO3ULlYxMc18/6201i5tvj7TtiM11NNqo5UvUvaOhjyqSrdyDZ/cCEXBH7iOfmpJbU&#10;EAGNkkL5/NZQBFJkKf7kxUbyNcUsLn353R3rSOCCXnCAFuDRLd6HKl4Bx+DS7LvuiN24LKx3K1Id&#10;b7lkMyg/g1TIh+1eaLmR4MChqrkAlPkH4oRXncpie9RurDEQYgTB5mqRAToLdwKSN+cjikUsiYdm&#10;JmZFPraUkqxgAHq5pdXCFVUnYYE0aBondfqtkKeIGM1G28teTplhE8ZqV5wEfa+CwjP20NukMhAY&#10;k/2NWykSdiCnQueTNQNtSZ3ieAKlubaAzKfgYqJuKoIKwcZqkE2HS1iPvyDByMVhGdkYtcgzOBAH&#10;ih3EcAhYBkSwP+UUV1bneGxnaMLVJAWzy7wJKiI54n80O5bCIxuEAoswOc0y6DYAWDKQDUdip0MZ&#10;P+FsxRJEtmBcKMApJAUFT5mmUGWt7JJzIOaCtncrScB4AFRttcUwcECJ5MVZRO2jO1oYKDMnpErT&#10;qAMoZAMtJkxFVzFCi2lyZBYsMIKc2BZW2ile096FlxY8ZCMrhZNI/wAwLbC21oogjIGBNTdiGZ/f&#10;UjaFJI4qJlEZDLY3MeAAaEapMizHIRugZxyZr1kfqADk+cUsiG6VXZ9onGJ/FMWkFxkLTGCM5n5q&#10;FWM2ru0hBIPE87TTFhHTck9QMsx7nwKRG1Tci0Zng4kVYDe/6d0GBHSn+pNKkh0JMjdtqlxoQoxa&#10;DB5+KTvQXUgAbjGR4p+7ZbBNuFPHcj5NLeyV3xmFkz4qJlNEC0XEMrMbWBE1htklXTqIjPGaL7Ac&#10;XhtO2JAHajB9jWWFtlYjIOSQKFskRdQqkZYvEKOAIp1C1ooCpZoOJmlSj3ChO4biWwJMVILbS4xF&#10;zBkCOfg0oKJnrbdgFyf3HipAHcJTaTz/AM1lFW4u24doyfJI80EsiyFBgDpAxIqBj1y4SbTFftkB&#10;uxnzRmIS5ZBUGAZ7n4NVyQStppUGeoZk1PaXfa7FwRIjioRN2OJbuFFMwyFoim2S4LSlmBdpA8Ur&#10;bdgGcDcVOBMRIqbBQuWPZvxIyKqxiTIPbuOfbW0N0ZFLELbtBnA3ZBgZH4p1CLQ3AMODz1DtXgps&#10;XZNtI3DtO2e8VQuUGBRBcU5HT2U8VNLlpgNybArHkk5rJS229A5cAyw7E+MUUou02ypAkSSMiPFG&#10;mK2/sUuhVtglAxDEYOTQQkHpzLSQ1Wnt2S6N7u1dhiByRQ10ijcztAcAz3zRJoNJoqbhuPIACnJM&#10;d6GjW1c5ch8BPmrPUWlRkBuEkCJFIIoDSZJBkEckUaXBTkHLWXLbun/GDkY4pm0pwY2yIIHEClJQ&#10;hivUS3SoHB8mmPb5UlXZfuYYwauirCWnMXgQVUMCJkc1lLo2vbG0uzf2ArwcNfa2mzaQu35oF1pk&#10;7wWkbIEEnxVNEJ3gGzOGYSUwKMyll4KqGEGcmkme4WYKhQtgiPNEDrCLhpJiMQB3NU4kTJDTu99L&#10;ttlhR1r5I8VnqVg9tDbg7obINStqHfbvghskD/OiqWAd2JcpkAZwDQtBIA18BWKIXcmSZ89hWGR3&#10;A6dgjmayXLPi3DuSRiQJ4AoVy4wKtBZVkEEcxVpFNoluUHkETAxGaneUgfpGIWceaUt3RbckXFwd&#10;0RkHxRjZ3xiWRuAeZq6BseWxuKs4t/bzP+/mntKVtoyMjBlEkgzuBqmOx90IsIRKg1aWdeqXXG5Q&#10;rLtJiTmhbLk/xNm0bgbCVMQAO0mmluEXH6QwaZY4INJafWteSyA6RJBE/u7E0R7yb5Zyd1zkCIIF&#10;dbE0oo5OVpyY9fRks7bqlibcYafwPgVqdzTraKu6mBAVgYAJ81aX9SgZwqMJyWJ4I5NIXb/uo6K6&#10;FHjDCDj5oc9SiXhlUlxYtZc2wPcs8Ej5I8miOWuXNpWEY8t90D8UNL20kKoJAweQtRtuQWIlTMhZ&#10;yK59HVTKbVC3yHzlQMjPmoLcBR7bSjFRuk8keKa113cvQgkyDuMxFV9+4xVWKKm4iDMg1aQmTQMQ&#10;yr1tuBIIEwZ7zVvZ01ogG7u2W8HZxVWGLuSG6VI+2rjTkMQC7OJBEYq2i4JMOlkFGTYsFAylc1lt&#10;LdLdIgMAeJINT0xKnYknqkFuxrb7Vq1aX3CWlmgCMCeM/NJlKjRjwqRqp9NNso5Yl8YptrhsNc+7&#10;ee6jpHxmtlhVkqBvjLMJYx2ApDX2Lhsvbt7gMOQ3zQKabQ7Jp0kxP0r1CzafYbe4gHds+34Mdq3v&#10;T+uQERlEQrsZJkjxFcfvxaa4FIVWHY/cauNN6pcbYocrMHH+/k1qhGvZzmld0dWX16N1lGUHfJCc&#10;k9t1Bv8Aq41WlQOWcljEQkH4rny63c9xikwSBv6SR4FCOu3KjsCQFYgExBJiaY4V7JuXwV/q6Kys&#10;wc4PWZyfxVNeXZcVuWlZkZINWetsXTB5JGcTilP5Zra/9piWAJNRSJGkAuqVOSYDGPzS8j2m2bRL&#10;dQLUdEcIzkkQ5WDxPcVjUImxwq5U/bHFUM2cCd2LVtWHSS0KJ5BqFq2rWwciTgjz8ipWLbTG0bSZ&#10;85FW9u+LSbmVQcSAJAFW2AosLd0I/mGlwzFQFPH9INJan0xizK4QhAY7U0LwOoXYisjpMnhTUbl5&#10;remuPvA3N/gmRVWw6Rrl5QFdTv6SAqxgTWCw9o7zMcgCrTWJvWQVAjk4n5FVSjrHWVBBh6uxG2jy&#10;WfcsoBLmO/YVHaBuLcLgAeaGZF3cWBMwBMCay5E7WAXPaqYaaCWcshLIWMkCYBpo77gLq4XBwwiq&#10;+2VIG5QtMu9u465G4rBniqYyLR4IoLG5c3KOWByfiisP02wMEGBIBp+zp3UYJkKIxinG0L3iAZLI&#10;JaIx4MVakXKJTWVYvwMCRFXmnViLZFpiOcefBpH+VVXRk6zB/Bitv9E9m1Zf3U3yAQEGRNDJugGk&#10;KD046g77mnInIaYAob2NpctMxMqK3bVPb3W5hnZRB7SO3zWu+pamzbtKAzOcqIGB4mkxbfoqf4rs&#10;031BCGRdyttgE/7VWXSz3d6g7UXMmrHXmd1wFSRAY8AzVclxDdw5E9I7T5itSVIz48rkwVhgrMtu&#10;3G7kxNNW3ZuiB1cziSKUs+0BtaQm87QT9tEsvBvKwJhYiJ/EVGhybH03MHRlMj5zNYv6hcAksE6R&#10;niaFau7GV98vAmPHmo3rqWJ2oDJy23zVNBGXuBAG2szf71XE8gEYGe5E0Z77FFIwR9uJFDYPah2V&#10;dxIH5oqLv9mLN20i5crGD3LCiKxuIB7TNmFg5AoFt4UOyjdOD4pmywW4zMx8Hbzmo0DRJG2tCOB5&#10;XnFZb2wl0BSQ3+VBW7htkbw3TPEGrbQzbKSvPAmRHeq6KyNKLZsfpHozqLGy1EgMJzIrerP01/Ms&#10;qj/DDEgLBY4x3o3036b/ADFzTpvcAzmf8hxFdd9JsgadALGxrZKiMKoHIzWVye5mmGl3xVS4OKav&#10;6Le2oA0wbaHDlVJg/wDPwK5/6z9O37DwFVJGVJ2/3r7N1Vi3atrcSYVQTbaSqmcsW8VyL6k0SLZf&#10;3bTMAzb94EjdxBq45HfKFz0Usave+D5luWRblmnp/wAOd3xRBllOySTk8ERW0+t6VbV+EO1QIxWq&#10;XG2SwvFjbzmtIEZRaD3dTbuBYuk7ZiMlTWHVvZTrO5oJjk0iNQ6C4PbSO5GOawl++WWLggCAaEm9&#10;DbPliw27VyJnNQ/mpubgu1oyRzNIoNtx2B+49QFGZm2KhWZ+3scVdIpS5LXrJBa6wWeodzSqEsCq&#10;ONwYkdqlauAx+sA0SQeQB4NTtBH6ltiW4AEf5eDQjbRm2rm0dzdBJEzgmsFgAqMoWe4zgUNWPtmQ&#10;qz044PzRLqFbltUM7Vx8NVg0iL3lc2mt2gF+2P8AkUQ3LqlhdIInBTPFLtdFtAu7qJz5E0RLz+5b&#10;tl0BUmfEVfonA25tlxtQqWAnvP5pa5G+BbXBj4U1NGtWmEEkOx57kUJhIZvaCrJ6e9WkDKRGyirc&#10;uKqySMk9j3MVWXbdl3A2no/ccRVn7yh5gTt4B5pG68Rc2qGiYB7USQpswrKTKnkbTPgVm8yW1SIB&#10;mJmagYjcJAEd8GaCjo1xBtAictzV0VxRPcouLKyDTLX1DCUb4TnFLFUD+2D+yeJg0QsHaONyyTVA&#10;pBzeASWO5uAI+0UazcT22GwlwvekE/8AiRn93FES8ELx9rYk8zVDEE2YZi0MCIA5IrANwdZYGJn4&#10;FQtlgbM3BuG6TzNYVkaNrVTJ2SCLbb/u4eSTz1eBUSjDcGViFaRIoZcIp6RAxjJihgoLqiDK8S0g&#10;A+RULSthTfDk7EXaTwOa8jAo0LA77qNoNI168Citc2HgDia6B6f9LEkLcV5OQMEz4ilZM0YIdjwT&#10;m3SNF/knYLFogbpkzNGHpt8C6hEkjgeDXXNF6MU3C4wJBiAKstP6JbW5eQLDMQOpfNYv646mPxGR&#10;xT55OL2vSNUtu2BbJXtBj+9ZX0rU2yNq7DNdrHojj7bG1dwIHhh3NNP6FdW7bJRgTLS3FD/Xfocv&#10;Cz/Zw636Q7bxuhpAaMTUx6LfHtJufJIDckfBrrq+loovbHViMhNnnnxQk9JBt7Rcy45gxjxQvWgr&#10;wz92chHoVxphdrxtYuJB/FDb0BiA1t2JUwcYrr170yHlVlVXs0sT+BXh6ZdusIQMdsleQPzVPWte&#10;0EvDP4Zx+59PSVY3WUASSaOfQ7nTAOW6Zrpb+ks7HoViekCYAPxRLWguW/ZVkDNBAnIBmq/rn8hR&#10;8K76Ob6f0C45YzDLiG70d/pyCmRIJLT+2K6c1tgRaCKzgTgQP6GhtaZJXahaCWxxU/r5Gp+Dj8s5&#10;mvoTdakdL5tnALV4eh27d+AqrLR1EzNdMu6W3uNxUQkoAY7HuAKUOhQKyg7pjrAyvxNX/WsBeDRz&#10;sejqN6Laa2zMZJ80Q/TwAQuhE8+T/QV0kWbi22FwQ8KCXEQPPyaJY9IC3FUvunBM4E8SaCWtl8jY&#10;+Fjx+JzA+jDeSHyeAJgCjW/SCzKvUQUaCK6s3pL2fb6lYkEgePxFKXNOoYo7EBl6dgoP6xh/9DRz&#10;O36ETBOc8ePwKh/6CxVmbS7QSWR+DXTRYcMQNmydsgZk+aG+l3OAu6FggRh6r+tfyReFijnf/p1s&#10;qm9AygRnNK3vSEPtKGLAHoAGDNdKTR29sbFkEgQOSaEmi2KBuUFepIGZqlrQH4dM58fRrexmKEHe&#10;BHNMnQJtG1SSvQWHzW5XdEy2hcKPcIMncuTPee4ptND7txAtsiP2Rtn5q3q2/ZIeJjF1tNGHox/T&#10;b3eDncQZIHAoX8lbA+2YMcfdNb3/ACi3VJa2CSYwOoR8UWz6Pctu4Fsnp6hExPcCq/rGu2Pj4pNX&#10;sNCb0dngKiyo4GPyaEPp+0ylTtktya6Wn0/cvPYfq69wgiDC0fTfS2rH/wAoV0MAScj4qLW/+4p+&#10;Gt/2HMG9LXCwCQdsdiw8VK16XbtPDWxOft7Gulf/ACN6hoY2UQgmCDExXk+ntQSm6y4BwpEEZ71X&#10;9Y7/ALi14ZX/AGnOLfo9q2x3IPgij3fR2e5tbgkLXSX+lNVvtqFJKxDICysng07d+lmssOgh2MGZ&#10;EfkGo9a1XI//AKOq/sOZL6MvvBVcGEgECcL2JrK+il9xBbwYxFdNH03c0oKi0qySXuIdwrP/AMjj&#10;Auq2v27zubdzx+T4FC9c/kteGf8A2nNrXojQdxIE7pMSPiKE/oqD3tqOQDgxkzXVh6BdsgSNq+2O&#10;43yfPg1D/wBBvkszO2xeRB3QOGpf9ZfsteFXtHJh6CRaErOerNGX0Ni6m4BtIgTya6ld9Ae5sZQx&#10;kZBHI7H4pd/Qbu60HGSMR3FF/WfsN+FhSqLOc2/QthuASDbMjvM+K9b+mfctwV35JMnbn+ldK0/o&#10;19DFpCAxLKXzK0RfR3Lh7jIrIcKoMNHbxU/rP/cXHwsfg54n0yFZTvEHEDq/tTd76WTbbdm3gmAr&#10;LjdXSU9IuLbNx0u7uVHZZ4OPNGHouptBLboVRv1NuTS3ref7hi+n4tXTOXL9JJdGWCuDkgklQKzb&#10;+nrauSbyp3LwSYrqt70e5fa4/t+2NoG8SYmjj6dW1HuiQRnsdtE9Y/8AvBl4Bf8A4NnGU+n0JYJd&#10;DcOHUYo59L09x7bIwOwnfIiuvXvpx0NsSm0uAIHI7Vm59Pe3cYKS43DexUQY/Heq/rP/AHBf9Bf/&#10;AGHIr3oa3Wa6iAKh2eInvQh6A5cB7iiCAB5+QK66vohdSigvB3nwQfjyKNqPpm5stKwDGD/btQS1&#10;1ew4+AV3tZyiz6YvUzIitJJmQPwaXs+lWyHAt7YEFJwa60voLXBaGxi2zaSYG49hQT6PfZij2ijA&#10;EMxxMfHilf16/wC4N+Djx+BzJPQLOyNhMnAUGSDWH9Et3EEoEdcx/wCNdOuehta27km5tUpub2wo&#10;XIipt6aI90IoV5VyzSBP5zRLWX7Bfg4//g0cnHpOm2f9xTOAsGV+ZrzejAqhFogOfuODXU7P081x&#10;GUqACf2jknHAof8A6IVcWzDLBUDmQO9F/VL5Dj4ZV/Ycm/8ARmDYEgGBtyDRW9LYrbdblshR1pFd&#10;KH06S9s27T9EyFEAzxRn+mjbZ3a2qq5USoiT81a1f/uJ/wBG5/8ATOZJ6PdG77eoyCvG3tFM2vSl&#10;NlNyhd5hSa6vZ+nELqYUIOAcQatF+lbTbTtEF8bQQvyJPE0D1TfsZ/0df/g0c29K9Ha3dM3WVSoC&#10;gwQxHzXRPR9LbCG4zKA5IUld209zBq7tfS1lv+5biX+wYCVsOk9Bv2Slw6dlt21gMRG0Hkj4rFny&#10;N+zXg0EIcOHQf0zSLN8brTuwGcQwHeatNQg9i6XVfanBA6mA8g07pPR7CWtz2uo4Y2wQ0Hg1bN6W&#10;1x3KLuVftcNu2nsDSFC3Zq+w/g5n6lpy+266kmd0f+3ea0v1LTpdOpNywzbm6A0DcCOARxXe29DL&#10;Bv5jeDEXAIMfP9a16/8ARouFBbtqiglpdprZjm0Y8miV8Ruz55u+nhtgS06E4CnJC0UejOQrLl0Y&#10;cxBXvjua+gU+jhF24tp/uEnnPlaas/Qm52a5p2uNMicD4NN+8ZV4v/2nBW9MRmAIZZJSYkR/saY0&#10;no8uUCqEUmH4BxMV3iz9Jta/mEe3DNDMUIILeCPP4oI+k+rGnbEBlfA6v9KL742PjVxaOJ6bQJtR&#10;BpQbsBs1aWdOw2retbbn3AztKjjn5rrJ+krIcqbrwq7RbbIWeNsZxU2+l3sITsVg6kLPVuNT7hcf&#10;GtdUcvfRHfbYAHa6hgT0lTxjiaYTRXNz7HMBTKji2fP4roifTVu8lsJZKndAgk9UfuB5NOJ9NJ95&#10;tXCQdrKDBYmrWYJ+Pl8I5NqPTla0rB2cABjtGWMxiOxoj+lvF0pbKvwwnn8H4712xvpR9qrtUJ2V&#10;TtafJr3/AMiKybi9QiWT47maNZgHoP0cQ1Po1sQGshX2cickUC/6E1xLdreIIkSNskdye1d5tfTc&#10;Wz7YMARnKnxVXqfppGRyWLkMJKjIuHhV/wDE0aytip+PilZ89a/0DDu11RcChTEMx+JFc89b9IUl&#10;na3seIbb3j4r641noCtuPsKhVc7Fhm/IzWm+q/TYLAEAbAAIyw3VqwZXG7OTqfFRmpPbR8p3Fa2L&#10;IjauDSzO4Z26UteRkya6r6/9KuhGw9iIghm/ArlL6F9M627geSScjj5NdHDNSV7jzeqwvFJRaBMj&#10;G3bKsHLErtHEfE0gSCbiMDCnsOKK6usIHBg7o7GsOl5AbgBXEbZ809MxyaAtZAyLnJnYM8eaE12V&#10;Y7ZBI3DwaauKEDIbhUlRmlltFLjrZeQRknvTkKYFAFKwDC43ViSVYm4FnCTzFZUOAF2CJy/GaJlJ&#10;LOsthDEmauwKYu1uBadRweoBpInE04S1sMNytERCwYPaldOoUKRbZYaHCnn5pyxcR3vRqBMwuIoW&#10;i06GLN0QZFtUgbYyR+amux+oq0Bo3TQLNvaClxxkE8TzTxQm2ZXC92MAVmkjbC2he6uwOiNuIIIY&#10;jMGqpNKVvMxVGBmBxFXhiLWevvPAApW/bUEsSA0SAOwqoskosp/O0FbcZPDA0sxhVV7ciCxJyafu&#10;sS9tWgIR1E4J+aQDX92/b0LMGnUZ3Lmg2luwy7bR2g8kURnDFgB0gk5GM80FmYLaKySsAD/U0xcU&#10;KbgUL5JmYqmkWmzyuJNowFb9o7RWRdJRkQYAEThsURWgn9IbiAQw4NTCloDBelu2GINBSDTfyYS8&#10;HPXbBYAgAiDj5oYd1G4IgLAnaf8ASjlhOxFMAEy9BVLcJuzOQTwtVQV/sWtOotg43AwPgjv+KArI&#10;XUtLE5EVLUTNtgpfO2eBJrDEqzKdynksBxFWgXIxcsghOcHdE1O6httaHKyZA7T5qDBfctkuFOJg&#10;f5UZGW2bm20TDZM4irAYrDPc/TMmTuzOaLbdgAPZcHjc3AmiHTqvClQcx3APcUK6wUPtJcHOJGKB&#10;sJDtwsX+wKo+0fNO2Hd/bgcAnA8VTWOkg7HO4yAe1Wtoe4WBDT3MQBHakzQ6CZZoFuNba5uIYntA&#10;Wads2rZtlfbIY/GTGabse2bSIr8tBDZmaYs2xaVmF0qwbgdWBSWlRpjF2ImAf+w0OssR3qaXV62V&#10;MHPOZFXCXofjCjbujz4qq1GmS0GFwvkyscljSmhu1ostOnvltiNwGJJ+2PFXzXdPbthNwLMoKhVn&#10;I8iq3ToPbt712NA2xlvxFOTaLtPBgEgwynxNZ5Lk2YnSAFbLAW/aYvt6mJgzSd4294lJheltuVIo&#10;jooMTuYkLMziiXrrEIDeJbwcjHmqotyFUe2WBeQqjqn7iD3q3N/qPUGV4U3J7jgCqa8zAb9oaZUO&#10;ODPjwKgmwgWlMBYDS2DQuJFKixGuZEZNwJUk8TAB4/NQu+xfIwwKiBGSZoC20S5AYhCcEZE+TVtp&#10;0GnUobe/3Odp7jgz2pblQcbbE4VHgXmO3B3DMnxVdfW22/ddkzmMbvxVzqbVy4iIzDfkgJlpGapy&#10;pTagKJubnnBosbsqaKq/p/bbYOSRiIwKrHCWyxcm4GuYHFW96xNx2NzsVBjMjsKo9v8ALwFuEHit&#10;MWYMkKY2motql1T1SCRnInyKttN6mP0fu3KgPMcUgi2hb2oCpZcEwINY9kBX6trrBYgTNR0woRZs&#10;yeu24QqzwFgkDM/Apu16ojNbDSCImeW7wTWnPduNDKABuCZEST3iiXnBYqxZIEOapxRduy/9QvC6&#10;5BVVkEAqZx81UO5D7SYnMDLCKD71vaELBRMLiT+aKGKMHCDcViTzHk1d8BNg7ltWQP7e2HkEnmqq&#10;7k7jKXG+NwP4p/UJvtALcG4HD8gUm3u+2E3rDcsTEGiiJlyF0+kLW3NxgrmACIjd2kmrC7atC37h&#10;JuQuwkRBYYmhg27XtwQxuW43kz/QjzSj3km37e7cZbbwMd6rlg8Ihct2723bHSAD2rWfUFZG3ruE&#10;9IIEyKu3UXWYqv3nmciPiktTaDIo4M806Amas11leDKKchQJgz+KQuOSWQs2QOfirNxbS4CVZzJO&#10;4mKp7z72ByUYHn9pp8BEkivuhVDoMZyT3pbewHINFus0nss4gzNLF4CyPu81pSEsPZZnZRP4HFbD&#10;pbIuHagliwyO5qlt2g1xcgwMjitr0qqJBtOm2DK95rFqp0jZpoWx+zZvB0CgtuBGMhasLOmf9QMq&#10;MVxjyKXtIwmGKqPODVx6doyWkETI/LfiudjjbN+WVRdF/otCqIrCwSGA2qTODya6V6fo3tHTmSE2&#10;AgD9vz+aoPT/AEtDdCtIBBJAwB2murejekopRS5kGDuGCFGK9l4fSKkzymoz5JTkvRaaWxcFu1de&#10;+qAPJDCCd3BEUJnayr5fD7eZAUGSKuX05SyblyyLiiekYMdjWuatxtMK0gDd4Ydh+a7ern9rGy9J&#10;i+7k5Ne9cuutlbbQAd7JtwfzFcY9c1A9yGlR7fUVE57Cuk/UPqC71X3W3AFZOILcR+a4v6rrmF07&#10;pIB2sDzjua+f6udzaPVxajE13XXCq3A3SGggA9vP5rXrt6Ze5nxVx6iWubuV6hyAJB71R+0rXWUu&#10;qsDgHIMVeBUjn6mX5E2L8i2JPHcx8UH3NoCsCoGKw260nuvuYzjbxFeuW3Lko8md3mBWkzcgGZiP&#10;uxJEr3/NNXjbgchZyKBbsovG4gySKmEIshnY9WQByBVtoMAS5bLZT47HxS18AOpWRI70Q3oQAtBH&#10;B+KSuODEdhzTIrkXKSokjEFQoUEyTJzRbDEsRAkmBFRsqXJAXJow3q7hRz3FGAi50W7lnUs3AI5i&#10;ulei6pdMyBratIkDxOa5PZv7bnAUr+4it29D9QJNl3gkSCBmZo8PEjPnbbVI+vvoOz/NnSoBJYzA&#10;OAozX1L6d/D5L9l5S3DEyhwI7EH4r5y/6fdONVrLQuOItkFu0sTAFfcPqL2LKCHTYcADDZrfDCsr&#10;5K0uWTVI+ePq7+H+l3O1y27AAyWAXMcz3r4P/iX9INoNYx9o7XG5RzK8V+j31P6oIdj9l1ojkDGB&#10;XyH/ABf0y6nR2LoQGF2nOQ3esWt08cdSTOi8HDbg20rPlX00b7qpJth2+7zHaa3r0244Yo1sIzdM&#10;jExWiLd9m/cUYzHTwK2XSXr9+3aXadwmGMEiuesvKK+zDvbbOx+hfUtzSblN22qKcIeqCB5q3H1S&#10;yqFDAJcEHgqXPcVzVdOz2bVz3AoBkrGalZsIty0Sy7WZYxG2tU9XkeNxvgTGChK4pI7UNQb2mELb&#10;bevWnEzWleqG5de+5EvIbJG0D4Hmum/SHoA1Wnto4IlmZiizjsZq+9R+grhVAbFou/O7BIjEV831&#10;umyZczk2+GfSfH54Q00FxyuT5utWnY3t17aFQxKzP5PxWj6/X3lvupXagOF/I5rsX1Z6Zd9PRm2d&#10;JXZnkT8eK+ffUtS6s8tt3CADk48V6vwEJQUrPJ/UE1Nxo2v0P1MlyC63CxBgiIIr6C/h/wCvLp9Q&#10;ypcU7W3be+cH8ivjOz6m9li+ZGD2mugfTnq+pbU23UbTtgkCvUY8qTdnjM+Rxprhp3yfomfV9JeI&#10;ay7F22l1J3Ku7xPNM6j0B3uou+VZOt42qO8n/auR/wAM/qFrnt2b0MAocFo3CDA/Fdj9Y9fRUu7r&#10;KjdaDbYMAzkyPFaovddI68dRviqZ88/xL+mrijUfrruW3u3RJbs20ivlm96SLbbWMM1ySIjDV9ne&#10;vahH1N7BZS+6SRtmMiR2rhf1NoNMt+1eUtt+0RwQfnzWDPBw5AxpSfRonp3owuMHc/8Ab46eB4rq&#10;Povpq2lVICp9qnaSSfmkfTLdpbXtO7GDu2jBbuBNdP8AQ/TbF24odsFhdlTA44M+KmnjFtNis2ki&#10;5Uy++nvTjYCWbiGUtkmcruY4qyuaAuCTJYkurKBuJX7hV/6fp0LAMP1Nw3AHxxV3Ys27dx1zIJEg&#10;DYSf3V1PtyaFJKJxn1z0a9qACzBkQqxjBhv247VznWelX/5iXXeRcOyByo4P4r6h9T+n2dUKuigy&#10;GkwoI4kitL9Z+mw9y+y3rmxlMPEYjgDyTWbLpZVZswZI/Jwq1rii7Tahfufqj7eKkPqUWvc6wGWG&#10;2N/hPdaH9Q2L1pA5VAzWoAA6YP44k1yP1rWHabitggJHPFKxSK1eSv7VZ1W39cdaXN262pG44kHi&#10;McV036M+r1tXgDqj7RA3OqyywcLNfFGp9Q9t8Ntj7oPNbf8ATvr6DZbS6yjcGUA8mtUc6XRysm90&#10;6XyfpcmuW+GcOONxJGA3kRxIrS/XEuLZe8RLthRu5Xz/AENcg+lvrK4li1bLu6HgDk+ZrZNf6mhs&#10;2mLh2ViuTgeRWhtTRt/qXtSqmcz+s7LPvZrQ9s2y8fLdq+bfVtJfF8lbRkAg4yv5r6R+oT7mnZcg&#10;7iQCcsAcf1Ncn9VtKXJBbc2YnP8AWuXqIJNUgkmsdXbOVD0xrhUvAJgr2JIro/0toDZvuDZDMuZO&#10;cHn+lQ0Hpty5cXcJJcQoXqE9q6Fp/RbpZdv2gBSoWCwpEZJSV0KjppTjwndmxejqFFv9UC3uJMfs&#10;JExV1dt3mtBmsgqULqT0k/tHFS9F9GDb7SAqpJDEyQfC/E10jTeiWWa0tvcrAKAviDmfiukv5F/b&#10;aTtdHCdW2oRXQqxJkMMserlhWl3r25zszbAA3MMSOzCvue1/DLR6gudTeByABHGecVpf1F/B3QbL&#10;iJeIkNd3kffmMj/Ss2o02R87BuLLO0lBtHyNpdRcS4im42+JZAcYrbfR/UWCNc3ooZQMiSDxVN9W&#10;/R930zUXjuJBEg8cjB/rWkrqb1iDv27beE8Vkg6Zp+9wfSuj+s7KWN0l3IKu4GwFuxX8VuPof1vY&#10;tOzNuckKQWY5juK+L9d62UVYvyVYMBxFOek/VT27s3HVsHliYBrraTNSOdqs+VtfbxxP0e9I+v7e&#10;rtpKLb3O6lp2E/kdvgUTV6pdXae3/MObdoPsyCRAx1dor5D9C+r0t28gFpUQTJCfFdc0Pq63EV7g&#10;3M7MwQv1sIgmK6OPO5p2/wBGbFhi5Up89tCX1fdm07FwyqA6ovMEwYPavm36lsWrSXSijYzyQ+Wj&#10;ma+hPVdfatWGC2rQQDZvEufxXEvqiyTYQlsM0LwTDeaxayCtM3RlUpL4R8++o2WJEMTvEjyR+KU9&#10;P0dx3BCMJPB5it9Ghtm7eLqHCDHxHg1Z+n+hm7dtdBVS08yfxXMacpFW2xn0lWSwocExB8Emtnd3&#10;dXtyCs7gx7Dmrj036e1LJcZh0l5WRmT4+Kd1fpbWVzcTbcG25IkyfHitUYNLlEd1bNMv+oXHVEVx&#10;0iJIHT+PikrYuK5ZAbhIKkM0Dyas20l9HCJaCkz0v4/NLpZYiy0IqWnmZk/gDvWXI+WFj3M2TQ6l&#10;kLW1cneANg6gp7GnNXbYdCJ7uVicRtzWsv6gtuXUnbmCOk0e96qDbZwdgENAPVnFBGdNGvZKSCaq&#10;4vvN73UyqRPEE+Koru59iHYrETxMmtU1vq4beTenaIIPJmpaX1RV2gHlctT3bM8ai2bKlp2aEXAU&#10;/k0DW2WZriC2zPt+8mQI7TQ9PqwVBkATwvMUc34QiFIc9OYiKTOFmpTTNB1oJG9iDglceMVpuqmW&#10;LSWnM1u3qwQj7CoSQw8fiteu6Q3SSis0LMd6QlVMU0o2a4pKsvRHem7NllIZiFhZHmie0fb3G22T&#10;E0aygtdXuwSQPIopMkJpssNLpjuB2EkkS1Xfp+m9zcFDZaJHGKrtPsZTtkCMia2T0u7Ae0doQfuG&#10;ccxQXSLq5qha9bl2R0HECBIBFV5t3AtzHkBfBFbde0r729qWVuIyCx71rFx7gW6Q53AxJ71N6K+z&#10;LejX7+lyg2HcU7cTQVZYi4rAQcjkUXVaq79hgr5HzVcl99o5PSRnwTV9hSXJc2dQZkc8iRA4oGpu&#10;yicglZIHj4NLXdQwVZnC9J+Kml4yAtoDpMmalIqnRXszGBuIjA+ZpMzODxTl1GWQz8qIPJoFogPu&#10;3SZxI4imRKkW2lQC3HKwYq40Nq3dVejZtWT+apbTl0I3AFvtA4EVeaUsWt3Bv2mZxgUmXY6Dqixv&#10;aCzOQxfbgT2GZqkvK+7oMDdmavE15YHY4ng4ytVT37gDqQikYEiTNW0U5WVGou9LjaApIjzSbbxs&#10;6ABEUzcLTl9wXEEYzSxeRmSOYokCRcyWyZ7DJFS2g5iTwfNYRgVP+R8Ue3iQWUEnGTFRshhEndBM&#10;RxTcWf8A4UKAE6FGQYnOAad/lbX/ANM2v/n6BsJI7ndvb1WEOwDacx+KA94bVBBLQApOInmaU1F9&#10;Rf3G5ARQu0iJI70UOblsi5tdfdhVUwxB71rdHizw9x1cwV4/9qEgVUINqck5wMirQl0RDEAHBbK/&#10;3qmvM5Qke27LuWFk955oWkF/khfu2zttkbg+XAnFZubREr7luQI+azd1BNsq1sbJG1E+PJoZsFuq&#10;AAbfRHE+BU4NGJ12VnvFLrqBuUwOft7xNRslrkJnaXJDf7fNEv2vcDIkArDOsYUz/nRHW4wYgH/x&#10;IbHgms7THOYoUhsgkueOOfNRvOV9+JZkMNt4r3tuHtb8weZpp12K9tBs9whnHcRxmohU5OmLsSSp&#10;Ui4wGRMYHiiOUuoyqwWyVVgIyTMxTA2hy45tgAAd6EouWtxkQMLAzPemAoYv2cwAVJUOGPJHg+Kr&#10;7v6e0KoiIM5BmnrqWjbG9xtIUwTl57fih+0HayiKuyZid00MkXwxJW6tsQeMRDRUFKsgKPLq7gLU&#10;QYZlaF2thiPNM71RApQEl/uGCQO1AU4ohZtM23bDbjDT3NBdCxuQhAxCtRihcKCnMyTiCaN7a77X&#10;xj+oqwHAHprVwusMpOZXuRRFvqh67YEHdv8AgdqDsHMypJBPefFMLftMG9y04Bws8CKtFAWu+zLo&#10;F6jIIEz5FC962bhLJsnpUeZplSuxlNvKmQQ0xPcUm9hvctG66wq/1zV0S2OWkUtsYiUUgEmIn581&#10;ZiZQB2KlSSWAkEeKq2hQ5e2HIMhScHx/UVkSm0uV6SCoJAKk1dBDulZRehiU7bmEyI4rD21cgMFR&#10;tpCgeO5IobkhngC4xgCMiPCmiF2QmFOenwQe8zRxFy92LLp1lbZUQHA39801dsW1uBBcJTYTkcE0&#10;K3f2+7KErMFvBNG1lu2UUIzNsBzxM1JJBYV7oqkB29DFVnaZ8AUzYdTs2Xc2lI6hIaaEyxcfrIbY&#10;CfAYVnSC2doXqfsB8ik0OtfBI2r+21cIEdUGer/44qeyAzDqlisfB7nzUibTBlNkA2zIzGfBoumB&#10;tFyTbVCgjvk/mptK3xJadrKFEmPeUyWMgR4o6ai1bcTJB52gmQcQT8UNPc2AG2JkgEgTHeDQ9RdD&#10;hTuLgLDAYE+fmokLyZUGNoC2kAgjCw2Tmajdto1yQV6CA5GJoSJP6aqSDy89VTFkIEMYiDPM1KB3&#10;8rgsPbLLEtm2cJkGOAaRS7c9pXnGcHEEdjNe01oE+4xcCcqOaZNxGa2C8vLD/wAZP2irSL3sTQ3X&#10;uMgFssI3EGAFNNanTL7SCTcYROePxS6i6vsqzEyDvhf8PAq3vLFv9InaV3o3+zCrSI2Vuja2XKC4&#10;+/dJYRDAVY3rQd7pu3C3XCjghTwaQTFpVVATdAlAIhvINNlUuNsSwIAX7j37iiorg9ZQFhBZiGhS&#10;4HBzg1Frmy7dN24o2OFXE5inU9q42lkKok9RPcdqUW4ELZRwSVE554Jq0C0hrb0OS3TJEee8Ck9b&#10;ZW6uodSwVYO4jaTijllY5O0bfu/3/vRmW7dFm24A2j87oqKJXHooSze6ghWG0Y4P4NEFoL7T+8BJ&#10;65HNYdTbuMrAZEDEEFu9T06E2QEsyVkm4ck+BRNFLIkRu6gG06gw5MBdsCmbZFlrZNwKxgQwneBX&#10;rIuXLlxrl4mQFQCBDn/ii6O3cIkqGuI5U78yRQK7Qf3OJFvc1JLjcxIRc7u/x/8AM0JGa21wbirM&#10;IUclSBliKluVAC9nZAJMDkf8GgtcYO7YXfbUN2LR48Vo2GJ5JWQ0gS2zBSWV+STIB7mKPve7cMm0&#10;CWEyIgds0H3tgtC27ghJCgZJbvQHdUvm2eoFdzA4JFU4hwkZFuyWvhRLliGbvnxS1mwm0E3HG4gY&#10;OQPM1MXSoZyIO4FoHAPeml3b+DtCkcwTFUNW3jg86dCB2j2oII4juKXKopL+8dz9QCgMs0YlHe+A&#10;7OO4XmYxihnePad7aDcu0CcGMVQXHpBUuW91mAGW2Yf5NYbc7MWQCAZAESG7GKlpram6WlgAI2rk&#10;nbwDNGLorttLkMAAvZp5E96EkkhL+UU2lQooJWT4E8RRRo4uWwm07CQCRO5TmDWUvF2UC6BsMrjA&#10;FTvau5dtLtL7tx2uuRHEVTsnCFfaV7yi0oJuEsZ4/Jo10NvUHaDO9ivcdqOgdRFsiQZeDAn4rF21&#10;YGYZ1LSJzPcihB3C9m+nTvQho2tPc8xU1Rr0BbKneJdjA+0dp4ojKDbIuMkFy6quSUbxS1zSpKjc&#10;TbWAo8RmJqICO533Qw9k21QPbCrzCHcT5/FVWrtAuVRDBKif/KJoxa6kWrT9cb5AwAexmjG1u2i3&#10;B3HawGSR3/E0yKBlJv0ykZjvZ7aFoAMdwfJpoO9wKApDADdmY/HzWXQu6KJaOhtsh4X/AFijJpm3&#10;KitC/cActNMSr0ApBdQbBLdZQ7lXiYnFAtWLunursaELwpHmrZhbdWaT7YwQ0As3mo2rR2raurJ/&#10;7q54HmhlFP0Ojkp9m1ekervcui2EliZBPY/8ea1r66+mle0dZaVUJaWIyN3eoWE9uCrkBn3Fe611&#10;LSrptRZAhblp7QXb+Tk1xc+B6ecZrpnT0ma26XJ8k39jvcm2CwP+Rod0MzvtYgMBuTsIrq/1l9EX&#10;dBf36WHtCSxUZmuYs6lrpMKT0GRO6uniyqcU0zsqSZj3XV0YbSqiSBgmph5CuPtUzEUooPvOjwqq&#10;wJPwfFO2rlsEDYTJIximEIXBtALnIcQfINZDW7nuFlgiQAKZhrZc9vJztpJz1tCbGiZ8j4qFg0BJ&#10;OxyMHpPihXEuFUUDtM+D3pg2mlRkYx3moMLgUkXCGX+xJolRdsBvt+BIzFYJL2pAy3MmIrz7wwYQ&#10;3+9Tcsh2SSbmRIgCrdFIUNlrgVyoMYweT80VrjzLZAXOPtPxWbdq1O0iGJIMfFHUbSVmFnJHg1Eg&#10;rF1QwrhWEmPyKZa2zW2jArJcJCsp4gA8EGjov3qCJVdxDYj4qJESsUZD7VwK8hdpE/6UVZFm4+CY&#10;/JFYK+50ggGJk4phb7h0i0BMHBGQKsFpgWtssnaZJXn5oD2XnbGScgZOPmmtULZc72aW7TnNCUi3&#10;c6RyPzVgNcErR2pckHHJI8VAyzMzfkdjE4ijEAgjfJJx5/tWVOnUb4L52ru7fgVTCin8hA/uWzs2&#10;KZyQeT+KJuZz1XEB/uG+KCVUAC2FDK0sSJ/tRDtuEhdwE7gTS6DS75IKRCjYSRJC8TWGusyq6qF2&#10;zukyT8Vli20zgz0Hkk1J7YVwvMxg+ahbDq7gWiLisgjntNEtvbgKWeAxVTxIpFd1rcuJGcU7bv21&#10;BEsykSsjKNQyQyExpQ4QGAymRJM5oG+2TtZtxiRt4/EUt7+yUQkLMkkc+TRbIRrpZSSvz5pW0PfY&#10;fJCxbG4zjdn815HnIdp2kBCZpV2YtdCiQGyewmjW7RuIqHZCjMGCQtU0Egwe4pO69tMYXjAqdhpY&#10;lVlQMiMye1CW6vuWgxgzHk7fFYsWgXuwS7QSAMLS6DQzcDOLUoEOQp/2NKXCCybyS2VxiIqTOdtt&#10;jcBDzuAMRHxQrYuABRayS3JmBVpFsJcugSyAqB5zijBiXVrb4Anq/bQDbW2QGY7eKk1tZi25PRP5&#10;mpRVO+gtsDByOmTPDNRPcuXFS1gNtnAgnNTsqHO3eqwIhuW/FH0ybASJJmAW4U0DotN/BJ1DqsXN&#10;3cx2miBijd4LA55aKmF2FVw8vMAf6ULeZUgt0GBPAmhRbZPcyXEuKnRkZ5JOaxdvruulmIO2QQOV&#10;+KgygjbbWGOASfuFStPbVJNrqXEzjFGgGEtsrKdqAAECW7TUrtpwbiwPtHUPFR3pFpXbd7hPSRge&#10;JotxJTUC3dyGAYzgjwKlMvkUv3FBTcQdoCwBOaQvlVYTG48CO1Wl77DkgCAIGGpf2GYF3IJP2nin&#10;roBpiXvsZAlnUyIG2fiaIrbuveGmJxDf1od3Sj3rbByxK5J4k4isMl7dc2qpc5X+nMxRAW0ZuXQF&#10;VisGYA5n81l0UCzkgKd0+fxXrjPNuHHfYI5NYa1BUuHmJ5FCyJhCAYvMZVe/czUc9YLBcYPgGgW0&#10;XbAUZmQTyTTa3re0MVEMMme47UIxNDDA+0oFsC5yu3xUbl2XR1HBG4cROIig27yh0UBmcMSo8DzW&#10;doue3AKw2f8AymroDfyPNe2hiFEgnH48UtewVGUMicTtJr2+4Gk7ek7vERWXtAJunDZK+AeKGg0w&#10;N20lo3UZBKmDt7E0NLfsC6nt9R7EyYNDNz7LhtD3DcAWeDHFMuqsLrGQx5g5JoXY+Kj8EA9oZDAl&#10;4Mx4qd/G47DCwQScmh3GC203KjQftU9S1Brj3SQd2V75iKvaAyytalk3qCowION01Y3dQqKAXYFZ&#10;B+K13YpAzLLxIiTQ9RqI9sOuFBAPcmtEMrSowT0ytyL1WI2m5clScCJLD5qt1Wr3E7QILALI/wBa&#10;rrrFEIbcQ2GEzE0R1VWK+4BCgAckEVJ5GyRxpFpZ2kCbnVHbAgeawdUAy29jSo5EAgH5qoS6dm0i&#10;B8nmfNEDlh0vMgDac8Uux1jGoCMW+9QviCGPkVXWV/8AlgswRJXceQe8UX2WBu87SpCxwKJe9sFr&#10;cboRZarRVck9KxZgEADlpMLkindlnd0sZO4HdwGpKxcMFrYICgH8AU1cYtbd7aSHiqthJFhbKq1p&#10;AZDmCw81tI1rbHUO6gEKE+QK0s37YW2qIVOSVmYPmrbS6iXtDaGlDJPb/wB4pUo2Mhl2e+y80+qu&#10;XAAfuVTJIwo5/wA6dtG7eRtwYvMIvBjz8ms6H/7aHt2yVvIBsJmO+atLqlUMlHIPWyc5pDN8W65O&#10;e+q2rQuCGVlnkc/g1UNcKMtlLp6RuJmBjxW0eq2IcEWwN6kbVWTC/nv5rT7lgAtsKpK8nwfBrdid&#10;xRzMnEmWFrUXWUl0G4MCvkg1tehFkp3O5iCD+0jx8VqGlUA2QQyhSCWUzJ8Ctz0AtNAYZV52kwI5&#10;3CjlJ0BaHn9OU2xDMCkttUZIPeaS9S03sqFcjdIJzmrKzqd+Ud3VTB3dO1QeBUX1Rf3XMXLX3Wh4&#10;PiT4pcbBav2aLqdNdVihUGYYO04E+PNI32ugbu5JUODyB5FWete6XZnuE9gDVM9j9MlzsIggN+6m&#10;sGE2DvMpi5PSvSyg+O9OpeVbShLSwRjcKp12puGCGMYPA/FP6fUx+4t1RJ4WR2FQdY1utORtcAgG&#10;RGDNMI90WwQwAVYKHnHFVbX3ZLyqwDBRx+e9K3dYzskKzBe881CtzQLV3XaOr9OSApqDbOgREDGe&#10;1euXXC5QAtJM5FBuKrC4WI2iOOM1BbVh1cQ+63BiWJpe5tIEAeaw3t5AJ5kfNTFu6HkIqhgQWjua&#10;gNANq9YgbgNuPk1YWLQBliF4ERMUlYR7uY28AyInxVlo34U3UYJElhyaqTLUTYEF1Yho2mWPGf8A&#10;DRVJCG4xVirAzByD5qvGp07Fn6wx3AnmI4rKXVPtFiZYYj4PNDE1TaaNkBR1RtsZLS3YDsKjZ1Gy&#10;3CkKztDKJH9qQs30b3Lh2mMKJgCovrFDzCwud05M80TM1UXhuG06XEhsTBxBOKVv6iyjXQSbiEYg&#10;QA3eIpQXwpS2LgYRiOSTVfc16rb2i2AOoGcw3mqqipJFbfUFADchZJkjgVWshGGBwJSfFZul3tkM&#10;NxkZ7VDUu25AjtnFsg9vFMUmLjFo8unMkiHGMjKifzU97IskdO7DTz8AUBkRNxDtKLiBtEjmooC1&#10;yAVJaYwZBipuYyJH3kNyQuZnceBU1R7kqUIb7d3aoWUdwwLDdO4nxFMFfe2gO3uEyf8ADU3DEL3i&#10;xtBmI3Btu1cSPNAcruLyxaJHwKde97jtwF/b/wAGhutmNhLBpxGADHFXvKaRF1Yp0t9yzjgfivWO&#10;ogksrLA45JpUMIAMgdm5E0Rbji2BcLPtf8ccGrsq0OKDkMQJMGBV16K7XN1s7QqwN/cSeRWti6SZ&#10;JIGWz8VbaDUi29qFBeAsTAE8Ghk+AZNNH0T6DrrdkD37cXJ3o6EYWIM+Zrsej9Te+XQm2xKKevAT&#10;E9P5r5X9L172HVWth0Ly2YbFb7oPqNrQV522Q537SGdyvGP/AB8Vhc/yfBu0mfYqrg7R6lqtNcs3&#10;RZfeu+HW4IYECIPlfFcb+pfWrJ3gPJKBp2mMGAT81aXfqkG2dsqRDDdyfkjua5Z636lqX1F7ddHu&#10;FSsAgQTmZ7zTcUVKwNfrk1HbHvhmv+q7bpKi6CCMQe4rTbwG9RviXEyIxVlq9WJt9Qkk76QuqLiY&#10;QgqRBbvPFPRixxaiDhQ5Jt4Q5+RSXtgmcD/inryvuTdcRuCRwFApe5bVmVIlQJ/r2qWy+QSo2+Eu&#10;LtjBj/WiG8DxbMqYPiKgoUfdbYLOSMzREa1OAm0NAzVotJmbK7IO4M0HaYmJ7U0yFIfcgZWO4zHa&#10;l1sK5ZN25fERBrPuHZcCIADglsx+atyDSYcq/typB7kDn8ZoRYoGYsobB2zkk1O+QvtS3424BoDq&#10;u5xtBgggnECpuK5CF2CqoQET9wyZpm7cW4DBUYIOIqutlys27jFSxgDtPeiINkuwUBHgeGHepuKQ&#10;w/uj2g05wMcjyaMlwC4YZWmCRBEUutwBvu6WBZADx8V5rpCdNtTJlo7VGxkYxMXSS7FtoJbJPH9K&#10;DbudLlmUMZgRMig3bgG+6bZGQIjB+aEwZerZO5ZMHNFYLSI6vbtyu1yAQJkGiNudsqABbnHmoZeG&#10;BUgTSYRXNqeo5URV2BtLG0491XMjahBHmsW1JHtsh8gniKU9rqlT2iOBijKybmBZgAhIK1VhJDF1&#10;JR97iSMLQ715lVWADMQBtHYVBLauq4eT3ORA4oe9fbbrYbeIGSPFVZTQ2VCQQxGQC0ZzWYChmYiA&#10;IE0BrqPbwGUmJJNeNgl1dYK+BiqbASMKW2Kscct8VZ+n+n3tS7zbMtmQK2f0T6bv6sq7qAm6NpxN&#10;dn9K+kdg2HTG28yBcQkEHhlIrBn10YWvZ19B4nNqJJpVH5Oe+g+i3fbbYGDDJtgRvrpfpn05eVlt&#10;NbQM8hyDDD4roHpvoFxQuzTtuRQFBtcnk1uOl9MTdAVwMkM9uWnsJrkZNW5I9rpPDxxrmSdHPtJ9&#10;OH+ZAV4DAjiYI5Iq1X6aLSBuZyOh47A5NdM0vp73P5q2tp3gD2yy7RujlTTNrSke2ysZVSSvycHN&#10;YnqDqQ0cGuDjmo+lLXuXdqyChzv7zn8Gsv6QyHTlAAFHHJx3Brqh9KT2xbFl7kZKsNoaTUbug1G+&#10;57KIwVo28QR2/NX98ZHSo5Pc9Be4FZrTAzsbcvWoOQM4ml39NX+WU3HK7WCs5J3AV1G5oWv2iSSF&#10;VgyOTIjvPg0te0i3mRGt+86ncw29Kgfml/dGf00PhHNr3oa2nNobG3qI7kz3NLan6XuOG3HfHOzl&#10;T/vXUH0tm4psFFbeZADFcrwMUg2h/SW6AG64mCAAMEiMzVfdI9Pj/wC05hqPROiRvKyCGYbTjnFD&#10;PoEMpLMy5weFrpt3RWnuDYSql4kdQb8VkemJbuG6i7QF6rbcGeJNT7wH2IHMB6CfaOGgZSRxHalb&#10;3oj2w7bwqkgjHJ711UaS6LtsC7uYDKsOn5M0ra0iW7SAR0EswOQav7skU9NBnOx9PXZDM247JEjb&#10;tH4rOn9AYLcabYLEAOoO75weTXQP5fc2926ZUp3581ZW/Tg1519ySoYBCJKg96P7xFp0n0c20/oG&#10;93s/tRgS55J8fBrZtL6DYvoqFDDmD0wVA8HEGtj0lhbgKWlYmZLskjGOfJqxsogugyyrA3qQ20EH&#10;jPJqnmS9h49P/wC00ofSWwEWkEmQGc9Ig4ioN9M9LM1lg8e2dokSea6AAolTPQ262u2QRxAng0mF&#10;cXNyaY+4uCQxXq7gz3FLeeI1aU5/Z+lk23bdu3OdjLEFdveacP0pZhrz2HVba9MGQK6Bp9Gd0yzl&#10;XBLAZ3Hz5q0saS8ltEUHAYQwwxolmXyV/TJf8TmX/wAhNrb1oqdO4gHHVx+aH/8AIlYG4ohgqIgw&#10;VI7t4rrNlA7dae4QoIYrgecdxNHFu5cvF20zFUlmKKB2xM9qjmWsEfUTkQ+lVFwWzaBR4EISpk9p&#10;rGn+jrNsvu3RPSMErH+KcV1azo776e21sstxTBBWFA5iKJYsG+5a7ZVgREsRC/KgUO9BLTL/ALUc&#10;7/8AkSsI7g7YGwAAEZ7ytP6b6SRgdljchQ43kHByJroQ9O1BtuCGu3T3Kgodn/30CjnTIg3e25XG&#10;9YhoYZIot1+y1hrmkaHb+nNL1gWUNvswk8efxVpa+n9KAVRUhACCnBnv8Gtx0/pyKl4SSVcsgiQv&#10;xRXT22tuWcBrZWFQSCPMdqpP9h7flGi3Ppqxet3VcKm113ADEHzR7n07aVbJKBYMgAbhEcVuVy2S&#10;3t20BUKHMZ+6lrmnvv7rGdtsygGZHerTXyXS+DR9V6MnFxoAyMlT+FA8UkPQbCyfYZyTDlxMn/EK&#10;6FdtXC4P8vcRn2qIH24+fNVR0txv5oooMQQM9QPigk18hRgv+00+96cok27G9RABwQR8jgUs3p/2&#10;Pb2AByVAG6D2iK3G7o2uWii9DEhekFpj48UNdEs7NjpsEGJncPEUO5INrjg0xdEouD3SsGW3sJZD&#10;4H5r3/pjXCbl68oIkOhMGB3A8fFb0no41j7bNu4RcaTK9SMv5rJ+ntXduPs0oCMV3s7clexqlkj8&#10;lODpGk6jTKgIMKrQzOB1GPgUsdGB7rbSyyWDbcKo8DzW/wCp9I1Ia4U077yWA2pJDDio6f0HW7E/&#10;+BjIUkhWzHcn5NA8kfkZHE+znJ9PcWGyzbSHUDiGpixoAlr2rbWwGbhsgu3ceK31vQ9WmxLdpwQI&#10;yhIwZH5qa+h6q8g32jAIuKFG0EzEmfNA5/sNY1XRzsaUreur7duGIiCf2DJPaKYtaFwLbe6Lp2wc&#10;lYk4k1v+m+ldSLpKWywuMQyHp9uO58Vc6H+GnqJt3SUEXCMhpYgHHzNRJvpFTlCHbo5eLJvCbqfb&#10;gcnYfFEX0zhN1u6rTk/bI/aQea67/wDY89TS7xteBJYjjyQKPc/h3rrZ3MCQIEBMt+COBVNZPhlx&#10;z4nX5nFntMttBesojEQkA9IXtHahi1aCOwUopEKRJBLd67O30VqGldsg9LsRBEdgf9zT9r+HGqvB&#10;ellXLYh8rQXN9IN5IL2cJt6UJaKkmMyVXbujuDXtPoLo9x7gdCy43dQz4PFfQY/hhr7q2m3jcZEQ&#10;FCg9o7TTmn/hRqLxKvsFlxHgoR4q44ssv+LKWqxV2j5uuenBbMG2SAY+2OeDPaoD0zatoOXckAEk&#10;TcInj819D6r+GDbQs3WZHNr21WdoHBM0mv8ADhjeC2rVxm2A+40rgf4Y5NU8GVeg458Lp2cH0Xpg&#10;Lk7rrhgeIMgeVPBHepj03f7m5LZJIFsMIDx+a+jb38Nbj6bU/pBDINuRtA8igX/oi5aABRwjqDDQ&#10;ecGBQLHl+GV97B/3I4GPTkLXSujKl1xvwEYc5qFn0wGyLWzJJG6fu8n8V9Ep9AXYVS2Cu0kiMDil&#10;dL/Dy+PaF0DDEo8dBBpihNkebGvaOAajQMLShyI3KABzNP2vTzI/RDOCAhJwVPg19BW/4YIH05AE&#10;HiekFv8AxPY1YWP4YXbi3GL7XYbAr8yDiQOKL7GT4Yv+rxLs4Aum/TbbYS41skFR1QTzTt30/bp9&#10;KVV9hnaE4APMgd6+kbH8HQ7dF3Y6wrIpyPIkV7X/AMKUsJvts/G3mUVp4jmmrS50r2sW9fgcqPn3&#10;T6F/dZFO8+3IDQM/HirFbOmRAy23lABGSd39ea6drfpZ7XeLakoSvSxbvPwarbv0wofYhi1hZiTu&#10;bx/uKU8rXdhfhJ8GiC7c2uLVggJO3hcHyOalbvBCFvKZ3ZW3ggkc1tDfSlxXue4m90O22v3Jcnv8&#10;kVM/TCBFtwrey2YeYY5IX4/NCtSg/sMqbd62mnG9x+RmR8nyKimosshRbQ3HECr4+i2x1PZ2M6kK&#10;o/cQcHODRrH09dZbfsq+JGQBHkmnLOhf20uynVg6NhhCwoXhlFFuXCxQbHDBQB1f5EVueh+iX1Pu&#10;MgeDAZhhf6VcXfoZWVm2qr/aAxyBxM95py31/YxUsuJcWc8cOi3Bct7HRYhIhvmaxbu2S9hLhKAk&#10;nonDD/mt9tfRvsG9cZNiKAtxfuG3yTx/am9L9EM222qBZaEAP7fmeCakXJutrFSzQS7OYowhrFok&#10;Abn3QCwI7Gse03tGEcA905AHdvzXbLf0CCtlV04AZuiOVjmY5NPW/wCHlm7qVm0FXkkoQ7nxC4/v&#10;WlYJv0Iergl2cMshmF0m2u7AIU7SV8ipIbgY7LikHpI+4dXj8V9ED+HWjYSlhCRKjER5BFVp/h9a&#10;CqoVDtMhlEEFuwPEUf8AST+BH9fC+ziCWPaW8ocncgAMyenx+aduaa6wS5i2+BC/8V11f4eWnJRG&#10;AbChSYyDJM1Y/wD2PtjsUQA7gr+R/wCQNMjp5/AEtfD5OJNpW3ZUgEYCQAJ7tQ9MLkrClOQNomB5&#10;M12TV/Qotr+qUtmYImVYTOPmlv8A5GtQhuoFVbJyhmOOFX5o44Wnyif1cH7RyzR+nJtbr+2RBEsZ&#10;7jcMim730wlxkuFLZYCFc/e34ia6YfR7y7GchhEMrYim9PojLhLKfcBuWZBijUb4aM+ScZHA9d/D&#10;RLqKzoqNuJEgqCP881wL6r/hvsS+Xtb3Zmjwgr9Bx6Yqhra2GUjiW+4eSK0H176eD2NR7loQhJJT&#10;LCOxFaYRaVI5Wo0uPIfmD6t9JexeNtkUykn8+ZrW9VorFxS3dAds/ujGK+tfrr6SuKL8Bo2gkJ45&#10;zXzL6tpH0RdjaIZhEEz0zQQyycn32cHPo8eK12c1v+mkq7OvQn7u80hcWAwVDgRJ5M1s+r1P82Hl&#10;Nu39oPitdusXDEnhcA12cUm1ycecIRfAoti4kiYQCTPNMD2i1kF+M0G7ftkqstAzPYmj+9LBukys&#10;ccxTgeAQV2LFLQVt0gHuKJ/LW2dXa2fumVwJoltbpuKs/wBef6TUxqCkofO0KBUE5KtFmlu2/wBy&#10;dbZBUmFND1t6EgkNIypoFm/Fm253KwMRyWFFWc5JX7jIk55FIlE1QmqQPFpSm7cxynaIodxXKHqn&#10;uRR1vWRtJKM22FBzFY9piklOokmRkH8UocnaNbuWX3P/AIQBljNKm44VgjCWPB7itmazIIKfauRP&#10;NUN60LRWEXvBI4p6dmacHEHcZ1UbesONoAPBFQW4C6GFJXDAfNR3ojGFgfI5P5qQc3rlzZbBGCIM&#10;VKF2/ksLLEW2l+mSMGYrNkEruI5EA0vbAD4hSsgxmJp9WON1k7AIj/DPehY2LMrZW2CpvZ5M9VDI&#10;S2xgKS5mBREuIocEc53Rz8UqwXYkWtsMYYVQaoI8lVttdGZI+KrVQK8uSx5C+TTty4PcdoliRg8R&#10;QUuItxrjQC2AoqrJJoMLb9V1SpKj7SM58VjaBaMlt0yfj4ihWpEgpuM7hn7fmp39Sh3MVJMSx+aE&#10;Hj5PEJid53YED7TUGRlKqXMEQDEGjXVba0kSxXbB+6seoLDgAwMSJmKBsJQsTBtmIa4rMY8irTT3&#10;7is4EsI/pSNu1AuSPx3MU7ZDwOoKBnAkNS2hsUXlqy0pdCMwmHM4mmkce2GBCtuZpPAiqlNSiEFX&#10;YrcbgDC1Zq6XIW0OsjIP+ZpUrNOOSHkvb8PCnb1HsZoSgsLYQxDmQDz81C6H7JM4M8D+tWNqbSoQ&#10;BHjgmPNKlOh/YxYA2tuZy6mRs4X8zTumvGG9wOCR1YBBPkRUWiywJUMbg6h+0jsZr2mDJvKF8TII&#10;hf6E0lzGpCS3RaAdf2g5iK9/NibCtbRoTdPYbqPcuwwVXM7cjxOYA+apHdjbdgF3RJIBHFRA9BHZ&#10;bWPcMbz+mvFG/m7d1RGFSDEd/mkPeYrG0QSDPBFN6dVCXA3RHJGd1RrgtSLgXGQudqrjcUJ+6e9F&#10;F0DTLtVYImYjntVQmsm6QtvcCoBmrUEDrugzEKBxjuazSiOgw6XyBp3CAMDtxnmq24qC7FtOomSV&#10;OQfEU/da04CC4qg8k4/saVvXU2KGuKCmBg5jgzRQQyX8lPdd3HUm4l2Bcnj4xS1xOggm0zFZWeUo&#10;2pOAzm2qTuYiRuoOqVLioREggqRMH+gpxkk1ZB3n22gq0QRA4FDW8oQv7ibnxEU5f0L2yXa2A7Qr&#10;yf8AL8VHUenmxINggE7jAmq3R+SuRXe77XYqwggxhsHxU/aCMjFmKsxaD4qdi22/KAL/ALntTuzY&#10;wVggOSDyuKveUlYjauadmuPbsEqnjOazfRHRVKbu8E9mpoaYFCFCZUnmJqLWCigFVWY3AHJBqrC2&#10;ij2xF9SIZulU4Imq0nYUsC0d+I709dHU0rsUAySZP4Bpa5YKGJlWG4OjUyIpxMrfYA27iJvntWFv&#10;i25WJAEGckT3ikGJW6No6WUnOIjzFQW4zG8VRSInJOaOhMmPrZWUVrkMTKRyTVXryssCnJjJp65q&#10;A62yswqw2I57CqDVuIU9TAHqJyB4pkAJ8IT1x3EQpMgDOB+a1/WNcDLIC9gQeatdQH2Des9xntVH&#10;fdSHEHAwSa1410ZJiAIcr8UZBDmRI+O1DzA7QsUSyJCALmadIVHsuNBZEsdpErOcmtlS7dES5EQr&#10;bRmqTRWkZrnSSQMgnI/FXtreiuQpIBAz/qa5GolcjtaWNQLOypZ/1Le4JwRzn5rcvR7FqzckNu9y&#10;ASchCa1fTA+83WCbn9QprpH02rbmdDMSeBHgmm6LFc18CdTmiov5ukdH+nfSnyhVHVMkHyOc10jQ&#10;adkI3L1MCVMyBVR6JZIdnWypVVB2heknufg10mxorHsaeY2szFBEQw5J/Ne80WNQimeayRttJmka&#10;rVm0uxlgTvkZBPYzWj+pJde0+93IUSCOSeSa3L1QL7l2BsC3BAujla0b1Z0ZGBOAp2qOCTwtYfMa&#10;raqr0bvFYHJze45l63qih1DKUbjkZX/k1y3X3lNxrqnczqQQQZmtn9d1KtcvMUaFG0qMVpV43EtJ&#10;tuGCsw3NeLn+Ujt7qSKq85ukBngjxnFJqhutCsAFbvyaMxuFmhRBBkGJx3ry2dpV8TAI/JrVGoow&#10;Tk5O6FredwVhKnM8CvHTv1S22fHBpsi3cLdEwerHJolx0JLFW2yBB8ii3FUJ2tOxZzvkDCtSqlgD&#10;KjdPM4imFW0GtiCYOVU0J2G66IEcjFEiOivu3R9+wc1XtkMIjNOMkEHHHfmvaa37jbTEGa0KkhNW&#10;S0tt2MLbBCg5BimBZdNqi20Rk/JpqxaP2AwCP7EVbLpReQA3ukAHOJikPNyOjgdGv29OQSWMgtFb&#10;h6PqBY2oEU5ndVS+kRLkl5ghoPf8Vsmg0auJZBLE7IPFOhmSYqemlJqj6B/hR9UH0v1NGa+Ve7Ex&#10;gZr7K1f1N/NMbguklTtVoHTuzNfnb6OwssHXVztucdxHOa6hoPrkpp/buH3cE7QYX4OMmK6OHyMI&#10;doXg0ssElUbV3+z6V9X9Tdheh5Zn3F2woHkV89fxR9Us3rVnS2bgCqI3REd/86qtR9c3rlkWbdpf&#10;s53FiD8TXNfWNRc1Ds7Oz3BlgWkmvP8AktbPK2o8I9JiePt9tGkXNDbuXGQGJJOB/nV36dZt6aS5&#10;bhRMTtPmq/2L7KxXHXwMRTL6tkVxL7TgmOYrPptzaTMeWMbbSNiXX22B/UbmCfJHMfmrr0T2b6sV&#10;Tp7g81yK56jL/wDe+4ZcGIjtWy+h+s/yzhhfDf4c128WB0cjUZ4qcT7k+iTb9O0Nl1VR71qGB4aO&#10;I+a2D1P6o3srbWRlSdzMHluwUdjXBvp36jS/oriZLQG579wK+gfpv6fu6nRlr+mLCQROVJPGfipP&#10;x0JfltVm/S+W/CMEcZ+tLVzUWLtxxN8co3cGvjH1uyyah9iMqkGJ5r9MvWfpWythy6Lm5A7TA5Pe&#10;K+J/rz6aW1qmbeIBOP8ASkRwrE6URfkdTKShJuvS/Zw2xojcuKuS+I711T6Z0fsnayMwVpYdx+Pm&#10;qXQaOWG63O4YKdj+a6T6NolswbbHcSB1SSadjnFyaOctL913I739Ee3b1GmYKSNskDlwfz3FdW9S&#10;cizbutua13dyAdp7EVwTQXXS8ziyOlgqEGASe34rotj1W0zDc25mWFgTAPia62ClHljIzhBySgIe&#10;sXUGw+wlq0hJDfkcRXKPXnussWsiBOOB5FdT1Gm1DoFNpSmUBBJ6j5mOK1TX+haoPZIAdchmcwob&#10;sTFZdY04hYb3WkaXZYqyqzhjGNo78gV0n0fXEXVYlYG0uI6dwGa57q7LadlcmSGjJyWHEGqm/wCt&#10;uLV0Iu2Gg94buJpGkfQ+cE5bmz6CsfUljTbkkgMpbcAD1dgPxWz+i+r6bUm1ucN9pK/4jXx/q/r7&#10;awCqAUAFbx9G/V9q6wX34DjdcA/0ruRmlFWcfLnxfcUFJ/8Ag+vCyXrd1vYVWD5IwyL4Hk1q3qql&#10;z/3SBkkiQxLCIpX6c+p/dsTINssVAuZMjE1sdwWbyKVdtxUkQOoR3jtT3TQ6E+LXyfOP1bpGGm1D&#10;KA1tCeFgkcCvlT1229l39pTE48Z7kV9w/UPp7slxnuKD7k+dx8fB+K+T/qn0J1uvcdXRXJKuDhT4&#10;ri5Y7XJjc82qX6ODajSM73F2EyJLNW7fRekvfzVp16WUgK3YVdWfThcuAQCJCgcz5rd/QvSUW8bb&#10;gpDfdGKRjVsxTdJHSPQ7GzqR8kZIXbLeRW6ahG09lFtorK8sQ3ZjmSe9V2i0lz23g+4yoCFAEH8V&#10;ba1Heyii7DRMnMfA+a6mJUkV9qblyjl3reqFwuwfChYO0jqrnPrFyzDBnUvAJHBFdn9Q9Euu6qtk&#10;bD1QxI5/d+K5t6l6LfGxfa3dtxA2jPY1ztUboyS4bFPSb50t2MDvuJg7WHat40F4EIVumGlSiSSR&#10;+exrTm/mNOUY2Sbm0pHb4ie9C9P9SfTsje4NxPnOeRXHjJuVncxqEIKLR9AaGVFgJf2Win6RU7h0&#10;9s5kea6t9Na6yVtbVDwsm5gqxP3LXyTf+r7AVP0ba5KkTLLHfMVsX039fHTshIVwuCA0T8wa72ie&#10;6rORnnDHkkfcpchUIKspWIH+wrT/AFm7a23VZRcZmw4MC2w8itF+m/4hWdYADdtIQhKuSQd/YVsP&#10;qfq9s223ujv7QL7SCARwZFd2eSEkuUZ9PqE5N9Uci+sbGn1R1Fj2utxMngAV8k/UemuWbrC5bByS&#10;INfVHr2rt3yHD7AW3S4kmfEdq+c/rDR3XNy4tzcfcIC8CK87qEnOTj6Huqvb2cj1mpe3b4ho8TVE&#10;nqF4XGIImeKvfULBRTiYOczFLaX00u9swYmSxGKzRbEzmrN0+nfVHEO/AI/v5Fd69L9QXUJfgkhY&#10;6Hxk91Ncf9D9JCMCptuh/sK6hp9Jct2n2Esq5AbgHwD3roaXJJQas5k4zWVP/iXuu9Sb+XtWlUgB&#10;DuBadtaT6nbvXUTcVYbZwOB5NXWr0vLq219gVvcMT8CqU6d2KdBXdI/AHipqMja5GQUnk3UVVj05&#10;b10BFRlK9ROJIrfPR/TbahYUy2VFUiaN97NAcqoPQO3n81uOj1C2gAbTSIMqeRHcVkxN7kdPFFUz&#10;ZdTfRVRWt9IIO1Tlo7GqjUWl3AE8qXiJI+AfFMLrla2zBl2k9NxsfkVWan1i0zFSDtaGkYAIxium&#10;pJoZk5NU9Q9Na3cuLJ3sivBzE9vxVWui2Kn+JHkEfa0jz8Vsbai1fb9LLz1iYDV5bQvWli2cDYRM&#10;MSM9qx5MVtmTHB2zVNVpcbSkBAGkL3OSc1z71pF9wksVgkqJ5PYV0/1EGS9tiP3bWyCRXKvXbh3X&#10;Ve3yJPisUoOzZLJUEjSNbqGU7XQNOZbk0LT63uzGZABNK6m0wdsE488UGyrbjCmTR72jNI3XSam+&#10;dxXJAg1e2bxe3gmAJ+QRWq+m3zK445itk01kuTNwAFSBjIqNh4XSEr8X3gh5IndyOea2M6Qae2rF&#10;FbIWfNH9O0qhNiHCDIIkmahcs3EtoHUkMe5+yO9BY3jmyk1KC4Cz2xs+3Fa/e0irathbUMCRkit7&#10;fT+4Su9iVE8QNtap6patWyoS4Jkz5FG2mhco8WI2rHQ2xQWcBY8GntJcK+5bUAKqyw8t81UJcG55&#10;uMAIgjgmprcV9yxLEyYaAwFLa7LxLkv21N4TB/T2kHae9UVxmLnq7EbRnbRL2rYoNw6lJIA/bVLf&#10;dnhd8IMbuN1Kq2abortXIBBgMCZANKBpaSe3BqTbRv7mYrKLBUboMU5CGNhP0ys7l8xz8VIWZAac&#10;cScQKZtylwgAlWH4Ckd6tNLatujF7u+W27RmaFMGRSizc3GFBx0sMg/g0ummcbiVIPg1fX7P6dzG&#10;0AgYxEUuUXaRt3TA8Yq9wEY2Vx3mDgJOIp2yWRG63EZ2jvSpYIAAR3HwKWW+7FzMEAnzNUkHX7Ln&#10;U6pVBaWEifE0pdvmzgvLMARnzQVn27W8TM8nApd1MFdoaciM1ZaR68++W3R5E0Nl3LAWfx2rxtSw&#10;3AQOwrE/3jAFQskAYtd5yaOEcO3jiOYoK97kmQaYtorfJJMgGJqmyJWGZlAWQIiG+KNusf8AwtKX&#10;VrS3NmyZPJ/dNO/yl3zQl9ezsWub2xItAlQdxbIg8UU2ibe9dvaSOBivTZvqp3MoAiAOk0K6NpTA&#10;AIgScEjxWlo8SpDHsoUtKzlgAeSSD8KDxSq2EsjbDAMdwVCQSQMU9ah5S4QOkzupa/aP73ZnxKDg&#10;AVQ2NCtg706dhYZYA4X80Zrk3ZVcBOg2xuURXij2iylOVkHGZ8x2rJcKVCsvUIjiaoNNCt8XAhd7&#10;oMnc20ZqsUoFcK8wkyO57CrXVSGdBmeWOATVPeWLqw0M0RtAIUUEgpN1wDez+p0QRjM8Gp2MLd3I&#10;wloJPei3bT4VYUnvHape4SdgBclYc/FBDsCd0w4ZTPEMNvVwfxSyl7JRjbG22ZADTM4rNnSq63FW&#10;8IQwFYRk0Pay+0GgR+4/as1oRnTnxY1ZZvc9qEBO4GP29wS1YuaRVQvCg+2VBXgTQ7Fp85LKTleC&#10;R4Bp2/bYIvSqkZXaMBfBoZD8e7cr6K+ym1Lm8Bhj5BoNxUVbfuMWgEgH9vx801tG5DzyQAM7qDeW&#10;4AHcsOYxOaSaGEtSsq6lVjCkd/NZT3FtncgDsRk+D3oSK59tg5zjnJq2GjIBYhVEbctmqKa46Ku7&#10;fFsuu0qvKgiMjk1JLr3HHSrErIETzzRGtiEtNvdi+0eYqNqyNx6SsGMcGcSKJIGroKtu2VTqUtt4&#10;XMUlefaFiYkwwzH5qw9lsj2lBVTJ+PNIqihrfSWmPgGrByOkD1FsXFXoaQAX7sZ8URtJY2owtFic&#10;GTJNTF5h72Y3tAJ4FNe2WLqUkgSsYmKvkHcSQWWbpHtmCC3+Gktpu3muEq0iCf8AH8irK1aZFD7x&#10;BEoKBdR3ZC1wKVO4/g+KiZJSTXRW2blwsWQbVEiOQQDVkxd7Fwe6uxROMdVIMgTeJIzgdjPBo2m2&#10;LJc8/cp5P4q2DCS+BYKhNlCW3EFy1YtLckFVG4dqOgLNcQWwW/aTM0S37iE71BCntgMfFAw+H6J3&#10;U2NbwrKRx8t3oabbaD3V+wzE5M4zWLNw2yoKEkseO01Y6ZLbkng2x4+74JqIFghbZ5RWKiDBDQTP&#10;HNBayXDWsBgoL9pYU5eti7bLOTsXq296T1Me7Yu+0dyoPtMCiihbSFA5t3P1EZ/OwgUYvbRnLNM4&#10;AEyKwincWgHdbg/k96JaCutzbcVojnEMKKgdrGLi3GO4m5vENPE/FOLdF/YTZKbjAMTJPmgvqrpR&#10;iC7Zzjn8U2huae65LhegRvxFUNjFor71wLLW0AcEqzK3Sf6Gj3rZvi2ofIUCDJJmgWRu2naFYAyW&#10;H3Cn/TxDEgwDMbTIFXQVMSW3cR9kmZ2wDJAojqzsAisJXq3eafv21tIFQmeWcHEn9ojml00iNsV3&#10;aWnG6AF+asuhfYPct77OzMeMEcUdEm6gFxBLgFQIAAoz2wSSLwROEt8liOKBC3A0tt2CT5qkLcQK&#10;PbU3Z4DMVScEmrHROS4YoXzAkxBoKXA8P7SsFHUhG0jwaObgB37c3ANxHgcGrKS5D/ygYhN4Zlbl&#10;uKR02mKIz78MxYbuTBjFWTW0ErZdgBIk9RI+azegKQiMytEHgbj3ouEg3D2JXvdO2EyfsnAk9jTN&#10;hbb3Q0FTEMvz/ipW81/g2WRyACTwR2jxU94ttcTc3Yt2lqTjncuiNcFjqWuO1sGN4YzJxmlFspdu&#10;G4kjPSvEGKrNYbyMzLaUzAJJznkCmrao3uqivtJieIrVuszShV2g2rVcje262vfEk8xFDe3cewkQ&#10;4EAOuSB8mg33cKtrdlTiD1R8/FMWm0wLoVhZ7eYq2KtgS94OYIVdonb84qHtsXBbcIBEMZk/NHS4&#10;rBrbJmJj8UgWcXGNpnYbYE4jdSw3JJLhsuUu2UV22iB3I/dEUq7TaeAcQZcyCw8KaVs2Ar3Ea0SF&#10;AIfkCKbTVGP0nFyGBRe3HzVUMU1Qy925dK3Y+6RAOBHc+DS9427jLJDCBs2zAI5iO9RDeyjgKqAK&#10;eojcGPJE1As6294kKBIPBUfI8Ve0pyF0te59isO/MnNZtrsC+3d3CWOwCIzTttAQ4R4MbonpnnJq&#10;BN119sQp++Dg58RQsbGFuwJw3u7TBJJIwwmmzqMv0YgZmGKnmhC3GWYFoOCYBPYUHUMOYYgftXOR&#10;zQNhqFDsot1XVYC9IQjt2NLLednP2SylIc7ea9b6th91nLrLEjNSTc9lHaHJMCf2wczVoqSIjTbX&#10;i71NtwAcRwR8mhkIiug4W5jBEH/Dii3z7JRfbJLqxJT/AG8VgoXuKSGusOcRCjz80yIiYncs222w&#10;httAVyjdqJcYK0qXncpLE/aRiiNaK6lpVVXJaMGfmKJp7Vu37iXHdQTCuBPzx4ppmrksl0yl7hNv&#10;cjpwRkE9xUTai7AUr0HnP4ip6R7cLLkupgXAJDTkD+lPPYbUe0Wtbegkd93xNDsY9KIr7dy8bXXA&#10;UEgKOWPFM6XW6jRjKAqIJRcspJzPie9FtXRbSyroQtsEzyKU9hWS9uvCGJhkyWDdjQZMO9U1aChN&#10;RaafRvzapNUr2HO60o/fCyzcCR27iuVfVX0OhcanTgswG64FwqlcGruxrLmnC2gD968CYHaPmt30&#10;esTU2262FtiVYt9w7BQO4/NcbLgy6aW6P9p1sGvxyatW/wBHyidLN82jbYAHn5qNxhZLKGkDJZoM&#10;fiuufWv0Sw33tNdICTyYg1x07RZHQGMxkd634M8ckbTOvjmprodL7mUlmKBoLH5FBuq7hV3GQSPA&#10;AoD3TbtspfJztI5NSCsBlV3R5p4aoytrcCNxHeTwYrKAyIyxWWnihKyyjNu2RBA+KkTvVFVTLGDH&#10;iisEXLXcYCuWmQOKnfZiTkFv9qJNxFIUg9cAHilXYi5cZbYJPJHE1TLQRFubUCkBSOeYNGNkSqBS&#10;QBAjvSw3WS+5uwyMxWVJS4ybiww0j5okXwM7VydoO1RMnIjxWGuO0lmJDtJBHVFCRRabrUMXMExx&#10;RwjEyh25iRyasnRkC7dJYEKAYg9wKgdu5yTjjHAiiPuFvdt6xjJrzWk/TAcRncIq0BuDG4jSAOkH&#10;cWNeVbthSwYGD07fmhtcLBWYQgwEA5qSqVtbSQQIO7g57UYIB0TBAYkDd/Q0V7hHtuCIAwrUNm9p&#10;XO6TOVA4qX2EwqtgMQ2QKFl3RO6B1NgqTyO1TbdcQi4gncGXafFIXbhYEh876ILySGAZiBDkdppb&#10;LTG3Z8hVgHJngRQrXThlkhgFnism0gWAZUQQJmfzR9hctbEjv+IqNlJC97EqyYaZK5iO9Oe8kbw3&#10;HQoNARgn7phO4waiFR3JK7VJgDt+RQMbAZ1Z9yEQGFUAmoBRsyGkKSRwK8qgKuyCTIIJ5ozu6M3R&#10;A2iDzQsOzKMfaMfcf6UV7JG4Cdxg4GT+KhauXBbDuoURAMTNP6HTFtxdw3dT2Bqkg96VcCdhv1GK&#10;pLZBPb/49QJb3w+4gQD0iB/Wr1FXdbPQxjKjAJNCfJu27sFAvc5/rV7AXmEHuIA0KA6tJaOxoaqL&#10;cEvlv7fNGuhrS7mtnrAAA4Ape0VG5UOO85gUtoZGV0w2yyZVlYbSDIyD8160zqd7xIOABELR7T20&#10;G4KWUVMeyl0y524pLHKTBq4cEMO/fiD4oyJc9tQjlckkHHFTElWZEJBPSGphgjXFNxiWUA7h9wHe&#10;aoFgEYdDkMjAEBhTDPZa25dWnBZhBpb2ld7vX25XMT5rw9wWymwyACCPAq0XtBXVLFiCwWMM3f8A&#10;Ar2nKdLmesyD+O1ZHtPtG0sI6TzJ705bm6qPLKWJQdhAowGhU23AZmIKtnzTChAEYyQpx+KbWFcf&#10;KwVEGD5NLXb9jYwdG3lojiJ71LJQdj7WxnUuGyR/h+RQQ1kOdyM0dzgLWFtqLjbgwkRDH/OsW9OE&#10;OzaSDnyJFEmHQubALK/uF2fPgLTi6Me85aFQiSy/dMdxWbNy2GIwBJgnyas/TApGzcoCxO8YaDgE&#10;UW4z5fQfT6O2iKpCu5WFZOQaS1fpqeyMkuSApiYI5q5VdgFojYNpYseCT2FEt33Fu/jkKTAkEHxV&#10;joQi1TNIuaOGLAe4wGJpIKyAJ7Qg9TDk4rZPUNjqsSj9zMZWqB7f3siQWMc8/k1LQFVaMq4Q5eTK&#10;4iDUnJUkMoPJBHYUOxa2BgQskcTOKw0spZQFJWCRyJqWSMSCssXnCFgcAnmRTCoUcFpZ2tgN84x+&#10;DQf5YWxDGQW3Qxx/SnRpzc/TBBQ/5RQNhqIk87lCsscyT3FZ3hhdgLPKsBJP4o3QbeLH7oYnBg1B&#10;VtW1CG05TMkYAAobC3MALpAJ9sIVBZiMtBoYAcCN7YnfwVqWncXdQdhVU2wSTkCmbK23lzvANuAD&#10;iTV2C7BI4NxhsLJk5+7NCYTtlSw3cg8CjHccxt2LgTFYO9VElQCMYwCKuwGuaBu9hLRncH3EE0Nr&#10;hDfYSuPy39fFHQWNwu5UOO/BIqJUhgwUYGIqWVs4Bi2lwNysmQDRS+FaFWD+cHE0HYd24Ht+7x+a&#10;Z0+nVyQybXYA7j8eKjAS5I3rheCACV28CMCphbS3WuMF5MDORS1xeN92II2gDJNOMl+6u3bLGSAA&#10;IgUaK79kemOiVAInbxUlZd7E3WwDiIAb5qVssNyQPLGePxSSi3cuO5vjJhtvarVF/wCQlpHl9+FC&#10;7gwzIHc03pXlgVYkuf20vbPubCTKLjFTS8EuCE2gNyBBgVboE2exrbqhW93aWft4iMU//wCpXTbR&#10;C0giFJgGB3/Na/pG3hg6rlW2yYj8U5ZvKAJAY7OnHSPz81klHk248jUey0v3lvhUff1A7JMl/ia1&#10;F7QBB27k4JOGEGrm63SA5YvuAE54qniy7KCWhmZTHGKbie0RNWxW1+ndQi2NkwEHf/yrbrOpLi7B&#10;tjYAJIJ4M1rKaK7cay8kg4n/AMasrNq5bYiG9uJJ7z4pjyq6sFYJvk2PR61QC7XFjdvJiBJqGt9Q&#10;SeWDK4KkjH5IHmtaW8SlwG0DJkAeR4pR/UmusUa6waAJiSPin7Y/It2lRPXNs33EukAyT/7VWllK&#10;oxG5kEkjz2rKWm1MjcN47vwAKF7bqE/WChlIZolcVTQun8El6tzbHlmksBkUg6C+OVkGQOJPmmy2&#10;xbbid2TPE5pVVANxjcAcdz/rVpFhWuhS+1gGImQcA+KirrYUhhOQA3yfkUNhjp2sTkIBJI+a8bt0&#10;biEXpxnwajIRJ7IxaM4EiKKCobI+QB+74r25kBIIkwpUCJmvMmwkp9yn7R5NCw00E2gXLZUK3V1I&#10;e1YchCwNzq3H8SKyvRt2wpLS58Gi3rLDd7aKUKyTQBraR9kgOkgskGJgmaU3oFURBmRGSKZuuu1c&#10;L2yeTWLt8C40jCAEwMGokSUl6D6O6p9zhT8YOewo76iyovsqfqBweo4iIjFVDG4p3oULE7qxZuXk&#10;uEz1RGeIo9v7Ab4XBZ/zKAuZAjbBmZIpmzq7QXftY8cjGa1+0qsoJEsCNoB5zV0dSXLbjsCkHAgZ&#10;5oXaBj2kFvah2dCqe2AYJbEgCkWdijAKGxEDsea8+oAuOl0l1uZTFLe4m8QJAWGFUrI6vszbuFC4&#10;DRIBHevWks7VKk4/rM0JrTC5vRzkQe8Ua2gtw/UCcHyopqQG4Ehe6U22y3UefFZh0BO1iyEET8/N&#10;WN7TIUknBOSvBnvULmjX3GVnDwgCkSKLYWpFf1napUhZmRiTS7sqM7i4YmPBpp7Kqis1wkwQV7is&#10;+yuxQVLMDkLB/rVF70BbUB03KyqB25mvP7bEENIJhwfmoMgQkooHJjzPehogQFMR3/rULc/0EuDY&#10;oULlTmMihMSFbIB/xciooz2AwRWYOOD2oalktwFYieqe1S0KbGbl64LiqSGTGQKk903I/TkLKj/y&#10;oC3bkKoJ2yAPOay27cgVwSxaCDH9arcCbDptUyqm20ZJkljBAq2GuuFbS7/3tcBAjJGZNadYdQT+&#10;oZAie/8ASii6BuMuBPnHHehUYhKTNmueu3HDL3aVkYOe0+Kpy4uNlyZSC3fHalbdpzKhtv7parQa&#10;SyXDhGhFkrBXcauSGxarqxCxeYWyGh5YwIyBWWskBcmSe/cVZrpbW5yEbI5HikrgKjaxyryWOaCh&#10;kWvgUNu1ulBhyR/T5oSIVcgc4mOwry6cg3GIAO2ADXrpVwp3kNMEA/70RGv0Yj3R17oGB23RxWba&#10;ktZBtbQF3ZFQeyCr/qHnhTiKhHuEbnIWMifHc1Cf4G7lx3uKJXpyYwFBr20vaI3LtEcZJoCoxHSu&#10;9Ww2zk/JqX6e1SJDRtAHGKGycmWWNzW27z1ePApe8yFXBgIZjv8A0phGZnYbT1J1SZgigLN3D+e3&#10;Y0RXZgEiN0Lnjutey6jdKmN0ngxUnZC0E8mP6msoqLcHXuU8yeI7VCqoCp37SQvGaMhdCIAUcQMk&#10;1i0srsFvrVic8EGp2nf3QwVfkf4QPAq7IkZdTtkjDglpMxSl5HY24eITgHaSBTJe2t4syzJnp7g0&#10;vcvBGBNogkiDVWHQK25YzMJGARFBZ1UlF8TjNM3nuGRuJUt04HHehbMmFCRhvGKK+AAcoHSQVBUE&#10;g0O5JUYMqfNFALMxNoweTMzQXZDIFswD5qkgaG3vkqm5h1d1+KiXEOEYZGT3zQdMELMCdvO2oO45&#10;bkY8SKlBIO+oKG0CJJX7fHia3T6d9Ca49pipLOokzIBJpH0H0e5qmBuALkDBkivqP6E+jrwv27gs&#10;q6GATjjzFcvXaxQjSZ2vGeLnqZJ7eLNp/h//AA7R3QmwHBTcnuY93bjFfW/0r/CnSqjC6Q5CCFds&#10;b/EePINPfw6+lNK3/wApAQtu3OZL/AOIFd/9P08paVbQKIxVWKD7vmsGi0k89uR6jUZFpVGEa4Od&#10;6P8AhzYOyUG4iTGR4FbVoP4f6B7e25pymxdjQoM55X4NdE0i9QWPcJElVgDOJg1s3p+lNs75ctkB&#10;SBGP9hXc0vh8Vu42cbWeYmnFRmctvfw09Km0gsyqgkMDIrXvUf4c6TTp+nbFxWJ2hQP8zX0FcswF&#10;RrWZDP2Cx4oV0KhV1VeCuBIYGtGbw2FriIrR+cypvc7PmS/9AMLtsi2HAAHkDzkRJqi1H8PLWw+5&#10;aK+Xj7Np5gV9RporKrtt21yze4ziRMcVX630+23UCrZidsTWHJ4ZLmjrYvOuUqbo+U730JbhSync&#10;TtVuwX4iq+79DjbtCjc4ZCq5J/0r6a1XpoVbzurffExGSO/kH4qlv+ladrrHakEBIVYMrknNcuXj&#10;0joYvJbmz5wH0Yos2gtoC0pgbe1z/wAfn8Uon0SbbyE2xJgYO38cCvo25oVuO32wOoDkIe0dv61T&#10;n0cKfaJUM7hzK7jB+RWaWhSfCN0da/k4kv0QtwKHtW2AhtrDrz+Kf0v0PYCXN6MggAvEjp7RXaf/&#10;AEVEa27vPcYKsR+KvjogLiFoZg0ExkfEUcdEvgX/AFqs+a9Z9C20Lu+m4bpcQCD5itWH0bpRcJua&#10;YRMfpyRMdvANfUo0dtncRKksgkxnyv4FJX/pK1q7LgWbUAgsQxBBB7fJrPl0TfRtwa2C/uR81WPp&#10;C2q3SulXcYAUEwjH4or/AEVutWxdsrO+GZuQF4k/7CvoIfTSWCAGcbgTJbcQTxnzS+n0BCe1aux+&#10;1nukDI5kD/Ksi0L9m3+txvqmcIufSUsdrlSpyCTMjAb4FMaT6VtXWVfbCsNoB53E9lrs+s0gPuF9&#10;qQWA2gb2xMfj5qy9NtJatpsItW04dwDk+J7mhWj57G/1Cq0ji5+iwL91fY9srEpyM/ulqYs/Q1kM&#10;g2F+XHSQjHuT813waNLqsjOC5XcGX7WHJq603prhEb256wY4IU8wPIrSvFp/8jJPyWz0j5Vf6Xuh&#10;gTY2zO3YpAH5X/SrLSfRz6kfcFdFwdp27TzHzX0j/wDI+k92BBEDg5xPyKtNP9O2UQwG93fkTA+G&#10;xzVx8PzxJipeZSXR823vo32reluPbJFsxu7we22ip9O232MEZ7aMJIIt/wBjxX0dqfSbhuSiSy9y&#10;ciMTFazd+nUW6xS6pMDOzaBnOODTJeP2grycWcjs/RFl2chClwOzgb4LA/jg1caf6JtXFuN/LEqh&#10;VVNxYEeQB3FdDs6RhvzJdMiNgGYBxwDW+el6aF1HudC7FMDMYx+RTcGhT7M+p8hJLhnCrn0ZckC1&#10;aZ1jrZQBAHyOT80Sz9Hu4QPpXVSSCAwHSM12j1Kzp7Ps7VJLoCeNpP4P4rX71+5bCyykje0xuAUY&#10;Apk9Fjj2Bi1uSaTOeH6F0qJbvqoYM/YHDL800/0XbW29y0gUkQQM89/+a2vRujjTpNzabnUF6Vg5&#10;AM1uljR22BtIgDsN7KpkkLVQ0eKVugpauce2fOJ+hLdtSLVoLtYyA2SR4J7GthX6ANy0rm2tstAC&#10;q+6T5Ndj1ujVNw6SQJdT0dX+4rWrZZCo/wC0XXJ5GOIrLl0sISdmrFrJzXCONeqfSK6ZwpFy4Eec&#10;YDN5FVLfTW1gbpAuq4MKCBX0F/6Z71m3+sH90bsiDjwKo9f9NkvtG7d7e4gjp2jsDms0tDfKH4/I&#10;JcSOS2vQbkZtubbN7pY5IPAAitm9N+jke3cZbaLDlrhjBI4g45q91HorKstbNo24IZQZaMiZ/wA6&#10;stKjEA203W2ZRIbqjuw+KZh09PlBZtXcfwkjVX+hbVsK1tGGQJKAqN55HBNMab6a2X2/+BxdCwg3&#10;Akq3AY/IredVr7qXntYtAKUDE4P5Hmi+kpaUXDeZupgAQxUsVMA57ea0LBC+jH/VZFFttM0//wCQ&#10;y/ekC3AYkAkckjLCOKV1P01YS9bFm0qmBZ6RtLjyWrul3UWUsXS5xugEd47VoOvS2zIbVwooA3LI&#10;bCnJ/JpmXSxgvTA0+unN8o1ax9PWktL7jCA7LEzAXg/8Gsar6XsXbiEbgrkyQJY47xyfFXbWEtC/&#10;tDGWwVMAE8gT2FXlrUu7rZNuJYIfnblQp/1pMcMH/wARzzzTtSNT9P8Ao1AoQq83FLEEdRjiujen&#10;eiWL+nS3ttkWgVUFYgjn+n5qi297YCMbm4QxaNuMVf6A7WcreYSCbrEg7v6VswQgqTRg1csk03uN&#10;ms/S3p1nbNqN2CwALSBk/Aqs9S+lvTfavEMh4WF4zwcZNeueuGxgX0JYFTxJHkA1qN71QMWSH5HU&#10;8hQRyMVryTw1SiYcOHK3e9i+t9A0tpgSwa1bIUs+AI8DvNE0ugtWs20Ky09SwASOfwTUEvm6i3mD&#10;sDJVzkbF+Kv0vPdezca6yTbiDAAQeRWWCjfRvnOa9g7Ggtup3OjdAVm2xluBNPXPTLKJctttSF3M&#10;UjqnxNS0y+7bLF9isWLkiGIHeofzBN9F2rsiPdidx7AU9JGRylf9wtqPRbOoncrEf9sgCCY4nzVv&#10;6V9HaCwJ9uE2/cSdwPMmjaa/tm6wG84UqIB+SPircapLbOoBBJO2erPn8+KfjhDtoRkzZOlJlX6l&#10;6Rptjn2k2CScfeOxxWqXvSLblUCABGDER5/2rfbt3YIiI2BmOYnMrVTe0g9xXNs5G0n45AJqZYRf&#10;orDmknzJmmj0S25tI2ASTiVNPaT0A3DuRkQ2xBQiFM+Jqzd4EbDvVxBPeMxjMVYaTU27l1TcADYL&#10;SJUqe35pEccLXA+WeVcMrD9Nqlph7G/htpaDVmnpKyzNbS4YBcNn8ccmnL19jbUl1LNjd5QnEUMu&#10;PcZbbhZWVWfODT1jgmJeab7Yxa0+jtBcjcJLdOWqt9Q/l7a3JQ5cKqgf6TTWoKIGNt5YAlTEjGKo&#10;PU7T+3YD3Ljm7nkAqVHEVWXJSpIvCm5K5GmetaW3afUjbvcFYgAyJ4A/ymtevelo7X5sKUW5uDfI&#10;Hb5q91ztYVjduKbTlSIklWBznmCaCjLfKsm6fckQMhm4xXns0VKTPT4J7IIrD9OWnviYmM7IGRnP&#10;zUr30bpkLMq3llZ2p+7d3NbPdsKWBXUG1dDBSHA/U3eIqdzTXSUILrDHaZAx3P4NJ/pYV0N/qp/J&#10;pCeiWbe+415bqheduxgozNb79P8AoGlRQQm5bzB2WO8UjpNELt22Nu1iHIlZkDJH9a2j0u97AM3u&#10;QChP2DzFaNHp4xnbXBi12olJUmbJovRdNcTbuMMMhIU1l/QFdATawMMCvVtFF0OrS2z3CNxbiMD8&#10;Vt66ohFVzBIgrEk16eGKEl0eZy5skJdnJ7HpCGQyuou4IIEgzits0HounZFQ2AQRuk9jxRdfp7eo&#10;ve7sCsohrYaMz3NWWmAEPtb9QhoPBPE0GHClN2gM2pySivyYK1orG9FWyQQDB+6I7029lCWYoBEN&#10;DTzPYUyRbG/eFhmAxIKkVIISwuSGaZPgit0Mcb/tOdPNNeyrNhfcYe2xeSRPgeCOIqb6e2w4dWQ8&#10;fFWl5VdUHsbYkgDkE81i5bLtA6GRVz3PiKbPEvSFR1Ul22IHTIzFvaUmTGBjyasLWktmyxdJUpwV&#10;zJxR7e92HQo3Gc4geaaR7ty1bGzEE7jxTY6ZV0hM9Y77ZqGq9FRTDKBBCKAswRmlR6Z7yqzuAS24&#10;KFzits1WlO1nDGNkYPVNIWLJa5hYVWESYkkUnJpkpGiGtuPZqep9JQOzBYycxOapNT6EoeVMunkk&#10;nzgV08pcutcOF2jeoiBPEGl39KuR12T7l5Rn9uDPPilz0fwOx66qdnGr/pj2FZ9wFy4ZbmT8VUXb&#10;XuW0IOzchtlvuc127U+lOTlGcRmAApjxNab6r6Pt9xwHnxwSTWXJpJI3Y9bim0rPn76i+m7WpVi+&#10;4q5hiG5WvlH64/hght3bti0/TvI6gxAHE198+q6EvFlUed3aFDE8jPiua+vehpesXyN6gIQy7esh&#10;sVhlFK74Z0ZYMOfHKMva4Z+SPrvp1/0/UXLboMxGIrULtsG5d2v08Etgk19+fxB/hzavWNQzWFR9&#10;khoMkiAQPzXxf9SfS930u69tdO8luW8Vs0uotcqjxmv8fPTz55i+mapCvdt9CkIontNQ1NllRWUB&#10;VUSp/Pmpe0oG4gSMAHt/Shap0brMgOsHbkSK6CZzpNIwV2NIckEAkLTYdihKGXB6ywytVlplLoFt&#10;lMQWLTRtPqHui+XVrjGQ23pFWJtNjFi+NpY3BIziSIpy1et7Tk7Ss7uM+KqrN+2qkFV3SIC4NZ98&#10;lWG8Fd0DtmgkhkZFlZtgrlFUmIdsE06hA2n7IJwTgVTafUL7m0gFhBJOYIq+W8to3H3LAeXDLOO9&#10;JlwacbTK65sXb0EBzmO5pfWe+hO5F2x+cGrO9+uuoLiUIkEYPPbxSDWFRbTG4wYdMEYznJqKReTl&#10;Gs7o2ypPJya9BtuhaTCQCODNWd9HY7fcU5k4+2q97wLrstgECB4mj3GOSaCWQQpDKcPBg4Jp60wE&#10;AXAP3Ak8fBpNBcRLjhRJw2cCKIqHdDqAdoA7gzmqbCiTuWXD7LaFmTqIBwZNQ94Mbxt2ig3QwYzt&#10;NDdGRCzMw3GIBzTTEbDFuQzZ/pxmhDQt7qXBtJMEzPFDe0dpAjBkH48UW6A+S4VtvSPx2NBRiWVQ&#10;k5M/E96lorawB/8AlgN3/wAv/amnu7gC9tiWHA8DiouGW4to20bBK/MV53ZxO/KmR2gHtVWWonur&#10;NzZuxwZ/b4rAui5e5Zd2SDWAS7seARwTBn4oNnbvAN0uIYA8FZ81W0JWg4gBskzjHEHvRzCJaUwo&#10;H2AZmly52i1u2uV+2MlRXtLdEuIUEn92QJoWgky1T/4He31xvzB81ZWW6HIeXXIg8DxVSLhRTLlx&#10;42yR80dHs27qwN25AuD5rPNWaIui70xDKxJEgwyTlpq6tm2Dm4U6IB2x+ZrWdORtCgAqveZZjVuL&#10;2GyS0dUZg1kyGvHJF8NQ5CICHtkYnH/0CiJf324kDrMpyQQOQaRRveZQysQqx4VZ4FZ91bD7xkKk&#10;Z8GlUNszqb4Qe4BgAEzgseJMcVVX9Pi4zqzbVBDcDPamm2q9tNhlh1Hd/WDNAZVeR7wa7uE/Ao0Q&#10;Vn7LrIWESJ4BHM0sjPvZCS4MtI4NWF7Rlndt0hupdvEf80G5o9SblwSwKoWIXhhTLQHJKxcG1C5C&#10;EGQZq8tXyg6Gjf0oW4zzVJctsltC0lisqCBhfFMaRmG0ByCEgKcnmQZ80ucUw4NplwzDUAykr4GQ&#10;CPNK6y3sNtQQ3CsBkkMORUQly6gUXo3OTMhaFeXYAA6f4Zb9xPBmgSGOfArDAMqo42YMnD1sXpWh&#10;t37i7iqkrIZlImOVAqm0R3+57pllMHxHYV136YVwlhxYW4x2r1ZVQv8AoayavOoIXhW+e0W0noN0&#10;qp2W2coSE29vznqqV30W9ZtMPdTe4EoqbYNdd0vpZNuwLSjcX3WshWBJ6gYqwu/TpdLlxbZJtGZa&#10;NsDgk8nNcj+qV9nalo0o/wBx8va/0y3ZElSU3GYzB7Qa1RjaQBZMH+4BrvPrvoVyxaVgqtddmLgw&#10;MN3HyK4t61onsFv09rxM8Y8RXW0uXckcPJCcZOynv2ELwpLbANs8mO9G3G6qRcG7ujdyPmq9rVxY&#10;3Xf3Qh/1FEbUW99qQE2c3IzmttApgb1z2xc3bZCywGVz4mkHRkNtT+5NvjPmn71uCghvK7xz80pf&#10;2qzMuxtzb5YHH4pkSTYs2ludSbiMSxJxApRFt2vtO+J7xB8U09v3nkAKSZJWYH96T1KOXUFQVK5B&#10;wQYpikZ5L9Bkf9rqqnsCZwaotUzj9NnDKDLeJ7U8UII6ZLQQZkiqa9cLIwRlCryTzIpkDPkkxPVM&#10;UA3ZCmMeKoLhAZ4JIJqxa8zbm3fdzSGFYkGtuMyTdvsGkkATVhpxKxJkNPTzSS28ADE5EVc6VUMA&#10;KRxxVZpUh2GNyL2xbZIuOhAaIYD7qsjqBuI3Ha5yqmCR4pRFuELKnBxJzH4qwtqslnUyWH9YriOV&#10;y5O2k1EtvTbTfhRblhGcV1P6WvMQQLQKsPt28lTxXOPTpi8yiFY7TmcV1r0W2bbhrjjbAA2Yg9p+&#10;PNd/xcNz6PNeVyySi4vmzq3ousC24uLu42ruhp7cdvFbePU8PcKbGFs7pxB8D4rWPSmtXY9shjlw&#10;COF81H1FyN1u64dGJ2AHMds+K9tigoQOfDN+rMer64NYLsinco2GfurlP1Bcu21ucIWKjJ5JrZ9R&#10;q4s3bgtksHMKMqoYVyj6g1ioNn3xEEmTI7mvG+WzXKUWeq8ZgjHG3Ls0X1J1vX73VGfuJifmK1G9&#10;eaMl/CyJkVd6g9Nz3WESZAyTWuXmkbyywv2jjI81xMCtlZ+D1q5+owDSAZyKYvXQwDbQSORMc0ul&#10;x2EsAo7iKJcXeohYhgDGAK0NcmX12QBKBwBhsvHasXtSM5LAwSYyY71O5c3K8cQF4+4UAXrZ37cY&#10;hatFPj2CI9u5cXAUgRVZddi8AnGJNO3WCgvu4XZtPeq67JYEnMU/GhMxdiFHBnO4+aYt31BQgGYw&#10;aTYntWQNrKGA+D4NOatAxdM2DfbAUdRxEg8g1YqoCieq2o2iPPiqOyoZpVjMiCDFX+lYdUqDtMkn&#10;zXPy1E6OGW4OWAdNuMjPJFOjVm3K+2CQ0g8SDSQcBEJtyA3fH9qmCtzZEBVP9cUqE7NE47faL/S6&#10;g32QowQAncqjkCrW1r1PuM6vvGAVHmtSta1kuKnugZJUjtTVnVlywGpIfttyCK1wxqXZzdXka/JG&#10;/ejFbpVWyrTO7tFbpZ+j2v2w1zYuOlY2nPBNaz9MtHsuwSSRKeT5rr5uu9onpZlADKf8VXl8cm00&#10;2g9JrI09yOZeqfRq6ZLr7CdqSMxuJrknq6vpbjlwysTE5IAr6X9Q9M1d1UZNJ90KGj7Y/Nca+uPT&#10;L6sQ1qMbyQZrNiwbJdhavU431LvhHEdZdOFDdO/9vBpv0o+40AE9RPgVi56egKyWkmIq/wDRvSJY&#10;8r3GO3g101NcKzkZsO1XtOv/AMPtTfW/YVQsFwSnI/FfoZpdZbsaVbdq08G2G2Awo8gH4r4T+h9H&#10;DIxt7jacMAuCPk19m+m6s3rNlHdiwwgeAUnMY7mteBbnLnovTwcZ27qqKr1zW3dSisQ3zIkStcE+&#10;svSEvaO7cBBAcLCj7Vblc19B+q37iuHchjhYQbY7muN/VOp37rWChbpxkHkf3q9Uoxxs3qCyygmu&#10;nZ8rJZNhiiteXJgcTXQfRbykLD3B0gODAyO1Ia/SLl3Rw8sdxMT2kVLR6o2QiwhUiCeGbzmuLCf5&#10;ob/TtJ80dP0F8BRcuXCAj9C8Q3bdNdF9Lm3dVbrhVuxLwGye0eDXz2/1GizLHOfaPccCugfTnrb3&#10;b+nu/eVMC3uB4E5+a72OLlFcHJjPbOVndNB6bcOxIVlDEMNpMeDnvVje9Bt3tjWk/WQQ4YTgcGPN&#10;WX09qUe0bpG22AHAJljPcmrL1Bi6EAAFhtDhhnsZrbDRpxTHwzKEuGfPP1N6HbuFpuDYmWgdziBX&#10;zz9TD211IQEsCPswI7Gvrf1/QXHtOXYBQJLL+0IOa+VvquyuHIIHdR23ea5+XT7ZUgM2VycrZxT1&#10;HUvu3QwaYC1afTnrd21c6mJJMNHak9Ro2usyhMFjtz2Her70L0NhqAGiApYk4oFOSl2cvLje17F+&#10;Xo+jPon1+4baAsXXZJZplZ7ivoHQ629e0wVbzqxWQ8Rcb4HxXzl6Ej2kUjcy2XBAVZjHeu/ej6e0&#10;1tHe47s1nduGNpNdjA/xG4XKMtj+Ldld60luVW7bZQACx27zI/3NcZ9e9Pt37T7i8c47ZxIPcV3n&#10;1ITCKQ3cKOQAPNcn9cQWHuZNoMhKbTLMPmkaqMdv7OhJxmm2ci0/pLAJMby8DcOZ8V0P0TQ7Lkui&#10;KZAIYzu+YqoAnbcDjayrIMQY/wA5q5sax0krZ2KOCfvE9/xXMhme5DYwhGPR0X09tNaa1bYbOQoj&#10;B3cVsOn0ykMqkKUYtEbjuHEfFatpfULForEQqwyP895q59M+qrSMbaMhTYF398Hj811McbRnzypt&#10;2bvoPphdSFsOvuBhuuHZGecmj636E9MhDeshlAKgosBSe1bJ9Meue5ZRgo3ZLkjG04zVxrBaldqv&#10;suox3ThfyPFW9LCVtgKd9qz5c+u/4e27Flm0pGz96LyrnvPivmX1K21j3R7azu2dWeMGvt36guqy&#10;OruqNmFEruPENGIr5I/iDoC1wbcCSIUYk5rk6nRqDW01S1Fd9Po4zrtVdtFtl2ADBXlhXtJ68UdS&#10;W3P/ALeKrfUE3NcY+DxiPzWp2VdboIY7sbTQRk49MzNbrTO9+n+uakOmSNxE5ysV3L0z6h95FL3J&#10;hVAgfcR+018sfTx1BKhpOeonuTXb/p1HsyjqoPYE/wCdbcMuE2YcLis+RG6+p6lv0zIJg/b2iuZe&#10;t2hqnbYuVU7h5mt31BS5uPvkIqwB5Na5rtLK7ULQqyCDyD2xVZI8uvZ14Z4qNNWci1foxyACAxBb&#10;uZFWWh9GFtk3CScEcRW36j0dokCOmQCeC3Apr0nRCy9y2d5DLM8ieIrIuJGWUFLov/pz6Wu3WVxZ&#10;w0L04ELyWrplj6btbG1CElDcAgDgnEmaL6IwtaE7YRxCgMMQau7l43iyhV2ttkoCAG7x5FdPSpNM&#10;CePa6Oe+p+mrZe2GlWWc4k/AqoXSC4p/Q9twTgt909q6dqdG7WS38v8ApuWABHIXG4d5rVL1lC6X&#10;Npue2CoAxHaryY2/RcZ1I1d9OqWww9wFYAQN9xPeqrW6l9MFDhtpw3mtoupcspchCAiYX7smtO+o&#10;zMJbUkiJ8+TWHJBx9G2MlXRQa36ke0HtpfwZjdmtRX6ii5tl1ZRkkyv9B2qn9WvP7zIGgrPbmtN1&#10;HqHUw3RjO3EmqjmcTHli5SdcUdt9K9ZUpulSVJy4wa2TR6q7cNtlMBMMAInf8+a4Z6LrWuhBEgCQ&#10;o5UDvXR9BrWvW/8Aue3tIG44471X3G/YzHwnybtqlMIV0+5ACM8qfLVy/wBaDuzA3Ax29JiAPzFb&#10;ld1dx22tc3IxJ3OYZo7GK1W7vu3rgVSAElVbEChlyFKdbTRz6a91ydhcso47zU7XoV1yxVAWB2wf&#10;Nb3pW3LbYOYRtu6B/aatksC21x3QTMLH/wB8aH7bBu3ZoiaLYCTaxwwiM02jou3rbIjAk1sq4LR1&#10;ANDHtHxVdqlWz7gAVevCxkiqlBpdlrNyiNp1QHeWUkQdpyT5mjXNbb9pX2s5PYjNVl+6tvcTp9xa&#10;Rk8fI/FYuamFaZwsf8ZFKfBoilJdgNdrYtuktuuVqmp1Z3AThFMk03r7isYBeRzPaPFa5fJtsZfA&#10;78zQRuwXHnnoidaer/y7is2nKB4C76qg2Sc0wb07d3E5IpzQKVMsjeRw2SXYff8ANYbewZQVnknz&#10;VYpB4/a1XulQFQXG2e9DRcXyVV3SsCSYwARHehlD7g/yFbHfAVATZMiIjMUm1i07SrbnJyxEACrp&#10;ly9sWRTI3XWnIgDFPWGM444HaarWlGZZVxBCnzU1uXGCqD0qBEDM1W0BytGw7wUudW0kj8fNVd10&#10;LMHY7DgbcwKhcuo9skKXYZxigNeXA9poI4oUi4idz7fI4/NBRDDip3rs7QRB4FZti7u3KYIxPaiQ&#10;dErajJ5AzMTFOW7fDZ4kxREVoA5O3qIpxU2oxCzGDnLChdlN0U/tyCTLA0L2icK6iPNXDgBDsUgm&#10;CYxFVriB1c8kczVJsl8IH7BZT1Y3RIpxAyTKE7RLNUVMm2iiFYbjHaPNSVm+xGwZkdqG2MVEtOym&#10;SyFRtMEc0v8Ay17/AOGf/V0yFkmXMgRmo/yt/wDwVERo7krLK22B2sJ3N3Y0MsW3p7IJR8j/AAjw&#10;KuksB7Vtt4ON0NnFJ6ixt2OiMhyDtHI+a2bkeKjia9lXa1BL7lOWaM8wKJusub0bmggAqpDTQ7Xs&#10;BrxnHI+W+aKnsAD2yyyN2aFtBdewSG3bZWZnPKjE7qK+mR9qhpLd/t2j4qYX3UG2d46mxnBom5nV&#10;ttyZ6yCIKVRcUIsiHTsChUbgQMyxFVty1C3OpYcYZeVB7GthUCWIEgLElvFU+o61VRDJIOOTPYnu&#10;aFoamkuitDEqRuL7QAZEA/Ao1u9c3gi3KQJH+1evWQBcAB6CIBbmi6i2Au0W2YtAYjETUpESFtxt&#10;3S+wwRgrGZpnToDdBKMxIgzkE0ooBuxs2hRtk5mm9DdW2lwhmZ1fbnlSaL0MjBErKsgdsdLbQtWF&#10;xj7Nu2zgmMRPfzSEAW1CEtgnp+7JotlnW1dQ3SNyyoAkCgGRSFDYZGtkuSwBkqekilmQFpyVAjYT&#10;U3si0LXuM20/a8yp/IodwhklFkpEzS2yq/Z4XGVHBtsJMqoztI71Zfp7lZ3h3XM5j5pMXktFCBII&#10;kxkNTFtrRXc1trZclR3EGqXIDntTsddQIBtg7ftb/eg3mQe4+SU5zBg1hNQnQu8dI2YyZoeSrnZ1&#10;QNpPz5o6EfdfHAwlu4S5FwmQCzeQeJoN6wVBZwSAQFK53R3ry3fccFyx3xBiFB45ojqi3LX6pYKD&#10;GczRRoGc5fBSnTIMQWIORlRB+aes20UE2ytuBy2TPwKmpZk3kywyoii2FC3oIBacHmKhW+yVx7do&#10;22dsDGBgCi3ksdFzdOIUAY/+aoNyyLN1mP6mCSIip+6rIdhE/cyDgE96tE4fsSewTvx0E7jAgiKZ&#10;tIocGMMsUhdYm8ZuTI2/mKLgspwnSYnioy0jF9lUz7ikA9OOqovaukvDMwnPz+ancS170BQW2z05&#10;DViwEYBgpDAEuDnFBY1J/A3ZW2m2FbHU2f8ASmrzcMNnaQpgGltwN1nVGjb2PFMOEuu7ALgyGiAY&#10;okKkqsxcW17bqoGSCmYE96ELPS2/TMpBkntVrd0yvbJAgGC64Jtk/wC1L3VmyNrdZiVB8d6JCXOi&#10;uZC9tiG2KV3RHYUPTXWbTZjaTORGKttXalGhW9xgASTx+KqthswNkmMzxFSxkJobsOwUqG3K2WKj&#10;gimLd1roKblYcsCJmqlXVTstIykgy4MVJNOUvOty4ShEDyPzVUMUlQ/bvC4tzrmWEA4gDxQlsF3U&#10;qwQSTsGZA7TSZvB7iJBFxVjAmB4FHWyrHaF2RP3ZNHRTn+i0ayTbV2HTOADP9hSlqzcERA68E/dR&#10;9OXFhmDTPTkxAoKqpZmboVCOcxIqNA7rQxaks0NbLCRugnA8Uv7T3lv3EI9toBYYg1hr/uBSuEUY&#10;UCKgLVu9bd9rMquZRcAR3qitrdBntNuW64LFl2qVwI+adS/ch0BEY4HB7VVW9yu25hKnzyDxT0h2&#10;DsRAHWUkMs8VEBJONl9p97hRbVYGXMiSO9a/v1DXWa02WeQJjHwKhedFafcJTZt8MBT9hU1GpQm4&#10;Ut2wqsWhYI7g1MqtJIKGTdSYK2HPDFn4IP2Z7/JrOv1DAC3PVG5uRu8Gn9QwtXnJd1Q5BRQVzVXc&#10;Ab21UG4CxYAgg1I46Qzc0Ae7a1GxPbZQo6XJj80bSXYLIzBCZgn7filbwUELcbCgkj/aabst+mjp&#10;aB3TE8Afg0aVC5zTslb3CVe2EcSuP3A0S5CLaVIKce3GZqNm9sYldotIskETk+DUrNqUa4UwTggx&#10;gVG2KVfAC7b2ABzBmG+TQLVqLbkuxzMk4FOhXNuRtl2hXIkgHvS72m/TDGESVJHc+aH/ACR+qRC4&#10;kPtF14cTIGARXgClu3vbZDD7VnnvjzR4dxaQuIUkj/ymhXLjLcUMpDGZz28A0SK2BLzXjcVvdV7c&#10;QBujHbp7RSotIwctG1toZt0z/SjovvKVGzKk4wRHzU7TK6GUQCQ0ExMYqyKBEN7zi1bf2tuJPfbx&#10;XryswfBy04xTQ91mIVWIBiJ/3qqNi8Pc3DduJKqp3ERQM0Rbos7ew23fbu6Rjwe35NDvLcC7l2mC&#10;GlRzOKJZdQwLlhkEgDmKas3nKlfb2BT36Qd3eptD3it23csyodSSAWPO0GsezbG1N4Dpyw7iprbZ&#10;h19LQZECGjip37pDBnZRKbd3cVaiJnNi4toCqScGSJg167dsMrr7pBEnJwSe1ZYFgDsgMIAx2oOn&#10;ZmYO4lSCIIhQfmKJGeTl8GNMgZRc3BnmGAbAjuKsvcLe4gU7iRlhk0glp0u7xdsgmAXUSD+RT7yx&#10;ctc3MW6tuJ8UdIFJ/Aui3UuW5KgLnamOe8VZaPViWvWg6qAQVNI3bLgsirvJBkkwwphQF9lCWwBI&#10;P7qJFcl0j70tpaYTLNH3CG5BpW9ato17ZawsdIx1UrZ1rJcue0CPOYpu8Oq3uvqWa2cEdLRwZpwG&#10;8QYbV9wjKHaNowfEij6TXjQ37V0m4ynDIcLB+azdu22NlwGLTFwTCUsb67jcNr3lLYQeRSskVJNN&#10;WmRSp3ZvyaixqbFrcQzMCXDGRHmfNcN+uPp/+Ua5ds71D5CkDpmuhen3y22T7W4MSdvSPFW/qenN&#10;zQhPdJ3qGQvEkHn+lefzYZaXIpLmLZ3dJqVkcb/48nzCgRxBG4gcsZJqaxKGO8n4im/VNINBqL1o&#10;pEH7j80slyGV8stdVO0mdmEk0mnwZS/bZl6d24GvIWaQVhSe3iogyyiM5MDgUW1tAAZp3fbmKsPg&#10;Ci+2GUKSBle8fmoKsO0r90HoPNH3XdoWTDAgrQ7h2qyhgRgQORUCpC7o6s4S108w1STDKN2VWZAn&#10;FFVCjBHEKFmTXmS1bNtkQqG5MzJFEgWiBBJLXHEOsqBR53G0SyhF4icfmo27bTAAG4zBooKm2/dj&#10;giiQt2HtX9xciIZdpNTZyS6bV3Jk9pB8UG2bi2mRVULjtmDRbje4zQNwj+oirIkRtPHfIWOJoHsF&#10;AxJhpkDzPmsv1AqE2wMz81lbgVEZsrG3PM1LJbFXvi2WKzHcnIzWA62ndNsygG6YiioxTfbIAlpE&#10;eKXvWS5cBjv3/wBIqi6PWnUsoZvtyDFOJdIVl2ZLTjvS2S+0W4UYY/8AFTswMm44kkQMf3oWih7f&#10;aGD0kniMR5oQVgxk4BwQOagCWtNbYSN0rHajZm0rNCmYH4oGwgNth+o+4kcEVlmS6jBCQoP9aLtE&#10;AlxDEg7BAkVAWFLKCmASYqWMijzzY5M7iBj5pmyTaL3J6hjJwBSoKhCVmAcoeaatMTO4LggxPmpQ&#10;YzYJC2QzB2BODTthAECq8KxwWGQ3OIqrb2UMR34Pf8U7Y1Gza0Q0QA4wfgVSRd8FjqibjXERd/25&#10;PMjmsOzr7SOUYcDb3NLby6qWcFzJIYQAPFDXhM7YM/MHxRE44sNq+trsE5EfAqsR9pUAbd2Qw/3o&#10;1x1a6QNwRBt+G/NQ09pZcXAYAkCaSxiS4DkrbJ2gkzBAHnvRblwj7UCssKsZM/NStTc3PJWRAXyB&#10;TSWSGURuZ0kxzA/3pTQzkludbrS4LgAczE8zULy7SoNwg8YGSKhatmyrNbCTEEnt+aNdm2lqbk7x&#10;AjNRIF2wO5Co/aSRLTGVpkXzuKgMZEEzjntS772UqAFLxBjxQLdkWm6TDA5BEjPmrpEuQ4sXX2wQ&#10;6KZjEU26bVQBgDcjdGR8g0laM3ba7gZUncPPaaYe9t/YftqNEiNsRZOxLXkYwx80veLqxSUBMASJ&#10;kHnNTY7gwcicbABJFLLbuIo3OTOBuwPiogpWeuXwl1i3UeCTmlyEIW5buMAWwC0zQIcM+y4CZIK9&#10;gaFdsm2kXLZiZBHmiVC7ZhbwF3bOFJPVxNW+l1IPtgOHDSxk5qhuqFJKsCsY7ZPamLN8h2ESeZHF&#10;MFRfJujXWNvptF23LkGV/A8UVtVhEa3MMwCK0A+DWq2fUrvWfcglYZf2mKI+ta2AEu7uiT5Jodpo&#10;jMLrCdrW2WPkDwaqbTqGuMUIJED5NRv3/eQl2YR2nJqIu+3bYurNtMgCrAdMGyF3Zi214EGKm+pu&#10;Eop5Iyw71lUIJe4Z3Q3PFTZVclxbUrH2/wDFCy4xJNaUsB7gLKJJIxUz7RZl3soMHmATUSxCFTbU&#10;HIJOcUCzahiGAbgEjJoGrDXDfA0x964xvXIBED5NSbT+2A4UkLEDdO4UN/0p3LuHYciKDeSXcSVD&#10;RgmoogPI/gFvlmYSobERn8U1fAgW2E7geKC1t7heIZAsTO0CPio/d7REqcjfNEkDuZIG6QSIn5OI&#10;FDuOYVggCARtUzmsC0oC3GeSA0ieahprSOs5tkdmOZ+KNRB3O+hi9ftIQNuVG4A5EnmsvegqwQQw&#10;JngE0dNJhYmMRjMVi9Zf3LmFAX7ARlVHmqQVS+BW5ba4VuMFPgKZpVEuwG9zrGAKeXTF2IVyFI3E&#10;fPxUDdabbNdja0AREGiApkFWbrfpkGN0kzU7d/a6hQWOVGcLR/aQm60fqcGZAqT2Ua7b6hxnHFS0&#10;SmKNcuWwUa0pRDuLTn8iisSm90UZg5wDNCABZm2bWAIMiN1LO9u4CApU8Be1URNMdZhaVQTgAk+f&#10;isO1wG6skNCksfFCVs6dnuCC20Yjij3fcB1BkMODVl7UYskp7YhRvOJyW+RT66lk2KG3f7AVU5Zr&#10;bhIFtsR3mjpb6WyF3TgiZqUiRQ7e1i2wNql9/f8AaM1PQ6e97jNtG0AgyYyeMUhuYWl6AOqAOMGr&#10;XSW9MPdQ7gIkc/3NBlqMRkFckXFotuAhEBO2ftk0xf3PbVRjaZ3c8dhSaur+ygUyDOakbi7Jlkbd&#10;IHAGYmsElbOinSKD1dn3i4oZSxAUExSO64oVmbbvEtHmtp9Q1Ntkf3rsz9oGSTWnX7zN7gWQmBxx&#10;XR00rjycvUxSk69khqFJIeP/AIrzTT31e1aRvt5wMUnpmXO0Lhe9GUsUA9shfnuBTmJirJAn2yHA&#10;3spxM7QOKEtvcu7vgmMkqaIzWzu2WyAVExmZoftWj7YN0zVBbESGmK37xtruyMk9qWdz+pbUEgnK&#10;+aZUmbpdekiNxMAR2FLggQgUyfOePmrsFqgCoLbAKxcLJAXsaxwTc3O+IJHM1NZGJYSxgfArDqbl&#10;xQrFVAgxVAnrRAV1uNsMYxMCsWjNt2VogghfNLo4LGGaBgE8g/NNWrT3VU7hI7+RUJRlHZEtn2eS&#10;S3haCt27LKDIg81C2lsZly6tk0YPPuDpBMgEdzVtFqP7FbZC7wocE5AAmSewo+maVDBm3HBnt+ai&#10;jN7LXFgvMEDlawikBUnpwTOIb5qNkoIhFtocIxQ8A+aYLrKsr7uqPxQbm13eDMmN4ECs9du3m2ox&#10;MryTQlNoLvc7g2AswVyaURt5YAyD3FHLHaASNsZ8z5qHssbhAcAQIAEH80SIT0jKAQEyIIANWNm8&#10;HfczklvH7Y7VW2CbJhVhiYb5WnSXRg9tQFmMdUzTIlMdN/aLtwFdgxEHJqy2lrMm0ACwIIw0VU3l&#10;a0rgFuVJ7rNSa8ZPtCT+4FpknwKY2RLgrrqb3dWuKVPAPaKXRyA5FuBjPeRRr964rEnMZbAzUPce&#10;4jzvWSIbu39KRIkYnr4LIAU4HfGaQctlclopvUzhWuFscAUuH3KJB+7Mcn4qJlvghcYL7RkjpM5k&#10;TQSzkDrULmR58TRmtAG4qqQmCBzSpwgUedzVLAYfdslCkgmKlYuD22JEeBWLV4OojAA794qDW1e1&#10;utpPV3q6JQVLiu4O4Tn7hgeBUluEQm4lXxK/6VBAzRCiFIkeVqaXtkECfCNGaqiF3o1tbXktuAA8&#10;jb3JmjWbxtl2M7lGCTIIqsS8wtglIG2MCjONz+2N3Ekt5NVQ1TRarfS37J3mAcjkUlrbntPbYrgS&#10;XX89/wA17T31227ZBUA5Y0pea3L9c9j4NRRD3gzftiIBABkEmcnvUXFhTJZm3jtwGqN9kZS+2DOR&#10;2ihLaAswHYSdxI7VQdtnhuPFvaQY5xHepJaE7vbYhhAUeKAzC69wLDGJG2oAtdhku4X+/wDSoQZX&#10;VB942QSwVSM4Hagjfbba7ncuVXiY70RSLPXsILfEAEVg3GYsCoDsOme1CURdlfqdNu8SQuMqancv&#10;KjTt/SaJ/wDehXAxnJJgjdMVFoVARsB3Yn4qxdsg6qwba6hQS3X3oqrp32s3JAlRQmW0pQs8yuVj&#10;FDa6FuQ2AcA8kVZdj93ZcV5u/AjGPmssLQWVMspLFpnHiliLe+FUOYgziQaii2re8KwUhcA5/pVB&#10;Ww3vEm4IlUANZLAs7gDA6e5pQAMqqwYEnzzRLhZCog7RJBUcn5qweSFy48srKNvKkYJ/NDJtOqEg&#10;kmJxgkUa+++3DSDjGDj80vfJVrQiRMg+PzUJyHFy4GWf3AwewFLm2WkyJbO/5FCJZtxUFm7+AKzd&#10;dSGG/wAAComGkZubNiLmZOe/9a2b0X0X+ZCm42JxiIpf0v0ltU4i2SBAnzXe/pv6YvXEDeyGERtH&#10;JNc/W61Qi0nydLx/i56mf9v4lj9GfTG4WgbAIXLk4MCvr76D+m1tLZ3SkJICncCW4x5itR+kPpZm&#10;9wbJb20IDDrHxPivpj6O9FYuHKjpUtNsbZivO3LLKNqz6Dhww0mGttNI6V9LelFbUMuX2jjaAnx5&#10;NdB07x/WIHBmtZ09wLbspDAsgAg7nBHya2D06y7BkO723jbgB3Pefkea9fo4qEUkeV10nklbZtHo&#10;qW7943DbKB2IJOZIx27Vvl0W7VsLaALE7dw7fIrUPRWWzta5cPS8InYbv9TVz/PbrWxTkscgcfk1&#10;6HHkgo8o8xk082/7guqlUAZpJJBAEgiqbV2QVtrsWTMEGAtKNq7lndcu3OndEJkz5FeOpLkbpPjE&#10;EZiaVLNFjsWka7Y47sgtJtChW3QTS3vG2GhPuIziACZNSdn77ABKM3f+1U383bt3Wh93BOcZrLOb&#10;bOhiwxRcPbBAZkkPuzuggqfNVGs0O6WuhgGJXMAEL4I71a29RbKLcA3bej9TCSveaF0OTuViYyMn&#10;+3waX9uMu0M3Si+GzV7npC3yFS3cQTHgf1mmbWgsLvs3ept+GmWGON3xV5f1ntpd2qjOgUBCYpRt&#10;YXadiKIEL3B53f1rPPTYovrk2Q1GZrvgSveni7eJNwqqKDLd2UcUu2j/AEWYBWFza2TEFcyPzTlr&#10;22At9W4SwETk/NOAYBKg7zkTjd5ms8sKHRzNVZpup9PUEqQwaZMDz4o1zQDpuuCm1h35Hk/NbO3p&#10;8FbYAEGeaW/lbqtcb7hs29R3AmaySx16NsNRdcmnMt8FCikkEspK+e5oC+jXL/ssR1KIuBYVSDks&#10;J7Crq0Q1tNu/9JiHBMSrY6pp+yqbt9wqHke2isTP/Aisn2k2avvuKNP1noChoa6oDrIL84/b8f1r&#10;X29LYXFDgbw0QZK/gHya7Pc09q8zOln3DuI8dP8AWin0tLquntyxAaDEAfFU9HfQePybj2c50vp5&#10;S0C/UZ3HMbc8QMwaudP71s3RsJacbpAUDvW8D0mxa6WAYAEjYeoUC3oLlsAKrMfuk8RPf5oo4JoV&#10;k1sZ2a2p9tXm8Sdu7AmR4/NQt38kouScDuB5rYb9lkYHaOCAFWDmmvS/TrK6dQi59wAtAkU6EZN1&#10;YiWWKjbKFLLG97r8bFYjn4IApkW7b+8VGCynawggEQIP+orddV6bpyH9jbjwYg1q9y1bhCHB3GBO&#10;T+Yps4OIqGZSKl9ItxE29l2lewp/SaW6LQ9lQVeCACSzbanY06Ittd4JDdRXMgVs9qwHuNtco0Ts&#10;UcjwKmONky5aNMuaS+Hd7xa4wMyF4LdhVHrPRr1pbW2WnwZUA/8AFdSNhj7pLsQyhUx1SKRbTbCp&#10;KYcdaminprRMer29M5h/6dcAEOt0qdjyIVa2WzbdbRb+WKNu5QRIH7fxWw6H0iboISIB6hgT8ith&#10;bT3NOlsupLMCQFH+dDi0lJ80FPW/JzXUgOtpmBJ7Kcwtajq/R8Bgi29rCVBI/tPfzXUL1h3dm2bW&#10;Y4cnmPiqe76ahuoxVndyX2ziax6nS70bNNq9j7NJ0N57L2xbS4qFdoLCdxYz/Sr4+o72G9EAQnaH&#10;uQwz280+PR7IYm2pUs4JEyZIxE1Q+o6IqsNall6d6dRmOD+KzQxzxxNLyQyyQPVavYpDlnXaSzWh&#10;MA5Mfis+i6hDsKxudRBUSFnia0/07TXRfYG24kbm3Keoc48TXR7FixbsZXayKCRHTtJmN2KLHLcx&#10;maCgkiOp9N0dy3Ycv1lmO7AYsOQ1UIdzdY7Z6ttpY/oRWwubHvdKhwy7thaRJxlqDbt2lewXBS4G&#10;jaRyDTZKzPF8Gta99VZtsiIekLg/u8gUiLNt7ZJhzcG4OcbQvmt9t+lPq1CNLMzz/wDE/wDx6Tu/&#10;Tt617qqHCKYJbMk/4aRPDJu0uDRj1GOK2t8mtIzJ7EP7QuqVJfuxyJp42LpKrYJNtSNrx3ByT+TV&#10;9ofTHMb1R5MDcMgdjW4WPSbJCbAbjbiqzgCBmYosenbFZdZCLOe3rD6ZgjDcHVh0qNnzOcGl7V1L&#10;jrb3BrtzCIvY/k1umv8AQ7hVitlBPVIlZivaD0O1Nv3Lal2kwRHHDKav7ct1A/1MXGzWLtiwzFUt&#10;FHdipxJnuZ81HS6X23WV3bDtZmG45GK2b1fTpbWVuBnxtIHUPiBSWj9NslX3sxNwh4JgwO1U4tMp&#10;Zvxsrv5K3ZjazQyyqEEBY7j/AIppNNeuXEZ7YLbCTtyGHZvzW22PTPeO4BpUZM8A9qbt+j27b7QG&#10;VomVzzWhYn8GV6tGo2Ru91ShfcsBjwD4Ap25Zuj2z7ihh0zH7mxWyn0gracqYCxKt9zE9wfNSv8A&#10;p1tCt0hmIlcn7d2aP7bAWeLZUWbFk3FCXB4Ejt3xXrumCK5CqCpiXBlR+aXvbjcaAzFerGZXyKAt&#10;y6UMvgHb7ZHcnBqLIM2MsdGi33tIdRPG6O0ZyO1XWo0I9su6iXaMLOBkAn5qn0evZAWZR9wTemC5&#10;+avn1Sm3AtlGDFlgyI+K0YnFoxZtykV2q9Ptv9rBSoG9VBEr8T3qtt+luvtspElshj9wXNXmov3H&#10;uIdpLEfqAdxyBApa3ftGWtlycPDwoI7iaJxjZUW6Fb/p6hQNsss7Vn+tVtyyVMnrLAhWGWkZirx9&#10;QtxoRCpzsY42zzQxdXau1gjg5PaPM1HFMOLaRQH3VRCElbg2g+SDULmoR3b3c5YIyjAPitsvtYZQ&#10;uwETIAMVrV9gH9tE225MgfOQYpM4JDsU2/RTN6SLt1m/TJCDfAndtGAKrxoVi5vyhAXpwzba223c&#10;uXbTXOkDfkR3XjFVd4nUOxTbloBXG0HtFZMuCDXRuxaiafL4NMZVRDLbEDBvIUsada8rXbynToW9&#10;sSTPLVt7+ktet3dioMFAXEAgiaoX9H1CeyWkoBtK8KKwz004vg6ENZjkqb5CoGg2UuEbFBk5z4x4&#10;py1cBTJBQxPcoRkz+aUtWShJRF3gDIMMxHb8UxKXnve5bVTKkBTzI6qfFUhEmm7G7DI1kbhuLAOp&#10;4nOKvE1lxVH6kIJWZzNa4fat+2AnWokAn9s4ApuzbuGCQsMYK/4ga0wyyVIyZccWXOlNxmHuIJE9&#10;8E+DW2WGVTsAJcKZAMbZrVNIoFuZVWBKxOCoPP5qzTVfovc2rvQbpYRuzGTW7FkXtnKywtsuheQ7&#10;X2EBZ2jbJg8U2qrLhoBjJiBmhach0Qs7GCDjHNMi97SqyQSdw6+T8V0YPo5OROzOnNxU2MQX3EER&#10;zHcUe8TuUXTCg7Yjx3oBILKxUb1wVq4s2VIDQ1z9h8Bq1Y6ZizNplawQ29l1VIyF8x5qWnsyXQll&#10;UdI/B4xR3sFbtveAwIMQeKDatBeJJZo3TJrVBGPNPhE3Dj3LcovtoCT2NU9xbzk7X6oho8LxFbG9&#10;pF3IBhlgFuSPmkmCe1KoFKjE0WTHuF4dRT6KgtdCXAXZrO6eYIMVZorKpG3AtkqpkjdzUxpkfejg&#10;BZA/q3ijJoYKy4IUNBEjI4xQxxB5dUhW6D+hLrtyIEkLNVWo0k3WCuN5YCRW6Nog729wM7MxjNUG&#10;r04t+5vETMsoIbNXLHcWqBwar8kcV+ofTPed09va1uCWHgn/ADqpT04ai77ZTYJJnM/0rrt70+FZ&#10;QQUA/Elj5Na7qdHdsXCDG1V6nHOK4ObSU26PW6bWbox55OO+ufRRuWr8EMqyxkSXnk18x/xC/hZp&#10;9fbedM32dIYgRHavu/8ASi2uWBJIgc/mtb+ofp1L6zbsK7MkZWOTytJjhir5o05ZLLBRmfhz9c/R&#10;J9Kv3RHSpkBQYdT5/Fcz1BYBrZULP2rMTX6xfxV/hpZvaPVTplt3CsB8lT3Ffmf9U+iHRay8CoaG&#10;ARjjb5rThl2meU8lovsSi74l0aVdsupQEZ2iewHijvZNsgglpHAHFHtg2lkCS7bmLGQI+KJvcsxF&#10;sgASAOPmnWc6MKE3W1bC2tvYMzkQZFeE3DtXE/bI5+aneA3ddwS0Ek54ryG5DyhDftPG6oxijyEs&#10;rba5ECApBmrlWsoEb2z0tJBPIqt0otwUdNu0AwP3Fu00zZYo1slSxYEDxP8A7UDihm5xLi42kuIC&#10;bRgmXWIkGkPULJQGQrhz5wseKJZZboUKxG4jjnHNG9i8UTcNyqfxjxSHwar3JFCysgUOsFzMeKqd&#10;QUCHcAwBJX4PzFXtxDau2i27vGMRVM6kM3t2/sy3zNXFCZt1yJ6eAu89LOuPE+DRDqBAD2XYkHYS&#10;eZ7GKT6kCsEEtJI8UZTcUg7iViATmIo9oiErJpfssSr9O2R05BPg0RIa0/MFpxiAKA4thDFoTMYz&#10;JqVvr9pYmDD1Q1Ena2RdcAxwJySay11xtRnXKQSBBE1hpY34EjcII4x3qSXP1ZZJhZEiYNCyyK2m&#10;4yLijaD+c8UH2DscgF8BZ4J801sO9HWzOZINLqod2NxyqqftI4Heoyga2X2D3C4KtEExUAhknYSz&#10;GPmBTbXFY8sQx7ySx7UncGzaCSSO8cE1Ey2T3BON8QQWb7lip27cbWglYieIJzJFebeLm6A7SORy&#10;ayl3Z7gZC09/9qEuxtVYe8AWk5+DREZFlXQwwAPaCaRfaochsriM5FTV2LEMrbF2sTySDS3ENSLc&#10;MTaG4wEMYEVaJrFD+7tVCRCrOTjmqQMjPcEEZBknkU3bcWGgLJJxjIrNKFj4zo2RdbtffuTbtmCd&#10;rFqHYvoVui5hduFzMDk4qqFzqDKrbrbdWJ6aubNyFS4wUBsKGGd1KcEjRCbYazZF47xd2nH3mRjE&#10;0SxZtbx7qwrdJIEkkUNbire3kxwIGRnBNXGnvKxeAiwDLTgUt2OTA6jQhIUJcckxk7cCvOhARfad&#10;YUn/ANpqxZka2x33boghSex8n4Na7qTbAMXGVmAgyYAmOKBWMbRg6U3ACbgQtMd4UUrado2e4Ebs&#10;vM7fmrBH2EB46VEGOJpO4y6i8y7cM2Y7kijE2YtAvZVQFbLNH+H81nUaZ3VN1xQQAZP2hRihNqVR&#10;Oi3Dt0Mp7keKmtgA3FwCBKkdUxmIqguB30rYLokkgtsBwozXZ/pVtzM3vWwqvMMrZVxB4+f7Vwuz&#10;rUW7bDYVoJJgbWrp/pPqMpaP84tkoC0xAg4zPY1yPJYpSqjRghG1KuUfRfob2Xt6S21sK2zcEbIY&#10;sczFbINZv0t03bQbPtnfgQp7Ac/iuL+keukj2yUthlhe5yYKzxT3qfrlq6xAuHYVLbLZIaR8cfk1&#10;yP6Z2dpZY7bYT6luWrgdBYBus8I4EqFUTA8E964Z69ZttcZkG4KC3VwDzFbv6x6m15g5vLvtoN4t&#10;nlR47zXOvVtTsXetxd8AwMhmHmu3pIOjkah3bo0TVOSrQwCt1QMkTS+oUNetjMEQZ8gUbUmSHGGd&#10;+3AHil2M3INwqSCMr47zXWS6OcmMj9QJDkECIYkxJyRStyVurdLp0uxye3HFFtai5E7xKnaQuI8k&#10;0ut0BSMe2zZPeO5q6LbMuXLKWAZWPAx/p4quZg926rY3E5J8UffuDtbuM6lZB4ilHgXEYLsKLB/5&#10;+aKKYuTFbw23EXdCxwuK126olyxHIGO/g1aagqAB7oYjE9jVLf2K0h8fPH4FacSZly9CF9WQkdgc&#10;jxSZMjyJmi3GBM95zULY6dvBB5rXHhGRxQaxaklpMN47Vsekti0Ee3PiYkzVVp1LC2eOrBGJrbNG&#10;okh1KFc+ZrBrMjo6GixJyGrVq5bZbh3byCJGVFWPp2nZh+khJVWLT80lbWbkEsoLTJzBFWWkss6M&#10;SxV8nnBArn4luZ080lFdl5oLOmLW2HurcbkfsLGurel2WT3SywXAExKhgOD8VpHo1sItudMQZkZB&#10;ZfMV1jQWg9q0A7FypZ5EJk17LxeHiKPG6rUKUmlzbNk0d02tNtWRJ2k8TIxBqt1965ZKLdAAW30X&#10;Rkkt2NO6nTslgbWDDLRkSzf4v9qq2ttcRrV0bvv3kZRhE7a7upyvFjbFaaDnOKNd9X1Dsl0IqhIP&#10;QW7KO0Vxv1vU+4bipuNwpngQs8fmugeu6l5ZSmYBXHSvkAVyn1EG5fYpBAEE/wDlXz7VZllnI9rj&#10;WzFBPs1u/qERXlukLHEmap1uhrbF7xMNzH201dZ7aSYENAmk33uhDtCk4BmOe9Higkjm58tsYAvW&#10;3GZAkiRPzmg6e4C7OeksCc+RULhYuYu9McAxXmBMKpBEid3PzFNRn3ErtxMxIMhgJoRRgxLr93ED&#10;xWL6qxVgwBYwscigvKq0PkMNsVaQLdmLl0Wd6qm4zye/xStxlKpvudsjxNMttCL7Yn9zxyDSFx4M&#10;DkrknimwQLFm2rgk44NZztU5O3k/miLGfnmrLTWVZ++1eCeDTbAfCsBp0LEKqMWHde4rYtEDAKtB&#10;P3BsEU7oFRF2pEN95it8+n/pW3qUVFKlgZaZ4+ayZ8dp8Dcedpxo586XnVl2NtRhMGf6CoXw1tSA&#10;jdRx2mvov/5B7bqkvb2MPuUQGbjitK9a+iBZZltlgVWABkBx81mUHFr8Tbubark45f1LI6p7aBYM&#10;E9z3FT0estq05GQBtpX1iy9obdhlSQYMzVXpd4mDgmujjSpM5mpyO2jrfo/qVkX13POyvq3+G/pF&#10;v1Z3m60C37xnE+c+TXxn6FpCrMQMuMnbMTX6Bfwdt2tN6G5KQd6574BwfzzFb1kukc7C5yzRXUXy&#10;0dB1H07ZayVtW1kIAfif964h9efTVrWo1o2G3mFgERJPjz5Fdm9Z9Xf+XNpLQXJLMGgllMgz3Brn&#10;ms1lkPd6A3WWkKWP6g/2jNVlxR2tyijsvCm4WfDvrnobaXWXbauylGhSw6Wmrv0T0pWFpSYdVOUz&#10;IGSSK3r689Hs/wDqV5fadhuOEBjyDWk2LzaeQxCqoIBTuBXm4aqMpVGd0bf6WUEnKLo619NaS4pI&#10;FoIt1RkciOCK7n6P6htW4wELZtp+qF7DAb8nvXzn6T6kthke5qPsjAzG8YFb9Y9e0220hliACLan&#10;/F2muxp5u7dmbUxjjtN17OxPq/eUkqJYET+4Mf8AUVpfqH06Fbde1O63tkFEyPHPin/Qbxe7aS1t&#10;YlwQZ3So5X+hEV01dEi7me2j7LcgDIVW+3/g03NjnkTSB0rW5O+j5T+ovp66WL+4FUAfdjP+Kua3&#10;buptG+WUKRBJZfHivr31P03TOrlkVvbwN+FAPJivm36/0Hshd7P9m5Zww88cgVyY4JwlTN2aUHFt&#10;TOR6/XKLrqbhVjBDfaZ7it0+j/qC3aW2z2yS12MrlY/dXIPWLl1GWZfeQRNS9M11+zdNtbzKBk/8&#10;CuxjzSgo8nl88ncnZ+gn0T9X3BZTcVldwF2QZk4EeBXXbV7T37UQQxWF2w0z3Ir41+hterQx1AlZ&#10;YEZIIEAAeBX0J9PawOjPl4ILCSpWRkR38118WqTgvkOEJRinKSkzZvVNIgcyYUJDEDAAxB/PNfOP&#10;1N6F77XiLiLtb7FyWPzXftW7QFK70bLxhW7VzT1RLVu4yvakuP2tnPH+mKz53bkaMcFON0fOf/ot&#10;9b91CqhzchCTx5FbX6f9P2rZV95uKDuH+8/g1ca2BdLLZQXA/jjxNXHpthU6ypRkP3R0ndwfzWO2&#10;Nhptibvk2X0X068737Npt6bQQFIJufLA12j0f0/9LTpsbqItmRkjvmtM9EsKArLaRkZYcnAfsokc&#10;DzXStBd9k3URxFgqQ5P2juSfHYV0sT4RkyqLlSjy+x3W+lrdS6UYJIhjOYmIBrmv1D9Ju53Jb22h&#10;aKEcwFrs6t7xJKi6MEliO3Oaf1el08qPZBVuzmCSRJJmryYt/AKTXVHxX6n6U9lRcCRAEMQIcHHf&#10;OOxrRNVr2tlkYbSCCpLYI+a+rvqbTWwjobVtP1IQOJB8bfA7mvlz649ONu7uYBwZgDlZyB+Irlz0&#10;8sclzaZtm3s57E9T9UNYYENKqPzEDFJW/qx3Cub/AEh/sHIrk2u1mxWYPgHqnMxVBY9WNrU7whI+&#10;4ycT5p2PPsfMjDncmqaPvP6W/iU2kS1BXIWDGfGZruC+vWNVp1ay/wCo07zgKSRwPGa/OH6a+pbt&#10;4gBlWQzsO5r6G+mdfqFsabAFu4yv52iJNb9PlERnKalcqZ1X171BSLw3KWEc5BntPwea+fPrLSte&#10;NzZcDKpZiOGP4rrfqmtZbQuB2f3QRtX7o+eRiuX+vqFJJI6xM4Oye2KVqFw2acSbUYt2z5r9U0e1&#10;rm1IVydveKDovRzd9lWtqCTtUcZ7V0n1HRDe56l43CckdzT3p3ptpmsFi9xWfYqqOsMK5bxOipvK&#10;2kkC+nvSDba0zWFKghSOc8E11G36S5ZlNtRCmTtyI5xRvR/SbbHpQiQQZwQwMV2z6X9O0wa+pJlE&#10;iGEl5zuB8DxWrAqSTLipwUrj2aN6X/DPUa+2rlltoYKxk1d2/wCE9z7ksvMFWzP+Q4r6L0FhbOmt&#10;JlWZpt3SM7YmGiry+nWkKAzpELiSOc1uWkcr/ICm6dpHxV6j/DzUafsqgWiWJMgEHE1zTUenNpb4&#10;QkhVTG5o6z3BFfZ31DpztC27QRH3AFshtw7x5r5/+qvTrd7S3WBtk2oDgCOkVztRpJxd2b1VLjpW&#10;2al6VrrV3SOL6oEBgKGghhkkTWzWvV7dgEFklVkKz7txauKPq2tXLa+5Kht4xiR3/pVJ6j9SvduX&#10;j783iOttoIxifmj0mRwdPoy6qe5XXPo75e+p7NxSDqgNxCnd0geBTa69TtBbiJheMcivmfReto+x&#10;XuO9wHpE9Efiukel+uteRiouXAplmLgCF8Cuj92DtpidNuf96Vm9akW42bwlwGXMkj8NWk+q2mVT&#10;cZmknbMYIBrZbeuKm3tvKy3TMH9qhZP9a1r1UIUtG5dbcyhlAMLA8/NZtRFSSo0rJUlTOIes2AdQ&#10;zyZBKie4rTrnpzXHY7O5/FdK9XsN7txDa+6MfmoaD6duXHBCuLTY/qK52WDtBPNDfK+2at6Xo2su&#10;ATmIKjuPE1u+i0+xiFMghTDZFbLoPom5bG9X2g5JaBPxVufp9rdshSGHuL1cZbzFXig66FzlT5jR&#10;Q2vb9oS8OsgyJG0HBBpG/Zt3Rdue4zGSC3JgeKd1dh7Ze2SvQQFVMST/AIqVRClwSo3Qc4wfxVMt&#10;OzKK1wqAQlvYAUIgMD3/ADVo5VVWyqiUGCVnd+TVLfvXmZrr3CVAnoHG3/aqXW+r3EZf0hO8ESTQ&#10;PLTobt2xssdU6LhMlbg9yMCO1J6i8vu5uL1L+QD4rUfUPVP5j3HEowbgdwKqxrS9yCMc57GjlNMr&#10;Ft9xNou31FsbjukyvgUJ39y25xLfMZFUL6wXFhLZGZBoNy6o5MCBIBpQ5yj6ZjXNdDILgLQuTNUT&#10;KCST1cj4FXl24rgSNwkBYmT8VPT+lG4wLBlBmaqxe9e2aibZH5mDU2XMAiBW0H0phKCCexI8VTan&#10;SNbN0MDu2jHPNFbLbVC1nbkuI+ea2LTEsFae3HaqGzYG5ZOB2NXfpzbUuM5UKQcihYLklRbi0bQX&#10;vIlhEg/1oF9VRikpJUkBae0upCIQ25i0AD9okVXXdixAA3CPmo5Bp3fBSPd2bSgMjtQFJDJhixMk&#10;zHNQuNDseIGJodpmJE8bok8SatsFJcFgWiIMTiCJrxDEB/czMSf9KBubK7pgntgCiWrbX52QAcUB&#10;fCEGXpMiTNM2sdJYBjzTF7SnaerOAO2aW9llI4M4JFEmC5lvorVyyWZWDyM580wtohWYWiQO88VV&#10;WAh90O5BGZ/HarNboTp3FS1qCKpsttNAnG4PIUqADzmk72LanbgMAPImpNdAZQOAMSOJoIQblIYl&#10;jyKF+ikgqJAZwQyrhvMntWIELgQTODxWbaMHCsvUhkxwayMEwuCTQjlHgPbAYlZjBzyTFY9m9/8A&#10;CjXlJFtHkbV5BqX8/b/+l7lWitv7PoM6kMCVMPuICAdjSF28XBUvwJKmgi7/AC1zfwqMwXyd3cUJ&#10;WNz3UAdj++RGPIp6ieT3Ni7qVtudmwCMIJWKhrmNlre259zAHaZNK6gO7XFllxwTJMVi1qwrP1KR&#10;jBHGOam4U4ln+lbvAF9rN2LTnzHandrXCfctt1IFNVyWgFdnUdBB+3Lf1o6u7Xyd7lBCkldsijTR&#10;eySG7qgtbQsykoYJAiAIzVTfFwEFP2oCjcBpp29ZZiTJI5nkKO+KX1A3KBbur7cxEfcRmrYUEIsH&#10;dg4ImIJigWrl9LYCy4JMA85xRrzG3uZt4YwABiZpKzeUkSbqsOfnyaS2Mi0Eazc3WyHXbG04ndFZ&#10;AgNtBBLAk9yPNG0+rCqUdBknPEjyaNZUXHui0AVwfDFfiq3DK4VMXJZhdJIAU/4cMKaUl0YW2Ecl&#10;m5ikhrJuhWtZBM5wY7iKZREAfq+5oLCIg8gVaQtzYpcsWgx5CxIHYClbga31yFEHEyaeun23CbAV&#10;gqDwCs+TVerFS9slSAskHtQuIcJX2C3ZKssO6zBHAHg1cpZuHTqS4KqwWCZJmqA3je/7gMiQhiAK&#10;c0lwm4qgzsUsS3eaqNkzwVWWVlnCljbgEzA4qD3Cvux3WcH7aRGoX29lokEMSC3eeT+KtIRAYDHc&#10;oyRyRTGjn/cfwCV3kQCwHYYBIE4o4SVuOGRSUDEHv4E8zWDuvIjGCVnaFOQDz/Wi6dEIbqJTb0g5&#10;+IM0Bby32xMHe2JYDsOJpsbhvDArkDeefxFI3r6LcQb2CheYMYrwv5AV+05EQfzRJFq2Mi/vOoDB&#10;3Zhz4ipksPYcptuY6Yifg0Cy43l2vwpBJUDqBpwk7bbIZe1OWzM8VdFUVl5hdPuJY2QSCnY/1rFx&#10;0ttZDpckJ9vieRVwdPcdbQNvHIkwGYZj80wBcuX0YoC8kOqHxVMemVjqES2yIysF7+KRdPbMbxuB&#10;gMJkTmr66juAoYbB3PP/AMTWv2rW1ku7HMMGicx2oA3MNZYo0BWSJ6iZLE1a3n2Ji3AMbFY/3Miq&#10;xQ4ufYxkyvknuIqS65HF0FzO3Yu7E/8AxJokIlItb11be7YZYRuB4b4NKE23vozMZcZ7R+K813el&#10;x7l0FNqjHj/mand/UtKepRtw2Mg0ZV2Sd33ItwkFmgkYA21PU2xcDEq21Ik92C0DUgWlV5LjpOTP&#10;xTli6EJV5KASJzM8VaDXL6KEhQShliHx8zTFz2iRKsASTjsfk+KsW2Eg+0yFQQTMxHikUYvhoj7g&#10;TxnvV0RqjOns73YKWSYInkgeD3pdUvFbjxgEwp+5xTVlrqsgU7gWMsOSBzSt823e81y4+9zsCzgA&#10;YxVFNtJFnoFttdgqFZV6QxkRQb1gAA7IBJcE/aRSulj3UiztVVAEmrrX2LVxVaW6pVgMbj/wKO1Q&#10;NuimGogDCMJgjuDRg63CVtM6ncCzxhj4FesM1hSGcEgEF0XuOKZspcue0VCl+WHcfgUHAG+YrYNi&#10;5cY7WH3bgRxFHV1wN+wqN3/x6zZsMgRmdoBO4xA6uKs2dvcKi+pTb9pUc/nuKCX6LTb7K+xpxJd5&#10;YESwPIntVzpUDWrU3lCM52714x/nQtF7TvLOhAOU/wBYojMW1NuHUplUBgR4p2NV2hU2n0xG4bt2&#10;27LKgggMpyY4xXlZP5a7+sxurGCdpE/6issrJ0n9MEspjMt8eKxeXZavMoO9SCV8TzTKJFshqOqA&#10;bheUgwIJjsaT1W5VkcoRtmQxnt+KO9prt28EXqgHco5AyYpLVXg0PsyeNxmBSckto/0+CR6nZLik&#10;icLwppssr3U2XOmIqr0YYIyMW2MZYzumnFsuHshMMrGLbYG0Un7t+gb/AENu6XnUWmGZ6DPSBQLd&#10;s3dkggAnCnB21FrrIkgbSHAO0cDwKfAtSYEgkbYlSB80yLTQtt2Tt27d5UYGFznsKG9i5CbASqHb&#10;I4zRNFq7Fq9C6bcj5AJ6T+TRA8oZDWlJkKp3RHNWGnx2LW7YcjYigriI5/vTF7SWktuWLC7tO0Fc&#10;TWNRdtLs9t4IM7h5alTevKW6nLAR0gcfPzVhpjluwwRYJeFDEjBihX1e61oAAIvYYJB7GKL72oKN&#10;0gAQS37mLCkbi3ZMOGJAO/8Aw/0FEgJMb1CXFZ9wwxWYyQOMRUfbFoQ10sA0zzHgGvX/AHFaU44n&#10;dG6B2oZsI7WCAeqWfsMVYKZO1bd3kgsrSsjhie1GOmsoSoUFvtEmQfml7rWza1GGBHBH/jmoIGa3&#10;tMKF6sjJ3cLVMm4csbRslUUqSJA58GjJYW272rmxQW3K5kLVcNyXLCG42xzynnxVhpC1225XcdwZ&#10;OR28A0KCTETbUq4MwvKgxK+R8Vm0sM+9yihekTEeJI80SyCoUuylmhVG6SIo66ckFBcRQwJ/xCKY&#10;kLkxazFu2BJcuIaPI7U+mlU25a6N2wESe3wKHcsi44RbiofuJnBX8efmjkubcjBA3LiZC9qLkWpK&#10;+Tyrcy67cyGB5UDvTFoBtNeO2VERuHnGKXG131Buq1oC2doAgljyKf8ATLDncA5UARsMTNHbJHa3&#10;2V99bqG2irL7YlsiPg1XqAFdbe5XBhZM47xFbBrtC9xIS5hVyEEHGYmlLVs3BaPUVOQoHVjsaNSB&#10;nFp9idhblu2N0/dt2RMzW/8AopUpta0LpQ4QCQVPMfg1qunsgm8L1whRLGBEN2EirHSXlsPpW6yp&#10;6brJneJyKxa3B92DRq0mX7UlI1L+Jn0qQX1VtNrAruXndNcQZQpddnTy35FfYHq9pdRpdRaJYozw&#10;JYRjtNfLf1B6adFqmVY6rkEZNc3Q5v8A72/8Hp8GRNFMqKYMRv71kK1sw5BaJxnaKGVfaVLqu04B&#10;OTR7bSOJL9NdSjRZhiEKsT8gioqoLN1guY6QJ/tRxbKlFHBMZqLqQdqtuCTujHNQjQCbNpyH5Ez3&#10;ifNQJYgrkgRg+KLd9pCJMmYyPPmsMYCxbB5DMTww4q7AcSa2g7FhbKhcAExtio2NiEwGE4ntPxU3&#10;DFpdS/kDFLEzx/djIqyUM7yuxmXEcdjRfeuBXK29nSIAzINV8NhUJIJjmaZRyLg2kkTAB4xyapsm&#10;1nlBO8sTI4mog7glvlmyYFem2C53d8HyakylbKgghgSS3c1VgmJKOgjDMRmhMrEbiAXkBpxA7UV1&#10;LW8BiORNDALq5c7j+O1Wg4xYO+Ajx7kTg471kMyKyhpgiWPJphrRgBYMtP4nzQ0UkZTIOe81GgEm&#10;FWFuK3PBEYBork7g6HdvPBPFTErsdiuwCDJyaBZZbtwlUZEmWkcUlouPARwWW42wBSMCftPmvKGu&#10;m7F7gAATGahCklo2gkjOJ+a8bZhekAkEAkzVoagixAlQW+01K3bOUdt24xA4WoGQuGkfvoJFvY5D&#10;wXbIiZiiLGm90gDErOYkAVJL6rdUPyQdo5BJ7mse8u62VtMQYLg4qK+4rXekLBlZ7Kaplchl3J7I&#10;5bgAmJnzRS1u5ccFgYwZE/2pHoIfcGtksJMf2qS6gJ7apYnG2Tgmh5LGrSW1ZyylUjsZzR15JGJE&#10;SeQBSpaGCohAbnvA+Jp0gDcIO6eov3AoJDIVR5THuO10qIECOBVhYcXCpkwARVcoKk5LTEAcRUze&#10;KMhkhpafgGhD3lujWRaKqoPVBDYquu37aAOV6VOO/wDShXr0zcV5DNtWeD+aIrEDaIZcSw7E1VNF&#10;74tondvCW2ErJBxB57V67YVyIJYHtxkeaHcW2D7du3t3Z3kzMVgBrrDiOOmomw2kNWkHsgwQ8kwT&#10;2HMUNbyuv3EKP9a8NXbC3GVScEAtyaH79oqNqM+0CewFEmLcOuRq9dMMpulmgNIwB8VJgwU7nIZo&#10;MHt+KFbcGA0sCpBHgDighFkqHOWgFuRUZb6Q5aNpAw3Lz27zXrL2lullmNoBU5BPxQbVqL1wpAWI&#10;85Hei7lVVLQYwNpx+KoJy4Ky4VZrpaB18cRQrNq2x9yeOV455/FWdgW2uPB5aOrhTHaqwKzQEcI2&#10;7pJ4YUwzUMjRLbaPbLd+cAVg20toI+4zHcEUYNbS0XYlRMcSagxKTtJkDeCew8VC0KCVVboxBAC9&#10;8+aI9xgMMTJJC0VG3sXmSyCSwGD5pRtgMKCXJgAVTYaD390WwVBTIBnv4NSVm3IoECQSAJmoWrVt&#10;327cDkHsaKGaGKSCDAWJDbaENBCxG/aSsmMjvUtTcV94+0LExiaiLRuGCW3cjzjkUNmaAsG3mDIz&#10;VBchFKo5RcqwzBg/kVFGkBfblRkbjP8AU1h7rOt5nEBenA5NHdrTizZWVLYDHEAc1KB6TAO/tOyq&#10;MMIJ52zUTeUkIDuDCGI4qRvgKJDHadvHIFLIx2XGcCOQBzH5qA/cQze9tX3KoAmMYmm7Kt7oIuLE&#10;AAsMCkdxBXghssxP2/ijkgvuDHC8nMiiIpIt1UslxVfcoYSf+KFqzYN4DZG3J/BpfTMCVYfMKDAb&#10;5rFh7hywE74Ytk0PNjd6oVvqHdhsIKckGMGoaWy7M67C23qIOTtpl0W4zpvkA4PxUxpGR1IWIEkq&#10;eR4o7Qog1y4bY2qoBMgTP9qw4U7AJXjJ8ipiwT7gQkiN2ckfioW3F7cCwAYgAsOPk1VoETvXfeLq&#10;oKS0gfioC8xtqUbawJWSJn8US/7tsuXNsnsV7gVWi8v3GSo7HuaZFJgXRLd7VtAZd5/O2n7W2Xdg&#10;0iARFIe6HckAITEAUy9hjdKi707TB80VItNsNZKurYKuCQIFGt6guFU2juiSWxH4pQW3IVXeN3eM&#10;tFOdDK8sNsAdXJqD0gFxQmwEBjBzmf61Z6S8XuELuBCwD5oRe5cdQGRnC7oGIUUsrk7GAKDkQaGU&#10;bKfHNlqlwEMz5Ldwe4pmxdQOZunebcwyyta7c90C0H2kbjEeam1/qTJFxWyZgEGs7wId/U2ugmqu&#10;3HDFbIZicZwPNVwCh9iHqcn7uKcdnZ+m6MTtn5pF2tlIJnsvkHvWjH+KoyZG27BgW3ZRtZZPK54p&#10;p7v2KYdGIHiKEvQbZ2khB9oPY15HBQrO3Mp3IomwItjT5JVrZjz5HiobAH2hQoH9v6VO8m/4xMz3&#10;71K436dswYIqrLF1IREQxgmfyaGgtAvD7i3Pj81O0TtvsEBWAeozFRRUJVrZC/7CjTAknZi6bbbt&#10;iXAQogkyJpbWEoydbEcGBTLJuUyQQQSF/wB6CydhE8uRU4B5MbVZwYG2ZJ74rzLuS6ydQ7Ke1eu2&#10;We1uBgk0F2Nv2SpyDtZRVFpszatIQw9wrBziKYazs3jcuRhB3pP2mUquwhQxJJM1O5eClQftXjw1&#10;CxkWjzLItLbYbcM0Yg+JqBPUp9wNODPaiu7EFQm1SZHTXn/cYEL9p21CSoDqFOYcwM7QKiEOxSzY&#10;U4nkzWQzEqAeqiW7i7SfbIubyWMSKsU4h9Pt4NsK23FMtZVbf6k7mwkeaV1TuhtbSHMeOBRPdO7e&#10;WXpHS3iaOgkvkC+90KqhPAJmJNOC8yNhh8DxS4v+zgLM5bvzULxG4kkbe2c1bJwOpfKXH3S3uYMH&#10;Eil2F09Vtwp3SDOSBUX3ouGG04jxS7DqhkP5AjFC5MtBnZ2lpSTAYVFVQ3E3XGIAxGaXS4Aqqy53&#10;EA8QKJde3KorFumJ/wDehIQDqxWCWljOIMUGCu9RJ7HvFGa8gtWQVKhZ4yWPaahdZEKusAkcTJFW&#10;TajDBFTO6ABMeahbV2AggjkfIrNi6pBDkw4Jx2NEsuJTc2QMY7VfILSB3lQSTbLAgbY4WoojLcDK&#10;QGKwVbiK8XEXOnCnM8E/FDuEMsCCRmaIBmAFuBYuRydoxFGa1aeHZSu37fJrKWbh6IBLZC+BTGm0&#10;qFOoEYOzHT/WroqLV1YH3ilyxvLBSSaO2sYoSCN34iKHbEt0oYt9ycTUnUllIYMDkxzQSCpDW9yA&#10;pklYnaJGaiLiEXB7YmTnvFLgXEHSQSDIjE0QM36pnafPk0AUQaqXNvMhgQQeKkiG2x4PwaEd0p+p&#10;Aj7fmhWmYbzcUFjjHFQamFtCXwdp2klj3+KAlxXbbtUArlhRGDYUYA/cRJzS6v7d3pBIB5YVQaY2&#10;rIAlzcYSQV55xNTZ4tIyMpg8tzHxS6XUIMtCtMjtFTLoVygwYTb3oS0DgbR7ZAiWk0djbIUASGOD&#10;HNZDW3KqR1sv9BULxCPstuD5qFNIDcdGg4DI0KD3rHUkutsFsgzXv0rcMSzEN0yMyKhetNuV8ktJ&#10;8TRWA0CWdjGIyJ3DimLW8P1ARGCKAmoAtnmF+Jmp7o2K1uWOQxMD+1SyJE0NwNuHCyFOJM9qxbd1&#10;WSpZY6gD3qVmOpoUxKlpmlnZ0DLvG1s7R+6omRxD2L1u1Mg8mGNDldrhuRkAHkUZJQ21NtS0SxkC&#10;BSSr7cnBAMhu9RsiTRARlQf25bjmrv0fQB3mJXA/pVbpLX8xcKWwWdpLYxXZPpn0RilgLtllBPyK&#10;y6rUfbj3TN2h0j1GRJeuy++mPppjZT9MlRlh5nivpX6S+l1W5ZZbftlhtzkmeDWu/S30pcUuCoD8&#10;7C0R8T4NfQX016QfZQ2iWIAUgN1oR2rzOWbyT7Ppmg0cMGNcU67L30X0q0LyC3bJCgmdx44n8zX0&#10;F9PeidW02Sq21Ui5HUpOeK559K6FGbclhmW4wTc/TtI7yK7p6RaBtfc4OQSgkwexHeuv47TU5Wjl&#10;+S1jlNClu2bNxyCNoEbm6i35FbV6SvtWwFYb8lSnA8xNUl7RE3FgbYWGkbWPzUjfuWFQNafHMr/b&#10;JrtY04s4mT/c6ZfDc10IXDQMBWn8z4NbAbQtWXUqAWrSdMVXVLu6CSCCMmPmK3GzdQ2cMss5IJO4&#10;kCt8M6mjDkwSh6FPfa1dTZYK7hJgyDHen7At3gxuhxEneMyTVa2pKoqiAisYC81TNrnO44ndMSeP&#10;nxSnlUBkcLlRsr3Ue0FYKSDjMlgOZrX306XWubAg34/FIXPVRfx7hKN0TAALDtQf51WFv3LfScAq&#10;NsbeSaTLUxNWPSMstG7b0HvZAYBTxt7mrdNVcNsDpbJ44gVq+r9YRd4TLACYAmTwRWbnrrbHuBzw&#10;JCqO3fFA9Uq7GLRu1wWd57zWzEJBnf3/AAalo9O13UI4bcYgx9v9qptRrzqQP09mxQxHma3XQ2Us&#10;+ywRAYB29urk0GG8kgs7+3AMnp6+4GUMyAZETVlY0xRiAQwTsBj/AD70R9RZXaGuES2GXyO0UO56&#10;gUe0rkkAmCggE9prpwhCK5Rwck5yHH9MUKbhgPIPElhVRqrdm0dzN8ycGfmm9X6s224MkuftJggC&#10;tQ9T17FHUOTiQT+2aw6qcVF8HT0OGcpJ2Ueut2me69shg7bhLZB8U7odHcW4q2l2C4ZPYn8TWi39&#10;fetXr4VtxCCFC5/v4rb/AKSu3n1Nj/whtu6VnzBrhwyKU6o7+TG4wb+Edc9O9OYacFbKtcwIJkFR&#10;4FeOkRVJDAMWncewP7a2TQP71sMGk9u2f+BVfqFsvuRW3Q4O2Ofx8V6RYYrGmkeRepk8v+SiRFcc&#10;Ee6d0jBgY2mvfyjXVWF22tkAjkR3p25YFvaQ0t1QBjg96ptVrSrXIBKvA2jA/IrnTdHVhb6E9Rav&#10;C4pLzCwMZ2/FG0A22WtoikgzuXn+1QbUTctoG9sPlonJHzQjcRTaIJAkrAXq/NZ06do0U2qY6dTu&#10;FvqGzMwJg1UaxxqG9wD7A25UED8j5p6woksl1QoJDBhj/wCPSepvOw2M7pgkKucD5HarnO0SMEnw&#10;e9NtvOG3OwBgCAAOBWzafT+1s9yQG+4KfupT0a2re0xV03Tj4Iq/1HtadbZZQGGAIJMfmtumgqsw&#10;azK7pHvY3ASgiTAUfaO1Uus06o8l1bphY/Yau7F5bjW7YEneOngyatdR6Xd9vcltMN1rWrYpI50M&#10;04M02ympS+WuMFDDcnk/JFXS661Pu22+CDmPgUvdeHxdkgwSBz8fiqPVatrAusiKnhZiT5pEpqB0&#10;IY3moc1Cm7d3lDIksI48EVrmra6SwCFdpBIXt+WpO/6m99bBNwruOYaWZvH4owa7eNzcuQwwO9Yc&#10;uWMro6OLBKFWbH6d6cl+AXCknMgRmlPVvpVWCbLaS04EgY70P0q+bF421ySseWFbVpdS90RcuQYJ&#10;G/z5A8UUFjlFpipyyY5po4/e9Gv273vIAXVQIIwfme4q1Sybw23k6thMIfuP4rdNVaXfYn9YHdt7&#10;VVXtHbDyCgaIuIvIArL9hR6RuWsc0rKGx6PcS0Q/T0hmDqJBUyBI/wAqoPWFTfcuqXQN3KyS3iuk&#10;6f06Wu9RaAWG/sCMCkL/AKcHtJ+nKkhSsd6GeJ1wgsWpW7lmu+kazb7ztO6M3IgyuYrbl9YTUDay&#10;yYDFWxM1V2/p7U7wyI25MbY5rXNVY1lslXu2t287T3j8irU5Y48oNqGWV2botlbpu+0JEjqOFK9w&#10;Pmtg0SmAZIbduPiDXJtP6oEADsQbQI75Y+KfHqT+0oRiJeRJ5IyQZ7VIaqInJo5vo6qvp9u/O1/u&#10;JbpP2x2Jqn1mmtBpSS0QqzEVrWl9duLvKtulhhTGG81frrrDMHNrYw6T4/qDTfuRmrMjxyhKiq1H&#10;p1wIxS6CLYO2VmTVf6Zp71t7d1rS7SITcJ3E1tDaa2bewKSxYsIYkAfmpen+m3v5jJ2rIUFuSKQ4&#10;fmqHLUVBplxo9JttIHCyRPyJ8mrcenW/bce2u7nGKe0+mQQEiS0eemrb2RvMMwMATE4FdbHjSODl&#10;zu20zWW9GQum9ZIySMCfFa19Qi6m4PaBV8yK6RqQhtOxJVZEg1pvrujZ0farfpiF8AUvUQVcGjR5&#10;3vjbONXtQpuLas3mFu2JLSVJjtVlp7AdwPcjOSDI+CPzUPWNCVb9REguTgGh6ToBVGCBv3zBEea4&#10;MXU3Z6zhwVFzY0r+0NjAMTLzgSuKsbGhs9LkO6qsKwkCRkiBVE+rvWJUP9zKqz48k1s3pGqVEBe4&#10;GIZoJ4z2rbhywujnajHNKwOoZUKXAAxiCoPH5iqu6yLBTaZBxHbzmtv/AJRGKuAvkxkTWueq6F9R&#10;cYBTAWIJgCfFOyCME0zVdRrrpuIrqYboVlOCOxpfT64LcvIxxIPnMYqGrCW1JZHVbY2tIgvFL2LN&#10;26V9pZVRIUmCawuck6s6ixxcR/U6y7dFsl8YXPJA5Jiq9NQq+66XirKuQwmR5q1SyWK7yyoo+2Ib&#10;NZbTFUv/AG7nggGBI/2NE1JgpxXQkzBGRt5bYATJ4J7CndLfDalusR+9BA3Be81KzYspcfemN6vz&#10;mY7tUL2jKlWUlFLEdQ7N8eKlMptM3LS3bdq27vEA7urr2k/iqfUahr15lMbXG/b3x3jtSaaprNnf&#10;JVRG+D90Y+Z/FVOpf3WdzZJO7cIwZ7UeTImuheLDyyw1N+S7K9vccQAATVPcNpBeTe5YAQBgKT80&#10;w9u77oAZNtteoxIzSZe0LhcWj9gVhHIrJN2b8VJUWul928xMCcfkBRkU+unAeV6ciSBJz3FI6ckM&#10;v6rOFhtoEH8TW5ae2Qh2q89ljGe01owLcjFqc21lBa06m9sZvuYksBAECIzVuuhRVI2KVZgBBzgd&#10;6uLPpq+4nQTtfifNXC6BmRlhUdGlJ5P9a2Y8Hyjl5dSrNYF7ZcFhSfb2cnlO8VsemZr52uqyoJyM&#10;H81V3fTfdutcYqJYFW5yO1bRpbaL7IaG3YM+fzWjFGW4yZ5wUUJrYe1DLYWSoYlOJq00xb2TubYC&#10;5yBktxTTaaGQh92c9orHtlsiB1Y5Arr44cJnGnlt8sSNuEZFG9QIngkGmbSLcdAFK9Q2kCJqbMu1&#10;0N0gc4His+0OJ2mJLTgmtMWZMnKPXLqgsGZcwJAmJ5pdbSe0VUAhCQrTUL7BxtgI20iSaSsDBubw&#10;FwrDnNM3IV9vg2IaVQtssFO0QSuT/ejW9OpCEWzI6RuHmltJFlnbIVxiDia2T0x0QN0tiJEck01V&#10;RgnaKxtJdUKLl0QoxiIqm11sDcLdxQwXhs5Pc10TVae03JksMgmCVNc/9V0qqCPaxujA/wA5qrLw&#10;XuXJruosqyEFVYJ909j5rUfWLd/3HkblI3bRxHetquQ77CrRBXOVpS5ogFUupgiACYj5Arn6jE5o&#10;9Fo8322rOZ3Uew9wn7mzPCqBQl9Qt3VNp7ZLKu5HBiJNXfrfp19kdVWBDZBgnyTWh3WDXV3XOn24&#10;JmDArg528Z6nTNZYplR9XaNAmoKQ9xlgWmyDAivzA/jL9Ivp9S1xLcrdJhSJKsvJ/Ffpp6xftNpH&#10;x7SsdgPOOzT581+f/wDGi07m+hIhgdoJmI5IIoY6qT4T7Ga/x2OenlKS5inR8X3Syi3MESd09m8U&#10;J7v6gARgChliZJrLuDdG1so2FJwCKGXdrhYQCQDx+49s10Io8KsifojaZiRu2BivJywjgzSq3Rew&#10;Tv2mCQT1UTUD3D/28gSwBzS1khNzWWYLMSIE/BmjZcZNDNnWI2wwSqkqwNOtdt7kVCyHERlfmqMB&#10;bbiJUx+YJNWqXyi3ELLDZBpbJ2XgIDCXCLEEjgU57rOlqSB7bQIxuIrXl1SkOrIWZ42hvAFNK9zf&#10;aW0MbCds4x3pLRogxvWsbm/e7ZyIiqG6quHksmQFMYj5q3tusLvstCgweMf0pXUK8rhCMgBjgTVJ&#10;jXG0akylt0NhXzuMAmp2ykljyAQQGx/SrW7pbly2pdI3NgnMxVammW7LQgCnqPHNPTtHOUHF9gAz&#10;GHLy09IP+c0SzcT3N0lMbZFHRFQsxiIgQPHk0FrG723Kk7z0wapoZGQ0rwQiOSZhsRIrBZDfJDQ2&#10;3NDtuwZ3Jl1I3eKfuXGQb2TqbER5oGNirF7KP7dxi+0t9sGcUK57iK3XlTDBhRiltfc6czgk8Aci&#10;sagAIZZix7847D5qWU0KFWUoRIKnce5ArKkBrQWCH5ZuRFQay5sgO25SYjhv71BLjC2AFIAIAJqU&#10;gGwTFci0xDbsRJEU5aHQhDgENQIIU4bnMDFEJM2t1sja0sVH3ULREwjKbiswuh27yIx2ipvNsMsg&#10;nYDzx+KGWHv5JI7QIrF5iQyFQJaZ7iKEO0MMwK9fJgmDTqXWW8LbMriMxyR5NIOeklbikxB/2NEs&#10;i7zuAZsPAkEULQVl7pbxAV1xmO8VYoXdVkbiBhuwqis3WgqWEEADMCasdM1sszBzAiZnBrNKDNmO&#10;Re+8txkfYNpUdxCxjFZtagr7W4EBXYPHBnIn80JdYHexttqQVMTIIArN1UugMJMEFoyJ8CszRoTL&#10;D+eX/vXFdCVjySSaRZJVmuLkAhW/rgV79Y2ijXQFBws/d8/kUrq2LlQU+6SR8doqkE5ENRcm3l9r&#10;pGeZ+DS6C6XVgsIELTwRQr173ty7CFiBAzJ81GBvQxiAGnOKZQpu2OygKgsxEls8g1KRL7bZEEFm&#10;bBnuRQbj7FCMQWOABwoPmsXrqrcB3lgclfOKCggbXUzbMHMIwHB+T3q90uouoNNauoRBmTHJ/NUq&#10;bbuwbZgnnCtPc04LaqylmViDBeSRPY0vJG1yMxtp9m46D1jFyy18KwwwTqmOIq/u+qB2U++IgSFO&#10;eOSe1cwVfauyAtsjIO08im3ue2xG8A3TG5Tx8GsjwqzS5So2bX+psjWravLbS52LAz8+Y5rUdVfV&#10;h0Lv2f3AOBNDvrduIoe4yupO1YzB5EUi11mYJt69kHMBgK1YsaSRnyyYvelgiNc/djb4NettKCzu&#10;HJDk9mX5oN1Vu3JQtKqNwGc1O1aNwDJ2jB8z5p5nRg2VFpUY7WJneBKkChsZmVDLEAcQPii2bl0q&#10;VE7VlT5I4xQmlCzR9kAEHMVLLK66o3Kqnb/l0mlL1u2xRekqrQxMksKsNSdyuzMSWIMcmB5qmu3A&#10;UZ5IBWPzTYCMroS1aovuqjQYgeAeaoNS25Z9wkNgVZ3QgJ3FtsEgL5qqvuSQy/t7n5rVjMs5Fa5w&#10;MfmmETEFxPmhldxYzMU1ooNxZUwMH8GnSdKxKVstfT7RUIScASJNbLp7ZCExIUYY8NPFVOl0+CFE&#10;lR/vxWxCxvSY+OnIX8iuLqZ2ztaXHtSCoibXIlp6I7EnGJrZ/TPS/eNtRYaO2cdAkiqT01LbbQWA&#10;7dQkY4rpfoGhW9eVPchwvbMq3YfNP0OFzml/kR5Cf4ft8Fl6B6Q1xQ+wwyNNwRA8f0Fdk9D+mmDj&#10;fda80KwQCA0+PzQ/p/6WDWrBS6cEcpgEZgCupn0q7asNct30ZFIUBRPA819A0enjGMWzyGaNyp3a&#10;Ofayw9tirIRbII55PPHxWo3GtxKjYcmV56czW/61LiNta0jKWIa8JMEjP96576l/2nCvd2mWZkUD&#10;aJxNYPN5tmNpM7nhsEPu8rpHI/qvV3btxIV1LpMz4EVyXVtcDupJX/FH7j5rpH1HrhfcMLuxXk7e&#10;xjH9K5XqnAIYWsdzOZrwye6To7uaSVMp9SxZ2DTK8EHBpVEILOWk+Jo19d5FzO4ZIjBqKWW3q5gG&#10;MA10ocRRyJq5M81tCrPuBHcHMGogdK73KhOPH9aNbbrINshSO3kUC5cUNc6YBwZokBRLfdRllF2A&#10;YIyTWW2W87gMbiOZBoFsMs7G3naP6ChuvUgMECcGrKFLrXA4APE8fNLu/IEf1or3QGnbmKCi557T&#10;WmNULasJbJGdvx4qxs3DvuLJ6RMzNJrb3JMyRk/ip2lBuAJxJqWgHdG+eh6cvbXqiQVJ8d6+hvot&#10;bVjShveB3lZbxu8DyIivnz0PqAUTtYd+5ru30Zea4NPYCliCqwuVhuZmtsMaqP7ZlxZu2/XR1jQ/&#10;T+s1zF7Vg+4GLA8j8QP8jVPrfobUWPeDW7jRLxxtnkn4r7C+kfp+zo9EHvoFIUQi4nHAjIFI+uto&#10;7g6LRCmCrEiDPE+aPPpbj8HWjKf4ys/KX6r9FbT3JAH/AHGlYg8960q1o5uge2Z5BU4mvsz+LH03&#10;pdUNXdCkEMdhAxA54r5cs6XOTt5IjkRXGnLZKSFwwuT/ALWW/onuWHRDbLIGVjB5FfS30X9QfyqX&#10;rIu7gQNiTBLnkmuBaPTMRYQW/uWUE4j5q8saz2NzIB7h6A0E8cmabiypSUgFp9sm/a6Ppv1L1gam&#10;yWWLayP/AKkcGO1X309p7Jsvfuud2JleZOEH5mTXzhp/WhZFlhfaJhSpn+wPiu3/AE36jqD6W6qF&#10;uSzLk/duMlzPEmuL9UeRzLTbcaat02j0301hw5dUnmp7VdC/rV9bDXU2ILX+FsbSxkgnutcW+o9D&#10;Zv8AXZRFuKDvCr94BxA+BXWvWPT3L3H23CzS2RuUg5YkNXNPXLS6KzdZw9tdrBHCzJGY/wBq+deO&#10;wZseWM05KUpWe98lk0+bC4NRqMTjC+rXNO7iSwXdzgqfP5q69K9X1epvWke4ASABuwWB8Vz71fWX&#10;TqZJOV5bknwYqPpvqR6dzEOBgjgV9d0c3UGz4xr5NSaT9n2p9F+pWLN6zge8HKPc/aqAAkV2RtUn&#10;t2BsaLl0sHJ2pnIOPmvh36V+onQq+5txbcYaYivqL6W+qbmuSyxZ3ElRIiZ7iu1p3Hkzx1MeFfJe&#10;+oIPaLMolliySDtVieDXF/rv0N207HaxZR7OM7+9fWvp/ob+wr7lbeTuF3v3Kx2rn31N6VY1WpdX&#10;hLi296oZCiOxjE0nNppfk0bsWarU+mfnb6xoEsvcRQekmVIyomM0r6Zojb1FibZn9h+T5rsn1f8A&#10;S3s6nejdCnk9UrzFJ+lfTtpri3mtwkhSScn8AVzlcW7OfqI7+YdN9G0/SmnVdLZ3II3RIGRtzNfQ&#10;H0up6gt0qSF+2ChAyTXK/Q/TWtMrrY6LYw6/HMiurehWLVtkX2jvDDco7giRx3rpYKfI6eJ7I/o2&#10;bVo157Y90Dn29vkCc1zX1fTzc1KpcD3EQFCBx/5E/FdTCPcd/wBpR1PQuN0ZyaRb6ebUK021sjZK&#10;7hOGxB+TTZRsmnfpHz3qtBfCNNyWB2g+e5Y/NM6S7fRV3bAMmd2Y/HnxXRPXfo+bNw20LBQJgf8A&#10;bI4/Nc21emGkcqzbobay8QWGc8/isdNWzSsqdpm+aL1i3YW3b3qsqoAbgr8irex9bWdPZXrKLMPM&#10;MXBOYAr5/wBX6vcRiASgttBA7CIz5rTvUPqlrDK6XDvAIDHAK/gV0cTSSdsytrt1x7Puj0T600qX&#10;0D3Nrt1WwY+0iBIH+lbm3q1l2s7JfLDdcMzHMDyK+AfSfrQC9ad42Fcls4+PFfQ3o31fs09lXtXL&#10;gQbwzGdo4JEcmnxzxuqM6VyZuvq3qDXlsKUtpKEEvPVJ6d1fPX17YN8XCr5wBc4UgYruWo1QuWVf&#10;c7oX2qdkE7swfgea5L9R2QbN3ekSpLD9rSe3zWbUN90bZOThX7Pkz1iy4uOAjQbhDE8Vpw0c3gEu&#10;Er3Ndd+oPRHRjLfcxwPmqD0z0a45m1bXo85LGa5UlduxUkrSpkvp7TBbtkY2Bvv819JemaUWouNq&#10;ImzK+HJzkdhXNfQPSBtV4Aacgr2Xmu2eg+mEkXNqNvRWO4YUg/5fFdLSuoIxvA05ce7H3vMP5cXE&#10;RdyrKJmG7keBFaB6iAP5gp+ojGUBnC7oxXbbn06oFoOPeQ7gQFDFWNIan+Hmu1aqdPo3PAttblBE&#10;9z4JpuV3FpDMctsk2z5114Vy6YZS0bwuWHmjaGyuju3Et3A74HEBTXRfV/4a+qW3Lmy/trKAqQCc&#10;5xWit6Vq9NdDPYZNrbGk5K8CubOTj3wbtPKOWVR7Ogeh64pJa2t0FG74G07a6foPV7dqE/mTMAkq&#10;s4+P96+eNP6uLVyNy4BbqESq8g0N/q19MweYuLJPaA2YWK1aVx4bYvURlymfa/8A8mCWkVLV0RdL&#10;mYkqOw/NbR6Z6pbvSTfmELALnqP+P/ivgnQfX167sF64ZUAW34MV0v0L68u++St4wpIafgSWB+a7&#10;UM0I1SOSnkUk3Jbf2fSvqkXbKEMybiVYYyPgeK4J9S2nGk1AIkM7jafHP963hfq0amyyKhWTvOzj&#10;iCTHY1pXrbzbvPaECQRJlpfnnM+KmZXF2jpxnHY1frs+dvXrDW2vvuIf2xDQAN3++Oa496ozj3lA&#10;BAgsTgifEV3f6psq+4r3YQDkuZg1w/1bQOLsEdPEjM1xM0FG2iR55fwaQ2qdbpXgk8fFdG+nNVfd&#10;C2ZBP4gVqy+iO7yEkHB/5roHovpjWxbS2CQFDEjjwazY5uzJJPdwbt6bcDsoKbQxCwTIB/w0V7jA&#10;KqqOSxkSZIiPxFC/k2ttvlz7ZBB7f5dzSGqdVGxrbMGXdMwRnNbpS4JBSTK9lbeS9mRAAz24its9&#10;H0rWEADgANtKvkMeZA+BWtNo33anaDPjxI7GrTRXmsISbTFgwQE9iRkkVklI2Y421wdDuhEsl4AR&#10;gsscsDWuam9cVb+ntmYgsDlYPBDfNOPft37Ks15FNtNxCmSx8CODWv8AqvqNs+yoYRtHwfmaZjlf&#10;CNWo0r23Yp6jbUbBv2A5VQJZZ5JPeaoXt27akzJP7j2FCvesjcN6qiiRC/uAxDGo2NTdd1aJAXJi&#10;QI4FJyRumczGpJyRnVR+oFLKcHbwGPb+9aT6zcCfqfdcPjtFbpddAHuEqHkCDn8AGtF9TW+LbKLZ&#10;BGf6GsuSDuLN0ZfhJGmavVSg6BzJqrbUHrBJIIq11FgrJAGRkdxVaukJdRBmOKtUAhxLlxkXqgBY&#10;M0Wy1tDcZhIjqHJNZXRi2VLqSS3HentPYRXJJGwDP5q6AlIN6fpv5i4GYAgQwHHFbeLIf20faAU6&#10;c5B7SfFUNkbpRtq56gBg1sJ0YIsK1yUYgc8Aeava0yoLdboqLizdO2RPHfiqvX6cKoWAWQglu5nz&#10;Wy32AN0NsFsNmAZxxBrXNXrVtpdUL7nBU/Hg1bbGLpoobqMrLABySRTmn2jIMgngjFI3mChVB+Y5&#10;IntNNWpCH3BCsPGFoKKhHksnF9WC8kAbh2+KqG1BBdiwBJ4jNPl96ICwjcOucADzSTKWYuQHWJb4&#10;qhkolJcfcWVySSaasoWDGT8Vm7ayOmQciBxTliwUypltsr4irJYxpLOcDcfn9s+a2Oz6b7ly2wUD&#10;bwV4b5NJ6K6R1BQNwAgH55rePTt/QGQJhwxAGBzQKN2HDlGo3LK7mchVjAB6hPmk7lgJA2723bge&#10;1bRqLKMLykKwDDbs4INa/rYtjLkHaTEceK0LGkhbjbZQhLYuuwRXXgkf4qXcuLobuSDt70FiowDt&#10;kTB5Jod1mWQW7CKU0SKRi8bhLh2geBwKmu13QEkgHt3FAVkIcFySRzR0DkdKBVEAfM1TL4+QyFZz&#10;Ilsc9qe0pMbRthpye8VVjpJ3NthtpB5NWXVCnfgCcUtoYpBVYvaXeEjxERUuv/Hb/vWFtByUNwiQ&#10;GI7HtWf/AEe5/wCNWDuOus7Qd1tfbKdJBng1i50o7JcYtdJGcmPFDuK1sss9ET+AanZsXGwlxTIg&#10;ORHHet208R+Qv7Yt2hcue4GRYJHePz3qBuqekW8m2WMj+2Ka1d0+1aUqboVoZiNpBGINLDVvdBwF&#10;CLEqMGex+aTNBY51wMM6qiH3XO0AtHMeaY0t5dSpa2VLRtBJIn8mqk3hNnpzyG5iKOjsrADAIiQI&#10;EmgSHfcLdneBb3EKCJKjnwaWvOruVFuTkSv7YFYXWJbaJZ44G3gznNLG8feu+2WIgAg4H5oyKdMW&#10;a44XcQ5CsAbTEHPkUjqlCBmYne7Akdxu7fimNQP1fcKb1kE9iBQb94JedSBeVjOzjavj+lA0FGbZ&#10;kC9bI9u0C/DEDMD81h4BEmRv2gZBI5Jms2ygDXGYkCQADGSMH8VFLK2UtK9/qJkd5ihQbGw21QN3&#10;6icDEFab0tw+80rDbeuVHLfnsaR0xRGdRbV4grOCRVtp1Ls5LjfcILMOIXlRTOgI2xHWXUZXkkKe&#10;j8kdhVQllcw25RlgB5MRT991F3cLh2KYAIjfnmhlkGxSShUSfx2FUy02iuue5fFxSGAyFESR5mmL&#10;bF7RdEy5AM+FrLXkvJaAftyMGje0E2eG6mnsaiQzcmeS4S6k9CzJB/5qxVVWwxUwS0EATtBoCO3s&#10;qhQuxfEDAUdzQrJ227nXCKQCezA9qoTKKvsK6NKwIQiQyf6GnLN8s/tXLgIuRgDMDxSwKcqG2Bdu&#10;zO05xFNI1xEVRZAYbozO09o8ULFOHy0LarU2ujoZQFK8TSIC3LjbjKlBmPtYVZXbUMzKd5SAdmYB&#10;oIayYVSQX++QTuC+aJMXuSfKBWLKGWBEhsGIyB5+aeRkUy53MwyftyM7TS5SWVlJCsv5iPNNutwI&#10;1zYo9uNpJ5J5o0Wpr4Fzctk3A6EyRCCRt/B81O0EV2AuDq6Rn/DipXbbh7QYqQBvI7g1nULLWztg&#10;7oIHABqmNTQS5Ya6r4KbGCkVV3bafpsyHYgMwYGK2HT3WS5cQYJjESCRVXqLSPcZZhS0sCSRQNsZ&#10;+JVWXt3LnVc2NExkhfFYssUN3daSS3SIj4kfNDdLcAOgEdlHYePzRHAZUBUjuJGTBjMVaYqQfSWt&#10;guorhlJDQeBFNpeRNt0CYdrakTlj8UvbOwDG0IvB+15PFOKtge/0MquwIU4jFEuSKCQxb0s2XARY&#10;CyxmCT4pOydtvrvRJUt2HxTHt6d7FqbjW2YmQMkivG0biohyouQcf2B/FEM4+Qmma3fVkV8KTE4w&#10;OKrVKLbTA/UkMfAq22+2gS68RAOBwfmk9Ulu3dc+2YA4HaOGirYuTfHIgB7IWGj/AABTjP7pp5Xa&#10;6+xrIClgoPBkjkVM3FuGFUe2WCyvTK/HisretW7gLgOAxNsTJUDEGhAUrZXPbtyxe8cEDqEH+kc1&#10;sNkXPtJZgiT7giCfNVt1ilxy5TYCCCRye8irPRxcN7bdWMifz8UUErGpcMR1On9jAuAIQxhRJz2q&#10;v02qZblgheplI3ARI+audSQMEkIrSO2aXXRMzhPdG6CROPuqSQEi0saohG3kFQASD3Jpi3preoDw&#10;glSBBxIP/FVRtBbdmGEP9+0Z3TTyahfeRSSIWbhnhicRS49oFT5ofvenoqWjaUbSmLcYKzjNV+o0&#10;5W+QWUkngZ2GrW8btx1bcIuHYOwWMwB4FVPstbZtt5ZYSdo6h8Vrc0Z5aZ8P9mEuC3cuMLC7iQPJ&#10;mo3b25SoCsRjcx27j4xQTFsgloUgFgZIxRWS2W2/y5IKt0gjBHcmgsalSZO+LeoNvqTr4k8Rk1Sa&#10;ku2CoCmZAyasdNcAFoKuYlUGTjkGoXRIV16BDFgMkL80jLHcg1KimYC5b2WpUJ90ZMU3aW9dtIJ2&#10;P2zJIpn+RL29qowDJt90YkziaHcslLouuoCqu0kdm81m+20Wna6BG7d2hlG1RzOcim7IuqjEksjd&#10;iM4ztFQZCoa6trmGnkY7RXrzM62mZSoJLgSZU1pxoCVocQJbtBQwRQwZC2JB5n8GmbDwyPc6lXdh&#10;RJH5NVtlrdyfdyd42FpHFWJbe2x0wzfcnSpVfmrYyP8AAJrRZXkSqoSx/dnIH5isBFYq43AMpgnA&#10;ZuxNRS20+49p4Lfp+WUYmptZDo0KWKguRx+RVWRo9sKXBIkBQGzMHxQlLpDbFRNxA/xFj4ptQ7Iw&#10;s2wBKkzO78GoX9MizcCMzhRHdQSeQKvcKcRdyQsMhfaxX3BBz8VMjUE27a3UlAodpkNOQDUVvWFd&#10;kVW6wSJECe81m0tlVugqyLAFtxkHvB+aKytr+AQs3DbtFoCi4GYjOKhqNKbi7hvVbjyARkx81Z2G&#10;NtB7YnkLOSzntFG9wEIlxWJMiOxQ/PY1LJ9tP0K3dEVvWkSBK5GTH4rwS4dpZZZpBKgf3NEZHe2b&#10;e24q22yJgn8TQNQpQOnugDeOlskA/Iq0V/aH0ntXAfaa3bTdCsRPBztoQe4XcLZKuZBkiPiJprTo&#10;727k7OgRIWBt5/vRHY2+SHC4UEATPmjsSRu75f21DPwUPDKeKeS2d1uyVIRUIxg9Wf7Ckbt+dmGM&#10;gDiCoOf7U5ZvO6Ejknk8LPINVYeLC5MJphcvW4uWiALmWwQAvBmrLRhQ13faUbmCqRyY7fE0tYuq&#10;WM/axliuAAp7+aaF2yTc27iuwSrKQCO4FHdoJYHCXKHHs2WtalCd23DKMEVq+rubfbSyhRQhIJBE&#10;gZaSK2BWP2lQVaWDAzC26QFtTcCuwXTlTmCzZM5HzVxsDN0qMW7xt3Lb2iYZN6ByComhqWFvVkAs&#10;zqRtXprHtWydJZ3tbKPjad0g5iKat3gR7gxt3KVGIjkmisTtt02wmgvrqF65MWwoBjECtD/iJoJR&#10;LqEdNsEkc48mtxF0qQYlWtgyg+8sZA+Kj69p0vabUMW3MLcssTk/FcTVx+3mjNL2dfQ59qppuuT5&#10;us7SMjc4gz+aI0AwBBJ44z8UW7bS3dKAGAOOJ/NZBVw2FEEECuipHo1NNJ/JGWIQMoYgz/U0QEKW&#10;C8kxMc1daXSubUjbJaBPIIpq5obTJbJSWyZmADVbw9r4NQS0QrZ6pmTxNDuo6e4++AyDjiaudZpV&#10;sscZImPAqrv2mGOBjBPeiUiUDLMwRt5lgIHaK9DJbMgPPM1G4/8A3A3CtAii3MCRkxAP+1EUD5ko&#10;AoVeDwRFHd12WzDBlGPBoa7iGZyOe2YjtUy1wqWB3f4s4qA8kFvs3S4lpHxFEVGVmY5ALSecVK9a&#10;a6ltiQTIGOAKwFYqLIQjaCNwODUKsXJWUDM+VkZwaYRmADK+35OIBqIuNtVSpJwGgYgVIMNmQxZl&#10;gHsBVINNBrYuG2p3AMcMeJqBLkXZfa5xipFC79CwuBuJr197Nwjeg+3DAEZqyNgLRtBGlI2jJGYN&#10;TDswR1ujsJ/5rA1QW1BUBZ6hE7jQCTbLR1QgJj5oWgBlrZSZO7t8iaxhRFvqiQQcVLTsIUE55Ecm&#10;pLdQloAaB9xoB8IEWcWijIAQ6D+/ivMBbKwYAORGCT4qSvbFtQphgJNDuEqiP5kbieBVkCzeBVgm&#10;7qmWMBqyLpc7N/3ENt7UB/bdbYDGZhJmmbKBvcZ2CxiPj4qiEeqZYl5woPamw7S0IFJHYzkUuUKd&#10;gQRIziK8hHtLvcsYnjihYFk7au21VAbbnd2I8UZepVLsW3H7T2FLE7wttT90FoxREcC2bhcg7oWc&#10;QKFobDobS9cRhjO2BP2gVAu6bnAwwgDmTULTrcZS46iSRtyAB3ihb720wxYEYxFCWlZMMDsMiANw&#10;BpuxZN9UAUnEkHBP4ilksnZbO3mIzW0em+lAmVvLIPHx3ockqRIR/Lsx6do0uFVkKVJAnMimn9Ha&#10;zDgTjPlh8xW0f+krtQC3gIx5j8/1oio0R7mwqn24wo8VkeX9nQWM5nqNILftKVKwSc95zUGu2m6y&#10;W3Aw3gAeIrcfUtMIF3epJMMwJ3CfNaYT7PR1QZAY8GtGOVrszzjTo8xlHcfY2MYijWA6m2UkkA8+&#10;KVDLuTIA2y5XIBp+0biktuweB8HxRi9hgXrYCYBMcN57xXt9oRkAYJU4r1nUXEBOxQvC4zFKWluk&#10;WusbTuOe9EkCw92428LLMIzAGfmaFqQ7rEBUXE8mKxpybR2iFkEkOcA8wKKybrV2TMD9QHIznFGL&#10;F3e7dayVJW3gEMZDRRrqxKKJkkYPntUbNy0+xgQECkCe5pZ7ptqQ6mSsqF5J8mqIkgjMyCbgUNG3&#10;oqTW1BC7SCq7oGDFJph4Kk4+4nHkxTDD22DKZJXJJ4HgULDVBbe644ActsG7pxI+axdcs4drUKCQ&#10;TMQTUbq+2Q0bSyR/SiXx7htdIiQCF7iqIrDBoQFUICSPBzUHdy0BQxEjq7TQbmoFkG39yk5JGaIy&#10;QW3g5GCcRRKhm5hSzdEw6qMCc0Zl3oQz7UUkLjqpGyEZbW6+GGTBEEkUba5Qi6QWLiPioV2Tu2/e&#10;R7jgbbYCqrHn5pdZS4FWNp/d4plQvWuyIOGOcfE0dthAKXIg7ccE1VkUUVaWggusxBg8HzNEW4HA&#10;i0d26iW2VmMncFWZPdh3FZZmeW3bQrA9NRk2fsaRiwUBNuTE5gVAi1ACqNzAksTIxU11LJcRd4Zg&#10;CHUYP96Cy79gVdqkkkRIzwKomwNetuoC7QZb7iO9RYe2kpaKnd1ZpjS+7bJAHuJkkzwT4pQIPbug&#10;XoJyobus1Vk2j637Vt7am8FJtypJ4Hg1WO9uSm/dtzHY1hrRLSrJMYkcxUmW4Fd1tqGdRLDMVYIs&#10;NsEqgA3YHNCTTlpRRvIE+J+KIbtx1KxEL0kDme9ImVUEXn3MNpHMEd6JMXt/QbYF27hJ4kcimLDs&#10;2MRbMqPxzQ9Sr3VtiDO0hie/g1LTlluiFAAUAnyaKy4qvRYNt3rcMXN4zOImisALiyVM5VQJg9xS&#10;hdLjJkqobcR2g1OXBRlBWWIk4wKg5Mmy2/dYYG7EMcD4pW7cuOIZlQDyOR8UzeuI4udW7OcQMfNI&#10;PkgKhlhDT8UaFzD7euLYAIG4if3US2GtAuQFLY85oSlv/lqQ3fdiY8RRfcwdswx4K4WqaF0wG0Tc&#10;lpxkRihtZm4rEEKi0zZtKS28qi7YLAcmk3FwWgJgoRBAmU81YNMEo9y4kXX3KJEL3HFHO0lDuBb9&#10;xHajXLoRvc3HjH5bvRnthLi7cA8+IqWHtYmrsZEnPb4pl0a8E/UEEc9wR5qF8FRefcGUCZGBRSzF&#10;Vi4FkS2ODUCE4a2Qi8ExP48VO4J6wEYDA85r1jcEVd0DJJPlaAzAXSpVgW4Y5EVYJH9SbYDJBPI7&#10;VA2Rks3MhgMGnFwDAC5gmodaCGEsrZB5M8GqsvaJPp22hlvCVbaAaxZX7yzxtznvT2yFJYbWIz4n&#10;tNCUb7jkhWwQdnFRMpwABDAOW3ZHYRRLGmcyptkKMhTWLNpEKBixUiJq30Ze2C0ERgMzTg0SQEo0&#10;Ht6C6bVqOJG4E4FN3tELn6SKpUw0rMihWVLo6gyFeSwwtGa9vVAW7n/xmKKkGnBmpanTvbdgEDDi&#10;fkUISyhjcIMEwnNbN6idwZrjhDhto4mMVrRD/cWALnAmq6AcKPIW2XG35VQN1YS7/wBy4UUgR00E&#10;7HNuG3Ygf1ojG50DtPPkCpZRJnZ2ZgOVz/tXltlwF5IyexqDi25YksFLwpHMUQ6VkJypAyrzVNko&#10;ytzc9kBSTJEEZrCJtZ1YMY6uo0xZdyW3ACBNeLo9ovvVSwxz2qWShJQxV9gEgyqnM1FC4Eou5eRj&#10;iKm9u2wVw5ZphmXEUBnRNyK7kDII70SRd9BmdjsbZDbMxQViC3tkOBksMRWUbehyUAg58VJDek7n&#10;3KWENQh9ikkKu5RukwBgUW6p3W9qwF5zijlNj7mQKkSRz8UOLaoh2hROCT2HxV7gJKkeeGZf0zHD&#10;RxUTptwZQYUGRFQRndIDQN/I5pvSO+59jgKCNwarTFsf9hU9v9PM5oz3h7Q6nKBiHPK7TR11W+2h&#10;9sb1BwO1B/mGC9ahS8A45nvTETYiF1Rcdh7W1YBDs0Aiqq6ih0Fu4Co8CKeD7pxIVePxzSN9yX3d&#10;iemBAigyBJJAydqoFnc5y3PFT3GUYv1Bv7iopfLukEqCZjvRkvKSW5AyuKWWCuuLm9U8EqWEHNQt&#10;lVQKLu0jucgR5ob3TjrYgEn5M1EZtnaGVRnac7vBqg0hhyylglzcCQR+KXuL0XCCxE57GpXFuFkl&#10;grSDJOBPasONjSCdzGCImgDRPYgt295JjAA5j5obMrCBhVkyBmvIfbyJaM+JmsgTJ3kMWgAePmrK&#10;aJJ7YtHcxJUf1r1q8FtoDBMduRUEcIdoZViPmQazcUe4yoBCjk1RHfoksPbCqYBk85xQiAAT7gJP&#10;JP7a9bVQWVo4JA7rS8KyuzLliBAxEVCmMJuVjB3eYoXuMy/qTIwuajeCplMEgbZodx+LhxBgCMGp&#10;RVBwzkbAqrHMcGhF2z5j8QKH7qkkgwXmOyxWfdlQGMwOZyauiB0a26CFllYqN37gaxiXTfBj7e1L&#10;3DacDYdiz35q59I06X76nbiYG4+KXOVKwoptpI336K9AvXWRvb2kxX0t9M/TttLl3ZtmepSJkCtB&#10;+kPSn1DoksJAAI7tX0p6N6VZW0lh7AnnfzJHfFeX1uoeSVH0nwughiwKWzl+zYPQ/TLtp2V06VSG&#10;uN9sdq7R6L6YAEeQggAsoz+TWvfT/plsKm8kM/T0DdKzkGa6z6ZplVshQqv9i5JC4570ei09pM16&#10;rVPlWW/p9pFR/bIW3yIHS0difNdL9KEqnJO0HeuJA/2rVtFprdsqxIUngMZ/A8Zrf9FbGJVuJEjq&#10;KmvU6ZJJHltXNtqx2zaCs/VGCZZZMmltf7hUFSWhQASIx+Knse5de0bf9N+X8Y8Vi015HMmHGSFM&#10;gDwPmujknBxqjmYlJSTs106Z7d33EumAMK/JHxHFXelvKghWAUwMDvzFNX9KLpd9j9JAWcKAfNBG&#10;mQsTbBKOAD4E8Vh2tezq/e31aE72ttj3PdAXcSNv+nFUGrv2wrb9SS0bSSJyeOKsfVNLqbCGI2BY&#10;U8x5FalqLqWgDguRk1iyyaN+FJoLasIyrFwASNoCmA3k1C9f1Nu21pgSd+D8nmKP6dqotWsTn7pG&#10;ZwKt7ultlxjIwTyG/p/vSdu5cMa3Rpty1dB1Kqxl2H254+aa0ll1t2gU3kOWhOklfBHmtju6K3vV&#10;U0zqHBLA5lTULWj3KrlQoQRbJ+6ZoFhp9k32M6B7v8wAFRwFkqcwT2PzW62b0JbR15+0EER/Wq70&#10;21buhNh29MHdAIjnNOGwbcIGJZpk847RW7DNxXBh1KU+GTW9cUOGcMU6vbJ5HxUdRfYgMm0LMlD3&#10;B5IoQQFEYxsEgtMZpcyIZIwGDEYgdsU2WebRmhp4X0T1JkzbY4YP5meJNKeoWWulrUbmuLuLTGO8&#10;1aadX6dpA2kq8/uU96XGkvO95v5mSct2gKeKy5OfZuxtRNH1eiaF23WVpCysMDHIPzW4egaO3bvW&#10;nFyTE4GE8ihDR2XB36fcuYKnMzEVYab9FxcQQYgh81mx46nuG5M+6FHQtBr7AwjkqoIIIIJJq2Rg&#10;w/QSBtBnEmucaP1K4Ga4HRSsAnmZFWen1rKrNv2M465ypFdWGsVU+DiT0f5WkbJqNMj2paSwMqCY&#10;ha0nVbFdkuqWHEjtVhqPXLR9q2pELInhZ/IrSH1is5dpOw4hon8gVg1Wphu4Z1dHpZvs3DSvc9sA&#10;gGJABo1wgLJVdy9JVaqPTvURdJDqAtxcBZExVla1S+zdYkwGnb2E0EJqSBzY5J9B3sKEtoFt/f58&#10;+ak1qw1xCTO0FVIwKmqD3NwTadmMbuaLtLBVYA22aCqiBApyEW0P6FIFuBuJHUWPFe1esCtDNHOO&#10;FA8/NVuoWWsPvBUYVlONo81WG4CyMlwGTADSwAGMU55mlQMcUZOy80N0rdts6KVDYYSGNXp9bv8A&#10;tuSjG2jEsZzFaZbLB1YJlWgQekdu/ehXljctndcLypLHgnmKqGolFNFT08WzF/1H35CqyTclpEMB&#10;SWuvl94twSlvBNRtqr3XGeAVZjyaZ1GlYLZS4gO5oYd6zublZphti0a+NMGaXm2RlViSZ70ytm+q&#10;NdNsgAgWwDn+1Huaa3aYQhkmCSZ2g8LRlvWgXc2+skKsk4jtSoqjTOdllZ0FxhuVUEuoYd8jtVoN&#10;AsEIzlFySctn/QUvpXQJdQmOqMHBq8Q2zbKFNqgEwpmSK0KKMOScrE9PpXVHtvb6BGwmBB7mrjS+&#10;n2yQbluVccgRuqotuG2ESFMBicTV3ptS13cjs4UABDGABTIUIyN0RfSWrQUC0u0NJBMnOJmq+/bZ&#10;LipI56o4x5NbHbtb0QqqmQcdpHaaC+jVrQDWsxLSMjNPnj+BGPMk+Sj9516xeyDgDM1qfqXtP7vt&#10;2wLmeK2TU+mXrbKRctkM5I854mqK5ZDKGCDcCZbsay5JOqaOjp5q7s5xds+yoPtu0W5ieZOTULFo&#10;JbKjTMzXIYjcYTwQK2T1D0xLQdQQRO+WJkz2qoF072NxmIgLsSTtPYmK481TO9jmnA2r03S27fuK&#10;VKz17l4M9q2vTWdJeW1tQr3zljHLVz2wpUE+8SmZ3Dlh2Aq503rbW/YlyxVduxB2Pc1rxZopJM5m&#10;o085NtM3q5oJ2Q4G+VA4xTWh09pZ+6U4JPata9M9QVAN1tirNCxlhW029fZIZSTA/c3BjtWuDjLl&#10;HJzYsitNBj6iyJDSrjM94/2o2k9SDwrXeqZXPiqvV6jRsrAXNoYctFVdlVtNb9tzKHAxG0Ux6lxF&#10;R0qlHpnRH9RRyOHG39vJrWvWtWchJVU5MgRNUfuZaWAkwIwaG2nulG4MGQSeKXPUuSqh2LSKMk7N&#10;I1+p3OPbuEEBi+7uozWvaq6QwDuWDnccwK2nW6Jrz7AoBc/du2kgeapL/pVy37be6jzwjrxHzXEz&#10;Qybmeo0+TGooXS0ptXw13dAgIRweRLU1pFNq2ge4qbmgk5E/ijaayrh9yMVdplukiO5o1zTW/vuB&#10;wyiRI47TFFDG+y8mWL4Lmz6tqLVtt+xgqlTsxg8GK8+tm3bQuCvJE8kZyfNUunvG0wMMxaRBgnHi&#10;KGWtt1ABVJJU5BJNa1lfyYHp43dCvqd93vK1nTldvX1NM0X00gzcfbB6omQY7GhX9OgGxL1wbhBL&#10;HP8A8altHNxD7aDaSYMwzFOTFApVKzRt/CjbdZr7bbCAEITpzxVPpdWV33FTe3IG0GDOTmldRfdb&#10;iOqQrdLburJGIFetWioVXHVAkrxHkU2WZtiYYlGJtumt271wMUhWO4Ad27zU29LcHUG2C9xgQMzg&#10;0H0m/sYb2IUKVCjuT5rdLessonUhjb2wST2mtuKEZx5ObnyThJUaC/ptyzuRwPdKiHH2qPH5pdfQ&#10;1us5u3eu4vU8ceJradTZDuCqlGnMyWPig3T7SsCWJJGR2P4oPsx+Bqzzrh8lT/6Jcsvb/UGzaMhZ&#10;J+aWb0tStwW7B3QW3TytXdwtsO3eyjLA4MVSaq5dV5OpAAt5nmPAoJQgl0Mx5Zvtilmwu8FV2LEd&#10;J5Pmt39Lc77X6Y7rtJ7iufp+r7akky0wOABW2aLVCVFslRztbt+DVYaiytSnJG9JaDrZQFU3nqAz&#10;B8mn2s2mPtsNpX95wSarfT3V1ELuLZZuOPmrNAwRJ6AXjaT93yK6mNw9nn829MR1CgogAUyRk44p&#10;pAFuPtHB+5uBNNakuWA34mAyxNMadCCiYYMZYczWmGJXaMWTK3GmEsWgpZE2krzPk+K8GO8sAR+V&#10;kMfinPaVm6lWZwRiYpE3wN9wBk29uZroVaOZue4UuKwTlWjle+ar7jke9aCBcirYXQ4V4OVkYjNC&#10;/kydj5Ekgk95qlEP7ou9veWDe0QMkAzULGmRXUkQv3SOKdTSW0tLthSTtgjJNeuWpbbcE7FnHSJo&#10;1EU81kHX75eVDwYqz0+qRLlsEmGBg/AqluBgLXtlZB6sTMUBiVYCWVWkyDg/AorJsUjbb3qbXUXG&#10;Bw2MAVqWv1LO52IzKZEkwMUrqS7odtvr3YAPMVJdK8qTk8iQdooZTb6Q2OOMatiNoqnXsETxM58m&#10;rArbK+4zB2AJBb9s1C8u2XBERBXsfNJEWtkBYWMk9hQo0LnplN6iN5JgOZh04ndXL/W0RNSZ0+1R&#10;BBHLV1b1FLzI/QQqkQ45nzXKPVhfu++LZdoaC4rh+RSPT+Ikc+19xmW+FskIVZ2L4JU18J/xj0tk&#10;i7at21hSTadcADkr5mvvb1f0++FuW3uMDyGOVBPE+Yr4d/jNYQWWuIVGyQUIg7j48CuBCdZEenzJ&#10;PS5D4a1lkvfN3YEyYjOBSTql1lcEnaDmMT5p71LVl7zhm/d+0AQKV1LXbiqrXRAgg9or0MG6R8xy&#10;OO6X8iNx9kEMSz53RkigalAru5O6YIjg/FMXrwNo/cI4YYApZXRXd7rT9pA8/OKJgr+QLQu3EYAA&#10;JkA1JbznaCYJOSeD+KyzW7tt2f7mcT8ChMu0hwkyYUVKL3DbXEJI3MWUAY7/ANaasXz0oSWOcRx+&#10;aqGYFoDyZkgDvUbIdiGQnBMtMcdqGUUCsjTNqI2gruaSuOrEGh3LQDqEJkQJY/3pOzetXHtljOME&#10;nz5p53ZTcRTKnDYxisybTOjFqULsDZsAC6yElFJJJGBS9/R2zZTIlmBk4U/Bp29da3Zsnf8AdgRx&#10;/UUbU3QVtqCCCM44YU6LMzjGmVHtpcJXaBBgLOKr1tFJECBhBTNy6qOpCBvMeaG7lL4iCsTBzmny&#10;6MvsEi7XWW3LByMR+anp9gCiS24mHB4/NBuXBhRcZd33gDAovuQgtIAIyRWZo1QpBgUN20GRS04q&#10;FxXuB3CQJAWBk09tuIjMR1EwY+0CsXbdzebOxVxvBEiKAOUlTKO+36gIktMkfNQUNci0wxJPSZzT&#10;js+/cqloM45Hkiq5wgbotgAHJmdwpiMrMC2HXZvIeYIn7oppkvN08AiQJiIpX2IKNs/J5Oe9ERxu&#10;C+4DsbHk1TLiHf3VZobawWQTmfNZRXYqdoKxDdiKCp3XVZnG1zEDMCjIysbtrazDdA7UFBqSDNaR&#10;SipbIJzxg1hAqG6rMVEDHk0K6Qm0+6zKtM3ZDI7pgATnkNUCGbVtQtxXTeCOfJHerXRIzGGn8Ecm&#10;q/Sj3bl1S3SQAu2rzTBU98ZUqBBOSI+KVM0YxmyzMYI3eXA4I7Uc2ybIPujq8c48CmNI7G3LDYCs&#10;gHk/MUxaC7LLCB7ckuM/38GscjZFlaybrpK29oCCV87uZNBuIunQD72GQVPFEKujkW2BSN3y0/NK&#10;v7TLeZIQgglSP9KCgmuBO4LjMpBeCIP4oT2iija5M4IPaasLjAWnYDdmArCCPmlN5XaRulEOW4xR&#10;JiWqMi/aS8Rgyu2QuKxdvXQfbOyZ7jOKg1/cx6Qo2yw/96iLzXVZvd3BuxHerCUx/T27oS4fcgnC&#10;k55/xCnRZulUZCp7l1z/AJUlutkWjvCMuDJ5PmnWuut0lX3EgFsREeKXKxuOSLdLUvbQ3AQwALTx&#10;ND9lCtxUS2GVijjnHmlxqWBmFXcw28H+xqdmPbDThWI/DVmaZv3xYtdtwHcTCkAbeTPNa/qNzllV&#10;8KJ3kee0VsTadlZGa7tmWEcRVW2nQdZuYIMAHLmnY2YsybKlUILKwEiA0YmeIogTbvUbpjbzBFMO&#10;h3rKhpAI/wDegXw9pWLMoZswMkxThFE7BdPbe5MoYC8ChkCYKWkLSxnAM9ga9bTeA1wkyf2HmeBW&#10;bpZm6odFyYn+lVZBHUBihV3kTKrjBHzWuatTCSNsmVFX2pvsoxsySDJxWv6lmLWth4p0DPlKq/fN&#10;wElpgEH8VSlgREfgfFWuoa5uYttPKgnvVRdUlupQMSCMCtuNGWbIDlduCOatdIpB7oJyT3qvSW9u&#10;PuOa2TQ6f3iGck947A0vPPag8GNyki3tNCgTs3cECmfaAZVjMQ20+aiLZDZ3KDgQJinnJu5VdjQO&#10;DG6K5D5Z21xHkvvSLDe6LaIXYL3IP9/Fdc9C0kWlZre/e4WF+8RzFcz9M07bg8ABwNxHIrtX02ba&#10;NpipclXJQIMAHzXovEYvyPPeTyTW1pnXvTxqCLbhlPBH9Oa2k+pEC+Evqlq4yKyEcFfBqr0Fmyys&#10;LisvUu9g27IzxR/V7ZUo1trduGJyBw3H5r2mJqEOukcXc5Nv5ZqPq8S91t4gbIDgYrj/ANS+pXEF&#10;tluMbVscjlgT/tW9+vXltX7vuADacAn93Jj4rin1JduIhCG2J6hn+4rx/m9QpX+z0GgwSUFP/BoH&#10;rGtsPqrwCHaV7cGtI1aljsLkjcxIFbHrtQWa5uwpkgDGa1e+w2lixDRk1xMMOjVmnaYi7tKojHYe&#10;R4FZc71UqpZQYLEQRR7sIiMWMDJFSuAW7JUAMCQ0TAE1qv8ARiFWU20KqSIoVorcYdJUk8gcU8Lq&#10;oi7xmCVFV6XbuwSNnVKUSA/ySS/Ic7NwACg8UlqbqqRCExz/AFpl7lu4zCScy0YzSLOJXEDvPemQ&#10;XPRUgDMQPn/asLbYTC1L2yTcJwZmBVxpdEXQFzB7TRymogpNiAKgYYrmD4qzs6XILYB52Z4p216e&#10;TLpbkVY6QKG9zMk7AvMClLKhixWiy9F0TmLbOF6gfygzFfRH8Ob9mxqdA9wMHa6WVV6p2muC6Zdp&#10;UYYbhmMN8EV0b0C9f0+pt3A4U7pWMx8Ct2DK2vXBlnijGM6Ts/SPWfUJsaJdl8F4URbw34k9q4z6&#10;16k2qcm84JPVMxgdhHfxWn+lfWyG2rsXLBNjY3NIoP8A8ktlN90RDSYPnysV1M2qxrC2jTg2zlBS&#10;e0176nuInp183Lh2KTIgk/kfGa+V7mnjVXW2nyV7ZrtH1x9UfzyMMgQMKcQK4u9+4jOckQQZGAK8&#10;XqdRLJkkzurFCK/uszp9VdttvDQhJCpyB+av/TdWJ2FlWQZnMDmtV1OpMo20YA4OaDp9cl26gVTz&#10;1TzitWljuORqsixyXs6pZNq6qBX+5sCJxzMdq+kv4ben6S7ZuDUOfsACcd+9fN/0tr7b3F3FECtL&#10;g/cw7wa+kPpXWadNPaUbsg7ARIzxJ7CuhLxuPUQcZ+itHrvszU+OfR1vWXvTUtvZNq1CAsWaGLT5&#10;mvnz650aanSXjpboVbc+2rA7SfJByDXTr/p1zVA3Lbk9UdS9Cx2AFVOv+mbzaW6dgMgM4mIPFcz/&#10;AKJjxTtK6O6/KLItsuLR8A/UWka07wSWiWJETWrW8Odu6SIjtXYfrj0J1v32iNjnftkiDwomtEPp&#10;oUNCsuQDHcnsa2RexUeblGORyapou/pPTMxuFnKAeOJr6s/h/o7159PaLNLEGVOIHYV8/wD0/obF&#10;q3b3xOF25mvof6Zt2tN7CKThySRIYQK36Zu0cSWmcd7k1d8H1Pdddil1QBcqSdpOMEVz31Szcvo7&#10;Myl7g3A7iRk5xya3bT6u3qtLZu3EVivG09RjgkCtR195YRM7w5G9YG2e0V2dqcWdKL4jfRyb6l9O&#10;V9Oim6GdzI3DK7cyfiuY6O2guqfuLERJ2AHz+K7B9UAat7YACLZTabgXKljiRXOnS3p7he6zHMEt&#10;HVHAivPZoN5DpYsMa6Ng9CW3bS0iMdrOYbdIgHvXVdNcs6e2gIW2jQRcIJ4/xT2rjnpXrNuxZb9I&#10;wSWuCR3ORn/am9f9U78DUXAiiQhSdq9gCe1b9HDm5CNXdLg+gNN7Be0Z/UMsRyGjufzW6HSC5YN1&#10;ry7QhbjcxY8gCvnD6b+pk222W6HAKsqkkRnIaa716J9SabVpcllDEEMRg/EV1MeHfdejmQzxhKML&#10;5l0Ver0CbrqKrIShZln91cP+qvSj7N277TdLSzNCEAZEjvHE19Ka2xYvBuGVFks04BGYrlH1NorO&#10;otAu+0LacJvxvBP2mlanCqNLm5tRPjr1z27NtgLm0hmYn90nya4x6zrOtZ25mSO/4ruX1joL1m67&#10;XbIUMCV3ch/FcT1npxu3EhdxGfj8VzZylVJitRCox5K/0DWm5d2ksExHia+iPo7Wam22mCXCCxgk&#10;9Rya4v8AT/ow97r3KqvuYASGHxX0t9NaK3G1NKqo6wHngtxIFHpm9zRh+3JztcHVdFetezFxwRa+&#10;7B6gDyI81pnrNm3dQXcMoB3JyBnufJradIWsWUuBFeC0jdMHwPFaL6tdv2kubUIYEMVAiY7RW7Kv&#10;xOrDJTVnNfX9Owt6jpDMTuVY4n/eK1/0zTW0a2qJbEMGaewp71rUsVZutQD095Vuf61X6IRc2qfc&#10;3DDEcVx5NWw0raaR1n0b063Oy4uy0FaApmV811b6YayLhcMED7ZxOzsFJ7Vxb0jWpYYoHKtAFxHy&#10;fyD2FdH9B9eS2bCi6i7TLA4P5JPjtR6XIpOQeojTS6O7+j+m27jC0rqVBN1timRHI/McV2XT6S3b&#10;sbrIe0rMoQHme8kcCvmz6X+trIv2mu3hO5oUOAT/AF7TXcND9RqyAtYABYBiX4+DXfxYbS4swzqL&#10;s1/6htXd98owbaCGZukkA4/pNcM+sfQLIe838tjEFpDFeSD+CMV9F6y0zk7S6hevbgyh5meQK4l9&#10;Wwv8wrXQxQLCp90Dg/ih1+njLFTj2Hh1FKKXDs+QvWm9u4zs6htp3LECOIiuXepepsILDdJkgdhX&#10;Yvq3TLdFqLK9+ct+JrgnrBQSUO3dMAVw4x2PgDUYpt7nLhkLf1A4uW0NwuVb+hAro30t9ROSVDDb&#10;J6u+TxXBrpdXO0Qe9bp9Mi5cKWJ6d8hjiKqOolEVLDHiT5o+xPQfVrdtdOlt/bXhf8fmfyDxTvqX&#10;qt24gZrxLTJYrDkr5nB/IrmXpWpNgFupiogxVhqfVdz2CF23P2q/UI8YrsR1KcVwVkklFgvWtUwa&#10;5+1d0hCMLPPzWgvoLVw3YRjBkgGB8Gtm1ep3HdtE7yN3aDStrS7rg9tHYiVA+D3Fc7Uzts16eLcU&#10;uz3o30+dSxBYFmB2AHaAAK6Z6R9J2baOGsGWhSB2Hk/mq/0FBaVE94rFsbsdUgzB+PFb5b6FKyHS&#10;N0cl+4IPih07TQU8cVLn0az6n6Bbt2Li2Sg9olyB47iuYazSXBau7WAXG2eSRzFdh1tr3QzG2Eng&#10;hpIJ/wCa5r6tpkuq+1FABBhuVj/mtrx3DgzzcVK74NaFl43FiqsZhjP2igahwLiGGd8u2fuIHMdq&#10;eC72VtgUqk7fjyKQcMqAMNrDmD/WJrmZVVoepqrRS+qfUGpCqSzI0bhAg/LTWjeo+s7bmLxCnME/&#10;7ith9RSLhds43BiZia556mW3Bow04ilY20Hlm5KLv0XVnWWrl4fqhiwyO01c2dcAqN7xkYC8xXNw&#10;bgeN0Hitr0DoVLG5kL1LR/daEddG72rzM1uPb6Mlp4Jqn114OoU3ZYGWA7E9qlYt3hbK7IBEgkzN&#10;WFrSLqTbO3ZgHY4q5NMuTmlwuSib0r+admwrHgnCmi6f6eCsXFzdyG/8o7CtuNi25l1gq37cipXb&#10;ZVGD6WUnbuUxknmlbUPir5o0rWel7XLhst2J4pK1pHtO6tBjk+a2vXs+4q4WON7c1WnUKoClgARJ&#10;EciiQhxVg7FkbkJghjkAeKuLNtGt71ZCrEiONpGJFa//ADPWwFw9WFBOGFEN2EWAFI5aJ47GgnFs&#10;0Y2kE1+qJtujBRLQGGZA81pt92mIOAecVceo3CZYEqW48ECqDW3XubciEEf3pUb9sYkrlwJnU9G3&#10;iG/vR7F1n92XMwQB2Iqsg+4KuNJpLrqsAtnMDsaY+F2Au0MafSXCH3CQwEirBtMPaMCcVZ6HQpAG&#10;Y3Y/Iq8v2ttq7Frax4UYBHmgTciTaTNGvaa5aYygIYYZeTQbIII2EgiZn/ets1lgFHdQoIiQZOBV&#10;bqLOC20S0ZiDTdrFNW+Cu0TfrSoycmtnt+pW1MrdKnggd/k1qQ1AXqXCicgRUkubhdZm6TEGMipH&#10;sickbgPUpUo8K8zg5Kite9U1ZvXG/cYkRjFJ3b4LMwXjJbv+KTe+W2s8icCO0UTk17BnKTrihdjj&#10;3WK7qU3iQcEn/IUxgKQcbpg81gDZv6AYAyKW2NSFnA3TtmeWHAqct1Is9MZozlNrbRJrylAoIUhg&#10;allbQivv6mTefLU5YtIoBAK7SeMih2QAqkHJncO9OLtR1YsPG2ImlphRZOJ3jleNxwaP7F//AM6T&#10;gbe5WZ+ah/OWP8dz+9XQSZ11nvBk/TbaVZgOxPHNHNshVcgsCokHsTxUPeZQbZdiTIC8RJk0P+Yd&#10;3TY5uLuyO4Nbdx4qv2ZuqzLshoB8z7hGINVllLpPTpyv7yJyYqzuNDMwkLEbTKwTSX8tsVnKCYO0&#10;r4Px5pU7YuUHfAJLbsLxYlVLg4yRHmj23JvLhWtTiZyBQl3oip7ZeIwP7jNRdVgQrRMwZEGl0x8I&#10;9cFl77uCqr3JEY75qLrZW80XHtptzGd3cAilm6wVRiAvEc4olt3CAvkHgAD+5NSI2cRhkRlRTDq2&#10;QZggVTsAnujJBbJIkjwKuXf32CtEqB+DND1TEp+ijcyc/dPFMkhf+SnGz7QJIEA9xPf8VAqSCVX3&#10;MbZmM1ZozC4WEl/b2kmO9KJpRsjcJgsNpmW70tMtC6X2S8J+5eljGJ7YpzSkBGIQtMyTgiaVvbrd&#10;60QdwKc+CKdsPuIW6pFz7gYhqMGS+GZ1GfZUgR/ibMR4oasqgr97EQSO1Nah7ACnY6AgkmZpbAU7&#10;0gsN4I5ioFikR1G8KqW0RVLCYGY+KwluWuFQckLk161cX3Ak7hBMkwI8UeyNwIkMhfesHJFUN38h&#10;2MCVYxbBENz1Usl32jtdSJECVmfzXmvLcCujFyphtwgY5B+KLpx1vcRmO7pBGdo+KGgHNuiFi7bC&#10;sNwDjhpjaPEUWzZspAttJdTD55PINTuqTvF7bky2OqB3Ed6SuvaHtmWkmFG2MfPzU2sU2WqtY/lg&#10;NgW6B9wzhe2OaXtPLssgsUnpwFPda9ZvFAYTcOM9OOe1evPZCswulU9z8TRUTgKtotLKv3EqA+Bi&#10;mbdq0isbjkODJ7gnjFYsbb7KN2Au7b/sKcCC4ZuA9UN+AtSwZR6Fv1WupFhAWG054E0g6OpYhYIJ&#10;UAGSQDwauHC+8k38FyRiJAoa2U9xxsZWidwbMcxU3F/bbXZrm50uK0kvv4/IpsXLpRnIbY0GBmSt&#10;TQtb1SfpiNuC5iBT2k0cIbahGDZEE/3xROmLxqpcvo1i9sZQGsg5+0zInNFvWnO3cNqtAMc45qd0&#10;xfe5PSJUxkiKXFnhxJCnic7T4oHFIbHLu9FgxX2SZchSRg9u00wGshD7sAwCDPM1Wh0NxUt28MrB&#10;mYwZpnSqUJC7G2rmR3XxNWuA+xx7xWD7Z/UUqMyKJ/LsqKCSV3Es3kxg1C+hujT7U6YChgcEnJ/N&#10;GtNcg9cBTAE96NMBpfJ4h7ZG3cy8lWzJHFR91SQ20ECSzDkk0SfeVLm8iTijbFNzdvAaNpBFRgbW&#10;VSsHcOHZApKjEbQOJpzBthIBeZLRyKDq9M9txvKqU6gR38f1oarNmfdaWWCcR/SqoGPA7rbK3GvB&#10;FlBblBunqNY0guDayuARkAgZMcUiunBdENx04ysGfOKjaDNfzvG4wmIOO9VVDXLhm0PaRbFlyjy0&#10;FiOVHx+e80O4lq4yhLN1oaZJHantPpka0xXe8gBOr/IjvSbaRnU5ZoSOj9xB4/Iq218mVSl8C133&#10;j7hFj24MMWyTOAKPp3CmUtJvQde3MEYFNb7up3q25SD1G4OTHBqvFqDNpkdzA3L05oUFjbvoba3s&#10;MT7mySCcROTFJXL6M3uCUT3MwN0Mgpc6dtxUsfCnkV431uM5FlNzGJXkHzRGqv0Cu3ReRMliGO0s&#10;Mk1jqG4P0EmIUbc9pPg00lq+EzcLEoeRG2e5qWpRytsuFIgTHLHznNFYpwEFM3SWuqrT90yFmjG8&#10;xKgOHE4DCSwFM7BK+4dwQTtgAmaFdvJ7Bgbyz5jBg96ptFrFQ9acMdguKDIICHsOaE2kWLZW6/tm&#10;TsPceZ8zWA1oLabaVOJaMsvGaIH27zuWFaERsZ+KpIJul0Ba4di3CrKSTv2/a22i6xVtsdzBiq7l&#10;HBUt580P3oO8tLNgiMDwQKCzqdq7yxnk/cRRpITPIYMF1LmVVSHMYmrBn38JtlwADmF8UnYcuuxg&#10;BkOZMcYihXApGpZQdrhRyCQQeABQtItZRnUTutwwKhyJD5NCTctx/ccGT0lnkx/SpWVt5O0gJ0N4&#10;3nIpM7Tb90203O0m34jHehJKSLO578gJcgQWKETyac1S3IthnBA4bjaGqjV7lssd0OxRkYv9vwa2&#10;PR3rrWbrMi7SpVNxiO5IFDIFO32yoROkgOSSGhYwAKhucG1bB3QDJ7dPerG9aa2GaRj7SDAApdCQ&#10;ysNQqhIMMsjPerTD217IJaOWS4JweYyeY8U17aoxGCBBBQyJNROLTSkgiQ/cjzHig3CupRTbYqBD&#10;kqKlhppexiM3UYkkzJUfcprNi4FV9gM7dofjaPx3oNpbKC0ztv3OWOeoAeaMTad1uFupn2hCILx3&#10;/NGhcwkEobQcIkYaNoPx8ipAm8tsIQm0QVjx3oJuXgUYWyYlRgbSWqFpWW4LLRuVokP0y3Yn4q2A&#10;kN2rj271ppWLSNvjkjz80Oxv9sEXtodSWQZkTihICu6WYXdhUyJJnsPzTyhmAUWy74MiAqqD+75N&#10;CNhPaEW7eYsCygHC7ukCP9zTtu+1+1huoXApB7Dkj8Cq4W7iJEHYtwqykScmZB8UJ7jF+kdJYgRy&#10;BTY0A8sn2zZbdsO7ObaOoyFXB4iM0TUKo2urIoY85MN8/I7Vq1jWRdAQOXBg3DgN/Sr03nNhtlsb&#10;wcb8/BgHk06KMeTJ2gYIRmIhZtyoXyOWH5pMMX2XIZN8gwAAxOc1khGthFsB1jrUyGEYMCpXbQuW&#10;23uF2AL+PgdiatxBWSiKXrYNxmBfsxCQqgdhVxptSTaT3NgWcD7p3CqUXmlgwZMZniOBNT0jC2Ab&#10;am4RjeMBYxIBrm6/CnCzVpMz+4kce+tNILF9V9nDNumex81ruiS57qKqyIgD4Fdg+qPRjqrLXGkM&#10;gysfdOZmudaf06/aIncM4AzM0jTZN8F+j0n3XBR+AekuXRcDhPJzVm2rJeyQYUGSRyD+KfPo73Dc&#10;/VI42oR3+Ky/o3tFYzgEgf8ANO3I3xkpJUym1S7MohlwRLeP+a1PWhRJuEM3xg10BtBeAgvvMhgT&#10;hhWsanQMty87BXO4AGijNBb+KKC8xdVQAqCZU+KGLs+3sIBTDSJmnr+luTbLuecfFAuI6K9oYyCa&#10;agNwq1rYoLs26ZjsaYuqBuFxdvytDX3STLAq2RmDAr0ja/eOrPc0YQa7dQgqikFsz3IrO+HXBLbQ&#10;DWW2oLZCSQMCoqw9swdsmCFFVRBnaBctnaTumVPxUWtKylAWgkSKghuXnJ2iCT1cTTEneCp2pbxJ&#10;4mpQUQIdlw5+0wBGBWA7+3tFwkK0rjEUNgECFW3zM/NCbciuWuCDiOwqdFNmA0LBtn8k8zXluqMD&#10;bvYf5Chwwsn7eQ0yTxUHFpWysTn8TVl2hyyyW/uLD/aa8E3IZtwokfmPFL3YVLYUjLRJpqEYsm+Y&#10;HnANVQVonaFsOkMRbPI7gjNYJF68kLC7SQpoFxTtUhhuXJo+8Wrv+GQDLfND/kFtmfen7SQY24qY&#10;E2Vh2lpJ8zXlUwQxg8qR3ohus4CrcBkcntGcVQSdmTaYBfc+IaPFLm9Idgsw+A2KmQGtHDHO4yZ/&#10;rRP1pWSNs5ETUCom14KXGzcpIkAd480O3alLpa0SCB+Qea9cZkCLAC5JJzLUe2jhoZdsweeaGkSy&#10;BtlNrKYaBI4gmo6hiWuWicxIjz4ozXEQKV3MWbJPjxQHay43bpXdxHmhIWOntKE00DLSpPO34Nbx&#10;pbumslVADG2QACMGtHT27bQ2GTI8A1Z6O+wZQhIcNuNwLSp43JA74xkdcsMHliGLFQLJaNxg5GOJ&#10;qv1+kS8dy294UssnEjkf1FVWj9TULaABDkEQpOPPPBpjXepFxsa6FgDg7iDz/n3rm7Wmdm4OPFFF&#10;qtSGQsGAZZEsZOK0e6u8Fd4DcyR88VeeouBdvKTLD9QqaqW/VDMAFZisgZxW/HjRzcjbkFJLIASN&#10;pjERNeJVSEUPJOccRSJJLW3Jxn/KmLiKR03HZuy8YPJp+0HekEuqRZbrZvkd88Vn2rbd4WJWOxFZ&#10;Fv8AThWEhOPE0FLIa0FM+4mdvYiqppBOabDBN+4OZJlhtPB/4rx91wzm50/sDd/MxQrabGsncN2S&#10;B+0jvNTussloUMWgbcLQ2UofoisrcXaXKspCCAKTW2RJBAYEhhOSKtHRXusBdwTMmR+PxSJhN9xx&#10;ukkSB/pUsn20KW2kqUt7pfaDTV9VUAZ/8+5HiKXQM5VZhF6pGOk/700t1xbMgdPHcZqC130wkveZ&#10;kZt24CD3/IqWjSVYNbcnadoBj7aydLbbaj3imRDdpopRknLdLgFlwTFSg0yE3YUNg/cQCJI+axev&#10;TMmQDIHJB+aEZQM20gs0z4Hg15dUBeU7Qu7keatIm9DHuIW3JkZgHmSOwrypO1SCG29TExB8ilmu&#10;i3uaJaQFI8UJLsB0LSd35IoqL3RLJjdUbDqd2wgnGT+KXu2SSUkDY0yeCT2oVi+Rh2J3wCD3qLt0&#10;svuK+6SQeQo8VVBOSHrZG67bt2xuAgheG/FJ6a6R7im10tMgjg0E3YSyc5YCFMEj5NMN7Nx12q5I&#10;wFmDU2k3BdJCLCN17oLRxNFW4yAICYUEbTjcaDYCJtLHaeGr16+rsVIYcwYmhDRIlrJZTbKxBwcH&#10;5NRthTIK4EkP9x/AFQusAzDdtB5+Qfk14g7QqKCvEKZ3R3NQBhVuqgK7GQKQflvxR/0+sxFsAkAG&#10;T+KALIuMJ+5R9uY/FE6yze3C7xwcAVCqAoSbdgdQVgf6UtctIjbt4ysGe1MB/b98FonpCD93kipB&#10;Wa66rY2qLYicz+ahRXIzi57c/aMGDEdxTAYoA6kNJgU2iXytoFixzHaivpX2q6W4IyxjBFRzRaQs&#10;LZi4bfmZOfyI7VO2x2woBcPJBaRFEvad7Lo6ZJLF8xGKE+pZ7cJprduQJIGWFGnZbVHrt5BaJVEY&#10;ufGDSxVnwWCgLBxFG3MVt2Vfc26SoHak0vPcuxsCQTPgmmIUxq2rEIrAbTkM3xRFuMCgW42JzzIq&#10;CAjawg7zx4B7VO3fuXPcggup3L2ihdlM9pSwKi0GgKWK3MQBRhbwjFZjvNALM3tboIJ+7/FFEtNc&#10;G42wAF7eV81QLYJTC4t7wCD4GaPeKyWaCd27auagptEbdhaRgdifP4oTXSQLawsdJPBHzNQvcFJZ&#10;n2BcFRPg9zIPigAvJF0ISDgjG8Hg1KzdGUuDduwp4OPNZtXVQ7ltq8nhv2keKugr/ZFSCNhVSjZl&#10;jlYrKPhWUQWGO4/tUbuoW+rNsUATIAjDUvb1TWSEIAUgLxuj81KZbaGt62wkiBEmve0S3+LAJJOT&#10;Q/db/DhyQq+ayl7pXpV9gMkfFVTDTQBg3t3Y/Y8sG5ooMXUgCSMrEYNTLIf2PLnPyB5oN9wqq3tb&#10;jOPiMVESQBHW1gIYBIDDNWWnZQtx4GIkNStth3bBH9qi+pDLJEQcHyKYnQpqy1s2rj21PvQd56uF&#10;jwaiEJtq1wgw3AGar11re3ZtlGAUY745zRrmuWQRt6OMTumi3EUUMa64m8qyKAQGMHmqHUWwjMVf&#10;YZlZyRTNy7Ls8RLEL+RSOoJQKGZXgQR3FCBkaRhDlmBILSDIqa2w1zb7jEDnvkio276q2DiDAH+9&#10;DQG0WdMBjBqC10MIBcCgmGmADgisMgDw24xiPx3pcy1xWyLnkCZpm6jO7uA4IHnJihYSRm025fvV&#10;czk4g14KRbaVJIBIUHFLhQC4EkyDnjPxRrTIwe57hHuGII+2aiDQJALm5gGeMhIgMKy4UlCSA2CA&#10;uemp37Rti0v3MGAYzBihrpo29Y+6M8DxRlMgzq7MG+1ZgeRTNtrWxD7hBJJiMf0oauUDhYZwx+aX&#10;Vepw5EkEg+AKBsNP9E0KhV4YNKk9qXdVF1cbVAjzU7myUHuQoMfkmslWRmcQBAGBIxVpkb/R5baQ&#10;pUFWBmT3rL2QhBKCGI714jfMvCYGKFdVQiAMCN21VGSKJOgKLO2QWbqYEgwPI/FYM+25D72K7YPI&#10;quuqLYul+mDMkTP4rFy1DMqv+yT/AMVFMlFgdQqEBiFuEdcZmfFV920U6hcKDcAAcmhi4zz7hJXK&#10;iAP7TQmBubTvZWzIPxVOVkoa6EZ0g7o5Nee7dVSGXkQKWYF9pkMYkng0YKoW2WuFCszVBL0RG1Dd&#10;XdBBAU+ZqV13i5biW7DyTWehiCXwo3QRyaPaUMCWOQNwIMEVVkdgLFn3NqkSyivJba4sMfLBqJcs&#10;7RaLXJUThec+alZstBRisLBBPcGhkVEJ/LJgG5sK5M0AaK8hLh5xJPNW/wDLWSYK8HP7hjiKwhVr&#10;Vu3vVSvkUrezQoqij9tAWtsoJjEd6l0rdOxiW2AQaM9sMbhMI6ST+KRtZMgdiGIwRFGnYoIxBVDm&#10;Qew4oFwlWYh+PIy1Etu1qAD90mDnmh7sS6DpHFEizDC4txDuDMAInsaiWcYABgE7u2an7S7n2k9Y&#10;nPbzRNKnUoUmAOGOJNU3SLUAS2yVXecgf0oaKygHbKhuTVnbtjbbncNrHMTE+TWHHulxsOCDAwp8&#10;0H3CbEVRLdeAIrdPpKxcDE+2BDc9/wAitPe024RZYqTmutfQuhXUFEBLhjDDjPxSNXP/AGzVocSe&#10;aJ9B/Q2jJH/aZQyQe+yMz+K+jfRY6EYvClSs4Mg/5Ce1cx+l9DsW0l20Z3kGMHqH+nmuufTQ2X1V&#10;kf8ATOSeC0c15hY92Rs+mrLWCMV6R3f6W0DG0ktKMPblORDZM10Czokt+7bYOwtsdgX5wCKrvpS0&#10;w0untgEgkl4wd3AWfFbnd0lrcm1SFwn4JP3V6TDh/wBtNHn82S8jsU9MvIpb3nYheoADKtxmts02&#10;tJt21F1i4EmDj+hrSnuvJS6LhjdGIJI77h3qx0uukWFl94y0LIlRjFBHUSj0BkwKVNo2q7rlYBE6&#10;24cwQ8c5nmj+nWw6pIgbC204ZjVDZvXLlkMuG2HojPzk0ZLkxFqJhQJ4nJA8Gijq3atgrTKujaV0&#10;7Qmx56xImSAc5mly8i7bAJHubgYwfg1TN6zbcH9YKEYlWJiREQYolnUtutvJmekKcGRjFaVqosXH&#10;TOILX3LqkJ0qCGBAWc1z71HT3+Et7ZG8SNx/E11/03SK9y6WcoVABHYEf803rdL03SbKsoWQB0wR&#10;RPTvKuyv6yOGdUcV9O0t24bttVO0KIgSfxPiuh6f7X64IthZiAdtSvenj3t6psBO5yMUbTs1xiw2&#10;m1vmXHBA5igjgcB2TULIk0wv8uL/ALjlXG8AT4VczQr9kKzOFJUkKQYgT/sKsnsy6xOEB87p7Cqi&#10;16lYLgN0uN0LmIWjltpCoOTLKxY9lHtBRcWNzlh55AirBbKL7dpFZtvBnInzNC0dtbilS3SYwDmD&#10;mKHefahEwd5AY9mJgCiVJC5XJ9kjYDSVIgCQhGUHE0iLTbne9uaE2wnHOKPc1AvgArDA4fztwadb&#10;TI8sZB2SUOAfk1TDi3EHa0777Ye9tDCTiZFQvMsLvIkwVHDR8/mmSp3bfekKmIEx+KU12sDuzLbE&#10;m3BZhj+n4pOV0g8duSK/+YspcMo0FiZGASBmTUX9Qt2d7EdLCBmZxndNLXLbG2bYXpMTI/y/FVmp&#10;uXkHQquyxsyB1DBHzWGWZo6EcEWXFnXIxVvZKkqSCMNA8+aUHqI23ANzFyZjpBQ1QaguQjsFA/xB&#10;+n5x5FV8QwR7u+5ukETAjMTWLNqZM2YNJAvrmqizl/btKoVwvEkxJpe8m6fbZ0hQXIGI7RWNJfvs&#10;XaFZSCCAACf/AHqQvrba6zruwCAok0rdZoWJxssLb3LBLe8AoAG34PerizqvatouSGw4I6YqltWF&#10;umzbt7T0YMZAOYM09p7IZ123GKiJU8S1bMTaow5knZvaXi4WTECFxgV5bDIXdoQDMqcUhor1pVW3&#10;sEExIkmTXv5gIzobc52icADzXTi+EcmWN20kWN5FVVCwVVi5DDyMgUklklwFEBlIJYZE9hGAKb0+&#10;tMGzAAn9okkHuDUsXBetjoAJAGZJqmVTiKLcVCvt2NsxLTLfJ/NCuW0e1+kynqJZu9NjTi1cYG0Q&#10;2wCCZAo1tiheQpMggjAn5qJFOVC1nSLOyAZAD4we+K9c09tIWGgsSH7j5/FOst3eXsupUpEMMiDx&#10;QyHSQsgkRtOTHmKLYBuZQahFQ21skMGLHcAZGK9prN1YR7e7d1tHkVfaXTFsMYE9l7dwKO+hi3d3&#10;uBMEEGGB8ACh+0xn3QGntK4TZaO9Yg+CPirNsggIoCkzmKQVzp3dQ8tsy/Aae35o63hcno61woHn&#10;zNNSEMDqjZ9+wotuRELBMCf+KZs3XRXtgmARM9wPFGJ2sFJUEzvP3SR2pHUWQOkoP+7JDSMcVUuA&#10;krRc2NWhtdF4qA26D8eKs09TDwXcl1Y9TYBFaTbsXRbYbVBttgngj4ppHuRDaiM8lYDfBolmYqWm&#10;TLzVa5BbYWnUsZbjMfFaymsW0HLsCjKHVWwTmCtR118MBtkPO1V8AckGtWvu9y4S13hpBC56e9Zs&#10;2d30btLpV8lj6qyObha0MDjM/mqGym8u4gklR1ZJI/HahtfKksLrTuCgH7dp5mjD2ipUJtCkMhOC&#10;xrDKVs6sYbVQPUWbaFhvV1DBS8mEJzFF090rJdLYZt0zyQODjgVYPL27gsqE3w2QCdx7Zr2ptnJC&#10;bY++Zn8CKraC5Ek1PtNbKuzMUMDdtWKTsep3xsWXYAzyNwntNZusSRsBKyT+NvalNput+nZAdcQ2&#10;N3/JFC5NFKEX2h5fWLtu3G9CMxCgs9D0+uHuKV3IWxzA8mRVXatKWdjaZSrEwuMDt+azpVts3O1d&#10;42bRLEfumq3yCWOKRuOnvpFl+bjTLHO0doq4tau1YIuL1jhs8n5BrS7V8KwwwnAZczPmeKstPrQI&#10;XMrhoEzTYzETxX6HL+pgWmKEEkwVHBPmiXGTatpbQdreRuAgT5+aBsm2+xTbO+Wkwfz+KU6rYEqN&#10;rELCnv2gHkUzcAsd9MtbyrefaLdpRAOMSB5obaF3efZRSrAfbINB0d5rrEAJuQ5UzjzJraxZe5aT&#10;cEUsJhTgU3HFTEZJyg0abrNIWuM1oSWmZwQy8iq/S7YKXUDbwdoyNpH+9b02jv3HMgB2lyew+K1/&#10;X2F9hpBPclTzVZMW0OGeT4NSvm2AzDcFUxMzIjNLjUKLFklYZgYIwTFW+stF4noQCQnBIjx3qpt2&#10;esNvGwrAkTM+DWV3Z0cfSsDcvBVa3aOSJE5/MUZjZYMGfDEYnJntRlsIwszb3XRcIUHEIeTWHt2x&#10;dQlt5DSO2O1VyHwX+gu3Aqs9tZiIOcL4q10952LLv6JOCePwa1jS3XPsyAyhmwTmrHRvedrYZFz3&#10;UwB8H4NacWWqRgzYLtm3oSUR2Z9qrLfPgiqjV6r3Wtn2HtgtIMfdjmo6j1QKtosnS+FC9/H4FL6j&#10;X3goAtnepDDaR+7s1a5ZEYoYZX0ROocDpYMWba0nv4pa76ddcupKpC9U9/ApCzqF93aFICgswOTN&#10;Nh3uqVd2EgkbhyPIikb7Nag1VFI6XPeDoNrQBBPAHNO6fVW1Ki4zksBG4/b8ACq7Wt7bIWkGWWee&#10;e4oGmG4q+59rkGG+47cVl+41I1bLR2D0rX23X2inUBG4cY7VsNpSBaad0YCHtXItBrPZKFIB3kDd&#10;XV/Rm32A7ttLBSO5k+a62nn9w4Ovw/bdjS3mLObQ2ug2wBVqnTaQNaEyIKnIJ8VWbGRiIZjPEcVf&#10;rpzsADmAJiJzXXwY5RPNanKm2DZnJabdtdoG0E9+9evXLO5DJIxFMPpweWDDZJjmR5qF4I7graO1&#10;QM1tRzmyva44lUuEDJO4ZqVhXdlBBkf50d7LOAxed/jsBTmnVSQ6xGZxVi5SIfyzn2yCLhAJHcmo&#10;FYZncBVbExJnxVhY2Me6we2KFrFVoh23AHAzRiLdlWls3GYHYqzggZPwKCbCKACrODJU4HFWSuQW&#10;EqAMqxERFL6h4VVJDydp+Kpo1QbFLKHIJwe3f8TUfYUw59zk4H2+QBFSuufcOFiYABoluUuRbG0x&#10;IG6eo0IbcmVfqBULbIs9Rl4NUuodnDb1IJWHnA/Aqx1JLrdHubmyNx7H4qmd73t9b7l8RJaO9Zpz&#10;abOjgxppCXquutpsG/aUYSfiK5xq7y+4GXO8GU/Pet39WTdp7oJlSJgc81zu7cte6zlgbcnFcTW5&#10;HuPU+OxJRKv1WyrWr6hyNgKMZkGRzXxX/GjTIbLyVYwUdYEzFfcPqVlLlgbdsSCQuSQomBXxJ/G4&#10;qbWoY2xkvtCHmuRmX5RkehxS/wBjKv0fnP6hpj/MXi0bg5UAxmlr2So2E7enyPmnfV0NzXMsLs2z&#10;LHgjmaqkI9xQFHxDdjXcg7SZ82y46b/kxetshuFoVRO0do81UOdittAMLBq359xvdB+e8VWXVZd2&#10;y1kAZ8T8U2JllwxYnaMJIAAz3qLe2jqxfpGIGYqW5GDCW3IoIFZvW22ghhLcgjzVsJIieH2qNgGD&#10;waIrlva8ZMV64g2sQehT4mIqKEbAQwLEfjaKplOIzaFxzi0qsV47GO9P2b160wkjIgCqwgbwNxHS&#10;V/oc4p4XVtra/UjhVxkRzSpQsPHOvQ9vttunD+59/Jii21Oy8jMCA+4AwCI7g1WreAtuisY3ZJGT&#10;NCuhrIZoDiADNUhzf6Jb/dltmVPJ7qaWu+0jqiIenkCiXbty5uGyCgEDAmlb8iyrZ3FoJUZNMsRJ&#10;OwTjaCNpKmJJphrQbBVSuO/ak71twbg3ApAkNR9HqegFgQIKyB2FA0EpFxZE7raOQGwATiKHcIeL&#10;bScxvJjaKJpdo2lohMD8GrFSFuNvgDbA71nb5GKNooNWFUMyISyHaert5FJvcD3hCqQq4CqMzV9e&#10;sfpABS5cbkJrWbjELgGVok7KcaArbDFw2FI+2e9ZdBMMrNA581hh7e6AWLrg1nQFnQgOSqkyDzNW&#10;CgqBEMbDtIwQOKMrhTeU9uDQv5ty90AjMAg+BRb7L7jSQBAxyZ+KpkiZutssrIDTnAppnuJuhFUk&#10;CO4oKuEKAN36sYANTW2jOAnUJwDihGD+ljdbVAeJaORNXujVFRovbxOI5rV9PqBaY7VO5ekE9qtt&#10;PeVEZLaKYWXgRJoJodimrLyxqtiwJZlkgxj8VK1ft7UuE7W5giJP4pKw16FLqSkdAtgc1K7qQCGO&#10;5XB6ZPA8E1maNSkTa8jK7BYYz0pIg/FQ6trJcQ7iJURUUusGQQ7Zba5HmjB77uWAO5Vg7jEilsYp&#10;EGYsBNttymC54mqtgbgfGJq0U9CkOSTAYDgz4qFxbiOp6F8mMgmqFyK4Wwi2yzhsyyeV8VhLtlDc&#10;2S3ZVP8A5Ue4hZXP9FPml7FlHwEYmCD/AM01AdGUtJaK77Ug8yZyaZRlF15a5hYC8RPn4qvuhhaF&#10;qYYN9xMqaddECqQRLCYJlsf7GoUW+jIW0yG4J79Pc+KbV7ih1TaSRshvI5iqIahQdwlFkDcckfin&#10;Ve7L3vbMhSFaJWPMVnnA2Y8o83u+8ViFCiFGSBVXqvbR0Thw2T2z5oy3Cuxy5527uD+DU3s9QLQW&#10;zPgmhiqCk7RU6uydxRYXyeAoNYWyu87RIWDJOKK1suRJkkmQaDqbRRQhJVeXMjMeKcjPSEpVl3bc&#10;TAAPBFTbUC1JR3IYFYmd3zXtVaNtbbhJgSFJ5nzQMA7QsM4yAKt0CyuudCmQWWOSMiapmcq24u20&#10;DbVrqtQwMR05WQZkVQ3TbQtudgBhRzNOxrgzT/uKfU7VkCZRp55mkQFckEniYqy1ADspChRxBpFQ&#10;AcofEczW2MuDNNcjGlKkLsJkHBrbtLZcBVS9CsZLfita01mQWUwT9o4ArctDaCKGiQEhAP8AOaw6&#10;qSo26KL3IsrJIfd7sycr5piwsu8BSBiDgiaD7tplCC1MgH3BhlNO6ZEdkIMEMo2jk1hxp2jqZ5JQ&#10;ZtHpWmsi3ZRn2FhLLEzBrs30/pwXBR1hYVY7xzXLfS7YUxv2gtA2jLD58V3P0W0wCj+VgCAFDDE9&#10;p817TxeBKEZHj9bqvuS27eDfLOu22yBZNu2VkY3bo7xVL6hr42xeClQVJUSYGcCnuESLhZrpB2DF&#10;aj6yu1dqp1hySWMtE/HArr6mS+20I06uTVGseserj/4Jt7A529O/EiJn81w71XUm8115+63mRCiu&#10;n+uatxavLcfa7SQxjqFca9V1Xumdztu7GAGjvXg9bNSm+fZ63TJLFRq9+8FKywY8fg1RXzctx9vU&#10;3fmastRs3qA8OJnwaqmRV6rincTz+KvEjDlk2ZcOrbCBLEj4NY9pdpV1IAyBzHzQjcZmUuCYzjtU&#10;iW2gEkk9+KbXRntAzfDuGDHaDEd6Bc3yfjjM1lj7ZnZmhmVGFAHM0aAoBcuAhTGW7gZqFwwyhlkA&#10;c1JbxYg28QeDUZZQRPfMinJA0M6NCSmMDM1daWCsAFpb+xqktOZVE6gpkzV/ZuMUTojJrLn7NWCk&#10;XNlhDShUTA/NWVra9xirBAtVlgvGy64kKTJ8UwLxuhzAXAjHasduzoKKos9LcW11t0bp/B+a2HSa&#10;wLcACiNoE5j8H5rQ2vAPmYbHxTg1Zj9PAnjuI707HOa6YjOobf7Tq1r1J9yn3iLiSXuA5jsIFBs3&#10;710ovuupklIYFT5JrSzq7aqqsxLYkA1sPpiXLjAlFFsrAzAx2/NanCU4sxKSTTY/f9Ov6mwT7oKn&#10;G0DI/Fapd9Ee37yH7g0cZYV3vQenW301m6UJFuRsAkqBSWs0FrUm2baHdcEsBgCO7GufLRTXZ2IT&#10;bh16PmnX2GsAzYIZW2qTVPY1ptXhKbpOWro/1X6azPdaNoEiTgOPNcfuK0gKYUNtNbtJGl/B57Vy&#10;cpW+Dpvp/qwFwgP2zmImuxfR/wBQSGtgsGZtp8j4Hwa+fPQkFzBTiAXPBFd19DttZGnKlkmCTGYn&#10;j8GuljzS3Iy5f7E12j7c+i1ttoluHgwAAMuR2M056vd0ii4iKADOI+w9y09p4rW/pvUM/peiIeD7&#10;hIAbAgRxVbrnexu2XG2urEupmVPYmusscXjsbo8j2XO7OSfWP0+NdauhwA6LuLN07wK+ck9NS3eZ&#10;9sAsceYr6p9TvkJd3ltjkNJg5jAxXz1fQXL990tO7EzuOFHYwK4OtUVJUdGOCHCXxZsnogAKNuTA&#10;HttEgGOK6h6TdFy7aa4ydPaeoFeQRXIPRAbLAsvTMtNdE0XqR05YhhvYgnAYz2zTdLmjVexOpxxT&#10;bkuDuHo+vNxbW6JYEL4EVf3NGdSFwTmS55ha5J6d6xab2rhcgQSCP85Hauz/AEzesX190lVIggw3&#10;SSMV0Ive6TERlG0o+kUGo+mTqHWfcjILgZQ9g3xXJfqj0BrG1zo1InJCmCR4PceRX1N6hpXX2Lu8&#10;qX5uCFZgR3muT+vWLN5GVVuN7ng5x3IqZdNVuzVjzV69HyfqtU+mvdTgFO4zCn81pfqfrgdmVdXg&#10;Hlu4HYVsv1yjWbvRei1vICkePmuEesXw7sUUwp4NYseVpnOzZ5PqXFnWvR/q9jdO++CjHDnAWvpT&#10;6B+orV9nNzVM0LB243xxXwJ6at337aIW6m+3x819V/QqNp0sqgO9u3diR3+K2afUy3VfZzvtR3yy&#10;SV0fafpvqXu2VClXOwcHBjMxWo+sqnWTdDWQYzlxPBNLeiPaFm2ACjLJBOMH9ppnX2HQOigyyQCo&#10;yycjmt83aNeO06s+fvqjQG+moZ7atdtviBvMHiuMf+mszN0MxJAIUV9Ier6dWVywIVWi2RzJ53Vz&#10;y5oVW9CkxLDOJxndFcvUpRNmSUp7LiqSqzU/SfpkXF3zgvKuWAkjFdP9I0bRYUXtq2WJYMCsk/4q&#10;S9K0mlte1vgL5ImPwDXRPSzauXLWGLFejcfuYUOnz02qBlp43a4dDek0K3zZYKw3GDgqIomt+mrN&#10;5gCWubixXbhgvz5Fbr6c53K7kO5bCzkL8Cth9GNokk3GDLgfgnBNdLE3kTMM4qLpt8s+dvVP4X37&#10;qfo296mfj8mBgVzH1z6K1Hpe8W1aFAG+cN8Cv0BdENxtlnKDfuB27p5jwTXLPXPSdNdTU27loBHb&#10;cSwkq3K1jzeObd2bse5T4d8cI+JG1R07bGuhXb7m5Oe+aDqPqv2SodrkqIhGAL/J+K3H62+mksne&#10;iKoYsMnIrgnqu8sU6RtHSQe1YMcFByT9D87lUbiraOtekfWxCvN1grEFFxmu1fSf8SX0+3ZeLEGG&#10;L4AnxXwMPUdjLsJXsCK6d6D9R23Zrb3HDBQNpyD/AFrbg1Li6TaOPmnkVtqo0foVp/rUam1+lNwu&#10;NsHBitF9d1Nx31HumV90BWEDo7zHiuW+heo/zJsbnO+OEORtxiIFbHqNVuuKiBB7bFrhLEya7LzK&#10;WJfI3HKDiq4OdfUel9x9QbDg7iUyCu35g1w71rQuGZdgUA5PJxXc/X9R/MXSQFdC0B1BFaJ6hpLS&#10;3CqwYxIMgN2muJqbTujeluxyrl2cis+mXbpeUkkbgeP6V0j6V+n91wIuCxBhhimdD6SLt4yVlckq&#10;cCu9/SXomlLIWE2yyrxMsfFZoJSkltMk8cl6MemfSN1tPm2Lkv0hm2g1Ver+hXbDOt21DBskqTA/&#10;8e+K+lNJYtWUULpk94BhAwFA5BXiqT1S1ZupsO66IIgHYoJ7bua7GLSOERWXE3i7tnyxe0TB7a3A&#10;VBIWBgbexNH/AJRkvW/bvInTLEkgmui/UXoqWmuKiMUK5YOTuM1qFywQbuOuAUBjcI7Vzc0XufFG&#10;nSZHDHBO7G/T9ctssmy2F5njeO4zzVq/rdu0EbaFDjaArzn8dq0L1RbvtFTbW2VlhmY/rWh6r1O7&#10;bFwdAIxgzSsMtjNM57rZ1jX/AFCVm8jRz0nMDzFaQ/qq6n3FLm71AntI81y/Wet3/aVmJO2V2k5/&#10;NQ0vqZuIoRmlhkj/AFNbnqVXVGPO09rhF17Ow3dYF9raPczG00t6kqraDQpUnJPSYrX9Jqblxbe5&#10;8bRnmasTqt5QoFZpYbmyJjArNN7rBT/RqXrOmFws/thV2mD8VoOt0zkzswQI/pXRNY82490bmeSt&#10;Vw9PI3EQeMEzBrO40uDQpNRu+jS19NulhNud4lTxxWy+j6OzuuFjgAyncjyK2LT+lW3LFXDBO5wK&#10;2fRejuba7Eg3AQBtAiqjB/AtZW53tsqtDZW17I9uRzAEkitmuaO067wqyw2ifk4g0WxpnR0ZGzt7&#10;jIjz8GnXeyqrcZWMMRC4AY0+UE0uA43bdms6/QXEuXEt/ugGMCqv3wCbXUyr+xjMEd62e9evHcTa&#10;yrAgtgCa536tvt3WRLoO7O8cA9waySnV8DcbnT5E9f6lbuAKbcFT0ljNa1e9R6GQjM9Xg/ih+pW4&#10;RHnIMQDNUH8yEOHO6jU/hC5wabLqxeBuou1mjKxiKuE1iuHAP2klvBArUrF9muAmOOasjcZp9kB1&#10;AmDihnJsZiG9TDEvjY+YaqYWbjsQq44Veas7aXNU2nUMF3HE8Cuh+mfTye3vdoby2KWWslyaOU2d&#10;EzXTtDT3Md623TpCsbJYwv8AnWyXvTxbRVYkm4SV2nBAqmuac275/TaFHUakoOXouOZJr2M6O8ql&#10;Ucc5BGAD5Nbe2y9btMQp2sQSDII8muYs5IuKw3EGVI7fBq6TXsi7DjpEhKNY6S5Blk5/tHNXfsOe&#10;m2RLeeBWq699sfqPicDEA1Y39YhZukqsYJAmqTU6ku9tR1OATLCemnWlF8kg+Oima+1x9ttmGw4B&#10;zNFCAsUNwZO/nmlGRekBhhiZollPcKlFPelMvgbXddLEhoqHtvIAGQe/cVk2iOlXkAcTmmmtCAxb&#10;O2ABnigbKoTQIDAtsM5xNLYy2TLERTb3jtXEjsPIpdWtww2QTjFRB0BuJtloI8EUVt4ClurzFSKk&#10;soa7iJWeKizDd2JXkxx+aspjVvar4M9+ocGm1aLo65MSBGDNK+x1pDGQN0/7U8jMyqBcAZFJYETg&#10;0KJHoGN25WKbFPcck0bev/wh6XcqqoV7nt2/FEhf/hl2rJf6OyPav3LiwFZyAzXIgt8CiWyGkoir&#10;PS89mNLvNpEuSxRJUKD1BqJYUJbZmgqT9i5O41qPFKZA7IGwE9cCTIaO+e1KM8XCzJlZYhD2NWJJ&#10;dFFuVNuQIGSDzSlrT7JgDZhix5z5AqB82KPqv2e40Y2ioswuqVKmWMsJhhHeajetdabUDrJCmSfx&#10;Qru9ZYKqEAR80Eohxs8t+GuqycKoUnt+ac00W0flSxkmZURSzX7htuyqHg5BxupqxdtEhdp2lOlT&#10;2NAkHJ/sNe1dy4YX2wgSGA7xUbF22u3BECUDDE0FyQF6chsMv+tDN4i5Gw5fzIjzUYvaShJuu9vr&#10;7haXXU2ibdwKQwmREMB81jVN+oAHlB9s8E/mgXbeB7iCN42t+P8AaqREmYRwN73LRYEzzIin9Mwu&#10;ta2HaxyqvzI/PYUK+CbkM5BHMDpM1O4IdXF1ZLARERTUrLHrtqfcdnLMJBxMnxFVLuWALOC5BC5m&#10;AO1M3SzK7h2ChjMzH9KrVuyUkGQO3apIJeqVA75V7qoiEKqrPk0/p1LEg2ygtyBmIpF9WCC3uDA4&#10;GM0za1Fu53IgAMec0IV0WamzcRCXWP3RgE1Z2LlvC56c4G0/g1V2QB0OBtgnI5mm7cJaeVgFgB5Z&#10;TVbRbzP4JKQbx36NgWw3VwPg0nftEvblfLARJEcZHanBC46whHW/MxU0ZAX2sYHHYEnzRcAbm2VY&#10;R7Rd1cqOc9/gVNk2BCbSEHlWPSJo9hpZl3AhBnuteuoybRbZjA3FTAAJqrJtddk9JdVdz3XloMAC&#10;ASKdW+yrN0kq0HaBgUuLBCsGALsRIPKjzS1zeg2hXMHbubxVKrBluVeyxa7aEHdDMZ3RiDwAK9d2&#10;JlLRAWBmZJ+fFIj27g9zcbjRJUCIZfFOvfLnIJmDHEg+aFjFNiWpuLvWVJ3DJHApnTKhVVR5G07u&#10;qDmslDtvOzE7ehV7Ui7QLRG0GShQZLf1o0JcG2wesS0roBZCsQQDyfikWQ9SSzOTHHer24jllVDA&#10;GQpEkRVX/LgG4zncVJwpOZ7mraKxQoUmybj+4SjrjAgT2kdzR4tOzLuM7sxiQRUr/RatdCyxA8mk&#10;W1KLda3Dgrkgd/yaCh9ssHs2zba4ltoB2od2Fip6Zrdt3uswkgMe5NCW+jgq1sWwzduDUjaDXQoU&#10;c4bgEeKtNg1EslW3cUOFlZwJgrNYexaFp9tsqAQ2e/5rO83CLaooKjiIGP8AWsNZd0fOS0yPIpiL&#10;2oKbdjUbIIwPtIjNJPonW4nuIiqFmCZGadI9xVfPI3se/wAihXbXuICdzLvgEZP5+RUFyq+hRrSo&#10;bga2bbBMTmf+DUkcqjA2XiRA4OKduWGUsTaWTkFsxHc1i2LatZU3DbMyIB2waGbVMBt88Fp6dZa0&#10;bpHTBBk9pz/etgFsJYtF3CgNuKgdUnNU/pz3EbZuDENM+GPamdT6nc3oneGEAYJmsumxNXbux2LL&#10;FR5gJau6GLbCXhvtPb5qoKLb2TAZySO0fimL95HAAbYzGdwHB70K0LT3XUq7EyOsQtbNtCnld/2j&#10;C6ZwgKhmld24cJNSLltxtWU6wAzN27UrZtpZV9107S0R8VgA/qBQ2woSQBJoaC+6gjs1u6EAEDpB&#10;77TyRFL3kD3FU3DtHUSBDR4nzRX1EPAXaqJBzJIPY+K9LFbbG1324xtHaZ71dBLL+yVxRdDMNxCk&#10;BQO3kk1ixfLllLDrMBYiI/2orEi3d3XmUTAEZ/Ipe7bfbCr1gDb3PzMVNpf3Bm9stsEXLFQInifm&#10;lGmLR9xSF3YOSDRTcuwp9ogkDnt80Bl2XXz0wA55z8VXRJSTLC1dk3CVRt1sDqJAMd6SUL7rbdm5&#10;gDjIFG98o0IBtxtnnPekmSyt5lJIIM4+aNCJIeFtHuq20h4ld/A84pbVrcLPcbpBMDZgbj/pNPqx&#10;UWy7FolVPPHahMUfBukAcriN35qiKP6IppBbt+3c6bpcEMGmfMzWUVAXDW9pczJEEE+PimNPIF1Z&#10;3kkdP3ceDUd67CzA/dBJE9+MVRf221YlotOXi3cRS8SAx5+ZrwZSl1WhYgqQZmPM0dEWGeHYfaM7&#10;dh5rzoguocGcERgfNWBs57GFvXrluPbHWRABBgr3/Boplgii2rF53L8V61pVUG9dG12HK5H9hU5v&#10;+yyftGQccf7UsOgIsBO3BKKPJ/4pa8+odrikQFElQoqxC3UcKLimF3SuS3yKhZZQWxlpJLLJNWm0&#10;DtsHp9LsdDHGBuzx4phHZFdvbJEbcAE7vI7g0uxdGVuCFaFOAf8A3oq6hVKY5j937qNMPaMaS0m0&#10;lgSXMNb42xwRPcVGTcN5ygaGVEG0LHyRWWdXKlLmQCvEBi3+H5oN9rSwxJXzBnjvirog0964Lisp&#10;DGCCoXKR3mj3LeWUkjp/UCmF/IPmlby7tuSLYQhWTtOcjmaltZETYrHcDuZsyKqinJDN3WOEL2rU&#10;GJ3/ACKgNQLl0Obajd2J4AHFIoloIoFwjdI2jMeKgpKlVdMqRDNx8yKJATmhi3bVLjBXB9zIBMqK&#10;vdPbsoLzun2IZXdIzg/gGkLFlwTdEDPAXoX/AHNRDbEvIUUF2BbM7gO9OixTxr2MaOwRc9zabSKw&#10;yTMn4NSX3htFq07FGYq8YGZiKA7NDb+stBiZjtiiNddFRTYJyQG3ED4zRbynjikMFi5a5uDF2ggk&#10;jIFC0e5lI3qDEeRj45JoqK4tGSwPIBaAR/Ws+nC490sNq7W3COQw8VmzpyRcYNSW0ttf6U9zRwFl&#10;QN+MzWqr6CwZLqrK7Zlux+K6I2lVkdVuuJktb7hYk8d6wdGlxbbTt2AEBQdvwKyYcDUXRtnrNkkn&#10;8GgW/Tfae7cUlHBABjpJPifNT1WgNtLi+2iEZIIySa3q7oHd7u4KSqjHfzANRvaH3LlrZZuHYvK5&#10;MHPVUeKSZphr/wAeDmP8qw2Fbb8zO2Cp8mardX6Mbh+9WUgtJXbBFdM1ug3swayZgbAxhpNQuenB&#10;gxuK3uABCZlT/wCJqbG30GtZxxOmcj1XpdqT7hB3wQY/dVW/00bZd2B3TB7hhXYX9G2IjJGwFt4A&#10;zPZaqdRpbkJKp1NgdxTIxaKhrXfMk7ON6j0oG1vS2CLZgjgCaqLno98m23tkBpgDg13H1D0Ybbjp&#10;gF5BH2gL3rW9b6PvYubbMFYQV4M8maqWR+jdDWV2jld/QXI6iAOxWhMVEgMJ5FdF1Ho6lGlYhTsI&#10;z/Q1rD+h3LRJgZgic/maKOX5ZsWpi4lAtxkC72EEkAD5rG926Tc+3gRg1a3fTrisVt/0McUnc0UE&#10;KF3E5MUe9Fxy37EnIYwAAT+0Vg2ZDLsDCftP3TTl3R3TbfYo3YJNAupCKzKQS045qrGRd+xcK6Ky&#10;BIMycSaiq5d9s5Ek1lwNr2yW+7duGYqReBLt0jxiSauw3EC7NbYRbl87fAJpq1IYj25iM+fNBCso&#10;Gzkd2zTW0DaoY5jPartg0ZUL7rlRDKDntipWVDoVNtWaNykTmsIuNrrEkyfxRFG8AuSCBAA5NCFQ&#10;G5acWyXAJK+c1LT2WggWoCgdorFzb+lE5OcdqM11mvqNwPj4FCw1CjG97zXGFsBtsGKjtKWyz9Jx&#10;JokBy0PPc7cER4qabZSWZhtI2kTP5qgmgLT0n3AAcggZmioysQSJ2ryTgzQrNsoxZ0QJxE4Wam1m&#10;2CiyTJxHFWCidsJt6BPViO1SNtbjFWAE0TToiggI0yOKNucQIKbTM/JpbYxIUS8wscBtzAgEQQRV&#10;kt5gDvYlY2lTgGg3UuJkOjS0qCeCe9T1BCBA5DSAc+aqxcsVstNPrCqhkvqElsRPFD1epB05Lqwa&#10;SQw/dPmqRdQoYDO0SM+aJbuLJKsD2xJ/rQuIxIY1LNfdTd6jtyRjjtQE1L5a24RVJEETRAhDtLMe&#10;kk+KHaQHp2lpG8Nxirsu2RthgYwVJyYj5p7clxxESxgUOyLl1V/THTIxW5+g/TK31TbgF8lRNXLK&#10;oq2KnG6o1a1oHYsSsQ0YEEkVY2tEypdi4FZcrC9u9dQu+iqpbeLg2naGgGfxVF6t6US7DAAH2A5m&#10;s/8AU2PemcFe6zna2Nrl5DMcZ8GlPatnItk3Fcwp4FX1/TWmG1mYYwPBqmv3DG1SWHMjB/qaNSsd&#10;sow8L7isSQOqeI+DS973igRiDbaGBAgCKYdbRDQZMRumhpbvKXi+rKF71dg0Kv7aqxP4E0WzYDrb&#10;DEBAeqDWbLb1aVXf+MAiiIlxyYAnhitEhe0l7NrdcZyWgjnhRXrbQbbtcmZxzINZuGd6lG6efLTR&#10;FusDZS2ohIzHKnmjTK2imoVdlo7mGYI8yaYv5JR5G0nMf2qZuC3cZQSVRoBYc7q8dMzk7C0zJLHx&#10;Usm0SuXC7W2CbSwyIxTBcWmL29pUjOeCa81gqwcdUHiefBFAOoLSPajd2H7YqyUNDD9I3EcTnbNG&#10;W6o9w3LQ3/tERuFI27S3WDC7kmJOCB4FSv8Auu7i6NwGMjIP5FSgrr0QCsGXfbCkHEnBrNy4Nu8x&#10;LDgV67f/AE5dU3TEdwB2oTqrbPbJkZqmmQO90NL3W27T+0TJqNxgqh9xBJODyaDaJCK7CWL4xUrb&#10;GSWQbicEmQD5NTkGg1y1m2GuTJ7/ADUmESF08EE7iOkmsWz+sqvDMVnaMAnzTtpgEK7AG2GV5lZo&#10;G2i0kR9p1Ib7GReB8980Er7tw2xgCNrnNOW0S5j4LSxiCtAZoVP0lBYzMTzUQTkgNxwwuDLbDlvk&#10;+KJY5t9Bkjjdz8Vj22Cu1yyVExjj81KyHliiw3Kt8VUilJWbX6fpFY3V2QotiSclKtbOgVAGe4SA&#10;IUczS2jYAWiIUAy0jLY5qw0tnUKWPtk25+6Mt8D81ypZG32b9idFVrdCSl1iE3r1biIkngVpN6wb&#10;b4BVbix+Cc4rsV+w7BTPHVBXhRkf1rm/rNlzcbaGO6WgwI78Vs0eTtGXPDaarj7hvHKr23H802I2&#10;GEZiW5AwDULr+4R0KWA/A/PwaAyOSym5uG2AAeK6SMUpUTRTaC8su7A/5plrj2g4KgLMg8ETQLGn&#10;kIBuIJHGZPzTB0wJbeCFkhmmRIqm0Upsw4BFo7/tA2sc/wB4qbM7bCzgAgiPJpQqUW2hI2leR2rN&#10;xXPvlX3RBiJkVKLWQLp7hkqog7fOIHaaHdJDW7YzImSO9EtxdOnDmBmV4zQdzMq2uM9JniPFVTCM&#10;e8Pf3tcODxwoArNq0WXchCpJYnuPz5odzTi4CxgtAJJNYRSAwg8UZKJ6i893c+07do4ECKE11AHK&#10;pLGBx581ItO5iw3bfGFoV+6mRvloUweTUIw1q864OCr9/BqfvJ7i7Lf3KVIGJpN9QULLAYkQJHAN&#10;H926koUScQQOKqkRMmpYgqpIcNKycR4ogUJvuK46REHiT8eKAx27pQCT2/3rJsh0XYAckvJ/yqUU&#10;5CTFUbeykgboHH5ii3UISFyD5waKWJEMo2lZ2jkfmq8La2IxYMpJG2rBsatoIncQwwwBppbR9oAu&#10;qlGmOCYpQtcCDawWBBgRPip37qkH9NVKDOeojzVclpqgZum0m5pO7MMOwqd8jP6idUEkjt4oO1mU&#10;Rww55qb2dzGbSsZBMZkVaFzjYFkCqWe3tAk7loiWdt0BnmZIB4FC3ozuVMljA/w1Fjtubh+wECex&#10;qAqLJvfErnqUyAKlO72+QCTJ/wBqEjk7dtncwBz2molt1okpwSZBnNQJIybltroZdoCjK92P5ptP&#10;ZlSWBLYCjuKQLByjlQDOafHQ24AJ1SDHxwKgyKJXmR2EKREbSxkmsMgKReQQgwFY5JoV5kRfs3DD&#10;kHDCiWCtlDAD78gnkTUCv9ELyWwbLW0MxtYg0peET0yZjd2UU49owSGypDQMVWKhG/8AUUy/fE1C&#10;iRcOCNxMmSewryguGKgjZwOzVJt1xum2FGSYxM0I3YDOGKrx81CrIooLMSrANxB4Pmii2sqVuAFo&#10;IK4iKWW7EdLDp7efNEFxoQz/AFqA2gxYkK0huQw5kjg0K4xDZuHfA3GOxqD7TvAU5iTxxU2cTBSZ&#10;HEzIqi7PPBYxMKJUHAB80sUe4bYDCADImOaluJuBth24BArC2kBc7WDFoxxVljDsFXpcbiMg9gKw&#10;gZoBIKAZkck1B7JKrL1gImwruwRP9RVFoZuKHAZWAYDI+KnYNlnzbaIgE4rG1djHdGzExWVWdw3M&#10;0KIkRzVWUFlHVQcZyRmsJbG8PthQ21RwTQQFQKp3BSP7Ghref7O6yBPNA2EkW266EBRBzB/pQb7g&#10;MA65GSRgUH3nQWXYTH2x/vRrrON7OyhTII5MGg9jEgPuhl/UiZER4+aQS2QLkGASee4NEe4gtASQ&#10;ZnApK6NwcyAZiKZEW7sJyyBz+WoRRQwZXZgRmczXrZDFZnGQBxRBcYMHKbROBPFEHZJkVArGcCTB&#10;pi0htvJtgtHfjNIEqzHt3Ymi2rgSHZt/YRigl0G5cIsHf9VkZhCsGhjQneA3VktI28VFWFy5cYAH&#10;cBk9gKAx2M+MfJpSQDGbN3c3Q5lstX0l/DL0beUeQilNoByVg8j5r5r9PYMwl1BGcGJPivrz+Emn&#10;sPaUjeHuLvDAbiCDFY9ak1R1vDY1LUK364Po3TWlTT2esQWI2ESzMvYfnvW6fTlm+psF7mACx3H7&#10;k5n81X6dBda0QRuAK7SJZcQa2TQ6bZsJQl4LREm2F7fg1yIRSZ7lwddnZvQvVRbsWBcullESO+eC&#10;Y8d66jpvUle0ga0hRgw3A/uHavma1q7quUt2gC212BGRW7+l+oPcaS7SbgC4kNnsRXTxaukomDPp&#10;ObOqfyxZ4919u4mD2erKzZvBHw4doIYQW2nnIpX0YOL1we/uUpJHCljzWwrdVLRUWoVlDQMEMcTT&#10;4400ZZya4NfW2oZQGjbuZWByZFSR/dSyhlt9vcs43Edj80e+u1rbXbu4MWCjaABAiPkCiWLLoxQy&#10;FQEgtxuP+1LeJX0NvhFZfNh2hrgQW1MgASSBTei1EhHZ4ckSBg7YzRBpjchEtCFBbqzMZBqP8tfN&#10;wMsjbChjyJ80P2y96qjefSRbe2u4uoKfkkE81c3dVbVXTcGDGQYnPiqH0tbiNDZKsGDIOVH7T8Va&#10;uhCbnKsS5bHYH/iu1o00jgaxXMbi0yWwLjbvtbA71R6kKPaCXY2npkZE9/mrwm5baJCx3gZHmq7U&#10;aj3nuENuK9guYHia1NpctGaG60rNd9Qe8BaFtiuCBBHUD3ANa9+vaZC2nkp0hiNxMVuVzTbyICln&#10;5H+H8TUv5S2LgVreXMQ5iTGNpFcrLi3M7eLKkkmhLQXVSw7FALu3AAkCTgFqttwLsXQftlTj7hg1&#10;X2dL7RaElWMBlJMR3zVumnKG0y3AwZRvBysjmiXRJNMWe0qW2UndDkCBifNDOqFsuLjgNBJ7gA9h&#10;TS7N7bJ9u4CSBwM0kXey9y7uSGMBcSJPk1UnQMVYczKG0w+ziIJBqrN5kJkbBIgHMT3Io51JREuv&#10;cEKpQMeMnAgVXvfKhfaO5jG4nspOSfnxWPNkRrw45X0I6zWwGHKnAZZgD+vaqsv76I5YMYhP6f6f&#10;mpXnIYhmZxcJCweo17+Xsh7XuqwBG37sjPn5rC+TpRSSQCzbDlLThR1MbjrJKFuPyKydJ/Lgp7YC&#10;luszMk8baa1Woa0oAi0bc7eoS4HYik7+pS2HOy7DhXhCAYiDilTgmNxyaYVFVmRCotpIUjd93zUL&#10;3tgAm0QxuKgbiVmlrjoGd7ayHIG5mGDExmovtuBZVHZWndOFHis74NcW2jYNPqHm4VZCxlSeADPn&#10;4oQvAt0E3WQFid2FAqoaQNi3GXdJAiVYHNAW+yMHRfbZVi54g1oWXoQ8Fm36b1YW7drbKljuB3D9&#10;Rh2pdtddeAbhJuNKliFzxGeYrXklbZJsE7yNqn4yMUa1eS7cdrpRYJIU8AkRCjzTFnfyB/TL4Ns0&#10;F6+FCg7l4ndCkVZafXE2iltCWVjtZhugE8VrelZAjsbSuo6lmVjHMUW/6goe3ewHWAUOIMdgOabH&#10;I/ky5NNb6N10uohCeO2R+5aZ/m1QsvtnKy3wBxP4rRD6lp4uptudRkmN0Rz/AFPmi3PUUZrYCkDq&#10;YyOqtMcyS7M70TfaNuXXWggRnUFoMbufBpz3ks27byST+6d3xM/NaTpNbNtm2SwjaSPupgeqWSjM&#10;jBSIERIlqYtQhMtI/SN1t68KV69gXAYtIZqXuapTeCm7LzWhXNVdTfuQs8kkAzxzRH11svaZInpK&#10;7TmT2NT+oRf9AdCti1dtKyx954HcUprWOndlRjwQWb8YwKrtF6lduC1gF2GAuADOZr2t1Zd1t/fN&#10;wLJHfnFMeWLSMiwtSaovdEbz21X30BKgbMQxX5+Ky43m5vO0AT5JBqm07WwzkgOP3dxPj5irK3fR&#10;nHcQA0jFWnaKcKYRR0btxddhCEiAB3qPt2ijJLOpaATzWEkbQZ55HimbaJpvcVnLBhvLE5niBV0U&#10;2kJX7VxkuqbWy3xIMHPNUmpttClSYMAADcCFNbNdYG2JtkmPtnImg3GVdwtgk7iGTgKAKTOCHYcz&#10;iaJdtXAj2yAAZHGSGPJoTqgfa0BxbyTkL2gVsr6baDdjaBbPfdk1V/yq3N5CrLhGzklhWJwOgszY&#10;a0rNZE39x3AbWXiMzimrxY3GJXcSAZIgjzilltTctum5dogg4BBPembCi6jC2hRcgSZPgg/FGkLk&#10;xdrHuNIMbm4MDdHBikL2ncsGuXCGjapHxxV6liQltCx9tpkchVpZmTpJt4adobBEYiKtwJDMUkQq&#10;KWIkjq7HtA705btsLaM87t4SB2VaKyo203ASelZBwCO9eawEv2yq4MgScY+aXsGfcQFrlhlDe8cm&#10;CIwDQtI5L2w7bWRjcwIJxgTRiRbVXOlV1UMwHEZqFtJuKhESZDDgkjg0G3kKL47LHS6kmGJDBhMn&#10;IE0oFA3Jdt7jgLiBxn+lH0irs9tYb/yjgTORVtqNJqEBVbrNuEDEGDTlBtWLeRJ0VIuKjMXG1SFU&#10;BfHbNWH88AICFm3gATAK+R4NIat0ZUEh2YlQvIXb3/NBuh3dLVsNKDc0HPjNUpOPTI4KfZZ6nWEM&#10;GJcr3HPUPE0A6littFbkkofIquvpewCTgwI4PknxTI0kWwfaVd5hgDG38VHkkwligkiuZVN7f7bN&#10;cUHfJ+0NxFKvbdLjAWhEwjz9s+asmZEkn7mMZnlP3UrcthnabiEgDvCndS2NjIQVrZIKNcYcnac/&#10;0rGnuMEYZVOFb/EZ7TVomkAswH3RwFGTt80N9PcVrW4nb+wEggTVUw9yZhUQAomGUwW5gmnF0VpN&#10;iIxZQMnJEHvFVwKEsqgqZ3PKmD4irXTam2ttApYLv6gcbpooO2Lmh0adGlVEnbJgwZHJqr9SW21x&#10;2tKHclVPg9gPzVna1YtCOkwpJUnbFQ1dtQFcabbuZDg5xWh8ozRuMiq06FDDXA115BEcbe4ph2u3&#10;ANxUL90jkAYolxFtlibEEttcz/i5pPVtZVlTeZRIPeR2H5FBTQ27ZWeoaZbyshIG1doGZJnioae4&#10;qEe6Jn7JHSpXzV7pNCjugKuNssWY9R7wat9ddTaT7I2FSRAgk9qD7Xsjzc0VOj0jXjeLiSIzPnwR&#10;XUtGNTatKGCqFIIU5ORHaucema42QsEBy+1kAx4JrbNH6ncutvcAkcsvELxW/RSjH2c3XxnNUbtY&#10;1R9x2LiN2N2BtGDV9am2u4sQHyMT+JrU7d+8SLgQMGXJOSNpz/etg0eqYe2y9MjC/dEV6PFPdE8X&#10;qMTjNlstosAoUAQASuZrKqyqxt5YkcjxQ7F6XKE4Ms8CKLdRRYXBaD5zT0YJAwu45GyerH7TWGc2&#10;y5AnkExSrOd+duUiJzXnuXhbABAJMTRvhEhG2Bu6q5Z2OtxRKjnlhS171AkFcLtMnyfxWL9i5KEq&#10;CJKjyPkUk1l2BjAgEE8wKXvY5QiuS4tbXyxlV7Ht4mvFW27goKkBsdh81XCyu5YV2BzJqys3mtlV&#10;W4sNhiy8fEUa6AfHQotpds7VAyQBUdRYRFdMqwAOKMXtqNrW4Dfa3IEc5pW79iypCL5OSDVPgOL5&#10;RWaqfaugASW6R3/NVZc21I/eRgn4q21Ik2Wa6HnpPYRzWr+o6hdl9yVMJycyO1ZM00dfSYpNpFR6&#10;7qwjXVLIuP25hjnNc0vC1e1DwpYrLQYH/wBAFW3q+pul7dtR1G3uLHAXbxnvJqj9K9OF5iS3Vs6m&#10;7dXavOarLvnSR7DTY1CHYXV2QLLctMMu1grA/B+a+MP43JZWzeKrMWoUH9pXJNfaHqGjVLRtLYI3&#10;IZP3Y4EV8jfxt9NvNY182Vh+qFMGF5jwZrBnTOpp2niy/wAH5m/UFkJ6hfmCwECftyKp1RQjlUja&#10;IGOljVz9QXBa1twwQeM9vOaotTCKqjq8NuiYruYf7I/wfN9T/wCpP/8AGYRrqbo9vgDtGfNJXlU7&#10;wb53sCWHmasEubXJ47yfJHAoHsI6u0KIyWbsacjM42VrJC7dpDYj8GpXxsEkCT0nvntFTv6tUVnu&#10;qSWGdtDXbbYBeGgqKKyR49mSrgsqqJQSakQX3LbZW2jJjIBp32xZvBTbYwIqKEM6LsYAmTMAwPND&#10;Ydu2KpFsD9MsCOluCI5rNvrO4OgPOeQTTdu1ZdZLEwWwODPFJsLSlZcCACFjlh81TBUeUYQMXDOO&#10;oYxx+aZvqLkkkdPEnmpsLbrcU246pCoZifmopZCsqoAs4bqzFLNKM20ABK5kqJLcVJQAiocJvJ4z&#10;5M150W2oAVCoHVt5NFuddxnMGTGeM1C2iu1C2nKERmSDQL10W7yEhVPbODNFe4ga8AIk7Yj9ooLL&#10;aYdaiD3NW0LTTLO26Blb9m0jaaMj6f8AT3EXGVgABJCmqhbpNtmChuy14bBeAUPDRKDvHeluAalV&#10;cFk2pUTaVmVCSWMSPgVXaiwQvSDuHUcY/FNrcdFe29orkkxywHaofzYDKw3jgr3weaGiOaaKy05T&#10;f1b1JLZGRQSGXqQTMQB2J806mlQXIJJknyIntWy+melF7V0Ww2GDMWEn8VU5qKFQTbNfPpJu3Nht&#10;mFiSMQTmKzd9P9p7e5WDqCAeSZrqViwA7OBAkAgcQaT1du3cTo2qJ6SM5WkLPfo1PTcXfJzN9OpY&#10;pvCmZn/ODQ22tDHJPjtVh6nYRGMvvLEy3EZxSZur7kSzFBwvD1oSMSTBLwNls7U5BOQae0mpX2Lc&#10;ICzZP9O1LtG8buCTDfNSturNtyWKnpAkipJDI7kWNnUqV6iV6oBGTB+KslK/qsLhZAABK5x5FVGm&#10;uHanuMina35xxTttFdd5bkfdWeao048jXY3p77rcNxbjFokeP7Ucwbp3OW9xJacR8Co27boJ38Cf&#10;wp7mpDY9s4bc0MNwwyjkikSNUZoyt20ptqjsJgAASJ/NSa37l+6PakjtOCTRvaJBXpTcDkDsRINF&#10;WyUdMSVXG3JP5pYSKh7J3vbH7D9rHNeOhRLbDe6wDP4q6s6c3ci+FdgxGOqe4JoV5D7AuEQTKwMm&#10;PIqKVBbImu/y1u2E2NKxJ3dzUhvLgqgLIdwIzsFOXSwt2zMgSQTiBSY3uWFrHIY/BpqdiGkhlQ15&#10;Qz3JG6TtEio7137nuMHd8Hd0xSVuwEuDcS0AEIKsUUCHJBXcSCPjiaphIdlYvK95TLCBUrt0QiOG&#10;DECRPGaSa2wOz2wBEie808gl3FxFDDbuk80pofFtiwRtsMAAeAPApa/pl91Au2CYaMlf6VcPcASx&#10;CErJENjJPc0O7YVluwJdBndxg5iqUgnDgoTaCOGKksTJjNV+ovuSSABLGAeY/NXOrtKgkDbtWBHI&#10;qn1FthKkiCQQw70yPIicGkyivO3QhkKwMx5mqTUh0Z9sQJjMzVjqy9t2h9rSRHkVUXLgQsCIBHet&#10;eNGKTYk7hgARMcQOTWVmNxP24EUEpcPcwO9N2Uh43ciCIp0uELVtltorCgyVMGMVtNi1utcDk4Hi&#10;qv0zTFSeSfcksMwBWynRFdkDeTgkDmuVnnbOxpcf42YQh0gDaFMgT4rYfS8u26xG6ZI/b4Iqst6Y&#10;ES6SZwAMLW5el6W6WSyz3IiAQgG2ROYpmkxOUkkrJqcmyPJsPodl9lhWRiCNm8AFQZxM+a6t6Vad&#10;bM20a2JO4RGBiBVD9PelMxT/AOBTcUAExj2oyWJ+a6SumCK5N0AEniZXuQa91osLhFKjxeVqUnVl&#10;Z6jq96+2SSgAPMQfg1pfqOtY2nbYeSoEnaF/Peti9SsXUMc2Wi6P8PT+0CtD194AXtupUrcBPBEH&#10;lT8Vk8rqFGFJ0zd43TvJkRoPrOthkAsQMhpzFc2v3VcudpwSEHIFbF6pqWZztuFoQkiYEjGa0fU3&#10;4tkRlBJUeDXjq3NnfU1BPjsq9ZcFzZtDdGWNIXCrMp3Ddn8EUV3YlSbog428UG+7bGbYJOFAyR81&#10;ugqSMMwIYxOQWapkQjDdmfOcUA3HhxysDbIzUFc4lJAMkntR0JCM28LgkqYzS15trGJIFHQPtl4N&#10;ucZ6jUHCdMD7VkyZmiRGKusdRbqAqBLnazgzOa8p3ASsEiayUaRuPHApoFjNtwIh2ktOacsu+6Dx&#10;5FLWLTb1bbPZR+aurGgDIDhSpmDSpKwlKuTFm+6hSJ4ODkYp3+Zd9pUs0ngU7p/RnvEw6xBJMx/Q&#10;VsOl+lrwh0sOWaAO1ZZw/Q+Oo21zaNWtXbruBMQMkjAig3tVsLLthid5YY2mtq1Ho2psqzOoccmO&#10;9ab6i11HJYrAXB70WODJPOpofta0O4wJbnsTW8+geoqhUFSAFI2tnM5jxXIbWsZRb3KSo5IMTW2e&#10;japy25Ceoys/710MFLhnNzz2u0z619BGo1eoX+XJdCQFTgHHJ+K6/Y/hdfuWHNxXMCWRe3kiO1ah&#10;/Ab0ZfUNbau3j1K0EA/G6vq71D1L2Ny2LKKSSAxxtH+EGtq0yn7NGn1E52tzR8V/xA/hxc9i46cW&#10;1KnOAeYr5G1fodzTalkuiWYzjtFfpJ67rkuNcY2rdwm4S27J6x3H+9fJv8TvQLOn9QAtgQh4GFzX&#10;M1i+y6NX2Jye6T7OUelaUrG5SFVuPB8/g11H0Vt5V2dyJieIrU9GgF1rLDasRI7Ba2nRXVOz9IkF&#10;uJz/AEqtPl3U7FZ9JX/Hs+hPpr6lNlVtq3uLcUtDZx3BWnfVvUlLbbTorsMLwBPauQ+n61gF2yrK&#10;0TGeryKstE9/VM7XLguXFUAbIUATyorpf1ElH9CVdJUi29Suguq2rcG6gCq7YDcnPzXO9RpGFm8x&#10;t4Bgsekc9h3iu1aX0S0xtq2nDSvUw7Qe/gzQPV/pf3HsL7fQVbewHTg5MHiuPqm5tSTOxp9NJxt1&#10;Z8/pqUUtsZiQSW3DAAHNV936lF22gVoCf3LeavvqfQXLLXlcKoQ9aj7hORXE/VNWBIkkz2MLR6V0&#10;/wBnP1cnFPg7t6F9QzftNuAIIYOxjd+Y8V9NfQv1fblghBDKRJaST5+Ir85/TvVvauKA4hjIY/tr&#10;tn0l9RXEuApe2sRHuj9wYRFdfBOKablycp6ie5LafoAPUvdBRZeF3G2IPuSMGa0n6gRov7Q20KgJ&#10;IgZEwfJrX/o36puXrSkPbe4lse0VXbA4zFbL6oX/AJQC6GJaSr8iR2B8Sea6U5Rmh+Gdrcm6PnH+&#10;Ivo/vC6xChS4AU+RzFfOt70r9W5KA7SA34B8V9ieuaFbouJets+9QBP7j5B/2riOq9F9rWuqsDuY&#10;hiw5E1xsq2ydMLNp9yhs9rk1X0z6Zto4ZbbMVYQV4znIrt307pCsKwjpXex8k9qpvSvSUeP1hbHB&#10;PDGDifj5rqXonpNm4mnXcckSQMx81p0a9iVp2pSvqjo3pGmtK7SxLMNqk9yO5q71ena5bFshmuCW&#10;3KJDGIx4ovpHptq3bUi97jyVZyOkdxWz2dJZ04Ye4jmJHZT/ALk10sf5RYn7qUk6OBeq6K81i63s&#10;PbsqxDACWYHuBXPNRoxvMowJABZsz4gcV9a3fpw6k2QqbgAWKE7YbmJ7mtB+pPoXT2XuRcycm2VZ&#10;dniDyTWTVYJNNpdGyGfe4KqRwJQjXXQs/ue2CrdJ2gYIPgmjp69b00C1fe0otwF/8hzB/wBaU+rN&#10;Jc0V1yA6rJUzBHx8muMeqevEJ7SszOu5siAvwK5eBvd0a8u2O79Hb7X1ehulmv29qAKFYw+eCPBr&#10;rv0X9cae/caHVRAVjHVAr8+7f1MVZiNjb3G3t/Sa6h6B9V20ZHQlmjIA5eupi1Sh2cjI98ltpNfJ&#10;+iLepW3sqbbBStwkyJDTwVNc69d1zjU7wuWXYxOBnzPJFcw+jfrrUuBa1U7FDEN4DZFbX6prvfsp&#10;u61Di7P54P4rdPNGUTRhzJRUl2ci+vlNxH2qHQS2RzH7a+UvV9M3uXDIB7gj7Zr6t9a1Ktp3T+aB&#10;3gwVwCwOTntXBfWfSxccuWkjmT3+a42ZcM0ah24NPtcnIX9Ga+8CIGdy1vP0j6Xb99LcMvc9pj5q&#10;+9L9FRwTt27BnYCBBroXoXoL6e5bUgMphgpMTv4NZ8cXaM8sEntb/t+C/wBHZGngEqoYcpPAqza9&#10;f2hfdQK7YKrJOI2/NW3p/pF24bQYrcG5t6TETgfEV9HfQX8JrGoCNrtMCVfCucT/AIQBzXTTaijL&#10;lajJKPB8k2/pv1DUowsW3YL8Qwaqj1H6Q12mS1u0+y5Mztr9XNP/AA49H0Vr2hpE2RDKmG8zjxWq&#10;+tfQXpN07W0S7SpjBUqv/JqsmmyzTGqc0uz8sh6e9q7uNsL3Y/4vMV2T6V1gR0VMuT0248jsfNdE&#10;+uf4UW7VvUXtKSqiStsHmB2nzXBPTfWLunbZeG1gSobgz8eBXKvLjyU48m3ZuhG3Vr2fSK6xXYAK&#10;z7gSREbT5NJ+otp0A6pcRvKDDDzmuV2/qm3btaeXdjILMzAAxSGp+sEvFrAeWBJgmcdgCOK9Pizx&#10;cFdmWcWlSRtPqGsfXgBSesklWxuC1qOosm2qXA7bi0FSB0p3AI/3qR9ZCWvcW5KqOgyMKewntWdV&#10;6ozbVJKlyjwFnHgk1jnBSsuDdo0H13TMbbKhYMySQ3AIri3rzXA07CV4rv3qoS6F2SpYM28QF2jv&#10;Hk8VxX1vTGSBMMCIOQPBrl5IONhvJBNu+zmGrvlrhPcCAKl6VddHHIJMGrS7oGu3GtqpaPuI8irf&#10;Rei3d2M/ugZIHmazK26FRnbSUWzZdJqHUoBO7bMDE1sK2WuIhFuR905UrTOh9EvKFd9Kd8A7ux+a&#10;3b0/0wORadW9w2mYfPgVpSpBPdP/AItfyc0b0x36GU7gN2MwTU10wYKrLBmAD3P5FdLf0t7rkv07&#10;0E4x+Qaq9f6O9oPctKHVHg7Pug/NA7DS45K59JaW3dVdsjaVxgmoW/c924d+dv4GO4NYs+oW1Zrb&#10;sgRZUh8w3Iqr1XqK2wFBCuDtLyZzzApiYcYKfXBeH1jTWhaD3VacTGQap7/qQ37k2wDBzhieDFaP&#10;rPUzbulkt7V3CVxQh6tbYdAKhj+YPiic4/Blk589G3Nrbl22VN4ggyZ8nxWpep329pyYiefM1hdc&#10;rWmBdYJgr3BFIa2Su03QCeAe8Vky0/RtxS4jaNa1jqNm3HmM5qgvEknPeti1dkhyLaA7u0Zmkh6a&#10;7QYgHz3jxQJlSf8AcI6a39i7cknPAFPboZ27xwM7qjbthe5wDIipae3cDbwQo7MeJHxVtgwNo+nl&#10;DXUE9XKKcEGujXbG4KrzJYHB3bfmBXMdFci8hdl3AzPPHauh6TVW3UsvVuJKqMR+aCE+wkouTFNY&#10;boKtbRiAQCQZqs9Uttc3u1yV4lcRV67C3bRgNzOASJhSa576xrTcuOm0iW3GDT7VCo41vEdUwchA&#10;QgGcHDRUbF/q3+5sU4kZpIurt9uTMGokSJDwA3EYoNwbg7Y9fubmZt52s2GbNIOHW0QpZeqcVYI9&#10;tiu5cMDI4mmP5VQ1kG2Qq/0EGg32ToqVtDdBceRA/wAqKqvctxIBzxgiKbe3bEJtMTnsD+DWdty1&#10;dj2wiTPNUQJtKAbFyUgiPNBu2ntKYZVUEgfE04l5JaWJJMxzNV11X3E7emCwzzFQNC19QLYQAGRG&#10;OaS3m4LaqolMEimLhIti7vyBJjkUorj3A4EAiaJIjskxg9RIpqS32vHTMRzQmUNuZBEkUwoVXYkk&#10;dgBVMg1Z9xSNoBDZxyDRTcdoZDEYYEZ/vQbw22liCAw+CKbtbGYSDE5HIM1ZExR3gKx6VH2gczQv&#10;c1P/AMMFWO0PcMWyDB3ZnqHgVUwv/lVDYnakZHuKJUKSCwGRjxRWvuC6qsAHdgQfwT4pFLzhXMbt&#10;rSREQfinHbfbl5VjHkCTWo8KmwiskCCu4naoJI24zWWRba3FUhi0FnAwPilVt22RyXMgntIDH9tM&#10;IjEMqXgEXac/6RUoJWLXPY3AM8YLHEn8T2pIm1vnaY3RwWknxVhdAcXIYIqXAXBGWxSvurbZdxLw&#10;cR+3vIqmGrEQ17rhgZYx2xVnYuJBBYbj0lOQB5BpD9K6wV2KlmHScc04oVYiJyF7kz80AxN/JK4i&#10;rtUSyEjPEUteMKVADJJG04z5pxBfVLLuzcNgiBSeouq6ytgkAbnLf6VUi1fIp0KrAM6qBKjmfmmH&#10;uqRaa2hO4EtPf4FEtbF+0TKxPMqe0VBAQoETtOAv7Qe9BECVrozp7pYb4ZGYEAGOKcS7vJZ1GyAC&#10;3G4jwaSW3cUG2bW0hjDNzXtalr9RRuJQD4UU5dC02MOwuJdID54FIXWe2ANg4HSRxTejDi4tsSxK&#10;SAx4qOrR7V1SYlhkHOPmhsYrXNCqQxxEsQC2OmKKmoQPGxScnI5jyBQbVkGwxRhtYkgd6yVbcpU4&#10;IAIH3L+ahbn+i8tm41stO6FyBiZ+aX39ZYvBgED8dqW0iON6BpGSN2BTtsNbQN7IENDY896gDj+g&#10;F12uZV2AeJEQoNFVRkqqF7cMIzNQexk9eFcQImliVNxSiBTBO7IOe1QpY2TSXDG2puISWcNgA03a&#10;KtYVG3Ef4PE0jba3qTtllFozDYx+RTF2zcdFeQMxAOYoWMUZImqWtzlnhhkZwfirFDce3lSWA7EV&#10;VEbCu9WIIOeTA8Uwj2wJtsVlQSp8DgGo7K2c8oG132XvPcQhnIiOxqaX1ZmmNwWvXmS4pLQ7KA6x&#10;3jvXmTYouCCHMyv3CqFNNMZWC+nltoJJYcLQFSzbZ2O8Mx6YjbQ7pNpi3Ij87Se5FMXbdzqZGAdg&#10;NpiZokURtrbI23HKjCnJDN3xS+r02ws0FEGG3fdB7xVn711Q0hWZozHJXwezVjWW/wBRroCs1wxJ&#10;MxA4pvoXUr6Ka6iKygIpgCH7yeKTVnVizG3BO1xHij3Ld1gelU3FZeh6i1esO6hesAMSw3GBQBSs&#10;C8vs2IOnqB3YqxZrerRZJBUhRFVtrZsu3QhAZdzDyZq30+rtMMIwC8AjkjxVr+CRXyxkjfb3gAEY&#10;S2x5YUyqoEUjEEMwH7T4quYKGshlIP3DznzTNrUC7cAtgAbpcN3AohoXSKA1wtcmOwwCD5oulUBL&#10;Ry3WZNvhRS9pXZmAcrAZlJyDHxXraSB9oI6/MnzFQXO2WWq0V1JO87ZwSZEntUTYVJZiG4nw39DR&#10;rd+89pVcja6grsFWVm0qruiE2hh7xliRWScm5UOx1SHmOywCFSHI2heQ34qouI2xC6nMpPcH5rJv&#10;Da7bAofK7eBmhNda4oBuHrBYZmIp+NJUT8XYibLi3dFhVgNme8UfU2zbN2bp2FAxUZzQfbDLcDKy&#10;72wJwwiYFAS8Qql5QvIAXJC02+xEnXobFo/pbzKncMiJUdqHpLsoWSztCNAIM1hNHfJQG3K9T8zB&#10;GMzQrlt7TNtIZQTme1VX7EN8r8Qo2J7ilF3RJJzA+aHue45M3AzHiRExihlrYCxcKKeCFnd+aXPu&#10;slxGKgkhQwyq+KpIu/0OJfa2ZaCq8AjvXrWruhf2ttBO+IMHtSb3ratcBVTjaBM/1n5o9sBAqpEw&#10;CZ8irLsw2pLW7gtydxXp8/1r113ffta2Co6hxup7empuWl2ANJn5jxSl7RAlWRChacmJYipcS3uC&#10;I1ttjW7U9QEEcUuxttcebbLJwR2P/FN3fdVhcdBO0EAYpOyPc9yICzuAY9u9VwC2wjWgl1NzG4sz&#10;uBjYYpQalEubyoMZkmZHyanatC1duFGAVyPt4K+YpO9Y2C4U3RxjIZvIqlRass7is9lDbtlQz74U&#10;f3zRroW3LSZjdtmRNJtaLG06sQIUmTyTyY8VYPpVuPKi5yAsQEn5HgVFQE5NEbN8tdlkNqWAQnIj&#10;uaNdt7TdCiYkLjmKHctvdDp7iyG78Z8fNQ9tgpQW9m7C5klh81ZE+UZ09w29hZnEjM9qb3MFeOss&#10;CC3/ADQ9My3jBSRiVBkmMTT2qtyXWyohyCADxFQfXFlJc0/tqQqliV3CDhfOaJYvQtobtyMp2kHk&#10;fPzU7bsVcJlrZJuPMKV4NRtW2eENqGVd4YGNoB8UKQG5BVuglpthlOAGnBNLb9iQ1lWUHtmfBAHi&#10;iXbntsFhpndv5yfivDUr0+1bEFYGOD8mjUQd45cKMFAhTs7YDH4Pai6p7UacbpXCEAZmg2rgvInX&#10;i4IlRBWKW2XyR7IBdSd4/bA75q0y9/HQ5dd1W4qvDG4FC9yO9YBb3LYKwQ3QpPioqrEIHdmO2FkA&#10;HPal3JJYFWtlcdXMimIW2PG1cuXCOlAx9wxytYssLoKzImMmaJo3uHYwtIC4hEmCZ7mmV0IWLiXt&#10;gB7Zlh4iqZHH9D+mVoUhAVX9NjFJ6uwqvbIDBgwUBTPHz4qyASFY9BkNHdh+KU1YT3Gi32nHDHnH&#10;iiSoCdsrwFO4nli22RwRxkUUO6WnQqZcQwDTJHBFYeNiO27cGygFZskSXcOxkCAYirFNP/uHLi3v&#10;YR7gH2hQ3Bg+aP6ZomDsoTaUBVTMhJ7j5NTs3l33XJUrGVrafQ9Dcd1W3cUqwJP+IiPNBllUWasE&#10;U2m3Rf6PVfo2ba21kD+rNGTNRFgnaHaJEMIgj5AHmrfVaS8mntXbSYVdgCjMfNVSah2i9Lj2gBuP&#10;f4FBhdxJqtrm2YCKlmzuY7muHdJ7DilWtk3HVSwZVDQuMHz/AM0X3ilx7RVVc9S5mI5FKC2pY3gh&#10;UztZlbcq+MeKY4mZTXHAZtmWKQRH3rIoThVFxbhN1mcMAMAKeeeaZu3UaNqi7sTdtCbSSe80ol8e&#10;9cuXEFtARCc5+TS3AZvVC76eyTYtBcF5UT2PBNBGiRPdd9PtcHYY+D2pvTau47AObaOfsWA23OKl&#10;ee6rENdDkNDMPt3Cq2BKSZrup9MdWQyQGM+IXzFL3dMvtZ6VdsRgkL5FbEZeBeDMckHuGPmsrpxl&#10;ihjO4vgT2gUuWNMfiyOPNmka/wBLDGJ2BsjbncKoL/pq3DdItqQxjIyDXRtRautshQBwRtkMfj4o&#10;H8mBauOjQ4GcQNtJeJI2R1lPg5ff9FtuqQ4idsnG5vApfVeiFs7ASFxjaDHJkV05tE+/auYSUBAA&#10;DfHyaSb05HtwGfqIxPLfgcig6Z0IZoySdHKbvotk2pMb54nI/tVPe+njYRnNqD8Gea7U/o7uNSDZ&#10;DHdm4pyI5GOarrnpQfYArJ7hK5A7cMRVxco8icWaUnK7S/Rxc+nuqsXQW12iTBiq86F5nDELgRXc&#10;dXoffBUL1fuYZErWu3/SBLtsEH7Y4BqvvO+UbIah3V8fs5A1kDPtE+RQ4dlbeoSDXQ9T6ULcwSXY&#10;Yjx4Na9rPSWUBRbLFjHOR5NPjktWafvwKe0nWFYnYy80nZWMpd27RAL5FWDaZhuHttuHk80pbsC2&#10;SD+0luntRbrGwd1TCW1FxS3uY8Ec1NrdwmyWuyZjaBGDQi5TeVBZSP8AOiFB7isRB25jgzUHtGFV&#10;lUygXrw3gUwjtvusjkoek4gxSyP7aFASQcyP9IohuKZutLIRUKZON1tpCzkiTnHmsIH2L+p1QBHm&#10;jWLC3jba2gaBBJ+6r5/S0uKGAjbmKjBU1ZryuSXEbSf84p0ljMqeoGPGaeu+ku5t7TCkE8dRPgVX&#10;Gxd2mJUbuJ5pTaGxmZto5UgBRtMYME/miC4VdtxDeO4/FesuzqF9wMD3HP8AWl2UXHYq24ISPgUP&#10;BJTI7wocceSRu57UdFNu2yThiJgSYFIIzQqs8K0nmnPfuFAdvSBBz1CKjKQayrdRuNBg/iKF+o6q&#10;pgm4f24wKx7IIP609OJ5zVhpdLbNy2W4UCSM8VVDK6L70iwGeyGcKT0gR3rpHp+os2GQsOGIABIk&#10;94rVNNprbXrb4QqghfNWjkbU24gyWfOCfFZMqbY2TqujcbWtW5pyNimGAYg5aqX1NFAuE2iJbkeP&#10;FQ9P9VthmUogtt+4ZEjvVZ6l6ooALOeSJnkGkLFJPo0SlHZdmmat2sm6NwA52HmPNapeY/rNvlOV&#10;gc1Z+o6xXuXNqLuThj/hqpYulj7s/u+fxW/GuDJOd+zCENEJJGIbvUwjTjwd6xiPNCUB2tNv3TmT&#10;jinEuBQu0Mu8wW7RTGgADXGViGuFCwAEjFFFssWBIzEtwKgv3ttRixYiTWB7pD70wRErkyKugdxh&#10;HYM/QYnbNROrUGX6QB0/NSRHIukA7sEg0kzx7ikTIB/H4o0kB9xlqQtxRtX8QT/emSCrEKDuxyZB&#10;HiaU06ttt3QpAXtVwLYAaU6bi8jOw+KCTo0YvyQhdKe/1NgKIg9z+KgyuLg3PELnaJirFti3mRT0&#10;hIG4ZPzVa1pgGABgyrCYme9VEGUkgF/VC9KKkAZacEntUhcAChYOO5oq2rl0qEViVG3IEkCpJ6f0&#10;KdvM5j7aMliqWgQXYhgOAe5NQfeLiQ20nNEtIYtz+2d3iKGZdwBkASKppl7kHa5sU9ZZDQGQcYhz&#10;g+BRlbcQjXAsHivL7pJCEbmPDCY+RUZNyIaYWy6klTkieCGp9rUbftWB5yZNKpDXFf3LeMEkGCag&#10;7bB9hK7plc/5VVAssQywihcKxOfuI70xctJtLKwJ2lkgYzSltZdmUkELz2ish1dWDKSFIwvk9zQt&#10;MiYQuNwRXDFrcMW4B+Kb0dshwgdTkDPaoaOz+ox3KpXqH5+RU9NdJe7KRJ3K3ihaCizonpumXVgJ&#10;cukOohcDaYrfdH6fZtW1xv3cq3UVIxmuWej6t0a1tdSzCAInPmt3T1g2mX3FvlWEEpAIPf8ApXDz&#10;43u/E62DJFO2i61unOnF1rYDF5BQk9+TmuQ+r6QPeZFYkLOR2+CTW8W/UFDXm97a9wyVAOFIjk1p&#10;+vCqlwJdN1kYQ/bb8mm6VONplamUMijx0znWosvbDQVYzBAonp1lSWUOSwOc4n5FA1upKXGCLvA5&#10;xET3q59G0rzgwzEx8tFdqU9sbOSsa3Fz6TZN17sJLAQSBGBW1P6Jc1A/Ts71UA+Cccx5q2+mPShf&#10;Nssxt9PI+928AV1b0P6ba5fVRbINsSGUyEHgj5rl5NWoyZqw6SUoX6Z893vRbtizNzTAdUKq5gmt&#10;a1fpL2fdtPbNtyckGvq/1P0FlLbrdpfbUkgkHdPO01yL1/0P2kQXFUk9VtlOI8Gn6bWKUkhGXSOH&#10;KZxTUFbZIUSRCycCgn22L7rYG47Qa2H1vQWLg37h8rEcd61sqzkwxVQInia6qaYhwlFpOrF77E3G&#10;UIABgMPAqaqVTcLWTzu4ipOF7LtVVz81K0qJbYGYOduSavgtLkAbMo5VJHk1joNy3LFumJXIkU3q&#10;IIBLEJPHz80m9ubgS2oiCAaHgBxoUBZwowI5I7CnLXW5RXLDjcRzXrjA4gERsMckip20ZlkWigAB&#10;5yauimz21j7ipaLE9z480G6bikHaRAg7uKsrYYHqTcezjsBQXEKJIct3JwBVASFrlu4Sn2kuQAB3&#10;FScrvuKtoDsyilwzhFltm0nIGM9hTMvFvco3rkMMmhkMgrF9wgL7bMf247CmhYtE3mZD1AbScVBr&#10;wZgJIMmfx5FECDYqqd+zhhgzQWHtXwL6hE60e6BCTg4pcOkyMDZGMxFEe2Crxlxy3mlhYiRvCjbi&#10;cTRxfAuXHoNaVTZEAkk7oOKwhMtjAM7RiZrAtEiyZMx+7APwaldstcJLwAsHFXZORe4rkgbgoJnn&#10;JWoFQ272+mMn/wAiO4ppkDISsQeagwAY70BGBHcGpaJyDF9dxBTBAy2c1EMhhbt0kgyDOARQ7jNB&#10;BtkwdomsnAVdoJaZC1ZasZuaqf3AzjIoipG1trEHI24rFuXVER1KqJ2kdxUvcLgqScHgYgiqYaRC&#10;7csOyKquuZPmg3ks+5cwcYHeaONrtdPubB8/FRQxkkosf5mhGUIPcNwAbtsdh4qTEFEWAyBZxzNe&#10;IQZUBiBnzJqMmCNxM8KooxQHFvePdcyZ3QDAqO1iB14PijKpDYXAEGT3oBMhoAAXuDyagpk2YCCJ&#10;gYImTUWAKkwV2mcjtXkWVSM7hJip8LyDwTJmBULMHCptYgGsuCH2zwYGayWuShVO8+BQzZWCSSSo&#10;mKgVk2TDEgsfE8CoWmVmIgKV8nIoW7cJGPAolyCls3LZIJgkCoFY0rQjpuDAAkUJL5OxX3FiZgYq&#10;DXmHTACrwYzQxaLnAJEyCME1RfAy7qyuzGABAHJkVNy15Q7bZiAo5aoXCbYllMk5g0Jm9trTowlj&#10;HHH5oKCRIGWYcQJM14XUUhi0iZYea8iD3BLyGOY7RQLxy3Qo7YzMVVFE/wBVBv3xMxWCg356htkV&#10;FgDk7txIgdjWH2QVJAHMj/SiKbMNdiZfK8AcZpd3ngE4yD2rxUNIiJOBUzCdxwRj/erA3HkBLbts&#10;yKjtYlh2iZoC94Yk0V2Q27ksZBFVTGxJC6zIJYSuOa811hKk9uSZpZIlgPiCak7bDsOT3Iq9pbNi&#10;+n7Ju3Ui0GMyoOM19/fwi9HRtNZlhO2EC8gtk7jXwd9JBWvrtEkGeYzX6Z/wsRP5PTKAoVxugcgj&#10;uTXL1nbO74HGp5JO+jdltHeBtUsFKueIA4WfNbHo963HSy0i4o3z9w+Caqle8b6ggwzwqiNsith0&#10;aG375ZiQwlWEEKa5kI2z2W+kyztaC7qmLATgAn7ZUD/Stl9D+nrasi/zGDJIgr1HhR8UhoWMIGvS&#10;zYBGQJrfvT2YXrIm2tuCiM2c+SK34tLF02YMuabTNr9KtqgG9SCcBOT0nLTVirIjqwtJDeTugT2H&#10;cGk7GpK2VUuGBBWVwOmpteS2ARduAK23YV5EdjyK2ONGSmxxbNqTtlowpA7GmWtXEUqzKpMgR1Bp&#10;7Gk/fRLbf/BIZgwcKvO3tFWSMLrJ7RyQDJzDfA7UK5BlaC7S7Olowf3AnbtFFTTo7ovO3rO0xGIi&#10;s3rdwi4wtwZIa4TIxXhea4SqbWAUENEUxR5FOTovtDbYm2bW5VUZk+atLaOggZVk4wciqlUuRaPJ&#10;Q7s8DxVrYtrglhm5IYYE10cUeDkZZflyLXHDI8BlKPCkclT2oD3g6mYUrgpMYHE1YsjOrAsAxLSY&#10;wAaSCOwQmMAgyOy/71c1IvFKIF1ZC17AQNxyZNT9qWUBZzE7dzfP9KJ+lvR0Qv7YjcwO2T2ioC5c&#10;aXcgQTMEL/QfHxSHE1xlZFzmFMNMMYyY7VHb7qh7dtgsZEwDnj81Frg6kClLhi5mZMeaAl4bhcPS&#10;k7lC/PJrNfJoiuBpbwtqyldoA/IB8AVV6i4j2mRrcn7sjEjtNMajVdSEqIJId1H9qSe8d2XEl4k+&#10;IpWWY/HCyoe+bgQbmz1BQMbvmqxPduusqiAMxuPJgnwPxVpcRrvug27kWyJWY/BoelK2lQwRukop&#10;4g1zZu2dGHCENVZcTsIJA+4HaFU8xULLOERRtPLknIO3lp7nxVmbaXbYR5XDboiY5kUnBayP0UJy&#10;oYZMkRkDgUDQyDbKh2REV3dcnG7mTyTFTWSkkPbUwZkExyPNNnR3U3NChiRiQdwHcCkWLpKqr3E5&#10;KznPYR/pQUPgrFrurcJ7qIGwSFI/af3L/vVFb1Y3kBYeMlOM1esbqrbuBP1DuDKSAG7fgECqTX6c&#10;uzkiNgCk9pPYVj1MW6pnU0zSY0uqddje6VMY7xu4k1mzr7rvtZQAcCOovs5rWtXfuqv6NraB1MpP&#10;JXuarf557aoyuMuGLETn/aue80ovs6H2IyXR0u7rR7zZh3Ah+TQTrNOp2279ow4a6yk4NaKNcUZf&#10;0twBjpYSGP7hNUz/AFGbrMoBIY5K9AP5NKz+Xjiqx+DxLy3TOwpqrtzSkvdG1yr7bo+cSRHIrK32&#10;ZlUtb3sp3LyQBWg6PWX7B3Pcf52ACB3IHf5q3PrC3b0bnJS3/wBxBkA+eK2afXQyRX5GHPoJQk1V&#10;mx3FKWkGMEAEHB/JoouojO+327hyQgwF8ZrXbmtCWwifqKu2AuKbs3rqoyvbUwC4AaSQO1a1mS9m&#10;R6eRZPrlurKmFk7iScA/81DT697JVSxVAkrIkD5qpa4ptAqHZQD0nwfIqq1mvYOQzEKRlYgEGqlq&#10;K9hw01+ja01fVd2XtzSN8NggZ6SaZsa1CylLEGcZAgVqNh9VqbQcG2qRtFowCZ7rQ7111ZAdihGi&#10;Gzz3Wg/rGi3okzo1jXsUfbdVVMEKsyR3zTIvLeBPuELILCe/wa0vSep27rk7etiyj4HYjwKttNr7&#10;K7N9wq5i2wVN35ANa8OqUjnZdLTdo3u1rEJIFvpBxLQD/wC9Ppq7g2ibhVf892INaxYu2zaM27Yg&#10;gwwnHnPBqdn1GVK2trPujEgf2Peujjz0c2emvpHStPdCueASQD8xRiFIumQwORJyBXK7HrJZkZrx&#10;xMxmCPPFbRovUiLLs3Upz08we9aIahS6MGTRyi7NrANwz7rRtESAIol3QsXuyxUMRlBkYwZqtd9l&#10;u0I8MrAwKdua9QrFmJbbnMZNOjTMyjO+Ba3pAguwm+VUgTMkeaV/lBcdwLTJGfwTVg1+yZKzvgEx&#10;j+grD6m8pYBwS4BKkgYHn5oJRXwMhKddFObR91elbiRjzjmaDpVso+5VMb2aQOQauYUbHLbTb/vt&#10;bzULYV7iFl3DZMeCOKU4oLexP2mtsHE7ws/dyRUdOVfbcCmQGZVaOkUcHTEApYCkt2z1Dk1m9fZj&#10;c9yCMbduNuO9U0RNg7umuotreq/4wpxPmk7mit6kRu6WbAOIFWNljC9BuMwmCe3xRlsreR1KAKuG&#10;/wDj1SimWptFTe0zaYRcA3HgDIHzFJta9t2XndJIPn4/FXLWSiphgcwSJBj5qrW0wYFnGZieQRQS&#10;iPxyv2P6HVLbtuWtKhJEjkkmpm4bgZmtsW2wpGDINKJaezcLEAFxkRIY/FPKpnaRtI4JMETRq6Al&#10;VlO4G1zsYLMt2InlgaCdBtc3EulRidw6jAzxVrYZpcBwhBJG/wD1ioX2t+0HJDEywIESeP8AOlOA&#10;2OVoqL2lCqRcudLwSYzFOWXsAQiiNvmcxFYvurxGl3Su1uxDfNSs2bYsrKEQ6wvcfk0uuR6lxyKN&#10;bQlN9kyxwAY2kUBdFYFy5FrO7pIGQe81evaBduhtpJYgHJJ7igC2yqttJ3SWgCZFF9sX9wnZsWUC&#10;bGKKTJk0J7ICOzjaZJUkxmatRZYG7vMoQJSJis3ns7v8QQcU7aqFfddmq3rN8ODC4bG0wM9jRbKP&#10;ZdrbOAwE7SsxVz7IAJkh1XJjDBsgVBPfBtOxlSZBXlfzSKpj/u2irCBQ5bqZmG0jiDiM8VG7ZVRu&#10;glVJPVkZ7AVZLajfuMyMKeervVeQWJBdi22MrI/NWTcBTUXLCXzsZmAwx4/rQLe+4wPsAe64YAmF&#10;GOadDC9vT2mdgfOI7in7WnUb33lYABHjd8VaVkc0it1F47nKglxJWMTQ7txrgtGS6bo28Fe4oPqd&#10;y2rWlHViC4OYpa0nuXYZ5IIZCO/wfBoHJ3Q1QVJ0WPp9i1b1G7qCwZbnJNXYchVcNhWOQYAkzxWd&#10;GgbayTt3cN8VIMN7/psB9vWYgTNaIJpGDLO2bb6VqhctsrqzSSTiB1VtekBCLsgH5rm/p12Lt8MD&#10;hSc/afg1u1jUI1q2LV0cdXcYrs6LPSpnn9fprbaNhtvNoTA3TKzEAUX2tzYMx+4YAFVem1KspVwv&#10;wy9xVgCBbRAoaHLOgMGK68ZWedkqZkKHwQWIJExAIojaYNa/UGI24OQe1EVrSDaNxkmCcRUlshbb&#10;PBBjaCTwaMTbsXWwFwWgjAU8fma89m2xIgXCuCAMKD4rLsp2g5VQC1QuNct7WVl2kz1fPaoqBk2O&#10;MoZR0KF3be4ilrula21xluqzcggTipjVk7+voAwSvehjUlIG4r0gAYzQzfHAUBEEPabbcEMdyjia&#10;qtShZ22ncFVTin9Xd3+2RCGRC9oql1F3rBRgVIG2BEgcg0N1Hk2aeDlLhFZrL6mFW0NrvtieIyM1&#10;qfrF63du8BMw45CxTHqmuZX9oTDt+4Yg/I7itYvepQzYMCRHO/5muBq9QnKkew0ekcEmVnqKBmAt&#10;hWVSAJMFQ3emdNato4VX2qVg7RMz4+KXe/da27rZUSFQlz5pO1qDYuEO4tjggZAg4z8965+9KVnX&#10;2Nxo2ltBbvWrau4LKRvI/wAhivkv+OGgQWdWXxN4hADJmMT8Cvqu1q7lt3W0/wBhBJj7gcivlb+O&#10;GuN2zdlFVCGkZB/M0zPODg/kLSqS+5/DPyd+rFA9T1CKgjcSWP2ljmqBR7Rj2p3iRmQa2H6itv8A&#10;+o6jr2sGYQBI3DnFUahrlt3ZSpVAADjPxWnE/wAUeI1EHvk/2Dupae5LphOqBzNDvXlZMyvuPyOM&#10;0YXj+r0EOqqXBGD80ul90YZQqZxWhGSTivZhwxtEb1FvnceccQKW08xa35P4kgUy9lCFZCVOXjmJ&#10;8Clk1asbbbWJMyRgmjKilYXUut0Ft7Bg8AfnxQfcW27bjvI4Y+T2qFxheCAqwG4jHI+aXW8ReQYI&#10;MiSPHmrQM+7HwWW2jAFVaSarwzrAZA0NgTPNNah09tkLKDx05BFK2FQHa1sHephie4q6FTatDSMD&#10;gqUWJkDn4rO4BkT3pRp27V48hqU9/ZtUs8AiIHB8U1au7rhBlTkMi8CkyVDsdMaQpL243ZC7U6YF&#10;E1a7CqFR7fPysHzSo1u6ztFoS33TggdqP7/t2lVrQbc0bsx+aG6NKja7F75YEhbqsIDT3mktREkb&#10;RvU5pt7SmTaKjaZJ4/rSXs+2CwdWYysg5HyKNNMVtaA5tjAMsTMCiWb4C/pvD7YYkSwA5qKhktWw&#10;bsGCNx5M5ihMxVgJWexB7mrIv5LFnK2zNxmDDNRtMrKii7tRsKRkrSx9v3ArAICozMyadsIijYUU&#10;gx9vNLbK9jukDAqpWQCJ3YMCt60N5FDI4KxtO8cHdxWgNq2YqHHaCD5FXnpt229lLYvQQTIWZM+a&#10;yZo7kaMTpl6NRbi4pZmlz7gn7opLUuFuNDXCGH6YHb80F2sW8LlmJCzgY81XXtR7TuYxggFp57Uu&#10;EDQ5cCnrDLcPEBh1L2G3n+9a/da2Xt7iVXYAgGM01qtUbqHq2gHE/PIpBbhu3QYVhjnGR3FaoOkc&#10;+TTfBOz0EhpKsemf2/FHWEIULkN944M9qyAwe4G4MRJzPFSsta9sggttxHirbDjAOtq0hcssFcyx&#10;3S3x4FWtsLcuXERDBAMhoWKqWiQSCXOFVqeULnY42AgxwN3wPNLlQ2EB+xcCQVtk4hhMiR2NMtlV&#10;O3btXKzIIaldNcIbpuCciCsUT2NPbAeWYnscY81nlRpjEctXIS9vI2KgSB4prTnpZpKu5DFonjt8&#10;TVciQl0o+TEE9x4olkBLc3bblpIEcYpU4jY9lklu0TbYOUe4YYDMR/zUjZXetoyAgCjwZyDmh75F&#10;priFsgAiYUdpA705eNtd8BWh1xM58CkmiKRU6tTaB33LZYTIPNUd6yjM3t3GIxgDJ8wKvNQBcJYg&#10;iDubHBpO9auBldWMhQQ/Yg06HRmmV9xXQ77ZIDYcqIgirCwqC4GUAlV6lPBpW2rq7hS/UMCM/wBa&#10;zCM7blGIAIkzVsBOhq0LJkBtrESW5j4plvb3J1nAgqRn4pS2rC2C6jkru8RmKas3T7qtslmEMT/l&#10;S2mPgx1LjBUNw7woaKTZyqMSwEAwreD3mndK1nO5S2xjgcGkNSU379quANsHgiljyu1Kvt23CvEh&#10;pgnHFa1qUi0rbiwEkA4ieKv7yKt4FyZZd20ZWtW1blick74kEREU+CEZJcMqrzs4UBiIWDuMGPNU&#10;l4EBFZw54BJxTtwSFVpXk55FVhIcBTEDzW7HE5szBWRJJgdhV36ZaZkEP0MZBjJjtVTaF03IVMYA&#10;ANbd6RpOqFBlTEUvUzqDGaeNzRtfpWiNtsrJQfiFaruCCMk2uRA7HvRvS9PsF43VJmGnkQe1GuQr&#10;sCCAqMTBwBxxXIU9zO9s2IDovTTduJbRnj58E11/0HQW7e4y3ur+mzzjHJmuSekkg2wbh2kQrE/1&#10;IJrsf08tu/bdQ0BQvBwwjqzXpPEQXbR5vyM05SVnW/Qrc6awrFraAIUyGJ7Gfye1bn6npLQ0xVGn&#10;JbIUSoGJiM1pvp4uW5udKYSFkSSvA/5NOarVAq+Lh27n6CAFzMjd2nFe2xNKBykvxNR9ZtalWuF9&#10;+8MDBgKAV/3ia5D61qrg06qot7S5M+Qo5rpHq/qLFyhVrj7SNxzM/ac9sZrjv1D7Qt37IQrcV4An&#10;AWJgH+teL81JOXB2/HYZXfo5v6xeVrmqtqGMSxx571qF++Llxww6lUAgYiB3rYPU7hzbG4FU2mtQ&#10;1Nx0Nx1AZYA+c1x8EDRqpdIWLBnUsc1AkqxJaIB+3MUG4Nn/AJAkQQMiosSx7yrc/ArbRjbIAskO&#10;HNZQfcrO4BWc+ec1lmdmIjgTHE0O46urAwGgZohZFocgHJ5HxQy+7aFXIFGtXbkBjELQCMkqpJIo&#10;kDIg6vPZy3+VTssNxbbjuD2jxQQgUdUqRxFOWVC+42zsOaIFdljpV3bTuH9uK3H0/SNdxaG/GT/i&#10;+K0pMbVIYEwDFdc+nEWz7Tb4mCpPYU3FDc/4BySds376V+kBfRBdsK43gt2jvkV1NvSdPp0V1tW1&#10;VUB+FMx095ql+kfVTLGzbAZhu3YLSvIH9or6x+iPoNvUbXv6mFURunJO8ck8xXQeljON1/gxxyqF&#10;1y32fHnrXpr3NPP8oqsSCEB2mDzAiuBfVfoaW7rBJbbBIPzmK/XT1j+HWktC6WtW9xVSXYmUBxOO&#10;Jr4t/jF/DVdHc1N2yyEuXMKYU/g1y9Tpnir8TZJy4l9t1SR8Q2rS3HsygBUkkHit++m/TbLqDcUb&#10;YO0iqu16XcD+2UCHcTJz/Wa2jQLcRgWjagziJB/5pKce7GQxOTVw4PrL+DXqtjQneVQEgLBGfyPI&#10;rrus9TD2/bvHC3GJuT2NfH3016q+kt2nB3DbtUTBWe9dIsfV7LaAa4lxwQu+4e34rq6bWwhjaa5H&#10;PA4SjJcbjtPpehbWaszp9loglrhOAeFArl/8SPo7RaxrjncNrKpIODtre/QfVP8A4D1Se5vaN4ds&#10;5I/bWo+qan+YYOGdckSw372HcivnH1J5nLPM44m0kz6F4TxGGeGMs0VJs+efXPpy/wClKzrcW9aD&#10;Ajbz/Wgenaprae+xDEnZa3CFE5wBXRPU3QX3MwrMEi4siQskmK4V6lr3tG+sAEEiRj4H4rV9P63L&#10;nW2fLVcnN+odNi00l9tfi74OmP6+tsoVulipySoMx2/Fbj6BejUaebGHAJcjmT9xI8DtXzJb9UPv&#10;IrkMCMndMV076e9eui6o3bYURubcZHcV7dR4R4TJLc7XDPtL0ABE3G6pvNt+4QB5x+Kz6rqEvQrs&#10;3WxLHYOewn4Nc99E+ohqLdgM52npZVGALY3D8zW839E15C3WzFVYj9jb8jPaa0S01xOjp/IxeNJW&#10;64OB/Wlr+a0zt7BS6eI5weWPkzXyl62hO8G11E5jAA7V9w/VvoKvpBvbYisEIbycgivmH6l+mv5Y&#10;3CLhKlhBPae0VzZYo4pXZjz5pzdSiccs2XLWwyEjux4mu0/R2nVdltiJUQYyTVPoPRFB2llCXBw3&#10;gV1z6e9BCXbcssMCMiOPuNM063T/AEZHgfE0dm+ildPYfcPa3IhK42x2gZmukep2rKB7d1tpEMFP&#10;+GtH+nRn2wwJZp3qIMrkkV0bUB7qO/tllKhAzwDJ5mu1givyE4ItRkjlHrBUISzsQ5Ax9yqeBHY1&#10;y71y+rXD0mbQBtkmIAwBI5Ndz9a9OuN7IG9QihmhekbcSTXONV9N6re6uT7BtrtV1y//AL1i1W3l&#10;o04Jy+7GFeij9EsG3vdrqg7IdWyc5gfjzXW/RtQBbt+41sMSeqYBYiRXNNLZXTHFhbqlCDOBtq30&#10;3q8MQQELJI3GQV8R5+amikubOhkwfhfbPoj0z1VEtm27F9ttdxEBlZj1Vsen1dj3rYVEbaQSJ3kC&#10;vkC79cJavOfeYEo07enK+exrZvTfrhbNu041VxQAHCr9skfbXTx5IR4ujjvA3aXLPst9Vb9u0feR&#10;RkgH/gVpHrOuW010oPcgGCg39JGTWqehfVFjVaUoFdxEvEBg5FT1eoF1Gur1MzEEzsClRBn4IrZK&#10;KcHQ3FmtRtU0zi/19oHuD3gBCgxJBzyQfIjINfHnr73bd+8r2SGnA5g+Jr7H+sdMt5E/RZS1h9yz&#10;ghT018r/AFdoUOruXNz5J/INcLURSfHtBZIqSv4ds4Tr7zJc2yJHFbT9Laq77mz3CEBDY7zS/qfp&#10;e97gRZJPUImtn+k/pi5cYEj7GljWJp2qMknGo8HbPpUPZdWe8QB1QcwT/wAV1G7rN1lVa47rHUOA&#10;SO1aX6To7nt22Fj22a1h5lnBxtg/61e3rQa0vt7lZFDTJk56l/tXUxcdh5e+jW9bei4ttrqhAZCu&#10;kzHafNc/9SuW3t9bKGFwmQIkA9q2zXoyu1xlZ0YGC2IByTXOfUGNy7cMBg+FWDAA421n1TVumDHP&#10;Uki/9KvNfUp7IYC4BI7k10n0bRJ0krkOHYNJUxgCa5j6PdcewHYywGFwYXgRXRPS9RZARNxhvvg4&#10;YKeczJrnR1m2VUdv7Nwizu30rZ2NbfC3CQwRgCmDBGODX1h6Dr7VoWCFA9w7lLOCspjaB2Hea+I9&#10;B6zp9OqG9ckiBljkjKyviuk+m/xK017Te1bZVClVgCCT8RMA13tEo5GvX8nH1bqdOD7Ptf0zWb11&#10;LKrBw4tyMg9wRPjzVD67eF+xc6WGxGWScHccTXCvp3+LlnT3Pb1IUsoVGCnIk/atbP679c6C9p0F&#10;m9m8hVj5A8D/ABV1ajTRj+7+Tu+DSPXdba3akm20kjluFA4NfD317atjX3rqWpVpcY85r6M+pfUl&#10;uX7pXUFw4B2sYyPniDivmz62uC4C0kXIO6D35H9q5GsStv2aoax5MUOOjnvqfqAtWRtBUASFB7Hk&#10;Vp9z6nv22GyFBXqD+OwpX1W81pBLY4B5gGtPvW2e6y7iwORnmsP35RS5GTuScW2dj9D9YOoncwL7&#10;YYnIArqHpmve7p0TfNvqUk/eQOa+f/pvTPcZUZDBEicRFdi9Ja6PaUAh2XGxsbRyBToZZy9mXHk2&#10;3FLhOrN0vaRWt3XVZVVkKCBk8LXMNd6TccBt+48lPImt3GoKIWKlX+yFkiI7nuaojJl7r4Cdvump&#10;kTodtxyNet+hFSHdFEwp7GfFdB9L9MsWWto1i3vKQpiQSezVTpd1B6UuLcP3DdiYxHxWx6AAW0RG&#10;ZYcOF5J8ik4oJytmmEaVKx4rZQKGMBRt3f4dvMU09kNe2i4A4hh/i+AAPHetYu61nRf0ygTcTbMd&#10;jiTRtJ9RW7bbRcUMUO0FcL3OTT2lzwLyWizunqJt2tzBpZvzx0iq7V3UdSqsztcdm6hABbAGKVva&#10;9UQkMwG2SFwQwqp1nrD3bC3bTI3MiIkGkzjx0FjmlyzT/WVXTagQBuyrqVnY3EVpHrN0W9s3j1HJ&#10;IyAK3T1nVm+zsLkBnWRERArmvqF5iGS6wbpJMVh3NSHra4cPhlFqNQ5VULTmQfNGsaplcoo3Mcx+&#10;0mqW9ukT5gfFW+jS4nuIBubGRVqQhpFtpNSeQqBsgowowurfVzw2AccUEemN7oDHdkZ7zVpobbAs&#10;HG2WgA8mrYSaRc+meie+lo3TkCBH+pq91fomnRGCLJGFL4J80b0i4VsoShBnnnjj+lWOoQOjNtd2&#10;ZVDFOAeMimrHEJXta+Tnuv8AToZ9hWeC3atZv2DYlbhQkxtPYk+a6NrN5IVgAVA6wIgD4rUNVbPu&#10;KUA2ZIkZoZxQuUmnQvp7g9xFCphcxzV6jFLQZHg8FZzWuad1RreczwO9W51HvlwEtcTvHJrPKHQ7&#10;G1yY1nqbkEsMDCic1rWqvrtY2rfbvyJpm/d2TAlnzFU15nhY4HVHerqkRSdg7ZckGOORVnZVnW4A&#10;55DRHFJ21EyeSOavtDZHtgmCC/VP3UMuiXchzR6I3g821KAGSatNu2w82wQpAT5HeJq/9O03vIWN&#10;osdwUEYwvamdSibrp9oF07A8A5nxV4Y2gJad25bzTLlpbr7ftXdBkT/UVT63RITBuNsznsa2W50M&#10;zMsnPXzIHAxwTWsarW7gwFvaMyOxp2yjPHdu4YnvA3MDuJWBOOBS6O3tIQIkZHJmmEEEdM45NIbw&#10;N3tptIMEUijSpP4MXbhUmYJ/1+KCqkOeMVmQegkRINSv9ZxbEERPbFXYSGLVlizdoEwD3o1lCdpD&#10;HqmSeRS1ssRbwu3ueDAqz0xtM0BYEmJ4nzU5LaTPW1tsApO5hkAjFH0oZrm3cQp5HwKwzD3SxAlV&#10;P2cNFFdwIKkywAgiKvn4DpELypvuGP24zkVS9P8AiqzvEAsQkztU9tsVj2hVhxfB16zqy1qGcqbp&#10;2jcsABa8z3WuWlaWABOylrHWLfSwCjaZ7g0/b1GSyk/pgbEOSCeKfR4lO0I3Wfa7BWZZllC8n/kU&#10;CWm1ALF5aQcimVdrgJB2Mu7dv7x8UgqKHQlOvbulcDFUynF+ixtlwEVE3F/vLiB/QUpe0zBtjqVA&#10;6woEbvzR1Q3LZuO7ZYYLHkdiaau21vXCQ7hbeCgAYkN80NhrG6KHczNIXdgbMZ/FNWbxH7iAwYAh&#10;cgClrz3EHt7ht2lrZHAqVq6La2esQkgd+eTUsqKothf1N+EuMCFXpJ5M0O4JKW9wIBO8DuaTTVMW&#10;Ow7IB+TxjJogYJagS5IAlRnccxnxUaHJv2gRt3EddlodTfaDJqBSwzvLbX2yqmg6uZumYZzHhhFR&#10;trAEuJXho88ZpV8klFFnaXeqEopATq3d8wINCeyLhdUUzEYOQPmp3VDhdrhQi9RHB+Yom8Wtre5t&#10;heg8nPk01MW4illXEbRsY4WeCPk1cvZttbtMyLKmDmWPzVbaaE2/ypkAkO2QR5Pim7NlbguIqgAQ&#10;weP6xVjk1H9lat7aQyoArNNDT2y5DWzIaSE+e1YbfIXYvfay9xPcVjTAW7rS0E/3g+aFk+4uOC1S&#10;yrIym5wdwMZAFZKhZub96oSx75PP9KXZSbaqW2qTlv8AFR1IdW2bSHIX5P8ASpFCMuV2wyJuW2yl&#10;SXlpmD8UAiWAEOsnlcZ5JNMWr6Kzwu7BhTiJHz2pO5dLW1M9UCWHEjFW4ifuyQNEYbLRK9RIj/EB&#10;xmmtm2QiNDCP7c0sVuGOrCgL4MjOKtrN0+5DWSpZCpCGeaBofDI2Vbs1td6sNpgbT3j/AHphrFzY&#10;7e0HOzcZbjdVbc0twjY9rfHGYyKetsp2CfcBI3QYAFW1wSOW3VElcTth0WI4/uPwal7Li2B7ewAl&#10;xOf70e+tkXFti4WJMQP2gCRmpAFGtqri4eFBxznNCFtI6W1chWcIVBAXb3jkUP8AQlFBMrcaCSfz&#10;BrF1QttAtvO4nBkGD4p8XLSOF9wwHJ2j5ETRwQmUWY02xmBIAy0k5UTxk0a/b1RtsIj2sksIx8VX&#10;B9rISvRx3AGcEitis3Wu6di29mSRDEAOfMU9ET9GsWbLIykndDEmBOCOKS1Ti2zLhmKlgQc9X7f6&#10;VbXGt3bjn2GRowAYknFKsy77cWIzt/EeTS5poviXFlaiqz9aEbUhw5gEdqaRIXZcTIA2wOxqdxfc&#10;RWV9xBg+ZPmsj25tABwd0HvLHgUvcRY2n2FNlmWbe7HSrGDKiiXtMCjM4MHC54PmPArFqyBYHS42&#10;zunBxzH4plFtgFQu6V3x5A8UdsZaA27zi28hQyKAYx0/Api+Edhc+3asqBmQMxRrtxNpYsrArhiJ&#10;cr4IpVDZBBNxg2IkcLSpyInH4LTTsfeN5WaDZnbiG/AppLm1W2XD04cssc5IzRfT3Fqz7rXVCE4Y&#10;ryF/bmo6rUbrVzdtHugABRkQcEUcMXHINrmmU2q1771KCU3gMSMTQLOps43QPcLsu3tFSBCW7wIe&#10;ZYv/AISOxFLOzB5nJiFIgRR0jJtld2NA9YtqSy8rJjb4FRtXgiXPEwTyW8isXbpZrie6q7W4HBC1&#10;BG/XtgIV/bBPSPBqi+Ri21shALBy8kOTwO1eW21p2YwrMcsBIKHtSl1Ql0/qQoJjd3Heim8V9lVI&#10;9k5Imoi4mSotKYY7ScHEA0K5d2BiLcBjK4mR5xRS1ptuIw0RnCUrcvO5tsg7gSfIPf4orC7MErdL&#10;tkmfAH5xTtpWuPaRkUgFhKjaBjBNKMWd/dZWZ92YEf50yt20mws4LPG4b8EUJTj0N6XRqp2tcAa0&#10;AykYJrO9bd1ng3FK8sOCx5FKW2so9p2hjwPzUr+stMWC3g5P2qnE+BVUwrVI9e/aFffE7j3oKsxj&#10;ptBQCp28n80G6CA27IYkMo4BPekrJezeKvnqAzwP7UxR4E5G16Hrd02mbeqwxIlRIWeBR21UNcAk&#10;MFCmMos8k0rZD3rbtvBz+3EEcTT3tKLd0gKZheT2PI80sPGmZW4iEQwDYG8YJ+Io1v3CPvCLBZmJ&#10;LYB4ilX3G4GlIQY4kN4NRlWLShUsRuhoj4I7CoVOLsfl4O0TtIEECYYdqjZT2rWxkZA7jYRzNTtX&#10;Rd2bd4K9RaIGMVNrvsvdAuJ98HPAAioUo17DojskMFV5jcCA22mNW5DFC6ErmR4PaaVbUW9pLWZG&#10;4KV7AjjPyKMqK72xIt7lMSZCimJEk00VYtbH/SUsrMQAMdI/xUNg21bw9vcIHPc9vzR7jG4y7S7C&#10;62F8Ad8Ucrst34thhhNsZyclaNRFOQo1oI5YuiMOtPB881ixZKNdUEFXMo3YE8zParA6ebl33bY6&#10;QPuG6SeBRP5G5KN7SiQRNzmF4x3piiK3oSQonuFOFWTuw0UZrV4uzIzMHSVKcyPPxT225bUMGhxB&#10;JAkQPHf8U3LfrlWa4RDJGMjJxQ7A1kiUq6Z3KP7gVdwWIwd1PvYZbiNcvFgrSEP7o7H8Uco7XQLi&#10;7FKyYyJjiB57UMIlxtTt38yo7T3qmg1JGNwIdtuIOyRlVPMVmyTbcbTEAMu0SB2M/JrDbPbQoSAD&#10;Et+0dsd6DdcEvtnfKtKcR2gVVB3Y9ZvM/RbuAkMUAGTnPNTt6c3ItreG5lMA5yO5qvBuJbG92WD0&#10;gQAWJyTTi6ooLb+2VUMGJGftwKJNi3CNBk0DPgMCXMO3/wASJpW3aYWrxVkK5BK5IPkzTbX26LLW&#10;nKs7HpiDPMMO4rFy2bAcDY4CmJ5kf71fIKSJe6LRVRacjBUfn4q39G9cbSXyVddshMqdsnMxVKWK&#10;KiMCCFDY5k/4aWSA9i6it0/cxknnMfNDNKUWmByupI73b9WvtZ9q6bXESD0ycyQO5qn1nt3Xcmyo&#10;2FACDAz8ea1L0TVBMFg29yee/wDyBW3XdP7gtsgCqBMq3LHtWbFLbwM7u0V4su7XOqxbYy0NnAxu&#10;pX+WL+4w2w1vaWtsYaO/xT4CCR0+4BD7sFfEUr77lrkPbRdoBZRB3T57TWlSAcULMoLKQbsgBGnB&#10;PgSKw6hDaf3XO4Hdu+0AHmje2r/zfuWy5+4MBGycAfmjstzcQbu9lVAJXpKz/SPk1Be1CFxSTeAX&#10;ZGFaNpYnyKWLWW2F/cMBjuBEE+I7gVbpaNu9+netXVG4mTJE8bfJFC9lF2m2xCIT7kEd+4BqFrih&#10;XVgpbQEHfKxiGoj2rhCsRv3kAbcg481i5ee41xg5uBWCh42Ex91KsSOizdBtlvtJnaInNVtC3Ml0&#10;hQEUjo3LbGCADk58msXHNoM7mFPU2PtxAx5ppx7hUyDubo3NBM4x+K87n3bhIIhZfd9gfyCaDYFH&#10;07K66j2gnuKSgZWS4TkCJgjvRybgGo9u3LFMNcEQp7gdqmPYKFCEKPcjeTDYyTnFDa4rNBe4zIOn&#10;soodqGqUv+4je0SE3M9ICjjHUJLbu5qFzRp7tobtxJztJxHE/wDFN32dCyHVMcR0kQfJPimNFa92&#10;4E3bQSrMyg4PAoZJDMc5p9s1n+QuOVt7YG/3LgjsTgxSl7QXC28AFxK5zJ/xVuDWS4RSGDwWx8nG&#10;fNYu2ZIdVCxACxgg4G4dhNKeM1Ryy9nONZoNtso1oe6TuPkfmqa56MS1tWXEgt2+6un6vQL7RcNc&#10;LFpDmM+TVbqfR7VxGZlO6QOTBXsw+RQODXs0SzL5s5JqvRkAKohG0n7stPgGqB/SHEu9qJkELg/m&#10;u33PQVVXZkUlCTk5H+xNazc9PHvKxs3fs+wySlVj9mvHkexbpJfByX/0Znd4TZA5J2zSVz0sFFcB&#10;ipMSe0d67MnpCRY37nVpiBEx8mq676fbVQzLOTgf2k1VytGjHm2r+85BrNEyxtEgj8E0sunuL7e2&#10;AsQQciuoaj0YbBsRmaMkcY8zVePRr3uQiBoWdgw1MWVD3qVTB+k+no3tNG1QYg8gkV0b0z0W2w2h&#10;ZPfaMbqrvTPRzbuC4RvZrclTiHNbnZt30s21ZzmICiBj570DnbNmnx45JOUSGr+k7Vy26pFsmWkj&#10;qgCZrlfrHoboelgkcbv8Vdrtai4biXAq9bgEk8DwPzWrfUVz32UvaEl3MDhVHelZJtKzR/T4000c&#10;IfSojIApJnMYE09Z0DkObdwCRwBJBrb7mhQlCtsCT9vFbFoPQ1uKQrKgYxMQIGYk4FInqqQENNKU&#10;mkcdv22JchUcDiREUvaAS4ohybgzj+012bX/AE+r2+gDFxpYxtgeI8VzbX6H23O5jtEho70zDn3o&#10;mTC8bqRWWFG4+4uTMHgR4q3tXhp1dVQGOCD5qn09wwMFh+0HE1dboCJtGVKuQPFP3AJDlnVptT3H&#10;hkycdjV8PVke0pd5AMgRBFalbjazI6lMATyaIdQotqCjbhjHAjvVbV2LnGTrkcveonT2myYYyBOI&#10;/FUup1jXOuW2YWPB7iKTvXgTA2sPE/bQUUfqS4k4B7CjbsKGOufYS+F3M63IBB3EicjsKXFi8qoV&#10;aSR/QUS0rBSdwJOQVyMdqkEguUPPJmq3DtvQBEIG2TOeex8imk6AdkN0Z8iiW7IEyzABTHhjRNiN&#10;1MIOAGC8fFTeC4iZC7Aw4OY7inLKKxtg5U4BFM3VUXtoXaYG1uZJrYdJpUUKFtAkAqT8t3Pg1e8q&#10;GFyfZQWtHcmEQgF9u48x3qH/AKZsd8RDdMjNbYzAXFIYZSY5BjBpgbiiqrL0qYYCareH9qK9Wawv&#10;p5CKzAkgiNuDLVJtE2nJu8keGmZwZq0uoBc3LeMwQflvxUbq2x9i7yMy2Ns9x5pTm7HRgq6K0Wbo&#10;cm6Va3tJQyJHxS+pKNb0+1xxJBzmi3ioMuQB/hFAL7tpTZs3/b+6mRYlrsYsgIlsESzNETXgw6yJ&#10;CjpG6hvZb3ILK8xtJwwWitem503wdwhpUwaamBKArf0wu23wQ5E8wIFU4b2zLOYKxtGBirq/acsW&#10;di0DO3iqiQzhdgJI/pircuClBIwyYSBsJgTzzWF6HM3mEDaCRFTNsZBdlcjA7E1MXXchWIO4DHgi&#10;gsuiCjcjoQN3Y1FQyhbW8zMyCM0a0tsi2l4ThgxHNKJY/TB3KqkkBpyBUsm0x7bFbgEz/i4MU4GD&#10;KoQyRgz4pO0bdiCrF8Fc+aMqFF3t0nkQOTRC3dj8urI5ILcH/esXtQCylJ2t0jvSJyBKSTwR81ea&#10;L0t76u2wgrkhZkUqclFW2HCEpMe0t66LiQWG1YAURH5rYRqLtlS7u0Fdozye+KLo/R/dsJflo3wS&#10;BxXr/onthoRrnXC4wfn4Fc2eaEn2bo4siXCFv59HDqu1hBXq5nkxWuav1LdbAt34BHSsZ+RU/V7A&#10;sO3WV2iWEQATwtasLzIzLBILZCmSrU/FjjaYDlK6A3biXC7kwQQGjBj5Fbj9NvuO07mnA/0mexFa&#10;jq1X3EXdgnrC/FbX6FqytwqAApWEgTk8U7M/wYOOH5H0F9N6VNO1nddJGLZOCc/BrvvoHp1hNOXt&#10;WVuZFssGIILZB2mvmj6Z9Uvhic7lzCkNBnPNdv8ASPqNmtre3oF2FYIhs8mRwa4ObHI7GGaSkbZ6&#10;r6dbR7huWbRk7CCOJGD+a4j9QeliE/T2tdVzjgbOBXTtb9QBVtOgTrAh3cmYGK5T9RerretsIZfb&#10;Ui2hbkzBWj0sZKSE6n7Tjy+ThPr9prdphakq4zIggeK0FmCXF6gxz0zgVu31Fesm6WAuT2IHjtFa&#10;O1tmYrCqhkg8TXpsT4OHme6bMWrN4BlnAncVOQKbBEDcSZEyRkfIrGkcATMAiAAO/k0c6d7rxsEy&#10;dhbEnxTLBSBMjOocwByCRO6lma7bRGGSGJ/E0VrZChCBPYzw/eKWe220l0MBTuIqi2LBrVzcS7bw&#10;ewgmvWXlndEJECQTUdzbLoKkCOg9zNYS4Nzfjbt+firEO2xu2zqvuNO2Yx5NTGpsOhUqBuJieZpZ&#10;d9u0QtyBBMcxBrO0bEJILEFhAiqKoE6NORtBPAPAogusrAohVe2791QtNvBEAYjGDUVQX1WLpxIi&#10;cAfNVJjIJ2qY0UuC4UZFBJxuMisS3t3ZSCxAO05moPj2lU2+kCS2Rng1h133bK7xPVMY4oLQ6pHm&#10;BLMhuxj+v9aBeQwx2s4GVnM15NOLt25A2mJk9xR7Ng7CGB6W7dlok0A0yvRSzPvQgSMCmfeKCFbc&#10;A8ZORNNPoiWRg8CTE9/zVb7IXItthsgcComgHaJu5U3SAVlooTFWeVRj5PmpalC2/EEssrPNQZlV&#10;lKqekTHY1fBaZO3fYyVB3bYJOaxauHDsYdfHakQ7tvIIGcjzTPuqHSV5XO6roIbUMzCInnmKwt8J&#10;jO4S0Rig2iAW3zt/8ewNGKkBQi9JEZxFQZEGF3Mpa0+ecjBqD3juKbSVXxz/AENMm2stvuEpEYOc&#10;+TSRYqbUuuBEj4qqKnICt2FuFbhWfIzULxCFFyzDuDU209syQwhppc6ctJDY24jERV2ISYZroYkN&#10;JUceQxob7BG2YXt8+DQ2Eqp7TyOajsBi2jEQZJqFmVZi+YE5HasRBnZON0TRVtkhpE+PFTFr9VQr&#10;AbhH4+Kllg1ZCrEu0cxUYJWNsgnniKLvVXj+k15gQAokgyaqyEtOp6yqjaCPzNP2Lb7oBgk9z5qv&#10;AhNv2kmBmn0e2gsEMM9JY+RVNkUWNafRpDAmHBP4amdNodwuMSSPkRULSszOzodoyhma2T01rb2b&#10;b3T0zkH9tLm6THLHdFHZ9DLEBDtJbcGP2waN6j6Fe07Lut8iMjH5FbgH9jYubZJbmG3AcSKYF7eC&#10;pIB2S0kxWX+pkmMhpl8nHtXYNpZaOoyvzSjOCEO3aZ8VuPq2h6GQPugzuj7SK0+6pEs1zdPDDEVq&#10;x5FNCnBxbB3H35Zs4gisXBPBCg5NYQ7VcErHaRzUCu49sUwowymIUjzmo7LcxJiJxUnCkhNpPTJN&#10;DZcn8UVgOJhSYYxPmagS3Tj/AIqRJJiOIrBEAYkNVkiZU75LQc8V58dO0T5rBE9MEntmhbpYwsec&#10;1AqN/wDo87NRbfYpgyc81+mH8MCE9MtOLbDevbz4/pX5jfSWoCXftANfoZ/C/wBSuPo9O4UhQ07R&#10;5AmuLrclTaPU/T+P+93yfQlrRk3N5Ch4BYrJU1ZaHUsntAj213MrpHK9j+aV9N1L6hXUyqKm4IBn&#10;zAPerRvSoNp/bIkgwTkHtNJxw4R6BTZsGl1C2QE/l9wCzAzk8EmtisXSFW049skLuxAI8E1qOjRE&#10;V1SzDblJTdu4zA+a2HSzqb1z9QlHypGRu/2rfFpipxuzcdAPaa7IKBSBkyPysdqHqb99Lj7jO4Rx&#10;j81U+n77FwJuJ2nZbVjMk/Para8GQajA9wYKjEt3jyKvMnRmwPkc9NvNKg4wMgCCPE1tOhWQt0EI&#10;ysQYzu3VomlvpbupZuKqM0EuRyT+eK3P0hmRyWuAGAAQeV/I4pGJux+ohwmXmngp1YJ/8weO9GSy&#10;r3LnuIVWRIJiQO9LaVgqWf3QxhuJB8LT1nULccOSGgFTv/d8ba3RObPhdFtpGlSFSSRhRmR81b6e&#10;Q1kyuZBA7GKqNASqYUwDBI4irS5ulrhAYFsYjp7V1NP/AGHCz3udgtyJG4RkgZ3BiORST6i4iglM&#10;loAbsT5NOoevYdOCo5IaQTQWQnc+0uNw6R57VJsPD2L30TcF2OocAEoZUkVF7P6ch1ImeMk/NFe/&#10;eto02NrzBCtu3Une9REFnA5AI4n8Cs8+EbsUW5Lg1/1H1LUWmBI6sz3+2qseoXEY5kgYgQVBzxVn&#10;q7RAZiSNpnxz3rWblxWe4rwoXqVxhjXEzTkpPk7mGCa6NiHqL7RFr3A6gA8fmaW0mpt39qMrhTIy&#10;Ik1SaDSSXX3XKso2jiCc1cK93YNtwwomWpVtjNqQZXuMd/vIFU53AiaGzsTfhDB6R33E8EUy95wV&#10;Yop2Hq+AeAB5qN0FzdYrtCZIBCkeSPmgmhsWI232lSzSSuRE54I+BUjFsOqFggknaYk+alfuWymQ&#10;TNwMqt3FQZxC7lKCCHBaSoPf8UlyDSELxYncqxuGLhEif8UdqGrW5lrrLLZdTg1G/duNJW4Glo2p&#10;LQB3igbMOAVaSTIJBFBLIjTjxsEVLMUR96sTCgdxVFeD7WZgbVwEl0cnPzWyWbr2re65bllwpOPz&#10;NI+oq1/bKsd67oP2iPBpOTlGvFKn0afrNNbY3lB6j1i4QSv4FVuosm62+AUIBVIiY+a229bYOHJK&#10;sYCxwo8RVPe0t3ddC5E7V2nmMkRWDJhOhizmvNaBts43ESNrgZB421ruq9PJXcl5oYwwPVNb7eQ7&#10;Q6AhCwxEBSO4pb2UKttXchPU69JDHsJrmarx8Mva5OnpddLEa/orAYsg3AqJdy20t+R3FX1q/duG&#10;yA5a2gjfwrA9t1MXNOgLBHOR2xIHINBC21Rhj3SVFpQdxz2jgfml6bRvF7GZ9YsjuhzTKguuqXSZ&#10;AMkSNnz81aoobefbaGEMd0A0owi4qOtzeEBdFIWD8kdqJZ1nvt+nZRXRjtj7PkZrp43RzsjsfWbV&#10;qAdoXBIM7qrH09wC0dkhnlWLbp8/gUS9qXCHajQY4ggyamdXadrTKhc5tsp8jvTHJMBKSJ6Uqy3E&#10;IC9WSwws96qdbp7R1VtUZpBKp/ix2PwaK/qSi8A9wRDCYysVSjUHUOxIBcCN0FZHaIrLkyxNGHE7&#10;tl9p+uDvEjpE1t1i1dC2miEXuTwR3+a1X07XWNh3kBU6AcA85gntXQfTHDIWUjoOxQGwwPma16NK&#10;TMOvTS6A6e6b6bfcgI08TPncancffvMEt8mNs0/fvIt0B7SFyhIKx9q1rL+pBCzXCXQHcojqQD84&#10;IrpblFcyObCEm/7Ri9dXdb2GEGDcjn4NXei9URJYuA+FJGf8q0i9r7lq5dJtrsbJgdJ/4qI1e0F5&#10;ZZ4kRHznis8dUovs0y0Vo6db9a933IuxaXGRkx2BqSeulw+22P1HiS0QP8Wa53bvPtsRdLPJwRkD&#10;5qwtalQUFwSEUmT3/C1pjrXL2ZJ6CMTdbXqwKqLzs2wlRkACO+fNNJqnJMMrLIba0SD+a1OzqgLh&#10;diMmNjDDnsR81Z6S9vuQjrKjGMf1NOjnk2uTJk09XwbfZ1hJcKYOTBEmew/NHOudryLF2T0hsKoq&#10;luWrtn3ZUKCJLqZ58Ur7l3YguvKDKkiWEeT2mtH3GY3gRsipdCZQKwUk7TGZqNvUstw7ASCp8N+Y&#10;qnvXzZjILlJJYzFYGqQFFNxJJLGMBfzVfcBWAuRfNtVZnIY/ar4MHtTLau6m0u25TDFTVR7kFke1&#10;u4G5sxNGF52tMAI7L8gc0SyUT7KNnOqV9o3N2iTiPFI37CgXCtlSMjBkZ8VUi8puNneDgA4gqKdt&#10;G4/Q7goBwIAFN3qQiWNwGEa1aT9V9wkDbmF/FRvWd7MVtSuCCTBA/FL2Luw7Xu23DEAE/t+Kt7xO&#10;6fdTvOcmiFMWe2siVh90qYyKjtuX9o2fpiSywMxxHimCGUzsEqesDJCnvNAu2yr2xbHR97FcSaqi&#10;JillHkbXLe59siYplMKWbbkQZMAR3jzWLigTu3LjdE5NYGlNxGmCpzO6DnxQJDZSsiLZt73I2mZV&#10;2PmpDUCSVXdOFMw35rLC2UI3EExO7IgdqgNQNrQFgtsUcARUIEVouWkWWPNYfVKIU29oMs0LLUe5&#10;a3KzOQWUAdAiPxQC36JYOWB4xkfkio7LRF2DG04BAGJQzStvOGtsQH/YeCfmpCzIb9LYIg9yR5ow&#10;WxsE7uvEupAgeRSwgLd5WWjOZYR2jxQEffdDMIcyDB4/FX6yjfeB5K5nFJbdwBlJc7hjgDirokWI&#10;253LvuLt3GDGRHc0IXrse4W6t4zMbo8TVlqLO62hwzTBHEfk+KVTTBpFx96oOAOD4FWosm5FCUDl&#10;8bWktHfNN2NK1olRbTf2PEjxTr2F2s0HiADzRLaMXtyCcbsnkDyKix8hvI6GHtlDlwF2hXVTxPJi&#10;nXQ+4JjZuXLdUKOKhZuAL120BLFc87TS9+05VxbmN0yD3rRRjky40NkOxQqC5JInBg8Vb2OCgZyV&#10;5AWJ8TFa3o0CKTeubZEhm7x2FbBbvhnVReA2qIjFacbqJiyKzZdPqkDAPMwBAHFNsWLhd0nuQsE1&#10;RaW6LqG6AQC/IxIo6XwpA68t98/6Vuw55JLk5WbTRbfBerqSiAMJE7Se4qaXSy/uMZE9581WWnFw&#10;Odu8bpIn/WhoWBlXKjMSZgGujjy2crJgqy3Gqa2UXplpUqcqZqItGGZWVArR1GQaEbrYQQQAMjmg&#10;3bxVvbIEqMYxFOMrgPIzDeggyv7j3+BVJeFu0CzDtEckmrW+ouiIgkA9GWqvu25yVHJIgZH5NW4h&#10;4+xAsjc2N0DieD5rXvU76i2CWGCZAMRTzah7IulMG55MT8VT6u8TbFr2jlSB09/z5rm6nJ/cjv6H&#10;D0zRfUVc6i6oOHXcFY4UAQWJ81Ri86IwLmWySPtP4q51tgjbvhpXKHt/yKojpz0KRtW23T4J8CvM&#10;Zb3M9jp62ojqb7gi37m5DLKpEiTUdMu7SsgIZywIJAPJpZrCuNuxl56Sc1a6WxdFt5skQoKdjHag&#10;g22NnSQX1GzqRdJA/TA5nlu9fJ38YUe1Yus9gkQxVS3byK+t1tW7gWV3zJMAkA/MV86/xq0VttKx&#10;t/cqQcDkeAaPLjdEwTrcvlH5MfUAuDWtvFuVaXPyeGrVd5ukB+tmY7fha2D600dxtdqwx45PAP4F&#10;aqhuoVCPgDp2mSZrp4I/ij5/rZ1llH9jDOwe/tuSs7YPJjwaV9y4xRVQA25JLf8AFHL742ptAXII&#10;nigXdp2ORljAPOK0oxPkNqbiOBeyGCxMfaKTvXz7N1hbACkEN5omwsrAvwI8A1G5Zb2yNshYmO5P&#10;irCVpi25S5bqEgR4ml1MqxYcsQdtSuFg7AMcYgiho5tq+CdxjB4piBkDN0KOkFcYBzNFW+7iHt7C&#10;Dwvea8u1vctI7AgYkT/nXnIXZKMxZAInir4BUSL3HG0PbG8cQY4onp150tuVRZ5MVXXLS7G3HKTi&#10;ZwaPZUAKgtlTyomTBqSVokHTLy1ba2yBTJuDk5x8VKzqJG3axwc/7VW2HcIkXG3KxkE9qOb727gR&#10;UAU96zuDNsZWhhtQLlzqSJABFSXRXEnYs7uGA7DzTelRbmGt5DTzIq7tJCvCwCs+52EVSaI07NTv&#10;aZ13XAFlsTVOllpVlA3cbR3+a3XVW1XaIBWAcjv5qu1umKlek4ODiDVmbJw+in9lk9rfZyM+Jqdp&#10;3fefciTEKKYdiGJZo3HAOQIqSe0QnSS0zMwJ7TQyTCiebYqgE7WEAHmaiHt23aUHgmSZNQazc9so&#10;wJEFgPApFWNwXAQQEAIBoHANstbuuW2wRlO5wQT4FVt285DdxIz5pZGDXFJBn7ZJ5ogNxFu7nLoB&#10;xH2mhUEkApyb5IXUIuRgKOczBPcUYuBDQCIgxyT5NLNEgQybRzHM0xaW2dkQIPAqMOkFW8S0kRMd&#10;8Yptkm20KBLTJME0pb3FriBlIXKgiYoyNcYKpVYjBYxQjoUFUk7jIYp3nzTVtito2QgbcQwI8UqL&#10;QzNoK2dhiAan7S7bSgdsstU2GuC39tVuBjcBJAH4NWHsklXOAcT2H4qv0NoDAUoDMmQRVgHVAh2/&#10;YYCkTNZ5WaIEPZ2KzrvaPuxANE1DKlxnV2YNxPfyKw928yKxYETkHBpq9gj2wA1vkkYFLlZdmbaI&#10;txiLsgEcDv8ANWDlAXm7BJmQJMecVW6W6HFyRE9QYcf2oO8l2G4vjG3yexApTQ2MgurLumZbbIDk&#10;RFJPba3aaCW9uO+QDUmvDe6i8SxI5GDHAFD1N20pe2TGdwZTMk9s0cQJsGt1gyB3YACWxmO39KIh&#10;LOhJKrJbeoggiknkFbYyXYENzHgUx7pZ7nuMWgAHqyT+BzRCt4+AiqYJaGByJJ3c0FubhKkYGwfm&#10;oLqbkKwISMFmOQPEUYXLNrYpLQw3KPE0tjIyMpcFxmADCILK3Y0PUkrbdYDGRkYxUnv/AH77W8Hu&#10;DBNJ3/b2CEKFep9vafNDXIxMS1Te2dqMGkEzPE9q1i87b3EkckAnFXesdWW10hSuYHLfNaxqLzOb&#10;j3MGTEVox2Z8kqRTOLiMWMPI5JpJQ7dpEk0xedmLAKNyigWx1L1cZ8Vuj0Y2yz0mnFxWK4YQT2ro&#10;vonp6XG37TtgCRk//HrS/T9I8qwXBMEeR5rsHpGlb2DFnHuDCVytbN8pM7Pj8S7aLDS2HRFxcyTu&#10;UdjGJpTWqFj3WCsASZ8HxWwKGRkNslWUkuOYH+4qiNuXZwCwZ+XziseBNs36t1ErrF1wwNtg28Bg&#10;hERNdW+n7gtBdjmDxmAuM4rlCaQvqSskwdggxtro3pHp5sl4DDuxkEArzXsvG4tiieF1eRZc03f6&#10;R1vQas20M3LdyFEgcpJxJNP6rXPqSz46Ig5kfiufNqLgtoCSMgLvESnzHijW9XdW5cBXbCkH2xKu&#10;F4Art6vUKGF0w9Dj35YxlbQt6/qvaN0gMxYFpPADHiBwRXIPV9XvQldzDglvH5roHrl0ahrVwOQC&#10;MqJBJ8GuSeq3ZyXQAzC8Ba8Nqcqm+z02LdBy44NU9XuqM533BtBPcCtUZirICMbSCBxNbBrbqN9h&#10;LKP6waoWUnep5J/qKPCqRz88rkJ2ruwNuEijpc2oA4IGY+fzQ9+GVBMn93xWbjG3BB3DvWh/wJsA&#10;+3aDwTwRmKgpLMsPKjyOTRmQHcqqpIzgc0Nla2kgAQcdzVoEEWboCkc5Jr11SrhySZ8dxU3A6AoO&#10;7uTWHXI4GJxRICRK2gJMCfAOMU2wFsXITLAEE5FCt5Kq7SCR9vEVc7Gd7kWAIgKJnApblyNjAr7V&#10;/wBtwQJxn+vit39M19xV9k7ZjBIwBWpPpbhgqw3jmrD0xmV91tyxVsz3HinYp0zPnwykqR9GfQa/&#10;zF1bF1whc52nvM4r9UfpLUafS+j6Jt6Q1pV3Agbnr8i/pL6gXT6wu6LIEiOM190/Sn8QtNqvT7Fo&#10;6hW22ghD8Y5Y129JlUnS9mKWyOTng7Z6364r2yrG4YdoaMN44rhf121jW+m3Vun7pKswHbIA8HFW&#10;2m9S9+/ZtG+gUITE7lC9iIrTvrP1P07T6PUIeovm5bYkSe3FZPM6vFjg1J9ej1OhxPPil9tppqrP&#10;hz1hhb1d51eSWMeKG+qS2WOT3EGTEd62f17R6K/ce9s2lSW9uePEmua33ZHYBFgSRtPP5rx2l1sc&#10;rpXwbtRo5aeMd1Pg2bR68BG6ntqSOk96sbfqK3bqtvLgHoxBMczXO7OrJKu9yJYY7fgU/Y1Cm6Ft&#10;2jKsWgGQRzXahcqRxMudr3R9dfQGrS5s0m0B3DMCeoKYxXatR9Ham+GcratPatH3COCRjcPgV8+/&#10;wp1M3UvhpWNoIHE5zX0Vf+orlsX0W8TCfkH5JNcnU+A+9klNLs9J4zzjhp0n6Zw/6y+jr3p9oFdQ&#10;HvWxODPaZivjP1tit28HUs3IBHYnMmvu/wBf9Qe8tvdNsAYldwZj5PNfI38RvS7drUXGtr0yRnsR&#10;4o9H45aaf8nL8v5F6map8Lo422s9hz7aCPE5rYPR/U/1AAHaekRWtPpnbeRZncYI5rfvQPS0VxAJ&#10;X98ciK7ak0jzeRN9Sps7x/Dz1dxdt+9aBlSG3yYPn819M2fVBcsM5UoHVVCLwi/tivnP6Q9KNsad&#10;7QLAfcucj48mvoTQaAfy923AgDevdSFOK3YZOnQvRb4qSlzyUPrd0XFuAWg0kziQqjyPMVyT1zQa&#10;eEYMqyCWWJG4ZBH5rsvqbmGJt7ZSBtEbsya5j6pp7TqouKfdchwIgNtqZoPa2zqQSlJ/waN6LptF&#10;7iC6u5pJhBPHf4rono0WixUjM2o5MNnJ+eJrS7LW4W6sWy0o6nB8D+kVt30/qNKlxbYfAxnqkD58&#10;+KRp3TGziljfR1/0vaoDlCFTLIIY+AJPY963V9Pb2IHUKzQQpnk9jGZHauaen+vo1i5LbAwzH3bR&#10;2PjNbJ6N6s7XLaPbXazF1yWY/k11seN0jkNvlm5L6UWVHKs5yGTAUHsYzNJ6/wCmbj2XIUMbahgF&#10;G3nkGe8V0H0K7bvWhcV5Zo3KwxA4FB1qRbFwNDOSI4Qsvj+nFOeFMvDJ8Nny/wDU3ob6VYcER0wr&#10;SCLh4HgiuK/UHqnsh7ZIBVztHeK+rfqTTIX1QazbnEOTugn/AHr5B+sdCP5u/CHYrnLdp4NYM0Fi&#10;nx1Rv+7KWCW11z0cy9Y+ori3RsvOHHEj/Y1PR/WN5r79TGOncG5Y5x4rTvXLN5i/uHqkkkVT+kaO&#10;6XUbm2hgxETNZpZ3vujh/bW2dt9/J9jfR3r95w0XWQqoYDJ2Mo8+K7f6Y4vqb9wlQLY9xBMdRye2&#10;Yr5v+jNBdH8p0sC4MiYGMwfxzX0X6WUFu51vN0HJbd9tdbS5JyjXoqDW5JP0Jetrau6bUEQd52hl&#10;UwwUyCJ4FcI9f9FV3Yts3NtMiMEiux+uaroKXbxUWrUnavIjt8Vxf1PXpdaw7Ps2WwvH29/70rUY&#10;1FOzcsiTSa5dKjSl0COz73VmSElRB3cAVv8A6H6EGADAwuNw/sa1/QP/ADF2AoIJMg8yO812D0m1&#10;Y22rItKr3LvJNcpTjvUfZplp6qa6L/0X6fuai7bZLMbyQAByErpfpn0tbKNfa203AbY3LBOOoAD/&#10;ADNV/wBP3i6obgSMnavMzmui+nX9OGRzeB3MW25lX4E12IY1kpGXPxFOin9K/hZY1yl7kqCh2Wdo&#10;lh3EmkPXf4PeivbFwIItAKoGIL/Ar6B0brctiGZ2dSOk4VVGB/Wqn1ZbwUFbe03P2+NvcinPx0Gm&#10;mZ4uNKR8RfVn8KH0FttZpLoumQAiAgL8/iuF63W3NMbi7gvWJbbhfx8V9y+vWy/vJbvFraA4aZhh&#10;AwOwmvkP68sH37jpsDJd2gnHTE8DzzXB1Hi3hnado6uPPKUUrNL9Q+o2SYult0CSM48/FV/p31rf&#10;ss5S6FkEEIdoNc/9Y1ftm8qCVuEsM81ol31G8rklskRxwKdDUyilyc15fuTk6s+mbP1g76i3cW/s&#10;/cczA4zXSvp/6l1V9R+rvU4VWkcd1r4z9D1jNdVMEE8+Yr6O+k32Gyz3YCkqQvE+I8Vpw6u5IxNy&#10;+5FNVzwda9Q15uW3LOguTIUie8MIrnX1Pba4nSQxYFgV/EAVuQvDZm8oJMMxEMvgD4qi9VuLfTaE&#10;trd3KWBG3jECn6lWrNihSkcA9T9KvXtQqlFE2+FyMZFL6H6bN1FuDYCG2EHgzXUbujT3WIKmZKiZ&#10;gk5Wrz0T0uw11t6dA5JwGPia5klS6NLx9M1H0X6ZuJeUm0ERWCtDYEfJ810HQegXQpNs7LjklQZG&#10;0LkGeIHmuiaL07T/AMuqsiYnESVbtNevXLLWrlsKcLLJugqwMhZro6bGtiMjw05U+3ZyzXFrM24Z&#10;TO+cMdx8RVGUMrc27iywRxumul+sadLxuXUTazklQBAAiJz81rX8h7Ylu5wy945A/JqZ416FRUrN&#10;X17NbUqXE3BnuRiKRuesC2Q+7cAgmG4IrZNfpNiXR7SkMWM8yDXNNfYCrtR0DFGBB7VzJycWb9sk&#10;obZdmPVPqP31uP7wyo6c+ao39XZmLNedl25yImtU9UcjaAwlVlvJqltatdxxu3Liexq3nfRWZt9n&#10;WvT9cbgBZwRt3LPJq3t3GZ8q5IQGBiN1c49O1ci0ob9pGRFbbY190h7YE4WI53D5o1OTQrZvXYbV&#10;liLYQHaG6GJjcRzXPtXo0ZnYHawJ3ADmt8u22LbRt3cwTMmoem+kpeYn22m4+0g8CkzjzYduEEjR&#10;bPorX9rJuYcER3q60fpVyyCr2ipnJHNdit+k27e9RaCKojLf0EisXvSbNs/YXbYULDhaigEoTVXE&#10;5KF9skoh3MY3EZpu1ZHu21eRtz/5NHBq/wBb6V7DB/dJWDtEf51VtK3DubcWtmGK8UW2kGP+kgqL&#10;uHDfHjkVYahzaAuJc2jZwDEz3E1UWtSFgSVhYG8nH5qp9Qve+ADuKhhtYnED4pcp0MT/AB4QX1P1&#10;W4lsL7mGQkmOPitPfVNCvsPGDM7jTnqOo9xnEliemQINalqbzllVd0R3oHNyoCl2W59QEITzUlL2&#10;wu153Z6aptNeK7h0gfParSxICEXFAg5HLfihnJouMbH1sI7TMdUn/wCPQl9PO25CF5mK2D0z05XC&#10;o9kgDJBzI7GrYbJuFFgxCo1HFJpCN7uRpNqx7TMSN0J/mawh2MZ5FbBqdMERQrEAyRnk+Kp7ym2q&#10;kkK0zETNHLHSBxyt9mwaXXOFzcwrDC9t3erC/r0CMoeOOriYNaquqAIaFSRIHcx5rFy8+4EXemRB&#10;jAmrx1FDHkZa6tkurdb32VgN3TxWrX094bNzECO0TNF1OouBYEPByRifiq+9qEI3biGXIXyKueRV&#10;RUe7ow7slxTDbQYz3ilGZnNxlAVfB7msXNW9wyZBPahKwJLMRESKSNowzqQrHCgwPNH/AJgoFATk&#10;kACoafJUssrER3k0dWuwF2weDHmqZdcDS21uW2iAxjFWOndlJuewMDCAz00glregXbvZuDMVb20V&#10;eFUKRtmePkVRKBAP+kVMIZ+0eaZaTB3BpX7fEVnS6YEfcQE3RJkmKFeOnC4yzSD5Aq0wqErhNuJW&#10;VJyDwTS++x/8KP8A89ULl0dJngEQc0t/Pjyv/wA5RNWU5Udrsp7e12JaVkwft/PmpvdDN0owKrG4&#10;YgeZqAuhLbE25BkKO4jtRdpulV2DdtGeRnMRTjxykhO6z3WdUmGICyfivaa+1sC4F3Bsc7YU4NTN&#10;kJDQGZCRE8TXjbuAmSVVBGABH4qmMT+COlU2yEa4W3E7gR0/1NMC7asFwsgjGMqQRzSt4O7gEvO0&#10;DGf7imLjC41vbaaOBAkx4FLaTGcoHqRbuW13bQpwv5Hx81VBSE3WwByIIii3tGXa+D+nu+0/irA2&#10;rqOYQwqKVzIJAqJ0BTbFGZ0sqbj7Vn/XvU21DAWHF1scEDGeP60BdO1t1IYXGYyQcie1MG5aZLi7&#10;1JkA7cE7vH4qm7GX0KXltu+BDZHVQkYK94G2NpSXZhx8D5o/tllcm7uYLkjuKSW+FKbgzOcHvI5/&#10;vQUDORYo0lEnedskKPHmvXDcdVKXV2xzEyfAoCW0K7GBXbmOSZHc0bT6VFC7NqlhJHiMTHmmICrf&#10;QyhfcizO5M7cyJnqNNo6ra2qFaDI7Hq7GlkUKre5eGIDSIivFmLf9wFTHGASKuwtp69CveXcXAWB&#10;MAjdS6oDceQNxxAPYZmoXupMBWuGYI5gVGw9qcIFLLBUn/OqsiDORb6jYLMXEA8SaNZt3rxsuLQ2&#10;yW27siKiA3s2/adCwaQxEmo3PaZ7pKDKgxP2n5FWmLmWN23/AIxsJ3EORPScRNCQWhfC27nT+7kE&#10;xiaLZY7XV1aWgzyQP9xQrVo3oPu4ztY43Ac1BbVpcEbFpX3t7e1zcxGFG0Zp/SpO79NX3LksYIPc&#10;CkTeI27gMQZ7bh4pmzeuXzv9qFViYHLGhaGY6QhddVNr202tw3cfAFF0w3OrAA8s04+JxVhrkuXL&#10;SYQM3bmAe9JWG2FClsAFiMHpmOatF2rGLOW6oBkiGEjaO9MW2Vxamwu42ip84/dQGvKlpZZX3djy&#10;zf4ax7l1A8sN1wAbT+yDJirQUpcjdtrRtAhXUMSMDgjgUOzbg3i1pQokFDz8n8/FM203W7pK3ApG&#10;3JwV5xVTdFtVFssBndjgheKYoinJjBvpY3BhDAYaCWHwKc0dxndT1FkE7mHHgk1X6ptQRDqnU24m&#10;R9vgAUxpbxL3XViLZG24UhTFNihDfIzq1R0LMGZm3EkfuqnQ2FFxrg2gW1Oe54gVca0Pcsm4lwhC&#10;kptwSQa128ttzbb297E/YTx+amWAUZ0+Dx2Jbd1JUlwJPGOKnZurIUCCp3DeYpF7W0XEumQrTuOQ&#10;AeCKZbKEkIVaCGbG4fFZ1EZFuy2R7aXnUOwuMn7sjPIqxQMiqxf9QHIPCikLLWmhFuCTlZEkE9pq&#10;0voiKibGZoJkDv8AJoJSoe6YsHxZYgqdgYhsbY8fmsW2cXPcClGKja7QYz1H8GnBatu8kBhtDKC2&#10;4LPI/FMN6VbRUZVJDrLwCAR2agScmKk0hJt9i2tu5cLEFoDSoG/vQL6sqIIfcgWTEGZiRTF22l23&#10;cYhhdBnryTStm/d9xbSjnAJaZIrSCnGiGpff7hN5kdmliBiF4NKMXuhxcJnmeQZ7irZ7RPWFIVVk&#10;se8niKHctBYDqTuBKnukdqFlS22hDUt+hBDNLBYiCoPMVDUqqXDImAFPPC1aW7j3dlxnNsI0cc0u&#10;9t3Aa4vSzwm3kzQlSquhOzc5/SBBxu7Ac0dY92WSJG0gCZah7HU7dhA6soeI4mnL19ram66KpIk9&#10;58NUKi1S4B2rIsoGEncpCiYDCczSV2ArlDIVScDFNDVjbbBiOxBwfPNTN25tYQqsiDoQBpHzUCtE&#10;bGwEoHhS888g0qvsKhY2+Ww0So8LXtQjMbtxWXY0bZyykCvaVCfcVRjaoA7B/NWLnOxfUgm1bL7W&#10;duG8UTbde2MAA4kCCDWQo1F5BcIG25EDEEYOKE9pwyqz4dmBCZEeBVtgKfI6ygQW3e2wCADn5NJp&#10;pgigKNzNJMmA6qeB80drB3ez2+DzR7gcm2VjaTEd/wClTkLdF9mXJsJcugpI2wjROaxatLt3FJLE&#10;YJgqpz/c1C4Ld9QAttQsrJMkn/EfFeHUvtnImIUSZHJBoaY3fGw+0tpnd2KbnG5xyWOBNA1Nl7ZV&#10;XBZ5AWO58n4NN6W41uBtYwSTPMHABrOs9td/tsdwXc08jyKiTFyZX+67i2rZLXNrg5HT2q2S0t1r&#10;5S2c2gue0ftFL/yZtFDaRwsK0Hy37as0tu10qX+3qENyTzFHFGaTBsLZTKkqhl4OTijLZIVVdgwh&#10;V3HgdwKc/l1GAV8BuMDJJqCvZvCzCHZO6CJELzPxTtpCB05WQ02w2A0ggVi1ZfDK6JA2kEjI/wAX&#10;5pg3lBtD3cHOwr90ngUG9sNz3fZiIUgwP/mhUSBc0EVxHRvuXixGDEj58ACpXHtK49rejL1dRkRQ&#10;HsG7cNtb21wNzPEkEcATgkCsGww9wPecIQS2YJ2iTIFGV/gYuMUv+5sAaAerBYCo6Z1e69w2mAti&#10;C26DkZNI3r63Es3g2XugIBjYop5r0rFtVZ8iZwGOIM0LsKCXwMqFNtbKgb7jrDRHT4mgXSbi3RtJ&#10;YLC5jAMYqYixJIF7rBaHkKIqFzTlFyY3MCXALBfEeBQjOANi7eDsERnIIAEdvNAO82lcp1BulhiN&#10;x7ipXzqLR1E8wBAMbgcyKhudjcK3BCsqojYJq6YDY1ZsWrYUMdwni7gKQfii2rCMbsOyrbzEwCvc&#10;z4NCu6qEul5uNatlBuHI4lopBBcvsHuMUDYI2hcdgBVouUh+29u0rMWG3OwQf7irSzct3LSky21x&#10;JPNot3I8VRXbioLavcPuKYAAwB8nM1YXGuMlhpC3hhlXMr2IqSRFJFdeN3e5W4GIMFgYbJqSu7F7&#10;YftK9iu2rG9YVmDid8qWIG3cTSttWa57aWQCwlpMyvkfNCC0i09H1u1rXtFQ1snJGCDifz5rqL27&#10;Rt7ysQs7VOCI+78muT2DaQXAoARulT47TXSrVxntbR7i7UUl1/cU5kVgyR25Is1f8KGvdF5lI2bh&#10;0qNudpHnzQVG23cK/q7RL8HE9wcECmrt4sNxuMzSdoEBvECoF22qUHtraBFyfFbImJv/ANwodPdA&#10;unc7BlBG47AxJzjz4NLjSsLhf3ML9yNLZOT+DTplpVr2doIMyTbBgwDQdW3ue8LLkoyoNvLKCYBz&#10;EmiBAaVmTcVRF3Gdwads+YqeotWklba2mz7oC4DE/Hc0RLF13ZEKDcu3PQGIGZivaVDctmwlzcSZ&#10;3MQIntuoQ8cW0e1Vy8zFiEYWVAKiBtU9z5NJXinuSGlT4GY8mpvqbdu1fbaoTcFhcjHyeandvuOo&#10;J7aOVDeVA7j4q02A0Vlu1vFliwuL2U42Ad5rFzjTW2AISZPPNGViUuhEDKbn6ZGORQDyEdwZEccf&#10;k0RSkiCh2Nlktq1ncZxJBGP6VPdeOwhAeoqgUgKDydxqdloW3bRVEJDLcwfEyKBYcMCGs2wQQJBy&#10;DxQsapfsNbFy+Ge9dBUsLcJ08Dx3EVNb6Jpwyhvs2nY0QZhdwqN2DdZQrgvIVmgbtvYVEMPcRjaI&#10;iRz95P8AmRQjIz/ZZK7Lc/7VxmcLyOoqRFKm7bNqzaVhcdMGTAOcHFZW0ysHuKEF2DzEEcKpFC3T&#10;7t5bcLt2AjwckGqoNZR67scGUEOu5in2yp8eBVe7uLGQstwp5kYmiKqXAgnaPdC5b4mpunv6cNbT&#10;aQSu2IYkciqaL3sC9tbaLFsc7yxzEGIE0u2kQOQkq5hQoOI7k1bl5suptdIJDbsDoGeO1IX/AHVW&#10;1FlQCwd2HbdxQfbQz78uORI+n29vtblYFANyyCpAmMUivpxRtq3p2wS0R93afFbDp391oFss5Klt&#10;p2yf8We8VA6Zn0924FuMIi1uaFO0wJ+Kr7SGf1PBrGo9LYWzca0AuY7zGCYqiu2BaVZQlnYqFByo&#10;Wuha7St7y7yrQiuxTBAPAkYpB9IbhuILICnuQIYT270uWNkhqZrqRUaCy4t/sVAdjSepfz8mthFt&#10;WtLbMtatiCA0f1FJanSNbW+3tH9g2Lnf8t81lWVAfbcQD0G5xgfaSKzu7OvpddmSVtCOvs27EKWf&#10;e7SGI2g/ArTLjsXdZUWcTPcHkLW8a075CWLrBCmZkAd2E8itPdLaXI3qctuJyYmRFBkT2HSwajdJ&#10;NyEveW3df7ltbtrGJOfitk0utXYoZkW3ugM4lucE1QEsWuWzlXWSoHkzR9Mt/TNvBUENuCKZUY7/&#10;AJrmzVnYw5drTN4vaoGxb3WxcZWCqBjHMstaN6p6VppLL+mShMKuM8xPBq0s+oFC7uhLESpONoIw&#10;AfFa56n6n3cTbHBOJBxBotPCSlwxmZ48ikpJcco03U+lnoZXgW2AE1X3MO24EGYM/tBq3R3l7iqT&#10;0mF5zVbrmtEkurfZKuMEV01ZgdJA/eVStt02qeD80sx3vMlQohoORHmk74ttlmPG6RmnJXbuDTGI&#10;jmRRWXFJkNluSxCqSdykf5zWLwCOohZMkHtXrigWgSCsiT5NS0t2DciCwWc0Vl2LFrRDvIM5YCQB&#10;GKnZucK9tPb8gGR/Ss23X2+cONoH+1R09lblswwMtEfcQBzV0RN8DoaEaCTMwaPaCshZTMqVYc7c&#10;UC2fcCgzwRAMCKiq2wQA4MyRIIn4oSMKiLsEKNoeFJPetgW+WEJdBAMQMDdVNbYELAGGBCnkDndU&#10;lvW+p7bAEpJAHc1aLxtqy7GoW3Ex7ZO0qM4OCRRLOte2m0gFATCnEeDiq23c6dpUKAZHiD/ua9qb&#10;5tpbujYCeyiZ2VHRfPojqL+8sV7ZafPePk0q+oniQyiY5BFRe+CJPDuSViIFV+pfY0sAVUTzOKpF&#10;72ogtXqFLXLmWAKnBiYqKXEV4CAhiGVh+0+CDQb+44OwbgOoGeKNsV1hgAo+wqcmjcq9GWKdss7d&#10;xQbZA3iDkGTPPeml1A9p1wQuAvfOapWu7PZKnqg7gMiO9YW0GHRd/fBoXIcrLK+9ovv3BFaAQtV6&#10;j3JROrMljiKi+pVG2DknoJoYJLlwsn7G24571VsYqCi1dIQuRgY29zU7StutsUMzBPAM172mtyrL&#10;LjkT/nQbgRUOGcONydgu3zRJkaXwRv6dEJ3IRGcN580N9Mp2FpCjkAwfzFZuWQotFDlhLSZoro52&#10;GFLwer/xPGKNfyLrl8CYsMm5fdLBjA/IzmjbWCqCsQoMDEf0rKacO+Lgkd8ioG8u1WggqJaf3QeZ&#10;q7/YvbXosdGTecFiRuSAQOPzXVfp/wBPJKojKHIDBrk529p+a5X6Xbf3iq3eGBjwD5rsvouut29Q&#10;oV9ikZD/AG7vmuN5Kcl18G7STinFP5Og6bQ2bcXbotqheDA6mAEwseK9rdAEs3Li7esAOTMKJwsC&#10;ien6sphVUlRKIT90nsazqtSLelvqhUWnBBdn64UZx4rgw3bken2Q29I4769Y/W1CBHhTO1gMR/ua&#10;5m2kzcvY2yTjkR4Fdd9X1kb1ubFiIY5PHbzXLNSB711re7aGkyAJHx+a9HpZOjgamKWRiNyxfN1d&#10;1sOHIafg0xo9Wlt7e5tqTEEGSZxEUMNvtq3uQezDMD5pZLgTN0mJ6WHI/Fbdt9mRzS5Ok+j6/abY&#10;3ooHMyJHyK6ToPXvaF0C4PbdAFG3pXsYFfPOm9T1CFtzncQYWrrQ+s3NoXLSYJJ8cRSJ6VML+qp8&#10;Hb7/ANS3YSywt+0gJA+5ACIG2O5NaF6x6qFd0W4TCBA5WJPetRter3LaEQXZmlOr9w+PFVOu11y8&#10;t1mBwNxA7maLDgUGmI1GdySSYTXahuh2ZxJ881Waq+TCOBIYwvbqrD3XBT3QSoUOF7R4qdu3cIBa&#10;AtwEhO+OM1rlIREILVyy3VbdIWVBo66a4xBIORuA7Qe81G3YuXEf9BnlgGzMit09N0RgqsQU29zJ&#10;5n8Ch+5QSjZrTaDYACeqN20cCeGkVXa631AsDAH7TIIrrNj0NnS44uKiP1OoPUAe08VWX/p+1JW3&#10;blyend3P+HFUpsKcHSONXQu4kEsxWVU4AioIrOBDgbSAxFbR6hoyjk3hDCcAyDFa0wRGcxIMHpxN&#10;afSEUr5JgrtARcqYJPegtsDR1MzZDDlfgUW2pdiLqydu4BKPCiJb8HxQMNxXAJUdLiYVyVPb7aJa&#10;gAFVYgliZxRbabUUAiGfDT3+aC1pQSP2kds5oGy4oNuHs2FKGZI6qWv3rkO2zaUgGBIg1kIIZNuc&#10;E7jj8Ci6hjBIHSRtIHxQjPRJFtv7SraKyw5xWw29MLDdaBpwYOAx81Q6YX7pKygWNo3HKxVob0FS&#10;d1zaOoL/AIqBjIrixgWjfuOCkQp48iqrXaSUYR1lgxHYVbW7zIrlG4E7WMEBsUtcYTCABpJdp4EV&#10;ORc4xfs1gpukgr5jvSd4LsVIK7RO4Gc1YP027kJnkGeRSBDs/wCnZmO1Ni7E0mKs8LmCBB3KO1NW&#10;fbuKd0DmJzgVA2bgRWAXaGxU13cgZQwYxTGy9pFbw+0SRz4Aqa3XXYFMfuisXLloi4Da5jjgTRFE&#10;Wm3LlTh55FVZBa8wdoMnMkUUXNglUERA7mvK21WZi0kCDQ4DZCwQahTIuNj2+gb2BmeIHeobA7Jt&#10;aO88UZ/dJLCSIJM0FtvuBgzHd3AqiyJaTxwZIoipBKFekkMSOYqTnewIZu0nuB80L3Y92WmDHT81&#10;CmgP6bE/pttGILc1FX3Kd1zPCgdvzWSlvpQQrQP7mpBcnexMYx3ouCmRIvbWBAE+Kk07hnkTPJ8V&#10;G3dKoxcmQYA+DXvbI2xHgGoSybhiZxJgfirC1YRkGZzB/wDGq+9tXBuTBGambyXQOkrEHdQDYlqN&#10;StqGLMVHQU4B+au9FcW51crtMDwT/tWntqmQrne0kjxBolnXtbV4U8zgyKGULQd17OhDWbWBgEgQ&#10;SvEd6ftP7Sv+kCChJPIBrQk9U7sMsMdzxiaYb1RntpNslwYJnH9PgVjngZUM7T/tLf1TU3rx324G&#10;FnztrS9Xaw53SF4/Bo9686KV9wELyc8mltRfDidxJLSw4wK0YobUkMk7srySxkGJx8CvMSN2BPai&#10;sUhZMTnAmKDcChhsO4gc+DT0IcTFw5wIj9s1EL0MN8ipu5YiSJbFDDqrDb5/yqwqRAO2YESYk8VK&#10;3bhgSpjPFRLGGUtjtWGYkKu7AogWkQfarkz8zQ2OAcVncNp+T+BWeO3fmrBNu+lkPvnwFEntX37/&#10;AAu1doWVIDScsQJAI4jzNfn99PsocoyYZCOYGe5r7j/hJrku29NY93bKKZwMAQGFcHyP956r6d/u&#10;yftH2N9O+7fV1Do8EkycLGYmt5R7bCwqq0v9wxAI8H5rnnodpXUG6xJudL+30BSprZbOpI3+6pW3&#10;G9FGaLHOoxO/toZ1D22vuRuVHfpuGB1DzT2i1RYXGdGU7wvR9px3FUH8za3WgzI4Zt0ZPUTC03on&#10;YFh78dX6q+QTAiiU6ZG+DovptgMB9sI0bWIA+OoU7fDMjsiJJDZkgr+OxoPpgNq4egq46AqieRzN&#10;WurtpeGz2mztc5MdHYfmtjdoyxjRoGqvtH3jouqLuJIJ4YTW7+g+oXEFsBCOplZ34b8Ac1pPrdoM&#10;82haILCAuCZOQwqXpeqa0UZrijLDJgYwCK40cjhM6k8P3II68msFx4QbF2ksz8MVq60d+y9tGYFf&#10;3gxODgVzj0/1W3qFRfdVyuSjZL5rcdLqyLZkDYzbRiZJ5iuhgz2zk6jTSx8M37SEFFC3FZlEMD4P&#10;irYJ7iqy2QduBLRMVr3p11luqAQSqjasf/fVflXt7XusubkSBn4Feg001tR53W4KlwyS2Itbd4Mm&#10;TcVYwaStK6+17bbbSAkluD5mmk1l1luSAu4wD+0CorqURQ91QFAODmQadPYzPjhkX/Er2IYBsqeU&#10;cYIPelLllIfbbG4EBiOo4+KZZktpabYdhktmaEurQ79jATMHEmPNc/NKN1Z18EZpLg1PX6W4FCw2&#10;1iZWJ/r+K1m/YdlMs7kHJCwBnt5roGo9i4/vbj1CAfnwa1p7SLb2blCq5KEZwccfmuTmx8to6uCb&#10;TRXI7BS4ZQTOzwSKIdRva1c2T2KgyYAyZpdLCsvVhkBxkj806thbSCWUlIEgZg/HzSKZpcUStW2c&#10;pF4FZkNwWUdgKK2otqHZ1Vg4OweCK8LKrcs21tltkwTjbNB1d4KpAt7kVRMCZb48ChZaRW6pg965&#10;LYMQEyMVNdQFukFpGFG9cqD5o2pGUDblUwZHAEcGkV2lGm6pgh1UYdv8OayTuzbFJpBPUTul95ZA&#10;D9uIIGG/Pite02vIG3LtI6vnx+astTqNRtRnxvclh2Re/Hea11L4s77MMqhwFWN0fMmuZqsrjJNH&#10;V0mC4NFtqdTCM43qzrBkcPSyXrjbkLluncV8DzU9Cg2Eg3ILAR+0k80a0x/TtIzE5VpAEJ8mm45N&#10;pMDJHa2hf3AjWgqSsgz3xkCKUOncNc/+BwWO4KEbgRPPzVlqUBuKjWth39jn4IpN96tAA+2FgxlO&#10;SaY1YEGV6CbVtFUqoAET07jwc1jU23JQXkV1JBUWxPHnwfFMlNyL7gyphRHHfcfNR9soP1Lp3GCN&#10;oyvxS3E0WeYgK0lUhpG8ScjiR/mKEwXZYUIp3AEC3j+rAcUPcy3XILHJZmMNEiJobYtwwDXXhD7e&#10;AB/5UuSQUTHsm0zW0gsMqQTKnwD4PzWbltpzaIJWWKkQPwD3rNm6wKNswB1RhgB3FHu3bZQkXNpm&#10;VLGTtbt5pdRG20LWrPQGddqjAM5IoWovhbijcDja0YmPBphmQW7ZOwbVJwZMk8RSpjUWh0qLQbcs&#10;Dj4oMjSXAUSvfSG6jrbsCVB3T3+ajqNBdt21vdDQu0WxgSP96sVtrbIJcM0SXVo3DtQNcb33oNwL&#10;SSRyfx/pWScY0aoTlf6NfbV3Q5ZFB2gBkbBB+Oxrffp31EsEV8Jc7gbQuJk/81pXshyqLdO1BDk4&#10;/Cz2qdr1Rka37xc7SZX9riMHHNBgyuE07G58ayQaOtam8XZSnSUjY3Mg957xWp69ttrUIRCyeoA7&#10;mIGcd6sNFqbUWAxMbBOwdGeJ+TUtgKf9vabRMqx6QvIOM5rq5Z/cj2crFDZKjXvZW3BkqwtruI/d&#10;OczRndC36jcg3IIkT5gd/FAuGyuy7aZi33OT/hBysfFF093er3rStbYudpdZgRWDfT7Ol9u10PJq&#10;FVbhMyIM+FNWVi7sZYvO7AjqHVE8D8VRJf2i17rqpvHbuA3ZHOKb9MLPcZUsvhjuYttitGPNyqMu&#10;TAqtm0WwNVbtubqrtY5/czeP61sWjttbY2gx2uADuI6Yqi0YUe0qNuY4xkBqtdMehAXBYHrL8+JE&#10;V18Xo4Wo9mxaa3aLNtwvLqQSD80ybW22yb1PRu/ox7TVbZa6LZaQFA5UESJinSAjKyESUKR9xLH5&#10;ramc2hS6sN7NpWII3BwRIjkD/ioIJwFFxim6SoEipjS3QyIFRQFO75mi2Y49sWyIQKTDGO+e1Krk&#10;NtUFIG91a61tYBA8PE/2qYulzudgjgjYq8RRFWVtINjTuDtPcVC3aCrcbDndt4ngdqPoAWG8nc7Q&#10;7EmRyBxitg0Bt2kk2CVgcHJpGzZCv7m23u2xBzP/ABFM29R7jSgLK3/jn5OO1HjltE5Y7i4uFlvT&#10;tXABnb5oAt3N4G2XjeB5n5oNhHVbp3F27ScD+1Fsaa1bgstwjf2zWhTsy7KQ7ZbY1vcQ0mWgQJod&#10;qwskBt05DkVBGKASdytcO3GVJqzs6ZguQXCnOIFMSsS3RWuNpZAcKu4scgjwIqSKnuDcnSADAHAo&#10;zsqE7rZOThTAWve7dfZuBgL27eDV7QdzENSPbMhQFLHM/wCtCNwore4yld0Kqj/MUXV2rP6qtdJB&#10;XI8UhdtBF2sAZXAzz2rPLs1Y6otbGqVnZemAuSf3TRdHbZmUMVYK2AOCPFV7JdRVZUKLEOw7gUTS&#10;siAe2NyN+0H7jEj8VUpNgzi6dM2TU6ay4uSWUFuxyv4qovWntb2hmtn7C1W7anchfaFHTDTgMPNI&#10;XmU3AoX7hBhuZzUxxfszxcl7EHQQVfcpYSCGg57xVgli0FWQcgKQxkkeRQLKb3c3Lhx0LuGSTRrV&#10;lv8AETBUEg7pFaYRJKZ59PvtPbUwd3JzgVMJaCuVDScSTIPzU1FpVYb9w6kx5PmmrLMStu2lvZAJ&#10;BpyiJlkaK3Waddil1lBkMPNVhQG895S4IEHwa2m8oW3chFCskgMYqm1en01pZ3RhSEUznvQTx0Fi&#10;zWRUbLasXRwwG8+PEV65feybgLQhK4gdJNTvNA33RKkTxEzxWuatC5Y+4VGCyn9tKnKh0Ibiwb1B&#10;Cl1tjKZ2n9xYL3rGj9SYY2hW3bg4WMRwarbcXXuM59s4OeSF8xWwabTC7c3hFZDyQO9THJyZMkFG&#10;Jd6BWKC6HYBidwbG6OcVbW13m26yBsPxIpD2gvtxnaoInIwaa3s4tk3BG4iR3rqQ6OXmVvge01+D&#10;vDLtjI/5qz90om4JHaeYnvVFZcW9pMjq25HPzVtZu3GWzCQwHB4IrZjypHOzaZ1Zlrptbm9ne3G9&#10;TzNC0utdmt7l55ByR+KYdkO/IZvuhcAUnaUlGUFQxaJiCDTlmMv2OB+zqVFojKbXJEfcZqu1V0nc&#10;Qrhe5HE04CLZ6ekSBkRJ/NK33usjIHUAvtpss1IDHp1usrLltQsF1MCNo+a1/V3QltggJSdgzE/M&#10;Ve3G2XCqFScyZwKpndGS4fbLHdEjx+a5+ommqO3o4SVcGn3Fzd2iBt+7dG3zjzVFetK6sACdjCUY&#10;x081sWtU23YnqZ+ZHb5Fazd1IDuyQ8tEkZXyPxXDzdnpMK4QtYFt7pCDau7r3NJjxV9etiQQrbWW&#10;fuytUunsvbFsIqhtoIYCJ/NO63WmQNqzEgjlm70mDjGxs4ttUPaR/wBQoFPUSq/t3GuIfxkRl9Nf&#10;2SGaSxPERzXYNFqgLvubHCAiPj8Vyz+KCP8AyFxGuK7OrH8VojKMosvHB7z8ZPrM/wD4W1XWjySG&#10;ArRcgnoBgxsmBjvNdC/iOxt+rXbb2+XIYcQQeJHIrnr27bxjcznpYdq2YnSR4DVQvLP+WMMtwFLZ&#10;AAdZVvFK2yokIeoYKj/UTUru/cbiMYToaPHzWGyFhO8bh3FNsz7WAYBUho3RKkVlr1xCoxH3SKk9&#10;54KwAEMDEf1oOoBulxtyf6TRFgS3tv1Ene0gHmDUeXQ+2YUnqOK8zW9zj2iGEAEmpsqFUWYMdQnm&#10;KOwHYEam0YeDbJwSO4/FQJbpc9cYHbFTk87IYLCRmJPNSfdvLCCdhME5kd6sG2J3XRWEAEgAbV+a&#10;heG4nz5mIiiYjKSHA+CJqLK9oMqqBt7nJNWyNkULEWpXH7sxMUe09tx9xg4P/tVcGVpLKSY7mBJp&#10;tAHVAFBKwRHaqDjkaN30Fy1LE3MbIUREn8+aJfboKXCGAACnyT/uK13RaqCxnC9cfNPhiypeAPVw&#10;nYGkONGp5d1cFlEspDiAMgiZilr91TbwoG590k+RFL+7DW5bKntgUjrrq79gZdpYzHJirQqXsmzf&#10;YJWBiWED+leuDezYYkrypxNJBkMKLe6WyN0xUluge70rDYIHYiiKToI7ocIHg9zSqXxcZJDCFzux&#10;RvdAD7ZY44PioElQJhvj4NC6Jdiysrs53fu6e1Ra5tYgMSQOoGiMltRd/T7jaR3oVke37mcnEASa&#10;CkUicAhRyCsnPJqGlA2k3CBJoN4rCxwRMGiKwuWxLAhQCBwCaqkWmxgbgHIQli0yOwqV1rjCWBgA&#10;TB+4+RU7l2411WXtAIHGe1YRGN1mTCpMCeJoKQ1OQyXnBfadow2Zo56AEA2NI3DBiaUOm23AbstA&#10;G0DnPerG1ZuMEV13yJI4pbGRbHbSrau5IMjIpze6XbSuwJaYYdx2mk7aDZbgnazEZ7U4VdrZUs24&#10;GC0cAUtjt1ImLC3rzFgScyB/rXm1EK/u3MOwAk14AOSoJ2rAOc0FUV90mUTER1SeKFxKWQPp71ib&#10;ctBRWksYotmbg3K4ER8E0kiO99AyqQq9JHf5NOaRGJFsiFkkMuRnzSciH4nbGL0ah7dlmH3btwWD&#10;8ZpcMl2312OpTIEZMeD4p3F0t0iAQJM4ihFEV1UrLbpB7BT2pKZolBlXtLC6ybVmRt7D/wB6hpxb&#10;TYSF2lYkczTN9TYv7mZWUA4AgR2Bih2gpKMiqEBhvJNOTMco0xTcd6vtnv1YiiFwfdcvnbCjmB8V&#10;FgLjXGAYsmUC8EfNCZlMMxJEYAGJ70QKDWdUttJVi27ExwaWvP7UoWLBuSDwfzRdTqC7d0VVgAd6&#10;p2vGNu6cZDDirUA99IHqGRyAUnG1WXgeZrXdZcYAQRCmDiJqxu3mAIgCTyK1/UXHFzZIBmTmmwjy&#10;IlksBec22JgD/io6axbbarNtBagusSCILeTNWdizF1IA2CJkz/Wnt0haTb6N4+nfTXuRttkktlj4&#10;Hiuvel+nC3tZmkcYMHHmtM+mtAsqWbMZnwfFdURbltXuLaCi1A2/B4NcHPJubPWePxL7UW0U9xGe&#10;2tt3G5gzHasMQOJqnVLTqVYNkLg4A+JrYbyA3Fuh9xAhlpC6kjY6DaB3HmtWjx7pox+VybcbpDWk&#10;0kCPZBV2lUAggDvW7+maPUWy7k2mJCECAMCqL0Oza3KwWEheqeK6JpdO1322CQVJ6gkqR/sTXuND&#10;h2o8Rmkm6rlFNqFcu4W2wUNJJAcY7gmkdWr21UtecBhIRRBIHceK2G9o2vCNp9ot1QCJPaaqHsa0&#10;2drqVJczt+7aay+ZyJY+zo+GjJ5f7XTXZzb1pWKq7MEZx0qOQo8/Nc49RYERtUKB9vc1vfrdwO/R&#10;cYZaRAx8VzL1J5CtkKB+c145K2j0Wa4mpay4suwBVRyBiKqWcKgY7pnk9xTWsuOWuNwZBIOZpG65&#10;J6RAJBGOBXUhHhHDc7bMvZZwXWZ8cVi0Ny3OyxkAUMl5fexljipMondGDAIFEUiIEpcM7HJEfIry&#10;9IyjEExu+fms3r0taBEhT+Iol292mGg/ifNX/glCZTcAs95wYoo/cc4qCkiJaQRNZUszmiFMtfSt&#10;M7XFCspEysCto0+gb3GV+N0ScRVVo7irsiBiI71tnp5/Tt+42TMSMNFYM85WdHSY0+Gyuu6BnKqE&#10;3eSOPwaiNDbtu36LxG0rW1qyFWKKgHBH+9B1TMgQNvDHuOB4NKjmkbp6VUC09vZ7EHaQJ6TzXQ/R&#10;fqjUaMbLYVgCCV5INcza3Crb2FnOZ4FG0x43ArP2nmK3YtTkrhnL1Glxpyk1zR9E+k/W2oYO9rUv&#10;aBG1iXCqwHIiqD1X1Z/Udxl2hiWCPPPEVoXowUm1beWdSek9w3c11T0v6dbV2wHvW7SsI2ZgbTyT&#10;GK43kHmnN7rO94fLhw4YxSS/RzXU8sHXZ7YyuSzHzXLvVHCX7hI37eOwr6n9X+mGtBzDt7iiRIAA&#10;4+7/AGr54+qPp+/ZuXpLDE9jApPj9O4z3NOieY18ZqMEuTlZ1jBmQNhQZA7E1cem657Uq7Eyf24r&#10;XdQgts6HqxuJFQ0Ny5DFXBIMx5FeqhxVHk8r4kfUv8OPXPb3o7bQ9vJnCxkV9XfSGk/9XcsTKSIQ&#10;Ay2ea+BvpIXwWCNAK7irZDA1+gX8H75telrvSSUjA4PM/iuhjndxpGHT6mdRhb5Oq6/6U0qIXOlR&#10;HMmH4geK+SP4qfRVq/avtZty2Rnx5ANfT/qfrd25cYMGIXpgj7ZrkvrN4Pfvg2jcFsndncFB8n4q&#10;82khJddHSiozkkz4UPojJfRGDKqNHgFhXQvQ/SbWnvJcKgScRJ3TyAKd+qrBTW3NtmIacNz81Z+k&#10;LedLW1t4WesnAWuZj4kvhkjii+EuUdP+n9Ifdt2rzKLSZQq0bY4Fdb0ydBFwXFUNs5GPmuVejpbe&#10;5ZAO5FAgM2Xb8dxXSLmswN91FW4vtqe5PgiulCNcoGMF6ZLV2iw37CQXDhSeCOAT4Nc+9V9HP6xL&#10;+4QBEyAATJmuu6FPeUKzL5wOFHBqz1fogK3NtlJ2qWc/axP+1VODkuyqlfD6PlXX6K+jXgGHVgEL&#10;InsP61ULr1VLaC4N4bcAMDFfQP1B6CqLqWWyGUhS84hvKivn36p0bWXd3RySpKgQAs1kW6LHOTab&#10;9Fdf+smsNtPWwGd5ktPJ8n8Gn/QvrcG57oDwpAmSTXHfWLmoLP59viIP9DWoaX1y7YuYuMORmt0N&#10;SoONs5GbI5wnHo/Sv6E+tLd7S24doF0TPJJ7V1RdYuptv0s7BiBJwTXwp/Dr19z/ACqANJEwOmW8&#10;19a/Tvq5a0P032qDLgiYODx5rr6bLCUXwBgm2l+Vk/VfT03MQjEkkEnltvNfLf1/6X+s4VGAZhCz&#10;JcHvNfV3rwLJa2KTca3AIMQO1cQ+qdPZuQr3d7CSQmAW4A/pWPXYU+Uzbjk9le7Pk/V+iuWCsish&#10;LAGcg/NOelfS7HUrc2CI2q3Ga6BqvS1LXYSAgG6eo896270XQKVI4SMbhEn4muT9u32X/TuV8Fx9&#10;K+nC2bZR9zKrBhOcZMiuq6GyyWZ9sJiEQcSew+apfQPR7IUe7gkzIMlTXTPTtDaVmKysE7CTKkkc&#10;xk13sCpIQsWymkct9Y9GvX99pLpY7CGLCZ3cgVxb1z6f1q2bTrbQgtsAVo2n5mvtlvpuxq5texJ/&#10;aqGYPLERVhe/h5oBZ603tdXAEs2PM0jUwlN8ISsblkc0+T847di5oz+rYmZkzDCPgVvOk1BdrU21&#10;UqAyoxy9fS31H/C/0y+G/QUMqMwJbJr5f9d9Af065cZ9z3YkRgQOK4WfBkwzuUf8nWx5vxqaqjqn&#10;pH1Tbs6d3QEbekqGjaZ5FN6H69UQd/TMMP8Ay7wa+a9b9TX0GwNswNy/FaefrBvdQmdox91dXTan&#10;ZFWzJmnjdKLbR+kv0x/Ey0bttXuIoKkbi0RbGMjzXSLnrmi1CH+X1alGG72i/XH5+a/LnQ/VWnJt&#10;FGMkwVPYf712j6e+onL21F4ugESf2gZGOxrp4dYmjnRcouari+D6F+o/UrVx7122xUNgsmMATBnv&#10;8V8rfVtvct9lglplSIgHNdKvepW76sRpixRt+0PLCe+a556xcN1AN8q2eNgBX89qz6hqV37NWPJa&#10;qK9M+a/V9Kd7uRA3ASqxiOwrT30DXXZZglq7J6p6a7OIAyMA+aS0HobXXP6Ss0wCD3rj543YUIc3&#10;TNS+n/Rmt6mPbBBIAJx/UV9G+kaT3Bb2NhsBVEyRgGqv0X6Y9xU3KpYHqHAAFd/+m/pZLVm2y23Y&#10;xALDt8RWrS4FaasR+e78ldM0TV+i37QK3rwhEBOzJY+JrXtbpLzy+WAyR9xK9pNdl9V9C9q0i2tt&#10;4lJkY2nwa5zct3Ld1lZBtUHkwDjgxWrUbq6NScZN8VRz+x6U+WYlSZMgcfk1sGgazZbbvuYKu4iV&#10;gfnkVfW9JaueyhBKMhIBMQRxB8iqj1DS6hFS46ElVgMSIE9orjS3t8mruDaNlVvcsFj7SM59wkPJ&#10;hahdvWLSreJUpJ2K47tw2O9c4v8A1PdsarejpvRJYRwOK1j1L621FyA6MiR2MFu84ia6eHPwlZml&#10;PG03zZ1+/wCv7lYewrwpMtM44jzQVZHFq5aKpmT3UT4Briek+o1a4ze83GAW710H036iHug3Otgo&#10;IOIPwYp88sWrMuKfNORe6vTXTbKqm4SSxBxB5Fcg+oFuO9yLYQKNv9fFdQv6hyqi24t7cA+STPHj&#10;xWi+vCWBFuBvJJP7/msmWCas2xyJUvfo4Z6oilmhcjgVq9u0078mup6z00s1w+2UUNEnvSmk+mna&#10;4s2GIg44Oa5cpU2XKSb5ZVelpcdrNpXg/AJAmuj+n/TOuu22ZbRDcScD8xV56N9MWtMGUIUYANuM&#10;wQa6NZ0121bsD2mAKyCTLf18DxWnTRlP1SMkYzcpNSo5pe+ldXZuW7vsqQD3yxPyBmmfTrN8O1tw&#10;g3EklhEx2FdHSyFO9jvcHcN2Pu5PzS2p0lu/bVtjluzg5WPg80/Pp2ldjMUZ82yj0zm0q+5neW7S&#10;Kr9UHJf2rsLtAgmIBzFS1mot2Ha2bhE4XeIaTyTWmep+tqguAkiDA+SKyrKk6s6UJpR/INrvVLlw&#10;bCApV5yc4rXbusuvcvqt6VHHkH81rl71S5uRl+7900qNere5ca59pjbVzyCFUuWzd0tvttAneZn+&#10;seaqfVXY2zlvdUnKxxVbZ1r21ClgA1uY8fNQTVoEH6O4DvOSazSTbsdGcVBpGvarU3t5YArI/qaq&#10;H3O0z8fiugaT0hb7JIIkSScf59qHf9DPUVKnE7RkY8mpuErDKkaXb02xmxJAyea23R20dbfSOn7R&#10;FLJpUhy4gCSRzn4puxtBVdhVpkfINSStAxm1Z0LQW7BsWybBduRnt3rGusIhvNdQKgwIzVb6f6kA&#10;qC2zBRhkOcij+o6tGLsb0Jg9Y4aixqkgvuRcurKT1Eomzav/AJfj5rTNXqOslWDZjPYVsevi6LpB&#10;gbpjtmtK1bbmjiW8cgVoySVJGeEW5ydUWaagTlQWJJxnFFuX0e24DATxVVaLKzbSBHBrIDMGUOM8&#10;rWaxuxE4u3WjeE24k0syNbKtG7BnzFN7bZIDyq52qKxDhVJnbxk5qnIJQKppA+TxRBCFdoFEa1O1&#10;WPTkjyaFKL+wsAINSy6J2iCzBRySaYthiTDbjMwDxUQoiBIxAjsPNP2NOjKgVsjExGKlkrgNpmX2&#10;0AUgiVE+T3olzeQiPaAjOMMQKJaslWLs8gPAJGM0QrsZiqsY+0jyasH8g11iluVk21yAsEwfNJ37&#10;7otuLeXPcTtom1Vdpbd0ywnxVdqLzXEQO8LMKOKkS7YnddltugdYLUhCf/DP86YdltSFJM/cD4pW&#10;NL4uUaB3fo7tafYEKvFsEs8iaPc1YJYC1ta6eQ2I+IqvALdPuZA+1sBgKYFyRudQzoYVRzH+4FPa&#10;PFxGHRGeAVuAQBkGZ80qjX7tu6iXjG4wv45ml3Ta147w1xmhp447AUbSMQgY3wojA7kVKG45JMZg&#10;+1tCnYRuJHCk/NSVmNlk2QpAIVmgiODXv22o3kyRA4IPcChMpXeFAZhyTiB8VVGpZVxwRvMbO4F9&#10;r3Iwe80st1FQrLySIPZSOwrOphltT1MnVBxz5NQ9y64XoUkiWLYZTSinPkk7+2ZtqQynMUdFHuP0&#10;klVlo4JqNtDudG3SF/qfmlXCe4RG1Asw/STODVMonatSX2mFUTzEmk0toC3MsCDPkcGrWLKBthhx&#10;/wBvvPg0EWbiqrPqJJkkEDMdqpouMbYNxce0Pe/TYJyD2HEVM6wuigL1IOUHbyaC9kagm46lWwMH&#10;+1MWbBUER+oMZxioEoAAsKXDe5bLwQxyxqTJ+ouT9wETECptp/0oaA0cA4M16zpEEMikZiGOCKIR&#10;OMkyd23tUr/LGARtg8UhstpdLBSqySMSDVsbQRE/VJduV8zxFVjo9tnUtKMRgGciogEpJuwtllvW&#10;bWEIUkxxEV4oH90yp3RuJGPIrCKTcJ9qFUYI70xpgtxDttbCTuCscGrDSuuS0IlPdZBuiIU4A+KU&#10;t3bjOgFoEBCQfNMNYR32s7K33kkR+I7RQHvbwoFxUhjAggSOefNRE2sHdCI5tJ9q28yJBPOPxRrL&#10;uHVMkkghgf8ASvO5uxsLL08RyfzQdMheQXxkkcGfEUVBRXZdm5ce45Wy2QTclgcR3qsewEYJZBPT&#10;wvg5qw0rTaunbtkEfJiq/aN1i4rREmeDQim1EHeuHYiGwYX/AA5ie9Nj2wpJHuHpUGeoRQbYUMnt&#10;3GBaSqxzFG2AyPbJkxt42k+aJAjlu3784MKJ3Fsz8Cq+9pzF5Cu5wem2xkGaONMuwS87BycEnsKa&#10;PUGISZTaAq9A80aZCvtaRgt1i28Fh8CRRhqEFp91v21V4IIncOZPxRksqbUQHRAd0mDikxbNt9zP&#10;MrtUcs1GmKmmy4svbv2Da9oMtuTzE+IFa6zacEbrBR2wCDIH9atbAItBmuMW5mI+AJpPUpAfbbVS&#10;snH+1OlTiLje9CTBG2pLNAImJDTQ/cZgobaNoMT2Ip8sy20uewAWAUqpiAO9K2Cje2NpCEkyDMms&#10;klRtS7D+nXLFt3O9hvP2AYU1sMsJVGU3IDdQJHOTVKmy2LfSzS8+YHmtiWEs2gC43AyQN2T2rFNy&#10;bpA8psDY0jtJLRD7QF5APx4NWGs1BC7WbcWU7Qp4PdZpay0MAhAhTuM89oHzSq3ul03qJG0/kHye&#10;1a8caRLPNdDWriKfvjdiR88UHrJQQjQSwtztOB5p5Nl5H62tqUi4QIJXxVbei4iEWzgYLHICnimo&#10;BobsNc4Z2AYFjiYafNLsgfebp/bIbsWNG3upOxunbAUZhqSvXApCopbamY7+WqMBv9BdV7l1VYAX&#10;MdRBgKPP9KVu3DaXJ6p3T3jzTiLsuPeG+HSJABD/ABtrNzTsXCsgY3D+MUJFKxMWAruzqRJUGDiO&#10;ZNZvW7OR1QTBM5I/Bpj/AOW3FCkOYwOoEUQq73jdRtzL0HGR/TxQtB0Vr2Wm6AojbkMMRwSBRLCE&#10;WzcSQgIUjiVOKcZWVsMgxtZiJBc9qglt7hRLQIj/ALk4iO4NVRagvkBprJDWrSsqkM0b15HiRivX&#10;LCk87oP4DAd/mrGwp2om2UVoLtkgHz5ryWEW6esRuHTERHeoqEZY0+ynuaba4vqys5AAFL2U9m7N&#10;26eRBU8TV21nTrdcfqgs8qrdxVfatRcLKiM45QCcdjUtCKd9onpNO79Ww5bFPXNCbbLuuj/4kGYn&#10;vTWluq0hi0ltoUiBkZoTO0IFQESVgcye9Emh6xqhG5pZaxbOze3DquM08dIilLq3WY7oLERM9o7C&#10;gvetWwQQdxBBBGDRdTcR0VgRIEBeSY5keKstRSMXLtrcxtuVlxI52gCiXXF22rW7I3BSzNMF/wAi&#10;kmBtPqGtjcjbYg4A8GsoFO10MExO/EL2ihSLciyW8zrqUUFFuBQB8gcUxsmyj+3sE9M8kAZmO1U7&#10;F7TOwTaCCZnduNWWmR91skABuAGkgxRRFOwr3bdoLMEOkEnJ+YqGots1oi07bVYBiBCj4/pU9ToR&#10;bFp1ulpHucSAP+aXt7WB2XGgzljG0nkGmXRcr6Jr1Wzsu5j7owD5BqDOYTYw3wS47EeKytgDTOWe&#10;SY/+JI8RS92yoI230jaBtYf71ayIB4pBheK2QHUweMc+QDTV27aukvvZAFIA7j8R3oaBUuWttyS0&#10;rtX7RjuTTdrq92bdndaAhiYJ/Pk1Tn+itn7Eb4Ym0u1SEQCG/wDo5pj2LhBd7QCRu2QMDzjmoG8E&#10;TeEkyDyG3Ggn3d4QylsqZxkMO3xNWrL6G0KIl3otgBgCTnnyfmmX1SJbJFwqRPS+BB70pYuIgNpb&#10;SmRNy4c884oWoDuWG0LEqC3AA4ioi7r2WdhOFJGVmXE7wciPBpG/pLdsOwtGH4DHGOIqFnUMLYDO&#10;XKlRsHf5oq3bjgb7AOw7eYOKKhbmmhG3cLHTvaYDYepmwT5GeaC9xmN87CBtIcE4Df709btMbaKb&#10;UpEwcbfGeZoVxQy3HKzbA6NoIJJOSRUoS5X7IXbjNbEJtCoptrP2sO5qCOU3zdxv3EjjeO2eatrO&#10;nS61oorQ3O3GOwJNLJadHtgqlw7iwxJDDzPNV2NqlFlwdKl63cW2W2bgVgxBjMDuKp7m6wQz2pZU&#10;OQYgDt+acS7BF1nb3Fx3BnzQtYV3C5FqWHHOPNUoj5pSQDSX5QmQxUmQRgKe9dO9IUm2u7fBXpUj&#10;tzmubrbvjYWj9QR42ia3H0rUfepNwn29qxzMyKy6lVtYcE9tGz2VZTkE3GYNLQYVf/amGQozQVhS&#10;TtLGc4z+aObKKASpYLbCWgWwjnkN5M0uoHsubpa50EDp+78mmY5WkzPkx02LXtOitZUuvuAQ5Ukb&#10;GAiDyM0c2mF2VL2l2R0w4E9w1PSzFvaTYrjcNg5AGf6TS99rftWH6bYhlD5I8cDNMFKHBWW9M4UB&#10;pJdiZ7Z4/BpnWq4VPdT2pujriM9pFOb7yOrdLAqEbtPeQBxQ0tG1Ki/MOfbgTJ5Mz4qqDjLahNrd&#10;z2tQ6G2qwQwGBK9xVYdRdvoHewFlRnssGCIq8t2bl320AVMM4LEEOW4FK6i1evK9sv32jOQZ7/NV&#10;QuVsp4Kbh7odSsEHJxwQB4NQVN1wvsBiNx/OAG+KuNTprtsqLVjaD0bwRMz9w/NLvpJG3+WJ6tzr&#10;PTPaKtMrHjiVFwBrjlbZWLgt9Jlio55oX8tF9raEIUYFRcnCrnn81Zut0uGCbwBI2/tbwaGbd1y+&#10;5CSmS/8AiB4EeKux7iKG1sbfdiLhBuvO/b3lZ80RkIdpCPZRwx3TgnjPcCh6pLloWmWx+0hiWmR2&#10;FQs6S+EE2TIAYocInfE1Yp2iZbYizdUBmbYVMhc8BTkUdQ491NyCBuJJgAHxHeo/y2oe6jEBrl0A&#10;yFE7R/pTVnaXvXEG2G2qI6YAqmi0wG8uX92whmGTb3Pf+4rL3LftKGO1xkhDiVzj5804NKlwX0QY&#10;CkoxwVgTzStjqspeuKQbcDbtndNUkPj/ACRd3ZP1EEE5IPO6gXrlsi8zBwy3ALW3LLjE/wC1ZvmL&#10;jfoh5gLvMA0PWBSjr77B/cCkQQFYcGaoKv2Zt3QRcYzcdVUMTHSZ/wAqM6tutIChN7dDSXEeIOBF&#10;IWWRnvBVhyxG3ksBz/btRBBYbXCkthXztnmYqUA0Gc4GSlznbwJXB/vU71t5tlG3IRtZGO2ZzuoF&#10;xV33ihkzA2mQR8g1EXJ09we2SU6NzDsx71QLtUHZ7IDwjJcWFZuQPkGq/VWLRf28ZH42TntT/uod&#10;lskN0wAuAT4NQW6zJaChlX3OosBuHkCqcUxizySK7VaRb/8AMbXue6VC20GENU76Ffbd7uCG4iZI&#10;ragwuteazcWHO0n7cc/1NJustetW09s7JM57QWms+TGa8GstU0jWfZNoGd0g7+N0kUm36bN7qm2q&#10;iQrGSZHI+K3HUaW5ba3CQeTckAkL2HaK1nV20P6i3FaCFVSOoMT3FYp6ePxydnFroQS5ZreqF1CL&#10;gdXhAWhp2fFatqLlzanuBJln2twY7Vv2r0dzZBty67jgQD+SOYrWdf6eX2Pdi2277RmZHIqoJQ7O&#10;jj1Smm0Udy2wV2Nr9gIVWg5pc6I34IRlGGCdsea2AaT9VnG4kgdsYxk1G7NouzqWQjABBANNUkxm&#10;+zUTphbYXVl1Zj28VjUIy8OpGD0+fFbadMl2yuzkfcDkGqLVaZFuLtQKIJkcE0SfAyKsrGtMwyj7&#10;gJCV69KI24bDuGI7DmTT1kXjdEhSNuQ1AuXQ83NwZVlJI+4ipuD2lZcUagHZO09QMR/b5oiun3hi&#10;CpyBgzWUZNybjKHIUYMUPeyk7wSnKSM01EvjsdzKgx1CdwwWqQcAqjsxEntwKUZUXCSSwDZHFNXt&#10;S1sGB1FYnkihYyI0p6DMPOVI8TH9hQbVtfecquWAJPAA+KHun/tFdo7HmTzRrb2yzAHB6STxNQs9&#10;b1DDfbZlba0qSaau3WQMTI2gR3APxVWQ+QSNwhuOOwo4NxHBZ0jg1dFJ0SuOTs6mOOknikZ3OF91&#10;ctE7ZOfFN3BsDbbm9WWRjueaFq22WrYAEhgB5X4mhKab9iSWmtW3AWSHgq3JWhi112nthRuMQTxT&#10;d5YuOVO4SFDT5FRuAb7SiCM5ndBq0AoNezCkSRbPkFiYFYuuEVwP3R8wTU19uSi2wsgzHmhBSv6Y&#10;62OTUC5MJbIAhgQ3c87qYe7cXaqkEgQwmIPms3FG1l2QRloPB7TUVKgXGCQVGfGe1U3wWiYMsFWF&#10;LfuY4PxFS3h7RusTHubAJ7ipiwkFkgMBNYfi3uCgklljEGqDIMx3An75MADgVi9cJEdMgAlpy1H0&#10;5uEsTchpwZjcDiKX2GEXYMZB4n81EyGERUgLbyxgg5waFesIgUbgoPgzgeKYvuwW3KKdwIQrS5Ft&#10;NrFdx7gczUsBol6bful0Psh5XpMwWjzW7aDU3nuDc6bHEzyJPitDtam2i9TEhAQRxtJ70/pNSE2b&#10;iW2jcFB5ms+XFv8ARUO0dp0nqF07XFy4+xRvcnJHYJ+KY9U9YtWbEmyQTaIMiZB52n/M1yjT+pLt&#10;27G4BEN27zSt/wBRe6LqFiR26prItA9ys6c9ZUaTLLX+pOS4EkNlQ3MNVIt50fe4Rre2CPiaWute&#10;ulN04EBpiBQdKvuFQzAgbtpjiulHCoowOcmx1ioXpSdxhhIBCjvSzbl3IcgkndzNFUKV3bDuMpgx&#10;gUqBGZODHGTRAuwrIRtkgAnBI/38VBElkUEBt2aYcoxVfdLAKd5AqdhVW4pPUxwoAyZxNSymiS6N&#10;o6OkrMNyaGd4lismNqk/bmrpbOwtbGC/jMisvpFS6MbgQMdpPcVSkDNezVUY+5O45xtOTIppmF1m&#10;3sTuAAjtUTpdihthO2YyBGeaBuDANtfqMSOCKbssVvRsXptu2pfddYDYAQud1dA9HvWS1l3IGSBk&#10;ksD2I4rm3pbODdT3ICqPbxILnsa2703V7HtGQhVtxMyRHIikSiMwZFaOnodpf3VljLABQBHeRQNZ&#10;dZFn+ZnAHUCNiuaqNLq9O95mFwxiHJjazcYoHrete0rWmuBWOWUndEfPg1cXZoyxXZqn1DZRBt9p&#10;WQEyw6cTkiue+o2biOtzcAk8AZrbPUdTuf3EcbisEfitN9TZCSQxhSWOa0/CMzdx4FGcMB7S9z8H&#10;aO4qC7WI6A3fqNDF3NsR1OZBNMKwFxt6jpHT8/mrpC7YzgmHCpMhQDipnclggFTs+0kxBpPTtCyV&#10;PUYlRiZmmLrG4yK6BmLScY+JHmgcS1IEttw67rn3Kc8zOcE1nLOh2loX8RUbd8lHi5xgKRMxUkZW&#10;VQCqs47cLFVTDbRmxfKsGdZCtnbgQKsbOrVFFzaIZgZEzHArX335Vf8A4ZmO3kVIt1Mu1ioMwMcV&#10;NoCyMv1uWwHBQht3njM5qtuajZfJz1Emkcb/AHDJ3cg1O4OsEM0kbYI4BolSFXLg8xN0Fd3BMRxj&#10;tTIVV9uUAMcnAxS1plRSyKWK5HmDzRrTltwQNJmAfBoWh8B1djFkaFO8EAZ5pC9ZFtHYoygEjOZJ&#10;rG4zbJtQV8YyaxZLw43Nl/3ZioohNiRZEIbeCqgTU1LbsAbAZg85oTqqNBuKCJ/bgxWLKi5bdCCu&#10;5u2No80VFWEvKWBXAPZfBoNy9DiCZUQfkVNUTdAZjAJyYJioDTMQ2B1RI71aBcWZ2upLgMcnbQ0i&#10;3dVhw4xFFYAoq7HxypoCugFyAdpxjBH4qMGqMqW4DhpMMeDUnuhFPEcgf171jcyhR7GYmZzQG2bp&#10;3knvjn4oS1/IS9dl2/MgqJ5oKoyZ3TIgz2NTuXSxwDsgQeKUuMGC7SfJFFGy2hrcIIkk9o4FYtwo&#10;IYgACawVBIEhIHmoswZwMbQJmoVSDG6IWWBxuiOfiohWM7lOIx8VjodYBPSufmhSGbxAHPf4NSg7&#10;MuCFTqw048HxUCwhygicY4rxLb84HJ8V52lGHeTxwagLf7M2LzgrtaPJ8UbeWJDsJAPxS6gYARiS&#10;M1glCAOdxqmi4je54RTd3A4geKWb/uBmaM4PYRUN53qNpABgjxXtwbljAnkVVDNxl7obeAJzM+aG&#10;7qSGDRmIArD3OAAajcwTB+6iQLZJroLNnHeBQ9yByQYArDEeQSBGK8doJkYNEU2ZKQFae80NR8nJ&#10;rNxzDSorNsGUySanojBlsAHziOKywLRIOa8lw/bt7yamoO1MAKCSD3qELv0gy7BRnBjyK+0f4OW7&#10;Ls6m2sOqkd2EZx8V8S+lofdsz+do5ivsn+Ddx7Ll1YnakMsYzgVyfIRPQ+Ay7c3Xo+4PRp9tCQSW&#10;h57ZPJHxW3e0u5BcVhdeBgySQcEfFap6PpWVblsMD+kSyq2AFPAPiav9CYFqQdxG4Rx04An5rNGN&#10;RR6VyuTGCAAWDqGLkLbAmdvcmmNFpbL7TLby+8giq5XbY4IwjAlTwvxPn5rYfS7TtcKsCW9tSGOA&#10;QDlqOEbaI3SN99IuMu4b3DCIcGQZ4nxVxZO7Dkbix6s7fzFU+x0YO+x7RElCIJI/FXNhnW4sqbew&#10;BiVIJg9vkVtUWjHKfPDKrXen2ja6kcZnd+9iT28itAW17d6+txBFp+NvAPIA46a6nevhxcFs9UkD&#10;dzAMkrFaV6xdlnZlVlYhtwMBmWufqoRT4R0tFllVMV0d7/4JZYayVKsWI89zXQNJr92yLhIPSAqw&#10;qz3rmib72+3IUt1b2YAkqcA1sfpd8AqA7Q+QOyxzNIxTaaQ7UQ3I7l6BdaBb9wOxyXjIBE1uSst6&#10;2x3hhELIxNc79DlbYNm3CsfunMv/AMVvWn1oG5Cng4ETXptJP8DyOtx1JgtR6eDbdLZVArCSTMg4&#10;J/NapqbtxGa4EEKQiiZX81sOogrbCsJG4M344x5rXNWBtzbf9SMRIodTIfo3SF7uqW4+92LKWUNt&#10;MEkcAClHvIEYl2W0zGQwIk9jXruluPcwwXJPMQkZE1lUubCy3QxU/ADA1y5SbZ0VQMKguOUR2MDa&#10;4aSQByKRDvcckqrWGy08ytO2zeQKVGxAdiuq5zmsJ7RKpsbKkMvEx8fNKsOICwGcXBvkR3Ec/wC9&#10;B2XRZUrbYEuS7cFtuOKetqFS9tdHZXna3+EdxUDpgzq8ldohe5qqGRkIBHY9NwgsFJMePFevrD3o&#10;DKWWcHJUGKsU0XUwLhdpkHmJyD8UdNMls3YZm2hnWP8Ay4WaFxYayUUptMlkB7gK9RX8GImqXW3E&#10;90XVsiFbABkSPPgGtobSb0DLliASF7x+a1n1FgTbwGD3IIB2Ej8VnzKkbcErkiluXGdl2sVH7tph&#10;lk9qk2n3e0WAWJZSoljHdhUbqhHKWugbP0ZYEx33AdzU19UuW7QVI6xLFfPePEVgSi7s6jcuKGHf&#10;+VdQ4LSCVZmO09jjzUD/APBnu4CsJVk7wfkdoqGo9QlDsu9YwxEdQPcg4otq5ZkrtJdSrJcHjzVx&#10;ST46Kk21z2GYM1m1Nsqd+PMAYNZuXJd0VYRgJIwSO+e0mo375BtgupcvhW7z4oOpIs7mYkwysQwk&#10;iOBHjzTW0JUWI3gz+9bQ3eBJIwEUcT5oV4Ts6cCeeSI7U9rdVssiAwVmmRKkE+AO1VyvcRLc3EwQ&#10;0EQY+J7eYpMmPhFoHBtXHtA/e3WW5eBjNJXbts+/vUpcD7SFAkQP2irXdKuf02IIcEg8ds+DQtXp&#10;zJcgpcfp3EBoBFInE0QasrVU3WnZB9vG2cg4laaWzZGxXYrdVg0kQAP+DSOlvm0qOSQoVVWRkr2j&#10;/enkcMSq2VbeigmeGn57UpIZIwf1PfJ6Sry6gAwOwH5FU+oBZrqtcLLB2qgJB7mKtrysPcQKpHub&#10;mcSBgf5mkE0l33V2uVbaAIOAvgf+RpGeLapDsMknbKVdTdT2huDEjkiJUU9dCKS5J3kBQwYhSW4J&#10;p5fTHdg2yZkMpb+80E2biF7ZZHBG4f8Ajs7R4PasOLFNXbNks0JVtRm5p/0XlHuHfBBMEPzyOwoV&#10;2xF4fqiBLBChXj58CnEcIigKd1pQ5EEg+CaLd1Fy5dUe8WJIZEInJ5zWnYhO6VkvT3Glti2Stzcr&#10;bl3Y3HNP6hr4ZFOTsDuxxEVRyrSFtiHhYPSZmSxjnNHsJPvMyhFIZwXM4btFNTdULcebYMPcssjM&#10;AwM7YAET57GlNVcZSq7bk2pDTlU35EnzRHvDc43EwCg7xtGDPYdxR/5baupCK3tyGljuLuR48Vhy&#10;J3wzZCS9oH6YqkXSpJa5tAdjGyM4FbAl7ZCxK7iR7gw55MxVKbBZrZ4log4U/FM6clC5JEiQH74O&#10;IHaKbim4i8sNxuVi6xV0dgodQ9pFEZ8x2ra9NZM27yqpkC45YcqvaK0HQ6o2tm4tuLqCSJZpz/at&#10;/wDTGW687eniN3E4j5Fd/RzUkjzOvjsssJZQ5cHYzhlEbozjFXOk0g62CIhjdP8AXIPigWbTrt+8&#10;oogAAQ0f6HxTFoOGCkm11HfMEfOa62NUziTnaPXktXLzvbJQxBHk+PxSGmWzcZrYJ3L1lSJkfk+O&#10;1XX6rs4OcDAH3fAoRVky0bjJhRMEHg1co8i1kMQ7yoP2DhFliayw+zuJUKp5BJyaaOqa2t3au0lZ&#10;28c9ppUIqOiu0gGI4wwwZoGEmeNl3cb2UCGDEjt+RULVh1LEKDtP3AwIp1GC3WR7W62sgD8dqwR0&#10;23JEAzsU4BqbSLICt3SFc21kAQM9J8ya9bZlQh0b3C6somFHz+BUhd23NqiJlSAOzd4oGx33nbMk&#10;gZkbV70SsHhl7oAhuIHZSQ5AnAcGrC4lssNzSRIhSYX/ANxWsWdTfMbCu0rjHbzVlea5daLaggr5&#10;wCf9a2Y5cGPJj/IsSJBGwdNzqEziOaAXuPtAuAxk7TkzwDQ0vbRbTCsyGTzM4DUa3cV8kKwJUYEC&#10;RzVi0qE0ts6lgm66zQJ+KBaQl2l5bbEmmWYEXtywQcAH7RzIoN6H3hbh42opwCfk/NJnAdBmLVg7&#10;XVNxMEHqgf51jSaJEAKk7Vy0Y/zo2AftViqqCCZERmIrzza9m2V274YxwZMf2FBsL3MYtO2y4EBC&#10;hoC/4iax7B9ppRQFALANOR5NY/nUUXP/AIYkgEZE9opJ7lhCs2yFmSAZBnvTFRSg2SsXdvuiA0ZU&#10;jIlqs11FsWSwUrKzEYweapUaGKG6CGEicEDsYppL6B0G4qAMrGGjz+aKMiTxFzbVLgaFBAgmREfF&#10;OWzZDAK4DueAOQKWsarYftVGaHTvjg5qFzVBz1AMzGCRitEZIwTi/gsr4F8OiY/d1rOfiqsaIqLm&#10;G3swyREGrP35GwsYVQSx5Fe1OvV5lpaNoLcQaZwCtyNW1Ya67h2adu1SRumO0VBtKpsyLStvM7yJ&#10;geKv9Pat3x+ou+7uyoEbY7ZoT6VE91Rhowx7RSHhs1LNVI1uzZK3gTHtiRbEfdPerLQau3ksrIpE&#10;ATJkcVD1E7jdxkbcjpBxOKqdJeCLbKFdpiDGZ+BSL2TNOz7kLN6UhghC7dgJg8TRbCF7ls2nm4st&#10;EdIJqhW+zlgpa6rQ/SeC3NWCepe1cCJcZGDHcAOf6+K6Ec0TBPDL4LtrxA1CgC5tyY5FJ3tYWKFT&#10;BVYhjHPNVl3Wtda1t6MlWgcnsarRq1DFestkMecVcs3IuODjk2oXDvuFYjAA8moWtSsrL53kELxm&#10;o6fUD2VGWBAKDvNDuguX6grKSV2jz4p8JWZpwStFjZ1dp7Ubzm59xO4CKCXU+4pv7guY/wAX4qFq&#10;0you8IqtDSvJbxVdffYAykJkxIxT5yqInDiUppIQ9X9SVAzYLWzIBqgu6po3FZNw7iCTEgTwKjr/&#10;AGIuW4Jnuw7mqf8Ak2yGuOC21d0YDCuRkyycuEeghjiooY1OsuOsja53AxPJFVl8lVuMyEnZEqsn&#10;d/xVrqLexr+y2oZYIHJCGq7WXCpe0hdgyTg/bHI+TSJr2zRid0hb3/tAO5kMbe8HkycRSNxEdiAx&#10;lSWU9yAOKxpkL2XYXRtVBI7jPFY1FlgLTzbIecHEntMVinZugkhtLq2GldxfeHwNwOOK5F/Fktd0&#10;1xiVkoF2rggnk/0rqLXET22a4FVsKJgA8Hb81yz+Kd7/AOA9Yz2TDgJbnzwWnx5o8Uuxiirb/R+P&#10;X8Tbhb1a+77AAxCxmYMVoluQZUKoxP5+a3v+J7BvWtVZJTakqMYBHz5rmtsSTcF0Fj4MgV18cfxX&#10;8HzjU5Es2RV3IaFwKjM6yqmTBismzaUDrIaAGAqCaNrk7RCsTgcme4q/tel3nvIxB6kgGMmKCWSM&#10;e2FCLl0igVQ7hlTP7h+Kg7sPe/S6vANbl/6A9x0RgM8f/FefwaAv01ea39hG1j7keO1L/rcSfMg3&#10;p5tcJmlrcaCHtb5wMRio3WDFCZMQB5z5q51npdxN4W2RsknM81Ti26uTbKyDDeTW6E1JWmc+dxdM&#10;XVH3sCp28LHEGjW0tIQ0FmyFM8VJn2i5kgSNw8geKCSOtuoKsHODTBVkw5ZCqbWdMPjmgqg2bgBu&#10;k8nANZCBhEHJksMGjIi3Ady4CGQe4/NQpMrms3IQ3GzBBUZ/tUx+kRznvRnvLDbbYC7RHnFZAdAF&#10;Ygzkf+9CxiJWlgbpDTiAORTgZ3I9pzwMHtSauAOlxO3FFvPsVlAEIASw7/FLkPhGyIvZdWRpB6o8&#10;0FkRtlsEqBMseZHmj32AadoVmIZfJFD1abluYkrBIPLTVFNdk7rKqg7yWSIZeWNFtgggEFRGWJml&#10;BaVNlxUAJ5mp2brj3VgNPG5eKtkikEn2ge5P2qRRmU5QiJXaYHf4qKIzWkRpaXzn+0UYBuBcUbTt&#10;Vf8AcUIQvduMqAEK8kLHcUkqxeZydq7toUdzVx7Z3b1QBgufmq9llgWQys7pPNWCxQlvdWFYFQQD&#10;UkaQzx0lTiju8KHX9uB8miM4t2QCSGCTt5JntVUDyEDBrbOW2iI5z+KMl+FXbZDF1mG8UMWCCAhO&#10;4jK8R+QaNbuy6dRVpgQOYoGkaIkbW1ArJeyMbatNLP6UyhL9YJ896rFE3HuBcKNsDHNOaQqUV2c7&#10;ftZAOAO4pckMLPTtfb3FSWEnninQW9tsRu5tg5aPmgJesNsZXJlcDgGjSttEX22Dq4KE+eYpMmEl&#10;fsWuZIVbMdM4wwIpa9eEC9DE8RVlrNQilpYhy0N5x2pGbW8DgAwPx81FZTgvk8jlBvgkAbceWqz0&#10;t5uSu5VAAjpiaqkvIT+nyFzGc1nJYgFlQw4PafFJnGx2Pjo2K1fW6gtIJyZbiPzSz21JUArKEy4m&#10;E8SaVbUqjIGuAkpJBHT/AJUncc3GEWo6B5ilKA95rXQS85C7wMlocnIY+RVcLgI5c9RA245/2pr3&#10;2YdRVAF6V5mKE59tBIgzgnuB2psFQEuTNq6LYBVIBWN3BO7mg7xI7CIDHGanuuFVMh4O4p3XzFRB&#10;uIAqANMsdwowGhN2Foum+bZWq7UEsXWQoCzmn7t1GKl0CKcECtd1jFTd3jHIM/2Bo4qxORiGochR&#10;AO0jmqq9cAJIweJp13bp6p2g47Uj7hIJKiZjxIp8Y0IskgALbWx58TW2ej+nlrwJaARgea1fToOn&#10;baLGR0+a6z9OaG67rCjEEsxg/gVl1WXYjoaHDvyR4Oleh+mj2bd03FEBQMTW4NaQEgu6tuDdQkT/&#10;AIcUnobDIl0tZ2HEWzBgcii+p3DbDb0wzKAo6QJrhxluke0hiWPF/bVFSbV0Je2qAAdxLRuJ8VWN&#10;rgxtIwfaFiFEDyazfP6oBDbxgQZn4Jpe3o7twrKl1bC3J4ru+Ox3NHkfM56il8m+ehaYu2ne2Ntl&#10;RO487mrsYaGZfdCouYkbSPwK5d6BYRRaclVRgftncWH7Yrf7VywLqBCVDLgMe68zXtsf4RR5bFFO&#10;bYez7q+64G9rphlE4niK076pCK9zbuG1dyleQT+38VtmnAuXLRCusSxI5Ldj+K0z6k1nubiFJdFk&#10;KzzvbiJryXls+6b5PZ+Ow/bxJHGPWBZtq7sFLbVJ3NkD8Vy/1O4W4bByN3euj+rEIrgpIJkqw/dH&#10;muYetOGAbbAmJBzXKw9oHX5FyjWNTbMTwQfM0q6b5U3CY5gwAKdhS7DzS50223hSeZI7jxXRTOHQ&#10;B0DtiTJkH8V51OejJ5k4qV4sGLgEhl6VHaKneWU9y4ZYQSKJeiURTrBVV55isGyVR12eOeRXkSNo&#10;yW+4AVmbo6gvIPNQgvdA3ZgBcCagjtDbCDBHNMhwDlJk/bFVytukGfuPGKOIqXZbJqjIxOcEnAmt&#10;m0+q+wtvJGFK9q06wJiBIUz8g0/p2vFlZDAmTGSAKTkxpmjDm2tG73NaoXHG2CxqNzWLbMoGLkZr&#10;XrNi7cLDaWRiP7Ua4lxYGdskSeSKzLCjc9YXN7XLKhC7ERO7t5rNzVLeZitwkDAgcVrT6iGDztK/&#10;b8z5pKz6ltubhKmO3z3rXgxcox6jUxcZX8HWvRGF0oklWZdpOcj5r6r9DuB9HZVXAWFDQQQJHBAy&#10;a+Ofpz1IlrIZ94DQYETNfVP8OAfUdVY0a9IcEYIhoxzXVxwjJtNK6OLpM/28jk7p0jYNX6L6jrbd&#10;9kSFIC9MzB4IjtXPfrX6D1duywNkcS4Pz+K/RP0X6WtaXQWVeyFa5a62In7fArQvq/QaF7V4IyW1&#10;dW3zngeB4qS0LptUjr5M7af49o/HL1f0m5p7rI9qGViI8AUHRaINcth43MOBxX0j/Fb6Ls6b9WyG&#10;KXG6WH7zXIvT/Td95Ci/cRhsQRXOlNRTT7MuHG5SS/8AJtv05Zt22Nva+1AAO4r6/wD4eesWdFbC&#10;MTtuqtosvAzkAV8oaC3sJUqV2EcHLGupejPqNilbg2Ws5OJPMU7S5qdjMmnUXSXTPpnXep2na4i3&#10;E3Q2VOCRxNcr+oPXBprTjTXiYXddZREDuPE1Xv6vf1NoKhBKIHGZLkcwarvVLL6sliggICN/T91b&#10;56q4tL2XGO3qRx3WXBqNSly4C5LfgnxJHNPaa9btwoQ21LQYGRW3+r+lXkRmS2VjIbzjMDxXOfVb&#10;1/TpAUyIUMRlu81wFKbl8cnRUI44m2aL1+xYvOCYRTI2mCPJrNr6rW//APLYBudCsJaR4auJ6/1M&#10;DO5iYBkd/iq7076lIv8AUw6zOeIFdnDne1fJxtRljaSiqPvj6F9VN/8ASOdwCN43HgzXZrt8aixd&#10;RHhWUQowCwxImvhn6J+sPadru4lRKuiHG3yK+pPp76j0+sRUR5VmV4IkL4BJ710sONTjZWCcUnzb&#10;bsP6zZl090G4xYgpE5HBxXA/rrQqDdvKruoBbeDCtPgeRX036jbFz9X+XAJYqQxiGHE1yf6t0CXr&#10;XtXEJQGMgQCewNDmgqSodKfCifG3q+mlH3En8HMtWlr9PXbl8u4gTyOIrt3q/ohN9mNo/pTjwPns&#10;TT3pfoYL23IhygEcRJ8nisGxOjJnwqd7ZVXwO/Qfo7rb06gEsrEQcbSRX1d9OWXcBdqqEKu4XjdG&#10;Yrjv076d7am2x4uZWYL12r0bTezat2wpTazkoD3OZ/FdLRJpMxxwfaaaHPXyhW1neF6Tvzk5FcR9&#10;YZEVztVMkSPJrvH8neuKSpUqzBxJkwP965h679IXnZtx3tcE+13nmfg0/Uv8R339qcqfHwcO1iuL&#10;8C4wDtl4wMTW3ek37IW0Dea8VEhDBXyZPak/VPpnW6ZLLnTsYkFP3AjgkeKqU1LWd5IgrGV+75ri&#10;RbUjqYs0JL+Tsfpvqtse37Ybco33CTuDfiOwrcvTvXrdg+65UMDuG8lXM189D6lNtkZby3GdIAAh&#10;oHmqC59YqLgV7rW0LEru6iZ79P8Aoa7ODKklbMmoqLqL4Xyfd/0x67pr+oF1CGZlaCOnJ7RW77vf&#10;CnY8LJLlpCLX59+k/Xl7TOrLfDBTG5VCg/nbmvo/6Z+vbOttW/curbWC2DmIz+D5FbMWSH/cYcGa&#10;W+a29c2bf6u8WriqWgq0EgSyHkg18w/xMfTamwrEsVGbbAREczXedb6yAfeRluKywuCRAP2xXG/q&#10;m0227+kdpMe2c7g1ZtXT3e+DZknvjaVHx76+7tcxctwMECuXeoMxjYp2gmT81231/wBP/UbdaXdm&#10;WXt4mtLueiAbFNuWY57gzxXn8sWkheKNpejXPRDfd0mycAGTmIr6C+nL124FbYMPOTE1pH0/9N3E&#10;uWVCsGUSCeDmu1af0dnng3PtYKBH/wAUfBpulcr5Qhr83J2vVFn/ADQdLlxXUOjbGMAH8HyK1v1C&#10;6wDTbC7Wgz1Ybv8Aiug+n/Q+v1oQWrDkE7Sygtz3xXVfQf8Ap09Vviybr2wWHLtn4xW+c01wRamK&#10;4Xs+QdX6et0ICwBUSI8fNZ0WiurI6FlhujAI/Nfa/qv/AE2at7RC6hWdWLHeILEYMCvnb6n/AIde&#10;o+hEe9pW2e4ybpmY8Cs0m0uYjoalOdPgt/pb2GYdSbIEh8KsGuz2dYLdu2EOTlFJ7duOK+d/SNel&#10;pdOgcNggpAJyeTXVNLqbTqP3NiWB6lI4M+K26LN2iTlcuEXeq0+ouagkMssrGAIn5Na7rvQOjLgu&#10;fuKid05p7XfUyW2E3ZIQSJEClfTvW1u3kVZts4LGZE+OO1b5J+hEknatiWm0CNaKCyWdBuUhZgnu&#10;K076htWxKBkYtky0QR/pXYbaSqrutoGY8GJNaP6npQHY7TuhgCYkHnE+azS0lJuuzVLNklBQVI+a&#10;PXh7TXmYncEkNGDXIvWNfv3MJbaoOcV276t0l0NaVp2wWyciuD+q6ctMAgMcBjk1xsn4SoFwa4K+&#10;x6tca4AwBWIPxXVvQ79wWkLp7iBcCeTXHNJpLnvK0cdvIrrHo+kuhLW0FhyNuSPyKqOaSaQp443b&#10;R0JvUmBTYuEAJzJJNVnqd1vcLtaIhpEZUT2FbB6Z9M6m8EZXCgr+pu5M8ECn7v01dS068ruWWGQC&#10;e9apSclVBQnG0zStJ6IL2y4+9o7nAFbl6dorI3l0LZG0g9WP2iifyr2LzIdOQ5jpfKmKtNC5ZEVb&#10;SFQTjgg0McUV2jXD8u4ln/LOASpILLJnMA0W1Ya/eRIdgUiVz/kK1/1HVIguTqVEpxxI+a1Bfqm3&#10;auKwctsG7ZugRxwK0RyJdRFTntOtv/8AAyJEkK3tvuggpGIHb5Fa1f1l243tuWZUBwIU/BFaen1W&#10;t0OSSzFg8BpOOAPApXU+us4Xj3QTkCJDciplna6H4s+JK3IL9QXg/uFpdQgEMImuTatkVtTvTgyA&#10;fJrevVNeb0uFmeduMiud+tlSGhxKwY7ZrjZI/ldEcozT2s1LXX2D/dBUAyOPxSNt4DllBbkGmtUj&#10;lQ3Se0UKzp7gQtuAnifFXuSBUeBkuAdyvucgSCKtvTg9+4hdhtBgjxWv9CEBRkd5q89Jdvd2kmSw&#10;lh3qm+CTVI6dolQWySdyDECIJpO+1tmLKdouYUdgfn5qAdyLTWxHtyHgU3atJfuX9yFFjxMsfAo1&#10;NJFvJxVGsk3tPcuIwAAXccTI/JqpvXGlofkBie9XXqGrtBBgyJU7jya1p9UGJAVAIggckCpKuBUF&#10;3bLPTXUtMzbZXgbTR7+s6Gy24mYOciteS+xCBICxBpnTahSSC0gcmJmhpUWkl7I6zWvyFE4mqO6+&#10;5mYqSR2HP5q2ub7qNCYztI5pxfTHuBScGB9vNUwt7b5Zrdu3dK+58yFbkxTKA3XJDEyMrwKv1si2&#10;TvtEquMnINBXSDLSI4ng0AyUaoQEQp9sgsIz/rRL2ntkdSwdvmnjbKm2Nob5YwaqrlqVaQOSCAZo&#10;GGmINtC9RUnhfIqVogPAAk/2rK2gEtsEIk4NeZlK3C5AAMAREUQJNCxL9XGMd6sNDaZgm3gHBpAA&#10;3NuyyUlfzNXGnRVQciFnnk1aIhhoc4OFbqB4miWWP7WYELIApe2gCoosjaxyfBopBKbSxJHJXpou&#10;i3Fsm124iFXVVgGfmqK81uMkBWHJHf4qx1BYMWRjC5M5NUT7TBKERIANWkBJsBdhnTZntTuy54oe&#10;mtKXEETB5xU/5Nf/AIcv96kpIpRZ1w2Q4uBbmSQZAwanbsm37qhWgQGP+GexpFWjhmg4BXk+TT9x&#10;/aZwQhWIDg8t5PzWyjxIsWV0YoMBodiYmeIqVk4YC0B0GI5M9qwS95kZXBiQWgAGo2S6KCuoJX9y&#10;xM1AU+uC1t3rwKFZfekRH2gcg0uxBRJC7t0nJGKHYFxtpd+eBEc152IRlVTOZB8DEiqlyh+PJQ17&#10;dsrcYO1sThiJE1XXGthwd+VmScmi27lm2baMrFYyszBPE0t6lcRbjuWSEAPE1no1SnFpUCW9KE++&#10;XJOQOwFFuBLrM5VgZWVPYHxNVFplN0PbaJ+4efFWFi3udpuhnOBUAbG7J/TabssWJDAeO1MoqXhD&#10;YVRuZjnd+BSnupbKDpYHDAdOaKt4e+eqFVYO0d/FWT/IqX2ubZBAmAd2PzU52oyu2190j5AoN2Dc&#10;UsEysCeVqBubm68BDgHvHaagKyF1ahy4ADW4gyM/mgJtKlDIgSomYB7UJdUTsKLtk9hgg1642dlt&#10;d4XJcSC1SuA96LvSTsnYFYvtlhJiqXUm9ZJDBBnMCTVro9RcO0IzL+VgGOZpPV6XDH3VYOZkmCT8&#10;VSXZU3aE1tMWeSQIBAHaa8NVJtqdwVTExXrli2SH9tm77Sc4rF12YLd3EwcqMAL4NQWWAbcyC7qG&#10;UMN3yQOM9qcuOkIbkkskLAg5qq0wL3FhIL+TwKbS2wVwuwKMTcM4okHv4BtLFPZJCr0ktja3wKJb&#10;SXAbDE5Pz3M1J7Ra3ZKWw5B6gD+3tilWYpZDtaxuPSDBK9gKtkUi9Np0a4pJ46YxiqjWI6gnfOYz&#10;iKZ02rtkv7ltgGA2qrSfwaDq3ILuqibgAUN4FUhUgLOVh3MFe57R3pj3Tc928h2l4bnutVrq1prv&#10;UotmAf8AgU5aU3rYVFBkxPFW0Ic2n0PrjUsFEMQrGM7Z807ZLxD3VWHY/LGqxFa2IHJMluDjkTTt&#10;pot3GKLtwLbMPtJq4djItsnc9tWuh12hipEnue5+KD7V6w5YRtUET/wTxVhtCBj7YuzgqD/cmg6h&#10;SQqru3FTtjM/mmltfsW0ty4rt7aEowDEGCQPPwDXtQu6+RhGAELGKY06NeZALS7QSNvJwODT1+0r&#10;ra3LB4MHij3C0vyTs1W/uY7SC+2A0dqEbKIqCSf6TnwatXtN7l8hQi4wMz8UCzbe2CbUgcnafu+M&#10;+Kx5Mg9zS9h9ArupYKdoMTwZNX5S1Z087mJDgSTz/Tv+ar9GDYNs3VaVlR3DHuTVpd1SBnX2h2Mc&#10;SPFDig1bFKVmv6p2a8fukHAjue9CQ3EK7zsgjez53Uyq+7e1A9yNud3cgeKM9pTaDQxj9rYH5p5a&#10;o8uocKyG2QGuAKx58xFCbVXUDlwCwaSZ5FM2NMEks8swiFzDdh+TQ7lp14sh5yyTlfM1LQXJIABW&#10;m8RBBgGRJ70miBSiliwURJPPnirlTa2gnaoWUK/7Vi97QRngSygAKIJFUpFuLB6a0qm45LFFEAjl&#10;R8Ua2d9q0rq2QY/5aaWN+7MKrAvmB4TtFNnU+6Um4NpMmeYPJomCAZFcFnvIm0FImFFK3rFoKpSA&#10;wUKUDSwXz8ivX2R2bqLgMW4xI7VBmK23N1thaAW25+IobBsc0x06WLjqmVG3mFYnMkUJHlEK28bt&#10;0pmKXZvcZlVmaFEGO1G3oSzKCqgDeh5WfxVUFZnUahYSSdm6WJkf2NRN5d1tNgXc0756hWVWbT77&#10;kzhF4VgPJFAZCCvRtBH3HgRzFXQqUQy62+LxtBQYJKXD2EZP4pG0NjuTZVm/sI+YqIf3CxFvaQCJ&#10;nmmbL7iHDhRbhWAqOKFpOyas9m0pZlZsmZ4Haskx7bo7O7KWH/jHmg3b7JuPtKfnndFZtWVA6GJJ&#10;M+SB4zVUh9/owS4to27aWEkkyJngzRNPDOAyPv2lixMz4ih3vbbYN0FRwV7molkDErLMpBEqcR8V&#10;YLkYdpt2wqLx9357NTRtG8o9zYSpg+DS491nZ1ZYYiRyo+IqWmvhHDbQgLdZnJ8RPaowHR7V2n/U&#10;MspYBAF4HzJ801pbzpctgEsN/wBp6gNoqKe6pZSd+x92Tgz+aEL0lSsAydzjEfBo4Mzzfwy2vBXU&#10;3HBNoiF2yuCe9V961ue6G38524U0/pGb9VVYspBjICkVX/zN2xcbvugH4qN2NtKhxnuo5DHcWAZT&#10;EgSODUmsArblGD5BJiC39aGvQSiXSwmY4gUQRAcjFw4MzVIOSRDSqjXLttAELjbIzT501lbfVtMj&#10;gDEr3odu1YVrguK07un8dpigrYcEtumelhJEg+JogKGb1tDesqWlAMqvEHvXi11HFsPCt9wJDROQ&#10;RVYNSyNedbkCNpVREDtNZQXrbp9224u7sWYDmiSBbfwMi1fXf7ZIuAzuFTuboEDeVw0958CppY9r&#10;a/uXJYNuC4J7iayGH6NzqcnBJxVoiVokgVFLMgtkCAeQPzFBRQ7qpY790uzCVjvEcminT21DbC0r&#10;JyYAJPeoudo9tSNy5A7EnxRAbAGo0675QuVJ6JGQDT9nTuzsXjYpEruypPgis+6bjhXO0FF2lBEZ&#10;8GrtCnWgtLKrEwTJNWlZccSvsVFsC+bZSUK4Ab+xxS72FdUAa2WyQSJJK1c2/fQqdiNgIUiSw8zV&#10;PcZRas22ZWy24HO0T2qbaNNo9aZblu4rI2FExywP5oOrtpsANxVG7sOPifmjI1pNyMCxnbyQRHio&#10;30u6j2tQWG0qyKp/bHgUSQuRVojgJc5XMTyPmt19GHi2sxEyd8/mtIsLtYlluj21gbj/AK1ufp1y&#10;46Pet9G7aCh5/NZ9VSgwscmb2my9l0H2RCGDjHHmmi1y1dQ4BABkmk7cWyCEARXDqUzsxU29lkQM&#10;jAsdoYHcoJON1LwRqCEZJcu2MBmTcty37YX7gBLkE5YxxWHbrUEgbnHUozjt80ncLMW38qwUicDZ&#10;/rRb99CWY3QLW77QhGT2Jp1MDcvgAocu0W90MQDvBBJ5kdqKjOLYNtdwYwGx0EeO80ilwraKKh2J&#10;EXEWG6u1MWmXYofcodh7bHpI8xHM1KFtomtiySm5CqFjlhsqF1DtO7KbvwNw7z3qfv2t4Q3DyxcN&#10;BClfJodxijW1RvdNxJluFq9pfBJltuJstvaI2NgDPapCzq3vn9W37akEqmYUf8VNLoe6ohtvciF3&#10;EcMR2oVmyNnQzABDAnDEHIoS9q4PXfT/ALluMy75MgY/+KxwaydBb2IpWAO5WCY4kcZpv3GCqA7s&#10;J6yBt2/A+KHdVr7IWRWae8lf7f70LQ9bSqtMjho0oktMJmSPM0G9aFmSFJR7gcIJgY5UnANWQvqq&#10;3rfU0Hjggntu8UG3DFybTHcpGG2AR3E8iqphJJij9CWygPTwfuLxwKjbQsbr+20/dcVcHq7gfFOr&#10;/wBu6ypKwMDzxNJ71KtbZriKMuQIwOwNTkp40vZOzHu2AAC5kkg8CKEoV3CzuZllcwscEGjEtaC3&#10;N4YbdsquVVuJpa5Yt2rRJuEbFIDxME/FQpcPoibXW+9Y6CqiJWlrllTb08soIILKT1MJyxFNor3b&#10;djMORlziCvYUALsChWtm7E7+wB7k1TGp/oWuor3GBLINsmAVY1WorW/admYpMApA5+PNX95XvOhF&#10;8TELyxk4MGvakQfYIC+3gTjfHkiqTCcUViaVGY3Etu0bgSphpHBJxEUAlblu2qwy7y+5zLEDEU7q&#10;LQVrTTMf4WKgx2j4oGp1SMluCox1dMGB2UDgGrTFSSF7SP7ZbcjAsGYLyKOiK1uJUb+4Of71l7JQ&#10;uEKKGy5ad1LrpF3FHKhSo6T/AKg1LFUgF+3pla0nug7cqyyer5qw0otBF3MxBtsGfjgz/alrdz3r&#10;lxv5dQQduDytZ0z3Ea+dST9rKF/8fyO9DJlwSQVRYunTpwTPPAagX9iLchAWXLM/DU4L4RbjNItG&#10;NoRefzNTT2DuDKc/sDRjsKW1a6GxnTTNdurZsI28OwcwrvMfgd6r72lm7aeSQVLNxjtW0i0SpS4S&#10;qNkbciaBdV4RnhVABkAFT8EdjWaeH9GrHrJQbNWbR2wh9vcSwgz8cGqvV+n2dy7GOzEnmK38XW9x&#10;+som3aF27QsUnfsWzYvEW8KVKzgmk04+js6PU/8Ad0zmx9Pu2txtMpc7lBIgn5g1R+o2diL08dHH&#10;210XWacWmBw2cH/ACK1DWrKO26VESZzRW/SOjh1cHJI0t3SF3Em5xHAilrlsXLS7Y/PAz3qy1li2&#10;tzE4qma4GKK1syBmPApqjaNm6LfyS2OryGVzakER2PNDU7VUhgvuGRPJilnvKtxrals5miqQWTap&#10;kg58RTFEXauqGmu9W7bOPIzQbbTs6yCpjzM0M3kE9PPMeO1FQ2wr7lIGCiqKWzRB16IWjctt7kky&#10;YpsX7qCRYBPz5JyaCtxYZIkgSCKmCVKA3BgBs8VLLsyz7HO49XO5TMk8UU7FbYoJLdTfk0iLql2B&#10;QKWaAxzNTd7lr2kaRuOSDz8UQG4PeuBRaUFiFY9XgmsQJY425INRU7zcUbgZ45o5T9K1KpMkbecU&#10;Iadi9xmdggKGeohRQlUJIMqCMEeT3pjUlpZUQNuUCJiKTu2QVM7lCgZnEUSZTf7B2lKdmaDBJ4p1&#10;3gNtIVpyBkQar7TKLhDz1EDIgRU1vKWbY8+2asBMOUl3CmcDd81JbzEqMSTiBzNAuoGBKoNwMkg8&#10;0VHDAFBODLdwKFhJhls+0gAdgcgg96koCgozSZiThRQjm5adXMgESTQmO5S2/pLckUNBWg6kQwKd&#10;DcE8A0W9cuG2eoNI2zXnRzKAqdg8/wCdKoN1x1xuWDEQI/NUEpDIWE2v5yTStp9gtktGc4iSacc3&#10;H3yAQBC7uKRJdl3ZgZgVCmQW2u65IG05OeTWFLp7kCQVzA4qJVVQPuMAywGTJryjdDC5tO3I70aF&#10;V+xq2WIt7LoImfBx2o9q6HdlEDcNwmk7ltUcEHhcwKYR1MWywUEGD2o74CM3gJe2Lhh8UJOi0iFl&#10;A5EctFetowJYf4StQv2QyJCiUWQO5mqZdnpRj7W37sySZn5rIuE3HKMsmRBNeRi6HpBEAVFV2tG7&#10;4hhwRxBoStzPWwz3lZDC/uEYir5CtsO7JsCCVjk/mtfNqBbY3IG47gDz8Va6bUKVNw3GChoMZNBM&#10;PHI2L0227KD7g2tbLZER/WrrTaABLaAmGUgMcgmeJqo0V26fce7cMAjaAB38itg02oLrY2vFt3jY&#10;BAEc/g1jnOSNf24uuDXvWvTAh2sYPGOJNalds7VdXWIWBJxJroeuuhQ3uWw23ojsM1qPqOlS4j7c&#10;GeW7fitOnyt0mY82FJtlOuzYestBHBIiKstN6ltbeVAZj0yMGKq2tC24Yl1k8H4qJuLAhtxLQpNa&#10;mkxCjVG12vW0W2LTTkfgKZ5nvXn9T91kP6jNx8/E1qcKFndu242qZ/JNYZLm8dTOWEntxQKKRU1J&#10;9ssdbdCO6o/3H/52qe9eSfc5XdDbu5pkuHXoiYMqeaXZVA2sMRAFEmVCO1UIb9nUBHcd8GiC6Ltw&#10;KVgRM8TUt8BQeRJnyKy9s3basZMfYDg5orLCG6YAcQEWYXv4rCsS05Ytn+1RCkqB0rnzWQSCiBhk&#10;zPn5oSWyNy+2VgL8kTWFRJQW03F5EEZo36gthGYbmP5MVFdynqJ6ftzUTI1YD2oDQJIkxNDvMoiM&#10;ACdqmeabdG2lkKMynaQTGOZrFl5toWQASRJqbitojbue3DW+oKJlhXmtF1a4ZEkHHE96eMNAS5O4&#10;wp/FKXWYLcQgn4XzV2RQket3SIaQIXgckfFPixee2GQQT1FO8CkLAZriP7RgfFbhoLF5SLjKWdhg&#10;mNoHzQSnRUbbqmUtzRO6Kd+0MQZAmk9RoNQWuAKVIAMzMxXY9N6Zba0jBElkhjMgn4FVOr9Lt3LZ&#10;iwFJjMxt/NJhqW2Oenyekcqaz95BHKljS0e6zfqAeDOa3LU6FQrShYo2ZxVSumtO8+yBOTiQtaFL&#10;kJQfHJTWbRIuAA8ZMZistaQjaQ25VJ6fNXzIjKoEkqCGCiDSty3tBgNjgg/dRMLYymFxVVv1HiRG&#10;JLR5oRWGbZgHBB5Bp2+RsaLUKG+3gikmgkdBE96szSMm424gZJEEHkUJUJYEcryDmaOXG9YUAxk+&#10;KFdKG4GDEDxVEiRKzuEtC81Byp7RkAE81J3IIWBHxzQ9pIYAdLGYiYirQRkFWLhTGY4nFeuFRA2C&#10;IwfxWLNyXBiTEeKIqKSSwLEY21C0DI2O5gmNp8c143NrSyyGHHia8xAJLCcyAe4HY1AMN+RAjiKh&#10;bPKznlo/IoaCZMDiZPaK9FxwZXC4PeTWBwViPzVi2n8GZJSWBntB5qSkDcSu75GYmgbgxlc/nEVJ&#10;XZk6cETJqNFp/oKTvzuLTAk1i5sAgK0+DQyAw4g/71ArMnwM5qqLsySREtOcxWA7EGDEncQa9O8E&#10;kx+KhBGDiKtEMNkgQBivPzEY5ArznJ4iO1S3PG3gAYBzVkILKyDwTXiRBAMyeaGrsZqZI2QGBNQs&#10;xm4wBGQIrP7hBmOZ81FTu7GKzu7hKhEWvpUG9BBM4kfNfbv8DbKp7I2dYYNnjpMj/SviT0tEN1W3&#10;wAQSK/Rf+AvpLe1aKJvPuqd0cCK5mtjyjt+D4zt/o+s/SbFsaaFtiEEAqcQ2dpqV+0Yu2RcJZXUk&#10;gSqu3A/tirL070+6lpQCots+1jwWjuFFS1ti6pX3CoYmRGCw/pVuK2nqE42VLWoY9UMpll5VgvJP&#10;4rZfRTtRrrneHQMAOSo/2FUmo9O2KoF0o8jbbid4P+IirjS2XNz20Bs3GQBpMgR4occakmVm/slR&#10;0D06yHINtyUJBAYjAIyc1blZth7RRmXJYmJQcnNa/oHlG3aZd5LAuDIIQcFauVKgC2Lto22O0lzs&#10;IxMGOa1ZJWc/DCSfJTay01vqKTtToIERPM9oqht3xsQ3Z91zvYAcg/6VtN4WyptAW1ViCjz07h2+&#10;a169vUlUdkXYd6hRz+a5mog+zrYCp1aLd1CcbN4WUEEzxj4q19OQrtUkpsdiW2yue9VZUl0bfO0Q&#10;CRDoV5irj0izbu7ZeVNwz5IHn5E5rHFfkbJv8TqfpPuoFXrAYzcjlCR047A1u6NJts0xxcJzjsao&#10;PQ7RuJZskkvbC7+09wWNbVrCbSJhfbLZY5mBXpdHCoI8tqJXNIr71xRuRrjFZENyQBiTSjq7kgXN&#10;wwfgigPftbXIbkdMfapNMqxZQ33FVzBjNBO2xiVJFXdTbvgt1RJAnApEOjIpLhBvyqZDRx/UVdXN&#10;DcYqGtPJIBkikNTo9ttrcF9oyoHUf7VgyR5NWKQM6UZc6gLvYIqE8A94pVrim47swZdhXbxBqDHe&#10;QXFlCmJmWOOaqX1exbjsYYLLOQQAO0UiUkjbhx2W6XZtCQAZ2qoiQeSKO7kNaubkcKsAzmRitf0e&#10;pCgNElhvJQZziactXrb71e0xBDSw4j/mhWRMc8NMbOo37Xc7WCtvA4Udqs119sA2/bBbaWGMsY4N&#10;UKWd7WFa3tGwgA4EDOaWuXGt3C4TpzMmrWSingUi8u3wyBJRjvyhkAg/NaPr7WXIvxdHUN3O4GAo&#10;H44p61rIG1H2lQWidxgZqI1tkBlvK6s43rIDZjiay5pqfs16fHsSNU2tuRReW2okFxyV57xJFQNp&#10;9qtc3Iu6UuCcse3xNW98h9WS4tuiAEWicgEeaOqh0UFyoGGU8bSO1YXH9nS3UkUdsoXd1VVZQd4b&#10;IYftUfinbrAGwhdfcKAEycgcR8Uzr7iXUJRCh24P7jHZjVMvuOUKJy5UhhhVPalSdBpWuiwtX2dt&#10;uWCvtlxLBgPNeuX7wBAwzEEPyUX895oZXc1zrQjHGQ8c1FbN13t7LSkJJ2ztVTVby9iCs14ewjI8&#10;BixIxCHOfivadw5h424UNcADQ1LC6xTcsLCk3CTk+cUHdp7iBGtKoVQU3cNmf7xVqaJQxca4bT2U&#10;EuGIDtIO2f8AM1Fyt6JG64RsJBLMWI4AHNQ1DXmGpBtsWAKpLdiOAarG9QayE9tApO0bleCWA+KG&#10;eaMexkMTkOG5bWDFwbCJxlWPYrS95epOi5sGQS20GgN6irxKXCJAPaT8TUbupLvp91oMLZYOWaNs&#10;eB3pH3o/JoWGQx1urttZ3W+FFsYJTl5+KPaW61sj2Ykll3NMzxnyKrrD2mRVBIbczgnII+SKsOh4&#10;e5ZYEEy6GC1RTTBcGi2s2rgtdADOTDSIgDMzVVf01oKVA2sSVdz3gzEfHap3dVdsG3cN5ZMysScj&#10;x81XPqN5tpc3S6SCcgt5pc2i4RadgXsvbBRLUApuWSZYzkCq+erT2jZ9u5G7eWOcZ47mrUsNrr7j&#10;XN0bl7MR4rKWbiC2ET3ECMN8htg8T5rO0zRFldvawEuZZmQEkkAKGNYHrDalht00puO8NyRHM/6U&#10;bT2Bd3nGxVLAlZI3Zn8U1e0qjcps2kuPbO1uEEcBv+atKVPkK42hX069ZdmDbQiIGYrgTyA3x5pq&#10;/qbRg7wjjAcYU9yB8Vp9+9fV1QtbXu+YB/8AH/im7XqBR3LkMlu2Qi8An8VleY2LTcWXKvaKw6tB&#10;MALkN8knir/QMl68DAII2rKkAbvNavpryXAXIAVAqSTtJ3/FbRo7nujexO5GVQB9o20/HyJyR2o2&#10;yyhhVKpu2G2yqN39cVe+jjbessvSWBQ7sgdpqp0d26WU+xDTAIP2hvIradJYyUQZdugg4Hx8H813&#10;NHDmLPL+QyXZfWZTlShYyGByQMTRmJc7o3CMrMt+aqfZQLbG8swePKyf9BUkuKtx7EiRgFcFZ5B8&#10;12Uzh7EXdu+95W9vlDPE08iulu7d2lcgsRwex/Bqv0uwugDBvbJ3KTG6rK7dtvbXLJaZQD5NaErR&#10;ll30Ibt29tmCxIDHO2O1RWFwxELBUHwKErwpNx9iAwBPUwFYS/aHUrHdtk7hJrMxqX6JXr7n9OSM&#10;72XwD802SERQihdrgc5J8VU6u4HLBAF3MAYPHcxQtPfu6i0GxDAyTmIOaX9xXQ37LcbLq5cUXUa4&#10;DL4J5KxUVtuiAXCIDlkLHDA81K0CdhK5UYM8lqlf01tS6m1uKFeTIE8k1qhGzJKTToWNlLQUKCQH&#10;MmOmTmm1vPZZiQWYAFewrJUWkVGtod0Y8n8igXjbttcHtkqJOMxI80xcFK5DRuhFt4M5fqaBA8Uy&#10;LqutxmDFBEBMVRHU4VWQIGU7dyyB4zWbWqJVV2tCj9nYzEirUyPCy/e4kbzbImCFqDWxdgusbmGB&#10;lTHFSS6gVFXGQWbmS1Ga+EAlGGTjs3ajfQhNplXeNsOlwhpjaNozFLXXui4FZhunlzgrExR7xYFL&#10;ZP2nkmkNRdPt3CRuvH8QsZJpEmaYQbDvf9u26Mq7boAAGBuHBqsu3bj21VlUl1Kq3BUjxUd7XHYA&#10;w6xkLJx5ND2Aq16ZA4BEwV5NIcma4RotNPqbT3xvJVQkExJIGIPwaYttcttbm2Lm5eAZ/Aqss9V0&#10;uLmYmDhYOJpzSXLgcj3FLKQog/13GiiwJosVuvdRt5VgqgAdjHBEeKYtCCBMglVg+f8AisaNUW0n&#10;TtQOSE7gGn/YBKEg7iTEHgCtWNHPyS5M2bRtAQ4LE47UvdYoymPcOMp2zjFOaawvtCE77d2SRNVu&#10;o9P3spVblvY4BUfHc/FFkbS4KxOLnyxnS6z3EvXmcB5lAuQY7480R7zviSAxjzB5MVWaLSGwLzqX&#10;3MANxwozwPz4q02Kqr7mCsRHMnsBUxZHXJeaEVLgNdsYkE5UMd4naBiQfmqHUaQADqMuY2xmr863&#10;ocu8AswAORxwPNU129bJuu2JgLPI+fxV5UmVhlJMVlbblGAbJthgYg+CPNLXNeQEBULb+0gdRJTk&#10;008HYFdFXLHbkkxkmtVu65kkrftgsdoDd/MVmk9puxQ3m6DWWz1QxB48jxBoX/qIsPcVI7NHz5rn&#10;o1p2lXu4WVYr5PFXnp95lW0RPUsKzGWIo4ajc0iZNFti2dK0eoLABJdmGDwVBpxnddilT0Nt5k8e&#10;apdMx2zdduodUYJCjFZF5jZSeCCc4rqY50kcTLh3WbYjPvUhNvQAQDurXvUFf3Nu1ikbTEST5oml&#10;vq8NbuNtAyZn7e1Fe/Z3Aq/W+4Be3ma0uSmjLjxyxSujXf5W4txidzZg/iOwPemNNZZRdAuKU27w&#10;TmDGB8GrW7dt+yTuLFjLSImO4qmuG7Kj/twN3GT53VjljUTpRm5JFPqz7iQ3/cNvMZgntPgVSLpH&#10;9pH3EqsKDElmNWmotF3W2qhCgPUeCxq6t+njBkuRtkDBQkZiszg5s1LLsSNUsensiDcVYNxiO/f8&#10;Uh6hpNrOQ4YlhG/8xW9a1J9xoW2rLvXwCtajdH63SC7sRPaBGBSs2FJDcWV3dlCmgaChtYSe0EQc&#10;EVzH+KRB0h2o7gAo5Pb3MERXXWZ7YdkabZYAz4Hk1xz+KxZdE+wYI3qTkHEfk1mUNpvwy3N/wfjr&#10;/E6yV9ZYIXYiQd2DzXPbOkZwrXBt3uNuMV0v+Ktkt61duuGuFm3BmOYOYMVqfplqEtlT1FoG7MKe&#10;K3rNtxr+DweXSb9RkV/8jZfQ/STee2JCkkj8Tx+Aa6n6b6BcfThQCoUkquCW7Sp7itP9HhD7ZkW2&#10;tFtwMkEc7fmuu+jXLAtWUDgW8OGGSqnlfj8V4zyutyxlcZHuPEeOxbVFxsRsfTyyNg6z07iMqAaR&#10;1/pNq3djaFO8BWbGVrq+m1Fh9OJ9obywNxQeFPNaV69q3tm+ekF3QEwCpPJOeK42l12XLkps7mo8&#10;dhhjvacf9U0S/qXCgKqO2BMwMd65P63pLYdwB+7IGCJ/2rrfrF0W2CC8WCl5K5IDd60H1W0HZFkb&#10;kXvnnzNe+8ZNquT5z5bHD8kkrRoEgFwrfYJAnP4ptbn6dro3MQd1O3NAZRijQJlx0ikGxvkgb2Bz&#10;2rvHmxe1dv2ndGQAtIAFSK7tqMy8YIBWCKIxVnJ42TtBxmlBeO0FgZI4PzVkMvqLL2tq2eTG88iK&#10;8uBG0OCozPIFZFxHdWKkKAVk9z+KELg9tgLggcCM1TJYRkCIg3wgBp2wsX0SCQVxPf8A+NVWlvpQ&#10;lN6gEDNXfp4cozboHjuKXPofibLG3oRsJcbSMknLD4oNzTWrt24+4nuWA4UUW3fuJ/3YdmIBA7A1&#10;PebZKi10TC7cmT3NJ5GUUaWGU9PUXbgnx3qYub3usGIYCIGY/NO3LqIyFkAdpGRgxSGENx2JhcQO&#10;DPyKMtL9jGme0ZPt5mSD2/FHa3ctP0jOWn/CKXXUkFJaQFO08US4xhgWkgE5+aFhcBL923dQ9RYY&#10;biMDtQrNi0vuvcEwJXMxWAEb2wpldpDDjmi2rXvMojCT+eKsXIjLPEgLb+7bxtjvFLoylmIU85J7&#10;Uxd2v7WWLkd+DWUstYUgj3mDzAMVACJcXFJli8nIyKlk3lVrxXo3xABqXt3UZx7YAB3Mu7zSzbhg&#10;nkiZzMfNUOTGVvhl6e87njJY+aYs3RDLyBAgDv5xSV13thtjhRiR5NEsKbewieSJB7mhD3FhpXtF&#10;wVOSY8Y+PFWN02Rs62YqZBrXkuIME7WGAw8GnSLY6GMgySY5pbx2RZGONeZSAIYs5DLEieRmq19U&#10;2xn2/qEw2IyaWvLdT2QkoAwmKLqwUIKH7jOeTFWoEU3ZlybasdxyJYgcVYL7xYIrD7REQQfFUjXL&#10;jC4ZUK5yD8d6ctCXBhQpVYB7/mrljVBxycltYvqUIke5jPK/mlrl4LZYkkuDDRwaCoJtNO1Cx2qR&#10;wI4potaK9ZMHaqSMyOXIFZWqY1SsD1vCsV/TgkqO54FGayz+07tmGIBNQyHYmGkwoAxjuaPt9woW&#10;TaGYwVGF80A1NA3BIUFVBkZ4gCl/bREgP7e4nLZintQrJ7QukbJhSRLQe5+ariQFcMpuRc6wBwsY&#10;q0R0UergwODPLYEGqHXhlXZAYSB81a+oOpjaeOTVRrLhO93zuAnyK0w4aMWQrtWwZ7gA4zSaEOcq&#10;WJolxwSTkR/pUFO1lhDIPIPNOQpvk2LTI1xrXWYVh3rsXoWktFgDLbesEdz81y30tAt20jCELK3m&#10;PMV2T0TTPbtj3LQzlT3E8GuFr59I9J4iP59erN8sgbVBuMbmwKS+dwmYnyKr9Y4X3VYdiTjd9vf8&#10;0YKuJtCAoMMYie4/PNJ3WVb5W7liZO0zvB4NY8Ce5Hf1WX8GgK3kW6hNpgx4nyBg0f0y2jwjLs2u&#10;ZKf4hzB7Go3rfthbTEP+P8K9/wA1YaLSAbkVCUBDFeJr2PicNUzwXlMzyT2+kdA0XuqMAo8BVtnJ&#10;C/4vz5p1Wu+/bVmIKkgkYGcEkeao9DddbLTf3BsQ/I/FWmmi86n9X7D0yIPY12tTlUISZg0mCUsk&#10;UbFd1CWlJIKZAIcQQPIIrmn1Dqr18EEYVtoWAH28BprZdZdCCGsGJkAZICcEH/WtJ9dZ1i2No+7q&#10;AkqK8Lqc+/JZ73T4tuJnMvXA5/mfb2qqE7C7GVPECuba5CGIlmlcya3b1zUoWI3kx90rhgO4Fc+1&#10;Kw2/cFJERTMK4R57WTvIxCwtrMklVkH5IpdVHt7FLTMgUxcLsFVbZOzgjg0C+Dt5hjliRx8VrRkQ&#10;M3PveDDCPwagm+5vgSNsUXZtRFghyDg94rNm0HZIRoJGO8UVlBrVt3DELBCgAE/6U2PTjcDANhAG&#10;I7mauPTfTlutuhoRsjkxWz2PS3vMpQlZJ3YH2jnFIlloY8TatI5pe0kkFNqwJknJpMWUw+0jdyK6&#10;Je9PW4VBtBFXGcwPma0f1C2FY4aQefim452JzY9tNnrYezbDALJgE8mtp9K9Fv3XJ27QcExAz3NC&#10;+mNAt+9ubCjtMB55FfRH0z6fYuOiC2oUwAf2ow5U+a1YsLndI5uWUnJbZVyap6P9AJcty98ggiH4&#10;GaV9Z+h7Vpb4S8lz28Ntk819T6P6Zsa4J7VgyJdWU4cHG0U6f4N+pXLFve5W0TKlVn5gmjyaOUfl&#10;muMFtSlNbj87/XfQnsFgTtMkMQOPitIFpw8cx5r62/iH/D/W6W3dN0lSSRtYQSB3FfO/8s9t/b2g&#10;n/4aMiaRbhaAcHO0Wf09YLlAhAmDPERX2b/A4W19SLQH6v6dWCfwAJr499JCp7JVSFLCCRMHua73&#10;9Eeu3NHeF21di4JaFwAVETFMxzdpp9FLSqqb/Z+kPqXr8qyJettdtgqIO6V/b+DFcg9W1125dVQJ&#10;xumZ5HL/ACKo9J9dafVWiFuobvtB7SOfukZyvas+hesWtRqBbQoMo0x1AEwxPmK6+o8jhwYJzcul&#10;Zu0mKOecMdct8M5P/ET0Z9b6cNiXGvBzBXvGCSK+btX6bd092LisCqGRxX3r9R+oacXAli4gIVn2&#10;wJP/AAveuQ+t6LRazTOuosW3ultyInMnkz4jNfHNd9aN6x1p24N9p9H0vD9FQWn3/eSm10fMekvm&#10;68bgoUyS3wOCa3XReq2ig9y6oVIxtOV7sQOa0f6gRdDrrtkMFAYxFa6vrF4noeSGiQef6V73x2X7&#10;kFJO01aPn2sisU5xk6adH0V6P6raa/aQoEII2lTjOJJHxXRdPpFuhQ9yA85iSVI5b/avnb6b9cFv&#10;qLq4WVZHPnEivoL0j1LT3fbCMZvKBIJJHbNdxYt5yYZrcr/wB9V9MtXdHqIF0hf2nkqMLB7VyT6o&#10;9MNpLse3uTBtjnPeu76/SFzc2vkzbUDIwfPmuc/U/oeo2BjcQ3nGxm7EDIM9jiKRlwxijdLJuhGn&#10;fB8p+s2mRlUAoq9W3nd+TWi3XZLqgPjweBXUfW9CVuSlsqHBADYgjGBWrP6R7hVoIRQoJPnzSonK&#10;kttpo2T6J191LuxIgmPzFfYX0JcuPatst5mbau1AOZw0181fQnoFy1eXagYlsAiD+BX1j9J6A2NO&#10;Q6FbiEPghRk7P8jW7SKSfYLVyhzxR1N7Trp290LsUqSQSSzmuffUVi7cLuGdgpYqAgAJJ5rposhd&#10;MgIVSqG4zSWb3BiP6VzX15AwduoW0aRLYDnvXSyY3VhPIlZx31FrDXXVFX/FGdpzFT9PQW12NYQB&#10;SBz9x8H5NG9Y0JZL1sOre4JAJKxJ7/0pTQ3jaXTscJBJDGYIxJ/I71y3KpGlNJVt5Ozehae01u2/&#10;O9T+3hfE/wCldO9OtpKAWYcLug9QP/xq5F6Fq5RFJZfu6d2yTzFbNa+qbey0SyKoBuf4m8V0tLNS&#10;9l59LPZaR1yxpra2yxdEZyS4OegDIHj8VZaX0DT32s3SzMWEoCNpt7eNw+a5PZ+sUUta9wHhVIOT&#10;IyBXWfRfWRcsPdZjvUgB2EyFHYeK3rGmzBWx1JUUev8ARNBctbroKksxLrkkzEE+K+evrn6T0tt7&#10;jWrS2wu5V2DPV/8ARzX0D636lZtyj3Si3IUW1/ceRzxkVyb1u/8AzWmcbGVWNxrjH7twyNtZdVpY&#10;LmuaNGDbW7hs+NvWtRe06JtbbdWQDiY7kmuX+q+v3t7JhSqwCo7muofWFu77rE2yA4XZwcHma4vr&#10;/Tr1248/4pmuTKTUZW+heabfrgtfSPqS5duWwXLBTOTFdw+mPWJu23t3A2x0KWmBHFfPn0/6FefV&#10;EbSvyMivo30H0kpbtajYG2x1g/dGBC0zS5XMxZOLjG+Xdn0HofUVuWlCoyu5LD25wD9xnyK1b1jW&#10;XXe+ygRtUhn6QobxU9Pc1diysEOoUTbDQ0kZrUfUtSL/ALXuZZCQ9pjwwzXTnFKuTVHKq5RrPr/p&#10;1lzb6JO3eYOK1bS+krdYlrYUKgaCeRMAVfeoeogSVzuR4YnJJOYqs0F601/T3GlDBnwBXHzRg5uz&#10;WowkkdI+nfSRt3/fagdJWCsZWDXYPRfRLBF4OdrOQQ4UFfkZrmvpGpYFZLBhcM7sKZETXXvQPbtC&#10;wCGBUwwAmHHHNdPRrE4xpnL1spwTq7PpL6Q9IsaHT2bSRuKjeIkt+DXcNIhXTPuVAJnPBHY1wD0n&#10;1qwmmt9Y2K4VRxMjBmulfTvr1hiEN2IfahPIxwa6+DSxq6Rz1NLvs2/1S1dfIcAHqIBKcD/KuFfW&#10;mk0mo0l5LunRm2mMbt27AxXXPWNeidJvAF1ZgSOY5k1wj6p9UtlrQNsIJIEHqZfu58Ciz4IbHcVR&#10;u0+pimlttfJ8P/V/po9J9Qe1YdNgdi0DbKHHH5rQ9Z9Vam1btmbiqpbhhNdV+utSmpvFwLZG9gQR&#10;JHTz+IM18teo3ktrcdlO7O2f9a8ztcZuvQ/NPZHg2pPrG04B3EEEQw/xV0D0D6kW8xve40sCGIMi&#10;R8GvkzU+pOrhmWBOV+fNbT9NeuaprjojjYx6weABToa99Uhe9RUZyhuPubSesC7ZBN5wY5eCB8mg&#10;ep+pKblxSVZ9reGXIyVNcz9I1gNlB7QG5RBgiSBnHmt0Fi09oDqZQsTIDBwMcY4rpxz7oobfCd8n&#10;M/qLQi9ccKn32lkscmR2rjr+hMbkCSxdgHjIr6C9Y0yPISWKMA28wQx7iK1rSaMpddjZLCCQNwke&#10;YrkZ4Jydh1KVuznfo/0ZcvNbVrRDNMmJBFdd9F+jriDdbVgm0gEmCQOf6Vsvp2kRLXtOje2uxiF5&#10;g8ECtpsaoojlYCpuY8NRYdJG1Kwo6fhtyfJq+g9Fu2fuRveLko3Kgd8VtToHt7GskWoAxAO6rjQW&#10;rTONoZNwMAtO8d4Na96m1yxcuFbcsiwLZOAOxA+Qa3QigY41HhLorNb6YmptXkIFpiRsdjlh/tFc&#10;49W9SXRBVS3tRxLZmduOa3i7qpF33TlBtO0bgCf+K519T34DM6hvaA2RggDz8VzdV8o2wum+lRoX&#10;qnrEI49hAqk7cSYPJrQ9d6oN9tw0EYzmRVh6prAA+xTuONrdjWh6++4dSyjcMGDWFZ5+2IyY0zbr&#10;HrBS97Sjk9sFq2qxrgNhnuPuGJrlPpZVnU7zJYx5Fblp75uBhvZ9iDIFXHJJvsU4KJuD6qwDehlI&#10;zM4z5nxWsXdKLqfZAyVY5xWNJdtOSGQxvII5JFbj6Pp7aEz0nKmcxORjtRyjZIWa1pvo669m5cwp&#10;VpIbGD3pHXfTT6RUco5WTJic/FdoLJ7d1WhoXHlsRA8ita16XLtpYA5VisztniaF4P2aIpO6tHEd&#10;RZbewKiSYA7VY6WW2BTDKZj9prZPV9MWMqgVsnHeOTVZpxaJB2HkcYFKcUBvfCZtXpV25aALzHPS&#10;AQfn81LX3VsWiFtEjkOek0Mt7QBCticrg/0iqv1TVW/5YBnZgASW/dWfY3JOx9LazU/UFNz3MHGY&#10;Hf5Na29wIyw/9xVxq9S4UtvqiuEO4xMrKin8pimk0g9pyxbr3SCQatfTka/dQbCu4gLHmktNpmyP&#10;bGYyewro/wBGeje7rl3/AKalxt78UvJP0VBRs2n0j6O6U9ybbsBKkUf1H6QtqrJbYLcXqySCQO48&#10;10W7YZ96uNy22yp+2BgkH/SgWbyKbj2nLFlJWUgpGJrZh0rSW4ZLBj3WmcQ9W9LFqEYwIluZmtZd&#10;rjBiLyEp24MDtXc/qqzYtaMNcQBt4cuMA46v7GuG+ptaDvCgCQ0cMZ8UnLDa6Kblup0L6lyy5GcE&#10;7sxPaq53QuGX9sgkYo7XUhm3mJAn/mlbrHowpEkwPJpFDY9EWBZjF3MSKgCswSS0wZo7l7jZAlVM&#10;AYgeK9YtOChAktnzxVlNDFkMvtF2MgmAO1WFu2z4V1IHO7saVtI103HJC7Y57U8q7jcIyBnd5Aq4&#10;hqLBu9y4YHVGIXECi37zW5UJgrkeKymm3KyAgCJImQR2FZe06oC7kbsbQaO0TbIq7uqgqNsKBHIw&#10;DVPfN3AKgj5yasbyi2u0p0Tgg1WMylmLhqtCprke0tjdHieKtP8A0/4Sk9G/WCw5iFrY/wD0z4NK&#10;lbZoxK4mz6e3sQbdxidojzTa21lRgDmQJJHevbXYyoIX7cUUkkXHswAYkeIrp2eDceGJ3roXEDar&#10;GBQLl91AuraiBjvzxArLhdz+0wRyDux2HNEt6obLQso0ODJME0LMzv4Mr1gl77I7JvYv2jtHaglw&#10;RF1nEmCYmalct7rLe4N4QwVxuM5msrcCgu0ruhYjjtP5qmHBXRYWdIX9vag6gSCxg4pTXFXs7oEK&#10;QApAz5NYt3YAYu3uAR+AKKLTPZBDAAyJ7sB5pDNcGqdIrIR7nuW0IUmQGHAArLe2xto+1SBiD3Oa&#10;d3BJIYG1MYy23sKVuHIJtiBwsRNC2FFqSANfQG5jMjESQabs7mN1A5LOTt+IE0jbu22UPbXr3z5E&#10;fNWVse5btFbW5slswI+KllrGhe5ZtXEg22DnILd/xS67vdRrlgQAeqrO+JVQLiqAYYNzBpLVWibi&#10;qXILNAC8RRAfbSFrbXSwuMcbMAiecDimrWoKLJ3EhsKMR4NTUpb3wWd94GcR2FEa4JCs490YDDyK&#10;IqiwtEFmvEvC5eDmTT2vZnVW922oWR9nP9Pmq617wDFIA2rKzzHerm+1hrSoILeSKiLs1q5dO1w0&#10;Aquz8n4qTQu/qBUqIE+aHqPvDRAUAqfmYoV4i29sgFk/c4x1VQexfI5p4UBXUXGOOeD+finNSV2r&#10;aa4pVn3GR3FI2lLI/tqFP7g3b5mjl/Yu22tXMKCcieREg1C1FDa7D7js+4sQekRxiqvVOrXXktAb&#10;DuaJZFxXsuyhwFPHB+RUNZp7ZF1l3MAQzKcwfIjtVMGS44K+1fUrAmVOI4JFWyalbod9qgSNpInj&#10;k1U2LF3c1v2ss3PAxyauLCNbt7UtoQAZccCaXuM8FJt2Z1VouQpdSCpA+aPb2tZZ2czgwRk/iKRQ&#10;FygI3bUIRvI8mmgbu1Sp2g9DEcTNEpFyggl5SkAAkRIz57U6sS7qrEbQqyMEfFevX3Vbjq7OuFDM&#10;o/2olyxc2oouOoALS3FGmRYzKXY1GEZwQOpzH9Mcmj7hvWGKsSSVmT/WO1YuaZmgECWAhpwI5wOK&#10;O9xHci3cCRhnP2vPyK0RAmnz7o9p7JCmRaWc1f8At2LllXP6R2QMzE9yOTNVNl7W9FZd5gy3cmn0&#10;db+nZmCsBzJg/MfFDkkoph4Ke6yo1irtQowbYDD8RNeTThLdsopAE7gRkFvNWLvbPuH+XBkoB4j4&#10;qv1V65CpvZnAJPfCmc1gi7kKlgW5vcwmntKC83XAHzJPwaMmotgXGfcuRJUhiMcCqhriq1y6YG8q&#10;RsOV7URbbqtw7RBJz8itcZ8F/bYZroAszK7BvJPdT+OaHe1Czv3DqSYPLTx+DS63mZQJJOwLAXt8&#10;Ua8qD2nukg5byQKjkEoGLz3jbtOkPcJ37vtmOxjvSbatma6VcifnmOYplCQttkYBCILHkk/FAu2x&#10;7jKbY3hlk8wT/pQhUxhL7WFZwxYEZDDkfFH1F4NdtrYJ3lQSTkKPFKK5VEJclDII285802ybbbI2&#10;7LmAIOKNAuxfU7ypC3Nl0242jBIJ8msXiALQfaV4CclYqbEEJvOVxtYbiKgUdFI91T7Y3FDA3Z7G&#10;o2CtxBkAF1RuJYdv9qAybtMG6sEKMywB7mpK0uxe6AwONuZntUm9rY6QxUvDkfuPg1W4vaBe7eDC&#10;4owFCwuJUd6sF2b2CkKl2CZmfABNVtthb+1tpIwpEqIPApjVNdDbRdUDBAMEsP3DHFSyyajZ7akg&#10;H3IZQZCkd6mblsi5c2wTcA2nlj2IoSXrT/Y0zKqkwwnzRLiCxcRd7bRkiJZf/iarcU2iNo3me0ux&#10;Q24z2kEUnaUHdABZyxGYwORTHuoX3W7oaeC3P9aVt7jbLFjE8bY2keKpsFj9v2VfaUA6ZPiTxio2&#10;43qPdHWx3McZHaoe4m4giGEc8EVO0wOYtdJhlBkk1VlOiVpg1xAVkkQH7VF1IZEF7eezkwPxioXt&#10;Sx3GFtjztJ4xtijam4qMiFFE5kftJ7/mrslIgiWmvMSYj7hMQT4FZXTO+wtayGK7+zCslkUuVBUR&#10;gtktPyKPckWUDtGyYCtIM+aojihfTMjtcIZmtxBBrF2yMsELDfkUjbkEgW1MMHxOKtGu7jbIuhOk&#10;kNwKZ0ZljtXQXS6W7FxokJE/+PzTb3EIvfqgzgTkk1U2+kN17t0GAYn8mn111kOGu2XkfaQMEnsP&#10;xVpWBK0uDIFwEk21kwVcc017LreS97gcH7TxAA7ivBFuFArLGSskjqPIpkWiBaXeNrdSgiRjnNHG&#10;NAucpVyRa7Y9t3No+7EQuMecUAuUK5LAKNrRBk9hRrqNbk+4qqAQrrw0cilBeQJCWjunkGWM+AaK&#10;xqtLszbDuOyOfvgCADxuo1i6zN4TKpIwIr1nTpqUCYSGMLMTHIzzTdudty1tOIKROVnI2mraJGZ4&#10;WWtIze51SsCZJB5FTvIFZRb3b90w37fECnNPeVQ7EFg2AO7Ch3pa6rqG2pCtPbxQ8mhRTQl7Vx12&#10;G3u3NvaTknyRQ0tC3dZVP3tG6ZC/ijBV6mdASpMndFG0+0sM9Kkx4TGDNWhUsSsyuke25JYlYBVm&#10;OPxjin7V9UQl2ILHaQomM8f1pXcysjltoAmRBH/0Gj27j3Fn3OqAUHB/E0xMkI0WL+0/uqruqwTk&#10;bQQeZA71S21W+D7T7FjaNwkSO48CmNQzPcJ3yEguWHBPBWgadlFkEjd19yCC3aTVuQT7QRLCj2t1&#10;pmIVywbJY+cULfMKJBAxcY4XHip3lRg4uNuNtxCrxS2pEXQAQwdNuDPSali7bYBry29SltJJJE7u&#10;GJ7z5rbPRruntLcAKl9wG+Za2TyZ7zWnoGts6qoZG+zdgkHGKtfRrKh9SFtkBkkEnMikahXBjYOm&#10;rOogLaYgqShY5nn81m5ftex9xHmMCRxjmhWd7qkuG2DbAOSe9SuHU+7s2npbl+kAsJwe5peD+xC8&#10;jtsguo2k7UBZVwx6RuHYziag2pu9a+7lxDqFmPmKNJbcA3SIBLQdvxXijOpDwxEruQeO8+aduQna&#10;2JG7ctPddHt7R924kZ8rNSVmLWQw90oZQhcIp7mntQqXGssehm+5ZHWV/wBzUD7rvIYlbh6kIVSq&#10;8AkDtUUiLEeV7Wy2w1VsvuYOpWQxPHPap6lzbKzfRbiKJQCIDdqL7q2xcdwG2kAe53nM0dADcuE2&#10;SzNl3aOPEeDTEh0lHhXQC5qSrWwqxtkBiOZHelzda8wAZOr7swRHkigO6C27MTluIPHBjyKkCWJt&#10;Jat7SAltQY4zk1W0Bsea5buXGvAE4UFVO4g+YFC1d8q9y5vW2XHQhGSfMjil1ui2wvKpFsSrIow3&#10;aZoGot2T7u1BtwysW3bQezTwfAqtqFzk64DtrXs27RYsilTCnCgnABmhvet2yt67sRPsFtes8T+f&#10;zFVmsKdawnSwYgmCZ5P4ojKd4iyFUsdqDAHyam1AxySQbSaoF9pulA5wP2L80O84tgliqy22Zkz/&#10;AO9TS6YS4Au7aQ9thPHORk0Gxp0tWchNxt7triQM1VDIzHmvWxfYIvUgEwZ3A+aXS2771QAqpliM&#10;wSfNSm29hRs9u5Ew3B/J7A1I2ba2bw3RuO8QYAn/AEpbDUv2CTe7ufYIdAyoWMlie81i8t72XBUM&#10;xWWXb09PIom5LpOeEgjsscR5oC3k05uFbzFWEDa2I8HwZoWMjIzcW3b9u4pYsF22wnVJPYTSX65b&#10;dduOh2hDvA3fiDiaM6LdsuguwcOsCWDd1UVG8LjMgZJO8G9MsBPeRQtWBKbVcHnNw3S/t7D2Ynqn&#10;x8R8UK6LupcXTKOfvAG+QPJ80co1ouEa4+47YMNC9ySeJrJ2OgdFMAbSORHYiiplOa9oXbTMf1VS&#10;7tMghm7/ADSae5aVlC/qlYZTnHOPkUZVtkqHRgy9YVZ4pi8223YtgkMwIC8gZ5Y0LsHgTs6c7LDB&#10;gSxMDbtI+ZqLXFuXmnaOY5z2k1C7eto7oXcBQRzxP+wqGdjgKWZADPCCaoiRGzq7jGLJLLuVCCoV&#10;fz+aMbK3dTeX3C0kHojcp/2pdgwVA9sTG5ChAZj3zUPaFvCjZae5GW/UdjyJHAq6I1L9Dtp3FlPb&#10;vQHJVQogNHljNLuWPugXQ7Oyl1PLR2mo3tKbSMPedLbEnaDIJU8D/miNo71j/u8WwGTZB938fIoJ&#10;L9hc2+A91xuYmBwoBmoJfBLLyqCCInexqFxdxRQzWlUbgTB3eQ1TFqysnHtMQxHP295FIlBOzTj1&#10;E4NFJrLHuMTdsEyJiYH9YrVdXo9i2mDFgFwDHTmt+uk3Db6mIM4UYaO/zVPd0Vwm+pCRyUI/aOw+&#10;aFY6GLVtN8M5jrtBcAVwQxZuT/qK1bU6RrbhkBmSssfuJrqt6wxtBOGTAUrxPyK1S/oF3IzOBtVg&#10;QRJE0Dconc0Or5TZoO5be4MCjKDxmajdtWzaBKkOfmattVppusNhUr3PC1XvdEkzn5XvTVbO5Gaa&#10;M2kGbpuLyFBOBU2e8Zcqv+GRgCaSsbd0MvSMtNO37SOu028E9jwvmoy0+DyIQoFxVKJ9xnNSFohN&#10;wQmcgEzC0ncse4WSykooBmeaKJuM220VDKAR5iqoDe2ugZvAkrctEAA5Pai9BVN1zajZEZ4oTszH&#10;EScw3GPNSZSIDqu0iBGZqFJhrG6FfqMMergEU2LXvOs4DSV2eaSVmi1MMm2YFNCbwJWQQZK8R8Cg&#10;YyLF3S2MXGKtJEg7qWchlXBI27aZuEhWAtiDxGcigtdB4sssCOMmmRVgSnQtcRoRFYndkE0VC0W5&#10;hAG4oaFbapG7cszUF1DNcXuDMyMVbspSQculq429Z6pB7GoqhLM23aI4HevbmUtLhUBjacxUwjBC&#10;7oFO7kHEChDTCbYsrLYjAHM1IPG1Cu9Yk+KBbNxYkEF2LA96LYuEXGDAbWEtPP5FRoJM8rLAaJU9&#10;MkcU3aFt7mXP20pZdItkbu4HgyaeRGLw5gEmYGBQNBpi7WyASE3EH7yYUn8Uxc3ENuUAgiQKnaId&#10;23IQgIifIrOpZHwqtAye/wDegQRS3gbdx1UAKw/uaXLsphRBIjjmndQxGwNbC5kkc44pB2vM9vBZ&#10;ScYrSjOwzPsZVknuYpu5ddx0WiZ6cdo7ilFbYzjYGPgUQIycBgAASR5qmi7CqQ5bZMqcD9p8zTNo&#10;7gzBgoXGKXDKsnaADgA8A1K3hRmQzZPAqirZO0u5VG3pOJHEjtFL+6baspiGOSeRFHNjciqGUGD+&#10;JoW0syhwIC9UcTVpIptkRc3lyoPaCahZcWrltiSokjGd9TKCdio21j+BHwakL1xVg7Dt4xJK1dAb&#10;nZsOmuA3Et8gEMWHfxV3e9RK3ncMxLmIUYArSl1ZYj22K7fvamLOpKISLgczMDGD5pbxI0LUG0Zt&#10;I4K8tIH7Yqj1vUCEtHuZnzXlu2ntsS7DaDMVWzd6GV4ngk5HxQwxtMGU0xdr4F2VmF5AGRNCS+Gl&#10;iOrPwVrF0XEMi5AYzkZrF4i8LVxiFUYHYsfNaUxbS+SPupbCsp+9ohsUYFutWA2zEpjFCRhcZQVX&#10;p4EVN1IZo2jey4niqKr9npyAnV1xDYMVm8brTba3BmJHz4rzGXBNtSQYMc4qNwlSVG/cWkA8UNBo&#10;C6paCqbZIAO7uWJpe0w2tvZ0PamrqL0PtgBuqDSptFmYSOrhpnAqJFMMlhiluW6tuSMk1FnAtHYu&#10;88Qe0/NC90uFMnnq24mmTpSwPt3OMMJioyIwoyvRDIBKrjisXPcN4XJJAGB+aE3tsZBDMOmWwagt&#10;62JG0ynYZE0IVkPbS5cs9BlTMng0e45RhADYI/FQF0GWVmAMAnwaijby8qIAAwYzVEtHpCNt6ZIk&#10;RS5Z1bcX74qbMUe41oCFwCeAawoUKS2ApyPJqwS00990O4MTCla2TQa/Y1sQcqYbsZ/4rUNO1tCm&#10;4wsMTGatNO9voLtI2hgQaBxuyoT2yRv1vVq5Q9LgLBWdsR3oPqdx7llwCo2mSqjEVSWrxvqIXcRk&#10;GYx8iltTrkDLF08ENHn5pChUkbXme0zrNTccsG3+6ACvgDwar/dYgiPtEmGik21/uB5u4JEDiY+a&#10;VN5DtNskSePJHatiRgU237LG7eAAc9JxM5Oaw9xdtttoxOZ71WuiP3dZOJ4FZ95Qw6lOIqw3kZDU&#10;Dp6368AtPNVzMVZQrEycg1m6Sike2pJJn4qCJc2tCkiB8RUFq2Se4AzMRG0x+ai6vBuBdykUNhax&#10;DEpwVI70a3JbDFYEAHioEuCFlvcIIUqPjNQFlSXHulcYkRXuNzI2SIkGAKiUcYAGV5JqBI8WYBSJ&#10;CgZ+ayx3M1zM8jsaCWR3UZ2kQfg1I9JhiQYiSOauirC7lLMRukCotd3hWwHGJNBwhPWSCf61Fh93&#10;CgdhzVpBbmF3uCD2Iiom4MCYGR/WoYOwz+axyowpqURs8SpkN47dyKjvi3HapjaQgAxmDQzuJIkA&#10;VaKMkkAAsWnMivbQZMGew81JnMI0ExjxQhPSOKotBHKkQR+Y8UJzOd1eQ45xxUTKq4wZqJEbPAjM&#10;V4sgLZPxUVcr3HEV4bhHg5qyjIbnaJmvEhBDDJHasKWALRHavYAXqzNWEet52gnFSuPljMA4qLHY&#10;RAyD+BWTckAALJqi7Lj0aTeQbCQTkfFfq3/08i2mitI6SHAK7c8Cvyk9K1BTUDaOrHHxX6T/AMCv&#10;WLa6O2P5jY1tR0YzNZpyhGa39Ha8JjlPLNL4Psr1G9p0n2xOzaGCqVPxFU1n1M3t6KuSSAOWPjNa&#10;/wCp60XVtoLgBZcgNIA8/mlPRmFl1hyrFtrHksIwRWTJmUpfiuD1MMG2PPZv2kZE3objThYblT5n&#10;5pk27Fy7aO5pRsEEKJH7T5qmQq+8FXcrA+CPirDSWboIN3YFflPA/wCTUTF8m26O88j3o2jcYPTk&#10;ccTQ7wuZyTGSPH4/5pDQXLltlYWre4OQ24kKAcRmnbjnabLW9yyZIOVqTmSKDW3ZkRUIAOOrEZ5E&#10;1NvTx+sJgN1+WJ+KrLNm7dZHFyTK4bLNHiYir+47qjXLa7gvUGIILHuIpEvyQ+0maib7IqKqC2S0&#10;PulurxPamtEbaNdYWm3FySVM2xuxg0DW3GtK2y7KMuBc7M3YVXe+UBN07dkKW4k9yPIrA+Gbtu6P&#10;8o7V6X9R2raIsktc5ZZ4GCK2lPWLVxDN3agGQex8ivn3T6htPdZdzMXgoJ/1PYV0G3rTtupvt+2Q&#10;oMiTjvXRwa2aVHOzaCCo2B9UfcB3spnA2wT+aaseqj3rUqJDbWUT/SfBrUbOtN9ij3SqxIZh0GPB&#10;ogu3DZVt8sc70P3HgiR3q1nYL0saSOhLeKm4XZ1ENj90Clr19wrM1xSGUdPBg4g/mta0+ueG3W1W&#10;E4dpaRT66lAyq1wIXUMgKzMc1e9yFrT0I67RkC4xZdqnYpPb4ildVYV2AtMsuNplukBRzB81Ysfc&#10;V9yr+pBA4JipX7JBvbrqquyfBrJkjdm7FPa0anpfctyjsCZGFyPx+DV/a1iAMFO8wZk/bULzWd1u&#10;37ZJdNqsg28eTWvNrLguOVtgAnKMMNtrJv2cWb1B5fRtN++yqWLMFABleSI4qqvXXdLYVl27PwW3&#10;ftqrXWW7i3XVmgAmCIj4qoveprcDJcULJDBv2GP2mpLUKhkdNK+i1dDcYhlZHUZC/f8AgzyK8Wa2&#10;Eum8JNsALMwOIjzVcmvRmHtruCyFuNkx4z4o2p1/tL7z6hbYRtrHBY7uAaxvKaFp3a4Erpffbm2p&#10;5Md58n814eqMwuH3HlCQcCOrt4/tVVdv27kNBbcYWBG+f/E0UnTJaVVkEtuk5k+B81i/qG26ZvWm&#10;qrQ+3qI2ANjq2sMkEN2NA1N03ES175RVJKBhVUqk3N0gIy5VzEqPire0oW00W7bqGEfjnbJo1l3F&#10;TxqIxo7zLt9ufbRthLAHfNSdm/lyShZg5OOYOBihsIa0ptFSW4OFVT5NM6gOPaZ0UQu0ENzPBozN&#10;J8lTeuPvgqzYgmMyfnzR7aTbX9VRd6FhVy0Hmj2tOq3bQK5ZgWKtIUr5Hc06q3TbvDenUzAwIx2I&#10;8n4qkW2La32ALrbnNxWlI7mOK1H1S8i77plGC9WwbiCP8qa11q2puj3XS4R1dMSPxSC6ffe227TI&#10;gIUF2LTicisOpzN8UdLS4kubM6W41u1+qhCl9wDnAMcigXrlwC7djA2rAXqUHuCaa0llwxuXCGKj&#10;pNrJb4HzVne01k7zumRh2wd1IWGUkaHljFmuaFyloIDtYHJnkf8ABq/LEK+WM7J7Hcc4mkNPoLSB&#10;XWyvEE3BiCe5q5tm6gzLdRZS4kptp2nxyj2KzSjLpE2Rripsclgm4Ert2sDkZ8ioMZ3KSohFmZ3T&#10;2g0RNzi064KHNvkfmijRWhfRYKsGzLcz3Nathk3oGChU7jDkhgieBk1YmzZS0s7gSdxgEHGcx3pE&#10;27tpJi6U3tBRQG8ZnhRVqnqeptq4V3UgFZjx3o4RSsTkk30a9q2dNS1wWwm8FP8AEJP45mldVes+&#10;0Pdff2BII48/FWl/WEML27cBC2guCWP7o7Vr2sZXMsxLIYPJ/IFY5zps3Yo2ka7q1X3LpVXcqQy7&#10;jOTik9NoGG9lb9m8gjLMexrYE0tz20vhlAhlDOuPn+viae/k1dbSjdIGWImQeD4FYZYrZ0VqFFJF&#10;b6aCjqGVfcHIfqyBg/0rYNLq7qbVDu0w91UiDHzVPqtPaF8hyBiDDf8AcA5FWti9AvKoRR/4iIU8&#10;AmtGJ7WhWVKSfBvOj9SuWjcT3TvJUQ2WC/B81uOjvKW1CoxChdxn7jPzXGE9Vs275N7pOFL7f7T4&#10;roXo3qoe44BSGEQOB+B/qa7mizx9s87r9N3SN4UbYCKATOSCA0UyjB2BC9YA3EmFA/8ACqmzr4up&#10;sdUKrEtJA+DW1+lgsoO8fIImQa7WOSk+GecyxcO0JurWdrMrbjBAAmY71E61XtPtIXddJO7kEcRT&#10;fqF+zpy2zClSSQOomtctz1sctEFSPHOaOU2mLhDcrZZXtWd6EhcqV3eI80O7rFO5yCZG2F7Chswy&#10;xH3CYPBA4E0QFrbIFUNCywbkDwKC2MSSCeysWwFD4kkcmrW1p2tK5a0oMgMeJHalNNeKttFrcFGd&#10;8AgHtVr79kJLE7gd0k4MUcYLsRPLLoIOmP032BSN6mPcniPmhtdS6mCTOJbsPBqmf1ewbgQXiS8t&#10;0NMU3pNbbvJ95g94MCOBTYTT6YlwfDHGYTbUIv2YZfE8mqwsTDbwesrgTuHmfFMu5MRvkDYAIxNI&#10;Mr7s2yipiUwXFRtjccQZQe4m5zkyFnpMcRVtY3qbJUqZBVoFV5V1h1QACRDZZRTCrt9qFlmMzMQP&#10;FUXMtbGpYuiOpgsD4jwYp6436tw3CY2wPiDzVGb5V7lttsBQ3zP/ABVkdWjW2DAnwAJmmRyfJneM&#10;Brre3O2RE7PHgikryKbtoqxDEwDGRGY+asbzm7/8sG4Dp3CcHP8AekmITZEjAnuTPekTaH47VWK6&#10;g7jeUXB1QQJhgV7YpT3gWIClIU7pWVIPz5NTYq02ktJwfPUaCm28YuO6hQAMfbFLNFqidldhFsMX&#10;CoPHHZTVjpdRG03Cog8do7ilbbg9K9bwZJAzVraQEbd+BAKRumaOAnJItdHftG6HIC75Vdxw1Ga/&#10;cU29zKhVz0r3nzSNxtz5t7Qv2gAElfMUt7RO1rg6maOZwO9a02YaTZsFq+bXubX5JIM9/n4qwNhb&#10;qAl8iTuOOr/itK114C/aMjaOgH/EDVsdfIz1HbMfApiyxqmBPFfQzeuqLaWbiAEsAfyTVZqmuK73&#10;JU4yG5McY/3oF3V399p5QoqxEzQHuom8sfbDW5YsIn8VlczRHFVDdv1ApbTcRJ4gDppLU31t2bpF&#10;wnY2WbDfMDxVDbu2TuCnKtuKseQabGuRjbLNLkENHCjwZqlkHf07G9drLItqs7ZxuGSP7VrBuI9z&#10;su39xE9R7Uze1SG3caV2D7UbDFvIiqDWOC3tG4oM7lJyZ8R3NIyZeDbp8XNHv5qzae0zDpaTjkD8&#10;U3pLq29QI69hIWemZ7VRtrmS7DIWNw/u/wBKhp9rOoLb23bgowVzmsccn5KjpSwpxd/B1vSesAWg&#10;FwNud5kgnEVK96tIWycsw4A+z5rUvTtGDaO0iS52qeaIRqEu3DEqCAZx+YiuzDNLarOBLTQ3OmXr&#10;epBDci6vg8gx5xTei9YuXntC11AGCVgYrS21gY3GwwysjkxzijaLVLbuIXaFImU7g8AfNXHO77JL&#10;Sx2vg6xa+y2+2EOOrBAPiqr1DUQzgXDcflc5jjIpK7qrjW5a7gDg8Ffme9apeuO2qvAMttgCw6iW&#10;AGQK0ZMvCMmHBbdl9qdSXMEbzCxAzP4FMW9bctXEu3f2rLieZ4qu017YqxYAwG6SWYVUay643kGV&#10;XKyDJB/FJlk28miOJSdG5JqrdyywaIIIYKefxNUd8htoN4qWEKP2/GartPfu3SFx1bQJNM3bwFwK&#10;vSNjSeRjvQPLuRFhcWR/lVU2A1okGd45liewrjX8X9NcOi3XJUZHu8wDn7R4iu22nthEl8OMNMH4&#10;iuDfxU1Ruabd7bliuDJIkd2FA2jXpr31Xo/Ib+JJX/1fUbEYAsJP5Ga0jRXrtv27qqrKZTcAa3H+&#10;I/8AMf8Aqd8MDhjJzArn1poQhZIbHS0Aim7U4L+Dx+TI1mycdSZ0TSalh1Kdh28g8nzW/wDp3qdu&#10;2wdbGxJGSZUk+Qa4lofUnVCu0NxIOABPbzV1Z9WLXCCx2kztPDRXndX455Gd7SeX+2kd6t/Vt8XX&#10;tsxkMIYjpVfA+DWu+reuKBcLZuEkliPP7j+K5Unrl4uVF3aozjmAcCgaz1cM7777EuIDEZpOm8Ps&#10;mntHanz7ljas2H1XUG8pskDABa4TEHzitSu683TsS2rMYEnGBzSK6u27lOOOaw9tTuEBQUmRzXrN&#10;FgWNco8Xqc2TJKTb7F3F073DqwDwqk8mgX7KXSphQ7LLgngD4ontdt7MUOUjPGKhfdNsgSCp3RiP&#10;610kzHtKK2j7S6nhtsR/tWGRleV2g8lTzTDrDe4hIiC0nIrBQsGuCcsYPBNSv2VSFWNxzadgFAJG&#10;KxdAZiwH3SCAOR2qV0MdkD/xzwKCHcNbKGIMTFQlKwWntsoa27lTuJNXNnV24KKMlwBNVOwlyZ6R&#10;ie80yLjEoFjA57mgcbCi6L6yy+5NyFBwSveO9L3Mk5PSZ57d6r7N83LYTPSZk0y/qD+46lBE7gB3&#10;oNjGqXBM37RscgwxA35NVgKsXUtkgEg9zXnum9F1lKmYMdq9/MXLTTsEsP7VNoKm7HEvAlGZlZZA&#10;KqcrU7WotEMzbCZg/E0lbvA3GHShIlZEzR0ZXDyoEeO9U4jYzG2vMFXdtMd+BijqZuqQOplzBgCg&#10;Sz22NxN3B/t4qR1QLE2SFDZII7igaKkEuXt3uksu5RAg9qVa6RsaZ3AAkH9tFZLly46iyJVQDSd7&#10;aLZ2odyjbVpJi269DVwo5ZVbZ0mZ+eKju3JDOp6YKgd/NQ98m4WZgZWSD8UtaKFnY2GWTg1JRLWT&#10;9FguIgH7RM8mcUW2LiLDoehyVAxA8mkrziQXeGAE7ROPzTlu6zJsW9CsIPc0sNSCaooFfeSwZxDH&#10;v81g3Vt7rW3iPmSKncKrb27QQoOe/wASKWLm2qtckEHJI5kVCNkgzEqHbhz08QD3oCPZ93DT1Hnw&#10;PFQLFWbbnekSBJivX7Ba3t3BsBcYMUcQNzQxbtIWQtbUAPJBz+KtV0533FaSQog4g0rZUDYAYUmN&#10;pyYHBq2W57U2ggLj9wFVIbjld2gV3QsqN+qN5UFMRQFtKtgEruyQczE8n5JqxDBFci4S5HH/ABQt&#10;TprQu2jJXaAz5kSazZIJI0RZX6d7aM8MyKVi33Ln5NMWReFtFYOApLHqDc9qQa4v6gESrEsR4OcU&#10;0jBwhYkwCFM8k0hjYsJA+5n2tnK5g0hqmKJK704LMM7qcLhFEiJBDT3IqlFy4yOPdAABkcxNSPZb&#10;ZU6j77ht2wd2ROMeaodWoxtHczPerW66kDqDKBtyaoHMSS2Wx548Vph2ZcgI5ZZSIXIpjRWN7gIk&#10;MQQaVMlk2GQTmauvTbQ98FLpkExR5JVFgRx7mjc/Q9PLWglvfgLnAkdya7HoCIO9sruLlTxHzWif&#10;T+ktCzBIkMCMefNdO0tsBVc3F2Lkrty5+Yrzepk5So9roMO2CYa/ucWS8MLnUxOSsDiKqB7112Xa&#10;YJloOSDnmrFNG90FyUTdgZ4jgVY29AiPZG0S6ld3MmtOgwOcqQryWbZHca1ptJduhRb09zqlhAnI&#10;q+t22RAXtlyoRj1f5D4rZtHokL6duqcKEJIkEefinj6Vp3tyszuJEHgeCa974/TSSTdHz/VxyOUq&#10;dWyre9aBXfAZmFz2VHHaJ8itlt3bXshwiom6IPW0gVRJor6e/cB3usKQQIO7uDVpqg/8tfZFkBlK&#10;jA6mwY81zvMZ6s9B4XDKELkrZX625bs2LsXXYC4QNxygUTWiesa4sqb5KnLkiDJ8xVz6nsIf3bh2&#10;vbBD87z3PxFaD6nfFpEChGThpYmBEA57/ivJJKR6WebbjNW9S1SLdChjG1gd2RByYrQdc5E3Ao2n&#10;yatdbrvsi5vlipY9iPFUOq1cbVaFAzJFbsUapHltTKLboGvWN6jaIgrPeovZYJJkznH+lAfeQSIL&#10;FYxgVi4b1z2lGTE4MRWlIybiT3DyeoAkjzV1obRY2l7tO3/itfAt3CSFHGzH3TW5+jWEX9MgmVBB&#10;7ihycIZi5kbp6ToXtp7oCtOSg+7Hetrs6TeDdJA2kMOkrg//AJVVPpmnUo/3CVM+Tt7xW6WNGypb&#10;22NsqAAXJBx+6uZOdNnpNHhuKZz71bSi3c3lizNh+nHwBXK/U3IwGlS0kxBEV2r1hPa3tO+H2k/t&#10;P/sK4t6o9xBO8bWJE/PxWrTSs5nk8O1posvSPUDaVrVtC+QQIgHd3rr3016rGptG0WGxlXaMmTia&#10;4B6dqmtm0TeOCdwHau5/SN61bup+qAYEMB4Pmu9o8iVpnksuKcJtbuHyfo9/Br0onSfzGpAZVLEC&#10;PuJ5JjvXZPVdfYtFFsOBEkW2zAJrhf8ADL6vS16Vds2cMMmRy0U56r9SX7t1N5hnwWTBCgcEeK9N&#10;jwKWPd+gtJTf7b7Nf+vLWj9V0V6z7do3mk9fM/FfnN9Y+kfyGtaxuEK0tjz5+RxX6Ces3bL6jf8A&#10;bINpUUcmJYk9hXxr/EC21zXXmKDcXgkZETOa8h5jLDHNOz0Om0jnN1zXs5rolU3JG5AGJgYMCtn0&#10;et2C37Ks+/sMGRWu3vdAC/f4bxBr2j1IXe/DMY9yYC/gVy8WZt8Ds2lOpaT1q6ttrdpdxY7nUee8&#10;EQcV1j6A17ubxUgyW9ncslWHcz/ir5u03qttBe29MIFGCSfma6b9BeoRftt7plSsMTgxNB5DR5M+&#10;DJGPbNGj1eHT58MpVaZ3LU2Vl2u2zcIGx2BnbiTn5rS/VlbRn+ZFlgpZIlv2jtPkiu16T1HSrp7T&#10;3bSBce4+8MCIiuX/AFlq9Lf0t+1ZaWVIIA5kyGFeHh9NZnL+1nvNR9Q4vtOprhcHx79c633dde9o&#10;FrbElZw22cSa5h/OXgyvAXMCunfV+kuW9Rf907AW6YGCDwK5FqlcMMygkxXv/HYlixRh1tSR8s8j&#10;n+7llP55Og/T/qoF6HY7NuFbgAGc19G/R3q1xLmndrmTkACMR5r5D9Gk3EDMygYXuDX0l9Bi7vQM&#10;oYiDzMA8t+cRXa0+Rpvk5Db3JNdn1b6Ron9mNhUEfthgAOyzWPVfS7Ny1ctorAkEEjIC/cCZyTWf&#10;SfZOnuLsa6wfiMEfBFG9QsEWbux22KqyvcrMiAe4rfLHGUOUbcVxqj5s+p/pdns3Ts3neSWHBnAC&#10;1z7QekMC2+2pZoUKRIK9jXffV0sX2FtW27ixfE7N3f8AINc6s6dfde1aBZkeS7Vyp4oxkLkpT7L7&#10;6d9OVPecLt9q3tCTnnzXc/QLJFxQAEMqwk9WO9c39NAYW9vt2xdUC4TB3KRnPaupekkD+XAMKAVY&#10;8Db5U/gVt0jVhrGonRxYv3rSqyr1jKAEBfyR3NUGq9MN3Y821LKFVQPt8gzjNHHrG+4ye8QoULby&#10;QTmRWwaFW1Flf0NoVCZHWzTjv9tdB8qitsX6OR676d93cg6gylWUjbwfNaBr/RLnp7MURmthYS4B&#10;IYsIyTxHavqnV6BFsqrnaqW12MOoN4G3ue1c4+oPTBeW7tcKQV6iIkdgxHNYc2llHlM0wW7+T5y1&#10;Xq72hcCMWZdqyW3QUyTWr+pfXO9xLmbkhj9oI/wwOBVt9WemJZWLdxg28JsXsSJJJ7/FfPv1HrWL&#10;OVUypKrmGj5pcM21GXVLJC1uOvenfXd0hX95iVYkKMAT4run0Z/EZQ1hAxRi4G9iWmRn+gr8/wDR&#10;+p31faWK5Aiu5/S+r1WzT3ViU3cHM8YpuPVuU48+zlfmrcpWvg+1bPrVjWG09vV+9dU4DARtnvWo&#10;+uJdFy44JZQT1HAVVxj5NV30y10WXJVR0lYUQxHYj5oXrWrtrb2C/cPSelwAW8we1dTPNzhbRvxY&#10;6SpnCvq/05WLr7UqcDMCDXObOi/mIHt7XGJ7sK7R626nabo+6YgzEcGfiud2QX1CuIQzAAOJPJrj&#10;OI21FJUW3o/ou429llC7sylQSJ+TXX/TbAaDBC2wQjqIRG/cDNVnoOmY3NrXBIPVABU7fHiui6TQ&#10;2b5UlWd7QJYuM/FHpYq7RM0W06NdtaHUuLu2bht3ApIgEg94qr9Q+iNVee4BtdiFBaeFntFd79B9&#10;KVb1ooqiYcooyA3IJOJJrsn0r9N6XTWTeayiHC7ImFB8VvninOkjBOSio/LZ8Eav+C/rb23vKlx7&#10;StCt9rhR+6PFarq/pP1L0y5+taaGG5ejnZ5Hav1N11y1aXp9uY2xGSoyJFck+rtDodVbdLmltYgs&#10;kRujj+9ZNR4vM+Ys1YG9yufDPh3ResOhuoHAKgOS2SQMV0bS/Wo01hyL2GYIPcha0T6w9B/lr+ob&#10;ToUVmLK5M7u/HbFcp1XrH2qT0gygMYPzWPS3jbTVNGl7Zpbo3fUj6O038ULXvuGuktMO0btsdxxx&#10;+K2jS/xec27satlU3FkgTle4r4Y131a9u8gV+V+5cATiKuPSvqi1ZVQxDFW2kx/c/iu3HW7Yr8jk&#10;58EU3UU0fpH6P/Eka3Qvbe6z736CXxBPY4AJqp9R9a3Lf2vtgu5DLkzwJ/4r5r+lvV73t2bYfd1G&#10;AFxXR29VT2U2IVeFO5pwwPzW+GRThTbDxfZhGEVCq7o1v19bD2bjslsSOFxu8mvlv1/Qt756jJtN&#10;g9mNfT3qmtvKsnTJsVWUggEsvI/tXHfWvTluXtReIkDaZHMcAmuFqk4TkPlGOSP+ThZ9EdyoYc46&#10;vJrc/pb6cCXn64JhZ4g1udj0JDcZSoBYqVbnn4Peul/S30b7133RatqEBDGftjvnk1jhDdLozZU1&#10;CKjHcD9JsXv0UCAsA8ZkmBMmeCa2y/aVUXpKYErMZ5yPFbdY+nARcUPbwodSZhivJk9x2qg9X0Ny&#10;w9rbbS4L1yIZ8rPeK70MOyAUZU1ao1LU2hdO5VX3AV2YkjOKTuWyLvWGLhWLwcLHEVa3tLfayyhF&#10;Vrj7iMliAY5HE0HWaPfuD20GJZgxLBf+fiudqFy6HxnRaen6uxtKi1uLKgTYeCM5+KZ9VK6e3duM&#10;yuxcIxU4+AR2itD1+rOldRbfZ0KoIiRWs+q/U7BWGQ24GG4Mf80n77VJmpS4po3bUevPp7rOi9Ns&#10;FSpMT5/BqL/Ugum2xliYEIdzR2BnuK4XrPqg3nuBh3kTkNNYseuBNv6nQWBxiDRrU26FSUFK1J0d&#10;iverOqGNwciCAsCtC9Xc/wApsZnLTgrwYPBoCep3rt5gCMmVIEmIoV7VXNTZh5UoD+fFVlmpRoNy&#10;+JM0D1qxvv3AiblESSa0vUacyZXdIjHaa6O9kbr6iCSAU8kntRfTPp6/rLigIvmfx2/rXOnBpgxc&#10;advk0DQ6BrT/AGEsgJiMitlNlbT2XB2hpkHvXRR9MH9RtwYAAGXEg+B5itZ9S0Hsotsy++QCBMDt&#10;NHDFNCcmRxtyjSK7TQAzOAokGBzk81tWia9ICWyJkk87gfmqbSelIfadhJMbkAiBW16bS3UVV2jI&#10;JK8YNOukuCY571cUxtSrqLbAqdoKeAvcUjr9SLYu3NkhbsRM4H2xHinNVduL7Xt8lTuMR1T3rn/q&#10;90m2TbEZJOaTLUKPY/FCbTe2qFvU/U7Vw3jM7pAj/T4qiXW20cMzEER9vAqiuOwe4oG0kQZoFm46&#10;ubi5AgxzQtpgJTpHRLWvVwyG4E7mJ48k0rrLjXN21VKAf1ea1+zeV2ZB90SZ7iti9O0w1J2mWfsR&#10;kgLS12Op7TWb+jub1RVMHIxx5mgW9IvvKpC7Qs7q7APppzaRirTzk4IOI/5rXtR6Q1qSigyeBmAe&#10;1W8bYCm+qKCxpyEtKu2ApM9orpf0Tfs27yXHyFlY84g1pI0i2tw27ZgFT3/FXHp18JcZgdiY4+KB&#10;4it9tJI7xutau3aVWC20PuE+Z7AVrOquq1xLqFk3hwGgAY7RWoj1q+i22IETtKxMiqvW+tMQUV8b&#10;dwhpWZrrLUwSRe6a5cSm+rNfcN0I8M3VCqIANc+u6llH29USCe8Ve+ral2S4bjSYJPmtXvMQ1tkf&#10;eDFYc+VTlwik223zyCe9vVpgHBg1O2kG3cFwAQZjzSssWY4LAEVYWEaELqCGwI7UhjYjNjS3NpZz&#10;ImZXEzR0W2JUEoQ0Cc4oe9LdpAWG4njxHc0XcbJTiMEEZPV3oGMYayk3CYkDFPgsIAs7owCcCPkU&#10;BtQ0ne2MAwsSBR0uC6Vto4ndknsKFWNgxh0UAWtpWSCDwf8A41LahmgyZgE+MHxVlYJtFluFS5JE&#10;xJIHBiqnXPeQQ8tiRxiPmii7DlSRR6tWlgEVUgZ5MmklXPGIME5kii6kky5mO+YzRLMbkXZIbq/F&#10;GzG5FloDFsxbLNvFbV7jf/Ch/eqfQKbQcT1bsj+lY3X/APGf8qA145VFUbnb1HtTa9w/qScfNTXU&#10;FZOwnaR0RAIHeq17jFXYuEV8Z+4Z7fFETUahblvKkrHzx810DwO9jB06nqW2SGcODuxPcUQ3DbS4&#10;P+3k7WgQwpZr7lRvtyrN2MAAV623uBWDkoGIiOr+1RhR7Gr1sXTeEhWIkiO1DaAoKKbgZd34I71i&#10;+ZJQWytwQ0bTOPNTtrcKMV3bSZIUUtsZtQiilN4naXAO5v8AarOxrT7j+4AyWxETEbu9VNwiCzWz&#10;sYAwMmjadfcubQcxLmMEUttESaGXK7uAy7cwIkHM0D3t9zd7qrxE+PFFdiOAAkEQBlgP9DWDZUqR&#10;tVt3E44FUxkW16FT+oNyqi7TBC4+ceaZts1xrsdGJO3OAe9KFnS4tst0sJXaJJ+KJavG7cEBhcCw&#10;QfHafNCkMeS+KLazdQFijFi6lTIBOe4+aBesOisLewKqA+4e0GIoAZSoUmGyqxgtJzTT3LakK6ru&#10;BgHORTkhQojFA6mDvP3vxiiLqd1t1kM1tjKwDE96zda0BaUEvtb7gMKhoL3FgoighpAdh4NFQmb5&#10;D6F2S85yDE7D3PxVmtw3bagW2hTx3E9m81RKWuXt2GZYEVc6K/7dy3vAhiwCnJIHFRxAxuuWBvWb&#10;q3gBcVwTtIA5nvSDjZsAYDc0EDKkDsatNRZts7nK2wQN84FAvpZbYVLq20naBjNA1Q/G1L2AN22C&#10;On3N0mFwMCmAwtq/t9QUQQhiQR2nmqsXgFtJO0zEHB54o+ntNuZMKA24MmSapDZRS9lgtkOFMARb&#10;lh5C14lr1qLRKk2ixY4mO1CO7eSxMZ5wTImvbrZ2srLA5/J8UdIzOTAJYJuXbcMu7aWWZz5Bq1sW&#10;f1ALYKoVYOCMKewqFu3LHdMsDjgHbxNWmkUuUusNqkiR3eexFA4BwZQlTauo0AGJ42qBWUstO136&#10;WO8bT93wKtvUdKGW6p1C5bBb/QVXJbOnd4Yuu3Y5IxHxVbCpd9Dlm2AbqKz9AIUThh80QWldSiMd&#10;zIGNzwJiKU3fphMkIdoAMRPerC1qrZLkg9IAK9+nETVxRFIavWC5XcxGA5iJYL3PgmirpSLYVEkR&#10;9vOBkj81HSam3blxca48ho2zhew+Ksd4vFnVlG55QqSsQOKNuh0McZBrOiuFz+jJFvqzBGOFq0s2&#10;SAAhUMoBDbcQ/wA1nQlSji8H/wDi46lbzVk9oBBcYEwAxIEEsx4A+Kw5MjlOrFZcaSuKNb9RKvYu&#10;KVfcuF4U4OYrWNZqLTX7e2y67VEDkmBma2T1K5ZW4WLsF+1VOe2ZNavf22yhVi5EgFTyDmnRx1Qm&#10;M+BSyLfsEKGDswBmIqzs3IVpIYqxnBn8VTi3b3b9sNEMfIFWYufqqEJOQrTiJ+aYi3LgavTct21Q&#10;hADDZ7mgrpDaeGuOSi8yOTwJrDpbUsyDdeLA7TxFZa0ovBrREe70qW/1mrFOTroEzKQx4tliMHA/&#10;E8zQzvSZuL1EEKPuP9fNMG0QhHuyrHxww7RS9tN162CUO6Qqr23d6uhsHx0Rf3GuXCFOF3PBkHPN&#10;EQIXkO0plNueP+aPYS6nue0dgLRlcBeDE0JgEDOpgG5uA5+DV2FZBr6ExvUiBB/8v+aWcAtZXYLn&#10;3bSThe9MNbNr3FVwwfwJ/t81C/Yt2RbOwlhgq3k+KsXbGPaF0MER2iGlRj5PzUdMCLb+2Fi4wEMY&#10;Oa8pa2LjAgBDwDz2wKkdMqWTcBaB9pK4QxQ0DyRa+lsGbKlWcsO+3zSV1HUkAl9pndH/AB4p9Nq+&#10;3AX7M53AEUV49suNvPVJyB81Ra6ELvN1WZNxILQNpM+DWNWGS6pVogEEcrIzFG0xZcrdlmyoIkCO&#10;RQrqm3bLNa+2TGc7uTUFucQLvtW462wHZh09oIzmmU1U3FVrMKDswcLIpcobzbZ6pI3DC4zFTtLb&#10;fBiS+0KO9W0BvBu4W2RO32ySP/KiWgUIWyixcjKkctRr2n2oN1o5hVHMZ7UwtrYl47CWRQJ4gjgr&#10;HioRzV8nrx3PdBslc7QxPPwaCpHupbW2XY5ZiaO+k9uxZaF3BhvEyC3mltRdvTcRTDM2SG4oTRGU&#10;SwtBb3vkkgFTtlf9ZpbO1nNv22C428bu1D0d1t721tqS6CBxFOXEusFtmyvW84OAR2Bq+mXKZXjT&#10;naxlWIGf27d2YPwKMU9vaLgVmCCQuRHwKfv2jJaD/wBge5mDIP8AtSK2Nk5CE3CU3RJnuKNMzStK&#10;iThNS5EBHjlcKwrJFyWVusESizEDzTOm0QuSFRzCHfuI70ydOA3ubQNzIkDIWKu6KatdA0vda2nA&#10;UFZ3ckEefzRFm4lpWggMZgZJ7f0NQ9shN9sBkkyT+2fNRsFkAKXT7bZzHPc+Yqbiow/QQ2Ut37wR&#10;7hTBAMHaR2A81C22pdYS6W3EvtKfao5zVpYTd7DMinqnGDnvjzULJgEKrb5w8YEdo+KYg64B29Pv&#10;ReglMQvDLjH96CUe46FrTh8ZJ4BPnuKN7Bu3fc90EMJCMDOPNZsM5D71KguAdp4DUVitkTCWkW9c&#10;Uo2wNBPIk1dFFAtuxa40QABhgO/5FJPqEUXWLfvKyOcDJimvebup3uwRlHAAx24miQe1Jdit+yCx&#10;yBsYsyuI6Z+4Cq67elrnuJsBJEHgqOKsHs3FLGGnE53ATgChvpQt72bkmE+6Ry1CwLfyLaVgkKHC&#10;ym5liVHyTTyrbYoWaBdAIIP2HuVHg0odKoXloDCViC3n+lLnTkWYLMoIAb/ETOKllqRcM9m5vD9W&#10;xiAJPVGMj/ih2rAeyQs7XeXG2HG34NeuWLINyVRiYhVlWUj/AJ5NNoot2nZL7C7uBYEB4U8EmrTs&#10;tyPXdSWBQpt2KVhMsAM1X3mNncpUKivK46gzYzVxcvKsshAklS0cDuKqnuEvhDJBBVzTdon7lMq2&#10;d4ZoDkZIHMeRWzejaS5/3mWSXXZGGAIgkilLCzftK2yGtkKDMgCrbR6VrbXHt3SziDs7MHwRSc6/&#10;EZGe5M2v0y7cu72fZtHTMwsLzP5p66V0rW2DC4js1xeskE9wN1Q0jIlneWQ9QUwuSO9De/cs37Ch&#10;FMN0Mc/kUqKdIXH+0mmmABYozFAetP2gmc/PaKwWVGeIuAMNxng/MRU0vG5Ze/vad32q3UQMf3Bp&#10;xbdhgntzcGxfcPdAvkeKv/A2Lr2IbRbRZukCOmFyYMcCrQPacILWnIu7pAP3DGRNLMP0kW3sYLuC&#10;GYAg/wCpovvxufLqH2xMsWA+2O/5q4IdKdmFt6a8NIoLCVO4R0sV4I+aP7Nx9+FLMshZy35b48UZ&#10;dCGyXIDQFVj35Jx2oV26LZKB0G1gV/8AIitCAaQheuICzs5Z5VE7AMeV/HmsXfbR1DLBht2wcjsR&#10;80QpdItAW1QEMVEyxfu0+BWHVLbEhN62zkHkGP3fioJcl8AUXerotoyqMVD4EL/i8mq25eQnUe8j&#10;i88FmiCQvGDGKbvW7tz+XP2swJLhh3+PJpRsqGRYthdgYzDHvjz4qhUiCOig/ppg8gdS9sfBqWp3&#10;psdxtdOCOpRjP9a9ZtIuFtB3mXKzAjsPBoyK11LbAnbu3z2KzwvnPNU2XGAe2pDWDKB1QxIgMy8E&#10;0uyOwLOqe7bwAW5J5im7jO91XVD028QRgk+KWRjuZYV9qfZ+5iTn+tCOWMDaKlthdCsSSvLFf2me&#10;KEqq7PZ2w107XacBhmAe9WV6ykXy6BUGFHdDzGKWdrAs3Cr+2hKgqOR8f3oGEsdC0Mbke6RZVASp&#10;OWg4FesBFFhRbYruY7YxtJxTAbeqewot+2k5IIcnz80sHKAWtpUsYgGYnx5pbGQpMFuKNdUFy5Y7&#10;Y5AOd1YW3bS1th42AgqZJjmI80a5bAYtBQ2UCOqgwxH+sjmsrbe0C7KdjQCcQAvAP+tUTti5e8EC&#10;qrCbM8Z8AHxBqV3c727dxQLjAAAYE9vwDWAyljaDYKSUYEnaaCiG3NvllkJOZHk/7VYuWMM6BA+9&#10;rilcLgbV7bSRwKgu9HvsDhyqNnyM88Co6hjcmLxYBw7bQRPaTU7tgwGK77tskMJ6WjH9fNC2RY1f&#10;Yj7RVnY9PtnYxmWzkA0vdLamdtlbavExlunvVgx3e0Hubizhg4EGQMChq5a3fBQ2nDFTiZ2mRNSy&#10;9iBkMwUdJI4BxBqSacG2S6pLAzt6sfPiPij3rth006tcXKkRETJnJ+KzprfuWmKkQG6SWAMHExUb&#10;L2ISH8rlFZt0bDKk9HdlmiDTAqV3EMFJ6h1RRWt3Ha6SwBYEEk9QI80Hcbpdru24m07xGSVH7YyK&#10;BgtIXSFtPaCx2OZk0Nb7Nau+3bZZT7lXBC+BRAiKbbhFViBCkyI7k/iorsDownaLhDCY/EGqorYN&#10;i9aUe3cuQw4IBGw94oTaa3NwrduKdsFziB+DWWQAD3Lyyu4jw9TeEVGNreAg3CY7TnzRKKCSfyVG&#10;ps2LxCm0y8BmTjFa5rdMR99pJusW3t44E/Fbxc9xra/y7AoCGEDkcT8kVXGyl5RbF0XAf2lYb4P4&#10;mk5VRvwalxXCOYaz08twiuN0hjmfgVomr0F1S5UbSD/lXXn0cWnVWEq7Ex0zHzWt+qenqQrC023a&#10;JkYJ7cVnU2rPS6eacU7o5tc94NCksDgVIezu5Ze09z8Vc6uw5bA27m3nbg4/NU17UAoyhSgDAcUx&#10;Nmu18ngwCQFISSGK8g0R1BuIrvsQLB2ZOaipJQ2QRtLUtCvs2Iw28n5FWXRNk3bkFwLtX7jyRUPb&#10;tqoKHcfJORRbZtohD20OMHvmhqy2mIjhIkcgmpZSig962yhSzLjhexmp2lBdndo3L0qtLi+ZYmHc&#10;mMHijXhv2qqywWdwMGq/wFSCWQLisJAYZJ7gUtcebfuAsGBzDZM94qbi0XeGIAGSTzWVRVIVVAeM&#10;firTBcBdrssV3EkxiK9PKYz27QfmiL9g3hZI85FRbTqEVIz2jvNFuIsbBLa3gqoHiCayBaysNgRn&#10;NEUNaO3YhuDsfx2odhS6rbMoRMGrbIkw1p/5c2wzCCsbif8AF8VhbSDftbK4iag6ghjkzJnzQ7aL&#10;cAIaQSJPBEDihDDkbkazExBDDye1N3XUXF2lnAAEHzSTxFs7yATiPI7Gpqy7AfaMzA3HJM8/iqZZ&#10;Yq24EMpngryP6URJ23A+2I6VFBAb9e08hWBK7TxHzWEtpNsgkGQceAKWHT44E9UjSm9oDZzST3wE&#10;2C4zQZmIinb1wXBdd3M7h2+34pa8lyQUfpK4gcU2LEyQpZg25xMnJGY8U1aDbcMcCSKCEgw2QeqK&#10;m2nsMWl3A7RTAGxnTptJmXUY2k4E0fYQt0LhY5pdG23C+0bQo2xiSOJozX9yXRu2tA6vBpcmHBLg&#10;8qXB7KXE2EGc4INTJuDEl5JB8maE15kNsEl246s/1rJX9QBrw3BuoVSZclwDZUCL+pB3bdo4rII9&#10;9AwAAkEihoF3FYnnq8DxTDbAZW0CQJMZFHuExiwcXAzxO1jC/wDnQ1VkFsvuXOQBVkSXKlVgr9o/&#10;4rD6dCqMCAVMNLTumrvgLawD32dwWB2ctHOOK8ltTLwckkxxJ4oiW0BNxRLBipExjxR9JaZBuZOJ&#10;Kjd0/M1Vl7GUu8W4FxGnyBNedrEe3DESSA3Y1bXdOVDsqhTc7jgR2FVN09QGS7mcyZijg7KkpIGw&#10;W6bjKSAvaoo25QGXaYBP4FRcPa6Xna+ZPeaIHC3SNo6lHJoxdhNwBID4aJHMCs+8xFxfbkg4I5j4&#10;oVu0S5IwzEDOB8Yo4FyCRtngwe/ehaGRF9QyFVLLHlSczUdsEEKNqjiim2l0sN5gGG8g1AvClm3H&#10;iAOMUARm17e24p2yftigMxIJICGYx3iim6FRmVQAQYAxihOxFoTg/t71RODyLbEKWX7p4qd1EG/Y&#10;CCTiDzFKXipRSQH3eMcVNWP2XAFBbsalF7gd0Brbt953eYFFdAzSw6udo4qC2yoGOokwvx5o5Wbr&#10;LEELkk1CgagwVIgnqrNwsSpAHnPMVE7tq7mnwfIqFw7lbGQft81EgWRuvte4xQwQADWW6faCiIOe&#10;+amw9xrWCqhYaOBQ2gM5UkSOZoiB01TEElmkmI4pe9qGUMpLQTQ7jgOT1THI4ohC8Ef35qIpgLbk&#10;P5UARInmpe9vZLmwiGIJ5IryIbhcorYGFFQbLQFYAcsfNHwW2EW7gqCxXkeSaCbp6XbBJEyK9F52&#10;gDqmZ7CouA2Fyf3VXANjRdF9zBJPFLWhcOfcITv81506ZD9QXM1kmba43AGABggfNUFYJlQM8MRB&#10;gSKmQQ6ts3ftPivK6yOoAZBmpWmdHDMJkcgwKhCIgo+z8Ek1JrNoSwY4IwczXl2IQNwiJHmaHuUM&#10;Ynac/mfFUEiDMzE8D8Chht0AtkZk0QFemJAiosyqeMbuDRIlEbgkBwRM5NYtqrFoYV7Z3HM16ZLd&#10;zH4qyEDjcAcCvGWBlsAV6N052mOPNZG4BweCKhTZhPbBIZoEV5z3kTAqIcQZMzxPaK8bgBYefFUX&#10;FL5IzgmRUSCYkgVIjgjJJgVgowhj5zFWQ9tLL8g5AqLIvWc+M1jcrFiTBjtXgZIUsBjnzUIYsvs5&#10;8VkKMxnvANYtPEgZBGagBGRVkJpJODHM/FeggA/g1hV6jgzWFSREZPE1C0EGFPTImRXntxAgZzIy&#10;ahEECTFFQgK2c9qoiQ76Ulw6m2JzOJr7Q/g1qdQ5UIoZgwWIzI7zXxRpHKX0KxMjqr7E/gnejU20&#10;NxkHujetvDMvnPzXN164R2/BZNupSPtvS6lEfc6QZC7gOZ4/qa2XQ+5bJs4BjdbkZB+a16zesX7V&#10;oS7lSJ/pgH4NbJo3uJecOmAqr7jHK/nzWGE+j2WRq2bhZs7rpLg72jKYDmr3T27lwE2CqWo6yxk8&#10;8CqND7BkFlTuR+4n93xW0WxbVmnphN4Ucbq3JJmWboX1fp1pW/mmIdWUAANv3R5nuKVW6bIV0kpw&#10;FtdUb+5Jpu/f9snTm1kqGBVYJLd17RVQ197dy6qsV4HfgfC1lzSp0g8Ud3Jb2tMyhN2pDe0Cwa2c&#10;fjFQ/nW3Kqw67RKCREnO2q8iLZDSWYbWH+8ijbx7twkqgJhJPQQB5pW5j9iGzbR2UE7l3MwBMgMO&#10;AaXGmZ3Fs2W3rO0PwKudJpLlvYkrzJfBz4xzNW/qehHUQW6wInniSf6VHgtWRZ6kkc90t4tfVIUO&#10;JgxkjvVxaNr2l62G5yu2doY1S3gguXEY7ZChTP7fBNO6a8bO943IG2Tydx7nxWNS5OhOKaTNrt9T&#10;XCunZQICmZj+9NpZVQxQuomflieSKo7OrLNcKA7ZGd3T/Y+af0zMbj7GMAFbalpJnkkdq1xkZZQo&#10;sUBiHfYy/uYSDNWVm7dUGXRwYUbeTPIikN7pZuOwRy6id3I/B4NTOsCQj77ggbtoys8GjsCiwtLb&#10;tBQELEEiTwG+Jo/vbet53kBciRA7fNKJqGdtwJNvBVTnj90ipanchWEEAlgAekhu9C5EUSm9QIWC&#10;VKjMS2FPaRWqXL4W4kvcU7QsKeZrbdabl+ySLKkohaeZStYu24fcUNskyXiQZHE1ydZaZ3NDTVGE&#10;1dxXKe7ClS7IVwrDtNL/AMxc1U2yttlYSAOkD5zzQzqmsBHAcjCsEHJJ7TzVjdDvNu1Z6gZ6j2rH&#10;baNzjXopLXqFy3avsASJChdu7pPcDECqjX+r2UsOweSJUzJeWqz9QvKbdtEUl9pLMOogA8GOwrVt&#10;bYDou9y29jFtcgxmK52fLJbkmdLT4IPa2iss6tf5m27C5bX3OkATECrK39Ti6HKggq3Qv/Favcs3&#10;/dIssGJUgTMweJ8VPT2bjMy+1tcAjzLRwT3rkrUTid3+lxyVs6jpNX791i9hfcaIxwpp8AAHuTGB&#10;wfmtY9JVzprSojLKKrEdUFeRJ/zqxv68WtQFkksCYnI2+BXWw56irPP6jTJydM2I6n3EAtXUfiA4&#10;jIwaatsCqwqkuSpL8IvitatayVKd+k8AEKaNYuKUBuKz23YkBjwBW2Ooizny0rNkZWt+2z2kQGPP&#10;btjuaxczcUHT7kUEhp6gT2kcVXabWgXQrIZM9EyXHYrToKIt07SpWJCYgU5STM7xtFRqbjveVC7l&#10;gSWZVG4kdjOMUpYsJvtlnIIDMGksZ+Y71f67StsvwFY4dSqxtn/PdSQKWgvUxb7WMR93wMk1nlh/&#10;I0xzVFIILEKG9sEMNxGQRPfH7qgLN1gqgMwK8MImKOhBF4G/sXZubccnPZvNYuEPZsGZi0SFGQfE&#10;/NaI4o8CJ5ZHr2hDmGIeDkftAPjzFTs6VRdEvuKiA+7ED48Uyo9y4sABiAp8Y5iaKbbqIulPb5Vk&#10;HnimrHH4EfdlXYjbItCPcXpPCjBk8U1eZksag7EIZgGX81C3ba4Lkr1AghJ/zihai0is6FgAwmF7&#10;KKukTcT95SwVJYMAA8wV29hNI3t1473Xq3MSyEqMcYNO2G2uLjgMwJYLIBKjwexqd3UJeVNlliet&#10;g6kFm/NLkrQyLpmq31LHY7XAAA8vgwe8d6J/ItDXCSqmNy8s/jbVvfS1dVbmwv0wdxjIztzStgjd&#10;dtkOAEwCYIjvPisjwKzZHOxRrDzbQO7RgknInse1M6R7j/popBCMpUdh5oS2iWIO2YLbmaBVhoLV&#10;pLtt0hd+Wk4J/wAMHvVxxqyOYhq9BdKKdiuSvWvxVQ/vWld3IhuViFxxHyK3MfyzKRO1DwByDNaz&#10;fXbefc4JnpVxgheYpWoxqLVDtNlclTFbNpizK94CVk7lklfNbb6bavW0UmIAIO1ckd4NVXpdlL15&#10;i4VdoLluWE/tWr/SMH2bVPXInggjyadomJ1iLb03UAMDuJMgEEZC/wChroWkutYQKLCqDndyZPmt&#10;R09jafagP2O2RJGe9Xq6xylokBWbHGUI5MV6LTfj2eZ1kd8uEWepu20tBgSqMCcLJnwPilLO6VKJ&#10;bcsDCAQM8n5pdr1pnfZuKRG8Hbnu1SW659vaSArSrKsBie2adKSbMyxNIbuJvQAQVCRElsGhaeyf&#10;cEmXVcn47VO2Ar7Q5WBJ+fgVb29PZwFEzLuOGB7CjjGxOSW3sWNln2G7+4zv7T4r2qAu2Wm3ID9c&#10;0cG2ELn7lXdAzNMLaLXPedV2gTJwG/pTdn7EWa1a9LFi67C0HhT7YI7H57VdWdy20QL/AFJnPn8V&#10;bJe3DcyqsTAXkfkmkHJTcVtNhFJxJIPYUMcaj0DubFL10uFtusi3nGAfweTUPch0hTgEiZMT5pjV&#10;Xbie0GCyDtUKcZ7HxSmlv6gK7OkITtbgwfP4omxkVwO2AjHYrKpYBytMi0LqbdqkcAjgmqtRaVbj&#10;AKW3SCBz+KsrOqQ3DC7STuwMgChbI4s8dOASrW0VogMpxPg0m+pVF3D/ABGSJyw806boX295VlLS&#10;gUTj/wAqrtVccvdMrGApX7NxpOSVIZihfaHbN0r7vDM0NA7H8GjX9QxXclxQwIgk1Roty3dJ3qWY&#10;Ahl43U29wrdtsFtcdXmlxmNeJWLPqmKMwYo4YqCwgtNTTUuzx7ZJEBD2x3imLLNevFyhEYBUzmmN&#10;11kVnEHgD8/PeiXIEmok7VnZ7vWrkgFjEj+9EsJbGdhJSGmYWfEUbS2WN67koLZPJgN+DTOk0pi2&#10;QpBY7jJmfkVpxxbMeSSpjq3Q4QLM8KXGfwKVu3Vsq8rLsxkr2FW9rSbLgwdqNKtPSW71S+uaIr7l&#10;zaQWJG495rXJSjG6MkJxc6spL+vtMbQc7gjSnkmrCwrWjPvKoJ6sYUGtfYXEv2t+1W3G2WAHTA8G&#10;nDqEtkiGYopbyMck+axKVvk6TwpVQxeupYZFRi3eCcY4rXr+ruvaZ7l87A0SpwSfk+KldvNcts24&#10;LnNz58VTvrmBuotlbiLg+FB/cAaRmn8M14MAC9e1NlQBdVpmGI47zXrurXUdSPulQJxDR2oIffY9&#10;u6S+0+NoJPAmsKqpHCBYZywiZwAIpCbN1L4D3j7gJ2Sm0M5HMj4pLUuLgcXG/UO0rAzBHc0S8622&#10;Gxt27xhVnkEealdvhrNwIJCDdLdge1VIuCr0ILbDuwW2ScOGJnc3gGtp9C0EumIEYgdQ8zVLpLrl&#10;V2sdi9QgABjWzelXj7iLO0FpDzJnkimafHHemL1U5KDo3mzpBasoNx9xWKgBYmqDWaOyTBZwxO4K&#10;eD+a2sXVdLiqJYiBPb5rWfUEYsGIm2sbQPuaK7ORLajzuJvca1e0+wZtpG0qxURtmp+mWGuuqoFt&#10;21WOSf8ATij6vVoV2yGWRug+e1bJ6Ne0/v2/bZdrnPxGNtZoRUpLk25cjjBui7X0wC2iXUZWK5xI&#10;gjma086drF1YQNAhiOI7V0m9BVwUMLkBhAMeK1lbVt9QYB6jhRPTHmujmwqlRzdPmf5WB0miK2/e&#10;LDp4KmCZqk9TtEXUCuIAJD8GCM/0rZdZeSzbFqFVdo2mtV1RcIQCrrxHLDORNZcySVGrTt7rKzSW&#10;fatjpLbVwYOZpoZDN7XWgC5OI5zFTve4lstZv7WxKHycZ+KUv6iHuOlxUYwrg4Vj3INZao2f3cja&#10;X5VWNrAGNolga5N/Fa0z6FkQFyySGIwPM11uy29bYIcmZUzBA7zWi/xLtLa9PukkiElduDjJ/qab&#10;CDkTE6yJH4ufxHBX1i/bVmXaWiDhq5sRbCn2n2S3UGyABXTf4pw/rLwGILNwOwMiuZW71oZZdvhj&#10;kVqgvxR4jVSrNk/lkLgRPbVGkDMxUXe6vF2NqngSJNMIFXeAV3RME9NKqym3c9zDuAYDePFFtMsp&#10;kE1Lj2H64znxUxety5WQ1wjBzQhduOcfiW80RnXMPFxSAVjJotq+Bdv5HVu3LZBCqVOJjijSg3ko&#10;oEAEjFJqzXOpnbBjaKIBcUgnqBECRwabFUU2x0mSoAU7OosTGfz3qtv6i7tIZR5U88eKzZuoF2Dw&#10;VZgeTSl4FbkHAEiDiZo0KnJ0CS4ht3AT1v2Ix+aCm552NJIgTkGjMLbsEHSoHJ5Px80BwnuBRlFQ&#10;ieM0ViLd9it43GKoFG3viMrQxaDkk+QJB7Uw1vYSguMYWV/NAe02w3EEFSJ75NWNIwptgyPvwaYu&#10;OJLbREQGHNLDDMYyBO1f9agl1kUbWJA7EVCrQ77oiIjET3iswxgLb3TmQe1QChRjqBWdnEk1myTd&#10;6UGzbM5jNQlmAbxS4EZQe6nvUWZH2juF44ou0sHxmJzWfcFuAWEleCeJqEbBXGQ2yFBnnHf4p1Zc&#10;FtilFUEf7ilA9sbgnccMIJNG2qLJYkowO4j8UDQyMhq0Gi0weNuGHiaYF2bcC0BDQSfBpG1fRiWL&#10;CQQSByQe9RU5JlmDZM9opbiFvLIm4jDqCiJfxQS0EuTC5geSfNDN0gFNxG5RtqDMyMyrtIHLHOap&#10;RI5i4J23T7m0tFCa++HA+5tpM9vNRutb6xElTIPg0IQ6bbjHao4AmJplCXJjgviFMFcndP8AlFHs&#10;hSEYEc7SpGQfNK2gAcz08DgmnrLqwWZDDkRQtDodBAuxRJ2lSWJfEzXku2XKhSWcTMGc1DUFW2qL&#10;pafI4ovs9T7VmIkriqpAOdOqILqTaYQV3dyRyaGU/UwoWTyMxTtrSXShX2yyCWnuKWuJAjIHae/z&#10;V0gdzfoe00FXlNxAwTyRTa668qKZCS3BAJj5NUaG4GQzu2mJnj5q098AJwrvmJkYoZJD8cn0MKzm&#10;RG7auWH7qgLlqN8v7hGSBVeWtqXaHABkCZz34rKvZTcBdbiUXwTSJpUOhPkzahBcCEBiYII7VPTE&#10;v7RUBSsyPP4FBa/ctBRtM/vaOayhhAVbrIyDkiPFZmh6Y17e4lXx3kn/ACqjvXHIvK0CVgxVnqR7&#10;vuMSVmIHcx4qq1KW7YKi40/cGH+hqIt9FFfYBDDAwQNvE1VXpZhM4FWF+4JMW8xmqphnDlt2a0wR&#10;lkTtLueR/bzW7ehoCLQQLukkmJ57VqWgQM6krHIXHBrqX09p1S3bZlCkkwYOSay6zJtRt8fgc5o6&#10;R9P6K2gDFiEKkEgAHdW3WdJBjBm2X6BgkfPmkfS9F7AT2ioPTO8gAjvNWN6yUV2UHc3jB3A4Irhd&#10;s9zCKhjimukVd24VuWhIG+JfnbPmO9WWl1RuNaSzlHVmCHJBnLT81R6vTbzeCGFZtsAndI5x4qw9&#10;J0t6zBO1Lb7kCjLKRx/Q16XxGGPb7PIea1Ox/l/abVbvXbh9td6tuBDN+/HAq8tai5esoBZW0ANm&#10;DO4zE1RaX0u6dihXQid4XP8AWTVg1jUKltWhX2wQpyAPEV7bGlGJ5v7qmyz0FpbauNkPbuNuUjGy&#10;KBrtLbtadWRlcEGCmNu48SaZ1Fz2gTbUDaQ/3ePJqtv6tNRbuXLqm2xO4RgCfA/4rxPmM+/I0ev8&#10;dgX2lyc/9XW3uV1vF+4hoAIxH4Fc49fvpv5C7jMKOjNbzrxZRioYhGflRBg/B5Fcm9YuQyIjgAE+&#10;5NcnBHdIPWZKhXyav6oyq8LEbsofJqmvBGTAABPfNH1epR3IDQ3yOYqvZUTqZiwXxgH+ldSMKo85&#10;Od2ZuFlyGx8HGKXLgFesqxE0IIrKAwYdQgTRCvuBoCtGADjimqIiyy01n3btlYA3DdDYNdE9DtKZ&#10;DsQTj/6PitK9Ksl3sndODJ5I+K6n6VYIsr1BSzAGRwRWPUM6eixW7o2v03S3Lbm2txQ+xlM9vxV5&#10;cJUMC5ZjtwCygqo70todK9toBKzMHvnvjkUbVkgOXc3SkCQTAFcvI7Z6vBiSgal6qVZrigbAoOJ4&#10;BzEmuZeraZ7hlQRbwsR/oDXVNfo2eQLDMNxIBMma0zX+nM7OWcqQZAXyPmm6fJTMOvwqUao55plC&#10;3JVpg5YiK3H6fu3NPthmwxKlarn9MdSDtYk5JEZp7TXdgW4jiSeoExXTjm9pnnJaNvtH0R9E/XGp&#10;0htWVZlFwlmAaMjuCeDXXLn8RNz2291GZcsXG+J8t4r49X1NQltUtgkiRJnaaZt+rXBsR3UKcwcS&#10;RXR/6tkhjcYv/AjHpY4lUWfQXrn8QXuaVkDlBuILzzOYx5rhfqWvF8s9wyZlARtJk0sbd6+bch15&#10;I3cTUbmgvC0t0h1CtAUiSd1eZ1kpZp7md/S5liSRQazUJaFzZ3yJbkHtWo3PUQJQ3EG6GAnirr15&#10;dkkWoyVKg9Q+TXPdTbYe2xtAETk8iuhosX4nN1+pf3KRvug19u5uHuMQuWjLQeYrtv0R62oOLcph&#10;Qpg18wabXCypDA5Akjk11b6O9UcFGgBQJPY118UowStWcLNllvv4Pr7Thr77E0krBkI0kmJmnb30&#10;FrdRZ9x7hjarOFEbZ4E0b+FbWNZa95i2GPI43DJPxXbr+usBEVGZrYkviAVHEzXRjp1kgpRH7lLl&#10;ZGqPhn+Jn0Vc0US7OQN4HIg/NfM+o9Kf3SzWjBx8Cv0P+pNK2tL2mhlLbtyxtE9mr5Y+p/R10GtZ&#10;ZCL2AzM1zM2meP2nYtO5N1S9HOPQ/RGWWZGCK42gea7v9K+mFBuQMxuEZwp2jLRNar6N6fdhYwd0&#10;gkwGA7iuweg6UXNVpyUVlCFt9wztx47mpi4sNY4tL8v8HXfpu6bVm6tooE+2Vn9RDwfyOKf1VvaL&#10;m5toiQipJBH/AL+Kx6ToVUW2U7toACgncV7k1crphqL5t3mJXdgW2ABDeWrrYp3FDFFKlZxv1yxb&#10;drm4OEeCxWNyCJH5k1pR9Lvh7e+1b3FSxhtmP8RPk19JWPRrTKqGx7g3sDElSB4IrTvX/phnYbdC&#10;Cyt7gQmAs9z5xXN1MJxduLGqEIq7b5OT6PV27dv9K1DQEO4zuPirW79WtZ3La4QbIkgE+Qa076js&#10;nR+6pAI3yCsrPya5d6l65ds+61q4VVoKqTOKbp5OlSByZYLiR9ED6suBwg9wP9ydQaGArtX0V9TW&#10;9QqujNbdgNxZsyDGB4r837f1m+nuKFuvhpOOAa7v9DfWD2W07B3e4cruI2hTzXQxZLkvyXBzM+ox&#10;tx27lyrtH3+dQl3TuodEaN24yYAPOe9al6xZwSXVnZxuRZOD3P4GaT9G9TXW2bh94hOkqrL275q8&#10;9RRL6o3ubfMnaxiuk4qUeB2LUNU07PkX619EurbvXFuyGZtr9iq8HNfNfq3pjXr3uFx9sCB905r7&#10;Z+s7DsLiG0G3ZCrgED/QVwDW+nkalnKqARKiNoZvj8VwdRi2zf7H59s4Jo5D6d9KuLqsHUs7T1Zg&#10;+J7V9G/SHpNrSiwAiXVM7gREN8HzVD6b6Nd652BxmO5nwfiuqekaAI65ViNhO88iJ4o9NjqS+DPD&#10;CkrcX+mbRpGNszbdVKDYfDSORWi+vX8kkG45BfdEEEdj8Gt0S1ce1cIAz9wBhG/FV976Tu6xH5JK&#10;gMp++BXWyzWzgrdss+c/UPUQhsr1TuPTHng1R6G7be+rPMyZAjLfFfQOv/hk+qce3b3QwDMBAStK&#10;1X8LfVvTlDjSNs3M29uABwSO015rVPJbY/BmTf5If9K1Z3uxtP7qWwoJwQpGVFdm+nNWpZGwr2rY&#10;uu3du2BxXznZ1Oq0b7L2mf2ydxX7S481t9n6s9jDr9ygKZnbPEx4FDo8zcqZq1GTFTrg+ldN63pL&#10;boF1CFrkFVBELB/cTxNds+l/XxqLJKe2xLCQvxia/OQ/XuoUXIS1cCjargQAo5Fbx6L/ABPbTtbN&#10;p3Btru3KcEt2Nex08qgjgT2u6av9n6CarbcN1WbY0Tc+Qvg1y76quuNPKKu1hKhvuYjEfnxXOfpz&#10;+LFy/wCxaa6OiblxgOMYE0b136p/myNQ7CN2+FHA7ACnZcq2XFF6dytprg4P9fWrliWuqCxWJHBE&#10;8Y4mvlj6gt3HN8EgRG2K+pfqbUWXdrkNsuo0tGS54/tFfPHrVq2j5tq++TtMyGFea1NrmuTo8KC/&#10;Zw31D3SWBtxHCz/nXvStVftPCncJG4Vs+o0t2621RggzV36L9MqzAhdoZcgCSY8Vgnd8IyrlOKSO&#10;s/SL7DaVrj7ihZAs4JrqTerhUIa/uAMMpH9CV/HetH+l/Q7twoybizrCmYx25xNdBT0A2/a9xHD2&#10;k+yDtk+TXb0uWoJGbHidzd3ya9q7z3Tcazd2szhVByoBrS9TYuOVABCCSw/wjufxW+6nTKhbfaBH&#10;w0mYqj/9IL6e7dRw+QUAmSCc1l1Sbdtm/TyX9oD0vRBv5cXlLSNvucg+K7l6Hct27Q2uNrITcJEb&#10;fkf6CuSabTG3cBCkKq7uYJY+BW/6DWrb0zlCLjzm4DABbGR4FL006yRHywLhvtGyXNWzG0gXO4uF&#10;jpbHj5HNIepWnvK7e0hDjpC8gHsKVt69bNwut0lwId26d3/sa1679Q2RsRALTbiSpPBPgZgmu9a2&#10;mLPHjlFkmlYk3fuM7Ns4x3MeKWuWLQf3pYNj2rcgyw+6T80fR6tX0xNzYilu6jE/5iiAWLpD27lt&#10;NvYz1FjjPk1jljiXC6il0jQvX0tqLiEqIIbaMFZ4ArjPrQW1ZZZBEj5Jiu0fUotgXusksx3KwlhP&#10;k1xL6isCIS5JUKJI/wBa5eohTs2KUW5ROV6/Vhbzwx8wab9E1dwsw2wvYE4rOr9LuM4Y8kYK8Ga2&#10;36a+lP5h7YL+35Y5AHckVj93Qh1wg2l1jacD20ncYyeKsEZSb77m3hZMmJJrr3pf0FpkS2Htm6zB&#10;SHA/b/t+a2TWfw09MKLct3mtSYKOvTjycnNPi3JJqDDennbfo+b101wu/O6ZBiAZ/Nbz6JZsWEQl&#10;FDExyZBH+xq09S+j9RY9x1tBraloZCSOn4PFQ0CPbtMtxCXXs6yYP+Kjk67BxyTkndlhfKjDWoLG&#10;QoE5+OxJrWvdt3VY3QBAJ2lZgjAq51urtn29t4K3MfjiK0fXesJYe6owUY5/580cJcMPUcpP1ZbW&#10;mdEdjgqn3DI+cU3p9VctOj2U37goO79p5n8Vo9r1gfeoAGzcVB/zo2l9TQOwa8FxKZzPOTS5STBj&#10;lUF2bJr7u9wiAcMzJPTnxXMfU9U63H3HftEL/wCIrZfU/UUcli4EiIT5rU/ULTs//dndAAHBI81j&#10;yUPU5P32jVNazs3Uc0ppN7lVAP58fNXeo9HIYs7R1UWz6O4YhYLN4xS/uJIm22E9PZ7khUMkxNdQ&#10;9D0WwKVQhgZXcYCgfNanp9HtVVS8yhILBcmt/wDR3tvbaQ8bw54k9hQ41bTZJRkotF3rdRea2Al0&#10;hlPE8E/nkVruptm29vaZuE42mY/4q+9Ra3dF3rO05O6BH9a1dtdbtklrrCVYHGfya3qqEdvuin1y&#10;2reUJ9yYlvtx4mq23qVMyywMnMCaoPVdYzu36rMrN0s3YVXnUC2cozAHIX/U0iT+C4wakbQ/qUBb&#10;iyvHc1VazUuwlAQ4MtVe964+Wb7wCBQV3uTyTJ3doBoN3HI6EGD1Fz9S609JAEEzNKBycnJjE4UU&#10;S8jKCAQBg+aFcW6C4YzP+VCHJAGU/pnd/wA1YpInblx2mKCbbBgpG6QJ3f7UcIN9xSRHYdxHzVNg&#10;jpsgoTMAcycz4rAZHBIvFADhIoVoguUA6RkwP86N/MFp3IP6juODUQSGWcsoKqWxEnuBU7O5Nsru&#10;3QT5B8UFgWIlulBwBg0bThY3bgD+Yme1WMj2izGoa2bZgjPPLRVRq7yr/wCQfIXuDWdSVQsNzb/N&#10;VDujDazspn8zNFFFZXxQIXPekLb2wYzTOmt2mu4IJBnb5FK2WJcLnIIxVtobYBtdAk4iKqTM8E3S&#10;otUCb77OvtFRI7l6HB/xCmbS78GVHA75FG22f/pZf/naE2LGPrjcHTeJMdiM4o6SxmFHMgtE0TUF&#10;UtqoAwSXTuAK8qrcA3TDDagwSa0WeEonZUi2eAcqBMgRTVgG4oa3cUso2nPJpK2zBJcbdh2mOam6&#10;JFraigE8CmItPobe3+oWd3DD79rcE+aMbyrbG5iyrIMGJngTStoIGZnXbJgRkGKxqLjgE7AdokDu&#10;araMsWN8rsYYQgAk5jtJrI3qP+6SrELJGKgVSFKjMSxnKTUNNdY3APfJEHapzSX2Hsv2WFxgE3MG&#10;xAECZnvSDXLbC5I61IJP7SBmKudPa3K1uGgQTOMjNIuxCsMIs5jPNWHGNewN9Wa5bhQBEEcQKHaK&#10;bHZX2lipRfAXtNStBdzl0bdt5Bjcq1K6Q1y3BJUf5D81ZY9bZkQhxuG8GV+aLqhcDbiyD3EkKM5X&#10;gVW6YJbtXescFusYJNNFLjgbWXciiJAIX5NGgJIi77V6jgr+mI81lWAEI4XtPMR2jtUEcXIVdQGJ&#10;kExCqR4ntWLGlYyMuxmYwMURlyeyThi8+2uSsbTiPNPJqFtOqudo3hsCfxSFt33Ai2ChwaYtlLqs&#10;Ta3BsnaYiKuqFPlDuqvFVuW9ohSd3gznNVt3UFBaIUEPJWTJxT9+2XtdYXgDpMExVbatMFDSVZTi&#10;e01U+Q8ScaQBVRUZGBNwtInOD2mohLQ3ldpxOcNj/ajq5t+4ZGGMYg/50dbYi4SVO7aQ0ZHxQDlM&#10;ZtXWRbCkmI+4DIrOktDZfZbYUswILY48fNLWZuMVUIqgdYJIz2qemQneHuQpMDd3jipbBk7Hf0rm&#10;9zuZXbA7kjEU7pnZHsjcpAXaOwIPEnzSYCyOoA25ZoMSxqFl0BtzcKif3LM0QA9dKndFjLSQ0yBH&#10;NDsLeCb8uHIkAzsippcL2r25u/SfFI2SiMCm5guQQYktVkscBsH3JBLEdUCP6UXRW2ue1Fq2pCsB&#10;uktPM0tavW/dNu5qG6gdx8sKs9IWZFZAyKW2kEiWng1QcFbPe1CsxuGCAseSvee01daVHi2Sg2qy&#10;yWHVPwB28mpWEf23tG0jhXI3c+2SPHinrFohLJXfv9sgMBI2KYPHE1mzTk6ihuPJtk40Wdoqx9wu&#10;FVlgRyoWtc13qiKn6ZYlLs7naZBxx2FWut1HSwUBBIbc/kePEd60vU3kNx+5mS3O88j+lFDA6tiM&#10;2RKkmLXdejOYtuwJJaMChoS153todxG1twgGaUXUsyOTZPPCninLa3iLr7ChYhgjNMijBbssDaUJ&#10;b7rgsFGZGP7U0ursIdZcKqocKsBcREbh80qt4e2hWZmGXisXdWsvsvKtpplImI7DzQk3olb9h1th&#10;BKIeD94ml1B94i4wZpLQEyPzRwiKjXUIksIPO6q3Tfo3CpO0XAQA2AZ+aJEtfA2zztcMXYMWJ8/E&#10;0S4t7bda66qzHlVyD2VfzUVSHIdQ1sCJT93YCq83HcIGLSGiJJAbxRqwaQ+jPbBDcbAyFvnBpo3Q&#10;TDKILSwUcjwKQt7mCN7ygloMjAjmKHYe4qQbW7BZQO581TBseuoCjOH2oBDLwVaaVsN1vuBB3wG5&#10;3E9wKi+2UDlApQmRJbcMiaKt4lUnDdmOSB5qwfYR7YRbRNydgZQFXsfPmom4cfqZUR5GfjvR7ynd&#10;duuuCAVYf6Y4pS9eWEByHYFQOcVGFRnVSIuOsYwsAQPMUo95GthWP/cXJbyOPwKIwBQ3GG8zuC0O&#10;/dI6TaWYLbVzNCW+KRND7QtM7lmHEfA8ChFrZtXHE7rhEhgTt+P61EXfbS2iSzeIgrUrlkXHVTvc&#10;jMTB+KJITJ89kntuQhCNKHcGP7geYo1rLkKAGPUoGCNvNV6MxcfqE7CwMnt4FQV7W5rgJ3kRDDKr&#10;VMkY3RaJctK5L7iCwYKTWbO+2buJBBt5MAH/AN+9KWGDWQzrEiVzlgD3pq0pa4YwVGQeCDQ2P+yv&#10;YXTWg5LDcTsl/wAjxQVcWt7Y3LCkHqIaOe9NXRbZtQhQhY3gAzjzHahsbbswc7Bt+18bzGKpMjgk&#10;eZWtObeCQN5BIOWHeKjp9zm2ouMxQiI7T2BPNLpYKXAiICS4ALYkRMz5FG9oAKBbYAkiAefn+hqw&#10;JIbe8+57TC5aQsd1wwWAbhTWSIZlbCLCBwMqAPFQe2bZRmL7HhVPcxmlbuqdnbeAJMgA4emIAdNl&#10;pRVvEAW4njdGQD+abXVW7jQbftqq5gyKWS1cuwCIGDn9nxTL6dbt4OqMSV4iQ23BiqsbFKugQJKp&#10;bDGFbcW7R2nyabP3lrykKmTtWAPz5FJOqqF239ptknaRMeBUV9tWBe40gbnO6ZNVZKSLSyjj3US5&#10;0gttz93mDUlJTcqvu3g3CgaAREDmk0RbLRfj9Q7Qy4DA5BpnUvbTfca4d6/pgfdKnsCMTTExcmG0&#10;r21ZSLZbBBM8Aj/WaiWtO11tjIphRnaRHIoEuVuoHBSVA2iGWOKY9tf0VuObgIKnbiGNU2DTDJdI&#10;dXt2ul7gMHJMczTTo6Zt4NwFs4C1rN0u5MCPa6RnmeAab/m9t22WvsLqmZiQwP8AipsWSl8mwadH&#10;2ggsRwzTtAJ8Vi/pbbW2lltOASZWQyjiaR/m02ozXt9oyMDE/irK3dATY1+3twoLr47firbFR7MH&#10;Q3lZgi42jewMqNw4NQOkubLqFQ6ttKMR8ZnwKKzPkQVEhyVOGHAzWboe3buQ11oAh2aSs9h/zQDF&#10;FJmdL7sB7gYozEABYllwMchanqdO9r3JCguQVGGPQfiDmmdBpPYvm3FwlhJOdrHzu8jmKjdFuzcb&#10;2rg321brb7gT4A4FOxxE5KsSRb3v4kElhdn7Y7RSd22V3JvVd8xuy2fMU4ovWkvAlQsbXMyzfj81&#10;MXZW5aNkgOJwN0/1806hCICyVun9V4RVZiowCw81denrFq6HuSAsdOAQ3GarNHYktbZGUGFZJOSf&#10;iti0fpvte6jKwV5gA4kcEVly88GnGtq3F1a9oWJZtgCqAWEEx4rGpVHLl7R6iCTO2ZxJahWGtMSX&#10;6oG4d42djQFtuUtm5cYEuZLZDxk7fFWoiXNDq2Slt1JBIINsRztxyO/mp2lsC9dkgwsEzt3oc7sf&#10;NQF1LqsbcbmAYACSBMR4EVC9e9hgjMd1uSRzAMQT5qqL3hduxw4lHKIo/cCBmCDRjbV/bHuAAHZB&#10;8k4GPNIm37aMGbcjOGDKYKhftB/3ojEKLctMxJ+RxA7UcUXvHy62zZbYhRmYDaTkjAHxRrltwLh9&#10;tGNuQgBiAeZqs0zo1tto2bQOjgFjyfyKateypvBQBhCCZjxM0wvfZC5Fy9ZXsqecEA/817UWjeub&#10;jcW2qmWn/EQRH5NTNg2ihDtvYkluOnjqqFpmFy6bjDrwFZZ2qTzFQC+yvsqLRCx7dsqGUDBmIb55&#10;70LeoRTv3AOShAxnP4p9kZjeU3ERZORyCtJm9b9oqjFVngrhe/SaWRJkVuuVlLYW5B3B8DxIJ5oy&#10;W1sqRbTf7TyQTAX8AefFZcBgCHW5sAlHzu8YPArFpbAN3YzBsbXmWAbmR3AqDYoKb0M9ot1Md2QB&#10;B/I/OaifaZUus10ptKI6nmMf2qen94W/ca4AplVOycTyDzQ4Xq4Fnay2l4CntmrQ5IH73vW7zXSA&#10;bX7ojp7ClEth7eLTsky6uYkDgimLsXgrK8bIlAJnZxjxQLxVnvlXAG4NE5B8lfFC0EF1Z22Jeym1&#10;3JAGSoHY0MXo9sMxUSNjKJEHPfnPFR3b1eLwgyzA4DdiCfNFUAbT7ghRIYgyPAUUtoI8VG4ubzbi&#10;YbkEKOSRwJn80ncQMC+8OqkAhj+08EVYX2220UyVR5uCB34FIXEZEYKyBG3ZEsTP/HmgAkxS7bZb&#10;XvK0lWwT90TOR4NRe+oDOhJh5Vjyyv8AcKsL7FTsLncUWGHluBS1gNdtvc6TsYZwomoK/L5DK107&#10;2K+51mUQxOMk0naQG0RkbtwYtgsFzIpxbSpfUvi5cjKtG0NzNSTe7LADNaViu7kgnNLLVoAbCXQM&#10;OhYqFMyDtyJ8Cl1uKDbBvMwaBcaJycwB4FPN7VyyptksAxknDEc7fxVe7e31jcx2cGFYbjFRBWzD&#10;MrtvFzYybt4wfcYePE1H3tly4ossu2HBJyQvaMn5E1m4qfpKyxvJgCFZqXZSbd9iZO4iXncBxlv9&#10;qJl8jBuW7Xu9bBLil1RwMH57yaA1gzdsgqt0kYQjE5iaE9y2N+VVTaSAtvdO3BgnzUrN60hBezhZ&#10;tgnB2ngt80JVMLqGuP0+8SwQqVgKxaZqPuDcbggjeAQwkSOx8E0JLQV95uLtC9QJyy9s96kUMuY2&#10;lrgO3tkRURXJMIC7MtqdkNDmCe0jwBUS4GosCf0trKs8AzkfMmve2UV92o3qFKDbnINYsgbhdncF&#10;jaD9oaOD4okiufkw14BdlvGJRBjZBgn8Vm+oW5eL38BxgLIckcfivJuUWBbuMzsXdgSBH/jJ5kcV&#10;iytxgB7JARdm8HEzIJNXJBRuyqNgm0DuVltsNojAB5x4qi1uluSbtpVYtcIDFSAh/FbeLF1zecJs&#10;fH34AnJIpG+rOq+xdtj3IUqwiPzPes08Z0I6p0uaOe67Q3r1oe4k3N0ggbVYHw1ah6totiqi24O4&#10;kr4bwa63eW5+vEFuzd8c7RxHxWpeoaTpBLKW2sYA6gB3NY3JqStnc0+qhOK28nN7gKugVtnmBIn5&#10;pU23Rk2tM7j8TVrrtGLYDK8A9RHHNVeotSwgygHEea0JnSxzUopkLQM2pzBgd6Ndtm2p3jLXMlTQ&#10;lVSWJ6AuRHMCsrbS4EKubaQW3ESYomWiItncAqSMHdxJGRXtNeJZm2tv6pYECjXX3NYYMWG7Gepf&#10;zUFsswY2wFIkkg1QNM8q+5bvFYEKAC0ZNOKLZRGZVDxhx4FJBEOQ4G4Bh4kdqbLTAUAMZ+APgVTT&#10;DTJj2mYxahzI3jiOSaGUG/UEHdJOz4oiPuQoTB6SW/FLlixaGgb+OJq0uQpPghcUG0HFtiCQAScq&#10;T3moKyA79sgLEnmR3rC3yyi2Z27iTPepqLjq0WVIM9/8xRgJh0RjA2yYzJiKSt6ZDO62QGjNNKj7&#10;RuJJJlh8CkwSNze4Bg4OYAqg7CXha2KszJiBiKncdh7QZC4mB5E0sLbsqJbXJ6mJ5DE9qMl91a3+&#10;mAyyM9z3NCwkxlH7m2SCMz3NM2ylpoQkhjJxG00spIdgg3rMwekMD3pt12XXgErGDg7aAYgV23IJ&#10;7A9eOfE0kLzuxDAwTIIp/fLJbh2YtyDisIzJbu4MjCTwTVpgzV+hUWidoClQg6prNm452ygKkmWH&#10;eKlcdyyykUO7e2OwW6c9gKNNiXFGGa2EhgGIX8RJrCtbRSCgkiZ5r2lQsLjFzHJVhxQFffvUFgfh&#10;ZxUIh5RgS0suATWRoxfR+vrjJ4ms2EW66ps+47p8SK2CzbP27wdq915qoxGON+zXBp9oQokqqgMo&#10;7k+ahcvNgK+xWbgcwK2Vrq7CEVZmGbjcTVZrbQuIz7wRESOaJoFYxP8AmLf6UuJBhWnMVFWXa1xQ&#10;SVbPjJwKX2QgdkG4DJUc1JzNtQrHIDQaKiDFkKt5mLQN8jb/AKGnCqnsVUd+YnmkEuou9lEIXyG7&#10;H4qQYG7b62CgltvcgVGgW2NPqPbaSo5zS991FvfdJLDscAz2FEUKxj3W3kcEcyeKDrVHtw5Ysxla&#10;iQM26Kb3WBZFeATuO7kAdhRXte06xzIB7/0qd83bqki2rIMEEia8UVXY7X4ERwQKdQhNkt2+6Fdo&#10;5j4oKXtpXpJAnqiMeaj7u0op2zG3HYNU1sO6vvJgDasGKpoYmyLalEt2j9u58xndUtqAtuk/uE9z&#10;2FW66BnnoAgghvBq0s+h3mRijqDvkGJmltotNs04s0SttOk5k8z2FCSybizbuEKclCMgitk1Ho2X&#10;bCwQPwTSF0m2wOwCTt4ziqsiFEsLnYoJTBDYme9Ra3ctbrYtqVIH4mi3nVl2lRtBAJJgmDQwwYnB&#10;27T/AF8VAtiAC7vaLrQgBDEVC1aZlcG4JgQTU71ojYdu4t4PFAWFfcF78mqDolvIW024ZP5ivLBD&#10;/wCoOTS6XVttGyJE/mireQhUNuc5NSitpgkS46jJ70HfaFuWUgHxUyQwO63Dg/fPI8UKArbZDH/K&#10;KsHaZYkFgJMKVEGamrKLZG9d0AERNCsqV3CY3CMcA0MJCOuPg8ljRAhyo2LliZklTGDUZIDCZVuP&#10;gmog7E3e1O2NwqJYFlZRGOTVBJNmVDKGEmYgniQKn7CsqsAVEAkzULYUEgsc58kVgD7xAnkT3qF7&#10;Rm+E39KCG7zkChbowGCz0sY5igAlmLEYOPxWTcCnZtbntUSIyKsS0TPxUwZt9XUs8eKk2WO2cKSJ&#10;8CgsQAFzMT4M1ZVBQpM7GA8A+BU2e2YEEDsP/eh23E7t3VQ+AS3VHY9yahZljbJYho8VHfIaIMmf&#10;xFZLc7D2oLIJwCauiEAGhmnIxR7iE7WVgZxHeoG2TtllBPY+DWGJQmSdxGIqFrsxdBJgtxAGPNTZ&#10;YYie2QRUVLTAfEVBixGDkcmoXtIkRg0VXbbKhcYrLEhg+CRQ9pY9PmAKhAZGB5Bz81hkB881NiTc&#10;MDPECsNvgdI/NQoEekjHbFYQZnaMVLhTMfmvFsYHHM0RRnG6CIzNeYLLQaiuTJIE5rAJJERzULJL&#10;B4mRXtoJyP8A2rwYDI8xWXulgA3CmKotE1ZP8uTUACqs3E4rNuWXDAQZqVwbzJmqJZKySGUxiR38&#10;V9G/wr15seoIShcM4BMxivnOysMg9snsZxmu5/w3d01dn2kBKOGG44rBr/7Dp+I//Scf8n6Neiao&#10;XdMixgsAfJU10DT2UV3tbXYLtZUP7gBmP965P9KatX0ulUibgghRgEr811/RapNPb07RO4zK5yck&#10;D/auRp2e7zxpuujZtBY3Mr7pUYPfcZxPgVvFlFm+wsiGgKxb+2PFc10Xrzi6FU7dwY7eAK2tvVN+&#10;iRvbcHbANvEgHG4ea62HJCuWYpxbM+o37tkAsBKgKV7GOyfitduP7bIbfuA3GwpbGO5I5o3qGovX&#10;w6d1WR/8SfFA02nN23C5LBTI6gGB5/5iudqJXPg3YUlEbFi7cR19vYCQArypbxAHBp7Si5bsAqge&#10;QQN8SI5rDWys3Xd0UkCFMsGbmKqCJvwWQFLhi3zz2oEHwzf/AEz2ptjYA4tcryD5q21WqF3Tsx61&#10;J+4GAnYCfFaxoxqEtkgB7juCABJA8fA7VO8Dda4IDquG6toHwexNaFlag0ZViW7v2a/6lbe22y60&#10;CdrR55B/FW2hte57TPZUAicCcjjdSGqVjcDu7ECGiJnd+0TT2jH6IZyN/ugttHZekAfEViSVs6cp&#10;fihxkS3bdPb3BWPUYlg3n8U/aAsC4HMI4Ch5BM9hVdyl4BggckmMsQccU1p91u422yzKgBx1ZPM/&#10;AGKMQzYE0z7iHDLvWQZkT4jjFSuWXXY4vKXUDcjNtDdsCoaIFbkYYAgEfsP4pvV3d7EDLBSD0cic&#10;Q1PVUZnKW5FaNX7DsiAokQZwNxxirHR6xlW4ntAhYG5p7+Aa1YsgvOptwVIgN1b5E5NG0l+1F2HL&#10;KsDkjbPYUj7hs+3aNv1Fu0mnVCSGjDDjqPBrVfUlVFuxLeM5Zu4q1s6x3tIqjevUEZvjyKrNbeQ3&#10;Om+Q0BWVV5HZazatKUTTpG4s167aNqHDtLui/Kq3MfFKarXojMhR5W4UDAyFNP3tNGGQlkWVkzsA&#10;81T3bfuW7n2ExtUgTuJ7VyJyaTo7eFbmrZS6r1JmuXEt3AjMCIGCT+D3oNvYyLvcIUifckszdiY4&#10;qWo0Uo1u6ArbpRxzv7gmrawP5Z4awjmYBmDHBrmqMm3Z1vuRilRplz0lWuN7zhU2koB2Y/P+xpzS&#10;aFF9tFuqLp5Gcxk1sYQElDbhu63uHCn+00O2bduyxVS9u0wcEADbnjP+tBLDFVwGtRJrsd0ip+q1&#10;hstuIMwD5pIs/tXS8rcCynyFzH4q1t2ks+2S42uxQKMjOYgVG9oFALNclgUzIyCZyPBpkoOjNGa3&#10;OzXm9VtkBha3mQSFMBfIPmnm1LkvbRoBad8YC9/60pb0my+d9oMhO+VwAw7RVlaFiwyswkFhuBaA&#10;oGIisuBznY7OoRoha1MO4tyWXCKBy44jxV8rklyxUOTAJHMUhp7emUlbSkFrhJnkA09p9ZbB3M8g&#10;AgkjIBEH4MV3MC2xVnHzO26Cl7RvMGSSqQ0NkbuJ7RQbe51/7KXRa7TEsfE8RS2muqyqEuH9RwY2&#10;wOn/AFjmKsP5tgblttgbcp2kRO8/FPM0kwV9djWhcXodwW2S2fkeazbvv1Rbue2pOwuvSBwacu2i&#10;Gd7bMIub2AMZPOO8UgL6LAN0cQfHPbuaugSdn3ywZmDKh8YJ+PNbCuntXrBVOkA7gJMMFH+RrXNF&#10;pzDSLiqBNst8fHI+Kcv6trSM6udygP8ADHyo+KdDhCMitpIjqn33yEEjaAzHlZ5qdm5buMyiOnId&#10;xltuCG8VX3NZp3AlhudhtYrMsOZijWhfySEZd0Eq0hRx/cGq7GtUuht7ask3ECkEEgEQG+D81JLF&#10;y6xXabbWV4tiAAO275ontsLqxaG1BLhO/mr7Rabfef27ghiCTBIPYADznNTZYuWSkVHt+2gO0Ftg&#10;zztPxSWq07lbzlBtVYWDgz+Mk10K56YhVioCAMZQiSxUTE1rms0TFBuYhcBwpmSTwT4oZ4aBx6iz&#10;Ub2j3WcgvsgqcQ20fu81C263QNqqWK7g2cqMkQe9Xl3TWLbXLirO9Sx6pLZiFFUDslsWt7H9JmK7&#10;BMsexpDi0b4StBxZ1UBUlU4JAgknx8xSmotBgqjaIHNxtzRPIpr+ba20qGYbA21TAUnANK2NX73u&#10;InUUCwVgtA8k/trLmnFds1YYSfKRYWtHaCp7d2N/SWPaMj8TV9orQ9zLus9RUiJZcVT6K/aFyI4H&#10;5BY81svULZV3J2tJIIjHB/tzWjR1VmbVt3Q2z2wl62tjIKtH3fMjyTUm1IcMFVwAylj9rBu9Uup1&#10;LLbuiASYKmOzeT8ijrfDXDLuwdJUsZA8CuishheIvLLCNQ5QRgiRtQz3+aY1Fxyrp7gmQwbmT4Ra&#10;p2vMAwYBH2qRM4IE4FKpry7sEuKhILARht3f4mmrLQh4WzaLOtCDBG7cu0RO4NzPzVxa1FwB0dzC&#10;3OoEDpVhgitQt2emdjhUSdy9U/NXejSEtLu3FuqSIn+ngU+GSTMebFHlm16C44VEBRZME7ZwKw5O&#10;oZx+0g5PIg8USyrWEEWIXLJt6g27/Sm7+jDBApU5G4KeCK6EU2kcfJJJsrbt5Bvc2twjaCDANRtA&#10;27bOwZsYnGRxxzT7WH9tSQWUEg4kCaorpKXE6jHEmRn8eKqToLE1LosrquW+9SzLMbZA8EGqy5bB&#10;t252gg/tnqPeaaW+HtRuAIcZXKqe6k0cI7bftIyzEcT/AFoLsbTQgog3XCFicsjDp+IoGm1TPcP6&#10;oAZoCeABTOovhCNzhi7ELicL5ilQqC9btbwlvLb4ys1mnLnhmiEPlFil1CrNbBSBtQH4/wBqTvsW&#10;uMVDExEY+7zmh6DVh7bS8LB64kw3AFFv30YWz0sbQ2t2LUt8hxVPoQF61bttbB6SQW/xT3/FTva+&#10;2ApUMViYYiCo8VT+tXHIa4FnbgzgxVFY9TZPe2w/tkTgQD2AntXOz6z7U6Z08OjeSNpG92JCttt7&#10;U+4K2TDd5NXmhCsbN1rsKvBmTArmVnWqPb952cjpyclZ7R471sI9Zt23RbroqsSSJ+0L2mtul1MJ&#10;c2ZNVoZ9JHRnFsoQ+oDBHlQcgk+QKDY1j+7btsidHeYgCtAb1O0qXT72z3SGBJljnweKhY9TW9cW&#10;dR1EMAG+7/2rf/VRTVMwf9NlTTs7botXae4VF1Sq9QKZg+YpL1d19q0Ll1SGDFZ7RkzXKL/1I9oA&#10;I4cN0mDAG0d4yKqtT9QDVWVUXmlTCk8TWiflMWxq+TPj8FNzTV0XGt1dl1vNlbm6dpzk1r2q9S2I&#10;oEoG52nK/wDvWrXfVLjtbVrhBVTO3DHOJpqyVAsvvD7myBGPOPNcPJrVL+09Lj8d9tK+S803qHub&#10;GCAy5Vlj93/NY32LgZndUQtywwT2AqjXUJclLrHPSw4Kr/yaavtbRHTAjq+0nA7gmrhm3LsGWDb6&#10;oNeuKttFWVub5J8r3AHk1C8d7OihQWAbc2doqs95mY7bEvyVbD5+acS8Hdhasyi3JKtmJ8k1N7L+&#10;2h7+YU23QMqnaC5GSPJ/NJXmCe1g7SCAsiWDeaVvXUe4QlpXbdO5vuPczWf5e6VL27YkvCvOJ/4q&#10;nKw440h/RRKBxMjahbBA/Hatj0mt3G6ilCqQrL+0eWnzWm2bjWdyu0sVlmbMg+K23TLatae2iqS6&#10;GC3ktT9O/wAkZ9VHhnQ9Hq1ZVDqAQpVdxyYpT1VrMMAsOq9E9i1I6XWokIp3lTyB1cc1jUXmLOhZ&#10;puNCGAwI56ia7V3Hs839pqd0aDrr4tMrEBot7TAIyT4ravpprpexawqySAF5niKWuaK5cfUczIhz&#10;MtPgdvito9A0NuztCBt3dmEFD4FZsGKX3E7N2rzw+yo1ybowb23/AFThtnjPkfNawuoCm4HcBpxJ&#10;Ig/Jrbrli4FFhoUMCykmZrWbmgV7ks8DsWHBXz+a6uaLuJw8UlyJ6mL1ke4vBpOxac72Y7FDdJPB&#10;I81sGrsPaaSVZWEsfkjxVQiFRAk7/wBjDANZpw5NWOXBTaxLPtsm2HcktGIBNVC6e6zKu03VQEox&#10;yAa23UaQmGVIkHcBmSeSapdTpGQ3FtWnUSAWPGeZrNkg0bMeRdGLOpa05Fsy7CQzDKx2rmH8UPUy&#10;uhvZylo4/aS2ATXU7Nm4+luWtoCgzMzKnxXJ/wCJ/pTXdIzlfsxsIjd2iR2zV45UPxbd9s/Hf+KG&#10;oF31Ev77Mp/eMZHI/Fc3soYOJXwe9dR/i3pWserakqqKOCy8Ar4FcyU3DbVmugxwWrfB8HgdbF/1&#10;GX/8ZhgSZ3oD42rgUrqkQSTtkMDu4FOM4NxN7sG2EycA0Bh7isruTjdHwKJGeUP2JNvGxiNu4dPe&#10;ordBYw0NwJFMOsqhLGQIE0C8tu6n3ncRExENVgbSVy7+orlhjj+uDU7qkWyQQFZo579qBp2tPKC2&#10;NqJG446qu9F6XfvgLtH2z/UcxVuaS5FtFYdMhAVi4ZjBB4qD2y7IrGQAc95FdEtfTLlwQWuEW5AU&#10;8fmsaj6M3BvbkXuWCih/qI8cgS6dWc0sMWY4VjBB+IqG6R7gHQFnb/iravWPQbulw6gzmRiY8GtZ&#10;cIu0m0QJJIajjkUumI9iLPb2EbdqsTtK9qXtwtyUu7hESBinmtBv2jqkZxSygsSqjaBjHH9KfFjb&#10;4E7W26AJZbjyB2ECiZlNwO6dpMdqyEW4+33OCZxBAFSS5bU3DJg/aaIoNbQMGWNxDEiTHHijK23Y&#10;qjLHBiRBpF9wuIzqeMFe35oyXgN8OqooJxiKpoqxv2jbDssuDgkdqg2n9zYxmcifIFYtNtUurHb2&#10;HIinVuGVaBsCxMzFCEqPNpFxkkAdRPxSW2Aig7pMg/B803ZT27oVyWljMCABUjcSyzCQxMrMRzxQ&#10;sYkhV0VbroqcLjzmpkXPbuZhQoUkDvUWF0t1kKFIUkc0QM3si3GVMx8ihZaSJ7XEJH7ekfFD2J7d&#10;tuF/wnuR2NZu3CWsFh1EGY4ilVa3cUJv2w8AeTUKpWevn7xO1o4jgVXLee4GC3iD8YJqw1Kta1DO&#10;bm5Np5H+Qqvum24tt7ZA79hRITJchbjHeDcgJ+0eTT1q5dCibhA4Xvg9qTW5b9xAQfbUcDMk0VUb&#10;3GbaWIGD2AoSRk17Hrd23v2kMHErFbl6ZplKlgpZ9oVRWm2AOoj7ywAJ4Fb+k2rFhg8N2cYNLn0P&#10;xRbmPvp7OyffAKj8Ga13V6f9WWiOIAq0vXBdKdec9cScUvcue7auZwD25/NVBDM0YtUai4FpgZxB&#10;gEY/rQ1Qe0k2kKGZHeTVhqvaNx/auvBHJFVKPvNtZyCSp74qSJBLgMWcAIRJmTtrzXD7kbAJIgdx&#10;ULV2XKpO1TLvODUFdHcORwfvpDQ/jgOm2+Sr3GEEyZ8VOybdxlIHEjJiIpV2NxEBI2BpYriKXe/y&#10;FwoODwQKBotzr0M3rzhjtMgcSJiqi8/uM89MxB7ECmmctbc+4sE7THJqjvP7bBJMHk8zVKNsHcxW&#10;6Gbc6wBugA0oQCVkQSe1EuXeXUjb80TSgNdIUSdvPitHSBVMt/S7LbktgcnmcxXW/R9Jcu7iZAEZ&#10;5Cr+a0L0fS78N0tAAYY/M12j6cs+0iRb+0QF+4n5iuJrcts9T4jT9M2y1pr7bXAWV4ByNnkii32t&#10;XOlX3tESFKrNTtr7DSLiExyTuBnuI71VfzJXaTIKEiGOI5rJiXR28z7LfTLbmwuAw+91XkNxW7+m&#10;6O3dAiyoGZSJEDn+vitW0SIbsC4dgGBzg1u/prXLYt3EEr9hB/Z2BB+a974bDGl+Po+c+WyLJKSc&#10;vZtaaCzatqpIO0EwDCrPBqs9Q9JS2Ve2F2gyxHJbx+Km2pNq4tkl94aERQMg/PesJqWXT213lYdg&#10;05GDGfxXY1S2Y2zFoMCeVGv6vTOxue7bDOWBKkhcNxWveozpQ5ZFELmTPSeQK2zWXfabeSx2kuSo&#10;mQRjmuc+tazfBZiqb5JbInkV851028sme+02LbA0H13Um5bf2wQn2EyAoJrlPqN0q7qlshQIaIyR&#10;3mt29duh2uObW6WHWv2g9zXOvUnDLI2gj7YPYU3SxRxPIZbfDNcv3ZFwPkkzST3NyuQZJiQeABWX&#10;Yb2E0M7jsKghP7wa6NJHGi20EBYzBkmohLx2CCCOKzctABgGH/FMaBbjXbUXftPFRukVI3z6Y9Pe&#10;64naAFLMxxXWtBpHjI3oyhgqwSW7Vpn07pH9u0TMkEEETFdN0NpbOyU9r3BsnmI7/FcfPOz0njML&#10;cEWdjTtatontBYUlivIJzBPafNK65iLG82tsvJSZolwLY3It0PMQGkbvmDWn+p+q3f5iXuAO/Kn7&#10;VC8HwKyrG5M7880ccEWt/U2zbvXEDgxFsggQe9aybinbKh4Et/5R5Pmtf1fqF1CzFxvkkjzVZe18&#10;BgHuHeepRgD4FOx6dr2YcvkIN9Fvf1Qtq2+ztJH4InxWt6m9ZJgLhTEdyfIrOv1jkpCm4WyIPAjg&#10;1QPqJxMeV8/1rZjxHK1Gpi+jY7V+2rBkm22JMTFXGjs2bzxuZ23bgTzFaRY1hNxYDZyT/hiun/TW&#10;uV3aFWSQTcAAmuji0u5dHFz5luqzt30p9Iu9lAyBiQWZbmYHn4rZtX9PWzYZH0kquRHQpHEg9zV7&#10;9GH+asrFpmf7Q6tG7819I+ifwns6myrXtzKFDLK5zyCTWx+Lx7V+Ngf9Qkmv0fnH9Z/S2nS1cvad&#10;XYnDArBHya+bPU9N7LtLHJgTmv2N+sv4RaTUafUJaVrZKc8gbf21+bH8SforUem66/bOm3d2jNZn&#10;geF1tdGLJqXPLfycQ0dskAtJ212P6V0Au4FppBDHOD8VpGm9OJYJ7ZKzMAiY+RXW/Q9M6W9PtMBT&#10;JK4wfM1W9MYsbnbo+ov4YXxp1b3n2NvBCHuQOBXWdci+0j35AmSThSDXz19O625aIG9Lgc/t5VuZ&#10;rdb/ANUXCjlipVYDK53d69DopJYqbB+zKEv0M+qvp0dXC+0xG0k/YRzIFfN/1aW1OouOpl1czjkL&#10;yfxXWfqD1D+YDEFUG4jYQQc85rmep9Ma1ukhsdpaPCzXE8lqEnaNOLE8k6fC9FH6O4t3FmBC9JeY&#10;z48V0rS+qEfy5i2R9pUEf/PGO1c7uPtuWh7asyqGGQQJ81Raz1WzpyQ5hjMLyZ81n0eeM3T7NWTS&#10;rFG2fUul9esKArBLUJhV4Y/AmYNbb9P+qrdvoNomYCGOn8GvinSfVysVYuSBgjPPkDmut/S/1bbF&#10;22/twJ/bI2twK7OOSjJKjBqMu1KW5Umj7gRbdvTrZ3crBHAQ+ZrRPqBlAKBBjaN8/duxx3ovo31a&#10;uss3VsXgxW3LkL3H/l3pXWAagjYoDOshxyBW/Jj4Qc88ZKLR8vfxK011WcBjtQ7QCMsGr5m9UYG4&#10;wDElWIX4gV9n/W3o91rJKMsZYGZJA818levem+1fChHAaWJHDVydTJRnS4M04/la5r0ckJum8pWG&#10;DE5iu5/w40l3fbcgluPcPAFa1o/pprjK8KGLAKOZr6J+ifQxbUBbQbyjZtsBWfA5b+AHH7kVcaPo&#10;X0Nr1pNOt3qLoqgqCAfEit1utYuKxOn6SVUHdxHaK1/0qyHezbU7EPUqr5Nbbe0LEOuZgl0GAVFe&#10;p0y24lZnUWmlZxL6p9u1tVbxySjryVPIma4r6s1p94higBYeS3iu9fVnp1y3c9xBc2FWbrhwIEYI&#10;yDXz76xpmuX0J7KSxbCn8DzXF1sq5N+Ppx476G/p/UEK1q4gtPcWYOQs11L0+/beyi3LA3IRbJXJ&#10;+K4/prlzTlEYjYTjs0nIie1bx6VdSbbb3BLbVUZzyZ+Kw6fUPetz4OlHAnjOx6W2b4TY0mNz45IO&#10;YAroGk9KRmtva2uSFVYO1gDypNcMb6qtaRzOpC3lEDwtb99JfV+nOq0zG8kBCzmfPNd7DHh8nDnN&#10;xTV8n0JY9ItaeLNmyqrAxyZqPrFqwBeF60lxHRVZNvJbyDM01oPV9PqdIoJtldoKk/cT2kciKpfX&#10;/UXu7xhdojic+Ca3rS45RtRTDxzbX6Pl/wDiz9I6YIb2lCkWOoqQVYTxng18ea/1IWrl8XXhg/Wo&#10;GD8CvvH631ttLadBEyCUliwIwTNfD31tpHt6qYFwEQXURA8xXns+mx4/7Y0Fk3fics9W9TZXd94i&#10;chDwBxVh6T9Tk3IV8GN81qvqWi924+xcHiBE1j0r0u4moQMBHdayS1WROlIyvDBpu6Z9TfRvqDot&#10;m6t1mX7dv7s966wNSDaSXYl0LEPjdPiuPfT2m9nS21cwAoYMByRWy3ddqfbUqGukAssCSo7zXS0e&#10;eUo3JjIzcYqw/qfqV9vcazdLKUCwwgKfHya5p6rZW4u6MJz/AF8VuWp0mrdg/tO+5JBAIMn4qh1d&#10;q4DaN2wUIn7pP9DSdVkV8Mbjy43/AHSVI0wekqLgP8xtOWCkTANb79K+jA31YFt3PSMD8/FU+m0p&#10;AbdYeMQSJxXT/pNPb9t0c9RIB4DSeDWGOZb0n7ZpyYVLHuifQX0r9LaPS6T3t1kCJgfbvHk8ir/1&#10;HR6I2Lamymxwd7CYY/4vyO1IWPUWSyqpsFtVEADlu4g/60G36hea2Va4hRRDptjYfyO9er0+HHsX&#10;49+zFqXGNpcHIfW/pVxfc2LEo33YxjifmpaL0JbSWWLoLskSfPg+K6dqdbbUWbSXzuuXA23iR5NU&#10;F7QbHcRbQAlhHA+c1l1GNcqlRm02RRa4t/Jp1/063qNRcurc68I+3AVo+4fFcq9TB0r3LTSLhuGD&#10;OT+fg12a+f5U3lK4PWWXkzXFvq6/7Zt3CjBwTtZvE1gnBQSaOpLI5UjV/WvXbiuFfYxdZB3kceYr&#10;UX+pUFwEXJJgFWyuKofqDXIrs0BSwJIJ8/NczfVvbuFSGBNA9Y4mO53JNWvVn096X9TXSLa7wEMw&#10;e/8ASt1seq3WtLvZWRlnaO3gwMzXzp9Mam6/t7QYUyDu7+D8V0vR3brXnARDiHAMA7qZg1G5cmPB&#10;kVtu1zVG3+t6sXbQUMpL3ASo4BFaXrLS6jYi2SNwht3b5FXX8lqHBC6W6oVRvJMRHcCrCz6Hdt5D&#10;zKlQDP5O6hyx3mjfUm0U/p30ml3bATI5mOMHFdN9H+mLGnF9ZGz2/uAyB3FKaH066u1haDtaAKjg&#10;ODWxC+6ObJuBWADFAQIXvVYdPGLtj4ttXJlgNO1n2LNt1TpVgoOGAq79M0C3i4Nrdbks8k5j81qW&#10;l9c0wR/c2IxcqCx3Mq/FX+k9W0g0tlf5s3X2EbyMkDgRW9qMUqoOWdtJJh9e1l/eBthoiVP7Yrl3&#10;1ZpBdD3VUq6mFCiAQfFX2v8AWjccq5RGaFbaMyfJFaX6pr7ntX7agKhllM4lcEEGsuqhFp2accYJ&#10;W2cj9T9UuWXuLJClomBiubepa67uYB8CIBHPxWy+v32uXhu2gifwxHeue6u9gEAnySc1yIuk0Ig3&#10;OO1+nZO9rrly8pZtsZMVZ2dbcEe4N5iZHaa1a0ZaZEzVvp79yzuDAlmiCcg1TkX9pJl6NY8qJAY/&#10;2revp30O7rYYndJkkVz/AElouFBKyG/yrtf01dVLEqSgQYHerhBTtAudPj2MXPprRpatooDO6knI&#10;n/2rTvUfSRpwgZbmTK7ciBW8a+9dNxxBQohP3AuS3zVOdTdQMuxcCXLciO2a1R00KAyZpJfs01UQ&#10;XmbqTz2Jqw02ua2Nv3Kbkr2MeDVN6hdIvXOG7w3GOKrbevAid277ljzWTpjseR0bhd9XHWhWUP7R&#10;VH6jr7jASsI0DzMc0k+tuOqdX3TumqO+xDHbcZV/+pk+KCc2+LGb00Ja8Jc2bmGJ44xVcGIYw+1S&#10;c017V7UXTC/BA4on/phWA0/K1V+rBjJ/AFWcW22vLnE8iKYW2GB5iPu7CO1G02iCtv2g2yYzgVO4&#10;Fh1DjmAIkRQNjsc0I3lZQQqiZBEZmlrx3HcoEzk0zqT7JCK+6eQKU2uW+PHk1aLkOW2N02wJ57U0&#10;FtkMXUqUiSf3DxQUVwshVa4ACVBgRVgdV1BQJUmc+fEVe0oXNlgr7bhkr28eKyVNsWyWiBIkyRXk&#10;uMZJeGVgCnANOhLXts8QB3NSiCzq5trBOMn5Jo9uRc2MCXA6APNQLm4ysXZYH2x2ojBZDLdBxMjz&#10;8VdE3pMVv3huyoZlwRVZeK7t5uFtpiBxFH1Nz2VvMokMIIjmkXZkXdtxtirSBlIZsK26RjeKvbVl&#10;VzMLggg1Uac7PbJUt4BxWxaS3sVwjBT85Ge1RIvFyyLW2ZWUM0ESD3r23Xf/AAx6V1XtiSYkDBGc&#10;1V/zX/mf7mipBTySs6u2mYKTKCeqOZWqpbbWwhVAvVKmJMGrC4v6u49AiJHEClL7Wmtq+9jsLFBx&#10;zUpnkZNAPcu2g49pd/Ys016ztLMV3ZH3NyG/NAvurpaVrbM0yfP5nxTdggAgEbVMnaMirVg0Naez&#10;JHWxkbjOc+aO+lcq6e4z3Fwp4kHxWR1FnuATtAB4gdiaVsxlRccMO/I/vRbi0BYDbdVmGMMfkcg0&#10;DTJbLkp/Qtii37zkIjWgzHJYNE0DTQSwgwGxNA3yGro2K2jQnuW/0+4B5Zj3pC8i2i6sFCi5mPFE&#10;T23NsFiARnwJpZyx9xkZBkIFbuPIon0DGX6MXOkBoaD8RApk21BtkCJMlgeY7R5pa66e2VVuskEG&#10;ZAiglhca5uX7hMHzQtjL/Q4zgsqtpyqAwWImVNeYj2XCXdpiVDZkTVbaNxFKuZgjEzz2I+KeV0CW&#10;yCNmU470URcmHBb21QQTcP3KICxQTdYXbCb1BMgQIBPeaXt6khLihj0tFEt6sj2ehiYn5z3NGDQE&#10;7ghaQBvzBgz+PFT0jBdql2BkhljmeKYCbXvH25PKzzBrLIqje5E4AXirtguC4LSyh6QEKlQcGJM1&#10;UOGOoI3EuxljuwKPprwd3G62VJ2xxXtRaTdp1dQhAwE7+JNUlwVt5FlLG4WHDShdsA1lro2BWExi&#10;F4n5ojS7XNzuVHwCDNCtgXLRhAYzMxgUAxRCJ7V1lVQx3QAKJprKkr7aFoYghj2Hap2riSqAw0cg&#10;RLeBTZuD3kChFWD192PepbI4XXJGwuwhMFkBO4UC82xZAL7SP6j5p62Cs+2u7pAVuMjzVbsdrjFr&#10;pgnaSmDVqTMuTGl1yNWfcVgrksG+zaJGfNYS3sLFS8cgjERzirT06xu99hqeVH3CI+amLCO95lZ+&#10;lhLE0xRZahwTsC1cdrZ04JI7DKg1aL6desmwg2jEhgdygfJ7VUvbB/7TsxJG6cVf6B1YuuwMq9Mq&#10;CP6UjNkcUqHxkoxb4sdTcUuIpBuCMADCDmpWW3W7ymNhEA7trKvxRCtlE32y3kmMgDkDyKoPU9So&#10;tNanYoZSbgSQZ4A8Ck4cUpO+jJO1bsDf9ShktspY5B3RJqlF0IHWAAzESRJHwKSvbRYNsqD+qSoD&#10;ywjvUGvKS7tbYrbjYB5/4rZOQuCcx1LjboKAuOqJw09zXl1CA2i4G0jDeI7UqrWT1Q6lhuo1ss4M&#10;W12xETxSqNEZLqyxf3PbbMozjA5I8zWVABNzY6kdCoi9/NRV7kDaQNzQAMgms37ntW1kN0yJByR3&#10;qkg3Eat2rZnqZm3zuIhZFA1Vi7tQXIZt3Q0Bgfg0CzeZRb2uqqc7WH3DwDWTqWG5AUJEuWXIFHQL&#10;/g8i7bRDFQpudY8MPFEDuiBVXrMhTcMQOTxzNAtMCpBUj/4rqBbvxWb+p96S2WWAPMfFFRLIuQ+9&#10;8KUtzEYzWNJ7SqxLEMDyfB8Chq6WkQW2e4G6eofaazZLkgE7jMfbIP5oaF+w+qR7KE2zMqDHcTQX&#10;s20Nve+0XMkjJHxRWVwJY7WQkhvjxQL17ebnE3QCM/5jxUsgdjaUhULQTmTBqWnUMplSEBhhMET3&#10;pa6qqbZ2k3FWdrDJam7K7n1bKoQumVGdpPPNU2EedUazJJCjkjsDUDadY9sEWuBjHznmDU7V4OZu&#10;MxVsFePtxMCg3b1tgbm9oDxBwoA5qkwnOLo9aCIt5gwC7SsMeTUrNseyYvAMVDeceKHYgvtYQmXK&#10;csfwaVU3ldX6Art9qj7R2NGrE5qdUhxQkhWCgt2Inj5qIFpGUe5tY4gZ3UhZtOovK9w7yxMjgLR7&#10;rs7BUQ7Y2knIUeaForHLahkher9KSZmM7Y7UNrrFXKqFlQx5BX8VBy+07SFxnPJrO10S9sJUERJ7&#10;nxNBtHuX6CtKXssu9bckuOJ7j5ojWugPeOICjdlvzUb1oMgKkk+2N0iaIhm7anYQBwWho+AKuhU5&#10;Owrbg9pbiSvJM/b+IqX8udq27btCE7RwxB4NSsFg23pVN0gzPPbdQrpUFEUGZwRmJ7TV0ApGbKuQ&#10;9x9RL+4VTu0diaLZUo5DXASVMSJmaCAN0raCqfuJPf4FF08e7EnnsOw7/ijjGwoZEjOxwWLW92Nt&#10;yTg+KtrYcNZghPbYAjgNuFRS2FubkX7hAk8kefxSr2HYPsVRgM5J3boPbxRSjQ5NNWhl1CXERGKG&#10;WE4Kk96r9qmQ6DbMAgwWinLzWpD3lhJOFE80ml4i24QMACMKJFBQDaYxb1JjVBWAZQuwHmfH4qVm&#10;3bd025O0swVe/k/NLkAi8XkGVZMZPxVkGPuIodlmYtiFUiiQtxTZiXtC2Gcld24KOYHY1aae27Wz&#10;7RIL/ujJ8jNV6i9aOwjpxJOYHg0fS6pi6MQGW229QW4PmKJFxSRn1REuBr5QBQFE8FmHciqvWaJE&#10;DODPRIg9j5q/FxmuOz3QwZ8pGer/AGHaopatQUZ1ntPAjzRUhMyjdFBUrMFRABgAxz+KzpXe+1rs&#10;ymDb7MvmTVjdsM1qPbLdXPcim9IrgDcpjKyeY8VNrFqLuIBLn221swgaXUk9Kmn00lsi5YtEwAxU&#10;kE55Ip6zp2VnU9RugOu8ghvgxzQvdu20ZrasdjAGZBWeTFSMbY2XC7GdMxuK6b1uWiFUHPQSMkDi&#10;gO9tLVi3/MDHYiS0HmmLTwQypC7jAYRM8mk9S6s6uFXMkGOofg1siqMkpcXZmCz3jd6mEkqCBtHO&#10;Knp0dXBUtvf7lB6So70Kxai4bYtiCScwdoq20sKGt+26M3YnjwKtgQtvkc01u6ht6hmQQSioTmeJ&#10;q/t6S97ji8hQbQpgztPO6Kr9HZT3VVntYXATEkczNPW5JuMQR19fnHE1mat2bHJKKimDVbc+0tpX&#10;6+plWJ2/NZ2OzkPcJIHbgRRtRfDW7P6mLJnAJJn7d9Q096zaZJ2lQ5ncYG8jJojJIUuWWvEB1ZE3&#10;burO4L5jse9C99XB+1rZEEpIPPk5ipETdA3bAxKgKIkkZIicRQJdVDpaRLebQYt1AL5q0gasY07W&#10;wbYt294+4AwOeZ7YooKykk/eQRgZ7Gq72ktXbq2l2Ar9oOSW5OKZfZuIQStvaQeCT4qJEGlu3Ddt&#10;71ClmKMxzINGY27pUfzBFsf/AHw5PyKHfureG86lV24LxiT2io2CqXL92yougwFIEqJxFEWNMVNt&#10;lRS7MwENkKo4/vWTqd+VDMcrgecEfkVjTBtrqLjM/ShQdCgzMz3o727oCEMsW23Fx0jq7AVTHxQp&#10;/JBWVjbhLYknsx8gUG8l1brXQd6sQcHLheJqwe8PczabYBuKnLeQRGIoT2em0BDWSDIAzPIAoeA1&#10;ErDdZ7ly4zi25YsrFfOO/ijnejoLJkKQQScEd5GOfAqapaNpYtNtVTO8yQW8jtSzlYtKRHO0hgx3&#10;do8UNhxh8s8wUu3U4ld4XkLmDzQ7lywfcKKdl0y3yPIqFy4lr3do2gDa45Y7uaImmF65DWW9pUnp&#10;56DUoFrkltCvbm3tG0wW53dpoPue4FdpDB1D7hz2YSKzZKzeRWJQy2cmRxNYu22LWPbYbWjpnJY1&#10;KLQ3cDD3mVFVTO2RG4/k0kz3XFski2hxCZmOwot0ut3axgSJBOJ4MHzXrtpf1FdQSpMATP5BoRsX&#10;zQrqbi2k/TeAygwyy6mYyRQ21RL2T7TXCslSDCn5J8UUunt2DbNw3PbILbZ6uwM+aUsOWt2drNbl&#10;GXa4G1R+RS2DJMhb9q7be57g6D7iSelfArKOJDl9j71YgoOndzIHBNC2W7ntMt1vsEAr3J89xTSl&#10;7asLasysJ3KOWBjNCCtxK5Bus1ppUrJYGOrz8V5/cfa9sFnQDcAekFuZNRbShuLStA3EE7QGHnzU&#10;Lzn21hDtQDqHAJGZoWUr+AiMLfvOo2uek+B4MUs1w3LxQvzCkhdoBHFBJFtLl1rpjELE4HcfIqWw&#10;X0uOLjlZ3JmG2rzmhbQaViyMxS2txjcYOVZYAZW/96WfUMpKXHIJBVVuee0Gmwu9G4UqcMWEE88+&#10;aGwGLj7rh3n7VwB2k/FWC00wlh3cvtQKxtjftAIUjuseKxZi8Fa9btm4gJGZDhcwfkVlrCAX0N5c&#10;hW3BfJol9gi3JcgjtAVWHwaDeroL7ctt0BtexbRGUzmer7mJ7EUNgyreJX2wTPtgk745ArANuzvZ&#10;brkIJFw8jd2FSa4VCIQm1crjMHuO4o4sFRZG6ECKgXa7NHMLxXns3A91kVgv7h+1vmKwi2lBYoGA&#10;XdLHIr2lt++4d2JkEdRIUrTVQS/gAQoaxvy7RJ4Ckcf0NMMHUKB+ouRjgNMwak9t5RCUy8bhkKBx&#10;S9lAvuBSubsRM/1qmhiaXoZWzBCt9oUi4N8lQxmhuzNbvICpVW/qD2jzTL2GBuPda2qlVg28sdvG&#10;D3rzJetm6xsrGwl02xIPg0DQW5CGossH2qhJkgMAG5HGK17VaTYA3tBtzfmAMGtn9q43s9DEW+GV&#10;vbXc3IHmk9VZNpWue11RtZEOIcRI8msGox2btHljBo5Tr/TnPurhrcyojBH5rTddb2XWSWEQJmus&#10;av03YNrv0/tTvI81ofq/pylWL/pscKef6H5NLg3uXJ3NJPdHqqZqdmQXUqXUd+wNStELLowgCIog&#10;RrbMo3RtxuxQUsONuxRMTMxj4rTZvUSC+yQ5WGU5Y8NNSw4tMw2BpnNS25dQNkiR81jIVlZsr2P+&#10;1WUQLCLKqohGzIzFOlrly5cCEFCcycxSwax1Nnc0MM968h2mBgHuPPiiYKRkuq+4sEFR28T3qR1S&#10;RbUCcGaygfqFyWDAdPefFYbYkNHaQDQthIm1tdrP3/uKztgIDJEHk1BeQIgjqB7Gse2wRHOdzkD8&#10;VVBphOvaGQjKwvx5qF22iXFBurclZMVN7jI1shMSFA5r12zfaWFk4+7A6agQg+rFsn3DJggHmD2i&#10;p2bymF3BWI6oHFSOnUqOolDkcHaaHcZQgU7YPAAnIqyBbabz1MHKT3yaesNCEsCrE7s/6VUe2d6r&#10;yfAE4/NPorEMTcLCDA7ULQcZMfGqfO1Btn8HNQSw6rO6ATkNwIodlAY+7kNJ42+KYY2VvSzhgRwT&#10;x4oS5Hr4uLBubDiYBwaQbdbRCBDb8nmi3LpTKKI3QCfFCXW3d9xucEDHAPirSYD2mbzqCc5C5I70&#10;uwfZtIIJyQOYPahFjuMhFLDJryFQ5LPuB7nmiSFNmx6NHt25W6A+0qoPI815D7bzDM0bmAxsqotF&#10;AqtuZTvJ2j/D5qzN37itwgsIVh48H4ooug5yG/bnbLjZklvzQr/tXbdvidpZWXAaKxav2iHYwXCw&#10;ADIx3pO7eI2pvDDbPwCfFS2XvikVZvBiwClcbZqIubTzkLRmtglGFvIJPMCk9+xh+lyJk9qMVY17&#10;52jpLE+aas64om/YCyZP48Gq5GB3RO8nvim7NtgWO/DKS39KhXPyObF1IDudh/ZWdQpdLVx1O4wO&#10;ICgUB4YCQFMBs4FO2Lqb+FZFXuciapMLv2UNq2nts9u4VM5UiaYd2OwEkoDnYIM1h7otXTmDJ/pH&#10;mlUVhK75t7t2TwaPcKZ59mV93YDn5jzVl6XYS8dzmQhgfJqtba4YnLM0SPmrPRXhtuOqkFF/oaqd&#10;06Lx1dtHQNBoF014obJKxJY5BJq6v2LJQIFIfbKhftK1p2k1d4Ps9x2W5G6MhafbXCxM7mtxskjn&#10;81klF/JphOC9D2sNq2ZIfbzBUDdHbHJmtM1mnBKt9oIMydxk8Ctg9Q1DhbjW7g5gqeIjmtFv6iZ3&#10;HcwHIGBRwhJ+wHkgn+xd1S2WBjaGPI8c1G1cvN36eRiYFLPqA9y0JDTxI4rMhp62UnBUYAinF7kC&#10;uqRclMGhSwDW2H25J/NeDI4gOV7QeTRCux7g2ldsT3FCQiotyAFO9uD2FRXZ1H2ojBB7V6y8Kr8Z&#10;OR4rF479zZyJqubLJFdr9VscYPANQuG37bnAYkBYHai2RcIAPUduM0sptl2KhiV/sKiZT6BXGA4B&#10;mJMjFRu7QckfbJijuQTIeScGKCwJLZgwOOJFMTEtGXZUtIDJaBwfNSZlIwZEDFQDdJO7AiTXluH9&#10;QQMxFQZEiqskvMYAAFYXcZU2icZ+Ky4D3QRgERPgiohydx3wFEAdzVl2Sa2pUHhYGAe4qIbB248T&#10;5oOzpBHiYqbXBGW3d6gDmgjJlQCTiTUWXezQMf6xWA5CgqDHmpT9pBjuM1QO5EHtgP0mc4zE15lA&#10;D5ypJkVly7Kdq21DGRnJqDJj7SMdQokFaJBZUEQcSSMRUcvuJYZrx5BUgCIjzQxAJ4bsKhVowRKC&#10;K8UYDI4j+orF3qYsQBRFYyckgeeKsNICcj7iYyKmyKbYyZ3DFe2DIbEgnFQc9IhYjgk1CmTROpRv&#10;EzH4FBY4w3evMrCcCBQhu28YqIoY2EnDZqB3d57/ANDUCN2a8HIRgCRPIqFnmUdMk15IXkjipKpj&#10;JxUd3JmoUR2w3IzxUyJC4yDFYZQQNtYHBiRVkPbVgjdkVIiVEmewihKQPzNGRiJgZFRlo8qsRtn5&#10;ieKIbUkjeJ8+IqAIBnqip+5tG0rJK9JnihdhqjNpdzCQZ/Nd3/hmXXV2CjAkkROecTXCUbKmAI7T&#10;zXbv4c3raaywOqSvSF4Brn+Rb+2dPw9f1WM+/fp6yWTTpDZfaY4jbCsPxFdO9O97U29sRAjauIK5&#10;BrlP05fQ2bQJKlR0qcQTkk12v01lZbQhtrJBP7j2kfNcXTqz3uodMa01h9Okt7d261oEFjElsGr/&#10;AEVnUXPf9tlcoioFfjaRJP5FUulK3bMvZQo8rHLLGAtdA9LK2yfdVkGwR26a6GKFyoxzfBVDQXxZ&#10;uTbJZ7YBZM/0Uf70vp9ELN1GAIUblG2N0RzW8eoam0LYKg9aA7UHVjA/IrX9TaUuVFoquwQDJ2r3&#10;Yx3PiqzYVH2Vim7qysGrZtKqNbXahD85jsKT0xCXQFDQrFSxExmTPnB5oF3S3gZDh1QDZt+0dxTu&#10;mL3CrXLjBbkkBTlTxBIrMa+kbr6chOjQi+zbDBgQfI/IpD1K/bLPIJx7ls2yFkxBJrbdAtp9EVUk&#10;GID7IDt2rVfWbFyxeugWw20QgJjP/sa1ZYVjTMuGd5CkvldOt8hmL+0rEsS33HNWux4LLDiF+IUD&#10;wPPNVy22dbiAhSygN5EnM0+pLLKW2LOu22sxweD/ALViSN7kFUXA9nYqGVyF5JbAOewrGlZ7pj7A&#10;twqROGYGM0V7qKo3KyOD7REYgf6GmdIptEnYoYndkQTjxRIpvgedAltAtom4XJ6hAKnED5p67qdl&#10;pVUDrGwhjgAUnZ1RbgzbYEFJwCRnPb8Vm9CWUWOoKJBxgnuPijERXJT6tCLzJca2yOoPBEj81jcj&#10;IbTs8lgu4CG6c8fFFd7XuPcS6SAxLACdxA/b8Cg2l1AQLZc8/exkgHM1kk+ToQXCLmx7quD0lS5M&#10;r9oC4/uaPq13m4QrAGAGIhvAA+Ko01EbJZmWdqkYBc1b6PVtcCxqI9sFQYwTxJmpxJclNtO0JPoX&#10;VgiEGJl9udp7fmkH0rMlsW0RSWggYmP3DzW1C5bIUFepXCKB9pnuKo9VpHCHeDCktC945We1ZMul&#10;/wC01YdU/bopdTbRlZ4EM5DSIMgYA8GkVt3ba3GXUZYw+xZkcg5p6+jOXm0EDhWG04lTPB5Ipb9J&#10;70WpLXXBz0jdxNZniN8MvAqNFfubh7hNkNIduSRmCpqm1+nSw3uNYWSoAXMNuPB+R4rpul0xW2ws&#10;C2WTBM4c/jsaob/pOqt3Lr3OkE9YADtIzu+AKw6qDtJGvS51zZqaat2Ry6MCkQ4bCk8gCrU+2Q62&#10;rYcgyW/cVFZ1WhZHd+h0G1lQZeT8d581DQ21uXt21oKmScYFXixytWTNlXLTPamwLm4Kbh62WCY2&#10;YyYHzVaiI7YZAqqS8qZJIxFbPes3lZbgUi48oT2mJn+lCvaK6fbY2xNzO2JIYdzWpab4Rj/qpfJR&#10;Xbz2SLc20ugAkW+oFTiPiBzVautTUai1uW0fYlrZUwoxlWJp/WaG3vtuu9MguW4JOMfAoNn296Mx&#10;QqrOoCrAJ4mD5qpJqhkZmYvO7IACqsdrLIKT3FPpfudUbCycM2eewjwTmaVvttPthtxthWEHYUUd&#10;89qrVuhbtprilGY8mTye9CpB7bNtRwJt+6ELYCgEszHmJ7GMVjLMpWHkbXnCwD4x3qiOqve0N6gj&#10;aVWCSxExNNHXWrpcW7ZAtBQzXMH4480+ORMS8TLvV3GlLzqFi3KFWJZ2+3j4pfUXXuXEUWxyORkK&#10;BBA+O9Vtz1O5d6GtMgtEmZjH58TRGvXd2435TZDlcbSx7Ux5EwftUGfUKpdF0wO4hAQYVQlYUE7k&#10;Cm4yqJAMRJiWPelxqLyQpUNdViu4DBUnFS11+wVza3W/ucHG0g8iOaFP9kaLFUfbaCKEdSN2e3aT&#10;4NdG+l0tlnfeG4M8jP3Z/NcuvWLj29rXDtdeS0SRz+a3n6Z17703qwtgquxSMBf9vitemkt6tmHX&#10;Qf2pUuTs+o0PuWNwVCyuMNlW+YFan6pZW2jszqxMkAmAB3Fbp/6x6cbYuIHDQpn9pI5I+K5n9Q+s&#10;W3uMocAKCXLLMLyCK6uqxQjC2ef0MsrnVM131fSo7ulldrpBLj8YEVQXrcxe4S5HA+2MZ+Ktm1aX&#10;2c77irHSgMMwI2zPxSGoa8U9hriMSx3uRzGTXCyOz0+FtUjTterD3Ht2ieAdpiRPYfFU2lu3gTus&#10;AGSVDvE7TW23gSWuBAjHcH38L33LWn+o6py1lSq7Glgzkbiw/wBq89rVUtzPS6CSkqOn6fS2x7Wx&#10;9oRAN3MMcyBT1i5p7qkW9zFy6NH247VyPQ6xrl+ygPSw+4sTn4jgE10P0f1VW3i41211DcRGSf8A&#10;etGk1Ce1Ix63SuO5m02NHdC7AegCZU9JB4FK2zsS6IKFV6lK7yQBOT5qxS9avpqfbMqW6lz1A0tq&#10;XF5i25zbkEgiIjG8RyK7cWcTlsyXV7Ae20WywYiN0mOZPApfTWQ11iqyJAY8hS2YEc0lZuNbUG5u&#10;2qx+0RCDmKZtN7MG24uW2YBQMmCeD4xTIu2ip2kza9FYBRRZkkAyWO0kf7gVZ2LOqtpLXEXYYGZJ&#10;DVrh9VVSxuKJAEeAgMhceaudJrQ6giAN4kEyMjvNdSDgcvJGfwbFpdRZ06e2WyrRmduOwq59N1Ie&#10;6CqbDugyJ5rSbN669m0WSGQQ+eP+Z70Y6tLfRuYHZHO3k1ohl2nPzafemdB1mvTINhYDTu7zWoPb&#10;NxbsS5JLbpkDacr/AEpMa5raIBf2sWbuDxQ11oKuqh2DNuAPRunODVzyqQrDpXjGrd5AXQw1yME/&#10;ahPwKrXuOybd+/rO9YgR2C/FWV5Pds2rewoHXGzqOaqNWmmt7t7vuw07s48Vly3XDN2CKbF7jqwt&#10;tbcqqswKsdvURmKS1HqHSWYmdpHT+5uwPkUtf1v8u4d90QTlplv+a0bVeuh77GAAG3dMgqQIrmZs&#10;scfcjuafSSyeuDfNF6kLl62mLYnaRyTVpduNcQbb6/p3PcIblxxNco9P9TKOBdu3DsU7oAOH+e9W&#10;Fz6gupZbcLUbibYHJjkkdhSYa1VyPn4x3wbB67rLLMFay6yADtOGPifEVrNh0drryIUEgK08Ctd9&#10;Q9RuXrVwBiQiqGLSAQedoqsuau8tqdqupbZCCOmuPrM7yTs6+k0v24Ui91GsayLLnc4DH7ukeRkU&#10;ifqPW3A7G5IJ2hSBuWM/d4/NVGp9QDWxaQExPuRJYbRx+K1y9on0/tMUhWt7SrjAzWX7s4VTN8NP&#10;Ca5R0AfUVybV5gAxiGI3SQMxtzTOg9WuXiyo0iQsuBgE8gjmua6fWNevOpb2S5hMHZI5K94Nbh6N&#10;aDxDrCK0AwN/+JQKfp9ROcuZA5tHjjF8G+X73trsO33AyllDYjyKjpvVG972AqGW2AnJEiRSet01&#10;9bbMEI3AIpwQ4+DVZomt2drm+N+5TC4iTySfNaJ5ZKa54MkMMXB/JfXrAtMVR1yDIGJJ+6lbtq5+&#10;oARsjdvXGBwoNU/qH1Ent3WRGHtOQODIJggGqUes73uMjgCWwMKVGRI7mgnqcafYzHosjV0bgl9w&#10;qFrm4gHkz1ntHxzV9Yu77YubGUZUFAIYgdwT2rm1nXuf5ZBK7l3jB5bn+3FXPpvqQYIDCiXZZxE9&#10;/wAEeaLF5GEPfYrP42c1aNgNqGuMbzOVaCXO1dpEkVaI14lWdSEQzHGTgY8VVhBtLC2UbeXZSdwx&#10;ng+KsgbS6hRdYss70GQymPPjxXWxZVJWcfJiceBgMg97ctvchB42yT4oT2pV/aPXb7MekyJMAdxU&#10;r2o3sFZLSK8YOWb/AA7qgdIWcK/uK4LKwXmf6ea099Iz0e09m3eNspcOVBPSZAPY/wBavPTXcWm2&#10;uv7RhdslJg5qttXb7Oyq21gDDRBGI6q818Lb2uwJlSF7n8UyP4uxUluVGwafWLgLeWWjb5mr62wv&#10;WmUW+tn+4NxtyTFc6Qi4lt9u1jcaZxkGAAa2nTai653tbiEIDLwh7/1rdgzM5up064o3Gzf07id6&#10;q7SInH5rbfS7wGxpRn3QIE1yNtY221cV4Jm2V7f28U56N61etLseCvG9YYYOcCt+HUxjONnK1Oil&#10;OLo7X6o3t7SwFwuAWJ8eMVrFm4FDsWWbMgx54iKTuesyjpb3lmwIO4bPIFJPrdMkJsYbiACfHet2&#10;XPFuzHi07SposNS6MzIibSFVu8mn9JoURbpLSTDtmSs8GtQW/dv3ibSlmYQTPYZ/0q/t343uGycf&#10;n8ilRmm7CyQaVXReXAhsuUSNohnX/wAsVpertXjeVFYnaszPE4g+a3B9eVD21UIXUMO/5Eeap1Vr&#10;rOWZSOngdVXmSkkkLwboXbFk0TWmlbYN2OCeSfFc5+uma9obwYQonqLQc84rqWvsO9m4d3Wo5YxA&#10;+K5f9dmdK8WTtBCiGjcAOR4yazThtZu00m5q2fjj/HRNRb9Um5ZVV3cL27YrgiiLyMojce/EV9Cf&#10;9QljT2tcpt3DCOyOvckcmvnqzqADaKgm2y5B/btpuL+w8v5PjV5efY8ykyIWFXusEg8VK8pJlypn&#10;btAxupJSpuPcRIXBB7H4Ipn+Z2OJLYB2HtHNORznJC73biyUXAJPFJ3FYuw3EKTJmj3HVrRb3IO4&#10;H8HnIrFjTm/d6NxLtuc8xPio3RTaZaek+mHUOg3ffiBniu//AEp9KWf0lC+6xk7SkwoHM+K1f6S9&#10;Be09gHYXLAKoEGeCTX1V9FfT1tmFoAQold2HKdoHeuTn1Dk2vSGaeDf/ABr9srvTPoNfYfdaOwMC&#10;HjGPHMzVh6l9A3CxDWvbhgSQnP5ic19H/T300W0ulshCYbYR+0n/AG+BW16v6XBQNcAvblKuqSii&#10;MUnGpOm5G2OOFbKPzi+o/o+w/wDLm5auMp3FXdWErxCx4NcH+ofpa7pHMKCobg8R+e9fpt9V/Slh&#10;NMyGxdUhj0IZhWMzjx35mvlD62+nltXbmnS26qx3ARMjgc8CtUMu2mrXoyz0igm1XJ8YNaZ22yCQ&#10;TBNMXNGqIxZxugEitg9QsW7F/bIMMQQKpWui3sXbkgwGE4NdiMrSMCSqytfUxaLFF2CZgdRoSrbW&#10;2EVcEFgPmp2+pAC4EztBHM1K/dKhOiD3VeQKchLEUtm2ysMgrMHO381NrW4s++WB6QPFZOnh2GSv&#10;3sSY57VlLZEC2hZjMMeRUsAki9DNdYExIAOJp5GY2xB+0ccYNVaMHcgwAvcDGKZFzdfDEsNqwo4z&#10;+KBjcb+Ru1bCvG+BzgxzWBsaFZlggzuERHEVBb9sXG6wYUggeaG19mRPdRCFAG7/AJoWh6kqqxi/&#10;dDAAyYX+xFKw6BPc6oeTGMNTIVXCsFYA9uZpo6MnJjc4AEHkihIot9FeQBcCi6Tnk9xMxRnRQbjW&#10;ioIMx8HvRL3p7m+gKWx0wc8fNKhE7ElTCgjloqWRw+UCeyCoctJXMk1E+1cbaGPHESCaZZQhAgRJ&#10;OfPg0F3BtFRPiFqWA4HrGmEjcFbpkkdqvtPpVFpHkgAwBzIpbQ2wYDBUXaCSM/kU5DDeHEKcIB47&#10;kUmY3HBVbD29KlpothZjqY5q5CAvm7G7bkjFUahG2pBEz28U1cZgqC6n6dkHaSfupavgckhoX5to&#10;Q4Zfc2w3TuAoFy5aAVSHXcGj2/8AOtcb1K4j3d3tq07gAJFQOtdm3ujA/sMeKeosxyzJvoJe1OwH&#10;YrMZgD48mkg0WtxBOdoI7TzU71tRcYl7m+ZJHBmln/cWcBs7AOOKGxiZO3dAS9bUOzDIM9xU/dc7&#10;S6rxx3JoDKChjfIXqAxFZFpG2OiE4AjsPzQNhqwl5TssqWCiTMePmKWvXHQMfEEHyKkqAkFiFDTg&#10;Uuw3XGliVCxPk0sLkFf1AuMvSFBWfAJFV9y8NpZypYnMdxR7zzb3KMSQZyAarWcFFAAxP9JolEO6&#10;F5G1ogZwPFPaLnpYggwY71VhDjMEnAq+0AZPtT/xz3osnCAxpuSpG/8A01pw9wMF3TnJ8V270DSi&#10;yoaQGWQnhe8Y5muW+g2mm2GCsIB8fgV1DSW7iWlx7TbA0AyFbzXntSt0j3HivxVteh7V3G9trSbQ&#10;N5YbTt3Z4qhfWWiYuq6sxICHIUziiepsyEtcthjG1eqZj91Uq3N4VXaZH55p2lx9Imvz03/B0f0z&#10;VqbpC7QbqhTujt4rp+jdSqM4Qe0FIByCVEZFfPXpNwIqJtIIPPLY71vWi1+q06LDOklt7EzvXkV7&#10;3x6+yrPnurUck7umdUv7brBhbbIPVwRPMDmlgLdq1vIO2CNrckKJmtQ9O9Uv6hbaMAjMpa2xBLSO&#10;1Wev1Ygj3M4JIGEIwwn5rF5vyS2bI8M6/hNG1LdVop9dqwfcexjAUscrtbJgdhWkep3zetiWXo3b&#10;pA+6fFXmquIhupsDc7jO1SAO1c29S9RuM83UKtEERjGBXi3y+T1Up/bg7NP9Z1F0vfgFQvTtU/1N&#10;aB6ldD3Qd0dMRxFbRqrxK5dl3HIieK1m9Dsg2nrkzFdHAqo8hqf9yTdlKyAfeCI47Bqw1slgwckE&#10;Sf6U643oHuJAJxPaKFeCEMdpPBO3nFa7MyhSF3uWw7yo6oq89J0j9BKNCt1f14qjt2A8hg0Mf6Cu&#10;g+i2/bChekyMn9wpWeVRpDMWNTaOiej6K0C0PdBUAXfBjsK3rRICFYW3Q7DhsiBVB6G22Q24ufuY&#10;iBnjFbfdLWNPp1a5tZCVMZk9wa5Mmez0kFGBrPq997qXdpd4ERtEwBzFc31zfzatF3gdRHPgCa6B&#10;6pcQ3Ve3ghSjmdrfkTXN9frjZuuq2tirzMbmjua16bA5M5Wv1Li2m+DXrikAq7YnCActTuh9H1Gq&#10;DNGS42R2+KsfT9GdVc2SNuHYkd+a736J9P6OzpS9yy7TdBhCDtjsa6S0m7hHnnqW5pRa59s+fb/0&#10;/etiSPyFJzFaR6lpXsEt7bTu7+TX2tqNC1yyltdMblvft3FYmR2NcG+rPR0Vrw9h1hgonlCaW8Lx&#10;3fNDMsuYp5F1zSOEWH2O+GIPzMGuh+gX7gvWz7YJbqwcCcRWlW9GwYgQrhyJ5mK6H9NbbbtA2xbx&#10;PE1qx5ZdXwYpYVPn/wCT7T/gJaPqGs02kvAqJ3T+D01+i766xp1AVse0WXZ/aPg1+af8IvXV0HqW&#10;n1CFQvRmMQ3BHg19pXfqa06AJcCm3jav2wfnua9H4up3+jLCM3klJ917Lj6i9YtogYB3R1lVJmSO&#10;B8zXxT/G70TT6ywl+yDv2HpPJM96+lNdqVZVvDUH2zDgEchsVyj65+mdX6hasp71pgCbgEEMgIja&#10;Y4mud9Ra/TaXBNzmkdnReMnqpwhCDnJtdHwjZ9EVXUKZ3f8A0bZ7mt30AtraCtZ3hASD3nxW4+vf&#10;w99Q0lpwkc/tOf6iueIz6UB3gXLa4yCsHGB5rxOg8lhz1PHkUkem1fiZ6S4zxONo6DotXb9oF2jc&#10;FLA8qZ7Eea2G3rLLKxYBpWCzZH9uxrkiesrYABcbmPPn/gVbab18X42ud0bTIADRya9RgzOS7Z5f&#10;UYqd7kdlTR29UWIscsNyDMgcGaJrvpe66Jda0AN/3DIA7AgVc/RdnT2bdp7d1mRhIVRho5g+K6Bq&#10;bpNl7pFphuBC94PlfNVLSvKm30a9JkhtT4s+Q/q30V9K924yANPTmMHGa4V6xrAsDgnsDj5zX2d9&#10;benWdYmrc2kQhTAXAAX9xHea+L/qvR+3rNSqqYCgyfnstYYYHjkL1maM2kamfUrq3RtJMYIBg1u/&#10;03646XRtuPtmIJnmuYaiwVcbR2ma3L6a0FxzaVjvlhETNa4ZZJp2cbNjXaXKPtH6C+pC9g2W0xdT&#10;kxjINfROjZVtrlQ5UwW42eAK+ZPoH03Z7CXLrqCSgavpL021OltBFeW/7c5AIyAK7ulyPIuSJ7m7&#10;7Rq/1YbTrC2khlHGQcxFfN/1Z6CF924LKlmYglTnHaOwr6J+odUBauq4VgLgBj4yB/lXD/Wb9ovc&#10;LBXQvwGI58GlavFFxsdBqVRZq3oHotm0Fu7gHeIEFlJ7ia7t6B6XYs2bdli29SGJHyOBXJvStdb9&#10;xBcbazmFCHpEH/euuei+ordKWgoKswJfbghTxWbSJb1aHTxxipL9cHZ/p/Q2VK2nXazg7WbMFf2j&#10;zW1+1avM6i2HCqZyTt7d881oXoGqJcFEZiruf/iIHfwTW76PV2xbtpavFyuLomQZPxzXoIJJM5E0&#10;4u/2R1n00dZZtCCoAWWFcx9e/hPp71pnGlCiSLbAgkE/4gO1fRukNuHYW3lkncGmZqh9VdRbgoUD&#10;qAdohSUMiKxZtLGadj8P5yt8M+Dvqr6M1GhJ32yqAMYmSG4ERzXNdRrGs6eRcJIWFE5YfFfYn12y&#10;+zqrW7YqZDxub3GyY+CMV8S/VWmOnvlbYgEFjtP9Vrjz0f2qqXB0oZtnD5bKz1H6rm4odSCiQzT5&#10;qw9J+syxLG8yyRDKZJI7CuHeplghAuGS0map9JrSLo3OYUwYp61bi0jj5/uzU3Gu/Z+jH0Z/FfVa&#10;PUbH2ssKQGGR5zXbF+r11to3LSYUkXBEiD3WP8pr4C+ltbe1i2muW2wQiQCZ7dQr6J9A9QFj0/ab&#10;jhre3P2jdPxW7SaqTTVlY72Jp/ybV67cubHDbwrNt2uYCqTXzt9Z+mF7l0ibi7v2rCmBmuqes+qF&#10;CI1LkAkhmWcHEGa576nqrTowW6YViOsbQw+KRq03GRtjTh3ycSf0R3eVUMJyDggVffTv0/Y91Pdt&#10;+2zNsBOatnuql1kRQ0tBYcEGugej6C0LYuBFO08kQYjP5rlqKuK+ReTDtV9mwfT309e1dwWUHtOG&#10;mRkV9u/w8/gl6Xb0mnuXLCtdP3Oxj5gVwz+HumT37V1rcXB0yRiBxX3d6RrdMbCoECpCuAhzuYTX&#10;cwaWOSKdGPLFy/ufHYzoP4U+i7F32NOHImFTia1z6m/hH9MlLqXNDZbExs4PnEV1/SaxG2CRtZQs&#10;R3qq9f1BYWg6qNkg5yZ5AFa14rE1biZYxSkj4N/iL/BXSnTai96X+hsG8/u/oPIr5TQaz0/UJZuJ&#10;tI6gLnBPkTX6S/Ulyybcbihbcwn7Qxxtr4l/i16VpkutfRSwtAFwc8+PNec8j45adpxs7+lktnLb&#10;E9J9WrtKuoc4lQ/2x3HxQ/VPr7RWV227ry6xuJypHnyK+fvVfUiihColFj3BjHIiuca76hu2b33K&#10;Qx3BmzkfFbdBr2oxTfQrUY8cVxF8+z6n0v1KsAe677yDAIO2OIroen9as3diEHYVJbf1AE9hXxdo&#10;vqw3GbiYBLcEE9q7F6B6rf1QUm4N9pcBeB3gTzW6OqjO+DnwzKMlFU1/HJ1nW6+z7V2LvCMSexYc&#10;D8Vxr6k33ih3kptkVuumubmZGQhmQEM/ctya1r1dtqXkvoWh+Bwe3NI1KuKo1wbd+j5+9X9MvpvZ&#10;iuJ+7P4EVR6X0C9qLqg3OuJJjzXa/wD0Q6wv1ABSJAyG+ATW9fTH0zZuLMCIJhoUgLj4mubkxNrl&#10;WDOF92c++kfo3UOisllm6gQTgR4IrtGh+mrFhLYs6LaJy54PxXSvQ9PY01i7sshptwdognxk1gem&#10;2T7oN1dz9dskzEDg9ua3YNH7YqEEo04dspNL9P6e7be6tlRJMsvK4421rFz0pkOpItMVWCxLQR8j&#10;8VvOq0dxbQLqLbA4cMCr1XXlQhG2hhglJ5HkmtU4JIbixpXwaJaVkKhCSpB5yZ81Ra/1e3aUuMsA&#10;QGI65FW/1iS1uUItlQQOxEZJFcb9U1up3ZacTn5rnTzNMfiipTcdvRaesfUSoGvb5LIAY5k8zVN6&#10;J9ZajSwoiG5ByB8xXL/WPUrruzMYk4XxFJ6LXo5ZtwU/bk8ikvNb/LkHK1apLg+hF9dtPbQ7N7b2&#10;6gImkfU9atwYRvt3EyIBbFcz0OouOLABJiQRxtFbHptXNq4ouCGXBZJmO1FkyOaoc5/iaT6votUb&#10;9xAwKwF+M9prU7+jfeiEdWRFdcv6VLt69kEssxxkeatvR/pO3ai9e+1xMeKyShJ2KhzJ17OH2fRL&#10;5E7QI5FTGgu2kLq4acH4Ndp9Q9Hs2pZWlWUx0wTWoaj0hQlwojSI6JmPk1axSpWiSy7O0appbHt3&#10;fdIhAIJHM11v0RSLa2jxOCT581oaadlZkaF8xitp9KuXFP6SkiILExFUvwbYeJb31RslzT3E2CQY&#10;lgWFaf616hd27dwnIJHJBq19S9RuFpWHWNscAVz71bUJNtQId5kntFH/AFMuKReXTcPk1q7qv1H3&#10;OwMYPNeGrYBYYkoQy1VXbbIxBfE1O1cBZGEkHpMcigbsqLpUXy69HfeH5XJPaautH6a2tKKBuBxA&#10;qg9M0il0lpWTkZr6B+ntDa02kBWxtLiRJgyKU43JKKLjGk3Zz4/TqoCq2WlW3SMsaX1Ggh8faT+d&#10;v5rtev8A5bbYcgoYIzgwB3jsa1r1b0dLqm7bWHYABFEL8MaZj0r9sFz2pnJLtsqLqk9KnkR/aKpN&#10;TfgiYYkbQKutbbCveVizlDB+a165fCagJEkiYOYqmv0MXSaK/CFdsBiYzmRQVvLu6uoKDTDuS7yw&#10;EHkf60sqvCqI5nAzQ0hg0bkoImSODmKZRy4RCYIOKTPubrbK07xIEc0wgaRDgL3zMGr9C3djohiA&#10;ysZ5ei+yj7TmOw7GPNBtXAv7iHB8Yo9suru5BgZkcZqkH6G7Juu4ASVIlu8eKywR9/7NrTHavWzA&#10;HdjkLNRdxukIFnGc7W4ogXArtQAj3NttjImOQBVc0m2xlSp4k03qXtg3FDMWYjIxNSsKrKtpgA26&#10;B8VcgV2E0qWg1kXATkHb4P5q8hlnayoOCDBNJWUdWDIOCPxApq9ctXjd3KCB1Fj5+BVKx+JpJiF9&#10;Atu6ARJM7u5Jqqj5t/2NWOrugG0VbJGRHNJfzR/xW6FzBlGzp2rRrhtkflt2CaQt3wWZTbG0STHk&#10;0y3uXbINtoKkwsSaSvkvY5VmLfginNHkJO/ZLThlBVSGKg/b3ntQnZiBtDBgpAjBz5rN6yw3LBUJ&#10;0lSYwe80p7m3baVxJMPP2gUDZcR5GN29a3qypG0tyMVlby7dpBXrIH9O9Jam68E7jK4WKJYuW1uM&#10;RdJDDGJOfil7wlVktxLFd6mOGIMhqndZokPIwDAytes3GYFN/R/x3o4tMiht52gnIPM9zVJ8h+iz&#10;XWMlpVFnkZ80TUpp2VoyIEZ89qrrSEMbuwFQe7VgbltMBDB3gg+DxTzN953QN0AAUrAJnB71lvc2&#10;WokKJE4EnxURduWnC9IAgbeZpf8AmEQKVQ+5JODIgULHozadbb3S7swBEMvM/in7LuAqC6uJO5ln&#10;FUruTc9xS6lYaexJqxs3dm5UaWiZbqCzVoppMYurBaGLO0En47RWLZX3FDhccEnufNDue0Auy9lY&#10;6TncT2McVO2ZZyVEMQI5IorK2WHS4QyyEhSc8k0DVO/u75gL/j7TQ79wBUIVZLyD/wA0FbdwNiWZ&#10;xnuI+KtMFplzpwpYXbYUKBBjksfNWeo0yozy0bhhWGWPxVRpdyiVtiCoAnkxV4uoU7WYEMACGOSY&#10;7Amrg+y1ZU61EtXQdnSVUttzFJN7aG25xDEwwmaYvSWLHqksVjETzNI3gqhyyl1iFDSCAeKp8Mik&#10;NoVkm4UG0cd1B70X2gzZDRBAA4FI2jbi2xRAGXqmIEU8t1HEgbUkKvzFWicsZXKIDO6fx/SKImmU&#10;BnERxMyzeRUrWnS7tJA6kgR8eKNb0tot0BlbYYc8D+lGooxzu+Cz0lj3PauModQZUxBAPnzVhe0i&#10;O4LWcAlQ5MAGktCzkCzdYkY2uuMmr287gi3uzBlR9pjv8mieRRi+eh0VymKLZMEGHI+1gNpU+as7&#10;dr2LToqjid3M+f60G6SsJ7crtBUd5844rDapSnSrNEAquIPcfNc7DKObIueBWVST4RnUJaUO3vOU&#10;JCAcNkVr2otXLV17QDypDTzKkcGKu9ffDm+hHWApVedsfilbmoNt0I2uGE7CPtYfuxXWlSVCMbba&#10;NYb05RcfdZIYrufjvxkUkbDEQHyCcDEDzNbGupKyu1d8k4Mj8gVIC49xDIynVt5GeSKztI0zxtNc&#10;mv8As2zbRwzqeIKzIqw0yL7hXbsULMHyKYu23N0h7hI/bIhWFSRFRU3AtBOe+aB0CouwRVm9sBj7&#10;W+RODFZVCwu7CJQD72iTPYGiLgGbZgng548UdGUy3sid37iCCf8AihtDndFdeX7XaQDw0AiRzEVC&#10;0j27odbEWnOWiQ00/aRbLn3Em3tMrMglvFCsaVLl0bSwCCSCemPFEmJYtetXLxuFnO0MNggD7fJF&#10;CZ0dV2P1SZDCJH/iadu6fYlxGHUQGk8hDz/WlGa0iWkGMYQ8mr3AUBtbrftDu4gz4Pb81O2HtsJu&#10;sEDZRcZPmi3LZuNbRSkqY+3/AE/FHvZ67itcMQ23ExUsraL3Wt29wWWXkAiYNe/lxtEA7jk7QNop&#10;hbVu062+v9RIaDyeRNZCom9FIYSCDx/Q0LDXfQCyjKrQXYZCtEkGvLbCEKWAc56hJarC9qVN0gqq&#10;TJ2gkzHcVBhbTDA3AFkBeTOaBoONIwLRjNkKzLID9vx8UsdMNoZ+4nY2ePxVjavC/emOV/dgp8A0&#10;M3m9u27qycqSPHarQXBR3rKXgTtfZnZsWM+JpqzbLPbhlcMJg42wOSafa89v3EXaWQSCTIzQRfEq&#10;XkNuwkA5OM0xAyQC2jE7vcCCDbaMllrP8pclVbhjBE/2plXvSUKqNnSxGD1UIXGbeIwRAjylQVsV&#10;ktLp2srcDDcWBOMxHNQsrauKyMhCxuDkkEkfFWK3ixQL0hSAu3kzWbTLbvXGKllD7ZJzJFVQe1cC&#10;hRnF10UFQgIBaGmgLauEuye1hYbkfnNWICtZUi2HVDzwRBnHkVLVMu9HG4rIlXxP9RU2kcYsS0oS&#10;5vI2ll4BlWjz8Co2NpsTbZi7NswOKsHQK+8KFuAtEtuivI4TaV0xKKQIBwT5mi2iZwpoTTTWrWzo&#10;J2yGkzFOWN+0rt22xMEd5+aJpLZU3iU3beTwAD2FYsACwAGJVmJ2kyJHFQpcPoybkJLWwoHB3Yik&#10;bYY3b1tVDC4Q0kERVvqrF0X2g22BK9so0VX3bR955u7FEY8CpN2NlOkR3qwYqhR1IU5mRUnfZaD3&#10;HYBrm0YBoi6e1st7OJMOeRmp29E1tr2OhXnGQD5ihiKdvlAkTY6LG9yckvBB81E+5bcqqDIYyB27&#10;0aw77GAs22LNCMRABNMNYLqLrqbhHSQggD8UaJtv2wGnUswZbW4pABLTuHOYplbGne5dLdBndB5P&#10;xNZNi2hdfZ6UA3EmCxNEB93cxtqGC4nOD8UVF8qiCO3vNJIKKeBMz2mjC4Hty+5FURxO49gamovK&#10;LWxGlQAZbC+Y+ahdW3nqLF5bNHGIvJGxvTIXAedgxG45mm9Eh7Lu2Sd0HvjApLRaViqgqcGVMcfL&#10;VY2mFw+3tJIO83EwNvzTErK6QW1EIWQbi20P+6RTjGLt+4EQFgMgkho8/isoYWNhW6rdO1gZn/ml&#10;XuhUJK3YBCuqpE7uwmrjjp3YqWTijFhLYZxsIuMJlc4/rijulm97CMNltMnuTu7Ui95rZQ7WVN0L&#10;5kiJp+xYVXPshlchQYO5WPckHxTpcCk2wI01yLkks7LCxyQPM8GrHRILqTsdXVSoZuT2qf8AOXyH&#10;QFyig9gRnualpC3tG2UkucQe/ilObHxhbQ7o0VlEOABn3AMNGDk96tbaNZMNbZUcTzG4jye5NYsX&#10;HPssQqIBtReVYDvHmrS0NKjJaVuCxySWmlR+Q/tQTZSl1tG2U3e4/V0nie7ClT7XuIBdVmjcZyXY&#10;96dAcGG2MULKQcFhS+oS3asI5Gza02SchaLgzzXwkLMhkm2QjoknMnp7UNGVmAGnzG4e4eXPeKat&#10;Kd7p7Z9v/uBgeGPO4n/SkdXe9wy2oHGQPtAGcbeaKwehy4HQsC6zG73DwHHKmgreCwCSNySYXkg1&#10;CybjKlw2g1tpZYwYjIisNq5tKtxkkKDC/dtPmrRLJB0X3LiB9twZIAj+x8Uylwqtoe6WtkbgFWJN&#10;Bm0qsBdCIpUqRBgnuKjdubSyKAAhJDD7mI7CiX8F2PXLiQgKN1MRIwFJ7/mrBFIZxeL7gAXNsDdj&#10;yKT0Op3i6W7Ab1bIGeT81YXrqXGT9LbLbVYHqjyTQyQ+JNvbVXY3AAzBlkZHzFKG3uN6WG0tv3T1&#10;g05ZVlAbYARwqLuI+TPmgXbyWrYuiA+7qMf8+aCgkn8lRq79sG+2xgHUFmfgwePz8VC9b3ugQKox&#10;kQD+PzVoUVDddLa3N8blAmJyMVTXylwQ9tRkmVyQeJAoWW5fsg1xYu3fb2uCQjNgx4NYBbbbHsgK&#10;TLe0ccd/NHV1TTe3t+W3jqJ4/qDWRp1tq9wqnTMxIE8YiqspUyF2wxtN7YB3urAd84j+1D92yb11&#10;RaAQAZXElcQPmvPYs7LQt7lG0yQchj2FC1V0AYYru2rIE8YhqlhqJKLv/bZQAxB+6Y/NSe6zI021&#10;Kt3XDCMH8zQ9RbsoV3MZLQu0bjIrNq3uuXDuFnYCrhj1Qft/rQjVH9ijakK9yba3EUSQcH+hHJ+K&#10;kX95HW3YaFElmMyD58VNA1y3tJLgE7XICkEePmoWrl82kDK7AyCT28VGiNfsE14XHcH3IgKm3AB/&#10;xUddtlLtss7bvu9sxJHwalfsoltC9q6yqpXcpMhjwPkVNZF6ylyGLrC9H7RSmitjrsQ94W7EBukN&#10;yMsAewNQN6bi20vpLpLMc8URtQ1kksoh32woCwR3INIsrDpLK7LJhRn+tAxclKPbMkKVB/cjk9Ky&#10;X/8AY0V2W4itLrc2lQBER8VG/wBFyAVDDBM9DEjt8il96ogZn2BWADETJNCRT+TxtC1qINvcGSJP&#10;7o54xUxfW01u4sqvHMsT8AUmb1j9dVOF/cSxme4qN57KWQ/uLvgrKGQT5mo3QcFfss7qe2dxa0xY&#10;SBc8N+O9SujWCfcYKr4gZIB7if8AOlmu2nNolk3KgHkSfz3FZuAqLpYMbkALvzluYpLfJop0Lj3V&#10;tqv8x0KrL0qpP4PxQGtXAwuMQVCgIzHJA5xTD6e1aFu4JAU7SoXbvJ5/NI27JQswc2gTEFScjtV7&#10;hSTsYeyqjUD2lVrhGSZE07aYv/L+4pXYCjrMiTSiqplBDS20M3YnMxUrSXOtDtbpJLTkEfFOg2Bf&#10;I9p0CEEWGRBKttGMdzQ2FtLbK9xSjngHkjggivWr90BQ7tvZdpVBkzxNSbZ7S/pK04kiQD8RTQ+D&#10;zadLqoi7RvH3bdxJPz2FeC7RcWQwThwxIJGM/FC1Kq6WQttFBcwfkDg/NQX35gsrJI2soG8UDQN1&#10;6D27rQQs2yUhTyfmKUFtWBtok9e5IPFGvXjeZE2FUQxJOSO8xXtlsoqWS22YYMT0Cf8ASkyVlKRT&#10;Pobd25uce0Q0bpJK/Nab6laPtnp3Ww5JKDzia6aunk3D/LNsIaFYyGita1dktZIBAtQqHb2NYHcJ&#10;nb0eeM4NXTOPa/QK0oQWZRIYeBVCibG4aTAWa6X6lp7Y9yJI3bVKiSB+a57q1KXGjjzTsU91noYS&#10;WyItDW1ZVUmW5+TUVW5NvG0nPMnFZSXDEo8JP7uJoQcOqndknG7HFNsNJBwVLFj0Mx8YNZYW9yAo&#10;UOdvyaCzMiiVDDmJx/Si3GzZIdWHJk5FSyqJqpKhwZdfvYnj4oiu0PlSAIn/AA0ABN111MKP6T+a&#10;kBJ/UTnGDNSgWzyuu1yxGODUTf8AcUbZdfHyKizALG1VEwMTxWbTXDChUjncMQKssy13dm2BJ7Hl&#10;TTIN5Cdz9ZXq7ilkRzLrmW2s3g0RLTSxCTGAfioWmwF1RDlCFHJUf8UuqOSVW1GJBNN+wb1xA6wQ&#10;DCzzFJkPB6GIJP5Aq0FFjVpzcAgdtoaSCDRU6rZJOFJBHEUrtVFIBkdsVFSSJW3uWSDIwCKphWPq&#10;julvYgC7sznAoplwbntrJIURz+aVNlyhZlUTkhTR4YrbJEFRhRQMKL/RK+mxj1lrZHYd6VV9xRbq&#10;EEg4Agmmw1tFW2peCZg+ag6WyTcJcGCBiJioRiRUHcxVQIjcBInxU0YEs7XJCjbBWaKLigXXXIIE&#10;J2Nea2zWkKwAX3E8/wBDVcgOIMacKSstHmJIFZ0+qdJRW2hQRgZashmmULJnC8oRQmYBCrSGYcL3&#10;+aNAsZW7AUwOepQKmrXAvTaWMNnkCq8IsF1RhnYz/wDFFKKUZg7ELEluTFWWid62VO9SLgYdWY20&#10;pdsv4GADA7imL7g/aBHb5oFxSVxMbCSPBq7Koyt4BocSqiccwaYsXUG2ciIGcikA7+4n6cFlj4MV&#10;lr52k7RPc8VLsGQ2H933QXyRIBGIpizaDA9AZU5K96S0zhX6GhwZAYStMe81v3XhpkwABtq6ZETe&#10;4u8rs6SIJ8f1oK6gFGEKADGfPmoteMkmT2JB8/FCtLB3FZSe3ap0Rv8AQA9CqGZSFPERNO6a8Qq7&#10;FBEyVJ5pZ3VyHbqUPJUUIOr3mcqQDkHgirJaNkTUMoNwJsVmCxNO2fVktWyrXYnIGD1dq05bxlgG&#10;3AGZPeopc33Lw2qSuY8Gq22D0bFrdWhtrLHdtO6PB81r99QmzYiwQDnk0O7qArsHfaCB2maCVcWm&#10;xKlh+RR9KgFBXbG1uqnuAOg8HiDS7L7bIQvAliO9Zue2s7cnjae0/NYaU2gwW46TQ0MIE42nrKkt&#10;NAV8uTckQCVp9F2s+xlMJkUgbSRMmcdNRFphAyoFxJnsOBRmut75gAiJiliZbDEEcmvLeiYHaqaC&#10;TGdxNxWGAVx5pU7sw0jiBUQQsSBJ896LG4bRIjMihqiXZJ1YBCluG79sd6wVWJXO7Ijg/FDVCwJj&#10;K4MtUN25SFSOoEyeKJFGHgwWEKDGfFQBUM5jDGFNTWWJG7pNDZ12wwMTRIoEFIyeI4HNSeSFOCoz&#10;HBqVwoiSoicBT2HmsI8DaVBzOatFELrbXB+3dFQCqcA9zJrK3CTjsTAqaktJVYxkCrFtckVBJbfw&#10;vivAKrYEADJ5mvEt+7xEmsB4QgwIGBHNQlIzK3NueKwUba0ic5rG59yliBiKm1wjInFUFSAyGyVg&#10;VEOBHSKNPEmAcQcihliF2lcA8iiTJtMOg+fImsFoBntXmXawJMyMVFnIlJqw1aMEfMmvXTg8wIxX&#10;m2nvECPzUlDg9ojjzVEswwLMB8TNBUviOCaKXkEkwZ7cCoAsODE+RVkIlt5/zzRCQTJHIxUNwEYx&#10;WSwPf8VC6MBSAJFeYNt/NeZu3GeaJvlYJxVEoEpJVv8AKvNzwaxM43QJoiv19LYiM1ZVA1cgGamr&#10;QOTUUDj+nAqe4RxPfBj+lRkIFoLGWzUjcPtgSOagSc5g/NS3AwSIMDtiqIFglVNdl/h/qLtrVaOW&#10;lF+JieK4ySXk7RXYvoG5bGq0Tuo2BoOf7Vg1/wD6TOp4hf8A3Ti59o+6fpFRa01kld7MC7bmyM4x&#10;5rrvpfqSW0Auhhdt25JBwTOP61xP6be1dRCVy0jHYjM1uuj1Li4ttrrFpg7hgBRyTXAwZUj6RqNK&#10;23L0dn0rlwF3KxJlRb4E9z4NbPZ1D7YN1mk4LGRHia5N6bfYNashyA20kghQR3C1ulq/bDIGubFI&#10;Oc7RHx5rZDLfKMM8NHRdHc/mAt65fZglld/YeIp27bX21FssjG3O/wC7cOwaK130nUO9xUC5YKu9&#10;sIIHjyK2r2S6OEI3Fx9wz/StEXaMjVM1XWW7bFE9pQbjbtxc8rgz5rNpXQlldFgeNqyMRV96n6Tf&#10;2m4LKFV2klW60PGAO9VSWLj3DbYFiJa4hEdQ71mlFpjVkv2dV9EZNRYIChWEsrBekxWu/U63RqFe&#10;8oZpBMir70nUogS2VdAUAVThUHeqz1mxcuXFUEt0QGucMTW3JzhQjFJKZRaLSQ593TqzTOwAlgK2&#10;JbSWrQNnbvUlc/cAfIqvs2WW3bDXCjBpc8mB2o1ksbiBDkD7vINZUuDRJ2+ya2Eub1ZmEQ77s5j4&#10;oVnTm5sUv0hDBbIJPYfJrFm29tGZU3rMu4xPzNMWtObDIz7GtqdwUYwftO48xUYW79nrena3etFE&#10;W287E/pzHkikgjIzLa2MyvLO33MTxM1ZX7iFyWBBiUKiiajTe6z3GUhyojghvnHBoJDIs1q7pbil&#10;b26ywAAYosDdMkZoY9zTs9xb7e3ugFQIGOY5NbVpvShcQs6M1thOw9OV+KqdVpm3MbSyFBBSMY4i&#10;s+SFcmnFlUuCvS4LgU2rigqwJSJBg5Ap0hCrEKqb3JcDIg0iES5d4koAzxzB5q5tWgCxGLVwCCOo&#10;sBQwaYeTgYayqWNrssggyBwfk0K6WF1xO58M5npJAxjxVtpyjWmQ24PAxnHmkL9u9CglCAY2gQD8&#10;zTZqkZ8crlyUDaKyq3LjTviQQZENjpiYpQen3rPSUNsWxx/hLYn5q/saa9gbIBG4bT1ATyPnxUL+&#10;nZncku4aZEklCayPHZujm/ZX2fZYunUcTuOAxX8Z/Bo/vo6Kxi0QCobn8h6cfT33Zi9rcqwSSVBJ&#10;jvFDtaYlWuJYcqsDiZHeB8UDwX6GR1CX/I1q5pRdVGV0PVuEHmRmmh6Ytr3WDBSOn7uCeTFbFpNG&#10;otsUsoRv3i5ER8QaO2mR22hQz7uozjHmaOGmSFz1V8JlRY0bNuDOsEEkgzAApu1oyRZZbm0/mMDw&#10;Km9722tBLZPV9oyDHk16/qULuFhLgBYE5nORTlBIS5yZQeqemqbrbnchcgxBUxgGO1a8+kYKq7QD&#10;0zj7O4rc9RdlNrm3DyIXJz5qluOYYi8NpAUry2Dz8ismWEbN+DLLakU9/SbDePto9zglSSwHJmMU&#10;rb9PslBauErl9yGZUHk1aMjg9DhE3AC4e85ggeaMt7c1seyAR0e4TkMOBmk/biP+5I13SaC0Eui0&#10;rFmYIDu2SvImvXdJCurMLhCktP8AjnC4q7RAbqo7WQSCSVzE4j80pese2rWhsfYRBOCCe80Lgh0c&#10;jZUXbCXFj3GdOZJ3LPeaE+q3h2W2Si5cERJPePirK68s2y4pLGWiqfXNctSnu7HuNAaPu/IpL4Y/&#10;tDVrU2HZdgubmgbmbIVaG1zUNb1JVpYEBAWxE5H5NVSOqIHCZZxuJMSAYpy8lk+85YCLgJE4cjOB&#10;4q4yAcC0LXEa1tuPIXYQe5jMf803Zu6hFa0tpogPuuHaDPlhVJYuW7zLcGFEbnU53Hj8AUwURAEd&#10;yoRwChG6PJ3dpNNgxU48HQND6yVsNbCkNb6XEwpnPSTVJ6j6zDNlgSNxB6oBwZY9qpPetlilveBv&#10;3REwF75qK6h77XLjuBCwxbttrVPUOSpsy49PtbdFimtuC4rK10IYnHxj5FWOn1d+blu8+HJRmjBP&#10;wao5dsKzrABZ2hiSfFOe7Ze17ZW5E7gYnd8xSL4HbC0K2z7264z8rvdZ/FaD63YWbDh9otiCrrjc&#10;ecnkV0C3fdnQC4GEqAyj/YeKB616SrrdtQjBur/uBgrA8/1rl6zTvLHg6Gh1KwztnNfTj7blG1I9&#10;5RuYldoIrb9BfvM827iFmIGMgHmJ81Q63SMl9nZhMhW6eiCMGj6DVhGsm0ULhtpWRMg/PBNczTRc&#10;JVJnb1DWWFpG86X1G/bQlyZZSo6IhRkmRzV7Yuq2yLwXaNih8kgjxWlN6g96+6dQuqSxVurZt7ii&#10;6LVh/a36b3Az7geJIHBnmu/iynnMuHn4NtdGffatHqVQzl/uAAyQPFDs3mZBcdRdcjmNu0NwT81k&#10;WEui1de86dLYUSDPeRGO1JJdIt3S3WxmDkYGDNat5m2Dws20ZhvACTB5iBgf0omj1twFy6fc2G7q&#10;x5x4qrLsbLOFJkKyFuGJ5mlEvOF6kO0wftM574pkcjBeNM25dbp7am2G3Bn+5Ce9Bu+oMjqbnJAB&#10;UYYTkmqUWWWzuLdRIJjING3sl5d94E3HgmIhY/zNN+8xP2Il82vb3NrBbYgHc0KpWciRwaxY9Tue&#10;5NxdxViFBzEZ5rXtVetbbm5kKZSZmSKr19VO9gsyzQFXGYzQS1Oztlx0e7qJ0W16ibhuKt4hlIcz&#10;9wxxiqP1b1K2FZQJDgIocgPt+IwJrS7vrDiy3tsQrOQpVur5k1Saj1JLdzaETe32E8fkAcTSsnkK&#10;Rp0/i1utosvqHX++0FTMAyMqo43T3I8VrOl0TuzlAqBZJz24n8mmGu3baf8AfUKbeVKlSJxVp6Z7&#10;emCgKSyt1MTG8kcRXKybc07bOzD/AGYUkL2iioQRFxVC8YgGeqoW3lnFvax3DDLAnsR8GrT1NkZF&#10;MoVmQIg7hiMVi1ptirDdLjG49PwfzR/b5oFZeLF7uj32txsgXfcbqDHpU9/xVf8A+jhCjWm6IIXd&#10;J3A/710PRaIO1pvcjbyAJM8bqhr9AbQ27kTbMMeZPNaHoU1uZmWt5o0l2safToDKYAI7ieINanfR&#10;b5vbTKsIG8bty8R5rZdbaN8vsh1IMgtiRxFetaCwuXDKNpIMfu7QRXOzYHJ8I6WDPGK5fJro9O3C&#10;zaV4G02wIggLk88T3rc/TXt6e3AtWyzXI3xIK8Y8LVcli8F6yG3kQpG5lqvI3kqPclPuB6RjvHcU&#10;OLHsfQWSW9dlv6r6g294aQIAAxtA8eK1XW3LrtddgABACzEN2Ne1N21bglRIO4BZh6rjfUK4XqV2&#10;YhpiDzH4qtQ7fY7TwSQ+mie6oe4Fy4UgZJBPSaKdDqEv7QS1ohjIENDdqjpNULJt+4m1WVSJMsWA&#10;j+1WNtmIClztXcC26dsmcVhWNM0SySRnQ6C8LDLv3uiSqvIMk9gKdVEEBNNCkbmC847QfFT9JuMv&#10;vbbRG1S7EypzwJP+QpXV29S7Qb7swXiJHxJqp4H3QuOW3R1b0VGZrNxW5tbjkELPk8yTUdRe06ML&#10;YtMjLueeQzjhQT58Vp3ov1IbNnTIEHW8uSAv9I5irvUepnVssAg7gVJXzgGK7+lzR+3GjharTy+4&#10;23SY/pbtlChuBQwHuZllLE/7Va2rqXbZC3Nj7twDNDj5/FafZ1l5ESW3OpeQBOAYjxnxT+lQ6ZmY&#10;IGITfbByTOCDXRhqEqVHPyYO+TcLSGGgAozAll8/n80oZm7vTq3gM0eMTR9Dr7apyUQb14y3fAoO&#10;quBrb7rZZ7g4nmeK2XFpNM5/57mmhfUtcDWlMOULrxiR3ihtcupcRbl020ywCztea2X03QpFoYDl&#10;iHjPb7av9H6BYuWUYwDbYyd2Y807FinP+0yZ9XGHaNVvW3ugTaVFVCHnkx2xRtF6OLXuXGt7MSQ8&#10;jH4HY1vielWEa8VUhin3r9ppO8EQXAS6lpJzIGPtA81t/p2uWc/+rb4RXjUSEcAKGUAttk+Ao+I7&#10;1R6vWAAozN952wd0E/PirDV2/YC3Dbkshg7uW/FZ9N9K3lQ5271BVgsY8H5oZOUuEMi4RW5l19Ll&#10;lFw3b6e4SF2rxW0eon7bmwKyDAHcnifk0n6Rp7WkUh0Q7DOBIMZ5q113qIuDciFANxxndPn8V0sW&#10;PbBWcbLNyyNpFNb1Ny6zF2EhNzfJPNMi6BdAQlUiZYf1qsRUKjfcVSJXaT5FU+o1Th3RNShKqCM5&#10;jsDNLeSh8MTkzaH1Vi7KMMrDAdm21zH+IF9LehdHWNwbC/4SMHdVhqfU7yreQlYEM24ziuWfxK1J&#10;X0+4C4u77coCxj5H9IxSZ6hM3afStTTPyr/jrq0Or2qQzh2LsMgA5WuC2GZWU7ixIJ2xgiuvfxcZ&#10;D6pf3KBDEOgO74BrjVguiNvIkHAGYPinYJ3E8Z5Vr+qytr2WK2WZyTegBYTExFAu9B3m+xVhJHyK&#10;w1zcfucsMKo7fmq6/qXUKntZbDd6erOdcPgLZtpeuA92xB/1rqn036HbYowtEkiQO+wcmue+k+02&#10;oUhA21IXtkV3r6esM629ocoLcMVHccgVk1U2l2HpNs5SVdHSvoj0zFtdm64eCxgyuefFfWv0d6Az&#10;Sy6cAnasHkkHdKsOBXEvor0h790fpqFVoV2PkcRX1h9MenCxZVjDAOuATJAwK4e9uR04wUHRv3ov&#10;pdtGssq/taLRBO3PatsuaMhX8vMqY2up7BRWNDp/abJkskbQc1sFvRog9vi4V2iZG2Mwa6EOjHkt&#10;s4l9U+nI5uKEPTBUAT+QT2B7V8mfxA9DsXAN6upcu+5xuyMRPjP96+8fXtBbew/u23UtJAt8CPNf&#10;Ln19omk3PYcoQDtJwSPuA+TSsk+Uh+FNwkpM/Nb6u0yIQ4s4YbVgdlPc1zqAQfdDhuEAEk5r6J+t&#10;dGLf82PaIQxtQiI3Hk/iuE3rBs3RtuM0f/GxXX0+bijmxhTabRRanTs7LIycAjjcKr76H3SymGBA&#10;+JFX9xGJIB+4faeBnmkr+mOwF3ghoCjv2rZGYrLDh0UOxrhdVdcHcQeCasFdTuUHp25HegvbS2Np&#10;lACOeTQWmQDc3bjGDGKYZ0mSNlbaEt9rQcf5UgEM79s5bc7dpphlDuE2OzdpOMV597G4Cu1gMqcw&#10;B81GgkjzoMQhCkhgfM0a06k2yw6XJBJ4oT6hmFse6FUjls4+K9/MWtkEFerpHmqYyKReWUNt7TFj&#10;0ggMBOac1OqdhldoJkMtJWdUxFzrLKAIB7Hmhm8yi4yuGO8BpyADSabY9SpDouyy7kDFwVYxzVUy&#10;Kly4wO3ZA5ipbntE+20tJK/P4/FQuMzIX2jcQJ8NRJCvuWYVmNtluRnJbzTVyztVGS7sVtp3ClBC&#10;IW3KdrAAHMnvinzcuEFcK7JMIMEUVcFtsc0l+yi6gmS0xMZNNNa2gNbBHTkmefFUzvdmyN6xGR8e&#10;SfNEfVOlu5vunasjqEEz4NBKJUWGfcuSDJG6RwRQNbqjG5HZ2AE7sKJ7UkmoYwgu52GBWHsuVKlS&#10;GJAJBwaVtJv9A+kFmChhiPisB7hZpu7SGiAP20EtPuhrQJEZFTfmQdpLAx3jxRNlKK+BpYEbWLTk&#10;buRFAVn6TwN3Yd/NE/Ud8GcFQDzmosyTbS2GDovHKk0LGIitprb21GpJZp3FhO780C6quAZbJjwB&#10;HemN6FTvGSZZVodotbJfMgwPGRS+Q7iLbgexZpwY8UndJvIG3neHkAYps6q2ARhXkcdqr9RdZXa4&#10;krA4mrUQrVFfeY7pLlY5HzSd4AfA5/NFvMxY9huEwKXvHe/imJdCt9hQhJTaRkwJ+a3T0jTF2tCQ&#10;FiAw8itR0Ck3UxNdJ9I0O9gjdEsYI5J7Cs2olVG/Q41KaN9+ndAu0HZ1LdUq+7gc1v7aoBP0Dhzy&#10;vJjMNWveioAlk3EYmYWPtH+Jqf1Oqa67b4YhoW0FAADdpFceSts9rjShAo/Uni7fZ0C7UlGRwcsa&#10;rUDLccEq3SD0nP8ASrXYLuolYCq5BxEEYqS+kG4APcH6rCSpwJ8+Jrr6HEm42eZ8jqdkZsn6TdRX&#10;UgAqTuA5McRW6ewwCGFuCx1qinIrXU+nr6Q1vYzJhlWdyn/F+Ipl11WnuFpLKQu4qPHANer6j0eR&#10;+6pzpc2bd6Owe2l0gBwwBYk5nsKfvXiN4i4ga7EsRueByKrl2iyJJASZEgy3Y/gUo91MtAAt/a4k&#10;/wBM814vyObfNn0DxOB48cfmuSs17LdMm6F6TLH7fifzXNvXNQXe4gve2xIAByMDj4Fbr6leQIhz&#10;JBAB+0yeCPNcx9T1Q/8AggqN0vtVSMg/FYscbH+RmttGqa/VFo2SGYfdz/aqk3IaVaF4M03q+iCU&#10;YYB6jyR48ChBzDO5y0GBzXRjSo8pRXtctNBNwGOSwpFxKOeNxBUjBxVnc2w+/o7rVbdTcwlI2cxm&#10;nwFSQz6faZ2UBJCkFZ4g11X0KygNvDLsO8k8q3gD5rnPpaC5dUqncHq4hRXX/TNNuLqFwSGJ8Tms&#10;uplZ0dBhtpm/+kkkoxY4buJ5zmm/ULxWxeCW4Ijd/iYgyT+KU9NtXGuMrEgMDGzHFR9S1DBFFxod&#10;1AkT0hKwqrPVpJY2aF636gEVCZaRHHE1znXO73Jd5mdsc/ANX3rnqRDQWneTA5yK5nq9W6ai6A7k&#10;9jXZ0y/Hhni/J5fzbaOt/SV3Zftuz7cbSgzv+M19jfwt+kH9fvae0LQtgDdgyAAMLXwj9KLfu31J&#10;QAAmMyZNfrX/ANMVpNP6RbUlS6p7jMcTvOMmurpIOc9tnnMuVfdxRi+2de0v8LPS7OkkWkhrZLDD&#10;DNfNf8Uf4U6e7ortpLYlCH6VH2p90kfmvq/1v14i3dQKtoEgCDhhPIrk/q/qS3nu2/dlCNiGZJZj&#10;1T8V1c3h8f2pWvR09rb/AClwj8j/AKh9BfRavUqinbbuHPBMVD0uxebCtiM/3xXZ/wCMvpFi36y7&#10;BTALII+P+K5HpLxsJacWzjEzG6vGzy/bk0dHTadygpUdH9B9TazcdgGRTwSu7KiDjgV2n0f+JFxB&#10;ZFzVdfTuJMLI7cf6V86aP1pmdSlwITiDxJ5mr/8AniLaWg6qrZnmGGCAR3IrqafXUltbTEZtInJ3&#10;I+kfSPq+/rL6oXI3tiTKkfEGc1vvqWvtlzAgXFCoJk9PnzXzN9K+pLY1S7dyWjtLbskk4P4xX1Do&#10;Pp19bpxd9wKxUq/J3ZnpNeB+qvv6rMou3Gj3/wBI5MOmxSfG6zmHrGte4twG0QLbhWdjAzxPkV87&#10;/W1zTpeN0WdrlpYjCgHGI+a+svqH6R1Nixda6u8Fi7mR+nAgmBzNfGf18rpeI7DgMZkVz/B+Plgy&#10;xatfJt+pfKrJhknTfo5TrfWN7lVABOS0yMVtXpXrNsNvJkMMgcEf81yfX6wi4zCOcgUXS6zcFHHY&#10;AYr6XjdKB8pz5G275/R9s/w3+qlNrSWmuHZaY7fxXftCl3VksJPY3QIJJ4NfDf8ADvXai1qEcXOl&#10;gV2BciK+9vp31ZG0y3d7SwUCF8ryB/Wa6WnmpNxMWl1LdpunfBRfUHoI9u70lxc7gbi8DpGeK+Qv&#10;rj6aOnuqzWQoZDlh1SK+5fW7x9i7P3C0GZBBkj7RXz59aenWW3tdbcDbldhLbFORu8kHFVq9K9tx&#10;Nk5Sk4O7fR8d2fSw15FFregYklh2NdS+j/SNl79PBVok42HvUb+kVLwUQDzvA5/tXTfp9LK37Zub&#10;lCxEZz8EVyIQuSsKWnlcWdC+l7W21bRd7sdztwM/PwBmu02tW1qy9vGCq78xtiZUfFc59HsWR721&#10;Su4ydw7nifk1tV65bfIuBAECBTjb8mvS6ZVFGbLFxfHs1r6i1blLi2rKszAZON35rkHqnp99Dcb+&#10;V2e3AA5UEiMV9BafQLc68dZ3qAPuHiagfpkaoo6FXQA+3A4IOTB7fmsuqWRp0xmJVyuWfMmkuvau&#10;Eqoyx6iIVVFbnp/XbYtiHG0GQxfbAOMAc1un1N9HXAGcpt25ERt3nuAO1cI9YZNOxQptdU2lvkGT&#10;iubDcprvg0yk5QdpHXj9erpvcuWzG5oUo0B4EZmINe9O+vXZh7Vx3DKC3VtJJ/48ivmL1b6oMszN&#10;Ab8cjwK1/wBM+sl02pb3S/BGTzPiu3HXqKtx5OTlyf8AFcH6begfxJVkzKHEkneFHet09T+obept&#10;iypDg/qSIEEfjsRX5zfT/wBZI5b9cgHv5jgxX0D6N6/qr1nTkq9o8Nn/AH8RWrHqoSj+UOytPJvd&#10;UrRt31fr1e3cvJbJItw853Efd+Oa+WPrfStcvAx7bKAygZEMJAP4r6Q9VvgIy+4jCTME+JiuQfUG&#10;ltam45iSbZ3FiFgnj+5msmq2tm/DCUpO+0j5V1uguuSeQvc4maX9M+lrl29/2Non7u0rmuj6n0hE&#10;vKFIC7RktIn5ra/p/wBBNyV3pMSpDRmuHld2K/ppyfTH/pnQi1ZtoblxXUA71rqHpyOL1lQLrP1K&#10;CE2rih+nejvevgLbZA7KjLtyrAf6V3v6e+mNltVVrpWVLkQSx/wme0V2NGqxrjkzZYSxS6/E+a/X&#10;l1yveS7klgxZf9Ntcw13q9+7duHYWggZ4BHIntX6F+n/AMNLPqzBUyoYyMBSR2OJFT9a/wCnL0i2&#10;j3EdneM7+F/AHPwKDUxyytRgJxzk2nstJn5pWkfqcNtEE5OVFdH9D9VCLp7aDcFIBJBJIBxFdw+q&#10;f4DW7CXH0WstuyKzEAEyPj4rgdz0/Venu3vEoqtGMMT3Arz2T7sZrdFqmdfG4zbVo+kvpn1NdLdt&#10;GzeuXGRXFwE5J4NfQv09/EfS7dPve2IXaOqAfj818E2fqezZsb7Vy4oU/ZwVMZk1Qv8AXN9QS99W&#10;KNuKxDAfEV6XxerUIcsya/Swg7Urs/VG1/F303TXLzsydJGRldx7VYan+JnpOuT+Zt3kYgkYG6T4&#10;Ar8q7f1/fvhlbUZaOOBHGBz+a376V+v7ixDK9vdkr0cd8ZxXXXkOeFZzI6WcnaypH1R9T/UPvsVt&#10;uw/fDDDEZwK+cfqvVszFGUnkqXnIPM1tOp+qf5ou0uN5DIZJJUfGa5r9QsL91t226oBwG2qrN3kV&#10;i1s3lTtHRx41CHbs4D9Qhl91HQgcDvLCuIepSwy5BBMCIMiu+fUGhIutuXGQBMxGOfNaO30+HuSU&#10;JEY3YzXm9rgObdR/RpP08L17V2tykk+fivpX6e0rlLCvZZc75A88T+a036W+lhctlmttIdSTwcdl&#10;r6G9M+lrmnuJvRyqgF0WSG8A1s0Sm5NUY8uGTcZxRS2reo1UulqSsW2Zmmc1Q62xZLtbA3EttzMy&#10;RXaU9F26UIQttgpJGAI7Vr2q0KtqNhUAquQDgrEzXTyp7eENhutWlRyrTaaXRDY3KogvMFGGQZ+K&#10;6R9O3b/sWGRd+2UIuRwRgiqi96R7YBdQChygYEkscCe4FYsXSsFVKMAd4LdMTJNcyWemkbo6dSi5&#10;WdMbW7baIHAU/tBhhjBnwOaVPrVjTLb9za72yFI3ZPefk960zVfWFtrF5o2bX/dBnvyM1zL1z6rt&#10;Xm2XGACvhgBmBPI4FdLFqFITkUdvtfB27X+vJqGHsKqAN7gP3QDzIqkvasPdu3VYKjko5OZ7ARXH&#10;tD9QMTFp5QkgHuZwRFbWvqxd1trbaVwGmD0Zg0yeRGGEcnL7GvXNYyq6XFKrtVtxXEf81xv1bVNh&#10;CASZ3+Ca6tqryapdwwNrROQpOZrkvqdtYuMB3MMeCPP9a5ueHs04Jvd/KOTerljLQ25mjPFUejvb&#10;XM2w23/Wt11fpLuVVjcnduQfFMaT6O1vXFoBZkGudJvoZIhpLwdZNsQwiFOYFbdpLuoZbKKQx3Rn&#10;BxVVa0D6QXTs4EGTAq90j/qMFQGLYYAcDwa1RhLjgH7kFGnIuLLgXbihCQ5ChgJjs1bzpmuQFVlA&#10;U5xKn8eDWm2bSpc33Lb+2q/eDBk+fGaubN+7Yto87mPVJ7x5FOTSKhNJ2Keq3tl3VG4GhGIBmcni&#10;td9V1Zt2yxw9xBJHNWOt1+9CIUbf2TyRma5/6v6qxulGkbhukcRVvNH0y8mOdddj2v1YuXwqnfAX&#10;JGPmrHQaq3YcgsVMFd5zzXPLevNt3IuNcBggUzZ1WoF0tDIh7HOayOuRmKcoVaNr17rc4BmMCYBA&#10;4rTPUnuSh2SH5PMfir+1qHvXVnA2kb47GnF9FfVEpsYEtKERBK/FKm0mqDlNtP8AZyp8swluYq30&#10;egYkHYQPnx5rdr3oTW2tu1ouplmbjNS0mgNovLlRBiRwvx5pbk36oCK+WZ9E0BdYGyQVwTEwa7Xp&#10;dPYsoheJYgAiZMCDIrjPpbPZ2yQ4UkeO/mum6P6gtG0VJLFGKjdgoe0fNOxNRn0W6SiPam8qv1Wj&#10;3dh8Acj/AIqg9X9Y3KP03GDMn48eRTms9ckq0lmLnDdM/EVzf1z1ETdZgRLEos8VvlNVaMs4SbfP&#10;BrHqHqCuzHftJfmqx7+9T0LMzxBmlnbcWLBWYkAxQyYCgsjMawTlY3DdUQZma6r5GNu0Dn80VkP2&#10;ovIkuDigpe2G40SvJHzTSFHPLKImOKA1KzzrtgA9IAyORNT09xARFoBf8RoTMQNwIAmAe9FV3IVj&#10;ZJhf2/FRIqhlixuxulCBIpvTqRLSxWZCnjbQrShFG1Y3rMTFOaW0ZNscmHWf3D81CnNhjcPuB0UQ&#10;FjcRMCkbuqL7wSNhEx3miI7rZflATt/ucg1Xu4CMNrFlGCO4NWgd7YldNtgR7hU+eaf0rgrIBWD+&#10;SYqu2EljEMADHzVrpAkh3fbggxzmpJ0FCLZaFiU3Fo42knt3omoQC4w2AKAP61lmVB1LMkQvikdQ&#10;p9xzZUqOzsf8s1aY+bpdldcLbLvcscEHj81Xfy7/APwoUS57a8GerPmlvfteXpLbsBM7aLPum+SS&#10;M4gRz4pPUNbtJaRUG7d9wywHcn80zb/UFtxc3hm6cxx/vSbatk91Tbi4bs7IGfya2HjlXwK6wOm8&#10;lAyu2DOY8RSpspbcjbBdcgdu4qBcN7y7DvJMz2IzgVM37ZZT7Vw7UGYwT3FLfIfANDdL7FtuxbPz&#10;FMiw9q1ItkCZx92fIp4I5AJjqkrB7ciKWa1bDW2yCzHp3HJPz4pTgPUCVsboR0joMRyazaUi3E7W&#10;bueBRlC21gMMSRPb8RWLrl1t7mTeQu5f8feaKEaF5URZLY2m27+2+GHJI4msvaLFUDEhTM/nzQ1d&#10;w6dJ6ic8AfAorOgDsoD7owDB6e9E5GaONKyF9LiW3VgFDPOByRx+KxaFxjb2gSqkMCBEDxTFy4Cr&#10;XG5Z1UrzVfqLtsC6NrHqw8fd5FLk+TTwkhZk6sPu28mcVi0G325UoXkHMcVEWrLKhW5HgcZipbWV&#10;djBn35JbERRJg2Gt69SVKRtXDkcN/SoKlzb0qd05mpPsiEIxiAIAo72TsUtcLMOG4FXJWgVkaIG9&#10;bIIW2GBO4RzRVTcXYHbgdIPFYFl2dZwHgz/hCip2GAQxbVRIJJy1VFNEllsA1xibZb8BZgkir+xq&#10;AtlGYCRllH3CqQJbZ+sKpAOfx3mrfRO5CIFUsx+7vEcMKZFinld8MXu6i6HC7kUSWZSefmlWN1bw&#10;6BEmWYzk1nVRLW9pAYSS0QG/NJhoTUBjDFgAYwIFG2JjKV9hlcqpLbTIMAcZp3Saq0cBAE7yJE1W&#10;W7T271gg+4pGQf7TVjYyzjcNqjaSfJNXEers2FU/SDAhdjrOMlT4pq8C3u9LIm6BJBBk96Ss33Rn&#10;KksRG1TwvnNXloWokKGZ+kqeCx4FObSXIDg2z2kt2Tq+JBIlDmthtWkFtSSD1bgo5gnEmldHo/Z3&#10;sGBujbuKCSAPiiutnCckMWDrK9Jya5E4vPOlJpDril6K/VkBGDnb1lQA0ROa19bzGbYkjiTw2ef6&#10;eatNZdG+4v8A3AweIwF8gjzSKrvfTB7YYNtAH+nFbdPpliXZnk7fYzp+hg2LjIzTtkYjilVO02bo&#10;a2qiSxBkmexphjbNt7buSvuQPOPxwaja/VFxQ8mdsL8eB2rTaEtNLhHrlo+6k23hZdQcGRS+qS2o&#10;vlJ3hxHVJaaIAQbTovUu7DHseZFL7XtncIYzmcxPMRQug9zXoZ9kacFXuhmAIcTPNQvYt7NxRj2O&#10;QVApa8bN2A+5MEiBGfDVGVRl3ONyoJY8n4igcQtwW0Alx9zBguRBjBGRRHXTslveXG5gqjuJ4M0s&#10;QztCugJbpfuJpq9cQ2DbRUZclW7MaHaXaM2EEvu3DpPtE+Z5JpRluOgOwKpJUSwO7FZvWV22keZY&#10;IEM4BPes3Bb3szCdhKqI5jBPxFSgZInZRUQhyzgkNAyFPieRTOpUrcXcqbnBO7mk7jXdzOEAZlEt&#10;zk9vxWVuW2NxVuRvXbBzhcyKFkS4BpqLh3AeN0jEZijs36ltUw+REQJWs21XqGWH75+OCKyUuEs7&#10;LK52SQZioRRaI3BvBmYWCCOVrL3W4Ujaybtp5JoK2Cfd2MYhWYTG2p8MhJ2OE3Kzd/g1CNNIEls+&#10;6zKQEYcxxRLa2/atRecsrMXZlgCmP5ZG3NE+2uA5iQe4oae+pZfZLbW4Y81OANt+jF1VuKsEwxOw&#10;E/5fNRCXum2/+ENK8R81myw3W0VT3y3AnwaPZMK++y21cgdjVlpP4BO2y51XU3mCSKV1ANu6rXCC&#10;cEOM81K4je2pLK5JjE5/B7UPYze4hPtsVmT3ANUi2Oah2QKBe2sYHySanu33LdwbfbAIZuJ28mkW&#10;vbMsc2yIAER/zUrV17lvJACHDN+6T2FFZBlHW9gfptjjI2+aZbqRmJkL0gcf1NZS2WZ2w2OF6d0d&#10;hQt5cruuiCYllwp8HzVlStBLdnZJRlJ2nDTLAc0yLTYYkB7izjgL5oQsvc+1lBUHqBlgaFftSyCC&#10;J6NpJXaPJ/NQpuVjDXC4BZstMwIEL3NeXUxac3CqgEFUmTPkClbVghlAPAAczGQahcWSzDG3Mzgf&#10;meAakaYM96ocuN7gusrAMqqWljtk+am2puB/aZ0tKEG6P8Z8GlYN1XRjDHqiMEnGPNZBQBAQWLE+&#10;5jwMUdIzzk1yy7tD3BdTcA12AGB5jvNOLo/cGFBtgAknOR2FVaKSjjdDSHAAyJ4z8VcCfadbZZ0A&#10;Ui00LO7kz4oGHCKl2hDWWWtyTuUBT0t3K0ezomCWg15ld2HT5kSKbuJbukgKVWS3My1FvIHQFCCp&#10;WCfAFHFWR/gUD6SXurbJbY2wYgFjzVm/pjaf2huu7VI3lQSPxTUAlFDbrof+8jE+BUrSvaa3sulr&#10;Z6nycCftpqxlLI0Uzq1o3WKXArM0ysGPNSVbkrdtdCyFPkr4irPerWksm/vZ3gKVkQeFnxSBIba+&#10;xldbu0bfsMYx8VKojySbMadH0+RN0XQ0rOF/PzWWVcSrQUJVDkDb2pdtCAzbH3MT1wY55MeBTyWH&#10;Avta00FRBz1R3xUBlORZBLoRiX/aLigGGWcGas7TIhf/AOCF/UtgMxWZHjHeq3S6Gy6CTgnAaehv&#10;NWWy5aLG3cWdoAB4eBgR2mriwZu0mgttI0blmG62Z3fYRGBxS+oDb1AYRc2ziCx/vikQbjfqG4CB&#10;k4jaw81IQjpDi856VG0jceZbsaekZ5yug2kRBLXLpUhtu0ZjzFEQQA9w3FaTEcBW7yPNet6q1Zu7&#10;bxY72CgKIGfHigP7psta9onOSD1RPioSORIavF7dwW0e3BcL5AHNXWlIHvXFIJLBSHG2S2JUiqvR&#10;acG1/wBlhvubXzKlTgR81s2kQFkXYV2MFJP7ccfOKzZGro24JqrsYvWPcuKbj7DbUMDEYqTJNl2n&#10;pZtrJ3EcEHsKVN/fbvH2SwMhlcxOcRRFuOoJchVfoYOY3f2olAGck3YC20bmIMnGDhiKc22/eYBs&#10;Ssz89hPB80Cz7iqheyGQEqCqgAx8efmh22ufqBbgwTCtkyPI5g1exi3JKrMXmWTvsoqv0qA2JB7/&#10;ACarbmmupZVkc4IA3DA/H4q2ZNxKkjAB37CVgdh8g0nYwmnu79p2tt3/ALiOkmKiTRbSYjaUrYKX&#10;7SKHaVCNDCfLZxOaOltkv2d160+5Jd5gCeAPmljYLo1tNU0Abm3oBycgeTXlG5ryAhpA3u+NoXIA&#10;o0v2KdI8LCKhuLbIVm62xKHxHg0a2Tdn3gRJKoBAAHz80PeStxwetoLWzgELyYHip/zeUa5aZQuf&#10;bVQZ7E/kVdCpTSofDXTvCqQQy7jHTHAM1aW7iOoLGVHSW25IXxVV7RJ2i410KsKIhYHEmjlgFVWU&#10;i3gmD9hXB4qND4SGLt9WUBpZcDiJ2+ajcu7mRUsLkFiZJHjntQyitbuvv3W0YEOGAxNDaAzKWCtd&#10;n9S5gAHkz58CltD1Pg9cK4d0ADggtbnG3sWpQ6P3AhcQhBVmLg7V8zTN5CxtRdWDOJjf/wAGl9SD&#10;YVCbSkOwZVb552/FDYMkn6FijXPaZiRGMZIA7ieaaCbncbG2+ODH+KpW7q/zEppXZdrRMdAInFQC&#10;3GfTXFuhEVdjH7oUieKgPCBNcFw2luELLkq0wDQgrlR0Bdy7rm7B6Tj+lQOpO6WPLblYCek+PzQS&#10;9t97lGdkMPOcLmqDXzZ6+120rtu3KW5TnPeoB7Vwm6Gxtli0nPg/NAUWj7XU4OwEBOTJmi3tUGW2&#10;++VDHf0xkcVW0YpBEC3yqPb3bBPJYkN4opubhaQ2zLHIBA2qtSF43gxgAKslTgIVE7iRnJrKmzbg&#10;louAIXK/YJz3yaqi7XyBuG5vM2t6mZZMz4+7ihpde7eR3Zlf2ft/cqD8czRb2qI/l1K7yHZrqwAB&#10;u4icCqrUXv1Cbl0RiAhJPx/Ud6VMJTr2JO6stxzlXaOsZBJ4/HzR7ems3GKO7n2wGZhgD8fAoC3L&#10;N8Brm4qog4jJyBUWVntICoO87RPAC8RFIBnKw96+iuokQQpYTww8ChXUCLaf3GaT93kfisC3v3L1&#10;XLjKWV8ApFS9o2/ZZrrMw2icdxwKnALTq6F9RvR02GAYMyJB5GPFD1Wom2Dm8SYIKAQfhR3oWqlU&#10;UAdBYNBEfbSdu5dEv7ygsSZIJn/k1TiDGTRZ3DbtnTBLCkFJZmTew+Pimbw99yVJiBsz9vxHYVVW&#10;rqO7JtPT1bgxlVGSBTtm1ultyJIJCg/tP+hoNprjk4Dtba8L4frsqRCr0kN2yayFUE2ouszecwx7&#10;g+KyttbhYi4RduYj7iqjMn4NEa+pVN6jFv8AZ54AqUBJv5FFFoKwYyoJE/I5/rU7ZtOVYnrVcGNp&#10;ZaDvZ7aoU3ggnCwJ7wfNZu3CY3MLjWwV44A802ICux8pd23PbuqQMoRgE96HfQliikAypO7saiLV&#10;twh907HycSAAPFY/mrEMSy8BfJI8CjsZaC29Lcl1ZjG4kkDJn5oV5A9tDG51MBlGcUG9ciyoW6zN&#10;ZfbwQOrzUAQm07bu5TAIGG8gVKKbQ5vQteA/+WMN4AEyP9KFfZvetgDqMLJESB3BrxN29alV3LuG&#10;5QIAPY0L3hdYohUkkAQSDjuJ/bVKJQ6IN1evcCCQWMfkR4pO/b5uAFdjBSi5E+R5qxtWhttorW23&#10;wAQJY04+lVSwIbdt+7/Coxms+WNo6GhxJy5Oe6+z7iMAXTuJEExXMfVdMoLuysCWhQf3L+K7F6nZ&#10;6drOVAUdPOBmZrm3qyhg7uwTadoMeeIrEntme3xYlLCc+d5ubGQy2BiYiiNeUuGEblXZBGMUK7Yf&#10;cJZlMEhviho6RcQoJYgkxNbDOYusrS7KsqKZbUgSvtiIgECgH7hIBiQAcUMW2dwIbC/b5HeqooZt&#10;osjfbbZ3r1y8ZBVAIHfFQQKSGuFuIUHivabANvcWOWJq0Qm11FQYgtk96bsqm+2jBSQCpxkg0qLk&#10;wBZO6YYk05YTd7gUlXmVbwBQSbLhEtrdtbYZANv7QRUb+lVkvMGBeAAQahbve4XuDyoIY/3qS7FD&#10;KkbOCTkiKWmzRSNfdbnTKA7iAGJ4isXNWbjEKuwee4Ap7XL7jbEk5EHgZpIyCsxIkcTMU9OxDX7M&#10;LsV0ARiI6Qc4oirqS6hYVOQB/vQG2lpdXUHGKkrEW90EoDAJNWCZdFS4p3Esxg5ximUN2IYruZpB&#10;B4pNUDbhBVV7Gp7raDa46VM4yahaY5aR4PUS+ZM+KDua4VZ2bagBX8mvOF/SCggqN8kwRNe/mFY3&#10;AD1NkxxiqD4Z4QSxNskjJqbs1uNrgK8dP+s0IPcj24bIljPH4phnYhlS2xKgEE1V/olIXuHK8bDM&#10;7eaDYPXaH+GSQ37qMCi3DNokx+3gUIgNG4QUMifFEgGeW0uNoMtJCt5+KFvYCSpJJhiaOWbeqWyC&#10;uCWjipG6YUAbmEw3Aqy0zA9tlIA6SMLEMT5od9MFlmNsAVlbgCjeGUnDRQGVkLAO20eeTV0iN8dC&#10;zs22FkrMHORXpGyCQY+ysXRuSbQzgtIrzN1WwqbCagsatMBECCRyc/5VkXXXoERBML38GkwyWnKA&#10;FnY5ntNNBGVJ94Kf3EDtURaYe06nLJ9xAEHk1C4FwptsDOdpiAKFdZNiSNwJkCYqd0DaR7m0c57V&#10;dFMW9wsHIWFJ7GCD80XoMw5wcKe5pZyLbKSxCPyaxcQSjR0kzI/1q6B3E/dUv98ciAODUSVu3ANq&#10;zE7uOPNAf7mGNoaQ3zRrKMgl1A358TV0TeZ2q3toUMyWPiKyH/UO3vAPyPNBC2lDAMBuyJrEOGAj&#10;ODI4NSi7JTFltoUrPfk0P2mtqrO2AZH4ovv3HdWKwMjA4oSKAruXJkxBqiDKIqKsoZOQy8EGgjba&#10;DrBickjxUAx2sQG6RHPAqJxtJZWnLVRe5DN3JUggLGe8GlAu6AhUSsc1EXChHcN2H+leUATtQSKo&#10;uwgtBLQXBaZjmoSWZhMeYqStLzuJO2Z8mh23liShkgjNUQLeeS2xYUGBjJJ70FUG0J7a/M8miEwH&#10;GYPI80uwIUKUgA4zVpFMk9lVJIQCeBNeIRo3K2OwESaySrFTPQBQupT1FlIOJoiibKu2QAHjAGf7&#10;0PaQACZPgVgrzuw3aKzdCqVJaoQxlMBQDzFRO4TB5zjkV5NoUvAnjJoRAkgYFEVQcM3VgERQ4GGm&#10;ZivLtHcQKgRtmFBHGDVIlBRaUmCABXltEQrCN1FtskAEAx/erKzaQoChwWht/NC5UEoiV7QsQDIZ&#10;SYmcilLlkgtBxHVWyC1YBV/a3CSDn/Sqq8AwOGXdyapSC2lVtBExO0VAoTwORRMkg8xisKDu3Lhq&#10;aQDsE4MQINT2SslqiR5MgVgRtx/U1YNGVA7ufzQQZiZIiigwWIaaEYIyTzUCCAFiRWOAfNYB4Iqb&#10;Mp2xzUIDIOO9TZtpAH+YqQIwJ7GvfcYD/wBTVFGLIkEbgM4BqDM32bfnFTBCjIycT4rILM8T254q&#10;FA9w2/NeZ/7kRWVgkVncpf5jvxVhEOOWPiBUmWdsDmpnbg48eKyzEqQCDUBPBoUZwa6V9GlA67lx&#10;M4/ca5qjEAAiRXRvo+9t1FoBoAYQTWHXK8bOl4x/78D7t9Bss2kQHpX21CqpjLDzV9pPUVtWltsj&#10;yDG/s5GDWnfS2qjQW1kGTMsZBarq8HAOwiHKuE/1ryTkk2j604XFfwjpWi11j+Yth2Q2SAGuRlXP&#10;aukejXvctqx1NuFuZDf2mK+efTbwVXK3WJnIAmDyAPiuk/TnqxXa0FFbht24mOcdiKbp81ujDqMF&#10;Lg716VaZVKsSFUdshhOCPzW9aC5bK4bENAH3Y/8AE1yrQ66Ldv8AVEk7xP7dp7fmtqX1dWWwwskA&#10;H3PcmW/GM12tPkikcnLhlydPsLb2y9nYrDgfeWAqr03pToWYqBdZve3kDHitdOpvXih9wlbiHfvM&#10;HH2w1G0uuVLu82XW4IgGTvjwewrU3GVXEx/YaXZ042YtK2G9yd85zSXqmgL7CGLAKCijOeIHxS1v&#10;VfZ1m2PuMZMntU21CPdZCWO07lIwTTsig4tJCIwlGXZrZsXAzsUO9SC6xj8g1aoi3L1tkssr/GZW&#10;OKiL5ci1tKwxgx9w+aZL27W9feDdG4mI2sOOKxfbRqeRkP5FlBvEuIbOw9IjnFVzaF99s7SbZyfL&#10;A+Jq/wBKwKFLt08TKqSM9vzV1c0KXEMXSHKRBwPyat4LXDIs9GilGvsAHKhSZPYnwT8Vd6LTgvu3&#10;EleWHY/FPvpAUdldRgEEpkkYJprR6ZhcCmwjjwBHRHJNKhjafKJLNa7Ke7p74EAfpliSJ6iD3FS0&#10;NgdBFo7NjAORMxzPg1aG0UYoWVuD3H4E03pbDrxKJmcZg8ml59O8gWPUOJqPq3piW1Z42syQNuDB&#10;pDT2bQuJb23AfjEEdqvNbpLivkNeG0tB42+KrxeujepeEIBBiDms0cew2/dco9m6ej+jrqFcuSA8&#10;kiewrXvWPShp23KnRxKdTQaZ0XqF1be0MpUsIPLAUprGvm7bEBUBJABgGtc3BwSrky4t2+7KfSt1&#10;l0VFVugL+4x2jtVlbvMSlt22FOpE7knzXlV7l24rqD0kxbXAzgg0W5bREWb6FjcBaYMGsyhRtbRV&#10;aizC3d4ZSXU7xDf0NTvuodCbj5YLtiDPwaG2lcveghGyw6g5c0m4lFNxywPZpJMDkHsfigfAyKsv&#10;NMyTetE7HHSVYQqMaTv6ZLrBC5VtpUMMD+tL2GhCrgkrACzIaKLq7RK3XMhcbZ5nyBRXwUoUxO8w&#10;FnTqt1nCnJYQV21XajVIyW1baGLknyQakW3KbdyWJgBhjZPf8Ukwyty2Vy+1lYA0mUqNUUTv668r&#10;3dtvAWMjLTgR5FazqdYtwohRVOVMLBYVdpbuPdWLYRZKAqSIPIpD1DSFPc23FgKSWjlqx51JqzZg&#10;aUqIsVFxRdcMrKFCFYHT4ikLuqssGWCJIDIRz2j/ANxVS2puHT2lY7xE9IhkAPYUq7hnc3EZVQAj&#10;wT2Oe1Zd7Nyxo2EstpLiW7iLAwRyoPnsBSbXELO4ubltxAkgH8HvQbmtOT7qhGkbEUAsP+Kxbvpb&#10;LAoSFUbl8D5FVuCUKBuf0w9tY2kksOnB4U1VkB7i3BdUQIKsZheMTyfFWWodSEZrc52Ks9vOKrL7&#10;hNwv9KpBUEZcTjFUxiQZfbts6e3CcZzz3/rQnRUVFS0igZcySZ8Ue1eFy6xcQzAkAY/v+O1QsWzK&#10;AspuQSHHYDuR3qkRoxeW0bbdC/qPKuuMHkEigOt6b2+0T1YI+6QMT5FO3G01tSMgqMkcn/YVLZ7h&#10;VgrAum0lu8USBoTN/Vq7PCqCFGDJPncKZ09i21y5+kVc4Klt3z+7mjvbD+4fbCgrCttAipO1tZBA&#10;LIQoJBNFFAyJsbjb0uA7GAY7MRtyPxNZOrfedqFmjcwPZfAipo/uSGRWD5CqSJjzRdPc2s0uG3qZ&#10;IEA/FMQDHdI406NsBKlRtgx95q8Ptu7acIFW3Dx3IWtft2lAtbbTgMJVRj8VeWAmy1aQOdghwBO7&#10;dwJpiiIm+Ss1Fn2wLe7F5SIWCfjnitaT0mwTdthC67fuQy01vF3bKEqAc2wQu7Pkmq8WGsJKbFVc&#10;BwIJUcggVhzaSLadG/TayaTVlZpW9m1bH7R0NkMZ8Gp6fX3dNdtm8GJMhQw+yO8io6xLQZEDqjOu&#10;I53D+n+tIWdHc3hmuAgclvuYeY80hra6HKpcssNJ6xNxwbRJZgsnpBqzX162iA2QBubG5gd3aK1a&#10;7pXQSNQxQPtHGAfFB0FoDra28MxHhRt7mrjmaI9NFqze9FrtM16zvDbQ2D4+K2NPWtOlrfaQQdw5&#10;nnFc31urFtEdV3SAGSJBWqRddq7TXlViAYaThV/IrTDWKFqrM8tC5tM3D1f1K0sW7XQ23ZkRvFUD&#10;ep3ZF0tKuf0hHBFVj3F1Mu2qV90LLAkUyNiWLZ/mASLh2bePxnxWPLnlJt3R0MOCEUlQvd+oLhHu&#10;Ebd24FCSQGHeKROtZ30xYEFh1y0KY4NV2svBAp2XAd2WPOaA9+3cYFWMBp2k5I+Z4rE88/cjoRwx&#10;ro2K1rdgukbW3fagMyBzB5FAvXlKbyrdR/UlZknklhxSdnbaMq4dJyBEAR5opa81xbQUrA3kLwoP&#10;+tWsjZX2qDLqbKJ7YdtwadzMSufJ7k1Zn1C1YRVt2rm8FSGbqgefkCta2kkqzBg+Qfx8U7odC5Yu&#10;WUySoVZUkL2NOxTlfCFZcce2bCm99pe+NpbezTAANX2jvadiXmR+2c/1ArUtPpbSj9JCwJnqbkU9&#10;ctJaRNu3EgkmF4mK2QnTToxSgpcI6InrOmsXbzC7bT3scgmAK1n1H1QOjqwNwIQZZsme8c1zTUeo&#10;OWY2grDbAQEFoPYUTT62wqBbYcBW3ERJ+ZNaJ6xyW0CHj4xaZsaa3rdmulGzBIlpHBFGuetW7Kqq&#10;Xwu5ILQTxya1oaq6TKqzgyyLE7PInspqHv2iHZdqW3PTztLDzWZv9mv7CLjV+pWktncRN62S5zlV&#10;+D3qgb1LeUZCSf8AyJK1WO1/a33LDFioeQarbHutiFe5bJxMTPIxxWeWVq0asWBJG1X9dcvsoV0O&#10;1W+0YM+D5FIXmR1OxHHtQzKexiDVboLxZ0tpdnaYaTJBPanLWlLb3LlIYI8nO7xSJXLsfGO0g1xk&#10;K4ZXlQpJztPmrf3vcuONyBT1B+ACvIxVMbrrddru2OBGZA8mj6S8/Kp0bpEnBXxFBGNMKStG46H1&#10;JWuTg534kQx754q11Op32nl1QL5OD+fFato9QiObYcqyspO4YzwKsTed703AZ3SzbcAjua0rowSh&#10;THNNZ2DdiS8vdHceIrbfT72wl1G2ZbpAMAYEE1qFnWLcJtyS6yTnj/mfFWGnJWyi7hnERExRQ/Hp&#10;Ccsd/bNr0y3bCOy3OpjMdz5j/cUUanclwe4B1Spqn0txEFpHfYJIEEnbPk8mjOu297v3lQYUZ/rW&#10;zHmUkc7JhcZDdnU3LJ3opO5B9xkjMAVZvfdCgG9lBmIznkA1Voi3f+7KODMirOzZNtmJugGACxxt&#10;B+O5rRCUkIyRXwM6f1b9KxsyC5NsjlIrfvT/AFQiyVNtXG0sexnxXN9Dp2J/SEfqbWfgROZFbMux&#10;VuNbeFt4Ux85rqaTNNW7OPrdPB8Ub9Z9XYlSNsMAFWQZbz/7VHWaqzcth2RibbAMOD+R4rXdDof5&#10;iXAP+GLaxjsTV5qvTryae8tq+PtkMR1T/WurDJknBtnDyYoQkkUFzUWv5jquCTyoJMp+a6D6VYS1&#10;bdVUwQIPmRgiuYaf3V1BdriCYkhJwO01smj1vtueowxJUiR/Sq0uSpNtA6rFuSpm6aq+umHvXCoR&#10;sHOfjFaprvUTbtOiOxFzJBxM0JNUD7xFp7xJjqbANVGtTUWvbTeJJg4kgVoz6l1wgdLp67Fj6oSJ&#10;e3IOAZwTOeKrLl4PuYvFyTEiSKds2LaorNdS0ACAP3FvP4oHshveuK4YwFaTAPytYHKUu2dGKjF8&#10;IU0xuH21uqAyqBETug9j5rnH8SbwT009JAdmUnbkDvArr5s+x03HN1WyFHIauZfxL0d+56fqHIW3&#10;vQmAN4EcihcHQ7DL8j8jv4mPcPqN+4E+1zbOAIUdzXKRp1RGg/cCeYkea6d/E8OnqDxdIDMZBiBX&#10;MEJte2DeRoUwCJI+K26f+xHgfJ09Rk/kVv3AfbLArtEwDBxShuH3MoFnEjMg0bVOAilXXmPyRVep&#10;NwiTiRA4rYmcho6J9L+mNqLljaFUloE9iMzX0j9IelDhkLqGUFgYkjM/AJr5++lr0XFLkAAAJJzN&#10;fSP0let+9aiGVMtuPSzc5/FczWTdPk16DHtnddn1H9JaFWVAthdgtwEcTt2nGRzmu++jsDctApCA&#10;Sxf7p5I2/NcG+k/UEuC1cQJsJllgjq+a7F6VrAxbeDcK3I6cCO0HwPmuapHSmm3dHavTGthhuCb5&#10;3L1ZB+PNXjvO5t24kQDMwT2aud+kaxVRQELMG/aOJ5gVuNu7buqXZgE7oy7cjuI4rZjypox5cbFf&#10;WDbDn7QUSYP7v+RNfPn1nora+6SpaLTuhU/a0d6+gNZf3KqiCT0yRhQa4h9ZashLltxtmAsCASDz&#10;+KkqYSTpI+Ef4iejqjBRaDe+spD9SyMmPg8V8w/UXpy2LlsugLIpAEwPxX119fa0/rG4uwIzLbuA&#10;TAivlH6gvWCq8sZmTyWHma3abmjHmwY4ZHJN38fBpBvt0SQpBICkVDUBQWuqWfjHBgVJ74uIzPbA&#10;ctAY5pZtNcAu7ioZQDAOW/Fbo/yLlyuiuvsEDOFKx/iOYNVaAsL8kkK0hiIo94I4DrvHYTmglwy2&#10;4Bbd9wOIIrVFmF22OF33sc2xsiAMCkhIZZeAR9rHLV57rser9o+0d6VtLK5UbcGFzFHZEMOQAqPb&#10;CwcGZA8U2zMbm2VBENPIE0m6rtc55wD480Viot4LHpBGMk+KpsYmh9NSm1rJuE5krUwyBQjfc3Ee&#10;BSbmdqsMxzwZFFWYJ3K53dJHNLaAfZJnY3HAXaRjd2j4qN1jDsHgkcnHHxXlfcz72IzA8g0swfMX&#10;CRu25HHzVURJB7Uiyd5APMY3SKZa+22AAMCWHNVrW1VizDqnufFFW9FlG2CSexnAq0xm6y0tlN+y&#10;OVMf81F8q4a3mRgnkUElgyFmBkd8nNeTdJDbtrROZmOKjYSSDLblihRlL9u8fFBuWbe+ALjQemKM&#10;t0NJm8HjgYxWHuoAhRCFU8zS2FUQNxA7bOGYePHagmyyCebgHB7TRTIuOQ3SBBH+Gl7wUlJcy3Pz&#10;80DCjL9DCILoUi3k85zisWwVVmUm3AgKP3RUDfNu7adBL7YI4/rWS/tsRuLPOJHANCWSW2zPZxAk&#10;7qTuh1QqX8gTzmmV6Su4hjGCCe9KaosbkN0yciKC+SOIhc2rcR1uAsAJBAz+RSOoaSTJLTmnrttJ&#10;ARNuM7h2qqvJsDiVAmVimpimmJuzw3NQBbvGOKIAJjdI5rNpT7igSZomyRXReel2TcIgqVkfma6r&#10;9PWSbmYYiQA+B+Z81ofpele2V42mIkcGuuegqhXd3HEHI/pXI1eQ9J4nBb6Np9OYi1sJiF6lGAoa&#10;ooruyuqKVZioZuWPYkUa9dI32w8jYGDFQJU/jv8AFWXpKC1eXcrOoaCVG0gEcE8gVlgrO9qcqikN&#10;+mfTzalXYoCskTyJHIExI81vHpH06YdP5IFS24sO8jpiKtfQPTVvWkAnt0NgbWPKniI5roVrQLbc&#10;wwBFvaF4z8Hg17PxeguKtHh/I6yMppV/Jzy76Vc073PYsHf7RS4rjpNai36ai2bbAbhk9XTwTFdT&#10;9SUE7rrRdUHcqmRsIrnGuvBnhXBYkkhQcK3Aro+Qjsxy/Rn0/wBuU4JKnZr2tsMpXbEbsk9hxMVX&#10;Pce3HuANbVQykmI3HFWOpFlmMBre1jO7MwIrWvUdWyvbT/5U3SFPZhXgNR+Uz3eiWyNM1T1jUOLr&#10;i5dkLyFXpJ8iufa++RdU2y0vgsO35+a2f1HUuGZSCdhIUkxIJnNapq3JuOQVG9swKPEqRyNTNylL&#10;n2ViWXYqC254JrxtlACzjesgx4ppFhsEhRkgcilNU5Zeq40nJJxArQjBsSV0a7qr3UBsME8+PGah&#10;taSxgyYA8RRd6vgFoEwTTekUF5KwWb7hWjpdGJRTkbT6TowNj7hOGPfpro+iYNbvM3ByW4JjtFaT&#10;6Pp9zkFCCFkCOa3/AEO4LYUWsByJPiuZnyLk9H43FxE2bT3FQWxLAkApnkHED5Heq71S4dote2wO&#10;dhng0Vfbso1pCzXCW65kS/g1Ves73Ki+53IRInpJrEp0ztzhcGkcz9aUM5QIQWbAByQBWm3tKv6h&#10;VyojjnNdD9RtCWKW52tKzzWvPpoZ3W2oYQa62DNweS12me92g/01c/l7ge5dKgiFkSDPmv0H/gj9&#10;frb0IR1wDtCnkqByvxXwJoNJc2lVeR0nco811H0P1y/6c7Pa9zcqRjkT812NFrY48kJUcOXj3uc1&#10;w0fo56j65proV7bowgAMykH+s1oHr/r1jRoEv3pO/AXG4c4+BxXy2/8AEvVWrZDyBChHUz+ea1H1&#10;T62v6s73V/t6SJ/b3rr63zaeOWwPFjllkk+Bv639c/nddqnDL36R+1W5rm7Rc9kEllyo4gRUr924&#10;EF3cSWXxwtU2rvhAgChogg+YrwmRSnNtvs9ZjnDHh2V0FfUWbYBAH3ncO5omn9cuXwtoAG407SuM&#10;zWkajVqCsEyZ3D5pK16jYjdtKkuIJOAK6unxJU6POarNuuj6L+i/VBcvWIcBvdgwJ45BNfXum+r7&#10;Wk0vtqUdLyAD23OCuCAc8Dmvz0+n/VxprkptVXeS5wBX0t9L+rnVNaAtFyq7egySOxIratHiyJuS&#10;TMun8rk0zVy5k6OpepfUrXhqntSFYkBu0kR/UV80/wAR7BvJ7nswVEN+ecH5FfcHpn0Fo79k3tRp&#10;+o7Qc9CEcGRmDXM/4h/QAvC6qgMoAODuyfilT8bw3GFG3Ua/Jm/bPzQ1mkdrt0AYOYA7096H6L7z&#10;Dcqg9sxW/fVn0nf9L1jBrcFl4Jj+oNMej+m+y+LayE3AGkxn0jn/AGZTlTVo6h9AemIl1FVccl56&#10;gARJ/tX2R6K1l7a7VCgRDj9rHMfIr5X+m9LastaZApJ2Y7AHkMK756Dr9MotXBfK22H2gQFcdz4B&#10;rs6PGk7EYtL9pyibR6lp0eGQcFUWckYJkGuJfVerGnVgvIyEAwU7N8iuo6y8LqXN4ZBcJIJbO3tX&#10;IvXPSNXdue2tsvhVba2G8FfIrZqciUGP37dqquTkOvsEXUg7QrbgoAxVloNUdOH32iATO2YWCf8A&#10;enfUvpfU6J7RuWwp2mZyw8f3rTH1F21+t7e2B3OCoP8AlXmFke7g6jitl2jt/p31TZDLddPJSWOH&#10;GDAq3b6uUW1LAvDgiTBzzJNfOtj6rVFZnNtC+QBxJ70sv1EvtOLjFhcJLZy1djT6tRj0cfUYMkmm&#10;p3/B9u/S/qvvpZJusApAO4j7PiO4FdftC2lrAVlBLliIlSOR4r4M+j/re/otSl1Ia0VMzmF4ivpr&#10;S/V1/Vae2253QrzIAYV09K1K25Jl6RyW5ONs2v1Y6f2kS3c5VUKDLbuxr5N/iR6RZ0bG5aW4Fedo&#10;27vyGr6Svvc6He2ApbaCOArDmexrkv8AEfS3btnUSNruxG0nBDcsayaiMX0dByU4vinR8W+vyTde&#10;30rJic7jXOtTbuJeKgtgf612D1r09nV1KGP+11N4qm0X017lw7yAFQCexrBOVqjjTTWVtRse+jNP&#10;qHZUFoljLBuQAtfV30aL1qxbVrb+0Wx7gz0j7gDXOPpL0WxpHtsbpLEQEjaeOBXaNCG9u2pfJCwG&#10;JlQO3xW7SQaSbYGnwZIfcb99IF65qSbB3t9g2sR+yMwK5H6l6kUE7rewmBEksBW+evWQ255MsDbA&#10;SShP2zXGvWtBqswLglY2kYDDxTdVNJJm+LUIrnkqNdeW5cchNkQAF/zrpn0/fRXVX0wV7hTeT+w+&#10;Y/FcVt2NYtwmIWYZu0/FdH9I1V209syTEkT90AR/avO5M/58G+E1KLo+mPpC7bvG5aLvt92GI5QD&#10;7As8xX0b6bZS6LaK0RIViDA/I8mvlX6S9QW1KhpUtu+4b03DNdS9N+u/5ZLahzu9zDMR0/OeK9F4&#10;57vfox+Sg3CHFcH1V6FbT+WtKs7FlwywufIFM+oW1eyVS4vTFwlMmB3PYRXF/Rf4jrZCe26KEP3M&#10;c57LW7aL6p0mpXUBBLktjcFUk8lhXpsUYJRVo8997bUeTWPWGNmwSzqLuwKbgEgScAEV8ofX/pul&#10;uXWvtpxDlt7dlJ/3NfTP1F6wsXtMLo3C0UtmZEgV8y/UGrMvcuQ6BS11W58D+1cjy2HHOMurOth1&#10;MbUlHpUfLnr+ofTm9bW4YYyoGT0+a5Z6n6syF2NxpZgPJjg10z6xtsl4bCxUqxYjMbq4/wCpenM5&#10;XYCSZBJrzjThGrBnzJ2uBzRfUdxH27yRuAiuv/TGr9wF0XcOAqtwGriPpfoNxrv2NtUS3k1276R0&#10;CWttsI9xvAxHfmpp8r38SZnzYY3jpeztXp3qb2tMvu4DZI7ieBmsa7XW3tMttF2B1BABXaX7keap&#10;9PoNZq7t63Z0hE7YH3hXJxmrjWfTeutqqO4WSQXB3dQ8gV1pZuKNbb29cI0fU2Vv6i4ioXJc9UxM&#10;969Z9AS2EuL9hZjDSTg9p8VN7NwXFVlbcrFoUlSzN81u/phkWvcVWuCQoA5JEDiuPnlU1Rqx4N0P&#10;aLb6U+nVM3CQ3Tua3kTmBXY1Fsosi6shcEidynM/mtG9FdLNlMMtwubewZIjtPkdqvDPuJcKudoj&#10;PHxNdnRSjSMc8axxSNiKLf0jjbbaFD+CWB6VNafrPRkQL074b3IEHnz3gVsn/qWn06m6EhvdkAng&#10;DuRVVfuaLU3jDKCw68wd3+HFb5RsTbRrWusuhCwkuw8SAME/muf/AFTpLwXasQWi264g92HzXUdb&#10;Z9tCAGbHSxEhV8A960/1p2KOwhjMQ0CCvBb81ytdpmlZtWZOLj+jg/rV+5bWDudVOwMpie8zXJfU&#10;fVWW62wbRwc8ma6N67qLiC8pUQhJKju01xT1dnJVSgUnJXzXOjkcaJmiqjx2jZfTvVfeuWiW2s7Z&#10;P+GK6xo/UCLK3mYHMlJ+4xBNfPvotsi64mMAwa7R6F6bf1yWhbAQyCw8EZn8UcM7b5l0Ix41BPk3&#10;Kx6lvtrb2OoZuhgMGqrU2Uu3PCEiAcFe22tq0v0j6tetC4bS7UJMdoFV2k0F+1fY3LW4KchuIPaO&#10;1Pk9y7F7ra4Y/wCjfTFoq8zgqrMwmN2RFbrqPR7dvePaVVAATpG92I5PikfSY3X5u7Euv3OCT2B8&#10;DzVveBtXCwu7GtNCK3UAvgczQxww+LNUaro5x6p6LZZBadASTtgD7m7GR2rWtJ6aqe7F3qTJCicc&#10;QTW86++y3SIIBYEmMsO2PNaYfV7IuNbF0oGLG464J7Q1W410JybE+iyR1QuAwQLG7H3Txz4omqeb&#10;KJiVyGkGRWuWdVYCBS+4NdgPH+1WnqD2xaSbSlrbTvLYoJRGRzqujSvUr5tu4Sc8hhxjmud+oMYu&#10;EQ6xA/Fbd6nvNzUL7hAklVPYeJrn2vfeI3cc1icafY1zc4pv0Ii8zxwu3IirfSM7bQxMvJE/Aqns&#10;aYs46Ccxitx9N0MtbUieTmqnOiLbRb+iaW5eXK9DDP8AXx811S1pdElu134iG2vt8GtW9D0z6drB&#10;faSGZyIwR4xW83Cj21gKysrXMADB5A/FO0+Pc7l8Fbntr4KLXWbCe6LTh2eYwd0g95qj1+nRdM7W&#10;ixOJWO9XF7UW7Z3OWuseCuY8CtT13q7W7Ztpj/FE9u9MyYkJxZbbTKP3TbcJIBMNP7Z8Gmr2vW3K&#10;2+rpG5x5Nas2rLXUlZjBPH4PzWX1m0vuUFWbNIb57LcJMt21t8Et7rHem5pPfx+ap799nh7gEjie&#10;Y8monUAptKgop6qVd2CmdpntUllbDjB0uQHuyFCCLbGTjJoKEiT7KwBEd6L9mIDKQV87aCWA6hBW&#10;Ijv+aBuxsI0CtqSERjkHg+KKmEYt92efFTu3FICqeFBmKWAJGIk/BzUCLK0WYAe5AOYiaPba4ouA&#10;gg+DjBpW6Ia2QeoKMKe4pm2rsVIQgSQQT1YokyNjY29HQS3HHj/anyzEqm0JLYnIEUkhfco3OWEw&#10;BwR3ptNoQyCZbcB3o0LbSM3mc2lM/uj8nzVZfRSsbttONAfqEEiQR2JqoYygE4FzEZk1JIkSVphD&#10;FbZ298VbWrG1yDYG3iWGSG8UlaS6C/SxVMEE4NPaZ7jIXV23E7Mfmls0wSYQAWkIyUJIqr1BO2Rc&#10;BM4WKuLiG2XUZ8ERiqnVXlBZiwIUCT3EfFDJkaVlQ6D3GAUKwxxAxQ9g/wDh1GcWyd7mcSM0CG8U&#10;BVHYdBtTeUCygOOwHMz5pK7cUu5CsC0MY/1qw0lnNxg8FV+0A5Hc0HV2HY20RAWHLzBYGtdHjVJU&#10;uCjvbCrsxMFpmZqS3XLGHIRYGMzTF23cQ3CqCF2jHYmhuqXDegREHOMfFCFwPoZZRcSGUrsPABNM&#10;bjLAtsUcdwJqtS2P0ltkETJz2NPpFlivtLu2mATNQfGaBXmHtkrsIRJVSc/is2dMdx3fcwmTicTF&#10;Z921utKLe1gpWCIE1C3utkPqnYTkGOCvY1Bc5JkLllWFtpOOrBySa8GUbXuHZOJGYFe3bGL+9gjc&#10;Rz0ml1bbJVTBb88+aqhfFDot7AdtxiVBMEYEcVX2Xe2xQgM0wB4mrazZYrcYOGX7o57c1SG8ba3E&#10;MkbgRHJPelyRLQxa0+4tkkHaAOCTXjZc3NrOW8igaa/LqwBaJK5j+1PbN6ggOWbqxkz4o4xspUDW&#10;yQzMVUMRIPcfkVZIRtFsqSC2WaJGJg/FLXVuSjbFe5IAkwNoz1Vm1cZveuC0su20wZjzTUqCaC3T&#10;ZaQzFmEAY6RPBFZe2iKCLcExs3fcQOTFe94Kik/1+I4pTVvB3m60sklXzt/FUwG0hfVlbga4xklg&#10;0/4R+KttLZPuKyudsSWPYxE1UbGvXV2BVTZKK3LR5q50Yhg7ELwroOJoYp2hcpJtcDl3SEKNySD3&#10;bye5PcVWWtNaIUlQ26U5iZ81sHqFtLtl/aJnb9s8bsZpRbSpEojEgL0nvTXG2XSj6Km3pVB04Syf&#10;dtjgtiZqy0+iS6X3blBw23PHg9qNYss7WNoO7MOuII7Ve2NOqPdEbRG6ZmaqTUVdl02I2dLbcIQ5&#10;UKAQp7qtbPoQy+0LlteuXJcTkeIqusacPJKwN0MODBxj4FXti6EIJQ/uRNzfYKyyvLwmAlXs8moF&#10;x7THdbNwuzECIHYD4qu1euS7ZRQgVnZjKtIhaY1OpcG2hL3Bt2rI2kTzVJfhLNxGUIQxFvaJJE1o&#10;0+DZYrL3Qr/MKRLSwbJC4DnsfzWLV+2hcpdYdAQFhwRn+9Sa37hfdCsrBBH2xyBWLjW1uFzbBYAL&#10;uVoOe4BrQ6AW4JbvQqzZBAwfOcjI816yA12+DcCjglcmk7wtqy7wmxJBKtnzz3o2y1tVArEvO7b8&#10;5BoW0MSkMO4a0RbUhiVBY958ChpuvM59wbevdGIC4otwsroEIRRk4xHzQbyEIWYgbgQQeCynAoGy&#10;3RBhaYAi0xVSBOOrwajc0iNucoxPEc4FKXTcaQAxYKW29hJpzT3lZpN5mZYaBgTFVYNpmLq72Vgm&#10;0MYBH+cUrfsWxYursfbBgjBMGrJmLhdiFXyAjCld4Q22N3qRWELkGfz2qWW2JNshmNtmgqFA7GO3&#10;5pssCrRbwq8tIhqLqACbKsWMdTEECTGOaTF5mu3N13cWEdX7WPfFU2TY+HYeH6w4gwCRPnzSmod7&#10;jrvO1AAiCMsT5iixFsM11mIG2QMEeJo12zKh3lSXB2RulAKBsZT2nv5gsHk7mRZUKPuXigSQpJMl&#10;YLA4gE8ipkK9oA3RHuSAoytCeCxOWJYgk5CheDUFuyVhA/uqc7cYzJ5NNW0UsxdSAQMnkA8mltNd&#10;tsh3EAliA8xmvam/ee2ttpcqV+I+agG/9Frbum90FCzHLf8AiB2qBvYtB7jbGfoMZ8RPaarWvptR&#10;XVwADDqYg9t1eVmIthWvCSQRGSw46jUCWSh++soqXUxvgg9/AmitZXZtN4SQA5nEeP6UgloKXUvs&#10;crycgH5plL1sWrLkp32kCI8tPk1BikDbTHbbdLwViRtSDDbcTBqF53ZrhcC4ysoC8DPM1NHDe6dh&#10;K7d0ExHjnkmpnWKW3uMPbnb5JxFXYD/kTXbbdlw6zEzgeDTd5LShmNyGXaFxiPilbIHtqFkLbO5x&#10;OG/rVoNMr3WRGQqR7kHG3vgVGwfZ6691H/UBZUkyP3HzSd4XSiMu5WCwF4MT3o7WSU3x9whDMT+a&#10;CzO7sbz/AHYA7GPBq7JK2SKbg4i6AwYSsCZo+nf+Ye6WQySBjkfmf9Khbs2z7WwoUYxkw4M0d7Fy&#10;29gFiili6wMiMyTVbiK0TNqSEcbFbAfAQqnnyRSd57hFxywbbk45mmtQCFO8lXuGUBIIK84PmgXr&#10;No3J/UVYMsOn8QKOAGSNsfTSsPbcqxEwBO2Nw+7HNPabTG3DKDIE9OYju1VOmBPvXWksAqrmB/WP&#10;Iq0tXLTq0PEqME7VBBzHzVyRWOCCG0SQqksTywBMkZG4VJldEQhQDwYzA5mrS+byOVFtgJkwIDow&#10;xn4FRs2G3XLbJG3AAzg5EGgoYhYmfY2MpQEl8f4vjyaNa1ADXrgFsLbwBB6kJ4/pVfeG22xBQOpJ&#10;Abkg4ImnNO5G1lJKHDnbkmKNOhTVszZue0LTgMFByCvMmad07MIWQyfvAEE0tZsB7m0OTgLKjf8A&#10;1mrLSBWJVES4qSAVJFwGM4NOhIXPHQrsO0qVbrYAQcqDz+IrJU27l0C7cDLutkR2PA+KatacItt/&#10;db2wCDbB48z80uDdbcQpcLLZyWB8eTTGKv8AYjbUMbYaPd2mTt28f7VZ6dDtF1kZYG07AZP5pYXN&#10;qq62SIO25uGdpNWVndYRVXWOFIYzPg4JqtpSyWNaSyttijv0LAnmZ7sfx3o2rvASqbVZV3gSCpnJ&#10;pW9q39m40mEYe4OJnHT+KpVvcK1tWG1grDOZ+6jiki5OKVIurN9XZ2a4ArruZRA6gcRWPfNy4mxL&#10;pAk+2I3EH9wFI2r9w3GW2Q8qGcONq/IDeasFexsj3ArqAoBQqx35AnxmTRpiHz1FkQsoqm4u3aBt&#10;Yw5FFRZLuU221ZEfbJL96zaQmxDqsiQ8YDtzAqx0t5C9t1JUrn290rH/AJHxTFVGeUZNr0WehIFy&#10;9KKtr3Jjdu3jjHytOOTZAM2mLE9SySAO8VEaS6jXfctKW2oxKZQBuJ8Um8pc2qSHAZceO7E+PFYJ&#10;pOVo3YsLxwVhzfZYdsMAwQkYOe9F926jsjOLaXiFj7vb7nntUVu3bqptZHJlYZoDYpJVNppVNyQi&#10;tvbxiPwa0RCdhhcRNR+qGULdgORgsRgYrwW2XIa07MuQ5MAH/cis6i6LqsGZll9xUjvED8ClrerW&#10;5bS2b++Z6+AzDAB7kCiFOxsaltl0W1KhlYAW2yT2aqwMRp7Ch9puSoLjaVfxPaTTd432LklUAIU7&#10;Ryw5il7zpdNy1cdW3IuwTEEHABPfzVNEVgrRuWmZU3Hco3TkHGfwRQ7tkop3BmNxtjgKNuBiZ7UM&#10;TdRWuXUlN0OogY4/JozW1ZhAubHSN0biSPNVQW1mE0bs1lRAjBaYGeDRNuy+wdd/SA3yTiB8Ua6D&#10;7cuA24dRiOo4iPiiW01SqNpDNt2sozKDtPnuKiK2X6D2re/3ZGwKgWSYE+IrFvTvc3s4i3bCqOxC&#10;jMsPHapWmKXL63JdGRWVvDDxQgV2kyyrgNBknbhm/uZqhsMYuxs70ZSsbST0/bnA/FHti3bFxzDO&#10;36vtmWERyPB81myd7vZZGEhFG0BcGvTaVbis+5QxUELNxKpjVHg9ZFo27RtjH3MxzJWkru66C4ck&#10;e4UHJKzyATwaaQIjswLkC2oWIme34ioe4gujYylmAIaelnBzPY0ALBvf3Wrh99Uhtm5hJB5yaXN+&#10;2LjuQIdQdwO1U7T8k0tvsq52WhJgktndBmg3XDlXS1OYCnJZ+wHgTV0K3IK6m0U2IcKRLfaFOKQf&#10;YV2HAGSQYhDyfyK9ebcXVnMbgXbgK61O2yFt5UPbuuFYnBMiP7UW0n3AFu8bTW9rcANJESODt/Ip&#10;k6i2Lj9dtVHVtYYPxNJ3bqe37Vx22qZEkFVJwBRTpWurbtG3LtIYN+7aOn5/NUylJth9N/LksyOL&#10;fuKYZTJHkMKMpbbZW2rGRAZyCrH+nij2HVUOyxakQT05JOJzQWs33UW3GxSN24CFEGSIHFL3D1Ck&#10;gF/a+8XQwRnG4DEMBJMiqW5qGe3ZuLY3FWIYBeCO5q1fu4sqR7pRJMMqngiq/VWnc2/1SFVgoH2m&#10;QeSOTSZk2ntNfu3dTcJYC7BTaBCMy5rxNwAbwZUAdOWUNwsd68tu7euagIqm2A0QcqRhjPmp2VgM&#10;bQZgAoBbEkZj80qgvSIvZcWLidRDPGD1bZ5ms6we6yrl3342944n5qYa57Doiv1EEtOY/wDYVi8L&#10;iNuiRAVjBG2aqg+1RXX/AH2b3NoZQu8kcQP9xSYeWViATtUw3YHMYpnVaB1X2FQIbo5UzIOZoTXR&#10;LXI2gYIPIgwGipwxSi0z1pWVCZuAfdE8hsGaNa05S5hhJO9gF6Y8EnmoolpHbdZdxtYne0FjPIFM&#10;hHtko17azCChJh0OSCwoRqJK9oB3yzjcQTJ2Tg/3o7s1m6q7y+AoLRhiJP8A7UnuJ91nYeYjmRjj&#10;mKxcZE2HeOoK4+NuM0NMtsZa8+68trcGDhivHUcRSdwEu0DcGlRGCTUr6OU91C3QMk/aC3cUB9sq&#10;jtCW8SuSWPAolZW5B0tK4vokQFCkiYIAmaKCpsobdxcoASYGfH9KQR0KIP5i4i7tsAcZzNZVFUXh&#10;+n0tMiT/AJ+aNFbkWPvNbDst6ULAQVxjv5keKFfupauNJKtIYMQR/YVhi/uTb2AdgRgAclj2Paiu&#10;ye+SSUEbEXBhj5+aYgZTDvbvAt7t1I2SNowxOfxSd5G911g7lXcGEQZoRWwbM3GQMASqyWErTekt&#10;FIa482mM7gZ2rGB+fipYO4s9GzJcRUeOmA5WYJ707qNgug7SVtuQ7kxJjx4+ahZS2qrIZZWCjErM&#10;md09qLrSHc2yZXpCng7fk9waRM62lm/xV+zWdeg9i2QzMN5DnkRMSK5b9QFkd7bAOquTbnsBjBrq&#10;+rn2SyqSqGE2xwvEVz31O0CsBRteSUOSN1YJxqVnrtNn3R27uEjk90C44DqcvIBPB8UBm2N9oWIm&#10;ndSl1LrG5kqc4xtpD3yAR7akXDkESRWqLsG0DW65udR2hiec5rDOVvW2CtG0xUdxQNs3c4B7fis2&#10;riO69cgcgnINHRLMi+4dVAEQZJ7zUXuBFCBTBznsCaOCPu9wwxI2kcGhrsW0V3Qw6ROSahRhpZkW&#10;OiJ3TT+kK7hFxg0wfBpBn3RtfccbYECe9Eur0gyds8RzFBJWEpUW7Qm5dw6pkAxNe3KLHcDfgfjt&#10;Vbe1No22OzPY/FZdhLkthcpGaDYH9ww18uxAg4JGYIqFvc1tAS07iJ5/vUrVlLrDOeSBiosyIAAC&#10;CHnHBFGkA2w9uHOwrBBGfNJXGmY4UdIiZp4M6szFJXkRgkUixB3p7pxkAcgHPNWC2SJYh1feu6CY&#10;PJo41Iss4ZAeQp5JIoRu7wuSQjAkeZqQvbnICEOIx8VCKRNh7u0sZUjAoVy8yMqkhjEkARjwanbv&#10;BtsvtUk5IolpDcNsEi48j7RyKljFyS9trlq2jou1uvdEN8ZoxXG5bkA/Eywq7taGShiApmnTbFxH&#10;shoAgwVkTPNIeQesZqOoVyNm0LMR4nzSgVLbkGy+BE9j81sHqOjz0lhIiTmapbr7yBuO1ZAgTToO&#10;0Zsn4yqwSX3JUMkBV8xR98ztM7sAeCKUDnK7ih+4g4Oacs3QdtxFAMwCDIwKt2XF2RugF2i8DxmO&#10;9Js5dd8OPzgGKMFQqm5oAkmssZdR7ghVMgZqEb/YG87XAhC4GfE/FBwbtxWlSwBBOR+KMNt0Wg6M&#10;mJgVhoDovUEIEA5NS0DTBbrakGeonPzVlp7KlGZyzRlTGJ8Gq6xZZuTBbMfE1t2kYWQBsIEAgDCk&#10;niajYcE7KuxolUIpYFWbhcmeaG1i3Ye4se5uH5rZ13GyihRH72Hee9L6mzbACi3sV8HEE1FMKjRm&#10;sgBkZYG7g5gCgKWg7u8BV7QKutbaIdwF4hlMeexqrZikid2JkCmKRnkqZG9CFIC7mNZ/chG1tuM9&#10;qwdyC2AogtuapKxW4WnerCI8GrsgW+pS4wO0MI24kRSxvWw6qH3dt3imRduoiAtgTxkia90pagR1&#10;f/PVAkhO+yqH2EgzJjyahcS2T1AYAIE/dR18tanEBu5io3WDnaViVjPeqsJIFvtqIJk8bTUpyvHP&#10;MUEIE3CZ42gCiqibSGEAcHzFWDQPTuCrhlG8ElfBNSYCQPJ7eTWEuhs7+BgRWVcLIIJJGCOxqi6B&#10;2zbhpE7J/wAqGzKw5MTE1OyziWgDEERzWLwgFShUgg8cCq9lsirsDCNxB5xWGdHZZB55rCFS6nG0&#10;iK9+mEQKYO6PPHerr9AM8SzMFDdPIFDYM5nIIowVcmTn+lR27vBHNQlEVUdTM2RxFDJBQKwzuOe9&#10;FZgjB+N3iDEVBUMMS4M5irRIxdkFIMwnbM1HaAFie/FSYgnpqLBgV4iOaMtkQQAsqSKkLLW3KkCZ&#10;kGaikD7gD5FeEttxGe/iqIM6VA7BmKyTHwtWVlF3ZaQMfGO9UqEAhtoMzIOBVjZvbejdAPPhaXNB&#10;RYxutEyWZgHz81i829HO5mXEDwPFDNxWYv7sYmOSaEWi3JAMGG7GgoJoDdUO0IAABS7BiG/0HeiX&#10;ARkDcFjI+eKGHIHzBFNXopC7WzBzUTIIAPfvTARihJ7eOaEyk9e6PHmjTICY5OBzUROMTUwDPExm&#10;ogGPyasAztysCaywEVE7p44xWdhJ81RaI4kCKIzYUEDzWQmedteRYgxnPNQnJEnmQD+awSWBPE9q&#10;wOYz4rLRwsn5NQogQQFyM1L22icQCa9PVJqe4ScDnmrssyqyf288UViUBZWmTisI+0kkRjAFSh4t&#10;z9pOBQMolDlTOa3X6YFn3EJPJEqDitKICsQP9Zravp0CE4J3ZisesX+2zZoH/vQPtD6V1lldLp1Y&#10;bp3S8YECugaRGQP0hWJA3GCTI4rmX0mxu6N2dSkRKL+7GAPz3rp3pWju3HF2+jyxXe0SV28CK8bK&#10;22fZIVsg/wBIDcAW291Vww2lhgCPHk1uHoGrW4bglQfcVTb5wwj8A1V670QsF2P+mW3Qcgnsal6D&#10;bCsR74FsXNpKCZ/r4NSNxl0E0jteluC2ttFUqxG1emRtTvJ71e+kag+9sa4pCNugYhj2Patc0V4b&#10;XQFkCMIB6h+PzTKavUXG01sLbKhjgLgtGJjNdCM6o5c4XaOknXi2qFi1yWCsRwfExxWx/Tv8tN0l&#10;mvKOqFztZud34rndq42224vOItxIAwfjzFdH9GW6iXGAFraqyBg5711NPPfJI5ephtTNpsaTZlHJ&#10;LnDEEgLVittYi66DMBgJDGKzYLKQhQiUXKfuAzQtQk+6oku0Ov5Pium8ao5W9t0Vz3L1pbltHUKj&#10;QYz+Z8VVXda1va/tLvXcrmMDNWb6JyromEXLmc/375rT/Url20quqMGOWTztrBkk4m7ArbN69Jut&#10;cudD79pXqJgM3M1u9hi10k3JYpuMiK5Z6FrUKgKgRkYzuwSW81vuk9StFrAtHkFGhpGTkTTMMk0L&#10;z4mm6LzUMPaRZBVhjaJAj5qFp2MbGXPSRwSaY0vqKEB9hNtWywyQRisl7SsylBJBYFcMfJp7gYLd&#10;0Fa2heNhlECwcCT3pJgRYZVvjM85g1hbiWkZEYYAA3nHk5pG76gj2imxQ4zIbmh2pDYpgNcpuKWD&#10;nkBWXgR5+KTb065euxbcptiI/dVn/NkrKkBODtEx4mmLOpstdLNhGYAsMbvmlyxQkxyySRXaXQ2k&#10;FzasFRuDHJaeatdL6VttW2VQWDSXOcnyKdOuvKLtsWwgUhV4Mgd5pL+buOGZkgLJADQWjxVbIRKU&#10;5sS1Fu2DbKXAZciByojnNIXNJs27igQDOIk/+9StsBkBVCndMlj+BR7WnS+/BA3bpbvPgUiUYs0R&#10;nJexO3oVIYsgUqhzIyT/AJk0sdNZR1DgBMkKonNbTfuEWOBiFyk7iO9IOzqSGUqYlSPPilSxJBxz&#10;v5Nfv6YfsDTuUoWERPaaJd07XFUsvuEHgmFE+KPdvC2ybpBUboPZj8UM2DcURIbcWBiACKBxQ+M2&#10;/ZpmuKm+zgRKgYzu8T+KotS1uLrpa6lXcSTBk9gB3retZ6da2oXxuDMI+O1VF8W7a/p2WVt4AcDI&#10;MYFYsmJm/FmXBqC+pe2ttE2IzZUAxPwScA1ruu9T1FsYJS092CWGdxERFbjqdHYKM14NcRVUKIyp&#10;847VVep2u7qILAC2FAO4CQQa52VS+Tqaer6Kf03TNcts9tYcqQHEgjORSmusG3cYRvQGBGSG8knz&#10;TZ1zAMVlmZJ9okqq+TPc1r3ql037Vrcu15goBmW/3pDapfJuinZnVXFRWCTuYqZEY+TQLOr2XLre&#10;6hDEYKncfzHapWQbrFPYARHhixja3+5pfUB7N1bXBPnpgfuGOfil3yNSLG36mt5Oh/cdX/UEdII7&#10;Ckzq5be1uShLZ6gBPagfzgtJaJbYXdl+37oGKqPftsT7ZxO0oZBeicrGQibNZuApu9wyXkQc/wBa&#10;WuasMyWkRlYH/ujIE8qa13UaxRaPIQ5dpk+IH/NLt6qunuWRbLdTygHbHJFDvSD+0be2vT3HXcZ2&#10;liQNzKoxFeGoID2yyk/fklYzxWoLqrnv7rTYJZxB/aRGasLdy2GtqCsOgVgSYLf/AJNEppgPEbQb&#10;lwZNu5EqwaZDDvPeKJ7x2G2t5VywYqDuHx8GteXWYsJuKiWT7ipHyPJ+KYs3rjNKG5KqUGYYEd4+&#10;e9GhOxmz6S7bW0jC6sFMEDrNFfU29Ot5nO4iCsftB+KobCMrHptMdvYz1DmRVmmnun+Xi507pjaZ&#10;ANHFklBUbHaQfpI9wNvXDyVycgVcae5dlWL7ChgxiZ4jzFa/YWyELB2K/cwPMj5+acS0dSA1p2Ja&#10;4BtPJB8VpTMMkWa6ZNqMoi8+4FTw09xSpYI11PeDsI+Xx8Dih3r/ALyPtZhCkIf8LKeDSdv22dHU&#10;my5iIHPwT81Uy8aoFeugG5tuu1sNDBiu4nyDSd3VXA2n6+lZ61zkCYNXl3SIwZmBCgzHSSfiPNUO&#10;pt2lvtIOxACpb5yP7Vz8kGjfhadFbutPc0+wbC4JUj/eaT1mrRrhi7IuOFe2JEkCgavXuFhGARm2&#10;nYgeQv8AuaRC27hf2tzMNyhVzsmsjb9HRUaSGRed0ly4a1hNrQBPHzFeewyoC5LSwlFPVNNJ6e1p&#10;Pb273eN5fDBTwSaUBS2zEGSBCmeTMZ+BV7H7CjJEl1Bd8kwzDpVdsRxUL5c+3FsBcsWYxnuABUru&#10;sZbqLyxMO0YrOr1F1zuACq2I2xHYH81VBlBqP5m+0sHB2YzI/OKe06m6VIty07iHxJ8SKNp0f3W3&#10;lSzpuhRDGOw8mn9IwthDtLO0MyvAwPtg5zUWFMuWZoXf0/Yn3W7ZfMHuozST69bReL4uhbgB24ID&#10;/wDFbFd0u9SlwLbYHa8GGg5jPc+RWsXvRrzhGUDaHYf07kDuo8mk5MLXQ3DljLsJpdTvu3EawTcD&#10;EK2BtHK10LSE27Ni49sbynUyjqM9gK0Kx6VZW+sXNhkFlycjIYGt89Jv3LhFvenuLJHgin6GDTqQ&#10;jyD/ABVE7uga0RcL7UB3Wtolj+R8Vp+suM6vadFy8AmTjmTPc11O/bD2R7bFQOnbjk9xPmueet2i&#10;pHuXgvTBdslivFdLLhXFHN0+VtmpaTSxdvNbUrtMB4+6e4qy3uhm7LIklSYDRTN4hEMsoQkFJxH4&#10;jnFajrdW9m43t7gwaQJ3rB7/ABWKcdp1cacyxbXdPu3JLknaqyAo+I7Ulq9dalkG22ABlgRP9qpm&#10;ZrYAV1bOGOA454PcUnrLO9mtuitcBBYbj1IeZI5pEpmyEEh176XriWBet/dJZJgR3xzV5aUhrga0&#10;SkDaJ2kgVq+hu+2iKgKLxGFUjxI81apfCW+lAApMTncBwTS0HJUP2i1wtc9xVcSQRBaf8JNMen68&#10;G3aZiCGYq04JPk0C1bkdKKziHgefMUNrdwKfcIUKAFUCN4Y5P5qAFhdui5dCDdJUjbAAgeKRdPcZ&#10;Om4qlIRB/qPJNWvpyraa+TbIEBVJMlp8fFQ9Ss6pSlz+YAKnpA/bVSVoFSp0L2nuhLFtLu5SCzAl&#10;QAs92NbEr3bdxEUhQqS4B+4t3XyRWtCxce7caEA4lhAYH/WrhFD2rDB1IJ6t4kj8ChhZU4ouUvey&#10;6D3TvBgkgCT8djV7p1N0hCxBYkmCAMeAK1O3asWrYcN+oT0o6/5nzVv6ewu72uOMsCCMQO8VpxT9&#10;GPPD2bIt7ogyIyJO87KuUxLbWAfqRpHHEGqrShLZdvbYMDuWRzHkU77Ja0Q67D9zFRvIateGFM52&#10;adjBv2ymVMkwCWBgCnVu2wxm3BYBEGap7rq9yGRUf2wXJwCTxHii2L12Ltl2KqBlSp6iec1qjKmZ&#10;pQtGz6a6VdgihYwZPJOCRRixuMIfcVYAg8COZqpt2TqzcHtqrYHSYAA8fNXH8tvs79rbgcq2R/SK&#10;2Y264MGVJdlrofVjbvM51DgrgAjBFX9z1e1c9lXVeqZnPHfH+hrnjutu1d6WlhCqD9pGc0LTXrgV&#10;QoVgGDwD90/PatmPVSiqMOXRRm9x0bQspuO5ghsCF+7+lWXsfqMz7wAoKhM7Y7Dyaz9Prvsm97al&#10;26h4E8EVYfzVxML1HfG0fPf8V0sSTimcPM6k0i+0/pQ2K5HaY4ArVNXordov7g3mSY7lT2X5reRq&#10;rHtIpbA5B4JHzWleqsX1EElSDNsjlSex+K25oxUVwY9NKbm7Nfs6a3cvttt7sHcCer4qxGgTaqMp&#10;jbkLAP5NZs2rcx7rBm6XYiCDVkL9m7ZYWyC69HVy3z8ismPHGuTflyM068tq2VT2zuaH3SYJFc6+&#10;u1UaHU3C3tqVGB5rr2sU3Dc22ysKJDGft8VyX+IG65pZgiSWJIlVP480jJwzfpXufC5PyQ/i5pUf&#10;1CVUD9Vg5nBrla2RtM4xt2zECuy/xSVTrHue30s8dPAjGa5PsJJaOpRBpuCdw/g8ProL+py/tmu6&#10;vTKA6i0BIMH/AHqltqPaQmwzbG5mJits1P6tlzsMcxA481qurunpVfuU8VsicqcaZu/05qQWUbQQ&#10;WghjkV9BfSGsayjZwl0dMTuNfKPo+v8AbubmYzuzAyK7J9N+uBQiC5PuMMkwy+awavHbZekyyjkS&#10;a76PuD6X9etbNzAWndY2A4UeT4rsfpHq1t0LG9Z2uVUsG6T4/NfEfof1M9jUAgK29IZ+65iu0/Tv&#10;1alvbbe/b6lIY7RCRmB2riZY7Gd5bcnclx2fW/pOttbpRiJYPuZthx5FbxZ9RZ7uFBkSM8R4r5i9&#10;E+q1cT7wKqA28iQB810Wz9UaXU3gLt9FUkbizAEnswNXjyvd+hSxpo7Rq9XbdFDgCFPSx2R+fx4r&#10;i/1XeTVLua4LnXBjlo7CattX9RWbVpuoAAZIhg3g5rk/1f8AVcpqlte3CoCSZCHd4J5IrfF2hcoO&#10;NHzn9dgN70sF9u4pCnlRPJNfJ/1b7j3r7l8MTEiCK7/9b6wXA7FRtDEtJwwPeK+ffXL6urL7TXNp&#10;yxxjxXS0q4bOTqW5SaaqkaobZAYe4gGwTIj+1I3d9wGYOcnyKaOpV3IVCVVMTmKXDMuwrM/ayjvN&#10;b0Zkyu2XLUqoHPE+aTdHZMElt2Y70+6WnVtz7Sh/GPBoDonskqWz47eachMhe6Qqqm8gtjNCts0D&#10;pLQIwYFHuXVcsAHi3ie9KswUyEPPeiTBJIF6nZvtOBySfFTssyyd+xmXCNxQ98sDwIyCJop2sgO6&#10;W4/M1YXBiW3KfbUn896ZcqDYJndkEjgE96VsTbUEoAe4XMiml+5MEmeewFUU1yZYwW/TLLkAzE0C&#10;WNtSoY+aMdl3ahBEHMGgl13cEMJAANU2VRK86GGCkGRKzzRJE3OhIAyvBM+KFZu70IKsW7FvjxWV&#10;BCBygDjxzQFpIe0zptQmWIEALTKKwAcoVHM85qvDZVwYQkcYJJp+1JJCFgpH2tkULZpjEO9pCrKw&#10;fj7piaCF2JafpJEgqKxdZDaIKkkNxS6EZIu7RyDGc9qBlnmhZl4k80t77wzFyF4AIyTQ2uqCOsFp&#10;qJ2bwzXCNynob4qyrMD2mdtu6QRB7keKaZ5m2YS2MnGc0kjWywJfHkCCaLZwxghgwMk1W0pzJ72t&#10;mVubVKxJzipXLx6Ao3NEkx2pC6Dvjfkc5xFBbUHdcc9OdtU4F/cAalizs21gZ5NIOZZVjOSfBmja&#10;pnAIZmPcDzSV4kPtJIxUSI5C7EgtiCe1WGlsubggnjt5quDGXO2TFXfp1rdC7D1CJ+TV5OIsqPLR&#10;vvpWlLoo38kGW7/ArrfpyeztDopYiAEIBAIrnfoykNbM4tkBATXTl09xDIUHIdjIMg8/0rh5+Zns&#10;fHx241IletfdubDEKFOcAc1uX0udy9S20cvkknPiK0APKXIQ2wW6SpkbT2zxXQ/pvVFVtrceLiwF&#10;xJMnmtmgw7prjoR5LUVHv0dl9IWxu3IquCCokzO7yK3pelDaXCbALiwJDDuK1P6dv2wLsFYZyr3M&#10;AyPPir297QtKUuDClXK9x5K19I08aj/g8Vkatmqeua4Mz7QihcIU6/yT8muYeoXit6EUBgJZt0Eb&#10;RWw+ras2roW0yugU9IwpnnPmtD9T1COGBuq+IIYQVae1ed85qqg4o7viNOm279opJBBIcsHBBJ5H&#10;eTWs+otbuKTtZZEzP3R3Bq7RQLjwSYY70OOkVqfrD2t0NuAaQAOIrxiVs9TkqMTUtYHuEojM2/JP&#10;iqdrTHcEXqIAzzFXgKOb4NwkrG38Cq1EPvXWXC8SK0RdHDcHKRX6u2g3Wy7FAASBjqPYmqi8jDqc&#10;BhwFJ4q/1dsC2qbmc8k8/wB6131BiVc9PScECMU6AjUfiVFxCbqbQYJyKtPTdM7QHGCcLPcVWC1c&#10;u7GkZhcGK2r06yQuCpCtHBk/M02cqRjwR3SNx0GnhLIZ9jbgCeZreUlUtjaVG4gqftb5FUGjS1bC&#10;9B3EDaexFbZZs3Db6zuVGDr5xzXE1DPYaLHURO8Ea1dtBj2C7cfkVVX39w7QwRMiSJ3EeTVnrb29&#10;L5IZVOWaOBVDq9Xv2Q4IHb4HFZ1Ftm1yjHsrtXZtiU6GMZI5PxVLf0rsNxRgSQoaYFW+o9QX3Vgq&#10;Q0EkDbnx+KWva1UZ2MG0zSQQTLeK143JGDPDDLncVP8AOexbQYG3JgY/tVla1jKsLdKDBbPI5NUu&#10;r1Id7odwsmdoGYqmbWgbuWBPTOSK34oto89qmoSZur6mT+nchXyZMhQK2P0D02/rHt27ZJBmD2rR&#10;dBqEYBXJYzAE9q7z9DHTor72ZSqwsruCsc/1mtsdPvSRzM2rePJjS9uhnR/Q73bbubwLH9MpGK5r&#10;9YfTT6QTZZSDEMRhe0V9M3H1N5VFpd7kAjYNq/O6ta+ofob1H+TTchhtxIjMnx8UK0Ci222a8uqj&#10;9tuMtzR8L+pgWnZWENv/AM/NUDhwFkkiSVrqX1X6EdLfcXlUNGVjv8GtOsaVXuKm0R55FNg1Ho5L&#10;nvSfA36ba1NxUVA5GG4xHevq3+DlnUW/UdK9tnXfH2rmRyPwRXBvQbJSVtkHPI/0r6T+i9XZt6jT&#10;utxrQWCgOc9wSK0YbbQj+leS18co+xfUvWr2lt2rRZ15iF3BwPNcs+pPVrLt7pu/aGaAP3E8HzVt&#10;e+pbN+2jAW+tGe46sWiOxHzXP/X/AFjTDRyzIdgBUcmG7V6OcYRin+jXgW3c1VxRyL+LGzVW7bFU&#10;mIP+PaM1xz0R0ssOpmKtIIHKnzW9fWHrTa57qjbathjC/wCLHM1zyz+3rnp6gMRFeMz5F92VfJv0&#10;+Hdufydk+nfUNP7jArIMjpPUSewJrrGk9WBRURGQhNwBjBUxmvmz031M2txWUUKAoOIJrbLf1c2l&#10;YLbllEGAe45M+a3afLKabsXmjtST/wDJ9J6C6bqFXffcnNtjhUP+lbpovpqzq0Eq1suSTtBaPgdh&#10;Xzd9OfWa6nV2rO0N70NLYIjyfNfYnoGtcaPeoCK8KD2A7YPJrsYYKcaZzJTX3Gou0aP6p9DaVALS&#10;2xbbaX3ATM4z/wACvjb+Iv0pe02ovg3FUGQQQQ8DyOK+9fUtT1XFgB3+66VzbYd/g186fxOsXtTp&#10;dzqQUUqq/eWPmazavx0FcounRqzSqGI+EfUrgUWuoRG0fNayPVPsTiG4Fbl9SaMJeuWzbaV5JEVo&#10;a+nObkLzXIg+FbByw2vj2b16J60+9J3KoYxtNfVH8PvqHUXLJsuRtjaqtkxzAr5l+k/p571+2CsF&#10;Rgea+s/o70FNFsa6hYCIIMHdXQw3ujRzk8kZTfqzq+p9Xttpry+8MoBtQESF5AFct+pdZYu2/aG/&#10;cSoUwZYKPPit41v8xcVHVGQFCN1sZMVyj11b9r+YW+kHZJbjHeursi4tjY53Ul+jlv1Atv3iHJLT&#10;DKoifBpXRXLAuhH6xgeCSar/AFL1T3Ld45YHsRDADx8VD0y57alWEAwVB4BPzXCzSUZyf7HaaLko&#10;cncPR9Gxtoy2yrA4ed3HYeK6vovQveSyntAggFlDFTnuTXEPRNc7GwnuLuYz3G4n9xI8V9I+mrbR&#10;bCMCrhOO8ciuhg1MZUkFnxSqaGtL9GWV9w2lYs1uAJ/yE1ZaL+Ei6xVuXLapPRIXAHcn5rbfSvUU&#10;1D6e3KH2zAYjaD+a65o9KTo1T32kne2wyIWt39H93vg5eOUWueT5k9S/gN6K9m57bKoFwSwJ5+RX&#10;BPqn6K1f0/qTcFosgnaTCx819/et+0BdX3FUMBGf3fMea4P9ZaS3rNHq7NxDIZbaH7/6k1h1fhIr&#10;84ypnYwPZCkrPko+r/yqptvFbsESD0j4PxWvt9X3CrK1+SCYdG2BfNE+ql/lrj2t6wTwpyYMCTXE&#10;fWHS2XKqynIDTJqYMssUKMmsjvkpVw11Z9Cen/XgGz2roi2AoCGAccEVvHoP1zqCTdKklCWUq0C2&#10;Px/vXw5o/Vr9u4gEwREeDXc/o68XVNzuIw7fmnQ8hJu6OdlxpbVL/FH16v1Hq9RYW8FLySZGWM9/&#10;xWj+sepLqHvt7JG5QTuMnByDVPodfe09lmaVYASAZkdqpvUdVpz76+4zlzuM5gnk1qzNSjuNuGH4&#10;KuL9HOfWbRa0Sggh8QK59qtFvuBQWdRjiDFdQ11mGuorMQD4xVJZ0od042noDf8ANcjPVj8kHJJe&#10;xb0X0BhsaRHB3TB8V2r6V+iLnqboxs3FAHKLmR2Hakvpj0vd9xPACiJB2nkCvqf6R0lnR2XZFQIE&#10;JYsYBnj+tXpMP3JJKQCwzikppUvZU6T6ItaLTWkRHcBO2SSP2yK0nWXNTp2Nu7bCrLKxQeRg13S7&#10;rDqrFw2NsKgfdx1eCfFat6z6St1RjaphgVPJ/rXoP6RRg6uxMssorvijhmrse6pe5K25AwvUSB92&#10;eK1+9YuBWKhgiwysFJK5wBH95roTaJCXW0hP3YYzkeCaQvqTdtGyoi4pD7Wk9HJ8VwNTht2kbdFl&#10;cYO+io0PrduymoR2AURcBb7jA5NS1v1lZTTElDKII+DMgmtG+pE9oBmYEuc7RCiK5H6r6rqLq72d&#10;1l6HT7oO9w/W592JKMF+mdcv/Wr3Xc+6A7g7XmTHf4itn9G+phdRSCryZgW8iBmvkdvqE2tUVS6G&#10;aCK6B9M/UFy89vYWTsdnE104a+Nrk5KnNtXR9U2/WSLSrD7QQUBIbaTyDNa16mqXF1BZQxuZJbAJ&#10;jAB+BxVDotY99ijxbOwBV7H/AINWPqusLbtilOkFlYyJFbcmSOSAcoSlE4r6rozdWNpYKDz3jk/N&#10;cw1Pobm5dKwwj/Nq71r9l9sHcNu4i3hAPHwaU9K9GS+qb7cjeu7dAXb2yOWrg58VykMk5OK5fBz/&#10;AOmfoW89xA9kK3xwwr6D9I9GfRewPb9ttu1uCPAya2X0vTWdPZBZPbHA3CW2jzFbemkDI3GQGLDM&#10;fBotLonFty7ZeSO6Ebl0Uq61dO1u4D+nuCi2uGLcEkGqXW+zfDbdL7hZjsJIX+lX2r9LFm5bcgYU&#10;7iGncYwYPatU1ms9tAjKYVB9vGTxNdJ4VXKDxu3G2ax6hcNhbYJ6CY4GAaodf9QW0QW9pe6DuDZh&#10;B4/NNeoO3vXw8BApIJ7nxXMvU7TC0odYC8MOa5U5beUNavc0I+qfVV53f3O7SOxMeIrUn9ZvXEui&#10;3A9xgQTyT3NV3qd1yUMhZB2kVqzX23ruJxwJ4/FA81sy/k1UjqOi9aum3sMFd3iCTx2q+GuQW2XY&#10;SqNvLMAfjNc49Kv7AwIMLkbmiZrbNLBW5bLFQYJXztq942EL7LHUWjqGBGm4ElYzxVZ/8h965auz&#10;YaUhixEET5rpn0r6P711Lt4AGZJB4BrpHqgVLb2wijcigBeSPmkzxylVDOHGmuEfMI9AfTuq4Exu&#10;ntNO6bQe2w22oG7bIHbzXUddpFlVdOokNGDWnalks77bwu4tmef/AHFFPTbaYuORKSjRnQkW2cvc&#10;YQM4wQa2O9q7bKt0K3t7hLcbfMD5rRfdhgu5iB+8YFGueqi8jAJFtRD4mR5qtzVDN6+A/qGqUtdQ&#10;JvAyoUQYOYrQ/U7283iF2QFiTMCrPU6tpZrV0nasCe4Pj4rU7rhbWQnuBuxJmill4FOCU3RWnUst&#10;xzyYxRP5lQiEoWoLEMztkwPEVmyuFJmPFZ5UMjJjMOEXa4O/keDRT97gkLjE1m1uNxhjYQAJxkdq&#10;DdJcAuswZkcilj4sHeFnpVgBI5XiajcDE3CgkhQv9fij7QLoLSs5BNKNamG3DbE8wauwjzliw3OZ&#10;2gGODUwjSAWMcMa8quVIBUoc5MDFRtNOzdBVuy0USh227bW9tQTx5Ip6w1ss5Yc4J4oFlQ1vYRDT&#10;jsYFNzIu7uIjcKNRAnIZ0+2DDsAjGJp684tkEKN0YjNBXSI9pWUkEgTJgY5ildWgC9LFu+MzRrsz&#10;yuhW9f3htyglyTzxHiqsvL8HcGhsRFNOxukDYkqJI4GKVvXAzYwTEAZE/mo2NgqRZWiYtjJaJOea&#10;cRk3hUU9UnGKr1t7Nu1snMxxFMe9ae4YaIyWXFLHJ0ScAht9zYwHnxVc6uUJCyGwJOVNMMBcRju3&#10;LvMdmgUlca33DqWzjkCgmy488izWXUkPJcRJjEU7v/8AIf2pJUeLjKpURIYtNS90/wDw2lO2NTOw&#10;ad3llVoIjYPA7yaC1y2vTsLlZJKnieAaVN4G4z5JGQo7Vm1+sGY2ghzC/b/eug2eIUXxyLXrJMJu&#10;UocynYjsaGzMUBcAGYDdgfxTbksG6CJEyMzUG2m2zDaCxExifnNLv9DV/IK47W1QMOo+Rif6UySA&#10;La2TDZE/dB+TWLoYEyshlhYyBHeo6dmuHpYy6QWUQSar/BK/ZG7cvsi3SQdkwBzI71Deie3dbdcl&#10;SxnzVhZ6r/tvuQLkznNAdnFy4BBgTHarsBxZJ7sJaVNsQGZQuDPakna2WvCDCkFQMTU3YbwWfnpA&#10;jM0W+qxF1TPbbyB80DkSMG/ZA3rRsWwLZVt0NGDSetIgdMbnxHxRm1CqgPuPBEbgKIAGQbVO0Tni&#10;KGw3jfQppQgFoKdu/mG4jtJq2ts6tc6R9oOORVTYUwiOvLFiRxTI1MI7EHaSMTmPNMiVGG0aJs3G&#10;07KXUhjIakgHdnDOFG4kbfPzRNfqi2wmzCnwd1V4ZVugCS87o4kmmIVlv0WK7ijyxI4+KduWkvyG&#10;jCCEAhmoGiUFyu4qA0sp/wBadT23U3U6kAZTNRKyUhazp1tumSTthQ3IBq30OgKe61tngwCfun4/&#10;pSKe2FVCAGE4Pf8AFPaS8S0G1BGQAY55o1Em2PpDWvRChSBOeqOaQX059/uLcJU92yxx28RWxKiG&#10;xte1k9QVoBB7RUf/AE5VuFowNpLmTE9gPFMyJKNsFp2raBWFdIXZvUjiZaaubd0oFyV24yA2fgd6&#10;nZsfqhiquQ3CmSZxiMU9b04C7F3KquWYxkEVy3k3ujS8aa4CMvQqouC3tkdh3gzVVq9TZE7LrbVk&#10;GaLrNux3W2dxmZM/f5qgZNi7VAG2JD9hW3T41GzHNtNIb1OpU2rzs7MzMGGZiO8fNJXnaZDkrcAO&#10;BGa8yTvXCgHeoUZIPAounti24RfuLSAWkGRnPY05tAVIBdbY7FbYgFZzie1SD3NQXJKl1Vt8rBE1&#10;4bbaX5tZTA75nii2bNmFfZtgfvOCxoHJESaKu2yuWRV2Kv3DBpzTX2IUKobcxG9jBaKjcs29txQh&#10;BdpL7ZgjmAKO+nQPs9xDkYHTFC2g02TZbVsMpKbjJyCf7zQhdVkcPbMcp+4FqkdKiMrlyWB2kRPF&#10;ZtwlpnDhgXAKxEH4qrRXfoC7YKyDglhGZPgUuTmyLKEMHO49iOat7+nRCksXcLIK9W0n5pM2VulY&#10;QNjaFOCR5FEDL3weT3If3VO1rYgkyBWAvXuKBV9smQYB/pUbGnKhLcQwMbSZg/8AFGuKYQBg9yYi&#10;MAfFAyWvgVeyh9kIuC8P8ikLiC31lQdrQJyPHarNg6XHfeVx0TnjsBUbNhQvuO67mB6mOY+R2qrC&#10;Ul8AbDAM62yYcSywAAw7+KObq4e5adgOkGYUt4il7qD3LKsry8sAoAiPipBSXTeS4mWJOB8mhYzd&#10;+jKe2p/TWFdCTjjvIqCg7dqBgpUFvkKe1GtuWRDBJSQVHee/4o1tQFkNOdu3wvkUIEkweqU2yvTI&#10;uLPUPPiqu04IYEs3YjmI7GnG3jUMq6hl2puQMvPiPFeC3LlmelVbM8RFNpJIybZSkwJtW1W2u4kB&#10;uiBmT5qH6xdLTtImOY2R+KsPaVd5aCIBMGZIqKILUm3mTDHyD8GqdDVjZAIyAq92DuDAj/RjQ71u&#10;6FUAbSBEA8yeQe9GsWTcRouBm7A5mKl71rcOhVnpgySY5NWinOog7hYApuBQQDuxG7570tdFxJG/&#10;dHIPCk8R8VYeyrFQ17eNwIHiahc0xZwN6lSSkcbSKplJp06FPZa4SLkZQALO2TGCKcsStzdccWzE&#10;EfjjNBP6ge23QAdqEZwPFGUqxZW52QCB/YHzVWF9vnoMqh5t7JggwTRGn9T24mA3MzByfzVeohdg&#10;tTA6s5EcGgq5ZbbDpXIUwSDNQZt4Re2LaMykTMFpPBBPjtU7NwXrR22oMiFJlBmKQZCBeWVLKJKx&#10;IZvzVhYcsgUMVYQYmYHcKaGy6oRFlwT1s8OQxBn8DzR7dh7l5me4JBBJDcD8Gi+2guMxdznhRgTw&#10;Zp2zdc3mfekhds3IGO8mr3EtDGn0wh/csqFaQx7mMmlLLsnukhXHGwjxyTRn1YUWwFMgjLHie5Ao&#10;l72n95mIeGgtmYYZmKtNgS20hgeoMTYYhgEmA2RnvWP5xLikBjsmUC94pJbrKQGtKFQwLm7BVhiR&#10;5rFh+hG2xDkEjMkeKNAuStFxeYEIWR0ESCYJEf7Vggsz796liEhROF4NAuPayt0SohgwPH5pplvX&#10;VBF6Mby3JxUsm0YN126wALSrMp0Ek87h4FYvXbrAqHHX+4ASV845odnTGVZuo3MEkbR8f0oly8QC&#10;r27QG6JbMHvEdqJNi5QTsM90Kp9vEKpKtzJ/PkVEILzyG3LcP2hdvtj580W3aOyywtghjKhQSTFP&#10;qW3qLSLlAuRwfB/FNi2K+1EBa0l2LG+6pRk3Mw4ZQefyKZebboigmetO+8TmPxTNpWlQXB2mCCZV&#10;x4JoGohLqsrlh+3tHyPimoTOCTAa8m8yobwXdMdhJqot3yObZYAZ/bLDpp3U2F2C3aVztJDMRgHm&#10;aEwte77YQhxZgMTzPMj5qWCT0he2pAACQG4kkg/2mn7F+4fbRNxJJnaYEmqdXtJauES20KFXux70&#10;ybw9lStwy21cCCvjAyY81akVKRZBLjKpZka4pwpndjv8/NWqB7x/7WDyAQswYBEcfiqmw0tvEPCb&#10;FEQd3eKstKnUEF3YHYA9MsgX/WpLJSEwhul7No0mmsIjp7jA2mlwDIaDun5/FVuo1AvFuv3bmolC&#10;I2Qs4mKhc1a20uqQ9xCAVgQV7dqWPuIEW6q297BrflfkkVmjyzozlcUgl83Ht73soAmOY3MvA/FF&#10;LEJefaHZuAmRuP7STyBQ97WC7+4jkAkgZEGg22COSgZWukbVJ6ZHIrXETY2r+26kKZ2ByUEhj3Uf&#10;NQXUsiiNvuhiQCJwexPaoW31K9dtWZidhWQAQe0ePmlikNeUIzIydO47iu3BmeauxbYe4faK23Sb&#10;ik7QWJ3MwmTQrF0uqMGDMCZIHI4DUR9Q9m06C9u4JciQDH2igF3faNoO8EhlA/qsDiKqyJ8hlVut&#10;fbKMhg8CVfgAZEVK3tcXGtsFtqRtOQRGBk+aJaQgOXusskMts9RAHf8AB8VP37Vy0WV29oA7wR48&#10;VTHbeDD/AKtwXvYLMsjaOPBxUksKHPuWTOYgxJ8Y4xUVfet0szICS+B1FTQbt0IZCgC4kqoyZ71K&#10;Lrgit/22sbRcYHahBIMAcA/AqaO1wB/b60BwveTJif8ASltOdO1xwtjAbAB6oAqwZVd2KCQLe4Z2&#10;7yeJq2kFCyvQlB77qSrRsPFwPMTE9qcQX0cuHG453QA5H9fPegXLxJ3QN4uRL9+x/BoiNYW9+mxB&#10;UwCVB6uQY7g0JFYJzF60nuWo2FizAkNu4H5oLPaQOH+6QRbA2qVPJmjXbpDr+nCtG4DLfMk/5Cga&#10;rUpbN3enJZCpzskxK1TJTZPUCyLLtdtZLBkIMx4DKPNVhstcJ/WSQyksekCcYp0K0EBvsCj7cmOI&#10;pFrlxw7bN4uAhtmQjDkUKB4JmxbcWi4BRTAH7WngD8UB3Rrd0oXa6SLYAwQRyK8UQAXGfYWOBziP&#10;jivML3tr0EuU3Qv3Ed8/FXYL2gbguC0u8qXdxC46o4Ujufmi6QAXbxvOLYLTFsfGaXQKtl2ZZVdr&#10;K0dUN3/p4po2nsPqLiCYZCw5YgiDHiqZOF7Gbot+9pw7ujFVLT1g9wRUWe3ZN9WDb7bk7iWgAfHY&#10;GjWNQwVWa2OnpKnPBkLAiTSF7UOzMZbrI3bnBZY7fgUD66DVP/kRcAEbT7isstAhYOSDSKXglx3V&#10;2TjaoUMxjnmvahU3FkTbmNobJbtIM4qN24UuOglioDMQP3RmJrPJhuJ5VQvei67qpVmUNAJbBH9a&#10;mClu8gCEAMrgk8Dv/Wl1v7ESbG0GHcD9v4qQO645gYXdAPAmgLXRi0hW4h3NDl3wY3QYijFNQFhl&#10;YXEJSd0zP+oiie6HJQo0oJV1wuzuKSe4hUvtdjt9vqwxPkDuaEJUGv27TXWKq6BAsMTuZcdxVUG9&#10;xN73wYwBtiFn/wCjFO3nsFbbk4ZxLdiq/wCjTS1q5ZDuSxBaG3EcEYxQsLZwzC2wwV7yogQ43CSQ&#10;eKIj2A5a0W62MHnYB2k1i+bQBbLcB3AkEeSKmN03P00NlNsH7d3wAf8AOpZaMm7c327qKpLSzScF&#10;TioLsAO1ZJudLx0z/h/pXksuu64xVQ8ysh6H79xktubjD3OmZ5Uc0SBdB99xktHdEEKniO+Pihm0&#10;G1IMBdjgZwD4kjwaxfgGcBkbdbDcEfFOTa/V3khlX9omS2ZpiQmTdg9pLPbU7iSdyqOl1JkZpZ0Q&#10;b/0oVlyBMhV5BohU7VCNhgWhsOAPx5oqrbtso2XGW4rcZkDk0SRQNLxWUe/bODDKANxbEN+O9QtR&#10;LMCkfax7wvYDkippp/c6JUY+6JLfJ8CKnY9k3iy2/cXgMOeMLHb5q+Aaba4ElFtDYuJ3fjbM+TVv&#10;Y0YUXbgaFtt1jPfgQalpVCGd7NcYkLBwkd5PxUzb9xid7tuYA7sqO+4DzQORojjtLgJpHvWrqvtY&#10;2zIYESIHYfNea+Wt2xbtrKncgbMZ70IuUdLYUusk8wCTnI7UI3S4W2jG0Crl0Imcc/FA2hsZyjdC&#10;Oua7cb3F0pCid5DYJNatftq269uIVQwKnu3xW3XyqruLtBhI8FhzFUN61cZ2W4FPt9uY7DismaPZ&#10;s02syqSt8HOvVNIrXJVR9oMKcGa1A6Yoy72wTEeJ811HV6X3L5LsqqBtUDExwSK1XU6XZBtqAZ60&#10;B4P5NZ4S28HoMWdTjF2akGTIxMxB8/mgH2gArWsgRmrzXaT9UiYEx/X4+a157FsLcLkwTiJIx5rZ&#10;CSaNSdoOUkEtHTg/+xqRuC4qwAvtiSIjFKK2CNu0LzHf5rJDZyTKyoJomEMEEABAQWwB8GoLbts5&#10;t3S0KeQZ3T2oUgledp4ERtqSJfa2QQZU8/mqKsIBe22ztJM9JHEHFY3lXbbtBY5M9vFTZniJhRip&#10;yLaqyLJWMEd5qFgQku9xnlRIxjiiMpur0thv2EcfIrLhOvcpZiZYDA6qF1KSCu4QQI7VCwjBtqgq&#10;QOARmDQ1Q4faQy+aDpy1sbi5I/wk1HYq7Cchm85qFNGLzZdTJ3GZiIiib2S7KkExtBPipMZbrEGe&#10;PJrwTLMog/v8f0qAbWYS2VILMTBloGKs9BCOpDDLRIxE0gyX13BSJbAjj+tOaa9PVtjP4oX0Mxum&#10;Xm83Eur7xUzBIFN3rqAgOGCKMZwSO+Kr1vF7pG8kssHaePFSa4i27iNd5deTMxzFZ6NykE1ahkuF&#10;r7BcAOBPUfNaq95xdEWx3q6vXwVZMkIeJgZqga6xd2DZB7+DzWnD0Y9S3apGUvblAYAO/EmTUkti&#10;3JDADaQAR55pY3UZklACuQaw9x0YgCA3UO5HmmMUmw6zOUMR+BUwgw3aJEdo80vcl2EuDICyDU5Z&#10;AB0CViPmqCMuSbaOgctugHsAe1RV23oQNzAEbY/3qatNzpboWCZwDUbzllkkAr9kYkGhCSC6Y2xt&#10;3ARtMRiDVrptSxVOosVUllOQYxn5qkNpiySYHJimbGqFu6W+3eIBjANQl0bVYvD9ZTJjacGIjgVb&#10;X9b7VsszB1TkkQ2BiK08a99qgGQoJgcE1DVa97qE2rRQgSQeDNC4hLNQxqL11Tft7d0hWE+DVAyb&#10;WI3R3aP2g1Ze4bhSWMBYJFL3mCtcIthgYVh5mjiDN7iue5DN1A4+0Dmh2WYkvIUn/amVdg64IK8q&#10;Fmn/AE/QXDF0AtJKhYzmiboChC3tdnKA4Agk+am0uV6DIJUgDmtqHoLhdp05kPJP54Fe1vp9u3bu&#10;bU9t+4/xQOZNIeVWNUJVZp9xOBvH470MFW2kntEjgH4pzV2GtEMFRm2yzeJpLeRc7OHgntTY9dlg&#10;2NxWJMk8DtPaoXA/SGUYxUlOG8Hsay1xM7lAhcAZj5oygagEL+eo1NTywI56DQt6oAMurQSOK9bu&#10;iXASY4HxV0LcuTLMARDT5oQInBLEYzmagCqRGZmI4qW4osHwYH5qVQNtmWPRs75IMYFDVYIaP6Co&#10;qSyhd348gUczbIIgZ/NQlEEDXCUggdia8ki2YWWPSKk4QqGgx4B5rCe37mJURH4NUGQICtx+TWGe&#10;Xxkbckd/xXlXjpgtyK9iI4jzUJZA7VCheTyDWISW6fxFRe2rKSf71hhCqJ4BFERyIPKtPnFeU5ye&#10;0YqQPaMCssZ3HcN0gZxVg8Hm7jgT3rysSR4ggE9xWGfHBJkzNSIQsgHAGfk1RZ5FUMgmJwDULkjc&#10;CQQOa8CmMk/FRXbMA5qygoCqqEMeO1YUsEfOa9kJEd/71ExB3NEZxVBUYDKGw8+TQWb7f8hRSohj&#10;uxQWCysGPJNWiNGS2Cc81K2JB6sgzUVyGFRLYGKsiCnoJ4yOewqLYgh5r27bwQQIrytABx8VRLJb&#10;hAnzIqAOMNyeK8AGKxXmjxljNQlklDkmOwqIEcCZrwSQZjFZ29uD2qyUYFxztzxWCxJP+GaxtCmC&#10;D8mpNEAkY7VCEkvkSBwRBnM0QXNoHSDjgmgOSxmBnsK8yCImczVUiwr3B0dA+K2b6dXdcRQ0MXER&#10;WrlieDiIq59Cc+8q7hJ+2kalf7ch2mm45cb/AGffX8NtDcuWdgtlxtTnI+7J/AJrvHo/pqm+q+3u&#10;W0wSUwvEmRXzZ/Cj1IhEDtcIZfbO0wFJ4r6h9J9b012ySybFdkLTjq4JEV5TBt3SX7PrMpZHhxyS&#10;4cUbVr9DYgeyqMUDtcLLkEc4rQLK2GvO9o8kCAOkGO3xW+av1i2+mcoCgtDEHeTGBPma0nSot0lW&#10;s56lYD9pYYJjtV6mt0aGaW9rs2X0+8bWqk72LANmFIdRww7Cr+2bZt2g7AFizKynqEZ3H4NUFnSu&#10;wSFA27QYMT/iJNWWn0VtbiIrgneCAowP6nue4oFfwFK2y/019luo2HjJA6f9K3T0bXgKSiSGH2Ds&#10;TyG8571o/p9q3e9sNfKyjFxAyR2rZtL6ff3bWtC2CFCnf1ETMn80/DKUWmYs8FJUdM9O9YS4tsLK&#10;5khmzHmTzWyq5ue2VCG2s9R/c3ciuUenae4XACIrq8qRLCTkf2712LR2vbWyywQU3qn7Tj/eu3ps&#10;s8lnn9RjUGUiWiEuqVYlLhEDO+R2+K1f1aE90hyG3FRdGZMcR/rW939LdG0WSVKncC+NztSi6T3D&#10;fUoxIdWMQPxFNzYW0Vhz0zlO727bgHdnfDjv4j4q4say/ttKHYlyHi3xIxJ/2FWmt9KIKlyBt4Ay&#10;HJPc0pa9OX2dRcF4Is5Czn4zkTXMUJxZ0vuRaOh+kavO0KHIhiSwB/8Amlq81XqcOCxQ3WBZJyDP&#10;SMitC9PN6yEKbF9xQzLcGdvPNXiXg9khSCsBkRBhzPmtkcrowPErZG/rWALEHexysz8H8Cqo+r71&#10;cK4VUGIWceGFZ1/usSHJXqKzEHzFV49HUODJWF3OrtlZzzWWc5GrHCPsutPqrFyyUZ3VnJLBauND&#10;eZmuBouCCyqeAQPNUOm9MLupRdyFQqkHaiyZJmrhVNkgKgkNLhmxMUeOTE5UvRZMXFszbYEgRmN2&#10;JMfNVgv3G4UcgiecDuOwo/qOoRgm9ZlpQsYjd58CtWXVLbuPd2ksewzJ4iT2o8k+UDhg6ZslvWru&#10;zGV2gACBPk1f6Y25ts6SFGFPG05knvWi3bzsyww25ZQwByBnirL0nU2WFpNxnaHJfiAeAB5qoyto&#10;OWNtHRlWbW9eggNKnqA+KqX0tu4VQKRjAknP/NP2ri3FHShDAlwDAUH4pVr6biygMCOUPAFaJKNG&#10;GG5Mq72jbc0gu1udq+VHmqjVaJLKplnkg3CeATWxK5K8hmCzk8qMVV3NUUVh7bFWQltwkJsODWaS&#10;RshKXCKy913Lqo0qSBJE4jP4NVuq0lsOC1wuQRbgCAB5Hk0/qNQ49oj9zEmFhVnvSd3UGb47EnqA&#10;mCOWmkSSfZvxWqNL1Pp7JdvP7XVB4eS+ec1S+o+lXrjE/eyfakTO758Vv1xLTbnUM3SqgxtmeZnx&#10;VRsF27BG7ZPTO0yPFYcuFHTxZmmnZzZvSunUBrWWdTLSs55IHBFVmr0RVz7sH23Ckr2Pma6w+hsr&#10;pizAsh62twfc2jkSa1fV6QP74z7RbFyTuCsJkDwK5ubTNezp4dVuNFWwUVXMlHM75O0mOYqN28VR&#10;CHZZUGGEsCcH5itn1eiFsWcNslVxMZ/w/NR/ktL0KpguXfY67iUOMEUj7TNUcxzlkkFZUj3AAdpY&#10;HztPY03Y0lt7TajVDG9SqHB5g/me9bk+lt2CiLARZASYDfmkGNoFQjgsrg5XucGp9toY8qNH1mks&#10;FheUBeSVj7c8x5qpuaVF/VW05JeVBP3HxjxW3avR3d9xnZtxv7V7bi3f81Czp7NobHtMAGZHUdvB&#10;FKcLHxmqRq9grY2QstGeeuc8CmUtXL6EkQ5z7R+0A4U4q41Fubju91nAG3OZPIEjgDg1Zek2bKsO&#10;pGZjJjIUjwOYqRxst5EI2dHfc6eNPvYLBLCFQjuI7/mtmbQqimQHfaW9wY9tjjaPNNJrbAB2sWm4&#10;CiqZAJ8jgfFPWdVatvaSCzktvJH2v+K2qKXbMeTI36KnTWLSteRVVW5Y9wp8/PirTTmy11Vs3miY&#10;YSRkUhuut/L+77ajeQwCyGjMH4Appbz7CLIChgTMYUHIqugGmMLfuW1QXHWdzSUbEHiB81IsVVEa&#10;5HQEYq0sSDjjtVbde2927fZEncvtkfPafAooC2b2ACrOQRMYiSoaopMpxLlWu7gqBFIeIP2wR581&#10;sPo3p3uKQzEBhtMgN+a1IJd9y4lolUQYOOVziav/AEv1e5o7Ow2lbflHuPJO7vu7eafhlG/yE5oy&#10;a4Np9V0+l09i7Fi0txUEA43r5Xwa5z6tZD222MquSAYyfyKt9Rr3vhbVu4LnRgQCCJ88xVHduX26&#10;9+xVM2zOA3dSKDUzjJcIvSY5QfLNfv6dLVwKrG3tbbgdTSMzTGi0V321IZ7ZuHcQoEsoxH5pl3W4&#10;9v8ASNwbwxZByYzJ+KnZur7w3WwoKkZb7fBrnKFM6/3HQW09vZbVnZhvPEfaowG/Jqne1aOWWAhh&#10;0tiT1GrI/T7m2moLrIcg9W3E96oiNQm5YXapm4VxK9pHc1WVNdoLDNS6YFkVLl61sdQVghzggcNP&#10;ah3UDo3uNu4WApx3Bml9S7B2YFuiAWme0wfMVJmvak2jaLsC3ViCcf5AVnNIX0+05uKD0tvJUAdh&#10;3/2rYbN63b0wdYd0eSQoBknMCtYZD0bDDhdjmdm3acj8DmlxrL9+5ae2pAbcpO6Dt4BNOxySQEob&#10;mbJrb3uBZVgzNB3CRPM/FVtm+/v5vlYO1sbmaTPbEGtb/mlcBzqyyWVthxBGSe570zpNegdwqtLb&#10;huUwxA7DvUlbC2OKL+3Yvasghk+8rsY7YC/Pk1Y6Z2skICHeSqkAjIGQO9Cs6/8A+BwFld5gEr1K&#10;w5iplb2puiXGAxefPM0cVVV2InNtcm06dtPqtNua4xVto2BeGH+81X63QFHP6ZYCSytwCczmndLe&#10;KbdibVDdD/tSRljVq2ou3bFwtftEwCZUn+810UrirZz1LbLg5R6iXtoUfaRwAMQWzIHwK0X1IIFj&#10;ehm4syesgciuk+saG4Ll11RWDGWzO0diVFc11CMRcgE3XO5SGGM9weK5mps7ujaoUuOXu37asjgr&#10;KuREgnsKx/N27duwDDs0mLc4nGBU/wCVW3eYFtzMwgjkOBOCaCgNn2wH3l5IcLhWPcg5xWFWbx4J&#10;bQWkUljysAjbPPxNWGqusA9kFQVjaRmV5JpLSX2Y3CLoIVASWMMgnJ/rQFKEnhbgcbGbkYn/AOg0&#10;YNF1Z1O0jaGdsuI8Dk0xplLlIeS1wud+YHEH81TJdOXLgOYVSmJB5FM29QhsMWDjd1QF5A8H5oWT&#10;aXVlLSrd33iNsKVBkLJ4Wn7SJc3G4oOAYGGKzAJHiqZr29LW1+oqXVV4UjgNTmie9cm7Cnex92O2&#10;Mz8VFJC5RLQaREvEhBsXdsJJjOMVjUXFGEtztkG4MZ8RVnb928QhUMrESIMKp4pS1pnv6hm2K65I&#10;ZAQCy0bQtPnkTXVu6byBAgoqDcyng81s2isFn23ruQ32m2c7s4IiKprCe0htqhYhT22B89u+DVjY&#10;vJcFvfqBvVRvEELuGI3VeOPKE5uYtF5euXLm0syklQnSZzxNWWk1bPbtpcVtqmAZygXhv61SDem1&#10;wgdGMKqiFzwwirvSKLDP0MWwt0tnEeR4rfCXKObOHBfXhae2S1v3droSSOPmq1ke2twXboKe4XVp&#10;5zxNE02sdAiQQh5+ZP8AkI5pvUot/elsCCTEjIjPT8Vq4aMdtDXpiWWF2bbu27cIwQVrajeZlIll&#10;3wQhUypNagjX0No3VdU2juPu7Gtns68XCBduQCAiCOO4k1swSVUc7VY25KRr10fqagb2Bb7gULNC&#10;+RT4OlzbWApAIYSSW8fNMbbQvk/zF2TiN42tHMzUWvOvuKm1dnXtBDBFnJmmJcg7rNw9IN23aVzc&#10;S2hBMMZK58eKstLpr17UEG4IDg7hkR4Fasp9m3en7y36Zjeu1sknwa2b0vXoEKKArMpbcTKk+T4r&#10;qYMie1M4epxO5yXtm3e2PaKxtYsTOSDWlep62/ba8Ftlsg89xWx67XFrII2w0dQMQT3FauLFzUXw&#10;LSOWKh2ZmwO26K155XSiZNPCrbBae6730YKS9wBmtMcCrzT33sKsIFHCx3L+Z8VJ/TBYQXfcVglt&#10;QwX7iRiqbU3jbRUIYljFsckDgmkJuCtj7U+Ee1lxLQu3MkyFI+7mua/XujZtFdYXwWtoGAZuexgd&#10;zW+aVzddmFpiqmN696pPq3RW20DXHI9tFIBIkB+Int8VnnJzNWCX25I/H/8Ai37lv1HVhFCAsQCq&#10;9LJ5Fce0q7BbK7wGtGRMsWFdz/jnYW16qbbXSqLeYbhknucdhNcDTUI7lzKnIBjkk1rwf2Lg8Z5C&#10;T/qstquRZwGgssAk5nMVS6y65AK3QG3ELAyQK2HUNbBUsE9xGEEVQX2C3Lj7Ajbys9wK0KRzclFH&#10;ZuMBuJzMntzW3eiaq0htqctMkHNa02mhsvjIip2xeRcASOoVbjuVCYumdl0XruULOPdAJXEFa3TQ&#10;fUj2mS499Nx7lS22OZiuAfzlxNpXnpJIGfnNPWPX3TfEkEyY5ms0tJu9E+/JWz619M+tbgC3kfe2&#10;EZN4IKt4BroOi+uNMLQZLpR1DKFcbdwP7Qa+Jh60htKARAGUU8g1tnpX1fqESQ5bAMNErGBWV6Nr&#10;pDcHkZcqX/wfaei+sb2pS1shLaAtD5yOSTWp+teuNrEulbiknOCYCnkAnE1w/wBK+qbQ2G5fIckv&#10;PcmOw8U5qfXS1533qwRB0z9zHIAmmQ0866Deo/8AfG/2E+q3/TZGYx7QAMcGcSK4j6prSzOq/cBB&#10;MQD8xW/eper3L4fKkNlkPkVzP1FR1NJAcwAcmujgx7I0zBly7snBQu4UBe5YSaNeYrcsxwQeGzU7&#10;qLc/UDhgwyBiIpa5cGSh4bcAB5xFORbtRFrtwMxQ2wZWTBz/AFqZRWtxu2BTBxRNNauQzIg3kgAk&#10;5Gatk0V5oO4tAI3D9pNFKaQhNt9FJetNtUrJnG4HBqp9kuXViFLCth1OluIiJDGTIcY4qpuWwBwC&#10;CGkkxTMcrFu7oQDkEpB2AQSajbuQOlFQExRVYxgbVBIhszQrqmT1QewGRFOLUeQxMbCpwAVYDGDR&#10;LVtkJ3HpgfOTS1on27kEhi3Hk0UWygyuGHb/ABCgYXsKpCnYEaYIZlFCuMrKAQTmAY5ppCzW2uG4&#10;FMQAMHFADwepY3HHeBQFtC2oUuNksuePx80R7ilhuvGVwQMzUHG9TtZtu0qRQlQW7YaCCIhW+PFG&#10;oi17HLG72w2FIPbMVavdYMTIl8DdnjnNUttgUJIjeZK/FOWldGtHeCq2+gnsfkUEkacfSQ5duoVl&#10;ftJhgeRHikr6gkFCdqMCO80U22VQxiSuZ7TzigM9+H2OEPMRyBS65DkkJtf2tJj7jBiCJqIuBboL&#10;PvDCADgk0tctu33tugbiDWbOdpuCQBIFGZ/YyyQ4JTuMTTF677e9XE/+QzNI/coB+3lfP4NZuPgw&#10;IEgCoUSusmA0Ltyx7n80veubgie9C3RxExFHLoIO0f68UoHwqwpkmDwKhHFit17pGWJUYzSVyBPc&#10;0a8WEhgQQc0mMnmZoVEaEsnkitw9Js9VsMGhu4+fNatp7bEt0k8H4MV0D02ywI4UMAsRIE1n1MqR&#10;p0mPdNHR/p/S7Co2b33QN0bRNbPfdrQKW7QniZBE/FUvpWg/Ra87dSmQB+6DBFWV1W3G2iqRIhrZ&#10;xPNcdtOR7DHxijwKrptt22RcYIpKtHY810b0PTai7cvTcVl+4mYMLywPaqH0z0tGlkwXeNpztIGT&#10;/WusegehWtllQzMQpxPKn7hPb8V3vFYZ/wByR5jzGXamqLO0uoSwvt3Ay4HGNrf6moan1R7AU3HB&#10;Y4Xaw44g1cp6Xf04VvcaGJUIe3kH89q1D1axaZB+ghm2D4bnt817dzcIL+DyUcm+QnrNa+sF0G4w&#10;iAAQAYBycVzn1T2Lt0sloyWDM4aRjFbDqSikm6uxJ27lywkcVrqbtwRLI6TMIJJ8D+teD8vqPuTP&#10;oPi9K1jg69WJ6+/+owty6tChpgQtaZ6jdVblvEuQQvgCth9S9UuhGd0U2cqCBwTz/WtOuNvuIXYv&#10;H7jiAa5MEdHU5OKEg9shotkSYZiIWR4qRtOQSoI3TgVO0q3ll7g6XJC8YWhPeFy3euOIKxtAk/gC&#10;KY1ZgjH3ZU6gLZZp8bCe4rW7yq5QNO8cr8Vfa+8QGBU5Axtkx81rO1t20yCAWg+KfBHO1XYxZ0qb&#10;htVpbiSIrd/S9ESBwM8ngfg1q3pyKzO6joUCEiSK3n0dYS3uBWZYAjpk8UjNJ2FpcVyRsPpu4oXM&#10;MJ5+a2tUFiwzXNwGQSxwd1Umj0u6zaChiPucHwKn6z6gAhS3ahWUMCO3mQaxSjbPSQybIW/gqvUf&#10;U2hDcZo2lQoH3fmtMv6wvcZWUsxxxEAUzrdUGK7LzRxK8fEjzVUov3ndEEuQFNbMODhficfVa+20&#10;pA7mocARZJ6+o+QOIr1zUXUAdQxtMJK8kGtr9J+kdXqLgjTlt0EyTAit00/8PHdb5tPvfxviAOct&#10;Wj+mfwcqPkHNvbGUvXBwO9qLpVy6wGyuYM1T6rUtbYsW5XaRPFdF+pfp25p5U2gSTMk8CuX6my4u&#10;shtmW8CteLGl2jPqMs5NXZcen68IFUA/P48V9F/w+9XS9qERkW2iQxM84iRXzV6ZoLjsozxFfQH0&#10;T6HY01yxF95YgTGNx/2FaI5FFpHKyqd+5H6K/wAOfpLRLpPdvbLguYKNySMzNbV6+npradb4FxQi&#10;Heshvtqp9A9cGm9H0exsGz+5fjgVrHrHq/8AMpYRVkFcsjAkk9vyK9UtJDZGUop8dladtY6rlnyr&#10;/Fz6S0+pjV2bRJjrx3jAavk/T+km3dZQpUkyZbFffv1Sl0+natWRoKgE8k55HzXyVqdLcsX77+xK&#10;o5PGYPeK8b5PU4seXbCS/g6eg0G/e2nYH0rRXSCouKirEAiP6x4re9FeWywX3AOGUtG1ifxg1qLa&#10;hyFYXJQTECDnuSK9o9W2WDbgSSDMEgd/xSdNmbbN2bFsSSR1TRetahEcoSDwy+B5FIazVX9ax3vy&#10;fxPjcTWuL6xaBtBSjQPwVn4re/p/09ddqVtl5LwDu7E8R+K3qc5cWzA8cIWzSr30rfvh3UBzlSvP&#10;SPFaT61oL2m39A2hYcgRnxX3Fo/pnQaXTXGe1BuNtfG0hQIOfJNc6+rvpHT63SONOipcyFDGZ2d5&#10;rlT0mWLcq4OvjyJR/dHxRe9RCKW90/8Al4BpVfXHDqzEwpBWD3qx+qvS/wCUum2QQgPUSMVy6/de&#10;3cO14U1p0ttM5Grk3JHdPS/qJLTo07WxLDkV9W/QP19f19u7Y922+xMKTlo7AeK/PHRa8qQ4yR0s&#10;TnFd3+g9fcO1/b2KjjqWZ/FdXBqvtuNK30zlSw8p76p26P0Gs79VYtu91lBXeEXBVTxg1ov1dojc&#10;QBfcUqpADeeSZpv0f1O82iS6gUsyQi8KDxz3itb+otY99bj3FYm0AGhyD84PINdPMnOP8o3Se6Ma&#10;Pkn6z9DKXFUqzgbjK8zyK5/6V6Zbe8E9pm3LOe1d++pNLpHa4xbAJJjBrkWjNu3qZB3CWgyZNefy&#10;4lFtDlk3ST2rs3v6a9Oe3ecC1BQQJGSTX0L9Helt6jqdJbt23Td/3g2R08GuPeiagFNM20QxjJ4k&#10;RX0N9Aa+zbuafaZVJDNGRHEV08DTSFZ8dY6vtnddF9MWPaU2kG1MTAy47CeBXPvqv+HtrUJduMGa&#10;WMiIG48r+K6/duWrlu37TbLJGVAJILdz3imdFo/5m8UdyltE2uTyx+IrrrSxnE5ahR+bv1l/DPU6&#10;ExaHDZM7h8YrQb+i1OiKC5bKAYM+TX6kfUHoWlv6TZsUqAyrjafjivmP60+ifT72LFobzBYkwhMV&#10;5vXeMzwk2naOro81f3L46PnX0vWrpjbuuFUMA22c810+19fubb7Wt7raTHAb5rh3q2mvaK9/hYsR&#10;5Ga0u/629hrls7gFBEzBzzVaF/asrU6hxk6Prb0X61uO9u8LxLCJYHgmvpf6P/idYu2rema+LcJI&#10;Zh1MTX5YemfWQtq6+5CyC0yCYrrP099V3HVYdoLYaZIntXcxa5tpX0cqbpS4Skz9FPU/W7FxVQEy&#10;MkgDJrj/AK79QMiuPdJU3IZY6ccHFaX6N63fv6Ygaht4CurlpKnjq8g+KW9avsfeX3ApMZBif/GK&#10;1arMpQuPsfhnNONyOHfW1tTcOpVRBcqxIma4nr9F7l0gJyCcefNd79btfzDKGIaSSQvY1z59Afdf&#10;2bh5KhSBx8g1w8kHRpf5uqZz30v6ZS7eC9wN/Tk13L0fTpZ0iC2xVS4IWOon/wApqHofpFqTuFwb&#10;V3SkCR8V2j6N+jX1mqtJcU3LV24DuxiOQ1ZtOq3NgavTbMalF2Q+mv4fes/UF/UOiObYb21cnjyY&#10;8Vu7/wDTd67fb9IO8TBVa+4fov6T0Gk9P0Vm3bQERI4LR3Ndw0ejsW2m0TO4b1BgYrqw0+XIlUqT&#10;OYpZNlSlT/R+O/rP/T99W6EYss9sgGeBHda5prfoX1b0h751GiubUIIBXufBr9u/qe3aC2htQAnK&#10;/J4E183fV/0p6Z6lbvWtVpN9wiJmApBxApeo8VnjjtSs06PO7aa3Oz86/RNXcTYd9xGOSQR0xxPx&#10;XdvR/UFdFRWDe1bIecTPfb3rmn179Gn0HVXXtIotm4yDkh61XS/WA0dpdl+4M9NuO/k1y9Dkljy9&#10;dPk7eaMZqKlOlR9C/wDqq6cLuQDaY2gZM5kdwKovUPrAXBDXwBBZBHT+SRwfzXzp619eat7u65fh&#10;SCOljz8dhSGk+pRuffdLOyjcCBG7tPmvXf1GGUEt1M89PepuNWj6C/mEu2vcZybhtc7YU/iqXW2S&#10;i5CykEW1xH5jua0v0j6lR9g/mBJAJkEAOcQZ/bW0avVyGXehhQTKGS3gVzckUzTglOuF/Jof1k7P&#10;bSWVQV3KBmZ7Y8VwL1y9dDAOdzMJ2Cu+et2UuLut89QAHgcnNcc9R091mumDvJktHFYMsO6Neoy1&#10;FROQ39KXusVwP866d9H+n6q09spDIYkE8ziQKe0X0kdQ6FhvOO3Ir6C+k/4fC1ZdwyDAZZElY8iu&#10;f+W9JK+TJOCnDvrnngrPTfTdRccMqbgGj2xyxrbf/kX1tu1c36ZQCkgDO1j2NdQ9E9Bu6dFQ2263&#10;A6ctJ5I8Ct902nuMCQxQaclbmN+757f5V6DFim0gvuK6TPjrW+k6m0VcWTbeACDhmHwtXXpdq6l0&#10;QE6oDLjduHmvpL1b0z0nVD23sKUHV0AgwfJriv1P9OD0woLKsLb8KOFbmaVqMcsdWuw0nV2XLrct&#10;rCbA6yVB5k+arm9X1GluXHtXAhCyS56Afx5rVj66ye3OwsCZO7E1pvr31UEd0OEQBhPVzzFLx6nc&#10;/g0qMaabNv8AWvrAbbKe2Pc3bixPP4itO/8AVfdVwjwYKrJzmuWa36mJuNAwcgnmp6L1zf1bQHQ/&#10;b2JNG87SdqzLBY3l4s6FqrjmyqqwItgl2JkA1z71N7rF2Xtg+PzVtb1rnYoGOFXsCajdUuFXaILZ&#10;jJJHiuZnluXCOhCLTfo5P6kPcV4IMDma1u1o3L7VRmcd66Y3ozvde4lliA0EDGKu/T/o+7aBLoQS&#10;DKOY58Gs0nL0hE1SuzS/TtI527kIgYGCa3pbG5XBABgQef6U4fSL1ko38vAVJWYpnTWWncgKNEB2&#10;iD3NN2zSX4hJxrs3T6cK27eBkAFiZEdgYqz1N26u9d0EAhW43zk1pel9QFlSy32ZAYYc/wB6f1Pq&#10;yX92xmJJBjsgj/WtWGdJWZ5LnsJqb1j9S4RGwBRBznua0X131JUulla1lcQZx8VL1P1Iu5MEBUjx&#10;JHkVy3W3lN1nQCWJjP8AlVZcu4uHCcmi+GsyQhY74aZ2iPFETXmG2SJzxNafa1g2ujBpbxTFm6xI&#10;RG2GMziszYal+i/1Dm86lCQ0DdSg9NuX3BtnbME4xArZfpb0JvV9VasJuBBk48V9Rei/w59Ot6dU&#10;vptfZuDESD8Vnnkk2lGDky4w3OVTPlbTfTl9PvAacz8fil29M2l3ayoa2TE95r6j9e+huhDpLiFS&#10;pjBER+e9cK9X0l37VVlCyp3dyKN4J1ckKc4rdHfyvRzm/pfYAZuqT1LGDSF66EEoI7EGti1l/wB/&#10;PujH7eJiqa6ktLldvC4zJoJRo0aeSkipvXWRXDE80EEJ7W7CsDkU6oYXHVX7GTzSBuQh3Ak9h4ok&#10;hrZn3CVbqgnFetsBCoDI5nFQAcAk9zk8xTpJKqztKk5MZxRIBzLjTvaIU7jgwJ8/FN2iu47BlcPJ&#10;/wA6rJE5O5RBEDKmrIACbgcQIYSZmmgNjlrbbAnqDGQe1V9+7etsDI2545zXrr3DAZCoJpK80h1Z&#10;SAcA/wC9RAp2AvTwASYzNDQsLNskHBx5rwRzmftfb/SmVbMMB4nuKBjkGtXFYrDQM7sTRLl9wACV&#10;K8ARBg1FUB3MshB38moX0lWJj7R+QKpsKmD9zbCt9sxgdqRWLZkswkwO8CipcBW5taQYaDiPioQH&#10;DC3ZUR1EnikSlYcVRC7ZKkTc3ryCMUfZb/8AhP8ApQ7Sq6EuqnsAcRHig+5a/wAFCWdAvg+2G2dU&#10;SB4p2w4dXV2Y7lzGc0AmV3AYiFgTNZssRdssAkFSscbmronjE+OwjqywlpgqouSeT8UO/dQENctg&#10;EABduIH4pjUBRbF22ijMtyVoGqQAJsMueJ7jvVUi3ISF5UubkvFhxBEGnHfqs7QAI+5exPE0otmy&#10;7G6BJU5JBFPKCodMqGAzgAA8ULRFJ/Axdcrcdy3W6gOo7R81A6hkZXKHwYGYbiaH7oRW/VJactAi&#10;RUnvMkMS0lcR3BqicgF1CLBZGZph2PelbquoZhJCgkxiR2plWSVS5uIG6T+Kjta8txtwUbZziPFK&#10;n2DyroRt3W+8Ek7crzVumncLchjJAEEYBquVbqGyywCUgx4q4sIsXFcEoG3F/wDY1IIZGbZV3lbd&#10;bS3saDDODzU7VkEsAYDYktVpdtuIb3VCG5gKIEUjqdOLjuyo21QIjj8CmJFOXFNBNNYVbVw+4Nsw&#10;0iaMuk9txca5bK8AzNAZgt1xc3MwUmBiRFS0tpQo3KJIwZxFWDu/SCWTsKhlDqFk5qdq8pFxMKXJ&#10;/tVe15QQrHawBaCJGKiL1wIoQSzcs3C0cWhU5FzfvBkBASeAAZgeTTelbc5LDGwCVyM/NUNs3mS2&#10;JQHecDlp/wBq2TQIyArhBahoXIk/8VJySKxpyaNw0Wm0uxVa0UZsEk7z8AVYabT2wzpbbeQSDu6c&#10;fB71HR3n9u2r20QlSJIy3cGOw80RrzMAW6sGB9oP52xjxXP1Opnk/GzS6RaWUFh0RFUPaf7gezdi&#10;aU9R2KX3N0tllBwPloqofXP+oVht8e4AQrAjjNV1/WW74ZLPSWEw3aOZPeaLS6Zxp2NllTRDUO2r&#10;2OCiC2SrDjfJxVXqkZ/cgBnU7dnb8U9YdXRC6qyLIAETNIHVBbhEF1K4A/afzW8yuhe9ZcG2cK3t&#10;yZbiibU52CSoKsGxWHtkzEklRyM1NtOTb9tBJtsICiqKsOjBALq2pXgZ5PmoW0sEMzIXQnqA5UNz&#10;FKFrhDrKq9v/ACFYUlrbs7gLPRHMDxUoF/wP27qxcukm0xMIoMSBgTQ9zWyxckBhmFANBS4He3Fo&#10;3HZZB+2D5ohtqbY3yGx9uQM4xVAX+hvTgsUBTbjec5IryR7qXS5EgsFjpg15bQLkNcboXB+3+pik&#10;WvuReJU7dsLHB+RVASuy0XVqouvBFwMGO3gg+QKiLwUkOWDSCpiIFVdzWIEcC2RuAkntR01N6+N/&#10;uAXBG6f3jxVUHCXI/auNbF1uqSw5Wf8AOjXL9v8AmLbB1Pt4kCOaSKXhbUMdq/cAv7qBc1YvW5KF&#10;iOVGJ/JqFycbG7li1vaSyEP9pzQm0aElPcbuVcAGfzVe+qSWVbjKhPAEqKEura4qwn2mIg9X4olE&#10;B5IP0WVq3dRUJQMv7gYOfMmgmw1m0n7i0kyMhfmKaXcG3e4QNk7YAWs3dReDO4tkkrEAxE/HiqoK&#10;1t6digDN7HVu2vwDkT2pkWncsPbCmSDLcT4ivKoh4LQACMYM0RLltBcW2GwckDDKf96m0pyQJnuO&#10;v372TknAihC0jsp2A9WJ707fv6e6bty4kbDu2ARHYKfNMad7Vo2twUkAk7eAGqAIr1swSCoQjMAy&#10;T5FQaQCzqIY7hHEeTT1/Z0Irqslm90jkGq65b2koCHGMMJmh9jLpPhk2Y20JJQ2x+4c54z3pRHZ7&#10;iklWVsnAAn4qEsR0WNqqR/8AQRULuocOzhgSVMKVGPwPNM2mac6rgO1xvcUSMGCvbPg1BlZL90AF&#10;ioALA/5/mlhdJG0uTDT4I/rVihZDKqp3iZJzNU4g4soa473AAzKQh6MQTNCvPde+qPtWZ5xtNZRb&#10;kkMiqVHfjPeve0Q6oLisqiSzYMmlpUalkUvYNW1CurG1lGjcOG/NFvAk7nVgpwAMc1h3FkMpullW&#10;BA8jxTSOHLBbgNtmxMiPhqtFN9ckLWxN53lRAzOZ+fiiPqLW5QRuUpBwe9Z2F7t1XjbcQJK9gv5o&#10;ntRcUtbwo2rn/OBxVlc/9wuUcMisxNqfun7SPAo41Bu277oDdEQA+BjwKArLbYBQA0y/dZH+9YR4&#10;3K5/7g3/AIqgWv2GW46GVRVtsASeRJphL9x0PXtczJ43/JpK5qAr2FEhYBGCZjtUna8HJZQ0AvtN&#10;GjPkkvkcaw5VlIEghsZC+TNHZydp2hlmOkwaqG1T2kRmUNH3BMQfFWK31Q2mRjtfGRwe1Swk1wRv&#10;XUKlEtG5DSG5JA7H4qysa12YCQ2D9qwAarLpcXnu++Pk/tmpWoN32mYoQCQAYB/FA5D4tl5Z1YXl&#10;9zlYc8x+PinLd1WwxtwR+wSccf8AvVCqe4jxZMjIn7jTli5aVFAuME/d0iVPgUUJCskn8jyXrtsG&#10;A43rBgwxM4AHin7F65stKz/bP3GGAPM0JXtljJG1UkDbtMN89jVjY0Jm2xTMQBu3L+GrTBWZ1OXq&#10;Q90e0AjiG2qVAiS3Fe1otKILOqgkKAM+JFe0K7XY3ACq4IPI8EfiiX2a0PaRjcHG7lZb5802q9AS&#10;3PtlW7MwUDexYBOOY7nwR5pVtouMblszbVgjzx8GrBtRbNsAA5U7o4JFKJZe4CikESrKpAA+QxoA&#10;bdrkC9lr9gW2JQMwwcw3eIpWwArqUG1FkyAVYbeYmrRdMtwsQwRVI3FT2PEmptauWbSvO+5cfgiW&#10;/tVomyyrtWbl0vndxBRpMHiO1bZpUvG0q++7BxBZjDKfk0nb09wsrsSEQqu9e3mtitW7aXAAVA6l&#10;ZQQxkjBNLyu0XixVJsJZvMbYtb5aQDEASvalTab3WNpEKq4kMZ58zSly7dFwK1sgWiC5CxnjPmgd&#10;Tkweh2npw3TxmhxrofKaa6H7a+3YubllmiAoAgE8DzU7H6XtqqN1sesr+7sTQrOs33lfpGI2Ayqj&#10;/FT+nAQIpYE5IU8Dx/StlmYr7ttgdkC2QJkZLQZkfNQuXLYsvIgHqRbjdJJOQP8AypkpgFbrAsSe&#10;rEk4P96GyEBkHSNpOYI8VVi3F0+StuXbQDvPshRLMBMEcCmLCXgqj3Ul4K8SYpe01p2Xp5QoykmA&#10;fBHmj2gRbtKbhBkAKFjcR3BNFSFwcrHtMhQddtsGGeYg9onOPFP9W4ob7OezRtWR5qv0ajc7JZV1&#10;yZJjaT/kTR3uXfbWWIB6W3ERnx4iq2GuE6QV3OoY24UJu+44YGOKrL15thvBTvtN4lQpx/aj6i8X&#10;YG6is5BCRgnbxupV7wFy+rg2BtAMdW3/AIFDTQe4yj5cs9pGZoJAyQB/lWBfD27ZV1wpuK34PBqA&#10;UqQVlm3yemSxA/0NTS4N9uU2QDvjA+KgUGMqzXmuP0O4WOvIiJg1guGBNvZvhSxUCGPhd0YoWkub&#10;EZf0yjFyJ+4mgapht/VtliNptgDdsnuTwBVDF0OtuFy2oYQAx2rG0kZkk8QaVuai+jXQtsPC7iVE&#10;msal2sw7AMqMUOM5+Kpr168sIEKorCGTkVTJSGWJOwggoRu5jd5EDvQ9OLNu4bkFUJwfDN580TUM&#10;UYbrIVYynknuTWNK4TTXfbsvci4cx5xNDQDX7BLYtkpusEgySC0gkd6HdNq2bYd23GVbYDInv+KZ&#10;Nqy821LopcFQxiCPupP3UgrB2oMK3ntNC2KaD6Us7npc7VYOAP2pULCIGXa+IPVO4EcgGKCNI94E&#10;b13iGiduO4NEVRbEW2mOhUKwM/ihsqn8BrhYdb6eCxBUiCAGpEpKo164S5LbdvMijXlhUAcIVMhW&#10;mQw5EeKUvaeyQVY7jJcZwD4Hwe9LlL9hQTF7oO2dpReZHLMvnwazqFu2rhKkEKAz7hOTmBFZMXXO&#10;62EXZ9wJIoahbW1WJIIEzOQKSx1sHdPukRuG4khTwe5/EUdlt3LlljbMN07pE7fP9aGd91RcNwOU&#10;Mqp4C8UN1a5uCgSCRuP44+KEsyVUsUYlbQEDq3RNSt3HXoRdnUdruAfyQTS9hrftC6lqTEENKqAO&#10;6ijMbpS5LHYSAZyc9xUQaSMXhs964kvDbgjCJ7booTG+SpW4qR1EMOJ+3nmibLKnY9wkZMt1BY8m&#10;h3AC4V7abVWU5nPeaJ0EZVWUE3DG0wyyASx/cKC9tyrWrtpmAE8xDf4hRNhtDLhnn7R1YOaGzgrd&#10;3uyggMMck4NKstxRC4QFWEiVgTO7z/X4oVx0IFuH3g7kxuEHtHY1648FutlGCPkigJq7r3VO5kBy&#10;Qp/sTVqQGyyyF269tWe2AVSYb7ZHFOae37yONzA9LNsAYCfmqeyXNtAdpX3JG7lYORRww928+5UY&#10;mCoOSPinxYuUEiye+LgWLglEK+4wgETivXLTXIAc3LcLMCJ3VBBsCW2ZR3O8TNEW0gIbYDuZmJJI&#10;A8UwS+0BWz7W645YbGC46ujtjuactO59u974CqWDbV2EDzFBXbg7iMDoGNvxTF9ld7shizCBnDL2&#10;GaEJNWC0qgibeWeWggyY7Cs37TOtuHC7MSwgtu7D8Vi4i2xYtm4yMnUrLjn5qv1ZFoASxUmGuN1E&#10;ycRS2zTGq9jN/ci3AwdQ4HUcMNuc0tY1d4lWe2DM7i/ef9qq3bb/ADK+5c6DBM9QU9qWsKHSwQ5H&#10;tvGTg/BNKsW8rtl9YvgC4x3TbO7aeGHxQ7dkuqDf7TMSxb9p/NRF8w8ZO+Ni9prDhntwFCXDgK2F&#10;AHJoHTGxfXJTazTG8XSA7Qo9xRBEd84IrW7+kKMHBAyM8zW7aoF4Ny8PbiQFMAeBVfqegLdu2CVn&#10;ZbzMmsuW0/0aMOVRptu0aHe01pGYsp3BpL888Emta1uhuO7rLbZ5BABmuhajTMVZRZDRlhuGZrW9&#10;TpGDspDI0yLZ4jyD3pcJtezu6fWRkkkaBctOQxmNgiOxqKubhtbxtIOAtX2p0t5jcRmjus4mqEPL&#10;BfbjzH+1bYT3Lo6W5MOzO6sCCwmCOJmoqpcKiOSFxCmDWLoJKjd9mBPJArIuN7u8DaCDiioKwhVi&#10;YBHk7u0VNrh2A3Gj9ywJGKUXagVdr7h+0nkGmVdDbAe7ujGzx+alBbjJztASF5JFCtEq5xBLfipX&#10;RcOdxBnABxWFcvKzvz+CaopyIILckKOo4BHIqbruNwKCJgEnyPFe3BJCoMngYNRWCAbYMNyWqEDs&#10;5NtesIIiTzVjpvTgYRLpZ46pxIoPp2ne4CTb3hOSO57VvGlIt7z/ACye5GN9Z8s30MjC6KKz6Q4L&#10;LiAskAcH5qs1Gja2oRuoQWBOAM9631N0ZIG458Cq7WWwfb2290ocAyGApcJ8jJYGldmkC6BEXBDG&#10;VWIohuqBJBViewkL5IpjU5YlQANsL3IquAEdbEjkGtHHwSDaGLyNu3c8ETyfNIRc6WXaSeI7jwad&#10;Y7rcW1IMYkzioaizsuGSEITpjFHGVATK4C4GdnXnuO1SsWdQ29e37WpzT2HRgSeB2Mg/mrzQaJbl&#10;tQLJ2kEh/J/FVkmkLhC5Ua0uluC2N6KhTHis3VUQSDvmQT2mtu1GkNxXUja2MdiPg1R6rT7VuSPt&#10;mA1DHKpBzg4lMzh1ZNzPEOfn4qTXDcLQVAOZImBRDeBS2wtx+0mKWbTkLcHGcY4WjIiLMbrXGJjY&#10;AOk8ipOcAlwLcSo+fJoqou4PwxgAdooS7iZIG0Ht4FSy2gly+o3QwncCCOxrJvDYQyNAP+dIsUm5&#10;tYmTG44ornbdBdt3Cyp6fzRi2h8Xg1t9slttLApAVAQCQWioWRcVjtMqoNEVWUBSwA5/IqWQZ0dm&#10;Gnc4kwSfFdH9K05fp6g0dECJJ71qWiezcYQ4I745rdfSFa/dZhmRC9tu3vms2R22UnU48m/aL01H&#10;DKLh3uFDbukEkczVP6p6FcsNtuJbY8iSIKx90963TS30vWVvAQloKuQCM4nPeaY9STT+yyp+oSwn&#10;eI3BcwD2E1hi6mduWFbLVHzf6to/biTESGWK0hLpDsFtYEjPMfHiumev2zcvXLZulVndkfaa0Z9o&#10;DB13i3kkdp+RXVi0kkcNylN30JDclshlgj4znxQmLG5DoQu0TirF7aqR7rlAepQM1i9BkkMxTIxk&#10;zUU0W4t+ynYMhLFsd/IFQGwBWLH4ot1BDvP7sg0oCXK8kDtTU0wOgqqqxnAmf60YWwEA2SxkqaPp&#10;7AcRENER5pkNbwASNkEjz+KuhTzO+CpVciFIKZxzUSASZ5/bVq6A7yI2nqk1V3LZBCyC0zPwaFjY&#10;zTokAvSAu0GZnvUAqqR0yciK9dRkcK4nvzUkKHhYwaoMBBLn+9SdlYruGCcRXiqB8eMCvW2xbjtm&#10;rIRvLt25xzWGtmSpjOSawbYIYtgGTUTlVxED+pqItoyYG6AQYqYUAlBJxzFR37ic9hxioCcjdFQi&#10;BAEr9mAeam4UknsojFSY5jM9qh7hbJA/oIorZbZgRIYYBog9ssWHiBPmhgiBnE9u1eY9v/jmoUQK&#10;k55E0RVVQSJxIrDbZhaztJ4eRVhoDtEDMmeK9t+4/wB6K4mTgfjvFYIJXcTOZqWC/wCAYQiTEQaK&#10;qZmJ70OOxMfPMxWBLFRmoUiRB6TjPFZCCMt/U9qkEaCNwbHiYoe1RuFQuzKoMz4ma9AnIgx/Q0Mn&#10;pX+uDWSW2iWxVlWeiO9QYYoimNoLdM5rxwCIqEBnaEEHNSI4xjtOK9tAkGZxFHFoGYOPnmpdFoAV&#10;MARjmfNZwRAEHuazBGI4qJGDJANSyybGQABgDtVx6MR7ygruzAjzVWoIOH5qx9JBS7uDgEiOPNZ8&#10;/wD6cv4G4OMkH+z6n/hm7H3HYuNwICDzX036ZbuKl24oci6wCzO0Rg/ivk7+HOrOmcuzAGBtnMla&#10;+uPov1FyqhmYqLjErPJPmvDy/wD0iSPs2jV6LG/0bATci0u5huBQ/wDl3hjVlobSqAERlL4b22li&#10;RxW36TQrcD3BbKK6wFKzBGSpFMaH0a3pyE3hWyedwWcgNXRjppOmZpZlEU1OoEPZhkKrkkSGBGR+&#10;TT+msh2eL1vqZPnIGTHGe5ouosOlnNslUYubfIM/2gUra1nt9DoSrLIKKNyx3EZircafICnuXBvm&#10;kFi6kCxtAXc7REeQf9quWS0iW/0N5KKu4jCz3nwK1PS3lDIbrPsUwdiyWBE8DmtgsvvtWnNt2LKC&#10;Njbht5gxT4Lgw5rTLv05rhObgCKjKNnBkZg11/0rUbP5dQF613Be4EVy/wBOsnoUW4a2shTAA34n&#10;8GujemLbH2klwMhhA+a6ugVWcnWU0yza2HtK1xA4O7HBBnFVVoi2AWVgu7awbMnwPkVcu9trY243&#10;GerJqj1mk9zJbaq8meSMyK3ZeFZjwW2U2r1FkbzcRlMnJ5ngYFBOsRHdGXBACkzz247VNnd+hrQj&#10;aQN3efmtecXSFOAwJ6d3O2udM6EIl9cuIL52y0/tEEGRx/SgXtRdNsQn2wWAJUR2qnQLKFRG7Btr&#10;kFucd5q3S61y1tFpt2GNvvPmaS5BuNUES9YDAs29VMoTI2g08dQ7adW9lHd5EZJjkUi2y5utvdSC&#10;SUDDhe4B7n5rGnvtZW0VcsSwgA4MYpdkqxlPXbKqyKkACCngAyaS1uvtPeYXF6ZwAfIkVreu07ve&#10;cB8OzKGGOKPp7FzURcS4sWVwRyZ+KW5y6o2RwQSTNp0mrS9bW2LLzsXf3xFAun2S7Ioa2d2GMsJx&#10;QdNfFhVd3lRJU8Hqph7llgZssZKkgjA8z/tRt2hVUygS+hv2kDK20hmiUC78Y8mc5q0tXzZJKWyd&#10;7+3tnAHO40ve0zXbl/pcBXgGBxHJpLTLdEG3fna7bvczk8Y8Um2hyimjpfo/qTO6Qqsu423IywHO&#10;RW2XYZL7LLTs2kxwM4rjWk1z6PVIrguhAublwQ3c11f07UOLIY31AuiQSN07sx/St2Ce6NWc3V4d&#10;jTB6n2w6HYpOSCDLAHs3mqjVvdgq+6AdoI5J7TWzapCRuKIFALBfHyKpxpka0xayQxcMBugFfIFS&#10;cROLJTs0gqoS6hcoqkGByc8ZpXUag2kQi7KgbQiDO35Hx5radVobfs7xbZkOGyGAE4K0vqNCiMHh&#10;ritA8EKOayTxyOtizR4NKbVxKu7XNrFws7pBOGqytNZadyyRHzO84pbWWbVp1ZXJRRuExhT+OZpV&#10;dMluAj9LDqBlcDgVlSaN3EkqJa723e5tc7ixVQx7xzWmvFw2lK3kZV7mc91k+a2HVqVMogNtsvcc&#10;EwD2HgVUn3jcv7nDjphisIYMwD5FZM3LNmnqKKr+eg3BbLFLbqejBB8QapL2q1e7UrIVgRiIJByD&#10;Ww6hBaN9ibRhueCGPEVr+usP7ae6+0TJC5MjyayTs3YqYsNaGS2T+rbLmWI2g7uYBqs119Q21UEk&#10;lZDd45arVkU77lra4YAICIAJ52zTN30kLbXG60wAcHMRwp+JpTUjQtqaNDvepn21BLWttyGYdRxi&#10;M0xotfdBf3DKuCEUjJUmDE9zVvqdC7W12QpZ4O4iFnHFav7VlgiKzblaDGQx8H8UCUh8XFjd+8vt&#10;jfbCAudtvMiOPzQNLqb5WyWbaMw5EEDjpmrEWS6LC8kmH5CARM0X2bKIiG702xtBGRLeJ4q+SOhn&#10;S6m+0up2rb3biVClTHx4FHL20QobkkwcglnU/A7fNBPp7BbR3FHDSCxgKxoC6I+5ZsgOyl5gGcfu&#10;qK0Sky30t21JTY20q6llfcCPAByJ7Udbw9koLhV2BCLH2/BFVFq0A7MHbY59r5G0wuTTSgH25Eur&#10;wDJ+2I58USkW8aH7IV1supYsYBAAA8ExRXvWTbu9RCvdG1MSYOD8Cqi5ccpcdrg3zAMRKEYIIrze&#10;+3vlrawUieCNvk8UW4DZbLq+7byocRu3Fg3VMRJ+TS1nUsLU3LYLztAGAbfafjsKpoFsMgJ9xYIB&#10;HM4WDRH1dxgu2zyfbS53SOQQKFTCeJm02rQUBrJHuwFU3BHQf9xTup0u60T7rNuzsIifx5NU3p9i&#10;Wa4N948iWABerp1uWrF9SlsOeA0gKP8AwFEpKSYl0muSr1eqNt3t2bVssqhXeSp2v2iltMELbxtC&#10;AhQsdUARP5IoxtBWCYClQHn88Sald0SM9qb1vfvIutMMveZpHNmndFLobu+ohrdpLRgRALCZxJx8&#10;1pOovqz7lYyzBhtwo/bmtnu+n2rmxbbyquWwYBk5HzFa1e0lwnlUCM0oRI2g4JNBlcnVhYdqAvbc&#10;M720Q4CjuGk5IFOLp7twsC7FNwgjgjtjwKa09i9d1CWnZQEUEuvT25Hmrr0tLVpmtFWcn7NpDcZJ&#10;x4NBDHuaDyZ9qfBXJowzbyNp3AJ34FKX/RB7aPtC72YHy+4ZMdxXRdR7JD3dg3mOsgbCXxAFa9fs&#10;B7S3Hu7YMMnECOV8A1ryaZRXZnw6ttnLbuiayrM13e7IEYbdpAnggU3otDYtXVO6GkBUKkEz3n/U&#10;Uxqwz3em40bxPTkhf9qu/R/T718Pcdl2De6MBDYGM8Cs+ODcqRuy6hKFskli77qJdvLbLDaCRvB8&#10;EU1p74RntbRLMA+45JWi63RpZWwgZnJtl9ytifEeaV/nF3kIhDYt3Sf2ntnzWlRox7lJF3avO6lB&#10;BXcAyzwAZpbX3DbH3FgHEnkEgYx4qrvXvat797n2XA2kdRHHIqxtPZFgbCvWSxmZg0e5g/aQYacE&#10;IPaG8iXbyHzBiqHV+iW/bYi0hChmP7SB2gf71daXWMLl1sKqQLZHIntT2o1emFxibjWiyFiTB6Se&#10;I8E1dKUeS4OUZqjifqmguhdoVVAlpJjAORVdqLybf1B7RcGCnVuAPY/trp3qOle68KEVVWVDqFJH&#10;58nmtdvelXtOlqzcdd07gQVj4FcvLiafR28WeMjXUd3uFhs+wiYjaPlvnmj61UKG4sd+Y3jYeY8G&#10;s6iz/LDdecb2AyBhwp8cbhVa/vK6sGRwswhEdLdjHFIZrjTQzZ9uS72hkSIwsA8/JFN6e7cMGZkE&#10;rAnAqsvXXFwb7y7WBNuAABPSQI7VOxdV8tNsK5UxgMdtBKQcYIt7brfZAiYKy6MI3BTkj8mrRLi2&#10;xIufpnaCNklSuYMVHSW7pQM6btttRvkD8xV76bpUc2bf8yesgwVyGPajhGzPlY9oWu27QgGd5F1Q&#10;ZkdqtrejmyVWCUcM+5oB3cHHNZ/kmO8ME2YucRuAwBTwcPtba1k9KgbcleCZ8DtW2OI5WTLRreqB&#10;Jue00Q3USDhVMlfye9RQE23cNCjKqqw7d1OK3AelrduHZGxrqlvc7EcFa9Z9NS295wwa4pjJMrux&#10;/fwap4J3wUtTCih0zvdZFtRiXLBoIBExVjpLN1gXRmgHORIJwQRW06b0y7YlH2suwBSIkJzDRVmm&#10;mtW9O42BlCyW28yciPGZrdi00tqs5ubVrdSXBRaTSqC772dCMW8q0n7q2W7pCVKsCyI6oIwWBzAj&#10;xSmn2LdUGN3faTnaOKvbN17DKq7VII2XOYmteHEq5MeXK74KG96cMBlQqxJB3khQmIx3qKsQ7WHu&#10;nawyGHSI709e1+kDJNlhDFbmMEg4/B81V6y8quylvblSCBmTM4nmaVNJPgKDbXKLtbuns2UkKzhZ&#10;nbnaDMfBoX8l79620jYYgYG3yKjYvlyq+2f1EE8E9P8Aoa2bQenr7SwJusQWH3IFmJI81uwL7nRg&#10;zz+0m2Ba1eCGSGIXAkQNv+9WOlslCHK7wwZnHEhhg1tp9FS1aDG5bOYSDgACq26TaybRLtAOeQMz&#10;BrpLT7KtnGerWS0kM6S4rhGNqVVS0HtI5z/ar2y9kKwW1JEGTyZ7VpDXroW8N+brK0Az8Qau7OpZ&#10;EIF88wW4A+a1Y8i6oy5sTLVrbpbJVyCHZdpEHPIrX9f6UUJBYbgCVBMkzzgVbWNaoa8HKt7fIY5M&#10;dx+ahqFa5cJChdofafgCqy1KIvFcZIoNHpt9xT7R6Yz2Bqu+tLJGivwwKtaEg5WY5jyDB/FXWkvo&#10;wKBCmwbYnPmfxVR9Z32Pp933UDHIQ7cKPLDwBScUVRrTf3Efjn/Hu3dHql5hdO1Lh3ECIb/DXz81&#10;h2UlXMuAc4EDMV37+PaL/wCqAi6xXeyOeAChrgnuNLrvM7APBXwRFMg/xR4/WzctTmtdMG6oWCuo&#10;hW3BpjmlDZ9y45lSRu/pHimc7QxYbduwT3ipKdysQibpBK96NGN02U1qwXLWgqiWy3wazGeIjcCO&#10;4AxTrQXDTknB4ivXJJ67QQqCN65OafF0DsRTWAqAAM3AYyefivK9wbnQR7pjah4qxe0VhCBC5nwT&#10;Q0tbHBuCCW2kD44NPTsyzVABNu4jFGG0EADuTR7Ny4S0Fgdwil1DXbjWzNyWw3cgU5Jtq5FvaQcB&#10;uTHeiYlm7ejam4IBVWeIScknuKNqNTdvC0DaIO/ZPIWa1zS3roIZioKKI3CJnk0a7rREANIn+8zS&#10;laYLypcMtgZMm5u2uQg/wxzSuv1CtsXbtkHPeKUvXNqmANzZYKfPmgrpb1+4VDlpSBuGDTL7B3xT&#10;E1tAIoCE7piT57UF7Ukfosfx4radJ9J6u5A37d4AE/vI8Gtm030Jei1NlnhcqG4HmlPJGPNjlljJ&#10;Gl6KyEuWmCDI5JyGFNpYI9t1dgWJkMYMea6DY+hVtbwCrw5BMxCqJNa7qvQWtFYbdsBO4n+sGkvL&#10;CV0xsIP4KTU27bWio43STMxHc1rWr06AE7RubgRInzWwOQE2LAWSGnmKW9UtMwsoSuOF8ACn4p7W&#10;VLFuTpKzSblp3neigbZWOJoB3pa6WAaJGMtVkV926SbhWAM+IpdTa3swnMAVt3GVIAloMttt6ifu&#10;HfFFS0n6bIpyZisW5ST7cxz5z4oTXgcoCCemOQRQ2ETUs7H3AAOzDtBoV4t+wHeGle+KOqqVZQWG&#10;w4zxNeRnQOe4mCDzFRFMTvMwV4WN3PbNQuN+uYBYqAeriQKwxu+2m9SdvINQtXQoWGIJz/SjsBIN&#10;pxCqyjcG5WnbVuArMZ5mKTS4pPwTCkCKYsMiKVVoAHJzQSHQ4Yw920puby0Rt/qKHduxKoRtCggH&#10;mpoWYkBd4Y+OJoDqx3RnESaSPcuBW8QijIICyTSq3mUoS+Ik0a7AlHcKCAPJNQwoB2iYGTx4pyMj&#10;ZEIrbwlzcCBPxREv7NxKkjEFu0c1EjdIUBdoAPgxXiCyOQSC0ZFWXZJmKopXapbmKUuKt0ECB4ju&#10;RUSiEshczzJ4pdp3nIHgihZISd8kbtw4kZ7xSZIHAEVO7G0icTXrKmTDRFCHLvsvdHadBZYGB27z&#10;NdN9JD2NgJKl4YAZgD/mtG9K0rOtxsQeK6b6HpCihtiHi20nIHkVzNQ7T5O14yDNs0GAt0qVE4Vu&#10;CIzTvpWYs+8VJYiFzPeVNCILkQqkGBHkDtTPpLl7waVQyYgfavFY8cFaO7lqMVydb9E0lp1RUbqw&#10;04n3Dys95Fda9I0z+2hayg3q2N0/bngVzn6a9HvC0t77TgB5yY4x+CZrpug0CIqlbV1D7hQH7Vr3&#10;/isUYwXHFHiNbmWTLJvlXwL6rXi3ZdraL7bbX6gCZ4HyK5V66LRuABzveAWCwrEmYHit69cRtNqP&#10;bh+gy4JBH9655q7ymZRyEYHKxJ5gVs8jkUYd9oxYMX3c+1Ko2jUvUb2oDMiq0DO5RkN2Jmqxkuwr&#10;I6qxSenpiO1O+pa10ZkKy/tmCDMtVTftW3SyCr7SFXJjY0Y/vXzfPPdOTs+lYIKEIpPpGs63Uibq&#10;wuY2q3BYcmtbvBHtDBXaGnvnwavdey3NRdIXeOG3YAUVr/tD2gdygrMgnmfNVAw523JmIW5aVNwl&#10;TEDElfNQum5i0QEViGkYo2nUskgr/gpPVILdy4CxYcHODRexLdJmq6tt52DdEkkAwWiqu7bg24YN&#10;JGCciKa9RuAAiTuQwp8z4pAMfdXbajGZ+fFakcjJPkvvTSu8AIy7yZ8Gt49OAuo9neH2kiWngdq1&#10;LQFyw53KogR581v2gtBlI2FSYBHAmsuVo6ejxuUv0W41G4W+g2hbcSe+fIrVfWvUgFZWeXQtPIn5&#10;rc7i7VtlrOBB2d2Uf7VzP6g1fUzMOq4CT5Enil4VbRt17cMdWazf1BDsrdAZAylTGT5rpP0r6TYv&#10;FZvFFO3dmWOa5r6foDfuwxYqImREV9F+hek6fS27d1gjBk2le429zHmu9o8O+S/R4vNmcZO2+n0d&#10;l+n/AE2xss27Ni5O0o8A7iWODP8Ahrqrfwb9Q1KteKqouLAglgB3wM1d/wAFfo9dUfcuWvcRzujm&#10;IAJM+K+xrr6bT2mGzdsVWXBIUqPnuK70NBDJSjwZdPq8kpumlTPy5/iF/BzV6azubSK6gdLLO6ex&#10;+RXxd6j6dc0+quLcWOkhTxAr9uvrDVaTWWVTdFwBleTAKniB5NfmV/HH6Z/lfU736SjdDD43ZExX&#10;F12hnp3ub4OlDLJzjactx8/aHTGy6GN20yROSPFdZ+lfVmUoSPJAnHVjPiK5vodHhLbBpyCy8QeA&#10;a2XSWjptg3AFQQdpw3iayYskbsdLTy3X0fXf0z/EK6NHYs3WZgilW/AM4NWK+sW9VrNPZslV3sSO&#10;sRtOWx5PavkvTetMEthL+1W3AgzBPg1vH0T6o931TThHIAYDZzIJ4B7Gtuv81kxaPJtXKRWi0EMu&#10;qxRlOoykj7M9b9T9O0NkaTTlH2BR7g8RP9xXAfqC7oNYEe7t3cb0UBYHAMAVeXL1247g7tpZykjc&#10;F8bvxxWp6v07UXrRlySWJYgQY8RxtFfD8izZM33Z5JOV8fo+3Yv6bHg+3CEejh/1Jpk0k7Lm20/X&#10;uMSJ+K56PUAsqj4QmM8+a6D9fa20zn3IDAbAyiVxjFcA1hYPc/UUCZNfS/D7p4Yubdnyvz01hztQ&#10;SaOg6X1hHaSwBuDJnivoX+Hn1EnvaddjOtvcokCTOea+MdFr2ts09RjHERXTfpL6mu2XsAMFXdhg&#10;PtNem08oRavlHlJ5nudo+9Lnr6PEvcdVBaFE4OIjv+a1X1xNTqrCCyBgKWaM7DS30AE9X1OmcakD&#10;3CUL/tULwSK+itd9O6RNElu4DvUgIU+0sO0VvzxjkUdiOjDVXCdRPzd/idpGF+6GtYVgSfmvn/U6&#10;YsTCwfxgV+h/119HafU/zae1hXIEjg+WNfHHrH0+2l1LoygqSYAMTBjNcbLjeCdOLVmOVypf+DSv&#10;RvSQ+oQEttMlsTX1Z9E+mabSjTu+wXDsIVpAE8HHwcg1yz0D0hBeZWDR0SRyN3+td49C0h0ivbvI&#10;CjPKuWAaVz/lR6eSk1/ILwOEpSa9Ujt/pyae3YsLa2qQSQiyH/z7DvXOvXWuPeCsVJfdALHGZUGa&#10;utDqXsWmKwXZAwJMFweYnHzWufUPp97VJcQ9SyoM5JAH7Y8V2p5WolTlUVS5OE/U+vF269smTaLH&#10;cMc9q0/SK78nad0ofz5rruo/h9c1DHdafcSCIwoB4Ec1S6r6Ov6S3cVEZgoC5BBYk8j8VwNTluTH&#10;6NUoprmxP0686Fd93DAwPANdb+ivWbWmui8xvrtJHSZk1w/Utd0hRYOZyRyU80ufqOFBdij7SwOR&#10;j4ij0uRr26Ga/HB03/cj9A/R/wCImhNpNiF/ajJfEeDXTvRvqfTX7V9ZA9xt7KCGJ8rAr8wfSvqw&#10;2Ld0o9xbxIII7/FdN9A/iDqrHtKL0Dl8AQT3bzXpdN5CPCpnJnKFSdcn3V6rr7TJcCBlQkRPSwjw&#10;D/rXIfWboK3UhYXOOHXuWbzSC/XCa+0FZhaCqksgLmGxjnFV3rPqbtZcgAImIYA7lPERkmtWXPjk&#10;jThpJXVNHzf9faOyxZwqru4HeZ5J+ODXzv69auNL+5tztCnwK+qPrLTWr9sypDB2jcOfJivnnVel&#10;3Gv3DBzugkcxXnJwpy9Wys0W2qVnMLGku3boPAJrvv0f6BduLbcbwFlo/wAUYqp0H017l8MU2Wwo&#10;Yg/jt813r6c9INn24UqFgqozuWORQ44NSQmGJ5ZJOPXZZelXU09gbpRSvYZkcj8UP1XV2rfsqWZV&#10;zvMzJYczXU/p76FX1XUBBde2VkyBjP3A/IrpWu/hLoiosralyqg3LnefAroTm0klFtC55VG40nR8&#10;ParUkJdKL1Ku0ACJBPc1q17Wvcv2thUuwMwMrHmvqT6t/gV6hee62g0zFt5DlYKjb48V876/6I9W&#10;9KfUpqPT7ouK0yZznFYs+dRRNJrcbmob0mzYvpzVMjIx2l16V4Ex3Ir6B+gL1q1q3OQLY3Fpwx8f&#10;ivmX0nVppn3XwZYxtIllMzzXbvpz18WUuTeCu/8AXYoGCR3FZdJnU8lfs7uXTRni7/Z+ifoXqKXb&#10;Ni2pQOFEE+IwCa6NofWQbi+3fRQgCzifnFfmzof4tnQ3tLbuanuRc2kMoxh/M/NbCP442msqGFzA&#10;6GXOa9tp5Y1FWzy2qhljJvbZ+gP1DrLZ0zEJufkCIAnzXC/q/wBUZGEsi7jI7AiIrjfoH8dhqALL&#10;gvdIIQMSQfMfNL636nt6hDPWBLgrwIps8sJQpAaKeRTW+O2/Zzz+INqzqlvh16UZYfdJk9oP+tfI&#10;HrF9rLXDceQCTJyQa+lvWdcjhnbThlZWEhvvHg/mvmT6nGzY3tqAWYQOZmK81qIQ3zaO1VpM5T6x&#10;6xcLORdJCv2kT4pHRfUbAhG4MET280L1iw91nAkKMk9jFVGj9Oe5egTKwZPiudPK06szbIO9z/I7&#10;z9PatyQzkkMpIcCdviukf+qaktaKFgC0bnaVPfiuYfT+k9q2Le5xuWOPNblZ0ZvpppBI2xgGDB5I&#10;rfiyScEIj/t8Kyw1+r+1XA3yQSjSI81r1qwbzgi8nt3Cd8jJjxVvr/TNQUa4LNwmJlVjkVTWEew9&#10;oujKXJ7cHz+KVkku2H9xzaXJ076T0CWlDTm4NoHcKM5nzXYvTLVhVsgJJKxuiCZ7FT2HmuVfS98f&#10;pe7DKpKIRwP/ACrpdz3UspdRGcYVgekJPcVp0ezczdl00smKLX/E3n03VacQq2mKg4DkyQRkLWx6&#10;lUW2S+ofdABUfbnEBhxXDm+oBZuFEvESSC0boPHxk0tZ/iHduXDZuAXbYgGTtAI8wK66nFVbOROM&#10;3JOjoWv1QsMbTai6qiJBAO8+K0b1q+mo0l0NcZ1WMxGxj8eaHqvqAXCgF9Q8QxYTE9weIrUPUPUH&#10;u6N0GpZjnKw0FD5rPranBGzHkcvwrltHL/qHVpaS6ocFmBRnPf5PzFca+pdao/TF0sFhXIrpP1Rf&#10;uq+9LgYbCTIgj4iuL+qI7MJIyO3FefpY7NeedPopb2vwsGR89q2bRXnvC21wgeB+O9aRb0bXSFSS&#10;WaB81u/p3pxCOzpGyBjmRSN7ursBKMWja7V1c7YxBOCY+atrVtyoviWRjCsFP9qqbVm/CSoNx2UA&#10;LzFbVD2FFkK+BO0Ykd6cuUuB++12bn9J+nWvYZ9qMqL+oznBnwO9bTf1Wy3aa6EcWiw6Uw8cfMVq&#10;/pmsdbYUBCwMKD0x+fkU/r7i+zsgqN8z3BPNOwwSKxzT4srHezqBe94W7Vy4DtjOf8PxitO1aW7S&#10;JFoMUOwTgMT/ALVaazV2rTO4vElXO6IkMOAZrQtf637l2AjMs4JpudKkJyQcnxItdJc3ZNoKQTIX&#10;g/FT1mrcqWKwJExWtWPUGdomOole0Ghaj1b3XAN04aSI5is0ouuiKUU4piev11xw5UySDI4FaRrL&#10;6tcSBDRkxgVsvq6Nd6kYoImBxBqnu+m3GukyYAABrNuo0SjaKSyGdyVaJxWz6D013f3LoBxzPPYU&#10;56Z6GrG287ROJ+a27R6a0rIXT21U7ZGQ1KnNtpImykdi/hN6OLTtqPZJZIz9pAnDV3S/csqBe97L&#10;tDAZXd5rjX0L6npbCLp2uG4ziO4AYGQD8Cul6/1CWuBVW8pUNC8AjjbXX8Zpvxb92JhmeOMi2HqL&#10;qdR7bW+lgxBIPHMVwL+INnSqblxyQ870zJ6jFbf6x6mbNn3FS3txKBphPJrgXr/r7X9RLXXKqxgR&#10;IEcCt2tjGGJ3Vs5+TM82XHcap9mnepA22LGMHlfFV14oFPSxX9s8is3tUrbwxdtzZXjnvVYbixcJ&#10;OAcgmvOSZ1NP7AwiuJP4K9yaTV8sTiTmmXuiV2xESTxFCYbi3JA5+QaiGz/R5rLDap4z/nTdsXVO&#10;EBVRgULT20uEDcYCmARwasrKggKwZiVUKOKtC5FlYXZdt7LfgnM5NW6qS23YgUnM5iqnTlCWXYUc&#10;9znjxVgo2qhAG5gAIPA/FHtDiwuosELc6xBJDDzFULCQ5yQuc1cXtwuEhp7zECqlgWcl1KjJUjzV&#10;roCUfyK8WWVQ20EucjwBRkO5gouBRJwB4qYRxb5CuZM/FFRFJUhDkZHehZfIdbqKbCKQRGZ80tc1&#10;FuQzBWJMCPj4rzbXhtpIkyQMSKxtDqm4xtOMdVLm1Q+LbFL43Pu9wScCO35pUgFrgQEwR+D+KZQl&#10;t5AyQcGh2rDouDgDccSBSbCBOrEvDJCQdtei3/8ADD/ajwA64huTQvY/82/tUshvxUN7x3nb2Uic&#10;mm7Nwg2ltcqpIEc/ihphvcvMwI5VOJNZ0puMz7IIUyMwDNbrPGUNWLtu2HUuc5KuZUT2PzSllfbe&#10;4y3QARIxMmiO4UpcAVm3SVPxRbZJfeWA3BmAUY/FEJZm1ZskGR0nIHZqLfs297qArDaF3An/AOgU&#10;JGYgFcbBkcf1mmQNgVkMg9h/vNXQxMVuhFCSigmDAESa8b4N0qcLBwOcUW9G5t7hpCkdiDSN17kB&#10;y0AE7lAkkUuTDkGsm6XuvIYsBih6q2AXVAI5k5r2nuC275ILKVAIj8RTtu1etrbDoC2DPeD5FB2x&#10;UcfH9zENm0qY3MokTjH/ADR7V9kZ0lYY7zgiR4o2oNy9ats/LMAbggRFHWzJLY3EGO5C+aLbQ+L/&#10;AEOXtQ6o0G2S7SIliQOZFVnqW4BmAUFuGBO0fEUfSuioChUEYUDqGaXuJuVweVEyDMH4qyXYirs1&#10;3e4KkkfaZGPE0a4N+/lQB0MIEmpm3dN20uDiSRkZoti0rTutyASNswBHmqBcEJJbLTuWD+48zRU9&#10;PVpiVgwO6n81Yae0PcV4kqnVswGniZq20+gULbF4AMTtMMDk5FDdBLCmVul0bbmGxdi9x5rb/TND&#10;ZsPAL8bI7SRNNaf0i2Qw/ljM4buWXO2BW1+m6Q27ju1/eD+0JKk89o4rk6vVudxQ3SaaX3E+KEtD&#10;pLptWS4j7ht5dR8E1U+pa27bF42bS5eCzDrmMVsWtaxh1Bdt08QF7YrnGt1Ae4bzXJcOIDSrCtWh&#10;0jX5sHWTSk1KhE65kdVRIcgtc3Dkiptf3q0oqLgjwPNLX2drjHqKvLAjMbexoa2nS0xJ3NOBHSRX&#10;UeT9GJYq9jl/VoRcOwKe4Hx3rK6u4NhUhQV25EUk1oOij2oSQwEzMdgaMiruUlCvME5jvNA5k2tF&#10;giqjEb2ZhGR3Henb9tXLDMEDaRVQuoJQuSQpYoVniamXUyVUkBQoNTdx0K53WNew4VHfT+5twZMA&#10;keTRlyQXVAIwAn2jxA7VXLeQwgLNtyern4pj3tptqZ9wkqHjG1RNByNbJs5S5cK3VLTtUopmRXtO&#10;EDCLbF9u45jb+aSW4ouBRdO1i24kQ2PzWRbyXdltsQ2w5MjwPzVkY5tnrZi25TM4INLvcW3MBt0A&#10;7OQJodoNsfbwxiXxNMXw0rsuoZhFJ4HmPNWkBKzKsQrYM46SMGiuvupdO77oIUfdj5pVU3H2w77p&#10;IkGAT/xWNiOV+0gSDOOByIqwKfwELlRk3IC7m/FYue4GCLdG05UhYMGvAsbd3deE+3CIv5z/AJUW&#10;8hKtbFzYYUrP7firFtsrXZRZJAcjdLg4Ib8Cvaa9fUWCy7yCSsCrM73RxuBWSVcCsqgtm71ZUq24&#10;GQsjgfFWi165HLKC4gyNwBCqcz+PIoRVrbD9Qk8OsAZ+DWFSGF20rEnPXgj8VJ9i3FDg7Y/aZg8x&#10;8GpwMlO6I7Lh9zd0B8qxyTFZAf2WUNBZ4LeQByBRNO9rYA7FQWITcSSCajcJe4GiFHSdo4B8fFQp&#10;y6Je+EJElWgSzDk/FJWbEvfB1ACou4FuSTRL1228hpLqwktmI4FKXlBc7gp3KSQPBxVUVuM2fUnN&#10;u77nt3GUYPgfFMC4wFtTaneZn8VWvpg62FZBKpjEbg3Empw5RN6qVT7Uk1TiSOVl0BbVhEk7I3/b&#10;zSOptbPaX3AIiGPOa9avElLQUok7TEsJNQuKt25bLASNyqTkzS+Rkqa6BtorlsL9ozjjkf4qOBaV&#10;2AgSvIBOT/tWE60uW7thYaGLmQSRyBNWqolu4s24Dgd8A8R+KPsTsQjduuxuAQxVQrBeZFRW2WYs&#10;AgYJB/cCx7VkacIh3LbW4XiFbme9CtKd7AIBs8YO7sTVUVtpmDYYdRxbJhxMEEeBRf0UItqGIaQT&#10;U3uhVtlLQ9zIJY4JNDAdnUwcQMZOeagaQwFR+kWhCiJZo3EfNK2Cbd23N0KzFpcZ2xRrlhbjWhvg&#10;DqUhYYKKMmy3dDEKSVJIB3E9sxxVDKIW9NcmSqwVLMZ5/tUNyoVLXdoLQZz/AGo9ob12EvbQiSAY&#10;4pd1wOgH3T3EFTUSKmqXQW3dJWN89ZCjggUT+WCmbtwnnK9/zUGttp7TcPuEE0M6spZIIX7txPZg&#10;KKjLKAdrT22tAoLZYyhiQY7mhXHS5bc7yGYkHdxA7Aeaw933Cv3yyz+fArCC2CpNvLCRLcCqaKAB&#10;7ikQuNwUqw7eaeVgxdWs9CH9vTk96qdTcdgDuZiyeYG2n0LH3FhkIRWXcdxJFKbHwTbLZbDEGJ27&#10;doYnBp3SqPbtFtxiBsQRJHdj3pSzfffuZcsmz2xks4GJFSTV39t1UYBxtuRyEIxEd6ZFEcoJ/kmX&#10;9j2otxb2qclI5+KtrNzYjw25XbE8kDBzVLprf8wyqzSXYDwc5NXyaW6puoesDoBA/wAPamwmKcV6&#10;I2rlsutxSwS2jA/1H2mg2LtwhSbgXcJ2ngkcRXm0+bZY3NvLEGCR8j4o7J1ON6v7lubTgQP7eaNy&#10;dlc0BvalVe0r39gB3YXIY9pqZ06WNoCuN8FpIBO7zHANK6xPb07EsxZgm4RJlf3Cjmzp3vO/WzKo&#10;PWIViBJFMgzBqG7Q5YsC7ZtHPt7TuWI6+0fAqz0i6k3FNpbbQoxncPNVNm6MXQrSFgq3VEmVirXT&#10;3ywLPANxoUFpCzySMRirbHYn0MaS2NRcdS5X3DEkTPcAkVsn8jZhnSxatskqx37wxIwccGtU91xd&#10;suL6KAM7l2kjjnPetst3mubUgLskliIAY8jPIrJnvg36eqaas0jW2upUdgVcQVBz+YozrDvdZi62&#10;lHxxjjtRNeguajf/ADKqqli+4Qw8TQUsMwtzqIDrvO4TuzjPYVpx9RM04ytkbFy8qXIfJPQQslfg&#10;07b+5CRDPh1HJj5pEqEtuHubrBAJI8jx8UWzcKT+543JtwAp800XFMttPed7ZLklBcOBjMVW37YR&#10;lJuhFEYOZPkRxUr++4C1oI1vlTkgFTmfimrrl9z+ySu1VLuQNxnhTUCmkIXtP13UJN3cyuzxtnwB&#10;4NZBhgrNwZhv2Vbra3WimxoKxbVvtKzSdsoSuEe5MsoUnePEnNS3Ylx6pEb4BZGt22F10YncZDkH&#10;so4oC3XKM5sgEHmcEd8HvR3vk6V3GmddndMNbmq3UB9o2OVAK7i/3Z5p0JC3us8HDteYW2O9RIOM&#10;dgKAlxrdtANrQhL43ccBqI+60b4UIACqllJY57/BrIRQ8gkiNgjuRyCO1SQ2NknuXiqoi7C0M0YE&#10;/NevsLRKm5tIWYUTPmTS4uH20GS5B/dEJOZrJu3LN3TMlrc238oQex+TQMLkk3uN78qFOxHAUwv4&#10;/MUybgRBtICl4IkElT5FJtpN1m4EIUoZDL1LJ5BFGKNYhLiKpurDQN25R4oGy47vkE6oLuoDagGQ&#10;sBV7r8GpIWS4wVN/2wBIj5LUzftC29kMi7UH3YA/pSFpGdb22+bgJnaOQJxM8GqsckQez9pO47iw&#10;WSC0jNZCMzByxGASd8D4msu+RcncRyOdo7n8ig6pUvBlRj0wS3kdiO0ULkSiTkta9kDfksCzTFBe&#10;21zZuCkjAPZYoJs7wGO8IcsZgEeRFMWHULpyWfYpPbAAxmkORNqdCptXZUxvcqSNogGae011UKe2&#10;hAOAoMEN8g8xUrLhG333LkEEMuDsOAB4qbILiy1kbi8yxhiKByCjjQK0AVuvvcMGw8AkxzE4FRZ0&#10;3vtANyF6mx00O5c6AoQnsF4WD/mKHbt2JlbbsqrgTG2hbG0B3Km7cxCNckkiSMYzXv5rr1Ds0712&#10;tPEfEcGs2nD+4jXi7BulSvY9ic4r1y6lzYbdg2wZnwoHnxNUDSBOERrbZ/Ts9/Jpa5tU2nyTk3HI&#10;4J+KK3uZ2M4PTv7yKnBOYhN8mGkg0DKBW78W1OpRwSSAPuBWgllK24ul/uH6fBntRDlXtqCSXDHc&#10;ZJ/BrEslu2v8tuG45QjBGc1Vgv8AkC1xDZtoEIDNkDxQbhVvcU9EMAsEnH+9FutaDWyRsAWQU7N8&#10;+Zr3v6oEXt6k7tnX9xU9hFSw0Ra6QgQTG2EbbsEE5z3qN7S3JR1LmZLgECFH5qO9iXCugB3FSD1J&#10;Q7t8qjbmm46xvHj5FATJNIDqr95WRHgoYhm7/E/FDF3277vkAAKvfNYZ/bQvcu7wT/24gFT4FKz1&#10;WjH3DKnmKhMeXcNK9ojcbo/UbvxTSlbrXLXvIZZdscCKTUOiv+qrQCQQB009o7d6Bv2M0RgQJOQZ&#10;p2ORJptotS9u57VtbikoY2EEDp7TRL5UG0IZCciYPPaKXS+bbo5CF2XpU8+CZrOo1CIFKW3GY28x&#10;HeabuKlg6PAstro2LDEhmG4mf/GsJq3LzefZLENEGfHzH4quv3n3ffiZEjgeRUL2qQMHLKRExFVJ&#10;gtbWuBtnuJtc3QOY/PifFIvfCAgA4GScn+lAdXeQItOclWaARPNCvjfvncSqnKcE/k0hsk+u6CFD&#10;dsv07C3fdI+ZpdbiyoUh1CkgDGRWGvXD7R2ZKTs4Ij/mpWkHuXW9kDase2PLeaBq2ZtzXG4MPdNt&#10;mChiygyuCM4qwLlyWeFHl+qGPOBVULKD28cOdyjgR2qepue5bYW4Z1ugMRPB4FRRZUMq3FpfcXAg&#10;VVJ4JZQceSKTYWzn2d652qGkA8CIoZuqDct7V6mH2kmT/vQ2VEKH2EVmJUScLHaqeNM0fcaVoALN&#10;m6FL/dgO6qAY7iKS1CBLb7CPbRtoNw4jxFNsV6wR7m4xMzjxNQ1Kzfc7B7iwImZBHJFZMuGnwb9L&#10;rJJdo0D1azO7ZYKheSTIJPatV9UskXAAILLIHiK6O9i2DfLKSqtEETsP4rUtXpyPcSZZ1LAkQRRw&#10;mk0d7R5rg5Xy2apZCtaVtmyBOMma9LdBZNxyRGKYv2fbA9pyX7jxQpU3EcoTjnitVpnTTszAu3Gc&#10;qTAwDkf3oYaFuQVY4GOKnNxbUNaEM3SQYAHk1A2AGAgqWySo+6hCPDarKokmcijNYFtkLIJYwJyB&#10;8iovbt7XDCCufkVgLtVD7xiMquTJqEJmy20xkqYM1AXj1AMxAI2gCooIYgsyyYYUx7bRJZTAwRzU&#10;ZLH9E7ID9+1yViYyfitk0t0zbO49CzubyO1aoUCxv4JAEc05b1BJbczMWaOaRKNsJSdmz29Yfc3g&#10;cnBA4Pipa3U7rSbbWQYMYqlbVhwqhuBlarNVrbxRQzMrdwOAPNDGKvoapvlWY1ObjM32AhRHE+aD&#10;YtgiR9oPfvSovT7g3EqI2iefgijsWIKC6yr4I709IK18GTbcdG6Ij4igi4L191Cnep74rKo36jXW&#10;JCD8zXlsnd7hedw3KauhGTmi79J0iXHlRAtmIOZnma3LRKSv2FAi8LmJ4qj9D9Lv3Gw8fuH5Ndc9&#10;N9AUC39zBAC47uDxFcrU6iKtWbNPinJxpGqn06Db3gOwI4EyDzWn/UGh23EIkHaxAP7fiu76z0a9&#10;Y6FsgAhiBMQO9cv+pNLvW5aSZUq4b4IyKz6XOt65NOq08lF2cb3XQdm6REx3FZ63ZmmfgmBRtSDY&#10;c7TkA7t2YpYGBug7tuCK7py4kCoDIQAIkQTxU1CENA/M1FZcIWC7l7sefzQrsohO6SSYUcAVKCsw&#10;rKbqkhYEyZ4rCpG8BoI+OfFevSxIdBDARisKLhUgskboiiBZK23uAzcgkZHg+BTa2zFq2Gyc5znx&#10;SLsRcbiRjGc01avFXePv21ZS/gsPTbyW2ZXuN9x+wcVu3o9/3H/7kCeSIkiucrvRbYWSCfwZq2sa&#10;piqrLFeYmAD80qcCVymdkt+tD2BbQLCkztMT/wCQnvSPqnriP/Llbu5gNrR2mudX/U3tBhdgkAbQ&#10;OwoR9TZhsCrLmVnEfmkLGg3mn0W/rF/fdKs+CIg52gVpV2HAZpjjwMcfmp6j1EXHIdoYY3V7Radm&#10;YfqmDzmYHxTlGhd8nrdgOZO6f8MYPxTI06dRDuGIiKvNL6arBSuWVpE4xTuo0T7VKwAzFWVhlqBz&#10;V9jPt/jZzu/ZcH9bDUCHUbSoE+Ku9fortpHJQ87Y7CO9UQDJtO2JPJrRB2kZ5QdcjQIubVZozNSt&#10;XEW4FuJAExOJoFq/1neZ/GAKIu07zJPAG7tTxH20ggZdrH7TPUCJH9KQYbnKlMjjxRndioDA4zJ7&#10;mk2uuMM+2DOKpoZGCT7PKjNJJk/mshNqrMGRmKFHUCck9xUoUZ6oHB4NAPVGSw5WSQIFQ2oR3EZi&#10;pswUqBxzQSAJPc1Ei7IwCWlTgYFedSe34FSbdAWRPM17eR3gHFWCYYiPmvFRLYjHevNO2K8twgsS&#10;JERioXRHtJEnuTQwMHtNSx0iJivEYJMmOw4FWRkDtBBJ/sKzbUndtG6s788fihwM9UD4qyiYHlaL&#10;Kq0EwDwRQ9wG3xU1cbTPHaqYSo9t6GCtJnFZcldu8CBiJoR4ImsoZwDUCIOzb2IEGsWwekExmvXH&#10;LKs9iakzqCKsE9tOcCJ7V63uw9Y5YQ3zXiSSJH4ioUSNqCBUTENxHivBxGOe1RLSoAIx8VZCIYLE&#10;AUVQhJG4x3FC3TgUZmUriZAzULsy2VWTwIAqMwIgT5nNYkAf71ncsQBnzUJZJmZQeKGzL0hQfz4J&#10;rzgsQQs4/sal7cqW8GCQeKrghNm27lMSKc0J9zUge30nsuIikHYkTBPyasNB/wB63L7ZOR+KXkX4&#10;S/gLE/zj/J3/AOhbze8FkQTg+Pk19VfSQ2sLrQWQ4gQpzXyb/D5nN+1vdSGO2OJFfUPoN7b/AC6i&#10;XQiEExArxOaFahn2Dx2Tdo4cndLX1DdVOgMoBO9S04NM6P6g01reo35OeDMVp+k/l77WQ5KBeiCC&#10;f64q0veh3HI27WCiXBG0NHFbIzmBLntHSLPqiavTW97oznqgysx2IpcezaB22nRXYsyvnaT4XuK0&#10;j0/T3bZINo7trMwGWMdprY7Or1lxbBsrAZfbG7ISMk+JopSsFJRNu0Ti0tlJ6ribllYz8kea270+&#10;3bc7IeWcbuykf07VzYh7LalPcFs7h36oIwTWz+g+o3Be0kMZGGZcA/H5rTh5aTMudWnydf8AT9Ie&#10;rfbbcuZI+0A4I81slq6tg3GU+5htsCRJ81rFrVARc3XArblEd3+RV16Vr+hF6yMyAP3DJrp4vxOR&#10;OLZb2rlxrILqq8ElTyB2qs1OpCzdPO0naBIgdqtFtWjtvSd+wwo6QSezUG56ffdrJNzqZMbcYp02&#10;2hMEompG5YYMi3iLghgCNoE/J7Ujd2+5NkLkSW5z3KnwK2fUemDdlHullKnbhZX81q9wbA4uWyoE&#10;rH7gDyMViyWbMUl8iem/Ua4Tth2LGcEsMSo81tyOtxuklVRcDy3j5Faxb0l64tt7Ya4Adi9p+ATT&#10;C39ShB2DYSVILeMdsUlIZOpVyW1xyLTpf3LuuSFPSQpzyeKrnt3LjMygKGY7YwD+ahdutaS37iK0&#10;rCqWLE/NMXtXuFq45CQpVQKpsKEGhNeg2rV60pZ5LRjYRgR5mmbBsIEO8ADELwXHc+KVvgMjCIXG&#10;6MnPzSqFLjoEKuH6WG6cjig3GhK0XGqu2xcBbxuYgjM9hQbOqVctfYquRbuZBB7yPFAvaG1cdzdV&#10;t6QXdcAEcUs1hUswjEzmRktnt4FLnNoKCiW9zWLfZre4tcid8bRtjFUly8guwBJXlN20DaOZrNy8&#10;xtoiLBbuf3AVnWemILSFrLAFt2zszE5bPikucmNSigfptt0ZOtNzlid2efuEDtXZPRb6JttFd8ja&#10;UBwniuKWLftXbiiwrjLBlG3aTwIro/07rb5FlFkgOBMANI4DGtOknUjFrse5I6em9rL7RyxUcGI5&#10;iaW1ugDEJ7fSv9yCKudAty7prU7N+4mQMiKtLti30H7AVgk8mu39ndGzzv39sqo5sNGie57ZcEmI&#10;A4mq/VLttNLQqHaJ8DBE1tev0itdlLjE7xCjwarNRpZ93sHaShPZaxzxG7FnppnMtd6a7XEmywth&#10;cf8AiB4iqS9ba9dhHIKAvtuGD8zXSvU7KZJ8iFmJ+BFa5qtA5f20GnIkF2mWPgTXMzY9p3dNqlKj&#10;SU0rwty41sMu4DcxII8Clb5Kqd7ohdgBvMgAnBMVe6v00ByblpslpKy2OwCrVSvthQzhYeSATBB4&#10;P9RWHJFnUxyTErttlJUOBDEYG6W44qvFkH7iwhs3BEGPParprKi67BCSDtkmInuRUHsNua3dAgwC&#10;mOT4HgVlcTQp0VVy6NlyLI3HOVgkAdqp03pb0ye64DE2j8B89VX+qtXbX8wpUXIYIk52rVMmgN24&#10;+xlKlVYjkdPEGgodjkjV7ln3XdIEqfsZuV7n+lJOtzKrZCn3CF3CBAH34rc9X6ZbNt2VFdicKxiI&#10;5Jqo9q57cJpgYMPtBYkH88UMkMjNJ9lDcDAnY/uMRDRMfH9u81c6T05kt+6CzK0iTG5PzNOaP0PV&#10;ai5bKovtKsBVxB7iO5rfx9KNqAHEojKYUdQBA4g/5Giw4ZS9MrLqoL/kjRb9h9SFV7u1Rl4XiBiq&#10;fQIqEk3irFy08CF5WPmul2vpPUWiqi1uQ7hl9hB+Qc1qfqv0iRc3hjbtwFKgdIaqyYZrna0Fhz45&#10;OtxSXHPsO1x0ZmYkCCY80a7qy1u+FYQRG7ldtGseilbhulzcWZAJ8iCYptPSkMF9QRuAjEQRwDSl&#10;B/BreSPVlMUdfbWza3NsC7oADR8eKFd0gCsg07dIgmT3PEVsluxZXc111JJHShIIjwKle1Fuw9ou&#10;SHUwoOQpYcGj2gKfJq1zQpAYKoXA3s24BRjAp/QaW1i025xuG4zAEdqYDMLtsLu3NuAVQP8AU9qY&#10;0aMLLh0DKBLMoHSZ7+YoVBDXJ7TZdHp7Ntj12B2QAhQD80/q76BLLlWkHa4cggkCMD/DWtPdSyqE&#10;3DBIKXEjLdtw7VMuYuq/3EzIIBUn9xpu+vRk+3crKa9eR7Vm1I9y5KhuIUHv+OKHrHRi9nZ2DFsS&#10;wHI/FWGo9GR33rd/UZV9sjHyw3VU6q1sd+jaF3Fbn3FZ5BjzWOSkjdBQYZtW5uqpDfdEAyVxwT2p&#10;S9e377e8ETKDEHaYM+RS9uxqGVhKOWINwnBPYf0q7sen2PY6BIH6YHfHOauMZSCltiJhE2l79xdw&#10;2kAcMRWz+iaY59sNabYxDocZPFV9vSi1cCXCuwGeIx/zW/6XV2dIhWygRFWVETE1sw4FacjBqc1c&#10;L2L67026baqj29zES/YLH+tK676du2Ue9cvo1tliAsxuGWzVNq/qo2HtC2SwJJKBZB8zS+v9TL6Z&#10;grlVull2ljn5HgVpnLE7szYoZU48mme0y3i73FhgEUKSBAxn/Wa2PS6m6lgIqFZA2hcggcn80ja1&#10;ls7EuWkOwFSG5YMMZNUzsNMyMVa2d4b7+B4HgVz4z2t0dOWPeki6114yhZX2tOSIJntHal0XeHts&#10;LfVcgI5z+Z81W3r10+4vuMUuNuUkGCPAqut3LtrbussNzTuY4XbVSychwwOuy+1/pQQJdTVSNxVn&#10;OdpH7ZrGmulbThUH3YgyQB3/ABWDq3uWXSNksAeIk94r1qbdwFyM8Ry/YQewq7slUWmna1atX3N+&#10;SxggDILiAIpD1DUWywYKhkBBuySR8djUEvKVRFtBArLg5ArWvV0AtsEuHYrhmKMML+TVZZVEvHC5&#10;G7+i+trsIuBHlepXHUrHvnO096bv+naZxtt6a1uJE+JjERiuc+m+pDTtbckHpZbkjcwDd57juK2L&#10;Tep21FslGXpkbWksOJ3CgjmTVMJ4ZJ8MFc9B902rhuW/3AnqIOf8qp/UPp97LlrVpcwTHSpHeTW3&#10;6PXBLj27dtSI3s1yevdwcVdWXe4u8ou3cFJwRnxQfYhP2NjqsuM4i/pmodlQWFBMlieqBOP6mnv/&#10;AEm+DDowLgAG4AYA4ruGo9JsXA4ZR7nSwckCCexqltemsbike1thg5I3EFaVPQ0x2LyTkc706Gzt&#10;S4GJUEEgQF+RWwaAqpVrYk78h8QR3H5Fe9S017Y0HZGOcsrGBXrOl3XACwZBa2bQcgqJJmhjDa6G&#10;yy742WL6svss3CyzcJtqctJ8nwTW2+k2WZ4J9xl4IHI4MzWnWSVslbUNkFwBzPaa2/Qaq5ZV9jQr&#10;AkIP2nghq24HclZz9U/wdG1tpbYthUtOryhYxCKPE9yarbPQLogE7twZRCrODE8EdqKrBFuTCBwh&#10;Zd/Qrf4h81i5aEXdshGyRugkCuk9r6OQrHdCwa4jsCxkhJ/yE+AKJeZ7gXeMkDeFIwfn4o63w1oe&#10;2ojaqqrCJHYCkvUrK3LZOyWnG4x1HkADx2q26iClcuilfV+3e9q7dUXAkdAgu3NQ0uulb4e8TtCk&#10;hpTPYDzSmrO7cclmwR2HkA0PRs+y2HcOGYkKx4K5kRyPFcr78t9G/wCwttlnd1Ia57dxNwYQ4JgB&#10;zTOkL3JFxhIwm9YMCmtMVIUvaHU4PuABiPn5p7SWWtzcWP0t2wQAxDds1qhFujHlyKKD6HShFAVj&#10;AbrYmYDf5xXQ/S9PZCklZUMFOzBnv/Smfo/RaB9Pa/TDXW5kRBOYoX1dphZUPZvhtogrbBJk/jgi&#10;u5p8H2obuzy+q1TzZdvRcajVmCEXChpUjpI8AmlhpRrW3oxyFB7FmHHNahpTq7t3czsVZMjuPyK6&#10;X6HrGNpOhdwz+Yrdgn91q+DDqIPCvx7NX1OgFhAHcEgl2IJjdwI80u12bbDk8EnPP45itg+oD7l3&#10;cxwkS3bceMCqKzZLqXKg7sbVx/WjnBRk0gsU3LGpMs/S7BQ7ykgeQM+Oah6k4Csxs9IcBswRNX3p&#10;uiIdN1oEBSjZgsYoGt06e4wUhugk8YkRFFPH/tmdZbyWazp9MrO+62d7D933BaoPqnSvc9N1AuWP&#10;chcCRJntHzW2orJ+8M5UgQP6T8Cqj6h0Nn/06+FuyWQDcOUfsRWfFjZsjlW9H42f9RFkp6kptsNq&#10;nBIE9Qk1852QrlWFknGSORFfTn/UiL9r1N3jbDEKCBXy3p2MtJZIEMGxz3FMx8xPJ+RSjq8tO7Y0&#10;AoAULtjIkTzUr+x9qhoZVJwJ/rNEXezRJ4wZEHzQ9wW7dDJtXbC/miMosEtKOq7IBhgeTS9oODgk&#10;KcsCMkUe8tl1Ue0092/4qQmWctOAJJggCjiLbBqlu5PUDBls8g8GhMfdLF2aAJ4+7bTXtO5DdMDi&#10;MY7TULrnqtt9vMjEGtWIy5WRa8P0wlsk3CCCBkRSvusHHT1h4BAzkUy3QxJQgwIYGc/ipA4uMLZZ&#10;ogT/AHmnNIztfsHcW75DQsSDLGp2rVy9uXdtIOe00te2hxcXpKqMgzzW3fTNhdTdBBVhON2BIrNm&#10;lti2DGDbNr+mfpZr11SEEwpuAiYETNdx9G+gFP8AIkqEYl4gSYbz8UL6N9NRgo3xJ3NuHn5/0FfU&#10;30p6FYbbuLkpaVkgTMd64s9XNvs6+LSYpbeO1ycutfwz0zw3sK7ztSSQFXzWx2f4brYXVQpBCgEM&#10;ZkdgIr6X9N+n2vW0DWLYzGDs3EcSDWxr9PW1xcdFIYblHcrwPiri3Jf3B5lFOlBI+MNX9BFQ0EbQ&#10;RvRMhh5IPeuefUX00yoLZsWoXo3YUL3z5r7z9R+nxs1DFjK9Vsk7oXgqflq5J9S/SaojF7QVEAl3&#10;G5hP+lOTddCIYU62zps/N31/0w2LrFQsMGVig47xBrQ9RfUGEBBWODmBX1l9bfTNhkU20Kl3Jkt0&#10;wMEkHgmvmT130y5Y1AFoSHwWkYNb8Uuk0Z5RyQlLlV6Rqeqsvc3Ej7REkxNJvbZntkAFVWc4k9ga&#10;tm0FxyRujmZPjMTR/athXA3OpaZBHMYNa9wtwts1hNPJJI6jkz4r1pQXCquVEfFXFxBcG1hyJic4&#10;81XW4MgkDMZFSwdonebYrL7e0bgQY7+KHf3KbYMS2Y8D5plVdSQ14kDJnt+BS7WcWyzRnJo0xbTE&#10;2sqpuAM2GBbMrWCRbBC9RAkAjEGjOGQwMLET5morcu246gCIIXuZo2VEyq3FTrAG0RI4zRdKGZbs&#10;BAFAGRJK+Kw+lCsVNwvvM54k0wgjcCwCiA080u0NMkXLdt4bL4z3HzXntC3atgP1hT/QmsB3ZAFI&#10;VAuJ5NeYO4YBScSScQwoS9xXOoJulQrkKD8qaSLlxL3JAiQc5FWPs22Q5yMYGTSbLBOxTMDd4E06&#10;JnkQRba9iwdpxisMdvMgiRIrNxZcbGMgREYqLj9Rh7mSOe1HSLUgLbGLvnq4HJ4pFgdskncP8qae&#10;4DLBxiliysTj5/NLYQq3P2gzinrFjkFYIjM4pIn/AMeTV3oNMXtQQY8TScjpDYx3M270jS3lIQds&#10;5rpfpdsWV+wNwBu7zWl+nWbjxDAtbIAg8iui2dPsUyxAAFwPypgVx8krbPReOhS/gat7djIrQHZg&#10;cyRP7a3L6W0tsXdNNsErDLOGATMj81o7CGs22UEt1EzgTXWPpaFNpbqLLhQmZPn+gp+kheSIzXah&#10;wSo7H6Iq27ZQrbctdKgTlVYTxXUtJrtJesXbVy7ahUVT3b8H57GubehWgEubkL+60usCSw7yMxVt&#10;qnUuV3XQyozbgoUZEZPevo2jwKGNI8Lqc27L6RS/Vmhtn3Sl5kV8C2RKNiYPf8VxX1NttyEdt4y0&#10;ttJkTIroXq/qT2VM5UnDHO4kdM+K0H1ZffsJvBUhSxthtrFQcCvPfUOa6O/4nT3kujUxckXLjWwH&#10;3MCWMTPdaW1thUQu10OXUEoDIAH+9WKrbazMKjKxBLAtz2FVGvRmt9C20JjE5HaDXi3K2ez4jA1n&#10;1K4CLAR1/aN0QI8VW3tLbcbmZVW0ZM53QZwBVvdtuW9pUDvjJiIHNBNrc6kJIWfuAADGjic1xtlL&#10;c94sXCoo3SdprXdcuolwsbTMEHEituvWVRgNrlu6jhvmPFVGr0l+/DNZPtliGKjopsWhOo4h0c81&#10;gLXCDtk5IWSR8ivaS0fdXpP2wfiK23Vemh7o6SAqmShwaja9Pa5BnYwcFYjPinfdVHI+03LosPTE&#10;YJbeTHBBP2g1vGhkXgA0wogx3biK1vSWb9l8/qNgEETtU4zW8WNAoFuXZUBGzGS0REeKw5ZcnptD&#10;j4XBnVI9sAFtzyQR8kcDxXLPV7VzcoQ84ae7V1LWWCiDbaZmM7h3xya5/qV2idmXU7edyxR4Jcge&#10;UW5Iq9LpWDe7cWTx8/1Fdm+lta6rZss6srEMsie8Q35Nce012zcH/dNtxGewatlsXb29nF0gKIBH&#10;LGvR+Nkl7rk8hrNPcJSpn6UfwN+p7FoLbKCM7TuxgnJrsn1D9VNetXFVkDOG2kkxM8V+aH0d9aan&#10;ROsOAtsElXbIjIg+K7Qn8Y71wLdNu2brISpaFaD/AIuSTXrNLqcMfas42BOEuY8SO6Xl1DuG39En&#10;3IA3H5+Se1fJ/wDG1xeKIkEFpzhl28E/nM/NbXqP4tJ/Ke0LhI2kCTsDt8xyK+evqf6nbXan3bjX&#10;NzgCQZE/j4ryn1D5T7spQjTSPY+N0+GUIyt8nPNRbbZdKvtXGwgc981V23vi7bN250QSQOd1bHrN&#10;YfbvYDYEkYg9zWh6vW2VllDyywBPf815zT3I261QhTizbrOoXYhCoC5mTnI4q/8AQdXcs6kNa2gg&#10;ruIORHJFcisa4BlAJAIkg8iK3/6V9TtjVoXO8BvxNdSGByi0+Uzzuo1eONNcNM/QX6K/9OTRm7dU&#10;e57YkTJbEEAU36/qPR71i1aOmRbpyokTbZeDAxNcl9J9RL2L4lk2pu3LjcGGVjzUwty9c2AtGe+5&#10;mH+UH8UD+m9Oo9cnpMPmsksabnSaOA/xL9LK+/d94bWcvbKrCwcV8w+pqWInBAkrGW+a+3Pq70W6&#10;ujZmtXNqhkVGUgrv8scSK+R/WPTbiax12FVUct9xFFjxLDLalSSPPavO8k3zf7NGt2X9xCf7ea6N&#10;9P8Ao949aK4t8kRM1Xel+mJqr9pRalVyWGIrvf07aOkt2LQ06uMjwWAzBin3KUoJV+zIsW9S/R2n&#10;+DOiOja8htMF2gBWEZ+6voPW+rXWLoHJa4Q5UDhiYkeCa4h9L/UVu06YEod7ESvGa6F6x6pp71m5&#10;fF8bgk46f6L8ivR6HaofkTA3Ftrr2jWvXNQAmqf3U5LXAftJBmPkivl/+IiWm1y7Np35LKMcwf7V&#10;1r6q9ftWdOtu2qsztLJ2n5rhHqWtbUaq7dYCTJg8CuX5fPF7UvQ/G3kn0qRZehl1fTEELcX7jIOD&#10;XV/Rr/uMGMGCFKCCTuPYHNcV0mqC7lKoroenbjDeRW1aL6gtWizuzl53BSOo7BEVzdLJto05Yxp7&#10;vXTPo+0NHsuPed9ymBgEmOQfAqw0Gh0t9wFQBm2nIyG7KAP9a4e31rYJXfuYFAiuxKMJHxgj4rbf&#10;pb6ndNRaB624aSJk/wDNdyG2VXZzskorp2d20v0potQLd0lGuAwjGUA8qSKqvUfQrBtS1s7gpEnO&#10;0f8Ax8Vvdr1FLukCI9tXLhdyrIIGTVN6vedLl5EvCAQEJ6SO5EVoyaPHKNOIUJ1Ukz4x+vPThpr9&#10;yEnEbBgY4YGvnb1TVEH7SPOeZ7ivsj+Kvpx1FwgsQVLE7MqW7xXyH69p1Z9QypG1yJJkYrhz0/2Z&#10;NLoCWZ5d+/0+DSz6ndVnLbvIIPceK3T0T1xrt+2z34MgRHAHetHb0lobq2osEeTNdD+lPp67dugB&#10;YH7SRNK+/UkkxE8UWuEd6+h9ZtNtkvMQHnYplyVzMGuytrAwOy2uwkMsEyT3GK5x9M+iLbtaNlMX&#10;JOTggjEDzFb56p/8DaQ/pojMN+1AQQ5MLXa0Sc48otVFVwaL6ujNd1Freu1QGyNrEA5X8z3rlfqS&#10;27Oq/TYtiW7CTmt29S9XS1cui8E3g7pYTLVzLUere9qFhoBMT5ApGruLLxZI7a3cnRPpbSae41su&#10;V6UO5X4O/mPkDgV3L0X0y2qobUbQitAxKTkAHIJr519A1O0puYBQ3SeG5mRFdz+mfVDdXTXCoLli&#10;rENBwcE1ME0/Q6K2wl+32fXX0X6fat2IRrjzb7LG8nvXXfpr0PT6pgdRZAJaZORtrin036zZ02nV&#10;FvQqgHONu4jANd09E9c015rVpD1RzuA3L/xXe0uDdE4+fFVm83LWn2Ls0qWomNyBiWA79ya5Z696&#10;P6ff05S9p12HcBuQEwe2Pniulvq11JPsurGADBlsdiK0P11Yt6oOAqlg0ZJG3we1Oy6HDOPMETTS&#10;TmntR8C/xG/hnpNJqLlzRf8AYclieGE4/rBr5zu+q6rQ27loSGmAvyDkV9y/XyJs1O+4bbC3PSJL&#10;Lcww+PNfBP1iHS9ehmJcmAcGF715fVaFafJcejs5NQ4bYqVOrNd1v1ZfBvbxBIgyAQfgGh6f6xuv&#10;CBvuMTM7RXMfWLl42yDICkyAa1a1r3tPgkSImhnq5r+1GWN5XcuUfVP0569funZbclhDISYyOBNd&#10;S03rF29aUKVPQ32kyTXyf9L+sXiUR5K7o+AfFfQfp+otWrCOqFXY7iPDDx5FatLrZNhvHDiMEbO+&#10;uuXF6ELwkA4GPgVyn13Qb/cZeJJE4Oa3O76ox3J7oQwWQxwTyBHbxWoesKWNshHZmSM5J7fjFL1O&#10;R3a9hRxttJnOLvoxZGuNaBUAboGR+a2j0n6Ou6n20t2xdNwMTjMgTiKuLCM7j9zZWVGVjzXbfoHS&#10;FnQA7SkuPcGJ4xWGUVJrmnZJYHulFRtNd/AP0P8Ahq1i2r7C6XFG3tBI+asm+i7mmtkNYHS43EyI&#10;A8eK7El+wo3PYuxELjdtnEieV+aa0+qBZBeZWJ6Vhuhp7GvQYtHtgluMmRxXo5L/AC11Gs2YWPtA&#10;bCneP+BipHRWL1lENoBWcW3faAMePFb96toZ1B/SIQINvcqSIX81QXo073RvUXApaQOgshnHyKTk&#10;0kZKmjVp8t9I5XrdC+mvJ7aH+WcbUDLwSe/yIoI+odVZ3h3nYJJDTicA/PzW8+prbuWTcd0ZzuIE&#10;9IHeF818+fUP6d/UJcIY8BoJDH/2rmSxfbm0mzoSlsx3tth/qD6xkXJuFgGDGOoEnkQK1Zfqf/4J&#10;y9xv05kRwDjHxXOPXtWwW6Uv5MYHGOwrWbPq7htqsFO2N3emS1V1bZwcmKSuuKPpT0v169dWd28I&#10;27azdTVsY1gvbNqgnaIKNAfaZ48+a4z6Hr2W2glfdx2n8TW8aTU2py3to6gypmfFa8WXcrQ7Hkv2&#10;H9dtfzTvvEEAtDmME8Vz/wD+RDUX9Sbdq1IiYnEGuoXQLzgLcXrbdIH+EcZ7Vsvomi01ywqkKLjs&#10;cn9oH+prFmxub4Y9pzOd+jfwuUDTuybvG4fuHAo2q+mXRtSAsHlywwvg1297htq1osQvSyWxwoUE&#10;f38mte9Tvi/c322cEmGeMHsBHciiw6PZy5W2PcYwjwkcPs6a/avBcgwNs9JP9a2AaZDeE2izBIli&#10;RuBHINXmp0ltbNxkYe6zdL8gRyPiqW/KMqM7GYPmI4Jpu0wxUidv3dL7MN7JbORJEcmh+o+rvbY3&#10;AzNKtEyMDGfipXbt8BnFxLrDrUTHSPA7GtW9Z9R3WbpeN20sIMxNZc7kqrs24sUdsnL4NN9U9Vcv&#10;cRyTmVjFanc9QMiJgTD056heYjnrIkR+34rVXIBIFJ+63XIunSL5dUdyl90zyT4pzTk7mZzuWZP4&#10;/PmqrSW3u7lDKQRJB7VsfovpiXLsKJUv3OJqnkrti/t8p+zaPRPR31y70OMiYq/1v00sW+l+QT4M&#10;1tPpITSWAFtkeysMV46vNF13Tctjq3Ehp8LyBTcOFTSbNE8f4tmg6DR+0fbRdpVjEjJpe5eYN7e0&#10;QWhnXOe5rZ2UG9tvMCXMsSa1TU6k2EZQRtzsEwQKbPEomKGR3T6L/wBK9S9kHqKPbhu4LbqvdT9Z&#10;6gKAbkgAliGIifArlV3XlGI9+MgyDP8ASl7uuW+Ge9dKhiY7Hp4pazOL4bNcpRnFJx3G7+o/Uly6&#10;lyLwttBM7a0TWMt0ozPvkyQO5OZqv1OuuFt1z+rT28V43Lm3epgEiCKvLqHk7M0tP+SaAX2SF2ld&#10;0En8VW3RcE4BgyRzTDQbkQoYRJNQa/vLNtkKcxjmsbfJrxx23yVhJYE4jkgdzUrkC3bkFZOD5NTd&#10;vbullEfEYE1Cyg3KdobMZPc0VjaGdrKWQgkiJqyC3P02Kr4ZZ/zoOntNPbCkc1ZaGT7iuvSB4/1o&#10;oMRPmVDmnOx0TdLHAEcTVslh0aGInaVUjnNQs23dYWw3UdogZ/qaLe2WA4WdyzB5xTLCUKRXay0q&#10;XLVvdPgf81VmyxeyPdI3SSDkNVprHn2i6NkSY8fmq+ygZwFYSTKHsIoGyor5PC1MqBuI6C3ifNFV&#10;rVpkZUllw7Zg1JLiLtJBCjEdifJNTtJtLbH5ecnH9BUsZsF7z3UZV3AKSZAxNV14S0hWgwAP96sr&#10;7rtAgREytI32lw4OwEATOfnFZ8kuR6rhCbgtMOS2Ij4rD2GJjaQYmQa97VqMTIIzPepb3FtgHU5k&#10;j80BdGHeCG9rBPJNWHtt5FJ2RDZbHJFZ/mn/APhlCyzdWgWyWvHJiTznvQrqqttu45/I8CnCgZ7o&#10;2CCYAPaKw1lrQNxoRgAAJiTXQR4pVxyQWPYNxNm6AM+PEeaM42hYOx2AJPb8ClEa4BdNxZVoggYF&#10;W+nS07KVO0CAojiRnFEmKkk3wVzWlFsqoUhmznEjMA01avqlooqm0GICyZiglDaYhVYspldyyIJp&#10;qwQSTCt/ix3NFZIcvgJfs7LqoUkMs7jiIqukK+1bhMNPEiKsXsqiorARkMJmKAJCNbtjrWIP+Kgl&#10;GzQ4uhdiXNsFiWYHafA4ira1pSwZbqnuJmSx5yaQLvauHK/aJHJWewp4BkthWy24FTzKmhjGgGZ1&#10;agIiW1xtGDiFFKbEbYm+A8DuRPinLt6EQMq/aVCzk+YNLIoVAVYGBJU9vxRkGNNfUuu5VABhOwPb&#10;t2qeo0YNxxcWC7jZCzIFCsWmCxvDCSQO0tT1+7fUqVsdY6lGRFXtCjETtpZe6qh2RnEwuAGHYzWd&#10;qbn23W2vje3E/wBKOQrMNwJCAkKcZPYGrGxYa/b2BCDzgYkHir2pASjO0kKrath8GE6QRGCZnNbB&#10;prQusqBUYsCQwETGRUtHplku+na5JiUwFra7OgLWbpOSBJUQCCOw+RWDU5klSNGHFJLkFae+iCwA&#10;gYkBWmCv4NGv6p7MAXFUq0YbJ3cn5k0g73baoFzuSBjAng1quodkVrfssl0fcZkgHxWXSab89zCy&#10;TkkbBf8AVLp9wEBQwIWGyAa0zVLdPdZeTu8z2FOrcNoQbMlTh1+7ycChXbO4BQXbBBBwFzMDxNdy&#10;MqVHPnBzfLbKy6qm6/WwJUbQwgrjiBWRbYrhlKyDtmYJ+anqlKsvR13cIW6jB8VAi2HYtIAWAW+K&#10;F0Dsl/3EWtOpS0LrMuTEYwcg/NL+29w2bZubmL9AmIAo6NIV/c5xjH/zRrBvOSqKVtgASSOQDIoG&#10;FtCWdM6G7kH9TpB7zU7Vn2y/38F9gxUbBVmYbQXic+B3rzMb4YF5VZETBYcnNU2B76ZBrJ9sXRLE&#10;BgTEGTxQXvEMqSV6NzMx2kVNrLMqusKpcQZOY5IFH6mts1wK4jahMYScEipZViqlNjv7hdi8OxH3&#10;Rmas9IvSPbjiBHMt+0TSBtncdgUo+H7zH+GnrOUthAAvydrA+ZoWw4rcM2r1tug2CXViAA39yaKN&#10;PZcMGiUSFaftPNKlCCIfrnazcbl7f+9StsUdlDoUDbmEdoxQ7i9lUYSwLYYP7qM/V5JJPFTa3c9x&#10;B7n3EqrHgN+aMjF2YXN+22P2nJUePNCY2FDe6LijOwfI8nzRJ2VsDeyu4DcoYqTtInPeoWm6VW4H&#10;SFg4/wA6OzurjaStwKx4kPWblsG5bUtJPOctAmT+KNRFtIDsE6dS4bcJIVYAoFpRBFsAnZlxjqTi&#10;aa33TccWnKkr90cEckUK4tq5j3HWQozztqyKCRjTOQtu61wsAIZc9Zorsblre5Qq7B7kjueAYo+1&#10;vcBl9rCCPJHcVK2GdLm1SevjsFI5jzVMbtiLLdtJ7ZXqzCBAYj8miam0ntP7pMBpbbjcalduQSih&#10;gFA6owJoV60He2vuyWDBRPTVci5Rgl0RKCzbtoV3b5nznz4Iol5VYuegtgP5ZTicUK811+XDBwri&#10;B0lpginbVoK13asYlhMD80Vsz0rKdUtKhtyTtll3cRPFD933AqnaSpBBP7VP4qx1NoqFyWgggAY+&#10;aUYYm3eGWMADqee1DKTDxxQewLcMFuEkg7ZwTFQtGbbsLW+Jme0nz2NAUNaUx0KORtkk8YPxTO2B&#10;O4lWbcMR8RNAMaIqzkgW7m/Ee2RyJkZNWli9sulVVTKwVJwT8zSOERLbm3AgQnzWG6oaNpZwFEbh&#10;CniiSKHLiMEuSsur5AyD5ANYs2vbYFrQUlQpA5aRgz2ipae7bF126gFGBwtOPYbJ3kgi4xAzGPtJ&#10;qNlqNlYz2w1wjgz1zPHx81jdbKW+oiQVYjANDZLlyWFrcMBVIhiawNVslimBO7GDPEVQLkl7B3Lr&#10;e/aQmWtrEdiO1etaoq99kVg5QbyuCNvFeuXSiqCQGZzAAyJ4zUBfvWUcgBXlZZTz/Wpt/QEdRGT4&#10;l0N4CLdRXCQGJLZHkD5oWruuFLQwVGlB5J/4o1iwXXezjcLQ3QcANQjYuKNpBcAA2+5KtRUFLI+E&#10;Ba4pDsAVC9TE5DTTDkQSAAMBSF7cgA0yhLi4l22v2hShMAfOO9Ntpfet21W3v2FmUB8LHANLlKgX&#10;bNcvXw/TkQRtUckdxT2lW29z2Qu0mCn7tpYYWKlcQXXDC2DvXCkxt/rRffZLPQZc/HEGAMd6HcAv&#10;7qZBdK9osSiIs7cCcjAmfmmrNpE92y0E87m4UR/kKPcu2rwcNbxcZRJ/btHigWb1hr7blIPT1nwv&#10;E0I+kmqkStNpy42uHDNhVk7mAz1U5bvWfc2G2FeG2mNwEiY80BNXd7vCM24LE/bgFTRrL+4y4gM8&#10;3WJEkjsKpJhTin/yLPSm1aJ33Nx27JU4Ut3PiDWz6NmK3VAMWsTGZ7HyK0kN7aHeQ5Llrm4zj/CD&#10;/pVvoHIvA+8ykwVBJ3OI4mn43Qtx6L+4bmxhcvSbgLAbcAkcHzSN9VtXwFAW2LaFR2DkdX9BRtlw&#10;o3LJDMrEZ/8AiaAzKCq7wQLcqzZEEU6xMrowpcbRIduJzg9qk4uuC7vNwXVhe08Gfimr7rbuPaUD&#10;3Co9onMY4Ne0hUPbNm1c/TlG7AvyZmmoxThb7PHUKWtxZZl3bS3ynjuMVcpu3v0yjZIgAsPNLMF1&#10;Ox4cBRuBSB+RFFtWrKr1qC0Agv2MxgdjRKIcKQ9pCxcKVCoQY29UkmZBrY7Gn3JcZAN5ke3mZPma&#10;1vTXmH8u6w6hslhG1u1b7pSbYtG5DHZuBYGUIMBZrPqFVG/Sxc7pnNvVrD7+XZoN3gbX7EirFrwv&#10;3re+yiK42rtP95Bo/rzW/fsi1d3XCCz+AEP+hpdL03NNdJWSzQI3AKeCa041cYmfL+MmgELuRciE&#10;6REloOR8UDaJX3E2rcLQgOQIxujxVgdOR1e9JUE3GH7c4X+ooF21cGmlnDKRk8MA3eiF3+gFsIw0&#10;21W2GZ/apXjNOaYOltlG6WAORgQfJotmw220LpVEw1sA5Ujz+anZ1Imy41QdGYo2OSMT+PmqYUaY&#10;Rrasyld4RwANxkrcHGB2NJ3WIvojKAwXeQpOCTEHxPanbl9gtpEuKqup3J9h2k4g1Taq46AodzDe&#10;cBSWVuxJ7irimySoZ94G2zhF35tsrGGJPJaMTVVqXtNsDxnpVZ4jsxqQtXGuXomfbL5PVPz5AqTr&#10;a9wXPdDH7CSuFxJJFNihTYvcIUuluzuJM74MSvBPxQLVyyTdDBBcCjoBwzDuDUbxm1tFwkK2VU8z&#10;/tNeeAWhVCq0EARtA8miaLvnslvCG5cYyUQ71A/yoChPctKlxNtzrYHO3uM1O9dTY+4qEB3CO6dv&#10;yScUU2vbtWzsXdG14hhDUtojCNbtoLpYMxk9atGJ/cPFEtlbaFgW2TtRmzB4IJPbxS+y2S5tOu82&#10;yN04JOI/t3piytz3VXdNk/IlGC0thUQZRaVFAJJLnwAfxQrTLNp2ZVCE7pkhgB2I4qCaht7LctQI&#10;BMkEg/taRTCG3DFIdiQhjI+TFBY+MWIC4EV9rJBYXSCcy2BPxQnDloNwlVWT89oFGMlXtq6rccFW&#10;UxD+CtJn27iIFV0cPtRpAIjEfigkVNfoYultzW06xKlRwJGYphHu7WdipFuQPkNz+aAly3a6bo2K&#10;CSLkyzeDFMaJWRbLQFBDbFJ/aTIn80llRYclWYBt1xFQwgWCD5mstaA3fqI29QQZJI7Zio2rm+3c&#10;ue25ZjAhiNk4g/E0Jraps2obSW29snme2CPNCMQDWFy9x2CMgA3Z5PGAOKWR1tpZHukW9yiAMieZ&#10;81NltWrYKWodm/TM7ozBye1S1reytxdpIZ4DEQu3syxxVB8EBagupGFLZHaeCSOa9qbqttyXwd09&#10;IOO8cgdqWCvbcKtwuuArHlvMVJdzvq2VAqqpDC4Pt/tkzUB3LghqHuWzadWCggFkXMxSp3u1xFTa&#10;C+S45n8VM3fYRwbkDCxydsc/ms27LFGt7tq8/JA4/qaBlpocW4ALQcoio7LxOTjNVtq1ctXH6DIO&#10;Q2QF8mK8bjQxcEFuV+O2aDcb9bdJ2gFtwzJHmgoJUYtWPZt3iVFlCRtkxknmh22gyt7aYnMMpTgQ&#10;axqWtOxuwSzErLgkrIxih30iYZNqc/JqmX8E/da24EjaWlgByD2NLaq9beQLgABONkAnmDHFeLAs&#10;GkKCZVjMH4n4oJm4zLZ6gMEjMGOJqWLnFPuRAAqFuPdDK6zx9zDsajlnMKVlQpkZHkrU98DTDYwa&#10;2CQg7eJouiVS7yXQMYcD58ULkKWJWOabSXQEYC2xEKZ5bOaOyKyFF4LQqDIJoB0kT1N7ZYruHbwP&#10;60a+tucCFWFz2igWQ0xhtPC9fAO0IF2FGKREeBS9/VIgRGchtu2GwWHnGaBrLqlVdYNiJYkQcmqz&#10;XXLousRJfC21AkxPJ+KYmypzpDt3VDCsrI+QWnd9tJrcG27vlSCp2DO4+ScR+KXV0Y2zdDPLE/cP&#10;umjtqLdy5YWZOTIYNIHYz3q+RLykitu7uVlJlOnHBJmKxqZt++ckqAsCd24ZPxFeUNeQIilNx4Jk&#10;g9x8RQ01T3OoRtbpC8E/k0UbFuNh9NZZ2+xYiVlvGamrf9pkC2t3P96X2Ntc7ASEMxgjtTqqTbYO&#10;EO3aE8BvmiSBeL92ZnUMbm9FZVJdB3JHBorI25N7w6y3S0SCOTQOiLMWACzMxbMt5rI2qG5idoA7&#10;j5NEx0MJg2y7KeCpJkcjxJFRvW29pCo3K7EmWAkmpFd5lMBQFHVAMeBSZsW7d92uqshC0nvPbHFC&#10;+w9iSVkhfSCkMUCwyft+fmakyJb04kYfGeY55FBsuQW2KN+FYQSGB+Pip6oG2hcbnP8A2+nn5J8G&#10;hkrFxxxptNiOqiW/TIYwWIP2jgZNapqNMLl1GcFWHK9p8VtTWotPbN5hLAnpkRVPr7LPaZ/8LZHf&#10;iKxZIbXZ1vG51F7X7Zpev07qm8q1vc07+5FUZnq2KSvABOTW3a9HDiSezCTODWtayw5JG6Pakr5a&#10;jxTPTxlGlTE/YOy5JEwNw8TRst7Y9wg2+az7RuM21gZgn8isO7Xd7LAIPA8eKeXyLSm5hG5uwPNE&#10;vKSwG5VKjhe9M3pBRiUQOoPlpFKMCDJA56WFWqLSY9p0F2d75Aj5o6ieCCA3MYmlVu7LlszsYggm&#10;KsrQdWuKEJKjvBDTS5XbGpJpHr264kAi3kLJGcUA7CxFvI25+D8VIBirM+WAkDmI8UFzcUq20ecc&#10;gnsaFFuIvZuOoC4U+WzNTuu+60X5aQRQ7m5iG9ncV5BxIqyUWuohYPKzmrui0hRFhlZllf3g44oT&#10;2269oMTuBnIq4e1PtKg3MGO5pwSRgUpesEKh6d26Cp7VSmXKNIqWuEQrsxkjBwJ8U9ZtbrpPtgBc&#10;wThqBcsuqcLhjtgyTNO6Nyfc3IMRmOCKObqIncdO+l7d2y7CFVnWE7qa+ifR9BZdECqoRrYbdugq&#10;o7D5mvn36Xvvct2/bkSsQ2JAzOfmu/8Aody2zPcVEIeHVHMBg2K8jrE956Lx01Ki39Q0endLoChV&#10;t7VBBzB7kmuIfVuidwXLrvAIGIkV9Eaq1YtWtrkhRKC3G45Pc9viuCfVvuKx9u1G8nBM7YzFXoot&#10;5DT5GSjXB89+tW/bvObTAK0GOarTZvS0qNqHcu3z81feo6a2bzEJJaQwng+RVYukEBgykgGQDgx5&#10;r1mN/ijy9K3yILZY3GhFZisx2jvNAVrIZmADMsjaBV6hI5Atsv5nNVV1djnfbPHIETRFuwIVdwLL&#10;ECUBwPxSbFy7qwQ7YIg0f3ndQpQAYAJ5P5qG9lDD2Iz3FEijO97f/wArOcxGazYuWnLNsOBHgTUR&#10;cZYDYVfHJqe1d10IABAMeZqyGERXE7DnmTTYi4jKkCeCc5FKLeUvueVG4ACiLf8A1LqnIZ4ECIFU&#10;0S0uxy7dQG2cHpieYJ80k11m9uFnactwJq2taVjeEIESAPwaZT0stuW6Vydy7aXwS76NeFr3X2Oc&#10;nqMcN8VtHoulDKVe2Vhck8fFIPZhrfUCJkMKdsasW7m5HJAOTyZq59FY3FSTZ0PR6S21xIJY7VUB&#10;c1bXtBFprhBRh46gQfFVmg9Rs23UPcUpwSDBLD/OKs7nqotElnQC8hYeAR4rm5ISbZ2I7dvaNJ+o&#10;fT7clgG3gQRzuHmuW6kwxX/E0TXVvUvUxcRJJIedwXH9q5bq02O6d579626a0qZy9TL86QkRDsS3&#10;wPzQ7bQQGMg/dNZNnflmHkivSJUBhn93g1ssz8mGvd5LeKhc6isrRCqQYnGR4NRuuGUGDiogqIOm&#10;y4JbETFRLqonPeSaixAUkjaayLhABK4+ash5DsUNuy0ivIxz3qVy2JBFDaZbiDUIY2mcHtipKQ55&#10;5/yihMQDgkeaLCkt1TPHaahCJG0xg1IFbZLA0MqxEwP6mogz8DtFSiz0HbA/NFNtyoEdNQUmKYQF&#10;Qp3AgZA8TUZEeNk25yPilgkyYJzVhbDqS4IlZ58UFgSJHnmhUi3QmW2kdPGc15WYR81FgDGe4qRV&#10;oIBmCaOgSIEbs1gMSPx3FT5ETx5qMz+3OZqyz07gVMVlVYHkRFQbcJzUoGOTUIe9wgEADP8AmK8p&#10;6FiBmpMTjAb80NTkRUI0TlDmBAP9aisntziokQIMYzmpO3MHgVCGSBiKyCAGx3xXmKbsA7R5qJMr&#10;J7nFQIkWBztyRXgR4oTsTGORFSZwP21KBbPK2YANYMRMcH+9eZgxxis2xu5iAahRMsrYEgUxprZF&#10;wLIzgxQdh2/Zg9zTGnXaygjOIpc+mFHtHb/o3W2rV7T9Kho2qfxX079OXQ1oqDBZ8+BXyT9Py72v&#10;bX7WjPzX2B9An3X9q4QrggALkEcYryGZf7rPqviZv+ngjqvo9plIF1D0nDqTAxW7i4rJYR1DLJRx&#10;u5IHmqxfZ06PKniIPBK9zRP5gqQL1rbIARVjLHmK1rHSQ9yv2M6VbaPcZGhtoCC4PNWejsWCd282&#10;ypGbRgSeYJ71S6y2unBN5EM3AoDzAESTik7TOdVC6qduTmVc9topUqUkXt3J8nYNF6FpAHV3YsRy&#10;Mhge5IrZ/StBp1tKEsblQdA3ZEcye4rnfo/rL2mLpEMwDKQJjjitq0+q1D3UNrokmO6gHkz2itkJ&#10;xvgxZsU/ng2P1L1NbjsbSMHIC7gYGPjzUfS/Una44drhYCCn+xIqwu/TmpvaNrjMXutDDaQsj81S&#10;aLS6jSXbzBjg7jgdu58z2p0t6aEx2OLXs6jpLwuLbb3ywA7cgntHirW1r0sByXgFRE/cIrT1vaj2&#10;0/VFtDljjd8Z8VHV+oG0bIthySNrPgwCJg1rWXgwPGrN8X1QG0qqJP7WmW/MUG9pNNqEZXtJuZsE&#10;chhya5/Z1F07gAgEhVaK2yxryVZr0qAAoZlgxwPim4pxfaFyxba2sbvaZdKbspxEG5nefmqa+tm5&#10;+sbwa4VgQABH+EfFQ1GuW6bi3nDH9n7DK8YNVXvPdFtmG8W8kshwwwfzSMkl0h+OLMXPTb1ldy6k&#10;bGJCtt4Xx3mKrV0b2AYY3ATIDwRJ4gVsNplW09oOsOB1EcA+BxXl13XdK7N3ZdsTswayOEfk1rJJ&#10;FDBK7N7KYzCz+QPis+wlu4RZ+0ODIGGxzVzZJuXVYOm0Cdvmtv8ARtECtpw6lQTO4RAJqRxW1yBP&#10;UbEa/t2tZ/TADKpIPkcGl29KJF10wOoAjiTnFdHs+l6P9Tbbi4xmXzj4NN/+nWlIlhhemMgeZNaX&#10;pLMq1jT4Rw+9prumVTcIuhj9s5HyR2qz0Vu6k27lxf8AHGWKg+K3fWelo7uF+6f24MfnuKVt+khS&#10;0KxbAXvC9wTzWP8ApWpGl6zdE05tNcsC0r37QdmIYBcbTwfBpj0zSXhJuKCgBBz2844mt3b0o3mY&#10;W7A2xJAMRHeTxS9n0w2rjlEYqwggsIU+RTFp6Fy1TlGjfvQtQlu1bKssi2ARWw+8jbXuleRjmufe&#10;n3In9RDamCQ2RFbL7tlxtneI87eeDXWxZHtOJmw/lZPWaZLlzeoMDIBMUHUaS3a2wpdWPYT1Usfd&#10;9y2F6p4p/T+3Dr1h2JlhQy5DTaoo/U7SybbL9plSoGCexrVNXokW5t9tDuEyscj/ABVuPqDAL9u5&#10;zK7Y7DvVGiot7agtmR1HKqv4IrBmgtxv00mo2VTaa5a3MFgwvXjIHEVqut0Caq8HO0vBzP8AmB5F&#10;b1fvLqFKsq7QkKqnk9gaGvp11QA1oMp2yUBYCeOKzTwbjfDVuCNbX6ca8qb5bag2ESGj5Na56p6G&#10;+kuNcVQymcr+0fiuuHTBbd9gCAE2kxJicZqq11lmARhl9uwDmgnootB4vIzUrbtHEU0V1kdVVTN7&#10;LSVJkZkUzpvQzqHUlGKEnYQu0qR58iuxL6BZumTO4AjPxTT+mDSojCGzAB7ikrxz45Hvy9cUckt/&#10;TD5d9lq6eDBYxV5ovQ9PbZwbLXJjaS2wDzits12nKbnRiqkLu/dSZtFvbuKgDhoBY4Iq1pYxfQL1&#10;k5r+4lpPSbUW1QJLSu9okx2HipMwKuFG0lgJOftpF9X7IuGEFtzLNGcHse9Lb7rW0uBVZNxwWIJp&#10;6qPSFKEpdsudfob92y1y1aQKg6SBlgfNcv1N3Zfdb23Zv6VMz8kxMCuwaXX6d7O93VYJASZ2/BFc&#10;49et2L165sWGdpO5YkHhR8UrVxuKaZr0OeSk4yNWcLdly8GWACmQyj8VW6lSHtXJBAJUhiFZcfHI&#10;NbbptPcBhbS9JA7KpA7/AIpfU+ln3mLKsCGBjkeK5bxyaOzDUJPs0W1dPssWtAdJBJESaUtXrRa1&#10;u3kuCYJlmitw1fomom8bjiBlivUQD2IpHS+j5xacQ0KAMgfBpLxSXo1Qzwauypt6BrBWJHuGQ8dQ&#10;FNutqUZ9RcWE4jpf8RWx2/TNVZFpX3MuWzkiOAKrfZcp7m54BC7maBH9an22vRa1C+Sm9gjYBbTa&#10;J2lsLnzVRq9QbN5juRXfG0mZit6bRNZ3KeBElhIjuR5qo1mgBcC3bsbHb3CxHkRhfNKyRdGjDmi2&#10;VNr1QOsbgFY8PyD46aZvF9RtRbasIlkaQWjwRSNvRi2p9oS7k3FIBAx2/FWVq1dtFH/UNuAGDYNs&#10;0EU32MlKKdoQ01kBLjllKK5GyftK9h5rbPSv5RtzMg/TWFb/ABA9iKqNXpyqoXRC5O4din/Ip7T3&#10;xY2M6LuAYHqxkYJrThjtYjLNSQ76jatsqX2eUEjYAJB8A1XLfuexbLqVcjaAPuI81WarVXLZtMHa&#10;GAG3bIbyAaLZuXroZGRdpJkLIbaBgTT5TTExgVmt0+0lgWMZDDqP4PePNY2ulq6gB2gby4AZQfya&#10;svZtLp0WXAMzILTHE1WrpVa0SibYEdyJPIAxWeUTRBqkUiXEtuztCi4N4eSerwfiqbTFGEASVeCQ&#10;ZO4/Piti1vp1244DWtsKMI0ECkdboBd9jZbNxhI2rK7T5PmstP4N8Jx45K+zrum1AIhnBtns3lR2&#10;p3R3VAYv1bPtHdf780Eenaiw3uNI3hlJZgA5XMiKJobGy1p29oF4diHnEjEVaX6LlRZaVAiG25Ki&#10;4S6uy4/+JNP6S25e4wsOxwJMFV8xStsNcsvZA6MFQDJBPJmnXKDSj2W2IohgeXjhqOKM85Fff1CK&#10;yC2/GQ0TAFJeoaYan3R7WWALKsZDVG5qbgdtoLJcSOkZEds0PQh95IV5fpBYdII8gUmbt0aMapJl&#10;Ynp72Fm0hCwZtziB5o2mAFi+yBS8qByMHPFXy2rzMysshyHI3YwO9a/qHdPdQsrAs2Qdpk/jtWec&#10;KHwlY3pk/UIBZFQlhKwFnyfA7VeKSpTbfFxNymYmY8iq3RWiD97G2LcQFnbNXa+h6+d6Wdqi1tkm&#10;B/U07En6F5pR9lsmvm3LWQ5XDMOwORFEkXmBtKroYBjpJPJiqbQ2tVbY222Ip6oj7p5BNWt29bL2&#10;ugdABiMH/wBop7k2ZdtdDl3SBrgRBuJHSPH5NVq+lMlosVPMbSokfg+TVwt8IWuEBrbAxBg/Bpj0&#10;wWmQLcdXmdscfNCsakynknFFMmmG8sUcAAgyFCZGQR3qw0+sZAi7lu3MlWUcrGKtdV6faht5Viwn&#10;bzAWltfomvNYJcSQoU/b7ccCKL7TiIlmUuxD3QzFx7hLMZVhucH/AGirbR6iy3O4jeAkLIH5mgab&#10;0u+lyGMkklQpmJ8zBpi/YuacP7z5ZCJ7bl4FFBSXNC5OD4ssffVrJD3Va2XZBcAgj4+KQ1mtDrbV&#10;ZBnawOaqH1XWiOzb4G9beVO788kVnTac6l1s+46kSuc7RRvO3wWsairYMem2dWGgFiBK21JA3f4m&#10;p69oG0zIlsEqgDMYlUDftFbatnR6PTAFG3A7XY94yTWoeqerohZdPevCIMNJmeIpeXDGCTb5Cx55&#10;TbpcGwemIBbRHRdr9TBAZFX9jR29ULm+X2mQcLH9a0fS+r3iLcoXVishWnYR3rbdFfZL1tbyxHfi&#10;Z7CJrZhyRdGDU4WrZvuh3hVR9QiKrQrE5H4irZm0ptXYuscEEODEitX9JNl7je2gTsCxnBPFdO0/&#10;pill62wJDfcfwTXe035KjyetqE7KvQ+jJeFobQJQMsrwPiq/VaZtK5XaFgkgFsye810JTb2XIJkY&#10;x3/tWm+p6RbitcZG6gPlTFb54lGKpHPxZXKb3PgqLF246j3ZAYyIyBFXFvRoln3Ceg8zggjiqH0r&#10;SKji0hbY7HBNbvcQJZ63BMQNo7fNDijdtjs0qaSEtFeMXDduRkDGT/avepWLmzckbd0bozBoHpFq&#10;4zMVUXADuM4AI8Vfauzdd3aCEC9SjuPNaFDdBmSU9skaXbFvTm7d37QoKEjx/wA1q/1NeLenXmwm&#10;wdKIwEyMf1rdbj/p7yNonmN39Z7Vqv1Ho11Gnvi6VEW2i4hyZHcVj2tdI6GmcXONs/H7/qNOova5&#10;mdtxBxno/H5r5Y0uoXdDqCrGCzZ4r6w/6k0051MAFQuFM/dXyPYKKQu4li2ByCKLDj/A8x5WVarI&#10;PWSrKBEWgxMnkzUS/uASSwMgxyKDbdRZYK6jMiprdVG2I4ORz3JqOJiT6JIGUghxAJEk1BlRkuHd&#10;9o58iibD7bBiobfIYf5ivagKXaUWYBgYBAqgqQFbDMXXbuZQIzmD4pdWKKygTtPBHFEuXmghWIED&#10;MQRXrqvtyZJAk8Voxsy5Y30ZtvsUKFbOefNY3hdr8n9xmpFUv27n6kHaJAMUpeQTiCSIAA4/NOTM&#10;7i0idq+Q67dmRHVwJrqv0zpTba12noHBma4za1FzeFO1MSwHxXX/AKQvJ7k3TGAxkxg8bfz3rneR&#10;k1A06Km3aPsP6F0lxv5YW0BjADchRyFPzX1z9J+lJACgEqMR+2c18o/w+ustu2yWwRhW8+QVr7F+&#10;mSWHu7YIUhSOljBrgYOzryXC/g6LotDbNuWXcG+3fyQpyDV1ctXne2SgOTkZJ8TSdu8PaVpR15LK&#10;eGNZv6xA0e6RvgsR2I/0rqw4OdmbbI63S3LttSURrgUgvxHwT3ri/wBWei2BZu795MiGBMTzBrrv&#10;qPqYsWyVAugld6jP2964N9V+sW2t6kvu2FiCitII/wAX963Yl+L5Mq7X8nzf9b2Ytv7SndduiIhh&#10;CjOK+Uvq7Rob+5QASWJHZq+nfrT1Gy9oXEjbn3PmMV8sfU72L991VmUbsUzFB8uujdncaq1bSo59&#10;Z09sWirXI2llIg4ByPzQLi7Qqe2AhWFPB+Kv9NpFuqyg7leDsJIIIp4en7nb9It0dxkR2ArTGLfR&#10;kqkuDRLr7raNBDAYIwKXuqrG07jEbSFq/wDVvR3tlJZlC9fGBPExWtuxmRDljJjAz4pjxtIzRyty&#10;B6iyhCEEjIk89I80F0m7bUxsDSoGZqaOCwJHeCB2HzTOCVBJ6MggYg1StDeGJOkEqGO2YzkUBrJU&#10;vs+9jH4ira9bKWtxjwYFL3ltMsKpVmESxq3Jl7UIIHHuZhlMgntHisXmW4txyo3QJk4am7l3gFQo&#10;giOOKrbmQrBCBMkAZqopgSaDBwrKfdmFkCMUNFtkOtx2acg8R4oC37ctuQEzxxFB1F0LwGywJIot&#10;oDnQZrpUTPXuiB4NC1DMGWFgDB8n8igm8DkYBP3R3r3ugG4SxLEzNNiLJbm6MZBpNn+7edvgUy12&#10;C7tcPgf1pfaiDqaGJ55mrbLQI7Vt3Oj7okxmk7s+4TtgQIimb7AwC7EE8eaSZgN44g8GkjUj1omI&#10;+a3D0+1vcttBVlAArWdFbDOkmBurfvSbTpBa2gEnqjK1j1M6Rp0kU8lUbl6Jo1UJCKv6cSRMHwSK&#10;3TTpetwW1A4CwcqfOKofS5Np293pwrbVxnjFbSmntm2EZlY4C47d65F2z1WPHsxkNLoQ+9gLZ3gj&#10;HAK1v/o2nKGx0G0JyAcx+aqfTdKlpf0lUlCGYRz2qxxsZbjEycopiPE16PxmlcqZwfKZYpR55Om6&#10;fXOLFkW3clnLW/bMBR3BPzRNV626g279piqHLKZPVzk8/Nc/W/d9oLuYwCE6oAHggVW3/VxctXFc&#10;MDOYMDHafFew/qHih0eMx4XnzyL3Xeqe4hLA5dh+nwF7TWuepa0Pe1BuXEJcRvA2sFFCu6gWyh95&#10;lVExsxJORE8ikrTam46brSOXMkE7oU/A814by+seZs+heH0TwwW6V30EVIsonvQ7DftpTWoiIu0Q&#10;Qwlz9rDx/SrLV2o3foMCqSiHgVU30Fz2k3cNuJBmD8ivPWdjPN1XBTG2VuuANqbo3RzNAukwyMnQ&#10;TgDMn/irq6txtygKBJCjkT3FBsWL16/7TbZtoD+fIolIw0VljQ3ZslyjKwhRuiP/ACxVy3pForaX&#10;eHEGJaN8dq3z0f0E3bZ3WFChl2OsCN3aTyaPqPRLKW0t7Sly4TsUr0qy9mPms88/5JIHbPcuODhz&#10;emNdYe7c9raCAi/5YoK+lOt7Yq9SCGYDGMg5rp+s0guC215CrESDwkjua19NGx9v3XAjcwjHHinb&#10;2SEIv/yUun0q7juZgpbcxXBx2rakJhSrLv35LNmDwvgGkBpltweLjsSc9IHbBqxt3RdtE+0hJMMU&#10;GD/8zS5HZ00aRi/YIV02FyGk9iQa0z1fTXmc21OREOBgg+PmtnZzZtXg8pL8iRI81Uaq8t1WG43G&#10;WSGPBnnb+KkJUwtRiUlXRoWp0V2291UtdU5bxUf/AFK/aLFoVT0wORWxMtobSjTutwQT+4/FarrG&#10;9pkDFdkEDuRXTwZW2cHV6fZFuy2HrqgrsEwYbETTFn1s2zYIQwm8SABM9s961INdtgFmlQZGYp7Q&#10;RrLoG8vnAiVFa3OT6Zxm4J8mw/zt/UvtUQds80+/plw2gvtKCRJaa6R9A/QL+oEAmS0gz0soHIiv&#10;orRfwj9Pt6G0LylSqMSuNwnjNZsmkyuXEbCwatN1Fo+DPVdPft25ZXG4ZJ4A+a0PVXygcQOlpM8V&#10;9lfW/wDDpbVq7eV3YDpVSsEnvIr5H+otFctX7qNEAwIyKZDC8dJrkDPqt7ab5NPsatxcL7jLAwK2&#10;L0/X+1cBHKifwRVI+gKtZ8A5jzW9fT/09711WIAB5rpQmotHJ1EbcVXZ3b6E9Z/mV01l7jCWGxyZ&#10;AAzgV97/AET9M6Gz6fZ1DWF3YO8jx+0DvXxV9F/TNvStp7hPIDYzEGcV9v29Ubfptghh9oyGI3H8&#10;dprqaVPJ+LLhGdQhJ/LNb+r10F3T72ttsWWCQAGniK+Hv4l/R9hbQ1OnVJhpxtETkTX1Z6zcRWu2&#10;zBuyQqlpCCZAjzXz99derKmk1VlryMboAZTkjbQeS0+PHC0ufk2LGowVHzR6VYW1csjcoUz1D5rr&#10;GjLGyAqmHPbmF4LVy2zcPUsqJyIHFX+g9TKNsN0lmWeftjgCvP49QoStj1jfFI7PoNZcW6P1T0AE&#10;loO4+B4irLVa12si4Flm6FO/OeSR5rVvSdRoyl28xm6EGxj0pn4ratN6jb1F4WntoGCKV3RJFdWG&#10;VyjasyTwycma16l6fd1Qu+7ZO5VBgAjHBJpa79EEL7zacXSoGwDpBB7/ACK+hPpr0H/1O41wrluo&#10;mcG2MCt4v+j6Aq82lLiCNp/aMR8TSc+knlSoLTLa5to/P/1bSH0/9Nl3QCS0SecVrur9SMWGwpGC&#10;e3wM19PfxA+kV9q9qLFw7AWAKkEg8bfxXx768rLduWjkrM4iSKxY9PPFOpPkdkz7oJVaZZ2/qdSz&#10;EkAhhM547Vs/pf1Y1rKtsIIKwYYEfNcG1N91YcMAQZHmth9D1bu53Ju3EA963xyyj27ObKNH3b9E&#10;fWiNbJDubpuEwRMg11q5rAbau6LdzME5jyPxXyX9CnUJesFWYqWAPbb4r6D9w7NRaFzZcKbtvAhs&#10;Gu5ptRv4ZWHHKbqLuig+p7i3UcuFWboUk9xyCB/rXzJ676RYa6xRYksRBx8Ca+gfqXWJeBU3AmyU&#10;gCM1yX1KyuoGwWwGB27VwF+ZrDrcaVts0xwubcTnek9LLhGukbp2t+T4rtP0r6T/AC9ubaQhIW4W&#10;ztjtNUPpektu5PtqWRIHcTxXZfp8LbtIbgRwpxEriIzXOxKE5pewngnCLbNq9L9NKNaVVJu7mJ3D&#10;CCJ/sfIqy1PoZ1Vt0++0wDsY2xGIJ5A8EVsvpFo7gDcm3B2xiD2Hk10z030xLOnVotdWIbAIbBHx&#10;/SvQ4IvYqZlzfbfC4dHyd61/DhbtphzJ5Bwsd5/1rlXrX8NNfo7hZLDRtJ3leS3YV+kGg9A0tgtc&#10;vINvXktuhfLDvR9X6fYuIv8A8DBgASsALJjufFYs/js85XGXH7MMMU4zuLR+Yeg0D6QJZeyZwQJg&#10;85muo+j+rLpLge2igKwy2S0cD+lds+tPofQau2b1uwA+muS2DDbuw+BXy36yG0Vz2xdXpdvk1jji&#10;nhmtx2eVguSR2w/xJfTKVD4AheCwnEA1uP09/E+3+nvuwEbaNxC9B7bu5mviH1X143AXlV25ZRIk&#10;0roPrdLXSEKicEZAnnmu/h8hCCS6OK57pO02mfqV9Pfxjto1xDeVi8Q5x/8AHFbn6l9drqLD2t2w&#10;hYYgzhswfE1+cH0V9QWzdci4dpAgsJzPPyK+h9B9RH+V2veBUsTKkLsB7EDzW/DqY5bpgYsVNPlU&#10;+KLn629XW+jKGYMF3TcxBGefAivjb6s0qbN+0mEBEGYLGSK+kPVta133mZuSZxOBkDPavnr6iQXB&#10;cBVlhyfMBsz/AMVz9eovhmtTbnumrOD+saU7rjsBtzkCP6VS6T0YXL6bhCcwBMV07X+mFzb/AFDC&#10;iVU8CfNM+nemGyxuMwDC4IgfdXnMkVy7Kkpxd9REPp70Mo6mItHIYDkiu3+j/Sl7VJbu+41u2WGR&#10;LkgfFbp9C/Qy6xrG60m+4xgMZVJr6Z9L+l9NoNOg/ml56iFCg9onwK0aTTTnwlx8jVOMZyVN10z5&#10;Wt/R2m9t7agQBtIdiAHb/WtT9T+mjZYJZ1KuRClhIwfFfR31b6C62LgtqhG4mDMGc4PmuPaX3712&#10;LhJVQF2EQeeMdq16nSbIO+yQl+cGpWah6T6PZ010b56xtVWEo0ePJrrX0x6pp7TraE/YC0rLfMf7&#10;iqi96Uq4uoq29oK9+P8AD81rr3r+jcskwze4pidkYgmvPLfHKnI9HGKnje32dzuk3Rba1elR0Dux&#10;bnHb+9U/q3qy2FMhRcdtpUD7SOATxNce9R+rdVpxeK3WRbkHw3T+41zXWfxAuPM3DADKIEAz3I4m&#10;vVafVxmlZ5zVYVjbUuGfS5+srly+guJsVVBuZBUBRwIoWp+ord51eAAxD7SCJVeVJr5j9P8Aqhrd&#10;z3A6lhEFumAa3X0/197z7GcRt2fJY/PitDzwXoRjk91I3T1XXr7oO4gkOwVf2SOJrif1ByrG+wIO&#10;1o5BiukF9to7rttIEb1ySRyIrnnrFhHzC5jqH+IczXPzuMnaOjCUop7ji3qmnuXY2qBJMnifmqb0&#10;7RB7kbsgzxXVP/RrhKBLcR2Od010n6c/h6gG82ll26tx5A/wiuRkUrpJuxEpNp1Eofo/6KfWodRc&#10;UKhYBCBk12Wz9Haa37VrYFLEiAwJOPtFdE9P+lnsabTKm1MEK6QVAqmi49027mm3gNsWSFB+f6V1&#10;tJppwgrZUNGoxtpps0T1X6Su6e2rWSALdwIYwZPFC0CLpFT3bSqVckgHkr3muy+0RpVO9LqBDtLj&#10;Jzj8xWl+paIbLitbDkEm5Hg8MKPLgcbaK2VTUmim1GrRlLBk3od4afuHYVp3qetcA7WBLkG2qmNs&#10;0v8AUjXdLfZzcnc4Xd4IHceK5N6n6nqGDXmcSDCnu34rF/VUPyYZctu0XPqHqL7r495i4PUBgCPF&#10;esax9gYSd6Dv9w/Ncx1Hq7l8QzASJOKzpPVL4ulveG0/Znhqt5RMUodROrJ6mlzYDsJAYGek/wBa&#10;0v1NQQqAKy74LVXJqYRAHJfg5jnv+KsLdh9Q/se1uYRsCjz+KTPKmmOnkezqjUL2muXGNsZMk4oa&#10;ehXhcCFOmQwNfSXoH8N3dQ92PfwMLhPJP48VD1P6NAv2k2sdsyTwY7z4rNjxyycxsXjlKa9I4ra9&#10;AuW0m5bhXOK2r03R2rfti4vt74UBckx4+a2X1TTfy8sUbChYOee9UYe9bcAAMy52+QauWKVU0aIz&#10;h0b3aue0iW9izcBA/aC3z81UarVqDtlSFUjcJLDtEiqttfs2F4KqCxXnJFazrvW7wtNb3QxaVY4g&#10;HzFa8EqSVGfN0/zH/VNe1lFPtqhUNt5kk9zXNtRqFmS67jP+fitg1vqjXXJuxtQBTJwTWl32UM2A&#10;d3BGeaHNne7oKGKKSa9oaF7oQsUX/wAu5HioNcIuCHDiZAOQJpJrwUgNEDwKnbS65AAEMOxiKyuQ&#10;5Bi8s5OTMzE0QXmvMggAAx/Q1ku6WlIYrtMmBmDSzXUDuVx14JoVNhOKY7eZTueeARkdxSV27H6c&#10;Fd53Nt7mp3V3MRMtALeCarrl4z90k+O1VDkuSMsxZ16iI4nHFStuDlRB5IGf60AncGGGJ70zZKEb&#10;ZgdyaNoAcsug3RaVgRycRNXWjLA20QzjMCT+KrdMUt8LuU52nirnTWUtza34y6suTPg1caKcei60&#10;5B2l2YYJhSZUjtNY1bsm1ktgIohp5JagC6TaXbbAVsGMbhSd7U+2hX2xtuAwaZFDJS4AuyAtNwgO&#10;pI8YqqVbCOAoZhkwT3NNnUBBbYlTtHSQKSvXbb3PcMoGIwO0d6HoB+i6talVtQqA7ufiKy/uWWBu&#10;7GPYDsPJpFcISXAgYA5zUGvF53EQRzQ2him6I37wFpQirE4JNV94Q2AXG4Eg0W8yuki1AHjNBS0r&#10;qhDZAJk4MikTasNMJ7LMBtRQAM/M9qLasysK4GJYHgxil7bdwgaRBqdq3bi6+FCtme88UAQdkdwW&#10;VFO3gfih/wA6f/hKUTaCwI6WPInim9if/DVobQVM3UqbwXCHksAMUBkQoqqmFJKlskgdyTQtOzKQ&#10;vA+8R8U6yFlYb+l8/gCuieGu10Li2FY70lDIjJyR47U7pSVVB7EQMFjkRVSty4UFxQzqzjfyDimQ&#10;7Nc2kmB1AAxg1aQDdehp7LXVk3GUuZkZOO1QvhdhDKwkDa3HBzgVkafZdtTcwslvxWblt0k7ixJx&#10;icDxTGki8TdvgiQqQu2UJ3bjyPisOxdhjcAORiJ7Glbt22TPuEgCdpFMqmPcdCquQFziTQ2aZdAb&#10;QFp7iuwlX+7/AENOae8XLEqd4BG0fign/uOjIDGMdoqdm06NsA2mPvmMGoISfQdbp2JdBysCMGhX&#10;rhuMGa0Qv7WGImiC26PJtrETHc1PTMHRztuP/hXsJ7mrSI1Qe1YLFZuQVYLx91N6i0xuXk3yoIjk&#10;kMOaNatYW2LQwAxHcxiaKR17yVkMOgSJ/rTOhmP0V1mwyrcYPxkCZNbh6H77lGX9G4hMrMmD3qkt&#10;aUl0DiUfiDyD3FbFobAbba2qFI6COZHk1h1edxVJGmMIqXMqo2K1ba86gkld8FmhQIyQIrDrZYfZ&#10;Dc7icc53fNRe8Utm5KsFPbEP8eQK17X6gJba7vFxXI3KvKxnI+ax6TDLI3fQGolVUyHqvqYCN+lA&#10;BNueTjz4rV7vSX2vubcZJMz4B8RTa6gKiOibNzbifvn4pRLat+0gs5PiBXVhBRVUZPut9snqWDWb&#10;w9tgRtMxA57H5o+qYHoVtrEDJwYHIApW3YAkFrm2JXqiIrLXUdgzZESe/wCJPiibLUxK69tXa4Lb&#10;kqIRfn81m3uuMvuW12qhXaTHPE1BXuNcBZJ3TGckfisrvZDClo6h5UChJaEmuINiZlBhgMFfFNWd&#10;Sygq7+SBsmJ4zUtS0lBKxtJXtM0Z2e0mmliSy8DO0VRKQldX2kLbRLrt3f4R4oq2kRHD7Y2yF/4q&#10;dzYbe5GBbsoHY0rtDbIZm2mYiqdgOUCSXF3W1Zh1KQqSRtHMf1rzXA11YshVQEQcgRWGV1UXWtTB&#10;/wC4fE8VO01sM3WpEycHBNCLk4jCN+su7eQgLK3+0USxdlipvlHG4yB5yearlu3rTqzOpAJ2dXAp&#10;5NWzC0FCghwWLVGmXjmkOG8Dbzs8saGIsMrIqksASp7A+anfUF7pfBEKCCI6fHxWN4YsFRVVXBZ4&#10;kluRE1VhsCi3EW4WBAmRnJE0RbC/rol9XDjAf45Ao5sKGh2Znf8AacRJqfupFktZEpcgpFEmCYm7&#10;7Se7cKqqjgyQRRXdLRRRdlgcmZB3d5oHtC2XglwGkg+K88SwIldoLbVmJyQRRpi2kMks5uKXhiBg&#10;NMBaJpL0XLy7QTlP/ie9L2ikJ7Zd1uSoBHMVlQUvEPEJlgOJGYBFQFNcDZv27hffewDuVB+3sc0b&#10;RtcUWyO6hAFM7l8kGl9q3kBSOrqAWAFFRst7yx7ZQgEBS37u4qDEx4212Qtsp1kvJwSKHbtMzosW&#10;lb9oX+80BLjIC3tMdyRuY5A780FLq2zaZLqlSYEfsmrottDBuC0HdLwIBKsAKnZY3GYOcsksTgqF&#10;HApBY2BbqgQTkeaZRbWo2F7xZVbuMkntQsqotk7bFFsjaSFAYESIbwaUZVAu9YO0k7R/5f4acvLZ&#10;c3XKQGUxnEgRGKiJVbK+4FJVWA2j+5qgWgSkFGQsbbCYHARfANNXFS6rgS6BlnaRwPmkWVmRFS4F&#10;AksTknNT90K9rahRONsST3zUouMjNy7p1vP7tlSQ25ikiIoK6iwVa4oYuMhVMzuzTGpc3zmFRjMj&#10;IEUrfNtWD20O4N937QnYx5FGkhcpO/RhMIqe4GLHqHEA8TWxKV27XJl1EEDAXvUNJppVVFlSoO8k&#10;/cw8/NWZsqVO07Zl2VjMDzQzG4ourbKPVWGY8BRtIWDEEd6X9p1+6WEgAYGTzuFXmrshvctl+U7D&#10;LFaTR0uH/sEbwLe80AM4p0U9/S3cXEswk7d4yBXrOgF2FyFQZWYnPK1dsXS2bYaVtPsC9ip5xQv0&#10;Vt3V37zgsIMqV7fgUW5mR6aEZSkvfZJdHcuswZFO9eGESV5+BWNSlwottUi4F3b5wATgA0JHuKQH&#10;IWULgTtg/HzT902fbtwgG4iQD0ccqTUaGrIqENRv3btouCOoTBArPu2rbMbakAWwDsM/5V5Xa2l6&#10;FO5Th+wqTMiiwEIeZkRHUR2oHFBqmKadLaI4UBgSAvmOTS1jTke3btiGYsSCZjz+AKtNrXgDG0wA&#10;1vgYrPtNd2gyLlvlxwd3+woCvtoTa3cKMVKtClIJgk96l7KW1OOowq5kwabsWxbvReIkkIpAnp7k&#10;1HUaWyTc37l2n9JgZkHme+Kq6GLGLnZut3NizJy448GKMoIFy4UfeWDMGI6h8Uk9oOQqncwKvMTE&#10;U2YK3XKFYTrJ5XceTTEC+mYtoxt6nlizqV7RWyaBDetM4Hue2YMGAvyK1+2WQaYrfFwIS0FMruq9&#10;0dmALaEhF6XK4ndnNWLbfFmwrYtMt1TdcFWBktgkjmq/+VV/stlXHAYwBtzFMWWFh1UOAuQw+/cv&#10;ag+oapBcQl4RQvVcEkgHtWiAvJaG9QtrfvDsSVJz5PImmGNz2h7rHZADKwgn5xS4us2wEgjOYjpI&#10;wR+KNpbL2rihboLbYUmTuB42/gU6JnGr7mbJVZgSD5xEn/cV57Nu2zqiBglxAzqZgx+2pWnMG2XK&#10;7iWkkEgnxMRQyoJsG1uhcBlIVg0cGaahDk/ktPRFsvqXVfdh2I3npxzMcnmujWXOCuoKvbXKhemO&#10;zSfNct0L3Mj3XaZ3RgD5Fb+2oL3HFq+Nj2du1iCY5I8fFY9VxJHU0M1sZqXr+q9+64uoEZYyP3Ke&#10;CCORSunC72K49jAJxuU5/wAqY12ouarUBmsbD1TMDcCciKFrBi3KgrcuE4OFP+H5NbIL8YmPJK5S&#10;CJcAZLalSSvbCiex+agj3nfaSm5bZTyCRz/Wk9XqVtMLZQQCEJIIkDiPI80x71xi+3SglEgQ2CT+&#10;4eaOkK3LnkYsL73tQCgJCywxuGGE9qxZu3jcuwLpRepi6gAKvABoDIr2uu4HZjNwgwGYdh4Nev37&#10;hZz7YD7ckmV6vI+O1U4h/BPUM7oLpQ4boVzO3bkxPOOBSN24fcPUJK4BYjD+PFTKdKouwxGwAmSv&#10;eSaXLqhuvJ6gotgdQQA5We5qixm215GSBG0HYcSmPBoS6ZFsNsYBzbhiAdzkefmDXrikG+FVH3E3&#10;N2+IUYkUXYmWD7SYAXiS3IM+PNSyUAu6dLK2G6hdMIpMFQD+O9RvC4/vWXZ2XG9ioaVXjjzT1u3B&#10;ZFuApJRQRlCByfzSW25cf2xuVpUDZ5OSZqtxHEr7t201wgDrA2y4gZ4gVlrVwMl7bzIKzIdftzTi&#10;ktcW8bJIZyp9z9uINYuaf9G0h2tIjGEEGpaB2sC7uiv7It/4uvgx2FD9q26vttByCxVeGUOZ570z&#10;eUNet7n3MqsVhYVT8AUBzGod0YLCKEOSQwqWi02AuMP11uEsQ23ZuEsf9481A32tpds3bjrcCbD0&#10;x0jv8tUWt3WNpbjj3JLbowT/AIhFCZob3AwDO6himCpHczSZ9D8cm2uTNxxvYqoUF12kHdyOfIml&#10;P0VvWblxQtlru6AOIwf8zRGCw7FlnfyBGCeHj/WiAJcVbob3kQlYAgf8mkse8aYyltDdRDuRtwAB&#10;Gdnk0fTO0vusK5FzcBwDB4/pQ01IuMHvXiCJVu+ew/FSutdcDcJECPIn4+KWLaCWrjBWUo0i44GO&#10;YH+cUqzqEtKlp2LPvgD7njEz2r16/tdTcncQUEyF2n91DY3LT2rdx4gAL2gHn8VVEQBbKXbqm6m4&#10;yd3VEH80TTr7QF11bD7D32huMVMFgLrG5cBDciNsftpW5sIVd1zcVU3V4yD8wINVQwmVXTvcL5ZU&#10;3HySTzXrmpFssQzEraL7QIGeRU7r3N2oCo0hQdpbsvakjea4jO67G2BlRhnPMihYe0Haewr3XNky&#10;dn3RAMf6mgMiuS24yyxz1CoXFAVFIBD5EZYn58Cp3kuPctG4HQ7VDBfux/pQsXX6R68FuWXuK4XK&#10;5J4A5j8VJ3iyjl+kMAoxEN3PzQrtpLjHbcbazHoOcRO6gB7JwyjyDBh+wFB/kOMA2pNxbzlIukEX&#10;Asx8EEmqx7Vr3g3V7ZWVbJz+Kzqrft++rAqdhZdgnbPn4pK2o2ICz3URyygmMLVNpIzynNyquCwS&#10;6C+10BDfYJhVJwTHehl7rv0hVcEiCsDH+8V5hZFyy0F1ugQ0x93xTNvapa4FLlGKjcJj8/mkPKNU&#10;OVyARnDKqKHcMF9wNPPY084IDGRvYkGF/dPestaVm9sN1FJACic8j+lL9LW/a27DO9iQZDDmh3WM&#10;SS9loqKqJLEZbA+1j5+D4pF3N+3dG4gtC7TmI4Joa6sKFdWYyXORgRwKBdKlma68SikRkAxxVxQc&#10;mukyK3Ytu3uMYBDiAPzBqvRbmxLoOdpgjDEHEmmL9xnQLcTBEgg9vig37KwtvlRBO05hfHg01CQV&#10;sqZDAYb7iJJJFT9zc11E2qdgYkrnHg0RlW5euqqM4O0iOTWfdsg3HNtwVhSF6tsGBP8AzRopUM2t&#10;OoZdrEMZ3bT0/OT2pW5bS81wpMKJBHBPxRGQoksJ3KQDETFD1bbyQtiAmIBzP+lFFFyfBK3720Sg&#10;BUZ7RArNmwGQOjMJHWTxBE4oLvec3RbG5nP6uZ21G+ogi2gBHYscqfApqiL3P4GFu7lFu1dZlUhN&#10;zYLHuBRhdZVa25UA9hxvHAJ+airA3Q0qGUAhjgeJoQJNswoRg23P7qgxSpBGW6wG20duwFs5waTu&#10;3kV3XKJBWXE55nxArHvMbDs9syDwGlpnMiljqCoK4Jt7jDGVYNxPHFC+yPJasbW4hBvXH3iJ6Rhg&#10;cD8Ueydjk9UkhrinIYePyaR0rNvXCoCFI2iFaKYWAq9BUHnM5FVRUXwYe8GZ0yp3bxnB8LSLpbdQ&#10;EtBwwLGDAB8j8U7c00rbtlABJZWHxyRSYW4ShS0Fho8SPP8AWk5se4biyyhJfgnZqt6w5MMMxhv/&#10;AInita1QUe+5OZy3kGug6xrihm2BdjmJ8DwK1t7O8iXiRLDHJ71nWPazv48nEbdmk3bAR9smCvbH&#10;IqTXxbRG2AR0nPPzTV2z7YLO09eD5pC0skEoOTJ7D5rRF2dbHykStWwAj+0SScEngUFWLq5KiNxk&#10;TxNGVWd2JfJkJBwYrIsSAm0KGOT3miGUyNt2tm4T1giBiYnvTrdW1woGMEnBiq22d+4IWX9uB9xF&#10;R09070DmZHV/4io4kui3F6wqYliD57fNLveU3RFzuVwMAHxQmusHAgQxIxXkQI0ZJP24oaLcxmzb&#10;a3cASWCnqmjBjatk5ZWE9PIziknZz7jSSPim7Vw24csSrQFHiKHaS+RmwVICmelAQV7A5oaMYlis&#10;7pDDJM+aBcdkyhO2SQw8nsRRTqTbRTBIjI4z/wAVWwLeKOtm2zyNxQSRPP4qWjMXB1bXA3kHsKXD&#10;odzduTPn4p3SWDdNheW7R/zVT6dgKFvo6j9M37bxdbdLDoZ/tB7cV9A+h6trqrbIDoy7WAESRkxH&#10;FcF+mdHc2G4FXcBKqwIwOYrv3oul/lh+q5D43bQCsqMCR3gxXmtTG5M7OkzPHSiuGbGt5hbuAoUs&#10;uJYAg9TiIJ+a4n9ZWbisfbABAD4OM9gfAiuqawXP/gq8qMrbwyKM5I4PgCuT/UdubdxiXdFDEqMf&#10;dmmaOH5Ba3LcVaOHesKz3pBTk7QKrbb2rLIVsLM5M8infUiffYKpFtlwJjYaprAusTKhtoIjwDXp&#10;McKjRwYT+UP2rzK5YkMSROJApbVXtolTyTB814alLYYDceDnAEearrlwQzF16mmBwDV7RzmqMXnO&#10;9QWl+SIzUVDuWRjCjHkzQSSwMiC0AkGZisJdDXOTHE0QO4KrtbJUlWMxAqG8BgGtTJAmeK8qq10g&#10;QsggHyaCGy0Y/a08SKtBNjN1QycZ9z8kR4pm1a+yWA6g2OTVSwbd0qRLHvOR4p2zdE2ixBM+MCpT&#10;FyfHRtuiLvLC3vQT92B/ej6a+OgoSDBgHhQfmqjR3lMqhkIM5o73bRI2Y6Tt2twam0ZCP4p7hbV2&#10;wgVWJIMmAZME8/ml0c3C53hVkEeYo965cFlCLwUFgXjJM/trW7ty2Q0sZWcVZmkqNw0PqY2m3vGT&#10;EnNWP83vbYiZIyD2A5rndq86qo3QVM4HIq0tXWLPucnpyeMUqUErBl/kuNXr7jNA6kEjcK1q7tYo&#10;kr5A4gimH1FvEOSZgL4FK31Ylt1otjBHb80cEFibp2gDBjtAXCAmR3pYguFEHBkd4qa3FXaQhk4g&#10;9prJeSiwRAIxg5o+htmCSdwJB8DihR7gEYIEZoysFFuVjJHzNBiCw2nGaiLJMAWQFCQRwaijiWBn&#10;BxWWYyuZA8/7VHcAx2yB+assypMMABJMEmoDGI3SZIrBbt2+MyantUckzFQqzCoQMAHsZqZTKqIO&#10;4QCaiFwTJ+QKLuhekEbRlj2mpZYAqUwSOe+YqIVXYCs5WGLyT3iomJOZJmrKPbmUnqiDwKLYJUM0&#10;SDgmKWQ578UUN0pCRmajRQzLQWg9X2il16pJGJA8VkNMw/8AXuKi0AiWJkSBQoswbcyqmQfOKixD&#10;GeIwaC047TUoXMEmmUWkZ6GHmBXn6hkY+KFvgYo4f24M45gVCUQLZ2gZnmvSTHSPMmpEmX6+3jzW&#10;GaQsvJiqIjzQxYfGTWCshewHevB4bmcV47YkNAqEZBwTM14GIyJIohaAe4NYkGOKtFEWwfkVPbky&#10;tC3dORNExErNWQw67HhhkdqgTj4zRUYAA9z5obyQuIFUUZtkljgf7UZLSHEnkfgUIsWERn4ottxk&#10;BFgR/aqZaHQhVcoGnEntFFt2gxQhInIArxuoRnIgRt5qCMBcAiIwYNZ3Y5bbR1H0FbjOGOCxXEfb&#10;u4NfV30BfWyBAaR/dO2TXyX9PMLbrc3HpggjuRXX/R/U7lq4hs3mYKNxLdOB5rzGZ7cx9N8PKtOm&#10;fbdnUfziWBYdC5QF1OSjEwKttPYeyWHvqt0DqBWZY9hHxXzj9E/XRu3yt4KBu6QmDK5r6Z9P9Ws6&#10;m2bvvrAbYsHqacklvmtKluVoLJadorNRoLxALCZuQ4OS08beRFP6PRGwqo9ogN0xADkjwc05qNW9&#10;1WFvft2yeJZmwJAzFHt3una29HO2VZQ53J8jk0uUbGY51XJCxYt2LrWltuGbqLbgQyr5nxW2el+r&#10;pppZHRrbABiyxx8d4qgZRuUq4FplgDaCsjkj4q00uidHTgKygADKFeD+DVwTXQWSSaOz/T/q/vhg&#10;L49yZG8TPnAxFWPqGkQ3DusBTsbdP2u3Y1pno7HTgJb2BUdYkhRA5rYW1ZNu5Ckq4YLIIDbTED4r&#10;sY8m6FM5E4JTfIlp2m3FxEOHI2twBxA8im7JS3CG0rgmJbssVrF1jYd2tqqrCxGfuGYHnzSYvX7Y&#10;1CswJSADxuU9wKRvDeFv2dY0As3Hs3YRzcxJxJHxTPqdxVt3A1oDdk5gKB81z3R+rPbNsXZCkQuA&#10;djePmktf6ob1tARcw43H78zzHEVrWoisbVGdaZtp2PWNTYuSy7AwQKC/Tye3g/NLrBj2nM2QTb3P&#10;OfyKrPTfUEnbckMCzdVuVU+CfNOtqjeto6MFhi3SMiD9xrDuNuxj1t290l1Vg+DbyM+R4r2tttau&#10;LbXO225xAicyKAdQ15/si6zzP7RGYx3NMo/6ivaYS4IcsJqqT9kqiy9NVNS6my0BxB/woYmtnt3d&#10;Xp9mQAshoIkjsM1p+kdLMCYYGJSRg9/yKd1uquL7UwuxdxxuMmii6EZIbmbhY9YdigFwjYSOrMA8&#10;09a9RuXTcAeSZ2hhjHM1pWl9sMhW6zMICyJ3MckGrQF9kgOqhpDLxE/70ayy+Rbwx+DYX1B2Wxs/&#10;UGJiYPPPihjXs5uj9OAsk5Fa4uovG6VtOh3tBBMMk8TPM01p3unUwjdP71cEjjOavfYH2aNouXrJ&#10;L4PRm5PcEYiKqdV6rYe3aCWyN3IYztqmTX3E9k7kV7pKBMDA81Xah/0yqLDMCytBhFB4FSWUkMPJ&#10;fWddCuBdVZP6e4QAfMUcev3wwR2Z2nqwNoEYrVbKbnXe4C4HifApptMRqcMjjCPkg/kfJpf3pemO&#10;enib36V637+4qw3r96vlRHz5q8v+oaZbSncV94CAuZArllrUghyCFtBYG0HMHH5p/Sa637ZDE+6o&#10;IUAycd2p8dTS5EZNEnTRu+p9RtXG2Ijhgs55NVqBAzi2SDsBO4f6gd6ohqtW8sH2QBvmMsOYpu36&#10;qzbgAoLDczZXt/pSpZVJlxwuCog13Tm2Cu5HOFZR9y+Pg1daPVvabct0w2VCnk/Na2NauHQbpWQp&#10;b7jwYjvULVy2gVDbBMKGO77SxoFJJlvHaOgL6irKUUydwkcmBmaWvuL25gFEHsMlprVfdurbCqxV&#10;Wf7sEkfJ+aN/6m2nVSxZV77css9j8Vo3oX/T/Btbm4+NwIQ9W4YqGoUi4hS0QyiJb7QKptD6t79z&#10;c23qG1SRBA/8hWdZ6ypFwSzlxIA+B47Vf3I1dilhnuSoFq0BS5NoiAN0mIIqkvWlS5cMERAZZkCO&#10;dtCu63fC+8CHX7mkgkZk0K1q3ZBcTYSzFWjEkdwD5rJOaZ0seKUQzaW6jPbQiAv7gGgGgXPSQ6Pd&#10;Ie27gAAjpk+KmNUFNxRqAdwJeIVp8Z70NfXQtm0fdNxUlQxw0eCO9Kbj7YaWQja0z2b2y2iFVgjd&#10;hWJ8DufBpHX6dru0B5LE9AXesTgMR4oj64vcO10h4bc32rAwMxXvfAFlVuIhYmQewY52nkUFJjYx&#10;mmmUaW4cIzKrsxYrlhjwatUsH3r6K4fdAzmfmhK83rdsEAhyvGTT99rYtoNwPJ6ekx2DUKgh0pSF&#10;ry2/0yAqqF6ewn8+KAdZu3kEe4okwIxNSe61xUFwqLfUFQjkUvqdRctlWN1CVBUrmQtTgJJ1yX+k&#10;VLhRhc5M4OT809rPSjekOAo3GDA4oP08bCWrrC0GUbBubAEZ47TWzXr1rcsRuaTJ4kU+EISjTMGT&#10;LOORJHMLfozMjsL6uFI4EfEgVRn0bVo92NLcdt0GRM/Jroms1pLXEFu2AV3sIOGHApNbxF5DAmJX&#10;M7TxL1mnpodHUxavKkaInobm5sOxN1qAytu2MDMFfFO3fRI01uEDWxgmY/I+a36zcVSEKKDJ7gwR&#10;kkHtRm06hF2pOCxEiIq46SJT187VnPNR6RctiSwLbV2hRypyVqhv+lqyXAAV3KHI7ADlc11h9MEs&#10;S7M22DtGCD8+Krbnplp9m+4qsygsDncKqelG4vIL2jium9OK3WX3NiB5VskRW0WvSrq3UvWrqsAp&#10;3GD9/wCa33S+h6WyWBSALpK7iAGxzTui0+jsh7LSQFAn4bNDh0nNNjsvkU/7UzQLfpV5ioulSxBk&#10;KYyfB70p6t6RZsob4urhQo2A4C+RXYNVprIVdrAEYUFZhCO8Vqt7Ri6PbeFLHrcDq/FMzaRRQrFr&#10;nLno5ki6XU4CFg2XAxwcQfk1F/TN10Q7Su4cwc10S76RYtnc4JHbAOB8CjXdPYItgbLTzJCZ2p2D&#10;L5rMtPxyao63o5Tb+mgtoXrVpZ3b9jkNtPG0zS9/0trVwMw3nZkL+0NXSDo9KL/AM9bBjs3AVZ2P&#10;TtKl1LpGx26jugD+hPNB/S2NeucTlFvROLN0+2Z3DAGYPIMcGkksIqfo6fBubWZsFfkCuyXfQ9O7&#10;u6s6NBYhTtaPxVBqfQFH6KBhdmSDAweQD5pWTSyjRIa9SOb6jZNse7kYnbOR3Hiarbdi02pLbA2F&#10;UE4xOWitlv8Apgm41hxtdgoB5tjwTVZcsEOBdt3FmAgEFWVhmsUk7Oniyrb2Gu6lWuKpFsBzkHH2&#10;957E1S/+nG9NxE6FeEXDbgOfzFXlpbrsVJFvZx2leCucH81ZWNM1tLZ9oLKYVRAI8n4Pmq+3u9DY&#10;5tvTNf0egvS1wKxLHcZOzeONsVtunvFLIVrLQoIVTxA7EmpNaS4FJLvbGY3YUmjXtGEubOvLr0se&#10;CRiabDG49ITlz7+yq9xyilwiowgADe0+DVfqL16f/tYorAIMwYPFbSfTb6K+yRnmQInBFCvelhgg&#10;Bddx4HJbwKqeKTLhnin2a4i+3cChirhgDAkn8Gtt9I0yKvvLbYhOnZ3LH/Sq4emhNyoT1dHMkt/i&#10;n4q1saJrL27AuNDADk5aqxQafKKzZoyVJmNdqXW57D2yGJyyRuA/ND02s3i4lwlipwzZJU8cePNb&#10;ToPQrJ3suojo3Htt8wT2pVvQyptBY+8sWmCV/IrW8E7To56zw5RLS6gKg/QR2ErbJkQ/iaFq9Nd1&#10;TWkCkvG4qYBgeGyIrdNB9NWfaVhaEiDMkAg9j80y3oNl7Zd+luB32geDiK0y0uSUVSOf/XwhJnFt&#10;WyJd/VXvJI6op/0xV09xHR83ACGAkFDXTdX6Vp0QK1pyZIJKgkrHLVr9v03TI9whOhQSkLgE8c9q&#10;zS0MoyOhj8hHJDo1nXeqLq1RVNzaydQI3QZg0vp/SslvdYFACvdTNbpZ9M0qIqKsF+pyvUxq2sem&#10;24Kk7WfsnAE9z5qf0bl2DLXKCqKOcro1W/hlQFyAFU8+G+DV56fp77ai8pLkkwAOB3itz1XpChTG&#10;xt5YmcDHFS0lr2rK7FG8Nu29228kDzTYaRpozT1+6LpWNaDQXLrrcAVNhBG4wQD481t51gF3pllI&#10;APIkiqO1qd6sdszkGBBkZgUJtb02lcOSRuWDwy9v611sUljRwcqeSTtG3r6mF3EXdpn/ALZzIofu&#10;BLSDoCDMk4mtTsaoM15bm0MIBV/uHxJrZtBb97fbVAIYHdW7FlczDmw7Crvm3bvb7e8MDERjq706&#10;uucraQcid7divgiva1AHAFyGL9QfAmKoFuXxcLMAp3DgzS5TcGw4wU4p2bt6d7AuM2zbK7RmINXO&#10;1mDoWKkgRBMxWjaC6CxuEB0ZzEZwO58VtOnv3HIcXXJmeR0xjNbdPktGPPh5HX0odWQ9WwHdt8ea&#10;0f6jNq3ptSOjaFIUNjK+K2jVetWwrIqsCsK7r5rn/wBX6q3d011jlCJIkADZzR5JRiN0eOW+Nn5N&#10;/wDU7et/zVzqtQG3Ary27Ir4vVFUHdEBukg4E19cf9QerV719GtbYvEq7Z3oxmvktRCCD0ZEdiRW&#10;THK06+Th+X//AErJwT962wbawgDFGur0g71bgbThgajbMe6BbA3AQedtES5i2LqwRkGJBqMwRsEz&#10;WywdQR5zOfFHsoQ/UFXfC5obXMKinuWY0UXLd/UEbphQJGKEMxdXpNwIu4NtieAKWKEubZQGYJIP&#10;FECFmZwJ6pKtzHE1Oy4e4WQssgqxiJj80SdAuNiYAgQCD4IEGfmltTbKFiElO8Gn3ZHEGy4APSxz&#10;FVjmfcwP9IrRF2YssKKpmtl0AG3+vb4rqH0jrEbV2UaySSCu48KB8VytvcLA9wOK3H6Y9S9u4TEP&#10;IktWbV498QdPPb2ffH8Nvas8W7m7DLsbA219YfTvqaBEvP1OOBulWk844r4C+l/qsLZti2xQxtIj&#10;JByZrsnof1ultUIvbbRlQJgQMQa5MdO4u6Z3MM1JJWuEfaa/UVuwHH2ratkTESzeBWv6n64e0lsB&#10;2foLFWg7uwEV87az65wiK+GWRPUgUfP+lc59U/iLdvXyH1LlCp2xCjFaYN/9ojPDHBr8+WfRv1D9&#10;eFbN17t1Q5QAqGIXJ+PFcX9Y+thet7muBgylVWf09q9xXFNd9ZtchSWBAbZIxDeJ5rnnqn1S10dR&#10;9xETAMiuhj08ZRXNHOnqZQb98G9/Uv1Zc9q6o1AY3TAuERMYrg3qOqt3HcC8W2z0sIkfmj6z1q7f&#10;toTc3BQfJiqLUSzkgqwwYGCRTumxag51Jv8AhGw+lOqBJG0ESJ5ma3TRX30wYC0u8Eklu61pfpWt&#10;S1tY3z7TLG7bMEVaX9Sty6qtqCFkbmn9sTmtePGqQzDmqJLV6o6my8EKVJLEjkePgVzT1GxDINgU&#10;TPR2FbZd1O+f1EKq08xuB4BrVNZqGlzhVmMftmmyRkySuSZS2mZWvgsCPA5NGt3mtgBiTvXKikS1&#10;tGKpdJKmZjk1JCttrsks0Ulobz8lhaulNj+5K53A8ieKWuMQSXubME9jM/FDuXiIIImO9LgLFwk7&#10;i2c1VFqVdsI7g2190dQE7v8AEtVrssq0kENjOD4FMNdgEmDgAAHMUo10Lv2qJxEgmKtIkqZm8TIu&#10;94jbHc1i6t63bkgkc1O5vcDp6t2YoKvcKxu4ndHeasU0gbXGAlSGUZMjisnqPnHbxRE1HuXJYdLL&#10;GK9uCdQTK8KBzUspR/QC9eUhpnsM0qHU7twMRE06wLi77i9HMDsaQus2044qpMKgDXFOOFoDlN0A&#10;d6ISI7c1i0xZhAEAyfxQBWXWhRVa3uTBaYHeukekaRfdIL4Jlt2YFaP6XpzskAht0LP+1dL9H0xc&#10;2g3JIyIgAc1ys8rZ2vHQW5NI3LR2YBBAicbB/hq00N0vJCKUt9UkwQT/AK1X3rbWrToqDcDz5ii2&#10;+qJKoy/b/hPcxWeMOUd3NKos2ey11HbddyIYlOWB+PAoKXVNy6dwZi3RI6jHeaoD6i2n2m3cgk9M&#10;dUg8ilh6yo2gJtTdnfgq3xFez8Y4qB4XyuTdNGwLrnti+rN2kbuSaQ0zhrZEiC2AP9ppHVeoW53b&#10;ZGOR/cmmvTneF3eCwAjAHA+KZ5HOoY+H2K8PgeTPyi5uNe9h0DhkEQrCRjwab9ll4dkNsiQq7W2n&#10;yaRVSt3eSUUwRshtvyfE08iom8tuDSQzOS8+PgGvE6iVvs+hYlXqqJ6zUh/cZXuboMlVmPzVb/LI&#10;NxVCHaCW+Pmjs7bjsMCN21ciDgGoG5bG9tpJgSWPNYmJyO2zN7S21sskEqeW4yKu/R9MlwygZzhB&#10;7mM8/wBarLGmY3Nqk9B3MynMdq6ZoNHpzZU2XJ6hG3uF7waRlntRSdc0bD6P6azPc/mLQZQDv29L&#10;KYkbYrGs0Nm1sZ7pAcspYKVKT9ok1tHpOmFo3L9tWZcFdsSB/i/M1WesCLBNxjlgZKQpY1iUvyDl&#10;P8Xwcl1dvY90I/UQVUMIjaeSK13UWm91eCqjbOAFJ+DW6eoW0a8xCMsExLhWjx3EmtI1YJuAnd/h&#10;zDMJ5JNdDDLcKwQ2iVlbtoMriMQdhBmO8VDU3kse2tu4AIOfE15tSLNq7GCp6W27jPk1puv11t1u&#10;FHNyCDnH9q0KFnQWpUIhdZ6kysVbVB1Iy8zB8EVQXvWQrM+WKjaG7AVVsShECWG7IzAPilrSu9wI&#10;BCHmnwxI42o18t13Q9e9RZQBtlGbnwapjqhdN0lQJBCluAfIqwPpGrITcjqyN2BIJqm9T0N+zG+3&#10;g8bc7TT4QXpGOetc1/dYhqbq3NoUs5YwJwK7l/Df6TuX2U3AOhSV+fiuL+j6dX12x3V2AEL8ivrj&#10;+H+oFwe0oKs4lMZ3ePxXV0OGM58+jjapOSXPdn1L/Db6NsadJaztwNpt9X95r6E9N/hx/PKt25DK&#10;WkSQJjmY4rkv8NdaLiWA5DlHmEOSW7Z4Ffb/AKDa0tr0zTxeFsTjiFAzFer/AKaKjGjjwyuEox28&#10;VaZ87fUP8JrFu1c9q0jXXDCX4Wa/Mb+Of8N//TdRdu27fQO4HTuPj4r9m/q313TpavSDM5WOSeAP&#10;k18e/wAWtHa9V9M1lrUWkyrm0w4UKJj8k1ztf4v/AGnNLlDMuSdpxmfkNY0L22CkYByfmt5+nill&#10;rJKlpnExMnzUL/pa277/AH7t89XcVZaT09FdPeUgBS0McKD3rzcMsU2mzsxwSnDDko7J6N66yFJ2&#10;wpIBBkAcZrsnpX17es6f2tSdoAHtXPPmTnFfLWk9Xxsw0Qoa3VyPUAHeBDwcqTxxx2NdLDq9tbZE&#10;zYZOd3S9HXfX/rHTC/qbth1FoCWeNxDdlHIM184fUms1fqGpYKSQyErB43ea28n+ZW3+qwVFkiAC&#10;wP8Aqav/AE76MOo3g6cJtXM4ZA3iuX5XyGVwaHaDTyeVJyuJwxPR3RoQyzGJ8GMx8UrdsnTHeQCV&#10;xvOZrtPrP0cdOFjSldiAMd0iuOer2/5VtQlxdwXhpkVwtNneSVM72owQhjtcDy+vlNMd7e4vBUcm&#10;at/SfW0W7auM7kKkHcM1w656k4uHaTCmMnmrn0v117dtdnmX3Zr0+FuKSfR5fNnuXXB+i/0F9Qod&#10;A5Fy2LrLDT+62P2iK3HVag6yOkgIoKkCK+F/oX62uWdQii2rozbZGSDX3R9GtZTSoTdYq0HImJ7G&#10;utp5wl+K7QrDnt7WaX9Qej+/pbpslrbSQAVxuPMivh766+mr+n1hDLC7iGX81+jH1V6hpms3k2kB&#10;jyONy45818z/AF96Bpr+j1A2MV+5M7zNI12mdKcXyHOFU0uD4wT0X3GhVKrMGul/SX06LMs6kZGw&#10;mOo+KgvozJfMqH4BAJ5roXoHpiuwDA7QwxzJrnxTsRlgpqlaOm+j6Vbly0tsDaoAWMGe8eRXTl+l&#10;PVr9m7dXSk+3gv8AuANUP0F6cmr1tu7ce9AaNsAAxX159P6SDce4FLQQ0jsPNdnTO0lEuWV4ZNR9&#10;nwf9SfTPqVm2huWmuZPyZrjXqIvL7jFXLDcTiMeK/V3WejaC4Dba0pAbDBZIkcCuC/Wf8FbeuaUt&#10;BJJZXVo4+Kz6/Dm5mlaoXi1DUvST7Pjr0K7Zt+yzoJgFlMwpPc11BNdctOto3ETcV3EN0s3Y0H1z&#10;6Gu+jMC4KnaSoCzI7E+YrRG1H8tayWI5MnP5ivOwlNZLaaPSRUZ4E/TXDPp/0r6i02nCZUi2u18w&#10;sR2NbNofrBL1pVt9anoW2XBE+T8V8dt9eBPath4QgrwIBHDbcRWPTPq+xvCrqLnugnewO0f0AivZ&#10;6LUqMYqjzGoUNjTa/k/S36c9XXWaYqxUMndMBvP4pr1O/pnD/qsyqAdn2z+a+Hvp3+J1u0yj+auP&#10;bUjfaTsv5EV9A6f+JS6pEXpAKSq7eo+K6a1EHwkIwXF3aaCeu+on34QyxE44gcf0818e/XNnZcaV&#10;hnli0R1fFfQnrnqF3VLJQDaje5BEieAa4H9Zo2o024htwKgAZxXK1TviujVKU5Rlf+EfOvrguCz9&#10;rDcSQw5B8Gua+zeN+FJ6s5ruPqPpSKbu125HImAf96q7f0wLl3eqhy32Qf8AIiuRlYGTdF9IufoH&#10;RX1Kl3uGBwK+lvT9WdNpU2G1NxgTndgHkr5rnf0p6EyEDJuKJW38+K7j6L9AvrBblGPuFT8j8Fa6&#10;Hj24RtsQ8m2qT/yam+stu18oEkEwGGF/9zWg+tXrftMBcCKsyRkzX3Z6H/AK1q7Fi9duHkzbC/d+&#10;RiPzQ/Vv+mXQIrMNQ8nKkR0z85NBmzvL1jkXi1P5JV2fmld0jE2ntqpVvumcE1uX0/6NaS4jXQG6&#10;gpBzJ5iu+fUv8D9X6et27Zc3VRSYkbyfMDmuJMz6LU2AwYFSrMWHDj4rg67PkhLalR39Njw5Ivcr&#10;9UfTn0Lbs6PTPfa6dslmgQZPxW5aj1fehX202Z3yZMc1wr0X6lvoqrtKNkgwCWU5q61f1Vp9OEuK&#10;oLTlhByfjwK9H4jU/wCzG+xGr0j5cYPavZ0LX+o6HLC+oJH2CSR33CuX+pNpk3C05ZVfpJEBpyM9&#10;xWseofWiXH6GXcZA8geax6H6ut9T1FAFCxHGfJrp6j/c4Zx1CmpJl1Ya5buNbJ2MFOVIAYHIgtWq&#10;/U10Gwb5KDpEyDnbz+BWzXbWmfe0BpMlJg4/8vHxWm/Uj3Dyx/VWVC9o4BFcfUadV0dbS6h7P2cU&#10;9b1qwxZ91wpviOBXHfUNVsB23DkkgTXQfqNbhutLzu6QBgiub6/SlygNs9JgdhWHJ+NUzHlbnlm3&#10;zwG9I9Tc3kVWJHea7N6XrFsadTI3EHHNcy+nvQ3MxZMlvzXc/p36QuXdqlUkKMDBUk4mphyW5Nv3&#10;QiOOqlFcBbV+9bRUCbizCGGds9qqL9pAwT2rgCvJC5lq7J6X9CWLyXLOodrZSSrj7Sw5mte9Y/h5&#10;rNrta3RbIZnXvNP3v3Fm3ZNpOjX/AEzRWXvWJAA3ZmQFI+PNdj0Is2RfEN0cvH9JFc09O9P1GlcW&#10;tTZAAeHzH3cEk96329q/bT2zdS2ikAx275PearSZoSytP0aXDbB8dm2D1u1cZrG0bQMvEbYGGUdv&#10;wBSt7VWd1pnCnqUBe4jlj8muea71FLQLKTaKjpU/vnuRyBXONd9SXUvC0jiHXcWJ3Af15rsPMkvx&#10;oxZ5ZUuYtn0n6l6w36YjdaM7j3B8gdhWr6j1EBSSnuAL9q8EDIg1zPQfV9rYi3nYEEPuVicdhFWl&#10;71kOoKBVJJCs3OaVLLa6JDIpxSro176y1aG0VHU+GIQxAPIrgPqV+2uEbdEn8fGa6t9QsLlq01sf&#10;aMtxJ8GuOepWHYv0kSY85ri6hctjsmTdVGmam+29pMbjP4in9Ddh0ZQDXrnpha9tnE8Vd+n+j3A9&#10;vwPHNZ3NOlZHHotdDZd0cm4sKQTOCTW6fTfp7nUI20gSD8kngVL070kqjCQCJYBuK2b0LQm25G5W&#10;bbAiek0Mcluhs8MpUqO0XfVAEFsWyUwAwLSGUQcDmtN1GuuXUZwvumSjIzQwqOs1d82wbV4YEFlb&#10;CRzC1Qa7WlXMFEKkbj4xk11sOSMY8gTqPoV9dvWEVtxaREbsmud3vUPcuP1RJwRjFD9T+oN1wr7Z&#10;YhiQRxWn3dYr3J3ypbqnkUrLNNswRUrbs2VdZbhP1CWmCeQKrtXcLFsLE7VJqm962HbbMKanYvNc&#10;uIhTcSe/as7mkPWPdQrq3MuGXtnxNICxqSie3gMcCJmukenfSp1F6PcchjjGJqz1P09qtHZvM+nd&#10;SjSwCwY8ZrI86bqzX9njpnNF9KvzcIGG4PNFXQPbhY45gyDW2oi22AdAGmRzifFA1dqyVNwW/wBT&#10;ksMAUbgyUlGzVLiu24+2g3SD2MCkL93bC7cRhjVneRgbhEQT/X5NV1y7cO2SOMCO1L9lRlYqzr0E&#10;LsLdzSjjqJJ79uDTRMx4PHxFJgmRiRTYcFNkksAscx3qxsWTsmRuXnE4pO1yMZ8iryz+nti4IUEz&#10;5q5MuIRTctIfaCKG78yDT1hmUHa+WAHEQKDbWGViOhyDngGrHTIjbjBY7smeAPAq4xI3yQaAjqA5&#10;DQf6jkjxS9zUtuUj7GWCeDijaxIaFuqFJkRMgUg4W2GBAgNie9GXJgUUK0AGT/irKFTefIJb+1CE&#10;3GjdtJMlp89qLbtbQsfco5PGKFgIytgtZEgyhOKVUgAwIUkciasL5NwE22jZDE9vkUsWUliHhgDJ&#10;PeaCboPaIqEWSiRBOJ4ohbeCwxGQJyaBt3bn2gjwKmEFwOAYYZPzFJdBBdwZxyIMZExNFi2qHe5b&#10;cMECcilrK5DKDuTLHtRtPbYSYXq5g5AoWEmeuRuVimAMtzUt2mrAtKVY+5w3T8fmpe+f8KVQxM3t&#10;FCMFKydwBHknsKZuhX27gFKYBBMrHaq6xaZvbFwnkvubtTN63uUoBdLF9xbsfMV0Dw+48NrM8SFk&#10;zB4HyKAnRcJbB+1YHVBr2+0WuLdtumJEcgVGy6K7XAThhG/wO9QurNk0Vlbiq87jwZwMdzFAu2Lo&#10;Z22GATBXEDsaPo9VcJuHd1SGgjgUfV3ekn3FCkSxANOkuEDBKLNb2pdaXuQ64JIkmirceEB/Uhjj&#10;7ZBpu4qXdhYhhBJxmKTstyA8KGwCJpVj4yvoPc1IRrKkYB2kLzWNVfvb7wNs+QCeZxNCZEDq0he2&#10;TkR3ojqWuS2oDmYJ8g9qllqAVNKluTlX2yRu5mjenKbs77RECFMxAFK7IuCyQc5OZFWGhFyyWH7A&#10;cTkyfih3dEcOGbLpHCPaV+0xuHDHuIq6Hsr+q/WHIIwP7mKB6Z6bcvLm3gEAqeceK2O9ff2tlkhU&#10;LAhQkmVwWXxWfV6pQpDNHG1yitTR2pUhU2rJCknFNqNEgYb2Yx1NxtPIANBXbaN1oZ2IIAPZfGKQ&#10;u6nbs61PT9vMVy8e/LJcujbkcEuuSy140lvRAPdfDBgO4B7RWj6m7ZS5vuoyM/T448imb+rtvekX&#10;pYgiH4gfNUupvW/ZbbaJuEdXc/kV38f4xpI5WVpuw380lq2YG5GOdw5rFn1EsW2lVK2yBiTVQb5t&#10;xDbVCbTMHcT2NQfU3ELBbYjiIg/kRV3+jMots2ZdRZZLgYu7PALRAHxNLWmtB+jpUqQS2JjiCe9V&#10;SX4YCSrZEmYiM1izqGRbaC9BbIkdOKDcH9ppotLtnSFRcQOG2AC4F+3zigizbNsIGmDAaIOfNCt3&#10;T7oQXPuUyYwPxRmay9lG2Si4JB5P4ofu0E4c2Hu2CFdVVS7EbV4VY5r2ltC2WuC0zbRuE4E+IpC5&#10;qQbrhrqrBx3APiac95rCLcV97TI5NWslgtVbsY/lF6iLZ2XGBdVwUqnbSw20FiWc+RuXsJ81frrl&#10;JvbmJJKktzFSN/3CqASN0gzAg/6UTkZ5RKVQEtlF7OZXmaRvWtotMVKhgZk5ir/2LDG6yGFXI5Bk&#10;146LaLntqpxkEwCvfbNDZIJ/BrGnW2zj9IghssfH4qyRLdsOubmDDA9vEeaduaTakjlienmFHaaB&#10;e9NvFlcIBtXucipa+R6h+hVGG5rIGVzJyINWWkZ0CzbU7ZH4MUZbCsFG6ZWcCD8gmhJate5DDaPJ&#10;iTNC5KwJpoNZcm1L9IOJPPM81IO10spX2vJUyW+aOqk2hbYkqWgeJ7Vm4rbrk7S4E+Nw+KIpJti5&#10;XDIpDshMsvNetvlboc2w/SfAqL2sOfb25HQvBA8moCxa6NqMwPWsnCgczRRFZE6GNpyTeLFBlgOw&#10;4ECsWL11ratbtrukywbAJogR+hkYGDJuRmO0Cl1Co7KykkGTcXP+XFEKp2hxnJTcFVzKiY4/4pi/&#10;7hQgKlsZO/kMfMUN7TwwMNkDnbI+RxSiZCsQWyVMyJHnxQcmtKqH79wstsQC3YkYPmaCWtowBIUE&#10;xAAihG97gJQxtbaPJmh3bKWiN6GIhTyV+aJeiB/cue864AVvuK8CMURL2x7aBNxLTuXHHArL2nW2&#10;Pa61gdZEB2HIqXU4ukpEgfhfk0fACkRuJbQArtYbyxDfNKjUKDv2MGaAIEx/em9glEuNIb9ow2PM&#10;8A0uty3beFW4xJ5XOPFCV9wINJbYgTJ5bluO2KyNMxclN4xxHenbrDoAsMDEAAyST3NRtXrim8m/&#10;aCAOocNVWilKXwKOi2lt3XV43RtCyJ8U0tkk2+bgScTxP/FC97dbCqzTvCPtyFI7waYf3N10HPR0&#10;BTtLR5irsqcN1jWm1epS1aVwC10QAOUX4NWT3d6oLl21tKGOxEZM1SG9dCK6rtJBETxQvhhuAYbm&#10;xIqmMi6VDZuqGVrcoScSYMeaXIURu/T904kyKHcdnld2FP3RMfInipCwbUXGloz1thh8VTQDQzct&#10;Qiqt6Yku8TPzS+qQo7hJeRmDIEfIpk7LnusqLtmTJgKPGaCu52UG7stAQNmMrwPmqBkis1CMjKHv&#10;9MwCQGppbrWnWQdpBKo2ZNLXgxRRasyduXPieRR7TrdlhdF1Rl4O0j8VbkZ/s2+hy5piLQZmHW23&#10;BwpHaobnL3WELuWLe4bZimbepBe37l2DvACgQTNC1mkCuztcYc7YPOaXZo2UuBI30dHS6CYeVZ+0&#10;eBUtK3RcAM9Uk+O9DuXPbvFiTMRu5ye1etm7YMe6HUAsYxk8SPIqNFQb9jK3mdTdiCY5OQPNQKkh&#10;GclmG5jc444qdkSdMRdAdlJ6uDUtRp2Y27jBQGJAeQv96EdGP7FG3FZG0KYkIMk+BWbzh7m57ZZW&#10;WAIygGQM9gaIuk/Uk6cRt4EmR/iPmsWv03Fsszkr0krMjxRIIwgL+2GvAbox3J/pV3pENlrhfadu&#10;BBqr04WwlwC2jJIK9iPyac9i+ytfDpt7jb2HYUSYM0kky7s3EDNLggQQVEtB5FMN7TLbcJ0k9O7K&#10;lqptIXDMdkFsqAIVafZGW6NilhtMkYUL5pmNtmTIk0WKuQbqlpdSSSRIyORTGksI3tgORuk7uceB&#10;48Ui2ua6ii4qhUAgqNpPgis6S6j2wSqqA0KD4+TWqBmm16ZaG7pz0oJuG4BJ6o/PiorPRbvdwZaI&#10;2qDykeaCHshjhwwkK4PbmndFpSLMWhuJcApc+f24p1iINtpcFzpLV9WLvYK22UWh1Tu2/uJqeqgM&#10;qKq2mA2yzYZR3q50huaMM327k2TEHf2E1rnqdm0l37FdhIbadxXwxIwKw7lPKdLJGMYKhYC2iWod&#10;wXXbDDCyfFSvXhFtBm5uIg/Y0Yx4NTN62Ef3nulyABcC9Y+TQ7W+5cKC6JBxPUMd62owsCLNwEvf&#10;dnUQw8J8Cj2bCW77krJZQQFJOyKxpgl0XQBLTAEwuD/mTVktprSKGgMG2kDk7TMCiskIX6FSEtre&#10;06ICoaWLCRu7gGlybNv7puOVi2TxI7E1aCxbue81lXMkn2+PyTVRqEK27yhCpJVRndtn91XYx3wB&#10;XFwxp3EQzqcwYwBRUkvIZtoyUgAw2IA7AUO8NQqi9t3KGXYoPUCuDjuaVFw3L7FULLuwjcz80INm&#10;GFlLV8bZctIC8tGIPxRSiugA3QyiSex7R4oTAF8tvKSHA5k5/tRrbOQ2HlZdSuQT4IqBKhu3hhv3&#10;SAMkyCeQBQx71vTtutgBpcckgzzI/wBKkbwe3bRFNsFiSwMwfisspa1sW843NlhjPcR4qqG0LHU3&#10;GWxbPU9wAF56T4j/AHqW0XpQHqR2NxQNp2xgk8UXU6VduyHQzJEcfgURmDXyhYP0xPEqvmKppE2s&#10;RGotfqKl0qqxuZZYbh2nk1I7GdAd29rR3MemPER89qgu2brlNihgBjH/ALUvfJYw7GVmAOIH4qcF&#10;O0CfUudqXbaqz8EdRjzHmfNCfa1tzsLlds7cEjznipqvulhbFs4B/wAE/n/yrKLFm4ocbQpO059x&#10;u+aCSCxumRS21woPb2hT0+c8gnis6tjbL3Ei5EBvbwoFE9pSbDbBGNwQwCY+ayiiyzXEubWb9sdJ&#10;zETWeSHbrRDTrZXUJ1BlWTcPkv5pcqYumd1sNwTnHFNXbTKpJNtIY9I7GkrhDO0W2hjkTAUClWA1&#10;QS5tS5bsu+4vnbGAB3P/ABWbdrZd6ry9RIIMzkzihPqEvO5KDiMk4jtIoQuqxtqTle6zknIihbBU&#10;kOMFZ3KOAQTG47Z748/mh3yEuWyCrqQdylsbT/tQUvB7hdEBZ5Vt4nb8mhFtMdgIhcLtB6pGZY/6&#10;UDmNxyTIXE3XWAU7QQ0IcYxmq2zduX77pbUjLG55PiPk1O7dN0NCnemZGFie/mhFw4hoUZEjkE95&#10;+KjmNcaCqtm4Ci2ip3QxLdgPtNCPDsrfYYZScsCM5oSKQtpndcz1cSeKLvdLDqLIZWBb3G8d6CwE&#10;38E32k2oUjdwzZj4qGqvSha4wMvjt/YUI3XZQpaABIPbq7io2V3pdZrQgMIXtNLlJIJTbF71+0dg&#10;LscFc4gA0FHuh5GoXdIg9mnED8URwzrdPRG0kAH/AGqVpLnt2ihUPsJKkYKnG6PNJlNCkp2QtXNl&#10;wBrgQ56isjPYgUyNStth7aupUQxbIY+aAqRbU7PeZwMgY/8AalXuzZ6tPLmV2M3Uon7o7mgTI20O&#10;Xr1q2LY2FTkOwzu/BrF7Uhk3HcrW33AA8xxVXeS7sLq7IiSPuEmOOaj7wY24UlYhgc/0FVdBK2P6&#10;rVsWE2iHIBJXIB8RULup6x7QBQEExwZpJ7965cDe8lpmMkDMVD3LdtT1gxlhH3A0akiODGbGqZrQ&#10;ubQIMEAZjz/So6i7cZH77n278cEc/mgsxV1m/wC2GZpxuHGBFKQgFo4OcvkZo1JCJRkkHN2Mi+Si&#10;gQswZP8AxTKahyVVL2xiNiv+0x580m4NlxBUsVJLf/FGpXbpZ0Bt3BAjIgbvjxT4yiJbyotl1W32&#10;wHZwEYMwzMmZFL+9tcBxtOShGM9gRSCXka5aY3tjcQBGe9EbU3N5Vl3BP3Nz8RTE0PWSx4OzEoRt&#10;O0ho6Z21NyhX3DcAIER+PFIpfZrl1Wu+QQREEcCoMJ+ywvShUxwlRyHxQW0F26ZhJUTAOdqmpMTD&#10;MBv/AMPV9piZ/rS41Ny2gHKGQT48gVhi25GQnpG4niRVWRypMWs6lrau62wiFtzfJ/4oF2X2e0Bt&#10;dtzk9z8A0EuQL4LSkhgTmsDqVukgcweWBok0YXmLDSk3XMoPuPSDIzyW8U1ZZFuG2UIKsdqrkSfB&#10;qt0Totu7bt3AFbpOImrRHuQ0YtwQg21fDsfjlaVHrilQ7u0kxIb9seKFtKPm4dm/eZO4ipG6iWns&#10;kq0kAk1BnRbtu0tnaWzuHV8ZoZINOVohrLBuksL6uGYiB4jma13V6b9OICq2JBz01tF4hVEMsHHE&#10;EHwRWv3rVu4WdI2JP5YjxWPNaaOrpZuS7po1HVaQbAU+2cA8YrW7arjc4mTzW2apWCFx9rmNvgVr&#10;3sOLjdI2QRHg0WGXDPSYXwqXoA9tFWZPRgHzPesLbdN0ISvAPivJcCuN3WrcRiIorliLm1yM8E8f&#10;inD+RcdAcXCYjzFSsPO2AFiQSe4qNxNrgvkN+6vE21Yq6/cZqxbsk1ws5QAFAvIxFFJYNhzMCB4H&#10;mlLW25utMQMUVEEgbukYqmQLvG0lG6m5+azbuQ2GMxmgXEUv02+2ayVKPyRJEEZiKqg7GN9wpbVr&#10;ZBuZY/IrBdntIpO4hjAJiaGA3vMWc5ACH/2q0GmIX7BnLT/iqmXywNqxafrJhvHPPaK3H0D0g3bq&#10;e4FQIGDiIyOFrWLe8bW9oDgSvauqegaRgEuObin7i0CTPbNY9VOosLDe9Wbp9P8ApFtFI9xVN4h1&#10;mTLcER2rsno+nuMqqWZ3kbmj7SnKkVqPpVi2rWithxB3qQZhVwD+a6umluBLro4QuSwJODJAMV5n&#10;U5mpHa02OvXRV3NGUt3CyyzSIBliOP8A44rmH1L6N79ke7YCNG0D7dwAmu1a61ZTdtvXOsYLrGOD&#10;A7VoHqulW4Lv6BO23hjwGjvQ4M0rQ3OlNba7PkP6i9NW0GVEYZlZMkmtIZVR3Dr1s4bGCa+g/qv0&#10;kX02g7nU8xkhv+ea4jrbVzTsZQuVmRXrNHm3w75OBqMLxZKrhlPLEXLfY58RFQRj0AbT3H4ryWWu&#10;ATMfnKVBH9xNrYIMBtvIrXYBBz+pK7CuCoiCYoTQHt/pAF2yJxRblpEI3AGD01AkoQPbENNXZXKM&#10;NB3B1VMSBMxUt1s7Vz5HgkUM7yhICtwPxXlVnkHAiTHaoHFngrgIxdfIB81jewKK+IO4VguUK/pi&#10;P/KphihUkTuECrRGkTt3hbAae2MQasb2sRRaG6NzQenmqkgiCiiJiPFSfTAtIYxOCMZqP+Sk0Sa4&#10;yv1yRuMCgMCTySDz/Wi303jawAHETn81Ei2hYKIk9M9oqAtfsGilHkKTt5nuPFGRBAZpK578UAsd&#10;oJAzPep2+phMf81TsXwHcbyNyCBG1vxUrzMf2tt35ae1AbeGwIDEjPFRvBraFZOO3aol0WgJjJUb&#10;gpMmho5LAzknJPNeZhI/GQK9vbarsYORRDCLOu6BDZiTUVBxxMSxrKrJjFefbO1QIGJ8/NWiGCFA&#10;4xUnaTmCOc1iSzfZ/Wh7/IiroiZNYAJDTIE1MMAoPb5pcLgkGVrw24BU8VVEsNbuEMD4ExU5PVBA&#10;x3pYHa0VkCIbdmJqqJZ4D8xWG/dEx/rWC28gHzOKgJBOcURZLHntUV4YisBurgHMn8Vh7hkiOOIq&#10;yghPTntUV78Cs89h5mhT88dqiLs9GTmpEsOO3FQBEeCKy8EgzVkbJkCRuH5ivMpzI+R8V5VGe/iv&#10;MxXJmqKPXCxXHHBxWGUACKnEkwDBGawAOMH5PaoGeC1kqM5/BismMqDI45qJP7T5waohALCt2+Kw&#10;q+BWeZz3oh3IF6sRMeDV2VRhjydsA0MEQwIqQZW54iYqQdNsbBkVCNAiSGGOOK8ZaBt/tUi8kHbk&#10;VliZncJ+Ksoj0A8U5bvEFsAhlIINJQCHIOBFSyWDGcnJqmrKHoLL0jrxAOIr1r7lZmj/ADmlBdxt&#10;niYqSPFA4Oi/aOp+gXyl1SAHDL9ndWJiusemaZHRhvL7dxJ/2NcW9DDqEYKYVtxmul6TW3RYuG1K&#10;nEzyw5ryWtVZD6h4b8tNbOlfT+qsWNTpgLZVy2YyoXvX079Nxe0NmCsLIhTB3zzXxn6Xeu6i87lo&#10;xtVYywr6/wDo6yNJozbdwlzZaZCcjP4+OavTTttG2auLtezcNLqUF1hehHJ2M4BU7e8DzWxaDUqh&#10;Gy3CsNitEba5z65f9m8bl4BCw3sSwZWzxHYHtVn6NrtRfewntyimAEwVLeafKaFxx2dW9K0ytdQg&#10;vs6wA4zMdj8nxW6WRZOnYhf2rnAgd5Fc5W9eU9GbhfaS8yJ5WTV7oL4W9cJaHiYAkEcGDTYPgVJM&#10;6N6VbtsGe2AqMP3LLSO/9Zp4MgtXD7zkviHEbFIyR4EUt6SUgPhHIIcTDMp/0EU1fuKQhGd6liYk&#10;N4WtUHSMU1c2UXqWmu3rd0boLrOOSF/wmqFNWqXLiF5JRpBM7mGMVfepfzChNw3FetTxtitSs20d&#10;l9q7bkhtzNIAnyO4FKl2aoU0XOo9TW3a2iXuE71niG7H5oGo1DILpBgqIKW+z9yAOwpe6rM9220b&#10;GVQHAjdFbNYs27Ni5usKGkEhOSo52/PkVXLKdI1xb5e4CqqRcGFaT1cEniCR3pwqfbZUUHa0jbIg&#10;EQJHgUre0T2bwureYFiwtr2CNSlm60gK5BDtEiWM8580LaHRVo2TREJZVRdCMVE3ct/9E9q2rRae&#10;w1o7NQ6NtHXtnZ3MitS0Wy28Khm0WkRP9PyO9Xtl7zW96uVLlhtJ2qscD8GjhJGfMWa22W01naXN&#10;zcbZbtt/8hQE0BfT7yx3bWDouBj7ZohPsIIdmUpExyX5IAqza5cRQ9rZNyCxmf6UdJmZyaIaJ7ti&#10;CHZi6hkEdu81Z2tT7VoWxgFRck8TwaBqBa5gqCrSBKiKrVdbZICMQQDnLCOw+Kp8FJ7j1tg28rvb&#10;aVIAAEx5/FWL6p3lvdhMB3nmfumKpdTcg3SrwWMoRiARjFR0WvYurrYdg6sHnpAB6f71W8fVosLh&#10;XZYKXQWXgggmR2IPNHZRujZstvG9hgQP3Y80lubfbtKNzKjwRyO1W77bVpbVsMWKFhMFtwx/70aS&#10;FPhoT0rG4WRraA2xEcyOQY5prWX/AGraMqlYvKBIz+T8UjbS7qrhe2TvcBdx/apyK2W76TcS2Xfa&#10;5YqgUNu/rU22Sc1Fq2VFnULfm2ALchoUHEAxilSVuWQ1nDIRiIYgVHXWrWmvK4BVlbYGAwq8kxWb&#10;etLF2W2p90STwAOBJOIpT/kck3yuiV9lQtCQMhQxmD5/PijaQ3r95rYRTdwZB7RxPzQEVGS9sUlg&#10;cbT9u3kiiH1BdM/TdljAUwACGzWbUZ4YYuU5Ugo4pZHtirZcPYuW7rvcXahuCRgbB2z5qvuFFXCE&#10;wxuRcA3Sf8hUU9bN0ID+zdgmFJWkPcIG9ePdBJ4k880vDqoZYpxdop6ecHUuGN39S4LjcwngRndw&#10;Ing0i4KvtW4Zgi4SC26O09qGmrRxuW5sZbuFuGQ5PA+KNcvKx9lVIYAyw+cmI5prkHGNDWk1l021&#10;tWbu0MFWD+4rzJo9zUm5t3PtUSWC4/r81V3luB2P8uVCqAu0QJGZNYfWKzkOUZW+6e3yKHeT7dvo&#10;lq7oKu7N0KC2BgdgarxqkYrcIQrtwSJ6vindRqVcC0xOAQSANrD8VSLNpbcOSwIAAXcW24O4ilzm&#10;7NMMafYf3rltGLBWtkMrYO5miktPqLu0NaVYS2NoP247meSBSuoa612/v1A2GHRFMGF5MVEqmzTs&#10;bsseGA2gqfu3DxWaWRt9myGJJFidR77Ig6SJ5YOI/A7k8UGw4lHu2wGVd5G6c9unyaQtD2xeQ7tq&#10;4BYQSOwHx4qQvJaCqsKUIMhSQJHBPeqWSvZf2y1XXgTd3J7bYUsSIM5/rUf/AFRE2qG3neQQeI7M&#10;apl9TDqP1JLGWwD/AFEUNLoZjlSVOwBPk5THNEs5f9Obbavu5d2cIziQh4J8ikL163aZ40+6R3Mz&#10;iQD8SKQ12qa3t2oDtGSG6pA5H4qke7de/JfaGVTvAkq1SecrHpm3ybdpvqK6l2xgSybbscCtq03q&#10;tu89n3E24CbSZCt4/FcltaY2EuKL5CqxO3zOBjwa3j0S1dhLj9LSG9zy0RFFp5tyFarTwirN71lt&#10;bphv1LLZhMEHwTWutpQHKBNyriRJIXtnxWxWbdl0u5Vo68mD4OPFU2tvMl9BZ1CgypMLH29h+a6e&#10;SPRz8UndInYW2NsbZEsFOSNuCPzTWpLD2rhQhiJ2n5+PFUdlQxtkqqS0kcq0/Pc02rolskoQUWG9&#10;xo3ZjpqoyDlj5HXa70q53xNy4V6QG7LSD3bt0tsTeYI2dwBn+1V+tcFrm7UOVPSxX9094HgVNdat&#10;25b2XNi5Z5wShwJ8UMph48VcgRrvdKxd3W1wSR3iqe/r74Q+2zKGTI5B8gfDVa27iOrjaWG7YjkY&#10;Yd8+B5qI1lpnuKl20uI4wFXFB37Nsdqv8bNl9IOou23K3BZYKF89omltRrrwJDW3lUCbDA6p+4mm&#10;fTrYZUs2yqrEqZMAHsfkUnrLTPcLlTcuINpthgJpz/tRg43MFqdRdt2CTbYWwokd4Uc/ikLeoVpH&#10;uAkbephEADse4rYtEqXLtwuqnBYObm5pH7TQrmmOxiDG3jpgRc+OaF42+bDjlSdGpXw8XQuLjJC3&#10;G6oE0orQIbrBIIc4UlT4NbddtSpNq3tBiSqyIFUKBvd9pkADGUBIIMcyazzjTNWOe5FxoL9y6wDK&#10;n34MSQB2NHdGu2rgCS7ZIJ42nJqu091CEuBypBO+DEKx7fPirW36npsfridoCHsVY8nwabGq7E5Y&#10;ST/GLA6r0q1df29mwMm8QMDdyRWnaz6XtMboKW1V2Dm8zHgdj5mtr9S9cTdBulTIRgMwR2xwKpdR&#10;61poLn2+q4VwsHd5jINJzQxsdp45l3dCFv0spdtBdLacmZacKy8yBV/pfTtHatsjOA6ljukRHjPP&#10;PFVB1Pt7yBd2skOwx1VB9ZNm7scsp2jABynJHcUmDhC+DU1NtfkWjW7dsG37CqACNrgZ3ZB3DzUS&#10;1v8AT2OwdRO1hgEHMjx4NasdUCzozyQn/aJhusTK+YpizeW2UQTAQbCDnqGSSf8AOg+/H4NH2X8m&#10;xkJ7hcIBcLAQMiO5/wCaPdcKmxoXcYJXq6hia1ax6had7ZS4Cqg7yOnYFEgwO9F/mSc+7d2ABWAW&#10;eO4qnniA8EjZrYS8XUhFSArE4iOSoo76b2LzgqEkh0nODgR+a161ryfbBUKu8P1944KxxTN29ZYX&#10;Bac3jvwvkN3E8EUSnEQ8cky+094KbpuG2LZ6ZWZWOaav3LDgDYEKjarbZHkGRWrWtaloEbMzACgx&#10;Hyaf0vqpFvSuzrtZrikDkMeBHdR5p0MyEywOzabOsvFk9zIBBYAwAOxNNeqerw1xbV4wLe2Dj5n8&#10;1oeq9QS9d1SC9lXBVhkKwEDAqouer37QZjvYr0Q3x3J7TVz12xUDDxu+Vm8az1b9F03F9wyQCJn5&#10;NUd7WzqLSrZBRrYUQZ/OPE1TJr7aSGRZb7Q3U5c+OwE0ZXazblLktcVQAokkkwayvUyl7N0dLHGq&#10;LFn9tFLtMgkT+cf8irn0wqbau91sCGXhQaprVu64Du29nge0fM5q2tXzvhUBzM/A5AH+lNxSdptm&#10;fOk1SNubaVbeZG2EHAbdgVU3EXelq2jHby5EcDg0B/UXYoS6Mh4YLwRwM0xaV7t25bu7QqmYPJx5&#10;Fb5TUqo5qxuF2Wuh9IfUKFNwkLA2FfNM6v6d1AXcGMTlvtjwVHFbR6NpTasNcI3QxhgdsqwqxbXW&#10;rg2Ox2GBDYHzE10MejjKFuRw8uumsr2vhHIhpPZvNvA3pnzPgzXSPpq7aZUBAjiZiapvX7di2C1r&#10;COQCBIJ2/PYGkvSda+mDkEOzggkjCz2FJwf7eRI1Z5PNiTrk2f6h0YFpWUI7nGO4PBPzWrLpWue3&#10;bJRljqP+EnGBW0WtJd1xZbTD2oWZ5JHFbRo/p+zYusLaKGMR8lsn+lbXgllnaXBzf6yOFKLfJo2l&#10;0Zt3LhPUwEOoEJniac0wt2LP6l4LJ2wR1A/FbBrrNu7uQI2AVcedveqO9ZQ22V7oRgMMw3CmLE4N&#10;oKM95qdxmu3G23YVpB6c44qp+orVm16fcZrYFrMkLhdwg1dajVBbqqF2xgwP96136jvqdDqEa+C1&#10;vKkjiexFZGdLBe6B+R3/AFGB7eqawuxQMmBIbccmvl1LZtsZIhuADOK+t/8AqLtg6su1wDcY2gEl&#10;yOfxFfJFsm0GAtITyATmg07/ABf8nmfL8avJYPpmF+TNY9x/bId425M4mfFSVWeGthNxw4bBFBuX&#10;LxaGKmQZDc48VqcTkLIkNKPcwCqSQSRmY7CobGglcHcC/lqgSAqs4X7dwzBU1K0bilApzG6lOISk&#10;Wd1t99z7X2iSBmPAmhWrN1FQyCvJnMT2oPuRuc/pgkTHBmpy264xULByCaCmN3IrdSjh2W2ZEznG&#10;TS95NgdWMjbIz5qwvgFbkdQgDGSGPg0hftFXcMrgbAu75+a043aRlydsrNSW3rkKJjcauPTX2w2J&#10;LGBOTSV0G4QSF2xBQ8yKEtxdzKUKndhaOcNxn6s6v6P6hfXYWeWZVC9WYFbzpPXHswzHcAY2vlon&#10;9tcK0nqZsxIAVRAJEtVsvrlwup3y+ApNJeJr0asWSG3t2dg1X1s5kBnZbRld3SGPYHzWo636rv3R&#10;dEFmZZZTzJrnuo9SvsGQPIgST2INBvam5tJk7hgj/FPih+1YTyr+S/u+saprqXVusN1vbB58RVfa&#10;e+7DmdpVgO1IoSXKnG1RIngHuBWLN0lDDmfHf4NPjFroQtl9FohYm0qsSGEcQZpey6oWYsZHeJOK&#10;AyEIhA6pkITmoLdUsVgoGiQRRqIcpFnp/UXmFwrHIp0eojfG0LJjPc/Nas7Iwg/H24E1B2vHaLjy&#10;YZhjNaYOjLNP0y7v3UG9zbIRuT5NUOq1JvfuIg5xzFLhw+TvgLIPzUHIum2Q7fbgEQZpt8CIxpmL&#10;ZLBiU7QCcCawitcxLKIPUeDSoZurnduG2DTNtiy5UjcQARyKENvoFbQ2raNtIbcRmoIssASWY894&#10;pp16wDODMk/5UEKWLEMevBUfHFRkF2RRuZ1G0GCDzU9zFWaVxKjNBu2mG5XBDEgbeeKy9ogK+Y/d&#10;HFLZLAjfsUljKkyR4rOotWsC0GYFeTzVjcO07hJPA3UutqVYhwIzFDYSQr7YKpKlSMBRWIO1FjcR&#10;IzjNNLdBRCAcnE8zQ0KWy8GMRnJmqbDSE3VktLlwfJ7E0nuYlmK/ANN38l91wk+Krj0k7VIJ4FRg&#10;owV6pEHH96lYt7tsALnk+KXKwVkGZ4q60dmZAIGN2RS5ukNjG2bd6dbUkXGE2wJAFdO9MsW1SGTo&#10;uZEnOPHitN9FsW0UbvBIYYheYNdC0qfpRcWQzQHH4nFcnLI9LocO1Wid4g27q+5ukLsHBiq+zeZI&#10;FolVRf3HAPirm1bNxrKOBIaFIyDAo3/p86c2lAgMNwjJJNFhTco8WHq8n4ybdcGpau9eQliSFcSA&#10;RiopcVlkrKJAgGNzeKb9Q07KVQoQrF1V2zikGd03W9igxE8k/ivWYYuMUePnKE32mMX7gdJYf+O1&#10;a2j061bL20YE3MggDcGEYrWPTrgUqF06OCeWO0f51uOn0wdbfuQi/cGVoMHjNczyWT0dbw+KO5tF&#10;gv6WxgsM21fER+6as7d61Zuj3T7twbuhhABcdoqvVwyuDdnapM7cQPNYe7cuB3mJhXbCzHJ+R4rz&#10;s3Z62DpEGQQuWuuzTLYwOAa8LgcCWUwrEMwnPEUl0lzuAUAEkZnHb4pX+cRrlnaqqyqMNwCeKzmT&#10;JLk2v0Mtqril7y21/c0T9vAiuw+nKzKj3ICwEUII3VyL0JmtqYbbDcOQdxPIFdS9OZLjG22j6kt4&#10;t7oBY5H4isGof5DE+OTpehsqlhbnShIJVFzMcVrHqV17z3SU61JIgCD4IFNHV+yNkbHKlTuaQXAm&#10;FA5ArUfUNWbzsb933QgUCGgMRwfxWeEbYWNJ2a56nadVJZOh2CEcKN2R81pfqwtAnDKQOsDA6Rx+&#10;a3HWat2trcVWtF16wBOV7rPFaV6o7D3hcDsAIZlMjdyD+a6mCDRNtGqeoaq2Lm5w9sFQWVsMZ4rm&#10;nqmu2MSFgDHSZFbn696mZMmLm3AJnnFcouOuovC2oyW7fFdPDj5To4fktRsT56Nw9A9JveosvtEB&#10;pEDkT819U/Rf8MdMi272osS7oYZlnPYY7Vpv8Nvpq57Vtntg9mK4z5r7w+hfo27qlsyOkhVUAcsO&#10;a6+i0v3VucaTPNz1O+3dqj5d1f01qtLH/wCDGChZjbIuVxz66+lZsjUpZCH7m6I57AV+3Wh/hvoL&#10;enW0+mtsxhpcz/ST3rhP8U/4aem+oWb6W9GgdQW4jI710Mvi5TpwilQOLXzx45xUE12j8PbGmXSa&#10;m6WYczDYb8Cu1/RPrJR1tWn2sTvS6Tif9qpv4tfRR9E190BTIeFnG2tB9M9Xu2zLT0jbtPJNcnTZ&#10;ZYZvcacUo6mKdUkfoZ9MfVTJdR5gWSBCfczHwB4r7X+mfrazqfTLVtdUl0HLZ4b58Gvxr9E+stQl&#10;hLguBQtySEO0rIrsX0p/Fu5oVRU1DBTnY4yfFes0vkYvbuo5mpxSjlxftdH6DetevJcusly4GYXB&#10;G0yGcVyP6s1b29JqZdRZ3FSsAhZEx5rgWr/jBc1N+3bN9LarDAhf75qs9f8ArO7qQIZgXBJE46uO&#10;O0VzfP8AnIwxuEHcmdzxPjfvZE58pM4/696Ja1Gt1dy03QJZSwjBrRvVNKbShI3NyrDIYd66brbh&#10;ay69Jd0gkyFO2tO11x0W4QPcT29tuMSWEn+gr57jzy3rm0e2z6XBCHCpmn6B/buo12Qv2oQILVeH&#10;1XYzysKR8AGMcCuf6/1REYq91oUEKD88CqzQeqszKGYGRyTXpNNjqpfJ5HUZoO17R9F/RS2vUNbZ&#10;BXcOJUhY/wDiq+wPQbGltW7Au2gqmdyNEgHzMkV8Mfw/9dSy9yPtwP8ACCJzFfVPpnrFzUoQDuPt&#10;jCQSQTGD2iujDSY8qbaVozaLVLHK5v8Ag2/6is+ma0XLM2xvU+3s5gd47V8OfxP0drQ37lq0n6bs&#10;NuJE8EV942vo7VNZ3tah2nZtEqAOSZ4r5c/jF9E63TAuJclQSFltpaa5GfQYoNTimuTr59cnB+z4&#10;d16Nbd0U85ihen6a89xVVdxJ/vWx6vSgMqMVLSdzRWy/T/p1sXbSqwzIJGSIrTve1I87kfdP+DfP&#10;on6M1GqFm5sZNpztEGTX2R9PO1nQraYwIlynUTPMRXGfp120/tdRQhRGfuQ8lq7D6L6npzbCgs9s&#10;T0gRtVeTXS8ficW5SlyFPE8eOCSttW2Q1+rvMDvc2pbFvKn+lcv+qNcltiUBG5MgMMAfnk+a2j6t&#10;1iW7rP77sLSjE+eK4J9Q67U6q46wgC9hwx43dXFdDyGaH20k+S8WZ/bcZR5vg1vVagvqiUna3JIi&#10;tq9J1JsSmwqxdSSeAO/FanpvTXsuha073Ax25nbHM1YqWVzdZjBElDgz2k15h6jng24tK5L8j6S/&#10;h56iEe4LnDKGPl4OPxNfYXo+r092xuBYlAk55H5r87/QfW7OiQujzcKjcHkK34PxXRLf8U76am2t&#10;zVKLUAIEJPA7Cuz4jInLdPg52sxSg30+T700ltLrvcVpCwU7ZPmq71OzZHt28bWctsiQW8zXzv8A&#10;Sn8U0vuUe6UW5kn5Xj8Ct71/1Yl62rLqB0Kd5mSsZBHxXpkscrSmjmafJukm1XNUyn+rWs3k1UWj&#10;cUkIGIBKAcxXxv8AxF9NTS6nUrplhQ3JM9s19R+ueoIFcXHuLuBuBFxuLeJ7187fWG67aO1tyi24&#10;VVEnB/d5muB5HSQW17fyR6COZ24p0qqj5e9Z1V1H6bgJ7itOT126hPEl5Md/g1vGv0TPeYpZKMwL&#10;wcCK0XU+ml3BH3M1c6WbbtpnNzYufyj2dL+lvXHubw9yJkBSIBPgV9J/TPqt1iu+4Nm3aG5II7Cv&#10;nj6N9ERVFy+jHaOkHua+jvS/Truj06WWsyZ3PEYHIPiK2+P1Dk5t+hOCOziuO0WnqF8ESGPBBGSx&#10;J7/JFaLrATvtpdaG6ofAIrZvVr120bcC5CxDBellPcHtWn+r6q4qlzCtOxty5l+I+K26rIqtGhNN&#10;opdXZsBmSYnbujEj81e/T3otu/ftvaBVhgD/ABT89q0dtXcblMDoXb+yeYB5rf8A0HVBEW2bu4Lt&#10;RYyRHO6uVmyxSNccDk1xbO5fTf03pLf8q6jaGYFtoDgscZr6h+i/TrOjte6Uy2Ed1+1mwIjsK+Zv&#10;pPVHThNxYFWJmQVeOJ8GvpH6e9ft71B1Q49xhEAFsyAea63j4qUImDXQ29r0fTPpl+3pbMNeLdIE&#10;kEgzycUh9T+o2faYJaH2dMA5PnHeudH61FpD7YlXaBtfLAeaxr/qPTam0ziQpk4aST3GK9Dg0sE0&#10;3VHI/qEuu0af65Z2I4Fsfq9Uk8gZNfJX8T/Q7Fy89+zZW2UAkfaGnIau8fVf1Kjnal9kZUZ/uHSV&#10;4WfFfO/1H6k2rRrV5lZkCsQ2dyjiD/XivNeb0sMs/wBr2j0vi9Zj+1L8OV8nCLvrQsXXc3N9yT/T&#10;4FaD6x9Vam6A1y6WKEhQe0Vf/Wuot6e5fVVVlJDbgIgDiK4r6xqV2FiQd2ds1xtPGWGLK1eeTSip&#10;uvaN3/8Akku3XWbwfwSftrdfSfqIliERojJ3Ga+YrevuhCkRB5+K6v8ARYm4oJcKYKg8H/2rbDWy&#10;i1ZydTFQa/Z9KaTXk2AMHY4OMc4j80v6pfVrjBhLDcOdyj/3Fa9Z1sAAmEFwkBvEd471h9Yj23gb&#10;fduA7mERGMR3NasmdSRtxpqjT9foLWpMlSpfMxEmqzT/AE0irZF60r3HZsGQPAOOKvtaQ+qcO7dM&#10;lUJjaPNbl9Pn+YNgMw6hlh/gFc7URSSZpwQT3V2x36Y+gioS86guSODtgDmur6L6aQKPZusIIB3r&#10;BI8mnfTNVpzpgg2AHcUXuIxmo2/V7Mh7t0IWXaQMgMmB+RXR0OmhsTly2YckHiTi5t88jj6C/ZC2&#10;yJDkxAgGKuDoLot9RgL8hlg/trNr1zQamx7bsQzbDb6u4444FAuPvuK0DfbLblyA8c/kV0fsJBQ1&#10;e6knYj6zoF1drY+mRXIKt1DbI4BFfPXqtzU6IoptQskTMcePiu1+o6jZZvNcA3NkMMspB4I71xf6&#10;91T3ERFCHG6eSY8fmuJqtOozclxZ0m/wjaObfVPresGxzd2mZABhPxWgH112FwQV8zmab9f1IuWt&#10;j2wHDYA7EVzTUatw2DmcxWZTklRkyQrI3udfB1D0/wBdvO+elQsGBn+lbrY9TNwRtdQomedprj/o&#10;rXG3MbjfbIC8mtz0upcrbBJUM3APajx5WwYYaTfyzb7+re6uwt0zxH3Ul6b9OHWXQETcrHC/aahY&#10;neu65tTwcxXU/Rb43FV2SFn4zwDVTjvdUNhj5tspND/Dz0/TKRdLC8MQOA1VT+ipZF3axJbAUqJF&#10;dTv3L3tG04ILGS5gsF/4rSdd7mxyrFlVsuB/cwfNFDQ41b5L1OTZC0raNZXRXbVt2Z1Uq0hjmR8V&#10;G0lu6SfdaQpJ7T84qwu62yLeFJKNwyiCDVFa1jhjJl1GMbQA3nzS8mNKXCFw1ScFb5L256ndS0LW&#10;2A0FVUSFHc581onqeuLsyxKkmRECrDU6t7ltmZlIRCoMyBB4xWjep6m49wOhw0QPAqpJ0L3X7KfW&#10;yNx7/HaqRNXtYSY3HJqWr1G4N1HBk/mk7KC4wAEwRPxSnIZF0Wa6osxIBBBzP7q6D9E+jt6hrrdp&#10;8bnWSRgT81p+g0DuzBbZMnvjp7mu/fwv0y2Lrm4vQYQzk8wKzZZ2qT9pElGe3cuKZ3j0i3ofSwqo&#10;6/pjZvUct8r3Bqt9Zv8A87bVdiHcCAWUCVHiOIovqV++iXIe2u0GREEnsQfNat/6m1s6ZbpDogl1&#10;ZZ3A9pHivQabx2GMY/7ab+WDm1knDapcHNfqz6fGkJUCUbgDnd+T2rkuvY2t6OmBkwZz2rrX1v8A&#10;UIu6dAbhuvkbZiBXELmre4tyVGT/AFWKy6nEozdcIThzSlF22xdnJTLfeIzikLyspABnHUe4o+sd&#10;5cW+ssBhuwpJwocncxgDnsa58o8mzG+BHUGFkT2FTa3xuyDkGvP+47THkUIMTVosfs5ZXwRMCrpQ&#10;ACTkkj7RxNVGkU7m2YxMtV4l4QeF248yfNTgKD7Rb2+lTtUQ2e0GKkzhEuuoHPIPJ7igo6NmQCQO&#10;lqNdMKTsB2g/j+tOSRGxO/dAlUHaZPcUq9x78ggQo5ozWbTAQH+5fzFAZCyXFZ9oL8rmhbL79gFs&#10;lwkqQjA7XPYii2x7Sja5gcgip29OxNwW2giI3GZHmKYa/wC2YL7gcN80BcICt1N69IZVduKq2jcB&#10;PBInkirByGUqWDRkCe1LOxZT0r/uQfFJyMJqhNk2yxcw0544olyGKEgkAcjtQ1Kk+2FnJwckn4op&#10;BwdhUEkHNLYR5iCF2vkTuBFQNtd6Q8lhuk4H4ryKyW7md0NBUngUZei5bHubwMGMzNWQggLkN7aS&#10;JlQaL7C+D/avMzHcNhBZsYo38tc/wmhbDN4TfGT05Y7u00N9ji2GuMDOI4/rQ1u75i6cjB/5pq2y&#10;qsqcgdU8TXSPDbHwCu3vaR913e5jJM/2ryPsUIEkMct3oLaWGYNAMh+mmtuSvulgRJCjAqw1Yxau&#10;q7PwpEKCM5p/UbriuPbjbk+T+ZqqsFNzKxjcM1a6dyFe4rFtqhSAJ/r81dg7RU2f+05ue1+eqsFU&#10;3uZEzg8TFeu6m37YYIZglGfu08VC+Ljtbg25MEx581d2B0jN9bUI4UAmIB/wt3oJtGQqMsjB8Gjk&#10;bmuB3G8iCy/uAoGneG2MsLvgAfdFJnwasc4tekMaJrQ3kqzFmAVV5JFbXobV+3BZVLwMbYmT5pbS&#10;+n3hc2C2IWD8gjsPJ81udmxA04ZQltjnd9uPn89q5uqz1SRv0+Hc274QzoNBccmAbYdSu4kxu/8A&#10;HyaLDKpttdKg/YJ2sY5mnWcorbrg/UACALDKP/A+a1zVOvtMUS5MlX39PSvcHk0jDgyZpJyfBM2T&#10;FjvaT9TvadVtpZuASRz5+a1jVuA7FnBJ6VI5/NFv6g3bh2MiC2omQJZW7fJFVV26bbGbU9U9UT+A&#10;a7GPTxxxSRlU93LE/UL3uAK+4uDtIPZah7au6H3VZVgMAYJA7VG8Gu3Pda3C+JzSze3uCqAZECfu&#10;EmnxpIxT7Cstlme8qorO+J7VG6JDvbt7tuS8ZB+KBvVTuAhlJy1MhmbpUm4DkkcCKt0UmSBZFvMr&#10;liqHDADPmkw3SgjcWjHMTTzbC7MWBQEAA4/M/FIzsRiqDcCeDH9ZoAnK6DkdIFwFc7VP4qHuJBQQ&#10;zMJwO1Yv/qDcUlLZA+c+fNLG8UtFdoYAnKZOfH4qtoM58DXtlFm2oONwAEgtxFN7gptmGTcYgd/i&#10;hIqFbagXAAB8R/71lbt0WrgNsrjDDnFXsAdHrztpywjKkYAwfzQTdVyyqWO9sqTECvBlNu8pbdgF&#10;m8/+9RZrbl9ybdsFfz5NU0VtQ9/M6goqqhm05/JB8Uxp9Szk22SbSgdTcyar9yRvZ0kLA7UBkVWW&#10;3uLCRIJAGaXQaRdpdulLpMyZG6cNHb8UpcubrYs+39qi5PNSYsyorEYP7cK+eBWNZo3tkwHXrCup&#10;MkMc4q1EPaEW63t2BcDMHLZnmP8AeouyHc7Wz1Dv3ih2mugqpuIEmQCZMdxFEVGkyrbBOR4pbiUZ&#10;0LJuDgloGJPSPyKsrWshn9p53IRnJE889qoWPuNbYCQDkg4PiRTmit9QWQZJbcTmPFMqgFIfW69m&#10;2zAk7kUFRTDeoWk3m2qgkgKOfzxVS7W7SbAXRnIgDuCaXt22tbrhOWYqABIY1YuWTjo3FDp7lkLZ&#10;kXCsFUMA+Q1Ki+LaoHt7UDBJPE/Mciq2zfKow6VYNG2ZG40bT6lGMM5yxVSmAD5ANChcZp1wM+8g&#10;3sS0TG5uT+BTf/qMm0koQgO2ByKhqLXUyCzM5MmMxgwKUtkrdUWygC2wG34Emo4j+ixF9BeHTaLN&#10;hU4I8E1AX7ptG0zIoSTjkzSaKpcliZJEsV6R+aldRnN62FNx53EnmBwKJRYqU0MafVDalq8xBVQV&#10;PAoybEV1iTduFpEkrAx+a15zdlIbiCfIB7VaWICoDcKzieNgonAzxyW2WhNq9aYNyP8AuCJJ8H4F&#10;VoVEsl7e1vbaCjNG75z2oer04HtEXACR/dR3pOGdQlwiefACiq2/sLfz0Fd0J3kIrAQ2TA8f1otv&#10;VPJQXDtJHSwkGPM9qXP3XkRAQWA2EZU9qmXSLQuTtVjhR9x8iKsuL57D27rSynqeSw2YFHtoruF2&#10;MrQWLTMnt+Jqs07LhUuly/BUdz+2nBY1C3NokbrcMOdsVTHwDscoWKgTnuSfmpG3cZAN4KEdIjvU&#10;EZLpZWcFImBktFA95SiuhjkBjnaKEJh/5jbagxtcwDE8dqJaRCCgZWF1A3TwjDk5oRsbS9lGLHaC&#10;ngA8xWbFsF3VCSgXIiIJ55piEvsaIt2t9tXQFsqTLAkd/wA1ES1pheLhMmQBP9vFL2W2AkXS0AEj&#10;v/704tkFWB3l5BgNzPcmo0RWyqtoUtILjk7kJQMsCCaYRrthj7lq06KP24PH3TU3Lkncm0ci4wk/&#10;mprcdC9xbqvIgkDDLxBFA0A7QrpdU11rrhrL4BVmywimtPcdXc7VdGaATwKwrgIm5JUYIH+HvxQJ&#10;EIgkIXMxwAOBVAc/IfVE31bcqPjqIMRHcVDTk3LtwALtYQAeWMYNM6hnCqtu2FOIB4moM4di166F&#10;ZCA2wYFUxsUDW07OloxJ7kSFI8nxRwI3/udQBIWV/IntQGJsfe29bnSNsgFT3/NZtsr7ZZjABADR&#10;x2M0KQzr2M/zbmyFNohzgDdAYUD3n3bbYI2wdv8AqJqN03DZLexcBcie+P8Aij6nQ3kCYAVxAZcT&#10;/TtTFRTbIe57jsEHTugK0dsz81Z27jXLSXlCgqxlIO0gdyKUUOL5CgLsUFScmTzgUa1fHuNvRi8e&#10;cbu2RVplJMuNOlwW5ts0uFG0rhe8/BozNuSFLId0u56lCntFTs6q+1u4chSQ5Y8yvE+BXrrob4Ly&#10;jMCzFTHAo4Csyj6Bt+l7RNlCyswndOaa0lhEQBwS1yWMZCRVbauKzae71qwJBAjvVvo9WxgKx3P9&#10;ysJBHg/NPujLHHb6DCELu1wLHCp33cTyJrY9JovbPutbLuUjJ6p5n8VX2tNZFhGspDk5WYiT4q2R&#10;GsuwPUDHJJaV5A8CsebPfCHPBtpjnqXqDRbX3owWYNyGOQZ81ra37b2ouMVV/wC5byY7UVL6vqVM&#10;kkIRLCYPmsWLfuRIQtMCMAt3NatPhUYoTkyK+yd+yty6lq0m8N9xaVClf/yaygD3FdhsdpXYvYd6&#10;UTUq6qACSJkd9lE0bC2jEvbAUdIA/aTBB+a00K3WOWbUhbjKBAKATERVoxYqqE22gCSDk94NI27Q&#10;SEa8rBW3KWxANN20a2WAVSswOIHmoacSpCyF3Yobcl2ICTjyBNVV+5ee6gDImT9owqjnNP3NR7n6&#10;Zc9DzvC4BHbH+tV+qEGyu1trKwE/dNSy5VQm91H/AEnuqEEuSwICx2NKhhcFq4LqXASQWZCdo7Zx&#10;irAFpVRctEvBng/kxS7G8Uu2nK+4twD9NoKqfI8VYppWuSYNyy9s4DIIYAGCG75p1UvIxW0PvcNA&#10;ExGP7Ghs++8WN43GcxBMAlanatXS909KuDuBJJGeBNQbCCbBraCygukkEyB2Hj80VbWoT3RbuNhA&#10;fn5FGV9Q73yVUIOFtDqasqjNctN7gUNIVTnju1UPUANtLYLxcIQpgjIEfcM0AKCRc3qN4IAnbMd6&#10;sP5e1PO4qCGH7d3warLyKSr7TvGCSMNPYDx81V2KnaFot27YfazzOW6QM8EikrxthiLrNtPWCFif&#10;gU4yhFARFKupBXvvqSoFQJti2AAXUgR5EH/M1YtiNm89x03lN6id4aJHieDU7d22sH2/PQMSPINQ&#10;um25VBqLdpclf8AHmpbt5te2FCoCnuJktQspBLFljbaLgzxv5CsabvWRbIPuMQuVIG4kjzVVp7hN&#10;kG5ZWVO3E9Q8tTiarfC29u9fuLYGOQKW4jItV2CdTCury1w8kTuHz80u6XSo2srqzE+DjkH5poFL&#10;TM9vUQrtvEqTnuVpTWWbRYuDc4UsU+eD8fNImqDfRXMbibk9wqAMhF3Gpvqb1wL+mzBsAkhSnipq&#10;qKHe05R/tuYgQaX1Ntrtq8bltWwuUMTt70mVC1ik0zNxlFsb2fomWWYC9571Eagm4hBRDu322OSc&#10;fuFL3tGpt7ns34USSzRjxVZdZ0Ic6RbhbazEiCD4FZvYcMewu7ju9t7m5SxeCE/2pO0jAFrlveuT&#10;xlaUF4hTNp0XeNoXDT4pa44QILgJIeRBImhbobuYa6A9lBEgNuQNAJBqNtS4uB7jFoJCtwPikr99&#10;VH6YBK9PiCTRtPfIGwgAzlpxNC8tIDt1Y9YRgFBDbdiiZ5P4okKCLi7wBAmcjyarLRvPeDsCyK21&#10;txjPgU+FKuuxgxHUUyVBHY0ieQdiijKIOpcMCZXEf3pJtTaRmFwOSJQlciD3prWXTcW5DqlxsKAI&#10;yaTYv7dlRcgEQ8eRSkwmlYMEWwVtkFTncMMSPNKl3W4AUBFxd2BJkeZ4qdlI/wC6oKM8gqf7Ail7&#10;N10ZS1veslSDPS3aaNIW7/7QN7DFWWCw3IQY/vNCuNeDnaNxMDztpwqmy8huM23EjIBqIcKG33G2&#10;AKCUXaT4Jq9rCi1wQ1P6bl0RQpA3A8k/NKqtza2UYHhqfbY4uiC/VyeIpM6REs/qOACs21HcTUUG&#10;HwBUFzcDFTtE+JoJvOLQO1ti9W853fFN3MkDALCfgR5pYWx7Rgu6zkzg0SiJnJALr77ZNxQIIYlT&#10;2PANHtMRcJJMZOSYE0ralFlHHU04GIHesKzNca6WkTgKIDUXIlpMbTVpABViHEZHAHigX7nthnEN&#10;1gQG5Pal1Zvb2oN7gzPifNFu2DbFpPaTaCGmc0Sk7AeNNBRqrtpmBU7yQSImBWX1DhdqXyQcADmK&#10;SYM15ZHWAYljJPxS8urIRb2giAQZPzFGsjJsaL5YZCHvL93BlSKx7yE2l3C50knt/eqy1cdb27YM&#10;zJIkAjivWrBvKD7qsSdxPERUWQP7bG0uXWcF0VVJkKhif79qGBCwjXBvJxOF+SagVJcyUZNu0QYI&#10;nxWUsBzZtwQ8FTHemKQqWMPYLlLSDkk45jzNOWLTFlJuMEBiQ0kgUraDtDNCjgso+2MZo9tUQ7Nj&#10;EYODMt4gU2LHYYKhxbyqPadWQkFifukUTa5QOhVN/IBiIpUKyl4VgxE7WHI8RRNQpYWotyMAqDV2&#10;aIx57A7rdrG5rS5mRuM0O5aB29a4UMGPGPNMplnBJKE8EcCl9RZth0BublYNgVly1Rqg5OUaNK1q&#10;/ejXG2KZBVZHP+lUerLY2uBtbcVHcGtp1aMTHtY+0juZ71r2o0cS27Pg4xQQas9HgfCoqVYMilXM&#10;BjK/bANSVLzkkoCv44HzRb+727p9jcA6mSYFQKZO58ssxMAU6zXQPn3DtAAMZMk15jd5JUmYMfdU&#10;7SIGBJP5J71nYEZnbMSQeZmpZVcdir9TABdrCQJFRBdczuVeCcEVNrrQqt9zVleZRcxBDHzRFJfs&#10;8qjaXJw8EVly3UGVVkjaw7moXncOBt3AEBIwMUTYgLbk3kcjwT3qIuhmzbl5KMSomBmDWw6S6F2u&#10;4AY485PBqmth9pKLELgH5qx09m6gJgAqAQCZkVTQyLosNAbjtctELLE7ljxXQPR1vC7aa4pKgQA3&#10;Yjk4rnOk9SuAuxOf3EwAR4rdtB6xZPtKyNsZCiqD909gRWHV436QUZLcrZ3n6f8AU7ux0W97ftkF&#10;dp3kBccV2PSa1L2l09y4Udwo23YMk94/4r5y9M1xshUEMzKSACNyiIgkV1r0X123c02lW4RNsFSX&#10;PUHbuFFeY1OFt3R3NPKrW67N5N9HV2cFQgBjd/SK1XW2mRiWtlCXw6ZIBGAR3+acXXpcdWuMDbCk&#10;sDgMxxigal2Fq/7bkXLqgy5mPMUnGqYx3ZzL6h0bXrQuqQgJO6BBJ8x2r50+pfSzbLlgJcz0/FfS&#10;31Pqrw2b9ocISR9oJHBjtXCvqh0vWbj+1dtl4E8iR3mu7oskk0czy0VV+0uDiexWJmCPIwJFYDlo&#10;jesDOae1dgi8FDwGB/oaqdxQBHSDxj/Wa78eUmcqM7SYa6Afs6Z80FCFVt6AgDAnivF/cAgSV5nv&#10;XlG8s5YY7A4FEFZBoRGCAFC05EGihQCyrB3CWPaKjcO64YcRgEjxWHXKSIzgjg1A0RuMGAIYMAQI&#10;+Ky6DaMn5b4rxDq6EgBeTFCe4kElWjiDVolGAwXAaVnIFFtBizAFcjHwKEqIGnccjgCpmN8rclTg&#10;z2qxVBIEPLyP3GKDaAlp+0DDVOyig9wSc55FDZdltgCNrGWjIqi0eQKCNxJFYDJMiQJMz5qQ3EgK&#10;0+Pihv7gG0sOYOPFSiq7Ce6SoQmWDSGqDpBIgtP3VgLLBv8AIYisbnIK/bIIqyUYct1AEQoqChR+&#10;JANGNmEgL2nBobNEbiIPbvI81VhACo3H5NSbnnvwampw8DA7eJqIQEnOIgfmrIRbOd0DmohRkdxR&#10;XVA6xx3HisMnUcfcKuyAgiCCVzNYZlJHM5zRQrvOAPz2qEqAf3VCweTkn4kV7kk1IARzjuPNeYyW&#10;qyUYcRme9D7HjJ4qREkeYrMycYAqIojswCPEYqAORUoE16R4qyBGHURtwT2qHUrZwawOQK8778mq&#10;IDRDOayskbceakrdxWDAOKIhLuuay2R+KwyGBBye1SK/apJqizDLO4nkRip3EI2gqJjPkzXmtwTG&#10;Qe/NRDAkQc+aqwyLI5A6azDjhawGEAd8ipbecEkCT+KhQIj/AOPUnU9uK8TBgceKlHTFXZDxQGI5&#10;4+KwRA4FRIBETUX6TE1AWYktFePAECKyogSCa8Ikfn+9WyjCgkCeB3rI3CIJyINZAgnPLVjDSDET&#10;NQhmTHBxWVEGvEmDJaeKzafI5IAqmWuzpHoC3DahFDxmCe3et3u37m9RBVgIA5mtI+nnzZG3AEmO&#10;8VvFlLboboLhy0AV5LWf+qz6Z4Zf/csKbNo+n7qWXXaCdqiW8TyK+sPoL1f+ZsmyjFWMvJXcIiMT&#10;4r4y0Lm0MMOpyCAcg+a639EfWF+1fRBd2hT7ceCTknzWbTy2z/k6zdpX0fWHqP0rqtQy3vbS5JUB&#10;nIMf0p/S+i2bIUsUVw4WMiVGe3LTVx9O+oK9jTh0UvExlelvnyRUNeQLrsoYCQU4ISOxNdV4Y9mN&#10;yaNr0QtXTp2hwymfbicL/rW16TTWjct3Ptg9LERtEyAw8VqOg11i17ohQ0qIQxB/3mtv0j+9dU+y&#10;LhUbUBG1vJEUyMbE5Jclho1Kve/S+9p3gifn8zFbQ9q5cRi0203yFOCAR2PcUBPTLbPZViEIU9JE&#10;TNXz2vat2mdgw2+2E7dXia1QwujJKas0T1a3vf8ATUFVALrPjua1y8WW9FxHAadvDGDntxW7PoHa&#10;FbpRCEBmartd6XbtNuANtSZB7lBSJ4mMhPmhXR+6fZEwS33CI2jJE+BW1oVm6XvKQ0KWiQg/1JNa&#10;RbCW70swZPcO0lSI7xVt71sG7d6JSSAxiJ7QKqMqGODYr6j6fe1Fu86rgNhpMiD3H+gqmtKWa5C7&#10;ryKQduMjyBW4LddiRbVVe6gOJKk+I7EVU6wI8fbOG2qCCrcGY5rPlhbsfiybeBe2p05YXGZ+nrnP&#10;WauU4tIyMQVyQZWO0zxS1u8bsxaZmJ7CAVXxTT2EZLQV2L7AG+R2P5ooJislMsf5jT2FJLbLewwR&#10;LAs3+xpvSa1CVtLb+DI6MiJNaxqdT1psdpEKJHTjx5NXOi1jBkWAoMJD5Dd5YCiU+RM8dI2NvTrg&#10;W7ZXcvRIDNuDd8HuaqNdo7ti6wvDp2ggJPSxEDcK3z0JrP8AKzcaW27lziQeRNUn1HaZ3RVfr2He&#10;3PPY1onjWxSsx48r3VRonvhbsm6rGJdX52/Pk1fWdCyhdttmJBbLcg8YNa5Y09r3Rd6d2U2nwhma&#10;2LSdVpWNtLeZC889zWeJrnwi2tTYRA4aBgkYJJ7eYFM2dLpm9xyWbr4OZnEVLTsWZFZ23cgFN5z2&#10;mrRgFVC9t2CzHCkCfuj4p+0yPIAXTWbYtuiFYG0IOc8H+lWWr1q27CC3bWDO5hnBzu/NV+oHV+jc&#10;fcCcuIx/iqh1DW7qqCv2kAFsFj5iqc9qdIZjxqbVij3XuLaNy5tG0oFI5bkTSew7LatvOYIGNo8f&#10;iaJZsMxszcYsC0zyR3ie9XWkVbloNsKBVkKckP2msrtnRbUEiuvXSV2rNs8k8T/8SKqNXZuXQzbY&#10;AWBDQc4GaubgvJdVja3hmMiJKr2qemQ4QRBMsYLAnsDWXU6SOojtmrReLO8b3RasQWylq0vWyncE&#10;JJLbtpkE17U21dkhZDnO99ikmrC6NvuEIE2ncSR3HZaptTq78YCKA8IxMjOcjirxaaGGCjCNJEeW&#10;WSTbdsLuQXXfdLbXVlIkFvihprSbdtW6SfvO3/jmg211Knc11NiAuAgiDH/0RSlp71krdb94VrTg&#10;9+DPyKOi0Wn84dt1xddhO4knG2k7rgIf0gEYlgO8nv8A1qubep1G0ynEjG/wR5qVnVe29oQJEM0n&#10;JilSZohGiwcWWMXEfB7ZmBzIodvDu9sEb0Ebcjd3GeCaKt61aVYtj9yFolm7k7hSroFKrslLqFht&#10;zBPx8eaBoKMuQZhDbfaGcswVwAOPBHNCZMllRgCBMd2/FFNy6FtlU7gDd1HHOOBSqstvcCxKG7ug&#10;mdvc0uSNEOTNnTo/vhg/uKCRngLS/wDLsbbPZuXGYADYB55pBtduW+EZv1gwRpLQPMDwOatk1t26&#10;tsW4FoBS7WstCjx2mlb4sdskin1thwxuLeBW4Dt6dsbcQfPzSer1FvT2wyXmQowDjkBo5/r3NbE1&#10;1ytq0XRLe8wm2Se8yaqdd6QmpZGcBWaSCO5H+1KlXodB9WV9u8C2nVo3KSN3IaTyfirjT2A7PLjL&#10;QFjMVUeze3XWvEltshk+3yV/FN6M3ENpyjDom1nAByQ1AnyhkkXTW7ibHnd1b2KjsMTWz6VLpuB0&#10;siA6EmZDYktngmqTTO7LcJGxmB/dMTgCO9XGkDOBs2ubW3CyQg710sMeU0YNT/azagWOLdrpuGTP&#10;YEfNa1qUVrye5b2ocgnO6O9bMvpha3ue6zGG2Fen+9VepKILZ3gn+5Wt0k0jlY5pMUcoWay6k7QC&#10;GUAQRnHgmq46q06OBt5DKG6sk/PjvVX6jqCtw2bYJQtIjIBX5rUdT6iPeZVm452nwc8Vjy6ja6Or&#10;h0zkrN8f1S65t22tDe1wsrqYKntFJ6y1eQhzdndcJZDnBwf6VUWGNzaLq7JuqG3GSCOQDWyan1Sy&#10;g3JaUQ2xgWyQDkVcW5K2ScNrW1FVbF9xdQkPsHUp6YUjtSa3r1hXJYE7oMgYI8fBFbf6Q+kv7xdC&#10;KzuxUv4/Na39TXdJ7LrZcoxA2+WFXLE1DduCxZLnt2E/TPXHQWyGRc7QiHcSwyAJ81aj1K7fJ2XR&#10;AUElcsZ5BiuV6X2rd64wcSrb2bMSvcH4rdvSxc0uke+CDthtvBhuaCGZsdm0sfUTbtBrnvXGuIie&#10;3tN04+z9pk1snt3Ltu1DF5EBhnaK1L0j1HSk22ue4A4/U2QVI+fiaP6x9S2dF7MahRbBMSeF810Y&#10;5IRhcpJHMlpsjlUcbLXX2DZtbnVtijaIO0w3Ix2Brmuq9SKe9MFEOHnLE+Kr/Uv4g3L+2DduLyRE&#10;e4OzfFast1rr3HgrbJBZoyAfIri67Xw3JY3Z3fH+OnCN5Im0XPWFdX3XAdzz0jJxwPmqtfU77m0r&#10;h1NpCXM4KgeO5qt1ty5bQXdoUswUlO7donjFVz3oawftbeWBPbtWKOpk+2bngXpFk/qZsW2S2+VW&#10;SSCd+7u1XSXyt2+zNhSvJIEf7x5rVmZfdlbrnegYk8Bl4mj29eba3iRu/S2SM4jJjlYqvv2U8Buu&#10;g1dtmUSSWuG4TO1Ybx/WpeoaiVa9bRrcMohCBknMgVzax64NPcVm287B+7du5BHatps6g6hLmy5B&#10;JxtMgj5HnzNNWqUlQl6Vxdlo10A7N5PtuV3Lie5+Y80I69XFyLZcoR0njPmktJp2S2lzpBYsEfcV&#10;2E9gPJoentalzsDCUB2liAy7vPmkuQ1RTLizduXGxZIt+FgbuwBraF025g9uV6ABubMxEitK06W7&#10;ZtqXk7NrDxPMRwfFWdu8TbCtflJA3DB8c0cMiFZcbov32m6zLaHvqnSCYk8GKWtoLwCRIXduP2x3&#10;3UD3U96SkFMLDklpqx07Fbi7WVAILKeM8inJozNMFqLV17Yf3iQwAZVQiI5igC8t57V4jAXcI6ce&#10;I8CrjV+qf95p3lSAcxukeK1e7btC70bFLJA9vsfA3UGVq+GFhVrlGyWb2/31uFTcVl3BF+6eN0Uh&#10;rXtqm5F/SY7rg4BC4FIW7j2jyBmGIGcn/elru207q7s5Rsg9SmftEGgnkTikOhjqVlxprm11JcbS&#10;NmVkhTxEVsL37VpbqgIgXaBiGG0/dWmadl2nrAcuR3gL4FMW/UNOEN25uJtghbeSWk8mqx5Yr2Xl&#10;wuVG0jVol4n2/bQPMk9RPY0yLwuBngtuKoYwFLfFUaaz3Xl0ZpAUnzOcfIq1N1kKje4UqQeN0jM1&#10;rx5N3swZcW18rkYN07oPX7ZODhgzcY4gVsPo9m414bQnIBY5gTAM1Qq291PtLcgmY4baJH5re/py&#10;x7umtMqswnAH2kTXS0kd00jleRnsxN0do9Ou21saVYj74zORWq/UekVL4vKzSZAKwMN5mrnQ6RNM&#10;G5CgckEwKrfXw/8AK3OGGznliPj8V6ecE8KR4XDaznPPVWuG3dS3dMjs8AGOQ3+1Vfpen927ZTHU&#10;xMBjxFY9Qupeu3nW3cbcVlT8eab9NurpmDD3GKkdUdmrg3+aPU7WsTrujsvp2n02m01vadqnheSY&#10;8mnNTrTbVPbO1iIJPMea1n071c9x9o2lCZz8GmNTqmlnUA42ie4Nelx54rGkjy09LKWS2Vmt1Dl9&#10;rCRMt5g8ite1epILIyLsOQCcE/n4p7XXWAcmSzH9vIitQ1TXW9pofJUYGRBmAK5uXM+WdfS4uVYh&#10;6leu2baKLoQhpZwN3SDMVz76p9XZbd8MWKshZARBx8jzW8au8txNptkdbRcH+daV6n6YosXncO8g&#10;ogIldsSZrzuvyZeNkj1vjIYrW9H5ffx51Y1V23cc3IZyVzAKqINfMYvORbYqJghQ3IIr6o/j1oLl&#10;py73LajcYRMt8lh2k18qB7mA9gkGNs4kiutoL+0r7Pnv1Eq1+cYtywSELGS24+ajdt22ADvjZKkD&#10;vWBtIQqxDMC3naB2pyBdVTcHU3IUzFa7OK4plYivPtBCwYEKWxA81J3MDp6ogN+O9ZvOBBDsCSVG&#10;JigpdVf0w0zgk5OORU7ImkN3LFwAbiCj9QHjzP5rOWIEgpnHJNCsuLahnuyJmP8AailYusCdoU7y&#10;O/8Aelhpk7qIyXHDqCwUASTQLibJYuxLYgHEU3Z3QjKgI+5cSQPx3oG93aCB+ofxVxnRUkipfQFL&#10;11TtuCAwjkVNUuP1FJBkCIkU/si6Y5DwxHLGvJbKuuAQAe9aI5LMrxdiK2idogEyVz2qTB2RBtUF&#10;cj5nzTAcWrqwPnPPxRE3tNs9JGSYx/Sm9ioxpkHb3T14GSNnnyahe3IrE3JDfFTVAD94ODx2qJCg&#10;Wgq7SAWY8zUoZzQI7W2ggMwA55rKNdtuuIESWGWxR7yiHkytwiPP5igrbuNbBZSwUkCcEDxRKqKa&#10;Ydb9tFLHKsu7IqF9HYZBZ4g7RMqaM1xbPtyJwBA7eak3WSy3XJjMEQIokUJL7qEIoLDuHz+IrxWH&#10;Xc2TMNxtPcRTKNJ+/wD7cEsKMW3AFdhTcSARzFXZVWV11P02XeABEbTz+aXudcPPYRH+lWdxxbW8&#10;myR2McUpetLDEjcwyFGC34q1IFxQnc07lnaCC52x5ivIikIyFoA2kTw1MB9gADsrgTB/0mokJuRQ&#10;SspIo0wGKuJLFoEE5maw2z3AWLFSIxzJrNlCGIKAlh1TgGmrbhnY7IO0AeJFXYMWLCyVcEGCuB3i&#10;mRYZ2RGXbZbsves236kdG3EgCODREDP7haUJkfgeTSpMPaKmyb1zaR0rwOZodu0Hd1MCCACeQafN&#10;pUFoFeoAHBiTSeqVA0xJYBYoGw1GhZXQA+VOT8mgXEZ7dqQJ4Jpz2nBIwgGIHg0mxUB7ZblcTQhw&#10;5K28rC2WI3S4E+YpC4QWYg8/5U/cDbVWQBJyvxVZcfvEirspxp9k7NtnuVsnpukP3Akkr0DnPitc&#10;0qhmzW3+lWRAJcjIg0rLKh2GNtHQ/TbB9tfcTczIBu5M/iui6TRA2gSAVU9LHggVqvothbSb9+5W&#10;iDERHA/rW2WbX61tHD2pwpnGck/iuQ7cmeq0icY8myejelm7+obO5ypZAq4Q+SP9DV3/AOkXti27&#10;aIArSTGGEdvBFbV9JaFblki4wLyHZmaJTiDHckyK27UaTT2VSd052ENDDzXf8ToZyUn+zheXzrev&#10;ZwDVaW1p0cuqhrkhEYSAV+P9TWs63QWkANsrviCRmCczNdo9b9Js3LX8wLh2bwyyNwM8gGuS+taV&#10;bN8IoEG4IWYJnvmu9qMWyFPs8tvhLLtSNbs6IXRb2OGZidwc/wCUVt2k0xm4i2QCFhMzkc81V6He&#10;Ev8AuKUFyFlIJ571f6W4v6xtWoYAqgbxGa8frs0nJxfo9x4jSwxwUl3LsO7i41u2FKn7ty9U/wBT&#10;VTqLbMwDrsWJ2bd2O1X1i0xFtReYKgUusArkTMiqfV6YW0uWyWIZwEbMg/6ie1c2TOxl6Nf1t+CL&#10;nukGCQTmAewqut3UTUoAm5QgIPY+Jqx1CZC72ubRtAIAgn/g1q7XTuIKsxRoJ4lu1VFJnMnJ2dI0&#10;vqIts4ZdyXjtDx4HNbd6R6kmpIARwxyrTLiOK4lb9T9oHLbznnIn4rY9D6oi2VdDt9th1loOaTkw&#10;2E9Qm436O2676gP8uuybZNsRIw0cQTmqz31ulrLWFW222FRoZWXsJrmln1p7oRGvb03GFGZ7itk0&#10;l8ezbCPa+0GRO4fNKhg2s04ssZvgvNXqrY3PF1yZEjsBiPma16/bt20uoWIeRGZ7SAf9zT66lLyX&#10;mLAw2RmN/mPNK6m1d2Ww6o8DhcbTztJPPitUFRpaOT+vmyrEpbJZiWz+41r/AKX6aA1u+1kPBBrZ&#10;fWysvd69rjbx5qp9G0ygKOGHUVExtHJro4HdKzzXkF+UnR9Zfw/9fQpY0/QgW4MRkpGCfxX6B/we&#10;1tu7bte/dVpYsIxNfkJ6H9U/+m3nZiR7n7l5FfbX8G/4p6cPct3NSS7Bii8ARya9d4+MdqV0jyuq&#10;hUYreuZdH6O+setJppVbhMgEgiuHfUPr73m933VJ9t/dDMMfAiqnV/WlvVLbi4WY7WmeG/4rmv1B&#10;9UWNPZu3fdV7bk70SJkmZ8kDvXpP9uEHckgcM1fV+mfM/wD1IemaZxaCiPc4MZgDEeSRXw22kNm+&#10;FW8d0bjHc19WfxT+o7nq+rQgt7cls/OJFfO+o0Cqt1fcBzIf8V8x8hnT1E6fF0eu8b4uX2rcavk1&#10;BL7JvUXjDGADiD8RWy6HVXgp33WLcjOK1vWMzMYeEcZgZH5oA1D7W9poOOcCB+aLDObqmZ82OMG+&#10;OjpNnVNbtBHthyTKMxyQc5ArqPoenu6tLYDMpYKSRwJzB/BrgHp7HeN2V3Kpg4B7gV9UfQoNrTbv&#10;bcPuadsHcDyaVqtJPK1RNHrnhydf3eiGq+m9TsbJhiCA3fzPzXI/qnTvY1V45RSWGwDiO9fWGs9Y&#10;N+2GQb7QCBFZYYMRnFcc+utILtu4Ws+3gshOSC3msf8AQzi7+Dp5/I74VxyfG3rUhQ+4g/dkQWE1&#10;rqeoG2Sdogtx5rdfqiyovX5mFhY8AVqGm9Me/dRTdXkTOIrrYWtqPOaqNTdm7eh+q30eZ3JhwoEQ&#10;fk197/wEv2tdaP8AMWwCqHYRmSGmTXyh9FfSIubmYgruEqeoNOBEV9pfw39EXQ2bDJdVFZDu7EgE&#10;jNb9G25wrpswfayf7eVxpLtM79rPXLSbgWFrdbWbZYlQP8OM1w/6v9W0fqSXhdmyiiXB/eVMCPIy&#10;BV563rG0tzaxHSNsiAp8j+lcc+qfXUs27z71MwojtFel1OkxvG7Rr/qoK2kvg+Rfrr0g6bX3jHQ9&#10;wkQIweKx9O6izY1AO1RsVVbtIOaL9Yeo/wAxcEEAbYXM9+9UOiRrLglk2rtJDCWPxXi8+SEJNIZi&#10;xSkfR3p9ywLCMLkksXknpj/jNb1oWUWbm225toCQFmSZ71wD0T1i9cG3chCkSx/Hiu1ej+tWbIsy&#10;7ndtVxu2AkcVr0eff6o0ZItNK/Rc6rT+6IgnpE+4sDq7T/zSt36N0jXmlRdlRBZAIPBxmPzV9ofW&#10;21V5LJVNzttCHghzx8/mu0+gaZLWltug9tdrI5USRtMTI5J8V0Ho/uRMbz41kUZKz549X/h+tuxC&#10;aW5p+kESpYuJyMEk1wj6i0FzRXDbNpiyvk8Ag5mv0L1tmw9tvccMtzoRlXa+4icn/evmH+J3oQCv&#10;dtztKoGOCCfH9K4ep8fPE7T4O1vcdt/2tKj5e1fq9yyPbGVGN09p4BpNfqq2bzql2P8AxPxVD6u3&#10;VdIUkqShAPYGtD1Nxt5O+ZkE+afhyyjFI5WolLdLp2d90f1ncFwXBdZbiLI212j6Z+trhtENdNz9&#10;Msu3pcE8ccCviz0a+eleo9XA7zX0R9GWb29XVCrvifmMCt2HVS5o5VShKrs+gm9R1N3ZcNwM0DDi&#10;WxzJrQ/WUHVbTeylQQEkbW8TW9W7yJp0LlkDAdgx2qIitE9a1Pt21Vb20TtYhpaCcLHxWvJukrbN&#10;i7RyT6i0XuXBvcAByFyQw8TFU/pvoguZvIQ7XCmBI3L/ALVtHq2ote4bQtiFbB3fMyfkVY+j7GRQ&#10;F5MST1Evgk1ynhjY+a3R57qja/pr6fu6dbIuIAXuRMSzTwRHau7fTfo6vtVo2kkv3ELwPzNaZ9PX&#10;7dtli4GuhDZXaJSBzE8Gvof6U0LoupQuqhQjuwHSSv8ArIrr6PDDa0ZJ4pbLUuSmP0UdTbcNKojp&#10;utglpB/0rN7+AL+qe2b1pZ3dBmSK779MelWruokqUS2CgSep25zPArqDH+XSwZV2ckk+D2rTk8as&#10;zSsQpzrjs/O71/8A6Y/VbbXL+m1ErGPJjxXGtZ6PrvS9T7V1V2wBvQdMjzX6lerXm962EvKrAbQ4&#10;zvE8/nmvnX+K3pOn1lq9ssoxRGYFRHSeD+TzXK1ngsmJblk3fpnS0GWa5nLiz5j9L+qHs3ru4AKw&#10;O8nuV+3HzVhq/wCI9pBKXNqqYHXO2efmuLeuE6e+7K/NzfBPIHmuaerevMovZh9/SBxFHoc/2kk5&#10;A6vO5xmvx55s+pbX8VNQhe3/AD7jfDG5viY+BM16x/EzV2b9pvdvFisNmP77TmvjWx9WvbuSrAMq&#10;wpGCD8Gr/wBK9Wa++4twMiYEmuhPyKkv7zh4NNtlbR9lan62fXWle4gg/o4AXH4+e5rTvUtTYS1c&#10;uC4RCRC981o/oGofUSzMwIjavIM8T8VtmvtJdUFR1MRugQBt7fihy5lJNJI6WO6bilycg+qbFwXD&#10;7kQ2Vj57fMVzL1HQs8TPyYyZrtnq+lu37rqJEKDbeOAORWr6b6aQ3HdZWHII5ya5OeSfHVEhCTRy&#10;zS+hi5eK7S3au4fR309cupKaNyUOT2GIrbPpX6NtveCsikFWEgc7DkzX1X9N/R1jT2FC3SDs9xSD&#10;GO8mlYNNPNKkumIy4HcZOd06q+jgnpX0kwU3C5KkrugfdHZd3c1ft9CC7at3HPt7iUEIVYDkYEgn&#10;5WvoDVeh2rl0qptI6BZYfYvwOOaT0fpmpsARbyLjHI3QV8V2P6SdpNIOLalTmfMOo/hTrHd204dw&#10;ScL1SewAM0t6Ujem3102q05ItMy7l7Mf2n8GvrEjUW0H6SqhKuzXDAjkLXOfrf0TS39K10r7bANc&#10;D6dZMngNXH8hpM0Od9r4O1o3CG3nmuzWtJr9NdB91rarEbjggNzt8/mtJ9Y9csW7dq1duglXbbiF&#10;In/I1pmt9Ru6YwrKXHBJ4HBxXMPXfXXuagb2LqGwJwI70/Qat+/SMmvgqnx2dQb6vNq+byBUJJXO&#10;CI8/mt10P1y13TJF8EbZCvJieQIr5FPrzlzvfcJLTHAPitq9K9SmDbuKOSYPbkxW56yvZycNxkfS&#10;t/6ktG2+12ZwoCoRld3bHcVyX1p7jm4oZhBI89K5mh6bWOqDrudSg4E5HJpPV6i2jkiyCMgAyMRS&#10;MuVTT5Og80/xb5OaetaW6HLEAFwWAQ9vOe9aiPSb1xhFt/AaK7Z6d6GmvuqN0B/3Mu4ACu7+nfQH&#10;pOgVB7EkAMWZoH4Arnyx5JtRhC2ypT3t7a/yfJuk+nNVYtrda2QttY8fd5rYLOmW3vcDDKqkHMGv&#10;pf1r6dtOm7el3faJMwSrz9uPiuOeo+gtZ1A9qNjZfzLdq1rRzxpblyy1JxpSdtmupv3G70ghcSO0&#10;VsHpeqs27YVLTHcYMzOO4Pg04vpSe0pYJLkbPgDzVg1kC2CW2yOgIQASD3qlGSdoY42NPrgdLt3K&#10;CVIPInPM961f1P12yEUKBuiMnEjgil/VjbS2xSGLHCr2Nc09XdjcI94kMAYNXHM3aYEk6Hdf60l6&#10;6feJLcFlbsKrj6y0sUcBYjJ3ERWn6jUgHYefIoQvPHU6zNJeRdkmm0qSN0Hq7lCJOeQO5/FV+pvG&#10;QRJMGPgGqfTm5G9YJLYXgkVv30r6Iuru3zeuC2ocFQ2ZI7VmyZWuuQZJpRZpy+jXbih2DAA/3nir&#10;r0z0ImS9ooeSAK7HqdHpmVzB3CAqRwKTuaK2lgMqEAkSWE1eTTZJRDwzd26NGs2gHdVt7wVEMK3r&#10;6f8AVjYgE9KRcgjuP2mtV1qfy911AJWQCVxLUsuvRA0E7QuwgdzyCTS3hXHHRolli4NS6s7qPqe1&#10;eu3n1Bb3XySOJ+R2+K1P1f6q0qKyW5LHInGwr2iuVXfV7jOHRlAYwVmRWv8AqWtukOwggNLSME12&#10;Ya6e1JpdHMyQU41Dg96jqtR71y4SGNzBI/afFULLuRt6bcTIrGo1O64dlwqhWWBE/wBqSd+zu5rn&#10;Z8zySuzXpsKxwpKhwwSrJiaQuOpXeCY3fb3ojq1vdG6AAB8/FQuXCwwQIrOaKpCgCkmGI+D4oqqC&#10;REHbzWNzPLcwIFGRSSGn8RRFJFloNIWCfbyWyYiKt3uBUKPEtkHyfiqq1+piQWtg8HkVb6GxcJtP&#10;I2tiCOBVMYkO2rT9LNH5ntWPUC6IgWUcvz+e1N3rbFFghrT5wIyvaqq4r7klkkiYEwI81asuSR7U&#10;3S5Fw3z7kRA7x4pDZbUlifuGVFNsWJtMRgAx2oGTcNvgRJngRUYFE7VkuA6sp2AA9ttTDjDBhuiF&#10;HxTti5bIcPkNaxJ5pG7uuW7YRVAAG48H+lVbDVKyvvWYkuRyMcbqDeFyJJ2giJ7iaY1aKFeELRS6&#10;sTtDWwQAOORS2CyKFdrMCQyxJ5JqbKXJFxiSACDMVhWt2SxEiTJnNSRybbzdwTIwOO9AEmvkxctq&#10;jZXKj8zNTINsrkQRj4qB+xAEksSd0ZMVJTc223IUEjv4FQNMILaOIcsPnjPig/8Ap9zx/wDV1AXL&#10;l2HYFgft4EUztu/4j/cVXK9oK0baHI3Yk5iRx+KOCrKm63mIOKrxbLsYkMAQJ7inDqXu3LOzduJz&#10;2EjkV0Nx43Z+2RHvC1YUhwuV4wY7zTVu2BcRTv2kbZnqY/ioNfALbWd0B27Qft+agt9iVKWmR1BD&#10;SdwqbiKBNEVw52s2IE8iPNWOlW4hXaZKrKieTSNhkm4Y6hAZIgmactXWINtk2b/tKZI+Z7CrsqS4&#10;ChmuG9a3ORtzMc8mKhsX2QWSGEKJ6SZGIp241sKiIRJIyTzt70fTad2km2OR+6rUhbx2hNH1C3AX&#10;sbAFEz4FbF/IWtiXPYAt/eZOWnsKZ9P01u77bbgWBMgifx/Sr4aSzu6LZAVCxV/zP9c9q5us1aXC&#10;NOl0r5s9aslbLJCtaZgYYywJyDjseKvH1NqYJlRcjY2TEc48GgXTiySBMYYCDPMTVVc9TS0ytyxt&#10;lJiQQfNZtDp1mnyuDTmy/aTSZcau67W7vuWn/SSDAWBJ5mtH9QD3GIZjyIBYnp+IwaP/ADfu8IQ3&#10;tkiMNuH+wpB9UxS2++SVaT2uTivQwwxxRpI5jl9yS5EnNqWbeSsk7e6x/wA0gjpZV0ZS/VMrkhT/&#10;AMVZXiS/SyB1WSNsbqRa9p12kfcIAUfuJoGzRIqUki4CxYKYAJws8zWdO9lQTBJXqWMmnXEA7I2t&#10;55x5Hik71oAQu3fkyPigaM0rshq2UKHXaxMPGTU3tm3uuOSJAZFOJLfAr1oo029gK8yDEnvRkcOb&#10;kjII27pIBNQCjCs4ZCHBIUEKVxS+63No7txLkFaBDF2T9/G4jEGh+5AuObRURG/jfFVZV0Wdu7Y2&#10;XEK53TLGJpbY4LdJgYVlz84qSm+zHdC9Axt6j5Io2mVxtFl2a1tkdiCatSRJXJI8BeKwZdj05PBI&#10;maxptSBbIFzcOIPYHBqRs2woPW0/cWP2x3rFhUV70IIbBzGRU3JIFRlYMadvcJQ7ghMGMNQLKgBl&#10;IO4tBk0QlvbVVZQC0grIwfIolxQt5LbWyyxLRS3IJR/R5FubUVrdokIYByxNFXSOG9yQSICg9PHN&#10;LPp7YXqW5Kt0hsGKfthRY3bVXrJLl+APiqsOMWydm6JgDf1Fi0FQIx005dvK4tievcNrg/5ECqvV&#10;WjdsIH3iQSs81C1qFQI0owONo7eKsHc7oa1rErbG6BLDojB+TWdKr2QBuK7gVOZ580u9/oBaywBX&#10;aqeWobJd9vcUKuV3HOOYkioX2xu1p13AAMSohipip2raM+yTAAG+lwFuXL6rtJxDTE+aidYt3qtA&#10;qzLkDgRVOQUcY5ZuNi5cHuEsdoEYjE0wx/VBa8bckAwKqbl4pn+WyqgHb3HOabuvYv8AuK5PKv8A&#10;IJHirWQTkg10jBum0GDW2LbugIcGTzVjZdggFw7zJiCGgsfFVl9XRRsuvsB6SIE07Z08OQqsSypB&#10;aOeWq4zAVp9GylbQtLuaZxh8RVdeIZS+1YwuwDjsP60qri50s5hRIUwCvmjbla+dik7QBgwRNM6G&#10;uVh724tZR1BGVCpkz81i17zqoZwrzG48/g+aEq+7bLRDWzlj+7Zxgean7qaoqxty2SO20xiKuzO4&#10;cv8A+CF26Fk8Wwo6vM+KKt5WTqkDnihab28WjbBUAjbMxmZqNi4QQu4sp3fIBPBPxRWqFRj+UuqL&#10;CxbBHR1IQRBU/wCVY1ml490hlwQo5UgZoJvLttWw24oSdwxJNOsqO2m3OsyMTkz4NLbHRgvgVaxv&#10;ILEQUgOp+0xifNBQ+1bW4twK07CfIGf86wdQr3AwcbFZl7iPzPigMbLqob7FcEzI3UDZoSj/ANoY&#10;q5bFuJ6WeJ20SzZCyFLsw79p+amVk+4ynY2do4leJqYu3BbYt9kQCMFRQtMW8kY+hlLQYF0VVZHK&#10;mcNBHFIW1YLZ/QKbpBkg7ieMVBLrXVcmX6uxj4mi2rkwUytoFt3+lVtZazJhb+oFkjYQ7R1kCGVq&#10;xeO9bpFxmjpA4yKnpLrG1JuKNxLsxiZPFMGyjBbd0rc37jvQ5AGSTTEAI6Vi9u2RbJeCDGKetXLq&#10;Bl9wIYjYIgE+JqsCq+CFWPt5naO8+amgWdwusVKwC/bzUbLTIMh53sQZJ8j8Cgi9sYC03KjawEsB&#10;PcdjTW6210AXDiIAwQO0RRLdvYblu28qdpJwBjzVWC0Ye0puq/vEhzuY8SR4+aml24kFGJJJeYjP&#10;EEVPazFiWBCPhgcUNHcEzu2mIAHcVQvaEW6oUkvseeknJ/r8CsMga1tHSeW/AGWrFm+GOo6ZBUQT&#10;2YdqDe1EJZDMF3feGXk1COkEa6wS37l2GUhU2eDR5HvoGYdSknMbI8+TWLpC3illYWN+OwHigswu&#10;OGIWNyiInc/M0SAtBPa3G2pfftUlzO2AfmjjVixadVDMCApB7UiHUqhQje7EGRAkeSOPAqJvuBbC&#10;WG3Kcyu6Iy2PirGOSGVmx7hktJBUDmiLcv71ZU2KCZ2DcWmgC/cc+4D1ZUrA6ooplLjKEIO0EhPt&#10;PePzQht0hpptadgFIIYMxBJLCeKs3vi6XgkbiCDcOMc0lpNW1rct2AWiMdua9dTYbOdzPuIx24g1&#10;FJoDgcRxNyFkk4HCgfjvTGn1LKzHe6gsGkf5CKq1A911O5WtlRnI2t3q16llbd2Xx0BcYq9zYe2K&#10;Vm2enaUuUe5ceUMtj7D/AKVsVzV3EsKl93FqCbcQervNazpFFq9HvYUDBM455q51N2021SjuC6s1&#10;u3n5Kmaywxynl+ULlPh8ixvpvuhkydpAURI/PYVWbrrhBcst1XgpYwAFX5qwZEa0zWy5V7hWFwwz&#10;IqucG024LccHCqRjeOTFduCo5s+TzFTda6brSnUGIzB/5pyzqrF5ralDbYAsRH3JHBoftuGuhQdz&#10;CQHM4IkYPmmPTXvC0iBUd/JG3Hx8RVyYpJ/I3bYam2m8b3yW/wDELxmh3TvRnCKgQhSp4Ejn80w1&#10;zRutxixjb9qjbhcyRSWsP/atG0WVVJC8hZ8nvigQ12vYiLqpbvElmTZuCAxJ7kVCzeXcJJOD9/4m&#10;fmKkyu9x0B6Ssq5jcsdgpoTqlw3lJcKCCCRBU8GKbRSskpT27RVXtgyC5EyDxmsJaFp9wIYmziRB&#10;JXg0RtmBtu7pJBGEjiDUGsOb9sNeS5womQPb5k1AqdktIhub7hVgxjYMFQf61ZDcfcZUdgXiAfFe&#10;0nUCTuKKzQnG4LwQT2pxrwW6Ge533IqjbIGO/k0DZtww4Ai24t3CAFPBKsIUVC7rgpabJ3KhAG04&#10;aO/waavM9kKVtJtXFxOMHMzS38w36rr+quAR36fFDY9pkmBdV6IYgKAuAGYcmaqxeaztJHubvuGS&#10;BGDto+pDu91XQoIjerT8gUrduI9ksi7QF/cZJjx4q0jNJiWqaGV9m4kN0g4CmhwUS4+4KWGw2wMk&#10;ePijXbaym/bBSVzBPfJFeW4bKhmEYGAO/iajF7mC1Ra1agIpBIaQPt+aA14AXPbQqZgFcKD/ALk1&#10;K84VEEqzXVwsEGR+Klb9wXJNlGgfu6YjjnBJoSt3I1cNyyGAuKt0hS7QDuJ+R2pc27MFrmxypLEq&#10;SIJ4AHise2qlGFki5EwMhmPY16xtBFz3QpAiIglj3qqLsnb1SJZ2BWNufv8A8HxFKht25XujawEM&#10;MFvFFvPqNsjYrb5bcMNPivA+5tsbAzYaWHbtnsPFBKFl7gbtlzauAbXBYN90nxUXAuvu/lypclQA&#10;IisOu8XV2HcRJziBkQaPeuo5QI2/dElZkMBIBPilPCNhmcSqkXFukqzMODujc3nbVTqHZlYsCCrr&#10;hWmSa2B/0TtMAkcTu+7PIqtuL7ftL7g3NyTkS3gClSxJBvMV+o0zgs25fcYYA/4oOotINgcEwJLV&#10;b7P1bxup1BQs93VvBGKidMqqs3GKzBBbgVllEcppo1zUpLEqgbj81C1Za81se2DbyMSSSPmtg/lv&#10;1SyldqmQbRyx/rUrulFoR7rp+jEL924mc0l4WBtd9CmnS2AmdsuX6f7Qa8FY2mCugZnnErK+KY1F&#10;gh3u3HIjZIXAAIpfU3iwuAfqCVCwNv4JqRwi5uSXCYHUO1m7bjcH8GCIPk0hdOwLzAfdumCZo122&#10;7vdNwe2ZwoyOPFI3LFxOCPaAjdw5Pk0TxRoThnNSdrgxtCXEDDam+TsMyOwqJuKtqBvaZLo4gYOI&#10;I5Fea273d6vAVZGYqVplKbGuQ0djyfnsKGONGve6onqbj3VBFkAMQT3gD8UC7Ym0cHaHwJ5jtRnc&#10;tZG1pbI+4ZoOruLbUoWcTywzTlEFxd2yLXd0EBi7GGUeBQrh2GQwVXaI+4RTXvhlVICwJlu9L3HQ&#10;sSqKIInwauv0W+uGCZbblrhUhhkZgMBQVsq91CLYMSSkwGmjrdQkgIAGAzx3wKVYdZueypbyWwB2&#10;ir2IzZJSMHTBvfyEYCCp4B8YoQiEIcEoQsIIk/ii7bkkMsENlvzRXe2yFAsID0nmD8Gq+0hX3H3Q&#10;veVbepulbc75kTH9a9cG+0vtquAdwyTjmDRrYa08+3zIVnM5/HaiuHlH9uWRTuCGJU0LxIkMsvZU&#10;/wAqZtqoBMmSeVis+wlwo6PJPT4AYVbbFRrhXa4EFcx8xShtbWZbi7Z61HJX5FLeJmmLsXswdqkh&#10;nnaT5B70W1aPuAKOJkjvHkU2tpNocsrsQQO0EcVlLE3F9xgocd+5FUsTDlnpCT27F4zILQCxA2zF&#10;TuJvuoLnQftmJMHimPZR4ItBSMgjBZVolzS7NjOoJGSpYhgO3GK0pIQ7dgLVm3naAGiYmV/Md6YS&#10;2oNswAVkh1IEfgUF0ZSNoXEZHOfxR2W2mwK20oQDAwNxqx0XKuiNwbrO9rpPMTyc+ewps6hHIUWi&#10;VKdRmJJ70C7YV0a2twEbsE55qJCLtlAUbB7mQMkVA1uAgdLAOVgyjUK8C9oDpLYAjmn7bLIIWQp+&#10;0c7fIFAvkrLEbmzLREDtNIy9M2Yk7RQa1/eJDbu26Y6orXNSV6OgqIye5ratVpgpc7dwZQcHBqj9&#10;RsJChyPKgH7RSMbVo7ekntdM1chHVlldnAk0vcO5sQNq7d0xIpy7pdrG3sLFVB5iaWdJKdIM44yP&#10;ia1HTBsQUvCQCSMHt+K8sbXHJ4FDS6AZcBlB85xXraBi+wkTnNWkCe3Kh3q0kCAsd/mvF9pMsc9x&#10;Utu2e+STHg0FlV12i0cUVIFOgodukbdwJrLEx0Ehz3jGKglsPDe7tJ/2ptWZXVWxGSYxUpBb/wBB&#10;rTgvbJlkYCVHY1sH8vuL+2hA5maorKXAwIYKimcYJmnU1E3MZAXzEA9qqiOR7U2BtukLuZRlQZCr&#10;XtBrDaKqWYjkChm4N1xtwO0DpAyarrl24UWF2zkQNpBqTQE+TqXofrYF2GB2hcHxW5WPqi6mnDe8&#10;yQTO0SB8T81wtNfcEKxMAAgkyYHar7QertaDnB3kEJ2/NcrNpk2bMOWcUkmfQ9r6id0sBwHtlFUe&#10;LY5n+lWx9aPtXveRmWBB5nOIjtXz+nrJtkncYjJBwWp+z9R3bQc275JYgmOF/BrItIm+h8c03K5O&#10;0dV9a1rX0De57m7pmIkDgVyD1i5fCXWKnbbJJ3UwnqtxWJNw3N2SPE/uJqo1/qltkRQhuqHkB+5N&#10;OhDa0kgs81NqVvhUaPq0A3MASTBg1X3NMp3FulYkEd/itjYBvc6ZYnA8KfFLX3ZRbKKr7JieYrqQ&#10;ydIyQx7rNfvWva2EdQAI/M+aXUECQoUk+Kutb+soG1FjBI5M1SMgWDvDENAWYmnxYmapkVIQMvKM&#10;fEGp7wLX2YmAYqPtdRltrEgQKs9PYLbv0yyJggUTosXtoVYBSGBH+tLHT3DAKQTxNbDpbNu4du3Z&#10;sAI80/q7Fm57IDQzGIOBNL3pMkW2jTbqNuCM4x/SKWkjecx8CIq99T0ltAgDMMxPNVV1gS4UwMT8&#10;0UZF0AAJdRuAAOO81Nt0GRHwKxtYRAG6YGKMbRYsu6GGSTRA2BZhuHTBArzXR0wn5rDEFC2GIPbB&#10;ioMZG4QPAqIFsy2+d7WwRNZJ3M8Ua3bdwVIHmailliGO3CzUB3i4WVkBscmvMF42ZnnzWQRKgMSC&#10;KGrOu89gYFSg9xm2SGODzUCygxHft2qUA5knbie9RJ5gSBEYjmrRaZ64E4DFmJr2yHIk1mQeKjtL&#10;EwZipyHwSClYYzjAr2zaN+TNCdiOOTmK9HPNSimehQR9xkSa9yeQKytonGZFWFrSB5buIEUMppFx&#10;i26K+C0cihhSY7Vsw0DlrkiIE+MVT3LIFs8GTgeKGGVPpjJYXHsQaDGeMGsEZIHfiamyYE0M4MzT&#10;hTCKwX58iolGzk+fzWN2cr+IryrgAnnvUIjHSzZ5qXdfFY5wK9I24qBIyJJkGvEmAGPfmohZ2yfx&#10;UjBYZAioQwDiJ44qdtC2Cw4NRXCkg5qKwQoJgeaogd7RH/BGRQWuHjH5o72ijRtIxkE8iodBzsKi&#10;qRGDHfPPissrCQDWX+4gLFCLlmNWSwoBAELE1gBSp2xjzzUZyK9tMOIqyrItPgAcVmOCKzPBIkTA&#10;jvUoHTgDqIxzUBMbdpO4AiYNR2yIU1lzmAMfNYByCCBmoQMuEHTP9aGkgqwjmsSxnya8oEHpqEOi&#10;/TBMu2CV710aEFlHY/qESoAk1y76dS0UYmeBIrqgc7lt2V3bYLd4ryfkl/us+lfTj/8AuS/2CVLm&#10;5WRSFIgGOSa6J9C+kb76h0mTKsSJJrVrWjd4beQFXvxNbx9IXkS+qusW0wSDieRH5Nc/G7krO0fZ&#10;H0bpb2mtWt9gvKndniK2P1phaa+LKsGdRxHA5JnmtL+nvqdUsu7X7jMSACgEScGAeaU9d+tdALR2&#10;sHdW9sTMPHcV3E0sffJjlCV2/k2v0nW2bkIzlWRgCA0zOQQGyK616FLQ5dQhbIYdcg/HM183eket&#10;BmtXWsMgjbnrOM8fFd/+l9ZZvXEupqAqFAF4nIxP580zStsRmjwdd09y26ckysnyZqvvhiSbi7WX&#10;gA9+01Z6YXFuBkDKrLtUmO1AOnYjdsHUNu1u0cRXVUW4nItKVlVoldVbcNjBt+zmQ3ZaU9X3AB1D&#10;MoEneRj4FbZo7Lkg7NvktyJqpvaCCypBZmJNy4MD/wB6DJje0dHKrOfOL/u4jqORvww7fg01orDl&#10;gXvMrK2QFBj+/MeavLugQKS9kQpIWCDM/uoa2yGV9vUViHQ8GubLHJPo3xyporvZNlgyXjJktBwx&#10;Xip2L/vIgQvtd4NxljJ8AQaPcsC2xIVlUDfIn+hI5ilIk2lRh1dUkFRnvH/FZZuSY2DVFpZTVqNp&#10;fcuI7A7ewq11SXbl22LSxvQMQ8Afg1GxZurtYXOtVncw6QAMlfFNrqxcSzwWAG2V4nx5rTjToyZZ&#10;3Lg1++jFlN+wdsw0H9w7irOxplSUS27CSxJECPnzWzaH0q8LirvXYCZZj93emNfo7dmFtnqZvvJJ&#10;ABo/sexbz80a/pdffsLdZbbY4UHdjz8Cs3dUbzhlnfIhOwUjmp3GRze2BnMCdxABIwRNWGg0Spet&#10;i233rDD7vyB4ikuM7qw3NbejXB6bcvqXWGBO2ADA/wDLyK2DSejMtuyF3hjzP7j4/FbKmmuWS0hy&#10;ACAwHemrKe04L3HdW4UHE1tx4OjJkzt2j1j01VVnGoIIEkxINJnTvZDsC0DISJme+ab9S9Ra3atX&#10;LY2cjExNaVf9XuX7oD3WZ42uq4n8fFFkjFcIXihORs3vQwuMUY4AZcnPO7wKrrol1VbiMocniAT2&#10;kcxVZpLhuKxUnZv3AjAB/Hijvqg1m4fbypBRvE4NZ5K0aoWmgFwbXYo53PkbWkwPuie1O6G6ruSb&#10;hPuLCqOQw7mtf1rSyKQpUEkbfuNA9M1N9LzB3UHiSZ/A/NZ1NJm2UG4M3LXvd9zT+0CTlZX480q6&#10;XHJlltsQDAxntmvJdeXQbQwTcJ5/MjvT1lSTFs71XrJ4I/Ap0WmZZWkVOu0gYD23DOEJlmMkfB8m&#10;tfuXAQ1xbptLADWmglG4BBra9RdQC6zIWW6dpVRwwrVtTbVTLR7m/kQSJ/3oZpDsVsVvKg9z9FnD&#10;gBt2CY7YwaTuXzACqIJkAT0KPM8mmLjlmtSrQAx6iIH5ivewdod7a5EyJIxxI+ays2xjRArdHtC4&#10;o2qhA7yTxxxS7i3dcJ0ksxzHECKJeLQG9sKJBaMQfFYsWzbBRbar3C8Ft2aBpB9FhoLrLsnaLZi3&#10;xwRT507kXBaPLQs9vyfFUdzZbGn9wkl2MKMxPmrF7ZG9WdTtUFA2AQfB+KpoB9kQQjbVayAOrw3i&#10;DVPqty22uuUAEruIO1mP+CrpdSDs90W9ttdynZLsBVPeS3v/AE3uJvuSQRIMjkDzSspp081ZUPCI&#10;pjYyid7jLT58A0ogFtbhKuAI2shI+ZAoiWgLyB7I3qCzjdufJ/dTSKTdhFwCRO+S3jniuVK7OonZ&#10;Ozf6rlw2izFIYkjPb+lOkL7W+zMIFWG+ea1trl1Ga5AAKlDv+3Pdv9qd0nqTJeRTdgbI+2VNSGVN&#10;0ySxNKxxbF4qQApHuBfd8fFSLvba65UJgzAl9gq5u6dcPzH2r8/Mc0tf0z3Ie0BdIt7SVB3bj+yP&#10;mtqxGT75KxMJtZem2JB+6W8/itl0tm7aO5yYWCSDtJnJwORVElhgVXYbcDbcgjgZitgVQ9tLqKTt&#10;ICljGB/pW7EuOjNnnuRt389bdBbS6WgAqeMHtPetc1d8XPdtq721AADbcjyP/j0hae6LxkICTKkN&#10;P9I/0pvYly2G/mLuDweD+R5p7m5IwxwqDs1P1Kxde2pLJ7iyQ8QZOI8Vz5rD/wA1eto5W0UDh8Sp&#10;4Mg9prp/qx/V06+2elSShywB7mqRPS71xxccHcQQA6grnstc7PjbkqR3NNl2wKC3qBaV5voSELMY&#10;IWQec8zVbrLlxiCXRhgS3Bb8096q5BctaZnwoUw21e9UNq0UAIPJldwwv9KBzaVGqEYvkYsep6zT&#10;Ow/mNwdyolZwRmKS1vqD3QC5ul7fAYduJHig3W3W2Y2iksF3T9vyJ7U6HupZRCZKYn92eT/Wgc5N&#10;VY1QiuaFNLrVW77W9Sz2yrMRifmPNW7myy27S31F1SAtty3QPHyDVM+pzdIG7cNqbQAC3+oFRbWX&#10;bVx2JbYQoyAVEeDzQRnQX27Kv6q92yA1u3vX75aQMcnpPH5rm+u+rdTqiu8Kdo25kf1kV0nX6h79&#10;jUfpe8rYZY3wD5GAtcy1foAs3Ef9gMxB7+PP9a4fkJ5VN1J7Wel8V9rbUqtDPpvqN0Mxe+QDkMhz&#10;itssesi9dS40qFEmJkjsPx5rn4svb1tv2kWGEpu/1nzW4XdO5S0gVTCgFiYIrDizNezp58EJLo6J&#10;e+oHW2gtW7ZRUDMzHhWrV7+pVndvdZEgsSBuiPFU+ksk3UDWwoUZUnpnvNWCf/AyApkNLQT9pHFa&#10;ZamTRyv6WMZcDukuubaBHZ1vDE8AimNdqQ4uIGIeF3ISQ0dxjtWrL6g72BbULDXNxWdn9fxVhZZm&#10;H/cWyZ2ypmQeDnvQR1N8IHJppKm0IXnZVdhdh2YDYCNsdiD/ALVuP0vqgsq9t0UiCeSJ71rlxW05&#10;Sbqf+Rccx2pb0y/bts4m6jyNoIzE8CtGHJyjJmxvazvGr9KtfyrLa1EpIJdcT4wa1JfaW5PuFWXI&#10;L4+MzmatNP6kt20yMHVZ2An8Une0l2NPK7lVe2WAro5mmk4nMxRcW1JmXYK1g7IgEhz3oulsam42&#10;xxbtI7TubOIkz4NJ6ZgN1sN3JJbJ/A8VY27tm7aVPfFxXImTEEVm5NDaRgXbuxxEslybZncCo7/8&#10;1ZW3e4CHjKZUmFx3U1WpZtwHVzKNEZCj5+aaOjupakW2vJuA2xHUfBPApsGxUto+6Bjatq3t9MYa&#10;SUFKXHVT0LwYCBuWjkinbyvbU7Sq7UGVYbi3+EmqvV6K6q24e2jtk5hkJ7tRyTBg0L3dQbY+0wwk&#10;rw4JxiKm03nIFi4rhRLk5akL+q2FnV2uDgzliR3AHamdMYVd10MGJIzgBvzSGzTtSGbOptuy3trW&#10;wXnq+wdpXvUH1ZDXVV+ppB2jd1djPzRCW220SHRFIljGTiY71Bbvtq7bkbG0soOAOMUtxImXSPdt&#10;uWZSWa0CeqCY5q8XVJzcENtAHNaxaZnVU3/pgBlxOe+O1bBY1shUtgtuGA/3QO4rZpnSMWpVtBrT&#10;e09sSpDTDT/et69J9fe1p1C3CVDcjEx/xWiXAxY9EEEgv/hjPbvWd6Fy09Dkbh9o+IHBJro4dRKD&#10;tM5ufTxyRpo7na+riLXWQVWBIYGPkilvWvqA30ZyyKAwAgzOOcVyr05ixBDG2ysU2kQ0Hwas/TG0&#10;du8u26Jk70Kx/wDQxrtR8lklFR4o4cvG4oNySLQ+67q73AGI4mAwHeKsUtW7dzruu0jIUwJ5qr1O&#10;sVlLKQpU4VuaUbVu4c7nI3qNrQVIPcUNxL2No37SahizQhieqDGD2mrq3bTcGFtgEImW3QtapoXZ&#10;3dCAe0g9qu11NpAXCnA2wPtEcTWvFJ0cfUY/zpArt1wXunUlgXgJjIpJFUOn6TkyTunBn8Ujq9Yr&#10;bW5z+0d6rdDq9K15LR1JkPO3hp8x4oZZVdGrHppbUzOt0qXEuvbhbdyQE4yK1fUuFt6hLZMqpJLO&#10;AGEcCt018Lbv7gCEliCf21zr1G+Rb3LFsOCcqCABkAjtXJ1jUZx/Z3fHxclZ+bf/AFEhbwe6pVsh&#10;Q0DAXByO1fHdm+VmBMSZJ/bX2R/1CfexuMqrBIVcFn/Ar43s3VACsTuXDGMV1dG/9o8B55P+uy2E&#10;DDZNuOAOabeyH2ziF5XzUF9qTuiFEAlcEGmAwBYEHpWBHeae2cxJFe+ncOJG3uIPjz+aQNsIlw2k&#10;yWkg8irW9YRV9sEwp85zWE04QHr588x4qLoFxQsdrC0NgkkSq/6miXFLOA1p8EbxwCKGm0s7q5Uj&#10;BjOBRN/uqwDDfHEwDUZSG7KXAWcBUVjCxhlAqNt2wYM+WztApO++8JmGUSG+BUrl5tluFD7hG5e3&#10;5oUgrCruZ7i7z5AUyIqVyyGKSxXaZKHApVlc3CVQqFEGYGPmiqzXCpJDxkHtjtToxFORE2mtujMJ&#10;U7jjtUbBIZZeZ6iewmjaO+9wXbs2zBjYwpkM15Zcxj7VECTTxSQoRaNx3DYXpJAgT8VH2bCOVkzt&#10;3bqYVHIB3dBIHGJ7VJyETq2OZg/NSwkv0I3NOF3A3iTO5TxFYNyWXeSpUjHIMVYG1bUSDAJjOZPg&#10;UE21S5JYBQMECRP/AJVW9F7H8CrPcYo27cRMA4qVyIuv+4xg8CKcLHbvIDOWIVjQ7tnaZ3CEPUpM&#10;xNEpi3AyuNzlhGJDCAZplo9u5sYsp6Y5gfFKm9aRVuLbLbnk96cF1Vvnbw2YIq9xaiI37hW2mwjx&#10;PYivMj3QS9rYoATevJqV9wWUe0u1Rg/mow28sGMQII7x5olIBxEmP6JuMpIBAJP3YozyjSW6TwW7&#10;T4o7adixWNylQZoDq4Ue43BgTmaNSFOJEITbOV3T3M7aAHVYBbdsJgx3o17T3CzMpllAEEYI8isE&#10;hy5gScnGKtspRD29OzurFyoALQCJNCUAMEW4oJE54B8UI7LsqFKtEAA4Jpi5cXoBSYgbjgk0ASXJ&#10;JnBdtzDc2fzFJ6tSqLOWjERK1PAjcu1pAUDJquuyBcxNwnDHvQJWE2BvrHuObkZyp4JPikdTaVlU&#10;vErnmm2Y7W3XBHJx4qq1Cq2Y3KRM9xRUDjFb6wCWMbjSWAfFGuGWxkeTx8UBZnInHIqMr2y49NtA&#10;GVIHEE1vnpenYLBUFtwIWJmtP9Msb9m5CewA810T6dsNutqFMcEtkAVz88uXydPR402mzpHpwW3b&#10;st7JXlSAZnzitj9FW22p6kDFTgAyRHkHzWvaTbDFQu1WXnkAcma3/wCm3slybpIRQSdq/dJxmscI&#10;uUkkd6eT7cb+Dsf0nomt2dUXRTDhdjCJJyDPwOad9a0CurOVKo6Zk53j/DT/AKdrtMlq2GQpsQ7m&#10;PBaMGlddd091fcURvEqCZKv5jtX0TxmDbCPB4zW503d8nPtUb1u42nclVBG22MERnArlXr2pN24T&#10;7iMV3EHiO0EV1L1+57LXkdtzm1Mtkkr4iuP6s2XDsV9uSwMCYnBmq8xJRijn6PTvLqo0ukQ0ip7I&#10;ZXKuRuYcgRgTPerXc+0I+1wqQ5mN24zQtNpmCvZssWU7VEkKN3kTT1sG6yqzFWClSrjDjvmOa8Bq&#10;5XM+h6WDjBIttMpcaY24b27W17MRK1W60sFYM8T1FyOT2CtVzpNWu4hbisdu0A5O3jiqX1DVWmth&#10;WuOYlGCrJQeJ4rBfJqlLjs1m5av3v0rgiWG0xWj+p3QCLaFz1AGMKCO9bnrm6kZWIRUw0knGOTWj&#10;epKbl7cLiwwMFfPimYzmZylV9zmQoKnzM+aMt9goUqxCzI4puz6ayI1y3tYsAHB/bQHswQdx6und&#10;WhSTMNFj6ffj234YE7ewDHFbzoWtuhPuMpGQVEhY7Vzi0GsuCbm4zO0jB7SK370+8mEkOyYCJx1d&#10;6XOPJs0f9zNwshXAuSxbqJnpMDMj8+aa1mmuXln3FJEXQVnasjg/iltJcuH2y90SRAESpA/PemG/&#10;WBSCoJki5IJjkigO8oKujQPV0chGBGdwKE7gSMzXP9Rbuae5c6WYsMQYGe9db1+mzcvm0zbDsRo2&#10;lhOZrRPUPTxJkGFYlYEQD2o4Tpo5er0ralwUA9VvIgRrKQq/cea3P0X1+7b7sIA+3BAPJnxWranQ&#10;N7zl12yogMIJpvS6V0uqSGUMQIORXTxa6SVWcGXiY5Grg0d70f1v6lctW7f88Q9sThzIQdmrLfVl&#10;+/ZcXbpIZwHYGCAa5PaCC6jFiDcuCAO4FXlpxtUJbLHdLQOaHUeWySjts7vj/CaeFP7fPsNrdY9x&#10;295yEL4Noho+IrTvVWRN5BZVJbYQJBA81bX7yl2ghWyDJgA9jiqH1IyrMGZivSSpMH5/NcjHcpWd&#10;zOowhUVRoPqd6FaXyWyZwa1K5qy15BnaBAq+9WBXGwNAJ+FrTbmbrKokkzIrtYFweC10n9xo3/0j&#10;V3Pt+wr9qzM/Jr6a+g/VLmqSzpE33PehSowJB5J8V8fel6K7ddBb3E7skefFfW/8ENMU9V01u84a&#10;09xQQfPBBrbjkcXLqXid1dcH6K/w7/hfauaS09+0paISTO4DBNNfV/8ACDSCzesog3Pw20HbNdd0&#10;mqt+nen2kRkVjajaMiPitD9e+o3IVVYvwJU5Fd/T+HhON12SGec4RW6mz8oP4wfw6uega68ET9J9&#10;xW5HJUwR+a4Z6JpFOpQFSxmZ8nxX6Nfx7fTep+l3Xun9ZAzmIxGM1+fxuKLwZFKDjjB/Nea1+l/p&#10;Zyg3Zpwbss5fne2R3X6Zazp7dtluFExO37mjsP8AeusaL6mGna2gDCWDYzI/+jAr5+9G9Xssllba&#10;QVECcLI5rdfQNVe1rIDaLC3KsFyfg/0p2k1MVGLUuUdPPLHscHDs6j6n9bvesPbIDIqgWQxhgR5P&#10;zXBfqX1u/rGdihS4OkKolYOScea6NrvTb4sIjr/3G7kQwPcR4qpT0Z/eCbN3vDuJaBgRHFbNZqs2&#10;SByMWCDkk0lA4Be9J1Fx7m5TzKnyDWFtlGUlIaQoPAkdzX1XY/h5ffSo9z0+7wUQ91nvArkn1V9G&#10;6jSWWHUWViXkcR2P5ryU5yU6Z6GGFJLa74NB0evu2nvP0c47Z7n8irRfXxcUAP043KMSfitE9avj&#10;TdKGNwAjtNak/qfUwJaABAJgE119C9qOZq58+z6U9F9Zu29Ql5nyTsxyEOOT3FfWn099VG/oLaCw&#10;LuxRCq4Chl/cQMzX5vaH6gY2F6WYqAsd4Pc12H6J+rtVpboIYDkKO34iurj11SXPHuznrEk90laf&#10;R9mX/VWYIt0MZcuSrE7Qex/PiuafWWlY6PUK10KuSCRJ+IHla3P0nUp/I2wwbfcyWPa4e8Vqn1Lq&#10;1KOpNx9hU7tv3Aefia1Zn92PXBteaU8dM+KvX9JsuXJssNqECMTXPT6eVQuQzk4A8TX099benC7b&#10;NxbA90tBMgqYGAsVyzTekoLqbwxuPgrxtrhzg4ya6Qme6W1X0jH0X9P2/d3XLB/woe0mvqL0rRaJ&#10;GHtBCpRl6VIIZfNcu+nfT7u1zbT7V3BRx85rqfoGmuoF2GSFBVeCWmcmtmiwxTlJ8i5Y5x3NosdZ&#10;pzasbWZnD5CqOGPnxXFfX9Rfi4SNoI+zmK+p9F9Ntq0Vbq7kMXZLZnwTVPr/AKP0moa8o9PtNcLF&#10;cSCPiF5mujKU3H8YGT7zadI+JtfrbgK9REzvk5mtt9EvfppugSm0DO3HefNfS2s/gCddbW6E9twJ&#10;ZHA6RXIPqD+G+v8ARrjgkMltiWTI/r8CuHlyzTqUWjXgk5W2rf6RtX0tqB17m23CuzJzHMCvpD0j&#10;1+zoirXrgUAhIJHSDkg18Y6P1q5p3u2YUPbH5Ge1WzfWhVFD3twRpg4JPkHvXX8fNR5cv8B5nUEj&#10;7/8AQ/4gWlJFt0OGy7dVde9I+r9PrU0qrdTqWWtETmMkmvyu0f13dNpZdVZiBvB6mFb/AOh/xC1O&#10;nvLce6xCrtXq6Sx4JIrvrW44xTS5OZlk07ifoPrr3sAllRkyE/2A+a+dfrb1q3c9+bhW6v6ZEeBP&#10;HxVLqfrS7q9PYZb3t3di9G6Vg87T5Ncx+ofWdTqjZZNiM+S7GGC98/NDrM+9Qo14ZzhD84+7R88/&#10;xCYm9f3lBw2B2jtXDPWLlzbuBGRKY8+a799RIt6442SMkRwGPaa5J6h6Zc3PMQWJ8kAV5jNBb2il&#10;D83L5OTezdBI7zmugfTfpWruFD0sCCSDwoqw0HpCs25TJ4ExkntFdN9B9Dd71uzatuXbapMRknIi&#10;sOVyHdx54Lj06/ct6O2h6FaGDAZ8HNPJqbmpEm4yTCwJyFM19Ufw2/ga/qWkW/r3EI4U2Ylo+T5r&#10;rms/hn6PobKT6egTJ2tG7cK6GmeTJFbYWBOcsaSUT89NYbts7sbbeQx+TGasvRPSRqradQCtf3Dy&#10;BGTX0j9R/Q30/qPcuabQ+0pgYJMSMkqfNc8f6dXRQirhJ2hkkha5vknmxP8ALHTfs63jYRlNbknx&#10;0bL9G+nWQCQ243QdpyCoXt/YTXStS16zYcJvaTvO4QAAf2/HxXHfSvWW0txiLi3ERwpVjAXdxA81&#10;veu+pLLoiShZZcrvnbReI18scnFrtmrXeOhJTkklQ2/1NZJJvklDfKY6SCoratL9RaO/p33sC9mO&#10;kPufeezGvnn1P1M3jF6/+uRjdBhRkbdsZNc9b1jV6BrrB7u3duIbhmPiK9dHUwuNnissNSp8Rs+l&#10;/UtYbd3Op9zpwDgKpz+FFUXqPrqWrGot7BMkgBsMEE1yq39Xi4SHaN20kATIHMzwTSfrHrZ9q21p&#10;iWG5QCu4lSe/wKXr8mKa/FHVwboxj7ZzT6x9YH8y4s21hbe7fzu3ST+OYriXqWsU2mZAFLEx8fFd&#10;F+pQzsUN4gkiQO/ma5vrNFvZgWGSQPmvPbYxi6LnKbyN/o1I33crnIwK6B9NuRaYwDJVRAmKo/Tf&#10;Q7z3kVV3bjiBJrv30t9E3tNaf3dPGwAwwnqGazqW6aiuWSCUm1xwUWns6grYuOhBUMhYcmOOmjK7&#10;hEmZVCX3cme39K6bds7VW5csBiRLENtO4+BVfd9N0l6yzIjKzISzbYJB8gVu/p5xT5DyKafFUMfT&#10;dy1KZG9oDAxIHOK6g/qabVuJplYMxkuDIjiuMaKy+mFu0hdTbaXYAbhW+6T6gsrab3XQs0sRMbge&#10;BNO0meGNNMVGM2+qLDVlbm2CF2zJUQQe7EeK0X1HWWrSLN4IVLEMmVbFF9W+qtOF06YZCGkdgvAU&#10;eZrkmt+oLrX+0CfjaK0ZdUpUvRcsc1UnFm8XNUNRbtm1KbTDY4nJA/NSa0UAt+2FVwArluI5/vXP&#10;rPryurOXBO4iOCT34qz/APX7aW9rdRgbdvAI8eRSHOPyFGTf/FkvXdWbX6m6MiIHbxXJfUvUmus7&#10;CcvjFb1rtYupDFoEnMYH4ArTbvp924ehBdBwe0fNc7JPlthyyOjVLzLLDtPfk1OzpnYWoXBkieK3&#10;Sx9IXAyE2lM5BnkGrO16G1r3bWw44ApKlfQSpo1vR+l3oJwWAxHY11P6T0osIVurBwrHuC1atYte&#10;yLkkmOTE/g1uPpWoLhmglSwHMCYq9rTTYU4pw/aNt1jPaAXfBJQhsZVcTVVaZV9p7mUd2RtxwRVd&#10;q/ULSOt1RKlYKnPGCPxWua/1m44YKwKFpCN4jmujjnaM2+vQL1r1gNdNuAnX0AZmOa1DV69g69QU&#10;hyT4iqz1DXP7i/8AkOOdv4pC+73AVIhTxSJSim6Gxktlbb/ZbNrGIlgpLGQBiPzSLEfqkiRzIMd6&#10;ArOW2yHIUDHipe4p2i2FyNpXgYrLNjIJV0DNkFkYXCZ/sazulnUiWHJIqe23tjC4lRNBDkgBek8m&#10;e9ANBXrpLFRACH8DNLEKxwMk96Pqrg/V3mZgg0AOykJjnmPNMRGwikq3aBAp+xaG0HqiYE4/pSKW&#10;oDAzsBmr/wBOsh1JCA981Gi4csNatI5LbAGMD81a219t2ZTIXgDmk10pGVb7eqPj5py1dJN1pV08&#10;xGfNDIPglqyqYFwhfAyA3JiqtbYBUi2QZIgzFO6q/NwKVliC5MdOaR3LcUtxtEg7sgUS6AlTYRGY&#10;BoBYplQKyOpZurBdt2MGoIz7bf6e8QVJ4z5NPWNtsTvLlF6B2UnuaskUrJXERnt3EXco4Jxzg0hq&#10;2XeesDaNuO9OX0LquM5jwfmqzVGSFOJHaqfBdK+ELvef7X7tABHYUC3bOwSCAwJxWGvu0IZJGaiE&#10;hTDfe3HM0lkZi1bUtG0qSJAiZAqaupwSMjmMis6b3m6EHVPBMUyxuL7ocE75BEZgcwaFsuKQAL7o&#10;g3NyE4K4iiEqqkMJ2ghZGCaCM2Yt2+jBImM0QG6qyOtTiDVMIiZZ4LDa0Y8YqH8pc/wj+9HvFDe3&#10;BI6YB8Cqv3b3+I0USG7Mt5GBBkq0D5FMgpvYs+yWkKMifmjIm453TwJER+aOUZkhUjc0cjnzWs8j&#10;boTfY4Ta53f23fFM2Vdw5UbmDcTHak/vD5C3B2jAI4inrOqUXGa6rLKZg81YtX8k7Gnu2wkKGk5Q&#10;9iRzFXNlB0sG6mnp/FUujtm1Di+smDJyav0cEbhEg7lVsA0EyWVVooGRChAgnyBmtg9ORrhvNuCq&#10;kAAjmO1BdN6BRaO51naP9qttJZAVE59wHHckVkzaqMVwx0MM5JU6Nn0xubUZbFtAolnOS9PXb7lV&#10;MnaqbVPclR47T5pEOVS3DqAqxA5b8UpqfXNN7N9UtEyAwQSDHesGLTzzS64+TX91QVN0zOr17C1b&#10;di2+BCxAbxFa9qrjvA3Aruja5kz4xgVH1HWHUPJuFdsRt+R47VShiFOxWYK5IU/uFd7Dg+1GkYMz&#10;3zvtDt17aMWVGACygiIPzUNQTEFJLIc/dSGkcKw2OREswiNxONueKJbvSrIbYFwMOTBp+5gJJdGd&#10;zbmCSphSfIqF5rbLhlBOAIxPmfNGvWmtm0jsZjJPilV0ylo2AJE5OcUDLbE3vB2dEbc5KgORFNuB&#10;cW0kfYGhuN0Hg0stpZKMuPleDUWtOCQOkNkQewqAMn7xQNhR1dBnjzTenS64eVUwwlgcAHxVezux&#10;UYDLjdxXv5faHhiHNzdE8gVKIhyzaQYclhuIZiIx8RSqWAbrL7SMDuIMxAFMhoDBFdQQAfc/PNAF&#10;7np2mSQFbEHEA0DCowtx9h6Wdz0gjt8VJi9pbttQ0P3B70RbAS3cG8gA8yCDGaIi2ri3XAYMVkqf&#10;P5qgRd2u+2yYDE+eVHM1i7d9oKdrExjECiXbDhioggDAUfbHck+aEttdrKcmCYOaGRcXQG2yi5c3&#10;O0iWKjv4Ap0spFtsBjhgeR2mk2e052EGVaTc4MUuXvNtDFWdiSrTyD5FAU5qyxCiwqnezsBETKmO&#10;9Ht6YAq1y0FXYZAG4Z7xSlrVPNwmMjap29zzx2r1m7dSJeChPOSwq02RUNXHe2EAJMrMKPuoC2dq&#10;FSkFievGI5wOKwjTsUkhnJVeeg+Vot1B0qrl9zQZ6WMcmo2N2IwLsMGWydvA3HggY/vUnFubOTBk&#10;upPmipfLh7Zg47cdPAobXptsWAkN092FC5EpC6kuNpIABImIFNMBbA9sEMF6VgBfmlH2gIQ5ImSY&#10;hWPefxTTujoW3GA8/wDv+KFstUhgKVuNtICGASTuEjya9aFksrK4ViW3wIIjgCk7CrslTtGT8zTS&#10;XrSMougKwWSQJye/5qCphna0SgC5AkA5IPx+aauDaS5YhSvfkT8ClEQrYthv+5PcQSO01C8+5rSM&#10;6hm4jkHv+KtCVEdW/tIdlCFhtU5JMmnd5S4DBJZSY4gpwcczVZYb3pYkRb5HBxzJopvP7Yu23CKq&#10;dz1ATmnKVkaQ+b4NoSssLgI2gCQKBcZ2aEufplgxZMGfn4qT672gfbtKZU7cRyKLYO23bEoGCQdx&#10;hTPIqWL2X7PWfda+7BBtUQg8nzNGRbhUMzLskZIggjxQ7WouWx7ZQOu2CAYO09xUbcuCBvbp2iRz&#10;niKm8qOKuiF28lw2BbIIC5PliePxT63lAvCVDMy7Yyp/8aScBn3W7YUuRAPED/esqLaFE4EkiOR5&#10;qbhijIauAyl33PbL4Yr1EkHsTSWott7gdnJWYEid00wypdCrkmOASZAoepAtIkW9jgglWHerLpgb&#10;Vu2Ue376fcVIcERPC5puEuLcLMIkBUJwCtVl1Ru9x/8AuMeruZOAM8EUS00m5ba4pQ8OBkEf7+ag&#10;t477Q23t292+25G/IjClawGstsR7hdmTO3p+RNMrqnKWHdtzfa087j+6PxQFvElA1pZCMoudjnBq&#10;WD9tUg1ool1Rs2qV3H5Hg0e0QS7vaAPBSfuXxikQH3su9SYjHgDvUrToFshrRlSTuUmSYwJq0ThB&#10;NSpZhbAdCRPHbwT2ryMqrcRrrBlYdBMzvwYNGR1fcrIN3LAkwfPHIoIVFYyggAsBiAalMpIP7e26&#10;bdq8VXk7OYPIJqIsRbeCQojwSFzIpe2wVVYXF3kliWnAPNF3+6FjYkAx+G7TQhVwZIt3GKCIKCAT&#10;ABGaXQTcW57jlApOMAGKIbKQDuOElvLf/GFLrrrdzTLDPCgqcRiaG2RJBwhVbY9ss20SOImjugZ+&#10;sBlJG4HtHj8VlNRYVGAdg0T1cFTgilLYVG7MHJ2/IPmgc2P+1FrsNqtPbtyHtsu5pWD4o/8ALKLR&#10;RoB3mMyDPY0hp7qsblkowZ+CDIDgcTUxpw1srbICkAQcQJ5mopCnAdTUG0FLWbe4IFHaSvJrCBlQ&#10;kKzMyibcx3zUEdfbuJtLIswdpyQaHut2lmdpksBkwBR2Tb1weYWyxX223KDMjvGKZ01qGvBSJ2rG&#10;YivM5VZB+4bnbgCRwfkUpbvO53iVaV61xu28CrYckl6NgFi5Y3hIBBIzkmBOaCuoBUJIbDZ8Yilk&#10;umW2q/VBc91YZMVOyzIbcsD0lyBgrnFQVt/Q7pXtNdZOp2WFwYLE+Pitn9Ma0bVzZcSSCpyA2MCt&#10;ds2eHRQzuQ7T0x3UD8Vs9n9RdO62essGKlQBIMSB5pbn6Rc8DaHbel/RsKBeIGTjbJOY8miKy+2X&#10;tMPd3AHb375HesXPcvPfLahgNysVU5UDx8eakpLOgFtFItghC0CQ2DW/S49qt+znZJNOhfZZZbrX&#10;LuXAudIIg+YPFFQXLRvBAwKgN937fIPmsam3jZstWwGBJWXBLd+5B7xQL4Vo3OYRYbaIlV7yeZrW&#10;kZpNh7V5EUG7dZwdwIUYljIJPNWKbL622QgOHY7RMkcADxVabJDzcKBWRYVc7/8Az/NWqXLaXT02&#10;1KsG7rLePyfFDJFQl8snZvdA2EXCi7XDYGO5pa8m5WspchhBVZiGOQRRl91mushUDkjhwV7eD5qt&#10;1CgB2ID+45fc2CZxA/BqkjbDHaUlLgUvKNVch8uv25hz5P4HagreZVUhepriwrCTtGJ/Himntq90&#10;Zn2klIPLdqXuMt23aYupVBAMFeTMA/BorI8SGxbbTubbrMEguTnIx00bR2pVTdvlFEi2u0BiG7E1&#10;iwSu93ZwXbaCsHBzkVJFDspFndcEjaDAPzHaOau2VsSGNPZtblS4XQohCCZVopk3jBX203hi5bld&#10;pxmgW9Qi3Ue7cJUoQxacEGBFTtXNlwKGDEOBgx08wx8DtS2asfFBDuLbWKH2yoG3KnHegW2UscAN&#10;vCnafHEVl9SCLpXG0lvBNvj+80M9FkuNKrOY3wftg9vzVDZALe+LjZBJ2Fjgfg/Palre8XbUqQrK&#10;yi3jpjHPk1C41wKipAXfk+CMnmoLfVSC4O0uDPDbVGMeRRnPnlV9gbANxHW3aJAkKAgx2w1BvW20&#10;6hy7Hi4xiGM4A/FCHvFWybfUxDNJGcSY4miW2tg21uK8lCAC0bvj4ntQEuL9gb62rd63bN4r7qyr&#10;mDEc7T81G2lv2il1H27egkQCVPIH+5plLGoVG3aZbYUY8k/nuaKjqUZvaAdnlmfIxnHg1CbUxW4C&#10;7qG6Y2srRgxmTUG2rZItiV2Ntc4Jai3kuahwrswWSZA+2MwPyaVvahi263bUhQu8GeD3NQGj382J&#10;DLvCm2JAz2jPimNpDbidhIRdu6S7A4FI3XugxgJnkcz/AMU1Zf22LNbYuACH8SIIqg1T9Fm7W7TN&#10;7ilg4aP3BSeVih6YizY9oWl2lZkHqafn4pZby+5ucNvZtu0HutNRbt2EuKCxZyhTgg0I6KMX72zc&#10;PZhkIAZsMd34qvJCvclFPSw6s7A+cEeas7QK9aq3tyVQsCoY9xHiax7KkWgl1mG0llICzByopU2i&#10;nXyUWn0h95CjM8LMTO/4A8fFN27C3H3PaLDaQSGG5lmrByrC7ttwAQw5Gxfk+T8UlcvWtPFxLT3W&#10;tvA3GYjiJ7ClUgE69irqsbPb229pgHDET1L/APFVlrlsu7gNumAIyqpTeoAVXRBuaC8E9W5uwmq3&#10;UvauW7i23IAWXWCDI5z2pbjyNU3tE7tyyFYh9oP3FvEyMVTtdtOyHawfdvAnGKLqtSl1EnYrqWYe&#10;CDhSaqXm4cKIwpxExVyjRlnnla5Gr+ob2t4usm/LMCAWmgm6txdu4s2QNyEkDiRS43FnMyoEe3t4&#10;PzXmd1EKw3BZUmYk9ye9JcUXGcxh7ikWttxl3ADqHWxHieAaSugBlTarBiyzMR81m7f2b9t1jsGd&#10;w79yKSdhnrWVzMSPzQWP5okNTo8AoGiYgRFMW76OLu2zMKXDN+0CqrUoRdtkx1NIWPto1y3ba3Iv&#10;EDMqBhv+BTOODM8uRTGm1JKr+mXkwpY8NXrd223uGRCgmDIkCvWFhiARtidzCAuMkUAEMVa4mc5B&#10;wBVpDlld9oy162bMrhOVjlBQWuMzW22S2/PcEHtTiQEIG3MgfiJqtCXQp3Fgu0nFWipTXHFh7Urf&#10;t3GVWKtsMGOORRbiE7lVGwczwIPGKRuG6lm2hXcgAPzB/FOWbKXEEXGbEgOYLSYxV0KlkXSiEa1J&#10;kXlIMtg5+ZmvMQYAYTEsQZk0K0NoK3P2kkK2f6z8UVimo9v21BZj1FcZQcfFVQcZ8XRLeiu9vcdr&#10;QSQvC0wi299woQ4/zEDJArBuhmVyNmVBFGVnQONi7mMknkz2FUa40Ya1kXCsq8KR5I8UV0tpbtP7&#10;wnuT9y+KldVVIZLgCxJJ8jJAoSr7gCi2hmHBB7eKiDaieZ0s7m9oucbCGnYW5xQVlwo221GwsSWm&#10;Y7U0Ld3c4RgFZTtEDJHb8Uuha7bW0QASBwBx3/FEkJkgG9OoEsyhVO1I3Z4kVN9sE+wFckGM9YFS&#10;05YSWtqFaQpGGkfNDVbpNiWlmaAJiATwKukByLfzEJc2hQpkHbiCKOwtBihuMwQ9KfPiKE9oopJ2&#10;bmY7cT1AxjzWbha3csl7sgZBI7xFU0R5XEIzXG2ELDKoxxgVjUMbz3CQBIVSw4nwaTS6lzcWhLRg&#10;5PWRTz2si7bVnQDLbhn4FZMqRv0uVzplPqUe0pNly6ziRO09xWvapmEqLcRkjsK2DVsb1wuAcgMs&#10;fbMRWqatYTky3nFJguTu6ZptCJO66ELELukSKrr9kLfMQTu3HP8AkKZVVbdtY5GFbyO4oH8sfdsl&#10;zAaQc5FaYs67XAsAwMkALyCR5ol1f1DDwNwExg0MHdJZyAORWRa9sCM7juBjEUywEiaK1v3FY9Hg&#10;ZOKl7W0SQSzyT4r3tp0sTsAaGLZJNOXWIcKN/URUsm0SsiS3TChYg1FkEggkCeJmsMx3WwHaDg4w&#10;IphQGCXLY2wMkiZq2wdgS2QHiSzRgeIopRugiJgylKWXWRBLGCcd/wAV57gNqQCvTAPAJoA1H9Fg&#10;oKEkGCBBJEc0hsk3Lb58Fj5rN+W2LvAx+RmlRbG50di3fcKtEM3UZ2PThIAE8VL3tvQd20mBUrqy&#10;bvCs0YBmoXt77YBIUAGpRAtvVlXG7IHAmnbesu252vBxu8QaqXlCkIufuNCuXCwJLAlscTQuKZFw&#10;bbb1e7fP27dpIMAUp/M3TaZS4OYxiapjeNtV3NhWHTzmjMWuMB7kDd/elfaQ55LSLwO6oZnqjan4&#10;oGots63Lm7YQJ2+Owqvt3rpch7ijpjwaG+oNxQHuBgCA2MqauMKZccip8Erh2qI7ceT5pNvbdmAt&#10;CVTlqKzOwndvM9JHkUs7hnJeAe4FOQiXZG0h9xBPIEE8k+Kt7bEgKu+2QSCBmqtUKm4DkKCQaLau&#10;vgqYhCMHJmpLkJdFuXuBnSQBEjzTA1CSiOm2BAM1UWp3AQOOqczFZOwA9HTjJ5z4qkkVuaC6i5a3&#10;w0hB3Oap7u/3NxtrETuij3r8qoAlgQSo/wANLADfcgNBIbzFElRe7gm7n2kcQSScRkVi1cbbbGw/&#10;u7wagRc3SAI/OKx9wEkLyRPejpC2ZFkIgIMT5ppbdubQOByZqJe2SN4Dbh0gdq9YaHBVC20EiagK&#10;D3LYBHtncpkUNVQ2lL3WNwNEKMEUQQCzhjJPUKDbbe52pAZcqPAqw0v0K3oIZZzuzOAKQM9WQpj+&#10;4py9cBsv0RxAn/Okt25iSkkiKlFMwzTt6orxHU3+ICslZxAgc1gAbuODUIjzzhSYEyQKgF5zFSba&#10;NxrwQkMeFxMVLCPW7Qacn4NR2swImiNcLt4I8VO2VYuGGJ5/4qED6a21xztbwPBradLYne4tmSBx&#10;jE81RaW0XW3bJK7iSscY81uvpagBALbE5EkiIHcVzdZkpG/RwUpIEfSdy6feVHUYk4Bqr1HpFxxk&#10;A7j+P6it/wDbs2rVi6HHunBDLKwfBrXPUblowytICncAMc1z8Oom5HQzabGo2c41lj25AOBVaBJE&#10;gmrz1C0jE+2SRNVDdO2u/ilaRwWmm7BBGBGOakoABEGpsewyKEpM5ppR4S0RNECgBpOD/lUJMnIJ&#10;PaiE4y04k+KgaRAA7lBqJAj4qbPkmoNb9s/mrJZHpFEjBg/0qDbMxNTO0EMDOBVFWeIiDJz/AFis&#10;PM1JQAT0j8TxUWzyQZqEPDaqtIyRisBeeZ8V5isYGKy4jad2aslmNrDdUWwK97jFeawTAA3H8VKK&#10;MgSealBOY7yKgjETishyvNQokxDEkxzmawQ1s1nw3Y1iftMDmKohm5PJ715BLLA/oe9egYqSEZ58&#10;1C0b59PqxZGuL0/aAOwrsukP6dv9NZACMQY/FcU+niWZQWhWO2BXcPTXPO2GYQI5AGMfNeU8kn91&#10;I+jfTn/6KzYdBZIu2wWEBSeleJ7571fa1dNZt6YMWV4LF4mT+B3qw+nvSPfQmNtsAKWJiaV+p7H8&#10;myIt1DH7Z/U+KzPGoRs7cbdlfb+qL+lCWrYXaGgFsc+aQ1Pr153fe5uNujiMeAfFalqdWrl16AwP&#10;EyY/5oemQhrgCMFxmcUv7rBlBn0Z9JepXvZstcuq09lYQBP+tfQnoHrb2XtMilkdi0Ll0ZfjxXyT&#10;9MaIKUh+RkEYycAAcnzX0t9LLbDN9oB6HLAqP6fFdPTTlxQjIqS4PqD0f1+4trYWKuyqRPBBxt+D&#10;5reLesW6dhZN4xK8DxNcC0HqXRCAZMuytMtEcV1H6buMrvKyAdoSMx/7mvQYMvpnD1eHbykb0+4A&#10;MzFsBAPyeaFq1tl7yBWgL1KBM0vYvs+1N49zcIEdQ8A0Vmss+odg6sQCX7QcHaK1NWjmbnfZT621&#10;C2Lws2wVG7jAI/HMUnp/UesJcVCASCcznPFbJY1G2ygVV3SCGIJImktaLSsiNAZn+0CZIEzWaWH2&#10;jdi1Kumip1b2r9u29q6OSoK4/wBeK17U6prIRHuLtaCNqyTHMTEGrxGcZ9kBzdJ2lcPPZS3IpO8u&#10;bX6WxQCdsAAf34/FZMuK/RtxzT6Y3o9Xdvsr7fbn9MkYG3xVwNOSN29ukR7pIkEdh8mqPRolkO1y&#10;4XRCPtM7d3Biia2/fuIgtvJUMGKrB/IPmhWNJJtC90XKky20vrJRGQ7Fzt2xBk+ZppNY6C6FO4MR&#10;nkTxWk3PVN5tMJdubhgEqB4FWnpuoK22VrgCtcDAd1I8fiiUovgZsRsa+jG5vQXFRSASOCxHNRs6&#10;Rku+4WkFioIMQOxivWr28H3ZKnpWTtBqa6q8yJn3MqEzyfFSWJCndM27S20DkrcUsuQZOD5IpXUO&#10;9hoxc6vvAjd8fisW7w6BtZR84KtRVVbjkNcaQ2F2wx/9qfF8GUqvUVd8WzDW1LBSIAnx2rSDZ1LO&#10;hBLKxkFlG4Adx4rpB0F69bICpG6GImIHk1SL6UqvdNrUKwAbcCocCaz5YSbtD8eZI1bSXtQEYXLb&#10;srHp6pLAeDT150IVFUblghX5M8Z803e9KtLDJckBcbcKppO7oyi7nBZym4lTI+D8VkkpGqMk2axe&#10;DDLbZZyWzCkdiPxS+j9Q3+6t62jtOwEcNHeavNRoidOUVF3zuIbMAZqjT0dheusjjBXa6jdHnprm&#10;ZsjxnXwRU4m36PVWRBa4FUADJ3bvzWwaRlVjvJBA7dQM1p5C6e6J0+8iGJHjuM4q60uuuBVEAh0k&#10;MPtT5miw6vc6qhep0nFoevXo/wDl8q2Nsbm8YNazqbi7P0iSQ8ycTGOT3FW9wXCqlCEW1Es2FUHk&#10;yaR1WlS7fl13SQu+dwPgxWlzMkIqJSJd2oqtYtEcETLGfAFR1LA3bG14ZwWAHK0fW2bmmS4n8urM&#10;mVYjqY/kVRmzqRct3RbAVZcBTAO4cZ7VjzzaqkdDAky0VblsO3tQbg2FSZDYyaE5tm3ausSXCkKe&#10;ykHgeaZsae6BZBm3uAVWPAUHOBVtc03ReVAxBIYYnP8A4/JqYLZMzSrlFPaVi03FBEEE+DyM1XH1&#10;CyntrJeQdhYE4HMVZ6j05mJFkMNls9LYkHJmqQ6bWZ9tRLFQVBHTjEHtRZG0VhcW+WNaT1PeNx1O&#10;1S2DBBXzn/ar5QH2jadqyw2LLrP7j4Jqqt+mW7Cl9rMXXrUN9v8A4geavQNOpYPaaWURLQ5I7YpX&#10;LLk1fBrx0pdjG0EKTvjLScknzS+o9L1OywqwxUEkqcZ4UitwW0LjMUtEqTDTyCP9BTN3SI9jdsBc&#10;uYxOI7UqWmu+RsdW40c2/wDTjdyzsCzbWYZHTwFBqxseke8LDIjK64ZT1FgOwrZHIa1AeCB0i52m&#10;m0Fq2yKA7MFJB3REc0iGmSkrGy1kmj1j0gB9oOGAKgniOZ+asV9Jti69pdQxZ0ARhIIE+Byaza9R&#10;5/TYoq8//lCvaX1ErAJVVjBnOea6kFC0cx/dY23p9r3F9tDITvwQP96cFgi3bdCrdENPPPeoW9dZ&#10;ukojAC22WPZqFpdSb63GFvG9pI89/wCla/xENZPdmv6m2N11haYMvUGgYjHV8VZadlZQrqU3JIky&#10;Gitq9Mte6VlvuEABf7mfFHX09Lfv7XO9eCIP5kmosDYM9Wumujn+p07i3bliCerH3bB80lqX9rmy&#10;DuZSAxnd5roev0aGzbmOYDEhQCfgcitTv6FE3C2BvkxGYI7iaCWFpmnT6vd2aB6ro7iszKVuIzN2&#10;hh+a10Wru5jvTdbDOJ5PxB5rpGp9DDGzbK5ZfcOdsRWrav0UFz+qFa5hhEwwOP796w58PNnWw6mP&#10;VmosWvG61wlhG5iREUobKDeOVYbV2gtJHG6tr1uluIwhBbX2iryMgH5qs9gJbuhQ68FnjJHwe5rG&#10;0zoQyqkUF2wpGn6cnhVjtzPx4pC/ba1cdvcGxW9tmOSB5FbZp/TTcKsyEgoWbByo7Eilr30+txGK&#10;OF3FQwIMNb5GaW4sasq+R7S6OwdjkYubNwIySO7eKp/qU6f3LpVQNszGNyntmr7SaaBqSBuJBeFk&#10;7cxB7YrXfWPT11AKs5JY/wCKSD35oM8U8cklyzRpMn+9FtnKtSLb6hT+nKrIYndHYR81NNVCqlm4&#10;JZmDqwkqV7Ve3Ppr27epFpGYWyqjf0VTppFEnYyKxC70mGbuK83LTzh2j1sNTCa4Zd6XVLa9hbqF&#10;1kAknuaDr9J7tkLZZUKsTDHkCoX9AU3kXHZlbawIwUGf61Z6TROzad9mz3VmAOfO3xVS3bWKcVuT&#10;TNWGgUEq9lgbiS5+fzVlo9OpuWlRDtNpmMLOR/inijeoW1tXjvJ5O0TBBNH0qe3aZWT9IOAYMFiP&#10;9qy4r3DsvMQ1q4tsFVkEjpUiZ880hpdOrXFdrhDkl+jt4xV49wWr03rsISSFRdx20xprCvYslwuQ&#10;yC4wjEzGO9bVlS9mB43XRd+j+oXJbdb6bMKVTJM9/wA1s1tBcRWFlka8DHY/3rS9DCXGWNmwEZMb&#10;i3HFbj6davW7LIEj2yRKtMV0tLl38HG1mLbyQTR3AVPtlW2mSDIJFTsE2yC1oK6iCYw01YIXkvvY&#10;JbGZyevxSbC6NzAlAGJAfIjia1bUYbY5b9m6xYmBbPLCAZ+BVtYsIy3i7yrIPvP7vwO9I2WsuilC&#10;VXsRiG4z5qxaybYQOFUDCwd2fJrRjxmfJKjNj0nSm4MKQsfEk9iaUvaYrstlFZtzFSAJBP8Aiq+t&#10;f9tso21p8MPgUret3pMEe4zkktGB8gU5wjQpZH8mrD0qWgsCgzBgNJ+B2qqv6JNPChdrOZ2nBJFd&#10;USzZIiQrlSJIDxjJPg+K0nXpeF09PusVCq7iCq1lzadQVmzBqd7orQCu+D1qQJPBmg6bTOHd2Tqu&#10;nbBOFNAZ/aRlS8fBIAIWfE076dq20t62bltWCLMqefgDuayUmza7S4LrS+nsrsbl0Iy2shck+Kf1&#10;dhiJkSqgqs5b5mqgXbjG6BILwQQeQT/tRL10Esw3wqkE+VrVCUYoxyhNu7La1fCOjXdyIw+0NMkd&#10;jQGupBuOfcCgiG4B+aRZrMDYCLjQGJ7xxih6fWbAZD7oJU4DEfAPNWsyTAlhbL+8gtK13c7nasJE&#10;c/Ipv0vT6t7rqFe6m4ZaODxBHMVr9r1CLiv7jm6V3GRET5jtW26XVqz3OA2wAnd0kfit2nmpyXJz&#10;tVCUVW3sstVp9Tat+6o91jye0d5pW3bZSghNrt0DwBkj+tMv6o1uyqs0qzjk8n4jtVYNSQ91QN24&#10;gwB0g+QPNdJuN8M56jKuUbrobltQu/asIWUAEYp/WtcdLSBoBHuK/E/0qis61rdoiSSLcRuyQTjm&#10;qkevrbZjv3e3mQJWD2Hg1qU4pJWYf6aUm2kbA1nZbBnYFyG7tWia3X39RfItWl2kdbhYbHg1tGn9&#10;TTUqpZSQBAHcT4FPaT0i4G/xEP2G0iR5rNqMM8tKDNmnmsN70VTLcU2muzBtFZ4E94rXb7XbWj1B&#10;FwFCGaGHFbnr7FoQgYXCo3DPA8mtW1iPctbABaQggMzFtzH/AEFKy6R3FN3Rpxalc0fml/1HFEa6&#10;APu/dyCTXxnbvOgKtDYECMia+wv+oS26vqktXgxghi3/AN7Xx37963bVsPkAKvbzXW00fwpfJ89+&#10;oJ1rJ2PWXLWrTe7ktGzsBVpa1DQu9g2TkfHmqxNRaVXdJGYAgYFSGq37D7e0E5Y8UxxbOXGa+RvW&#10;JvACrDEhtw/0FKobrWyWiOAKwL5QQbgYjihPeTO5ztx0irjAjmgD3YhRZDHwTAANBuF3uJtsjeM4&#10;iMd6IrkKZX3QRIgQRFeXcWBQiGGVA+2mJCm2CbUEhbbfdvkiPNFJI3KF4MCKTve4trZEO2S09qME&#10;tMsqwWGiR2PmrpA3IP70KvUrE8gcn80OwANwVBK8MMkE+amii2dpGWP3AQGormG3hAhQ5PYg9qsu&#10;mFsIvuBgFJYQwGOO9EGoluSoDRAoLInTFppL8mi++xh2fcVMUVkUq9jlmHNwLJUHaCwwTS1t1DOA&#10;g9wHK8iDyKMpDoW95FBywYxB8gUvdufqEbpJj4B/NCw1Okhpjb23AFAltxJ4FLWVZkuhLOR1Mx70&#10;a0mz3wemCJA4mig3biuUCsOAeBQ1wR5ORJVd0ubyvUOkjhfyKjpjJIDbhGT5jv8AiiWCoLzaEnEH&#10;IJrzJLXV3gORMEREeKNC9xO9bCJKpBUQoPDLSaOCqxb2HfEzNNPqQwDGQFIB3UJmV2Jb7OfHFWkS&#10;yI0zrauB92ckmvMWMqiOrQDFSS8Vn2y20TAPip9JZ9qtLKs/05oiwrWnW4CC21ASFUfupO2vuurB&#10;gOktkdzTZJuBy1yBkCO1V4Yh1RG3ACZbANGhUiF8OWjcBnBPaoOetU6mIkluxrL7g4i71FoK/FB9&#10;9oKpbhSct5o6bFXQfTvsI6WyIU9iai9k2zbI/u3bzQva37D2WSG3ZBoyWbZK/qTJIJ5FVTIZE3Zc&#10;uW2gwVpK8dwDuCGBkD5NFutbK3AkgBg3O2YpG9dDsABAcTziaiQS65K6/J5kSQCOaR1Cjdd3GCTA&#10;p3+Z2Xtk7mIP25AqpuuuwkzMkAmhkSEUhZ3e5OBPePFT01schozGKBIHDR/vT+jWzHdp7eDVSdIt&#10;dm0em2QAgDZn7hXSPRUW6yIjbSmDGJrTfRrL2chx1EFSeJrpPpyWb1pd9tlaQj7VmW7Vy9Qzv6HE&#10;nRsNuyfbfa5tLuAwMGuvfSehQ+yWJzD45hMAMK5Po1QlUNwMitAHcf8AxVdc9E9Ys6b/AL2xNq7J&#10;5Jj9s0/x8HKcXVmjXuscqffBvj6NzBtMd75QA4+d1a5rL2p01thJIuPzjFIar1vcs2kIZTKqx7fM&#10;VWavXe9ZZB+ooWTPSY/9q+h4HFRXJ4TVY5uVKDZrnrfqLMx2vBVTKEFi22tU9PNsWAWZpguVnv2p&#10;b1fU/wAxfYNiQAZaTAxOKY9Kt+4FQT+nbJ3x1V5vzGpUrV9HY8DppKTk0Wy2TFt1RCsb+YaT4o6v&#10;eLb5ddv253SR+0/mkzdszaJB3mZWZECldbq9PbYsTJCwADlW4MrXj8zbZ7BVFdls94I166JtwVEJ&#10;znkCqnV+pWum0oUEyTjYT8Gq2/rduDcOBicgfg96oz6jZu2zFtmBBiMMYpKQiTb6YXX35NxWyI4B&#10;/wAqU0eiXUJcZknYQdwwGJ4ApSzdt32tXQ0D7YcycVv/AKHolYXIhYuISO8Crl+KM0k20U59Gtzb&#10;/TDB7ZO1T3/Pmqb+S3FoBkDAjiuqa/00ppzKgkySNwDCtU1ekhWAsvbtyM7pJ/rQ4n+wZY3dUc+0&#10;lllUC2nU7Ebj/tW6ehaa0iWSQWjEHBZhVKqMWHsEFpySDEjvW0+m2bQFiAxaS7x3/HxTpGnSYmpW&#10;0bNZstbNndbDsJIUdg3G3uQKjfssgSUDMQwLTJDDPFEtAG7aOwzsJ6SYYfB7GhPqxbEC5I3Eb24Y&#10;eBH+tIs7ZVKEuHaWZroUlOYH5HmqVrJFzIDs7hircCrdg3ushbaXSQy5M+PxVYyEG3cuJuLiGPx+&#10;KrcGkVWr0+64rkdZbO7sPP4ozaYkhikpwGHBinszftpkwEDDJppRcRlEncTu2MMDaOam5kjjT9CF&#10;hIzbG4ImCRG380NXfq5dQRJQxBPasa25bb28s4mSVwKnZR7jOq3QP3gDBkdqBs0xRC/7gDFrONol&#10;1HJrWNfYa3c2Hcu4TE4Y1s224zgb9rb5YcjPJ/NKXkAW+6lilt4Q4PPIipCdMHLiU0ck9X0T2Llx&#10;PcAOTAhiZrXbWjhQCsGZxXQ/WNBcDCFUT3IwJ8mqRdDuuW8hcEEg4JFdrTzTiuTw2t0v+7I96OX0&#10;5Qps3DP9TX0D/Dr1G3pNXYe5+mUZSXYzXCrNlLdwIVg8qTXQfp66LM73BhvtbIJPEmuxp4xbOJqN&#10;Im6rrk/Uv0v610+v9N0g98goAekTwODWoesfWelte4bguBlWFGNseTFfDln6v1egXYmrKg9lbNa9&#10;6n/ETU732XHKydzt2LV6ZeWx4MS98HMWmzxko7aVnT/4r/Vq6tDYRxdSSJTAacz+K+bDbVzcj7FM&#10;85ivH1Q6hrj+6SQCWHFPadXugKWgbN32xFeB8nrHqM8pevR6rQaRxx8x5k7A6Vrg3KLpVCBwPNdd&#10;+kvXG0tg27ZFtmBBuvEEgVyjUWmMtculSeViJ8ZoF71w2QqC/IUg8SMUOhhc+VwHrJwhFWdzf6jT&#10;Udd2+u8k4NvbDDxHau2/w60VjWG1eyQu0keQK+PvR/VDduLdRFJudyeR4FfQP8OfrcWz7AZEcpCJ&#10;PBnJr02JQpX0cBvnhcWfUmpuFFKksJO5J5K/+Rrlv1X6fodborqSVa42WiCfJrdfp7R3PXLga2S7&#10;e59zGAWAzWzep/QbNpb5uKqHfJIyY8LT8ukxU0sa5Nn/AFCME+HaR+UH156YunvXbTruKEgSefBr&#10;lmss3DtVWH48V9sfxl/h17D3LtpFiPBmfmvkK/6ZctXFtOv6gcGecGuD9t45uNNUZHneXmj30/6d&#10;qb7KgRmkiSDGBXfvp/6VZGtl7JBgOe+P961X6U0KLs2bVIOGJAIbyZrvX09r7t1fb6EZWlQvUSe/&#10;4osGOUpu+rJGO5yt9Lg3r0rXulrTqd42cF2iY7/+1VPqmpBF6Uch14Vq7N9H/wAPf5m1v1cNbZp7&#10;EirT1v8Ahvpwuo2SrPIXMkE8Cu9GdY62NozfcptXZ8V+ta/TXGFpFhMpE8RWoaHTql9nQFhySMmu&#10;o/V38MfUNE9z2rLMNxEDkRya5ZZ0d/SMJ3/eeREtXm/K5GpKnVnY8a1Ok10b9ofU8NEpb3KDBwK7&#10;R9MFLy3dRtgkqCV4WD0kDwa+ZNPrluG1LbwjRtXkEV2v0f6pS36ZfJYSrDaNvYjINK8bqJPLGLlw&#10;zZrscftP0vk+mtBqrLAFrZX3RAnIz5Arc/R/SrOoFy8l0bUBXpUKoK9pr450H11eD27ds7GUqypu&#10;x+dx5/Fdx+l/4oWVYJfFq0XTLuxdZ7xHJr3GBRjDs8vBfk9t0js12RYClVXeYO0/9uP3EjvWifUO&#10;lGus3luaQOr2iWG0BjHj/WrjU/Udm/ZIS4qKQNqA7Wg95+ewrQfVfV20yOTf3MhhlZtpKnvR6vFj&#10;eP0zpafMlNJM+Ufrf0FtLe1SSQW2srKIFcQ9V1/swu5n2AhiwjmvpT+I+qXUp7yIDMKFC46cYFfL&#10;XqqG4t4bSAGIPk15RQnHci88VKJp49auW7lvdcbDSBXXfpr1h71wJLQq5nma4nqPTm9wFiZIkEZr&#10;sP0X6TFyy91HjuR3AFUs84Sjyzlyjhx065Z9HfT+s3WZbeVUAgjJLHtT3rtxBYDiZ/ah6mB8fFa5&#10;6crWrRFtzcG7caMuh12tYIlm67k7iyqdymu48iUFbD+96NG9VtARYAKFJefg5M1oGoszhjKhiAYy&#10;TX0Gf4R/UepW859OuBJDQzFZkeDmuaep/RfqWidhfsXbYLQ25ew4iuVPNBydSskc8ZtRTKH6ZsqL&#10;y3PbAzGcx8/mvp/+GvoNp9Sl1llQ7W1DfuDGZ/pzXzdo7NvTsW9vbLfJK55r6I+hvVQly2TeKopg&#10;9wAvwPNLi8UsiUjVlwTWO6tpn3vofUNL7Bs+2AASV2mAD3mqH1q9b1Kki0jG7K7jmAO4iuS6T6nK&#10;3APcS6rpjZ0EfO3g1Z67+IOj01hmFku6jrJhQP8Ak17XS48OOCpVwYM0tqe6zWfqD0e8ty8LaNBO&#10;7HJrQ9Xat7WM5GIMnJPc1d676y0XqJErcBOQN0CT4IrnGo9SvC5tVQsbpzK7j/pXJ8pBZ4pUmkb/&#10;ABk58Pdyil+p7QN27ftEIqpJUDcGI5M1zhPqFNrdZNyQqtx93Md6331r1VU0puFpBJ3KB3HP5FfO&#10;fqPqtpHvOH2KSTxxP+9ecWjWJvjg7Oq1k3KKUl1yE9a+or9q+yC6gH7gOQfzWt3vqc3Nym8SpHBO&#10;N1af6xqQ7swJMxANUAc+4RsXq4AODWt6hwVHns8HNykpnY/S9ddnq7wV8Z/Fbnc1zid10sRbI/EV&#10;zP0ZjbtbAg6sbu8dwtb3pfR9TdUkWn2EA7yDVLLuS/ZNKoxjzkbl7/Ql6lsubSLIgqqzwa1yx6TY&#10;94jd1MeknKgVtusAJAvWWkiJWh+l2191CyIoniMLWWcbHtpy4Zv/ANI/RdiLztdYW+kMwwQT2A8V&#10;2r0/0O0oY2wQUTYC0zEfdnkVqH02lwoMEADDAz0nIn5q51nqd9CERnLqvUexnt+a6uh02NRi32Nx&#10;4cUXvcf5Ne9c9H1FpmuC4p2mQRmSRmPBqls6e3btMxhbrphSc45itn9R+o7SW1a4J2g7rc4b/wCK&#10;PxXO/UvU0ust+IkbfugAGtGoj+XBhnkazcNtMO9hbl0QZEwwnLg8zVX6xp7aW5FzejyNtuJppDct&#10;lOtIRCYbMjxuFaz9Qa9ba7VYliuIEf6Vys+C0+eTqwkueDRPVLvtLtfAjpD8gCufa/XK1zagIZck&#10;k4NbF6n6ox5gLvj81onqLb7hJESKxRtcWLlPdX6Lazqy91yByORgTVzZ1YYWvcgsD0xitM01toAG&#10;BNb56R6ZeuCPZAImCc1JZK9l407GtMN1wL+6DMiQZrqv0z6NaQrevbWZANiqkgT3M1o9j0m4rBRJ&#10;ULuMd27x8CuhaLUXbAbaYBARiKHGnkfKCe1N2uhn1H9NZtLbuosgQntzPcjsarb1mz7ZKWgFQGCe&#10;erkfis6m+t6109K/bDZk+TFU+t1C2ld1mSvShyK3pRikZ8rbuXNFRdtFMlgiKsmMSOx/NKW9cq7W&#10;b9p7iqrW6vdcUIZkYnsao/5v22uMBLgwFORSJpMkMrvstNbr7u9lC9I3EqcSG8Vruo18e0xshjG0&#10;Kexo17VG9D7erKmqy9aAuRzEQV7zUc6SBkrkI3Ccgrk5gdqyHa03VyAYniKsNH6TcuXAMsN2ZxWw&#10;2fpyULG3IWcv/wAVmnlimPhjb6Rq62SwtmFQgfaKI25GYrb3AdMds1eL6SqMTj7TyDVY6CwoJctM&#10;ERmDQbrG7Wu0JnTi2NuxdmGM9q9eCrcMpysDPapuVIZSN0nB+TSV1TtCM24zn4q0QWvQriO3AOYF&#10;RUHtHVjNYZdp6czzPxUw05AiDBFNFjSpmQQYiQa2XT2gymJLkVSaK1OweeB3q/tFwUyBzwOYqrHY&#10;o9j9q0DDboBMfmBxTlu2ntA7CCQeqJB/pQmu2LggXIC8KvbyTTmovpdS2omJAMY3Acmm0gVH9o13&#10;VrcwE3QU6TyOe4qrv3SVCqofgEcGtmuG4t1QokAYY4MVXlV6nVelSRlc1XQtw/ZXLqCGJKnMTDeK&#10;s7bbXMqSBG5FPY8ZpK+ltlD7REEGTTdtfbsqFDSQB5kDzUsKMWJveljGSo/BIPilL93pLbT8f+NZ&#10;1Fy4vSHycyRwKTlWdwoMMP8AMUmcrDjfsit22pcMp5WGqVq8RcypUwSKF7YdTMwxknjivI0GSWbh&#10;aXRaQwAS1uCcg5nNZi5tlDJjaoY1O3scIqna6zE80W3blFa1JjDYzQWGkYVSQCrqGX7lPesMEkrI&#10;G4djU/asqSwZhu5nE0Mqu5SEjOZyZHaqsujwdA7BmaAKH73/AN0P9qdvSZJUSWyJihbNH/8ACj/8&#10;9UtBJM3579xdymCdpxNV1zc2y8elu6gSatl05ZyABuIy3cUrd0tzLsoM4E8n+1decUzwMZTXYirq&#10;qruttuLFpPbwDQrV43FwTAOT4+Aas72kskibxAME/EUrba8ffRbZIgTiCfyKRt/Q1ZFXY5pFS5dZ&#10;Rc6ypgAcx4rZ/TfT7gtshgQBBPUc1W6DRhWW6p9v2+oBctNbdpEAtC6gPSeo8YrDqNTXCN2m0ykr&#10;oV19pSii1vDbgFYnny3xSiAe7abcJQj43NRPUNQwt3HtiAMTFa9f1jXbaFgA0giOcVzMWP7s0a80&#10;9kVXZvN31JUFsIilSd0DBDE9vNa/q7wN5Wtsd7T7hmQPg0glwsWbcQFUkq/cfEUjqNSCRcBhSQSs&#10;cxivQYMSxqkcibeSdj2quK5IyxYjAxJquvbwCsMFDSdrZFSN5XuBtsIwiQc0t+kNwO6yBOZmfg09&#10;sOggc7mNxAk5MSZip+7vFxVUEnIB4H9aXs2QiNncGOSeB+KhKuhJu7QrQAvjucUAFMNcvwoUvuDi&#10;Du6io+KaAt29yoyh2WN00m90XEa6YUCAAOZpJLW43EIl2EBhkyKlg8lpafaNguZDTJ4B8GsugNy0&#10;kjc07cYzyaCIfYtxTub7sycYryjc4K7pnaAc/bVqSKaBFVDMhAJT7hwBFFdSwHQMjviB8GodewPt&#10;EzJPmnTuZVcCSTDbsQKuyKH7EmuOpKkE7R34I8zSdtWQjkKWO0Ecx4p+/ZW20t7exiDMw0Cl8O1x&#10;90MrDZuxNA0GnQMonkGCTzAmis6OyqJPhgY6ag4bep9pojMiBJ70FHe3sGxCsHIzH4oRtF0fZNq3&#10;ySxkk0uUCbTG5lkdTUsr3iVG7oPBUTxQhcR5e5azwvkmhdi9hn2RYBYy27qOZGeBS1+xuuIGQS6k&#10;AHmfBphLyXlKlVKjH9ahdW3AbaxUSRyW/vVUykjFubbJuskQuRPYVO7dDlgWS27tgCTzSWluWmaN&#10;hIC53SDRr5CLbulZcHpE9qugtrseBGxVZWZVIAZTlTT1lbc3PaaEYcOJyKpLJS23TLgiTIyPxRku&#10;K0AsCdpPiDUotJlkbrtZZVVhvfmI2x4NV9m4tuQZHOTkDyam19mABeT2VpzRtoRUtOgAKncDndND&#10;RKAbGElBuVjvBJ7HmhCLjMRJzt28ZFZvi3DCDkQijNZ/lmJuFbZSQOTEkeKqg6RmwZte2BySasLD&#10;IOpLhA2EGTJmqi8Fkszsg8CspdV71nav3cA/ujtVMFxRfG6huyt1mJAlSJIH5oKe8HuWkIJEZaDS&#10;380Hu3CVXpImDnHajx7pRhdgqJ8CfzQ2yfbQ4NjINiFp5Hle4qazsb7Znbunt+PxQFv7gGOWLbWI&#10;MzPBrCDa1w8KpBIPx4HzV2y3jin0WDv02tjKyKSCZ28YAFZa3dcDayllJEEQYpS2RdRW6Y39SDEA&#10;0R7S4ZW2sHyIokxTS9IMb4f3EdQCIZmAyKaDuSYuOVW0JnpIJ71WacXBu7nuDx5FWaapS1sPah1W&#10;Tmeatg41x0FuXkNjaWIITHfJOVoD22W6jkQo2tuOSfg0O9eJa4S5CBdwJAGal7lxUtkmYEFYiQc8&#10;0P8AkYl+gq7bTxswzB1liDJo964q+2CElmw7CfzmlIN1gzfp7GBDk7sfij3LqpccspJK4jJ2jggU&#10;aK2kL1rPRagZm5MzVeLLK9phdXbBn4nzRkuLcBCXCTyoiAB81637QZbpVSTKlTmQKMW4mXK3GLIp&#10;Cs0FiYbPisDU23CpbUIshG3ZIiooyMyFGAbdG1u1GuhEbUFWbcr4C957/masROF3yRe2StyBIA3F&#10;l/dHj8UxZt3bdmRbkxMq3S05E/ik0cWjc3YRZIAOVJwZNO20UKiqzlV6wPM+aJCowqrY7ZUsHLgo&#10;xMqowTHamWtFwu+yo6yARzxkmkRfvM9wlBD7Q5bqMCje9i17b4LRHkDtVUzQtoW3YC87NwMpJERz&#10;MfNAv6axcYENDMDOOCvMfFeDMtosE2ZMKwiDzAntScrIIcu5JBP+D5H5qqFSaFmtq15m3bSVz1d/&#10;IqG0AFmcqHYSoEmjsoJUpcRWUyCe/wCKKWYSrOjAmRVC0giHY4ZgDvIgeBxQSp2uyptgDqnIz2/F&#10;Ctzp2mQWOUU15lDq7iFA6jLRO6qcRm4OqLtkF1OOeCZyf60dbqKXMgZkWiS2T8jxSkOxHR0FYaPt&#10;A80L+Vc7QtzcNvQJyoNAFuZcW40wtrdJh5ZmU/cvJEUYv7XtFQq7p3beYX45FU0XPZDNa3N2I7/k&#10;eKkup9yLWyAqiRwxFQHcwzalVVmXeG2/mATFDQFhcUiBEjzjtUX1rm1CFSFBjH2RyDQbqpdVdohk&#10;WTnu3irsLl0WN/UMElbmwvB44g5imrLFiSrZWJgfeKrLjxbAcggd/wDCPNW+iOmuFEUXGLCZjxS8&#10;kmkzRixN1aNq9Om4VJCBF27VIyS3aPIrYmtK3uBGJBJBeYyeI/FUGiQMo921KCCdhBIbwTWyH9Tc&#10;y2gFABALQOrn5NFoMTk976E6rKlFxXYpbvOjMruAolluIOqDjM9zUrqKXLXFLQ2HXz3ipLhbYZkS&#10;5bUAuBIUsfJ5oqhw7qgYPcUMGMEDMSK7KONKF+xcXWte5stMVYyxXvPyczPejahkm37tm4WkYYz9&#10;3MCiXLRaDDOBKsWI3EefzWbFja3Q4+wncDuMHiJ70xSEyxnrOjUKZtLCEkhWO4g+at1sWzZtj2lj&#10;cTuB3nApZXcGGs5dAAqnBXv/AF7kV57im3pwrEBSWP8A4j/EKpqw4Kl0D1CIqKDbAC52TuYjgQfI&#10;pDVk35CAF4BAbEbTG4/Jpi7qXIdsgH94EUlZ1TWyh2LbDpsknJjsKXJGvA0kHN4LvZLKGW3KYPfB&#10;JjtWWA9lEAXYWKiBCqpzJpQXLptna0IHkP8AP/AqNooVa4Hi9OwKBIb5M0BobXpDNpLAY7Xe3b4I&#10;UgllH+GaYQuC8WVO9ywZm5HgULqBtjbbi423PO5OCSaAjo4tso2MrNIK9u5B7UaYtp/A2mpa0iWy&#10;yswMkoN0E4GTUbh2JdMiTtlZ5XuAaUt6hrdvcLxJiNhSeO+KHduxat7zC5UEjF2easpyaGiysHV7&#10;TKQm4kfaAeCPijhlVbuzUFnlQCe1I6LU27gFtSpZlhgCQxKngfB8VB7tu3ddjbjcTKrksYigaJ9x&#10;1ZnV2nuWepM7jk4gnkfikgjFrHvKw3TJ5DeBWLSXLl1OsSBvJ3YX8z3+KE+rkbxO3sr8MZwQKlMy&#10;yab6IbPdZRbsv0QXK5mDGZoouAusvdLszA3McDgChlS9s9JVwYdWMAgZn8ijIzWoVLVuFUsp7liM&#10;x5qURbQdn2Lo3z+w/uk7wcxTnv3HU72ZVC7RPctnNDVVtLbuOLJO0QYhi4/4o162j2rB9zbbUHAl&#10;iWfIqUFx8sR1ZnY7M7w0sVOIjuar2up7lwjUnaGIA8g8g/irNrjLcQXS20KFw4ho7xVdsuXFZFVG&#10;UEBlIgiaENNUQu3fae2bnuOrRt75PkeKf095dyBWWWOSTA3DK0uqloCocqZX92MCD4py3buqyqQu&#10;5hjbyCOaraMjIOzhTd9trp2iYSFI8z+KMycP75Vg8AzjYo5g817QrfFtLiWFHUbbwd3SfIqx9vfb&#10;MKl0vzjHQaGQ9S4IWtNcZmI3FYk7ZXcw/wAIqT23/lmOXcsU6jlAOeIk1jVG6UR5cgqo6TBwf+Kx&#10;qyrtvt2zCLlJ6hPFJaFbeQeqk2iA65YS5BMgdgBApDX3xZKM7I8KVkZKz2g+DxU3cpbw/uJuG2F4&#10;PJGKrG1VtLt9sqxg8SAfihSYUsVVwI3bxFy5DsCqA7yJmq/Ua667ahCoAChmHBhsHPinrt17gP8A&#10;8EYZ8AYH5/4oN21cYJvEmfxgcVYSg6qyovKgtW7cKWBG7biZquuhYe5IIVhtWe9XGoW6Fe4tpYEA&#10;ECZjmhaiRKm0vtv+6BgUnJIuGmjRVDcDcRmlzltuNyip22F5gguLAHBE7fFZNl97Z61ByB9oPAqC&#10;hQ5wxVVJdWyDAgExSWwVir0DvpdFpWDKpYkztmFpS4u++yMIDHuMMoGKa9m2GXqKqzCDORNZ9pjc&#10;EqNqMYXwvEmKFobXHQqrPfbGoUCZmMyKwLbbRctdKoZYsIkR4o9i6he4yqFtSPuHPzimLem9xrsX&#10;m9otMcsI7DzUUaBcE/RX2bRXajguJJBnGfNSdADKQ4ZoUEYBpy9fb23feuxYK47jBkVK0AyIxeCe&#10;MY3GjiKePkTdAbT7YJ5KryCRmKTGna0dl1paJCzzT1q2oum2Q5jDEftLd6GzkNaMB9rcjMfNGjPL&#10;HLjgV0moG8OXtKW6SQOCMRmvXLAc22dlHI5iZ8fip6hNxuIAjEje25YIrFiHgXVZUEqGjCt/yaJI&#10;kk7XBIaXY4XY6oOVZsyPjuKyj3gpYjduYDd9oDcARUVSzaQ3HzdJgDmBNZUEOLZBdVubh/4z2qqG&#10;xVLoOLZtXLpCE3F+7d1Kd3cUa4wUrvYOsjb5BHMml9LCPcG1lb7kJyVWePyKnc9t1tI5PP3jExnA&#10;q3ENSGvcL3bYZjhpkDAPioPaJvoGIwsJtMYPxSm/27hTcxEiW5we9HuC8BcBlcCDHbtUoPdaYO01&#10;pXust24NhjdGXB4OaGrrlYfaRubZyx8g0veZvZCXru8JKkxmPn4rKMwCujHeVERwasS5sYa4CbO6&#10;28AMFKngDk/JqY9uEe4pXBCKDJoVi/tUFmuEqGZ0AgCeSKLNm5vYFtjkH3CMggdhULTvuhQ6YWQO&#10;sgiTLH+wqKqxgvdLbTuA8+RNFvILdtEKm5kMd3INDuOrXkbj3RsgcArkUDbDeOEqtIL/ACouBGIV&#10;ljxk7u1QuaYZJAVUAAAOSeeKw9191sKx2hjjzPcU5cS64uhSSwXDgcRSJKx8I7WqTRVXWRjhSDEz&#10;EAGtT1bqQyMchuojvWz3brneH3MQADPE9q1v1DQ3VLKbnVG6APPakKNSPTaOcHHrk1ffudd+6eBA&#10;mBQ7lxfcuNuhZxRjuJyg3hYP5pV5a27tZgJHwSRWqjo7rRMujsRtMkECO8eakg9lrasc57yABS7u&#10;WI3rgj7jgmaZuqLhbbPREk4JmpQtBT0sGiV3bynb80O091XJLFZyv4NB9wI3Mj7fOBRUxbFwlhBA&#10;qF8hGcABDJJmfkUG69sKNsqs5nvFQukkXYmAcE85pctuJ3tmRBjkUaVl7qHUd1uL7Z2gjsMgd4qV&#10;lmdANsrBIBwYpa0jtkFug88kzRrbBWUAsXAkgUO0ZuLHTaZQrlHCm4B+cVBUd3Ykjcw+0CZHmhi4&#10;XZXQqMREUf3LhRWQgM3J+ByBVUy20/RXuOgsgMGJjERzXnts5B/BHaIp0qlxXFtR1ECTSjsrkruU&#10;NJMj44FAyqK9b/HT0mRPn5plLqCALYhUie5opV7ouFggKAQR3NLXWLupP3MmccUXYNGFAVsuCWAg&#10;+DRR7Y3FhLCZAoKXB7Qtw/Sd5IFeZ4UQsOxzGCaoJBUZmI6ZO3fP44FZQktJH3iWPExWLrhRcgAm&#10;AJP7RWckr+oWJAyBioEZ37gjJeHTPSFigL7ozstltvV4ipiAtwbhIPcZYHxS5YtbaTmREcRRIp2H&#10;i4RCupDCSrUuGYvwF3RgUY2w5D4wDgUAq4CK3IaP6VaLJF1CXIUyG5U8UMXiTnieB3rKxKwvSWOa&#10;FaJtuGR+qcVaRTXQVLzuwCgAkbTUjZYZ2Fi2ceKXhzu6PtI3RjmjdQMhmUBYmrBPG9jd7anuKk91&#10;SIdc+O35oCBW9wAR3qDKQ0JLYmpQDYzuUu8cKMxUtJddXK4MnG7ilLDqGhlk8mDzVnYs3SpyoVvO&#10;SPiqYUVZPbcUsttYE5WlHve0XMEAQsgc7vFP3BcLQ77Qq8jMigai0xWGXlRED+xqrC20Ut64DGCQ&#10;BQ57gRJpi4o3GTHx5oUgkrMA00DsgWhuDFZV8cECcVBcmBcPjiigGSS+OapkoEADmDH+tFk8QYkS&#10;a8m92BPAotogSWnecY4FUwkgMffkyTEeBRrLCcmQOR5oRDciZBGa8t2GcE/moRFxp9SgVRtKwZB7&#10;/irjT6tbXtRBkyF7xWpHUkgLEAU1a1IZzjEGBzmsubBuHY8+xm76n1YMqpbGwAAiQcluTSOp19gq&#10;5BG37QO0gc1Rt6mxt5YEwMfilX1e9Z2jmZ8Vmx6Oq4Hz1e6+TF68jBm9sAsZBqpeZJMeKPf1PusS&#10;475NLAiciuljjSMknZ5kMN4mKkEAgkjIqCnDE/0+axyDFMAMyQxyPz4FEcgrGKixE8cjMVgNAYRV&#10;EIqB0SY7VAtxniigQQxiKgwgETg5x81aLPMDAgipBuMVGVzI7YqSqQTIiBNQuzwUCMwCamsEsJEx&#10;iom0wWQuD3p+zpjstnaIcH+kUMpJey4xZXkLt4EzUXgntVgdKptoQpJ7+BQLumCSNwNRZEynFihH&#10;AArHiiEHHTQ2aRxEUxME8sCZojAY/NQHeP7V7buIw0mqITURu6QaxskKYNSMEKY71g3IgiZ4k9qo&#10;tIkzDIOYwBwBFeCklmiBw1QKDprEEioRs3P6fvZQsACDgk+K7F6PrLh2x3JI/HaK4d6SVFy1IzzN&#10;db9MVdgCXipAGIMGa835SKUrPd/TuZvFsOuaT1y4gSy6HYsH3MwRPf8AFar67r7mo/mbovhyJ6p5&#10;M8imrS3r1kIEKAsZY8E1Vaz0i9duoAjYQgiIz/xXLeVtUz0qx0UDSxVvcgsASdv3AU7otetu2sso&#10;g5CnPwaUfTMhbceoocrmK9aYn3VkMwKqSucUPYTs619H+orp7gDajaUYTjle2f6127S/U1izash3&#10;7e2QM57HPBr5c0mua1p2T2WC+VAkRVsfqXVahratqXa2sKAIWIHcjuK1YdRsKePjlWfaH0z9VEoU&#10;tsLgBILwSN44ImvpD6cvvrbSkMxVwGJAgdHIT/SvzM+nPqS/pb9j2tQwgFs/a2eDX27/AAn+trXt&#10;MbmqudJDedqNiMV2NFqt+RJs5uuwNwuPfwfUl6w8IwRT0Hd2bf5NJal0vI6hSQ0DHK+StPLrbWo9&#10;trVwD2svP75pexp7dq64S7G4SQc4Pg16JxaPKpu6aHLRuRvRtvdSfHEEfFTb0t7ttg1mHOQQew4I&#10;omiJFwqVE2k+7E+asL18MQ3uphdwJ4O3GKiRH2aZrNIye4odpQgnuYP5pLTWjc3h4MsDExPzHmr/&#10;AFLEpcb3BKn7AuW3eSaqntFzfT3A7YKj/wAvyMGluCsfhyP5Cahg9xRZbr5+3Che1L6m4xEhyDki&#10;RG2h3rodGU3lRUUgJO2GGM0m2pYvt3ByXVBImCB5rNmjfBtxRrkT1WmXZqnvW13DbDL0lg1E0+s0&#10;Wnti2LgZBBWcjq/zNXT6X9R3uWzckDPOF4LVVfyDXTeXpLqw2lREK2THmsbx7WuDXGSYbWep4Jwy&#10;qAAhwqgUe3q0e4RaBkdczgzx+KqvUPRrz21RXCpDRvmd3Y0l6bZOxEKyUB3SNoJbGKtthqMWjfPT&#10;dQdTq0dWYsxgEiAQw7fFX+oQae6tljJGWaIXGDtPiqr0bcttbCQlwmCSNu4jt8Ctuu279zeVZgNv&#10;XuAIIp+LG2jlZ8yUv0VNrV2du3G4oX5JDQeKPZAe4QrQGaC4UbYjg0onp9tbpLXQNxk4wQ3gdhTQ&#10;to6hFcoXVUJgcLwKaschSyxfTIW7Nk2t3tbNohmPLGYz8Gl7mhNss8EgpkKJ2jtNWG43LiAXRtB8&#10;8hcZ+CaAzps3KhTaDugyC1JnFD4TfpmslLav+lZLgdCyYgkTk1V2+02ImUPTEmODVhrrLtDhiqsY&#10;Y/4io/3FLPqAuws7NJ2C34WJx8CvP6rG5S6O/pMyUTzra9tEZXQKsupMxOcg0azpTZIZeqQQyqJQ&#10;RxVbZ1YUm4isd0yp+4z2q3a7sW6qqjIkb2OMfMc0rHiS5Y3Lmb4Rj2VUm3eUPae3t2sdw6v3iKKN&#10;KrpalGYBRtgwV2nihjYqvtC7QoiAQU/PwaHqtWj3PdZLgATaZOFI7gjkGtHBmPCysM5cjczBpUxP&#10;g1XfyijrYA9G0KBGB4q5bUBhsN2NiGADvIFDtAI902lYBQAoOaJJP0U5NexO1ZtW71zZbFpWUkKc&#10;sD8TzTG5UsrsubQ7ZcjCmmrXpy3Sl17KsWMbiY/GO1DILbU/lw5Z4DcAKeaYuPQlu65EtTaVleHJ&#10;DBVaPzmPmq69owHLXFZQYygHQsdxmWrOoF8qwZ0KqSXC8YxjzNLe6sNcNp3/AFgzBcyvYrS8lD8V&#10;+mC1Vw2iBcV524cjBbtIGQap70pbVQsXd+4HdAE/iZqyu3L2+44ki2JDFf2twKQNwxa3IpWDAU5J&#10;AyZI4rnZW7Z0saVIbs3rzr1pcJkMQrbFI+BVrevSzrbQyimFGZXs01Q2LSXbKul5GdlQrEgkLmB8&#10;1bWVSOxDIVczCpHIMefFApOi5wjZJoa17TMSYAVQftnMinbiPdWIBD4aTDf0qvW3suqOtV5bdkAV&#10;DVXUt29g62Kb9xwBnnFUpJdlbLBXC7uURlhFVUJMbgD38GsaS0XJVP1GLMZYRMVQa/1KC0JvO6WU&#10;cAeD+KuNF6k6B+vayckCek0GGcXPs0zxNQ6LPWalotC0pBVtxMQVHipW9eSCwd1dAwIJ6bfnNVmq&#10;hoJusCgElTgrNKDV9SJOz23Y/bKt8Eitjy8iowTRuVn1Z0CKCV2GYB6RIyR5rfvSPUGe1vBCIIBP&#10;IY/jyK4Nb1brfVFuW3LsdgYSc5hfgVvvonrF1yhF8hcBy3aMRHnFbNPqW3TOfrdJHbaXJvOpuLeW&#10;WvIoyNwAkFcgRWs3nJZJRFAUkNMz5I8RVxd1jaiPaVQhPUVAhdvcA0jft2gu5yD7rEkHBUVqnKzB&#10;iW0pLphuOgqepgWPmq503bXVCJgKDk4yR/UVcXLkwhYLLRbPkt3qmvWIDsxYw24BWjqU1lkjdjKZ&#10;tIo33CSRcEQzdIAPNItNq3l1wft+PIqw07XG91OjH7SDA7gY5BoWvb3ZVrYLlNkyBGOI/wBKRJKj&#10;dBuyt9/ezhS23Kw/D48UhqNW91ECqeltxnAxiIFH1DfYqCQpQdxtgRSqaJbb6kWuq4XBleAFyQfz&#10;WLM+jo4YordXf1GlY2ulUIxByzdt09q1W96vauKzgMVtwP1GnC8mBVtrrrNbboCkkuoLTK5kqfg8&#10;1pV/T2kZy0F2tyxdcMxxCiubmyuJ1tPiTL5fUP5nY7rLEfarZE8QDxHMVZafZc2vchiRjcOI/dFa&#10;fo75NxSQN0EsrYUdNWfpXqIZHCAMI2QT9x7kVnlPebowcTbT6XYa5dKl3IIbAwQODNPWvTkLTeQM&#10;ittBU9QB/FVWl1129btr7pLclB4XgRRrnqRyETZZVQR5cf8ANH9vG1yZnPLf9zJav6Ws3WdVBLuJ&#10;RsSPHxJFVB+ldbbshdzQvUcb5jnPz8VbL9QWrmnC3UNw3X6mHTtK4H9DV96f6pauvFtVyYndhAMf&#10;2pMvH4JO91DIa7PFUaVd9EvWrS3ATvthY7c9sckfNYT0a5ZKg+4es3Ap6SzNgVvN7D6cybrw+0yS&#10;AV4mkFu6X9Pdb2KeZHLHtArJk0Eb/vZphrpNcoUTTMkNtLPZjnA8mZwTWxaOxZe7dZN2w3A5J6Rx&#10;mDRLKW9RtX2pBk/qLyf94qx0KEjcbYdiogKcbeNxrfo9KoNcnN1mq3LoVfSG221S0OY3McsT5+AK&#10;nesIoa3KhARGcgmttuaKybBR7O8RiOZaqW/6TaSy3SHXcIYmDgcE9660tPS6OTHOm+wOh2WrT20s&#10;23nuDhSOTmiX70XTuRDb9oNk8+M1UW79pVthmgYBhctB+0Ve3FNxoZRuHFogbZPie9SMuKJKNOyC&#10;202bG6lJHUuMHn8iiWHhz0lSvTubwO4/NZtWehyEdRtVNpyIHwOay9tkRVRGQuYA5AC5matAWras&#10;Fe1qhWAtjq4bbDOBjkVUXnW9DSlvaNi788+Kbv6e57ZuqVdU+3tg84qn1ukuKL7GyAG6l3cbe5/N&#10;Z87lRpwqKaErqWrt0LcQIimS0bRjGJ7mi6vSaS0HAVlgdR8CJ3D80pYs3wH4IlgjnM7s7o71dppb&#10;l22UCAsiguexVsYrCld8HQUqr8jV7Woi1Za0GiZG4zhh4py9rCSqogG7pYDPHcfkUtc9B1SIHdUA&#10;3wqqYyPIpceia2ylq6Wdbbloc9iOaS3NejYnibVSRY2nVjZLXrjWerggOx7LNeuX1vWyGcqJCnkh&#10;SfAqm1C23CtZW4dxDFjgg9jjiq61q9Xe1Kg7iQ5jEKI7CKS8jtBPDFptVwjefTVLIGSU2gDcFJAK&#10;mImtntaW4lk3NpP6hYk/bPcRWz/SnpjGwb729ywxBYxCTVJ9QPNz2rY6Lb7mg8zxHkV6XDovtYYz&#10;b5aPK5Nb9zNKCXCYf0XQ/wDqJM4QMYRRDDbwavP/AEx7aQhUkmZPP9DVX6Dr7ii1tTLFybhMEH/y&#10;NbtcuJqNPbVdmAe/966emxxljv2cvVZpxyV6NPvs9xGUlQbfTJEs05keKqNXZW376gkoc8YLVY6+&#10;LNu6VNuTGJwQDip2Xu6i2SSVC7TEYI54rJOdyo3Yfximihs3bgN3bqWUgBQ/JH4rpnpXqIupa3Mx&#10;G0Dw1aYfTbj6i9vVRsCn9OAIPie9bH6Ta2e6LbP98D4XsTWnSOSkI8jtlGxj1jT2/eIshgOGzBzm&#10;tV9Ydns6pXaSqjcoxEcAxW56+6r2nRUZiDALnaVYZma0D1jTg2tWxdkUIqllyYmfya2ZU7MGklbS&#10;Z+Zv/UJcvtq7ymEK2yyKwAKhjkORya+PbRV2Wbqgpn4r7D/6h9Obj3GNwbS0wMNJ6pavjZHlyfCy&#10;Pkt5rXoleN/yeK+oH/8Ads7+EMh7u44U7uSMlfmoe/vLq7QFMnHMUPJZVDhSDtkfGajeLMXJIhOT&#10;/iJrVtOJuJnWBShgxkkRJYeKPZe3C4EFSflTVfYa4IURIGSaYhmRdqTB3COx+apxLUhu3dubbwQ4&#10;UAxESfg0Qjo2dI3fHUJqIW84uwo27Q+5j34xWDJCq8Lj7vEUA6Kb9GTcFv25Xnpbcs1JdPKLugDc&#10;Nxqb6YbrgwQBJBMzNDdW22yqod4+4do80NBcoFud1khtgYwCKmrsW2BORyeaI1oQw5dlif8AOajZ&#10;AKBwDNtZJ8TVcEphWe5DIxloBFT9p2IQlRIBAXk+aiVCFNgw4BzmmHCBGiVKzBGCam8igLqUtjtl&#10;iMiYWjgFwvBj+4IrCKN1u4qbRmN+eRTQbZ7TbQGmeIqtwWyl0C920ltYJESdwHJNH9u4XUhRkCZw&#10;s0JFcMpNoFWBAzgRTJsmyCm7daJDYPG4ZgUSB/wLId7iOkgbQAJj8nxSEAsFLhivH5/NMM4R52wE&#10;GJwSfmie17iK1sSxbMYA+BRoEVkuIRoLEwO0rUBb2WiWadxkkRIqVx7ZMIGUFvz+c0TAjbbwSAs9&#10;o5mjBsCzKgkvvLOJHGKlsMMQWAHJ7kVG4yO7KrCCdskd/ipnoJyW3cqOcVCg9/bc2NsCrO2PMilt&#10;hNpNyZQk5xMcAVl76lkaIgGiIm8Kiowk+ZMGoQVm3bLTbDMyd+Vml71m8VQyDBg/E03eVfcMpJna&#10;oHgUq1mDcCiN3Kk8ijUmKcUDa2QiuQMHI8geIqJPuNwUWdwC8kVhDatbECssAiRgUNYe4xOPAOKI&#10;pcPoncNu4oR1Ja2DLTyDVTqCGNtEiGEyaeY2GS2jXGwxPgVV3dm24ACm04FS6BbMXnGI6CBEiqK5&#10;K7hAimnvkLOSDmkrpDLhuaBdlg9oO3OTirzR6dUkvOOQKp7JSV6WngfFbV6Za9thJ2746iJNKzSp&#10;DMcU5dG7ejaNJssAWCuD+RXRtOjKGYXCX3FghERHc1q/oyCztGXJMt4itrQogiSCpIYHv54rmy7Z&#10;6TAqxoc0zWi4aJ35YQ3Ua2VNZdu27KkBSdwUDq/r/StTW2hZ0cgEmEIPGJkEUQ+pLpirWyxKDaq+&#10;CeTXS8Y3Gboya3JthZsTa3+Xt3DvlEbJHJniKqL3rDXENw5cptB3cxxNUl7UfzdsQWjdI8GKrLgL&#10;SBCoCYr02PMlF2eey5sj4SHLV26zo6v8sTxHeavtB7hW49ktJmCM4+BSfpLp7MbkAaQCexq/sacL&#10;bR98KrD3AcqY/HmvMa2dyn82em8dhf24N/AsDaFqwGusSXyAJiO7VUequQyOCyk/bnBAPNW1y9I2&#10;B0FxMf4JXtnzWmeqaplZw8b7Y2fdxu8LXKcbZ0c1RgK6q8u+5sYOJxB2zHJ+arQ6wn6RCn7TxFJv&#10;fLKMqFDZk9QHeDUXcEQjl5cAT9pAFHsOY5ORsXo9m810bSS2WkiQdtdl9O1Jawi+2oRsyBE/iuRe&#10;kXCXNprssSFxxBreF9Wuae3o7O3dDsscgbeKxZrbHY51Zs+u1FsalzaG0gBAIk54Nap6pfS2163L&#10;PBlgvmMmlNV6mGBeWU7IJU8NNJXL3uPqPZA3wCZwVj896kI0Gsty6PWQGdcG2YxJ/wAq2f06zeNp&#10;z9uOB3jnprU9NfVleexA3eD/AM1uenQe2HJIRhHje1MkdPB+SsYe7szsXdOFzsXGSAMcUjqnKqXR&#10;cMcAnDD4ph9XcLsQLc7NuGME+CKBqt/6I920LnLYxA4H5pMjXFfsqbqC4Fl1R1wBbmQT5+aAyq4l&#10;g3ViCYn5BFGurd90XBYcDl8D7u0eaxb2n3jdSCAHhftoRiQtaPt21ZGLFWmV4o7/AKdhbz7mLYKD&#10;sW8VMW7TgnrklZnH+Qoa3X3W7Y07NAbZH57+KpjIAHBHtC1tUJhp4NYt6fcFi4rEqSWOI+B4qWpZ&#10;7exW2spO4R1c9yRQ1RQMEszGfEie5qWPSLYWbkqwUNCDo8xyZ80a/wClG+j77YaQGALZUHyO5p3T&#10;aZ/5mFbYNgUADduq8XSILluyUcO7yGOe0cjzSkzU1x0c/v8Aoy3VI3slseV4geO9Uj/SJthC+nDo&#10;WJ3ZU13VNDY9wNal1EKSwn24ycfPk0l6n6SUW5vAG9tznkDxt2zT8WaUapnK1Pjo5LdHztrLItIo&#10;CkspyGGCKrE1jICWYhd3ERJrpv1BorysqlLhRmgFo3CMiuP+t2haczI2zAnknzXWw6lulZ5DWad4&#10;5MLrfVGuljLbhAmqe56rdK3d+VkD+q8Gqu5rZRkjgiT5FJe6S9xlmFOF4FaZybVHNcbadmz+j3mu&#10;BupWkwvaui6B9yYUlWXBmYC1y3QajYqvBBaZMVuWj1ZNoIHVdkRJmG8iK5eSL3s7ulyx2JBvW9Sp&#10;0txgLqru/vPcVzDU624q3AjN8k+TXT/U7qXUaLjNs7lIPyK5nr9Ohdz2UeeSeK6OldI5nkobmQ9O&#10;9Z1BCIt5oQTjvXQ/p31DVW7iahCWYMViII+a5todF7Tb2RjJwPP5rtH07esbXLWoKoII5zW9SbTX&#10;aOBOKTr2foV/CH14n0lGcDe+PBMDkVvfrnr90KC7lmAARZyy+T5ivmX6J+sVstpbKvutFYcBcyRw&#10;Pit89U9XK2i9vbItZYGSC3kV6rxS34oqa5Fwnjg2u6K36g1Y11jU77QLujo+8z8g18J/UOjW3rL8&#10;QZwpGAJ719K/XP1NbsW8MvjfbaJIHBr559Tti8Q4Yf7ma5Hm8uKPX9yNOml92S2Loc+lUi5AVJKm&#10;Bggmux/QulV/UNKXRn2vtcIIx3aPiuEreGnZdp2hDCjua6//AA59RvvfF97iqEIBZuVB8V56Gsa4&#10;+TVLTyx22j9A/pwDTadBZdrdsEndcySBxNMXdTdFnebZBuN0sBhpPBB4itA9M+rNE2lU3NYEcKF2&#10;EwHK53KTyPxWy6f6m0GoKC9dMLH2nOeDFe40KvDBfo5GdLHblST5Qhrfpo6u77r2VKJKsJOS9ce+&#10;sP4e2dTbd/bNuSysbYlgF+PjzX00dfuHu2nIXBEdtveK1X1zVkJqBcAZC+0GYM84FcvynioZpW+G&#10;dXxObupXGj85fX/Qb/p90AWIJgxwGB7/AJrUn9cFkNa3uQs/HFfT/wDFb02zaF28UlbY3HyS3Ake&#10;Oa+NfUdUouXm3EkycVwcWklgyu/XTN2rzxkml/lMZf6v9u6TuJgQWBJxWwWvq67fCtbZmK4Rh+0V&#10;xHV32L3GBI3HA4FW3oWpulyQxB7AVu/qpnCniTUj7M+nPrbW3NPb097US6KBbI5kdwfNbBqvW9fC&#10;vvch13uZDEA4Jg+a4N9GJdOy5vKnAJNdot+rpZ011Q6m42IKjYZ81pjnm47Xyi9PijK30yg9RcXE&#10;iWD7YzI6f/ia5LrvSnIubiomQAvcV07UPpr9u77bgMp6iZ/vWmXtRY2icJu2wB/nSMiZtk0kkzU9&#10;J6ExuNcgkqu0SMZrqXovobpYtKtpgfuBPJJ/w0l6bc0zm2iXW3EggHj812v6ctjU3bHQf0rvQFIO&#10;4E5ahhGmjLl0yybeaOlfwv8A4c29c+ne/Y9wOJYHChxiIr71+hv4W+l+m2if5DddQb1cLIk9jXG/&#10;onTW7NtNv/ctljAwTu719G+la/2xaTe6hyGI3c/MV1tNoXm/u5ORklNSal6dcG36r6a09q1NvS2i&#10;SgO4CfyPmuMfWH8O/RfVf5i3qtJg9QZVC5P44iuwnXbkugXHDgF2IMgAVof1PqbNqw1xD7YcQzcz&#10;3OK6i8Th2tbAFKClF3xZ+YH8Y/4QX/pzUXdXo1W7pW/ezdU+Irj3o/qz6e0djG2y3dggiIP+s1+h&#10;H11dta3RatVurcDg9TEdLKK/Mv6l0L6HXPbdGQi4W5+f215PX6Gemy2v7fR6nS6hZIVVtm6X/wCI&#10;nte5bS6UYYEnpqkv/Wt/Vsu/UKVAlwo5NcM9X1xsuW+5gzcCQJNa6n1FdtkKCTJMnvW2GvkopXwc&#10;bUadynddH056H9RppibuYJOwMZC1tdr1lbqs6hpYbgTBEfNfLOg9ZZjaIacxjJ/Fd+9Ni1plcMFb&#10;DBI/a2NtMjrJSVJIfpJy/tQT6iLm39kpc6lIMEkf4a4t6voxuX3D5AHYV27W2rV627m28A8cQQOB&#10;Nc39W0QHV1Is7eqCVjsfzWXLN8GlYZJuUvg4xr/TLzPBRAAOfNP+g/TL6i+oQBswa37Q+mae6ZuM&#10;FUYJ5Ir6I+gPo7S6ezpr38vvBYMOiW/JrFkjOUtqXLFfZk4Paiv+gvoS3pjaOoQFlUQm2Y3d2BFd&#10;10ehs+w27ToRbGQft2j/AHqz9OsW7oysBuogdKkL3/NM6/0otbN22uCV2guIcCutofFRUbk9zYvd&#10;FRppFN6r/D/0f1ZQ6aW3bCgGAI5riPrn8LtV6cbxs2S1ggu4JlhX0yJs2VZ7pUK67Ag5EZK1QazV&#10;2NSNUn8wsbSQ0EST/uKms8bUN0PRox1tTUeEfOHo/ryaZUtm0GRCFUZUn/imNf8AUWmCXFXU7sFv&#10;bcbYPgEcxSH1d6adNfuWrYBDHbuTKVx31DV7bd22TuMwJ5Md65uLPKD2vijWlJYrVGwerfUtnYNu&#10;oO3lgOWJqkX1rSXIYXSS2QCMSK5Tf9RNu8wuOTtBUT2oem1btcAFxlNbHqm422cmUp3/AGI7EPqa&#10;7cZQcjdj9pmlr125qQqogG0kkgwSK0n03VB33OYIECe9bVZlQQwkQTHgis+TPuNsN2zk1bX6C4C3&#10;SSnIIHfwKQsfTOs1UhtOVR+G8xXWtB6U11FdmWWjcGyAP+a6hotHodCqEW7QZF3KzGQd3MCsihKT&#10;4BjF/wCD5/0H0kLYtg2JacHndW0nRXLC7gAwnrHHHat89S1DWblp7dkMFOwq3AJpXX6YPaFwWYHt&#10;zjzT8ejS5bthPPt6RrOkOTbsodxaZB5FM37tu0LuzZtaGJyNrL8dzSXs9XSrKyruFEv6o3FcIygb&#10;su2SzHsfAp+ykSt3JV671N0W8ZzG7pwrTWh+t+qXb53bdqirD1m4fcKFMKekKeR81qWsbpeHLIFB&#10;gd/g1mnJ3ZbtxlD0xK76k3toIJVTlqwCTuKXGBImT4qm1BYOYAg+KzbZiAOADQSk6QnFUfRdWybj&#10;QiErzAMZrrX0X/D/AFXqSWybHTMBoxFaT9KenG7qbRAwYEngV91/S2mt+laBbYtge4sNu4nzWasm&#10;ef24OvdmlR/3IWvxOdp/BtbVral/bqBLe2wEN4g+a5l659O3/TXX3rLhw3IH3GvrbVXbZVt7JuAA&#10;BOWg1qPr2nGu9PK37e1lO3npX5nnNdKPh3CN7nIXnySwvfF7qZ8l6i677h7qTmZz/StK1bJbdFSV&#10;xMdiTW6+raM6S7eidgbaCBXO9SVVQzXGJBnOZNZcuNRtUNhnc7b9oq9QNkqxMlg3zSF5hsDyQd0T&#10;MmrHVbiAZG6cDkAVVMCAVJAzPnIpUC2RD/b2hefNHtW2QBlaRNLiWt5U/mn7KJIhyojG7vRyBLTS&#10;LuQZJcH8QKsk1ZRNwzsPP5pDTLsRWAkGT5xRShtoGLSpzB8GqiFFPkvrF8SoW2EMTJyCKLqHASEu&#10;Y7eKpA5BVpJAwGFYe8S7EAsDwPBNNUi22GuM7oIywaSIgCKyyqDO795JC1BLywwZTM5ExJrzXETK&#10;Synvxt+BUcgUgE2z7hw244UYyaITscHdtHM88dqIrkM0XMk/nFKhxcW9tXEz1UDDiBIe4ygNCGWq&#10;suX19xMCZ4jBpu81wMiEoUAJJBg/ikb7FVRxbpNckfYN/cOPLTk4FF3lrUbMhoqFsYBIDcmCaILp&#10;3jpgnjwatksKuwMFMmAMDPPmnV07dQhgs8A8mkm6VeASTyfxTksbSHIhgSRilSYyKDItp7ZzjdgD&#10;O2O9SYFnd/a3nbx2JqDXUDBUbaGEsR3/AK0y/AO4FJCgLM0sNERaNl2LjMSABIM0vtT/AAmrAIAb&#10;gbpiNqk80Db/APcP86FMOv2b7pySXgwCIEfNGSwUEteAZGIgHvSCX1RlLS3TtkU7Y1NsQFKq4yPx&#10;813TwCQb+XW6nti2Tc2kyomI7moafQXg6lswu2Zj+lW9ti4uCQTMF4OJq1SxcDCC7sIABIAgdhWD&#10;V6jZwnya8OljPsho9BpVdlFsgYgnBYjtVm9m+EfdpyD22npotlUVrvuI4kwcmQfFTN60YlWIMx5/&#10;rFcZYsmV2uTsLLjxx2mm+sWdqtF/aCJxxNaat0pdFvs1s9YrcvWvbcqBIcKUCgYrTHtyszlTEGuj&#10;h0v26b7OdlludIstGS6QVOyIEnxTF0MhXcFdGywOCDSdlkAtkGQuCvAH4ot43bigpJUtlWgSBXU4&#10;oyqKQu2nBXaylWDEjP7RRnRimnIYrvBJ3Cahe2gM6XFx90ZmkGuybYYZYkgQRIFBu/RNo57Te2Bv&#10;LEGS8wMeKBdvW7ghVIfcA0YUCkDdOdjkGMKeMeKdtPaNsNE3CM/0qtwNBXZAqNG/a0Ek7YPj5o1l&#10;luXBtUoUG5ixjd+KwNphQtqWO4meB35qHUzlmt/p/apJzQtlpGUte3cUsPukgg8UfeFK8BQJUHmf&#10;NYdT7oheFMKD3NZ2Oqm3ccSp3jbklaFsYkjFl1U3FNqMhs0Q6lb6jbbZSXJzyaWNxbjPLSvIPJAq&#10;dm9bZNwWYlYUZnzVhJB3uoz4WLcbROT80oVDBAXaR3In8D8VNr72wnWT1QIETPYigredCyrAJEiD&#10;47VLBcDxSWYAv7gEwpkRRVm4w220Aj7Z6pPJr0bkgsYadyjEHzilbiqS4VI6cMDgGhsKqCySQBuQ&#10;Icn/ABGh2X2lkb74JBIwJrztcGxUYNiWaKXuPsN6ASYyZmapMqSJWzCMdoXPUAYmivfAVNw2GSF2&#10;nkdpFIPcjYXYziQvGabbTh3ggLBMRk/1q7FbGFN5C6wpJQZJGGqb3XuEM5ER0wIiaAj7bj4lYAKk&#10;+agvuI1zaGIztDRtqiU/kjsCMjm8RBIn/FXluhxeFtz5FTtXdpBdVJIweOaEMgpvCkNBAFWXyFe8&#10;XtyXBMAQzRDUzY1ICHfeG1BEck/g1X3rqXR7W1cySYnIoIvHaRcSQrCcVQLsYQGbZDztO7mKehG3&#10;dTSZO4jAmqvZ7idJ6GJgirS3fwu58rBKgc1TZcbJFVFk+71KCFBoZQG6pgF2+0gYEd6hcSbrguVE&#10;ZxzPioyiCRbZoMc8UDY6NHtymU2kcGYjIpoksCASFI4AyTQJuWgyQdtwCH4kVK0LPubFEnliWwIq&#10;IKXXA4r3MfphFSDuxtFRa6SxOCCOV/cah71oNdAt7cdQFBAVIt21KrBfmefNQCW4bF65JULuLrLE&#10;cKKJd1cOApJYrE9ifNVpRyVVSRvQgxRbE+yggj2zAkRM1cexU26ZarqLzXdiQ8947ii3XZQhZojn&#10;HnxSumt3CVG+Cpk7c1O5bDKxZ1Uq24OfFMYuMXTDJct+6QxDAjJYYM+ZpizduXLbIVRlWQCuYFV+&#10;kRbu9hqAXYcTAMfntU7ZuH2xJW7MYGCKppEhuY5uUptClgANpXyO9FOrR9496HBgQPu/HikWFxfa&#10;ZR9xkqMARzRtQLbe4bmLcgiKtAuTHkW2l1yDvlZhuwpcC69xGQjpPRj7vz80O6bQv20CFw4EHupF&#10;Y1LbCyszBt/3DvNEVuG9u+1uZRAJ6O8+QaEbLurEIpU5LBoM1FLhW4UVgQFIkcyajpx7twzbJEyS&#10;gyAKvkpUwiAlr6kICwiR38xRbSqGZydxCRJmDHxQ7Ya4yDpChpAIjHmija+72yRtMzzj5q06AcBm&#10;zqim7JCwN6jliagoG6+yuoCsIEwxoBO5d4UgT+oxNZ23lVX3yjtHGSB3ir3A7XYRL11rklt5VoVD&#10;1f2rFlLY91FiZOzcYj4qNlg4JFw7gemBER3NDuhwbg2gNOHOSx+KpyBp+0G1lg3FG9tgxujkEUqS&#10;Deuy2wuNvNEsteJULccx957CiODcc27e1BcMLImSv+lLcwti+CRgs4XJQAAkcAUwqG8tx3tSx5iA&#10;FHYRSzM0oHbBxHmog3UVmYLuLZ2nAFTcGor4Gra7FstDdQIJ4j8iiGy5cp0iY6v8SihgXEHWsLkA&#10;zMg9zS2+zcukPcJ9sCD2IPeoS18GLp6jsLNKyomPjFAFxrMqUKRyRzuNSe7tiHChhtOJj5H5oPu3&#10;WK7XWFJJ3d6sqSJJeJe5tt3RIkg8fGO9eYIEZw5EgQOSfJ/FFCd7l4qXO4gKRsFSewFVQhBCnDRE&#10;A0LZISaF1I9yPvIElTW++kaNrd0EsLSsQwY5jyK1PQ6Jbzi4QVlGBjnFdP0OmSyll/Y3EBCzEztj&#10;tWeT35IwTNM87jjuhixpLZt3bhJtqDBjO8+Yp7+XF42pZJUZB6TQb1932XAgAJhZO3Pasu5uAXGK&#10;C67bIbBJUcrXoIY1GKSPNZcu6cmANm1fO65JAeCDifBAFRCreN5lfbctjYVKmWjx4pi5eIW0GTp3&#10;lTb7k+QR2FRNy7te2/UrPJcGI8r81dMqxsocMoMFgfcIBkMIH5Ipxj+nvYdKHaPaEsSvkUmHWbO1&#10;HyeBncPin9Nfe29y4XC7erHPjPzUXAyPIDTPaR4Rh92Wcwu1hwKHqL4tXrXtNJ7AZAg4YCs7l6uo&#10;3Bu+/so+TSLq/wCtsGOZHDf8U7ihDbTpsxqLz79t13YISGgc7qgWuqiFQC8EZGEU+D8Uq+t6AoVn&#10;Y8doA7Ua6SSxuacP09ILQD+QKVJGmNgltFFP3SRHIg/JHentJq7gU27bqbi52jGTzg8VXAvcQrbY&#10;FFYEA84/2qDXAr4b3LjpjYCfzQ0NTZZbXDBHS2hXgETIbvQ9Q97bAdTGWxJ+CKyXRHRiJFu1sx8/&#10;8VTX9e1xycktm4SsH8CKiiHvpFjZ19z2ifc6guwEGFaOBNDZ7iKL5XLkCB1bDSt5rTrbO/aMgFl2&#10;yfmojKu7akjgIFzk9jHmjESmyxto7apdt8KQoKsQOTyJrGmuXmlvcQshb+vgUFEVLgUgXGbMDEAU&#10;SwGLSCuyIAGDnyKpkUyNr7bNlFBUNvMiJnkms3ma7fFyyGLKdqlVGxVXtFD09whXDrLQekCJoNov&#10;tGWG0xB5IPmhI+TwtRaZgDM7iGPcHxTGmswxJXqSCjHvu5oVuw1+7bEM6CVYHpg9qstMdvtBVLNw&#10;67gYqrBUJC1oahSl1lW2GEEMoMCc7fisXQhn2wdqsYLLMxnirBbxD2iLwDAsOkEEj5pK5qrJUgZG&#10;+d1syVNWi9leyovqly5bc2jIWRvIH4kUq6FUTbdfe5yAIk1aXCj9X3M0xuMgx3rFmw+zagDCA/PJ&#10;POaFp2CCsh1gtbRenJB4NWem024BkiHITbOB5mp2fTbhdwtke5cWQIxjmrX2LNov+l7jhBAAjqHa&#10;PihkxkNyYtpvaN65MqygwOVUoKJ7PSXFuXPKbiC09x8Uwb4ts7G26tt6mgtLDxFKNatbLKPtdWMY&#10;fY6z/tSzVB2D1d5tPcaVcPMgNxHEg1Wrqbh9yRDxJA7+cdzUtVeYKAEIVEZDJ7eDVTrVXYybwdoS&#10;4irIg+B3pcqI1zdiuo1dli+x3Egjq/cD+Kg7s8C0qwVEqfC+aA6ud5C7LvhiJ/IFRvszBEYXGLCS&#10;0xFQin+wpYswJVHPDoDBx58Co3nRbZV2ZUdckmSD/wAUtf1Frr3DaPAMFR5qLahR7RVxISBOSQ37&#10;ooWNRlNpUyqFlgckArQbiRbcqwxkknsOYFSulW2XYhohiP7Uvc2ygtq8pzJgtPNJmglNr2DukSXI&#10;gHEsYkgYpZ70qLm0byDbYHAjyaYIS436ilWJmGiAOBQmUIHt5wcbxEkUig0m7pg7q27N1Co4UFQr&#10;cfEeaiSz+5dtv0kgMzck/gZihllvO5mWkMN0DgURbftNbgqN3UHPb8VA6YP2ZRUgIqNtBjnvwa8L&#10;e64bikQoAgDB/FZVA7uLVz3IlurmfmaZR1Z3I222IyFERA5NWmLk3aIIV6xt2FYMEyNpz/Wo3XZw&#10;LkkpPSPHkxXtiDi6CCd2B1fgCsi9bgKhlZysRHijSRlnvcn+IJ9T7Qd3kbjEcbR/70C/fJuOqRwG&#10;GIAFMXEsqjNc3LDTPIB7AVi8WMGRuOB4ZatULlftFcbLm2CckNLsTAJNQdbr8XFgmQrGd0Zqw1Fs&#10;WrAZ2EK53bTzSN7eFF63ZG4tIgYPk7atBxRM2bZbfuK/4mif6gUMWbquttrpYtLzEYFFtKga6wzv&#10;EqAcCOxmhrcZ2Gy4pnkGcUZJVRJ7s7SJGdoMyCR5rz3LTM36rD3DAEYkdxWHvXNts7ZWSiIR38k1&#10;jbbtFUKSwO4tMgj/AGNWKtEHfdZ2b46oZh3AqL29/t7C2OFJ5FHQrbc8GMx+2axZbDt7iSzHBb7a&#10;EqTS9h2IJvG5a4UKNphoPmgv7U21a0QZAAblR+OxodtrbW4YNJbpgYox2lt77jcbBM+PJobFuXPH&#10;x7BBCX3BWlCQGPgd6I1l4vNIG1lJaYNGBVw8WCRtnc8hq8NML13e3WQPtcxleMDmq3BRuv7hYI5d&#10;93TsJbJndNSXVMGuv7q9WCvM+ZqVzTope6cQQIGVIpe9o1/TVQi7huDz3HNA3bNMbSVnrh3KjLbL&#10;bIYCn21TncWcKHOzeB+2kbL7GRPd2AnqqaMWU7l6ZJIqnEL7qTFtQkSqE9Wfytaxqy1y25VxtGAM&#10;gzW1apLg3EpCDCmfu8VquttC6dvVAOfmkuP5HotFkU8do1B1K9zLjOa8bu720Vu0CTWNWF6ztcOM&#10;fmom1a6NjDcDORImn0jrxujD/dBuHmMipNYd1YSBtI5NQuBGYhhPnOay3tg7oPYfFSy0mZtqbyJM&#10;KytIJ70Q5F0bok4A+K86v+mxeeY8VEKqGAZYZgdyaphURZi7jJBDeKzgMYAYfaQe01P3yHKhuM8c&#10;1B95R4nJGSOatMIGyqjEbyACA0Yk0RLlkswVsg4PEive05DtmcAnmvA7UUtCDgYmoE1VDdlpDEsN&#10;u/IPLYii29m92U7Q64HG2OaXbTsCzTJEY8/0oA2nduJkniMRQg2NhiqjcCrIMDtzihhg14kWxugx&#10;AjJoNy44lRdMLwtRVjuR4zE5oWi99EpQJucspJAIHahu5WWAaO0eKxtDCyAYyZzzQ94DEbTH5q0g&#10;XkCsxJADON3Ucd/FQe25VmZYyCW5IqLXDDglmJyBUBARZVhPzmqotMcuFsQ4cCTtP7hQFWELAGF8&#10;dqyuXjq54rN+6bUEiB9sVEGhY3oUMGBgzMZiikKWc22Ug8A421O+ikAgAzkx2pfBRjH9sSRVg2QZ&#10;oaXl8CY80UOXFzpg/tNDdGjAU44nNZNpy6jcJYSBRphJszJC9TCO8DxQ3UsWKqIgE/AqG7YHEndM&#10;E0wpLBioiBDnzVluQvGN2GUr25/rUwphlBIkZFYANtikDAznmghyIxJJyKgBNXtlGEDnvzQUbJJU&#10;ljxUkXewWDHNTN0splAZESMQRVlGbaDcWlfxVwkFX/TkgiT8Gqq1YJDMZx9wqztIy29w847EjxSc&#10;jKTDh1IRVG4LJqO69eFwPkgdsbaHbLowJIWARB4NKPfdy5ZJBECDFClZblwVl0gn5mgsktzGJrz5&#10;8SKGQRBIzWpIWiU5NTVcMAJ71jkr8d6GSVyBUGDjuCVO0YOQO9RLdbQSFYcCvOAytzPgdqDAAydo&#10;7UCRbbsYFtCFJfucUkZEz5k96PIH3DOTPk0MhoJ7VcURsjdBid2KkFkCDBNZ2sDEfOaiwyRgURRE&#10;Bi0jMmpsr7pAiPFQV2U1gd8VC0SKsstxmD5NePRxzyJqGczJxURwuIIqyWTJkNJxzjvWLYAPMfms&#10;vAJqEmIqEJmBmM/FDx2571ncJOcVl4MEioUYBYx+ajEGQRWZE4r0x34qyGAfgc1NRPJoMwKJiajI&#10;PWbTBVlDDRtPir23pt+zb9x5MxEVryu2wDMFvPFXK3BbFsbwwGDIiQayZ0zXhnEuns2FSVEkkZHa&#10;qLW2AXLKS/VtEjn5p5iICi8sRPzu8Uveus28hcAdsZrNhuL7NWacZLqjX7tsrB48TSxY9z3p7WuX&#10;csRGAKTJBE8GK6UekcuXZJoBEf3/ADWSTtDV5YxLZ+BQ8E+TRFBoLzC5JwKw43CRyeR4rAwCP9DW&#10;B1H/AIoQrMlhJhTBzFQM+ayx4rJIGJqymzYPR5e6McJiur+matWQ+5uAiVjt8CuVfT7E3GJYYE10&#10;bTswtIzoFLNicQorz3lF+Z7b6Zj+EmdT9O1OUN1S+8RzAUGvaz1Eol+2lw77eZ4lPNarpNQtsW7t&#10;66IIiBjNL6u9vRkBypkk9wcwK41M9fwo9hTqg1wwdpaGkLjwatk9L1Htq7MqgEEORloqgtPsGbgT&#10;eIBPVJq3sepBy1trgAj7jwGHAxVUXGXVk9t23tm2TLYEwT8nyKxZtIwbrc9n28DNFvW7TQ1wqsYE&#10;cGoaa4tpyFdFUmJXvP5qqLbLfTJdRlhMFhA5lRXaPpb1/VaR3tWrgW3cwSrf1rhFjUtaLqUKFFIm&#10;JBBrdfRPUWvvp7YtOSj/AGoY3gD/AHFadNJxfDM2VWpUz9Nf4aere9o0c6d3uSFKEyCIk5NdYvO1&#10;8F0ddwJYW+Cs18jfwv8AqHVabT6QhW6mdWQ8gGvprReqtqAtxLiMGhdgP2gea91o5qeKDcuTyPkY&#10;VO0vRsl3TgWpRrsBsTEN8CKPaa2lwXCdu3JQZI3djQLestum8rKkgBV4Ec/iiG4qRvkOyhRtGSJr&#10;XHE7XBy/ucMJq7L3FubgOobpQCDHAz3Fa3f1yoGJTZsOd5Iiec8TV9qXNwBltbAQCTHEd6131RNQ&#10;6Ozde3AB4Bn5xVZ8aiO0k9zds1H1TUOL3uW74FxtygMIlScE/jz4onoeuuMbSPZ37bpPEIf6jmrZ&#10;/SHvXbr3HY7YnttEcA4gGsKUZrenFg7gxwDtA7TjtXN2Sbujrwzppo6DptNs0vXta2qEwuZzgVr+&#10;jdv5pQ6i2jyGdm4YZgVfJqLNm2tpLexclszuxP8AY1pmncai+jKpFqZ9rjvxJpmTEk48GfBkbWRW&#10;dB9X0lj2LZVWD7AZnzxFazZ0lt7iteSDbHLzLR3zimr3q9x7Vy3EW8LI7HggzQNL6wCyMENwWpSS&#10;eVXEn4qsmKLknQOPJljGkXSAWVtPtAa4xZ2JwFbgA1e6D1OyzhLLkkGG3GFX+9cz/wDUN7eyT7bG&#10;4Cm3qgcxPcmnr2st2rYJYnexAIkAzzHyDUTUWLyYXJcs3O/qtPLsRbLjAkyzxj+wHYVUrqhGy0UB&#10;BiN0yFGZ+arbem0al9yGVBY7erqbj+9D1A2w40/7czhV8ggUcp0rAw4knQ5e1dq7eRUJCK8luJ/9&#10;hT1llfeBc9y2pYiO5fxWii/bubS9w2uthBacLzjxVxoPWPdU2wCEncHC7ZjwKwSzJnRWFxQ7qnNi&#10;X3sXLFQoyufj4rWNRrGVrW23c7wRH285qy1+oAFx7UXhg2zwSTyW+K1i/wCqEFXZ9iLb27bXJzzX&#10;OzLlm7Srt2P6O+bdss7lCzQgXliTgtV3pLtwOlxbcnaUUtz+SB5qj9Pv39Q7O7BoChekd+xHxVnp&#10;kdGaXMzyqceAF8eay+zU0Oaq3qWsPDQCAXGGDEnGO1NWNJfchWJQISxJP3HlQtKvdLvehih4MCDH&#10;A4qdy+UZ+ke2q/fGKsFFx7Np7jMyxM74jJalr262LqzNz29xxEHmQRVYNdaLC2Lr5EnsPwat7V+6&#10;jKu/f07gAQY3efxVqSKcWTsIvto4O12AlJOCeJ/FT1GllBaa1u5LEEgr/wAipvaSSzh98iWGOmIm&#10;mftFxFLTcYe2/ggU6DszT4ZR6rT2mARJVFiYHEj9v5qnu3VuXbYFxgV2pMREcSeDW3XD7pDOTJXb&#10;CjbujGKp9U16ERZjKkxjNVlhwHhyKzXNpS6hOpm4ZOcgMPAHIIrWdSRYsNufY/uRD5EN3UcGtlu2&#10;TaeGmUB6Y7ntPmlr9m3dU27ai6yqPcUiCMzyfFc/NG0dDFOmUthxae57l08I6ypWc/tits0SDcUK&#10;bluOCsYCwO5quOmt37ytsFwlH2EHaalZvezbI6iyhSSTKkHz5NZ4Kh83ZZ3nt2SssCX6Udvtxgj8&#10;mqe7cujTNF22RBEkyw/EVHVJfUH2VQXDDqhyM8mKFq/SdW6g2LhPQGLHHVOUFIzOTfCHYopVbNd9&#10;SCdbFYfdLAH727xRfSV2XwQ4ZghIFw4AOBnuTT38jbFxdrNuVyASMyBEil0sC0LJcEoghSrYahw4&#10;WnbRunkTjSZi4/sJ7fubxbKsVBmFPjwaHYFwrca2AuSDcBmSMySe1e3Gyl17dqbaMCexeD380BLw&#10;COSyCy6/YMEN+fNaPYlrgOX9q47hrZ3qqoRmCeSI4HkVael60W7zBm2g88Q5U+BwDGKpN+wHc+zq&#10;6ZSQzEdX96Z0zbFgX1BBMuTg+D/SmQlyZ80eKOt+iM11VK6nL4VBD7YODVrr7Mkm2NsGbqj9xGK0&#10;/wCnde1myotkO5IgoBIPEmtyN8kMG2qWySf3TgxXYg04I4uaDU7ooRbe3uLLahWYz8fiqS8v6ZTa&#10;pNyCQMbs8DwRWw61LbXiSWa2q4PALGkglzdBQFlRiO68dzSX/BoxujWBZcm9tgAO24zBI8A0ne0z&#10;IpFxBuBBInieBWxauyqWkgoVKEnMEj5qrcbdj297KwUj3MgLFJmjZjmVVvRhTdUuf1ZeWB6ScGB8&#10;VDW+n4LWt0BCCZVSDxM9pq5uswQhboKbQvUYAC/8mqy6ttLxtWnEMOpeAfyPFZpxVdGrHN2aN6nZ&#10;EMYR0An216mxA7xAitM1Gndlv7kUqd233Mt8D8iuq+pejm/NtgrXDcyqDdt7fE4zFa/qvThbDe2Q&#10;zBwuwiBPyO1cHVYsm7rg9DpNRDhHNbWlv376Ozm8Chhj9vTyAKJe0gXYoCl3O52zwwwK2/8AlH0t&#10;y0HKbzLJDQVjtjtWLNq+28qQCssWC9MtxSFA3/fENFolCaIMQAIL8kkkZp3X6S2Ld1E3QxW4uYgR&#10;2q2s+nTZVb6ATxtMRBna1ONbdE3pbUPvJRhkFR3IPFbIYbSOfPNcmzTv5Jwt99haRnv0rkxUrN7a&#10;y3FEMBIUjAQcY8Ctu23rg3EHeu/dcBgMY/aP96ja+n9KLNu9d1ZtM6HawMt08YGI/NJ1O3DHc3wg&#10;8eTe0gek1R1TbWm6HAYRMIQMBxiTVi1oIpa5BtsoK7iNwgwR+DzmnPS9Kn6gAYuVBmAu0jk45NGR&#10;01F5to3B9pYssMCP8P5rnaXWQ1De3pBZU4MFpLQZlRCFCljLEgDuKu/TbJuIGtqFWRsYifyPNTXS&#10;lrXvC5bZ3YZC7d4XmB3MYq+0nshLy22ll6lIIwVxFei0mFqmzk63L+PBcaTbaiEW3tgvOZB4NDvW&#10;fctXla30AkBSMiDlgKXt3FVGukbhiZ4E8f2oOq15Atn3CXOZGJIGZrr2mqOLTsS0/o6XH2e6LhUc&#10;sIJH/NWWp9JtXLR2llublK7Yjo+aT94Brbe026RINWVjXllgvsYhk6eoKCZyKBYoPtBynk73FtpP&#10;T0t6cp7iRKsrA554+R5FV+t0dndu2/p7j1SYnsI7CvXdXdtIgRpG4g7okRWE1SModJ+7cQwwHPjz&#10;T1HHSVGRbk277JXdJooe6EAaI2/b1DJwORSWo0GkVt9wK/ty3kFo4NOPqbq3dxdJLH3GgAseIWap&#10;7ygtbScopcjmQD/qaXmUNr4H4XLd2a5e01lQ7lLisUhBE7XnxwIFPbSzxcvOEWIDdORUP5y5efKK&#10;qM21ULYYeTPc0K3q0S0Vu4uHeE3dUleM1y9sTpKUvkctm2slnDklULLyZ5FR1NhEVrZDFGuEgr9h&#10;8xPAoq61BuRWCS32heSRmDQNRC20sgq5bGyYK7TijqNEUpcEV9Klb1tCygqN+3AAPkUrY9J09m7b&#10;nekbWVomCeDHzVsuvuWtousACM7zgnw3moeoasBrauq3PbYkqDtGftFLeDFV0rDWXI3Vs2Cx6q1p&#10;baXbiYJ2L22nsfzVcNNZ1LLeKBbZ3bUWZQ1ob69RdW15BO+cIQYg+K3T0kXxdREaHO1pbLN5k8Cn&#10;YdY8r2/AObRPCt3yP3rToTBBkBwAfBwTFbRY0dyysNs2MAtyRDExIqo0nt2L6PctHaJVQFwA2JJ8&#10;A1u/8xba1dD29qBQRXW0uNNSbZxtRkdxSic41VlSiAdO1SwkZwcg1TJqluK3U84w0jM4MeK2v1cb&#10;3ZtnSEI8/diDWsX7NwujlWFtEAa4e7AYEeKwZ/xmzq6ZrYrNksXfeayTd3QVEAj7o7mtztaS4RIJ&#10;AYBQVGB5pH6b9KsJaN+7YVSUlSciD3/pW4acizfd9gCgcDiCP9DXW0OG42/Z5/yOf82o+jTdVo7q&#10;ANtJtnjyzeM0lf8AR/dS+7BBuQEoxk7WPVFbrq7ouI7TsaNu0diO9KeoutvTI9wbQLTrujPUJmur&#10;HRp8Wc2OonaPyl/6nNBb04usWDXIJuBROC2DX5/uL0gKFKEcz2Pmv0R/6p71koFVCLjkln81+eVh&#10;TdNz9PK5D5AJHapjxLG5JfJ5nzU3PVv/APFRhH2bxcAWYKuO9KIzAFTd+0HcSOT2p64PcUA2x0yc&#10;YpZixFwY28sCMmmtnJcQd243t7HyCJ3TE0XSKWZGhlmAq9zFQCH24ZRgEicnNERxtlm2sCNh4gCl&#10;SGQiXCfdhJKmPgUybdwE2nOCOTnFVVp2LKN5E5DHgx3NEtW5ZnCneoKqS3PxSJI2wqhoWF3B0UyA&#10;U6jM+eKHccFWCkFhC7RECjWUsIEOzYSYK9s8/ioLpgkAOpfeWJY8CgsuSVC1hPcusgQodsknv8TW&#10;Uu3iEBhd3SQSG4yKwyF3YiRkUcJO87UY7okZ+0UTEq/k87bJV8McqyiBA7fmsi4rbAxYMON3z3pU&#10;W/cWEJ6SWaf9qJ95stOBLQ3AqqJuYzZS5suKRvIJncYxTb2d9tFUkgjg9jSelu3GtqSRiYEdqM1l&#10;7QZApuMVBAXAUmpQy+AqmztUEsh2xAGY7ijqWCSqM2Rx88TUb6KLaIekg5J5xQ7oJ33C5WI8Ce2B&#10;RJAthm06Ig3KGMBn3ZI/FSVd93MxA6fgdzFQs2tocC+xUGfk1gHaWKOCTM1ZEgYssTKKrKDlZjml&#10;9QjDczENLdHg09q5ZrbYBCxBwTFDUKVNtmLZm3/vVpsGSQldEOgW00oAs8jNS/lyr3RdZyAwURyP&#10;mj7CFusHClCVJ5n8jzQriwtwuwViMgUdsWjBtqbzsbisgSArYilU1dxiyyyjKoBgiKYe0hdhMoiq&#10;SWGNxr3v22OxgYK4YYgmiJYO4IybonEhsESM0oVltoAM5MY4p11Xdgh3XoMxilirOLuSSwBPY45F&#10;WBOyt1er3Wrim5hRgDvUbhC+2wJO5JYeKMxFu2TbtFlEcQJk1Brm97qe3C9yfP5piTM9sUvm0LYK&#10;jvw3f8VV3L5D3P0pJxE4AqxvW1RLm9lInAGYFV76raX3BTjGMweAKuSstWVNxgU/7nJMgUsXyYIB&#10;qd0GcCd2aCjCTigDTHdJaJZFXMmSa3/0xbRAbcMgqJrS/S1Y7emWJMRXRfS0VebW5Rlgf2k1j1DN&#10;ukrcuDefSrXt2IcmSwEZMRwKvWS7+rCypUj7R1f+9JaaCSERSZGJyf6+TV9bRLgDMXEuQyNlZHj4&#10;rJBbmelaVJX6JafTMqKCgkLDbjt4rW9dZvIXdUkSykL3Hmul2/RrLm2zOkZLmCxJPj8VUeo2Vth0&#10;VSTABY+fiu9pNP0ec8hqnFtSRoOmsucBoK429hWLzsFQwjlGn/2pzXWRbBRrb2xu3ZwZIqnhbhG+&#10;dwIUDzXQyLacyGRSfBtnpNzabZZgpUDcQAx/Gav79yzAYhkIxt7Z4P5qg9PFy49z7QqhYB/38irP&#10;er+5sUSI78t2rzGql/uM9dpFWKAj6jaCi7tAvqQIYdgPNc/9TKXABbxiDj581tuouRbuBQ6hYgzj&#10;fwa0L1S8b29HbqXBjCgjMzWbFzZeqppAb6/ptF4FBEgjLfA81XXL3uyEJhVEwIz+KNqtli0m22Pt&#10;yZJDE1Ri/KTBBQnk7ZpqRz3NQ7Ns0WrFh5KbZHYx+ZmntX6zbTYzI524QA4J81oJv5ulhvkggk8V&#10;636j7p2KvSMAE5NR4L5MctQbyusV8ScQG+SckRWw6Mq5eXAZ2Ik5K/E1pejYuLfTuYt1fgdzW3+n&#10;Lt3bXKG4OlWHLDv+KzzSR0NGt3LNn9JVEF6bW4Fzv4Pbt+BWwgsLlhntgQn2gmABkbqqdDZQpHud&#10;c9llRtycd5qwUg2yfeIRhDboLD5EVnmzuYo0kGvONl5ywd22scBB1nyKrGe4zMCu5wSDLARNM2kR&#10;C5eLlsSCwHxjGaXuWFtyjNLhskEYU5JaaU2PiiV1w77luMSVACKIgTXktMgZXCb0bDiTM8kjuKLa&#10;RHJdWKkoJYSAxGKJbRpRbe2Vkc9yaA0r0JBdRuCtct9LbmgTMDBFKe9etWru+6WkFzAzngRVpftl&#10;yiX3VHj9pyVB7xVTf/Sul1e2258BgR/U/NWFF0gTMLdy2ZAdkxztBYZxR9M3UpA3rnLYGBwtV6vc&#10;e6FmGN05I438g/irzSulq5dVVO0dQO6QWGJihm+B2N2y90d0i5btkuFIB6M8YzFbloA1tFQ3jcBc&#10;R5/r4rUfTWuKbShllhMq0bj/AIK33SOjsH2Apuliq8DbBA+aWkdGDNh9MtArAZGkndOBC8gHvjia&#10;r/WrBH6Vl1Uj9xjCjkCKuvSrEqVY8wQFAAknEnuaq/WVb3LjXSEe3uJwIAAnaT4NFBUysjTTZwr6&#10;kRD/ADARyTALGZ5yDXC/WFL3Dtlg85bs1dy+p7mEU2wHZSA/APeuBetPuZmNzabicDuRzXSwHgvK&#10;T/No1mbghtw5KtFCcsrOVuScAHtFS9rai92NDIbYDuWJmO/5roo4tD+n1Fw3FaRtbETxWwaS9Fzc&#10;AOsCGxE/JrUQW7wwwZp/SatrZcloEiVHHwaVOA7Fk2s2+/qXMFFDchgeZrW9dvMgADILR/i+ay+r&#10;KG6I+wY8H5HzS1xnPuuw3GJhRTIcFZp72OWw6e4GYAQJJrcfRBfdrQYEkCCYrSLNglx1YKgg+Zrf&#10;/T7otfqbHZlM7gcADiK3YZ00cx4XKTaOp2NZqLPtsi+06Mengn/2pXVfWepW6rBmETvhur4Nahrf&#10;WNRdDoboIAkk4kmtb19xSvSSpUEMeZbvW5a2UY9tC5aFOrDereqPeuXWJJVpAXgKaa011UtAseVi&#10;f8NaJeu9UMFYEgyT3FX2iul9i5bcSCDiPFcHV55ZKtnV8bix420kX6k/pEGCTL9z/Wt39B9fFhdQ&#10;loIQqmJkVoup1wazNsSzHa7cxFa3qvVXsXmXpgdxgMTSMCW+La6Zs1k4qLR2VfrC8ot2gFKRHRL4&#10;+f8A2rZ/TfrPUWXF5oto+1CmBIXivl3UfUroZVQtzAO3Apy39TNc9kFt7qIPwfgV6nD5BRXCo8rq&#10;MSyPlNpH6U/Rn18nqFhX97AAU7hAJ4yBma2HV6ptUpubyVDH7s5tjAAr4O+hfqW/ptSqWLv6l0gM&#10;WJGPJr6YufUL3hbCdOAWZZORwfyfNaMOtU01tsdgdJwi6C/W15Ndav23ZQFtFjAwOwr4j+oPTjZ1&#10;TWLawsyxOJP/ABX1V6n6hqLmblw9cSNvI558mK4J9Y6SxffemDMBTP8Acms2qg2nKxk3FOLb90zj&#10;D6T+ZvMn2MBjuG/FdR+hvo7e6XNrADLOTAB8CtSsaR0dYG/b0iO5NfTH0XowumJayUhV/o7dhOJr&#10;jtOUkkw3gtOzYfRvpWwRbHsO90KdrKQVJGQIFJ6z6Y19tF9rTS288GQJ5nxXTvo76eOo11m3ucbj&#10;MMYAEznxX0Zf+m7LWWB0yG4MNwSSf9I7zXahGklFejJvldRkqi+T88NdodaiBdoYK0nP+UjkVzh7&#10;l4YFtxE47D+tfqT6f9AemhFe/pthMJbDKFBHcfP5itb+p/4MfTGquF20TWVYHftP2nsazZ8Gqrcs&#10;e5BzzOai+7Pzz0Ovazbt/ogPBJJzHxXc/or1Frl9WFwWgwCzwFBGCtKfXH8HNT6ML1/SzeAIKxkC&#10;eFYDvFcr03qP8m7+4bgaRKr5Hia5cM0nkSdxfuzclGMT7u+n/q5NEAblxmZBCT0yJkGt90X8XdBc&#10;WyqXy7dQC8HByoY1+dXqH1e+1HL7HaQ4D1Xab65a3NsXHW3cBABYc+TXr9Dr44ly7OHrMSlP8HS/&#10;Z+o/o/8A1DaSzfNi48BhAhpE+Gmp/Uf1/p9RpLrrqV3kbhbBAZlGeRiDX5RN9TXHuDfeeVP7W5jx&#10;PY1130z67Oo0yj3G9xCu9Y+4dwsTmtcfKxut1WYNPpMlu0u+jun1J9W+86lYM28lsZ5iODXyr/ET&#10;1VWVXsqA7btxIkAcwfmt313qBvi6SwKW1hRMhmnia5V9Uh7uQ+IlyTIEngRXI1+dZVT+eDt1LCk4&#10;8L2cO9Z1Vy6NQ24jGNtaY1u6WnMkc10b1KwCehAwKkxS3ofo/u3HLDYVEkMMEeAa4eTJV8Ehmg51&#10;fZP6b0FxXt7n6hcA8yRxXdFUt7WORIE8AVXfS/0fq75tuLXTvBAUTOM12a39KPorN9vZi30qzzBG&#10;74P96dos1roLEqc6+TmN5NXvF1UJUNOZIE8iK1f11iSLVu1DYDkEk+RXdNJozItX7jOxfbbK9JWO&#10;J+K2I/QekvqrXNltrpZD53DtA5mnamU1T23Rrx/7jUU++z529G0F571trwb2lYNctnFfRnoKKtkd&#10;HtpbMkFj+N1ap9Q/Qmp9KVbtkzbaAQgx54FY9I+p7el9lHstFud5HJnnNcrS69rO5SX+Drz0Uccd&#10;qNnuep3rN67ZFx4Z2ImQrR471e+n/wAQ/wCVNtL+kUW3txvJwfgiuQeu/VaG4ChgZJJmYIxJrlfq&#10;nrW15iXeDhpURmc16vHrVPHalVnk9Zimpul7PsrU/V2k1emF+xdUAqVKpJJ8kr2FaD6h9QLbY2xd&#10;xCkluf6fFcA0v1WEYEnmFAVyP64q5X1Wbhl2c75KtgQcYqS1tRpuxkdVmioxUVwWP1l9Qi4q7QpY&#10;Ku9RwMxXz36v6kz3bh9zYSSRAxXVfVTb1Nu6qMQBIBHjxNcy9T0G5oJE7d4AyRXByyi5SbR0MuVt&#10;KuEc91dx7jsWEMczWdGl5m43HkT3rdND9Kar1Bv0lEeTgGuh6H+Hj6G2ly/pi1xGiOYHPFZHnVqK&#10;5bM0Lco/jw/ZoWk0jhgVSFAnmt00tkL7ZdVYRkbsf5VG9pDaUubPdtp5AjyKzoLTEPIIZmiAIMea&#10;eoONWa38I2X092FpW2EW5IyePgDxXQ9PfD2Pd220i2QxxJjECuZravIu5bilh05IyOMVk6u7YCA5&#10;ZvunIb+lE8ux8CpxnRsfqFgL706raQoaYmZrU9b64URV3M7BNmeM8GqzX+vs3uj2guPPAHiue6z1&#10;N7rz7rPiPBitePUxceVyKy4moRkn36NzbX3sPcu3fvgx8UwmpBuN1qJMwa5ra9QJaUdofsc7Yqyt&#10;+oferMDHdR3pUspWKTjS2sd9TuutxmLYbx2rTNcWZ2x9xxBmtiKXLoLIoZsDq7jxSy+nte2stsTm&#10;UE4jvFK3J+xk2/g1ZbL7lBGJ/JrYdHpBDZyBOzmaYs6K4rBEfqB7DC1bnSDThnfLYBpc43QKkr6N&#10;k+mwiNkFSGEL2M19fej+sLrNNZKFEYIA0CIIETXxZ6cwt7it6Nv9x5ity0P1dc0lp/bHI6ZzPyKd&#10;oVHFlU2J1OSaknG2q6PpJXuki4UgZtzyzitR+p/qIaVPbt3WJHSWYxHcCK5a38RNTctJcbU3QQTB&#10;UwRjmtG9R9fvX949yVY7z2InvXpHrce38Wmc6byTaTxSSsx6r6g925dYbmTfJ/PxWm65mL3BMg4I&#10;Ax+aE2oue4495lXmJmlLt5WYMt3GPyTXndU7Z1tPdcLhgWF4xN0bV+2Kr2GCO8Tk0Q7Q0ieZrzNv&#10;ZGPSQMgVmiqNTMWou7drtIgGRiau9NbtXb8+5wOW4JFV9ok4BC7c/mrW3ZZlLbeIJiABQyLiHs2L&#10;Se8yHaZjJlafa+nty4WTI/tS1vSli6sxaDu4x8AUdEdeUjc2Qewokwv8EHT9qGJ5il7om5bJLDau&#10;0H4ot5jNobJ6v6kVj2UOACd1wtBOensPipYSTMncjQsEDJ7j85oYV3IBk8jmB/Ssutx3YbQIGOwj&#10;xNYVrgYbyu7geBFSyqPX7vuWmbKENEClNXq2YxdIUft2iJFTCkBsgKc7v9hVYWJK3AJKkz+Kpsro&#10;zd/VyJEwQfEUNg1zbL9A7Gp3rrEP+3HUKG03ANqhbYH+dAiELQYNExnimWUb53ghc+YoYYvEJmoh&#10;dilDaktxFQscsuRLI0GZyO1HRjcKksDHdsUsg9qDtG5RkcxNTtHcVV5gHmOZ80thItdNYO4twh5C&#10;8CnAsYS0IDR4iaq9GFWELAryZxEVbhbdy2WUKoLHcaUxkYshbs2S53MYkgQO4oX81d/wf509YF27&#10;07AsLOfFBjU//CjStw5IfslvcaAdr/bJxPmth9OZnQqUYMIMgT/U1VaawbhZCJ6S0/NbD6dplt3d&#10;rso6YAUmQTXSy6hQXfJ4ZY5SfBd6RCgDG7weNwXn89pq70t9BuuC11NjOVBHdfmqmzbLWW922Y3B&#10;VDLGwecVb6pbiuSptGRg5JMCCQPxXIlOWaf7OjGCxQuw3Rsa5cuMm94I+4gjyO4NUGsupZe6Q23d&#10;lFHfwKhqtajXDctNAnZAEMsfmqfVa4s1oW90FCwnATzXa0eH7ceTDkyfc6ZnXvuJR9xdCABxn81Q&#10;XAzEHZsMHHJxyTVrcG+3cdy0zJnkkVX7LzGd4LOMfMU/IrKToDYvBhESY2xMEAVgqPblQZ3QCam5&#10;CtuDSzySCMHEUKzeQWzNshQwnM1SdFNJmFtMrFBbGAJkxUHGWQXG2FiTuGVipai4h3qF37ZI8/ig&#10;3WGxNyS0AhgeTQNlqkiDJ7REAMAph+CJ81CwQAGcFWmc8RRQp3uy3EjbxERPiji8twKWKuyghTyq&#10;xUJuQNtN7jCW6y2FYYFSvsHOGlFMGO5FZW6wWXcOxHT8xQ3KhAtq395kkmhYNhdNd6ywvQuCJ7/m&#10;lG1A9+6yL1cKRwAaEobJ2blA44zRUthC8Bl8d5I80LTK3GbFou7Qm18yAcUTSanbaLMYJyI8/NAR&#10;kQN0HczS3nPipXOhCEtQWgkRyKoJT/YW3ee25BeWOSOIPxWSAbjFehg249znzSl5g5UbSv7cd5pl&#10;LLuYFyHIgE4HTVDbYzp46lKCTmTgGoppsrAmGkqOIrBG5FZmUpukNOBHeh6m0xYMtuCzYHAerSAb&#10;MpeQXNqAiTtk4FQtsA9xVQTkQfjxRtpV2RlUkrgTHVS+43SCVBYjIngmpRLJ39MHmHA6Q27iCPNK&#10;MGAhbmMSR88mrBx76hwi4EETGBS9uwSSwUp0kLiZFQlWTtWEdWXaN4jIOI8mo6u2pQq37cRMjPg0&#10;3tVURbcSCd4Aid3mpNaVrWwkja0iMg/FQvaVZW4LYJjBgk5ioX8XC4xiCPMU7cO5U3qzvGRxUbqg&#10;o0jrJ79W4ioDRUkE3LecNJG3jHk1IX1jaSozkzM1I21FzYJVVyCcSxrIs7X2e2AVBZozVWC0NWms&#10;BHKgDbx2ArCXHcuFuBI5aORXld3ROkbdpEE8moBigcPAIjaBkGoUo/sYhhbWOoxhgZn8163a2ZCE&#10;XCsnPPzREc7S23advbjPNZuOQtwA5ZQJHJHzULQpcLOAvdvnMDwaaskIeVZVXpz/AJ0ndIh9n2hQ&#10;E8kmj2QlgnqyREOBkxmKoN7UhgtdLEjqY5YD7YrNlxeDv+MHJx2pYXFyH3BZxGC/5pq06ozzChYK&#10;+RQ0xj212CGnZW65UTIIM4NZYqUtuC46o2TMDzQLw696XSxgELxg06sqLgSyFJ581aM0xuzqbaur&#10;B+23A4msvrThGVW6oEjFIsLRXIALErJMAj4qSHehUg5jtgRRid7V0iz2bunaJ8MogR4ipqXL7NgR&#10;5nJnPak7Ohf3raXWMXPuzEfIipau1YtFCjEgGVc5Yn5qwbntY6vu5t46CSQxxNNKyhSLjMUSCpjz&#10;VVcvG3lXlswSJCjvVpZfeF+xRvAIJ5WJxV0Ur9obIMst1W2wCinhqC9y2tu0HaI3ACJxQHuoTdJ/&#10;UJhlIwVArGoZtqZAJQhiRJk9xRJBRf6PO1wraYbWVzyBBMcUW3ee0ySgKvM7cYoO9lFgbtwSMgYI&#10;qU7VuRaUs325woqB7X8ANRqFQsNvS8QVzHwTUBqF6VVxvgZXwO80I6swoKgBTP5Jr2nvWnZtjAhU&#10;JxjFBYpt30OqQP5i5ZguYUjIUHuaZtXCrQHwI4kCfIFIEsfaUAqriBBwIzP5pr3LzoOskudqeQF5&#10;qWEpDCkgG207rwlSDgf17V66iKwU9Q7HdlStFW27W0Qke0zNx58UiLCKyQJBaShPUAKqyS76J2WA&#10;uuZxG4tExTFs3ArFVH6i7uRMf7Uvduy+wuVVjDwMYoigFrkrGwgAsI30LREFW2ERt1sjG5VJwZoD&#10;mNm2VVhz80dbNtGDw+4gg78AgeKx7wF509sbOwmQfgVEguKFz77EIc8EEzJBpxilz3CshsrtH2kD&#10;jioBGUFYKvuglsjzXm018EKm0KR0EjMdzRoXsTaAXEUe26qN0cxER+aJdLOUQWizcyMc+BUyoAIF&#10;vleTgn5oSi3ZtqVcy+TiRjx4PxUsJY0T/UQ3JJZVUoSQRE9qHZK3HAh13KoH5FC966gEq4VILcsx&#10;mrG1pupGS0ZADLv8Hz80uc6TC+2jaPQtATK7Puhd5Hat4BNu3aa11OrABSM1VemKgRosl5WAxb7J&#10;+PNWt28UsWN951zAYQJIPFF47S/k8kvYrX6tSx44R+BvVw+5bjP0uCdqiEPg1XtdtvbeCRmFLiSQ&#10;T2+as9NZb2bwFoCZDMxnHP8Aeg6hOmI9t0I3EHO3yvk+a7LZxHhXYil+5bBT3GJU7WZhIXvAjk/N&#10;BBFwKVW4AUzuwZHmanevIt10AIBJQEZIDdz5NeS9v2kDeLIJaTAC/Peagp11Y2l9ghQtdtqxG5lw&#10;F/C04rSbapckqNzAqJbsZHE0pZuhRcDE7R1xtIJWJ4EwKMzIlpQbW9S4KBTEGMyR3NQemqfILVib&#10;RUXTatscbv3AVWOlxFUPc2C4I3TMMOwp7WqSWhAMqFPcHwZ5qpuo9m5evJv6dpZTET3iiTAaXwZu&#10;ai7LH3EXcu0QP7NUQ9wG2bZkLziTJ5LHxQbfqMPbttbCITI/dukcUNL1xFVFuBx22Zgnncaskcia&#10;4snppUsTK25nJjM8j4oyFodJZf1MsTt3T2UDxUGYN0lVLEwM4xmSK9qSlu4lz3SxYESoJAYjtPaK&#10;Gxlv5C3jbLXWDsGT7yB9tKsWskqr4bKXByB+KYcrbvWk919oUblxlPJpFdKFZjsYKWk8kBRkUUSW&#10;E1dy+9myjqkbs95HImoIj3HtBbydT4ZcAFecVizpStq2q3XRXZmhoJimVtsu027m5SABA4JwTRWA&#10;02MDUW7IsFLZJZ2DHyB8+KOjIFX3UKhk6XHBz+6lWdwqbtQXC/b0xuIwRHeaY950UkmJGMSpH4oG&#10;FGwN/U7HRxbl5g3AZYCvPq19vaokc7iIUE+TSjm21thbAVdpnnonhawyqQXuoWYLDTgNHBAqmv0M&#10;SY6ruVgrdXcAJgMhPye1WYYkW0ewjsuFl4iPxzSXp9w3G93eTC7GQjse4A7Cryzo1vIh6W2puWIU&#10;LB5mkthpCo62tl9H7pOFhoJ+KWu7yzFBsS6GUW0AJ6fzVzcUNb3urHZmZ/cvYeR5oCKWZbu35wox&#10;PcUSdEaKzT6IXWtWvcIAWAGWOO4NOafThL8kHLRtPB+acFhW9wK+4xjneCcyPip3WZjCKjKhU7zz&#10;4ircrFydejHslWJNxgFbojMAcihteCKjuwBZ9rAZBAzJpRrptO43rstFjcWJMn5qtTVWgbuwB4Ut&#10;z2igcQVkRZfzZVmDtKw3trMZ5k/Hiql9QCNrIGZ1BeMFfwTwaSe/buFoDKGSJLTgZ/pUN9xL250K&#10;qVK/JgSJ+KW2aoyM6lxNsIsHD9WNp+B4NBuSu65O0kH7uYHgigknJt2UXGWPx3UeK9cW3F2VUFlB&#10;6sMGoAv8Cr2XdkYJ1Kv3eVqOqCKIFpyR2b58RRWul52AptfaxbjilbxNsF0YNtI3FahSTPX7Z9sj&#10;YomCp5nypqu1V0e5KxgZAGZ7Cnb943Dbm22wNK9gJ81B7XtxcIQqzGWUzjxVMcrrorrpVDksHA58&#10;E0ModqoZJYSHY4mnrt8xgHAMBhwKC2li4FYEb5AL+SOYoJAoT06rtI2GQevPVjwT2NQS3IJDvI4U&#10;ngGi27NxLRgPIIiecUX3SSwZVBUHGJjuKS0x8WKWbvthmBhecLz8169fuLYa4VO5/wBu2f6gVl3U&#10;m0yF2CnCt4oTloC+2+ZEkR/fwKqv0RzGg2wEjhkUkEAEN+RWURULoXVVcnJ5ae1KpatjYyzJHUJl&#10;Y81HR6tXJZnAwxUHtHeKlAbk3VlmvvizZ9uGKE8fcJoTWbjPdYHYIG/OZpi5ctuSigi4QpJBjB80&#10;k509pQ7XHI3bTGePJqkDNGXe29s/oLuLQCJil79q37OmANw7eBIwe9PBQJLQvfzSS6YEe4jwbtza&#10;VjEeTVWBtJHSA2rgDi1HUN+TSbo1zYFulcSzNias7233TaZA4RyGZZBNAY6g2CNgjfjpkxVqQzai&#10;tbR9G+AsZOzNZtoE/wC2GAJhw5mSa8Cu5VtJ+psEGcsRUbje4URrjBcbiOx81bmA0vgzfe4k2zbC&#10;ZkA8Glb7q8oFmQXI4im7dm4Iu70ZiQEHBC1C7ctlgggHOSZMVFIROLaAIVuWVt+0TLCAO0eanea3&#10;uhEtrET8xRg9wW5ckFxAUDK+DUBbS8j70DFBDEd91RNASxypE4/Si2QW4BjAnxTV9U9tTKkCNqgc&#10;f1pbS+yWuEseJYR9gFZuX2YKFYKrMDnAz4+ar2WoKhwXHL2kdwHjcBNB9u85DbAzZU+IPIrLWi11&#10;02/tK8/80PcwcqC5YJAzgRVUHsTQYldqb0eew8RSl+zMgXd7DPwtZGpumzbBYqck7pMAVG8p27OV&#10;fLMMQR3qw4pUrTJXlhDO129wYOMfFZFkuL1wqGxkjk0JmAAbaZaSCeI7xUtGqs05hvHLbagMtrEb&#10;1lQsCQIBIYzFVerRGfftKBUmBma2S9ZIUe6hRDMgmSfAJrXtYgdCquC4BG3gBaRkkd7xcopKKNI1&#10;Auadg6vE/avNLi2w3PujPDU/qioKEoCvY+arhcSSvb9tGnaPRcEri9I3qQRkYiajcNkooNznJMSF&#10;PimXXaEO4liDWHt7lZSB1jk8CKtUWAPTlQGUZyYozOfcllEHg+KhcVTuLrIVAAAK9c2lFBG0/tzI&#10;FQtIwHvgExIHAinE0puRdZTt2yQODQEIZVLkkrgjgGadW57aFICiADH+lWirprkmNDb9t4lZMSfF&#10;FT082gwY9L9+Y/FZt3im4buhiAo7j5prWXn2o+8MV6SYxFC4hSnEo7e0b91sq3BJOR+aiqwtyXgE&#10;R/SmLt5kVxs3FjCmMZ+KC9+QAkApgiMVVULTFbt/ZtBUAjieSKEAxuMVfPMkeO1QfcWViJEd+1Ts&#10;uS0MxNGTtkFZ3IEQXMz2FR63aNhAj7h3IoghwLT45MjxWbqzb3KZAMVLCowQwed+Y71naA32hm2w&#10;WnAoN3rUbVnaJNQtqH2AE7SJNVRFJDKggKpO6f3TEVEJJLJ2MQcyPmaCdltlaD4qVuAHPUFJgCqo&#10;KyQUCWBY/CipMo2XItkxklcQfxUbKxbYKxOayXZdr7iHUz5BBqiWgSqECMrf0iIqdvriJUqPuJia&#10;wzKqMZknIFRNwsBC/AHajSZLPXQbgMZJ5/FLbsdKz8dzREtqXbpyoyRxHioodxDDEHEGIokV2RuN&#10;bVSFmZwe/wCKkXJuI8xK524zWGCgkMkEcnzWRufr4xUoqgRUqIWBDfdOaKgnaGXO6ZioRlDh5yBR&#10;rVx1UsskTDVGHFhUYK4IYQ0qxFW6XVNhVAxPJziq+x7aTuYS5kEUUPsWNxLK+cQDWecbCpBdQgJW&#10;TuAbkVWauD7jJgxmOKPdvB1nc0luKR9surZEDjETNHBUKnQmZecZI/0oYRjwvFWDW4QAHq4rLNMn&#10;aZkSKduAUWVznGFoRbqEntxT1+wgJUE+aSYqytz8UUaYZO2Ru+KMIOAJg89qWbOfGABTujtqxXBn&#10;v+ajKlJJMfsaNGKKdxMyTE1YfyEMw2ErySKsdJYNywqklDwSfHxT97SIt0bFOFG3OGpqwOrOVPX3&#10;JJI1O/pW+ZXPVg1TXrWa3HWhHusbbQ3BRs1q+tQAKxiWkkUEo1R0MORSQgAVjpExFZRZlvHNYcAS&#10;N4gcUMTMCKEbRLHzJOCKyyGWznnNeIk5IgVn253CeBNWWYxBiBUemJ21gTHAOKnt+QBUIYAAAMAm&#10;ossjGakFBnIKisoon7oqFoiQRUiweYOf9aztJ88+cGoBCZANQhDYTWAM1I5EAV7ZMRirsgW2QJ/0&#10;p0ONiEgcECO1V5DCDEzxRN2OKXJWFEfloQCABCz5ol6Rw4iqwXcETRtv2qAM8g0OwLd+jDpHSMye&#10;aXuKIkZimg7oSdwJoBRYMmDRxAaA8QP868RAxHNSCg7QSawyZ4ODREozEx2BqAA8ZrO6SMkDtUxb&#10;J4GR3qE2g2WBWCIqYk8DPesyRyRg1CUXXozW/cKk89xXT7CsoRmIKn7l5Ncp9Lt75ltoJiQM11TS&#10;WkbTjqMxAgZNef8ALrlcntPphtwmiyN0yykrtWI8A03ZBv3LamNqzuJql9pUYiIBWYPJNbFofaCq&#10;nvDIhQRFcaXR6zEm27I3NPbVnGxgAQTOQJrCNaVboW2WgyQRin9bcF/cDwQJHE0qyNaWFMlQMDIX&#10;80tMOURq1ebeqjlpme2P9KaNm0QS6DbuASe0eKqk27ix2hSuMyrGm7KOLiDY3T1TyIq2SJYjSl7q&#10;qrkxkBsyPFdC+klOkdrjJ1YZZMyB4itStBlLOryd0mcMK3T070zTtaZVQjO9jugbT4+abg7CcaO7&#10;eg/U1pNSlwMpCbQ5BhvP967Z6B9UbG94Bo3iFGCM18i/Ten9vUptiSwJIGDGYr6X9D1F99PYP8mL&#10;Lg7wAJmT/pXovH5ZL32czUYIPdwj6z9E9YXVABhaJZcH8/HenrlvcpcPvI3SIysYwa5l6R697InU&#10;WVB7iOfBHgV0vR2LeoMWiWP3bDjFevwT3xR4nV4vtzboV1ShFtMzG3bSCGnDTVZpfTiNTvDXGV3L&#10;FowQK2u5ol9jUKlvBIEljAnkUn7QtNt3MEVArgGJn4H+1E8Lk+WZlqP+0rNedSNM5CzdBPtu0LI+&#10;RXONX6mthvd23FZmnAyCcQsciurXtYlwOd5ZnWAAOkR4rRtd6ZqLt0MAZPWHUYX4isOphsaR09BP&#10;/uaET6/LWhcXod8LBBBq+QWNQoS0SGbvwVM5rXLDaO3ct23cqyy0vgz8Vu3puq0S2mCiVB5Y5G7u&#10;TQYludM16lOCuMRK76a92LO5rZXrfnjzjk0HTej6gbQrBABG4mQQfjzVkbh0qXLSsWIY+2xkfdzm&#10;qcX7zBS1zb7ZDNJ6WYcAUU8cV7F4ZTklwZ1PtaPe73G3uoLXJwINU+t+qdLZOohTctpiD04bM+K5&#10;59ffVgs3HDMg3NCHcVzGPya4Nd+qdXfN9ReX2S2y5u6T+RzEfFcfUa2ON8Rs7WDQuW1s+x9B9Q6X&#10;UNproCQ2BLdO0dj+fNXms9b0ntXmbUW26pUKwIWecYNfFfp/q+t09u2bN5QSOgx48E0b1T6mv32a&#10;bivs2lyuAx+KBeTxuHMeRr8UvuKVs6L9RfXYt65QmrtlrbhQV5/oD3FXvpP1xe1F+2qbrpDhQPJj&#10;giuALafU3WF7ZtLAupyRu8Guyeg6zS6axttWlYhgPc4kCsWPM5yZrniVVSOx+l+r3LptPeUgnohB&#10;Kip6n0tLpvuylXudOOwAxXNR9QXNMxQBiV4ZR9hORIpgfXl1TcYWQI6iWHc8x3NFlin3JGeGBpnT&#10;NAmpsBQWRptCWiDjHFOe66In6iSx3EqZ2Rg/1Nc49D+pj6hfXcVW6bW1mXqTbPTmug2reqbebo2N&#10;ge4IUAdprHKNMZNbaLDS3bQlRbJNwD3MwSxwBuq0/lxcQHJ7IpIJx2WK0mzcuLeQWllQSuWCx/5B&#10;jk10D019U+4ukGOCQF3eaKCsTke2mhHUJdW1ct3LaD3G3ngSVpD1FjaTZaIXDEkc7u3Para7fQb9&#10;t0cSu4SvHaa1lF39ZttsIKlVz1eKy6l1SRr0q3K2Xukv3533FZi1lVyZgDx8VskLbVAOlxJnkEN5&#10;rV9Entiy27MbQjHll8nxVvf1FspYDFNzP1wY/E07S5KM+sxX0i5SwpZyDEdwcBe235NE1NhHtBFt&#10;7hMxu2wewmqe8wtG4hugbAHQD57TRNPq7LW1Q244JhtvV/5V04yTORLHJFff0b2dQQBngCZB3H7h&#10;SdzRolzNuS0jGASOP6itgdw3VMGBkc54J/FLXlubHQPc25JY/cx8gCkzwxd8GiGWSo0r1DS7FGSC&#10;Ru457CJqpd9xDC2yCZYt/iHgeKvfULgRAJbZ9ilpY7u5I8VoWp162yA4uLcdjs299neuRqUoHd0s&#10;JZKN89L1Vp7kra2qq7kzs3Huc5Ao3qWutXVDlntBTAUMGH5rmLeolril2LHYPbWcZ89hVxpta4hi&#10;N7xyciTScerj1Rqej5TLl7q3SoiQMiRk+TSu03TbW0yhVOU7wKr21wN62q3+gNJkxJPK1Yaa8tw7&#10;tmC8bgMmByx70ayKQcsbjyVY0rhA9vezl+gscAeIpTbdc3hdBCshZiUwrVsV9HdFui1AIgMcgE+K&#10;rrFm2rSmoZrdsnntP7QKFx5Au0Jpbe+ql2YpsAIQDpPfJ80UPb0wu/pNZSEjht/z+TU2VoCtZ2Iw&#10;DYwRHwJivC8xLB3FxmygUDA/0pijQt2x/Ra+7ZQKjB2u3BuUkZgZzjNdF9M16lAHYEKCucx+a5Dq&#10;NSX9neULOQAowAE5rY9FqrKbltloA62fJzWnBmdtMzZsFxZ2C4bLrc6FcxEsdpXyKqdfdtyqBIVD&#10;1G2OAR896T9F1YuJb9x4RztttyCBT/qPpzNaYly1sGQyGGJjvW601aOcltlTZQpp11G5SmwFgFON&#10;xUeR4oWqtBrQYHaqhoPfHMUb+Xu29jE79ylSCIMeCaT1Spst7rsbcIiNM9zJrJN2b4eqYibQkOrr&#10;MKGYsDzwKr9QShNoDaMy4UgEHtnim7Dv1E2kLby6GILfk/FOXAm+51F3QSxkGD4xSWaYtplDbLWb&#10;LZIISJtnqI85gzWmeqai8iSRKAQUAl4GTnzW2nQHfd5MAFlIkH8mtf8AU7D2dNfFs7miVLGQIzNc&#10;3WKTgzsaFrfE5yPXBYulPc9wop2zELPANM6L1e+7ObYAYke4Dwx7Vq/qmhew4/8Agb9Nipx3XvJ8&#10;0ro9qG5aVnMmdxHC15b+syRnTR7Z6HDLFa+Ds2m1Ny4NwU3YQTOII5zVsbS7nSfcQJuBLc7hw1ax&#10;6Vpt1lbX8wyrtwsZSeA1WhtvaQ298xt9wjBcDxXpcUm4Lg8dmSU2g96z7Vqx7cNAz3LE81Q3r6Nf&#10;uKyqyl1G0EmY+DxmtjBfZJto5UgcxAPeqp/QrY1BO0gbzB4B/DVy/N6bLnwbMatjNHljCdyZuen1&#10;+lXRh7fVvEFg0bQRmScmtR9V1Lte2Kz9AZkCfYfzTlpmZPbNnbLKNhyoPY/mqf1rewuNsNti+0Cf&#10;vPfjMVg8foZ6bClLiRrWWM8jp2mHteuNYuWt6qWBCuCIEVuuk13SyIkEMAcxO/we9c70Vu46hls9&#10;KNJmO+Dk1vOltgmCvSoCg5MDzXc0OWd02ZfIY4bejZ7bFNre0VZCVFuZDweRST+4ZlHCcqpAweYr&#10;K3LnSEuxt6QG5HyKG1y5bJCEkNLy1dm2ee2ltoNHcNwFHLSpWHzkePFSFi4qhVIZYYFfychie4qr&#10;s6txZW4jQPuEcn+lbBpNUUtIFfah6o28sea04qaETUkxPWhEtlRZO8hZ3Aldp7TSlq9AZYKvtCBS&#10;Z+3Jj807f1QZGRZJdvuuYnyJqvALXFZHVlCgDcIEeARVTXIWPrkcUhSj3YuNPWpJ5j/QUlqWKF7n&#10;tFOklm5Xq/b/AMURNStt22syzMLvmIxAoNxoLShEAAEn757RwKTNjYx5K5mDlDHUjdUiVdh2ipuz&#10;NcIa3hFIzwvenrpINxhdIEbRgLj8UoFF2zcBVmEfeMdXxWbYalIYsYsGXUAgdOJmZmpX7AuIhNzd&#10;0gtj9x4FCue0/VsFsltwYCe1TRN6lWIEruEHOKuuCty7FEUXCbb2gPcBCMROQcgUb27xt3GVCrbz&#10;MruYmIB+am+nZEQJaZ0wpYqf05pVjctu0aqHELzJjtSZJLsbF2Uj2SL6lG2pjqYdShe1bl9P6v3L&#10;AFxS495ggbLN3Jmtev8ApWouXV1MLskyww0gfuBxFP6Cyhe3lw/3NuMAx3NZ9JcMvRq1c1kxJXbS&#10;Nue0bpVgrMLSbF3tG8Kc1cJrHNxS+1ACxAuHmBioaa37p92AQVgBsEMe9VeouOdQLIti4QdzqRJe&#10;OIrv8rk8+knaLK/rGM+4C2ftAhRVfYZneTLEgnjDfA/FHbV37tjoXzECNwByP6VYei+nm6bd1ght&#10;kyi5O2KXKEpzSSsa5RhjbZb+jG7c9lSVZW6Qp7/8Vul702ysuXbjsOI7Gk7FqxZIWXUgZgTHfFMn&#10;Vrf99FcB8ED8nNeh0mDZBJs8jqtU5z4RU3rxLK4TIG4sfFVWtO+y8y6XFYqHxg0bU6si6+IT7Cx7&#10;waBds/zOmdXLQSxbJAArU50yoPmJ+WX/AFRm8LuoSSBjbJkFh2Br4GglVlmWHmQa/Qr/AKp7bbL4&#10;W1+mrQM8V+edndtRrqFSB0zyRSm+/wCTg+Xr+rk17iiW8nfOxmKw7EwIPgUppnVmwGhBBnvTpQRh&#10;t0zIYUsLje0rBjJxtA8VVnNdgtM9tLrkE7vtM/HzUGu4UK8kgtLcAeBTSWWi6FQQzAknml0tcbVw&#10;Gz8E9hVFptBywK4C+3zA7TVrZtno3KpVgIzwar02omz3AFZMgiJE8UazaIUvuMDI7yfFLkh2OZZ3&#10;/ctvdDCMxEjigm6mRhi0RJyPxRnY+3p32ECSGBiN1Vt4gsJGPjJpcR0pUSI90lC4kZmeCK9pUZIQ&#10;NkZLDt5qDOhRzbSYIwRRS9u22bWYkkf6VYu0TVBuHZfuAoFqVDB7m5ixgcwDwKaS4X3FjO7wZFJS&#10;quhCAMpO88c1aKoYR2luk4ULjmO8U+bioodS0DpUEQeqqnT2h0F1ZbjSAfEZBNWlt5a4XBfIwc5o&#10;oovdSDKzqrkvJ2AZyceaybquwcBQoAn/AMmHBFQjZdCzlvn7ZrLXgSAYZbbfuxJpm0FzMtfuAMMF&#10;/LYiOBRtOB+gu5eoZceR/pS9u9cUlAgm6JJHVtis2rtlHvSH6mAJUQBVNEUhq7ZvG5dusggDBXPH&#10;ioahre7YWyUBDDEDmiXboL21Er0kGaBcs6j20ZdSrDxGc0Ib64F/bMM0xugx3kea8mmJZVN1YZdw&#10;cnn4orXSUsq67IwZznwagy2gQjKCluT8mewqJiWYUPtNo9smeGApdTeZCyW1cghcGSBUryztAIRi&#10;skzMA9jUN6hgUujpESp5JowbM6gFWAKxuxQzpyGDLcJIPAGVBoZSwLCt19LAmWqyubmNtleGYSgA&#10;8YirLq10U9y09xSqNsEwQxmT3pJyS7qoaAeastSVUld5G3B2iZn5qob3tjhSVEGjTM800+xC67SI&#10;GFUCeBJqmv31bd3PkU7cvWuo7iQqd8SaqL1yCz8k+fmjsVTpMg5GPuIFRtWw9xfEZ/NDDNP3Yp/S&#10;2y5ZdpbPH5pcnQ2NtpFt6Npi5uEIyxkGY4rq3o+jKm2zCF24My0jyBWh+lWrm+N+ztmurejaNg6f&#10;9oyAwmc1zdTM7OghyuDZdPauC1clEtnBgmBJ7+a270zR21Gyy7MuQ5Alx25OIrTbD7b/AOjznNzJ&#10;JGea3X0q+TNxbyRIARDmD5puhx78qNnkckoY3TNqbQsyIji3unrjBIHcRWoepaZrNy6ArfaGb9xg&#10;ZmT3rZr/AKppndlYMgiJeBH4qpGus3Lz53B1wK9lgwQR5bPlclcpWznXrINw2y0lSk7WaCY4BrW9&#10;Ju1AQ42giV7gnz+K2H165a90B7TlQO45+a13SWLxug7iFJ5GFJFYNdOpBaS3KPF3Rs2m2kKq4yAw&#10;8Ad6f1AtgOuVAvEsAOog8Zr1ge0LpYbxcIgoJzHeoXmKoy3rgV/z9xYYJrymR3JntIQqJq/qN63I&#10;m+SX6hMnk4Wa02/cgOjAhmfcDzu+K2H1TV3LYILpgQFiFU/71q2ruElAbgmZkmQs1IoxZsnKFdRq&#10;PatXYRS3G0eT3rXLzh3hl2sP61ca3US5h0zBJnx2rXb9xXd3UgKCJHdprRCJz9RNNg3u7WJaSZj4&#10;NT09s4lkEdjSV0Ah0E4ac9prYtBYLW8qIJA8mBR5HtiZIR3M2v0zShrlkKpjJkGAcVv/AKZo+5yr&#10;JuiMw3YVrvpekHs7QhhOnd+eK3nSWOm0BblrcDdGYNcyU7bPR6LFSXBc2LB2WkZvadT0xKgnx80x&#10;aS47OwEuftMY2jj+tNJZNxOh3YKSwCZ2j4J7iljf2EJtBBVjwTM/jiaznXSSFH1RHu27SgOArGU2&#10;cYLYqu1K3ECyCVxG8bpPiRzNXLOHW0rBl3TuAHSuPnvVa5Ow9UJ0wAZgTgkeBQMJBUvPubcFiDlj&#10;A3eKFeW29lzdefdO7chjil7bsFYpYWA0dR/cf9JFGDPbYblVgTIJyFHgVVDlLgxfUWhcZCYQTIEy&#10;KQ1KJtdtnIVgp7zTd5XDG0SNoWcEgru70nfgG2kHq4hpEAc1ZcRe9ZSLZa3uSd26YJZsZqy0lrF1&#10;GuEBQQAkTJwBVcgAKW1uSznJiYirH+UbfZMqQ8Exng8UEjRD+DZtCrFLTNeHSdqsBAUAVu+ge852&#10;l9tsn3FAXDRiJHfxWoenK28bbwmTtBll5wIFbtoV2+1tvplmw0gqR4igro1wkklwbxokVbe1XQN7&#10;yBSRsgKJmO5rSvqBnuLdKttAtu7yZZgT4rd0uIhsuyF9ynAG7aI8Vzn6jvvpkt211KW+ouptjcXn&#10;EHwYpsYu0Bq5JYzinr2ttv7qqOVnc8gBjgEVwz1K7ae7cJkOpMTyJrrv1JqdyvYDM6s28HuB5NcZ&#10;1RtDUXG9zgmO5rpYYnhfJyuSEFfoAMNmN47SeKixW2zxCmIjmiIiGSDkwWPAFetzcLDcJnGK1HKF&#10;3UFRuOBERUnAUiMTB/FeF13YAqOYZR4FeWZZQsGZzmR4oig6PlF2gGSJ8iih2UcmSD1MaCjybhJg&#10;EQs+fArAv+2W9zqZxGM7RQkVFzau3AAIAUYJ+a2LTaohUUIQZ3N+O+K1CxqSMBYTuGyasdPrvdJb&#10;cV7QM1dtDceRI2M61NtxlgrP4xVDqtcs2mVtysCIjINBuXraGA5YssEfFLXVD3LYVQoC4MwBVOTY&#10;E3uFgWUv1ggv4+01f6BthZTejdmSMTWvKodAQZMEnODFPaS443b+kKRBPigkrJi/F2bPqdSt+0io&#10;qgSAxGARWoeq3ArRtkMTE06W3ruMpsEz5quYlhcdlDHlaLFFIDU5HOjWtSS+4jiaufStE/vruYDE&#10;8+ajpRbcuCoMD+gq1t29j2/3AmBB4A5FbeW6MLSo6j6JZREQqTmZPPxiu9+j+osFtJaO5eGUfdkT&#10;Xzt6LqGmyP5MdRz1Y8Cun+nay2Fvhb8Etmf21t034ciYfi5s3n1n1S0tu4p1ABLSQ68TkRXFvW/U&#10;TutkE7WwBjAp71z124d5JAnEcmVxNcv1fqK3GYlmJLcr81qzZPxdi8uT8opxfpl1pboV3ZISPvPM&#10;A+K6x9H/AFAu32C55WXgkf28xXLNMCbe9UiMN3Wts9H1As39NdCKUFwOJMA/iuBPM4tV8nWcP9uT&#10;b/4tn6BfQt5U0yXXYP8Aq7t4WVJjj+nc12b031xL1wmzqFtncCMBgGYwTPcGvkT0T6osJodMov3W&#10;uIpRGUQrA5E+YpzS/wAQLRPt23g3YJILEAJz09if7V7DQRU8MJPizkzWxJulwfaGstab2k9y+d3u&#10;HczcjHK1retP8w1si71FoJH29Iia+eF/jFYsaixMjZChmydp/HH5rodv619Pv6YJYeXYhgwbgTMx&#10;811ofbimlI56ztNblSbpCP1MxvoEXqVxn8CviL+IHow0+qvPbYnYIVzyVVoz819SfU/qtnq3MNsC&#10;VVs5MndFfOH8Qrvvt0I0bWJnBlzGfxXmfKaeMpp0r+Tt6ecY4m7umkfOPrGv9hiwPuSCD4/NaNd9&#10;ZKNtXPgHIFbX6rYuN0byCwYNHBIrUX9MF5kKRtECfJrku4RVsHLW664ZZemeoam49ptw4Ig5J8RX&#10;f/orTuEW9ecBmMEdl8GK5P8ATnpCrfsFwIXJcjivp36U0B1Gma1a04a40MgKQDs7/wBQarFklJxd&#10;cGWGO5uV1Qze1WmLi17Oxd0bGz/Yf51pvr3p/vLqvbtjpbJYnpzj+9fQfov8GfV/UDtDC2Ljnkbj&#10;xIgmrH1b/p4+oUtrctEszdLkd4rTladLlDJZlKqdnxTdsLcd7rFJUyoOSJ5ArYvpn0W3dv2Rsjc0&#10;ljwo5M+cV0D1j+Evq+ha772jfazZMSQTRvpf0jT6fVosb1U7CHPnBUVz82pxQ75HQ0Uskdy4PoP6&#10;UsaC1pdNc9pLXKSRERncRV96zdsXbW1bNsi5JzwI5z4rXVYWrSrt3W1bay/6j5nmtVT1F7F1i107&#10;Yc7ZiBPzgE16/wAfh088UHBLlGaUnjeyuWbRp/pe210ajT9K78CQQwjv/tXhZsqTKq52vBgboOCp&#10;Hx5rSf8A5OU0qsCf0TCnaRuBnFW+o1el1NsvbHtB2G1pyrAf5T3ooYYuUk64E6Ry+4+69mzamz/N&#10;aFg7El1E2gQC3gGO/ivmL6r9KvaLVuE07KSTAJ/d3n4rp2q9d1Fk3ZuuCqAlQfuk8qfA8VxT6t9c&#10;fVNfL3HLyFRuQAvAmuH5HRxk3KNWjv8A9b/YjQfXn1KXCL12XWQByAP/AGrlz+pMGX3W5aP6Vsnq&#10;ev8AekMXHiJzFaFrw126WAJk1hg3ClZiyVNyf7No9L1qtfVLSyW6QxxtzW/3bz9BL/b0nMiR3rlP&#10;pNouQgxcP2/nwa6Lp/S7zsFaC3+EcGrjkt8sHHju6iXLa+baMwluV2YlvxWLHpi6q4CUKlBJY4JM&#10;VXPojplZ2LHpwfFXOg1ID7SzKBkAGZJ5FE0rLkltfB1/6X9Os2Ldr9FnJuCJAC/ArZvU/U1DBG2i&#10;1tuqSBAleYArV/S7q3zaulmRUggjIYqMdNGfThPfa0+Hhwsw+PFb8EcFJ7VYhKaqLTNa9W9Otay0&#10;AnjcZMEMOQAMVp+qe0gZVDArAYNMirz1nXtZd294hipkjO781o971B7YLsA2RgHAmhzKEqoLHCS3&#10;Wyxs3C4X3CD2VRz5ms63X8koRu/25mq3Q6m2XbeYwTbYmCPk1S+q6i81xreAN+4RnEVlljj7GSck&#10;lTuwGrdGW5uuyAuIHc+a5zrrjgJIyvJq/wBXcLSjuVAyyjvFa7eDXQItwWyPEVlVXY2btL9A01EK&#10;pD5ntVwAhdyQQCeg1Z+h/ThuN1vtBHic1vtj0GwqhUtiMRuyWjvSXkuVJWVDFJxbNU9E0igoSsAk&#10;xPYj4rY1KS+8bWkiVFXuo9KNpfctnhVG5sDq7TwTVTcS65a0bm0DmRmtWOJbapKyjv21STuYgmWA&#10;z/SmN1lSwGBAIcjPmaYv6w2U3ojZTYS4k1qur17osMxJBgTndTnjQlzr0PajUGzbh3Ut3eIkGq5d&#10;cXuw12FAjAyPiqm7q2flgZyZzMUD3PcZpBDAkzMUuVIFNt9D+ovXAWG/EmYpVr967B3QCODio2zu&#10;W3uYQTGf9ancEySQ4JBAHegeWuhqg6Aah7lp1UFcDOcwaUuloUlxA4imbiMXZiFXeuP+KFbBXa3u&#10;DAI2sIpblYSSXAJnYwORyDxmsIpBlu/O3NGtq7uIPaTJmhrw3g5xyIqwqsdS23uH9yFO3cU/aCbX&#10;2SwgCPxSNlFcs1pzJERVnbMnkiCDxzFUy2PKxC7BeCgZG3kmi7CWR2cFt0FpmIE5pW0VKjcTuE9q&#10;k11VtEwvMfmaoLkG2oV3Owk4OTg0NBvQHYBbiJ+e81DT3bjkqFUGQCD4p6ywwG4I+xTiVNWMUm0Y&#10;/lif0UB+7BEHmovpbluAAAUG4AckGrxUJC2iqAkmB3oFyytsf92Wt9p5BpigAzWL5vEcyOQY70ms&#10;hyC428MfFXOsYXGuQW8g8Y8VSvZVbjjd0uMKvmgkS7FHtttnfuAbmiMSAGDAbiBArLuRBI6VHAph&#10;bJ+5gGwSF56aCwEialQo3IAQfPFCQpbdJbCiY/NZaF6vdUYGDk0Q6ZrmzeoCN3oB5H3Aj3GiGBE/&#10;jxR0G24sqGYDcZPY9sUFyGVzErxBzMUZEQ3Snt7eDM9qooe04V9ojInO2MeB5q3sWiLZW2Bt3SVf&#10;uRVCCouDqMCODEVZIhYsCM5gilSGQkWIS5uXEAy27gT4/FS/nbvgf3NL6dVzsuhlRchsFj8fFT/m&#10;7X/wq5/YVnlDk0xkbzobC7B+mhJ2x898xV7pbaKoYou/eMRiPIqvt6VwqZENtKIvB+DVxb1AtxFj&#10;YFMhmJIniIocs3knweXUNkLYxeuBINwuzfcHmRI/FJ6jUofdSypZVOCGgkuPNeOrNr2y9ndM5PZZ&#10;8Uk7KyHBSJO0DAnjNdHTadR5owTm5ezXHQvLLtMGCTJgfHyaGVc+4XkBgTv5z8RxVpa01u4l3fZZ&#10;WMNJkAxWLekHuFCucnbPFbxEeEivK3HVd0HYsjcaE7NuSYGBhe1XSenEK7G4EIUBIyCZ70NvTxdt&#10;s3cHBBgCKqydujWbyub77U2wuCe0UTe5Ia4oZpkqowB5qWt0DadkG+WbwZmRzSdpY9xRldwkz3qm&#10;A+HTGNRasklUBPUYYmM+KUeBuCyrBetGwfwKNx+mrAmd3P2zxRFdyUwjMBtLH/M0JabBC8z7W9ra&#10;dkGRhj2gUF7jblS2oQrk9jJ8/FEJW65h+eG8GsqstcOd8fdPeoHUueDNm3aINsbnUzO3GfyaFsW5&#10;0xt6Ig9qx75YOpjwFB/3qbWn23WXG2BmhbBSfwetkS5JDoQMAwaXtxl7jtb2mFH3TRQhfc2wDgE+&#10;KXt3ri7v0QFnjiDUVslDNtZKhdmZEETH5oq31t20Z9+JBXlp+KWs7dyuW2MkgL5P5olq77agFgTj&#10;du7fFUNjDoiwSNoEMzZk9l7Vi5ZU7oRelZ5NRvMLYbpH3Eie5Pei3Ut72/UlQFMrwd1UNtBru4hA&#10;QikKNoeIafxUdNJuEFJCqTBPP4qNm6Dbl7awkqDy22hPqGZbUnrYHb3hfmqYqfXQxvKuUPByGn7d&#10;1Za1vuPgwq5Y4mO9Lqyw63AHZFHtmOWNGW5auJyQwIUjkTVWL9vgihCur7N0cAfJ4oly6DBVjI/b&#10;MQfFZRVTaOnuWPj5oey0LdzYOndhnEkmrsJRJ37RJBNuGYgsScUZUDuJuLiDA4M1hrVwWQy3F9o5&#10;8nwRUlCOGITawBMz2HipYUVQF2ym+6oO3BUzieKVuMXuXypBZVDTHcUaYKbF3PEmf7cUmz7sHcwu&#10;TgGDIqmXQH3XuDa7BmInAmM00ouhVXbBGD5J+D4oNtryEiCoIO2e/ajvbZbdtYJVmknuB8VaYL9C&#10;tsr7kFQWJyp/sKcskge5ImY2dyRU7i7r7SQoXgxg/wBfNL6ZTcZGNva8mSD381ZVOiSX7agdDIwk&#10;iRM0QLbcsTImTgZg8UNAVMs0sMEnIM9xXntM63BvI3MCIxAFUEgqwgQSZUYLdj2E+KxZtKxf3SC5&#10;YD/3od+8IcMjLsI+FzUtzup2Fd3c7aqwlQ21pEazL7kAILMfHYVizp7sttcPz3ERQnJFu9aYSuN0&#10;Hn+vaKN7douSLbgDOIjaBVoVkj+yFq6X95fadduGBysj5r1hGZ7SuQSBPiYpm0CFQ7D+owOwmm2W&#10;GXegkSBmZmpZmamKPYZztADvBBgd/FGRW2E3lgJwq5M1G3p1e47WLZVQZIJ4BolragIAIMdUiT+a&#10;qyRgwy37RCWiSGgsScFZod9GtbQm0o5OT5XvULpR9pIJKQZ/1E1M2l1BdQpBCZDYZRzIqJsKXFgW&#10;JQoSdyyI8T5oiNuusjfqHMA/8+Kgj2htAUfaORiB3xRdwa4wKEGIU4we2KJMp9BGvBhZCqLTqNzM&#10;MA+RU7lu6FtMoDcECZxQC6nYk/b25luYAolvUXN4drgQTEERNRtjIxQ2z9AR7YwpYPMd+KQv3X22&#10;C21T+yO6+TRnONp2mTCn4NL3rZtbw1oP07dwyFHYCkzm0hjRUai/cZCHZjcXJ/FWOhvW7oLLG8IN&#10;qgQD+aormjKqXkwGkA81aaLSSCSWnYCNvkHIrPHLKyTxRoub9s2vbQv1BTBXMTzR7VtVti3+63Jg&#10;czSWy6FBdhAJXdtjB7is2LnBZMDkzn4rWpGOPZb2C4O72zk75HMARwaLb+9Q1u1E72LGW2/80qwt&#10;lOgNt3FgxaRjtFLtZKySCJYxuaW8iiGNIZUuvuruJWCQnhfimL15Wt2w5ASFzMzs7DxNIfzAu39w&#10;Y7oIPiCKK20QhuA7QGWOzfJqyhpXuv7PXJeSqtjZFL+6QElhMmARGPH5oI3XGUOwG9Tv8ie9YJCi&#10;EC7VO0tzFQtMY1N26zt7JYRBaMk7u1Qt2zbN0Wwzznnis2iw2IWACENBwWDCmkdl9wgLtmHgQSag&#10;SFM/yqMSLciFYGQM/bRUvAnaGbcuSAcD5FRcybhbIJJMd/IHgilrDEONpUEY3GARVkY1pBqHuN0w&#10;5G0Mwn+prdPRPTmuLZLWYuMxKm5wYxgVW+kaU3B/2yBuIDAExjwOa3rSae5buaYGw0WxO9zLLAzi&#10;syTzZNlcLsDNnWKMHTe50W2j0dmw3RH+P2/vYDuYpi7albdgqt0rJyIAY5FBt3HKgFekAsSBlgx4&#10;nxRUS4wD3WGTtDAwc8Ajv8V3YQ2xSOZNqTbocg7hbLBtwLO0T9vBjzSmy4SsMhZZID4EfPmioGF2&#10;4URQw3tcvMfAyPzNV164o95WQuGUFZwIOZEd6MXPpijm/IK7I3gEAZyeaFaUl222Z33p37uac1AB&#10;u3CbILphCTAYRncBSlnfuuKyqk9e650yDzgUfoxOP5dmw2kNhi7yEtqNpXEniSDnNKLeFizpSQSj&#10;BnVi3jz81C1fUO7Q1yQEMyymey/7TRWulktLbRdgullwWIIHfsBS2aEl8iWsvudO6m7hiDAMkBjM&#10;kdqr/at20IW77pDlXA43Hx/zT1159otcLEgz2Xcw5/pGKRDqbJ9xdrKAy3E88cVYykJNeuKAmGEG&#10;Y4U8TNV4e97lkOkfpsrKhjfB5FPsrG1uZg0KWx5GJpGyrlQqgBzyGO4L/wDE1foSrsaXTrbVRsJ5&#10;zEGe1Om6Nsuzjbgxnaw5EVX3lKJaIuNNtp3DMgciprqr1sG4g3C88t/ibd3E8VKJb+Awazf9sLb3&#10;7zuLRsMjjP8AtQXuTdvsHN8gTKmGn8U4zi3Ycxjcx2sZB/B81XoGa8/QgZSu0TsJWOQtXEqTCXNJ&#10;avMhTrkB54aOSM1HSPei77S9BXLr2PBqABU2yXt3LqkpC9IYHMQe9Ft+4jFFsNJjcVgxuwAaKykh&#10;mwmz2Lnu/p2juG8fce//ADRbV8+0wUqAeCP7mgszAFYiGyDGwQYmjsNOqm3wEdjZEYf5n470DY6J&#10;XW7927euh/cDsceCoolpka4hG0D3No8AAfPmi2bt1lAbUKoJBwMginLdgtbYEKT7jAswH9/mKjky&#10;4fyE0KvBtIGDyHgGZn48VtOm0i3rjJtAtrkqx7+fECktNYdxbawtwtBO7aAW7CG7Ve6T020tveXJ&#10;thZKlptlmPMjPxSG6NWOAtp9DbW2jO7W4yU53TiQT5rJVrK+yRG8yIifyxFW/tFravd9uA4MqIIn&#10;58VT3dwVeWtEE7o6nUtE/wBKHcHNKKFtQpTZINtMAQQST4aqTV3LaLcbb0ujB9vCg8Fabd7dvYZt&#10;k7iIkw1a095mi1sI2KxjgQfnxTINMROcHEVfVWrZG0Sm0b1JPV2mk76sGI9swzhsNJM1K4A9l2Rt&#10;+6Y/wjP+9J6hmUo5tt0j7R+yMVcp8mRYlQVXm1eumGKkhQpghaX09yAqurol4FZJ3AHsR4NTW7cZ&#10;N96+kLJBIgkfMUpbDKNzXBcBEkEwc8QPFKYyKqhiy0r1BtiAIGnJI7ZqTKUPshyiqCyEj757E1F1&#10;tpcXcJFwmDP94prUbmZwyYnDloA29o70s0RAW2Fu3cQW2EEANMCPmp2ro6gmyVAwBL/2qL3hduBx&#10;ZhuTsPQqjtHehWYuvZZComVWFg5/xGoMR65cW6EvC4WUkqcQA0YoSrbZHViQR04GCeRTNxCqvb2r&#10;lQyxgSB3qVxrt9U3Xdu3JHAmMVVoNNiTlzvTbI2DqJ4jkE96AQyQZLwuJG4iatGMuXttFsrkkRwI&#10;PPmqw2yFDb139iOwOM/NA6KlOgN9Ul7xcmNpJByx+PkUiqgnDsEIwzAHcSZqYQby5XAEgAy3zIqZ&#10;utc072yq7dpaO2e5+aABSsFtdiyhCFMGSIb+woVwB1uIs79wOwd1ozWyCim4ZBiRIG1e/kTQDavQ&#10;4uAZ6kIxt74iqJyDSzdeFtqFAJ6e5A5Fe0gF5yUswVJKk/6Cs+2CSUYnbB2zHURMisLDLbuFz7jg&#10;szDp4qrIpcoZ00tsQW5DFtzE7SDzzTS3H2uG2QwwgyMeaqSbm5D7pVQW3eZpkLFpmkQWBE4P4pb/&#10;AJGqTrosEWFAV7d07iSJjbSyBH2sHU7GZQMiPk0BmtOql2WNpJjGfmK9c1ADIty6pVukdoPzQkbX&#10;scYMyOwuid3SR/4jM0F7h2rcI7wAhjf/AENIW7pT3UUBWELnIA5kjvRrd637rXbV5cSIOIIH+vio&#10;EpRZB1a4CUtojL2BywOf8qX1WraxsAABE9f3Fvz8UW37L7rrghxMb8bo7Utc06m2mxk6nE92EVaQ&#10;E1a4M2tTaFtAm0sRww5oIuIwtwqnG2B81i5bU3Od+0wSMbZ71O6lu2zJAGSWA5JHEUVIzU32xm1v&#10;sFTtG4AiDx45oN2VRU53ck+fNK3LzAM2XjDCOT5pmz7SJMkCACnOCOZqEq/Yw1v3ZlR7WOpTH9cV&#10;5yXicrbWdwGVbtI4NetItyw1pSqDAkHjNM3Q0BlG1ZjaACrRic9jV2C4ya4YDSdVl2Lw0EgR0/Jr&#10;Onv3GZ2AATaTjjAianZshbZtGNm1pTcekio6FFK7TccqEZd/Zvj8VGaIOSo8xeLauSQRuUA8TXrt&#10;o22utccCBw2Oai1gBEZSRtzxBjxPas6q5Jtqbc21TcCTLbh3PmolYTzbU20L6lnZbe7TwyyUzxPJ&#10;qOn2KSrSVOQeA09hQ/eylxrYUuSN0zz3jtXrLKL+6TAXcwAxPio1QqOWE+UYIuJ7qXCIU7oGQG7Z&#10;pDUXiwPuJDkE7qs2sKibmnOfj4x3qvvpZLKrnBBI3ZMms+VWdjQPY0zS/UhHtgBvlTifxVMHUW3L&#10;WyEGM8zV/rbDBSNxEmRu7AGqC84W62DEysjmpj6PTQdxTDO9txO3DQPwRXntYKs+AeO+ai16EwDk&#10;CRt4qJeLjYksRyPFMI1YIWgO7MN3mIrLRcG4zP2kDtFFACq5GATJJrz5KBQnT/vUGxSojaW5bZMl&#10;ZGMTVkdOjrc62XaQTA5pS8oVEDXSTE4HE0a1p3YEKHUryZy01LFzVBVZi5PVDFYnMijXmcWhbFzM&#10;kwDgfP5rCWtvckAQsnmlmsG3uG6BEeSDV2LsWdiLm0NJZeeaEziPaAa6VP3H4rF62bQIEOV5Hn4r&#10;Nm0qFiVYQNxVfNU2MRBLbuhPt8cmZ/rQ1s2yJJbOAOKdW2lwqFNxBzngA81ZacrybalR0hjQuQUS&#10;ltBnUBHgkAVIr7ZfDZH96aextNzYgDCWkYFK3bhZUH7oyBkCq3WWn+hN7cIxHSf9KIj7yBAAiY8x&#10;XibjWwpEsCTPkVgKqmyCufn5orKojbJlmYiSp6YqNq66s+JgTk4zWGbG0mIJipsjqU2t9qiZwDNQ&#10;LkXd2HQJZWMkzEGmN0AkqoYDkHEVC77c7IO0CsFAzyq9PAFWUFg7hwBE+RFCZdis/TB4znFZQAOC&#10;HAB7HnHasom9mDIQQd2eKtF0Q3NyFC7lAgVB7JKuftK8/NPIjoGfZEkYim9RaCMnD8SB+2iJRTMc&#10;BWUAE5I5moY3ZEgY8AgfNWd20UbbtCzyT4qrdAp2tENwT8VSLIqxZ3AGTiOIryKwBAImYg1lwSoh&#10;zHnuaGzAnpUkg5J5ogQ2dgXaMZmabd7j7T7gbpnxHxVa5ACnbnM1ENuJ3CAO1DRe4eu3bbN4nI/F&#10;Kb3KjqBEgUA3iQxiVmszsCzFEogMbY5nIAxNZ/UKbceaWlin3SBFEVwoO6crg1KKJlYBlDPYzVcx&#10;hjIOKZV9iwyFiPPzSrZPMeRVxCJKoByY71b6IoXQkgHmfxVNjx3p20/bBk8jtRrsTmi2jaLFw97h&#10;ZQZM/wC1WK3RcZgcH55rWNLfCssOZkiPNHbU7i0M0E581ohlS7ZzJaXkd1bSLvRABkjzFa7q8wqi&#10;ZEijajVjdBkiP7kd6rC24SuKROTbOjpsWyPIJeVkVMN9yjgmYqJbOOK8oPANCaCSzABGO4oJgzzz&#10;zRWMnAnzFQM9QXsZqItkeTFFAgGRmsYhTmP9DUS2AN01CWZ6dxkEiK8wHTBz3rDk16ejBqF2eYGB&#10;yYxmouMwJiiBVmMzGM1HMGfzUBPHPeRNTFkt2JJr1oR2waZDSpEjBx2qnIOKB27agNuU+Px+KE9l&#10;kPeORTzOCykkKVMxFQ95mHTtUEGT5oFJhcISJM0YMhENlvNCYclqkhAK9Iz5o2LbCq3S8mDiPmog&#10;gAHBoLXDu7cwKyWKFZJkVKIie9MgHHIFYa5ugY/PepYwSnbtiaxAEDaJbOOwqgiBIMwn9aGCSD1S&#10;JorMDWLSy0bgJqyiCQA0/j8VNBIkrI4JrLMSUAUfmokAsJGPHzV2WWPo4Q343EQJFdZ0rubSgkx2&#10;PmuRenlPdO7EHMV1f0+63soqsolsAjkVwfMR6PX/AEu//URcgXFG4jPk0K/q2ZQRIiNsVh2Pt9XU&#10;N0SgyKV9mAdqkJb+wHkiuFFHsG36Yxa1bSA6OdvG05NXOm1INz3QxVlGSwmPg1q6i5YgKTzmeRNO&#10;aS/cYskzklSfjzRvHfKKUv2bRPugqY3bd4AwM0W1uROytAJluQD4Fe0JtXVtC86TI2utWl/+TMFE&#10;GCQ4jqPyKX16HR6uxnRJcd0/S/8APbzu8Ct89KYg2w+luHbKwe+7lhHiueaC+qbDuuFpgKPHg11P&#10;6Z9WsWjZdkTeBI5MAU3C6kVkdx4fJ9DfTf0r6HY0ti4+puo6jBAgzWwL65asstr3JtcABYJPg1zf&#10;07WLqxvVbgVcg7pYD8V2f0v0q1qWYjTqzAC5tuHJ8yRzXotLzxFKzmRt3wXmhe6btm69spcYEyXH&#10;QI7Ct99D9fUvK32kL+oWgyp8HxXEPX/XNNpd4c21LK2JJ3BfHiq30L65VbZNi4qWCyhjGBPcNXWw&#10;6z7Ukt1HO1PjVNSpq/g+0tH6zav2kte4DGQQZMdq9qr1l2l79tyIhwY6hXLvpT1fUBUH8pbuJOCk&#10;KzSO5o31P6xdtWQRb9sW17KCGVjkV31qoOO70eZh4nIsh0uxrbJFwF7aMCe4BANVnrWtt2NPca3d&#10;th9kJtaTmvmJvqhr1+6qlz+pG3ACzzuH+81Xa/119Qi2b+rZmZ+FgdPA3EVys/mMDi9vZ1MPh5qa&#10;3P8AE2nW/VVnU6+1Z3CWMF4zjsa3/RNaXZeDQrCM/a4r549K9Gv/AM7euLfLKm5drj7N3giutPdu&#10;6K3bC3427JQnGR/rXJwaic5SbX8HayYk4KPR0zX3muooN+XCYC4DCuK/XPrDacbEAt7VJIRzCkj7&#10;j+K3IXPUxpyy2mZDuIfzGZk1xD6s1NvVhP5l094lmKkwW8AgVes1LjDh0wdLpFF8tPk5rrvVNTqk&#10;uXtVcuSekB8loxMHifNVekS686ZCCm2QNwJP/wAUxrxs73hRgL+mzksFE5mpNbsLs23Amd/6Z2DH&#10;I/NefnNybbZ34l2dZNu6ptIAVAKzBntBNIP6j7bMl3TOFwlteQJ7yKoL7XXUhE9tZE7ss2ewNNI1&#10;u28uXYK7bRbPSTS2wrsuv/V105Vm0j3II2jfBgd6utP9Vs3KrseJExAHBqk94LYU4QbwAzefj4qk&#10;ZUU3mILMrySRwOekfFEsrj0U4L4Rvt76qkBrhcHIDcEjzS9r1a7qLhIZtigqqMYkHvPetDvO1687&#10;WwCCZLzkFR/hqFqwdWFRbhb4iD/aqeZvspL4R3L6ce5YCbDhF9wqGyB4Sa6fpfqd0sWriO9xmAZd&#10;zT0E8Mp5PgV8x2PWbtq6HvWllEKB3wLYH/Nbd6drbt1C1wO4RlLQQsz4p2HKkDLTWm7PrP0TWLeL&#10;Idu5QGKgAkTkECtpS+ntZMR+7JIE9jXB/p/V+wFte5udTKtwSecmuhH1gPaLIC4ZSpbcAyx/hHgV&#10;rVNXRys0EpG0X9UALoG47eQBu3jxJo2l1wWx7CG3LtKg8LWqJqBD3EstIAh3YRBxK0JGu2v1HYJu&#10;OYguY4g1hz425GrBKoVRs+rV2e5KOqDJAwI7tFHS2dVbZ7vUUC4bAdRQPS72q9RvREyNhL4BP58+&#10;a3vW/Tr6Syjm2kbASi8GOTJq8Wmbd+kDm1cV+D4bNPfUvaukWi2zZJ7yvzT1q+10x7hA+8A81rmo&#10;s3Lt97nvnaDBGQfMY5rYtAFtKmxCFdZDxA/GeRWjC3uMuaKpFml2FGy4FeOvEGBSV/UXbTCXgXBD&#10;7eCe0E8UomtsGwOoKwY/d2IPfxXgbb37x2uEKjhTz5rXuELGyg9VuXru2Ghdw6VMQ3YFq5X6zfbT&#10;3mAO5mflskf812RrNtxqHu7wGGdgmCO5HY1yL6o0vuMwbTuq5G9ZyRkEnz8VwvJyUYNtno/FLlIX&#10;0N+0Wc+4DeYfauVB8EGrPS+qorXbtu7vIw1uIO5fHgVq3oPoOrvOvuXUtBTC3HB3P8Cr5/RrQe4R&#10;cdIIDMuf6k+K8vLOz0qwwZd6C5ZuHffXa/KyMfkDyKslvWrZDXAgtFegAxDHhiKp9P6Tqrybh7t2&#10;DGSOnxVT6hptZZZjcS5cDAwVEhSKfj1sscf7DLLTQnKt5ut4llAJLpILgHOBgjwKrkc+2n6bIu+G&#10;nlo7j4qo9M1upBCtaaDhuJK/E1eG7bQe6XtLdGBukEA4wK62k1H3oqXRztRg+1LaZtJD2bikMpYh&#10;pJDEeCKca0Fs3FNtWg5tDBg91oL3LiF0QptMSDkAgZPiaQS9ZXUL7t0hltkEZdmHHSTXRRjplfet&#10;P13FDtulAAIhT8jinNKy2AQHRz3DSTt7EHxUGuaayAtt3IU7AvDyMkGrbRoHtDaqq6wyscko3mhU&#10;OS5Tpco2T03W3Vtqdm4AlipMhWPiK3Sx6jvS2oRWUddw+QOa5xbDaW4sKE3tvAJyPgVsvp9jX2jm&#10;1LBtxIiIateNvo5uaEXybLqnsu6kPJfq6cqFPArXL1koqLCFWYgSsEzyF/5rarQXbftBIWAuDxSO&#10;r0+0MhVZRRJPFMniQvHko0e4iBwFDuACXJaNscLMUCypd3KWUUskPuPUA3Y1teq0bFGvC0CrnALC&#10;LkVVapB+nuRQWzDDCx+KyyjRuhPcU+v2iwpuGdo2IDgSOft71put1DzttJGyS27/AI8Gtw1hLCwL&#10;YlAxUbemqo+n3HSWO0WlKkukEn5buaw6mLlF0jqaScYNNs0y5ZtXDuCQVGwoJ6mPg/FVVr0WLxZQ&#10;H4XdwBFbfd0a2xb6D025Y+COK9pbyjCKIBBkqcn5rjS0qm1aO8tfKMXtY5o9BdVUG1iyHBGSdvk0&#10;0dLdZLgIFsFTtfkseYntVlpL4ZUUqSXabhXEmrX27ftke2VVwC6k5xwTXaxYkopHn9Rmk5Ns15NJ&#10;N1SZXbBKHvA5+RV1ojvS2bQRuS24wpPnxirLTXEuIpB3MqdLThYwBNTu+ghevftu3SGcLnnufArV&#10;jwPtIxT1C6bKb1EaVAX9tZjasTJ81Qfy1m61u2BChmkg8A8gxV1d0zsbiqWIR93TkH5Piq603sXV&#10;ZbBdsg/t3fgUrLjT4aHYsrX9r5DXvTLe9lDFCEgFfteOx8GtmsejbD763jsa3EAzu7Ga10ak3Fuq&#10;lwWriYKk/eP9qtdH6pasJbAkWVBt4yXLUrGsUZLihk55JRfLD6jQ3LRVdu4gwoGOe9K3vRXsKxL7&#10;m2wZ7TTI1IF5Cdyu8kRnAo66kKHa1bDI4K3FJxnwa1KmZG2mVtnSe01w7Za4JWaILtwgEM6CZ2/7&#10;T4phtGS4tC3LKwdXnPE4omjsNcvElh4RmzJPmjimLlNAH1N+610Zdn2nacKo+B5ptXt3CyC2qwYL&#10;KuBI4kVYXdDfsrba453TDe3yJ7/j4FVI/RiyL4ViWJVQQYPJ/NN2tLkBZIvoV2C7buWyghiO0EFf&#10;I8Urd1ewkoHdgI3AyuKavPtKfqlS/VMbmMYGKo9Q151ux+pdiCynagZuBI5ms+Q1YnbIvrP002o7&#10;bDuYkTu3eK2CxYIjut0SjTIX5NaTp7Atuy+7e9wAIWP2T+Kv7d67BBtjcBJFuR1D80mHY/IlXDLu&#10;22zfZDA7Cw/8iG5I+Kw+ShfZcJJAcYOBwQKjbudVrpQhk2kDDN/xFZ09ptOCbbbhBAnMTjnzTKED&#10;Fq5buWUTe7lPvQE4FKarT27ZUkQquFXdmV5+40c6Ryjbbpe5jeyyQCOJiktf7Wpm2GZW2mQepiT3&#10;IpORPa+A8Uk5Lkivrel/mnW5qAFaSAjEsScGDEVsel0g1BukurKoQLB5+DtrTdJ9O2r11Df1DsRB&#10;bB2hxhZ7Cu1fSPo+l0+29cRgoHVszJrJ46GfLP8AOFJMPyuowYYXjk2xC2vsDcuwrztgk4HBrm2q&#10;9S9zUKLYvAFySZ27fIHkV1v6jfTiwSjMqW2kOP3E9zXKksm5dcC6QHkFI4HMk12NTNwcYmTxcd8Z&#10;TcS90moudKLclVJiDiTgVv8A6VdaxbtBVVGA2xzXKbQVSqLeRSyyAGAJjv8Amt30Wpte5a2ZYqA3&#10;Xn8n5FFp81SsryOkbXCbRuia0BCNoNwkwZ4/Ir2s1ZdQUdUdBO0CqGw0oQ0Q27qBkmKhZvuQhV0h&#10;9wLk4MDgV3MWXhM8pPBTD69b6rKsqFyJIzE+Aaxa1RvJctpd3ok72Ijj470g2qlbTEEJbEqoP7ql&#10;eNyzp77C2FGwmflvPkGj3XJDFjSSs/OX/qf3vp7+QiM8QeSa/OS4pi8gBID8zMRX6Gf9SmpR0ui0&#10;Z7FY7j58CvzzDbA8FgWYgxBp03bPM+Wi46nv/gNLdUqJVgRgnz4pRt5tN1E7hJjjFEViiEM8wMnv&#10;nzQJiycw27pAMc0Bztx4IzoXEr3aO4HasBpZlnojC/70V7pV1EbuiIBiCOKWYEvZfdlzBPgVRVhF&#10;vblC5acgHAFOW1dp6VUJnnvQFADyG+2Ac4r0I90Bt8QSCPJ+ajRaZZm+SQmySZbIkf0pRP0+DHyB&#10;haOCbbWVIzkZOIqVxC972maBtloGDFJsa02K22cB1Mkg7jAisJukG7iRKlTmKIlxFUSqyTtLT9vj&#10;FBuDZbkM0s0EVREg6XSnubwE3DaAaiVvMih3C3AY+SB4ppikTcyOBu/bWFSVDC4CsRtiTUHKP7AK&#10;0sm26GY/d2o4uWzykBeT5ioZtlUCLjkkec0a7Za4bgc9RgheOKtOi9hK3axcJYYiBHmi275CMcFl&#10;88iKw1z9KWVmBidpyDRhcyqcQJjuafZma/YHffe2hW8QZ4A21IoBbdVXpWGcgySaNeZlDISGE4zM&#10;f2oJtwXcXJKqJXiaolfsZDm6WcOAI3Af4YFYtsj7iRLQNuYkGvadykLuDBkGZwD4FMPetXSWPQwH&#10;2RMxS2NT/YlcFxFkXQAGEE5kmgX7hd2PuCf7EGiOFNn28j3GBzSt661tyDaUKYlxmauImdk2uIFB&#10;RZwGOOfiKVs6hHLtsUAmfFQuX02238EgYqMbmwF3ESdvBpsUJthveWEYAGGJINMv+p+pGyREKeKq&#10;7b7QwDNuz09jRrLD2mbq3PkdhVtDFIjqT1woZxH7hEnzVTqbq7VlHwYnira7qQyggMZP7DmPmapd&#10;W73IRWgKY2mqQE1b7K3UuOqIaeRVLA3ECas7yEGJ5Gar2IEGQccCiTBUfTFQpE8H89quNBa6jgk+&#10;QKqUAyM+a2TQh1z7u0iI2iQZpeR8MOMakjePStErlEKQA3Lc10rS6ZLVq3t6GHSQZ2HwB5rTfS7d&#10;tgqlyWmQxrommTq6xtVgFGOBxNc27s9DpMW1XRYaPQXb9y1bUBBvJ3NIBPx/vW3J6LatugNoIWBH&#10;6ZksP2tJpn0H04Xtie2zAISoZsA92rqel9Me5ZDYuJKloUkCBHPIrr+K085ZLrg5/mNUlDav7jit&#10;/wBN1qW3e2hK3B9rrLyvIHgVWX3vWUChAkDdtjqjtmvonV+hLee7F9LYjA+1sdi3Brjf1bpGt2ri&#10;2bSwrEMZkCR2Jr1Kg4ro8fl3SfdHK/U9WLz6gKpYnD548RRNBpipQbxycDAI7Uja0zLNxbgA2z1Y&#10;wcGtkS3bFlB7cLMKDmT34rzPkszuket8Ppo0pNekDRUt7myu24JYee1V+vQpbO/bcZZk8kyefk1Z&#10;3EN4W2CKA5ML5I7Gte9Su7XQqLjJthj3BHIA8VwvZ6Gckomm+p3du1xcRs9IjzWp6m8GuXBtMYzH&#10;cVZ+qXIRQCyhJMDya1PVagszS24RmtEIWef1OXlpMHqtVuLD2wDMUmpUtKoQTmeM17r2KuDJkzWQ&#10;ikqmZztxIrSlSMPI7pdOGJAhjM1uvpPp15mYRDRMf4hVBoNEt62SYkQCRiK6V6RpLAupsYsu3a5F&#10;Y9Rl4R09JgfZsfpOkJtKqJkxKg9QjFb3o9LsZmUgXFGd4MADt+aovTdL7Ck7HYE7jAmJrZNPfe0q&#10;w5R3ed5WVziDWF8pnotP0rXJNouJhT9u5QuMHj80n0NZUvqNjFgdqtO9vmrI2ws271wyqgQMVV6g&#10;gG8u+3tJ6baySJ7kUs2CrBVXedwYFpDH/EYBB4xVWdOiuoUbnVSC0xMnuKtHn3XFwMm0rwBAxBJn&#10;mqzVsTKSjoYYOuMDzQlipItu5a2jBeVkggUVUuLbLmG3EGC0bdvE15WvhpgS0LCqMz3B8igraQzs&#10;29wRyY85qyo2MrFq5bZrbEOAX25PxVbdFu3Le0yok7TOcnirK4yh12MYEKsYMLQ7l0sslAzFp/Hi&#10;aoamJ+0TfUMq9Rk/+FX1rT2AbrgBoUBjBk/IFVFhTZVDK72lXSZLbvNXFmzb3BeoluR4X80LNOI2&#10;L03YHtXJKMFhYEgCZnPHzW9emm7+pl0Vo6mA3T3JntWgaO69xRLD2ym1gcEwfIroGkcIQmnRCHi2&#10;SZLMTmTORQmr0jZNSXt2VI6UUiAJUuFHcGuaeuahkRtoVmQE7kWQorf9XfYM263eRlInblciM/iu&#10;Q/Uesci6yubey7BHLGe80zErM2unUTif1HqUO8g7zAAbye4Ncqu9d4lLQmZJ8D4rof1HqAWDRug4&#10;PaueAxcuiAJjK4rqYOmeD1mRym/5MAgkspBHBI5/FBdI6nn4Wp7ja6haWOIHesWiNm/j4JmnGF2D&#10;mV2rjIDfNHRU33N0AwVkVDG24WsFduAaJbKkgRBC58H81GWkCQvEEwqrhIzNEtWmtMDgKxIANDDr&#10;P3BdzeJgDtWXckgSsjvFQtGcFCeCGkAU7bV2AMmfAward7Nvi0u39u3/AHmmUcqJb8T3z4qNFDfu&#10;KRBkRye5J8VFFNueSrHv9wrBdHuQkrbTgkZNRvBsvyx/yqqIKWlQgzIBMeJpgPc39L7U7d5NCKMy&#10;Jv6IJgnimEa0SRvCsuDjz3FEUmHCEvGzkZg5NGOiYpCx1dXytNadTuVYAcCf6CrqzY91VwIE7ZH/&#10;ABQqRcce5ms2fTWzsttunviau7HoJ63VXQCDB4mr62mIXcypggChW9ULaHcQMghD3p8bYS0kS49P&#10;sCyVUXOmIBCzBrN71e2toqGBBYhgREQMTVM+tUKIeGmCfzVD6prmLOsbAogHmZrdjaSMmXA8aYX1&#10;fWbyCSZCR0nJJrVbF9yVXblQSY70pqdUGMrMwASaDpbqPcmCgmJmh1GRyX8GTYty4Oj+kaoNClGK&#10;ogYAYmthTVlNpYYUdKx3rVfTrzgfpDIM7iYMVd3oubGmFK8kwcckiudCKbtnaWOU4GxD6ku2rYUJ&#10;cVJkiZUk1UX/AKzi4Q96QeeRWka7WFYIJVOxJy1adr9a+77cHPzXYx6ycI0pHJyYk5Ozu2m+uEe6&#10;pCkYC9zIXvmuq/TP1bqCl0pqd7rJXtPwIr5H9F1V+5eUNxMhjXcvphGRhcVnUjJC/t/Hmrhq5uZn&#10;cWv7qkvR2vVeoPdQ3TMMYETKkCtN+or12/ZVkHuIIk9zitw9M1mmuXGVd2VCqWPI8/mj670iyFuM&#10;gVgrSoXIFass5zS4GRg9svhnzX6n6ekhlRypzvjmq30v0C5cvgLKkHC+Qa7rf+nlewo2MNx3RMHb&#10;TGk+ntNprvuFGVI3AtkCfNYXisFJyStiP019GjUapE9oqjABjyA3evsz+Gf8O7GnH6yttVJDKZ2R&#10;2NaB9B6XT2rd+8oW6CEZguCP6V3HTeup6fd91FKTHwIPkCtei0W+X6QepWyPDtI7Po9CunRBahQE&#10;XCjvyTnitg/9fv2rVouintDeDyJ8Vo+i+oEv2wQ+3pgGQGBHf4B+a2LVX7b6dLy7GNsHlg0V6THp&#10;oPiUUzlRzpVTNL+o00+rS6hQXwylITkZr4p/iN6BZ9M1xNhSlu6BcRXG2CuJr7R9S9VsbEZ7gX2y&#10;Gcpho8H4r5m/iOU9Rs3V9z3NltmXeILEn7a8z5vx2N7pRhTR3tFnTjjW7+Ucm1X1m9rS2nOoMIII&#10;DQeoQRXMPU/rzabpVwd5EK2SAKrfqS9ctF1toAuMchcQa4d6xq2tti7ICyDGa5+hnPDiSTD100pU&#10;l2dSf6ma/q1ulVtqpDB/Fbd6T9axae1bv3WYkncpr5fHqzkBXLNiBmZmt6+nGQuGKHapkzwfzWz+&#10;re5NM58E6cfn2duvev2mZXYshKFXX7RJxxxWg+s3rYcA3CJUOHBOAREQe9OC8NkFydrMerx4ArX9&#10;Vet3SIA3EbWgkwaDLNy5HuDUErunZquv0l/3ChgLzLHNJem/Tmq9SvxZXuFUcCTV3ptG1xSXuKeq&#10;IjtX0n9A+h6TSCywsG6SJA8gnEVhyRlKlHt8IC3VejmXpn8INdo0m6qFyOjZPfvSet0N7TT9uARM&#10;Rt7Yr7E1PqgVbRF9EutML/h2Vzr1/wBK0muDMtpWZm3MYAIDeIrqYfFzx4m5tNioKWOctsru3yz5&#10;ssaVru2bmUMkRIY1aWfRgB7m9XAYE2+Nu6tzf0rT+ns2xGkhgGnI/NVej1Kzbtk7kaV3xGD3/pWH&#10;Jjk3wzTjck1uS5D2Lmp0yqfbDgQhdeD4H9KX1H1vcuXGXYLdwOFJHGeQK2PWWdObJsi8b21fbt/s&#10;z/pXJvUra3wLaNvZXjJiIHM1kjjnGS7o6OaSjtrsqPWPW4dVNwH7ozxNarf9XbcAArLtH5qv9Y2o&#10;5Yn7sTMwRWvtqXYWwGGDWzfXFnNlKUm+KNj/APVLjXSWiJAj4q1ssm6d3IO5fE1ruh0xuXI3EkZ6&#10;atLWnZTbJYgs0ZwazTnb/uHYYfj1ZdaD0e7rrxS0u8NtAn9v5rouh/hXqkCPeYDEKhETPetm+h/S&#10;7NmxuJMwMR1bgfPg10TWep+4Lb27r5JCx+2amn00s9tSpCp98p/wcu/+Rm5okE6XBViBEkRg1U6y&#10;01phFoAqoJx1Ca6qvqPuWNXZZSwUdZLAuDOTXNvXWtJdubLqt7SbS3JM8Cty0v2ogPO+mmDTVras&#10;XU3GTAAOYHc58VqnqFyyl4XLfUY2kA4gd6R1nqzXAFc7tuPEE9qpdVqgxubWA3g7lifzQFfc6ohq&#10;Na1z3kWZb5rU9UNxQxGMeFIp7VXY9vbMnE1QsxS5G4ySf6UtypsKUvxsypKmGQssxipWgXOQxG6j&#10;WNDcMGDPNW2ntPKEqZO4EFY/BpMpjccbrlFdZ3ZMELnHzRRcDe2U54geKJsJKZCsZJAoTmU6FHTy&#10;eKWP9C5uBdikCRMdwKXzA3wO5+KY9vcFUMAGO4xS+EfI5PeiQB4W1LZaFYdI70ylu3bZSpMrk+KD&#10;bVrpudAQcTz/AGp0WWSArACInzVkHtIF3ylpSWM4E/OasbII9xsbQCYpXQ2XW6+0xvEN8x4q3tI4&#10;Ryr8GBGS1XRcGmINcDbPdZhK9sQKjftDeTAi2T+Ipt9OdsMJO2FJqt1Qux7UEmOQMD81TVBt/oid&#10;NacDcAu4xB5AqwB2+0BDRiIpK3ZVgpHUwzJNPINu4QZXqM4n5oYyDSTRZWoSHYksMY5aeaDqvbIe&#10;NqkLKu0yPgUzp9Sdu7cIODwQpPeKQ1F9S5J3MBECte4SIXmQjb7wZiAMD9tUt13IH27h0xVo13jo&#10;2yYBEEZqouAkBfu2uQT8+azZHyFFcAG063JQ8LkkYpq0AdoBOP3fFDA/VMqSF6aatqXuA4VIiluQ&#10;SQK3ZU3FLxzI8mpkttgLgMdvj8GhDcbtwRIU4ziKlZ2FmDAgKcfmhYVkbk3bbK9k2+qYWiltjO5c&#10;qABtbkZoYDlYuMzE91xiiS5cByICxxIn5qyhixfOxsjcxGeRTrMyEE/kfmkrAdd+xgOmIA5pqw3u&#10;ta3Mc480DoYm6HraqWtgglgsiMRPBq49lP8A6YP9619LyC3cCxKsRxyPik4+W/vSJJ2MVo7Qt9HK&#10;BiiL9wI8cCKZu6sXEuSAyoZk+T4FadqfU7d1EhFRUYqYEyKqtR6q42w42k/cOIHFK0sPys4OeUqp&#10;QbRu2r9Vsrgs/QIZu5iqVvX1K3PccjqlSBBgVpmp9RLKXZpJEgA4Iqku60Ksg/0ORXSjkozPTTfw&#10;jpKfUJdlDO5DAwpIiiH1iwz7lf22/GBXMbWuHQRg9hEioW9af1Gac+fimPO/gpaKR1ez6vYuQVUs&#10;AIniR3NWFr1bSMSp/chULGI4muSWfV2tqIVnG0zPApp/WLhBV1XI7Hgeav7/AOgJ6SSpqVM6Pf12&#10;nKObcKMK0DiP+arlSytvaEhWnr/afkVqv/qUKpVSSPmnbPqbrKswkRMkRB8VX30zJPSzu32WtzSF&#10;WFpUUJdHPegJZFsKVujbtgmOT4NZHqdsbV9nIbpdsyOKGmptO7brahASInk+auM0/YOya6iZayo3&#10;L7RLcGOdsdqUvWnNsS3Qowo5z3mrL+e32FInkbj3IXtSxVd6v1Q32Ff8pq3IfjbrmNCiqSHFskQM&#10;YwTWEJBQsSWEzBxNWa6e45Q7tyoTAIg58x2qNzTq9w+4BtBG0g9hVcgtoqma4sNkg4GaxaWCt0qx&#10;LIQ0/wCoo15PaJCnk7RI4pVGIa2jBlCgy0zVoDgkLydSBi0t9oGAamyhhuDAxzJoK27rC7cY7FFZ&#10;/lGMlHJUgbie9XtCv9jZDgvJgBYMZ54ocXgibV6iJgiOKmC73FG8BSP6GM5qDnqRyHAP3A56uwFV&#10;QxMIHF1FCJ+475/5rKOlxUSQTxMcDnNCsmHbeYlYBiOo8cVkXXD7ZiDBIiZHB/FCwnRm1qXvL7ew&#10;MVP38D8UeTbVgrqJWZOZiq24zs3uFCGyYHBFea6gUQAQQCRwVoAIxRYLatlmVsBQAYMbj5qaZVoV&#10;hAJZZ4jsKWuMTeCqojcCWr2pSJAJ6jIxV2F+Nj9sqtpW2bs9SzOeKnfa2C6CVOGUHkUnpTLOLb7G&#10;BkgzGMRU7rhwXWyxJWM9yO9VZOBe5sKoCCWdtzT8fNLMR7i7LZVgQBPYeaJrVu7xgoFAGRMT4NBc&#10;MtxBALCN0H7vipYtxG20puDBLNu4nBFEDW96sbmzIkPPSO8Uob0vs2kBjmOVqD3sEEypwYzEGrTF&#10;7XwP3ihLKx6cMoHJE0BtlsM252BbuY57Uq10uA0iRgeRFYBJfa/G7cCKK0GsbLJg4dQsQD1VgX7a&#10;WwS24s4DduTUbMWgvXCsdsc/MmsWbRZHtm5MkwTx+BVkI3Vt7mXecsOeMUxtD+84CsAJ3HstJmwm&#10;y2uz9VW/youmZ0FxSrhQQSIwc1CbUSdbY3PaJPBJP2ifFOI15Z2MNjLBaZBJob3FO+2GaD1CBhs0&#10;dGZGK9McEc5icUTBlFBUKohVrZLRluCAKMhmY6ujed3O40K1vNneGBZmAA7R4rBM7AQAxBAANCBS&#10;IAuNkN3hm5GfiiXENvahuOSxk55ANKC+6gQJDA7gOJo9xgVW4MsGJYfEQatIsMqgG7b9wLzBJkY4&#10;ryW0HtndJ4JUkkxQVSWUqBtOQDnFM2rSMEDqAsdIH3EfPmoTbZj3yHdQ6qS8EdvgCgQCxLXGQiJL&#10;Z2ijqlkObfZBO0+fihQDZL+3vKIYn5PFUDKFeyFnF7DgjkNyCfgeRTmluAra9w9MmN/ilLdq5b2G&#10;3cEAT1AA/wBKNpGLyrKGwdu4xFUwUpX2PMDE3bYZT3GDPalmZ0UshUgNt/AHJis+65W4xXdBUqve&#10;RSqXlVpNsFoIMnAU/wC9JaLlJone0aME2XNwaSZ4zUrKsijpIEFlhqH71t22BigwPwazb1DqjK95&#10;tnAXnPaTQOLA3RLJmVlko8ooIPc/0qBfUHkFgFIduYUHB/NLWvULh3m2qwB9jZDH4NAUugCly0sW&#10;CrJB+D+KJNiuCyW5uUyoUDwR+IrN+2SySsFRkqZGexNLG9dCpalDuE55x8V73mt2Sq212gj7fjOa&#10;bFhqQVVYNbBbYQWeW/yAqLliFVkCKhmPJNHFzNvpDGZyMAeRXmuoLgUWsEmQ3ae80ZOApv8AusT7&#10;cFoUg8CRFHtWjBlMwVbsJFBNgM23qDggkTyo7gUbUMVRVAJV8QfuoWNUUTt6ku7BV2lV2gtGAeaa&#10;uWFthWFyQMSvgcEiq9WS5CxAYDPfHc0+TZBVlAYx3O3I/aAKBySJwhttMu5Lt25uGxQF+38gfNes&#10;enX3uAqqgudglRDHxNWfp3pqapl2rB5kmNvzW06XRXfZAa0SG3MsDB7CIq4Rlk/tAzTgkL+kWjp4&#10;PulW3lTmNvxWye43tXEtus7zDJJJUcqJ8VXaVLab7gQjb22T/SmbbJbckBwYlSw8jxXX02jWJftn&#10;FnqlKqvgtE/TdQt7o9uYI4Xuaj79+8luRaQEsYCdgJBpFY9uyl27LqOGXO00P3xbuQPcVZwSNyso&#10;5rRtKWVP2Mfzbm6oe0rb5chzAH48A0rfuO4Vco5kKDlNsyYFZ1LNcW7a9oKm9JWctHYf70st+8jF&#10;DcCll3hj0bVHie9VQTprsn/NpqL5VDwCHa4pI3W+F+aaabrKWQNuwYM7o/dHI/FK6a9aC2PZtDeC&#10;dxbEsf8ACPNMi49uxJGx7hlbgzJH44qMW4sYWRb6EYG3d3bgwUOTSmpu3rYYpecS3Sd0t/Ydqbvq&#10;VRwyJuObhfMsc9sD+lIy07QF9xcMQY5GY/FCikmI3LodkDbAzcqTAUc4+azb1UoEWwpBOSx4U+aT&#10;e0zsXdLZuiAIMbl87fNHZVW5cI27ZAyTmRmqbGcsGbYbfcIC5EN4Haq4XFNwMySSCFZRwT5q4uJe&#10;wFtqkL7onIRjiDSjae4j7EUsHIYsGgEtk1NyFSxytUIWGZB/3mZmTaB+TR7l0WPaa5aDTwGxAGCa&#10;e1Yt3StvCKqMSVG0hh/hrGnNt7qEEsvtscwTK/4qllxx802Dvakp1BH2xO3iO0GeD/rQLpJFu6D7&#10;pK9bxnHYTTF59Q7K26Xfaq23Eflx5pMMVa66v0lQNoyVJwatFNESbfv3iXKLIjeMyR/nmnbARVtu&#10;gYXApLbf3j5nnFIsgFwdBuKw+7gGMADxFWAsJYvWxsj2YEz/AHomxd0EDBi1n298XA5zGI+2vJtY&#10;QCQtkMiiOksOf70VLiJd3kRtzB43N2NSs6a27XFgNJAMNEknn8UAcZogllbwBkLvckyvMCf6Vf6f&#10;SJ7gEbsguV7Nt4H5qOj9M2C5uV3YHupxFXz2rbbrYXqS3MEYTuoHk0DkaYQfF8B7ltfbgsbZIHB4&#10;A/aRVqpsWhsW7tTYNo2/fOSDHJqu1OoaxbYk3FYqmCo6ifB71DU6o3PeWAjbFYk43BRgT5zQVZ0I&#10;uNGBq/bVz0KLgm6WY9XwR5ql1usRHt3ZuBFBiPDDiKT1Osdyr+zuKgCWOFPeK1/Xau8zXQl0Mtpd&#10;224P8WBB+O1RxMWom2miWq17psQ6ifcVd7cgMewqru3Guuk6hlA3ADhV2+T3obXy08Ki8huoBW/F&#10;Q0hVlvLtBE98tJEyBRxpI5u2doHcQJggOwUlswBJqANwFDcvkgE/p+F8mpb7kHaA263iR9/5FSta&#10;tlWLdrDKymO0iqNcXSINZ3rfYruVl2z4NYe2vQUaZAnHBFEXNslHJbA27cEARyaSLwzROGjmSaFo&#10;ZGceLGLdsr7QdyGRWMDMMvM/kVi/YEvvZGbA3J1x3isH3U9pQSm0MBmTPesDbbNoumF5hYyRjNLY&#10;xUTtLqN10FxsM3BtgSF5I/3FFR3AlWKEu+QN39BQxKOGNwSDAbwDz/emDaS4SwYq0jagiMULDVAr&#10;qEhbaWzuZ90t9v4oLvYdFAXI6SR3A715tSbjnoKuplgCSY/FDW8jdByhzNvEVVF2CvalLjsjWwVM&#10;ATOJqJUICqMIVclhO4jiKIbhN0KYMv8Au5oPtgwrFpYMzYyCR2oRU7ZXbGRHglzy4IksDz/SmEtE&#10;sT7RgdBXgEgeakukA9l7jQACqRAArLWlCAtcJIbbDH7Q3B/5oZUVCLsAilbakHk5DDeeOB8Cs3ZR&#10;/vlQOqD/AE7+KmqMQD7iyDHuAxhsYrLKItrbtbQTsMmTIpLNCSM2VRLYXaNrSxO2CI7fFKCxcQhV&#10;E5ByJnb4p68uxevMJBzy5PahX3W3p3MsrbgQrZIPcCPNBTCpFa9q0ly7vBQ7htJzMHvTDq/usmGx&#10;Cg4x2A+aPvc4KbSx753SKrLtqRC28KDtdjmTRqLforckSt3b7bFYIQsgsvjmDQLlkOF3krBYsFyT&#10;PYVllm4N8MzW4IGD8mq9HhrUDeoiQeYHio4E3RY6dRnpBW59q99w+RQFulwoVbYIBMRA81lyd4AI&#10;O6T24HiKCAy2wDYKmZPdVHwTVpFuvgcvMySwAuMqgHHbzUBcCaeelgx4U/bNQshYZluEQvSr4zNQ&#10;eJZAuxUPUGH7lqwWhy68mdm3bbAIHft2qC6lHViy7ohpAggrWTetG2olxKSxHJmoG636CqpAdWXH&#10;g96pIBkksFLUM+/3VMgDMzIqHuo90fqdSgSBgfio7W3hbTmVEByYmaN7Lq0oowRJiN3xUAciVjoW&#10;5cVF3vzPYHufmm2DPd24+0EE8o3wewpZSLty57iZtknJ2qZ+RWb11IVcdmlGO4+FPxUoFZhz+ZtC&#10;7tKEkSMzJPGPmh2tYkqg3NiIAjj/AIrCsytdBb27ikkrEyT4NLobwJFwRagkBRBJPYRmptCWR9JB&#10;fddLqqVickHusZAoNxw/C7yoBIGIjgVgNtdcbZ7xMMokUVLTt23qTntM81aiFutNP2hJdO53SmSs&#10;FcEgfFZsWnsEDeAN8Z8djU9ll0F21vQztCnnHf8A5o173FKdBZQBBXif8VEwMWGEekBN/fllAbfJ&#10;jOBiKTvWwwdgsswPuCIIHkVbWgBvMAOB9v4Hmk7924Xa6EKoBsWMO1Zsp0dPKpL0jRNcs9IuwSTu&#10;3DtWuMxbcWwYxHxW5+sKltnwSQAIBH98VpN0m28bwyyTgVEeo0s7QRHUsmD0HMnmsm7stmRGeYmZ&#10;+ahaBuB27NhRXghZVidsRxRI0v8AgLd91YBcSefEVhLaKXY7RigXA/UzQwHSTNHVyXkyFjGOAPNF&#10;RFJDVm0o3PO8RiOCKvvSrSuWBLTIkk9uMVTh1RkCZwVj81f6W9sSdkCRMZ47U2EEYM6ySmnu/Fei&#10;6exp4BwQrECRkGOD8VX6jQWoZgIUngwIHY05ZvXLhyTsLBoA4Pk1DUFSxW6AZECcARxQ5oKKHwd/&#10;8TTvUdNdtH9PaVOOZMCk7MO7q9z7QFB7mrj1LZtSP28kmdsHitdFxrYcI5O7rwKSlwjS5JF0x6VJ&#10;3AopInMzWVgEDEmCYGAaVt3rZaExCgElqIStpEaPtJLTxkc0O0vciLq5mZBLEbuwquu6ghRAWczN&#10;Gt639JgHBXbBLczzSSWlAAdul8mKigTcMtuC2gekFYJ5pWVFwIFzklmPkYokqdjcDgg5IobSV6TJ&#10;LdQPfsKtRKcuSItPBA2kjsajduSiqo4HNEutbBUsIOQQOBQkFvOGUnEzVpkM71/7JxipKHZiVJ8D&#10;aMTXkYF0AbIJG6MxRzcVWb2gWgSWmrIKiHVjs3CSJ4M0ZLaTbD3GVdvM1MstxYP2q3SeINBWUG0Y&#10;yRETE1ZFSHTeed1wkq7QCO8VjG8hwy8kEeRUEe2B7bIzwsJBwaH7ty2krclhAM+TVoJzGnLtaJZh&#10;uAGDnmqe/d6o27iDEg0Z2UMQqnw7eZoC2wQ8kLLYJxK1XTLbuiFoq+SSIECKkrhRB4E/1o66Y7n2&#10;j7FBjzUbyGZ3QDBGJqt6bL2uhQEEMEgnzUfbmCeBT2oCZ6iVMbFAwTQnIhgHyRmRVqQLQgwwdo4M&#10;E1BbbSREmmnMqoBEDJ+aXddpbMYBimJipEATkSamtwZwKCTB+P8AWiKPtiJ8miZR5g1RMNnivLBm&#10;eAajHBnNUgrMkjwZqaXNpBgjPFRJkgRHzQ2NWWO+7jcHHMxGRUn1HUFkkCkgZQRUQd3apRYZnaIJ&#10;5M4oRvE1jbkYr2TIVZqEM8jgds0TbjLAUIA8RU1WJEd6oowhCzkg+RmaHuiRmDRYYTMDsJrxQeMk&#10;cg1ZCAaAwkyaxzU1EjnHismd3btNSyGCpE/6UPaJMHFHVhMZE14qQePx+KoKgQWSBAgeayVyxLVi&#10;B8T4qRcQ23E4irBJAlQvJkyDR0uw6sTHntSxaFHIyKOHJYGczgEYzQtDEHUEFtxArFxlH3QxA7Yo&#10;CtEgiN3nIqO7pMAHJoaI2gYBZyO81COBNZ3bGwayjBe04MTTATzLAJDSBgeahJYkk1MwJzAqB5H4&#10;moRhdynj/OsEbdw/zFRJkzG0fFY3gFuM+BUoqyR5iZAOKyDBGSRPeh74jgVGQe0iKgTCXAAzQcGs&#10;KO39RXlgEErj57150CgGahLLX0dSbvHJEk10/wBNINsFh3Jz8Vyv0xybigcyMV1bQWXe0o2xunMZ&#10;JNcLyx636ZfMiSqoKEXT0Elu0zVhZNpdxaQSYnwK8H9x7St0sFh8SW21c+l+k3brMbkBWw0mAR5r&#10;hyl8nsIwblwVAQ3FJmGX7t/MHvTiaJB7ZDtmShj93g1sXqGgS1auOpHZNn48EdqQUKS5goLfT5H4&#10;FBvY3ZXZVyRuJck4JBxHwK3b0r0i9qWsOpVG2kgJn+pB7Vp+rU+5be2m2eG5OexFdR+gdUmm1Su2&#10;1h9u7JlT2jsBTscd7SuhfF0KP9Nam21y9teNpLKRBZj3/FR9I0+o4ABMxnAk5zXftXe9MvWrbLaW&#10;GG5N0CCeRNC9L9G0Ox1ssnXn7cc4GO9aP6b8qTAWSjQfTNdcQWQ10jqKy09A8CK656b9c3U0rXEu&#10;sHDZM5gf7VqXrf03pdPba5Ztu9yQQN0ifM1qiaDXWhduhlU7YG07pxMR5p+PJkxAyafotfqn61ua&#10;q4AGYqzHIAC9Rpn6Z9XGo1FnTOQUuGIRdoEd64vrhfW+Stk3JJUxJz3xXWPoT0/U376IVuRvwByS&#10;eAB2gZpP9VKU0Ha/L8T7f+nPXnt27JbY5KQLmQc0zq9b+m5uYQkx234ggE96tvpD6ZsJYRGtB3BO&#10;7epEjuDT/qf0gxQxbvh4LBSo+7jeoPivV43m+wltdUcJ6jCs9Pu+zhHqGkOothUUpjJdgGYNgcd6&#10;0pTqLRRBZDmSq9mj4rpXrP0sbZshgFC3IYEwx3d/yKoX0NuyQyXMtAAYwcGDPiuDmg93VHWjNGzf&#10;S+mxaD6kMkLnJ2ny1dU0VjTIUD3bdwo4bMSZxFfM2t9cXTDb7jKVV59o9JM4BWrD031/UuyEkLct&#10;KRHYkjDfkCt2m1WONWxWXBu90fW2t1/p1zSi3buD9NihT/ivmb6u0unu6y7dW2t0KvWIgr8GnD6p&#10;6q7BkYuTlZ5UxkVqT6tmCqjR1kMDJknOT3otbqoZkqhRWl032/Zqms0ABLW7BFrYuyJgLzBFAOic&#10;+37YthvuOIKg9xW0exqb5tH+XB3KwYJuMClL6XGD/wDwPsRU3PuhSWjCjyB3iuPLEdHf0c/Ni3af&#10;aokEFlaRKL3kczQ7aobtxUsstsQBtYQ28R1eKvL+gCp+8qqqSVAgk5iOartTpFm57e1kCjcV5C88&#10;eZrOaFVdiWmUtci7aJdJtII6WHbBqb6bqKPn22g7sgd4phrDorlJKrbDF5mSc4nxRbJt2rpk4UBV&#10;UcuX7zRpEVAB6Yrvp73sli7TKiBtX/EKsdFYNg7GIBUtJHOeAPinFt6i5cvblVdqA7pkyDmrm3bW&#10;yibHlXMS68MOQT2o4wQE5KJBfSv5i2YUMEZQSyziJmK3H0b0LRi4t1VDhoKsAREftIzVAtu5aUQY&#10;dLZZSRg5gRT41j2LlxnJ2kSLlsSDuGSe1NjGCFyyNrs3rSItu5aLKFIBgOJP9J4ptvVzaVrapcdt&#10;gYOqgIzT2PMVq/pu97m5y165tWWWRBX/ABeBWz6f0TVXBYX2iyhpOwSAj8SRWyNtcGSS9lt6Netl&#10;ve92GRhsD4Db8kVtmoPv2lYAjeZVQOI5JoWg9B0+n06QFgtBuEzA8MPB7UjqNXbttttXfaRD0nyD&#10;z+fignH2wFK+jpH0LY36lmZ2JDb+o4jiYrf/AKi1irprEuzwhKDsx7zXIfpnW37TAIoAYySx+4Ct&#10;q9Q1l7UWtsgpMlgMKrcVpxSj9qS9nOz4JPLGTYlY0dnfdvO+MDYJxjg/NXOkaxeVlOoCsqgtOelu&#10;BVFpNHq/1Fs7vbcwSe8YJnyaPoy+iue7e4wrE5AniPNZVChs25E/VPT10yKYBYXARtgZ+Joup1Nv&#10;T6V0u3jNxJkGGM9zFJa/1hYS2bfSqmWC7iwYwTPai6K3Zc3W3MwRYgbeBzBNZc2SULpDccU0txqt&#10;u/cS61u6jW0/azPM/IHir71LVaHUI/ugC2kK5bgkDBgVW+uex7jey0pvhdw2k7hgKapNW6i17PSx&#10;UgEtC7SMwfivPaieWbcXGz02l2VGV0Veq1FrTylm4XW3n2wsQD4jtWr6pvUDcuOti77DESWBiW4g&#10;1u9k2bilijKVEI4YHLczWzab1S1cNq1fvBVsnap4UCJrFDxmbM63bToz8nHD1GxHS22Fs+5IYAF2&#10;HBnvT1jVaWwgts+HVgB+wxyaLf8AUtHcsXTbubWMEqw2lpxxXNtdqWW29u0smSo3Ttx/vXchoNkU&#10;pc0cKWpeSbatWWGuv6ZLy3EldrSd3J/FGsFSrNcZla65ZZTxxk5g1Uek3rrSqgNgkqy/f8AVsF94&#10;a0lm1tITqtEyFB8n/btT4YUugpZfTKz1C/eLE732RA6YBbuPkikbpVmAuQjsg+6TEeTWwahfbj3L&#10;MuRMgyqr2yODSWttFFsXEypOT/hPYGmfbdA7ym/l1Kk27hJQSDzuLdqtbGt/7QuBQlsDaVG4N8D8&#10;UhYuL0q7P+7oAGf6eKNYu2rPsbAWu797oMQoq06KbtFyNYj3VF257m4dBcbdkdq3jR+sw9i07oYE&#10;MB9wUDvWg2Fs3AyoN6AmSeA5/wAINFRk0q2vbh2LHPDHHOaPHlaZmyY4yXRvNjUuylFug+45UHgq&#10;Bmn9P6jaulGZxutnYcT7nk/itS0Wshbo9plRdrM5HXnyKyl6xdcw4XawJI6I/PkGnvKmJWFG9WLV&#10;hixWzCgxG/AB8ntQruhdiTkBB9vIPgDiq3QepA2rezdliRwu5R8n/Kr9NbbudAnYHI53A45MYGaJ&#10;KMkZ3OUGao2k3OA1l3E7toBW2i/1yafu6a+PaS4F2skOeYjOK2DUbXKsHYrtlQskNHeBgH81W6vT&#10;Myj7Xki2YBkhuTQfZoctU3RoTWVayfZMqolQDMuDxWqXNM25rQQgsZIBggnOa3y++msOgcQ5DQIl&#10;dvG4xT3pfpHu+3H6oYEFmzEGJPzPFYZYFJ0jpY9V9uNy6Nb0GmuWF6kYtbGG7/2qydVIT73YIGAG&#10;NzHzWxXdG1t3QrFwjMDiOc07Y01mbaODvUyjCQStaoaZ0kZsuuj2jUrV1itks0q1wsVK7TjsSO1N&#10;L6g7SEuMSRtDqMGDxNbNqTZt3JdAUWTIwoPaad9MsWAWKgE3CLjNmN34p0MLutxmnqU1ewrLHvyR&#10;e04j2iTbUS35nuapfUdEblrLsCr7/OCPtIroHqAW6pXpZiRCjpjvkitJvF5unIBYgnd/nHNNy4VV&#10;CcOZt30aW2iO4m4xG5YgmY8Az3qJHshOg7hAO6ZEfFbj6Vdsurrfa2AjbCwGCw/NbPqPTtHd33nA&#10;2BNwBzHbtXPn4++UzoR8ht4aOVrqwzlheyiAKV7f+I8k0xY1tslLboyTKuI7nt+atfWPRWsAskK6&#10;OSP8MEcAVr2mtrbZB9wXqdLhwGPafNZayY5Uzevt5IWjb7ZDbGJ+wAyTE/k1NbvX9hNg5JIxJ8Vr&#10;CeppYl7iHcm4qORHyO9IXvqfT7pW40s0BQdo47itcdRH2zN/Qzm3SOkL6jevi0u4WumFjAf5k9zV&#10;deZkIdboNwDcQw3SvefxVVY1zPEuu3oO9+rnDfgCrg2LSptCqOd2JjuDmtO/ck7MbxfbbVFb7wUk&#10;qlwgNG0fPdR4NV1xCTtKKgALws/1JAq9e0+9n/mBZLKBMTkcbfNMNoxaIMM0IJ7EeZFA4WEs200/&#10;T6UFt62mO8SVuYJ28EBaZe0wIe4CzE9WwQR4wKuNtvcj7V6cbpOG7CKr72qUtanWJMkjENns35pU&#10;o0h0MjkwdgsqlvdHUJbb2UeKsbdl7rq6sP087PtBU+a15NUHgC2PckYHHitn02rbJKIoaFH7iSPN&#10;LjJWHl4Q+FtlVKluD0II754rJ09kFlW31Enq2yZ55FPaUMQyC6ysVlTMEn8U5qtEWj22i4YEqYH4&#10;Na4xtWjnPNtfYvZ1gPtMijZtl0xOMEmaZf1O4qoEtqNkp5M8iaaGiFq0GdFLZDzzP4FalqdKwUhr&#10;QDA9ZBMk8ginQg0BvjMV9T1eq1VoIL+WB3pMgT4NVaaNbZtNbu9EgMATDH4NWp1Vm5/MrbRV3Llj&#10;gAdw0Vl9Q4sqyRkKOheTWfPp1JuTbOrotRJKMOKs0bUatDqJtaQ9Du3/AIgUS79SXtJetB1AYhSL&#10;jZBFF9TvNYkrxcttJYRMVqvqCjYsAkyFCR8Y/MV43V58kJZHGR7nRabHkjFSXZ3T6J9fteouyPtV&#10;oZSnEfit19YsaVbSMt/oAxjEivm36N1Y0updrtsoJhtrcgiJFduHqQ1OiS0Lu1nDEKBMx3Nej+nv&#10;KLLjcZ/3I8f9T+E+zmjPGuGZ0eo/UUKir7qzA+M5nzUtazXNPdXY+y4ke4pnaa1FtabTruuEJMsl&#10;sZzwM0j6v9QltLetNcbYVYgIcQOJjjNenx54Jq2eaWmk5KkfBH/UrqizXATMQvurhWPcCvglmVRe&#10;IeSrdv219e/x917XtRclwbikllHCxjHzFfICwfdNknYYOQDJp+GSlbTs8V9QprVy/git9do3KSsn&#10;nlq9DEq4JZmx/wDE1m7cZlZgu0Yx3Boa3X4VcghmHBp5wlNjK2boVp/cQRPcis2xdZ7hZ4XkCKVA&#10;L3V3XBtAkz2mmSud5bdBKmKF0Ni2BRg93ctsCBBEYanheZbaKQqtJAHgVFh+juE4/wBPigLfFp13&#10;CWgqS44oRnRaWLphittmC+IxWbotlcttY8bRg/FCtwC2+0tt4EbTk1OympdiQD93jGKU0aKVLk9d&#10;DEywTiQIzS5RnU7yCSOley/NESxPuC4uWzRH9wSoQEQM918zVWDtdMW0nuEdUFUxJ/cTT1u0GZZu&#10;bFySQM0sLa3rqk7iFysjiKaFthJKEqxO4fHmhkxmNUe1NyESSZ3AyvO2o7LUMwNwzgf18UwLnRcU&#10;lYHAPJBqDoqgbgxBE47R2qkMJWGZN1odG7PVgGnQt4h3SygKpnb+4GkQxuJZDsAJkg0a3csgtD7m&#10;gRBwJpkWA0jCOwChIgNHVkp5rzagAkfdB+0jJHxRWa2XuCNmYDciDUGYXJLB4g9XBxxR2AwI3Z/R&#10;/r4WvC7b3heCEMnuQKUXVXChX3YTImcmiXbnTCbR5A7xRpCrMlx/hgTkNmgWwUQ7XAZmhlbMfNZc&#10;2zaGDESWHE+aE+ruNbVogjCkCcCoWmhfUMm1iX3ZgHwaRe2YXqM7t09qmH2MpVNxLSC3C0F32u6q&#10;3VPST5NGjPNhVu3bi/8AaYndAJNZZJC5wvgzS9y4LmwM36gzuXC4rAcszXCyhsAxmRUBJbFNvDZm&#10;kbl8LKkiR9rUbUAKzh1ychhSeo6BtSGETQMOL5ENU8ggrMCZFV5YEjsf9aZuPIEt08CKTImGmWoo&#10;hMd0qu0jGTFbt6fZ2lLayzKAQVEQO81qmgs7QtwMZ3RB7Culeiaf2FZlG4Ou4/8AlWXNI06aDcos&#10;3L0zSDZbVkVvcWVmZXya23RBvdRclYlvyvE+AKrvTOsC2rgNs4YZP4rYPTxa3ReD21XG8nIbtWZN&#10;Hoo/jBHY/oayvuLwbdvDlUklrhiIrsmksGxancLYBzuOWjExXJvpDU6e1btq95S0qVc4a4w7/wBK&#10;6un1Idl1CQ75zcG2B58Zr23hMbpuvR43yMuVIV9SQNby9tkD7UU4JZvFcM+uXO1rVy37bAQ8ZkHz&#10;XXfWDp9QALYKXkUMAGBg+Ca4x9Qa7fcuyjEbS9xiJA7Y+DXZ1k4QxuzhY8UsmZK+WcouaYQCzs2T&#10;tH+E/wDFWNq1BIXhFxniO4Hmo3WXNzCKuUE8j5qF5MuntKoAG6JISfzXzjWZHLJL+T6TocOzHH+C&#10;vuXAXlmLNj8Z+RWmeqXbcHJ3TADMa3LUXndelQFJz2xXP/VkZA7wGz2IY4rHHtl6qTSNP9RuFReL&#10;SSREDArWl2qu5kbbw1WOqFx71xGYA8rJ+74FV1xW3f8AcbkdNbYI8/PsVWyPc3B4kSPmrf0+0TP6&#10;hjdMzFJFD7o6J/b4E1s+h9PDMpuDYSsSMxV5HwM08Lmi+9O0tt1wu6SChOIPEGureiaSAEu7LZP3&#10;A/u8bSK1LQaQJ7ChCCMkng10X05CqK7XAVUBlQjqFc2btno9LGrTRfIpt6e3bJIZlImYgDPIrDNb&#10;uMpFycZXtntRHVcLE22wB4kfaKGQtudttl2AbpiPmlbUb0Lvi07e5cuGNybhx8TSi3Ha47I8Qikg&#10;cnyCaM2xWlbbgA9MHme/xQkA6R7W9gxMnp3DwIpTY6MWD1F0yQVeP2mRIjz5qs9uQdt4QBPRgfP5&#10;Ip66iksPanjbDhtpPkiMUMIHFs++5JmFKR/xg0I7aV6MHfbaZjkwWPFERt+8LbCxEqB38t8Ua1Zt&#10;+0rRwAuRn8GhqntPcY7lJEAcA/8AMVC0qBktb3uWRj1AQMH8UJSLftIxLNGXH4xP4pnfbUgMpi4I&#10;X8VD+WtXV2cbLZJHYgeKoNiVnLWjv656jVnpGCFD7zxMSOT8CaqtyhNyWB1FSyg8Qatl2m6HtrsU&#10;vuVfmKpoZi77L21dsohYKSs7en9u78d63j6e1ZtsDb1ILCUO/o6fLTXO9NYS0UNy4UO/seT5itv9&#10;GtG5auqXO0KZ3ZmDyaUaoppouNXq09p7LMLxLFwwJMHwa5r68bqWEO8AEs53cY/bXR/V7z+wAz27&#10;VtuIWXIA8fNch9dvkWwLckNgjxHen47Mevra7fo479Ralla71GeOPtFaE+0dW2dwmtx+pLwW7Dja&#10;O/z81pG0NcO3GK6uBcHg9S1vYeJH3wAZZRS6lQ3SrdR78VMhVdQTJjB8ish94YBeDkz2+KcZzDuW&#10;Z/1DxBHajrtMNAJiZ7CKjtVSRbIHzyamdxtCG+3uMLQhECs3g0rEzjzU7TPDQFw2QeKCxLvvLEAc&#10;QOaJcQkofdyx57Grroqz2GLggQT0x3qSlxc3NbG0jaDPB/FQssFV+s4PNEVoAZGlIzNQEkEYFJbM&#10;EA9mrCByZJzxAND9327iboMH8xNeZEIJAPkeCKlFE3bd1BmlSOc0ypC3AHUz+MUHcGCjgDiRmak1&#10;24YUqIiDVELPT3f1UbbwciYY1a6e6u4i5b2hiSsnNa+Ub3QS4hTtnwKtNPqDDsY2ssJ+BVNcBx4L&#10;3TsoSbhlFYxBkiqvVauBbC3FKThozNI3dSfaH6R5yxwY/FUt93OTJ3dppuGTXZbm17H9Rqm3FX6i&#10;Cc8An5qoua1mRgXMDgUjebBHuZHjvNIwRInFaoydGbJNkzcfjdMcTRtKN27/AENKKQZyIFMaZm3t&#10;F2I+O1E0JX8G4aPVPt2rtgcnv+BWx3btq5aU9I+IrStO6wcElRMDufJq50D3IUJbhSBgGKzNHQx5&#10;XSRU6297pzlZPHYDxVe1m3c9sjcOwmtp1uh1H6nt2yzDBULmD5qtuen3La2U9oqVG9gDNNTVGPLF&#10;p2xr0nTKhtrcaVVpgcTXW/QdYcJvWVaRmJWuZpbtl4gqrRkY2k1u/pWlNhg+5StsEjMzTcNU2uzL&#10;l7aSs7p9OSisgIBZRtRlli3Mz4rcBfsvaa2q9UKojj5BrlXpnrvssjwWCjAnuauLXqlu51LuDFgS&#10;FEAH8V2dJFShbZUm/wAY10b1qEs+1ccqbg3CJ+1Y7D5NVy6cbHYBIAYFoPPOQaDY19hPdUXIAGV5&#10;AbzHmlNQd5VTee2rLKl8gx3qZopJh48c3y0b96H6kbCWAz2rQ2yCMhj8xmtp1P1hZsOrtfRGiJ3E&#10;nce8+K+ftX6vesjOohj8DkVpHqf1ZeKNufamR1mTP/jPNTSapwdEz4moP4Ppy5/EE6RXtWLpkEkg&#10;kN93fdgU/wDTv8WNU49ttSdoYgNOGJwJNfFh+qHI2vqHYEwc8mr70n6qSwRumVziIA/3rb/Wpvs5&#10;k9IlJP0fYXq/1Eb6sVdiytDc5Haa536x6zcFpN90tggKDMTztrTvTfXjrXFwM11ogdUx4BFQ9UUm&#10;0XRH2EGBMrv4nFZ9TmjL3Zoj+GSP4o479W6jfuNp2QMcieRXH/VFN8svO3MnxXTvqPSXHDmFNwHa&#10;YPBrRtRpd7ssNAjthvgVwZcIe5ub/g0ZtFcVlyduM+a6r6FpNQdhVoR8cYrYPon+Gl/1S4WtoQog&#10;9yRJ4FfYH05/Bi36foltq5e8SWloIX4M1iWVyywhGLk79Ecm1Ol0vZ82af8Ah/6lcCRYYgt2EGKS&#10;9T+hPVNAwjSyi8k4M19V6j0y56ehYoD7ZLAiQp+COaQVhqrDu5Ln/DAYFfM11smjzKPEuRuFqdej&#10;4z/lNSGZgjqZyRyBX0t9Hai8lkLdYK3QpEgER+6fmiesfRH8xeN21bNsFZQLCya1VEu+nXFBuGJD&#10;MIBBK9prkTzZMGWG6PRo/pE0qlW7o6b6t6PEMzldz7yzDJnG2tF9Y9TXTM1pbhtOBGRDFfilNf8A&#10;V1y3aI5JBknMk9/wK4x619SrfuAs77YCRORXfx+Wjki1yZNVonGUEnybefVvcd7t64GWDtkwfy1A&#10;s6sEK+RAkgfuHyK5Re9UIdib4VpkAUfQ+rOxDFjOTjAFL3xXNARU7rab96j6tcuFFFwx8/aK57rN&#10;WLbMpJ6mOQZmfmrC7rt3JBVhluwoOssbwkKCrYECMj5rHPJu4HqM1zI59rQ284KmZHcfihememXL&#10;95Fg85A5FdP9O+htb6kzFAHNxgqLHFda9E/hH6jp7tt20bbwvJIgx4Nc/JnpuK7KkpVFqDdnP/RP&#10;otLCo10E7jBrZrn0/CoWS2FUwwHYec1vt70W9obV1Dp2AQg7WMgz4qudmb3kuFQgRVE957TR4tNu&#10;VyNWDJ2kiv8ASdcuktQH+9iPJird7uwdNoBGxg8GtX9XFv3LwtgfpEBoxtrXNX6zqmCAtO4FVBEA&#10;V0tNmWKO2gMkXvbq2X/rHrK6VdsjY0gwJauS+peu3rxdd8HduYsOal6mzXFugudx4QHCx3rSb2pu&#10;LuG4ZlT8gUebUbmuDHPDcnJsuruvZt5OQYOO5FA9663RiG4XiqFL7MFWJ7Yxx5q4trea9bCBZLSY&#10;yV+RWPJIL7aSHLWlZwESyQY/ImrfQfSlzUEO4MKYPTFdw/ht9DpdBu6gAe31ODyT/wC9d909jQm2&#10;v/wPpSi21WFEHJyDFY4wzZr2Lhex2PFvhzxfR8aH0+3bG72DbKFVzyah/wCmC69z3Lm052g19K/U&#10;v0pb11v3NJbt2lRSpBxOeW+a+fvVNHe02pv23RFK4ye9bVparcuaDnKEaXs0TVaQWbqbm+2YgRIN&#10;aretkbxETJEnvW9auW+5SfbBaSIia1O7sS4srIOZ8TSGqbD+2klRWTt3YlSMT5FCcNCYgyNwmpXH&#10;bpO2WBxnEVAIzKXKtB7nAFUkCOWbLe4ExAnjtVnYtAgJuDlaRRCAJuDK5jEfmrDTwGTpXt/SqslW&#10;mXOlUe2TMHbAxJq1s2jCFVKiNkEd/wD3pbSLd2MX2KQZWO1WQW3vbe28BQFImN1GkwY0IXbbpuDk&#10;qJyvJUiq9htcqoaAskjzWyauypVw77YMqTnmqa8jpbO3CxzRDUiuawQoYKJPJiINFsuQqAKcg85i&#10;igdIMuJUgz9tZRk9syCywQxqqD9dgr1trQQlAfAHk9zSV0omRLGDuInE05fZLaW9oKjBMtg0l7jh&#10;svtYsYUGJWo2VGJXXSqnALsIInHNLWnJVkKif3EnDU5qQLjLJ74j/U0FkAKxtMN/cUiTLMoHCoJG&#10;cgEc0JX3A9AgmCPFMC9tMQP68ioFF3YQIY5mDQogqty5tYhR98Se/wCabS20sWKyBOKgANgLPPxW&#10;Ai3MMYkRPFEyASWDYSIxR9u2Tz4E0YsB7YG9SsiTkRUba9S4E/cCRiaqyErTFlhl4bGOAabW4qW7&#10;gNvrnEUq250aUMTO4HBNGBLmLRlMD5JoGNi2F2QTgzhqY/mh/gb+1CN0/YELEYwMrRptf/CrlA0P&#10;ihbWa95aIClOTxmqN9WEAjAJzSt47yZTdI/FTI6JLgBcZp0MaVHFTa9knclEYQO1CcQFPfxQ8EKS&#10;TM4+RUrqlRLcTOKYkXZLcBvZn4g1k3JYKAxPY9jQzG5mIG0DzEivLcJtkbSVmQKlFozZhSzAtnjv&#10;BqStd3iV3eexohBYbd23gkDsKErIGPWSYiPNS7sFh1hDNsnPmpbm9qASFac0q5dAm1CJzjtWTcSQ&#10;d1SgGh86gBFVWYqoxPJNMr6iQVyOqMcxVS5g3GK5IGPNGwgLDGADQ0BLEpGw29cQrq4w0DcMYp4a&#10;+SH3CCpAAGIFamgG9W3HOIHFTS77V0qW3YIntnzVAPDaqzftHriSDtG4NE9oI70y2u3W/bFs/pjL&#10;Rma55Y1hgkrsHYDvVjZ9QvFmLMdrcEUX3ZLsyy0huTa20623dCpVDB5zSJNg9USR2NUi+oAzmB3m&#10;n7WqXfcb2+wkkzR/cM32nfQ57BJ1DJEQIEyP6V4aDa1shoxMkzx2oFp0uIik5ySFxTa6srBZQSFC&#10;lGP+Yo1Ip466BtbuG2CbQkkkeCBUXRxtIQwchScgmn3v2YtfpbgVJLZJIH/FSFlYkjDSVg4jyBRW&#10;ykUKe1tYOu1lJLSTM1glRb3AGW/pIFWzWEcRuMxgmM0C9ozbSzt5aQQMifP4oGw74KpSuWXGQwE1&#10;JrrF2OD0wsDvRBbJNwHqJAiB4qFq2pcC4pVx27Z81TEqcWyCPkgZ2jHyaaW9cVelpk7XHc0C6u3Y&#10;F2hiCJBrAZEtW/0+reZbyaphJLl2PDVTbU7sLOWxHxig3HATbO8RMqSGB8UG5dtW3kN8tuE1k3fc&#10;QgXNyNnAAiqBp32CvdPSpZjM0NQWUK0oWEjGZoV0y2GPxHxRmu25UAktAEtVjE/2Za8swAR0/ae8&#10;d6ylq3vAYE/pyNtMFERXMgIDCkdRM1lbgUKNoJ4zyF8mpRFHnsG4AtdUBe0ZOfNYNp32BBPz2EVl&#10;9w3XC+BgpGD8im+oDjdIG2D581Q5drklaKojLyWO5gKxbIY7doJH2jsIqQVAESBJbJio3Vt7nIAK&#10;AcriT5qJsKUImbUzEZY/cxxXtPA3SzII2z2mh3MFtzgrjgzJptkQKyh/cYDBUxBNGrFvagpQkXNl&#10;woYGTkn8UJX2EncxWCAIggipO+LB3Q/DJ2IpS+djA7TuLwJMxNWCuRpryBkYXCCqxxgmiu1r20ch&#10;lIJ2mP8ASlrSAO0gSSeO1N2E6xaa5uVBuLnx2EVBE4i1tw4CtduDdyOwNTTcu32iWDjuPt2+azqb&#10;ftsVQbg/JmIoD220wt447qfPepZFAMVt+27WzJY+Jj4p6+xI3XGAGyF25g/NILdaxcVFYguOwBFG&#10;NpSjW3MsSpDdhHgVTkXsG3UQlxHQqsG5HH/x6kBaAEywMkMa9auoUbabbOO/AI/FCRwXXqYiD9uQ&#10;CagKQcwj2y1pRjcfJnxUkFr2brFhIMgEQdppPTv7dz/vFy2BMyPxWVtWwilkkkn7+CRUaCcHYyhK&#10;lMdMFiwFKMjW1YpdQDcNkjmnV1Cch90CPbOI/FTC6diV2kBhuzkAnsTQiZ4myrUXZuxbUuR/Saaa&#10;0P5coSFcxEcEjmaHBtX8OqwI6e48mse8m1gGJDjJ4iO4qMT9ujytnB6wvcYjuIFP6rUBEtvJQGGU&#10;KvBGDVT9q721BJImAQs1bWHt9Aa5nEE8mhkGoOhS5qXDM6oCSMniQO0VhL25PaaQ8EEn5ot2y72r&#10;hAI/U71PRo9p1k+3KnqOYqRf6FpNzI2hdux7RLdAAz2qwsqUtOG3MBEk8AeKgLu2RMgqG6RBgUwj&#10;O1qRZzuLwc4IpljKaY2Fe+BChQxgHgqtTYE2wEST2uA8Qajprj7n9okwokHEz+a2LTekC5atnZtY&#10;NBjG9gKXJv0OUopcmv6P019UwS2rAl4Jjnvitu0Xp5tPvZbZVZtsNsyf+auNJ6dcJDFCjQAsNHUe&#10;SfFX1rRLbtIxVt2QSR0DyfJNFDA58y6+DHmzrlRTT+St01tNvVaxsnbxMY7cU6Ll1esXN4XBRTAU&#10;RyO34oiIltAyow2kybayST3E8/NS9u4jklFKSFKseof2rp4IKCpI5WaU5AEs/oL7Q6VxDE7hIyai&#10;rbZa17nXH3ZEnHFMBbP6WJMtbLEcigFjaMe+jG0YQwQCK13ZmUKJWbRW4zlSTbEbx5YZpc3bi+2p&#10;IVCCQo+0nsSKcu6y4FDrcnGYE/kEUlduG6HlAd67be3BB8nxRqw/xBam45IkS6qVCx2j7hWTqDeF&#10;pthcHplvHcmiuXt2hcN1SybkYjBAbnmhDZcBRw5K5Udmnj8CgbHKvkNp1C6iGaDvAKwCOnlvwZq0&#10;OwMBJYAsypswWPcGl7tk219y5amFAM4g/gf61l3trda57khFk/7bKWEyL/zFu1c3Zb9oOSqgcCfN&#10;a5rLw/7JRhgkMcsARxFWmrvOLDbZBZumcxOeapFe/uLkMSq5yGMHvTIRESmkEtJbueyyqdqqTM8E&#10;jkU2hY3WZP1HwYY9ORzVUGa/EOWG7pA4j/DTBvptRQ0kKQABG2eRVyiHHIMpqENv3bpzuZJcSoDe&#10;Y71PUneMLhBtBX908TSQubJUKSrBEZeQO+4V43Ve0wcgLM4wDtwIpbiM+7+x1mi0yXBtcHBjq3dx&#10;WCzFiLTq0QCsDBGeai+tUoC7FiACNqywHEkd6iWRFVxukDaSV2yPIHY0FAbhLUvvZBsdnVsk/wCI&#10;dvAr112ItLkTwiETmiMWLu+1sLKoRMAVGA1rdsy53oeSxPdj2NGDtszprCPcREb21CkMxJAJ7480&#10;0qyhbf32QO8fBoSWAzLbMofudmrc/TdIVZGKITBC4kTFU3QSwKVKyts6UPbCOQQx6SBgn5rYE9HF&#10;p1f9KdpR3GCPOKtdLZ9tULWEQ7oUkTmOIoF0MpNwK03CAQoE7vx4qXaCjpoxfyQe9eQ2/wBboZpk&#10;Hqg1hG/+CEcq7bdxg4gdt3kigvKXi8E+00svaTVfe9QsgE+5cKqIhhE/HzQGhWh46u2l0bpmSZJL&#10;DPH4Na/c1b4NzYzlmAubTD5ySBSbaxbyWgqjbBb2+Ap8t/sKq21LgblS2IO3cCeT3mrov7riNarW&#10;lHaySlybezpMSP8AxPmqh7qy9sn9KQbcmdsCP61G3cMPt2SAViJ6vKjsKWe2jskDaFjjmRQqJmlN&#10;snqgwLAAgQAGSOsHv8UW6xcFDuY7RLTyBUEDOBIALqQ3gMePwKWe4joyuJbcFG0nJHiqZUU2Zkrd&#10;LOZZ0baRmduJApVbPSje4d+0iTxR0e4ELlMZCtENLUveuttZQpVGXaoYwVPkfmq3FuFB7pAKqSxC&#10;IJ8k9pqAKlLYUgBZMKfPYz2NCV7hi61s7mAAnnHciouT7ctbGB1yeR244qNlw7I6ed9i4gCbZ3kc&#10;nzI7057imDtfJJVGyTt+aykuzItsEwSSeeO3BoRuvaKN7KnIbNzpM+B5pbNC6RMBN2oOzqUo5af3&#10;fjxUbzNcWUba4uElVyWJ7zU2cLcJhiSZ8qCPg+KUJCYhgGwex8yKottD7LuYK1woxtd8FifBqFyw&#10;WWGgsFBngCDiaHcVGccsgKyeSZ70XYZ3QSZ2bPIGS1UybhW9YXcbfvtunc35rLaa97yqXKsRkJk4&#10;4/pTa22uXU/SYhCczIIPk+amBbuq8KYOA2Jgd6Arj5AJpwjMHBC7lCTnq7jwKV9m4BcFy1vLblhV&#10;GJ4aabf2+i6CzxAIPJC9x5rIdGDGzfuMGIECFWDQEK4WQLc7dwI2R9yyMZ7ise5bUwqoGVSGaCIP&#10;dopi8GBugMELdKgDpEfNBUsyW2ysYLMMn/y/PxUUCbmhG9cU27btcLbGBURE+OPNT1V6XvXiGRnA&#10;JMSROKLetjfbfIycxMkdz2AquY7g7K27fEDjii2IH7jsJeAm3LtKpiMgCgP7pAW252LySJ/r+Kld&#10;aEBR4n7UOJnyaXa4wa0fexB2iiSBcjNy+N9okheQx4LAcCKE66ljBCh2MhlHTB7H8UW/fZ7hRRLF&#10;GIBHSO/JqAvslm7cEKFw8n9x70LQyE0JlQxdCRBWAQI2gfFYQG6APdLGIQHJ6fP5ptrilAWdUAiD&#10;Bk0teRbjAsNriA2YJoNobkhZdlxRusLc3GfBJHinFe2LYC3UDBxA5JqLKblpEa1t5KyIgiprvLpD&#10;KLSmEAwZFRkv9hvatr7zIZXdg8ZIgx5ol2xseQBuI6cx8AGhtZt3XtggLLSYORFTu3rdx2e2wPeB&#10;5qqFz4iz1y0z2Sr2Mos7SYCkGm/bJRG6cCQoaZxJoX6jIG/IZe5Hg1hUCruVAxkQB2A/2NSgEDdx&#10;sAAlmUttKk4HDA00byHHsNcwABgAkiM16yoS6St0AskACVI+KFi2ItgS2AJgj/4qqpBpUiT2wn6b&#10;qwY4EGSD5r1pLjFCi7Sq7QSTJ8zQ0Zf19iEFTDEfu/HxRNPp2QIlouYBLEtEeZq9pe+qPPeARnKB&#10;eCVnkj5FLtCW8NPT9v8AhmnLF59zsloK8b9sSNvcmh2ybo6783Ae4ncDRKIDm2KG6Lt22NzQMNA4&#10;nBqe32vd2XiUcsu1+OngA+KauGFMAoCOOPyPzQ7vtloDF3DKoBwAY4z4qMZjZDf7SO1ttruuQf8A&#10;F8fFVl2zdt7IYlQNrMDjOatlYW9ytDHEg0leubrltUUpDEsAMZpckqZqx/3RNY1hRbT3Qu8vjdwU&#10;itMu3DbuHIIJMiIit71y9O23b6TO48RBrS9btV3WCAeWpCR6bQTtPkTW9tZyTuAXHbbU1YsrkPAi&#10;gkjpVIB25/8AJfmp2rSYSctwaM372EI3G3v+0DOc/mpNd3EiImRk81BysLOSAQfyKkTuZRtEDM1C&#10;bxxGdbiDDQQWFbRoLANxPcLHb1Dwd1apo7M3OYjJPczWxW79y3ZdgVQKPuB4+YovuCZQ4dG8WrVu&#10;2y3SILHJB6SDgSK1/wBTshnutO22MAz91BTVbza62cFeQIDfNC1ZUqlyFIAld2DHxSZTDWnm6fBr&#10;evSyrlbbGIO7vVOtlstaAYAjvk1Y6mVVpYENDEng1TXUGyVBkHMGKZGPHYbnz0Mti4iXUDMewPEV&#10;Cxe91rkMQZgTWcFckCODNCJF0OPjLDGastNGb0BkGcGZHGa8hHX5DHFYLPbILXNxA5HjxUU2sXJg&#10;EDtVBJoK3TdHSZNZdWeGJHgAivOFCnqiCGWsTb3WiH6m5B80NgNnjuOI2/B80K+jtI2gHBgUxeLW&#10;zl8KOD2nk0FXQLkbtvJJmQaiCCCHDzO1TungV5Q6W2YIIL81FMusXQQFMjsaCj7yevagk/k1OSWh&#10;t7YKB1AGRiiXkQXPvMsuATwTQVaELfezZAXtHmoXLhNsuFG6BjuRVhcfBNQwVv1BK4gUg/Q4ZZj5&#10;PM0Vdu9yQVPInivfokBXlZzjiatAQ5BqX2sXUEDgfJogLBUZomYIjNBBlrstLAQMTU13uzMwJIOI&#10;qNDY8BNz7bjgEMAMk81hCzsneMyM1CFJIP3NO3vRnuvaHbHLd6GglJGbsDcu5gEMkgTHikLgiSs+&#10;TWW1BBSGLbhDA4FeublMTmMqPFFCLQM5JgeAG53CY8UAjkbKO5YmBFDuks2Wj5FNQgDtlW6T8Com&#10;QYzjIAqS8MSCcViPJiKIo9cENxE1GOxrJEYmogFjnue1RBIjtHbmpqikqDgVNgVJBWJxjtXkwVgY&#10;nIqWFREWzI8cijNZ3ByCR/l/SjGyCCcDsJxRRnE5PHfNA5BKJVlGG7yKkoxO2Kbur/4kQuZ7mkWk&#10;SG5ok7BfBILzBExU1CDbmc8VELJyaZIWMrxUbIgSosuJ471AqFBHzE02zdwme34oDXDAEGO81SZd&#10;Aelf+a8FJOCKwEaKme0A/JogTzO2cznvWApBw0x4rG0E/B8UQ7gp2ntULQL8jEGsjgxB8GowQGx/&#10;SvMtQokkEDzPArLQWMMTWM5EVliFY7fHaoFZEl5zzIqBmQQc1LcMGsMVgj5xVopmDPPY1lEE9Rx8&#10;V7fx5rJXPHbtUIgjrmAKCxPFTaQfuzzWQQ55qIsiODgHFeG4QMD/AHrMR896kHkAcDNUUqMKyidw&#10;4xUMgiBFH+4gxBiPzQixYpCgQOahbJMWyvPaDUNoAkx4qTHjpzOfzWA0CCahC09Itg6gD46TX0N9&#10;Meh3tcLqrAUKBAMT5Ir559KH/wAF2TtkbgInmv0L/gh9KWNVo7v6RLMd0GOgeAT3ri+Txb6SXLR6&#10;b6cybcrXo5fpfpu1bu+2Le26WIRn4McipHRrp7Te6wIc4QrwPEV2f+Iv00+jdWtowCMTdgwZ7RXI&#10;rNmzbvF7upUtHByBFefeOuKdo99DJJq7HB9J667aTZaW2AZBMSF/Hj5rV9d6L7E+6u1i3UBwwH+Y&#10;r6j+k/XrC2RY2Dcdks4kLPzVT6h6J6Zq9XeDWDbJZmJZgAqt+f8AWtC0j2qV9lPLZ8u/+iEKyW8c&#10;NuJzbJ5jyK2v0n0x7Vxfb1NswJ3LAmOPzNdkv/QFvUttt3W2wNudxY9gvkmr/wBI/gvq23HYm4QW&#10;AcEEThjjkeKvHp8l/wBrEZcsV2jnB9Cvm3YdiSEDER1GeYjxXQfpnRXLFq1cGnuM++ZYHbDDkRXT&#10;/pb+GCJr/aN3rLSMcsO6jNfR9n6Z9J9PsLOpW5cNuII6oHNdbR+PzZLlGDpfJzM+rjCdKLPi7170&#10;68ye6LtpU9yFXdkEiCa50mqsO4TdcA3AsfB/8K+o/qX+HieqS+lKKpbcBEgMP24r559a+jfV9HfY&#10;Pot26YABkTgwRilanHOD5i1ZoxZ4T6YPR6TTtq36hC3AGzBYt/tHiu6fS3/p2gNoxbZtsglYXnH9&#10;61b6I/h/qL6779q2obAa7hSwGQRXcND9KaW2Dac7iwXbwszgwTEzR6XA5NTWO69g5ctOrOhem/WQ&#10;s2nKWd1uQjsWBJkftnIHii+qfWVt2tlz0gbC6yZB7bq5X/6bZDP+uyXFc70EtJHAJ4JFbDrNcU0+&#10;0i4yhSYcAsxY13P+oZHDbtikY46HFuv9lP6jrTDi7ba5CbwCJUGcweTjk1pWs0Yx+qOodAJzkTT9&#10;31LU6i4TC91UKOGbtXtXafS6UF9M4uWlNot7e4KWyT/sK5eWSn2jaqTRxn1T0i9prqG5beHDFiwl&#10;138OQKtPT7otsuwsXRTvLiNgjyfmrN/VbmtuBW1lssn6YO3unJY0tpAmptWAWR7g3BlTMicGa5rp&#10;Pg1ptpFxb14tbFuXCxCAMASSZ4P9Kq31+mQ2ullG87DyWbtuHehXXFs20Qh1k9BO2TEGW8jtWz+g&#10;ej6O7fU3yWYqAiMOlAe5o4ScnSI3SFbLApuGpPugwqrMbSP9Krh6it5GD3lIlQy/bsj/AA+ZrrZ0&#10;I1NtvaS3bREe2otKFCjsARXPNf8ATHsXNPae7IUSBbAkufLePFMlCS7QEMnLtGo6+7aRXG67Nt+q&#10;UCrHIYxzVd/MvqPd9q0CoDHcpgfj5xxW63dJoblk/oMVxMt3TAFVmh9AE7oVAznaDneTyTGAT2pE&#10;oO+hv3V8oT0um98WFQbzCqFOUH/jA896Z9V9Ji8AdOlsiTsUQQQIMVe+nWrugO1WVon24wGMxLR3&#10;FG19rVXQguad3Vn3giATtFMWJbbChNfJqWisl9ii0ogwoY5nkyOwNWirbsyd28i52EiW/wBqWt2z&#10;ZlTbIeDG7OP6VDSeoBrYIMWuIxxQ8IKVssixEWkVnfYWgY2qDzTK+j3w9u+rK5tQNi4E/wDl5jmo&#10;Lqmu2Yt8lNlzzK/7VtelsWittuVYFBgy5GS0dh5q1GxUnS7HdDpbCbVeyTbVW3GCuDkmtz9NNz2b&#10;r3LjKm0sGOGdT2hewrXn0zsUupsVdhZQSSFzJJArYtHpGtWXZwwRAQBwrknJBrThtMyZJfs2LR+p&#10;pYVA7CQssAcMD2PmK1LX63SEvccJtS4Wjwp4KikvUxcdWmwSq8DdDieAPn81qNlNW7qHun2gQo3r&#10;m4R2PzUzZd0ark0aeMatnTtFr7Nq4gF5QquFVeSPOa6PodWAguDbsYkE84HBP4rkfpPorugURsDS&#10;QBOw/Pma3HQ3H0wdCirbW2GbnEcmgw712gNTsfTOkvr7Zt3LjAhBIQqIPUOY8VrfqOquLvLQ5e2F&#10;228AR8Uknq2mt29zMXJ6SbfBY5hh4ik718XUF2yyqzwFkHAOK072YoQplfrPfR2YvJY5XdhjEwPE&#10;UnqPXGKILj/bkIg2nPn/AGqexXUW7RJRFeTzvJPE/PaaU1ViLSNAD7SDn7QTxFZJRZqikV2q1ZvX&#10;WD3SRGAcPnMnsPxSd+61pA5EFpIJWRu8VfWdE+nVUdQ9sFS4AADFc48GhX99oOLfuOqqu33EgDeZ&#10;j+1JeIfHLVJFOh6s3ypY9MZ+4SRV9ptMPZtKWt+6XBYRuOMUH03TDU3b67VXJWW5PnNbJe90LpSb&#10;SKySVkwDjM1cMSZeTIa+LL3i7Da5DbDAghZ7fJqp1Wk1TuQHBZCI3CAR2n5NbJrdFctWUBIYsScY&#10;MnhqVd7hdmu3jsc7ZjORAj4Jq5QRUZVya+npwuag9RTcGbcDjdxE+DT9rVpZtadHDsVnevERyD3q&#10;y1dvZbBNlIYIJGCOmAK129ZG9rpa5tDkM3MkCMg/2pb/AAG457nyWNu+pVkVwpBKXAR0Ev8A6CvP&#10;qNqWlfUBXgrOSr4gGfIrWzqig9z2ka4gzCwQBgc96h72pNy5uuQHH6jLELiQWmlPMjTHDYW9r7ov&#10;7E2FMSyqA34mgWNbpUuMhLe8yTIGdoPYCqLV6i+jXiCjq9v29w+5geGFU+ka5ZCnehUXCG7E7uTF&#10;czJrHGVUdKGjTidPtXvfS7KE+yQcuOmcCafvG4lm5b2ruY9VzzPkVp2k1Nq4NzXEe3tKAAwzkHuK&#10;2jTaneykKTAlTEhpxFbcGXcjn58Ox/octanUL7iqilyQxPErxH4pqIa3bLI+5Ye2BwWOKhptll5I&#10;AYnq7wOymia27aKuQp+0Ak4IP4Hg4ps+rM6dui7s3U07s0IVEKrsskLSg9cu23K+60Pc/b0qwXk/&#10;BmqAatg9q0bqqVG4mSsKeV+SKi+v0doOzXLbScBTuAHkHxNJ+81VOhrxRrlHQPTvVr2l6yNwuElh&#10;MGSYg/P4rctN6qL9i411Vdj9y46e2O/Fc79OPvXFtvtYtDdBgnd2k9yK6C3pmmEg2thXAYEYJ8/N&#10;dTTOUl8nG1O2MlaIP6PpdZPQiiCeniI4Pma270bQ6Y2LaTBdP2xPT3mqNdGuisW7W9nBcH8zxUnv&#10;G3eV0GEG3pODP48eKfhxQxyb28sz5ss8iSt0hn1DTJ7twiQpUhhx7nyCe9Vli1e25sBnIJGZLRmC&#10;Ksv5+01xQCWIT7TwCe9DZ0F0CQHAgHblfma0OCbERk0kiF/0z+ctw+9ZtSUJjPj5IqrX051uXWDs&#10;6L3WZUjtArbbQsNJt3t32nJmT35qvBC6pHKyy5GxsSfHzQzwR4Yccs0hf/0x1tu6Iepdq53he5JX&#10;xVBrNJedrpDCA672YARHAzyDW2an1JLoC3kbezHo4jb3EVreo9ZS8SzMlwmMBCDIwOaXkhFVyHhl&#10;O+jWbfpt1WcWzILjCJyTng5irxPTL9pDdG9WMcHDbczmrbStpNt3JRrZjI5c5gxTfqCO0bLUM+ZJ&#10;zS8cdwcs7tKjUrtgsG94lGRxdKs0lm8f2rX/AFFAvtqL9thcEqoA3JGZn581feo6e3H6TjAJ29xO&#10;Oo1Ra70R2S2zKhZAUhcBoE1nzwtNUdLT5Kr8hTSfThuKjM6B3UlScQBjaa53639P6zQ6s37mndrR&#10;QKGXK9J5ra/T/WL1q+tu4rv0qPw0yB+AKa9a+vrD3DavAKiWxBiBjkiudl0uKeO9+1r18na0GbMp&#10;ukmmK/TjMLCiJm8cjGxPBnj81vqxc3FLaiGiC0KvaTHNab6Vc9LM3kvPMmCG++MyAK2tdIDpvcV2&#10;RXMr04Yz9ojuKLSyaik3Zl18E5t1RZLaLtAtFlUTt7Ko558isXrDMMWgQwkODG0L2mo2vdLDe4gq&#10;UaW6gFM5Jq6vWdUbVy5sG1lgi2ZBUcE10satHBy5VGVGptYF4TvuN1n2rYAK/wBar9VoLZRw9oN7&#10;cMIO3PYN8HxW5CzavObPtFTby3CjafBoGs9OsXCG3f8AxIHDEcGfNC8NjYatJrg59b0jKUDIgz7k&#10;LiQK3/0+0t0bnMOBlAIlX4IJ7iq21pXL9T+2Qdgc4lRxWzaT9dk3EsBwpHPcf0NBj06DzaptBtDa&#10;FtT07sdIOSQOP71c6SLl4Fw8sd23GMcAjvSV6w1osZRDAIE/sPIqOmdbKyu8KNxCiZXOM0+MXFmK&#10;TUkOaiy7AiBE/tMHNaPrLFyXXeXaCexICcxW4uz/AMrdJuKV3bVnnjFaVqteWdwii2+3CD75HIA7&#10;1oTsmPhlazkIpCvujIC4YHJJNKX9aiWrjBjcZgdsDA2iBE0dtTdW2XZlV1UhhuxcJ+K171XS+7at&#10;L7gGZ3CZBYZBFBmVQkdLTSTyRt+ylX1a7qtRZsy53EFl5IgZrqVn6W07aYjaHdRgxlQcya5h6V6F&#10;cTWK9kQHj3fMfPwea756e9sItp94ubGkjAIHevG+P06zZ8yyx4tnrPLa2WHDheGfNI5G/pGn0127&#10;bFwMzc7BiD81vOhsXEIuphQ+J7huad9P0Vu4zArndnGfgGifUjfymwkwihSu39pNdnx3iFhnKaPP&#10;eR81kzwjBmo+uvZYFCotlQSGcTmf3R3rl/rhu3LN5H+1gxc2+mY4gdvmtj9X9bV3e1YuqwdiTJkD&#10;sM+DWjev+uXblu9pEKrFptkdJDkYn4ip5DPtbo1eL0rnFHwf/GW5/wDBTM6NGwNbJwSWxkV8vm4x&#10;WHVoJgAQK+mv4yC4b3usRKglCMgY+0/1r5jdhbVfcWR95YfNd7xUt2GLPmv1bBY9bOJK5ZUBkS5n&#10;eJHEis3X2sIGdwgfjsTULdxVlmG5cGIzUyxZ1KqQsTESZ+K6Z5QioRiTEbuMUUqib3LEBe44JNeV&#10;nPVGCNpPiamCSEleIHwB5qmMiuATjrJKnaUEijuol5tGCAB5/qaluUhsEt/hIia9qLbFl2tPcwKE&#10;OuAdm9bCiU4J/JjsKNav2gir7Tqu7pG7k0K4G6FubWBHfHUaLZRr9y0oIxwf+KphKy3W015LQLFQ&#10;GyXwI+Klct3GYj27hQNz3its9J9Ms6koDYYlQQwOfnv4rdbP0/aRLTEknbtIUEj4zWCeXa+jTu3H&#10;F7q3Ld0tsIDGBOADWXYD2yFYdMlicYrpnrv044a6BZICrLZ6fwPBNc21Vi5buspEqBgE8DxR43vR&#10;G69EXt27zsSQGCgyc1K7N0gcRyI5Hk1Gwp2XLZIEFVd/M5x8UK01/wDmHUXFg8nyKYoh1wZu6ZTa&#10;ZsneYxiKOjXZdNgLOBLmBFAcq32iQJwO1QHQzBQ3T9oGCZokmC6+Rlb0KLTkxBIxhqTuP7nubz2A&#10;WOTTNu4bhckgKVM/MUot1D7ZusHhYWaONgSS+SuuF5Cou1RANSdxkKYnmaauEXCclYGI8GlnW2A4&#10;QYkSRT00Z2mg4GLSjcFg7QPI7UNluFtzbZP2W2xA81JLbWzZ2vsVJwTOfFDZFa8zM8bmiTU/yC2J&#10;3UZTFtlgrnxQzd2qNypkx5j8GrIK+xQ6wJJPzSToNwjCssH4NWKYAIQNoJ2lSCcGKhYcJtDRleY7&#10;iiBFALKsFW815Wh0Jbd0/ELPaoVQvqX322VxtUfb8mq29BmHyOB3o9+6IhbQDk8A+aRvMUYN3HPx&#10;VMNFe7qfyTxQrabpzxmKM3zHM1i2m4wvJM/iqsM2L0y0zTs62PbuK6p6Pp93tpsdTBOII/Jrnfp1&#10;vcCysAMDAg/ma6r6DpGAtyHY8A87vE1gzOzraPHwbra0/sWQtxAzKpG7ggimNFqLe52DNAVWKnIL&#10;8RQrVpbnTGWRQJySTQdQ7FmJ2lQvQAPAiDQwXKOtlmlA33031a0Aq2ztDoZ3ZETnjg+K2B/W2uI6&#10;nIWO8mD2riY9Tt3ReJvKhbaSRIBC4gDirG1rboBm87712kboUx5Pc17LQ6pY4qjxmtzK62N8+jqP&#10;qPq6hbNv3A24E9QMkDuCvArQ9RqP01beN8wQrHIqp/nbrIB7hwSozA/IAphFQFrYZbjALtMZznIp&#10;fk9e5xSC8bpI5J73DldBvYF7K3CWa3LqR3pfUPqbwvb8rCggjaDVi7WbaIwDvLMCF7H4pS+UZGO7&#10;bc3bTv7gea8fml+TPc4KUUa96wVVyGIkDaYP3TwD8iuf6+ySi7ZQZBj4rbfV9Qnv3GAUwT3gmtdu&#10;WnV3jjYSZ7xSos5uskpydGvaz084YW5Tbz3BNa/f9OeE3EhT3Fb6ftVVYEdozBNJubQ2lwWDGOZA&#10;NHHI0cvJiXpml2dMWUdZYAEAEdU1s/pqNcOSIAhgBJJHemvas2hbdWEriB3BPNWXp9raU/T6TDSc&#10;A7jxjzVzyWN00Gpdm5+h6Zg1hrdwszAoRxB5Arf/AE/dbT3HUtvYksCAFAwFitR9LKQvU6kMQYXK&#10;jxNbal4Q4JLKSM8fdiaxuz0WOuGNHUdCoSOhiWfhmml3dHVTcncF6Ceaj7oHUh5XaqnliOaDaukJ&#10;ZDKzhbcbV7d+9WNUuURue2txTDb9kc+fFLXveNtnY7hvA3qclh+2ai7K9vUMQsgD21bEL5oC3dzn&#10;evtgYXwSBSmjVGSojd/R/mm/kyXMbY5XzAHmsBbj6cYIDZIBhlNBvahULLuGVAYkyB5z3oW62h2i&#10;0w4zumZHMdqGg9yJrZWGtuhVInbmSeAfkUV1S1YUNdDLwLbZjtk16wCxCrucqk58eZqRtgsLzW23&#10;MOkCCpPeqoNRVC9pB7+Y/TEH+3C0K6oe2sBiXna/geD807ZVXYXLemwsnqM0gx4CAq6AORyMd6tI&#10;jQvp4lFA2kNBU4P5Bp5rs3LTSFBG5S2Yg8AUMPDPtuKMgNCzJPE0X3LnRbRlUW3KyRJyMRUY7GXd&#10;gXLpD7D5k/b/AEHatkst91w3cuBkD9gOZXvNaxprr/pS8I1wBTMAfmr7QakXTtaDD9TSQscTniaS&#10;lTNkeaL3XKEeW2dUlAxJORgfArlXrupdrbgoQwJChcrI8ea6v6i827xaAHCvbzMDvHniuT+vFiLt&#10;zZm6SUA4WO4rRh7MflUlBnCvXtyNcZ7hI5GJINau9kgA8Zma231yVdpktJBkxWqrGx1VZAAMmuni&#10;fB4DP/exYXegW1SFE5bmp3yUUhYLHxRGDMibbcmcihoIUiSJpog8It7dwZp5xRgzHgKSeAvFYV8s&#10;wVtwwPzQbbmOwA5I7GoRMZNtim4tsPDfJoDBUUICCB3HnxU9lt9u2W/OKHIUb9+J/oKiIEZ1CqyG&#10;YEOI4rKqLYTakAZIPBnzUQylGcK0ck8AkV61dX20E7XmTOQVNXQPBK6xcLhSC3iKlA3FkKwBFRt2&#10;icBtxnHxTBtAE22+zgkVRKFlIJYvOOR5oykKbWF2kc+SKwGklWtFtvBqftJFsgwVyY4zUKCfqQ8D&#10;jmBxNWGmNtVjcVjAnJn4pRVCPEjr/cTwTxR3tsty2jlSRbJycTUVBIhqS28J7gb+vBqu1NxXVGBh&#10;gTOBTCuithZleec1WNatlAQcZkRk02KQM5VQmVI2nacrzSe7DYzTDhYneV7AeKAF2Ln8n5rRFCGY&#10;MD9oohYELgGOawXTcYWMYolsja08sJk0QKiP6fdvQoPuMEfFbf6XZBWz1YDkCeK0aSiqVbdHett9&#10;G1luY2mVxuHae5pGRDsSo69ovTPdKyCCEOZlTUtf9Mr7M2tORiSydU1n0G/ZcXELbrYWW7EVtDeo&#10;KiMtsttAEThoPK+Jp+OHHRsyY4SXRy/WaRrftLlsiVA58UlavNbVVe39pMSMiTxW6anUWiXAWG3c&#10;HqBNadqjsuPvM547A1ohjSOQ4uLdFhpvUgh9zczkEgD9oHg1dN6u6ouSCpAO2tDF/Y0KoB3SYoy6&#10;m7C9owSvBrbjy7PQuW6XZ1z0zXs1gqjOpLS05+QPxVpd9SV7m9g7cmN2BHgeK5no9TdFtlUwGHMw&#10;CKttPrnCsyDZbChdrcUE5uTZqhk2pKix+oPWFdEKkoQkEfIPNcc9a9WL3CWuhzk/bFbP6/eFxCVt&#10;wFlormOtRVYEOWBALETg+Kw5PxVJl5p/eXKE73qF26wWIB7RjFbd6CupugtvzEGRkTVV6X6fbN22&#10;0mJwK6L6XbRMgQCDJ/BmszlkauCfZlnBNP8AR1z6R0gs2Ea5B9tIDLgkmtguj3rdpLQ2YJdmwFjk&#10;AUn6fda3pnlYVdrtnpyMTVY+pFwkmGVlwS0EE+PiuxhxVjVsXhW6XLquig9Y0lq6JtqVRkMk/uC8&#10;Gtd9P0Nn3VC2yQ4Ej/D8it41ftbLZYt7i/ZH2gcEGrf0nQFWtNsW5sY7yvAHmuXqsqxJ2dLDop5J&#10;vYdv+hdBZ0OkM3hun9RkWDH7dvzXR1+oUue4m60YTInLA9j8jzWg/TZ0zWbeGUMm1AG4gwKR1yKu&#10;od9U0hGKsxH+EV2PBanT/a7W/wBitXppW+Ko3XX2rWrtBhtBUdDEgh55E9zVDpdLatFxZsWwfsnf&#10;DJPz4+BXLPX/AKi1ensWtPav3lVwWVWUcDIqP059VNee5udZYde5ftgV2Z5sc5I4DyZVlSUXR05L&#10;1oq83AALgUbzAIHiq31j0fQXtDee0bYIHIOJ7VpR9bQ2/dcE3EMkhpY7jk54rWPqL1+6FvIisC8l&#10;e0AYrj67SLLFp0d7BrIwpc2jTfqC9aFq6BO94EcAp8V8++vK25nUxt4Fb16x6hee6Cl1sg/dmDXN&#10;PVmu3GV3GIzB5NcV4FipJg5s7yyTfaK5fULhIB7CAY7VeaO6WARGAxJNVuk9Mux1KMxEnma3r0/0&#10;aT1qpcDbExA+aD7l2kwcdbxawzl0PtCBwB3NbHo7SXXtL9oPPbJry6C1tZH5Qwkc06ha2o2Dbnbu&#10;mcRQJy4H5JJ9M+mP4eWLOm0e9xmNouAdaxxW5X/WLylHFwl+EDgEGeQTXIfpX1gNY27RCpAZjO6O&#10;8Dgitp1upLjef2IsEtAeeYFdXRYsMYTk4ptvkmNxnjbb6Np9c9STWaG/ae0jQQYH4/cO9fPvrXqh&#10;tMU2KSE2bTwPmty13qa6TT3rS3mJH/yvgLie9fPvrPqTTcAJJbkzzNXknF/2qjLOMrjJKlRcX/VN&#10;9t9pE4WP8Z+a1vUXgyksSTiZOQa16z6lsO4HpU7SPBFAvakNhZYH44+axS/ubGwyvgjr9SQyMsAz&#10;EDitc1NwMV2DMQfmrh7RZmKcfcRFYs6SSJfM5AFLkwm1bZVWdNdJMAywniQK3P0r0pzeVgYQxBBh&#10;t1N6XQD25KlPiZ/vVzo7Im0yHYe4jiKVJSlaKeO654Ppb6NZBo0Dn2y6yzgzHgCtjv6uzauOsde7&#10;bvkSfmuKejfU/wDL2rI94FFJIUDAJ5M1fL9UaBkd7QM7eScgk9pmu34zHCOFKTpmTNrvtycWb96l&#10;6tobFi+1wSzx3g4r54+q/ULNzU6kgjaVAA5IA71e/Un1BZv202MxltpDciuNaq8FvMXec9LUWpaa&#10;VIyLNkyZVLZ+PR6/qB7SnextxEeRWtX2Xe04+AcUy1xvdvqCWHYDtSaPBaYIII+RNcSTqzsx5UQJ&#10;Usu8sIBkCorsZWMQWxBmvP0AQkJiD80VSIhyf6UKDJacjMqdsQRV9o2hwW3A4ERmqu0AAIZmJbBG&#10;Z+DV1ZVgyOUafjmolywE2XIuoGnYqjsSKstPqEJcAwEgR/jJqksptDBk3AHg8j4poXgFw+3EHGRT&#10;ol7By6BLMtzoUk+TQHcRue5CrJOMmeCKVuuHPRcJVIBLYr125bYw7F0xnwfg1GMjGhAGLiF5BZc7&#10;s/1orFFbdICFepvNAvIpN1Wcj5PIntU95tm5u6QABtI5IoA2KXrjDIYwGATuCDSzXF33CzQY6exN&#10;Sv3y3uD3eYzSLcrdfYeQDQti7aPXbyJuAUQwADdwagj2/bmSWDQp4FRBYKYBZSZEGiWbpIALLHMU&#10;lhKQbKBljqaHxniibouEHbDCQTUbNy5uJELKsKUDEKEBBjAmqSI5DLC23MB5wBUZaIUQy/cOTBoj&#10;tDGBH7ZIGaCt0qwKEABCGFQqwhdhsMyAImioPc34JWP7xSa7F2m4hGMdwaZtEww7IpMefzVMtWNG&#10;8CgKCWMdPavAF+be24JxMUFb9zYmCmNvGKCNpAZwMNA8mokHY/v/AFgC+Qs8UP3F8PQNPjercs0j&#10;8eKl/Nv4H9qraNhJ0UbzEDjFRicXBAGKmVYYM9PjOTWHBEk29wbME5pxy+SDMkr3Ar0DaC+ZaIFE&#10;ayhAcCIMyMVFmDRvABIx4FQGmYtQS0ryYA4FRutwJwMfivQAQ1sziCORUk0xx85gVC0FUMxGIkQS&#10;TQF3FWgx1VNUTLTMHCivMAFURJJPAyKhDIIzFyFqJ9sDA6pkA1lrURvBE+PFeMYMRiAxqFBLxXep&#10;fjjFCaFDS0g1JAhJG+CBM+TXldpBLDniOfzULpmFg7ScYgVJXBDQ4nIE968wEGCvM4NQLOVmSY8Q&#10;IqyqJLe6Vh+TnucVlmMlg5nG0V5NkmRPiKxa3wC3kmqI0NjUzbgmCxyTxTqatPaKCdz/ANjVGCF3&#10;GN3me1FWIO94EYFU0Vt4ou7N97aXJEYAxTVrWqjHBYlRG7mtfuXSXJQNBAGahYuKH3l8TmRQ0xGT&#10;TbkzcrGuKgvuHMKoGM1ZW7iK6kX1LA8/JrSm1LIyzuPEYimBq0JKbeTyKNWzNHTNXZuSkW/dIcBl&#10;+Mme9AJ2qDvIYYB4rVLmvZ2Ik4AkdzFOfzcm2SzSplQfNW4v5A2vqiylrbhcQzTNEa9uk+4CKp7m&#10;t6sEGfuxj+lSsvAund1bcKB2qJNCXjbTpF0qae6ys3S3EgfcRRfZtsivu3DMbviqywyXgIdQLYwT&#10;ghqaLMbKqryCx3fBpraFLHNegd+17hZkIkjLRj+lQZsWwFBRVyOJNL3L2oBZFAHjyDXkvsbLAffu&#10;gE+aTwEov4BOLrRsUhIEmMk0EFXS4qqA3mnv5i3bIBB6AJWOa9auWGwRKucYgirsJJGLS7VCuUwQ&#10;wk96mu1JDWSpaS0/5Uwgspc2mWgEbYmKF7+NhAbdAJo07L2hd1yBttiNsz+KDptrOxyAYEUy9sWx&#10;7ZnmBAkwala0uGVEzHTNSi/Y3ahdx3FTukBuCPApa4y7Q7pJL4nsKaKsyBYJzBk5LfFK3N7KEXJH&#10;Y1EgpW6MCy6OCqIdzyYMkfNEci5vZngcMqiJpZ2SBEo4iczuj4rI27VDMrchS0iJzFWJfZjCrB3B&#10;CJYnmstfEou2DA61OR45rIidiIpG0blNYvozq/uImAODUKogt8tIG45gg4DU1py5LOLYVVwRNVu+&#10;Xsgr9oIkDFNBi3uBwCGUcCKoJRY/cdQwWFI29WcSazaSQvVtTcATgyKWfeTIS2FcQfJA70CELrcD&#10;QpEFYgVGXQ6CRqLo3KwAwRgAjip3bot7ZmZgmJBmkrKvLDEwJYGcniircvuVAtSeYJ8fFAWWK3N4&#10;hhEc4wP60uiC5bEPtlgD4EGgAn3Q38wcnOIUVO1qbZZ1womR4aaNA0g9+6gd+oNBGc4olxbQ9lSx&#10;bMhT2qFx2VssrBomB9sUMXSLnSzMWUyBVkvvgb3WyLrbVwMnuKaNlWe0hx0gN8TkUhcdzu22lkBQ&#10;VfmDTguMl3atrqAGSefwaApgntdSxkgEDESRSNwnoBQQRyMgzVo9q7F4NzIMboiKlcQ2wV2rs2hh&#10;GBNSxLxp+2VV/wB0C2Utr0txt5A7iaJZU2yrvbHSC0Fo5qzO64qvzv6QOCPmqxlS1eO4gu0iDnj/&#10;ABULbIsX7HRdlF96YeWGZ3Ed6ndE2mIE8AUpZ1ClWVk+RnBHdR4qbake0bn2AEKFmf60tzJ9l32O&#10;ey24tblUGNp7kVZaG0+odIQpk4qn0mvt6g2wCQ26C0wSPxXbfQtNb2WytpDKwWPme/4oVOTko/Iu&#10;cav9GraT0i2h2PbLqIgHkT3/ADW5abTJbKLbL7EXhh9vzV0mlus2Qm4FhtEHrHMDxSbOHRUW5cYk&#10;wZ7EZj8V0sGFR5fLObPPLlHrZUWd/tOyls7TJbvmfHirAPcvLNm5uJBVhgA7uMeaSe6XCog2PtG8&#10;TG1ppyxZZjeIAzuQCQOk8EkVqYmM37YLZdFoTdIKgKSQFAIxWBsW7AZSThSTz5b5qQt3vaUFiHDb&#10;QpIP9fxUEGxk329vAYiDtWiiimKgbt4FxDBO8lZK/Ne1F+ybdx9gfbAGSBuHesLZW1qNQyMMncgb&#10;v/XxUls3bLDY3Q4LgbumT5XtT1QpxZk3re1bglZAJ7AnwKTb2/ZE9DGIgTkHgmnrrXHa2qEe334P&#10;V+aVumzvjcUZTLkD7/I/IokwXBgXCG5se4Wc+R/ms1m0224FW6IRes4LCDTF64J2wpAXo3jJWh2L&#10;9qVa6y9MgEDt/vQNhJOx5CjtvEXHHCuxYgc9qJb9TQqr+8QQDDR97HyKAt52W6wsgbWUh0neyt3N&#10;D9/FzrPtpciCAOe1UW2VGr1TIrWnkgruDDC7vj5pBnQEH3VdnfqkbcR3o7+3At+4WYOcRBBPnzS7&#10;CFuD7W4FyJIWmqXCE/atu2iOmS5CwgRQSYHdf+aDYZ3H/ZaCxKEQCaObrpZtHbKN0yhNZ4uqpclQ&#10;dgEd4wKpseoJIEzm1dQFRugKW5ie0UdLdu3aJ9pRbRzIyWhqXVTItEiWILFpzFN2m2FP0+rMAHHT&#10;kz5oGDt5Y8unZrbqLp2ptZThYHYfNJ6kkW7zO7krjbcPbz5q0Nu3d/7lovtdSsdIUHOYoVlLzXrd&#10;3cGMkgBRIjz+PNLtlOkVFnSu5Fz3SRu285APemV0257be8UX7J/+jEGnLNm7eF+4zAMxlAig1s2g&#10;9NCBdtjqIKgEwSB5U0Lky8SUpNJkNF6Ytom2yETBYN9rfiauNDZU9BG1QCAVwI5iae9pNOCTLpAU&#10;iftIzwadbSO6G8xBQkgjmJyKkTVNO+BPYHNqCBLYAMbSeBNVtzXI960z2ZYA2yjYIPkgUbVancAp&#10;UAmI2iAsHvWs+o6jf/NPvYuoCyB5PmjkuBSzbXXszf1t79ZY2IT+3gx/vVTqrzug/VUkk9JPK16/&#10;pbx7qeobc/uH+Kqy9aguC5wIj7gO5Y0MWD95+wWtvhy4KM6wpZQvSCOwio3kF66F9tem3ETtA7/g&#10;mpMt5x7157u3aACh+7x+Krdl1gW3LLYzg/HPNGC52FB4hijrgbu6+ZoVxpcs7hiwChsyB5inTYtB&#10;gVkFLYBZu8/t/pQ7NhnuC5cYyFMW+WYDzS2VcQLWdhf9RVMxu5n8ipqxhGABZ2ziNpHeKMtt7dtA&#10;bqi6u5lUZ3A5g15LesgvAbsBxC95pMpDcSTZW72Ks635hjsDcuV5pVWF1Q7IS7tkjJEd/iKev6JU&#10;RmZipHV5Aqdm0pBJL7g2wiOZ80KkaZQXwItdS4WcYIBNQ2EW2tZO6OfHxVqNKF09lS8GWCwssPzU&#10;bWlcogQmXaCOBjn8UxGfbJNizae1lkGD0j97GOTUrOjI2Mri4j48FY/0NMW7apat7UCqGiGn7vii&#10;rbWVe7b60kGM5Pc1TCTaRFNPeL2la0UshXZ54JrxE+wWBKqJUuQZ+BUtzm3nndiQRvWowFZlUSrg&#10;D7h0xQlNi9u0w3wkSfkYGa8p9zUNcuBh3BB7EcRWWJXTuVuMpQxu+5aTFz22KFwQxDAz91U0Wmvg&#10;sAbtqzc2XcMVUKvcUA3ADbGwKGT9uWO6g2bqliBaIG+Q8x27VFXZvcY21+zA52j5HmhcQ1JUOi0G&#10;Aui4cDZu4IjsarxdQHaQSslTChR/YUDUR7aOXYq8KwFI3mS6LdtLTRPSZ24FTaC/0h1U9v8AUNyA&#10;h6JzFQO28jRd+7M/il7vtbFE7FaIJ7n5oqskIzpJUkEKeY4NWikTZdOn8tbDkBhic5pFn2l1lhdA&#10;gmOKYW9ua3cKMoJ55/pFZLFkvFRJIJb+vY1RNhVQTsW4Q6OAD2ob21z7i7inQD/vTL2VZrB2N+mu&#10;VOQPxRF0gZlMbEeQAexHeisXsKtbXuFSb7bSDt+fipLbVbjAkgP2PeO9Nk20ILgIdpVccfIoKW3E&#10;N7Y/JEgf0FU2UoJNckvcdrlouZWSAP8AxpUld0KU2oYUx95pgIGLdZZmHCYlfis3bNtN1tLRwZUk&#10;SaoZyLXrU7fcuZHUAWk/AqToh2HZO0SPJ/FERLd5CVKreTPVmaTJlSERwUYFozBPj4oWg5SraEK3&#10;fcuOgZZH2cjOJmjqDZtu7LsAxUmRZWPc6T1buD8Gh+7cdVDAOu47AP8AehKm0+KGBcSWILEbQSxP&#10;E0V9MWCM104eRtOyAfNV9y3dIgDMqFHG0Cmi2QLgJAMiTOfBqgor9Fjca4CyyQSJQiHgd4pZiRmF&#10;zA3MN1F9m5dVHKLtVi4ZTDfivJeAe4A5gQuM7gaFDGgd5nte8QoMLJaP8qNKkIyuokSVJntxQXuK&#10;RfRZy8KfB8ZopRVNj+YVZIxAiiFN0QGmVbtoqXAYSVnk0S9aQPi0EYiCZwCPmsJ7ZIIsmVJ2xwR5&#10;plrthd43hm27mxww8ioCpIUddQo2hyX5CNG3J5moLt3uxYPtIWY/camy21n9SDG4uOCDWFtWljcx&#10;CKGYA8sezVQcWkeay42oGRgxkkjuOxNLam5fzcVEgPEExApli7Lbd7gQ3IIUZ47xSuptwTamYYNi&#10;AQTUfRpxSuSpmra5iybWuLEklT2/5rTNc7XLrFcGORxXQdVaa4Y9qAoJLHArW79jAld4/wAQPH5r&#10;NKVHrNKvxRrBtMS6wsERAwai2muNa+3KRAmNw81s9r0pLxLMscEAnImrA+kXNkgBlQFZByaB56NT&#10;g30jVV05RmEHqTkefFRazdtKVYgso58fmtjvaNUcEDdIEqTNU2rtXbQkJ/8AF5miU7JsBaW+WF1P&#10;dgiCJEbqs0ubsMgg9gcGqVmyrqgBOJOcU1/MQ52YUDJFE0RovbdwKHH2lhEdxSt/Wqr2+kHG0ArI&#10;ikb2pYx+oAVAbNAe/eeQv6kGDOKFR5LlKVKmA1DIxuMImDhqHcGxbey3u6YJHGaDe2qwBtzuH9RU&#10;hc2jMyYGRFPFoAylUuZzycRFNFybYhQABB7mgFQDtbndJJNFT9NrjW2UqBkCgYxC91oUOGVgcQeZ&#10;qKW7k21n78EDOKKEXdunpxuxTNu6St2PwPMVG/0Sjy2ENxg6YGAeawbZVidnVEA1NDO8RvCkCfzU&#10;7cq6rc3MeYHelOybSvullyzHdAHxNQa41mIHwSPmn3u71gIuTNJ78gleWMjvRxf6CB3LMASDmM1B&#10;usEpcERkEf6U2Sm0sJGcBh2oN5bcd4aBirTLpHvfYHYVgCNorJsgw5MKxx5qLKAWUKTJAqW0DduS&#10;MERNSwkA91XaNrYbk1htwKqzH+uaGQAD1fEeTXgVlRcmduD48UYpqmTIQDDdM5BoXvAIFg/nsAKY&#10;FlnaSsxiRQr1onfkCP8AOoib0QtEHHdjzwBWHSVO09I5PmmRllzuMZWjBFZQV2j4NSwkVzKc7uI/&#10;sajuO1eo44NOXRKHdcEk/tpMKkErJPk1aKRFt8tO0CKEzA4jMVE4bwQampclp5gnxRlEI4xArBSD&#10;zg0ZlMJK/wBSaxtG4AqeKlgpEFdmkbc/NCO0djFFIIUtPBiKARGJ21aCROZAOaJakcZ7ZxQQDMTW&#10;QviagVjKwfnxRraiRu6RzilEuAbVJJEzRndCv+opbQSZhiZbM5nNKXA1HDQWiIiKFcHGKOILIIxA&#10;bIo1tcrg0AntFFD4xVlE1WC0ciVg1lX6TI5wRUWAgGMVBzt+KqgrIM23dtJie9SjBBJ7RWWMhcR2&#10;msQqzg0ZVksySIEVBeBmM4FTAI3Ca8ACwzFUUeBMg7aiznH5rxt89tvY1GaohMLJA3VkmAOk1EF8&#10;Zr3JhZIqFoiVYGR/WvFjxyIipK2eDk1lgRgVCEEMkDEVkQpIArH3GOwqYwBmQasoHtPAFSkSY7RU&#10;jMgg8YNefmckTVWQEzkE9hRARCie5x4rLEmJHfv3rDKyGYj8dqhDAnB5rweOIyKyGPSJxWQpExUL&#10;RHcBgjvUgN05j81i63BHfkRxWVXoJ2k95qEos/S4a+gIGWg9q+//AOA3rJtKLS3CDvBgGQYr8/fT&#10;GjVISRX1P/CL1S5Y1WBCg9uwjn+lcrXz2uLPReAV5Vxy+D7K+vz/AOoafaNtxbgg3WPBQ5UeTFfN&#10;N+x/8FMGVSbcqBP7a69q9cup0+oa5higWB581yTVpbtXZkLyCWxHjHea4epmrtez3uGG3gPo/Urt&#10;uzPusGJHQrbYVe4+az/8k1y42+5qbrA8ByJK+S3cfFa56trzq7bKFUkZZlwZHatesojbv0nDKCIB&#10;xWeOoa9jp4U6O1en/WHsWlCrjEi4TO04IVhkGuw+j/W9g6NHDhfdcLhishcKWjvXxfd199UwkFlA&#10;AaSAAclZq40fr02FU3XQMSVK4I/9jXS0/lJwrkRPBu7Z9baz+IzaTXNeLAQvS3uTC+cRV2n1M2ts&#10;MX9SCF7UISZA7nPOa+Nf5u45e6X+1eGzEf71sXp31HqGQWyGZtgIYYAj9sfNaI+VmuPuOhLwxpo+&#10;vfoj6n2ar+XfUbgsCV+xRXe0sDUaK4YDBbQYQIEHvNfE307ebd7z3PaaVH4nmIr639B1ti7YshdX&#10;tHtZJOWg8R4rs6DUrKvtzW6+VZyNXgmkpQsy49m2wtXQ+470Nxdq/I/Jo9i/duG6i9NxhtkCVmMS&#10;x7jtSmt9SLMLVtwwJglxMjiBT+nv2FU7UVGtgqG5CjuTH+VbPtJOo8IVCcqVx5KbW6dmS2xtSUOS&#10;ghWY8R81Z6j2Wcj2F++S7HMxlQOYFI6rWaRj7hdils9AEqD/AO1a/rfWF3lV1CHdhgWzPisWSUYN&#10;20dHHCUkmi0snTW7gdpgPuT/AMh521j1y+mptK9zUM0K8ROI5kf6CtCvetqlwuLUR0sEO4sScVX3&#10;/XWKI9tluFnljuMgj9p81i/q4U7iOUJNrg1j1X0NAgZU2qwYu4yAeJIpCxdtWntJb3qz7+8DaoyZ&#10;8k036lfs3G3H3m3RsTgE/MVq+pdne4d5GRbVWwyxmuZKm3RsUWi30t9LruACI+9iJIcCAAKurXqg&#10;SysECDyfu6ckA1quxL9x2uMqDAYoZLFeGNMXLys1yypa4zXALcRxHbzRQbjyidG8+l/VTWBxcZXO&#10;5RPWC2Sc4zVh6p9WLqkIIfan2ysMs5iuU6ZH3oqC5uGIUglux5q+/m9jXED9bCCnds9zT1lk0xTo&#10;6/8ASHodjWpbvX2DMTO18AT3Hz3q1+pV0moQi3YQbDsKrCljyBPmuZaX6gvWktoNyFcv7cKwHgdh&#10;NI6v18a15a87KcIVwF/+jzWqObEsO3b+XyZvt3K7Np0Or0tq4bRCJjIjLR4PBNbrotfo7yrcDKVt&#10;NA3iN0dx3FcP1d9hqQPbQgKNu7weYoieqXkDodTs2Mw6FnDfPcVnjljH0ao4i8+qVsbossyFRs2k&#10;xMmRB81ptnT3ntvblNpcdLQoBX8c1enXvcL2kQOVICJHjkieDWw+lei2rnthrexmMgMDsAPj5NZ5&#10;VJhXsXYl6LAv2W2ABuloyXduP9OK6TcvbrYcgr7csoSCsjAFazoPp9LNy7sY7kYnGNm3kfmuien/&#10;AE+t8JfsXFKFumVK7jwTHxToRb6RnyTQH07VqN16RAtzngH9ywOQaxrPWLDNs3IkkR7csriOKHf9&#10;Nt6a7uldiGVNw4MYxTHsW0e8xt9OwhYgxGQabckqFqma8+s3KjW43LM7yGIjvA8A81ZaP0YbzNtr&#10;u8RKtP8Aeq1VNsF7FlG7So+7dVyutuaUA2hG513uM4Hagglf5DpL4LqzrLGmdd8s4ADlJUqRTgCE&#10;jbqVa7Ab25+6e5J5BrTtT6yfcd1UOr7j4MeM+K1ker27lxCzr7YyGEna3ZTTnnguGVHFaOtW9fY3&#10;O4C7dnUPt2me5pnUXkRHswcINhJkZM1y619SyA7WldfcJjMmMVuPpPr+lss02beYAM8k8kTzFCsk&#10;WBPDJc0O++SbhtqhMEi2uCrHMivaRG22H9py9wSSAWJniSa9f1ejcXSxAXbuAVoBMxNEsWQxt2+o&#10;AnDljDbcyKGl8lc10SvMz7gtrMmAMEhP8QNEu3rbh1PB2mYwZpq5ZDKxVk9rhd/7mHwfFVa2gpDM&#10;W88ZaOBHYChlwSPJtFj2CEu20cjaRsABlgIJBpU2iepbrLEhwBIJ7ZNE9LGpdFcXQFbbK8suZ6fz&#10;WyMqLaVkuAncQ0iAV7H4pkYbhDm0zUNRoFFptl473G2F+3juTWtpOna8AgwVYu5+3bjaD4rddZeL&#10;2iirsZD7kxhozWk65g+9Tb2q43EnKtJ4FIypJmnDNtcjyahXtqcjI3kjjv8A1pG/bF8uNyKWYSwa&#10;FAJ8Dk0ayepdqMrhdrFs7VHxUUvojq7BQu8KN8EjvEUp0+x3JK96NYdbuy4NykF4WZk5IHbFUeot&#10;CzBVwgLEE7d2ewjv8Vs6aklbiI6tcy0bQFUHHNIaxfeBUNuRehlZe8YEmgnii1whuPLK1bNI9SW6&#10;28PaDBEJcjbn8fiao009pNTqArb5Vdh/z+YArb9doNRcNlnyoUKVI5x27xQ9F6elwTG1iOD2jyRX&#10;BzYJOfCO1i1MYw5Yoli1cFrelppYAk4YCJmui+j+m6a1obj3FzuIgwA4bP8AQCtRVFVlDMluSRuG&#10;YirK16kTO20JSAyMcwDKxXW0cVHs5mqySmbLq7FrebpKsgI2opiTHz4qv1F8XLV03EGxmk52iRx8&#10;zQBq9TcuvtRQLkkjtkTFV971EIhuoFIUbYZeD3JHetUoL0jLCLQ5d01u1thFuMFhABgFhJ5pLV6O&#10;4ibwqsiuApKCGAEwKtPS7J1KHY+ftck9QAyCfzW5fy9hBY9xAzG3BkSE3cQPjvWeWl3ehv3qopvQ&#10;72ktguCIJhbRG5tx+ac1H1Les+46NbYnAUxgjmSMT8VqWpu21uLNsKu4gAwYUCDgftrzXLVotdUT&#10;hQARgCtUJSgqQmWJSdsdT6odWuQ28E+TtHwtbd6N61prqB2JtgkIVSSTXEfUdYm+TZ2qNygr07iT&#10;2FOemetnSaobHDFwBtKmFX4jirWolat2TJgi4OkfQ62nhXVzbRQYJglhNbD6ZqtM9vbIeW2Hd2nt&#10;XL9B69e1enS3eQQDgKPt/FWmh9R1Cl+wtNIDLDbv+K6eJwpNHIyYWvZvOsZ0O0EEspEgYVRgnPcV&#10;ob+qh7gl5UNBOcH/AGnzVzf9XbU2GO5mLIGUABdpqhPoR1h9wM43ttMDAnII7UjPJ7lTJgSSbkbf&#10;pfWdPcS4PZP6WIbG0+IzNB1eiN60rtAdiIgRgc4rmuo1d7QX3R2hWctgy7fLTgVt3ofqJA07BN7X&#10;plZlQozQp7uJIOcXBbosu9J6adNqr/u2gyNaEQxIJJ5z38mtqvay3qEVI3q4CqeCtUd71mwwHQFI&#10;fcGtmS+3J5zitZ9Q+t9NFzbtAcwvBCr3kVv02BRuqEOGTK0bDrdJo7NwKU9xyOnawAatb9Y1Vm7b&#10;uIoC7SC0GCoHNal6l9RjWT1BVxsUDJXziqPXXbtrfqNh2q4KO7T2gTSs6UbpG3Hga22+SfquvvaD&#10;Gww6buJBY+T5PiuD/U3rt25qFS6qqu1ZNsxuJ7Ge9fR/o3q2l1RaVDM5hhcO4HEf3NaT9T/Quh9S&#10;se5YtJZl2DQRBI8T3rzfk9Hlniez+aPUeJ18MEkskP8AJyD0n6hvve0u11dFYqDvILbeFkxX0x9B&#10;/VGm1SqL+oKHll7Bh3k9sxXC0/hxf0wNtyqh0hWn7Y5zW+/Rv0dqtBeJ91L4cdIRsIOZgjNec0WH&#10;V4c0XKEqvk73kdRos+CW1pSo+oLXp2muXLVxFW6jBpYwwxV/pf5f2its9MGVEE/Ncu9PTVM9hCtt&#10;2jciGRtHYfmt+0+guC3ZYXSsLLSMCDxXv9Nmiv8AifKdVBKTufbNZ9Q9OuhtQ1poUW5PgKThfg1W&#10;2LxVnUoLR27QOQpPczWz6/UJpWZSpdDBJ4gVX6XVaaGG0bbuBmXIHcUcoKw4Te3qyB01sKxuBRK5&#10;L/GCBSVv1FFuMxupbCMincZ2mP8Aei3dAb9tWVS9rcYPJK8Vq/qVn21e2JCsCvmOwqpNRV7R2KKm&#10;6s2b/wBctllQptQiVY9hzBo9r1+7wzDZtDCTtzxk9q0K1dNxnHu7gjZJ8+RV9Z0dxFuKwlig4A6g&#10;TyfAJoIT3XwMzYYw9lvrPVvctJnc6giFM4Gfya1e8bivuRRtcyp4KN3jufzVzc0RLMWthwW2hlxz&#10;mMVUJauWBZcKyliVG8g5OARTq46Ag+gSowZrgto4FqJ+0T5b8niq9UVCgax1hN7p4HYr5q60qe4s&#10;Ft5Bh0IwW4xVZdsO5szOHY2/2ywEc1TiOhJIsk0AsWyqtBuCCTxntW8emovs27JuS0AM5Mbe8Vqu&#10;o07izdtq+49BKTE4q20OndFZy0E9ODJAPkUnHoccZ3XLJqdXknBR3l3cR9M939UFFlAAoMyJzWue&#10;oXhqbblLe4Om+SYWV4EUyz92ZhtfMLziJApW7bPtgLdYBZZlVM54/oa2ygoxpdGDHaabZyD1y2ou&#10;OwGwGDgdU7YkRXPLXpxN26xAZVPS4yIHJIruut9KuX7jsb3tqWIKQDMDA/8Aia5l9RaS3orNza5t&#10;FE2p26IyGPgjtXn9Vot0uej0+i8g4JUuT4L/AIxEBGmFNwMxC/8AxVfJ1ouu/cgZp+1s19QfxruX&#10;WJV2CqqgWwG6mU8cdyM18qFgj4ODMdyfzXe8djrGkfOPqrUfc1jf6HbdxSyqSQ0HjvUj1ljDgqv9&#10;opaxc3oiTtnBMZ/vREvKoba5XaxXzurc0ebsIb0CCepR/SDVhprh3FScMJOOwquZkEsMDk4w3xR9&#10;4hmnAxK9xQtDIyGkFxp3N5gz/aiC37TblUsRiaS90llmDDACeKPeO3fguAwIUHmaraFv/QAWSjFn&#10;JfJLfFXPpzkOj+4gUHC8Ge1VV1WCshOX4E8eJoGju3VZJKkSTIPfuKFxtFqbXo7b6Prbtv8Al2On&#10;AXkKrDJrYP5y+UYC4qJcJhC0RJmY8VzX0fXYZlcAr0cZhvir5tTbtl2LozKsEnKtP+lY3iW40Ysr&#10;SurTNt9TuD27hs/qkuQRMyGz/wDGNco9YsWjubYylySSe0ftMeavr2vKWQin2mByRwUOQK1f1K9b&#10;Fp2nh+TmTTFj2dA5cv3HdVRr6QRsZ9pU5jutFLAG3aDxnc2OZobXTdZg7IFbKR5qTZVd6sTE4wRT&#10;toXoYKG21xRZKmREHFKNq928m5iSmMYrKoGCHsRgExImoWi1qUAJQMQRgbvmaugGEtLagggRMsD2&#10;B7168bb5YSQCExCk0uLYYgMwDCSpiYpz2Q36auS0AriPzUsEE4b2i21ZucKcQPFZXcGuiVWFkKOw&#10;+KkAq3GhZ2yCCZgrzQn3Pc5jHJ7jwKtMjJ2V32huVWIY/wBzRCiqrR0kuAx54pK4FQqoEkSdwPJP&#10;ape9ysEQRnkkRR7WL3ImLTszMeTiJxk80EBVa6Nm4D9x4NFO4IdhEEho+PFQvWtyur4WN0sdomqo&#10;H8X6KdrMoyrCtJhZ7eBSVxVJa4qhGkSJ71cc2t3SQngcTVTqG25GT/eD+aIUmr7F7hhiwMscCq29&#10;CsJuTjdTrkfuaY4FI3jjMSDg96psao+7FmYFyfPan9FZm74nAHmkNjTnEiKvPT1QhVYA5xHeaXOV&#10;IKJt3pOkdFVdq7VyTPc11/0ghVDi/vCqAfAJ7Vzb0WykooX28yMbpWcTXVNHpLVpNKytsJfMCRk5&#10;rnzlcmeh0buCGrm5XIDhCLTCGO4DvVFqEJDW53i31EKOlo8GrbWL+pLFktzubH2sTALfFUnqJupd&#10;jejGCxzjHetWni20DrZVCVlFq2lXWHNswy9j/SntK7BUKq5cjqx0gDEE1WOGkILgO7MDI+KtLN4o&#10;treghQRBBEj4rsRR5ycm/Rc6ZbpbS7ixcsV/4itstFxcDlbYJwFIj7TiKo/SdOouq9xCjgFlxuCl&#10;c1d3b0l2XaX+8yYOfArn6mfNHb8di2wT+QlzUNad2lVYsftysDlYrWtdcUe6oUsHMTMiF8U01+2o&#10;tq6EdJkfjINat6jr7hj2TKqMN5PcmuVO3I6uSdQ5KL1jUbrhDMipALbRPPakV1Le2FJHVmTgYpHW&#10;auTcCxJ+6BiqUap2mFMggy3BjFPWPg4uWbtuy/u6hQ0oAoIIYKe1DQQFdEZouE4MSAKqdNqnZ+QA&#10;IKkZP9KsnRbiEBshcjdQuBk3NuxR8PIBh4B7Y8TWw6C8pBYtuY5VS0bY4Fa/fAFtWcxaGYE0nbdQ&#10;rDczAgZOSKjx2g8eWUGdV9N9Va8MXAHUfaZkFe9bdpPVP0pdQFOXMyfxFcN0mqFxtpYrkEEGJrZb&#10;friFjIPIGPHBoJYX1R2NPr1StpHWl1DQuSGPVuJAEDsandVra6hQ7kXIaD2n8dq0n0/1u2FazuVU&#10;gld4nPj8Ve2/WbRRH6FZECQGICmkvFJejqQzwmuHZZFQ4ddm1AAC75OOKhc6yDyBkkGYPYgVWs6u&#10;t8Q3VBYSYD9/zFEbVsty6DFqcEYk9gfikyNMEDRXdQqLv2ZIESD4bya9bRWuMhVIAUDaIYk4oFlo&#10;a7dF4ouAzASoam7RKC4PaDFlUgTBYdmFKGjelYkusbylkyBiQKxp0QIj9ZQKCE8MeKgxab9xNQh3&#10;IJUGWJbzTGmaECoGYOsgNiNokgeT4obHQFLhh5ZYUpJ29/gxSx1JKsq2S2JA3QTRraJbt3mW5LrO&#10;DzDcx8ik2dF2hGILeeSD5qwxtJullFtQrW9xk7SPkVnTnT7XHvvvaZMQFC8STS+puhLp91o2lQ24&#10;TAFTsXHQuTc922TG5gPEjFQZGXJb6PUm24hHuqUkDuN3f5PxV/6ZqgCGF1liAwgASePzmtftuxJN&#10;25lFJBXv4Air7SC2UWBtQPLbBmSACP696CRrVpXZs3qm0K6XNsqJdUE8ctFcm9eLC0iMzDadqgeY&#10;xnxFdZ9U09pVG0FAibSIiFPJ+fmuN+uOLHtm0m2AyleQTOWHxmn4Fwczysntb/Rxv6nuAuVFkmID&#10;9yIrVvZcFiRtEcD/AHrZPWoYtaXpcktB+PmtRVsvumCQWnsRXTxf2nhMnLtjdp7gJO/vhh2igKik&#10;J1E5J8ZNDKoFVJhWOfJmjAA+2ZAAPHeBTBINbrWjiZIkdx/WiC8VAUmQGkwOSagtyMx0zAqbM6kM&#10;AGVTETEk1H/BRIgBRtf7yeRxQtjKHd7QUkVm9xvVhJado4z2o3uWwX4IPI7rVFgmdWVcgQYNGVCG&#10;DEDc4CifFLzCAsobJg027MDm6MRFRkQJRctDBn8dooqS5Zm6UnMVEI45Q5aPG6prbxcGGAggjwTx&#10;ULoFawMGdrZAqy0Vh7zL0qQWmeKSsSGB3QzAmPAq89Dt77qgpAktuY5MeKjB220ja9P6bp3trMAs&#10;BJIkDNV+t9C9vnYCoJUHv+a2EubLb9oUBIG4d6pxeYK17b3BXcO/gUCg0a9kGnwc/hplbQAGYGKX&#10;ukK4VmHSpKkfPmrfXbd25CVEls9yeRFUCCdpHKsW/oa1xiYXar2Av7VKrEmkXaYgR5FO3A5Z3B5a&#10;KS2AnnM5p0RM+yRkzmm7RMxG6RFJKvSfJMGKasooJknjFXIvHdhbVkuXUGFPAjvVrpb72mtZw0CF&#10;GSfmg2UMlTwwkDuSKesqES0QnUGIjxnmayzmaIwNu9O9WeygULlzz8VsFz1s3mdSoLMAcsYmtCAS&#10;d5ut+Jimrl3YQTywwODT8OdhZU/Ui+1Ove7u47kspwIHNVz72FmedoYwZEmk/wCbJLbgkztkdhRE&#10;Vbkg3AvBkc4rRGbcjJLH+yzCW2KyBviJ8Ga9cS2GuSZgcftJrIm2ZDH/AM+8ioqqyMGHEk9xPaK2&#10;JCHaGNNcuratBrgkE5GBtbtTL3jgbiy/nk+TSSW1U25VdpJI8mnksXLpRgcIeYkR3NDJ0RNlde/m&#10;L1pw5G6JbsBNa9q/S7m5EtgScQfArpvpuj0ataFxgXO0l47MeRNXuv0GiKXADEksAoiY7R2rn55N&#10;vo048blE5DpNM1sLuO0/YFXPV5Nbf6dpngW3aGIj5IHg9qa1mhsLcy0nZnEuPmqq+4tgpbvNuVYz&#10;yQafhlshTIsMueDb39dtraUFrjwFDxyVU8GqzUesi67soAJGBHC1pt28d7KOtwBycGBVb/6ne3kl&#10;lWYWPJqZNU+kxmPDFcyR1j03XXTeQwSVkw3eK6RodXbBbapUhZhsbgwgiK4Lo77oVMuZwQDERXRP&#10;SfWpRzcuksyCO8hTXH1u6aT7Or4/LDHJ8VZ1ceovZRBI2lcKpwCeCMfFUnrP1ZqDpSW1lzeDJHIJ&#10;4w/INar6n6sptmXYHbG2ZwMhQKrdR6i12y5e2gtcjOSRS9JCalF1Rr1c8LjkSXLRpGp+q76vdTdw&#10;5MvnP9aGPqJtPdS6CjSJInbBPiK1T6gdCWulCyiAF8HmSa1dNW167scJkzjxXof6mkeIhhk+XwfQ&#10;Ho/1Jq9Wjn3swwYQNwB+aT9Q17XLdwXFDQgkAkER4ql+n1TT6fH3uqysyM0xq3ADKbbBlBBI4Iq1&#10;llKHZp/opOEZNmp+rad2GHMABgfiq/R/S+q1TFdoGcDkma3C56UxUspULEqhOBXSPov09DqrTncF&#10;ULvjkYnH9RFYpwnPhOmA8TggPpX8IlsW7d2/sfYRgyKrvUPo17b3Ntgogl1AyWHxXcNX6tft2XuO&#10;AbbKGtpzJPkDjNaiuvNxrVs7oeJZcBWiK24vExhjt5bkxuWSg1tvrk5xovQbl7o3ln8yBPjFO3Pp&#10;a6vSpluWgbTPJYjxXStVb02n01xLdsG9tBLESTu5AjA/Na8urT32uXCdx6VfwQOQD2pD0rq7Jj27&#10;ezT00ur0Lu42lSRKAY296a1Xrut2upRGe3CADEA/BrYdfrci8+3cqbRtyRIiCPNco131AovnagUq&#10;skHI3dzWGePKpUmzqadY1C2+BL6l9SuWnaLpYHJUcCud3vUfe3nf5ImrX1zXC9EHcXkkdhPitHuF&#10;dxWST/hjitMcrUUmznaipZHT/FdFrcvb0G66JPMCpWVa9fkDtA+a9ofT3vMs9ASZkVsnpPpThmYq&#10;ZSNgIwaT9y2HtqJc6H0OUQvtUkZnPPaKnf8AQ/ZdSFJRllwSMRWy6Vdi3ARIZ8MxH9vzUNQqO4uN&#10;cLO5FpliVrRHAqM813RU27EWyVMAkQpOSD5+aQa7dtdHvKsPBJwYjjFN+p6xLFtk6SymI/wzWraj&#10;1C3bFzagDczyP6Ci2JKxayc1ZYXtYrWVtg9MkqeBilv5+XYsSpM4BnbFUa6jaqKFLAGTu8mhq0l0&#10;9wRMzS3maHfYjNK4o2u966RsAuyCNpx4rWb+p9y47hohgI7Zpd7kku0HbEfJNexaDKylSxknzUyZ&#10;20uRyjfDXQnqLrNuUWiDOCMV4kEzliojGM1K9dHUQNwAK/NDRl9phsCjbGe9ZhtA0TkhSYyVnirE&#10;WTvDrP2wB/xSiohIC46QM5mn1jYEtggzM+Ktdgz6GvTdMckCVY+ZP9RV/prSw7bSpJwTI4pb06wS&#10;j7sQekriY81sSJc2s954AIVRMiDTK5ZcG1BKrK59K5B3sNrSVC4MikngKpbDqs+ZrZtNaWwVtsSc&#10;EAgTA5xVFrrRyOTEBwsZNCxjqivtXLgBBJJjkcEVCyfaVoU3O2wjFSu27sIQoJBjFSZwH2oHYREc&#10;VZF0QgsybgFlsGZpe6pZiGulmB7YqewElthKrxHK/FDd2utsaFIE7u7AVTYSprsRuheskBT2mk0f&#10;ODOQY8U8dyvd3JKwCIgkTQCmx3YLuEfg0psFoAt65DMoJl+RR7dkqGlFJ8DxQ2uFAIB2vExiCKG2&#10;Pb2uytJmM81RKGIXaoLgY4qRjaVRAeAKV2KILrEg5PmpFhbCoSN75JPaalFM8hafslhmPFSuObg+&#10;zKnkjDUK2yjra4xcnBWjFgdv6s8k+QajKSM2HUsE6oALZGM15UVpZbmQuKYt2y1vY7QFBKkc0N2l&#10;GULuBWR2gHtQh0StsCApUgqI/NRZI3bvyAe/zNet2F9tcgMWkeYrLZa8FJ9sLEtzVlmHLREieQB4&#10;o/8AWgWnNszG4xFNfof/AAp/71TLRSAFw5W4RsOQRg1iwQxGRuBIivV6j+TAyNi3uDruJaYE4A81&#10;m+IPYHifgV6vVL/IlntxJZdgEmJGJFYQMrKJ7Yr1eqWURuskjbI6d0/ntUVQEyrfaJNer1E1SKMi&#10;4Xk+PNEtuVUOwkE4r1eqmvRYBHBUGZkkVNU3hV+0iPkV6vVbCPSTvJALqMTWRqDvAiCAPxXq9USs&#10;iPODayTO4gmMEV4s1piN5kE4/Ner1VHmiHneGVXwScgcVhlWCZHj8V6vVF6KRETuVi+CKnuVnK7i&#10;EnNer1WiE2c7QvuEkN3FSt77uFcDbM4r1eqNUimhdWduTOM1NNWxugf/AEAV6vUaAcFzwFtEg9DG&#10;U7mp/wA3vClZGcnzXq9VoFxQ+msLMwJ24B4kk0/b9Qz/ANoNByZivV6qqxTgnJoPq76r7ThNygwy&#10;zEzQS6W8BgdpkyOJr1epdIzuCPO36gE5jn5opcOtxZh1bHivV6raQhpEBcaIggscsOYqQe2RbYKZ&#10;H+ter1QtDFjVA9aks0bJarOxrggUOdrmY7zjg16vUxF0GV7dwgAFTIYkUi7q5uoxYPMz8eK9XqgZ&#10;ja6XCGc7yOluZmo2RISW3EtAFer1WI/5BfaI3W2YlsExiCTQbiOrgu+CoVsV6vVQOR0zNq2lr3Gu&#10;LENgLRrO0W1kSpLHOZr1eqpDMQexbDrOdqTtYGIpJbzB9zoCIM+TXq9VIY0SvBHS6gwTG0HmOeRX&#10;iytctxAEEH4Jr1eqgaPKqrbg3JTxFN2bhUmFUoV6ljJr1eoxdHlv2v5dnKliGAg/OYqVlzdttcPQ&#10;A3A7LXq9UJ7HbAXc43EgGGBzNOXV9tnHG0CVHFer1AxTk7ANc23VcgMCcn4p+5pXlrjIAvIIM454&#10;r1eoQqDNZF25YcgPJ6d2IFAK2i7OIZS2MQcV6vUUl+JclSKbWakWwXtxMgGJFadd9R3XLgKw33Yy&#10;K9XqzKKtoLTxU42/kY9H1zi8WADjnODivqX6I1b3NEjo0pvXcH/aWr1eqlxlRNTjSU/2mbPqnYhC&#10;6jZv2hVwwHmaiyqbtyWBuFSByAyHjivV6u0keYTYBLAtvetpaCqVghoYAjkishEFm9dtgBU5JzJQ&#10;16vU1IlnntC1YV2tY3gEg5/U4BHcUC/btLbtTqd0TcDFMg8AV6vUSCFFuOqlpZhaujcZGZz/AGFW&#10;NhC22BLMzQOBHYGvV6mFHk2qrfpbt92A0gAyPHxQrrXLcMzglZIAGZ45r1eqBexQ3i3vBjvDrvI4&#10;zGRTS2kK2kX9gX7hJg9hHFer1JfoakgbbrjXH9pnXaYIeDQBbRom0qxO/wDcYUT1T/tXq9RxKlFU&#10;V2oHuFWZRLiCVJHHBzSiWHYRbvLvtzvkEwvkV6vUz0Y3FWWL2AxFoOCAoYsq7NwHgDvWV0FpC63Q&#10;XLYHxiZr1epDkzVCKI2NO4stBE2QXecsFPEGitZDKXuqNgUzmSter1XGTKlFFnpQ98bjwQQvaI8k&#10;U3o/TbVh7Qu6cO1uTKmBA7nua9XquT/FkhBOcTZ9N6atu7bT25ZxuJnyfuNMWNMiObhi6Q74ErBY&#10;civV6kR7RreOKukP6Sy9suockqi+6bkMRPgZpb3BcL7dqi2+WjkASQF4Br1erQhcuDVtdO4k2iFu&#10;yyXN3UBWt6q1e+4NhgWEn7lTHAr1eortGKcVusRcK6KWUBGCyFoV5mm8EbpUD3B3nwPNer1ADNAL&#10;IYAhHabgyHyCIkCBWRb3m4rcIQWK4kcd+wr1eqChe0Bda5CgrlCWkncPFNaUANFq23TtZhIBG35+&#10;a9XqCQyMU0OLcG73du5i7Tu5H4pS3b2sXZiu/lOQ1er1JrlmnFw3QO8jPZJ6YRhsxkoai0WWXehc&#10;f9zJ5+a9XqlI02Ss30Cu9sFRG9iO4nvNYs3Snvk3huB3riVWfg16vVaBfRXXGK7S7l5BaYxu8xUm&#10;S3aVw9uQVZpmTMV6vUT9C5A1ulhYuK0Y2qTJHGcGki1sX2Jkh4Ugjue4ivV6riuTPlm0kLO1z3CC&#10;o2tPROCB3pZrg1VxOhUKiVI4r1eqULjN/JlHljJkqoBVhjPipIyL7jtJgccQTXq9QGuHRhim5mfd&#10;x8GPgUt7gNzYgDTkrwOmvV6hfsl2ha2Uf3Lq2AQGBYT9pPiawt/2/dIUSxMfA8V6vURSDNqAUtAO&#10;ASs4ETWPcC2oQQSTnyQa9XqoMnsvst7A3XcD4+TQFe6DbU7edoJk16vVEZsipIxbQ/qslsScLuzm&#10;oXh7YBUbnLbDBgAnxNer1WKgxZt9pd14TJK47k1O7Yv2HVCI3APMzAr1eqUg4ye7sj7yuHBBmQSx&#10;7k8UCxeDAIbYU5BMzNer1C1wX9x3/mgr3BbBLN1E8jv+aFaa4wIISZMGIivV6lMfFttHlvuGdLik&#10;PxumYIoqauzFlQzORLksPHmOa9XqottjVm7CpdtoQpBMgwRU4KwwXsA0Y2tzNer1QFyZFiXu3RuK&#10;NICjld1GsXk3K/tyQ0Ox/wANer1RC3J8BD0S6ALI6CPB81nSv7q3FS6eYIiPya9Xqphx7QU+wplA&#10;zKyyJPBoL70sndtZmPVAyJr1eoDXtV9ej1hLKERb6lG3JngTSzv1gMRv2zb3CQFNer1X6Cjw0VF6&#10;Qjhm3uW4GBVFrFUWZNvqZor1erLPs9RpW2olloNGQ9pioZXYBcxGOK2q5ZCWYKqJGCBBz+K9XqwZ&#10;OZI6+M1b1HThWRmeAogqByK1/X2iiM4AUNbIEd/k16vVpx+ipLg1lyW2bTkLLVm3afcdsAGAfk16&#10;vVsQC6MlTbFyQGJMZqF22gtKQNrDkAnNer1CvQTSIFrSqN0mDJrF1BPu4VHA6Rkjwc16vUQox7a7&#10;ii9ZKzuNBAQK6jG1ZI+a9Xqogci4OYCFQYoliDbDGJWQR+a9Xqj6ZESThgGkePxUhblkjcGBMgnE&#10;H8V6vUEmFRi80gg3RCjaYB4qsNza4EcxXq9RxRGjziUgMcnv3rNvaDjAHnNer1WCZdWBcKMtkGeB&#10;8UG6AT9zAxJJzXq9Uj6GEirjcWtrBHT/AM1O0GZkY3BG2civV6omDLonsuBFO+F715rbrsMgjdiv&#10;V6iMzMX7RRmG8EEzMQc1C9bdYAA2jP5r1eqr6DgCI3242KO1K3kK9JaM9q9XqKIYAgKT5miMrBsZ&#10;avV6iLM3Ua2ym4N01DqBMDFer1Unwi2QVSNwGSR3ocGeZzGa9XqtMo81qAfFYNvb+3MxXq9VpkIk&#10;bD5isgiVx3mK9XqtEItkmRXiWOCZxXq9UIegTFSS0WUx2ya9XqhAihiFMjIgCodgs969XqhbIhgQ&#10;KzteD3ivV6ifAD7JjjJiePxUW/adxg16vUIRg/PmsgZYA98V6vVCGLgAKkDk96IpBmMTXq9VMhAn&#10;b9wnGKKuVUBoE4HzXq9UfSLQGQCZNeKSCYxMV6vVYVBGeFA2jzUQFIiTPNer1QAiu5+TUZJxM16v&#10;VCE2UwK8twbTIr1eqBGWABnbA5jyKywAkg16vVTIH07H3UAQGPNd3+gfUGs3kYyLcDaBzXq9XL8j&#10;zA7vgpuOohR9RaL1D9Em0zR7YJVs45AE+KpPU/SnKu8+9OVLY6jzivV6vPS6R9KxpNI5fq9RdF7a&#10;znpJ+0Bd0Ve+helWmtXbt4MCcgAwZPbFer1Z8aTbCXJQesLbvtaRGgKWXv280roNKwDK5wxhBAO0&#10;ea9XquXFguKq/wBmwWIDLbO5hs6XaJI+alpLLkbtzG3MRgER816vVafCFSXRvOh1d0hAkTbG5WYn&#10;E9q7l9H/AFQUNm2ylmwiNPIfnB4Fer1dbS5JRlaZmyJO/wCDsI9Ie2VuHUOFPAHaaW1+r/lZa5ex&#10;GEyF+GIHNer1egUn9lu3dHPxQVy/Rro9dt3t/uG4ZBCgRDBa0X1DXFW3hVQsAV2DIBOJnvXq9XDy&#10;SdHbxYoqKddiek9Sv3HX25BkyD+xgeaT9X9TvXdQwXYTtLdwG28/3r1erHOTo0bUop0I2dX7y2fZ&#10;tzc3GSTB47UL1C/cRbaINgEszN1EN5r1eqRFi2mKX2LWz9rbnkYJHetg9Ksi++4qiFH3dMxjivV6&#10;mR7EZTdvUtJYv6MgWV3sAxMkiB2E1qFz9F7i22M3EVJ52j4mvV6tCMe5tkh6bqHki9BW03GAoFLq&#10;l8NpzZvDc5XkQDPn816vUIaY3cRkNxWOU6dviTwtYt39rP7enRdm0Qc/3r1eoRyZu/099MjU3heI&#10;3pu3KZguR5rpmo9IvW7SgmFQ7lUR3r1erXpsalBt/Jjyzcm0L6y7e04G1URbjyy8npGTPmtp9M11&#10;rTrdKyWIlJnpWMzXq9WiCpi3FUavrvWNMl0bSxRZ9qFiZ5maSssGtNfVOgoQATlSPBFer1Im+WMg&#10;iemsLdACKWDSckgeSaIXsIbJMgbjO3kseP7V6vUDGlJ6lqSAoKlC5ba5hiHNaDaa+NTAtIt0Es6k&#10;ysDuPmvV6smV2zXgXAxd1rsLaXSCCcKBCsW807Y1921dt27cAN1DH2jx+K9XqBSaG7UHs+tm8BbG&#10;ADuz1QfEmtx9I9fOrRraowuoSGlsbR2Fer1OhN32Knjj8G6HWgaa6GE2mRdmOoHzR/TvU0dx7RYu&#10;BDbhLQOR4ivV6jb5Mpvvpmke9dhTDMJeMLx+2jaq2tixuDZDZDZyK9Xq2Y+EYJ/3mq6rXg+69wFZ&#10;AA/d0L3/ADNUy6T3bYVDtZRJY5k88V6vVnymqKpDOzd7SMYe5aJfuTtOCTVTrdSLNyzgbhuXj7p5&#10;avV6ktBwAabVW7W/fY2r2WZDE8GB3rZBpy2lBN1t3IPYx2zNer1FDoKb5KG+lxrlwqRgjcYkDd3A&#10;qo1T3rd0r7aG2gAI/wAZ8V6vVlnFGqDK5x+rYxl7h6DlYIyfzV3oLFjWMhnag4lZn8/Ner1XhXJM&#10;jpBW9Oa3dvjcIVuPzwR80taBFxzKyoiWElj4r1ep4sd0l2zYK49o7lIK5ZiT3NbIt1XumybMkbml&#10;8iPM8zXq9TINom1M1y86XNp9tbc3NgA7gd/g1bWNM66VcBjaXaR+c5J5r1epdcsuapIoNV6fYa82&#10;8BybchohgTVCPSbI1Fi2LrgsWkcAk/Ir1eq3FAbmdU9A23bvtLYDMRncYAERAromm0Re4bYtqLiK&#10;CWOSUjAJr1erp6VJo4+qk1JlPd0Htq94mF3EmP7AVe+0r2LQt3HUuJleHIxBBr1eonBKTM7k3RpP&#10;rPo7XdQ4vKocbAVAB+4YzWfSdHbsXXJUe6Fw4kA9o+K9XqRVSZqhJvGUX1LeWwoS0xKk7VnkHmK5&#10;fq9Pq9T7iLeC4UEsohp5ECYFer1Hk6NeDjaOel6lfT2srefD7gt0LxtOcCqz1z6u0p0gHulQzQrQ&#10;SWPzXq9WTUSah2dPDijKVtGvel+plLruNQSyxJgj+tbVpPXldRca77a2+olQS5Y8V6vVz8GSV/3M&#10;2ZMUauih9W+uGBD3LQIgwwwdo+7Aitl+lPr61qXC2N7oHDqPtAA8ivV6nqT3mfJ/bt9HYfTvXHua&#10;r3LT7HPUTHSoHIAM13b0b1+1qbVspbJduBAr1ers6VLf0eT8hjTEPWtCvqFpLIYF8kGIIJriGu0u&#10;r0N+5ZuXo9u5umAeeAIr1eo9ZjjaYPj5vlWbXpPULtqwjOkC2W6JnqPeap72ouv7t57SC2y9uxGK&#10;9XqyZHcUbcXEhO0y2uhXKh1bcwEw3mDV3p7+nU6UEbQ67YE/cter1Bi7Cyq0WCXA7aZbCgox5naS&#10;R3NIatSdxtqJIJmJJk8ma9Xq1roQg2l0+60oKwAwCbMRP7s0RNEfczDn3IkYifE16vU2EU0hOWTQ&#10;86e2qktCsRtgSafu2kuC4zuVJUOxURx2r1erdggmujDmyStcgms77Zum4/YgnMDtSSbLPt3PeJEn&#10;OcmMgrXq9SdRFJ8IZhm9oh6lo3VXi37YZNouK2QWrhX1BqHNgKpLsku6YEjuNxr1erl67qB2fGyb&#10;Z+dn8Y0utqbtx7QVYM7SJntXzHbX3S7BoKnB8V6vVq0X9rPDef8A/wBLmhlEu2oRmWXEggdjSlzY&#10;ehD1iD/WvV6trOLJuhtbyq1sGeYE5zXrbC07p+6D+JNer1VQcX+JmyWW3dLBMttOJM+aYQxCKwJ2&#10;8kd69XqB9BDV5XwwQRtmqdrgVWCoCZmOAK9XqqPQOXgsvT9dctsIUBgZxir1fVyVuAKOrJXtXq9R&#10;KKsXHJJLhlc/qodVupuhkAaaEGBUQsoRFer1DNGnFzyxQWg7BWEdEnvAqQM75tbWI24MiK9XqBj7&#10;CWUXxlME+B8VG4mzAYKF6yTnB5r1eqvYJhLRa7NuWWJyeAadvIpYlLhkcmIM16vUMiQ5Jm7Z2DwF&#10;Mk8yKgLbOyqSHxuz2ivV6rgyZCsupBbdbie8zFZsLbuXHUAhlxNer1aDEyX80ogpaykjnBqF3Ab3&#10;CJweJia9XqlAtsh/LlhcDHpBDMBgmkNboWFlXmA0/wBq9XqakJxLllFqG2tMDZgiq64Q2K9XqS0a&#10;02eSWSQ2RjNbP6ZbKXEJAgglZzXq9SMgeNWzq3odpQirxCwScyDwK6Alu4AO0kjb+wE8EV6vVhmv&#10;yZ6TSqoRFbl5fyC4gtmfArWfUdRlmgSrMMY57V6vV0tD2YvJO4IpNPt4G0GM4q/0K5FwrjKkEkkg&#10;fNer1dOZxMato2j0y2pub7YIBG0gHkc4nirm9qFQoWsgm3IDDlt2eDwK9Xq4epk90j1ejxRWKLNY&#10;9SLtttKFd90tONvjaa0TX6vYbkCCYBHavV6ssexWtbpGn6y+LB2eyFbIBU9/NUt9bj2ju4nk16vV&#10;tS4RxcsnbRaaa4g2OzdBxir/AE8um5EQMekLXq9WfLww8UdzSCX7MIASRHPgg1S3ktq0FjlR1dwK&#10;9XqGEnZMkaZXahAlsgv9olCBBbPesprbqjdjaxj8CvV6tT9Gd9ssdL6j7bqRLM2QG4E1eaf1WLjb&#10;mJDwT+RXq9S5RXJv0uWSqmbNp/UHuHq/aRHyDjtVrp9exus4VTK7RK5O3tXq9WPNFHoMGWVLkYt3&#10;9VcR2XBfqIGBAzAFPtYRvbAlVgvzmD3r1erM0a4yddk9MEtW7j+2hCKIVRB55p8W7ft2g1uA2ZmS&#10;oY8CvV6ktmjDJuwGpG24w2qTZWR4MGRNINdRFW7tJVxInkeBXq9Vo0/Jgbizh8RkD7twPn5qxTSO&#10;gZrSqXMZPbHavV6qbG44pv8AyWWnvG3vzuKiAAI47n4FbP6TY6mAL+2v6pLEHcy+QK9XqF9GuPKR&#10;Z+r3JT9JJyQSfxuri3rHqSQwKk27iFVB7GvV6tWmS2nD8vNqLOKet3ywAROsNG5uwFUJ3MTCjJzX&#10;q9XRhwkeJl2zIsHFzdNCt3kYoWEz2r1epi5FsJvCLBk4wBiTUbk23mOeRXq9UogdFIljaALDma9c&#10;g++6LmRXq9QRdkRi+oS4oCgTHFT2pkRLcz8GvV6iXSLQVSFBMsfbzBM4NCkwAohSJUeK9XqpdBB9&#10;qM0qsk4J8GnbMqUUtEf14r1eqmAbHd1zNasdW5S0A8QDVRrNbb9m3AyDJOc9q9XqkGMbKjVai4xK&#10;m2uePgiqlQGIBAjMmvV6tMRc0L9BjazfhqAVyIOBXq9T0ZZdmEK4Y07ahmCzJAJivV6hmHiLPSDc&#10;QoXIIgzxNWdld+9rbjcHgbh54r1erM0akMMlt9xRgptkSSJmaPft7HDlt2IUEYJr1epseAZEFtTL&#10;oRzOfIotogqzsSdzbc16vVpwq2jLk6ZbNabZ0kSIj/imWa5cdy8r5jwter1dKCs58m7Dm0EtqwQT&#10;BM+J7U3p7F+2CAspkRugA+a9Xqzajg6OKCLZVL2bbe0oYQJ8eBRN+pvFLSGSSQ+Y+2vV6sTmzbjx&#10;rgr9Tpldbrb3E8kxIPitO1V17tq4WudgMDxXq9TFzBiMvE1RS39S4ZUkTSw1J6NoDMzhervFer1Y&#10;n2Te7Nn0pwALzC4piSJEVe2NT7ai7uOTsP4PivV6mQVxHPgS1V57i3ArlNrSO4g1Va/1U+yLKuxA&#10;AgmvV6nYl+RzJzfPJq+oe7dZoaAWhh2pDT2/au2es5Ner1TM+SLo6ZpLzDbsJIVSTmN00++pukQ4&#10;UgMFMf3E16vUadQQUW1Fcj/82t10FuQqjbkdq6N9LMLINz3C4ZRI4BM8/wB69XqzSySVUzo6XHGa&#10;la9HSblvTtaBSf2x4PaK516pqNPpQjXA0XNxAQ7e8DPaDXq9XXU24CNRhjtbrqJTav1+7e90ZAwX&#10;C4aPzSY9Zul4cYg7IPMCM/ivV6nY3wcpMovVfVjbRRavMSFK7isEk1zXX6i6dwhXYvkcc16vVgzv&#10;8mNwzeyr4sobtm86W2gZYg/jtTvpnorXXlmCiDJ5Ner1cnNJ0xspOUoo6jpfTbdpbac9H3nuAYFb&#10;Vo9HYNtQI3orAGOa9Xq04ccXhi/ZucEpukVnqOmtaa5YW6NylJbGDmqS9dnabRzIJnkQeRXq9W3F&#10;FbTHn4bNB9cvTeYZEz/81Faw14sikmN555iK9Xqz5f7hWxccES6sxmRuIODzRLdklgf3Tz5r1erP&#10;N8GiDJFhB3DEYjuaJckYdvtNer1LHpC5f/uzCtxIrN204Vd/7lBBHavV6i6aKGEsqx2/cVSfFN6Z&#10;wrBDMpifPevV6igBk6N00Vtn2DbJY7jGMAVfIhv39ttBi1+JzXq9TYhR6RgvNpi1wy5gwOFBgGqn&#10;Ui4YUKBuypnmO5r1eqp9BrmSKjUogIYudykkKOD8Uj723yVDTIw2a9XqBBz6BtcNtWHkzBzSt4vZ&#10;9sOfukggzivV6gmBECHVJV2MsR1gZNQ9uXYlu8Qa9XqUGiYRpRCoYSGk+KEwuI8BgAWJx4r1eqk+&#10;iPoVe4rtdG3pAmsKkEnLOyws9q9XqYLCvZwROIkioG7ZZdirBVocxk16vUMeQhpYcO07QiS3eQK9&#10;assGkQWIkLwMivV6hYyiRlZBJDhIB5gnvREnpGGPDFvI8V6vVYLQpbW3cFwbSsuTI7RU/wCVb/4a&#10;1er1HbIkf//ZUEsDBAoAAAAAAAAAIQCCRknllrUfAJa1HwAUAAAAZHJzL21lZGlhL2ltYWdlNS5q&#10;cGf/2P/gABBKRklGAAEBAQBIAEgAAP/iDFhJQ0NfUFJPRklMRQABAQAADEhMaW5vAhAAAG1udHJS&#10;R0IgWFlaIAfOAAIACQAGADEAAGFjc3BNU0ZUAAAAAElFQyBzUkdCAAAAAAAAAAAAAAAAAAD21gAB&#10;AAAAANMtSFAgIAAAAAAAAAAAAAAAAAAAAAAAAAAAAAAAAAAAAAAAAAAAAAAAAAAAAAAAAAAAAAAA&#10;EWNwcnQAAAFQAAAAM2Rlc2MAAAGEAAAAbHd0cHQAAAHwAAAAFGJrcHQAAAIEAAAAFHJYWVoAAAIY&#10;AAAAFGdYWVoAAAIsAAAAFGJYWVoAAAJAAAAAFGRtbmQAAAJUAAAAcGRtZGQAAALEAAAAiHZ1ZWQA&#10;AANMAAAAhnZpZXcAAAPUAAAAJGx1bWkAAAP4AAAAFG1lYXMAAAQMAAAAJHRlY2gAAAQwAAAADHJU&#10;UkMAAAQ8AAAIDGdUUkMAAAQ8AAAIDGJUUkMAAAQ8AAAIDHRleHQAAAAAQ29weXJpZ2h0IChjKSAx&#10;OTk4IEhld2xldHQtUGFja2FyZCBDb21wYW55AABkZXNjAAAAAAAAABJzUkdCIElFQzYxOTY2LTIu&#10;MQAAAAAAAAAAAAAAEnNSR0IgSUVDNjE5NjYtMi4xAAAAAAAAAAAAAAAAAAAAAAAAAAAAAAAAAAAA&#10;AAAAAAAAAAAAAAAAAAAAAAAAAAAAAABYWVogAAAAAAAA81EAAQAAAAEWzFhZWiAAAAAAAAAAAAAA&#10;AAAAAAAAWFlaIAAAAAAAAG+iAAA49QAAA5BYWVogAAAAAAAAYpkAALeFAAAY2lhZWiAAAAAAAAAk&#10;oAAAD4QAALbPZGVzYwAAAAAAAAAWSUVDIGh0dHA6Ly93d3cuaWVjLmNoAAAAAAAAAAAAAAAWSUVD&#10;IGh0dHA6Ly93d3cuaWVjLmNoAAAAAAAAAAAAAAAAAAAAAAAAAAAAAAAAAAAAAAAAAAAAAAAAAAAA&#10;AAAAAAAAAGRlc2MAAAAAAAAALklFQyA2MTk2Ni0yLjEgRGVmYXVsdCBSR0IgY29sb3VyIHNwYWNl&#10;IC0gc1JHQgAAAAAAAAAAAAAALklFQyA2MTk2Ni0yLjEgRGVmYXVsdCBSR0IgY29sb3VyIHNwYWNl&#10;IC0gc1JHQgAAAAAAAAAAAAAAAAAAAAAAAAAAAABkZXNjAAAAAAAAACxSZWZlcmVuY2UgVmlld2lu&#10;ZyBDb25kaXRpb24gaW4gSUVDNjE5NjYtMi4xAAAAAAAAAAAAAAAsUmVmZXJlbmNlIFZpZXdpbmcg&#10;Q29uZGl0aW9uIGluIElFQzYxOTY2LTIuMQAAAAAAAAAAAAAAAAAAAAAAAAAAAAAAAAAAdmlldwAA&#10;AAAAE6T+ABRfLgAQzxQAA+3MAAQTCwADXJ4AAAABWFlaIAAAAAAATAlWAFAAAABXH+dtZWFzAAAA&#10;AAAAAAEAAAAAAAAAAAAAAAAAAAAAAAACjwAAAAJzaWcgAAAAAENSVCBjdXJ2AAAAAAAABAAAAAAF&#10;AAoADwAUABkAHgAjACgALQAyADcAOwBAAEUASgBPAFQAWQBeAGMAaABtAHIAdwB8AIEAhgCLAJAA&#10;lQCaAJ8ApACpAK4AsgC3ALwAwQDGAMsA0ADVANsA4ADlAOsA8AD2APsBAQEHAQ0BEwEZAR8BJQEr&#10;ATIBOAE+AUUBTAFSAVkBYAFnAW4BdQF8AYMBiwGSAZoBoQGpAbEBuQHBAckB0QHZAeEB6QHyAfoC&#10;AwIMAhQCHQImAi8COAJBAksCVAJdAmcCcQJ6AoQCjgKYAqICrAK2AsECywLVAuAC6wL1AwADCwMW&#10;AyEDLQM4A0MDTwNaA2YDcgN+A4oDlgOiA64DugPHA9MD4APsA/kEBgQTBCAELQQ7BEgEVQRjBHEE&#10;fgSMBJoEqAS2BMQE0wThBPAE/gUNBRwFKwU6BUkFWAVnBXcFhgWWBaYFtQXFBdUF5QX2BgYGFgYn&#10;BjcGSAZZBmoGewaMBp0GrwbABtEG4wb1BwcHGQcrBz0HTwdhB3QHhgeZB6wHvwfSB+UH+AgLCB8I&#10;MghGCFoIbgiCCJYIqgi+CNII5wj7CRAJJQk6CU8JZAl5CY8JpAm6Cc8J5Qn7ChEKJwo9ClQKagqB&#10;CpgKrgrFCtwK8wsLCyILOQtRC2kLgAuYC7ALyAvhC/kMEgwqDEMMXAx1DI4MpwzADNkM8w0NDSYN&#10;QA1aDXQNjg2pDcMN3g34DhMOLg5JDmQOfw6bDrYO0g7uDwkPJQ9BD14Peg+WD7MPzw/sEAkQJhBD&#10;EGEQfhCbELkQ1xD1ERMRMRFPEW0RjBGqEckR6BIHEiYSRRJkEoQSoxLDEuMTAxMjE0MTYxODE6QT&#10;xRPlFAYUJxRJFGoUixStFM4U8BUSFTQVVhV4FZsVvRXgFgMWJhZJFmwWjxayFtYW+hcdF0EXZReJ&#10;F64X0hf3GBsYQBhlGIoYrxjVGPoZIBlFGWsZkRm3Gd0aBBoqGlEadxqeGsUa7BsUGzsbYxuKG7Ib&#10;2hwCHCocUhx7HKMczBz1HR4dRx1wHZkdwx3sHhYeQB5qHpQevh7pHxMfPh9pH5Qfvx/qIBUgQSBs&#10;IJggxCDwIRwhSCF1IaEhziH7IiciVSKCIq8i3SMKIzgjZiOUI8Ij8CQfJE0kfCSrJNolCSU4JWgl&#10;lyXHJfcmJyZXJocmtyboJxgnSSd6J6sn3CgNKD8ocSiiKNQpBik4KWspnSnQKgIqNSpoKpsqzysC&#10;KzYraSudK9EsBSw5LG4soizXLQwtQS12Last4S4WLkwugi63Lu4vJC9aL5Evxy/+MDUwbDCkMNsx&#10;EjFKMYIxujHyMioyYzKbMtQzDTNGM38zuDPxNCs0ZTSeNNg1EzVNNYc1wjX9Njc2cjauNuk3JDdg&#10;N5w31zgUOFA4jDjIOQU5Qjl/Obw5+To2OnQ6sjrvOy07azuqO+g8JzxlPKQ84z0iPWE9oT3gPiA+&#10;YD6gPuA/IT9hP6I/4kAjQGRApkDnQSlBakGsQe5CMEJyQrVC90M6Q31DwEQDREdEikTORRJFVUWa&#10;Rd5GIkZnRqtG8Ec1R3tHwEgFSEtIkUjXSR1JY0mpSfBKN0p9SsRLDEtTS5pL4kwqTHJMuk0CTUpN&#10;k03cTiVObk63TwBPSU+TT91QJ1BxULtRBlFQUZtR5lIxUnxSx1MTU19TqlP2VEJUj1TbVShVdVXC&#10;Vg9WXFapVvdXRFeSV+BYL1h9WMtZGllpWbhaB1pWWqZa9VtFW5Vb5Vw1XIZc1l0nXXhdyV4aXmxe&#10;vV8PX2Ffs2AFYFdgqmD8YU9homH1YklinGLwY0Njl2PrZEBklGTpZT1lkmXnZj1mkmboZz1nk2fp&#10;aD9olmjsaUNpmmnxakhqn2r3a09rp2v/bFdsr20IbWBtuW4SbmtuxG8eb3hv0XArcIZw4HE6cZVx&#10;8HJLcqZzAXNdc7h0FHRwdMx1KHWFdeF2Pnabdvh3VnezeBF4bnjMeSp5iXnnekZ6pXsEe2N7wnwh&#10;fIF84X1BfaF+AX5ifsJ/I3+Ef+WAR4CogQqBa4HNgjCCkoL0g1eDuoQdhICE44VHhauGDoZyhteH&#10;O4efiASIaYjOiTOJmYn+imSKyoswi5aL/IxjjMqNMY2Yjf+OZo7OjzaPnpAGkG6Q1pE/kaiSEZJ6&#10;kuOTTZO2lCCUipT0lV+VyZY0lp+XCpd1l+CYTJi4mSSZkJn8mmia1ZtCm6+cHJyJnPedZJ3SnkCe&#10;rp8dn4uf+qBpoNihR6G2oiailqMGo3aj5qRWpMelOKWpphqmi6b9p26n4KhSqMSpN6mpqhyqj6sC&#10;q3Wr6axcrNCtRK24ri2uoa8Wr4uwALB1sOqxYLHWskuywrM4s660JbSctRO1irYBtnm28Ldot+C4&#10;WbjRuUq5wro7urW7LrunvCG8m70VvY++Cr6Evv+/er/1wHDA7MFnwePCX8Lbw1jD1MRRxM7FS8XI&#10;xkbGw8dBx7/IPci8yTrJuco4yrfLNsu2zDXMtc01zbXONs62zzfPuNA50LrRPNG+0j/SwdNE08bU&#10;SdTL1U7V0dZV1tjXXNfg2GTY6Nls2fHadtr724DcBdyK3RDdlt4c3qLfKd+v4DbgveFE4cziU+Lb&#10;42Pj6+Rz5PzlhOYN5pbnH+ep6DLovOlG6dDqW+rl63Dr++yG7RHtnO4o7rTvQO/M8Fjw5fFy8f/y&#10;jPMZ86f0NPTC9VD13vZt9vv3ivgZ+Kj5OPnH+lf65/t3/Af8mP0p/br+S/7c/23////bAIQAAgIC&#10;AwMDAwQEAwUFBQUFBwYGBgYHCgcIBwgHCg8KCwoKCwoPDhEODQ4RDhgTERETGBwYFxgcIh8fIisp&#10;Kzg4SwECAgIDAwMDBAQDBQUFBQUHBgYGBgcKBwgHCAcKDwoLCgoLCg8OEQ4NDhEOGBMRERMYHBgX&#10;GBwiHx8iKykrODhL/8AAEQgOOAqqAwEiAAIRAQMRAf/EAMIAAAEFAQEBAQEAAAAAAAAAAAQAAQID&#10;BQYHCAkKEAACAgEDAwQABAQEBgAAAR0BAgMRAAQSIQUxQRMiUWEGFDJxI0KBkQdSobEIFTNiwdEk&#10;FnLhQyU0U4LwCRdjkqKy8URzwhgmNeJU0ic2ZIMBAAMBAQEBAQAAAAAAAAAAAAABAgMEBQYHEQAC&#10;AgICAQMDAwMCBQMEAAcAAQIRAyESMUEEE1EFImEycYEGFJFCUhUjM3KhYrHBJDRD0VPhFoLwovH/&#10;2gAMAwEAAhEDEQA/APoNiVVV4BC2BQONG+9ksigPb47eP2ypVXkIdhXsfknxlrMeG9wHayaPOdBz&#10;UTUC9xHewxyxgAT2BrkE2LH0crarPu+ifgZEurbjVMrc2O2Ay4yMCOaUUQAecHvceVvb3vihlzkU&#10;DXuDFTQrb94O4VkFudpNA9xgAoyDF+i7BrtZBxvUUryADXHb+hvG43qSWCkkfS3lQEicOtUf5ebw&#10;AtjckMGXxf0byZkUlRZsdhg0VkUNygEbcn6gBJI5UkL9k/eAiayV7++5rF81eTZwzEm7ahyOxykn&#10;aV57cH/cY8kz2alFmgR8E4DsvaRQLZgC5BFC+3e8v9WIEUR81/6wOGZN70p8/fOOXJUmlPu7jzYw&#10;Asdgq7lk5HIHzWXxKwPJABo2fvB46c012aPPmsW9XAtbNfPbAXkIDyVuvnddCrFeMmJmb37gKU/V&#10;3g0ShlJoC+32fvL42G39+wP8uKhhcbqZZCC1BbA/0OIMQntFWABz3v5wMOxoby3+a+wy31W2EEVf&#10;N/NHChWEbyyov+bx8EecdJD3AW943A4P6hYFzW1TxzyBWQLFrIA2Dkk8Em/GMdmikgFK24MBRIN/&#10;tjKpOwtdnt9YIs36L9pF2K5GWsx2Mqv2N9rBAxdAHKSACpPt/wB/jLvVTYp9w2rt54q+cz1YBQAW&#10;pR+kZYzhS3wfB+PvIKvo0jNbXR7A9qs/WWq9fs2ZKy8sx3L2NAnj/wCRliMFLbeD5OAWaIbdxV01&#10;t8Cu2X79yj25n2S3G5h5s2ccSldh+bAwKs1BKVe14BYKV7mskkm7ggj9xVVgAnLGtvBK9/8AfILy&#10;DuayR34wGma6zXRcV+2OJQDZAJ57DgjADJbEEjjgZJdRag832NfBwHZorOxJYMBZ4vsKyaTA2d4L&#10;N5IwASFjRugLJOPZFLVc+PjAvkaSagh+GIK9x9YjJdjaaP6STeZu+uxINcnvz85JHO1OeTzfa8KF&#10;yNAEUthh7b4/fLd+0Gz7m5+KzMaUbQvqKK+8czCl2jkA3fm8As0hqRuJs1QPHa8IiZSHBNAGz4GY&#10;8ku1fI8isuEt92O0rXfJoOZqgnfe2wQASPj7xNLTL7eGB7d+czEb2llYnigKySyEluSfb7T5GLgj&#10;RT0arTfBJ+DdE/vjmdrB+xmUdQACVa2skD/3iOoKrR7j77A41ElzNYyiySPO3g/6jLPVLcBu1+0/&#10;H3mYmoJIbaSy8cHIeudyGxdlr+sOIe4aonKgHjm/9/GISUH7fRJ5GZazBDQB9xofFZasvCUgPez9&#10;HBRBzNFpq2kqOfOSDKCtGgRVHMeOYA1ZrxYyW9OeWAs8nBxQKZsk8gG1ojnEJj2JIIJq8zBLZtr5&#10;+MZpgFUkD2nwfJw4hzNX81QQtfjtjJNus1V2MyTOgjshQOeb5PwcuWcOQRywHa8dC5mgZjS2TwLv&#10;4OJtQCV9zXuAJbM6EjdQ5Xm+RyReO0p72W71z47VhQ3I0ZGXsQQBQAB7ZNXFj5AsHMz1y/BYCsQk&#10;JLfIHGFC5mrvABJ/+RxkGkujtFEDgDAVkAUkIaP12ON+YfadoN/IwUUPmaTTKvuXmxXIytJdi0RX&#10;nb5POBRuRZog0eMZZVWqJ5/1OFCs0fzAQD233o83/XEjbju9Tt3J4GCF/fybscZUZdpPweP74ybN&#10;FWsD4rH9ZRttfNV8YCrj/P3+PgZKJtzSAMeDQPa8Bcgxl8UaAIJ+cmJHAC92u6vxgIkO0U249gfF&#10;nLy5DABucAs0R7jRXn/a8lvK12NDM5NRyCBwB/rlgYjYK+/74qKbDVYcmxzzlYagfA/vZwNXA2hi&#10;FHwOecXqWptm+a+sKAKZyVFnvRxAkJzQBPjucFXZtNtY+8dXPuri/FVf7YCYUJeSeKWq5rnKN9gi&#10;q4uvgYjyiDlh5ocHEW4A+7GMTZaGKgtfYUBj71VzxfwMoZyWI7ggH4rHDed1UKvAaYYjLS8EfI+M&#10;bdy1LZv+mUUGQWSe/J5ySbWVfJvuO+AwgSE7+Dfi8sDrbMRdjkYKGtV7kC+/fLWsbfvkD4+8kAvc&#10;u3h7sZMdioN8VRwVJK8r54+DkoyKv+Xnn7xNAGoaNUbCk8Y6lQ3Dk+cpVz4PgkZYrFilm6NEYi0X&#10;IT++XFh5oVQF/eDrLxyOMSke73DlayWikwxn3bee3YjJ23NDKVs2PrHdrTkkZI9hG32miTRyTMDR&#10;vKllRLB3HnuBlhXmtvF4mWiYO2+a846tZHOVFrPZuK74ysRzVNS1ktFpl6Hx4OTS+T91lFHbxZrL&#10;VDCvaAcALibHY44JJ7VlYBs/Ix7BA93GIC1BQvaeAKGXjbXnycEFksKHH385YAX4r/3WA0wlb3LZ&#10;K5IHucGDbrI8461Xcm+O3xiopsK3UOPIvH4avaCfvIMTTEqaByVjmxksEXi2BBUXV98S15PwcpBF&#10;Afq5JyQa9xIJ+axDLHILVu475MVlW4buKoVjg0f61gOy43Xe+cVi8gvF0D8d8f0zyL81gPomp4P1&#10;idxQA8ZA0K5OOpvdXcYBZNTwbyIb6/oMbgbgP6nH5Bu6wFY4YHmuRXOIUCfs+MiGJqvBx6qyD/U4&#10;0hDeO9nHVsTVYGQ3CgSOAaOOiWywH574t37i8ou+w5rzlqk3wuNCZINS2R27YrPbv4xr+KrtiXg3&#10;4xiLzlIo7vPPfGVjYIj8+MmwrxycBDqQCb55xD9XJxAj3dzRyXHzzgKiSnce/mssFfFVlSgr8d/G&#10;WXTUCMtMTEFBPwL4xFP6nGcjd2Iye67oUMdiI0CR7RVY6oNvI9t44Nc8YxNeD2FYAJVDWP2GJV45&#10;GWKtAcAEZAk/P0BgBCtouu2LzkqPOS+cAFV0CODzkgF2r8E4wY7vrHA9o47ZDZVEwB8/1+cYoTkw&#10;LPbvjqKOAqK6o84wHGWfHF15ORVebIA5xFDG9uMIzQAGXk0DkSO9+cAKjQ/c3jmwt0Mmq41Amx2r&#10;AZXXj4yRa/HnG28We3fGY2QAT+4wAcGq+u9YwU9hWPRO3HPHAwJYxNA2Dd4y03nscsAFqLvGq/Hk&#10;Y6EMLByTf7/OSC0Mcr2q7OWIqoGyTxllmhuA/pkqAsV/fHXk1twAVc3d/tkVTua/plirV2Djn98C&#10;WD8mvA741VdZaFFAYmr58ZVkFJH0fk3kCt124y0G8YAfuPOHICoHwAcYkFvjLK4sDvxkAiji8LGQ&#10;K+1eOciFo3wbybD2muK7EZcR547ecLAHKk8Vk/jJ1xYyLR89/GKwIAf6VjsAa4xyL2iv2yZ+hiAg&#10;FU45TveT2D+vfJAWALriucC0D+P7DGYUTl7X8WeCMjt4/bAZQEoDGUcUf75eyZARnj5GACAHvtcr&#10;ahQ3Dzl4/YAY7fpWlwAiPHF15yAHyP2vLQp/94ggFgYEMhyQw8jticAH+mWleK+siRyTZNHALKqt&#10;RS0cnRIP8uJhz5xlvAfIXFZXZPastCk2B95BiD+k46FZGhV4PVeKOE8HKeAQe/zfc40hEG4q2HfK&#10;z8X5u8mW2g/eMCwBFjk4yXIjwLFZHt48Y5aivI4GQY7QOMZI0hW24sZCtvjvkAtlSKAA/esTEAGl&#10;+zgOxGwarIAtddh/fIBrI4/UO2JmC/qOBNk1BBKn4/pkVatpPbGDEjkdzlPqWpBa7wCywyWVJs8f&#10;0yoyg9hYrKHZt1V44rnKXdrA5sD9sdE2WNNxwTwf7DIStwAG7/Axi4KUQbqzWVGiwPPzjoLJAg3R&#10;u28+MizGgCf3ORskXxV9hlRp9wDk1zx95Qi8sSbB7DtkZGBQG/3GVqynsRZFc5B19wB/1wBk95oF&#10;gewA+8b1aA5vi6+Kyltw5FAeb5vIVfN0OKPnAiytnBDVyBRvteIt5Dck4mNn/wAjwBiI3UADXP8A&#10;XABSS1QHHx9keMiWNbtoBN5UZAKKi7bzlUj2f1DhhjomyZ3338c+chKLWmYk3+44yLSEkk8G7xlY&#10;MnBxpCsq9q8e4EnF6igGy3cUMqlLe7zuNjxl7hlACnxyfmsokYsKsqRloSlf2/X7nKIYh7LPu7i8&#10;KBrkt2qvsYAREfs55FDt2xht95Cnb/5GXP7jXNDwMZUNgAV+3jARQsK2oF2O/jvZyr0lsL39xLYe&#10;QzEjxVg/NecTD23+mwbrAKM54Rv2gAX2x/S2lhspjya8g4cQRY8AeO+UejbAciv64CA0AJFDlSf1&#10;fJ8ZSV9w+8LeEqCCLJ8ZAJt4uu9n5vATYIIl2ygHzfz25rK3KhzYNlfaO374YsLAG+ADZXBJlF2w&#10;NFvPNXgUUMT2byDx8YNIuwqSSTxV4cEG0Utc9u1/OOIldd12P9crkKjN9MCQlZOSLvxZuxiaJgaP&#10;LGs1YoN5CHjz/W8Jj0jbeQCbNZNjUDCdDfkGhu5u6ybLRfng2QpF1XGaHpbSwK2CTkYYa/Vd0T84&#10;rK4mWrAKvYeSMLpVK/HHP7ZaYQ20oABfbJ+5lDmgWPNf6cYWHECKkEDeD7iarn9snLIu4kdwOT5r&#10;4x5o0TcBXJsjycpb2kebIrg84woZlZkF+wk2OfnJR+8MQnDNQxnBLDy3gAePnLIyyh1Fi/6XRxMa&#10;JgGlCkknvWaUbEXuIvjbgCw2faSAPjjCVcf3Pc9zkFo0zW5foeD848o4UfeNSMABXg5TttqA82fg&#10;YFkJO6gXZNAV2rEque3ZvPwcmaZ0+QeK+BjFBuIpqJ84AULGa3AEWSa8YNLH2O0m+LvyM0xGKWv0&#10;nmhlTpTLx+kfHBOIdGVIjRqwoGhzdnECTHuIN/OXyxq7Ma8d/GQIAJrt54wsQTG5MaEGx/vXzl25&#10;Sy8Dd4oVV5RCqngKSN1m+MIN0O3e6/bE2OJVssGz9WPGX79pLbq4/esinBIEY83zgpm70oX/AORi&#10;osnO1q5RhbH+9ZmzysSo23yThOo3EUpWh5bBCRvXmiRZx0S2BuoBFAX2J+xgSROpJuyWY/R+slJE&#10;0gZQ5Ubib81iG5ABRNXfg5RIMUNgc8kk/N1kkVFP0a48kZaz1tNfpNn5vH3AHACpSVPtAHY0f3wt&#10;WZ1IPwAMFK0wq+5O0YQFL9kP6ie1c1iY0WemLqwTfIAvLVQnbV9rH7nEQu1dqUeRZ4JOOpaqrk9v&#10;rILGQjcLq27feM3DN83zZyYskXXbjnBxdLUbUfk4FUS2myVNjvYHPOVoeNpBPfLwgYdv1VjszGvd&#10;yVqh5AxWHEqEZ77ySO184mNg+wKewy88gAORzkGUG67AE4rL4grRXX2CCB2GLZYraDdk17cvIbZw&#10;p/V38YzE71+KIH1WSUhooFQilBsgEk2Rl5U7UurHf6y2FANntJNf0+8ntO3coAHwTRybLSItETwT&#10;QXnJNGSACNu6/wChGSCmh2quR9eBiA9rbSS1ivFc5JRFUQ7eTZHJySLtAWqBWgP/AHjUnNEA37vP&#10;bLWUnncOPPz8YFIo2AbQDXBsYuyJ7qUGufJOWAKyg+L/AKn7ybbgvHNf1GS2NMH9PiqshuQO2REb&#10;FAh5Xcb8HLj5KmlBs+MrZeSLLH4GSMTKoZhuIJFCsYOaU8kgkDLCrWRwK8n5bIel+o0O+0iu5GAE&#10;g4P0B2+jkAxHf5s1kl7e0KlkDjnIGEO36gDfu54xNlUNttb5x5aAHJHNDLDGDt5b4Wzzf3liqEXg&#10;DvwPj5vILoHK8X+kk1845QgLahfdljWPVoVj+ml7QpIo85SYqKgpsnddisRRa+gO3zeTWtqkMeVo&#10;g5IMwItKN+PIGSNEQrWrMDfP7A5FSTV7qBNn/wAk5M21ru3bvB+sYhAUJHFdsBolBfply9Dvz85d&#10;4DcA/fZrylLodqyxXN0BZxJg0NGX7EqQTY57ftkXayTtIHa//ZyaR7Q3m/jJVvXtY+O14mVFEHjv&#10;cp9tgKaxBFoc7a4HzVZeFPvDHmq5yvkkgL+lckspYAkkCgOOP9smOaJ/VuNhskCBXLEVyTzWRchl&#10;/V4oWORgBCnHc/ucUYO4C+KAsZFhwFu+BWSVUoH2n5/fEhtjKd78KDdnkeBijDbVsD9VfBrHcWpr&#10;gGhR8j5ya37jywLcHLRmVuQ+/wBn2CciL3H9NDijyCcuQ2VXdV+PArKWvZz2o/0OUCKiexXnmie1&#10;5QQoKgObbgfAy6qYHaPrnIhWLDhqJJ47VgBUIyhB4rwRgOoLPXfcAVA7d/Iw5QCRya+hdHKP0kqT&#10;yvAJPzjREmDSkABWU2RfGDiNioWvDVz5Pa8KCoKPNsScHdRu4H1x4+TWWZlLC1Csp3eceQkNZI+R&#10;tHwMeipQJfwDjUN1DdtHPxgIYemoocgn9u+NtB2MCFCmlGRMbn23wWJIHgj7ycy7WFk13FkZaRm2&#10;DFQ2w7dtGie/B8nK3KfqA/7h4q8v9Qjb7x5N9zWKUM1NXuPNd7GMXIpWS9o3925BrKpOCePaBx2H&#10;9sJfcdoNDxQHg5WEJJANbRRvsuMPILISNtyc345GVvuNWABdjz3wtV2EAr3FrxYOCNKhDnj3DnAk&#10;HbYrKrEH3VkJA3B3du+EvGCBt4/fuME2gR9ieeOb/fGiWijgIov7uuTjmZVCqWtT9V/bJyIIwCe1&#10;DsLrIyBgRa8gHKJYMYwqtd3Q2/tilJK+1exC7fnLaJKNY4B7cZT4IRTd2D3F/eUnZDKl4Zw44vm8&#10;ZS3wtWR8C8mx3VY/YeDeSTehoncewB5sk5QgaxWz1RxfA+/nKpRyrWKVeQcLdZAze3aOe1cnIVHT&#10;AKdpPc84BQNJEAChIoHxldrzSjyP2F4cRZFd6JFfXbIpsVjakOfu7+8BAkyempG8utVZIrnyBlXp&#10;gbfcpoV/X7wz0gpL17mHeqyJtgQRdMKHix5wAoihXgmq73dYFu+F/wBM0D4scck/08YMRKed0gwA&#10;1HSg4NMvK/ubxhtUqQfaP1eBxiA2tydtm6uxX3laBywUN8nOg5y123hTvUBh7mHyMdpFbdukXvyB&#10;4/ocFCiuS3APB7UMMkIcVxwKJABwAsDHbyRt+bysSUVBX9A/esqUVGC0lqeQKGQDK0gO8EAki+AM&#10;BMkf0C+Aauz3vFI/dVDW/J8hQBWVM6ueFLEf04bIn2DarMDfJHkYC7RJ1YMjFq+/kHE0y2p/zMBW&#10;TkiJQj1bSx55sDx8jKxGW71bMLDYCCiyBxdNyBQ+B84O6NwSOxsbR2+jkYmX4G77HNDHKgJa1YH6&#10;fJv5xgXbgC7hmG7n9iMZaBKhxZNr/U+DgxcUhBoCxxzj6VXCsGbbXg8cHENMLDKxJqgOxccX9fWO&#10;oJC/oHgEG/7jKFZgHNnggAHsecdCpEjAmwRw2AWXFBuBPJ5KlSbAyez3IFbdQANGrvK1YmS/eFuq&#10;UXi9QFuQQAasHg4A2FhmG3cCoU1/Tz/bJIzmueVHN88ZUjn3VyxHByW16qwTsoN2oYCTLlO/kkNZ&#10;xcl3NN+wFUDlCsdxrk2b/oMlbBo23MQe2A0EGRBz3O7/AEHg5a9bTu4HB48E+cqWMsf1k2f9h3xo&#10;5bp9wH8pA53YmiguN22KRtBNEeePvG3ILUEe41Qs4OjSIVQVdVZ57fGPHuAsJxwvP8xwQBrgq1l7&#10;tQOf27Ywl4BT2m+99sE9WlYqRvJsjv3yZBIayV27eP345xgFifYNqngjk/uO+TjBG2hwpIvyRgrO&#10;Ff2G/HsXIesGCUp3XR8cX/viAOP8Ovqxl5ewlNar2ofPzgKNUhJIPAGIOST71AJI7nkYNDTDlkFt&#10;8KK4u+cuEhZX9tdqHxRzLLqlj4P7d8vaVhxuu+SfgYmirDmdSqsw213rJrLZdvF0BV3fbM4ylCCG&#10;BB8jkZdu7guxIoEr2oZIwxDvcEEbaIYduRjiQKOeOefP9szw+0gH3Fqy15VUmlsgcnALD1dWerHP&#10;6iAO2TTU2WqrugD9dszZpVO6h7SPA20T95IOCCCVIsMtDnKSFYasyEDY9UaNjgjLC62WIAPycDV0&#10;ZaFKTZOMZd+6xtYD2g8XkjNH1vcTYLH5Hx3xSaosRXJK0uBxsNgth3oX4v5xlmbZbMvj9+57460F&#10;hpnUCrb9/knxlocoBRNnnsDeZrTqKsjk+fN5YH5v9VcA2O2PQWHiZQ7cHki/FZATsE9q8klfrjA0&#10;mJ8Ma7ntxjKxCfq4HFMO2NoLDYpmHH9Djxzkhrv4FGrzP9fbXsUgEEn4yceoHrMKWwBgSmahcDzx&#10;4PkViWYbgHclluyBWZiyCxfG02R++WwzgsAP5u5NmzhQ+QfFKCEBJs1QHNAeck3t2qBffjM/1HZV&#10;7WePoYt49SjZPm7yaCzSWezXB7dq4OSEpBFCzZF/AzOdwpB3C2J7D/fKPVtb233tr7ZVByNfehAT&#10;c31kvUoJubb3sdzmZFJaqCbNgk+OfnJK6g2DuB+/OMaNIzAUVUfIybThNxBAYDiszA23uLBPtB/V&#10;eXBi1KauuKHe+94qQWFlv003tI9uSMq8nwtCxgcaEbu1A+PBxwS7fr4rj7sZNAH+oA3LVZsi7rHV&#10;gxU2L7EjtmaJjYJDcsDwLOWs4IHFX2B8YgDkeiDz4HftjKWO72KCWH9sFSyBYq74Hkg/OTMlmiNo&#10;wANaUbuT9WBxljMRY8AixWARPxfbvwfrGSWveDwe9+SfGAGksnNXXfgjkDJBqO1CeTdjjM0yAL7j&#10;u2/OFbmAHu58WOOMAC1PuC2O2W3zw1UKJGZ6zckFhz3A85PdTL2uqGABRewAb78dj37ZISq23yfA&#10;sCh5vA0lUKLNmuMtWUAm2FV+9EYAEM9uRdeG5vJiQ8E9+KbvX7YHR3FtvJHB7A5YzFFoE3Vft94A&#10;Xqxfdww4ArzeJSWCgNz3/asqt1H6jdjni2vEwUE3JzTfWABCNaC2HJ3E44dSGNA34AOUROv8wHeh&#10;RxwSyqd1AjxgNF7+xqLgj6+/jJo5I/Su3xXzlRCrtIFcCicbdTcDj6424FhAZiFBvnihkgByQf5R&#10;/YZSTwvcj7y+22hN/c4AEKwttzDtfHfJq9NRTuTz2v8Apg/A7t5IH98vRwt/NZDAuZmFGu/kjteX&#10;qCQRVHB+KK81way2jZ5Pb/fEy0XqwK17h9tzVZNb7qt/PGDAsAOQeOWGXhyARVe0HvY/riZSCA1D&#10;uRjlgo4G6/nKUHiucvVrrk0P6XeQUTYU1jz3yaEDgtY+fGVJIfaqcnzjigO90K7YFF6nyTZvgDJL&#10;VMCa5ysuGIPkZYOQMTQ4sYtZVd/cdu5rCFYcHwO+URk9wQKxwCAATz9/OCQWXKa8E1xWOQPaL8Yk&#10;Nla88HJBWH7XfzWQWOee/Bo3eT38r37X3ymuTz+31lira2PPY4AW8vX7f65b3K1++Dhv9u+T3XfN&#10;DAapk2YUeTz2yxTuIH3lHBU12GTVuB9WMkZYW4b7/wBxlqt/8nKPJJFVwDeOFu+L/wBbyRlu4DuP&#10;vJq1d6urPnK0bmvjFv2m/wDYd8ALg1EWfHxjrZF3lak8g8EecmDViu/nHQDtw3LH2+MfcW5+ObyJ&#10;N/1xrogYgLQCfNfIxHgn3VZyB8jdeIqdwqvo5SQvJNTZPfGBsGyLvIsdxoDnElV+o8jnGgslzZ5H&#10;1kNp7fHJyVf7UMTjjg9xjRLJNQN35r7N4hfFYgFU2fAxqvtgIlwT+3kY5c8+0Y6g23tuscmh374A&#10;NyLBr+mS5HySBiANj28Ht9Y2w33/AHGAFirQyIB7jI7FPPAs85I2DyP6jAC4LZIYNfiuMQYEscpH&#10;NlhzRy0eTgKicdWorsMZWJqgMSm1Hzkro3QwCux6AP8At9DECbv74yCqRWWIQb8iu+OxUT28G+9X&#10;jDnb5N5XsBAs2fNZM8X8YWFCFCx/3eciyk3lgF7RfjHJJIN4WFEVUUa8/WToWPBvHq+MdFJrg4ih&#10;ygJyTVR5PAGR2jwMlV/74AQUmjxlhBvkDGDduRyBxi2g4APQ+RktwN0OBkSprsa+ssIN9+TxWAEK&#10;I+MifdR4OWgfJxgprkYAVFBQ8jI3ZOXkWBycrvu2AFZHK3iq7ywKDVHHK8DjGmQytjWWbT+1+D5y&#10;NBSOCMs2k2ayhCVb4vHXLVPNAZNVoc4wKtjEm8ZOfvLghxqwAcgjGqx375YFJ7+KxwtWfvjEAKwP&#10;7ZGhd97wx04q8HauLxoXEoPzz8VlZWuCvnjL2XteQqifkYEFYBo41AsfOXhARyeBkBtHIu6/ftgX&#10;RWGPBxha+fGWkG+39sQHfARX27Xz2GRNfGEbbH6uciyH3YDfRSRz/lOSUUKBqstVCD85YsYPPbjz&#10;gTRSUojn9skgHFjLaPHGV+LAwHZXtu/oZWAe5GEgncePH98qaqujgNlaofGTYc3WOoAP+uIj4GAu&#10;RG6ok83iqz3yVAgiuVORY0e2AWRscg8ZPbkTzi+75xpEtkVN/wAxrHLKf3GIsD2OR3A2Dj4isY3k&#10;Pv8A0OSvychuONIlsf8Abx28HKyODt45AOSY97yljVnePrGKyV03GVMxCnsP98gzruOVEm2o46Jc&#10;ixi3tq8q3BqNdx3+cZ7LWeKwckkd/wC2NIVlxYkAA8qRlRfnggVwT2GMwrsOciQLIvnHQWxixo/R&#10;yAd15uwvJ/rjuxPK4O7UoB4oHCgsskslQQAfgd6OV2Kq+Qx4yLmmayQe9jGZ/g9ub+ScZNlhO6+P&#10;NDxzlDliOR27VjHzxxxkAxJJoCxV3gHIjI5B4B+8gGJ8XzzxlbLbUw85AttDfN1WBNjEAhjdebrH&#10;BAI7E+D3rGd+zE/1yiQXVL274CLl7Mu0E3VjIANuYiueOMpskcg2fF9sYqbXwPI8VjoXIdW+EG7v&#10;85aVHji6ajlOy1ArsB2+MdDa8GiF5x0OxzfBXyPOVFgy/qPckV9ZaxB5GQcDyef35x0S2VUUC+P9&#10;jiHuAtarkHtljOCSQvtAq+/bKwC1ELZ8fd4UKx925lINEEVghN1zwQT93eXsFNj4ysxEbiKo/wB8&#10;YrKyGIP2O98DGAHJo8dyO2P7VX9NVWPZJChbHyvGArREgkrtAPjnKmCkMBZFjse1YU0Z4FABTuHz&#10;eQcVyQSa/pgKylQU2lWHe6qzkhMwIYAnkj+uT/TQI5/2vCFiVSDdkdqOAy9ENK24Hz8fvjCIeOxy&#10;SEAeLs3/AFOXAAkEeR2wB+B1rn/Y4NR8LQ7/APjCwjDlqs9qyO0EHjj/ANYAmDRgc+fGVKrMotaU&#10;3dYeIWoMUrcLvH/L+4UdpwCmzLNDnbwpvvWUiNlG3cG5Nm814dGPd8d/3yY0idqPyMVoODMF4yxq&#10;v1cjHbTA2/HtAB83+2biQbAAKJuqxpIjSr4PPAxci1EwREEJ93zXyP3xGM0efofuMOlpWN80Go1i&#10;A7DmjdfvhY6BIobA3Ef7WKy3YFVfadpq2+myZAPuPNDse2P/ANQcDntyfH1ibGZslKeSKBITK0BJ&#10;CseB4Hg5OVgoJYAruFcXVHvgcgQMylh8g/viAvZWRQCKN/6nKuyjmue9XWFItr25q8ZoyCoW15Io&#10;9hx4wHQMyAuCqkk4JSsoY0Qfn/xmqyFeN4BHz5yiQrtJCdx2+xgPiUBSm3km/afsjIpxe758YQwN&#10;q1DnkHzeReIe4MpJ4I+zgJoGT97+fs4arBCCTzXHx9jB4oVazZHyowrab47d6vgYFIvj5oknmgBV&#10;1hQiBJXfY+x85RGwjC7TWFqp8mrPJ70BkspFsdWABVZDazt24PbCTGOGqrG34ON6NqTR4+rGSWCe&#10;kpo1tvj521jyAoCCQB2vCJIrHyTzxkJQLYeaBJA8nHYUASRgFga5HAzN1KMAnAq+11m0yoFoD3E0&#10;POZ+oj3KfNgCvq8BSRDTORu3Wb8nLZOUBIrwMpgta80MtLKB/tjkCKnjX+IASTwOTghbbW0AUDhD&#10;tsVvO7k3gknc7fAo4hjSAsCp+VwB0st4u8JK0rqAAtd+ebyp1k4O5u4sZSJkZrsVIWx7fJ8jLdoA&#10;FOxqiD9HxlojZ3BAAoGvvKzEL7GuLOMkrCXe4H+hxnQDeysPHN8kDLVT09xKG+ACOdtY6jbIpA2k&#10;LgOihNq93u+bUdrywg8R7yfnnt95ZAp4YCjXfxkjIx4s2P8AMcVDSJxRqQbII3WfsnJEt38HtX3k&#10;dq7G7VRbGe9wViKPuNGsgtDup2uF8jknGlYgKKvwMqCE8E8V3PFZNPTHfuBZX+nGSyx1cuAK8WKx&#10;2RiAooUSb/fJgDcABwBRquLyftvitoB+ckpIgyFgwarIsV2NY3AYefO0nveWbQbAs1/pjFLv2HtR&#10;+8CiDbg7XwLP3eQUAnlBzl6iiQOASQTkSpyWxpE9p3IoJusevaDfbjjHCFd/a/7kEjg4+0cAKbBq&#10;/r5yS0SfkEHm9pAXvY+MuVwzWAb21z9ZUu6yKPHbLgfcpahxZPfE2VErPJUWefIGWMABYUgkUPgY&#10;ubIu9xJ47DE+4KbJvtwPrJsviRZgp9wJtqH2MSgijuoAcnEiUFYmwBjutOPd+nBsVEDZWz25OR2t&#10;y9D78YmjAWixI/8AOWUAQXbdZF8/OIZFohxa3yAfkZC3AJo0d3GTKknxQY3912xLQ22nF7S3jnAK&#10;IhlALHnbRF5W1yGm/cgZawUE0ortd2D9nGNsXF2o/wB8hmqQwVnIHAB72MW3f+kWL+h/vlpY0vP6&#10;hRI7DHeJrX9J8i8QyopsF3yK4GTdGqilm7+vvJqQyk967t2qvjIIHLBiSRZH9xziGWMfdexTlaKq&#10;sTu78/OOg5IDAlbxmWq7Xx2+D3vGIhV7e4PNf+zlMnu27SRRP3/XCZEHgUPAHN2crKUAaUeBksEQ&#10;iKl2Y8EdsmgY3u/avisSxtVAckYuParg32B+OKvJKHIbk88Ak/8ArJKeVvuVypT2A3cmqvvlsRIF&#10;lRx/mPNY2CLn/lDXweB4N5Uy+3kliPIOJnQ7qUAD5B/0y2rAAUjdVfVYiyJbuboFcQZODu8Vx5OX&#10;2DTdhwTkGi9oXuP/AH2wAgkbANb88cjvlbVx9m+OMujCAua57kH5xjGQylm78bQMSFIrKEki+W5o&#10;jIgA7TwovuPnJu4IPwGHfFubkn44+ALy0QRCgr379hkRZ3EVw3Hx2yTtyVv/AErHClexKc8898Yg&#10;OQmxVUt1t485WzWpXztwnZYcdi3Fn7GJh+mgKPbmiMYAiAGzurmuTlLo2+toK0bPg3hCEce4eeK/&#10;pkFiUbqHN0TgQCSvt3UbHcftg7CzuIoHki64PnNJkADCkqgMFYFhW4N4vKQmASrt/SSA3FHjv5yR&#10;serVce2vofGFSwkmwq/u3N1lSlTS8+40TXP7/tlmbBD2a6Ra7Dzxi9F7O1CVFcnyR4GWlWarHBFd&#10;u9ZB1SOqolRfHYXlIhooYcceO/nGUqAhXu3Ay8I3JHPNj9zlnvA5BFg394yfgFQqSTsW9/ORYWlv&#10;Z3H/AEOEsd4K23uHbGeIncfb9fWAGc0bVEoBAAs+SecplZnIpgAVzTWKuQw+Ofoc1gDQ/rJDc8G8&#10;BdlEoCDlQPisD2Kvdf8A3hW9l7sPaQOMkyCQlrBKng5USWAlBZYPsW7A8msW9RudSfsn5y3a1qQN&#10;1WVH2fGRD8qpurqvBOUSwZ0cBhdbmv7XK5UNE3tNKoANH7wx4mAe6sdvGVBUNDknwTwcaZNArsbI&#10;5ZlGMlqQCDdHdhZDmSuxU3fz+2DCKw1bb3EbqugPOOyaK6oblJK0f6YzRGWj8D20e1/IwzZwpBJF&#10;gNyOAcb094YkD4AwsYJQAAK/XzZ8ZYqPtN0Usg33G3LFUihuJCijXycawpAoEgHv5+8YgeRSqblT&#10;avBIPPfsMrY719irQ7DthpBQBuPcao+RlBHt527jwMVjoputopeKIDeMpaNySfQU/fOFp+pQVDH7&#10;Hz5yPpzHkMa/YYWFArlbfe42/WWE0yhTZVyFr4rveDLK4dTfNc1Rs5YgCsAtgA51HKSVqBDXtW7s&#10;5H8xf6uCaNg3QORDyMNwVgeBZrx5yMpZgnk3VeMBFzyqey7iOL+RWVxkH06oe0gc2OfN4mDFY/b3&#10;9tE9vJyA2iPYAeT7QuAn2JWsqBx/Kbs/tk2l2lVLCv0mwQQci8ZZoew2XQxV7ZCeCP8AQk4AyCFV&#10;IJjvxybrHNUOzkNYNV257DIvXu3KVRjQPxWX7XC15ICi8CRiJOSYyvI57g/GPto3xffdzyfisgmw&#10;SA7C1NyO9ZMNyHr7F+TgVQpCD+zA0SL8+B85XJISmxw1ACx3vz5xwoSQuUKk1a3eRkUqp2kDgEkc&#10;2DgST3sy7Afrk+fk43jaGIWua/fveNEQW3lewq/P9cdnXaF7oBVji7wAksgQSbNwXuDjo8m1SUC2&#10;LyoxvR7UpCle5K/eXCZV4A4PuJI7X4GABSFKjsGkBNebPY47yFI3AANGjzXnBRKpIWiV9tcbavCS&#10;PcVscHbeAyYYq1KACRQFkghvsZYJGpfcPcB9gVgwYmtpVSD+n/Nlu4mwE80Bd1gFlrrbEg8Ba+6y&#10;KAMSaFG/cb4xCUiN1Ukkgj3XYruBkDxR2tYPtF0CDgN+C1CrRWje/nnLQSzWfCihlKLyBwW880SM&#10;kxRS1WpIoULOAwtpI/d7dvHDVzjb2LEOTdmyezVgiMxBUsaAF2ALrLklYqCT7ia9w71gFitDzfbv&#10;XissY72vfxQsnzlClR6gLCrsfArLjLQ5F2orzWAy6gFU0eDzjMXUWGXgX2sd/OU+snvYH3BbIF0a&#10;+MrWmjbmuAaHH7XgAcxYC2IJr48/WWPItqrSVgjV7W43HuK7nIM6+0tHYogi75PnEAa9g8yDtkjN&#10;QAIvd3K8jjM4LYpSCFF/GFVbfrIqzz+2KgCDNw1AAkGiMUc8bBW9TaHNcj9WCCWlUiwrE9xWM8sa&#10;chyQKNHsDjoAuPVtQQvbURz98Zb6hsgJW1eKwGFwGuh2B+SayaEnaTuP7dicYF8XB7ij+pCbojCx&#10;KWIIBsMR7hx++Z4kk4bb44NDwfIyy6K/xWDVdChYvAAiOdNoF0Q1885bNIwdzQU8d/AzPlloN88N&#10;eTLu49u0WOWPa8AsKaVR7xxS1ziu7WlO3beDM9du3GSllBKH9W+8VAEtqHYHmiwomskjigWKjaOL&#10;Nn/5OAu5pQSQaA+SP6DLFkK12o/I+MYBb6ig1KBVX475BZ99+aGDXtRL9wPBLCzWTaQFkHpjyMCW&#10;wv8AMKwb39iRXk5YXO5qYbT3rxeApIwCgLzXBOQiZTfIJY3/AGwHZoM1IaIJHI+z+2KFgt7R593P&#10;gecEEoay6k1R+Ps9suEqqOR/L3HlcACzKQGIIWx+kkH+2SEgtqFLu3G6BGZ/qjcAFWxeXOv6CTwD&#10;3/fAYWrOASWNbu9UDkvWDAPs2jxY/wBqwRZmZVu1BJviwKybTAbSD2PmsAC2mZdtg0WHc1V5ISnd&#10;e0nmyDmeHpQoQVfe7vLXkr3C7U/NWBgOwsbt3AUbfF9x85bEwFHcTtsrg71ta255Arnj7yCNt9zg&#10;N7gBgOwvuWpjwO3xeWAOF2H9PahXOBFwRW9gfhReM8/vYhjY5BrgfWQ0Fhwawo9QgXYGWEhiRfOC&#10;naWDDm+OD2wlDZCkt7D5782DhRQSXNsQbWrrIyNzZ4A/1yuMAgc3Q+KyIkBpaBXjnBoC5NSQoNG/&#10;vm/rLAxBJJJNf6DKw0239dEGh2Pt/bFHIKbbRO33XxwO2IC/k0e1An98kJfbW0WeQRwcoUkENQ5W&#10;qB7feT3gFKUkH44qsACLFj2ckWL8gDLoeACFAHPIwFttLW6v375erhgpN0PF1WABETbqA/1PNE5Z&#10;vvjwWH98EVtwf3VRC3lir2WyAMALgdwFE9/dxjlqbdu7e397xg49w5+BkHb2g2Bz3Hg4AEbjuW1H&#10;g4hMg3bRTXYyDGrJFHuL83jjYprjAaCLokuDXHbJ9iCf2ORFlh5BX+95CJiaG+qHasCy4E0CR38D&#10;tlgce4Ch4IP3gwuzwT/TCA4ajwTtNn4AxMC5SEaiBVcHC1O3daAX/S7wXaRZBFt3vLiFBoA4mNFq&#10;lRuU1XGWcBXGzhf73lf6OC3t21Q8HJXX9wLGSWEgEPRPivo5Mn3e481lau1NwSSboGyckFXaO/IN&#10;+TgAWZKJprPavBxV7rvxVjILfHI4B4/bFdAftx45yGWiwDknnLEYDb4yu1A5u/JxWoq7xDCFDcgV&#10;d8Yi3bijt/tfnKx3+fNfeSLUCaAH384AWDsaI7Zaho1lQNhSR371kg3BphQ5sg4DRcaYncO/cXXI&#10;8DFfA7XXBGUEAgkjzZ8G8uV+Qas/eQyy4Hx4Jxh8mzZykNTdrHax3yQ5IPJ54xAEAtfccf2GNfjn&#10;4qu9428g/VHgYl5HBI84DRYX8myAD2HasnHXIrvR5yluBz/fLS3JF3ZwGy1WXivBxiRfYWe+Vq37&#10;WDjmjQqsVBZejEqbJvECb/T/AHyvsLP75JwOOD884UKwjce3x841MMrNXdYl2nmicYFge6FnJE1Z&#10;yvhgfrECva//AJGSkWWAEdzz+2SB4FNWR3fVc44NgjaMoRMnj6+sQof0+crVeAR2GOrj2mq7gYAO&#10;RyavnHN4iT35yRLDjz2wExClP7XZ+TkkUC/k834xi9Vi3myPN4CJWDyw8/2yYBonteOG9x/2x1qg&#10;awBocWwX+pyRX+93ji74Ax9grgmu+AiLrfIHnHA+L+ccGr4yfHBq/oYAMK5PxiYURxke9GqIByYP&#10;e8AFzfbxk+92aOJRwpC+K5xUOO14AIi7+AcZAADzwBkiSCOKxKos84AMPBHgUcnXBxV55GWKg7YA&#10;JQRfHfF8c1knvvX1jjkV5BsYDoarvHFHzjlqBsZIKQf7cnARCga73eTXhu3HbE10byQADCqwAqr7&#10;GT8/FDH7WR2xJ44rABl5x64HtvvlmNQ4PzgAuaNeMS5JVu+Ml3PcYAVjzxjMm0cAZYoF/PjHUX/b&#10;AAf0yCORjgA5NVvzeOF4NYEMorgZMC+/nJsLx1/TzXfLESTxxV5cqDGB4vL1GKwK2X5xVtCjLqq8&#10;iRXNY0BVSk8nJADg5I8nt27Y1DjkZKQEXPODMO/GWse/HjKyDQykBGqr4GQrLg1dxldgk/PbAZAq&#10;RfGRCj7AGTC2Ko1jkWO4xiIIv3xllHkG8rAIY+bFYQFPN/N4gREAWfb+942z4XHChr+Mh5rnnGBY&#10;rVePY+MgDd8VkqB3c9sBWIAAZSD/AE85dYqrylvGNIhjBuQLykXljPz+rKuD5x8RWTZQDxkKusQP&#10;H2fORZu4Pg3gkDZLtd18ZAn9P7HvkWccmsprkc5SRNlvzzjq1eTxiujyDWVIQQb7fvgIuF8A/uKy&#10;ke3Kgx48DEWJN1jonkOL5++bxGqJyO7tV5N3JAsc4cRWVEnvf75WRfI+sdj24PfIqp939icaQiN9&#10;rFfvkOAwsUcs3UBzdisga7HKE2VAqSpJOVcKW/tlpWu/OVyk8DtxeArK743WTX1kGIom7FcVjyIQ&#10;Cb4BFZWbW/jAORGQWB5sYOSOfHNDCWTnKGO0+4ivv6wJbIkcCwQPn7ON2JBI5734ygnbtN2OR8ds&#10;gw2A8f0Hm8qhWOzMCSvax38/teRVmksnj67jG9xU0eAe3k3lbByG44r9icKJsk5N3wQeLrKXNkgs&#10;D7q470MJFEGl8CucFUKpA3A/tjQ2xMBXu5+frG9rHx8jmryw7jdv99qusiCDQqmNXjJKGqm4Pbj9&#10;8ntrv8C8cClKg5Bo0Zf0g4BZMG7xrYcIAOOb84gNwHfi8mFcL9nvgKwZVPNplzWPIv7OSYNanaOC&#10;B25yTRiibArwBgFlLKn2KFUexyiQMQxBFEdvPGF1t5sW3Nn4OQce4kDsK/vgJgrEl63fYrBY29pV&#10;Wsc2Vw0itvfBmVjdi/jHRNlYJASxxdA/JxIKsheQxI/b5wjYQyggEjvjSKKUrdg98EBFXG4fWQrY&#10;D7f5qA+VyxwRyV471jckqNwHNi/FY6oCDhRuG0EHzyCBk0GwD+Ht5y2KC2JokkDg9hYw2NQGG6hf&#10;YnJsdFS87ht+O3yTl23ay2Twb78Y+wsBzxfNZKGJXDAxi8C6H9B2A5PPPHwM1otANt9q28YyEKFB&#10;QYerO1naRWZykawx0DvCFJIJr/c4vyxPH++EGMsVN8WScJjSyL/+RkcjXgjLOmIN0OMi0J+fN2ec&#10;0pAD/LkCt3fnC2HFGVJFfvZaIoEZnzgv3awD285tzSHawBs15zC1BHkXQN5SJaMxSL4FBeOccRrZ&#10;/f8AqcZSKsnjGZqI45Nk4yUhyI+fb54XIO9rQHP18ZAhuaJ+ar5yMm0VR4Hbg4DewOYWDYHaj5vK&#10;N1VyGUgADCijjx4IAHycqK32Ud/2q8CaYgLItyfv4r6x327gD4+bylWH6io4PBGEMm62DA/OBYNy&#10;StkcDk9rOXhQEbZ3HNH78DJNHvsDgGjiQM4BPFcWcAKEqwKNn+tYn5PtvzfnkYRHFVtQGOBtjU/Z&#10;JxNgCelzQWiV4oVk4hVbn4oVfzlgRz5A+MmIto48n+1YAXKpK7jwO4w7YAPOyqv7ODQ8eBl42laA&#10;/wDZOQaJaLUXkEVY8fGXKpYhd1Ac/GVIbsiwPrij2xR2VDFrIsX84mykggjtQP6crZR5488cYwfj&#10;ijRF+MpeUMWHP7eaGS2UgZwBRu6PFYDOtSA0QBhzseG7gcdsBBUUt7spEyIqQDXFk3Xc5TI1H4Kt&#10;ybvviaQBQ1+a475EnuoUV81lNklTMoJJYkeLyoLs3Ke/YDvWWSbgb3gG6F5AjcXX5NYgISHeQFc7&#10;uB9DKCvDAhjkwaNiiaA5x2Y8ENVHnuecAKTF4s8nirx1iBPJoeb5yaEmgN3IPGJkNhSooAcjnn4y&#10;kwoG2nYV3kA/XzxeUhXPgDsLHgDthyrRYEnk+RkpARuFADwf2xNjoBMV37QeK+K574lN218sPP1l&#10;i79/toAf5vk5PZJz7uCBYIA215xBRR+k7in1Tdz/AEyBCqeBfB85c9dr5A54sj7OJUIVSOQRV4rK&#10;SIiwy2b55N461a7gK54x0QMwND5yewUQaNAHzZxMpIqsNdK3jJ2arnlruryQG7cCNrEg8cZMAkG+&#10;xFDIZaGsncCt8+eKHzkXYrTqPb2HGWWTZoVzddzkSWBIDWPAOIYwXwQLI58D7rJx0AewJNWfA+hk&#10;FDJtJ/UuWhloMR44vtklUNJHToRTXwb+Qcm7HwV48V3x9rc83Yv/AOTkCLI78nzgNEkQUdxJGXBW&#10;3dhX+3ORVBwLr54y11K9logADx/fIbLgiDgU/wAeR95bQJYEgBiTxiYheDVdifJrHcBg1IDtPz3s&#10;ZkbIVXVNw3/jK2QUaDdjk9tUSw3AU1eB9ZY49wrkAVjsTRR6jCgf7eMh3X291+u5OWMooDdzXfzi&#10;tlAsC/vCwKTft5A+fjIogHuPIJJsdhlhF1RHevo44HxXz8isGxpDuFFXQ5PH1k3BKEf3OMRZPuIB&#10;5Njz9YkRTQBJpgWrviLGprsqL7Ad7BxnLULFUarLS5YNxXx847lVqm/vzeAFLpQTgV9DImQMw+Kr&#10;jCA1gDufHOVhbU0KoeOchgUruU7CRfJN+MsI3puHI8X5OT5qxV9r+Mq5F8V/6ODYxC7ajwSKB4+z&#10;jKQVFJ7ect3FmsLxVAnxeVsBR45Hf6GIdFexlPcigfPzjbU4AbgEcj6yxQQFonsSayJG0Nd9/A5F&#10;4AyIf2nk8g8/BvLiFsGhz9WP2xkjZQhHe+Ky302N+74/+TeARQ7Am7oWf7ftjspDFga8nHVVG4ry&#10;LoXlhRNpJJN1fk4rLorKR2o2tZANWKrJbaLEp35J7HLFUBjaUMjIVoAWSeeTjEUsd6sLJFivBxtp&#10;8sCODlx3hao8EEX5s4nWx5HF4CaKS3zX18gYnQEKNoH9cmI6qvPYnviMZdRuHfgcVgFEdpJa6rsL&#10;yFkgWx/tQNZdsoFaJvnbkhB7GBbi7oY7JoE9Ku3uPejxeVsqUfZ23fvxhbwcq5DcDg5ClDGxV2wv&#10;xeNADhNqcm7GDFVHZr4+MOaA23JNNyf/AFkWVhftqlyiaM/aVJaqIqz83g7oCTQoVTiqOHvexqu7&#10;5PwMrKHfuVw3wD9Y0TIzmQ3+nK5FF1YJr980trLu95NDzjSLeywKQ1fzeWRWjIZCCpujY++DjMqK&#10;T2C32Aw8Iovg+4k/0GMdPt3dtrKD94EUAtGGY3uFcHbjMhCt+n4F89sKaGz7jZuhXwfGTCKLqwQL&#10;IPN5dicQNUZVXkC/I4IxyrAJbA2t7R3OEKnZSOSL55yCRArJYK2AKwTE4gUq7UY7QAT/AFGVGBjd&#10;9geCTZIOF+mh3HaR2GVFSQ5XvVX5GMijIZSSGtV4Ft3Jyk6cH+WvP0Ps5pMtFgo8gnxQOVtH32tt&#10;5s2NxYHGiWAJEbVu1E2PNHEhomhsNnbhL2FB8eCe+ML7iiBVg5SFJAnZm99e4AfZyPpBwoaQs3Yj&#10;DRAE2rQLNZ/YjBVVyL3UKqu1ducZKRSIyi7lZSTY58UcTpuUKP1Ht9DCmg4CnywUX8feVrAVaQry&#10;a7nxgKgRolCAlqVQOO15dsADHdv5PB8XhEkTqWIvmq+MRQ+CQO1jvxibKUSh0agH53EDxwMq9FSC&#10;L3FvaPOHvRayo45bxQyEqg768Gh/tgmNxAWhRhwO9jiuKPnKvT8rt54tz4w/YELEIGApfu7yoxMG&#10;UqxoncR8YxUCkHkFiDXPgXjiSIAAQpXi1y4kFzY7Hnzwcg0M5Jp1r98AaMCY8m1/UfHgrkUY+ovD&#10;hd36q4x1dgTtJcMCeO4wiNkABora0bPAOdhwlMe0Wdzdj3BH9xkywKsXsnjcMh6ocra0FBs9xeJW&#10;a1sAqACR8XgBG12UCeOODyPrHWRA9Xu4A3fPGXg+4gR1fI4+MYksdp4Hex8r2rATK0D+ooACjvZ5&#10;usjGAyL3BAYML7fGRjEkjNsBqgeeCwPxl8LqfUXxxV8FjgJeAcEIFpbLUCC1g5fG1KFKvw1e49v2&#10;IyChSle1yTR5AOIMDspwBdVeA6EebAq/7mvvGZpEFDbRF1/LuGWLKybgwU0NpHa6xjKxNbe4BTzg&#10;MoLrLdN76BJXtwR2yauW3XYXsQTVk4mjLhqQUDd1XHxijRAXU0xAuz3IwJoeASU4vcygWvyT8nK2&#10;QWLFMB5FgE5NW/ikmgSP1VyPo4zpwlp4sVySRgLwQUgsTfc1Xkk+byaMRGgA9xugeaIyDrdkqd3H&#10;dQRk0DAWF9pNEAcggYCCEq63b0qyK43ZYAba1PtFc89/jIRtFGz/AKhfhzQyQce0g9jweRRwLoJS&#10;LcVCtbCiATQyCSFau+7bq+8jDwjF1Js+0KaGSDWxJUrdAeT/AFwAmu16sA7uQSLpvjJgsrqzeQQA&#10;PGDM7ED3H9Rq/bx91hAWRG4I/TRJ5C3gMhuJIBLOzMK296OWszIzERvdURXGVeHIQXYBPkiuwxTI&#10;GKgE0q3a/wB6PzgBaArNI30P3GMXYl1I+zYon6XICgI1MddyTfJ/oRkd2xlsLdE3gBcAvp+5aWuL&#10;B448nJIzkMoW+PcQReCgL/Ykd6NZNSwsjg7hVD9VYAEIwtwCAO4Hcj7ytpCSQxNMe/g/WRcBSW22&#10;AaNdzeRDACxYJXihxgKy/f3/AG4GVmlIUrYVbFcHnB4pTtIsggEnm+2WqwkAZSSAp/fAEye47QTu&#10;45oZb6lRlhJ9njvlLOoPYXtHAH6frnJxlifbtDV2vbYwE2WrLXBHtB458Y5NoRyWVfPmvGBKy+1l&#10;cbmPb7OFKyfwzbV4/fAVjVsjB3ggKDwKyUrcy3yGsgDijkGBHix/Yk+QchudrN80ObwHYTGCQ1Mp&#10;rncTWTLl2o88cAeLyhxaLtTaA3F/PnH9dRJtPBB7KR284AmTadvcP1m6tu1VieYUwXsPHxg6sqCP&#10;3NwMUjAEB3q25NjyDgSXiVqCKxc9ySOABeWwyMxb2rytGjwQcGcq6oSXB7AjEwG0jcF+x9d7GA7D&#10;GmakYKNvcm7u8QlD02/zwMGMzhuFKsw8HLCz1RYmqwEWLJ7ybPuO2iP9ssiLRoq2LFUfjBN544rk&#10;dvBy2N2o8DaV7XVHAC+IkcKDV8+BWWq3FbGonsB/vgLBAQSOTZbyQBljITzuAJA7nAAoK1RC+R3B&#10;4Byz9RT2g0QnPAr/AN4OxW1LA9wp+S3zjxoBwWpLJAY9mHnAApSSTxRFVwMgGYsPeAfv5GMobdus&#10;H9J799uTZksksO44HI5wGJZR/E7lzzWGK4O4Be/YCjz8nA1vbdgkfWSMzAXVkHjApBAFWVDU38g5&#10;I+ayZQg+2uB58m8qVVLxndyvm6q8cbRTeka8fPf4wGEo38vknIuygqpP6m79wMoWiqKaUeBycvUB&#10;RRTtfmqvAAiKxIp2g0SO/gcZNCyh+a3G6wbYGFtYJpQTzdc5IuSP1WSeMTAKU2KHeyOcXqUGurA5&#10;44IwaNmprWjbWb8jCFk9w7dr4PYnEmOyyLZwSvG2wP2yS/pQV7eCfnKl5Dgg1d8dhWWtfk/ynvjC&#10;2TBkoU3N3uqtvzlgeMq5B48fVYOC1KAzf285dd/zXyLHg/3GS0VZaGshrI4qj3rLWckmybbBxZLU&#10;b+/m8hfLGravjziGF+ruPJF9u2XiuSyWO5GClQzChRAF1x/TLo5Gu9vHND5GADRsvKH5sXybwoFG&#10;sgW1jgecoWQkNXcHaDWW2pUHyTzQ7V84AEBitC9tjz948cgNktV2ecrHJU2LH9rOMFoP9m/3wAnu&#10;LX7+SPPxhFLd3flRffIcsrL33eT3BGMXpxYO7cFpeeDgUggUhoAj3WTfGIUARTcGu+QHAJN0TY+r&#10;yQIFgtyBfOBRaDvZUvkG/wB6y4Hhv3on5snIBfa4YeTz5GT+wvfjjwBgBYAE7WADfycJgLKRYIrn&#10;5sYPEFAYL3PP7DLUFNdntf74mATussASx3WR8ZMbfZdcGvnKUF1uXi6NeRfbJrVVurINC4cCzwDe&#10;TSy3tFcispjqzSn5IJOTXgEmjfurAC9IwbIsKeayzvvO3vwLwdLtT48HLqNtYF/F85DKRZf+o5x2&#10;YHvxwSDV5UPazChXcZMGgo+T5+sRReT+liByKsGrx1spQBAHgZAKpPb+g+8sVRXI5F98BosA3H9R&#10;F4lrgqCaGOpNmwLvFFZ/YXdYmOJYG5PIJIx9u0qALHg3ladltR7ssDCxagirrBDJoG3GhQ88jJDn&#10;k0cieKPgc0MfaCTyOwyWuwslwFNizjrVsN3bI38V83jk7thrzzWIZZRPIBPPeqvJKxXm8rCsVPPN&#10;Vli7TXfkUcALSewsHn+mTvlqXjKAKUEmgMu9qlRf7VgAhVr/AL/vlvBP7cZFSSa+sZPHHizgBYbb&#10;9qx1kvi+xqrxqax7ReQAACnsOMALEuiL+sS7juNn9sZWsEHJ0CT9DmsAHVv7ZIMLxgARdDk4iR3I&#10;FYASN3QGSbmxuuzYxw1CqNVkBQvnnArkSUbjyL4/2x6Zjy/nm/rIDxyKvLBdHFQ7F2A4q8daGSYG&#10;yfgZM18VhYIiinkYQVoDispQdzRy0EeBwawQNDknz80fvJ7zY9o7f3GVt3B3ea4xxakWL/bCxUMr&#10;BgKGXgf/ACD95WrdztxzwDycSGxgvJOW+RRquO2RWgaAGSAF5RNEdn75YU7jacioJ2/vzWS8gXXF&#10;8YA0WUBWS8kcUcpU7uKH6rydEWbN3gAh4odstphd5BTwckPq8AQlUUMnZIGMuOD/AFsYr6Ghwp47&#10;Y9eQe3OIEbfIx7uuCcAof6sZFCcVCxyfk4h9DAKH3VkxyKxlvkZNifnz4wFQ1V9cePjJAV/5yR8/&#10;F8DviIqv25xiGUC+LxxXescAd8cr/TACIHbHu8Sgisnt4PurzgBUeTfjJLQxyauux8ZIV8YCogQe&#10;RWS5N5OvNY4WuAB94CoevOTFk5WG+MsB/fALJHItQo4uL7Y5bn/TGkJkAPnj7GRPA/fJ7qNVROVm&#10;scRCPJHjIt2bHOQZsoCvbwDfORDXRojEe+JQTQwAlyOScYpRIOOCLHOOvBOADYmI4HmsQpgx/Y4z&#10;HtgJsYt3N5C7yLt/3ZTuvKSJst3HJs98f75TuAJyKyeQcdEuQUWod8Dd2yZYHi/vtWVGyRjM3ISs&#10;KHzlXB8f+sZj2pTfwMpfHQuRYsgX4HzeQMh89gMk9eSO2Q/fzjSFZYxbih2yAZjVn+g+8YqbAs1W&#10;RHn++MRYwvuRkGYbayN3YrLydo84wKihrbX7ZWTZUEHgV9HCCo3cXlZS9w78ecAKiO1g89siZO/B&#10;xbDzybyLWtHAixqIU1845Y3di+9ZEggdqyN9uO4qsAsfkVbeMW4H6/3xKa/oOcYvR54x0SQaixNW&#10;chKu4MDVjJGrPt7+Mq3CwCar/XBoY7V/Su/wcFewbscYY1UeDzzkSt7b+ORgkAI1cjmqrnK2T9XA&#10;+KPN3hLqRVDijzlBQCr58knKRMgZu5JA5Pn6ytvcDxd1XxxhXgDx3ypoweCQK+OcZJQVL/zc8DI2&#10;xuhWXlVZn5yQRSgv9WAAhFmuT5yRXuAMnsIXgG9t5IoCVs/1wAFKHb57d/IyEgLbav7JGGIK/wBf&#10;2ySxngc8Dx5GAAexWAr+vOR2nwtVXGFemK4Ud8i0IDtycBMpVaABTdz/AGvFtCm9wHBo98vWFQdm&#10;798nsvkCgD584yAXaRfuvtZyQIvjuAbF1lzRbiVIvHWHebu+KH7YgAnSvK5VMGDM1dhdD7zSaHd7&#10;VXxRvzla6YE8E/HPOAGfs8cCiK84pFAsJYBo/t95tpokVQd/H78nIflrB94AYmh5x8yuDMYwgsBu&#10;F8UckYntaF880O1ZsLCvu47A/vjuq7SAAOP75NlKBgGPe1bfFnHeK24+PaPGaG0MP02POVmG/o3y&#10;BhYKJSKC7bvsw+rycbFmLbcZY1qq+rwiNtw/2v6xWWohQpqonLY027SOx5rKVUErXavPbC0JL8L/&#10;AOMk0oIiINjwcLQBj+k1giIdrfNcYSfivvIstIokaiO+045moITddsDl42ki/wB8rErAMLN3YrvQ&#10;xBZqMQoNvRyuQ0AaIvM8zigLPA5JwdtR7hbcEG/nAORbMw3Px4sX9ZkycsPurGETSFwTgzOGLAEd&#10;gMtCbINtUnjxWQJIvzZ7nI7SSx/2PHGUybm91XfYYxCZ+4rsQP3ypyPc1kmzx4ydj3MDR3WWywre&#10;3bwa5+rwAFCst/p+qY98r20Attbkmz3wpgPbyQaI7DI76atvj/f7wAEVKIrg8ZMC2ZaBP+14SVYC&#10;r4sAAechJCvFDuaxWOir3PdDj4u8eVlBF/PBHnCFPvKqbCkD4r9sh6Zoj5N1WDCitbUi4+MtBG4J&#10;bCiGP1l9bAws1disgON5B9x4yCkisQq4/uf2xxFzVfy8XhhG5+e1ZEhasChR4wKSIAMf9f8ATGKi&#10;OwBX3jqAGooO3fIsxCEkX++BVErJP1iQMKJGRvdY5BPN12yTv2FnjIZcRO3B4IF5RIzIT3FmgfjL&#10;BKzOK8ADvzQwdn53gVV9xfP3iGUEgghQO/H7jBpKJox0pHPOXuKB9pN+RkSNoI/9Cs0MWCOavtwO&#10;KOVsSStE0eCD5wl1FE3tvj6IGVsCNi0CP/eAipVYMQw5ugMjbEqLPz++WenZDVdg8ef2ywhmpXAU&#10;1RI8DAdAQrt+muQMYMVZt57diPN4U68k7h3/ALY7L3PHbzisfEHRCrGiOAO/n9skUT2j74GOigD+&#10;ovLgl7KYVQvjCxqIKq2WoE0fGNyP3Avnng5e4Y8qgIugL/1yMguyo5oCz5rCx0DhCXX3Y5PMgAuv&#10;J7Vkoks1to+LGOw4Y8H5xch0UhWbgoAPn98rjWz+kg/AFDjC2TZtBbdyKxMho8WR4+L85JYDVNZU&#10;CuwPg5Pb7l9p79x4/fLmCGuaK+Ko84wBJUAbibte+AUVbQf6+a4ywcGrUgACjxYxyhSxt7cfteOh&#10;9rUOeR+/xgUhlBohfN5Q9CiWPbvl/NryKA/STyTkWRW4o8rx95mUOq/oPJYXQHA4yaJ7iLuqsdyD&#10;++KKu5O0fHesuAAD33rACrkqDt28VWOwZgoS+/Jy3adxJFX4+8cKpu2s1f8AXJZSIkV2G3vZ+cv2&#10;ilri/wDXGO8Bac3wDeXUb9gA7DnyMhlxRVvsn2/dDg3kPRJH6gB5OEsN5Qng9h9fvi2CqNccG/OS&#10;2aoja2ASCNtZGhsIIJWqGWOCgrdt/fxkmj5HYirxDSAgVJA7kdrxBCdynsRZ+zhhX9VggkAmsjHG&#10;GUc82bFYA0DhKZqXgsCcShkFMCBtr96y4A32+bJ4HOMZOO3YgAVyMBkUUChYYKb+AcV0F5A55PbJ&#10;COmvz8DIuqjbf8xwAky0p8N3oc3lCPQIte5wpkYWdv6TRxqUqKAo9y31iAoHtYUgIPA+8moNmq4/&#10;pXjLBEDXu+RwMmhUspI7G+MQUCMwILFASvAINZAQnvRJIs2e1YUw3UCO5PGQdVthzQHP3iKpg5IF&#10;C/oEn5yx73bS1cA2MdFVhZHg8CqGXRR/q2sRxyuIH4KVT9R31z47kZOKLcSORutq85cqe73GrFYm&#10;U1xQ4wHQNt4FX+x4OWkEEe0mu2SVfYRRAywKQeLLVRyWyolYsHhf1cV8feWpVqe5vn9smC5N7bAy&#10;fpgr24DYkWUtuJNDavB5y103kUoN8k9r/bHUDtv/AFG6yxVIqspEMFC+0eB35xGPsb+O+XrH5b4P&#10;GOw2kiia5/8AWAA3pKhNtZLeMkrFQCN1Ub+by94fex3A/Q5yQVgwp+aI4wsQM0e1QNp+7yXpWSB/&#10;Q4Sq2ea58d+ceROyAGuKxoAExC2I7k0Tff8AbIUK2myK/wDqGGGI9q4vjGaEK0Zvj/fAVaAWhG4H&#10;fZ/tkBYIOzx273mgUFMu0iuReRft+kGzWWQZTR+1mYgBWq8rMYJvuTXPxml6AFfv8XWVtEDuIJ8n&#10;njGKjPUEFRYNA8H5yn0w7Hdyc1VVhyf3/bKxCzMSOLN2cq9GdACK/tNg8HGaHuRuPGGegDQHIIyZ&#10;i2171rsf6YiomaUocWL8ZAwk7/b8We15qlFHNfFk3ZvBRGe5ccAmxfONMJJNmYkZJFNY+SQOMRRe&#10;S27n+lYYit2HNrdV4yt1u78HxxeNMzkgFgWWwooCzWVGJApJ3f8Akt8ZpFUBocEdsFYUWN0o8ny2&#10;UmS1ozJ1sEsgFijWUekeaJ7WL/tmjKhehW4VxfGDvEd/cluBj5E8QEpRFD3NwLBIytUApi1/5cJa&#10;Oyyqnzd/7DItHyLAG0Gyv+2NMGgQFjV8n678nE8HMl0Rz/TCzHUYuhtIIOVkRhdwHBbye+U2ZqJQ&#10;RH8tYPtHnF6SkEFWLE181hXKb+DW7n+vgZEoy2a5As82cGx8Sto9oHuIrtRI7ZBo3UPV3d34rDaH&#10;CgEdiTQ888XlYS6bef1cjvibKSBmLFU317uMqFgKaNgXeFPGq7hs7iyTzf1eM2n/AJef7+TisVAI&#10;QBFGywnPegT8nGJFFmYClBBw1Y6tSDRJoHxWJolCsQTdYch8AVkpQTddgL7kjK/RQces39sOYX7Q&#10;tBR5yYeQdpf9BhyDgef+2va9EgA81eESvuKKS+1v2oD7x5UsMAq2COP28jJtu2kt+l7ND5Bz0Tyw&#10;dqT+UqOQO3xloUUrKCATX9RlrcArzbf5Rzidt1WxWiaBOAAiuyJ7Sw8Ft3NnChCiqgAXcR370QO2&#10;WJGNymh9Ec2DkfZvHtFbuR5secABimzaPcSNw3EVWD05thJxY578/WalbbBtiB9UcgIgx7gqeQVF&#10;Ffo4CaBmUHceDQHn+l45QyJdfpHJr5xlUxuqbCFJBAu/7ZdNGjCyAOa3HisBgpV4SBQO41Q7ZAxF&#10;r3A2oAv4bvhEZ9NXAN1zQ85KqLqrAng2R5IwAqVrJZvcwFAXtv6yDKoJsgd7rLmT1dps0rW32V8V&#10;lcVqR7O5pgR5OBNjyOu9TuIBHFDg/IxbxRYMSR9EDn4OTEDCM8GzZH0KyChDH7lGyzQwHQyrIji0&#10;PDEE3yLyADMgoEUT/W/nLPQCBdwFk8gZF5faBV8X5FAYCpljMA0Q3WVoE/F5Y1MZAyi+1/Pwbysc&#10;iOxYLUf60eKy3le4Pegvfj5OBRJHAoVRAoAmwDkEkAQm6A4YG8u9MtR2qaFAAkHjGDlpCOx7EA8H&#10;+4wAgWS97s39Ob8UMtjG3aKYrzz2PfKNho0B3Cj/AM5chQL+mvae2AElI3bSfsFe+OquWAIO0Kb4&#10;rIK0fC01rYviwScI9MWQzEnjcAf9jgBUSjFSPdY8HKj6V34/vfwMtG4saUmv0kDi8ZkUCye1WfvA&#10;VFTHcNo4sbj4IGSWVVHn9QNGzWSVRTKUvke2iL7+TkTGNzlWIA5O4D3X4wAgypuUAEUbHBU/fcZc&#10;pMYA2e0EXfJF5LaSRvYV3CngXlUu5HPHDAA13vAVdli8GRPjsAOf3ymOVgDTWF+uf2Iy0qAFO73e&#10;Gr4yCqS1ULB8cYCCJuUIscG68n9zlMamiLJ93kf7ZBpdwC7RuawCDxeMxAJJ5fdyTYrihWAMs3cP&#10;Y5W7A+MRoXYIW6sdgD844KxtXFbR35BByt9SpLe3zVntx5wEOgALUzWPJy2iu00eVuhlPqk+rsVC&#10;vljxV5MsI65uj2J84AWFtrWeAlBhf6cFG3aXDVYBAFUDWWbbIPbcSP3I7HJVtUcFQAP3OAFhlKWa&#10;oAUcTKu5qU0RyT4wZWtmtVHPg8qrDi/vCF3bXpb/APQwATyEbdhIpb553VivngJTMbA834yvT0VA&#10;HzwaujfbHWWgTxbG930cACKKgFXB2jb++RD2FIHtHcfv5GRRrU9rqxXkjIqTLR5Z+7DtjSBlwb27&#10;fTZb5+FDnnLWfcxrlRyx/wAwyl7cLUlebHnLhOSQK4oEbfAwAisptbY8ELdeMJgNmQFaO6yPqsHW&#10;yWN2Q1Gvg5ZGOLLMCou+2ADoFY/pqgSR8nJts7gHuefBvHQs9XfJNm//AJHfHpSyk1dE/sPrHQE0&#10;lAsbeKoXl21vY5oAFhZ4B7cnKkVl+Da328fAy0FKIttwJHH15xMB4Ho/q5s1f3yBkt229/BJoGrr&#10;K1dC3LD+n0Kx0JsUGr3ULvtiLQV6iqxBYFm7hcRZRICVFgX95XRrgr/4v7yYFUrAUfA5rAZcm4uC&#10;DtvjnxkW3vtJUm25IJoVlaXShhTbj7u9HsLy2PdcgJIKMDfigMALYiLJsd6NfIx5GDJ55Ibj9uRk&#10;UUMfi+xAx4pStbfDGyPrAC8EAFr9u/d+95Jed/w18n5vxjQsvtNAECwRkyGdRYqwQT++TECTUbDL&#10;2G4/eWhRQqieD2xRxk7RYFePkVkTyWrceCxvwcY6LA5YoOfcT7v2xyVLWZCaagcrVtlGybF0PoGx&#10;k9g7t+ksLA8jwcii0XgIxscAkk324yW1uCWFWB37XjbUcBO12TkOWB3pe3kf92ABKr4Hz575ap5W&#10;wfNfvYo4IQKvyCBz81l0ZsEhWNHbZ/3/AGwAvWiT2scd/GSVARRYjg9u9DKAtWf7ChWEki1G0ear&#10;6wAsLFksUcn7fB/R3+aym9oFKRfYjLUsbua+yKu8AJqRuA28ZfA591KBRqhx7RxYyu2FdwLrHiIY&#10;FQD355wLRbyqsd3PBP1iAWns7vA+DjsCONpu6+AMeK9q2x/twcBlsf6Qb/tzkxzRqu/mjWQLbATu&#10;8Cv2vLgEdVXeTisCYvwLFeckg917jQ8A3kVPfnvx27Vlsa3Qv4HAyWykWqSu6hxQ7+Bl7KAbHuFW&#10;eMoKnm1F354vJqW9vgXRxFFmwqxs3RurqwMc+0dhXbIBzTECj/4y1+30TXOJgEKysef3rEoU7uav&#10;6ypRt+qIN96yxmNE3RNnJtlDhVFVzQy2gD+rK0YgAg2b4yQBDfqv6rjEMkqA2APsZaxYsRXNjErN&#10;838ZEE0v6RXevIOAwjkVx2Jr+uSZaYCv7ZWtnb2o5NeyUP2OAEwLKmu2Kz7B/bEAQvIFngZOwGNC&#10;/wBz57YDJEG0JxzVGu/nKwhUftwMsottpOO4AOJMbJBbPgYiDZ5JySq1gleb+eSMW6/F3QsnkZBS&#10;H72OeDjqxHNjI2L4IHOWKtWb79wcALChIuxXzXk5MkjtwR8feVRlgDdjLgtgADj98AIg1RodsmOA&#10;P7f3yI45q+CKyQU0LFHvWA0iRUVx2xJwCB2xFK3Hn9seMc+KvyPjAGixNxrm8mSAt/dV5yoV7zRH&#10;yDk+DXJuvPgHAQuwWssrk+39we2VqnF44F3ZwKSJRe48g2P7ZYwHbdiXzfxkwtjm+1DARGxwcfuM&#10;Qcc0p+qyVkCsARYWNnGUWF47HFwQPPFmskqjt2wKQlvzWJgDxzfk5IDwOxxwze0/B85MRkQtDt/b&#10;JiqHGQXxTfWWj6rjvkgJSABwKvEq3XHjEK5NjjJAgcZYEiBweGIx9oPNnHsdr48AZEEcMG79gcBE&#10;wP8AehkQa/luhiY1VD+a/wC+NwKH9MBWWqw4JOOprIiju5r7GIMxXGSToePOSHI7VxkVXkc846nv&#10;zgBKOroDJKBVVyRkQfuvjJCjuxUWTI8gY9UO/wBDKy9hReWef2/0wSE2MPjJKARkVbELJvjALLFq&#10;wbya9jlRY8cAZJcEhNlqjwf3OPusDiz9DIK36xeIOcYNkvmv9ckR+rnKwaIF/ucluH3WAiasTzkg&#10;vFAjk5AHJqbq/nABm9tUR3rEb+PGNX7HGBwFZJeMm54ysMvFjHNUxOAdkuAbyQPJ+sqLgWbqsW/t&#10;eUkQWBxZxFh8+MgGJPcY27jGgJk5AgAkE8eBkSxyG838jHQmy0nK2NWb/riYgjGst/XHQuRC+1jF&#10;3qjjFzf6frvjFq5visEhciaNQX6xlNHt95EG9uQJ+8aiKybGsqJsVuHezkC9VXasqD2wrGkKybuc&#10;g7WF8HK913+2Vciq5F4yC/cw7rWOGIqzwb5yseecRavNVeNCZJnq+OPk5HdyOcY382DjBSTwaGWQ&#10;IGgCT5/2ytt31Q57Zd8fviVBz3GAFez+9+cjwbF9u4GEihfHnIsl2Q39sAKNlXkShWgOcJCEHwBk&#10;qPJrAAdWPfJhRQF5fEm3/XtjlbAs/wBsAB6AWheQKD9PfC1FHIleRgJgBB8cYwQEE1hKwWTYPzWM&#10;kIUNZ5GBAGy9hQ/3xECyKwlkUBu3bKieFsVjQmUOvBBI78ntlSqdwpxz4yyRD9YnS35ezlkFW4AD&#10;jvjk8Ec/IvJULseMjGAGBDDE0FjACxR78V4ypTw+XNH28AfGOIjX3XBGMLKFYGzXb5xEWp5r3A3m&#10;lHoHYEGqP9ssGh7gt8eMltFqDMd05HzZOL0rU+SKseKzbOgUEtvJrHGj2jDmg4MwGiHHBP3dVlIX&#10;t7SK5/fOsi0EZPK5evTkq+QKrFzQ1jZxoUkPwaB4FZX6HI/sRnbf8sUA0cHbpabu/m8OaD2mczHp&#10;2s8WfjjHGm555AN51S6FR3PNUMc6aMLVXhzH7ZyQhZTuqjWRSAEKQDTE5050yjsnjxkHCDxyMOQu&#10;BzcmlNEc4zA8WtkDNyUqO378ZUR7WFAA/Ax8iXAzBEaJIPYk4SmgdrYGr4vNBCl8qe3GHRyjb+x7&#10;DE5lLGYR6dL/APJyDaPYxFDnN2bWx0czHnT5xcmPgjMaE8W1DnIGvcNn1zhXrK3t2nKNwKkhQowC&#10;gZjTH6Huytuw92WWpr6ORVbJIH78YCKlTdd+Ofi8YlQRZrbzeOwUK1njtzlL9x7fbwp+jgOhpGYk&#10;32HgjIxtRG0H9/JrKQxNih38eAMtSaip4NDn+uAINjTcOWO7yMIVOF/2wONwg/UOMmJha884nZZo&#10;qwQk4nl3AC/OBCcfJv5yBcbmBOTTKtEyw5arFWfOCPME3VkHdjupgKsXg28FRYJsXVZSQmycj8AB&#10;+ApB+BlIlIpfoc9+chZHPwAP2/fKUPx/Uj7xiCg/124P1eQRkBFy9v8AW8a6Btue4FYPVd1tvAwA&#10;mOVJv9vojH7mz3Pzlfp27Ct1CwD8nCbG0HjvxisaKKJPuNea+/rLFVq7D5az/vljqLAA78k3Qxxb&#10;NZXaWBwsqikpssngXZyBVVABP2Rl5VvbxxdcHGZQdw22fGSxg1Egknv4xGHg1Q444y5Q7AjyG7jJ&#10;c9hXeziAh5Q/dfF44DkEtx9ZA9lUg8Y7RUa8UbHxeAFhSgwrkcnmshXYiqrisnvaiu0qL4vHYWE8&#10;4iqTHJPA589uO+RKqANq7gTktrk2R8D5yrZR7kVk2XQqAAo1xkJFsAGqJy2l99k0Bkdlqv2LBHcH&#10;HY+JBGkose7civOQdbclhVj+b6whlX/J2FZX7SxJNgePk5JVUVqin3diR2q8HkO0MNnc3xzeSIH+&#10;YDm6N2cVlj2oAV/XACADD9AIFVlbR0TX3Qywi2IBodsXAogHnHYqQLKCVNj6N8jJiLm9woAGq5NZ&#10;MIG42kAi7/rkwF/UU4r5+MOQcAfYQWtSb4/YHKl3BWUXfYWODhu4Utqe/b5vBwo5UHtkt7BRK3h5&#10;IAPPe/rKVjtGIqmw0D2+0du/yfvImLye57HwK8YNjUQeSMAKvBog3iJBs7uACW4FVl+0Czfz4xVY&#10;HF34Pasmy1EGeP8ATuXtVEH+2Q9JT3J73x84QYlU8Cio4+RfnLShF0OPJOHIbgjPVCWPyeBeTF+2&#10;wQPAHg4X6I/yjk7vcbyEgUhjur5+/usLFVA3pCko+SfdlTAMvJFDwp8jDaBqqN5VsIDFaBBIHGHI&#10;aiCNXhjyKvtwMiw9q7RdGhhRQgALXbucrWMjkk2DzisdFIUHdSkngmzd4jffabIy/wBIsBakg/HF&#10;46q1NwP6/wApxtiKldggNnt/b/5OJY/YvJsj/XCDGACCVNsOcnQFf+e/GRyK4lMe3uV4NcXXY4+x&#10;7NrRJsZNYiSCOAFJOP7tpDkngeLvFY0ilW4sgA2P684lALEVYBJ9wvvhWzmj4N0MgiuVFAjj5ybN&#10;KHDCwGayB2HbLAUDCl/TYGXekCHBA+B574iprgEm6FCshlpFSAG+5ywoGJF9q781kl3se3N+OKHf&#10;LqpmdjfPYcWcBsHAs7hQHkHnEOT3BvvfFm8lUlDkXZvGZWsUpYcd/GAFPpgGq5PPPHGSEd2C3Hxl&#10;7qOW3f8AjnGCuDZZe18XWAA+ylBIPc98Sx/qojLljJYA8iuR8ADJKWoEg88UB2xMCkDbZHHBrK13&#10;LW4Ua8dsuKbhXAI8HHMdr9r7TfPfnDoYOFvkfPY+Tkyn6a88V8A5fsv9Q2mqHihjFAFUHj4OTYyK&#10;L7iW58ZWy7F/Txu5PkDCWi/SK85Y6nkNXYBT2H3gykCgbmFMTkDEaNDthYiLVZ45yLF7IN3XisQy&#10;goC9UCLHIHHIy2g7fpH19kZJlYgeD946LxV9jwfJIwApK0bJr4xox8AG6IGXqp3LSjjnLNqg12F3&#10;fc8YgKeN1+arG9L3Beb5JwhYwxYkcn/bHEZNe29t4dAD+nbdwSR3GWFaDAm6arP1l4Ybe4+6xyBR&#10;pix+K75BoUuu4VVXx95NVBoN4Hto0MuMLW1C7okZNYKuxQv++NMmirYKIA4Aqx981lYj2rX3wBil&#10;gZlB3EgHwcvU3wXqx8VgmPiCGDmrFkWSMuEZs1z/ALnC9qki6/TZ/pjojUx53AAftfxgAKqtdHgA&#10;fv285Jew5+efoZeEJcqG/pkKPAog3YyyCpEA5J4C0R4x0AagG5F9/OWDaX7Cx9ecvYBxXgeSMAAt&#10;tBmawOSD3wcrwfJr25oFewPgZS1kmlNf+saIkgRoNwI5JsWbxmW2TsT5+sLW6Y7eeAf/AJGSEVg2&#10;fPFecpslGXJGrMOLrmx8ZWEFyCwE4/pmlJGTXN+DeUFGT2ov3zgmJxAniZmB20PrzeSVa3ezgGj5&#10;By50alFduQO5GVqKvm7N0MYkRc8sWLdqrjBZIAqqKJA7jDHWnIPnycqU3bbgWuqGAGfYo8VYr+2S&#10;eMORt7fthiqENBiLB4yU0R7WRZoY7E0ZJhIIajdXQ4GDbSCRt5uxXPJzVlSyfdRDcH6wWTb/AJvu&#10;/vGxRM9ozwNou7Jb4818YKIF3Ld2busPbdbdqI/scGlN0AtHKRDAGs+1aoHlWHasqCoG8ccgL5+s&#10;LcJQs8qbrKSJRvWhXgD5+8aEwaQIGXjbfj5/fGYAIAQTzdHwMJYKQVC8mjzyBWRcLZNcefJs+csk&#10;rWOwaNV7vqshRYVtKA3uPayctWqa/wCUKOcmEYgndZYCr7ftkeSgeMA7hY70BZvJKPaVqiRzXjLl&#10;hC0eeP8ATJNVoSlX88f0OIEgOSFdpWjtIo/JOQI3UV9v1miV2mjdlqGVhAJAKJUA2awBoDkPApbI&#10;Pk97yHpgMAaIB5A84YUUH9J5N44gFmvC/PnxWA0DbPUJPJ7gXlodgK2t/bCdrk0wBNfttyl4W3NT&#10;NV/eIfZ56TtYA0t33HPAxq9RfcKXwbwpFEjIb78Cv9cT7kPe1U2Ae+eoePRBYlpS124YDk8ViW6U&#10;sD7aAGXOH9m1hsvkNzkivIXzY5xjSI7RGZBaqbPH1lO1/TchyWZrBNqBhSEyllCqL7+D83jbSGqq&#10;XsQeSLxDaBmjJVVZwAR3Hi8sEKDcoIehz4y54xKvDKCALNVQGV8PzZoVjCgcbmC+wsI3B5PPx4yD&#10;xsymvIJAsm8LO0bTRDsfF3lCgFueCXsMDzWBBQo2DhfafaB/uTislVW7A5PmsvcWo2cWWBJ8DIgK&#10;VAU9iOQfquTgBQUqRbtWPIv5ySMzsQe/HbwfnLWiNL+q93PP6ckSx3OzCw1LXijgBQokAWyGNnuO&#10;3AvzlgtNhWJSCw5rwcikRXftBBI7fI7k4W0Q2SOti8AAVj29ixLE0PvLAo20OxIGWtv4piGrnzdZ&#10;KijMqrYIsWK5OAFAWjZFKvYkVZruMaNyUbbXHJHk35yyLfvRqoEbdjeCMcI9ghg25aLVXbsKwAYE&#10;MXJNbe+QY17RVOOOORfwcmkfcEfq5b9+/fJEbiaJoDtV89uBgAOHIo0OGP8AW/msJFk/zUDXGRaG&#10;veVU357EZdp1AXtv+STVnACBRmdTx8k1R4y4hGBDJe7v9Xj7LPCBj5HlhkaVkFc2DRwAjRIS7YXQ&#10;JyqbTBd+6qII2jLtoZKNEWB3rnIvIl7QCvu7mybwAqIJ2EqSpArnwMs32fprqwb/AKHG2t/FVWA5&#10;H7nHdH2rzZIqzxZ/bARWVYhUA8UCeSCcd0K7V924f13V5ywlbBqxdkkc85Joe+zimqye1c4AypkN&#10;qQLDfpB8c98p2De6bjz/AC8gnLLT1b2sRQuhYyFbiXbuvDfJwEyJjYJzSndSqeSMSNa7SrGuAfJ+&#10;cs9Kk/QQw72fHj+uSt1EjVdc2BQJOBJWTw/P9/kZKORuSBwau+R+9ZKKJr/UrA8tfB5yO1wrfYqj&#10;xRHOAC3F2UdgvkihiLRsBufvtq+9LjEEycG2UbgfGMqbqB7g0TVXgBBmFKVXySu4lQPrLSR7CGAN&#10;kcdmrnES6O3f9XP38cZW7VbbgoUVRBwAYogL0Ao7iu4vCVW2Uk8VycqC7KUEXWWe4dm5UcAcgluO&#10;AcAIhyVX2lBZauxyIO6rK7e3zeXu1ene80Np4u8reJwE4Uj6FYAOzFl2sSfd8fAycbChdUBQI7n9&#10;8pDkglXUm/Ir6vJBSALIIH6j5ONCZNnNKCb45Fdsqbe25Wehd2o/85Y5BtaF9qJvLVI9NArA18f+&#10;cdgiSgLvNGq4BPP74QpAAtubFD4BypeApvd7a3eMt9S/TJ3k18gXkjHeMEliaoVwRwMmCAKcDjyP&#10;F9iMrRxuC8i+MdB7/G3uSLPmsbYFze5k/wBSDiG5bp910PivusShlrbbVRr4GTUbmUBTZB/VxiKL&#10;N7VtK3Xg5G1Fr2Wm7fO3jGA2lRTEgEce3LEWyDyasGvvAouHtJ3uwojsRiawRZIDZGlAsqSwfj5G&#10;TCAEsSWo8gc8HABLKAT7wVJ/1GXKBurn2jaF7XfnB7UyWCLHcecJFhk3P4sgDwRgA1KV5dqqv3r5&#10;ywIxHcFgaVu3Hx95FUO0KOb5Wj2885aWLdmUE8sD/L+xwAk1jaVNAcAgVWEhT/Dtu/j4vKYrJDKt&#10;1fAx0jW+LPwT3GTyKRaO69+CL/bEHPNEUCT/AE+McceF5PG3LXk88EVR+rwYyOwI/sFrt+f82WEl&#10;S20mv7VfOMoCNJdACqvJqlHaBZAs32rJGTER4Ow1d/PGTUg0rkdvHxioHurH9u/71kv1MfHtPPa+&#10;cAHhksd1Jq+3bJqq03NgjsODkFQU/YVwwHfLyCoDMx+f9MAGVgeCaoUw75dF2HABWx37YlRVBsAe&#10;SKusfnsIwaq/k4AJCBXsNC7+ry1dp4ssO/P14ypZuObKr3AN8HLo1DG+SpNYDLQrEr5Hk5Mhdpst&#10;8c8ZXGaVgd7Hd+rtR+MvoAjk88hcCx9y7lsNZWgCO/8AXLv6nuf05EyWthrPB+a7jJLddiQePdQw&#10;AsWiAeaN0MmVvaA1Luo+ca9gDHuB2HnHRQK88XkNDJqf1eTZ5A8ZYb7HuK+sYDZVHxyPjLFcHvwD&#10;ziY4km21x2y62YksRwPjIxjg8/34sHFtNt8E8E/eBRZYYggH4vxxk+GD0b7WP/WVA0HBH6brLAaI&#10;FEjEwLr20Tkje4+y6bucgCeTzxjVapS3wMgtloW12gEUOfrJEGwbI8Cu5ytQCabubySyA0B/f9sA&#10;RdR5pu/jzx85ZtFkrwKrKtwIAIy7kVVd8BkqarFCslTAfpBs8fWMB2F3Y7gY6jliv+vjArwTAPk8&#10;+b7c4/KghfIr/Xg4yVx5+vnJIvkX9jAokW5sHd4OTCVdjtx/fziA4OS8ZK7EyIB7V4vLCQST8YyA&#10;mztPHg+DkmIWx8n4w0A7AWTZNUMcVf8AYHHBF/GLzf7WMkdCayOKPIy8LQJrmsgCo2ndR78ecegR&#10;VmrwAl2UUtZfQFG/PY5SpH9TwMsDDtVjsRgUhgbPDGx2HzeWg2XFeBxlYXjxeTAYEV8/OAFhNqTf&#10;cYwq7PHGNGf0g/ffEWPb9V1gIkiVt54yS8jkcXwcSk8A9vjJKDbc4FCUEkdqIy2uQQboeMkF/YXj&#10;V3/tgKxhZuvI8HJoAPi1yNe5Ly7ijdknAkh2vH2rR/fvjlO/1iUFicDQko+8faewOVgcGxlyjsPA&#10;OJCG3WKvx/Sskt1xVeMYe4fqF+cfz8VgxjbgCbGT3ULv+mVlTzbY+2/APP8AbGBYOSfjFt/VkVFD&#10;k5Mqbv573gK9sYg/dHG8XRxx+kUebyIDDAgf6HBqwMe/FVeIeKGMV4+MAJbuQf8ATLf1cjILRsWO&#10;/jG3AlRfjAC3ijx3OIHkgmh9c5C+O2IFecCky/mjQGOSf6nKNw55vJFuFPwRgSWp3JyY4HbBrXv2&#10;xxRoVgBeGFNeSugD3OUofrHDE/OAFxYgk1jhiASb74OGq+Mc8EYCbCVZQL8Dn97x9x+O+UX/ANwv&#10;GZuRwcYWEbjYsDK7Auz2PjKy9HtjFuBVfAGPiJMIZyD2+scFR45rxg6seDeOCAe3k4JEhBa8TNd8&#10;5QzgnntkC9/1x0KwgEccUAcX1g4cEqMctwMpIXIIDkVyax7HJ2+PnBi9DveQ9UD97woTkE7u1tzi&#10;D9vjBi4OMJO10cqiHIKLGz7cjv75Qr/B8cnK1kWzxyBjJughmJGQMhs4K0oIuufOQ3E3/pjoXIv9&#10;Sv2xv2+MEaWqs89qyJlI21/Y4ULkXCQgDj9/jKw/3ROUElfHnteVbgoHHb/zj4isJ9TgX5bJqQB+&#10;5q/2wUSUK+8cyEk8WK7DGkILDgk+6shvLVxlW5Rye1DK95s3QNkV9nGTyCCwINdr4ye7zx+wwVZP&#10;/WJm8Ec1gFhG88kHi6y1WqiRgZY2Oxvv9Y3leP2GAcgxnAoVz3yLuFPfmu4OVq1ePFfeWkWbOA0W&#10;WfaTktx+BdZUqjnn9/3xN8+MBNlyuTyWyYvjwcFWQZcrAscAsJjs1QA+u1YQY6AFZVGf7kZeZqwK&#10;BDCFHbucqK0ThLTrxZ4HOBmf471gSxmWx3GCMx5ybORXHmqGUu/N8CzlRIZEgUf2yo0D91lgbcOB&#10;V5aqiiPOUQR2edt+MdIi37X2w3bQKjkZYCbWkFDJ5FqJmDTOVU0P1YVFp2JquBzzmgh2nkZYJlU3&#10;kuRSxotRdoArzWVSUA2Cy6qyeRf15OUCYX+lr+cmjWwpzdm/6YzNR/bAJNR+rkckH74wZ9QSQb3e&#10;cOJJsxzAHzhKzgKBf75ziankEDg/1OXvquOeCMOI0zcbUAcA81/bKRqTbVz4OYo1O6zu4A/rkjOt&#10;H5rCgs1JNWtE3VcZSdRmS09eBX3le4Ua8nkY6CzZMn8t1f8AtgjTXY7YAZbHnK2mUd/OMTCTt5/u&#10;eOMhwAeMFM5Bq/sVlD6g1a/2+cBI1DLXn/5F5T61399sxzNz5/YfGRD0B935wE5Gk0tqCSb+8Gll&#10;LEG/FYE2ooAj5o/f7ZU0inbd/QGAcgn1gdzE0MYP9XXbBj5+ORWMrkitv98CS8uATxXIs+TlsbB+&#10;VdSV70fnBTwO92ecviKgH4FVgVQ7XR9oHgHB5X7fB7j5y6wCwsgX4834wdgeCK/9HAYLIBsUEVxk&#10;ISWDKe37XhDi9vIPN/GR7GqN4CSJOzISO6Gv9MbdY8fHHFYxJ7qf080cGk9u6lHg8eMCgj1R4F+7&#10;gj/1lXq+0BCSe/bKYyop7oH+wyL0OzDxwTeAFjyFkB3d+P2+8iTS1Zq6+ectYclco3KL9tffzgA4&#10;HcBvHg96x3JZj2/cZYq8gk5URfeMAVdd8AEovbRPNjJqQeR4vJgAKKB/Yc8eckqPd1R+sSZVFaql&#10;KCeAbvLCT3B9vAsY8KhPaVFePPOW7PcjeQKOQUI2LFk+MawC1cAkceRkwoAj5JA/pkjtCm+xN3gN&#10;Iq2Dn+hvzeVrQPktRFA8jL2tghsDvXnjHAHZQOT38isCq6KAwUAhaB7V3yBQWnkEcV3whVQkiu3P&#10;GVGrPHNihk2Ohtg/pV2O5rxkb3q3J7VlxYXw9AZEmxfPNDEmOiLf/HcnHHcCiPnJbTZ57mv2yW1d&#10;t0cTY6B2QLtNmyeccqoDD4yx7NirH78YlQ7QP9uwwHRUDbUwBNYzgryaqssW8Wzzz8/3xMpFR8Cy&#10;SO+VFLDjzX7XWEvESB7TY5vIudw7c0cVjoEIFH3VVEY5W69ngYS4W+VNVWIqGHN2AOLqsOQcQcow&#10;C85HaxBCqL+/FYSy1an6I88nJUWJtj+2TyK4ga8giwef9Bi2NY5/UbwkrXbvX/1XjUWYGhWJlUCI&#10;Ce6EX/ocmIywUAVfG79+MI2CwAe5N334yIQA0rCx5J/0GLkDiUGIbQA3Ydx3IxwtEEWDl2xW3gXZ&#10;GMVVm77gBf0MGylEDKknjt/5xmipvcB++FbBe4i7Yc9sSxmwO1rRB+TgmKgUJZNcUefs4wiB8GyP&#10;25+cMESbwNvG6ryIU2CRZ8/thYJA4U80OCQBkWjP++EheLoc+cgYxRu+1ZCZrSBggLFAtE9sqEJY&#10;LzQ/sTh2wuxN8HvxlpjN13PzhYUANCzFSo+j84OYydvt7nNd1HNODYPb4GDLFe20J+cXIOALDEeB&#10;t28k43pps/UePjNDYAORYrm8i8Q5A8Gx8H6w5C4AYTlaBA3C+x/vkxGLsNY/VWFCMIL7fQy0Qjjj&#10;7/phyKoDaFWZOO3uIPI58Y3oG24Hf/U4YIiDfYsMm8SjtZrFYJAQHBA8DtWI0t32JGEgCwPkYmjJ&#10;AdRzXk/7DEMHaMj2gWMmq9weB9YTGn6vA8X3P3iCVVdx3IwGCpupRQ5PcccfBx/TYFiF4rveFum0&#10;Me94yiyzBmF896rFYwR3AIBJBBsLfOL3d9vnknCvT+Sp5BN8mskVsg+7kE4ACOp4IurBrJiMMAKq&#10;8uRbHJI4J/riWO0sCwTg2AOwsL4Px/7xwBYFnLSl+0UL/vkmDEBeSO/PFYm+hoGkJ3ClYiz4u8gI&#10;xyvj4Iwsxs98n24tllau6/askaBFQe6j2PPm8sVaPAHHz5vL1sgeCe9ckZH0rHAujz4wKIhL/SSx&#10;Bs8AZXQujbEk2cu9MURfkDtklAH81kmgDgBSyCuCO39ryO2yAFsHj4Iy8Kgu6sHz5+8QT+4J4HJO&#10;AAzqCTybHmsmqX83eXKAooWRWPt4I+xz2GAFO3288VX1luxVNA01diLOWAFrsdxkkU32oDgHtklF&#10;GzaykNV5OlsEH+g+cv2/HFmxzkwlgtya4r/2cQ6KaHf+UnsfGTB5sWdtC/jH77h5BH7XkwKCrROI&#10;CpEO7k8jsDzktvzYJ5YDk34y8xFga89jdXirmrBPkjzgDKyrEEULHYY3FgEXbcVlxG3gNxxXz+2R&#10;9MDcRtxiRR6Te6gAD3BGWgEtz++XKBRHJAof1yewAixyP64IYOyFuQORjlbUGq5ocYWCA383c/tl&#10;VNZ5AFc0cuyCoIEAo0Lr+uMxpf37YqDUvBo8UbNnGIN9ucAFsJ8HnjKmpD2H1Xg4WRRVgSQp85Qx&#10;QXX98BFTKe+0/P0Pk5SrUV+PJyx9wAo2K/veKrLmgexNd+cdk0VEUW9p/fKGPf2mgaHi8IJaiABz&#10;dYKSBRrae33jQpIHkFWK3Dxtydfpvijk5E+GNn64x1Fmq7d6yiKBmQEgMwHN7Ti2nuHoeBfPAy1l&#10;22O/HF844h38VYA74CKQtMhYlb/rkCGPJsUTh3psbPiuxFZQ7ULINefrApgUpBBA79x9/vgLqNoD&#10;H29xxmgxU7+3cAcVgzR1aE0BgSBlF8XVfHjBZDYP1zVXh8ik37e45JGDsvNAG/3y0SzJI5JBrizQ&#10;75Hjk8gsOScLkLXW03Z7/t4weRAwUXRHP2caJYLtQvQBA3g14/bLjHuB/h1ZoUfGWgeD5NUPrKSl&#10;WPgePnKIRFYgd1i1Aq67VkhEGN1x4I745dhYIFKBRBoZIqqksOQKu77jjEykyHcKxNWLAPm8h6S8&#10;H4JJ7ntl6birWSWP8tc5ZTA8p/r5xDKGUqp89ib+DjuHpDwV5Ib7vLXQ7eV8ZPawVja2RwPAwGwV&#10;wVJBPcdvAyh1Ke5tq8cUOTeaAjruAw8A5UCfFHv7sVjoGZfb257cd6HnNEIn3gYSttkcDafsZHaP&#10;n/TGSefQINtFVPn+uWGP+EAu2yK5485Z6JdSfTFBgALo8YSw3BV7djdWR9Z6aPKB1vkAGtos1xQx&#10;htA2oq1tvycco3NUvJq+brCNoPG4gGu3PP1gxgnKDbxu+vnHU1akU3fyOW+RhMipuIVQR9d7xXa+&#10;LHzkAUSA7XUKdzLfIoV2y19yhCSADSqAPAy7uEG4WbBYc19VlKxkKdt3f6eBlJgDNGdrMCSKrdfY&#10;5XsX00O8AjkUKwuSEADbzdE3445yKxA7V5Iqh9HGKgJFolRdtzz2GPP57UnNHzhbIY6BTn4YfP2M&#10;gotOASCea+PN4ITRFoqY03I5PfgHtjNFafvXfthaRqWVmHYH/Ti8rYM4/lI5axjHRW8fDWQCR3HJ&#10;N8ZWiXvbsSaHHC4YgDbWs7fNrV/tkomAU9/1EgEYgpAX5ZQhsG78cWcRI7kfufPOGBdilgT+of0v&#10;KHjYWEtawE0VGNGHBI45+eMUYChlBJ7UQLOFiPeSL7m7yaoqLHbAUeb74rCiiMDkK9Djj/LkHikt&#10;ON9EjxeENFHdDxRIHPC5W6IwU7SCaNmwB8WMkbBBCrKb4HPB8ZdAqdmQ9gP3rycK2rGX2rY5G6rI&#10;vG2lmO5iRY3EGjWNMXEZrRY/dtIJI+6P1iC8WWrizxxwecIWD3GippuOOaPci8YxC6K2FPe8qwoD&#10;ZLCADhVJxnsWGJHgUc0GiUsKAHlvvcO+MI5FDLtBI7H5GMVGeF9Mil3Be33eVUrbCWPChgP3Gayx&#10;2XIPtvg+bvGSONfU/VYFAXY/fFYUZjbiycEFV7/IHxlixEitx79yfGEnTOTzzVH4vG91KAoBqheK&#10;xGc4qNSoDDsf2ye52sbhtN9/2wkoXJULtI8fBy5tOoUqQK4PPBLY2xNGcPScHa5tRRs967ZJHUue&#10;Ba91Xm7w8xsa4sgUCe+RVOHCgUWq7AoDwcYuINtsLweBY/8AWVIPUVlF88EecOETttsgeBfFqPIx&#10;9g5HqNy1AgUwGA6AHUkFWkseK4/c38ZJBuSxVGqsdj84Tt97OQAK7HteUOqUxJIHB48jAKKjGzbm&#10;Zx819jyMUqi5rsKDyThJjJoCJeSa/wC4A5H0Qdp/SbI4+TgS0DKQCWdDYHNdyDlhWJlQUVArbzf7&#10;HGUE7+3cf1y6EIoSiCQpOAiiRFDAGvB2Vf8AY5JSTtHAs3Xzd85ItaqCfNX8Y8hBSzdA8CrIs4AD&#10;FU9NiDxyKIvse2ECwW9p21VECx++TDsWJYDg32/VkI0LBHu7sE9sAKYwSwLEgqNwasISZiWSu5vc&#10;RV3iG8q25lO07e19suUtsZQAb5+jgJFKWKDIxJ910aHf/XL4VVpAdwYL2JNEnLP4ilt4Cg/Aur7D&#10;IFTv9wJC+VF1gMYbaILe6iK8c+cn7jHwo9gH0e2TOzdZUEE0D85c0LFQVr3Dk/FDAKGTcyua3MEy&#10;Lq4CVXC3we3zhIhFGu5HdfI+sSr2IthZH/dgWVemaJ2qx5J5s5cqqB+kfP74wNKLFsBRXteTMK23&#10;cAjABEta8UTyDliB2TxbGr+Qvk4wXcwJYX5+AMWxlUUt1gMtcqUBG6TmuBRBy0lgeTVODff6yttq&#10;hgA1Br/tlqqQH5NAcgi7vABKjEKGJKmyaPLE5ao37K4FngY8TRxm79tVfziFEgVQ7X2IyZDaKuFc&#10;7gLCg8HnnLjVryQL+PjLFS9vypG4DLEat36b5A/Y5I0iqMndY7UTZGEIABwb7j6rIrG5IR23LlsJ&#10;YGmC8k9sCiDrz5Y/Hm/nLo2kcJyTiZbIJbwbIycG5v5sAFTEAbvcfJy2rqwLGMTTWf1gd/sDvkkR&#10;r4Aqu1YAM25RurkjL3U224CyDzWQKDYoX9WWKQWUNJfcV274AOrkAkefNDxkyEJBs3d/XGRU0QbO&#10;34OWgGlF9/bfxgNCjCi7B5IvwOThBZmWgPPN+LGVwJ2bgd/u+e2WIwJseVH+mA4kim7muQaAOW7y&#10;NxtjjRKHDHsPm+BkwL23XBv6wKHFUeasXQy8gsfn/wB5F4yEoqTV2a+fOJCdjACx2/asAJKCNo2i&#10;/Isi8kF9qksbDf6Y7g7Gv5AB+csj2kmlrIGhIpF9m55wkj2/I7ADKwBbGuxq/vLgLtfk2MRSGAD0&#10;frv4/YjJ0GP2KxoyOG/V+/8AtiA4/SfFc9jgMuBofps40ZABO/z3+MVUvc0OcmO4JNgEEnIASWaO&#10;035yxQNp4PAyr+WieaAOX7P0nseKrtiLEDts7RltEeCTV85UoFnjyRlld6B4qsBk2IbxVm/7DJc8&#10;CjZGSA78UaxlJ+D4r6OAFqqVC191eI3V8/7Xi2/IBA5F4ykg3u84DL64QstX8c1ivij/AHysULO2&#10;lrHIB21dePusQ72WqVCsaqu/HzkzwSMgxpefgn++WFr2E+O2HRQ5Wrbbzf8ATJ7aBUjxkCQAaJv4&#10;7isdW9vDHabBJ4OKQEqFeOcQI3D/AEJx1aq4P35xBrI8LeSVZYpoceDk9q1kN9A8H457ZaF+v/Aw&#10;FQiykijYHj5ya3YF8Hz95Up89wOTkySePr/bAbLtw8j65xDuOchQN385Psps+a54wJLNg788Y4K8&#10;du+JQaNAAdq+cQHB7UDeAEy9Knjtx85Ycpujz+2TU/qwKbLT2vt2xbSCef8ATzkCBZ4GOu1Q3xYs&#10;YAiwVdXjkn+/9OMYKefJxdwfkjxgJF3Ck8/fGRVrP1/vkQePHGOLOIpskO1d+DjgeeDkOLb6yQFX&#10;jIJqbHPOMByvByKt3P8AbHLCifrAqywBbJFjG+Kq/nGI++B84gP5hzxgKyfxfav6nHZrC/GNu5Pn&#10;4xu9X8dsAbECPjzzkr+srY9rPmgMe6uxgSS5qq7ZKjR58jHvIlgavAY++iP9hjff9MiAP2NcHHdi&#10;KPfACy77LX1jN37GsYk835rHBO4+0YASBFY6tyteBzkC27zjgkA+3ACe+gcarGVk968HjHN9vvAV&#10;lgN9hjLybo885WGtSSaOItXIAu8dCssJ+RffEGOVkC24xgx47k/X3j4isIF967/GK6A5PHOUtV9j&#10;/TGU18dvOOhF+4qxNZAC6sH54yG4/FjIkjn+bGTyLPUFXfY4gwHF5Vuojv2yW4X28Y6E5E9134GL&#10;dwD2sZDdwOAcps8gAXlJEthStu7f0yO/sL/bBywFc4twPNYxNl5fH9T30cHL0f1XQs/1yvdwSe5N&#10;84EhF2bxbzx9HB94ruT3/YYt6gGqqqH746JbLt1rwRibzQysk1fkDKyVa8sktLgcEc3zlQNeD375&#10;Gvk3Qxi1AHwPjAB2NBj92Mhd7uRWQZ6528ZA7b4P7iqvABOSbNZEsK70bxwd1cE+LOQFHgYCbLC1&#10;8FjxwMQNf0+D3ylAvAvHVh3oV2oc4EthLMefPxkGYse90b5yBYEGqv5yFhdtnnxjSES31fx9Yi5P&#10;cdjeVPIf/YxXQN9v2waAvFBm7nJpKBtJIPF/vgquoJolsSOSPcfcBiAOSUrzWXGS/buzLRhY5J48&#10;HLVmYhbHN9sB2aBb4GIy2Bf6e+AeoQ/L9scliOPkHGkINZr285YslHnAbI3Gj9Xlm+gO/wBYUAek&#10;g4FHnFI3trkUe4wJjZFjnvlTyjbhTAsaazwaPbICXtz4wYklsqY7b4x0TbCTKSba/wD1kUlAY2OM&#10;GUnn+2SHLVt7nGATZ8/Jq8LjPA5FUcADjcPeOMl69Lz275BRrJIBVmz4xzOL/wDeY/5sIcGlnPB3&#10;Aiv2wKTNd9Zxw2Vy6u6+DmUZhf0D38YxmoMTQOArDmnsj28CzeUmYE9vP7YB6lnaW+eP3F3g5mIq&#10;v3snBBYfNMab5vKRJyPoYC0xoWvF+DlayAE3xjomzUE4W/o+Mn+aFnjsLNnzma7sC3H3jFzuvgX5&#10;BwRVhp1BAsn23RvJ/mmHNCgLodsyH4oXWIS7f5+x4HcYULkaZnLqR/QnJeufkgnjjMlXdiVDf6d8&#10;vckFRe3wNowaCwqTUuN3Irxfz84MZzuu7P7YM79x8ChjO20nkA4gLvzBr/wO5ykzO3nvwQeaygk+&#10;LFUbrxisncdwHF4wLw/JDMa+APGWh918ACsqWU7xTc3ZxB1780fOICRYE+BwAKyPqdq+Ntniz5OS&#10;ayF93fKwV+aocXgU0Sa1De7d4vJnsO/YAk4t18V9nHN0bbxd2MASHAILckUxusRDbhx9jnkZIqDv&#10;NN7T2vvkCAQf/vvk4FFgZj/L3PaxlT96KkcefPOTIFCyvP8AplJqhfBvk4ARarHuxhdhb5vscffz&#10;w39co+aBHN0f98ALJf5uAReUMu0H3fuMtYEKTuCiqF83eRMfcFiK8j/XACgIDdmx4vLXY2LXn6xg&#10;qBfkX3GOie4HbgBBEPB3cA2eMtjUAmmHPa/Ay1YzzV8HgeOcelAUhTdA/tgAkRiEPfm6GMqc8Kbv&#10;LSlebAsk4wjv4NechlUU7RJTVdfA7ZFUNhrB++14RfivAvJuO44HGIqiqEdvb9G/F5Y9cWvnv8nJ&#10;yxtfK/p7A4lU9gQB8nAaQttleOd3OIsw3MwPFjJrft5Hbx5GRAPJv7o4FkdvtUkZLaRuB5G6zjiM&#10;BiTk7o334/vWS2OJUwurP0MgsfPerOXWKJ/mv+nOIrYAvt5A7nJLBSlmvrvk8sIPuvbW66yASmWu&#10;9YARIJ5Ztv8ATHYAUfJHfJWxr97xtosmgw/2vJsdECRt3bj91jqOxPOWgHyOKJrHUsNoNft8YrKo&#10;pPJ+PgfOSBI39+9j4rJgn+/g849WVbzeIAfYCxv+mIL4NWOPrJ7TuNgN/wCcmUPwSRibKSBmQ8Gg&#10;CCCa+8mVtm+MvaMVWR9M2ef7fGTZYMAKBIvsCPmscR/rA+bGXUPgXf8AU185MAE0CRZJNDJKSBGQ&#10;0vN2e2MIx/k7Aj6FYSsfKseKHAP3lmyzRrvyRjHQJtJNecYRiqoUP7YUwDFS3JuryJX72/NYrBop&#10;VRYYKa81lYUDmjRrt5vC2WySDR/1yIUDgX2/vfjFZSQIIjRuj9ZIxWw444o4UKTcbHHjvj+l7WAB&#10;FgnHZPEDROVsEVxX3jovO6rPkYWI1PIHaqxBSQ/toihi5DUQJk3WpYkY6RlQDt+v6YVtsnjluLGT&#10;VE3H5qzzeTY6Bli7X2BGQEXu7H6wtkB8Dij9jJqSQD3PcAZJfQGUXYeLP++IQnaePcBX/nD0iJHY&#10;4gtEkn3cn6Bx+R+AIRrYF9uf2yt4wACRY784cF2sLJ+cfkrYBokjjCxcQAJz+ggduBYybB/6V8YY&#10;YiTRPYWfs5ERud3FVi5AogTIVpQRzk2iG0qD+9YSVIoqL5ywo1Glv7xWVx0ZojF2PHj7yTIb5oj5&#10;POFmN6HNL5+7xBf1D67/ADhYmgYQm+T55/8AkYhG20cgD20K84U0e5iTftOIU1iqN8f1x2Oij0l8&#10;fdVkWXgX/wDjrDFX9WNsAcUa47nm8GxIAMVAcWSReXemACARRN7j3wyNBtNA8dgO+Q21YoEfWSWk&#10;CSRgHnI+luFqK+7w70yxG2rxAKRwALxkGcF4bkA14F5ZtK9+fb5woJQN1RxekW7EUOxOIAUpZ7cV&#10;/QZFEJJs2GN13GHvyhNDnxlbooH6QTz9YFMEWM2Tz8fdDI7DTVXk4YqttX281kgO9C/OAkBhAbI4&#10;rKCDVURzf/1HNKTkHk5QY6XbZI8H4wKB3BYIrKRXfi7ySR/p9pBvL5EKnleGN+7Esd/p/teAFCrY&#10;/TQF98auL8nvhQjoGls1+9XjrzfNi8ABEUEnmyWy5YiT38dj9YUoBvafHC/eNEm5rPzkNFplJXcx&#10;WrIo3lqqD7dvHc5aqgkMFFnH2/Cjgc4CB5ImG0/3rH2OACLIwpdhIHb98b0jySa+8QyjYoZaxggN&#10;8fQNYSE93igaByKrzyvkULwCygp2X7Bs5bsosAoq8tCOwBvt4yQQbiK2kfd4yQQE0Rx3ywWFVf7X&#10;4y1fLUT8XjiMjwO1c40OyoX+xv8AocqC0PceV74TwGBomhf9fAyEm4E8XQ8ffjKJBOSygj+hyIUl&#10;R8X3vCdi+49qrKvSIB8VgS/AyjmuaBsjJkMo9vgnLFUkUSQQeci4a2BoG6GBQJ6dC/2OMVN97v8A&#10;1wggkXwdvNecYhRVURgKgINzYBsUMHnjLWPNcXmmVG4+2zV89icpeKiSBye2NE0BVbG/6fvk9pWx&#10;urjg/QwkoKFihdcCyclsABoDyMEwaM+uGJ/T3sDk5I+0HwR8fGXOJN23aL/0xylk8g38HLJvYLss&#10;e4nsKA+saRXIFCiO5wtUFmj2BxnoGtzdr5xN0Mx5IwXFi+5yooaJJ7D9iaw6RCeTdgYM4thYNA/6&#10;/wDrAQI3F9zfb7GU+wuOQVPBFfPjDGRrJA+1ANXfc5B1JAs9lo2PGWmZtGVJAoNAGwcF2guNos/G&#10;HyREKoINr2+DlSwAFrHcXt7f65RPgAlQbmBW+K47CsgirRo9hhoBJPu4A4GUiOio3Dljf2DjsVFI&#10;XcRt4ryfGTTa7s1P+x+su9PbZHcCzfi8kumI3cdhf74rHxKYwNzBwf2HzlpiSuN3bz4PycvoHmyv&#10;jE0ZjFA3YpePnAaRSFtlPH75Ax8GlA59w+sMWHlLTsaoZCSIemN13ZJ/qcAaBhF2pryn0woak/lr&#10;g1VnDAShsNXBux34yhyGJBPjjjz8ZDGgchmX2JW0HK/Sj8sbw/kH2WFAAA7Yx06WeT/bH/BNHAei&#10;57AnzVjImOtxJANX/T4OECEMVGygB/t5GTliHBNkAAk13GekeY0CGEWKDCxZ29zhJjt7raTwa7H6&#10;/fJ+zcvLC/8ALWWIljuQC1A+bwKigXa1EBaUUAB+qstINHbfxTdiAO2XxROWbve7uTxkmjsHbR5J&#10;o/RwFQGUCg8nt/bKnhF3e/xV3ZzQobbNFgbIHYbsaVLAI4PBBHavjAmjNYcnYrMQKrsDjNBUZPJ2&#10;nt2zRERC/pazyK5sYhDVqWYD9+3xeOwAbDNsA7clciCCaHmxwLXDNjbVIYkA/tVYyx7Vsck2aPYg&#10;4goG9AfoHFiwSTWXrEUABqz3rtzl+wNfFjjgdsfZJQWr+f8AtwCgNFK7gI658jvWEPGaG1G4PYV2&#10;HPGXpGCw5+AL/wB8jtIsUefvx8jAKBJV9rMzckjbjqkrEFSACKFjxhjoUHHP3WJ/bu2nm93u4GA6&#10;ABGoBsdubvsRjFN6jyKPB+Qc0UoA7mC/VZB0vdtW/wDMv/kYBQHJGbTgrXcn6yZEYO4FhZ8jgnCV&#10;hsm1BYDz/LhDxI129m+9jn9hgSZf5dWLAigSe/m/jCY0B2iiW+/IGGIiMOKrubNHEi7rY01pQ8cg&#10;4DSBTCeGsd7+gPjJkWd4AJbtswnuF8bTS1zf74zR+8hbqvPg4BQOINo479yf2+scLQuvI4AN/wBM&#10;IWAgKAcf0jSsXH6gxHjkY7CgExKpXkkDlB9nFHCfc+wFgTyf9sOZGUWq3VLz5x1SgzcD3A1iEZfo&#10;xG2HzddrxzFtVABwzdj85rSKSRRBNc8eci0bFSvFlcAoCOmbm+SwBsdryQ071RjX9IPe8MEJUItf&#10;FY4ibm045wCjHaEUO/Ju/wDMMfbuYAgsSaAA5+7zSkgJCjbwD28LXwcGaBaotfu93z9VgS0DSRqr&#10;KKrbwSecqKhCAGPLeObrNP8ALVW1tw4APntkNu/fSi75N1gKjLkhYO7CMWGsn4GTeIla9VQasXhz&#10;qQVGwdu26+R5yoQ7RV81wLusq+htGa5tUcKBxXNcc5csZV0FjapsC/JwqZfYQVVSB4+MgERgzBSo&#10;G3lh8ZRLQEsSxooKcVVX5Hk43YKNvIvnCyiEMVaq4O8d8lHvIKha7WRxisVGeqKsclns17hzd+Md&#10;rUg9gPNVx8ZdsBUGjtH18ZYzbV2hvcTV+OcYUV+mOPYVJI3fsfjKC3sWiKApuKPxhqoUYimIUqbv&#10;zWRYFQQ1lhQFDj+t4EtFSqzlW33VfvlyoAXHcKLNDuDfIvIqrqCyge4HnthKIeEZi22wK7C8AREC&#10;2YHwAeDf9qOVIXJJonsKJIvCAGVCCLI/SO2SpdrE7iOP6k/H3gFFYiIKVz37c1Y575FVIUc3547Z&#10;ddHwbHcjnG2XGV7i6HjAsZoydpV6+NuOwDFmo7e5vnxWWAlAAKABvbwODlyKqsFCVta/74AUsqj3&#10;X+wx2LLfFUQRfGFIm8ncykE/HGJVcqLUEhfPb44wAqhsFmIBvb27YRIpVmoHjvXHGNQBHBoDx+r9&#10;sZALZd7ULB+sTHQgqElNxIHAGXMheYkEi74JvJADnir8fOTjLEHk3XPHjJsfErFABTyt17su2lbN&#10;UANvI8nzlXFVt/YfeEGg25l3EUCB4Hzg2FEduxmoCtvcdyctugPaBxV3z+2MlWEUXfY4mgVd3sJN&#10;97vjEUNEx4F2b5PYgeMtJ3LY7gnnzYyZKNt3Nv5/bHIBFjaas1VEi8AHoEk0VJriu+S23fYnsPo5&#10;OL9z5IJxIqlGpP8A2PvACbLfjgfGTQc2LN3Xjg5Wqdw1fy14vCjzxZa+BgBSo8J2B5B+sJ28t7bB&#10;N18HF+gW+1f25rxkthAFcgkcg80MAFtAovwbyQUnlttEVfxeRQNQLcjxfzeTEQNir9xJA8DAB6Za&#10;Yg8HscuWM+0nhSP7YlJomieMQFMNwJ/fxeBSJqSvPwe3yMtjUUCaFqygX3x/TcMOQByfvdWOFV6P&#10;/bx4o/WBQy9nZFrjvffLFO0x/HeyOOfGPR3D3cX48nLG4VT483/uMAEm0KCGs1dfF8ZNNzea+K84&#10;24h6r20P6ZYjjYw2cfOTIpD+pRPB7W3jvkwVJBBIv585KgpYFq+R3Iy1bIUXRFjJKI2RVrya4/cZ&#10;OM0AR5F/eNuAK9yLywjjkXQs4AM3c9wSBQy0jt8sLAGR28g3dgXXjxi2tZIPixeJsC1ED8k2Ko46&#10;EjcK7eRle3bt5Pc5aTyws1YNdrGSUiS3S88VZGT/AFVZBJH9srNUSR2y5iu6qJPPbEUQFEH3Hvzk&#10;hyR344xUANqhTli18H2gX94AK9vPPFZcgNteQK/oN8nH3ABCcAJK1EWT/btkzQyN++2PHBBGPwSo&#10;A+bvExoQUigRxzWXLIK4XKlbj3H9+O+XLfus0fJGQWJe4NVtP7WMmCT4B898ieADXbEf37HGBa12&#10;a4IxWKA478ivGML4Bu67j7OPGtAnj7+8GhWSUqQP7ZNibAIrjIhi18EC+DiI++e14UMsC3yR2oA5&#10;Mt7voCuchuFnt4ySlrOIBCQ3+/GWiwF58834yJqybvGNf5uBgBNOSBYFHJkkBhycrVg3gjnjJhva&#10;aY9+TeADkqKs85MGz2FZCvdyD24OIn9IIwFZavwaP/vLQ3BB7ivq8oUGv3xw3+tHnChhG73Fhf8A&#10;XjHUiwcp3NY4x15B5HwMBpk0AFAUMmuUkk7LOS3eTXjAHIuLcn6PbG3cd+crA591fGOSCG5wETH6&#10;vNZJf1cfGVgd/n5xefo98ALQbqmvycky8AFuDWU2K48ZPcAO3/yMALbo1QB+cl5ypR3BbJljR93O&#10;ACQ+SQOPOMCT7hyPvJCieG7eMjwTW7ivGAvJKiSe33kgQfPGQbmuf7DJEDjnABiDuPHNf7Y/8xNe&#10;cZhXBN/vi2jj98BjjiuO2NuJrxjAjsMkFPA7jABbgQOOcT2QOcQ7ZItZHfLolvYgykAkHt5yI7Ec&#10;Yy+eTiahY8HBCZJTwSQe4yW217djkLNjmuPGOQKPJxiEEPz/AFxVfahWOAVB54GVNxVHnAXkmKq7&#10;x7JquayJNVXfFZDceB/fAlkyTxYyO8V8jKj9Aj9sck1RHcZSQiTdqvIk1zdYiOOKr7ykggHgZRDJ&#10;q5NWR2GOWvkGvjjzlAB9w3+LAyYY+TzY5wETZjbCv3rEGv8AbxjKfk5Dy1ZXETHLrzXjIgGzzwaH&#10;98ZiRdeRfOUK3JAXvzhQmyxm+gMn6p73lIJ7X2vHXnaB+/PjGiSzfZA+eTjjmzfHY/WRU2O/GIMD&#10;RJPPgYwJF6S2+cdRRvvlkYFhef8A8WXxwWBgJoziBbWO+JgbNtxWGNCR4/vkDHQ74EATAm+MjtAA&#10;o8BsMaM1eU1d+2vm8AByDZrggY37/HOX7ascG+P2yAtCeePOAFFHyORkeQzH7r9wcsO7uefoZTto&#10;r2JqsdAJprRz2xi5Fmz2ujiody55PjK3UVX1lAJhdcWcld9jQ4v5yO00aNHLgOR7uK7+clMBR8gd&#10;svSmDgkBSeMGQlu7ffzlqir45vLAkG45r4vLF9o4GUFgV44FVXzjjsKA7YgCi4FtdecmH4J3XXOD&#10;ALffgfOMzcn45/sMBFm43lEjUGIajikkok96APH3lNm3JHGMBSyG924gAfXfIqQQF5JwZiLa+3mu&#10;5vJFwNne+x+qwEiyNgG/mIyckp++OxGCLKwuxVecYyKaPuA74qGXswquP3/bIM5I5PjkftgrTHfe&#10;81ffwRiZge/cmhx4OMEy8ytffsL/AHAxyxvcBdj/AHwcOTz+nzXkjGPPPejxWAy8vdKK7UDlZdgV&#10;XisgRX6W7/JyiU8WOP38ViaAeVzvvcdx7G8iWs1yR8ZStcn5r3YhuVf1H5xkp7LL57nbXbkVkg1F&#10;hdjuMqaQAfuLAN5FT7bB7f7YB5CbUA2R9bh5+MdzwP6/0IyhG3CwDRPnGYBr5F3ziKLDxwpu8Y0N&#10;tDyOL4GMWZiBWNI5AY14qq5sYuQUMrndytnxX1kjKzH3OLbmh4xwpUCnr9Nf92UsRdlT3/e6xWBb&#10;2F0W5vIo29woI8HirvG3WB7iPJrvz4x0rdyprwbwbAZmJJ7/ALftjCveQDRP9VrIsTxXcE5NQAOR&#10;9c9xiAcee1X5+/2y3lgCWHbKUFMfYe/GT3WO3nuRWBUSVoF215/t5ByfAoVf75AODX/b/qMQexxf&#10;6r3XWBQ5/T+rucmGryDfJoZWh80bZuLGW0PfYquPm8AJE7t4qjffIL2LAVeTO6uT3GU+1+wwAlac&#10;cXXYZUfsAg+MtYqaIOMF4F33rACpANxNUeOPGJh9Cyov6y2Rfb7eG+T5xyg2lt/knFYA5U2bHJ5I&#10;vgV5xn2nv8WD9fGEmNt1jxwbxgtpW6xZBwsdAhAN/FizlxAO6gO/FDvlu0KO65KRf1Amr7+e2DdD&#10;SKUU3ZvgZcEVF+93H0Mv9I0fFgGqxLRs12XFyKSKQyg/p28DjJ7W3Wb5IvE2092u+L7ZYtH2jz2y&#10;QIWA3BvvdjIlLVaP7/vkiCKuvvGbhfur/a8BpDKSSxK+f9siSe26yfkZf8kki+RjDeLH9ecVljFW&#10;BFbrNcE/GRK9+O3f6y8DcVBHAusZFJo8E/f1xktgQWrBJFVivk8jkivrJL2ewPoYq7+3ubqsRoQY&#10;sXP3j0K7buwOLZV9+3Hycf8AStGheAFAjAAyZDA0VHxfn9stRBfY/d5JV8Xxf9cVjSKyg4FCzeMY&#10;7rgVXNZc22zjbAeaAq6vjIZokQAu+chQJG5vP98vU2fcAPjzWJkFi+4xWOiArcL+f7ZXsCg7T4GE&#10;VY72D3xzEDfgd+PjCwoqqhXx3ORrtZH1l234+CaxmFcdxQN5BRQRVE8833x9m4jgGuQThDcsbv4G&#10;OFYAE8sL4GJspIGVL5sWcrflqK9h2GGbRSi+cdqpvHezjKBjEW288D/YZJY+KoZaoB7CxkjHwe3f&#10;+2ZlUU7LIsED7yHFiuRRF4Wi2pFGvIysirNUBZwCigrVEfPnIldz4SY7N2tDHWNjZA+xgNFCpVWP&#10;Fi+2ICyePPFZckRKir75Y4AobvuxiuhpAyqv1/6xtpr7wtYt3JXx574vTrgmiTfHbFaCgUoLrtXG&#10;IJQFA8HDinItQDfJxKoFlfmheJspRBGQm7v/AG4ySp/T3YQIiePIyxojX6Rd4igBkJ23375ZXDfd&#10;cHDGShfdQO5yLJ2HNnAAMIPcbG7yPnJ7VF9jQvCvT++LFYyqxBJ7M1VWAAYjHPBo4/pWzKL23XH+&#10;+GOhYnxkygG5ibF0a4BrADPaE3832U4vTpm4P38ZoKnF1QyGy1B8feAgMQgE0D/mxCPd+o9zySOM&#10;L9NbqxfzWOkVlPdgMDEYDGrqux/bHZGqhXzzzeENFW4XRJyRjFsR5wIBBESSa5447Y6w+42BxyMu&#10;pa5yxkJAsXbXgUC+kLI7347ZAQ1t+RhwFDmgbrk3jspF+68AsBaP2AWTz4OLaeAV7HDmSro+LynY&#10;aBwE3sG282FoZFYwvp888mxhjQ14JOTKmz/fveMTACgFkZH0/nwbJPnDfSv+/wDtiW6th/SsRYIq&#10;2D/uTkWjNsCe474WUIoM188kZMrVgtYGBIGRd18gcZB4xfzR7YcENX4rjKyhIrZV+bs4DBhSn9PI&#10;+MZF5uiAfnL1ViDXA4AsZYYwSps18VeAwXb7hQuz38DHGnUK/Hj5qsJ2XdCuORkynGFioFCFQKr5&#10;yxUrbzYr/fL1iu7+Rktrg/pHahk0VYJsFKBY7/0GWPwF4AGFiMAMMcJ57VioLAihBYluBiCgV2oj&#10;98PWLe5IBvzkGhqv27HEUgL0wwb9steM+2vOFvGVDA9sSxDd3JrtggYIy2w7VXbGjUGzQAH9MPKE&#10;VxRv/bxjFRyebXnLogF2WGOwD7wYxoK8HNFlokjkdzf3kHRq3AXziY0Bsp3c/wBLHnKnU0OK8cYe&#10;kfuF0OMg8RF0ThyE0BlL3GvNXiVeGwgptDcc/GTMd/A47eLGFgCLGDQogr88dsg0JYIV7/fgXmgy&#10;8gWaHyfOM0NWDhZSQDJHZHuAWvGOQoFjx/fDFQMCpB5+q7ZAgFSTZqqx2ICC+02oqj273g7Rjt9d&#10;j4zRZGO2l/ocqEIsUP3LYmCQIqjkhaPzkmisnix3vDlHk2Sck6B6oAducoRmSQAkup4POIIvu9oU&#10;HNP0h2rveRaElVAJv4OOyGjMaGgav6PzkHi+efGavpdwx/Uf75CWIbRtHY9sd6CjCeOgvfBJIwLI&#10;BH13oZtTqCPs/wCgzLlUDi/gAYIGZTRKGLWb4+8ZowVIY/Qrtxmk0XO0m+LU4KYONreRZ/fKMjPl&#10;Q+8nn2+PjBGQUpruO3kXmlKoIY8/PPnGKAgC+/xlWRRmNHbMwSzVGvAysRD+Mo7gX+5GaDIA36T2&#10;5AxCI0CaBODY0gFoFNAKwsck5YiUnHegMKEY5Iu/B+Ri2P7OKG7ucPgaYPN7jRBPc2pyLw8ba58W&#10;a7Zf6dj2WOecgIWvdfmu+KwKjET+k18A+ayxlBUcGwKPwMvBO8muCaGIwqTXLdhQymMCfsDVjsL7&#10;fvknQFuw91lWwnbuHkH75yLREXVA+awYA6JbIC3Hn5xtj+FWsNijViqqO5xxNtAHqdsEJs8+API3&#10;DZ5FWB8YpEBYKvPH9CMvAUKV31Z8DkX2xiAl0LJNXxzndZwNaKTE3HhU88HEygNsPcNYGFFGQC1F&#10;3XPisQgJocmrJPxg5DUQZlU8gfFd+MkqXIxPFd/383hUqk7KZiB2H8uIIPdtI5IBIHfBMTQOq27A&#10;AWbNg98YwlVYlaFXybGHyIvqF+AfA/04GM2nSlHB7nDkCxgCRIGVmUgbfiwpvK1jC1Y5JI8nzxh3&#10;oqSxvz3PbjisSKFUWdpFmhlNioz2Xjsx3ClxJDbgA7eOf2w8oAFIJ8HuDd81j7Rt4Aq784uQcAYQ&#10;iiCxXbx+/wAViBLkm6ri/P7nDyg3AfAI54Io98rC+yqILE2TiTFxBEhYC2Kk33HzkzZAJPFEN4r9&#10;sIZFTbQsAX+/74/pEUNo572e95Vi4gm03us7W+PF462f4Z4AFspN4Y0SrGxIANcjyMike0WWo1xQ&#10;q8XIriCbaS2PfJmJjf6fvwRhgQAmrJ/fJtETVDd4GHIXEBijuMblNEjvkmjNcKB/ocM2EnaAp7c+&#10;CB5GQKlaFnubw5CoEWIbeewNC/JPzlwiK0uzxYH3hLRb1a05HHaiTktoO0M4JUEkf0wsfECMRt1F&#10;0w/pY7jL5U3qG2+e2WNET9UbIGXGO0JHB/lwbBIACUbNKAfbx5yQFqtrzt5r6wkjdVKKDcg4/ogG&#10;txFm7HIGOxUCbAeFJP2TVY3oqVXc3F/7ZospLN7AfBI7du+VrDt/U/c7iCLrFyCgMApR44J78HHV&#10;F3f27+ABhqoTtNq/IsV3xAUotbG7/XHY6APRZuQDt8898dUb2NsJ4omrI+sNcbmGwcgWRfIyJIZr&#10;LNZ5NGheMhooZTTcc3uwc6fgVwTRs84eUFURYPcn4PwMbZvP6PBAH1gwoAaJQqX3H3YasqMA2mie&#10;RfPIHwBh7oCigUWAu8iysFHFkg2MCWgD0Sp5tiE/1yMsBpSF3H5rDBGZNwNGvnscmqHaVVlB71gI&#10;zHQqrWvHYXzRyLRblFClWrBPLVhEgG5gDe0AE3wcsMd1ZIo8DvgS0A7Auz2EWOL+srSNWUtXe+M0&#10;TGHXwx5r5/rlLoFXgBBXJA4PjATQG6oD+kMh4oG8hCzRjcWINfGG+kGZhRof07d8QjY7eCQvHbtj&#10;EAOzxixZB8kXjsCCjHmhZGGqOAAOCSPnk5F4qZSCL82f6Y7AFEWzluwYhD+/POWqgUrVFVXuBZwu&#10;4w0aWLI7j6y0QA9zxe2hlCoCpiVIaiTVZYYxZtCRus144wlQV530DYor3wognZfINV5AoYhmYIrY&#10;Ux4B3E5eY1IYhVwpE/V/3dxjum9SAl0bq/5sUgM9VBBocEVfcgZaYd7FkHPz8ZcqFdw9p+b4Jysx&#10;2x7gFbvttBxWNCEVKo9pBBBF9yfByPpkoC5FtQrC3tbKrS3to8395bEygtVn581lWOkDOFAIuhwP&#10;u8WzchW7Lf612wjaRfHBPcjk5JYWb3cAk+34yWyiMa8fq3Vxx3oZExAt2N9ipNEXlsaOCaB+DfAG&#10;WrAL4AHz5qsQAyqaLeRW2+5OEAMSArrYGPHaksGJG7JoDyCDtuyaPjAAYOS22j5JN+MIHu2/tf7j&#10;ExY9wO3NVeWPHcTW/wB7vNfGAFYHIa6IPb55y5VAbb57N5H1ka5Y0QRRArLPT555+h3wAaMkgE3Z&#10;AHxQrLorZtho8Ekn4yIX2im8k8+Ms2Fu683V1tr7wAV2S/a/NXkwpC/R/wBBjlCBVi6qhj+5eA3f&#10;4+Td4AJWZyPZXI4PIy2JBbABeR/qPjEY1PBsfv3y2QuD22qCOfrACCkLu8k/07ZOgKAQ+7v522Md&#10;tpIu+/8ATgZLcw4K8tyD5rAaRIlv8hNLlhoFSvDduDxZ4s5FWTtbV28+7LVjAIDdjV33JwLIqSRR&#10;A/VYOWPGzWa4PJvwcUY7mxbWecVbgKN8cH7wAlu2i7/oBkwlBQvKjyPj+uRVaBo0asA5YjfFk/Xj&#10;ACRFjcSOTjooZF99ucsavbyvcCqvHChTu7ckX2yGykI0eC10cmCBzZsEX/TJo58KDVjjEFvzyL+8&#10;TKHQ03Pk2TXzknQG78cm8QZqBuuf9ssNqeBxfYjABKDRoCwOfHIOIjnluckEPN/ZyaKwomgR3rJs&#10;BWoUUKOWBwSb7r4+RiBF2SCO/wC+OqhtxLAgAnBjRPbX6uwFf3xlXutCxyDlyKe5HBxx8DJLKxwt&#10;WBRyaXxXJ7XiVLVuKrk4goAHH7YAMaFEngnkYSTRcbhW3vWQUduRiRTt/V3OAC5Nbu4OTA557jGZ&#10;F7gDtk2XuNpFGue+A0IALfn3Yht2g8iz2x1B3LZ75MiuRXGIodF8d/N4lqjQBxiKYcUBlzWMYdkR&#10;+q7o+TlinsNuMiGu1ntiWjY+6xNAiQUk896x6BAY9xkBW0du+Siob7UfWDQD9z3r7HGODzZPA+D3&#10;yTKVWgDz2s5G2rnJGWjv4BGPzR7cnIhRt5XJGuK7UDfyMKAkGHejwciVK0QKxBroEHjHYd7v7vGi&#10;GSXcDe/JF/GVBf8AtIAybd7uh95QixLJ5q8nQUL2+icps+7HsEUD+4wGmWVzXBrHAYVyPvIJ3vwe&#10;xOWce01gFjfpr789sfg0bvIiyTY4GSwGmWLZrnm7+sQNf05+KyJcsngZPsTz3XziQmPQF8nt4844&#10;Y/5f9cju5Nm+wxENxg0Fl+/7xDgcL54+6ypSACTkqPFjzxgCZapI7fOPfxdDGA+gbOS5AAu8kpjq&#10;MXjd2xWeBeJj8HECHIvzjXtA/fuMdqXn5GT4NDAZE9ux+sZk7c/0yYHGQIPHtH9cAGVRtxjR75EA&#10;ng2OxxUQTycALgeCSOO2IsTX9jjKAfHFVeNsBHasdiEDV+68moLXjKoJ+TXN8XlgWweMq0SkVvVf&#10;J8ZI/qWxlgNknbfkHIAX24NYxDftjH9xjhRfbtjUAeRgIg234rGF+QOMuK0bH82RsnbxVHnAUilm&#10;K8eP98VHyckqk1WTogff0MpElTEE+byG3JsnIvn4OVEH3GhlEMjLXI84zLYPHbG5cNWOyWf0/JI+&#10;cbYiN0OaJJonxWJXoNVHmh4xnIFWRY8ZA3tJCXQwQiJYspBJPOMm6+SLof2yIs0ReV8o4r9jlkFt&#10;A+QBxlgPK/PxkAexJHPjHDHt584ATC/Ivm8dB5AGSKG1AQ1i23WAF0bCu+bkCf1vMuFaH9uM14KA&#10;HxQ/pkyKiXPp1cdvrM6TT7WYfWbsbEjA5gBZAxJjaRhPCabx4+8GfTsd3m81mAbzg4Ar9OWZ0jJC&#10;0eTWQIPIHb5+Tms0VqFwRoKvmh8DAXEC2mwb8YI622anoVfHGDlPGNMVAYUkUORXP1jbaU8ckf2w&#10;1ozdAXxZyJh5Hbt2yrEB7LU1zR/vk3PBJU1xdYUVomzxVC8qK0w92SBW3v8AFc1WJj2GRflhwMif&#10;nbVcDLAkp4H72PB5yw3WDsTwP74mYkL++IC4E8Ghd9ziLqgPPm7/AH45yjfVWxq//qOO0oJ9x5BJ&#10;Ncgj7xgImtwv7IwUyb+zf/IyuWexYHBwd3VmPt45HbFRLZN2sAk1jNM1j3Gu95WxBUAcDIl2Vv18&#10;VjJLVYcqB+rnjjIFmO/4A85XGDyKPJJvz38YkbdVdhdg8XgMmoIYWSQfHxiVybG3ueccpdrZ+8js&#10;7ck/t5OBSJxSGwpq6J5yAux7gPH1dYpCDtJH/sZVbELbHdZuhgMmKsihRxjRFH/Sz2xlUtQv+gxw&#10;LNigMAKWFgDZ58cDGZAtnyPBySsWWqGPtYKB32n5wEkRFEXSn9sXPIZvAsjHYfwgWAFfGTEZ8kFa&#10;v9sViodSTXPtoX92MgzVu917vJ8ZJV4Ye3J87b2+LFZBRCwACTV/OOa9pyKoNtCqA/qfOEkE2fng&#10;4DSB0VbPsH0KyPIJBPAoAfN5esZe6W77eMqA70AfrzYwEJVIFX5JoZEL25y4JQoDzdDnvkFiWwaO&#10;A0UvQa9xO0kVXzjqCCDZ/bvhCDg8D4sY6x8GuO+A+IMkdtXcE1zxl+4FTyP681+2RW7IuyVsjL9t&#10;fqsA4DiRdfd4HFAZENbAGMn6+MtBs3XPgVdYiDQJWhgMGVbDcm/P18ZMn9IsfV+cfZtFkHv/AEy0&#10;KfHg4AViiQTjshJvilP97yZjIv23a2eckIl+cAKOBa7csNluBwBWTAPBJBPmuccKdxZh+5OAFQsk&#10;bzQHnJqm2zQ5FcZMD4oi+4GOLJr7H7ZPIqiI7MLrn+5xKpo+fnxeTBNA/XH2ckotsbZRQQpY83+/&#10;OTUNbH+1j+5yw/NfucmgAABFEf75AFaoT2BNdheS3KgA57eBlioxUcAm75xwGN0fogYDRWFsLXH7&#10;5GQd6BPz4y492NDx4yPFDuaPOA6KAt8EXV4/Nfp5oDLSGpfn6xGx+wPJxWCKTGSTbd6y0Lvvxyby&#10;YCgNi2UApF+LybKKWI7bReWBab9uBkgRQ79/GSpSfJ7jEUigEmu31QyfPP8AbvkhXPkVjkA7vdzd&#10;VgUQYMAAvFHEgHPNfvluyr9prLKJA55/3xMYOw+rPz5xgD6igGqPfCCgOSCg8Ff3GQUU7eRXFk5A&#10;jkqfnnCCvuY9+KoYmsHaWJ84mWipEJA/c4+0hhx3y2hVeT3yQjpucllFJHANf1PisbbW3jzwRlqL&#10;W7muO3k5JB35HzV/GJjRURz+jHK1Xiu48ZLyePFjLHiq8SZTRSo5PFVeNQ447DCijUWI7/GMEFdg&#10;OcljSKQhIP8AsMRQFq+f/GXKos3/AExCIKCDffn6vACiuTzj7P10Lrv8ZcqXYx9imvaTz4xM0Bwo&#10;Ytbdsc0avkd/oDCkBoG+wyIjN7t12POKwBxEtWfPNDJleOxA7cYWF/VR7ngY2wLtJOAvIMorZQ57&#10;ZNoqKnmu4oZaYyDwTfzkyvcVeQXVA6KSPH2cs2HbVDwf7cZYy147ZaYuRRsYx+QUrfjseMTwi15F&#10;V/bClQE9r+rxzGV/mxFWD7VPNd+MgIxTEeBhJjPmq8VlhBO47eDwcBARS/15LZwpPmz9kYQYiV78&#10;/eRZTyaNXe3AChlokE82D2yYSi3Hi+PJwgILFeDYOTKAEmuK74UAG471Z+xkRTmr8/uMLIFEgHlc&#10;SqvFCsABW21x57/F4233E0fqvGGrAwXgk88ZUsSluw/fEBSqAH2nk5Hg14vsPrCDHY+OcZUWx7a7&#10;jvfBxiYPtHYc+QP3yvbbHnmjhmwAn+371jABWsLgTQGsW4Hg0TYy5gLFjx3GXBTRqh9ZEqB84DZQ&#10;FagKB+z4ybAEVYIArLaq8bZwb4wEVt2BvkjKmTjucKUlqPg4thoC/GA/IH6WwNZ4J/qMmEU1Rq8J&#10;RDZ8kHIhRQo8kYDqwYqAOKrdxjgEfRB8i8I20QbHbkYwQWAQKGAJg6lPbdDEApoEC74+hl8iKasZ&#10;AIAV9w84ADhTXx7qxFLPK0PgeKy5Y1HN/wBMQjB8nvgMpEat5sZNY9p3Dm++SC0fPLUD5y5Y7FcV&#10;dYACmM+ctERBvcORl/p3YINcUMsCLuI2/tk0OwUIaK3fzj7Ba3x8XhgSj3rGWLgVX2axiKtu0H9+&#10;MfYCP08YUVU7eLyQUC/HIwoAZEs9jZ/pVYmS/A5wnaedwyZS9vtGSOwN0uhdgDnJCM7gK8YWYgO4&#10;8eMWz9IHBwCwMRpYOTC9wV/esIA7cm+3I75MIVsUfrHsQA0Ng/7HHkAF+DeFmHgHtXnHVKYdqx2B&#10;nmEWx4J+x5yto7BFW13eHgKUH++QKcdxXe8NABCHcV/bHEdAEVY4zQMY7V+nzk2isWV8Hj5vEkOz&#10;KkWhyoND/XEyg/ynt/Q4Y8TdmFDvQGVmKjz89x94qY09ALEnJKgF15wv07r6NDJCMjd5F4bsNGfK&#10;u4djV1xiCU23+48HD/SG7/wOMcUWPAqsKCzM9IcZMrRBsDC2hA20Rj+n3seKOArB1jLDg1xkPR2U&#10;D80MNWOmBvjvWOIgO1nyPrG2CQI6kWvg3X1geoLUpsc9gPjNJkoblHmjgTqfr+uDEZM20igBxWUG&#10;IkgfHcnDytW3k9jkGj4FgZSAy3gHhMoaHxfjn7zaccWVN1g8kDeE70RjshwRjvH+wPZRg6bgR7Pb&#10;fnwPOa50hA7ff3kHiY7g1UDjsOKM1YQQ1MT/AEwcQNV7QO3AzXaFjTBaPb7OM2n2gH78jHbFSMr0&#10;A1g/QIPBytYSLFWO9HjNZ4LB9tYzw8DnivHfHyFxMdU8AHj/AEGTMKUp4JHgYeYgpHP7VjNERTEe&#10;KxJikqAAvA2+F4Jx1WvBUGyfu8OSFdzFQ3IvHWJmQN4btlJiozDBx2U2bF5aId91YN3hHpgFP9QB&#10;hJh9w5uyBWO9EgTJtK88g7ePg4X6SDyMn6a1yv3/AGy4egQP4RxoTZ5QrBlJK1vrLAEtnKEUK4F3&#10;loiPABIs9/IrHH8xK+azqs50ilEtWJJN/VcV3yxE2Ae0nirHP98tCr92AePnEyEg0a4A7c1iGlRC&#10;jTE3x5OMynd8WKrL7A4/mC0LHnJNRHLdjyfOHIXAooEmwF7ZJBv5FWLP0ay5at/kiiCbxCLds8gi&#10;wtdsEw4lJS9xPnmjkNu9GsDuKvyDlyxgcN99vg5IwkdzwAK7GhhyDgDKo+Rd9/H0LxGMgVfBJwtF&#10;IB9ook+fjIEAFR3FeDYP1hY+JS0as3Io/fOIo24jdVUBfz85aBv/AJGAu8t9OzVcG7P7Y0yeIFtI&#10;LN3+RlnogFiBwAKN/wCtYUysFPtFd6HzikQMB2XFyH7YGyhKrkVyMRhJ4Udqvg+OeMMVVN35H+oy&#10;1Y0I5NmgbPGOxcQRY2cgleK73jlDuBCjnsDhSr+ofKjvjyR2ey9+RhZLiCbAquD7qoduRiMVEg2T&#10;8gYUinkM/wCmhXg46BiQLulJGVZDRUsdybbPJylkqgCSSaJX64whLUcHdyLB8XkREoDDY45NcfpO&#10;FhRUo22Nm2zXPwMUbUBxXu5rm6wngdlvgf0JyZUbWN2cbYJApUC+CfbzXHOSG4b1AUeOBd5fsLoV&#10;Fi6NcXiERW78fGAFboAUpVFNWOqkEWSCprnkHLCm48m7uz8Y8Zai3ayR++3ACtYjuBWu5I3G/wC2&#10;Q22ouio55/zZeANrWo/TwPOMy8Rkk0Odo7XgBWVPYA/y19Ec8YOQGcbaB5w8IPdu7XzWRffyea4y&#10;kxUDFFFe7dZqsglnsK5+MIPtb2gCzV/GNuog1tB47mwcTZIPtHJA525HYA/JJqifvjCQCd5skleT&#10;934ysjaSTfajeWIGEQUEA9qrIhDyp445K4WiRlK3XbUPq+2OsZAVTyT/ADVgLiCKtNtaueP09xlJ&#10;BbcOVUqeT3rDx+my7V2+TeQduEvmxRB+RzeAuICik7ge+3j6GR9K+aAYH+//AKwvZbXY70SeOfrJ&#10;mMB+De6jZF3gSANGOTurcPPzkGjoinvngg8jD2XgEE0aoDIsCoprryBgACISDYK2Gtskm0K9r421&#10;35y9om+CRtJF4kZaa/J5vjGkIF9HYj2PAq/n5yboLAZQPblgBdksePuvq8kgZw1A3XFeRjeiSS8e&#10;LHgZYEUptKD9V3XN46c7DQ5G3nveF7OCKIbJBICkTevuYiyDxkiqVvdNlUOO+EUVs3+/0ch6Kk2l&#10;kfP+bAsGIKgBvPkC7yQiPgfFXyDmggbgDwt4KqMig15pTgBCMEbO3e6GO8dggc1bGibyx2FjkAjm&#10;8lyA4CANQsjACCqx/wAoJvk/WJUa4wRZXweMn6O/eQSFNX45GT2gqDtIPx4wAjtYqwv9t3/rG4Av&#10;YLvsP2yagjk9/n6GWJFwrBrJNf0rACsIGC7mrt/p85L0xQIUMbNG+RjCKlUiMEkk8N2rLqBBoDjs&#10;b7jACFJ7GYe0Cj/T5yRVmCiufJrijlioocbPaOePF48UVgizfwMAKv0iyDdkH44y0WUNcBuaB7/v&#10;l48gDsScriULyV7V4OAEFNsONouyPuu+WgWASL9pN0cmg2vbGz8j7y0oKBo2DyPgYAUD3KzAG748&#10;CwMtRFBNiwT/AGrzllHdyB/2+Rz8Y+wK12D447AYAQcoPn5JIuscBRs7f+TfjJr7mDACvBPY46jY&#10;CDR4+OcBtjIwsi7Kj9J8ZIqARyVNjgjLFUH+/A85YIwath57m7wLIGvaSp7cZJGBIX+ovjvjdyFH&#10;YckfFZaL3WBZAq75vABCqLFT8ZMg1dKe1Y6FmLG/afn/AFyabju/m7gC++SwGWk2nbwwuvnJsLJA&#10;PNUMZgEUW5ruMtRKrEmNkRYAuPtzY8HJhV95D/8AmzWMqA1VKG4Jq+MmE9p2+AAcQIdFU7BRH0Dk&#10;9u4NSmzwfHbGJKqfbdDsPvLuCCfrisCxhtDWjWb4yaj/AL/9P1YgvtrjwefOLbuJN2RwBgAykm7/&#10;APpSfjJBg1ihtHfLF333FdslXBHF+B3OA7E1bR9EUcs9oI4Fi+xyPk+w9stFVXfxk12A12P1AXjs&#10;BRPcnJc/5f3r6yRCjdyaNCyO2SUmMRyLNX/tli7qQ1dd+fjIrW43RPBojLtwsftWAyANFf8AbLFV&#10;uN1DGogg884kG673Hg0ScAHIqvaSADkgFNE8/BxlPtAv6H2Mc92AH7YAKj+kDLH48mjjiiVvdiHJ&#10;A+8BsdlAIFcmsmFPwT4yNKQTzTfOTW/P7DAQxUEjuDjgcHsLPGPu5K+axueB5rAaYgp9wFcjjFQU&#10;cck/+ckzcj/YjtkhZPJPb/Y98BD1QsV8DH4HkffnI17u/fuMkx7nALHQE3bc35xkAux/Y/fnEb72&#10;AMkzACqv4wFYzc3ZvJn9Pfm+30MiXoDmsSpTbu5wCx/K2Ddnucmo4BJ5vIv2PxzeSI/3s/XisBIc&#10;eefIvEKrg1RyKCz8VxklNbea+sAbJCwaX5yW3tZ8HIcBW/peTUA2duAJjbLQUK5BA+8klih2xias&#10;Y9cAYFJk1JsdjzZyfcH7NZX3Jyzg+MAJNu4P3jJRo7ebxySeKPOR5HI/1wAkSST7+T2ySkcDdjt4&#10;r+leMXYX/reICQFMfdfPjJAUB9ZA13558/GTRKPu5wAknNHJN3Bu8gPH+l469/JxItjkXz3/AGyQ&#10;3W1UCB/pjIeO3zQxWOwGSMmCaIrFwTd4gLOSG0Cq5HbACAa/jHJNcVWWsCtHjg/75X54GACKj5Ay&#10;Sqar473iCigSMltFY0BBcl3J+ckLPOOv+4wToTHo8gZBgaPHF/75PkE+3+mTKUaGWQU7ODkiDyBW&#10;SI4oAYjyQLo4BRVt5/1yTCzyRffJVfHxka+/3wCiA/fG2EAUDjkG77ZOubN1WMiigr2BByvabPgj&#10;CiDRrxlMgJLcZaIaB9vN/t/TG2gDz2GWFaNgnjK2Hm/i8CSoLyxPPPbKmAu6HBvCiCFyBVRdA5aQ&#10;ArWe61z3xE1SmgO5rCWHY7TlOy7vGZjbDQ4/rkwpPfmskgJ7D4OWLV2BgBFFO3/cZdEAD28Y1e6j&#10;3y1VHuHwecACY0AJNZpwkA8DM2Oj94aBwvJ+szLRomTjjxg+73fpGPdCryl3F+cCmUTA+AMEYkYS&#10;xs5HbwOM0IaHFEV89jkPTHhcmqWRl1DjJeg4gTacG+L/AK5UYORwBeaiKCDdd8rZMaYcQKOGgOPN&#10;DHnVRZrnDLFbqIoHnBZWsg4xNGXJHsfhfvjA6+CO94fJtLEX3qwcHYc/pHBwIaAWi27T9E5VXC8f&#10;vhTcn7IwaVfeL+O2AqIGmIIOVbiObHJ7Dmsto0K8WSMpfd80BycdiK2lrmuDYyl64DPXi8ckkEAf&#10;zcnxQyI4ogWB85Yhmj2juCbsUK7c5XISL5Ha7xAtRayeCKx6sKhW7IwJorY99vuuqPjK9q1fJ7Ze&#10;xJc/QsEfP3kVUtRNf27YFUQCPYUH5748cgIJFXbWPOTeO6BstdAA8c5JIgpBBGAJCW6Br+uMNvPu&#10;8EZeoAAXi/jEq8C6FHJ5DB1jAIoVyOfjIlT/ANwJ84XsNk5UEIU3ZJAFfZPOJjop9MUw5Hmv2xMh&#10;MfFBQLIPOXFbDV2HGO6WFr3EdvvEFAYjFG7XjJslIOedw4885e1mrPA8nH9P3Cxz5vHYJFCr7DuF&#10;0f37ZL2qvNkWBhCm68AAk/ORRmArd/7xDRUEvcKsd/7ZAqCvfntQ/wB8KKX2HNrz95Bh9CwCMB0R&#10;Baqv9Vlj95FIxXBNVx5vCGUX+s/081jlFrjtWAUUNHw3F81iKWxuuOMuo0CbBxmWmbkdhYvnAZAC&#10;6UCqPjEq0OOfgDvzlroaVqAN9xjtXHN0D2FHAAf0yAtE/sMntBsA/wBslRDAX3XuMsC+a884AUoh&#10;J4+q+yfjHWMWT3sCrOWgDgbStHcPOOF5K3SjtzVk4AUGwv6vOKlogXWEbmq+ODycSKTYs4AUGwD5&#10;vvliqALJsnucnRADf2AyYWtgauKwK4g5FXzxYPbJbW888WcsVSd1jzYxNF+oG+3H1gNIrXjdwDjq&#10;o44JPBPwQctVVsceOP6ZYQT3NkKMnkOgcc5KyFArJKRyLrJBKv74vJAiVIJAx9ncAHuctReSSfAO&#10;SUEUTfIoHyMBpA+0kjv/AEPHGWUSW92WrS3zxfc4u62e9YFUVAHkFsbYxB+RQvLmIKxjEUIqqPbC&#10;wop2A7fdf1iYkmz4FWRway0hmJqhxiYHtxwMmQyoLV8Ent8d8bYvHgd8vCg0QT/U5ICxz/8AUMkp&#10;IGZaNdr5/pltEAC/64/tXgc3lp5BKnb/ALjE2UkCngr4rsMsHu4sC8uokfue/wC2S22D7e2FgDqh&#10;UCvHz5x0Q/8AuvnLQouiBz58ZAKDR/1ybZXEgvk1i71RP3++XhKqgf8AfGkAIUAkYiqK1W7H6T3x&#10;q7bru+Pq8vKBRX2P3rJkUTwBZ84AUEi68Dtkmu+TfHNZcFJ88i8iEsm8hloZiSKPYecjXFgc3li0&#10;ApvxWOV5HuoYhlJSyx2V+x744IHj9qy0CiOMdR+o7qwLRWu3ixfP98ltojg98mVr+1Xj7RXgkngH&#10;J6GUj9vbkzGdoNdstqixJxNfIBHHf7OSBXXYfGQAOwGrwpPB/wBMitnd+wOA0QCXXNDvjKo/byMm&#10;FAHHBJ7XdZbt2nwTeJllAUcGr+sls/TQvd4vJccEAZPYBdgD/wCTgBExhWBrFQF2Mt2jgWPrzjtH&#10;RUf1rFQEBGDzxjstCxf9e+WAg35+KGSANdiK7X3OSWUbLJxbTQ4wkj4Iq8YIb7/vgMrVCp8Dnvkw&#10;tNlsa2WFiwOMkqiqvkCsBWDemCDV46gdgLwhRfbjEIiaB/rgMF2c8cVxxloSwb7ZYeeP9cWwbl8k&#10;YAU+nV83+3jEUpRXAv8A2wjY4s5LwLN9zgAO3cUOSKxvTbzhQVfGR2gUAD5JwAGaOwO9jixkfTAq&#10;+SMLANi8coAtXYvAAT0zZ5BxKo9pFf0/84QEr6NZMg7Rfj5OAAYSuQfNEYzRLXa7Nd8uKURxiYXf&#10;NHATBDHt3WuWCOxw1E1+xy9RTD6GTC1VfffAGBMh57jLBGSbvjCiBYON7uRRFDAgHEXLDjnnjIyQ&#10;gmjRo4RtHN5IxXQHezWOh2C+jVNzR73kBAaPF4aQCSa4HjHK7jdcdr+sKCwPYCTfBIypYzZseaw1&#10;ltTx3yEijuRVDAQE0bE/tjFD3UVXfCAV+O+My8oLODQ7BQAK9mWVdm/Hx3yzYa/Y4ggAsggHCgKk&#10;QVQOXeOCKPgd8kUB2kDuMsWrNgAjEBVsCjn6yQRhuN33GX7LAFAivPOSUWDXHGA0yoRWPHbJGPaR&#10;7fuhloQgLyB8XjFe/NnAdi2nmyT4JrLNlH+nfJDxu8nHs3ycSGVBNv3jgNV5ap7kmzjq9i6wEiBR&#10;QP1cHg5OlA4847A9sYSUSK4HGMGQfxY5rJLGfjEFDFvs5PetJz9jAS6Kyp78cHknGI/Savxk1K+3&#10;vRxD6/fAooIW7vziRQG8nLz7jx2rzlaLwTuAF9vOKgGMd/V4xBYA0L3cH6GT7Xxj025quq4vACiT&#10;k8AV3F98hstR8+cu2jtfnFtHyBgAOIiKxFQEWhY/3OEnyeMhdf3xisoC0BY85S0XFnzx8YSxILbj&#10;z2GJVW2sWRgMHKDi/wBuMbbbWe/assVBtJy6h/6+chsCuNQFJ2njyMiymjyQCLwoXt4bgnscpYiu&#10;98kHGwBZULKpqrPnBXS68G/AvNO/jB3ot+uvJOFDUjHkQCx81kCg4+e31eaDhK7bbOVMvIJb9+Mo&#10;QGw834+MrZPaoKWc0gBtomh9DByl/wAtH/bAmwH0aHI4+u2Q9O7UdxmhtBPJ4qqxPGKI28UcpEsy&#10;1QOQeBz85NYWO+6PFjNExGmoCv7f0xNEOLoj/bGIyTALHHYZQYvYQGANntm48Z2uTg7x3aKooHuR&#10;2xDMcxEnluxAylYbY8WGPb4zYaIMCFA8A5CRDuIUhR95QjLERRSB4Bushs2uxur+fAw40p/V2+PJ&#10;ypwSeeOawolsEVQCDx+58j5yz0rArg5eygk3f0cagVYXVHgnyRlpENlRSwpVQT2xtzjix/bCNjX+&#10;sD21QHGQA4HbGSeW1VedxqsdNoXaCGAajY5/pliEUGVvFgHLFJZiPPJA/pmzZCRD0S1CzV/q4HOS&#10;aQsO20XZy0LZC8Hblfpgkd+/bCx0SqOiSu491+t2SkUjd5IFVlmwUvI4r6/pWQKkk897s9iMkpDk&#10;U9bAARYJ4u8Yize3keScezZ3KAaHIF7hiiO4Ua4F7jxhY2iRugPAFDxeQ2XwAFq6P0MsMdjya4JH&#10;HbzkkRi1WObH2cTY1ErWNbYBeQOPBy0E2oJPJr9sTLXuBrvV9+Melsgc/wBKwsdFe0BgOR8XjPXv&#10;O7LCopaY/O08Y4FAkLV9ifrzgpCcRnZX3UoNn/TKhHci0AKsjCRS8die3Pf7xvR5BKg/tfFYyWiA&#10;HBawvYkVY5yRRWJXdybH1l/ptS0LPm8ToWrcao9wMLCihlIDWobgH3ckc4mWyB+rk0L5ywstBv7/&#10;ALjE8aHZfzwR947E0DtHQNAc2P6jIruVh3sqawuuGG27Pc5FFvya7D6ONSIcSjimpT4/Vlihlar/&#10;AK9xR+csWLigzHk1ePHGm4AAe4c40KgYKSQWFGqJ7c5NAvpjjzVeP3y1uCBZom+1g5Ptt5472Bd5&#10;VkVTKTEG889/rjIqCefdxwMICcbaArIhSPoLjTJkVL7t36geALx3i7ji9tYYCT3HPNfOVNzZFWDX&#10;bGSVoxcA2Cy8dqyKhtq8DjivgZbzyXBFDmsRViQOdqkXxjApaNrYGmA7gHE8XuYb+w+fB7jLVJtu&#10;/wB1jBALO6rqvq8AKTHsaweTwch2Zgykg/175e6HcgIBHPPjG9IW4Ht5v+pxiaBa2rdn9+185NbB&#10;Zefk35y0cWAOQe3jGeRR+sWavCxUVbVJBuibvGHqAMG7kA1l1CiNoHNbRd0fORLNTmhz7RRykJoG&#10;CsDQYWT7f/N4mWuQxH/yOMt2kbSpsjiu95LapkILcWcYgb9AYbT81kSjFjXyKPwCMkperHg0Tjnb&#10;TEA0DVDyMCZAprsCBlgSzRNAV3N3k3DccjcefsjIyKTuvjn+hGBJTtVtykf3JxnT9RIBDUtE3hUa&#10;tfPZeARzzWVrZc+8liOLGAFFgKNrVt2j7y0K5Ipbpd3x/XJqdpICjdQ5b4xKzlj7DQPJwAjFzspw&#10;OP5vAwhS5VbIrsbykoTY/kv4wu1YsNtbrwFRE9qoCjzRx0Xa5sk0LsY6yu4Wxd9q47eTkzLuV27E&#10;GyD4GAygEkpy132HHBySqEDUD8VjbjTEKb73eWHkUCoHc+ORgBQpCG14FUQRV15yygCLavLWeTeW&#10;9nVaJFt3PBNcYys6hrbkDk+TgBWsdBCSSNvjwckxG0/XIPx95aV7UWB5rIiwNqrYFGr7g4AMgKsW&#10;59woEZJfYG/aq7GssjsMtmgO3mycdwqA+9hyORgBEAAgbbFcnHC7b4oH6s5IMDx/Ssmit7VNfAwA&#10;gIqaqFd67Xkr2bRsq7+ucsCr3ANLeSAUc1ZoD9sAIhSD80LrzjItWLs8H44yaBiEJF1Q/fLKs8kG&#10;xgOytuCKI+68Gry1Y+ASR7jyAcSWL99f+KGEKpLHv55HHHzgHwUNGSvFD6JOOosA3+9iry5FtaDU&#10;fJPJGSKcC+3e8ASBwxG3mya4GXLQoDg5NFsIAKFDnHQBS/I9o4ofOBZWilqr5JyyJdrAMo85IRBh&#10;tHzyDjmOjyNtHih84AiC2bJ5J4Jq+Rk9hB4AW+bBqxeTZa7X+qrA8Y4iIBFni6J84ARCIEbg38Hn&#10;LApLWygEVY+CRiCKe1g+OODWWlBtYXXOA0MtAL7QfPI7DJAg9q+DlgU0bJ45oHtk9pr6PYZmDTIq&#10;psUw+ABjWaBoWSRZ7jLCP1CyasWckCANpsGwP74BQwBJIHIOTRCR8Y4Qhux7Dtkwg/baPm8Cxqar&#10;P3xjrGbAY0frknJKlsCAB25OTF+7jkjk4ANS7gpI/wBjkkWr9vY3x5vJAnz2rv8AOWAW17sAIAG7&#10;IsDjLGU3d/t+2LYOxazjgBSWrscmwEQLN4/O7+nN+MtYfNHj9scqG4++MktDUFJtyCRkrFk9wcZR&#10;QoC8cMFrvdc13GAxIdwHFVkwOKIqh+2TXi+TdXjMAKHN3Z+8AGFHaACOQLPxWXqbrmwT/fELF9hR&#10;4vIqRgAhTMTsqj/cYgoogAjaO+TBoEVYxFfaPuyPrABh8Y5Q0AvHPF4ygkj3A/H3k2W/dx3wATAk&#10;VRs83i4BIUgdu4xtt9zYN+O2TUg3yLwARLAngE7qrHNWv/gYxPIxN27f0OAFnIokfRGQBuz5PAOO&#10;q8eL+fGQA2993GBLZLgcbTVZJAB3GRQgqps3ZvJiioAPHi+TgDEgqh/pjMvj25Pnkbe2IWPHY4Cs&#10;QUAD9yce1UCro97xgTf9Tj1XF4wQi7cLz+44ywC6AsDIqWIo3jhdtdiMQE+22iRlnLLfm8rHx4/3&#10;yVGuPm8Bpi5AHn98cL4r+2PxZKg49Ha1giuOMBjgFifIrJL5r4GIIQGNfXGIqeef74DJBRd3xkgQ&#10;C1DGaxwSTWOY+DxX0MAETfFeTVYtgAA+sbb3rJNZI8YAMbJs/v8A2yZ8A+TjIBQPGWLtU/6/tgNM&#10;rKj5yalu+7gY6qfHbHIN/PwMhMsQohvH2Mnt9w4+rGNyRZv6vi8sC1fgfOICPJXkZMmifg1jsCDw&#10;ccKDfzgBGuSLyezsbvnGPYWRk1IPjABKDwN2MDVf2xyaqh3rJDx25bvgAgos1i29wKH7Yhf7EGsl&#10;88XzgAtpN885Hb3UfeOq0bussI5YFvHjGKiDKbvxjtRrjtjkUOMRoE842wor2jnn9xjV/wDIyzmr&#10;FXkSO1Y0JorrwRjbex7+cu8nEBxjJor+efGRqttLl5UAcHK/NjATRSRVc1V5WVFHCTiRf6DmsuyH&#10;EEZbq+a+MRjsdq+AcIUcEZAr3B+OfjKTIaBTGDfjKiv6e1XhsgB+LGQ24WJoF7B/jJjkZMx23YY/&#10;JA585Vk8SO2xQFnJj5JAye0mzjAc/wDkYAkGx8CjwTmgoFL9c4FGB84anA4BzNmsUSHY5BtrHtki&#10;nc0ayAX7wQmhqq8cxgg9/vJ7fg5eqAVwMdiSBQL55H384imFkd8QWj/pgFFG2hzgsvk15/0w8j4P&#10;fAXBP8vmjWNCKiLUc/tg71dCsNq+P7YPIA1ZYGbJRJuspC2DzWGN7i3AvKytAe29uBmCBbN96+co&#10;eMWtDxZzS28VQvuTlLILJv8AfADLki2i9q/tgTAHv3zTkWxt296rBSl2xvjuMCGgZlpiC1fFZXQ5&#10;snm64sZYy14P18ZEK5Ue77qvnGhA7x2zcnv3+CclsvadxPm/3wkIaPfgfHfJmEnb4oecQ6AwtsQR&#10;wfrH9MYVtO01yfOIrtU3deK8YDoGpRTH58Y4UEpxZFgjL/SYbf3+MjtBrnisBkKPAs3V8Dwcdu9F&#10;ctC7QK+iTjU3yRzfbAZWY+xvwcZkoAUB8GsupAAW/tjGgDxu45wApHO3kfHGQYEnsaF4UY6ZqHYc&#10;c5EIaa6OAFGxf08mjjbKNf1GX7CKN0SbAHjIlDYPbn97wApYUWAHPP7VjmrFHkV+15aENXfP12x+&#10;ObbACijwbxLtsgtfBPbLn4YNtJxCgBeAFQiN1Xe7vJLyO1Vlte7yMkjck7aAH73gBWLI+SDkPTRL&#10;+TlxF8/6eMYoT2AwAqCj4xwu4AkbuMsCt80fNecfz48E4AVDns/bz8/VYmjBoUbvnLABYB71YrLC&#10;Go1waskUTgBVfIbtikT3dtt5YtiiKrxkto89+/HnAaREAEckd+9Ygpx1Q8nae/PPgeMmYwWsKLHY&#10;5LZSRSv6e5uv9cYoaB/qa+bvLlAPa++OVWzkjKmAIHONwTwPvLSh4vi8kqAV3yuQFTKRQuz2yQjN&#10;98mO4ta8X3yxUG08c7skCkotbiOe+SCi/gXeWIrV+3cZYowGkDmMNd3YF3kypYuCSf6dstG4iiAB&#10;kFU3gUhgLxbRzR5uycvK2WqiaxhyF5/e/BybLoqCfq91i8cL9ZYR2tlrJgVd2O9feSKijuOa5/8A&#10;GKqJHmsuVB2IFHj+uI3fA5wKRUoK89+OcTJyK7UMI9MWQpxbQBx/9RvExoHIFgC6I4GOAxNn4u67&#10;ZeATz4BofWMAe11/ucgsqqvB+PnESK7GqsX85apF85P5+sBggrsRlhX5yxfa3fJf278YCRQUsV8n&#10;JMnAA7dsvUfQxJGSBRyWy6KQtWSMfb4rmiDllWBWPsI7eeK+8GxpEACCK/pjAdvP2cvW7YkGvIyI&#10;iq7q/wBskorI+xyci/t3XhCJQsnv4OMaH8vnACoV/fHUAjkHveWlSFsDzWIDvxRrjAdlQUjtWMEI&#10;AsZcUa084xUG/BJwGmQoE9/q/wB8drpPBPOTo8UObH7YmJsirv8A0yZDI0Kuqu8fihz3GWAgEWO/&#10;GQBJJxUNMQUcfWJwRxwKyQpvHfGUdxV1iLE3n54NY5XaRXN844OSTwPFYAOqGyau/wCmOO/exjBf&#10;cD2oZI3YFnACW27r+pxFewBORW/JxyeRR+uP75NDsQAPg5LaCObNdvF4rqu4xzyTya85I0yRvvtA&#10;GTAAPHzlfPAOXAE8VQwGRokivnnJkc0MR4U3QFAnIkBgeALwGNR7kHJrVL8+MkD2s1zzkWUeFuvG&#10;AEmFEWvfucjGAABu5OOym/diYbgPodxgBWCP0gVk1A5o9sQauLB83kmAK33rABiAaNYwTha7ecfd&#10;3NcjIDgAnACRvaRwTVYzJd/eOxFAHjIg7j3OADha3e05Amr+LGS3gA0OMiDfNHAkeifB+8t4NEHK&#10;rAJJJsYifjGkJsW0f37ZLZyfGVnkVVAd7yLtR4GFCLQq96xilDK99msjvNE+cpISZOr5785b4aiR&#10;lIewOMi7DxWFjLwODeBsFqqOT3WOQRWM3FUMAE9txfgDIsnFUbrEWNn9/wC+OTVcV3sYAVPts2Cf&#10;vHKtZoZMNZH1Y585BAOOeMVAPtsrwP3BxIFpe+Sv3cdzjEnEBZtCgXzWWkjaL4+PnKC1bT4yZa74&#10;5IxATFgg1kzIDYFAZVVg8ef7YzPXAGAWXA334PxjJ/75yF+SR84ndWPxYwAtV/JFUMfcbHFDKw1K&#10;O9f75BebruO1846HZeDf1fNZCgwxrBurrEzAecKHZYKPNjzWSG02TlG8U3gjJWT9CsQixbA/TxeO&#10;10tuRZ8YOHO2zd5JmpTTXgDZNl7YpGUZWG93OJa545rk4AmSBqjXfHDHjveQJ5JsD98r3f6Hjnxj&#10;oakXFhY7nzkQyknkDjKi6835yDy+7gD9z94cRNlu6ixDcAY5FlrrKNwO4f75H1TwKH2e9YNAggtZ&#10;Wq+MZySvLVzXbBlfnsMrkYlaJxDQQzn2gjFvF+fojBxKD5vErHt93dZNFthdk0aq/wCt5W5Ymqr4&#10;5youx9vFfWLdZPB4yibLedw70cqo7u9VwMqJHnIF6Ym++AIeQqCzV/bK4pAvY0vfnK9zA7iPJHOR&#10;v5HZufnACYUm+Rx5xKwvgkWcgOPHwcjdt9nHRPKiQrmq7gWPGORQ5HnvldLyCPoHHDX/AE4v4GUk&#10;TyJupoGzzf7499jwKPbIO4Cm7vivNAZD+YX8YAmWPt8rdcjxg8iXZN+LAywtvBBv6OUEbloHz3xJ&#10;BZF1XuR/4rKWQcMOPnDCoBoix3B8nET3NkeDlEmbRYmu5OQNFOVwmWU2PaDQ/wBcrYbQAQp+6y0i&#10;bB5FUDyQDjNFYHH1/Q4Rz2Kjmhfxk9lVdEk0bxkANdq5ONTHn0v/AL3D2VeVsrtFHIbHGAM8jRVA&#10;I2CrBu/82WBTaWvytXlNAHhOGFC8tAViwDAix9VmzIRLaABQ9w8jzeTX2LvF2DRDf75VtIF88nwe&#10;OMtqwjLubgHn6+ckuh9l0eK8ZaAB/c/vlN+4Wo4ByZVmG09xX0DXnEUkSVmXYCOSCOMnsoi2I+SO&#10;f2yKI9KQD3+hycShjTXV3h5Gy5lYsa+gK/mxkP1/buAfjK4+B55IN+DQywMBRA/fnFIcStUHFdq+&#10;ectBSnNDggd+RiUEFQXs0ST87TljFm3Ef+8XgbH2ghqFheMiWBoEe28mhPH+SyLPkY9NtUe39VqB&#10;8YhDI1ktXbGFgrXc/N1lobsobJtwAoBY47BIrZSQDtHFgknwe+RQqGFMCBxlyCrIJ44XzljMzeLY&#10;HgHzjsKB/TPuU8EigMiIfaoBPhsvRR5FjJhbFfK4rDjYOy2ykGicen59hqwO/bLCKAChr+LHfJCI&#10;WeaB+TwRjsXAqjU3yaF1dcZAQ1t5UWCb71hIUH29q/YYq7EAUTjTIcAYUOPgX9D5rJNGAbHbb/cG&#10;jlxW7r9I7Y8cfNklcaZLiDsp5PYdwckUBa2axYNDLwPao8A+6xjbRwaF0LzQyKQqkUGq+a+Di2+4&#10;eAPHfLtu4E/AGKiCfFrybwEUbDXm/wDfacZgKIHYgc35+8IpSthjd5KqoBcdk0BBSKtgCR5yQiCn&#10;dVnuMKN3RTt2PFZWASSPN/2wskreMcqFHkc/eO6buykH78ZbtFdyL4P9MdkUsd18dzjTADA9pJ7H&#10;gD9vOV0j2dtqR2zRKb/bxV9xzzlBQW3i+1jKEwLaL3EG8iqrW6iAvPGGFWXmxYJythQX9Pxz8+cp&#10;EsGFgIFoc3VVeJkZxZItmAs+MMZDuPC2aF+KPnKjDfBPBBHGOxAwQU1dua47nIRjkCwLF388dsKd&#10;N5s3/TzlbwuwFXVf2rGT2AlANvuX5Bok4jVyW3BIIPycKCkH/tytCRR2qRyawJKjvL0AOT484lT4&#10;HB4Zvi8v9BqUmhtNHbjurbx7CBtoYADspsG6tavuLyvsdwHFBrwkwBmsWL740KtxRsE38VWAFW5Q&#10;WoAEmz9Vl4rgjn/WxjRl6oKb7Gv/AAcJRlbbTcD44OAA+xTY5+lFn+/bLar28kE2ReXRIKoE/q7Z&#10;BBybu/vucAKdhD2SCT2sXWXbAedtAWDf9ry1UO29vY9/JOQALEkL5/cGsAIstKe9rx+9Hg5BgdhJ&#10;HnLC1gUbomj/AODj9j4+68YAVsStsQe3uryKxox7Dt7b+MuERsc97DcjzjRptUgKBXIHzZwAisdM&#10;/gnkDLCoYqAOduSr214XnL/Ts2fBqh94AVyglvcQAbo0cs3e5ADfcEnjIxxsx3HjnteEGz5B/wBR&#10;gVEo21Z8t3GWiiFockncTxluwWqhQL/3xypCsebPABGIbRVtAoXZvkY/zQFjgDLVAYsvINdjkh8s&#10;ousZKK2BbwtnJHhlG39XYfWWFeGAHbEikmxVV+k4FocAiiVF/GLbZHHA71kksFaI5Ngnscnu3OOK&#10;HcjtuvzgBXtF+T5r4vxl1izad1rIhAdvN81fbLOfI+gDgBBYya4scj9r7Ytv6r7jjjLfTKhvaQDk&#10;0rmiaNYAVoACQDjoQpDcUeAfsZaykbQRYx1QDkg+TgBXt/SNxHGT3WD3r+/IyXCtQ5I8j/bLCtc2&#10;ASP2wBFa1Zs/HBHfLxQ2tvJHf+uOEB2ktx8/vlixBt3hV4sZDRSINGASCBQOOyn28G/PnLTGe18H&#10;vWP3/sDeIbG89yfs+cksbMV5AN8j/wBZNSBtu6NGqyxNwKm+3g8k4DKkJ/rXH3k0AAontwD4yxE/&#10;SVA7WMtC0xJq6wApeqS1Pxwccgc7uQTX74+zgAHwaH385cARVVQ8HnJbGilU91H98uUVbV3yK0S3&#10;AyQX28LfPPHAyRoeuFv/ADVzk1UErf0axBSNooG+K8Y8YAU7cChKAeO37eBkhvazyR4OOsa+TkgB&#10;QHg/2wAgFY87fByZT67gYuQDuod+PnxjqtbK+O2AEgRzf73jqtleOcVixwf3xA8e4HjABtzCwSBZ&#10;5yXPkEc3X1jkmuMRI/pgA/uAHHFcduBkGIBF9qyYWz2I+xkxRB8fBOAERwvx4B+sViiRd/7ZI+ee&#10;TziNHk8WcAHK+/bRsjjx2xip8/0xObNkAVzkhZ91EZSRDIXZNft/XJ7aAIB57YgRRo9hdVziYAMe&#10;1V4wXQiIFAAGvj4vHIKn4HnJX7TZ4vtkAeASu09lrEgJpwBV9+fvEEPwTxWSBsDGWgX7+BlAWEVX&#10;IxnA49grvktu4+LvjHUez58XkgTC3xV/d46lrbxx275ALyRY+8mDiKoiq/P7fsMs5HAYcr3xtjUL&#10;X/xk/H6f9MAaGRexJ7NWMw7kDzllbifOSXsvtHNg4FDcVVi++ILZsf2ByxQRfxeJbUgcA15wAiy1&#10;dHJBeQLvJDkdqvH2EnscAIhebrIgci8so3fn7yQH6fPPJwApAoHLl5s1zwMkoIGPQO45I0Rqze6v&#10;nxj+brJV/vXOPt57dxklkV7mz/fzkwbAP9MazyCPGS82VwAdf05Ik1jgHxfOJhf73gAv6EYks+e9&#10;YgtjsODiBvgHACR8Wo4xG7HjHDA7e/nsMS1gA5Hf3HEef645qjzQH9TiOADlABuAJsZJSMht5o/G&#10;MwuhgBI7eeeMVk1WO1WOf3xhyWxtAOaAJvFRFGqOMviv749jaDfGMTQ48ZEUecc0a4vzj40xMhx4&#10;IxFhYIxbhxjWo4sfYxkjg3eQ22vcZJgRXGIvypIvACJH9si44GT27eMjs+hzzzjslojtvnyMgy+K&#10;y03X0PIxjV/tlIzaKNhNGvjEV9tfGWJz4GSCVu/3xioq20CLJOMCOxseMJ+T5xqNY7EXxntQwse6&#10;+QMBRQfAHzXnC1bta/0yWi0XBb5BxIvA4xIe3bL1Xn585LYxtpBqj3yarXfG48+ckoHGOwJFRldN&#10;89svLV4ym/OCGVsoN8ecEk7jjDCwF3gzDntlGQIwonjK6O3LmXyBlbJtI4wAEK+TiXvQ+cK2m+R3&#10;xilf0wCgMxqSTlLKK7ng4bKgofJ+8CmPkVYvKRLQIUvva3wLwRlPFD9+KrDXU9iPF8+P2ykqQCO3&#10;nKJA2AvhvP8AfG8AbvoYQVO7+lY9Ww47c8jxgBSU7eNv9jeR2ELyefvL2DHcfdjqpsc1YwAGABJA&#10;yIoceBya7YQgu+BWRHu8/wDsYAUup3ee3a8cqKNc2MtYChaj/wBjJdrsffxgAM383b5yVgqMmgO3&#10;miDdDJkbKofX7YAUsBuU8AVV423kChlle7tkSuAEaJU88j/bF6RcHwB2vjJGMD/1WIiyD4s9/F4A&#10;REfDc0aysJQB3YUI7/auRiviv62O9YACmMEr7cQIJF3WXBaFkkcY22ytX2F8YAD1+nj7A+MmF87M&#10;sMe4kk4tvI5/bACCJXnjHY1YPF8ZJRfPkXk1sBuarACvYSOBX13xiKrvzeXKOP1EV/Q5FEG0Wx73&#10;WAFdgVwMkooCryaKOODXfEV2haJPkjAaRBEo9zXjEBQ79+95fQDD+/8A5xnUi7onE2VVFQ4PG0AD&#10;jwccrR4rtlpQHGKjgVyBgnYxgAKPAsc/vkSgLDiwLrLAPNkjLNmS0BQBuU/A7eMcKAE4FEdvOXFS&#10;WJAPbJjgeR5xADqBQUvyewxinwB8YRtBBG0dz/fJKvwPj/T4wHRXtBrjEqjcbGEAAiubPNUPOMo4&#10;Y8YmxpFKxkf0yQVstXvQ/rj7L++TisopZKUnaMfseB34B+ay3Z3sdsmY7JNYhtFAQE/t4+MkL54+&#10;+MtKV5NngfWIACz/AKYi0N33H6/vkNn9cv2gV5xglDABmjpgR5vg5AKRuAA/rl4Xn+mJVDDnJbGk&#10;DheQLqskAPcBV4QBY7XjFCQe3IxNjSKlQm7PFft2yAjBrzeEbD27D7yYHbtzxfjEUDducauQtcX2&#10;HnClUkE/0xttL247HAAYqSa4F5JFBJ9o5GXFBVAVzkkU32NEVkuykUKntN46gi8vKX4ryBjVZNX/&#10;AFxNFFO2yBV1zjbV5+Mv23QyABGwf1BxAQjHPnn5+MYrYNeaHOEFGo/tiZaH9cAKSv2PrEvDCh4y&#10;4WfmvOIqCPqsBg5QseQMZRwOOPGXKLPHH74iu0XV4CKkRQV4xtgGygO/+2TBF8HGCD2184BYxA5x&#10;l4vjnJMm++e3bJMKI+RgUmVhDtaq5HnEV7/6ZYVN/vkRV8muf9MGFkSKIv48YyjkAVkv9r4yR5Ha&#10;jk0PkR7WWFkcXk6NDjv84j2FDycRJJFm+MVFKQ4agDXBNH+uOD2sdv8AbImyLxV7SLHaucQWTvvz&#10;27Y5NEVeVKfaKGSJ70fGA0xzt8GwOckCST7e+VFxRqq+sRN5LRSZaDyMsVu39rOU/wA3JOONrVeC&#10;Q2yQ7X/vk185UrXf7/OWrdizxeHEmyXki8sBNdqJ+PNYKfG4cgf3y0HcTQw4lcizcOOKvIA2zEXV&#10;ZUXofWSsXYX98HEOVE99H9XFZMMho/74Oef5RVVjb7Ix0Ky0jaxyW4qB9HKfgs3fGLEdz/fFxAmG&#10;4GJiRRPcdsr7/vWRV+x+fnFQ7LS5F/tkLOVngfXIxDyfgCgRjUSbLd/7mvPzjK5Unn+oytWPJHBv&#10;IOykm6POVQuRcWU9hZxbybGVBhQ72MrLdjY5wCy9WB8cZBmHvIH395Ak0f8Aziu/688YByLmqxz4&#10;yAfkcfOVA3QHhcXFMCf646JLOPjjFv4bkm6BP/rKy/1++MQBdV2vCh8ifJHavB+axdz3PcD+2VKb&#10;vgXfn4yXcMPjChWT3c2TiDAir4yoEjZyOfjwMkrEljXFYh3onXNbubxweGPGVKT3HfLSbD2oFmxg&#10;FssVhXLcisirdjzeU7gp719HJq3fn5vBoLLgw+MfcObPPjKkN5K68YBZJWsH5xF6rnivPc5ClHFe&#10;CckRZAHk3gFkmf2kfXGI7iG/8ZAA/tiBAAJ5xDsmzE+CMkxPuvzlSGyP2vJk1dDGFkozX6crvn+w&#10;Axg3ziBFd/FfthQWWBifPN0DkSa285EEgEgeLyIeqN4A2XiiPoZUXpQB9EnzlW/96xEqObo4UFlo&#10;PP6sbfZ5PFf1yosKFHKSxrjAEwgMLujlZajwcqaVmArjnzlYLdiOx74A2XO11x/LZPyccSkWBg28&#10;sCwa9pxbjtvmr4rzgKy5j2r+hyBkNg8efu8p3sOeOOw82cgsgLVx8/eDQ1Iv9Wgef2yRYbAL5PjB&#10;ybujkS9AkGxWKg5F6SH6oZMSCh37dzgvqUt3QPN4i4NFTycfEXIMDjKS3Pa/g9rysMA1WMgXDBiO&#10;aNjBxDkXMOb/AKnIb+DQ/cnKlTtZ5yRN1SnGoiciQAsCr8ZX7iPA+LyocEe496N+MkOO1D7GPiTy&#10;Jnutn2gZGyVb/btlYYD+WqNDJb6u8dCst7kV+1d8gpe6yJHI5xlaib/0+sKDkS3hl7n525FipHLG&#10;7xEGqIFfX/nEVFKfJ8jCgske988ntkXJBquW/r2yam2bBnP2QKPfGlYm2VFhYFgcfvWQddl/eS42&#10;fJvFuJuk7ZVEWIXu5GSs1RocjvlKgbDYP7+ctJG0Dk+OcVDUi26BHwfHNnEG/wC/K7pWW+D/AKYt&#10;4/z/AOuNIOR5ACaNc0QLycXtVfcODYyjsygKb/1F/OX7VUkd6Fm/sZrxsz5IkGUA3e3xxj3fqAJz&#10;V8HjKkUe3jgfJvJtTke02TTAc1i4l80Pu96W1fQx0Vf5QOTd9iBjg7T2Hf8ATXOMjU92Dx7h+3/n&#10;FxK5klktru7S8lHe0Ef1F5VvrazA3VnLQ5J/TVk3hQci5jRHusMP7XkmLFWLNR7CvgZSF4uhYJIv&#10;JHgg7R2G4+SclopMt2j3Cxu+f3yxW2ByDZ/84O3er2jv+/1k1K3Yvkd/HGKirLa2g3/Uj/bLd4bk&#10;7QDwfB5yse8L5JPAGMpPcD4BvsBiYwq1AY2O9XeTQqa5I4/b+gyitwHA7E5IPvB8n9X7YgLkW6qw&#10;f/WJFG3kmxZ58ZBHJvafoCskKtsCkWx2ACAB4q/ByL2NxAFD2/sfvIkfpPB54OO24st7STR+uMCi&#10;fkmq4xIAeCTQ8cGsTOHB5Jbv9YwKbRfzzgImAhBPfwfOQPlfnIbgCw7WLy1oRwfngHAhiDg7ge1c&#10;5N2XbyO4OVkBlcK5s80RlqjcRYoD5ykSyDRhXr45yLUoNFbbk5dz2APHtytt9bVI8jKTJaIPyCTa&#10;8jvjKgWz3GWMX5oH7vn+2OaBH7WBjshxIKbNWSQOMYe6jfAI489suRSWBU35JHHfIkqLBUWTlIho&#10;gwNXfA/l7ZIAljt4u/6AYmYixxVY0ildrA2baz9HGSivyQD2HBIxwOOV22MuPZ9pFEfuRjEBexBI&#10;rnATRAX7jXPHA7VlPx3q+a8jDSFNe/8AUbPNZXV877XggfGUmQ0DmKtxok/vxkhEeOO3zlzUGJ8k&#10;3X1klQ+4GiO4ykwaAzGGA4v5H/vKto7naBtPA93OHgCyeAaHB5OVe08iqs/WBEkAIoH3XK8VkgvY&#10;Xz4GGKmwv/bKXQ+3bR+K742SCsi1t29hZxv+nyoNG7y+ZP1kV8tiEdqCAaPNnHETQAYSUK7hXBH3&#10;ZyWy2vcbK1x2FYa4Js2vFiwcoWxwB/Xtf1lEg6wNQFDh+fsfN4mj9zEL37/WWSQkBtoosDwOO+XG&#10;EE/oLEfQNYADxAe4baof7+RlyrxzVjnxwcsEO2qQdiePvLg3C+0A/wC2AFJYWaJvzdg4lhLWTQvj&#10;t4whU7AUPpu4xnjYctdfPehisdFLQ7ATv4Bqr7AjK2X9dN4uv2wnsOAATlYYOVNd27ng4wKAtqDs&#10;28gEVd5NVVlIYGq5vjHCm1O7gmj85YIiSdwr7HxeKwSK0XsoFVuyxFIJO2vj4y0x82R4qwcVewUC&#10;KwuykiCkEqvBHJNeQBkz+kjiweR8k5YFtrrxQPzkipK2KoHi8BkFUWfb+rkfeXCiF7WaG35yyOMr&#10;fwRV/ByyONUAA93GAFKAIeGpjdnvkiPv9OPVCyaFA3k+wauD3/qcEDRVss2CLYEc9skhq+Lpq/bL&#10;miJ3mu2OgPkffyMLAigazZBNG8Wwseb5/wBf3y4KP6/275ICyt1Vjv4xgVKAaIW9psg+BkvSvdx4&#10;8fByxUI7MBYGOex27cmwKGUDYD9H6GWgNa9j2/pljx8DkEjGCkEEDmqwbAiI+WbyB/5xBa939vjL&#10;lULYvsecQ5JtjXxXnCQCQdu1V2GWVtos3PgHJBRfn5o+PrLRfnj4PxQwsClRZ5PAGSVTXmxxlyqf&#10;DVbdsYL35HwKwbAr5AFiz/pyay08Wb/plrpsK/vwO1jEkfYgi6NjJL8kebF/Pg1lqoNw4FXXGPtv&#10;ihko64HFqMBjKhNcGwRlnkkXyfOJb45HPc5Zt20a/oRiQFWxu98V5oZaw4auARjCMHdwPo4QUFnm&#10;rxMaBtp3D/L3I+BkioBFmubsDLyFN8/tYySoKFefnnJGin0yBRTgjJMoFWD37ftktlm//NVk1QHA&#10;ZWiAcY54VxxZF5NEsEq1/WOE9lcGhgMgoHHuPaslQ4F/0/fHJsL3I5xyl+P7d7wE2P8ANfB4PziU&#10;FexyXgUB3o5Jb59vf78YCbIFrFk3xj8jkAg1zWS7dhkgp2/Pf6GA7IFas3yMYJ+vmiebyQU2BXfj&#10;jJ7gb8cYCTKx5o0BjsD7iTwK785IdyAO+OpBu6oHkfN46CxnQ978nI812ojsTkyLq6AJP9smRY5F&#10;fFnviFYx/wDjeMYrRBxAV/Me37gZMrYoULAy/AiO75PJ+BiNXXcd/wC+THBH+uSX/c2PrBdAVV+3&#10;Ir5N5NLoA4gCCLyQsqfn6wQEIxtsd8nbC/cSK/rkxVUPAvHFD758YICCgV+5xwnPKd+MsK3dNkqH&#10;FtkjQgt8EeMcRncPbiS+BQyxO9UMRZVtHY5aqlq8Ygm7jJ96oeMAIKKBJ4+6rJ+V/sPrJt37eMbv&#10;ZwAiBxVjJKoFcE2aIOTIDECuDxkgvAwAgF7ZPtZI7nHWMXkwgoWuBbRHZTbbxL37UeMkfo96xUQD&#10;7eMlMELnxXJxAC+FvJV9X94gAfnjCxkF5+8dlWrrtlleKPGT2hQefOSBAoBft5OOoBN2McR34PGS&#10;AW+RY74AQFkDEAbb25MAkDt3yank3dEdxgBDaALxKL234yZFeeccDACoKQO985YDfAyXnjF2+8AI&#10;BSCMZbsCqs5aLByPY9z9nACIybeKGJhQrG2/q/pgA10fmsXYG+w75Mj7OIKeRVcYANtNYwHe675J&#10;rvtkQO3BFYAKwWPbIqOTjqDj0KbmuMpCYmHbIFe91kr74qrihzlEkQaHN43fn4ya1eRo4CYxs98i&#10;w8Ed8meOK4xgeBzgA19gRi21V44Vf2/bF385VmYzZKv0/t2xAGz8WcesoCIvmu3cZEDycmFDA85J&#10;V4NjAVFg4/tkwo/oDjAVXHf/AGyxF4NYmMsHcc4T94Og5usJHNC8gCQFnHH+xySjGJwChZWx81Ry&#10;3b+nKqvLAZe4ymSiDXGX8EZF+R24xktARIAFk+MTLl7AA3WRFk8d6wJKhFzkNtVQwij+2Qa+aHPb&#10;AACewx45+RghUVdjjjNGVCPP1xgrLjQATLRB/bKmi+/6Vhxjv2izlXp2BVjKsloCaGjYORYUSb8D&#10;DSvz2rjIbDzyCRjJBAvfk1WRKh1NNzf98M9MmvkcEYilG688XitDoDCXZ2f2ORKMQwB/8YU0dCrA&#10;rEY6Pbk98AoF2AE+0YgvAPnCwjGuAOMbZ2IxjoGN7PBAbk5EKSO/HjC2j5PerH+uMVO6ieBgFAwW&#10;jXnHKeeDwexwgAEfpPz8ZEIbrEmOgZRx2rEEIFCjeEmL7GNtscUfFVgJIG2gACrrGaNbvCSnji+3&#10;GQaL9PAI7HjGHEHYEkfI7Vjlb2nkZcYyAfGIL80LPH74CooI9qn/AE+8ZlIIHHbCq+vd2rI+lwvJ&#10;4OKx8QU8Xxz8Y47Hv/vWEEDn7PAyIU83x8nFyE0VhQ1/P3iAP9DlnpWo8Eck5YBz4PArCxoqIF9+&#10;BzROMUsXX9MJKAblABrIqgF8AC8aKKq+RyTdY60VvyMKKWRxS5AKK4F5LYFHpA/sT2yVbxQPAOXi&#10;O7PbLKNDkD9sQFAF8843pfp9t88/vl4jHzdebyzsfOAA6R3V3xk9oKtYy8r5P7X9jJJFzgWkDsoI&#10;FcfdY23lQKwlVtfNHGEYuvnmsTYyir3fNZICu48Zcqi/62Qckq2LrJbBIo2ABaFbscm7JPIPOEEG&#10;iLxziGkDEXXn6yQW8I2fVGu2QI5aiSOMB0VKhHgd8mF7W3jLioB78YjgUUj55HgA4+0ngGz8ZZtF&#10;DgGuScmVruvizgBQygd/25xBT8fWXKovtj7AwJrIbKRVtNiq+8cpeXFB8cYilAfviKKa5HArxeIA&#10;bb+O4wjkkAUKyJUeBzWAFVUbr9sRS9tgZMj3H3c8ZaykntgBTRJ55GNtFH3EZZQAHB7gHLKsngYA&#10;D7LyW3kWcnsALV+/OOGIB4HGBUQeNP7WLyVeL+qyYUCsmAMVDZQRwSRjsvx3yw2CD4rGC96GSkBW&#10;R2oeciALYVl9c8XkWU8i8QyihdH6/rkmU3d8HJ0bH/1Vj7T81gBQIwOLyIHf25a1cEAd8nRJPNjA&#10;VlJUCqHHnKgCay8jtTHIbdtc8fONoLIgDv8A0rGYGhljrY4vImm+vGIZXXbk33xEe2uxbkHJuoF1&#10;+2PQGAFZAN5EKTfBvJtYvnzeR2g8VgNMkVq+fHOIi6ri/wDxjLQLA+cl33cjEkPkMxxLfOQrg97s&#10;Y5BBHGFDscEWO19yTk27izyeMrFc9gD4xyeCL4xUNMcA2axrUEXQs45NEcjIjk/7nDiPkWbuBxiD&#10;GqvKQfjt85Ne/ah4vFQmSBrgjHscH65yoEEDnweccmttfqP3hQciyzVWMg71uH3eQUd+a+6usQbg&#10;mhhQuRYWsAXkbPerqsgykHwTjgiib5rthRXJEm58GgfnGZuCLyJrk0MZjy1VyBhQm+iTybgOT38Z&#10;LmhlN2KxuewvGkS2WF+ckJTZ+D/ocpC2f6VkXevBx0CZYr7b+BkQ1LVfp8ZDd5rziLeAcBtkgPo1&#10;3NZDd/UAdx94yGh+qh/viDDtXHnBIlss4qq7ixir6A88fOQu7okZAMN19h5xisuN/wCU0avIt45s&#10;ZBZO/JIr/bEfqqP9LwHyJKxxjIa3FaGQbgHmqrJduwFgkE/OArJlRXA7c3j1dcDKgeaxfV+MAsnd&#10;+OayTWGGMFFf2GMKUsK4GBSbJK1j/e8dWAqjz2OMqXu5Px+2Oqj/AMdslxHY4arx2NeOMSg0LGPV&#10;cBQP9cOIuQroXXJyRvaRX7i8qp67jjJnkgA46CyYNgk5EA1dUfo0ayDMCQKPI5OTYAlvbwRjGSq6&#10;/eq+vjLEQ8iwO/GVbttUMls81k/AyRWzVduTXxkt1i6sVRxiSpoY1d7NeTkgOa5814ONx8f28Ytw&#10;u+ayt/B5yuICYjn4PHfKmSj3JIyR7gV+rzjNeHEBhyR4APzwcZSASarGQcV/MDQP1kQ5O6sKAQ4B&#10;PBFXkPdZNYiwNkd/rG7HvRHjHRNlLPZI+fOJmBA/tisGgMHYqavvfAHnCh2TchQo8nGLcrXxQ88H&#10;Ka8kVXkc47X7SwrzfwMBWTpuB3+LxJYUkc81kGPA7k9h+2RqlA+OBWOhWSBVfaScssBu4odh83kF&#10;pTwRjkG1sXgFiUGjZuj7TkVkO0HgcWcbZZI3WP8AfEz/AKjXwKx0KywOa/UO/wAYj9gisqIHIAqs&#10;kjXQJq//ABhQuRI0LrGDHz38jGUkWQQR4HwMj/Kwri+TlURy2I1dseT8YiQbH9cazbVt7d/IOMQG&#10;Kg+MVFWOWtf6+OcYP8cADEqg7R9n9sdfNjisVDsXlr/1yW4Ejf3N0MZFo8H6F49c0ByecdE2OTYN&#10;nKf1bSKGTu74xiDzytfXzg0NMehZrk3WRmBsEKTXGQ2H3V2NXjy232axpA2RCLtobeeaGVsbvnzj&#10;7eCQpHxXbHL3tPx4+RjJImMAr/Lxkrs2aPfEw7ijX185GiKNeP74ARFEm/74OUbCDY31/b4xe7Ai&#10;zxtDbDujWe2Wdx+kH4sZmWRsO3+3fL9xL0TYqwb7HOric3INDC1a/wBue3jxki7kn5bg8d8zZJdg&#10;J9vNfJrLfzAK7RuCivHOFFcjQE5PcjvQvGUttBLG7vtfIwFXYhxYC3R3AEmzjCQ2FF23YnE4lKdG&#10;gxBN7iRRuuMsJX1AAeGzPMu5QauhQF1khMNpPFVZGHAamHiUKyhgbB7HI7lK/uOcG/NMtVQv+tjE&#10;8zfz9yOchwK5hd8qeCE/lPkZMKxLc3Xx+kXg91THzQIGSEq7aDeaOS4FRyfkL32A1VTDn9ssdueA&#10;K8gYArLS0tcUa81jo93bGzxx/picCo5A7eoong0DWWF7Xh+LseDgpm2kgA8ngH9sbeSTZIFXd1kO&#10;BosgeJnO1gOCOD8VjRy7z3psDMg/yea48nHBNlia25LiVGVhlLbG+Of65argfqAHx5q8z43F2eeS&#10;frLL7rQB+DhwK5hzSheSeQB/UDK2fbwP34H++DK26lH8y83kjItnkc8gjnDiHuBxujZ2mr7YyuKA&#10;qlA/vgm+2/Udw+PPzjh+5r3HHxZPNBxdSSTdDueBjesWVa5Ukg4AJQykEgX5vLEIPg8cX2wolsMW&#10;U0tkcdskrkc2exBwRZK4sg/vwcf1eTuHH++MTYU8gK0eABwOaywyi+QeRYUdxWCxuLF8t4ORVuL3&#10;X95VCsItrDFbF2aOWKgpb77t1n/bB22soO48gfVZFWojv24OOiOQULZ3PHIrjIOVBY/3+jlYcE+3&#10;vzyOTkvN0T5N8DnARJPdVqP6Y53JZIHYV88ZWzKTRJHN1jRuoHYgcjGSWxsCosebs5arkVuAodzg&#10;yEe4UQB2LYkYMv7k3ZwCwlNpbsOORkwSeWXuKB/bIBlO0hfbXByS2ANxBskAHtlIliIIIUgBgBZO&#10;UUxK+wd7J8jLVUbhSE7ciznyfn9OUTRWFWqtrHO4nFMoI7WLJu6ONTG7bm6xpFACAgg7uTWAmgcl&#10;jasQeQchG5UBSCtgbfOEfykX8d/FYI8QQ7gDxzd98aJok7im5Peq7C8YkA9+QP7Y7biO5r6yxhdc&#10;19DKBopovt9wAA8/ORWIgkbuQbs8Cjl4NBeCe9/IyYSwABY47d+cYmSFKKvn4+ayZQn+Y0RVHK02&#10;gnmwLv8Ab4y5gQLorf6eayWFDNECObH2P9iMpcGh7rIBHxhhPbcnF1kAhZls+OPjCIUCyNVt47tX&#10;+mOsZVyWWyeaHm8s9MlSOAhuvo/eO3LC7/2rGwY21iSG5Jvk+QPGTZSQ3jd9Ywqh7D8duwyfYk+f&#10;9sLGJQCoQE3fxYyQFBeQe4P2csrax5tgcnZZg32a/wDk5KY6KSgpl/ysPo0MSgMDY/rlqqRVMa4u&#10;8e1FCgtWeTzjbChgoocn5v5rLrXkd65BrEoawBwRV2RzlgY8dwfk8UMkF4KnXnkceBk2Sj7rAPc5&#10;YwB3GyeTjCSi5Ar24FNFJANg8DJGu3n5GEbSCwvnKR2UE0fGBBJbeyTQAyRUpXF+4ZKMAKeBQa7O&#10;XbLB/wB/jACqieR/UYtinyLy2q5BvvjKtACq4wARIKGx4rEqgWB4Ar6y0IQtEf35OORyQeQf6HAa&#10;RUqLRNGieMIUWR8VwAKGKr+K7d+2SA4rwD2rG2OiPpFgo2n/ANZaA1kFR2sY4FVwQe39Bk/TDdga&#10;xCaIoG23fN1WT2WCoP8AcZOOzt9vYf2wkfYB3dgcAoFMe6j58YglklvAy4jdupu3B4v/AGxwwodz&#10;Q53YFJFbg/GKIGr9tceOSMmApCVZ8ZKjXNCuB/TJsoQU0K+McKa4573Rs4qArwO/OOn+2PoRI1Vb&#10;uSMmB8du9HscgQoGW1fF3xd9qyWykiff+v3WSZD24ySd/wBP9LsZao7WFB7X5xFA67VF1dHJKo4y&#10;3bzVZKrPbvgIH27ux/pjbD5F4USWJO7hcroLdA3gNLRSz9vcfrHICi7sdryzab5q8lsUtXx4wJaK&#10;tgFiuB2ySKN3A7/eWAUqEEADJsTdX25v98BFFsALPA/Scd2oN7Tz4GTIYWbqzkthVibOA7KxZul2&#10;+OckR5vH5IPtOKifvKiSyPkE3eMp4Pxf98tUfPc+MgVvm/H9DzlARNXZGTYffPgjJen/AFAOOQfu&#10;sAIANiG6xQsEf2rHHBB/rzk9vCiu15IEV4BP1WWcbSCD9Ad8aMEjvV9xjqpD1VisIjZCvFcDJ7f5&#10;QvJyXG2yODj7e/fjtxjsQzAW20/XGPGgDG25vyKyYFntz8HJdj8nJsCAPbnJg9vF9sXivHexj/fe&#10;j4OI0F3JHnJ3Z8VXGIe3zkgL7cAYAOB2PGWEWtgeLx1FDmu18YuTzVGucCqsr4y8R+BQORI4qske&#10;Tx++AIRXGr9APb6OS846i6+jiEIChV3jVyLv98l5PPjH20fj9smyrGVeQfm++OASABzWSqgf3xDk&#10;Hm8GCGK3eWVdcnveSH6aJ5q8YL7hxiGN898Xc45r5JHcZJu14AILfbk5MKQSa/fEvJoni7x6Ntxg&#10;FFYHmsf+mSUXyOMdj+9jBFNDFTbChx2yVEnv9kYiAPF8+cVEHAPA5BO4VkRYFZOjz/5xCxXGBJH+&#10;mM1ZbQ4JNVkDQOACyPPxlm3tx9VjDnACsgc849dzVjLcZR/vgBUy8n4rHC8i7yQX5P741kHv8YAR&#10;28dhi2144qskKq6rGA5Nf3yxCo9uMqoc8ZZtx+HI5xkFQRSD4xDjx3GPsVjd5KrA4/rgBELR/UMj&#10;+/bvl4X+uQVcAInwKxWckQf/ADiCnvx2wFRHwMejxx289scBR8ZIDk47ZNFZu1sZNR34784/nvk1&#10;Bo8f38YNlJFqKBdfPnLFHB74yrlyDg4hkKH+XCEH1jBee398sXizeFhRYFOQKn4yQX64OTC2RxgB&#10;UV+CciVHgeMJK5SyjyDlWQ0V1wO1jER9ceckRV+3GYdj5x2hFDDjKgmE0aPGRKWe1/eMlopNXzjO&#10;D8ZbtHbG28nAKAXTnsRXfKWjFsCuHlO9DvkCoPgHAOIERfN8DILC1H97Nc4ftPzjGM8Hbx+3gYBR&#10;n+mDX2O2RKVVjntYw8Rgd+/e8gVJ84WHEAMP9PH3kNnABHI7ZoiKhfJNZBogPnHYqAjHRND9jkdh&#10;NULvNBo17kkZEJwKXFYUBtH2/oAcRjsjk1eFbALxzHxVecLHQEUPaji9PkWMN2A2f6Y5QGuMLDiZ&#10;4iJs33GMFBNKPHOaHpA2NvnF6JPjAHEzBGOBX98cxiquiBh+3tVc42zxtP7nGmHEzmh58ZEximIs&#10;+Tmj6NCq+ciYyLrvhYqM/ZZADD6xtlg0MPKcE1jBORZrBsQDttuzY3p1QGHBGuq5yARR2+MQAZU8&#10;8d/rJCKq4HzhYXuO/nG2Dz/bAAYxmqqz3/tk1Uk7T99vOEiEWOPOSEfJ4796wAB2AL81VjJ7Abtb&#10;JOFFOTwBZxGPtz284ACFbI4N1liJyvHnuMKWM147dsn6V+aFYDoF2d6HNcYilfvYOELHXezwf6ZM&#10;rYquMCkgYrRJrzkgPd54skXloU0O13j7fF/vibGVMprvyMcKSAct9Oq55x6PPH9cix0UBLr4HjJB&#10;e3Yj68Zcq1ZrkZOrFVycAQOE+R4/+TjstkcDxlu277EDveLse3eicCqKiKvt3x6+DYrLgB4HbEy/&#10;WAIH25ML2v8AbLAP6YvOAysqbxD5oWMtIHGIKCT5wApC9+Ms2+7gHtlm3uALxU1nyBiWwKgtE/OO&#10;tEcg5ZQAGSrjnIGioCyTj7asgkc5MDtx4/0xUbwLG2k38YwXuMsC13xVe68AKj4N2bxN3v75y/mx&#10;xj7e5+cAKK21RyZBJNeMsCVj0OPP7fOAAzL3vuckFF/sOcsZfsVi298AKav21d49XXz8ZaAAeMQW&#10;j/5wK8FIrkeD2vxke1m8tYChx/fERy2AWVAEbqPjxjFOMuIbgcVeOEA+cmgdg/Yn7+Mkeb4y6gTf&#10;b9sYk2OTjAHK9v8AbIkGgK+sMdbA8ZUVs4mg8A5FWSeMqEf0K+vOEdx284gAPNfGMSYOBV83WIgc&#10;3VfGEV9d8gV/T9+cKBMoZRx83jbTz+1DCAi977kXkAPF4qGmDhbqu3ycZR29py/ZajInk9jRGFCb&#10;K3QWR4PORfwcvK5XQtaNcY6CyBokE9siO1k2cs3EBcj4JHc/63iSG5EWW+TZxyOQP7Yii2eRY8HF&#10;t89uaJwcQUhEElR7byA3fF/RyZS/HFmsVm/BI4OKgUhqb2+7nGoGvjtzkuOOxOR5I4A+TjSByETd&#10;fGMQT38Hxj3VZWTz2ryLwaBMkrWO+Oy2aI4PF5DdVAtkVB8H+5xUOyxSOPm8cXRNXkT2H14xlNVz&#10;9YUOyO9eO9ZZJY4GRax3v7yC0KAujhQnIldAim8ZByfdXbzlrDng/sPi8qbg35/0x0JMfcK+cZjY&#10;r+uIm7s9+MZtp7/1ODQciBPf247HgUbvH7mwP/qOQYDknuD84qY3IcGjXki+R2rGDAhfg8jJRyAl&#10;sipF/wBar7x8SeRJRusE15sZFWAN7e+Oauh3vgY53bu4u+wxpBZHcPb7v6nELIUdxu5x/uvqzjD5&#10;PgUDeFCsh4o+Ow8Vljdv1Yibuvmj8AYmNXz4OMB7JHajfnEK+e/FVjAf+x+2WLzVislodisBhfnj&#10;HLcXXFbRka8eO+LtZPjE0UmTLdx8/OSYBRdZAVxji++7EMkaHFVdkYhVcX/bHPA/bt94mbsP7gHA&#10;BpLs3xxfH1jGzVD/AORkgwNmqGQtedt/07XgKyVWpPgCsRNir84r8VzfjH55GA7JDixYGRqhY55x&#10;X+qwSPn9sf4Fc4D5Eg3egPoYmo2SvnIBebBN43wL4wHyJDihd/BxmYXkGv5F/wC2Imhf+pwE2LG3&#10;VXs+qGNuHezY/wBcjsbyfBwHYxAsHsbysptU2TeXAqDVj9x4ysk9iD3vHQrK5Df8v18XlbD4I7ec&#10;nJ+nnK2o812xpENkXIXyR80cHIN9vF3ljymiKr6GVuNxNnHQuTFZ9vN8dhjE8Lzt554yLMD3Bo1l&#10;hJBUckYUHIYGqu+D/fFuogkVx2Pi8gSQQCCMeifPasKCxKCK7+cYNQC80eO+S58mvoecYqSL8dh/&#10;7xisRHJWr/rxjNZazxx2OSCgXX7HJhRddx84CbGDFt3IHx94pLO01f8AXxjKARY55usTKCWtf3wB&#10;MjQ7X9UBjkGgbHk0MiOSbBBIHnH5oUBxgKxKd7cD6BrGSrUAeDiUgHndfi8lVVtNV2wHYmUUB2sn&#10;GRLH7DJlVIHN1kkUVwQT/tgMr2lfceLonHAIDd7PYDjJhNvdd2IDnt5wAqdqFbsqcsAaGTZarj54&#10;yCihYPJNYCbKygI77ctLcXX7Y5QMTx/LwcQU15wFeysREhRu+8VXXkHnJLwSLAN813GMaYBr/b9s&#10;B2NuNcN5xK3vUFjdHIhgQtj9h4/rjxgEd7sHAVkVshVKkH57Ytv2uSRrsBWPyWyHpf8A2wYEnz6J&#10;CCT5Cc476grQdtqgAgZmtMKawewyUUiSbhfuo0PIvnsc7DibNJZnAUrVNfI8i8uEwN01sOQTxdZl&#10;eqWG1mUL421V4lJVEpeWs0TgM0kloCyL21ZB5xzJtjYq5NdgR3zPMtmMBe3awckPefYlG771WAGo&#10;k1qGux8VWLdw9ksStA+SDgSNtZUJNHizXFnG9QhXAfut7gMB2aavZBLV8diLAxNRLUOWFsKzPDc9&#10;wARwTeSWRdu5txs8eBgPkaCuRRY+OayYZRXuBtSLHO7AUZwPB+L45yUMnAA21t+ef64ApBaSEgbR&#10;tPahwcOZlUiz9/d5jo97DZs967HGDWBt22x7YmilI1zO1BShI+MYSKCtkeKruKwBZGViN3Jb/bJx&#10;MoKhACKyOI+dmjZtfZXbgV5845lS3N3XkiszRJsCFX53baPN5MzUVT1DVebOJwLWTZqJJwQtG+w8&#10;ZFZhe4sePnn6wHfJa8Cibq8dXUM3v80R3FDtlKAnNth4lIY2fJrwBlzT0RwfPA+DmYZg9LbWecTM&#10;V3Kr89rYdvrnDgPmafqsAlimINnHFFVUEHjd3o5nhwzW0gA2+PGTZz7wKv4+xzhwBSC/UUADYKyx&#10;XUEcGvB+8CMx5NDjkHKvVejVnd9+cngV7lI2Ef3ncCCBkGvchFDwfGAl7PtPkHj5y/1dtHg03fxg&#10;4AptBqNs5AIANXlm4bRgAdWYJ4oWL4Nd+ccyG+XIoVz5+zhwK5mkWoHg+BklX+IQbG3tZ74Es5J7&#10;D9JyQlQKOw8/teJJkthG5h+tR3yYIO61G0nBWlIPex9fePvqh5PP7DDiFl/rALdHk9vnGLeCbFih&#10;95ANS/2YZFnN8P8AtfzjSJbLm5DAtfPxl4IX9Y5X55snBhyRyaqxVHjJq9kE8c/HOKQBK0u4/GWM&#10;vc9yK5+jga0PHYZNnNH3A84vA+ywsLorfN5IqLJB+jeRMoY9qvgYxYDsG3EUOf8AXKQE9pF2fnjJ&#10;sG54JNDgmryqJjdnv3I85KwRZHAPP9cZJAqqjbwpu6OQkXkHzVC8uIViLbxjPKpUWoo8WLwBICYB&#10;GIK89hfk5Dg3fNnniu2WorAg7eL8n/XGK/F3jJIqTV0w8G+MvWqAFjmyR5xlWwnAJYELkUIqvsEE&#10;ftjTEEBSR9d8migkEAAHtzeMi7QRZPPjnL/SAXcRRyWNIqWu5JJuqrEy9ueTRF4QUPFHgeRxWObe&#10;iVFfJPbAqtFG0dlv5yKjnlPB4GEOleLJoDxQOL2tz3Ycg/txgKgdVtezBt2TEZBO3+xBy9SFK7TS&#10;/vkySwJJArvfe8AUSvaQSBzt7j7y5bPu73wDkVUKO1EY4NLtDWKwGkQZWoD6onJ7BXLUD380Bj8A&#10;E/yhscArV1d9sAodAtcVQ4ByZW7P1/tk1VjXsHzRyxrK9qq+2AyvaLUBqBFGsTL7vsWSLyyiVbuS&#10;QccDmvPbACAH6D+/c9xiYUWIJLePFY5UEFWWj4rJAUVHisBEUobiCeRwPvJ7DZJBscWaF4gCaNjv&#10;Y8HLTQ4LXx/U4CoZwAeWr77g/sMkwNng2L4/fHVrFAcrkq3H288d7GBRFgFYng3w1eKysvYJ4HF1&#10;VZbVo3HB/ocQArjmvn/bACSpv2klceMWoDcgZLaDXFX94xAUCv8AXEA8Yulo/PbnLK3AAKBko+Nr&#10;E/qrLWW2O5Tx/bACCjkbvBrjj++ELv55uhxxlQ5uv3wgMprivkg4NjRBVUNQ44xFbFc/+csCk1dA&#10;Y5UENx3yCqIKCaG39iMrNeFywpuIF5YaHZBfx8YA0UgbQoPHmxlnPPesSAH7FZNlBA4IwFQ0S7jf&#10;zzk1QENfYmsfcL8nz2wgr+k1iZUVsYqaYfOXKoOMBdHLBd/t5xJjaIKTfA578+MkAxHByQJscc+c&#10;mRYNC8diorbj5FePnIGgTx9fOX/HN5XJwD+2JlIobdZvnkDEqC+DxWWgVfYigMs9O+w+ua7ZSJZW&#10;sN8HuMcIBdnLtoB7AeMkVNCq5wBIGPH+9Y573Xb+tg5cwJJ3Hmxjcg/HGAmUlfHGTC9+MkADu+Dj&#10;1VX+4ykxNFQsEEf3xlTuPrxligcrxfgX845Hi+PgY0xUVL7z35/tWIJ3v+5y42ScZh3sH9hgIpVb&#10;5sfWWEWb/wBfGW7ATZWzkdrbTQFdjk2BAr2PwMRoD9+cuF7hV+MX/rk4IqRAC68/WOGCkWD5+8nX&#10;H6hjleD3rtiE0RRe4xl7KOduTI+ucdbs/FjAEiGyx5HGTCg8f0x6/UCe5yTeQCeBxeBYwbjn+9Za&#10;qmgRkNoHcXklA44xNjSLKP3dZGu4qz5xhxyws5YR2sHAY5Uk9h2vJsP6UKxbbs32OJx3PgjBiQ+3&#10;7vislz/lrEvbJV9eOxwY5Ea5B+qvJAccXWR3cLZ85MfN5A6GFc8n4v8AfJivPx2yQUgCuPA5xVtH&#10;e+xOAIiA1cnJKOBwMfix3xx+2AxBeDiUffN5IWef7Y5Fg4ARLAA2cRP++WACzRONzYOBYym/2yQB&#10;vH5yQU2MBkQoFV5xj485Nuf/ABirACB7drOOF8EZMKTfPbFt9vnATIr3Nf1vEPPOWNxkSn12wJSK&#10;9guro3kuB3OWnv8AWNQ8YBRWByecW2rod8t284q7VgIp/p/XJKCfk5NlxVQW6wHRSa4F9zjfPg5f&#10;i8YCKqHuxMP3rLSnzkduVyFRWUFmye2NtFHj+mXlTWIKT3q8YNFJWvnGCjxltEC+Rj7eeBYxkFQH&#10;mvHnGWOyLH3l22xzxWILf7YAUqe3GIKLX6y3ZZ4ye0gnwawApF/HY5MLkghNZMV8YAIKKFecISu9&#10;ZBRyMJHcYmxpD1zjriUVk17nnIKoXHnJhcVA1zkks40wontyBXyctAxiBffGmS4lAGQ2HCiO95UQ&#10;P647I4g20ZWwwzbeQrKTFQNss5Arx5wsrkStVjsVAjJ5OIRk4Vs7i8fbisARVPjuMZ1+sMKWBkPT&#10;wsdAhUgjKyh4/saw8xgkZV6dD+uFhTBdnB/bGZPbwD8Yb6fB4xzFfY4cgoAMRvnHMVdxeG7frIsn&#10;cYWwoDMZP74wSj+2HFOcb0yARiKAiprm8WwCvbhzJxkALGAuIEYu3OMI++HMnbK9ps/OOw4ghQYz&#10;Lz2+sMEd5Xt84WHECYcjctGsYoBTH/QYYRd/viK1fB5x8g4gRi7CjV3iVQcMCfWJQQD++HIVAIHP&#10;bG2fpwsILP8AYjF6R71hyDiCCOr57jFsbjgDCzGCDxzjbe9jDkHEHKXf+v7jEI+eQL+xhCqOTR7Z&#10;NYqwsTQMFFDjIlKqq+ThZjNDxjgYWOgVY+SduJIT2rzhe3sMdY6HHfFY6BCl9+BVYxQdsL9PtkhF&#10;yOcQwLabXH21V98O2EjINEK5H9jgFAfpnsLyYSv5R+2EgWRWRo2BY/8AeAUUBQD2vxWIKThCrYxi&#10;oAqxgMHCd/kZLbltAULxBOK7HACooSeB94wU2aGWsps2P7ZLx9/XxgBRX0ax+5s8DnHKADJMhPPy&#10;MABzzWTAF3QrLivfjEqKLHj5wArB7GjfnH2EV4vLe5GSReMKAoEYr+hOSAFCz27ZdV+B3xttBfjI&#10;aAoNXkgOMu+aGRxFplddzk9vwuT5ZrydWeAMARTR8AnJbf8ALlgUdhiAoYDKiMcJlh+scjn+mAA7&#10;ICprzkWX4OEFLFXWRAsfNYAVEbceuOwvJ+R7a84xXjjAdlZJP75GrvnLa+8sZeTwMBA6qBtrHIsf&#10;Y75YFJA7ZPZiHYPXI44xVXc1WXFeeRjUBeMQO1qMaucJCZD0wO+AArA0cQVfvnnCKNZAIQBgBTsA&#10;4+8iVvz55y7ZQY5McUOcAByorIMnH6cJYXirt3JGAA5s0BlOwkEV5wwryK8jKwqk84ACtHX96v8A&#10;fFRqqy4pZ+/jGIsHjjvRwAGVDf1iIrz47jCGUAD5rtkQPb3HI/tgBBkBrj+3k5Wyi2585eE2lTz3&#10;8YwRfPn5wFZQCb85AgtyDhLoVyuh5Hnwe+AWN7iSRlLE1+m8JrIMps8XgKykAjjjIrTZfVg8/wB8&#10;iQN1VzgFlDAMPs1/S8koajVHLXNX++MEHar+8bQcithQP12yISrJGXEbRyLyNXiHZWoBHZjeOaoD&#10;LNmQ5PnkHALKmN9uTeIoKX5OWuOTwMrA4Nj4wCyJT65PH7ZEcVX7Ucm5OIg/+CcAGbIEcdrIPNZZ&#10;yPiv2xqJP6f2rAGIEE+K+/OV9ueLvLCq0nFY452/txWBNkbsCqP7ZCvoZL5xKiUCLwCyLIfI/wDk&#10;4wAIVaHfJM19+ReIcebI5GAEASbrscSmze4ChyB3yyv6/P3+2RVTs45PIHjALI2RzR+McmwvtIu8&#10;uVef1VfGRA5ABuv9cBpkSqsb8DJt4xiTz3BGTqq7VgOx917ie2RUHICi1jL1HmiLHHOJIqyFHd37&#10;4zAe3jm+4yNUB8n4yZok0T9kYwsV9+fPOOxxWAKJyJPcA4mIkQa/7j/pkQCNo5/fLT2PPNmsVHjt&#10;/XE1oaK+489/98lRIPOTfuL8dq84xVqPAoY6CytjS4/NXXP3zlhTv7eMRSwb7jJY0wcXa7vjHlux&#10;XzWWbPvnH9MlTTYUNsrs3ZIxjV+Qctvtz4xFP083XnHxBA/A23/X4rIP22j97OX+ByeD5yopuIA7&#10;Y6AokH2Mgy3RPjLmC0b5yqmoGu5xkAvtNDyMau9kA4UfI21Q/fIBAf63XisBA+1ufcee+OAVIA5F&#10;ZaVAvk+Bj8WAVwAHCijXnjn5y0WCLK/eSP6rsClOOq8UABZvnucBlKraLybywIpr2BiaFZaybEJr&#10;4H73lYBAKgUPN98BIrYD4+j9YvTJrL9p3WbBPxkG2tRI7HAliEe7bVD7GVcfHHfCVBN2v3kgv1zg&#10;NAxjYGqrIso54s8XeECP6P8ATH59tDkWMA6sHIO29xq7A85MDhdwN/eR/UeB3FX8Zaqtu5GAkQa/&#10;cao9scKAR9ecsChf6HJFPqucCisgFf5frEQQaHF0CcntHHyMgw9pP15wArY1uP8AS8qlFi6A7A1h&#10;Dpu3W39K7ZUFNAUR3GBLZW/kGu2MVuv08jJMvI7fGM5AVu45y0IieC9cEeMivIalOWul9mHz++QW&#10;gUFckecloCDJy5BFe3K1T7o+ay6iFqxXz+3nHpeeDu+frEBWy/pFZU0Qs8yYQNx2r5wj0HP8n+uB&#10;SPlAsCBuVqJ7g1/XHDPTe/ue93WBySFfULE+K+D9ZFplAUKhIJvuQePGdtHmmiQuy9p7cjxziiq+&#10;x28nnBFnju9xFjd++PFPXO+mI4X9ssAyMsHQKTss+KAybOo2SCxtJoAX++ArIpTwVBpufnErbAAG&#10;O1T7aAs5NDTNYSGxb+3xXyRjRyAUu4XsI79wMBSW0a23DvXajkRKxvcoHt7YqKDxwu4KV5PtB75c&#10;NQTX1zd8AZn+oGlYeP2IOWud10CDX6fkYgsMkkPDCitkG+f6jLXbaOVBtgSfrMyN6EZO4UOLHfLE&#10;FK/AJqzYs1jSGGrIaHAoVZHHc3lu7/LW4ngH7wDfe6nuqFffxlwLCTnklSa+xgAYGBeMVdG68Gu4&#10;ye/09nsHPwTyMAhcktTWfBJo+3Jl7BYi6P8ASziAO30QaXaCAF+z5vLQ7Ub4Ud8AO07uTw1rkxKd&#10;wprs2fusBpl5mjYr27+ODeEhzXNAkUD8DBFYOpY8ebHjxeMspX20O3auMB2FiUL7dtBRVj+W/OTZ&#10;7NseBQDDkGso9Q0p32O1GhiUuY24UG7N88YCsLd1oJf6hfx/QHLIpdhUAABbN3fB+cBDMSp20AKF&#10;jLwtihYBHc+cC0y4urcX+w82POP2uiDYHI47YO7M1WvKjnHQKNwDG+BgLsKsVxu57nsMtDna3YV2&#10;r5v4wLYhs7QTzfPkZepoIb/fjEVYUZiOw5b45x0e7qhwBu+h5wS1HNVQJWvvJLLwx22BffuBgKwz&#10;1RySL9oFn785cZCBJRsGipPfAgxQCyLAoYl95NHGOw716sEdrbn4ywPV+3nixfe8zhICaoCx/asI&#10;aQqaBJvzksaYWl7ew7mjliOu42xvnk+MB9Twbu7H7VkxIdnLA0vLA8nJBsLG1RXHuGXCXkLQ5og4&#10;IWewd12B++TKkA9wfPxzgFly2EAINHnvlwdqpVJ/qSMEVyqLbMSccGzXntwaxUUmFIzdypJyQYHZ&#10;yK+cFWY0bPc1klO8Djkk1dd8EhNhwI9vHjK2UhSB+55yoS9uR8j9xkVZUAG22PbGMLPuDkmsqlB2&#10;837x/tkLN/psLd89zkSRYIBA7/3wJbLLajzzY4+MgBW6wKPwcYm7I8nuMmoAVqVr7i/nAQhQINGg&#10;wAP2cQHcAk0SBycdxW4igaH9xkdxJ5ax5xoQRGfqhdHjn98ITd/KPkc4IjW3kAi7/bL6U7STRPNe&#10;RiLRNg13WTBAFg8GvHOVFjt54N+cnuHYjACSEWbCqB/rkxRS1FDIK23bwSeP65MMN36v6DEykywK&#10;pSip4JxMikuF54r/AE+cXuWiD35rveOdoUmjz5A7YxEQ4odwOO4N5ItwDjqC92OKG3HCHgijgA4j&#10;AviwQPvJ8eFFfI8HIUAQa7/GOv7c3f74hl7VR78G8kT3FeRTDxkEfudoF3xjj30CKrgfBGAi0jfY&#10;BAN4xBo0vORNEWSLvsOKyZJsCj9+OMAEI1Hmx3NeBiDWWpaGNGKPAviskeSTVdv2rABwDxYBrJje&#10;Nw7EYjtF0xqqyQBN89vPnDyBOm59vOQCXVge7vk1IoHbZqjkSKvknyMTYDkNVk9u2IMq2x/eji2B&#10;tp2gZLa1/p4/3vDsfQ7KNvA8ChfjLirf+RkFsA1YoVkgoJ5/vhYhLHXOWBavn5/riTdf3V8+QMkq&#10;7TVdjyThIB1q7P8AQDzlq2K9vg8ZFWIABH7kdsmiqADXA/1yS0SVTxfnkXzjGNf07u12MtHgeSb/&#10;ALjJNHyCRyMBjCM0TeJj2YjmqsZL3mqyZXt2OA0ikI1fRvscsVD5Bx1T4r45+8tKWTdUB3GKy6Gj&#10;F7aFGqy9aJJvt4yrg1/484R4sm6+clgNVAcn5AOILxtqyv8AreOO4sA1iJKqReICRJ+sl7ew+fOV&#10;gdvbZ/3y4A18geMdk0QaueO4/wBsY0K4ujwP6ZY1bQbFmxkVUAWB25A+cAoevH+mPVWCPNZMCie3&#10;7Xji+cEwoSp8gC64OSXkE/JyPpiyD5NAZJQd3HYYhlbAFW/c0e+IeObIywggk/PA/Y+cSr5BrKsK&#10;K9gq7JxBTQH7ZaYuTxklXua4+BhYcQcfA/fGAHDE4Xtq7XItGbPHb4w5CcQcp2+ucbb3H1wcIKHk&#10;E5LbtPK81jsniUbR5rFs8tl6x1WOY6/qOcLFQPsBA58ecQWzfHbCvTs9jjsOe2MYNt5HHc5Mj5P7&#10;5PbQPHfFtF+KvACpF4GSK3x/tlhH0ccEBgTWAFOyj3rGHccVl202OMev1HACpu/fn6y0KbsXjhbo&#10;fHbJgihgNFdGjlvHBvntkxH25yQ83ffAGykDudoyQU23N5Mm/PbJsCFu/NYqERAN/wBPnHCm8sVa&#10;YYtv3ioYwvEF5AOT+OLxbRRFm+BklFfYkfWWbSexHxkqP72MXfAZHbk64v7yYS64xjY57EYALk+M&#10;b54y3b95H+grABBTfbGA+z7cmoF3tx1I+KvAuyI5vH7kV/fLGvEe3OAWV0efFZMr2IrJBaP3j0Tg&#10;CZDabB7YxByYGTwEyK2Df+mQCkjkZbXB/tiXzeA70VlPrJ1XjLNg4sdsRW8CCoDtiGWkd+MWA60U&#10;lav3ftj7SKy4A+QcSqbGA2yorRHOJo+B4y8LyecYoPmhgSU+mMYrloUEcY9WvbAbRXRPnm8jtqhe&#10;X4wH6vIxk0Ulee2OB4vLq5xtuFhRTt4FjjHIs3eWkAViK/VnAKKduSrvkwv78ZIL9YWFFar29uIL&#10;Q+csA+jk+wNjCwoZQMsC0e2IcdskO4xDHAF9slXIxL2FDLEABwAeu2Oo25InHC4ARHnJjGyd4ANW&#10;NRy0Y1D5wAqIrI7LB5wgL3yJHyMqyaKGTEUHOXsMjtGFioHK/WPt57ZftAOMBXnHYijZjBeThBXE&#10;FxgD1ktnbLtgxbMVgDBeMW3vl4TJheDiQ2kChD8YxXv94UVxFMdgClQcZo+3GFbMfbisfEEVa5yO&#10;3DWXIheMLFQHsGR2f+rw3ZyDWV7PbhYAO0+B2+cTphgjxGPGIA9MnweMYr3447YaE+8bZhY2gMx9&#10;uMYpRw0r3yGzCxUCbDzjKlk4YyE4gnesYAWzg2MfaL8YXsxil3xgANsoYgtE14wpUxgDgAMsZsDF&#10;6fzhW36vEFwAFVb4yQj/ANMvHjH2YAUenj+n3FZbtoEViAAwApCUCSMYg8cYRtHjIt+2AA5W/kY4&#10;TLqPfGCGzzgBSIvrGCnjgXZy9lqhi28nACgiyPbkT5s8jLtlfOKjxgBTt5GV1x2qsIMfbH2/J7+M&#10;AKQtA/OVtHQ7c1hGzkDHINHALKCtCrrFRUXVZeVJvvjspPdcAK6+sYIL75aARz3x9vcYAUlW+f2+&#10;smo57cXkwDkgvJwApFnH2EXWWhexx9prjJkBTXbJbbvnLtuIx96XJLRWUHbGC9sv2LXfG2EE/eAy&#10;oXxzjD6OEKgO3IhMAB2Brv8A1xFcIKHI7MAKdt1jGMHxl5X4UnzjBBzzgBTsPPBxbT2ofWXbe2S2&#10;DjnAAZVA4GNxZrCWUEjjG+O2AA5XFt5y3bVc81i28HjzgBURYNC8hRFcYQVGMR3OAApWyPrIFRwC&#10;MKCDG20ODeAA4TkWvOIjnjLQtcXeNt4II5wAHK5IoRl1V/L4vEw57HAQMUH7UMhQHcYUUoHIcisB&#10;WDbbr98Wzmj3vxl7IB3+rxEdgMB2Dst3zjLGb8YTV3wSBkNgF8k3jQmymjYyAvCgvPbnIsnFV35v&#10;ESDlb8VzQytowObwnZxwPgi8TJyD3OAApj5H1zkWQWcIokXWNs3bjgAMwJIof3xmHGEMAT28dsZk&#10;qxWUgBmG4nzQx9pNeDlzKeaGNsAA4s3YvCgBqa7HxziKmiLArzl5A44urxMhrseMOIFBHcnIsgH7&#10;XWX7b8VkyPdZ8DJAF23/ACmhkCt3dfGFECweB8jI7bo+P96xtAihqBBrsbxbbFc/3y7b5rKms8kW&#10;BiGVMrXyfrEq2as5aYwRycfb8kcYCKCpPzwKrvQx6I/Tl7L3rmhwciQSQPAy0Jg5Xk/6HE0ZIbtw&#10;f98vHYDz4/bGPghvIxjKV2kHwP2xhGTRs1lwrwaxFRR70ecXlgV7Ta8ftjbee3k5dsAogH+uIKau&#10;xiAoJHB2j98kw7Vlu0qe/jzktvIAXgjk4mgKipN814s4jyRxlgQqQWGSU9jWIdlSryOKxtvJ47nL&#10;/TIUcEXeMEphzQwGUgDapvzjuo7+Aby8KG/25yOwEeB2AwGVgAGqPA7Ytoo37Qe/3hCg+R2+clsF&#10;cN/XAZT4sD+2IpTD3ZcobnLGUNX7ViY0DheCbsYitUfjCNp4xKBzxZv9sLCmDbT325aqfdXzhBU/&#10;+bGWCHg/GKwSAQtjsAcWwg2arDljLX7eTk2jvt+2AGftbngfsMiyA9rzREXfxZ/rWVSIfgV8DCx0&#10;Z21VB+DlUi0VN/HGaLQk2aHfnKitk47AznQeAMr2EkAj6secPeMX2FjnIlSLO3t4+bxkmfs+D25A&#10;sYtleTVYYIxfntVZYUPzzX9MBMzVQEL3+LxFAPFf6YeY27ecSR8mqugKwEkBhD7bXgcAWMlt71yR&#10;hRh5uxVY2yg332wKBRHtVtvxeSdOW4v98KWI0L/a8lsBuj98YrHQCYWsXjLHXbNDZ7hVdqytk78G&#10;sZLQGYzyaGSIILezC2jsDGCEUQwwFQG0QF1fHfGeOv5fPFYaIjt5vKyhGANAhArlarEEsXZPJusK&#10;CX/XzirtXc9yMASKlQL90MbmhxwfGXkKDX8w+vGSr6BOBQM3B5H7jG9IE1QbzhWwg+DWUEA9/A7j&#10;AQLsI8fC4tpsWO2EOpN8d8rK2CSfJGBAGB7RQo13ONIQOAa4/e8KZGtuRif3Ec9hxlgCj7FfPGQq&#10;iTWFVYQm6DVzkSp9pCiro/YxSAoUVQCi/k4w5B95J7msv7G6o1XHNZFUHBOSMqWwQaNDtzl5gvmv&#10;9cmvb4yspyfcMBo+OEdVFIu1uBXjk4kbcpUL+/wWBwdndXWhVgAnJgX7lJB3Xz24HxnoHmBQkAdK&#10;91L7a4H3i/SECsO9MTzR+sGUr7rsHiyf0gkZJSSBZBs7RxwMBhLoqhiGN7b9vI75NJRSnaa55Nf6&#10;4CWILb/b24uxR7YWrhWJ2W3NX8nAAlJGCNct/LdjQxJJbLtYEn6wZTav4PF49ElaAahTA+MAC2mF&#10;2QNwHY+D944PlDd8HAg4ZYVvdZN1zeWkje7ebvIHYfISQSZPdwaygykqHJbde2h2PnKCeNgIJIxy&#10;6Wu6QsGawtVzlIQastqKVDfgcHCvVChWANXx+2ZLAhUB49wI/YYSsoVdpIUffP3gOwuKQLYDMLNW&#10;OaOSLML94I79uxwJHu23GrBB7DH31e1uD9nzkFmkGsbq+6vJepa2CLqvrnKE3C+FCr2HcZGNnCr2&#10;7k34GMAoPSpQYcUaN8jLIZ6RLHxV/GBBxcjGwVHe8nKAGa2Ndhx2vnBoAtJDfur4o8Vl5AIFkn7H&#10;FXme53Mp3G/HxRyy+yuGAJvnjtiAJZ917wQLIv8A85aWuiWslRySKBGUNQsKSBd1fI/fIKoJY+08&#10;AgEXXm8B2HBueQLPx2ywSnaq0eO3N4HuJrzz+qr75aJgrr7ewxMQR6QKdiaF8nkfWSJT1LAC8eO1&#10;4KCbICknvR+D5y5gAy2xrki/BxJDbLhLYIJ7L3Ay1XIQm/Ff1wMOTR30P/wsv9RL8/v3FYxplsZ9&#10;zDbRY2SBxeWWRYAJPJ4wZGHJBJANfvzeXUxJHm/HgVeMaZaZWNEgce7LBJbW3c9xWUAluQ9naKDH&#10;tk3ctdivP2axUMIHtLWosdryxWonx9f5sDhbeGYXdivOWSvy17BzXwScloQWH/hjm7PnxYybt7aL&#10;Adv3wUsCRuAIoDjHQV8d+cKGE3d+KqxloHIP9v3OAseKsi7HzeXhgaAs/HgYhovRj/Eo1xZybP71&#10;2LYPuFceMDD7iK3Cj+396wnxyaX4BsEfOAi8MCNzGvg5JlUhSJKNfvYygNuahV/fH9MiKIYbQvJw&#10;K8BtUB7gpI4AOQMhs2/wBXJrB1VX5CAFbs+ReMGIO0rXBUV3rKokIO4q+48n/S8kWIVDya4q75yg&#10;EAjYL7ZJW2juKP3QGFDLy5vgEV3uryw8VyTyb4GDxitx/VfkZYspIFnkEheKwaCi32haBo2Oe5+O&#10;MSlQpr/U5EPd3wfP/wAg46MASSosgAY6B+Ce8WP1UDl6gLtr+v7d8ihe+TYY8H9sdaHIAAGSykWJ&#10;QYce2+MmGokGhfC8+Mq5uye4H9MsVmQfsOCMQy8eTfjuMkm4A+wmv6cZAWyG93A5rH3Emx2I4wAk&#10;TdDcSKv9smpNMFqwPHmsijWq/BHjwcmxU8WaAB24AMquNwCVyB+1ZaOykV/3ZCipFr45IyIUm2Fk&#10;2TzkSGi0NZN8H/1l/qE2APNCsHVSTQx1qj4IxDQSoNEG8goHuJ/rWS5PNih8ZIMDRB45JxgTHO2i&#10;ax0k2kD5JvKh7a8E5cAeRtAong/74JgxxQJ/0Ay0KeBurjjK3J3LxyTQyxol5G4A3V47JJxWRx5G&#10;ME55YdqF44UE1djx4yYAXnsQPjJLSIUOfNAHIqLZe4oCstKhvBuqOORd8AAHABgDy27zdHLO4HI5&#10;+8kVN2SMdeO91zxWBLRHYWsUO2WbxxQ75M+ObxlXi77cC+MClEdF5oC7OTUUR24OTRzuT3c/Q+Md&#10;QtCyfnFZVCRT2vEo9oP7/wBstayBz35yIUn5/Vd4WFDgLy2PQ+r8Xxipt2TDcrXnJRYje3k+LyZW&#10;jRI4yK2CLy5Vo8c0MQEasChWWbeOcbjufIy0MCowAZVu8e1oH+mPt/3xD7GACrt35yQ5bvyvGSVK&#10;vjzj0RX0aJGA6Et8nIgd/wB8tY/744B4oUcCkNXJNHveT4sisioHg8ZNf5RWTYUOLrgZEqBRoC8t&#10;UGgfF/6Y61Y7/ucLCiuvuh3/AGxwtjLKyzaRhYUik2PFHnHZReT5NeKOWBWBwsGinYD3yW37+ssK&#10;0eKsjLACaxphQKI+RjhcuYE4xX6rGQVhe/esbZXzzl6qLyQX5OAUUV581iZeTX9cvKgHk5HbS13I&#10;x2Kioj6/YYmX9XOXqLxGP6AOOxcQYp244IxdxhRUfHFYtpBGOxUDoo4NnHCil7/1HfLxHVYiD8cX&#10;WHIKKFrgZYqiuO/OWIo/cZaENfIGHIKKVQ0PdkgvPfjLgpF/WS2cGsLCikee335GPsFDjvlqxnxl&#10;tdqGKwooK1kgteBl+w9ipGLaa7XWIopC8Vu4vFtBIoZaF7fJxwBwLxDKdlgcdzjVwMuEdY5X3dsA&#10;KmBoZKgPqst21/UYtoF/eAEKFHJWfIx6BvJirsXgBVQtcmcesnto4AVBfIxbfjn6y0KBzxj7Rxzg&#10;BDbfGKue+OoyRQXdmhgMh34GPQNZOqHfJDnACsAHJ7a4x6x6vAaIFL84+SFG8QS8B0iNDttGS2/t&#10;k65ONwCMAKwK7ZLbeWV+9UDjbecCSIHbGINGx5yznjjEQKwCis/tio5ML9423AKI7f8A2BjWPj7y&#10;wDt2yVd8AaIYw5HY/GW13xBavxeAisjjI13y8iziCnjACgi6N4tg45y3bi28YAVhecnWTIxccYAM&#10;ousmB9UMlRxAYAOBlnHONXbJAE4AR25MYwGTrtgAgfNY68cVjgZMftgAyjviyQ7jHIwAjV423k5b&#10;WNQwArIJvnG25ZXfFV4AVsuIDLaxUR4wAr2DIlcv284qwFRQF5yQXLNpGOUvAZSFyQXLQoywKDgK&#10;igoMVDCNt3jbcBg5TH28YTs4yO3AAbYD4xGM4ZtGQKjAAXZeR2YZtxvSonAQHt5yJTDtmRKYAwAx&#10;2cb08O9PIbAO2AMD23XGIphLLiKjKbJoD2WOMbbhW3txiK4Jg0CbPGLbhVDGKnKEChOO2MBycKC1&#10;jGP7wAG2/wB8YLycK2YxTvQwAHrtjVzhIXG2YADFBionxhBXGC8DjACkreRrntl5TIlcAKdv2Mcr&#10;l+z6xiuAAwUdvGOFIOX7BXbnHCjzgAPto5Cu2FFMZUHkYADbSa5xq/vhW3GC8EYE2DMt+MVADCdt&#10;YxjwBA3k4+0/Hjzl22rx9uBQOF7m+PjJBe3OX7RxxirgA4AUbMfbl2zJbOBgBQI+cmFI4FZaq+ce&#10;hYxWBUqZILYGXBckBktDsHKWefGOVFYQqcfWIr5xD5A5j/veRv24VtsdryLIcBJg4QZAof8AXCtu&#10;R2YFlFZDaOcJCi8YrwcBFVXiCgZfV1jEDACgr2oZAg32rCQv1jMOMAsHKjgfWQAN8dvjCiuQIGAW&#10;UbCSoyJXgD5y+rA8ZOiO4wGC7Tu4GMFodgMv2G8jtrmsBWVFbvIdvGXlCRkR5N8eMAso2myTfI4G&#10;OUIrkVlw5BxnU+MaJbKNt81kQBhHp1zjbPrHQgbZQ7ceRiKZcy9ufPOOyCzxg0AKUoDEUPwcI25I&#10;jkHGwBSgsY5Svs5cqkUasdhjbKHjFyAF2g1x2xtn+mFbBt798QRbBrJAE2+bGR2kmyvbnDGXtkNv&#10;IwAFqwObIHjIMtE8YXsoDjjIbLykwBSl+PN84ih3Nbf1wnaLOMoHkYmwAwn6z4vzjgWThJW75s/P&#10;1jFSV7cYJgDMovvi24RtAGMsf9f3xACbfcKx9p/y+SMKKki8bbwOMtoAMR7j2FfviCrzVWMJ9Pjg&#10;YinHmjkABemPjJ7Ab85eUJI/3xhHzgBRR57UewxtrcVz55wkx/6cDICPt9A5bYA4Ug/ORRaJIsYa&#10;EBHj4OQCn3cDkYxWChCLoHHKAgnnt2wvYNwIU46x0R+/c4rGBrGTkxGCf3+cMKfy3eRKWeTisAXY&#10;OAVv7yWwDsR2wwx8fZyKrz2r4PfFZVAew2clt3EfthSrx3xxFxVeb+MQUCMnNnjxWLbz/YYaIro1&#10;3H9sdEBxWUkwQp+rjGWGyLFXhQjFXX3k1i7GuQcVlUDBSeTzfnHC9vGFiPLDEbokcY7FQIY+/HfH&#10;MY5JQm+MLVBxwQLyww8D5xNlUACMH96yaxrxWFrHxx44y1Yb5yRgoh9t1XwMmIeO+GCMc8ZNVJrj&#10;AAP0zX75BE4qvGaJW+wyBAAIwAAMY+MZo6rn++GkX3GU7MAM9467AZU0RFgqKOHlcqkh+uOMdgA7&#10;ALsee+R9E+3g+c0Ag+KP3jelR798LEACOjeN6ZIOaAj5u6xCM/I+eMLFRnemSTx/Uecf0iCOSDhu&#10;wVfPbLAl0RXPnHdgZrRUR5GOU87frNFovN/vzkBFZ/VeFjoCEQr9RxbKPasPWPxiCc8rhdCoBEKg&#10;djXIOL0R8fRvND0smUFnjtWKx0ZfojgheMZYyWHtH9c0GhA7D9rxFLI3UMLCrM1UBGMUr/0c0TFx&#10;+/ArINGLvb4o/ePkLiZjR/N/VYxj4Xsbw5oz/lxyhBNL2w5BxANhFc8Y4WiOcKKEgnn/ANZH0jzz&#10;3/0xpioD2WLG7I7eLrDSnHk+BWVSK52nbjEBbdxHBPzlW03wQdvFDDivgE5AxgVY5wEwVl5bivo5&#10;WyAEkeAMKCXRrmgcYrxQFY7IoGKn3/f/AJysIABR7YWyDbwQLFnER9fthYAjCwee2SFtZAoVxfzh&#10;Bv2n7yASjZ8jEVRWoagOxvtkzp/vLttg9hZye1fvAo+EVPuLMhsqOL4JGELIEYHuGNN4r4FYDYG0&#10;qhO013yahUViB3JYZ6B5KC7YMwW2BIs8ADyDkV8AoCQeBu8/OVu1liI9gDAe/tfzkkeRrB2hgOGH&#10;F/OBRJWcjhLvjkdrywWCo8Hjj5ypXG20Y0fHamyUsT0ADQPLX/LuwAnuYnuwJ+v7DJQzGlshbJC8&#10;d/3yEi+0Lv7c2R5y2MKjqSeGoG6wAdZK5pVqxQ8g5PcFs8crwK7ZQx2Kq1R29vn7ySkEtzxsA7Wb&#10;vEgCEtDQIa685MyArtrkEFiMH3qyGiVfx/8AjycYXdbccgEjzjAvLt7v1Aj+i3komIIJO6+4ygyH&#10;sTSh+G77sv7AgCzRAFckfviYF8wJNsxF8gj9NfWWBjTAUFBsX3GUbxYbefaP6/vlvI2iv5rIv9WQ&#10;Oy0rZZiCTZ7Zd4UbbI7DzzgyqBZ43OTuongY+4rtP6u4WuwI55vAsv4o837qF/GTQuAws1V+79Vf&#10;GDJMoV/4X6gDtHG2/jLy3JJbvxXkHAC8h4wwBJsD+xONG5DDuKJBH9cpC3YJbji6/wBsQZnXmqJq&#10;v1N94AFMVDH3mmN/djLAfaP01zR+awVdo3Ak14DGqAyZUlSuw/FjkjAAwiiDZqrqqyJUjduJo0Q3&#10;gEeMgdwK7gbB88CqyTSfqP18f64AEhwNgA8+Ox+sl6wj3UtsfPi8HV6K+3ut2AAayxWTuH82bFcV&#10;3/bAC9/70fPNX3ONuKACjV/2ytfcKrm/Hm8sR7YUwJJ5vtXxgBYpagxIr/YAZbGxAUgeTZGVb1DL&#10;5rLdxJNBvGBUSQdTuFHsLP7+MtQqq2wFgAckngYMqhBuBPkAHixjyJ2G693I+BgNhRCsRVfAvxk4&#10;mtA3BptprvlTGwnuuuSynk49jdfgiuRXOAF5ZFoBrNk3XjJBQSQSTzYrjtla2qhTY7kfeSVQS1v2&#10;q7wGXCRQKZbyKgAmgADzZPbGDSHkDtdcXz9YyOz0T4N+7jsOOPGTQF6bQ3IIBsH7GPuFbtvkcKPA&#10;yARSoYtd+45LcDYFmgT8ZQFzEOwLAG+4PII+8Rf5FCuKHAs1kQd4Hk0wIHGOxJBI5oX9YqGizd7p&#10;Fs/Z7EA49g+PrIMeVbcAwyewMqkX57/eDY0XErvPu5q+PBx0IX335OVSbyGINUf7ftiUlF2Bbo2D&#10;gSXB6QWSaugMsDW1AMD/AHIynewsj2mrsjsMtWQgD3H755vGWh73qF4ABv8Ae8mEo0b91HEBu2lv&#10;7HEp5UE13o3eTYNFqNVcmjxXzlvsBBDXzzWVoG9/to3QxkkcEiuTibCi/coWghokDj4yaod4tsiU&#10;2tJ9i+DY45OTqjWw3d8YhiBJ91EHL4h7KB+DzkFpSBt58Xlm0sLKNyOQB8GxgBIJ7ltx9V9Y5IB4&#10;u6F0CScTKBdc+eQexydMw2hiB9YkMTGq5NXfHOJijc82DVDm78nEoqwBXH9ucmK3AK3NWfFnBiHr&#10;aCClntlqt93QoAY4U9gTR5P9MsDX8A+PjJZURqNDccZbqyK4H9byarQH7nzjoAKBJ73iKJMAQo7m&#10;ssjBpWsXfJyFVt7/AFZustRX70PjATJAhRfmgO+IixVDjucki3d9ue/jLdtbKwFREgcg3fg9jkwO&#10;xoX2AyYLKvA/oclXBATuwwKILZ8+cmKY/p4HjLAPN39DFX6uwNjgYDSEVF8nLbPPnj/Q4yjtyLPN&#10;ZZtBNX44B7jJ5FEVv/McjQ5H+/jLlqxXY+T9YgvFCjuyRjj3X9/HfF8d/wBzzi45FV4xEbjRPbgV&#10;gBML2PJx9psj/UYlYefGILRFk4AS4Nnx/wCssZDz/wCMQtS1i74yIWiTX/msAQ48DLSFJ4FVjAi+&#10;b48AZLaLvkDABxZY3/UHJKO3HI7Y4PPJuv8Azjjzu/ristIdFvsKHN5NQMQbkBSPnH29gP2wsKFQ&#10;scee+SYDgX5FEYxHn+xyY82MEFEgxq8ce5vHP3yMSix4/Y45WhXxksEICrB7duMkFFKMminsO+SU&#10;DEMYA3d5IVzycXBy4rZ4wArC32Xz5yRArtWSVcmBwT4/94FUQUcm/J5yxVrxx/vjgCu3GKh2GAUM&#10;atTXnJDLK+siqgf17YCSK2PGPsBu/wCmXMtnG28tgIrqjweaxwtntlqr8HJbee2OwKSv1i4vzlgS&#10;/nHUC8sVFOzxVC8cLzeXbfsVk6HxgTRUExyBfOXKvGPt+LwFQKE7HH9MWPi8JMfbt/bJFORisdAq&#10;RgnLQl5Zts9stRcYqopVMXp4WE4/cZIJ24wCrBgvbnH2X4wpU+8RHgHAaiC7fo4+36wn0+aAxitE&#10;G8AoH9M43p8GhV4SExFMBA4Havni8cR8G8v2dziI7+cAKShIrGK+KwjbjVVYAUVxyMQSxl+zjg45&#10;XtRwApH7Y+2qy4J95Lb8YDByoybDLwngZHb3wEU7arjjFWWhaxFe/fACsAUcVccc5Yor/wAZILgM&#10;qC81i2jLdhBx9prvgBSBVZKifOTI5GOAPnAdkNt1i5HGWVxWLZgKyG27P3irLqxAYAVgfONtOXVe&#10;MV7fWAyl1Jxwpy4pi2DASKQn1jkZYVxwuAFdZL9hk6N5LbeAisrkaFZbtusltwAoAxtuX7fvEFA8&#10;YAVKDePV3lm2uclWAECuT23jlcntvACsDxkqyQXHXAbRCqyVZYFxFcBEaGT5IxVk8AGC4xH1kwMk&#10;QMAIVjEZMDHwAiRj5PbioYAR21irJgZIDACraMQXLKx6+8AKguPWWUMc4AV1WWAY4GSAFYAR24gv&#10;HAyzacesAKtmOFs5ZXbHA+sBFW3Fsy+sTJgFlG3H25dWIL9YCsoK5HZhJXIkYCsFKZEphRXIst4D&#10;5AxQZDbhYXGKZSRIIyXeMU78YVs7YtmUAIUORC4ZsxitYABmPEV+sK242wYE8gbbkTHhO3G2YCtg&#10;+3vjFO/GFenkWUeBgUCFMjtOFsvByJUVgAOVxwnnL9mNswFYPWOVBy9VAyW28CgXbjFO+EhTjFfr&#10;ACjb/piC4Rs4GNtwAp25DbzhO04lTk4CoG2GhkdnOE7MW3zgMG2898fbhFYiuAA3p4+3k8ZcV+sQ&#10;UjACmvq8kFywj7x6vACsLi2ZZtx6+8AKgMfafjLgtYwXACoChkwMmFxBarACFfeRPnLqxq5xMCuq&#10;yBXLf6Yip/tiorkVMpxBMtONWKhWU1yMast4xjhQisr9Y3a8t2+ciRjoCgjHAr4y8DtkKvDiNsqK&#10;HjFWW7bxVRx0IGIyJArL67XkWX6xcQKCvGIA8ZfWMRjSAqKmiaxqAy0Kb4GPXfGBSU5GMRxhAXG2&#10;ChgAME5PGIA5fRrEykDACgrxzkawihzkOMAKtvHbEEvLto5/fGCislgVbODkNhNcDCdgFk+cjXA4&#10;vJG2UFB3PGMEPjCDz/tkdv1gDBSlA/GNtbCWFnHMfzjoQGVNdheRKrfGGFLuxkdorCgA2Qc46r2w&#10;rZ9WcWy/H1g0AJsF8394ip4B/bCivfEyY0wBNuMUodsK298fZxV4chtARS+9feRKC+2HbL84xUcc&#10;YchARQAdsb0vqsP9KziCYWACUHH3iCCzeGCPj7qhiaOq+MGxgPpcDjHMB7d8P9Mg8fOMIib9wvJH&#10;QKsYo3iEQ45w4R7ccID5wBIBEVfV9scQWKw8wn4xCIcfN4DM/wBEAjjJCGh2zS9I5MR1gFGX6J5/&#10;asQQkcjnNL0skIjQxNlIzNg4ywQkeRQzRSLE0fPbEMzjCODRyQi/TxVHDljH73klhxAAiO74yZgJ&#10;qrGGenRywR84wtoEEP8AtkfTsjj6zRVRkfTGSUArCB2y1Y+Gy9UJ8VloQjAASvrJemMI2njGq8BA&#10;xjPzzkCvPbCSvzlRWvN4DBXUUPgZAr3OFMMr2geecABtuMY8K9PH9PzgAIIq8dsjs784ftA5yKxg&#10;DvgAH6f3jel/avGHBORkSncVgAEsXGSMeFCMXWSCj/XAAERihkxF8/GGiHisns5GAAXpn+tYjH/X&#10;DRDxjLH34wGgL0gD28YzRE4eYxxi9PAQB6f13xhHXgZoFLrIembwGZ3o/teO0X124vNAR3V4tgAw&#10;HsymgIr29jkTCf8ALzmmUyDRcDj98BGaYe/GUiLjNUxXdHKmjHgYAzNMfejkHhFNzh5i8HImOvv6&#10;xk2jLMfAsk5WYVF5qMlXzeUbeBlWQZ/9f7ZW62Qa4vxmh6fa8Xp2RgwozwlWaJORVDzx/XNIqKP7&#10;nK2jKrgDQDsNd+fGTVcLaL4/fH9KgMYAZiPcjH9JPlcK2eSMmCKHIwA/PgJK7ccDeCTxwfisRqmt&#10;yVCgUGvk5JIt0n6NovvfjwcmihGYBbv6714z0DyqJISykbb3izfNV2IxGOVWsVXBXdWR2e0B0qvj&#10;vQypWe2Nb+QQfIHxgMK9Nuf0m+eRXfLqdih3VQr96wchNqN6hYN3A8ZahIkKbbpb5HfABKrUeQxP&#10;Kg/PxjLSgDuAoNk1bY8VmOi/9Ctd/GS2kqlEEDggnveAEYC1MN5X3dq7HyMuEe93b3fp75VsO0je&#10;POTYBhVt87jisCYB9h783x4GK6UuE7kDnwcsKbkY2OFq+xa/vJqjDaWA+gcSY6JKAB9drrg5ajPI&#10;CPTFnwODlcsJFq1r8D/Y5cgBUew3VAg/pAwYIqo8Kw/98eDWEFKAIYVTC75FVkYyq9kNg2T8g+cK&#10;VVf9/BI4I+sksg3BZgDtCi65vHoSWdzMpqx95ZGGUENW0jue7YyKYSnDEmx37V4wAkApIO0r3PB4&#10;oYiAN1ciwTu74olARkvk2COfOTWl3fNdzyPvABie4FgA1xxlym6txwLBHnGCmips3Qr7y1U9yX9r&#10;ybsc4ANMm4DmweCfOSjRlAO40eKB5yJHsY2OAaYG8sU87fgq9/IOAE46TaBIbsA2KBxltw1Dmqvz&#10;kWHss+HA5s5P+Jspquz2wARP+Xg0fOTdWUqzA0RwvBFV2yRXYqMRZTJ+mDYt7YjvyBgBNFIAHkAg&#10;X2rEm0EVt5AIJGMYjtAu/g1waNHLGs7rrnnAaE+y+Qe1A3Q4ySSKfdvK8kcH+vOOhIarHYkAGsRJ&#10;O0t8WSMCkXBWbggDdf2ckhAsUaIq/IyHLFfaxtrvgVluxk3Df9hsAGUD0vAINfF3hIQOqDcpP34y&#10;hgQP8oyQYDlSb7VgBIvwSAQDf3fzxlikNQo7QNw8V9Y8aAgkEkXz9Yibo2ooEiz5PjAY4qzTeOCD&#10;d4mBN23fktfesSAjaNqkWO4ycTUQNpFG+f8AbAB1bbxsNAXzlgIKPyQfgfWQ3qPWWz8/teX+mXU9&#10;/vzgA9ElhfPAocXkRwSvdFHjxi4UJXu5P1RqsmqUvbaXAOKxpDlSQLQ7j2xtre0cffkWMmgohrF/&#10;PcjHlAPClu/JyWUN7B9kC+3+mPtN+zndXty0AqFCgksd14tj2bWj88fONMTHtBY55NGz3ybObIMR&#10;5N9geMUKgKO6/N9xk0ZrDANdjsbBxDQt7n3AihVDH9It2IuvPF/WLZRb3EnsQTk1qnG2+f6ftiAl&#10;s7gijVZOTbV1yKav2ySpYogKCAB8DEFJXxbcYDLWIjBvg1++XFgfaAStjILRHkkDLl3ADtRwAhEC&#10;A4sGgfPJ+su20UIBylQu1SLI5okjx2y9JSCOdpqiKsYmx0Om2wWPNnJe1gQN3gkHjIiPkkjse2TD&#10;AtTGv9ifjIHRZase9AULPknHkACtwKxKeDxyLP3x4OTXkNQ53e0DvjsKHVb2lQTxZ5y8KDVV7sqC&#10;cXtNAZML3BbvRGDYUSvj9stIJ4qzV34xga7328YjRNE96F96OIokF4o8G++Oy2SfP9seq3e2/JHz&#10;kgQSvkX3OAEwJCpB/ly1VX/xZ7HB9t17u398sRgR37YgLgaC/tlhZ64F/wCmQTyA2XAtYNGv3vBD&#10;Y7cUoFUP35ySpdXyLyAY8eb+fGWAcjni+QPjFIaGfv4Buss3V37Ec1fOMLF12x74Knx4ySiwAgnj&#10;Gb+wGOpDdr+jkgtqL+aH9MAJ123ZEA3zfOOV2r4POXBWF9jWAFIHewK7ZNQRx/TJgULrF+rkDxgB&#10;JUodsSsQO+Oq9+O2OBQq+/irwGhloDg/ZvLlQlTz488Yy8jk8f2yf81968eRgNdsYL7Vtf6+MkO4&#10;s41HuTk6NfGTyKEvAP0arJ0eR888E4235HjismxPAoj5yQEb5xxRANHJHvz85ME4AQUEAeB9ZcV9&#10;t1xkVUCiB9XklHmsbYEgLA7ZP0yDkV3ZPafJxAOFyfbmv3xl7jJCsCiRPLfHfJAE0B3GI3zjqv1y&#10;cBjqwrzeOtDuMQNfsMcGgP2wGMLBySqC3JGMv7dwMkpFcX3wJb0SHj7yIAyfN49d+MCRwMcKCO+S&#10;HbHK0OMAKyt83kthAyYu+2JeQa7nABUBjhT998kAbN463VYARUAm8QGW1jqMAI7O2OqZYovvkwt4&#10;AUFfo5ao5GT9PxdDJhMAGC3/AC4+27yW3LVXHYqKtvGPtvLgMSqBgmMrVexxtnOElQccoMEAJs5x&#10;Kh54wkjtkQMsmimr8ZELl+zvkgOcBFBX/XI1RwkDm8YrxgDBttZIKfAwjaKxto4wEVKuT23Zy0Li&#10;21gBSV7ZErdm8JCYxXAAcr24xbCMI2423ACgCzkivfLghvtiI74AVbcbbl5WjkSMAKNtCsQX6y0L&#10;Qx9owHRWVxbctVax9uAikeMmBzloUYgLJrACqsQWsuC/WSK4AUY2z4y4rktuAFG3tj7MuCHHAwAp&#10;K4qrLqxwuAFFGsVXXGX19YttDACor85HbhAWjjba8YDbKq+scrl1YthGAimsmBlgWvGS2d8AKaxw&#10;uW1iA4wArC5Lbk6F5KjgBVXOSAyYGLbxgAwGNVZaFxVgBXWSAyVYgMAGrHrJ/OKsAGrEBk8WAEKx&#10;9vzklXHC4AQrERkwMfbgBEDJBckBWSA4wJbGrFWWVWKsBJkO2P5yVY9YBZCskFyVVirARCsfbkyM&#10;QwAhWRIy2scgY2gKNvGLbxl23EFyqQFAGOUy/Zj1gANsx9uEVkSuFADFciVwnZWNtvGQwXbjbcJK&#10;VkduAgXbi2YTWPt+sABNuNtwrbkduBXIH25AphRXGK4EgwQZErhO0YtmAA1YguEBcW3AAYr9YimX&#10;hcfbgNMHrGC4SVyNYFJgwXxiIwkLWNtwFZRsxbMI21kduAcijaMYqLy8qLOKvrAORQV5xtvbCdvO&#10;NtwBMorzWLaMv2Y23tgUU7cVeay7aMYLgFlW37xsurERgFlVViC/eWVVYmF4AVKO5OPXfLKrisjs&#10;5wFZXWRq8u24wGAyquMVZaQCchtwEV7Ri2j4y4gcY2zACgjHrvloGLAZT385Db5+cvq8jtwAoqsk&#10;y0B95bWLb3wAH2HH2ZcVJxEDACjZi2CsIK4tuAA7KTePty4rx2xbcAByv1jFby+sY3gAMFOOFy+s&#10;bb4rAAeq4rERl4jxguAFO27xgMuCY2wANiArIs5EKaOXgHjGZRktAUUOMfb3+8uKDjEFxAUbeRkd&#10;mFemMRXLQA2wHGMYAwkrj7cLAF2c4thrCdl+MRXBMASr42423CvTx/Ts9shADbLBGQWO7OGGIZIJ&#10;24wAECDnjG2HCzH3xzGMBgZj4xGLnC1TkZJUwHQG0WOYj8Yb6eP6eAwIR0BiEVc1hwTk8YxisHAY&#10;MI7xbO4wxUoVlhjwABEXbJelzhWzJbBiYAqoLyXo4UI8s24KwAxHQySxc4Vs744XnCgBRELxCInx&#10;2w7b9YtnBxUOwER4imGbB8YxjwoGwP08QT64wisWzD+BFKjtj7cuC0Lx9uFDTKyBjFe9DLWUHIFb&#10;GOkIoyOz4y9hxkG/bFRVlBW/vKivbCyMrPbtiaBMornIbbwsDgZDbXjk4h2D7R8Y5UYQFNdsdUGA&#10;wYJ9Yiv9awvbzVYyoQcABtgFfWIJhQGLZ3GAAoj5yapzl4j4yW0/GAFBTHVMIC9sdU4OAFGzGEeF&#10;tH2yRi+hgKwPZ3xwvjDPTNjGMffALAvTxgB/l+sN2fOR9KsBghT6+8rKcfvh3pnGMeBVgJQ0Mg0d&#10;87azRKfeMU+sCTOMYGVelQqjz/4zTKHvWVtH4wAyWivxwTkfS4PGaTR1xWQ9HtxgFGaY78ZU0Ys9&#10;7zVMY44IOQMNXjoVmNJCKBrEIuRxmi0V3z3yJh75RJnKn+Xj/wA5Ex7vHc5oemeP7ZIQ4AZ4h548&#10;DEYzQHPyM0hCRziMQ8XjEZXpDg15xbE/yZoGHKqX5wA/OxwAed3fjb8ZNlVg9cgkUFHavOXXSClP&#10;tagW4Iyk7YzSqG33Y+z5zus8yiEcQUsm0kdm+svVQxsMN3jwBlgU7XCv2oDnLI4VcMFHKmjwaxoa&#10;QKwKcL2+BxXOThNEhuPF1djwQcs2uP0eP5fm+/OOYg21d9beD+3cYJgkVlZPeS1L3CkDhifBxvTG&#10;yRLYVR5Ff0y/bGwZQo2j3Entli7tu5Bfx5NjATQOsQ2AFRbNfawAclCGJ2sA13QHf24QEY1ShvJo&#10;kd8cRWXUcGwASO19wclsEilUG1KAJ8G+2EpEf07h7ib885WEChCyDvXA5y5o4woABG6jfxgi0VbR&#10;bKbPmh3y8LtZwbJrL4/c/wCpebqh/vlyxryfIFj4ODEihSEfsQa89hzxlqqOAQTz7vgXkwKRF4ZT&#10;dfGEtC7UBe7gVVCjiGUrGhU8DkEC+cIKkszeeT+2VqhNnaP1mmvvWXbQHZS1MDa/d4Dopj5LMHDU&#10;QctdS3FkcVx3FeckNqKtUeCGyThkW+P/AB+33gFA8hU2NxFkdjyxXLaIptoY9voX5y/0lKR8KSO4&#10;P98kABdmi3OAJFSp6YPA4FkqOKxCMBIULWNoJ8c5byo2sQAwvjxiQm1Kg2tkjvyTgDREhgWZfPIH&#10;jjvliVY44LWK7A/WXRgfHG7m/vnHVRx+pb91D5xFRKURbujVsDR4yz02LGr5rzk4VBZ+LPfyDlvA&#10;3FVYA0DjEysXu/V8CiewAyUZJLMQtVQHxk6tearjHdTZBACqOQT4OBRXERf13IwlUUq/tAs/t/Q4&#10;lBoHmubHjLFS41scdzzziY0iv06BNWAw4x0X3NVjmmHnLtp2uG8d6xvTBAN8HnAGiLvEhBMgIC0M&#10;tqwhVTddvArH2KF4N/R7DLGTcSQ+3FYUJeQ91XYkfeQKHkgA99uTC+4E846gmlMNLZ+6OJsKLCRt&#10;A2/B93/jGC9iLuqo9sffuHJDfdVyMuQWQQOa7Yiiox3QKhbPNeRiA32KrgkEcVhMQoPShh3+zZxI&#10;tAWDQ+qykxNDKvF7RQFmu5xBmprS6U83zz8ZIoB4UEGuPjL9rF+R+k8FRX9cVjSBSN7MBfNHisv4&#10;ISzS1Z/cZZQ3EMT/ALEZaVHtAsg/9uKx0C7LKEcrRJJ+fGXODQO3H2qK+6+cmykhrrvZwAZofB+B&#10;/W8mVXexTxwe4x9p9u5buu31li7VvawAqrGKwINQ32OCB38fGSKe0g/QH2csVeUJ4FEdstQAqoot&#10;3HHyMAoarKkqasD4xUp28Ub5B83iALDsRxRBN8jJVaL2sGqxNlNEowAAB27/ACRk1IY2PiiPo4kX&#10;xxeO1d1QXYGHgRYD7Su3Je4jIL7QLLcnuOcuQA15A74ixtobaVsEAk/FnLj2HN381zlQo8X3AH/v&#10;LgOD4JHcAYhpDDz7L47g5bFdChR+xiQsbBa/AOT4PG+v2wEODz8Edzk1I23Q+773kAq+5QDYAvL1&#10;Fmq5Px4rCx0RVWv/AC/AyQQ7TtPb/fJBbBN+eby4UT+1X/XFY6Ey0ASPoisiDam1/pWWBdv8xN5N&#10;SC/Y4WBWF4QDmz+2WrYo83f+mQQdiR/75y57CqaPng4mwSIURVtlm3aV58cfAx1ADHij9/OJe45J&#10;OJMoezf0Rd38ZcW7/Rxh5C9h/wCcntYURz4xAT2cctWKrDV/6xwTf6gfgjJ21c19jAB7FKPnESFP&#10;bixWSBABBF2McgGqY1V4AJSAws+f9clto9r/APOJB+nnLaP9Ce+AyITxXeq5yVkDHCWTzfIy2rJo&#10;XgIgqkDteOVIs85Jf/qAxwLPKnABhGAy8D7+xliiyD/XjEFsAUOP/OSVaoVXmvBwKiLaDf0MSj9P&#10;PHbJbfJI7Vkr+WFduPGQUNV8185ae/79ziFncOPoHEN1dxiAkvAPGNzwTWWBRXn+nOS7/vgBANQO&#10;WXR7ZEeO+Oq8izdm8ALFBrzZxHz+45OOK5vveOCf3GAE+TeIH3X3PbJN2N4wUXgA6L+nk8XZ84/P&#10;FnGU+WHP0MmB5oYDskF4u8V2PBOJV5PPnJ0KvnGhC3fAxxVeLxVjgcVjSAYeO9eMmGxzdZHzioCY&#10;5J4yQsnGAYVeSvEA6jHI5GLnGB/7sAJjJqPN1eMtA8Y6kUMAJIMtrIKMmMAHAydfXNZGvGS8c4AI&#10;d+Owyxbo5UPqgMsJGNICYPasnlYx/jEBYDklJrIA46k0MYFg+sQbIL55yd41YEjycVXjDHJyhDUb&#10;7Y9Y9/WPgHRHabxAZIZKsCbK9nfHGSAydXeADBcZRli4+Aispzjbe+W1yax2XAAcLeOVy0eDk65w&#10;ApC4xU4SFxEYADbLIxtlYSVyNYDso9P4xbBl9fWLbgFlCpkqGXBcltwEDhe2PswjZkwuAAuw5Ksv&#10;289sWzAAcqO2Pty8JjlcAB9uPsGX1iAOBNlIjxBcuC85LbgFgxX4yW3LttDJBeMA5FIXFty/Zj7c&#10;B2DBcfbhG28QXALQPt4xyMu24tuAWikLjV9ZfWORgFlG3JVk9vfERgKysrj5Ztx6x0HIqAOOReWb&#10;cQGOhWV0clWWBcbbhxC2RA74tuWAYwF4qHZADk5Lb34yZA+MfbhQWQ245XJ19Y4HGILK6ySi8lty&#10;QX6x0JsiFx6OTC4qwYiIx6ydZKsfECusVHJkdscY2gIViGWBcQX6xMCvJVk6xAY6AhXOPWWViGAF&#10;YWsasurGrGBGsVZMDH24AV0MiRlpGIjtgJsp25HblxXGAwIKaxtvfjLtuNWAFG3H25YVxFcAKtuN&#10;ty0rkTgBXVZADnLyMiBgBSFxit5fWR2msqgKqxAZZWIjBoVlO3HrLduNtxUMq25HaMIAxqxAUhcR&#10;XLtuILgBQVxEZcRjbcAB9uPty4r3xtuAFQXG25eEyW3AAULiYDg1l+3G2/WAFW3I1lwXEBgBUFyI&#10;TLqxyMAKNuMR3y3bj7cAKOcRGW7cesAB674+28u2nGC4AU1jbcvrnGrACmuTiK98soZLbgBRtOKs&#10;vrGrAAesiB5wjZjlcAsHKY+3uay7biIwHYOFx/nLtvGNgFle3GIyzbirAbZVtFfvjVlpXGIwCyk5&#10;ELl23vx3yJX6wCyki/Ax9uXEduMYKAMAbKNtYtuXBMcLgFlIUYglXl20nHC/WAJlFHjI7eeBhO2s&#10;cJhRQPtvEFHasJCYguFAD7McJhGztj7ThQAu2zjhcKrI7MABTHi2jCtuMUxMAMJ9ZLbWFbMQTJoA&#10;f06vEEGEBclt+sQ7KBHwcW36wqsfb9YAC7BjCMd8KKChi2cYBYOExFMIrjGrAdlSpjBbvCdvGID4&#10;wHZSI8kEOXAY1YAmVBbGIiry7bjhawCyuvrHC14y3bjbcARVtxbctK44X6wAhtx+1ZMjGo4DIVkQ&#10;MtC4wF+MCbKwuMRWXEYxXAdlBXGbLSBjFRgMq243zWX1kavAAfZjbfrCCv3jFcKAo289shtwmsYJ&#10;iSAo2DH25eF+sQQHE0MH2DJAcHLimSKc4qCwbbeSC5fsyW34wHaBghx/TqucIK+ckBj4hyBxHktv&#10;GEbMQXChWUBbxwnIwhReT2YcQsG2/WWKmEKuS246E2C7AMbZhezEVwAE9PGaP6wrZiKYUFgnp2Mb&#10;bhezIFMKCwYp3yBTxdYXtyO3Ch2wQpjGOgOMMIFZGsKCwAxcnGMeGFBkKxUFgQiHasraP6vDivJy&#10;Bjw4iM4RZAxCxxmmV75Xs4xpDsDEK45TDtn1i9PGkRyM/wBHGePsMPK2PjIFCLwFZnOlYwjw/ZV4&#10;vTGNITZ+bAXexY9q5F8HIRLGCx3Ka5HzhLkghmANigOwHwcsKNxbW6+LzrOJIpKHuRRvJNCWslAB&#10;XPgHCgpkVjft3Dv2sDnHkp9yliwYj9HisBgyhTJfqV7a+gK7ZVImxo2INUP24w8R2Am0EA2pBqsQ&#10;iFJxsH+lHGmFAy2ZK3k38+MXJO5QQas+aw7aKAsG6pv65GSJXZl2/Y8HKsKBY5HAjCr33E2avCGR&#10;7RaBZhZ83zzlzwhu7V8f+MsZCu0uADfe8gdAxBEy0poEcnEoPsLeGY8Gu+Eoo93v3EkEEcng5c0f&#10;2W/tzgCTKCpvuN3nb2N5ayUFsdh88ZYtggBSaN39nLlBc1RYUb3cYAkVxQhSTQAHg5ail1oPt7EV&#10;2yaitr+nQA7mz485IA3VEKfgXgVRBYU2sCo78C+Rk03EDigCOOOcltKvf+X4FkjJhS10q2QCRdVg&#10;OiAjKkU9lTe0gAHIrVBSos/HjCmK0oUBjW0fJySoQGpBRFgHACmLarbyw3C7/wBsmUAYbSOFvcRV&#10;1jNRLXbeRhCkMeF/ub/tibKSK1gfbbCuL+bvIKWJkUAcm1I/2rCUDEDuQORfessZJO3xyfknEmNx&#10;QPJA282aW+2XqG9rXdmqPjER48FqFVzl0iFUHuIockDjFY6KjGxBUi7PAyQC7Kvi6HzY845sqlg9&#10;7FcDCaG4lzd2aPFY2yUgdoiAO/cX5H74wrawZrsjmrusuZBv4ZqK9gKwpl3D9PDDk96OLkNQKCm0&#10;n3bj3+LxBqJBF1QqrHPGFlQWNDm7H1xlSQ7P5msgHnycVl8SsiwPb5sk5caY7b5+NuXEUyUSD5sY&#10;ixFgXfnCxUUjcForfJvL2VfYCn6fHHAxqFMCRQ5r4xBQw48fps4rHREEKABdi6I785L039P4+fjJ&#10;oKo7SQaIN4kUqvDE7uCScGwUSDeG22Nt8cAZJFFg7exN5YikWfNcc3loF9ww5vFYNFShqNAGh27c&#10;Dtk7APHkX3yVE32sH2gZbtC7tqGvBFc4iiG2+fqgf2Ay1VNC6LbaAORVBwwJNNQrx85IhAoF35sc&#10;Y+QqHBBXueOCBkqAIP6R2A8j+uWhRxfPtNi+RkK7+3489sTYNFRQDYd1cUTl6UbCixVXeTC1fA5s&#10;nJqv6gTYIJofOOxUVBSQaN/+MmjnstAHgA44DNYAPPOWBDz5ySkhgFIPO27s/YyYVmj7fd3kdv8A&#10;UHk2Ko5YYmG4324+RhYUJF3MKWwo4xVR+aJrjz95aqFhu9Lt/LkwaIFUO9drwHRGNNzhwOSF5qq5&#10;x3WmFAXxf7HJKFa754u77Xk1UptIYHwSObrATRAMQx7E3VDisvHLVtFgViVqs7r85IRXyt96XnjA&#10;pIbYD7h3Iy1V93j4o5JoyTZ2i+DllAc2QK7ZDLS0VKn9e92by5V3bBdrV5KiLNDvWWFeBdXVWMGx&#10;JFCLRa1I48YQtnaSarHVfhct2iv1UTdUPIwY6IHup2i6OWgUK2mu1XjLdMN18/2yxFPFnscAoiSe&#10;a/uctACv2Bv/AFvGVTwP7/OWbT83WIKK1piLHtyf1fPFjLAvA5+uMdV5YVyDgFEQCOeRxlhTcrC+&#10;+TK9/wB+ctVe/u5wHRVsF14riuKxwB7LA4v5yxLdf1VkyG77uMBNDBAvnn4xebBP0csF+BiAof74&#10;Ahtxsgmue+TFkj+xvHVKPHnJ7e5quMRVIW2to+Dk17n25JUrgJ9gY4A2/sfH3jJYy+eBZyRHB4og&#10;Y4qifN3lnBv9sBEaog9x2xzXFD5J/bJqKIPJyQX77/OADcm6OIeOMdVIP7cWMkw7mvNHABgOb5OW&#10;baBJHF85IVkgRV3QI44vAtDBB88ZPG2cN5AyaCj+mzipAKqA4GLb2+byZQ2NvON7u4OLiFjnwfrH&#10;C8c8DG5+a8VlijEMiqd+/AyYFdz2xgOTQyXx5PnHEVjbja+DliqBjbR9VkrB8ecK7CxvI5v6yXgc&#10;4kB7A49VXGFDEtG/rzj/ABzj83j1wDwa4ygFXmz2s3k6BGQ889ssAu/rJQhBfrtycerrHH6Qbx1v&#10;KAa+39sn35yNc8ZMcV+14kFjUBXHnJci8jkkFA0MYMn5He8lkMcdhgTZZll3WVnHX5woLJ8Vj2K7&#10;5CjWS7UcAsmPOSyGPzioaZaGx911xleS7YxWTu+bx92QB7Y94DstBGODkAe9Y+7AVlhPGSBylbyS&#10;4A2TDY99uMhfxkz5wEOTk7yvHwAnzePkce8ALce7ByNZIYATXGrFWPY+cAFQyQxskMAJBcasljjA&#10;CJGRIyzFXGAEKxAZOsesAI7cVZZWSAwAiBkgvGSyQGAFW04tuXViHfASIbcasurFtwF0UFTiI5y+&#10;hjhcBA+zHC5ftxwuAikrktuW1ktuV2AOFrEVwjbkduJoCrbjFcuI7ZGsaQFO3nFtOWhccDHQFIWs&#10;Vd8u24iBhQFVZErluIDGBVWIrllY+AmyAxtuWVirAEyv4yVZKskRgFlYGSrJEYjgFkduORk8fALK&#10;6ye3JVjgYBZChi285OslWAyAGPtyWOBgBHHIyQyVDACvbj1kiMQGAhqx6xwMcDACAGSrJVj1gDIV&#10;j1k8WArIY9ZKsYjATY2MMfFgIWROSxjgAsjksWAEMbJVirACNY2SrGykgKzjVlhXGwSFZCsasnir&#10;GTZCsassrGIxiIVjVk6xYAV1iIyysY4F3ZCsVZMDFtxUMr24+3J1iwoCsjFWTrFWDQFVY+3LMVYu&#10;IFYGMRlmMBkgQrI1lpGKsAKqxqy0LjVgBV2GLbllYqxpAVFcYrloXHrHxAp24xGX1i246AHK5Lbx&#10;loXHC4wB9uPWXFcbbiaAprIlcIIyO3JaApAxiuXAZGsQFdZGsu24tvGAFVY1d8t24tuAFJGKst2Y&#10;guAFJGMVwgrkduAFBU4+3jLtvOLYcABtuIjLyuLZxgBQFxtuEBMfZeAFAXG24QFx9uAA4TJFcvK4&#10;+z7wAHK4guEBcbbgBTt7Y4Xvl1ZIJgBQF+scp3wjaPjFWA7Byl4iMIrFswHyBimNtwsJkduKigUr&#10;WKsKC4+zBgCquSKYTtoYwXFQFBXGK98J24qxUwBqGOUy7aMfbj4gUBcRXLduPWHECoJjbbvLtvGN&#10;swoCqiOcfbllZLacVAUhcsArJBcfChtlRHONVDLKxViCyuucesntx9uAWRrFtyYGPWANlVYqy2sc&#10;rhQikrirLKxbcAKdoyJXLtuRYYFJlG3HANZcFxbTgHIoIxwuXVj7cBlO0YgLvL9uMF5wAp24wHOX&#10;lfGNt5wCyqsW3LguLbgMrAxbcuCY+3AVg9HJbct24+zALKwMSjLaxBcAsjkwDYyVZLACG0ZMDJKM&#10;cDAmyIXH25MZKsdBZVX1j7ctC4qwoRSUyrZhVZChgBRsyDJhRW8jtwodgpXIlbwllyIXEFghXEU5&#10;OEsuR246DkDFMiVwogZErxhQ+QMVGQ2YVWKsfEVsHK42yu2XlcYjKQgfYMb08IoYx84UJg5XKvSH&#10;3heKhgTZ+aAta73V8+T8ZaI05tWXi+CQMlss13biyeBR8ZeFd2nCKSL7ngHOgw4lQjKjyovk2LvJ&#10;Iaf9ZB7HycIUBrG2+BwV4JGJYwzAUPaCCv7/ABgPiDKbBoHn5+uDiZARS83d8Zc1emxKkGwMltHu&#10;B4C88HtgMh6LE2a+L72PrHCltv8AlBr5vCApLRgbdv34GNSsnBIB5v8ATWFjoqRP1bWsnmj2y6Vb&#10;HO2qXcVFE5NSdtF7bgAc0TlgAI3USSNtV2wAqMZ3G7KmvsjGvcb+LJ3eMJUAGiSaUg18nycgAxCk&#10;OeHP7/YwEMFJYe+wQa4o3kkRmSj47HLlUlaB74mddqruIvgAHlrwAdWVtlr9tfisuCqFJTgH4wco&#10;nprtHuqsv20wHFACye+A0xkBP+bkWPork/8Au5tu4PjJ7QBd+RRyY7Ak/vxyL+MB0LhfP81j+vnJ&#10;MAp/SaBrjm8jGze21AAazfNZcrNtJDEWcl+CiKxGjSEHwV8c45VlLAUBQ/Y35x0NKy+oa4N1yPOW&#10;G0vvRWxxdZJSSGdbXn/5Ix1jEvO1t13/AFXIlAwJKGgBZy2lcPTcVf7HEMir7SWsbQSCPvCAxIVi&#10;pqsUSiie1fGJVX2WzGlAoYxIt203J8ZKUBgee2QANnkMexBy1R+n5A8nxisdDBWYlSvNnz2y4J/m&#10;HF85XEWXcSgvJbWGwspNE8jJbGhmXiw3H8w8VWTqyva9ox1amHcg+MmoICN3A4/a8AGq1oirPj4y&#10;TKx3e/mz2FDFLGLXb5785Y9m6uh9WScGNEtzbu57fteRjViK3nvVn4xB1pC1CueMSkDlW9xrhvlc&#10;QiQjG3cQaH3xjMALN98Zdhvj+bnggHCEb3m728VXgYDRQC1HkAVXAvLIwL/RYHF/OTI22K+Novtj&#10;I4PcCj/pWAMcKiiyTR+77Y6RABOADZ89xlyIq0hN2Sb+DkY2O1eV5NfOAURa/TpRe0beBVHLIyG2&#10;C7+SPJxiLK2Ko5aIztPBPNkX94AmyCjaA20X/wBvHF5cyU33dEjHFFdrUCPHkgfOWiOnUBR84FFS&#10;pIeGA78EZPZ2Z/8A0eMSxhSB2Y/OTC3f2ASb+MQqGVbUUPkn/wCQccICLAuq4xBgwUAnkdq7ZcOC&#10;Dto8eRwBisaRWilgb4A4rLVquL5uhXPGQ4qyAeeB4GF9iOwrx8g4WMoFgg+SMvWOqF+cgoFkfPzl&#10;wG4kEE2Ks8AEYmx0VDsapa5wkAF/oir7AZFlJU/YAyfJ5IogcYWHESREr28/3ByYUcihfOIKNtg/&#10;6Zbx44F8/eDY0iJCgAVyfnJrRX9I44x0vxXejjqg2iz4PGIpIlSgg8VkxdfPOOi8E2O+WrGCTxwM&#10;AGjT3ggHH2d+OFoi8cCg5rt28ZeE70ecTArA3leRySayfFjdfezlhUt4yQH+UeMLAgUZmNnn/bJ7&#10;Ps5NR82QcsQeSKwbAhtuxRyVUCP1d8kARfbd5OSKg18fHgkZLYDFK3CueMmV/a8eqHc0MtCnkVYy&#10;kBCIKb4vxQ+8cr7qoZJUpjkwvtB4/vibAYL8fvkgPcK8Y+0Ad67CxkmXxXm8EBBRx/6xyL7jJ0P2&#10;4ySgCj4AxIQ4UA/qx9vH1kgp5+cmtjzZOWSyJQkcrYywXz95IdziojxgIcXR4xbaLc3lgAH98Vc9&#10;ucAGINV2v/bJFSvxeOALU7ReICqHxgBIp9dsltv6xbPlsmDRvvgNENo7bbvkZMA+aF46WKFDEqkH&#10;tgNIerxbR83kwvuBr+2SAoYCI1llDntj7fk/eSAo98AIKvI4OPRsZOiDXONt8fXFYA2Ku112x+MR&#10;FE8DJCsBDbeR3AGIGq+zji7IvJqbrj6wGisA89zYGTVTffFV+KPc4+3nzWBYhxWJR9ZZtvbkhQIw&#10;FY1XiC2xNXeWFciVBNYEoSr2rgfWS/fHrFWAESATzlgyAB75YoHOAhl5yXYdvNY/1kmAwAbmxi5O&#10;OoqskVvACPfm8ljgfeSC4ANkgpsHEBQ5GT24AQx1Fgc49ZJcAFYxAE9j3GOyg/0xYASF44xYsAH8&#10;5IXkRkgMAFdDtkrxhkhgA4xxjDH23gBLHyPxk/6YAS/rjjxiHAx8AJc4/kZELzksAJeMesbHwAnj&#10;g43gY+ADg3ksiDjjABc5P+mMMkMAHAxxjjziFccYAIDJYhkhgFjY9Y4xYAKsnWLHBwJaGGSGLHwJ&#10;EBj1eOMllpARx6x8cYgIAYxGWVj1lAVFcYjLaxqwAqrG25biwAoIx6y2sasBMqrFty2sVYE2yrbi&#10;IywriIwEV1iOSx8AIEYqGTxsAIgZKscLkiuAEDziGWbcWAEclix+MAFWPWLHwKsjWSrHxYCsWNks&#10;WAJirFWPiwCxhjjFiGAWPj3jYsBCOOMbFgA9Y2PeRwAWNixYALHxsWACxYsWVxAbGx8RGHECOLJC&#10;jjZQESMVZIYsCeyuslVZLGrAkicjWWXjEYAQrHrJDFRwAhioZMDJADAEU1iy6sYjAtIqONllA4qw&#10;ArAx6yYXHC4rQNFO3HrjLttZAjC0BXWPty0AYqxchlIGIjLcVYmwKQMVZbWMcQFRGKsurFtxpgUh&#10;cQXLguS242wKNuLbl9YxXDkBTtx9uWcYqGNMSRUVyFZcwyNYxlRXG25ZWLMwKqyO3LsW3AClVx9u&#10;W7cVYAVBcQTLaxEYAU7Mbbl9DG24AU7cW28u25LbgBQVxbctrHC4AUhRxj7eMuAx9uAFGzEUy+sa&#10;sAKCuKucuoYqwAqrFWXAYwGAFJGPWW1iK4AVgZLZk9uI4ARrGC5Zj1gBXsxwuWY4GA0isLi25dj7&#10;cCijZj7MtxqrACorjVk8XbAZVWKsniAvACvbiAy4LixUgKQMlWW7axwuMCnbi2YRtxihwED7cWzL&#10;wmPtwCwYLjkcZcRkduAyusZRlu3HC4AVBTiK5ftrHI+sAB9px9vGXhciQcAKgMQXLiuRwAprEBl5&#10;XGIxUFlJXG25ftxEVhQFAXEEy8Li24mgKAuLacIrEFwaAo24tmEFMQXDiBRsxFMJ24tuHEAcJktu&#10;XBMltwoAcrzjhcv2YiuNADlcVYQVxiuKgB9mOFy8jGK4cQKduSI+smVxgMKAbHAxxisY6AVZIDI4&#10;sYE8a8huxsALDkcheR31gBZ2rIXlZbIFrwAs3ZAnKi2ROTQFpYZEyZUcibwoC3dkN2QByOOgLN14&#10;98DKxYyWMBMe+RywDjI4ARxibOOT3yq6wJ5EjkbONlW44En5zI6FT7LsmvrwMmVK/qIscfvgyPfp&#10;gEn9/sectRQSaY7v2oC86DMJBsgBt91tHyBlO0qpFDyK7EnF6o422vILWPArtRyc7F6tfs/RwGWB&#10;mXZYHB9wPPHwTiLMOeyEXZ5yK8nyRx7Tjh4zQLbVv5v+9dsQiY5XanxzfxlrqN3ahX/1UMrDoSvv&#10;HfGLttJoAWbs9/rBMbekXyLuYcEfDAcislK5NEgVzYPk3laPsAo/qPk3k+8l77FUBwLOMQ9Ua22e&#10;PoEZKj6Q2j9RBNc8ZWtA2N3A7eeaGWI+4gKPF2eKwAbaQGX0zaj28eMvjNGgQq/XdcFiUmmDOn6j&#10;z5y5ZqUUvewOO+AElDUQwq/jijeWqw5pTZ8/tg7DcKUfFc3li252ng9x4usALEAJq+b3Wws5JiTf&#10;wbs3QyAN8kAhrq/GKhfauK/r9YF2XvLXZXIYcnH3r7f1WvNdsrKodqlQT/riVwQQHWvAIPjxiomy&#10;1C2wXd2aPmvu8IBBEYpue5ByhHI422AP7/tlimgtowr+/u+cmikySHeSoJ5Ld+2WoHJPAvxlCp8r&#10;xl0VgvQoUBY8g4mikyxq9o8rRNVWSDtf6ebo12rIoK4dgB24HIvEjEfy0Fs1fcDALLrJLfSVk7Rf&#10;g+SR95UjAIDt5u25+e2Tik2qQB3rJSLLiW7EACxf0Mlya4rcaBPYnKiSA+1tvYiziIXiuDftv/xi&#10;AIr3Lz4v6F5ONLJFHaRyD2/cZQtqg4o/5QLHOS7j2kEj/wA4UBbzSgi7HgXeXeAGu+wNZRtCuKoC&#10;u47sfnJozGwz8WBdVWFAWEsB+54I75EgHkG6bH309VdG/wBhiBvt2H1gkJFxFgfFG/psehW9e/a/&#10;HuyJG42T3H7VWOa9pCEnuMRSIxRtwd3715wig6rft85EbTt+yaJHY5KNR4I/XVmx2wG3ZJRVea7C&#10;qvEhTgf3HjHU0ef2qgbySNZLV24H1gC6G2Xx6n6lO3LNp45uh/4vJrKQQewHPzZOQKn3OQQawGWn&#10;sSeDQvIBAQO5F/tlyV3N/J8nJBTXY8CuO+AURpQAKPfL2Ao8VX1le3mh324QV4AF7gL5yLGVrtsF&#10;28VeXFATTL2HjKTyTZusJN/pL+BiKRFFC0FUHnLlVT49xyGy+Ba5ddt99ifnAoiFuvv64rLCAa5P&#10;Ix0VSVI7DJiioHHknxgBFB/KPjd/XLQQTd0aNDGVLLCj2oHJEGweKrvisYggK2O4OX3ZUV933GRo&#10;q3Ld8tW1HBF+BjBEA3Yi+aNAZYoIK8c5Kvdwf7nLbPfbx95FlUVhWIJA/vyctaue4r4yVWP1C/OO&#10;q/QPzj5E0NtBCk1z2vLAp3DnjzjqgI+OP7jLQqkHaOe14mCREtx+2TVeQbHyccdu1UfOXBeB7eR3&#10;wQMqRSCOfvLdoY8EnIrGSzZcFJuxRurxAiIokcVk1QgXXbJAA3ub+2LbYXnwecBEFFfJAyZS9tZL&#10;ZX7eKy26o2aPzgNIZVxKv2KJGSIDE14ust2hj9Y7EQCnsT3yeyrofBrJKvkk5aVoYDorQc/HOI+D&#10;fP2MsPixwMk1Xd42IpA5YEkUclVEEjLtteKGOLAFiryhUQ2r2JA8Y6gUvA4y0Wf5cQv5rAloiFHN&#10;+eMkorwbxKa5H9jjiiPvAGOBXb5yQH6fjti2tQ48ZYKwEMos/NcVjV28HLTV84wq64wGMoJvi8kp&#10;J85PtZyZ4J5wGiC81k9teO2TVOPjjJAVWAmRVeDycRUHjJ8dzjjzgCIgXZxlHAy0YitgYCKyAaN5&#10;LZzlhjtjRySqAK71gBWFI4rGA4FDLypI745FjtzgBSFAv6FZNVIyYXgcZIDACNG6GKgctC18XjBc&#10;AKyPg3ZyY+hWS7Xktt4ARrjFtFAVloXgY+3ACpRxjjnxlld8bYOTgBALzVZLv5yzb4xwPGBLIgZM&#10;DJbfrHAwHZAePvJVxkgOecfACvacS3xlm3JYDKwMehxkq744GAEQMcZZWNWAEa5GSrJADHCjjjAC&#10;JXEBwcmBj1gBCsltyQXjHAIwAYY4ydWO2KucAGvkZLERePtwAWTUViyYGAER2xwMkAMesAI1kq7Y&#10;+PVk4AIZIY1Y4wAkPOOcWPgAh5yWMBj4AP8AGPWLJYEsWOO2Nj4DTJ3j5HJjAVjZPIjHGArJjEcb&#10;EMBE8cZAHJZbYDjFixYwJYsa8QOAEsY1iBxXgA+RxyTiwAY3j4ryWAESMYjJYsCUiJGKskcbAkht&#10;xVk8cYAV1irLKxqwAiBj5PFgBAAYiMkBiAwAiMlWOBiwAYYqx8fABsbJDGrABYsfFgAsWLEMAGx8&#10;WRxpAPeKsWK8fEBYsWLCgFivFjYUArxYscDKAbHxViwAbETj42AmxHFjY4wFyGOORixYBZHFj4sB&#10;MbFWSxVgIjWLJY1YAMRj4+LAZHHxYsATEcWPixWWNWKsV4+QA2KsfGwARyOOcbjABhiOPiwAbFj4&#10;9YANjVj4+AEclix8AHAxY5ON84AMRkMlkcAI3jYrxZoBE3jDJYsTQEKx8fFkANiAyZxhgBAjHBOO&#10;Mc1gBHERkqxsAGrFWOMWACxYsesAI1j7cfFxgAsesWOcAGrGAxycXGADEY2SIxHACJxslirvgBAZ&#10;ILiGSXABwMbJ41YAQrFk8bAZGsesfFzgWLJDFWIDABZBhluQOAEKxVk6x6wEVkYgMsrEBgBGsW3L&#10;KxwuAMjtx9uSx6wBsYDH25IDHGBJVtxyuWDHwCygrjFcvxiuAJlG3H25dWMBgPkVVkqydZKhgJsq&#10;K5GstxjgIqrGoZaRkSMB2QxBcsrGrARGsVZLHwAgRiC5PFgBCsfbk8esCuRCsW3J4hgFkKyVY5x6&#10;wFbGrHC4+PgFjEY1Y+NgCFkTkjkDgCInI5ZjYFleMBlmQwAgTiGSo5GsAFfOIYu+IYAMcY5PGrAC&#10;JyJXJkYqwArGQIvL6yJGAFBTGKZcTkKwAqK5XtPbLzlZwAqrInH3VlZOAmyWSGV3krNYCfgtvIE4&#10;4rIbsBWMTkDiOLARDHxHF/UYAfm2hNVt4880WxBiwWgKA7HuLwFSaTcBwO3PnHPspmJ54F50mKYc&#10;G9NZbskEV81WWvIwBU024UKzPlkUUSxAIBA/b7wkS7DQFVxtHFjEOwyJ3D+7sBZrGVyF3Hv3OCwy&#10;Fr3uQd9kfXgHEJBuKsPd39vFDAOQfvYjkUN37WPjGDAkX4BqqNfvlAI953Hjtz4ypJADu5PzQ75N&#10;CsPSYt6m76Jpa75OxZNgAearKAQBZDCyKyAZRS/Dc9zzlBYUrEBAedw/YVj+4llHILduBlCT2siD&#10;spBP2ccOi3bd/H8wqwMAsL3GlJG0m7FVdeMScbmrbsIrBA92NxFcgHxkhKTuDnuL7jBibCl7gFdv&#10;ZbH8vntjSysbRpSe90K7ZXHIWslv00PjsMgt77Lfq4GA7L3O9QpJAFNR8UfOXs5a6v8Ac8gi+D++&#10;UMPUO7uPIv8AV8HLdgotsIscjteA0y0Bg5JS/jLGNV2WrP7nBEYsnPNCz+4GXKTRABFsCR3wFZNb&#10;YvbA4SCNzEHuvfkMQMHtRJtPbbzl5UbTuYjsLujX1gNMI3N7BsUA3kVYqvIIsnb91ld+Nws0v9+L&#10;x2faRwboktifgovQBe/avm++WrusKori8HJPBFmr7Cr/AKZcZHBc83Vc9xfxgxplh3tsN8WDWXGS&#10;mFJxf9sAl2gi1Ivt5y5HqhRpjRvJofII95UAck2TYomu3fHtSSTXJ5wV2tCFJIPk/Iye9AVDd7oD&#10;HxGpBJDKpP6bWx/25cXD8rYJNChWDepytLySRQOSsFRZINCweLGTRVhNjxXBq7BrJpvq1bj/AN+R&#10;g6IxIG0c9/65FVLK1UCKBr4GAuYUxJrvYAB58+cQJYcfPN8URkF8CjX71eXB/ca5BHjm6wBMcsTf&#10;IPHa+cJDG2pv3BB4wMG2+dwH1ty1zbEbR8fZwoLCUNj9jZUjvkgRZFfsfj6yigU3KKINE3dZbSrV&#10;g+KIqshotMkHB7EHxwMtQKjXVAmrBrK0dSwC1YP83cZOOMkG2/ub74mik9F5lauBZqiMnbWfivPn&#10;9sqO4k15uslSGibrn7wEmTBampaHH+uXFqa6I8A5UgBKc9sv7E83fdsCiYon5IIJywoSb5Pfj9zl&#10;IKrXs47UW+fjLQey87Qe4+vvMy0i1VJAHY1Yx1UtaijXNd8kw/v95AI28cqQADQ44wKRYFFn+GPF&#10;fRGTCgV/t8Y6r58jtfIyxW5ZTf7geMBjrbA88/eSokV5ySg82ASOCfOSUADhfsE4AJVLBRWJbo2f&#10;6ZYFvdyLx6B57/ZxMESVD7W+Bz/7yQG4AbWPHfJ8DkD475aUokXwAMlsaKyhFcjk8/eWiM0B3+ss&#10;WyDZ4247HheR5GIojGp2/wBcsF2OOxyYjNY6g8/7A4CIEVw2XotgkWcgAxqwKJ4wgEDwQLsgYDGU&#10;AE2KsCv65NUW8SllPjt3y8XXbtgDRSwofA+skq0DxfgZbR3L98jHW+9E/OAJDbd1cH/zxiHce3Lg&#10;tV+1fPOOOBR+eLwFRFV81R+8kqlj3NHJHweMnX+owBkaYgccY+0D/cnJUQPvJgcqTgSVqv8A23Xx&#10;hABHPHOQ8feW+Pr6wDwRquO3fvjj3Fu1ZNfAu+avycmwrvdnHQitRYPGT25Mc8/fAyQQ8Db4v+uU&#10;kBWq2QccK3z4JOT2t8ZMqTt+RzjEyrZfaqrGGW0PP9qybDsABgS2Q2G+Blm3niqySrz3qxkwMBFe&#10;2t2Ptu8sC/75NVsAjACsLQ/TjsKHHxWT2g98kE7/AHgBEDlTxwuTHzWOR24x9tgcdsAGB4yVXzli&#10;ryDjgfOA0isceKs5Lab75MDLFTAKKqNDJBcuVSAcYpibHRUqDJhR8eMt2WcnXa/2wTG0UhTRsfeL&#10;Z94TtGS28YxMG2i+2PtJy6q7AYtmBJUFvxkgpo5Zs5HOTCHzgBXtGNsHxlwGPtwAoIx9mXbBkwMA&#10;KQuOFy7bjDARXWIKMI24xXAZXXfHC5YB2xUcAKxiIy0D6xwMBNFW3nEAaGXViC0cAsrC49ZbtxEH&#10;AZADtePtrJ1iAwArrHC5aFx6odsAKgKGOF7ZbtGOBgBVRyYAye04iO2AEQO/GSAyYGPgJogMcA5N&#10;RjkYAiIXHGSA7Y4GAERirJqMltOAWRAxVlmPWAuRCskBkqx8AsjRx6x6xxgFjAY+SxDAkjksQxHG&#10;kAsleMMWICQx8jiIyuIErx7yIxXhxAkDkryAxHKAmDj5XeSBwAleLIYsAJ3krysY94ATxXkMfAVk&#10;8V5G8bAZPEMhePeAmiRxE5G8V4ElmMTkL+8V4ATxxkLxXgIsx8heK8AJYsiDj3gA+PeNivACRxHG&#10;vEcAHGLGvHwARGMcfGwAlixvjHoYANkSMsONgBXiyzI5oBG8WI4j4wE2IY9Yse8BiAx6xxj4ARGL&#10;HxsSYEaxY+SxiaIVjVk6x6wJorxZZWNWK0FFePkqxqxhQwGPjjHwHxI1iyWLAOJE42SxDAkjjZOs&#10;jWADcYjjkYqOBoNj41YslgLInJY2SA2LHxzgBH+mLHxHABsfFWPgA2NksbABY4yOLHQEsiTiGNg0&#10;AsjeSORwTAicWSGNlIBsfHGPg2BHEcliyWwIY+SxYgI4slWKsAIYv65LGIwAaucY5LFgA2PixYAM&#10;BkicbHwAa8cHEcbABYqxDJDjABqxY4GK8AI4icfI1gAsfnFiGAErx8iBkgCfOBXEWKsWPgNIYDHx&#10;6x6wGRGOBj4qwJ5CrFWSrFgMjWIZIDGwFyIVksfHrAdjVixwMcDAXIVY+LFeAh8fI4sBEsWRJxy2&#10;AD4+QvIk4ATxZC8iTgBZiysPi3YDSJ3iLZC8YtgIsvI5HJYALGxDFgA5GIYrx8AGrJAZEZInABVi&#10;xYjgCFixY+AxslfONiwEPiOKsVYARrFjnGIwAjix8fACNYqydYsBldYxGWkY1YD5FNY1ZdWR24BZ&#10;TtyVZIrirAVsjWPXOPjYANjHHxYD5EMgcmcY4Csr25WwqstyonAqyByonJscqwE2VkHKzlhGQOBI&#10;wyQxsQwAnkDkqo9sjeA2xqxMMWOecBET3GS24hisfBwA/MQFipG5hTeOAQcmjliQVAJajX14wdWp&#10;RRo7RwebAx4uPd2NE8Hx950HMgpWW7oKObvmweOMmswN3wwHBNeMD9b2NtpbFh7yRlIKkqgFgXdk&#10;Y6CzQM5Lyc0QQSB9jjnIO4AJ5LAjj6wNXNhbBsbh8E/dY5IKHgAEdxx2+sdaGHBwSKe6viucuBRS&#10;vvNMKrteBLLur1GBAJB8ZKN/cF27K73ziaFYSJVKkEFSAy8eR95YrqVO1jS/6A4Au4I1leSLr4OW&#10;IS8a2/bmh8DEMKYkx8nlexA85bIOeW5AvjgA+ecDDKykFjfehYDGz/asuLvIHFsL81YN4CZeHLMl&#10;gjyefg5chQEARjk/HAwVN4Tnk89hzlkKuSi7jYFYDLTu5K7dtHxlq2GZqF/pFfIGCo8YIJLCjV1x&#10;+2EF2sMlGiAbwAsZ95TbJyBw3cf2OT3FD/Yn+hyCtRJ82QKFDJCaPj393Bv6/wDWABKg2LHPNA8X&#10;iANvuAtrHav7ZXubegqxVXeWLN+ngUTV/wCU4AXRy3Iy3RHcmzkC7ck1XNnvitQq1xuNcd+PN5NC&#10;ip+om/JoA4AElkKn2nk8H5rF6hJs2O3Cji8oVaANfX7/AAcnv4jpmscgYFWWAOV/6hv78/0y6WYy&#10;EMCo8EEVZwdGA23Qsdj8G8Q3FSKA8WwvAdl4cOoBYmxiB3cj5H9OKyFc7jwVPA5PIyQuia5qguAw&#10;hlAIvggfYsHLFf8ASasEji/7EYHGNxT3HgmgQRXHnLGYmPgArfA+KwAMF80QSDtuucYKTdr34GUo&#10;g9vPto9vNfOTC8hfFEj9/oYBZaT+ruBuo9jlvu45b9X9KwcSClXcboeKsZaGBsEmh4vALL2cBgR4&#10;7gc46rtUMTfwBlSsoXi+DyQa+h2yyMgr2KvXHkDJopBSSnYQT+9isntKEbVajR+soiC8J7uf98uc&#10;d+PA4HehiGibOPeB5W+MuYc2tG/7DBkCIwKnCEugRuNHj45xFFkjF2HPkX91lqL7B37AivGUdyAQ&#10;Tyas/GXWPcbv/MfrFQNk1Iax7ifA7Vli+2jzZHcf7YgvtBBIIPj4x1v2898llIdGVVqvqj4vCBR7&#10;9h5+DlKqa8k+KqqywMVrtWSy4l4YdxXPA/cZMXVA1Q5o1kI2Yg7QQeTlxU98lo0skVLd6r7yQ5J9&#10;13kkXhipU/ZxxxZoH/fENMlGQFUf0OTo2eKWu95FFF8k1dXWWFFpRVfY8VgUmTVqrg/NnLg3PgX/&#10;AFGVpwpJ8G/2yasbK0AB91gIvr5P3jrGTyB/b4xBTS+66/0GTKDwlWPB8YqGJRT2Qe/HF442bhzk&#10;kW/FHJcWPN5BRMjntZrg/vlyk89uDtyIQADv/XJqpBWhZB4wGICjfbntloArIg2SL+rGT44ok88f&#10;WAEgS1/048ZMA2DRyC03N+csUg/ZrACxAARx8C/3x9tcVwT3HIyxTzxkBY+N2AFgArgXz85IAeOb&#10;JxKp5oeRjqW44/bALJ1uHBrnJVx88d8iFGWCjfwL+8BCHHIyap4o1kf1V4v5yxATzWAPoZbI4HAy&#10;Sk0vPPF5ICjePwfHbAgbw3J/vk9v1j7RXP8AbEL5oXjoB1B3A9jkqJAGOPHHnHqq+cslskALP7Y6&#10;/tZ74lI4sY/wKwFZMRgf1vEvJHHFY5/cY94CGKAHwcsCgcHya4xKPafGTq/5cAI5YBf7XjVwPvJq&#10;eD3wAYdgLujiK/NnJDxWSA/9V84AOqDmu1YlHGOgq8nY+fOAEQt3+9Y4AJyysSL2q+TgA4XHC8dv&#10;rJUO2OFrsLGBZGuRwMsrjtjharJHAB6HwMVA3xlgs4lPbEKyCqMsXGqwMntwBDVk8cCvGSwQmVEZ&#10;IAcZZWOB2xiK6JyZF9sli29/jACAH3k6yW3JAYAVEZILloGNtN9sAIVkq+cmBktuAFQXH28HLyMb&#10;b2wApK3ktvfLdtYtuAFW3EFy6sfbgBSExwuW7ccLgBTWSXkZbWLbgBXtxbcsK4+3ACsLj19ZdWMR&#10;z2wEV1jjLAuLbgDZAdsQGW7cVHAVlQGS25MDJbcdCsgBzj1k9uPhQEKyQXJbcesdBZCscZOscrhQ&#10;iFXkslWIjKAjWPWTxyMKAhj1ksfEkBEDEBk6xxjAhWIjLKxEYUBXQxHJ1iIwAhWPkqxxgBDGOWVj&#10;EYCsjjVk6xsBciIyWIjFgKxse8RGNgFj3ixjjYCJXivGxYAPj4wxYAOMQORx8AJCsa8bFgA94rxh&#10;jYATvFeRJxfGAE8e8hePeAEscHI4rwAsBx8qvJYAWYgchuxE4ATGIZDHDYATvGvI3j3gBK8V5G8V&#10;4ATvHysHFgBZjZG8WAD42KsWVYmLFixYWCQ94jjY94m7GIHHGRx8fIBxj4wyWJsCVYsYY+IBVkay&#10;eRIxgRxjk8jWWAqxVix7wAbFj1iwChgMWSAxsAIjFWSrHrACvbiyYxYAVnGyysasAIVjVlmNWAEB&#10;iyZxVk8QIYsnWMBhxAjiyVY2NoBsVY5xYJAMBjVkqxYVQEK+sQGSGLGBGsjWWYsAK6xVlmNgBHHr&#10;HxYANWKsmRjZPQEaxZOsWJoCF4iMfHwaAjWNj4sGgGxhj4sQDY2SxYwIZKsfGIxAIeMcDHxDABqx&#10;AZMYwGADY1ZOsVYAQ4xVkjjYARAxUclWLABqx8fHo4ARx6x8esBpjYgMfHIwBuxsWLHwAVYsVYxP&#10;bAB8WNiGADjEMYG8V4FdksWRxYED3ivGxsAJ3kbyJOK8Bpjk4t2RvETgArxrxYxwBMROIHjGIOLA&#10;B8YY2IVWAiV4sjePgNMfJZWMneAhxivIjHwGlZIYsbJYDYhkqyOPgSPiGK8cYALJY2PgA5GIYqxY&#10;AKsVY9YsAG84xGTGKsAIYqydYqwAiRiydYsAIVirJ4xwAhjVk8jgBEjtjVk8jgBAjGydY1YAV4iM&#10;mRiIwAqbKmOWMuVsMBlW7IE5dtOVNgDZWxym8uOV1gIg1nIVllYsAKT5xZbtGMVOAEO1cZGsmcjg&#10;AvjE2SXEawAb4xbTkr7Y+0YAflQkwDbwx4Xb285dFIxZFK1Sn7JHwcFMprhht5APnE5tkobbvgi7&#10;rOw4Ww5CAxAe/dfA5N5aC21SqXdiuLPa74wBJeT7RTWD9AfeNE6q4Ug2R3838YDs0YvdW7ve2j3v&#10;JGZ/Y7Agm6FX2wNJTIFXk1Zq6o/0xJJs28g87q8isQ7DJSaJDG7BH0fOWLPTAKoK7gDgSoy2+82e&#10;/wDXL3kQHk7TVj6OABgkpgGduR+/7A4xSkZNvO0kgfvXGDQ2xBJsEGwTTfvhDEAycgLfJ+a85NDs&#10;tFEkFDakC27EZZAx4Xdd+4WaFL8DAtpkLUwBULwTYb75ySPQtyCb7gAV4wSEaAbefB8/JxWNxJBF&#10;2DfjBFP1xV0eKvLgdtVt3Fu9nx4wKs0RLQYgH4GSWTctkgfPPOAJJdhQQ/GWlizXVbv5vNjx9DEF&#10;mgF9lcEXwvk32ySSKSo3cEXzgaS+mRSiq/sfNZKONkjaiVKkdvk9sCgtHQdwy+OPN/OX+i1D3duT&#10;Qqx95QCW/VzzZHbv5yaudpsgX+5v9sACAie32kAG+MVqvB4Bsk/GVR2HUhwf2/8AN5cSPbt+d3Pn&#10;AApi1KPk924uvrGQ2GU3yLYjKzYIagfdW2+bOPGGUEA8lq8UKwAnJbL45q+aFZZvVnAAPB4XzlYL&#10;BX2A8tQscHH9RVoFTYAbtRwGi1mBItwD2IH97OSIYDeFXsKyMTLRA53qK8EZJYqv3jgfqOBSLN5P&#10;psCpNkf284/tXsAfr5BOVFvaR3FAD7vjLAhZdo8cf/IwAuBBKruJWyKGTU8B7Pcf3PfKgRtcryBQ&#10;A7c5M9yL/U3HnxgBcBXBVuKOX1QT3VV3WUqg2AjvZoXwPvCfaAL4s0D8jteAyCLYu7+f65eAAKAI&#10;ofzdhlShwNqEkDtfA75am3b+kXZ+xiGI0waiQSD47HLvPCgEcfAyC8OAeAp5BF1l7NtriwDxWDKR&#10;NE94JTmvHbIggqwvutnJWylquwL75OMWR4ong1f+mRQyW0hloc/vd1lqClsci8jtI/nH73Zy1P1H&#10;AZaQxK+4Dm+PjJpdNzwfvIjueSP6d7y2I96qwp4NC8loaEGKle3bLBGALusQDbO3JIIUCqOSNuEJ&#10;+/61klhAY0L5B+BRvJoGVQC1+LPOR7hSOB/NzkgK/wB//kYqCyxbJ4qmrJIqlgeARxdd8aOWwCBy&#10;R/tk9y7h7geOfnFRdkwR8ea58ZYVF21iiLORXiz3oZYp4o/VjJLTLDt9wquQOTeTUtuauP3sZUQb&#10;73zlykAVV4Ahe2zx5wnaP3F8A5Utm65vkfN5aE47/VnALJbhuHtOWoLXwR3yo0a2kgXlx4Uhr44r&#10;FQyxAOBklFgCu/fK/Fg9uctHkk8eBi4lch9o7fHjLNlbubGRCstEd774kcWvuv547ZI0WKeOCcvU&#10;m+e9ZBQCebJ85JRwRd846Jsn45bzxkv6EXjAkXR/rjhyb4+vjCmOy6M/f75JB9ZXZ2WG4oZMng+A&#10;MqibH7VyctUCr3Dv2GVL+kWfOWKaA5q7GLiKyVd/s46kizeRBoD6yYJBuu+HEOQ/9O4vLkqx8/GU&#10;K36hWWk3XzQ4/fGkFkgPnxzk1o/GVhq84k73eOiXItUni8mLFmvHGQDd++MK4PPGOiWy7gUQcktg&#10;HscpBsnd37ZNSMdCbL/2JvEATfu85XffLOKPOOhJlnF2e4yS8ee+QFUtHk5NQecKCxxWWX+2V1ye&#10;ctGLiPkOFsjnJUbGN7eReOOKr4w4hyFfbvWWKeeMrB/37ZO8VByLFOJQMj3yYPI44OFDsmOKxxxk&#10;Rklwodk+2SGQ3Chk7xBZPzWSJvxkAbrjnHwAsx/HfI+Bjg3gFkh5yWR+skcAZPm8fGsY4wAmFxLj&#10;feTwAko7Y+NWOKvAB8fzjLkiMAHrHC/WIG8kMAGIrJjEMc4ARAx6xyMfACIGOBkxjgYAR244X6yw&#10;DEBgBXsx9oy2sVYCK6x9t+MnklGAMr24wXLRj7cBWV7ccJlmPQxokqrH25ZiK5YFdY+3LKxYAV1k&#10;gMnj1gBALj49Y1YCYwxZKsRwJsVYhirHGAchqyWIDHIwCxsQGPWPxgIbHxY+A7GrHAx8ROA2xV3x&#10;AYsWBQ1YgMfHvAhMasbJDI4Axxkecc4+AiFY1ZPFgA1YgMlkcAGIxqyWNgBGsWPjXgAsfGxE40gH&#10;OLFffGvBIB8bFkScGgJDFkbxDEBLFjY2AEr5x7xhiwAfHxsRwAlj5EYsAJY5xsWADnH5xqxYASGL&#10;GrFgAsfFj4AMBj4qxVgAq5OPixYALHxsfABslixYANjkYsfABsVZLHAxpAMMkKxDHxALFirHwAQx&#10;sfFgA2RGTxsAI1iAyWPmgEMcDJY9YrAiBj49Y4GJARIxZOsYjKAhWLJVixARrGyWPjAhWNkqxqwA&#10;jjDJ43GAmxqxY+NgS3YxxVj4sB8iGPWSxVgNMgRirJ42AyONksWAEcWPjYALGrHxYCTFXOIZIY2A&#10;xqxYsiTgIkcV5DdiLYmMfGOQ3YgcAJ4sYHI3hQEicbGxYMCWNiGLFxAfHyOLJAkMcHGxYASvFWNj&#10;4AKsWLHwAbHx8QwAajiAyQx8AIEY9ZPGrABVjEZKsfACuscDJViIwAhziGWZE1WAETjZOsYjACFY&#10;sliwHY1Yqx8esBEaxZPEBgBDGrJ1jMMAIVivJ1jVgBDGyWNgA2LHx/6YAMcjWWVjVgBXWPWTrGwH&#10;ZAjFk6xgMAbI1j5LHwBshkgMfHwERrFWS249YDbGx8YDHAwELHx6xhgA+SGNj4AIDHxY/bABY/GL&#10;EMAHrEMWPgA2PjYxwAnWNjYrwARyOODjYALIZOsjWADYslWNgBDFksWAEMWLFgBAgZErlmRwAoIy&#10;BXLiMiRgBQVyvbhJGQIwAH2ZAqMJIyBGAFHGQN5fkCMAK6xbctrF2wAqCnGIvLsY4AVfGLbk6xwh&#10;wA/JEOqEc7h2rwoy6KRqouKA4s+frAppSAjcDaCD2AIOWEikKMxulI8Z2HnhaS7gNzlVBuh8ZYhO&#10;5WElj3ceRgwmU7rHZqA7cY7OjspqjVV27+cAsKB2gNZAqxf71Rx5PaW20Tx9UPN5SvIc7w1GmIyS&#10;qhkK7ALqlPIJGAF0k6kyJ3fuPFeOwy3advb7qhzXnnBIpdxUiitfQFeOcudXVnJIQE0DYIoYDsmW&#10;S3EnFg/v9YXCwAbdZHAqrODLxyWJBsCzdHt475eGW0okBiVPzgNMuY7nUHk3R/bLVlKsSGDHae2A&#10;q60o2tR8Hgg/P2DliyRMwSv7H9GFByC1Hs5sWO94SWYlSq2DyK7VmdC9x7dtgi2vjt2OGbyGA2bB&#10;dqRRsecllBTu1NX6u4O6iuWMQ1EnwPGDcm2Em0KDtrtRy3dz4Jr5+sVDZfvsvts32H0POEK20HYw&#10;7efnAwzHcdpuqA+x8YT6gG81VcgX4wSCy9GBYkg8NXJHGFKwK21fI5wSSYL7SwJu2J8D/txy4454&#10;BBOIpMNUBSoJ4AXn9+clVqQL5Y5RDKrX7LJAB8DjzhSAml58V5HPnAY62y+7n3BQB472ctoWPaPs&#10;DzWUxqVWi17DyK5+8mBTjgCvN/OABTAk7SOA373k4gXCL3prF4OB7loMGUU180MuVQyg35rj6wGS&#10;Rgu4H7vmu2W17X9tirPmxkt/F8k3WIJf6aWySTfNYAmI7hdgA8tf75IRgGQbqqj3/rQxA2D7D3A/&#10;pl6UGDKGKjz5wKIDex9zACieMIiVuDwtDuRkIxuI7jzfcWcsC2q03N0K8HBghK/Y8Dgj96OEMANx&#10;I8/vyBjUT3/08YgCrKfTZSf68YDQ6Lv2sVsngEeKy9JPeoHg/wBK+cQJJSwQLJqsdCCSQ1cgUOLH&#10;ziKSGUA8Fh2vg4WhofqHIo12yn07YEAFfuuKwkKQAy0OayRogoLbCTXP34y8KBv9xPY/uTkVjsCm&#10;I7nn7yyNVCtYqyKw8ATRVJbgWefoY4UHcoB3ffmvIySLTi2s38CsQJ2EHEMtVyB35rkX3AyVAgtw&#10;do7HyMcg8+3xziW2q6NDyMALFft4HFgcfeWEBAnsJB85GzbE2ecmBW0i8hotMntACnkCxlp5U7qJ&#10;seMhakpzt7Gxk1Fjnn783ioZdW7dweADz5rLVFEcVfnKlsAd7IHfJhSzAMecdBZYgIN3yLywLQW0&#10;JoXXzlQfsfnxigqlBsV984qKUgjuSCAAMsSr4evjKlUe3v3r+mTWrNkDFQ7CDyePok5YoFCm8ZQW&#10;sVfwR93k7oAcdqvyMKAsBJPPcZYovtwR5ytXNcC/bdnLQLY8g+RxioORYt0D3Nc85crkMSfgD9sH&#10;U8diD8D5GOOKN8DxhxDmEAe4Hdz9dxk4ySq2cpVSOV3DyT4yaUQe3OHEfMtsGh/c5ZwaPGDkUQCM&#10;v7/p8eBj4kuZaFsDg98mGJ++fOVDlr5BrJiQjxhQcxwbX6+MsJ5o5Wjj2Ekg5NWqhVm+2LiPkWhq&#10;AB73jrXH7ZUCQF82cs+TRs46JbLVqz3NnJ3lRAq8VgXz47nHQJlxFV98ZIHgkZWSKAvJbvbe3Cg5&#10;Fynbtx1AvKltfnJXyTX7Vj4kORYtkAisnfByqyDX3eOG/VhQrJqbFfV5YDlIYcA5avngGsAsmvni&#10;8tDV3rKQb4rLBfgAnCgsts3z5yYYk5Vu8HucsvuKwoCwVdbe5N5IecrWqyXbEUmTDH+mWFqq8rr7&#10;xVROAWWBj8jJDjIbfvismB9d8AsfkfZGW/NHK/8A3WSHnjAZZ5/piHPjG+MnWAEgcXY1keMf45xU&#10;OywHJA5AHJYUFssv6yRJIyoZMnBoRPce9ZMcZSG5xw14uJSkXjJ/eUhvvLAe+HEORMZIHKg2SJxN&#10;DTLQcexlfjJCqGIZaOPGSGUg5JTgBbuyd5VeSvALLbx7yoZMNgBPjHGV3j4AWA44yAOPuwAnk7yk&#10;NkgwwEW4485VuyQOAWWXjA5G8V4CbLMfK7x8BNFmKqyN44OUmIliBxg2K8YEse8heK8YFl42RvGJ&#10;wAsxVlYOSDYCokcasYNkgRgQLFkhWIHGmBHJ5HfivEBIjGxt2K8AJY2QLYt2AE7xbsrvG3YAWbsc&#10;EZTeLdgBbePuyi8fdgBbux92U7scHGkBbeNeQvFeWFk7xzld4+7FSAniyvdj7sAJXjY14rxgLGyN&#10;494AK8QONiwAleRxHFgA+LI3j5PQD42LFhxAWSyOPWDQCGSxsfEkA+LHxYNALHxscHBoB8fEMcDE&#10;A2SrGyWACxY+IDABDFj4+ADYscnGwAbHAxYsAFWKsQOLABxj1kce8AJXiGRvEMYE8e/rIA494JgP&#10;j1kbyV4gJYsbFgA5xY14sAJY9ZAnFeAEiMesjuxt2VyAleSyu8bdkgW3iyvdi3YAW4jlRfGL40wL&#10;sbKTJjb8pIC4nGyrfjh8YFhGKhlW/H34ASIxqxt+NuwJolixg2S3YBQqye3K92IPksdEqxVjXjXg&#10;woesRXEDjbsoY1YgMctiwChiMiRkycbACBGKssys4gIk4icY5EnGTyHJyu8RORvAkcnFjYsAFeMT&#10;ixsBjjJZAHHvAfIe8fI494FD4sQOIHAB8fGvFi7Alj42OMgB8WIHHGAD4sWIYASxDGx8AFWSrGx8&#10;AHrFivHvABsesWPgBHHIxDHwAY4wXHOLACOKuMkMesAIYqyWIYARxVkhiwAbFixVgAsiRkqrEcAI&#10;4xGSxEXgBXWKskRj1gBXj1k6xgMAGONksfACNYxGSGLACOKsliGAENuSC5KscYAQrH25ZWPgBCsR&#10;GTxAYAQrFtyeLACs49ZM5EYANixziOACxDEMesAGx8QxHABY+NjYASvGxjjYAOTivGxYAPj3jA5K&#10;sAGJxYj+2NgAsVYsWACyJx7xE4ARONk8bACGRIyd414AVNkctJyGAFZGQIy45WwwArOQYZbjEYAU&#10;EY1D4y4ri24AVYiMt24tuAFQAxiMvC423ACkLj7Bl4XFtwA/HeMFUpn2luwA3DCd7K45A3LyTxlI&#10;dw4/S6nkIKyxYgFFFOTyM7DzyCArwqbueAe3HkHCIlDn/pruAJsebxzt7EH9HKji/sYkiQKoO32k&#10;Cx379zRx2Ki5I1NCMbgSRXbn7ORRg+xwQLoX/wDG+R94wADncq8HYCLBOXxwc078n5FgD4xDETHS&#10;2TyPigPvEEX2UnvIN2KsYr30PFVRHa/g5Nd+wirUEqTdn9ucAJMwKg7avsTwOMJWUBQa5bwReKNB&#10;YG7gGrHNfWPEllSVF8Ak9xgMhYDEVbeK/wAv1lw3DjcQtjg1fbIvCo3e4qLrgd8LWOiRtCkAgAmy&#10;CfOAJDqAqSAAbt3PwLGKJFDE7CXrwasYtPyoK9r7XWXPEXLbeCVqz3wLJjadnt7E3RPbCI6ViU91&#10;g1fJ7ZBQwHfkKBlsSHgVwvfdwReADKyqFIO4Hz+3kZaEahfFEcmuMi0RUIWHAAIA8i8IQLd7ARVH&#10;EBfYLsZCFoUasD98UblyBVbfrsDiEAFEIRfYHsCctZf8wv64BH3iZSRbaILC2oBXt3vzlwHAs9jz&#10;/wCKyuNW93BYiux8DCAwc/RvdeSUTHLL7R5s/eWxJ4ojcASMpiCyAU1Mf/pRx/7wlaO0+L5vxWAE&#10;ouFQ/HDH6PbL6Ugt3HcVkNqtQtgaArt2y1TV0OLIrj/bAaQkTYjApQPYE/OWGNT38c8Zco7CqAHP&#10;GSWBrUf0GBSQxK+WPPBr4x1BBG6rPN+Tkwo2qWoKMuiiQlBvDECwT2OAysKRtHB3NwfjJhe4Cbrb&#10;k3WSVB+oNdeG/wDAy5FI3ck+6r/bAEisAgAC7ByVgAKFB57Vzl7KaoUH4/bLyvIsC25J7/XjAdFC&#10;ITssVtJoDjk46LQUEcrhPoHjmr7H/XJxgqAR23fXnJbKRHbYsjxdY+za7GiartlhFENXtBqj5GTS&#10;l2ktx/tkjKGAr21Y8j++E/LKB3GMUNVzQ7V4yagdip7GvFZaELuSBYokUe1HJKvFlx+19sknHI3H&#10;i/2vGVSTW4bhiaEmTJUK7FiTlgXuC44xqb9JB+DXj9skOCexJ7/eSOxwoCk97HfxlznlfHPfxxlY&#10;F2eeQfFjLVUh/aP6eTjodkl7Lxz/AJcnHYIU+RxXYebvB9vwp4y5S1Ld88gDxiFZcm0LQOPGvIP9&#10;jlfuQEE8nLFAvtWBNloIAW685IbRRJ+jWUo3BH1dg8ZcpBoCrxUUploonv8AtlyePbRPI58ZQXBo&#10;biOcsb9H6qAIGLiNyL783/cVj0pPc5TG19ixr55GWMeSByPJw4gplyCx+3GW7rU0TuN8YOGq7Hb+&#10;uWgE9yQR9XePiDkWdq4v7yYbleQLXKyRSjxfjEpJX6HFfN4cQ5lqtz8+KOWq3I44vBxyR+wyzf3+&#10;QfGPiLkXcAnLC4vv2wbzV98sD9vbyDWJIHIuZ6+a+vOSXaDV9h2+MoUjxdA98sDDm/75XEXIKV2F&#10;2QBQ+ziDnjk1eUIbxweG71eKg5F/AAN+eay1WAsVg4YfQrJK2ArChQFZJfH2fHNVlA7Eg/HfGDAV&#10;4v6xuND5BRbt2PnnEXvdRHbKv7d6GPvW/wBPfjEHIvFjLdxFcmj4ygc0AcQNAUfPI/1xpA2XgfYO&#10;TWjyaIGU8cZK1LVdVVYg5F12TWWmuSRQygEN5sHJc7e91yDgOy4ftWTu7/8AFjKvANk3zeWc3w2A&#10;rLO/bLEI47ZUCaF1kl5vjAVhHAY/tiBNE3+2Uqx+ctHfAORMY5Pu5yJJ+e/nJjxgUmIEE5YD3HnI&#10;CvgZJfGJoZafIxE85DJKQe2LiUmWnjJrlYahxjg1uHxzhQrJhvrH3ZANjXwMOIrLwcW7nK8fjnDi&#10;FlhOTvK8QJN84cR2WZIDK7xxV4cQ5FobJ3wMpBx93bE0PkEA44NVzlCtj3iDkEBu/GPuyi/vHBxU&#10;UpF15MZSMcHCkHIIVsfd4wcHH3dsKBMIDZIGsHJyd4uI7L8csMoDY4bDiFlwbHByoNxkgcOIWW2M&#10;QOUhsluw4hZeGx7ygHjHvHQrCN2NuylSOMcNhQF+7HvKbxA4UBcDj7spvFeMC68fdlG7jJbsBWWg&#10;495TeLALLrxtwyoNiJwFZbuxw2Uk44OBJaGrH3ZTeOWx0wCA2LdlG7HDYUwL92NuykHFePiBcGxt&#10;2Vbsjuw4gX7sV5VeNuw4gWXiJyoHFuw4iss3Y4bKrxw2OgssvGvK7xrxi5FoOOGyoHFuwoVsuvFv&#10;yi8W/AReWGNuyndjA4AXhskGyi8fdgBaDj3lN4rwHbLsV5TeOTgPkXYryoHH3YByLLxXld4t2A7L&#10;LxZC8QOAciePkAcf4wBMnivI4+AyWPeRxXk8QLAcfK7x7ygJjHyu8leTxAnjg5XePeKgLLxXle7H&#10;vEBMZIZVuxA4AXZHdkbyN46AsLYicqJxi2OgLbxE5VeNvw4gXBsW7KrsY14cRWi68RbKScW7GFlw&#10;OODlO7EGxhaLgccNlG7EWyaCy+8e8o3Y+/DiMvvH3YOWxF8KFZfuxbsHDY27DiLkEFsYvg++8bdj&#10;oOQRuyW7Bt2LdjDkXlsYvlN4rwDkW7sW/Kd3F4icKFZduxi2VXiJwoLZYWxXlWLdgKy68W7KicV4&#10;AW7sfdlF494Fci7dj7spvFeAci8HHBygnFeAWEXi3ZReOGxBZaWx92UhsW7GFl94i2UA4t2A7Ld2&#10;OGyjdi3YqCy/djF8p3Y27GFl2/Il8pJxi2BFlm7IlsgTjbsAJA4xONivACWI5HHwAc4sjjgYALHG&#10;NiOACx8bFgBLHyAyQwKskMRyOODgUTGSyGPeJgSx8hj5LQEslkcfEBLHyF5LACWODleS3YASx7GQ&#10;vHvAB8fInEMAJY95AHFgBPFkLxXgBLHyGK8ALMbK7yQOAEgcfIWMfACWMMjeK8AJUMV5G8V4ASGL&#10;I494ASxsa8a8AFjYxOMWwAfFeQvGJwAljk5DEMAJ495XiwAsx7yvETgBZePeVXk7wAsvEMhjXgBO&#10;8V5C8V4AWXjZC8a8AJ3jbsY5G8AJjHvIYg2AEscZAHJA4ASxXkMcnAB8c5HGvACdY2NivACV495C&#10;8V4ASvFWNeINgBIY+RvG3YAOcbGOMTgA5ONeRJxE4AMca8a8ZmwAfETkcWACOQOTxYAV4+SxbcAI&#10;VjEZOhirAaIgZLbkwMlgIr241ZbjAYARC4+PkqGAH44oWWwa4oEr2rvQyVV6bUSQBXtANn6+MSrv&#10;2gUlszLfYZa6ew26kivv9jnYeeThFe2lY3fajf1fisnDTNSnuSGvk5OOZGU727tZbtjmJk9UbApH&#10;c/IGAE2jYEn4diOLFHLY0dC3ust7u3OVqNy0Nqj9JvyaBy6JlG8hStGqryPOA0RC7i17uSCPmvOX&#10;AEC0QWD5H9svRHVmIrnd90TkUiYOSjgcW1+D84DkDiMEH3AbvcK4on5wvav6m9xBIoWO47ZbSCTz&#10;4I/38ZOGioNmlPPPf9wcASKo4Y6tKuqK/ZyxQ5F0STXOThUWGWP3E9z3FissREGwDuGo/fOA0Wop&#10;3PajYSCPB4ycibWBpaKBbPzf1jBG4uidxCgGxZw1YyFVQCSpsDtf1gMpEJG/e4/SRYHBBxipbZ7g&#10;R7RwCKF4RsVl5sXZr/L85YPZsAVjQs0e4rviAQQAuVAsngN/LkoYKG8GwTX033lp2psLKS3kA84T&#10;Gj77V6agB94r0UkURAtYKsBd1diqy5UIKcCvJrLI4qFmiQOcmSp2sGNDkj4ySh0Rhta65JB73++P&#10;FAd2yqP9+Rl1AFl3Wa5N+e/AywleONx4ogV384ARWMgp7aF8nirvxhAX+JICrA2WO3KkjYLezgcG&#10;u11zhSg7vcBbAm1+MAJBiyAEc0SDlsNCtq2FW6vmjiVk2khSPFYjGAT5YAWB5wLoshJG0eOTzhXg&#10;cbST55/reVrybII475bsO+rDFbriheAyxSRtDN+4rjJCP9JsHJK3sPA4Pa/PbjJey9gNc+eMCmh1&#10;FnhRSk/14y3aSDYv28gGhjKQGWytA8UcmASxNj9qxfJRcsZpW4rvXz9ZDaRXvN0LFc1k1Fiu39cs&#10;X2t+sVXHkg5NgIICSxPB5P3WR4bstnv+2XgVf0SRY4xCOvI5HHNYgHDEkc9hYF0MUdkeCAbI4OSK&#10;kL4BHnHcg1QOAEStCjZDDJdwRQ48ZMx7msA/Q+foY7AgLSlTfJPGVETIAMw4HDcjxxkQCuweBf2b&#10;y5TQY1+o/wCuMDTbQb5/bAUkTVbI7EkXWSV7YdrongZFUPDMeavHDUnFcGrx0KyV7wnYAn57VlgJ&#10;uxbbRfwRWVKtq3PY3ZHk5JAOWNA9iQcYi7aeykhayQI4G7+gyEYQH20B3qsdSQSO2AmyxD/oePoZ&#10;aTxbqOf6knKVcm7GSj4b3E4qFZde4g/0+8nZ4FA0f785RXez9j7vLDdKCQKA5Hk4qHZaCzVx98ZO&#10;2HgHnBh7aKkKeOMuYFQOe54xisuNj+3N8ZZQNjvzeDg1f7gZY9gcCmJr6xILCABYFki6POOAtbew&#10;JyqKvdQBy1CARxjBSLO58eQReTQk0R5Nj6wdZLoUAD/bJszUq0eB2xjsv7HybvLSxA45we2DA3Qr&#10;m8mCQMAssVQAKxw5O6ueO/xlVEdq83WTDlr+/wCwwFZcALRduTD9+eR3yn1TxYNn675Y1WCV70P2&#10;rFQrLRTWdmSBI470cp399uTW75Nkf7nGFlu4gkfGWC7q7ruMqVxfcAdxiVhVkki8AsIFkjjjLDdN&#10;274MBQN8nxzyMsL80BYJyKHZeDwDyB4+ecl/l4GV0oC1jUlqQTx846HZfZNVkxRPcf085Xf2O2WK&#10;exv77YcRIs3ffF5O78i8oUj6N5aL4NYJFFgOWrRK5SGKjwbXJi6781VYcQJkkUKo5ehq+LygGvPb&#10;J80DiSAtDjscmGu7AP3lNAL25ye4NZsY+IF1kcV5846sO/1WVCqIByV8LZ+smgCFav6Y6sL7ck5V&#10;fn785IN/6sYAWgm/GTB+8HJbnkV2ywEf3wHZeTXjH3G8q3YwJs4BbCN1YucpLffHasssm8AbLrxL&#10;4yliRk7+BgItvJbspDDkd8RYmjWAF19+MkKGVg4tw/fAdlgb4GTDZQOb5yYb7wCwgNiB5GD+Tk78&#10;4BZaHx1PbKQaHPnJA4BZcPGSyhWs44P3gPkXA0Tk+aHa8qB8Y/8ATAdouXEG+8heOp7YqCyzdjk5&#10;AHHBxcR2W7ucV5XjnCgLQeckGynHBxUOy8Nj2cqxrPziC2W3xksqv7yQx0Fk/jJE5WDivCgtlgOS&#10;ysHnHuhhQWWBhiByGLENssBx92QBxXgSTDYryIOLACeNkbxgcqIFl4icrxHGhWWA84wORx8ZLZMG&#10;sRbKwcVnARaTiHbKxjYAW2MV5XeLACwHFdZDF4wAleLI414ATLYt2V4h3wAsvG3ZXivACROK8rJx&#10;icALQcYtlYOSvACe7FeV4+AFnbJbsqx8ALLxw2VA5MYAT3Y+V491gBO8ROQxwcAJ32xZDH/rgBZe&#10;PeV39494AWYryAOIHAC28a8jeNeA7LcV5AnEWwCyd4+7K7xgcKCy7divK7xA4ByLd2NeV4wOA+Rd&#10;vxt2VXj3gHIt3YgcqvEGwoORfeNuyrdjbsVC5FhbGvK92LGFll4ryrFuwEXbsYnKrxwcALLxXWV3&#10;j4AT3Yt2V494ATDY95XivAC3djXlWPeAFl4xbK92K8ALLxXkMa8AJgjHvK7xYATs45OV3iwAsDYr&#10;yu8WAE7xXleSBwAneNeRxcYASvHLZDEMAJ3ivIYsALLxXkMWAE7xBsgcWAFgOPeV4gcALLxE5DHw&#10;AleNeQyV4ASvG3YxxsAJFsV5DFgBO8iciTjYASvFkaxzgArrHxsbACV4sbEMAJd8RxsfAB7xhjYr&#10;wAlivGxYASxY2LAB8cnIg4+AD4+MMfAaY4xwcjiwKTLLxZCxjjFQywYshj3g0BLHByGLJaAsDYry&#10;GK8QE8V5DHwAsxjkMV4ATJxycrxYAWXjXkca8AJ3ivIg4sAJYsiDiwAsvGvI4rwAleNjXiBwAleK&#10;8hiGAE8V5C8bACd4ryGLACVjGOROLABzixrxXgA+LGvGwAe8WNiwAfFjDFgBI495HHwAlivIjFgB&#10;InFeMMWAD44ORvI4ATxrxrx8AETiGMDivACV4shiBwAsvHysHHvACYxXkLxXzgBPGLZDIlsALCcb&#10;dld4rOAFgbH3ZUDivAC0NjbsrvGvACzdj3lV494ATvI3jXivAB7xsWNgA+K8bJDAB67YiMWI4ALH&#10;Ixrx8AGCjHrGxYAOMfIk414DZK8WQDYsBFhOL+uVY9nAZ+P9N8D2gCmPk5Nnpl4K/QF1jEq7MUND&#10;5Y3ZwpY1IsbGIFgr9Z2HnCUkekxvmw3HfEW/puBIY9wciZEBQeofdwAPrCCTJu2hQ1Uea/tgAtMo&#10;MbX3J/qTl7RFUHcWRZAvsOBkrrYF2gDgk9yB848a8cnzV1V1gUiZiZeB5/U1kZZGvNF2LCjfYFfF&#10;4vaWQFSE7gX5+8mu5xESSWIP1xgUPEERWpzd8g8EA5YIDTe4EMaOWxEhCBuNWechB8t3LEd7vzeA&#10;FqqC24H9PHAoXlpF2VQkijbcVWRXnuu1TZ74Vso2TVjAAf8ALqaejZ7bTzeGCNgVtju8A1YGVxIC&#10;q17hdccCvNfeWkAFCwPAwAZV37juWxY+huwwsXIv3DseODlUbqB283Q8k/WJWAQDcRwSVqqo4mUi&#10;2NI/5iP1VQy8EheAfgMR4xolWv0jkEccXlkZG47fIBvIKGj9MWVWh/m7EH9sIVacKWrbYNeQbOQj&#10;AYEFu/kYRGQEQs3uFgqO9dhxgBYWG39Kn3EAY5FJuBFL2N/GIKVVm7GwOPOSBYAhHamPkeDgAQq1&#10;IV5IP9LGPtJ3DtQI47VjKCVbtfOWe32EXRqx44wAlHxxZB5F5aibttj+o5vI7aDAsP70bH0ctsAf&#10;LV/e8CtBKMN1bqHgHviRrpqDEEfdZSrBkT97/avGFREMqCqvnjAtMcgEMC1sWs/VZcHIB45sXXn4&#10;yoSMV5Xxz/XzlqtWziie4wG2EA0l8/ufFZYDtJFWR2/rgoBZWsEEc0cuRtwFIPjb8g4qGmXsKABo&#10;fOSpeDtH3XjIkFiEHiyT4xB6r3AivJrE9hZO+GO74IB7E5dHQva3Nk/37XlI4fgAccZFeDYsWPOH&#10;EOSCHBF0R3/cYmTi/jKiCKrkVz4y9hzVcD47g40iWyJIIYWe3A81j7wpW/A84g1e4m/A8Y/vahuB&#10;vnALJblYk3wPbeTVTQbaDuyA4BpaBxULFmyPrtjE2OfbtF7q733NfWOKUPtLVwa+zjHaLFFeLxKe&#10;FY0Fr9jgS2TIHcd+1ftjkqORfir45yNGj7iL5+arGO6qrgnAVhLA+4kfpP8AfIhyTyABQPGUp3cb&#10;toYdzlrNsNigLoYMGWobW7sN8nHIsGiO3Bymiv0D5ySt937cBFzsPaGP0QfnJL3Wm7cgDKySDyKJ&#10;BJ48YmYMeTxXHFYAXM9rtUgUfOXNtNg80D2wdKAG5hxxloq/scm/OAE93CgA0SOD5vjLhIxdluue&#10;Dg5fzz91kg1XxVc4AEhhIAT4OTXuRu78ZSe44oirrG2hmYVTXd/d4CsKSvggCv745kJHc3eU8tXt&#10;+xjsStkKTeAWXN3FsPFgfWSkPwBZyi1J4H8uSRju5FgD+2AWWqxtuCpPestUAgEdvrKGYgjd28DL&#10;UO8rQF3gK9lgKlmJIN8nLSyiyxI4F5QS4YHbfFDLTd8XgUWRtVWfPAyYZrILAVlKuaont/fjJpQZ&#10;ju7n++AF+6zdeMmSbIBA4ykAvdcC7yYVqrswHcYAPZIB8Cry62YdgAPjKaO3keMkpuxVVz9c4AEq&#10;RyPrzlhApeRlS2FH3kiy2aOAF3AAx1uu/b67XkU5Xm8WwEE2BzWAF6iryYoXxWVBRYPAAOSRi45U&#10;13GA0y5TW3LCBxfjKwSCcciiT2+RgPkW2Vvtk7GVqb7f65JeRz+3GAkyYHA4v4rLN36efOUkcisn&#10;3JseMB2WCTk0MmODla8gCheSFgCz/pi7GWD9j3vJ0wHPfIXR7XYx9tk8/eQFloIGOOKOUkfpsC8u&#10;Fgg/0yuIElfg9zkiSe+VDk3xkq92NIEywccUbyVUSechwAtEZL+5/bJaGWbv+3F2rIeTYNfePdkY&#10;6AsDdjeSs5D/AOSMfnx2rJAnd44Pc5WDyL7HEGu7vAC3ddG8cGhwciD4xwMAskCTeSF2bOMCcavc&#10;RgBPJXz3yAOTB7YAS8nnHs5WKIHGTBPAwAmvnnJjIeBiFEYAWKRxkg2QBvJYATvjJZBclgBLFjHE&#10;MB2TGSyCnH8jAfIsxDnInvj3eArJDJDI1ivCh8iePkLvJYUHIlksrxxWAcifgY+QvHGFDbJY95HH&#10;wGSxrxgcXbACWIDGXHF4Epj4sYYj4wJHvFkclgAsbHrHGADA45ONj13wAWPixYANiGPjcYALFjY+&#10;ADVix8jeACxYxxibwAQxYhjc4APiB4xhjH9sAHvHGRyQwAkpOLGxHzgA4yeQxcA4AT3YjkbyQwAe&#10;8e8jiwAmMWNeK8AJYvjGxHAB7x8bHwAleLGxhgBIHHvI3j1gA4x675EYsAFePeMDj4ALHvGGPgAs&#10;fGxYALFirFgAsWKsfACOPixYANix8fABjeSGMBj7cAFjY+PgBHHxDFWACxDFePgA2LFj12wAbFj4&#10;iMAIjFj4sAGx8cDGAwAWI5KsasAI4slWKsAI4snWPXbACOLJYqwAjWI5KsasAGx8W3HIwAbxjZKs&#10;iBgAhix8ehgA2P2xAY9YANix6x6wAbHBOKsQwAjiyVY5wAgMbJ1jYAMRjZLHrACusfHIx6wAjWLH&#10;rFWADbcftj1irABsWPeLABVjZLGwAbHx6xjgA+LFWLABY+Nj4AKscY2LAB8fGx8AFj42PgOxXj3j&#10;YsAsfJZHGwZSZK8cY142AyV495GsWAD495E4sQEsWNixUA+LFjYUA+K8bFjSAfHyOI4APj5HHyQF&#10;j42I4UAsRxDFiAWI42I4AIHFjXj3jSAV4rxsWPiAryWRvHxNAPiyIx8QCx8iKx8AHxXjHGvAB8V4&#10;1jFeAExjZG8WAErxwcheLACWNeMcbACRxZHEcAJXiBxsQwAfFjYxOAEsfIA5K8AHxsY494ALGOK8&#10;jgAxONjYhgBLFeRrFgBLFkbxHxgA949jI3iwAleODzkcV4ASvFjY27ACeLIXivACy8RPGVjJXgA4&#10;xwcgDjDAZZeMWyJOLAQ94icgMRwG0PeOTkbxsASHvFjY2AH5FLJsPtBahwoFkgYSwvmgOLFcHB0A&#10;WgzgBb5Xir8Xk4SWQVwLXcPoec7DzixJlaOPce/AoWMvjZJtw5FGju+hxWUxqH2jjbQsfQyyQKSU&#10;5VQQwPkVzXGABCuvY8sFFgfeWq/vKiQgjwQB/tg6yC1tdoJJN4VGeLK87CwX75F3gNCvfYrivJvL&#10;UfgbRdKoP9OMgqg7tpHI/wBj4vCGIZkXduo7WrgisBk0G1aZb8Cu5BwiNX3BNwWyAB5ND5yhrJJJ&#10;NgkWMRiemIZibHfv/TAbYTHIG7A/18/tkVKpwIwPaDWObIYMrbhe0+CaHGSSQVbEUo7gWBffn5wG&#10;EI1GTc/C1X7+BQwkK/PIK2LHeivxWBBhuBVQdp4PzlybgX57gUKogfQwAJEW50cDvYLdiBlwBZiS&#10;wpR5HOUKu8AbSNwsk+a/2y0NtQDkKpKkjk3WJjRfHIroCTVdhljMNwN/fbIlgqbSpquy8E39jGSa&#10;QFFvgqO/PPezfnIKsMBp9wvkUf65NWFrR5BqjdZRvLlwxNXk4GKUdtKeOf8AesACFcXbcEAnLxLQ&#10;QMS1r48YJZG1DVjv/lYDLiFZVqgO3GAy9bvgBaHfCVX2EKNp/fvmaWHY/uT3+sKVmCNwWF7bGABN&#10;DkqBd2Kr3HL1cAj2gH4P+uD7R3KsQo7LQC/viSTduDiyTYIHbjAC+gAGrixYwhZPdZA+lGBK6jbd&#10;e7gYSze8NfJPnAdlxatnYFby8Sl7Bs3YvAlarpQ1HhTlq924qzQIwHyDFbk3e42MkHqhdOQvNfOC&#10;7uRd7iay5QyhCtAWCe3OAciYocURRq/GWbhtI2A1wTXjKUc2wJ5s8HsckrH2nmro1RwFYShQlNt9&#10;vPgZaHvZW4i+QOAMA9bcTubv57Xl25qYnuBYo32wBBO7nvyef6YncgjuPr4vBxNbAE0CAay7eLS3&#10;APevo4BZdv20aFfHa/msYylT4s812IwaRgdwWzzV5c8nvpW7k2a8VgItW1YBrKm6H0cSs+2wAAfn&#10;KFWiD5uwD8DzjmSgDuPBx0FhSEDse3Pe8kiyHg1Q/wDOB+tt3jwRwP3xK3tv3e0CyPrEKy5Wvcu2&#10;wfI4/pkgI72iqH3iLUp2kNYB/vlalWLWgJJ/bG0KwgsxBNCvvzWTbaA1iucFQ+0j3Fi1nxWTEhod&#10;g1g0TycbFbCSwAU14olskzXyVu/AwYWPcCLFiroZakpQniq55yRpiG6yFYXzYH75YsvubdzY547V&#10;g5UFiOwIseLH75duYMV7rVg3dVlUSX+pYBoAc3ktzM1UQfOCWD2FmjweBl17qAPPBOHELCA4DcqR&#10;4ByxTyvPBHm+cGDM2zcau+Rz2yyMEsB3Xih8/eHEEwwle23zz4qsmeSvxWDi/wBPK8kUeScnA9ML&#10;q8VAEK1Dcqm+xOSU+2gnHIwVeCBa8eLIy3de2we9Cjz846Cy1Rfj9J5IPe7yQ4Y0BxWUFlsUt1/5&#10;84QrAGmJI75IE13Egk337ZabJtl8HKFDCgTd+b4AvGAIAtiSWsEYAEKRyBlwA3LYrnxZwcmwOB81&#10;hHx7ifB+8CrLgr/XfFu9nF9xf9fORaiKq++OqmwfnAfZOwC3uABI4GWMfj+375A8VR/Y4gvyOMAZ&#10;cWvm+3GWVZ5PfjKgQe55ri+Mn4B2LYIwGXEna3H1k0N+KYZWGsgA9zf7ZNBx2s/XGAF45285ID3D&#10;jkGiMpsV8m/HjJgbRfP1WAFgBJ/3F/OTRqNEeKPjGX2g5IHgCjffACYethrLE7f1JyP8x474lUUe&#10;e5589sALACbocZMkm6HjIi7J28+Ml/bACQo0aPfz8ZJDzVnGNe3yRlzD6F+cAIov0Tlg4B+PkZXQ&#10;+Ms4HnAbY/au4OSB+sckgHtkwvbAExClxKCNvJ4x+aN98cEA2TycCkhLzXGSBP8Al/v5rHIH7msf&#10;+uAxLyMmLq6rEo92P475NAMMkbArGZRxQx9tXXBOMB+90fOS2ijzjfGT+P8Ac5LAh2FDJhTjgfOI&#10;LWICVEEDJAGxxjV9ZMDt+2ACxAfOIDuclVVgAuR4x/jFzV1ku2ADfd4/POOvnG5wAkBeSF+MX9fO&#10;S+sAGuzk8bvkqwAcftjk4hkr4GADAZPEReLACWMCcesWACPjJYqxwMAGx7HfFWPgAhzkheLHwAVn&#10;HrFiwAWSyOSBFYAMLyWKscYALFxjjHGADH98c4hi4wAcYqxeTjYAPirFeLABDJYwOOMAFixXiGAC&#10;xrx8VVgA1YsljYALFjYsAGOMcliwAjjNj1i/pgBHGOSONgBGwbxucsrGrACI/fJAY+LjAB7xYvOI&#10;YALHxwMWADY48nERiwAe8e8jjjABycfGxYAPksbGGAEsfGxxgA+KsQxHAB+cWLHwAasWSxYANWLJ&#10;ViwAY4sWPgA2PWPiwAbFWPiwAWLHxYANirJYsAI1j5LFgA2PWKsesAI1irJc49YARI+8VVkhiwAj&#10;WKsfHGAEcWTxUcAIAY9ZKsfACqrx6yzFWAFdY9ZOsX9MAIYqyYGPWAENuKsnirACNYtuTrFWAEAM&#10;esnWNWAEaxiMtxgMAK6xAZZWPQwAqrFRy0jFWAFVYqy2sasAIV2xVllY9YAV1irLNuKsAIDFWWVi&#10;rACusastrFtwAqrFty0jGAwArrGrLKxVgBXWLblmKrwArrGrLaxqwArrFtyysQwArrHrJ1irACGK&#10;slj1gBDFtyVYqwAjiAyVY9YAQyXOPWIYARxVkscDACGLJ4xwAWLHrHGAEMfHGPWAEcfFWPgAwGLH&#10;rFWADY9Y+LA0GxV9Y+LABqxVjgYsAFeNksWIBsWPirABsWPjYwFixYsAFixYhgAsbHxDABsWPjDE&#10;AsbJY2MCOLHxYALGx8YYALFeLFgAsfGvFgAsWNiyaAfFixsOID4sbFiaAfEecbFeIBXj414xwAli&#10;ORxYASxxkLxwcAHxjivIk4ASvFkLxA4AWg5G8jeNeAE7xsheK8AHxZG8V4ASJxsiTiBwAe8e8jjY&#10;ATvHFZDFeAEiccHIE4xOAE7xZC++NYwAsxycrBxbsALAca8hePeAE7xA5Xf3jXeAFpbGvKy2NurA&#10;Cy8ROQDY27ACZOLdlZbIk4AWFsWVBryW7AD8kt1O6MFqxdnjCC59Q0StvtsVVdiuUbTZhZQSeCf6&#10;XeWEhgGJBYnn7JzsPPLhce0uWC3Q/YZYIxdl7u7rKJfYqkKwpvBvjCkmjckjvdVu84AShlbeSTTK&#10;fjcL8dssUEBGdOVam+CDfORXaVJNuWc3XbYMIDK5LbaG8HACuGFYgqjm6IN0ecvILlrYK3yfj6+8&#10;ddqyfoPuN7vixkoywNsisGqr55PnACbUCpBAbgd6r7yYU7lCKL3eDYypUVg20HvYBqrwpW9CRGDW&#10;Cdo4+e4GA7HeIVKrsRwar7yTMqIDa80bYXZ8nIWwN97BII8/WWKDff8ASQwtDyTye+BSZIvuRCSa&#10;8/vl7PuYKzDg2L+Pg5FF/iKSncef1C8nExvbR5bkHAYQkgtQVLbrA8VeKNnAdWIAstlSE8i7Awrb&#10;yeSNxv48cYAWqNqMV99gfq74pHiHpoWvg2PN5WBu5+ja5MN2steTQE+7e1ueKX6y7cAHtgCSSbyH&#10;t9xFbhwB2Jsjvjg+40l7bIJOJIAgSNtJr3Nzfa8t2M5O3sKHHIGCjcVPNUTe77+ORkje5lB23z3s&#10;cfOOgsIBBsop+aPb4y3dbbtxu6vKWkva5PtPO0m7ye5wpp+S1jBIAwuJAGLmxSn9slfKkfHc8YMj&#10;X6a7vs3way9yZeKvixRq6x0VZPwCFJ4Y3+3fL0cMxeuBR57WPOCJINwPvXwAf5cusACjY7izXt+8&#10;VDsIVCr3z/X/AGBxklotdAjuBzWClmIHaqPJPe8ujprIIAavvthQuQW25NxNrjoyHaSOVJ81ggaz&#10;QYWfPehlqqXVPfs54IB5xByDEJQrbXVt2yYkWv1CvjkkbvGChj5J5B481eL1GZtu49+Oav8AfBIL&#10;CgCzIooCzwcstjX9xgwckN7e36RlzD9NHtVV3r4wCwgzGy97L4HkjGLpR+uAfn+mCX7iKsDkgZZZ&#10;bwUBOFCsvDi1FdjXIxw7ncd3BPJyhZQxB4AAIAOOr2GbeKJ7j/bKCwoEW23j7OJaGzuT8eT5yv8A&#10;UGXa1HwMlKrNIDsvsCbHYfGMRYrsXPPxx95MNdrvYGjR+cqF0SE4H3R4xJKzF2Ioir8d8SAs9Zgv&#10;agKr+mSeZQKIJyh2IDEC78n7GWOKK+0ng2fNjGBZv4Ue7aPnzeRkK7iaLceeL/riJPc7rJ88ADIR&#10;/p+7rnxgKy8spF7TY4vvwPOS3btoUiwTQrIKtbiF7EAHJ17d/fjufnChNjEgoKrcCb4u8IDAWRdH&#10;uPm/GRCla7AfQ5OSUAcX35FX4/8Ax4EklO1UuxtoVfjLlBCDaSR24/8AOVx7bsAgC/GXtd/7fRwL&#10;ogAQCLA47/t8Zcqn2+49/GVso5JsVyfo5ZE6sQLY8D65wZKLRfAAs3wb5NY5ffzd0cYNQAC2Qawm&#10;qBN8hcCrGDUPbRyxE5Wrscc8VjKSG/TYPbiv65I35P6ib474DHonZs7D/XErgq1AFvvEVah83xli&#10;puPjkg0cVAIJwTS/37Zd6bbB2AA/bg41D23wL/uMuam7jvyLxMBljHY8A+7Llal78XWKMbgPA+8m&#10;oFrz5/pWSAy9i1ji+2Wr374xWzV1Z5+8mQKDUT8C+2A0hIre+hQ8ZYKI7cYyx3d3k6+OcCkTYcVt&#10;8gc85YoJ5vI0AN33Q5yyiLagf9zgMQJbkLVecmYviz4xAAgXRNZbt4I+e3zgAyj38muwJGXBTffv&#10;47VkFB8td3ZvL9h+B3wAjsYAgjJqFPYf64tu3JrHVUu496vABlXivOXBTRvxkVFN3+8ltvt2wAVc&#10;HnLNv7eDWOoN/VZKjX6awAkF45rnHVeOSDz4x9ooHLEB8/tgNIrVeBlm1smq8NXe8mQTfAAwHxKw&#10;DVmrPOWKD85MLkqNnjENIhtGWUDXY5JVF44XtwawGQADVkgpA5yQyYHYYkKkQABrnxkq+qye3HA8&#10;40hkSLxbe1jLNtA4gMGgGI+sQHYjkdgcsGOBksCFXiAHesl5GWBaxAQA+skAeSMlWS24ARK4/bnH&#10;C2ckq4ARA+8VA3kwMnt4wArIFZKssxsAK7OTC/WSAyYAF4AQUcY4yYWskowArrJ7csCViIOAECuS&#10;rJVj0MAI7cc3k8QGADVj1j7ccqPjACOKqydYivGADVirJFccDAbRHHrHIx6wAYgDEOcf+mOBgIaq&#10;xxj4qwAWLHrFgAwBxVj4+ACxgMfFgAqxYqxyMAGrFj4sAGGPi5GI4AIDFj+TiHbABf1yOSq7x8AI&#10;4xyVYsAIkHHs4+LABsVY9X5xVgBHbjVk8WAEaxEVWSOKsAI4qyVY+AEMfJVjkcYAQrHrJAYqwAjW&#10;Nk6xVzgBE3iyYGLbgBEeceseslWAEfjFj1j1gAqxZKsVYANj1j4sAGvJDFj1gBGscAZKsWAEQMfJ&#10;UMfACIxZIDHrACPziyWKsAI1iyWLACOOMfFWAEclix8AGxVkqx6wAjiydYqwAjWLJ1j4AQxZOsVY&#10;ARrGrJjFWADUMWTxVgBGsWSrERgBCseslWPgBCsfbkqxiMAGxVkqxYANWLJVirACOPWSrFWAEaxA&#10;ZKscDACNY2TrFWAESuLJEYqwAhkqx6xxgBCsfbkgMRGAEQMVZIDHwAhWPWPiwAasVZKsWADVjVks&#10;bABqyJGTxYAQrFk8bACOLbk6xsAI41ZLFWAEaxVkwMVYAQrFk6xsAIY+SxsAI1iGTrFWAEKxVkjj&#10;4AQxZOsasAI4hkqx8AI4snWIjACAGKslj4ARrFk8WAyFY9ZLFgIhWOBksWA0iIGLJYsCyNYsnWMB&#10;gBHFk6xEYAQGPj4qwAbGyVYsQEMRyVYxwoCOPWPiGADY2SxhjAY4sfHJxMCOPixYwGxZLGxMCOI5&#10;LGxgNix8a8VANixYxOMBYice8jgAjixhiOADnFjYsAHvI4sVjExWhX3x8jivGFj4+QxYuxksV5G8&#10;bFxAe8RONeNeHECeNeNeLDiFiJxXjYww4hY+I4142HEBzixZG8OID3ixX9Y2OgHvGxscnFQmLFjY&#10;rwoSY+LGxt2FDse8W7I42FATONeRPjGw4jJnFeQxWcEgJ3ivK7xXhxFZZuxryF4rx0MluxXkLxbs&#10;VCbJlsbdkL78ZEnthQuRZuxt+QLYxbDiHIsJxbv3yrdjYcQs/KKGJdhH8g7fXFVl0IRQyiiOLPnj&#10;xWJAf4ZRe36ge/OFi9xUhg12CKr+udRwlcURCswI99MD9C/GSG8FXoWOeewvGCoNp5YKCTWWbgNw&#10;BZiByK7ebwAs0xW+EJ2jbxkv0lBe3gg88gnJuqgLzxxhJbfYUbl78i8YFLopNmt1dj8/NZYoZC1U&#10;zdzQ4OQCv7H2r3NEn/QYR6Tbq3cE2APOICD0LKj9J9pOXo1jueea7URjgF+zEDaAPNUO+KK7Yh9/&#10;ANYARChDZJ/cm8JAk3e4chaBu7/bEeQf3Aqvjk4/uYqKcjvY82cCkSIYhQim1F/ZwmOMUaWx95W7&#10;EFqJ8bQO9ecuCFf/AJWoFWa+PAwKKgwG1QASrbSCMKUd1A4ax9ivvJEkn9ffk2ew+Mcs5Bb0zyPj&#10;ACY3AXXu4G48AYmQ0xI5u7+Md2O96UbuxK/pyXokKxD1tIpuSATxXOACCAvQAAsVZoZbFI23v7f3&#10;uiPJOVuyd9v6WoCqBOSYBQRYW6JFWTWICwMrd+BuqxknA5sPw377srdWaivlh347ZPceaogGxzf+&#10;tYwJQtd++rWiFUnLEQbapTXc3VduRYySofbS7QzDkUbyUZHp7dwYWartxV4AOqKbYGzzd5bEjSX7&#10;uQfbjKF4AHC0B8MDlhjCbjZFn5ABo+Di8gIUVZi3wBXPY2cmGBZrI5B4rG9E0w+qDEZIo5DbiW49&#10;2MBldnKVGFFV4o5cBGpooCDwPHJOQIUkncVAB4PIPFZarGRK7lQOcAEgFg7zfyMdSLHkjyewyRZy&#10;FZ079/ivrLfSoWRYuheICEQCte755HnLh4KpSgnmscDsFAo/AHF4mjHJ5H38nAB2sfN3yR5BGTKC&#10;yu4gg818Yxb3Dce3xi20vx9njCtgOzKKULwPBNcZJC9tT+0EPwO9ZM0Vtz37WK5H3l+6mYAcHvtG&#10;AFKx7i1jg+D27ZYrckAhuMl6d7vcLvJNDe27YfOMBo9o9Sua8/ZxgAef6c9gfjLVRlKjcf2IyYQ2&#10;4v7F4AVLZJIDdu5GWKjeTusEWfnLDSkWFZKPJGOqM1UNpv4rvgBWqFa9iuBxyfn4x1Dc3ZA4Nm8v&#10;VfI5NAftkwoRqPPF8/WAFAjQcdww5N4vPLkt9jCgvL0SAxxIpqg10PJ7fRwE0Dxq1naTwPHx+2Xo&#10;o3OwU2FF/OEhOG32e4BX4ONtIAHwK58jAVA7rV3ZsH7u8sWM9yn7X5rLWhIU8mhVkZagsCye/tIw&#10;FQhbbiDQu784liBO1j+r+lnLhGCPod8mEDWAovAqgeubK0T4y6EL5vkdtvYnLPRobd1kGucsQHgs&#10;xJo1WAqIrtAXcCQPJy1Fsg7SD3BF0f3GJVYrytn/ADH/AMYQIyGYjliP9xiKKhGKpuOL3Zd6YUst&#10;/ZOWxg8cCvi/jEU48dzeFgUlCW/zefjLUUcjbXfnxhAS1piAOCcsVCGvCwBVicFvb+2E3ZB7gH98&#10;mqgEcNxlixs1cgc2Oe9ZFgVqq0p28fJ7ZYkYNLVe09suCea48j4y1Y6B71VDAqihE7bSd3nLAnfi&#10;gauvGXhFsUPj+mSWNQL8+fusBpFAB20QeO1eMsCU3HPH9zeXKh2iwDzZGTVefJGAyrYLDKOaojEE&#10;FX55wkAg1f3zj7LI9mAEUW78/PGSC/XjL1Rd3yfjJ1wPof74AVqjcjJpdjLQh8ZZsog14wAr2Ejm&#10;8Xp2TxhCxDtR+jk1TkXV4AUrHyOT8DJqovvlwWhdZL0wtADAaRXt9oq7usmOTXcf6ZYin57nLKwK&#10;oq2mgKGSA7nLAvHxk1/3xIZDb85KrB5yYU9/9Rlm2vN1gBSF7ZIJzd/6ZbWOo8HFICA/YZMD6yYX&#10;tQx/rG0BHacRHOWAecmAbOQBXV3iYCstq8R4o7ctMCur3Y4ByS5KsUgI46qbrJ19Y/gYmgIgAAY4&#10;FeBkq7ZJRYOICPxkqvHGOMAIquOBkh4ydcYAQAydDJAHjjHrvgBHHoZOqyQXACAF+MfblgGLAqhg&#10;uPWSUDJVgOiATtkgDk8SjAXEiBj7cmBj1gFEABj1kxirAEiG36x6yW3JVgHErxEZYBi24BRXt749&#10;ZYVxfOA2iNXiyVYtuAqIZIZLFtwDiNXOKsnWKsAojtHONllYiMCSON9ZOsVYAR24gMlWOMAKxj3k&#10;sVYANWNk8VdsAIY9Y4xwMAI4+P4xAYARrFk6yOACrGrHIx6wAjtxDJYq+sAI1j4+PgBEDEBksVfO&#10;AEduNWWViwAjWMBkwMVYAQrJCsescAYARrHAyVYhgAxW8YDJkYsAI1iIyWSwArAxVlgGNWAEKxDJ&#10;Vj1gBHHrHx8AIgYslWPWADY+Pj1gAwx8cjHwAbFj44wAb5xgMliwAasVY+LABDFWOMYDACNY+Piw&#10;AasesfFWADY+Pj1gAhixxjjABsescDFgA1Y9Y+OMAI1j1j44wAhWPk8VYDSI1irJY2BQ1YqyRxYC&#10;kRrHx8RGBI2IDJ5GsAGAx8esfABsVZLFgBEDERkgMWA0iNYsliwERrFWSxHACNYsljYARx8fFgA2&#10;IY9YhgA2K8esWADY9YsWADYsfFWADYsfGIwARGLJViwAjWPj4iMAIYsljYAIDFWPiwAbGyVYxwAb&#10;HOLFgBHFksWAEcWPiAwAYjFj4sAGxY+KsAFixYsAFix8WADYsfFgA2PiBx8AGxVixYAIYhjjFgWm&#10;KsWLFgCQ2OBjgY2AxsWSGNgA2PxixYANjY5xHACOPjYsCExYsWLAfIjWPixYFDHFixYE8hYsYYsB&#10;pjXjnFjYC5Cxrx8hgK2PjYsWANixsbFgKxYqxscYALGx8bABY2PeRwAWLEMfALGxYsbArkPixY2A&#10;mxsWLHOACxYwxYCFjYsfABYxxsRwK5CJxE4sbAkVYrxsROA2x8a8fI8YA2OMQxrxHAQicbGxYAOc&#10;Rxsa8Btj415HETgIfFkbxzgAicbFkcAJA5HFkCcAJ2cWV3jbsAJnG3Y15G8AJg3kC2NeMcAJXiyF&#10;4v64AfluQVF+OeR4FZJVYIVrjwRwfnn7wj0lZpF2FfFd6N98myC1LE7V5NHgAfOdBxlZDOotBtK0&#10;DdnjLnoWu8g9rq7B8YwVIyr135rv7Tlqxn0ySaK8g/eAEBwGC9lFAHxtxwliRipscNRq77cZNIQd&#10;xA5HIrsD85cqSFl3qKb9R840A1MCoNKK7V354ydsWonubNfAGWLE1A0y12JPbHJKVvXyQaF2WxAV&#10;orOQPcvIJvyMKXZRU9zf6Tg8KRlh72O0+0nut/N5eyGn9qheSfN3gBag2kblBoDdz2IyyN5CCaWz&#10;ZA/zDGCpw3qDvzZqxjxgMornk2QOwJrzgUixUt6ANg3zXFZONAPSL9rr4NjIKq0ysCOeR54y32nd&#10;/DN+N3j6wKRci7eQOxog8XuycKvQZmIv2ihZGIAjZYplBFdx7e2Xbn4BI+iPvACtgbddoJoFfHmu&#10;cuUSogO0bQQG5uyMcujWosDkCx5qyf2xQhkCjbVC+CSLGAEY1Kqdr2Qeb/3vCGVTZNtQ71ZB8ZV3&#10;7Gwea+8tWMnYQwHzt/2xeQIBjuNrYJssOwrLVUkKQoPuYk+CMaP2ig32B2GXrDQ8jn48nGBXB3Sz&#10;dAkfvfIywLX8vYcV95aBZtyB9E1Q+ax+a2ihYC/RvzgAvQtABYryfj5FY6qrIVIcDt9g5dMhTsGs&#10;AgAdv65cFZmGw8VZJ/bxioCkBm3XwDQo3xklZmJI7cUcmVtQDamqs/PfFtUrfuHg4wIbWKCyDftJ&#10;55yyPcxVbF/35+Ly0laPJ2+d1VYyJWgNqbcAFT2AeCO/nLGQ7ypAojg/teWAAkNfBbgfG0ZMdrJ3&#10;AjmsAGezvYKB2+sfYbN8WAQf98kq+wbGNKbsGgCcuSJUNAffDcYqAoaNbA2NtI4+KyzYT4AWwOec&#10;sAK7T+9195MKpQ8c3xfg4wIhlCtwRXg+b+cejXIAN1xwcIKe88r28XkArcAnlPB8fd4AIgfIXmsk&#10;CQGFkEX2uyMsVUHJH6RZoULyQXdtZqLN3+xgBFUsEqppu9/IyQ9tNXn9st9MhR7q8gYyqa4ocdm5&#10;4HnACaohLAk7jWSSLb+sG+/fvWSRbv3AkcG/blu4HaSavACEqA7P01RP73lZjUAmuw79+/74Wy/Y&#10;9vNL3rJBGIYheFHH72MSAoVTV1Vmx/UZaYQxUA+L4/2y9htPPIOWGO72j9QtcAB0jZSbbigAMt27&#10;dooFeTk1hB/qb+K+rwjaG5/+QcYAYi5YcsB3FYQY6HN0MvKlg3u/T4y1SDQ7AZNgDRx1V/PFHvxl&#10;noA8fGXkNt/fjj4y6JAoAvtisAdUosAo57nGVCrblJFDjzd4W8XLeyz/AODkhZUUPaPB7jCx0QUL&#10;xQ+8msakClAuzzfGXiE+Cfdd/wBsu91L48/OIaQKkd2Stkd67ZeA1fpvnm8sEYq7sm8sSLzXasB0&#10;VLGN1UMkE8sMuEZKr9d8uCAA2OwoHAdFAiILUPvJIlV7RZGXBRwOMkFCLZIwCiKgXdG+3GWhV4Pk&#10;3yMkAT7vNWLHbHCnt8VgBFV4I8/Y7ZbtADCuLrjzk1qjfbJonKmwee2AFSiiT88H6GWKlVXj4+8k&#10;FJAvLhHR+sAKgNzEm7yyNbHfjkZNARfN46qKqj3wAjGoNEkcZYgHHxzkiDWWAA9vOAEBGORlgN/I&#10;GSVRxlgHJwKiQA5yYS27ZLvzWSwCI22x3OSAviuLxwO3GPRsf74FDADzxligV/5x67c84itDv2xC&#10;H2A+McAVdYiQK7jHHAPb4xjH47cVk9ox0X6vEoNk4MB6Fg5Iqa74lq8au2AEtgpckpxl/rj/ADkN&#10;ATqscAc8YwyVYgEFx/OIY6WcpoBBaxKPrJVfjHF80MTYDFfrHGP3r98QOIBAVkwO2NzkvrABgMmB&#10;iA75IVgBGskBjqLxYASA4xAdsQGSAwAQyYxY4wAcj7xDEBk8C0xqx6GOMWACxwMcHJYDGrHrHx7w&#10;AYZKsa8V4mA+KsfHGMCNc44GIjFgAqxVj5I4ARrEBj4+ADYsfFgAsesV4+AEaGOQMWPfbAhsYLj4&#10;2PgIYjFWSxhgA2KsfFgBHbjAZLHBF4ARrFj4+AERix8bABVjEZKsY4ANWKsfJYARrFWPj4ARx6x8&#10;YD6wAWSxsRwAWPix6wAWLFiwAXOMBksWACrFj4sAGxY+I4ALFj4+ADY1ZIHF88YARxDHrFWACrGy&#10;WPgA2PjAY+AD1jY+I4ALFePjYAPWPjXi5wAV4+NeLAB8VnFjYAPj414sAFjjGx8AHOOMjksAFjjG&#10;xXgBLHyOPgA+SyGSvABxixhj3gA9Y+NiwAfFixYAPjYsfABYsWLABsfHxYAMcfHvFWADEY+MMfAb&#10;YsfGx8AbFixVirAQsWPjYANix8bABYqxYsAGxVkqxqwAbFj4sAIkY+Pj4ARGPWPiwAjWPj4sAGxY&#10;+KsAEMWLHwAbFj4qwAbGyWRwAWNksY4ARx8esWADDFixYANiyWNWACxsfFgAsbHxYANixY+ADYsf&#10;FgA2LJVjHABqx6xHFgA2Pix8AGx8QxqwAesWKsY4APWLGx8AFjYrxYDTFjY5xrwBsfGxYsBDYsWL&#10;ABsWK8WADY+IY2ACxsfGOACxrx6xYAMcWLGwAWNj5HABY2P842ACONWPiwAjix8WADEYscDGwAbG&#10;OOcWADY2PiwAWNix8AI4hj4sAGONj4sAIjHOLFgA2PjXirABHFiyOAD3jA4sY4ALFiONgA+LGGI4&#10;AMcbFjHAB8V42LABscnGJxYANivGOLABsXxirvjXgAqxXiOMcAFjY94jgBEnGI4x6yOACxjj42AC&#10;yGSIxAYARxsesY/F4ANfBxcYsVjAD80fUPPvBHJqu+VhFr2ge4gHnkYRtf8ARtolfI7/ADjIy0bT&#10;2gbi1V28HOg5Css6h6vcVC/PH1hKxpwFUc2OeBeURNUV7txHYDxk4huBBAIb9W0V37HACSJKPHIs&#10;H457YthPcXRquecgUFK7EgUKHbLVpFoGzfFmyB++ANjqgFAH2kgn6+xklsl9l2ASB80BifspT2jg&#10;khuTlwLoJB2FimJqiMBDBSQATQZCWPei3zipjQr68Gqx2Um9slkmxs5J+T++OBTMymz23A8V9jGB&#10;b7g3Kr5JAFUP75JDxySp2A1kDHHuagFokm/OXjdcZ3WW4571iAlTbCG5BN9+2WLe0kXZocCxX3la&#10;gqwYqCSD2Nn9iMnIWRG9o4PDHknAaZc1mNBQAPGWItqFI5sE+a+CMHCEVe7jv83l6ofcVY1tHfwb&#10;45wGmWMCiilJICsT3/tkEokElhwTZ7A5cl2SFPNVbUfsYi/uvnj+uAWSX3cErz8XWSQVsLL9Ch99&#10;zjBlkO9Y2UMbOEpItH+GexArzgMuVmMgCjk2TR4OQRhZs96sX8Yg3bkKUIOStL4sVWAWWexgwvdZ&#10;NAjvkmCmr20eaXnjK3UgKSQQR/r8ZdQUM20GiOT9jjnAYok9MGiLBBAPJGEBCzcn28CjlYPA3CyQ&#10;KPyRkxZ3nuO2w+SMKFZNIzV2psjaP27ZL3bL3LXftfOIIQFqjtFX5oeMtQHd2/UeF7VQ8YDKVYrd&#10;f6/eX7WYqKpryA5HuVrAIB+j4OIK21WHb/MD/uMALg20qDYBNWeReTW73f5AP3P75Wo9+yiR3A+z&#10;l6m2XaCAFI45PJwAl3UcUfOWoygkH4oZBm/WG/8Ake7nGNMjX/lHB8VgBfTxgBV2fFectRVbcQaL&#10;USTR74PsbnwBQrvlm1yoPB5IOAFq0nPIB8DH924E3YUjt5OOjjcLf9h9Zcgs3ZJryMAIix2PO3vl&#10;qxERtxRIFg+MrUWf1DuMIAAJI4PkjACKL7Q3iqoeMtQjvZrkA5BVVj/74Ay8Kpfa3JYnABDk0CxO&#10;2+fJyxTQuj9/eRjQrwbOW7a8jvZwAdDRJDe6vAyyNWPaiK5yKilTcRQbm+ctoADj7FnEBFUvggdg&#10;cu2rfC/2yRRWAPfzli+CeDXAwYDILVvsXXjLuPN/7ZKIMQKAur/asSL7QCOfs4MCAReKNELloA9n&#10;gHJ0ezAXkkVyVBJyCuJJIzXAq28Y4iNceTjhRZ93i8sVAfPOAxxH9nLDHYPHjI9gT5PAAy7yvbn5&#10;wGV7QL75cqd7P9a4yJW254B8jLQR8ADABWODXnx85ai8URiRLIN98R5o18jACarWOO54A+8kX/Ue&#10;2OxtqA/VgAyrW8HwMvAITgVx4HjKuDYPGXK13Y5rABUxP0DQvJ7+Ws+MZWv7rJjiuee+ADfdkcUM&#10;tPewavIAlgK/9G8tQk7Du7YAOoF3fOOq/ZxkKmzfgZJR3o/JwAmoa/8AxklHJ4rK1HauLy+ib7D/&#10;AM4AP55FcnjJKv0cjVVk+DfFcYAJQRfa/vuctri65ORPFcDd4OJRViu3OAEgBfk5ZQuqxh7ckPPu&#10;8YDTELydee2MoHbHI47YFNkqujklF1xxjfvkz/XALIhT3rLWHBvIEfeS84AhL4sZMk35xlP9slYr&#10;ABLdjg5Ov+3GF9jj0TgCGvJjsTWJbs1jrWAxycn5vG4xgTV4hEwMfvxjZKsXEYhzjgAY3nJAY2gG&#10;71kqvHxgcYExj1d8jGHAx8zAcVxeSH75EHJYAOD3x74xgcfwMAJg3ksr+cnfHfACQOPke2SwAfJ5&#10;AHHXACZrFkeMkDgUmPxj42PgHIni+MiDeK/rAVk8bGvEcAslksgTj4BY+OD3yN4rOAWyQOPkcQOA&#10;WSxY14gcAslxiyOPgKx7xXivG/rgBLHOQvFgBK8cZHEMAHvEcYnFeAEsQOROLAB7xY2NgBLFjXiO&#10;AEvGLI4g2AErxZEHFd4ATxZHFeAEuTiyJx6wAWPeMMQwAfjFWLHvAB8WLEMAFWPix8AGxDHIxYAL&#10;ERix8AFixYsAHxY2LAB8XjFj4AMcWPiwAWPWI4sAGxYsfABrx8esWADYjj42AD42OMbABXiOIYxw&#10;Ae8fI4sAJYsicfAB8WIYjgA+SyOIYASvH4yOPgA+PjY+AD3j4wxXgA4x8bFgBIY4yIx8AHx8iDks&#10;AFixYsAHx8jiwAlixsWAEsQxYrwAWPkcfAB8QxsWAD49ZHHwAfFjY4OADYsWLABHFixYALFiOLAB&#10;YsWLABY+NiwAfFWLFgAsWLFgA2LFj4APjYsfABsRGODiwAbGyRxsAGxZIYxwAbFixYALFWPWNgAs&#10;RxViwAbFixYALGxfOKsAFj4xxYAOcWNiOAD42LHwAbFj5HAB8WIHGwAfGOPjYAI4sWLABY942NgA&#10;+LGx8AFjY+K8AFjYsWACxXirFgA2Nj4qwAbHxY+AEcWSxYARxEZKsWAESMbJ41YAQONk6xYAVkYs&#10;kcQwAhiyYGNgBDFkqxVgBHGrHAxVgBEjGyzGrACGLJAY4GAEMbJEYtuAEaxsmRjEYARONksWAEKx&#10;ZKsVYAQxHJ41YAQONkguKsAIisWSrFWAFdYhllY1YAQxZOsW3ACusYjJnGIwAicjk9uKsAIYqyYx&#10;qwAjjHJ1irACvFX1k9uKsAKzirLAMRHcVgBWRjbcsIxtmAFVYiMsK4q+sAKiuR285dtrFswAoNms&#10;Qy4qcWzACnH25btxwMAKCpxq/wC3LihyNYAfmTDSmMVtsGlu8tVnMZe1C7wFtqYHtyMGCqSo31a0&#10;P6c83kgqC0c8sAaocHybzpo4y42FPK/J/fLUBQhghChiO/6spQLuYhwS9c/AGSivaN4O4cgk/eDA&#10;sCOpQElgp/Xk2buaClhyPOOy24H8oN1Y4J8j6xo5JLUhRY5pvNjEAqQj/p7g3NVlioWLryiqBkIw&#10;CqDcWKryO5NZYos03D+bNL/T7wAkjuxG1bIYgN+nJuu3agIU8nm1Wvs5SBbenZpTdVyPrLxvNFtp&#10;uqUYwGWS0967yOP2vLFYtysxYrVDscgpES07cWWF/Jx5JTuJUkGh/Qn5/fCgCEZd361B7/vk0Jfd&#10;7a5s2PGQRP1e0KGAOXWNxskACj5xAKRNslgk/Fc1Yy4FdgG21PAv/NWVKpUimBA/1sWMmCApsH43&#10;Hx+2AFsIDba2jmmPi8teW9tUP/BHzlSBiF2MQoHnJb9iSUTZr97v4wAM23S7SaPIBHBOSMAVZW2F&#10;iVNt25+hkBEgVbQE8XR239nI8lht4BoqD/qMAJorMu08L3C1QP75fHvWqpQeOOaysWQf4hA4sVXY&#10;dsvie2IvggBiOKwGiwbNwj7EAiz4xljtf0/FVjEtZsnafJN8ZYwJV/ZSn5PnAfIjexnujTVfezhY&#10;JFbVLXx4GRU0o/VTVY4NftWQjDUx8LybPfARYq77UiiP83F/2ySyG2FUPI+LyssN5rk0aHxWSVdw&#10;PkkH6oDnALDCBezd3WrHg9sgQlNxTWAa+sgqsWI9MAE2F3dx3yXluQeT244+AcB2W9hewHtVZYCf&#10;cPIbxQFZBV8kUQwujwP6Yg/sUBFC/qA71eFCTLk/Rf12rsTlzLu4JqmB+cHdzTtta+5oXeWqmwk1&#10;2Pft3GFDsuVSaO0C7PJPOSVS4soVHnjuP2yqSMKqssdnxWISmgaAAPIGA7CgR4A/cDvkwzgXtqxY&#10;OQPI2c3Q7eSe94yvtux2W/2vALLwa9MFdwPBOTugeeAf9vByAde13Yux5yYe79MUfrALLFFg3yPv&#10;xfjLRQIonnz8cYOefkDz4o+RhBBZg94DLYgWUALTZfuUk2SFr/8AGMqQNsUHwKv5x1mDe7dx2rze&#10;AE1YjYQQBdAebwhAAEJb7rKgpWj9AZYRsFbhXejyf3wAvRQW80e/xlouuf6HwRgw95Bokefu8uBI&#10;2/Bu8ALhd2V+b/rlqAlgK9vbnvlQcMDd2PP3jqBRq/3+KxWBahAN2SNvb6y9SV8djZ+ryhBQXnLQ&#10;4bmm57ECsgrkSQKSabkHyMtVgoHJ5vnKkYqGG7dZBF8HLU20vivGAJkzfkVQJyff9z98ZWpY+B5o&#10;ZaBuAvgg4FElocgAZJRXI83jfvzQPbLN3Y1gBIckEDzQyaWQO+VgFd3INf0yafWAiZ7VXbmjkgK8&#10;jK13UTX9RloAogWARgF7HQWBd97rJeO31z9Y22q5sVWSA72t3wR8XgMtd7HJ7DwMhf19jJFQO+S4&#10;PO6yMALQfrmuMdHF1X1yMgPawHyO4ywGieMAGWjdcdu3GTNWOAcQFnJkCz9g4AORW0AcjJLzYAGI&#10;UT3B+TkqFCviqwAkg4uryYI2gX5yB/l5vJgG/jACYNmrySnkVjV81zlijjji8AEBu8ZMcjEooVXb&#10;EvjjAByuTXICqbjLSMAG/Y5YRYyP7k49VeADlO/I/pkqFHGIPxk64wKiSqgMdcXk1lgFYFEV5GP3&#10;vjxj195KjQwFdEdoxXk6yQAvAZEjvkh3xqx/gZLAkPo4vN49HG24gJbcesYjnH+cGgHH7ViyR8Yq&#10;4OICWMTjcVkqwAWOPGOAcXk4ASo4/wDXI/tjkE1gA/zk6yOS84ASIxC7xAY+ACyWRUXksAED9ZM0&#10;Mjjg4AOMkDjYqwAfHrI1k8AGyQyOPgA+LEcWACOKscjEMAFixVVY4vABYuMfHwAiMfGAGPgAgca+&#10;+ORj4AMRj42PWADYsfFgAqxYqxYALFjjFWADY1Y5GLABhixYsAFePjAYsAJYsYY2ADjJV2xsesAH&#10;xY1ZKsAI5LGrnHwAVY4xsngBEZIYqxLgA4xY2SwAbFiOI4ALEMfFWAC24scDxiwARxDFWOMAEMfG&#10;xzgA1Y+LHrABsWSAxYANix8esAI45OIY+ADDFj1iGADYxyVY2ADVix8XGAEaxVj4jgA2LFksAI5L&#10;HrHwAiMfHrFWADAY+Pj4AMMesWOMAEBiOLHwAWPeNiwAfFeLHrABY942LAB6xYsfABYsbFWAD4rx&#10;sWAD4/bGxYAPWInGGPgA+OMjj4APeLI45wAV4rxYrwAljXirFgA+NixsAJYsjj4APjDFiGAD4sas&#10;fABYsbHwAWIY2LAB8WNivAB8fGx8AFivGx8AFePjYsAEMWLFgA9Y2LHwARxYsWADY1Y4GPgBE4sf&#10;FgA1Y2TxsAI4sfFgA2NksWAEcWSxqwAasVZKsbABsWORiwAbGyVYsAI1iAx6x8AI4skRiOAEaxHH&#10;x6wAjiyWN4wAbHx6xsAG24sesesAIY4x6x6wAjWOMVY5GAEcfHxYANWNkgMWAEaxZLFWBoQrGIyZ&#10;GLATRCsWTrGrAXEhWNllYqwDiVkY2WVirAOJXWIjJ1irAOJVWIDLcVYBRWRirLKxAYg4lW3Hyysj&#10;WMOJCsYjLcjWAcSusastIyJGAUV1jZYVxjgSV1iyYGKsAIDGrJkYqwAhWPtydYsAIbcRGWViwK4l&#10;VYiMtrInAGiusYrllYxwFTKqxVllY2A+JXt4x9oydY+AqKyMVZOuMesVj4le3G25btxVhyDiVVir&#10;LaxVisdFO3G25dWKsOQUijbj7ct24iMLCinbj7ct244w5BRTtxbcuIxVisZTtORIwjbjVhbFRRtx&#10;bRlxXG24+QcT8spXsBqo2AFy5XVm3fpUgAAcE/8AdeDqyo21ka0sDbZ/V5+MtC0wsg+3zyf3zto8&#10;2wl1cyNZbaF5W6Ibt4x0BW/PvAAB28nK1ZlMgJJKGjQrnwTkwpbZZvmz9EnBDsshdxuAUBg1nyP6&#10;ZInkjaAWDA/VnxWILGVA3WRe6hQA/rjkBWU7iUvi7oA/H3gJsdRbSqtVVFhQ3Gu4vscchTa+4mgp&#10;5vgZWY7DWt+auiby5tqMSwA72Bzx/TGIdfTCqys26yF+/HOXxKR6XvprK8+ayHtSqlFBd33z9Zcj&#10;qa3cFRV+DeA7GUc8j9AB4o3kkcvtIJBa6LAVx5OPDyEZVWr8EkDL40BFBiNxpr5rnAL2QSMlE918&#10;CrsceDhKptLD/bk/0ymQgUFNEEih3wgL7Qr+48dx+n98hIqypEKsiDexIawfGWJGVAVjW0d8miiq&#10;oAEUAebI+PrHjk3qoYdvvkZTQkyZhVj23UvavIwoTB7oWwPusUSB5ylVjcIFckmyLPa+Mso/qFg/&#10;Zo2MmhontJRTuUh7yz+ouu4rj7yk3tY/JJKk9t1YQF9xFncR+kdqxDKxajvZurBsHLAo3Cidm0kH&#10;xYyBaiT/AEHwCfkZN24krkbaAJ+eMBNhWzf2Uggm+fj4GOrEi1YXRPPJyG/tW6ybtRePvVD+gkg3&#10;8GspIEyYpgtD2mrF/PGWnbtFKxBND6/p8ZSiHncAAOefBOXxqu4+4t7eQeB+2JoYi6kncaYVXHc5&#10;cnPCqQvHH+t3lKM9tRbcwHfLACjWB2N15N9gMQE9yKRzuoHkcdzlyFl7MKrufjByhDWQOeeMILLs&#10;bkfGACoEjn55A8HJqD5RfBDY0e1gvv8AgG+KIyYcEr3G7t/8nKQEvcoBJoizx5yaVffz457jzlSX&#10;bDd3sWT4H14ywRGr3kUeP642AVG/bmxX6roX9DKGYl7Ioiz9HK0Rti9gfFc5ebBorxdjx4rxkAFI&#10;3KrakntftvKwzFeATz4PjtjenQUf0OOhWyAbocAY0gLKQJ8bOLy+1awLB4IvyMpXcEspYPJvzloB&#10;Le/t3s4gLArMWJb7o9qy+kLjbVj9JvBYVsqQ3Nc3xeExyGgCKruR94DstABpbFH4N5cOU7mz+x4w&#10;QScbS1VhFmwSL4qrwCwlNxskChz8EnEOa4IFdz95TRUUDwPP2fjLRQ3AG7+7ArALL4xwSLBvnLrH&#10;+XxzfA4yhHX3lSefnLQBfsu/N8XgNMuVTR5sXWWKwq74uu1f2yhNrbQRXnn4vLrIuz34H7jAoIG0&#10;i+eTeTUsXAFUcqFneKs5ZuKfqNX2PezioCxSfceL75NWHJJB3HKwpN8Fq8AZftFmhx5yWgJjgfAJ&#10;y3bftK+eKyiTaaJPc/3y8EbjwcKGmJAVNkH9WSUtffnn/TECOLP9DxjigbAN/OIrkTs8+2rxjwf/&#10;AJHe8s3gcX8f3xkUkc2T8fOAWWMrkd8fb+lTf3jBQvf9P+1ZaLNDkgXRwF2MErkfJ+yMSL3b/T6G&#10;SU8E158Zai96N9++A0JVPcd8cMWHHyRzkRQYi/HcfeWkCj/TABygsXlgC1xeQ2ttAsfZyacjxd1x&#10;gMcrk6YBv6j4OIxn5HJ85YD3r4POADKKAN3+3bH2+Mkl+O4Bx1sKebr4wAdb8f8AyBk+TWR8f0ya&#10;1fbACaD2j97x/mifs4ypycsHY2MAEoFZMCzjdyLJrJrx/bABgALsZMA13PbEPB/0xf174AImrOXf&#10;J+cYizkqoVfbABCjZ4xwKOIGlPGSF0OMAJgYhjDgZLi/o4DbHAHzkgLGId/6YhgPkOBWSHF884wH&#10;HjHXziGmOtYjfIyFCjWW1xgSmLHGNXz2xxV3eKixZMfRyF8XkqxtCTHA7X++PjHHs84JDJVeRquc&#10;RAGSrFQDj98cd8YY4+KxgPixxyTjgZLQCGSvGxxiAcY/xjA35xxgA+SyIP3khgA6493WMMWAD5In&#10;GrFgBLJZGsWAEhixslxgAhkjjYsAH+MfI4sAJAYsbFgBIYsa8cDABqGPj4sAGx8WLABYiMQOPWAC&#10;xscY+AERix8fACJxY+IeMAGONk+MhgAxxEY+PWADAYsf45xYANix8fABsfGx6wAfHyOLACeLGvFg&#10;A+LGvHGADjHByOP5wAc4+RGPgBIVixY14ASIxDGvFgA+PkcfAB7xVi+cQwAcYsYHHwAWSyPGPgBI&#10;YsbFeAD4+RxxgA+IYsWAD4sV4hgAvONj4sAFkclivACIxZKsVYARxwMVY9jABqyWNj3gAjj1jDHr&#10;ABYsWP4wAQx8bHwAWLEBj4ALGx8WADDHxYsAFj42PgAqxYsWACxYhiwAWPixYALHxqxYAPirFiwA&#10;cYsQGIHABYiMfGrAB7xY3GPgAsWLFgAsWK8QGADVj4sVYALFixxgAsbHxDABY2PWLABsRx8WACxY&#10;sWACxYsWACx8WIYALEMRGKsAHxYsWACBxqxxiwAROIYhj3gA2LHxYANix8QwAasRxY5wAiRj1jjF&#10;gAwGLHxYARrHx8bABY1ZLFgBHFkqxrwAbFixYALGx8WADYsWLABYsWLABYsV4sAFiOLFgAhirFiw&#10;AWKsWK8AFjY+KsAFirEMfABY2LHwKsbFixYCTFjY+NWBYsWPiwAbGIx8WAEcRGOMWADYsesbEAsW&#10;LFjAesbEDiOACOI4sbALGxYsWADHEcRxsQEcYjJ42MTQ2NWSxYEEaxjksWBXEjWKsesWBQ2LHrGw&#10;AbERj4iMAIYsliwAhWNkziwAiMVZIA4+TICGPkqxyMkCNYqOOBj1gBHbiyVY9YAVkYqyysasAorr&#10;FWWV9YqwGqK6GPtydYqwHRDbj1k6xAYCohWLblgGPgWVbcajluLAD8qQDbWBQXtfJUfGRQWaIDAg&#10;n6+h95BV5rcCRYsir3fF5fAoohuI69t0WH756B4yY0pBLLvLmux4r7Jy+xdM6ltjDjn/AFymKM7Q&#10;bY0L+Bt+8ksYp5eR4Iq+T3wFZZHsQqPV3KQSPoftl7sPCXuAC34+8GgK2xoEDywq7+KwxSDC1Xdf&#10;YBbvWA0JTHTvZNPZAJAsZc9o6kkBRbEDzkQ20hlUVddhd5akbXxIFYe5eLo4DIKwDcXzQBr+pwv2&#10;bQoQXVn5P74yRMhJMin4Y8EZQIiwYk8uR/XACz02RQy70K1ZA4onJwyEuCRdgURzk7YJQ3UB832P&#10;jLfSWNkUNzYsAdz9YALayemFo7iQTwTX3Y7Y1KPTCIeee5qvGOyAkEHg7ucmkanuu47a71VYATQN&#10;dDkg0QPj6vHK2XO2qut1cEZMRm6Crt2giwDYq65OO7PakDxVeAPjAC4KrNIaBAq9vIJyUjKGIDWR&#10;TUQOP7ecUCUoRQAG8DsR5rKdjBR2PBA+aIxDukEjaVdtpBrk5csXK7bsC+OOfIyhVYn3ABQDeXty&#10;AQgYse9/GAJjxBlDNQBJFt5o+MSoyKu5Se/IHjx2y0kkuAvIHnndeRKht5vzyfsYAPuNEK5A8EDk&#10;fRGTjXmQ7z4BJAuyccpz/lc9ycSo20gUTfJHjGIuit1IKWQRZyUrqS9qGAoWTVYzL3Je+KvwcuIj&#10;BKqWqq7/ADk0WRaVDtHditEk1f8AbLkpqplvvyKJyrn3Ankd/J/phAP6zsHbih4x0JMggNkM1NVC&#10;+aGELRVrWgGvjxz4ykgDeN58c1xWTCsBTAfBK+LwoLJpzQtWsUbybKxVhZG0cVXP/wAjH/Lmuwbg&#10;geMm0C2RxWMaIBvczEe7iyPnHUDdvYAkDgt4GWqoHt7i/juMQiZS3N4AJFG5uTzzeWAqOOdwPFju&#10;Mntfi243AWDxz4GTVTajf3AFG/HnFQxEAi9p5445x14Uf+D3++MtG7cRyfndQrHQICxC2D/T+2FC&#10;Jk3VEc8l/jGWTlAF7jsMkIlG4laJqz4yVWAaIJxUDJD9ZO7tQOToVYY1iWNQL2VfcGxWXqjUCOb9&#10;p/pkjKrQsFZTb8AntyMuor2Um/beMyWALsbvaMuRh3A58/OMCQHDDb8ceP75ZVqDQAvjjxkSAEVf&#10;7k4QEb28DnuMQFQB2p7fN/uMKQFFUHwfP3lQVibHF+DhFlgtAk9jgAxHazVD96wjYCK3g0bB+sZU&#10;s1f/AJIOT2j2miCOLvmsCkWI1CiCorzjgWGPkE1jkLx8/wChyzc93tAB5/tgUSVbJAJPgHucmFFn&#10;3dv6A4wA938tdh84lvgbRwcBNlpkojuRiBJv3VYyR45GWc9/P12vAYt3a+/HfntlqqtAhTxlZvjk&#10;kfGWrY+fA5yGgGBsDgVd8898tEdH7sjGRFKqvyfHg5fRvn+uICAG7zROWMps/fe8XpGzXIrtjiqF&#10;39VgNOiarWTANGjV978VjKGBHkfeTXi6ArAoqVSaF4QoB7ijd5EXTEk81loBsc+Lv4wEis0GBFfv&#10;loxfQHAF9r4y0c1ZNnkYFEQgH9cnVXXJyRB/8HJjdZGAENo4vLRRYCzeR2nveTHC8cX3wAYA5Nb4&#10;FcVYx6FkY4HK2v8AXAB7qgLyQ5NA0MQH3kgDQ5GADBa48ZOr745Bx+PjABAVXJyfJvtWMAKyZ84A&#10;IEGhWOPvGFHzkq5u8AJEgfPfJDvkRz5yVH4+KwAn474uMipBvJLgA48ZLtd5DceMnY4wAYULtcsP&#10;N5DgDJYAS+MesieKxxgBLF8HG4sZIcYAOO4x+3nGxWcAHHnJXkayfzeACo44JxYr7YgHrHPB74wO&#10;I4qAlkuBjLeIUfGJqiuQ/bJDGXFzg2USH7YsWKvrBICWSUZEEGucl9YgHx8a8e8AFksYYsAJHEGy&#10;AOSGAEscZHzkrrABV2yWQvHsYASxXkcfACWLIk4+AD5LIDGDdsALcV5DH84APj4ryFjACeLIXj4A&#10;SvF85EY+AD3j+Ma8bHQEgMWRxA4qCyRONjY9nABqx8jj/VYALFjg1iwBDVixDGwJsmca8a8fAOQ9&#10;4sYYsA5EsfGGK8A5CGLFiwDkPixsc42g5D5IZDEuIORMYsYk4sCiV84siMfACeNeIYhgBIYsjeIE&#10;4ASJx8iDiwAnjfONiwAnjXjYsAJ3ivIY+AEsWIYsAFksa8WACOLFeLABxj5HHrAB7xYsRwAbHxsR&#10;wAfHONjnABXj42K8AHxXixYAPixYsAHONivEDgA+NixYALHxsRwAfFjHFgBLFkcfABDHxscYAPjY&#10;+LABHHxsfABYsV4sAHxYwxsAJ3ixsRwAfG5xYsAHxYsWADDHxscHABDHxY2AD4sWLABYjixYALFj&#10;42ACxYsWAD42LHwAWLFiwAWOMWNgAsWLFgA+LGx8AFj3kcWAD4+MMWAD4sWNgA+LFivAB8WNeLAB&#10;DHxsQwAQxYsbABXj4sbAB8bFiwAWPjYxwAV4+NiOADYsesWADY+Nj4ALGx8bABY4xYsAGxY945wA&#10;bGx8WADYscY4vACOPj1j1gA1YsWPWADAY2TxqwNCJGKsesVYGZHFj1jYALERixiMCrHPjI5LGwE2&#10;LGx8bAfIYYslWNgJsjix8bAQsWLFWBaYqxYsWAojYsc4iMCiOLJVjVgBHFk8icBJDViyQxDAZDFk&#10;6xYARrGydY9YrEV1iydYiMKGV49ZKsVYuQFdYqy3bjVhyApx8srGrCwIVi85OsasTYDYqyQGPWIC&#10;NY+SrHrACGKsnWKsCkiFY4xyMWAyOKskMWAURrFj42AxZLI411gBLGvGJxsAJXjY2RwA/LGGIUFB&#10;LDbbE8nnLo4fUVV9LbTA8VxhCQycNTDcL7UTkWj2mMqD8/uP2GegeMUgsW2UACxJ5v8A+oY6xD30&#10;Qpv22e5GFLCR6lAWADRxyll6/RwCMAogFCsm4c9j5IvLxpwoI2saNUvYk5aIffQDfpIHHYj/AM4l&#10;RNwp/wBrPH/48BkFRkNlKUGwAboj7yZQiiV99WT3PJ7jLjESrsq7mBFA9vvLFQ7FHAscgd/3wApE&#10;ZVi24V5u7OSljVbF+B+/zWXspAA4Lc2fA44xgDH7/T42+664wAbZdmrHwB2JxLpizHbz3uq8fGEo&#10;hpSDQuzwD/QEHIyQhSlEDkGjxV97wAo9MBrNcAHg9j9jCEjViOSRZ5qsuVSxJ3Lz2JF5JFZ1cOvY&#10;XfjjACsRKoUUas1ZsZagoxgfyggA/HycsEQDDexsdyFuziBAaShdVw3FnACaq4UMFWwa5yhaNgAr&#10;Vk1zV15w0EoSzrQq+PvIBd4BXbRqvFX+/fEDKlQbU91/JHJrzhZIMiqCWUj2kdz8ZBUUEWptWNVx&#10;uwmFn2hglMFsg+MYFQlYkNRtg3YfBxyN5UWRwSfN5MjdbXx2IvwfjLwDXtvtQviqwAqKcuLFgBrI&#10;y1vcGQoBY7C+DiZTbUfkA1V9jzl/LJw3PmjzeACEXAFgnj9PAGWRxDaAFFC7+iMiwsSeyqNGvIar&#10;rJFEUsrOfgcdxgOx2JVV7f08/tligjsWHI5rjIhao7Q3u85cEPts81ZJwBEIlNkbSD5U82fnCFQ8&#10;e4jyeK/vkAhVwSpUAd7vLdi0q7W82PjAcSJ/WaWztqxxlgj/AE7atLv+hy9zXuqr2j+v3kylC2G2&#10;wOL74FFaC24/Se483ko64bngG/Iyyx5SrqyMdZdxUDjzxwDgBWrq6N8d+BX9hhILfPFc394xi4qy&#10;OT/rWXgeCD+5GTdAV0QQFU+OMmqcBS2SV7FWfBvteEFgQoI8dxiAGCBhX7C/nLByTbWw54HAy1Ym&#10;Jo8X84gppeLAIH0MQFaEUaPNd6wpAu2tvIbj+2Oqi6455PNZNlNmg1XgBH2Fb2/GWcHk/NcccZd7&#10;QTfPGTROVpixo8/X1gAOu3m2FbifmicICMgPt/ULN88/WWtVcd8mSCOQprjtwMAIiMkHjkMO4rLN&#10;m4g7TXJxyjcVY91DL9v6eaoeO2BVFY5PlfPGTC7geORzZ+MuogAkADizfzltAgUv1gNDMLBIUUO2&#10;JFHkHgf0I+stC0OTQ/8AeOCGQX48eKOAyGwDbZs/YvLhGeSGNiv2yQaiTyP6ZNVFA/XPjvgBBT+q&#10;yRzjxhRyLA5OXkgAqK4rv5+ssVWHgV5vEwKWWwp4PnLwvbntz8k5JvHBvLFF2fHjIApCtfB22KNe&#10;Rl+0f5fnnHVLPcgjmrySn4JwGnQtu7zx4rJ0LvHK3tJJ/wBhjqFvgnjAfIdBbWWxk44DfQywIN6g&#10;g+TklulJNUcBEQtH9JGWIObsDxjIpFmgPjLGracB0OK4ydXVtjHmufrHRaHJurwKFz/QeMeqY8jH&#10;Un6GIHng/WAh05rJk8jHA/3xmqzZwGTUcgfePQ8n+2KlryPismtcGxeAD1wMdRRojILybvLOPgYA&#10;OBji7xL85IftgAlsnuMccDkY/wC+PfGAEexywXVY204jgA5Wss70POV1zyMk2AD98n+2Rr77HJ8f&#10;274ARHjHrj7xwSccH7wAlwD3xY945wAfEPOOuIeOMAH4+cQH3ivtjjxgA7cDFj494ALnHA4x1xxe&#10;ADYvvH8jnEMAJYhjZLABC8lkRRx6xAI5O8jjg9sGhpj9xj1jDFi7ESGPjCqPOK8KGmSyWRGKsOI+&#10;Q95L+uRGSvJDkLEDjUcV/WArJ3jDjGGPgFjk9xjg5GsfvgPkPj4gcYecBtksbEMV46FyJfOIDIg4&#10;sEg5E7xXkccHHxDkPivETjXiDkSrEcbFg0HIc44yPbEPGIOQ94j3xHGxpByJYsjj4+Ik6EMfI4+M&#10;RI4sYHFi4gPixfONjSAbHIrxixXgA4GLFZxYUAsljDFgkAslkcc4wHxf0xh2xjk0BK8QxDEcTAfH&#10;oc8Y14sQC73klxDFgNMQOPjA4sB8hYsV44wE2PeNiyWBSYsWPjYDHvHxjiwAliyOSwAfFWIfvj4A&#10;OcQGNiGADjHxgcQOAD4sXOLAB8fGvFgAsfFxjYAPixYsAHxY2PgA+LFiwAWIY+NgAscjFziwAWLF&#10;iwAWLEcWACxYsWACxY94sAFjY+LABY5xYsAFixXiwAQx8WLAB8V42OMAHxZEY5wAQx6yOLACWPkc&#10;V4APePjYhgA4xYrxYALFixYAPj42LABYsbHwAV4sbHwAV4gMWNgBLGxYsAHxY2LAB8WNjjABYsV4&#10;2ACx7xsV4APixsWAEsa8bFgA+K8WLAB8WNiwAfEMbFeAD3ivGxYAPixjivAB8WNiwAfFjY+ACxc4&#10;2SvABhixsWADnGxycasAFiAx8WACxqyWNgAsQGLFgAsWPjDABxiGLFgAqxY+LABsfFiwAWLFiwAW&#10;PjY2BbY+RxzjXgS2I41Y5xrwELFj4wwAbFixYANj4sWADY1ZLGrABiMWPeLABqxskMVYARIxY4xD&#10;ArkMcWPeLAobFWPj4ANWNj1j4AROSAxDFgA1Y9Yhj4ANWMcljVgA2PWLHGZgRrHrHxHABsVY+LAC&#10;FYiMnjYAQrFWTrFgBXWSx8fACOPWMMRwGhYsWLAsasbHvGwCxYsV/eRvAB8asfFgBHFkwMjgBGsY&#10;5PIk4AQONtOSxqwA/ML03UMWkbxyD3y9z3FXXn5GRCKxqyp3fpy8Kdyh7tiCKHcDveegeOUlQLBU&#10;kH9W3LY7SmYC6oe6ssihFbSvY2Dd1hCAFpCCTXAsVxgBQjFpAfav3fIy2KOkjFre4kLXY5PYOP4f&#10;6lujjJGH4Jogkgr/AGOADJSnlN+77rkZaUsqfPax3GIT3VNyaN/H9Dk72IKerJAasAFGnp7QH3cg&#10;Gxk1HIJUnnwexHzj7WVVUA7wOf6fWPGu0E3XHI7/ALcYAIBQQxO4kHJKxsOFJVTtqr48nLEVm3ju&#10;dwA+q5GWsjBVJ4Yg815+BgBSGLKAboMLruMuZF37WiBAHFeO9/uMiI7Q+/wQP3rLEZgqsTVDafP9&#10;8AIBPaxO4VyV75KuWDCwKAA5s5btQlQZaG4jnxWTSK9rEnbxRJ4N9xgBERbKJDfq93m78HFtFKx5&#10;4IP2B9ZYgG1NpJ5/b9yKyexbUA2SOScAKlFnYFtaJN+LHAGExwhiRyKogDih44OMo4jVyNp/0IyS&#10;jmubYgfYwEkRVQzEGQiyNti6Jy8qeGvgEHbkuEYnaoAPB78/WOhCvSL5smjxfNDAZN1JH6RwxrHX&#10;aGQ2RtF8d+MUSs7Fm7g7SDV/ucmqiuFFXQPjnACRskc0e95NkkUMWagR9A4yge8MPJJs8WeOMRXe&#10;FKpZrvhQ7LPRUmEqANvBrk5O0q1BK7j8kDHQ8R80e9g0RlpYkNQsGhV84CILp1tvbQHPB73hapZ7&#10;8BfIusq2AJ7l8/vhSKdpG6wQFvyMllorCgC67A2KsEZJY6IBIJJA/cDLEXaBVVdkY6jeQFYj7+8S&#10;YyFAkDaCu6ucsQCirD67XWXIpJ4+DX2ccG1LDua/v94NgP5Vih71wSBjsjONveskqA0PTF838DJF&#10;Td7jVYgJMLHN8j+1ZIJfDbqFFbx9tuxsf08Xl5UjgE3f833gBFbLdrr77DJqrGqIoef9ax44QwoG&#10;vPeqAy5UBCe+/wDavvACC188AC+MsAO0jgjyO2MqndZNsTVgZdGhFgkg1zeADj3Dv2PAycR21yAC&#10;PnnGVT3GWhL7k2PH7YAMoNgH/wBZJi24Hjjv4rLQA20tXgZP0wQBe7mufkYFURaJ/aOKABy0I1Nw&#10;fvG2gHsBxk4zZsUPJOADlEoA/wBfq8uCnhT+9/tkljA7LwecsK9+xPzfbAoHQEgizdGuPk4UfaXo&#10;jjJ8gn2k9ryKqouhx9HknEAyBgR/KD5yStYrbkwp91eDk6XlbHgYuQDohpjtrH5sZMjyFOS2NS/9&#10;pvEAgNovd9c5aFr9/r4yJjoD4PN5bxXzwcQEAlHhe3cn4ySim/Scki19jLAvIN4AOgDWT57Y1fpK&#10;tx+2OoN9v7cZMfYrAbY3jvxwSckvYWKI4rviVCb7d7yzbdEDxgFjLxzzllWKsXeRXt3ywHgD7wK7&#10;IUBddvvLV/m4vyMYZIWSDgFi7AXiIP8AlvJrdnG7d6+RWACIPOJSb75PaQMlRJ+BQwAVknGYKQKG&#10;WA0e5xxfP73gMQX4yZv45JxlHfEAf9P3wASjkc+Mnzf1iFXzeSrv89sAIj98srgc+MW2zi8dsAEF&#10;FYhRyVYhwB9DABEfeSYG+BjDxzkgQMAJbj+2MeQBXnEO4OSNH784ARA+BkwOcQBBGOAecAFWOvjE&#10;O2OuAD/tkz9msiLFAY4JvnABAGiMkF7YgoPnJeORgBEH6yZ7Y3nvjgd8AHIxHnGNi7GS/bABl71k&#10;r5xYgcAGqsnRxhjnABwRxksY+MasAHPnjHrgY5xsAJDJE5DHvACV/WPXONWIYAPeSGRHnHxNAKsf&#10;IrfOOcYEgOccecjjjnEAvjHOLHrBoBucccY2OMYCxViGPiQCBx8YnEP3xgPj1jC7yQOAERj4sQwA&#10;WP8AuMYHGJwAliB5ORx8AEbx8a6BxYASxZE4+ADnHxrxXgAsV4sQwAQvHxhivACQxY14iMAHx7xY&#10;sAEAMWLEMAHvFWLEMAFjjFX3iGADjFjDHGACGIYrxVgA/wA5Ksa8WQmA94/jGrEBxiGmPWIecWPg&#10;IbEMfFeADgYjj42BXIWSxicWBQsYY5xYEyHx8iMWA2yQxHGx7wGSx/jI3iGADjFixXgA4GPkcfAB&#10;7xzjAY+AD42PjYAPixse8AHx8jj4APj5HHwAWPjDFgAsfEMWACxY+LABicfEMVYALFj1jYALF2x8&#10;WACxscHFgAsfGxVgAgMfFiwAQGLFWLABY+LGvAB8WLFgAjixsesAFWNj4sAHxY2LABxjYsWAD44y&#10;IOPgA+LGx7wAWPjYrwAfEcbFgA+NixVgA+NjA4+AD4sbnFgAhiOLFgA+LFiwAWNixYAPixYsAFj4&#10;2OMAERixYsAFjY+LABYsWKsAFjYsWAD4sbHwAWKsWLABY+NiwAWOMWLAB8bFiwAWI42PgAsRxYsA&#10;EMWNj4ALHxsbAB8fGxYAPWK8bFeAD4sYY+ACxsWPgAsWNiwAe8WNiwAQxY2IHAB8XONjYAPixsWA&#10;CxY+NgAsWIYsAFixYsAGONeSxYALFixYAMMfFjXgAsWK8bAtMfFixrwCx8V414rwGPixsWAEjjYx&#10;OK8AHxXkbxE4hWSxXkbxrwaGSvHyF4ryAJ3jZHFgBK8c5XiusAJ2Ma8jeK8AJk4ryGNuwAnjZG8b&#10;ACV4iciTivAdse8bGvGvAEyWI5G8V4DsleK8hiwKJ3isZHFgA+QYgA4JqNbHCCWYDPmb/FX/AIk+&#10;gfhdJIUnXUaujUKN/ucvFjlklUY2xSairbSXyz6D6z+I9J06CSaedERASWY0BniUn/Eb+FVdl/5q&#10;nBIz82/x5/jJ+I/xXrD+a1EsemppF00bbFCj/MR3zxatF/8ARE/u2d0PQQX65u//AEnBl+q44Oo4&#10;+X5ej7qAWl3R2SeLyTqxayADwGA7ELhAhYbd6i6HPiiPjLaMfJU8kcKewxHOVMPYlCgwII+MtVia&#10;G0Ovmj57ZJYTzW8sPIokXlq7T6VpyvfyQMABzGqXYFcDLlY/q3XwODVGsItg3fkc/teMyhSgK96I&#10;A5ofOADIbCgC9td8izMwK96v+pGXxw+2QA2GDGzxRGO8QNcVTfF81zWAEGY9w9D5Pc5JSpCdyGHB&#10;ogcfeWLHR3c/dgi/75akV3be3gt8V3wAjsZSS5pTRsfIHGUoihWYClBo3ybOFhVNkOWCkEDxl8Sq&#10;VClmPuo4DoDCK28/5RVffjLBEDQvleDx+rLo0HvAB3BuWB/sMl6YQgA1zyPj9hgIrjI3AFrI8nmv&#10;6ZYwKhOK2seMsC8MQq1Xf4554yKpIjjksSN1jk18EYASSNV4F1VkDEEEgD7e/J57ZZxtk9pLA+4Z&#10;csRG1toNng2DwcABisYNOPgfPOXUypVeOfFD5yaD2gAAWf2y4JYAC9xV/wC+AFAUFkfcBa8WL/1y&#10;wRDcCAef5smIqsdwa58DCFiN0TuUCyB/LeAFK3a2N1UeMmAdw5Y3/UZKEWbsKLIHnzXGELE53gIx&#10;2nggVgOgXbzxRPAN9iP65NFUUSb5BH7XhKsAEIFWx3AZWka7j9rR8hQMBCApXsknwfIBwiqshb5o&#10;WMlDGSiqeRXfLdjBfdQF/OAA4UijyfGTJUMPcTz+xB+FyW0VWwd64N8YYoayasrY5Hc4FIpHqFlN&#10;gHyP/knLlTadvtBrgV3yYBNCtxYWTXasmiAnn3XXuGQUQEa71okftkkjpSFXsDZOEFRwWNE4+yit&#10;3yDVHvisAdEUKDe39+5GEbQKsqCPHjL9vPCgjtePGoBFAmh3PY4AV7tyKP8AxwcmybLXdlqbL4bv&#10;kjd2Pjk3gAwHKHcT3y4VtG0jjGRR+ghu9HL93ixXIojABkAsc0TVV4rJLZq2BskG/POJUoAA8YQF&#10;G7dt4B/teAFaqaHt4X57G/jLFTtTZLZadh9feEFTVbqH3gUkVCJSW7kXYyz0xYquT48VjqLob++E&#10;KB7SD4+e/wC2BQOF4QHLwoN2P7Ucs23f2MuZVXdxVj/bEBUI72nJi+ee2XJGVH32NZIRkHvgBSsa&#10;8dgcs9K6+8tC+NoN5ZtH2MmwKkjtSu6r+MkK+ueDlyoABxQP9hjqpojkDEBWi8gfHjJ7Kq/N8nxl&#10;iRMLJu7yxIRzQsecAKQpN0eeQOKyYFbRWXCOwSCbB/3xwlkkd+BWAEFX9wcQRbvL1UHi+fIx6IP6&#10;cBlewgEV/UZK293to1lm3HoGicBpESteT2F0ckDRGSF0Lx+P7j/XAIiUX8fv85I2fJxCwAa7ZZVc&#10;8UK/1wDwMFNmvGOKBFHFsAPArHrAoVj47ZLiyMYt9ZMCrwAgo78DLBVYvPbHr64wAX9Mdj4vGAvt&#10;kzZu/GADgGxzj1irk44rnAVjAVWTIFk2cVd7vJk9uMBkVHJOOV4Fk84qyG04AS2/eS8HGViAcXY4&#10;E2T7/vjtx4yABPc5MEHAaFQyZ8ZEX3OLcBWAWTUc1eOP385EHtxkiavAY+I4wFjJnz94ARBOTC+L&#10;xtvI71iTACXm/jHvnt3xYgDWAEufJyQA75WcQBHnACy+2Icj9sX9MQ884APWPRxvj5yRwAV/d4q4&#10;rFXbFgA4oVj/ADkckPmsAJXxjrVZC8kKwAljcjxixx++AEx4xEUMasc4AIZLscYH5xBcAHvG84+K&#10;8AEDj4u3nGwAkMR+Mjk8AFWLnGxfWADjFxjYhgA5bHH7YqxxgA11WKhxirFgA9DFWL+uLwMAFivH&#10;IxhgAjWPirFgAqGIisbFgAvHbHxD9sc4gGxwbxVixgPirGx8AEcWPjYAPj4hiwAVHFj44wAZRj4g&#10;MesAFWIjHxYARyQ+MVZKsAIY649YsVAMMQx6x8PLAaskBix8GwG84sfEMgBY+PjY0wFj4qxxiK4j&#10;YsfEcAkNjZIjFgSOMb4xAY4wAYY+PiwGkNiGPj4D7GxwcQxyMChhjjHOLABsfHxYANksbJYANix6&#10;x6wAYDEMfHwAbHGLFgAsfEBiwAWLHxYALFj1iAwAbHrHrFgA1YqxxiwAVYscDGwAbHxVj4ANix8R&#10;wAbFj42ACx8bHwAbFkqxsAGx8VYsAGx8WLABsVY9Y+ADYrx6xsAFix8QwAbHrHxqwAWK8WLABY+L&#10;GwAfGGKsV4APixYjgAsWIjEMAFi4xYsAFiOPivABsVY+NgA+NWLFgAsfFiwAWLFiwAWOcbEcAFix&#10;YsAFixYsAHvFivGwAfFjYsAHxE42LAB8WNivAB8WNiwAWLETiwAWK8WLABYsbHwAV4+NiwAWLFiw&#10;Ae8WNiwAfFjY4wAfGxsfABY5yN4sAHGI42LAB7xY2LAB8WNiwAWLFjYALFiBxYALHxY2AD3ixsWA&#10;D4sjj4APjYsWACvFixsAHxY2NgA4xYgcasAFeI42LABxixjiwAfGxjivAB8WRxYAPiyOLACWMTjY&#10;rwHY+K8bGwGmPeODkbxYByHxXkbxYByJYrxjjYDTJY15HGyeIWSxsa8bCgsljY14+HEY+NeNixNA&#10;SONeNixALHxrxsB2OMWMXA7nOT/En4w6d0bTvPq9XHDGoJ3O1DBJsEdU8yp3zyr8df4tdD/DULvq&#10;9aitRqMG3b9hnx//AIq/8Wbu76PoEW49jqH++PYM+Lusdc13Upnl12sZ53Y2y2wQHsLvgnO3F6Ju&#10;nN0vhdnHn+oY8f6akz3X/FD/AIn/AMR9fM8PTkGg0oLgENvlYDy31nzmsO7VspgaZ6Llz3Zj9nD3&#10;gcKgEO/avv8AVO7YpHO45DTyCQRenqADGKWPYT7UHJsG874z4rjGKivweTnzzy1ylf4KY6GxVHqf&#10;qQkWKCi6IBOSGmahXpqPA2rxk4NrmHYfSLqZAF72TXJ8A4aNMSAQZ68excSZzNJn2g8RJ5sgULHc&#10;EeRjVuAokhyPsLXnDCobadtkD3fF4nTaKVSSaCn5A5zkPWB1iZtn8E+A39MtjTYWtmAF1dd/vLif&#10;lfPt2knv848aElvZZLC18HACs6d6ZQq/YvHijEbDjbYoAc5eyC/aQ3gX4y1+S3HFd+LAGIqike0g&#10;gE8GvHOW8AEBufn5OXBf5iLJNkAfOXAFSvwfnAaQMVL0P0+Qf1X85YgLBWL8qaqscp2q/wCZQB9n&#10;vlpjHDC7B8g3ibFQhD/DZvTP75UeCwphYFgGqGEwxs1XZ8gXk1iDWb57CuaHxi2UCNFdc+Oa5P7n&#10;LVitQPT91Vfk32wgKU3NtAHY3lgisG14ZbP/AIIwYqBfSIqrJFHnnn4whYFQNtoC6P8A6NZa6hTH&#10;Si2HIB+BlgjAVQrgE3YIsYWxUDvEFAtRxRq8kkBDcLd812/fCQu1GoKSCf797y8xjaNwI+zjuhpA&#10;jQW97f1ChXHGWKgCjwvi/OHKhuiL7EH5vGRj3NUB3OFhRUsTEONtWOciEOx9ymyDdccDxhKRnwF7&#10;bjjPGooWw3c/NYrGQCBmMgUg/pF8V+2XGGQqee/B54whEUE0AVo9+w8cZJIyCKFm6I7DAASRR22g&#10;LXjGEZdRd1V8Dz8XhghJBcC/A55IGWtESynuaHJOPkKgFYSbGwV3yaxL5Qng3fbC1AGzc13YF/OW&#10;xK422aJHbFYUDqg493K819nLljHH7YSijhlII579rxmjUcVV+KN4hkRARvrz2HnjJBbY/sCDfArx&#10;hDwNt5vjt++LYdo4sk0OK/8AqGAEdnvoV2tuOBXxkCoIbjgE1hYjBXvR7H6rLAAdgYAD4I+MBlKx&#10;Lf0RlgG4Dzz3y/YVr21XJ44xcEIQR9msAKVVttUGIPcDzlgjHAFHmufnLNik38d8vNHkJ4vARQY+&#10;yr3BsE8CzjxrSj5J5OEhVoC6Nf2vHEZ3bT8ftZGAFSpsAv475YI+wB3eOctZOWBNWKuj5HnJheG5&#10;8D9r+sCkho/u6/1oY6qtklTXmstVLUc3VD4vLlUUCDR7gHgcYFFYSuAtbR545OWgcjk8Dv3GMIyA&#10;bFN9cissVbvivqrwAZQACL88Zc6GxYu+MZd1j2XWWAjiqBX5Pa8VAPtHBvsO/nLFRubsfNZHba+R&#10;85aVLVyTkMCFXXty9U9o8Dtf74iQuSA8nzgAuByRXzVHHK0Afv8A1yaijeTCEYFUVnk1eWrQ7AnH&#10;ogdu+T55FXWA0iAjscfsccC/s5IjiwcmDYB/pgBFRXnEeaNVfGS3Dgt37CssK2w5wE3ohRBPNn9s&#10;R+eR4yRbgeKxv68YDsccg3j2DxfbEQvHAvHFkA0cCbHBAJyQNkULyugeQP65cRYOA+REgcfWSAF3&#10;ZxibI57DJ0Df97wGmQAPbx95YCSe+IUa7nHC/OAUP2uv64woeLyZHx/fwMjXIwExcjHUknH2nk5J&#10;RQBwERCgZZ2Ld8Yf075ICvOA0iFGqrxkxi7DHC1/XAka+3ONjkGx8Y6jtYwAjdcZNbs4hjntzgAw&#10;B7ZZXPYZEdskOasYAJfGOvFZEZL7wHZIYh2xXjeQN2AWSIHnHUYwHGODgOxwfN46nHGOMBoYZLuC&#10;PN4w8Y+ADg8jk4rN4qPB/pksBjDtkwciFx184CQhxkhkB++SwGP2xye+Kvk49YAPjgnEMiT9YAOp&#10;yQOR3Vj1gA9DHB4GMBk8AEoyQrInHqh8YASxsWIecAHxxjDkZLABqxxZGPXAxDABhkgMbF5wAehi&#10;qsWLABh5x8eji5wAVYscDEDgAseh841HjHwAbHGLHrABjiGPiwQDVjkYqxYAMBirHrFWACrHAx8W&#10;ADYgMQxyMAGGOcfHwAbFiyWAER4x8fFgAx8ZIYh9YsAFj4sfABslivHyeQDVjAZIDEMEwGxVj1j1&#10;jTAiFxxj1iyWA9Yh+2LFWIBUMVY+I4ALEMfHGBXEYDFWOccYFEayVYjirGQkKsYY+SrEPiRrFkqx&#10;EYFDAYsfFgAhirHGPgAsasliwAasfHGLABguKsfHwAasfFeKsAHxsfEMAFWPjDFgAsc41Y4OACrH&#10;xY2AEsWNivAB8fGvFgA+LGJx7wAWOMbFgA+PiGNgA9YhjA4jgAqxYsfABY2LFgA+Nj4sAGrFj3iw&#10;AbHxYsAFWKsV4sAGrHAxA4sAFixYjgAhixY+ACxsQx8AFjY+NgA+LFjVgAsfFjYALFivFgA+NjjF&#10;gA2OMesbAB8WKsWACxVj4sAGxY+LABjiAyWKsAI1iyRxYARxZKsWAEcQyRxEYARxY5xYALGx8WAD&#10;VixYsAGx8WLABYsfGwAbHrFiwAjksWLABjj4sWADYsfFgAwxY+LABY2PiwAWLFiwAWLFiwAWLFir&#10;ABYsWLABYsfGwAWLFiwAbHxYsAGxYsWAD42LGvAB8VYsY4AI4sbFgAslkbxYAPixXiwAbFjYsAHx&#10;sbFeAD415HHBwAfFjHI3gBO8jjY2AEsRyJxYASyJxY14ASOMTjY2AD4hkcWAErxXjYhgA+K8jiwA&#10;lkce8bAB8QxsWACxXixYANj42KsAFWMMfI4FofGxViOJgLEDiyqWZYxZOKhlpwDW9Tg00bu7gBRb&#10;EmgBnhv+Jf8Aj5+HfwqjJLrFk1JoJAhtiTn53/4lf46fiX8WSzRMz6fS7iPTR2QV9kZ1YvRzlTl9&#10;sfk5svqoQ87PsT/FH/iq6T0ySXQ9JK63V0fcp/hJ9kjPgL8afj/r34om1c3UOqNKqLuEaAoi/QzD&#10;g0CuiFpNoR2oo5Jdq9u4n/XnJNGjipoSrklWVCTVDuazujCEK4x/nyeTn9TPJq9fBlywTuNz6Z4F&#10;KhlIkNMTyPnCm0uyXTCFFDE8r/I4A5N+SMKMKzmm9RE5204JN1xX+X7yuBGeMqNKzM3ZgxYoPo9q&#10;x2cdEfyjCWG1tLbeHar+h8jCJ23BFZWUM6yGjSgDjv3rIyGQoyqxjZwlMFVhd898M1EB9yU+yOZS&#10;N/8AMvHHHxiKszkjOpmb0oQkzIHG7s1eKJ5GAOk25qm01Xxyo/8A0s0iu38vsiYFVvk2ymuSQfGC&#10;JoU2r/8AAWPHe15yiUfdi6elSwQ10TljQm4zvYcbuaIv6rDmh3H2s3PtPN2PJOJYdtEkWOBWcZ7N&#10;A0QpCN9Giw22B+2WRr3AYbvaxHfkYQg3WNtfNfzX95YiORZJujTDixk8hgSRUaAHPgeQMdoSQDvC&#10;G920jkj4GHxD3gsBdEWRxWRiO6m4scgeBhYUREQF+00BQ+ss2lSqj/U8gjnLIQylmNWTZ8gjJbAQ&#10;4sgn9JqvsXlDKihJlIIvwf6eMSBrb2tWyvrC2KHuw70VHg/IyO2zZbgjafu/OTyArYCxTAUAL55G&#10;S2EmhwB7vs1hBgMSqtXR9uTETGuBfyOMEAPs3bYzXIs/teTdWYkMexsg9qBwhUvsKZru8tUBd79h&#10;Y7muMTACSNY6BNtz28DCFicOwCiioP7VhGxwDuF+LA+ckFULxfajQrEAK0Y9VfDbCV3eLwgxX/MP&#10;kg+TXjLFJKjyRxePtJZTd8+/d4/bACugK3A7VFXXbJhW8G64I+sIAKi9rH/t8fGSWPbQ78jACnZf&#10;jih2/wDOXe1ABu4LArjhm3EFCTZ4+fs5eYjIDyNx4F4ADKhBJr9J7kV3y6qAJPJF33OMqWu0Ek/O&#10;EixZWQCvr65wAoVWAI4u+4+Dk1UUffuUmxeXFN62OxBHxYyxQQL49vF98AKSB7xtHYE2POXxgBU4&#10;5DdsrHBvgD4Aq7y4KOAzNeAEG48k34OXqFY1yQfvFt/7f3GXD2sNqqOeCO4wGMSf9cdBt27ifPOO&#10;qJfc2D+3f5OXBQCtrfk3fFYCKaPp3sBvvWXtQ3nsvHcXeRqiu0VY5rJjvVk0Rx8YDTHHFvwcujAV&#10;QODXI8nIbaZrXkC6x4kqzffmsAJqovnueeeB/bJJtFIpofH75XZLBkN8eR2y6MX+4B5wCyQ2ChY7&#10;/wC2PGorhvb4xKB4H7E5aqCl58A1gA4jPHPbJE/qpRV5EAbrAG05ON+e4r5Hz94DsduAARx8+Ocm&#10;aF+aI7YlKhgPPj4OJXHv/wBsQ7LgP1D6yai2N3YGMEtlv6rLKHu4Xg4UMYDuADYHBPgectCjaBzR&#10;s4ylrrd9nEoqjgBILyb8VlwVbqjWMRRJHfjHZV7/AHkAWKrDj4HIxe0nacSn9Y83lhHuoNYIrACQ&#10;8H571kSCas0cYDLVFYDJeav+2PVVd9skvBsHv/rjWTX98B2SC9uTeIbbx2aj3GIAcj68DAGxHii1&#10;44rnnvkh9njgnGZSKvuRgSJfHGSIWzz93iTj/a8lsAFXQrACNVyT/wDIy3abHcjnIXQN5Z27VgA1&#10;2RiA7W2OF5AvJFf3sYDGWwe+PxY5GSXmsXHb++AEe/OTXucfwKxwOMBEayQx6uslgA1841VfHxku&#10;BjjtzgBG67ZLsAb7Y6njzjdq5wAdvnmsfsOxyIF8XdcjHFLWADAcHjFR4rHBx9xpqwAW0E4/x8A4&#10;gnPbHKjtRwAe+O+Lx3xxYGPgAw/mxySMjXPfJqRZF9sAG7ZI9xi+8e+TgA4A8Y/PwLyI7ZJfGAD3&#10;eOAbxV9Y9mu+AC5yW0c3kfrFgMnQxDwRiHN4jgUhxd0Rjc5KsQU/JwGLJAYqxxz4wAasY1kskMAI&#10;5LGUduMe8BCbHGIDtksBixYqOSI+sAI195IizixVYwAVnHxjkhgAwF5PI33x8AJY+Rxwf9cAH7nF&#10;j42ACx8RrGwAlQxsWIGsAJA3iGNjg4ALFjC8cYALHrFjYAPjnGvEDgA+IjERiwAfFeLELwAV458Y&#10;2PgAwx6xHFgAhkuMbHrABqyWRGTGADYqxwMa8VgIDHx8RxgLHxjjjjzgArxDHx8lgNkr+siQMexh&#10;2AsfFiGHIBYhj4h+2NMBYh2xY+QAuMWPjVgAu+PiHGOcCojVj4wxYCQ94sWPjaBMXGPWMMQxD5D4&#10;sWIYDTFePixYEpj4sasesCkxY+NeLAZLGxXiwAe8WMMfABY+MMWAD4sbHwAfFjY+ACvFixYAPiyI&#10;xYATxZHHwAWPjY4wAWOOMbFgA+OMiMcYAPixXjYAPj3xkccYAPj1jY2AEsRxsWADk4sbGwAfFj+c&#10;bABYsWLABXixYsAFePjYqwAWLEcWACvHxsfABsc4sbABY+NjjABHFixXgA+LEMQwAbFj3iwAWPjY&#10;+ACxYsQwAWOMbFgA+LFePgAsWNeLACWNivFgAsfIjFgA94sWLAB8WRx7wAWKsV42AD+cbFiwAWLF&#10;iwAWNix8AGxY+LABsWIHFgAsWLFgAsWLFgAsWK8WACxYsWACxYrxYALEMWNgA94sQxsAHx8jiwAf&#10;FjYsAEMfI494APiyN4hgA+LGvGwAkTjYgcbAB7xYsbABzjXxjE4sAHxYwOMTgA+K8bFgAsRONiwA&#10;WLFjXgA+McbFgA+LGxsAHOLGxjgA+LFivABrxHFiwAa8WLFgAjixc4sAGxYicWACvFixDABYqxYs&#10;AFix8bABYsWLABYsWNeAD3ivFjYALFjYicAFWRYgDMrqfW9LoYZJZplRFFliaAz4w/xT/wCK7TaK&#10;R9D0RE1Oo3Fd7NSX8L4JzTFhnk6RGTJGCbbPqr8Xf4g9J/D+lkn1msSJVBPJz8/P8Tv+KLqXW11M&#10;HRP/AINphQad/aX3fZHGfNn4h/FfU/xJqH1Gu1s87SOXQNeywfAGDaPSSJuJXeWCFeOSymxfxV53&#10;4vTxx/lnl5fXynqKpGXKks7hp5ZHdnFyMRK0j3YILVwDmlqNGQjxlbKbWRhfJv8Am+e+VpFMBKEg&#10;JCglObsA8j9zhD6cOYyET01UsSrkklhwoU9iDmzk32zhTHeJ1loKmyxSofc79yQfj5yE8TRTtRja&#10;Nv07RTAkcFQMKliQS3JE3KUoSyyqR3r785UVKAIHCSRUG2gEHtyCfjEMeDQO0rRLqW2sV3Dab4F0&#10;zAXWM5OnjlaitPtVSaWPwQfknL5bZg0kTO1gS7LG9f2GRkghVihIj3OygA2Ao884mJAabQsZYHbt&#10;a1JugKHNeMlLMJCwhdS7tQTsgC8j+hyGo0rgS7Y15StwXaZL4457H6yckaH1YxGEbYsqIVrbuJB3&#10;V/pjohMBOnELNHf8Uxku6qeN5NjuSSMnF06JURd83AA/lGaU0MiSeq4PpBUI91ksPlc530Ihx6hH&#10;0SMA6P0MK7XYn9Vf7/GMkfBPIPyO1j4rJRq1hRZVSvJ8Ejmry113K9DafvzWcZ7ZWkTJzXYkEE0O&#10;R385JoflzusfJy0RtuUKPJP1RyUalGegbPwbyfkZF4gD7uBdf1yaREd6/t85Zt3gbQvb+2XFiCfY&#10;CCRwTWIClyg3UCD5Pz947Rkj3CwOzX4yzZ25bg+OxvjJ7TusDv8AqXx++DYFLRld1xgWKDA3hHpB&#10;RVKP3558Y5LHnx2ybxA1wCCKIvgYgIRhlBPFcg1xzjMODftv9OWov6Tzf34/bCE7jkXx92LwAoFW&#10;pez3sDtzzlhRHADLVci+cSBgVIW+a5FHCFFu121DAChEJ5DVZ85dEC23mzRNHjLRHTXsoA8juQcc&#10;Q2bK1Qr+5wApWNuTtJA91ZYArAGzxXP++X0fbu/pkk22u3bd818YDSB3RWRgWod7HnLlRQY7AtQf&#10;2rCEh9zDv/uRk4wCLHYXQrAOIPtvyR/qDeOiizdbquxhCw1VCiVv9skybY77g1d4BRRIL4LN/SgM&#10;s2ANQUngHt2/c4RsO5jZsqMQBXb5N+PnAKKEQushAPx++JUNj3d+CBySMKaNqAUirOOoPIvm/AwC&#10;inYCC3AUHkecmsRZuf6Vly2S3tsX/U46Ktk1XN7cAKiaJ+P1X+2WChYXJiNxYIAFnn98doqNCjwA&#10;K8jACn3WSeR485f6d8Vd/wCuWemxu/oHjJmJTQ8A0PrARTtHmuQAb+MsIvdfewbGFJGQWJXx2/fK&#10;0W1VRt/ero4AQXktX7jmt2Lfa8qRfGT2E/q5vjjismqnwT2HOAEFHb67ebyxwPb8HLI1AAtfrnyc&#10;cePsYAVeD52nj98tHDUavnzQxIptgKG018VkmLCwX8/pAwAdVsABLF0ck614OIiz+/GTYsXH9/o4&#10;AMgIsUf69sv5vmr8tkEUijdV8ZYq0v6f6d8AJLQ5Io3xzk1bla5vvkVUc0vbLDuNGxt+7wHY6kGx&#10;ZHfj4yakCiDX7nuciUFHLGv2UfOA0yZ5IPkmssPuDG/IGV0K7dgMfaAMBku58fd5Mba+icQFePsZ&#10;IjgAgXgAmA3D6+cmqnjtwfORdL4/cUMuG6zR5yKGMLJJydoBlYF7jX9sta+KbCgJRkE/qrGVga3c&#10;jJLFz+q8YfeICQAurJ/fJee91iCkc/OSUAmsAGUgr/5GT2iwTkSAaHBy3acAGCkluMVADi8kF5qr&#10;x9uAD889sV3eIrQ78Xj18DACJ8XkxfAx6F8DjEeb8DABViHft/TJY9izxyMAIiqx6uuMYD6xc8YA&#10;TFnEOKxAd8dfb2N4AKq7YyqPA4xivP7ZNRwP3xgN57Y/HGOeBjEVgAy2D/XJ9sbjkDjHrEAhXPOM&#10;PFZKvrH8LzgAwXJFavxj0O2IDABDnxjigLxgvkjJgYARrJKBi7DHvABgMc/GPV1x5x14wAb6yYxV&#10;VHjFgAiPvFQx6yR5GADDHyS4uawLSGGSb9sVd8euO+ADAHH7Vjmu14h5wAWKhjnEMAHGIYlo4+A0&#10;Lvj4vGPgAqxE3WICslgAwIxYqxVeACxYsXGACo5IY2OMAJjG+MYXirjABzj+ca8lWADjGrGvzkh+&#10;2ADYvOS8Y2ACIxAXj1iGACxY+KsAGx+cbJX3wAYDHGNWPgAlGLEKGSGACON8YrxYALHArFi70cAF&#10;j4+IYANj49Y+ADVjjEMWADDHOOMbEAsVDHxYAOMWIDJAYwGGPiGKsAFWIY9Y+ADVj3iOPkxAWPXO&#10;NjCsKAcY4GNiyQEBj42OctIBc/GLHxsAHrF8YqyQwAjWPiGPk3YDYsVY+OQDZLGOPWHQCrFixxkg&#10;LFixYDSFivGxY0gsdTj42PeIExVirEMfAfIbHxXiOAchYsWLAoWLFj3gJMWPjViwBsWSxsWAxY5x&#10;DGwAcYsfGwAlixrxVgAse8bHwAWK8bFgA+PjYsAHGK8bETgA+LGxYAOMfGxsAHx8jivAB8fIY+AE&#10;sQONiwAV4+RBxHAB8V4sWAD4rxsWAEjjYsWACxYhzjYAPj42K8AHx8jiwAliBxsWADnFkbx7wAfF&#10;eLGJwAfFjXjjAB8QORx8AHxY1414ASxY2LAB8c42LvgAse8bFgA+K8bEfGACxXixYAPeLGxYAPix&#10;sWACx7yOK8AHxYsbAB8WNiwAfFjYhgA+LGxYAInFeI4xOAD4sVY2AErxsbFgA+NjYsAHxYhjYAPj&#10;E4sWAD4gcbFgA942NjnABHGxYsAFj42P8YANjnGxYAIYjixYANivHxsAEMa8WLABHGBxXiwAWLFi&#10;wAbHONiwAWIY+NeACxYsbABHFixsAEMQxYsAFj4wxYANWLFj4ALFjYsAGxYsRwAVYrxsV4APivI4&#10;2AEsV5G8V4ASvFkMWAD4ryIx6wAfJZU8gXuc86/Gv+JnR/w3pzLrNUEse1f5m/bKhBydJWyZTUVb&#10;dHoM2qSIEswz57/xL/4gug/hqORBONRqQOIY7b+5GfJH+JH/ABM9Y6076TpL/lombZ6tgmyfOfNj&#10;RRTzF9RO/wCZLkNwr0GHclh2zrh6Sv1/4OHJ65PUN/k7/wDH3+Lv4n/GWpnjl1PoQK5UQROSpBNU&#10;xoXnnkHTFD+iI5DM0nFHbW08ZedFIE1SM62JVIMZVWJHwPF3zmuISylGDb5VAB27SK+bvk+TnY3p&#10;JaSPNc3JttmSkTkxusaXG1bHPqOPTuvHGXPOAvsVVaU060Q+9udzfWFxaeNNjemFI9vuXbHs57n+&#10;vfNKJJY1nTchIiBARjuND5OIjpGLLo39RmNukkw3kEqLPZQMlr4isURaIj0h70ItiAfaR+2asBZW&#10;Mm4oCVHK3RegSRXY40+gEaFXe0dvaIiSL73z4wM06MNI0Vu4ULu9qgAL8DmzXyRl2kjg90iyIQBt&#10;YN/0t3fabF5exgkMu+YBkYVGingL4+8oLyldUfXDHZRbbVgdmIwBN2RimFx+mREGbjbZ/t8DK4pP&#10;YzSybSvKqFFizXcfNYZLKUmVvWCMAPUKDcrq36ScE1EiAjfEWLKaAcqbXsVHa8RomRi1VzipDtCm&#10;lYAMFB8kjKpT6caQ8jbtFEsavm+B5vjJxsZNpcM5aQGRCC5UfF/vkxGSj+1mZdxCk8D5Yn/YYyaM&#10;1zFDGWG/dEf+kP1sz8cfQGMx0NndM4byOeDl0HrerqWcJIzBAu48Clshari8ikftW2S6/wAiY0iW&#10;z9AD7m2rYJ8N2OKOLantJIXgEn++SQl7AHAFkngmssAPw1V3PP8AbOI90okQke4cihQ7VhCxKA2y&#10;qAr4qscQhk7lCPnmycNddzMa4oi/OQ2BVTjlLBNmvnIUaFp3PesJohQCKr77X5xICBtMgPersWL7&#10;jEBA3QS/v4xyG2blsfOWsQ3OwHkcXZybr3Jaiwur7X+2AFarXNg2aNnJbOF8DxWWCEe2wP6Zcq8q&#10;Pc1nsPGA0QAN0E7eP/eOigqDtBAqyfoeMKaH3KVB8AY6CjQNc2LwGymEWoF+O18384likjX3qAwH&#10;74UK94DcfH3k04oWOQKwHQP6QDElTyOCTeW/lwrLuIF85eqniqA8fX75JFBQmrB/rgBSUtpV33Y+&#10;POWqrHdZF/7jLkU7a3WeRkgqKpfc1heBgMhQbdZGS2UxNW3YVlyoas8f6cnLUU8DxgBSIgHq6+z3&#10;xRKVYDCyntIYGu3Auv3x1QAGwCFUEgHvkpgDrAbFUfu8ZR7rArnzhaRA0D271hG2g3I47DGFACxC&#10;h8UTa5c0dVQFDxlxiB52ClFcZNYvNGzzeMAQKa4Fmu31iEJBqhQ5wwdib+Ockq/9pr7GJsAZIjZp&#10;e3Y/WWGOlJ8dv6YTtB45NdzjlN26wO1/GAFBQVQBv6ON6Vi+aNYUYeO9EZMxC+B3wsAEKaHLX8k9&#10;ssMbeDhTRrVEHuMZ4Ru57gUCPNYyaBgjVzycmFrsvPn4OEtp7BskgHJqtAV8c/IGAcQQBwTyBXbH&#10;CbUNr25Ir5w0xXzQxvTNAkDtVA+MBpFCJw/H6aFZDY1cbSLvvh4Ud6H7jEsJX+VfoYC4gQBB20SK&#10;7dscAgBfH8o8Ycsav+l/9PjHA4Ivi8BUCFaVSRy3YZaVbd2J/p4whYwB7a745U88m8BpFO2wOx45&#10;rzlu0gd/oDLdoO72+PGT2e7tgFFPFZIID8D98vK+MW3gH6wHRBq7kZNU5HFn5xzHdcZKjXfgYAyH&#10;Fr89sn2NhbJP75NVPGWVf+/GKxlQU2tjJKOwv+uTC/uOMcIb7/2GHQEEAP1llc2uWbLslfOOEyWw&#10;IKDkgF9uSHfiucmKvm8QDDknH8cc5Lbkhf8AXACthWTPJYZJRVWMnzgBUwrz4yxTu89gMVfXAyQU&#10;ciqwAjt4oDx5yQIAuskB9C8RB/0wAiw+/HGPXnJFRjqvHIwAj3PbHrk5JVF9zZxwaF98AIcd8kck&#10;o4PGP8WMAIV846LiYZZVeTgBWPPIyRGSq8QAGAEK7cYwH1lhBxVgA23JAdsnWIJgBHv2P98fJY9H&#10;ACNc49ZOicQ5wAgw+Bj15yQxKOTgA14qPkZIKOccLgBHJDxiAFnHrABAYqOOFx8BjVQxAZLH8d8B&#10;8RAY47Y+SwKG2nGyVY45wAjeKrxwMcYAML5+MWSXEVwBDUMWPtGORgAvOPXGMRzj4AIecesQ5rEP&#10;GAhgMWPWSrAYvOLFj1gA2SqhjVj15wAQGKsVfeSr7wAjWOBQx65xYAIYslVjJEYARxVirHwAascj&#10;4xY4wAYnHxVirABhjkY9YsAGx8Rx6wAYVjZIXj4ARvHx8WADUOcWPWPgAqxYgMe8AFWLnFxjnABs&#10;fFj1gAq+8QONksAGx8fEMAEMfI44wAfFWNWODgAsWLETgBLFjY+ACxHG+McYAK8fI5LABqyWLFgA&#10;sfHxgchsBHFWKsQywHONix7wAWNj1jYAPjnGxYuwHxHFjYwJXjHFiyUgFiGLFh0A94vnFixpAPir&#10;GGOMVALFixrGFAPix8bJGmI4scYwwESxsbHIxtAPixYsQ0xskMasWAJj4rxYv64D5D3j5HHOBQ+N&#10;xixYAPiONeLAB8c5HHAwEmK8WLGvAY5xzkRj4APi+MbFgAhivFjYCbHxYhiGAuQ+L5xsWBQ+KsWL&#10;GAse8bFWIBY+LFgArx8a8WACGI45yOAD4sfGwAcYiMWLABXixAYsAHxYsWACvFixYALFixYAI4+M&#10;MfABhj4jiwAQGKsWPgAsbF4xYAh8YYsfABY1Y+NgA+LGxYAPixrxXgAsfGBx8AGOPixjgAsWLFgA&#10;sWK8WACvGxwMbABDHxYsAFiONiGAD42LGwARx6xhiwAWIYsQwAWPjY+ADYsfGwAV42PivABY2OMb&#10;ABY+McWACxHGxYALFj5HAB8V4jiwARxYsWACxHGxYALGx8bAB8bFiwAbFixYAPjHGBxrwAfFjYsA&#10;HxsY4sAHxsa8V4APeNjYicAHJxZG8bACeRJxicWADnFdZG8WAEryJOMcYHAB7x8jjYASJrGxY2AD&#10;nFzivB9Rq4oVJZhgASSLzE6t1/SdPheSeZUVRyzGhngX+Jn/ABD9E/DoeGF/zOq7KkfIB+znwX+N&#10;f8UPxJ+K9X/8J1ciRSNsWCO1WNmIo8A2c68XpXLcnSOLP6yMLS2z6f8A8VP+KNYjNo+iRGWUHaZz&#10;+hc+LutdY6n1rUetr5n1LyhzTsxUEH47D+mCaXRM0UbtCzByVC7qcAH+b7OGen6bpH6exizSULJ+&#10;Kv5Fc53QShqKo8nLklk3JmfodFJIIx6ZRkbcbTaF289h3zWeQbXijh2soLgVYYgc0Mmsx9OUA89l&#10;Lm93yDWOYuYI/VkO4L7lPF8e28TJhpAUUy6gbQw3qosFexPz95orE2wp6jGm7d9or2tfjDXUSbh6&#10;Z9zFYyGCowI/U3bnFpImKSRiKljQK4INtsahRH74VZEpAcRhR1tWOnXiR3A5Pf8A3GGeikUm4W7b&#10;PUDNRU7iR47sPjLFDzsAiOCXvaeFFDkVl+p0sv5ncvs2hTsJu/8ANjaM09AQM0ZSTegLmn/mDAea&#10;+cr1EEDRlTt9zNVDkXmtDGu8vI9PZFyAe8fKgGh9YPB+tCE2AWCJGX1B7eG4v5yqAxdZLBHHA0M1&#10;UCCaLuFAu+LwPeYlkjFMAgNKCNw559wF3mvqYfbu5iVQJN1j3G+QKzKKrNEQYyjWGsm+OSRfx5yD&#10;QiNXHaBZHAZP4qenwDVVgkbag+l/FdtijePF40omOncqy7mcKAi+7n+c1gupZopRE+0WNpkugL5v&#10;k4ApUPqpVmb0g0lF+CWVBYN/Hbg5dP6hCAJJy3LWHO5fishFPKFoiUbwoU7aJF0Kv5yyGI+1lsMW&#10;ouvBo96OFApEPy00aLw5Bc2wQkyd+KP7ZR+U1HwR9bO2EzRRqoisqoBLUxNEHgX8nC31jbm/jp3/&#10;AO7/ANYITSZ940QVu/00D275NE2+q27n29/FfGWRElW91VwAO/7ZJSbI5Ut/qRnCz3SXvAS1B59x&#10;rJ7CW57eaONu/SOb70D8jLwTtNhVHj6vxkgQWNAqndZY0fmssRCCPN/faue2SfmmHFLz9Vjqu5FJ&#10;rsDx3BwARVSV3r9ivr5ye0MoHzjKCVbuLPFecmWVlP8ACNAm+DfGAFntYHnv8C8dUsr5PcX9Y9SG&#10;hsIsc1xWWUQVv57nABCNO9fsDkgBTH/v4PwDkFZV9wCj9ubGXqhUcgEHmhgVyGAUWvwMuLLVdue4&#10;5xolIXcQLAPPxeWKpC/9SyB4rvgMmWXcBvoeeDiQFlAI4HH73iBsG7yxfcR7vvj5wGLbWz9NDwRl&#10;0YIO6vafFYzG779/OWdvH6fNXgAhGgrkXzQP75ONeRwV57kYxND9Vk/VZaAGvgNV0cAEq2oN0b7n&#10;vxiUcDnnyccn3AsQ3zXehlxWuB24xUA6LwLHg98RAIHYVjK1Wb/rkqB5oAjBgLYbOTBYVXJB+bBv&#10;Jf5SbIN0cnR+u3cYrAYWSLAyxeSAT2ush3qmFjntlg3Gv/GJIBbieSP6ZMIScXAFknLAjGh4v++C&#10;YFfFmvPk5cityABweAcf6H9zjV288/NXg0AiDVbhx5798QVgx93FXYyxRZI8kd/vHUWxaj8WcpIC&#10;FLweDkwvDEDJEVYI5+sQJ2jmgcYCC33Bv6xBB5yZW8kCeOK/2OADbCt1Yodvm8kFPz45J+sfbbYo&#10;1A8UaxdAJBZF2MdY/vtjgCrPNjnJAeNxwArIuxYvuAckyfqq6GSVeTY5844YU1nsa+DjAdV78f0x&#10;wLqz/Q5JV2i7A+B9ZOj28YgK4wKFL/TLQKH+1/GIKSx8+McA9wRWDAhsHP8Ap9HJ88iskATxxkh/&#10;rjAh325OqrgDjExA85P4I+ORWTyAdQTXP/rHVe2LaPjJgZIDUbPPnJg/GI14PbJAdzgA1DH4NcZL&#10;zkiLA4wAjt5POT+DiXuOKOSVR3FYANtAN8YmHfJVfkjHH35wAW3G29+csrHq8AIAZPJcEnFVYDSI&#10;Ub73iC8ZYBxzkqwHxKwMkqnJjxiqq4wG0Qq8Wzvzl1V/XEQb+wMBcSlhQOSKgHLQOcXGAUVUbGPt&#10;y6rxVxgFFBB+MlWWMMc4CaK1XJBfrLFFDEBZHGA0ivabr6xwDl1cHjJbcA4le3G2/WW7cYrV4Doq&#10;rEq/Jy8AYwTAGiqrAyVZZt+8cgnxgCRUBiC85cVxgMAorA8ZKslV1j7cBlZHGTUHHrJAAYAV1j1k&#10;6yVYAV44XJY9fWAFePkxjVgBHtj1khiP7YANxjgY+OfGAEaxEDHrEDgIXxzivzj49YDI1kgMQ7HF&#10;gAsQOPj0cAGx6xx5x8AI898XkZIYw8YAPRxxiA4xDABycYDJViwAbERj4+ADVj4+L+mAEcfHxVgA&#10;1YsliAwAjjkY9Y5GADAY1fWPivABscjHGKjgA+MQLxzziIvABAY2LHrABY2SxYANj49jEBiQDY+P&#10;i4xgLFjAY5wAY3j4r5xYgFksau/GNjAfJYwGLBAPj/GNWLABViGPirABsfFeLABYsftiwAWOMQxu&#10;2AD4scHGBOADjGx8Y3gA+LEcRGACGLFiwAesV4sRwAYHFix8AFj3ixsAHxVixsAHxzjXiwAQxwcb&#10;GwAlj4sRzMBrxYsfG2Ajj5Gxjg4gFWPiONgAsfEBiwAWLFj4APeNixYDTFj42PgUmLFi5xYECx7x&#10;sWBURziGNj4FDYse8bAhofFjC8fAcRsesWKsCRXixYqxlcRYsWLEUOMWL+mLASY+NjYsATHxY+LA&#10;YsWIYsAFixYsAFzjjGx6GACxYsRwAWLtjY9nABY9Y2LAB8QxYsAFixY+ADDFi4xecAEMcnFiwAbH&#10;xXiwAWLFiwAWOcYYsAFiGLFgAsWLFgAsV42PgAsWNj4ANixYiMAFixY+ADHFj42AD4sYY+ACxqx8&#10;Y4APjY+NgAjixHFgAjixY2ACxZLI1gCHxsfFgAsY4sV4AKsWIViwAWLFjYAKsWLFgAsWLEcAFixY&#10;2ACxYsRwAWLGxsAJZG8WLAB7yOIecbABycYnGOI4ALFeNiwAfGxXjYAPiyN98WAD4gcbFgAsRONj&#10;YAPivGxsAHxsWLABXivEcbABYsVYsAEcbHxDACBxDJZHtgA9ZF3VBZOc9178TaHpUEkup1KRIoss&#10;5AGfEf8Aib/xTmtRpuixlmUG5ZVKr+65rDDKfS0YZfUQx9s+rPxx/iv0P8OaeSTV61EZey+Tnwf/&#10;AIj/APEN13r6zR6INpNKXK70cFnAHyCK+8+f9Z1nqXVJZpdVqHkdpbNmyTd8H7zR0UOxmKUVpv4j&#10;L+lT3TO7HihCvLPKyernktdIy0gnaNXk1Es8s+4huwYg0STmnAIdO0Xqq6yF+F8Ls54OTTUywgNG&#10;kYHCLH6hAYHsKI75oK3omQmVakCsRKf0f0bNTmbM8aRvUUDgMzhlUEgMrWHOFHSRaRI6kI3yW1oN&#10;zFv1Ma8HG02mBp1Zh7t29jRI7njyMPgAPpyOh9m7aB5vmrxeRXoD/LxR+h6ihQOdsS3fm/s40iRQ&#10;LqS0bKm8MFPJ7YfCrqY1CLaxKVL21g0GsE81hep0repJ7km3oWYhSt1xl10Z2ZyR+mxkra3KbFWl&#10;DE3ZOXwHb6gckWxYpd+36x4oWUF7tSxKg9+eWH788YQZEjTaGWNgKLE1XHknxj8kgsMVnUM0rbI1&#10;Jpa3C/2HN5F5jHdwTikFqh3bEI5Y5LSzB/ezuN9bWTkc85YIgT/EhHB7qxKkX2Yryf64yV0VxOCu&#10;4EgKStn9SWBQyxp2Cp63lWAYD3cA8igcobTxiQRh3pSfUJ5oE2G8cnIJMFmlZXkV9uxQ3/4QGAyj&#10;VaQIkySgEwkHeO5Un+U0A1ecB18LyGQ72O5RtjFcgdh9C81isJlsbrRQlj+TcaI5+8zpRGIQ4iUb&#10;Cyj2cN8CuMl+Rp00c9JKZJZIxNskNFr9u1T84WDCtCX2kIQWNNuT/MpxSRPPJOv5dCqpQfjkKa8W&#10;CfmzkBG2nhMiRbytog2/oFXQyS4ozEm2DfJM43LtUG+3gis2FkpSTIQy0DvpPaPofJOAOu1pFT1N&#10;su26FBTfBF+AMIRxGYg1g7mQMh7+aK+TgKwomF41kXgmSmBFkV8H5OYswk9R/wD4GD7jyW5OdIDM&#10;oXdEyPTBV27g5HIHgg1mf+YQ8ttB8je3Bxg2ffaR82DYHPPnLUIHiuLylV5UkG1/qe2WAMQjUfJr&#10;wTnC0e2mXK7sGCKFIAAr9WO5Y17CwsXXz5yAV9iAjuRl23laUG+D94UOxzzX6u5oZMEbl9qnz25r&#10;5ypbQAqxXxf/AMg5erbLY0oruPP0cKHY9indfdx5+8cx+8GMnv7Scf07ogAUP6XjpG9n+1ZAy48f&#10;/TY5PtFnj654rE4PDWRxyMnT1sPyBjAUbUoAADdrrJx7nJ43Hd/bIKovix4rJovN7rA4FcHEBIbq&#10;qhdUPPnLkP6hfFBbGOVvgsSW8DEg3KDyQOP04AXLwV5tQ1DnyMRulN1xR4yaN7WCjiwReWAWOCSe&#10;x4AwGhtosg2R3H75LfYN8EMLNYrH+au4+hjx3Xt8d8B2ErZJG7IM20glD7uBWPRAqie1sMim4A8U&#10;Q11gUXgj9RYcfIx2IG4/1583lV2ALIr+5y2wwcUPFX4P3gKyQWw1WLHg5MWd/Y3RvESDR3Huayag&#10;gg7a/wDOAyQAYj+t4+2geOCavIBbZqWvH9Dkwvu/V81/tgBafeRYFjjJL448cj5yCBtt3yPGXJ7/&#10;AAa/fviQEDwAefOS/T2F14/fHCm7vgYxN2KB+/vBAWCNfaa+jjqL5xhYKkVWTUVx9E3jAmQReWE1&#10;988HIX2s4/kUo+sAE38td6yQH0e2TVeT/pXnIRqDR7HACajiivfxklULRHAyoDge+stAuuxIwAnb&#10;WR8c5Jqo0KxWOBWQq7wAegSaoA5Yfmh38HI9+7dhdZNUvi8AIALzz5s5JuL/ANctWruuL747c+MA&#10;IFG5NKL/AKnJ0BfYc/vkkFDk9hjbfaR2OADBTWOABf8AeqyzaPb++SVaqh2+++AD3wcZQQFyX9LP&#10;nJAWByMhMCK1k0IPiyMin+2WqBWDQDLY54JxxuIGJUB/vlgANDtiAjXz89skV7cHEFyW1rGAEQbr&#10;nLDyT9Y/c84tp8jABUe2OFo9scfvRyVk2MBoY34xd/GSPFE+MSqMAocA/GIZKv044HFVgU0N++S5&#10;GSA+scD7wGQyW044XJVyMAG8nHxx9jJC+2AEcbJgZKhgBHb3yRAr4x8esAGC98QFZILj1gBDaMkB&#10;2xzkhgBGsfb95KvGSC1gBH45xV34yYx1GAEQDiAyfOOBeAESDjiskBzj4AVk89seslioYAR24qyd&#10;YsAIUMdRk6xEfWAEAuMVvjLcVYAQK4gMlWPtwAr2jHrJlbxguAEKx8lWLACBvHPnHx6wAiB2yN3Z&#10;o5YRjhTgBWQMVXfGW1jVgBGsQGWAYxA4wAiReIn6yeIYARHIxwMnWOFwAhWPkqxVgBE4snirACFd&#10;skLxwMWADViq6yVYvOADVWKskMVc4AMMQx8VYANirJY14ALG5yRxYANjnHxVeAEax8fHAwAjiOPk&#10;vjCwIeMWS24iMAIgY9+cfHo4ARx8esfACNYqyVY1DABslWKsWACOI4gMfEBHHrHxYwG8Y+PiBvAB&#10;sf4xVkhgA2LJYqwAhj4+IYAKsV4sWACxDHGOcAI1j4gMlgA2KsesWADY+K8WADDFWPiwAbFix8AG&#10;x8WPWADYqxHFgAsfFiwAbHxYsTAWLHxYANj4sfBsBhj4sRyWwFWLFj5TYDY9YsfIAjj44xYANiGP&#10;j42gGx8WLEAsWLFgNsWLFeOMBDYsVYhgA+LFiGBbYsQxY4wGNiyRONgTxFirHxsBpDY+PiwGNix8&#10;WADYsfFgAwxZIDI4APjY+LABYhj4sAFjVkhjYALGyWMMAHxiMfFgAsWLGwAWPixYALGGPivABY94&#10;2IYAIYqxY+ADVj4sWACOLFiwAWPiGLABYsWLABsQx8fACOLHxYANWI4+LABhj4sWADYsfFgA2Njn&#10;FgAsWKsWAD41YsfABjixViwAbFj4sAEcVYsWACxsfHwAasVY+NgA2KsfFgA2KsfGwAWLFiOADXiG&#10;PjXgAsWKsWACxse8a8AFixsWACxYsfABY1YsbABYsWIYAInGxYjgAsbHxsAGxVixYANWNePiOADY&#10;2PjYANiyWNgA3OLHxsAG4x8XnFgA2MMkMbABHGGOcWAEeMWL5x7wAbGusljYAKsYZCSVIxbGs8d/&#10;H3+MnRPw5E5mnDSeI05Y5UYuTpIic4xW2es6rWxQIzO4Aryc+YP8T/8AiN6V0Mfl9HKs+pawPCLX&#10;35z5b/xD/wAcfxB+I9y6ZzptMzf9JRRZG4BL54nFCju3MavVtuO5iB82Bnfi9MluR5XqPX+If5Oi&#10;/F34963+I9Ys+u1shiDm0QEKqtzf3WYsOi0sLw+1SWcn4DKR3s3xhumjWGAAT+nclgnkKptq25cy&#10;IpcLdrT2VsoG+P8AwM6ZM4U2+zPGngNKmsMg9PaeVBUD4Fd+DhsccYkdBJt2AABm78eRhW5yzSCI&#10;NtCqUoKLFm6J85bDpZGjO8qXKsz23sHPPI8g+My4srmgWKJpGjoDv6m43ySCL+hliQGISMIiOyEq&#10;wBYr29vbNDTxvNtQr6i+0WnkjufdWUAKTMqkgEE7W4oA1Z+D8ZojKTANODG620kzBWDOw9oBN1QN&#10;gDtyMMhQo+4giJqoNZF/H7nCDo45IqhBFEWVPPHm+5x5YpSqNGjsxoK7+4iqFWSMBeAhIPUPpzLL&#10;TAhaUAKb9uAxAOzymM+rTOSvdaO3he1DFHFGSwpkJTkAszVfkkEC/o5dLFIfy7Gb+JQvnwK+heN+&#10;CRmgd9M6wtYdgEb+azwW4ymWJTZC7VZGba6WXI73d0MoZmsUxB3bhagADy2FPGPUACWKpmuiwqvd&#10;8AecYCleXcFiKgBAVCnwB7gf3vKE00yQQ2LDIQCp27qPxluvhCvZLA0xFGga/vlCBkAcSsz7LRCo&#10;ohjjFRerO4j3HjcptCGLVwP7ecotgWbcHpiGN01XxtvxjaiLaVLbFZApJjblSfisnKVkIcONx9m4&#10;Hwva8AbB5JQ7RpKpHpm1FlibI70KwbX6nasSbhTDeGQ80P1WfFYMryNFI1l3lO0ckV4yOrpllTaV&#10;EUb2SO4B5AN5NACrJTLsCSjezr3o7hYAzOmGyaFWdgCzlmJIJB5G1cMaaWVn2W7ULCsvKhasDwfg&#10;YM+0bQHYtGyrIK8be+KilLbHQSyNp1PqHeP4gKdiTY3fBOaCB45ogioS36Svu2fv95HSHmaT2tvF&#10;jaSKVV9oN+caEkxbt8SFER25ND75u8BosmUIeC7cGRQTWwA147DH3/8A+4v9FvARrovTb+EB7dtP&#10;am7Jscm1IOcfP15Y5JEGl1DBWIBUCjXkYIl/ufpioO723++TQktQ7c0PjCI1T5Jvnt3/AHyWwJu/&#10;hBq/1zhs90oiBO0i+CNteR+2Wg2xsmqsNfk+Ky3ud1n7xgotiEHK8j6xiJoF/wAhN0OfByJUqCBx&#10;t54y2SmHtv6OJAC3uJA4FjFRRGNCbvuebyfplVVQa7sSf7CsmIw3YULJ55y5VFKLoeSRkMogkfBq&#10;Mk9j++TW6Qhv2GTSOlUEG/m+DktoHBA71gBBd1rfPJ4OXIK3cdvk1eSO88gCzzjmvB7nkH5wAjDu&#10;EhBJC9+e4ywFyOHq+3GTJYAjxd88WMkq2eT2HY4AOosj3WNvb4x+xIFcHz3yY9vniuwy0Rj9Nd/N&#10;YAVNfNcZakbX+qlHn4yDKCqAhQGJ4Fi8Jc80Aea4s4AVpe2lYE/zAHucmQCvJ7UDiKiiApGTI5ra&#10;CfH1Xk4ARNAAHg+K4FZaAtngNwOQcksZG22HPb6Bye269oquPo4AQQH3UeMmAPPNisbxw/Y/POWI&#10;gYLxdk832/tgUhAC+bofJyYRfae/NfviH/xoB5GT7nkUfIwGKqNn9ifjHokLYJrwMmFrtjk0B2wA&#10;QPbn+XuMdqK/q5ybLe4X2+MlQsX4o4DIVy3uBvLPFWR9jjEOas8DxloskWOKwFZBRZPNih/bJKoq&#10;hdE1ligY5I5wGMQRZ3Vzx8Vj8sOKOOoAA8/tjrdjm7OACFhj/vjijYo2Prvlgvg1xxeOAwoAnziB&#10;kAguwKxtlEmqyxBuHAofWSoU1/uDjEOPm6rxiJHINVjhL8ZOrskE2MBiEYsWOKojJccW3Axi134y&#10;wiq4u6vIYEVXuayQHPOSAvuOMkBziAiBZY0aGTCnjiscV285MWf3GAFdcZIDwUrJbccLzf3gAw88&#10;EnHrvk1yRHfjABqN9ubyX+l44XJDuMAIlbxwp4OWee2IJ2wAgFrxeSIHOTHjJhcC0iAB4xxkxkSv&#10;BwCheMkPOOVx65IwAaqvERj/ANLx64PGA6GCjnJkCu/nJ124xEV2GAEQMXntk6xzWAEG/bLPvEOD&#10;jlTgBDbd8ZYF84yjJKD8YAMF7cZKqx1yQPnACAydYq5xx+2ACHGKsejkqIwAht4OSAoDnEMcc4AO&#10;BixDHwAYDJecYeDkxgA2OMQxEYAKsVcZLGIwAar8YqyWKsAGx/644GNgAqx6x6PONgA2OceqxxgB&#10;GsaskBj/ABgBCsesljnACuscgZZWNWAENuOBkqx6wAhix6yeAEMfbkvGIDnACJGKsnWPQAwAgFx8&#10;niAwAhtxAZPbj4AQrGyZF49YrArrHy2sasGwI7cjWWBcVYNgVnFlm3HwbArAx+cnWPQwAqx9uTxy&#10;MYFWPWW7cbbgFEKxqyysVVgBADFk6xVgBXWSo5MDHrACusQGWbcRGAFQGORkwMVYARrHyYGNgBAY&#10;5XJVirACIx64GPWPWAEduLJ1ziIwAhirJ1iAwAgeMfJAZIDCwIViGSxwMAIV2xVk6xYARrERksRG&#10;JMBsVZKsasEwGrERkgMcYuQEKx8ntxqxWBGsWTo42AEcfH84qx8gI1iyVHGxpgNiyVYiMVgQyWPW&#10;KsbYEcfJVixcgI4sesesOQEKx8lzjVjTAWMcliP7YogRJx8fHxtgNixYqyUgFix8RwaAWLFixAKs&#10;WPiOCAQ84sWPgAsQx8XbAtIasbJYsBcSOPj4sAiIDFWPjYFCxYhjnABAY2I44wAYE4sc4sAFj4sW&#10;ACxDEMWADDHxYsAGOPiOIYAL5xYsWACxY+LABvjHxYsAG+cVY9YrwAbHxY+ADYhjjFgBGse8cY2A&#10;CxEY+LABhj4sfABqxYsRwAWPixYANix8WACxYsQGACxxixYALGx8WADY+KsRwAWNj4sAGxYsfABY&#10;2PiwAbHxYsAGxY2OcAFixYsAGrHxDFgAsbHxYALFixYALGOPiwAWLGxYAIY+MfOPgAwxYsWACxY+&#10;NgA2NksbABsWPkcAHxsWKsAFjHHxYANj4sasAFzivHxjgA2IY+McAFixYxwAWInEMbABY2PiwAbF&#10;WPWNgAjixY2ACGNWPjYALFixDABsfFiwAasWLFeADYjj4sAG7Yxx8a8AFixEZma/qcGkjZ5ZFUAW&#10;STXAwE3RpEgd85L8R/jLp3R4Gm1GoVAB5z5w/wASf+JPp+hE2l6TLFqtTygYNujRvus+Leu/iDrX&#10;4mlkn12qLgAsIWFCvDVnbh9I2rk6RwZ/XRjqO2e+f4nf8TGt1rS6TooMat7ROwN/dDPmjVjWa7Uv&#10;PqNXJIxs3KQe3cZo/koVeELBbbN8ossTfB/oMnNpJGVwxZGDlf0UpI5vjkDOuKjHpUeZlySn2zGa&#10;LShWaPTeaodqPzfzhC6dWLt6rb0it0Edki/F1WHxQzKsSKVINBdvNqebOXzAhmDAsgUvId1ivK0P&#10;PHGUmcrQNMBSfxQSymxtKNyKKjtZwllKoAwK7O1EN3NWcLj06xoRGi2JQ6Hxz3rJ6pEN7FV2JJ/V&#10;YfaB34GEjSLIFN3pKDGyAXub9RPkfvi9J/ThFjYxKKB3JB3UScNqUysRTE9o6ClLHfB0j9MovqWW&#10;3FOGarHLXXBPbBdEvsjoxMClsHJalobQF/pg0+iT0iiRrvVuRbcc3Z/txmo8JjYmNCoKqgUmv3AO&#10;BNCjmKNJKsGz3q/H7YkD6Ko5aRnaRlUr/IK234/bIRpslARzsdAasE2L4IzQadlc7TaAkmRkNEA/&#10;p8YMrn19NIEVbdmPt3OQRxyTYyqQh5Rtk2IQ1ggOFA7818Xg66aA3GyEq/ZiAd/9u3OW6WWIJLIg&#10;JVRdqLot2JBr+uR9RhEwf3gRjn77/wBMGAGYafTlk9R0NKCRf7MMcQxB4+yxSNI1EUxbcPnC47ci&#10;PYhO5ZADwXpewwOeYM7KjBUkiB2m9ytfKgnscALdOjxvGGcK4DuFQfHC4LJJHK2n45XewZbUbuOD&#10;zxeWySMNMUBtW3BGA7LYPP75SCrusie0l/0sKO0DxgBZBugLG1GxixjT3BQRwWJzL1r7nDIGFKL5&#10;skMa4Ay3XySrAqvOgLVISwsqewr6wPUuhZHG8qqjcpoi182f9sZDZfNLJEYEiVAvoiT3rTbr5Yj5&#10;wVYS0hdJSWDttN1uZ1omx4waSX0yNrFBLtarJ4AvtWA70P5ho9RIN+9QFU+RV+ayWgsvUlF9QQgk&#10;nhi55I7i65OTaB/UkcCkENgGjv3dgcg293i2dmv22QD3GAzTIm0vLIpDbfu1H6sSLDtNqU2QTAIA&#10;hUtzZH7kZl9W65+V2QxyopLWjNyAo47/AO2cp1P8ZaPTyBJdSvsViUsLQHhuLzk/w10z8Vf4gaxN&#10;J0HT7wGr1tjejACfJI92CVmscf8Alket/i46WeEQs/utI4r9Z5GJ5sDteTj/AA7+OZkWRPwrr2Rw&#10;GViZVJB5BoDjP0h/wK/4Oemfhx06h1hk1uuJDFmFrY+Ac+34/wAPaJVVRCtAAD2jMM2aMZVF8jv9&#10;P6J8dqj50UNyw7+VrvXk5aFfaaPj/fJM1EUx47McgEUrYWjfHIvMToHcBmPNBdpYeby2In39uBVd&#10;sgqkV4NhrPIN5cCxHg2BiYEigbaxUgkcHnJqP1ciz5PfIxMu07eL5B+8tSuCRbE4yrGLDaLsX3FX&#10;lobco7VfnyBlce4hivk13HGFKopaqmW+3mshjTKihULVG6IF9ry8DkAKQQeeciq0SLO4jnLPUDB+&#10;O1V5vEMc1tHPNeB4x378AivnHXcBfc85MP8ApsDntz2wAiIgzKzAZYE5Pz95BGBDH7PjkZYqt7h3&#10;AIrACcYsqAfHf/fEycL5xmJ8X+kHk5ZsCqQPm+/zgBItzVGycfgBaseDlaU180ByMtJG5qIA8kd8&#10;AJMQSK/qDloAXd+qiMqjRuKPgfvWWWpBHevNeDgBINV8dq5P3kgg8fv83kFHN778/ZrJkX98+MAJ&#10;KCa/r9Vly39feV3R/SBx83k9gtTd/wBMBjiNto+v0/tlvg/B8nIe9ew78LfOPa21tyK48GsBpkth&#10;rkHvk7/VWSQfP33OIEWvtN/WAIlfJsVi5G4nnscdLoVdfPxeTReVq7+8BjbS1V2OTHc2w4HF45H+&#10;h/bI3XmqPbAV0WojA33yQX3D4J+MrK/pa/6ZaexAPN8VgOxN2JBF47Iws1i2AUK47jJ1+ogeMBWM&#10;De47QTllGx85BGIHK4gDt4uu/wB4BZeBY8D6xh3PHFVjg/8AyMn5BC4iiNC6NgDJBSL5/vibsb70&#10;LyW0mhfAwYEzRA584mPNXXOKqx1PdrwQCUHwOxyz5xDknHXsePOQAyi8nyD8jH545vnGoAjACW3H&#10;2UMn34rEqg9uxwASJzkwB34xh/XJjAY1DgVkgPFY3gZM3ff+2ADUABzjgDnGrsLywd7/ANMB2MDW&#10;Sx8R783gULjJn9sbxjjABfeKuMn4vG2/WACK4vIyVfeR44rAB6PGPR+McZIeOMAI7Rksft5xAV4w&#10;AjXjJjF/TJYAMBkx+3GRXJA4ARI+slx5xDJVgAxyXGMBj3gA/IxAY93jYAOMVY4xzgAyjJYvnFgA&#10;qx8aqOSGACq8cAA4wx8AHOL45xslWADH9sWOMVDABY+K8fACOPksVYARx8esWADY9Y+MMAFQxY9Y&#10;9YAMBj44GSrE2BXWOFyQGPgBGsWSAx8GwIgYq+slWPWTYEaxbclirGA1YqyQGIjtibAjjgZMDviw&#10;K4keMVZIDFjiHEjiGSxwMCiIx9uOBeSrEBCu2MRk6xbcGJohWPWWYiMG7FRADHrLMasRRGsYDJ1j&#10;1jQEKxEZPHGICusassrFWAEKx9uSxEY2wI7ccjJDFiAhirJVxj1gKiusesnWKsASI1jVlmNWAUQ2&#10;4gMsAxqx2LiQxAZYRirBsOJADEcnWPWIbRADFWSrHAwGRUYiMlWLACIxV2yVY+AEAMeslWIYAQxA&#10;ZPGwAjj49YqwAYDHyWNgA1DGrHx6wAjWLHx8BNEaxY4xzgCQ2LHrFgMjWPj41HASQ1Y5GSxbcbYy&#10;ONkhiIwJ4kcQGTrGx8g4kcVY/wAYskkWKsWPgNIYDFj5KsB8SGLJ4qwDiRrGyeLAOJDHrHxYCSGx&#10;Y+LbgCQsfHrFgWNirHxYANWLHxYANiGPWLABhj4qxYANWLJXivACOOMfFWADYsfFgAsXzj42ACrF&#10;jVjjABqx8Q8YgMAEBixVj4ANix8bABY+LFgA2KsfEcAGxVj4sAFiGI4rwAbFWPirABY+Nj4ANj41&#10;Y+ACxYsfABsWPjYAI4+NiwAcnAOpdU0nT4Hn1WoSGJf1SSMFVb+ScPOZvV+mabqGk1Gl1ESyRSoU&#10;dW5BByo1avryTK6LNB1HS62COfS6iOeJxaSRsHVh9EYbnyJ/hQ0f4L61qukJceg1GpkCL/JFL4Iv&#10;tvz66U2Bm/qsKxTaUrj2n8oxwZua6prTRPGxqyVZzHQNjnGxYALFixYALEMWLABYsfGwAWKsWLAB&#10;sWLFgA+Nj4hgAsWNj4ALFWMMWACxYsfACIx8RxYAI414+NeAD42PiwAYYsfGwAfGx8bABsfFiwAY&#10;YsWPgBHFjjFgA1XjY+PgBHEcljYANWPWKsa8AFWNj41YAIjFj42ADYxx6xVgAiMbHvGOADVixzjY&#10;ANixA8Y+ADZG8ljHABYsWNgAqxYsbAB8bHyOAD2MRxryJcAWTgK0SvKJZkj7tnIfif8AG/TeiwNN&#10;qNQqj+5z4p/Hn+P/AFTrX5qDpKHTwLQeVrEtN/MB8HOjF6ec/wAL5ZzZvVQh+/wfTf8AiD/jd0X8&#10;OROpnWWfsIkPOfDf42/xf63+JdTLFJq/T0pvZCCQG/eiLzzyRJ9X+Y9csz8qZSfdTcXZw/8AIadR&#10;/CWQcqFLHmzff6rO6GKEOu/k8rL6nJk/COfh0kFrYJYDcoJYAn7vC4dEqTsZJPUjQbYygbdR54+u&#10;MNRAsbxNJIQD45ZSfAvNDpulM2+VyLC+x2TbbDtQX4zU412jPiZBFtlEiksVVpBYCt/5wzT6PUyM&#10;7vJKpO5Sd17uKHfxYvNKKAv636HDfoLksVI/7cu0FF4jT7+7IOQR2B+iMlI0fgy00u1FYGxv4Zif&#10;HBsY82kFyjds2KQ23wHHJ+bzYeiouX3Ba4PDB25sDuRWS2hJJVaMqQrHYCPcvzfi8ETIyNTGN8Sx&#10;zKyBEMW7hgO39Dxl6RFFMpUVQAHbm6s3h0YdWdZAZQlkUAoY/XxX++DIquwVXJ93uBPJF+VyiQWM&#10;tFJJuZ5CESqarpST5GW+lPsi2RB1/ULYA7fgkZbNAJnjVYShlYuzDslWKs9uMaVWdpN4DIykxhf0&#10;7boF/rBCKBGRHAvIei53EllZh/MLPFDjBg7R6ikkTtzQohh3H2MLjjmRmLhDfBNEIb8A/GDzwems&#10;rxOgi3+oDd7aFYBegPUoEhkZmffHDbkDvVX382cIdTueKURlS/Yg2wrv/wDIylAZWW46kKEgEtf3&#10;fjGE6Eq5RpZHumHHfzz8YEpjTxvF6sqhbAAL3ZIU8CuBWXNuEntAKXzdVvHwPH75dCZpBHvVVjDd&#10;wBZAHJGZzylWBDe7eQoFU32L7AYFhumks79vHqGgSB7vsnsBeZkkzuxa/UUs4qv1A9sslZiilyxQ&#10;vuXyFxM0hcJuVxY2te0j55+MTGvIJqJoVijUOyI5UkoeUYfOUrM/q+62etlg2x/dbyc82yQApHuL&#10;FE2Ci9c3z/vgsUpMu1TbIzEblssR7aJ+qx30JIeUeiU9aaNUohCy0Sp5rabNjMmRkhR7BFMQaBpq&#10;7EHLdZPR3MpICMp/7mbigfByM8i//Bto3oQQrtutK91kH5vvkOYcBtQUkjjZat7Pb27as/tR75lT&#10;zTwSl0KruHBFuV4/UD/4x5533BF/ionBEQN1IDZ5FH9s5nW9ag00A/MalY9u8uwHDeP9ctbRm07N&#10;DV62WBDISHuRA5/2Zrqr+BnKdT6/Gxihj08s83qEJFGrFiW47d6za/Bv4F/FH4+ni0vSYGXRmg2u&#10;2kKF/wAoBq8/Sz/Bz/hd6F+FYop9Qh1mtIBM01uyfS3dDFOUIbk/4Ov03pskvGj4C/wU/wCCn8Sf&#10;iXqA6n+Jpjp9KaKwg2zr/kfP1n/Af+F/QvwrootL07QJBGo7KKz0XT6SOBQqIAPrCAozz83qZT0t&#10;L4PaxenjDxsiqqKGS2HFeNtzmSNz5kKiyhK7fJ+sjvISz3DEjGdeDx+x7dsuaM7R7AQTQJ8Z1nEQ&#10;FlTfDd7rjnJCh/Kd1Dx3rJvEaADc3Y+P65MjdtaqujgAzpu8L7fvJoxIArbz7u5vH2UAdoAs3Qxe&#10;QPHn7GAE9paqHZjRHkZa23j3giqJqrJxgPFcML/a8cIQxvcpquMQDAUF233/AHustYO5QggECz8k&#10;ZFUDgEPdD9rPzlhDKpHuJJNG+/7fWKkOx4ypB4rdZPN4lX2miBzx45xUt9zuasnGo/YYmhpkgrKx&#10;/wC4fzdsmqf6ZDiiOSK7ZNQexVifj7GIaJFgFJZeBj+ltI/9ZOvHa+4+QMdOBz2xtDEKFcUD5v4+&#10;jkkVvkX4xgLK8KQRxzli9j3JJ7HEKxzHybawD2A4GTVlF2K2n/fHHYizfcZIJQfAYygKCT28nLLO&#10;2x4GRADXzlh3eSaHnABKbBNd/wDzlwjA4usjfIFEZFfPBs8WBxxgBaKPzfjJsb/bKyQP9vvnJr/M&#10;LNA8YASDFVAY/qy0Eknnmv7A5H3c1/Y5NU+AcAJDtX9xWMOQ3ts4u2WEkk35P+uAD7LJ2tiUKBwv&#10;ixkhVAUG5PAyWzsLGAxlVjVAVlgHNZELQU8msntZR+3xgBBRdD/XLAOOB+2RWuDWT2+49vFYCG7N&#10;zycts8ErQP32xgoW+Sa7ZJQAeTwcAHPkkf8AjJ2aFjGA5btkkUWP9MBodgCBxWTVfFjID9ry02CM&#10;CxwOee4xuPrjIkUDkhxddvvEKyfJo5ZkeLPbvk6xMYwWyRfIySg/GViu4Iy6hiAXN45XHvismR9Y&#10;NARVfs5Yp473kABzkqvEA/kZMrkPHfJr++ADZYB5xgDku4F4DQ579scEEdsYE45GBQ/YADJWbHGN&#10;txxVYDEMnjViwAcA3WIEfOP88XjeO1YAPtx1Ax/jkYsAHqscDG54x8AEO2S5xsfABwDix7rHAPOA&#10;DEHHBxba84xwAlj+Majk/OACFgY23Fzj4ALHrviGLABc44x6GLABttZPFjHAB8WIHHwAQGOMWP8A&#10;OAC/bFix8AFj3fjGxDACQxVixDBgOMascjGFYAPivGoV2yWADVjriGLEwHsY+NkrwTAYY4GPixUA&#10;wx8QxjxjaAcDJZEY+SkNMfFjjFh2CYsWLHwTKSFWIY+LECQsVYsfAY3GPj4sAGx8WPgAwyWLFgA2&#10;SxYhgA1Y+PiAvABYgMfFgA2IY+LABsVYsfABsfFiwAWMMfHwAjix6xYALHrFiwAbFksbABY2SFY1&#10;YAPWNj4qwAbjFWPj4ANixY+ADYsesWADYqx8RwAYYsljYAMcVY9Y4GAEcWSxVgBEjHAx6xsAGrFW&#10;SrGwAjjjHxYwGOLJYqxARx8cYsAI1j1j1jjACNVirJVirACNYqyVZLACBGNWTAxVgBXWSrJVjkYA&#10;VgfWPtyWKsAI41ZZWKsAIViydY2AEQMRyWKsBEKx6yQGIYDoiBix8fACOLJY1YAMBix8fACOPjgY&#10;sAGxHHxDACIxZLFgA2NWSxwMAI4sesfABsbJYsAGxsliwAjWLJViwAjj1ZxwMesAIkYsesesAI4s&#10;lWNgA2PixYALGrFWPgA2KscYsAGxY4xEYANix8WADY+LHwAbFWPWLABsesWI4ALGx6xYANWPixYA&#10;LGyWMcAPkr/EvofpdbmIDVIRJXG3jPfvwH+ID1XpcLO1zR/w5R/3DzX3nKf4q9JV4IdVbAIacjuB&#10;nAf4edZXpvU0Ft6WpqORm/zfyEn/AEz0JtZMMflI86P/ACs7+JH1DiyKmwDks889EWLFiwAWPixs&#10;AFixDFgAsbFiwAfGxYsAFixXiwAWLF3xYALFixHABY+NiwAWLHxsAEcWNivAB8a/rHxsAFixY+AC&#10;xsWLABYsasWACOLFeI4ANj4sWAC7Y2PWNgAsQx8jWAD1ixrx8AFjVj4xGAD42MTiwAV4sWLABY2L&#10;GwAWLEcWACxscHI4ALHxsbABzjYsa8AGvFjY+ACIxYsbAB8jlU2oSNSSwAzwv8f/AON/SOhBoY5f&#10;zGor2xRnucuGOU3SRlkyxgrkz2PqXV9NoonklkCqoJJJz5U/xA/4iIYWfTdJKPN2Ej2FBHfPnr8W&#10;f4h9c/E2oczyMsauCkUL7Psc5xztHsgJlhZjuIJbzXuFis9CHpow72zysvrJT1HSG/EPVdb1fUSa&#10;jqGoklZqpgfZybKEfByGl0EcrRIDGY7IVkX9I+SAQcKhEZtREps7yvdQV7HjK5ndIixYFmZVXYOA&#10;u6zRObWcd7Jkw+osjyvsa1VTxfn3XwBlC/xCVR2q+TW0j42k4TqYFEcbTBqVwUTwa+/OakbrJFMJ&#10;JXdi4N1QUWK5vkDECZnxRE/xiptuxuwMmkYcSB35h5pfIfziaBN0qLFuG2yTx7lYA8XfnNIo8hfc&#10;EKba+yP5VvjGhNg3qkxv77JoUybNu3kkVkIFO94Rb04Ycgim79xZ/bC9OWlVGQgWrqu7gqe/uB8c&#10;ZSluiN6jWCSQOOfo+BlEDos8YK+ptAHuFWRZ9t/GVoRO8ZZHUAMPYu0nLYZBD7lIUPbE3dEUMG4A&#10;9NIQd5KGRVUK1fNXRrCgfgeKWTaZLI/Wov3Bub5P75Fo5VM5jCkqpWxwtLzX74U6rG6XEypspQDe&#10;y+4I+8rlVGOwA2VYIq8WQAMA8ArNEyRboxtIs8liD9ITVYPsAM4m2qGhWz2Js/A75dqo4wIAPaSF&#10;jYqD2v4yDQESRGNkqMewbrD1dAg/HfGQyqR5Nrt+YZkHtDBgwpRu4yJmEtFrQNGNtjZa3dfvhD6t&#10;uFWP9Bo2SRbDuKJsHAp5wkZRSs227ciynHYXXN+MQNlGpSL0ZSfUVgQCFNAA+SfJyz0wZYZfUTmK&#10;h7iCzMRXFY2nPu3qN4YUC9VS9zY4GVV6UgZkiZGO9SGo/AAODEgeWUxW1+oN9AgbUQ/Y+cGlVTNC&#10;yOvqco1gNvHFA/GFF5Ig2+ONiSdybvA7UPGBPPLCQpVQwYOGC8bSP0jvbHApdIk6EhUdV3FbiKdj&#10;R5GJZTLGd8hjIulQ8oMGdladdrj3pQKNVWfvtgEkaREuHXYH2hiLY13584n4HZfI6mN4jKRyG3Ma&#10;kPj2eAMg0M5UMsQJcsTTWR7ue198qGoja96K9swsijXf+wzIOoiRN0soUPRUqnJ2nmh2AyS0gt9W&#10;sjM4/S7Wq3TLXHIOc7LqtsgJQxMwYvt77Tx3wLrH4gi0597mqKjj2nYOy9uT5zV/w5/wq/Fv+IM9&#10;QxT6TQuu15JRs/t5OWsLabuhx3JJJs4PU9b12q1sel6SkupndgIwhPNj+YVdZ9Z/4Pf8H2v6m+m6&#10;j+J5q7MNKhNfs19xn17/AIRf8OX4b/BWmQQ6RZNQQDLO/Lu2fRMOnSJQqqKGck/V1qP+T0sPoVdz&#10;/wAHM/hn8G9M6HpU0+j0kcSKKpBQzqwKyWNnA22egkkNiIxie2OcEhixWPjGONj6A+byosmjVDvi&#10;CNGQu08muOcmPv8ASRdFfjJmMLZ+v3q86jjIhH/T2okc/wChySxsfcQfs3kwoRr3k1Q+r+cisW0g&#10;80TWKhspG1L/ALC8vqqofd5YVsVQNnyCcsUWKrsDdirrBiKkO3b7ea+eMsVPCkEjmx3+zjqK8cHk&#10;34rJqtd2JrsfOKx0RKtZI2kff3ziAG1gBxR4+Ky0pz8839VkiQGWx7eRYxoGiKJdD48eL81lpC7W&#10;UCv/ABk/Aa/NDLDGwsg83+5yWUigR9l/scs9IkkHnk18AkYkUkUTyvFE8/OEe4beRW0f1xDKgfvg&#10;ZLmuLFAkZcfcKNckHjFWwHACkKASCp798tiA20Dx2Nd/3y4B6BBFXZ+eccxkJQfse+AFWw32NHsQ&#10;cn6YO+zf13N5asdtHY5vtkyrFeSf/WAEFBPde/nGWPva/ufij3yZHB70KxwnLirr/XACKqaBuxwf&#10;vJbbFMLPPPjLAe528A5YFFmzYvACqjfDHkHxzxlxS93t/wBckqcDjn4x9u4cnzgAyqBTf2rJkKea&#10;571iEZWzlyjjle1YAVbTfI8ZIKBZIywqee3PjHUC+PPgYDoiVWhyMmqhVHk/eOFIJ485MdheA0iK&#10;xKD8/JvLVUrWPd91o4ivAs4AVqO585Pwva8t2DHC8V3wFRWecfYRxuNDuctVaqskq4D4kAgvtybs&#10;5Ir8rk0QgjJle3Nc4DojyBzeMvAvLAnb9sQ8YhkWrjGUCuTlp54sXjBT3OMXkcD7vFfehkjwAScs&#10;XE2Mgg4GS4rvkgMcrY47DJTAQ8+bxwecn2yIA4wbAfx35vJGjktuOAfjEBFeQeMdWNE4rbJgE4AK&#10;uOPOO32MW398n2rABqyXFC8YcVk8BojWSA5OOBzj0MCx8RGLkXirACQ4xq/2ySj7xgMBeB+Dj12x&#10;DHHjAYgO2K8cfYxwe+ACxHFkqwAYjHIxxiq8AGoZIDisYcZLjtgA2SXvjDxj4AI84+K6x8AGOTyJ&#10;xxgA+LESccYAI4sfGvABxRxY64hgArx8bHrAB8Xxixd8AEcfEMQwAlirjGyXGACxqxd8esQEbs4+&#10;OMWMBYsesYYAPj3jZIDABxiP7YwGOMVANePixicYErx7xsWICWLFiwAe8VcY2NhQ0yeLGx6vCgTH&#10;xY144yCkxY942KsBch8V41Y4wCx8V4sWBRK8QrGxDABycfGxVgA94sbj4xDAB8V42PgA+K8bFgA4&#10;OLFjYAPj42PgA1Y+K8a8AHxYsWACx/nGx8AETivFiwAWLGx8AFix8WACxYsWACxHFj4ANj4sWAD4&#10;hjY5wAWLHxsAHxqxziwAY4+LFgA2Nj4sAFjY+LABYsWPgA1YsfFgAsWLEMAFj42PgAsVYsWACx8W&#10;PgA2LHGIYANix8QwAWMRj1j3gA1Y2PiwAbFksVYARxAZLFWAESMVZLFWAEDiyYGLACFY9ZLFWAEQ&#10;MVZPFgBXWPWSx8AIVjgY+PgBHGrJYiMAGrGrJ4sAI1iGSxYARxsnj1gBCsWTAxVgBHGyYGIDACFY&#10;slWLACJGNksWAEcWSxVgBHGydYxGAETiGSrGwAbFkgMWAEceslWIDACOKsljYANj4qx8AI4qyWNg&#10;AjirEBirABYsWLABY2OcWAGN17p41ui1EJH6kIz5Q1UUglMZO3b345JH6b+Kz7HOfOf+IPTPyXUG&#10;lVTtmKt9A51emnto4vVwtJnr/wCDuuDqXToZN6mRfZJX+Zc6zPnn/Drq35PqDQ1Uepaj4Acdj/XP&#10;oZcyzQ4yNsE+UUPeLFirMjcY4+KsRwAbHxqx8AGx8bFWACxYsVYALGx8WACxE44xsAFixViwAWLF&#10;jDAB8WLFgAsbHxYAMcWPiwAbFixYALGrHxsAFix8bABYsWIYAK8WK8bABY9Y2NgA+NiOK8AFixYs&#10;AGOLEcWACxYx/fFgA+NivGvABYjiyN4APjYsWACJxXjVjnABXjYjjYE8h7yOPeNgNsYjEcROYXV/&#10;xBo+nQvLNOqKO5Y40myG0vJtswA5Oef/AIw/xG6P+H4WfVatEIFhbG4587/jv/iIj9eXR9OsvVGS&#10;iRz8Z82TazV9Sn36vVSzmiWLHduPYcHwM7MXpfMn/Bw5fW1qGz1X8ef429W60pTRI+m0pN7hZaUD&#10;xdZ4kd0qRzMxdy5cXZVAR2v/ADZpw6KLc5EiKwRgKsFgF580MnEtpFe9L2CkC/t4GdcdKlpHBObk&#10;7bKU6cHQex3JSyU9qi/n7yG6SQiNaICuinaAwHF1+5zUG1oUZFN725shC3yfJAw2CH1JFeqBiLbi&#10;OPb5wQqRiTQ7nCE7lQ8C9rDxuasK/LqiQ7n3RjyDd/HJrtmjHArxIgUkLaUTQ5onnEsO9HQwhjat&#10;aAqAo7D7OMzktgCLKAsjEtQoqaYksAxI+OMtk0cgMNRKKNN9A/zEYRII21Y3puFkcqbFLfBWxtFZ&#10;KKP2y7HKsoooeD3784hAvpzCRk9cLKgYsQu4Fa7Ue+Q08qD0E37iSXuvnvd9iMLlMrmG3pSKo0tO&#10;ATjq77BukEhrm1B2m6KnKWhAUyiUuqb3IeywAUMPjnzjbFZgY1YbQFp/gd7PY4RPuUNbArGQ7AU4&#10;P+UoDjiEtBp0IJ2eyw21R98DnGheQSNnEL+o1q6lURR3BNXjHTNE8pYqtHcFAtZVU1z95O5YzGvp&#10;gO3tP84pftchIgDIXRqUXQN0fFYAKJR7d0RjEcZYOBRrvxiIjHqKlEbUtADa2P8AW+5rLp4XklIB&#10;G4yEMK9g2jz8nG1Fq0JicbYqPF3d2RxiQMEhg2SStH6ZZa2KDZ2qK3c3mVHzKjCw6m3Pel+f65r/&#10;AJb2F2k2zAmmKi6HypOBwSswBYJbXtLE7TR784yGPChDSPwi7FABPIANAtmStNP3G9v5mReK5s3d&#10;9sJ1zMC6Jywqyx9pBPc/tgKIGKERgu6FnYrw3wKxkspZ/wCGPRBjdFO70wGBUeKPAs5GCNCD7Svq&#10;Wy3TVXBvvWXTakuxjbeAoAYKo2ggHkkEYMsU53kIZBJtBcnuF/m2iv7ZMjSKI6n2lZGuNSSH3r3P&#10;jBjvFuZJQ57biK9vciscujvOriwCrKe7cXu8DjBde8cDWSpZ7NPaohPbb9HFYUKVXhASUr+l/WYn&#10;wCNnxXBwRw6QOm0zFbPFRqFAwXW6liTbKGVQT+qiRR5bOF6h13RxOwZ2MiyARBNws+W7G7OVFOQS&#10;VHRa7qR08EUoZHlRSSsjqALFcV3oDvnEwazrHX9fFo+j6ObUTSEU3O2iOGNcVnr3+GP/AA7fin8c&#10;zfnNcraDQuKN/rmT9vg5+mP+Gn+DH4e/B2kii0GhRHVQGkobmrDJlx4k73I68Ppp5K8I+Tv8Gv8A&#10;g+ig1EfVPxA6zzlQVi8RNn330foOi6ZCsWm06RqoqlFZtBQo4xs83JmnPt6+D1cWCGPpb+R6xjiO&#10;NmCNh8jd4ica8oBzxiJyHk4sAETkvbkb5yNfeJgfPuxvb9msQG0Nx593PI5ya9jYYEd/oZKJAt0p&#10;J/vxm9nMSCBWBBHkVjc77En7DLzHwAQL8HIG6o+O5IxAVql1+99/nLI09pIVa+8kiAbSKAy0o1Cx&#10;dc4E0UsgKiu5734OW2o2gBm7g47xAqPb7stcjeEsjng1dYIoq2ggVffyPOTKfLHn44vJgfqJBN2K&#10;PxkxGp3fNUQTVYgoqVNor6B+iMuX9JLdr4+rx+Qfr7yw8oRVisAKyqj6r9P2Dlhu1NcHHKUApF8g&#10;fvjmOuwbmgMBjqxBQ7eQeAMdVFXwbPe+ReT9P9V/0rg4yo1gE8/7DACSrz25yVg3Y7Xi31XH/wAn&#10;J0R7eT379xgA6oaomuMkwIu+b4xwOQGscZMryRt5rzyDWAELqxdVzlvZiRVnHCgeOR/5x1A5OADO&#10;AaG0455B88ecmFonjgjm+2OLfxwBgA1Wosft9Y+07RZH9MsAuhfHmskxHxgBDvfPgZJV8gY6oBur&#10;wcsUk7eLrzgBZSn2nIg2O3c+OMko71+4OTVgpAN1gaFartAy1bIAqqOOeK5NXkwOR5wAiF8Biecc&#10;qKHcfvkwu0AY/wDl47YAMwB4P+2KvrLKxbbN9vGICO0i/wB++Wf07YlHN5OsYC2/14xAcrwMs7kY&#10;9AkCshMCtQKBN8ZJlsjk9vGWUOwxtgG33H9xgBADmskV+gcn7SDkwvAxtgRrEOw+8mVFY4A4GSBE&#10;Dtk+OKyQX6xYARRT8ZMCsSrWOBxgBELk8lXBxxgVxIbRYydXjgcZLxzgOiJGOuIZOsBVtEaxAZIZ&#10;LyMB0RCnvjhayRXJYDIY+SrFgAwHfJADHAHxjgc4ARC44yQX7xEYAMBj0Lx6yQUYAQyQxCqyVYAM&#10;MQGSGPgBDFWSx/OAEa75OhfbHAxfGAEaOSGOcVYARAyWLFWAD3irHx674ANix6xYARrnJDERj4AL&#10;HGRyWADAY4xVj4AKsQxVj1iAYjHxYqxgPjMMcViwAVYsesfABgMWLHxALJY2PWADVj42PjAWPixx&#10;gA2Pix7wAbHxY+ADC8fGAxA4APj4sQyeIC7Y+NksaQDVj4se8lsBsQx6JxHBKwFixsliGmLGx6x8&#10;CmhsfGx7wGKsWLFgJMWOMbEMBixA4+PgA1Y+LGrAB8WNiwAfFirHwAWLHxsAFjjGrFgIQx7xsV4D&#10;HGLFj4ANWPix6wAbHGNiwAWPkax8AHxsfFgAsRxY+ACxXjY+ACxYsV9sAEMWLEcAGrHOLFgA+Nj4&#10;sAFWLGx8AFixjj4APjY+LABYsWPgA2PjHFgAsljYsAHrFWLFgA+LGx6wAWPkax8AEMWLHwAWLFiw&#10;AWLFiwAWLFjYAPixViwAQxYsWAD4sbHwAWLFiwAbFj4sAGx8fGwAWLFiwAWLFiwAfHxYwwAfFixs&#10;AHxY2LABsWPiwAjj4+LABVjY4x7wAjWPixYARIx6x8bABsWSONgAqxsfFWADYqx8WADYsfEcAI4s&#10;fFgAsWLFgA2IY+LABsRGPiwAbOC/H/R/zfT2kVbeLkZ32UzQrIjqezCsqMqaZMlaaPj6KQxSMVY+&#10;xhTedx7fvWfUv4b6uvUdBBOCLIpvpl4OfOv4g6a2i6hNHsPsfdu8EHtxnc/4d9ZMOsbSScCdS6fT&#10;r3H2SM7M0VKKo8/08nCbTPcax8QOPnCekMcWLHwAbGx8VYARrHyWNgA2NkqxVgBE4slWNeADYjjn&#10;FgA1YsfEMAGxYsesAI4hj4jgAxx8RxYANixY+ADY2PiwAbETixsAHxsfGvABVixY2AD42LFgAhjY&#10;sc4ANjXixVgAsROLGwAV4sWLGAsbFjHEAse8RyPxgJsfFiOKsBjYsWLAmQxxYsWBI14+N4yDyqgt&#10;jgBLBdVrIoVZncAAWSTVZ5v+Nf8AE7pfQ4jvmVpLoIvLE58i/jP/ABP651gTEONPBV+nds651YvT&#10;Slt6RzZvVxx67Z79+PP8dum9LEkOkYaiYEKQlMF39ic+SPxJ+Lusde1vqazUBl49FYgQp/7qJOZe&#10;nhdTGycNdkrwAGNi/s5b6TJvdgGB9qjkgigea+M7Y44w6PKyZ55OzOm0piaXcjCb/qKVXaPYPg98&#10;NHoyTafbuMT71CnimNXddwMLELvpomhSFAXp7X1C58e67ySBQVuKQ1vS247i7s4yEDRbmhQgNyGU&#10;CtoYjuePIybRiSRTsjf1F2AUfaFr4w1IPVRI1jlbwOOFYm8v0sTvtFKw93A9rA+f6jAXkCVUlW1l&#10;kkIU0VYGh3IN4Rp1SaKS+VUA7Fs7j8V9fWKOBhNEFQxq7FWoA2A11zmg5YerEHFtwAqW5APIsGsC&#10;osAcXHKiElVVBwPJPas0tSp9ZkiZf4JsBfaaqjWRQV623c6OVDAklxxzf9qywukTyMx2mTa3KjbR&#10;7WcBpmcoWElVdiGXliLIF3ZryMs2uFkXhSgUsX9rNfkd8ul14A2rKzemSWAjKkX+/cZRZjVpdisW&#10;PO/3Aj9sCXVlc0Ubb7CiIFW5Ynj5BwDbJIDMwIkD0ojXdG4F0P3F3eHxQ+33ktvIJ2itvmsHdHWN&#10;yVYB2W6dzdn5OMgb0ZCXCFQArAMOa5qjWAjcsbFBuHAd17qAbIw1SAYTIrsUNxgHbXFW3zXnIQs6&#10;O1yncoJoUaY4xUCySUfUaPYAw2FW22jUVoUby/WD07tw7eOQS3PmsKESxkKqjwC17rAW+Pg4IH9V&#10;tiOFK2TQ+D2GCGWgxih7GIukJ3XQ+v5jg8qAR7+RVgh1KhyP/WXrKsaRygCij82UKk8kEfuO+Z0s&#10;sYqRuBsHvf2hh/8AJ8DEU+jPkeNz7VCo1HkE3f6gT8k5dvCrEojJjsqCFA2/X7DzlclI+z1mIsEo&#10;AaA83lWq1CxxCQulSN6QA5AHk1jvZlRnTyrO/EoAZj2YbQU/Tx2N5TKj7UClYmYMRfO0E/1q8v4g&#10;iHsVz2Bofp/lFZVJpZkjRZVt7pQDs4oXdeBlEkWQuzQps9KRdhA+Tzw39MGlZ0KsZGkg3r7Q1cqO&#10;ar4yt5U0ylWZVsb0U8keKzK6jrXhUNJIgO7dyUANVxQ/+OyH2bR6CuqasRO3p0Tx2YqQG57jkk+B&#10;nO9T6ppdFBFQdBuUfxQWB3WDYYEeM53qP4kaDVjTaUs+pefeqgcsR/l+s9r/AMLf+GLrn4ueLWfi&#10;Bmi0jsX9Ak2/0+XGMabk6SLxxlKVJWeHdI6X+IvxdrX6f0XSyrdKXb2xqg5Yljd34rPvj/Bf/hM6&#10;V0D0td1RhrtZwwZ7KofhAc+nvwX/AIcdH/DOih0uh0iRogoUM74CgOBWcOT1L2oaR6mL0iVOW2Ca&#10;PQQ6eMIkaqo8AYbQvGONnKdhI5EnEcjwRggJ2MgcYYxwAfjGvGxrwAfESPORxifJGAEsVj4OMDkq&#10;GJgeCRqAOHIPPe+csNuEO7hgBYOS3A3XIA7nJmgCQOLFDNjmRAIqnLCoG4c3furJWLFC/q7xyp8n&#10;ACtQb8/qor2yagnd7vgDHCVx7qbknk5du5UWexNftgwSK9ygOa80TV98ltAU/C1WSQX7rNn/AGxg&#10;pr9Jvd4xDELrlfNn9jlg2NzfcV/bH3AXZ7+ctWxx7q7c4AVlgEFC/i/rLew5PN9hjUTXLGj3yYX3&#10;GpPGADbSaF2fBGSWMA1xR7HHCnYRQo964yfBr22P9RgAglhfF9rxGiA3b5vzli3Y58YitiiR8/2w&#10;ATFt1Wf69hWO0YB5/qQMkBd5Ic2f/qBGADqlVfbtjqvAHf5OTINtwCayS7rPHnACtapP9f8A1klU&#10;jv2PAywA0DQv/cZLYt1/tgOiIU1Xf5vJ8AnEqE8ZYKIDYBREqaJ3Y7DhbY33yVEHihlkai6PPOA0&#10;ishQx4GSBC1klP1kxQ5298AQlokVk+fPnsMko8d7PjHFDzzgUIDaKq//ACcSIL/SKGSA+8mBfkYg&#10;IJGOO15Jfntxk1snH7gUcGBEd+2WcVeSCmjj7f8AuxWAws2Kxvnvlm3v844rjJAaq5rv85Ou144P&#10;Ax6sHnABgpNdsRIIyW28euRgBHb2xzWTAGIfQwARFY4xx3xxY7jABAY4Nj6OMB5rJnheMBiFDzjm&#10;hRvJDtWLAaQq8Y9ecejj4DEuNVXzkqrHwGMOxoYhXGOLvHwAfxzjg/GIcDHUYAP8YskB2xVWADVz&#10;j1jqMlzgBGu+TF8YwyQwAYjGr7x8cYAMOOKxDislXwcQAwAYZIA4u2SwAbEQccc4qwAROIDJDFgB&#10;ECslix8AFixZLjACOLHGKsAHrEKxY4GAC+sWLHrABqusesRxDABx5xc4hj4ARxxWPWPWADEY+NWS&#10;wAahkhixsAHAxYsesAGrHxY9YWA1YiMliwAWIDHGKvnABY1ZIYsSQDYsesVYwFiIx6xYrAbFWPWP&#10;jAiBj4scDFYCxZLFi5AMMfFirE0AsaskRiwsBgMesQxziG0NixAY4wBIWKsWLAsbHxY9YANj4+Ng&#10;Asc4sWADYsljVgAsWPiwAWNj4sAFeLFj4AKsWLFgA2SxsesAGFY+NWPgAsRxsfABYqxYsAHvGx6x&#10;sAFixY+ACxHFiwAcjGxYsAHxHFirABViGK8QwAfFjYsAFix8WADXix8WAC/rixYsAFzixXj4ALHy&#10;OPgAsfGx8AFixYsAFj4sWACxVixDAB7xrxYrwAWPeLFWACxYsQwAWPjY+ACxYsWACx8bHwAWNeLF&#10;gA+Nj4hgAsWLEcAHxqxYqwAWPjHFgAsWLFgAsWLFWACxDHxsAHxY2PgAsWLFgAsWMBiwAe8bHGI4&#10;APjYsWAD4xxYsAGxzixDABDFj42ADYskcbABsWLFgAsWOBjYAPeNirFgAsWLEMAFixViwAbHrFjj&#10;ABsbHrFWADYskcbADyD/ABK6YQItQgWydrE55JBqZYH08iy08ZMl/qG9RYBz6i63oF1WklQi+LHn&#10;kZ8wahfyjyp5Q7B+7Z24J6/Y4PUwqV/J9RdH6imt0kMydnW81M8c/wAOesoJp9GTV3JHz5FBgM9j&#10;BzlyRqTR1YZ8opixYsfINRsc4sWACxsfEcAGxY9YsAI4slWNgA1Y2SrFgBHHOPiwAbI5PGOADYxG&#10;SGLACPOLJEYqwAjjZLGwAbFj1irACONksQGAEcWSIx8AIYxGTrGrACONkqxvOACGNksbABhjY+LA&#10;BsbJY1YANeLHrEcAG4xsfGwAasWSrGwJ4jXiOKsVYBQsjksbAbQryLUO+Z+u6rp9IpaSQKPs1nzp&#10;+Mv8d9Onr6fpqNNKhAL8BRfxdWc1hilPpHPkzQh3I9y/EP4t0HSIHl1OoVAB5OfKH4y/xr1uvnMP&#10;TSVj77jVsPq6I/fPGusdU13WJ4puoz7t12pY0n0cr9DYa9Aq9bSB/lXsc7YYIxS8s87L6qU9LSA2&#10;km1TNPLvdz7yf1FbPntlo0G5iViZA4pHDbhSf5rzUMUkVSH9TsqtTGyMiuneOQkOCeVY2QWoXd82&#10;P3zazlBlJuYyLHQ2kg8f7ZIaTUtLtLKY3X3oaagL7AYVGje4LJShidlcfYwqJAl7OG2FbWwGrnm8&#10;AMldHtBARakbkFvaL/mX6Iw304oSF3iPcGSkXiq/lvknDk0+4Q3W0R8H6HBv4s4yUjuAAXFA254v&#10;wB4wJYDptMybU2kfwyKUsQ7Mb5vJNDJG3pbvapCsWoNRF8DNSOIOt+4hgKUUShB7gY8wcyL6RvZS&#10;7QoHHkEjAKMuJklDDYGUKVZi1AEcg8ecIZXjjVkVrB2bu+2ycsvZ6u4KUZfK2Fo8C7ysIjSPttlM&#10;jMOCoa/kea8YDQNPpYFdkEjCTaoJA23zZNjJxuI5ZAiOdjWNxsniwB/4x9zvDJttdhJL0BwP3xEG&#10;VmNL72Qiu20DtgJkvUeU2X9Sl5UuQeO4o98zSwkoneFU7r4KgE+M0ViDE80H5+1AFHjKjoo3miQu&#10;KfndfuIXtgNlao5KEMb3+5U7XXwch6ZG4zLsC2RGtmyP5mGXTQyb3TaDvIq1IPFd68ZMqKLFpNpA&#10;CsebPgAYCQMyH0b3ANKhU1yOO3fzgiJOIpXaRrHFkAqT8gEcVk5GczoXU/pC9iRYv3YtSPVjlR2R&#10;gXF2Stbfj784CB5lB9/qbFEYJIJ3cdyRWBuWeSnj92/haqwecbfGsZRpUKCiWo0ebHPknK2Yx73K&#10;Elm5Vu/6eRyTx+2V0SSlRZSh9zBUYE/JU2Bg7TEqVYAmRQfeOKJ/Ufg4IsMxil9ENHvFWqk3xXyQ&#10;MpaRX/LepOxAjKtGnusnjdiBMhIyGSQbKCbapqs/5+Qa4yuV1BXdQqUALwzP8tjvIC8ztYBVVNty&#10;yji/rMp5BG0pLhlZqL7SKJPIP1gkRJ0SMtsTIpQBbNKdjUczuoa0tSxygt6hLMLPccAZT1LqOlhS&#10;f1GjZI9lITSgsP0555qPxVrNTr06fodJNq55pVOyMX6YHyAf9Say0mwimzoerdc0+hE7mSNYVWqC&#10;7yfm8yvwh+FfxZ+P9UIOkaH09KxAl1kgdQB8qpPJz6L/AMIf+EXX9TkTqP4mJRXcOdMrHaQvAu8/&#10;RL8NfhDpvQ9LFptHpY4o0FKqKAMyy58eNOty/wDCPSweklJfcqR86/4Pf8MXQvwlEssqfmdYwBkn&#10;kFk14X4XPqmHTJEoVVArCdtYj++edknKTts9OGKMFpDZHFWIDILFjH9sc3jHABjeNjm8a8YETi3f&#10;WKsVfGAEcTHHIyFYAPjHEBjYAPwbxt5+cbFWJgeJMN20hCb4qu2WbPeQU7nEEsFQDYFHLY0rsDbc&#10;9v8AU5u2cqRWVDlwAOaHx++Sju+xojGCkgD/AF+Rl9f1HIOSURW/ds54NAZMFvNGjdjtlakBWIUj&#10;nisvVztU7BzycAKxQHf55yRUceLHnJADcvx8DtlhLXzZrjg4AVCwo8kCssIYJ2BvJeL54NHEEHPg&#10;fXNYAOVFD3Gzz9msf6/T8g43wAwu8v2rwC+AEVXmgCfr7xwu2rHggHLQhPYDERfFVZ8fWAFe47Lq&#10;x5GTHtW+3NVluwng8185KwR2/TwcAIEe5vnissK0p4oAcXlgW1NcDIkc9j8VgAtt8hj/AO8mFNH2&#10;8ZGu3iwDYrJhb7d/vAaGsAfHwctFggf3xwoN8Y6LVf24wKI1VD9+2Wj/AONH7ZMXeJF+BeAxAeOR&#10;zeIDjyTkmFDt458ZIDdQPP8A4wEQ2EAVxzfyMn/b47ZIcUPnJgc4BRFf1VfF5Ig+Qb744G7zxklU&#10;8YDHqgMdRRF3dVkv7ZKsTYDAE1k8YL2GTGQA1Czk+3G04/BxA8dsAFXYA4lX575OwRjVgAhkuLOP&#10;/XHXxxgA558YvIx8fjnAtoSqRfGSHIOImwP9cf8AbAERrJVzzk6+sa6OAUOMVZKqrJULwGNXPbEB&#10;24x6yQwAajirJnFVDABY9ccYwyXOAEax8liIwAVDHrEBji+MAEMY+cniIwAj4yYGIfti84AOMftj&#10;4sAGuqxAdslXbH+OMAI194snjVgA2Pj8Y+ACOMMfHwAVDFixxgA144xZKsAGrHGNWPgAwrJf0xDF&#10;WADc4+IZKsAGx8fFWADDHrHxYALEBix8AGGPeNkrwAYjHxY+ACAxViOOMAI5LEBiC4ANWTxhj4gG&#10;OPeLHrBgNj1ixUcXQCxY9YsdgIc42PWPgmAsWKsRGQNoWLFiGWmIWLHGKsXIBslWLHxJjSGGPjY+&#10;IpMbHxwMWAxsfFj4ANixxiOACxd8fFgBHHx8VdsAEMWLFgAsfFiwAWLEMWACxYhj4ANWPj41YAIY&#10;1Y+LABqx8WPgA2LHxsAFix8VYANRx8QxYANix7xHABYsWOBgA2Pj4xwAjWPjnFgAwyWLGwARx8as&#10;cYALGxyMVYANzix6xEYAI4sWI4AI44xY2ACrFj4sAGx8WLAGIjFj4sAGx8WLABYsWPgA2PixYAPj&#10;A44xYANWLHoYhgAsfGxYALFj4sAFixYsAFixYsAFiOLFgAsQx8WAD42K8WACx8bFgAsWLEcAFirF&#10;iwAWPeNiwAfGxY4GACx8bFgAqx8bFgAsWOMWADYsWLABYhj4sAGGLFiwAfEMWLABYsWIYAPjY+LA&#10;BqxY+K8AGxYsfACOORixYANj1ixYANWPixYALFirFgA2KsesbABVj4sbABqxZIYsAIkZ8+/j3oqw&#10;693CkeodwI/aiM+g84j8ddLGp0DPRJjO4geR5zXDKpIxzw5RZ4LodY2h1MM0S7XhO8gDg0QGXPqT&#10;QauPUwRTRsCrqGUj4OfKkun2yM240aNE0D5vPZP8OOsBopdExAKHdGvwhPbN88LjfwcvpclNp+T1&#10;PHxDFnGegMMWSxYANix8RGACxsfGwAbHrHxYARo4+LEMAGxHHxYANjY+LABqxZLGwAbFj4sAGrFj&#10;4jgBE4qyVY1YANWLJVjEYANirHxYARxqyWLACNY1ZOsQwAhWNWWVkTgBHbirJEYsAIgYqx8cjACF&#10;YiMlWNWAEcbbk8bACNY2TrEcAIYxx2YDznFfib8ddM6Mlz6hVZjSrfJOVGLk6SJlJRVtnWzTpGpL&#10;Gs8d/G3+L/TOjpKiSepKLWl5CtV+6s+fvxt/i51Tq5aLSerBDuKts5a/G74U55gwLlZHZgd5NE2b&#10;PBztx+lS3J/webm9c9qKN/8AEv4+6t19mZ5nWIjmID21/e85LRdMWNXl8MtMNxNfA3MDhkcCiR3d&#10;CzItHaKP7V84dHpTub9Pt215r59v/nOjpHnNuTtgE+li9IJ6RlVmta4U/JJ+jxhzaZzHFvR0DVVm&#10;jf8A8jL207GQEAqDRsH2rz57WcMcSBuYtoZwoIo7Wau/PJOCKMr0tjRgEgsdqlvflrQyEsgiUlkY&#10;Ob/0r9s1103vIkA3/rYigFA57dxk49GkjybYwGaiNrUACe/2clDozVhd0QFWQABuG4AFXhA06b32&#10;iwABG3ewe/ycLbTRJKybioYCyPBAu+f9sthm/XtjZoio3nsReNAwVIopEULZG3vdn3Hi8HKRyAKv&#10;lqJA99Dwc0CWIK+gsaLStzd2RRH7YnWQSSozsSOQSBwL8Hn+2US0B7HUSNW0hqVaFkZXq1PpMCio&#10;RRTYeSbo2cIGkaWpE91bv1MRRI5qxQyhmDtsDqPLA0Lv/wAjACqZ2CD2qqkMpQUGWvPnISSgUDbk&#10;UgHCg+ewwjYadw5UlR2G4UO37nCJE3VYB3KFbgEi+3OAGezOCfYkguiKC2QfsDnA/TkB2lSO6hQV&#10;vc2GBd7mHczXVMxoWOG/ocaWBjuj2bgU3Dtx883gJlOojRmk/idt1AClF/JymKKNNrOo/h7hIRfG&#10;74rL453ZAFCqeV4Fhq428XzWDSL60UymcIm1eSfj7wESob1kSU3sJHqA8KvYmiLyhlCktsCsFLcc&#10;gDuGs+BkWcyEp6qsdyljF7vaPAODOjadmMKPxYc191tXAQ2nmuUESg2GUMO1nkE4Nq4Ra+0oQ5Bt&#10;wQzMRZwuPTI6qjgIlA0KFsczzNJMT/FkKOCykiytDbdUcB0Z8ro8bj0iUBoir47KR949LtA27huv&#10;eQDYawRXg5eyShnCKKMlqFP6h+57Y0ZQpqjEGI897AvAlIx9TARaCGmd6VSeUUnvQq8qjVkm5h3I&#10;VIjrw4PAv7y2R0UsTTyHcN5shQnBC5zOr6j6e575UjYhIIHw4Hg4CNNtUxc7hRs7toobh/Kb7Zw3&#10;W/xTpNHBIJXHqgmQqoMhG037awRtV1Hrmuk0fR9FJrJ2reNhYI4b9Rf9P9Dn2L/hN/wlwQOnUPxF&#10;INVPv3Jp6qGJfgDK5whuZtD088nSPlD8Ef4Rfi7/ABE1UDKkuh6aS1mThnJ7sM/SP/Cv/h//AA5+&#10;D9JCItGkk4ALTSU8lj7z2zpXRNJ0+BIdPAkaKKCqKAzWrOLP6uUrUdRPWweihDb2yiOEKKAyzbk6&#10;xuTnEdpXtvHyXxirASRCsasmcbHYURI7ZErlhyJxBRCvjGK1lgGNgFFZXIVl1feRK40w4le3G2Za&#10;BjVhbFxKSOMgQecIrGIw5CplByFZftyFZQUeLqCew7cgZPaQBwDZN49XQ5H7drySMCC1WKzY5fIw&#10;B94VeayatYsDv/qMnQ4oHv8AZOQ/Ttta718m8QxynYBK5rv84kSgRu/0vLmiAvkAVx4vHYMDYYmg&#10;MAKyDSgr4FfN49A/R7/1GXgcGhwPPbnEqlr45+j5wAhRP6SP9jkiO240BliXQJXnyR9ZKrY1f2PG&#10;AFABFqVHPPGXc0aHeqyxNxJ7ZJlNcH+owAjxuAPJusmIyCAVyW3aFFk1j2Pm8AICjyT9Zd4o8eDk&#10;lU2bFnnJbSfPisBoruyCCPvLFPPc4lA7XkiAarvgNDLQ7V8AZML9eayZA+eR4xips9yTgCQq70P2&#10;yYT7xwvP1QyTFavaTgUMDfcX4GTU9vOOifPyMko4wAaqNA1jsBzwfGT23kgpHj+mAEAO/Pc+cl5y&#10;Yb9uMfb/AGHxgAscC+KvJBau/OOPGQwEAQLvJHjEQCO2ICu48YgF2rnJk+044U+CMcLe3ABhVZL4&#10;92SVReSC8WcAGU/eTqqxqyd1WBUSAAyQX6OOtWcnRrAaI44HjHF8cYgMBi7DHrJ1jkdsAIkfdm8l&#10;Xzirtzj8c4ASrjFj4sAERfjJcVjlTjBfrABiD85PbiAOPWADHHArGUZMYAMKOIVxjgd8Q/bABY+P&#10;WIDAB7xHFVnHXxgAsWPj3xgAge+KsccY+ADY9Y+IYAKse+2IXiGADZIXiGOMAGGIZLEBgA2Pj3iG&#10;ADY9YscYANWOBkj2xhgAsQyWLACOSx6xDABeMWPirABYq+sfGwAWLHxVggFjnFj4ANiIx8WADY4x&#10;/jnHrABsWOMWADDHx8WLsBsfELx8GwFjY+Pi6Ajj1jnziyQFix8WA2hsVY+LAQsVYsWA0hYsliwK&#10;SGxY+IYA0Nj4sesBixsfHwAjj1ixVgAsWPiwAWLFj4ALFixYALFj4sAFjYsfABY2PWLABXixY+AD&#10;YsesWACrFixYAIY+MMfABY1ZLGwAWKsWPgA2KsfFgA2LHxsAEcfFiwAbHxYsAFjZLFgA1YsfFgAs&#10;bHxYALGxziwAbFksQwAbHxY+ADVixVj4ANj1ixYALFj4hgA1YgMfFeADVjZPGwAbHx8WADYsfFgA&#10;sWLETgAsWLFgAsVY+NgAsVYsfABsWPiwAbHrFivABY2PiwAbHx8asAFivHxsAETixY+ADYsf5xsA&#10;ERix8bAB8WNj4ANix8WADY+LEMAFj4sWADY+LFgA2LHx8AI49YsVYALFj42ACxYrx8AFirFiwAWL&#10;FiwAV4sWIHABYsVYsAFjY+LABsfFiwAbFj4sAFixYsAGxY+LABsWPiwAbFixYALKpolkRlI4IrLc&#10;WAHzN1/p40Wp1cIi3dwCeKDCrwfpGvfQ6/TzIwpGCsAOCpu/9M9N/wAQelbjFqQtitjfV547Oyjc&#10;Al0QHH/n9+c9CEuUTzM0eEz6u086TRI6G1YBgR5BwgZ51+AOsrqNM+lLe6Cgv/xlcZ6JnDKNNo9C&#10;ElKKY+LFiySxYsWLABYsfFgA2NksasAGx8WLABY2PiwAbFiGPeADYsesWADYjj42ACGLFiwAWLHy&#10;OAD42OcbABYjj42ADYsWLABY2PiwAbGx8bABHFkshgA+NWOMWADY2SrI4ANj4+DT6qOFSXYDAC68&#10;x+rdc0nT4WlmmVFUckms8l/GP+L+j0Ylh0d6mYA/oIKg/fOfNnWfxF1TrEzHVytInagtUfB2jOnH&#10;6ZvvSOTN6uMdLbPWfxt/jVOyunSotw7es4Nf0GfP8z6vVSyT6mUyuWBkc82tgkcg1WaWn0hLkFuH&#10;7gk7lr5ywLcch3mMkINx93PPjOyKUFSR508kpvbMddC0UYelhB7FU3nnD0U7VjZVdpfb8K9ciyPO&#10;WtE67lCsSGND7A7gYU6TOARe5X4AAHjmie2FmXkBihclVeNdhayWNeRyfIxLEYtQ60ArFQ5quK4C&#10;5rsrfxS01SbaXaNxF+TzQxGNDRMZLoA4c+5qbjv/AOBgFAqQrIYSsJYke3kd/ivnGESyOI/SYUOb&#10;4Zj3A80MteEhQUjBAIuuCxI5vm7wiMhpI7Ta6ncbN8gcDGSiuJmlDqwBcMR7VNCq5y14GkK1Kotu&#10;w4HH0b/vkmUgzK5LBNrUPLN5vKtRFtKqQoZuVIG4ftWSUUorRn1N1+4WasXfuBP/AHeMb3U/vKnv&#10;YYcckkZoI49CT1GYE7a7hjz884EFeNRSqu5VvcQxBN+3veWhMYvaP6Vitze8D+/3lMKyMZLYF2Yv&#10;xVLxzV9zlqI/pyOqpuRACTwA3msuN+kF9L2itwah/Va8/OMQFtaP2+n8qu4ihfY/POVMsashEexm&#10;4DWO4FEj7OFu7oInHFLfuFgqB4yTfw3B2FqF13Fn4wAqlhV5tqxgKLUBrQAjywHzgO3c5Gx7A3e4&#10;cB/9sOjjAleiSt0/AXl/NHIxSLIpeXdQC7Gko7rwAAlE0cgT01YMCym7sr3BP3la7YpVFsy7GZqY&#10;DlvBGPqX9L1T6qqFG9UFUOPFecg+pZFUpowzvQb+o8DxgSCzS7VFdlTbSG2s+RjWjqhdTJY9h3bO&#10;3yO2WypsnKISy7grIRyDVghsomkcbrLABtjKtX92cBCllYlFELIeSp3MFb7oX2wPcHeP2OF9TYzb&#10;iODdcYihJkf1zttQFFj21Y/Y4IYzBOhi2hu7m/Df+cALYS1o6uNoa1AFkj4v7zPGpkh9goF3ZrPZ&#10;DyaOGRuW4VCQq2lsBtN87sC1E0UW4NIhXYWBPYj7wKaKQzRFGSIEbAF5o13snM53VTJKu5aKBGNs&#10;B99zfPzmP1PrcGj9zShZFVinGxbKkhbPFG85z8P9J/E3401Qh6Fp5Gg4V9RKLjrt7b75pCCd26Qo&#10;p6pWDdY/FaQMiBzchMZb1F3NzdACzznef4bf8P8A+J/xnOZeqN+Q0G+ysaFZJ0+GY59Wf4Rf8KvQ&#10;vw2U1mvUa3XcEystIleEUcDPrbTaWOBQEUDObN6rHG1C2/lnpYfQ3Tn/AIPNP8Pv8J+gfhLSJB0/&#10;QJEAOa7nPTxGBXGWY2edKbk7bs9GMVFUkNjVkqxskojirHxYAQxHJVeNgA3zkTkjjYANiGOMbABs&#10;iecl++RPbACPnFWOcRwAjiC4+IDACOMRksasAIYtg+cli2/eAHipFWVvv/bJ7bUn7x4w3Nk8miMm&#10;Y9ysPbV9+1Z0nEQr68ZcqlaAN97vsMh5HGXMFo/6GrxDIbLYcj545AyzkVTH/wCmHjEQDu7VZ+ry&#10;dWAO/H74AIqBYJJOMLs7TwByckFKgUAeckBz34PH98AHADeDePVL24y4tQyI3CiOavACJv3LX1li&#10;g8Gr54GL3KKB4J/essIAN3+3yMBkQnI+zeTf7s384wDVx++WGz3F/WAIiFuryYReKx/u8mTQFGsB&#10;oYI1jFsHyeBeSVCQa+AMnRPYVVYFDFV4sUaxyOObOOFGTBscXdYAQFiyeD8ZcCK5GI1W6vNY4Bo+&#10;cEAwBoFjyPjJqeTjKBdXkgBz+2ADDx9ZM8k0cYXxloB+cSYDGjjgc5Oya5xeewyAGA4uryQ7jjzj&#10;lf7eMmy0ecAGC/eOAecdVFZIL98fWADUD3H3ktuIC74yR54+8CuItuSX4xgB8ZIHAaQ9eDjEHkDJ&#10;j7xbeDgMQvFWTGOR/ftgA2OR9Y4PxkwDgBCrrFWTHAxzgBFckFOOPOOuACrHo1jhccDACGWYgO+P&#10;zgBHFllUOMa8AFiq8liq8AGx8WPWACC4vHGID++SAwAasQyVXjjABhkq+MQGLABgBkgMbJDABses&#10;esWADZLGx8AI1k8QHfHrABsYA5OicbABeMWSxXgA2S842PWADZKu+NksEBGslj4sAGrHq8esWADV&#10;ix8fABhj4rxbcAGrviyVYsQDY9Y+LF2A2PixVjSAWP5x8WDYDDFj4qyWAqxY9ViwbAYftiyWI4Jg&#10;Rxzj1i74NlcREYsfEcQmhhix8VYDYsVY+LAoY4sfHwEkNj4sWAxYsesWADYsfHwAbFj4sAI1j1j4&#10;sAFixYsAFj4hirABYhirFgAsWPiwAbFjgYjgA2Pj4xwAWLHxzgBEjFWOMVYAMRirJYsAGrHxYsAF&#10;irHxYARrHxYqwAWPjY+ADY94sWADY+LHGADVix8WADY+LFWACxY9YqwAbFj1iwAbFj1iwAVYsWI4&#10;AIY+IYsAGx8fFgA2LFj4ANix8WACxYsWACxYsWACx6xYsAGx8QxYANj4sWACxYsesAFjY+LABYxx&#10;8WADY+PiwAbFiOI4AKsWIY+ADVix8bABDGyWLACJx8ljHnABY1ZLGwAYjFkhirACOPj4sAGxY+LA&#10;BsWPiwAbFjjFgAsVYsfABsWSrFgBHFj1irABsWPj4ARx8fFgA2KsesRwAbFj4sAI4skMbABsWPWO&#10;MAI4+PirABsWKsWACxsfFgA2PixYANix8bABYsWPgBHHxYsAGxY+LADI63oBrNHNEw7j/XPmrWL6&#10;cssUg53cgfN59WZ4Z+NukmLXEqKWcfHnOjBLbRy+qhaTOW/CmvPTtdDPwqO+2W+5BB/2z6XjcOoI&#10;PBz5TtHv2lv1e665HYZ7x+A+q/m+nJGzXJBUbH5rzlZ42kzP0kquJ3FYsWPnKdwsbHxYANix6xYA&#10;Nj4sWADVix8bABYrx7xsAFixYjgAsWLGwAesWLFgAjixsWACxYsY4APiONiGACxYsWACxsWI4ALF&#10;ixYALGx8WADHGOPiwAVYsWMWA7nABZB5AosnOa69+LNB0mFpdROqgf1z5s/F3+Luu1rNFodsMfyW&#10;UuRmuPDKZhl9RCHbPcvxZ/iP03oqHfJuc8BV+c+Y/wAU/wCInWOtJw/oxb6CDvX2c5AmSSSRyWnI&#10;2uwY83dfsSfGXaeD099qJTR9pYX7e2dkMUYHnZfUyn5pAE0Wyi5dz7bLfpBHwPBwyBIhzwnc2ALc&#10;qKtqqz++XR6acSerGiuGSyGFMEP6m/cZb6Lpb7S3LAeTzzeanM2ULCSWph3J9wLX4IBB75b6IVr9&#10;jm+UN+PHPfLUjlVv4ktAgKoK3ZHF3jLpSQtI3FjvyCPIrEwK5kaJSxUqqRGvkMeBjnStQjLBWBFI&#10;CfftOPBHsQE7uLSlUlVW+1nucLk06Ee9CHU33I4P0MBWU+mIkJZir32RQNn7nzjyWShC7E4Zmskt&#10;t7C8NZHoAqQtcZQulTdbR9ozTXYJrk4DZQW3SoGclgx22SSAPHHbKYiN1KzPYJbyQPuu2ExMtBFY&#10;MtCrNE/OJGnRKiG3ce1VyfJrGQUmPdN7WJ9pUgHtZ4vK4wFVSJdlu+wVyDff6+MMj2yR0WPB3FgC&#10;oUn+98ZTMUb2l/eNrbfj7/rghghn3huKJAUhrI3D+YZYqKA2xnjdqBIJ5N12+7wl1aq9RAN1cG+/&#10;zlZG3hn3Oq8lvDfWMCoQlhIm9g7MBbL8d+fIyp0YBSy/pYi2NKa4FHCo4W2+n5XjczFt1i8ZWmZi&#10;+9UdSpCg3+nGIqLl0Co52+dwq9g7E/GDAIFcGJQCCQDf++HauJQTEYbdlY7o/HmqwVhIfSCPYshn&#10;v9F+DiQC2KFkDBiVFFf08/X1lMxVDCV7MCzKO3uv+3bJTqI6AvsSpP8AlHk4DqJJAXraa2qdnO6+&#10;F79u+AWAwwBXKlxGwHqA80LxaiTULGeBH6vcqdxJ+sf8ujtGY0NHmtwQrfnKZn9fZuAJjYryPbu8&#10;NXjGLdFBMzTSldvH6wAbC+DzeVTmUw/LMxYMBRqqIrCmTYyF/bsrd5IFAcEDB5ZXKs6kEMfJIOw+&#10;Rfc4BVlLOyg+mqGzbgNYcAd7+sCOoCSN7dqhQHIRdysfhj3y3V6iH05EMrRqAAiikBF0RXnvznFd&#10;c/Fmn0sWpmd0tH9iMCG447Y4xcugeuzf6hq4FaHfLIpX5qxu8kXnmHVPxnPqWk0ei0rS6tpgsccH&#10;vLEk2HIUjOm/CH+HP4p/xAZooIDpdAz+7VTKfUYEc7Lz9Bv8MP8AAjoH4RguHTiSZjuaWT3MTkZZ&#10;xxd9/B04vTzy14R8n/4Xf8LPUurSRa78TTsY2W/yv+2/kjPvv8M/g7pnQ9JFp9HpY4kRQoCqB2zq&#10;UiVBQFZLPPy55T80vg9XD6eGPpb+RgAMRyWRu8xNxY2PjYAMcbHxYAMcY4+IjACOI4sVYARxjksa&#10;u+AERj4+RwAasVY5HONWADVjAZLGrABsbJHGvACONWTGNgBEnF/XHAxsAPGwu0/Xb6xwy89j8g8Y&#10;kXlO/wD7vJISO5o2ec6DiQlqqVav5yQI2gkcjx4ya0RxWT3EXXkdzzeAyIQLtb75GSRTvq+57ZJY&#10;iKsCjzkwlg3gBHbQIBOWJZqzwDwa85FAOPkDJkDj3EkcfAwAccAUO5xFDwSRd1iW7oWPqskO1HAC&#10;aqTRrHIPcAXjKFG0VwCayYHcm6rABdr57jJ7OT3H7ZJVYj6vG2Ub/wDqvAsYUQOL8Zffwb8ZBVNH&#10;jJAdwcAQyi/3qryyx+9DuMkOS3GNzS138YDE3PHGS2c/tkQoc2G7nJGwBXfAB1Xx95Yveru8agK+&#10;cn4HfEgGqwPNAZYOFB+fGLZ34yYHasgCAXvYyyhjACjxllHyMAIjxwMfbbHissAGNt484AMosDJb&#10;f254xDJUBXGADAfJyYH3iFgn4yYGA0hqGT28Y4r4rEBdYFjBe3OP8X5OS2jnH7YCQhXbHUYscWMB&#10;j0cc3iF5LbgAwOSB7Y4FnHAOADYqx6IHOSOAEfjJDFWPgAhjgYgeMfaSKwAQGOBjVk6OADHH8DEB&#10;kgMAGFY4rF2GSwAgBj1kq+sWACxq4yVcYwXAB8esfEcAFjgYqrHGACxsesesAGAx8liGADY9Yv64&#10;+ACGIYrxyMQCxAY2SxgNWPirFXfABY+PixANWS84hj4ANXOPWLFWDYD4sejirABsfEMfJsBgMQGI&#10;ZLKTAbF8Y9Y+LkBGscY9YsSYCrFj4sQDY9Y+KsqyuI1YsleNkhxFiGPiwDiNix6x8BpDY+LEMBir&#10;FWLJVgBHvix8WACxsleLABhiGSAxYANixY+MBhiyRxsQCrFixYAKsesWI4ANj4sfABsfFWPWAEcQ&#10;GPj4ARx8fFgAwxAY+LABYscjFgAwxHHxVgAh4xY+NgA+Nj4sAGxZKsWADYsWPgA2LHxEYANix8bA&#10;BY+LFgAsVYsWAD42Pj4ANixY+ADDFj1iwARGNWPiwAWNksbABYqx8WADYsliwAbFixYALFixYALF&#10;irHwAbFj4qwAWNj1iwAWLFirABYsWKsAHrFirEMAFxixViGACxyMWPgAwGKsWLABsfEBj4AMcasl&#10;jYALFj4sAI1j4+LABqx8WPgA2LFiwAWLFj4ANiOLHrABsWPiwAbFj4sAFix8VYANix8WADYsljYA&#10;LGx6x8AGoY+MMfABhixxiwAbFj4sAGOLHGLABsWPiwAbFj4sAFjZLGwAbFj1iwAYDHxYsAGGNkqx&#10;YANix8RwAbFj4sAI1j4+LABqxslirACOPj4sAI4qx8WADZyX4w6WNVomajuj9wrOtyMqB1ZT2Iyo&#10;ummKStNHy06urLzZHHwOfnOj/CXV/wAp1SMtarLcbV27jacE6/0z8rrZU2my3H7d7zHdfUk5AoMb&#10;rvx2PGd72mvlHl7hP9mfUqmxeSzlvwj1f/mHT4WJ96ja/wC4zqazz2qbR6kWmk0LFj4+IZGsVY+K&#10;sAI4sljYALGyRGMMAGxZKsbABsWPiwAjix8WADYsfEcAGxVj4sAIkY+PiwAhj1j41YANj49YwwAb&#10;GrJViGADY2Pj1gBGsVY+LABsbKpZ0jBLMBnkv4w/xV6f0tZUjcSyr4Xst9iSMqEHJ0kRPJGCts9O&#10;13VNPpUZ5ZVUAWSTQzwH8Y/4yKm6HpyiR+QWPAFZ491z8T9Y65I/rylV7Isd7TfyDmXp9EVaUCAU&#10;gJLEWFsUBnZjwKO3tnnZfWuWoobVanV9ScS6yf1Sw3U4HtoXYyvR6dDQDFZCtAgXfkE+cOTQoGIK&#10;7XCUl2KBAbgHLE0qRRQtvLUWojkmu+dFnDTYIVjMbu4obQpcjm/kD6OETqEZmdeWUgOw4oftllKi&#10;j+KSpWihU+e/OWkSEKDQa/dQO6j2ySihFAX9JZGjI3E9/BoY0gFbA25lRaX9IA7ecLdWaM75B2AW&#10;mvcf2whtIxVg7liy8ByBwPmro4AYvo1vCs5p1U82Eb/0cJhQoURFDKHI/wBLOFxRn1XMr7DIwXwP&#10;1cC6yfoexSG20P4gwEkUpphDubdtHFIWI/8AwcoEKWiO+4ryxJBavuv3w4wQljxtJog8Cq8Ucrna&#10;MRyhkLCnoXd/B+8BjJCWkUr32DeGsVtHjvgspSOqV6cLuN2ps/8AnCZopBV2WWgFPivLZCZHdFQs&#10;BYBb38H68kY0JlOqp3gDxC7K0pqtvazlQcVXuFnuBdfvj6lmLB9q0F3Hdz7QfFDITMaU0hLj9A+c&#10;CWOJAQu6ijGiFXbx/myZc7qt0XiIMFo0BZrCT6iqGVww3HmqBodhlELRh5PUZlDDeL59wIxgVBFe&#10;Mb0VwefaKs+LxSQeogX0v4hI7EAD+tDIiEx7C1WqhAo8kc3kzE0KyB7f3bqJ+coRWs0Y2ot1bkCv&#10;G6gMpkkVkcRn1Gv9Kiu2GOJIxuaTcwWrDVt3YK/qbmUOA4JI4oMPIvACncRFRmCCRTZAN/ODKgJZ&#10;lVV3J+k1Q2nk3/XL9S3/AMqDBSoI3G2pmHHfM0RfpDIm8+4buVG7g2MVgUuokLelD7V9pLnuDyRQ&#10;s4x2Rg0E2gC0ZQdpPb98i6x9k9SiCTR2nbfmsmGjcjbEyjsFfg18rd4DoAaKMNMKoLRXm/1ZcfSS&#10;RGZ73XHfa0bvuyJnQ7TCjJI/O00Swv8AX2OCajUhEJeZVLj9YAIDfAwsEgGeWFUVHkkZaUMALoDs&#10;2DS9XWKJt8CADbQs7RzwPvOR/FX42g6eJAdpkcKI0A5d+PaQCc6H/Dz/AAY/F345lGo16HQdMK7E&#10;SyJs1eF8VKVKPyPFGTlUds4XX9Z1XXeqwdM6TBJPMS42hLVDfBY0f9c+of8ADL/haB1EHUvxBL68&#10;wlMoi52A+Lz6a/w6/wAJegfhDQxabp+hVKHuc+53PyWOeoKoUDOPL6vi2sWvFnqYfRpPlOmzM6Z0&#10;jS6CFIoIVRF4CqKGaePjZwN2dyI4hj42IBsbJY1YANjZPI4AMcY3j1iwAjWLJY2AEcWOBiwAbI5K&#10;sfACBxqyWRwAbEcfGwAbGx8Y4AMQcWPkR+2ACONjjGwAjk9uR8jI1jQHjymx+mqFZathQ1VmZ0Xq&#10;+k6rodPq9LIHimXdY/2zTIOwE/H9xebnGWbBag2DyDXajjxhgn38gYmXx27EXllXZDckcX84ANbf&#10;p+vHOTYHgCvBybd+edpxwtA+37wAiQpJP75aqbByfnIHawNg98k6kbu9eMAIBGrvz3sjkDCCWqyu&#10;NtI5vivOTQfXbn6OA0RCG8Q47/HceMmqVfPfk/WTBFLR7/OAUMlH7yaLfGML5Iy0ADi/BusCytaI&#10;NmzeWEWSR8EYkrvXxk1U0PaRWIBV3HahkgvjHFc4uK7/ANhgArock8eRjg85PgVWLbgAwArgm7yY&#10;4IFY/PPxkgOwoV3yAEBj85ILkqs4AL/MP9MYDcayYArvjgcj28YAP3I+cQXGpfjnxligjABqxAfX&#10;GT/rj8cd8CkhwK7DGAGPWOPOA6HrFkvHbEAfrAYgayWIY5wAYEZI3iA/rkgcAHAPGIZLEMAIjJjJ&#10;c4uaGAEcfJXiAwAWSFYhjjACIGPWPj4ANWOMfHAwARyQxgMkMAGAxziGPWACPjFWSIxsAGF4sliw&#10;AfEMWSwAb+mIDHx8AGxD9slWKsAGx8esVYANWPiyVYARAyWLHwAjkq7Y+I4ANiAxwMWADVj4qyVY&#10;ALGGSxYAN5xZLEBkoBYsfFWHQDVj4+LGxpDY+LEMgKoWPzj4sbY+JGskMWLENIWNkgMWAxsWOMe8&#10;AGxY4xsAEMcY+LABiMWOcWADYsliwAasfFiwBCxAdsesbABY+LEcAFWIYsfABjj49Y2ADY9Y+LAB&#10;sWPjYALHxslgA1Y+LEBgA1Y4xYqwAWK8fFWACxsfFgAsQx8WACxYsRwAbHxYsAFixYsAHxslirAB&#10;gMQx8bABVixY+ACxscYsAFixYqGACxYsesAGrEMfFWACAxYhj4ANioY+LABgMWOMWACxYsWACxYu&#10;cesAGxY+NgAsc4+LACOPix8AGxYsesAGxZLGwAbHx6xqwAWLEcesAGxY+PgBGsfFiwAWLFiwAVY+&#10;LFgBHJY2PgAsWLHwAYYsWLABYsWOMAGx6xViwAbFj4sAFiGPirABsWPiwAbHxYgMAFWLFiwAWLHx&#10;jgAsWPWPgBHEMcYsAFjDHxYALFixYALFixYALHxsfABjj4sWADYsfGwAWPjY+ADYsfFgAsWLFWAD&#10;YsfFgA1Y+LFgA2LHxYALFixYALFixYALFixYANWPixYALFixYALGrHxYAMBix8WADY2SxYAeZfj/&#10;AKZcS6lR+nvQzyTbexxt4BYn9J/t859MdU0Y1WlmiP8AMtZ8663TtBLMCp9RbHPbOvDK1XwcXqce&#10;+R0n4I6odHrljb2x6jivhvH9890Bz5kZGj2sr8qNxb4r4+89/wDw91Qa/QwS/wAxWnHww75GePkv&#10;0stUbuLHxZznUNirHxYANirHxYARrFWSxYAROLHxYAMMVY+KsAGIxVivFgAqxslWLACOLJYqwAji&#10;rHGLACOLJYjgBHFksasAGrGrJY2ADDFWPmH1b8QaPp8bPNMFAxpNgbLMF75xf4j/ABx07pMbGWYb&#10;gCQi8sazx38V/wCKWtnXZoovTRrHqPQ81wDnlcvqyl31E7yd/wBWdOPB5kceX1aVqO2dT+Jf8Qep&#10;dW3iN/RhZWIQCywHknOBGiAKhQbY2bI55J2tQ5GbIiZWkcRBiwU7fo5WunZTKgDJbAXdgmx2OdUa&#10;iqSPOySlJ23YLHp2thavwWAVKU18N8jJSaTjeS6swCi//kZqLDVh7Wxe0Hx8ZTLEsCoN4Kd2XuwO&#10;BNaKY4gWo2xrdQv2k8f0BxRRBLQlgVQiz255r6OOkZKCKqXw5JobRyTdAj9sIgWParCSlVttqCC3&#10;7j6wBA8rBGUlixPYE2DfzjjSTsRbWV8f7HD20bOIWChSCbvGiiLiIPFZPnscB0CwrFGzxKhBP6g3&#10;YVx474vy0IBYk01144+vrDzC2yNE7kbhdVQ8/tlYmRKYz2hJYFl3j4NHwMCaB2WJSpthzzbX+xON&#10;sSJY/ca8Dk9uwOSVnTaRLZYnc9WF+Ky1q3I7NQDfrq6r5r5wAHmCU3uUfzgkA/1yBRTW3ayyWSfo&#10;8UMg0A9QhoRsTyTtBA+McBneQAE7qYKa9tc9wODgBBkZlRpaXdzag8c+ciVUmiCgDctVnbXGWiH0&#10;zEz37qjUMTV1fAx/y6kg0TRamHLVeAwWGJI5XG0Mq8gfp8dshSxpIpZHO0kKzWVZRzRFAAZqCWiO&#10;AbaqPNV2OUOjtGisAo4JofPasA4gcoWN9rk7tv6QLDWb4F5dyFbfH6tpzQ91N5x2O7aXdK4b3E5S&#10;sMIbeU2Fjw3a6896BwJoHd2Rh/E3h1rcK5NAUMSQFC1tucofihfjHkkTZExApjXtHP71lE5EW0P7&#10;mJK/F32XLskSqqBSAoYgrtCVY8kHA5CTVF1HKk/HA8XhPtaN13kgNa3XFfH0MElKsChfu1Ns7ELR&#10;P++FhQIlKJCroqobLWnfvuIylpyRK4IouSOw3BRYPOFT6WNGTY58FUXwO3x5zN1cmyR1ABLWNoNX&#10;9AYvAmTbTuHNG3RBbdgRdrlerkt5iRu9nHyK58YPLr1QAOrBGNqVAJ9vJJvwM886h+KpxqDBptON&#10;S5I2qDbyX4oYKLZSZvdQ6pDCZNQ52C9ztdNR5KknuAM4zo2j/FH4r1xi6Hpi6M5WXUUURPjawb4+&#10;M9r/AMPv+Gfq3Xymp/Es5i0thodFGSGH2zZ92fhv8I9M6JpY9PotHHDGooKigZObNjx6T5M7cHoZ&#10;N8pa/B84f4Y/8L/SOjapOqdVc9Q6ntAM0nKLX+VT5+8+rdPpI4VVUWgPjCVGOM4cueeT9TPVjijH&#10;pJEMWWVkSMxHTI1kcsxqwCiNY23J41YBTI1kayw42AiFY2WZGqwK4kaxiMmcWAcSvFWTxuMA4kKx&#10;qyeRrAOIsgBlmMawCiuvvEcnjEYBRA41ZMjFgHEhjZPI7cBUyBXEMsGRrAKKzjVlhHnGOAUQrFX0&#10;Ml4xbcB8T8pP8EP8Vz0edoNdKTo5mHvYAbXHBIrPv6OWOWNHjcFWHB7g/tn44dPlbTag0ChVm3U5&#10;cOaPf/KDefZ/+BX+MCEwdO1sqskg/hkggxsO4z0suO3aR4fpc9riz7FVW7nm8vBoeOCO3IyNqSAv&#10;Y1/W8nxQ5sE8ZyncRogVfJGTBNiyfvEq/INZJVog8msAHA7Y4UeRyaqsmB4H71kSN3bg357YAMOx&#10;yYFCwe+Jo+O15MLyq1gUScGwbx+wv5xrABoEZZsAGAxqIN5av3Qrn7xlFHj584gtE82cQx75FnJg&#10;bsQjUWMkvI84WA1X3vvXOJa4vvzk/Hntj0D57DBgOfaD548Y9G/HbGywV3rIAiBfjJkHuBjbBeTS&#10;OjQA7eMAEBWWbVPjIJ++TuxgBHblg/bEbGWDAqJAjsCclQvEPHGOBgHQq7VjjJ4iB8YFCrxj8E49&#10;C8Q4GAhAZKsQ4rH7YDQ+N48HJV9YwwAcZLtjjHGADVkvjEMVVgA44OOMVZIcEYAMPNHJDGGSwAYd&#10;sl2xDvj98AFWIAY5AxzgBHbjjHo4+AC5x8WPgAgMQxx+2LABVxj8fGIDH898AI1jgZLEBV4ALFj4&#10;sAGo4+3JYqwAasQyWKsAFj4+LABqx8QGOMAGOPePiAwAbJY1ZLABqx8WPiG0RxZKsVYuhDVjgY+I&#10;DBsaQ1Yh3x8WHYh8VYsfJKY2PixYDSFix8fAY1Y+KsfABhixY+ACxVix8AGxVj4sAFixYsAFix8f&#10;ACOPj42ACx8WNWACx8WPgA2LHx8AI45xY5GADYsfHwAbFj4qwAbHxY+AEcfHxYANixwMWADVj4sf&#10;ABqxY+PWADYqxYsAFirHxDABsfFjYAPjY+LABYscYsAGGPjY+ACx8YY+ADYhj4sAEcWLHwAbFWLF&#10;gAsVY5xYANWLHxYALFixYALFixYALHxsfABsWK8fABsfFj1gA2NksWADHFiOSwAY42SxYANeLHxY&#10;ALFWNiwAc4sVYsAFixziwAWNj4sAGx8Rx8AGOKsfGwAWLHxsAFix8WADY+LEBgA2SxVjHABYsRxY&#10;APixDFgAqxVixVgA2PiOPgA2LHxYAMcWPiwAbFj4sAFixslgA2IY+NgArxY4GLABsWPiwAbHxYsA&#10;FixYsAFixYsAFixYsAFix8bABYsWLABYsfFgA2LHxYANixHFgAqxYsWACxY+LABsWPjYALHxsesA&#10;GxY+LABsfFiwAWKsWLABYqx8bABsesWLABYqxYsAGxY4xYANnjP426W0er9RRw9H+3fPZs5f8WdO&#10;/M6F6BtPcK78ZpilUkRkhyi0eGK5v9L13Fmh+xzuPwN1P8vrJNK5I9a3UHwRnFyAlZFCi+P1cVxk&#10;ImdHjljPKGxXg51tKVo4IS4yTPprFmb0jXprNJBMvZ1BzSzgZ6Q+Nj42ACxY+LABsWPiwAbFixYA&#10;LFj4xwA5v8T6SWTRvJCzLNF70INcjmj9HJ/hzradT0ccoG16qRfKsO4zedAwIPkZ5B6svQeuE7R6&#10;E/Brx8f2zfHHnFx8raCUqSPYsWVxyBlBB4OWZgAsWLFgMbFWPjYA0I42OcbAfEfGrHvK5JlQWxwE&#10;0TwTVa2HToXdwoAsk559+KP8RdF07dFH/Fn7Kg+f3zwr8QfiLqPVJE9aYqt7hGDtDeK571m8MDe3&#10;pGGTPCHm2epfin/FAR74dEm9uR6ndQRnh2s1ur188kk+sZ2a9ob9PbwMlFHEKYKA9W7Eefihjelv&#10;9p3WW3k/07fWdUYqK0efkyymZsKA7WWAmwQtfyjypwqNF49jW52beRX3WFTOVc+7YK8G7AycBR1m&#10;4sI49zDvag8UbNXlGJXBpmAZQKVh5LZFdjuFEYbd28gfV4cwBVBsJIYkMwsVXnBZZKdPTLDchCmg&#10;Af8ATg4CY/pF0QITu5bnisGljIWM2qBqDbx7qHe/3w8Iq3+pmZQLAo3x2y86Zt4VmUgi2BuwpxjA&#10;4kSOU7iGrmmvi/jJ7dyKWiZG54A/eqF+cIMe8rGQKvi+OFyTQ+rzurliv+Zb/wDGKxA6LHvbe7Bj&#10;zson/wB5JgqoCA20P7iARzlzEb0u/ePk2MG2srNY5HtJLcEnvjAf09u0BGZar9x3A48ZBi7rtQlD&#10;ZBBHFZHYJA7iMfVkngnxlwUxsO6VZuuxqsBARWTai2vHNdhxwDkGUJuYVuauRwCO7cYaqfxCwa9w&#10;q/1cg+Ma1CMAygG29w8/OAUDBGvbuUL8gkc4ijoUJnUMa3gLw33fOQKMCC6W4YEFTXf/AMDCG0/t&#10;ZWjEicgsf1Me/wDYYCRVMSBJSgKlFQBYUHyR5vIsjOtq6kqN591AWKqhhpDOV9hVNhBIIs124PjB&#10;0b0wu4iwKAABAvnAohCFVYuRuNueDySeMZZCJLsv3vjyPBye10ulXeT7Fvjnvxg3rLQ2hR/E59tA&#10;/O75wArcvubcVsIRY4rkgjKZFRw4DttBqmPk5Y7Ou4WosHay88Hk2fnBpNwSRaptwssvNrwcCWC6&#10;gVMLlB9hoqbK7fBOAeowklG6vaF2O3z8YVO8uwqSGCkpx2t8jq9jE+0spoguFNWP/k4EMpWRnEm2&#10;NUIQ7Tt5UfHxgAUwrGG3qLFmg1/sVyWs1syvv9UKP0X2LUeRXHOZPUdYsKSyB2Ujaz01g89q7DAa&#10;Yc0hMTyWAVYFADdnOR6717R6aJnM0VtYKM+0v88+Mxm6xr+rdQ/J9I0r6zVNMCyxEFY17kMewvPp&#10;X/Dr/hrAn/5j+JJYtbOz71gVKhj+OPJGOTUE3J0dOD0zyq118nzl+DPwh+Lvxxrf/gekbQaOICMz&#10;Tq9Hdd7Ce9fWfc3+G/8Agb+H/wAKKssOmEuqI9+pl9zknvXxnsWh6dBpY1jijVVXgAChh9ZyZfVy&#10;npfaj1MHpYY9rb+WVogXgDJ44xZynQRrHxYjgBHFj4sAFkcfFgAxxY5xsAGONj4rwAbI5M5HABsW&#10;PWNgBEnGyWMcAInGOSxVgBHEcfG+cAGyOOeMRGADVjV9ZLGwAY42SyGACONkzkTgAxxiMfERgBED&#10;FWPkd33gB+Cc+kWUk+oDsB3E8njvQHfNDSdRn0s6tBIWHEnHBvsCcrSWJkZARvchqI9y+bAwKaAb&#10;iqlae1Wz2Pft4H3ns7R8gnR+iH+Df+KDdS08Wg17L6wjAicsCXo1WfRzd725+RX4d61Lp9XA6MAU&#10;9IlgQthDyT+xGfpF/hZ/iHD+I9FGkorUx0rKDd7R+oHyDnLmx1tHremzqapnqpoVXGT8VuPPnucQ&#10;uybxwo7VeYHVRKjY5NYxNkWf6DjLClfXjFt9115wHREDtzkwL80bsZICiP2/1OSogc9q7gYDSIhT&#10;yPN2eMkRfbvfg44U/Aye33VWAxh++THB+cVeePrJVdG6o4mAwH++WGgeRkSt0MSHF2BNTyOf/RvJ&#10;A/eSoDjirxgAMkB+efbkh4xtgo81kgvHbGAhR7DLB4xjzeS2898QCrvk7xAEYjeBURZIdscLj/1w&#10;KF5xwMc3WOBgFjkWKxX9Y/GSA+sAEALxYiQRjivGADpjj98QH3jjABgPnJYgOO+SAwAYZJRixx2w&#10;AQGOMQGPgA1ZIKaGIZMdzgBHHGPjgHABjj+cQ+skMAGrHxViwAVY+PWOMAGAyRxgMlgA1Y4HOL4y&#10;WADHFWOuKsAEMWLHwAWPirJAYAIYwx8cDABsc49Y2ACyVYgMVYAIYsVY+KwEMfGHnJYWA2IYslis&#10;riMB9YsesfE2NIasWPWPgkMicfHxHEJIbHxYsBixVycfGwAfFj4sAERj4hiwAWLFj4AMccYqxDAB&#10;YsfHwAbFj4sAFjY9YsAEMXzj1irABViOLHGADV2xYjkhgBHHGIjHwAbFj4+ADVix8WACGLFWKhgA&#10;sWKsfABhixziwAasesWPgA2LHrEMAGxYsWACx8WLABDFixxgA2PjYqwAfFWLFgAsbJYsAGrHxViw&#10;AbHxsfABDFj41YAIYsfFgAsWPWNgAsWLHwAbFj42ACxY9YsAGxY+PgA1Y+KsWACxsfFgAsYZI42A&#10;CxY9YsAGxY9Y+AEcWPiwAasesfFgA1Y+KscDABsWLHwAbFj42ACx8WLABsWPj4ANixYsAFix6xsA&#10;EMfFjYAPWNj4sAFixY+ADDFeKsRwAWK8fFgAsY4+LABYsVYsAGx8bHwAWNj4sAFWLFj4ANj4sWAC&#10;xYsWACxYsWACxYsWACxYsWACxYsWACxY+LABsVY+LABYhix8AI4+LFgA2LHxYANksWLABsWPiwAb&#10;FixYALFj1jYAKsWPiwAasQxZLABsbHrFgA2Pj42ACrFj4sAGxYsWACxHFjYAPix8bABVixViwAWL&#10;FiwAbISIHUg+cnWPWAHz51zQnSa14mB277X9mzLC+7YFIvkV2z1P8c9O3xpOCwo0QPOeWFadzdf7&#10;0c7oy5JM4c0akz0D8CdVKSPpXI2uC8ZHbjgjPVs+b9PqDpp4pkFU6kBeB9jPoXp+rTU6eKVDwyg5&#10;hmjuzf087VfAXixY+YG42LFeNgAsfFiwAWLFiGA0rFWNixxgPiNnIfjHo353RsyKDInK52GQdQwo&#10;5UZOLTQcTz78DdZ3xHRyv/EiHtBNkpnoeeJ9c6dL0nqyaiBf1MXHgfY/rnrvTNfHrNPHKhsMM1zx&#10;VqS6Znj1ph+KsfFmBq0NixYiawJaFjMwGZfUOr6bRozSyqo+88T/ABH/AIl6mdjDoU2i6aQmj/QH&#10;NIY5S6InljDtnqnX/wAX6Hpan1JRuqwo5Y54N+IP8Quo9TMq6e4oU/VX62BzlZvUnm9WZ971yxN1&#10;u7C8ZQ5DU67jwB5J83nTHFGP5ZwZPUylaWkZ/wDy8xGS2W7DDnby3esPVPbSltymyCO487R/7xo9&#10;PINp2W17mDAA0D4PzhcSIqOpQ3/3AA2eeDmtnKmBvCrsAdx5tGHZWrs2WMSgjbguV8EH6/vhcg2h&#10;291UAK+D/l+8rK012KsJ2s884hlb6ZbZXP6RfHej8/fGJVcMj0rdgV7WT5GTeJ1QlZO1huKsf3yE&#10;UKcB1vexJryPH7YySsqXA8GvcD7R+wygN6m5VmUM7cWNwBH0P980JIRyd22n4Ddx+2PKDvI2DuKa&#10;gCf3rGmJkFiKxkpR2qWpR9ChjJEgFqLBI3MT+qhx8YbtLiMgNHzVZBlffRHZr55G0i8VjKHEdH3F&#10;mHKk2xB/tjO9b7F9q+TQy5ztG8Ia5N7v1EGuwwdYWbaNoHu4BH+uCATsXGxgbYCqPYA3kNrEWpG7&#10;aGU1/m4xRAkgEi9x57CgTQv7ycYV+aW/nm7+vrGIE9OpQxiFix8FjlpgN0u1eLDLVfd3k5orGxiG&#10;JWrv/UHFMwiidlG4VuA+xjCipgsDg1tCqCSB/M2VCQvJId25uVPgV3NDCZYjZRnAPDt4Bs9h95PZ&#10;tLHaVpiSQeBiABiQRsWEZUgGt3wfNY8UqBWDWUHF8dvIv5y7h0ILDc17iWof0yOlUsLUVQ4AoEkH&#10;kHGBXGsTRilLCyPf3Nc3kVYcOoBa67VQrucUrGQI5aO2X+q3xZyL2hAJBahtrglR3IxDIPHI5lrY&#10;CWF3R+sqdd61tKKI/cvk/eMjRmKzL7eaJFlaa/8Ac5Surt4UpS3JU/R4xgCSw2lbmI+Wo0B4rImS&#10;IqPU4c7iQDyTQon4sYMsqI7XKpa2Jtbb9spEpWMOCyupK17Ru+qIuxeIkfmRBGqkEe4CxX7j5zIO&#10;vRiqliT8NViu5IwPWdW02nhDzTrCgV7DfrAH7f65xnQ9B1n8Y6wQdE0skkaALLq5RtjAc/NC68AZ&#10;ag2m60u2EMUsjqKsq6p+JtHBJTCV5ZmMax1ZffzujGdr+EP8DvxJ+LpxNr5n0HTSooBANRKvwCCN&#10;gPnPpn/Dj/AHpXQXXV6tjrdaQLllFhK8IvjPoOOFI1AVarMH6vg/s7rtnoem9Clue/wcJ+Cv8N+h&#10;/hjTLD0/QRwj+ZgLdz8s3cnO/C1ksWcMpOTtuz0UklSGrFj4sQyOKsWPgA2Nj1jYALGx8bABYsWN&#10;gAsYnHxYANjHHOMcAGxjxj5EjAB8Y4+NgA2IY5xsAIgY2SORwAfI45GMRgA9ZHFjnABsbJZDABzk&#10;ccjGGAC84xx8bCwGIxjj1irACPnFR+cWKsTGj8J5YdsEqgSSOxWmXuLHI4J4+8dVcoz17tjOVU7Y&#10;yQdoDVyMuZhIqtbKFYLyb4HgDxlsMaNvve1+o1A8lFarP1nuUfHAX5RlEW63Le8lrtQwsV2tec7j&#10;8JfjDV9G12kmR9voHjYf134/Y5y7ySusbl6kD2u7woHIyMbT7jI8TemltyKAY8CsGVFtPTP1R/BP&#10;4t034i6cmpjpZK/iR3yhzsyDTU3Gfm3/AIafjrWfh7WxaiGdpYS7JNHYJAPbcPm8/RDoHXNL1bRw&#10;6rTSBkkHPeww8ZwZYcWe16fLzj+TYBr79uLg49KbsXwckB8D4rMzoEAARffyPnH5Aof0vJ/sBiXn&#10;xgAq4NG6OToD+v8ApiXk4470OPOACPjjscnXf2jGHbJD9u+TIBqArjxk6sD24x7DnHr2rkgPXOSU&#10;fX9cerrJYAP8ccY6jGHmjk+w7YAMOSP2yQHB5xGxkiawL6Hr6xgMlXP3j4AhbOMcDFtP75YMAQwA&#10;yRGMuSA+sBiOLviK34yQXABVklGNWSGACAxxiPeryQGACxVdY+OMAEcfkXjjH7YANkqxKLx8AEMe&#10;sQHGIDAB8fFWL5wAWSxY1YASGIXeIHFgAqx8cY+ADecVDJYhgA2Kslj4AMMesWLABY4rFWPgAgBj&#10;4sYHE2A+PWMMnjAYYsfGxUAsfFj4AIY+LFgmNoWLEBiwEPi+ceucWQWmLHxiMcYDFWLFj4AIjGx8&#10;esAGx8VYqwAWLHOLABDFj4sAFjY+K8AEBix8RwAWIDHAx8AGx8WLABYsWPWADUMQx8VYALFVY+LA&#10;BDvjY+KsAFixY+ADDFWPiOACxYscYALGxY+ADY+LFWACxY+NgAsfFiwAbHrFiwAWKscDFgAsVY2O&#10;MAGx6xsfABVixY4OADYscYsAGx8RxYALEMfFgAsWLFgAsWLFWACxY4xVgA2LHGLABYsWLABYqxY4&#10;wAbHxHGwAWLHx8AGxY+LABrxY4xYALFix8AGxYsWACxYsc4ANj4sfABsWPjYALFix8AGGPiAxVgA&#10;sWPjYAOMbHxVgAsWNj4AIYsbFgAjj1ixVgAsfGOLABY+LGwAWPWIYsAFeLFiwAWI4sWACxYsWACA&#10;xYsWACxYsWACx8bHwARGLFiwAWLFiwAWLHxDABsWPiwAbFix8AFixXiwAWLFiwAbFksbABYsfEMA&#10;FjVj4sAFjY+LABYjixYALFix8AGrERixYAI4+NjjABscCsWLABsWPiwAbHIxYsAEcYY+LABYsWLA&#10;BDFixVgAqxHFiwARxYwxxgAsWI42AD4sWLABYqxY+ADHGx8WADYsVY+AGf1PRrqtNLERwwz5/wBc&#10;H00htPcpKEeKGfR+eS/jTpix6hZdvEtKf3zfDLtGOeHKOvB53JRQODwFobRzR8Z6t+COolfV0rUK&#10;96c+DnlrmzTEAihY71mv03UNptRDqFAGw1Y5JHkE5vNWqOPFLjM+gzj4NpZ1mijdTYYAj+uE5wnp&#10;kRj4sWAhYsV4sAFjYsWBXIWLFivAOQsWLGwE0c9+JOlDW6RwB7l5H9M4j8IdWOmneCRqR2IUHwRn&#10;rBF55R+J+kfl9Q8ie1ZBd+FbNsTTTizKa6kvB6viOc1+HesrqtModgJEFOMzPxB+ONF05WBkDOPA&#10;zPg7qi+Sq7Oym1CRglmAAzyv8R/4jwQl4dJUkgNE80Dnl/Wfxh1Lqm4MxhQNTKnNLmCQDGVDEKyc&#10;AEWL8nOiGFLs5cnqvES3qHUJ9fODrJHYuaRWIK7h4FVWBQR7ktiAy1e4gX/XDajjZRfgDj4H740S&#10;L4a77b/0hSfgec3bONtvtlbHZvb2hCbAHu5HF5JI2BHK236SBQ5ywxUXUI1AV8d2NVQHGEJCyEMC&#10;KHmgxPwCB5xEg6IqksDYXuPOP+Xc32J9p/b9/vLp7CuV3AjkD/0MjKpAY2x5sbsCSuQj+J8gWG78&#10;XW3nHjcshIAFrVHvuGTRS3khWNHLxGI0B31+/OAEPy0h20QBtG08X/rlaaVy5sAsFoEHj7NYQdNR&#10;G+3K0P8A6rybRGz7wKI2ij/QAYwAihfjYaqwG4NChlgg2DaPYxNkkg3WEq+2VVtQXI47ktzZ78YP&#10;SK4O3aRYIa2J+8BDK0VqAxO1uSf9rxpVY0VYqysar+UVlDM77gtixzRJWsuYxmRgKalG8c96+cdD&#10;BSV9hKkpZoXyDdn+5xO0LKgNH3NQHP8Af7wlQTRQcEkiyOWPNYmjG6Ukmr21VVhYgZtrHc7ACwRY&#10;o32HtOTClWT1Y7ZB7xe6vjJ23vv6BNmyLGJ4zt2Jtsgjnsv9PJxgCmx6nY0o++T3rIBd6hSvgnvy&#10;B2wtI7XliCKA+qGR9ZKYqrH2c2ef2q8LAqapGYmOgbAvm9uVSArvcvyRyDyePjC4ZJt1llvwCtlL&#10;HByqFWdghr9PtPcjnAQDMsjCFwvAPFqKP0RkWm9NpJCkZJPsNc/eXOp3qQ1iiOP5q+cCWQ72LLtE&#10;fhaO7dg2KhnlJc+kiXe0LuWl+2H9MT7V3RR7SK73ew4GksvukUXSOCz9xyeKvvju8joAkZVu9gk8&#10;earE2CZY8joxp2DKOS3Ztwr/AOSMyp5NiqpILqQR4Fg98El1LgP715Vm2lj48nvmD1T8TaDRaaZ5&#10;dTFGke3bbcKW5P73lJNitM0tX1JEtVUbr9oQXRPy2cL1T8YQjUw6WKIavVONgSAMzs6//G3/AFzV&#10;/Dv4K/E3451AXSwHRdNZg41ho7we4VfN+Dn2f/ht/g10L8I6bZpNNulbmSeT3SOfs5UpY8S+52/C&#10;R14PRynuTpHzl+Av+HPqXV/Q1n4jf0FHKaOBze0+JW859odE/Dmh6VpotPpdNHDEgpURQoGbixhR&#10;wMlWcGb1E8vb14SPTx4YQ/RGhqAx8RxswNRYscZHAB8jj4sAGxYhiwAWNWPjYALGxxjYANix8iMA&#10;GOPiBxYANWNj4sAI42SONgA2MTj4+AEcbHxsAGrFWPjYAIYxxYjgA2NixE4AMcRx7xsAGxsc4sVj&#10;oYY2InFhY6I4sfFi5DSGyO7JY1j/ADZIUfhjGq+sIvcD+neeAQPnC9rljuIZqRQBwChPYf18nLzA&#10;JUYrFuG5yAzAbyOBXkZJDqWN7g4Cge2gf2A81n0B8awQTn1X3j+KTtW1AUnyDRo4Y0CSwtsG8tah&#10;VWyADzyTlixyLvITcNvCs1FifC0eDktuoSUOGXYaKoCPZ7aqlriwecTBFAnSJmD6qQJE20Le+65/&#10;bk59B/4Tf4lydD1jQ6iYHTzlSwPNBuLzwbUSK7M3pxKpXabG7nvZ8ZfolKOp3KSrLtat3J/9ZEoK&#10;XZtjyuDtH6w6TUxaqGOaBwY5EDK133wrm/NVnx3/AIK/4nyabZoNdIh07SMiuD/0zf8Atn2IDagq&#10;QwIta7G84JwcXvo9nFlU42hyvAqj8YieePOMOeN32MturG7vko0ERfnLO4xEHv8AV5Epd/R84NAP&#10;/rli7fs5H44yYrwMlsCQHNYsfjnjJbcQERVcZZZ8dvrFRvHC/WAIQX+2OACB3+Mni84FpDZIHj7y&#10;IULfxjrYwD4LBffFXOPR/bHGAxLWSN8feIY4vjABcY47XjiuMkBgA3zj4qrHwAX9MevrJYsAERjj&#10;EP7Y5POACs/OIHHXJCh9YAIY9YsV1gAqyVfWPXN3jYAPWPWNWPgAh944GODj4ANj4qx1wAWPRxYg&#10;cAEckcWOMAGrHxwMbABD6x6xY4wAWPix+cQDVjkYu2OcAFWPWLHwTAYY+MMfAaQsfFj4NCG25LGx&#10;xgyoixzixHIKEMWLFjsTQ+LH5xXiGIDFixYAKsfFj1gA1Y9Ywx8AFiAx8QwAWLHxYALEMWPgAsWI&#10;DFgAqxY+I4ALFjVj4AKsfEBj4ANixYhgA+LHxsAEMWOMWACxYsVVgAsWLEBgA+LFiwAWLFiwAWLH&#10;xYANj42IDAB8WPjYAK8WPiwAWLEcWACxxjYhgAsfFiwAbHxYsAHxsfFgA2PixhgAsWLHwAWLFiwA&#10;WPixYANix8WACx8VY2ACxY5GLABHFiGPgA2PWLEBgAwx8WLABYsWPgAsY4+NgA+LGx8AFixYsAFi&#10;xYsAFixY+ADY+LEMAGx8WLABY9YhiwAWNj4sAFixh5xYAPixYsAGxY+LABY+Nj4ANj42LABAYsfF&#10;WACxYsWACxHHxsAFj414sAFj1ixYANj4sWADY+LFgAsWLFgAsWLFgAsWLFgAhj4rxYALEMWLABsf&#10;Fj4AMBivHxDABqx8WLABYsWLABYsWLABY9YsasAFixXiwAWPixYALFixsAEMfGx8AFjY+LABYsWL&#10;ABDHxY2ACrHxYsAGxY+NgAsfFWLABYsWNgAsfGx8AGx8bFgA+Nj42ACxY+NgAsfGxYALFjjFgA2I&#10;DHxsAFix8Y4ALMD8R6AanRyirIFjN/IkAgjGnTQ0rs+bNWpilBruBVHscoR/17weOarufJOdX+JO&#10;nrptXOCntam3fvnKVRDMvAvm74Odq2keZkjxk0et/gfqYeFtOTewWp+jnoOeAdH1z6OeGUAkBqNH&#10;gg57zDKsiK6mwRYzmyxp38nZgncUWjFirFmRsLFiGI4ANiOLFgAsVYsWA0hsWPeZfUer6bRxl5ZV&#10;UfZrAEzTJGcV+L+qaSLRyh5FDbbW888/EP8AiZI5kj0iUKPvYjPLtU00gY6hxLI63uY3Quuc6IYX&#10;ps5cvqIpNLZFuu6p5H2M8TWLO+sdEYurOSxNux+VX6OTeBtwYqdx4KD9PHn6wnYiGhQUjYaq/wDX&#10;jOk8+3u2RKl1DL+thyb7A8ZdHCIw/sBpqVq7feEmEvRO4sFuzx/cDHi03uQ3e0k/0rEVYN6TxyRl&#10;vffHqeRQ5HGX7AACCDfFVt93wb8DCmKh2D8V/cnxlTBLXedxJNjwuAEGRVZQVO0Cgb7HEsAZydxL&#10;XtAYglf7YQD7lAck/S/q+DkGXduFBuByw55wEDhCjFmPuFj9j9ZIpt3bhdEV9/V5YNOqJShtxF81&#10;QruB3rCoXUgMCoA4Iqjf9cAoGkgIIpdpQn9q7nItAKugRRJK8A3hrRr+kvTtzu+f/kZHbyGosFJ8&#10;c8G8AoHjAMQUOSRdE88/OOtbh/NQuzxRxMqUKJX/AC0PPxjyqAyWNpojnscABS6uWHNhdzbRRIGD&#10;7WRl5Pvs8/vmgyWpIJDH3Ad+L4BwZlJs2FPwpI3GsCWitmDEpY8XsFf75B4izE+re3j5u8ukL1sA&#10;dOx8MSD++N6ItmF+BRraMYqKmXYFIC8Gwx/eqvINpFktfULMCQbY9stRUKOVVuOVN3X9Mp3U5ViR&#10;a2LoXuNHBAS9IFo7IUckDuKGRc2tbbsMWsUeT3yMMLqGVqAsKAfrF4UhSbZh7uKAGNCIyn2j+ZwR&#10;V2O3BrJudzOGIIX9IB5IPnJPabmYgAEcKb7ZRMQUtQTtsEke4jwDiQ2SERUo1E+T291dhgrKxCW7&#10;bSrWVO0D/Nf0MtDr6gtQrADle2AyALLexu4FjzfHFdvu8YEZlU0oVh7CQFNHYT8ZQwFFIvcAoqxz&#10;x9fOM8u2nZR7VvlSW3ceVGDS6glkf1QoFnaQRwfN+D9YgKZYlG/mxv5DGuR2v6zI1Gshihjf1PTj&#10;ChLolr77OM5rq/400Gg2RsGLuXWNAQ5Zr8gc2c2Pwj/gp+JfxZKZ+pyTdO0MjFwiMVmYH4/y5tHD&#10;SucuKKxYnJ6jZwGv65P1mVOndF6W+snkLqwjX2xN8s3IAz6K/wAO/wDhxRZYdf8AiFxq5hymmanh&#10;iz6E/BX+HXQ/wvo00vTtCkCDvXLMflieSc7sCs5cvq/GNUvnyz1MXpMcKdXL5BNLoYdPGqRoFCig&#10;B4AwwDHxZxHSNixYhgAsWLFgA2KsWLABsbHxsAGxY+NgAsbJVkcAFjHHxsAG/rixHFgAsRGLGwAa&#10;sWPjVgAxGLHxYARxsljVgA2Nj41YgGxY+RIxNgNivFjYJlcRYjj1kcOQUNixGqxjisdCvGx8WIZH&#10;Fj4sAInFjnFfOADHIbckaxrOAH4gvIsSowO1VbYVCgkKGqzdGzeFS6eORarmjwvBKff3kXjWaVbR&#10;lY0HJumP7f65OLTXRY+5U4UeQp5u++e+fGPsYxxfxT6xC7KYAVtJ4vLkihVNjyfsTwStnkHJtCZV&#10;ZApDt7ya7qB/tYw2XTyH+aOjS2FPtY+TYxMaG1ELqlRVNyCQezBjQyLo5jHpIttSe727boXx4OTM&#10;cfwpQrts3+n6I8jHDCSKFHqOUtYSjW1fJPziQMshn/LSRR+oUVCQslnlgO1Vn2Z/g5/iadVpdN0/&#10;WFldRtSRj3IP3VXnxg8KyARtsZyFHIsf6850HR+oy6aaURRsG9jFlejYF3iyQUkbenzOElvR+oCE&#10;WQuW/uc8n/w0/H0XVYE0k5C6pFFAtZdc9aAPfPOdxdNHtxaaTTEpGSN/OS/3xxeQMiO/Hx5ya35G&#10;OF7XjkfQwAS1eTHBJrGDAHJWD++A0hADJkd+cj8/tkwuAIYDJgZGu/OSHnAEN4yYv4xz5x75GBYw&#10;UVk8ZhYOOcAHGOTV3krxV9YAK8fnGANm8ngA15LETeOPGACs/OSxqxVgBIDnH4xAHH+MAEMcYvOP&#10;gA+L44xvOSwAQxV9Yjj4APj4scYALHxguSwAbFkscYANj4sWACBxxiGIc4ASxYjj4AN8Y4xAg4sA&#10;FWSxscDEAscDFjjBIaQ2SxgckMKKTGxXiGPh2S2K8VY+LAQsRxzj84jQbHxDHyQGOPix8AGxAY5x&#10;YAMBksWLABYsQx8AGGKsfHwAY4+Nj4ALHrFiwAbHxY+ADY4xsfABY+MBiwAfFixYAIYhiGPgCFix&#10;Y+ADXj4se8AGxYsfABYhixsAFj4sWACx8WNgAsc4rxsAHxYsfABsesWLABHFixYAIYsfFgAsWLFg&#10;AsfGx8AGxY+LABYsWLABYsWPgA2LHxYANix8WACGLFjjABsfFiwAbHxY4OAEcfHxsAFix8RwAVY+&#10;NiwAWLHxsAFix8bABY+LFgAsWLFgAsWLHwAbHxsVYAPixE42ADjFWLFgAsWLFgAsWLEMAFj4sWAC&#10;xYqxYALFj4sAGx6xViwAbHvFeLABYsWLABYsfGvABYsfFgA2PixYALFixYALFixYALFixYALFixY&#10;ALFix8AGxY+NgAsfFiGACxY+NgA2SxsWAD4sYd8lgBHHxY1YAPixYsAFixY+ADYsfFgAsbHxYALF&#10;ixYAPixYsAFixYsAGxY+LABqx8WLABYsYY+ACxYsWACxYsWACxYsWACxYsWACxYsWACxYsWACxYs&#10;WACxYsfABsVYsWACxYsbAB8RxYsAGxYsWAD42PiwAbFixYAI42PirADjvxdoPV0/qKtlO/2M8ejh&#10;A4VCAePqzzn0ZPCJY3UjuKzwjq+m/KzSR82h7Fuy/Izowy00YeohaTMyEgX3LAeex8Z6z+DOpepp&#10;vQZvdFwP28Z5LK+zYdx2ihZBzd6D1L8pq0dn4Jrnjg5pNXE58U+Mke54sijh1BB4OSGcZ3ix8bFg&#10;A1Y+I5XJKqCycBssODajVxQKzO4AGcP178eaPRqwjf1G5/TyM8d6z17X9Sv1JPa9AILVB93eawxN&#10;mOTNGJ6L+IP8RkQvDo1LvdbyPaM8k1er1mvklfUNvFGjyOT8DJQwWD3qhT32I75eYiFF0QGH7t8k&#10;50xSjpI455ZT8gSwIjKoUVZ3eSxPBGExARDlLYLRPccd1X7yfobdyJ3D3Z8Aj5wvZYB2sK7Adxz3&#10;/c5RikALFvZjtvaCaIvv4GXx6ciNeDbWtAd/Pj4w8xuGtpQaU8/po40UQBJoMP0pXP7nENIoESFj&#10;t270FWRwb47HzlgSRbNKo4I5/UcJmUqQvuZr5F1lQQbAgog3+39axioqO7cycVZtfNEfOVMjJ79p&#10;qj+rz4sYUIzW0ggX2Km+OPOQpjS0hC1a3yMAGijZRtP6W+DfjscaOLaWF2G8EdvrDQq+8DlSP5ew&#10;rLAySAVdqPbxiZVAwQjsqbBYBJ8/tiY2gBS/JA45y5ksAmUAMCfdXJGVMF2BVUFjxz5JwBlTyA0Q&#10;QK4qrwWUyMo2vflueQD+3cYS9rsXYW4qxXN4zKG2qrUB7ePFfOMgCmKWjFv00AB2Ay9FXu5NgUAO&#10;xrHUbKNED/fLh7qGwsK43YDSBZ7RiQaJFWBdEZQIpAVPNbnsfKt2y4Wt+0UL7cm7y0We7cISQAOc&#10;BUClHY/9p4CnsAOaGJEbetupP+W6xrVvTDGvIomue4ywy1sXz5G2j/Q4CBH3ChRPNCwfcR4sZNFU&#10;WCu3mit2DYvnJure8qTbEcHkjjzg26lYhmBVBQv5NHv5JwEVxqKaiSaJYbaJPfxk1kICKxJJUE7T&#10;ilmIbapB2VYsXR785B33BF5W6IBYcDGIGjcI596EEkHcebrKEMiEAy2pZqYeCPOSZjKxFIrAbQwb&#10;sRz+kjBWCltzLQWqvxz5GC8gRmkiJVirWSCLscnz94O07NIAZrfuVodgfmsq1U0tuXbY6cg8n7s+&#10;M8x134skdxoenRHUayR7hiiIdn55LfWXGEn0hbtI7Tq3U4NGsszymHb+tyQOa7DtnFdIg/Ev4zka&#10;DoumkWAPUurmNIT+9gkD4XPXvwV/w9avqOo0+v8AxFqi6h/VGjThC5Fe8+az686b0fSaGJI4IEjV&#10;ewUADFL1GPFpVOX/AIR34/RXTlr8Hh/+G/8AgD0T8O+jqZ0/Pa0cnUTgOQ3koD2z39IlUcDLaxVn&#10;BkyzyO5SbPQSSSSVJCxY5xrzMY2LETj4ANWNj42ACxY+NgAsbHxsBCxYqxHAY2KsXnFeADY2PiwA&#10;jWLHxYARxY+LABsbJY14ANWNj42DAbEcfGwAbGx8jksBHFWI4skCOLHxjgNMbEcWLAsjix8WAEDj&#10;/wBMe8jeACOI4sbABsWIYxGACONjnFgBHFWLFgB+JoV+HL7bbdyKIv6w1FiAoTrKjE7L73noX+Jv&#10;4BP4c6odMzO2mk9+mlPJvyDnApB6bR0E2q/6yoT3GgpsnPetUfHNNN6KHiLAAH+UL7xy7dyVo/OG&#10;xxIgR9RKWdbVkYjaD80e+UiQRlZFJKlm2/F3Rr5N+cK/KO/ololLMxjHYB/N39YgFEkpjiSztYPR&#10;oFhzbf3wj1FYlCx3PxsdeVF2Np8ZVHEC8v8AFIlUhwKJ3n+Xj784SNhMRYUQAGHFWB+jGheCDqZF&#10;lYhlazXjaf383XfLBpykCusjn0jIoVu7e0G/6DLooZAjRoeRuuMt4uwBkZkiKRbXJdGa67hS1EHK&#10;JOk6D12Tp+ohm00PpiMhlO6mS/n5GfeP4D/GUPXtCjgBZU4lTv28jPz1fTsBcSeoVGyt4o3/AC85&#10;3n4J/Fk/R9YsqttZa3qF77R+knMM2PkkdnpMzjKn0z9Cw4yQIznfw9+ItL1rRJqYWrwynupzfZuV&#10;rOFo9e0OGs5apNZQW9vc44IxUFhQxxd1/qcFB81zeWBx4WqxUOwgUMW7k8/0yhJFN5buoYUBbuH3&#10;kicHLXyDj7iTd4UFhN9+cQN1XOVF6Is5LdiK5FwAPfHyosAAcmCB4wHZbxjf1yBe6xBvvAORcT9Y&#10;/jKj9Y+4c4BZMHJk5SCPnFYrALLbyV1lIbvkgfvALLhkhXzlIajki37YBZcaxxWUhxjl8Astvtjn&#10;KfvJBsBll4ifvIAjFwcALbGPuysDJYATvjHvKwccEYAWXiyF3fOODgBK8lkMYHAC3HyF8HEG+8VA&#10;Tx7yuxjg/eMCQyV5EYt2ICeIXkN2OTgBK8e8grZLsDjAlkhkMa8QFgx8q3Y94AWYsjivBgSyQysY&#10;+7CgJ4+VjHvE0BOziJyOLChtkscechZx8VCJE4+7IYrykh2TvHvIXj5LQ7JA4ryOLBIVk7xA5HFi&#10;CyV4+QGPjaC2ODkryF4sQ0yW7HvIYsA5E7x7yGLAORMYtwyGInAaZZeK8hiwBMmDj3lePgLkTBx7&#10;ysYsCizFeQxXgBPFeQx7wAnjXkQcV4BZPFkAcV4ATx8rByRwAlj5XiwAsvFkMV4ATxZDFgBZiByG&#10;K8AJ4ryGPeAEsfK7x8BWTxZTuNjJ4DJ4sjePeAD4sa8YHACeI5G8V4ASxZG8RwAnWNjXi3YAPj5G&#10;8bdgBPETjXivACWLI3j3gA+LI3j3gBLFkLxXgBLHyN4g2AEsWRvHvAB8WMDi3YAPixrxXgA+PkQ2&#10;K8AJYsjePeAD4sbdivABxiGNuxXgA+LGx7wAfFjDFgA+LGxXgA4GPeNisYAOcWLGvABwMWMTivAB&#10;8WIHGBwAesfGvFgAsfGvFeAD4sbFgA+LEMa8AHxYsV4ALHxrxYAPjYsWACxY942AD4sV4sAFirFi&#10;BwAWPWNiwAWLHGInABVixXivABse8WLABY+LGwAfFivFgAsWLFgAsfGxYALHxYsAGx8WLABYsWLA&#10;BYsWLABYsWLABYsWLABYsWLABYsWPgA2LFiwAWLFiwAWLFiwAWPjYsAFixYsAFjHHxYALFixYALF&#10;ixYALFixYALFixYALGx8WACxYsWACxYsWACxsfFgAwzzv8Z6HYUnVLv2tWei5ndT0a6nTyIfIyoS&#10;poGrTR88zKfeKHPHPHbLY3EbjdtuqBLXh+qheJ5AAAd5vMcqoZSFPbkLQ5b9s7EeZJUe3fhPqHr6&#10;QITZjO3OszxT8L69tNqUBbuxBH0c9pDAgG85ckaZ3YZ8ooesYsB3OZPUutabRITJIBQuvJzyDrn4&#10;61Gq3Jp2EaeD3Y4QxuRc5xj2z03rP4p0uhVgW3PRIUZ491j8Wa/qApd0Scmh3Oc6IpZXYn1SQfcT&#10;25885e0ABiINrVbjx9nN4Y1E5Mmdy60ULDQYh+QdpNcknnCUVPT7DgHk8dvvI0zKa7ihvAGSQHcQ&#10;xqwFCtyAa+Pg5ZgUsp9oPmqP/gVl7Q+xyF7dgORuH7YakQJsKB2N/wDgHH2kEirDGyCa/wBRiACa&#10;Jbv0jutj7R2sUThJUx+tS8kDnd2oZNkA2qBXqcMoBI/cZYdihRR3MWo47EgULuFDlSLB77hkgwoU&#10;FA8VxlxV6CbvcOPjJLvcA7hzYXi+BiGDjcY6ftXfyOfnyclEjMAFTgjm+GoHLigZT4UMG544GSXm&#10;u1n4PwcdgVqjOAXFcVx/4JyW0WfaEZu//wBLlsgIViSDY8jtkNys5FL8c/I4OKwK3VCSDwb2jki7&#10;xmoDd+nnjx+95Q7N7gSxYGxTcAdhkmS/bzfwPdz95VE2VbkLV/mBYAc4rZ4o75v+/wB5NuN3gMO9&#10;cjK2ZTtAChgDx2POMQz7QLqvC5FnW2BHA77B3OOW8FgQBbX8t85eqhFT38XwSMBgPphGckgC64P1&#10;/wCccxEK0YU2pJPHAW+MskReaUFR3+ifON6pYEBvFN8k4BRBipvm6PI+K+vIOMSjBjfF0o5AFjnK&#10;huCUG9wG1ewuvGMqvLtYKSAwZeaPGBIitixuN2AQeAPNDBZg5kPsDAEWTa2cvnKXKQtcgk3fB4PB&#10;xJIoZRtUfq7ihtrACIO9y5tieKuv7ZRK6iO9lMT/ADeDfe8U5BdbZSQe3asHmdNjnaGJBHyMBMGi&#10;lUOXelLeSLsD4rKnlJe2cKCWvwDtwYT7SCQFHng8hfA/a85vq3U4oYQd44cBgrWVUnK4mXOjdn1O&#10;wN9cgKxO6/IvOT6z+JdLoFk9aXaTRKu24n6qu5zAim6j+INS+h6PpJJ5b2lyKiiW/wBbN859G/gH&#10;/h/0ehePWdYnOv1m4P7rWFG/7Uy5cIK5Sr8eWb4MMsitaXyzwb8N/wCH/wCLPxlLG7aRenaArXqu&#10;SXZD3Ci7v7OfYH4B/wAKOhfhSDZotKPUajJM53SSH5ZjnpUGmSIBVWhhGcmb1c5rivtj8LyeniwR&#10;xdbfyyCqFyWOBizlN0yNYsfFgMbGx8fACOLHxVgBHHx8bABsbHxsAFix8WADY2PjYAMcRx8WACyO&#10;PiOAEaxYsRwAWKsWMcAI/OLHxYANWLFiwAbInnJVixARxsljHIAjiOOMasaYxsWPiwSENkcfFiNB&#10;sjkhjHACOPj1kcAGONWPiOADY145xjgAwxY+RvABiclxkSMlgB81fjb8Lab8Q9MfTSgeop3QvQtW&#10;Hx++fn31rpmq6brJ454kSVG5QHb/AKH48Z+mLAgc1Z+uKzxP/Fj/AA9HVI4eqaVV/M6VWMnjevz9&#10;lc9jFLwfL54N7R8Xae3YoJRH3cmMWCv/ALw6csFRrNJtKEAntZ/vffEukp2Mbkke5uQAT8c5AiUM&#10;+6/dEeSB/bjtm5y3oPhjkUSC1EnOxt3Ki77H6PGShlCpIIERiAtSWQSSaJI8n6wQFXC75o0JAChj&#10;tdaGah1AKR713igCzUAaFlhXn9sBNkQgAWVoaZC1uAKIYUx9mOpVpI1rfGwp2exZPmzk4pQ3uGmJ&#10;3V6bXS/fB85bJEvpeoRx/IO5tfgYxEE00aJ6dAMTQY/IPFc98OV2UTM0BVO92COTTHjIwGQoZAxD&#10;ltoJXlSRfAyEasknsZgq+9uCAR8G/FnnEyouj1b8B/jvV9J1MZo7C+xo6PI/zZ9jaLqkes08eoge&#10;0fkHPzwh1KqUPqB33W93zfx857l/hz+LzoJVWbUloRwU5JUfQzDLCzrwZ602fVIme+bya6hvqz3w&#10;NJjJGskbgoRuUjtRyYYjaCf75zHbbQWJT4YXd9sms70Prv5ODIeewydrwfvCg5MJDMTk/VNLyTXx&#10;xg1kg2fvJCS/N3hRSkEic+4YlnchbIGChu/Is5MuBYvv2xUOwn1Cdx4GWmXgcg4IGIAye7gEEVio&#10;LYQJW5sj4yayNR5OCA9r7ZaGB/24wofJhJm5rJCYm8EDE46NV84qHzCTK2OJG8HKAx2islusYDTL&#10;1dheSWVuOBWUWcYc4UFhQc9xkt7YMPH7ZI3hQ7ZeXNDJB2PnKcmMKC2WBmIBvHs1lOObvCgst3Gx&#10;RyYc5QD85PFQWSBOT3HK8ndVjGmT3G++NuN+TkQP2xwMloomWPzj7shkrx0BK8kD95WLvHrJoCe6&#10;yccHI195JRiAdWxwcYEjG/rgBME/JxwcjZrEcALAcRY5C/8AfHJ+cB2T3YwbI+MkAKwESVqGS3nK&#10;gRWSwHZZvJxy5yrIm7OAWW7mOIE5HHwCye665yW85WCcXNYBZZuOOJTkTjA4DdlpkPxjiTKcVYBY&#10;SGGSv7wXJXhQ0y8MMkWwbHIwGXeoMQfKT9DHxUBb6mT3jB8QOFAEbhi3c5RePeMC/cMROD5MYAWl&#10;sexlJxXioC+8V5Rj4UBduGLdlAOSwpAWXktwyjFhQF2/ti35XjYUgLt2LdlRxWcKQFu7FuyoHFhS&#10;AuDYicpBxDBIC28nuyi8V3hQFpfHLZUMXjCgLN2Pvyq8exgwLN2LflJrHxhZaJBi35Vjk4kgLd2P&#10;vykHJE4NATD4+7K8V4qAs3Yi2QONhxAs34g+QxY6Anvxt+Qx8EgJbscPleOcAJ7sfdleLBoC68Yt&#10;2yoY+LiOyzfePvyvG5w4hZYGx92Vg41Y6EWbscPleMMVAWbsffkBjYcR2W7xjhsprHw4hZfeK8ov&#10;H/rhxCy28V5Tj7jhQWy4HFeUg4+44cR8i28e8q3Yi2Kg5Fl44OVWcfdgkCZYDjXkA2LdiHyLQcW7&#10;Ib8bcMAssvHvK92PuwCyV495XuxbsAsnePeVg5I4ATvGvI4sBkr74ryN4sAJ7sQOQBxXgKywtjXk&#10;CcWAywHEDkDiwAneK8rvHwAnj5WccHACQOLI4sAJA4+QxE4ATxZXePgBPHvIXiJwAlj3leLACzFe&#10;RxrwAsvGJyuse8ALLxXWV3j4ATvFlePeAFl415C8V4ATvHvIXivACd42RvFeAErx7yN42AFmNeR3&#10;YgcAJY95AHFeAE8V5G8e8AHvFkLyWAD4+RvFgBLFjYsAFePjYsAHxXjXiwAfHvI3ivACV4siMWAE&#10;rxY14sAHx8hj3gBLGyIx8AHx8jeK8AJA4sjeK8AJXivI3jYASvHByN4rwAleNkcWAE7xZC8V4ATx&#10;ZDFgBO8V5DFgBO8V5C8V4ATvFkLxYATDYryF4sAJ4ryF4gcAJ3iyF4gcAJ3iyF4rwAniOQvFeAE8&#10;V5ANivACeLIbsW7ADy78X9N9OYyqpp1r297+c89YFjt/Uv0ef657l+I445dJJZFqCRnzt1DWO7hI&#10;vaAaYDuR9Z1YnaOL1C2aUPUotOGJZiV7fQ+SfjOiH+IWtfTtHFpqZaAYmxXznARaBBJOw7UADw1g&#10;+MPh0scQIUj2m/cL/wBMtpMxjOUemWzzNqAXlkd353ksaFn+XJxIsYCbBVUBXYZN13KRQUFtoXLY&#10;4zuZt5LfpB7A/N42xN2wUWxY2Qy8gHuRjRw8pSXQPH3hghY+n7VAAN2TYP7jJLD6nHpqQSb2nuRh&#10;ZJExqVsllLA7e585dFC5KgkDjknn9sf0G4RbTjdRP+gyezePgkEDyAT3ySiUcYYhgBXPHg/eVx8E&#10;2QaWqHHByTJFXZfcRQ+KGWh1amrkAjbXxgANG7F32gLwO9/pH3jiMhKs2ASSObs+Ms2My1QFDj4x&#10;URzVKBwT4PxjsCDRgICqAHae9V5y300O1avbdn5x0RARYDePdVEHk4XJZ3j7Jr6GIaQEFuzVWvk8&#10;/tliKVKAqQGv67eMqLbY3HYVdt83lB1CF6ZgDVWzf7ihhQaLF3F2AP6SDg9cS7Y/6H6y9ldxW42O&#10;1D2n97wSYtSjdRF1lIlid9jjdwhUgGr5GWobCED+gHN5FgRGQKXgEAG/dk2sBWZh328/eMkrKoa3&#10;Ozbue9fPJyCguFF8djx3C5bMqDd7SNtUewr6GRkVnS7Y1yOfA5N4wFwN5EZdjzQPNY8snChWrmxY&#10;rIyAnf6YN+B8D6x0BYKNgF9+bHH1YOBRQvqWA1UGPc0fdzlasoI5sAUPq+bx0aliCndV7L9vOUGV&#10;b2hTdih2quMARWEWhanv8D+5OWeopLAFqPPPasgjsrOGQlUNCvNm7xTyIjj+IxWwQPFYEgzyoxjD&#10;IL5ChuxoV3ytpFH6iCtCge99ro5TMx93IcluxwXU9Q28KvAJNNyfggfWBLdFjzlre+L5LHkBjXGZ&#10;fUteIQ4jJEg4Vnodv831mH1Lr8enQszxUoJBLA/qNXyR4zhun6fr/wCL5zp+k6Rk0zgq+qlSlWvK&#10;m+c2x4r7dL5ZlLL4W2E/iT8TekPQUGfUEhI4gL573Sc56B+C/wDBnrP4jRJuuB9HpW//ACaNqeRT&#10;zT/Ge1f4b/4N9J/DsUEsi/mdWFAOomAZ/mhnt6bVFDMMvqVHUP8AJ3em9Ik+U1b+DC/Dn4T6b0XT&#10;Jp9HpI4Y1HZBV/vnS0BkPUGL1BnC22227PRTrwSx8r3j5x94xD5FmNkPUHzjeoMBJk8WVmQYhMMB&#10;8i3I5EOMW/7wDkSxHIeoMYyjAORZjZDeMYyDAORYcWVeqvzi9RfnAORYcWQMi/OMJB84ByJ4shvG&#10;PvGA7HxZHePkYxYfOAWTxjkbx7wCxY2K8W7ALFjYiwGMGwCx6xsbdiJwCxXivGvFeAWLFj3kbxNB&#10;YsbHvG3DFQ7GxhjMwAx7FYUKxYqxY2KmO0LI5K8bCmCkMcY5LInCmVaGxscEY19sKDkhYqxsWFMd&#10;jHGyRxsKYWiNY2PWK8KC0Nj7MjWLcMKBP8nizOp4J75NwWIJB7VXjnBUY2B220eR8c4kba3i7N2a&#10;u89Oj57kfKH+MP8Ah4Ona2PX6WEejNJThRQRj5BzwmDTKke0ugIThF59r+WPn5z9GepaLT63TSwT&#10;Rho2Uo181u758Sfi/wDBkvQuo6mBlDRkXp2IHuU/P7Z045cl+TgzQ4y/DOLjQp7V37lH6ZFA3Ht3&#10;usvZJOARvYWtKSVUcjvffIuiv7dmzkEJVsSPsZcYyhCe9WLspHzRsnLIJjVtGEWwGV7BIrgiqw1i&#10;DW5rNGiRRHzg4BIkPoEKf1gtVN23HC9rOULBewUeP7/RwAHMXtd1kqTaVo2K7Uf3zScxFQQyBmjc&#10;G1JUMDakH/cYN6R/h/AJYBuCxJ/mGFiQQF1JViigKg5IA558CsBopV69MkRs3napog/AzQg1Lxn1&#10;FYBxyQo9zEE2eQBeCyB0faqn/ptJtPgsMLggYEi2ZU3MSRX9R4xNFRdM+mP8PvxokRGj1BPpSN7G&#10;LEgHtxee2vQYdmFWNvY58H9N17wyqQrAWL3WELP4z6i/w9/GC6yJdLqZluqjYG7zknCj0MOXmq8n&#10;qq2w75NdrXg5PpMyN4HF8YjLwPv573mZrYYAPb/YHJ76U0O/zgbSir3jJmQ1wR9nArkgwWW/pjg1&#10;fPODCcVZIybTVeA7Lvb8fdDxkqU0O2UGTnuRkTOTioLDTQLHHCgXQwYSruqsczcXZs4qCwgi+OMk&#10;F784OJAe3bxWSEi8mz91zipjtBA4rJ0b/wBsCM43LRFfWREhNnn6rHxDkjQANDnHAoVgqzWACO+X&#10;CQED4xUXyRfRywcG8EOpA8fRxxPyQcKC0FkcZNT2/wB8EEhJr/XJLKCD7qo4hplzZJXFdshvArkY&#10;ysP82AFt49ZWr/tkwR8jjACwYqONZ7XkhgUS2n4x1yA4PfFurEOyYBqqF5IDK8kprAB9tVzwMlWQ&#10;yd15yWhiGPdYrxKa7HEA+OuRUk45JwAn281iLYr+xkb+xgBIccZINkQT4rHArnABHJDELxAYAOfG&#10;OMbbxjj98AFwMcNxjbcesAECcfdWNtxYAPf1khjDnHC4ALHBxUcQXABY4xqxc4DJXixqx67YFJjj&#10;Jn98gMYAXgK2SFZIVkK+sWA0ywVjCvjI7cfACXGIVkcasBlljEKyoWcesBJk7yVg5CsWAydjGBxs&#10;fACXbGyOPgBMYsjeIYASxxkLx7wAkOcWRB+skDgA2OMV4ucAEcjksWACxxjYqrABAY4xYsAF/THG&#10;LHFYANiAx8WACvFeOayOAD4ucWLABY+K8Y4AOMcYrxHACRxY143GICWLI3j4AOMfGxYAPjYsWMB6&#10;xYsbAB8WNiwAljYsa8AJ42IDGvABzixhjkYALFixicAHx8jiOKgHxY14+MB8WMMV4APixrxHAB8Y&#10;YsWADg4saxiwAfHyPGMcAJXkshj3gBIH6xZHFiQEse8jiwAleINkRiOFASvEGyN4rxcQJ4shdYhj&#10;QE8cHIXjWMmgLLxbsrvHx0Oye7FeV45OOgsnux92VY4OLiFk9+Ldkca8OIWTvHDZDFeFBZZuxbsr&#10;x8GgtlgxryAOPiSHZK8V5HFhQciR8Ygca8icEhNkscnIDJYgsleK8gTjXjSHZPdksrvFeILLMcnK&#10;rxXlcQ5FuLKrxXioORbjZANjbsQci3GyF4rxhyLMXOQvI3iCyzHOVXj7sBtlmPeV7sV4AWHFeQvF&#10;eAWTxA5XePuwBkrxWcjeNeAWTvFuyF4gcBciy/vFeVg4xbAZZeLdkLxjgJstvFuyvETgNMs3Yt2V&#10;4hgMmXxbjkcb+mAFm7FuOV4xOBPInuOPuORvGGAN0TDY+7KsWArLg+LflRONgPkXb8fflJOKsBpl&#10;m/FuOV42ArLNxx9+V3ivAORZvx9+VYsBplu/H35TivAC7fjb8qxXgLkWl8fcMoxXgHIu3Ygwykti&#10;sYDsv3DFuGVXivACzdi3ZXiwCyW44t2RvHwGPeKzjYsAH5xWciWAzC6p1/T6NTbWR4HfGk2S5Jds&#10;3HcDuc47rX4u02kVwjb5KNBec4Dqn4s1eutY32LbCh3IH3nKpDRJZzvsgGhv21ebwxfJy5PUf7TQ&#10;6j+ItZ1FiJdyRmhsU+G84BDpPTUFXZR9miB4GXqlhGVSAtqL7EKAPGXGNeB+zc9s1Ofb7ZQsae1K&#10;bgUOOcvksgW9mgB55B7/ALYUiMefaCvazRJyyJOeLPtqyKrEAHFAAzGQljuDV2s14w3ZaiiAeWOX&#10;g8C2JNVQ+8Tg0ws0xN0bo1gFFLQrfYNx2bz+5ywx0vPI83wP6YnG4WD48+Lx2Gz3WL/a7/bACgoH&#10;X9fPjxVZY4Wu9A8k/HPxkgic3Vt4+f2+8s20zEjnivOA6KLtRRVj2KgVd/vk1Afgcnk/0PGW1xy3&#10;ft4oVWTINswAugvfvWAA4BHtBFeTkq7A9lHIy+9oJBoFbv5ByjcSvCngYCJDz29vYDKNwARnJ/8A&#10;VDJPIpPtk4q+1Vi22p3dgL/cecABQo2WyVxyP3OVwFg396sljhJVgaKg8H6HJ4yoMSpBkCk/pxhR&#10;FkK7vd2ujV18ZUkajaNzcjmuKPyMI2lWTuQQNwOJa99m2WtwYccYCaBygGwliWIAquR8ZYEFLwR8&#10;Annn6xFfcr2a8H773zlaBOF3cjgbeDzz5xiKV3BnayOO7Ze/G0BlWx453DIBoy438X/L3o/JySL6&#10;mwsVG21P9e1YxIr3qoB20OL/AO0j4yG3ZbcEA8f1yT32K8KaNfsBwMz/AF2jK7V5JNL9YDsvkY0B&#10;svtZBIOUB95bgKTz3piQaGDlyjiwaqrrjnKZNRGA4CE7uDzjDkRvbKTtIAfjgNVjkn97wafWBZXG&#10;1jQ4BQ+Pg5m63qccR703na1VzQsfGcN1n8T6PRAiXURLvXsGJND9I87rylFsweSmdpqesRp7metp&#10;FirPHINd88u67+NHGom0fTtM+o1Mh2osY3W0h3En4rNL8P8A4H/EH43kY7JtB04vzJJ/1JgPhTRU&#10;Z9cfgX/CvoX4ZiVdJpB6le6V/c7H7Jx8seO+W38GkMWTLVaXyfPv4R/4f5+q6pOodfUMh5TR9ggH&#10;+b5vPrnpHRNJ06COHTwLGiClCjgAZsKoAyQOceXPKffR34cEMfSFWIY95GxmBsIjFivGOAD1jYt2&#10;R3YDbH8YrxrxhWAhzjE4rxrxtAPkcbIk4+IE8YnI3i3Y6AfdjE5E4+ADg4xONfByN4wJY+V3iwAn&#10;kbxi31kGOAEw2PZ+cpvGJwAu3H5xeoT5yjccROKgsuDt84vUbB7OMWOFC5F5c9rxg7c85TdYt2ML&#10;Lt7DziMj/OUF8Yk13xUPl+S4zG++N6x73g5JxXWFC5BHrv8AOL12PnBtwNYx4woOQSJm+cRmOBk/&#10;eMGusKDkXtOT5y1dQwwG+2Ld35OFC5M0RqT5XEdTmeXIyN9/nCkPmaP5oYvzQ54zLv7yHqVhSDmz&#10;W/Mri/Mj4zJ35JWYecKDmaZ1K4vzCfeZTP2yG8/OHEOZr/mUx1mU+cxNxvEr88DDiHuG76i/OR9R&#10;fnMXebxvV+8OI/cNsSDG9QZi+qdo5yDzkYcA9w3fVGLeMwDMSB7sl6p/zjDgJZDyiwex/rzx++JG&#10;XmksGhZAyppPKrYoWKqjlZtoyQKA7/OeieMH+v7bs1VcHms5f8Y/hPS9d0EkEkf8RRvRj4Zc6BGp&#10;QGA4F0O2S9ZubZv3HNnEtMGk1s+CtZ0iTRTamKXehhLW1WwrkisDk0s8LxFmYRMbLAhi1/8AnPpv&#10;/E/8J/mYZdbApLAETKBwRXes+bi3zIXayFVg1KQPFZunZySjQLpK9SMU9EbTVc1+4bDE021o2Xd3&#10;ARO989myMOmeJS4UpRUsfkt8ij/fDoxIxsBmWlLMzjxyODhYqBlVWERUjdIluNluCB4P3hulMZb1&#10;mDbiOGdAOCP7k4IsDBdlPtjIYsx8g2QKw7+NteUyoLYBSF3BB95QE5tOY9O6ojbpSo4PcHm/74Uj&#10;CUzMWZTdlR34NEj9sjuVJpHD7qohu42+O2Tk3h1APuPKMw5F8/64mBbpx6cVAkoGs7gTwTd0a850&#10;3R+pmCWJnX9LqV2JtCkNRsX5znwokjCmX2AhiGUklhzRI8ZckltFcdNe0MTVNXPF1VZDNISaaPrr&#10;8H/iyLqkIgncfmEF33DIf08jOyeSNGIPjgA/OfH/AEbq8mlm9RJKKt/DYGja88/K59Ufh/r0PV9M&#10;hWhOqKXXOacOJ3wnzX5NVJB7QFoA5JjEX5PI8/WRJ4BPfzjBlrhR9g4gJoUCAA83fyMusGxYuspV&#10;gpIJFD6ytXBHdSP98GhpmhvFix/XLVoADaMB/WAa83k0dlBA/wDWFFJhjMLFCrPF5UWrsgI8jKxI&#10;5o1Z7HxjA/Q83RHnJG3ZeWUEAgX4vGvsKB5tQMiGagKuzzYxl79q5483WAggkUeOBkgwJ7ALQHbK&#10;FHz4/wB8sCsABu4vvgOx1ZQMtG3byPOQshgLySHtZwHEJAT5x7Ck9sHXcSRxfnHWyQQcRRegBHKj&#10;CBEK8VeBLMeDjq5IPuPJxUNMM2Jf6q4xxHfZhg6ydvdkhMeBYv6xUx2i7Zyfdjha/nGUb7NH++WC&#10;Tke0HCgVFq7r/WMbkFjuNZEyr/kGOdSp4KjEOx2LEnHVmsYy6lRXtGSWYHjaMA/ktWYnviMtdsq9&#10;VQD7cczp8VgOy0THJFhgRcG8kPaLwFyCxJeJX+iKwT45rLBZquPnAEwtTv7HLlUn+mZtfWOP3P7Y&#10;qKTNA2LyO/gisDUWe+TVwDZOFIdhqsSMkO3jBTqSCMRnYHkjFQ7ChuAxWcCaW/1ZAyE+cOIuRohj&#10;8HEZavAVZm8msjubmzhQcg9ZQfOSDjAoRbWcIZQb4woaZYZFPGSKjBRsBq8I3WBVc4mgTLF4847M&#10;Fyq2+RlbxOX74IYSZPnEGwdY2GSIajWFCsvLY2/tgIkbyclubHxFyDRJxkhJgQZly0EntWKikwkE&#10;98cteUsKHLZH1K7HEBfux92DlvvLFYfIwAu3YtwwcPeWKwPF4DsuvGLZWx25JaIGAyV4gcgdoNYx&#10;OAJlt498ZSSR5GMr4Ctl145OU7sfALLSwx7yvFgFlobH3DKt2INeBVloIOKhkObyN0cAstujjiry&#10;oEYi2AFuJmysnFwMBlgbFeU71HnGEowJsvvFuyn1BeS3DAdlpOINlBlAxB8Bci+8ctlO7EHGA7LQ&#10;cfKhkgw84BZMnEDkLvziujgMs3Y15D4x7wAsv7xE5C8V4ATxdqyFjFeAE7xlyOIYAWXj7shjYAWh&#10;sV5C8QwAmTivKxj3gBK8fdleMcKAt3YryrJXgBO8RyG/HvACdnEcrOPgBPFzkbONeAE7x8rBxYAT&#10;xZC6xA4ASx8gMe8AJXj5C8fAB7x7GRvGwAmcV5HHGAD3ivInGwAneLI494ASxYwxrwAmDiyN4rwA&#10;fHyF414ASJ5yV5XuxwcAJ3ivIDGwAneI5G8fABY+RvHxASxrxYsYD2cfGxhgBLnFZyORvAC28V5X&#10;ePeAE7xryO/HBwAcHH3ZDHvACROK8jiwAkDj3kd2NgBMtiByvHvACZOInIYgcQErxZHHwQEicWQJ&#10;xDACwnGGRxYATvFYyvHwAleLIk4sYEwcYHGxsAJ4gchivACeOMrBOLccALAcfKt2K8SQE8ldZViv&#10;GBbeLKrxXiSAtLY15XeLBICwsMWV2cbGBbeLKvOInJ4gW3iyvFuxgWE4xOQvFeMCzdj3lV42TQFx&#10;P3i3DKAce8VBZdeNYyrFux8QLbxWLyGNg0BZeInIXjXlAWXiyGK8TQEse+MhzjYAWXivK+cXfBIC&#10;y8Y5DHxgSF5LdlVfeLE0Bbuxi2V4hi4gT3YrGQxguMCdgDESMhWPWAErGKxkaxYAT3DFuyGLCgJb&#10;sW7IjGwoCe7GvIkYJqdZFApZ5AAPk4AG78zdf1nTaRC8kgGcD1b8agsU0o3Hdt3fBzgtRNqNRMHl&#10;YuSLo+C2axxdWYTz10dZ1r8aTzuYoFZAQTu8nOQ2SSP6r8vfDHm/s5bDpwiyUCD8j4OWSpEFI4B3&#10;AAEmv65qklpI5nJy2x4YttkKO3YeLy1YbVqNDmttKCfjjJiArEoVOBfF+cLEBJjJPtNg2eQcLCgV&#10;FB2ttoE181lskSjeWsgA+eeMKEJRR7toW+fkZbsimIOwVts3iKooMf6STZHa8vIHvAJBrkV5Pxlx&#10;QV3FEUN2Taju4BoVfPP7EYDQIUte/Yd8r91MoYAkd/GTO7grTAGvrLK2V8A2QebJwEyshSCAa4Jv&#10;9sq3E7fbusWAOMvSDx4UkfQyxFYhja13wFRUFl2qQtbSeTzlqe0ryboAm+xyxkWlonnuPjIuKs1y&#10;O33WBRAex/02Gvnni+2Dvv8AUbkKNooebuhWFNweTz8jwcokOxlNAENd3dHATRU78ug3ce0k/eNT&#10;O6kClHm6v+2NCpSrayxo33ywQMCCARZNnAkGYnddt+rm8tkUkN7aoEc+ccFSSRyaFDJOgDISQW5s&#10;eRgMHlRrHkba4PkZOjZHIEZ5JF2TlXL0faAO4vkVk2Yh1p9oLH77DARSzN6g9gsj7AH3lfrhVohQ&#10;ORa9zWFHklmQ8LY+R8DKHRSArIt7dxvxWMRHcrLwwJ53kcAZU5UKyhqNc21H98tdy4UoOCe/bB5H&#10;NckkLfj4+RlIREMEVGLlaFcEf7fORnku9xVeas0L+A2DvOA26waI949w5xaqRhwCAl87TzgJFPrM&#10;xpmCsvICMSawOWVY0U+8bBdHijlki7W28gDmwRYPezmHN1AL4+WAYbd1Dng5REnQdNOqoR6h7+5b&#10;7k/7ZznV+urGN5kVEAJLt7QKzjOv/iUQCIJC8zMdwENO7Mey7M6v8Mf4OdZ/EUiarrYfTaeRt50w&#10;f+IR4VyuaKCirk6RmnKbqKPNP+cdW/EGuhh6FC7lFKvOotFN82fJz3z8C/4AwQSQa3rkza3VLyA3&#10;/TUn4XPePw7+EendF00cGk0yRooAAAzqKrMJ+patQ1+Tqw+iSfKbt/HgH02ki06KkaBQOwAoDCSw&#10;GKuMW3OU9BEi2NeR24qwoCRfEHN4xGRIrACzefnG9TIY1VhQFhfI78iBiwoB/UxepkaxqwAkXyRf&#10;KqrERgBP1MRcVleNVYUBbvGNvXK6xqwAt3j5x9w8ZRkfJwE2Ebh85EMBlByJGAuQTvGR35RjYByC&#10;N2RZ8pyOAci4uMQa/OU5E4ByLtwxiR2vKSDiJwJLS2R4yk3jEG8ALrFjnIk5XkcALicbcPnKj8Xl&#10;eABLPWR3GspF49nALJseciSDkGuzWVm8dAWb6xbspF+cYj7x8SeReDkd1VkVJyoGrxUNsvs8cZEv&#10;zjEn5GQvvhQWSJNjnG3YzAecrPbvjoGy0PfIGQEg71kCR841D5x0LkTZ8gHPOQau9XVZI+ecKFZW&#10;zAE43qKPJo9ifrGP7XXOQFcf7YxFxY7uTkGbI/vjCzXNYASZqC98a/dyfsY3zxjfzfv5GADMSWGD&#10;F1/zDLd1H9qOQMg+MBHn0aVt+vIPnJrENvMfbk5hQ9V5IKgkn9N/6jG/NzC9zWSe18nOzizzfcR0&#10;SR0bAAvteWxLKQ/NNVCs5nT6ifmgSOwIrg/FHthRaYkcUT475LiNTRuSxKVck2DwQTfGfKH+If4M&#10;XovUG1C6ffpJixRvKO3dT8DPpaN5SBbHntxmd1jpMXU9M+m1EpKkGgfk+cqDpk5VySpbR8TnSek0&#10;fqRqpA4AIqibBN9sMEm1i4KBizL7hd1fIzb61+Gn0Gq1GheMeowJUs3tcVQ/bMaTSIJXQqGVeVa6&#10;BYdyfNZt5OUH0ojKrG5AUEmjfdjd4bG7pINtvusNSWFFbdrV8d8HdndyIgxTdt2r3avs4bslAVfS&#10;NEsC7Woo3QPPc3QygLBpo2gjCMjMR4sHnH0ZULNtjPLHvbD+puwccyndtCtYsAgg8A1RqzeGgRL6&#10;VnsSdhfz9kYgGeNvR3q52HimsCh2/wDkHC9OpR1UsVAX2B/fddua4waETMzMakBXaW/SeD2GGloT&#10;6g9UKKval7VHkEfvklIPSV0EoZlk3uvpxqP0Gu4Od1+GOqSaCf1UamAUgmx3PIOebaVYgF2ja7Gv&#10;d7aDDuDm1FMSw3sCdwX01P6wOAclqzXHOj6+6f1DT9R0w1MP6hxIvn4yZYDgWfF58/fg/wDE0/T9&#10;QhRw6Ctw5t07V++fQkDw6mJZ9OwKn9Q8oc52uLo7FLmrRBZQG7Dvk2k7ew/J9tk3lZqlBB++Oe+W&#10;ELQv+vnxhYiRY8bQbv4q/wCpyZkO26BrK12sV28ivI75YlcHbXnExonutRx4GMryURYvJblG05Kw&#10;V7dh5He8LKoYbqHJo5NeQRZOMJObrmqF/WImv9zfgYrGWc3f1xzjAk2fJyDELVdya45y6MgVQsA4&#10;DQ4BFBTVfPfLEJse7IUt/pOPZWz/AKYh+SzeWNB6s+ckGAr+/wC+UggfqTirvJXY4PfAaJ2OfcQP&#10;2ySlfnKZJAg/URzlbSn3GvBx0JsMsDufHbIh1vg97zPWViFvDI47QFibrBqhKVkjL8A1kjKbpQT5&#10;+hlVcAbgPHbEEG4KTWINhBmu+O1ZWZipYnjEYgSLNE/GTWIA0QLGA9l0Lx1fP2P3whTGNpN1eC7e&#10;3a6xFDZ5/pkstBbtEAQotsHs/AyIXjiqOWUB3OCYEVsXzk1L33xVd0VvJMD3IxWIcyPwdxvJ/mG8&#10;ZWYxeRVR5IBxD2EnUNxk11YIJNHBwh+sWwm+QMB2wgycg/6ZZ6/u/SMoEZrjG9Mg4FWwgSg/yDIi&#10;RWB9uVrGfjJbDZFYBsTSj4v7x99n9JyAjPxi2Hjg3gILTUUDtTxlG6zwcgErFtwG7J+ofGOJD/f5&#10;yG36x8BEiAaxADFRx65GAxK1Nwcu9ViB++UqL8kZKjXIwAmWNnk4ysRjbarjH2i8AFj2Rt4xiPrJ&#10;0DisdDFmx1NjGoZIKebwAkWPk5GyMavvJbb74rCmML5yVkXjsuMfrCx0PZJ749nGYDHsY2x0OXPH&#10;OJXYecTY1ZNgOXOT9Vsh/TGwbGSEhGIyG++L4x75wARdvnH9Q1kRj4AISNWPvOMf2yXcYCHDn5yI&#10;Y3kxeT2g1xiGVBmxMzVloGMY8ABfVI844ma+DxilioZSDTZaIdlxkb5xbmNc3xkibAxxgOiAvzk1&#10;GJWxFsBjsB4xlJ7Wcftiq8TGQOK+2TxXgmTQ9N84qbxjC8cecB0Ptb5x23HziDEXeIsMSYxDd85M&#10;EgZXuyAY2MbQrL7YD9WWCU4NvqvbkgbYYUNMtEzDzeI6nntlDFeDxWSZVAxUFkvXbEJ8HP1kd2VR&#10;PJhnrm++SGowPdQGJmrFQcg8TgVkhOvzgIxEg4UVyZoCYHEswJGZuS3nDiLmaq84zSAZmmU1lqSG&#10;8TRXIKMuTVwRg5IxAj4xDTCtw5yJOUCskp+8AstZgBjhrwc0ax+MARaZKyv8wBkGH3kNi/OANsu9&#10;ccZP1lwQxjEUrzgK2GBx85IsBgVYgW+cAthl3XOSwKzeTEhwHyCw2PeAlzeTMhrAOQVj3WCCRskJ&#10;jgPkFYxY4OJcb1/rALCt2OGOC+t9YvWHxgFhAY4g3GDNPjevgLkFAnETg4nGOZBgOwgHFgomFZZv&#10;GAWWnGyn1RkxIMBWWXivKy+PgNMndYsjuxwcBksWNWNeAD5INkRjXgBPFeQvGvACe7H3ZDGwAsvE&#10;TkLxYATu8QOQvH3YASvFkMfACXnJZXeOH74ATx8heOGwAlWLI3jGsAJA45yBIyN4AWHGvGxrwAkD&#10;jg5XjkjACwYwbIYg2AFhOJWGV3jX24wAuxbsq3HHvACV5InK7xBsALMWQ3Y4YYAOGxE4g31jXgA5&#10;OLdjHEcAFivGsYsAJXkryvJYASvGvI4+AD2MV5HHwAcNkjzldY4wAfFeRx6wAfFjX942AErxY2MT&#10;gBLHyOPgAsfI45wAWPkcWAD444yAOSvAB8fGxrwAliyN4sAJGsWRxA4ASGLIg4rwAkBiyN45wAVZ&#10;LGyJJwAniysHHvACWPkN2OWwAf5x7ORvEDgBLFkbxXgBLFkcV4ASxrxsizgDk4rAkDlcmoSMWxrO&#10;X6x+J9PpFdVYM4H6QReea67rWs15sswTyg/95ccbZjPMk6WzuetfjSOD1EgQyuvB29gfgnPPtTrd&#10;brGd5pD9AcKp/fEsWwmhySNoPcYQiUqj9mJBsg/YObKKRhKTk9sz4YCm4lgxF8n4Pg/Zw4Qh+wDE&#10;EWvjLXTvu8mwCPINXQwp0O+/ToCjwRRwEkAMCqg158c14vGEBAoD9rAbNNV2kgE3Q4GWFFJU2BWA&#10;cQJYd4pT+xPk4Z6SkigGaqs3k0UhSSP/AJN5cF9NjYoDnjApIq2EGwBwOfN/sMgxDkA0aHBqucsZ&#10;aqhd9yMgfeAtsKAP0cAJMGBFDnz934yIABHt/buKOS3PZ4pfoZbsFkeLsiqvAAUKrJZ/Sp/TXc5P&#10;Z3HDAsL+arxlu0EKBZN5JgSAa5A7C8ABjaWLtav4oftjMCyvTd04r784Q6gWbJPb96wMsSWG1l3A&#10;gse+AmEWxO27AH9QO+UKx5H6ie4PjH3izvA57gc34vG2sbF80LHbABbVLPZIIHbK9rcAUB3Pzzls&#10;lA7ge93la+DzVgEX4+MBMgy2puvHjnnJlRtq2FnmuMuAAXzt+SORlLsgJ48fZwCiqUK3LfIXJhAl&#10;Bie4K3k+yf8AaeL/AH57jKo1pHFGu/zX7YBRSndgCST/ANos/PORCGkaxTeKpqIrvk97be1gVVZT&#10;KgG2gaKlTfFVgSVstXW6xxwe9ZY6swPCm2vnt+2Vycesycbjdjle/fB2nCfzblF7aF8nxjAmy0z0&#10;x+jVDnvgc0q1fwwJYnjgmh+xyIn4U+oSVbsexOBS6hhce82VJpao/scolkxLtUrYs+4tX+fycEm1&#10;EcZJBDgLdWBzmNquvxwISXWwBa2Cb+ePs55vrPxVqNfONH03SPq3LhWREO1T5LMuXGLZk8iR2fV+&#10;uwaKNpvVQkLuZC+z/Yd84zQ9F65+MZGh6Yhh0rlS+pdSpjFknYa95v7z1X8G/wCBjall1vX9s0xY&#10;MsC8Rxjwpr9WfTOg6XptHEqRQIir2CqAMMuWEKUXb+TXHglO+SpHlH+Hv+DHRvw4qTFDqdZtAfUy&#10;0ztX+wz2ZUVewyQx85JzlN23Z3Y8UYJKKobHvGvFkGg5OK8ajjDACV495HI1gBLGxiMbACWLIk4s&#10;AEMVDjED3xiwwAc414g+R3DAB8RIyotj7xgK0TxsiTjWDzgMnVHFeV1iNfOAmxzi4yPGNQ8YCYqx&#10;rxwcbAkc5HcB4xNWMBWADgjFxkCMcg4ALjHvI0KPGM3fABWMiSBiasi3AwAQPONwcn4xsAI5Hxkr&#10;yLGhgBEEcC8YntxjE/Rx6GADZEji8kO/bI40wGOQb6ywXkP9spICByN3k7vG3CjxgQObo5VZ+Mlu&#10;FUDldE38VjEIkg424i6OIHiuLxrFVf1gAyvkXYj6x2/ocbnwOcAGDkZAt37HJCh/scYNVUbwAYmy&#10;ODkd1V5GSA4vK3baG+LwAW4jmvOMSR5xrB85Av3sc33GBNlldx9ZWG4GNf1z95XZNcYBZbRskeMi&#10;zGwf9sgx3dwMZj8nAVlhYmx9cZRf/ecnVNZP7DG9Jj/IcAPFC/Hu3Mfqy2a0cRRVsAgDx84LopY5&#10;3eNdPTKAwJq6wl5ootu9SEC0Pv8AoM7mzzYw82EoxtuxPAoGrrzhpQCgwICnn+uDRGJ1IWQMe9VV&#10;AY7bRubdbH3C+bzNs1USSli+7bTDjvQx4jbWAKHkDMrUXt2urMt9xgUcjbioZyFNknsB/TLUbMpz&#10;p9GZ+OfwonWtFIV4ni5jeuDRvYc+Y3EwDiRKUWCE4N9ju+s+t1mYIbLWBxVgWfonPKfxt+HGDS9Q&#10;iC/op1TggeSb4yo6M5K2tHjixLH6S0iKSGB4G7/44+cbTKVGyw1l1CHuADQAX4GXTgCNyV3AKFG4&#10;ccHkmstm0sjPKTGGIIYEdmteKPxmpkyCwpGIJIWALyHeBwG28DL1AkoBG9xIK8CiOecoXTFYt3sU&#10;dhXuJP7+BhTg+mzGNQUALhe9txiBF6p6uw+kp2XQY7bBHYYg0cTlVsckm1sEt4IGPDIY5JR6lvdK&#10;G4IWrFYQ4MRjcnkgg7xtJB83gMnFEshWzcYFNYph+wOF6Zd0hPqkWqVuPa7vsMDUy24tdntaIbjX&#10;Io2SCMLJdGZTLsu2dVPJ+ufnExo3dO7erIVkNnaP1cj96sZ6n+EvxY2hdEeQPGzkOoPB4u+ec8d0&#10;kocgjaN/Kq1NVeM2xq1jABLe1OQe555IOZyVo3xz47Pq2ZFpJYaaN6PHj5wW7Ymjfznnv4O/FJhk&#10;OmlUtEzlW/7T3z0nXwiIKykFHrafBznSp0dlqStFYLEnkVfnLQas2CMB3LbDkeSMfde0U4HJBPAv&#10;HQky6JgoArk3VZcrADcMDaGQrR3AVhJjfgcD4HfALZaZKPLeLvE0gAJYdxkBEqjkmz/THESAi4u3&#10;H9Bi0PZW0jhgPIr7rjzlTOdw4pS1gdycM7fpWhV8CjjMpNn6snGpEOL+QaOVi4FMeb7fGaSlvaNh&#10;HjIragjg/IHfL1Z05awb85LZcE15ILFIG4PI4PkZasLAbS3fI+qQbrHMhoCrv6qsnZeif5dbYlib&#10;GNHDHQ3rfxeP6xoj2jjEkxsivAw2PRcQg5W7Pc4yuTR25U0jeAPrEWIq1GCQ2TMhJHIrHU21lu9/&#10;tkLPPzjtL5/0wYmWe28s+rrBRKwoD+2OZD3DcecAsO3ccYw8c+bwMSNu/VlnqEbgTk0FhCkH+njE&#10;Sf6YPbNR3XRywuaBuhhQWXKLyQWsHEpO4X+2L1LBtwB374UOwvaODjC+eDfjBfVF2G84vXAIxDtB&#10;ZUXxd98ntGCerY4asmsgN0xs4D5IKVfrJ3gZf7Pc4hMLI3H7+MB2GcVkxY8HAi6Vyw78DG9Qcmjf&#10;xWAWGKexvvk7PIwMScsQp75Ilq4j/uawHYWL+clRq7wQWRwAMuQn/LxeA0XKnIxMuVhgD275MMfj&#10;JZSJV91i7ecrVvOTDdyRjQUOAOecdfHOQ3CscmsVjRIlfnGNDETi8/0xAP8AHuyXGR5+McEnAB6B&#10;OIBcplZlByUT7hdHChWW2MkPPGNeRLHt4PnEMnx8HENv3kNwOK6vAC7aPg4wC5UG+8cOPF4AWkYu&#10;BkN2MzWMAJ8Y/HxlIbntkgxN8Y2gLPjjH/plV355yVHEBMc7cc18ZAcY5wAka8DFkATkgcAJ4r74&#10;3GVkDyTgBfvxepzlBGOP3OA7Lmo+MpZFJ4GWBxjYCIViI8VlgYVksAKe15AHCKxUPjHYA++uMsHb&#10;vl3HxkaGDCiABvFzkqxvnEAxvFWPX3kvIwAgox8kMW3irwAq4xADk3lLK18ZZEpo3liLKxiBla3Z&#10;ySsfC4mgJ13x/GJSeOOMYXgAgOKxlSjju1DjHRsAoYxi8b0++W0Mia+MEwpEAgF4+wZIAViJGFjo&#10;iPOMrKcRC0cjQOMRaCv1jg5UENZIfvxiYIsB74rOQsY9jJGWdsROV3dY/wA4ASvHN1kcWACu8V5E&#10;nnJDABx5xXkQckL/ANMAJY2NeP8AOADY2OvOJT34wAV494h3xAYAPj7qyI+8lxgA+N5xYsAHGI4w&#10;xyDgAwHAxDIM9ecoEpvHQrC8lxgQlrJmY4UwsK/pjmsDMpx95HnCgtBNA+MQwb1cf1cKC0FmscYK&#10;JLOSEoxUFhFnJAtxzg28Y/qgnChhW841nBxNkvVGBVl+442412GQDZLAdivH3EY14sAHDYhIBjDF&#10;QwBkt+PuyAAxbcBbJ7sVi++QC5Ej6wAvv7yO4ZUTkcBNl+4Ygcox8B2X45Jwe8cHALLycZnI8ZXu&#10;xHAOQ+/JeoMrAxsBWWbxjmQZUMWAWy71B84+8ZRWPeAWXb8ftlKnH3dsCmW4rPOVBsffgLkWA4h4&#10;ystjhhgOyeK8YEfOOXWsAHyLXjBxjbsAsQbEGPzle77x9w+cCbLQTkrOVqw3d8MVErvgUigHGvLJ&#10;FA7HKLGAyy8V5EDFRwETvGJxgpxVgMfHBysY4wAn2x8qPjHvACd45JyvEDgA985MZXeP8YASOKsY&#10;4rwAcY+QGIfvgBOzjk3kReNeAEw+IteQxxgBItiyArJYASvETeRxrwAssDFuyqzi3YATDYshZvGv&#10;ACdHH7ZXj3gBZiyuziLYAW1kbxgcWAEsV5DHwAkcllZOLACXGInI42AErx8jj4APwMYtWAazqMGm&#10;QtJIFA+c856v+MJZ0ZNJwTwHYGjeOMXIznljE7zqXWtNpELO9VnnHUvxNq9VvWOJkSqB8mxnOPFN&#10;N+t9/Zi3J2t2Iw70KIRA1buSD3AzaMEjmlklIA9JWl8sw8k9x/7OaMUHprRUjn+bLIYzwQwBBAr4&#10;wlUUgWf38m8pslRB0Uc2COLYmx/Q5bElqKq2IP8Apl7JwL7cHnzlhChzS/y8G+MRVFKQlt3P7cVW&#10;FBSVBqxdUcksW+u5++1ZME+4i/73iGV0eAtA3akcn+oyVgHwLJPPmsmyNbbWvjnxz9ZPYAzdyaAv&#10;4+rwAgyg2eMlRFmrJHJyLAFnOzmh5ojLGWhuuzXNYMChUI478kX83z4ydblodvvLCguxzxkpYixH&#10;Y/Bw+B0VMSWvgDuPvGKA9x/3UOMs2bt9DIbSQ4vkdsEIrbu3azRo44GxyOK8c/OMxAqloA9zyarB&#10;Qy7gCt0OfmzjFZJgASasnmzVgjjKgxAIJDAXZyzaFJoKQbusZgGpvfwx+AO2AmVqlBNxBO3afnLo&#10;ELtwV5LCgPjzlcRdhwbAvtliA7uR2+iMARVGA0YYN7e4B4/vkStIpvzZBy8LfZVWh+rddHKwoJ3b&#10;BVg8ecBkCaajZom1P38ZDaeLIXgivHyMtd7cMWFLfHwMirXRHbiv383gBH1AD/LQysFxXvByaliS&#10;GUE1Q5yl6FA+B5OAmVBVUE2O9WWsV8ZTvIUKGLd6BNH48YppLFKAAB2PNkZnyyKVCncPmvFY0iHI&#10;MJu1ryKokfdUcAMzDnZS1dAWDfbxkdRqfTU2Pa1Dnn575ynUuqJEAd/L3ZtjRHAArKjGyZSo1dRr&#10;VDDlRV+8Dz8UO2eV/iT8d9P0M7Rvq9u1vZbDcWHG0g4+m6j1X8Q6uXS9F07yGNQJNSF2pHIeOb8j&#10;Pavwz/gD0qCHf1KR9bOwstIaCseSVAzWcVj/AFvfwYpTy1wWvk+SBpPxF+MZZItPKdJp3kALD2kq&#10;GJteBY5rPt7/AAs/Beh6B06KBYwZaHqSHks3fM1OhQdN3wxRlDGaFHixyGzouja/03A5+7+TkZcz&#10;nGkqRthwKEk32epLwOBj5RBMrqCDl1i+2cR6RIkYryBOIH7wGSxfOQJGIEc4ATOMTkbx7wAYnFzi&#10;xjgA2PRxrxE4ANWMbyWKxgBAA5EqcsvjI3zgKhgMWLGwEhGsgcnjVgJkcWKslWAiNntivHxjgAi+&#10;RLeMkcYjACO4Yi+N2rI0ObwAW/nJbxlZPzj0MAJblJ74iRlZx7HzgBMMMjuvm8hkcALLGRNG8hkS&#10;GIGNAWCQftjscqGPxiAkcYjKycRPxgA/GN4q8iT4vG5xpAS4FHGsV3yLGsgWryMES2S3Dk43FZFj&#10;2oZX2OUhWT+wcZqyJNc5AsbOMRLd/bKy1C/F5O++QLX3wAc85AcWKrxkr57jKx493OAEiQAPjIgg&#10;geL7Y1g88Yh5FYALz2xu45FHH3fGVFwOcAJ+BeQYDvuyNi7yLNX+5wFZMiryu/vzRxr/AH+8btXN&#10;DAkmRyeP75WRySDxxkrvkVkeRdlTgBEVZsGvJxcUciZQaF5Hcu4ULwoRI8ki7I8ZQXf4yfqeOxys&#10;zGzSNjphZ5jHFFE+9RfcAjvXwcmkMd1sFny2c3EVXyQdv9CPOFIRKRt3e0UtE8V851UcCyqujpGK&#10;IhYkfRH818Zbcdm0I8drOc60/qsbNcHv2PxX3lhnQAAygWorcps/eLiy/eR0UaJRAUAfQ8ZXFsVa&#10;KqRfDV85zqzKY+TyVPOO2pRxQpDxz2Ix8Be8vg6AMjKWEKWt8kCxWTaOORSjKP00QexvzmJ6jFjQ&#10;oWQx+ckZy1XvPwK/oLxUHur4Pn/8Y/h6XpernmJJimDCNvClrtc5SSI8MEIXZe4HiMdqAz6O6r0u&#10;PXwSwMAVe6vjaxG3i88F1Gjk0uolj1EZBUlXUCr+wM3jLRyeTJOlXbGVZVB/Stfq+xlv8Isu3bvZ&#10;ySLHz/8AIy4xhHciKMyFgQRwAAL4/fIwB+6laC2BI1bf+2vkY7AqkdVJk5jBNSqGDNJXAzUVgqxp&#10;vZ94NeowLA1xRAoZQu+OWIMoJ20xjF7Sf/GQ9dENS0bO1SKqz9HzjYuixJDukL/qqgzNyeO5qxxl&#10;+njiFqq0KJUmr582cqij1DrLYUoWDLZqhXasMiAiUhYw+3l1PAW+4GJgXsFjBAVi+2ib/UT4w9W9&#10;NPUcgWAm40eCReDLZ/W2xShIbcG4By1FZRJ7Fdi/DAkf6H4GSXZ0PTtYEeJh+peaZqq1rPdvwd+J&#10;lmjGl1fniz/K3jPn6Ni7AHYo3ClA7geTnRdMm2OpdyoAIC+TRvMpws6cORxZ9FzRtA1Mfnax4sHI&#10;NqCAeTzwSe2Zf4b65F1GL8pORuUD03ocjn/1ktXpngdY3/3u7zFLwzrk9WujWJuvav3eIVuvcKHb&#10;MEpRFN7ewH74g5rwS1/2GPiZ+7+Dd3KObNjyMjJIobkm8wgxqw7LTcUcjI2+vfyeThxJeX8G803f&#10;2ng4jMfAUV/oTmNxZA39+19stVCHUgvRDbl+bwoFkNrcVu/08gfvjszfqPg/2GYsSlWCl2LHyOP9&#10;Mth9RTw3x5qsVFe4aoY0CDd88nJA2R7i3e+POZaFqba5O4+T8ZJWIIIB/wBrF4UPmafustRx9x4v&#10;n7OZoO47+eP3/tkt7cckUKxApGgrJzXJyfPg4GjPQ7kVYAx/fyu48jk+MBqYaxFd/of0yLTA7iD/&#10;AEwQ1yASPN5XspWO7dfIwoHIKdxRFGzRF8ZIaihdceOO1YHRYBdxIIsZayHsDXNX9nAi2Wxz7t3H&#10;uA4+v3vJhnB4IPFZQpPAAN8m8mik+RQsAjAaLexJBN+MYHzVecYxgHvdjHEZoA4DLGb9Qu+bONvC&#10;gAigMqVLsXfjtWTBUheWJPHHbALJq1/VjLVU/HF5AN91zeTDE1/EJ+BiY0S2HjxS/wBMKRAAMEDt&#10;xZurxWFB5rm8VFJoPUKw/wBDeSWNRXAH1WCB3rljjljamz3o1kmlhgUHsK4yQ4GBAkGiDj/uTgHI&#10;M8k+MsVuBgSsa7EeBffFyN/9DWA1IM4GSWjXjBCAa8YiAL5xUMNUjiscNZ8YGOAOTiuuPF+DjHyD&#10;OMX0cBT7PfjJMvFXfOTxDkHBq4sYjIva8Bs9t3bGvmr+8OIuYeJORxkrwId+2OSR48YcR8gvfyci&#10;ZQP74OWPc49+MdBZeZbB84lJHF0MHCgWcf3UTjCwoN/3Y4r5wWjx95Mk4D5F4oHHsc4L7sluOA7C&#10;lrnnEcGJNYxJ4FYA2E+B8nFu8YOWuucVj574BZdYyW41g+8UccH5rvgFhBOJTVcg5RRyR7eMAsvv&#10;Fu45bBWdR5xCUHE0FoJU/f8AbJq33gSSLZGRaY2MKDkH7xj0KGZ5l7ZaG471i4hYXYxDA8mLIHOH&#10;ELDLF4rBwQ+MlhxGEhhY5x7F4KrYueOMKAKDYt2Dg4wbFTHYWDRBwr1NqsSmZStTf75puQYTg0NA&#10;15AMLwV5hffKnJskHHxIcg8TLyLyzeuZkY++Tk1Lj6Fk4UHI0N3GImhmX6/3l4e658YcQUgzcMg7&#10;WMGAPyO+WLH/AN+FBbK9/HJwmBx3J7ZSIB/m4ybRhFuzg2JWXHWJdYx1nAIGUejGVsnI+jGOzYKh&#10;3II/OAAWuWxzoRdZmuq2KPfnFEUY1WOhKTNVpFUEjILICLNYJGiG/f3yTRooFucVDsTTgAEfNZeZ&#10;gK9t3g6ojfzjH9IBv1nDQbLhOnlcmrwt4wJ4VDAbu5x1iAF3hSC2aLPGpFjB2ZbPGBSuC3JP1k40&#10;Utw+FBytmgEjI5ySxIRmRLtBqyawuKdCopvgYUCkgwRIPOIRp89sGLAGy2RMtDEVa+AzYl98YqoB&#10;IOCAl/5qOPHPsYg4UFohuI7jEstDFJONxwVX52nKRD15DN31j7xRwdqHk5V6lWLPbCkKwz1ccSHM&#10;15iPi7whTJXjChKQYGyYb7zLEzXlfqSepZNYcR8zatckFHfjMySQmvdi9Uhe+LiPkaKgNdN5yEzb&#10;PvM+Jijd+cZ5if8A3hQcjUUE1zlLTbWCnAEMqm92T1ZDEH++FC5aNTa3jKyj+cHi1BCAV/XKGkY4&#10;JMq0FlGbxkDBJQoYOspUmjhA1TY9i0MY29wrK9jjvl8eqY3xk/VvzithSKBZxvGXAWe+JlAOHIOJ&#10;Vzj3lhjHzkNh+eMdoVEGtaGTAySpzkinknCxpFYPONd1j1zWSC8j7wtBQi1ecQPJx9lVjFOMLQUy&#10;asaxxLleznF6Z7HFoeyz1TffHEx+cr9M8Y3pnDQbCPWywSnBduOVOIZeJfOIynByhyNE+cNCthXr&#10;HJCWsEo5LaxrDQ02E+qOOMW5cHo44BxAXbxiLDKSDWIWK4wAvyV5UtectoVgA3HfHD4uAO+RCjAB&#10;92Lfj0MbaMAH3Y276ySqMRXAdEbY4wJscZZzirAEiBujji8e8e+cAIkHFtOTrGwCiAU84+3J1iwB&#10;Iht+8fZksVChgNIjsx9n3jk8YwrAKEVxiuTvIecBNDhcnzRyNi8exgNESuKjkrxgbwDiMN3zkrbE&#10;KxHAKH3tjiRsbI2MB1+Rbrxw544xrxwcBIW7H3YgcY4DHLCscMMbGAGAb+SQftlgyrjHsYATv7xZ&#10;HI4DLC2InK95x7wAmGxyciMQJwAVnFuyQxiR8YAIm8QxA/Ixb0HzgA4OLjG3x5WXWu+AWW3ivjtl&#10;BlyW8YCstDYgcr3jycRYADnALLCe2K8oEgvEZMAsvDY+DbucmGOAJl2NeVgjINKB5wAvJxXgvrYz&#10;T4CsKvETgvqmsjvOAWG3jFiMD9ahyc5jrX4sg0VKp3uTQVfJxpNkyyV2ddJqFjUszADOI6t+M0jt&#10;IF9Q+WHK/wBxecTruua/XseQqk8JyP8A7qsp02mSIAmMoQa4+/vNVjS7OeWZvonqpdRrG3TzXRBr&#10;lQP96OOkUZFqhpiF48YVHDTXutgOx5whVkB4i3HtZP8AsDl2Z0UQraUxageAOCMIRTdEmqoDjL9r&#10;hjZVfvg5MR14seSFo2MRZWsTWLA71XY/vlygg/HmvOSVSAAAQDRrxk0Cl1qqJNXzeAyO3dftF15+&#10;stSPySbrJqsde4AnvZ5x2Rm/8E5LYyFcAffHwccKSe3F8f0yY7qOL+ucd6JHcefiqwsClAf1GmA5&#10;HFdsmCRQBvzTC8uJ/t99vnKgU2Jd0B/MfAwQDVX7n5yW4lRwOByRkL37eOO9+B9Y5YAgFa4o1zjE&#10;R53AV+/jLQFo7mX2898izUvgi/PnIPwWZgfFAc4DGZbA55Feaq8RBI5AI8/184yMzCz3+vvHKChw&#10;DV3/AFwQgdn9pHH7gZGIsSb44vLG58Gie/wMpBZCASSORjEMVWzYIF8HISEGiV5HfvllIv6mJvsP&#10;BrEX3Flq+/B4BwEVBSsfLEEjgHm74vJspSuV5Hj7yA9xvvftyJiFsi0vHJ+P/knASLSlen7KJH8v&#10;GVswIYgA/wCUg3ROSB5ChRz28D+mR3na4bnigCaIOBRGN2IbeDZ/YjjzkPU3BaHYi6+sZjQZuf01&#10;914ymadrRWTcWoDzX9awJsjJM9itt3V9qGCPKHVix4Bba3xfz9ZVPOFIs+R2olduZLauldhHtss1&#10;EXtHazWVRLkFaiYsFBXcR38WDmJq9akSttZyRYATtmN1/wDE2n0Wn3Fw3uqlPNHOY6L0f8SfikvH&#10;pdP+U0u4qdTL+or8Kuaxhe9Iwk9gnU/xhcwh0ytNNJI22KMbmLAkHcPg52P4Q/wc6p1SXT6zrOqd&#10;I1cSJpU4F/DfIz2j8F/4X9K/D6loog87G2mYW5J756cqhRxkS9QoqoL+TbH6Rt3N/wAGP0boOi6Z&#10;AkGm06RovYKoH+2blZFT2xbqzkbbO+NJUjivxVpSoWbsnZz9Zw+l1DbuGbltvwTxwb/YZ7JrIVnh&#10;dGHcZ4lrVeCRlLbSjuSCb4GbY3ao58ypnqnQtajIBu8D77jOkJOeXdG1jI1bhRAog989Kgk3pd5n&#10;ONM2xStFvOLGvFeQajnFeNeMcBNkhivI3jnATYmbG3YryGAie7GDZDEQLwCyxWxt1eciuJjWAE7y&#10;JbI7vk4icAbFePu8ZAVi4vARPdjFvrGA4yBdcB2TxrwZtXCOPVX++DHq2iHJ1Uf/AN0Djpk2jT3Z&#10;EtmI/XNEoFzg/FAm8Gb8TaKyoZifgKcfF/Aucfk6TdjXnKN+KdN4ifKP/irBPs0ruPBsAHHwl8C9&#10;yPydeWxBhnDSfiycLY0lHwNwwBvxXrWZdmnQC6xrFIl5onoh78ZYozy0/iXqZElFAR8LyB/rgp/E&#10;HUy7KNTyBfKhe+P2mL3onrUl/OVl67kZ4lL1HqRv1ddIu5uDvoYHK+pci55ZO55drF/Ay1g/Jm/U&#10;/wDpPdTKvlx/cYO/UNKnJ1Mf/wB0M8cHQ9TKoCRSuDyTXcf1PfJ//EXr5Sp9DY3yzj/UYLFHzMPe&#10;nWoHra9T0jlQuqis9hvF4aCDdEHPKR/h9NKjCXVRpuFExp/fznovTdEukghhVywQbbJs0MmcYpal&#10;ZeOc33GjR/a8a+bvETjFjmdGtjk4wOQOVs3ArKFZbYvGP98pB75AN9GsAsvJFcZSJMjuJyNjARMk&#10;ED6xBrvjKrtjeIkUfnACdnbiBPGVqxrgeMjYHjAC0fvkRfN3kL+sgX4vwBgKy7+2VFl5818ZD1AQ&#10;efvjIPJ2GAWW8WOMfmxlFg9jjbvP3WOhci7g8+KyBIPnt5yBY5Gz4woLETeQZ/GQL/IrKSxofuD9&#10;Y0iLLy98E4zueP8AbIALXgjvkb3fue+Ohk2PcX/8jG38jKxyt1+rg5JzhQiDSG6rt84rDeOx79+c&#10;iSAVNWATeQY0KH78cYxWS7+LvsPIyss2Vsws8185IRD/ADYCPBY9Z7qJ5uio+/OL8+kXq8ke0mio&#10;9xH7HMYdJ1as7r7WYAdwQF/phR6ZMNoDCtqkkUK+x9HO77fk8SPL4NWLW7gjFFC0QpIFi+ebyyLq&#10;MahPTKNuFG+x+xeZ8Gl1oicHTgNJ+q+Dx2yxoda4DGEGjwnHB+q8YaNFZptq0iI2iRtwJr9v/GON&#10;Ukjod1XVnx37V84NDpJxK80qUdipSnuK7m8s08MqMq+ju77W3XZydfJVM1TMh2I8m5hZHPFfuMUu&#10;pjCcSEHnjkdvJzJ1uiYyxMkW8IeUIrk+bwiSKfUxUyGNyR+4C9qvJpa2O3vRpIY2ZAGsgUT+nnvn&#10;K/jPoQ6jpVmVnDxhiPBZQPjyc3tLDOzBZNPSX/KwFj98I9EF9qCgbJs3RHnnFdMqm0fOzeoqSKID&#10;vBNqQOFAFnkYgmyKFXZEeMhRuUEFau7z0v8AF34cA26mBNtgh7WgOQLzzySEVKzD2I9Edyf/AFlp&#10;pi4tGe4IZYjKysrG+9MH92Ba2KYwq/pBt4BAsEoB5+7zciaRniUSUSdqh1vuMzY7dAodSXUANVVs&#10;NlScqzNhsMdsI0seoVNnmgF84WkrTPIzbaUMtswB3Diz++Co0scUlOP18C7FfWQWNwJ9r+5F20R8&#10;c8mjeEhmoX3wvsAWVlK1x7hWT3LdhTQAehzQC1kljZ5J4lldCLsi37cgmvBHbEJLXasT1S3tJ8Dk&#10;H6ySgzf7o6sENbKSQAB4IIGaGiJj3mNJSpJZQpDA/v8AWZonMbbm21vJ9g5K/DYaxf1PT20Gah76&#10;21zeBZ33TOoSwhAnewe/tIHPHxns/S+oQdYhWN3/AIqj2t8583pqHvburezBhfNg3uF53fRutCFw&#10;ysV2juO2YzhZ04s1afR6DLB6cmx+KJv7rESGUhgRYoXm5uXrGjLIg9dV/T23ZyZnnDufSe1Oz3WM&#10;iDseWPH9mGMvA8t/cZYQKP8A+j3wJ9S4UN6UjdrXbyD/AGwor7FcJuPBZeQR98jGQldlqUzEEke0&#10;3Y+Ms3i3BPI8G+czWnIK1ATbMT/7y6CeZ2f1NOVF8eePvCgXwHC2YA82LNG8VjixfPjnI0zToB7V&#10;u+3FecN/LGmVTx3sd8TZoosoVip/Sf8A0csootf3s5e0IUj334N4l04IKh6H7Xk2UoMivBB8Hxjd&#10;1HBH82XjT8n3g3dXjjTcEGVaHziHwZC+L241Vtuqy8RFaPqL+57Y4iNH3rfkn/xgPgyq23kV4xEq&#10;D+odtpFYUIQGH8VeMSac8061+1YrDgwZWN+Bu7fQGPxsI+7vsDly6Wi38YUcTxgIWV7IGFhwZTvC&#10;2COOOb+ctim4G0k80LNVlTwGSEAsBQsDI6TTExLfBPLYxJOwuvJJx0B/bjzlpQXywHJHfHMJ/wC2&#10;qrg4rL4spINueO3JB7ZNb5HjteVFdjIC4N8D7xmjfZLyt3wDx2xionuOXDgi+5usx5C4j2s1g+Kw&#10;kxP6CAEAqP646EmaaRrtA8f3By5RVWO54BwbTb2jRmI5H2ctMTH+e/8AfM2aIsKCh2/fJsBmQ8Mj&#10;anaXJTvyM09hHeTk9sGqBO70WMQB8msUbcDmvJGQCcj3eOwyMUIH84JB898CqLfVChbbJB93YjKn&#10;j9tXu8Xk/TAoX2xD2Qhl5B8HCWHN13ykoCx5qu2WleP1AeMbBdFl9sipYZWps3uF/vg+pMuxfSaz&#10;ggbCw1miaN0ce78+cEVHJ71Yy8i65GDBCMqryxIs1iSYbgo+LweXTMXvvzkxFTEgDnDROw4Gjiul&#10;PN4Kxfjm+2SYN2vEVYSzfAvJlwPOBhWojdVHg5L3njcD8EYDsL3c/qxbxzzgig8cD98db5/1wCww&#10;eP3yv1oz/Q1g7udho/GZbagso4BP2cpRsmU6NwaiLdV9jjfmkJFHMZdzUTdVQIN1kFV1b9RPFfWH&#10;FC91/B0SsDXN5NfdmAC3+c/eWrC/ibviopZPwbLKvGVMVBqxeZhhks/xePOOY3Pbk4V+Q5/gPLjc&#10;ayKzHj7wJlagFBywsQCAv7H98dC5BJ1NVRwZ53I7HnKEVhdx1zhMUojdWMRb5H746JtvyRCkWaNf&#10;WU+sQarjdWbU+rZlsLS1mapKA71GJMcl8Mg5olv9ckJw3kZKV2cEBhz9YNZDc81wcYm6ZomMutBs&#10;k6FBRYGshG26+arzhsTQqDZDf15yLNUgWF9oPBrE05Dqtdxlpjib3gFfFXeIwxubJN4DphTSp7eB&#10;dZATxoTfb4wZ1Ab2tdYpZ12gBRfz5xUOy8apA1bbGW74+PYazIoFv1E5pRw0y+7j7waQoybLWlQG&#10;vTwOZpAwAUV3sZqnTlwaYV8DKX0TFSBJz94k0W4tgcU1USOa84tXqJaoUBkY43Borz2GRl0sx/Uh&#10;qsrVkbozyW45P1l0M36QR8jnG3Amv75Cub3Ec5ZiECRgTz5GWPOxXvkIYwzEluMsaJFfzQyWaKwb&#10;v5yxiPntzhKxRGzzhiaRGAIwchqDZmmQ/OWrMaHOFjTwjjBZodrcdsmx8WhizUeTgr6o2AWrCAtj&#10;uDzlJ0wNt5+BlImViaZtoxojSG+aPF5NRyBkSteMNE7JM7bews5FWIPgcc5Emh2xgRZ4GVQi5ZCK&#10;5OL1mIqxXnzlZfv9Y4ZScVDJ+sBQsAnLkkFjiwPN5Q8ZNBePjEujl2ikX9rrFoauyyY/GL1gPbdj&#10;KnglB5X/AFxDTvfC4aFsraT3fX2cOg1IUG1u8obTMDjCE33/AK4OmNJpjuyFgR5yumDWBRHnLF0z&#10;V37cXkkgNmyfsYWvkKYVKAiKST2ytZ1sewUckEv5/Y4inA5yS9kfXF9sreUDLvSFd8h+XS7wTQmm&#10;UiUjgDF/MDzhIiGLauFi4sgj8VzYxrO35y6ue2TWsXIqgNUJCmicv5+Ky0j7yXFYcgUQMK7HtkfR&#10;f4w7djjDkHBAsUZF+bx3iLDgYQbxxV4ch8QT0LFBsXoNXBGFbsbcBhyYcECGBgRzjmJ75OGY/HbD&#10;kLggQREChjmNq+8K44vGIHjDkOgQRvkSj3hoar4xCjhyDiBoHF2p/rl6BvjL1APnH7YcgUSADZIq&#10;9jH+sWSURCviCP8APGPfJxwbIwABbUOpIrgYl1TFhY/fC9i+ReIxr8DKtfBFP5IK917hkgeAbxek&#10;nA2jEY1IwtFIp3NZvCkVsqESc5fibBIf03+Ri9Jsrxg7V+rtiKLfSfveRETjyMTSNtFVjpI3FrgG&#10;h/TcecQRx5yH5mjRByazqcAtC2ObNjH2PxzkhKD2x92AaIGJ/nF6TjzlxfIhx5wHSKwj+cfa9DEZ&#10;hkvWX5wDRHbIK7YxDjJ+qpHByLTCwMBaEA/nH/ieBiacLjDUrgGvkXv+MXvHjJrIpxCS/IvAf8jW&#10;9dsQZvjJ7zzzjA8dsAr8kBI/Ptx97dtuTDeMkT3vAKKxIa/TiMpHjJlsluwHRWJT8HHMhHjJhskD&#10;WAyn1frEJbvLDIig2wGMJUY8EYhEPUxxKO+W8ZGlOMKIeoMXqC8lYOStfjAEiHqCscuMl7cQC/GA&#10;UNvGMSPnJlU+MiFTAKIlu1YmPOTESHEIlwFRAuayotRHuwgxrWMYVrvgHEqVzky5AON6YyJQfJwF&#10;RNXJHIxwbyisYjtWAggsAcW8c84LRyNG7vAA0yDIo9nKVF5IR4DsIJxKbrKFiPOTRSvnAfktvGGR&#10;Zq+MgHwG2XE43OUk3iQ7RgFl4xryrdky3zgKx93bHL0cp7HFV4Cst3i++INlO37xV2usAsKDKAcG&#10;Zu/OKjjbDgFkSccHHCk3j0cBEMcG8mE+8QGAEL+8e7y0KMexgOiC3xji8niu6wHRHa2IqeMlkiRe&#10;AcSumylkb4OFbsQbAOIGEau2Lax8YYDg2o1ccClnYKB5OOxNFLGrwDWdXh0yszvVC85zqX4uWQtF&#10;pkLm6LDsucSYppnLzTM7FjQPwc1jG+znlkrrZrdS/EWq1rmOIFEo3Xe/GZcGhJLtuLG7s8kAYasG&#10;wB6/m5qqqvjCUhk3OdxNAFdvgnL66Mu3sgunBJ9w7AccZePaLqrHuFdzfBySRDm0AtSbB7D4whEY&#10;0d1gAYigMJJZJpqwtIKbbVt9DLhAOTfesJR91+8HmiMBpAyxVQvir+MtVGBZdx/qeMsriwCB2rxk&#10;zG3kA/N/75NjorRAt0KrwOMsjR6X21ZNjJ7eVo/WSO3kk/YIHOKykise3sDxkiNu7g9hQvHjq/on&#10;Ijm+Lq6sYh0SvzX7ZU4O79PfvlqgknlTxlbngArwD/bAGMKUmxjOOFqjfFDJswvgeLv4vK7Irv2B&#10;7Vz84yWJzxYPtyDe1uFPN154xyvzzRPfHLUx9q33POVYiD+KAr6xr2V35vjGDAG+VNWa4GSUUTZv&#10;jzjArdATy1X4HAsZZVlewPc2MYkKpscEUeMjwCWqgSTV88YgEeB7SB8c3z95WUW2ANAm6+8kENtz&#10;Rr+4AyPNn6FsKvGBCjdbLB5JBrExBPxjEHjxuF0eP7m8Wx+ODuHgUDgSVE2wBpRVg/YyuRqSyAwA&#10;v9yMmf8AJfFirxCQVRur8f35wEO4HvXsGX9V3WC7vYNzKD5IOVTagEXxQskduAcFZmBtlBJoKBjo&#10;GyUstPy1L2vvYOZ00oVKM/N2t9r8HjANb1NIPUMjApZ3uD+mvFZ5v178XabRIivqAfUPtRBuZj4A&#10;rHGLZk5VZ22t6xFpw59VWRD329zfknxZrPMNf+KtVrdevT+nRfmZWa94k4S/JAo0MN/DP+H34j/F&#10;M8Op1wOh0bAgwqx3MD5vxefU34U/BXS+g6VIdJAqACmIAtq8ms15xxv5ZEITyfhHlP4M/wAFYBKu&#10;u6xIurmL71R0pI/r7/c59B6XSxQRiONAFHYAZLt2yQOcuXLKb2zvx4owWkXBse8ovEGOZGhduxyc&#10;oF4wOAF+7OB/GXS1dDOB3XY319522UTQrKjIw4I85UHTJkrVHiug1bQSmN/aWCFQTYP0PjPVej6x&#10;rF9u2eI/inp0nStU9h9rj+GwFqQDfP3g+j/Hqap1hgV41a99cG/vyLzrli5q0cUcvB7PplnUkAMP&#10;2yY5rPNeix6j2SWSBXBAU3nZxdUZCOACP65ySjXWzvxSUqvRtFGFcYKW83g2o60SnIF+TwALzB1f&#10;WUSGvSb1mFIFO4FsUIt1o1zqEHSlZ1TSKvc4Kdcnjcf6ZTpNLI0SGXlqwg6f6w0Y7ZQepRiva39s&#10;Q6nHTexv7ZYdNdZWdOOLx6DY/wDzKL7GR/5lAbNt/Rcb8uB8ZSdOoGGg2WN1aG6Cuf6ZU3WFHaF/&#10;vjHKKOSRgrvCgo+fAx0hO/ktPVZCeIK+yf8A5GCydU1VMQiAD5vInUwg0GsjnjAn1sPBJUAHm2yl&#10;H8EOX5LH12uPaRRz4FZU+p1YDXO2Z8nV4lv+MoNC+Rg56k0i1GGc/Sm8vg/gz5r5C5DKQtzv+27B&#10;XjFt/EZvsmzk4odXOP8A5zkBrgmgLy1ej651orGl97a8OvJO34YK2wMBt4OVNsUe+gexPb9s2Ivw&#10;7LsAk1I4+F7DCE/D0AoNPM39QP8AYYcl8j4P4MAuSqsLsgi1FAZR6hUUQNpzs16LoABcF1/mZjhM&#10;fT9Iu0rpYxRsewYuaK9tvyjz8uXoL7iOOBzWWLoJ5a26V7BNEiuM9Ko1wMgdxv7xe7+B+1+ThF6H&#10;rHP/AEVWzdki8vH4X1G4E6kKPgLYzsivgDHO6h3w9xh7SOUj/CkO2n1DsPgAKBhifhrp/cxsxPks&#10;c23LMao5XsYhvbhyfyNQivAPF0nRoAPyyGmv3DdX98MjREHCAfsKxlD/ANsgd48ZJSVFwarvFlFM&#10;RlgHBF4gHvJKQQPGQHaicpJa8YBJIByJbvlBZu2VBifnAVhfGVN8EZBAe/nJNfFDAYw5884xq8i5&#10;rbQGRLcc1WArJM1WKyINWMmhRt1tk1ER7v3wAGDffBxya75Y6wrf8QnKAV+ScBFl8j/fKyxJHm+c&#10;g0ig8g5XHKrc/F46E2XMaFAHGaweciZB3weSUD/0cKE2WB6IFYmYHsKrvg3qVuHFVeR9U0eRXbKo&#10;nkE3VWMaQjjuP6YP+YCgc/v8jKDNYNfvjDmg5n4/p4yP7+B85njUG73N5s12yIcgE2cdC5htd6+s&#10;izmgMGWU8litj4OPuvzwO2Imy/1RX7f2x1cdu3PbvYwVmNUR91g7uDQ7/tjoOTRos/bi74A71k/a&#10;KPHbM9W7WBx9+cRkJNd8VDUy9ybNAfeVFiTd1kPVok1xkDMBVsKHkY6E2SZhRAU0P9ccofAylp0J&#10;AofV5ZSnkSCjhRNnkyRmUglyAoIsnHZRTgA0QB2vLUZi9G9xBCkAEAfBGQMjFzRc8kEgcX3zSzCi&#10;SxgmMD3UPHN0MIjRQ4sj7JPe8SE/ykNyWCkZDuSLO4jixX74h0TUFSoFA8VZy1r8OTXwauvmseKx&#10;6hZrDkcFaHP3jCNzsCH9Rs8VyPAOIpImiKgPChqHbzeTkJ2FSLf9IABrg81kVYgOaplW7rnChu2O&#10;bNd/sfZwvYVogOCtoWr+uRAoFl9wGXsW99CvI8d8lXNgEED4/mOA+ILqNCJInjkFhhVE/wB88Z/E&#10;PRj0vVKjUIpGJQ1a3nuqopvjxbC8E1+ii1cL6cxi2Q7CQCVb6vHGdMl40z5r1ELGSXZSN7QFPKUx&#10;omxjOJXEbEIo3FJAgpV2Dgj6F5r9R0mognlhkjAMfZVo8HySf2wBYipkogENRFixXgDz2zps5JGf&#10;NAjJ6gRH2N+tf9SLy8uYi38YEFQVTbdC/LfeExKq37mXdwVZAoF/VYJqkRCkbypb+QCQqj5+8BBM&#10;LrvQUSpf0yPcCQq3lykrsKoS2xjZ7Gj85RErhF5FiY2wHI5piBh7xEMlHgAgAg3tPBwY10VaT3kb&#10;x6hKMexAB+81kmb0N4jKgNW0Lz7bJY4BGscOlClG2IxIJNk0b24V6StTFQ6ABib2mq8A4igkao0w&#10;YKxKGr73579iM6vRzKj7VFigB8fuM5KAFSfVdQeCEZaquO585rwFo3BLlZAdrbjVA8/6jEy4s9T6&#10;F1Z4JEaOhXtAuwTd3npbxw9U035qFPfyGX/NWfP2lk9MhgQRuI58c148Z6J+F+pTaQxPX8hJHb+m&#10;c+SL7R2Ysien0dMqRM1+n2r9hkQBbUOPGb2vgXUQrrIB49y1mBEWLcj7yEauNMmSQqmr8ZaDxRPD&#10;fA4yMhuvcaU4ttPQN2D7gMBUWLLa2T5/bGE4ZgFu/Nc4toZjSdhx+/ziDinokkk89sBlhkYgAeCe&#10;SMn6nAJ+zQ8kZUKqwKocC7rLQncm+3e/IwGSSS2B4JrHu/5eTyB95EfO4GwQcmFq2Fj473gA5a7/&#10;AFC7uskZiPo+D3vH296JBoZNQN11iAo88134P2cu3Gh8N2HbJbfcQBjn9/gnjFYFYaz3rnGB70vN&#10;f2GEBQCObySIAOP3AxWOgTebFcgc5ZYPZRbfWXBhzwP2GOrKQeD35I4Ix8hJFI9woMDx25y0KbXj&#10;mufNDJhVO3zx584xdO98X4PAxNjoqU7Vbk0TRo+csNkNzyPBx3qqrvkm2Hbu8EYNhQjdEWBfxkR4&#10;thZPFCvrLticiq/0yCqvgCsQ2hjd0CKNZI/JP9MltA3feOFHajwLwChh2Hk4ysA1Dx3vzi2Amrq7&#10;/plhj8nvgJIV0a24+79Ptog42yjyCP698g+22skGrs4ATs12HgcYvdwLsX3yCEEGu2S2il4N3Ys1&#10;gBb220pxz7T3ylXQ0FJ/o2MxQUWJ+MCrLgVsfIOOGXBTKpBt6N3lseztbD4vAkvBGIAAV7h++VlU&#10;F0x/pjqQed/BwKRLsb93NXkO3HOSFKSA1Y8jgc7xgA3agL4ydfXY+MFXWqXFc3fbCDKt1fA5x0xK&#10;h64HPIyZ7n/bA21fuKXzhTzBCB/4wpjTQ4Bo2RQ5xENfcf74wJoULvGEikd+cQDhCfIwc6Icn1aH&#10;wtCqy6Fy90APnJRk012TjsTSYM2gIAAkvHbRmuHyvUOSbU/v84ToZAUFiqJBx7olKN0Qj0hUryPq&#10;svAcXVD7+cuLpRJPYYA2vjondwD4xK2N8UXmYqDuo18Yx1S7SQP/AAcAaZlNd/gXzzkGoE8HK4kc&#10;w5tSwGNHqCTR4N1/XApHO1rbKxbAkx3dEDnHxJ5OzWMvLCuw73XbKhqyB2sZUZdxa0IFgVlUe5WJ&#10;2tfasKK5BA1JJv8A8XWI6orVEWO4OV+m5YtbUcrGmkIrmrsdsNCthDTuwWyQD4yppaux7a+MS6R6&#10;YEfveS/Ly+UH+9YaCmSDElTdfGTWZgPnJLp5Vbvx4rJflGFc8eDitFUyXrNVXwBeVCUgd6sdss/K&#10;2DZoZYNIoWg5P0cVodSKRKQQbyLNyTus9+/bCRpQP5sQ0wo2zc4WgplcUtAnd/pmjHrg61XjAhCv&#10;OWppwD+n7xOmVG0GJrtsdJk/z5qqBOBww7e5HJwgbf3yHRopMb809g7hlj6x5RXOREnBAUDKi5Nc&#10;+cdILfyDGCQWKyB+xWGmVqNEgYjKbvaCcpMzcQQdj8Y273X3rCTtINp3PcZEaWEnh2wQUypj+rn4&#10;rLkn2rXk4zqgNAWKvGRVYkMD+2Iav5IEk8Vle7gCrwz00Fkb8YpHXCNjtCcWWQstcqCcJCxlTTUc&#10;BBS62HEWtgCmSWmUKrE9/PJy4kHdk1YLf8O8jYF/wx9Y7JopKDvWIoB24GE9yD6Y+8fbur2rhyFQ&#10;KALFZYUS7y8b67LeP6p7AjCx0WaeG2VqPGayyX/IcyknZaAbHaeQZLTNU0kF6lU4JJGDRI3uauD2&#10;wUal3PuN5Y01A4JE8k2ELt5Wxf3lbIFr3g/tg4mBHjKhqFDcjDixckGWaGMW4yMbggc5FXVjQxDb&#10;La++cbntkHYKMijBz3woksXJ5CwLJGSDhhYwZSFXfnjET3vJHucQOIKHxvnnF/XFgUK8cm8Y5Igf&#10;OAhg3yMX9MahiwGIUFByQsDvkcRFjkYAOeax/jtkecXbAVjjsMXON4OI+PdgMfHscUMgD95LAQ+I&#10;nGYnGXACQN5LxkARxi3cHAZK/gY9jd3yIN4gcAHyQyP3kqs/pOAC3Yw7DHo2OMbbgA+Mzc4ipxVg&#10;At1ntkh/tkPTrzkgLHesAG3ZLziCcVksAIMcXbF5yyhQ48YAVkXi/pkwPrH+MAK1A+McucsONgA2&#10;5iMqZLvLwOTiOAUCtDjGBq/Vhm3G247DiBGCv5sk0J3XuwzZ3vJBcXIOAAytg7QuLIzVEXGP6Yx8&#10;gcLMiJjR+slHKASec1PSFY35aPG5C4MFE117ssaYUNuXjSJiXTIt5NoqmURMxLGzxlrPQxgVs8Yz&#10;mOu2Ah0Y0TeW7sH3L4GOwY1xgMv3ZW8wUd8oBFkHvkJYyRXzjQm2BSsGLWf/AJAxlR91g5FoGHg8&#10;/eFxowHbLMUrYdGxAHfJep9Xg4StvuN1zzlgjNG3+8zNlZaJscPzlWwfJxzFfYnAdsmz0DwcCfVM&#10;bq6GF+kfnH9BPjC0DTYEs7kAWctSVgMLaFD3yJgj+MLQuL+SpZyRzgx1TDDmgiPjIehH8Y7QVIoG&#10;oNHIic8Ddl/5eMeDjDSxDC0KpEknXzljakAcDI+hH85D0U574aK2TE6muOch65+Bj+kprnGOnWj7&#10;qw0J2MZ9tc4mvIDSqCPccn6R2j3nASso9YqMmNSeOcmYrAG7KG0d/wA5x6FsKTV8cnLS5IzN/J8/&#10;r5whVkFe8YtDTYTZN4/auMgjEH3ZYCpxFERjkjHJAxEr2BwChA8Yt3OOBfnIt9HAbHL15yBmTcBu&#10;5wTVA7eDWZitbKT85SjZlKdHQ3kSa7nMpdQx7txiMxJ5N84cQ5o1wRkWasBR/bd3jFqrk84cR8jR&#10;3cCsRcjM9pmCcDGjn5IbFQcjQV78ZMsLzPjmtiPvLp5QlYUNMKDY9/WZzaqhdZcZe1YUOwwnHvvl&#10;QJx2JxAWg5G+TkLJOPuwHdllnIPKFFk5h9S65p9IrEuCw8WM891/XNZrGlUKFSuxHf8Ac+MuMGyJ&#10;5kjtuq/iiOAFYlLsP6AXnAzzanXNczsaNFQTtUnGg0i0v6roFiDxfyc0TH5rdfPxwPrNUkjCUnJg&#10;8cAQhNr+3/X9yMLCINxEhIIrnxlqwEM1ngnsBWEeh2FHxWKx0Dxadid27luf05csd37Wrj6wlIl5&#10;HcfvlipZ7XQo3isKKQl2eAb/AK45Tatgm/0/2wzbQ5HOOK788HmsVlUQBFklTRqjlibuP7WRjLQJ&#10;rJADgX24oYhiAYA5IbSvJ4745c2o/wDFZXs+q81gMYoKsrVZKwb8DHb9r75AqoYg82MAGprezx4y&#10;DNZHJ+QMso+8iqPzlZ2rz4wE+hN3/SDY5OIsQLFFe3PGSYsAm4EixxeQ3H22P2I4wEyAZSDZPe77&#10;5HebUD78ZMs1EhR8ZE0DSrwcrQiBNVd8CufvJOSvuxUfaC1V3rIPzYC/JPOMQr5I45FUcYSAlrvx&#10;7vGSZeCDyb8fWQcqeC3HkYAO7MC1g3/7xKb7qOwyHjgcgD2jIO1U4av9hjAkGrs31a9xkS1slnhQ&#10;SOMRAA45J+Mql4KtfIH/ANROAFUh3Kv14AxNs91En+b9j93ieQ3GTVMeOwOBzSJw47MbvcFF4EMn&#10;qmvZam/9ecFeQRkW22yPocDz8nKZZfiO1KksQQTY8XnNazraoj2wDC2WPgjgcEC8aRLdG0ZyA/8A&#10;MQvaqrn/AM5yfWvxNptKju0yqVALNZoLfNjOH6t+N5J9U+m0mnbUagUNkXJAYHliCavND8I/4OdT&#10;6vOdV1yUpAwBGjW/m/ec1UUtsyeSTpRRy8XV+ufijWGDosAVImKvqCLiN8WLqyM95/AX+DXT+jka&#10;rVN+a1bhSzsPaD/2r4z1Xo3Q9H03SxabT6dI0QUFAAGbGTk9RaagqRvi9Mk7k7ZJI0RRQGWbhld9&#10;sfcDnK0dZK+cnxzlI475Z/TE0Axx+ccC++WhFwAo8Y+wk5d6K5YwBxDopEIom8reheXEDI0PjHYG&#10;J1TpkHUNO0E6Wp7Hyp+c8b6L+A4uhdR1BdxMHYMjHugA857/ALE/y587/wCKH4t/5L1SFXZVSRCA&#10;D8t5/wBDnRglJ3FPTObPGKSk1tHsOmkUKNvbjnB+p6xUjYh1DD78Z889M/xXDoF9NlsihfJH+ajm&#10;l1X8bafV6dl9UW+5bJoK9cC8fsNS2R/cxcT03pXV49TqYoQwbkk891zvo26crh1jXePaD+3wM/OL&#10;pP8AjLpumddRNbOIUZxEdzWEc8Veey6z/EHqwRn0sQaFnASUMGDX2Y+QMvJgpqmZ4vU/g+xT1WI/&#10;zAYHJ1iMGi6j9zWfJvTOu9f6nEjnqOniWRqVmVmIJ7Uq1f8AXPaeifgT85pop9T1rVM7rR9MRxiv&#10;6KcyeKMe5HRHLKXUTvX/ABBpxuuZePk1mXqPxfoYuW1UYHblhWUQ/wCGvREUh455ubuSVuf6KQM2&#10;oPwl0WFty9Ngs+WXcf8AW8m8a+WVWX8I5Zvx1omFRytKex9IFwP7ZCTr3UJgPy/S9Sx4ssmxf/vq&#10;z0iHSwwgCOJEHwqgZf7cOcV1D/Ie3Nrc6PM0i/Ec4J/LQxC69zkmvmgMM0/4e6qQfV6ii3/kiv8A&#10;1Jzv6q+MbJ91+EgWBeW2cWv4VBJaTW6hzVfqCj/QDCl/DGiG3dD6lf52Zs6mhjcDF7kvkftR+DP0&#10;/T9NCAI9PGn7KBlkvehhe3k5DjJsugEMcb1GvCmRSMqaEZVommVKxYXi73luyrGCvE9k1jEXBWNZ&#10;f2wNNypbA5Au3GIEw8t3x/2GAiVgarxhCEsO+Ki1Ky1SaONzjhfvG2nJAiL4xx95LZjVlNhQ3jIA&#10;HjLAMgSRyRiGRa+cZsUcga6x7uuMGIgePORDcLk2snIr44ykKiN1fOOTzybxvs4xJPjAQzGwOaOR&#10;8feO3j23iFf+sYUNuNEUKxjQOINdcHGHi+cAaGIHPGQoZI8/3xt/xgIgVX4yBjTJ897xv3XAVEPS&#10;SqrItEvPft5OWDs3uvG28ChgFIHMHjdlEkLEEX/Xzhzcnk5Qy3xY4x2S4JgZgaqChryLQuOLXCWA&#10;teefN5FgKF1XwcpSIcEBMj2KHPBP2Mqkjak9hOaHNEghhkCQQOQAO2UpE8DOWMjkoRRPixjFpKYB&#10;SOOOO2Hufi+O4ORv3C+9f0OHIngAENalSfk8g5Wvce4ng1z2vNBtt2ePkVkQ6nuBXHgcX8Y+QuIG&#10;WsDc3OV7idvBFcc5oSVwvHI88ZWAlAkUQa58g4WPiB+rbk+eF4xWS9AH/us/2wpli8oLHPeskjRX&#10;QBW7rDkg4sDkjYMDtb9hzgUn6r579qs/uc3Y9aqAE3XfAtWGkdm4AP8ApgpClHRiFnBHYg2B4OW+&#10;s3+aX+2ErHKCN0anngjxeEc/5Fy+SM+DPM49Wm9aZTXehRPzjtOieowmAHN80VJPgec45ZmYLtQr&#10;xah+Du8GxnLxamaRdQ5LlAHC8ErTeVJ+c1jis5JeprwevS6uGQqyy7uxAT4+8I9b2rTA0LBbkm/n&#10;6zzDQ6lg0qOLCbQp4/TxxdAXnSS6ohO210bzzRXJljouGe/B2bFS8bAirqx/tkW7H5Un2nxWciNd&#10;HsU7iG5JJ8fuPg4RDqxK9o4sD9Paz+/zk8Ga+8jqonAPDMKW+clzVhT9VwDnP6mWGk2Oe/e7Asc3&#10;gcnU6jcxzMAXoXyuHBjeRHZiTcTf6iRf8114ywsSy7gb7Anwc5/Rt+ZRXQluOb3ePs4VKkijc8l/&#10;y0b9u7sMmjTkajFiptSb5F8DJ7JgGqAWBwwYtYH1xnMT9QmshHAYAoGa17YP0/qRaUf/AAlwb2qT&#10;fuPnGsbJ92NoX4s/DcnUYBIoX1UU0BYAU9xeeSys38I7X3kDc4BUWoog0Bnv0CRbQ3q1uDDb389x&#10;8Zwv4s6OovU6QE7WAkCHm/kZUJeCMuNdo8vlVTy0sgVCS++nHIx9xRol4IAsoF4o/Bw8RgKGck8t&#10;a2ACT8/eQng9PYwUv6YrjkmhwKzU56M8RvYce5gn72D8j4GHEyOiHcwLO3ayrcZMxRu5BUoJiBRH&#10;B3dqGVFCHnQ7WiT2nf7Rxwdo484wotlVEUWrMGKx/p2ha4J92UFt/pmZDfuDb130LNUQBlgCmNGC&#10;k7NhVe/pfNc9iMb1W2EqoChR+rwarvziJYVpYt/s7E/qLtd/Ha6zQMZqNQg9xvaD2YcEZnQyxIum&#10;9OUUNw4FFj+5wtJzGQWvaGBF0SGPi/IwKTNxJF3PuPskbcb77aA4rznY6HVc+wG96tuJq1zgoVZN&#10;gCiiu8se59uaWllr0r4G0LzZIB+Mhm0JUe39B60+mkCmQbGH6TnTdU6fRWeJv4TXu+jni/Tte25U&#10;EwoLwzcms9V/DvXBEDFLXpkdybDfOYTjWztxZFLTBixcj+ISa44rLF3KeZK3dgR3GafXNOdN70AK&#10;MRsNdvo5xI6rKJXBs0CSB8fPBxRXJaHOSg6Z06sSR/EHH1ko5C68vYIoCsxR1D+EDsFAeef3wVdW&#10;SpajuI4YCgCP3yuBLyo6D1bXhhwfFcEYUTVMzUaBGcknU9gQAgszHuMNh1u56LrZ5oD48YOARypn&#10;QhlL0JD/AE5vJr7Sbf8Ae6P9MoVhQW6F1wK75VDK5b9QPk3kGofRsf3JydECyT/vRwdmWlPPOTlN&#10;KPfS885NFFgcVe7vk1B444rMuTWL4Iuv5svWUOQWPP3wcqiFJBu5ye9muOarHQg7ef2Ff+c52bqE&#10;g1boVATgIQLIY9zmi53KKG27Aw4C9xO68BZnVpCPU5qqHahlsRV1/Wa7eM5gtLFuDH2g0W+P6YbD&#10;rFTdbttrzzxjeMlZdm/JIqUSTYGDrqY2J95zKk1ce9rNba898HdyDEPVtSb+6OCxg8p0RnjsgvXz&#10;kRqYwSBKPnOdmkdZaR/1gG/C1g0+oBX2kU1Uao3lLERLP+Dso5lcGgeLPJyznySTurOJ0XUWRw2z&#10;cTQ79uKo5qnqklFFi7NRajkvEy4Z00dELu+Kv4ywXQ575yem1mo3bmBonjjNo6w3+mj8NkODRccq&#10;aL5dUqCi1ZIzAbWZhXyRfOYM0zuBsT3eVAPuyub1XjKqjrXbdxdDL4Gby/g6ZpFIbyPruMzW1agI&#10;xurIJGVwmZUACEmgCbF4MdLIx9qghjbi65wUUKUm0qNGab2AbhTHtma2qKCt/Y0a+Mn+TnJ4YbqN&#10;E0ayl+mN77or/uMpKK8mc3N9ISSEvV8ke2udu7C21BUE/qNmifrGi0DKR76+dvPGONCQtFjyefsY&#10;XEcVOhaeZWjbcwLAeeLGXrMoNkn6PxiPT+xsnLk0go/vx5xNxLSkQ/NrYN+3xWQM77W2gcfGEpol&#10;FECyvFnJDSID+gfPxk2iqkBPqN6naWv58DJzSg1H6m5aprF4YulSjcV3lq6VaNquHJBxkzMiSKMg&#10;Aj2ih4AyHqSc0Dz2AFWPm82TClcoPvJ7OCAuHNAsTMaEMDypB4IN+ctnmmkCjYQwOa+1fj+x4xba&#10;+ubxOZSxv5AzLKoA+qPg5SqOpsmj558HNMC/APc843HtoYuQ+H5B4SUBNC27ZahktyTwe2XlP6d+&#10;MdgSK5rFZSRn7G5IYAH6y3TwmKzuPPg4cOB/TFZPg4cgUUUNFuBF98pXp6rQs2M0AO9DKy+wE1eC&#10;bDigNtDHVMuWro149vbjnL0l3cAHnJ0QBan++FsFFFccCj+WqvHjgo/p71fzhBbljXY420Vk2y+K&#10;IemvH+pAxwii6UDJn7rHHbgYAkMYl5PBxemL7nJ8/QN4w7E7smytC2BQB943HORDAY+4EsOeDjFY&#10;9H4xFL74wIv9ucZXG7gg+DeMWifArnJWTyB+1428kcYxfg2fvEFjqpr3EZKlFecrBH+t4hYuxjoC&#10;e/n4GMMhu5C1jmhiiIlQteMbgkGsckeb+cZjisCZBPFZGgMRHbFfjCwEBZ4xhkiRz5xceAO+FjHT&#10;5xbQcYEV85Pd2qjhYJECl+BjhDXxiNUeDWKwe2FsB9prg4208Y/FDGHcYWBAIbJoY5BN5It/vjg4&#10;WIYoSMg0TM13Qqst89vN4lI4wsBDvycQPbjED34x8BpD14wcs26woIIy/H47VzgmFGYVn77fPNYQ&#10;7va+w15wgZKqIx8iVD8gMbuGNocg5kbf7W57DNBSCOBjjnHy/AcPyBRkotsCeeQMocMX3CM9s1av&#10;IggA3hzBxIQOAi3wSOcqeXazUMJUcDGYC+2K9lUBeoPN85BZ6KjaTmgO145Ve9Y+SJ4v5AZtSjjg&#10;1lmlYbmGE7F59oxjDHQpRhaGou7sJ2HnLPTbBgaGOHI8nINFQT6ZOREN5V6zEfqxl1L/AOYf0GAa&#10;ChB2JrMrUTMsgQWOf74YNQ94M8Yd9xvKj+RSa8BJur+MpClgOe+Vend+8i/6ZBoT29Xt9YIlsN3C&#10;jkgy1asD3wD0Go04weaB2jRQvY4V+Q5P4NGSVQAb74vXTZd5kuHA2lSK+POIj2layuKI5v4N+NS4&#10;ByZiIGZmilWIvZPPbnDzqkYHnIa2bRaaI/vk1UZmNL3B7fZwxJQIwcKEmE+mMiQBlEmqChfdY+sH&#10;OsWrsGzwDhTByQcCG8ZbV17cz9LqbHu/ULxHWA7uMKYclQZwayf9azJgnIo8/wBfOET6yuBhxYKS&#10;oPGLxgq6oBQScIWZCLsYmWqHrHIGVidCaxhqIzhsNF2MKyDTR13yD6lFvteAaLvBxcHKoZlfCRGM&#10;VhSKyRjhhkwgyIQCsLCht2IMeTWOU+8Xo9ucLDiK8YMe1ZJkNjICM2ecLGS3gnEZKysKwyJBA+sY&#10;my0yHjFuGDGX9JvjE78XeFCsJ9Tjti9TjAWnoZAavg3V/GHEXM09+MJMAWcd+f6cnLlm3c0cGh8g&#10;v1Mh6o+RgzsxusVv/mF4UHJhLTZU05yDMOLYXgm/4JxpCcgsai/NZaSeLOARy7Wv7zXknj2qRQ+c&#10;Ggi78gG1jdA5YqMR2yxtSpr35ASg+DhYCj0xDXv74YV+TgV2e9ZMMKxDWi8PH8E4vVFVsyjEO2AW&#10;EFvoDG3/ADlK18YgecBtkhtrF/TnGs5EuMCSZc4rOVhxZyd98BkgTjY9nIk9jxgNMcXWNZx92MRx&#10;gFWPfbG3fXOPY/1xrwGIN2yQvIj6OSBGAkMOwxrx9wxsAYsV9se+MZmGANCs4145s5Ek4Ej32xsc&#10;n6xEmjxgA3POIY+7g8YifFc4AInGH75K+DjHAYxxw3xiOKhgIjwcTHJjGI4wAjQOV+gn+XLiMW0E&#10;dsLCgf8ALx5H8snfCiMVD6rHbFxXwUCACwPPfKvyvnccNrHINg1hYcUBfl2OOmnYBhxzhhBrEAcL&#10;Y1AG08JS7x9Qm8cLhFE42FhxBXjJQCuRkY0YEcXYwwXxwMYjCxUWKwGSLC++CSzLGpLGhWcN1P8A&#10;FalvS0gDO3Zxyo/fBRbFKaid1qtfDCts+eddU/FGo1BI05Core8+auicxhBqtZI5nayoq74vNGKK&#10;grX+kKQDxeaqCRjLI5daAI9CXLNIu8kgEsbGaA0ynao/TyTY5wqOI+WDNQPtyyJGMhNAq39xlWRx&#10;BoI2NA0oPBBJ8YVGu+PseScIjiC2xDXVLzhSgCwb4Nd8lsqMSpIvb+m78f8Ak4QIhQrg2LHbjJqo&#10;5o3XGWBPnvVj6yTUrKAjufjjLDGQBlnp/wBh/U46gmwa/rgBUeRYYDFza1yMtsZGRQK584AVuLFg&#10;Hvdfvj0U+MkFBPtHtPN/OV2K7/RAOAhWpNWbH9hiJW+eSPjJMBuI3Gj85HgjuefJ/wDGAxUe1AEj&#10;INQqx3vzkivJO76xiTYrgDABm8cAnxffIiMGiFJrkH5x14r98Q9pN9jgIpbeRYWjk2YkcuFPjzj1&#10;w1+B84ysKVqH3jJEf33fZAylpATRauf34ydttH75WXLHjwewxpAMVBohQbbk2fGSsEmuL5v9sZ2b&#10;j21YqjkTwbII5xiETXKbjXxkf1mwBXzjvITuZQfj97xmR221Y4rtRP8AfACq+CFXm7+LGSY2Qdpo&#10;geKv6xjIwX/KCPizkd4FjcSfB7A4xDMaZhalaIIPBF4O7jwo78124ymTUAEi6NeTZP1mRNq4hZVr&#10;UjmjXbATkFS6mlDUP09z4A/zfAzMl6l6US2yr7wByD/bMPqvWYYIRI8pSM8nj9VHtWeA/iP/ABQQ&#10;TR6XRQPPqHcghQSijtmkIcjGc6PX/wAS/jPT6VZGbUKFRTandbEGuPnPItBr/wARfjTVNptDA2nh&#10;KgPM3tG2853on4A1fV54dT1yWYlJL9NnrdZ4pRVDPsvoUeh0Gn06welCj8Iq0oJ/p4zWTjDSVsxj&#10;Cc3bdI3/APDn/D3pf4dh/gwIZpBcklcsT953+qi9JuBxV4LoHND9vnDdXrtJ6ZR9QgcZwSk3K2er&#10;GKUaRkNrDzt92DNq3vvyfGDCSPdSsG/bj/Q5IMfVvaKHA5zSjFtmqmrBVO9nCDqEUGzVZhPNtJP9&#10;gMaeSoZWPHF3i4j5mqdcXNovtHk5cmtja+aIPN5zbyKAnN35ykyAytzfANf+Rj4E+6zsV18Av3ih&#10;l/5uIi/UGcZLLy9jn4GSEh2lVNcecXtj946466AV78b83H/nzjJCyqSF3fV5D1n7A0eCQTWHtB/c&#10;fg7FtdHuoXjHXoTVNnKtqKABH9MoaVQwPDD4I84/bB5jrm6hGNvPc1nzf/xGdHi6j0qCeKJpJoH3&#10;MikAuoB4z2De1gMbFWLPnPOP8RNDqW0ck0c5tlorS9vj58ZrhjxnF2Y5srlCSo/POD8WtC0TutTb&#10;PS9Mk1Ef0qD2zXn/AMR21sbwRI5CyFjtqwF4AYZvfjL8HwTRVqdGUmR2MbmRULsxJZySTa54fqPw&#10;v1ePUagQzRTJ6iFjESJCnjctc53yhezy/f46O51U+h1RfUT6SNmRxtYpYKsKP71kYfxSoDQaXVq0&#10;KqIQkbN7mHgf5QPNZ55+JNB+JdDMG1UCFJU2pHuIiUv5Y8Vnc/4SfgsdU6z0uLXbRFKx3xRGvavN&#10;t8YRx67Jc3pHun+HnWPxD1GTR6LSQghihZwtLEm7m/6fGfoH0zUQaLRaeFAajULZHxnDfh/8P9N6&#10;JpU0+g0cemiUgbFHeuLJzf8AzAotyM5MzjOqVI9D08pQu5WdNJ1g+Kuv2GCN1iQAG7HzQoZz0k7B&#10;rs1xYF5CNv8Ap37bPHkADMVjRt77OibqjsCRYFA3g69VkUqCT/ewcyHkKDk3goLAbiDfIIu7rtjW&#10;NCeZnVx9Yck5Jetua9orz8j6zlmYLe4GxR474vVDcbiKIJsCwD+2Htr4H77On/513o2O5w6PqqEA&#10;5xDN3PB5/cjJblp15NC7PxieJAs8jvRr0IJGROvjJ+OM4/TyuFA4rwvxhQcnzdjteT7Rr7x0h1YJ&#10;x/zQOc+CTzx7qGTMpCkWTbYuA/dNltYFq+BkU14c18DzmHb2DXmrvk5C7q27rWHBC91m8dYPJ5ON&#10;66N5GYO4oC26xwMcsQvIP2B3x8Re4aw1UJI4rH/OIgbaxzCZwQDs578/Ay/0+FdmUXhxEsjNH86x&#10;AIbz5wlNetLbEk5hFlrlwfOWLDzu9QWScTihrIzeOp5q/OAHqV2boX3GDyEJ7t/cVWBqEWzu/fBR&#10;Q5ZHo1o9cXkQK3GLqGpPpkKecxPWRDZNkrjPIGHeh98Y1DaJ93THXVzRtxJ+2dFHqZNgJoWM5ZVj&#10;Y3wdnFA3WaK6xPYC9g/VYTQY5teTb9UgNkPWNLZzLXUh+eO9fWZus6qY3AVAfk/GSobNJZUkHS9c&#10;pm9tc9sq/wCeAnjgnxxnL2JELNYo/qvJpe39W0E0GBvnNvaRye/Kzroupqy2fbzXIrCjqbNg5w/o&#10;yKeDuNcsTVn5zT0DkM1FqI7kcGslwRrDM2dQZ7qiMTSURycyRqwWoHddXlM+rK7QLFmvrI4m3uI1&#10;n1OwEs4HxeCJrA+8A9vnOd1utMqnkUoB4wDSTEMwWlH35GWsejGWfZ2S6oMwo8qOR4xLNdnd3NjO&#10;V0k7K4cqeb7/AAcJGvHqutXwf7/vieMazHRM59v79x95F5Sp2gnOcl61GpUFSBXkV2y49YgcCpa4&#10;vthwZXux3s1mlcpts1ffIPI1Ab2Bq8zz1KLgbgeAarIQ6n1LtgODx2wUQ5r5DixNn1O/GQeWQCt/&#10;f/xmRqOppGvDm6Hj/bMyPrlBtw3bie/jKWNmUssV5OmRivk8965/viEpHHqC78eDnOt1dQKold1k&#10;kVePD1FJpT7jYul58CvIx8GJZY/JuevM9e+/2rtkPzD3St7eAL4znptYpjP8YfqoU19v3yM+qkWP&#10;aGIJNE9gBi4A8huerIADfdq55x/zbr+g2Qazlfz0oq91iwSe3GC/8wTfXqEmv7G8v2mZvMjtH1Dl&#10;e5/fzkTrG3cVQvse+ctp+qlXphwfb7sqPUd87JISUYgAp+nFwZXur5OqfWnwn3fPP98qHUksE/qr&#10;nuOf2zlNZrzO+wACzzu44I8V5GQPUUU0sncdyDQrzx5wWMl5Trj1SE+bIo1V1Ys5JtchUmhwe+ed&#10;w66BIonL2F70KoH5y3X9Rjk2BbIAs0poWLF1le0T7+u0d7+fjVtpPHcCxXGSHVVPNr/fPLdXrkj9&#10;OQEAHlieSvihgZ67PZ2QAr4P1lewZv1iTOTk16OY2dzvBJBI3VfBGOJoyz7YiPBc/wCw4zk9ZOka&#10;Flb7iDCgF7VZGCpPM21i54QbRuqgf5s7FE82WQ7eIkRom2ML+k3wbGTOrhpPeCzIyxrZPfyc489U&#10;fTsGc7ht897c1QvNLRa+F4eADRHJHO88m8ThQ45UdNE6BIwrlV4NfQ+TkH1QLPytBqHHtez3zmtP&#10;rI4o1QH1KY+bUE/vmy00O32uvheOfo84qKWRNGpqdQ6MCVtaIVOCWHzeELqzIB5bcO3/AJzlYdUd&#10;M0ys4PJ2WOQv1lo6r+YLqFWwbN9qHfseMOA1mOqTUlW3+vEDu9oWTvXFG8sm6tJJEFYgqoJPgkgZ&#10;zj6pUmSLZxssk+dxoVhMDTSRo4IAAoixbny2HtotZn0aDTcl7bavK/d+Dk4NVW1VKouw9m5vtV5n&#10;pG08qgAfp9oLHij3OHt0HWF1YqoUimUMBZGGvLFcu0jfg6h6KudpdqKqgXt45OBT6tSzjheylPNE&#10;ZoxadxGqjbyBuNbdxGZ+q6TNLqJHHpiwAF79sxXCzebmkqOL1eijiddq2JWJo8U3Ygf0yvUBwjt6&#10;bEhdq/5vcByAPjO2k/C+qnXa0ka+2ywILGiKzmOo6D8pqJIyGVkVbUEBWAodwORg2vDHC62jDMZh&#10;Cm77hyeSSfnLBCV2opThbRR2BzRTSqXkO1S/kn3/AOmZe1gltwXYgCtgIB7GsBkzA26PjslcUQxA&#10;PB+BkSwDFZIg17WC8UK4y6YrtD1QU7Vrnd4NXjvGwkkITi9oDccHuRgS0BmEGRhISo3WpoYZHFuB&#10;2BQGAZyfrvkSFb0mZ7JTb9AAGu2MQATt3sACSVHaz2o1eAqDpAAJVYbHF2eewNWP3zW086ekFcH2&#10;sK7LuI85hxOyfwy5tSFb2gAg81mlp5XV+STdUK+cTRUTpunzuAqkEXISefH0c6fpmpfcpo/q4Hli&#10;e4zitIHiIATcVYkK3IFeL7Xzm9ptU5J2Ak9ht8VkNHRGR7R0rrAlX8vOVZX4785x/XulS9Mmk4Yx&#10;yg7JKur8fvmdouoxh4xtoV7TRPB+M9S6P1GHXadtPNzdgEiqrMP0O6OillVXvwzxuVgzX6Y3UOSf&#10;P18HDo5J0Vl9NiQBd/6Z3uu0R0c1FTXcEHgjM4x2oAcE3djucv3r8GHsOL7OaZZrUtC4Fdh85dvl&#10;EikadrFeOKOdE6q20mz+55xBQ1qO90Ti978Fe1XkpXU6igH0r3VWDxfg5XOuo3FoxtBFHkZpCVgR&#10;zVjnIhG2sq8WOeKyOZo0/kAAnMY21vBPF3hbLqJuWlofzDuMIjIEYUWQckWAXhb/AG5xcwUfyZEO&#10;ilAK+qBQvtfm7OabaWUgsZia4BIHGTMp3UoqiMsRizFlOHNgopGZB0z03L+uxKjgcUB9Zorp7Flm&#10;smgR2OWIW2/f3kltFNDmxY/fBzbGopAS9OX3tZF8G/OSXpcK1xz4o2B8YUqgUAeeAB4xDaCPBPz5&#10;w5v5DivgqHT46KbQ3yWN5OPQQfpEQA/m8XlnI5KWRk+NtUQK5rzi5v5GoL4G/KQhLCURkvyUe3wK&#10;rwD/AH+cQFKa7j5Pc5NBGf5L8ffOLk/kfFfAyaS+L/sAKOTaA88g/NYiRf6RYrkdsfdtF7efvjC2&#10;VSH9Ggx4+cQiJDWpu69xuv2x0a+4NE137HHB9qWosf64WMdkIH6eKqwe2JGAB+vPc4Fr9dFpk/ic&#10;AfHIzN0WujlKlZL4Yiu1DxjUX2Q8iujfViu5thuwPnLwfa585RDKW53HnjE0wtaNseMktMtIJsFf&#10;7ZELQ7E/eSBu6+7+Mkvmx3wAZFPFLQvJbSdv2PH1jDsBfJIHOVzTLGpa6AGAMvRTX6vvHPC1yDmX&#10;H1KNzWxmB7EVWGnUqDuv9VY2mhKSCQCaBvLx2C0T8g4Nuc1QoXyTl3BAo/Vd7yWaIcL3scj/AFya&#10;jgcEZWSQDZrI+P0mqxWMuqj9fWIe7mv2vIiwPmu+SDcm8LAmx+RjUfo8jIE8cKKyRY/HGHICW4+F&#10;ydE+Qa/1yAFVlEz7QWIOHYBlWa8+cQbvz4ypE+y3nLCvijd4hj2P7cYJrNcsAakJIrj5wpkJ8EZi&#10;9fi2wq7FruqyoJWiZyajYUmt9SwoPAxLMNg3N9D7zM0Qgii5kFsNxwJ5FDKVQnncPjNVG2zB5Gkj&#10;pNHLdkr3PFYezE2NyjObinCLbSgkngZLVyoatz3v6GS4bNFOom+ZV8vZ7ihi9Tv/AA/7nMiHU1tU&#10;t+xPF5GbV+mRtPfti4F8zZErcgR7crOp785jL1V2ZvaNtC/o5aNQH/VwbPGPhRPuJhg1YB45+cgN&#10;Q5vMvUBN3BPBy2DUAhjd/I85XEjnsOM7UwAv5GOshLiga+MAE+0N7wKFg/OR07/xbJGHEHLaDmn3&#10;EVXtsHxjGcBWYgGuTgPqIWY1+qr/AL5LfXqWO9gUPN4cQ5Ba6wqqmuGyyTUEEcXdcZmgptSx7Sb+&#10;KxNLuIo/QIGPghc2bEU25Lo/HOSGrNcjntgyOlhT2/0vKFaLcdw4AvJ4ovl0axloAmhlTalazPnn&#10;X0gV+aFc2cpgl2KK28cHBRBz2HwzuWaxfOGNNfiv6XmDLO6SEryAPNrlDagyqDvoeTdC+3+uP2yP&#10;eo321qgNXPyCMmNVYYmjxeY0aooZTVk+2hxRGVO3vYVx2v8A8YcEP3ToItTu5+/IyZlNCyOc5wSI&#10;I6sX4NcnEurcRsLG4cduReL2w946L1CQDYxm1FgjjMOKchiSouhx8VjPMS3Ygse1dwMPbH7p0SsS&#10;MluahQBzFi1oNd9p4vHfX0G22fFnFwZXuRNoM3fisrEvji++Zyai0HNk83gZnIkZmPgCwMFCweRG&#10;u2qIJ7ZaNSCR9i8yPVaRW91V8jLIGO0Mwo1xj4IFM1hLu444y3f3oZlpOoJBP3/fBZNU4bhqrkgc&#10;8ZPAr3Dc3tY7ZWZ2rxmf69Abm81+14E2qO+jIe5NY1AUsqRumZvo+MRna/8ATMTT6xy7WD4q8Ojl&#10;UricKCOSwpZ2PxiTUmweMBmlKEgD4xjqOAQpNnDiLn+TS9bvx5vJ72PcDMb88VN/AwmLWg9www4D&#10;U0/JoeoaFY+9r8ZQsu5Rzd84+5brJost3kHwMW8msqZh88jmskHB+8KAmJLJ4o1kg5IFnnBTKADy&#10;P6YodSGsg381joEwoO9HGLmwOMgTx2xxRurxUBMSGzjbmv8ArkQ4BBOR9RO14UMu3Hvf7Yysxq+1&#10;2TgzzAcX289+cIsY6FZWCeaXgnFK55yp5OaH9sDn3AHkV/tjSslyoKGp5qx2u8l+Ya+w58D4zIDt&#10;3N3eFCMrtJb98riiFKw5ZCBzlqSGsDJKkXf/AJGTiftxWTRaZoK5qv8A5OXUpXkDn4wVCLUXWFgA&#10;ZLLQPJp/IOAvuQnzfjNad4whs85iF7bsKxx2RPQt5U2cIIRhzxg6XY73/YHLFI22TWUyRFQtDmx2&#10;vIHwNv8AXMvU9WSMsFQH7yuPqy1u2GvP/wAjKUWZvJG+zXJZQDd3kDN355I4OBP1OOTdtQ3dYl1C&#10;PspgfGFfgOd9MNZibNjFv9TxQ75FKAFjCLBB+LGIpDB/avIoZLeB5I/bI7lWzY/b5vKzOoHJ4vFR&#10;VlvqPwcmJ6qhYwb1x47BqyG9aWkNGzhQcvyXNNR+eeMhLIzE7eB8n5yCq7heCa7UMJfp+p2btps4&#10;aDbLNDqtq+42b5rC36ha+1eavAk6ZOyeF/c5NelyFlt7yftLTmlVFo1zGucrPUGJ+PPGSbSIKAmP&#10;3kNTAI1sN+2CoG5EW1psc8k5pwawGgfjMiKWO/eFIHY4YdXpxFwObrCUfwEZfkMn1oUiv75QNc3x&#10;xmKdSTfHwa+BklfnhsOAe6ae+Tg3klmL37qrMr12sjdx4yazNbDcDQugMfESmHUF2jfxhQgVh+u/&#10;2zJZxXcZFNWybhdVg4sOSNv8tEALvnJmOJf5RmDJM5NliRQIo9rxK7luCKOLg/kfNfBrSzqFsUtH&#10;xjJqxYs3mQxuq8c5FpggBYE0Oxx8CfcNaSaxxg3qt+nAodVvBoYm1IEm33V841ETndBLsb7+Lxg9&#10;D9Q+MlWPHp2ckFQBhaAgsl1eExqSO2QEUa8E2frLFmpaA5xMqIWgFjLLwX1GNdv7YPLOVJBNHIps&#10;tujQDAecsLgCzmAdQaLBrIHnInVswUf2vHwZPuI3G1EanveWM613FZzB1FE+6srfWNvVQPIs9xj9&#10;sn3Tp/zKWABeT9QAXwM58TMa4PJsWcq9fhhy1m+14cB+6bM+soWozMOpNgktX35+sDO5iK7VzlUa&#10;B1NMQL4PkZaijOWRs14tWAQw/tlr9THYeBmQJFBYX7quu+DQ0XC8EH7oUMOCD3GdBHrZDVrk9Xrm&#10;52ih3vMuUlDKObHaz3yyVP8A4PE7ckV9XeLitFqbphSa91YEn+hOa8MvqC85VNrd1+ebze06uqLQ&#10;AoChinEeOTZoMwS7zL/5kljjjL9QruhUtQzkgyo9bmYBiMUIJhkyNUdxE4kUGiMu2g5l6Z2WMceM&#10;uGoN8c+MlxNVIOByVDAhLJR4o4lmf4GKirDDV4xPB4wTe91Qye9u23EFhANXiXBjIR4GOZfodq74&#10;CCFoVjWMG9X5rJibzWAgkeciKGVK7EixjlmuqwKLCMRAr6yu271iuTwuA7JHHvgc1le5vC45Lj+T&#10;ASJgY20DIH1KvjG/if5RgDf4J9qyWVAP5x6kruMBUTOLG9/+YY2xvnAKJggjGEq9rGVNpS4recgN&#10;Klg3gG/gM3ZLKQv/AHHEFHI3t/phZZaRiOQ717szdb1OHTLbOL70SBgJtI1DQBJofec91P8AEOm0&#10;oAB3uRwoNnOT1/VNbqyAq7Ij35Bb64wGHQspuRdznhjwc1UPk55ZvhFeo1er18iPIzIvJocftWX6&#10;bQrHVpR57Yd6ZoAUSRYOWLDQSrLX/N8/eWYpWVxxXyq2FCgg+cKihLfyix3/APWW+mR/MBfbwR5w&#10;gA3ZJGJs0SBUiJ5oAFK4Ha8sjjJ7cHmiBl6xn3WKGErFyTXBHbE2CiU7SaBsWLI8ZYR7RQOEIpB7&#10;4lUg8nirySqIbK525NQVvknJqoGIcefGAyP+hJoYixFcn+uOLyDjmv6gYAJub92QKE2PJyR7CxV8&#10;fOPdseKPb5wAhJ7lIrv9YlXyOea/Y4msWt8AgcDIcXQP+uAEtxoEkVVk4j3I83jgCwAAa+8rJ9zD&#10;d5A5+cAI8k3zf++Sau+MG4bzZ85Cx7MBEvcL555IGQsUT4FDHDAliG/07kfeRDgVZ8mgfBwBi3AE&#10;8cX/AHyomgSP8vAxvVoPzuHk/HHOLd4ugRu5y0ibIvxdE1QPPxjKR8dxY+8dlujYrbz+xGRJ3gbv&#10;C+cYie0Wimh+o0T8ZUeQL/Vx+kcGjjEL7eCa5xNLxW48+fgHABnBD381VnnIMxU2W5Ar9/JyDudj&#10;Aymg1dwTme+oG00wpcBWFSSFNt0BQb/3gMurB2ksK54Pev2wLW60KrlpK5Pj+bwTxxnGdU/EWk0s&#10;UspmRdsYZ9xsfRLAcHGkS2bmq60sN9iD/NZ4zy/8RfjvTaIekgkfULRSKLkkE9iB5zjIfxJ1v8Va&#10;3UQdBhZ49wVpyFKJ5sE8573+Af8ACXSdIYT6sLPrGALyN4Pnbluo9nOuUmqPPui/4adb/E80U/VH&#10;fT6ckkxISu9GF0b/AEnPdpv8Nul6fpqQ6LSRJJFyjHn9wTncq7ADjx2GSMrUOfGYTyybOuGGKTPl&#10;HXtqYWkJ2psBZw1Fgdx7Z1nR/wAcdJ0eh08usQPqgpjjijBLHOv/AB1+E11CHWaeH3IwZ0HBNdz9&#10;58I/jM9R6T1eNtPqHvUSVK/+VD/kv4zswxjlRx5ZSxH191P8ca7VFQ0sccYG4wwE39B86DpHVNRp&#10;y4WNSOG8WV/2vPnv/DroPVtbPFJpvejRktPJYDX8/NZ9WdM/CHp16klnaOBwt4ZVCCorC5zd0zY0&#10;2paZVcuT9EAf7Zpwweodt+as9spbQvBGKj471djJxuB8k8ftnHZ3cdqwmfpj6RIw03q/LLmLrJY2&#10;XazUCCOeLLfebizl12tXOC6mCGSNw8SvGw5V1DAf0OKMmuwnjT60Yg6bGUUfxOBV724A885GGKOK&#10;RzuNMQBvNkfWV/kFi3ehN6V9koSRqfkIa/sCM8569178X9L6rDsk6TqentBudljlScv9KXZVzeDc&#10;nSZzZIqCtnqyF5GAHPJoj4w0aGS+TwKzP/APTdUvS9O+qv1ZLlYHwHJIH9Ac7sacHM5zp0jXHjtJ&#10;s5dtEaNHnxlDaFw1jj20M686YeAMHaGshZGW8KOQk00gFAGrBwdkcbbBHJNjznYvFycBbQhhVftl&#10;rIZywHMQR/pGwVZJzK6vImoZgVDFVNX4JIztxov1H+mAS9HjNs3J/wBjjcyViaPMY/w1o3YyjTxq&#10;SO4XduNeRwOcG1f4F6PrkVX0BVxyHQCOyeBe2gc9Nn6SAWUAncO2DHRlTwh8E1h7j+QeCPwj5U6h&#10;/hUml1SF3XUQ76uRSWCjsKP6v3z3j8G/g3pmk0jyQ9Jgjb/sUE3kutdJ1Oo1aMINwUDaL5/arGd9&#10;0eVYdPRIQ/5Txz9Zc8sqRli9PDkzJbSygWI3uvjvlrRSOX3Kyki+Ofqs6QTM26iCPvG9ViKUjsMn&#10;3X8F+xH5Zy7xTFdnoyMBQJK9xlq6WQAH0nDG7+K8Z0nrSd/GM0pFc4vdfwP2F8nPNppLX+E3bKU0&#10;cptgjUe/F8fBzpxKT5/0xGUkjD3GP2F8nKDTalgf4dWbofWWflprP8Jv1CrW86cy/q9w4F5W0jEe&#10;cfuv4F/br5OX/JTBwfRJom6HPPk5YdLLRPp3Xm7I/vWdGZj7VCdhwe2VyTOeQaPbng4e6xexH5My&#10;GCSzaHweBhaw0UO05f6rlVN19VeMZm8Nx95PNlqCRWVJr2XfzjbXG721/XJmU8V8iz278Y4l8CiO&#10;wxcg4lALCrDd/Jxqc8AWRxZF4SWb5Ff7ZU7mz+gcjHyDiUdux3WCDXGUANtWkLHzfjDN5ofp+b+h&#10;4x1DMGFEm7w5k8ChIJD+1+cZ4Hpqa8MUPtuv6V3yNHkVyR3xc2V7aBWhraL75RLLsL7Y2OaIBs9q&#10;r+uVIWv429hj5sHjAwzmJNwuxeDuKo7DX7Wec0SXo0eB2rwciUfaQCO1YcyfbMVY5GVh6B4B798m&#10;qOqn2uOe3+lc5sFSTxf7k5GQnwOPkc1+5yvd/Alh/JlyI1L7RYHA4OT0oZpBuhZB5o12w5lYNf8A&#10;mFd+BjMDQpf02CBycXP8B7X5DllSMcoCP98w9WsjysfTNE0Bh4De2wNtc2uQCVQ2nmyK5rJUqLlH&#10;kjA9CYo38PDYdOTHYUgL2/8AdYY4IUg3Xciq/bKpGobj3r/fNPcbMlhSNDTyxJEAF3E+SMnDrxtU&#10;MpruDWZKyEkU3j4yTVVWOfH1kNmiTC5HDzOwJIA+KrA9XRQmMgjZwDyf7Yi4BA221V/QYKzsCbJJ&#10;PzwePvGpCcDNbTyBuFv+ahwBjsPKKp47EYeKJ7qQP1EkmiMqM9gv28WeK+sr3GZe1+QNy5jJCEeb&#10;J4qsAeHVOwoNfZj2vNuWQMhpdygADwMgHHjuQKr7+cfuMl4r8mN6RdizI4N0CSKP+uV7Jvb/AA23&#10;fIoV9EZuBjto/V3VL9jA2enT2WDyW/btj9xkvEgBvX3DcgHc1d1lyPOgkqNtrdv01/bnDDLsdvbf&#10;AvBGYe43RI4I8/0xc2HCvJmPDKWLG/8AKa8X2wSSCRpHMqEgADv+rNwSIxcC77jcLoYJ6ygPd/8A&#10;bVc/t8HKWV/Bk8SfkATTPHIzIm0bRus2ckjTJIxBKllIAHN35vNNjI7d6AHCnv2yjhhYBHFEfODy&#10;tjWFLpgQV3DKrAKooAnzlT6aQrW1dt21N5P7ecKkkT+Zq7bT8ZQ8ex928AH9Tnm8FIGhpRqUdbbc&#10;rD55/wBcE9D1WiG4oAeQNpv7POFMjMqsRQG7mzzfxgzMdxAVb296rj9xlLIyXBFjBro6hST/ACAc&#10;8dyLys7q/hyBlB+KAyG9jQQbiq+4huB+wyr8wrKzDew/zWAR8X8YuTClZEruRmLAbgVO0ef/AFlW&#10;pjek2SUSFsXdqPjC2kG0C64HuB3Fh5rBmlVFjAHgML723ivnGpsTiDPpS17ptziwRYB2j9hjRxJQ&#10;Ji2ivHF2PPGFMxCC0qvH+1nA0kKvy5s8oD5I72cpTZLgtAphk3empRTXN9iOSCMIXTPQ/wDg7H7D&#10;mjjal/TStpDD9W0/d4cEkbkTGjyPcP8A1i91iWKJw+vgn1cLxtGAvFVRNg2cxj+FC7j0wu1ZLLDl&#10;hf15rO/VpfWTcoAC3ZyiWSVDIzTCwOD+/cfuMUc7R0S9LjfZyJ/CTbXsbna/eRzZFVeTb8OCIJJ6&#10;W7jvz3HgEd87X1WVUHtLULO4g/WVRlbkomwAH+L+uTl/3D+Sf7PEcenRNoj22oIJdip2kn+UZceh&#10;kwRxmGRgCASpJC7Wuhf753MUrkoRMDx7QSaAxvzBZSwW+wA+FBsnF/cMF6LEcbH+G4IDMwWb9+5Y&#10;H9+1fWXP+GoXBDaif9NKtL3IvuBznaLKN1lwQewPn4OM8oRVtzYstfix/vh77+Sv7TF8I5hOl6cq&#10;g3z0B7Q9E2fOKHpGm2APPMgRrUNGCb88/GdVDLHTgMzKbAqjz84T/DJ972VIFcG/s3i99/I/7XGc&#10;0Ok6YOP/AITOwI8KCK70azT0yLCqbtY7BSQ6lLCg1yKPAw5lHjdx54P7cHLg8be5JCDxvYEUT+2S&#10;8tlLBFE018LAhJOL2gEeMubWwqzEuRdD3KTVZW0SjamwMoU1tFVeWqEo1EtLxe2icy0a8EWNrtMt&#10;MWHfbdEnvf8A3Zk9c02j18KfxFtV9hKHn5HYVhkaxBlX0h+nc1Hiz2FYpIItoBjjsHkCxYxql5Jk&#10;rR50YSWVSAKNKeCVNYC7K/qRgGRXBscd7NZ2PVOnCOQTob29zxYeu2c3TCT3qpKAE8d/2rOhSTOe&#10;SpgAlkWMerHE7AG1BsrkDqCWjjYKdxsgc7KHe8N9NkD8kqvIU1wMGlgiEibvAtiDRAPwcdkEIghD&#10;WWCvQJ4/uMaaNY0uSNkDkMDu8IKo/GW1sqhwhB3m++TEQXcAqmnIYc2wJ87vJ73jEwJXkYNTcbdy&#10;vIbWvAHgkfOHpq96ITGSwQMqqwoUPODMsiHYq7mso1Dmj2IGWRszSrFI6NQK8ABrJ/3rADdhVVXa&#10;WAYguUB2kLVEGuxwuByvps1mhZJJs32usxd20gu4sVR7tRJ3cnDkbYkYViVv3c9jiZVnXdP1Dxld&#10;tlwf7/Z+s67putG2OS2ALn693nPO9NLtYkmnCjft4APgZ0ugPqqCgq/vgEZlJG+OR7Zo9TD1KEwy&#10;gbgODnM6nTzaedkaMWKzN0uqKvHIaWRVDd87wqnVdNt3bZR2vOZriztX3r8nECYe47T/AOcgxvll&#10;rkUbI+slqF1MDukiIGW7sHKF1D0CGDBeP2vCjJoP9Qhu3Kiu95AklSAtnuRybyo6sApwp/zGiWIx&#10;xqo9wRSDyTziGFhzxSjntZ7Y+9W2Wg4JwOPVhR7Yl5471lq6pmBPpg/ZNVgFBG+wQR5/tlqEE8H+&#10;uDLNLsB2qCwJNfB7Y4nYruCgBrBvhsBpB8YBU+TeTUqOKPft834zMbVAAPsH7nL21B3GwKI5H184&#10;qZeg8hfula8QUNzQ2nnM86ulW9p+DZOL8yNpO1Qp/fjCmPQeWWzZq+9c5NyvC7R35+hmedWIyN+y&#10;j3Kn+13nPnr8jPtRIwBdkciwa8EZSg2RKaXk7I7APr/Y45KEc2CO3Oc1oeuxzMFIAY3uI+sKbqMT&#10;cmRa/uf7A4nCQKaNuV46NA8qPPAzm9R14xzECmIFWTQzP1PVXld1jUChYaqJK5zes1Bk3W3jdZ8H&#10;4zbHi+Tny5q6Ozm68hieiyyAVZ/ThGg6zGIVTUEs27lhVD4GcEJngMgDkXyP7ZcrliUPuk3WfkX8&#10;nNHiRks8rNPr6/mULoxYKa2k0BfO7Mvo8pjkJRT4seK47YfEuplVztNfFf3w6Dpm5jubj4+sfJKN&#10;EcJOakkHSdSkI2qW93zih6owq0fgcg91HyMjH0+JQAZCSb52i/2wuDSJ72pue9EZlcDoUZHS6KeO&#10;RFY2QbAFYUWiv9iOKOYMSmGMKllSaG40B5vCXlayfU/oO5znaOqMtGt/CKXQ7mswesactDJIr9hw&#10;jcCxlr6oXRF/OWGUhSS30BV1eOOmmKVSTRyUb7mUiMKKpq8/sbzUMpVRZAJrmrOGrpIhwIyAOwsj&#10;Eun0ouokAqyT5ObvIn4OeOJryA/mZ0CLvPngUOL71mx07WMZWRrIs7b4sDBhpYWABiWjliLCpDCM&#10;g8Hkk1fbJlJNdFwtO7OkWZABYGTMwJqh2zCM7diK8ffGMsxIvuCLP1mFG6yG+spsjK2noVQu8yRq&#10;SeT/AOrrIidiQWqvOFD5muZyPHJ+qx/WOZTTMa+Ps9/jJrqGpLUG75PmsKDkaJnYL+rnvWD6mGWY&#10;iwFUeW45OROrcgkN4vgfGUrOSw4s+Se/2MaBtB8NJamYMfG3xly6lLAo39nMttSQL2j9hz/octWa&#10;zwgNDkkY6GpBRmfmxX7HKAtjmPuN1HmsidQT7WHbucl+avkqBi5DsQjjNmgWHJrE0ERs+ipFHxi9&#10;fbXAIvxxjjVHcBtH2cqyaRECNSNsSj7rxjsqcWi137XkPzBJJofOTSc8dsLDQgkZA9g47WMsVUIJ&#10;9MEecqE/6hxkkk/SQRg2PRMwQf5Af3xvRiB4UG8ZZqslQL+Mcyni1BF4uY6QzwwVZUVwST9Y7aaE&#10;kkJRvG9Xzssf2vI3XHcnycOQqXwP6MJH6Ae+L8tCCPatnnn5xGVf8go0Bj7xZG2/Brk4+QqRD0EK&#10;kcVjNBCVooDlolAC2tVdfdY6zC6CrhbFSI+nHYoeKxBIiP0j+3OSeQ2LUVjFwCeAR+2FjpEPQi5P&#10;jJmCAXx98HH3iqCD7FZFZVHG0fHasOQUiH5SBqpBkzpoSK2+OxyZ7fpF9scvYA4w5hxXwUfkYNws&#10;GyuM2iiJNcFVrCi68UAMiAoPCg2bw5sXCPwCroY4yxDmsZdDEFFN2HzeFbgRdVz2Ax9x/wAoGDyM&#10;OEfgCbQREBgxvyCfnF+US73NdAYWr/P+2ISnj2g4e4yeEfgEOjSzbbsb8goHtJvsfvD2mCtXGSEh&#10;O2xX7ecPcY/biAtoFNhTQxHRN4cnDWle+MkZWXbyMFNhwiA/kVQVuyw6QcW+GNKO5x/VYDvVjD3G&#10;NQiBppGTcbNmuPGU/kDR5NfWaayGgbvyRiWY3RIw9xj4RAjpDyLqxla9ObcSAewskDNAz147HH9Y&#10;nnlsPcYcImcOnMqAbtxBv4vH/wCXnkfVfveaLTMcYyX2bwMPcYvbgA/8tPyR+3nLTo35A/2GEvMb&#10;bsMQnoWb7DF7jGoRQE2jLmyTzkvyBNktt4vDBKTf1wLymTU7K7kXzxjU5BxiDDppG3nmqBGS/wCW&#10;yKFAbx5y1NWaP8NhzwMgdRPu2+0/17ZVyFxgSTQuE2+pxeEnTOErjKDFM3IevrIflm/nkN/6nF/J&#10;SVeCt2Vw1EWuBy6wAhaNeGzRj0MYs85D8hDQAjONNEOMihH3liBxsP7jIaORy0m8EVf1wMK9BYgf&#10;eAecqRLqpEu+1847Qqei06gXYF8WbOEiaO+QbIynaVPJ4F4Yx9JByOfkZJogeSqUL3o5QmmdTv3d&#10;hX1kzM1EIRdYNFrZPTo/PJ8Y0mS2hv4u9htPB+O2O2o1HqhBGSv3jrr5Cfd2XuQMf86VYe4EntjI&#10;18hrQyd9hom8olgl5AQla8feUNrp3Ugng/FjKlkkJB2MfFi8SsptC9CVAC6EAZfHFM4U0dt3kQmp&#10;kPNgURzlx0k3phQ5vgd6rG2JR/DKNY8oZa5DXlI1I9MhG5sWM0P+W2OWOO3S1O2zQ+uLxKUR+3L4&#10;BjqnR+4rDV6mEHIusX/K46A3sfjntlkPTdOtjb/fzibiXGEyifqETKLQ0cGWRPZ5HzV5sjTQL2jy&#10;aQxC6iGJSS8D9uT8nONKCQAb+QMtlikcLQ80TWb6qnJEa/vlgfnthzD2flnFT9LmevNeNuMOkyKo&#10;Hpt9kZ2vqtzkldjeP3mR/bQ+Th16JOdjAMtG+BzWacfS5Q5/hcVnRrIw84xmauwxPK2UvTwRjflN&#10;QSCY64ya6GViLWuOSM1fVPHGL1SDi5sv2YgcenI7xf3OHPDp2C/wApGSD1i3c3k2y1BIqWGMf/Kh&#10;k0+0GTu8YE+7Cw4lYdw7e0V8jLmmkqvdkLuucfcawDiQaWT/AC/65Fw/cHnJAi8nu8njCw4medPK&#10;X32Kyt9JM4NuL+u2aQbg0PNZLHyZPtox5OnNbHcORQ+srfpj9i44Hf4ObZxj5/1x82J4YmKejnmn&#10;8Y6dJkCkbx2/2zbBxrsXzhzYezEyX6WTt/iDIr0xr5dRmwT35x/GLmx+1EyP+WudvuFA2fsZM9PY&#10;AVJ2zT5HjIk8Yc2Cxx+DMbp8gYkOvIyf/Liez+M0/wD1jA4c2L2omYnTj33f2xHpu88uazSvHsgn&#10;Dkx+3H4MpOmBSf4pA8DI/wDKlDAiUjNa+/Bxbu3fDm/kXtR+AL8mwsiQ5YYmoe+8ILEDGGLkyuCB&#10;Pyg77ycuTSqD3NDL7rvisXhbDgkIImAzdOjc7tzDnD1Pm8RYWwwTaG4pmf8A8tgsEM3au+SHT4he&#10;HVwMQUYcn8i4R+AL8hF8t/fIfkIRZHN/eaAxmUAYcn8hwj8AB0Gn/wAnF3VnJrotOFHtv9zl7Dv8&#10;1jsAOAMLfyLik+ipdFphdIBeOdFpyTa3+5ye8X2yRax2wtj4r4RD8nAOyCu3GTXT6ewfTXH3Antk&#10;lJuuMLY+K+CMmnhcsSBjNpYm4rjLKBJya1zhYUgNtBCAvtFgY6wFRwcNBUk4jWFsOCM9onFi+/8A&#10;XMU9MUPYkNkdmHGdX38ZS8Eb91vKU2iJYkzMWBgFBN/64WmnVhYe/H7Yvy5Umnr6yt/UBUlCfnbi&#10;bBKvBcIQL75Z6KUOP6YIk4siq/cVl35la/Sf3HOS0yk0XrDHR9uTESjxg3roa99ZeGHzk7K0WbB/&#10;lxq+MYNQvFY5N4tjJ+RjA8H4yIPjFXzlAT7nGGR3eL+sbF0BZ8Y45og5Wxq8bd3oYkgLSbrFlbMb&#10;GIdjxlMCYGPfB5yNixkDi7AtXHrvlQb5GIHg40gLPON2GQsDzjg/WLiBLdWPdXlZJyDsFFnt3ygL&#10;7OVTalIULOwAGczrPxNDHK0KKWf5HIGcnqJdRqZZHc8LVISdpylBsynlS62bPUfxJJIzLACFB5OY&#10;qrLK7SvITwO445F15wrS6NVUHYNwtgxoEX2s4YEJUD0wW44Pg5skl0crbfbB4I0FVRsWDVV+2GhW&#10;ogOvAPIy2NRsK8VwFojLhCQGocjFZSQNHCApKtxfJrmjl4j47XXb7OERpbE1zlnp+09sTZSRSqAA&#10;03J85cing9hl/pj2tROTVe1m+TklJFfIDEgG8sA/t/qMkCOef65LnivuyMBkGByW0WKH7nJ+F58Z&#10;WTfijgBE9hxWPZs1eJnvd85Ejg88kDABc8/0GOtL48VjhaHx9nIhRzgBXZKrzjgqLF8f+Ti7HsPO&#10;Jh8C8AIOaBsCwcjf6COSOOMfkqci3uN1x9YCJUARRbsAOKyI/wDjOKxy591EV2yovv5LfzEUO3GA&#10;FgvtZBHjI7qoeeDzjPZsFe+QZqIaiR2wBsTN7a3HntlW8Bz+3F5JqNr3o8C6ytxZBNfd9xlJEiYe&#10;4G/q++N7rLEkk81+2VkWePqvjJ7eFr+5OMlMrc0o+ciWBvaSCK4quPOIsAWHqKSTRvi7yt522Haw&#10;4JHA8DGBKZ1tzfAFD6yp5l7bbFdvj7wX80VQARgWexOYmq6i8asCT3HarrzgFmjPqyqvXLqQFB8E&#10;+c53qvWk0YdmZUtqTdXN1x/c5xH4n/H+h6UJzLqgpUEbatm8jtnEdG6R+J/x4Y5IYX0WjFMZZSQW&#10;5/kGarG1TekZSldqPZL8S/4ltG7w6XTNrNUwXdHCPUKlBRXuaq8L/D/+DHWPxK+k1H4i1Mw0y+4a&#10;QsKKt2BrPon8A/4T9B/C6FtNpd2ofmSeQl5GP7nPUPSXjgWMieddRX8l4/SSdOcv4OP6F+HdD0fT&#10;Q6bSQBI412qB8DNsivNZreigv2jKzAhJsXnNZ1e3RmoT3/tWPupaBzROnBA8ZWdKuIXBgBYWoBzx&#10;/wDHf+F3TOsywSM7Ku/+KoA9w+FPi89rGlI7ZyHW9akWoCEea4rNccmnojJjTjtC6H0rT6HTpBDC&#10;EjQbVCjgAZ18IrnvxnJRdThgLe6yv1XBzYi6nHNCGVl5+DilbHjpLRsPL8ZgzmJHB7X2N0MQ1gsU&#10;O4A5wbqEImikSgWKttHwa4xJFNmdq+sQIRUrNuNAoMtgnklRd6kHwu7PDJvxhFHqVRma0Zgwqg98&#10;56d+FdVHrG0u1PabZgTyQpq86p4lGNnNHNylRpdT6Z130mfTxBlNm7Fr+wN3lfRPwbN1J431kPsB&#10;s7gffR7c1xnrkGrjFAkX8Yd+aXxnP7zqqX7m/sRbtybIx6VY1CqoAAyZixjqxkPzIPnMjfQ7RHKT&#10;CectM4JyLSjAHQKdOci2nNeMN9UY28HAVIA9ChWVNDWaZ2nK2o4BRlmLvwMpbTLWa3pjImIY7ZNG&#10;G2kQ0do4OUNoFoe0L91RzfaIZD0h84+QuKOZbp62Pb/W6yp9F3AJr+prOo9EZU8IA4AylIhwRzba&#10;VrF8kecgummP/wAtv6PNZ0foVkDDzhyDgc4Ypx/8t7c2FyhRqwCWkrntV50jRd/rKfQ+Dycdk8TA&#10;V9VSke7n4yPq6pQTSnjsRznQtF985Q0Si8LHxOfXV6tq/hp57giqyX5+YH3xDgCwL5v4ObEsC7hQ&#10;vKvRXuRa358HHaI4v5MheovZUw2fO1/jHl6uBu/gvyPFNWaLRggiiT5OQOlDWfNVY5w0FMFXqSUL&#10;hkHnK/8AmmmHdX+Kq/8AbCPyqGhlB04bvwG7i+4+8dInYzdT0po76J4AIIyJ1+iQEGRaBo5MaRD7&#10;iRyfArBZNBE7AhObK8d6vCkJ2XmfTOF/jp9C8ffBuVV1AJA4UOCTgUvTkawVHgf0wZulRGgSq0OK&#10;FVjpfImn8HQIaUn1Cy9u/b64yBL1/wBRza+OTnOnpYVB4K+R5GVfk3CIQzD2j3XzXwBioo6L1JlY&#10;LvJFcWOMYzzLZ32b+Bec4sGo9UgamZB8epX++RkOsRyv5ssCPNMb/crj4k2zphqZmPZSCb75BtbK&#10;rVtAB7Zy5n1qd5VZ15DFL/2rjK36jrf4nCSE0arbwfsnHwFyfydYeoFf/lXu579rxl6ipUAx7Rxx&#10;9HOUi6xq15Oni2/O80tfPGVr1ya6bSX5PvF0fPbFwF7leTsW1a0tJS+MY66ML2cAG7F0c49evCgT&#10;oZlUk7WBDba/2x0/EETf/KZj82BX74cA9w6066Lim4ZbL1QvInXQltokF137C84yb8SaJFId5FVG&#10;rlCR/pkl/EOgawZ9t17djAYcPwHunYjXQktco44yfrr/ACyjt/mzkB13p8/A1kZ57EsCAPmxi/5r&#10;oWVydZp+CSlyAA/0NYcA9w65tQpFF+QpvGD16bWpvgH4vOaGo0zmkkjsC7VhxfybxSMWJBO4kE3X&#10;+uHEfunSuV4BT5NjxkHlDCU1wBtBqs5zcXVjvs3Xt5IGPIHshu/irr98OIe5o25HHAIU33OQlkjo&#10;NXN+ObznmfYrXZYMQRlbSKCwB8EkkkVeCiS8p0D+mQzAOAAKUc4L6oVSD5UEGue+YiMwj/6jsq3+&#10;lux/fKkEvpIRKx4qg/x2JOVxM/c/B0JcEj28/BGCs117ioP9DWYbySKrFZSb8lqIGJVlIBEsjgkX&#10;R55OHEPds2nHBAVR7QdwwPYqgUQL47d/2vKCmovjkUSATts/YwGNVYlPfYbkE8CsdA2HLE1OAHAH&#10;Zj3yp3CCu1pZWuT95UqmkYs5AUmt1UuBupYoWZgSe59po4UQ2FmdEAY//fgmgfOUtqFDtverI47W&#10;K+LysqQY9rWtcG++VSxRhueRXLA9yPu8aSE2y59YkfuZhSmh82ewGZM3WYY2Cem5b5Ve31hqki1B&#10;ugCQwJX9sq1IWQ/oBPftfHwe/OUkrJldGXqPxHsFNpmJLkfqFg4I/wCIlY86YqALNtRs5rtpQ5cg&#10;eTd1YrBzpIgBUYFm+wJH98tcF4Mmsj/1AMf4gjs71O08G7s12qh4yv8A57AkgUw8gWCgo/13Hvh0&#10;2liBB2ANklhj2ksgHvPBHcnyRj+z4Jqd/qAIepRu4/6icbgf/dYWs5dlIelNk7uxwXUwxLtbYFa+&#10;dvb6GV/wkEQEI7Dk/LdwAMTSBX5ZsMUZXAcFwu1QGrv3yp3kDlbog7qdaoD/AM4A0iK6leOK93Fg&#10;ZOaZ2VrY3ewnuDXIyaNGyhpBKHO07drGz4vyckNVIOBOAB9Zn6lFd2KblPY7v0/fGZg00zc+q/P1&#10;j4oycmasE28qFAF+Gqw3iicj+YuNd5JPfkFiCPJ5zO07bSy1+n3XVgfvyecJRWT2mNTbF7agK+D/&#10;AHznZ1crRdHJ/EMrEHj9YUCvP74YupHNBbZbF2cxo394BUNzdscIJZCW27uCADgSpB35kqnKqAx4&#10;o+b5/phCm/a0oQN8Gjx8ZjI24pzW0kcUKY8C/wBxhDMJPTLNuUNd8GlwGpmp6+/chFLtNt5FeRl/&#10;qna7E8BbYf5+MyxIpoMOAGY7RXHwP3xknJCl5d5c2ACNqML4BvAfI1tPqBt5S/fwKF1Xxl3qA2ov&#10;g3woZjX7ZkF0mZjzuDVRbk/I+svhULaooFK26iPHjAakGwupJ3wru3Abux8+cth2kqQqqCgq+azM&#10;iZzTDeQf7VeEsyDYXUkAcft4vAE+g5ZImSS/U5rc92eMvWUeoCHLUtAn/tbk4BINis25iE8CqIbk&#10;istikJIpWA3BgAKC1gVYbHMzhwikxrY+OaxlmQLCVY3d/Y/fA1INr2sk9+7Dk1k1kTdEoL/pJrvd&#10;9hgAXEsdN76K9wf5jXJzn+paeNCk21FQ3TWRz8EZss7eQVHIFDabYXxdZIiNLBPuehTA2b8844uh&#10;NHGOAYqkiVkcEK9njEy7gGZwxK7ARx27UK74bqkeGYhdjoSGBawaXxlUiqxJJ3Eg7DX+Xv8Ad5um&#10;RQDLMsTgl3JQqpuqG7yaAGRhjeQCNgsjoQzkDlQ3bnmzkoi1zFEUMeWIvlV7EHJSE71Y+7gEjlW+&#10;vblkCVRvUiQoRW/2kj98g8giZl9QEC5N9j+UgHCFYI3hWbz8Wa5vBXtFSiGO5rBH6mHB/ocEJgsL&#10;xO5qL2kgqxFDn/KfjNsM4M9KWcAdl72cBlVQ8qC0d0QsSRY+ayKv6klO9qAapqP1dVjJidGjEseV&#10;qrHPJ/fNfQawCKN9u2uAWsbgT4GcmkoR1UrtKUVomtxqwKHJObUUjdtxPdSDwbau1DkZDRpFnb6S&#10;f2r8Ej9PH9Dedr07VyQsrgnPK9JP7CCeFqqNsST2N+M6vQ6qhd0wehRHGYyidWPJTPWdbpIuqxCR&#10;PbMgzzkiVZadT5FkUSVHOdH0rXOjKwem8r++bPWekRdRiGphUeqo5A4vOeuJ1SXNWjgEKuziyfOz&#10;scdpyquxAIrMzU0pkjLW1iwe+WFkT9EfxYv4yqObmaKyMNik3zR4q8uWbeTZ4JI544rMWL1KKlaI&#10;bhAb4GJiW2qz3yCB2JB7HHxBTNsNt5dyAw8c1WTDxlTtYUnlubJzn2nUzLsIpge3ax3vFHrlY76C&#10;L+kWOB+wxqDBZDohOnHtJsAkDisQ1Nk2QpJrk2aGcnqde43gdyfaAwPHzlUmrlVFdySwJJYEEkL9&#10;jisv2WT752O8V7pkA/3AwUdQiI9kyP4G1rziNfqnr2zN7vCA2See95kaXWyzTOCQFQgj3EHnxyct&#10;enb8mMvV00qOml1bSTMGG4eFvwf374Ezzo0g27ldeVHlieKvtkFi/MeNhBFqTz/ceMAh1JVhtiPA&#10;3LfINHkHN1HRhzN1GLrYshTu+wV44ODCQbg3r2CNxogALlHpLKVYkW9D2ckqMqGjZGdOQprYQOL8&#10;jBJA29BEm4hLfdtXYOeBXnLFmLlQxq18CgQnjAOn9NkKksCXL2oU8Af1zZh0D+4khmv2+6yB5wbS&#10;8iipPwAwb5iAu8hgTd3QY1QzqodJGrklbO4c/FHtlOn0ZptiGgQLPc/tWH6aI0D6t23H3xmGSfwd&#10;GOHygwI7PIWJoD2+a84QNodbNCqsmiMFEdCgbINFe/OGJpm3EVRbzfHGc7OmJYDZb+Vm/TXOW7g1&#10;+3iyLA7YOv6Qnqbue9XzjxKdwDkG+5BxFBJ3cD06v/YfOSejt52gfqHBwW9422R9ff2frLXolFC2&#10;a4wKJi338Gm5oHvlnqFbI4B4NZT+kHjcF5AHc47EqqkjuMARaCCfPauBeO1EAgeQQOw4yon2pTc3&#10;YNV38Y4FBrQA3gBbftA/c0OaxNKCas/uOcrVrXg0T/c5OyFfg1yf3wGOjG7uz95MMy/FC8qVrG0A&#10;cm+T3+8luDg80fF4AixSu5bA7nbzjI4BYHHoWBVA84lIW9p7HnbzgMsYgbdtc+SOD++IFLIvuKNf&#10;HjIqyk8X8gEYrLDbzRHcHACbMaAG0CuNwsDJFlsqNxGVeR85FZORYPc1YwCyy1/UWHNc+Bliit3u&#10;G0fAoYPvNm1Jqx9DLC4781iAvUCxdk1xWRCkfqNCv6nI+uQN3+btWSPIbyD94hljvYPIBAB+OcRB&#10;Jvv9ngcZFpF2i9x9oNYi3cUavGMkSaBrgcAVV4jtPg96BGMXt+SSCDjHd7fHB5GCESWvIK9+MndH&#10;kH6OVK9+WrFu2ebWrwaKLd/JtD9feRZhR9v7/WRaXm/r+gOS3Ot8E8/PPOKhWWH9QvlbPIs4t4FX&#10;zeU2KYWfntki5BIruawoLJGgG9nF/vjgk0QpPjI3zQFWP685X6ijnaKu7FjChWEK7dioqwe+QDA0&#10;Tz4+uciWHex2H2MbuqtY5woGWkgea8Vjl7urBA85VIwAHjnv3/rziLgbvd+xoY2gstDA1RHJ5x/U&#10;JBP9e92MqDk1yO/fGDruU8EcnnCgsJDICaHHGOZKPYcnaK8ZSvIHBrJGweE/b7woaZYW558/+Mdm&#10;HNizz/rlRFsasef3vIm2C1VgnBFBDP2Hn/1kGaqNEisqkY3ur2n4yv1VBUHmwcOIrCia3c2OxwKe&#10;cqvjvg8+pNcOOOKH3mO2ocK23hv9DRzSGOzGeVI2Z9f24FDvZ5rKo9aQQd9CrHyRnOT6reDY5312&#10;+PjJad5SQ5ZSlEcdzmntKjBZm2dQ2qO8At3Hzko9WQqDgHnOfaayle41z4oH4yWmm9l0Qd/Bbyw8&#10;ZPtmiybOt9ZebO6quuayL6kiyD35zFGpMaHYD4P2fnLpGX1CDe0HjkUcnga+4HSzNVi17njIxzFS&#10;L7HvZyWj0E2qI9OqHBvA20+ogZ0KM5Xg/Q/fEkhtvujVWcMgN832PfjJk/8AYf3vM7TRah9u9B8g&#10;2O5+gcKGll3fp8dxkuKXkabrovV6U4N+dQMy0Sa89spPT5yx3OhJu9wv/TA20PphQ8qj6AA/85Si&#10;vklyl8GtK5UfvQPN1kNhrd69gG+1VkkEQjRqFn7oZd/BWNmHnttbzi6KA/zCguTJtI45ySzV2Xlu&#10;wyvSazTgbmhVzZ5vt++aRjgvcUq/Fgd8f8At+QZXD17ue1Y4YcUl4buh4AC9654ybamJQrFgB++T&#10;/BVfkCUK9d/kc3jSwzLZIoHkXh/ro+VrMu4c8tgh0DwrMATs5q6uxh0ZfnctZH164P8Aplc87BT6&#10;cZY/vWHZSCHTk8CsytRo9OCx9QihZAN4LJpNRMSTJQ8Dvl0PSUQgkkniueRWNKvJLt/6SlJir8xG&#10;j2PnCHllegCSAfIw9YUHO0nzz3yZIU2F/wDqOJyBQ/Jn/lXYr4+zd5VF0hwXZ5hz8X5zY3AHIM2C&#10;kx+3EoTpkNNuJa/JwpNJApNRj4s4g91jlsW/ktJLwXgRjkAfAxywB7YOn7ecfcR27YqHZaH4FDJ7&#10;uRzgrUeSeMW5iO+FDsKDc/WQL+Qcp3H5+cV1ioVl+4X/AKHJbr75QxHGMGJI+8RVl4kv9sQc2coN&#10;4vnALLt3tFjJbrwZW5uqx754wFyCB5xh2NnKKs84ifcKP9hgOy/vjBRzkfHyBkd/m8AZcFsnnGr6&#10;8413eOCawAnVYgRkY+PGS3cYDHH7+MSZU1ZItwKrAROu37YuKrI2O+RU+LwGTPj24+Vll8nH3dqF&#10;nACe7EecqbxWSLUcALAeTjAnzkR/XI2fjACYJ55xiT2xipo8VkiCxsYAOPOPffIAYin3xgA5I7Y1&#10;15xiADzjULJGAEgw8A44bIFbA474inPxxWAEr+T+2KwMjt47DFtwAld42484v6YgTeACFmuMgOKy&#10;dXisYARrEz/fOTIvvxjFKvjAmiO6xVYt2PsasSoeMAofecZmxenkgnjAeyDHJEnkkjHPcYiO/OAy&#10;JvESd2ODZPGSF82MAK6rEtjJbqxz27jAQyluOMYnJA0ORk1WvGAysN9eMnRxwO3GMF74ANZ5Jx92&#10;MoBOOByMAHU4v64y9sarq8AJ0cRofGQN0LbHBvABiAayswx0RtAvLvkUMej3rAVFRjByHoVdf18Y&#10;TfONwMApAuyRWxXIoOFcjHvGLiA/m2F3H270ckutXyGX4sYSyAmzkPy8ZBHj6w0KpfI6zxtuCsPs&#10;ZZvF4K+jQgCuB4IvBn0N0FJX/wCNNYqQW/g0zzjDg8YFUy1T3XgjHEsou0Hbwf8A3gPkHULGOeLG&#10;BHVKAdwK+aOWidNvD4DtEpTsQn4zDk6vtcLt5PYHjNtipFVY85xHUjEjSD/7cDWVjjZhmm4rTOnh&#10;6mD+paOTl6tCmYOl1cMgVn/hgkgWa3VgUsqs0zR0Qrd77Xl+2r6I9512dSeqw7T/AHOEpr0cEkba&#10;73nE6uZEhBMgPPcd6zLXVzyWFTajnx7r+uexw9tB70kzudf+INPp1Pcm+AM4nW9Y1OvLKtql9geS&#10;MnD07iT2gn9XP+2aK+mGUBfHxRGVGKRM5yl5oA0+j22eaBo883mosJUcIODfB+TlggNMRZF3+5+c&#10;KWMigAaulr/fBglQMYff2NC+csEK3dVR4/rl4hs3ZFcHLVV7IusVjKhFyKWzX9LOXql0fPazltNV&#10;k81zlqXRtfu6yS0iAXn9NCstRTQocecQSieOMmFFDAZDZV/vWOFPHAy2h27X8Yvk7ecAIKCG5PGS&#10;B7UovEGPfjER91QwAqa6Iqq7ccYw8UePvJkZFuaFjACN9xxjLVdh/XJsxF8fFYzc0brigMAIkBv2&#10;rucYfynEygBeDkCzWa4+jgBLIVXFkEf6/tkz35rECO9cYAVqOP012yL9vu8YAHi8Zv5j9f15+MAI&#10;UAG5o89sZYEQUpock5JV4ojz58AZFqY/R8jg4CGJKKwrzjbgKv8AvXGMX8eB5OVbyvLdgeAO4xkk&#10;uHI8D5yG8X345Ftjgn3Et54+gcrduSR3+DzlIRUZeWoLfkXia6BLBbq+9UBlM7j3Eue2ZbakkPXc&#10;qe47YyQ15k2LyGBqrHfMnVa9I0cWVF2KFg7vIOZuo6kyJL/EO5SAa5AJIs18gZ43+KP8S49NNLpY&#10;rmmNqkaNbSE8BR9jLhByeiJ5OKPRuq/iKKBBKzFdhN+Qc8f1f4y6t13Uy6LoWlmllVtzTqnsUjjk&#10;v850P4V/we69+IHafrU50+jZQY9OGtwT4cjPqj8NfhDpfRNOsGj0kcYHdgoDN+5wlOEH8sMeKc/N&#10;JnhP4J/4f9LFMvUetSnVaslHC9kTb4rPpXTaSKBFWNAoAoBcIJAxFgObzCeWU+2duPFGC0ifYdsW&#10;7kDKiT/Ssbg/ZzM0Jhsc/tlTC/GMGPxgBaR9427KvnEQTgBZxwLFXny//iN+J30OvlRZIwFkUsJO&#10;xPcceaz6c258Of8AE1oJdJ1TQzO7LBqAZHZAu5vRBYpzwBwCTnT6SKlOvwzn9Snw0A6n/ECTUSmR&#10;Wj4buzUAw8Brr+hz1L8P/jqGNQhlUmg1MQpW/wB6z855PxJqIZX2CR5A7tIxkKqaPBP6lBOd3+EP&#10;xkt7GMo3TA05Vqrm+ODedMoWjzFlcXpn6GRfjJHRSs24sTVEdj9gHK+o/jH04HYFQwTlr43E8EHP&#10;kiD8dR6mGdUndYpCVopRRh/MPrMH8S/4gTjTemsgC7CS0R9zgGh+3PyMw9o6HmaQJ+Jvx7rIera8&#10;CaEx/mTD7nUcLxXOfQX+DP47Gs1myn9mjG4n2hmH6qGfmj/id1R9Jr9HqBDFGrNG7Am1Mh3BvUPk&#10;k+c7H/BP/G5umde0U+r1sTwujaR997FDEbTzyDnZNpxo4oNqafiz9fj1vbqmcy76QKK8g/GbcH4l&#10;tqagR3tqz4Q6x+OOtQdRkg0egn1QkO9LX2rY3H3LnNRf4q9TVJKdN1h2i5YowNFb+frONwR3RyN7&#10;R+j0f4r07MlODZ20L4OHD8QwbQS4Xv5sZ+dWk/xI6zUyKilt9xqTwreQ2dx0Hr/446r1CHR6Tp0Z&#10;ljT1uZSqKf8AKSMqPp1Lpgs8z7nXqsZPc2e15YOpxiveBZ7HvnyqnQv8TYGYjoySWp4XVIoU/IBJ&#10;vLEh/wATIlUv+E2ktNpC6uKy3ybYUMH6Zf8A8SP+TT3ZqvsZ9UnXi+T/APJywdTQiww4vPlJpf8A&#10;EeGF934VYEC/bLCxNfy/rW8FX8XfjcFN/wCGtWhDfpGzm/AGL+2v/VH/ACD9Q13Fn1sOpDmmBya6&#10;/t7ufrPlTTfjH8dkETfhXXIbY0qRG/jhGJGamk/En41eNN/4e1oC8nfDd/2N1g/SNeY/5D+5/DPp&#10;YdQF1eR/5kg8jnPnhvxF+LaFfhfVtx7iq7Dz8B7yiX8U/i6Mkt+FdakYH/UYq3b6uxk/2z+V/kfv&#10;/hn0Weor/m8Yv+Yg0BnzVB+MfxZO7+l+F9ZzXcqCc6NNT+NpAL/D+0mvcZkFD4q++D9O124/5Es7&#10;fSZ7f/zEEmiMi3UrPBr9uc8WSX8bKtN0LkHuJkxLL+Nl9QP0EGM9tuoQ1+4NHJ9pf7kP3Zf7We1f&#10;n6sbjlf59SQLGeRtL+MAt/8AJA7V/LMoq/8A44jHSf8AFl89Db9IHMkb8n499VjWH/1L/Ivef+1/&#10;4PWPz455GV/n9o8m/o55kJ/xFuVT0iQD6kTn/XINqfxJbsOk82NoZlP+oY4e1+UP3X8M9ObXdtv9&#10;L4xm1vfjPORqOtgWOkybiSQDsHP3T5H871qkZulyX2YAA/7Xxi4fkPd/DPQX1P7ZUNSOxNeR9nOH&#10;Or6uqsV6TPQPgAH+nfIrr+qguW6bNVe3gcHFxDn+Gdm0/wCn3fIscDINMxPJBHzeca3UepER/wDz&#10;MnKEWTsBPB7VeWNr9ejvu6fMefhf0+Ks5VEuR1x1Nt7VvjBWkPAJs1z5q+3PznMNq9adzflJ6qzw&#10;o/YZFtdq0R3GhmLfFUMKE5HSCS7vyP8AQYknBArdsPH7fuc5RuoakISdJqOOeACDfxdXhDa2UBwd&#10;HqAzIKAU8n9sfElTOiD21bgdp796GSWXg8/YPjnObXqLptJ0uopV5Aic7q+RRyuPqBAa9NOvHKvE&#10;1UfjDiNTOlkl5X7PAyl+xIUKfvxmKOo8/wDQnLfG0jj6vKR1KNSw9Ce74DKTX7XhxYOZst3A2CqI&#10;47nKBIqqlbSaNkZnTa9DHwr2TSiiOfJ/bG/5vCgHsdVUmzsJ3HChNhbqIwwD+3jcR7qyY2M1KCAh&#10;K7e/YcHMxtdCBZLoG917Df70PnKz1CJvcS9bTyVNn+gxk2HGPd6Z2ErtoV/5wd4ItzcGgvbkdvPO&#10;CP1yBUNEg7aoqQf7fGUf89h/6Zfuv6qLD+4xpMTkg2WMmJP4jUbbnzlEmnUbG70ASvww+BlL9b0g&#10;BYzAKwsDk0T/AEyg9f0gkIGoU8G2746YnJBOo0kW1m5O4W/NWp+cBk0MJm/WLIH1W3tl56ppCtvK&#10;pSgCL3Gjgp6xA4DCRDYs+G+xhsTaKp9BFLQdEPnc6gn+nxlOo6RGqi403EkkqOar6y5epacdpFXc&#10;oI8/2vzk4epaZQ//AMIAagOWBOO2JUc/N0j3hCtqUu7IH7sBx+14O3Qgt/rVioG+yK+KvNf/AJpo&#10;NqGTWRBixHLCgPvG/wCZdPJVV1unO5r5o/2HzjE0jn16dqLf/wCGTq4JCkSObv6JOVhepaeEBeoz&#10;bQe5sEfJIzd/5poiKfUoGX2mpNp58AHnHk1ujben5pCKFKzAEX8g0TjTfwTxXyYuo1fWF4TqJpmF&#10;2AboXfbKn651mKXadXdD+eIHx9YXPq9LG8cJkjWRu92OPoHGl1ekQNWpi47kNwGvzfOP+CP5A4vx&#10;D1tURgYvb5dau/issk/FfUlJDdPjsPTD1f5QO/NjLdVr9IxqXUKCrAksRQ+Dg6zaRoyfzELuZALF&#10;VtHnDx0JRt/qDNP+MJPZ62gdQ3PEnf4Fdsv/APi50EfqGbTzx7TTbkJXd8CgcxXbSvKGE6jcOdxB&#10;a/2vMSXUIWmJ1cfpqaDLy1ZLii4tI9N0f4j0mta4dfFMSOQTRA/sM2jKj0N4UDwG+f3z5k6hremw&#10;Sqjyr62xgWjO4pfNkVfPms9O/AurXUQuFeVow4ZA4Oz+mDhSJWQ9KdVWQlnssaIrkV2A+spZzI0B&#10;F0qt38nI7H9VzyBsIU2KGCxSjYu6Qt5ayB2ySrLrX0wqNwDyVuxR5xmraSpr4Fgmq+ME9W5C5NKQ&#10;Aw8bfrHMkS7iE9vy3AsjHRKkEIqsWtzVU1tV3/TEsltL7vfxYqufH9azO3G2WyDRAPg8ZL1baRjY&#10;F8AW1keThQcgj3OdpFk3bYOZG9M7D2Y2H8Vx/bKtriNt4Pp0DZPz34yEmpkHI9grsrXVchvsnChc&#10;whZUAi2iqoGj/rk4Yo2s2xU2bfjcczH1O0c1VFt1cH+uUtOUhR3lVS6nm/g2caRPMJl5QowokH2v&#10;xf7ZQ6NEVcsQaPtHPxz2xvzatG3vG5KPzz8j6OOzG/1nuDR/veMNMESeK0HpWCeS68/7echMQgdF&#10;A2iqsbhXzlzThH/UV/lLDwTlEqoqimCnsF8AHzeAFUM6ERhkcG67Am/rg3hqaU7V9idvIIzLCsI2&#10;P5hAwO4mitbvA4yj/lsHnRWf2wMrMpZNPce8AFmJKGySDwBxhGomIUgofaAVo2DdA2D8Z5p0v8QS&#10;zasm7MbFiAdx4BJC/Azd1HWGkhnI/hEyAm+RzwQSPHFnF7Ts1WWDidYmujqvbuA2H38t+4y2R2CB&#10;iyr52g2KJoV8nOAXUufSKsHBFNSgKw7fRzQ0XVVi9Fng4rgqTYP7fAI4xvCQsqZ20UyLKKNm2TdX&#10;P9uPHnGikA2nbSFaAHJ/Y898wz1aJEZnu4z+kkKtn+bDZtW8ivKhDF1U1uCEDyO/fI4fgvkg+GaM&#10;b90tHk9wu7/tF5N9dHKJVPNi68XfKgj4zhdROdORHIw96tQLW3I7WMC/PMZnT1CPTQFEIogtxx88&#10;ZftEPMj1CHaQg9MEUeLsrf2cvbUpFGSzgKa5/Tdc1x3vOGXXkRMYizPa2r+0fffKzrI5Au2cGFl3&#10;KoPB+axeyUsqPQX1ao0i0BXfm648Xij6rBuUbWYcCyDtGefwdcSQvwzDcVSzY9vk4dH1ZRGs5NID&#10;RPAYV+3fH7NB7y+T0FJ0e2WSwB4AohuMOWmQFrQEXt7G/rON6cXYO+0IGO1SDW4N5zabVxwjdPI1&#10;H2p2KqKzFxNYTRqaidUCgBdwHFH38edvnI6fUiQWqsVDXzwP3zLGsj1ERKc2Nriwa++PGBS9RfSh&#10;AyAF6WyCdhPZRjURvIlvwdHq9aICPevtUSBW4G37yo9RjjG1Cpsg0xq7+b54zzd+oyQyKG3MY94p&#10;R+kE1z82MrfUF12h3VBHYLjj758HN1gWtmD9V+D0PV9V0skpGxXqghHF18H4wLb7G2ta8AkXuVq/&#10;VnLiQJJHIBaEE39ixuX6wnS6uRCisdocgA3/AJeOf98ax0NZ77RtzLcalH3g+0jsK7HB2H8V2G4n&#10;ZQZeTxmkzI+xdlCyLI/1rKmjCLbOSAQoZVoUf8uFlgLJy3qUygi+9s3cZB2ImcEVXN1QO4+cLkZG&#10;lZJN3yKHYA/6ZR7ja1GGrYQO78XYrATH/LkshZCHZv19yQRZJrBpdOoRWMiOu6weRQ7WQBhRaRIw&#10;GRko8DeTX9zzkiTbKZDK6sCaNez/AOO54ybHRTDqtiSszjaoIB28CufPcZrxTPG6tsUkjgINqse2&#10;YaxiJ0M52ohO0buy7ScLicSbCCd7BS24/I4PjG0COhUrFu5UOW3cEG/kZ0Wg1ZV0dRRq28brzkEL&#10;I7RRsSl0Qvbce45zchnBA9OiRfcfGSy49neaHVWihTfu7j/XO26TrTp3Rt/tN2D55zy3STsxS1I2&#10;km/FEZ0Wn1bhlYuaPzwLGYyjZ1QyVR1n4q6D6sT6zRxhmHudPJ+x955tFMJvUpG3Cxz5z1zo/U6O&#10;1j+4zE/Fv4b2Rtq9IgKt+tPCijZAzKL3TNMmO05L+TzXU6xYfUJJXcaAXu3HAyrT9Rj7E37bLD9L&#10;L83nNdQ1hSSQhwD7bcgm0HPHbMpepEEq5ZRtq2AUKTx5u87Y4NHmTz1KjppNVZ3lwa3AVxfxWQl1&#10;axKN8h9RwNx8WPrkZnNqkLoCfcqhe1bfux4yE7g05IX+WjVWTeWokczVj1K7lvYRwrVzu8L2+cLa&#10;WHUFgI0WgCwzl5piS4eQgALwwFgj7XN3p+k1Equip6u3ZwABQvzg1RcJNuiXUYj6NqAaAAANLZH9&#10;KOcZodQU1sYJ37hsHtACkeGzvjBqU1E6tKUoDcvFCuwA8HMT/wCJthqd6cRhbLN3s9+BlY8kUmmz&#10;l9TinKUXFeQzSNywHuCgAtdHDoA7TtIYd/C0oHb+Xn75wnS9KVdljcXNMUsf3vD/AGgILf2tyQtW&#10;AO+ZSyLwdWPE9WAnTqGVDDxtH6e62RmpplK2GYFSK5HIwVYS07im2H3XXYrmwunV2BRf0rwQpBuu&#10;2ZSkbwgUqsKgBHBIJPHjD9O6NHHtUilI48eLyD6Z2iQ+ibPcVdV4w2JyBRVboGgvA+qzFs3jHYvT&#10;2lQrmgQw+DxlOoHpo5G47vBXsOeMvVyxB2Hmu2PII9oGwk1wwBNV4yUU46BNFqDyaCBWojm/jzhO&#10;0bD7j83ff7/fIxBkCBlG5hyBZ/qcsLRmhtPNA8YMUQiwFsm+arvQ+8hExUItCqu7PBvJqzemSqm/&#10;0glTeSDqSQENE8+04iiakUyseC/BPF45YnuSWFC+31/bI+oH2sEvtQIr/fGKKCBtqqb9z4wGT3WT&#10;zyOABxeOy1XevA/y5Uky7rK8t3yQmicm1bARcp3f6gi+4yLuDdEC627jlbzqApdKHyOMcTxkHadw&#10;qifsnABetGto1jnf83XGEb0ZUZQ3INfd5zfVZZU9NgCpL0aNmvnNq1buSKJ7GsprSEpdoIYB6G5T&#10;d/YOSFgrzRrufByAkR7pQdvG4f8AoZWJFMdcCxV9rySiuHVU9BxdWM0e/IckMQFAasxt9ylAyhSo&#10;44sc/eaYkRthjqyR7uAa/pWUxQZazmqPblbusZz7pLaweKI4GQUIwBDXfFXyaxp5o40VqJHYkGz8&#10;eckss37CQXXsDfYjJBr7N/20OLznZ9exZgo/b6yg64EDncAvJBr3ZosbM/cR1gWg10BXf9spOqWO&#10;t3kE/vWcnF1N5JVBcUAa+LHg5YdW0nZwoNmyf9sftMn3V4OlTUqYxI1KtWDkTr41ZgLPu/pznMJq&#10;l7E+zZTfAvKBNJbt52Mb/bGsQPKd5C4K83RrkEY7uVI4zktHrdzuN4UirBFHteGT61SzMBwVsXwT&#10;xkvGWsqo2ZNUqC+SPki8qj1BIbv28/34rMgan+GzEHaLvnjnA59cQoQBz2b2m6wUCXkN1dfe4cjb&#10;XPYc4bJrY1jLso472f8AbOAn18w4VARRsixtzJM2pfcI0INXRBN/N9s0WGzB+prwepjXIIw35gcd&#10;z8X85WOpRJ7WIscH4/vnG6fTaqPTJI8MrBiAGCso3fd5oaeHUn2CMqCaVdti8n218mqyydfadKmv&#10;JkK0pBNGvByp+qIu0iqvveYR02oYI40zWeeW5b98Z+mzvIRtWqNe5V2givBOChEfOfwbLdR8gsgY&#10;iiF73/fBn1putxG7iq85qH8Lv6Bn9dPUoDYCxO34vnMvU6SSMgM3DAGq5B/rhHg+ipqa7EdZujU7&#10;+D45U/2OWtqpkV3sn4FGz++MunGokYknnjxeaEXSQvDODQrcDyMG0hJNmVJMBvZq5obRjpKEawtA&#10;WTQzTXpEPG6U2v7c/wCgxN0/Sw+8r3r5A/tfOPkhcWBN1lBKqLXC2T8Vkn62tDz7SwIF2MHOphWU&#10;iOJTfAI8DNnSvpeSqqDR54XuecTil4Gm3/qMmLrRf3A9wPHY/OWjqE5cIo3cfBzW1Gv0enUl5EH1&#10;uu/rOe0fV1ecmxtIIAxqNq+InJppOZomTUu3/SfseARX7ZB/z5YXCRdf0zbPVNMgreq/sO2Djren&#10;K+1mb54C5Cf/AKTRpf7wWXTap3NULB89vvKz0nWuD70BqgRf9qw5urxAKwBb4tqqsFbrodhS7RXm&#10;zyca5fBL4fJRN0aQRPcgXm+x5OV6XQLKP+qOfJNGsIk17ywNx/Yf+8z9E8wthGRVlj3rLTdEtRta&#10;Nj/kMYC+80O3j+2ZUkMcM0aAbhZvLl6nKxoKb4PPjM6dJJP/AJUxF8k+LwSflkvj4R0Wk0+kc2UU&#10;G8CmnhilEQiG0GgD2vzWCxLqHEh22e3DVz/QZX+RmsuHK80CUJBruDipeWVb1UTr1XTbb2r/AGB4&#10;zM1k6b1UR3zxXF5lo0lsAz3dXXY/V4m0UuoG25ACbYeSuSopdstybWkbWk6q+nAVCRa3QGE/8yVw&#10;xogn67/2wAdOfgU32clB0yWImrJJBNHjJfEtcyyfrO1gig32HP1gv/xSKFpkpr5LcL+w+8LOgaTa&#10;PQFEEc0ScofocpKlUUEEEc8cG8a4Cay+AN+sSlwAvB5G2jf75RqdW8tELQBrD16FONxHp0bB4q7P&#10;bJp+G3CUNg7/AD2OUpQRHDI/DMGCaUkILbaeSVK0B8Xh8zTBdocEdwAavNQ/h+U0fWFrVccZfD0J&#10;lRgZu5ugMHOI1hn8HPsCA1iqq1qrzQjci75XmwByM3I+jwgC2JOFx6KNOwyHkRrDA0c96DP2BDHJ&#10;flZwjc+c6ZYFAqqAyPpL++R7hp7JjJoQoXlm898MWCNSTQzQEQN8+O4yWxBicyljoDBrjbWS3bAO&#10;58YSI1xDbZ7V25xWXxBt15EgmqB5OFEKFIAxHZ8YWHEGP7Yx4F/GGfw92IhR2QYWHECChtw54qz2&#10;yyiT+3AwoEf3OMWW7rFYUDVx2xwD/QeMIJB4K18YiBWOxUDKGF/t5yfpn5PbCtwFcZAnvitj4g5B&#10;5rJ7ee3GWggC7xw198GwopVKbvwBkmT6GTsA9hkrJ58jvWFjopCi/wBxj7bAsCgMlu5s1i3+3EA2&#10;2q4yJj5vubx97dgf644k574BoY38XkvTNfvjBqxWwoc4AQ2/RyaqwHkVjvIfIIyO4mjgFDhWF8Yu&#10;eeMQfImS6NnACW1vGSC0e2R3HG38jvgBMj9NsR4xgvJ5P7eMgHHjEr2fi8AJBe5POS29+L+Maz8D&#10;jIhj9fFYAW0PjECMgSKABxbvNYDJcDm8mecqU3xZx9+AiW77x7oEnkZHnmz/AGxxZB83gMkoHHPz&#10;isZEE5Ag88YAXE3XGMQTfORPnjED2G7xeAE/nGZfOLijWNxxzgA4az2xV3IyP9MehxgAgOcX7HEp&#10;JxA/dnAByfOLb8HvjWLNHFxyLwAs45xmQfOIHtxkbwAmYxeNWLGII8jACVjIlsesYn7HOACHc98d&#10;jz2xgMYj6wAbdxX3j3ibcBwuSthf1gAxL8YucZr454x7JI/bABhuHjIlDXJ75ZiPIr6wAiU++2Lb&#10;2yfNdsVgqDgBWqsaN5OuMdSBjA96GAC2/eIr35xhIKHIOJpVGACA+8mFOVtKBZPbIeoAC27AVlpU&#10;8ijia/ByPqD/AD9xiEqiua4wCyYWhzjbKFXkTKgF7siZ15GAWT2WT3yQQgfeUfmUHnHXUg4BZaFx&#10;6++Mq/MLfByttRVUfs4BaL9oNc5NVW8HOpu+B/7xLqRV+DgFoI2jjnHK1XGBCY3a0bOOmr+hgFoM&#10;I485ACr5wMyk7ecRm8L/AFwFyQbuGQ/rgnr13YZESHizgHINKLY4yltNGd3ezlBmI7NR/vWOJCTZ&#10;OBNog+kVr95H0LGZ8vR0Y7ixNHNBphXJzG1/W4orUFma6oX/AEOXFszko+QKbpJj9Rt91yK4Izml&#10;eV5SvqCqJUjn/wAcnCtQJ9dZmLKoqwLA4+c0INIFc0QeDx4GbqTSOVwTelRnQaLcVL7iV7CwM04t&#10;OAzDYb4NeAThnpWeKBPb7whY6AXz5PzkcjRRKPTPFKaUVXazlnp1XIrxf1hXpANlyxEmqNZNl0Di&#10;MA9uby5VAHbzeXBFsWcsVGo4rHRUkft7cfveXEcLz9DLQtmuLBPHzeJUurPwLwKIhPF+MSqR8HJ8&#10;3+ntlhH0LOAEFqzkQTZsH98nwxrH8AjAZEmiPIxtt/scmeOMjdVgIiCOee13ka/fJHj6xybK4AVE&#10;jv3FjHO7GUgDvkB3N/QwAagTYAvkY4FA2a55xxYJtuDlUYpuGHI+fAwAd64+u2OOyGvq8c0LIvtl&#10;VHwAT2NHjAB+De35xcUoPk1wcjtvgm8VghiCeDWAEGAU3uF+LAyJCgUAOw5OTulBof1F5XIxPerJ&#10;o84CZEvfHN3X7XkXdtxI4Hgd7ysOV4BPtrviaQ8e0/Qx0TZFZPg/6YmCjaAR285Q7EK19yLyqSRu&#10;9pXez2x0Kyx9QRTCyt0eMAk1aKrtuFXW7wBmbPrwBQFUf1fIHxmD1DrkenJUzqRwQP8AMPJykiXI&#10;1dVq0VrBPKA/AOea/iv8a6bpazetPEm4AlXJNL80PGch1X8b6rqGtPT+laJtXM52uyPaUflvrO0/&#10;Bf8AgF600HUfxFqDq5kLFIP/AJUocVyDmnFR3JmP3z1BfycH0uP8U/jIlNBA+n0Z9p1Moo15ZR85&#10;9Hfgr/CPoX4ff110sUmrIBacjm/oeM9M0mjh0yKkcSqqgAACu2FKwzKedvS0jsx+nS29sQUDnbRx&#10;Vj7r7isjvGYHQPXzjAbbx92PeADADnHrkcYiw74twvveAETu5xvHnJ7uciTxycAHsdq4yG/txjA/&#10;eMCLu8AJM/bjPlj/AInkh6h0EaVY1aeFvWQ0WI5C9h++fT2oLCOQqPdtJH758Yf4pnqGpm6gyptm&#10;teATupj7q+R850emjcrvo4/WzrG0j81uqa9V1c0To00ocLKFlCqKbyp447ZZ0vqUxLo8yokDSUzM&#10;i7mVjwtmtozrfxr0aLqv8J9qvJ6oBClhW83RvtdZ859Y0Gv0S6w7m1IQq+5dzPTDsS3dAM7G9PZ5&#10;EZLR9KR/juKFIlWdzI6AKoCiM7/1WfCf65xeo/EUk9o0gT9cp061scIaJoHcSb4z590nXdTHI5gL&#10;B12zDexXhRyGFZuwdf3RNPI8Ukd7SAoI3t3o13+8zNHPo7/rGq0GtgWKWPfG86GN0HpgqqWS6ru2&#10;2xoZldO/DPSwwlXXuivZkHtqSiQApIAoZly9Vj9QRDUrIzqzKllQdx9vYe4A5Eat4o5I21bRxKd0&#10;goWxFMCAp/pjoL2e29L/AMUvxLpdD+QbrkkkMBWiSqlke/bvqiBmr+G9ZrJXYpq2syFzIQQA3bv8&#10;HPAuj6uXXautocF3FOLEZjFXtNk2c+oP8J/8K/xH+L9RqouhaNYtNAV36vU8xITyAvlj5GDiXjk2&#10;dr0nq2t1Op02k0aJqJ5uUVEsux4O2/IPk5+iH+En+HrfhvpzNqmEmr1FNKe9AdkH0uD/AOF3+CvR&#10;PwbCsqJ+Y1pX36mTlhfhL/SM9k9oGcuXItqPR6ODC1uXZMDGcnxkOOccm74zA6zM6nLS7Tyb7Zzs&#10;cALEMoY8+OBmlq39SQij+4xRIvHFkZqtI55bLdFp19q+4UOx8V8ZtrweDYyqGPaKH9x4y3gHnIbs&#10;uKpDlqGY/W4w8QBPF9vJzX4DVmT1NWAXyDxx4wj2E1pmFpkJZa4G0n9rzsowBGozk9KoEiccA92H&#10;c/OdaoO0A9ycqZGPpkR3HONxZvzjkdwciexJzM0G+OO2PtIAIxE8nFtvuO+A0yQIFiuO/GQJJBx9&#10;xvv3xF+eRgMbaos/GQaJTVdweCeSMluFdsYMx7eMBFbQRnd7Mh+WjAABIrLQ557A3zzkN/J3Gq5x&#10;7E6KDplvsAfNZW2nAXgcr8ZXNr0U8dxeZj65ztUeRY+6y0mZylEunLRn9Kmh58ZnevL/ADKPkkHG&#10;Z3kZw3wBt7HKySOK4JIazmhzt2MdSy7fbwT3H3/4ytHIDgC7JrxWPtenLIaBNX9DIiQWRXwbxmZc&#10;uqoArfbcexbICbaWu+TfubzlKygGhdDizzYyq6sC7Hdb+cdFB/rh7G/sOfcbylZvVUDz9i8gpP19&#10;E/8ArKgoKnuNo5J4woC9pjtPuYjycSaosTbE+FF9yPOBmSgGCsLNXyKvJFXsmgOCAPP789sOIrCv&#10;07ySCT/e8j6jGmLcr5bk4OrBAeRzwMUkKAc2P81nn9xi4jZcHa7aiaojuAcoZiQxLq/zVEHB5VVA&#10;ws3ydwxiyi6AvvVVd46JC2kNh1FEHm+Pb++UWxuhSgEf1P2R2ODBSU3MRwa5F1+2NR3MGelYAFbF&#10;cY6EFPtraQlgA7SBz/bKGEQZiY1D0Sp2AnINRLFZDQPck8/1+MhHJ2KuV3iwbqzz8jChUO8a0CYg&#10;xI7UP6VkDCsXptsTjzQrnGCszNsctwRyTwTlOwoP5rAo+cZLTLHgC22xK9v8oBu+xyh4g4JMA3Na&#10;kbVsjG3MPU2tZ8ljd18ZF2ddhDgObVd3i/8A3jollTabSg3SUABZRTV4zaeNo3UxIUYjd7KBX55v&#10;HuTi2skVVf3H7Y0he5ONxujQsL/fHRNMp/5RoXUo+ig95AFol0PjjKl6Ton9/wCUg4NA+mi7iPJ+&#10;sKcuBe4DkDtXGOzM0Zv023eRRofdZO/kqjO/5N05yzf8vgru38JVojE3T9IoZvysANXygPtwt2k2&#10;SH0yCtdqBajiGosqtcsCRXLN9d8excQZukaQbAdIn17RlL9O0wYMIYw5IBOwf0vCRqHez6RBF37u&#10;xOVDXUk5KVQW7az3w2Jj+hEjS+iigtQoGsreVjIadmI4XdyLJ+7o5Y8zGhsPuv6Jyt3V+4peb3Ch&#10;x5GPZFDyoORSqDwaPYD9xgYdVoBF5UAe22rH9rhbsheOKs355xevCob3kDmio5NYUDeytTGQXaN1&#10;Bv3Em6HyOMTSiVPSKUKPuscV2OJ5Euq96p2a6OCiZWDLQrcFPPk9+fjGSRYCRIbQcupu+7DGhXfy&#10;0TBix3W1DGkdd8bCZFO7m7PHkA8c5XLq04RHQ/NMpXjyfPnGRFFiRAom8Eqtnepvk4LtlNnfXPIN&#10;8A1Xf9stdoyuxHtF7Aef3OVPqQqvaqpqqPb++A2OxiT1N0VLZsLwD9DBtqtfspRS/wBD/m7nHll0&#10;3pgtW0Di+yn5P2cpLqsa70sHbusefFVhRLLE9UKAm6m5DKAbrtYyaI2xmLglXYN+9WO2BNNELXi3&#10;Px3+iT2P1jq67QHezv3bmNbjg0yol0kSgsdvuHIsbqPeqygRsZEk+VsmqF2DdZSuv9+whuKKnhgS&#10;RXnBjrkkDMQ4UUnLDv8AFXjphaL308sh5YIjjcVC3f7nI+qy8HUJY+8D1HUgY3JL0pAPNVZ7msat&#10;V/JBHt8fthTIPAm1mpWbVyQmZHaox6cZ/iBgARYH1mvrutVp2hadlaXvuXaoruLPn5Geyjq+kh2N&#10;LAChYxuSAGRv6ecImm6fIq7IY2k2biG9113s1zmvuL/aV/a11M8K0HWkSB0h9+5L22KYjg9wf7DC&#10;01YZJCd3puCoc8bTuI2rYBrO8/Fui0LacFIIwvp7k9OgAPmv3zxPUyl5XdZKbiS6sAOaqu3bNYVI&#10;5M8ZY33Z1sHVBEyiX2RFKcK1C67Ac8Zo/n5DpGTeGdEFm6Kt88ZyEUrxRFQxaVk/nHtr4oYoSRqG&#10;eCVkjcqTdckiyLynBGSyM6CLr0hkgLysEE7Skn3A3Q2njxuw/rGqkLamVdSXLFdn8uyu9HOa9USq&#10;/u3NbGm4FA2SQPk5uPN71YRszKFZBVKu7j/XE4qxqTaeyGm1GqmLrNe5F4BH6iTwD84Npmkjk1EA&#10;AEW/+Gx7cim4FEVmvNOUKcqBZpav33wa81jps9MAOhoUAw5O7kc9qwDi/kv0ynUS7Ciqtbj53Aec&#10;gJInmRTIUVmUVINvkUQCecJh0TDarAHabtyvaqNVmlrNFM50u9FQFgofem5j4F9x3xWkW4to7bQa&#10;yECFTEJC4FhlFFzgHX2fZ6iJdMu6iEFE/p+wM5npXUanXfIEA3EgtuC0eKrgHNPq6TajTTSxNMG2&#10;UA0dX8BTf+uc3FKSOiTbh0aPQ9a0RLyABSNm5+SLPcFSeBh3XJhMg9KldQW9o4N5hRfh7VxrGXld&#10;Cy8jYDtvmvu/nJjpupMLwpPIQLUOy26kc1fxl8Y3fIyUp8OLizktR1R921npOysOdwJ43H5ztIkb&#10;VdOn9HkyKQCw9x8Zx3/xO9U9ZSumVImOwimJBH14H3nQ6GHqYjnCQcXtU2HZfF0CM3m40qaMMSmm&#10;7iwjVa0ppNOHR9ylQUPxQFiu4yrVa4HRI4kj9wJKkVTACgMH1X4e6rO8atoZmXaY9gKr7fs35+MC&#10;f8F9Uvb/AMuZBuqga4++DxhFw8yQ5RzbqDo3vwx1xZY308khZixPqNzZrsDneJJ7dOrEsdtg2AP3&#10;s+azy7Sfg3rkU6vHo9jAbi4ZeaFcWBnpeg0utSDfqdMVcUbYBu/A2k5hmcLtM7fSPI1Uosk0ZCvH&#10;sDpwaPtsMSRgSxxG3NjYPTAqqBN/F34zW1GmoOCWVzdUvDD+o7j4wObeNrhyd1BtycCvjnMkzokt&#10;gxVvUVSqkVdnkFThU7ERgFV9nAVeL44A24liYNGVTat0QWu/75V6DR0vp7LBcKWLbNpFVgMj6MZV&#10;NoVSN2+iSR2FHBZRFG8oW6ULwOQwHfD4XUPATYKJbfB5NjK5o7k9Qd1IsVVqfGNCaJwQguplVdlm&#10;g13zm5BKrlaBsgj5NPxecqTIJAdhYrIzfq5oeBmghjjLq1sQAXIbszeOPGDHFnYwan2LzJ42hfIX&#10;jnNaGdtu1r3KB4vOQ0hEbge3aDRWhwc2dIGumj5uytdvg98mi7bPQ+mTAMWL9qB+c77pnUxwji0Y&#10;f0zybRakKUtjZtlN8ftnUaTV89iN3IN3z8ZhONnZinVHPfj/APBbactqtPbQyEXZv0yxH2AB9543&#10;+V4O9j6iHaBQKkf0snPr7p+sjmjaGUBla1KtznlH4x6Bqeksz6eMGCQGjQ9v1WaYc7X2s5vVekUn&#10;zj15PG00srUyaaRitIGCE8HuDfGaQ6bJwCgUmQcFrAI/vhy9UKyOjAhWoIDw1f0xuo9T9Vt5cArw&#10;oI7sASK+83cpX0cahFLssh6HL5aMuQF2WRQzrendNMLF1AVyxs2TnCz9QolixVoyu6xXurzWdp0H&#10;qMDB23UGbueRmOXnRvg4Wa6aSPc9oGsAM3z++ExiwD6AWifYfgYDL1zTQTCPcG3gmm9oxQfiLQv6&#10;hd/0325UV9jOepfDOu4XVo0thr3RMvN8cgV5ySINg3LQBrg+M5PW/iRvWj9GO4zZY7uT9ULxL+K2&#10;iCiVPUB/SR4J8EDwMtYpfBDywt7OyZWBWwAe3B7Lk1nVaUv5sX3zgj+LJTEXMirYslVYqo+Rxec1&#10;r+vmUb4GJ2k0T5AH1Z5yo4JPsl+phE9mE+4ipAD2IscV9ZOacxhRvPIr2reeAN+I9Rp7eRHAKkVu&#10;DW3iuOPusJi/E0tN7ZSRL6bLIwvcBYs/FHNP7VmX9/E93EoKptmuhVUf7nLd63tDfpH3VZ86ydcm&#10;AiYoFpwRsG1uT5IqxmsvXpxHCl/rNCjdbfByX6R/I19Qh8Hs79TgiJQSi0N9qGGpq1YL/Gj5N8nn&#10;Pnufr9QxO8hO7fwLoleKrH03Xp44pS6upZbRW5AoE5X9m67I/wCIxvaPdNR1IITt2N5ADWcxB+Ko&#10;9zW4FAbeL/Vnj8nXpZnWGjtkS1JbaS473gem6g7vp13IHEZZtp4on9HPc5a9Kl2yP7+3o9+frcP8&#10;IRyK1irJw7p3UfzDMqLTL35vjPCYH1Dj2mYAAlY9jCmzr+jw9QiEsvoTKGI5qmVvofGRPAkuzbH6&#10;puS+10e0FbCkH9zWChdhcb9vYWaGcKv/ADZ2U2wA4O4AjDdH0Hq+qV2MsSsGN+rQ4H1nP7VdyOv3&#10;b6iwjq+rcNwUbaVoDnzlvRtZ643ldu6yFb97++4zAk0GocOo1MN1Vtb7vqlOFdP0OrjkWnFhaIWO&#10;QXxXkDNeK49mSm+XR2OhkR0FUPFEC80UgA/lAsXZoZg9N076YSDZPIWNk7KW/rNT8y6hbgav+91X&#10;tmDg70dMJqlZeqVXahkwqSKy7RZ4JCgjHjEzaYT+nH6RNhvUDA/2GZpAQs/qQ9/hziUWynJKtGj+&#10;XjtVI+hwB3y9Uog7Ow/27XmczyVu33Tdki/9nJNI/G55v2AC4cWCkvgH1UwElAe0ckihmfr0kdVK&#10;R7yaPtBNkftmnIqgsxL9gD/FoAfYxF4+fantqh6h/wDGWtVohqzzs6LWsXVdO68+4utCvq8uh0Wp&#10;B9SSE1sPlSM7tHiog+j+wBbENUqKPaqm/wCWO80938GPsL5PONP0bUCRGCBfcCFZuCDmpL0fVuS4&#10;EdIvCpyD+2dhHrzIz0sm0ChS82fjCtzua9OU7eOTtxvMxLAjk4OhS0x3MbTyjGyfnLovws60xeRl&#10;oAjbQP8AfOj2SnaBCf8A6ZmyK6SV7HoJwexyfc/JXs/+lmU3QIysheV7PB9yZL/kUTmxqKNUQZAw&#10;/tRzUbRakKuzYD8Cqx10nUbFyRizZHgf6DJ9z8lez/6QHTdLgi9RhK58EKGo1/QZh6hOnQup9NA9&#10;miV548gZ1cuhmax+YoeNowY9DZjzqFu/8oJOCyLzIbxN6URounaMxxuYu4vkAf3sHL4tFpUO4Kl7&#10;u6st3/RRhzdMDKE38Ba+KvGPSoiDbtXxwbyef5L9l/7UaEHVo1OycM8IHhjgGt12lLMQAqkilZd3&#10;J/fIP0yAq/vYhqyEvRdKVILydx2ciiPislONltTaqkIzIgH8o7e1AMg+u2mjITfNXXGEx9MgC0Fe&#10;r7bzk00EEZJCkUAP1HxhzQvbYLNrJS0Y9M+75+sxNbPLIaCNSnlgvg51SaGAX7PN9zk/ykCn/pLf&#10;bGsiXgcsTfk4/QSyDvV7iBwc0W1eoIUqnis6FdNBZHojLFghXtGvHxg8qb6EsDS7OL1M+pWm3ha4&#10;Yd+DmTPqDJxucq3BIBIU56UqRiuBWTAUnxeNZ/wS/TP/AHHl46VqVthy3zzzWdDpdI7hNwJWub8H&#10;OxaUUuSJ5FDFLO34HH0yXk4x+hvIoAAAvcbFmx2waD8PsHd9tGubWrvnO839+e12Kxb68DH70in6&#10;aDOSXo0oFCHm9wo0Bk16PqPbbR35Pfk51avd+44xIPjJeWRXsROeXocK7e3kE8m8JPRoroPX7DNj&#10;1QLyP5qMH9a/eT7kh+zD4Ak6aiGyLOWfkYR/If3GXHWw8Aup/bIHXx/5wPvC5MrhFDro4ySdt3k/&#10;ysW6/R57WcqPUYh/9VYx6nEPN8cgc4fcFRC/RUEUmWqhP8o/tmcnVYzt55+Mk2vjr9WFMpUGbWH3&#10;4ywbxVLmW/VIa3br/bnE3USDxZGFMVo1CG8riYMfH+uZba4k0D9m/wBryB1/bk0QcKY7Rsbe4N1i&#10;A4N1mOdZyaViaHGSOpJH6fNVhTC0ajMBZ3XWQMg8A5nCcVzd15xGcBVsHCgs0DLfjiiTjCQ3wOav&#10;n4wJtUv6qPx2yfroP3rCgtBPqNYO3j7xxMx5of3wUTq4alOIT2TY7iqGFAFbmJPbJb5ABQGBDVUp&#10;pe2SGo3eCfuuMdAgo7+KIrHAc1yMEbVH4xxOWHK18HCgCLeuNuI778c84IZO5N1Q+sRnYge03joN&#10;BDBvngfGIB+PcOBgyzkqPj6x/Xa/+kcACgzbT/fI2/PuFXwfOVCV+R2q+B2N44mIPCnJAuZm47H6&#10;yRDGyDgyag7q25asteK5wAtBf5vnG3G7PbKvWbuFxt8nlMQy8g99wvvkNzba3D5OQYvwNuS2Sc1V&#10;15xgTLMezKP3yXuNcixyMgI+R/sccL29+S2gJEMGFvX9MhsPHu/tl+0cG8RAN4cgKtjgA+2sYAjy&#10;MIpaPGMpC+DicgopIkFAuv8AbI7JO4IFfWFCTjIq5oG++HIKKPTl21urH2SGrYdsvLUPGNv+Bf74&#10;cgIenJfDAY+x8kWF9sRJNYcgImNuObxek5HL0ckSQcsBw5AUmNvnJPHfN5M9jxkrw5BRSyMOxxbG&#10;/wA2XbwKFZWZOTwMOQFTI5r3DEAfDD9qyYr/AExL+woYchUV7HBHvysq1L7hwvx5wqjkSD2vnDkF&#10;A7b7AJGSDSCvbltGuGyISsOQUVmVx/Ld1Qxes90YmrLQO/u/bESB3OUFEDMSRtQ4hLyBtP8AUZZ5&#10;u8VDni8TYU/kgJwK4OOZ08/0yQahjlB2wsZD108jH/MJS8/WWEAVXa8gFBrjjC0IgdTHf/UGN662&#10;afk5YsafA+ayr0Vrxx/phaDZMToRkjMqj5rKG00RA9i/2xHSxDdSgWPGFoWy38ylGjkfzKmqBrwa&#10;yv8AKIBVdsg+giommwsNhH5lSSC1msYapT2PbvlB0Yoe4/15x/yijux+cLF9xd+YFjEZlKdvuj3G&#10;UNpSa/iNkfyln9Z+8LDYQNSGv6xzrK/+V39gXgi6aTgb75u6AyttHL8/tjFcgs69TyBd8G+MX549&#10;wBV+eOMDbTTHtQ/85E6SSl7DzxzgK5Bzath2G4fXOVPrWBPjBGimo8Lz5Bqsg0UlcpfcC6wDkzRG&#10;qck8gZWmpYc3x3HycBclFO6xXNd8gJd3gk1d4E8maR1LLyW79/GQ/MSX9EVZ8YCihqoDi/bjuygD&#10;nv2wDkwsalxu55H+uIapmYEMTxgVKAbbmqs84zMtcnmx+xwFyDHnN8O3IJ75ETqSvuIsXfzgpdOQ&#10;BXOPv4WiKwFYXuNUBxVjIrqBVbuSN1fWU80fdTcee2RBomgRyPvAdhKy/fF44dRf0LF/eDBwvIbx&#10;kwVvdt4PIJwAluPuF/thHqCu5qsHBAPmzkQ/BoGuRZwGmELKGAs5IsSw48ZUrGxTUPislvY98B2W&#10;dyRYqsgJA1fI47ZA0R3Iv5GJidxpefBGANk/VZTzx8jFuxMjChtNcHIlXoj4v6OAtlha2uj/AOMY&#10;MCB7sgykgDmzzjCM2e+AFlrz+/8AQY4a6oH5ytYjdVSn5ywq99vHIwAluqjR+sgGracWxqFHkjG9&#10;KUC7s1gUS3d+VLef64xIvkgG8kyPyAfvKJn2As3j+pOBJaxVg4/bBdVrU0/6ifoDuTmRqOqs+5Y7&#10;Hurd27YCuh3tvZrJN+SctQ+SHIs1ev1M5IQlFQkHjGh0vtJct5vnDtNEBdGyGINcYcicOaonuQBl&#10;ppE0wdIDXHx8+BlmzeN18qb4FYSI6s9/bQ5qstMfyt8eLOKyqKI4iAgI5+cuiXkC+bwkQt5AAycd&#10;ig1BsQ6Iql9rIOTMdqbr9xkttE8cZaVAokVgUkU+k3HFCxlj8ck5Mi/jLAG7c4Doq21XxiVK8ftl&#10;nj7yOANDYjfbzeSr4OIUbFcVgFESpXuR94wFXYvH+Rzkdwo8YEjG/rIkVxVn/fJcccZXY5OAC9t3&#10;itiBX9++V+0so4yw9zXxgBBgDQXmvGOT2sc98ibUbu4GRZuCbNVgBEEANWMpbk4x9o554q/nIsxo&#10;C/PzgA5o0ef9ucgQtkh/Nnxj8tYIoX3yJICk2KwEJxRFV3/fE18g3X+pyrgX2s9j2xnYJQIvyfOM&#10;GM9BeCaHz3GVKqsOLIIxMTsJshR2A+/i8FMgskt473fGVRBfuN1247g0cGlfaaJNHsRVAizkBOt3&#10;yqr4I8985zX69U2BiF44NdzXnBEt0jUm1YPptSgV/KbzG1PVgisWYrdqo+fnjOF69+LNPoEDvq4V&#10;DMf1EAMq8syn5zwfqf4+651zULoOiL6jsu4TtwgDeL/3rNo42znl6hRPWvxj/iPoOlRuDKC+2tg5&#10;dXJqqHznM/h38GfiD8byRT6n1NBok7D9Mrfsp7DNz8Ff4Q6bpkker1jetqZJEmlYiwpIohTn0Z0p&#10;xCXG3jxQxy+xa7+Qg3NrktBP4S/A/S/w7plg0cAUAk2eWJPc52VClzHj15839DDFnUi/9845W3s9&#10;KDiloNZvlcXftga6gHgD6y03klphFY3F9jlW/gYt/emGA7LQeACMYrlYY0ecYNyMALe+RyO44lbn&#10;ACQsUCcdeLGMr8Y5euMAIn9XIrnFXOS3Dk4r7cYAMFAsnPnn/FDp2l1bFjKN6hg+wgOFYWc966jO&#10;I1CBq+c8M/EPT9FPOkzxh5aZEY9+/Yn6zbD3Zx+qdqqPz5/Gn4KA9FJHLRgU00QogOoFOi81nz/1&#10;bpvotGsJk3ScFQKBCjaobtQ+Bn6ZdV/w+0+vkR0T05PV2syL7zXfBNN/hR0MyzDUwR6x2Ul/VAZy&#10;FzpWVHnvA20+J+Py/wCHM0uubUTNqF3zuyCMGNiq88F+BnoWk/AvQtdpdQ2hl6rBroxu26iZNRBJ&#10;Q8ssaVefpD13/AH8O9TeCWCfVaOVFK+1vUS/grIGA/pnzl+Lf8Jeu/hcyamT0n0CMXSWAfoHkvGB&#10;YIwi7Ypw4K2fA/4k/CHV+lQPO4hYBijAglge4+qPYHMjoei12omRkeNI2JkqjtLFeUfk0M+ykg0/&#10;VPT080fqRyAKSSX57g/dd6zu/wAOf4F/huahPoTI7UWYH0t1tRrbQC/Oa8DBZdHzx/h70fSwavRi&#10;ZIlkkPqBnjpQxLXyo7N2GfsH/wANQr8PSkKqbpAxC8k8Vnn/AOBf+Hn8G+qG/IkWyAoJJUFLR8N8&#10;59c9I6DoelQRQ6XSpGiIFG0ePvM82eKhKFbdHd6LBO1J9GsWvFkip44xx3PAzzz1iIHODatwkY57&#10;1WGLxQzD1stuAOw+rvGkRN0gKIl/DAFv7AZqaaHb47HBEUknvdcZsCOq58ZTZEYiY+L4xwTzk2FD&#10;Ft5A8ZBdES3P9fPfMvqQBC2SQfAzTVcy+oK18dyP9DlR7Jl0Zul/UvJ/civ9BnVNwFoc5zehU2nH&#10;j+2dG62qG8cyYLRWCQSeeMYH96xV+2RN3fFdqyCyRJPYDEHPehQyIN/FnKySD2HxWAElfcDxjWKU&#10;13wd9Qq/fixgU2tJNKv9TlKInJGlfF1WVT6mNAL8nsMxH1ZcDmhdCjX9cECg2VUbe7E5agZyyGjP&#10;1P8AlWqJo8ZnSySmiW5PFc1xkPUIUD+UGwcUkw4YgHwK425SVGTm35Ihi7c17eBtPGOsRbaNwBH+&#10;uQDLQBUivNZJJKIUE15GMkgSq2bYALjEynbtQ2T+o/GVLKRG1i2LXk6shQwJ/wBrwEKRXKvtbkgg&#10;AeeMqYgMGG3uL/fJUf4RvvwcgptQR/UkUKyoiGMR4O2r4JHxiaNe7EFgt/N47yAtW88GsgC+3btQ&#10;Edj+/bACFWHI7kiv3+MsZDcg/Ub7AcZAjagDd+x/cDg5VvY/yAfPu7YxEmQMbLbTY4PJBArHMPAH&#10;pfAByDSRuSlE8914AywRIH3MCSBxtPJxiGLyNZFdq4HOQkDhW9obgfZAyHqxqgG02DwCLq/k5JQ5&#10;CKtGzwQewGICMsarGePZW77JylnK7iAGYjgEWaPjH3FnkoNZs3X9+/jGLbDQRr4Avng4wJc2WqhV&#10;be+VBTtYe6+4A4PHyMmgj4uybNH9O7Bk1EhCkIY+bYsL/bAQQA4J5/uaIyjcCYizkkmuwOJSba/0&#10;he/YEDK1UOEJIUbrv9vGAWKQARrupALpTzXOT4Mg2txXtNi+e5ytpFQSblorwpAui3JFHErF2koK&#10;ntul4OAWQaNdropK7VNbWPNHuMnJtXfY3MBuNnn98GLPbSEkkqKUiycQcRiIg+2rvkG/gDGQNLIS&#10;1e1lIo1/uTkHBFlqFLd33A+srkI2KCSoA9pH6b/pknLrRFFSPbbY2ItKG1LSGwvmhV+cElAhjAUE&#10;qCQC3ejk9oY7bNrw1eLHAxOhfcGjen47jx8YkNgzozBlAcUf/k8Y5KoI29Ts19/H3k9iAlQ49o9/&#10;/dfPOVKQ5DqpNkA0MdiB21TLYNKpvbyLu7yp9Y7lyELBPaWA3sT+wwlxtlkN35ZLvv8AOUrCNo9V&#10;rXbYXt38YyHZW7E2zFgVqwRtuwe+UqpMlLE7bEAqxRoYU7BVClLB4HHcD/fA2kfY/s5o+6q/V5NY&#10;xMsYrtU7A3INKKO3BIpVmQgouy+QPIJySxMVV5H9gUCj3UqeMq7BmsKqgkiu4J7jAQxmoqjc/wCw&#10;rGVAxH72VJFH98jIAZF/bcCPgZS3pg9yDITb1QN+CfjAVF5ILlCOODwgYcjwRkWKMWWlB3AG+eO1&#10;c5Bolb3UsbR8kCuK7D7usaVY2Kkp3O4bgO5+CcCqBvRi/SqLVcsOCSPm8akPI9xUdlqvrg5Ywj96&#10;3Vm9vyBySR5weZYthpzIapgGuyew+cpEMr1UqKGpAFNEseePsfIyo2CxZj44WgT9m8vijYx2xrlT&#10;s4IG0/pFY52hi6Rgiiyg9/647J4gCxCQJ6jbVSrJoksef74T6sQNBjdWG4JB+cElvcZkXxuruCfk&#10;5Y6OWnUWvIo/H7DGEQKaSRCu3bQcDweWBHusYzgv6TBQRZUBlFgr3HySMnwiE+79TAm+SQL4ync0&#10;bjci1y6ACq+bqsCaJyou0KEZivAI4vz5yX5mAcep/pgOomikaxCAOyc/PkNkDq5/M6g+QRyP9cKE&#10;zyfTfimePU+oFl/VRYAuLPNWR95ra78UTP6nqS8lQhB7L5ugM8ikdzqGbaLOxi4cgru5NnyAMJ02&#10;qQTssTt6ZsblXdV/JPNZu4I51ml8nc9S6vJOuq9Z1pHLoFavUBAHbwt5yC6hUAV/51I3iiAByAcO&#10;1OtfcjCVSwBj4pmArucz5dLINRLGVXaXCLIGHO3iwMaInbZo6H8kSZOAqV+4PxeaTCIoSVYgUWJU&#10;ClrnOWWaER25DEB1c0QPaeBY7HCIYIXWNhQtKUs6srDwR5OMSibMxid1keVt9b1UdhzwLyOn1blf&#10;yzSMybmojspXnueSL+Mz31aCUtISQzgboydu1fFmruvGA9W63SMfyzerEaCk7Pb3Uk3lJESfFdnU&#10;S61meTfMVIu1VSwc/vYrnCtLG08RYTNt8JdIb5v3ePkCs5mTqjPqG2xh3kAQkfzBxe6vrDtI4jhW&#10;IMqKthVBIvdzbbsGhwkmztBqoo3TfsRz7z7t5FcUPkZtdHkjcJHK6uWiLFJLG6jdA55tLNIWjgeW&#10;PaI9iBGB2s5tichodTJ6O3uzD01fdTWCbH+l5nKFo1jlUWfT2i6h0/TaVpBDG63vMYVQSfGVT9eR&#10;QNjQvRNFef3GeBaPrI9McSOfTIZQCS18XWHafrADSxorD2oCoO4lR5HgZzf21Ps7P7tNLpH0Fo+o&#10;xa+BJASoIZghHx2/pm16auBQLDySP61nimi63PuVSxAO0kkbKs8989j6brhLDEfVEe+yT3vObLBx&#10;OzDKMzbOkVYztsV9/Pz5y9Amxaq+32bzOOrFMQ248BwWqx8isZNcGTZt27f1HgV54zn2daUUb29A&#10;8YD96WhzlwBQKKZRt8CgD9Zzy9Uij9IyOq+Gs21kcNxmTD+JdLJpmlM1bLIBI5rjgHnGoN+BucF2&#10;0dooYLdEhWqjRH75WY45kqRbHlW8Eec4ZPxbobVGU7mXcFJrj6o1/XBtN+OdK7zeppSm1mVWc8nb&#10;83lLFP4M3mx+ZI1ddDLpykbS3uvaxJoAHk1WCs1KajBDsBddq+j85lar8fdPml2I5YeHsEi83AqN&#10;sfhwQNjDz9Z1RulaOSTi2+Lsz4oPy+1tw3EkNxdE+cDjuQmpOV54vv3HGHqkT/8AytgLCkH/ACg+&#10;Pu8r22igl7BYA9iKNZRmUyCZqPCFWoAd6rGjkkCco5O1iAxFA/XbCdm6TtvRqBX/AC7fDfWVK5aN&#10;DwFQ8WRtIGAwN4UKuyIAOSaer/7hkY1A9ZREaBBB4olaAArwMLQELRDk7SF28fPJF9hlWthKKNu4&#10;b6Ncn7P97wEGQv6bFVYldu42QxNnjN2KYAgX7iP0i748VnIoVOyJCsl2Qi8NY85qwTkbNkhYhN1W&#10;Cy/uR846BM67Tam42cj3jyPd2zsNNICRfahdnnwB3zgNE62f4779wtCw3c5vaXUeoI+y0wHJu6GZ&#10;SRvCR6Fp9YAV4b9++dlBJBrNO0E9Oris8y0GqJ5BI8WfNZ1uhkIIsn6+RmEonZjkeN/i38LT9G1q&#10;WAYH4gaie3g555r11CySlnU0Y2TmrCtTD9yM+z3h03UdOYJ0Djgix2PgjPnP8R/gk6CaWGUSOpbe&#10;j8URf355zpwZ70+zg9V6Tirj0eRwdTuSYBhSjdZBBKN8Xlmj1UhYPFK3uktABSihX9M9E6Z+CdLJ&#10;JMur1GqCMVKsWFi/FgZv9R/CX4XjhWLRRAkfrkaatx+1sUc3lljdUcmP002rckjhEllnkhMkx3Ci&#10;SDVE/WWJqN8kh3FSsXLjgt/Q5br26bo45nM8IChVAUGQE3XPJuspi6toGEZE0JVRwVWMABaocj6x&#10;p/gWurH08EstH3K9BgqttDUPJNWMsbTsZp1Ad4x3AFiz3s5evU9JM9bnIsXQNlStGu1YfNrIGVmc&#10;WoBZCeR381ZsZNv4LpV2YMukiCRt+VF3wB/Kfm+OPrMJ5BtdlpdpKqLUc/d5u65yVVVZ7/VRWrH9&#10;jeZUuraHVIq82XANdiKOaxMJjN+H9TqkF6qP30SrtuW/FbVJ7Zrr+B9Q6ru1xUITRWNmq/o7czYO&#10;uPFI0vrNCLZrDEqV/YD64w3rf4l14BYTyuoUEEEf2P8AfFc70yeOKm5RbNTR/wCHm9+dVPJQuvT4&#10;+u7ZpL/h5pIxLu3p6lNy6Kdw+gM5nQ9e1KQzhmkMu8N3JBFf+chquuFpHLbyGoAHjYavg+cmsjf6&#10;jSLwKK+w7nT/AIK6dJAFJWlJLbpSO/yFw+H8GdJQwqTAbPHueX9/1ZyXResSRzN/BiYpTduWB45O&#10;dQPxBqfTosIn7tS/fwcykp/J1Y/aaT4I1x0LQQsxZorBP6NOTtB+7w+Hpmki5BkcJ7htjRf1fuM5&#10;kdf1U5W943fHCtXNg8HFqNZqyzMZWrzECb2/vfJyKl8m1w8ROzEURa2jmIqyS+wCvA2nKmngTaPS&#10;Hz/F1BY/0u846DWCQSDfMxUiuBY+bzSXoWomTZtko8h/039USOMlpLtlptrUToIdXowxKQadasEs&#10;pc/1yK67SIA6+iCSOUhNkE+NwOZMX4SSN93qqLFWeaH7Zqw9BijHMjnwaAqv6k1kOUPkuMMv+1Il&#10;/wDFHFuIGok/VtXhRYruNtYj1mKQSVM7KAPd6rHv/bJt0HRckxM7A2GNAfHGwDNODTadCqoqUx88&#10;k/vfOS5x8I0jjn5aMabXQufYm9io4ayL+R84VHAWpRBtNWSsdBs2g5pbqzfbHZ6K8dyOf3yPcNFh&#10;Rjx6SaOGONECgGzYoC/gHGXS65iD6yqKBNcsPoVmyJVv3bVxvUA7HEpsp4kDnStsAabmwSaxxo0F&#10;MZn+DZ71zhFkVtX+/wB45f5ojsT35+cXJ/JXFfBXJpIf/oYK8miT/rlqaaJNtQKL7HGWRiR9/wCu&#10;VoxBJ7nFbCkFJHFYOxQTdEZYWAquB9YAXsfrA5sHJxyA80cQw1ZHIGSZ3tTY7E/vWAKy7j7jXHA4&#10;PGP7iB7eT3N3XN4DDxNZuifmucYzKD8XxzeApKac7gQGAByO6tyhq484UFmgHINA+OMluNE1XNCh&#10;gImcnyT+1ZEMeCFU4AmH2bI+RiYX3ofVYGspodr/AHsY/wCYehbHAAxiPaL7YrPPN0ME3PwBxfPe&#10;v6YwYWD5Pa8AbDS3tvd/UZCgdxU1TEG8FRlHO2jwKHORWTkV4Hj5PzgI0Atlf34sfGPfHJ73385m&#10;ySVy7qtHveDt1CC/1Wb4BsbvjBJsrkbJdT5IHjJl7NZz0vVKF+jfx7sr/wCagqpUL8fOUsbDkjph&#10;JwbByO5iW+c5wdQax4Wu/wC2MNfGNnt5Y2LPf9sftsXNHR7wCa+ecTahASNwsf3zmzOr2zILF8lq&#10;FZaurBtmoHz7fjD2w5m0dXGboseKoCzkG1YDKdjGh3r/ANZknV0y+1UB7mqPOErqVFDaeD55vD2w&#10;5BZ1lHwBXe8rm1cu1GDcEgWEylHUGjQu+WPzkRqVoMasccjKUfwOw4zSbmvfQIH74MrF1F23yAb5&#10;ysahADbDcflucUUhZnFfsb74cRNlntSkod+18/PnzkVNMwognkg9sirGgCw+OByDkVpR2btzZwEW&#10;uCwHA+ubBx0iHHHHPIqssWhvon+/Y5ZZIuwK/riGkU+ktge0m/3IywR9gW8Vklf3E/P1eQPJNBu/&#10;GAND7FJ5Y96q6vHMXDCzQH9uckGLV/C7+bvG2kKaQiuPuu+A6J7FJcHn+nbIiFAVJWr+chbccseD&#10;fwMnHExu/gVgFE6BNMVxFlJAar/agMgEo/qIB5FDkHLCptgSe2AUMrR/PByJI578G6HOPVWbH6Qe&#10;3GL1zY4+8AJJGao9iMRsGitiuATzeVO548/17Y6m+Gbmr/vgSWpEL8Cxz9ZJNpqz85Qt7iKHbucT&#10;K7KQBQbsD5xDLwa7ftkgqHmj2rIIkl198nzjiJyCRd3+1D6wKLCoVRtPHjFGTfftkxp9x/SaqhZy&#10;a6cE81fY/eLkMqVVKjzzlbN4q91YUIF2hTdjL1VKFKcnmBnMjm6U4QITZsijhTL28HvxkjdNWDmK&#10;gcRCqHAx1hPxdnCCw8nzkFfsb/euO2TyYyAgF1jtCp23k7s3jh/G3FbArES1eS2Lz7ccn9+MctxV&#10;WbwsBzW7lb+L+ayO2woxiwvvWItfk4WwH7L44B4xrJ8ZBmG39Xau+LdTC/jEBaCOOMmKHYZS3k1X&#10;OIsbBo/1GAFwIyLEH+nORJ+axFgQdo/tgA55Y45bt4ynf/2+ccsbPm8ALRdcnnF88nKnJFcYvdxZ&#10;/rgBbeNVn9OVgnz2xmPAoivN4AWkcD3D+vfGsWKUE5VuAHc5UZTYN89/rAVhJaz5xbg1Af6eMpWR&#10;mrFv7/vxgMIBIXG5+L58ZT6jWB485bvYYAWc4x7VWV7mF4ixJGAEwbs32yJo5EtfnHDE+e5wAl3P&#10;JOKvJGRWQdrJqzjbh8cd8AJ9/I/c43O4nnvWMZB5+LyQb/t/esaYECCP5TkiO1DK9tL++OB9V5yk&#10;wHXv/fEoq7PGObFgsMYBF+TikA/mqsZMNxwcYKOxGOCG5yQG314xbmPjxQGS397Bxzz/ADdxgBCj&#10;zx4+cioYWTkj5oDJGQV25xpgMADjUCLrm/OM7jn3Uf8AbItKnPF/sMLAm3YjtjihzWDnUqeObGMJ&#10;jRoYhWGAn7xb77A4Msprmr+DlTMW5BwGFk8DGLLxZGAsR7WLZBlT5/Y1gTyNEzR8Ekn4GRMygHAT&#10;Xc8EePrIrINtdr5xpi5GidRwOOKyppXI4UYEZk9pVu3Byv8AM+6lYjzZyrE5Bu9gR7h9eCcr4J3H&#10;n/U4EdSQSbNdv2P3jrI1e9vGCQrDajBvaMYqnHJ719YAW7Dj6PFjEzefFC64snAmwouASMgZFUrZ&#10;Pu7A/WUMOxAG3++Vl2Ciu+MQUXUmgvHyfOV2ldgDVfvlJbczUy18ftjM8gvnncPdgKx7jIJJsURx&#10;eWiGMKoBP9QTwMqD/J7+B++MXAJ+RQNHzgIn6KoWIZhuGSWO1X3Ghx/b5ysGiAt8Gji/UrCi3j3d&#10;sARakZ4KndRBySlgrWi8H7ypgOSeK/rkgu07TQ784FFwZ+20Hb8Y5lehcF5VyACD5PessWRiGN0f&#10;j98BkhqAor0279qy06lOQUII4ylpaF35ySyMfA7cHAdli6uIitwybalCODf3lLOrA2e448isqDAD&#10;2qCPiqGAWaCzDaBfGTDWbu6zIAgajs7c5d6ahqB5NXXjFY7ZpsVsWf2xEjb3zNVeBbtXavm8emBP&#10;8SxgOzS2lheOPiszd0g49TnsfrH9WUWNoP8AXBD5GgBz2+8geAx8XmVqeprCt/e2hzeZWp1mo1BU&#10;Lcak1xlKLZEppGjq+rIgcR7nPbjveYci6jU2W4I+OALy2DTkBSACQooth6qFUbvF/d5qlRi3yB49&#10;MEFcgFiecv8ASJ4PzRsUcKEIJFr25Iy6KL5/cf18ZI0iqJVIBofIr6Pk5eACf75JECjhfN5Yi8f2&#10;NXzgWhlBA/V/5y4J/wBvf+wx1Wqs5fQFf05OAA9LQ3cj7vnLQoHgDJkZK91k4hiA7C8dQvxjc/t5&#10;yyrv98KKQwHArI/VZI1j97OIZBeAR9Y7AAkY4U+P3yIY1+qxlCEQK+vGMLvvx+2MSMiGIB5wC6Ha&#10;rPtyqzxYvi++OXpSBkaA5b44wJH+6ys8EkHEwBv28D/TEw84CELsjjHZvcMrB9x8eMdvjnACvcQw&#10;84vBo0PGNvFH4rKi1KCTgJsmxFcee15Byl+bOIeaBPNUMrN0BWArExShZv8A9jGojgA/vWRZrq+K&#10;7qMq9Tzyoq7wCx7Lqe9bq4AyMjXYoX5yh5uTvC13FYDqNYqoxuhwf23fZykibCXmUmrF183R+syZ&#10;9eI2eiu7MjX9XqIkhmA9xC1dfd55r+Kfx7p9AjuWWN2ApB+ojwaPnNIxtmcpaO21v4migLMXKBFA&#10;PY7PPfgZ4d+I/wDEuMloNIkms1EjUiRVYsAkmmxaT8G/ir8Zz76/I6J0QkuKkdb5INec+jfwr/hb&#10;0roTRyQQ7pwtGdxbj6BvLU4Q73+DHhlk38HzP+EP8NutfiXUQ6rr84SAL6h0+0qS4PG8fOe+9O6d&#10;oulrFFptNEq7jQAqj2J5HfPVZdBvUhiab9QJu8xJOgRndt/t8/uO2C9Qm9in6aa6MNHUQpTKxpRu&#10;PB75vdM1cSwxqT7m/UVHnM+T8OSWLffQNX8YEdBqoyGCEqOaIA5HxWP7JeRL3IO3E6afWgSBDYN8&#10;n9sMk1ASKw1sCLHfPP8AUGUNbMQV7k9hf1lsmqkAY2FYVuPP9KxezdFL1VXaPQNHrWLndm+pBo1n&#10;kq9RcpLbDd2D1VKfOdRpesvHp6eSmC3yMynhaOnF6mJ0WvmK0L/8ZmaKclwo7XkJtaJoVcnkC8E6&#10;aC/LE3v/ALVkKOjRzuSOwHmjWSJHAzHm6tBE4j32eLAwttSNt8DxmfFm6kvkG1esYGl5yel1alVt&#10;gR8nMTqOqVDRK1YA5og5SdQfRLxqxO3gfP7Zpw0jB5dvZ2QIPmjkmbzXGeYwfiSPlPU9/cDjj+2d&#10;HF+JIzspeOxN+fgYpYpIcPUwl5OpLAVzkgwRd5zN0mri1O0qynm+e+D9a1+xCgHPgrkqLs1c1VnL&#10;9e6iKlBJIJrk0PoZwsz72G79PPbuAM2NbqHlePcbILUKHf7zEfROwiJBZ1cFt9Dvm8dHFN2Hacht&#10;lx2VLMPoYQdIHKOtEnng1e43RP1lemblxtNC6tWUFgPis0tpDLwOBx45/wDJxFJaBhFGw2qQaIoV&#10;QUAmjg+t0EMl+pGrGqpuQAubKqNz0VUOTZUWQcnHtZBtQURd3zxjslxs+a/xz/h10SBn1cGljh1b&#10;WVA9qhSebrgnKvwx0Vn9FO6Mdo5oMjWPPmxedf8Ai+RdT1CNp0DxRncqnkb6rCPwrpnVtrafYxpl&#10;BYEKvms3UnxOXhFy6PdPwjpPSWuK3G/k53LOLIvOR/DEW2jydwu/6m861hbGs4p9nq4f0okJPrIF&#10;vvMfqGueJtiSBTXGYy9T1e4gEUf5hgoNg8qTOullCr3rMMp7i1d/jLpJ3K8+OLsYlQKB7RQ4sX5x&#10;rRMnYVpkBYk+Ox+LzRDfBwWFgyj7yM2tjRXN2w45OS9suLpBZageMZiazAPV2JI9MGu1c1m1E5dE&#10;NjkDjBxaGpqRcW7mrs5hdQIZtxUkjjbmvvXk0aB5zM1fucVXPf8AphEU+gfRgblpjm/PLtCWp7Zi&#10;6Qm/FYb1LXDTlR8jG9sUXSZA6liSPSbv2wSXWag7KBUk0OMJj1gkPkHLFqrBw/gO/JkNqJySLar7&#10;AcHBJGmpbbmuTnRK13x99skf1dgKyr/BDh+TmyS69wtAZI17vbm6AJLO0ULuhlUgA3OYhQ/bCw4G&#10;JIyfr2iheQBuj+nnv4yGt6ghS12gNzt/95nS9UjO0kUdt2L5/bLSZjJoOZQoW1Nk338HmsaVSCT2&#10;/wBazNg1f+drDMQrNnQQ6RZEBU0G7nB6FFcujMKhiPobeDXB84zqEJ9vFEA3ZObZ0AKVv3D9qPGU&#10;P0yyT6hPPx2xcivbZjqQGYA8hgDYo/3ORLEuFK0x8jNk6NwrDdzZO0C6vKDoZlO3aBZ3Gqo4+SJ4&#10;NGZGjBmCqPIXyD55yQRl22vJXup4vDXimFAxE7eRt4OQOmYNzHyeD4uvFi8fIODRnspbj+b6Hf8A&#10;e8ba25WauasX4wuZGWgEa68ZWUcrQSjQAaq/e8LFxBfS2bV9ygqQCeaGVokZYn9XNNfbtwawyRrY&#10;W3ttRfPfKzRJLMpJ234Y1V8Y7J4gkUbu4W7J8DkHHIk4LAkL4/bCSoAYAgspulNYuQVKEDd3wsSi&#10;CjcpTce6X2vsOCMZAo8ktu4s1f3WMq8M4IoA9zWCJOqlyAWb+XKF0EOxbbaW/ayeKJ+vGQaRCHZr&#10;B3VZqhxmaOrKGH8q82p59wzJk6pJMGiVnaiLetici78X+2WoMzeRI6BtSh+KXgXx/tiSdqYGRhwC&#10;dwv7Gcn+ZAdVLNGSKZVGbXTfVaElqPJUBuCF8HG4USp2aLO1gsxut2SPvdrXsoskdjlczql7roCi&#10;SRTD4GUQasNfmjyV+TkFp7Lw45tqoXtPO4HzjTMUSRkIDL2Hg7qvIAghhe0Aj6Fj7x4ZlUhqFFiL&#10;J8YihizBhtGwqor9j45ypWcAj1ZDzfto8+bsYkk7qJbLseB3P75XPqkVuXBJ4AF8f0xkDl23KUDI&#10;DZ/r2qhg6AgfpNEkUDd8ix3yaERuVPn9J7VfJ7+ciW2R1tBVWBXkjg4CQ53hyAw9tUT8fByq0pju&#10;O4nhewFfF5OeQ7QFBrgFSBQq/cvBOCLCCA91fI5uqPzWANhfrkC1UMFuif7ZS77EL9isYNDvg20D&#10;bvRADut/K1lkaRMd6QqTY93ClhlUKwR5mmZaplVQQ/eyPB+Ri5O6SlUClvyeOe2WM5BcKFF171++&#10;4yDstNtQL3sMas2KxklTSyMkSqaKHi25s5FCuxebNPwDYY35wmTVBnH8NWkVK4O2r85AJAsZdVYh&#10;A3HzXk/eAVsqRkba0cXIFHgkisgGBr3gc+67ci8vDBQ3N2ATsP8ApVZA6w2A1Md5AK8UD8nAdFUq&#10;xzSgbWZhXbgD7Pzg3Kx+pfk9/H0BljU3q21EvRHAqh4vBl1CxsB6hZiVK8+0/wBTWAi5l2h/4QZi&#10;A19x885Q8CsSpP8AEI53URiaZQhaFbUN83ZfxlckhgUrGQQHAYFgT2wGV+g23+FISQKUKau+TktQ&#10;x2EJaVRokdsFIb1SgVmTb+pqABIPGD6yQBD+s7dpBXkfeMh1svZQSQQpphQ8Hg3yMGkhO4lQCwF+&#10;4FaHzeZC9Ygkkb0ol2FyHo7arzlkPUhqNj0q+8ilI45rd5u8pRZlzi/IRBGoKkMVtrFkAlPkfWEq&#10;m8KqlbWiQbvE6I1Oqg2tBWBHF3ZygbwI7Y/op/3B8nCy6KpXWqPI3VJx4J719ZmxK0iOqudpIXcp&#10;5N/Z8fOaBVAf+opd+WDWBx+/zjcDj0z+muBYIJ+vjCxUZ7xiON62Haapa9tHxkY7RVVSSAABcIJo&#10;f1ybLGQLhtlFNY7bfrHK67+UwbfHHjFyFwR8l6zUzzTFWFtJuWqAoAXmXDr9WmpuSQITFsNDhm8D&#10;jOF0+uM0Qh3y7OAJGKuqeaNG+Tk9T1VmV4f0ASEBRZ5+QwHYZ6Pts8CXqUemdP6wzSlZgAZS0fJ2&#10;BTQoD5GH6jqiru/ixkhyFO7cVIPI+gc8bbrDRMI221CtMEjZmBkPFAnkm8tSZt0Yj2UxN7kqQKvc&#10;0uV7SIXq5H0B0rWxSu26QwCMq7uqhkAY+CCM6nRaHos7kL+I4D7bZRE4fnsAeBeeLfhHX7Zeoq7s&#10;qDpzRAijfkUPLjOZk1k+24fSco+wIP1EueBQrkXzfjI9r8mz9ZLVI9f611Pp2k1Ot0Q9NmMux3Cl&#10;bod7I4zl16o38AzQ7gCNtBVrx7vnORih1IDKJ19UvUiGuB5/asOj6dKIVQSUqbgpYEFrtuTfjKUU&#10;vJDzTm+jq0/Ek0CqZtLK7VW4KvBOKXrbmFXWVNx/ZQw8Zza6ScJGiTIu0n/rEhiW/m+wRmpp+hSw&#10;XIHkjcqLkansk0B7uAMWh8pl2p1DqynYNkisC6+dg3bic6fSN/BhmkUp7d7s45pPbf0c5uDTTssy&#10;oCkQuMGEXu5IZjXcfWdFDpGJWMaYvZoLKCvBWyefvEzSFnR/huNdVqPfrmjWBdzbCQxRfBAGcb+J&#10;fw2eoa3WauLrEeiSaWvScObr2g0o+s3dBBrT+aoPESAGY9iD2X3UcjBpYYjCJdSjG+I5DW0Dn9S9&#10;x/rkJ07NZLlFJo5bR/gvUw71HXInjiUArHJqFSwbIoA2Dn0Z/h/1fQaDpwhn18Skmlv1W2VwTuPg&#10;55S+nSJXZGRlkqmUMzUO13+kfN5rDUR1DKrIFI3WUugPBojjCf3raKxL23cXR6L1f8f9O0PrJDAp&#10;jBFSJI55vsbuh95nn/EB9UZdOsKRkldlE03FkA0OfvPMtSqzyyAyROrpcgUBSwvsAeCcP0HSJIZJ&#10;UhEbQqH97fqVS3FA3zxmDww+DePqsrdcjsdZ+JNQ+nISaNPdt3LakgePIP0c4/p/V5ItSzyxF7FC&#10;1H6x+2a+9SJvzGwvKnBYCjtrbQ8HMg6rS1G8q79jKWgA2ta9xY7jL4quiJTk5J8jqNVqI9eiuFZG&#10;Z6ajywX9WcPN1Myz6mCTUTDdHsLL27127+M3/ZFIrRj043ewiKTt3cUG+ObOZqSxO16oKrRIy8Gy&#10;zA9r83jhozzNt9nJ9P1sXTzIus10kj2CpRCBnvv4G/FsoK6eV96h9gkcBSC//nPPdZoIQDqI9J6K&#10;rTBRRF+eedpxdOnaCTYoVASz7la73dhZxzSmg9O545d6Pp5f4p3Ky2R80eG7nK0T1lPsVd7kL4P7&#10;2M5H8KdebUrJpJiyyQspXjiuwUn5PfOxaJq3AXfcEeAc4mqPYi7BGYts2uQQa4pr/reR2qCY62lx&#10;w27kHua84bKp9pduNjf9pAHjjIIK2uQAxQbaHvsH5OAwNgNyxVbk2DTEmhu8+CSMcJQlZ9wJt0Fb&#10;bDeP6DxjjTm4+ZEI4btRHwGGScMqAQ7VI9tN2IurBwAzizITTFtzUTfau/OWQkBSITwtE2ABXehW&#10;ElFVpEIWhe3cTwD3JGUI0qb1VFpS20nyBx2xiNKGVxuAXaN5XwNo/Uc3IJSxWmIW7B/pnLICKRN2&#10;5yTtrtfz+2aOlUgsCOfaL5IDULJHgYmrDlTR3uh1JXZZ3A+R2zrtPKFCg0W7gE+M830zNGyn9Kox&#10;7ds6nT6wMAbBvbyOObzKUTsxz0ehaHV7K5Ob2r0mn6tpjHIOe6k9wR5zgtJqwXGwe02bscfGdVot&#10;ZTD3XmEkdMJJqn0fNv4p0PUem6/UQtEq0VKvyFYDtyfOcRPqZXUSNOyhdzK4rcHPF8fqGfZ34k/D&#10;mk/EOhMcgAlUXG/+Vs+SOtdOn6VqpNJqYAkgs0be/wDu8d/rO/BlU1XlHj+q9LLHJtP7WcTPCXgD&#10;S7GKsrd6stweF/vg2yZw/cxoCCAADtPk/wDkjD5hEKSMsCWqwpAo9v8AfISatDDN6r8LECFu2bw1&#10;14GdSZ5riacOtLrCqllZNgeqYCzZo9qOaD9X0wVkA4XcpCr+mvvtnI63XvFB6IYvHyRtNeTd83mX&#10;BMjoI5HaIqwZNl0/9sXt2P36dI7VupFJEb2enKBV7hIwqzVccYRqkE/oMspBMftkI28KexzF0ssA&#10;UbopXEYB9Pgc82Qcjq+p6aJZFXxRRX4skltjfQrFxNOa8s0kcQFD6pcKnAKqAcTayUxWoCqxpCx7&#10;C+RtzHg1ekliYr+lt62bq+O3yMd2WgjalVW7Mbntx2v+mPiLno2INcZpkcbiQDSMdo44Iy7RxIi6&#10;eJzIW2tTLRsMfvOS/wCabVVxHVfvdH6PfOk0nXq3ekjIRwRX+lf7HE4sUZRfbPR+ifh6VPSZYStU&#10;bcrwD83XOdQek6naVadUU0oINsg+bOcL0v8AFusZWjlQoRDuVqvjwDXF5rD8WkiKMuxYkBvaCaY8&#10;Ek12zjkslnq43hUUdfD0iEOWkkLgAKVPx4zWh0GjTaNoNGwGLEV8c/7ZxM/4shiRkJAlQVXDEkcX&#10;34ze0vVoXiDyyC9t7RwSR8DMJKZ1Y5Y/FHQpqjYKLtUmiABz9UMsTVcncw3Ae0M3I+8C02ohaMSC&#10;6I8nOf6r+IRAkywEhlNkACjfnM1ByZq5qK7Ov/M3VN54YectOp31/YjtwfJzzbTfiYk7mvaaHBHH&#10;PxRzql6mp06TM9KSdm4Var5OOWJoIZlLpm+NSCobngkHngC8m+oC+mbH0eCBXcXnCarrwRl2EbEA&#10;3A9+R8jBdd+IW2KIytUN28UovtjWJsTzpHopn4ba/btXesz5esRX99xfO4Z5i34i1QiljaQC2BU1&#10;RA+zlup6wAqCYbJdwC+mb4IyvYZk/Vo9Tg1wZC+6/PA7YSJ1dgKY2L+M8gm6zqBppge6hjfivgH7&#10;wOX8dJpHMAckIGF0SlKAWv7GC9PJ9A/WwXZ7fI1rX3lJmCjcGQf1/wBTngGp/wAQtUdkpjfwVC3T&#10;WOCK/wBsyuvf4kfxIoJG3B6HeiLF8KVzSPopujGf1PEk3Z9D6rrOjh9U+uD4AXywzIX8UozELC3t&#10;7t4/0zwiHq02pf1dgO1G5DgEjwCD5yDdcQlUMjICBZPgXzeaf2Zn/wASb8JH0En4r0hMfqSkbjQ7&#10;rmweq6YJI/rWqgAncBWfLE2tkDmRmUvHYCvRtT2NfH2cuj6xKBSjbu/iBF5CKe9YP0a8McfqXyj6&#10;QP4hhRi1LTWBXP8Atk0/EOn4G+gRxwe39DxnhGm6zGkbj17Ebqx2rt29/btAxS9U3akk3Xw4Ne7v&#10;x9DJ/tS/79aPdj16OwlDdtZgDY7diO+URfiCN9q9jtstyBf7HPJIOoXIzNMhD7qUDx/vxmnpdSXd&#10;EJbzyKYD6+zkPAjRepbo9phkRwrBh2y8bSrVfawB85yXSupFIwpqoxVNwf3NZsLq94CqU+2o3X0D&#10;nO4M7YytI0y1ItrdYg/LEkD63XnNdR6mmkiMsszBATz2AoeRnPp+JtJJZRwWVL2g/OUsTZMssYvb&#10;PQW1gsDc3Ivt8feCnV0XpOKAtj/Y5x3/AMUGkcENv9ykj3WMjqPxHpgIVHuVytE/Ay1h/BPvw/3I&#10;7KXUygIbUAkC8HeQyIWaVtqkEAeT2rOXj63vOoaKP2qoAN8g5owdRRyu6MBBtJN2PcT4+crhXgFl&#10;T8hExF7mXkGgSbH7Zc/qsGXcS1Ahjl0npRSqrpbE8hueD5rIDqSepsECFu4uiMZRUBJJVuwu+BR/&#10;pzhSxyOAACLW7I+PjBY+oLK59tFSFFCsPl1cN8PyTu7/AO2SxqvkCnVY9xcmiQAa5Y12rAjNYRkK&#10;9yGFd/rI9b6hpFVZnkH6eyi6JPF/eczo/wAQ6dxHHJ/no7VpTY47/ZrLim0YTyxTqzstNuq93tbk&#10;A+CfGFRCTarbNw37iDw1gZi6TVDdu2g7Rtsg17TXjH1HWF1SfwJh+vayluxB8ViL5qjZaOQ7gUq+&#10;zVjnhWsk2f28VnL6frE8UkpNsse2MLZHcfH1eR1X4l2rbsIize1TyWHzXxjpi92NdnUxhqJ2UxI4&#10;BtT985NlYEkxEC9vckEnzQzjun9dtUY+l8IRwWB47Cu2FdV646lBHqE95oeTfxWFOxe9Grs6sb6t&#10;D5+MuWKUEMXNgceR/bOBh/FbwSkGKlqwACCD/wBo/wB86EfiOJEi/h+pYshWHn6OS4tFRzwfk31D&#10;LZALg/2AyazliQP3ArMZOsLIaStxNhRway6TrGnjBBuqHfuf2xUUpr5Nw6gsFP14vuMvR6BIqz2+&#10;85eT8QQh2s/p2k9xV4enWIZBaAW3ByHEuOWPybSztzYb/wBZMahVJv8AVeZP5xViLGRar5ofvYzB&#10;m/EETOQHI299180LwUWxvLFVbO0EvJqqokV3xmJJ7+OfjOY0X4i0MwQyzBCV8Cq8HN6efSpwJCQf&#10;K0bGS9eCozUlphRlFk7/AN78c5OSRQ23xX9DnNanrWnjljUghpL27hwazU6d1KKRSQCCxsA4m/wC&#10;yRbqzRVybK82TziAJ2+02Pnm8MD/APbkN4JORyfwWDtCzcbCKOWCALZ21xhG7+2V+oKsrWLmworX&#10;R1Q4y9Y4x8c5BWLXe2/9smXvkfGLkxUOIowAAOx85aOScr3HwBzjMT38dsTYywEdgB+4xgSR3s5W&#10;ZWo35xjIQQLB44vEAQWN5Df9dsGDgntyD3P+2O79xxd9hgKwhZPhScb1+QNveyMoaYHz4snFya/v&#10;eNoLCVmPt/2OPuJ+MoD2O3c13xrYCxyKwGXoWoHjGDFvvnK1IYX2Nfti8tx/rWICe6r5/essLc4O&#10;GsGzj3+33x84AXB9/gdr+cdWJF/dHILKKF3xz2yJfxRF9vqsALC5FWMb1G5sfteRRiAeCBQyPqmx&#10;QwAmXIBsdxXbHJbnG7Yt47WLwAYE88E3kwG70TQxhKPcSP8AzjCXzXH+uAEvqhYxzvIHJyG/E243&#10;7cAJHd8cVycfn5ynn6HHccVlL6mOOt0sY47EgVjpgEAc1Qx+D2a8z36lplJX1gaFkeMHk6nEtUWb&#10;weKxqD+CeRsqSCeDjHubIqucwh1lB938fGOOtxFj7SfHtrHwl8ByRunse2V0SKI8cEZir16Aru9N&#10;tp+R8ZM9bgYr37dgDhwl8Eto1zuA5I4OOz8E1mOnW4PcdzUT8ZN+twAH3Hj65w4SvoaaNcu20e3x&#10;yck19jd3mQet6cPRY3V0LsYy9YiNUGIs3xZBw9tj5L5NdSxvsScSm+S/9fjMgdZhs+1jQ/bj9jlc&#10;fVoG5Aajh7cvgOSNzaPmzjUoX6vkZkSdViUWbF9qF5EdQj2Ny4AHfaRi4MOSNlWPyRXbHBPbdmS2&#10;vUcknwOAe5yw61KAJP8AbnBRY+RpKxF2LoYt33mb+eQqPcOe4x/WS/1f0Av++KmCDvUXn3WR/rjb&#10;lIWm4wETx+4WvAyPqr3Def64UybNFZVY92tT5yp9QO6oSMEMo5G8cmj5PGVeqXumHuF9qwoLNBtS&#10;bAr9ifN4/qsb4Fdjmc0nH6hV8C7usgrOhX+IL5JwoVh7akUbYf1xCYgtZoDsMywygDc9Dz57+RiK&#10;AHlxxVH5/thTFyZoNKDzuvjucj66juf1E4DtVlA2gWvzQxAcjlSB4P1joVsNOqU7RzYPxxlb6shh&#10;35NHxWBRw3tCuKAA4I4yQDrV8VwRg0K2HfmuVF8n78jIHVEGhZbvddvrBBFJuslT7rNihWL0ixop&#10;YBPHHBw4hbCWnkN3883xlR1cpo7jXjB/TPFtXwfP3jCMghQT24N3ycKFbCTOzggA8gc9sYSuT9WK&#10;JPf6yoRVRVLIFcY/pENZB/r3rGkBLctEbifgZYWYge7uewyDGQVxz4H0MZY5GUexjzf3gwLGcgHg&#10;96yDkcDjnJlXNg91P98pffs5Nf8AvBIbLWCkMtj54objkTYU0uQfeTYDX3J7C8rb9R4s+eKwZLLh&#10;dE/I/SMQlVjtHPHPyMGjDVtonjvkpDIbAB44Ld6H1gLwFxOBtG0UPAN1lcZ7Fv7/AKrGUhmruRzV&#10;9iR8nLPcNxCnybrAaZapU3Tf2xIUpKBGBtIRtIAN8WDQy1iSD2r7HesYgkhWYcm14NGsZmVavsCB&#10;Vdj884EQf7nn9z2rLX3AoePaTd88YrGFOB/nsmyar/TH5NEeeQcFjRxv/hjkk8eb+8u2bVTkfN98&#10;LGOw7GgRXAxFh7bNgCwP/WOFCb2YeeSOTeR2x+1Vb3eT/wDIOJsCd2FPeyceOvf7vPm+ciUBB5qq&#10;8ji8S9wwHAv67nDkA5CgKOwsX95IGx5NjuMmHAPJ28jzx8VlYZfdaDwDg2NIfksTXIWjeMGaztXn&#10;aK/v945lFr2Ft2GTeYMSp+PjCwECSTwD9HxkXiYD2qO+OZdxUEcnkA+cZ5VYkEjk8XkjaHFrZskc&#10;YwuzRqxfu+MY6ngs3AHBzOk6lG7mOM2R575aTZMml5NH10jC72H733OZknUpJfUVOB2NdzgYiErL&#10;JW4ntmjHp6IJXnsD5vNVFIz5NgaaISFCAb3WP/eaY0vtPJv/AEBwgQlUJJ3eR9YSIh/MvJymylEH&#10;SEKw48DLlQ+MIjAA7c/FZZ6VluckdFXpg2K798s9PzdEZZsN3VHvlxQfX9cBpFKxkWOay3aCb7ms&#10;uK2eMkQKGKyqKRV9+2WC7AOSNcjH2/eFhRGrr98Xc9z849ebrFQ+ybxjobmzkqPHOOF7nGBN4rGL&#10;v4xAmxwcVDmu+QN1ghDg/qxmscZC+95WT+mu3+uAr0TFXkPj21iLAmhd9zlRA3H6xibLCLbvRysA&#10;jxRrESFqxeM3jni8BCAUXwcjKPbyp5xuT3Is+cTH/uo/OADEWR8ZGzkaAyDuGB81zWACNc+66HP3&#10;lLEXwG80D2OWCTyCprv5ypidwrgHm/GAuyO7dYvi+4youfBPP9MTNyVLAEisGeT/ALxuHF1wcdCJ&#10;+pQvn5NUe2BTz0gYygiz/U4FProkDHdRUEn544zmNd1xY13MlBhwvfi+TlpGbkjopOoJGlFh2/SD&#10;W75zz/rP4qgCl59VGFUlu9bNvB3H4GeT/ir/ABVg0bSrCyysVYgod3AbvXxlv4N/w06l+LlGt6/L&#10;6ejlPqR6dTtL7uQWI8Zoopbl0c7y8qURp/xV1TrkzaTo2mknl4BnWxEn2e27PV/wB/gfo+nynXdT&#10;nk1+rZ9+6aqU/Q8DPX/w90fpPR4BBpIIoFUDhOLzo31kQH61zKed7UVSOvHgWnJ2yUaLGigDaBxW&#10;SDDKBroP86/3GIa2Cr3rmFM6eSL9v12yBAJ3GsqOpioDevPbLPzURI9yf3GArRExqwFk125wXWNF&#10;BCzuBQBJwwzIC1EePOcP+N+pGOBIVCEvZBY1XiqyoRcpJGeSajFsy9Z+Jen0v8FnU+aoCsp0ep0W&#10;o9kiBVL0CLKgH5vsc81M00pARVZo5f4ioL4blQKFADKFOo02p5kVSTuVrPtryQTVnPQWKl2eO81u&#10;2j2xfwpC+4ozLfkncCMX/IXS/eGsV7u5wH8IfihZlGmdmLgnhv8AyDnoZI3dgfOcksk4umehDDik&#10;k0ceuh1YRlVR+ml+q+cq0unnhC+xaHLVyM6jW61IFtj2s/vnNH8TQRyFf5ieFWiSD8jCM5PwOUIR&#10;a+4B1egD7v4u1q7j9QOZ+s1TERINUDtJ7eb4rKupdeR03xSr7gWB/msZyLaza4ZlBctZW74Iv3fe&#10;dEItpWcWTIk9HT681AGEw7Hiy1+Dg5/EqCJIEJugLHfjOKfUTPsBY017Tdd+3GDS6j+NFTqQCGL/&#10;AOW+AoObe0c7z1tG/wDmw8rPHsJEhFlQef2/3zVXrUMYC7/0kAN8ms4VdQyFgAQOVav1WPP7Z2P4&#10;V6O3UtRCxNxIoaQFRVofaB+9Y5xSVsWKcpNKPbPVujR+hpN7gh35o0OBnP8AU9S7OdzKtECvn7zc&#10;6pqOGUuV4uyeK5FnOPMlM3NLtBU0WquO4zhu7Z67dJIzdckdCzVihQq/k4JHGXdwFK1RBPf9z85c&#10;/qFjQYG+eSOD8cYaIZSr8KSaI2seL+LyjJoeByBs20YzuZas0x7i80oStFgCbayTRAFdsGTTKLU0&#10;aHO39QI+814UeRSygdhtJPAP7fWSUrLFepU2KLJA4++bODPq0VihcEJu3Htkeo6tNLEQCBJtJU9/&#10;75590vUxyTMzSE1GzONvO2+D/XLjC02Z5MvFpfJzfUYanUfrU2u1uLN3edF0OBCquDShQA3kEGzX&#10;0MC1isXWmOwc0q8gHxedL0KN2jtXVfO6rJr5ypdGcFs9X6CihV2/AJ/fMPXfi145miMa/rKg3/XO&#10;l6SoC3fi7zyLqzrJrZgBdSGyRQAJ/wDVDMcUVKTs6803CEaNafrksrKyLQN3f38YZ0fVyaiQJTc2&#10;XU8bK+M4VdXHvcuB3JUHg2f5c778KaYmA6qUHdIwqjQ2gcZvOKUejkxTc5dnXqLI48YD1bqKaOBm&#10;Zj7gxA4BPGaa0LN1t8nwDnj34k6kdXqWUEFEY7WPuG6uMxxw5M6c2ThH8nTQ/ioxpIVUlu4UDnvt&#10;2irs5iyfiTUSvIHUIgPzdg+Kzm4JKS0Zo1AO01b2DhMqRxyqUH6NrMLv9Q5JHznT7aXg4fem12dH&#10;p+pVLzyWVaW6HP2fOdBH+JXijkDClTub7Z5pPJHGryAbgFuyNo9xscG8zk676qSw/mKJ9w20D35B&#10;vD2eQf3XDVnrOo/FTOielsfcwWr7lqrOiWaR1Q+wEgFubzwpNXBFHHRPKb+F20e98ec90i9sag0F&#10;HtquD4zHLj4pHVgzud2wzRGzyP6ds5r8Za8xamEcn2XQNDOp0TWRwLH/AI7Z5h/iRrVj1JQsV3IA&#10;KF898jFG50a558cTYTpeqTKAN17WAWjQJ750f/NzIVpgKIsBuTnha9baOZ09pAQBIz/MWHbD9R1O&#10;EWDIqjtSG6c/+qzqeA4I+to9hH4jigYmUtV7eP5f3wpfxTo2jdgWFA7b5us8Fl6jGsRPerBkbsF+&#10;f/WWDqcrrIsQT9I2NzYHggYn6ZAvqLPbOifieGWAmR+d/ev9eM0df13SWYvWXcBYs82fFZ8/HqOo&#10;gLOwJ4G3b7bF+fg5Y/VigZiN7hb5Hx/484f2ystfUHVM9BHUYWmkpr2mwaopfzeDRPG5Yo1qzV/X&#10;9xnBS9a/Madi8TUwDAqLYj5A8DLINa0aFfZW33dt37cdsv2aMf7lM9E07NEzGgy0FCEVTg3xnV6D&#10;qahlVnDE9s8aP4g9N1Xe7FeVobqJ+HPBOHr+JBI6bXFs1BgS1ULN5nLBJmkPVxie1R9UidHbeF2t&#10;RF8DLI9Sj7jYA4Iog/1z5+j/ABU4lmjaVefFADntZGanT+vgRllLBzxXkKPBGQ/TNG0PXxZ7m8iM&#10;bqgR54vGaYba3gc+OeM8mX8WyhVp42Cm9t3x3yrU/jV3jBIRA8gA57g+chYJGr9bD5PXWl4HuNkm&#10;sE1khWG91FTw11nn6/iST0GGwXurcW898xNR1zUSMxLlRtG5e5Ut84Rwuxy9TGjtJpyySkMVHH6e&#10;/bBtN1qibk3qOC7EAnOKHVJwz7mb+YmMfzBRYOSOtidvVQgEkfpGxjuHm819s53nPT9B1VJqBUi7&#10;JIrih4rDpNPGxP8ADFk0Ce4zgenyhOSUXaaosLa82td1h9gVG88uAKU+bzNw3o3jmXHZ0yaSJiNw&#10;U8dsBl00LMaY3sJPxnMRdQmkQOGql3LzuJ+wM5zX/jCZtyQqu0iy8bWX+vqsccUmyZ+pgltG7r5I&#10;g/puDwL5HcfF5Rp4lkR6J9McD+15wZ6pq5WTfL7tv/VJ7c9mFVhH/NZYllKvStQD7ge3xWbrC/k4&#10;n6pN9E5kaNmHBUBtjf5fPIzM6XIpJVpSWamtuA33nY9JTp/U4JoJWXTanYSkjHarbvDZir0iSCSa&#10;Iw+96PHu3V/lylLwxe23xa6Og0XQtVqVRwpK97K0B/Um8J6kBpii9q+ByvxVdhhmgmnWLYJArUAw&#10;YXdAd8xdeOpymcQwO5IG11A2gjx4OZW29s6+CUdJ2CHXqWKhD9gsSASO3N2TmhpPVlEbLZRjuG2r&#10;ofy5yC/hzqcMCy/lWi/VVG2H2QSbOb/R9bPoAhljlLWAfaRusdh34ymlWmYwb5fcmjon0GpIYIjK&#10;92d44I+sFlRo42Lqe+yiKGHn8YRGQptZSR+mx3/scyNT18alGLKwjVgfdXJU3Q75mos6ZcP9xnaj&#10;X+i6GQCuF/QSV48nLA9CRrFMVANeRmTrSpmRWdkjYG1YrZvNY6rTBS240NqjizuPjLZzxttlE88j&#10;M6FgsdhgwosxJyhJdSIHAB4tS3wPoZbPHF6pZ4jS+D2APPOBQCIUoO8AMwsmto70cEEouywMERQ4&#10;diKAFbbHgnKlkDSJ8Ac1xV+QM1oZEePiQrvIIINmvGWwaaL15FHuYNZC8dwLwvslx6Mk6jUMsn7N&#10;7gLIofZ/0ypZvUIkEY2SKLVQRRUZtyQRAMK3EOFKt/t+2Z8iJtcxnleRfAsdu+KwafyBrqnLxo6i&#10;jfB/TXi/vIpIdpQMKDBefNmvbeEs24jc26ztLDktXiwOxyE8CllVZWiN2Co5vtVnGCRUurJtz+2w&#10;f6Wcg0p9h37Sou+7VjbBG5sEqH5f58WMKSGNJCNoDtXfmhgNIFfUlQoogvZHYHnBlnKoOBsb9Jvx&#10;5OFCfSlQ1GgxINeL+fjK44tLqVr0Qylq+AB8jH/AUzPGoJItoxtIAAFgDyQT4zJ6tPM8HtTawUs9&#10;WCfjsM6u4F/g8oBwd3IFDMz8tDqQ4EbAOo4th2/Y4JoiUXXZ5toevvC7Raj1Gp96kEEMa7Gr4zY1&#10;vWnhgT0V3O5XheOVu+95VN+CleVQ7IrBg2/YVbYO94VJ+C9TI88X5pLUEKSTua6Krdjt85veM4Ix&#10;zq1RfB1zasMzRPVBWANhSe+c91n8RMmmmESEyI+2k8Bzfb6Gaj/grXRemHkHuBXmQt7q4HjjMfWf&#10;gHVy7F9WPeAQ6kkA7u5Ncn6xQlj5K2Gb+4cWlEyYtUyIrRamJpT7vctKSe3GHjqR9SKRwjA96obj&#10;2OaEP4Jki0QRAnqDaOSLtOzXmVqfwTrgm0vBSKeL95LfGV7kH5M44ssauLOv0s9wqjR8PKAqtwWX&#10;4/bLl1a7plA2hWYUOVNcAC8zukdAKtG7tupV7PwpA+M14uk7w1CNpG7GuBz/AKEDnMG4noR5UgQ6&#10;kyBkVNysBupSf6gDBVmtHJJsknaBTrVUTWBz9S6fp2AkZSxDSbmftR4PBH9Biim0rxFkdCST/Es7&#10;xu8/vjrXQuW+yyXVe07wzAkdxRG75PxlSPsVVEpoChTcZTBrtG0ksKTbAKSmPevIo8g5UYek2bna&#10;/pVr/fF0HZ+fbCNDpN6Om5fcWkCE0b9vyM3ouja7qSyx6WCeRp/bUUbONos2Sp/V859XdK/Cn4c0&#10;CQehpQwF+30Xe2Yf5pSAc6KOaIRUen6lkiAVEB9KFBf1u5Gdz9T8I8WP05+ZHyGP8POtNCBM5gBj&#10;5M5ijoDmlRmDeMyH12jj1MXqODHt4IXdTAUd1Z77+JOsjXwRro+melJIhUm95BHFgALWfNGt6Vqx&#10;BGsmqdUMzhzJwxI8VfIPjNYTuO9HPlwqM0ops6vWdRjkgX/4ONrQsN0V7VcgBSpJN85bpde7S6xZ&#10;NpmS46Uk3QA7+CKzDi0HoQab1FpY3Vg13QVeB+xOH/lAoVCHQTDcbBWmPc35vJT12U4bWjb00shn&#10;UsR53nbz+4zRbqrRTnTxuisQxbvIrgEll+LrMERTxhZUjaXkK5VrJHbkeGy7VNqoyXGjYKJdvhTw&#10;b/SPk4lTLpxRuT9TQySyLKWvaUqv+my8Cjhi9Xk0sfpO/qC9qq7A1Qurb5PYZz+q0+rMA3xDe/AR&#10;htdvqqNV91hM/T4wdBOH1CTuoWRXjCorqDZUhjj+35Jbl8HV9C64XVtOdbqFIB2EJ6a7iOUPbnNn&#10;Q9QgcM7FgNtbZb27u/mrGcVD03VEvqWDufpCdv2doz27/Dz/AAg0f4i08U3UPxRpenwraGFTG8zb&#10;fJL+1RmeScIq2zp9Pjy5XxUThIZ51Zj6ygUZP4e/atcjkHkHOf1vUdXIqSRQpL6Mgdiu6lYGxRXt&#10;2zuP8Svw9o/w31eDSQdTk1ul9ESRz8m2Y9iyUL4zhotWNSSjj0SUtmUHazKtdj3OPHJSSaHmhKL4&#10;vtGtF1eUHT27xgEmMFfcA3NH5F8EHN3QdTZ+Gane/U9JrUEf+D8ZxUMerk1DanTwGN5LsvZjHyDx&#10;3bDF3RGJkk9Qi0ajYD91y2kYRlJG4/V9SzzoZFCrTW9NYB7rXzha9SYqjRFavf3pgB/uMwIIVkiL&#10;zSLuDW6jgnuPHjzmpo2RI0jWVGKjaxAAACACjkSSLhJl2pQa1Y9uqZTGGO0Ggu7kA4ZDrJNRpltQ&#10;XRVj2tRYbrUNx9jMQwRRCeRtU5VxTHg2o8D9sJ6ZqI5dMITqC0o4VWG1vbdAAGuxxtaJUvuNDqE5&#10;WPURyJIwadVDq1r7eaoeQcjE24u0chWQLT8dubBN3nNsZlnkRZAFIZmsEAWB/t2BwCHqM7nTylZE&#10;DMQz2Fq/BU/GWoaJllR6x0TUqkW54l997ivKn5O1jhmmnik2AoHAILEUQvjaD813zh9Lq3UoGCGv&#10;0sgV1HHNkgePvBU1xghdZJdirtcojt7STYUAd92Ze2b+/SR6bptajvHLAZFMZDbo3KFSvbjsf657&#10;t+Getp1bRk8hlO11aqsd8+S9R12OOCyXCPZV1b2bePbV/q+xm10T8cS9N1a6qL044v59xDM6DsBw&#10;MyyYHI6sHroRtNn1kt88qqr7RR2355vkY7IbZwd27weRxx/Wszfw3+I9F13RQanS09AFwe6H4zZ9&#10;OI2zXXu8gg3Wce7PTjJSSadoEeMettoqK3KouuMr2KUX1G3Kdxodr+BhgiFFN1bSaPLEKcppHq72&#10;8gD5I+MLKSM4vISWDBXfijyPrIIwYhm3FVJIFckHjNBllRh7jtG2yQLI88DAncKNgIFgK3mgSTZx&#10;kgzSP6y3THk+w3uD8G/IyUfpxvHtLbuAVAJJrvZy9tLLtuNV5O0VyzcWTgcDoJ1Vf10TyRT+O+Am&#10;ddC4HdjuJJda5HxWa2n1rq5K9yQB4a68nOQ0+oRRtFWGbgE0v7nNmCQbk/UpYGt1V8e0knFRfI7z&#10;RTOX28k0SbANEDznT6acKoO+xdivN/tnn2j1C8lSTZB7Ht3skcXm7pdYajb593PgX8jMpRN45ao9&#10;N0Gsog9syP8AED8FQ/iTpsgjOzVojejIO9kfpJ+Dg2inG4e6s67Q6vaf61mFuLtHYlGcHGXTPhPT&#10;dN1ug1Umh1CbZ1DK8cnftRo8WD4zD1Wm/Lz+gr7gSKBAojyOPnPtr/ED8Bwdd0/5nToq6uIWrAC2&#10;ods+NupdNlinCvExeKgV2kCwT/tnqYM6yfj5R4Hq/SvDrteGcJ1aUFpVJLMkqi+KLeSMF0CqdVun&#10;LqImL+00p+qzV1nQX0gPpWzI29L5uN+9Vihf0Jlji0xZ5GClXa/d/mH1nbyXE8fg+ds6vUamCHTJ&#10;NI4hDsdoLX7W+RnKdT1O+WQlkH+Vr3HvW2s6ybSeiElaMugiWN6I5o2fH1g0Gi0850ktJsjUXVkq&#10;KLdz83mUWkdWSLdIy5+pqxm2KDsUAq9DkUWVf65Dp+pSdZUkDu67hwCXbcDbVeU9Y/D06yxPdoUB&#10;UBQTVeSSDkNDpdXCZmKFf4Yat2wMGPgm8vVdmX38qaCZtRE/T02SyK6napqlA+CCThX4d1AEkEsz&#10;76BNISWbceLHFjOXD9RDMPyoADho3IJpW7L9n7zSg6wlK4BDq7C41BorwWYt4GDjphCe0zueqzBQ&#10;gVpFIHilLG6B/pjwtJqZ4oqDADhdw31VICe9m7vOaj1Uk+25Ii+5hYLKpvk7rA23XesbX7JZPUEw&#10;fmgG9pWhXc3ZzLgdDn5Nd5ooNS+kjkj3L7GXs3FMSDdtWdVpetIEZN8TELbpH7WK/J57Z551DR6q&#10;JWLKWO3aqCwCeCWPIN42miCM0qpZ+QhG4nut/wA1YnjTQ8eaUGz2RfxHH6W9jaAANVCh80e4wPWz&#10;Qu8D/mIyHIHK+0V2/YZ5mmpnCokb2WLAFeDx8g4Wde8K28wO+JTzyymu1fGZ+zR0L1Tl2jtE1kGn&#10;kkDM0rq6qa8bu3H+XCdb1sku8GqjcLJX0bHKkZwJn26lWWNpJ/5mJIHu5CgeTzhnomCOIRFHXbZ2&#10;nm+1t8G8ftoXvy2kaj/iArEVKxnczKSgJrb3y0a9tk7ybkFIQCdwKg0KGYkLekpgL3dktVnk9iPv&#10;KWliWByrWVHIYWSfAFeMfBE+/Lyzp/zY42lv1AFZKLDBzro5+VdP1A24C9rBA+DnOSa10iRAUZnU&#10;MXJJNjn+n74v+bfxYvUgJNhRZulPFnKWMh5zT1XW5Ip127ii8ir2DxbAZlnqSyH1i3vPAcbQCRZI&#10;zPEojt/VO8NbVw73RAo+K/tnPT6+OKdQPbIbDRiMqQNpIbmgfgkZpGBy5Mr8s6aYnTpI0ShnHuNG&#10;1dRxxt5HzecnHqmnnDPpOGYOGmq0HypPjLNVrdXCVRQzOVL3FbB7427uLo/GHN/GjKBDYXjhWClR&#10;yFWuLzRKkYN2zSjkchWlCs7lj7uCfdQUsL8ZPU6oIwiY1uHNUSFB4NGuM57Sn1o1AiYhZF39jzfO&#10;5O6kZdoysPrxrIq8MFkkeldy3kV/ahhxHzZuf84ZyFK0qRlfYm5OORZHYnMLqHXDBDN6pQSS7izC&#10;zbKBwVW6OSnih9NldPcSAAoX2MDx5sjm6OBz7TIiyvGtTB5Xb/Kw57f5stRj8GOTNP5Oh6ZNaqH0&#10;iBwXUuCfcFPI7Dg+TnR6GNdQEAQhN29GVqof1718ZwMMwR1UUECISqqR7WcKRR/uTnXwBwrrW0OS&#10;FBs0QaoD4NZnOJ1emmemdKg08iyyoCRvUk9ixHzz3w+J9J6yMBt5Ktx7AQ1eazzvTdVbTx6jYWVF&#10;k8cgll4/bBdP16WKEGFjI6oAz8+42b7jOT2ZOz1I+qiqPdf+Y6LekICepydoIuh4JzpDrzFp7Jo0&#10;QpoUK5NZ8rrq9a3UdPIqSOQ4pQQppu7X5rO3k/GU1mF4JVdSStW3A+bzOXpnrdnVi+oxalao6b8W&#10;SanVJJqE1IMLRGoyaGeL9F1EZmSV2O0Fw6r3O6jtztNf1DUGDRtFMAsgIktd26+aN9rzzN3nEEyN&#10;GwUKXXjaQQD/AHGdWGGmjyvXZbmns9OGvRtYsSx+1kAQr/m3dh98YRrtSyaiUsFYAgiK653EV+5z&#10;gOla+k08kcK7oIw4RQSHdowTzj6yWPV6lDNDtkcqSynaU38AH5IOHtbCPqNHrvTOomGonjQDwoF7&#10;aHc/N52/R5wGjPpAFmIPYAZ4DqvxAYpYoRF6bgKI1BuyR/YAVZvOr0nXApi1PoLaASO5LFWBNDaB&#10;2vOeeFnfg9VFOvg9c6pP+XjjkUFttrZ755/rurSDUQmyivQa6N/Bzl+sfjTU6yZIfWCrJZXbbcdx&#10;tzmNd1Exv/EaQbApVR2DN2rwCMeLA12L1Prk7q9M9o03VUSWN1ltuD/4v9z8Y8vWI5TBKruFYH2E&#10;8DxZAJ4zyhtbJsVBJTI4kUuVNv8ABo98M1/XpIEkFojUVEolZtnnkkCsf9uSvXaOh/E3V5YoNseo&#10;MdEBWC978bWzzmHVNGVlEZZ2faXbd2PfjwTjwdTfVwTeqTs9Ha0heyfsWMAhdVEas54UEwpLyCRt&#10;U0K+7GbwxJKjzs/qHOV2ezdJ6sNWoEK1GCjMQSDQHkHznXPNIrwMYwd4qtgs3dVnh3TvxFMYZ/T2&#10;EMxbeLChFF1zVG89Il/E0esRtG0beoYwC0VmgVsV2o3nJkxNPo9TB6qLhuWyGu1giUyQpLJfJRAF&#10;5i4sliBxmf1v8QQTKywuH3lWFmvcF7A8cXmD+Ep5xrfT1b71VyuxaLWwAANftzl34hrRa+eP0RsE&#10;zOpcLzuFqKPNWpxqFSSM5Zm4clpXR0EXVYn08pR0tDvB/wDBv48ZnT9YSaVdQ2xYrp6vdv8A38jO&#10;Jl6l+YlZo0Cs4O1UoFsy06gZ4g6hdgJNCzQJ7km+2arEc8vVXR6vG5llWOKRtzx7+TWwH78gZZrt&#10;YkJStrqpCCqIH/xxvPPtB1KN51LkK7weoAdzbwSexvgHA9XPIGM0remqHjdyrXzwPIxezsv+6VaP&#10;S+m9XlfXaq44I1DICCDu/fDfxF1stIShQFCq91932B5zzGLVzxnUbpxHIVoeoRdnnbZuvrJa/qLy&#10;ElkDsjIiAUDTffzh7P3WC9U1jqzuOn9TOrd5Cr7gfeCKP7f+s1X6jLIjsQ6qrbAtkEsas8fWeW9I&#10;1jrw5eL1LIUd2Kmwc7/R6uSPTRFIzvkrnuN1ffkZGSFMrDlcl2bQ1Wom9OK6HpqhXxeAal3nDKZq&#10;omU8dgbG3KtFr45NZMoRxvADFh9d1+LyOq1Bf8yFb3Ku47gFsXwMivwbcrXZtwuofTReiSZb5PAP&#10;N/28DCv/AIo44TBG0yglV2irFff3xnMt12LT6rTOR6hWGM7O5FGgb8Xect+LZDp9TBO7lqj/AFHl&#10;UkIBIrCOLk0miZ+ocItpnZfizrz6eKGURvbm4qIO1jdmss/DX4qaWTTlo32hD7v5m55H+ozhpddp&#10;p+kaqSVG9NUVF9Q3IyJX6QP7k5y2j1bwTmSKGVFCqNoUGRgQG4+bzZYE4NUc79bKOSMuWmfVP/xY&#10;7KQ7zKwAUAcWfn9hnU6Pqe8EMLU+TwRnhEPU9JO8kvJCoLP6SH4/1zsZtbpdJohPPMi7iAC9lRuG&#10;cEsK6o9rH6pvdo9El/EGmQoCtb6C/P8AbNPT9U007FRIu4c1ng0XUdNrJmlilcDdRVz+pD5APIGa&#10;Ok1w08yTNIIxwg2qQ3uPi8l4C4es/aj3T1eA3+p7YFD1JHLWRyaF8ds8w/EHUZhEWTUb12bthokk&#10;ePHGcnrPxBFHBDOwKl2ABU76IHI+qyYenbLn61R8H0QJBYo2PogjIerR72KPBrPEenfiiPqEQRdT&#10;fBPphmLFf81HxmonXJ40jYT79tqN9AGvN1i9hoqPq4tWj1tiKPu88Y28W1j9vJznOj66bUQeo4Vl&#10;bkEEYfrtXHp4PUdgtVZ8A/vmHHZvytWaZNC2XjjGlai3c5y79bX+Gy7GjdeNhuyfNYoPxFC7+m1B&#10;+OVva1/dVeUosn3I/J1G8fft/r2yV23EYoLmbo+pJOzBQQFNG+O2Va/qkWkjEjtXBod+2JpsdqrN&#10;5S1cdx/rkDKgLe4X2H7/ANc89j/HuiO8trFqwFAIvnsc5jrX4sMetmDOVX0biY0u6+KP3eXHBJvo&#10;zn6rHFXyPaFlUqV3BqPGO1XZzyj8KdUXUqjAsAqXLbWWIG49rsDOw1nXoNPC0hYtfb2UG57c4pY2&#10;nVFwzKUbOoEi+44i4I4S/H755fB+OZX1LIEDIHo+Lb4H7YVD+NtzzoYUUqfm2AP0Bj9iXwCzw+T0&#10;n1QDRJu+xyiTWRoze8njmhfI+8836z+KJNIjCWQRgckhgG2/Isf3zi//AIqSI5ZDvZUKbmXuVY12&#10;y4+nbM8nqoR1Z76s8bV7wLPbdkG1sKA7n28ni74/pnkWi6yk5XZOzMtrZB3UB5BvjN1NLJ7RvNFS&#10;5Uk+1lPavOJ4aZUc/JWkdmeuaNApLkkmhQwaf8RwIo2xlwDRYEUM5P01O4rtRr7nk38c5fJptllm&#10;Xbfiv6DKWKI/cZtn8Rs71HEhHPIYEA/eUP17U2yqovuPAJzCbTKbSmsCuwOXtFtVVLMqgfuARl+3&#10;D4FzkHS9V1RYr6jHcbCrWKTUatkcHUEnuWU/2GAroxTsFrc5K89gB5yxYrQgMSoFE97OPjEVskrS&#10;sQXbjiwR2P2MKGmnLOzbSQPItSMC9IsgJJs1zlyaE0QbL1X+YD474AFpAJtoPYWOxpsn+WG76QEn&#10;kmzgg0gqjL/Ylb+eMGeaOGJ2dyv6QR3qzQxDNiPTr3BBCj98sigUihGKGYUXUUkYhXYk3XHgeBWE&#10;rNQS5CauiWIq8TGpI1G0KnduChT/AHI+jl7aZCeQv0B2OZA1D7VKy8Ub3sKFeckdRO7Mw1FLQNkV&#10;ip/I7RqDSR0NgpbsCuBibRxMYgQppuAOazMbVuSx9U+DfYC+5xl1EwDETrsBJPN9+ww4v5DkjUGl&#10;RWtUIAJsH4x5dOAe/cmv+2szVln2UJXogmgPj4ORXVSujdl5IHxWCTC0aX5YCh+oNQPg3eIIoDew&#10;2AGPHFZkT9RmTswomuB5/fBtJ1OeZlYsRu7Hijl8WLmrOkVBZIb212GOfdTFiQVvMn8zILIerrn4&#10;o8nLDrJXWrUcAn6GQ0Pkg5iw5D2ODRFc5K2LCj3Uc+eMzBq5W3FVXyDfbjzlJ1upkVqVSBx7R5xq&#10;LHaNuyqybCO1Wf8ANkfzLi6s9+PnxmedVKWIfaDkYtdIymo1FAng01HE4hZqvIedr1yO47Y6Skmy&#10;DQbbz/vmNHq52QxnTFbHk2L/AKY0msmXYwhBFkGju4+RhwFyRrGR/kt9A8gjJ/miwXbHYIA58ZmQ&#10;ayZSLgJoKB4v7yka5o7WRao8V9/746DkbK6jaxBUEEfyn4xR6jlfZ3FfsDmUdb6bRA6YgvdE5VL1&#10;Ex7gEJphZGLiDkbr6lgWYJadsdtSAQtEg8hh9HMSTqbhmqJgFsEkfGWxdRQ7F2OR3rjgjFwHyRrx&#10;yhRZQtx/f7xfmRZsWPHjg5jLr1fb/DsKAQO2WnXxV2bhQaHNbvGHALDjOpHCsCD/ALi7GTEka7Rt&#10;BBbkd6zMGojSl2tuHcDn9sgdeg3jYb8G/kY6DkjWikQ0dni78UcRlSiHA/VVjkVmZ+fiG9rISr5G&#10;WR62EC1IqqIv9WHEOSNLcgYhQe132q8gTHzyFPhh8/eByayJALJ4o98X56Ek8nnucXELQaQDtXce&#10;1WDzziULdbv7m/7ZmtrYHZqlB44rmqyxdfARYaluucXH8BaC03laCrV81fOPNXO1eT/mwU6nTkXu&#10;JAuyDwMt9eFtxEgANc4uP4HYQ4YAW61X+uVsTQYMf6G7P75U8sRWzRXuMks8dpcnG29vFj+mPiFj&#10;kkqDe0FuCctdLPelBHc3d5QJk3EKefANd8gJogg7HxR4qvOHH8AXRUWC7zX9sdiLTk3yoyImiY2G&#10;8DlTXftlfqItgkKAbJvzgo/gWiyTdR2A+Bfyf648TBW4PK5Uk6+6nHHbIAngb3sgki+bw4i0EBxR&#10;tiSPNg85ZTAk7qvx85SXJWxz2IAPfIBzZY7hf+mLj+B6LVNDxRIU2KsZImQCwxrgAUAf75SspFe8&#10;2LYiuRQyHrUsbhlYVeHENFsbFwAoW/n5/vd5NpmpiQvg8jBvzBRlt+a5W9tVlf5rle3mloH/AF+c&#10;OH4C0Heq5I5/Vf8AL7cQ1D2VBJogGuxvMs6ou4cSN3CX2PIvtk5dQ5jdSwu6onwMfALRpCRl3Vxz&#10;ySvOQEjbrMaklgBXkH9xmf62yzYog8Ub7/7Yx1QIRgFvd3rwO4GPgK0abykBhS8cA0b57DErHkUA&#10;b5o8f65mRakFbNKvcGzkhMCG4o2Lc0P2/wBcTxILRpmYb2FAgsb89vrI+q1yDazXyCRX9MzYpWDA&#10;s/Zh7iPnjucguoaMOgdD/ruw4E2jWb2kMY2WqNAg/vzjSatewa2o8Zn75CG3JSttAJHa/HGaUcFW&#10;Kq/kd8XBDsz5fVmW/wCUH9I/8kYSukX2XdDsW5P7XmgsQsMVF1Visu9IbR7e2OzPiULHYBrg/His&#10;IRbAJont8ZaqXZ4F98uCqaNYikilI+/kHLVApu9fYyxFteLy5UIFEHAYgD8nnGC2nbLlWjwOBkqP&#10;eu+FjogiC8dVFdsntNc5MjAqisLYydDvkgPjF9ZNjGGQPGWtQ5rGA+/OFgVhMdsZ2xc34/rgIl47&#10;echeI82OcbKCxyQOcrP7feSsUcg374AyNeCMYnvQ+sY0b5xl7jigcCCfkn/TKdnbuBd1jm683kCV&#10;IGAE/cKN/XAuxle7nlaHycW7k8f2xiw+BWADfI8d+MqLCrHz3xw/wKP1zkWPcWaPkGsAISSgE23H&#10;34yj1mC2CTXnsBkTKDd+eB3AOCTTlAjsp/8AZP7+MdENhjkBixHt8UcHecEg17QazLeZAqAPXke6&#10;rwObWFFYkFgBffmvonKoVh82tQcBzZocnMPqPUlHkGmIUqaUmux+85bqv4kg0isxnRGI72GoX2Oe&#10;BdU/xO1mt1TdP6bD6k7EoGRdwVrsENVZpGDZjPKlSPUfxL+ONHo42mMwMafqYEGj3HA8/WeF638R&#10;fiH8RpK3TVKadbVp2UhIzuqua3Z6b+Ev8B9X1R5NX+Ipmf1WDfl1ATkG/cw759EaT8J6LR6SPTab&#10;RqkN+5FAAIqqOXHJCPizKeDLJa0eGfhL/Czp34Z0Gj1c0KavUujSeq4HBdbIz1B+ratGWCNYVIVa&#10;NECj4zqR+HYl3gQkAAFkuwe4rG1PQ1lZWKBgBZJ70Owxe5Gw/t8iWtDIupOnqLVQO1+4F9pBPgcZ&#10;DSdRlhmgj12lRQykeqrhgWx4elsgBoFigFEcX3xpNMpPostqqkgfZyeSLcJpID1XUpon/hwRyr4W&#10;9pu6uzl8XU9RPNEn5NAGFFgw4P8Alyb6SBghMd7aQj5v5HyMsRVglEoRVpdy2cG410JRmn3o3v8A&#10;kkc1ObjN17T/ALYGOhgOtTTbb/kNA/ZzNXWODP8AxN3Yk3QoeLxtVrHkZkTUKrVYPbJTfyW1HujS&#10;TRRGVlHq7ieGJ5vteeZ/iqH8pK0Uk7zEbSoPIJPis7R+pyVGwkRdtbhfuNeM5rXumpmLNKiOE3qC&#10;1BQ3bnNMdpnPmpxrycLJLCpkTTAxMChNMeKssv0cF05jRjaqrt+pthZnrwbBzotT01JajQQyFQ1s&#10;Qti+RQzn9J0XWMXlQMxF0HpDZ71R5rOpNHG0zpPw/MDPpyf4byDaWblAT815z1jXGDTOsR1bBgvc&#10;twLzxHRdJ1bpG+2GPzJudgC30D/vl2rk1b6extbnlBwTXwx4zKcFJraNoZ3CL+w6/WfiDTzh4fzD&#10;1+kkOFofOefSa8zSSopLANZKm998bf3zKgPUI2SH8iHS+Abq65DMBwTgeml2bJm7JIQ232kH4N96&#10;8Vm8MUY9M4MvqZTq0dIurnb+GXWi52ALyFI+PGOupScw3CAN9kklWNUOTXnB5pod6PQYogUueCwU&#10;GiaqjmS2omMkKMuxTRZaO4Bja3fjxlcbF7lG0+oKsRI4e1CqEH6PFX8YJqpogF/iWg4IK0bX6zJ9&#10;YMZUYygKilFVOQB48c4dodaD6T+q25jtt15VfvLUaJc7Jw6lS7j1JCrrSxkEl7HBLZ9FdB6YnSem&#10;RRICJGVS/wC5+889/Af4aafV/nJluOK9t82/znpPUdV7iCQPIv8Amzi9Tkt8Uer6DC4rnLz0A6yQ&#10;htzBb55/fxnKp6jAhgil24APYjxmpqZn7swFLu5AIFnA9OBIxpk4Y8kVw1d/vOZHc3bGjjdWTYS2&#10;3i2vb7vvD4II936e47HuSPmsmsSlo0ANUCADwdv1h0UZJDWRR5AFBR8YAVQIG2lmHB4JFYc8b+kx&#10;WIyEdl7/ANcsihCLGTRPPAHjCPzbRoxV6seeQKxWVGvLPHOs9Sll1Cs7ejKhPtrsw7bvrnA/w40r&#10;azqAkexGoQWb7kmiM9TfSazWwSF4kKgEki/dXgXeec/hLT1qupfpDhytffBAb++dUZpwkvg87Lja&#10;ywdvbNCVROWWieQCQeyn9hyM3ulUjqmwkq232jgg5mCBQP1c7rqMkbbHIFZ0nSIiQo2t+q+1E5hJ&#10;6OuK2j0Lp4YL8cZ4R1iV21bmkZfUcg3R5N9vo57xob2mjYK8Z8qfi7VuNVNsiLNv2iiLAPgr++V6&#10;SNzZP1DJwxxZuuraifSwqrM80wYcfpCjPeNLDsijShagKRnkv+HPR5iPzM0ZWgCjn2lt6DxnsKUL&#10;NcY/UvdfBHoYvi5NdnLfjDqv5HQvTOXYgKALseRnjD6pR6wEqtfyQQG75pfjLrZ1WsKiSolkKKyt&#10;VV3DDOSi1IViWdCGc1Y7MBxRzow46ijj9V6jlkfwjX1XUgsanaXY8izVAcnLI5ZU9OUyAqrEnurU&#10;RXj98yYNZonEnsZo7NyXQPqfJPkZWmq0KVE+paQDlIwtD6ts04/gwWT8o0uoSOR6qFkAQiRGsih5&#10;GczHLO0vp/xGQnlePaCPmzxhmt6uksRME0TuoCUFPtPyuBaKaaVgogAkQln2mxfYnNIKkYZJKUls&#10;9A0yHUOieohLBUSh91x9Z7pGyERkJxXj9s8C6IJWl0rtx71AF1wGA319nPflCpwvgAAA8AA5w+o7&#10;R7XoumH6FaNsbskGs8X/AMTfWk6kg3bY9tVYAYj989s0lhqvzniP+I+pdOovW9hQVUqw1CzxmXp3&#10;/wAw19al7LPOW05IiMumoFrA5Dbv037ck0iOFhT1FYsrBlG6zVGzgD9NnIkb2bXIKhBuQfQUc50O&#10;ligaFVX2l/aoII3EDm+156TZ4MU22YjQTEM0YT3BVIu0IU1xmhp1RCVYSKaokm1P7V8Y0mlMcSiK&#10;RSpYMq1RBW6BwLUStbOkgG9gFVWuie5wu0CjxCOptGqVCOCK3EM119+AcyZZW9jOuy35Ber29qB8&#10;ZrJOH3osrMwkVNp9otvP3WC6ox7ZTJCG9Ec7qDVdWL+scRyMyQFS0kIUs5sOr9wDyHBwtn1Ls6K2&#10;1XIL0PU7/wCW++WpPpIZIygTbZBbwoPyc5vVa7VRT6otFYY+xw/nt2XLSsxlJQR0Y0GoMjTFFc17&#10;KZttj6HbL0heKGRtRsUKvYqW+yARnIDXayJ5ECsQIgA5WlIYc8V3zooGWfTrp5pSvMTB7YF/lR8D&#10;jBpihki7pM5+Kcwb09NrveGcngeNub2le19RlWQ/zFhVI3P98G1UOkV4NSAWBBICgNuKjKvz6qUu&#10;XesqWqgHbGK4smxj7JX2+TZXWKkuxGSjGTQYAlPHbG18ql4GgtkYbNqGwT5HOc/LrQqVJsoAWbBo&#10;1woGaC6p5hJ6kYKlhtKmtgFhgSDkcdmqno3RI8cSLsZYd+0N38Dvja+aeKWU+z0qVQRYJv7yOo1s&#10;DxpGKSIWCaKkt32lm8jANSpmhRqYOpZajfcGrISNnN1pmtpp3lkB27tnF2VIq7ObCpqniW09ZVat&#10;pA9t1ZBo2cxel6iKOJt87RuwYhR3HjLNP+IDHLu/NGURrv3L9kiqyJJ70a45qlb7NU60IIwumJKP&#10;QqlZWB8YGvVQkiRlJmZgXcEChdghgfH7YNrOs6LU6hr04BJt9zUOPF5sabR9M6lDuVlBWUPskkN2&#10;ORtOJ6W0NScpOpIu/DnUC8yROWpbFMtXzRu/GegnTwrIf4KKo44oZ5drdVD0WF54VMjGxQ5G5vNH&#10;tnmmp/HGsOqcrM0ctWHVz/DI7hweMXsue0W/Vww1GfZ9MS6DRkWNFGwc2QOBuHk4DNoNCtg6WNdv&#10;NovGeV9O/wAUEbRz/mFcTFf10AG+a7HOkh/EEc0e71I5A6hl9xY0KuztNEHjMnjnE2h6nDPqjs4O&#10;jdO1UweREG0WDfZs0tf0uaZ4RFrok9MWpHyPn6zynQdYk00kpaFiG4FJRoeTlum/EuqiDrMVKE+4&#10;H3UW8WMPblfZvj9RjXcT1tOjzlUqVC3NmqvnCl1K6I1MxG43xW01nLRfjDSpplVtRtdUs7kKhiPi&#10;88z/ABF+OjKpWFaRTbMW+ciGOUn0dWX1WGEU0z2nV9b0Wqjlhj1SGR+FDe03mf1PpvVdS0DKFVE/&#10;Ttskf7Z86avrbxNPKhDIwLkk3ahe4vO4/CX4+1qxmOfWRKoSxJwdoBzV4JRVo44+vxTlU1R6H1LW&#10;iCE6bUQb9qgsRXN/J5zK0uu0ij1C20AVttQCF5rkZ49+IvxpNrdRK8LsNr7rQUHK9u+YXS5V1dSk&#10;7EcEnjcolB7ceM0Xp3xtnNk9fDnUVZ7Z1b8ZdHWdIHUCWQe4m+GPPnuB5rIjqYYlBovUGw06r7AD&#10;5uzny9P1Jm6ssP5pkPqfr3luCb4uwpN0Rn01+HTMmh00L7KCqVYtQN98WTCsaQel9W80pKkqBjot&#10;ezuYunTuPT/UGKgZYemSyQyjd6ZIpVLbuB3ps6ebX6zRfmGjndUK0Vu4mP2Lznup60eltDrGwBIU&#10;+PsgeMyi2zscYryzIlj1ETbQlRrGSWWz28X94+o6lLaNFb0itsAo0TRs5pdO6j6UOqiM862Nx2qp&#10;Riw+DyBjaDSuwILowkQlfrtQyvkzauthXSYtXr/y8Tlbqwe2y/8AW835fwzqX2smtXsSdw4BU4J+&#10;G9L+T1U8zxFIijMhf65Oc3pPxjB6mqWaXf22fYP0Mzd+C4cF+o3m/CnU/UV16irKBZWiVDftwc4D&#10;XwfiSDVT+pp3KKntcNuBN+CP04dq/wDECIn0tNe/kktanjteBr+OkDN+Y3mhZZbIs+POVHku0Tk9&#10;p9NoboE+rk6i/rF4dNI1HcCKZa9wIztOrdB0LMph6zDKtEFTIEc3geh6VPrI01ujmUwSBnayP7Cx&#10;wMBi1EYk9KbThtnBLEqV/aiBxlN27TFGFRp+fJjwaPUPqJoQVVFX01LPxweGAzo9b06HTaSYjUrP&#10;IeDsuiR4secFXR6HUn1RKAwf/Mq1z5s3ma8UcJmjfZuV7ZRJRIPYkD5GN7Eo8UZGl/EsM8k0bj0h&#10;GSqUdwJ2kcn5GaqziQwyna1ixTe03nM9V0ujEiPEEiYgEops96uvnOl/D+g/MhY3eTai+kgWuRyw&#10;v7wklVmcOTlRX1nqcMg2p/GPn0+w+qOZa9S1BeNWSXh1LM7Kq8mvrO0l6I+nltI/1imYj3Ejt2wv&#10;/lqFCDD2UglhZJOQpRo3WCUpbYMksQEexwxaMnuPcD37d6wLULEIGAcsi2S+3sRzQ/8AJw5+kQuH&#10;MqCgRsBXbR+iM5DrirpoVkTUHarMSQS6BfgZnGCbqzTJHirZmaj8awJqp410+9VJAYN5PxmNN+OF&#10;cUGDSqzKyg1dD9Jzg9frWfWq3pMqksLFWfvvQvwMw21SKz/xfbGOxPvJsHbx8+M61giq0eM/UTd7&#10;PSm/GGpsPtsMlligULXcE+RmrD+K5Z40/h7g/tBD+fFV4zxWXqRkVdrAMXugLvZwf/VZ6l+B9bow&#10;ZH1f5Uq4IKzERsoPAquMqWOKXRWLM5OuR5v1JOsarUyEQGNCC29SoJI7ACqFZV0tupo0cjFleSwV&#10;ZaG9SOTx2OfWun/CXQZZA00cOzsHRyAu3x8Zma38I9Gln/hyyMoNKokuh84e+uuI36Np3zPl6d9a&#10;mqLLB/MGRXNjaoqwFwU9U1jcmeMXzQZhX/3mfR0/4M0DEKmoeNAu4IOAo/fAG/CmgJJ/5xGL8bFx&#10;c0R7TT7POmbq0i+sxYInFMR+3KA8nCtJ0nqssn8FpIS3lntNvfsfOddo5iVLGNXZO1DjtzuHkZam&#10;ooReq9rt5ri6/wDWec87PZXpo/Jx/wD8Q59QSBYfINKdz33s/IzVT8JKJYmWOJmUClKhzfhuRnTJ&#10;1VldfTUPVnvVX/nwoaqR1Db33WoIHemyHmm/JcfT411E4uD/AA+0aPJsccyFlURqd583fnNiH8C6&#10;NXDLNt91W6IzA/HPAGdEkskhoRgrVFmJFgeT95fEhcBmpyKqm54/mvF7s/kP7fH3wRhj8H9PgYmP&#10;04yadmWlLgfS7ect0H4V0CI4j9VARdBzQ/3vOgR4k9RJJrjPuIuwL8fYOFXtbYyux3UKNqfI5FVW&#10;LnL5LWDH/sRlp0HSQJIzaKNeR799f0s9slD0HQPGweNixvjeAB9UOCP6ZqRiJUfbEJJGFFCw2g/N&#10;G8u9ZzsJIjK+0t84uT+WU8UP9qMxukdLcos2k2iK7O5vPHJGSg6Po2jS9GhFAlUHtI8Gj5zQhnO9&#10;QJVAC17QSTwf2yx9U29P4NB1Lmz/ALYcn8iUI/CMyPpOhVWK6MJZA5U2OexvGToWk3EnSR3tAbjv&#10;fz9fBzTlnfaaGzaFG2wS1t+o4xfYpBKrsPPni6onKUn8kuEfg5xvwr0wC20MTbB7V2irPf8AfAG/&#10;BPQXBki6amwsLUEgGvNZ2sjsHfaFZVHIquTyMrGpk9SUMKNcWOQKsjjD3JfLJeKH+1Hn834E6HGV&#10;kHSYizggKrNwDnPN+Aehu0fpdJdVUgx+lIyWQObB757DNPqESQuFCnuN3tG0+2ux/cYPI0gRiWW2&#10;/eiD8G+MuOWa/wBTMZelxu/sR5BN/hr0ORQp0UuwOaCPVE+cw9T+BdMJw2j6dID7qMzMwB857PqF&#10;UF6AZf8AqGuQGUdv3yBR12iYE+22I/7wAOwGbx9RNbs58nosbr7Uj5l6v+B9bA8mwxSAe8KyMCoP&#10;Yrbds52boWvh9FpoJPajMpCsvfvuYXn0l1BtK1Hakys20pdUyGgMztTFpwszsCbLBSvZKHeuc68f&#10;rJeUebl+nRb0z5yg1rwacO8hf0pXZV2gqQRXN8kDxhOt6g0ggYKnqOhDGMbWO2zwPFeDnp/Wfw9p&#10;ZNzMIiqxoebsKeDnjf4g6OdIs6LJI6tK7ItfoWQUBY48XnXjnGZ5ufHPGnvQJJrfTbT1C6OVVF2g&#10;SFiewo/3JycevkiWQNC9xkgj2lwfPt7HMKUvFC84VhEjKhcMTbLxY+ss1PVXT0xaslWbFMvgD5Iz&#10;o4HB7h7X+Bv8QZOh6xO7wSugmDDZRfgMc+z42ikRJI0VkcgbwKFHz+4Iz81I5/XmXdB/FkWiN23h&#10;TTIFbvYFjPe/8Jv8SxpNU3TdRqmbT6jUu0JPuMZAWw32xJrOP1WC9o9n6Z65RXCT76PquMb3X3UX&#10;4Bq/s5MBlEqk7CKAH7c+cLaFX3WxoEtYF9x2FYM0Rq2ezuLGx3U8EA55p9D4M30EYqNtAdtv33yD&#10;Qhzdr+oiyvex2wxk3H0gNwUbmRVIHP3eRaMBuY0qioQgWMogxyqg+rECZGkUFWYBeO7dv7ZU2nCG&#10;RhJHStyu6xbeCPB/bNMIzOqMgUBb/SOa8G8G5I3cgliDQoj7Io4BQNp9Q7hwr2BGLsXwTRHOaXTm&#10;SL1EWSgG4BHasy5GjgMSAWpLCt3JvnkDsMJg9cFGC7yGYAWapfJwJR2EJLK5CGtw3bST2zZ0Thir&#10;q3dhQzk9JqE/6qxgn/Ofkg3X0bzcTW0wpWC8XY4XEzaNHfaWatvIF9znUaScA1uPPznmuj1d/qAK&#10;34+PrOm0mrYFRV1VHOecTqx5D0rR6naBZ4zzT/Er/DxeqINfoxt1EYtlH/yxf/edbpZ/vtxnQ6PU&#10;+CbGZRk4StHROMckeLPgnXxxwspkDJtuIVy3GZS6yRmFIFKqTuADCye4Nec+m/8AFn/DJNWp6hpI&#10;zYO6VErnzuGfOszaYSywIqxsm0gncLvPVx5VOKaPn8+B45tMzX1kZ9cyH2eoFWjSlwpsnAm1jn0Y&#10;o4wvsCuwXbfa27ds0ZIdkk1wNuo1KCSqM3NDtmN1PqLNsRkktQqc2dqNzdeCCaAzWLOaaNSGePUM&#10;GLmT0/avN2LvswrLZxGRqG3E7T7wPdbH/LWc7B1eWBRsSRkWhXDEiyLZAbr6w/VambfKkaI0d0Aa&#10;VVZ/IxgpKix9Mg2upnm2k2Rft/ck5oRaVwi7mdB+obgW4FEhUv8A1zH0+omkICkL7eAK9rXRF8ZZ&#10;rdZJFGrSA7iAaN92bgH64x7JVdhuplDJJRpeQSIyWjJFXzfII5vAXV1jRpIlG4kE1SbyKv4BNZny&#10;a9BIXjmra0gZg1B3B3BScPiCakMkp3hm3hOyA2Luqs4xPZnr1Gb89DH6tLS2lBgRdHbedGnoiUNG&#10;x9rEqsnIscUKwTXaXTQN68emRd8mxUP8orkjAfX1caPvkj4D7CByn7Adxh2TFOLd7DtZqxHBGqwL&#10;/FfZcfZWPndmXF1IepUk4k2gLSAkU1/pP1eMKkgdiryFQGLRseXPIoefvMGDTae96s6e5gttYVKJ&#10;DfXPbKSRDk0dbF1r15o1I2EkoCh4Wmqz8Eg98s/5jtI9voj1CCV926+Fv6zk4JjBOimJVb0WPtPD&#10;bbKg4N1TX6nRRo4gQPtLVLz7Cee3kYcFYveaVs6+fXgxxyKkvJKlGI42nuD8HEE9WMNuJbeVBHFp&#10;XtDcihnJ6jqMkB2IJHlSKkO07V3UPJ+MKk1RlSCSKcUzi49xv2D4OHEFNSD5EdBKxlYLdAn2CKjy&#10;Cfo/GDT6p45bkCH+GGevcqnwQO+a7SzSRuWgDhJA9Mu8AsaWwL5wI9M1ytIv5GRpHjLnhakI553V&#10;zXgY0wnBvpM56NCg08vrpTWd2yghUcAV+oDC+mFfUgY8mWI+krCiu4AkAsBnUL+FOoTqqghNp9pC&#10;2BzwpUeB5wwfhLUuwaaVyr2gsbWrkDZTGhzg8kfkI+myP/QznX0EsuoRzIW9FRtUODRB5paoZDV/&#10;lpI7SvZxKgFoDd7v/ZGeiRfhbeZZCHZkVUYkgml+QV/1w3S/hHQgxg6WFiX/AM5b3Nzfu4zN54o3&#10;j6DIzyre8QJWU1vDu3bhhxZsXhIOsdJg2lC+1GQmHftA80QbOesw/hFN5KRomwfr7s1/ZObkXSJh&#10;pwsDKDYoA/p/c/fxkv1K+DWH0ye7Z4rH0LqO2GZRI/qMzy7hRN/zAeRhC/hLVS6UARRkg+mPVIAN&#10;9jzfntntv/J/aHZ7qMRuD3Bqia5wz/lUZUsykLuPpKBx3oWPrJfqmbL6PDzZ41N+DWikaVdQaUnd&#10;tW9u8Ae0f0zX0X4ZljklUPbFgTzRK/Q7Z6k+iHpRhEuzTKD5vLDp41B2ptFFVPmwMl52zeH0yEej&#10;jNP0s7ZPRkJUrtO5KAIPaslp+gAKXMKgkUwK7uQf1DO6fRHcjNIzSBaYgGiQOxxl0sm47yLVfcO4&#10;+qzPn+TpXpI/BxcfRGV/T9VVArYas896rIt+HFUNc7BksB+/c/6HO7WBlQKGaqrfQU2fjEuligRT&#10;ywL2eSKP+YXiWR/JT9LB/wCk5VuiqEbeg5WxXm+x/esA/wDidhWPez+ptAQj4Xt5+M9DVA7Kri+b&#10;Y12r98sl1SiMneSRuJUUDZNE5Pusr+2hXRw//wASm/0opICgUg3YUg1QrEn4WjMqt6KRyDZJdEjh&#10;ux+bGdw29w52sH2mjJ+oVxyccIYy7iR7dR9mlxe7L5D+1x3+k4U/haKRJ3PT1LUTvarP0Dlo0G3a&#10;aVWPfgAiu1UPGdpuJJZ5TKNvKhK/0xKlyECMg7SyqaF3/tgsjB+mj4RxA6LpmPMCGqLBTQNH7o3j&#10;y9GhEsbSaEOxYjcb28fFZ2UJHp2NQaQ37veb+MlLAWWlkL0OPaSb+ecfN/Iv7aHwjgtR0rQ+mrHS&#10;Kg4VfSvg/R+cri/D2nSVx+XZ3ay6te3nnd4vPSJYpVVnWM2207Sf6du2CupQHeoWz98fY54GUsjI&#10;fpIX0jz3V9DioiPTwfxAGLbbPB82DxnOaj8Ez1/BmveAp2La/ZT/ANnPZxpYGUq4Qx2qizwd570b&#10;y1dFp4NiKAnZe6ke3GszREvQY5do8ai/BTR7amVfT/hrtu3Xltqnzz34ycP4bd5C0s38QIrhkO2l&#10;PIUn6z1nULpgx2SJ6gYl2YefvMxo9LQUs3tABI4VvNYe9Ji/scS8HAdK6JP0zqEuplnR3IdSqWbZ&#10;j2B+sF/Fug1/UZGKOArxLakliu0+CB5J5z0SKNaUNEHuTee4N97N+SMri3PtLObDsQByGHccYKb5&#10;Jkv0kODh4bPG1/Dc0DTMNK1FVCv4tQAMzm/DWshdU4/ymVeAPJuuM9tj04cuyxMt3d2a3cUcmdMu&#10;y4lKkNztHDH5zT35I539Mg/J5D07STo0yv8Ar5VTtO0ee/xmEvTtWGLNp1EAl27OT+7C+2e/xdMi&#10;ZmFOUY2W20AfvGPS1BRTENwYUpA4vyMP7mvBH/DevuPBIul6u3MysxQlizVdN2sHz8ZZq4TLuFsF&#10;2qy/wib2eR4vPbpuk2WAWPkMpUqf7jInpAkgQJCJFCncRz9AY16lEv6a+kzxLa6af1ZEaSJN+0gU&#10;yi75rsPGeo6CLUMkIWFJEVhyLpu1tWdFN0AejIFhAJIBB+aHx4GUN0KSWpB7QaLkH9RqqBHYZE8y&#10;ka4vRzh+Tz6OWVtdq0ihKvvLlCSVLNVXXf5xdcM8M0e9JDsh4VQTywArO/h6BNG8TvsV1Pde7Ack&#10;X94K/QFcpbP7f6vdm8FljYn6WfF99nnfU2k9SHZE6yJsAcC7BjoA5n9UkmfUhJFKTKy82DvBW7F9&#10;yCOM9Cf8MTOhdBOCtovIUbf/AHkx+GREVkmG3ZICHvcb7izmqzRVHNL0mSV6PJdZpGaFkZwp22XV&#10;ShAY2yc+cmQ6TJIYw7qAWjjBHIUVTZ6lL+E0ZGkLBjI0kt1QG/tweSO2DzfgfSPO5SSVXAXt2sGw&#10;ygXd5fvxMn6DLekc3p9TLG0zRSemuwqHsFiy8j6rNKf8RHUQGGVoirqA9qxLH45NYan4PikLv6hY&#10;sxAbbwpHYFfjLpPwk7RbGVwHKgxrUa14I47395DnBnQsGZKqOH0+veCWaMKxaU7wlgLxxzfx4zSf&#10;raXpU3D1uAAGBLFexIzbb8E7JJUeeVmLg3zwB8VeDj8A6kkMk7KpbcbC/wB8rnifkxWD1Eeom51/&#10;8QxDTaVGiDNYBPuAoDkWvm84rrXUfzEdJ6AVJNgbaQFYfvdk+c2k/CMkvDz+oFtRE/uWj/Px2r5G&#10;LUfhnqUnpH1yBH7FKkELz3UN5yYe3HyXkjnl/pZg/h3WTQvO5liRwh9L0nKr83trtnXaLrEur6VR&#10;ienBU7W77bN9heYY/A2r9LUrDNFTEt3VVv4AOaMfQ9fImjFoXX3WHAtj3Ptwm4PygxQzQpOLo90/&#10;CWqhPR+nAAIPSH1t+uc0OpPDPpNVC7bg6MhvtbCqN5yPRdWuk0sEchuVQC2xS249yfAy9+rLN+nW&#10;yDdwy+kt15Jzy3B87PfU/sX7HnfR/wASKIptM8fpSxLs5farkGgLaucwdV1JZoOqzGZmltQBvPsM&#10;fG2zmd1v8PGbVzyvAHEjM0RLlZF3dgeCKBx4+mSxQ7EiZdhoWqmPgcmiCTnoqEOzxJZMvTuke1fh&#10;zqfpRwBwqSCJXI+S3NCuMP6v1qbVtLp62EpuRmWrPIrt2zxSN+pCF0FhWIf1bUg0fnutZtaXVa2O&#10;T1v1Bq2oasgg3Zrg+bOYPCrs7Y+qfFRpnCNp30KdVikStQyEEREiwt2wseCOMxPShD6Eb39NSZHB&#10;syF0NoT8havjOq61LJq597RlgEanWMhrcVuPihzlA6O6Q6eUt6gMLlzdKV52yduD2oZ3xlVWeLkx&#10;Nt0nSO06LrpNF0dC+0Uu5GJ9hsAFTz3OCx/jhpj+VXT/AMUQsCyEqBR7jdxtzHBlPT4o40Ur7qis&#10;3IrkkNYHtP195mdFkhiiKg8skimOVbNKOQL/AL5ioRbbo7XnmlGKdKgKP8R9RhaSOHUcM4YyEfy8&#10;/Xf5Iz0X8E9Sk1V3I0iDcomJFE3Vds8pl1r/AJJ5JdG43BgSOAE+RXm89Q/w1mYaSKMRbFQsyp/m&#10;UkNu+zlZopQdIz9Hlk8yTkzmPx1PMerSCPVMyvUDWocoSKJo9syIevwaXQxwpP8AxZSyL/KxEd8P&#10;WdR/ibodQ4WeDTsZN4DlQLJZdo79hnl0Wqhl27l3FtuzkFOBRcNl4knCJzernKGaZ6f+CeurpEhI&#10;IX1QqNuJOwHyb59xz1/W9d9DRPJLIJE27CyElqPBOfJ5l2b+WEqmJn9u4INx/Qc9Q1Wri1fRX0bB&#10;/wCAFYWCm71D2b7GY5sCtM6/Q+ukoSj8LRoa38Wx6DW1EGcOG2gltoAHB/rnpH4b/Ff53RxSSBE9&#10;tuv6h3zwTrWofVaySP1gSkcYoEbpEK2WFXRGdJpOvfl9CIIl3vJGoF0tj7+xkzwpxVLZrg9ZJTlc&#10;tHsGs/E5RTKaaMA+wGiaNCvvPNNd/ijp1mlLIyQ0252sbip/Sv7Zws3WZH6MqGSOTZOxchjzt88c&#10;3mD1RZfThG0SKaATbbUebo85WP068mXqvqc9cGe8N/iFBBGdhZxSlWsm92dJ+HevP1BVMG6oxb+d&#10;mfLL6fTaVAzbFkCg8kk+76+89v8A8M500UU6lAq7VpvrveTnwRjC0X6L6hlyZVGVUe48KhPnsT4N&#10;4yMlqIwCAbA+yPOYy9Y07NdWePbfJI+vgZYmvhpqdm28/wDdZzgo9/mvkPmtVIX3NVKO1HPH9d+L&#10;IoptRBqLVxICVXklfms9B6j1hvRIiJDKLa6FAdxnhH4wYN1JJlT1fWVQdo5Ao2M6MEOT2ef67O4x&#10;Tizuum9dMs7QbgrFrRkBZgtXnV/ijrH5DQ+rtDPuFnPD+h9SbS6lVKEbloAUWkVexsds73reqEnR&#10;nhEzruKSBq5rdW3+mazwpSic+H1TeKe9nQTfieLT6CLUagqnq8kEbq+AKwWH8eb1lOmfeYdocJ7r&#10;3Dhec85/EOqeTomh08U3pu6+AKFCq5zH6Y/pNBA7lB7ZJZF4IIHNZSwRq6MpetmpRV6pHucwoo/q&#10;2Ja3AmxuwhtXqfTADFSbsV4rPN+n9b1ck2qV5QUJoHyoHG4jNl+vNHEIlPtlk2hr5qu5zJ42dUPU&#10;pq7aPUINfSoD5IBAN2P3zUgn9UMGUAj55/vnlOg6wsrj1ABQW67AO1cn+meiaI+0NvFWe3nxWYSj&#10;R3YcvNFPUGkDKTtK15FA1wKrycD6O0UQcKhBjVmZV5FeKvNbVOzo1A8q5Va+CKzx2X8Sy9N9YyQE&#10;iebaZBwR98eDWVBOWkRnyxxtNnrGn6rHUt0dqEg9zZ5Jzxrr/wDiHLo+oukc22OGRUKcci6IvA9X&#10;/iTCNLr4E0kyzOTQU2dl+1gPg54rDqVGpkd7d3kv38G2LbqBzswem75I8X1/1PUFjl52z7c6H1WP&#10;qWij1AHpKSxbcR3FXf1kdb1uDTW9NsUbwoHgcn/bPGPwJ1vqDQzyStUXphmjZOGJrt9Vml+OH1Mn&#10;Tf8A4NII2kJa7pr4oKx+M5/aqfE9GPrm8HPykamr/wAS9IToookZJJ3BCsfHZc3JOrus6xxksH95&#10;v9R2nkt/258sv1ogo/qBLlSNnajbMbqjnb/gfWHUdRheQApIfaCCCHBC0xvkcXnTk9Ikrs830/1e&#10;eSai/LPqWGZnismt19jYN5FpDGFA4oqF/fg5UdUgi3oPiyewOZc3VUiZY5HCM54Bo8HuRnnH0Upp&#10;Vs6iKffyWK2wHH1YIxRtGCf4fIQbb+uMzItRHyik7gt2DySTeWy6xULLe1twPHBvzhRXL8hispbc&#10;/O8kAeR85XJEoJW6KmjZ7hsiNTGtFpdtAkjuK/fBptcBIe9lVA80OeTgh2g9UKG1ZRft93IrzlbK&#10;xLEsGY+SPg5RLIiymFH3Uqnbddxd5eZFDEWaNqtfeDAtkjRtwNUp8d1vEgZQ8lhWXsSPnxWMm9OX&#10;kvtQPj+uCyuWcPvUlCSBd3dG8BsA6p1L8uXUUDtbYbssQLPA+cztLLOI93p0NlR+aJHN5X1UpCsp&#10;dkZShZrPa84mDqmmm6foRo52YPIQQts91zfwM1jG0cWTMlLbOzeO7QvTV7RZIBA74PoNXJuDCZLr&#10;215HnOO6n15YTKmkT1nWExrbFQv/ALOc/wBR6+2g0EMwKyBnXcBxTEWQpzSOFs55+rhG99Hrmk1I&#10;lnKlySD6gs3YPFfthjzoFk9zWvHA7+SM8c/BfW55+otGSiiZVYtfhvC51/4k6l6KyFWplR7NijXA&#10;NfGKWJqVF4/Vxlj5I6NOqLtVRye+1B+qvn4GdJDPp2QNYHHAA4zzj8JIum0KPKTb/P3/AOM1tL1v&#10;TSSalUlBMVJfcEt4B+siUabN8WVUm2tnQrr2JcJJagf05N85nv1RI45ZWcOFAujfc+M4b8Y9WGh1&#10;cLqrRiSN6JYjczdxfz9Zw7auRdJo9JECGkmDPZsbRzf7ZpDC5UzlzetUJSXwezHrOrcOdtkA8r3I&#10;/wBryWk/EMaosxe1YBAx8Mf5T955QeqvFHoYYGZVdXLbjxuPxXjKOp9cgeKMzaoJGG2fpNlj3HGW&#10;sJl/fJbs91HUoI4lF1t52g3RGcjP+Jw7MNwcLTV2oE9q+c4bo3X55Zl9SRmhRS0hbg/AXOe/HE+s&#10;087+iRHHKF2xn22p83hDB91Cy+v+zkj2eD8QxpCPexBOwA81zyD9jJaH8SMZYzIymwQNvZjfnPEN&#10;F1qZNDptLOSZXcGSXvto8BvvNn8M9a9GTU+u9qj0rVfqA9ifjKlgpMmH1C3HdHs410u1kUbq/Uvb&#10;i/8AN85GDrUc6i248m6BHxeczq9ZP+QLxloySQrFf5ZMzej9TWHpBL7FdHMcS/qDV/5GY8LV/k7H&#10;nqVX4s7vVdZ0yoDGzL2AHhR84YnU4n08cq6h2FggDsLHHJGeCdV/Ep3Rxem5Z3AaqHvY1uH1npOn&#10;1nq7HQq8aja45B/phLFVEY/Vcm1ZuzdaEm2KM7izfPJHk3lx1csUT1IWr2q4st2Pe+wGcr1MFNVp&#10;IEhJQsCzNQOw2OD/AL5uPPpjpWQTKfbZA+VFEG/OFaRqsjd7C/zsycuwKsoJLH+9/ucUfUW3IWkd&#10;lSROKIBb9PnMzo8P5hJJo3qOlI8k1RrMbWdWZNLqpY3HIBF9wuCVug9ylbZ20mpCAFG3k0QL8N2B&#10;OW9N166liUkN7iBQ58hqsZ52s+ok0sWx9rKEB8bj/mps6T8O6rTzURNZKSDggck3473icKTHHNya&#10;OtYsGBSVkABD+d1Gro8YINQQF2VYZuD4r5zC6nq5IFEoVl9SgUahV8AZy/UPxTpfVZPRk27GNEsq&#10;gIa5HnkYRjY551E9LEwWneQbRyQTwaWxyLw6WIIDczOGs1+w7ZwXSnn6s/qek6xlyqB0oc3zyBnp&#10;um6dLW4yAtYrmxeROkaYp8l1oz4DJqG/6RCjlTebkOiIUUq/7XXcYemnBABQsKvwK+sMjiWiPTzJ&#10;s1oHihAG6qNUfmvusL2AmyB9HLFVay4Rc9hfmsgqiiOMgHj+py5IrCjbtI/YnLFSuOe/FZdGovz/&#10;AFxDSKgl7jX7HLljN5Zt7c3k1UfAwKor288mhlirktvYCu+TI/bAdECtkZMeccAV+n+mLwchsYu9&#10;i8cCsavjJKeLrEAhye+Ir3x8YfvgAmPxjHxxiJ+8quz3PfGkAz0CMQr77ZFlF3kL/wDkZSJbFuoH&#10;k/ORINm8c8gnIMx7c9sZJJm57/tWIsSRxzld+Kxif1WMAsYk0LyLFRXOK2PY/fGQ3C6rABOeOx+O&#10;OMZjQUhfu8diAOCRySRlTUa8m++AEi1ni+2VmRhyeAcjIw9vnwcHkICt+4AwE2WSSgB6qwLo4PNM&#10;ffTg14GUTzr3+BQrzeAanUhF78gHz3IH1lUS5BUrgXuYrXHP3mVqdVsBdQtHvxd/QsjMfW9ajBWp&#10;B+o1YsfYHfPP+r/jGPTrJIs6RFqa7DXfHxlqLfgxeSPydvr+qGEG6Xchqq8ftnhP4u/xQ02i3xvO&#10;5UL7Qlmz/lphnlP4x/xN6p1gvpOn6d5GZivqxt6QWvpqOZP4S/AkWp1CajqkrTnehWJu6UeQUBI/&#10;rWbwxXto4s/qFF0pI1tIPxL+Np3FPo9I0h3ksQ7j4sg8fQrPpn8F/hTovQoQYIK2j9Ulu1+QbziE&#10;6vFsjRWT2u4UGgoX45K0fjGXrs5REOojBCVGl2o825AGavC2jCPrYxfye5v+I1AWju/7lPB+uKr6&#10;yafiCyNu7t3+Ce3OeHaXrck0QpwwXjdwpazwSRWIddnknjWIK60231GtQQtUO5vJ/tjT/iXR7xD1&#10;CQkt6hC8hiAK48/3wVutStSItv8A9TaXABHas87bqE6IZPUkdRHYZXFPYtrrj6AyEGrjeSmQ0NxV&#10;95UgXS5n7Jr/AHbtHocHVuoTl1KoPbwLBNnwThRmnZVJ2bCByWBO6v08Z57J1RdJ7C4XdwhZ6Bo2&#10;ebBJwqfVhQiSSFCwAoD/AOrvk+2yl6j5Z22oh1LNtV9vIIo97ytoJd3LITdj9s4aPrapIHY7BtG1&#10;Sd1gdtudZ07WB09R2BO+7q+/Yf085MotFLKpE300u1qcG3oNQ4HzXycFn0rzI4OoK7hsIWrbz47H&#10;Dptaw3Dae92BS4FNrkjMtSjaDu3DxfBxJsUmjInhkdf1kksFF+7n5/oPOBLpmic6lJhTJuKstGlA&#10;PFeMIm1TwpGgXcQBsKmuBzmB1jq+xBOGA3IQyMLUA0Bebws4skkjS0Yl1G6WNrEgKm/YVDAAg9xw&#10;cOh0n5dovj1DtJ7emTWZ/Rn9WCBlj4QKGYcKCboi+93ml/zJJNSAVKi3R/m1wkVDpGholgEbVEoZ&#10;Vq192365vJt1OMMtiTbGAL4N38VgO5I1G92UAbgCNoyUOun9SJvT2owq2HJ+TXnMTdM2PW0nLKSx&#10;PDBkraCe9VmeHSOSaQwh7UKtG25P9RmpqNIXdapg3csari/OQbSLHb8DavIFdzx4AyFIbi/gzWOn&#10;cKSJKUjgqAf/AMRzM1kGh9CV44XDsH2Fjwx/cnjNHVJCHZeGb9JBUgf3GQl0sC7iJBQJBsj9+xzS&#10;M3rbMJQ70jDMWlSLa231EXlQwXca7EWLGLo/4Xhm9FLcyMTYEtCz4A8ZqSBFQl5WaNrUsfde0fXF&#10;XnefhjpQjQ6mU7yqlUFg2T3N5csrS7Fi9MpyVro6WKGPQ6eOBBtruRyLzmtTqJCx/SFN1zYAPzmp&#10;rNUbIIo96HFD7znmt2KqgHBDGhxQ4Oc6PWfwDHTLaqHD3tXceVP1+2a6QLvRyoJs0K/0vFptKEAI&#10;YV+pfPPmqzSjRlABI3bmoVxYo4wSIQ6QFEPKV5GWBTp47e6VbNfzeMPQbE5PG0kjtZzlOpdSGoag&#10;zogP3yMmwk1FGN1nVdWOoEqToI9tKAm6syRq/wAQE7TqFIBo37Tz4zYChBtA9wJpT25HF5eIWO4e&#10;01wVv9RPNnLjlpdI4ZY23fJnNpqvxKqyQjUCSHkbVIR7/qKyz8J6DUaX860q8sV5aiaHyVuzm8m1&#10;iV3J7n2m7A58DNHTQKsL2lgnnng+Mp5m01S2OGL7ovk3QK0Ee6om203x3/qc2ekRDcormr5ux4sE&#10;nMj8upD2CVZQSvZec6Hp3DH+Ga7/APbXaryJdHZFbR2MIEcMjbrpSc+Oet6WbUdScJpVLM9g0SXI&#10;bz4q+4z7NhFQvY/l7Z55pNKNRqi93tYWa8Yenze226I9b6f3YwjdbC/w1006LQwRKm0pHZAsckYL&#10;+Lur/kdLt9QJLI1We4BzrA1Dg1nE9XMWolY7kPBrxRP3/TEpfdbKlDjjpHzt1Hr8ok1WyEqEtWtS&#10;BdXRsZj6TX6hZJFMUjJSyAH5I8Xn0BP0zSyCIvEA1+ORf7nAJegaU7leNWF/di/Gdq9ZCv0HiS9D&#10;kbv3DwLqE8xYbRTqod4wf1HzWVGF53gaGRlbYyyt2PC0vH3efQr/AId0Zj3PEEBoDdVrfHGZT/gv&#10;p8jz/wABqIHuJIuv2y166HwZP6bP/ceDy6zVwyl5AxVR5UKbbjuM0+mdT1YDR+sR7bMkfO0jkg0B&#10;eewS/grpcisIyy7htkG4tuXwMrT8A6AsWK0tADbZ/ucv++xPwzOP0/NFqmc7+D+vPPrtPCNz2WO7&#10;woHj9zn0sYwNq8DjsAexN988l/D/AODdLFrYZYiRtJsAkZ6+FZaUAD4IPbOLPkjNrie36HHOEHzN&#10;HRrf2PDZ4l/iF1SDS6+Yy/YWyBRoHPcdGpBHYEVYGeGfj/8ADMnUOoyOJdrLTUbCmqPJAOZYWlPb&#10;On1al7T4rZ5vH+KtL+Zjj9RSGiuNhYLN5A8ZgpqtS3UdT6cslFuAwtBxRAI+81h/h9qTbvqaZ2JC&#10;xA0tfBPfG0X4N6hpXDi22kOFZlIJuwLK3npRyYldSPnJQztrlDz4L9X1ttE8UHoFfaoJHNEfq4A5&#10;wjSSrPpJnACLbEbKGxR3sfJwWboPVdZcmyIyoDZJIq7AC1gCdA6nHG6SaWRbO5nLgg35FXWHKHiS&#10;H997i6DZNTpok3xSGRFHFtd13us5nU9aL7Nqr6akPGXU7nN8V81l+p6P1R2Tdp5AoDfqYcn5N968&#10;VgHUfw/rJGef+M6qgCRCmYEkAmmIzWPHX3IxnLI+onQHW9M1DMkkLho6N/yuZDyV+7zdPROjOXGw&#10;XQO5ezAfOeeN+HeoKSYtBqSbB/SAVoL8t9E5GXpfUxNGZdPIGUAq8Nq7iud3cY5Rj4mEckvOKzej&#10;fTQStFqdOyW22NWkChgv2M2dJ+HtLKjyRyTBgd5duzrz+ni84XVaMsXvQzkhw1lS+6vs56Zotfph&#10;owd0qxooVC1g39j6zHLOkqZpghyb5RMDqPRNLoDA51z1ISey0Es1uoDIdK6ZBrUl9HUSrQC7HFkb&#10;vjwf75X+JOl6DW6eJotW0UvqFJt4JoAHn74ze6N02LpUUSHqW9pLDLIaFjncB8YnkfH9WzRYbn+h&#10;cTIP4Tn0xdmnUC+SFlj/APYykdJlO6tchCKYjwy0TV0QlbsbqfVQNYfReSUVtLs/BY/3O3M3SdeE&#10;UiiaVPeAvukPf6XKjKdXZEoQuloNHQeoRzrIp3xqKqQub+7PdjffJ6qIohhZ2Usb3AE7m/p4zY6d&#10;PpXcf/DoU9y2CRZsfqANDN6eWBDGhkBhmtmYKVYgdhfcjE8jvaKx4FTo896h0nXnbKE9NGlXcVoW&#10;Lq1vBOnauogpjKbTt3FaH/bd+CM9L051O/0YvTXTC6UAmlPnnnCG/CWp9FZHfcgo7Rzv/cnD3l5L&#10;/tZXcbONj0r6hZi2mVgdu43anytYXqOmThEPpRpuo12N/WbOk0TQqBKzMm+hyeNx7f8Ayc15pdQ+&#10;1o0IMRray8kD7GQ8jNIYfk438RwTSiVnhZgiAIVAJsqeWzzCPpTKlrCYUPEoL7ZD5JLec9zfXMrl&#10;2QyMSobnaee2cJ+L59UY9GqRKRIrs0ZAANiy1/7ZpiyvqjD1OCL+63o84VAs7XPuSaMovdqF+fjO&#10;n/C34hl6Xqxsj3bpBFGUG0p9AEHOV1okmRQshWFaCiq3Cvk4AknoSxolqSQKBBFk+DyfHOdThyTP&#10;OjLhJNH1y3VtHqzHLNqd8pjCu4QEfszf75yn4s6foB+XeBgjVRdQQvu8VlX4Nni6r07TskDMApXi&#10;HjcKuvFXneMIpo1XV6RpAh2j1YzX9wKzzG+Ej6aC9zH435PC4ZZYA0caCxRAZCysg+T4OAS7/UMj&#10;M3EWxCBSgt2U/Wepa/8ACWjbVfwkSGPevtB9tnuOBnRdN/CXTk2OZRIdn6q/TXwDyR93m3vRRzP0&#10;026Pn3SaLWazZsgbYYqf0xS2Pj6zQg/CnUZFdZYwqKnCHhu3k/Oe/wA82l0jmONgiqvDKqkvkdPq&#10;YJGZGilkevKHd/TFL1D8IX/D46Tls+U5Pw7qU1URmTaEQH3K3btRPjNfovUI9BJKjaQXwTu4AT4U&#10;fefXvR/wyJhJJJo3sDaiTdiPsHPIfxP+BWM80jwtBKwPu7DjtRxx9WpaZE/pU8a5Rez5P65q4JNW&#10;ry6dIWE5aNRTFWHPPYEis9Tg1XV9XoIZDr5UDuQGhYAgDgbh5wTrP+HWq00ayI76lNzMzit6yN3B&#10;+jeUHp80Gk3I77gq7rBAN91IIzqnOMoxo8zDgzYsk3JNWjpfw/repxOPzWv3xMp2KjerbA0Sd1Vn&#10;dLrdICjjTRM3AYA7lZqvxfuwP8AdXi0mklGsj0scrKBHGv8AL+zHjPQIOudL9EGaOCy3tU/R4awB&#10;nFklv9J7PpY/arn/AJA9LDotZ7IGbfzStYW/PNDI9V0UOjgET6X02A9zq12DX+gwlOvdL03UoPVh&#10;04iU7S9FDuIu/Ocf+PuqnU6+I6SSwa2MvYr55+syXJyOycoqL6bL9XMwDESsI7H6SSDz2I8Zy7Qa&#10;QSzSMAhKsqeAXJ7Zl6r8SxoVPvZEB/WQASw8Dg5z2r/FXovGhZCxsIboEv3B7/0zWEGcWXNA6/p3&#10;Q9Pq5E08enoJy7bibAv2kZpda6boNMJBoNTMjR8ygGwSR4J8Z5tL+KGeKMQymIFmLqilWWvlr5By&#10;zputmkaEMHVWjIk9RuTt81/tl8JXZn78Kqj1b/DnrutSZ4p9SEhVCB6vO/nxnpp0vRXklkGrT+IW&#10;Dtxx+5as4r8Lfgj/AJho53mmdF3AIV/V25/YYL1n8MQQIW08jux2hX5c0MxdObpnoYJuEFcU/wBz&#10;povwr+H9QCB1GgN1+5B/cAgHPIfxLpjpdQ8WjjmMCy0km277rW5STQyMEGuhE4/Ju8p9pfazAD7r&#10;jNLVfiPq8+yKeBpPRQBS0PIHmgPGWk1K7sjNOOSNcOL/AAYUUEjNTSyVdDY3uHPe77DzlsQninMs&#10;Ot2KCViomzZ8/GdN0hjJI2om6d6qQWzKSwPu+Bec317qek1Gu/gyLpw6/o2liAvPixYqhlcrdUc0&#10;Y8V2bei/E/VrMY6hIGjYgtIS10aNWOwzX/8AsjdZ0sM1SpMUHAZQxOeLySyRq/rRQ+6pG3NyxPgl&#10;b84TBrZGeRpGSNgBRZqogdiMHjj8IFnmupM9VP8AjVrZ9Q+mMELUi7qjK8sPGA638VHqkex9MyFQ&#10;SLq+OaPwc4XVzxxo67O6K5KHaWU9lB8nOdjneYlo1YMDwhbeX2eMcccV0qJefI7uVnH/AIx1zQ6i&#10;SPTh4/TYH2sWYWSCSfgWQcx/R1v5R1G6CFA1e8USTd2PBPzjfi3V6pdXPLPowiCFrINNYYEj+5wj&#10;8N9Q9NC0S29ozFmJ2q3lgasZ0+EeYl97TYH0zSDUFVE6opRm2BF5s3ZI+zxnWRfhQ6uBYZJ4/QVi&#10;wKtblu9tVG81ZtbqChPoGSR4SVXgo3k7gtUNtZkaDXxySCURopJVv1eB2AH6bzOUmzohCEO9nS6H&#10;8Mtp9Csv5mGeOSvJuTnsTySRmzpdRN3GlMcopoQrfoA4qh2yjRajTMWkXT7FDGkdghLj48YZ0nU9&#10;MjN6iWpFHstivPkVxQzK35OpcdUAa/qPU9T6q6iWTeoqla93z28DAhD1av0J/fF1SDTtJtV0G9g6&#10;xllAejYAo2LvOX/JjzqXvzwP/L4A0vg9orSmRpLKMw9gQ0QAKIGEmfSlkBiLKGrv/m8HMkaVmkR2&#10;DRlSbU8hVHkDDJ40eV2Kqql67cN8G/GeStntBcJhVWpStxuAxXmhk9PqC9oUkLgAFitcrRAs8E5T&#10;ErCQoTJXgpdhj8ZpDSz/AKAqiQDdRc0tfy/sbyRjBlkCHYjtbMu6UJzfbnKxphQ7BgaIu+TzyAMK&#10;hgXYgEkYUMRxEB+95JESMkoXkCNTFDtr4F/GUgLU0kabxKr87Vfse/ar4wmKONavUOx3Uq9lHFE+&#10;QMEimh9UIdMljmyzPRB+ThQ1jBNiAJfu2hOKxDVDxqq7Ktac7qS9xHxlKaKUbnDbCW7EAcLQObGl&#10;OsfaC7KKCgccbvOWMjGMqxD7Qa57i/OCY6ATo3WQl5gQoPH9OwrB4IxSepOfd7TXB+qGaUnoIyux&#10;ou207ewHwcdZIVLhIPbyCO7WOxv4wFQKIyjSKAxDClEjAkkfIyySEhniYKtAoW9xHPN435+QgsY1&#10;HtoM9VVmyf2xHU7Sy+qpIXjbY3Mf/WUhMm0c20oo4JKsFIJKgcHKi8wWv0iiAGkFA/t3vJamZAUH&#10;rMRJX/THG4eScRjZizPExFgKxJBLEcEWe2MTQOJRbD0QWJBbdzyBVD4P3g0LyPGV2bT24UmiPlr5&#10;PxmpLvexSg0Nz0Qb737cYRg7wb94DAEgXt70cCaOc1raghCqud6gliDZ2N/ox+cEl1W6aZhGjbFt&#10;bNXYqj5OdZqNM6ivS9wUbba0Kk3RDcg5kTdOgsBnUAhlRlFBR3FjLjJGM4M5HU690WVvXiJbsrDa&#10;wo/pJvM0JJKHIhIEiWCv6bHhs7J+i70LFVfapNH32DzYxl6Mkyh20zcJZCrw15opoxeJs8vnbUJG&#10;jvIjiT1Qa/lJAFZ571zQifTbmDAxs3s3UQQxK3+wz6An6A8DyEwUh2rTnkDiiK8fOYGo/CUEsLCS&#10;I2G9zVaOR3GdePPFNHm+o9HOaaPk/WdO1itKzGQn0+WkHtpRdLXAx2hMrxIC7+ovuP6T+n9Nm6Of&#10;Suv/AAK0qbxGjqzAbHNA/wBSMw9T/hvDCxbbIjq3673GmBqvHGdkfWQZ5cvpORM8Sn0qLHA8Wlik&#10;Z1FWd9Ba7Akckdzi6V6f8KYQvIoY/wDTBLKWHLuB8V3z1pf8PdYh0+zWq7RxWgsK22uQK3ds5zV/&#10;gvqkaTFljlJZSnpyiMBL47039M296L8kf2OWG+B79/gr/iLL1HSL0/XS1LAuyGeyBIo8k57xIqAN&#10;7HtgKpdxsnPgyDpWu6WhdHMLwsWA9QoAT/lPtOfX/wCBvxd/z3QJ67KmpiG1wWotxRa1zzvUYkvu&#10;TPc9Hnbioz7R2C+nujBjUgcirFft94OI5GjjHJa+5PnyfusN9MFQ4UksbXki67jnISpblRJRB/Tz&#10;RK35sjjOdHcBPHvkffGCpII/7v74HM0pZXHFd82Joh7RvFc1Zq6yLJCWJccb1BAFduxsd8aCjm9T&#10;ABG6kbf4tlh897yuSH0pZHSwZixq6YsewPxmjq9JMyvXpkKKBXveNOg7SfpNE2bJNfP3jTIoaJzu&#10;XajXXg2VrN+LUUKs0APcxs3nKqGjJSNW5ocmioX5OacM5JjHp9/cpXx+4+8lmkTsIT6m1SLVSGIH&#10;nyT+2dVopiBYLMCLJ+DecNotWZFJBYhG8jgUL8eDm7DO67iqmiLpe95nJG0Gd1pNSTILIr77nOr0&#10;zjg55tDqzX6rNfuQfvOs0uoJAFmuBzwcxkjoxTO70uoDLRF583/4of4aJ0/1+qdPj/hFxJLHZpCe&#10;Cw/7c93001ZuwypKhRhYYVRyceRwla/lGuXDHLGn/DPzlHUJhJIhlDENvZF7AG+ACRanxmPJqVNS&#10;JLEC+5kTaxNO3jkms9r/AMY/8Km6XOuu0UV6ZjQXn+CSeB/8ZznhDAORHuj3r7mcSFlYgkleasDP&#10;YxtSSkmfNeohLHJxZnjUzb9hjuMIW3K+1T8EDvxlGqkY790gMexd0oQMZB2HH1mvrF0/pwNCtewg&#10;uv8AC/chhwRlWj0elTTiMalRuJMkwHJrkV819ZrZx8XfZEPCQUbc6TKDso7rHeq7ZGLXldMbaNAK&#10;NSggpzfjznS6TXww+qI2YRUqEE8sEFkk/vlfo6OVgGgVo/du39xwOf7nnJs0UPycdpVG+UemaJks&#10;sxCM/dTmvJKYZLK7HTafawBVu94f1OWGBDscBJFJk9Hsqis5+SOfUxaaTTRo6OQjMSNu3zZPIPwM&#10;u7JqtLbJP1a3YulykElwwPvJ4AGHzSSPp0SJVtCvud7uS75rsDhEf4M1zCP00gB9NQjjkGzmlpfw&#10;LrtOh2TR+16kc3yK/SV8k5LnH5Lh6fK+4s52HXam5xJMiOq+wKNqMGaiSfkXgEx2JIH2BS6o5/kp&#10;6qzzQz1eP8Fwxxo3rgRsKcVZU+R3/ScJ6d+DOnQRpHJM0otwQQSSCAAvPtGL3oo1X0/LI8vTSRSl&#10;IRDbcsUN21H9Stm5p/wvPas1qwBDu0IVlDeCQCCb7Z61pelaQAqunNAKQwqxZN1QqsM9JrSCMKqP&#10;xKwbv8bmo85k87vR14/psUvudnAdK/w8gB9X0ffyAZF5zV6f+F9HFKdsO3YeeQxB8USOL+s6uJYf&#10;4Z9ZgTwSBXKfIN85BhpiE3yHdtBtyLI+czeST8nVD0eKNVFAEXToSI9qxPussgBIsNV3zZBwiGHZ&#10;aswUgA7eKu6rjtWGCSJAqrGwpNtta0viqrJDWaZGVY4IuGBHJY/Nc4cmbe2kBppI39aMpGwYEXzd&#10;n9RJP+wzUl0aVQS9hDAMboAf3rBxrfU9QIpZiCwFEDg977f0w5dTVlUja7I5/R83WRIuMVRSNOsR&#10;Leoxqq48HuLFD++XWjl1SJy3B9wqx81kP+YxliXdVUrQvmzlH/MkhQgC1oBgBwbPz4GKmPRpQ+vE&#10;VKz7CVAF0AbPjJNpGkVlAdlZbW+31yczm6mH22qhWUi29wG3mgPP75OTq7CyQdykUfC/HPbCmGjW&#10;jjd72oNzU27mxRy2B1VkLzLts3XJ3eKHgZz79XKlAI29JXZXPbuf1HBj1OVTLNGYwLKfI/fDg2HN&#10;I7T0kWvaSyLX2Pb2By0tFS/wl30ClmiCc5FesuEj3u6it1kc32JOPH1LfAzqVWQg2A3PBN4vbZfN&#10;HWGfcBtcgEWy8ArjJK1omy9x4Ock07Bo9jvyCAw7lfg5a/WBHHtCsQUqz+r6of7nDgL3EdQ8jI20&#10;SAKOdhA3Edsi0sUryBySdy7TVKQM5UdSkUj2ji7UKboDjtf++Wtr9qqhkIZiCe4AIwUA5o6uQqTZ&#10;g9tWSxFMexFHK21JYM6Uv8S24B5IqqOccOpxmKSQRuQEKtXO4jupq+cm3VpAvsUAREkJ5uh7Sb7n&#10;D2weRHX7gEdVlsl/1V5J8HJFj+pAQqiw19vB/fOJm/EMqRhJtRsbaGsUAoPBB/b6N5W3UpTwrbpu&#10;NngEk9j9DD22HuI9AM0e1Dvq+VJ71X+2UwyxrEQIg+4GwoNmx82bziU6lPGtSHadhW0BcU3Nk83+&#10;+CpqJSrXObSO9tkGu13zWHtg8iO6k10KgKpMbJ338d/HHfAm6iqg3qWHuC7d5ZQx+BecbpJ0cK0Y&#10;Yi9jXbANX+2HR6ucsiqsY3sSWAu6Fe3t3x8CeZ0w6mzmmLMeexPBB8/WBydTlYOY1iIVyWb9QNf1&#10;4JzFed3agoUi+/6eDwLGaS3KqOsNe1h47/fHjCqGnZPUyOWVmnpSwJREB+hZytdOzGqElGgz2T8t&#10;Y8ZBY5UisGmK8FvLdyD+/jCYdMAZUDMjBeHvbbAVf2MoKBmZluP2mSQcn9QP2ccSooBKq0TBuQDY&#10;A4vDodDAgKABtpW+CdvkcHD4Io0dgRS2p5Nc7aof1xWHBmIIWeKNfSLAop3Fqsg3QvF+SlmYB9wk&#10;UMAALUGgRzmp6ABRArBgffbf65JNRp03blLEUUINiyaFDBMHBAI00j+1pZKJB4Jpifj6GHwQTNIp&#10;Af3FiT4r6y97AIRWs1W3HOokEfvfZVllRrPHYE5MmNRSL4dDKrUEI7c2B/X98ddPEFYMwISra/cc&#10;yPzRZzulb4ClSt/Yw6NX9NJBKLrgUCXOZNMar4DYViIFoSlEBSeefoeMaGWRBGqRKikdlHb5Bwco&#10;+9v/AIQbewa8ZFC6tGHZCARuPkXwMdFBKSsrqhUe4kggAk85RG0ylC0RIrjx/Lzd+MghmVXXfGoV&#10;2YEcmvBxfy20wqlHtPABx0TWy9InCuqUQrg0KJ54s5e2nWqko0CR8H43ZDTalfUjpwwJ5PairVZ+&#10;jkom1bq6BQxUWbK/0rj6yGXQ4hG6thB/Sob2jKzDYVXjXjsQ5/rfFE5T6z1IxIZWLAtd81uo358Z&#10;OAEKCYbNhqs8fYxBQtTBBud3UM+7Y1juT4GUepUj+ijGQ+/lCDzwAT8DNKPVspdFgR+DdWf9x3yt&#10;vWZN7M1qdvtFsKP1eUmxcQeLSKxbhdoAVj2qqvsMmdKtsygO4HAHuFA96PY4ZyrKW3bWHC+Ws/B5&#10;GWjVKzLtUmzXPwO/GJsaijP/ACysgQRWStkWK25eemkKagDeOTQoeMLWd3V6g4ogXa3/AL5Fpmtt&#10;wNg3R5FVkj4ozx06ImMelZHO01W0+Txjp06K2cheW/UVBr/bDlmvcu1V4FVx3/0OWtJ+kG/d8gHN&#10;A4IzJOlxybQZ34axXBYHI/8AJ4VcFYyjbbLeb7Xz5zTedKLKxZl457gY/tRf1sFB7hPB+cGxe3H4&#10;Mhuk6ZCG4JAIB3Hv8EngYtPoolhc7h7+eWH9NpF3m3HKGEo9ZF95P715q8oR0Rqba3tUrRokZNsX&#10;BfBgv0aN1RN+3aeST3I7WfnIt0uNtq7gVv7YfuRuzo4pw6P/AAlJY1yOTQyEWjIRexIX47XZ8DK5&#10;B7Ufg5wdEVIxUaCMHmlB3fv94o+lKyy7I0Qo9hQBzfnOmEDKzsEBWqpSTfi7+cZ/TVS4gB4APPz8&#10;YuTD2Y/Bxs/RxE/AQ2bosQe/F0Mi/RDI6CSNioFFSbDUPPxnYsBaDbyRdDgWx4GXxpC6qpkO0UCL&#10;v3N3x82R7ETgZ+hoWlcKAWFKASKom648DKP/AInoUEu+Otg4UklfcO9c856KsTWn8MUNw2/vYya6&#10;ZKALjkcHgmh2a8FkYn6aLPMX/DenAZWgjVr3IUUEAA5dF0MabadPG8IFhVUKVYjPSXgjWPsVUDgD&#10;vkZNPYcxpzt4weVtB/aRXg841fQ5J1csrFuCLJXYF7UczW/B2keZ0bSxjc++9pADeCtcZ64+gkYS&#10;DeAtDL4+nwJGx3GgD+rnt3AxrK0J+jg+0eHn8DaRjE8hcSXTgCgWbtlus/BKnagmewdqgswIC9+f&#10;nPY20+nAUn3e3vdVfOUGBZNu8Ebiex4bH78/kz/4fi/2o8PP4H0MlJHEV2sNzDhj8AnJf/ErGu7Y&#10;r0KCOVJNk80fnPcYunRSeotVQG3ir/7svGhRW/UQu6wMf9xIn/h0Pg8Hi/CMUCKUhNsrrbVu7d8E&#10;j/AMKRQpvKsgv1QSZGPdiTn0GvTacsBYqgCLsfRyuXpOjDWVtloGz5xf3Mk+yX9MxvuKPnGH8A+o&#10;sJk1zGQWpP8A9E29rJzr/wANdMHTxM2ol9VpGNX7AoXwQPOexvo9GhO6KPkNdAcZzZHT5JYVEIo7&#10;gqUVqv8Ae8H6iUlTIj6DHiaapMyYeo6HepaB1ZuKUkMMk8+g9R/ZqE3C2JNVtPGST0kk9un20zGr&#10;J+qyiNowzLHtFoxDDk96Io5CLYNMenH1h6OpNe47xwQfg5511/p6F1i0yzMylTZ5Fd6P7Z6Od20f&#10;xPYBfa6F12wGWHUtE9OUUS0wHccXf1ea458TmzY+ao8Zk/DszTWu4IZQLK7SFq+M0dRpNdJB6CJO&#10;xEI280QL5JvPV44SzsZId1AKAO/B85QmlBkZzL7nNK5HPA+PGb/3Byf2f57PF+rdM17OmyNtqkO+&#10;0VsC8Etfz4rJxaDUxTaSZtMSVPqKW/VTcHfntc+glisfyFBe/nbZ5yS6BVbePcxBpx/MMP7nXQv7&#10;B3dnlD6jqTTamaMSKrqB+lbJB++3fKln1jwqWVJL4Ym7VrB933nrcHTxHHKVRgCSh3cr/Ssg+hp0&#10;N1t9osCz4IrJ99fBa9JL/cziehRaxpZ1D7CsdlSvteztBUn5zvumx9T0unRDEt3SkEUuTRXQhVRr&#10;4HtoKbHIrxk1hSRWFqxb2ne1LmM58jqwwcPJc+q1aCQlHscs26wQeOM8q/FHTNR6qqyBd0oqiRVH&#10;k56q2kO0XOo2pRUPY2jtXfzgU/SC5k3zBztYdgK3CgOcMc1F2GfG8kaZ84dV0WpGodJlJQKUQglT&#10;7QQp48Di8yWh1gkT14gViIMKBQHZqqiw71VjPph+h6ZJfVm06t/DAlKgMKIqiMpPQtMysraGKTZt&#10;G0oDt9Mcj6ztXq18Hkz+lNu+Rk9Im1seihOphncgfy9kIFVxkus9MbV6Z0kWVPUT0/8AMFB5tfgg&#10;Z0um0p0yRozExBlcFQVu+w/0yj/lvqpIpSQllehI/N8Fc5ef3Wej7L4cfxR849USJJFiMiupumZb&#10;cyCvcK8Ag56N/hwzJL6YQXCIyz13tuePkDOt/wDiX0ADOdAqlHqynCHtxfe82NP02CGWIxaQwNvC&#10;hhZ32KvnOnJ6hShRwem9BLHlU7Rpda1skdojyHbTsqLYZartnmmv1uoheMIGkJosoQ7UIFMGPwO/&#10;1nohl1KxQkUzKCRySCgFVjaiOVI5fUjNAuRvPBDc8gZywko+D080XN9tHBQ9WnqW55l2Roji6LK3&#10;3/tmy3Xo4TH7mVQlKSLB/qe5GdGWEErbdIiSbSyepR22aGXuYWZah32dwUULPe8byL/aTHFNL9Zz&#10;el/FjSgK8oLuCNi25urBNZfN+LELpGrp7mMb+4itp4rN9JYWVlOj9zfpb2kADnxVVhP/AMH2iQ6d&#10;lBK8gCr7WRkXH/aapZP95mafqscuqhUk2IwRRPtBvi/JAzqV6n7E3Oy/y2Ry18jbmXJqoY9xKD5p&#10;Uojbwxwt9Ygc7EJCeNt0F/nGRLfg3xya8hr68Urkm2HjmhX++Zy9TYmSNnDBD7gBzd4bLqFIZPSc&#10;ryDa8MT3NX5zLl10UDOEhVVNDZRJZj4vFEcpvWzyH8fdVlj1sQWeTe3pgKFvlT/MPis5TQdTl0kG&#10;tErkOso2uhPvEnuQ57D+INJH1VfSCGMtIN7jlkPgA5wr/wCHu53in1D36lBtgrava+Qc9DFkgoJM&#10;8PPgyvK5LY+h10aaIB5Kcu+0qPcBwBwf82Y+rmc9GtQTSAtERZEqcb/2+RnSy/gkpozGdTIhF+m7&#10;iz7fCm7zK1P4R6kYZiutEchNuKoOAKpR4v5zSE4X35Iy4srjXHwcr+FuoR6YxF5LYAxEsaCsSH4P&#10;+xzd134jOo000gRW3DhFJPtvK5vwRMs3sjRGtGoq2yjwDz/Mcu1P4E1SaU7dQPXVyEF99vFMD3FY&#10;3LG3dmEIeojDio6RlNqJJtRqI5WZNikwHeR/CHfH/D8xikMiMEIby/AF8cfJzoh+EdRCWY7rEVcV&#10;tte1A5l6f8K6xIpB+olgr3wysf8Ax94+UGmrD2sylF8WW/iH8UajVwkCKMlHWwWG0gCjmN0holMB&#10;9TbH6RSNVUte3vz4Azf1P4U1jAPHJGZIvclJySeKP/vK1/CLI43yFFJa2RiygtzZrJUoJVYSxZpS&#10;5OLYBpWCayBWokRF0bd7D++cxrZdiqAJGdSWo0t1zY+c6+X8LyoUUsGjFqWFLQJ44OAf/Elr1nlK&#10;TrtoKrtyyjtyPIOaQnG+zPJiyNVwfYZ06f8AKRK3r7kCA7X8td8nOS6v1rVTysuplE3qMGNkgptO&#10;7bx/KBnV6b8Ha86WUfkwJN4Lspuq7H9jgeo/BvUJPQdQ67msK3gr3N/BwUoXdoU8eXilxZg63Ue0&#10;TuWcyoAkf6aUeQ3+pzoPwxDp9TLC7035YAtFJf6mNWPnjG/+JLqBhVI4Q53gsWIIir4+foDLv/iV&#10;6uglSIiRQwZ3LWz3+3Y4SlFquQoY8iafBs6/rf42dQ2nq1I4AUttDCu/yPjOAPXtnTo0t5EIdWI9&#10;pJvg89jmpqOg6zUOl6ZqZSzANZL1QH0PvM2X8E9SBkNQAcGVN9jd/wDHZEVjXk1nk9RPdMIfVxwQ&#10;B5kKSKLjZ1qub4A7n4zZ6Z+IBHpkhfVuJWX2v+nZX8rAeT2zm9Z+HeqIIt5RhGQVistW0GirfIwy&#10;P8MdXUOXjRZJUtPb2LEWfsjKag12iYSzReoMvj69LEXLMzAO6yHlip7e36zXh/E8krrDKUjd2BUE&#10;XyR2sec54/hLqcVqNKKZ7JFj1aN39EHLp/wtrlIkdfcDuAYAFye9nwDfbE44/k0jPOvDOr6d+Jm0&#10;XTp9PKp3SyFHdQSByQe39zkOpzh9LD6jrvj2qm9d1lhXt+8549A17Sav+EFG/gMN2/fd1VY8nRuo&#10;KYQYxGQSChqlQgk9rpj8ZKhBPTRr72bjTi6O20P4s0kECHcwLgRgvYa18383m9+HNdBoIU9oaSeQ&#10;kOyFSBzx+4IvPJF/C2pnLRH1gpJlCL7RV3/Wz3rPX+h/4f63UNp5p5QixgUo+rIr475jljjS7Oz0&#10;mTNN7h0bfXIn1Z0qRR37izE8qdpHxm1o/wAJifZJPu3By7hWsX81952vT+jQxRhUQBNqqpA7n5zf&#10;XSIrXVe66zheX4PW9i3bMbp2hWEebBAUeAM3FjYH5I4usmsYI7cePm8JCDmqzFuzohGlRWqbfaLP&#10;fLVQdyfN88VlwWr/AGy1Y6HAq7xFA6qCFOT2fA/c4Qq8d8sRTgOilVySJl9d+cmExMqisACuMRP1&#10;kwK8ZLv4vJsZAjnH2gXwBj9rx1BsYMBG8VDH7HgY9XfPjEA3Y2cR7Y9nGvABXZxmbGsEHKy3bGkB&#10;Eyd8jdUD3J74/wAjk5CzYo1WUS2SJPOUu30RYyW8DsMqJtq+MYmJiMiRzd4nIu7xF1tubwELd2yA&#10;aqJ74l4btXjKwy3fIF4AK1JotQ+sg7VWJj8gHnKdw4oWdvN+MALmciv3wYtt3G+xyJkbxZoZntqd&#10;oAFfue1/WNIlyCJXIFhux8eawT1wBe+jQ/1zPm1oRXLkqL2cc0c5rW9XijO9irAMV3X9HLUWZSmd&#10;LNqygAHJu2C+M4jq/XNizD1FUEGudvABvPNPxh/ixpOl6ZpfF8EmmPH6SufMvWvxn+JfxHqCmhDa&#10;fShVBl3BVeh7m9wo9/05pGDfgxy54RW2etfjT/GDQ6VpoYg0loSBCAfUI/Sx5sLxnl/Tui9b/Eaa&#10;fU9RLxwU0kUQRRvC1W412Ob34a/AOj6XBEWR9RqVUb5trUFc/wCXO1h18/pxkrYU1vf9IVh+keb4&#10;/pndix0ePm9Vfgx+mdFg0EU8Uek9OkpYx+kk+6yWb/bNTRa5md5JYy26RYwqJZArzf6v98C1M6U7&#10;DUDY1Oi/PuPIs8EZsQdXf0nQ7g8lApYO9hdkVVVnTSo81zcnuRNdPK8tpBLuUO5BFHYpq+5rM155&#10;PS1FOSspCoyimBPizf8A7zRbr02llRldg9bPcLAF8se+0/ByiedpHjK6N7Vjz4s+aNYKwk1SphEu&#10;oESyuodmRKSwdhr4AA5waLXTnUyAqgEqCMhqNFhy1LdH5yH5poVj3Fd9OKfhQSPuwczWkd5FXcUZ&#10;kDqvaO15YUORYxxXZnKbuJ6b1GM6dNMihdrBQFJ9pUjkEf8AnCIIwNNC7yx73LsAOCU4BBPxnKan&#10;qMusGla794ZQVUepXkVXzi1+vjjjC7ZUAIJCsN32fscZhwekd/urbNY6uKQwMYd6hvbG1Etfej4r&#10;JTDTRTTIztGvp+6vPPAVu4OZP4bEEur1DyOEKOzIzmibIDXu8m+Djdb0Yj1EEi6hliMq+02ygNwy&#10;nwSKs4cVyoSm+HInLO2oOniWVkj9o3HkcGqvyfrPSehTlnKsF2AkLuItTnnHSelAzScV6Dncd+1C&#10;xol6v77ZravVayCTQrpXZrX+J6iqf1c5nmjy0jXBkcfuZ6Skrykx7DRNVzZI+7zk9R1Ex60iU7DG&#10;jbmHvPxzmB0HqOuOukSe0jKkAuSFYKfF4N13WSTavU2vojcIT/MCjVR+RZzOGJqTv4NJ+oTimvk1&#10;NVM7pCYwViCqSWYgKV5H97zL6nrZTptMsiFLkCsgFgNyeD5vNHqnRp4dGrTLbbt5YEcIB4/tnDS6&#10;+WaDTw+uwDxoiPIPK87j9ndWdGOKZz5puPa7R6L0zrTCCGP1BUZch1HCUTQHzm7052MMrOCWkXeW&#10;IAIbveee9OSXWuiRKJNoKhexUDk56THBDIdK8w7Dhm7UTXP1zxnPmSTOrA20mbEauWKzx37txZRQ&#10;NZODePVkV97157pu+MA6o4XRzAKLLGkJNC2A4/e7ypjAWQAEFRYkHND7zl7Otyo6JNWzLCu4kAEs&#10;ObJynUdViW6AdSCCB3Ujtd5h9L1T6nUSuCCIilhrBDnt+wwfq2pkuTZGC4PK/f8A5wUNg8jqyrrH&#10;WONIIpWQqrM4QVyKBHGYZ6o7PCjyySOwDK9krTtVAiyp+cw59UJ9TsMh9Rl3UvG11Nf1FDLdKrkL&#10;FLDasA5FEluR4rO2GNJI45ZG2dj0KZ9TqodOkrsZnKngHYB3/pQq893mCxQxxKzNtUL4B/fnOC/w&#10;86EkER6jfeMxpu77AbJP7nOw1WobcwAA7gktfBzizSTlSPW9LBxx2/JkzFpGY/BofQXzihhWV6NG&#10;lF3fJH75NYZHACkAlgSCDRB+Se+a0EdeQRdea48ZDNoojEtG9oVeW+MORA0W9uNtnnisJ02lLgKa&#10;rvxVCs8x/HH4uEIk00b8BqY8m3B7WPGKMXJ0isk1jjbNPqX4gkdgYHGyP3HjnANL1FJYjIwI7G3o&#10;A/tnmejll2qElYl33OwHauazU3S+iglJCBrAf9XHzWayxHF7zls6yXqaAqsctBxSsx7m+2Zuq6vH&#10;JFMhJtBRaqDP55+M5NtZAxQlQZFcHbZ2jjz8ZjdU/EZijJK2qGmtaFOay44Dmn6nj2dtqutbDZXu&#10;pIo+0ms7TpU35zRxtQ/SChJvn5zwU6xoAm53KmXajH9JA+c9t/BjTL0uBjHtLGSQEdit2MeXGlHo&#10;r0ufnNo6BU/mIFk+QKGbXToAjDvXm+QMx4wU2EUByWo2bbngZu6Pde4mzfNccZzM9SPZ08jKmlnI&#10;YcKec5bowkMSvKvJ+eCPi86hoS+nlRhwy1mTHGIo+4pfnM4ms+0Z3VdX6CEBvd+wv/XOF1+s2CEX&#10;TbgxNkWrX2zkPxP+Km1HU3iiYhVKkUA9gH/Q8ZVF1ZVVPUJ3sWvd2F9rvxm/tNUedPOm2kzqx1Ik&#10;st1tkphsY1/Xt5yubqUAbc0lDeVBuhdeewzEl6mzRt7k2kjdVSUbr7rDIte4iLJGaPJIokHt5qxk&#10;8PwJSDk1+kHsE4k4DErzeFyzkqVDlt0dAVQJzFbqAK7dgcqLAbz8jgcVih1+nlK71AO5rJrex7cD&#10;4xcGUpLWzaGtgUo4FK9C+xJAsYzzKQK45vv5vAIZtNKFIobQODV0py4wIEYIrNagbvFXdHIodnSd&#10;GmDTBAx7knOr381ssMM4r8PQMNTv52FQeW853W26IUWRRyjfF0aeg3ALY/fPO/xCwE87epRvdR8H&#10;tnpejP2aA5zyv8QmQauYCjYFNdVTZHlmubUEY7sKDN4ayX4r9hYxKwZtxYIg4ahW4XYODTxGR1fY&#10;j+4t7hQW+RlQeZzsJvjnby1n4+BjOEL1KMZGZ9r3VtwPH82Cyrs2UEA23x2azx7f98mI3jkG2iCK&#10;erNeLyBaZnUXwT+gEdh8nxgDH3M6izTA1a1RHwL7Vgks0QkjDBfLLTG+PFZdq2idhuitwu8RsSeR&#10;2+jmV+ehtdiqxJpgNpq+DlRMpm3cdwuwVlthZpgpYfqy4azZGnsV1WgaFWa/85h6aZdrikWrCKB4&#10;Pf2nA9VrAjgNpydhq0YCuO9DKSDmkdj/APA5BVKWXsVNBMobQRhrR4z7bQEA1nHfmIG/LukxUAHg&#10;EEncPA8gZoN1BgiMJT7qUAkFiO/YDjDix+4n3E05ekRSutxggNRocNzxl+p6KjOzvBGWUAl2QMR4&#10;FE4GOtPtoROS180Qvb4POV/npFDHceWBpzf741y+SW4fBkdT6LogSwjCFqUmju+eKwPQ/hXp8kr+&#10;hpjqWJLuVJA+KNV/bD+rdTmELyRNvdQFUFewb/zi/Df4mTpUkzDTXu9ps/1snOiLlx7MUoOavo6b&#10;QfhvTwpMj9LjDGySU7njzR4GQb8MmCaGWXVaXTheACwSwfHPx9Z0Gl/xB0SLunRAdx+2A+x8Z2ce&#10;s6RrlDVAwrjdtND+uZSySXg74YcclqSPHOtQHSyqpnDLfDAbiW/pgb6qV4ijysVA87h7ewoijyc9&#10;f1PQejaiXeSEI8K3B/oMqP4I6FQOx0FEH3UDeUs0aV2RL0uRt00eHNpEjmk2Xe2gl0bB785orqZ9&#10;Nt27BXg/qo9/vPZm/AnRmo03tWhTAAZTL/h90lEap5RQsBpC3/yRh70CV6TKvg5zR/hnS9W00Uzo&#10;w3IRwRQsjd2H1mZ1/ocOv6eiiOMehapZp6QVnJNoPxDHq9RF0/UyKi8KCAycm+zd805+gdaeFTJI&#10;HfZXtqMe3ngHFVNfeU5Jpr2/G2fMXVdJrOn6wQahwzDndKu0VmXpemtqZofVtU2iUFfBsqF/Y3zn&#10;rX4l6Fq55zqXVnkLBUDNvKjySMwnjTSaeRVJZuRGXB97eEG37z0459I+fl6P73fR6n/hp+Jk6V03&#10;0jDfpnkse3JGeqS/4g6Ewu8ZU0m4EkWf7Z8rxM8IJhkPy67d18mqPk5BGnKxb1Vf4hDBr3Cmzkng&#10;UpWepi9XKEFFI+huk9V0HVp1hs6eRxvOwmt39c3pPwzrAUWMxyqptm/Q3Hgj4z56/C+snTqBdoJQ&#10;7y7UPklLIIIFVn1Mup1Gr6erwlY3A7vxz5rMMycGqZ6HpZrKna2icX4d0skasYUIAoVasPmz5Oae&#10;h0cEAJijHarC2f74RDICsINFiL+cQ0S6Ys0anc5s+TnG5N+TvjBapAWr6zFpJF3NtLEdz3ymT8SR&#10;ufT1Gk3qe3t3g5xP4n1LGN/XgdRvtbNBvvOa0k051NpI3pFSrc7wpJ/c5qsejKXqGm0dN+PdRptN&#10;07S/lqU+opoCu57Z4TqJGkX/AOGaL1LC0wlqr/zZ9E6PRSttEyqY6uyov9xzmnP0DQSqDJoI3qib&#10;UXlwyqCqjHLgeXd0fMGpbQwtNHJpHWjaU5JZv64KYdGCgGi1MQALAqy0Gvl9tXeevfiH/Dj89NLJ&#10;BMIw7Lx2NL4zzr/4jZ26pqtKNc4nWnILgV8bSc6lmg12cUvTTi+gPp3SINdKoLalApLnbN7fr9zn&#10;U9F6B03/AJjp71Er/wASiNQFAF8mqAy7SdA1nTJ3aTXIwUBtzptIYds8i69+PtYuq1UP5eETK4bd&#10;VkhjxVYKTnpMmajiqUl5Ot/xR0EEXWjFpFkO9Q4SIKL3VwLFngZ4FqW1xm1C/rKt7bFOEB+Ac9e6&#10;H1TX6zRavUT7nIYlJSOdm2wi/wBe+cv1bSJHHLO0UMTl+1EWvyb75rilxqLOD1Mef3LR5d0ibUtL&#10;KyqGYSHaS+5l3mrKGhWenfh2L+N62qBLe4AB7O+xyfAGcloRpp0adPT9QM4ZgLIoUo7Ei7wvRaka&#10;Nq9SOJSQPc3tNN3HbkZ0N2cUFTR9OdN/Eev/AC+ogTTAaU/ww62WBYVZN52/4NaIbpkIANKwPcGu&#10;DnzJoNVPqo03713qaVf+mEH87AnOi/Bf4nn0U8m0erFKCgk5a3BPOcc8WnR7OL1CuFn1pOPVUqGH&#10;6qJFXkYdRFGIw0YcCwCAO4zzDpX48EZT8zoplNHsha/k81xgX/xQ6eA6yWHWeqs3vXYNpXwRznL7&#10;bPR96OmjtPx36J6bJGkUau4Oxv0ct2r7OfJGq6VNMY4105kkP6xVnjuT956j+Jvxs3pjR6rTLNGj&#10;grYrkHhmOZvSfxnJo5J0j01iWx6Y/wBa+s6MScEzk9Q45JLdHl0+kbTanVF9QiiONlABWyfgqRfk&#10;ZiL+Mo4tTGvr7zQDRDaAzEc1nSfi/wDFSppZ5F0hczBkjDcOOP6+RnzqW3OwEu5BsCvIv6GPxX3n&#10;ZihyTs8b1mZ4mlFnu0ZGrjaYQrFt9tREoJFU/wAo5zX00SaWSKYQbnKD0izBQgvsRd2M8l6L194n&#10;WCXTzCNN7M1rfG02oZc9dhl0U8Pprq5f07qO2UihySETg5E1TN8GRSXezO1/Q9T10Sx6pI9rbWqM&#10;htwDhiTXk1znG6foel0kpj9pAlsmRrYgc1t7lRnoelGihJ9HqOtRv0gFdv73YH98t1HSemST7hrg&#10;jE+xmRWWx3WybyVNlvHF78mF+JtXK5EumVJC6EOV42qV21WecafX6hdsbdNEqFwAaCbb5s+QRnsn&#10;/JZG3S6eVd1UiMtAt2s9+AM5jWdI1OmnZd8ZLAqxo8N/7OOMiM0N3Z0H4R/w/wCo/idi8PVen6Zt&#10;rKYJtUzA7f5lWqz0/Qf8OOsOke/xR015hVKXeRVP72M8bX8M9bCRpEIYwXD7w4FV2O4DJrH1zTyu&#10;8scrGrlIlHvzGcMresiS/Y68GX06SUsTb+TF/Gv4T6t+GtY8M0ReMvYlFujrtNhTWeYSfiHqLuze&#10;lKLJP6U//oz1T8bf4j6vqEmh6fKPYnFCrVjwLPx855BNqJVkkX15DTEcLY/oc1x3X3dnNncVL7G6&#10;PrVPS2RXE4V0IG4/PBsGxhUM7SmwABtLV2BPwewzjn1bxKY1nVk9QMO52sx7DaeAay+PWzhJ3Wb3&#10;cgNdqxX6+c8fie/yR2UML7iB/CVmBZhJuIPjtfY5L8nHt2GeKN+7sgJ/1rnOMXqzGCXYsl3vKFae&#10;yKCj98vi1coZbiCiqBVq3EcbSPj5w4hyOxRC7kB6jRS61QYsON30PrIjWabaixbmMrDeVFXt8gH4&#10;zl31zs49RthViwQAkmvg5fqde3qAhy59RUJUgFF/VlUDkdGOo6dFCJEzp4sWT9kYSnV2ZNiRdlOx&#10;h3Rge/8AX4ziU17BkpHpjsEjEDcgo3/UZptrv47GOFWJslQeAo8jChcjo5OrzGV9ze1UZ/avKhaG&#10;CjVxm7SRRKKJPC7gxtj8A4HN1MAxTAuSVI5pEvix+5xQ6iEBFSEcWtkmhfbg8jCgcnZpajUhkC7A&#10;FIAJDFqUfzYdE8gaPYQwMfJbcCOfJGZD6rZF6frRoQoLSCxdfFHIiT80y7tWyuhVgDuloftWA+Rp&#10;zRxSAxtONzItkNu5Bv2jJQyQBk9SQeaA5IP3gTTxBd20u2yqbhzZscEZFdZEit7StqCFamKkGu4P&#10;fAVmrpNSsJCC7ZgVCNRQ9z/fC5OSyqpZVb9LAnb/AGwOLVxFzIDS2FewBY+67VkB1JX9WXfShWX2&#10;9gcCvHZqCdqdhNGCvt5s+4ZGKUujo7uxLVYrlR3wV5PVKP6Q/TYFcLXax940epKwbRSEUa20ee4G&#10;ABkUCu7vtnYnaWG21PHfn58YfBC9IREFtwLaiSAfj5wKHVRj0qlmLhQzXVHb4oZbN1R/VD+gqOh9&#10;1ghV5oAYDSVbNAaVkleP8wKPJ2DkeeDl+n6fDKIJfe3f9TFLI85nHWat5FDmNET+tFvOIu4jkeWY&#10;i6GyzY+MBqjWXSQPbNDFdGNRuYk13GUuII2jVUDEx1uC2or7zDuNjGCWkqQAEmr5prrxllpHJGiC&#10;+KU7ivHwQKBwFYfLPFI7K6valTYFKd3/AKys6XSqrvtZ2EbCwvkebyuXUQVJ6yhXYhWBPcAcAVmN&#10;qOv6CFFSTUS8kBAysL2/XkZSTJbQRL0bTi0WEgDcSvn+gI7HM7V9BjdtiugXuEVaPHIHFHDz1OC5&#10;CNYgdR2DAOu8/eVf860ClESUOCwAAaqJ75quRg+DMOXoaojO0KBtjMOzgnwRYFYLouh6iLUafVwF&#10;vWFb3BAVuRfFdsy/xR+MJIx+XhYQqvk8i77c5k9N/GjEqJpVhAlBawSGQ+F+M3UMjRySniUqPozp&#10;k51emhkKm2piByB8g4btT2E0K9ij4N58+6b/ABAli6ohijsKKePsdg/0vzWe+dJ6ppupaWDUacl1&#10;duTt/vWZuLXZvGSl0y6aAGwQCR5XjBTSRKRtCKGFnwR/vhhhe3KyEDdYx9SA+0iwKJPHayMSZVGM&#10;mnjD+57b+f4IVe/9MqRJA70RQNFlXuPrNKWSmBbhnY0OKIwWbcbCBj220RZrKslIA2SBXJe7YMCe&#10;2Za7tLujEpJNncBTLXPObc0fpvL6X8NbUOByWJF0MHbT7llSRBsY81fI7UbwRXgJh1jSNGDISSpI&#10;IXOigYkqVNkmztYLwB4/85wepYRzFS5VEoAqOSfiz5zpIZyJQwF8AMwNUPNA+Rg0JM7XTzruAo0e&#10;Vs9x8nOm0upCGr7mrYnOKjmQkNZB++O/kj4ObOnnfYXDD2jm6P8AYZk4m0ZUegaKc1yazoIJTYzi&#10;dBqBtUXY8EZ0UGpG6r85hJHXCVpHVSRw6uCSGZAyOpVgfIOfDP8Air/hSfw/rE1MCXo3YlGJJ2s3&#10;8rZ9qwzVhev0Gl6lpZdNqIlkikXaysLBy8Gd4n+H2jP1fpY+ohXldM/NUaqHSRqIfTDhGOxlLGz4&#10;oZyuo0fU5tPpWjj3tICq1ECqkcPdVWfVn4u/BL9B1shTSI0TkehLtA2/TZwf5efUgqI0BjLWpFHc&#10;3Fr9Z6kctpNLTPEf093UpHhB0WvZqSGe1i2lSvsBe7/c8Z0PT+ia/VSzFNNJEsa1c9LYf3HjPTTo&#10;2aJ/cbA/QrWvxlv/AC2FpQxNtwX8Fio4W+x74PMyo/T0t8mcf0/8OaWHidmmsBiqi1Q3yT9Z0XT9&#10;HpdNp0WKCJQZTJ+k7QT85oehEqsjQSEo5JO7bY7V7btcsljdg5ZUd0ttingUOKNc5k5N+Tqx4Yw6&#10;RZDqIpA6RIQqWNu0gOl/qPbt4y2FneVGlKbFDcsCxU1wPjBAJ+U9Z6k2kbqHB8AfGXLp5XZ9qJu3&#10;NYq/r3lvjA32aUMqF1LInDUR3BNWaH9eCcnE6hVIRkUEKiFjbEcee1Vg2k6e3pU09k87rBHbsAc0&#10;Y9Hpo41TcGZo7Nqdp5r20e+S2aRTJCeRxIfSrYFF+Rd3Z5usFeT+CGKhuRGpHLEDsRl2mK+lEzxm&#10;7IH7rfFYbC5I2KqeCxKsQN3fJKAtlbz67VvojgfvuscHJTGpSA6sqLRAoMFXv9EZpCOKJzbOBVcA&#10;V/XixkIRBE5XZtDCgUFd/wD3jTKoz4I4C0YEO3cTcgPHArx2vG1CyRMrblO51FUDVXYzUeZSrEDs&#10;aojcF81Z+8dpC5b2yEBTwg2WRfuOUTQKdKsZChNu5X4NX7exodu2QbSxGqQuzCyCQAx+D9nC1VkQ&#10;EAAub3OaoMou8qcbZElMwKt7BGvbnzfziYURaFUdK1LBbvngj6rzWU6nRlWebb6rEbFC9tp8nDVS&#10;OMKaU7AV93L+74+MsdRujT+drQeePk/tisKMl9EQOxdlFI1UPdwckekkR7LVUfduAFlivFH9rzSm&#10;VTuAkZncWCSCorisF1WpWF2sFiAzgVd7h3P9cdsVIETTpFp3cu5QfpDkA7hdY+r6ZHEShXhrC7fc&#10;ThL6gRhBJIaZQSbFbjz/AGGDjqLSSGJ344q+5YKDwcpWJ0Efk2XawkKAivFbfu/PjKxDBtG9yUc2&#10;u3vY493xgbTxTe0l3WybDEVZ+Mt05WMRhpQ3qM3mgB4NZTsRa6RlodqByhstu91n6ytm1NCLazF7&#10;91C6Heh4yhzGrAGdw0i3aWpFeeRhGk2uqsLba78A1d+ayQaBpkcuoRdlOQRyAPJ7ZY2gkjO/1lZE&#10;bcPIF888/wC2XRsu1S0bIygkKbIUfYOWwmnoEt/m3gE0owsFFAjaKSYxEzUUf2sj14sUOeT95adH&#10;6TSes29mrcY0qxfxxf2cNnQ7iPaHoCwOAW7KPA47XkldRRJBVjtDlAyknil3Hmz8YFcEZcWmCII3&#10;jMgFksyUCGvgZenT2eKBdpBC0Sp7kGyLzUihDUXUW/tCLxwvhgfGN6cZThyCQhPgAX4rg4MOKAIN&#10;DvWg7e1iCEJvj+UA33x4NNJalkO6u7LWz7N2M3KnTft0oKtXEh54Fbh7srheN2Pg7VoHsDf8wvuc&#10;hspRRmywS7HcAbeANjDc1fzYa2lUGNGYTb+V49yj9xkl1OnUr6m12duAOaXwB8DHXVvHINsAvaQD&#10;2Yft+2S2xUhhBFuCm7AJAUBe48nzhaJYjagdh55sG++2/jzgDzTyJRjbiStrKaP7nK3RBX8Q7vdw&#10;hurwVjRpmZAz+9GoGuOPsA5JuqQxurC2LDsaNhh4zNZY5CHDMhJNK36UZsbhmUmNV9vsagRwRuIB&#10;896ykO2HS66cq3IDUAC63Z/l7ZB9ZTj1GLdgFHBJ7cZRC8ihTsYkg7yW8iyKygykIqF2JkXcNntB&#10;YGgf9ecdBZoQ6jezKwDbgEDVVj5/cYTGWumkr2EClHBHfMp5/duXxQB3e4/JF+ckJGReGZ7N+Bz9&#10;3/rhQ7DRIEJZi9bxyTR/rWT08C7zEGK+69x9xtuavM5p7cP6jMz0VUAlRXeqwmeWcGAAqSSaVh4I&#10;uzksEa7apBuaROQKA4GP/CT0hfIG1mJods50zFFCs3YWw4BNc0LyyeaOHcHZm5tbG42vN5nQ7Ncz&#10;JtQCMnkLe27rzzktx96hxYo0OCQOwwBtQTIWYEOwO0gA2as19Y/qTncxjIA2lN5o334vGgsOEMXo&#10;tUpRV8D+Uee48nJEQbJSqLRB57kKBu8/fxmf6n6wQXBKtSDep+ufF40EzhSFRVa14DE0tEAcfZxg&#10;bivJK0e+vehXeOFsc3kZYpPYHRGGzcpJsbvNWMyU12pkS2Owx3Yj4FHwR5GJZt7gFJG2EsQff+k2&#10;LByGgNhUVljIZqP6toAKnLYdTGjoVtR33MLAB7gXmQ8zDazOy3IoHZdy+T58dxlcmpkDRBpQu9gA&#10;oWxXcMeLyeI7Nw6qCh77JNAcBSPk8cHLVeMEUWW2ApDbX4HI5GYbOTvALDn5oC/jLlnQPKEVD7Ax&#10;77gBjSHZqxQAkKrspf8AUBQsE1zxjCIrMAORyOG5/sfHzmbFq5Cqt6bAEmwGDX/fKxqFVolCBxuY&#10;gdtoPjCgtG8+1K9ze3vfI/bIDVzAOQv2o3fPehWZMk7rvPqEFb3XyQP9eMrTUPuDgjfZ3Gt39QMF&#10;Edmyt3uI2+2wCO37E5GbVQxRp/MSpqxXf9rOYjQASO8kwYk0Fuqod68ZJJ44IhTsHNk+dzeKx0Kz&#10;WilO32ruoUCD8/FjEdOrl/eAoq7s19VghlV921WVrsG+P3vKBLbQ7yWVyKbfRu/IFYAaf5WRXQbg&#10;61tA/f4yc0XPC0UI+LsZmpKAGA3VyRyOfrDZppGiB9BiPaWVSOb7c4UAjLLKoLCxRN1xWTGrJAvi&#10;1sdxzdZVFujWw5NVRJ44vLAwVko80DQ7GvcSTgWWPq4OAquebUDwKykTSOTIYQoKELxQuybGJXYu&#10;4VRdAAjxz4/bCnEtqXYeQPK8DFQAxQxiQ7Ubsebs7RXHxlyzRKeJeSSVsVRrjKDAjn3P6jDdtbL2&#10;mh2IIwF9RtvAs/2xCJRO7MtMXFm/sHjLGS2exVEqVBBrngYl2E7QD4BVfHgHISxQqRuY32s/zFR5&#10;xDJvKqApu4PG44zTeoXZCbU1xlUQipjyXDV8E1ko4dxT37AGa6832wAk7IRKd9FiPaTZFDGSaKwp&#10;k3FlFEmu2WhFUbqUUDt8br8YE2pU76O0GxRF98tUFpB0UTUWVuSx5r4wg2xHuI57H4PbOdm6kQBI&#10;E2kVwefHx4GZ+r6o4LE28d/ytXjIeyJZoo7WSaNJDcg3BfcPIzOm63pwUSixP6OR2HfOMPU5PTDb&#10;m2rxSrdmu94FCGf12RgpPAI4AI5I5wUGYyz/AAddqPxGQp3UqlaU2TmZqustTF51DAAGjd/YGZdr&#10;Q2sd+02thjx8H7yulZ+Uo0NwHdcfBGcskn5NKXXxv+XeSS+SRRu1Pa8Gj1OneNQAzgWaY88nvla6&#10;YoyvtQH9Xldv2a73l5jX1FUKG9tbh7V3YzPbKPVidjul2qg3A9i2EmT1pFD+QD34K+ORlUMkTSKw&#10;RWX5N7rTJRjbGy7VDdyq/PejhYy/TNvDyCJVLD3r3JA7EZVGkTN6uxgUo88/X9cnLGC7bmQNtNp5&#10;Vf8ANjspPpKFH6fao7MB2bjCxUVrfpMSzRAPuAA93Bs7qwidlkdwzKRwUI7G/JrK3REG9grGyX54&#10;NDjLJXLFQoVQI7u7JA5pqxDolMQLcDawIJI5sfQwuORNsiFkZb7D9X71gDyMIoxsryRfNfIy2AIN&#10;iIi2WLUpG5RVDk98ljXYRugYlEo7nI44NnkkeMIGwRBw6llBIX9sz4XMn5chgYgrdj7iaH+2DQs5&#10;2o20ANV/zUO3c4qGGxttItxYoNRsr5u/vLQ+9CV2nvQK/wC1/OZ8bhzCXcELuDAkcWK/r3xy5jYr&#10;Kykt22qVI5r24URRpSSwvbUlUCAfo5Uzwtv4sd6C3RGAoCYwHBIKg0Ddt9nLDGGkO6NnK1RHJtrv&#10;gDxhQw6SaK1DQrRIJfhT++3JHUxsu0qGDOofaOykizmaQCthwG/ktuCAfjHe0DsPUe3Ye2rS/ntx&#10;jSALM0MQYRQ3tahse+B2Bx2O14d4UKNpsizTXtF4PRhV6HuUgUtDJxUqt7Vj3bBR7gE+coETBlVt&#10;vphNpHuA4Y/Ix5pJFAFkAWRRB/T2Y+cELttPG7/Oob57V+2Tl0z37iWbdxXtNVxiAddSjeusyq6q&#10;gpjwWLEDLF1Ebnd+XBFBQGP7fB7Zn6RijxkxqAoYUV547NlxllKTArtLVsYGrNd/oYCTLJWjRJeA&#10;vHqWo7HsayjZCzOQwDBaKNdFa4yx5pSLJW3UBStbeaNjIQT7wLNghhQpgn3z3JxDKyibQuzaFUKB&#10;dFrKi++XxItmoZP1bLPAOyr7nkfePvYBeQFVDzXJ21VY7OGJtQqkMVO/9QPPAHjHYDJ6UbccXbED&#10;i9xvkYmijs2pNPRI80L7DxeSgZpIYtrMFMagqfN40MIWLYSH5IAFjafvCxkGijYyC2t6LEE1QGSZ&#10;RW8Lst7UUSGrmrGWMEWmYHtW4seD8UO4yu3A5IIFE2KqucLBoTMQlvMVBBIPm+xGUelGrKpcIQL5&#10;Nsy0O+Xj3/riBta7j5vt94+pU75FVArEqpKity/+8aYqB0htgpVyNwcc1deDkYKYyBRGBuG4V5Is&#10;Zo2doDAHZ34FC+3P3kogoLAEe7s22rb4N+cViSAHiZVYkqquQhYkg8cHvkzFpu/pWQpIvwp+MJZL&#10;VwpQFGrb9MOxGR32fchoe4rfYH5NYWOjOl0UcoKMkYpK3UTRPixkGQRliy8MdvkXfgkZoMkaJKyo&#10;bU8IOO+Wwem0m091Isdhf0MfIXEFiRQSvK3YQKCb/c5WumVo3aZyAzbSd3FeODhMIQRszM+4luCv&#10;fmiRjna/psiLuApSy7rrxhyDijPGl2srnbYN2tMHANfVHEukhLy3GNqEMQeDvPYZpyMhclIzuIJ2&#10;0KHwTg+oQcKr17QWIWwCfnDkw4IFm0aSPMSCC1/o70BR4yI6Woi3cgr3urK/H74ewWl3S024FgO2&#10;NJCjxqxbaTyVDWWx8xcF8GemghBJaI72JpgKIsZNOlxwtGUg22DSj774aNh9XeCwLUoLC/7ZPc0Q&#10;3tLRrxhzY1BfAM+lEdqiCiADZBbKY+n6dEYhFW3IVO4YkfOazbyWRnDk8kEAVfwcrLxf5iOPcPsc&#10;ePJxcmU4L4QBHp0iWP2OoS0Fj5FUPnKPysKpI6agkChQXlAM1SCCR6fHgXRWhd85GzW9mZlCsr0O&#10;4OUpMnivgzT02IKDIaULag/XOXxdNEghMihyW42mw37Ycyja21w20KTz88XXjJrC0zgwkA9iw+FN&#10;jbhy/IcF8GM/S3Z0mU7+WK80BhMH4efVGNhIyAsWNqOc6zT9JLiyFG4k1VDOr0ujWNgFXk8WeQBg&#10;8jXkccMW+jnunfhiGJBwWBWjyf0/GdPp9IkSkChXAI54HbDQhFeAbJy0Qni6FZi5NnQoJVSB1iBU&#10;ih9DxWGRR2x5OSEXJ484V6dHJNEipFo84QUH+uOFHA7DLQvB4sYFpFSqe31ROWbPrLQmJUBybCiC&#10;ismE5OTIxf0rE2MXOMexsZOhj4gIhKvjH5x2Wjxj4ARCg3zjBa7gZNece6AwAZv2yF5I5WTgBItW&#10;QZhfFZBzg5UnscqhNhDc1lJNkfOQYdv71j7h8nBILJMBxWVGu2Jjweb8jIMa+/P3lEtkaogVjcf0&#10;rGagaJ8XfgVkDuPPgVgIsZuB++VDaxYUCa74twsigPk5BnJ3YAOCfPI8c5W0hPBI4Y1lQkHg3t+O&#10;32MoaRhxYHN8eMBWWSyCv1fPbvg7TBQSWFeb8HB5Zj7fbyCDYN5jT6yiRtPkkk1/QZSRLkamomCO&#10;RuFEXQ4GYk/U4lADFgC1c8cZz/WfxNFp4WdbsKSa7r4rPnr8e/4qxaXdp4/zLySigEWhf734zSMb&#10;MJ5VE9f/ABH+KdLANSPVQCNgXHYEntV+c+bPxR/iT1Dqsxg6TB64jNBq2gsTV/dZV0T8J9e/FM6a&#10;nqeqmh0zbWSwPV2qdpDg1wfBz6D6H+C+kdF9EaTSKCloCAKKn5vNKUezFvmtHkP4d/wUGp1i6nrG&#10;oMs+4PxfY+GuwTnsOn/D2l0kDRpHTesGJChqvg51kcKl9yzFS/YKRwF73ktsTDcu4BFFV3+ef7c4&#10;ub+Qlii+0cnH0IqJS7q0i8sVPlhd5CT8P6RApMSuEQygPXB+D851yGJXQ7Ctr7hZNA88f3x2UEst&#10;lh2VbAXkckn9jle5L5M/7eHwcpJ0WEI0Z0ysoi3KxTyTe3KNZ+FdI0zyflIVYtxJW4gDwCbrO5aE&#10;FIT6n8lm+bNXXGBTwgtuDFmIvvxR4N15GCzS+RP00P8Aaefy/hnSPM8rRFAY1ZluySeATjN+EtML&#10;2xvQb+Q2APvznoYgYcqSTGPPdrxDTGyDvOwggrYuz2Nd8r+4fyR/Z4/9p5ov4RiQLEN7KNx9Rudp&#10;HYAkGsy//iM9WdZFc+oH2KFN8KfNkc/Bz2GXTJEwAA89zt3EfeCflxESBpSPPLV5+e+UvUyIl9Px&#10;vweRwfhh/SjMbS2qtSBObvin+cT/AIWljYl2Vw3PKlnF+AfOezzaOON42EG0gUKft8Gj4yg6fnmB&#10;kViCXStrX883lr1TJ/4fA8e0H4f1qvG25SE2kED2MzVuJ5PJy2Xos077TA5dyxJJC9/K80RXfjPS&#10;20Q2oTv3ECwG2lbPBrJTQUUcBSbv5u/bdfPzWH9zsn+xVUeYP0PW6cmVNSr/AMP0ws1jjyPaK57W&#10;TmX1bT9RYRy+umxlVDGH9vHBDWRwPPznrR0iFTw5UFlrdV13ys9NAYOVtdu1SbZjY81jWffRm/R6&#10;pM8N1c86NK0bVtTdsNFAV7MB/lwg6z1RHIXVZN9qF95DcEVwOM9iOgiEfqNKQ59pYgFePBof6Xlg&#10;6NpFHqHQwyhgFL7QrKv15GX/AHEfgx/sJ3+o4Xqn4kmaCSAxF0aEM+8Em2NUKzlSrPppjqUSMeoq&#10;exbKhk5oeM9eOg0/qadxGopeLaxtvnjknKpeiaQSzmSM8IzAc0240LwhmivBeT0mSVXKzjul9UTT&#10;KkawIgJQ2oNMK3LVm7zV1f4lgRpS8EpRdgfdyJGFUo+KuzhUvQ9MJVkVigAB2rtAY12/05zGH4Pm&#10;LyMNRIwFkKa3UeQfrnC4SdsTjlhFJI0pPxbDNE0p3ARsANyFe55I+QMGPX4/zCiWYqu4iQRqbodh&#10;YzNb8MSlgQxmk9P9Quip4ZQP5Tlcn4b6pfCRNEpMqoTwv9vIw4Y/DFzzeYnTdG/EjaOVkEe/fbIW&#10;FEfAOC6v8QwyrKGkQzN7/U3A7QPAvMbR6DVyadCISv8AEYqw7PX6uD+nM6fpmsQS3AoRlobq4Hmq&#10;w4QsfuTpKmHJqdKYt0MrJKkiluK7cds19F0CfqvU9HB6olBZJHkWxSLVrmCnRZJFRvU2s6ggba3D&#10;Pef8LPw/NodE+t1RJlltVBH6IwbH98WSahFtGmDG8mSMWtds9MkWPTRpEg2qse0KOKAGYc63Vq3D&#10;eDyeL7HDZ29QoykDvuYj/bIKS4JL3uW+O4rxnmHvlWjgUMPJNi65XNmFBxV9/wCuRjUAWFFVR8Ve&#10;YX4m/EEXR9I8rWXptgAuhgk5NIUpKEW30jn/APEL8Yx9H0ohhNzueCSUAr7HAJz5yOv/ADUmmfax&#10;3MCxD2CzG/Fdx3zK67+JpepzieWV9wTeLHAokcV2vMKfesomjdfVMSbnjLXsPHk56+D06hH8nzPq&#10;vXPLktdI9p0KLI6PSiMg+e3yuD9b6rqdMHkVomjdK2lioDACqq65HJzktB+MtbpYoVlCTBQdg2d0&#10;QccKeP8AfCH/ABEepw6sy6GJd0VgICgFEiwGAPJ/fMXilyujX+6i4UpUzObqk+wrME06uN0de9nY&#10;GqJ4OZkEzCWVPVb1F5ksEqf3v5yGg1cS6n1UeldrYJYIsUO/c8c5uQ6HRy6l3jjDog27dzIz7jz/&#10;AEXN+jjtyrZk9SneRJJFj2BSqCmoBvpTn09+E4VToXTwofb6K8N3rPmzUDRaiLWNMFEiPaswG7jx&#10;xxRz6k6Eqp07QoBtUQJ/fb4zn9S/tR6H01f8yb/BoFQocsobwtcWwzoNCbdiMwIio3sSBQ4ogix5&#10;rOg0IUnj/L/Wj85wM92B0qCo2IbPOPxv1xel9Pllbgv7VI+89IYAad7PYcnPlP8AxW6sZZIQk9KH&#10;2la3Ax+TWHp48pE+ty+3jbRxekmnlkZyoDNuuWgarnLptaImYqwZ2c8Pdngc+3wcr6N0oa5Zj+Zp&#10;GD+xfaxBFUwyvWdNjjVIUO1Eez7yPYgok56Dq6PBV1Yv+aSyFBuYEOqsFABIa2I3MSewoZ0nTeoo&#10;CkaiVFBJQN/KOQAM4WaefWRtQUKzWPaQAqm1ryCfGdVBNHopo1ksxxKdjM+5iTfBF4SiaYsm3s3J&#10;izFPVWgoJ5UeeOfJzGg1kh1Uscf6GYCNxVnb+oKP/JzK6r1cyaVvQmjbcm5ZJF3qGBokt3wPpfV5&#10;l08040qnbVAbeL4Lc+PNZMYOroU80eSVnVS6tmcJGpA3UZA1FWHJNDtmroesSpRWZJRtJbaQOT4N&#10;Z511LqTaaORg6SMysyNIQqhiAeAOMM/C00uukid0GxVRCNx3KCOCB9jvilj1Y4eo+5JPZ9HfhTVe&#10;u0hcn28jytN2rO1Wu9Vz5PjOC/Ayo8c8nJU0oPYWvG0D6zv/AFLo3x8nOGS2e1h/SjY0hpgT2r++&#10;eT9YDNNMaFo1cmhQz1vSLaMaOeNdXAOplYtYr/Y8/wBSchdmmf8AQgQuSr7AxK+D/MRxi5dwt0Tt&#10;IJ4AwFyEspuIvdfc9ya5x1kDSbEiNNTgjGcQaNj/AK7UXV3yp+q+cpLRmORWSxzxdXVH++CjaQwU&#10;eW/oPnKnnY8j3AuFbmiRVE4DsH6pOEijRFUyMSpHatg+exzl49ezGFUbfdsy7aO0dx9Z0XWesRQ6&#10;RvJZCEWwAT4A+zznmGh1kw1EQYqI1s2Pk/NdyM6cULi2cmXIlKKPSdLLugdQ7MCHWId9pb5OcXr2&#10;X80hMaKFR1vbZJUDsR2GdnBoEETbUuNjuPuNtYzhOqGaRJNOukFpHbsSSQe5qsMfYZv0opl1UR/L&#10;ejONwY7RJ33NQ55OdL0MhgZAFYv794N7Qe1AZ570yJm1RQyFURfVHZNrEkbaruK4zsemR+vOkro0&#10;m17VSp4r6HavGa5lo58UrZ3EsKx+vYY7x7edrNY8fecVqtZIuo9QlFX9W1x9mv8A2c63VziSEXtZ&#10;tpZCy2TXf9jnkeu1i/8AMZIy42OfeWawAlnMsCbbNvUSUUjo5uox69iyyOFW2oWGO3xxmQ+sWBZC&#10;Y7Xl7I/QGNgNmKuqmh6hOI9wXyK2rxxQI8VVHI6nWtLEA6uFZyWbglSO934zrUKOP3bTOi6PMZZp&#10;ZgqAM6qNxu1PuIJ+BnRarUT6okhUXYRbixf71nE/hxEkpY9pb3BiOXWwCWz0TXNo44JAk6W0e7aC&#10;VY13OZZXUqN8G4XdGdLqn0z8TRtDuslQfUA+bvDv/ip6kXBTUKwuqYni+xvJrpVm0yuZUB2iT3LV&#10;8c9s8n6r1aaKZY1njUowt7vcvcLtGLHHmVly+2k77PbU/HOu3QqupD0G5UM24jtdEZOX8ZauWOJj&#10;MGJsFYiTdf5ec8/6QV1AkdmarG0gc0e5H0ORlvWtcuniiIABlYgAjkG+DxWQ4LlVGizzcL5Hc6D8&#10;S6+GSN200MrV7qJOz4uzQOU678f63Uq0P8M2GjKgtZavmwP6DOEmeR9KCNqstEqGt7B/VwPGc71b&#10;XuIRUy+m0m4vw/vAJ4J8k5ccab6Il6mSXYY34lk9ZgFLqFuQxWPb4As8DMfU9Yc6jf8Amgtk8XYB&#10;fgBcC1iy6eAuLIdVibb7QDQINfWYEPUpUlWPYrHcwp2rdx+o8EA/WdcMao4Z5pX2dPrerHTgxxwp&#10;E62jVY2WpplPye5yzp2sG+GMOy25YvY3sCB3vwfnOaEZMYUICyqSVFybhdEkHwRmtoPXeCZiBIrs&#10;Anggqf02QDXOEqSCMm2egdN69r4pm/JxoUWW1Ja7C91F51Op/GPVNSEbhRdiJQeb78jOG6P00zKW&#10;Crz7Cg/1F/ObqCG1VXaj7lYcBQLABzhyVZ2wnNL9TQTH+J+sDTjbq3Vy/Ck0oHwWwsfjP8QiUKvU&#10;CY69nJYu3x4rMQ6eZokLMLbkxj7+cvmXfA6M3pcV7O1n5zNtfCLhKf8AvYH1D8adbj080k+rZkVw&#10;1vVVddwPGc5/8V2s9adE1Clm90hEYJq658c5HWaR5QwV6sso3LsO1lpmY/04wPoHR5nhebUgF98k&#10;UibAS1NX6s3Tio2YSnlc0k2d1+H/AMadb0RUxSxzKXIZXIG0+APo52sP+KnUo3Qvow28VQttpPkn&#10;PNx09dLLP6KCNgoA80MraV503GV2QxAUODd+6wfBqswbi30dEcuSC/Uz1dv8U3keQfkSaHBsqpI+&#10;yBmRF+P9H60Ur9KlFN7z6Q4vyKsnPPGH/wAJQMiqALsLuDWL7eMz01D0TGA4Dt7hu7H6OLivgT9V&#10;ke2x/wDEv/EA6kfwCYY/SaIIq3uc9ifvPEfw1M88sw1QaSWQe9kXe1Dkbc7X8aw6zUadHCusSy0/&#10;AjY0h218Z59+A3iilMrSg+lM3qCLgFW4UE+T8nO/DFLHaPK9RnlLMkz2Dpmtn0Wi2qrxRKD72N3Z&#10;qz8A3WebdW6hM0EyzwywBG3x0t0BwRZ7Z61Nr9N6YQBlQGuSKNckHOB/HWlh6j06T3sEQBgzErzf&#10;INd7sZGOf3dG+VPjdh34H6Zouo6dzqdRtffaqKC0R81zedp/yDp0Mj+jNIwLASem3vUd+L8DPD/w&#10;3+MenaPSpFJRCVGItuwBvls65PxLp312wlmDkNuD1TN8V9dhlzUrfZGLLjaXR6prdPEkepkjHqjg&#10;B1P6x/kyP4Y0Wqindfyp/VtAA2qu4Xx9jPKpde6RpEkzRhbvuwf7N4dovxB1LTa2Mx6gsI4xw3Pu&#10;vtZsVip0bLKr6Pcuq6PTaCBHlnlEjjYJQWJs+CBnG6/q2q06oYidmwrEHXczfJArOD/En+Iy9UWL&#10;Sa+OT0on3PKlBX2H+XnO7/DX4f0v4ogUwaltOiLvUSj+If8Au2CgMni1TZusym6ictqeuM8sx/MI&#10;6MxjVK9zMv6mrx3y/wDDXSNX1nVfltNLAZA+wAvTuPgD4zpvxF/hRr4YZXE8ZVebCbVe+Ka+bziN&#10;B+E2XTvMs8dpRXZe5WBsEMAKIzRSi1pkyWRNXE7L8W/4UfiOPTH1tHNEQWqSJVbwe5F1ny11z8I9&#10;Q6ZI7yTs0Cm1SNqsjyfnPqjoH/Ed138PFtLqf/hqi/TTVbi5C9wHXcaH3nG9f/xh1P43Yw//ABGR&#10;R2QyzQMSQD2aioysXvRbuKa+UzL1UPTZIJ85KXw0fOmj17yvUUkI2ElTNYZCebsg52em/DP4k6ho&#10;5Hh6pplQe5GV1VRXglKa89XH4E6IRun0bx6sruJjv9jx4LZ5r1X8Hy6NdZLDpJRRDhnVl3h+0YH+&#10;7HNvei9HBH0mSL5dr8Hk/U+la5Y3i1EzzMsis7rYDKDZBF1X33y+D8RdW6eXKTSTLvXZGqqCbIJV&#10;iCOAO157T0//AA+1TwQSTaKUtsCLHGpdBzdkpm1H/hhL+UZj0oyiNiTtdnvnvtJ7/YyX6mF1o3Xo&#10;83atHn7/AOJmug1Kx6f+GXUGyrMsQJ5YrXN/vnRP+KE16F9RpZNQ8hDnadm8KOCAaNZm9Z/CmmeS&#10;Rpmd4yFFJfB8CgeBnMaroGpm08Ue5pbcHYUZERQaoFAeRfesX2eEEpZbqTs9Ij/xR9GKBdPo1VQS&#10;HQrxEB4Ndv65T1/8cPLpvUjTbuBUp7d44B4r4zxzW9B1qlisjSiNgXdi6lx3Cni2rEWn1UPrjWBl&#10;jJpGPuSyFo34Hzj+0lObLYJ3dx6rtNTLI7F6N7r7L5ynUQS+rL/80Zl9x43oKwTqEB0cM8pl/RKG&#10;Gwci/BzObVRuSx0OnJJu2l5N/OJRLlkUez6b6f1aB3PpxAggMwencAn2k18DCR/8IMMnqrIu5hZQ&#10;KSieR4OfKkOo6pqzMujd2mY1tJVLQHvfHGbI1/XtMz73k2Iu71PU3KPTHK14/pnB/a1/qPT/AL2/&#10;9J9G9Y/Eul0J2Ss7+oFVDylBR5+xd3lfS/xR0yVoRLKPXDMI0ABIDDkiu4z5f6/+KdTrNdE007GT&#10;0w6GgygN5zoui9I6rrtO2s0RSdQKKRN+kDnvwbPxj/tVW2V/eN3SPqjTauERMEmiQSEhTdml79/O&#10;Z8/WtJC6RNIqSArLa8iRlAHbyM+UdT1XrM7Np/zOx+B6dKDGWBP/AMcKrMGfR9YlgnkCB9r/AMSQ&#10;lQIj/wBu66J74R9L8yIl9Q1qB9v6WFZhppI0EjLIzBQALB+ecPTTMqyuxDFXUgH9Kbj3oHx5GfFO&#10;h6n17SxoRJq2EY923mMn5Oej6X/EXUpp1vTPdVYcgM/+UjjIl6Zrpm2P10ZdxaPop2VV3yyXa8A8&#10;ggEClUnCItEivXpkFiQWQGg2ed9H/Geim0ytuCH2qyFySaINiyByMom/xE00Mf8A1Axd2rfH2rsM&#10;y9uXVG/9xD5PTG0TRkBIzwbVSb3EearAtVrNJDAHn1EXulsU3tf6AsVnli/4lah2j/hxB0ACpGhB&#10;AY8gglrzmet9Zdw8u8MruFjv2qF+x4rzlxwPyZ5PVRXWz6Ci9DVRRSRbWFkgBvYNh4bjjD3dHfaP&#10;5wrMe4sHiz8Z53+B555U1SQhRD6OxAVBG6M56IJOXf1Y2PtZUB22PrMpxptHRjnyimWrKU2WKUyh&#10;3PjjvxlqSO8ZDFSAFci9xIbgbcE1D7HcbXYFSGQmgoWuf38DCTAxVAkSjYS7D9Pt8N+4yCx5jIij&#10;dOC5rcQCBTdga+MtWdd9XYRWPfdyKNYC0bvIb1QFkfoAbj77cZZGqwusZKuoo+wFq8nG0TZoza1V&#10;ldFcElfoAn/yPvLX1MZ9RNvcitvNqB/qcBh0+4l5IizoaHsqr7lbOKQaoLujUIqj2hjbDn4IGIdh&#10;xmZvS/UzuW2hiBdfS/AycwbbIu4n+HvVt++qJHIBq8GQwhFdt0LAFgyqBXPYE4jrdzKPTZzv27j7&#10;e3hgooX34wByo1T6glgdlZwB7TzZB+vrJT6uOLTzusiD0gAXY0oB85zXrQyqGIRfcyqQCGWvs5Qd&#10;cmrDRKtIRtKqLU/J5PONIh5Ukzx3q/8Aih1DSambTwCEIrqokBDgkmxYIHfA1/xB0sxlOrd1mD7K&#10;VVt2bn+nfPLeq9BXQdRKS6yyrMIlkpQgd+ORxbXWczq9EsWpi08gtotSHO3kkpRPCnjPbhgg4o+Z&#10;n6zKpO3ez6ePU9O8cvp6oHcwJdZAWo12HycyDqTDJ6gEoa5GO4Ub7e7xnlfS+rvPpvRk1MTFLJYL&#10;7UYGl2dr4+c6nS6jXSqyxwFkAPqJtYAkjhicjhxOqOVyXRuarqUmoT09SrlGTe8cbAEcVyM54amN&#10;E0oSJhJvZIRNdRgfzV8msvk6f1LWQsPy4ekCuWJ99G1TjK4vwfr4KjTSlVlUBEZ9wRrrue375ar5&#10;MJqbf6WFdN10+l1E+nnDMhbeWcj3uvJ/pnpH4F/xQPSNTHDLHs087hCt8KxNLnAan8IdQcQBXijR&#10;Ir3E79r9tjD4PyM2YPwJCEM82okEjxbWd9rJvqqUA2MmfBm2BeojVLr5Pt9HiJDxSbl72fcB9DIP&#10;HUZ2IpHftwLbnPE/8NOtHQrF0+WeWSNV2RmU8hk8BvN57oVRvkqRbA2eTxXGefKNM9mDclYDMv8A&#10;DlJFKthmFA4NJAChtSSjL7twXjxxxWa00nuIul5sM3b7P1gcibo0Jj93Kiu/P+XwMQwSXTyMTQQK&#10;VsAAbV/fMiJZbiLMSFJLEAG6NVXfNySAuoAcJSi7bd+984C8aFi9FCwKnbfBwQMzNTHEySkC3Rjd&#10;fqv/ALchpZmRUR1VSm4DeeGJ7EAfGGPFL6q+z3frNrtUUPF4M8UkmnjjEhFncxC9xfC/085QqNrT&#10;TF3LbrDEL8i/r6zoE2fpBo9yF5Jzg45VG5XdgUcXQ7jxVds6XQ6k7+JWbn/LXjChJneaDUAEA3W3&#10;g50cGqLbVK1dkV8Xnnunk2v7Sf69qOdJodXuJtrYgnv3OYyR0Y5s7+GYED3fHObenlK1nH6WaxHy&#10;KA4+83IZKGYNHZFm31Xpel6ro5dNqEDI4o3nyP8AjH8MS9G6hMJwxhP6Hr2BWOfW2nn7YP8AiH8P&#10;6XrWik086A2Pa3fafBy8GbhLfQZcXNa7PihgsFbY0JFqN1r4Bqz55yxGVmICoNz8wmnG/wCfrCvx&#10;V+G9V0nVT6OaJU3kmNxbCSwOQSPkc5z46qvqRMI5GH6gAtmQ1TGhnotXtHn8q0zTRNOojk/MKkrF&#10;glm68VgxngEUiJGWZJFjBYDYWI5NrgEUq8BFVVHF2GBK/wCasNOoZed61+natLtvwoAOKgTNkzr/&#10;AAVWQCh6V7WBUn+tVx3yaMQBEZFfezXyK48n9vk5kxyN6yLK1uErsASADTduMWmmjSWWgjMy7tp5&#10;5W/dx5xcTRSNZ9RFLJSMrsOWobN4PzhsO0bg2xAzge2gfJohRwRnNDqkklQWGDFVZUbYrD9RUV4G&#10;Wrro3MQNi1veOTHQ7dzf0cfFjU0dGF9P0maQ7Yt53Ej+7fvjx7Z49/pGSN1A/wC05zD9URIdu5So&#10;HuN0eTxYPbGTXsixAyNuRSAqcbL+hiUGVzR1iqZV9Jm20VU1bX5C/WQOthZW4YqGCsgok/F/tWcb&#10;pesKHLILBP8AELntQu+KvnLIepKnpsg3BTuRz+kbhVkZXBk+9E6+STYGCoppja+W29sgmpdA3AVb&#10;P6TVgfN96Gco/UJf4ZdtvvW7NgqTwB+/jB16jEJZjtD0fUUo9soIrkYqD3UdQ2sgS2eZm2PW/vQ8&#10;D9slJqovUlRWEhZDsAB7/GcpNOhd1NhWQkFjyr/H1lBmLmNqkalQ8cDcODyMfEj3WdnLqn2nYgG1&#10;Cau7PwcyZOoJLLLyCwFybXvYWHkfOYcmriYxOyNsu+Sdy3k/z6xsy+lau1WqgWAOCcpRJczXTVgP&#10;CvuQLagnk7eSGrLEjkdGWSQrJSjcO1tQsdjfzmO0siRSLudiqHcS453cAXjQaiZEcD0wqqnpoKkM&#10;h8iz/LjoFI1EmIZpAjlgH2h6CsQCOReWmaJfSEW1WaWt7DkcXYJ/tWZcErxpRjjA8hfcg3UQPcL4&#10;IrjLv+bOVlWSWL1IqYqLpKNGqsj9zhQ0zUi1QlsD+KXG0c7SpPg8ZfCo3R7yylHBbkqt/FcXgMZM&#10;iKRF7C+4cXtHz3FjLNOgQIfVAYNwrFgXJ83YyWUg2L1bdFSonUyHyGo8j6OEonYqgJNqtyiwD3fv&#10;WBh2cInqoxViKHAH/sn7yexvUhUTBaJABXcoauRz5ySg+PTx1HKZCwW1UEWAb5GWqB7EUBrIski7&#10;c7iDVVQ+czpWCMRYY7gLCruUMLP9ecT6uLfxGWUbtxfueO5vmsRSZoq5O4xAki1JHYsfJyyUqvvV&#10;QFulAAaiOOx/vYzMi1M7PpxtcKfYHq+B99iMjZZKZLUyMGB7hmrwOwrAdmusgSzuBAItrIIA7j9z&#10;kBKk8ciHTFgv6RdA34FdzmeItrOroQKLcCyw/e8v0sgSNIxFTcOzdgt8jBjLfVCrpxDEBtNkAGz/&#10;ANuOwZ1p5b2yBhR5U/d9xg8fq2zOWLqxIG6xX0D4+8jSq6yhSWkQqFX3XfycANQpEm8KgYkWdoBo&#10;ntWR078IpWMkop3MTY3dwcr04NLakkE/AX9jWJXcMzqoHynfcSSMihhHpFVEiPK67+fUk5FdiPnK&#10;gxjYgoQQCSWPBHi/uzkmGnUIG2sODHfG6z2yEUKzSysiABG4Nk8feJAUqfWgkLg2/wDL29wI5H74&#10;S5MlMWba24L/ANnwf3x4yzlpQwYWDtUAUq18+cQijhVlLUb3Hd+obeOMaYA0c3po2yHcSgDMe4b7&#10;B+smSQrDdJtWRQCvtoN2Jwr1kamKEiqtPcTYycTs5f1YpImccnsAE8n7xodAiQuQ24uV9PueeAaB&#10;N+charv2y7+bDbaG75P2cnpCWXc8ZJkYgXQDV/N/XC4ZI443PpbGBOwMe9fH7ZQJFNx+rKRvpKO4&#10;WQCf6Zescz7/AIfvuFCzwAPo+cZJ5lA88+/aOR9fd+ctWOZ949MgDlQTdE+f3+DkMKItp/TMR2gk&#10;UoUKLBXz94QiCJwUC+xhSkFSb85SvqurfxD9FeW+O63WSiIUKSHZVG5gb79rOQUNCoQAIG5G0NVq&#10;AxruB898UcVqfTUfrYIQeDX0arLJB6TM1biEPdvIF8g1YypAGkjdpC/tPbuBf7cYkIfYFVxtJ2A0&#10;Fpi28+DjtDEZAu8MCnIAsqAPPxkVG9b9EMGHuAcrzdAZb+WfbUrBkAPu/SStVR285YFKxxBE2tGD&#10;RY2KIJHf9ssURqWG4Mxoh7JNA5PY27eFkJEZYRi69o4N8HISR+qVdY0pRyQdhb7I7WclgEhFUI+x&#10;GVFoFR5Ir44JyEcLKQF2+2hfLEFjZHPBGXNpJKVSwjDAbiAeL7CheAyRxsACF2WaIsba8URkjCGB&#10;B9NQFa7oMO458+MrAk9wjidrY24I5JHcADL1gCKrwxjcDW0g9vFZYYZiJGRbPYgvtPHwMaAg0BVu&#10;zUTx2H+94x9NQFZQOSUIB4P71lyhHCn3+OCDS/Yy1dOqDj3jZ/NxZ8EYWOiiNGLVHYIFjwP6HzeV&#10;U7qC05RS1UK7f+M0HGxS4i/ua7eKyxYgpdthHwRXI/b5xWPiADRsrqLcgNZoUKruTlY6e5VUR0Bo&#10;Vffk80c3FVV/kDMe3F5AOzuwdVUAUQtE394ubHxM9tC9ghtyixbEcV2H2clLEQYrLc9wwq/6Yc0G&#10;+NQ5LBTya/scuhhSMi42plJW+Qebr6w5BRjJKQHoVwLoV/U3hI0sjIyBSqklb4BsDgk/1zSkcOqk&#10;r+nd2HBPkZUm3a3PO5z/AHPH740w4gLROdpkkNrwPgqOLOXumx0tdqohIHdW5oY+9VO0xkmwR/2n&#10;4rJxxOW3bRRCkn6BxWCQzAMT3u9wB4vxgfpt7gH3K3c/57HA/wBMK1G9twLjvZI+/BxmlSFnDMQr&#10;Myj6rscXIGyEyMHX1GLI1Bq/lBPehlwLO13+ri7r/wCq6wBupwK0kcQ43BC3YBjyK+Rman4jPtAh&#10;ILqSwPyrcnAyeWC8m5JGLNTsi80LtrHf+hrBd8KiVmsqK4I/Tt+z++cr/wA21IlNKzLGb+T7lIzN&#10;k1qSR7t3EhG22NKV4o41FmEvVLwjsdb1VrZIlBs+9jzVnihlcmv1DNEm8dmDkEbTYzlZotVqFG+Q&#10;kX5UJsOTgZo4wNpZ3YoF8cAtuw4mfvSZsya8FWDra8lSVP8AfAG1UrpqHMVjgbhYPPF8eDkhJJew&#10;BqK7afxu7EV8ecJeNoo3B93tqhR4uqAGNBbYN6km0FyPUa72ihx8HIpE7zoCSuzct1R21avWEbpI&#10;jdld9FPO74sZbCkpagIwXLgt25v9zgHwRjgk2mwAQQARxuH9MnFpmjVI1oled7Gvuq+cMheNVY7h&#10;t83dg/V5BJxNuIUj2E+7sL4BxWVXRAw6gemNu79ZT4UeCaxkiYc2CNvIPcffF5d6pURAGQq9UFBo&#10;Bfk4J6gBkewpB2kuB47isAJyja0ZLEBH+bVvo1lkieSu0k3HS7qB7nxkiUKIPUskblP0D5I+MjJt&#10;UXv37mPazibBIUJ1Hl63+0UOBXc4naSRWAu7AMim7C/N5SrNJJvSiCCGD9xl0oFOEkL7Nt0AEsnv&#10;iGixlUqQIyH7UfP3lSy7VmT3IsIH6j3JP185INZaNgEI5c2L93ajjiP2xlY0P+aiDX73jQmVJqUj&#10;BCL6gQ+4CiRXlsbUPQcu+0AAOVsE+QB9HLD/ANdijAsaYgLxzx34s45g9lEoGqwwazYNkVhoCCku&#10;AD7GWNiF/f7yTTKjM4ph2oUp45HI85GEhVZCoO0do6H2br4yZnaJLcBSVsNXI+6+sTEiUbmV+HVV&#10;Xld5oc8+CMuiuUELISBX0K+eTdZS3p1GH3tYOwirAbGYRfxXZyrc8Kf2AIxFIqUtMIx6httxAZqo&#10;k1YwmCVhErAsFfkggFgQLJFeMpRw0w2uwVQLIrk98rLMqQNtNemVb9mPGAkHuRbhdSrUd1EsKI8V&#10;2rBRKFUOvtABo2Sf3rEUBJO6/wBTKp7iqsZBYwdpRrCimb9X7gg/A7YA0FbJIuTItbuGC1tB8f3w&#10;d2Kh5NiVGBZF+4k0K+jiZyqByEO8qN0Z5+Rx2vKyWRW/UBtJ3p/n5IXjARMrUdKwWyLNHufrxeXv&#10;KDu7kgnf9Fe5UZUkyvZ3sd9cooNHbu/SLGFaaX0GDMKTdtjHa+KFk+cAQPGAzMd1lhYAFCyOb8c5&#10;SpLg0wbnyoUeKFg5bFqmVI2T9SovsBHwCScKMr9gU/hg7qUsUBHnAACRnZpI2pWUkjzQriv3yz3l&#10;XJIDtRs8VX1++WLrVdGW/wBQJ9gBDAmqG4ecmssRCMzHcm7eL2AkmucdiRRFqWptv8igKQPhQKPe&#10;iOcZCVMQIvYW7j+GARVHGi1GkRI2STgG23EsQtdvv6x2aJq/hFm2krtJFKSTXHnEMmERo79TexDL&#10;uAqrFXilkCl7VDuog+WscfsMseFA4HBQfwybA2/YGCxi9zn1KWqCgjlu9j7rAC+Ny8W8zIhWhvPP&#10;NBaF+cfTkSbF30TTOm6m7jtyLvIs8jLuN7gBXINMBY4Bybwr6qrdD3/qsmgOa/asBk3oyUshpgVB&#10;BNCj8nGZCXLsN36gCwF8/Q4x1ikU8yWx73Yr4OQZjujjkm2sVNjd7jX8wIugcVjZGFvSjdkZ1VRe&#10;2v37UMSF7KsSUFl7v2r4IOU7E9QgD3A0buwGHH7jKdMzMwZZlYbSB4alxkBfpSOS+5QxjCgXwFbs&#10;TXnEImj2AgAcseL215Jvtmesu/YqpdAbiWttvjmxxl0TbPULEsezWDynwQMBI04xZjO6zQ3GrZcq&#10;SYys423W48NfH/1eMDWSX2rupdhIPkKOP/OKORRW2YEEWNoWz2sd/F3zgVYRFIpNlveEoA+yz8HI&#10;TepMg94UgEtQrnx8/wB8ocvOsYhmRgWLO4sV82POR9SRk9jM61RocuBwKJ8YCsMimk9GOSr2ABQT&#10;2J4sVl8n/UaQRMgPDGgK+awCBHEi7Jldbsk9wPgCssKe6YjYu4hu1An6+8ATCSZFlJUsWagGsciv&#10;OWI+0yAO3bkkj3N/Xxg8UrbZgG99+1T45+OMqhjf9LGgTtNeTfAHxgOwwkyMf4UjCtpBqx90O2Dv&#10;qIy0jSPYUA+9QCPjnKZd+wdyN/uNgUfFkZZumaizGiw4omx558YA3sJWUOWsDeBxXJ+jRyz11pXG&#10;5m3EEley9gMAWaUBLVgt7ORTAX3rCIXCB02E96olf63d4AmR3BI0HZfBbnbz9YTI5l38i1YbSBXJ&#10;wSFxALiQvuO3n57lucRj2Ba9Szxz9/zYDQSJNtiTcGA22O4LmwBlyuJmI5oUTXf4vjFo9G0oQFlY&#10;fzGiFDDOw6d0Mqic3RtWwKirMCDptsJWRLUEKO/B8HOk0egiDJIvt3VYBzfEAS+BXasu9IEn2A5P&#10;IvgVLAoqvk4SsZPx2uyMsiBPj9z2vCdt1f1WSapFKQ/vzl+wWAcsSM/eWGhYrvgWkVqnBsG/nLQo&#10;of7ZYFqsmRYybGiCijk0/bJKnHfJEbRkjEAcXHP+uSIrxjjx8YAVgd/PGT+cRxzzgBHuTjkDjHK/&#10;Bxx5wAYL3xgMdsYH4GACJyOImvOVc/0wAcsBxkGY/eMxusrPbvzjQEeTjHt3xFjxYyDd25+sshjE&#10;03++Jidt3wfPbIlf37ZCxVYCLA17Tfg/75SWAuzWJyFKgi/v4vKi/N4AOXq8izNY4915U8gJK3yB&#10;dc4M8w9lkE12+8BNl0svJBDV37ZRNMTakdxQGDO9btpAur+ReBSalS1A7io+bA/c5VENhjT88uAf&#10;7kEiuRgc2rW+bUp7jfkZk6jXrEl/uSSBxXx8nOG6x+K9NplJEoAo+w823+U/f1lJCcqOr1vW9rcJ&#10;uIBJsXxnkP4n/H+j0UJ9SZLYWgL0flj9/Qzxf8Wf4l6nq00kHS9LvdZKkqXaybe9bf1D+hw38Of4&#10;UTdR9PW9a1iTEpuSERAbLP6u/cftmigl2zCU27Oa1Wu6/wDjOeCPpiaiHSl/fMUpSV838gdxnrP4&#10;T/wy6Z0hjqJRLqNa4ovJYU38K/GejdP6dodJEkUcKlQCWbux+s1EgqKhAq2TfN2fjJciCmMqVLIC&#10;u2g5cBK2/WXaUvEtBrDWA3e/i8qhC2qum5V9hqiRfBwqIpHt2gkC1HwtdiQPnCwiOzxhZfaQFs2e&#10;AfkE5bquSzAFeFpKv57/AHlOqjP8RSl172u2B4/y5VppmdlrawZRQBoGvJOCKsJZ5CpYkks1W3AU&#10;j5+ssh0ygttb2sDZ5s3fAGCNIAgEQUkoAL5HHcYQVXa1qx55IO79jxhYhCOOMBGlCnfv4PPfvkhG&#10;xVLJUufHFA5AxopnZFtnKh1J7GjziExj96jdQqie1msTGOHG/YreyiA28/6n6ywSSoV72CKX9vIO&#10;VMsYVaVDGb281VnxjSulJ+qvs0Ap/wDOArChvMh2qaQ9wByf3xzK549JRbFaYWz1zeD+nHTBmYKj&#10;KGN0pvCzpNQN5OnYfDBgaH0cCimWZhfMZBcCx7iLF8ZJhtkB22l2t8AMR2+sTad0X9HuNAIP5bx5&#10;dO3AaAsNo3V3578YWgBw0bySOWU7aG6yeWX/AORktOwDMRGzFeWewCP6DLDG1iQMAWICez+W+BYr&#10;K90TK+1GHDNR5DN+msVhQmj06CSzQBG5txr+/FnJRwxrus7lAF8k2o8jnuMk+miLEggJvAQsSNtD&#10;xgrq3vqImiabxx2NjHZLWw6aOCWlVUCyCyBQZj4wWFIiP5rKm+x+qNiucltaQE/r2qObqgOa9tf3&#10;wdhZAQmwbBDHgD6ONMJFi6NO6ulk1eyjY/bBzpvQO71nkL0PG4DyuEsvi7ZvA55OKFZDOCEDKFvk&#10;FTfar84cmTQCyT7ym0KTu9P+GKoC/Pk4I2ik5WWNia9ob4P83HJrNiWN45AmxttEnaQGA+BlTKyx&#10;PuKpTPtJv9Iockd8ObE4IzjpCZ1LruUEhO38/tFVg8mgDLtG8MVNte2gD3GbgRLIUEBhas5oEVRF&#10;DteMyFY40IPagpriuODj5i4LZiGAuYg7sEIJomrZeMpfSkQQho4wwYsYyx7H4zeljoMtGOqN1uof&#10;WSOnSU+mQtG9u3gnzuvGpkvEAdH6CNdqEj9JlS0eVgbHHxeexSOkaxxolIiUlHuoFc4B0HpS6DQo&#10;XYiR7NMeReSkZgp7fQ8UfjJnK2dGHHwV1tkdoLjimHIA5Hes1oVt293xgSRMA2081Yv4zWjiFijw&#10;QO4+DmTOqKLDtijZnNBQT++fPn4t6l/zfVgvMVhiVmAUEqSOwz0v8VdZUo8KPQAsseCfBUVnmeoh&#10;kJAWTZGWLMpS7XxxmuL7XZyerfJcfB5+34USnl/MbGkHfaKF/v8A7YCn4OaZyPVj3qBt9RivqjPS&#10;3SEGQMgJQe322CR4GM8SG34CtTAyclb44zq/uZfJ5f8AZY/g43R/hjT7U3Rn/qVKin2h/mh/uDgs&#10;P4f0qtptksr7X2bH2fpPJaj3IJzs2gVGLqVPK0yjbu3e2jlgiMTC5gUJ2i+WAb7/AKVieZ/If20O&#10;uJxms/DsKxuVLPv/AEybI1Is/H7nMSH8P6lTArL6cm0ngHkDkmwQbOekshb0W9GIvtJ9rVVfIAyQ&#10;jMs0coS412opJDEAjknKWZ0TL0sWzz0fhTWGEpHqGA9WmV02hd/2eT+xz6l0EKx6XTKYz7I1Wif1&#10;UKvPF06bCGUNGSRJdggH9/POe4nbshQC9iAfd/eZZ8nJROr0OBQlNjRQjbVAcXR8/uc39MtWT3HP&#10;OYkJBLKbNEE13zc0ysALB/v2Ocsj1YBnXZDH0qeiLYbLuv1cZ8PdQ6Xr9U0rMGY8BXJvi/0jPtz8&#10;SRn/AJTMvcmgM+b5NOkblWj49Rm5agR4H75v6WfFM4vqUXJwX4PPIZNdpBGDpgTtPuUkWPgDM8y6&#10;14o5ZYgAQ2+Q9l5ulB7DPT5IpXfci/shPAJ+8zZPw7JqoJ0pHEg9xNglu9/ArN1lV9Hm+y60zx/U&#10;Q6jULKVD00vdCS29bo8GhXGac0E08m6di23aGIB5I7kj4z1LQfhbWaYSyRyacFiVoHkgijnRiFYp&#10;l9UxFeaXbu4I/wBRfnLfqUmRH0cn26Pn/RjVPp2hjiuNy3ZSa5v3AXQGBQw6p4ogGhldWII2ErZN&#10;e8Hntn05KOlBmP5CCQ9jtQC780Mrl0vS5GTd0mO1vZ6tEA/ti/u4/A/+Hy/3nzvN+ZVWkMqUr7WN&#10;hfcCSKVaP1nT/hvWaODTI8qHeqI1sNqknuS1m+TnrCaLRq4iXp0CBtw3IKvfyVIGADpsarGX0EQR&#10;L2UGqh+3OTL1EZKqKh6OUJXys9G/BHUotZHqCgZRYXmqvkntncIgbbyaJsKRnKfg2BYtJL/CVLpm&#10;AB+wbvzxnYxptAtrF2M4p1bo9vBfCNm3pr2MfrkDPlD8Q/inUprZNkQ4LhRzwe1ggcjPq+AVC/Pj&#10;Pm3rXRdFqtT/ABJJDsa1UOV7WLof63hhcVJ2g9dyeOKi6ZyOg/GMiFXmgLXSqRxVjexb7+AM1B+K&#10;41QF9NqB2JcLwL+Mq/8AiY0JLOpCLfBVggIXg9govDm/CuhPqCMsoPtvduN/V5tJ4m+jy4xz12jI&#10;6h+MII45fQhl3gfwyAaZiaPfk5xWr/FmsaIg3GpDpyp4o/rBztp/wrpljXfqZqVhtBAG0j4x5Pwx&#10;CbZ3LU25nHIYEjihmkZYkROOaXk8i1vUNdqkZWSXcu5i555CklM0/wAG9TWCSpAUWtrHvTX2o56E&#10;n4QjoO+qZyZGdNvFKe2Ov4I08UrneyFiaJYtd/Wayz43Foxh6bKpRZ0h1Wjbftfe6+47RyCRwCaz&#10;m+qdV08avL6/oqwFjaWFXZJUc7jlmp/DmmMSJ6zb1DO5C8HwTXzmVJ+DwXBWUgFGJCjk0O375zQj&#10;jv8AUdOR5PEUcfAITrNQ0kriL1a2+nZluyvP73nomk6ppokUiRA6tT0vYX4Nf3rMXTfhCAD2S0XR&#10;a9p9pdfg2MnD+EqiXZIwIUi9xJSv6irzWcoS/wBRjCOSPUQ38QfioaWCViTTINxADKovgcG88dHX&#10;/T1/qtAkbvYRdpKsb8UDnqM34NR95WeWixNeqT6vjkFfb+4ODn8EyJJGTK4QpciH3DiqH6cvDPFB&#10;Mz9Rjzza1pHATfifVTTLKdNTrGAYVUgqD/PVfeYSdSm9YwvFJJK52syEspJ8AGvdnp8/4FD+gTqW&#10;V43KIwqPaKoCgObGEL+FpxvQO4J4JLmyf8wZu+bL1GNGH9tlfZ5E0vV9C5VI3k3OVUq4JKkWfUZf&#10;j6ynqOr6g0imOVgyuo53UwHdiefYc9fn/BYI9R3tlYcpTlq788VXxlUP4PjDAxPP87mCD9Ru1rGv&#10;U47ujOXo8r1bR5pp/wAQayQQyJrZnEaFPQHYAjnb81mDr9bvY1NsAKsjMhpgO9/ee5w/hMBXXenO&#10;5miMYALDuB8k5mP+EBPDJI/6XQXR4Qj/ACAdqx/3GO9aG/S5aSeziOh/i/VaAMikRl2JCtGWPHJU&#10;eL8jBep/iTVSM8rO+5dshBAsR2TfH13Az0NvwhujX09KwVrYlKDJv7Hn+bM2T8ITTGBT0+QqlXtI&#10;UsoB4PwDfPzi9zE3ZUcWZKjjdP8Ai/UNpRplimJKHlztNeDwbBHwcL1n4gZ9CFpizIIhVHaTZs82&#10;TnUJ+GZ4ip/IVdqS5LEeQzVgk34a1RUk6X07PJBA2gdibHB+MOeKxe3mo5bqXWEZ20mr9PeUSmFq&#10;W3c0WF0SB2wI6xJJUlpNglBpvKuaoWbJztdN0PVAwVon9MA2ikIpFVuNCzlmr6Bq40RE6f7QqtY2&#10;KFbwVahlrLBeSfamxdLYoZlO4mQhktiGUdvcp+eOBnR9D6a2v1aRxyoJDZLB/ZdC+POYP5fWBDJ+&#10;XctHe8wS7Yy1+QCP7HMiLSddR3aGGcyIwJCScV4PNVY7ZzyXJupI6U+NXFs9t0H4M1GmbcdZHssk&#10;Vff+2G//ABH6k/pniP6R/wBq888HPDPX/EJBdYtXt9X3RPqYy/7r77GFp/zgOw1Oh1joVoypMY9o&#10;P0Mwlhf+9G8c8evbke2t+GijIfWSNBuUkg+eMpX8JSxqyGSHcpsWpPF54VOOtbmaJdQgCshKsNvB&#10;oNd4BLpevyUfQ1MiqdhBmsEeW5v/AExL0zf+tA/Vpf8A42e+dR6PJIjmSeNP5VDAnafJY/GA9P8A&#10;wy5iaEa1SoB2kA1R+M8N/KddESiRZwJA1xpISDXYiz5HjISabrs5jMYmjmjhKVuJv47Gh8YP0/8A&#10;60UvVrv22e9zdDmU6cpNGWalBI5UD/ux5fwxqpEdZZkIWT2n9Ngc17c8g6ZFrVkJn00jUVdgGPDk&#10;V/rm1q+nxzb9unmo0wN8WDyovtkvGo19wLJy/wBJ6Av4aBSMvqFG3hABRVj84KfwoXYCWXei0DuU&#10;LR/peca8UKIVKau0sxlZSCAT/bM3XRrsevzCqRaBpjz+4B/UcSh/6huSS/QdH+LPw6+m0GrcyxEC&#10;OlJ4N1YHPcfeeT/4cfhrQTxa7UoaG94txpWtedx+s2PxBotVqNOfy8cu5kre8xQsrLTAkcZzX4d0&#10;nUtPJIssG1VcesVmpqH+c0K+iM6MSaxyXM48zjLLB8Oj1kdHiSMBjG7Mu7jnao/mAGcj+NPw279M&#10;YwykBADd2tHuFX+nbLgYCwcQallB7vqXKrfYjz++ZnVvWf1FEFo4WyZWYfBK5MLUls1mk4tHzLoI&#10;hP1KBXeKSmtWa1DhhyT9jxndXpunatTBIkqUTW6mD1ZYXktZ+GNSGki/KkxJuOxXIBN8f0wDSdC1&#10;qEvPFHQIKDeFryf71QvPSc4vyeHDHKDao6XQa9tXpNNIssaOttIjyEdhXI+M638E9Oi6kXeTqKwg&#10;y+4DhQSOxzy3Sfh/Wac6hljRgbH8SxI2433Hz8Zu9A6P+QlLaiE7XmM5js0Pb8ZhkUadSO3DN2ri&#10;G6WCM/ikaTWTxSKJHZ2NERrGLAs0OT4z6M6T078NaZdLKerPEXJIb1BGS33xyPoZ809F6G03VI9Z&#10;qNMpBiICzH9B83856doOp6ZHH/zNSlFElVIDfXx/TMM1PirOn00uDk2l3o9m/EP4/wCnafSwwQdT&#10;EzM9sAW3bV/bvyMwOi9UgncRSiRrJYSAWifufFZ5y+ukEumkTS6SEKXBGwBGX+gvcTmxpPxX1bTt&#10;Eh0WlZTalQpFH7ZrzDUUd3uuTtne9U/wl6Fq7naP0pZGDmQuxJJ8kXRzzqX/AAc630lZD0nWztbN&#10;ZEyhTfmvb/bOh03+JnVG2EPAIVsUUPBXuA3x+2Ut+PepSqGdAaZt3phaH7kAHGs81/qKnDBNbiec&#10;RdK/FXSJoHdtTO3qBTuumrySeTm8v4+1+n10n53SpJp1NHTyGjfe7PjNrU/jP8SSbXWQrFKwqmFK&#10;B8lqOCv+LuquixSLppomYhiyhuSCauhRAGVLNyW0jGEFB/bJ/wAnUaX/ABt0HTgFi6MYYWALBGWg&#10;f2Gb2m/xS/DWvWIPGweQ7dgtB7vHHFZ44/XdbqpBF/y3SUVsL6YoEdjd4BL1F4v4P/KNKVdz8JyO&#10;S1i7rMFCHwdf93k+U/4Pc+p/4Y/hf8TMXidRNMgDea+K75531T/Bf8QaCKVU6lHKilfd/NtXsADx&#10;ec/D+NZtPRi6dp9kRASQMUo5t6b/ABd6jJHt1Wg/hJwJA1ki6IK1xlRlJdSJnPBNbhv5R4L1jRSd&#10;Dk1em1HUDqj6hBUUpVvBWiRmHqNZErxQx1K7v7hRV2J5ok8WPg579qn/AAhqin5rpsLeqaX1Fs7v&#10;k0RmHr/wl0yZAdHodCHABVnlZH4/yA2AP2ztjlj5PLeKTf2s+ctf1jXPVuyESFJAye07e3trz9Zj&#10;jrbgAFRf0gr/AFGeva/8MaRpkZ9HzuYkyp/02J4WwRxeSP4R6TZ36WEt5Iur/vlrPEwnikz5whn1&#10;UeopJWRTJslLnb3zoNX1HUDTpFJOAhWhu5YAHuK8/WDwdIl1UiqnVoGJIeplIv8A+magayer0Gm1&#10;EE5fqGmSVSByxT1Eo2K/9Yk1ZvToxodUSyxxVsaK3/8AtdH201/qsG83h1Xq8mgMGiEiRFirIpEa&#10;lvJPkk5nS9H0jaeJH6nogwQ+mVcha7Ab/n54ObPRvw9p0M7z9Z04Whs9FvV2Ej9IquccpImCls5f&#10;pXSNbp4otRIxga3q3bcSnY32JOb+q611hyoaFtoBLeoSQu4+KvPSNLoOilTv1E8z7CB/F9MsO+6i&#10;eBhcOg6fPaQdMkmBUsJGVzZYGyxtaq++R7iL9l1pnH9J/HX4njDiBYhHElJ+mRo2BqqBAN5DWfjL&#10;rJeWTUzSbnQR+iwCsNx5ZbpVPxedxo9E2iM7x9MRyzLtncEru8ghiP6XhqtrEm1kmm6UkTrs3PEs&#10;YDAUQGXcfnF7kCvayNL7mebaX8TdR90OnaUlow/6d7CjRBPbjLzJ14tJ/wDBom2ODvYqvL8hgO/G&#10;es6aLqm7bqFVYpI2/wCkg5LG6coOaGU6XoG9XQ6xHsfoGmYgf1JvD34BH0s3/qZofgOEaedj1BQ7&#10;LDJWxgSG23TdvPbNP/EP8MaVzo5dHIHYC2gB3F/J/tmZp/wfpShuRk2SpuJoAuPHJ5NDNyL8JSeq&#10;iCac7kZt7yIAqqfGYvJG7s7I4pONcSr8P9dXp2j9HT6YSyM4lIY7Y1XtYvk3nRt+Np5HjdNC5WwN&#10;1BCdvcD5GAj8Nw7NMCEpGpC71X71ZIzT0X4a6aHlVooyWIAYKzHffuN399szk4N3R1Y4ZKoEf8ca&#10;s/xdPoVay28Sud5A8Ltvt95mSfjjrUkkRTap9xQKhZipNAGzy2dUnSNKHaWFUBUn3KqRiK++1m79&#10;uRhvTtB/EeWPVM6u6ozF0YKQfABqj5Aybguole1N/wCo4ODrf4mLRpqNPO6Fh6Y9LaoYc1fAAzah&#10;/Ef4mmmT17CAOoRkjfa683SgMTnSQ9KVGZnSLek1iuFDX+s4e/RYQrS7Y5Q8jMCw89i14Oar9KGs&#10;Mv8AcQ6P+I9Y/pvq4tOzbyhPCiN/q/m7vN+VkmFxaqHcCdztGGDE/bUKzm3MCSENqEQqDwG4Ugig&#10;vYUc01i3OCYSI/0EEBxRNltxGZNI3jHXZvRdOndSo1QEci0arb983lM3TX3UdUqvuAD70FKtcsK4&#10;IrHi0OkreZ22UqyFdjgDxxWUtptJHcayxn2i1UXXPDBT2YjviSG8KZVqtFFZC66NiVBUipHocEEK&#10;CMzNZ03p8giB6pIXvd/Djo8eBm2+k6cv8+207qu3+/3hOoTpLROHRmLMCEDVyO7cZZP9ujzbW/hT&#10;os0jS6jSaqaN65dRbFeQRWZSfhTpKErH0704WLMIS5uNrFksObIz2KTQxIVkWJrUULpx7uwX6N3e&#10;XxaSV4YgyRgWAqyCyo7fqGaxnJf6mZf2eP8A2o8ah6FpIERo9JZ3Vca0y2eGYeQM3o/zMoJs7wNo&#10;3cNIEN3QoAfRz0uPp8pmYERc8AIaJYdyGONPpn9WMEREhCwe/aL8gC7OX7tlR9Mo9HnE+n16tUc5&#10;2yJvXYFJBUiwL71eUajTT7T6gMe72khCTu5YElRnpmm0yhk3TRq0YsIrXtHarrucMXp6mRH9dI6L&#10;CwTsPHg+Tl8y/wC2vyeaw6VpmgAMqFCdhNEqSfb7uLGFw6No5IZUWmDMrsJFay30pzu16fpi1/mQ&#10;ziM/p/8AXjDpNFpIYzJRaMEcseLPAPgDEsg/7b8nmqdO1EZkd5o3p97IRVkkkVZNV3z2r8Idding&#10;TRyai5YkXaGNMwogAgV7s5waTQQIdu1URWtrsE/F8ZpaHR6SOeN1dJGjIZWuxffuebyZzTQ16avK&#10;PTWZX/6hPagtcArx3XEFoDeHIA+PBwTpvUotVFKqzqCrc9ub5/scMCRFlQIy2TdcVXbMTNqmBqsj&#10;Rl96EqKA+QPGUMpKP7ONwDfdmqHbnNVkEiPSsCDQIHIPyfkYPIjh5VG30yqtVee/f5vADntToIgv&#10;MXLkkWOFvxgkQJHMhqto2tXA8Xh3W21cOic6KH1tRYEaScjlua/pls4pGJpGUDg17TjEYrxqDFPf&#10;plrJo+01835w7STsJNxJrcDZ7E134wOTTNNIWKncLujwQPjBy7RyKybgSeEC1QH/ALOWZnbRaqnZ&#10;SQOSLqwB3zoNLO16YJvP2eCQLHnOH0c24rIXfdwRQsNYus6DQzvLEWIYENbKeO/wRmbRpGR6BBJf&#10;BoHi/qs6DST7gPrOB02qWLYQq7b55skfd503T9T5BAv4zFo6oyO1gl4BzXgn4zkdLMCc2opAAMya&#10;N4ysF/GP4O0P4j0J0+oQbl90b+Ub5GfG34g/D2p6VrdRptTuEgP8MqKO2qBX6z7r083yc5/8X/hS&#10;DrWlI/TMnMcg4IIzfB6hw0+v/YjN6dT2uz4eh0hjkjWq2A2sabq45ah3+8FTTSujOmncFVq9pjDm&#10;/Iz1TqPS5NNLNE67HRjweAT8k32yo6LRwoiAhA4RlJcgX3PnOuWZRORYvyeWv0uNkeYw8K1XLHua&#10;qs7Tzlz6FVBZCjCl3BuLVxZ5FWc9FbpmmVWkOqRuBuIkpXPzgqdN03sKyeuVV7sl1KjjkHi+MF6h&#10;Mp4WcLNDJAf4YtrXclLwXAND479sUu+mYSvFb7dxUHt/Ia4rO8XQ6J6k9RmZrO2rBWQfHbtlcOg6&#10;ZUUvpA+nIQt87T9V4y/eSF7D+Ueet6bqS+zcGARaqy3jjwPk5e0KxyzyempnXYF9x2qW+M9D/wCV&#10;aNXFekpYBSztZIu6J+MtXQaFpq3x7lfdR5BI4rJ95X0P2H8nmkkL7vTU7CSJF45VWHIvINCZTtke&#10;agpuNQBQB43DPTTotCu1uDu/qd9+frJPotP/AA5WBZiRtNir7jkfeN5hL035POiEqVJpCwcAN6ab&#10;e3bv3IBxpI5iHI0oADMpahz8Cu+eijTaQs7mMG2LLTHaSTzeQGj6fIfZHvXcCTuoA1eQ8yD2Pyea&#10;JpHQFAqxua2q10QDzlyab01RhHajhNwvseT9Z6TpYOn7YlEbCzQKmgB++KPSaRBLEke4keHsmjh7&#10;4L0/5OElglYaeMPTsBaijQPNDzlUOkiT1C24REorA9qHkZ6Cyad2WJnKvtNhb7H+mJNLB7TvQIFK&#10;ANY4PYXeHv0P2N9nCssZhlMkzMCbiYLuU7e99ro85NNPpgDStSUexDOe6jwKN56BJFEsgBCBilbU&#10;O6wCK4yhNFCiqxlS5ZPaytQc8jxY7Y45rD2jkIlnIaRAojLMrqxFoQfCi++IyTekVaQCBPZ6dX/t&#10;5zoJ9BpN2wRxpKbss/NqO1AAVkdN03SRhiwjBW1vannsSMvmkHAxITH6THezKvFy1+o9vNVlral0&#10;SvTpEtd6m/dXbzVZ0TflImjRpw7m3J9vgfzV3GEJDo9issm1iu7tQB+zkOY+H5OdV5fZG0hAaijA&#10;UDZF9jWM+6MyBXZhVuQNwF/+SM6Mw9PKqxLOXBABbuVN9xWRU6EPZVC1ixu27qqvOCmVwOdlnCqy&#10;EIQVO23veaC0CbrCBqpolQqpej5Ab2jtZ+M3P/gZEbFUb44FgBb785YrxvBIU06OUS9rfvi56Dh+&#10;TAh1H8OOPc7kbWKhR7QQbJvt940TOrN7ZhZHFAEhvgjvnRsyPLKY4yzD3Ky0oavGH+uPTp3X9fdC&#10;AQT5GR7m+ilC/Jx5Lb04ZRYK3fFd7r5y4sNsgdY6P+VuavspOdLpFjSxcPtsse7E/IvG9OJXi2op&#10;LksVKCmx+4PiczLI38KX8tLbGl8Af/HD4yuFtRIAscmwE3Y43nOvCxq28Ry8k0b4FeCMtMELX4o2&#10;FPAs9qrzeHuoFD8nK+m7LEoKqp70ed/75auo3Oh9M+ospBKAkkHyPq86EaiKJpQ8QtiFa6NPfBwk&#10;zQIzXIo+drc3i5jUfycoKkaWoAVHte+CDZ5F4aYNRa/xNvAU803FnmuDm20kbW/Frx7eRTH5ypq3&#10;MKSluh8j4xKQcTMTSsWZZtQxBs7UHFd/7/OQQRRj0/TILbaJP6TXz8DNb1UEZ2xx7E7Etu2luCMI&#10;jQOxpFERqh3LBhXnHaCjniGhZm2hSwa2W9oa/OXB5ZdjkNwWNmt3b48jNpNMI1iKoCFP9LHajl0P&#10;ToXdWOw7bDe/uzfWL3UVwMJFjCxlA3NsO7MzH/1kAryBNnI22d3g/wDyc6VdKrtyV/8ApWA5/fxl&#10;ydK0oO9QrNVkg3tx+8qDizmZJXcgQ0zcbkvufvjxjKrSEL6RpzwrcUB3vOvk02mHpnahvutjsfkY&#10;R/y6Bb9kVHwgA7ePusn3UPgcxAGCnbGq7aQfZHgZZUqlPeyrZUhRQO77zoYumQADe8XH8xaqGWv0&#10;+JAVqOmVmNXY3efGQ8iK4HKwqYgFNllRfgqeaDYQiMXZHiBAC1u9xP8ANdHOmj0MLKQrAUtbl5oD&#10;5ylenaZNxWQi9pCgtz4snF7iFwOa2y0FaYBSH2jz8WKytZ0lZGdZB2aqQ2fNEi/F1nQLotCqEM0b&#10;twxBIYAduRl40elQVsUAdq7du4B44yuaDh+TmwkpMailBju9xHA+O4x/UEkm6w7XZU2Cp7WCM2PQ&#10;0o27YwFCi/A3fPFdhhb6ODc0oKqoXhaFfuBg5hw/JiSoEWw5s9yCFJvwPN8ZZO7RxEkjcQPaDuNn&#10;zmhLDplvfX6UIJ7lfkc0Mqii0b7j64BDGlof6FcmxUASaohpLYBeQGYe7n4yqGYKGqQllBsbgb/a&#10;86EdOh52hCQvNyHsf3xNoNKu8gKhfltvuIIx80h8X8mGur1DentHsJNkdzY4v5xGOZ45Fk3iqvaP&#10;aozeSGBzGd117l80MDGl0bEiwGs8/IP18ZPuxH/IBIyCmMoJYDuODi9WLaHAVx2LCz/e8vkGgRFA&#10;SzG4UBfF+chI+hRw22mU8sOTz2NfGL3ETy/I7amT2fxdtsB87sl+btW/imtx+rFjzgQ6hpwp/gg7&#10;o+Tfcg1trxgs2qgLLG8DqSt8H2i+/wB1k+4hPIkGjWQ2Q1bLCkeefnCF1EhCsF83t/mCsM5Jtbu3&#10;buGJXYf1ANjtq5YBKTBTgqAF782CcPeRj7505YqN7TpS8EAkliRlA1kQdhRYqD9Bl73ec1JrpLNS&#10;lhHe21ChhfAzO041LmVq5VgsYXgPZJBvx35yHmJfqPhHbRdX0dSfxeB+oFTdni8G1XUdSZZQFAXY&#10;FFC6+D+/Ocbqy4CjY28bSD+36v7YZp9Q/ptJso3tUeCB2PPk/GL3LI9+UtBckuqVGuXejbgx7UCa&#10;4Hzzj6zTyyLGrRuuyzZezwNoI+RlCKXZ13mjuVQV52nm+cJkT3InqtQoEkcEHn2/vjWQjbsGbp78&#10;uZgV3qpRR7lHg/uco/IENAIipZWarBskijfxmgkOq2oCql3QH38gk3XPzWPKhjLbixlRrPIO5jYr&#10;g5Xusl4wOPRUSV94IN7Xuj/3dscRzAK1EbjwzUAxvkcXhUMR3SmqBugvmgDQ/bIppQI2CtsYE7WP&#10;N0ObGP3mT7Y7R7mAW3JY7izClC+CMTadGU8USGK0Nvt8bqPcZZGsYUsHYELSMeVJIrd/XJospWyK&#10;YrsryCfjF7rGkyaIqsxG2z7aBLBK5IH3la6cFIUT2su4o1G2+slPKyxFkkJYhVah7rHcm8qXTMfV&#10;A9zGjakmiO4Bw9xjd/Bb7EQuZNrLwrgkqQckacqtoHB3ERgc13vIAcX6pKsoACLQNecpjO4NSCj7&#10;VUWCpxe4ygsTErs9QH7AFf0+TjK5YoUYHwEK2RX++DN6g3AEKqkV4A+zeVtqEZaEqSgHgKtEH4/b&#10;J9x/JQc038NiwNFvC0BXesu3CR1J5UchXHI4sVYwIekEmO5uOD5H9zgcEkZ3XMHRl8ckeO+L3GI0&#10;2lBA5DKtk+39V9t31jrqECoNix/bDbdc8X84CzhCAn/UU0ABRoZMzxxqtMNytYFAkX25yvcfyIMT&#10;ViYrcLXuBVrHY8k0PAy8yqo3BSwPI3AUAPihmepeT1CI29Qg2jEg0fOWaV2EgjMheRrsBfAHZT4x&#10;e4y0HiQACN5FDGgtUSK55IwT1goDtI68m+CD90cthZSQuzc0YNmuL+LxoVZxJdspsjd8j9hxgpsG&#10;i8aiytgg0v2SKoE3lUUoWym0sR8it2UQvY/QokI9o3Ebyvz9DK1ChVqPaJFBPFefFHDk/kkMhVws&#10;i8GG7TkcnyvFG8qcRkRErI5LBQa3KPNN9jKAAjFdrWFoKlte0/XbJL6m2RI3FluST2bjgkm8OT+Q&#10;DpGO6IEm73MDXLfVZQqxqXT1CRZYLfc33sYHpNEIAjojRHkHcLH3385IRaj2glVSrLLwBz3GHN/I&#10;K/gtlZSz+40ABQPmgKPftkwkTxymOwDu9y0P0ntgiwyh72PJVMm2gt2e91zgyafUBI6kooR4BU7v&#10;OJzkBtLJHtlPrMBStwOGA8V3x5kjRAN5Z1s+4k8XtzLl0pSRwjilO9hRJscEftWFxCT1fYDbqoCq&#10;u3d92T/c4KbHv4L9XFEwoKN21Vs/q/YkY7aZXGwo1AEbhVA9rr7wBYWce10Zim3dZJ/Yt8ZeyyuF&#10;FsN3s5vYQOO57jGpv5FX4DFjVo/UtiRXauDfGP6aCT2o4ciwe3f97rB9gM6tNJRVQ1/p4PxXjwcZ&#10;1YqjEx2V5JO2hfgnDk/kYjLGQxaw9gABrbufBAvJLFEJWK7nYECzW7gdvvv5weFTvZVdmUkkNtNd&#10;vJ83XjK10Z9S1bYrrTEmzQQDuSThzfySgnYio7lGoimduKbsDxjh4UAUOyhORRDXY+MpWB0J2su7&#10;9NORuNE+3xgyEGNpAwYmnQkAKpAo8j96Aw5/kFFo0HffRaRpBvFqWs33JAFVxlREBjHJtYidgsbg&#10;D2yiFCWXZTAo3F+SLOXO06hRv57FtpFLto8G6sjviU38joIjiRnLFlLqylxdspIoDnFt3BG9QG1t&#10;AOQD2ODgNT1NGRwNyrVAfq/fI7DUpaP9AvtQUn5+/OVyYjS2KSwcixRoChuqtx/fGeGMqigAWtc8&#10;3XDd8z4dVIFG5EcAsALrg8+79sZtQo9sq2EX3ByL+RwMOQWHgitw+Dak0CFoe2vByoyrZCtsLHkb&#10;V88cjz3wcy++NKXfTWGFEg81Q8HLjMN0MRDVbHi6o9vd94cmA8ibjzMbAJ4UceLvxk3iIZ/dwOxY&#10;ghQOe4/0GDGdBGqO6sAzA3W1txrn6OQEiALGmxV/V6bAgg/KnwPjC2InLpmK2HYMVoMyhRXw3H9s&#10;SCPeiCQHmwoDG7HH9MqDsGMgX5Qk9080x8fvkIJYyzXI9bbNMHBQ8XfnFyY6D3iFSAykgcNtJ8eM&#10;Sjh9re31AygCrFdxkRO25VVh7W42qLC1/wCcGp1UV+raoHNUD4Y/OFsbCTCoUAyJ5ZC1gVX1iSPf&#10;YaN142Eu3tv6rA2A9oMZZqpSWJD1k3d1RR5VTu7383x2OPkyAtQ4V9rqJCCKI7V5yuRJA21eZQBQ&#10;ZrH77cr30heNC4FKw+SeeeMmnsk4Eg2KpG3+a/g3eNSYEhCTuIlTdyLCd2/f4ycemAAEdbBHucb/&#10;AO/3eQjnALUoZuAQvtKi75N4E0sh9T2OHLMPaKI2nzi5Mb8BUSuD6dbjXK7u9cishp9MCqDcKJLD&#10;3E/0AJxl3RsY1bbtG4I1g7j3O41j7mKbjESVPD9gKPJryfvDkwaG9FpXV23ewEhloV42n7wxdMSU&#10;pXbcODtAF5ZoYXkVyrFgX/6jKCLPgjOp0vRQtq1ljXAoAGspSZUYmLpOm6qVR2G4Vb0QQP3850+i&#10;6TFECpIkbnkjgZvR6W9i7VAUA9rqsJh0+ywOw7D98qzaMAOGBUCkmypzZRRfGMkLUF5odzXGXrEA&#10;BibNIqhilfd5MRizQ4GEhVPjgZPZX8vfEWD7a5IwhFrxlm2wK/Y5YFBxWNIiE4A/vjhQayzaRjle&#10;2TZREr3ydEf0x/rEB9YgF2vEQLxzkv3wAauODiOOKrjFWAEcke4GOcXFnABj2xrGNuyt2vACTEZW&#10;xvGPfIOTzzjQDMSfFc5FiBeQLVzuyIK/GUKyb1QGQLWCKrIE97FXxxjce7nBITZBq8+cRF/+ayBY&#10;g+Tz5xMy7h7qxki5vhSPs5UW7i8ZXo/pvdwKylmLk14JH1gA7S2asXdYP6wqu3+uD6rUiO23UP24&#10;GCyzWV5uvrscaRm5BDSj3AEm+aOAvK4ZRsO2v7DBZ9WAxAbsPvtnP6/qKgTEemDzVn9XbnLSIbNH&#10;Uak0TxdUK4quf61nM9a66qiT1AtKLpgLIFE2SKGef/ij/ETS6FNQx1NAbg8jt/DiH2fvPmyf8c9c&#10;/F2tj0XTNFIilLedFZUAU0VLcAgZfEweROj178bf4sQ9JpItWJfaVEamyTV8bSvHPznmXRvwz+JP&#10;xu5l1hl0WiMlPV75gf8AbO9/Bv8AhL0nQSDWa2aTV6mORwHkayn1TcVntKQJp/SjChVDEEcAXV4c&#10;6Wlsz7ld6+Dn/wAL/g3o/QooodDo4i6mjIVUu4Ud7bOoXZKrOxjZjQLed1+cgod/fHISP0qXoGl7&#10;AAA3j7qjUvds9jbzR/zEAHMy2KQzKir6a72skVuUL+xysII9/ohiW/zAClHexiaSQ36sVIwILIxD&#10;FflhXY5BtQpf9fub29yavtwe+MlsOhBJG40RZDkG/qqOWGRYpdjkhRVgEdyP5jmekroqRbRur+Ij&#10;C7UfQFVkJNbGZAywKrEVY4DtfHA8YD5Glpp5tkcj72LcmOji2ylSxPBYhQGula28DKmmZHoqQQu5&#10;yjUS3hP2wYSoSN6hX22EsKab+Yn5+sB3+Q+R1ZgDwqpeyv013JrGuIK7i6CgWvgnB4dUjMqK1AAq&#10;NosnIxyo9BU2hiaLfPIFiu3OA7DJQ6hi3p2zWbNgFu2WOnDs04Ui9u3ua8Vgk7Rpwsag9n8ksCOP&#10;2o5AzjbLsAb0yDweUvscYgqRJI9jBPbVqvw33eQpShtWCrYJb96FYKsiRtGu1x4UMbsfDZWNW6PE&#10;hDmNfaQopV+QcpCsOLg796kkMQgTzXkjDjqBGNwkLcgEA8H9vsZhNrwkaUQFDEEsdvbv/fImdGQb&#10;CtKeTRUc4qDkdIdS4ZW3G5N21jRoAf7Y7dQl27m2lkW6AK9+1ZzkE52xKE2k+22BLX42/WT/ADW9&#10;ARNvVWIKmwTXcfNDJ4lczaHVGAcFCRGm21b+Yjmr8Y41aHcBpnJ8Hj3ftmCutUijOCwYjlaSsuh1&#10;ruJArqthNpBsnmiP2OPiLkaEczB0NMV59l3XPJ/fLICDtLA1+kq4bkfIzC0+pddu1lIDUGNWGPB3&#10;X++EpqedlsqyOwUgCqNk8V2GDiJTOhj1AMaGTTbgyjjaCePonm8ZepQsVMWns9itUfg3nMtMisXk&#10;1KuNu1Cy7AhX5xDUISxDFRW48m6PBqsOI+Z1H5jSMxtF3EbRTWRlAk0zf5lO2mqhY+fdmG2r04dW&#10;B3LYFfHwScqSdfYZZLJbbRcE8/PkZND5mzJHpFWFS0oZmNKe4od/AykxBgrRahlAtQCb3H9m85Q2&#10;pi2uwViq+4hfI7GjeNFNCWf3qFDG9wF13U+bx0JsInMaBmK0QCSaHJHc/wBhimIkCeqQSVsVyWAr&#10;lSBgrTREKhk9ypbMnuJH6TXijg0MyGSIXLuYsbs8ELxfYY6FYaknpozKx2puB9zE+75zo+gaD81q&#10;dxVajG483ddhnJx6hpB6YBba/wA2SCaN/HOewdN0Y0sBUKCzEM/ybxS0aYo8gqdjRFfSnwcAEV1Y&#10;N1uN/wClZbKxvi/1cZfCu5rWvd3I814yejp7ZOOKtoPB/wBcE6z1MaODsC7cLR+ibzVklSKN3PAU&#10;Z491vq66uVZVdqEhAFfpXsMIqyck+KMvVzu7zndTbl7i6FWMityHUbgwB59nkDyL+aytNVtmdpna&#10;rCMQvHa7/Y5VJI6LD7SALN8U10f75ocdliLIOyBA1m2N+1sh+VVbK2LHAby32cl+aZQx2BlHc3f9&#10;P3GWrvkbbGrVtvbVfvWMmkDhFWO322CVCjsD++VaWGNGWYUzAADcbr45Hk4XFDqSLWMNZKkE1QOF&#10;aTo8saEb0VQRZA/3rvg5Ao2+jPeC2jccFWYgtt3A/p9t/vlDREqESQ0WIZSxb9PgWORm3L02AIgM&#10;rFt4I2tSncSSaAyyKTR+tsjV5Nprc1u1D7xcw4AOj0gbURewJdmgm09/JOerSxBERQDZ7lhyc4XQ&#10;6n/4VplXTNtZ6ZyL/T++d+7LQuQ7u58dvm8Tdm+GKSkRVeN1cA0b425t6FB4W+bq6AzF2ITewJ8M&#10;W+s3tKFWjzd5nJnTAn+JP/3ZN7Sazw19LG7AegxAe1HKhj/mN57h+JXWPpxLHjPHjIdylJN9eQPH&#10;n9jkxk0R6mKbQIo1CsI0oFWP6h7T/Ud8i2hkBHqtvZlG3dwvJ8AZdFTMy2GQk3aiyRxe4c5Lc4Vf&#10;a20eBwQBlcmc3BAqaRWaO40Wl2qSvF/eWtEgV+1XwUF/3/auRkqRG93qFSLNL89yckqqFmey3sB3&#10;KP35H0cLGog0cJ2lQzeyhR7m77ZOJXYixRCncT7qr6+ciYFNli57MABXbLVlQ76X2kWd3FnyBiCh&#10;kVJAKO22oL47ecSOTsU+3aC9eFvsDjgh2G1aJ5VyOAB8fORKHcgWyAW3VyrbvvAKPRPwvHs0hK3T&#10;NuF88Nm8oHADc8g0KzK6Ghi0GmVzXt+azZDDcvPPfGzqgqSNQr/8Gf6Um74vPBSxLytvLBnYhaAI&#10;5P8Atnvc7AaXUG+yHPDpSocqkrXttgn6vIABvJQs6/SZkemZlddrV4DAGx83lTRysy7E3MKDELXN&#10;f0rNFYQfVULtRCF3GyTYBJJ+ecYQhmJdSPb/AN3BIr+XGc9ACOUpzsWzSjabAxNGSdqA7Wsr9V5q&#10;stVnSNhsN0Srkkf38/3ycIdWO2Qdudpvd/TAmgCWPey25qqLWdrcV2y1UZXjDFywRfgWR94UEYBU&#10;HFybQCCLB485HawYoIhuqyGFD44v4wsEgR4ghawPG4DkHnucjLpnRZTJagt7GHjzyMKhdFjVgSWA&#10;qqoWfJxQqyyfxFb1O3e6vAdAQ04jWC4y1uWte1gnHk00duShHqH9QazX1mlJGUPqJvc3t5I/ykcY&#10;NHAQlNe491+Fv5+sYOJnpGpDbWfjyFvao7ZAorFC1Kp20/35NeMPeJlEw3g3dED2n44whdJBCpDO&#10;CBTPu+SPJwsSiZSo6CR1beAK97D9QNk85M6cIouBQR7wKsn+o4GHFi67x6pBO0BFqqNUQbynUBrY&#10;gW7JZHn75OFj4oGWMpatMUIvYALC3yaP3mf+UaWFXEaqVBWSM/DDsDmy4L7GRvTUEcXu3NWUyQBh&#10;EzJuYvbdlKmj8dxhYnEzlha99+CQoFkUaBP3lf5FW2J7gim1o2OeecODiNIpFiul9wA2leeMtClP&#10;1blIDOVPf3cDm6x8iOCsxzCDIwO5gUJomrNgcVknXaFdmO6gStkKyd6GGmQoUcR+3dTmyaI7GiMp&#10;MkW5ezbaN8V+5He8OQcQYRvsZNrKJCRVni+Rzlh07rsDvE10GX9XsHzeEMCgeAlmK2xU8j6PGS9W&#10;N1WypYcWALxWNRRjzaSiZGTc6FRFHR3AXlqrJGVJ3opNhCbHHgZoyeqiTEHe/JHyFPesdlpxTKrK&#10;3BIsDwO/Y1j5BwoytVueRyzC3AIVxzX0O2CzrciI8tR0AAXobie1CrzYna5YSUHxvAA2jsOfIODP&#10;tdLaASCNzXFgntdeMolxQBLHCpCNbcleGO0H4APk4NqHSB9OtqGAveSL48UP5sNe5BNfusAgJ9eb&#10;Pi+4xoQpA9OJC3Jruwb98LI4g2wCVSSwDQlvf7SxNk5XMGO7Y53bqC0OPm80I2YmIykln3MdpPt2&#10;jaSPHnBfV3q7AABXKlnANlTRvk4WNxBIYGUg+Qa+RZ7/AFWS9JdlMJE9pUFRTL+4+LF4XJPSTMFI&#10;Q0Fdju3N3PfsPrKdzHe/Z+7KBd3xdHtgwSMn0pGEdObUgM6qSaONLK7oyuSdjKgIPAYnub8DNhGK&#10;371QiiCorcXF8184P/Dm3oEUsCKBU1i5CcDHGnR2AWVmiIcbR+kHjnKo+nemjK4FkrRVbqu55zWk&#10;jdm93GwFpCAAtqP9TlRQxI7iNT7z6YWzTk2bHmsfL8kcPwZzRqkahApPqBmDEjeEHi8pk0UyxI0k&#10;ap+pwFG8AEg88HjNZlv8wzoCTQBkNWrdxWQmjZXKsVG4gKP1AI3/ALIwTHwRi6jSySIrEGVWI3bB&#10;tPHfsRxgZ0+5WaJhTja+17uqBsHOlh3Tx6iQSBFCWo3UTt4s1XGZreoBt2ovA5UksWA/UAO2PkxO&#10;CMJoIoyr72LKSAf0gg9uwPGZ0uiYwgMqfqAJXuQTzt4zrPSRl1G1CCGCe001ryf7/GVtEkrv/wDB&#10;41DsK2cNf/vDk0ZvEmcs2mhhWQrG1VtRkvivJ/vk5dHQbYVWRVJINGQnxZHHOdH6IgVS28ne17k7&#10;KR8GrBOVEO8e4ha3BVUEAqo8i+Bgpsawr4OemiEjRRn099gsZORajxXxeDvp0aXlHd2awAa4zq5Z&#10;Vl9UimZIyeFs8fA8/vlYVECts3iVztYe1/dwGO7txhyY/aRzy6NYS6qHosLAclTVHJFJGErlibUG&#10;uwY+TmpJOINil9+1jfG5mvi/HGUozJ/MhAcvQUjdv7DntWDY+CRg7ZY0k2RsJCPYUBF33B8ZRPqy&#10;GiZYg7rEu6Mn29zu/cjOkk9MyhN8uwr6hN9ieKGZkhmIKqkQ2hSwrm2J5JxEcTPiUAKUlPC7C5Hq&#10;9uSKqqycG0LOfRCsbtPaVfk14FA3l84QmQyqWF0y79qFq7DttAyK6X1kRAQw8mJwFB8EmsASM5F2&#10;MtKN7KVrcSpWvAyepdVjjUWV9iArQK7vGEQx2Jl9VmbcWBohUPb3XVr9DG1kUhjEamHaGW/StB/Y&#10;jyMVlRRjSaOERH1iQ5Kl07kHsGr/AMZB49+4/mGLJ7hS7SQDxY/1rD9VIplnbexfbZYr7Fo0FNec&#10;EfQsZVEh2ISGYD9Qog+D58YWJw/AOdI073LAUG0cKbBY3RvwcofSiNIwqsB6ihq9xO02bOX6nRGZ&#10;xI05VtzNGgtQTVXx4OROkHqSCxvUcAEsSx7lgOwwsFAohZFmnVlmDG79QcJ52/a5cNTOefUi/pGa&#10;wYerIpjDB/UW3f8AmJJ/Sc0wqxgJbe3jsfGU5CUDxI6TRqsTP0uMgMCpcbxtJq+Td5onQafbAW6f&#10;GxZrVVXdtJv3KD2++cH0mp9FfTZLTf7jZ2qW5JBvkfIySyxyLJK4p+ET1Xpau6CivHjMfclfbDgq&#10;L5J4/Vj9NYoURyWEZIUECgRX+1YaPTWRJTpoZFVxzIT6i8f93AH7DIyNMtTBBSEBtq8fIXiiAPnG&#10;imKRo7OEjdizXuIprBtm8c5XJ/JHBfAza5lE2+UW5tkUbDZ9gsD4zQ1kCuuniltuQFayFIHNfZwR&#10;NeYnQRsGkrZ7rKD9wOK5u8045J1kULMAlfpIokjvtxW7Go0mjSg1LkzgacmXgKpPvaxgfT4wEOyE&#10;h6DbiDvPn3YHJOI0CeqPawk9X9TKKPH2cnBqZ7pWIeQgUeSAgsAffuu8bZUVs201FQ7YmaJHkold&#10;wBoA3fzhQ1825yqkLwyobNp5bM1epudvpqyKS1Iv693Ylh4GFabVsJX/AEO0aFSATVv3urFA5HI3&#10;YExm26cEq0iN/wDLF/SHtTQNgk1V/GHSjc0nowGOh7lQgDcPvwDlemcysZGUOCRbnm9hP6ao/V4L&#10;H1ETGlIt5GLIriMV93Zx3oxt29mnoddK6MoDe5dhIBtSPjjnNIanUB7/AC49MqpZkoUpHdUNe49s&#10;wE6g7tSRou2lIDcLXmzzheilClEERVYzvBKk7waFg1XPxg5McZv5N9ZJCF9kgjia1LIQQ3baB+xw&#10;nRaoxSz/APwWoxYZatD+w77jmJFqTLFEyMStqEUNQDCgdvB88c5JpzECWcWl2HLKfeeBb96+saky&#10;3Jrya/5t3gSnDxuyhoXkphRsA7asAYYnUtQDGBpVYjncp9i7rP6R8Dtec9JqwqLLCFXc90zHmqsi&#10;80W1kg/MFZTTDdGGo2FFUAfjHYucvlmwZtRAG2RK+0Al2Jtq/VXftjRazUS7pZIniHpO7M5NMo7U&#10;DmP/AM11btEoX+DtUMA/6X+T5y09TlWSQsxlDfwgQbAW+3PjnE5FxnLWzRj1oOldRSO5JMsYFbQP&#10;rvyMN0nUFOo3hwywmmJbk2vdv6ntmXBr3EIin0lqsy+4Efp4uvgZRBrnVFf0y7MTudQo9nwR575P&#10;Jjcn8mroOuar+IpVS6sGdJBxtPkZcNfM80TsV9xI9TbyWPFH6zKl1byIrSRTez23QsX+2VLN7Yhb&#10;1BuALDvXck/JPGHIXJ/J0LazUwh2YAor7CBxwfg5VF1LUgOysYRG7QuDJuJ29q8cnvmdFrJWf1JB&#10;6tK+5Q2yyzWDR8jthaamewgCrJMjN6lCqHIcg+DhyE5S+Qg6iV4A/qVZqidw+1CjCYtXsEJEQaIb&#10;mSww3Bu4zHGtlT8vIzgRllolQli62hQRZwxdSIBE1kpubaBQ22Rbij8nkHGmHJ/JtwMAysH32m52&#10;ReFDDjdfFZTHqjq4YlEsYQMdjMQ6sx/Udpo5W2tMHp7tXKTYNKp3bRfA2jFIWNr66yMHsKgNqvZT&#10;uOHIq5fLCE1GqSNhK5QhSAwciSl7rYJsZBfzhI9SJWj2eoPTTeT8cHz82cHMyQuolG17I3leBv8A&#10;B2k5YkwS/fIuzhn49hPgfOHIlSl/uZFuaAjTau0qKNUxpTt7Xfk4bFHICSqy7gbc97INWO/Nd8jF&#10;IxSakKhf4W6rFqCyMv0MZZ5I2TfPz8XQUE2KvvjUyWn8s1Oka9tHOuqg0/psnFPwNp79s+gOjdWi&#10;1UCSpIDS+7ZzRHjjznzwZfUmjALgqpVlKgBj2snOr6B1xuk6pFWS1OxGHhgfI+/vKUzXG2ns9yDr&#10;KopwCfF+SPGV7GRA1s1kJdXwMt6dMmqhSRXHpG2jDefk5OUL73RmVuCRdDnNUdXgEYNX/UshiaAr&#10;AJQCGujwTVWaHj9zmtMqqT5QsAtmqzPeI2Te66Huq8ZJz+sjAhJVyG/lAsKPAvM6aNdhYsy9l3A2&#10;f7Z0jqqklm2gsE9vO2+CTeZs8D798bWCeSDyMtMhoztFP6cq0T3WJhZbbQrzmzDMR6ZDn2MwJLWR&#10;fisyERVZTS2BW355Js5PSP6Y9FA4Ar388X8isGhI7zStvSWgO9tfev650UEhAAKj5GcN03Uqp2Hl&#10;uWO4AWTzfznR6VgUJobjV7Tff6OZtGidI7fR6hXJO0Ht271nT6ebtZzzzRTbGSmNADOqgn4HZb8j&#10;MZo6cUjsIpazUhm4zmIZrCnNSCXkc5k0dUZHNfjj8Ew9YhM8SAalF9vgOP8AK2fNOu6OitskgIMN&#10;go9jaeLrPtGKTOA/HH4LTqUbaiD2TqpsD/5YPg5UclKmZZcV/cj5Kl0SRxvGY1sMSxXs4vtXwvfA&#10;5Z4AJovTLK1I4RjV7e9fGbmtabSvqS6hn7Hj3ApwQRmOrSery7mMmi1bSLXt/pWW20ebKT+SsSQE&#10;wsiJ6fJYUQK7XX/rCROYgzqVutgd/aV+iMGDRoEUbk2mmB/lYfB/y4p2USIGMfJu912RmTmy03XY&#10;+ml2OvpxUTygJugRz3xRF0WUIgCbdpDe3j9vPORl1OxX9QAsCBvAFdxXPkVk1aQuG9b2gFRfA7Vy&#10;f37Y+bC38jQTE0r7wOPcvtJvwMMRqVAq7EL0AGAQFh3v5rvgqysXib8yaW+CK7/qPbtjSiO1jVvc&#10;Dew+/wChX1WCm/kVyrsKbVyNHZgqxZomht5I9uWvOWVYiY9pU2Od1k17d1c1gdywxqGiZVW7917v&#10;PjxQrLGYDUOA21XVbU+Cf3x8mHJ/JI26qzbmVG2g2bO3sv7jEFjMse6KSSo2sB29gPlvF4RJrWPq&#10;p+YCxggBgNoFcEWLvIb5zGxvYt0EvaTtF4ubHb+Ro5EVVX3+wcWdp/cdsNRYCygo7KoJUl7PI4BB&#10;HnBVcH9PtjIJBJJG0V2asJ0sfrWUH8ThhyL2WR889u+Dmxpu+y6H1RHHUIBZQe4JNcDsOKo3kY2P&#10;pIohmQfy7SHAG6iB3wE6hFDgKdicA7g27ncQCfsc1imli9JNoO0DeForRHggY+bC38hUmojWcB43&#10;KoxFKTVgc7u148DxN6jLowLP6GAB+P0j/bKPQjbUsyupjukLNuPu73z5OCl1ZNrzDdRO9SQV584c&#10;5fIrZurNErpCIu8ZYKtKeD95Bp/UVA8Q3ycgqSe3YC+MzZWBlKNNuN0GYUOOb8nC4hN6pKhaYXYI&#10;N80R4rDm/kakw+XUSM3OnYDcKU2xHyV8eMi06xpGE01L6oev1E+T/TM5JZliYO68vaSKbNfBIyo3&#10;uh7oCxofAUVV/JxOb+Rqb+Q/VdSkSOJ10xU+9kCkjgUef3rJrqiacndIBS76AKgcdv3zNVUMcltS&#10;sgLBTyN13WWK36A8SigwAJ7he7ftiUn8hyd9muss0Vc7dsYoFj8cn9vjM8SM+9BfqSyUbF2prkjH&#10;TUGMJciESFgN19uP9sRVweEpLDX2NfB+bxqTBt/JOSeo4mZCxQVY4sr5H1hEcjUS8jBSAN27aP6Z&#10;UTPHLRRCODS2QTg6TzNu9SPYCTts+0HDkxW/kPMmpdV920tZ4Jo7Rx3xo5SArtuck7yi8U1+cobd&#10;LDIysN3qUTZ4od8t00rlZKG0KBtC+7cy82cLBSd9k5JmjcVCVcvuZWay18nkeBfbJyzvsmpEHbcX&#10;XuqNR/v4yl9kiFal5FGubYj7/vkoxsKL6gjRuQR+r+t4Wx2/kmszHcPTtE9oBYrwL54GP+Y1CFlM&#10;dEe0FixVgeSaGUpqEE6kSUze6zxYDV/WzlEsoMQB1LMDvtexH0Kvj7wthb+Q3TzUzem6qEWuf0k8&#10;WSPk3WF/nfbtMw3COxXBPP7jMxppUgDqzMp4UWU4Pb9OQEsNuzWG2hbTc9125wthyfyaCa+NKX3R&#10;sGoHc3jvdnK/+YS1KzbVCmtxb2i/INCvu8AdBtYNKSUs04Cg7h5APOVBU2hnFqoVdn66478+cTYc&#10;n8mvP1KeoW2WebbgXXkHzkR1fVyFiW9q+5juYivoUOcC3wjTxBSAp5UcjueRfjIySLGCxQmKwCUF&#10;7r7WD8Ym2PnL5NBeuzvKrPMVpK2ksL/eu+UjX6paHqXI17FEjEKG5+eMDnaki3sw/mCoQKrsefJG&#10;VokSc7iQ6kj6ruTWHIlzd9mtJ1TUMX3yOQhIBBpaHJIvvWOvUpzsLTSOvA3nd+r4oDkfGBO42oWe&#10;hShTtsVJ4+Rlo1I2xWC8gaiL4K3x89sXIvk/kubX6kzLt3JG5Bpaoj/MDRpsNfqGsk9O2lAdgvL2&#10;fsfYwCLUy+i1aXdsJ3eL/Y5U80NKju6NsBXsbK020XwDhyDk/kMfVagOQYECgVuA/wBAR3y066S4&#10;yWW/1AsS3u8g/HGc9M8by6f01deFfaUG9mWh2HHjC43lfVSQ+owYli26lF2KOOyVNmpP1HW6V4Ld&#10;RGy7g+7ngZnf80DSKzKjNsO4g+boWef646aRA9iXjaqsoNrTcUMO02hamVUKruCc/qA+Rj5B97fb&#10;AjqmGnVJIVbcrbFeyPbzdigBlqRahlsJGhotuYUzeKsZ0adJLglnDUtA/wArUeLGQm0EftO0PZUk&#10;E8jd8YPINYp+ZMzBo5XlIB2sUCl671zzm+nTJpNjyaj09/6qP6guBehIfYgI2klg3Y3wCPsYTBpN&#10;TvMTyoOfb5JyeRrGNBWjKQ/q1ICrdWp5B85Wi6RpTIV9QFRzZFVkho9ZO4CkWOKAsD7s4Xpuivt2&#10;mVVHD/QJwspRfwALqIZFb0YFUFCT9C/PycpWCL1XHqbieQgPkfOaWo6cImRUbcCoAI739fWUtpZC&#10;Avp7dy8lRZH3eKwcWCukAjYtp/5rJYn218YYBoGRbawt/XPfKzoWdEkKiq2kXwCCeaxoOlkJfFFl&#10;LfY8nEFP4ITwaLUyvGEDNQ/loAkeDkjBpxRCBiosMos+6xiTQQxMx9ORQF7k+B2/rl8GgNq6tQ2n&#10;x7arAXF/BU0OikKLHQNhlsULF2DeRih0ZkRmULROwkdl74Q/RQ6lVm2kAliRdij2wtujxlmVJiSa&#10;HIDba5BGA1B/BmR6bRldyrb7e3YbQ1j+ow2NNL7gUX2Gyu3teGjRwll99NZA55P1jJpIppCVmCu3&#10;cHkNQqsC1D8AbQ6ZNjEJYQgk/DG9uWpDCY0vYgKD2KBe7tVYQmhi9l1Yonmt3e8k3R4VkjdXCkA/&#10;JPN8nnjAaj+CltPpiB+hRQ4CbSKyAi0TICzRkMnbnyThf/K923kWpN8/3I/fKx06KNUUSim5IPnk&#10;3eAcfwUFtMh3I4VQtG18AZUBon2H1UPARTZo34zS0/TIBVRjyf1Hi8iOlHa3a9wYL4BHe8aYnF/A&#10;PpooAm20Ybj7aNCzzWDs8KSK7S1TGjRN/BOGx9NjK3YBC1tLfqy5dAsqUSvIsnwSMYcX8GfD6Sna&#10;84+CzDgfQyllQiOVHQ2GK2tGv9KzWHTl2hONorucdtBFvjjCJvNEiuB/t2xWHD8HOvCkKs1DtW0U&#10;SP2y4LGSitGt2Ofo8gZsSdLMm4GUMRZoE0bPcd8mvTUXgxorVVKfAwsXtsw5hHHGzM1KBQLHlzfb&#10;jKZZFt2QAt49jE/1rN9ungIbRVq+/wDuD4ymTRO5QobCr+sn3Ej4xA4GE8Z/Lwi0WOzuXaV3fXnA&#10;4UjjiYARiFSXL0QoJPZSM6z8qxmP8EG2BB44AHPF5RN08bFIRCaoAAEcm+RVYE8Dn4nZIxsFtyAp&#10;uzlyuWVDdkAnftI/cDjNyTSKf1oPK3tXd90fAyyXTTB5CE4K+TfAwBYzlG01M6uQVI3hQStfZPis&#10;uN2U9RaVfbR5a83pdGzx8xhFdTxWPHoBHuURKGC/pqgTgHAxoQq+lchG1itbVFA/FEZTMskcku2i&#10;EQMSBd/254zoX0PqWG2M3DG+a/b4ywrsUBWNMDxtHOMftnPtBIHjKj1GFA3wMaVzvXgMSbADWBWd&#10;CYFRDYAjWtu4iwTgssLEbP00vJVAQC2Kw9sy9pR2JK8AliLFV5IHfCmaOFKES0SBTLuXcexN4b+U&#10;leHYdtqK/SLLE32GSbRlrqH9NDn5+CRgPgDr6U0bc8VV7vbf3ljRRelKFiASt9EWR9Y5gdCwEYKs&#10;vaquq5q8TqZO1JuBokndQGA6EyxyPYSGM+N4Uf07WLvGeFA6KIoyOPdXJHwT55yo9OYCNoyCR3Zx&#10;fFUKJ8DINFIBynK8bLJF+brvgIJOlhCl2RAd12OLrizlqpHvlAZLIBAvuQKIwN0JeMEEOfbwaVSv&#10;n5o5W6yOre9wOQAPkGrwD+DQRY7tdgU18fscuIjG3aFFj29moDxgBh5hplaht9pI8cEfeSTTSFWD&#10;9lYUCKv6wGv2L5UhkmU7UJsFh8BPrJGCNDvoUWBH3mesMkgk/ibWUGqBAteTY74TGjrTE2Nu+kvj&#10;4wCvwWzaOAKZEUgmjQ7r4rEnTYSTuiYNyCvgj/wBg7rMg+QiruBvmz/reO0LBpASq8Efqo2T2A4w&#10;Cl8ER0dEXaI1DdywANAkm6rDfyIeb1CsaUtr7QSfheBgsMMpEX8RhdghvkDuBlk/qWPe67mIBU0e&#10;13YwCl8EH6TFIGB8CvhuDYArKI+lMCWcIyr3BPcXwcs08agl5JZHIP6gbrtzWE7mDsu9mVmDEHzh&#10;YnFPwDt0hQ23aaAra1UFbxlY6P6kpJVQtNuFEFq4HGaMs9j+dRzRFXzkNO80nv3Oocd7B9oP9MtM&#10;XBfANL0dArIhoNRNDeSCO19gMoHSUZZQqLuN8NXYDt545zTmlIKrbFdtFRRHA85B1B2rK5YEVt8C&#10;vr5rFY/bXwZUvTn3lliDN4Av25WeisjJujaRGIW+4rv34zaiUoFIJpV7DgEHx3xkkYhbcuf5rF1f&#10;I84JieOJgL01opIYzGyluRx2HN1eQHS5IqCnnyh7Lu7c+DnRJqpEYDcHKm5Lq1J5HbIfmd26rKK4&#10;3EgkGheFsXtRMNekGRIaQDa9FAAOeee2L/lczRlfRYEAmloA/IIHOdMuqN72q1UGhwaPfGMxreqp&#10;Z7WKA+uTisftROaPSVJCFC3BLcc2fN8cYLHopWoNGAVY7Qy/7m+RnatK3F1bAfRFeMimokLuilfb&#10;ZNj+Uecdh7UTkToZNpiAI2glaHfca43dyclJ0xnH8R9tAfrrlqo8DOtEpenZh2qmW/3FjtkhNZjY&#10;RrdX8lVvGmL2YnGJo5ElXm6IF3Vn/wBDK9ToXElybmN3uIsAVwRnZuyMrUEvsAaNnFEzqtvGKLE9&#10;r7YyfaRxi6W1RxC53AWV5BA7d/nI/wDKA8gY6dCdwJq96GrHK52MlmQdgOT8gX2vL9N006siVtMo&#10;Nimcc0vwPGCsUsaOGXRTy71Cyk/AqzedTofwvQUyMVs2yCr2/vncwxxxJSLzVHLxExN0D8GstKhe&#10;0jGg6ZHHCIljAUt2+/nNRdKUC7WPbbV4SkQs/Y84RGlDsAb/AK1lNlxgiCw1QI7HCRDVcA2byxYr&#10;Hc8YQq89u+I1SKFh88/sMvVe9ZZt8VktvJ5OTZSRWvnz4ydfIyzbk/3wbGQUcHJVklBrJWMkBgAb&#10;vHx8f+hwAjtyWPiXABcWcSgDHqrxVgAxB5xY5PjIlsAGJyDG6484+V7u3OADsecqY4mP+95BjjQD&#10;iyf3GVFvFY1/eVHgirIv/fLJbJFqBxu1isgbpePOM1X2wERdjTbqOQ31XJ+siSBkGel5NnAQiSLN&#10;39ZByN3gXyecDabaSAbAW8ElnLLfxxzgS2HNLQ3VVj+2BNqqv+1sazMm1e8mroG+DVV5zMk6iQXB&#10;tvAPa/sZSRDkbWo1LUeRt3Ucw9brItpa9wU8kixec31HrkSGRxLfBC+SfoZ4/wDi/wDxN0nTdJq2&#10;/Mbqo7QQTuF80TzeXxM+abPWOs/iqDRws8mrRF4DG/0sP6V/bPm38W/4tpNN6HSrk1cjhIvSojf5&#10;BQ9twzjtLofxJ+O3lUer06ClDTkA7uAajAAz2/8ACv4A0vQg5TTepK0h9SVxbO3z5oDwMjmokzm3&#10;pLR5r0L/AAk6l1uVdf1+dVDRhl0xtgLN0fvPbendNi6Vp4YtDpRDCyBQqgEqq3tsfWbrmePn1Aq1&#10;afO2ubwRVWPcAHVtypfJrcLuz2rMZ5JSI4I1G0wHM0iuyKod9ottxrwL8ZUJF3Rl42tttjsgH/de&#10;UrIqwihJ/DO4gnyCOxrz5GGpM5Y7JSCV7BeOe4sjKTZLSK308aJYjZRv2hkqlC/VVzlA0qRqoMe2&#10;wOxq75v3AdvrNKGIvtNGiKB7kEi+x+MKEEzJK7rREZKEsS5/cHsMpMKMb8ujSL6bBye5dGBP2xFf&#10;3yx2pGWy1PXnm+OTm8kOkiSU+iZWU8lzY48eQBgz9YkF+m8UY3ClIAP9LxjozBp5RGqoAigsDtTd&#10;38EnnGXQSlAm0+r+sOwbknjjNWfquu7SPStRIvmj54rK5NU8uwkyOoUge4bRX7HDkFIBbo2pX13E&#10;XerUgsHbyb5q8caKvTPpkENfIPcg3474U0mymSSxxRUBqv4ByrTSymTfNd3uP1s7j6GHJhSKvyUh&#10;aQFZCSjLuVeCG5BNdsimlS2YwtVBe1k7ebJHP75MzuYz7mY/zbeBQ54xNqJA04sbgT391KQDX3xw&#10;cLDQLKrba9CQEMABR4o33HyckVjdplVGVz42EBivn7AwldSxseq36XC7rBPIIofWSM0rKHDrtZuw&#10;7cDv+5x8hUArEhMVMC36FLLQ4H/nxlSBWiRBvQM9NY7hOTY8fWa26QTA+0IeQDZ21/aqwNbdATEU&#10;shjusjzyTg8jBRIyQSSFbjMrEHcdorjwMqSIBr9NygUhVri8J3MyiUoQWazS1VHsMuZwz/8AVP6z&#10;SeAwGCmDRmiCoyq3IwIokUNuR/jrcsa7dxoiuRfcjNOF7QFiRXBGQSVWRZPUvg8gmhRw5hxKKQoR&#10;G9ohBqq3fYxQxFiqqE3D3ftyBhCUxTfx7SGIPm7xkmEZ4VQ9cbfPN4cwoCOmjcr7jQ3EhV93B7r9&#10;g5Z+SpbWR2YtVURQrmv385cJWO9SCFHPDCwAeefussaffJ7CfJUtxXHz94+bJUTPUOEhDRFvTW/Y&#10;Kv6IN9sJTbDv2RFkHvBYXwfAwpGoOCdwomrBoHiwPOVuI13IYTew1YsEC7H7YuY3EpgMBeUHSSBl&#10;Ne4g0Dzl88mmUQEwE2OSG+Pu8np2NxooJULVjkf6ZFUBFMLoXV1XweMOQeDM9VHbekLDe1EUS22+&#10;4q6OWODNMro5AZT2FbgPo4Yr7zIW2ttQqle2771kQ0aq1e0gUGNkX8A/ONTFRQKZjtLUfO3gkc0Q&#10;Rd5AQ2H5J93+Wz9CxZzTm9VF9yEBgWJLAHH04llYQrHTScq60yj5BwUyqNz8KdFSdjLNFuCcAngM&#10;bDA53+plvsLB5+Acr0WhTSaeOJWYsvnuScnSkEUfaO58X5rE3bOzHDjEjBG/Jph8jxhcS8KARx8c&#10;YwjDsGPmyMA6rrxo9MXApjwK+/JGSX0c3+KupgbNPZA3A38n6rPOW2R6ibcr2eNirwFU/P3hk+se&#10;WeQncAG381ale5AyorO6pshIHJZRW1t2UpUcGS5SsVIrxUkm/YtoeF4q/wBj9ZA9Qawv5dyvPDci&#10;/JPwBlJdwHaSZhHQ3gclXBrjCL1JjCdiiKAGAorRxchIvTUu5VBpYhZJsCgQvHGWSz6wAoZF5FcJ&#10;RH1gtyH0Sy91JY8Blsc0BiQmZFaRnB527msAj/zhYzUSPUqqncByOeCD8jLzCFoMxVHU+LH78ZhK&#10;/pjg2wp2PcWRjrqTFJEN5UbGP0Tfj++IpOqN2COIBWKFqYkt4JY/AyqF5CvFEWfcSAAfNecDh1jx&#10;qeBe0sB23Fe95XNIiRqUQ+rYpiOUsWP3wKtHQ9OiiSe9xIPINnt3ogZ2k7fpF3a0Pn9s5DoEoOqi&#10;W7YkjmjaqLztXA3mwbNdzwMaZrFaKEUuaPY8HwTnQaR7KkcD7OYuzi93zXHz+2beiHaz2rvhM1gD&#10;/i4FemOPP/vis8blA9Rqh7A9/aA4+/nznsv4wptCtvQ57Z4+Y4mklIJkK1wPFjuO15CJ9R2iqTaJ&#10;EYkuHJ993dfGSXUBaBdmbsCB7gG/0sZZMu5W2soDGtxyK7l9BVQncDfxt/c47OdFUc7xXTF6PdmJ&#10;97dshtfe676I943Af2/p4wobvU5fbaFQeOTdck4+ogEYAOz3d28E/tgFAIJAZTt93kn4PdfoZawZ&#10;TuIJ70BV1X8uXuQ0khEaEEUQwvj9z5xxpWdIqMitywsVR/vxgFFSsyKhjPgba7jLonNoqEhgQKXn&#10;9Xk4PMYVonkbv1VQP7/WTh2h0QMYxYDhDVX9nBDPUOlJWj0o/wCxavnNMVv5/V5HxgWgBGmhs37Q&#10;LrNKFV3g97Fgt8YzpitIL1ovRz132EZ4ZJZdVk2jt9DPdtftGjmv/Lng7whJnJZiCGCeRkxFnX6S&#10;bSuhZQf/ALWK4pWHb98iWjiZm9Smr9JsmvAa+TWMdM5dFDhWZW7c+2qG0jKHSTbIyx0WBINbiKNj&#10;7uu+OzAsIQrKxVSoIsLa9/PfjJLfKq7hmSl+/NgcDBmhEqsFI27wx5IqvFDKJWNLGxagvLGv7sfG&#10;CZL14DEaMhidzMoUk/pq/iiBkpBuQbmV7qipsgj5POCB3reWIAJooP5fleP9sJRv1NKjqA21VCXZ&#10;N4xE3ljlpvSkpWNM5BX44+RkIpGJK0zKGLEvVGvj4yv8wylVaNQB2ocisS6uErfqUD428Ej+uBQ6&#10;SxrftFn9Xel77jkoWBA9NWAIIKt2F5GGZjZXcSO5Jqh3sXfAyMepikYNuY9grVyCeLrzeADmIBm9&#10;qhqDceAct9rH1HpgBYJFV9nBIHKlNsaKwBDqTzeWxasKZdjiiORtNcYDRNV9Zlptweix5APk2PnB&#10;3d3SUuD/ABUraeRd2Df1hJ1CkSKEpgAfdyOe37Xlfqct4ZFsgfB+P9sAoC3hrLKTtA4oe4jyceVW&#10;cpcVyA2FbgbSO/8AXCYnSl9vmhRsgjICVVJkDBi1++jf7DxgSkDyQK/uG4MW2uTRoA1R4GR0qlJZ&#10;qU7K2sRyvyP6YZ+aPLEFL/7bBsXeUma2Z/RoX5UEUbAoVgFIpDe8SsKJU/p5BA/fLN6ggiNSBdmu&#10;QFA80POWsEW3WTc3YsoUV5285Q3tUSOdi1xZ8EUAVGAUVKi8bwBuPHilOULSH1bkDHtfNj684YXI&#10;jZi5WxSVZJI5HGCJpq2AcPzyBXP33oYBRVKiQyE/xBGaYKATbMcdI90qqsR/zMQKK0a85os0pFNT&#10;H+VdxHF97+czVhYJvPNKquvg213gKtlmpPuKmgtgEijx84IJ9tSK/wCpSBX6iqmxx88ZbtcelFtC&#10;1V1dgfeTCGS+QH5FVTEV4HzjJdgOwRgI1PxYRrHu7kE+comQorK26wxPAoBq7YW5kaJJaMfvG0H4&#10;cfzfZ4wT0NoYMzG19tkmm+cCSqLmICR7ZQH4raDXasiok4UBjQJ9y7gp7mzhMEQSlZkdgjKGBssa&#10;71gQ0qu78MU3LTkVwFBsfVjBMTsi2mdVDIgNHlyLP7sBZJwMUTvUTbRIoa1reE8AdwCc1o9JuUP6&#10;iqKAKhiGJwON/a+zcGVqs2wJPf47DBgkUhN5K0GSRWAAvetEUDZ+saVtqxguCBfO0gDZx3HjLYWY&#10;yJtMSL2DKB7yeDQJyklA0kFsqbuCqkA14Ao4goBkF+sp9rNtAYqSArHhcnMTvAZqkfj2CqrxfjCo&#10;2dUBCHaVshwbYj7P+gyhpfSHKsykUY0bdZujZHgXgS0BJEUjUyXI5NsQL7G8XsWQsu9wylGF7dwI&#10;5OETVCrKjMlLsBa22+eMp3xMzLsH8QBuT2HA5/7Wx2AM3pRuqMoa2IjocAL4vKItUWRQWUUL5W6B&#10;7rWTmmk/jRemRvJ3MeFTkjj7yuOKRJQVWQMlB/bYKtwP2ykRIp1Cu5UODGu87B+sIe3uP3lLExqF&#10;MavJdm2NADyD4/bLZJYl9REmiKUPbz7dvm/5sZNTviBDxmjt+RfyBgxE3VWlZxZOwhGJBEQIsGsG&#10;Mylox6j0rUzIvHHj4s5bI0YRlogjcLBPvvg5TO7NsWMMj7g0YvaG/cG/74kyiyeaSPey76qi9gAA&#10;ngH5wBImgGlH/U9IMTZJayP9sP1qsN6rvFUSyneLPhR/4GZ6vOf4Rlk9VVI2giwbq+axg+yBYmOU&#10;Szb1ZuBS0E7g80bvGmgRncvKQiNwWk8Cj25xJKoZjNOhdUs7gAeO5wQxOkcr2pNUxICgCrFXVgeT&#10;jExD1k9JfWRFkG0I5+Phh5wUIpb2KgZWYhl8liK3E+RV4bEpHpApHvReeLBc9iDlDobCbPUFhht4&#10;CuOxPwL74mJIGLL6n6m3Ek010S/NH7F5nK8LNKjOyRxgKUI53E3dLwc15qXakk1sliRmPd252isD&#10;3fw+WVDGjX7bAJ7lb7k4vAmixwR7mkRVDbn4BUL2oXgkzIXmdD6irY2D2j3CqsUeMuHpSFPRAV1p&#10;ZL5Vbs/3vB1VBwdOjbR7hGpZ0s+K7ZJokMJ3WZCwCgWLdvdTHhB8k4p0ba6LE5EpUJVAnyRZAAyG&#10;s0ruEV1O0jaoUWQpXgMRVE4LM5dprJYlQI1XxXA4FlgfnAEaEryFWtfTkG6SgVYtxQC8HteY0rGR&#10;pf4PP5e7d9t/+gMLWKWIm7jCP7vIG7+cV4sZS8e0iXkHcU3UXs1223gDQDO6xiIxhPUsFgpsuQK5&#10;wh+jOGYf8zbv8DEY2EUZjjUqr/rIplu+e9Vhb6udGZI9I5RTSn28gdu+OyVE8IYRiIXtiDs4TkbU&#10;YEcNZ+8UCTzFg8sYRiu7etoeOQQezDGaAlhvnSZHYoyNyF3MDf8AphWhh1JeZjOI2BZ2CqAx7sQP&#10;3zMhIIj0CTHTgagt6oshq4A85OCQxSFJZW2hCaIsbQa4PxgaKYnYOUZ2SlDGyUPyfBwrTQEIriFR&#10;uFrZoKo7qD5Jq8aBrfRaWgExmGpdw0f8RhXCvXArzeEzSxIIAYnY36Ykb9W1cofSuGikLeltCkog&#10;9o+P6eSMJTTSn+FI9hHsAvwxPO8VhYJCaN41UEopPJQC/wB/2NYbG7xsX2p7mKhGAD88CyO10Mr9&#10;aF2iieWNiz8m+T/8dQ7GsdIC8WnVvaWbaWcFQR/3HvWFjUdhKaaSSRzIQHqgT7dg+L54xyAHVXba&#10;nqq+5CF9SuADbAkkeMJjiETGJD7N6kgFeaPB4rApIiaUuSy7xuX2k+7cDu8lT5yTRotd0X0JfTa9&#10;pBEp2LHR4WSucO1R2vKvpJe4lCOG2nwSRWQh2uiK8qPICWYb/wC98e440+1VmRST7irIp9pB5FHx&#10;94EuKKG07tFCNwHO3n9XHF8CmwpliMWyXuACFOwtwQN1H5K5aYJUnTY6Kq8KBzS+abkXzx85PTgb&#10;fSbTgybSf4gAYfB+6GAlENOnO4NNJvr2iNOQG+68nJwrIGJleQGMECxRsC8kI9KyL79qoFpVYhfk&#10;H/47LEDus5v1AKlC8bl4PBH3jRTQF6m2NRKQGSzu+Q3NsPgV2w3VJCjRIhBWT3KwBosaHt+Fy6Fo&#10;4GVwxjuTc1NvO/wpB7YvzG5tv/UcJ6dAGgByW3eCcLJ4g2wR/mfdsVypLJ7iqrwBX3luqjcq9E7Z&#10;IjtAFWB5I8HC5lkabnerKtIEpQPon/e8E1DzK9nTpuFFqLHcF5O0Di8RYRDp3DqUZ1VkXYrMCzCh&#10;38VkXbV0scMbn0WANMFJJN0cujhk07x/xhtUUU5QpR8XyQMp/IuZWRS1LvKsDe9mHlbsjAGgoiVY&#10;jGZHVFtGFE0x5LUOeMSKrrHPIfUURiQU1MU2WXO6uD5HfEqPpktgA4QAMhCEHz+rgjLk9OKaNBHv&#10;DIFUtHaEVxyvbxRxWFA0RSRVLBNzIrGwd7BgaoWKr5GEHTEH/pK2004deCo8Bwcb1v4MbNIu5lCF&#10;AlttY9hyKAwpwZJZHZgFRQfddWewZavFYqNAxyFhKSYrXlI24UE8USe/xQyl9FK8gT1EdSaAUUxU&#10;/NjisvbUMoclFl23YCkgkjgc2aGS/ipDHIjofd7rBJIPFG6IGNFcUP6yS36kyhhv2bTYQVs7HknI&#10;nSPuhaSQHehFJfqPt7UewGGxrIWSldNhosl2b7c+R++OJ2UspZZDtLAkUAvwAMY3EuCboo2aQAlw&#10;JXVSigHx2onAijgkDe1HZS8inJG435YUBktFBJ6KAwgUGJQEnd5DZbEEi9IFioDAuPIK97A8YrDi&#10;JZYw6GRPT2e1AnPpbfaf3usvPqtMGmRHKFlBYDbtB9xOPNFJDIULqwDE7StK24eCPAOTkimZlMW0&#10;CVgzMptVK4IKLQYjG1R8FbUg8UvYX5OERGVI99ruHu/V53WOMYaZpFEYkLEvu8HYq/A/fvklTTsI&#10;nEr7rC88biPArGFHpX4K/EP5EppZntAA7M1GixI4+vrPXhLGyoVQbeCvkZ8waZt808cSWWkI/wC1&#10;bI4/957J+FurPEssTkcSHZ4ocHgn5vNccjeMukdvIgNGj4YHyMAmhLoRQssADdg0bsnNwAtTbeNt&#10;A/8Ag13wFFVid36a/TZ5GbJjYBtQM5JCFh7QOxHwQMztTACtq6hVBFEcAg1df+c1bchE2qoBFUao&#10;qcFnh3gMG2A2w4u6oUcYjnp03pCEUKbIdiAxFdiDgwiif3ycNtIR9wPbzx5zcmhA/QB3/SxKgn4s&#10;cZiaiAwKQzcmztXyD+92cpEMfTatldYZrZ2UHaWqx5s51ulmjLQqFKqTxubtnIarTljEgKWO1KAO&#10;RzZWsN6XqpGdgUYbr5YgqK7cDk9sGgi6ez0iIruO1hwR28Vm/p9SAGBPgH+pGee6XWFijG63baHm&#10;8301huNQvY+0Vx/cZm4mymejaaa0FG82YZP6ZwOgnckCq/fm86uCbMJROqE7OlhfNOKS856CYHNK&#10;KXtzmbRumecfj78Ax6sSa3SR7ZwCWC8F/wD5OfMLpPCyKdM9jeWtrKbTQJz72Rrzxn/Eb/DxNUJd&#10;dpIzvq5kTu4A8feVGV6Zx+p9Nf3R/lHzBMqu2ywy8vVd+bJx4tISjBI0VJWBS68dzh2shn9dmhiK&#10;K1KxXuFHF1WUEOh9aQl5I7UBfIPx94qo50Z0kICtIS5K/pjjNL93Y5y1YkQndvS+XCHjaR3quMMi&#10;hSP1ALK7VCpfNeTWNZRXXY5BXYRfJLeLPxVYrCiMYJRAXQx1xtXhD3s88/tkYUcA+9A22trDmwO/&#10;HbGkYstsVZVTc6KBtkBIXz2IvICQEsgLER8I24LVdh/T7wsVBMOnjRtyh2bZRFcUBztu6ysbWQDb&#10;tV0QyMwsjn/fJejKEDSMrK3LENVED55vBg0u2JpLJI2kAG//AFWKwoOkJh3ss6Eba9qBhweBz5yB&#10;nZ5PTUqvqS0a2m1ruQRYPzg0aosaWsl236BQNeCD5y1PUjPsPJPcinqv0n5/fCwDEQI9BfTikVo3&#10;KsVC7b7VlMypNY3pKRYDq21k5N0QbyuF/wBAijkkVGBdxKAOARi3mXl4lW9yO6EAl+eaH7YXoKLV&#10;DXEwhUtTmyxZk3c0bySPtZSHYyEAnYQbrgjnziPqSKBvaw21/TG3cQK5ORQlEQbQY1BEjk17x/Ng&#10;hiAUoAJXVXO5mPG6+wsdvuseCICTZGh9OxYJ5X+/cZH81uZgrKoO3aT445yDTTPLuv8AU21COPH6&#10;iMaIfRashDBFWmdWCn9vDZahiX0b/WqRlKNWB8n5rAkluPcZLC7gLryas4Q0DykKJI3j3EAGhyee&#10;MY0PEpgWCFo9xS969jZ5FfPxlcE0km6JXJLEAXdEsB3/ALY4HqMzFh/DItlN8Ef6HC0O9yisTuJ4&#10;PYVz/tiY0iDlyzlBxIGsr7Qvu9tfWVadt0Xt4Ysbkk7AV5+stMoWNUBvkhStihYJUZZMVLfxJSyg&#10;BWteBfdTWFjCWlY7mRBQUghKKhfORM8y+kTMo5Bc9wv7ZmNrhDIsYQAeozB91AeLNZJHaSXbQCRu&#10;Ap5G9jgmBtjYZH3zjcW7fBHfn7wKWdoWkZ4QUS2pX9u3w374O0rh4UVWVi7MRyePu8A1bRyNT9mo&#10;E1wa8c9sBN6NFeoTSGRG5BTiqtgw8kYP67SRsVtgECkV3vt27ZCCaIpGfUAF0lEGyP2qxkY5CzCN&#10;02xh93xd2KtuCMGIMjn1XtjJ2ELsJTk/1v4ys6mgv/wkksCGvbW1T4NWLvEo4DxyAL6UjA7qoGtt&#10;9+QeOMr3xQ3sBkf0qXj+fknaa/vjA09QZHT2Sslhq7EEMP0X4yl3LM2yRAashgpq+QBQwCzOo/jK&#10;GVgXVQSCwFryPGEsyxiPdIheQuqe2mKqbJIFVR5GJlF6IZpGYRMOQV3bbL8/Q8eDjyapZREV9u0k&#10;yoWsoAOFZR3ytJEZzHaExiyrGwWPduDgbPKU90pVmG1Qz2Qn9Ab+AcGAS8O+vX9Ft+70+AAAPHPj&#10;L/TTfCWBfcCCOI1UDyPJwWRCgdjHe80bAB+eQo8feEavUKiCQoWJTwOSBzgwBNNNvHvO3giif+oA&#10;e/bg5cJpI1BaSTdG4aVrsAfGHLBPMgB1nskC+yguzi+/FYwnhilIWJd9+N3Lf0oYkgroCGpj2SOV&#10;VFItWSxZ8Cj5wxx6q204Ys9A9+E54FYFLqzM1BFc2TJsvaLFc0O+CRxs0gd2DWB7CQps8Av/AOMb&#10;RIe2rR7WZGk9o788d6B4rnCV1kuwCJApIYBjJbC/G1czYYZGj9NkYBXU7HIYNz4I8XhUWmco7ggl&#10;CFLD2Fq71XjEwVmkNHrJ3UmOg8Qre2wi+ef2ylNNpmNO8jUo3CE/qr5JHIw6HpUr8apR422dylTf&#10;A/bNuDRaPTJwTKRQKkVSofGTZsoGEmmNSJDBHEu1iAh3SMe1YbpuiTyPE03quAyhmYgbazUbVpGr&#10;vAgUcFGA7sOCCMkPTYr6rnuSb4wKWNBI0GljRh7SWoqDwV2/JHjHjVWdESJVD+4s3cMfGSEaIVCx&#10;BAVDWbNkeDmnp9I+odXETRq6gsxF8nwLwNuIFHBcdMzD3kAn22MlD0l5JY3UsWH6lXmyfvOii0mk&#10;iQ2rSPfG9v8Ab6yem18WnoJpwLJv7AwLUUUxdGlRS8knA+aFHz2yyDSaZKcpb82K7jDtR1PenuiI&#10;Fcsni8jHrQrbRGSSBV/H+bAukCiOZnpFZQF4WvjIt08lU/iOCWDHi+c0RrUO5Szg2fHBOVfmkC/q&#10;PJ+xf7YBSIDTbdwUFfd8WOMXprvG5TQWhxwKywTEMp5pqo33+stOoIYqUeyLAA4P1gOgVdNG3Lxi&#10;j/L2rKz00EuAa3Nx8HNL/mAYLagcdzwR9HEutNKtcr3+KHgYBSBk0TFa2VfBORk0ch2izt7rXivn&#10;NCHVKrAKW221HuMGOt38c0PHk1gFIDGjrfbMGIo8cG8T6UrtG40ARyPn5wl9WigWjsxFUuM3UQUX&#10;u3cX+5rAKRQYCCxogI+8A9uRljaRqjBHAJbmr+QRjpq4UZy0h5HcihjGdLb3NuY1zZ79tuAUipoO&#10;RyKb6N82OaOKHTPd7xyKof7fscKj1gIam3eSbqj3qmyptWF2Bm47Wo5IP1gKhGBI1UKa5AFivblx&#10;06FaHgDxQrB4uoIi96F0bvz2FZYNXTP70JPZeACcB6JrpFBJZABu54IvJrCKVTIQWNmzdfWVjqCu&#10;u0OLH9/3AxfnFYoA3HavmvF4AP8AlVCqC1EAEkeSPvItpoqO2IL9URjDXxHcQa/egTiaYOpIYWxv&#10;n/XANFi6VqBCm64BFAYyoiH2F+TRsfqvGj9MMxDqBfH+bJrKQjFhXFcisBjrClME/SebHbj7xpNM&#10;1ALto1yvx++QM+19/s2fsTz44y46uOKt4VfJF8DACmZbXsGuwLv/AFvF6DWQDuWh8Ll26MkGtxIu&#10;1yC6iNgtJYN1gBV6HHFHdZ2q3IykRbB/0hwe3f6OEes23ivthXOOJVZlIAa1II77SMBUio6Ys4DC&#10;wB7SooC8aSB2oVWwUaA2/XGXnW702l1Pgt2yv87GGVC/u4IF98BUiv8ALBHUtGbHerOUbGYSemvv&#10;IIo8DjCH1oY3wX/TQoA451analrwKqzycA0DLG136YDGwOe2RCvZD+2xz9bcvZiu/wDTwaP1fmzx&#10;lcbqN1MrkNuIvuMCSpYzY3A1yOAefjGaHYu6r28glTd+cK9ePaCTvo2OSSoORVoqoqb3UAbNA4Do&#10;CWBLkID2zgk7qvLEKobSRiL5+T8ZdACsUfDkAnhqF1jQzLIu/eQeKHtF881WAgaa1C7SSxQtRNUt&#10;+CPGUtLasio1VYuiHJFcE+cueVQEe2F9wfhseRwKNcqdwJB7dhzgKgUwgwjhSfvgj5XFIZF9pkNF&#10;mrgc/scOWelcAndZNcGjwP6AZWVZwQpamI444sc4BRA2SgZtyEgMTY47rXxzjLqHai8gZuTVcix4&#10;A75NN6hx6xBqzu75ZteMtt2qpJNEXfnAYLyWWgb2gEdgclC0uwAMKHFH7PJGWl+G20FF7gy0aHJq&#10;srL7uXshApBUHv3s/wBsAEsrOKMtAmmUiiKPjHcWULG7a+a20ciJqJG7kvxfPt7395CHUqLpl/UQ&#10;OPP0cALAJHkU7vKml81lpeVGcb1awSflD+31mf8AmRXCkjliTwfo35y6PuQVW2UiqNMMBBIRgzIR&#10;ubvyqir+fF85NZHePg7buvaDR7f3weSQqQpHLELxR5+8q1BdOzcE7K8Dt3wGG2qmqXgUeKJB7mhW&#10;WFpKCq/wboWPGDqgLRnYXttg3GqIy9ISWZrBDXdC6s9jgBESJtKtG3Aqtv1d848M6bSfSHahagqd&#10;x7Af1wlIGfaSQR5Iajkni5OwneEAFjkgfeAA0irJGd8bC7A/7f2GLZG+21tlo9gSfGTVEDXRA4uv&#10;kZGPTKtkSFewocEc3/fAZUyptV1Ha+92L8/tkGRNu3aSVFGgbaheaKBUKGiALUiiO+Q9JTwCSFPi&#10;/wBiOfGAUArpkuMbgp/uf2Jyz0Q4T2e1eBzyay86euzAAnjx/plvp7hayWBxzzzgHEA9OIgtfIU/&#10;q5ojJemtqWo2Qe3BBHxhDRcvZ4BJJHnKe1Ekq36b4B5+cBUUyaaMhWJIHJv4yX5RHIJB9tKSCa2j&#10;wQcteEOCp31wP1fH98iNJTCzz2BqhQ8Y0Khzpo1dTuPa1Hbk9scQVFQYXfG4f0NXjDTjeRfv/lPc&#10;We2WxaenVQWLHl6tt2NA0UjSXG6H3bqogVV5dpumSP7QN6ggcePsjNrSdECnfMQoo+3NUypGoVI6&#10;47jLSJZl6Pomn0yASkOwJNt4v4GHyOXtRGCvb5xLEx5bkjnjClT3GjlokHgiYWf6YWsdDtVH++Xo&#10;hoUMICcjE2NRB0hN3eEBRxx3ywKPjLQuBdEAOBkwvjJhTWTrJYytfPGSAHnnJBavJ1iAji5yXjJU&#10;MAI1949VeSGLbgBHF4HOP385MCvOAETjjHAvxjE8DAqhVjk85DdeVh8CRy2QZucZm7nIbhgAieDl&#10;DMTkrFDijlRYm+MvoCW4Wt1kGYXlYJJu+2I3ydws4E2Rau+QLUeTiYkZQ7m247+MZJPwfvK2bwWo&#10;E8ZUz1tBN+BX3gU0wUMWHIGAmwwzfZF4E0y8i6P0DgEmqq95Kixf344zN1euCo1yC7FA9iW+cdE8&#10;w/VS/pFk0bCg8gfeZUuqcqy2f3Hm8zJdTe1TL3amKjua5zl+o9fg08JImHtvaGfaPoZVE2bOr6rH&#10;GVVmCoVsg+B9/IzgPxB+N9JpI1LzgK1gNYrPG/xv/ijFp3IgBaW1CK3JdjwAQPGcJ0j/AA265+JJ&#10;oNR1fVjR6UsS+mjJlM3kEEdqyk0jBqWwjqf+I3W+s66PT9K00zuycyRi0iv28EfOesfgP/B6HQuN&#10;Z1iVdZq5GJLSD2Kv/aM738OdA6d0PRJpdBEyoF5ZV2l68EHvm4NYqUNrhFQMRwGYt7cmeS+tERjx&#10;7N/SpCiqvpBValVaAoeKyTEMHOwIQCCdwB25ykup9N1V3b2gV8c8isqfWbAxarJtlI5+mOYtGiy+&#10;KOheQMzuxBDIOPHK/wC2UynT7QEUlACGYWKWvHzmZL1BwVQ7VBNEuv6tuDHVzlJwA6bo027QaUlj&#10;uFfsRiSCUjc2PJ7/AE33ijZajyKG0fNY5j0v/Ul1SABqbb7f3u/N5zC6uSWR2jjYUQzDfVrd+2/2&#10;wnci6mRmNB6b3gcIeMqzI6HSdT0GnoJG7kC95Au8bU9Vk2S+ias0oX2t8gkn6zkY/WDmEMGYE2ap&#10;VUnjg9/3+8r0VFCr6jcgFDbw3/x3xQw5BydHQPI7TyFuUeMPbGqN12F3ePLKE/ibvaBSjwaN+bzC&#10;j0sqO5csGv0/YD+i+C3cYYIgVdLJJJeMXa0B28YchJGmuqT+XtZO6qoj+XITTzJ+mZd9gggePINX&#10;lbO7F2ZRV8lTuBIFHIXIgj5k97FQR2s9zg2USk1UkZb9bK3FdgCfsDnDIpo1VRbKqWAQw7f185ng&#10;EgKB6igFTvJNn9qGTERSID0qVrom6o/RByRo0ItWJC5r21tAAH+7Y7zIGG5FBsX7bI3D4s85nbYm&#10;jlHb0yFtuNh7/wD1DL4tXEZFcqPaWAJHFmja12xgGuXNhNxJDGiRuUkVVHwMijCN1DhSlbSCexHF&#10;4OzAOz7iKJAZuQpJGUwMXdKITbSl0FjgG671jTCjVoOoC+6yAvPara+P9cHZ4yY0DKwLCyTe6wSb&#10;r4wSVpKIq1S14FBtx/8AqvCHiQgRXucIWVQhosBdcfNXh2MQjJlU+pwwZQF4F/LHJTNxGpVGHuLB&#10;bHb54wTUMupT1LF8NtUG+D3PbtlwaRwX95UN4I7Nh8C+Swz7VjJc762ubJK/tiVyQrRBQqD2ErV3&#10;3v7yv1SUQIXo2B83/TLYleBpCA1hiG+Lbz4x0BasSbhfua9xUcVfFXkYo9wWQilNg1yyi/OVRbK3&#10;SS7hGwJ80T94T6TMWYlSy7SzdvPjJKKUaOZ4twrlQDt8Vxk0hLenG0wKqvDHu1cUcr/Iuy2SWJax&#10;H934ORUrKu7cW4DX2srV5Vk0OsaEEhQaAK0a2XeEywqizD37b5912O/B8jBLQxtuNqjKTsBo7vbV&#10;eaOLcPUDJHQ9Ojd3zVEYA0FKSdgCD9VqQKoMPIyBQ9o5IwDXuA8jiv3yhmSi7nhXb3XTAJ2H75Yk&#10;RkeH2gKw3WPlu+DEkSLUrBkBqtzNzVZf6jNzW8UCbAASvgZWZDUTDcosgAVwvnecg7iid0e4nYTy&#10;1c4Iqi5AB7bv3cmgxB+/kZ134U6TRn1BegXVQpB2+yxYzm+naRtTLHErgOziweDt8njPWFUQRIg4&#10;UAt81jNccLd/BTLK7U3B+vj7yyONeFF/YvyMbaFJonjt+2FIguq84G5XtIUlwaFk85511fWjUnux&#10;CvaL3PGdJ17qQSJod+1uASovOHZ6anPD2q7j3P3XbJbImwJ5N0rFpmG7gKTxd344rKfy9utuKIIZ&#10;UUEcG7OG2BGKkARm5BVjyPv4yiUxK24oTYrggEkfOCZztFCR07e4LuojmlJPA4xDY20sio1Kw/mI&#10;XtdYSsVGqC7yNzWKsHKn1FsxSYb+CDXF9iTktjUaQzRNGx2kMABu9pNE4l0WoKvWx3ce4OPB8WOA&#10;BjQFhCGVyBt5CkndR8384R628KVsoWNUnwebx2CSIpG6jYK4QkiiDX19ZWyBVDrprURlt3cUfj4O&#10;EyyeqC55CGqvbVf+MgZkYhkRdzeAeW/+RjsdA8cTfwh6QBslvgDK4x6YibcCSaFE7b+r+8KlMZ3O&#10;ycEhXI7j98sdl3Idt7Qtc0Cx5Ax2S0a34YiYzbttCrUCuLNHO8aQNJakHg3nHfhsXqnVWDELy3kW&#10;aBzsHVf0lRQ7E44m0OiUAaxYAP7ZtaXxd/IzFhFUB+xvN3TVQFk/GEzWBmfjLU+lotwUEqC3Pmje&#10;eItPIUh9vO/kKtBBV57R+NnA0qbjxd/2GePSqQV9n6aHtX2lTxYAzNEZ+yqbVshICPfIBvaKHY5L&#10;8xIJZU32nFHfZv4yhUR5EXau4gqxU/qoVkFWJtjI9lSQGqh9cHAwL16m0R9TcgUmgPg/VgDCR1Us&#10;vLAGi/Btew/VV1eZqgeqH73ywXiz2sE3RHxk5H2WrOW+TICCPA5OMWzS/OQubOnvstMA4J80RkF1&#10;OmdnrcGjAJcgg/tZwGowwCqtU/uYGOuao1VnHiGx4wygfymm5+OxxoLZrHVaVH9wBFCyNwonzhiF&#10;NSCvqRFqtd3LAg8HOaMQJHsJcGmJJoAZdAq/mI/aRISCx4v29hjSK5fg9thFIgXisKgBsfFecGjQ&#10;gLfLEDC4CdwHxxjOmPgu6kxXQTV8UP3zxXUJKrC9q37R5JI8/wBc9l6+7L0+crweKvPC26hqxK72&#10;lX7Q3x8ZCJzSWg6SJQXZV5U7eO5+cplUoW7Wp8jk18YNH1OWQ2WXtRB8gf7HKourN65ARKXyD3B7&#10;LhTMuUQ9YTvkZGosASCOzVyOMYQstyMCwIK7aBAPycBHVUf1CsLeqSFKngWMgdcqSncjBGF14DE+&#10;D8DAlyQVtdjZJIA4UURX7HJJMVYbUHB3kXsJ3fA85XF1OG/bL+kHgCwoyzT6lGN+oHCjvQBK9+cE&#10;FFEcApN7R2SCHa+xH6eO5GViKMsXJUAihfAFfWEabVoYrRYyW8NYuvFnCPUi9Ndq0u+1Ugk8+OMq&#10;wSQEIoQFthQ3FQTXf5viz95GGCZGUMvIpaSqBB8fNZfMsSeqxZe1AMSvfyay70GemCgsQF7nxVkW&#10;MGFGRpYot6OhUsoq7oAH4vJuNtncp9vPY+75vD27HbKzFRSgVwas3x4+sqrcFNfqFqCBYNePrEmF&#10;GX7kKJGQq7gxsbh2xIXUoJXXzarwW8Dd/e6zRDFl4Pv2Fi5G4KB8VlTKSqvuV9nNA+5hwDjsVGcu&#10;p3A2jhYn+eT9nLZ5qKo28K28k/Fc3l6+qFeMMLVVX3Ka2m+byEAUF0ZnYA0CDVH4/bCyaegV9XLH&#10;vRnawyi+BaA0T/rWWRzUgHqbyI9oPA4Boij374HImwuDp2HvB3V3C8KoxvRlAXlTsBRlPJJI/wDF&#10;XjEGHVj01EjhAQAEIvbl0rgpI4XYbB7WGCnjvgOxnJUM1PRvjHl0JTc7jlQTtJoAkd+MBotUuzWT&#10;bbTtC+22Pjv/AHyoqA1yE7FBtlssCPj5x0hX+I21ohQ97HmzztHwMAl/hWwYg9lNXYrAA1py0hY3&#10;35coCWrtyLoZNNXtlcNKFcC7eqoeR9YNJrfcAVRRQATbuogdqHNnIEzANTq0ezkPdgHupHN8jAVl&#10;pkkkcMPYxVgAFNiq7mxl+nKNI+4hmIU7vddqazLD7JWG2i4v3hfLfPGQd/Ylt7ma7AoEoe1YBYVq&#10;tSpilkkBjtWCj4occZXqTEVQeu4Cyq5XyeMpldk9bY3rbmJAQcE9/OQWNPa3qpyD6hIvc1V4wJYW&#10;6gqAl7hbKoH6lP2MHmc72YJtb2rRNc3X9hlCSkxmitcUo71kGdvTcuqMUO3kkKWI8kYAFagVJtlr&#10;2NZIsUPi8qWbUSFpEBjHaMbbI+cCk1Vm6baqRgk9m/fIwyOEZZGcMBZkugQD4OA7Cla2pVYsFV0A&#10;pTzgjBFCn02Xe3O63UEef64nmUMAPVC7lLN/m+7HxillRQpDWyVZcmgpPfARMp6STybS90je83X0&#10;TgX5GIonKIOQSGPO6rFgWOPGX3/Ek9NmIHK96F+axpYok23IIq5WzRYEVfAvnAlgzMJY/wCDGUcH&#10;h2a1pfjzg4r8ukRG4OwRiiiyv74VqC4qQyvb2SDxTeORgsgaNViYCSbd7Kdhyw7bjYwENsVwqrCj&#10;cbKogkg3yRmVPKrg+4KbNWxpQOCScPEzIjVEsVkgCwxZu1AE5XqpCm72An0wp4AIP1gSwPTKUr0q&#10;VNwUpV7r8/sMpnWMs6tESO42sP4jMfP0MtklaSZIjssFGIBtigUg4lSORdQHARKsKOC/9KwEiHIf&#10;a8AiYWQ1/rYijxlWmRtgDsQg3UG8L2FfROQknUgMpQuCaAYNQ4Fk5Wm6KMR7K9SxXfz+r/436wCy&#10;I1G8SASm24DLcdCPxQyE2jlj9YrKJPdyy0rIGFsR3xtXHO0aFod2yMqxsAlfDADtg8IaQCKSKJVe&#10;Ko79x7VRPYDHYeRRsyN6TqGBBJ5O1gf2HJyE/Me294kZQN4A2q3DAkfXYZWXVJPZpxxYANyfpNWv&#10;A4yJe9x9RffGx3OKUMSKIFd8pEjwuzrFHKQCJDbkhrK8Cq+fjJmYxtJZTe0bCkBv9zlG2aEI21kQ&#10;NRIYMSa/UaA4JyESovqtKtgBjQFqvPmj3yWykUy6dQkIjDFFV2VlNEUeK3ZXJqWSIhid6hWLkc/u&#10;Rk5kmdmRWFsqew3u+fPagPOTXVCpGlUSJ/kAZSRVG8LEKYnbYQyB3LhRW03xR+SMGb0nY7XMQkO6&#10;ltSTXAsZF9UnpRoHDKi7gKt2LHuB8ZSdTGFYRskRAG9SLquAUAHLYix9PEzoAGJUJt2qaO75yMWu&#10;SaA+nMwljYLbDawBPC4OsxR4QoFluQ58k8E1/Nk/XVY2CIh9SmBUHgr5AwAnqTExcQyKJhwy1tUg&#10;X3Nfd5UfUYkFS0ZVAVFsFoX3Fm8EcyBIpX3AFRdim3X3oZGOZyibV4kb9Plz2J/b5wBlmqcSvuii&#10;qTYBRNKFPu915oxpEyq3qxrYB2/xOL8dswXdhJqVaRLc7fadncVQojgZjzJF6j20h9x5WUgH9ucT&#10;Y0cYsI/LSELHGLAcsQCQDfPycePVqYNxRlmTkleb8KU+q74F+Z0884B0gKqimN5LXi+yjmxlaMHa&#10;MFifYpVQCCu08195myaNFdSNzFCSxWz7aYDycNaON4njF+nI1JFdX/3AjAjqmMPqQ6UMVbdTuW5H&#10;7Af2wk9R1iLGCoRirb9vJejZFEA/thYB2pjjnVgYWaP5MgFrf81AZUNNHsMrtY/kaiHY9rC4LrYz&#10;XvMSCRizJZG0eOQCcMi1Ol2xKjSP/DHqFE9ok+RfnxgNII1IlEewyHaVK3wBbUSATyQMGcFWZWZj&#10;6gCtvBYkDxdefjLtNq9PHEsQ0uwI7gO43BmF7ky/RaqN1hjPqKxjBZD+kiztNHkj5OAUEatdJvac&#10;QNuWIKpYbV7UPmhgepmjjMaRwMzyR3SFnFd+eO5A4wmA+nGre3a5pBIxCFr7rXYDx84TFp1Qyv6k&#10;u61V2ei+6z+hgBQAOMqiJ0bzsjbEDqWSRRagHx3GWwxkQ7mRbktgFULtWqLE5ER+sXJd09SgGY+5&#10;yvYnxk5BDA0q7AHvcgstViua4798lvYUWyNZ27KEYADcAMAV57Vk4YXkaMlFV2fuyksLuj9nKop/&#10;VVHLKyr7SWBIdjzQ8CsIbS2qETMUQKgXk2e9g+Mdhx6CFeKN/SLgSShgqqKJA77SfJxKhQoFBVBa&#10;XRJLswCix2ock4VpY30qJM/pqSbEjPyAfrLdVNpSZpnYeqYwpY2F2/J+DfY4ymgcvG1RC9272hB7&#10;mbzvJ789jlkzB5mhjUn1aDKxooEHN7eOcOdYY5Y1keAFQrVvJ2kZl6zVRRn01d7O1XV2q/JIugFw&#10;IaDoF1Lzaj+G4Z1DgMnsGzgZSYEWIAMzMyFSWAIUk2bvyMB9eQxQBmKBZN3F8fG0/wDnDlDTUHd4&#10;1Z2YFzvBBHgiwarscBB2mjRdM7mAy7ZNpG4brPK32o8466iWOLdHOO+xDtLUD33HntlCGI6oyF+F&#10;PqFim5wxFK3egKzcij0TRSSskaMTRN7BNfJpQCd374FJWY+n1KIXDzx21UsgMgUVw3tIwtRdbIzv&#10;JDAxliBZ7c2as4TB1KNI2JcxoGRmUJwW+dzDuAe2UPOyGSWPXEq3tNU1lj3P/gDJCicOn1ERhRvS&#10;jjs1uDV7uaJI8Zdp+mSaj3wojmC1KpWxgfgnx8YLcRraWQrtZe98/IN1mjBLqi6mN1IUszBj7iG4&#10;N5JSiaKxsbYNFvEZ4Ip78DHTRr6hLFrY0Wv3Kf6/eYMmnX8urKQhDH3Ix2Xu53D5GbellCxToqt7&#10;mQ7m943/AM1f2sZSGXw+hLNUcUsu1N2yrYeKzb02hcaRS2nRSppA63z9MMBbq+vdDCjbF28WgYMD&#10;5G3KppOoxwokxPoEWrBhYJ+jlDtBEOit/SEw5YlQTZG2jRYdhmdAUkkc2WHpgBzz+o2R9k1lMMjx&#10;e1H7lgN9DdwCVY5Lp6bhp29HcJOSeyjg7qP75DFoMgMihjwze1VMgIN1zyO3ycLOh1Kq7tVsVCsv&#10;YebJzP0qlREElaQKXYs42q1ivaxPislp5Uq3kkcMFP8AEqhXa6sYJgg1ixh9gBZwQpXlueDRHzly&#10;sYomCr6iJ/E2k8FjQ5wKKKeYFZYUVKsUpVvr9zhkeiMulD+i24TLKQB7Bxtr6AywRcmqoKnEgW/+&#10;mm4gjk1Xi+LwgTqWhlEChWZ9gKnc3gdrr98or05gk88dCIE+BtNAgGu4x11UDWqkmORmRi/PC/A8&#10;YDR7j+EusLrIysjKZlFijZdRweM7DaNiFqPfkiipz5o0+ol0uojlgtSgqmsezv8A1s577+HeqnWQ&#10;pI0IRnTcyo1gsPI+jnRCdgnZptGQr7LPHBIFnjBHYRma2DcLW40M1Ejv2kbkHHHHIP8AsMoMbw2A&#10;O9e7vz9ZZdGXJpXcOPSQ132Gx/S6zHmRJKZT/IboVVfPnOknjFyUg44puw+hmXrElEUjQMiSFW2A&#10;ml3V7bxolnJalK9MGX019UE+w0940TbWLh3LqrIGCAghTf8A4w6CPVnSQnVPAJGjpxHZjD5myRTp&#10;LJ6S0wYA2wXdYonnLIOk6bq7FrfNORfNcgnN/RzHZUj3QLCjzbC6zzlnljLkRg3GASBdtGSDf1m9&#10;otWHEdxjmgSOKB8j6wFbPRdJMIzRYHgKAv8Auc63TatiGqlA473eee9Ol9zEpwEvj/Q502nmsgkA&#10;ir3ZjJHRikd3p5ga8ZqRScX8ZzOmlHFAV24+M2dPIaF5hJHZFnRxPhyuCMw4peO+aET9sho1TPJ/&#10;x/8A4fpOsmq0ibSbaRV8k+Rnzw0UySSAoxjC1a//AIX9M+6xRFEcZ4h+P/wOIItTrdHGexZ0Ukbf&#10;JIGNPlpmGbFW0fPk0GodnJZWNdlYHcoNG/ix5wPfHAFFOQjEFmJINjuK7H4GWal6ZkAIsWybCa39&#10;uf8AfKWlIZkog027mySCGHAxNHIRaNY1Xbp5GWv6Xu5BurvKqeTbIYY1ZlsKT7TxXNWMISUOtxq6&#10;sSAxDAEAAccnhrytnYEl0ePdyVvgG+554P7ZKEVjTTTRAesGd1UEL7KA+G5GSEEaxsEILh0LNYNX&#10;4BHcnA2IkMiGJTYIR+SSo/lbbh0M5lVx6NtGFZaO6q84hFCU3oM6cKGqYttCnz3xpYyiysWJb1KA&#10;BJH2bN5esaySBva+5SwI84jFGhnRI/8ApqTbPwvz+5BwAhNIA6qAqMeO9BbJ4yEk8k5LP7KoG2Ju&#10;ms9vs98vV/ViZkQsQQL/AJb7m/PnM+TRziFd0aIrANZG5lJYcA/0xsA1plWU87dnuu7UBTQArvye&#10;cqZ2MlhGj4Y3HzuHx+5y2PTWh5LuSFZq9osdzXnLoZZN0gKKu2gS6lUrxlWIGjETSAKRHtIYqzU9&#10;jjkecjM0QaSNpi2wgyWu0Lh40kJVSzxC4yOe4898jDFFLLIRPuYVuQjgNXAJPg4WFdERGy81YHwO&#10;Vs2GP1lwHIaEB+War8jgGv6ZbKjFoHCMoA99NvBH7fRyuXTkhGUM1r3Bpr+AMVlUDCFkc7ERV9iE&#10;gHfuryPjHgewqKFNLaAgrtawKP0R3w/UQ6o7HDqm4cttC0v6ub8jB9RpJnfcQSigfW0N/wC/nHYN&#10;FMkkySSC3cSDgsKCEDlcedZSXXYN5bcFv9e37yuQTRhdqRyKIffuv5AP9rsZXWzaPdISSOK+KBB8&#10;DBiJxSxSpOnpkFQ1x9y7DsPrKonZ42/hNWxGKXZX6UH4y2UjbvmEkZAVS6mt9A0SLFkZlyNCyszB&#10;nVpAbC0F4oHgWRgiWzTG8kIZdz7huDE2fodshI20wnagCjcCbNEd6AyWum3SxhHlDKDQCsqm/ujW&#10;UxiHdQhO3dV2p/qfr5OK9gGKyRiOONEa3J7die3aq/Y5SjyCvU2bYw1ArS8XuwZ9VTbgbjk+Ffhj&#10;dsFI7CsqjVFlZZwJQu72UdzMxALNuI5rzhfQgiLYjllRFsG9pLkk2RfAFfeKfZtd10yIBaByTyQa&#10;9v35yUB2xbnhRBtQK9kgL4o/IwmXWRKoRnFj2h29m9jdCjxycbBFUYllnVRZFbUIUAqQaY5KSIiM&#10;kQmxaFjThtv8x+zkYpnlbkKVL+0HkKaN0fnNFNJpEuaRvaigqWNiv5qwTHVkDqQ8YIZgrbv0cV91&#10;k4tPMJD6KKkhIui3I8g/ORaVQItkQ+NzWQR9eGNZS08jyo4OwErSyUPf9DmryRhROmWHl0WnsqrX&#10;Xx8/2yadQSMyAQOqIyhg9MST/c4HpIgqTOveNSWjBDf25wZCkM0JVgxcgVfu93bd3HGDGEjc0j+r&#10;M6DvVB2NdgAQRlbL6cYTcQyjfHuO6yw+qoYXpelTyeuFilQbKIssznO30H4RPt9ZNqgggswJIrji&#10;u2CZUccpHAgSzh0LOhESsWUFUJJJy+HpMkzOVRwA1kstd6PtLZ3aanQpI2nSSOSUAEAuhcL5BUYK&#10;JWm3iW1FA34/YAePONtgsa+bAIeixokjSysdt+1eQp/8UcPUwxel6e4sGJNd7oAiwOcUbDe1l6HB&#10;rs3yPvvl/puXPYkM3tTg0+2r/tkm8YonqHLsGkchjt/SPOCqDHMSooJTXfJPwfqsPTSzHWoRCFWg&#10;RtN8/JvxWdL07QQ+h6skIaQHev7VgWo2c3p9LLK7rHEdgBO4UOPr7vOh0HSVEsXqxBdqj3lrs5oy&#10;6+WRk2gHk3QogAd8jMpKOqndt7g4GqikEameGEArGDQN7f1fuMpM+8r6jfqIPJ5+uBgyFEWbdyLo&#10;fFYxmFJf6fBAAIGAy9dtRlowaamJqly+OZHLEMHKkjdfAwWJkDchb5Lf0xi0Qjr1At8jwDfxgJBT&#10;yB5ee1dqsE/OS9VnRhXIQ9iOQO13lCSxRlaK/HBoWMr3qXI3Dg7T4H9/rAZpw6iNQtN8g+3vjKYi&#10;CPVDeTXgYOpcR0ihgW+e5yUxVDfG3aQR9nAZfviF8UD2CjLgI6BoAr3F9rzPAGwlRYsUcYlQlm/1&#10;fP8AtgM0tyOpJBK+B5F2MSbVsiZiBuHg8nBAYt1bdxIrvyPjjHMa8gKdzG73V2Bs4AW7FOwlhQlu&#10;6qyoyxl59zhVPmqAB8YmUbq5ATjIVRJIJF0APAbvgBU6blH8UXa0KPu54JyufTOpkWgpYlhfH9sI&#10;KpTNe0Ht9ccDKCkCDYwJDAtYJ2jb84ASlgKhSyqCeXFZH0/Yq70a67tRq7rH9JNgqVhwSDzwAPPb&#10;Gk0aCOxqOV59oBP2WwAfaAzkRorbto82ceSOyqiiu6hz9X3yjYoBZNzXyaIH35yMscUfvYjYCTfY&#10;WfJOIQ7ju7ILFtQbgn9IsZH002hAi/ZC8D55xjGFew7e8n7uh4OWyxBVDCUUpJsVxxVWMYUVtAJC&#10;QsZVuOLFNWJmtrEH7C7s+f2x2Xb6J9R+RdDmuMCmgb/5VKwdTw1cAft5vAksQBdxMNlbFeQCfHzl&#10;7QoZG3ILA/T5J+cZGjS7DbibBVPnJCSq/XtF2WAFj97wGhKS3tEdkefJxt7CwqMpuyAQeR5OUyuS&#10;qBZADZKgKbN/tl0qgxk2dxqrNEEYFEhEELFoit+Gbcb+ryMTq/AXuKuweBl8iPuUM4FgfvwOawcw&#10;+m+9n29iSvkYCIBRGysgcmzR70MJiUUtWSe4/SP3OQi0sVkq6ljZC3fB8k5bFH+kKyrRJ44wBIrp&#10;KS6A7E7f9qxxGVJAL3ydxI9ox0Kli3qG/wCv9ucbcESkbm19qcWSf9sAKhtVV2sSoAAHcj5FDKnC&#10;WQG9wPPBG2/3w5Y2J3KALrcDZ5GAyJJwf1HuSv8AajeBLKERCPbK32dvB+sZ4QGT+Wj7SRRAOXsJ&#10;Ea/T3AkE1X6v6dstlfaCXSjwFA5IvAAAUHiCuf1EA97vJyq21ba0HJI75oRqyktwd1WQaFjxgjOS&#10;G2KhPNjvwfGANAsvMTqztTNYI5JAF5ar7lSRZQW21QNA/dfIwhOB7h3AJ3KCAari+cYsZKUodq/z&#10;FRRwEBemxol7IHtYWLI73WVyF15sL4PNA+RVZYZwnqKu2xxTKR2/asvRDI6LTdrPF18XgBnyva+o&#10;N36rvdwfHGWySS7ZNjWStLvo8KtkGsmV2ep7PTVWFC7/AKjHgURm5I6KmyfBasBUUiSQCnKI9KhF&#10;WDkneaRWk9wBQmj2JJ28j4GExKihRvq+1fzHvdYPLNtd7DMXUKCo/ST4wGRj1MjoNvZv/utw485b&#10;FJKwPIvbRRiea/2y2SFJKjO8A+HHYgeKyShN6svFqCPdfJ5ojACoSOWNq3A5I7i8oEm1kAWUbeKJ&#10;+cJjjG8kpKCGoiqFMb5rLniTkkkj+WvbVYADQ6oe87LAFcEDGXUrUl7uSp3L+3GFBYnWlcURQujf&#10;zWItGZNyudhUbeaqiBVYADtNvCD0jtABIrk3+/fIJI5EiupoMQprmhweMLlUMBbcLuu25PYDFIkQ&#10;Z6e6UKt92/b7wADfWApuCACTtfYV3y6XVFQxQ/DmvB+MsWLa59w7jaGq15xGFE2nfVAUO1UR3+cA&#10;KDq1a1MmwH572Dlsc7UQFpSeCBQYj7yxoZwp27OSOCbq/j7ynZ7R7ByAwFknACpdUWYlhtJRha9z&#10;XjkYXD1Euw5AKnmrrngcYNGBItpV0b/b6H0cKEU0ZQttqqBY965BOAF/52IB/sdgw919+OctTWI6&#10;jeu5rDbvAVlwSJPUB/hoBRNilrKjAp5NUhq+zNgFmrFqoWVnV7Cggg/+cuh1UV8CuSQpFXmAyh/T&#10;/hiie5BFnLEVZNp54JXsbFG7vAdm0+oj3xgONzDhhlGs1aRR73lGwC2Bo0PkHMdQwRqkPKk80aC1&#10;nLdf6gkEcRO5i1OaHfaLrKirdEZMnGLYB1X8bwli8UoaMJuLMDtG0mxxzyMwl/HipHMjTSA7SRur&#10;2FhYBK553Lr+n6gzFoy5Ye0imemse2xxnMzyQlVQyvywPpg8opHtAqwCM9GOCNdHly9TkXk+qegf&#10;iWOdf40sUTGkZCKIJ7f0OdqJbc1tU3V+SR8Z4T/h9+Dep9XDytK6R+rzIbUsi/pCnPpzRdMg0MSL&#10;ZZlAH9s5MsEpaO7085SjbRmQdJeTlgAvcUSP/qObUUUMH6Fs5J9US3DcH4GCjTsa55oc+TX1kxVG&#10;spEnmaXzQI7YTFGA3b6oDJJCfaPFd8MVCPGUCTKkiBB9uWCHb4woL2/YZKqrJ5FUQC5PbVZNRktu&#10;KxkAMsXwLxfGWYgIgZNQMpl1EcOwvIF3MFW/JOEDABqyQ+bxVxkj5wGkRxVj9sesCkRI7ZLyckMe&#10;sAI1jYsrYnAGyw5UWyLc5En7wJbJH6yksbGNuyDPXjARAkHyMjfBH3eRdhXOQLfJJykJsYmwCAOc&#10;Yk9vnuMjz4NX8424bu/nKJHPcZSzAd27YmNWQcFknHNEgVyBgDRbKTZ5NecGaXvY/vg884I7k+BX&#10;NkZjarWlXotYoVbd7+MaRDYVNqRQ9RhwdprjM6bUjdIAzXVjmt31zget1BWj7eFPB7c/+85zXa9V&#10;R3lkr3Dk87RfbLoxcmbj6ojl1puXAuwM5efrECO5ZwCbA58jk/QzjfxB+LtJ0yMnVamOPuGcyCh5&#10;A5+c+ZfxZ/iTqussmj6NDNqdQ7KY5YVJjB7MGYAcVlcWRKdfue9/jD/EvQdJQvJMA5ChGA3DjuDn&#10;z+eqfij8ZTCPQ6MafTkSF9RONwfmqzb6P/hQ+pm0+o69q3bd+mAkhFVO3Ge/dK0mj0EYg06JGiJt&#10;SIWAPsDLdLrspQcu+jjPwV/g70v8NCGWW9XrQhYTN+oE81Wd7FppOZf0kKw3DspJ8DL9PKGA3zEM&#10;t8pwCx45x1d0Cn12YC7/AJSzeL71Wc3BtmnBDXTLOQeRsZTfsv8AmUH5yuMqsz3ES3YknweAcPeV&#10;0KH1VcHzQG0Y7LssiWNk/k2gAKT4Jxe2yXjMURqCpaVnKmqPJZWHYfG3GeZ1jjf09wfu24LyprnN&#10;jUI8vrMXiYowXaPbTeLIwZkAtvQJDDcVBoccWQcHBmXtSsGkBlY2wShudBTNz32tkzL6gUMWtlUE&#10;1wSPNjt2rCGhjofwQDY5B53P/l+MstYi7uVU7D9A211ZxcWDxy+Cl9K5lJL8RgkVVL9f2JvBwm9W&#10;QR8kkAg/A8/WanqwIDtYUSpH+VuRZwVy6y+yRWIuT3cFmA4FfBvFTE4MC1mxlkA7mLlgK3EiyFyt&#10;EEZc7gfpUskeRmosIDr6al9q2KNEbRtuv9saLTyF46hYngyP+ngi6xE8QXThz6RZlpdylhwWN/Hz&#10;k4Q6LvCALQvnksfG7xh0SEbVVdsahmLMP5m+f/JxJCVtioosabwSR2wKrQCYZI3U7CLWwGG40e44&#10;GT5AYIXJLbrYcqa/SMMlVUKeyjQDFeygmqJN8DHm0xZ9gkp0oLTDbeAqBYo7uRJmIZdpG2q/8k5J&#10;QSzxtHvFcnfVhey1lsscZLI3t5PIN8461cayq9MwULYZKPkYDQplR3EZd9gawKVfqlvK2lLUtkBb&#10;VCFAA+Rzl4RtrcWWbaeSR7j2F9sm38MMA7A7im0MATY71gFFS75QPTVxERvPuBI4ugovzkjHIzyi&#10;O/8AJZFUx8feOunkVNrbYjQDBVU2W7MCMIMrQT7mNSHig1CuAAf698aGJIJ/SYNuLJsBUg8G+ePn&#10;JLBscKd7EH0wRztHO2/nJpqpHC2CVJulAY8g9mHfCItVtElIV2sPcB+k1zY+sCkl8gIWb1I2KsJR&#10;yHAux2s5Fp0FFQAYpRQIuy3hSPGHCeGSTcEAaQ92BW9gJokXiZ42d9tBrJAQ1ub/AMEYCS/ILLqq&#10;LOVU7yFFAi/BAyxC/uUspKtasBwR8m8cSR3yV3eOOF+bIylhE8kdsNvBKWB2+8dCGaaXZv2sSjAE&#10;sOGvwAP98eWULGAxreLBB845CFpGLNyvtfk+eAOctpfScCUM1gU4/txkjRERJtdbeqAUOKIXyQfB&#10;xIQdpdgpF7S1VVeay4BHLj1mtCNp5Iv4F98i8W3cNy8hWUjigOCLHzjTG0VvCTFIFbi2K81u+SMm&#10;0fbeLogckH3c3dfWQOkbcwWWtm19oF7FJN19kjIpplcuAwALsQPLHAK/BAxFCz+lQ3kU3ZiT3yKK&#10;/u2RsiFmWlP8w8jJtAypuYuRXO4kgfdfOU72BQrIeQWCkUPiz8HBk0XMsgVNzsWJrtbEj5yJZY0T&#10;cr0Tsuv1E840ZVI2UFim7cbblT8DNLpWmfVaqBQx77ns3SHxlgdr+GOnSpGNRMbaQAqBwVHxnULw&#10;SCvB479ge2TVVQbQAqqB/piC2xq65I+RgdUY0hwpNf2+BzlOv1UemiBZuapf3+sJDj3uaqt3Izzf&#10;rvVk1xEcUm5S1jcO5Avj64wBsxdX1d2mZjzywBVgWP1WUmdCyszC6BHgDBXgicxbUNiyb/l5J8nK&#10;6luvSQoq0Wb/AMfeLRg2y55UJMoVwtEbaH+2UuYY5Fb8xEeBtG7kn4JHbFKqrFEwtQKB2EWC3zu7&#10;5EQzpO5BT0ybO8f+qxEDsN20s3kqP5qCXz4x5Z5EcLJ+puVBNBxx4+MpjBcPTDvxuUL7r8DB1gkR&#10;uYTtY+5p2LNsbnjbwBxiEaCyuwXlbdT+rngG6JHjCd0hKirAPZbvdX+xGZM0jRb/AOEpcJaBqvaK&#10;Bof1yW9WE6s9qV9jNxwfGA0zZemVuDtWuOd30MEaQ0nu3LQBFcmjfGVRSLtU7Qp2ALuay20eMgIl&#10;ZF/il7NHg8fteBTCRI5YMJBs7bK93PIybMreqQ7FlYsa5raKwD0ygAWVBatS+Qe1EjCHYqNw2tyv&#10;cE2CaN1dHnGSdv8AhSNfV1NEhvTUc/p9oA4OdTPHTLZB5/pnL/g6N9mocGt6x8EfpJH6f6DOpdKC&#10;2OC3bz9XlI3j+lFkI+qB4Ob2mP6KF1mFAm0kn9JN3m/pWBHHzhI1gcx+O5FXTw2eRbAVdms8pOpC&#10;ofUKgAncB53Dsuenf4gsRFphZrnPGk1MsjUYNpAorxYJF9z4rIS0jLO6kG6awiARjbZY80TY4P1g&#10;76gusaEqWDAsfn+nivJwebUrEsu6RmBK7dx7MPdhB1HtRlABNDjlqPz8HH5MLLRNbusdrtr3AiwF&#10;8AYzOgmVjuHAW2Whwe5NDB4kFxg+4myX31yearjKlmd+WG1SdtHuRXn6OIC1gWtiH5TZubjsbusI&#10;JjkkdgwO/ctUK/vWZsP8KRF2kKq7zs7g/A/bLdiLErBgTGRs4uryyU7DCpkaMDeynmt1ccj4I8YX&#10;0iGR9UrOOQALVrNk/tmS2ncSIfUsMRR2k2x+D4zS6Fb9Q0qI5sSAmz2rkgAYRH5R7k26x3oeTlkA&#10;5PHck0BlS07ivPNYRBY9zMeTyCb24Hainr5B6ZODngDSAqI9wKISfdxZ8C896/FciJ0t9w4sDjPn&#10;rVzLqBt2ooEm9wpBoDxkxMfU+A5ZkAi9SM0OSApAqrrBo2hQGzSE7twr2nxx8ZUGT15duxBSmgbI&#10;+xlfqcgAbt7A8r8+MdHNYe++4QDZv3nbZQ2ar6OA6eRWdIq3Dcw5+vH7E5D0lloNIAGbcXP6q71x&#10;85WyRnYfT5ogHmwATXbCh2Xvp41eVNqKoQjgkAsMqnnaLYGYB15BDVuK8gcfOUvsEc1u/tUBkI9o&#10;b5ByxQqknaoOxdibfN/q+TkgOkvLxeuCQAVBI9wr/fLJ1K7lSelHkkgYPqQ7iRtlSFkLledng8/0&#10;yHuhVRW4LZUp2b5vG/BC8jF9TJ6iWoLHwdzAD9q74Qs+ouQqp5IG5WJVfHIH+pwCRtyPShgV7KCt&#10;V9jKoQd5pQ6kgtvJDAHmlbzgxmtqOpvpnjt1VlDEgt+rxk16vuWmKLYBsv3BPbzWZ8srbVR7D7va&#10;Sw7MLCndlPrywox3UykBXYot/JP74ByZq/8AMQ5EZAWydrHgqB2Ir5+cUHXoJQHdGWztKKKClQSC&#10;zV5zBTWg7BtJvlwQyEAc9xVZGaZQsbFdx8s3uKg8D6xMamzej6zBLu9pjBj2lzR29j2B7c4U3VYV&#10;2gy2oNt2v3D4HcZznronpoGG5WG1WY+1q7WPGDxakSQmuAGVG9ylix7hDZ4+8VFLIdNJKFJCSsAS&#10;AeN1E3tIs5fIUBZWAY8gtdeLP75zkixcR2F2glqI3GvB8UcYM5LNFftIQ0furFd8tIXI6REV2G40&#10;AP0mh9DjLX9M3Ku5/cAQRfHxnHT6za7N6m5g20khmKAHteWtqJhzFOdrNQoEBxXIxi5G/PGirzOU&#10;3EBb8EfIyXqtHDyGAaybS6HAU5y82ruNf44NgBWZqaya7Yceol2KeovIF+7kha5P7+MlWPmjQn1a&#10;GVLNkqB8WfkHxlTwQM0YWHe4Hua95NijzgU3VJoUI9FQCLtAWFt2vKl6hMImJ/QpW2PYAiu2PYuS&#10;CpBCZpQkbPKGIO2wDZ48VWRQyCaVXdW4ADKt1fe9xqsy9NrUijS43W2sq1+0sOO3zhMXU4/4UFUA&#10;SWAPAHgcd8WxJoO9P05hSEgODaigxHAsLgoC7SiEtXAF88+D4rIJ1CMFaemQmZtgtHrxzkRrUR1j&#10;VjEu3dbGz7uAAFHIvCxssFbG3RPuHgUe/cc3WUGOnFQMS8lmzuUeDfway55I5UZdyll/kAv/AHys&#10;6iJZJbaxu9wPC2RVjCw8gc7xyEqX4BtgQQx7LxfGKCX0gjsf+kzAWLBHY4QxM0Sp6pRl/qSBydpB&#10;4BwYwpNGdg2gtyVQb22/RqjgmS+wVgxHDOtncVBv9Z4ywuJaQxemoYWGFixz/a8s08TepKwO5JCu&#10;0L5YEUfrIMqKjtKX9PtJv5oHtjsChJQS7OqncpIrvY7bfrAZvWLGw3qlCDzZIBNFf75rLoQAFeTe&#10;BRBVRRHgZm6pEKMpBPkHsDtNcEf7YNh4KoZARG8kQYi1pOCWI7G8sfWSpMUWVl4R6IsndxtJ+sWp&#10;hlmliLAKGX3vGa7dh+4GUzPQVo5DuaUrQ8BcZARJCIXkUAMF4FtXHyr+PvMp3GnjDB9qqo3D9RPw&#10;Rd3fzlcsm+r3jyqxAGweDYPkechqUdJo0I9rAsOOxP8ATgHAQ07ospUgW8ALBaU2Dz4+Mo9dZA6i&#10;0LbQVNgqPo4RLTxxqoRdvIcGjv8AgZTC+tCqTDZZfdY2MPokYrBIaV47VFiO5LCc1y3keDkBOUYy&#10;RRONh/zChQ5v55wP8tqVjMnpnY/Ie74+iTk5DGN4jeKUNXBBPFcjgHkYxIlq52Y7xGFGy1F0T+/z&#10;lIlSbTM0kJXa22rIHCi2OM8kUck7xsj7aqjS9vJP+2QhkjIj3QbhfCb6N9zx8YB5JSlFSfdqyy+1&#10;W2g+0jsuA36lGFw/tKgCyvwRzhOqLpJPvNMqh64II5NEjzyO+CNqEjEbtEbv3bCGAF4CY0iRQNKp&#10;kRQqtsQWfPJOWTxwpwdMWUi94ohiBwSF8ZH3p6QcQmQAlDw3D8+MHl0ry/xZALY0q0Cqt5O4YDiK&#10;MRAxxSFXsGgQDwOS1n5JoDBdTExA9ORdq+4mSpD9UOLGWT6R2cId+5zxwGA/ofBIy4NJ6wkRRVm7&#10;oVY4AVfjFYKLKjMiygqvEgZOe6IvJIYWQbzKk0TESIS01x/ZZL/y/X3hizFW1ARgzCtu5dpXea52&#10;9+cEk99oIVjdBW9OGJJoAr8YWVRfLGkdQhSsg2vacyNtH8xGUyJIYJHaV4g6AxEENVHgK2FvH6T0&#10;dw2N7VBIIG2yw7gG8y/T9aKNzExHe3tYxV0bAP8AYYky5R2R1M8jSR3E0nqsqB2sV838ZX6ciopI&#10;Xct8A2S3f+mErKunBDhls25WirN39pOC7kSV23uFJDEEgAuOTQPnjHZLWwJhIY1DENGRvVu7U3BB&#10;OaEccTqrKIaYAi5WBo4RG4Z53WgoAZVKEEDucJj05Kr7EPA5JAOMcTxddVCjAsVfaAqGThVP6gK+&#10;j8HIS9YiLiQwijRYEAl17bgo5zI9aOVE2R+oYwATIoIu+bvziaRFeY2jIxYIu4KqOBwdwBC/tmZF&#10;mxJ1BoHYEK20B3UqFUf5XtVvzh69QSaR1XiJioqq3EHsWOZGg6xBueFfzMoUhi21QjbhRAJBJH1h&#10;3/M/UZ3aE74yxtG2httWCD2GIdk1nkSMEyqHJIEwNhU8AYRFPKAKdI7O6hRRieOQMwB1BEZZkRrd&#10;lOx3J3HtQBu8021CFmDREObqOqJ3fBHgYNdAjX/PSRH3MFDBSyqFf3Cls0K8ZpaPqapFcLI8sl1u&#10;SqjJ7Et2GcrLJEwZXXeGG1/SXbXwCf8Azj6aSZjDpYtQEjWMgov6g18WzdzioLOlg1TLFN6rBY+A&#10;BwVHJIqgAbHnDNLqYgwlsSFkBDtYXcB/8jjMHS64RQz7o2KgrbN2UfGEQ9VihjKHTnUBvbtZxTm6&#10;vjm6GItNGppkkCSATU2/YwYfzDkG8qj3IVU+4s59VCwujzuAwtuvdOiLp+RKVtPBHKt9XzWB/nt+&#10;ocabRw7HG71EYtJS9zVWCMoHXyah10jQB1kQKEAbevtLA2KHgnzmhDqFZYmWVFjYsfZ2UDyCfk5x&#10;0/U51nZaWRTHGEZv1MQacAN3a+KxaXqKwK6MViLO77CDuVb57DjFsOR1qy6WNW9afZsYO6sPZu+a&#10;PzktPp9zao7ARIr0XtLs0R/TIaDrRR3DxrIBH7fde3d3tqBJOak/X9WzwsyqXr2RUd/fktf+hwTK&#10;0KXRyTNLHG7TIACGQKLrwLNVlMHSeWM8BRfTunHLb+KvjKNZ1jVzGVfQUN3Z5fYNoPNU3H9RgGl1&#10;E8s7vLqo094VYkdX3UvFt5A+zg2S6CmEWkXesiKVpFK2XYKQCNpPAHxhRDll9ExTmrdexKvdKnFi&#10;/nMPTaeVdVIrzyvHGvqiUlWL2OBYuwL7Zuy694JP4N3FQG/3BUC9/k/eUQNEmuhRVOnZk37CoBNA&#10;9xx/bD36bq5HLegEjCqVDNRUX2PcVmRpuudUZShECgFnBKDa9n5bkE4Sn4g1zRojeihsllRasp/v&#10;i2WuIXpoG9qEqolmI2m+60pF/wCow2N0HoE7JZwo9yrvuiQSK479jgg1urkMZWSJpDbgALYBI/lP&#10;kjKdQuqRZpZykipLYjVeLvdyMXgDXXXx6LaoCF3vbVsBZvi+b8YSvXdRPINiIj2ysgTftAHYj5zO&#10;hnZo4wEWCSvUDlgBtHJAw3Xa6KNRIFPqXZkockrVYmWmWjVytOrokZX1CKKcq453Gu4w7SpNKdP6&#10;cYYsabdYUGqN5l6aZ2lhKEovq2Crghjs9vfADrGUISGQhtrKG3CQAUWA4sk5RJ1kb6q5WXY0a0pT&#10;9As8eMj64dZPWoFdt01KoJoE32IzlhqpA3pmWdETuI6Fjx+5+cvMWrjbY+uZ0dSZNiryPG4jzgKz&#10;oenyMPVhh2z8exnPlu5OLU6t3O0RJtEdmOivC3YNfec5NrHlhK+lIrB6I3UDR4II5OaCyCQOq0yo&#10;zFg61vkuhuJAyWgUtBUMyztE7LujKgMEAO0nmj2zakYOtzIP4kpCDsxHhAvGYMevkMcR/NOrR1Qi&#10;dq/y8hrByKMZmRx73kei5YmijccngX++CQ7OkaFvTcRPGjFiLkJYDkChxwMcfwCnqmTv7SFABCkE&#10;quZM82pQb0dLaRlMc4VQS1tYs2Bx3xzLK6qZJ2YeoCbYFLUWFUOBanKrZVmwqRgpGjK5DBlZqo8X&#10;3x9Rq4pgldQh3Ob2naW3D98wtPvKSCZESI0dlD9XwCSMJRlJdNoZUHt8DnwbJOCE3o2IzKqymKd2&#10;DOTy5B3DuAe1Z0vR/wAQSdNmEsk7lQUKxsoYotUSTecSmrjhjVVgUII2Yke4L8sFyvTPTFpHVGcs&#10;na1beOQQe1VeMIyo+tena6LX6bTzK7FWUEAE8E14GaCoQBxe1qbnm/nPnH8G/jKbpoX1ldIU9ktC&#10;wpqrF59GafUabVxh4GDI/PFc13POdCei4yTB2Clv5hzZJ81gLorV7bAHJIsWec2WRAXHqFgq1RwX&#10;0kUbAACav91y0xtGFqNMxaNVsAsS32uc9ro4pXLC/A48+B3zsJYvbGSGYljQu8y0WQeVZVUntlJk&#10;tHGInp7yYlVGYmleyLHOXjVBAjR7XKsFvsqD5GXdSgkdXQg7+9GqK8CzmWs6xOW7KobjbYGUZPR3&#10;ek6gwUIP4gYDtzyfj6zpdNPUYWNdoBoKTf8AfPONNqSGCI4BFCyK/V5AvOzgnYIoDkhVKvXexkSN&#10;YHd6PVgsOeT3F1nQ6ac0Bf3ZzhNFqA0dqxZQtkEEV/fNvT6un2kmzyKN5lJHVGdI7uGbjNOGQfOc&#10;xpZi1UtWM2IXIHfMWjojI345MKBDggiwcxopM0UbIZomfP3+JP8Ah20Tvr9GriMkmaNG27rzwB7i&#10;ne5AzNIhkVjTRlV70PGfoQUWRGVhakUQc+Yf8TfwA3Tmm1+ljZ4GHuQMfazHz9ZafLTOP1GHj90U&#10;eKJrhI4K7doXtQ3cUeeeTzeVRl9QFQm22WVjNFgecolklX2tU6OpCsoCNyBwvNcftmfHqtWJ2KAy&#10;FgAxRNp2n5I+MVHJzNUaohYgxZXdapSKFHsK7HBJNXBE9AMCbY7nv+nfxkCgdkI2Aqnpngivdus+&#10;Scq1KzRsvpxI7myg4ZaPdvcLxUDYRLKkayxKkibURR4J3fDeee5yEq9g7R0FI3A2V3Gwf6kc5ltq&#10;JXictEx9nL0aG3mwDXIx9THBOsjmUvF6gTeOHAUnuB9846M+ezYPWZmJgAeOgoIT2bQvfnscdddJ&#10;JqDIJpXWTcOGIBIv20ewN8ZzMz6rUFQznZbcISTIGA2n6HOWPpZdLJHGeAzCiW5uqasTiJTZ0en1&#10;kjRxgSW72QhJFEe7LB11ihljkjb2opDk8muaHyM5+V3mj00paMkFe7c0e/bi8MjDtMv8MDbGSu9g&#10;AG78rlKIe4w3T63UEFfSO0Gg23d7D23HxWWaRpGhnqK7/SFFlua3E5nLGxZ1iuUV/EKkLw315rCd&#10;NrdW6KqalS7k+7gbaNUVHjBopSDtKdTAoaOOTc1IaUs27v8A2zOOvlNzQ7yI+T/Iyuf1AE+MHjbX&#10;IF95KDhhHPwB5NZGaEGbUq+p06VdoZhbNVE/sK4xKIOZbNqGOlKshQigxNsPcfcQMDTWaqMkXI5Y&#10;jcoLbFAI4Un5usI0q6aXZJH1aIlUICiQOQW7UuAjpKsWJ152b7kIQuS5PNnsADlaM25Og2PqLxyx&#10;BpRIoiHAFgMf+/i6w5vxEkrBBpkK2Rcm61Ir28DtlEvRNJ6AI1xZNoUhY2aMbf284ZD+HNJI0Esn&#10;UCAvDKummBKEebXvkaNEpkn6skkQYo25JCEbbyeKI48ZKLqWmRWb8zEWRf0rSBQvgg3g8/RdJFFp&#10;5fzTyIC4IWGRRR7dlJJwqXpELK6mWURty0ckBKGvncNxOPQXME/5zHqZWSCNVjZWZk5DHnuLrnAt&#10;Tqtm0mI96J2luw/m5OGf8h0iSIz6vUhhalzGvBfgKo3djmmnQ9BJHA/5jUbiCjMI9pWu5C3/AKnD&#10;7RJTZiJqFPotIC4YL2YgEGyLAA/3y2DWQgwrBpVWRCyi3IK77BtWFeKPkYe3SunEB31M7HsEagkn&#10;+UGx/Lk5uh6eEt6UEt/CqiRuxo2eST374riNqf4A2mnj9R4xwL2RI2wFlP2OCDlz6cyS6R0hDmOw&#10;su7bZ8kk+fs4WvT+nNOEE2p30NwDBQNoJ8g02XGKF2r0pmCk7LlBZfoEJ3IwtDUX5MderxHfth2D&#10;fuDC2LUL4I+rvI6aebYwdC6yr3JB2qaC/wBvjNkaDROZFh07lVQqtygbfkjch57YPpulRqBGsMkd&#10;+wAyAEhfLEgE39Yc40HGVrZlwvt2F5FpVKdjt5PJpcPTWQh4lZZGVlsMT7gV5pQMKTp2lOpRBpiX&#10;FlWSQqprxl+l0Gmim2flGsmkDOWQA+LBoA4KcRpMghcbL4LU4Lc2CexzotEdFpyBqIiQluBwNtjz&#10;WY7QhxN6OiEIYkSfxSwbihQvgZSOmhEdJNMyl1QEK7NQXxfzkuSNFaOz1v4+6f07TvO0BQrwIhTM&#10;xI4FD5z5+/HH+J34h6k0CRzLpoRbOjGnCnyx4IA+s9Rj6eSlpBzVBncle/Yhvo4KOgRTR+kdBAsa&#10;ydltmarvNcObHB7VkZnkmqUqPlh1jfWtDE23c1F0ajTUCQwFmu4GeqdB/Fv4k6dS6yD87AsRhhkj&#10;svV3X0RnpZ/DGjZy76GAteyl3AqPFgcHDk6OsHsTSLUSFRGrHtfB/c505PW4pJJwOXH6acXfJmr0&#10;j8U9N10cEkGqVwKZkUEbO26yRhHWP8T+k9JjSGGL19TIHClHpQQLtm+Ocym0Tp6iKq2GZ7iGwDcb&#10;Cn/zlGo6TBsVW0sQ2mwn6rJF3XbONTx3vo7+c612Yf4b/wAVes6mWZ5+lxyxEblSC0kUcgk33z2X&#10;pnWYNQgmCFgYhYsivrPPNN0NIFiaDR6eI/z0n6g3dThy6J9PBuSEIrbgHSwFJoBvrtjyzxyelQYp&#10;5Irbs7qPrIhldPSDGt67Xu8uk6vpiWBhstzW+ia5vPPl0k+32SAb9p2/5VAHN4O3TNZIrqsojYVu&#10;Zoidyjue9AnMbj8mnvS+D1CDq+kYi4mJUmgTzRyY6ppDuZ1BYnlS3IDeDnlX5XWwxxSXv2UrOFIO&#10;09ro9xmnLpZXc/w7UIqAlSBY5Jx8l8lLNL4O/wBHrYY3RN4artR5BwSfqOkkiUBya544Khe+chCu&#10;qhC8E7BuBBKqF/8AOJlnlmdiiqtjvfBPjg9jha+Q91/B0Y1qq/DNyorcvkfR+cqm17hJHDjaFHfs&#10;xHfnMIR670pk37do9jUaFmiTWJIHKNyjyBR6bCyKXk2CfOFr5Fzfwa410xiVzMbIZSpO4oW7FclD&#10;r3iYo0tyIoYE+WP2e95jLFqpGlYokXsLqrU3A7Gr7/ByEcGoJKcMSybmqgQfnk0cVr5DmzaTrGsd&#10;v+q522N9Dn/tH7ZFera40fVtQ5pWVgpr5I+LwDUaZ9jt6gduVXjaPg8g+crfQSVEnqFlZexIN0bN&#10;eQOME9A5MLfr+veXUn1UQmiu3wUHb4o4Qeu6gCAA7O9MXoAgWb+z4zLi0Jb1txJDsVvkVx83gGi0&#10;dCZRKrBmKg0fef8AN5xWTzkdC34h1q0rakFiBakWaPOWS/iLUxkXL6f3yAFC3dcGz9ZzWk6TrlDo&#10;2oQhgAH2swFKBW0AHk+MtSPUoGt4ykhSgEKKKFcgnj4oY7DnL5Z2Ef4i1RBa1AU0fA/vzX3lUfWt&#10;Q4ZmTa2+iWFAluaXOZj0+tMgRlQlQR5omjfBI5N9sHTSy7EIiLyKhViorgG9pvyRlWi/cZ2b9e1a&#10;xpcaihZ3E/qY+SAfGSPXpzLaIOF4cFSGA7njnnwM5QpqozBJHR9pO1wAoPPgMLOQ02n1ARz6wZqI&#10;7+33H65wTXyLnI6mPrWsQBhHEoFDaxs+0WTQK5ObrWpZi0gAVrsgKAv1YPn7zlI9PqY5G3+6QMQA&#10;FCof3O85WYNdEzgSsXXYFD3TFh29uL7fkPcZ1SdcnMr7CrHkHZRK7RVEggAk5avWNZIsYMW4FSSm&#10;3kWe1j/znLSJ1ApHGssLHaN21Soo9wCTdjGV9SsjRNI1SXbUbo/pbDXyHNnUR9T1N+o7qSDTEpVV&#10;44+MvSYlN8enWRKBpQRyfmxnLxzamVTss1auih/5e9G64y+MzynaUBQMTtP+55x6K5HRxaidHjXY&#10;X2jh+VLH9iB2y385qP4qKjFgPdRAu/nObXWa1yHPHsIBbjtxdDvgq6jUhQxUjYKXi1N/HPn7wsfM&#10;6j8zqyFLLICHqjRsAXfPAGDjqerdbVapjuUueB88njMAa/X7JVReQoKvtsCu5PPIOZ+p1fVSzeoI&#10;GQAEbNwY13FjgDGq+SXkr5OwbqOqd39jHsa3gWD9EHCJOsa0O4MbheVoAX9V8jOQ/Pa52NgBXsjg&#10;kH4ruaGTl1+o3zMJApAUAMWUkr2PnHoXuHQDV60uCszWlEBbFn4JPJw6LrWoK3vLFN20svJ+TWcj&#10;J1DqnvOyHdsJVSSoa+26hl0Ou1wNskDliP0k/Fc9zWSUpnXaTrMoRTuLE8kt7QAf7cnLo+usdg9R&#10;uAeWHgc+M4pOodRRlWXSwByaJRmIJ/t3OTXq+t9Q3pV2DgkLVf8AxxqwcBrId5B1NjGbjcG/a/BB&#10;XvZrHh6yTKAzgV+paH7c/WcG/VdSUI/LLQBHPN+KGNL1XURx7F0aERqu43VjuRwBgP3DvT1ULKeF&#10;sUwKLQ5NWcJbqpIvadlkGj27c552evarkw6MNwEEXHI/fJt13Wqzb9BLbgLtYrS/1BOALKj0A6wK&#10;rbQlLV3fY+bxm1wHpvti5rg3u+B5ziB1ooA508jMljYaAo/WPH1OTS066OlPF7q+x7rwK9w7YdRg&#10;VlZ9orduPgEnisrldHUja11dduM45OvUNh0QkO3cVUhjR8jdjr11YkIELMrWCNtHyeRWAuaOuE+m&#10;eTapJZh3YnsnNDKYp4yyFWrdfuNG6HY1nHy9VMiuBCbFlNtBQT2Utg46ixO47iZG7PzvAXsAO1YC&#10;9w72LUIZH99tRF/IHFgYpOpJCqe4KFTixYIrkkC885XqboXBjfnuLG4XR4rCl6wzwOCHYmw11VEc&#10;BauxiF7p2/5uHcN0QO4/zd1J+hhK9QiYzUWJUL+nt+oA/wBM8wbrDQuoMM4P6bA/mPmhhfTuucIf&#10;y01huQ1jkd9zf+MYLKeifm4nrnbIVH71d5aZ9MCxO0ABSNvN1nmY64qsCwnbdHa0FIG/t3OaY6+r&#10;+k4SQExg0yABSTV394Fc0d+ZtGGJDgg3fc1jA6Qwu4krjj7o/ecA34i04suLc87VWigHGC6r8UdO&#10;RVRwwUyFCwo7q+eRxgHuI9Hb8t6pcuFVgNtECz8fd3lDegQgdzbABgf5jV19Vnn0P4l0AhiEepiA&#10;WrIS1IuuSe3OFTfiDTIXLyW1UKUkL8N/XAXuI79Ykfe4lUk8/quhXfLEjJVdrgDk2fNf7Z5uPxPo&#10;lcIFKkgNtI2j3eAw8nCovxDAm0sGEe/t9Dir+QcBrJE7VgpCOrg0bN+RxYOKSBCCEkFtyaN7iec4&#10;qP8AEcbW80giZ4yUU+SnGG//ABRaUlb2gqo5bjd7cB818nUiMksqk0xHY0bVbq8TQGkZHolqUXd3&#10;wLOcwv4j0MpWEagWvDFGv9Sn/wBZUfxNpEVPdIGUWvt7DxyMA5x+TrY4G95WTje1HttC+MZy7TAB&#10;rT+W6J3cc5zOk/E3T/UkUSllBBNE0BhM34s6UnFssjD9KqQKvv8AvgO4/wC46La4DUyEFjuHc1xX&#10;HyMDmWWJxbJuLA8A8HMpvxZ04Mm5pBuJBUREO1An481kH/EGgWJnWbncQCqknk+L740hco/JpkyA&#10;Qn1GWu5PJPyP3yx9UIFYyMq72qj5ocLmG3X9IhVmkcFjtWhTMe5BUZ5p+K/xTLqP4UMjIIn5teGI&#10;NnZ9jNMeJyZGTNGKuz0brH4ifS7/AE0Eve9pAZQO39M8e6v+LTrnoIByVCg1/FFhh2/1GDJ+Ip9Q&#10;+yKOWWZpldUC8kKwuwPAHBz1non+Do10i6nqSLAnuYxREglif9M7sePHj3I4pZpZHUTyLoH4d1mr&#10;m9LRaaVpatrKtF7vuuBnvv4c/wAGdFBOmt6pKJ5B7hEBUQ4qiPOerdN0Gg6ZCIdJplRV/wAn+5ws&#10;7n4PY+MylmfjRrH08dN7JLLHGojhjVR4AoAKMpVWY2SDhCacXhIWvkV2zE6UmDRw0BRPe6OFBPIH&#10;fLUj85cFxNl0VKleMs29zWWBcsAPJyWxlQTLFXkcDLMQHjEBGv7DJUMnt4GIjACC1ksfbfnLCowG&#10;kZut6Zp9WdOZYwxhkEifTDsc0lUnHAx6x2OtkaOPj1iAxDGxVksgWrAY4GRZ8izcZXuOBLZIveV3&#10;yf3x2bKCe3fAkmaPOVM3bjG3A98p3gDvzzjoCzdfnnIWMr3mv65BmIAN0bx0Kxy3ezV5SxpR7jwD&#10;WVO2Qdie6ntlEFrsBZOUPLtH9LvBHmbaDxZNYBLqUFjwbVQBXOBPJBjzbWsjutk5mza0bX95oqo2&#10;+cz5NWrSkmVV+b4vbmLq+pbF4SR7Y7R3NAf2rLSIcjam1IRWQlQB5+AeRzmFreqGnZ1Xa1AECyKH&#10;+UjOK13X4kR9rgFFJNd9ovutjkfOed9c/wASNN06Gd5NSEBdUYj527hyfNZagZrMm6PR+pdfSBFk&#10;YqLUiM7eOPJ5FA54R+L/APFvQaJ5Yo52aR9rJEtStcg/lU0c80k/FX4h/Fuq2aN5BCVAbVmMhFUr&#10;4vZnqX4T/wAJOl9KVNTqdYNbPXtLhDVGyb5Iy48VdhUn0eadK/CXWvx08mq14EejfYvpsx9Vgh4b&#10;0+372M+jPwt+EOlfh5FhhiUMqHf6dDe3yRnUQoY0ACB/V7BgFZQFHHYUcXqSRyBGcOvNMFHZfkc4&#10;XZpDEk78hq6acoZTsbZR3UO39cGVGWcpLKrrTdk5tv2yLzCO7VK5IAJBBPH9h5yMWoa/TEe8lQrM&#10;vO0jsWyGjUksS7VHe+b8j7ya6eFi77ULE1uv9VfGRilKWW3hr2sNm3k+ReNNIqoFKFgNp+O/gnEg&#10;LG0scszOvCmj7aKuAOxyiXQJN7UIYfoZW7FbsnCfT3yMVNxlBs22VFdz9Y7S0oCMyr2Jb9NjCwoi&#10;ukQSQhSB3vcpN/t81kzoJimxpVF1uPmkB7VjLOymADcebTgtu/b4ye94wVCgqVJP0L7VhsAddLPC&#10;zgAsTS3Q/V3tsTrrVQAeidp7nyPq8LhdhECJLBcj3sDyfBwdtU8RiJhZ1qhQ55JUE3lCookkIXem&#10;nVhW3kWAt/7/ADlSyxsjRTQ2yMzGv1Mo4BB8ZpSOoXbGhIA5N7RTDgZP8yu5y27+GBxQogigR81i&#10;oVGQqqNoGmA5LPuJJUVYFjxkmMMzrsar2v5/TxuwtWibcwXaPRKEsbLc3YAySTQxgkIykoXLEFbU&#10;e3t/WxjoaQA4v0TDLIsdkKR/lA70e2NIZENrOZCBewhWN3V5q7dIJS0t762IFY1fPJr5yZXTx7Sq&#10;XT01D9ITJ4r4CjOXVz75EVo5Qm0FlFcEX24GKSebZyFKs2z2Dscs9BVYR7+9EBKpaPf+uXP09pVK&#10;k+2yAPhqvxVnHwj8CcSj8xE7KlMFAdii3e4fHfIpq4aA2TBSoWjsAv4Fjk48sGqRGKTCULQq6ah3&#10;ArKzo9QwjMUSSLdW/tIHxXzh7cSeC+CIaJY/cZI13EbXKePJK4Wk26m9ZJNpFFvsciwOxwd1cxEN&#10;BZD0ALIK/wBx/fHk3b41lje7AUAjantrvyayfaRPBB6yWjqJFAO5RZG2z+4/tlZft/Eiu+60ab5u&#10;zzmSYvUXfKrOqye905NoCOwGEegrqyKSFLBkVga2kAkcfGL2kJwNddM0gKP7huckVwPscZROppot&#10;j3RS0U2TX6iTYvMbuq+tM6WH2qnK2GC348fIyyV2cN6WprcPcFpv7fQxe1+R8DYZYr2j2Agr7gVX&#10;vVZBGVSDbiUlq9qkgeRwMxlk1EQdUlohkHtCUxC8gA3Q+8ObVa1IlIQUEG5XNf3VV/1vB4n8i4E5&#10;Fi/hFWshZFQ3uF15y6ZAUj2uFtbMh7hVNcA1gC6tlK/wA1UBTkXfwS2UJ1FZUdUU7XtgQWLsoPj5&#10;xe3IjgzQa1RkVmNn2Mx3f1GXygbI29VgR/mKlsCXX6USAMsnkBSx7sP5lIHGPpNXpiixCZt3bcyG&#10;l+hXfJ4P4BRCS8hvbEG91qWIO4kc5ON51LKAwJ9ttxyvk/PfKx1PS7nuaJaFtfs88c9ry8SwyB2W&#10;SIqwIQg8A+f3ArJp/A6LYdSG9vrP7W3MSCGvt/bKk6iobeAqkG5ARz8G/q6yMTWj8lxttioCqfjk&#10;nisukKlHVkL9ydo3lrqu3nEPZWNWGA/iOCvAKiu332o4UZV32ZqNHcCL787Rgb0quIfdS+5FA8H4&#10;wRoULbgXJoU24FF+fHfAVs00BL++Gt3A2f8AkZ6P+HelJpoQxQCRjZzj+gaKSbVxgqdq0Wa7s56k&#10;tBfA7jLReOPkgxtlsCrySnnj5yUa2eG8EG8G1Wpj0sDys1D/AHOM2Mjr+u9OIQqx9Q/Ngf6eM8ql&#10;gV2hJLMC1qQKZWvNLWdUl1TSbuJNxUXfH7YA+tMEruYy53FlA5sKO/72Mhsxk02JFlUSttZ/d2Pf&#10;24nE3t3OxIJHgkkn67nAxqd5cAUTHuAIO0b/ABfzhh1TyRJtqlK2tXd/HxgZg5ESyuXBDClBHYFv&#10;NYz7rO5gRuAF8baPmq5OMzqVlX09yI9UBVUfHPNY7ukiGk3BQNwoA38kng4NiHaR/UZqphdUo3cj&#10;z9DwcizWvLghXaiK3UTYOURaiC1IiJB3cmwBXc/tljL/ABGQ3e0OHUe3jwa8ViEJGNlQm5VUsbNA&#10;b74JrGm1DqsTemeTtFGmA5AsEYJ6Ilona+4r3FKL5YCu2Fxr6u91dwl1uIFbbod8AorVEpvUdAPc&#10;Fpbokd8eF1QR2ylbo7jYb7HAqsqdmp5hLuIOxUVFAJ+6skY7ngszqwKkMSSCT5v6+FwAvkSIOFC2&#10;Qte47goPYA5BAkcahnFl91fAHAr6FZTGUQ+6FuCK3CwPgBgeBlsEskW9417/AFdseNvPYA+Mqwo9&#10;K/B0KpBqF2nlgSt/XBGdMUNtdntnPfg5F/Jutg+8qGHF7eM6E7d1X8kntR7Zdm8ekERi67X+kUOM&#10;6HS3yCbzn9MCfdtJIuxf+5zodGBS+PrFI2xnB/4khzHpwn6gPIsEWLBzyJw7j1OZHj2m0+b5q/rP&#10;WP8AEpypgVW2llb3XW2vOePeoHSIo7jeCfmr7WPN+MzXRz+o/WOwP8FdhKhto3Lyx/8AWNHK8UV0&#10;rIyr3/t4+DhvreqivuB5VgfCkXd5THqQyEhP1MoUD+UN5ykzEeSklRgtUtMdvIAwZVhYGRIg7GP0&#10;9vanb7w384dsrqhdjuWhwzEeRfjA2ET7gXZhdCqDO1dv6YhlckhVHbv6dta3YPYAHL/zSF199qRu&#10;Xi6UD5HPnKUh2bqbarbV3Ae7n/15xDTSo2n2MOLXaRwVPB5/piGkQih/gvJ6jRIr7bFBjX79zm5+&#10;FzJP1JC5jDGS6U/pC8jMPUwkqkqOGSgVPNcdyc6j8HwmTqSH+GytuZmC0Sa8ZcCa2j2pt3I4UeKy&#10;6BQGpe2UlOzHgdq+sI0xJq+D2FYM7UZX4zZU6TIxHY2Oa+rz51YshViOHIXaQR7mPJvyc+hPx46x&#10;9KYuu9Qykjt2YZ4AZFeRBubaoJCNZIYn/bJMc/aBvTjp0ZbZZTtYr3J8E4YpYkugKtEf0Bd10OB4&#10;JwF3dq9vz7n2izdWBeESo6rJIQV21tNhz/8AHXXBx2c9DAbECNBsKEW9bjYB5DYPDKJFY2LVeDfd&#10;mPtyLVvUgmx7iLHpsp491+ecmCjhj7m2xiPbwCPTo2MCS6aV2dGZqY0pv/MMHEzrEzlwJAGI3ghs&#10;vaH3uGXYvpAsygUfnnADPHEHkreSwb387R2xgXHWl45TGXDCuQOzVd/eXRM0W51WMByoQt5B5OD7&#10;plkKfqIJJZD+ksaF/Z7ZRqZwUkjNb1qkHcUD3wYDz6kRxWyh2eQIg8/1rxkhvdGiKUWcN35XaR+k&#10;fJyIiTfcjsWKbV4oKD2P2RlZmlK7iApFKRXuc/R+cCfkcSsGFC2Ia2J3kbONtDgE4BJe9Go7FZ2J&#10;PdbJoCzhs7NuVlfaQLraLVSbJo4O8UQjYpMFC0Q54HPg4MTH0m2mHrNyC1XYBHmvAy54WfbQBQrw&#10;Dxu8Xg25Y1nuRdvsWQqN1g/Y85OHeBMG1BY3aO3LIFFivnE0NFkcVsrSbJaJosN6UOCaPnL5Y3tg&#10;EYMSvuA3KCR8Zj6dZNnn3bnHb3cCiLugcsnDsY9w2ssdhZKuvg4WMMCEqqKWYL7uK5v4I5F5NdU5&#10;nA9Nj7LAUEkUexPbgnMqVnVgOWD+2Mjcx/cishGokhiX1fTsVSkCRh5vg0caE2ayPIykI7IFtjzu&#10;3E+B9jB5vU3y0yoSokVTdUMGl1jlnjVTwo9wbceCLN1lM8hjlMjOxLkANfskJPHk3QwE2aCyiBt9&#10;RSKWBDbbtq8ecp9bkRlDZjT3ba3lPAB+Bkndg0Ss8Vq4sUAQpNd8ynYuJAZQAZAAG7qq+R9nGHg2&#10;4dWrmN3bluAbHGCvIsmw+k+0Ss1NySlbbIyuNWhGo3Gto3szkHk4tKrBY3WwDVEd5Obu/j6wCyyO&#10;SMh9vZruiQzedxPnnL0SKZhx7gTZv+3asypj6gW5WT3yIzD27De4cZcEfeZQ5cLRDEBQoHehiGmR&#10;TY5YjVVtk4WhR579rxtqvtLbJHZWY+PYPKk0P3wYlBbAK8rOFjJ819eMaeiEJYEtyA5IBXsw/wBc&#10;goOlQetNKkqAVsAkvk+SKxtT6oJWlcuvFD+UL5BBs395lejLIEZlcM4FEtV/9uW6gSIE2kqg91EE&#10;2w5Kn4y6JsrKNGpjR/TKl2ddoJceFBweB2dzKkdXQIX+FQ87qusnqSW1IkjSEjbuvmwT5Fd8AfYT&#10;xPwf1KLKru81gSHEsP0IRsJCgva0fPHevAGUtLKdzvQ3ci3ISyfF34yqZ3MQRWJjJIMZQ2PhgPGC&#10;oykGI7URm/k7DdxbAWfFWMZDZrNMIQ6eoq7vcg3dio57/Pxmeurm9MKJgIrLEGrWyCS1ecpmVQUf&#10;02c0xkZytr9iyeMpV4GWZUmoIthuDuv+vfAGzUPUysha0pdtVy30a+CMp/PKhlMUW4I3cd1L/AwJ&#10;1dhC8D3sNE2QSGX9RAvsRg/6JWcKxXeAj9wwblmNYA29BbzgxO6oIiWFgns19wB2Byc2p8yMp3Hc&#10;zhjSAdyBmXLGrB22KxZgxCnlVv8A2yuTTg7wIzFRAsW24+B/8ae5xDRpR62Jm2l9vO3/AOODeaxe&#10;tEiSiOVzZ4DWwF+KsX9XmSFj3GQoPahF90VvF/WTdiyCCP3tGqsGqw7Dk3+94qKRpOdKzxJ6h3oC&#10;fZUasn2OaygyesiMru0bS7UZCVNCr4sfGZLLRmUSopFhhtoHbktzKfUI3j2UsZP6vNHBgEtReMu6&#10;D0yaAItv8rHsCK7fGKSYosL+whjuBJJHNgcizeZUs/ou6F2f+Gd4N82wpa4qhlKk+pG5l2uFZDuX&#10;1LKj7NYkLyHjQqziiVXcHINBuB4Jrg+LyM+gTlgGEW0gU24Kfn98C1eqCCa2MgUpHQT3Bj23/Axa&#10;rVuCv8ZESiwA5U/IXKJtBwMg9O40XYSZGUck80MEQSxxOrLUbRiVTe8cnnAWkWMQgsynduKMP+op&#10;F21X5yv8/qBIzlgRUY7cL5IGSykHwtMHgJpUA3KgfvVmvJByU6I5iSJFp2KSso/QUNVZ8ZnQ9Vpt&#10;scPtdmYihuDNxZPxkP8AmA3yK71VMoCgbgWIP3eBVlyNY9RX3MhISwea9vIGW+rLGFKMGYoXZRyo&#10;o/J81gY6sjhVXRkQkUu56YV9jvZyH50S+sRpUFiNil0RRPH9hlUK9hIqAIiSGNR59O6J5okXV4Om&#10;qb1dsccbUwsF/wDVTxY+ScYdT0U1tGWaFipReYxv/wAuUnqMCB4V0gnG0FqrbuF7RiRTZfNPHp4l&#10;YtYKFj2P6/kA4NH6Opil2SMxVyGAFqiAijQGDTavTsY2AIaI7eP5SfAbvxkxLp5DFvb31TJVNd2O&#10;3+5xAS1EemXTELI24tZZ25v6IyhNXqgq1DYrg2P/AFiAjco8QEiOaahs2Oo8mhxhKfhqJ1DMYrIs&#10;0RVnEM8BY6eLTJIsxZAOACf1kG+bB/c4JPKq6lNytuZGIZJd6EHkqWO6jnbzdE2Fd8nveqoAs92D&#10;Z/bG0HQYwsYki0xkimDBGU8/BseQMn3I12Z+22c2ZGErKPVCsAgdKG1aO0fYs1eXQQziSKVVPpts&#10;4fm5P2v978Z1c/T0gWaQUXkUKXAKmQ7uwA7bADmenRv4kLiVdxpVN+1lqwwJujhzQKDMWam1crrR&#10;niXcNos1f6R8DNOBHnldAgjCkb1YXRJsEP8AIw3Tfhh4iu7Uh+b44LG7s/WFzdHmfdBFOpCkE70Z&#10;PTU8kX8mu+HOPyNQZgq2zaREGCx3J7qBAIs/F85UJpNsxQSgLPZPBBPfm87CTo2rlnMcWoRrWjui&#10;7L8tXcZj6T8M6yKGeKLWo+5mNqvNHxV1+xxcl8g4v4KYnmEwikDIXlPBBKsG55AvsDlOh1Wng/hw&#10;KwLi7ouZGNgcePkZ0EP4cmMmmvUi1VrBQ/zrS9iCTXc4KOgayJp5DPH6RJ/6YPtPhSlmuTybxclf&#10;YKLAx1QvFE7wAeiaJ/ms8AnL49bNRUIwIVgNqj+GKs/IvNDS9A1Q/wCtPCrPGQEijCgp5s2bOXN0&#10;DWRukK9Q20hcRmOOQ/3YXlc4/IuMgL8xMxDWQrID7a97BiWA4vzjJr2QSSSqFRwQWFg96q1HOaKd&#10;C6jBuuabaGAjqFQ6UPd2JoZo/wDI55naT86APR9t7EQ14Fn/AFw5xBxbM2PVDc0SpGxC2ir5JFXX&#10;kjB4dXqRY2PvESOBHt9yqLP6uwzUToirLtnVpAFPYLJ7nqxYUcDCNJ+H4Y5gEkcqkY43F1VCPbX8&#10;ym/9MfONC4yM31I9Q5VFdSQQiM9ryb/U4aq+MgNVIZYWSJGVLBIIamB5JKkgCs6AdCMKLuLlnS74&#10;Pc80uLT9Ei3MVg/hsGkIUkMoXgijxeTyiVxkZb6wIu5VD8mQHfttWPF9r5OXfmXLF5YEVthXglSX&#10;+s2IeihIvWHsUSOKFGlB/SbHjNBNLTK0atKCSoAZWC329tckY+SFxdnLSz6gSwAQxMPSr3Sbar/Y&#10;5KKScO0KKUV3YyMWBKir/sc2D0pikgkYR/xCm8V6lXeETdOLyxsdSVUEFdy25Tse3nIc0OmYK6qT&#10;USoqVHt2l1uihQUQW+OcYzypo0f2diWYXdnhuc6x+jRzNUcjqTI8tnjcAtANWBzdJ0UcUUEs8qNR&#10;4Ftv7/qNVeNTQuLBZYJZYvSkEgVUUozkLx35+MNlpSYiVRxtdhRC2TXGGR9IheEb5ZnCKVDAm2+i&#10;eOBlq9OEyWROTdh33csSANoINAXjc06KjFoyjOIdRtdxtDIQRwzObpT8C/PxlqozvChVx+XVl30S&#10;LB5B+rze0GjilZ7hcBE3FSGKhgOWY3z+q8vTRQuJNxSRwzMTyXLk9z39uJ5EVxOfnl1VxkRRMAPd&#10;YbaCed4vveGpPMYpHfR8nwrbBX37s1YelxRSvujUsAdislMorsvNEZOLTxbJY300QJjLuCpYgrdF&#10;RXNeRhzQuLM4CVFhcLRo7BvqgwoFi3HfvlUsmocC3AYKQpYbg26izrsPJ8Z0M2gZPSJQF1d4thCg&#10;PRJs/As+cri6dO5ASMD0rKg7VIYj9yOMfNA4sxzM+4SxNG2/cUYhAoZRwNvBr7rIQSziBIpxCQze&#10;/aRRKc7hebkHTo5ZpUn0jB0oUGrereSVFHNb0F2mtOf4aHZGV2gCwDTKOclTS8D42jktTI8KK20M&#10;L5kLAUW42UcrGpVZYY22swURo2ymomrHwQBnXflHdt7o252AIUbyoAsX8EnizhGqWVbYJuR2EcZJ&#10;JCu3/afPN3j5hRzkkkshlCzTEx0OABQ+ao39nKYZ0aII022zQ2oR4vc1jknOylhmgdGUOzAWfg1k&#10;lT+HqE3gU3KN293OHuIbRzMO8QW+2MKPcUtrBv6/vg8lFZFaWyR6jlV4UuCB37nvznXiNmWaSioQ&#10;gjbwTx2/v3yyXTsx9OSJeF2bk9oYAWQfoni8n3Ao4je41MpSTUl1ARhInZCPjsc9e/BH4rl6PIkE&#10;6OyTX7m5Un6PxmTBppZLQsVPL+kSK2n5IwiHTsZJ5TGRcRjQih2N8fGVHM0OOM+m1G+Kx4Ack83e&#10;Vn32y8L8eec8+/Bn4gk9FdNPMpdT4N8D+W89FkBJBoAswJWr4zrjK0mbGY4C0rswIXb/AHGASRP/&#10;AJLAaq7H55rNyTdYFMV4I55U1mfGtk3d385oiPJz2pQsgLCttjcpPAY+M56bp0UjNuugCWJu2ocA&#10;c52WoVpXZwGonnaQB2qzmfJpiOW4RlKg7jupcqJElZyOikepBu3MX20qijxYvdyCM1OmStBOUSZ3&#10;LfrJ8sD8EHnKNWPTMhRgfZZBPFngcDyMHUeshZpXDBgSgrdxyDZuu2U0Sj0CDWxEMDdAralBW4ff&#10;bN/SSFWB4O2h+wPznAdL1TSu6euP4f6g3KU9mvm86/TT7zE4IuiPcexHckjMmjaOzu+nzg0ObF8W&#10;c6KKW1FNnAaWYI6ruWrI3d86XR6kPXIaicykjphPVHWRPmrFLeYOnkBGaCSfeZM6EzbR8teNJUZH&#10;UMrCiDmakuHI+Q0XZ8zf4gf4XabRs+pgWb03YXtkPt8Ub8Z4zrOhwxsGaSTcZDRDckDgURXAz9Ap&#10;oY542jdQysKIOfNn+In4PTphM66UvCSW3g8qfA/bKcrRy5sCW0jwlIYZJJXf1HA/lbgbV8gjteUH&#10;piIumVoGIZj7mkN+450cmqjDNSilUAiTteCpqfVLukPNgHbz+ryL8DMXJnLxQI3RiWCghu9sXJo3&#10;VVkB0mAIitChdDe5gVCGzZ4zR0/UZ3g9kC7SwBkUCwdt+7/zkPz+qkR7gC0gRbNAkHvXe8lzl8j4&#10;R+DOj6XHSAxvW0BBHwVFUw4wtek6aVmT8seNm7cx42km8uk1OphUeq5LEADbwATwCa7k4ppJ/dvi&#10;Vd55Js2L4DEdmxcn8hxXwUL0yH3LsX3AIARSqfIr5OEp0LfvX0o3B/WW5AI7Zcup1SCHa/g8bbPt&#10;+Aebwc6jWxRwFVraxMliuGPnDk/kdR+CS9G0zzEOitQpAUKlf2Nc5bF0aEmFToogBabjQsVZJPnK&#10;lm1k3sVw1MaYkig3i/Bwgs90gIKizbe8qPB4w5MKXwXp0uKLlokBUlUKjvyBZwnV6CBzE9kufNBl&#10;c+Qb8fOCb9RJsKVUjEcix7K78cXjhNR+neC+y9pb27PHbBNlUvgJGhUhu7Kt+mNpHYc9qyQ6QKZl&#10;kc2KR9p8m+xu+TlWmE7FZS0qgbqY2AORz2PFHG0sjyKtzAMzGNmZuCTdtfxxxWFgkvgNbpjLuIgX&#10;ctHz+quaweTpBYKohG0kkOGPsNXeCJHryYW2hqUBiHO/+nYjGMuomEgRi22xcgAP3yDjTHr4NVOj&#10;xzyDcQy+yytEu1dzjajpyPEzkK20ha9vABrgnMrUwz+lGDu3V7OTvH9cZfVA2lSWAoMGV1cH+vGM&#10;Wvg149KzqDtVULVIg4DsvIF/GWroNkaySxgGuE59hr5GAQpO+24462j20For5sHi/vMrbqNsREjM&#10;FDGm5oV3IwC0q0ba6D9cThHIN8+SKPz3HxgcOkVyp9T2lmULKLSz3J7VxkFWTdphe9fcSwWl3f8A&#10;d9feAMjyUF3Db/8AKytqOSeKxEs1E0GkSCBTt9q27cN39tgm+5wmARlVO71Ks7o9vDDtwBmJ+T1J&#10;33JS0VcbAODxtF/OS/LsiUGC7ZA/zRa1A7cDJTHf/pNqXSqsbq0jEICzKe9v815GNDqI9y7dQjK6&#10;7yZKAA+Mz4tHKq1Q3qxPg9+SGv8AfgjK10LMQS24lmIQ0KXzg/IfGjRYReorKyrbnvVistVIFj4n&#10;s0wqxt/c4CmgIMopDagJZ5f5vF/yuM+q9lhIFAvgjb2ArBjX7B2lMYZA86K5T3cVdfHHAyx9TBIk&#10;e+UlGrc58eRyMym0wskzPagKWJuwx7ZBdBGHSNJCqzEEILogHnk5YrddGu0kRDen7wSbF1trzWWG&#10;XRhTK0rBkJZ2Aq1UWSBmIulMaSKoG8qS4BIKgizl6dOQCkkdwwrnzu/9DIbGjQhk01BEJHvVxwWO&#10;0L2yyE6KRE2S7q5JIKmyaA/Yd6zKeONGAMjAbFTaDxuIAUkjCNPF6aCnsxoKNeAKqsQ7DZJtFp0J&#10;WSwqe77IFG8dtXp5SdkK1sKhyL4rMpdOkkZIi972R5F3Yv6rBW0WnACgblZr291LEE4yW2dCmo0i&#10;bGSVisbV24LD4GFR6rTRxonqFi1+KBC+K+sw9NpdsCdg3B4qqqz+wIx5kji2bhwAQQTXcUG/pgPk&#10;zcl12gSNeTukJsEdwLG79jlJ1Om9TcW9rJuFXYFcmsyHgWKQskxV0VRQAO6hj/ld0RQ6j3MwK1wR&#10;fcbjiG5M1otfogd5kdQjGtnN8VdH5wj87pG2Ab1G3cd1Ba/Y5hejCDKd58IQFG0AfI/85QdNCxkZ&#10;6aiQWHAQftgPmzeXWaVolqSg5obBRAHg5KHW6fZIRJwzU/HvPijmIkCAWGaxyOATjCO2KEqK5LkE&#10;Wx79sA5HSHUaRGCEv7gS4UWTXPm8raXTRo5/6aAoNi80G8kmsy4YhbMZWK+0AKdgtRfAwWtK0ZL0&#10;ssnPawxvxgPkdM2p08UhYSe0n2gCi2UDW6apI2l3pdqRW5r7gDznPtpldpW9ViHT3W18j4GWVpjs&#10;C+5ed1hhVigB/fvjQc2bwn0EkQdZmZVIv5H73jST6dO8zgUAD2C+eRfN4E40pVSsyVWy7sBl7D7y&#10;EkESKptQy2CEs3wbbkjthY7CtT+VdpA+qY7uQdnFE8fPN5KR9K6skk3CpYUDYVBHIHaxmfLp9OYz&#10;TjhTTEsbPz8Y7wwi6c2jAgMBt4HwfjziA0mn0wZyzlVY0KBtr4PIyicRagpH6bKocKpsVtXmsobR&#10;QOKjmv37grN8Dvx8ZEwIVViqg0Kuzy3PfvjJDv4KHYHVWKsFYi78+2/nLXijsqXWya23Vn7I7nMd&#10;oNGi9qYruIuttcVxRr4OENBBsCl/d5WyOB5NDvWVQIPWeLcytZodyC1Xx9G8sWTSBRGJidxKgVRu&#10;rJ/fM5IvUYF14s7SSCBQNMLyw6XTbUnMX6UKlRan30L7ZKLsIB0PqOBqadPb44PjuecshfSgts1y&#10;FlXYaFDnjxQJzNlitYVERIYheDRCr2Hbn98LMcMUgIjW6AVjyDzV1h5FYQp0JFOwkUAqOCKI77Tx&#10;kkOkcE+ulhbIPHYcWMyhBCI3ZWUfylas7l7VVYZ+S0sj0shHttVshhfz9ZQrCWSJjufULYJbg0Vv&#10;kkUTeVzDSsU2zC+LWlNj9z4OUwpG6hlIDEE9iD91fmsmE0whj2laAOxnPejyTWSUX6gQMoc6oIAN&#10;vAFg/wBMsLQWR+aBLkGn+h/lzIjWFVL8glyOWKk/YrxjxLG42e5j3c9/7feCYrNp5YkLlmRQgBsm&#10;6LeOMHMkINesGI7C9pBPe/JGYUiqHi924rZY2KB7dhl8YA2ruqUIeSTyT/5ykw5BkscTlxLNyjhg&#10;a+P/ABmgdNpI2iqYsASxUNsLFh4zDhSHeumLKxZdoqyQe/N5IJH6tLKKAqkJQHE2JB2rSP8AWxG0&#10;lVAHFg9gL8jJKunUbfzK0osbrP8ASx3zLlAWSJVQSFn2lgSoQKOCfk5ZFEtmz87mQeR2JGFi8muq&#10;Rukf8dOCQT5BP14yEUOlhPtdAyEDzR/9nAJCbaRWW2WqPFtVURgkSR0w9Pb7edoPNfWNFWdBUJcE&#10;6pXBHK0KvHZkKkPKrEXXHIHwBmDsWM1ufcaUvVL/AFwvi4/UZrB9pPP7AfJ+8Y7L2ljbSszOUrzX&#10;wcZEjVh/EXa4ujdG/oYFOokPpNVKxqvaB5IOEgIHLKqBFtSd1MD8DAVhrLp1a5LULYoi+MhJFE0b&#10;liEUbdtGuB5GZ9xWre60UEuwJ39wRzlqadCpO9hdgHdwCfdiGgtYNOPy8rh/YQFCt7SD5rJ/kkb1&#10;niAPFEqfd7ecDiUAspLmjRFmh/THjkQh41bbwQH3dyMY40GLpoydqLRdtxoXXFecph0cTcAyByT3&#10;PH7n6OQn1RDHa6gKpF+bIy2LWRgQ7SVThtwvvVnjAHRD/liPJBsD/VMOMYdL2QbG2lFJ7kKdrcCx&#10;kxDt3OGclSBuvkfFfZymQb6A1jFdxoN9jdROAqQUOkbFYoosg+5TZ/cZSen8EqGEnFbSFq/kHLDC&#10;GjTbOECp4se5vNZRHFKAx/NA8LZoFgwPcjAdL4CotFEsenuU8E9hW2+RlTaKFire5dxBbdlQXUFQ&#10;3rKp9Qcbu4AqjiRZUuVzGFILsGNnb4JH1gGvgIk6UgLFV3M0YJQCuL8n5OM/TYBDESqdgOAfcBXB&#10;H9MHj1OreVblQLW8Hb3Ujscp082tKmQSowI2152+FPwRgLXwXp0dNy7lQKSVKLYXkijgQ6MJaVCa&#10;MYW9v6dpPN5JuqTrYaVRtCn2gUO48+b7jMaDqOvEp2ToIwjpISauu237wIbj8G/LpI4h6fpIpYB+&#10;Vtq5HgfWS1WgUICYqBIYkcjdVWAcHheeRkUSvfDAk3d0ALHiu+aZGrALsyllrdxV/JGFlJGbH02I&#10;qzCO2QsarbW5uP71lapACzogNWrBjYFn4/pl+rGreNEDFttvsLHcVIFE/eQhEgdiwRuVBIJqyQBQ&#10;wBkPycaM8iR6fedqIOwF8sa+caZYNzpIsKq7GieGusFZzSl1Uihb3RJWqWsDdZGsHg2h7WC3Zgt+&#10;LwEy5xBykMSowQF2Va23YBN+B3wWKQmkkCsAQXtRVkdlOWI1GSkcLu/URVgeCfjAH1cQRWUbBHxJ&#10;Y9rAcn+nOUrM2aOk15jO9wt2Q3qd1A7Zga3Ul19SNh6ikcVYQsfbX9DzeNqtSACsnJZU2tttjZJA&#10;OS6J+Dev/iHWTERnTQOSrTlaJT68HOrFD50ZylekcZruu62MxwxQy+r6ikXRPBBP9fjPSPwr/hn1&#10;PrMUEutQ6OByXJa/WLEgggZ7Z+F/8OejdDuVdOJp25aVx/sPGdy7u3A4X9s3nkS1H/JcMHmT/g5v&#10;oH4U6X0NCul04Mh/VK3udq+zm5ueRh32kdsJWLsfN/75eFrxmLbZuoJaWkUxQ8HjvhCowr98kB5y&#10;5F7c5LZaRUo5+ReE7Kyax0BzyMt2cZLZZWEywLkvAyVYgGodsciz2yQAxAGu+AxEYh4yyuMcKcB0&#10;MB942SAyYA5wBoh2yX9cfHoYDojV49Yq5xz84DFkcV1lZbAVkmbKXbESMrLfeBLdjX3yBbIFjzkG&#10;fj+l4CJsMrurykyDIu9nKoVkt/I4yDE/6dsi7LYrK2fkGzxzlEtk/VA8gDB5GH1ZHBOUNKAz18/t&#10;gL6zbe5vOAuRoO/gE+My59Ui7yWqzS/1weXVtu+TfHgX/wCcwJuo0JOC1A7qFEZSRnOVBWq6lGOD&#10;d3t2+bzM1vU/cVaUA1Sg+aok9qJOc3qerrBuk3e12Ea7SCDfAsDznOy/iGSA6x7j2JVrQJFi/cT/&#10;AEAzXiczyWze1PUU3opnUmyPbVndZvk9uM4vqnWjHFM0zP7F7q5/elzyv8b/AOKWj6bHNvmMifq9&#10;ONgGLC1NU3NHPOenfg78XfjyV5NSZ+n6E2pWRNshBq2uuCR4ykl80OKb8F34s/xebUu2j6ZIuob1&#10;VQEbmJPez220fPnLPw3/AIW9S6nIdX11pUBJkSNCyAKwunU8HPffw3/gv0Dog0C6QStKkX/UkNmU&#10;nim+f650zfhXZtvUTRlOQqLVqO1k96usn36TSZsvT7to5/pmm0HStMNPpvTijCgDyXNc8D4GEw66&#10;ONwqm2iVaJ8K3I4P0ecNT8Jzor+iy2ymiAAjbvnizlY6J1CQGQRpJuXaEG2Nm2WpIo5CkvLNXF/A&#10;8k/pAhpB7jbEc7qI3NdGlyXqxWtg25BBPusoKNEUcDl6Xr4JGf0iqiIooZb5FcCxRuucCeDWlY3W&#10;HUsWBTbsVdwNcixmqFb+DoNR1Q+tJuciMURTHkMeay19U527tUpJFAbCbvgXVHOYc6i4r03rKooJ&#10;WwhQeWq8Lj1TKybmOyzUjKUUcEgEtV4NByN2d5fUaIyrIpjIt/5SvN3lr66QfxDElFB2Jok5x2n1&#10;8piX0otzxKFLJQAN2QSc0ZOosDvRgyqSfWAVdtDkVYvJaHZuS6wE/wDRX+VTubbyfijzlj6ggAFZ&#10;F9wUEOvF/N33znh1hFm/6VghTQP6d4/V939ZJZ5vUaClUfqYAA0o7eeScVBZvTa6aiGEr9yUUEMg&#10;HkHyMdtSnp+2ZIyVsbRyGFcnnMBtWE9MeuzEr7q8c9vFXl83Uo1Ds3qgg0XbtXxl0Fmq8+mjGnEj&#10;RINrEkEAGx5y/wBVR6iKVJCAUWoe34+857WSxSzOpSJqKr7gOP8A3wcLfUPUSR7PTYn3AcL3xV0T&#10;fZuwa3bUquzMFXfvN0SKs/t2wdImjDAzo9AAn+UcXWY0M0Z7M5RkNAVbBasXeWpGGIRiVkCqxFj2&#10;AD/asKGpBsH8RorVGEaKS20+2+f98tjk9hksH3fxD8DmqvM71ndFkZC5KIopr8Buw+8krLIAgVAq&#10;gXZIo/f1ZwBMMSYN6kdsVdaFKCTtqx/6y6d/T2vTI5VNxHft4++MDm1MrghxYPKhDRJaqA/bGbUF&#10;jINhb0Zdy7hdr2q/6YhhUsoJLRwW28KSPbX7jLYpJqG5qfi2b9JJwASwmVtylqLbmJI3HdVAeTkB&#10;r6ABioA0RXtPgV9nKA0EcuhG+wWNFLAodycsLk+naL7aLMB3/b5vM6WdXnUbgigEMLIJHgDKysMk&#10;jqheN1a02k0y/wBfGNBZpPq9soLuwHG4M3FeBS+cS9V1DSshUjfXJHJryBxVjBHBBLpLYq2HY2uS&#10;WaVhEpO08lPJNC6vCkIKTVqyGO7lReQwpj44riqwo+m6h5HBVl4jsjt5vxVZjyM0agu5B9MUdvbn&#10;gXhcKSpAwSFSS3tDfoI7m684UNB0a6aT1Avpr6gHuVStMeLN4I2mXcu1Uj2xgkpxfaxt/wBchHMZ&#10;FYvEwJDJVA8KRWDKAIw4ibaG2Lbe0AgsfHPIHfJAIbp0BaQkLRPtr9RWru+as4p9FEzRN6a8hmCl&#10;Cdgb+XwMhtUy8x2t2pLWAau1296yA14LBY6l2o+4Fe3IBBr6wFoU+kePcQ36RW1mtBu45AoWMpbR&#10;SbVUotqWKoxrcR5W8IimPsRGAiZmN+KHI7feUxTVGRZc0x2j78nHsQOun1JKPZDRoQPNV3odzlCJ&#10;NPtkOkd3U03FByfJPxmvJIVo3INgAbZQXbX6ueT+2CHXsUKUaYHlFsn7ruCcasmigwxxNGsiqHLM&#10;xU8s58EAEYBJo9NqUkTbaq57E71N2D5P9bzo/WieOZUSRYlq0K9j9LkZ9TpYoPUeX/KVs7Sy1VfR&#10;GQOjn30iqVR9RMWcK0bGRm2/355GTiGqgdg+vf3CmG6t13VVfjyM24hE6p/CpYkPuFt9d+MGSGCT&#10;0mZpBuYbZANu49gKF7T8k40hNGfp9ZqlAH5lyixqX4D7AG2kcCz93h69a6mdpURunqEIHUe/jiip&#10;yr/lkMgRAQkj9/eSWrmiCBd+c7L8H/hWB9Us7xLUVsg+CfjG+CVtA02d7+GenS6XQQiXaZmUNJtF&#10;C/nN8c2AfF9sYFqcgE5Jxyp2nmr5HbOY0SokCtg/NnPLvxT+K9DI/wCU9ZgxJ4A4r6zrfxF1NtHp&#10;WEYJYoeRyQB3/rnz+0JKepLHYAsXySCazSMLQmzo36hpQsZimXbuCvvIB3E8nnLItTHIIo21CPTF&#10;gVobQPF5x/8Ay/RnefSpGO5SibzVA3+5wdoEaCJVhjVS3j9Y7WR8Y/ZXyZtHURacmILppTQYXtPY&#10;AeLzSlgkZ5mWIAkFiDdd84TWeikcrRSSKA+0FgfB5Jx/W1blEkeRCX2kg/Pi/jF7D7sjidwzUI1Y&#10;e9v0r8buScH9MExW+4WCgBCGxnJP1TUshD6hUUkVub4+/jC4up6hkO2aCSV+4qwNvavjJeFjUTcQ&#10;C5USRr3bTu2sAp+AfORh0pMycIWQEi+PFcV3q+cxperyys7uIpFKAAqnJJ832AyodakRy0kKmMCu&#10;CAGA44+8n2pEuJvLpdgRBJ7QK3x3u3d7vHimYsTEKJthZK/ZUj/W8yU6nphv3aZ1BjAFMLQkWbo5&#10;BOuRIij0ZSH9oH67NefIBxcJfAcTW2FTIEkA/lJ5BJH+/wBZCT/pb2BJQKrFWZdp7CvF4IesaV3N&#10;MQ6pRR17t5of/Jw6HVwyQSNFtj3qackhdw+d2Li/gXFjBdj2xmAfuSw3X4AHY5NZy8iuQ36mpPv5&#10;475UmoVGLJPGAY9rCSztP1xQy7TwmYRhZdtgAULAYH9QGKmOJ65+GCsmgYu3dz4q+2dC6ludlCu2&#10;Y34ejA6bACSyrvU83Y3d822VyWujySSB4OWbxWkWxEWSaIPmqvNzSG6NnMKNf4hY3Q4o50OkFBeK&#10;xM1geb/4joxm0zqxAVSPkWc8kkR2G8ydvd22nj5z0j/EyQrq4ySdqoLrzeeUqJfTYK5pqAI5FA2A&#10;Txk+Dlzv72XQ6gbo7dQGWypI44HB/qcMaQJIklVTrY8O7C/H7ZmxaaUsgC+wAj07Jvn5OTjlIeJU&#10;FBa4YWeBw3nscVmYXVzhgdrKSCwBNfX7HBA6U9QlSa3e+7/v2GEEhWc+kQ6jeqAsbC8EjApNSHFc&#10;BlJO8jaBXcNgMvkgijIKlvYtsRfuIoLla6kRhA7IXeSwOf1L4OVSujJv3sNnt57FT2OMu0Mm0KAy&#10;2zCyzEL/AOcBF+nmQuJRKQsikggWQB2sdhnb/gycSdRDbGO6O0vgVXcZwhfTxk+8+nI5b9P81EZ3&#10;f+HLM+pm3gFohz98kZcPILtI9dC7Wux912wnTtzzZFDBgB8UTfb6wmGz2As4M7Ec7/iCQOlgkXta&#10;z+wNk5877S7BC27fTA9vb/mH39Z9Bf4izFdJpwBfuuvFLyc+eg3px7TJbITyeGpu4yfCMM36iUsl&#10;xMGNR7lCk/t9DtkJYYRcrQrtHt3KOwP184xb0Dp0htRRJ9wbgntRvBn2FiAQxj5VygG2/ixWIwZe&#10;YkQL/FewWC8GiTxbXjwxbAgLq6b2cov2P5MnKNhZfXQEixTcgA5RGrhNxhTbdgXysl13/wBsqyaL&#10;IdPJsdVLKCCDssMKPYk5OR5fzCSEhtoFDi7++O+VUsWnlcSDbYZiOxvmlwXSzO4joVHZJJNEE9jh&#10;YGgssi0zlyvIdrFGqo2ME1k6bN7eoQd5ZwL3WKAJ8KD5ws7w7iV0kC0Sh5JH3ghKSBdskr7XVkdB&#10;33Hnv3H1gmFaL5ngIUGTcrcXzSkeRg7nbZobAKDJYI+/sjGig9RX2qgPq+nbHnhuGIHBy+NRJIm1&#10;iXQso3Gu5okj4x2hUwWYoXdrIbgjyW4r/XI6lE9REQoqtt37vcaHdh8eAcNl0pkaiTtVtpZqBP7H&#10;ItBCpZqVTfpEKL/Sb9v74r2PiCwRQkWtMm9iGAohsrlYE1t2UQoUGxZNlucnJC0ZeUSsWK87G8fL&#10;ZfuHplnDOGYDjlqPmvjE2CiBlJUEUle5rC722/p5PA7YObDktPTOEU/qbaCO/knCE04YEczlyd5K&#10;814A+BlRQyj1RupVYEHuGU1t/fENRBy80LoHhVrIT1O37bu+FRvqoo3LyllZg5K7QoA7KTXbJSaG&#10;R0RXiUpe8CQ9mHYn7yDSSPG67ZCUprJIqh4BrGmJplEmo1BDxbI6aQPXAUK3Hcc8ZXKYhYeRDRI5&#10;YsAPI5y9lMayVMQv8zGMba+iMhGE9RiiqxQbhdFXDXwCTzWOxOJTFrNIsi+ku1lI3Em1Knzu7gZL&#10;UxwQLas5WI8s3ussCQwoZF0JfescJUpYsAFnXuF4Nf1wCoXaJtqKSzWt3QHYt8r8+MVg0URQQkLY&#10;d5FAjUV+g97ryc0oXnG5N7mQ0CCQ1E+QF+Mq9NCAJpQBwQq0oXd9L2vGYEKGSTaSwG6yWo+KAyrJ&#10;SLHnkMsximBDkD3JyCB2F/eUhD6rI6MSWRjRvkeTXYEZcyyEySgR2gHuojcTx7hyMDn07KsqKxpE&#10;5CJSkfsDxQN4kx0T1OuMhZv1Or7faNp3HFrBLtqFo2cXQXgBmFWcsaN4tzxyW7qBGX5JC/NZRNGq&#10;TWApKESGuxY/t4xWOgZpYEGxYCxmf31dCxfn9sv/ADWmi2lgFMoraO/uFVkxGsY9OEyA+6/byD2s&#10;k+MplVtz+uludtKDYBP7eRjsSWitk2tHAylNlsqGhYU9zgq6jSheZmVJKsvRUErfjCJEhTTD1EMt&#10;UCb3G1s2PonxgsrRROybSC4DnavG02e31hZI4lYK0cUo3LTRmiFQnKWYNEw2gOHIZlIXeWPlueMo&#10;n06CBIrVGLRq/Jc0efsjCE08cheRACgAG0nb7QKsFexwT2DWiAiZdN/EUL79rBGUIpQ1XFndx2GQ&#10;k04kaeSOXaw22rovsXx8E3lKQQgy7tWoIf27zdbe4rsWHycbVweihDzqQpQ72pt/PHAx2S4leinl&#10;Dt6krMdm4qu1VtB8jnzWEemy2Ejj3MoZfhfUSzXJwgxOlmPTrIiqWmBYWZKFGrPGDkHUp7pSyM25&#10;u17qql3ChisdaBpoKDKhEcKwneygG2A8X95NHbfwyuBHaxtweRd385JI0LJcTICoVl3Duva+9j9s&#10;GjmZSK2yMpqmYIWPcWrC7GNMKIMPWZ19UqBGdse3vfzWWuknposaXTUrWAzLYLWfPbIw+yNgrlXJ&#10;/koEM3g34y1jEIw7Esym0RyFViSASfs4WMGmlOnCrJvLoNiUBsJI+u+D7x7VPpbSAaYF1+7rtlw6&#10;gsqiNoGHqkqVUUFZeByfBy1tUAgVpjT0pUKF3BfvzgxrsoOoJadCAnpksQ38zEcnj5+MFRVJULHC&#10;y16qBl2Mo77tw84pprfb6IWZ1GxiKWr/AE/uRwcfXQ+qXjkHwUZOQSvlfoYIQPKsUkltzI/ILBnI&#10;Y8gYKRpUd9rFiOUhIpR8MvzeHs9RmbeQxQC+QhZTSmszZZZWVhGrhboKV2jj3Fhf6R9YyWPPCktq&#10;zs57sykOeOa45P7YG/Tw0cW4uw3A1JYVifPB7+KOENq1iSUhniV0B4Coe/yCMATWo1TOw2gqoG6y&#10;GW28eTkjLn6Y3pytIfToFaehz3tbIsLlM4ZVr1lc2G2tHauW7V5r7HF4O+qlk1ETjToU4ZldrYVz&#10;f82UHXPbI7iKYBV+R7rPtPycEM0JkEaMYk9l05YUP2WsA/JqWjDQ7mMarHbbWClj3Pn6GXarWFRL&#10;B6zxshCJGu0liR+oCjgY61qYg0JQjUMN6gJRAHHAs1eIBpjKINMDEFsho2B4Pyp+DmbK06GLcrM+&#10;7ddALtF12zS/PGWPefTXZKWKtdsymiDYwbWTyejub0ijm22XRJsN93WNMbiZmwq7qNTIxiBZdvN3&#10;ktQkjOu5lV2QSSAMQzA8D9vvFqZ0EM+wIkihWVQOUVTR3ZFZlUIZkTbJHwxHLE9v7ZRn5Jes8jag&#10;s4kjIsK/vVexI/bAfTB5DrXj+Fl2nX1CdOoFAIKWlvbyxGYb63TlmKsu2+L71k6LSLvz+jiOln9R&#10;3kZyzdyAV4r6zUfVLPHITqJOTcZ2c2B/cAY0qwTlmliRQZFKMOPUruD8WfnCJZZIUkBRzOLIUgew&#10;NwF3DvnAzpj2UJr9PHL6cpZ2W0CditcE38tkdPPp4tMojqOMLTAG6e7HfGeFZJJD7SHZuCDvYA0W&#10;BPgHJyp6gjf0QIgBHGWoe0dv2+rx0T5ZpHVQyKGaXcb30EA3Acizh/51N7PM8jMtke0OGDV3v6BG&#10;BkPvU/8ALlcM38QllqqrgEWT8VhcX8Mq4jWnd1Np8EV+xvAtIhDqtJIjztE6D1OFFbTYy+GeOSQS&#10;VuA3LuI9o2du4HP0uV6LSSolpEWcqyt6YNyAn77fdYTB6kQIERCJa24UsXIsUhIwBEYkRKP5dHYA&#10;hOSvP6j7T8feH6QRNrARplHp2yU1h74O4E+MG2+tKkagAxx7mIFDZ8Ob4Pxg8atUrEsRdeoFDgMv&#10;2DycArZoaNtIhMnCxE7AVbcCb7NeGx6nSySwIiK0gDXXdgx7/TZnrpk9SepHPpshG1tpJA81yAfn&#10;HmlAtVO0Mu8kGgG7dz84CoPg1mk01uHjjDWtFmX9J/nJ7/Yx11eiUmQgyrywIUbU/v8Ay4JpZi6n&#10;+BF7YxHIJN0ga+DX3g0UADpGzOVINFe4jHAUeAMAaNn85GumHqQjcUl/SNm964NiifoYp9YsaSNF&#10;pi52K20gVeURwqolCy3uJLjb5Xx/bCI9Pas26MCvDU20gf7YDobQTOrRQxxv6pAJkrbtQfBOGt1R&#10;JWl9SFtnO1QnKrVX93ifTiSWMqoeISC7vd7R4bKG08j+k51ATYzGuSzxg4BTQtVOzRepDp5Yiiyb&#10;9w2cNTcDImeC1VYSbkVL/Sorg/0GGSLuVlUqBKJJN7WQGAsXfYA5XNoDJHFWrkYiFOW+QeW+8di4&#10;sGhnvVyt6FEPRkQcMB/KfjL31EstNHA6t6DKH8r3NFqrJahDAwd5Xlvigm0tzxag9h3vL/WhWYCZ&#10;3KtY2i0CFPH3eIVAnrzahHY6Yn1NoIT3EKtNwo+fk5ZMswjMS6eFt1PGPUClRd0T5OFRtDCrO5cA&#10;dpIyNzA/A54HkHC5XAmDFJaI9nqx1YJ+OBgLiVsgIZHjYI4stHQVr7g2byx4Qm4Bl2bt6sx3bfAF&#10;jv8AtlZX+KUKyqQBTUPeCeBXOXy7DIrRosgjagysAaA9wB8H6ONDoN0qB4pmMZWUMbshC6Anb+gn&#10;sMGhhhBdgglWRyx3EMtv3K2LNYRFoAjrKE3IW3KnP6mHkrVj6yeojFAnTIG774+wbsCK+cGOtIhq&#10;4EWFUEWmKNRZWBAceAARmmmk2amZCEULFTKwsKXvM6EAyGLYwVtrAqB7iD3585qRpNFG7zENbABi&#10;hUgILCsbNjEUkVayKNYkASNWYqLHayaIrxhckTTrEHEIs1cZO72j7uszEmD6reIkLbwvBooLs380&#10;ThGlEyKHMasUT+XgEA1tUnAVENNqN4gkRlMag3HtFtXJNHDG1YlDi2AUhlYikqrPP1lURRJFaaJH&#10;VCVANV7u+4nJQxxbTAqw7YyCR4RvG2/rASWgnR6tfSI5CVvs0N5+ftuO2TEx9sTalVANKSl+6htH&#10;7jApTsSZGERksHYFIsH28D/MQcjL6bmNtwbcVCsD3NUNw+c0JCpoifzKSO0h22VClQQvYD5ylCrw&#10;r6haMHaVAHAvxkNK0AYOZfS2MaDkguQaa80jqSv8SYBo1LUasAA/q/pibChhpot6AM/8Swtn6Nsf&#10;seMjLpIUXVH3SyKu5uSrqB9dsdirDhr3AncSSGII4AA8ZfFrRPM6Gld0QMCDuKtYr6vzkFpFMGhi&#10;TbvQlw/LKxBYEWVOFrooZPZLbBpN36iwauwsdsfTayZZkMABKhgWs+2vBv4w1JD6EiJqolkZwwCq&#10;QpPmjRvGUkEhBE3qRIRIy+3nyp8fWexfh7rZ1kIikWm277siyv2c8b2algTEuwi2/ibiGP0K4vCI&#10;NbLp3qEKhUFrpgob/wAkVm2KfEbPoIJvO/dfIs3yL4FXgzfpAZx3JAPAwPofV49bFE6P4Ckhf1Mf&#10;NHN542Uj3lavnO1SI4mBLCxb9KrRHINWB8X5wKeNkZW2na3J+c3ZNKSCXXae/AofvYwGVdr3u/kv&#10;jng5pYmjmdVB6trtG0hqC35uh9Zzk8E+5pii2tgFQbCDuqnOy1Wl3IQXABB2CyvcA/WBtpFnLp6a&#10;KCdu1hYofH2KxpkcbOU0tNKzRTBbKlgo37QPj7urzu9LqWVF9g7bhtYBGvOAInEqBZoDuUOAtqfY&#10;a2ms1NLMUYlkF99iMSBXN84NCg6PSE1wf3jdZYEEHbnQaLW2aIPu5J7HOC6brZDsey522SKoNnS6&#10;eSrbYaA4s1ZOS0aQk7PQNLqFIPJP3mzFMM4TR6ogxKzVZ5BFUD4zqNPNe2hmEkdcJHSxSc4cjZiw&#10;SduM0Uk5zM3TNiNshrNJFq4XikW1YVlCPhSNkF9nyz+MPwhL0jVlrLxsSYy3K0B2P3nBTTojmgnq&#10;CPtVWD+3wc+2up9L0/UNO8M6BlP+h+RnyZ+LvwRqen6p/UekQeyQVbIOTjbtdHFlwuPXRySzsoZQ&#10;iIFpQSponseBg5JZw92p9xK83V0aNVl8kt6iNDK/zx7QQAawTanqH+MGNIGbjfxwR+/OcrM/gvh1&#10;jLvYcbfB/lvz9XlLz3/IL9S3YWRweP6ZCVoZjHI5dS5NqlElR/mH/rBNLLD6zKrAWu5to2lyvI5B&#10;wEGfnFErWXIUnYE9xs47aqSVkWQm5N1hh4Hg4PHuRiJRuVmJcDjnwScgsu6EzKqbVYlSf5i3BPJO&#10;AmXJPF6Iho0xY72s7Qe11XIy5NVXAD+rd8Ut19UchGXQS1tfctICFjI+Qar44wdZZVKAI5J9pZeL&#10;ZvLEfAwAt0zoqReoGptqhwTuYn9bcDLoNfFtQ+pqUi91u7M61u7G7rvgaLIkkcQWVkqwyoWK0bNg&#10;5dOu4P7mHqozFnIraALFVgM0V16uBuMlEbeAbYr8gcc3kxqYxY9QsxFhAQDsvwCMHjheMAAA+xHF&#10;C927xR8Y7rJFC5Q2TR9wCqL/AFeOMBln5mIom2WXlm5II5qyaNdsiWRHYSLSEBlUtQZj2N2bxNse&#10;eOyNzUF2mwoHPF5U6RMS3qhSXq2WiSexGOxFzauMtbu/KjZQK19DjzkX13oySDYSQVC9lsHiwD4w&#10;UEeq4RJgu0HtQNecHk0UMsEfskYFQobcE20boDHYGgzgu6dg5YswYdhkIr3UtgqNrEgqoJNENffK&#10;YQuohJsopr+WjsFj+bveDNCthvV2sVsKi2Kbvu7X3sYchGkm1hTShkFBWFL+rgc+O9YtN6ag7nNH&#10;cyugoi/Ari/vK0jkY79zryOwFuV7AjI6bTAx+9tg1HsPJJ3DisTYw4alQVilh/ibTbG4xQyG9PTY&#10;xou7cGFHgMD/AK4jq7iDlybNObAu+/8AbGn37RUxfaBVoAKOCHZc7biyp7izlkBHLOPHNUMp0Wsl&#10;upEZTZFtX9v64nXYj+2tril+VPn9zjs5F1u9h3oCLsPjEi/UzooV2AUA+8Xu235vJaVtjneeAvYq&#10;R47kZQNQlqFUSKDbcd/qvJGX6WVZVmAhcENahxzY+/vJKRXDOsStFvkVG/SR+plIxxJLIxBvfuMa&#10;3S7exsZSojllLsD7CthuWG3wuPMpGqiVg+9QCHND9RoGstiLEMjtaMAA42oTdhBzhCxGRd6SA80C&#10;SFrdRBGDrKzsnARjZIoUHFKaP/dhEgH8ILGhOyrXmgBYo/WQCQJLGTCVMoLCTkLwRuFBQT/NhIhm&#10;Fl12mrZhwBZ7XlJmgew5vaRbEUXIHgZIRvLJG70CTdKTwwH/AMjAQK0k9p7UVPfZHiwORWWq77yF&#10;VNwrabFHaP1H7NnCHdwJAYxtCEMPliOcpaT0/TJRgg7swG3+hHN4ARWNadDtsgJRN0i0AAT3POSc&#10;SvHvAUH/ACkWT4HP3jBQg4cqLYrZN0OwGPJGXYMULM/i6I+wDgBcz0Sxhc8BtqqBweLF4LOjSmRW&#10;7oo57Bb5qh3vLPWaMRfwXU2QFZw2TVJGMitOZAvYHh67nsMaQFBbUBonX2gsVjLcfsSB4ylIxOWU&#10;THn9QLkiz3K7e/8AXDBJqGcFiE7emo7hR/mFZJUCMU9ilhW5ibK32A4xBQPJ/CdArMDt3q44r6au&#10;5OVn0pS7yKu1lDEq52kn5+8PnQCNkkD0GNIP0hR/NZrnL+52NG5P8z1f9iPOBVGWwhXemwhhHThR&#10;S2a+stJLCJmjXcAQFDeAOCR95APGB7WY0V3AeA5qiMIMkAYhKKnbYDDdgIhukcMsgdiw423/AE4P&#10;gfWVQanUuEfZEx2bWA3LbNxYHir85Z6ULs4cAEMDZu+b7Ak1kVVnGnXeKILXVH2jix8fJwEEIhid&#10;5F1BX3bdg5sk1fnLIpmdZPTdVbcF5NAEDz9nBi0IlVWIDghhxZG7s1Vk1nsx7Y2e0YErR5FUGFCu&#10;e1YFWGrqWG70to9PkGvbdZFNSzSABlZ+VSjRVq57f65nesEMUrSztdqRQWjxfFVhLyA2pK26xhCh&#10;Fi+/+owKsLWUChQ9QgsoPG0i/g8DjJh2BWozfp2m1h59pC0MzpXVkbcRbHbtHNmyR/bCLWmVeEHc&#10;EntXgrX9TgBRz6w9sjDZRABu1f5N/OFCQhiNuxl3BXLEe1ebOQVvT2ASqLFKB/E22LqzgcwjXtIw&#10;7U36vH+lZViSDWnZF2eoR4AG2hXJIGVfm2MsoBkZmQd+5U1VCiMaaSTdxtoEW7cqKHF9uD5xQRGl&#10;jZgW57DaAvfj4B+MkC3T6mRnYM7+n4skA9z88EXibVTOqksu1aW1bt8tfgc84GdOYxFIu0IgFL/L&#10;tvnj5ynaqRyOAjjdvUuKFDxWOyXZorJIm5Gli/hsXcAG2Zh7SCcr02pnSRCNzSC/0kC6+fk4K8VK&#10;7oDMCFClhd/a5L0RbRghUj8AkhyT5rnjCwNVdSAJAxDbANt0t7voYw9HdyyglzW088+MFi0j6ZN6&#10;IPdZNEupA+Bl0LMhjU6lLc8BFosL545xGvgH9UzK8O81u2WXA83/AEPwMdJFWShtFlgAODt+X8cZ&#10;VI0OnUxhNm5jQbm688ZOWZGi3Km4NwFJqw374GZc0zBTIrhnW/hVOUnVxyNSliz7VDr7gCRfBOER&#10;pCyINq8AKBXdao5mwunpUsbbkP8AlokL+2ASDkn4YWAa4DVY/c/OKHURiNiHN0asfo+yDjBHkZQo&#10;U/z+7z+/zkRCAQDsDRBjVWwPz+2AUyKyvKqll5U8AH3LXxhA1TNLsoA1fYbT9ecCiaxEm4tTcsew&#10;LfBy6B3DANZuwCX4q6JwEiermmK7QoL/AKl+2J/zDJRaop6SSSDlVKsx2sf6+crjVDFMIlWrLGia&#10;Vfi/nJaTRuqLZ7AX5r6rKQdsNOoZ1blgpJa2AF0eb+Mg2rH8FyFKqr71B4KjnisnFo1Zo5AapgLW&#10;2PA7kZQumDvTgbC24VfAPcYiyC6gAMjWxZbssLK/AGXDUht5DxBTfsI8DyL84k0VM8oVdvHIYggM&#10;e2ROhilZuTIEb2qOAD8X8eTlIVMn6kxUH8utEB0II/18Vlxn9SksbHYKa8HvwMpOk/SCDtKblZT/&#10;ADE158YXFpjuId+NzAUBTA/eBSARrCzOxg3OZKI3Dt2sZOWVNx9RSWNoWrixh+ojhUqx5Q/pcDkV&#10;VA1mXH08oUZPU9Q7bQGgpPB4PjBITTCXmT2sIXJrgAECwe5OUfmpdzBkod1APjtly6BlWEDUMD3e&#10;2/kB4H7nJNpm2gNcl8ijQBHYAYBTAoNchYkKwMyUff7eDQySOxKJtKVyB59o8X35yceliWKTcGIM&#10;fJ+v/di8tGnD7KYoAv8AKnvDXdYxFbTRsilQ1c0Q3cXdZM6wBo9oAEbANxdjgHn9jeC/lJ4yfZSl&#10;+4PYE8lcTwTSGEUwX2lrFEi7P+2AETNEh2Izm0a2rtu7f2yk9TgWMNLW/bSijy1fGOsEjUJJEDMA&#10;4JarCkmsEnMMMkEknd3T9ABvu1/sMCG2Hrq4zCAzKzqLII2hK4/tzkJtWlzL6otqCNdW6jv9jMKV&#10;5JtSQzxhJFVaXkt4IyyTT63UAMIwVjUq3uG67r9q4wEpNkoIZpGUzoztK36iApUKBR/1zc03Sh+W&#10;ZzEbHDKOSa+RgaRSNNGWiXg1tfwlAXm5AwBVo15ZgSzNZ3NZ/wBhkpFQSK2g4IWQoqjjjufJOHMp&#10;eQt6iq/J3kEUSPAy55YQA0gcrVtx3J84LLIHH8cOCZbAe/0AZRrQ8s0SRwnftB7Em+45s+cFllIA&#10;ZlDLz+ngcn/Q4pNQ5dljjVFIpSfBShWVwCX+Ltu2ILEjuwo0owEUKs4XbuawWpXAG4DlaPwarBNQ&#10;8yli7FmZ9qBT/mF9s1Z50icIfc5WgCKCj7OAyafXayQx6WESTUFDR/pUcXRyoxbYpUvJBhNBM5Mw&#10;LJVoTQQniwD4zK6PoOp9d3x6aBnh2grIRtRG3eG8kjjPWeh/4ao4STqv8W0AEX8qUKNm+bz1LTQQ&#10;adBHFEqKAAFUUAM6YwUSeDl+x57+H/8ADbR6GpdW/wCZnCovNhFodlGejsRGAqgBVoADxktpYEXl&#10;qaf9I+7ymzVRS6RBYyQee3asJWKgctqjlgUd6BxF0QVR7ckFFHjLEjy3beQ2UUhKGEKntArJBKvJ&#10;jEAyg4+T/pkhxgMgFFd8nt+sQBwWHXQyaiaBWt4gu4fG7kYAFV9Y+TxyMBpDAY5GSrHAwKI7RiyY&#10;GKuMAIkfePf3iyF98AHusq398juN5W+BFjs+R3XkGOVM3ycBFhbKXbnvjE0BzlbSe3GgEx4JyMnA&#10;+TWRZ2vngZUzAV37d8dCbGLAgeB94zygA2uUM3eiMFk1Ap+eQeeRxlEWEPqRzXB/ucCm1YClvH2b&#10;wWechTy18fWY+q1pKH2kkN+2NIhyYdLqQFsmx4XzeZU3U199yHgEdqAsXmJrNc3e1LA2D3H3dZzk&#10;3W1T1C0oA3lrsBaqiR/6zRRMJZKOh1GvUE+8VtUxqx+u7ZyWt6sixWJZQwU7eOLIvznI9Z/FSwRT&#10;bniRKvczAM4o2DRP+2fPP4q/xUOvdNF08rrtS3IhjbjeBXeOjYx12K3o9u/EX420ejgI1LRrHIt8&#10;0VXb9L5z5t6p/iB1TrM0sHRtKhZga1dhhAqk2tksOfhc7Xov+BnVvxQE1v4i6jLErn1vy0aoUDV2&#10;Y2LquM926b/hfpOnRww6WRQDxIe0kilaP6asj7vBOJtHFL4PK/8AD/8AAH4f6ZGut6vLPq53iDsH&#10;QtBH7vAYtRBOfRem/FXTBIiHWMoJRxcbAv4HFGvvOTl/BGuh1MbRz+x2sg7idvzZsLuwGL8Hda0x&#10;9X0N/LcpLTHdxfPcYnGL8mkecdcT049V0pjVvz0Ttu4FgA0a4PIs5bDr4X9iSRttFObUlfdypont&#10;nib/AIX1MCCT8i9hrXYoVjZ7EnsB4wOTorwRl59JNCXaS5SrHaHPAY2f/k4e0v8AcW5y/wBp9ByC&#10;EiKIyGytjnbY+F7Za5K7n3MBfck8n4BOfPxTqUn8JZJE3squE/XYH6jsIyzRdf6ovP54wryP4k35&#10;i/gKCWPP3h7LfTQe7XaPeliBeQlXUVwgagL/AGPOUP6TbNykV+mh/Lf9azxHT/i3r3tAqVeRTKj0&#10;6miocA4dB+PuqxAs0UMhMZO1IyZB/Y4/YkEc0Wz11NLG4BKKFFhaB5Dc+TxkvyWnD2NMhZhV0De3&#10;txnl8f8AiEURGl0gXehJkZv5f299f1Obifj/AE6IR/y7UIA1cOu0nwBzyT++S8c0UpwZuz9JjV9/&#10;pgBSTw5B3N5F3lL/AId0zJFG6FxfAk5IByvSfi/pUk508ryI5W1D0BX0wuz+2a46/wBFclf+YRCx&#10;ZZ3rhPs5LUl4H9hkp0CFiyrd0fTeioFf+sob8KwsIwsjqFJLBACST5NsTnYQdR6fMFaLXwVtKgmR&#10;CCD8c5d+ShdhwHoeKv8Aocm2vJSxqjz5vwlvVbZ5VKgMHIHJ83gE34SmX1Vj1zkWNvre4WfHcZ6j&#10;+UvfwQCPoZY8CnYDu2r2BF2cfuyXkl4keUS/h3WxxSlzGWoKeG7D4q6GDTdI6hHEECeshcxEqQnJ&#10;5DD/AM56zJDfAYlCfFcNfPesHOh9QoqzggGyoodvOUsrJ9o8k1Gm1WxPWDSuIxagBaNgNyTWDs+o&#10;QqkRk97H/wCV23azeevnSNto+xqIAPjdybrBV0UKlL9xo/qX9Q8m8fukPCzyeHUyxRCYibYrWK/V&#10;8XXkYzT6lqZnKlVKsPBtvbnpx6VoXKqdOTzYIJuvkX8ZW/QtI0qukK25vcTZPHCkZayr4J9mXyeY&#10;f851cQkhEciuOD7d3+uaGm62HRiUEaoisFq7CjaT9jOwX8MwyJ6Zkf8ASE3g0QbBIGC6n8JRtJEx&#10;kZaZUDBRuo/t4vH7kGPhKjCPWAgKAKvDUE7HzxeXR9YiT0ysJLUBtcUN133+eLx2/DEpjMYYKQ9x&#10;kggLXZjf+2DaX8PzntPvlUbgxNUfPHkY7iKpGlEys70A+1tpANBN9ncSfjK53h3SVAC0dLu3Af0v&#10;Mx+h6mOBuWuzZdSfcT+oDwo8YFqdLqSkqCPkiy5Ujf8A9pyo1fYm38G+iQvCFjVhuO8sO6kdsqgS&#10;IhipZmdkVm4LNXm/GYEIlhSZ9hJVQPT5FkcV+2SMkcrwEyBG42gDlL7jjGKzoIA1s3psKazbGyct&#10;giRRHW4bGP8AMeP3+8xPzLS+oqo25pFBYt7QqnuDj/8ANSI5d8yAM1RPz+ojz+4GDY0zdX81HGSs&#10;vv3nc5A8YQNVOFljo+TRUAbjRGc/+YQWqaYUSu73USw5v9jeUpMxLM5GymFE/V1/rkDbNpNQSYw0&#10;KOwDAvGeFAPcg1lTTOfSMrHh6Wxxz4P195CHUwBpAklLa2SPddbgnHgjjB45lRIoWZtrRqhAFe+y&#10;TyfvEJh8upCqQFZN1oAFvlf/ABl2peESTqNQSVYxirBLEdyR9DMtNSplkLyOQxBAABAbz/SjjrM2&#10;xlKhSqlPcwXdzfAByybNBX0kkShNTShTvYnaT++JWhYxsZkZAtIEN0f3HOZrRQOXMrMVKjhyaHp8&#10;UuTT0AkZJ2Be219qNu8HubwCw8mQjh+9FQTtA29x/NlQWbY7oLcpbrQIIr9K9sz/AFkKqfU2bBaS&#10;EGZR89j/AL4UpYoJw5EQFAJy8jH/ANePGJoYexJBCwKFNqgA5oDnnAdRApiVHjBdgzsARTVyD8kc&#10;HA5JmYMV1rs4SgCjKRXJ5Pf+maDPqPYjvt2lVCEFdzsvYfNXjSEyWlZ9VMVIediDdcK3ZQKHk+c9&#10;96NoPyWliiB7Dntyc4L8E9Pcu87xUIx7SV27mruQPIz1L0v0eef9swyPdFxK2sUPv4yvUTLCjyNY&#10;A/2GXe03nnX4366E26RJaFjfXO6/GQlbGzkvxD1ybUzJIxURhiY7s7vsV5zKWf0DIyowVipYsSSb&#10;814zN1BIYx/oG7mr2keAKOWxtcjJHItUVB32pA8cnN10SmFvqZXMcTPtZvcGumot2GItFItLAy7B&#10;S8V3PcnAUiZCjhWL7iApksgEAYMsUywwRvGUdWFWdyFR8kecodmuy6cjawJslAxWwFHmsiOKSMBY&#10;3DbwTe1n7E35zOSrPtCWXti22gG7V/mwkP6gkLEOWFhRS8r+nnzWSxDy9N0/qxaYqu0AEWLBIugf&#10;vGm0EHp7Ar2XIYst3+1f6YFrG5WRbQh7cjuWPH9csTXtLGWCSUy17qBPzt/8Y90K0XR6H03osSsY&#10;4AHtF+D94DD0rYy0inabXcthbHdby/TSNBs5O0S2pbuVIrn7GWJr23hGldTZKg/DHgf6d8aDRUvS&#10;dgI2KlRMq2QbvsD+5waHo4UhKl3IXIthYLActmnJqWkVfeitLtI3jkBRz/tkRIVUmNAASODzRJBo&#10;n7xpBSMuDp+q9N3OnUNyVtxQUVRvzWZ/oRb/AHKrg0QW5AoZ2EDBWZYAWVlKshA2nnst9jmYk3qR&#10;oDEfSpbrhrHBvGJxRnorOLC6mhYWNVJ5A5PByiaFkaINKWZULFVJUji+585rTMS3EIRWFoAKbjvy&#10;O94SsyJOj7qcr3ddwvtQwJaPcfwwgHS9FVkCJRZFWCLzW2XRIN0VPPcYJ0ZAnTdDRPtjUCxXGHl7&#10;JISrH+ucje2axWkXw7x/OL28ijxm7pWJI4rMKAU1AkG+2b+k4I5yJGsDxD/FHXyw69o1Qe6EOhsD&#10;lT2N55NpertJEzSaTax9wj9h4+eLrPR/8VtL+Y6un8R12QUWXkrvPBH3eeaayCQQskssjl+WYigx&#10;8UDdVnXHHBwjrwcuRXNkl6xCGb/4O+1nPvelK/TCz/Q4QNbTbV08gVR48qeyjbd/fOArp5zL/wBV&#10;3O39ZNDcaAFHtwLwTZe5/Skf3kHgjbXcgE1WT7MBcTci1EEnrw+qFDAhidxrZ3BuuMaKaAKUSSE8&#10;Er7hQrzTEX/TMtWnZzJ6XqxgkqUoctW4kX5weOL2SWUUkk0rnbR4qhi9iIuPRrnWg+959PW0oRuA&#10;ZjlxdgS24FdrRgqb2mqBAznHeCFQBM27cBR5/wDjhxhJZAZyob3G0IdgZb7+e4+cn+2/9QUjpIVm&#10;2RXC5eIMd6g813Yj+tVnpH4DH8eWrbaCCSKq6rPBEnDyFPXmQsbZQ7AWQaN3ZOe1/wCFMkuoHVJn&#10;lc7pQm1jdBR3v7xvA4puxVuJ68HphwRh+lPJ4F3gWzl3Vuw4v7zQgAteMxZ1ROM/xFUvpoUC2TfH&#10;zXOeC7t4DRsqueeQLDqKNDyTntH+Kmt9HT6alBLXtHxXJOfPp6mEi3tpywoEOtEmz4GCg2k6Ms6+&#10;41PQLBAFTczDcRwT90fGUtB/1B/DlRDt2GmDc9/3wN+oLUhaFyEato8buRz95Q3VdMrEhHWhTkJY&#10;X/XucOEvgwo3GaNZY/4Y3ujbF2Brocm/rAhqUT3IN/8AEQ1Q9ovsK/fBYOtQgad1nWEbiq+opu/2&#10;5rNR9agCAzqrNQ3WF4LDmr85PF/AUynVQacvpmlVw/uuPbYPkVXYYxY6naFCuTw8YFdvFjLDqUMx&#10;vcb42qysbTtd8qCDeCtNAD6kilUBB2lqodrHuIOImi33WXjlipFtgVZaJ4og+Ky554wfTjZtlluA&#10;SPaLNXyOeKyUEm9yi/rYljbHaABw1fJHxlM+oCgKroLFMzGlDVY5NYFUWsrpGzo0Ds5JK1exX+ee&#10;KyRiEGxjAv6qVgTYJ7jnxlQnKM0ftMamz+kfQU13GWROvqBYxbnsALK/JBahWBXEH1dcRbZSlnd2&#10;IPkH24w9P1Y1DMxHgMNqqeLvzWIHWRVclnmtwU7fu65OTEux+7AC2PFcsbIFYA0VNIkiqvrkqHdW&#10;IXbfx/Q5U8sYikYvXbcSRVDteQV5GQJHOhAFxAC96r83/MMqPKGQgl2/y9ue14E0SXUEkmNijKtM&#10;B5AIuh9XkPzSSD0UacLx/LdnzlDqwDIIyXXaBtAPYcnd95AJNBJFHVKzAFyxo+a/rksAlYYtioNp&#10;4O8liOfjnLkAMl2PUuig9wpfFYAmqV32+qVXeStpuW/N3kHlSFJTDIqCWS2ArjwTWOhMKGmBLICq&#10;ysH8kIEHYUfNY4eKMaj1HuOgaIql8V++DMSIIU3q70VBW2YjuKXxxhJ1MYA3tJtCWpUA7to7G/Jx&#10;gPAKkMpLMzVQuhf2cHRIiWBkTYfYpPtWiRYuwSMFljcStIr7QeAaDkfNUeLwxpYyksqsFkIDItV6&#10;SqK82eSfGAx9QRYJDL3AKjcrKDQIoDgfGDvEzWAdzHyEDKaN9wMuh3qrkzIQHpiDSUReMIxIY2ff&#10;bghlDAABPPNcftgKjP1TEAK1n9NhbK+aHBOTh3Cd1FB2YHuAqWP01+wrKZ5BtLWeG3GgKIB7Hixl&#10;kmp9kJ9RWLAkMVIUkHdxf74EoaEMqlXkIPtELMeG47ACuR5wb1ZtzAQm2XYEUUD8tzkjCzCRZFFp&#10;JujO7c1H3VzwMbV6tUEhMrk8UhfcWJPgWBx8DAKsqZGVUkBBWpFXupDGxfAyKSmNG2SBvaERCLUj&#10;zdZIsI9lxiJkIPPknb7RRyufVCRV4YhkO2zs30e/GA1Ea5A8StGU2WZAp2/p939jgU2ppXZztVo2&#10;Lb+SSL4+gcaSRdRLAssxdWcKpX9TEjyR/lxPJJOwkMKvQNqx5J/R/tgQ1Q41D+swXTguFvaRe0gc&#10;C/OQDPKiiOCNeRvtrXg2QFPxkZSqMpBVWCBiLsgjjg4A5hKsIxKoB3RgGmLP+q/ojtgAedesjRBk&#10;C7aBO32FhX6mrwDgkzvvbbNbiSzsPf6xxpUlEESiwQ+ySrtyBZYf0wKXTxlZHdDfAO7lgw4qhgTR&#10;fAvumETHeEqmKryT3L/OUuYdRuj97ljcZuySKv8Ab+uVPe1wCxRdpbgC2PFL+/zjTRlqb1QCqkUl&#10;7QLv3Ba8YDSDJCtFe44QIN4ojuoHk5ARuy0QkrbixVl7GvF0eME08hhNpIVWSydg5PzV1tJwSWES&#10;wqGT+GpIUi97AuLNmzeNMGg2BxCIlDlXV94VhsUqw4B+BkHlZ0lR40ADWzcsXT54+MrZJJTKkYpT&#10;Jw7UOx2nnxXjKdS8unk5uRAzXIr2do8Y0xeCwO53Bg/qEIXIom64v4Fd8nFPH+gJ2cHZe7aPkfAw&#10;E6ne0LmIxqFBc7SSQVJ8XkemyRurllcD2qTVbVbxYs4rBF00ItS+psIVb9Vja18V38YmleOSOIOo&#10;XYCL++SBeZrKpmAL2vvO4G/+mDX9/jE0i7BKQR7+AFBVQR4s/qwTESl1MfolZZQpBDH0wRa9iOf8&#10;uSOq3Mk8kwdfcAR47f64JLJUAjtNxsliu5QKsg/BOAxpsmQuAsQ7DcFpqu2Hw3jFZdGlO7GCRPUZ&#10;ZfJAB2ecEVgJtKTFtESk0FunPDGv9jiiIMqlJpACwLlqF/8AbmdCZomaaRPaoF0f0myOcLE+zSke&#10;JBqBEVkagVqMhr8ghu+ZzSJKmpd4HpQiqzN7iPpfBHfKpdW2xQnqM0oYcnkD/wAYFAuoVoRsjZAL&#10;MlWR8g3gIJmkR5ZW2e3cQtSMAy/sAaOQHoD1PQlIMa3ua079ua55wcSyGDSgKrF13G1LswuzQPZh&#10;fOSlnCCTejIgXcSGIbuDxRqsB0WIzFFlMXp2NqR+1jZAO+9wq8YRktKp4G31fceQ68fy8NYyiXVo&#10;4T1ZOJKSyPaSKbbtX67nKWlLb2aNlCu6SKVRbqiKJ8f1yeRboH1gn9xZiRe240PJbubPxdViljCh&#10;akVwnDlQLX6r4ORm1JM0ayIu4Bgrs1i247jAtWdPuCEIy7irvuQDcOKvkkHKUjJx2XS6R2H8WEhI&#10;za036rBY8j4vC49BrGVWGlUggEEhbOVPNGp/Lp6ixNUgjsP4NgE9sy/+VaU873/pLgXRoR6UAlJH&#10;jU0xDOOGUnhiTmgumYqu5jtVCXCXJ6wPtBUj9JGZEswjVQ0qyFKsfAJ72SbOaCEyepZLCRRvpaYq&#10;G7g34oZxm6JoZRFG/vdZGKlK95B4N+R8mskqxQx+pKR6Y/QefH7WQPo4MXKxmQwhWjGxC99ip4ay&#10;OfOGQwtHpI9iShI3/UgDux78DmxgJB2j04RdS9lAVADDgA3wASKF5OGJ0LSIG9M2iBX7ggMAxs3R&#10;72MGQRu08kZPrK7MT7vYx8heLoCjmhFuKNI8y+9d4I9jUB+nm7wLSJajSbwu4sztyWsJta+QpI4B&#10;wo9OWFyPShjVhW1vd6rDn44+jjQgaeX3BU2RrKaAFE/I7EYpPy+93kmEkTBWIUnYrE8iz8eKwHRX&#10;DokMRZSVJIcqrA2K558ixxl8EkrzwFyVollaI8XVUT5yU0MlRMJyrqxjRAOEDE9vn6wrQ6BFQqp3&#10;VZO4mvUJ7G+MYkjOfTKdXBslRKVdyA1fuBN8i/2wmCEJHKbScBgxflnpawmHSTzNJFKkMihixtCS&#10;FYc0cbTsx23sjUemX2JVoBVE/WIAuH+FCjKQFQsPYLY3zwfvKopZBH4pyV+LLDhQRhQgVNPI0M5B&#10;awEcUDXAIySxxRiJwjU3e1sChyKHk4DoiiO0ZLyqKYvuArcRtHGaUEBkjT+MjK6mgRyGv++3M/ST&#10;IISGkKRtvIZ2ChoxSjafBvNJtImwSJMzhgCCdqsh8XgVGgh4pn0+1dVEjcLaA135F5UumRFlqRQj&#10;q67f617D8G8LaBfVjqVN7lQQUAAruwvucqOkS3S1UlmRBaszitxaz2PGBUl+AbTRaeMlvV3RKwWk&#10;s0y/r5+7rNJYIY5Y1eNNn+dA3nmgWocfWDaV2pZIwGDRE++kamN3Zs85en5ZJC7zBZVBVgTSIT5D&#10;8j+mAo9F0SECe1AKkc+dt/JrK44dMZH2xRzNyCtBbDcgivGQV4ZJGrVKR/K6kWaoBACbC/Jy2VkZ&#10;wiapGIpmQzrtfZVCl5F4CdUUR6OHbJtnKXwVLchg18BQoFZVqnjcr+ZkclhUahS5BPdiaIOExTxy&#10;PB6BQqykoqoSCeQd148byvO0ZLKzGhtb/QEeBgToGK6ZZD7BSbQTsNgMBdGsmZNMJpHV3WOa2VWX&#10;ncAAB/4OGyz6QCy24opDhae/pfPcY8LQCUXuUJCUUDk2nlKwJobTxaZWkZIViYkkXJzdU3ccYZB6&#10;O9SYVREegIyxXkcX84665F08gMjMBRDPFSj9wO2M0qOumB0Zk5pljsKgPIJxoqhE0Jh6kcSK6hhG&#10;hbnt7txy+P8AKaRmkELB/TCmjSyseVBHzzlLPGAq07VdKAeDd88d+MLnl1Cy+osLhS24e3nwB9d8&#10;GxA+6QbxHLH6nBZwSQDxXHYdsqSUA7PUPs5SUcFr5oDHEzpp4idC3qoEB5DVXHuI4JwgQxFDEsRI&#10;Hu5trYfWAvJTJGu1w8hdGUslmijPwCSMkzRtqEaKRmLBgS6cEmlsHyBk0mhlP6WDFQCpNq1ZP1NS&#10;pUJMoIVQqsQq2huh8D5xBRHSx2d3ueVjuctdnadvt/bLZNOwbaW2IGHuuiCOLv4y1ZJ5CkQiXcVc&#10;FlstRFkcfFYLOYUSZHgLIGQF3bsDzlJiaLGJb0mkPtDFjt7/AEbGO2lisSRIyliUl9RiODye/OEH&#10;Va0G7AqxSsBt4sXhPrzurxv6sittCv3HPfFZaimQ/g2AJVZqDr8sOQO1c2MhrdWsyB4VbYQWMbMB&#10;ZLVdd64wsbtsq0m2KYja3N9zXJ5A+RjSaD1GkilIlWVmKOt+2jv284g4FLrHsQNIwdZDRQe2yb78&#10;3h9SiMlVkdiTQU0B/W+MDTSRszqYFjTZuo9jzdA33wsaeFwZW/heoQLZiCS3AFHizjsKBURgh/gM&#10;jFeLKjc1fd4mMn8O0I3SJuUbbKhqNH21YOWs00fpv6asoYH3AtQ7mj4usoh0xT1WohZNwUNIACzH&#10;cu2sdiOk6B1JtB1B54y5BBje7CvwKJ58Vn0F07Vrq4FkRr3hTxzY/fPm2OEhlUTsy0rLQ9rFfG7u&#10;QTnS/hz8QPo5o0l1MYR2C7QjHkd68ZvhyeCuke4ugCcCvBBzM1kQ2sFDcjtuP9v2OavqiWMMrbgx&#10;oGvHxlMqmu4Njihfu+Ac6xSMGbTPa0hBquWJAU+KwF4ERmZYVvadl8kH7+jm3PCse9nNX2rkjbgk&#10;rB6UggsL3cX9/wC2aGdHI69CGY7XosFLcUK7g5y4hk08hI9iM1KwayN3Gd7PpVliKbT+oMTYo7c5&#10;fX6RJEAKkqoql4NdwRlJmUkS6dq1inA27fCsBVAdh9nO70uoUkMriiQDts55dDIzGnZr3Hayg9vF&#10;51HTdcqqkauEChmsL4PF1g0OMj0mJmAAIAHjnOh0mqLXx/7N5xehm9wGzcNykE9+c3451RrdXN8K&#10;b4zFo6YHdaWe1Ws145Q2cjo9VajxQGbMEoJBvzWYtHRGXR0iNWGo+Y0Ml1h8UmSapmqj5ldf6Fpu&#10;raR4Jl78q3lT4IwxHwpGyOmVpqmfGv4o/Cmp6bqlVot3p7AX4S155vOTl0c0o5AAFuAl8nx288c5&#10;9sfiX8OafrGleNxT17W8g58j9f6RqunaxoJy6uGZkYc190K4xShduzkyY+LRzE8LxPZ9gVQj7f5f&#10;sHwTlIglkhBTcAFoBSRQvgnE/pxxrRkCD3Idq2zeaFHGELPIlSyUELBa9oN8CjtznMmQl/NDeF2W&#10;sq0LplH/AHcdj4w2RZVmlDKrb1LqLAW/tvnMeOMyNNGd3Dsq7ksknk/ZyY9MpLFOyD+HtCbyNp8U&#10;B5IwJLljdhJtcmRqZz5avIv48YZAYirBt2xgeSPdIfN9hlMaN+YjClwDHttQCtVfnKVSFA/NlXsE&#10;oQFerBYGrNYDCY2MfpmTUAkoCDWwv2rxlzK5jYNE6KAQeF20fmuQcFkVJXdJF3BthG0eVFeBRLYT&#10;AhdWZ5pHkMQvayiyB5DV8d8B0Wzr6qWxKOrLtbjvQ4tsISKZlr1haMOSaKr5oAVZ+cFMRnCi1ZWs&#10;Shy24UeRQu/qsijKNkSo1cBQpr0lHYnjAdF8gZS29yN3tvb4PmuKOKLTyFUZt/tFIxNkHBZUQ7lY&#10;byx2kk2e9jk5ZqDvlUemylwKa6G7AEipiY0BXafTFOo4O4tV1kIjKsixsTtZyC9C95PHHhcLAMMd&#10;tGWoHcTtDE/KjAi8RMJERpXoknaaYHvgSy0PLAVbYJn2lf10A91S5TpWlT0oTNwoAVmAYEgUQwPI&#10;ySyzETOszIQAdzqFGwEcCvOXONzvKsoBJNWOOSbJH7YCJaiVHYOZCLG+gp27gOwON6khMhiLEAsq&#10;jwSx/V/XHJqQgydha8cKF8DJw7BEqgEuVHckBq8/VnAZQm8I5+gpiXkcGsvEy7W/jKtjg3XY+fi6&#10;yUmrTTbwoKhi3B4oNdH7sissR/TjaiXIK8cfpHGA0gYl5Vc+kFG+i5a6rsaPzk9ySy6iJHaORQKF&#10;UKPasK1TSQuZUbfs/SKsUcHMIcOjK1ABi1efjGPiRhJVowiFQkZZuAOfvCN5HoyIQVtmCkcMKqj8&#10;HAzFPMtxkb7oFgPcq+OO+XrHLLGWRqDFVU1workgDARMRsYVKIbq/bzXF8YtTodu+cbwyFCOSSxa&#10;qNfB+MGQCKiWc+6jXd77HNSG4pUYxtW/YwZv00t4MEQhSBSH2rwQRzd3y1Lk306QFQkhN9rBN9j/&#10;AHBxaV33/wAOSIlSQ1EhR8X8DLYybZjMPcAVINAsCLxFkxucxAI7gEFwCoJBHFfQvBG00MpcOQwD&#10;ENuQr7f03fyMlDLIJ40HuCEUBVMqiyfmxfORG72gytu4awDyo84CoaeFzSsy7gtsOLPIB5/Y98jG&#10;I/TgcRMyg+eeMt3EH01l9rxhSQAAxsHIzSOre54mW99EVRUf7YCokkixAl53JLe5Au0fQ+shaguK&#10;ZyVH6OGI77uTiSb2oBGrtyQACw+zxhO9oUib0AQbAjJPBr/UYDXRUxTeh3kS3YO4uQvwRlcsiIAw&#10;ZlR0U2qkjcTwP3xRyTEx2xO4W9cFeeALy6SRmdts6kUGo3Yrwfv5wF4K5JIncOLJKk7gdzOK4X6A&#10;xoooAzkrW3/qMW8svjtklSmr1E3SL/EK/B7lcrRU9rPBbRn0xwSWCnixgNrovjgQhUWlKITuY2bP&#10;ixjwpGS1jbwCQlfHY/N5QZXNEPZVA18Af2vNNi5MJLxtsPg1zXe8CkjNl9OQzbrZNqhaHJv4GKZr&#10;EZjJGzcW4Xsn798s1XIVWRvY10AtqFbdYY5HUbIi3qyuI2IEcpuxZo3twJaJtpgrssiXZu7JofeS&#10;iWMLqS1oLo7TxXg3lWnLSyb1UkyBmdmPkea8ZU3qMpdw2zuCPcLPt2ttF1eAkaUbRyKwiliZOHCN&#10;wQR8dsqIQBm2x0YiedxINkkCzgZhnSX3ajcjsG54CccjLVhK7VYDazUikUD44YfOABSMJVYj2VGS&#10;KteeBuocHg85ZLtNNusOQtAUyk9moXeZ7Rspj2tXB3FPCWeATeNpZAQX3kJ7CHWgR2r212JFHApB&#10;NRoFHqOSpFMijkckAqT/AK4ZM+nTTh/cg2UpBTm/nn6wEaliZmFq4ZmAZeFA45+GGV6eOM+0ncig&#10;BiObskisBhszKjWFBW1soB7mFi/2x4jFAH9K2DcmgBub9N5Qkpb3esPSckqK5B8gnEZj6SvtNMHJ&#10;PauTXe+KwEMJYopRGsBZioCg/wC571lqyR7kLC28KOzEfN88YMGsAlUUWBH6YO5u3B/8YXtb14wr&#10;MrL7rAJIBPdgcBlcskMm5REbVqYFgws8cbeQcrRYyw9oRiyhbvt9fP3l/rqYY9q0pJRfFbjwT9Xl&#10;Gsfs/qVaMVBuiR5rtWApITRopjcKERbC8UR8nIQzRlUsMxrgK1AUbFjLPzIdXqRTKy0VBv2g+Acq&#10;PqBqrddWoHP124OVyJaNDZEGJG0PtsLuIIvv2yD6VXSxyQwVg5Ngn4o4j6MjwpRi+xdgnvZx4SAJ&#10;gPUO07RQph/fJNPALJpIWYlZSBXsUmq/oTzkBLDbOrkEbVNrW2u+GyiO0iQS0LJarCn6+RlAib0y&#10;DMzck3swJoYxxH1Q7ScuXo1dVdLlelbTzmRtw9oAfY1na/3l28tKPVjayP1juPojGUDaynYYzZ2e&#10;R8n98AaEkEdELwY+Ny/qYj9vGWlEChQVofovuPJBPzkApO72vs/k3naQTk2WYSbQ6gKOS45vAdEI&#10;LeQhy0h43BUArzZONHFCpd1pyWCqKJHu7XeNBNMyDb6km5je3tXzhaSg70O0ActfAAHxWUJIzjEx&#10;KqI3QDhig9pr6B5yFOHjaRXBQgg9gR+nn7zVEsu0ywrJ7RtIPA4PjzkIpi8qhUYcbt/jcODkhxBE&#10;aMSbk3kXYIPau/jLdTFI9rsKqpslTa7j5rDbaQRKJHNGzxV0aN5BS5SQlNqvxZNAkHAddAUf5rdK&#10;fzDovu3IgFknL6C6iNw0j7wFkReABXDGv7XlpaQl0MQ3MquzKeQW4q/jjLkWXY42AuARvFbmsVWV&#10;Q0ilJiVG9Slezd3N9wMKY7iQ4IeUWVBtQAaypohtQyUAGFIP02vcYQfVQt6kLbQNtpwNzGz/APIx&#10;opIrh2RvsO+kN7q7AWTz83kYJGZlcq5VeCAPN3eE+hKYWUFiXVkXdQo+eMGaN0k9gUrsAKbqYnwP&#10;o4A0VxTKu4qwPIQEc/zcYpUjDtsXa4CAluDZN0MmiSMJKhiFVtYmmJ83lWtlkqMs6sxJB3AlQTVf&#10;04wF4B5d3JIZRuo2aW7A7fGTklAjoTFWWwrUfI4rLJ4tjokbKzOlKT239+5wV1lWlIAVQabsSzAn&#10;n6XGQRnZHVyC8kisxo8FeKNH45yt55NzhZuDySxra2CODEQjuxCt7D3JHYm8D1MqO0in1BY3fprf&#10;YByLJbDHnu41hZii+2Q/XxmRLoZZyb5WmNn2hSwri/IzQi6dPKu7YXU0V3EgsfnOmbpkaGQstrQV&#10;y1kcVyP3xrYcHI5iLpj6cIynZaDaDRosQM0NPuWWYxkBtqByRalPBGHzI0bQxJs3E8A9yw+z2s40&#10;WnlhAS9iE8EdzX8pOCDjQLBptQ8iIyIQRTf1Iv8AtmhARvA9E2jGuaU2NosfNZjwdQEU6b40RIwD&#10;QJIYA2LPyczNTqGYRpI7ccn06a9vA5/1yhckjoF1Uo1KQv5Ir+XwWoV4GZs3VndCfVNF2C35sffg&#10;ZmaaCfUiTduMUZLBkJBkJobaPIqs29H0cNsjOmeV3b1Jdq7gqNwAuVGLYcmy6SeZd6FwNiLT13If&#10;NjS6DV6lovy8Rsr7/LKxN3nY9L/BPqkNqzR5pAb7/IPnO60Oi0+mQJCu0AA5pHEWjlelfgxUCnUO&#10;xHweD/XOzh0kMKARRqgWhwKwhULCrFA33wwQ3/L9knNVo0qwdEZuboEeMuSLm8KEQsUvFZe0dVRw&#10;spIpSP5XJ18DLxWJU8YrKK1X5/plyKTk1TnLVHzkgVqnfJhclWOBgA1Y4GIDJjAriLaLxZIDjJjA&#10;aIZVFpY0kkdUAL8sa74Sox1wChgMf4xziwGNXfFksbd94ANjFsiT95SxwEybNlTN3yBbKi3bnAls&#10;sZ+MpJryMgXs81kC98Y6ET3/ANvBylmAvjIE34vImXudp+OMpE2OTfm/rIGQ+Wyhnofd5Q8/OMXI&#10;IZuxvBXn/V7qHbB31DKzkk1/fMXUaxldeAeecaRDlRo6nVAq3ijxfkYBNql22zkDtY85z+r6tRL3&#10;39qgkZiazqXBA5ftwLA/c5aiZSyI2puq+xCrMd3OYWr64qsUjcEuKJuyb+hnLazrKRlzvuuDVML/&#10;APWeW/iT8UJp4mmSfepcCrraPAqryqMnNtaO81f4ngQEGXYoUmtwH9x954t+Kvx1DodLLMZVAPKD&#10;m33d0H1eeQ9T/EnXfxD1PUaToEZJcBGmMW2Pn/O+e7/gL/h80OgeLXda1J1+qJNRl2aJWbnjd3GN&#10;ySaKw4Xke0eV9A/Cv4p/G0ZkLz6DRkqwZ/ZqCAa7LYAz6v8AwP8A4YdB/DkQbTaV2nK7jNKBJK4P&#10;eyfN5166aDTLGqV6QZVjC8Ba8UPOI2QpVh6ltyx4pT3+x5yHJuz0ceGMDZdSyUu9gpBFgAizyMSR&#10;lIhxuY7qPI2nMSQTWoB99Ejj9QFdsLnkffTldxk9jEEmgN3nkH7yKNTSlkchaJ2hSqBbLEm7GSgS&#10;MKBHpr2vxXhR8ZnHVzjd/BRvClVurPBrCYdfIxsjuvG1a28/V0cQjQEm4t735UEXfZsgDFGV7HcO&#10;WrsBVDtXnAk1Qksoo/hjmss/OxvJt27QaYigw8Acj5OJoZHVRQD8usumR5GAIZ+x28g4EvRdBISh&#10;06hmItApUkjn+WsPleFVAaQKQrCiDwD44y5pIyhIZWVktaNEN935xiaTMGT8LdLO8fl1A27twZjf&#10;1eZbfg3QCUbvWCFarcAn9AM7bbNSqAtirKi9vI+jlzahgqkuG5O48WTdcZSnJeSXBfB5cPwBpowW&#10;i1MixgfqoGx9+0VmZN+BtXGHaN4ylc8CiRx5YAZ6zM5Z33sGsWLPIriyRkYUdx/EjDsKbcBtaq4q&#10;/wDXKWWXyR7Mfg8hm/BnUqi9SAS7EA2b7H7qCPGYuv8AwlKE05i0WoqOUMCOWbjmq4H+2e9+zYG2&#10;uRfcDt+xGWyRXGQZKJ+Bzx5ONZmJ4Ez5vXo0un9RpYyhlWnd1rZ+7DJtqJo/RbT6trgG1QJGA/ci&#10;6z6KZWbaNwH6gwajZ+OewwF+i6eRChgSRVJu1BAvxdG8fvX2he010zxY/iTrMDaf/wCHag0m4oQp&#10;3ftTD+5zR0v426yi75pwItu4NMl3u7E1wB+2eiTfhPQMzEaVRS0XUV/QE+MyZPwd0/UARFpUAP8A&#10;0ww2UPs9wcnnF/6Sfbn8mQ/491MTuG00UqAAlwGSgfoBsv0n+JEEpQNpSqEEhkP6T97qu80NZ+DI&#10;6eODVOu8FqIAoE9htojMDV/gjVJGFiGmal9gkdl/ozUS1448GH3pm/pvx7oJdoJmVhxt2h/vhlPf&#10;DIvxb0zUt/8AvCm3H9aFCv8AQis8/wBV+FeqDZJ6ESGMVDFGN23d3N8DMlPwxqoH1FatjK+0qJYz&#10;RN8qfGPhD/cL3J/B7YOqaTVKxhmV2VqsUpUr3OFTMAyOTwxLDgchj2Bz501Gh1UEcStGkfvAP3t5&#10;9xU+cJQ6tI1PqNEWYmlY2C3YV2o/Yxeyn/qBZn5ie9bKP6WUJVd+fBvK/Q9P1HWRnJJUK/da7DPF&#10;1/EPWIYzJHPKaQg+VBVqJpu/HbOmT8S9YEZWNIpRalwzAyKz8hfA7YvYaRfuo7t0BV3PJ2gd+LAA&#10;ByTKzIgkIJo/tt+qzhNP+PNVJIRN08KrxkB0JLMQN3O0cdqzV0f450BSEiOSIlP01Z3nuK+Tg8cv&#10;gFOPybjuJKuZtxHNcUPHGV3GDfI42hyPNfGDp13RFHCkIEO0eoDSt9HzWFiVJI0eGWCQKeSD3ri6&#10;PnEk/gdpg02iid29qqwG9mJsFR/5wY9OgaRCKVif1qBua+B37DNlUJb2oaLBR+//AKGVOlSMSS7M&#10;1bKoqFw2HEwH6HCoPAq9sYst+n9/OZc34f2D1967OQ7AUQb8D4+c7JA4aMRpvUk7lbg2fN5RFDO0&#10;iiQ1EEKjxzdnGmyXjRxH/LZh6wWHaVVqYWVqv0m/PnAE0jxSzvGh9PeHJoktv8qB8Z6ZIgkKoiBr&#10;NEXXYEA3jtpKba+nUnsCOAOwv98PcZHtnl0fR9UoQkrVe1LK+4fzknycpYastGyLf8NiTwVcqeRz&#10;nrD6RSqFogW3ALZHuvg2BgT9Ogk2lYqA2LtC2aXsB/8AG4vcF7R5A2r9YTpHppYyibnJU0pPYpV/&#10;1y9OoXAf+okodV9Jh3DcX9H6z1A9Nj1bJJLDtdGosprtf+mZOq6YuoR13E7UGxexsG92Wsqfgh4n&#10;8nG6bXsfzDrJIYmUbPDIQa4rveFJrpZXikVBtf3FOxsDwRYsHOjn/CsaLvhGyVjYQgGm+mo1mJJ+&#10;EZSszLFTSVdt4ByvdiCxyRmp1XVOGH5ZY3VfaA24MSexFVlknoDmUM7NHTyHlVbwoA8j5GaE34cn&#10;O0V/DbyxAII8BQczh0Od9SX3ptVrrZ+nb3UGjjU0S0ylNZADNI7CwiqGZ2QKSKpSKsc5t6BdVrNW&#10;IAeGJT2e33L+tbN8kZz0eh1LSITpLpt4JdWe/wDJTAf1z2j/AAx/DxEc/UJNOm6ZnA/zKLqiP3Gb&#10;OUVEim3R6b0fpy6TTaaFAfZGo58iqs5qKr96vziX2iqIF9iMpmm9GN3JFCyS3wM4GzpSML8S9Zj6&#10;Zo3duSRS2f8AMeD++fPc2qOpafdCPcAzsm7cDfmvJGaf4v8AxE3VZWljiJWJmjAZqA8GhnE3/CZ/&#10;yZK+47nnU7Qvc7aF51wglEwlLZrCQw2DGEXcpXYdoA+Nx74RJKkrbdvNGg1AEv2P75jMYWaNIyvp&#10;bEUvGo/V8H6+8v3uHaP1wVHAJFXGo8bQLN4cR2bcMUiLfuDFrKs5JFdrwUzSkTqgVWcmmPItDXuP&#10;3mGgZElZiW3ptO8Wn1Q5PbIpM6iJ1Ubl9qxleGvgOCeR+5woOR0jyvEg2ruFgbaHtBsWS3njKdbM&#10;6ogaNQGDNYUkLyeeBgMDkFUfdH6iMSTRooT2IAoHxeSVoIpHBlZ9kTq7A+wMyngCuOMl9jsvj1JC&#10;/wAJGVUfaz7b3EGrW8KkmGxQXZlQsFcgVTfPxXjMzQSwxxvJe3ggCiGY+SKwhXRRB7zvJ3s7BVKg&#10;ePvGxJl00yKuwqdh2lIlHuJ72cIkMbF3YyOZdor4CeK8DKtTrYXSeTftsgbiwd+focDEum9MNIXv&#10;ahZQyjdVVdjEukUWyyLGURrG1VLMPcKJ5H7YJGy7XRAXZjYF0qliVP8AUgcZMxTPEiexVdTv53XV&#10;ZEaafYJPT38jfz7SjHcprGJjtNKsjMpCBjSqo2s1nycrl1h5AVGRqHuTkE3/AGGWIRDErOzSDcw2&#10;oLPex7fnKvzCin3hHdhujJpRu7WD5Bx2MvM77NOZFJZgTSjsoNbbwtJyVKiACnoWb58E12wCOZJx&#10;K0b0270ih7L+/wC+X6dgJUiMrlt6il88+frGhPo+l9L7tLpzQvYvbjxhYAs8jyMpVSEQMovjn4rJ&#10;h6YWBZ5OcZogmLlkPYkf7Zu6Qm/0+c57Tk+0BfNDN/Sd1/rzkyLh2fP3+JcTTdXbY6hljpV+QfJz&#10;zphJslao2CgNtDCgwFV5JvO8/wAQZGfrk3+WNATYBU7vjzYzzszPJqGcpTMgIeiaJ4vO2DuMf2Mp&#10;dsK/PtHLFuikVXY+8qFJY8KNwy9pCumR2BL+1Go7htXvY8AjscDG7S7jsREQDyRTH4JvdeXFyzOt&#10;s/fuOd1cj7IxaAUBptQPRRTtocBSNxFAm/jnGXUwJCr2nAJCFK3FuDYXg5Oc6YSuA+5RXIQN4tjg&#10;yiJ0Q/mVcFy7KeFYfuBwcEIsaJJKU8bRyBwCco/IKlsVT3Kg22LBJHFV2+8mnpmV7Ks+zcLPCDue&#10;BVjIR9LlfbtkZ03s+wUw93ld18fWUT/BDVdMCyGMy7EYFTdEt7RbA8ds9g/wv0Zg0mrJWt2oJYDs&#10;RXH9s8ei00iTieWSJhsNrtpvaOxPYEZ71/hykn/Lpfddzsaqiorz95OVviCX3I7zbSi/2IOHaRb8&#10;AEjACFNck+P65p6UlvPnORm8ezyD/GYO66JVJXaruWAvaRRH+xGfP6aWRdjSEHeSAIlpL8Z9Cf4u&#10;lfU0lnjYQw+RuFZ43tgBJVS3lRuNEcgDtnTjf2RJyq5HJJKQ0kKSsJRfA4BZO3fwKyKyNJC8PvG0&#10;l12kbQb785080OmbejsrstyqoG0ijzz575B+kaYSFmnWP1Pav2X7AfFZVmXFnOKZDLM/qpIo2LsH&#10;K0TQNnzkgZEV5PYwHCrQtDyM6qbpUrSAb1baNtgA2NvIzHHSX2WpMTLwW2bqJJpvvGpITgzlnm0j&#10;DY6oAsgdG2naGrvv+u2GL1AGaeOZyjNySAHXYORVChm5DBMgRDZPJs9/bfu2/Artgmm0DFlb1ljS&#10;2/loyg0TdHjCVE0wGJ5Z6EesemaqNAhB5F4SvWNYryA6t00wO071AHPA78n7wcaeSP0WkUlQ1KFX&#10;n3msknT1UMhb3nfTD3qpHP8AN9ZHFDZRL+INXzJI8G1aO6ipQ8+0e4XYF4SnXpNrko+oLtyIyWK8&#10;83t8D4wTU9PeSVwI1T+AUIC0HutpI8ChROAT6FHfTKVckAb65DBqAQAD5x+1D4I2dk3X4AF3wazl&#10;aD7ea/YD/wCTkIOr6NYSFkkUxFGRjExLE9rJoE/Qzm4tExaNiroAR6arGwEbL53KFyqeGdCrSyEE&#10;KPVL8NR9oLd/6kdsPYiU2dbpOraWSN/TmiWWvVIPDNXFcgWfkZNdS7mV0Nj9TjdVHuM4Z9KJGYMi&#10;Cbcu47W3SrHwPs5DTdPKyumwSOAyoyjbuJ5/VzQHycl+nXiRFnbhpSren/EZl3pQO1r/AFAEdxjz&#10;ShPSJl9RPSKhXFWygD29rrOQ2Sxwp/FnXYDQvcGFc23wDlC9Z1Cp/Ck2ShVJD05Q9zQYGga7Zk/T&#10;vwyjsZI6Ejeq7qURibFhfF/eVO6IEWMDeSEKt+mjz3zE0/VNSYI5vSj3lTu3KY1Yt88jLW6tKwaL&#10;0FZV59gADH6vuMn2pBxNVyAXGwBhwdtkrQ4NjLBGokLxhhGYyGTvzQqge2Zg6tFUmyRkJFBkKv8A&#10;224VFrNMzkl5S5HqruG4luKv4scDE4S+A4slJH+uNZhyLDBQo45psH36qSNXLtwUYxbQaJ/lJ784&#10;nkjSUSF40G97DGw4aqNntWEyLAryGRihYlaDja19q+8lphxe9FU0RV7Ar0wWdb5Sh8fWBSRzFTck&#10;gjWL1b5O4mgbU4ROs0gWWmZWj2q5At9neyO93lM2olgRXjVxuO0q1javivo1jozaB5J9UksW0srt&#10;tUIVFAnjmsUUrIH2kUHLOm6mbxf1XzgxWSRtQhYwuxOx+4sGzZrLW1P8NmLRRErtIYlWLH/xXODR&#10;CJJqEG+Fvcd4UqNrEHtvrv3GAxzq0fvMZK7uf3NC/I/cYVSFnJkHtr1WiNe7x+/2crWFhwVUGyu0&#10;urIT98GxiYxTs2xZaJ3RlSCNkYH1u8n5y2Iu7bEqLbwN7bvaQCAK5GAmAsz75jcbGSNixBBYgVV8&#10;D4yUMZ2oWcigCtHcwocccj9zgCeyYm2ByGBKjawU8WT/AOcFjAm9Q+nsjsEILZ9xNk40WjJidQ7G&#10;LcGkp+BXckGxz4AyplAWapWZR+ltlKtt3Y21/VVgiWSi1jtDBIFPvJSz7SSbJsH4ykat1a6XlgqM&#10;x4J7gCsdY1VgG1dFd369243zQIuv65QymcyxtVopVQAAAvf2/vgxKxiQ3p7wIn5IRZKY7rDFRgwS&#10;VTIzyAUm0c71pubX7+csgMP8KdxuY0FlIDA34r4N4MdMDNAwIYkELtNKiA8ij4xFE4yGMnpxAtau&#10;oLEsea4/7cGdgIwixMjD/qPY7/17iiMJeNqnVgyIj7vVJ7AdgMrik9VWl5Zg7G1UFSwJ9wvAY8aw&#10;x76Cb22hwPapUi+MCeZZZ5CJHY0hKAEbAooH98ISViZZgAGrytKxHcAZbK4WNK1HtmNqORwfi8AA&#10;Z0R/VsSOjbUCMSFLfBo5OH0VdYyhhIDR0NpCBv5qusFshfSI4dn2r2oDsCfk9jiljR97NpAiRHkM&#10;24AD9rNYCZbJC07STGNzSASepZBdQKCopN5WKaObfZdWJ2Dk7v8AQHJTNIZGVY1ADKY/TNix2o+F&#10;+8pGpmkYCOM70NsVkC8VRDbrFnECKp5zIkipMU2KHteCxqtnwDzgG2fexv0zQEnqDdGGodyO/exh&#10;23duiWAlHZQWPIA/m55/pgywwSxjdSfq9kSKQoU1TkX4AybFWwhIDbSNCtGy5jJTg+SG/wBMwVhh&#10;kQNuuRotwZ+XbYTweOSO2Gasw7Jf0XRN7mIN/wCUdmrEsbOBEzI6hY1DM/YgXYrBFE54y+9xEGCA&#10;L6ZWyL7Fb85mBdUVaQDmaIW1+0V3u+5NYWwcyId4NMSLYsKHbxzg0siNHKfUZaQ+mFv3bfHPbnKQ&#10;AeqaVChAnFPbKBakeAPi+5OXrBPEremh/ht6jqSWBFEhr+T2GR1EhjDDn3VZDEjnxfwMmYTCZTDI&#10;7Kx/iBORRXsB5XDwLyBRhmPviMw2OoAPZmAahxx38ZAaOaBEuFS24FiTvBrkxkY4mlZYIVk2NFMG&#10;VjYNditfJyrasYZvW3WbKD9bA8XX1ksZZrNW7FSoVRvYKGG4Ang12zPUNHG3pUUcqV9UgiRr7L95&#10;ZKs0bNIGjZufXQivaF3KT+/1mZqkM0EgCtIsbhlArb+1mgRiAKeeYrvKerHASVEjjljXK2OaOUST&#10;SmIFvT3yNysqHb+yKDwcjIzzCAvOm0vt9BF7MB7ib70MEiQWiCZFZbCGgfcvYg4CLpdVOjbfyrOV&#10;CbyP1swHDrV1gba2ckn8mhs9ypBP9Lxooo5JXDRrVAPGzEOG7WWNEAjA5IIo3ZPUj9pK95D2/rgL&#10;Z2BUe8DZY4pkpnUdlXdXGWMZw8zqu4JKQnurgcEDxRHe8Fh0c2qgZBpY2BO4N6lWFNDbWQOjdkCK&#10;iSneQvDIRd2rcgsB5znOkMcLG5W5pIXHCx7eW7HCzMsumheRkW7XcGIMdGuzckj5GVtLIrFGSBFJ&#10;2kqvNj/uHbKNNrOdLHenUiQgUhXYo5LCvOAUaUeqEUTgNsjLSAyBgY7IFH7N89sOV3jmBeUnYoHu&#10;kBblaHtPGZ49X10jb+NGJEIdhta0Pj4AzQg6bCJTv1KsV5Dc+0nscCqZKWeYrH6g5jZFFkM1seRe&#10;G6oysWP8IB5DxuIRmuu3i8HihhDiT1ACSsZLfo/qexOFyaKVfTuemQFGAW9ws9h4+sCwRtXE0khZ&#10;OFO1GBKsQ3NG/IwzSxBli/8AhMhjgokdq+TXk4HqNEole5pHDMyrFJ/29z81hfooqtCdTcjCowwt&#10;zfjAzV2x/WZjFcpKFXG1CTYqwWH0MKXUmSkVJEcojE0QAT3v6xS6Vkf1VJCh1VwBQraP60L5y+AW&#10;s+yYsVWq3DaOOLPBvjApRKtxlDRCMGaOQi5EYAJXjwcvOs0khKwRAOB6YHKbgCLPOXLHNNqBGXZi&#10;UDGwWX5IvC1m0scez+JKsjCQksrIGvtfHjAdE9HqlkUh+mrSTCy0dJXZa3VkdPu4J0qsd4DFASQT&#10;zRqyR++Mz6cfli2llLtKQzGUgfIAAFE5KrWSJkmVYpm9RVkPqW3YkDjb94DCJjLWn/8AgjNPJIQr&#10;UVFAX38ZWmtiKiDbEdwU042tv8kGsK0Ms/vRljDRyBIuSqSX9Zbp9S6zmNyq1IAo3b1jUdtho+7k&#10;9sCmZmlhmXUGSZVAAG5iti1oBW2qKGWNE5GqeX0RtCFDQ4JNdiLs5pCCExzuyQq6WLVyKTjkkCv3&#10;whJSNzRek4pdvfaAR2BYUTgJRK4JN00pCrzt2rt7E8EC+w+SMjFHNEkXpvTyqUAbaWFCwoYAnaL8&#10;5NIYUjldNTFA29alj95RiefgZduhUsHEirbXNZlLF+GHYDAOOgTRieSNVkEoYlg7sA4ocC1FUMVl&#10;RB/MpU2zIUa0P8objNmRtLBPMFkqlG3eDtTaPPOWw6j1CVenjCsJGAtWD/RHGBPHXZy8QeeYRlAp&#10;jYXJtoyqaPnC4zJGSQqOWEigG/ce4Uf5ThXR4orgV4ISyICC0ZZjVULwvTpBGHCzFEDFJFK8EnAl&#10;RITfmopZ5GmYgKqhWUbWvvjamWSZgq+rtIqQKwtWP+6/IwyKCCMxt+YB2llBollUngKD9cXl+rZF&#10;hlYsIx7DQW6N9uMCzJWccEzSirJYd2VRzQwoz+lIqOXIVy18ngC6UfuThUrLL6UgtiHO2lqiR3BH&#10;jB2DSFjsKSKTfBYMwGMgCh0x3ysjbY2daAsqWo2D+14yLrK2mQg+qPTG6trAVY+jhPrn0HAgkkFB&#10;g68FAvBBHnNFYyqJsSR/WI2Ka4HyfOIVFEMEwMkuxCy7kQE7SHrycs9HUGIMsSO3FO5BIUnnv5rg&#10;4zzwyqRtZ9qMxulPHDA/P0cJ1U4jWatMjbgCbcgqARQPaj4wL4lULSF2kAbapDJusKbJse39XOR1&#10;GkmPooieoARvXe4oNmr6xj2x+hJw67CDtSM0KHJsjLIZzBIdm59rFWJ9zWfjGmDijPWOQQhQpdg4&#10;/WpqNj4NE3WEQQzSrPschF9pDBva5X+lnnLdNqB6U0SoxskEOSwFeRz3x2aaQvuhkChhyLVG4sWL&#10;sMPnEUkVAvUpLsAyBtzG1Ld2oV5F48XTXkgUqKEhC7EskA/DfYyepE0zwlInDe/YCa2qw8k+eTWS&#10;ZiTErNH/AAjyQ1e4cUK/84DordGVV9jUzbTQtUPx7qojK3i3ne8jhWoA9ntPIWsKkjWWOVFWMBvc&#10;7KSPaeQRd5SuqQRAyLuLNuuUUO1DafsYGbRbqlaUTJSX7dyjlu1Ub/uMoiildd0npowYe0AM5CsA&#10;RVixRy2KaNiqHTex0H8TaWC0eD884XoVlYuXMXsQsyqPeriqFk9sAUSSvqhIEiCshUGipFhePPbJ&#10;voJGT2SimPtjb2Gx4J81kDMCFEqcpyxskoRXnyDhbEusZSRtwNgA7gQfIvAvR6H+D/xBMtQaiyUA&#10;Hf8AV/XPSGNAe8ijuABsC8+d49dIGqNyd1oGAoBu938563+EuvprNOI5HPrqPdu8gEgHOzDlvTJk&#10;dNMVCtbrt+O/fjMx+9bBaLyB9jsM10Xh1O0EnnjvgksdqzFS22xR4P751JmbRhmIqrX2JofQINnA&#10;fRpNzAF03cX2vt+5zZkhVw1O1HZYHBsDscoKFxSqBdFgRXP0Mdk1s4TV6RgGkDOiXb/AHxgkGrRJ&#10;VLRlAF923yDZH7A512t0w2kBd4s2pHBGcfq9FKJEEa71De5SSGuvGWmZTVM67pWtBETJGEDbAhFn&#10;kmzedZp9QS595W95Uf1zyXo87GZYpParSrToSTYFAEVXyc9E0WtMg2vQYcKLvvXN/ZxNFY3o6zST&#10;EPBt7Hggngcec6zSakuqNVZ5/CSvpixbfqU3VHvnT6DVCgDagmgCcykjfHLZ3EUl5pQuM52CYjvm&#10;tC90cwaOuLNtHOFRtmUjXhiHtks0NNTnIfjD8KRdX09r7ZkFow8/R+s6hGwhDk9FVyWz4f6v0zV6&#10;PUSxzadQtlWTeeaXt5P7cZiPEHjBtmLfybuFA+K8/WfXf43/AAVB1SL14kCzodwIHLV4z5X12gk0&#10;kc0Zf0dz8sRvdGJ8mqGZzh5Rw5IOLAIBXtCkbhW+6483lG1dqiMDajKI2ssQfkjLNkhABlj/AEKo&#10;3GyxvkkDwMnLpZVd2WPejbRu5t2JrxdgZkJIDMLoZ1WQAODYJbnd5CGsuV2MUkUrgL3AAscKF/lA&#10;OMkEpkHrTGV1NLtPBUfQGOkrtHE4lXapHn4F0tgXZ74AkRjKiTYJpQigUDZY+QK8g/GE7Xb8yU2u&#10;GUo4ajuAypxKoYvsl2bX9rEWbH1l6QvInEW9G7hfBVjXbAuiSxBhINgK2SCpJI/r8+AMokii/MOp&#10;gTcVO7uDzxuJ5s40+luRq4QpuA53fYFVYx3Ro0SwSFAagtt9YC8FkemC7AsRMYHAQXdeT9jDI1WO&#10;M3vBBPB8g82KzOKTGeNFkCO1rxdtt58cZYVMZXYSjAU3O4//ABowEi3Vxe9AYiwANG64XnBdu7eV&#10;a5N1KCLUDvQ8Y6PIzMRLyarlmA+qP7Y+xrtwqodyhIzXPnvgJoaRh6kh9QrGXYkGuGY8j6q8bTtE&#10;nqUQxBDEePZyech6QUhUWzvKkVuFHgs2MmiipxEgpGILDjabPAB73gSiDSQseEBO0kqDQ2td0c0F&#10;CyOrmNfT9Jxd3ag+0nBWgVjwQVe1AYUK+f3GFNG4VWBKlCAbHKj4r4wHRUiSqYtsnqKfa8fe65BB&#10;OF+vGY1Kvw/6OKbnv3ylFtgWSlMm0knl7XwBkyjeworha5VxZfxgXFBCx0WkG2igAUcm/gZQwljp&#10;yrKHF2eTRPIIxtSlgV7Fajvuj/TIqYTJIRNvVArUeSpvnAbQTaq6rTew8N4X6GSTaEYq7LuUltqk&#10;4MAAk4EczOFpR832b7yKrI5jYghivti3cJ/3HAQcCHI2ylyrbS1V6YC/HnJw6z+FELG0ilZuA9NV&#10;kHzmdPJvVWDHkjbdCh2ofeEKk16dFjUqbFObKlDRO3AELT6yV5ComQqxP6U3ChdWcNlDzH0JmbY9&#10;EsqhSCvZRgemYhF2ju5AKccr7vcB4yK6gpE4RvcY15r2hLux/esAQ04kSMOZBw+6M0A3vFUAOx57&#10;4YXaWRwJ3d1JBF0gIogYI6FZwVarX9JPO4dqPx4yvUb3UySMEBiPj3k9iMBD/wAZqG9lAKlgpDEA&#10;0f8AXL4kVRu9QhipDKWBYffN5FWMIQO4LkqdqtzVUt5DdvX9IDbgGuidjf5SPOA6K4FVQFDvTEs1&#10;0AhI4BrveS1DH0GDy7eAQDQJP2TfnHiI3BtlWtGzS7h2F+D9ZUDEsZ2NGOR+pwzNZv8AesAoJCiR&#10;U2SqwNbq8KB4u8BKbAu6FgEbaLpu+Eqokk9rA8sqCuS1fLZQiygnZGNzIN67gXFd1O04CoKXUbI7&#10;LlFXlqsEEf6VlB10BWI0zdim6+5PA88/eWSs6TLGkTOKDADigfkk8jF6UFyr+Vj5JYndz9+ODgOm&#10;Gw6qIWGBXawUtfKr5U8HK5WR4XDsyWB+lhtryeSMr0urjs+1wAy+QxrvzfzlpkUORXtYmgAdoFYF&#10;IZBChI3MNtgFATYPkG8tlUlXYhmo1uBqwP8AQHKS0ZiJ9JGWmXdVgEnsCMgkiyPGqopIolGb9RXA&#10;Bo5SWmlkV7V+Wfsm3ub84+9Cob1VAo7r/ms8Ec9xliSxxyL7fd7vazluG5G2/GQlJeKQSoGPpmlB&#10;CixgQTj2puawCGYMGI5VuLUDxl2wlUEcisAqvZNHjg0K+MaOVSzllvdRJexyQSwH0PGDvRkjJZm3&#10;8tTUDxYPIGBSQWsaGivttVAejQskk1lzK7IkRDFUtiWoNX6e6/3wco1V+okElQwA45HtbtkoUIkk&#10;dQQDzGe6lNoFMOMB0TMfrF+KVVJY3W40QAB5OB6epYlQRMkbknbQBH7DyPOFvLykfpI6bm37lIIq&#10;iKODxsrrIxMTJuAYkUDfm/3GANE/aAVUtIqOSWNMx8WK7XkNVpxIzqrs5QMdtWaY3x944cFzTpa2&#10;NtEAkLd3Qo5FppQ22RgC6miB4vm+/PxgJlsKk+s1MLB9yuLQ8iuCecq08CrJE4BUj9TMxJOPEZks&#10;lI3ChgCPbYIs5ePUlWQqgYx+4EH3C+/ntWAkUAKvoIUBBf3Ma9tsSF25BGLHa0bKvISRloCvFDte&#10;EowMihtlMvBKkMTkLUvuPpgCwqnj+pwGRlErhQxDluPArblTRKVgd4TuBFsp2/3PkfWGSr6qcK3g&#10;XtFKQeTjTUsESiNffJRG4Gr+DgJoQkk9SotxVwW3Vd/+sTaondcd+LAsmvF4ZIyUZNzjapDNew1g&#10;8xQRFNtAqrFByxHzYxlUVOGdGLyMj91DXwPJ/fLwYmKkRytQC7iw3e75ArBXgDhWEpdh3QiiAPn6&#10;ySgyAyKtCQLxVkH7vEJIsEY9Ta2/dxuVz2/cisukVGRdrPtV/cAapv65Swj9KUBha8km7Knkd/g5&#10;YqHbVe8UWCi+fJxlDSM6Eu9hmJCgc0D2vGS4HCFyXWnYjsB2AOEu4VQhZSChYFTZ4ymOAWKbaASS&#10;RfJbnj9zgVRJaRKRgylufBUfIyqNh6YUPsJFbiv6i3hsvYMCGkS1q7U+4V3vIhI0TaUkIsAsxAsZ&#10;ViaJxgGAsZNpjtWF2OT4HzlrJBEqxo5PqNtoKbs/7ZRAm5pGJFqeZK+PrycdEZFpFqiGJJPa8VhR&#10;ORt8IcyFWYEqF4vtlvHLequ0n2gims80LwN41AVV0ptGY8MKFjnKpXcxsBGHW2IbyNvwf64iWgqC&#10;YJuCsbYVlySIqNTOpC/FcebwOMboyXUBash+zfNYlkdwTYZWfhBZBHisdjNOF1gFNKygxXTrYBPz&#10;kxOvo0Xpg4A22Av2cAj9FRu57vQJu6/fvz2wsTzHkODVAqxqwecLLQRI0SbrLEpVUe980cocRh6Z&#10;i1saAoEA/IyJmbT8ohYB2onxWIasBwze0nkn9QIuuP3ONMGRiniQsNgKxpusc2QewH1mYur3lVEj&#10;MbVv37UPqjh00oD+1W2hTSgV+nmsBbVxnY7rHTPQa/eVH/rAhkGlCySPYXna9C9xU85k6vq0IijG&#10;9WJDcEUTZ5/tgmr6lJNtCoVBXaOzEj5Wu5OYqOJdSDIklMBRZRuF0AB/vkswlP4Cp9mqWjOsZbeZ&#10;Npu67KM3W6b6ZgDn1FHK+6ggArk/92VaTTaZt5QMq1y1WQw9t/tmvpXaMPG5RgF8jtiCMSMIliBR&#10;3EjAMvDUAf3+/Gaays6RK9WUVLU/qIuwPvKdPC8onCvG4er8baN7seCVC0aSOAVKsf8A44Cxtykb&#10;RQOGUgtJbN7GAHBar5N/tg+s1sjorLqQfcxT7ulIr6yfVJo20w9+0Ee/cfrBtD0bV6+eaKHTHhV2&#10;S37R5JF44pszm6Mn8/qAjpsCIoUqGBFAgEYZoeh9Q1IighjJZQADdj3ebGep9E/w100J/wDhRMgd&#10;VBS+BQ7Z6dp9HFpo1WONVUCgFzeOL5JjibPL+hf4flEjbVTAsaLIvYso7g56TotDp9OAsUKgUPHO&#10;HKt0K4NdsvSAVWapJG0YlIg3BbP7jJrD+rv/AFwpYqq+awhU+sGy0gdIVPcDLlShyO+EACscDk5B&#10;RV8ftlgXJquWKuAFYXJhcmFGSAo3WA6IkZPHoY+BSREDJAX4yQBOPWAIioyQH1j1kxWAxqxwBksW&#10;ADYiMcYqwAiRjXiZryBwAdmyDNkCwytjVYEsmWvK2bIb8pY3gKyO/wCxkS1VjWvOVA8nnGhFhPxl&#10;W6icgzd+P7ZS0nah/Q5VEtky5vvWUM7UbF5RJOVHbxmbPrCu2gTZ4GNEOQa7k0D+/BzO1WpB3U54&#10;rtmNL1EMX3muTdHvmDrupBVfcosC1F0f2rKSM3Ps3JepqqGzw3k8AZzWu6pW+mYnxRs8/PwMxNX1&#10;1UDybRfqUPNkDsR4OcT17ryaWNpZp9i+NrBgTXNDwBmiryYybfR1E3VQGDh2CuDRqxdZ511f8SxG&#10;ZVjmYO8Jslq27fJFjPN/xP8A4l6fpmiaQko3oiRP4gs7z3AGeadJj/En411J/L6eTS6Znp9S8f8A&#10;YBcdOr8FRxXVnR/in/E+RJF0uiik1MylgiaemZ1A5HPJOZP4a/wo/EP4l1Q1XXdS2l0bkOsKCmYj&#10;ySTYz6D/AAF/hL+Hfw96bqz6jUj3vNOF7k80K4z1p0hkNugF/oL0LA8YRy6pHTH0qOT/AAZ+Hemd&#10;E0kem0kSwlbL8cuF7WPnOtl1YsXC1OCbHPc8XjHTQOWiIkBai2xvHbLP+XQM0gDjdsDcX47AZk2d&#10;CRCMRyMA8e0yAjeGK3XBPxZwkauEItbVFgMa93ehRHg4I2kRFDB2Qlip3g7CO5AvJSQMGma7paHa&#10;hz4wvosKjlAd9ho1dBj27HCYJVjBIcbTGxHJFeLwLVwajUoHDCgpRgBbgj7usg2ml9w9IM6gCt57&#10;AdhhQWa7amMEPsVvb7eQvFZWkgJDAD9N8Hkn4r98zHijVFG4MqsWccgcDi7/AHrJzTqrbmnCsPhb&#10;C/V4qE2aAMarGpLL7+y82CeL/rlaFkahIrAqKjYfprufvnB9PJDLAKKgkghD+qz45y65FReQxobS&#10;g2E/dEYMscgB79VfT2soJb3CgTZOPICrlE5NglRTUT3rLpGhUS9yCAX5o0fIyRf2uivZYhgNoBYD&#10;EIFjhlRFJkkYmQD57Zb+YkRGXaaakFccn4ytnQWC5WzsBLEH5xavWwh0AI3XuCckiv8Af98BBh1c&#10;wmc7hd7Tbfq+QPF4auuj9SYduLvwCfAvzmM3pyKONpLjgdr+x5x4yr7CjXTsI6FBbxMVhw1SoHEa&#10;EGqPwpHa8ITWR+40SxFH1G75mmeCMH3x2ws1uIJHB8HnLYyHJaO22AqGDcMT9/WDHZrqd4HvVqo2&#10;QCRlJ2okheEcHijQ+iaPGZyKS7uS3IPFmgR4DXeQf1GC7WG1V+fOJDNcbTtDblDXRQ8mvvHM7BQd&#10;xZPggf24zHjMz0xvhvcFAfntxRyyEygMUYVzflVI4qsKHRqLtLW21QB3Bogn58Znx6UHaELAMzA7&#10;eDR+LyI1OpayUjYt+jkgf2ytA8ayK8Wwt7r3WFoYUKg+WSJSV3nubLKWrZxk9MqP7d52n3BWBH9u&#10;e2A6bVv7I6kND9d2CDk/WVwVsjaWJDtW3xTE+MYJIsXRoqqQqnmrPNnxzXfA9V0HT6lVWSBW92/e&#10;x57dhRsYdFOCsTOwvfQNV2yf5yDdIpXgAOebvycRXGJzbfhHp6xLH6bojEFQGLsv2CbrMeT8BaQT&#10;rIksqm+Le6I7Gs7wVVeoAWNE38CwbwYuQTuQpZ5+/wBqylOXyZyxR+Dz8/gqRIWVXjYt2lZ2DMVP&#10;fjwcwZfwXq5FTaissb05DCiavePKtnrhZVClSCNhpbCgjyD9WcnP6UzBXjU8gVfeq+++Ws0kyfZi&#10;eB6v8IdTnWMlnj2BbcEkKQbBG0i2Iyj/AJXrPUaoJG2BTfDK18m6859AiVnihJlCiwAVPFf0ytom&#10;ogC2Io1Quj9ds0XqH8EP0/wzwnTtq4WjaPUyTJVmnoKGN0QPjD9P1PqMXqs3VGjAW/UI3iv8qjPX&#10;JenxFmDQgIKtQoNk+b8nBtR+HOn2rDQgbgRfwT5IvK9+PmIvYfhnmGk/GHVTCJPXidqJorRK/P0c&#10;0NL+OmkSLd05Gj2bSwk9w/ofOdbqfwV0yYqj6QN7SqkseSPisEP+HXT/AFC6SyqpYUCoaiBxV+ca&#10;yYmtolY8qa2DaT8ZaUQyLPBPEqtVijYbyv1mj/8AFT0pNm9mCk7rYdq8tXYZnTfgZ3b1P+ZCwaFo&#10;CP7ZW/4AlU0s0bOV7myGG6yrDMv+W32U1kVaOnPU+lybkGqXuwYt7F93NX84Xpxoto2atSVHuAYG&#10;iexzz/U/gPqEjMF0cDAsZAd/tLV4B/0yt/wR1VQQIYkd6Pto3Q5Ay/bx1fuAnLVxPSptBF/DPuB4&#10;qv5gDjSaAmOi5Ie2sfXZR9HPOz+Geuw/wFjtE5B30XLWSB9eMs02m61poS8sc+9LbahsU1e2h8ZP&#10;tKv1od/g7kwEyqEjT2E2QfHnGXTS7yz7jXtRfFZxsfVOrRM8MaS2zqgYpZQkeQRVGsKXqPVQqBU3&#10;sQXPHvsGuQf03kqDH/B1MeimoDsLpVrkj5Jwc6R33KYQbHDbaoZzqfivUKBIsEkpT2Fa2lSf9zmk&#10;fxTqSiMdIxVQRw4GL25Bo0tP0X8/tiKhFLU5Hf4NkA56ppNHHpo0RECgckL44znvwtAXgErwhHkF&#10;0DdKO3OdYOB9YpGLq7GNWoqrN5yn4l1bPH6CnlzyAO4H2c2+o6+HRRepM+2gQCf78Z5ZL+LenmWv&#10;y0zkpfzww7jkWMFBvpFwjZyjfggSyoaWQgli7WrJfJpgDf7ZQfwc6GSpigJWtwsji+TQ/tncQfiD&#10;RSxwmOSQ1bK0iV271jP1/pzbblKhmumRgQQP5uO+Xcx+zA4Wf8EyzRKolUjeCCh9N+P83toj6wR/&#10;wRqJFIjEq2TTAKKr+bb2B+ORnp6db0AKQyTiyoens2D9Yj1npVgDUxxkNZP18GqoYuc0DwQ+Ty9P&#10;whMk0ezcK4V2G5i/yKbBP+R6tW3tTOTtcGwxB45Y9wc9phm0ewsJFJZd25b/AEjKF12imWQjUx/J&#10;JYfsMXuSF7ETxz/kk5hILFkldQoMfuVQeFB4J898SdI1JiSOSJpPVa0fYNjBB4rsTnsaT6T0vbNC&#10;Qvd1YK1ju30cJ02ohdlberKOURWJPPHuvB5mL2UeJP0tUWK1aFCpIUIWahQoEn/bBjo9QpLvGtpy&#10;hZGApuLN57cF6cg5liK7jal0YjnvTDBZdP02gN8RRWLWoUAoePgDD3X8B7C+TyaWCaMIrxSSBCWU&#10;kAMcrBZd5DOjOA3Dqdlc7CD4z2M6LSqyMXWIMOOwUD6bM5+kaQtJcS7nf3NQHA+hgsn4H7P5PM1d&#10;ZrEfAIUi0oSE8EfvjjUytvkQlVUhWjIHJujYH8ueojpcE+nkUutkkFea+LWsiei6RS3qRbjdg2f1&#10;Xxy1884/c/A/aZ5gdTBbudylw4IUUCyWaF/WWLqNI9MYBb0dzJYtRftvyM9Dj6PpA8rFFYqhvdfB&#10;bEv4Whf3buALZSf7/wC/GX7iF7bPP3SN2W1faHvci7Ca7WcL6Zp1l1GiBr2ygttPuVgc7Nfwzpdz&#10;NHHxYABJNH5P3hmg/C8I1enk2L7ZfU33ZLDK91US8Lo9QUMf5eQtHGCk83Vf+OOcnuIbg3xZvBog&#10;DuP+bOYg0NMDSbf08kZvaXhsw9ISaAoX5+s6HTVXbIkawPmP/EJDJ1rWAJuPZQew4HN5wkeik9aS&#10;1Cu6lQaBsVXH3nsP4t/D02r6lLNvKLuvcDyG/TnORfhKSThmAK8L6dKDX837/OdamlFb8B7Tb0jh&#10;RGU3q0LOQoUsVJBUc/PN+McaSZ39qq0e3fGFJ7la7myPi87Z/wAI6lTQnO4cg1896oisF/8AifmL&#10;yRxhb4oOGa+PkHDmvkl4n8HJpFKjsAnsKN2WxTGyF8YK2mlkjSFlBVmJsUGHkFuwoZ2q/h7W7QBM&#10;zMW3707L/mFDtWJuh6xaHqbm3V+gAUR/MDjU18h7b+DjNsrIbW2RyAKFlhxQ+8MiMv8AHM3u2cFR&#10;7GO0cGyVH9s6Y9G1gkQCKNEZm5DbQQf2GM2g1luRGG9lIaZh/oeR++NzRHBnKzaiQqYGdg2xtpsE&#10;kck9ybz6B/AwK9HgHfaz0T/MAxAc55CdFqffOse6yDSAXbkCs9r/AAnpn0/StGj0HEfJ8kjuf698&#10;jJJOIuLTOjJWx7bus09Itd7s4Ax/rd0RmlpAOKPFZzs1j2eQf4qS/wDw3RpS+1CxLeADnjSyhCzt&#10;G6q7bff/AJfAUDPXv8VI5jr9LVqixsbAvc3hc8q1EJJiPpy/sVsE34HFV850w/REMm5GXNEqb1k9&#10;201zwSLoLf8ArjyIjrtaE99hF2w83++akOn1AVU2MKQoo5IBIFHdZFcZFFnEhuKQuTYG0tV/P1jI&#10;4lGqgQKvpTBlkPdCV3qBRwZWZ9PLIZGChfR33wasAEYXLp59sYOlsXyi9ifB5PbA5PVP8ZUalbnb&#10;zbbuLH12wE0SNhV9yuAGtgbFEHjj9seFtjzzJDa7R7JPIauePgDJpF6CsAQF3btqeQe4oZWXk2K7&#10;s9GQPa9mHbGJooebUiSWQSWJP0XwFrvQ85YqlwxYqW9wUE1SnzRqxhQZBNKGVFO0KWYbv3JOQ1IK&#10;qHWMOTSInJK8VY+qyRcQaLSLK7/5l/WxNHdX6RdWCMtOmJeHbpl2CRhW6hfc2T3PkYCurmEshaI+&#10;o1+mKtWWqtvsZoiSQHb6atDGFltxtDHz/YYMaSYFJ0uCWLfSI+69+xTuA+RR5wY9LIUSxv8AzXJt&#10;JVTyST2uzmgurMkmxU5e2oAFSPmj2yw60wsgO8MCKYUPUYm/dXxiTY3BGHq9A01TiZ47SjTbhtYg&#10;XZoWAMmnSV2ARyFWYERoaBZR4a80p9SJZCGitQE2hm3bz/8Ao5ZFrzuaAxIzW4YrQFeKyuTI4Kzn&#10;26ZUjATmERH9AYEMzd1oC9vzkX6RJCpG8OAjqzSLds53UByeM0zqP/hDBoaIkYsGIUAEUCCQARkd&#10;T1AxDUahtBNOsIDd9nqbTRAZQefj5x2xNJGRD0yfT2Tp/VN2eT7uKHt7AfJOQMU7KEkghbcqukje&#10;xXPxtrms3unfjbo3VY1XQdJnlmNiYNKT6RBopZVix+qGXSw6yCCEvp5IQpPeN1FV5JUVkSlT2qHj&#10;4yVxdnLDTTOrhEVAr0WRPTIoXSgcEH5OA6vT6ksrM8kZLqSaIKUOCD2aq7Z0yzBwYmIdAfUWgTwP&#10;mvBwBtZDHJGzq0Ci1BG5iaNADdVZSkxyiAsA3tXR8bzuLN/m78HBxoZ1CKqSyIhZN5UEJfYj983B&#10;rnl9MtpkYhqIAsmxyWHjjJya1llRdqIpi3KC1KEH2O7ZLb+B1rsylgWM3scGI0pYk0tc8ZdL00BT&#10;N+Y1D7WVNzW+11Fj97yrT9Sk3xA7wyOOCe1jyf5rw1eoiMoXgA99lEkNEMSARktMaKZEZdQ7NqDZ&#10;RggYA0a7nb2yiEOEX+MZGVCfapaifk4otRG0ssC2r7yVAuiRydzH/TGfqE0cYCadlVgSz+Ax5Fsv&#10;bLUBOKRYVneH/roWFKNy2CDzu7e03xgywvMhG2NQCVIWw6OO/IypepIdjbH2qQ7ITbMK/WPkA/OV&#10;jrAiDkEgyNzSjcxHF18HE8f4I4x+C5BK+xXSMlgbSOzaggAk2KGQU/wW3jeQpYmMe7mqG4nzkl/E&#10;KCPc8qwBiVpmCbACDfH6qyP/ADqILqpPW2KZAwAB4CqE/sSt5Pt/gHCHwTj0usaN2EAKp7lK7BY+&#10;t3xlLwSSRkyaZ2MagpvYbj//ABfZyL9aSoXfUIDsDe0Dbu+CeaJwaT8TmWSopuYwoAHYsRVBfjH7&#10;DY1igHESpHIVobRcnJZqXyx+ecy9kgkd0ictENwbheWHg0bOXxdb0T6Uos3v4G1DRPi2FGyb5xv/&#10;AIogszyl1AYKsZRw5LDgkggZPsv4FLFFieJ6LLHKnqLScLQs812v/fBpIp1KEROoUiNwELmx89qw&#10;n/mWxV3akRyvIQfaqgX2Kk9jk4+tRxl/42wepJEZCx27vAI+vnD2Q9qJnmBDJqD+XNoAEJPcftdX&#10;jy6T8wyOrWxQigwran7eRhia5ZYZWhe+dxZQO/k18fA75H8y8to17pAFR0BRnVvkf1rjnBYB+zEy&#10;pdMGKowQbZAUUEsXvgUB2yEOn1UkqqsbDYTvRgGNX4J5F4bF1eG3jm1kYlT27IeGQr2HvNE451b8&#10;b2ljUKXvcDIw834OJ4Q9mJiSgmN/TRnEslmlqhdVz5x208enJkkhalG2zZVFY+QO+ak3UppFh4BQ&#10;gbWFLZfkGuw4GUR9Qmjk3tCY2AJVdwJN/RxrEZ+ykZMkKmRTHH/2Lt9ppCTx4Iy2TTl5AGWi5sho&#10;wWHxzmlFqQZpY2pXaJva9H7sV8DMn85qf4gWQMsYJ3EHcSTbBcPYsuOFUBSwjaznReqyNwdxs/BA&#10;FAYtXpA7RfwmNMxYRxOAxJsKSRmkvUQ43iCyz3dBTGPhgeK+8aPVTyxakbmDp/EBLbt12K9pHFjJ&#10;eAFhiY0kLh9gXc4PaVNpUHyDdXiGiYu38KVdpG8GjX2oBFjCm1DahGUuGBJICAnt5s3VZCOd/UKs&#10;gVSWjWMe4ShhwWc/OHsh7UQFIizbGEgFsF28uPocAj9spWKUUUhmflWraAQUPgMCAfnLm6lKHkRp&#10;wkiMj/5SjC7R2o3fzlj66ZZJJpQ6vLtIQGra+3I5v5xPFQ/aiYOsgj9F4NwUbLDEVwSfuhfkAZNt&#10;EEjVWBQWHtPczIvih2XDm6sY9wDu6KGuE8jcfBI7WchDqZxCkax+rMw2lWtWUHnuBRXD2yVhj2CC&#10;BHgDh5SqMXI205WuCbwLU6ek2v6u1Ku0NxbvF9znQSzmonlcRt7lYgHbyKAJax4vAIp5JHUzSBLC&#10;ghjf6ezC7Ab4XIeMtYkY8mnMkazbHuiVAARiw7Ko8nK30xG3bpmQrGF2Mbv5v7zbbUyyJG/qINQp&#10;tyANxLkgN/QAZnz62Ra949jBDYum8kn5xxxX4B4YmZNpXLIrhndqkQKKUAce85VB0/2FSiuFX9W7&#10;aqjxt+Cc0n1M7xMqJTodoF7tqm2JsfOB+supMlOElcx2ACBwP1Edj95SwB7UTNl0DzSSRyRzUIjZ&#10;LiuF7kGySMF/5ZrTyunoeP4aZ0qvLrNOFVkaREZN0o2u5vutcMuMv4qdAFGloKK7Hxk+2P2YjRM9&#10;p65ZjGK9pBI81zz/AEw/bI7uZEeioALHbQu6YZJtLIhdZJY7EHrsUA3Hvyfg8Y0emDk3O3FNIw/n&#10;XvyD5+M4DOgZmhlWSJghQOHYrbKaPH9fnL4lGoieRmsM53LRFKf9u2RkgJMgQpTSB9i+1nHlqy70&#10;4kjDrrw1b5CoU+2vLHz9Yh8QZ4ZkVJBqRGEsgIL80dy5rRaWUk75TGDRYjsh7XeR06EC/UhkZEKs&#10;wUsxEdd7y4ShI32neQGJRGBG0801/wCmMKGkhaNwElWWJXW7/SBVlie2SGm1M8it68sdC6TizzQF&#10;+CBZyWkeIek7wr7+ANwNBlv3AYSvoSbYWiFnbtIb22oNW3cV5GA0kzLdpX/h+8n9MpsBuOTmkDKH&#10;k2TesVShwoY8fygUThpeOOSIemnpzi6W7H+bLE1MEkTtvgUtwqkbdoB/7ue3xisFFfIA6VqRCjmR&#10;ePd7QQxHA4qjYy/Sud6JJIlWLIIVSx8uDXOXqNJBEgZESJD6hUmwGFqDx4xLJo2dA/8AEHdqAIYn&#10;6N/3GKwLjqo4optqsm00SCys18FlJ/2GB+kCoikiJfeAphJqu6lh2J+6wvTvHAWjUSSEPSj+UkWe&#10;DQoDBVlhmVyq0jK8QaSogHHNgjvXwRjTE2aun2Ru6HUL2FByWO5SaIauKxSb4d00yMtNe8WHa+CG&#10;7XgujmLodzuaibaA20VxTMAbLfRwnR60Rws2pvcDvNe1W+CBwLxjQYNNtg9IwKsys4UqtEo3NhmP&#10;tvHhVYJ0RYNkOxhKPqjXAPBHyMHeeKeaVXZzsiJPfsCKayPvtk9FrgypNuU+08LJ28EkkYDDtJAK&#10;gRoo5UDN6lk1tvkE+SMRcOsoaP2rvVGLBtq/XjApppY5XaIB2kIClwNq7ABzts/eFNMZg/q6ksQQ&#10;VNhRfzXnExqi6N5IhEWPgyUy2ALNEV5rJxJPGQKCq0gpfhTZ3X+91gutkkiaSUyK+w7Nim6oWaHx&#10;lqK8biBdsk247mZjRVR7T91koDTggkMfpGaI/wAXcC7WJBgUG5lllZClJskCk2339gY0q7EG50Xa&#10;rbwo/We9g+Ms008jyxEalHtSC3AYg8c/QyrJYd60Y2INRHCnqjb7CFYGu5xaeXTRMw3X7PUjEYI3&#10;D9Jo/PGBPNJKzxRxhiIgEPjaeb/fissOs1BBqNS21GZtyqqk1wQe+An2jXSdd1IqIfIPfkfPzkI3&#10;haP0g7ll3DaVJBZhS/sRgIJkmh3KSVAJkDcM/leBRy783KjBHEjhV2hUexvvhWJFecZQciRPI7KR&#10;dASKCRe0VSj6rIAmRnYTj0wppwSWoCrPbuclp9NI6BVZQ0ancQ5Y1Rtb44s8ZkvFqN0kCOzlWUAA&#10;BgxejZ45rzgS0dLzIIg1q8hOyu5Qe7mzWUw/l2Zmhd1L/oJHHHcE+DibQyOskSxd6veey/XlQcho&#10;1eRYgsBKX6f6yAGU3u8YF0WgGT1oGA/z+m4AYIxrDEjQyLEsiHcyAyEllUH+U/tWARsZJGiCSr6Z&#10;4O/hjxW6zdD4y9FQerJFEGuzuVud+wCiWJrEUqLUKzvBumCtG/ZWtW9tjtdg5bHEHWQjUARfvdbu&#10;2VRRyrGzuwHuJWMJuXeeLuhhEf8AGkeo5n9gjehQUDnvXfGBKBWZ4kb2GtqnbRkJ+SMLglBMy7va&#10;GLSlOQxUeN3i8xDEfa8LqryXTMWdgfk+LxJDtEcl/wASJAiUwYBV77r4wFZrKL4vfEwJ7gknsNtf&#10;YxTKYwSiuTwtbqYnz/TAodLMNobUWAVYL+gP+yjx85JNbGgZ47DEryQDtJsHAEzRnKgyLE6tSjgt&#10;sHJ+fGCySRBdMFWnVxtAFV8Fh5GWrHGxLqwU7dux0paPzdXlBaM7x6ymRQpeQ8KDydwOAmi2MTPP&#10;IWlVzt2KBwGoUKvycSlTw43NJ4H6j5FVgbGB3WRHRtxQEGwQJG20DxRGEjVRkmpaZlKI98qPG764&#10;xWFBAelj4fcHB3MpYWvxlu95GBRTalmewQqt3Ar7wITRMylZnVeVYs1oKF0uE/mPUaGSSdBJtPCH&#10;c/8ApxjEVU0i3JUJJMiL2Wz4bNfpnU9XCqSpt30RW0X37cc1mV7End2iUrdIFNgmrLk+DlUGqi9i&#10;h6IJDhQV4a6W8Eyadn0Z0PrMev0iy7uaYHfW4c5pTnduHv7izwKJ54z5x6H1yXRaj1Ni1IFB3Gib&#10;Jz6I0vUYdfp11UTqbrbXjcO1Z34snJIlsHmc224Hb5JA4/Y4I0ZPq2WsV7CL7ZpMAKG2xZ4OUCIl&#10;rRyA5K+81/Y5vRKMPXxkAMJFYmjRFUp/btmTqtIX3D1FCHcrADsSOSp/cZu6tKYIVa7qjYFearvm&#10;XNE25FLEbZCxG+x7jdn5+sohvZxPUIpIXZnXdEQpDCw1j2kf0vOj6TrXEJFhrDAHgKQvF2Dxxkep&#10;aKGT+W12MiM3IU/JrxnPw+pA5haSMStu9MrZ28fRHHmstbRn1I9M006EMNqgsaF+bPjvnRaKQ8BQ&#10;xA7g55/02Zdzje7e1T7VNjb8fvedVpQoL1Ixo7jwPP2MiSNYvZ3ej1NhPcTnRwykV++cHptTQRiz&#10;fG0VX70c6jSajdz3Nf2zBo64yOqie6w1GzBgm+wazUikzNo3TNZHwlHzNRrwxDkSLQcrZ5j+PPwY&#10;usgnn06ASkWwFe6s9JU5cOcSY5RTPhzVadd1Ti5LshWFjZwbwXUyqWVNjPGiljfa7vknPoD/ABI/&#10;BYMc2s08fH6pQos8eaGfPcySRSF328LYVlPFkdyRmM40cslxLGCRsxWF1NCgSKNnsKv/AEwdJEhI&#10;VQAyio1ragYXyeecdHMsUuyJm2iwigAL87WNZXqtqmVAx91UCjG7FbSB45yBFck8SOqlGZytlwQB&#10;+uyW7+BliS7pGkBeNmA3FuLBN8YE0S7R+lFqr27Wv7uz2GROtkMan3yoF8LZIJpeO9nEMPiRFj06&#10;LsI3bls2brgcVxjRzR+uqKppzTksSLPevoYLKBECxcAcXxxt8CvB+cGil9VeJUCyRWpA7G6OAn0G&#10;TSxK+2iwR2K0DZY/GFI8KsP4VFVtieL45B8g4FEWdJAQVOygwN9vnK4jJuiflVlYBh3JvzffGSvO&#10;jUlfZIojclFUsGPavkY0cMp1EruykEOCQKND3ADMyVXTbH+tmV+V5HBr+mXgTb3CIqEKQlHdbVxw&#10;eBgUX6V1eQrGAQUNknawrm783eKTU0pMsgstR80F5XdX/jKki1RdajUgrSrYsKG+f6DGVJki3sdh&#10;UWrDmqNYEUWn3PLGgBewO24i77E4XMvDSBdylbJv9IqsF1MW/YZFLh09xorf71yMqeVr21SqthaA&#10;pkbtx4rAaL4FCM3Zjt4KggjnGaZIhuDd7YHm7u6rLJI2iVEMvDs+xrBBPfk/7ZSdodQjBWUK21bo&#10;FjiZaLH1RBjRDbFz2PYVwBljSAlFAHYJTgA/PjBY3Fgp7SHZS1f/AIXwcshcE8QqoG0AtyzKe915&#10;wALXUvZCMShajtaqod65oZS0zAyx+nRRuQosmu1nGMyB2UTBnZ9ihqQrXwDkzqX9TURiKQPQBoA8&#10;1Z7XRxiGCTM0sabLaP2huym7AFDn7yzYZFZTIlCUb0U0VUd6r5ODxS7BvjQBTQJrgLdnt5ybEp/D&#10;Maw2pTeVBB+SRZwFEsJlkLLbq1bkFhTSmuf3GWFPpq495q1qz4885mGRYY098rszKq7acDvuN1wB&#10;hUbxbtsqEF1BB4aggoc82cCiTvJIIlb3Lvokoe11Zuh4yxNU5jiUah2fdR3EIAR44GDTamIlw0Eg&#10;UKxBUggefd55xotSGkeJo6YFj9FasFqFjAmthB1SpvLSEgMU3D2VXzdkm8uZTIiNGlFTvQCQsSE4&#10;b+uUfmBErBSpU1tLHb7h5vnIEMBEBFZJa6sc0LI55GA0S1ekQQzMHCqxtFuxZ7Gu946xaidVPBYX&#10;tJ8ePispgMicMIth5V4wbrtweceZHREKOWkRgoUSMLW/1UeC2IAkLK1RFNzWGYhtpsf+/FYyvuSR&#10;Gn5FHuQ457Wv+xxpdRJSoVYqhtSRyD5NeawiHV+rG1MTZqwu0ixyOT+rGFDJOxdiZVLA0eAK5+u5&#10;ypTXtLLaxsg8HA4pWlaRWdhbAUvcV2usvqY7XmjKgdyWHJB7VzxhYqZdHMfY3rnav8Ep3s14HkY0&#10;AYxpcxpRwoFAgDknd3/oMz5AY5IyiRvJuLKq7Nin6Hk8YWod13lyGPKq1AKb8fAOAIv08DRoFVG2&#10;hv0ooPYDlV4yuRJ2mAIKBSGYH3mvk1lR00oj9QxjdyjSFhbEnwB4HyMedC0aJ7aCjepbm1JIY83W&#10;BQVFHpktlVT6hDLyFIo+45Tq4x6smywSu4lSoU7SOO3xkPTePSEgKOCrMrXSSdtpoHKNjFgu3a4D&#10;1EHC8D4P2MBM0DGh9Mb6LsPaDuBK+Dls8sbIXDyUntZv0U2UQRSRoTGT6QQLSPQBa/nzzkGIlcM4&#10;RljRiFjIoEeL+eMAQWkqynTyBj7dhIY2p5O7+oyhYr9L+JsQgt6dHlhXgdxzkyszby0m0ehbBzYG&#10;74rISwah1DvEHjJoHdTIDyCb5rAZYZxuJJdSxLHeSwG8XQODSgFHRnvgFN1g2LPP2b4y+J9QkpUw&#10;k73CqS4IUkcn9sUcUySw+o2xUFvtKte08jkYCY+p1qSN6kjK7b6VVa6JIu/2xLTCC5GFWT2Ngc0L&#10;84lVlPqlCTuLUaIFjzQGExoWcAx72NHg2a+cAYA1rLEGckrRtTVAg8Gst9RpA9zeogvkWoFDi675&#10;GGNR/DZaHvZju7W36fnFAdWT6DBQzt2Pu4rdQwEi7UaizLRLGONaeqAA4IFci8ZWKR0NPHRcLUiW&#10;eRdnHt1C7dMykgAnsDXe68ZWTI03Zl/hjd7774FBWx0V2D0xJAW6Fn/KPvJszKEElC2HtqwPP9Mj&#10;LLCtARgMhA3EXXzzl0ojXfHbVI3HPZh5wAFjCapQkZQsoryoUDuScjKlseY99KOCTZHz2yotGrEM&#10;wplIB3kgk/ZyR1wbdalVQAC6r9wO5wAEaQsZAqrdbXkunB8geML0kcrLGQbFAkM53lhjB0WJyUDb&#10;jvLKR5/fLI5xJEkL76aqF9lJ4wEkPBCxQhiqfO4U23LW3Rhk3EWN/wAiv/OXTrKoR2JCs+0q3P6f&#10;v4yM8kiRhkib2uSWHPB+B8YFpD6bSOQ7B0DUvu7Uo5oAectRGCbQAabcDdAD6wWzCGMjUhYMpqit&#10;/NYofWeX2F1r3Bj393ivgYwstYv62663AgFhYAHcn98tR3iWPeEYlaLH3Hj4wednV6UbnRwD/l5H&#10;k4piyyBPSKiQ/r21W3nBDCZmeRI9oBNEoPJvLoW1DLIpSgwO6+RyPGZ2saUz6b2sGCH5Iw0RuVU7&#10;SpDfqU2D8g4rGQMcyruDUBtog0Wo3zjxAoS28FpCOKr234ymSN24dj+uvaaVLHwcmspZX9QSqokN&#10;L3Ht8/tgQWNqGYKzqpBorQsDx2OUrJqQAFAVEZgE2jn4OVRtHJbWBJ/8qDcgV5/fFMdNCHUTuBs/&#10;UVslj/5BOAh9RrJHA7G3CgBd1k+RlszMxcngkVuHCfI4wM6pWlUxag8ADcAVFAcXfbKHnCAMwVtq&#10;qrAf+MAsMGp/hM4dmDWPj7PGQnLhQxa41UrTiyL85nzakQCLdKDsLBbPLA2K481mVqddqN5jWVK2&#10;cITZJN8YrJczUm6r6gRXfgBmJQEBgvyRzeDS75H2MFdiApKmwOxofvgGnikMqEMAY0KAp53USB/4&#10;zSCyRyvsYWqblr+a+BuGMi2ynTxtp1R5EVSVNqF4KI3g/IvjNr8tAxZ3WNgyAnaP68fJzOnllktQ&#10;gVqpAO4YsCavxxyMu0aXEgA3KGemur2m+2AkaDQgyKACLWtpNWWytmUoXkG1lRgQtMWo2D/XHhV9&#10;5VA03sBFKCdwPY51Gk/Aus1YWWUDTMVUMwFnjKjBss5Rn5WluN3HpqvJpRZsDxQzW6N03qWrkTZo&#10;1SMpY3qKXdZJU56z078J6DRqNsW5lULvPms6WHTqooKBnRHEl2DT+Tzzpn4Agjffq29ZwRs+K+87&#10;/TaWKFNiRKigdlHAwsICa29/nLlh47VmtJFRiUKg++/FfPzhCxHtQ7ZesVHLFS78jFZaRUI+f04S&#10;kZ4yxUr+2TA+sTZRWFyQTvlgBOS28YgIKt3k9uTGPWA0iAGTGSrnJAYDRHbj1kiuPWA6GArH7Xj1&#10;kwMBkQMkFySjvj4AQArH+MmcjWACAusXnFeVl6wAmTkCchu85AtgA5fKmbE78HKGkrzgSxy5vIO3&#10;gDvlDP8AvkQxo40iSe/gYxcZSWyuST9PbHQrJMT2yhnPPHORklBu8Am1IAYV2og5SRLCzILv4sZn&#10;zzfq5ujzR5qsz9Zqioomwf8ANwDQvOdl18h3sjAgGiQRRAHPOVFGUppG7Nrd9jxxtrMDXTik4t6o&#10;C8xNZ1NgsiqRwFpTyAD8nOG6r11E3W5Qh7IoilbvWXGJjkyUdhqupRIZgsq0pFk1VnxnI9X6nvEj&#10;l6CKdpq7P0fnOC1/4miBlqSJNhZhutmFfIz57/G3+LrDVtp4o0lIcArfmu5GNUK/wez9f/FSwRLu&#10;1AQxh2ZbBLgjhh95819d/wAReoazXDQ9O0g1E8pCgMVKKPust6X+EuqdflOt6graDRiRlkDtUpBH&#10;+XL/AMP9Mi0nXZtN06eFU9B1RzzZBoFieScLbE4xjxPRfwb/AINRJqYdd1eUamXaQunB3R7j4Cnn&#10;PqDpkuk00axwxPtG2No4Rx+4/wDOeadNEkGjZXdTIsYqRf8AN5a83+h6+eb1Uk1YC0GQxgACu5yJ&#10;W62dmNpHSa/qLK4jjPIdi/qqDsrsP65aNUUicofcw5r/ADfIvjnOH18xnm0rfmSys1bDwTXknxlu&#10;p1MUU2nXe25TwjFiNx4oDsBlRRfM7bUdaMOraOOZQzqAUfknaLOZH4v/AB5pOi9LfWuhYqyqgAFt&#10;9DPDurfieLS65i2oVgCFDBzyQfcDnz1+PPxzFrNX6ZARHmEMcbMXW2OaQwOT/Bwep+orHF/J9Jwf&#10;8UnS5po4l01RGVVLE7igPe7Ge7af8VdO1ccUsM/qJKA8VBvK8cDPyn6PpE1XV0gOrRJTZjG+03c8&#10;7Qbv4z7c/BMkmhiihh1hlk2t7b20q3ZK/Nds09RgjGuJy/TfqOXNy50z6SXrUS7fTRlRgGYpwCB9&#10;dwTm7FOszGl2hiWNEiznl3RtZPKriYxlnG5VIognixWdF+enid7I3cqirzQA85yyo9yMzV6lqYxC&#10;r+iZAHL+LDAXZU9xmJcs4AjqP+ESRJwxBH13xpurxFQkqIxC0AAFXjgnknnMmWWFApu1jWtxshCv&#10;hjgmE2ENNP6kTB0IC0A3jeaJJ+s61eqQF0jE0ibH2sotCAF73eeV9O051Gq1RMhEl7hbfocCzwOK&#10;GNqepal+o7gJWWQ06qGFqVsUDX+bKe2Y82j1Hq3UfySxMpDPv7sVoAi7P1mY34lSVGWF0ZldFURk&#10;t+pgKNA1+2c11rVQajRl2dyFX3m/8oP6lFGwTwc830mvjVgCZGcy2XUlQpUhlBBuyR3wjEUsziz3&#10;AfiMvDFynuVTZIIrvVHk5jv+OtJOYym0boyCNrKwYnuT4zwGfqUhOkQzq8TWohCKT7aI5r+hrB9J&#10;1SPTPNDK7lpDvXsS1BSeCvH3eXwMJesaPdE/F8Ormi9KcEXfsJ4oG/jz2zrtB1wGBmtxvS2IAJvk&#10;k3YrPm/8JdUk1enhnVHMrtTMdqg9+QOPi89Hl6omzTKusX3FZCQLO2ieQa4GROO6o0w53JW2dF1j&#10;8R6nUacRxFkt46YndTNyV5HN5jjrusRIWSAHaXZyxohbogG7FVzmXrtc0gX0XVwieoRChJQH9JYf&#10;BwWbVavUKs7RqVWWhzvYXyAoJyUipT/J6inWJkhSRm2AsFjDNewsPBFcHNzp2vl9NA0psk29m2Px&#10;ye4zzj1ozGnKKFYsQRtZa+Bz3zRfrRgiiVWVwr7kLDgB/kg84k0bKVHa6XWDUs8r7SIyFBLUQ3nk&#10;fObm5TGNr+0sChC0DXwRzecGNfFpVWMz7t5tAtVuPYqos1m7pfxSiTEyyqGPAUsFK0e9WcTNIzR0&#10;Q3y7HX3cUoqzx3P75JirKwBVigsrzx8gV5xoOpLqV4BYK/upeT9DCI1WSRifYGPi/aR+3n5GI3XR&#10;GNH2q8oHBPC96HPIGLe0zqrBTftv9+faDhfu9Eh3aRy9bltSFHe65GIaUqyJ6bcdmPJFecBmcZyx&#10;WgFITwCAST2K/OWIivSFR7RyLJ3E+WJrgYVJRBT1W2tIL2mrIya6VvTHZmLFea5AwJrYIY1kT+It&#10;FPcQR3v9u9fGVafa9li1JQPNqBQFVzzmtHsVwN0gpie1Bh9CsisAvdbD1EKlPkeOclsdA2wpyVoK&#10;VPa9vzXOXnRkhg8l+GAIXjwAe/fCI4GaNGKMa7Ghft8/scvEhBPvFtR2VTA5DZdAJ0UNAlDtB7Ds&#10;Pvjxi9F4wjEKoI4ZAR9ebHjCCD6rLe4cbgf5R8HFNpuZpAQFBIq/vAWgcsdu8LtZm5W+Wx9pWRyw&#10;O6+a57dibw9NPKxY7huWgFPu7/OM0RNKGYkDknteMQJLNJQCsOSCx21X7Y0LchlVa5AvuTlrQI0L&#10;LwCGsj+bHkhjc+59vAo//IGAyBcKjha3sh48iv3xwxreqi1pb7YvSZP0oqtVkMbJx5RI3p1XIrb2&#10;BwEWGfYwNswU0SB2sePrG/OhkS05bhyPg848YYAfpW2qi3c5IlUeP3EsW2qBwvu8jABuHBjA7qbI&#10;7Ek1Qv7xHYpIHtsBAQeQL847H0ti7QdrA2T8Ngn5uIPwyOR5Jr+uCHoKV13MqhuAeTxwcqJ045CH&#10;uN/yb7Y55/Qwaq88qB5rMzXdXECLKtijRBNAj5AxpMVpGi8EIIPpjcAfFd/kZbp9JFOdjKG2sN1i&#10;85pfxLCkblgCwYVXPLZ6N06MBFP+YA/tlcX5Mck4taC0ioqqgqo8AVWTru4wggd9x/r95jdQ1IjQ&#10;qWpqLDnxgzBRM/qRScMJaZQDQvxffObl/D3T/YPysZEdEWSQK7YdqDGwUsjsdgBC+fkE4EptURW7&#10;AUB7fPI+6wUmvJ1QjSJRdC0RZSml2uoYCjVBu9ZNugdKaZpNiM1AE7jZ3eOcpkjaVWtubO4gm6+A&#10;Me0bgA9va/8AKT2/vjt/JTr4Kpfw/pWO14mNtwAxFLeDTfhnRiP9T+wn+Y/PkDNRJb3LGrNwSouu&#10;QP75MM4INc+R24GTzl8g4RroFToGjUFEPARgCjce/wDe+cjH+HoozR3hP0mz8jsD4GEvqInogO1D&#10;hO1/J/fE9BC5Zgd24Cj4w5MOC+DMf8LdNEokERs9n/UR4FFgcp/+J/Rruf1XQmrplHHwPNH7vNoz&#10;KqqyXyvzybyUZeMLtS7Uizz/AHNHFyYlBGL/APE10+QbWeRgPeiuwIB81QxQ/hnSiqkamHtO0cL8&#10;DNiNw2623Nd0Ks19Y6iYBXO4G6I8jjxeHJkuC1owR+GYIt59ziT22VU/dnaMrH4S0rgKmpKkGxQP&#10;F5tNahFR2FG7I5N8WPvLCRuCqzlQOebJr7OPkx+2jmJfwhp5FhVtRKiqbQJ8+f3y1vwnAwA9cqwY&#10;EFO1jsSM39OYzEqBn/mIsWePi8UW2JWAMYLdwQBu3fthyYe3H4MeT8M75fVOpIViLUcg7x3+Qbwa&#10;X8LCYsZeouj0dwVQeA1gWb4zp3nlB9u4kA96A47ZWsalx7xZ9v8A6/esObG8aMA/h2VynqawqwNg&#10;paiSx5+xmz0noWs008S/nd6Ib3Zoxoymg9kkAseKAvJ9PZzMqmQlSzAjv2xqbInBUdBMpBNkgccg&#10;5IFxfyRwLxnov+r9JyQI3MNpHn97yjgNDTA/Y7cfHFZ0envkfWYGk5o1z3zodOaXnMpHRjPFOuaL&#10;q0vUNUYdQPTvsTXBJ7ZkjpPUvXaTduA8O59x+M63WyMdZLZF7mFYCdS22n3L+xtjmjyNUqR144Kk&#10;zj9Xousd45gDfO4g/wBMKC9bgoM4O1SUawCbHY15GdMkpfdsXdTceRX194vzILhEXnjnE8n4Q1iM&#10;Np+rhHtI6IG47fqyOLzL1M3WUDNEjGgCR6a8XyaztE1BINoRfIXySRWN6io3/SKsoFjdZPGCmvgP&#10;b72cu3VepPHDv0YugCVIAYfKk8i80ZuozqrgaVtrgAArZRh/Ws0Y5wpoKQWFjg8ftk01KmTaydqP&#10;Pe8OS+CHjfyctD1nqYkkhfSBt4KqVWlNjiwTa56z0og9P0ZZNh9MWvxnJPNZRwR7iSvi87qDiGCh&#10;xs/Tgn+DDLGvJM27MLquc0dL3/TWZV3fgcV5vNfSdxam8GZx7R5V+P8AqEUfUKMEjOsY5UgKV79z&#10;5zhW6nEsDt+VkDMQTEBZ2fsOAM9V/E43dTZSAfaoNjsAbzmw8EbcrZAJNck5fJUteDqUW0nZxz9c&#10;0cB3SaIr6a2LottPPAW/nvlI/FOhihMoZgt0GYWbP7EkZ3KsUDEEr/mFAG2/2Ayf5bThi+1Wuyxo&#10;m0GLmkae3Zx46nodQVSF1aV+HTdZBHN5DXdU6dG7xmRC5qgvvO74I+TnXvpNKpRzpEBq/wBI3AH9&#10;son0GjlIdtKGsWeBRr6PF4lkjZHsy+UcND13pvrK36CiEG1O4En9ObEWt6ZNqWDuArWbJFf69s2Z&#10;Oi9PLK/5GGya5T4+8Ej6D01Ra6KGgpX3KDRvHzi/kFikn4H1HUemepBA8ySqHCKUQVfxmXq9V0/1&#10;ZN5jRkfaFY8njxWbn/K9EimIwBSw2LR4AwfU/h3p0q02nBIjoMwNknFFx12OeOT+ADTf8n1ULAMq&#10;iMiPeTtAJFnthbJ0lQCJVAY7vcAS4HBNDxjwfhvp8dMNOotQqFu4K+OPGCT/AIW6cUJfajj3kKao&#10;nvY+MbcdbYljfwgfb0n05Zk1EaqP8zAcfJHgZxvWfxX+F9J6sa9RgkmNNtjINH4vxedJq/wB0fWK&#10;5k07Et8NXBzjtd/gD+DdZLIz6OSwA1CVqNfRzbDLBdzlL+EZyx5P9MYnMP8A4h9Jmn08cmkKw7OJ&#10;lnBKMPlV4BzdX8WdIdoY5UBGwgdmYjyCa84RL/gH+GHikiTSytG0W1QWthfFWKyGj/wV6FoRG0Rl&#10;Qou22keU0OKO8nN55PRuNwc7/JHtZo1qLd7Dh1H8PygKZtPEgX3I9FlHwQa/0z5Y/Hv426tF16WC&#10;PVzflhSQCN/T2hjSsoHcgHtn15J+AekhI1kgS0oK5HuH2R5zE6p/g9+HZ5zPLp2vyokeKz/mAUjn&#10;I9Nnwwk3JNqiM3p8k1VI+Fv/ALIXUtP1Qa+LS75C/pzSxtsadk4ErLGLBoc52mn/AMXevzakpp+t&#10;a7TbSTIjqssMikWFKuBRz6d0X+CH4X0zTqNO1SgiYNOzk7vr5yC/4K/hpmfboyrKQAb3Bivyje05&#10;cs+BvcTzcf0vPG9+fDND8MdS0mv6fBMgVQ6bnvarIezFRZI+s1BodLFVyRFGXahDfqvgBif9hh6f&#10;hPpEKxqNO21e5X5HyFx//if0MygPpdzAM123Kj5HGcfNW9nsRwypWkDTdH067PUu1YBBIdxITztB&#10;BvM6Xp0IgmjkRCHcbCzBCp/ue+bEP4f0QtfySQqy2qFfaLya9C6aiRKmjRfI2lgCcTmivZfwY6dA&#10;g1GoEj7yEClztBAKE0BZN4RL0aCbYF2hQ7EBmAFDtwbAPOHP+HOmMyOdHIWqtwdrSu7LRwSb8MaI&#10;RpGkDcyb3feysbW7o1RONTj8h7P/AKShPwzCQivISyG23EWPI+OMjoegQbDvLgMd209mYdjQ/wBs&#10;0R+F9JK7VEGYoxEvv9Xj+/P75XL+Gunu59dHb2Kwct7rHngXeP3PyWsC+DM1H4RgT1QpDAhULUDu&#10;T/LkofwrpUgYoyoFIDEeKzU1X4b0kih5Gkajds5UuPBJHbBn/C2g1G3+DK/gsHIJHgk8WRh7v5H7&#10;EV4An/CmieQsXR0sBFamKMfIvvgw/CMcbEwzI7KLfxuB77x8jxmoPwv02MyOJZQ67aJcmsqT8KQK&#10;61JKRTbyWtmvsMfNf7jP2f8A0GXP+AdCyxkiLYCWJay6he2Cv+ANKruxBm9Y3u9Uhgo7BQKrNeX8&#10;IaZpj/Elo8BGkahWDSfhSMygJr9UoU0U9RvTrH7r/wB7NViVfoAm/Asa2PRASRgAVfgbbIJBvn5w&#10;SP8AA8G8CNZGajwwoN+xIOayfhqC2RNTMUDDa0jsFU0D48c48/4QCKyDX62w24UwJs/5t1mvjF7j&#10;/wB5GTGtfaYGq/BsbzMrRptLgLuAZwRkF/CmnfYvqyDcqkFSaezyCFIvN3/4kxEVH/MNVfImYEee&#10;wush/wDEzrVYunV9cm2Pap8E/wDxrGjhyf8AvMYwXmBgyfgmF3EaLNEVazftax2onKX/AMP1aTmS&#10;UMhBpmJofYJ7X5GdOvQ+sLp3ZOvTGze4xoab65GDS/hvqkx1CzdclDybLpOSfujXOHP/ANZftL/a&#10;zgX/AAPGv6prbeWLBvRU+QWBNEDH6l+DWl9APr5pUDXbBWAJH8o+86yf8Ma9V9Vupl35VYzACRfg&#10;EtyfNYo+h9YDqF6yaemZUiVWNfNkthz+ZEPE/wDazz/T/hGYvs/MhZAVfYUJcV2N/wCwx5fwa8ux&#10;x1Au6JZlFowI+bJ4zuP+SdVSRRH1WAgSMr/w1Vy9c880cpm6H1l9yx6uHc8hNrGTRHcNZAy4z/KJ&#10;9l/7WcBrfwPrZowW16ubYSFwyhWI+vBGBaz8C694Cy9TZUD0pJL0aok9r57Z6NJ0XriMjnqaEBja&#10;lfSTtVe27y1tD1y0dNZAQN1lUZtpoDaPqz5w9172jaOFJLT2eUaj8E6zY38cyuVABRjS/ZvzkNf+&#10;DOqzESB1lG4C1uLkeF+aPOelBfxGiKrz6VZJAQpIY2R2PFjK5NP+JqJL6baAGUqrqHbzgskvlBLD&#10;H4Z5s34N6w0jsJBHGVIZfpO5+CTmbN+FuuMUlR2lWUKpD8rt8BRnqbS/iOdZfUj0qoF/hoOSa72D&#10;XJyU56+IogsUCbytKxLMn0NnjJU3a6I9iLT7PIJeg9alcLNAqMDd7yV9vFG6vBz+G+tzTbtskq9z&#10;KGEce3yoAs57G+q64sZR9HAtRCveX30eTgP53r0ccUun0enkd1N72NijieRijgT8s8f1nT+vzLKs&#10;+iO0u1KW9IEj9LDdQNDxeKXQ9ZgM/q6fUyRRhdjQ1KRY7jtxnrb6vrrKiP0yK39oIfduY88ccYLN&#10;P1v0h/8AMRhybkSRb+Kog1h7jfhFx9Mv9zPJZIOsjYzaITGOP3BgDStVEG+W8AVg+s0XU9XIU9KS&#10;IxhQdyn2lSasso7/AEc9Vl13WNNKg/5C/AJAeUMWJHnuMH1PWepU5m6JMKTcu6Uhv9rvHFuy16W1&#10;2ePQ6HqHuBilV9u1nrsAb9x+Pg450HUmHrrIDK5rabiq/IN/GemN1XWyKsr/AIekY14buB90efjB&#10;NP1WaFD6nS9SqsQNpRXY/BYXmzyv4Rl7B5rND1aDT7KewVUyC9x2tYINAnAdcepSSuJ1kVlQJVgD&#10;dXkDPT9R1bUxmH1fw3qpImuyEB2/QYKf7VifrkMTQo3SNa7MxNSJvEcYHGzYbP8AbIeV/BDxb7PN&#10;9U/UgyRsrtD6YDuOa8UuVN+JOqRkou0KpoDcvAGeiL1WPT6lmk6XqGRUJhUwyEgvx/b9zmC/4omR&#10;mUQa0AGgBp1IzPnvoXt67CITFqCBqJdrygRAqaLqLycE8Sxe6Zjt2pGKFAD2mvn+uZrEO+6HSEJb&#10;L6jLwN617Ks84TCgEbb9N6qqrCyCFtTQr7Nc549nOH6liWWQatVY7SaIZoye4v8A3zWMscG9lcKh&#10;LAPuBqvg/H1nO6YahY3kOlRDH+p1NKb8NV8YfEZCymSCFY5ENAJtXxe6+RWCA1oYSGrdbKKBPA73&#10;fGVabTiScuAluWJeyvu77cGmh1ZWb+EqrGxmU+pQa/jm/wC+PtkcJ/0onCr6ihQBvA8Gucdifg0J&#10;GUCUHjjaCwUsSwI5Nfy5SpimlXer27miiq5HcgdqArucffrKT84Yo/VegBGPTRK788nFDAjyAzEl&#10;FQ2WKiO2FCyCbvG2TRGJZ6d4qOwLuPqBlC9wT+/zm0mgRpWJiVt5FAtuYrYshgM5ybQagKYU1ApW&#10;C7xIQxH2MsSRio9KgWamWN9ykrwW4AH0Tkj8m4qE+tK66fbMb955phdDcPGXT9IRgdkg2gku5AIb&#10;d59x5A+c51JCsh3EKWASNw3ZtvA4oHDfy0zBHbbuDN7zQ3LVGu/J8YCf7G5LoonbSxFLIsIVomQV&#10;ySSSKyqfQaZmqXWxArMGvvbKKof084POYwDHKS3fze21vbQ7WMoaJBJp4vXVI1Dez0Ayk9xX2MaC&#10;X7HQybnCTkRsWo2RuLDm6AB8ZWJxGeJQqKQdw9xG79ND/e8DVJHG1W32D/8AKwrR327UKwQ6tEVo&#10;1k7gKjFAzAA83x2wbKR0bO5ll3aiPdG4Yb33Hd815H1lMs4k1KFnBdyF2leWDfqF+Bg+gED7vT1H&#10;p7F4BG4qo5H9sIeeBEMkpBlFn2SCwp4LX9Y7sGC6eEGZoE9Rp/UJ2uwW9vfkeM0pyHJO9W5UKNu4&#10;iuSK8DIprYJtm7Uo5AW2bj1Izyf644laTVERkwrIPAU8PYojvjYIeGBd2niMLrEpZxQJZg5531lz&#10;SrM0ZN+kzFQQrBzXdf74J06aRJZFOtMajcCAxaSv2+Rls+u1QVmQF0WQFSDt78AfWQM0lTUbHDKr&#10;u1hnAJKhT5HjKCZBqBu0hkHrBQEQ0tiwxA8fX3gK6rUujySRWobYzBzuU+eO2OJNXIrGVmjb3gpb&#10;hlr7BvmsVgdHA96ZUkjlLtAAyRhUIqubJ73ZyInltC4b009+8pfHYrmOJ9WsW22fYp2HyVICJe7n&#10;jycpnaUtKG/hiMgL7d3P/dZ5/estMT8HUapdUAfSCsLVveViQeby7VSdRUK7aZQOFO0KQ2cpI0iy&#10;eszhEsbl4VTY4Pty9NGpnDv6vtDBuFZTvHYdsOQzodRr5NL6QmsqpFjYCKH8ytzjPr5bj2FmpWqX&#10;hQDQ/SQPjMWFYEXTwRoxlYrEdpRWBXzRB9pCnChE0dyegskbEkGJAD8CgCCb84rA3YtdKiQxsVRi&#10;wb3MH3D7YZM62WPa9hEPJZTtqzxZFVec5p9xndpQUG8r7a7Ed1DCwcNWZIoKIpIvfZThB4AI7n6x&#10;pjs1xrIFjKvKzNHtcgMz7t3gC/gA5P1kki06RPF6SSAsUU7huHbnyO95iDXatolaVzsLMWVFAYhq&#10;FEXwcZJdZKo2vGR6VUeQq9l58E4XsG9M6KDXQqrkhXLyCjILJUebGUzxQ/m1aOAva7VCkkkfuxzG&#10;9aaljLNTqxUKFA47iiectigMiR750MJBFozDcewC1hyE9oNjb+Gw2NIY6jAKstC+/wC4zSSZUYiP&#10;STSRoCTvJF2p3XzZu7zJXTyLAyPLXu2gE3a8WAfrzkn6Yx2RsjJHuCoASy7UII5P9sdgg7T6re0L&#10;uiqxSwP5VYknaLPnzjDWRyyEkGgpIocbmPnycpfQRBRG4PqLTWntRg5IH9axSAxKHjUgxSbUVjuF&#10;N/5wYBGq1odr2b1kC0m6wD4Bvucvn1ayI6NE6sguNEIBLAgba8C++YnoCIby8YIY2p953H5Px5Bw&#10;mXShCNsaUWK2LUkgXz9898ljTZfqpXazRYJuKgiwTW0ZJpf4YMMe0MAg3m6oc39ZNgsQYSbSzJdo&#10;CWvyT/fBniWJoyiRso3EBb5uwQTiCgtJ41VHEcR3gKTftYjtWCPLqB6cuxQGPvEan2keLwz8iY44&#10;oxp4gxrduUhAT9ecqdv1Bnq3KgiMo/0uOxB8UrMkmzTqAxoKwLhjXJFZKQuRJEDEprcQWraBYF32&#10;IvBIZHUJFEXk2DcCF2srDgVff7vJQNI8CzCJS6x2zkgi7NsB5IvjHZQUNaRukqERoqbiarcxHLH/&#10;AGGdl+FvxC+g1HpPMHjdv5bNG+Cf2zhzoionWJGXZLdMKFcksLHejlsCyp6jCD3qx3ofg96r/XKj&#10;NxaZHGz6jYtSlaAqww5r7rKVQuG99EmztGeYfgr8Tusx0E7li3Ebvz97R54z1llJABs8GqGenCak&#10;rRnxMbVxe5naQkqOVvnnsRmfKtvd9gvAFnv2F+M3JUZQzBVr9IYX27VmZKu5gAGNG6ewQ3g5oiGj&#10;F1GlDOoMMTIp3CzVChXGYHUdAZAt3GVuRAKslq9o4zrmVI99oGU8gAD21RqqzNbTRFwCrsFVQP8A&#10;Nffg5SYqORi1Gpg1UHtUyOeUvddeLHas7zQatCu0Eg0CQPBvtZrOP6jCyyAhT6hDsWVtvI7cntle&#10;h1FkMA1x1HIrP3b6rBhFtHqsMysFAsi9tLzyc2dJq2XajSfqDUeboZyGl1Kby+4hdg9/eyvH982Y&#10;tSr+mElssCaUWDQu/rIo05HoOk1IYD3EkcG+M2oZLrjOF0ktgHcb7AkeGzqNLNv2nMZROiEzoopc&#10;PjftmHHIM0o2sd8zN0zTVsIV8AQ4SrZNFphhAcFSLBFZ89f4j/ggacnVQ2YSQCvcRc9/2z6BRseW&#10;GOZGR1DKwog5ITjyR8HSIgKbxZD8AAl9tA8n5vBpKQrvkMqpKN3zXBP9jnr/APiH+C5emS+vpoCY&#10;WbuCRtviuPGeRPp5LN6bc5BeNh5HBI+jmM48TmM+GVpAVpGawnus0e4II7HJ6jVpBM7mdlIJDlV2&#10;7rPBGIFjIWVF3GQgA8UGo0T9YO7wK7VoqQj2sHscd+PFE5lYmGSQsGlFlTsZxY3E7vBwd51l8G4w&#10;NqKAu1vIJ+8ioMm6M6WgFJ3lyfGMXdrFjcGQKzAEm/GDE2EwlhIsYgLey+B2PaqOST1E2nYRuDKB&#10;xZIPc5RqYIwR6e1bJdrZj7W4HI+cAkCwozNDTOlJ5C0LoE4WBsatVV0dIx6hFFia22P9Tg87wHST&#10;1K0gvsCLT3ecWujAHprAFe2ZSvvbdQAP7Y8nuYH04iQ4DspBB2eAPN4NlE9XqKBLxFo95PApdpsm&#10;jkJZkjemltmJZkJ5B5AK/vljaWWQOwQcvQAYhYvj9++Q0ih5T7BuZggO0gnb9+DRwAZOoM8pF2Iw&#10;T6i9h4r7bK/zwRQy6o7yCoLC7Ax9TUe5mnCtIzFQ3YsfJA7HDNO0rp7m3IF5eth3EAg1WFiB5URo&#10;pQ6ghFX+reCMmxWMBld2De8so4sDGVpDEGiArewa+VW+LwaKFaKrIF2Iz7AjFi/1++DGaB1jOBID&#10;a8F1urwcTqyCVQkZBbb6jVuPgXkYmMjI5lCkWKEZvjlg9HvhC6V3STejEHabCVtH3fBxAOJkn5kP&#10;qKU/StEkfZq7x9PqEhK7JK2Anil4qq8mxeKWKZ0nDSNsUIy2u0izz8buMqk0yo1LvcN6ew7f0geN&#10;3HOUmSyMhRiVA9SNKcEJuBC1wBdnCp/4Tuw9QtJcbFaNC+TtbBIIJFXVCQkK8ab13AJf/jFGkyJH&#10;E1FTIqn2cHk18cHFY0WQ6h1j/j2qtuCnaGF37QQvgYUi+kLSC3UpYQ7qXsas82ObweONmY7kLBCo&#10;QC1Avya7kHJ7YmEe5i0naMPVNtHIv3HzgmMOlnYygVIQtblB7BDXmu/kZVNJ+YUGqLKArijuvmtw&#10;Jo5RKEVk/hL73B2H3AL2uzlU+jDqw5UOAFatwNHybymwC5tWZJBGichVoOvBK0O+7g4L7pWXZPbK&#10;QwBYNweRRHA/rkghRUZ1S0tGWMbASaIoi6GPIgidCsrMhVh82D4sc85LHRCVgg4BRiSFZwt3jwzA&#10;IrBdrKxAbdYP325OXRaUwDeLAYqbY3QPgdsuEs5DAtW4nwdyqPNjEFAaFXVfTk2uFp7NgVyb83l6&#10;zs0ez05CN3JVQC5P0wypo45EDG94UeQCW8sScoj0ifmh7R6iKAXYk8/N3yfrHYiMGwIq+hQLMgXg&#10;sSPvismrJGiqC8VqwsGyA3g0TdZOJNLuJVDuHNEWbPkMOa+hkYdO7MQ0ancvLD27R8HEgHQspW6/&#10;SCHb47EH/e8IZGdGuiHQ9uK2mlofV3gemk9Vg1ITZRQFtVUdhkiih4WMRlamcMCODfbn4+8pyEkF&#10;DXLJuUuTdk0t0V70T3yrUTn0X5ZklG47AKCdx35ByEkIjlQBgwV91ce4eSay6DTiSJFYKfVDC1at&#10;q8cAAcHjnBDG1GpSc3CXMSoNxB4NE9754vtlSzASVI7epzeztbihfnJNpxuWSVSDQhIvsG/b78nJ&#10;xaBTIGEpIV7LkEuxF7QbxWIn/HYvtVgvqM5JUELwOCDgTyEs4mUBgiMV3KLBYm6+eMrbQLHBGzud&#10;wYm+S24HuT2y6Rdjkui2xUyFW3G9vxXA8YMYRDrpI3VFk3IAwNkNur+Ufd4vzHrSM7e9AlGMG7YN&#10;/wCMg0ARBsgFhg4Ia6JqwMTcTNSISjN28lrux8HEAVFq4mDxqoo/uKD35x42eMM7q617CSBT3wDX&#10;/nM78rSmtOW2vuUWTfnj6xn00amCM6dozLZLbyWW1qsdgaKdRPtmGocq1hkUbixU5U3U1MJP6wew&#10;bg97P7/eQVRyYo6SwCUABvtx/bnJokhZ2osoW1mBCgMR8HzhbAuM8bOkgcsHCqAi0TYq/wBsUGok&#10;JNXaswJPPb4wLTqsUbKfaRwDus7u5rJzTQyFTCHYqFLXwAl9jhYBsesMaiQs0e9SVvzXf9jk/wAy&#10;XcSIib3W1APYZljeSztPts2BIbIC/t4OXQBIYYy43bmanPO2/wDcY7A0dxZp1kpYkr+er3Dzi08p&#10;iLBTdD2l27rWBajTemixowK0BTEEsb4GWeigIUjeHNICK4/+RjAmupJhIeJV599n2kX+oD4wttYp&#10;ptpO0hd9cqD/ALjMXT6F2KgwuY472jxQPknuMIZopC3pxzUDwSa3E+FB8YrAPaQnaFiDKxN0AVY4&#10;o9Y0ioFLMlOG3AAsAe2AyraIoU0EFD5INnnwRlkMcJZ5Bpgi99pb3c+R9YIZoNrGTTFxwzECmGSh&#10;n3iM+kwpdp3Cl5zMmjJLRqWdCAWLmr28838ZBtOkbLKs8hq7VSRZP19YWUaujmiNkSDcAS25OT9g&#10;/By4MQGaNA6rTUB2N1xmJp3Z4EAnezY9ingjxZwoyuJQvqsW2qSBwcLA211S72VUBUoWYbSCGJrk&#10;ZY2qWZVr3U1nk2SM5ga705meR6HChnuzfn9sJ/5jqNpidr95CtYFjuecdjN9tW7lTVyObYdlNZWu&#10;uP8AGpDYagBwOR3OYCdTdHd21DlGAA4pWI8DyDmgmsBWAPuHJb3L2vBSAvd0eI7A60Ls81YsY0se&#10;reNj7WV+zmwa7EgD/THMpLsyOQB7afgUfnMovOqojSFph+m1/TYNAnwMYmjWiaN4izAtXgAr+/GJ&#10;WHpJ7DIjG9xAFDxwMydVrdZG0Tl0WjRBFXXBs5RFr32TOCA4NPt5YA+axWSE/mk9pd5CAdrJtpC+&#10;C6jqyCFqTZRtDtsbj3H7jxmbPrNUZNz0yuxNLYph2IP7ZmR6u1DNExHCkbSKa63c4nIzci5mZ5YQ&#10;3JdgTX/bRHPihm5DpNIWibZtKtTAfqYi6sfOZSTQiaPejhipC0eGAAJY/N9s0AWI9VRTm2BqqKjt&#10;RxISZoabpUMayvG4s+yM9u3e8IhhMtvVJExUu/DlvIH1zwc2uifh/qOs93oBoWoKz2BxySRnpPSv&#10;wPotP/EYGQnjaf0jN4YWykzzLpfTNVrmIiQbW2tbA1yeRnb6H8D7lT8wwOwm1UVdnvno0GlVKCIF&#10;VTYrjCfTKixVft850RxJD4mRoOiaPSqyxadRfuNDnNVUbkXfbC1jNk8ZasRsnLK4gwiLGu2WrGe/&#10;xhQTJ7B8YrKopWIc0MtVO2WBAKy3bWIZWF8ZYF7UMntGTo/OIaKgO2To/GWAE45XAdFYFXlm0ZIj&#10;FWA0iFZIDLNvfHC4DIAdskAKyWSrACO3JVkqvHGAEQMkMkMWADHGyWR4rABsZnrIFsrLd8AHJyst&#10;jE5RuwJbLN2QZsqaQVeVM58YCbHZvo5U55+KxNJ3+TxlDSeLOUhEi3zlTNxWQkIF4PNLtxpEthJf&#10;vZrAJZaDUcBm1lD4s5iT9RRSULDcb5H++VRm5Ua0urWifdwP9sxp+qhW5HBj3UO4HzmDL1W0kpqC&#10;oQd2cp1HrQAkHqrZ49Nfrm7+MtIylkrydNruplipEm6uBfHPxnGN1oxFowxQXQsXZbON67+IQswj&#10;iLNK1EDgKCR3N+c8k/EX42niO71fSiBV3kLEHcDTZdUc0pnpvW/xj6IuQukW/Y0i+1bH+bzXwc8R&#10;/Fn49i0ujkaSQohdt3Jd4zVis8U/HX+Kkc82rhiMm6OO3UguwjbsR4OcBp4ZuorLrJtUXUx7WiJN&#10;hVFKB9tjUW/BM5JXs66T8U678QdTWDSXGrMQZ2sHt7ixPg56BofwR0npx0c7Tl3QtM4IFSCMX3zw&#10;b8E9Sm/+KBS4VIY42AiUkA0Qbc8857Dq9RqX1eogVRIjReqPWcqwDEH2V/l+DmnsVRzL1aknS1Z2&#10;HW/x4sfTJyauV1IW7vcP5mz5zm/GM+gmlMDyM62NhXcEDnkBh/pnon4s6nqDoTAkXqkRsu2JeV2+&#10;TnzZ1dOoy/8AwlmkghkVeP1uxQ8Egdgc7MGJJOzyfqPqcv28W7/B9C/hr/FHWJIYZ9S5jlQFUPMi&#10;39Z9Sf4c9YiZWbUakFXRSl9mz8/Pwv8AhzUvp21nrC4VMjsL3rXArPpf8HfiXVafRJAL9NVUWKs1&#10;+qr55zL1OKNaOv6X6nLa9x68H0X+JepvCgDjeyyRyj0iKI+Dnnn4s/xDXo2olhnmMsksIYCOiYQT&#10;YIJznOrfiZ9jrMjBeWG47b+N37Z4j+K426+dTPEWVEeGGBnXdYQfzfVnMsWLqz0PV+slGLcOzvtN&#10;+Nx1hxp9TBHHK29QVYEup8n4f6z5n6/pNTL1nWRbZQ0dtEpT3KARVZ0PRtfqI+p9LlcpNErMzK0d&#10;FfSNBqHjOx/xCkjm6hp9XHDIgVKJexuHLWR3JzrilCVHiZpSzY3JvaZx/wCAWC9Z0NQpI5l8rT12&#10;P7m+2fUXV/8AEB+gdUVfyJgf8j6Rrmi5ACfuBznzj+BZdNL1P1Z4HeqJJNMjWWU0P0n5AzD/AMUP&#10;xlP1bqnrIlFbVz7gXo0L+BQGE8fOaQsHqvYwSae2z7A/C/8Ai9pJY/VfVAsz7FD/AMMx1/MPm89R&#10;g/FEEwcJYNGva17qLbR5rPzZ6Xr4/bJHOyzRhGCowIUgd7PBOfRX+HHUdVGZdZrtQ5lkSJgJH2/x&#10;CdpvxnNm9KltM9L0f1SeSotHqL/jAxaj1vUDvKFVI5BuaIBjbp9DO36P+Oln3TO5SGQFVPC2COCw&#10;+Tnyt+KPxHOks7tEY2BENlVtWuyEI7jD16xBLJpZknqT09qAnah2kOWa+x+Rmfsfg3j9Qak1Z9jm&#10;WNdPQmjRGNpKVrdvvlmu88o6/rn0er6d60xAaZzJKgO8rRbjcewCjnOZ6T+KdVqxPO8pPpy8bgKZ&#10;fIVfBJ5XMf8AEvVpdd13SNqDIrNoWuLdR9tKKA+iTkLG0zon6jlG0fQnTdXFrIJ4lm3yCH1N+8hS&#10;JFJBs12zzT8SdTSFmWJgF08YtgACXD7K4uxxmWesCAq2n1olSU7j7P1LwwRL7Ueec4P8U6vUu6IF&#10;UyortG29WZ6tjv5ruPHnNMcKZlnzXA6FurES6YCWq2Ayxs6EDvbXwAQ2YM34n9TXTyIxjmMdoGQG&#10;iFCv2oW2c6dVKZoY41I3xDc5oBmXvY5NGiMxk1gGsZU1ES7lSf8AiA7TvtQob4WqN5vwPPeWR6x+&#10;GPxC2ll1Uw1jSiR19NUTaCGAUK3F2BnXya/TIYJC6xwgb2CIN8rbtpN/C15zyLoBZ5Yo5YjGgfeX&#10;3BVBPJIbyOBVZ1f4g1SxrpZVRS0slOGBPp2Vsg/BsZEoKzqw5WoHu/Tp9OI9ZqTqRKtRq0yDh9nJ&#10;PgAeP3zB6nqTI0ckc6kO6nZMfapTmxt4sDOc6FOyw6rfAzlZGRzIwWk30OfdYar7ZidX6mRoYg7K&#10;u6RLKg7gvurbdd7HNc5zcNnd71xR61rurK+p05LNpyTxEOGkAHYG+MA/OQ+okxjliJYBJXfdHubw&#10;V4PP7Zyujk0SzBkmEmofT1Gz2SWrttPP9c8/6t+MdN0+NXlikEsYcUSELMONri+/xgsd6Q36ilbZ&#10;ufjD/GAdL1LaNoGidI0P6AdqEmiLPY55DqP8TPxHtgC65l00RYipCoYXYDhDRP7Z5H+JOuRajUeq&#10;7ySlpApR2F1ILJLd6XBV1WnREqdJX0shZT2aOxyFPAP3edkPTxj4Pn/U/UM05OptJPwfo3/hh/i7&#10;pddLoNE8iJMwYoB7CxrjannPqWFVnQGrRaO5Rzdd7PBGfmX/AMO+k0nXtfFqJdeqyKBMrvVsbohQ&#10;c/RbQltNp4kbVeqWauL/ANM4M0Ixlo+p+l+oyZcVzN+eBwGbaiqeCOSDkmjndFbeG9197BvM6HqI&#10;ZgA1seCAx3Cj2IYiiMkkrMSykgqTVf6gG8xZ6vg1/R9zBA9ot1x7twyiNS62rElB99wOcEbUlz7S&#10;UHAVttkeBdnHXUO7bAivydxKGiAOQMkErDlQR1usAEkgMTuJGO+5SVZWIAXgEjleBWDOzbXJdAu1&#10;SCBY4NecjOHpwdQQ1n3V3NXVAntiHVBVJbpvoqw291Ftllq1opFPRuqY/fGZ0WqZgvpMlOPaeSbX&#10;ux+MaKWbdyASS13XtIHah3+8KFyDF1L7LDBq+Dwx+8IhLbVZ2IG5v1CvPjMeASqXVmqlFOQKG4n/&#10;AFBy+J5XFsFJq1JFg2frChoNcqGYlCm2iCPnLnZU/W5WrADeR35IzJDuWlAAA3e5UPda+v8AUZRL&#10;1E6SNWdgvu+CeD2NYJDpG2NUp2sAGXaQPA/cebGEGcxhdrmvkiib/fMc6mQ7hQZtoF0aP97xNPLG&#10;jgBbfvQ78c46YnRpTzxwId7+eGsC85Lqn4mkj1G1I7pVVtpFqxOYOs6zOY5FSUKVqjQa1/e85rVa&#10;oesHRnfke0MDW3m7JPBOWlRzZcldM9J6N171VffTrG20XybBvcb8Z0S6vZEr0hIvcSewPOeIdO64&#10;8S8R+oGbc0iqwYDwD8DDNR+MysOpjSJ5FDWGWhTEX+o+MJK30Qs/ydr1X8RxM0sYYM1lyO/sWxX1&#10;Zzij1liVSGMbpgDErfyEG3BOee63WyTOzaiVSJbDHdYW+SB8j4zH03V206z6hZQxA9P2sa/UCdpN&#10;8gDnKpoxlntns+m/EssLPskVq2b4w9tzxQOF6yUzUzR3Td0N7FOeWdN1TSGBRNHChsLa0Wo7lJXO&#10;z1esGthCmEjcRAjqx95Y0Krvycl3ZUZ2jrfwpov+ZdQXav8ADiJVz4Nci894jiAjXj+mcn+E+hf8&#10;v0cKMxaTlmb5Y515sAV3rKkyUQlkVFYswFHznHS6je7MwJ3Ob4uq85kfiL8WxrqZNNFILVtt9xv+&#10;8ri1yhUuTazLX7ftmbTOvBFUaO5NwDIbqttGmryMoDWp/h3zXAANDxWRXVH9Lz7Wvt5+slp9QQAN&#10;+47fIqx8nJNqHQupVnCmiL4sfGWhYwxZdyjla4FnyMHjklk2bUDBfjsQpxzNaqdpI8fN9v6YWDRe&#10;kaqoZOLsV91fc/GNH6NclCCxHIqjlc+uVVVWBJBNAHkbvj5xNtQPQFHgf0+fk4Do0N0eoWQKLNWz&#10;WeKyC7WcWAaXvyKOZrOJSELle9Htdft4xARgj9IKikFmuPJAxJlGmIUIKE80bZucTR7l8rxVE1ye&#10;MFjYEAly9qaAHtPychGjPYZzvby1eT8YhUXppI7Y7gTfJFAE+LP9cQiidUKMw925Lav3wNve7xKx&#10;PF7N4FqTd14OQcttFbqVOGvkfv8AOUTQeqpERUgahu7nxlaadH30KUc8Mxon4GC7ZVjZVerbx7Qx&#10;8nt2xD3IVBG/iv5brv8AN4NhQW/DALLZ8eSfmwKy2IqzGyVO4Mu5frsPoYHTUygCTabO0AGz8XlU&#10;WyNLbdQLAtdH+gyWykg1rDk+0+zcA12DffnEdzGLadtjdQX7A+Mh6CFnQMN3LM1fFAEWKy9IQlVM&#10;xBFKCpbx9ZRIwQ+mPcbO3i6Hzzh3Sor1AIYM6rbnx7vjAoQdxWK9tWK5Avxml0baWYgUVjHIXb/S&#10;scTPJ+lmxIrFgLI4/Yc5MKFDXJYBrIvGe1mjzzkQve+b71lnnmlokog7vFftnRwrw3xRzndGNv6u&#10;1bs6GJqR+fByJm+M8q1ekWSeZxLy7Eivj/5Jwb0CCPfZ8n5yet1nptNtuy9muPnK11MOxJC1BRfI&#10;LE5Ej0IdIn+X2K+4+1jxXg4pIiC4I2+LUfPk4MdUQGHqUW8Ecc5U+oJ4AIDn3gGue3ByTRJk5dIx&#10;XZvqlB78An5OQhdnBloKrErTL/qK8HLX1Dsqlt36QxA5D8c3lC63Up6ikjgeBxXgY0wZa0syqzGI&#10;LX/yRdYO07+ooq0UUeKJr5Jwhtaq+tTsSSOD5HGBLrrfsxI+O9jsD+2NsniX+tZZzzta9nG4AZ6S&#10;TUcdgklRwPHGeYPP60q3GFLEE8cteepswoDkVxWax6Rx+p7orYH7/t2zX0fZTzmSor+ft5ObOj8Y&#10;M54dnm34rcfnZGIJpQGH1nPPIVNUdzcg8DNz8TTK+u1KlQwUKPs3nMoylv0NYO0neLHkZnyqj0oR&#10;+1E4tQlOvAJG0knn+n7nJpPS2VZPAo0AB4+8ZtSad7VeauvsVXIs/GRMyrxvUsP1MV4sdhx2BxNl&#10;pFqzK5Xa1iw5ABqsiJIlkJZSnfaN1NR+/jLGl0yMfcgtQqGiSa+j3ypXUbqUlmYiivJrxxVZBaRF&#10;p4lpna6Njf8A+x3yU0iDc3pgADhgSDu7+cnG0DEEbLFkWKABPNd8qYwuqqCSqbfaPPjx4HnLiS0U&#10;x6mLfIGnWiexUCj90cd9UkbBjLQHBNE1XZsdnjltlZg8blSrHaGBytxCLDCMMgNgUSb+LGOxUUwa&#10;tbk3SXfkWP3ySdQjJQLyHNqALux5Jy1I41C7DGpc2q17Tfi+ctMUZkWnAKbm+fpTz4xchNAUWpBS&#10;1l4Y9z85GbUxNK/vYlQAtnz5wz8vGGsRly1la4UVlXoKoBk+x24xNjUegdZSDOfX4K0prsRlo1Fs&#10;0Zl2ORS2wJb6GNsi3ECM7SP7kYziGqIjLKaPPIUVRwTBxK5dPIY4j6qhwvcm+co9OWQsJnC7QRwb&#10;3L/mwr8tFL6j+mSdnHjHiRfRtEWybsefnvhegS2Zzh2Zac0NpsC7Ck/PnImIEad5Jy20EEy0TXc/&#10;VZoauGEo0d0Sygt/rQ/fM/ZF6kKuVYPYq6quO2OxtCCxRowK91JtW9v7E40pSWKVVkZeDsANEKPA&#10;8kZH8hDMjhn3duFr2/eDJpJLRwhoH2EG6Ha/s4aBBLQySD3Odj91ZuA31WAybBE7NMF2gK3avmhh&#10;Z0Mg2RqWIBsCu429ycqbQvIqiSMgo/aQ7gb80ME0JoTesxdfV9m0bK7gnw1eMjKxhFGQOxkAW6O6&#10;hdD+gyTQFSqskjhyUG4b6+6GD+kIgrSbmJLd/aaXyAeKxiou9bdtkeQn2rQqq+axSk7woRlV0ayg&#10;skntd5PU6I1W4hTXMaCgvg19ZRFBp4R6Tm1YgBqPF9j2F4xsHm1AXve8jZVWAvxR75ekrNGRIaJC&#10;kgVu58ccADLm9Ztqs5Ljad3dTXmx+n7GC6jSuFW3EZI9pFLVnnAQ8+u9VrCh23+QEChfF+cQ1Ooa&#10;Vlb2Mg5UVzeUtpZVYlhGZAeI7ux+5q7+svbpU4MjOyIXYlfdXPxzitCSZIneDLuLbBQANkUeMtXU&#10;FVO5A5KElr4GDjpkumllcR+wqO36Xrt/bB36eyjaQaat3hSP+3G6oqKCIZW2BDHSFbQXyQvj/wBY&#10;zasiQP6RsAg+73H44OUPCSsRI3UFcbe4APdR84CqIFH8CaRowRvJrgntziHSDC5dmjABCixv4quT&#10;dd8b1GiltgydydhJArk5Rdo8UZc8+0s9gAckX8DGGjkIcq8oskApRG7z38E5MZCnCq0Tj1SKFR5Q&#10;SpJLG1sX8ni8lqdSAxZWcPYGy7H7kZnPpoKkZ5Cyt7V3i1DDk18YOA0i/wANWCkgkAWf6keMa7Hx&#10;VGjI6xxVt9qglXVq9x7XgfrLKluquQ4IZeaJ4ILE4MI1nX3vsSJgKZQOF5yLuERm9RypJWl83yeM&#10;oEiP5+P1XLfrDGQ3yEpe/Fg5U0yHSbwhDWChAIq/5yCeQfk5Q8UTRlFl2Gx+s2CtX+mzgw1KmOND&#10;MiuxpWa6Ib6JrADUl1cOxA8qqoUEsg3MDfm7HOAsiF/0yuhamNAjj9JHP98C9YNsR9QCgYqT6Spb&#10;eKCjsMAMaJJThTySSqspIJ545F4gNabUOEcbyEWyT4Uee/fKZ59tSepYAreGBA477O1HM6LqcUhT&#10;bJEZNnvjoe2uPIPIycEyo8rszkmS3MiilJ4FDDkJhmq1A9JIxLGjBt6jdVKvjnvgskmmDu8TACSM&#10;UWZqLN7ayDNFIGX1ELIymioUqx5G67oZTOfUeWNtpUMAOx8WDR7C8q+hJGjGkWxEshjuEhX/AHyP&#10;qIXjQ6gWB7qIAA+a+MypoxIsdMNyh+QCosCyWb/bARHBNEFeNCSP4jIRur4484m18iUW2dGiwGYM&#10;u+t9kFgvb4/vdYM50z+rAAVaVttE2ePJOAx0xINgeFYFmG0Hx/mzIMNLpo3gOwl6kjNl/k5l/JvX&#10;Wjemn06+sglClUWUEWRYajjQzqjybZlRvB5b+ozHSQ6d1aNwSEKk1YCt2zMYad/SZXQsilFPIIYt&#10;R4898zvfZrx0bmqhEqRtG5CPuYt5BA/m/c4NEqyaaCMqPcLdeU/hqDXkVeBRPHHGyOw9XcxXuCb9&#10;pxalgoURsihnCG3N/puhjRm1QR/y+FtitKqtXYHlh4Nk4NFpgz0pDkorAMoahXN/eDCHaQ5DkrKC&#10;Rd+O24eMzz+YRIUZ6lAFGvbyOeOcqLFKFmu8YRpBv9L3KADITyfkL2wtOiaVlDNDFuIs+8dznMrE&#10;0lO0SLuZtoelLkfC4ekPTWVS8TbyLb2E8+fGNSGoJLo8Q9VTLqPSbdtYPvkJr2du1cZRC8cRKExG&#10;rQKwNPuqywsAEYSqaWfSBLpll4Vu25wOXNmiCCKOSGihnjpJZS5NbrWmYd/6HOCz59onvgRSzJEI&#10;0UpZWo7J+RWEQ6+SScPsourCQhdpFkcKzAkqclHptKXEawGlU7rkJK152uAMuTTpFCx2up7icuJF&#10;IFcmlHH1iTG0ROqYNO80QljPveVFRlaz2O62AFZSmoUaia4ilD1YipNlG+fH7DNGLTKG0ahYnuKv&#10;VUlHDEeaAFUcsdYvVVRNLIpOwq1be3fnHzBxApZd0iqseoYGhJKXUk8A7LJyydYHRDGIg25XVTHw&#10;hI7cXxhaSxLFGZFCM7ICga7bdSsf6eMvmmkjbTRqCzo5EYFkkMvLDvdVj5E0DIgklklMiqWbc0Zi&#10;/RXFj/MMNUtApMcie5A9sv6qNAAfLYGhZjbyu8G29ytyrHgkVlko2rCTA5INra76qtoHzjUhUGac&#10;+k8aLJtMhYA2VYEiz9WLPOaC6hC5cSFVYsb5YkJxwPGBzabaaRnQg7rexuUDkD+hyUbLzuUSh1IA&#10;s9jzQ+hiUkOh0eNW32VL1aEM6sPBY+SMsijWWRthLbrThuLAyCvqEVXESs6GiNxpLAJsD4GRbTF1&#10;Du0bOHv2Cja9gD/XByAMgjJCiSD03ZTQsMwYfps5MaZwl/mgz+mY2I8E9x9jB4vVaKNEi2KC3vWn&#10;3m/GXDTodLJtb0mZ2CyC7uux/thyQD6fbGYUh1GxkYFCOePsHuCG5zTU6f1udMY4oqG4p3vz9jAl&#10;UKqoymwEdBZ5JsEBvgjL0aUQxxyHZIzbEfmin+bntwO2Ckgo2jR9OWVuXq7VVBC8i7wUzRzjcRMp&#10;WQrdDzzfPcccZYIWZCWuQBQFtyRUfmjYIy6KKy35Zi24GRVAuyBQq6qjzzlWOhQQb9sojPpigVlA&#10;shCVBLDsDghl0pildmJUsvqgt7Rt7L2whon2p6svo+qCVUhjvPBJbj74GWDWkmWkQxONo9pAX++T&#10;yHRRokSeMgxFyFIJAKqR+qxYC4a2saMoW0bBpDz6kfJHbiz2H1kPXCNOu1n9NUHvLBTv8MG4xtOQ&#10;kS2rqq8DYm0hRyWBuyuTYqLZ9VKdn5mI7nDDabBezSgUP6HJzyAkrHEtxEE7ixjH9AeDlcRfcCdQ&#10;/DPZ3VSgDjnC4k06Rj3qsdVZXduLefnd9nDkOib9QlRNXL+XC7RsKgVYPcqx7XkzIN+lii08dsLC&#10;EKrigWpgeTYGWwSLHDtcku6sqUoLV28CscIUkAEgLRhSpBXcoF/fkDscdjoqYVGlqvpb/wCUKhWu&#10;V78ntkG2zNJGwQKBdhQTIa+PBGX3ptMsayKF3MQwD2OOKJyerKbljVVYqSVqpHC+W9uTzofEn+a2&#10;kzMAAm2trWW8e498sXWOkiN6N7JAKW1ITv8Apui2RiEcsY3xyBggsbrDVzu7cYY+r08zgGP00kNv&#10;ua7rwD4zRTJafyZmtneUCSlSRmUbgpRVBBFc3hWgJdjbXb7gNqhwQKOTk1GnrSiRQWdFobrCsQKs&#10;GxwcKi1GlSZJZIAzulBFsV5JIB5XFz2NIpk2yrKXgIAUsjRixY7ZRCkoRPEgTZGa7O3mvg/Oa8Gu&#10;02oWtm9Wb04gpIoeSR3rCdBrNPvtmDR7mQEIdu1QeK8gYciuP5MmGN1MfqThkiNXGgYWKa1Y+cr1&#10;AdpH9zGVaDbr2BCb3VmtL1OCSEEwfw6tgtBLFEgjI6jr2kaKM7GSJjywFla5CMMTmw4r5AogNqlm&#10;cxqVZVSgFF0vf5xQwO5BaNvUohSBt7Hm8OHUopEEypHHuUDa3ehyePB+Msj1r7NgdxuW2B5L7uwP&#10;wMakLigZ11A2zI5SR6jAUbsuTSFtx3MKYgLXYgWDz4PfJyal9rupeM1wqgbVIHg5fH1CcR3KxKS8&#10;Eg7WuxfbHyBRBWR3iepO+5Hptv6SLpq/mrGaBn9WMmXZ6igUKYfI/wDZwwzu0UW9WUqo5uvcOBwP&#10;gc5dDqGSQv7vU2tsrkFDR32eO/cYlIbRmTdMlHpbtTNYYIHv9SHwCfIy2bTSMh3XZ3AeWNfeaMWq&#10;O1As26jTBn2mzgEusUInpac2R/KbCkmjZNd8fITiiuGJo4CLId49xJf22fAPnvzly6OZdgKRtGVR&#10;VBYkELdWRlC6t5C4VZDSt/DbwFHIA575GScTWwDKhC3tI/UwK7ariryeQ0kFvBK8bRGmNJu3X4Wq&#10;rkYHPptpKLplAZgaAAIYfzX3IPmjlr66X+MBCJGG4URXpgeK8nBPzciIAukc7UBAYEc/VHg4chNB&#10;McckUgbcQ6MGVgzqVZP+459Dfhnrh1kMSTT24O4kte/9iBWfPOl1UhaE+i8hIccjgKTx+oeMNj6h&#10;qYW08sWlZWidiqJ7SwqjtIoUc2wZnFkTWuj6keHczkWfFBaJruOTmbqfSFWhZT5+rrnKeh9UGv0k&#10;bulOCN0ZX9J+LzSeIm7NUwIPwa/sRnrRlZlJGNKhJiCryjcHkdxzRwKVCrGNBxYJCn4/p3zWn06M&#10;pUkUdvj+vGZ05X1aCxgAmw69wK+MtEUYOpDyJtIAAYg7j/8AenOf1ibGZ93tZRwxKlG8EeKzsH4d&#10;SAbDcKQAB8NdZiazR7wbUOE5Pkmz2GMQ/SdUJUaNgDtAIJAsX3OdrC7bVbejDay2vH6h5755RIfy&#10;zCN4AgcnarVwe/cXnZ9M1Z9VLj5PuCcDsTyOBxgNM73TahFdjdihx9DOk0Go4W271+/bOI0mpIAL&#10;KbNgkH9N5uabUKknI21QP9cyZrF0d9HJXnNCKTOa0uoB3c8jNmKYEDnMpI6EzbibDEfMpHwyNxxk&#10;mqZpK4whWzORsLRshotMfV6SLVQvFKgZWFEHPl78bfgyXps8zF29NhcTDsNoHBA859Tq2B9T6bDr&#10;tO8Ui8Ef2xCnHkj4Tl09vpwJmFoCxaud3wfnBFRoqVXNnmx8eBnp34x/BGr0U/sAdd92eCQBxnAy&#10;aDUvuBgb/sU/y/sRnLki4s56fwZkUjHc7R2L2lb23Y5vBxGjw7PTLgNbKDXKn9Nnvm3L0fWqW9aC&#10;ybqx7QpGC/8AxP62VQWDoAyBfTpSu01fPg5nyQcJfADN/ADtInp7ztQnkjmx+1ZCOZ44xtCsqj3D&#10;yyHg2MOj/D+ok9nNiQhlJNHng3yORjf/ABP6mL1mij9N1QLzTAn5IbJ5Bwl8GfpFdVXc7Up2xMv1&#10;3yLKXjjMaMu2akugCN3+1Zox9H1jC3iKg2BtcFiCO4rgZKDoeqCEJCjuoYpvJKsb+Lrzj5D4v4Bn&#10;WENO7cFWXcXulBPked2WQyszlTIj+kWd02miSK5/bDX6NPIFtW2i4zIao8eR+4x5egdSZ4yhi990&#10;Twa8E0bx2HB/BmuYPSAVHZHBJocLVDL+nqXlAVHZVX9Rpf0jv9Xh79H1ChUk1S06lCxFUa4sA4l0&#10;MixFGmUBQdtki+fIF42xcWACaR1pjvO08Lydp7hRxWVqriNY1UqVAKoDZFfY7HNCb8P6phHbgge3&#10;coXccrl6LNGUZpFLKOELG2YdqPBxWPi/gEk1DONiKqbTzZbj5G7nnJaeamCDafUIo7zwPrd3Pzmg&#10;34emZYF9VdyHcR2vdyPJvIN0MPtZzHus1VUPm+LwvY+L+ClHgaT3FWJe9lWUrvd9hlmo1kXqU0iD&#10;eQQexvxY5qvnDm6FIVlUbgn6VoVakfqrnjFD+H2LwVO6rt9gFBgA3fxY+sfIXCXwZErp6d2KPNVd&#10;Ma27jz3+MvilUqsi3HIDyN4rbf33rxeaEnQtV6pYlmCgENRBLjgd8eLoCjc00jqWFspJpgoHkk2R&#10;isfB/AFqpVdggliFg+0liWJ55CijfxlrlV2hkiWR1IIVTQAq7+bwyHo0ssYK6lSCmwjcQ3cEEAHj&#10;tkZekuqglvYzcq7bnP0tACsbYKDBFeCNpEXio72qCbA5JvnBZDcjvvHpkcsFb21yePn4Obx6E8iP&#10;TXe4uSew7AC+14o+hz7kkMtA0O20KO9GqwsODMeSSN1BTUWCwpgfduHah4NZU7+kJH9SE97LUnPm&#10;uDdZrv0Q7iq6gksKZyoAP3WDv0ZDGGDhVB5FCjZ57XYOTyHxZVpgUaVC4O0BdyklGJHdexByvTTa&#10;Zmt3Zt3BDSC1Hxmg3RoNx2SdgxoA2CcqTphFJI0gJpaZjQUirVe1476CmBWE9nY7Dd+1QfgAWcgR&#10;BIrqfTZva7CQVs3f5vN5pR9IeMqvLlSQtm1AUfqX7wf/AJWFkjO0NYr3HawrvTUcXIHBlbmMFjsp&#10;kBUG7qux8BctWWFHapELGvFq9j21+2FnooDRyIJSoawasgsOe+S0vSnUXE6lQ+80AKB/2GUmLjIy&#10;hauVQxhttkBmuxzxYok3jNG05O1bS1YH4ZbzVHSoUDoJmFfpHIAB8fJr5yB6MuxgAS+6ltjVk91O&#10;AcGArqovSZWopW52U0RdivnGjZmdVBvYRRAApQLq+PGaf/xPAqWa077zZNrdcc1fOEL0SIlot4aR&#10;SQoI2MAD9E325w5UNYpPwZBK7X2s5YmkdfcF8Dd95TKQx2vMCZHH8Pgfp/8AObsejsBzIQRalVPn&#10;nnjsL7ZRB0/SC4IUBX1m4FuC1Fu7fGHIXtswJG/6YkfaxrlW9u0+CuFaeYojuTuLMG3vXLA9kzW0&#10;vS4ltZd20WrAcjzRFYcvT9OrH2kqKUL8E89vvBMfts5s6wmNijjcBvC3ZJI85Bnh9PcZl77zYJUE&#10;819jnN2LpenXexjJVWIIooSSOSf/ABkV6fE6Suihgie1uCq7O3t+TgHts5yGYASlUkG+9ooqTzZI&#10;H3h6ajTRhfa7EBeOG5+/is1l0Ec7jeNu9bKnk2OePjL26PCRJ6VKkjhdw43UOQMVh7bOc0BUMsZA&#10;IA28eS1m6Hi8nq2TcEdlC7RRJ4+wfk5pnpcbtGFZlYHcCONoX5P1lq9M0xKt6hLBrNLSi/2xqSF7&#10;bOeRYpGcJYJFMCt8i+1ZNJkpl9KT9BAOyuexOdCenQbWk9gZr5v9IHav/OQi6VpiBXCrwSWJu+aU&#10;HC0Htsx/STYFqwSWUiwNtfJ84M+mjZtM/pLw3O7/AC0B2zpF6RDDKsblmsl2Kg17uBlL9HjYSGRw&#10;CWWnq+B4wbD22Y0NJIBHpyoRjbfq9v1l8sZ2LJ6cjBFG1RVV83m0vRwhhUMEBAClbI+6HxiPQ4gX&#10;LSOLfb/b4GDmNY5GUpMksX8IDavp7XY7iGHnBdL6WnsmTguQtG+57A+QM6dugxKf4bDY61JbGyB2&#10;wJehrUZ9jEqQCP0/ucdh7bXgynQO7ojOQvk9iT5BOSMUUYsysSvtUEgbXb4AzQfoEVH/AOESIGO2&#10;ibW1PcZfF0XbLtjbkuADdkle9XgmPg/gzZWMgXc7B2DFmPyBygGSJcOlvwa47PXxmqvTvTiZQ6r3&#10;tf3+fvBJOgvIy+4qHrnxajupwsOL+CmeV4yQHolvf4A+sFkb14tUY02kEe7gG1+/IGaq6GSV2Z5S&#10;20qCAOF+z95B+nehtqUVz/Cq7B8UMVj4v4MeJ/USSJJbVWQl2F2DxQ+RhUz7RGUC7kbfcn6Qo4w+&#10;Lo4mSNhKsbEUyE1ddqGSl0pZXDM9KQCtd68X8fOMOLMQypVCfeN9bgt2V8fthiVvAEm6MCwZO44J&#10;OaS6IRW/rLGD9AAm+Ao+RjtpWVpAZGA7l3QE8ftiiFGe0fqIFRlVQGcHwWoEd8y0lkbbH6pUSNtY&#10;Ft1Me5+xXbN4RzMGfcChAQ0Oy/tlq6Wb1TIVJCAUCo7n23lchcTDmdJ0Z3a1LD01JssoP6jgU+jl&#10;llQFFcrwH4Xj/S861eh+sYlVyWrbwtqgHgV2yUHQpJpyoiDbmJt17A/GVTZLicuNEz28oZCBagc0&#10;AeP7nxnQdLhpVTYGZtpDEWT8ls7bQfgMM2+dylAKoU2x/fOr/C2l0SLrU06g+lO0ZY8txzzeawwS&#10;e2Z+Tzzpv+Hc2qcO0hgQMa3DcWU+Pqs9D6N+C+m9PUbYvUYty752Kx+bGTCe7x8XnVGCiHBfAOkI&#10;WlAXv44y9Ywp4qjhAiPGWhOKx2XxBRDVcYQsYy5U5Ay4JQxWNIoCXluzvlwTtxkiuSMrVBxlgGTC&#10;ZPZgOioLk6yVcZLAKIBeRkhWSrJbe2A0RAyVY4HGSq8CiGPzWTrJUcAIrj1kqx6wAVZIDHrGGADV&#10;kqxEYicAGxjkScgWwAcng5Sz1jbryonATZLccgW+8gxwffgTZaz5UzWcgGHk5WWPBvARNjdm8pZ+&#10;fF5BpqOCPOarsRlJCsvZ7FYPJN2O3seRgskwUEgD4AvMfU65lJNDhSQfu8pIhyNKTUDm64G6zmHq&#10;NXJw3NHv+2Yeu6mI4y7FmoEjmrrxnP8AUev6ZG97DcFsVd2boDNFEwczU1evreQ6sQaANkccGznL&#10;67ropbIGwk880V70f9s53q/4lRH3CNvTZAASCGsdya+RnmvVvxPEiqsTPbBmVYhd8VuW6x1RjdvR&#10;3ut/E6hZZneIqKUk2SG7nPLPxF+MAVjTcitIzguvLFfCg9rzzP8AEn47jUM7OEbe7yIDsNAfOeRL&#10;1Tq34ok1Wni0h9JFFTMP4amx9c/vh15CMHI7z8Z/4jQQzSo62S4ARDudVc0HWr5+c4LX9B/FnX4Q&#10;/pNFCgK7SFZWs2LYnsc9b/DH+E2k6aDPqFE2sDbiwfcq2QOBXJ856UunhMe26iBJIPtXk3k8xS0m&#10;kfI6/wCFHXwHjfQxBx70k9T3D5BbNnQfgf8AEehWTTPondGZlV43DXvHyasZ9N/m3V9K3oLauyys&#10;ewRuBQw6HUGAgtISnrhVb9QWxdgn+1Zr/cS+EcT9Lbvmz5BT/DrrWm1mo1MGgf2gj04gvk85s6n8&#10;P9X1K+o/RmaVW/jOWA2qFqie959R6mSRlcoWAkUssjcbf3UZkytJIJNOkO92f3SPHsBFZf8AdS74&#10;oyXpONrkz5n1/wCHervBI8ej1pV4KLgAksvhfrG0n4a18Oi56XMJBArcR3zX6CD2GfSmsk1CRGN/&#10;S9StoK3SreHzal54dFG8BCvuUtx6lr+kEH/TB+ql8BH06t7PmKbpHWZdCUXoeqjM8YiRqrjuaAyO&#10;k6d1CNxXSpY3LWQq8r4Jb98+lhNNq1ZoYpEWLcWDKQ67fIHziEGoZUkaVpYmFqb9zP47dsn+5l8F&#10;ezTPE/xBpNfPJoGg0s5/gkejIlg+CWH+2cx09V0un1qNophIsoIVo3XeT8juT8Z9J63/AJqzafbp&#10;on9oUSMpJ48msLOm1AmeVo1Mygcjzx3B8DD+4a8A8Lkz4sWOaOfSltDrYlWYlg0RAVXPKk1dDOg/&#10;GevKurx1MwLSRsyFlSMChdfOfUEen9pZElMhcp6oO5d5Nk7T3XLY+m6FG1E+oiRpFS9ire/aa3Lj&#10;/u3a+0lekaTXJbPgzpH8FmBEkLah1cUp2qyX7zeQ/GPRtNPFDujYyO12VKNKaq3rtRHGfd0nXNAh&#10;IaAFlawBp9x2+NxYDnLPyml3CSTRLOpUyLthB9zeb/3y/wC8d/pMV9PXGuR8L9Ji0mn6ZPCWZ9Qz&#10;Ayx7QeB4Ujznd6bq+gBTbNLKqoq7RbEhuKIA/wBM+uUijSNFXTJKrHjci1u5/UR/LYzC6noIjPuS&#10;JL2kDaiCqPb9sf8Ad3/pKj6Ph0z5S/EUcWsdDHDMHhiNhkChYyOSBfe+3nAOkRMQiIA+wCKP5sc0&#10;4P8Am8nPrQdN08JmY9PgYRC5X22+81QF+DmWei6Iaib1YI1VvEY4O8cGxzu+zlr1H4E/Ru75Hz03&#10;4y1fT9sMsM0JL7nThFLLQIWwRwDxmtqvxU+v16aw6dIZUg9IEHbdqB28mxntGs6Vp4423xQ+kYto&#10;jYA+oa7LmZB0TRpqtMYtJplkRb/QFUxMfcAzd9orH7sX/pGsGRa56OT03XIXMCGSMsjK5CKT6ZIo&#10;8ZgfjDVR7kSNlEak8lvTAYgrVL8kk15z0OH8KmZ5NoiSVXdZDe0vxZPHxg8v4IWWNYjHYXcSGG4q&#10;VPwO/e8FJWaOE66PHW6rNv0uz0kkh0wc80wQ2SK+Qct6lBC2tG7VRGAufTEe61S2JLckGiwz0pvw&#10;aC0c0EETRuhkQMgaQVVqC1CsC034UebUQo2kQJpEYuARbEVa0K5y1NHM4S6os/BvWUm07wMWbfIG&#10;QSsDuKC2sGuLvjG/HvVVehCHWl3FWQ1JXI4JX6sDNz/4kG08xm/JMlF/S99sbG2zt8/WH9M/AB6i&#10;NVqX066kC3BkYljurdTH4yOUbuzojGfDjR43ofxV15WjAWIwytsZlVZQoVv1FmLUM7pdb1DVQrCI&#10;5ZGcojBAzoAXFs/HH6u4Gd4PwDpolWcdNKD0xyF2he3u/c3xeH6X8IDp2/1dyyPKyb1ZT6/N2eT2&#10;21WKWSI4QyLuzhZOptpupSlAxagHdVskDsPd2FDvng/UupTx9X9KTVIVjkIUSWWYt4b97z6i0GkW&#10;OeSQbmLK8ZdWF07VaeQv1mdrf8PPw1G+onlilKyMhlLs/NDg15xLMokzxynE+V9X+G9Z1SaIaZDG&#10;qEsHZWBfyQrdgfBvKOifhLX9UlTSxKVco6WCNp91gKKbkeTn1npP8NOn6cH0PzCJvtGEv6A3fybH&#10;0ct6V/hjpdK0Twa4ws7EuygMZL+AAKxv1aMI+idq0bX+GWp0/Tki0Ueij08ulVVedUCKxPFWeTn0&#10;tD1aNZpUHLHgxjhxY4IYkj+2eCdM/Dmg00qySTTlVJVom9qqw/SQRZ5zsundWgkiFpaDcEtTuAXt&#10;xwSc4ck7dnv+my8IpHrEOrAclgVT0vaHtrP+bI/8yKxSLI6ySW1AMtsO4N+Bnn2n65poY0lkhB2k&#10;Ltr27/Fm819X1TSFj60JuSga5H7KT4+rzLkzt99fJ08HUlXaxUkA9+ZAvm221mw+qf1I1aI9jbHs&#10;xu6pSM5LT66AUsQKnbRBe/Ye4IOQ1OqSLUCQRzhAtqEO9TQvsclstZ66Z2SawN6rMpUcBgXG3jtV&#10;fJyyKVl1O4rbLGd+wqLHi75+zWcp/wA3ihiRpN5NbkATde7sDXfJ6nUlZAUUjcuxjsKncR92CB8Y&#10;0yvdvydQ06iNeQdqkqsfZmZfu8OjllErcC5WUbd36LIPAscE5x8vWoNiwFgHYhLo7QeDZo8HjBoP&#10;xLowZ3acO+00DwSDwovsD8HHyBTXyegLK21CJaNkhSBtZ7+R8ZU2uZBOZJI1jCNYskV5/SPOchF+&#10;KdIse1ZeAo7nsw4Pex+5zM6t+IoXE0sMqk2KYPQTYOPaaseTh2U86Xk6jqfWnjhmWN1/hcEAfy32&#10;8ds8h6/+OZNBpkcqPTVgObt2c+0jwB5N5zms/E2ol9WMJ6LFriZdvkXZYE1ZzmvxB1MRdP10updX&#10;RlZdgjX2v3YArXjuTlqBx5vV2nTNv8N/4snX9Rl0U08AkSUqoD7t3nlQBRrtnsOj/FUk0xRdaUia&#10;jXG8fCg+D9Z+eDdUOm1Wr9DbYnDxgRksEjHDbzznrn4B/wAQen6NJWlMjmd9ykqXBci9vk3m0sPw&#10;cPp/X+JP+T691eslgb1FVyH99KAx7Vyb7HPNOodTjbVytFGzvYQoPY3P+mcDqPx7JqJ/WaB/TZb3&#10;MrRAE+TweMpH4pGri08o9DYzANvHAZO69slY2dEvUxl5PYNNqg0aGZ22hLsuFFrx8jtnl/8AiJq9&#10;S+ieXSTgU5BEbWGRTdcXYIOeRfi7/FuVpJoNMka7a2M9OoReOQOP75zCT9Zi0et1MmpZyweUuhCI&#10;Qo2hR4A+azWGJpps4s3rIu4rZ0rfiTZptM07MG3kGgFZzKL2lT2/SBmn+GPxlo+kIi62YkNqLAot&#10;sZrFG/7DPDepdak0ME7T60OWYhSUGxhsB57WRXBGWa78WvrdPI8MQlE6rqFQgbkG/wBqeT951PHe&#10;jy16lx2j6v6H+N9J1L1hta4nYo01hrfmvnPpf/DvocXVtTpeoFmYQL7DZKWRYIB71efn3+B421z9&#10;O/hMZZVihO0W3qhvN/Dc5+r34F/DzdJ6NpdOa3hAzXyS7G2JP7nOXPjUF+56/ofUSy9+DtUQBBRI&#10;FAVnl/8Air+PIfw10pm3ATTWAb/So7nPS9RqViileSSlRC5PbhfOfll/jj+PJ/xJ1r/qzfloiyRq&#10;DtUHyzZnhx83vo6PV+o9uOu2er/4efj/AKdrNSZPXVvVlLLvb3Dfwe/cZ9U6RI2WH+GQpPlaoD5O&#10;flD+DdfHpepRakR2yOwZP5Qo43j5Gfo/+GfxXptbotNLHqmfYg3bX3Ht5GV6jDT0a/TPU8o1I9F9&#10;qslMQe6krYyUgicoS43C2sjxV8/RzATqjiPehPItGPb58/OOmqkaMu8lo688cknsc5KZ6/JHQaSJ&#10;EUiGcbVvjbd3lQ7eiZksLtUqKHHb+uc43UZEZNpojeSTwpUkV/U5fp+oNciyFCte1q2gfGTwYzae&#10;MLVnzRLfy/OVl6KMJvbtqv8A5OBt1JqXkM5Qdx2PPbCW1SKCKUBU9QUKDAfv5xJDLZGaweK2ilVb&#10;K/N5CKWRwHCgq1rRPJykdRlKLSCr/lx45zI4SNdo3e8fp/qBiGWmENsAZB5O0cV475SInjYIkx97&#10;ORwPi+GGXzFI/bwWfuN19vnIJq1Uoo2qaBLCjfyME+hEtMrmOMHcSOLI5ajQN8E3jr65VgWa73KX&#10;5YeeKyb69ZQF4Cdm9McW/OUf8ziQj3s5BsnaVqgb8ZTYIm2ldww/MGyQOONpI4GJTqaXcyBgOCxA&#10;A8Ec97yv/muo3rSqWLH3t7BwO2YknWNaSVM3uZgoVeaA8knIpspnUIrlmaNuKo0vY5UmolO0L6bc&#10;kHc3b96FZkIZlaxFcjPe2M1Z+Tmd+b1XpsoDccBtxHc3zVkAZSVio6eSYlAKQbnCrfIFeFyUsj26&#10;Rrb7VJHg3dAWc5GHqcqRK2129T+ZkNkk/oJs8ZKLq/qLcqiPYrMbsDZfb9x95VBR2ZndPTErqAGA&#10;CjgC7rNn8NM7PIS6kolUDwASTnBQ6qmjCKVLEhBYvjv/AHzr/wAHz3+bZtpT2gdhXe8qCMc+onZN&#10;RJsD/wAjEUpySDRHfwcrQU1gC/gdjlqghvIIFnKPONHSq3nuazdX/pPfwcx9L5rse2a5v0pOKO05&#10;EjaB45qNW/qlBEhG8+7uV5rz9Zn/AJ90fYI1PI2qOAAL/Vx2y/dH6szMTd2Q36LrxXxhSaaCZluR&#10;BSheCG571mcj0YrSM0a0OSSQLHBXkm/o9sqbX8LKVUtQIuqO3NWLTRXe8bmBog/3rKzo0csizkAf&#10;BHb/AN4jRGYdYzAEKQoNNQ7CxfOXDVMzOwVeCLAP9jkNRET7BbLwDYsEmqBqsoZGSW7U37BtAUKD&#10;RwAcagbqEYNt8+5ay6TUgbiI69lkZBY5BQQLITfvodjkn0zve6jyFZmAIYD6xpgS0BQajTAkG3Cg&#10;DmiO+eqtyT988+BnmXS4kOt0x9BFO/8Al8n6z0+Q0SR++brpHn+q/UMATuNc0M3NMv6cwgTYsZva&#10;YAACu2TIxgeV/iCAydQmoi/+45zcmkl3KlqHteRR4+Lzd6/6f5yYmMWX4IYrZU5kgELt5DFqo/qQ&#10;HucyfZ6uPUY/sP8AlII3dvUJZmr/ALW8i6yQhSSFdwFkldpBSjQ+SfOCbSHo7n2BW29twGXHTRxq&#10;hMvLA0CbJF2MkZCF1ALGOv5bIs9/6UcL9IOqg2G/7WtiB9GxgcunTaqCbcdhsHyD4ymNHLgr/wBP&#10;2qQ3YnEWuw6WQlF26ejVCl719YNJKjyq0hYbwygdwwXBfS2MRuoBqJIJv6vtl6wqQv8AFumdFrjg&#10;8/ZFViRT6Jx+oz1tVuNgFEng8WLP9xjyiR3Q7FA7mzwTfcc4E2k3L/1XAVd1b6smhdjBzpSykfmA&#10;EWqGxQB+1Y2yUg+WaEM7mAWri1B9pbtxdVkF2Sks+nDsx2+09gAL5JwZtLqfUc+u/Y7QKAA/7TXf&#10;Iz6fVMjBXMgB2gXRJ3dr4xpktBkKAxhaYK7bOCQeT2sZW4joM0dqtj9iDXbtg4gdaYFgpIqqble1&#10;fFecEdZXNowbYR71ugfO4c4x0ac2+t0hFlVKWOdoYWTXnApF2kuGBIGwWosKBZP3++NDpZQqixZ5&#10;3R0RR+jg+nbWeq7rZXZQ28Meeb3YAy8RozmT1mIX4PBJ8UMtbSJMFkLnYWHb+bM9TKYdOTErsRfI&#10;20Rg9TAs++vIAXhP6CsF8WS9eDY1ekJjZTIT2AN99vN3maUiCqrKKBUAqw8+byl3lKkCIFTt9ocX&#10;XnIwpOJp2EKMotDXO4n/AMAY6FZe8MkSR21c9/KnyeMghV3jHrFbDd+NprvkItROGUena7trA+K4&#10;B+8f8zPOjglbDHgr48EfeOQoB8TLRIlY7FerBq6+MHVSof8AiEXb0a2G6J7fvkvzMgomMcA2fvtt&#10;xvzbA3LCAqkbQRY+bsZDZqlZHc1R1LuDNwx42/dZbEzxjUGXVCgvkAUCa3YKgciRWS0P8wu/d8nL&#10;yUdmZIUZm9tMex7XXnBMHEESJYS6Ccn3EBmFWe9m8gTNwolUeOFJF3fe6yyZw52SWq8lrNsW7WPg&#10;Dxju0ACe2gYyAw59w8kDKszrZAprUqRETYZCDd3XY8YQumnRG3RQt6lcV+kE+4n5vzgcS0wO6zwD&#10;IvdgQeKPbDBq42lVqYBNpPIpjtoYuRSgDyHV7dg9MqD+p2rkedo5GT9WdNx/LBefeUB4J80e4yTy&#10;x3IAGsngoAK8+cYTvLFLUkt7gpDkkrwebGFhxKZJpHRajjJvkJRIU2ORlOm1k8dIEkJXfTryKPjn&#10;Lm1zBTcqgbbDHk2TzVZFp49q794IUkbbULfmiMLGogy6py/qLIysSLKbQwFV2N3eWv1CdJAeQGvg&#10;Hsark/7ZYNWfSEiuwI4VjyXA/btgcmokqto2gIC4FFieeAPAyZSoqEewka2BPTUEg7gdoSqI78+T&#10;lR1Ukcpb0W9j7iAaHPArIBlsvHcxKgFjx/ZTlBaSPaEG3wykWQPF5KkaTh0CLqmSCjFSh6F8kgXY&#10;IOD6uXaLhABb2EKdqgDksThCmRG7ev7gvxRq+C3cZnaqZDHIAili3AU2pN3d5cXtGTRZHrNK7oQw&#10;CqTHbdqK8CvvBmm0zpNvmKSCvNJX+bDJmgmeWR0QuFIN/Rsf1F4AdRFGGE0RcuAuwC6BPFn6x8gS&#10;0Z2t1elei6O8W0rKykigBx90SMWr1One4FgWSOgCVHBHj3Xhc6aeGI/xC8VgnnZQ/wDWLUR6SUQb&#10;GRQGf0nIq6FCzlchMxXkRYw8Ue6rUKjbRx/LfzkxqIo4DYZWYoQruSSzGuK8jCNZpY6Mg9Mx2Bvu&#10;ra/A+cvl0cBETFJN0QYRs55PahQx2RX4ATqAJNSTI0oQWykkk35o+czZDBJqjE8oFoCGPBU33F+f&#10;nNCbTSAJ6g3gqpAFKvHNk/AwA9Khka3kMkzkrauF3IOaNZlZbjSILGjwyFlDOzrbLRZ6+fgY5gSV&#10;41ABVgWX3D9S9rPj+mEPp4v0CI+2lazt7/JwFumwelpozI1xtZKg2LN8ecGxxQ80aMCskm2aiwXc&#10;GHa/bZB8YLPLG0wlRtipHaAHmj4I+TkNQmkD2jSOhJc1waY0Eo/PycU/THaZlh1BKsQGUi3H135x&#10;qVlRgRm1OknfTyCL3g+kxmF7uL5o/uLzNaaJFWO5EKMDbiwf/kYbqNBGzXsplfuFu1H9ucyToXjU&#10;OkxII94NAHz+5rJ8F1s00dTuJliS1P8AECEDd2AIPYZmCOEBRcLcs3pWAGs8sCe1VhT6GX1kmv1L&#10;ATa232KeRZJwGXSy+pEWn04kKuoPa7Ynj5P2MybNa0yEphjdwVYFiAu82oo3il0ekbdUwVSyhdjA&#10;7GYci8Hk1MuxG3LIC20kC23J4OBy9Nd3M7QSLG1Mfb7WIJ5oZpjdXs58sbadGqItPJEwhmG5ZAoJ&#10;N+8cA4HrJWkkljM0hkZdu7g8rSn+lm8xtXoSG9OlQxvQAvkjsTimh1EsQcyl7lEZIUbqkaiBXj24&#10;/JUdpmlpumMzbWn2MEYEVZAPcjL00UyqFGvcgCgfUUXnL/m5zA6p/F70BwLBpiT95oLFqFAG2IUK&#10;5QHIY00edaLpMpkSIpIxjLufSJKk1Z3DxfcHDYum6l6Rd59vYgki/PF9s9Ml0BlWKRTIkiKESxbL&#10;uuy31Q84ZodE5a5AGNDeiPR4/wAnHnPJefV0eMvTbo8rTp05kaZY3YEgO7I1kcL7aBzQ03QupCWC&#10;JEmVG3ElWtFr5Ddhnqul0pVB/BRSSeeWsXY5om8uVneMsUD0xAVroX/L9/ucqOV1dIr+3XyeTw9E&#10;6pEfSkg3GNyfUU1QcGhZoVz4y1eja5GCmIb44aC+3jcNthvN32z1mAlY40WIxB6YhKrkUCTV4p4p&#10;FaQNuDRkcjufs41kaQf261s8uPQNUBEW0jRncApO2wR2BN5pL+H+qnlF2uV3XYBV38eQAc9BfSFJ&#10;XlRGe+F5sOoI7/BwuXSzo6WEdXF25KqWr5GS87GvSo8mi6BrYp0eWN0cUHAdXBJ4ql4vGg6dqdsw&#10;aLsd1K38tKCb8HPXI1Qxl0hCkULHLUDeULo2oxJpyrBkIJ4A57n5yXmlQf2sfk8w/wCSap19IQvt&#10;D2m8kFA1Dg5qf8i6gs/pvp+IhbF3sMPkfeekaaKQrIJJPVDA+8HZuYf5B8jHeF0LMtuDQYA9we5b&#10;7OHvtboF6VHnY/DXUk3NFTAsWChwlG6G4jIS9A6n6iwECNtwt+ArqOe/z4z1pVnLXHEONxLLxar7&#10;RuyaK6Kp9PfQJDBxXmxgs7qyn6WNnl6dD1+51LxK18ruBofBIyMnQJyqXEpMZr2MCBZHLG89Pkgk&#10;ZmZyTEUDAtS7j8WBxWX6eH00JZQBIOQneyfBwWZg/SxPL/8A4ndREumjWQlO20gEksP1WbycP4X1&#10;KhI9Qq7EHNtYLXYsjxnpydOcSSblB2lyu74Zl47r2wpNC5WppQt0CP0Wf6E4/dYl6ZHmkP4Y1a7T&#10;/DLbbFHtR/rxhadDmRdMjvGpd9waxQHc0fihnob6OaMFn08HsWmYAi7+VJNjLdJ06Vkk/iptvsFY&#10;XQoqCOwF9jlLIxewjgI/wtJAkarNEhRtyonI5PPJs/txhLfhiUpMDOtBK4YMW2+a4CgZ3a9JldSF&#10;Ye1yzBR7RQ4FnsMtTpqmO3nD7aDKBsWx44FHE8j+SlgT8HBxdFm9GaRdT/HJjK+yrHC2AxN5Zovw&#10;7NtaadleMcgVW9mPPHbOzTQyyPd+mpAsVVLd0CPn4wqPpWplLuJ5I6IOwAFd4FE0QaBGCyMP7dfB&#10;x6/h2Zpt7bUVo1txztPYftfxjyfh+2jlGpXn2cXtVVFHO2OgKOsjurMSoVY9y7itheTWW/8ALZDs&#10;A1ZUPb7ruq8ftjU/yP2F8HGw/h6NGQQ6slS5sOAKauaIysfholJZGlZdu0CogpBf/OwqgD3ztoNE&#10;wQ2rsrG2KD9fPaz2GXRaKR6hBJdmBLAdwD4/aucXu7Wx+xH4OJX8IukrOGDb2G2o+6gci2+fnLtL&#10;+CtK4ljdmQUGRUYqHC8+4Cs61ukNNp1KK4d7ABewvINC8JXpQNIm4qq0Avtpj5s4cm2CwxXg46D8&#10;HwThJHDR7m9yAE0Dx+rvhy/hCEI8fqe8EotD2gqfvznVtAy0qyNtUhXv+dyPB+suTREte4H02FWx&#10;AJByoyYPDH4OYX8HwV6Uas0bLs3sxVkIFmqyyH8LaPThBAJKXhy5uQcDi83tRoWkilIJYHaU8Ekc&#10;X/rhBhf1PUhZAeWG4/PyPrKcmNYY/Bzuk/DWgm9NwzsLNN6m1gVyqX8O9NQL6gb1FbcVLkHa/P8A&#10;fNqLS2hVWUX2Y/yOp/8AOELowizuU8EX3/c8+Mjm9B7UfgwT0vSfmGDJGo28Izdx4484Un4d0J2z&#10;Np4xYpSSSvGaZ6X6hEiRj+HduKLKR8XycKh6ZImxSDteyxAplaybrKtiWNfBzE3Q9I9Ssq2X/dW4&#10;84VJ0CD9fpxjbIOeR2HjN9NGjOtTl1jFlzQABHgD5yv/AJdGzEGU7XZSu4WoAwtjWNfAGNLHAJfa&#10;DuHLEAcEcg5YNFpZFZnijIQ1ewUPtfv5w8aJNzb2DMRtUKe6mz2vsMrXQxRmYUTtVmJYfpbuRz2x&#10;W7HwQBFpeno0rCEAo9MgUDkeTzRGWN0rp9kHTJUK9goKKG+j/vmyNClsz0aoopPPA927xjx6WEs6&#10;gDhaIoAMOKF1yMoOC+EZM2n0y+lUG32ldwAO0+KbLl0ixhikaAtwzHyG4I585rSaOAUXkRSR3JF/&#10;QA5y9On6cMQTttOAfhj8cAHBjjA5VtKivGwFNv2sFAYjzd/Ay9Y0dqijVqlJddoG4qNzMa/mzoYo&#10;9Md1rtAtAppU/c5dJptIsTM11R70NzeCBWJIXBHPSQxGEBULqXsttK+oCf8AfLXMbrJE8PCyfpII&#10;UeLN50bpAo3NdEGmKhitjtx2/tlLrpd5pGAI/RYFFueT84Uy+KMieOKNU9gARgLA558teMBpo9yx&#10;rUdUwK8Bv3zeOgS5GZhublewBI8c98lNHtW1RCaFse9jKVicQPpusGmlUGWw7AtRrnPRI2TUKH3B&#10;t/mrAqs4NItgdAFUlqo8kWLF50fTNSsXpRt7edpq+bGeh6XPX2tnJnw3tI0iUItWNopzJkQurERR&#10;gNwD3BI5NXm+4RxZF2q7hVd/OZM42vGTWwmhQ7A+M9NHnyRmGM7jztYt3U9vr9szNRpBJI77SRsa&#10;zwCeKus3nA2EKttdUKsA8cHA5wou15FDcT2+O2WZ0cnqNMVRihPFFnomyKpsxtMzRzOkrl2F3IDe&#10;4Cj4P3na6nTGQsrDaGADFO5zlepQS2ZDEaRi/ILfAO6uwrGI6/p/UleFC0NK6klr3Hd2Y1nWQvQA&#10;FsoaitfHfPItDr1Lu3qlFfubJ2WewA8Gs9A6VrUaKF7C+02Od3fvf3kuJcZbPQdNMy8kjbyReb0E&#10;ldyOc89hZkuyaU+RedTptSQi3XcX9feZOJvGZ16SjjnD437c5z+mlXvuF5pxSDMmjdM2UOFK2ZaP&#10;25wxWxGhoK2Xq2BK+XrmZaAes9Ih6jAUdRY5U/BGeBdc6NNo53/UXUePH3n0kpzH630aPXQ1QDDk&#10;HFJWqA+WZt6R7EJJe+xsg+bxiJizANTbLthf6Rz9Z3ev6ZJp2dB7G3X9KT/uDmVPCfZyLS1FDjtX&#10;e+2cE8TTNlRx8bagqIuad9rBh2rt/f6yc6zyn1FgpvG5b4Xv3851Eh9JmuT3CrUVz9i8isrBGfd+&#10;q6Zv5v6ZHAaRiRJPtkeNVCkFv0bSwvn5wI6X1BIqlfYe1bSPofZAzqTMu9V27ewLEDb2usj6xliY&#10;oQWY29mgtfOWhcDG1Gjl9ZFHplSGUlmPcfseaGMkMsMzD0gAeCwUcCvk50COJCQ0nuftZCkjkmsg&#10;88ZjDbSvf2lu5/3vGHBHKfldb/DSiNnNJVsa7C6wodOkUq0tMa5YhS1Dz7c6GNxuF7zQG5nqh+5G&#10;PCUd2TcWq/d44+xk1YKCMeGGZg7GmINixbHxffKo9BOXiaSb2hTuHAN181m7M6yGVGJDBRe6gD9g&#10;44nQ7NsQv7UAj7A+PvHQ+KOeg6ewQirdlNG6JB7XhMWgmLAhwW2hUHHFdxm406NvUuKLcgHtXxjo&#10;qysFdOPB2/8Ak4qBRRz40bltNKNxNsBfgY0UWpLRWXBZDQo+D3LDxnQwsrsQD9PzjR6hbayyhKUI&#10;RxYwY1BGMNHMTvItiA3qMSwUE1wOOMQ6RvG5g5FsKem/r9XnQh09pDEGlYmj+xweaeM2hmrubF9z&#10;VcZSBwRjHp2oFMU7IOLVQLOQPT2cFArISQATwb+r8Z0rSoWrcRvNgDk0OeawVvQVlkIbldg3LY7i&#10;/OEkJQOdPS2iSQBnUhboLZNeSScoTpEsgiJNqeyk3f2T5GdYRsKtuHFLdXX2MuUo4oR8/tQ/uT2y&#10;S/ZRyD9KmYPLuAaMUnwSP/Axo9JOu9lFJYHHCm+55zsUmiobySm2gWbk0ct9YWzGMc/PcAY0kS8S&#10;ORGgkIZJCDwAjq9D5ojInpEhJ2Id1kMSSx+s63dGy0S3NbdwuxlMywkm5BY9oIvaLwaEsSOVbp84&#10;UcNYIpipYfHuo5NulybHTcFNEepyAL850qPGOKcKW23XF/dZNI0jr3C2pQecFGw4I40aCRLdVYhl&#10;BDgbh+3HbL4umPGrtuZGYUFraVHzwfOdYxjRmO0A32GVBo6kvcSOCW5Hu8fsMdULgjCbRsTIN6PV&#10;EArRs/GXHpcZjKL7qYM9d25vzmvH6B3C23MPdt7/APbkZD6xe02nsa4HbjH4HwRl/lYFU70YCttA&#10;WFrtjLHJVe6Rk9xKqCefB+zmkGFyxklCKBIBF0DzV+cg7NIyx/l/IoEm288H685LRSSMpNMziRBS&#10;ggm6+ewrHTpqQKgTguSWrgcHz+/nNS1DhgviifmheWzTQgvt05oKpJPAo/OCRLijMi0DCIhWAKra&#10;k88HnFNo4oWeZWGzcCBXnwazQYwenTxnaab4Wz9ZczBUjs9juA7nm6GVFA4ozptA8YtdQxcAjmm3&#10;H7/bI6fRMm4si7HUUF42ljWFcG6iMdsSeaFHLyVKhNtMCa70SDXjKFw2Zo6bCCzMXBZfdZ/Sf/WO&#10;dAtvuXlSSm35+v3zS9Ubn3Mfb/DYMB3+ckWTdsohlKiu4X4xUh8UZcujjHrLs9zheCO3jx84k0ew&#10;Mqg0tJx5vzWbEsis9cWOyjixfzlRksEgst2oGFDpGFD02QlCZYmBYhzXe8pm6Od27c1B7AIu6PFA&#10;fGdI0qC9oHgDJTS+mzFXth4vuPIxULgjnp+lalZOH3bjbHtz9AZWNFKW2IyUy7dzXedPFqAGKDso&#10;sBeSL8YxnEQ2224VtLV7sGvyUsaOYh6TNueMMmzaL22CD9H7yxOjncCF44pj3XOis7XuNT4UdgT5&#10;xCZCY1F0L7iyT8Vi4oFBGIdI0q0Utv5vkj5NYOnTtQA3/wAIVKvapXOilbZ7eOR27ecpjnRnEpKk&#10;IChLcc3zWNKglBHNf8il/hIzKSttQ/nHismOjal3jjcIFVi48jn4rOn3JGwcMaC/rUWKB8ZOBE3K&#10;qyAE2RfYfRykiOCOabo8jxxjfbBjZsH9ictfployGhRs8mh+9eM1p7DiUKBfHH/gZUNrbgodSVte&#10;eScl9gopGMmgnEkiK1b0G4X2Ix0idjGvuJKbrrsDxZOaaKLCsvtIsk+4j4vGlVRJKGsKi0AOBx4v&#10;JDjRktAzqVCK5FEM36j4uhlD9PnSRbn3Bjt5uq82c6B0bjcQoC96Ft9DEyeqzIXpAFJNXu+xlpkO&#10;FnOrpW9VTIC4DA2V4FfH1kDC6HnexAsitw5/STebo0GomRjtYg+f8t8XmhB09CyoBIWcVwK7dxjh&#10;FtIlxow4ulJLKwrwhBHFnNjp34dMpPqKwccd+R5N52fTeghfdKWF0TXF/F50UWmSOwiVfBPk50Qw&#10;fJLkkcbD+FAARIaBNlV7NXn986fR6KKBFWOPgf3zTKH+mP6RzpjFIwldgQjPtIAoE8ZkQaJ4OsSS&#10;cLFPF2UV70Pc/ZBzq1j8gZm615El0dR2DLRb/KDYy0yHEPEW0ft2y1YODzl4jySpkWXRERH4yQUD&#10;LK+smExDIhMntyajJAYFpEa7ZLbxkqGTwHRXtyQGTrHAwArAyYGSC44GAFe3JAcDJ7cesAIqPrHr&#10;JVkgBgBCu2SqscDJYANWPivFgAsWIkZUWwAkTkN2RLZUWwAdmyBbKy/3lW/Alskz1lZbGJPk5S1X&#10;zgSOzHKmb65GQZz2yhpee+UkJstaQDKmlHzzgbyijWBy6qkPOOieQZPKOSD3IzFl1aD2+oALo3z/&#10;AGOZGr6rtFi73D9XIOclJ10ysTsYgvwVUkWD4OaRgYZMyTOl1nVFT9R/SCbJC/sBnM6vqjVIyg1v&#10;IZdoYMK5Ocz1DqjQoA3I2hTx+hTfx5zhOs/icJaw6mP1F3DeBagKO2/L4mLmzsupdXdzOICodIid&#10;pIDWLoX9Z53r/wAUwFZkearSjdbw4N/3zgdZ+L4uFOphktf4jhzt5amIYXYHznhv4q/HcGjiPq6u&#10;IswsstbjtHIBajjtGbUn0eq9W/GcMTqr6kw79tu7E+/uK28WAbN54P1n/EiXUxnR9P8A4+oh1EiO&#10;Ika1Mvnn+XM7o34Z6z+JYogJBpdH61MJDUjiRuSByc+k/wAN/gnpnSNKYIII1Ly7HncbnJQ9gxyZ&#10;ys0hCjyL8Mf4QarqRh1PXdWUZB6iItkFR5BHyPBz3zTdN6dpfSjSZwgjVAim41N8HjmzhcsLrsdd&#10;6KSFABsR7he4fWIaKeo4yzRig4Ye4UCOTX8p8jM27GyMkaepECTabgstWXBNWTlk6rbeuIboJ6HJ&#10;G4D9VecOi6fMJSGYMW/UCfYChLUD4B+MgWXRS7pSNjR2HZwSrOdzIfgjEJooKIr6xxCU3Kgj3d2B&#10;uhXas0G0JYSl1Nlt7ICAAWFhhV+7KWGpN7ohKjrQEZJ2ccE9rU3zhWj0E2mjhudgtlKFFCAf18YA&#10;kV6jQKUTZMxIYVtILFlNe8Dvii0esinU7yyUTtcGxfxeay6UFoxGeULOHIs2KAr6w8yiQrKuoUCy&#10;ov8AU1Czsxj4IwtF0V4TKs7q35kkIflu+0/GEr0ZI4Tcas6u7FgvN9qo82M0NQh3lBJwSrqoPcn7&#10;81hVW0n/AMLYMxLM5HCA+TgwjFGHqdHqZYWjSI+qyhVApfuz8X2yf/LJ400z+i8UqxohjVe5U83m&#10;v0+PeEXduPckGtyg8MfvIPrAkr7XZ5C1qRZZVIrnEXwQFDBPOr7X/Q4daoBaPb9sokgLSq7yMUVT&#10;uDfpJPgYUsmkihkZXRDsNMx4cj+ZlH3gOo6jE8YSSWP+EoG1TdX84CpDTRxJFA0gMfqilIs7hXcf&#10;YwCPWRxRygWybxVCgg7ClPa/OC6zr38aJDLcY9yrNW0sfaLrBNbq9QiSRxxLyyb1c0DQ4RcqjFtW&#10;asksp9ddiFnoSseefBW/rB218wjhNBxyygUGCV5A7nM+eZ5kRmMSfxFZ9hrb8g7vjMPSaEMI3dQP&#10;SdvSbdQdO3A72O+OhD6jqOqZHiUhGcM1sKYoTwoUeecGZPWZ9uqVQaLN23ivdtv9815tJJJWzc+0&#10;D2v7WJY1djnOZ10syOQiCNhKse2SmCLe6gBlxImaEzFJJt8L71URCrJTyDi1MzHTgvp/+mxUsvBY&#10;XQoDKtRow86rJqAHpplkYbQZLDU/7eBloBeVY3VSGBNuNu1k7UPs47E1opJXUK8ao0hbepYtwgAJ&#10;BFfzc5DTaeKOfStKkR9FWCmWwG3ija5do+neiY9zKpSIMWRKcK1e4V/MazV1OkiecTbkl9R2kVW9&#10;3qX7uPsZaZFHJrPLptdKBIZ0nJ28UpWzQ+wLzol0Fl5ENGKVFIX3e0/7E+c3tSWTp8c4gihRZCoB&#10;Qfr5K8jMfVPDOQY97+02Im2b2X9R+GwspFU+k1L6Nh6G+qZBEpKKARZJ8EVWCrPDrSfZ6Sg7DZsr&#10;Inlz5Gb+iIfTyiPWiJZaDIGJsD2n7v5yqGOWP1VTSNYSQRMzBCqcWcmxOG0y7o5JbU2iGiyc/oQb&#10;jZ7msn0qdItKiPKQUjKtvG1nT9QI+vOZrrqZHp9WJPTdiyIvpgtIPaa/m/fDX1CO0emmeT1GIKha&#10;YkICxDE8EeMhm8DVl6iFSVZZAYoeY5SQdycGqPB7YFHBs1MkkMXqBwWYIAQb7lXOFJojMvqtCXZP&#10;Zs23+rm+fBHjLVACTQj9KSgKwrdRWyQRktmiiZ6ab1JpB6EdwlljaqC7j5AuyO+Wrpgmjj97PLZM&#10;hd+7LfjtRGHRQTxxgCT0xLGS4UDigdoWu5OFayOTbNtYOri+SG4HkX3AOKx8TEbX6aVy8Gkt94Wy&#10;216I5BvuMSPNMsCK8KVG5tztVgxugCLyxNHIk5V5pTQpi77kthYK8cYVBpInjeegy1QT0972BVV+&#10;+EjNLYHGI4JY29FD+o71IUpYoVybvKoTI5AXYshYWpUghPNXd3hQ0oVdPIUVSxJHG11I/kP0cUkD&#10;SwzS+u2xSDwQAWJoKD3OJtCSGk1SqEMWnDKXIUsrNQB7lR3PwMu0WsgQ+nPoJIVViVMbMrN9kGuP&#10;nLJtAGmSWSMWgDsQxBvsSL8fWaZgZGQRzoEvjtVHngGgCfOQ2rNEnRRo9WkojdotyjgsnB3f1q/3&#10;ywzT+l6MS73DFi7C/aaNirHAzS9IpIszlbNA03PPz2sDGinUxEpuIkPB4RVrzQyZGkLI6ubVy6tK&#10;iCq3qLIHAH6OVP7nvnH9c/EsOhhP5iRUiimcqpYtY5NDt7vjF+N/xdJ05LnmVKKgcqCAR3U/5vjP&#10;if8AF34/0pXVO5MnpMjHeWDckW6U12fOdGLA5bOX1Hq1i15Z9A9e/wAVoUmUEIonaLZLKNpiVe7U&#10;aLD6zN1343fWSA6GVNntpZFDRhV5Mi9i266z5A6p1HXTdS5mMMkAaQzWGHpp2PzfN50HQ+u2W36l&#10;oWEY9F3cUSpW25Nirus6v7ZJdHnL6i5SabPoR/xx1DQa31Rq1SJ+Ao9yL2sDkluTVcZ6z078Rw9R&#10;6WsrBEkaU+s5ZURo9tVs5qz5GfIn/O9NYmeYrES//TBVQG5CLtBu/kZLXdZk088emXWMI1KtHJCC&#10;tqtEchgaxPAa/wB2fUzy6mCVIN7bJygN/wATandSoNAEjvnkn+KjTelqZ1kSJVQ8ohAIj7i/8151&#10;PS+pHqWm0U02oaT+EGLJY5qlP0OO+YP4gmg1fS9RGnCySUfy4DCZu53jsR8g98mMKaCeXlFo+d4d&#10;Q0507SqFiepI2d2hZJPoL+ofBzt5dRqX0EcrBn2D2EyfqVfJsm8G0/4LKyu0kwsFnKoSqRhqNCjz&#10;fwM6DqStNoJf4nr7ojtVFI9MIPb7T+oV4zpe2jhjaTswNL1lpI5BqNTvZ33BLCqPbYsA2AfAq81Y&#10;vxWIYkE2lYB1UkSqdvPel3WSvixnl2knjmlkj/MKybR6ilNpAP8AMSo8HsudN0iTZ68fuKMppzRL&#10;7PI23VeBlOKMY5ZX2eqIvSddo2vp5kMZDFgCrEeNou1AzG1fVdDK0EeneKWRXaPYr8up/lo8Cs4H&#10;oXXHlmjMupdjsDcu6oN3ANL4HnDdDquofnNUxYOWUkMUD71BJKkMbF/OSonRPJaVIo6i0D9N1AaV&#10;YXgeQqHIIcRgrXwb4GZkMfqzQ+rO49WTcpZCArbQTYFHixwM09B0aUfnIDF/AjH8wKhRV7Q3NEX5&#10;752P4V/AfVeo6zp+l0YZBPLsiYj1Duce52Px9DNVJJ9mXsza1E+t/wDhY/BP/M9fqOuvOdRDADBA&#10;du1S4rcBfer759+OQnNUKBPijecj+APwxpfw30XQ9NgiRRDEAxUUC3Fk1nRa7XxaaB5HkArx+rm+&#10;Bnm+oy85trrwfTekwrHiivJ88f48f4hDSQx9E0k4/MakPvCPtYIM+INP+GNfrNXqoY9PvaT3bbty&#10;3yv19Z9k9e/BGk6r1AarWSrIzDcCE91+Oa+s3Iej6JIhtemIAFLt4PHYUbyoZ4Qikay9DPJL7uj5&#10;v/D/APgzPG16iQp7D2ZVdCe+epdA/BOl6bIX00XpssYJVWN2fOep6jQwpUaONqtuJJDngeQScsKw&#10;xmJkW2KcjgMTmbzt2dOP0cMdUjHg1Lys8ckdMfad/Fr+2MNb6biRFYHeI7Y8k12/Y5rrIkkU5Vdj&#10;EAksxJQjyMm8cDvEGhZ13bV44tf82Y2dLiwCbUzzsUaShZVQRfcisj+UnVTJbuo82pUluTfngngZ&#10;rCCFgB7o7tAbsgryQcMXp8PsdG3LxIUPC/QGJySRpBFc0MxWQSttAVR7aJDccnMuDTatWUtOhJT3&#10;Um4EDtV+R5zoVOliQb1LMzBRfY7z3waGdRqZUWIHYzG38WczsbRUxnWl3Idp9pWlBPmh4OESamIS&#10;qTsKFSG5vcQPrzg4nJdyVALEqCBwV88Y50B2MCpUXQeh5+MehqySxaZnAjnCHyi2tDx3yxbQKiFZ&#10;Ja5I8BecAXo4jdgWNuoAA5BF8njC4+kxJ65dmQULc9ye1isTaG0XUsjJuYhCvujPAtTx7u+TUllE&#10;c0oELUC5ok2Mpm0abnUhu59ynhj9/GL8uGHFjdxYYPurji+w85JJrRQwPvV5CzDkMPbY/wDGZSaX&#10;TtMfT1F7gw/RTV9Hzli6Z1VqlYjcrLuo+ObrCogRMxNCNN3Aqv64FdlQ1fuEbhjSdzYBoeQO2Sn1&#10;EICe2MsVvj3D5FnjJfkHCsQ5KsOGJ73lj6T0riYkKf8AKP7nBMdGdrp4Sr8N/Eom1DHvYu8HngJ9&#10;SNI1YFr3AgGu1V8Zr6jTMisFkYhqtWPIA8jvRyp+myExlClOAGZgLQ5VomgL8tBE1mEbEq+P2Arv&#10;ed1+GFDaSV1SiG7fBArMWKALIUMAa+9g0SaGdd0cLHp3QEHk9+4+suDMPU/pNFSAWAcXxXgZJbXb&#10;SGqxMhZSD+myaN844K7+1cc0cs89GtpAKXmvjNWf/wCdZrP8pzI0gFJXxmnrTWj1Pb/ptXjxkM3g&#10;fPU+mffMd17gx4AIF0Ddng1jJA+xNkXpnbW36+Rh8miJ1G8x7rNHaTtajdiq5yMoUsz+m63YI4BN&#10;CwDz4vJk9noRXRnNppNnMbOb27Sew8G8WlikQGlLBbolf1E/5bw6KQL7tg9iDzRJ/rkfzD2ockgj&#10;2mru+44vEWA6djuVdyOWSiKNkjxWM3rLHvkQb9psdubPNZsRmKarEhKdm7DB5o/V/ldgWF/sprxi&#10;kwimCoJgse4l2jNM5FUGN+PjiqyqOLWUlg7bcMo4rNSSRVlh2xkrbN7uRS+Bjh5udrWxUlC3HH3W&#10;TyKSDehJMmq0g9T2Xu2ha256dIaPfPPfw80p6ih2kD0yWvyfrO/lHcXXfOnwjzPUfrZOMDdwtnv/&#10;AFzc04uvgZgRg7lHC/tm/psmRnA8X6/PNDr9WyxihKKYiwbFEfvmNNrpQRSFqHNAH+hzd6qyNqdU&#10;t7gZDYPZsygShO89lo1zR7jjMpdnrwX2x/YlHORPZjBUMDu54GVabWPIxQxjeeAzd34uspFqX/lM&#10;nAG7vf8AthA2PWxNu1LDdia8/wCnOSwKm1UVq6wOiij8ghvBOXzTqqNb0wrt+n9tuCCWYyKsgHBW&#10;yOzDBNQ88kvujWiTSqSGvtkyZUVsI/Nxn0Y3HJWyrE0P96OHjqcbycr3Ciz7rF5ltq2hL74uL2lE&#10;Irce2RgMjk7VcNfIIHJwQma4lim3B4XVbbvTVR5yHpx+sOJFIUilognuO+CPG0m2Qodqo53fsfAy&#10;loZmIYBbZm4Un9vcQeDiKQYs0SoSvqgOd1PuoV42jtlU76aIhQ/CSKRV7mPc0RgYicyMwa+yi7bb&#10;k2d1YFmL+zcGB4LfBAykJqwlZI/1FiQVICBr7NXmsgsMDqQNqhj2raQQfIweNUUnczE7gbAoc+MK&#10;k0wBbgWtghwCASb78E4WNoGiiQeqZJtpH6CYwN1G6FE5AqHQyLOLYqqrEe1N7sIQbgkh2ewUrBj7&#10;QeKoYM6EFqSmd7sgUfvE2IIEu31WWFtpG7ttCn4rKB6k6R0NjdwVN3XnKWgZ4AUYliGty1X8H/xl&#10;aetNwo42j2nj6PbkDEWkEJEzyKqyD2kE7V5a8qContRiRRN1YA3cle3I84wiIeQM1gcRNXCcc8jz&#10;kRp2tw8PBTw24knngeDWMlro0lhkUqSosOFR+K2FclNP7msIF3BRX+bMoTMoPPtWPuSWFjsvPmsc&#10;6hipDK1tSKbqvN40xVsLPqxyR+0MeQFHfcpyDTMsbBY2YCgdpo8Hsf2wEysBTr7iTvtrr6FecHEz&#10;C1CVGBupQRXb23XJxWUuzYeVRQMbqwcEkNW39hg2p2l0p7Yl2BAK2Bz3+sBmncvw3prRYP358g5Y&#10;rj+IruSGT9L+T4wTKa0Go0DNuQ+8jcSeRRPYn5GVRSxxgSBAADR2jbeY8cSsVZpGJU1Iw4DByLBH&#10;1k7Wmhtqf9DObs429Gajs2JdOrpIHce+iQPjwcpnhAZGPpkbQAVAIJ73xnO6DTU9I/usgqGF/XfL&#10;zKql1o8sCNp/amyFI14V5NjUqpEjFy248Kr8bfggdhg/ooA7bqFAgIx9gzPOj/hz7Z32gkC/5yeC&#10;byjSjWQrGBJz6lDjxVED5xyZMYmmi6gMrVtK+0cqAym6JGDTzm1jikVmYgsjk2QByQVA4+AczXl9&#10;anR3Xb7gdxCbgCASByMDl1cgiVRJ+pgQ6Diru6OS5mkcZtEPGrmKMkUSKpVCj+53ZVM0pCAK4IAA&#10;faCxUX8jMzTaw+nLI83CsCrCxvrISandKoaRdrbmRQpHCfysTg3dBxpyCKMXqE7yVC7WIuyTi/M1&#10;pw0Ug9yH3t38gmgTRGZSPqgX3ykdmTaoqj4asnqtU6MKjRNw3UPYvt+Se/2MXQ7s0Iy5llfaLdrY&#10;ByVUuK8C8Gm0xRfSaLZYP6P1H45rgYMeqLGAkkBALiqtWFjufnM95hvVfy9N7VLcVtB88g/1yvBn&#10;5LPyjSLJ60IQMWZUD2TfziYRSkbi+wjcdprtwf6A5TDrxOwLRemyykCNlYhwTXnj7sYm1JhZ2pWl&#10;DBAFUquzdyBdDB+BqtlA0cEl2JKrcNzN2U4miim9NZW3MGXaU4p6s/1rNGTqkUhZQtGyaocCuG/c&#10;fGYKdUjdQfVjLlGULW2if5j9nKv5Jr4CGgiQpG/G02+5txPxQPF5OPRhEYNqGkB/SZG5JJJBFdje&#10;URaqKSKJLDAvW9qoV4vBWjijnD7jSNRPB2u3zWF9BT+C4wusUyOWpibuqNEV/UVlLu9bw3DsQEKg&#10;WCK7/OKPqkaxSounaKm3h/DWO4yp+qmSKMFAJAVYFvFeAe3IyL7NOCpEWknYUZgGVQ8hqxYH6lv4&#10;yOnbUkguBtDbgSLZgw9uC6nXlDBCrnYZCardayUF/cDEJqmqScMGsgbtuwKOQB4GFijEtkn1G1hF&#10;Gsroq7rUk2Df9rweWTVIkXqCMMWdpEJsMWNhqODGVkkc95A6FnjYbVjoMBz3IAyvU65njnbiTcQT&#10;ftPBrC2Wl0Wax2hkmYgK7BC6yABZEH8o283gUUpkMwSIPOpo+oKRgQOKJux4wzTdX2uWbUKz8FFS&#10;2A/qcz9droYYZAZklo+oG3gvbdq+L7DJt0WooJ/iXIHQho0qNNwIDHxxVjMubVMgVfRBUIxdm9w/&#10;cAEdjhDTwehuMOxCVaux4PNnycDmmikVESOT0m4WSRr/AFNZ+aBOZtmqiU+s9pGI4ndzvBjNbvpe&#10;WpvvHPUNoiEk0zRRysSUICKSSFVgQLORleITrWoMTC79NiwY+R9DKYkZfUhRRExCh1KUXIN2Sase&#10;ecUZCyY9F2o6om+Ni9GME77qvkbebP3kBq0f1JvzUdmqEntWqsd6o4PLKz207D1EVtp2hBtPF88H&#10;+uZrzxRxogQbV5LUCtMeSCebvNYsx4GpJLDsWyvpysSy7d1HwKzkWmhs+9Rz23kZtza2NI5ImSR2&#10;YbaUbXscg2clHr9FtW5mBocc8f6ZPIrgdCkqpvmZSpdgC2293G0cHtVnFFP6cLSO0hKEmMxpQUKK&#10;NA98L/OtTKJ0gZY9pAHqEm/Ay+HVo2wJ6e1YhsBJ3HntnhOao81QdgserIWNgCu1S4coV4PexhQ1&#10;YEKl9zkC/apUCzya80ORlsOr2OEX0xGSAdpG9Txd384+q1zPpwGC2CWMig0rX2/rlp67GRTWN70U&#10;sd21Ucpw/wBZfAZ3C0HRXAVm2F9ve7GE6eWZ49PBIIY1I3qR+uN670PnLkk1kchQytdKC9Bv13R2&#10;/A8nKT0xNbQFqxOVr8pIVqy/825u1jND0XeOSom3OPUCM1AUKIA8XkhNIkyGkJVjsersi7Li65yU&#10;k2qLh7KlmLs4jNAL4BGRLspJUUrLqIQJIDZKFgtWe1kVhkMmoRqEYZG2lGR6YEjng9z9YJLrtQkc&#10;b1KFUmwwBP7izhenm1JVpH1HrpsCqrIEs+WA8HKbJSRdHM70DpiFYnYHpQrXyb7A/WaEInLtKQ9C&#10;92wKQ4HY3mboTIoYRSDY6sxD8cDu3Nk482tJWEtMvKgMVI3Rk9qrCxpGk8WoKkhWMgQgUvDKTzX2&#10;OMjpDrAShNbBtofoYfK4oppxKPTlVfcGZnA2shoWCo9pyuVvRCFtUygWwLMLYjsPjAbNSOGX0x/C&#10;T1GNCO65+TlLLMSyBdrCgGDGjXkWBmfJNMjWeozCP2l33WVY+CBwM0I237V9b1VckGiQ1/Qbtg3t&#10;BXZa1HdIsrbWIVt52glh/XziiiYo0m+EjkWKJDk8XwAcjLqXDahJpthQgA7+zUDRBOQi1cK+k7nc&#10;GQKCQWBv5Pg4XsKL9HLLG0u0uXFkhiCpPamA45y7YQgZJai3U3qNySauzXuyuXVBN8TT0GVOOxYL&#10;4HHfKhq/4aFtQymM7F3ntv5I/dfOVzp0Lho09JFqrQwsHZuzG9naj8eMLkhmYsNqAcooBN35tsCg&#10;lSQb99FSRx7t3yTWOZQTKqzCNZCKLMQV+ufJ+MpscY6DooSUCmmZFIaju2WaHGWsZCWLUU5tlIKm&#10;647+bwaF1eFAXXaSbCkrwpPnzkw8cIf+K1Ku8j9I4qqxFLouWI7hHtQKpJokmj38H+2FqGjeHhB7&#10;dlm+Ax8ZjjTRxuA8ktxKrhe9Gu3OaypCxiZBRPuu+a+frGTQ6PLuuuVJ3rx/9VHE2+SAbomJq0Kt&#10;bWKYAD/fKeXUSCZ/aCWCkEtz4OR1c4gb1HiIKCzukofuKxDouXdIrRkBm49i978NfgjLtQvskNBa&#10;YWR3JGU/lURVYli7EOAGAYMODkR+WkRCI3F3+oi7XucqJDDY4dQWVnYBlYNtu93xXxl8iMXUxhAG&#10;DbxvtSVvAVVHdipdQpBO5a3WavDIxp0DO8f/AMrZN3nbx7h9m8tBRN0k9RU3J71v3DtYur+fjLF0&#10;BlWTYWUIQQWFG1wb2RQNbbtzkHn+TwQPisvmaH12LtIo2+73KCyjGMkNPIRI05RthHIFXfk4GsLs&#10;sYQKys7od4sGv9hhKxxOzFbEbj+erAqgLF5Y8IEQgV6XsSWC0P2xCoq/JyiBgzmlAWlTng4YIncN&#10;KB/EvklQCb8msFVIkDqJCu7ig1IoAttteTkEQGMqquhBoMXpgF8A1dZVkpBB0hMq2wRFLXG43EG/&#10;avjCBop222eR7vTuwpGD6RVb01PvG0W54JP+pv7y+FIirCroBr3Cm/f7xMqKREJISo9UpMysQWHI&#10;8Dn7+MuTTyFtzTbWMahiQDZU3dHzg0kNFQCSgNPzdea7Yl1EqhGHEe0NZ5YlueSw4OT5GEr02GPc&#10;51COURm/WBRbgnLxo2kCMJPTBIdRuyiQK6oyLW0BWvkcecvERklY9+24Ak7qHJ+hlpC18E/ySk+P&#10;Sdia+f2Hg4xiif3IqbADGNxBI58X3OUzN6JaTdJtFe0AngZcWf0yZItyLbhOwom6pfOUBd6CvYae&#10;MuNwCryrD7/3xoxDAN/5h2C8WyhgfF/NYOFZDMWTgFzQAo0OO3PN4k0oZHJiPLrQJY7mHaxeCJo0&#10;mSBImoqWsMbcED+pqhz2ygSFhSzb1Y0zCzRHwMpj1L+0SaYqrbwUawSPHbLtXMCNxjB9NQFjXleT&#10;XesLRS6RJ4lBZUdz6Y4YmwCfIxo2iSE3O1hKIZrXkZCNtyMK9xNEeLAuuKyQikkS/SBsEf8Ayb8V&#10;iHQaFif1ambcjqb48C/PfCBEuwFlpr7A/wAx8nM5XIsqLO1XKt7Qxrkf2OSjRguxaDqo3BTRoGgf&#10;7HLEkdTo9WtKp23wp55wpkQlbNX3TuDxXjznKRO5NhiPcCDxftzr9PO7rHSBHF8jz9n7z1vTZ1NJ&#10;eUeZ6n07i78GdLGxRtklBbsD4HjBZggDr4IoH+xrNmaL9XtUkjmvJzN1Kn1TTIbW+1EH5ztRxVRk&#10;SM9swJ2AbQMxtdGJHc7wxVtp5I5qiq50TJI232210SCObGZU1rdAduL/AJWYdzfnKIZ5/wBUcwPH&#10;JtAi2sWLDkKoAsDyRnVdM6wF9JPXG1iPTJ4DRkWpvyfGNPpQzFnv2kuv2o4P7XnLwq+kl2MsdhTJ&#10;tAu+fk+byiNp2euLrypq+5Xuf9vs50OkloAeptFgAEefs5590nqQChyWskUXon6NZ0ekkYsjAnaR&#10;yavdfkjIaNYyPR9HMaNlRzxWbcEvFXnC6OUoF5Fcjgds6TSyFuRz85jJHTCR0yOc0EbMSBwSPdxm&#10;mjdrzNo3iaKthSNmcj4SjZDRomHK2XK2BqcuVskpMw+v9DTWRsyqN4BH7jPGdXplhnfdCVC2B4uh&#10;n0SDnG/if8P/AJlDLFww5IoHdilHkik6PE3SGP3SbhYAsiqW7474Sse1ldQz/XBofIxT6WWFmVpn&#10;ZeaCrytnsMHkjkDWwdgxGw7LPI/cVnFLTao3S6He3VhTFtx4oZGWCJvRtlS/cNq+76vLNQswDEu6&#10;gL+k1898aZCVc+nuJ+AAF44yWXRWHQiR9u3uSSosWeaNnIxwQutgPZPHG0YQ/q03tkugA1Ke3nKQ&#10;GFV6g3clVo/1tsAov9OFibjcLZHCjkjgcA5JotNGn6HK0F27QT9mspjkcOzbiQi9iF45+R5yYElM&#10;GU1Ys7QRX3jsVEzJCuwGMg7f54yLGSmeFnSnHHdfd/oMgWm2uql6Y0OP9MHjMqmmXkEKL4P97wbB&#10;BMc0IZ9qMNwoDbtG7wechHM0sZ3xOA5s0p4IxW8W8mUsSKo8g/uTiiSRAC4YC7WjQybGkXMwVAfT&#10;pdp7UBiChwoKkDhQTyRXfKYS5Xdu7sK+avgm6xSxOGJF774Umz27k+MbGWtOxDKYifk1RVb4B+cI&#10;tSFIVge17R/Qm8o3yqGCE154sC7PHHIypTTMzsQQu4KT2J4B/bAAhGDkgoQbsIfaGPycv2MCdw4D&#10;LzYPbM/15gRuYWDs4I2m1sd7rHZ5EZ2YMD9keD4qu+DYkEOE4Oxt5G3fwCV70AO+TeGQBTsN7qpg&#10;OPvBYGkd6BY/RYcC+4yXrOzLSk0/dT2OKzQJjWVN21FO82Se5xkajQHzQcWbGVksVcBiSpsAWpHn&#10;n6xo52ZS4Yn6/Vf1zlJksuSItQaOqtmFjK5JDtoR2pJq1FEjxle+Qrv2ybya+OPvKHBJQMpLBv1A&#10;k1/fxisQSyfqYxtuvueAv+2WqBsp13IGoVyx/p4wMztzRfleRYJP2RlcYn4IcixYLGv9MaYmg1Jd&#10;iNaSHv8AuB4ylRt3BWIJoixwxOOu7Yxd2NmmK/y39feUBiCUtgbvvVXhYqCEWTeremyruqh8Hzfg&#10;ZITshJMNNtsFuRgRWVgjKXF+1grFsSmVgtk7RwT2NG8LJLJZnI/WS3c7TVgZayIyc+pe4stH/Nyc&#10;hscrYW9lg/uuRjQq1W/cADjj5JwGiam3IKMooAkeT24y7cxq5qsV/wDJOCSxAMVJIK2wb7XjIxrS&#10;0pY0hLWOeDjTHQWzlnPuc/ykkWRjJN7132XogmvINVg+0o52F7UeWu8ksT7QTu3FbUd/vnHYqZZM&#10;VqJBY4rt3oWbxbyba2UENXyRd5QYXRqALBRVeRjqkhLKGYBTQ4A7YrBFiiJVClHaiBfHY8+cd5Qg&#10;IFhgFtvCm6wdknpgFt2I5qvkA4mgfcE9IgHi7NEjtuwvQ/Jarn3heyuVA73lx1G19zg1zTDut/OU&#10;JDKGVwpWwwWu3Hk5GRii7TEL2ja1Xu+cdhRILaxDklRa8UfdzWExyPThUsA99oFnKHQOzo7sbFoO&#10;w7Y1O2wuWBCdr4+rxWUJS1MpD0632AOXgkrWz9LcGrrjxgcJYSAOxUgE2OaOTt/TY2CG78civNZJ&#10;TDInbeKQAAdwOR9nE8yF79Vzu4UBBQwR4maNgHPIs7bF3kypNCuRYYE8/wBKyvJIYAHIRSws8XRP&#10;9D4rA5dpBqXgt2IH+mUppFRNwQgi1CsbU/ZyBBUJtq/Pu4UY7EwzbQFapx5rjYPo1kFjW2Br3Jzg&#10;rqQCV7haHn3Di8CfVNJujICruXaA1s5XuT8YOVEGiCI49j72Abk9tvxkIxSoS1qT/X6F5nhyVUMS&#10;yM3cGrOSZCAgUl+RY8EHtkchBlNV7Ste0EsLPx2yLNJEeDxdncLsnvkI4gOG3AXYqrGHGIxLS8Dz&#10;uNC+/Y4xkEmVmkdoyQtA2BQvzeJKL0FBA8ADdWa+k6dJqZW2IVXsW7WKztdJ0+KJV9tt8n6zeGFy&#10;7MJZEmYPT+nz0WkAUnmh950UOnWNQAPr7OFhVBbge7JrHwfrO1RUUc8pNvsqEdDaAcmE+vGEKpPj&#10;sMmqG8LFRSEuuMtCd+MtA7ZILV8YWBWFq8A6myxwglCaZTx4zX24Jr5USF91+7gfZPGC7ALAvLAu&#10;OgIUXkyuIriVha85MLk9uSAwGiABsZOqyW3JVeA6IbbydfWIDJDABiMcDHr6xwMAGrFWTr7yWAFY&#10;AyQGTxAYAMMcDHxHABsc4xyDNgA5ORZhkGbKS2AFrNeUlsYmucqZ+e+ArLN4N5BmAOU1WVl/OBNj&#10;vJlV5GQ8G8oaXx8Y6ETcnKHk47ZBpczZdWFZh4sc5VEthr6jsSOx5GBHUc1uPfvmXPrwGALc3Z8c&#10;fWczq+ouAEVqYnaOQTR+fi6y1Eylko39T1Fdg91s36fjMDUdRjbdRq13DigK7k5zup6sGKxEG2kX&#10;jcAbXkcH5rOA6v8AiFuP0FlLKEd9obZz3rg+KykjKWQ7DqnXoKpZSPj2hlXnhs8+6l1z0izEEcAr&#10;uqyByGCdgfi84Pq/4qjSN1VvaqeqZF4Ab/JR4Bzyrrv4uJWdTuYyA+orMLB/UnF8n455yzmk230e&#10;r9R/FDIshWdSxUKWkkKBSASLIIu7zw38UfjbSx+u4mlgXgO4o+6vd3/3zzX8T/4gxvPJHp5JZdTK&#10;yBhCCtqbHG2wKB5vNHoX+F3WeqGPXdY1SxIXAjij4kki7KH585nLNRs8Ca2c5B1brP4gnhh6Zo3Y&#10;SIoBQARr47UBf756R+Dv8H+m6JCdWj63UiRQ5YXsBN1t+s9q6b+HtL0NEijSJECCTuTIxvtXOGK8&#10;kMwCOF2ybyUpllZhQBr4OYe82VwS0kMmk9WzFpedoJkJHb+Xk5uJo0d6GoTYylKVAy+CeSDuwNdY&#10;0UgUablQCwoJH8/3ya3qYyscCBohvI4HPz4xqRSVBOpnCRLDCK2Mdy1QagKDfRyKureqUjjSMk2G&#10;HIJ75CaNWk1MxcJFtY3GlkkVRPfjCNA0fuSWJGYqWErNR9MG1qrAJxqSCmR9PUu0iGUuj/oCHhd3&#10;HIPPGGxdLgEiSFU9wCBdtk9hZyr8zFatAsYRnDL6x3EkWOK85pauaExiRuZVtlUJwF8c+MGw4lcs&#10;aRyIdiR87TLW16HHGSmSUPMoVdqktZH6wBgLRxllkfTna6hS1biC3/kjENUs0sh9UqVACkncorg8&#10;H5wsVB7yEaiJX1Cs0ce1KA7fqAH7fOXanSs3oqNjfwyVIIARm7gHM5defWmiLxBGUsjVsoXVBuf6&#10;jL9LqBOx/wDhVrIrLHS0q7PvBSBotTRQWzpI0hCUoJ5B+z4BwMaaVQHEMp9wcwlgvf8A1JHxkfzm&#10;jB1qcBatto53+O/jMmP8QAT6sRSukkRUsX4Ft3oC/wChxitI6KJW00InEJM28MOfaK/zE1kdXqJd&#10;XKZxp0tAUtW2XXYIR3zi9d1fVKBqN4kia19xsHnua85VpYZBC85ltEqWMBiLHwwxicy1pdFJfp6Y&#10;LUjIxoWj/wCUtRvJHRHSqssupaEs+1Dw9irJPg5LpWq0RT05W2By8jkWwvwPizmX0qeDUtLBqVb0&#10;4yzhpa5APFLfavOaGTf5JHp4CwS7kRnFLfv7/wDyzb4J8YtSgmaOYD+PxbXStR5ehmZrdXIkhVW5&#10;mRHVEIXae1c9hhsemijMPqaegoWQshvbKTXa+f2wM09sJ6nNBIZJQZY4yp/iABuD3r6GAdESONJe&#10;5KhTGzW1o/Je/nDJtcNHLBGjCNIkbc9e6Vi36QPAymPRTJBCp3/mJPNmrZiQGGBRNdAw1cgDOfUU&#10;O+8HnafbyO1HvmZJG7hy8IMqqp9qnYSTQBvwPJzpVgEWqhjlnYEqTd0X7k3mhrumzQiGNiwcAtTN&#10;wyEXWOxvZmz9MjrTsIoi3o7SzNaxkeVODaDSoVe1Xev8MSLZ9z8XhZ1U/pTJ6BEK3vNgSNu4C0cA&#10;6P0yZGUerJEgYSsK70SpNYlpO2RJvkkkESwakiT/AOEseNhI4aNFNMPsgG8bX9NebqemeH2wAMS5&#10;NKAKAJ/fNb/pz6kxxFW3sVBFKIwdu41k9Xq9rLEkqbmRjR7bAb9oyPerwae0YzaCCOR5Y23R6t6O&#10;1DtBUUv7HjLdLoFl00bKy7QdjUCqgkkbl+2JFjNKHXl590emlktUdpttAlm/T/bCo5/TrfGp3SOi&#10;Czb7RQLAeScPdZSxo5eSB1SN5NNUqKSssPtv/tPyThqKKljQzBTFE1gluLawL+exzf8AyqyIh2lY&#10;97OyE7ewApbxvQg0wlhkVbEwAdSfNUCfq8OZXtGUkE8Cqj7KLe3b+p1CG1F/R4y6ONoXhhKBFXcR&#10;HuG4ttoA/wDaM15pYAnvhDBpyymyf00v9ucL0yt6jeoiNYDOzJ7iVFUMXMtQozNjwr7pFKyyRsSW&#10;IFbb4P8AlwiP8uQzO+0SsFUoTT7buvoXWExQuI73LGgALhhyorj2+Bk+oBkVU3e9VZSyJVX2ZR85&#10;PIdGf+VlWCX0UBUFWYA+R2q68YS0cQXUxMBYDBFKt7j3oH4AxpIii6dHUgmw6hv5b/UTmfE0Rn/i&#10;76b2Ag7iDQB8dxi5A0aEMsTJA29i7W4VfJ+TigmBRTGXSOmY2oVifhMjJrkMIBB9go0tkkHgDLDp&#10;5nU87VQrYPdg3Nc96wsKITyxiGpJEMbfqpSCvx2y5FDnTI+lFhWUJuG215DKD3wSR0024h2UFSrB&#10;QLIrttA84Vpj7R/ADRemrIslkqxybCiUiqsYf+LM9Mpioe7BNIkk8end4xKGU7IqCEE/vfbL11bB&#10;YqLykK0l2ASbqtvkYC+tlEiwqzkOu9zJxt+VP+WsLEbqwLsre0TK4CbWDD3cH3NzZweVTppTWotG&#10;C2tgsK4N1+kZzsWp9KKa5iiLe1lbjd3ocHON/GXUW02jlJk5f2krw8hc/qH7eccVydETmoKzjP8A&#10;G7R6RtJp1ikVZHZyZmPMSUFtVbuM+Otd+CupOX1Gnn06rIdzO5DSEIOUK+W+hQz1uTSNqVUamWf1&#10;oVa3b2qTZfaPv5vOJ6tDDDGiQyLK4uREeQrtI7hO/uOerhi4RSs8X1eVZWnVaPJOrdIk0yK6SFmb&#10;a9TC0R2HN1dC+KJw/p2pm2smqkjZCaEqmkMottgIHDf751nV2k6hoDJHMIZNMhYq9ujqAe3t7mvO&#10;cp02L131ML6RFQbSqqgLbxbWfnaCTxnRGR5koUzp+nap9Ug/Ud0QjULu3MosBiPNVmr1zp504iKW&#10;BGwjeSSqfnatXRFHOa0byxs2mk9eNt7ytHQjYckKqmhQze/FqjqDu7kptUb9rqFVfjt3bcLOHk1h&#10;+lnoX4fmgfRaKKXXTP8AlwKW3iV2s9yoHPHHOX/82YSbxK9bKDMN67BwSpYknk0c816Mhf2wTs7a&#10;dxIqBfeQv6VAbwPkZoQQTvq/TSEGw03p+mHlHe2NFrQEm8hxWzrhJ8Vo0Op9WkgkEcBljiUIPWcb&#10;twB5vtWCavqH5sOhmoyEEG9ov5oeCOwJztvw/wD4V9d6tLFsiSL+KFG9FZSxHusBjWezdC/4edSN&#10;Uv5svcXsMkRDMx7AguDtBzN5scfJtD0efJ/p7Pj7S/8AMFQMFib2NQjYsSOwa7/vedh0f8N9U6hG&#10;FMMb7kLLIFC7mHZLA5z7t6T/AIF9C0TRPPOjlTtVQNpNc/qBux5Oen6LovR9CURNiemNxKqpNsf1&#10;MdvJPg5z5PWLwehg+gztcpHwf+HP8BOvauHS6jZFGyMS4CI6EfFrXGe5dJ/4Z3MafmpW5nWUxpQ2&#10;Vz72ei37Z9ZaUwRmRPTe1Is8dj8MT2zRTUwQrXo1EpBBscMPJHNjOV+qn8nqY/pOKLWrPNeg/wCF&#10;PR9AaRgX2Ebid3A8hVYLnq34N/DEGnl9c6dAA1C05JvhieeaxaWRpZfSjiC3W/8AqOD9Z6Np4lSO&#10;hQoFiDzV5EZSe7Nc2OEEopEnsLwvf/UZ51+IZtRqmEUKlVioIxFm/wBj3Gdd1fXfl4wFA3uSoU0T&#10;Wcg5Y8upCUG55JXxlN0i/TY7dtHKRJqlSQNpGqOQCyLBUGxxZvLtJqEKsHNAncSTuPPzXn6zoxo5&#10;UYyttVfKiq+jln6a2t2NAxrYB/8AIzn52zt4nFQwSCb1dhiFekBtrcCOGIoUThA0M0gYSw2yD3Gr&#10;F51qxfrkeJl+zV5XD6UqC0aRLAWiQFP2fjK9wShaMOGKiWk9MAex7tmIOacOuCqyqm8cUva/FVhj&#10;RFySigV4F0BXI54N40ccxZmZf01wv/sfGHIVGdLOgV5Cgj20DSnnyf6isfT6hoihGmALsC4b+Ut2&#10;zdGhIDo2w7Aa7EdsgwgYhwbIIu7IY5nZcUZcTRSn+MwFMRsAqqI75ciwMA2+rIFqPAzRfURr6fso&#10;BuXNE1Q5/fBXk06koC227coAbDeTjTFJUh2/LSOoZNh+f/Br5wyOYRgtspb21VjjABq4JjKqFZAG&#10;G2vb484OsS2FkWSgANvwa7ivBwY0KXqumQ7W4AvgCto81lL9QjtHRFbiuWBIXHMbyb4zECBVAeK+&#10;cv8A+XCoiwjUjdQFCwfk+MekGzIk6mJbtBTPtX53ckf0wqN09ORCERV5uxRBs3hkvS4wFkUrQJPt&#10;JsuMLXpil1LIjLtbd8kHByiQoSMy/wCKivIFYnhV8cWf6jLZUZipeIbN5pgf8o84YdMYy6hQVF34&#10;N8UBhbaNQwbalqLBa6G3uTickUomc87REXGuyvmhXmskvquse+IqVtwSt/0AvDY9PExP/wAHZlrk&#10;VVXzwMKWi6tTUQd3HIJxKRo4mbBqInYkLZawKBUCvOE+qbUKAOOboEA4pRE7KSG4NkigODliaaEm&#10;OxIRwylms8/ODY0hQNJ7y20cGjwwpSLNjOt6UkZ0wqtt0SPnOV/KQsyExhgoYGxzQ8Z1XSYQmiVd&#10;u29zVdmzmuJ9nH6xfaghRQPc1257nLIbNlB/XteR2g9zxz2HnLFDFgW2kgcDNjzEaekvg8WRmlr+&#10;NHqOxOw98B0xuhWE9UH/AMA1HyUP98zkdOJbR5MBFIaPtejy18X8Dt2wKIBypLlxTPY5LBe3B+Bl&#10;3plLJkFWdpsWLPI5/fK2Wt6blom/ednPgA/OYOWz1Iokulgd037WLCrZG5vkEUDjPCsZcCNWHZb5&#10;v9jjtBItEBjRFcccmjuJwX0mEsgChg/BYDuR8DxgmUkI6ZTE7RgqgaiwJ8fRy5YtQKI05I29ySrH&#10;6NkcYoopkQs2z2it44BP1kAkgaqY0STfAYYpMcUWJFK9fwyGbsV5FXdWewyr8tKBxFwF7vfz2yt1&#10;nUnYtLu/mpvaPA8ZDbqOFBLA7gXBUhAMlWDOl/DmlZNbuLs22M7b5HOdiUHPznH/AIW9YzzuU9gS&#10;luwL88HOpZrAtBfxXznZHpHkepf3sMiDWRtzb01bTwbq85+BlJ+lr75GbsLewn6xSIgeS9V0qNLN&#10;IqoxLNannljxmaulREG0lSfP7fR8YVrZSZJGlUsRIaZRwB4H7YOuoPuZmYHwAN22z2sZhJ7Z7MF9&#10;qKdRp0oMxHsJ8Xu3eAcTaNaCLK5UMPs8mv7ZOLUpuVla3UHg0ovwPrLB6bu4Ei+dwu6+v74rY6Ap&#10;UYsreqjbm2gNwOPOQl0cZkNMvJEgZm43DCGKk7g1ito4uuckJRHIBwN248Lz7jfOJsQBLoRJcuyO&#10;3Puo1z85BtBOiD+Jt59lc0O4UYfSU27w5Ja+D9DHBvartb7Ws/ArufsYrHRnM88iP/LHfP8Al4+M&#10;qaOUhWO4LV2Cb5GahmQMBv4F3fYn9vg4zawUpEiny0Y+PHfAAGdJFCKrEhqO662gDx85jtBKjLsa&#10;QI0Ztz2og0ee5vOmYb5nbcrKF9q0BvvKXhbeA8x8kA0aA+PvG3opMwotLIwcMZAnDbXJsV55wnUw&#10;TBEX1TuMgUcFSfN3zhyo/oybmstaKWezZ7rkY0DIxMoT20pJ5vviTBsyjB1Ab2/MgrRXZXNn/N3v&#10;A9No9aunjJlVXXcSCQ90OxzpIo0Ajb1mNk2TRAOBpp1DK3rVdm64vt7q7jKbIoDj0zpaWEURkWRu&#10;JCdro0cl+R1XpvNMiMoICqqklb+r85ppHLGI4xwCD7rtSfo/XxlcMEqbW4FmwWsWf69icRVmQRUd&#10;WiyEcAHaLGWIZGG59Ml1ydwP7EFs0JY5GO4OAy2fd4PgkVlOogaWRnabaQPZVcNfbBMH4M5Xk2MH&#10;5W/+oxDgA9qqqwaNHS9yvGrNYAoW2bLiwAgVqAJCrZ4/zeaykOv8BpUVgj915HPiqwH5McTagTSt&#10;6YURj1C7Gx8E5Zp5F9MAoUQgj9RIPngVxhWmSWOyoKbjSjj+39cU8khK0XQXcnbj/wBnAXkyW1g2&#10;sTHIxYbQJBRDfP7Zes6+zcI9g5MiMTRwlXqgZ9rMo2gcsq/YquTlSsHZlQh+DbFVJBXg0PF4irKt&#10;S2ld0YSSowBUkOCAD9YDp9XAQlzNKVAdb832r/1mpLApNEhPcWqKiP2JA+8zJo1O6V52Uib4rk8c&#10;EZMmVCrB5dTCVl3Fg9MJN67as5UNZE9KsDMprhSPdyR/oRmhqIo1DqFYyNFW1/dxdjtjNqE1CQf/&#10;ACuQIr2V27CRZWvrJRo2Dw65givtu1FruIonycF1HUkSEMZuU8xH5PY/+Dh5hhcP6fKtzGORRrlc&#10;DOhhUyiOKrWmrlQRlsmJWNWyGT37HBJPt732u8pOqkDmN2Qsw5dewYGheXtCjlWCNJErAHcxBQf1&#10;74NJp4yT6kFICoAVgdwP185LovZHUNBHIEtbPChARZXmxXj5OV/9CiYw5DguB5A/83kniWOvYHcj&#10;2lTwovscgyBIwZUCMWIel/egTgTIFj1rhiaJdiXJWr3NyAPrK9fq3YlpIliTa3IBJFDuexonDmgj&#10;lY9mChVJUVX7A/GRkPosXZ/YQI0FXy5oC+eMtkRK1mYIqySFt4DFnQsx3AGhx/fMyRk7emVDHkOK&#10;ZwP00t+M1plZPQEvLMxJZTdkeQfkecH1WmJjj/ieptatzAWPqjhYSWwWafZE/tKMx2sbFKOK9tmy&#10;TgWr3mNgdQ+8d4wQCPIsAHgYTHH+q0BLMHRFIWyTWQm6LLqCFXVtQkZ6QkswqgLI+uchspLbFrJl&#10;gg00n5KRZeF3WNgJ8kAi8z5fy0jPK7izatVsX54AX4s+MI9HUOr+u6p2VXCm9w8EX2+7rK20cq+n&#10;xFPTEhidlc+Dzdj4yG2aRiiBRTOsURWON1MtBVNWOBTY8aGGIhAElN+/cxL3yBwODlPoSbl3Q70t&#10;kNePPbt3yp1aQzNHEy7R/EZmUcj6vBMJVqkDPtjEdgsygxiyHUADt8WO2NDPuWNlQ743/wCm5q+K&#10;85ZM0qCVZFZVIs0hT1WI7c5NI5TGw2sN9NuHH9QFynISjaKlgeBoksEKVugA/uJ4AGVRRxx26IiS&#10;PHRWRdzN8kA1ROOrSs7RvqNwcmn2EBWf4r6yck2qWWIsjINx3g+6z4MeRyNYwYMdFpp9xobgQbPk&#10;DveDyacemXRr/irFVAgADvQ84YsMxR4wrJEaoOAGFXZoDMKBJ55jGqRj9THa3J20KOVzJcSWxPaA&#10;WWMXThbKt28YjBtDNCo9rcGh3UUWo/YsZNNQFaVfTkjCMgUWCpvwD/vlOmBjkdwGe5ZLjJobOwo+&#10;KOTyKUSqo9THPGXDSyPtsEqBXmj5wHXpL6TLCy7N/AZvad3F0PGHxFd2oYStahgQq7kH2cBfVIF7&#10;/oOwqRW49wwvsBdjJ8FpbMiHSyO4jhN+kQYwo9M9qL0Ku/s5bFo308ixNqCSrFgxvkmj2vnCJ9ay&#10;RvsRnZtr0K7jjKJNSrokNe0KWs/pHyFIyYt2XJKiuaLUNIys7FPTvbIQAQTdoy9vu8DUNGR6wI3b&#10;QGWQsXUtzRO7Lo5YaidppYgu0srcNdcfOUtNpzqZGDq7FhuYNQK/NkectSM+AM8M84Z4grCx7C+9&#10;dwG42WAofWUDRMwDHRSgnkhHpf6fWasblWYrsR0YqoUcWR9eMgOqQAANqJifJVFon6yPcop47o6h&#10;m9QB9sVhyySmwFPY8DD4II9yI+qjkF7hGUIH3TYXpvWTUxNsQMJRRDeB2LKOPGXJ+dT9UgJIJLn2&#10;jvzYzxljR53FmY0ABDXGBe2Jd1g0bOFwqvqvTm1Q7yBQNdgfJJyyFJfyxb1AEttige7nmga7+Rmw&#10;pnZXDILK7ALpiV8tmsYEtACaOMbBHZViG4tms8X28eRlmk0O99OQzOiMw9x2DaOWs9/2wmJWRI5G&#10;Us5JUKQVLk8WpwkxTCJ3JAVVDOq+xjfBLNffxlpE8AV9MlTSoSXc+mwZ92yzVEf7HJnpJm9UF5Aq&#10;UCwIG74rvhNTJ6ql/cfedzV7R2Hbxzj6YzovsmCA8WaXYz9qJ75MlvoahpgKdLheNk/yo1V7iiX2&#10;v5y7T9Nhhai7OASgADGRdvPuNXYw6NkEJHqoWiYW+zY9E0cKQ6yN7R9rWVIKsLBoBjf7c46JUGBQ&#10;6BdTuL72hJDckHt90cv0ugi9CUmE0YqLMvbwOQeMMEOqjldW2eo6/wDysE2p7ml8YRI/O8Rko9KI&#10;9zUCfmvI+MfFFKJjP0jTGOOJuNrgsN2/tZsrfbD20Wn0wfaJW3+1fbRUV2H/ALzQSad5GD7YywF7&#10;FO0d/Pzk9JG7bhJKykjYzI579+Se5x8Q4mWYYSsYlhlWxSlaKgD5vk/1wuIMdo9BxHtJ9SyAQOK2&#10;m6s4fJvG1LLhhyWa7r7+8i8wId/zUgC7KjQEuKHYnBxJBNHpmZudMrFwQpsKGPklWPjxhun0kqRh&#10;Gj9pdlahdA9jYxAqjCNnegoAu29QfbfOaK+sJFYylU2fpJAAP39ZUYoXwZ/5M3CXl9S2YSICFq7A&#10;xHpTtBGoj5CD1VkUNZsDlgO5zZXeJIm3vuAJYoFIIs+TlShBLLMymTdHGFF9tpth8brGNwVoquwI&#10;xekXkdXcUW3AbVFmgMJOkjeOIRxz7g1hit1X1h+6mKrNbSyblI/SF+Dlkv8AljO4pYkbdVDCSHFG&#10;eIEda2syk7VAHIrzkzp2kZ494kJskVYJWuLww1II/wCIAH5bna3bisSHaw26i19xX2/5u9ZNFV3o&#10;DGjNLJTMa5LsNxN9rGXQ6YUVKEKVpueSR/4GWTrCYGZpzVrVrya+hk0gWT0rYVZCk8HjnnCtiojF&#10;DEJAqqQCGpV48+TkmiG9B6Y2uFB31Yury9tMpT1V1EpBA4Fe2xdrhK6JpZi7hjbUQCCWFXWUo/gk&#10;GTTCGwygWzKLUXxzdjLoYleQgk0tGyACTkxFJKFuQgduAFDcdiLPfLm0gLLwLJFU+0MB4rGhOJAR&#10;M4O9aWNdxU1fCnx5BwfS6bfIUeP1NyrZPYUewzSenLkTEhaBsVVeMi6GWQqCgRWBpjRoWPbWV8BQ&#10;NCoYIjwrahQS3sNqMKXTuEaYQkbWvuvu8c3jSJ6fp7GC7iRzXK96F4TJCnuNks3FGrUfP7YIqgUr&#10;vDlg42sCxdgFHworHfQS8Asq+40oILMp/cZftMqg2pUOBS8qR9gnJQyFod5hYjZYqqPPFnwcVA0E&#10;LpwIyFQAVxx2BB+jzkW0T2zbIynZVPIav3GJ4gTTpIoul3M196u/njzg0UTLtZkdgSfC+2z/ADfe&#10;aNER76JGGFpAY47eqZU5CgfTdj9DCGT0kEaEKHWlFkX/APJOVN0+Te29yR37gFwfF+AMvWB4jSbS&#10;imrIoEeeDkl0QaBo0ULJspvbQLE33DfthSxKVS2cgJW3gWb/ANMhApsOLVCduwgclfF5X+UaT3tL&#10;vfglfaqqCfivFYDothjaRj7gARuArdZHPuseMoVZPUaQspUAjal8lstMH8J5TKVN+/657jCm1MrS&#10;AqxIcWNzdjlEJA8mkAFsCy7R+m64+ee+WRqqruCBCWHazyV4+a+8m+koe2QKDxyO5P3lqwFgboe2&#10;ingX8/ZxrsqUaRXLHtlKmKm4pmYftt/asSwEAhX5bhSeOP38nJwqEDxlmBLlfaeCPmjkPy0kO3/4&#10;QQqlqJAf7oHGZkGgUAKzsArEEgWfm+POXtpEcKEcUxs+KoeMTxqVX+IULUNw+T3BxKsZdju4rd4/&#10;2GKgLvaWiZiSF/un7jzlMPTwiyr6m7caXiv185ckSKoVzsaXkKOTfycfTlNqFXcBGZv+7g0MaLor&#10;XTmXczMqcLtcittDH1LOyP7aZilcWAP/AFiEG5kJJICtaNwCcmJF9n8XwaXsQOAb+hgCRNUBcB3Q&#10;WSV83WH6KRA4BNfzdyBgHpI4RfUbeQdpK7toJyxI440Fv3A5I7HLxycWmhTipJpo3kdCvtIJPBA7&#10;VlMsCMpVaA+uRg+g1McdBZy1+1vbXbNBgAqksUI+O2ezhyqaTPDz4XB0YzwxEEekCpbbY4sC7axm&#10;VMwWRi6qCn6TXf6OdEYDGSypYo1XgL3zGKohZQzFQaq7AscgHOhM5mZTxj+Lul5PCA0QA13nN9S0&#10;fq2tjjegY8jv/vnYTxARgmQAMrLu7WvirzMligaLhPNKX8m7P98ZLRxmklnhVLdNwpTYJJofWekd&#10;N1bTbXMgCJaC+FPxVZwPVdPIJWmQpCIQGZU+L4vLvw/1CON1VpVZSdxZSfYz85XZEbTPYdO3tH8p&#10;PHznS6Wb2kE2bq6oZwOg1kckihWG4AuVWv09gP3zpdPM1U3C0QD/AJsykjrgzt4JCaPn64zVV+3z&#10;nKaTVBt37VmzDNuI54+frMWjZSN9H7YajZjxtzh0ZOQapmkrZepwJDhCtkstBgbLgRgl5crZJZwv&#10;4n/D97p4hXHOeWHTyxGRnKlR7iR2LDj2/V59JFQwojg55p+JPw7EluI7jN/dE5GSHJfk0xyp76PN&#10;5dM+xiGDE0ARVHwOMgkO+QruKuFCC6A/075dNpUF8v8AoPPxXbIKg9MMSTX6XDVY+KGcLWzpGBV1&#10;27QPO1iRdnzWVtERtX1EcP7a5ofsSScdCIzCDfJoOUs1jhWFrta/3uwSe3PBxWBCWNXNqg4Hgkcj&#10;v3y14WKsq7TwlgGrrHSOlB2lT+lrKtVfYyBjikjK2lck2aH9MYJFgVVJpyDzW7gC8r9pXlw2wclw&#10;aP8ASyby9tpCp7ypoiqax+3xkCIyZPUT9QO2z/teDHEoMUYdSZQB22myCB8A5NUU+m+7d7h77qj8&#10;AA48QhptoFWLvwfNDE6KSfeCrXuJriskodQq7S77qvdS7gQDk0KkBCxI+r5PYWTjKFUN/EHPNjxe&#10;MAhUAMT4FED7N5YqKym4X6llybFEbfHOQRY04Dnh/wB9o8VhLKGD0TytqQaAqrusjRNiqPx9ji8Q&#10;AzLG0rlWO8BaJogkdseUgAhnNsKtKY0PHPbCltmNn9AqgBZ+a/bLI69hEoa7bhaN4CQCjpTOt7u1&#10;L3ZcttRtX81fcnatfsMtkRnaUliD+kFPaBeT2KEA9QijW4DuMkqgLfud13gAKB2Nn9yMtSFKYGST&#10;azUt+TXNZawKhv4pKkmrXtX33yn8vHcbln45NXV5RLIpGqlefq6oEj5+8e6Xa83G5a4oisnuVT7y&#10;RdECrv6GMRe8gi673+rBsEipL9QepIBbfA7HJMCNg9QOBxfkV8jJiNV3Lag9vd3s/wDgZAJGFNUB&#10;zbfPm6xCZF4zvcD3AixftIONtdpHUuOP+3vXY3lkYLLfAu2PyOK4xJAoYts/WL5JvbXc4XsbWilv&#10;WEalZAV7g/F9ziLxoCeGN2LsnnHXTetuDMtK36lPcVYoZbDGfSdi6cFbsdxyMZBVqImTaRJtJsEj&#10;jdQPfHEdDlwV2Vv87vsY7aSgAxtS1gnxWRVPc26T2svu+rxjEwQggfFhQe/1knJ3OyEbb/QSTd4k&#10;H8FOwLALXxXFjJwxIQy8qhFLZ7fBwsdDsrB2G8DngUW4ytUQFwP0MBuIBG6ubGWmNhLzKx2UP7/t&#10;kUERIQ80TtF/Q4xDaB5JWVvNlrF8WBwbGJPagIai3uPJKjx5/fLjGasKLB5Pz3/0yY45trFV5r5x&#10;kiU+/ZvHCj9B+OciRGm4M57WRZFj6+sd4lRXZZLbgFj7V7Y7B7VFsURyaphV1ibGkWgcEBWsg84z&#10;ACj6m5QLph2/bKmce+vcSRfg0uOxG4BwxXeCMpSCiyBd7KXPNr3N1lcnojaG1DrVgMcYNH6gHqe/&#10;k0eWrLpF0+2vVsN99sA8kISiqAXDV5v/AEOQ3IvpNukVt3dsIUQrtUVf9iT4vHMyM24PuJNUT2/v&#10;gUCzKrNt9SrPJuty/wBMgshJ27xxdtzyPrLm9KmCHaByFA8fWUtqR6hcCgFoUPn6wsgjLM1Sosq2&#10;RTcecFUhgSZAWMZUfYHn6y5tZS7QCEUFyTxd5Quq3KGI5JIBNEHFYmKNkjjKlrNUSOCTXjKAVVUc&#10;EF1WgzcE/veWwne0Q3IF+xQ47nHYISwNSDdXPG0DyMlglsqUyShQODZUA/OXpDW0ElqLAG6wuGFk&#10;sgqV4oDubFHNfSdKbUstpQUAN4A5vtmuPFyRE2l2Y+n0jzMUVqsfpDcsfA7Z2PTfw3DGd0oLH/Ix&#10;sfTfvm5pNKmnDVQPF5pIudmPDGPZyTzN9FSwgAgf6HJIlYSIuxy0Lm1mRSFs5cqc5MLlmzziAr25&#10;MDLQuSUYDopVcsyyuMWBSK9uA9RdUheyPcKUHyfGaeZ/UY4pEjR2ALutfPBvjGuxNaNFQdoyQyYX&#10;JbarEUV7ayXbJVkqwAiMf+mSrJVgBCsfJhcfACG3JAZIDHGAETj4+I4ALGxY27ABzjE5AnKycAJM&#10;crY5WzYxYYAMTlbv8ZBm75SX+sCGyZfK2Is5AnKieMBF5I45wYsO9c5Bpb24K0oFkkDGkKy1n4/V&#10;RvisD1E6gVYs/dE4BPqSF8igKOYOq6iBQ8AktxyFzSjOUzZ1GvqxuqjXOc7qNY+8DdVkgbe1jMPq&#10;PWljTmWl+wbex2rOQ1fXidwafYNoIB4ZV7kcZSiYvImdFq+og7g6FuaDgUFCnOE6p10RiN5GYxhx&#10;6ik3RB54As/Oc51zrYUKzyKQ4Y7pDyxFEqWrg55xr/xbpZd5M0iBxsBUEKu097o1XzmiiYyezuNX&#10;+JVWeOIRopDkmRXK1xYBBFVXf4zyjrX4oinpwqsjuFBchBCQLBAOeV9d/HU8H5oBhCFf0zXwRQJ/&#10;+OHjPE9X+IOrdclEGghkYu505L2Fq93PwB9ZDmkEYyk9o9R/E3+JcYaWV5HRoPYxQ8EAnhh2N5zn&#10;QPwx+IPxdq0GmRoNFqEDPyPUdUP2O+e2/gH/AAIih1EU/V2Ezzk1GgJRaWgzBats+i4U0kS6eEx+&#10;jsNIAoQNXxQ5urOc85tnp4/SuKVo4D8F/wCEPRfw/opJJtAkju0jAud52L2K/BOepP0vQzARy6RG&#10;p94OxQyg/pHN8jBpJ5lSVPRJDPyYqa6ojv8A65oQ6ubVOiDSsCjg2DwTX81/J/tmNpnb/bp1rwRh&#10;6X00KitAA6DYJCbKnsDxjP0iGM0JKYvSlkWg5HHH/nLjKWePcnthQqQRa+pxwTQFfGVrqTJJFcI3&#10;GQ7lo80tKWOVRn7Mfg5/R6BZjBJLGFS2VxVEWAaWxhmo6d0/TTpICYmIW+btiGNCzxm0inZEwg3K&#10;qurqy2d4NE8ZQfVeGFzpGYk3XHFC7o8m8aMpYa8HLCBpF2O7QMaApRRAIOWroNPbeg25tg4FCzZF&#10;gHyM6Y6QSyAmMITTAOAS31+wrKJNLfoRsyDczFdq+Qb3X4P3iYLACHokSLuZoqoBdoK0Rzg6dMlY&#10;BSNyWb2kgEseAR9Xm5LohTFZR7TztpbI5skf64ySwFKiRQ8TFFDEBVH+cjChvAq6ME9E1j+qWhLx&#10;r7VG6ro0e3k5V/ybUSp6Ql2JRH8RLLeee3IOdWGSWxsdl9MIQSaPN7qvKVaZDtVJTujYbRz7R27d&#10;sZP9sjieo6EQK8U3qfpVQQhKoT4Ndswh62m1sShLEMYba1r7zYr7Hk/OerTwl7gZGUqObYMXvuSe&#10;TeJ2ihcN+YlQyEWLvlRjREvSW+zypdHOjaqpEE0lOtKD7e11g2t6dIEgVeCyFpJSKk+BY+M9X/5f&#10;D72QvZkLE/qIKnnk5I6eNNzuqksjKLUNwf084+ZL9A/k8oh6eF038BhIpVVLUQzFTyNoy4dHkMSH&#10;1WXaTJ6UahbLcbaOeo6bp8QeMBRuEYZeO/j++WTaAAzuY49+2t7qG3MuPmH9g/k8UT8J6lnczFUh&#10;C2Ev3GQngLWTboCHXSzDSsjCECRlHFn4H3nsk2hYxpv9Mte9BVUSPAvjB06XAkTFlGwKBS+4/JG7&#10;jnH7pD+nHiWs0BfSuqgiUEFEVbK+ATfc/OafTdPHFfquAHiYSbBY3rxurwDnrC/h7RvMxTRICu0t&#10;KeWquxPz85W3QYRKx/Kfw3BHD7bLdwBle4ZL6fP5PGdG2o106JPKdMXG6NSaWl4sfZzQ0sczaqSE&#10;ah/Tq1lV9y1X2M9Xm/C2l9JvT0rLQLEg3yPAHzi6f0QDTy+jG6gqVLbfJ/ftkvKNfTZrtnmOvSJf&#10;Q9WVCU/mJCb2buB5yxOsI7b5HZ5DDt2BS7BS3AF9znqc34e0zQRRPo3MjKy+oaJDDyMR6ZoYiFWA&#10;qIowwNWSwHLEj4yHNlr0MkeVDV+pay6R2dXsOGB3BeeR4PwMq1vVC8Me7eCba47NCzQYZ6JrOhaU&#10;s+x5UeTncFoD3WtH5Pzg834Y0nrMzOVeRiA4UWpNf71lJsiXpZ9UcT01XVGAqEGrZDtsgfzD7+Mn&#10;OESZl2OzKlEMtKPN7h457Z3cnQYdPCJf4qsvAHYqe27nv+2Z+p/D2p2M51TLtBIWuzN3yGw9iS1R&#10;zAinCBTBKjt3C+0qt3xhmm6c6ETDSbjMaXaxcBb4X97zth0OAtHqDq/U3qLdxSfACrjabQOFKJqw&#10;o9Ugh1oXe41XnBMp4H5Ry2n0yRalXkiY7FcKHH61NUBf8xIwrQtBCZFKMhQ7XYe5dzAAn9xXObD9&#10;O1CLqpV1ERgUABGa9pZcuTSTyagiPUwElCjIgpdyizYPf6OVY1iaXRyc/VJFksadgih0KEUpYXXP&#10;m/AyhOr3I4j0siSccvYC7uDedjLpdXEzD0Iar1LJpVG1lt/2rB9DotU5kKBXtFOyweK7Af3Ixcg9&#10;pnKGVHknh3ML9vuYiqWhf7XhEhVSo3PbLtkB490hAI57V4rNibp7O8sp0xIZTGpAtix5Bb68E5N9&#10;PqNQhDRP6TABQ36hRBLG+xHNYche2zEVEolZ23uRYBJA4rnjz4w7ZMkhV4XKlVPHL3zV4R+WaWQx&#10;qszKE3Aye2j8ivHwcOlWJI52mL+5Nsdgnd8Eee+Q5ULgwCLShYo0KQ+1tpWuQfkr8nLF1KxxGFrI&#10;Ta1BbkIujhUsGlcQFUmDOnAUE8nn3MfIy6PphkcI3qD02s21MAo+R3BOFsOJmtqPRiYCIySBlCoi&#10;nhAeNx/3OZMs8cjmM6N924hffe09zXbj4vOhm00bK7R70s0yhyAv7fN5gSdP0s3ofmZrdUG6GP8A&#10;mHcBu1nBEyTRB9LI77/SMQu4lLA+7yPrBdXF+WVCwKsWLSKFUlr4AByt9BHIEZG9i2AoYUGHI4Hn&#10;BNUuqmWcTt6e+iNpFqz8Cr5FYzOn8GR+MPxNB0jQnUTgRu4IjaUHavHah3z4867+M5dexmeWVhv7&#10;ximPFD6z6W/E3+HvUesxxhupLEsgKqJFLIRH8kXnNp/w1RMC0nWZmMj+0RhDGB5IRj2Gdnp8mOCt&#10;vZyZ8OXJdRPlBkj1Cyxq7HUMyum4sFWvDWbBINZV1MTaxUjEm5bt+Q6hhQYKxIrPtHpv/D3oTFD7&#10;pHddwUO7Mrgn5zf0n/DP0GSSdJNY1Ah2RjZQ/AYZv/ewvpnN/wAMzyWonwGskk0Gk/hyvZO5uHD3&#10;ai2oDgZpx/hzqLys+njXc9yBmDN6oBHCAc180M/Srpv+DH4T0BST0GIjUrXK7b70R5zqumfgP8Pa&#10;Jh6WlRiDuuRd20N3AHN3kv1qXg6cf0Gcu5o/Ofon+E/W+pNC2n0yOaWKSTbvALEk3zyeeTnr34c/&#10;wA6v6xi1UzsliiQWAK/yst3tFcc5966DT6KIF4dOyUxQBECA7RdADCo9WLXa7MVtldz5Hwcwl66X&#10;wejg+h4o1b2fNXSP8A+k9PiR5HVnmkChlVnU37gSTyM7/R/gTpWijZIoUbcCTxairN3WeqMzIXRd&#10;4quCBbfDE4JFAE9VnkfcyqgAYGv3Pwc53nm+2ejH0ONKkkYWh0kksECmP0BKQzLHQsqPq8Y9F1Dh&#10;SYlQSAEENyOfNBrbOziMLDvtpRRK2rVxuy31kkssqqy0Srt7T9qfOZvIzaHp0vJgS/hgkRMXkmlW&#10;1t24a/F8f64fF0T8uaeQbro1dkV2NEZoyyyzIkSMii6tTvNfYGVwRhTtkmVADtCtTfsfb2OK2atd&#10;GYenwq7ttrkbtrXurkd7vNGDpjRSKTqD7rLsKJs8hSDmjE9G1d5RsACfo+r4w6KJ5GCCZQTwr8WL&#10;8cXYyo7JbpWHdB6awkeeUUzrtFcXzfOdW42i9t0LsCqAyECgIFWiBVgD44zE6q8x9sYW1I3b/A4I&#10;PbN26R5sU8kzndbqF1Ek1MF4Ubm5FqSB2+cBlWdNjjcVKkbEfbRHjD16enI3Ee6ypbue+7Jx6WGM&#10;Mog9/J7mzx55Gc7kepGKpJGdEszhmKPXcgHceeONt4UNBOUJUsp8+BweSfnjDIdTCysnpMvki6Ir&#10;tXwMPZ9NsZhKt7eSBuGZJmrilRjN0YW5BXgMPb8+Aw8n+uSh0Dxs6KTHuH8i0BQ+ORhc2vIckG1U&#10;Ub4PH+Y+L8YvzZ2gl0XmwLvv8keRjtiaSBvyEvqAvIxAWjuPFfOPDEoYD1GWgeCbXjveFGaBoyoe&#10;1A4HDEknnnBdTIrBk3UCQbHBFDz/AORjTIkimWF4Um9HgFgQQSf1ecqEU1n+IwpgdzAAFvg48ex9&#10;iKWuhtC8blH2fOW+sY5BZfa3cbr5HOMmJnwwysGaUrsFBWFhWXnsOcknqOxCyRrbkDn+UDsAM1N+&#10;l2mQgbrJYNyCD2s5emyNQVVdg4HGHLZXEzNLo95KJEnsPdxyN3f98Ik0jempteX4J77R4wjVTRHg&#10;SVVMFHjL9mwApITQPto8E+R9YCoHEDE7VkILdqB2kZcumlpFWnfdZPnn4y1Jx3G41xzxz5IwczRo&#10;8ybjSFSljy3fnIbNUiIiMm5fab7WKv7/AHywbhGpdr27SaHJPwfrHGoT1CpBO16PcmhxeMs8Qos5&#10;osVVh2pexOSOmJXYhj7SovtzziSR+fYd9C/sf9uA+pDRdkbtzXHnjgZYjjfvollrv2HjGTWyyOTc&#10;Ix8WVokc/OTMkiopLmiTVisEFMxUvtVbB55Jy5p0XlWYkimyohJFiqDFYlLAkEg1R/bLHJYJchpe&#10;/wB1xgaS9gzxmhZoUVx5GdPT3gMpXZa/IwsdBslbQVchlCgjwCTdnOs0g/8AgsFtzsBv7zifzMaG&#10;ZUk3UlkH6zvIFCQQ8+1QQOPjN8Pk4PW9RESaHG35NXjgKT2/t5ONCRQonuRz84RGg3djx38Zueca&#10;GiHtB21l/WOOn6kFQRtNjI6cmuRk+sMv5CUEEgiiB95nI6MSto8iKBPU/hgd2Kg0eOecDGpEjMfS&#10;9RGJ2q10Nw/avHGa0zhKCrd0SW8fvlERb+Habl2CiD+mu2czez1kihdwmASMMKNmttsPrLvReIAB&#10;iQO9k/zefv8ArlSxxOpF7iB3HG0nEdKgAYigbDGu+JMEWKY94XaAGU8NfP2prviCxgHceUF0wJNH&#10;ItApWM+oeKF98Bm3OCDIxHYUQR+xGN6BGpTSSXsFsBV8cH6yhJIgr1GDuNXWwCv2wbUaaZFj/iH2&#10;I5urNtXJJytUmBRRIeBRIALE/Q8H9skGdr0Am9S5J5C/1zdcke4k9+/GYH4YNxzvuYhmVe99l5ze&#10;O0MSGzuSPGzP72XwDhgB3NgjN6OvTb9jeYOm73/Y5u2VhkNXSnJkGM8a1H8SZpCV2sBd/CnKWkjj&#10;9h/nb2ggWrDn2jJagTFpNpBC0tBf9srcysm706F0LIJsdqvsc55ds9iHSCBtRSxVWIAJ3qLvK308&#10;UnqAop3EU1bfcDlctFE9u8X3/wC7yDiLFGQlQgCkht/Ib4o3eIvwWTQoyoRBt52gKaAPJOOIYnaN&#10;0RbNkfJa6IyEWpmtT6VForbdwBtNk1g82pkAKbASrji7sHFZNFrJA6qoTgswDE1WI6dFjCqQXDUW&#10;7KQe9jKljJR+FIW6oVZyxnMYJLC/5+ORYqxkjplcgjooNhIb5qsqeFEMr+nSg3X79skItqgmkEi8&#10;krx5GVpqopRINpO3z+44ojBdjLW0sR9MbdzhQHo1WQkjUDZaWGuuQaORuJNpcsbG0jyWHfkZW0kS&#10;MbctzY55Ax+BIqlQI0SsqG1sNy1m6JvBItNMzPHvXhQFc80oAyeoZV9L1FJIYrtXtXihl/qsvGwl&#10;qA44FL3wsDOm0hDIGdm3GiR7aI8mvjCG05EbIJ2J7vXvJv4+Mg8oRXfduHFbjx/fHCrLFGu9O/a/&#10;Hcbjh4CgVoJt8VMFRTYK9wORV2bON+U3EKKUsBdtZavrCINKil5Yyo2uAKfmr+MH2yF//ngh/wBD&#10;BdtcffjBMdbLRDqyyjfYY0G3ABx8UayBM6CIbAWIAtear7OVHSoCite9bJCPSj4Bvzgc+lMpAjnp&#10;7I4IJXirAb4xlVZdHHMZHErpe48EX7ewGQkhKOzIsRoHhQOR/wBxJGQkUzIof4NlmAAHP1fGQVo4&#10;6YMPbQs9m+yfvGDKoSBIrIEPdmU8/Vnvx95GOJngj9Qxnjgmh7qvzWXy6newmMZpiFDqOeDyp78f&#10;tgMepWXdtSVmW/5RYHwTdg4IkDJmX1N4SQ7d22tu1V4sZdJqDv0yBw6PalgOK/UOBlohj2ndvmkJ&#10;3CxY2tRo7gcrbR6VmkUopslm55Wu4FHgYNgkTfUN6cahyo3ObBA3Edq+ichGhePbs9av1ADbRXwW&#10;Pk/WTd93plELHarKUQEVXHJzNmmbUTVK68VJEVv2kfqLZBSWwyXVT2yB0jLCwAdzD6/+TkRrJK3M&#10;FZituij3IF+8DbUyFYqEUskaswULR+m/bIq4eMSAiMSoVIJG5z8fWDK+RabqDuiyhHurO5doYEeM&#10;ol1b+mqOwjWiQA3ezxY+MgrBjPHvJF+oNtMCf0myP284O7Soyq8RYvaCylEHt7b5OVFJsTbo0Jdc&#10;7745QwHHurbV9iL84M2qMyNJHtLBv4gHdq52j7yuWJxDu2MGUlSpXc33xeT2SpIbj3NYUhuArBb3&#10;kAWMHFDUgFHWWaL1UIdJfdIBtDJ/5OHTzNI4qFjwJDz2rscUkxSRhJFC7sSqJd1/sbOAwzwSekBE&#10;6Seqw2AHlhxQ/Yd8gYnnDp7opGa6tRTcfv8AZyc2rij2JLGGoKIgQVCPfc/tlb6tYjH/APBmVy5J&#10;Lt3IPk9h+2VkoVCH1bcm+eGYn/bBscUEDqqCBE04MIV9pJtrYg+Pg3k1fSGOvX91WT8XxbGrx302&#10;5UqIjbTErTVtHfnxmdLpIWDFidyuAFrn7bGxJ2ynUtDcQcEyK42MRRsf+Dk5hppxaR7CguRQbUM1&#10;gXxwcivTk9aSYSvIR4c1YP8A5yEegVdI6+oDwSVPtNMLskfqI7ZPgdfcUrpowVicMgZ9xKtvbaOw&#10;B8YBPTGPZp2fbKFYMQQh+lA5vzmzH0xEXTkTUFJQGr3E5kHQGOUhtTwi/wAp9wvuUyHZtFRdhsWl&#10;9KElCpDhlC3ww8cHziihHLge6l5lBavmu3OZ8milkW5VKtGjuXHhbr7vJLpNUqqUKvGoX2lrYjxf&#10;GERTpGtPP6cdncZWICqymiTxbX2rM1DPp4nKqK9UyoNwaiD+3PGDzxatfTcClDMHa/023F3VjBtX&#10;qdTI8SklwF8g1uPY2vjE1XkqL6VFu2SpYoUQIzK5KrQXcb2+75ysKzRSq4KbSWt+yMtgFmBymQau&#10;NJDLEzISAaVWHuI4U98Wq1moAVZBdBrijB3Mvaz/ALZBov2JOI/SimH8Qqo3Sbqe/wBj+ofByp5r&#10;Mt6ULsQpItFd5YbqG2yBmFO+ocmQaTa0o2VwSFXgA7u2Ua3W6l54nWJnZS3Yn0+wWyT2PHGAmbc8&#10;iw6dlCqykcAiwt8gi+awL8xGy6kNLGQ6gtsYNtTtQvkWRgTdQ1BYGWFl94ayVNkdh4IGLV9alKav&#10;dpg0iop9oDbRdgC7vGqQJWGTPtRTGZDRFxha3g8f2zOpCJW2H9TIRvNkkVyD2yqTrESfxGaQlrog&#10;n3D5YeKPg4BP11UWPVbJApRVc1fu+K7WcizXi0FTQ6ddPI9jjaSycFW7HLRpdOCGUnZXBLe8n6zO&#10;m69G00MR06sCXKOOOw4POZA6pHCuoVJDNLAVY/Kq5+8mmDlE0pumenI9oSWtWJIAC+e/cZVKNNdR&#10;S0z7Ym4KqAAecnFrI5GdBISBGWKtRZ+fP9sEaeHVhkYDhVZwV2ng3QvsRgpD434HiEVy+kkibWjt&#10;qoOqArYPgt95N1RWZfy68Guwx9V1fRwSqzottRV6qwCAbB+BmE+siLMU02nKkmjZ7ZTaISfwewws&#10;GXTAmYbkVeyoQPB2nNRpJCVcS9mICsbL133gVQwBJoG9YorsIzxIZfc5A8EcAc9su0536RtsjFgV&#10;RrcMUZm7WT5zz4s5HELSZmCor74ixNFSQtrV7mPgZHTzCRIVd5d8u5g4aqA8kDKpNVBasEJf1DGA&#10;sn/TdTwLIon97GWf8xgaUxNsB2D/AKk1gqfpRlIiS2ENK7TFVZpB6f6xxfFVZIHOF7/TlbfzYCNz&#10;uNXy4q65GVDWRQ8Lp4wqEA7pGoA+Qw4H9sg3UH0ztcCbA5er3MxqrJ7Vli4l8Mum2TwmdmI97FiQ&#10;HUj9P74tRLASF1E4LHaVtwoAXstjG1ciwhP/AIOoLoNjGyldyDzwcri16xlSyIaP8u97B+AfAyJd&#10;ijHT0amr1q3EjugcchUNghiP1AkXeGq0YMbiVQhYvZvbdUw/qe2YrToVYipRBZ2hqDMa/wBMLE5e&#10;MD2hVYUhHtX5vwb8YDUUX6WWBGZt8p38oAg4HeyfOGh49yKxmBeylAruFgkgkWKwPUTL6jOqUzbV&#10;ReC4DHn+mNLqGiWQehEioSCd7FuexH/kY0wcQ06iIeqwlf8AV+hb8/zZbqniUx/xDtRCDIfB7k0M&#10;Ged98kpoN7tjd9vbgn4yJ1KOiSNpvbtPCqQteaH3hyQuDKjIYzuEu9QoIABUAnzXg5ftcMjCVpfU&#10;YliAFWiK4PycT6molZFjDMdwoGmriyMd5Ejik2w+xXHDfI7mvAxIlxNHQxRpcZXbQBJEh4Pn+uKR&#10;EYI28EKLI7lB45waCd27wIBRa9tEG/P/AIyX6HCrEACg7iifkt95pYlEMeTZsuQISbccMHVeSPrJ&#10;xkQEKzMaUm6880T8ZlQa4TX/AAeeNhjF/wC/GGlkG5UQbrYykmm3Ftu0/tkqRpwVGkAyQujaghq/&#10;UAKBJvxkDqo32xRkEOQRfCOy9xeB6Roi0siwBGVdrStxdmvdkVlbc0IWJmBvgKCnyb+8bYKBpxOm&#10;9yFVCwUMWUMUP+X6H3iinUp7p1BZWYihY8WMqXVR72v0h7drts3ksvAFCrxoWd2SZV0rqGBNNyox&#10;JoJIJ/MwxIoc7kI3Gxt3f/Jx49TG+8emLoOdwoqL5GC6jUREOC0YaRDsbgk18fWUaWfbGreujGwA&#10;qjgfNk4WLizaWc3GxmUruBNeD4B+vGX+30YGVVa/cBu2i18DANKQ0m8BRuLFtqhm/ocuXYrn2RhC&#10;LIcbhu/bNEQ47LiGkomREBs7twJ3XfYHnCVnid4/cppwK2klW+rzGGmhZZWSGElqfdZJPPjcOMNj&#10;2H0WMu/Y3LBbofBvJQ5X8mjJNsDxq5ssAxYBmO4E0L75TGsbiP1Bu2AnkDnYL/STgundFeAlVdkL&#10;Mo5GwkZVGY4mZFjtlY+8MSSTj+CK7NLZEF9QSqjsTXtqh8DCozEkTuksYQjghQXPg8WDmWrM8jb5&#10;VpQCWK7SD8/2y/fGVtWRgz37OBS/eM0irCAyS6dirI3Cj2hV5+8tVTKVDyr7h2o01dhfbjAJdbC7&#10;KodbQ9goG6x4fFqJYditaub2ItbQFJ+T5ybK4GtI0allXYWTcjAADi/P1zkoWrYYpE3cHbZAN/eZ&#10;okjUex+FckKgOI6ipk2y7txUrx2B57V/rjciYRpmu7xRwuyOoVrVj3q+5qsp08okD0WWl4b2ksLo&#10;YF+ZKSbiPeSeVUjn6vvkotXGxlVJPTjDUf4e7cT9sMSbst1sPkkiVQXIVtwQ/wCXkc2f9zijLSBQ&#10;21edt328Xx3wSHUIxapC7KhUcCl2j/z85RFqYnUux4YOpA5DHj3WO4yidJGpCy+rQZdje4Xdk/OG&#10;F1aO5ZEY7jXHO3MJNYxtk9toNvBNffIyxdQu1goDMACXoD9+BiUhUaEUkL1uqgLUoDz/AOiMvWZC&#10;SwRakWjzRDV3o4JJqpKZkJAPuFUCOavENQXBBU7BZoqDZxp0KW0aM+rh/ho3uYKwBI/oecg3tTZt&#10;CFva+z/Sr7YIdXJIGAYFAwO0gAgj6HxkH1LLuY7RZ3X+oc9jluRkoGjGxCrIhDtGOSeSxPAsfWWK&#10;QiuSw9wo7eBZzLkZwLVmFe5aA/1yf5kurFXFuAd1fprzWEWOUaNdXjSIsULKHVWs0fZ5XE7hfVtf&#10;K1u82RRH385kvrtybaCjYRY5DH6whp1KusjX7geT4X/5OOxh2kMduEZbDdgbHHf+uQTVln/QOF79&#10;gDmSmqZmKgekGJ9orjLmnkLIAwFr+kjcAfKkYlIpw0jTMzAKTt4Kj2mgR3vLpdRLTEMCDyL7C/8A&#10;asxC8qhQTyjXtICnn98mJ0lQqKDte0E7tzDwMakKjVecsKLd3s//ABubEOtDx17dxkFeV5vOXWaR&#10;JEACg7RwK4vuefGVRdQJlISEEAkEAge66U3nT6fNwZz+pw840uzt2jreQCLNEE1wBmdJpg9oECjd&#10;yb74dFIrBqFCjzwfrGnWYEe1io8/qvkVeexGVpM8OcKbTMHUgjY52qLNb2DZnmEU7EWNpLDuRm/N&#10;HTUFIuu3FV9eMyp4nV6sk7SSSSozRMzlEwZtCCyuL2uPZuo7do7H5GcZqNPJ02f1wnsKU4AG4E//&#10;ACwAcn9s9Hl02+NS6bTItKy3S/Wc9rNIZI2jMXtuiTz2Hg+MpMzcQ/oHWSyKm0cVTfoH9Qa5PkZ2&#10;+nZPaSgsi387hVDPDfW/I6lBIrlCCEC2yp7eOec9M6JrFl09WS6Vb7+HJN1Y+MU0Vjn4O90esUSG&#10;6Di+CKr+2dVoZAQOSaFc5wkTKpT3mwAd38tNwxGdHppytj9BAuzyaBrMpI2g6O1icgZoRvnP6bUA&#10;925BzVhkDVxmLR0qRsI2EqczImwxHyWaoOV8uBwNWwhWyaGgtTjyxrIhVhYOUBsvBxFnk34j6PJo&#10;3LIF2G6JF8nOCnBRlVUCmlIXb4HwM+kNXpI9TE0bqCDniP4h6TPon9JpDsMm5SFLbhR44Io5llxc&#10;k2uzbFPaRgCYpypavizZv97AxjMAm6QbQOx4/wDvazOknloU67ALNrQymTUMdoUjfV7SALW/m84G&#10;zq40aUmpEbJdcjcQwFm/rGkmlpCNjD/uuz+1GqGAr1JrLCRyWuxYB29hQ8ZbLrpbRkev0qLUc8ck&#10;k4wotOouw9sCLoE8XliT8uC9X2UXz/fA01r7gRONq9iI+BfjjKG10wL2ymmIPsAr757jCwNQzWAH&#10;lQVyCwqwfF5B3h2s6vY82GbcfNfHAwNdfLQUJ32iyo213ytequ88lmiAKpSSCOCKybGa0c+x6KAr&#10;3542/sMidbGkYYyFg10Qfj5zPTWlwjGerc+7ZX9MnFq5CEKk3RJugORwcqxGmkqgbgvLj2nsACfj&#10;KXDE7R8Dab44q8BPUBIi8qW8D+WvvKk6gzEKgBZ6vjuo+MBWjYmnU7SIQEI3Gj+kZQ+puVo9tA0a&#10;PwR4+8zmmZjXvVdmylF0b8fOVjWfmCo57bbrkf0xNsSZsCSSVkJSh2a/JArG9U0QFLfXYV2zKeUh&#10;LAYbKAJF2e5sjH/NMaZh4viyT/TAo0l1a7uVawlAgXdYxEhYDb8Hlu1eMGWaRrMdsSPcATf1WRWU&#10;tJKK2ooB5F22VZJpGQl22UD2uso9U3QbseaG04G2osqnINWQOBi9eTYlk2PeD3ofBxMqIbMpMlqO&#10;RQoEUa5o5TJNbSBox+myB3X6yhpZQEcbq3A1Xc5ShakDBrHNryCTk2Aas7gbfSYqfcbAHn/fLjNW&#10;4GJlJWls2CvehgMVb5iwtC1hezKwwdtQxdSCzGwKvlgMLGkakj+72qysRwTyNpHbGcknlyAV5+TX&#10;JvAU9WmV+KXd83jHUEbQUtAivV+7kGyDlKRDiHttkKWDdE323DvjT3HFJIu3cqWFIvmu2RW9vuXe&#10;XW77G/BGQ/NyKzsrWNorizzjsVBCSoVkIvltwU8mMD7xPMXKqRXtul7gN35OA+sVcKeQeTQ8Y3rs&#10;qKF3WFbkcblHFj7xFWErPIWhUja5Xc3yaP8A8jJvZDBkN7iQU4IrBDIn8TbJuHBJPJBGP+Y9MKd9&#10;gOaANEg8UMLAJVvYdsh5Nix3A8DLGMkf81qnkiiDgzqB7yzLXt5J4vwMgZpTzQehwSKJs8lh8cZT&#10;ZAQXJBRb4cNW2xzlkIcojAeTd+MBEwXewkBsWPHD+MvLKzKu5AQRXvOQWumWk00RMpKuSG3cGsse&#10;QoJEUsSCKB5q8FidXLjdVAEnuDkDq4yyO7m+L5oc4JjDPzKhgbAZAS3Hf/5OQaZtx3RAhiCBQHbv&#10;j+vGGQmqBsjua+CMBfqEUJ4Cm7IIBPfuMtsWjQbUSlq2EtYA8AfvgdSkjeikB/cpr+4rB/zUO2NU&#10;3AD30RfGCvNssPza2r80clyRNmlq9TJuSH0uHNMUYE1gT6hyw/QRH47f1wJZF3V6RIDe5q7X2/tm&#10;h60aBw7q54HuA4w5WSWQyVfvReASCLu/IOUyOCVC93J5IvkcZBmI3NsG26bdwP2GHRakIY2WJFUJ&#10;7QSSwvucqIUQUbiRJPZLAFFqhQwlbuiw3dvHAOENMWYFFAJHDV3rOi6H0oalVnli2oeyngtWbRxO&#10;RMpqOxdF6ZJJ/FdQq1XIrdnbRwhRsCbQBjqnahS4SIyM74QUUkjgnOU3bZSoJFVwMLVAKOSEeXIp&#10;xtkpEAtecmE4y0Lj1iKSIhccKb75MirxwPvAEiAXJhcfbjkDAdEccDgZLHrAZEAYNPp0eSAsoJVr&#10;By6ScKdou6vjI6eCXcGkYGhwBgIMx6yW3JbcBkKxwMnWKsAGAx6yVYsAIgZIY9Y/GADZE5LIlsAF&#10;kSciWytmwQEy+Vs3bKychuwAsY5VI4GQZ/jKWftRwE2Td7GVs2Vl7rk5Xu74EEy/fnIFsoeQftgr&#10;zdr+8aQmwpn8YHLMea+hWCS6qgDdeLzNk13PggA83YH75SRLmFajWBCoC2b55HH7ZjzdSDLKALpe&#10;RdMLzB6h1UpSl6piN1Ac1fc5zGo6rHuDGawWNEkBQUzVQOeWWnR0mr6qwEnPuCkPtJIo88XnL6rr&#10;CenIrSMBe5iKHAFbvvOd13WEjAliewdqAKbvwx4zzfrX4hVg6xsIzxbsdwRT3cVVZdUZOZ3nUurt&#10;p0BM1SKhJoKVZa4JIzynrf4jSOBmRtt2N6UWan81dDnPOOufjBo/XmTWeqGtDsGwOQSBxdg54n1/&#10;8YcsUmLGFF9bY4NRKPe6EgdyORkOQR29RPR+v/jkSIkZlCFQ1xKTuv8ASL2/zHPHOp/jbVahpIo5&#10;kaSdXQqGamBJri+SexxuhdB/Ef4u1GzSdOnMMivepZfTVFIBLgtX+nnPsn/DP/ADov4cj002pH5n&#10;WCyjGwunLe9gu67AznnmSVWd/p/RTk1JrR84fhX/AAI67+IZ/wA71ZW0KPIwAJDlw+320VY8Vn2V&#10;+D/8J/w/+H4I0g0MJ9MU7V7mZR7c9G6TAuoZW3lo/TMabgBQoDc3AyHWtZptLEQrABSAu3nc11/f&#10;OSUpSaPax+nhjVpHIaiBZEVFWWMlSjuh9yqCb/vnT6TpMenKFWUGuPZubtQ5+eKNZHpWm9DfKzyt&#10;KZOxT22RtG4A981ml/8Alje3ZbfqJ5A+D4vCcmXGKox06fI0MHvAoBA4XkEjwBWTQ0oJURhTt2sC&#10;1/HAOaDahBqFCAK0hA9pU7q4/pdZANCrRKilQoZmUH3BmyXIqMChpmigN7A1kMbAA55+eABzeVtH&#10;pQxAIeo7IX9HHIAzSi10PqFG+HIazzuHN13ynUGIrKsclbh3UKWSj/rdVlJ6FVMH0cYkVXKKpEbH&#10;Zd3XY2PnIwoibpjEEZjWwqB5/SM09CZY4EV5gqFQyIEph38DtkAGlO1yji9xa7Nf+hjTIlEFl0cK&#10;F/UZ29Rwi0aFMPeCcnFooCjFYi42sBRIJ/ucWuSYNBGLKhfFFiL75qaOGL2+40xEQ5skdrOJsEjM&#10;0sGldLWIg32KgMLo1fxkNRoNCJBcCtKQAS/6jZ4v6GdBqJIAQkUUa1dMaDBhgWk0n5qab1CGQi0c&#10;+Oeb/wDGK38jqPwCjQL6ca+07Sw/ggDtxV+MFHTFRRaTKoFjaaa+3JX5zoptLCgRQGptpDk9yTQu&#10;sidHEsk8nge2lHG755xKbsFBNHPv0xEYNvJejVk81/LYxP0gbY39QKryAnaLFr5FY35UbnqYFlrb&#10;ua1LHzY8DFqYZygVJGMsRoLRUF37/uuUpv5B4vwDajSM5lpntgSSCKKjjAV0jlW063GRtK7l4CL5&#10;JHc50jQCFS/qk7VpQK7eayqGPWu/Mr8i9zdhXYAYuY/bMX8jriwIEb37jzt20OCt5PTx6aL+F6pR&#10;yOFK2Sx8gjNbUKsnqMZUpR/If0H+n3g8eol0bQPIxdWq2rvfyvnLUrRPGmRfpzXt2q6kgOSPIyf5&#10;D0g4b01RV3gBf1D4zV1kL+p6pra1CgSu3Ko3ZdVKDUYKBtwU8qeKa/OFiBmhidbTtRPhS2XpoVsy&#10;LCUHkWCoAHc47pOpkZGuNpPaABwRwAOPOaq6ctHGatP593DBj4+6wbBLo5mPRIkrsisLul2tZv5J&#10;ynUaAMUkLyKFsEL3J+SPIzptRCQAqAnaN28Di1wdmqTghNxG0bbU5PMtwM2LRSRGy9cklG7rQ719&#10;4IdGPWffJseQBX21e0jkc5sPGX3lpQxBs2O+0YyIskSMSFcqQLF7hhzYe2mZzaYFXCuGsbWJ7j7w&#10;GHSOrAgJbSKTY4IofpzckMZZ4wg9oATx375bIkm1wZfcCtbedouiBlRyMmeNHPSuHMjmf2saUstl&#10;RtwiZXINTKyEAqyrZ++M0ImWULG0W50BUgrW7ae4OTJiiblKAYoSB+nz/rl8zHgYMmoqeVCVdih5&#10;Cmq/8HI6mFDKH9WIBS24nu/FntwOc229NnJjikMS7Q22rAPj7yR0+lCwKkO4Gh7CAtH9/wDXJ5j9&#10;lSRzGnGmRZY/yqyPINwBNjn3AYGjyv6TsNqNE1sooLR+fn5zsPysLrvEQQD9BK23HH+w4w/8jpnU&#10;aYKDftYgUCVGUsiJngtI4bVR1IRqNKwR1COy+b4Cn/ziWL0kliEXprEgKlR7z5IUj9qzsJ100InU&#10;q3vf9V+W75BIoRQ9rMSKo2Fs/p/c4PIvgI+n0cXovTcKSkoRBUgAI5q+PvL33vJEYVkcqpSyd1WT&#10;7jnVrotI7BUag49q1agX/wCx3ymfpunjKkyhjIpMg5XseMTyIX9szIhhd9QwWamC7ZC/tsKTzktR&#10;DKrw7ApMe2mIsk/BzROo0qAlZSw2GgQCAe20/WZ8iOptowqKQRTnj7bHdjWJLwDSanUTqFUimdrC&#10;JbKB3IwHe9BWNqdworvYZcdWiFVL7hRG8cXfuNH6yh+na8uHib1N6e5S1KGu9xGUZvEmQg1Bhi1E&#10;pcEr5cWG22PaB4OULBE0JhVk9XaGVVXb+o2WBPahmvF0iRdMyB0Z0QhbHC88+34OKfousZFIJcqA&#10;qgDaeRxtwTj8mbwO+jJfT6a0Z4thQ7QVNH75+TlcsqEemFifcaC8mh35OHydA6kW2hCCWDPzuUk8&#10;H+mTboUyHaJAJEIVa4AJ+cpyXySsEr/SZgMaKBsDBQQYkG0Ufm+wzX3flxIYdIFraOwsBuBl8nQt&#10;aksrKUNJbmiAa8KMlNpAFchKO0FSSa/ufPxk2jeGFq7QNpIdic6lQqsxCqppSTVc9sN0jkAoAVdG&#10;dRX8x8knzgIhERkV22iQK1EWaU3V+Tl41r6eAIISCJGYgEHcLq7+MbLUaoQgmRy6yx0T7fVBNkKV&#10;qmHfNFtHcMcbRACRyX/7T3AzHn63EgA/LsSx2KikUxIumvx94UurK+rxIOVsbgu+/APiro5Mi4xo&#10;3wJIZDGoWmZLZuBuY1wOPnKpIJ0d2tAUKBGPBbONPWpFhYiKRxEEAKmxy27uO54ywfigEE+nL7SW&#10;Vk4WibNCrb7yeLHVHVyS614m96qn+VhW4n58VkF0DWodU7AoWaj2ulHOYMX4l9OR21ICr6h28FQK&#10;8NfIs9sknW4pNv8ABcIXUrKfcBX6iTfAwcWCOnh3KQiLe1STTcJXFW13hiqfTktIxQo2N1Zyy9e0&#10;5J2o5IPuCINu0izQu6OG6XXxqJY472CKwW/TRqiRffIZaiaGrkQmJbZfiyDz4H0cohlldraMRfqt&#10;v1MVHaq85dotTp9U29drSDn+H2o9x+/1lJjSZZBLqdwjY1sNbD93WUiJLYfDqXljipjftNBrJXuO&#10;D2zr+h6b2idrJkNKvcrtOcxopVMiAuhJ9toOfd4I8DO/WYaWHmVWRQbN1m0Oji9VJ9LyVT9QGlBa&#10;Qm2FhRQ5GcXqNa5kpWZC4u99A38gHxlHVuoiaTempQx/pHJoj9zmYU0zsNzAqwO9GNUV7sD95M52&#10;bekwuEbfk0p+tNErsVUi9x2WBZW+5Ar7vKm6uQkren6acKdzG7PYoQeRmANBBEvdyLu72q3PB82c&#10;o/ISDZXqsvqlrFDap7fOZo6Zao3x1Ft9ev5BKhjat9E+DdZTJqYihP5lLJLTM5ocePHGCrokLvtZ&#10;WukKEBQ21ibHfMx4Cm4jjneQzNW7sNw/r27YeUFaZpaV2IZmKS2p5Q0KB9p784ZHOzBmLGyO6ttt&#10;vgdqGZb6dpUV39qqaDFfab8CsqjSeCMXH70cx7XN2Sb9vcbcASs1G1LHbGyswayd59ygdqonJpJM&#10;0LnbvfcR7iNqkC7oDgZntpZ3SR2VzIQAjLwSCeeBXbA5tQ5EyFXaUNe4LuCcVyDkoqSR0sernUWG&#10;DrxtJF8kcixim1bbkeTTPsFDuDtDWCBdZkajV6gcPGwfYDbitnjj5LZny61/yZ3KNtbQx3gl/DEk&#10;cjjG7BJHXjVNRdYnIobUq6rH0nUYzEdkoO1iwsVnMwtLbmOVgZBtL2HDcA3V8YRHr52J9qqHkG71&#10;BufcVHAo1WCEzoB1Aq25wgYLRBORTqbq3BauwDBgSe9cZzUPVZdiSgDaAysTzj/84kUM8oDxA0BG&#10;B7b7G8YmjsW10SkuCykfyk0QD3GVnVFiWCC+BW7uGzAXqRMZ2qVAs39fIwabqunXajSU2wb7Av5/&#10;fn6x0ClR1D61SWFoNliidvH75WNTDvkRAlMSrd6sC85b/nqurB4gLAoq1/3woa2OKOFZNxvkqKBp&#10;fNjvkuBSk0dAdTC63JMAVNO3/cePGKXWhl949IchnY9mznFkiaaxCokkX/L+g9x372MBmnh3PUbL&#10;H+rYvusX+sg9hhwEdZJq4NwMbC1NMAfvCZtbEVRzxQ4NfPFAZy3r6cclyVQhVfvusd/uss/MhZzG&#10;ZRuDliGW1bd2I+sFFBbZ0o1alHqnCj9JHfIRukYNRFQTY93G48VnPxH0YiH1EbULFAil+Dg2sLOr&#10;Is5CbBtReAD4GPgO+jsGkWNZdy7GIF3/ACc1f9zno6Ntgg8kJzX3nhaat4wmyQOVKkxse4BHY+bH&#10;fPdnQbIgT2UZ0441E8/1r6GQc9qF/PGJCTt3ihVisiCpJAHyT9/Yy2JB2tuOBzlnno2tPV1kOvJu&#10;0LC/Ix9MxJNnM78YO69KlKmjY7efrM5HVhe4nnGqmbcVZRt5sg8EjjApI0UOwA3OoBIPHN9hmXJr&#10;XQRb4yFU7aJ9rAcH/wCRjJrZGjhtVU2eD8cbazlcT10bDoNoRV/UO5FbeL4AyKkIRsNKBxu5933W&#10;c2/U52aU8m96vdKFH1lrdSjmEigMyuqspqgwrHxJOgOpBDB3IZVHJWsZdXdM8RJ5HAJJ+DQzEj18&#10;Y2CSj4Fjz940mrEYjZW9ocoK8E+clvZfDRtx9ShEYJZzJuskr7st0uoRmdC4sEA38vznNfmmqz6Z&#10;91m7T2rzhQ6gil32sbTb7PG2x4wQpRPSPwyIxpGKpRZiQfJvz9ZrsgJNktfb4GYv4XDf8tBLKpdu&#10;K+jWbXBdvo8jyc7zwc363+4XBVrxyOBxmzKQNLMfARsyIFJJ7WM1dS1aWZif5ciZWI8jnLNIK3kU&#10;paxtI5rBNoiIoE881zwfP7nM3VTyeqSpdVf2gltwJUeRlKzSFlcttH+YyX48A8jOY9hG6CpaP3Nw&#10;eTtI4xHTNGVO4L395FkD55zKj1fudPU7+8gErQ+ryKaugGFcHuL4H7DB2Umg90UM1yqb9pphuKjA&#10;5qj52IF27SC1c/XGAajq0cCzNHIqSe1twS2IPg3xhUOuBv1KYiuD3AP0O2S9lUEiCSMINqixYUmy&#10;R5wdkR3lCfRA5sV5oZH1yXkkJLjwG5NYNHrUicM22tptwe3jscgcUapiY/wmJJB/VZNGicrUaeUx&#10;hWcFSwQrwSP2zMh1UpZpVYtG3uVZB7rXxx9ZW231Y/aQWYlm28p9YctlODNh4m53FkQNbUa3YO+k&#10;R3kLulHiyQtX4wXUks/dDs81/NX7msgVDtxN8GiLvwcpmaJtoGRnag53sNy/HjIaqAEsVWQb7v5N&#10;d/2BxTQ0XDOxXaOUe8Hk1TsE3sSdv3Yv78jBIVhCQgRlnBBAX21fH3g0ujiLE3RYe4qLugTwBlUj&#10;6iQdzVUaND9+cgxCM/emUFWPADfviKK59OvsdSiq1twfevFVWSg0pdqMYJVaNGiWA7jB4QEe1Vdp&#10;JpatvussmmjkJJZg6PuVfPHOJGlEEDM0v8RnVebPyDXbA36fYQo7XICGdQCxN9iMNhWJULbmU0Tw&#10;PLfJyhniEjgsVA71YLEj9Q+cY0VmGSRUqVxtLfqHgVQv+mQkim3OUjG3Y1rQLLfnnCTM04WySKZT&#10;tNea4H7jINL7vTLsCIyewG7i++WSwSNWjHunZiK/Up9tDwowV3neoYxsiZFI3dr52GgceHV6hJF2&#10;wk2LbcQGC1x+9ZKbUTX6dOF3LbbvJ7hfmrwsgDEToqevNIJFOy1Y9/2GRE2qKxj1NzMxUMRtIA7g&#10;7RhulICIpYBkpq3fP1lqrEC5cAsre2mHPycmxnK659iAKNrrKoIF2dhPAIqgRhRjkCuzRiiu9Sji&#10;yGFduc3SpWVZETeEIsJ2O7/fKZRBSCSQBdxjsfqPkBmwb0hxW2ZCasD8xCs5Zo4gCHQhqruCf9sG&#10;M8/pL673tUFRtAVVNDk0aJ+83qAjDeorc7S909eAOOMEn0iSLuEaMhjKEyNtK39ViGZC9Ukd/ZI0&#10;jBdq0NyJfBPAy/8AOyxxslpF6YoHgKxY8F+TeajaPmnUpuohiQGcqOb8ftlSxRJuZonBsOS1b6/t&#10;dZSEZRcl2DkPIIjzZVXJ81jwTLEZXdiyemgZrLq9ULNnk+M1NmklkkeKRll5oVfH2O2A6nSQbd3q&#10;O2yEDddWD4AF3WUxAaymILWnPBIUDzfY8k4IyyyyUJfdW9jV7z2NHj+uFvFOZZPTVlUG6KWBY8/p&#10;5yBnDen2PAUMvKhPNc8c5i5GsUNFrlfYgl2esWDPtJB+hu7c5Q2tcTTo21ajCKkYDB/7cjDtOYtZ&#10;6geVXVrUFfcU2H58L4+8Cln3KGiGwWNygdtv8wIogY30VFbJDUKTIWj9JG2+xie1UaB+cpn1Exlm&#10;M049FApYigwv5r5vjG1KmpiknqszptO6rIHP9B5GDrBpGeD0bidalSydxskEtf6h8ZLZpFduglZE&#10;Vn/gSOX9wLNu47A/VZVNpXM7EOeHRSewFAdsh+aRiChEb+6yxG4nvzfcY6rDHDEZ99BbkLWxHjcf&#10;rCyK2mEawmGVjHK1KVCq3c8fq+wMqEMup3FpAqmlsUKbxX75cssMZV0ibcpHNFuGHJOZOj1kfpzI&#10;J9yAEJYoXf8ArWEvAK9hKEJKwV/ULMEASygNefmrwYOjTMJFIPJNcWe21WwvR6mWIeiGIjVWc+nV&#10;dvF/Rx42lliLxOzmQAUwAr4bEh12DTn1hIYXliCKEUN7gQRyaPeqzLT0pHKprJZmBULe1RX3XGan&#10;5yWJJHLbomAXcKLKyDkgYLDqY9ojRI9xcWGTaQNvJyZGkPBRJPLCI1jQsoNmMeGB5Bu/6VlL6MIZ&#10;QzR7CjiLd7ivINtY7isMlnH8FI9WRZqlWjwPJ/2wWQwSFZlb00iI8WzFqXx/qcj5LZCf1PYHXbfu&#10;Me0uoX573gjzSReiJvRVXtVMft8Emq3UR9ZqjUkeozNvKqYyQ3ZjzxmePycILGAhnYihZIvsw8UK&#10;xIDDXUFZtnqiUoCK9MbgCeGuh/XLQYmU06MWUgKhX3H+YACq7Zsq0OpaNEUOU3ORJaijx4oHBJm0&#10;npqpR0WNQ1g8qhbmyb75oTHwYOr0qOhpN6HgjeVA57d6oZlTrEknpflz6aEFSlFUrm+O150Mb6dn&#10;SWRFVzExYBy24hu3OCel/wBVfRIjdjvVzyFPIOZX2dMlpHLzdOPqTTMGiSgrRm9nkBiSOPvISdNg&#10;5aOaNWlIZ2tajVVNXRHA8DOqDaadXZNOt7TQVAu/5Js2wwc6VGMjqq0V7jaoYeaWrB8c5KkZuPRy&#10;ohhm1IHpbYkV6pipKng2v75FNC8ZmYQv7otzb/eSp+jnQQaaGNYwGD7lARmO1QATRJ+R4GUSaB02&#10;ymdd59lvtPftXg8Yi4yOUm6f6cMlKWUAqwPbc7c96AoVwMFk0vTw7AyyAgmwsJr+mddDodZvKR61&#10;Zd8u5WG3anBHavN5SehadeHosOGI+fP8+DWy4T0dtFCDcaSRAswAZl3Gh4bisLeYiTUNG7GQGlSN&#10;fHazeZqaaVLjnO4PuZSQfaTyVs4emgSQRAsqKxLLt3LRI4I/euRnnrpnmrsLCsxjlj9VwdtLdKvH&#10;cfGE6bVSTK5i1qzKbA9Ola17jnxgJ0ERkjidt1+8SgsVvtt2+RxxjolxSu5YMTuWyFHt4pfispS6&#10;FVM0ZXvSm/VdSHUKP1UR2NVYyWrAVIiUkCbgNwT9dnue/jKdL01Kab3KZDtJaRgTQJ8m9uGnQD1I&#10;FVZEjl2hD6jEKG8Lfg3loH0UarUShHeOCV3Vq2vtMbqoqqA5whXCFESxaFk/hnkt457VlcOl0gMj&#10;RxurBiHB/wA3YGvnJpFs/Mbk7x0xVqo0SSPjBvoIeSBnAMfvlpJAXA9y0p7kd8IaIGSMuQREfWFj&#10;gXZ7ZekC+tKscqhViU0/el8/d4ZFpYYlaQLzGthnauCcTei1EGl1CzQpKDtYn0wW83zd+Moi0Lli&#10;sG5N7iLanA3Pxd/Q75tHSxMkymdirq0hBA/plkqUITGznfEGBC0VK80MldMqS2c9+X1USupshGf3&#10;f5hYql+819HqZppXYeopNnde0x1xtF4adMVldxJ7Y3q1BTbxQu/HGWRaNxIVLBR+tn72pPb9zkRi&#10;7G2qZh6ZZKT+HJ7WO7aeQR/7zSGnEhjCpI6mnJY1ZYmwSOec09npkobYDkycGhV0w+qwlNIJAgY0&#10;WKGkai3m2zZaRg1ezKiVZEiDvM8Vq9IpsN4AJ75ZDOPcPUkDszrzdbvhh4+s0NPEC2/7IAHar4YV&#10;2OTbp0M1O2o3MDssiuPhhjHBbMsN6QiAR2oVQtVquf3OEqEjll2SkCMBaVaquCT5JOGFGEqld7Mx&#10;G+QD+TYbLXY7jjHWNBI5Scb2cE7QP38VwRisfEC2yBHVHsMFDmqKhu268g4SJmVp2RWWgCobd4FV&#10;4zSSKNi5bbewMxYbrN9gB8Y8s0ZVlOpX9HtUign2TzR+sUmOC/BQulkQRUrqxXlCoukWwRdZB0ch&#10;0LybVkLClXa1dxX1hDBjGKc0yIOLVmP+Wqu8K9B4PTEhJpAS1kFb87sqIpgEsfp05iG4UNzBWAvw&#10;BkDMxjmkZdylqC+mAoI78Hz++aWlkUPtRgWCcuzeoCb54GM0sgB9UhEckJabr55oGuTjcSIyLI42&#10;ZjE7uI2ttwj27eSdlULujlI1cYYtsjXsopAdpFWRZvm8nK3o6dfUkO2N/IUm6FW13QvCAkoUiOa9&#10;7DmrVgeTx4AyvAl2DxSOz7mYu3FkgjZXY+avHlVYmLNDGbfcFCmR7PyVrDIj6bsd1gEA1RU395bK&#10;FBIMksaLE7+00KHz8g40TLoz3mSIA7mEPqI44BoE/DWQvGFKpKuFkKmWhbhK4N1/pkVljRvWk9Qy&#10;mAqgFPuo1wFv44Jy6IqVjp2DOGdgOSSSAQeDyMZAOI5af04DsQlgRwrD92+BlkjiNEYuvqMwAr3K&#10;K8e3ucf1lZAELuu6rJNsT/KSe2FKqqHI3ua5Iv2X4YeAPkZJpEHkBLhvTpaU8fpSzVAHLjGhBKRk&#10;uWqmoqfB7/N5Tu9xCSSBe4KJdV82LrCzqxCDbuSQbVOLdmsdsllrpjaidg+wxsQrWAvB7Ec2ORil&#10;iUtGJA8jgUCqqu0XY/oMsNKwUb+SQGbvfnEERdwb/tFizR88/eNENkBGjyrYDFW3NTAgH57ZXCyy&#10;IjgBTffivb2tc0VWGAhATwwZkIvk+brKC0dts3gyqWHayw5HHwctIiRAlCWWgCpDc3RDDyP65UiS&#10;R6fnTqACZGJ7jcewH35y6UxIntdhSkNwrBih5/2oZdNLDCGEUu0GQFkAsm67k9xjRLItBNHaGICi&#10;b/7VAFNWOFgLyNIeQBXgrx4/fJzWilr8cbD4A+cq/MbghijKsylWL0TZ8H6yPJdk2hRCDEh3HkL5&#10;o8eci8Zjk9R1LblKkA1Sd/GWpyCigAv7gt+01zf12yZ9oek4kLAmuxuqXGJFEa75r9gZLHuO37sE&#10;eeMtjdmVxI6lmpQNpJ9vfCl0g2xMXCKRtPxufsAPkZN1aUqCy7qoWcdaBPYHHp/45DHltwNPXNWB&#10;kSXkDq7JTIFW/Zd9+frDCYm3EJXFBTY7dzeVaqaIncIVZo12mxzT8gY4qkTPsgsMlwxptKKGRjuF&#10;2SK74ngIZrokuEDKaI5qv9cshjKARrH5BBHv2m77/fbEunliNojFle6YdjVX+15XgUeyDHcWAnUh&#10;CVFGyao5JllikkJZgxZR+r58Xl+6YI6bIySR5CgBuSR9nJFJPRBfYxJ2gihwa5u+Dko1ZTLDqRua&#10;WaTb4L7Sfr7o5WiKQJIygF0bPKk/XycLkTaWugn8i7t5o44iYIG3R7XpjdWADxj8gZrR+kPUkjJo&#10;FARfGEusrRMuwACwiuPCgVty2SVEDyBxuV+//q8NeEiJgJSX43HdZykjPyP0vVSaaNCwYI1KEcVZ&#10;2liRfbnOxEu97veCqsfG39wc4aVWD1Z9zAICwYXR5a/2zpOnaspM0bE7bJ3Hkjjm87/SZ+P2vo4/&#10;Wem5rkuzUmUKpJkX2sa+GGZsi7dq2vpizuBvv3rNgxIVUgGqIFc/1wCdhYO0XuYsAM9VM8aSOdRN&#10;rKU3FR7UFg/15IwR49waHj1f1NdgsRzZoHNp4WmVVK0WFMO/t/cUMyTpUY+rvN/oAHB9viz85Zkz&#10;lup6bTMrhpVAI9oRSP0nlgOL+8zuk9TMS+m9ALt2VtG8g/qAFe43znazUGUfpApfcePdW6847qcD&#10;aZhM7Lui3AhUKk3wPn++VZm1Ts9O0er9ZYGLbTyRZ3KKoAEHzm9pWVWLBh59oO6i3fPLOia5qEkb&#10;lhYicNdhlIFUSOc9G0c4IAEhAKjaAbzOSNoOztenT2HtitHye+dJBKefGef6CZieaIIP3yc6/Ryn&#10;apJbkAUcykjoxs6RH7YYjZkxS2BxeFxvmRumaSthKHAEbClNYmWGg/eXq2Bq2XqcloaCgcB6p02P&#10;WwlGHPg/BwoHLVOIs+ZvxD0rU6XVyoaXiwCOCF8kDOaZkDD+KL9MUVHtr4rwc+ouv9Dj6hAR2cA7&#10;WHBGfOXUOlPpZ1jlqNoy4X7J/mr4zmz4fMV+50Yst6bAhNJGEUl2DA2LvZXN2PGU/mkQAepJZF/I&#10;X9r4wSWUhG2LuAI5UEAnyKx45gN4CkMPdZXsD9E8VnIzZsud1UhjKKPDGuSP2GOtIEY6gU113/0v&#10;KbdSj0LIBsCya54rzgI1VhyBaPSsdoBrzS34yV2Ns0FJ3SfxLBatm39dCu58+eMIjmdaKySWw3Ut&#10;+Pm/isy3liLsWffSF1JXaT8A/tiOqkuBxGxcjaDR2hu4wGH/AJzuSSXJUKzVyDxwMQmmNKGa72sV&#10;NAfO28H3lBI0mn78kWQFrmqGOZZWkZPC8WB+nzjQ6CZnKFysi3/kAssE85WdXM21CwLKSqkDmgMp&#10;Gonl9I8otqCWXa22wKNYopHeW03lhS7Pisd2Z1RdFK1OyyFURwlG/wCXucYyts3RTN2JF2pVVNcZ&#10;CKWZSrEspUkljyCBjiScq7GNmbgGm+fIxMpIIUtTwmZlDMC/8rfNZeszEhRqAtSOvAvjxz85isJX&#10;3EH3Fw1n4bDhO26RSAwIFstU+TZqoFwlkYcOwK17r8384SHktgvau7chScGRtwB2EGtwHH9O2CGQ&#10;u9bGoN2S2VSO5yiaLlecqPUlAB9o2dxR8nHXVTgSiOXeKA5Xi/3ykSgbXEbBbato/UWyHrlHQMQh&#10;K7K70VN2cTBLaCFmmUg+unN2T4yw9QcvH/ECrR3VYonwDgBeKR3V12M/G8C6bucqGpCrtf3PYZgv&#10;IN8E/wBsmI5GhA0qh1JAAtiSbH0f2xRTTbH/AIq7ufeLAPix4HfM5JFu9rhdtEVtBvsP24yxJXZF&#10;/hsisfZX73xlPtExejUMxWmE49lKNvIIOQm1svqWik8CrF8f/IvM1J23uiMyFTYoCifIXGWTURiE&#10;7m3Lsbg8A8WB8m8Vjo045lKoyT2GNXe3j6HzziXVoFYrMtsCaBIsKe1/1zKPqLuAVoyDalR2oGxW&#10;SefZtamAbhSBaknkY7Jo0YtRIZG2ksN9E3VEjIfn/cLlUIBuUi2tT8Xma80ixuzDdcnI3UBfgH5G&#10;DDURHSoXLbo0X2AVW3dRv7qjiTBxOhjnkZaMyEew+B38nGXVOhUtLFw5NdhTXQzHM6lAyqVHqKCT&#10;zwbsfVZazARqZVWhYYlQSAODXmzlJkuJqCeZH9J5BbjcB2qjZsffjKoZ97CVwOWIBBo/G034zI37&#10;5ERmZRW1x3JCg1ly6gSRoGF33CjEmM0tS7iML6hUhiAfk38ZZLqvUTeNUq0u0g8dvr5OZJLAyJKg&#10;kWSnsmnoeP3GVSvFHvHpDsCwB3WK4P1WNsk2fXSSbc7hVDWoq7+O2WCYGJHjmWi36TtAFfN885hy&#10;aqNRJVIR2U87f/knKtXqkjYFolZgfaANzD4vJch7NtmZ2LmVizd6oXXgZTq2PcMnckb+w+szVIbV&#10;em77gi9loe7zlYk049UKNysBz5UjtjbIoKeQxI/8W29oDDsx+Acl64Tb6ktFjZ4LLtGBw+mEcbFd&#10;d4tFUKN3nLgqRs9NuJ4ahYHwBkiosmZXKbKDOdtnttbzhvqRCIMdpaiF3/8AZ3wMofTlUjcNwZQe&#10;6X8HxlxcgglVDMVABWw3yRlISWwtNQhIRmbarCwVI74UrRs7gAk1tDG6K/WApM7HkSCiSFUA7l+Q&#10;2HrC0+2EMwMhqibP13rNIGj0mdR0PpraiSLZYReGvPUI41VQqj2rwMA6ZoE0sKoP65sRqc9SMaSR&#10;5k5WyKLRwgL25yQTLAmUKhgmWhDlnGTrAsrrHAGTAxFfrACsjHK5ZWPzgBCr8Y4GSrIsdqk4AIDK&#10;yXLjYARRvHRXdRuG3jnCwlAVgBUkQHOW1k6x6wAgRkqyWLABgMfHxE4ARx8a8iTgBLI3jFsrLYAT&#10;vK2bIb++VF8AJlsq3ZEnKHYYCbLtw7ZWWykv9ZBnA74CssLXkHc80O2Vb8oMgN/WBJJn/wBTg/qc&#10;c1lOolC2xPA5JzJfVDwt1z3y0jOUqYdPqUohszZtcVF12584FqNQee1j9RJFUc5nXa8qdu8KzA0K&#10;JB7f/UBlJESkzal6igBst8+Pdec9rtei8l6C2GIXhW+z2zn9fqxZDOy7/wBIYJZoXdn6FZxXWPxL&#10;Ekdb6jcUtKbsHcaDeBmiMuVnQ9U6sHKxrKTTVIoIZ/d2/oazzfqXVdNsjlWQIDYG1bVybr9q8nOV&#10;63+J1h/ROnKmbggOxAIJZQbY/AOeT9U/Goe4lgG8qEQIapXtmHjnjGpowcOT2dn1T8QSJMohZGlZ&#10;UCSbmK2SAdwAzxv8R/jIiLVF1kO9CtBwPaf1bxwR9DOR/EX4rRihhhWiArxkFSiRH2n/ALmODfgX&#10;/DX8Rfi7VqsOmMEJcO0rMCiB2auLJ4rg5nLKkb4/SuVJbOX/ABH+J9b1TULo4DJPKJQYxe4erZDW&#10;yncQAPHnPbvwB/w9a3XSwa/rmpKIrKDp422khiNqUR7c+lv8P/8ACroX4SglCQtPqOFdpKcjnd5+&#10;T3z0vTyPqTqJ2SN4TalnK3JJGexuu1ZxTz8to9n0voFFrkQ6J0PQdNig02kgEKmnIQUf/pr5sZrd&#10;S9RIEg3hpNTIFtQSVr+g75N+pu8nqGBYnQMSS10B3YkePAynR6mbUqZZi1mivpm6A9tDtRzC7bZ6&#10;ijSiqCJtJ6EccfqOEpYlSv0opvM2LSrJPFJL/EKrzS+oisDQv7yHV+qNcUKOChlT2NwbAJwvpGyK&#10;BwzBbkDS34o0AKHHbNUqVmMuy2RmTYhH8TkqGBDNfclh34wvUNKw9MUPUSlv9RUgAih8ZHT6o2ZW&#10;RVJc7uDcbN8XkY5IJJTG0iK6iruytWSaGZyLiD6SQ73HtAiKhCoPNrS8ZRDKEmRC7sqXuajyR49v&#10;nnzmlDNGI0paQEMCwqye39sr1Z2Sr6VlldQwA239nILRSV9NGkSWVS0YAYiyv1wBkIImd6drLyA/&#10;JKoQCeMLiWKtisDJ7kHADHacN0+kQl3Vdpv9y275vtzlJ6Fxtsyp0cJ6ryAKrM7e/wBxrx9XhcE6&#10;qu/j9FlvcCx77efGWzRq80ibSxIDciyK71g/4gmki09xpvLMaB8E8c18XhETRLTuru0hpitAqv8A&#10;KBfH9821m9MnapJQ0UFW+7iyfHOBxSpEsl7EYRbiQSQLXk8+MkvUQUJMRZRTPR7E81zjXYNaBNcG&#10;idkLWpYjcWparkE+KzX0MMIhCGOzY3L9VwfGYk+p9SkliDFiG2d+CeCDmxppnRJVMpLoVtmHH9P2&#10;xt6M62W6sSMrDYPS2hl8EfuMBbUTwxyq3uR6NsO48Aj6xRa1pPSRRQZxUkbV++VauXaJWT+NQ2i2&#10;Iu++ZGsQaFwxK0d4F2G4YeMKJLqXjpwBRBNNfnnCdMrLAY3pQ1oyqQAST284PBGks06RmilX5tRx&#10;eEdoqWmgN2GmIsAqGUELzRJ4ofOHaaRTG0gd35MdAEEAc+fOU9SWPmUqEKGyD99mrHPsiUJW33Mo&#10;rm75PnKa0JPZEaYu8W+Gv1MzEjc6jtmc5Gum3LJHtjO2yvHyKv4zY1upVIFl3kFQoW+dxbigO+Zs&#10;ajTxx0VeSVvUYEe4HtwMcRTRsJonijeSaa7O4Af/ACcA0PqamZpnCb32kLV7Y17cHycM1mqh9LTw&#10;GapZTsA+QMnI/puVfTx37SrH20vxeOyFEd4pUKlVAVZL2WD35v6w6MWpJEaknz2b+vjAtPrYJZOG&#10;qxvN8e398I1YjLRRrGpsXXfdzikVBBOnQsJLTa9EMpaxgpqEMgi52n3Gv7C8OaVEkUFP4hBUHxz4&#10;5zBKvJqJLlpIvB5FnwMys6OOh5Y7RVf2ui3uqwA38uNFK2+FlT3M4Uiv5foZB2BM6EsGCEe69xvI&#10;6qUyAbQwa0tW4pQKN5ZnQMiVKxYWhkG2xZG3jNJJofWGyyQGCsOLrvx5OZsCrDIyCQCm3tuNBVI8&#10;Ydp3lZWkS6KngjtfYrhYmgRFWIxkgqQWpgT3vkVhMDQhx/Cou9HuCQOOQe2VlW2g7Q1EBjXY/ZzU&#10;h0Z9Fv4pZv5r7ivk4rBpUwB0OpDqjBWSiL44WxhLIgiIaNlKjaSooEn7yOmg3zakpFS2GNng2Mvn&#10;9R6UMmxWBN328cY7IS2DRRxKistGrAUnvfbHQKyMxPu2H2C7BW9398kCiu8SGjHzTCxyC3jLNPpk&#10;EjU/J5L/AH+xxp0DjdFc8SBGKMFYcKGFgfRzMMBEkbKKLLLTbeR55rNLVQBvTZg5Hkr7SQT5wGRJ&#10;FlfdOaQMP08sfNV5xp6HxpliOFRN55ChbVaO48ZCUy+iCIyf4LKwoE2KAOVQTAzOxf2SAFi3BUg9&#10;sLZjt1CkOQArmQGgq9x/vzh5Qmc/0jTpFA7PAGZyvB8MLFsPvBOtymOPUiR1tWSPdVW91/QDNzpc&#10;pkOpAUksxYKpB7dicyerJK0MhDx/xJCXcCzbfRzpicztUU6bStHpgkhCFVJYryoUXx+/ObkMMbzq&#10;8LhAAdpIILZd03+FBpAZPDAmrDNk5YJUMoWRV3nbwOFJ+MUpq2hxhKk6KIZJmkX+Gqj3+4/GHQnU&#10;OBbgUq1t4235vEUjVIIhIVAYqxrtY7f3xteJx3IYFwCq8Ba/3GYs3ii0adrDBwr1a0bDAjyfnKZJ&#10;J42YKCxB7gf74Zp9QJl20pAHI71WLTzqN5CUb7fYyWy4xAI9ZLvl9n6QRbAHt3sZz835ibUs5k9S&#10;NSHYKAq8dgM6/XxbAk1frJvadqm+94HFp9Oxa1Pu4DWB/wDG8fGVBinS8AMUumYJC4VL9yoPG7tR&#10;wOLpaiYeooldSB7fdYIrm+2aLQp6gDxqyir4sAjveU6nTopMfIYH1AFNBvJJxuVeTNqyo6KEhGqg&#10;rew1RWyODkj0oBZPTIBIY7d22rF9iDh8sS+yvaN49o7EHzkIdId/EpFCiS1ki7GTbvsajozU6NGg&#10;ILqBQo1RT4//AB4PP+HpVSR9h9ajt93e7IsAeKGdTDp2ZvTYkbhbMADuHasqbS7JK3gURVCr3cgf&#10;XBylNkuCdnL/AJJwGVmklBXyvvDA8EH77HKjFuiZZI0IdVVwF4Uj9QHznTGNw8q7ALHIJ3Xz2r6w&#10;YTAtFuk2obWiA1WponjG5ExgjGm0qK7D1FjWxQVQoVmNVYrLk0Z9uzUMh2f9QtxX1nQQxtvgjDAl&#10;TfYVwOOD/fK1inkRWZVDWbCgWQfPxWZqe2bOFJHGajp6K2/1t0ZBLHeVcqP25wkdL0rLGsOom2ML&#10;UFyysR45zeKwEK35cqN/zdhe3OCarSuQ0kGndlY7nBJAryRXkZrFmORs7T8O/g3UaDTR6qchGNmv&#10;8intmb1bXpqN0G6k3AFgQQ2AaP8AETSwSxzPOgUVt3k7h+9d85hZDBSrpZGRVZmC0HTyKB5IzeU7&#10;s4l6dt22XN0XTNC6lj7V29yq/PNc2MUXSFjNnWTkbgUUgkX55OXSOQkbQFnVmssAOP3JoWctgjmc&#10;O7cNbe1uQe3YjznOd/wWjp8O0BJ73vuIe9p8DcPrDWgKhUEjNRJsEE8HgMOchBoFjH/UDOWDSbgS&#10;Q375prpNsaGIk7XIsKLauT3/ALZNlPwDNptPOEkYBgQ1irJPivI5GBieFV3r6isvuJquT493e80B&#10;p4oaYEBAePc1r/QdsICIQABwzWQaK0B/TzgMwvy81k2xZXJVGttl88UeVy7eWR91Mx91ciyosUOK&#10;zaXTxPJsKpdkAfFfAW8odo1jtGG3ftY2D78bZFHNNDO7fxY13MbCggqvHagDZxljSKMNGq1ta/5b&#10;N+bzsPytxO6zkMaIrdS/IJrJVGke5TRHlSPPbjFZSORiTVBfcl0OyUPa3+Um8r9PUIC1N6a9mDBg&#10;fsAC6rOgMEYFetW4nbyHLH+wyOhBdJ94iY0AyEAdgDdgm8m2aUgCDSTrKbCfwuwBraW7N25+hl50&#10;rzB1LFSzcGiSo+/HjNCPRRKYRSqFA+r/AJjha6aJVV1ABFBq8i+9nJ9xj9tM5VYf4KjfewdrFkrx&#10;hOp0kUnqELfIO0cBiPAzp4unbCJUkWn924UFYmjzRNYTJpdkjEP3tdopRf8AbGpCcEedDRKY0X8r&#10;IaYq/IA5F3ROQbp0T+iVhZnN3wAF+rvPSZtAAq0Qy7q5AP798E1WliCAgr4FtyCv7fWa+4ZLGeaL&#10;pl/jRDYStsALXt3I+frB5njlSG3NfrVQnDH/ACnkVWdnqtJHRCyqSaJZidgHbxlMPSd7+2NbAIUE&#10;+4X+ojBTHKJyLzPGBcp/Tzdi+SSD8EDJpqfbJ/FvYRsIBXgKT3/rWdHL0fVSLKyyPTntQZbqufrK&#10;z0gPKjPG+6FP4ZK0ovg8DGpg4dHLIxlc7pU2tQBCsaPelJ/1y6C4BCkiWXD72BscEmjeGNoNZ6cb&#10;h/0TByEteFBsfV3kJYJWdv4rCRWDrxQs+Ko9hlOViiqeymRodqvJ/E4r53fIr6ylZUaaJGZjai9z&#10;Xto/X74QHSR1JKh6ItRRUjnm+Kx30klRmn3ngspAZRd0VOCAhFo7aFJGBk9ftdmiQM+lNRVr8DjP&#10;nnpHTIE1OnMe4XIoJB+WBIrPobUb/cAeTVH4rOuL+2J5XrX9xWsYHgWe95NOHXzdjK9xUixZJBJO&#10;XQkE/HAIrA40a+l4r+wGYv46Zl6U5HFOhP8AfNzT9xfOcx/iMhbpJRX2s0iAfdG8ykdfp190b+Tw&#10;FtSiygmUgrZO48AHnZWZ8ssbLK0YFidUIY3djx9DxhUpRvzASRXL7iR59vyf9sC9JlcMs6+1B7PK&#10;hvkZlemeo1sM/wCaSiLiY1u21sBIauwvxjDXal0Mkc7bDHYQKBX74JO2piko0UsKoagf0jm/i8UK&#10;ttmZ5Lc2ixq/t2qACVzPkUkXvI8hT9SkXTUNor5vDH1ewBnTcVskgd6GAQvt3IwtT7zbblBPAFZW&#10;rAx7djsFkBdfFUcZSWi1NXONPC7RqrlQBuo+OCKrkVhI1jek7k7YxGQwF2WBskDx3zH9f9HqOyUa&#10;IU+2MnzZ+Rl0+oRVJVr3MKLH3WB22j7zXHG5Il2kfQH4SnE3SNNK1nfTAt3ObfC1/lH1mN+E1A6H&#10;07vRhX69vYE5sNIq0GG6jzzWdL7Z89J2aULKXBVgw7Yb1Jh/y/VE9th47XmVoJklDFARV0KrCuvO&#10;ydL1rAixExv+mZzRthdNM+Z31wkMTIUUg22xhyAt8jvfPOL1UVIxCd7k2ARuH0RfOYjw+gQ0hRpE&#10;7RhLLc0a7VwMvC6R6MMtuDuQL7Tz2zGMaZ7DdmuvowlSCy0tmrF7uDfziZ1i1Xpq0iKRbOw21fkm&#10;uf65nPp41JEytJu5IHyftcF0kyB2O2SowW7EANY74WOujp1ZGdYpJ6ZjShuCW+qHJ+xgsU8kqRuo&#10;AVtxejySKJUhhzmG0u96kkD/AMRmGy0Hay39VwaOBdjkuooqTV8C+wIHJA5yV5G90dXQBcEqNg5b&#10;dXA+sEl1aoleqj2pSlI5B7EfIzJLkySM9HeAN7sQu0eQPJOBJDKEEsUpiDnZSWCx8e49hkNWax0z&#10;Zr8zzu4jsbnGwGxwDfjJxpMCPeJWbtam0LDtzxtzK9Ug7yzBwCXRrcWB8/0wltTpw0bbCwpTflyD&#10;35rijkUW5PQdqF2srbWDkg0t7TX2ebyx/wA0pkZZVLsqsFob+/IIoiszItS8fo+o4c7txYsRQ8e4&#10;3Zwd9YZDauVZS6lRQNHmgRWUjKUWa6av/pP+VZgu5QQF4YDkmyOMKnnYve5ytCgvYDySc599ZLEQ&#10;H9zCOlU8H3G6+jkknmlKsAu3kVZouO5BFXRxpk+30amo1fhCEJ3Ku5f1c3fF4zTD2s0oeNgBIBQA&#10;Zcx21c4Qu9kLLt3hAf0+a+8UOt9NTNGrIRbBDwCDyT93hoTi7DXmGxgxRg6gpXN15H1k1m1DIVD8&#10;xlL+NvNgHzWZg1gkSKPa7eqTICCNq3zVjtg+mdmRQIVRrsqT7QTdi6o4JIvaNaTqWqcrujQgXze0&#10;MRwMUXUnQQxsopiyso5CDxZP3mazQjThzJRY26AbmA+vjJrq42AYaaSlURkEWSGPkZI0zY0mvHpi&#10;BtgKsGBTi+9d8pHWFSMfz7nIChfP/hcAQ6cSgiAsFEXBu6W+a+rwWLU6b0toJZEYgSVR2Hwfn7OA&#10;/BuwTR90hCkmwu4W3NY35lijEKrHdbKaO3nt/pnNyCIAcJs2GjZvceQR9YaGJiVmT3RINzAC9t0a&#10;/YYyY/kMKRIg/iGJyLKLRvwaOWI2ndNQZCo9u1lq/wCxGYjCNo2SVioc2vawgIBIyjTpGDNMrhAA&#10;wHBbeg4HHz94mtopK0zb2rIFjkkKEA8Ej2g8cZQJAJDKJNqtaAKvO4HyMwNs2nZjuLsqAASEWAeQ&#10;SfJGHQmYBCkgoWAsp2H4PfHxBPYSdK0ptDGbLKAValo1xh8unhoP6tVILQqCSPrtnMQ6mdWDGUqk&#10;hYPG6iwF8qfvKfzmoikkKl1v9KFbuuxJ+cFEbs7Aukcsf8YEe4+/uLu+ewyvURSD0drLuAY7zJa2&#10;PAziptZrTdsopKKNxfPgC8TSamVSNm/dDScBQgav1LRrKI4vs6HU6qoow7LuYEbDQDH7rtlDdRMc&#10;fpptdtljediuv7kWTmDrp54Io0ILujR8MXBUE/61WCiWWSUq7L2b+IFY0aoVZOJCbNqMsIyZIvVY&#10;MVCAhQCee55/qcaLp7IfXpVIFcAAHkXdDkZkNLugWRHYbQXY1Q9Q/t5OC6QOieo+ln2OtHafa7fB&#10;IPbFKNlQdG5AgmecnTIx2kE0d9OATXHb4BwZNBpVqx6tL7Sxo0x7Xf8ALmRLM3oqeAxZCClsSPF9&#10;uQcCn1YuaKWdwEms7TbHnyATkcTbmr6OgfRwGb2amWOQsKJIJoirUm7wXVLGIImlgcF6O4tTBS1A&#10;l/rApep1C7iV1CHmgSw/7uQpvM5OrzTaQKj7iY4z7ixCrXNbSebXBQbQ5ZKNlppo2djE7BqA3OOR&#10;8g1kjNK0b+qKolZVJ5INkH/SrzNg6xqVmYSBYiBUcjkc8ck/P9sE/wCZSpK7LEQI0OxmFKSosk3Q&#10;onsMlxdjjI0JNRBplAXUbd6rsLPZcrzVZCYsT6notSqhDA+3c58DgXmInUhGWYMyhS3YAK55qgpI&#10;o+MjB1ANuFHbKtkKOAV8CuVOTxZXNOjfEzIumZJZdzI4Eh5ZS9+KrxWZh10z7t5XfwAtUXrgn4wO&#10;XrkcMk4kEY8EXVFjXc/GD/8AMtIEjLLAgsqpYjdf7mryXejaNJM0Z5zAB6ahYVX2qnvYHdR7fvh8&#10;c2t3oERFCjaUVhzffk5g6rUQCMVK13uUoFHtH9bIJoYx6lp3gmPsZQ4YIeVVjxvJ78eTjozb6NWW&#10;OWGJLDMwLqUQgk1yDY5H7YI0pb1Xdvbv2rvu6slgK8gjAX1eijNozfw5FLMBxJ93d0MvWKOIM3qI&#10;xi3mMBSTGH/Sb89ibyq0Z86fZRqp5fUdxCy9ipugzYWA7TJsRo2MR32dp9wvt24wVJ/ViaJ0YtGd&#10;y2b85U8jGdVOrWNbO8seeRwtZnI6Y7CEMU88siPKStKNoKjj5GVtrZNzos6sHrYzEs6m7rM2STUO&#10;6GCY7kkqUO9em1cDj5GXzwaipp45gJI17ABiyYm9BFVJAo1JkmgKyg7ixHqjcC12aP79hkZndV3z&#10;ShpipsHjaPN+SMJEqSB4vXichUfeFv02kG6iMy55vUiOyEPO/tfd7TtH+T6OZJm07WrKnVvU05in&#10;RlSMoN7EC1A5WvByiWKVJQ8iKF4RAoG6u5J3C7y6XVw3qopQRDYshTurbXIPwRma8wiSKOTVFpJa&#10;2gKDuI7st3VDKM4lyMXlEbQS8AWKZTZ5Jv4ykko7eiEZnIDFLCqPFgY0kEMirAXkkYv/ABHNqqjb&#10;3I+/IwWaYIEaykoj2Byx2pzdBfJxJDZHW+oW06s59MF12MFZzQoV/eziOoSL+GJ62e2tp8cfGVT6&#10;iIRzuhJ2suxyte+qLAHySbwGXp07u7OlsWJb+LH3P9MbLj0j22CIhU9CQyqG/moAheG215xSQxrE&#10;Izp2LlT6Zjq9puv7Zq/kpwrlIQ7cM/P6r88dhlek6fqP4ryA7mYKCOSoB5zzIs5JYmmtFo2RAIsA&#10;O0M2xCfJvx5GE6bUq+z0opyyH3Ko4BPg35xLotU7RBY29Rou5HJAtayyLpRPpuscvq3RBPBK+fps&#10;aY3DrQzPE8TMkWoZyWbe1UtDvXGPoo4Z7aNJSUoMxb2u6pYIPjCm0EzmP11cb6RtpNFyDQyeg6dL&#10;KvJlYMS7BOabtx/bLUkTPG/gClUS7GVJIyq7dinl+b5Jy8hJoUI0zqqPtJvaaPPuGGDptiE+vKWC&#10;0zkgFvKivnLD06SOGSowBYlZWJLMw8DwbGU2iIwafRGFwX9NYgCzbDuNWv6uPrEnNh4JKagqvxZ7&#10;9zkxpZHO14faeAtbSQ3PB7EkHtlj6R986+k5oL7t240vkE5FmiiU6nTMGZ1WXhhvTZzh0iFWijZ5&#10;HG3a6MCp2/8AsVlEGgkfawDFWB5c2pXuOfnNDRaSEqh2S2AVL7TYABHH3Y7nCLRTgweKFY21G9gy&#10;KxVSELVH4BJ85esQAR41kYONij0SB34ZvjCINC3p+s6ljuNrf19d8Ki0TTJGXaR/YBSnmm/YH+xy&#10;kZyBJNkkAQRsh49RCCrGwfN9ryyeBdS7/wDUcVuGxa4PbjyMJjguNY2ElqFQBv5hfY/BycWkZd4W&#10;IUoIAbgE+Gf6ONsmKBZW9t/x15C7QnHPjjnnLIwj+oJEcTBQy2Koqaq80JN0sARZGjiCgsE72T48&#10;0MshhIjYh95qgWHFR9+1HKCjIYzgalpUcIpO4FbJCWf64dJCyaiRDCWZU9q1sJF2ACKNDK9RAskM&#10;g2qUkjFKACCzf7gect9PZJH/APCAFApQh3s11fngE5Nj4kJ1Rn3LG5dmtbIUgjISTTGRwURW4AJ7&#10;szd6rNSQE0pkatx2spVrYDswOKeeAgy+oBGVVV2UGUG93njBkJNAbxuZlVNMrWS5kJ4NWPng5YEl&#10;R0pGLSLdEkkg91b474WPRgLIH3IsPJdlIAXzx4xtOI46O3YFViwvj6J4IN44ugcLAtdEtyIALjiu&#10;OiRe7FpYtkn6GVPToszFufgE+MNQr6gV1KIgLOFoE/AWrNZYpRS9MZGCtZVt9/A7ZfIj2jP9FPTY&#10;EOrpwoPACk3X/ccl6zAqTagKVf3HaK+u7feaSkiSP05AhoErV+3vXGMqyU+0bUU/qABage/jJ5Fq&#10;DBHb/wCDp+rbstKNq3PzWFpNG5l9aBgK4O7cG3Dn4NYY0mnExHrtuIVVtaUE+aGDadt7Cp5GXcym&#10;wAAR81jsXEh64gljUKYRI3p2r8qa3cH4oG8jBJpg43Bb3ngcft2HbC/RrZtLsW43kjctAkhb7Ggb&#10;wiShsVpdh91OOKF2OD5ONSE4A6OVjSMv7RamqHJ5occnIwPMXY7tgII453L4GTiOlcM6gHa4pr9w&#10;Ydzh/wCZ07yKSzM1cstjgfPjjEwSM6MTmGdRIQVfeu7uaO2my6OWf1UMIQUAEcn28nleMJWOMh/4&#10;7hT77C2eeb/95H1oWLUxBY2zAcqeapax/GxvzoGLBAEeQsQbIbnkmsn6jhJqmCsGAFC/POERzE7k&#10;aSmJB9w4ojuMqnohv/hS7lN+pVEA9/65aZi4kVAiaQI6e49nH6gT5bGh/iGX37I/cKA7V4/ajhLl&#10;CN7TK20LyVocc4XpzDOFVp1cV7ip7mvGCkDxsz4ghf8AhHdQcDd24Nj/AHyszkOGmMYYADdtJK+P&#10;GFHToSN83u/UTdqAteMuZ4aYrKADGBYHIrJUkN4mZ06RqyMpJQIS6E0Cx4y8wS7SDKqgLW+vabOH&#10;qgWJSAjOF5F3fxz85JrEZhZo7dwy17gL7g4KSsftOgJ35p0Bbk+mPYAOfOULJLHtjIq5hya9pLXY&#10;Hxxm36aSErvjvk3fAod7xhFHOscjU0hYAFe3PYc9qOWSogQm9dRHIgKMLVhwzEDvlEURAjULGGjF&#10;Pa2P7jNFId3qjcqqQqglbG4Dn9qy9SYlP8Td8mwSfF8Y2Sk0ZawyQxhHmUiRxz4AyUsybH2kHldz&#10;eb7cjvmgI2dhvWPbfLgc7vAo5FHjQSf9MWAd5AHnkHKvSE4soOofTRvHHKqonJWjZ+AcG0wluJEn&#10;jDUu1WB4DckA+bA4wqKclGjVwT3/AEjkft95P01jFOI2jFKAfLDsEOJiggdxNulkOwEKAwraQPr/&#10;AN5YBGVSgikuQN1raqe5+Th4VDvLsArhWtqG0kVXOQMUbMpsPte2PA+7xWbUCgOylZoQVDHZT72P&#10;xY4ofWXiXftZRuZfBG00PAHgYRKYQL9RQHaydtFgckixpIw3RruIvg8KPF4R7FJa6MogoxuEbCCL&#10;5YKWP1hUcgC+0RqY7Lii1gfpOFrscbSSEtSQGrg883k37Bt+ymZAvFV4GXdEKJSrK4/StMKBVSPs&#10;CvGTiBhNRALZ3fBIGJtXpizH1NjkewL29tBqbsbya7UKOIva1KKHf7vGmQzX02q9VHUtb8EfQIvC&#10;misFaFCiwAqs57SyQGVCpC8En7bOk0uujkQIRRU8Dz/rnqelz8o0+0eT6r06i7RjasFdxYBwxAse&#10;K7AAZm6gBTJbcih8EC86P0+5KLJQPt4Lc/vQzImO14zvLjcL20qj9yeM70zz2jG2tGY9gQqhuyo/&#10;1vMTV6dZEjES2m62LdgCb5YkXnRs25ndUaNmO6u/HPJFcjMzUEGSKRkFkhQpqybPIArijlEM4Z09&#10;DUSyJEShlaW1IDWfI5uhnpPS+pJJHp2E1qQu8Aqb3cjtnMapYCzF3RFXg8BfU55A7EnnM/SzJo5F&#10;gK2pKdvvwT/tzgxRfE9hg1e11NUR3s7R/TOl0PUCbPAUHvfjPNND1BApqSlbm91D9vOdCuqewGay&#10;xUAiiAp7X2yeJfuUepQalWr4PbNeFh7c47QaklFoCxxXxnSwTBh3vMJI64StGwpwqN8zEfC1PbIN&#10;UzRVsIDYCj5epxUUGKcuDYKrZaGyC0FA5yv4m/Dya+Esqj1FFj/u+jnShstU40xnzDrdHNp3t7BD&#10;ixfbMieJ5JCD545J5UmwP3z6D/FH4aTWRmRF9680DW7PGdWmyQ7omDDsPNDOXLiS2jaGR+Tn9RAq&#10;vSox3UGFkbjkFiYh43LFlqyK7nms05kQLIoB27T5OKRV2kFdtLVKPcOfOczWzoRmzRgsgVWG+wsl&#10;eRzdZVHDJKZh6O9HUFhRBUr2Iwzed3ETsG/sG+KHbCZdqsHO4NYU8G7+qyGXRlNppJNxf2qFB2mg&#10;SGvgH+uOkRkLbgw3EUGG2wKHFYUjEj3oWPuRx4Vr3Yv4amKNN3vaqruQeeTgDRnpAQgQBl99i/5G&#10;v4+ssk4LIAd70QOxPizhMrjkrExdVLOAOVN2RlzyJ/DFC73ciqrwD84WTXRnrAR3re4smrJyn0mj&#10;YbnUtuIXwBfIvNAtTxtsbcaAYiuCbwiXYQW232NbeSB2H74l0U0YsGjc0VXaSdwN3Z8msIXRH3o5&#10;BCqoqr5OFgbN4GmcOwsMOAhOXSiILGtC/wBJNVZPcnFRomzHbTcq6pt3ACl7IB9YjBMWdCxNqVO2&#10;xf8A8nD2jUMmyPmh7W/VQONMiqqARPuZm8144H74JiMx9GiFgsjjbJYFUaqu3bChCxLe1QSRuOHz&#10;JtEpWA7iqj9XfxlcZBBURcjt88ZSEzObSq8dF2QGU7q7tXN4QYWLsihiG/y1/uO2aB91F0cMeW3C&#10;qJ4yCR6cE7UKivcpuie4FYvIVaM4QTI0wEQCcFiW8nwMGmQqUjVxZ3BAKNdrP1mikds6kFgoBbwO&#10;RXBycQHoy7lk9xILBRVMavGwSM5YkkWMllb3mzsPLDxeU1GBFavRsqVPHF0SPnzmu0MqJIgdwo5A&#10;IBFgfq4yhGgLFPevtYmx2Iu7v5GSDB44SzoaBZWu+a+wf6DGWEFYiP4jncqMxrj5rxhyJGqyW5pq&#10;N+CT4OSWThmWwCL4Hcnx+2UkJGZ6aoY1u7BpRTBTxdj+uEmCOy2wSrvWiV/UfoZZueON1sJRJAUm&#10;2o8n7vHddxiuNlobtt2RzVHJQMFTTxB6EO1Vaja0CSTd4oNNzI1foXnsQHPPjuPnNKkLGxbO5aya&#10;C1wcaCeFhIR6ZUMAV/fkHKFRkz9OrUIdysNpFAUau+CMTRI3MRKclvfQFnNNzy5C9wQQoAIN2MGK&#10;MqlwlM1ld3Yt2r98QMzhDG1+5xvAsMBQ++O2DtpV/llBUuULDkEd81I3A3ARgBr3bh+ojnnBDD6h&#10;iBpQzsdqduBeSyUZzxxuHClyrN2rkbDd5OXTOx9QuEHO8iu7fRwsgRqzcJG1JQHPHi8LSFAYbgWw&#10;WDCqHOKtibA49KAS4jUpQrgMw/8AkYy6QbZN8Pt8KG+eRhTW8EbNGVfaWVhR4B7EZaABJC0ce7dH&#10;fI9o+ycYgNdNO1F4Ad7FgF8McIehsVmSlbaN3G77H3l/5vehBTvTA3QFHJyyICHiQPyQCDVX5wCg&#10;CV2RmKj3OvZr7rxxjQPMrNaL4rmtprkg4e+jiYFXVrsE+437vBIOYvVJpFeb0o5Es0AaoN+3OBDQ&#10;RqZ2NelqCzgb6YGhnqf4K6MzL+akWwbKBuWJ+f2zyjQwSajURwxFXkYhWQ/JPzn0xotEmmijiQcK&#10;tZ3ekjdyMM89UGIhwtVyKLVYSq53HMkJUy1VGOBkwMChgMfJAYsAGA+MVZKsVYANirHY0LrHUE4m&#10;BVuO7bt4AywR335OXKoF5KsYEQMkBksVYrAYDHIx8a8SYCxsV5XeMCZbI5EnIFuMYEi+QY5WWyBb&#10;ACwnKy2VlzlZbALLC/bKmkPGQZ7ypmwJbLGOVMRkd2U7qvATY5esqZhlDz0SD5Io4K+pNgA2bx0T&#10;YRJPVirOAy6sJYPiz90MC1GqC2LFntfk5kS6om9snuDEd6sjLSM3IK1msXbw5H7fAzmtX1JvYUA9&#10;wBsD9PwSD95m67qq+l6obuorb3Hg1nK9U6qqxzMXChv5w21lKc+fnNEjBu32b+v6u8a0SWdAbHH6&#10;V5r45zi9d+KU2I7bEV9ikIdx95occEcjk5x3Wutn1JlYb3tSqqPUUm68eAPcbzzLr34qhWPUR7le&#10;1QSSEhS6g/HwvkDnLSRi8jvvR23V+rCF9WjK6GK9rMQqlH5GxuST8jPH+u/jRvUlB/huGLM6vbIA&#10;QBxVAMQbo3nBfiH8YtGs4k1alirsU3AqpipbjFfXGeNdX/EWpnleNppXQMjlwGLMjcHeQD5b9PjJ&#10;c0SoSu0tHpf4l/Fp0kqynY00rE3tILD/AOOXnsc821uu1vXQ8MGl1M7ysTFHE7F7FM5U0OM6f8G/&#10;4X9W/EssbrGum00iDdq5CFlNCuxA9pqrz7i/CP8Ahl0T8K6VE6dFC01COWRthmk3eOORVZxZM9Hs&#10;em9E2u6XyfPv+H/+ACTsZetQJIhHuiVjQFCrIz696Z0/RdP6fpItNFHByqqigKrBO1j6rJdPlMTa&#10;iRdOBs5oLdgd7ymXqKBgxKmuY7Ftbkd178HOSU2z2cHp4w67DZ9p2RxhkkRowz7QSWY0eR9fONrB&#10;HEsUQ038K2NAkncD5/veD6RozG5e/SD/AAFBb+Ukecu1Zh06za2aCEAArEXFMHA5bG+uy4bl0Dvr&#10;w05SMOjUkbMLYNzzQo/PGbWp1heMNFG1ABAXbaQf89DMbo0GpSLUzGIO5jJuhzR45vlSMzOpa9RF&#10;CDE1c1sO5bYBub8X3GEFZU9WDRTHV63TNI67Jd5UMu0g8gm7753WvZEglDA04AYq3JWPubzG6Foo&#10;PcJWUsg3liocAUBxQAC/WHGaNpadvSCQPW4Ah/Kmz4zeT6MOyzSfxmKNQRXLF2tyd1AURfOaCatQ&#10;J1ZzZjMtqdpI+TdVgm3fGCZBaqCzc2APN9uxzPhedB70c+q3PFjYeB27EZi2XGJsHUlIomV0EUso&#10;Y33b6I8/ZzOl1aadtrOrBgCVaiVs1u48GsF1bzwBVWcECNRtIokG1FhSCay939ORN0SIKHqSWQXL&#10;AX44POQzWMSeilVmddsTuiiMKWBLDvzms2rb0qSMq/EdnkWPgDOd6XpNOro0a+yOlZLPuceSeLHO&#10;bLdRkilmlcbii7hx9gmr8c4BXY2maO55E4LqgZ/II4uvBFXWQ0sJ1UsW/bRNBidxLH5HeuLOVbNq&#10;J6kDKSGMhvbuuhZoDg5JZv4qeooVXLcqQTwBQOAUdCiIsoYSK53BW9u0AA8k8k18DM/W62M6mRJA&#10;2yZQC4FACu14+mnlEmpFIqqoCe2mtjZvM19fI8SzblpmdCwFKU+CD2IykQ10EaZVllglaf8AhhAz&#10;oeQfg88+M19Y5WJNioXNEl+7Dwc53pmj9P1N70AoRPb2AI5Uc3eb06JqSGcoQrDv5ry3HjE2XxWi&#10;yHTxpG5UIYwu5QzUQ3eqyqVWmeOVAp9NCwCMOeeV58jBppV/hLH6aXJufaFAIHYiv2wWN31UjOzK&#10;CrggMO9DntQIyGylF2dE4LB6j3BkLVxZLeTeTVo/SJBUuDs4ACgYFrtUVoxjaQVVWG0UB454rDzq&#10;PSgivbuUs1qP5f2wiOS0jHndJJNrKD7xHu/lWvsYV1CFwI/axa1VQPr5Pxj6eczSqNu4Ko428NZ7&#10;4PLq1Z94aksiNu4F8WcbJS2jJ61qnTajQs4drv8A7T2o+OcJbUJNqlWNoyBHRdv5SfniszjJDJrI&#10;o7JSP2sFNqxXkHkUbza0UcaTBVQHcQG28UAb5HwMabQ5pENVJJFqNKYgvtTcytyPgFa5o5fM0AVa&#10;iAHO40avBJZBJrdQUXcwjKe3hRR7DC21PqPGrStGZFK0VIIr67AnLZimQEAkJmR3ZaN0aAHkAnN+&#10;CEbA7k0P0tQ3fXuGY2g0uwOoi2gPW1eFqu+aehhDkn1AxVjSkfHk5DKiXTzMI5fT9u5qCn4wJ2WS&#10;KXgHegUkD3WfnKpJ2dEawQHayAb57KMrdzH6hEwVQQGtbqvH75FGt9EWVAwLbt1KrH4I8c5eFaOS&#10;14LGzwW3X4OXvLtaMlVJkYHdt7cZSkpiZVClgT+qwL+xeWSZWoigMgHre4vs3k8MP8pzZ00bRxIg&#10;kvbxZ+DyKOCI0rzK1A7malUUUH7ZNdTI08YACbUIJoH55yWwK432RKrsCyWWrm1JOb0DLIH9QD+I&#10;gDfQbMJYQ6gkIWsgV997IzZWNERVjsk2G8njt/bKRMmVaEMjTBlFkr3PLbeBRyOqRfWaR28Lyoqh&#10;fJzO0stes0jKXSX29xdcNwfGGanTItP6nsAFL35Y839YqHZDTzx7ypdZGXaBfJ+AVOaOkK3KGbcl&#10;MSTz+nknM6HSR+mWMe1hLtBWhY8Zbo5WgbYzpQDABubJ7gYmNJF6sWiQtH6gVmXfV9sAcxxRKpcp&#10;TMouyQAL5+ic0wUMCnfQXgAg3ZwCVUeLYyhuA17TXHYV57YQKyAaRByEMS0oNnk2OynNKRomh9J5&#10;e6MXU/X/AIvxjxoNgC0QyqvH8lfGOgKoGCilqg3J58n6y2Yo4/os8kerljZSrbiCP0srG7P2Dh/U&#10;oSBO/s4O738WRakYNPFs6ihD2CWJLN2Cgngnv3zc6i0bCFEq5LDE9iSKv9805eTNR7Rl9EttI8au&#10;jHcWNDgbfOHNGUcSR2QLV1N+4rxYGYfTZRBrHLoiKVN2aB2muB+5zqpTH+XT0VtwaoNQJ5PfFPs0&#10;h1VAtLasS1BAFA5QVzZPzhrzK+3aDQW1J5ChsHiADgChRJO42nPivvCG1RKACEBlkO6/jEwiSSNE&#10;JEScKNxCkCzhKzRRzugjHyCRZG7yM59pnDwe6hbblBqyOwvNlxEUUhgWS7qzmdm3EpcMI22yilID&#10;n6/Y4JcJFOBtsbQfr7GaohidyC6qTSbtvBvnjM5gwk9R4Au1igkU2COwJGVF7JyJUBzkl2tDscMw&#10;cG6PbnLJRHIqu+1SQC/tOO7TCJidoawDuFDd9HIaHdMu8t7yab49vFY5GcS0ehuVlcsimnB5o4JE&#10;6JIVDACQWT2AbuL+8nOW3cWrh122a3E1xWWauBY4VKUZI2LFfFk4kwoJ9aR0UIWF2SpoH4AGWwEj&#10;eCQ7GUoOPJN2cGtmIKuWfgi+N1jvWS2Th1JntixFijVGqH1hZLLR+oFh6gjJAbkEGgLP+2Dlog0i&#10;f9woMfI71lkzt6bJ23jkHxxV2cGZvXVGFNsIDCqs8g4MpGnHEhVwSHDhiAvPb7GPJErqZYyQoBAq&#10;xdeDkI59g3RRLtKk7Uu1ruDilkC7GUErInts37u9ZmbJaKTp+UaKBkZu9CgL5JyWmkCB02UQLW+5&#10;r4yM+qkbTgkksCaIv471mRp9XLCiqQHblkZbBJP6u+UpGcoE9WwTVQ1pxKHFO55F+KwidnRoZNtR&#10;qWDELZo8AfQxdRnLRq3qtY429v8AbKNJr01oQIwAN8re0bT5JzWLujGca8F+mgDGaEQqwYd7C7vl&#10;f2xqSO4REsZQ+RShfgn5wN2KTRsCpXseeyE1f74friPTsHdd7lYUtn9JsHjE7TL00lRZcF1wE7s2&#10;6v6ijl3sRwGYUXNbmHus/wAv1mLqR6ZYgKxdKbax44Pzmg+jhClUaNSYwq7lorxt8YJgR1GlRg9I&#10;e+1gSVLcmqOJNLpgNqyMFWiB+ncGFe7LdPpWO9SAfd7K72BhjxtFGqwp7lKWDyQq5KZpQHFpdL6e&#10;ySim4qSORfcVuPORhgjjieNI7UChbdh+w45xmeRd6qqgHaoNir7mrwEat1vkKvZvhB37ffzhyFx7&#10;KYpV1KI5iLOjlGIshT24+Mu1GkmIEapai+Qa2j9rBxR6zZI5OwiwTtqyR4cDzl0evU7fY7pIWCsl&#10;bV28nyKGCbG1vQDDDMY3RZl3N7iSvcDuvkjNaGKNxGyqKWnQ9qA8XgkfUf4LWNzlgiCWlRSfP7ZX&#10;qNcQw9yRyEFU9Vv1+OxH9sSBmvvZypq/8w5NnLIZgDSsCWuu/jmsxm6lNEEaV/b6ihVTjsayOl1s&#10;UroihjJ6RVvabvv4vtioE2jVIcFgUEfK8g818Vlh1LDkAkFTYI/UwzCjaSK9kDAUDTD9Rs2ASO+a&#10;KzSEKfSMchIBTktfgG8dAiodSBeSyQtg+y22/sKoZZHOziRjujJk2FgDz8e3LRKlG4meQgWAeSP7&#10;EZleq6Rsp/hX3V+Sx+RWBReYtS0sgeSSmIrlTYr4HzhUMcm79ZZdgDWaYAf7NmK2olDcowtKAvja&#10;P8vesqPUNUsEPqagbja+79LADuaAI/fAlrZuzab3oVBRUauWvg0SO2VPq0cus0lmPd7UB/UD2s/f&#10;bMPUdUiVY0OjIZq2lJLDfY47fJOXnViRoqkcspJYopPdr8jse2KijUl0KWTvdTe7gbSqnvddxlLQ&#10;MiMglFmwstnkE8G+cwdR1opEXCFRuLXIQGUeCATRXJp19nWKojZAYIAqkE/ucpRZEppmxN0iNwrW&#10;rMjfoI4B+TXODy6eb1JD+cI9u2nUG/oZQOqqBuVAqt7eSKJyK9W1Dqgl0o/6bEKAVG7wWvNkznZr&#10;dC0RPUNBIhsbwb2124HBJz2SYcgV4zyf8LauSbqGlQxBTW8sDY7HPWZNxJFryKAPznXD9KPK9XuY&#10;yjaWCnJItEjvzzRysGz+kjjx5wuJCSfBIyjmSNLSc87QB+/Gcl/iTOIumwkgm5VFDOy01kDOZ/HH&#10;pHTwK/JYkLfzmZ14P1RPnJ5opnCx7lI/SfnuTzjz9S0j+mEe5JF2gsKBYgm86XWRaWHaVmXcVO4s&#10;b2n6rvgbrBJFtRUO5kAXgVV8CuRxznK32esl0YzayGKZ2CEhCYgoW9zE1QHwPnIbtM1K1Xsk787S&#10;ub/o7wiLNcRL2q/qFH+Y5WIUUsKS2P6u91mbZpGJkhdNUYYqPVWgo4bYe2FOVELXCFYLV+ABwAcP&#10;XTtHOWG023xZ2t3APxger0UAR4fSZO8iIGJv97+MtPoQFDDp4JUF2AhFEknk8Ag+DfGRjGmDzmVy&#10;jNt5cgkCQ0aI+zmrFpE/LqZUelhLR3wWBHHOBp0ves7NoqBRt4Z7/T2zSHZL6PeejRInTtF6d7fy&#10;6Cv2GDa5mVQ3I5o/vmlDGvoQrfKIoHPB2irrOe6tMQ3IJvg2c7YnzWRmp0FmtywsbiB+2b34jVG6&#10;RrA54MZvxnN9BnB9YcCjYH185rfixr6JrgULWlUPvjJl2jTAfNGunDxrJExikL+qdvKsqmiP9MF1&#10;GkLyyNuQNW72gHhe2bDwwKG9LUSBmStpUV+4+BjHSxx7C0jKSfay+b7nOSWR2z3Yw0kBSRNB7gkb&#10;I+1G5rk8iiMpLlTKqwyCrAQtdnuQb4/Y5rN+HQF5kR1VQovkDnveCy9HkcwJ64Y8lmqr54HmwMlT&#10;L4GFDK0GtEojlEYTYVehyvO5VwonYiooKtsP8RWvcq+a4GXS9OETiU6rcihjtaiGFcBT4ArKRond&#10;IxCR7ySI2tDd13/ygYpzReHH9xNjNtUO6nksdoIO4efIwNbWX1igUl6ID2TY7Enj+2aOn0muCMjP&#10;TC2Yi6YA8DBo9FrBLyJKZd5Bb4PgYrtFVtjEb2jKoKbbdgc2xuxQ8G8pkdXVWcpYNLV0aNixfF5f&#10;DDq0aWS+Fe0FVtsgUoNcHB2TUtIwWEE7CUBqiByp+z45ybLovn3yzCQaVWPuVQzbeALN97o/WCHm&#10;jsV2ZtxUvxf7KBdfeCwtIfUleNiQwBKsQpkvzfasM04Nu8mnjTdZBpmdr8CuL/bGEkEyJG7CWNGJ&#10;/QhVN1lh2JFEY7rC0zsZfTUOxIUB22q39QO3GBLLsT2Qt/PIAH22vg/GUQzSpGpUugSR12hla+bN&#10;Dm7+MCaLZtswUMTu9rgvYNVXPAo5UbmSKpWAjUgsiliK8Gu2XLqlkplU2Pcxd1PirI45Hxkn/NRT&#10;OqnaQnqLvYASX5qrv4wBIoTUwQq/d0ZxsbYWYkgggWKIAGE6XUw/wxGxksb2LWDY7duw48ZGKafU&#10;K8pVSST7SobsO9/NZCJdU0WscJGVsEo7bSqgChgiWtin1jGJ1KrudjTADaL59tYOdNIkry+qjWvC&#10;kiMX8nDdFHvRLTk37QSyj7G6svEUDs0IKxOCQNpBZjV8DCwAJXJZCZmEllF93t+K7VgKaT1CAUJG&#10;32sODQ5K0f8ATOqngiMcIMbdwxFdiTZY7rIzK02u6fq5pyJTH6QG6RW2AnyO2AICOgCxSI7BbCbT&#10;QsfV5NNJsSVHnIkZgGUKDt3dySOM2vX0xEilvVQg795oAfIbtmf0uXTz+pLpWcqWQMZLDFaoV83W&#10;C6BIAfRCiyJuLVv3diLu+PIwKOGXZGisHVwOWG0EqM7KaGKJIv8A4QVO0NuHBFYBrE0ksM6SSNIo&#10;C7v6eR5xcrYJUmcnUiQxunZ2O0D5bliP28Zek9yOkyCQKpcsw5pvr986DV9KEkW0JuDJShTto5W2&#10;kESQrdIiUWL7qC1VivqxlcwUTBXVhZYvUJKiKOIKfJIsmz257Y+p10UfqgSOUYWgb9V14AwzV9PM&#10;ZjiWEulkN7hutjwa+My5dBDFMoRHkV1vuAKHBykNg8GqSR1l9GTeqmU7uAVA7X8Cryz89pqhmjDb&#10;TEu/Ywp78Vgp1sP5exppTuiYOrU6EJ2C+QD2xtNp9KYzKkRXcFFMv6Qg28/2xNqw8BUvVkWPc0zb&#10;EOxo3ALMjdmo+BgMPV9FIyFA5G/9Y4Lkc9h2GN6ehkMqe/8AQySBiDSnyCf9MmelwVG6IWiCsVX6&#10;/Txt+jgkmZNtNaJp1fSTFl9WLw6L+ssVFHjKH6tpB6YaORNyWCpA7/CjIno+kQrCsT79hcKpAABw&#10;Zum6eaGGFHa67Dk8f5b7ZLo0j2EvqtKQPTJUSWqkNtahd7ayMCx6ioy6kMXAF2XJJJ7k0cq0ei2J&#10;H6cqJIsZan7BLK+3vgGo6UAzCOdtzG3CSWSPkUOBksqtmru0Yjhcsuxm9hAHdDXvqjf3lBghGyZE&#10;ABvY2zYIuCdw2WCDmQnTFUMwExQqA216KsDxR8/YyZ0k8gULqI5I465ot6Zrlu9kfGVEJUXL0/Sp&#10;K862S7bHFgbt30ReZ8fS0jEjEGRdjBbp7s9mLY0Os0omffqll9MAJuQqYwT+piB3+MeRm3zmJ/UQ&#10;rvDhaocHjcBiHHoH1GkQrp3i1QG5CtKvC+6qB8C+BlcvQJGKxaiVTGW3LuIVgPqrAB83l+g1WpCO&#10;rmM8siyK4Nki9pH/AI+cvhmOhWAmJQFR72vS34Ud6P74vkL/AEmLPoJlf0wiiMbgqkMy7Lse40bo&#10;c3xkdSmoTeu+K1ANbCNoPihfH7Zruyfw33HuKRGDlVcVa3+9kHAmlkL+l6QCoBsJCl7H97OYqT0d&#10;VLZlSxh/Tf8ALxb4xRaJaKr3I99Gj2HgHID0lURiFghIKl1sGj5K/wDjNzVdW2zQ75VkPb3hbN+F&#10;oWAKyKayDUwsyadAqye0K1MQbAXveatmCOV1DhwyvEC5dWJIarHyaHGTeGNeoPMisX9O5HDWrB/a&#10;FCt4850EU+kWIbtKoQtciKp3oy9i1c0fGWaKaKWVpmTeJBt/hsylHHe9vjBSoicbpV5Od1GnO3VS&#10;eoUMaKGJXbuRu5GSfS+tFGCUZ6tCQH4U8DdnQPq4HjnQFQwTnevCc/zk1yfrA2lXgGUHeQ6bQGCl&#10;eDW3wfvMJSfwduOKpbOamM8kZmkiSIIqksg90tdxRqwuW/mXSeEjfGjHvF3G4cEjtmtFPoJnJQl9&#10;qblobqX73VQwpem9LklcJq4wjj+YlPcee/YkHxeBMu9HI6mBUZ0Dtu4QSjnb6ahiSAebx+payeH2&#10;7BESptmWwrDsQ3knN5elad1CtqAzPHQAN0h8EE1eZD9JhWR1imREkQbdzWVYfzAdtuCijLJlk6vs&#10;yl6lLNM51EwWT3haHA38qD4vvkNX1CWOORt8Udag7CeAEbNdOjSTSldsahyxBa1DMeS6eTlGr6UQ&#10;SEhR0KBmK13P+QH/AFyWaYotJmTJrJRJDJFNHbS0pHvUR9qb98dtbITqpzqFVg53AEjagJ28YcnR&#10;YmirZHCWURo6cUzDzWYC6Z0ctLCg5G1G9wLj+UnyMLRpTXkJfXzTySpVDYy2/uovR48HDH1OjDMG&#10;GoBvkbV4OUaaKUPOzRBWDUEYEBbo/wBsm+m1jMzU3JvgcYyl12e/aKWINDfqbnYhpC3AA73XjDTu&#10;kBdxJy1EsCCwvg0PFYI+kn9EQiCoS1PbcUT245zR6fp9QvqgGRwszc7vaAByOe2eMjR9EmEUsJIa&#10;aVvpyRZ7Vl83qRxoCrFmbcKsAf1HnKZumymO0jYC6WMcbVHBHGWxaSQMyb5EQgUrSG68Hjzlx8mc&#10;vBE0auGcsAdrMSee/Hx24w0sQibKVUGwFearnacEaNzGy06PwiyswLNVi6Iwt9IJBBQU7rdjJwqu&#10;3YELQvjIRr4I6qN4w7KszhAQCymlB7kXVkZbHpCDEEj3hdzR2eDfY9+TkE6dcbtKjSS7w8g3UtHw&#10;au8I0/R9pQiOQFk/THRRbPazfbtmq6Ma2RidXiKCMgh/ZQfsK5Aqu574SBPplVTFYDWzKGoCvAwf&#10;SaNW0xWR53t6Tn3bvHBzQTpiSoUCSoiAWhoAn/XjKgiJ3sgZFcMxUblrjle54H/vHf1EJ9oKsLFc&#10;FVXLItIUEYkga3blgxUML9tnzlEvTbR0ECtvIBYmzt78Ds2DFstncGo2AYFtwYg0CD2r/wA40G8M&#10;262pS42nbQPzZ7Ze+km3FgjgMQSQRYUjjkY76SaUUqSs8Z49w3UeTdgXhZDiUpCpVF2qNibgHZnJ&#10;2mhdUKs4tLo5d7g00gobb2Up8jCvWkjaAGN7dvTDHg7QAwG1gKJy1o92wzaZFIkr9W4r54vzjEkB&#10;KVjkkKyUwagH3UhfxfJr6GEsWiHKR7RYO+wCRx/OeMI07GJiFZyjWAKoufk15woJJEyI6sfhR7yt&#10;ecaKMSZKMBIUpKCzIoAuxYHFjzhqNGzl5FAZVWxtIYA0B5rD5Y4gquFk2M21/oWKWuKyP/LtruVj&#10;VZtljexNAd6vnIumNx0Q1KqH3+hCjr2NUGr7OWQRaawqqQpbaSqEV9UcIj0ToG3RpWwGqLCz5HNg&#10;48WlO9/4IDOaFiiLGVZKiDwSwtztNFgntFvEDZJ55BwmabfPSTFbJq+DQ78D5ybaGXeWR0iO9SxA&#10;pyoHgebyQgKMtFglhNw4JPn+mHgElfQUNTFb7QH2qB7wosdqBzPmZaMdiNmU2FQbQOSPHnCm0SVt&#10;SRf1cgnjb4x30DVG1sClcUvtcE8/sLx8inD8CkmgG1vXVaql9P2gDv4xkkDyB03W3yoPt898tEMh&#10;aOZJA9OxKUKLN5/tkWhGwRvIqWWsVe/z38YEtaJwkRWqyEM/ZSNuznzxl6TQlwXoi1TeVBJ85SY5&#10;JV9qybtgWNiAS19wTlzwmNkjVqobTxVWecqyKIRzIkQIQIoBoIFNg13LDLxIyANQ3JtXsCCWrFLy&#10;kMYnBjDKOV5+hl7QmOQBhQNb24BPPx8DCxUR9WnmeOcfquuF5P3XfIDWExBTtUl6BbsaOEyQFKoo&#10;KJtxyf3A+KyolY44+WYRn9W3nkcDKEUwak0pL7vdusCj7TyBWGJqGCSSJOTbKSFomjwcZSP4DpOK&#10;Aba20DaarILsSJVjk5BABABoqSb+8ol2GO84lSRHFD+VVsG+/fKXlWRhwLZw52+KyDMVZGknugN3&#10;toWeRjrLGJLWce80XA/3zNs0giE5l9V2iClv/lgLcAnsbwhIzJC5d0oqWsCnHHYV94mA/gmRg4Fo&#10;QFqh4H3++Mjwswb1fazHuvFjv28YR/UElodnBaNAtNVL8efafrJKpCIBBGSpH3YbuciZFjHoux3g&#10;FgQoJBJ5/vk7vekc28oalBXsavn6xp9iroYtF6npiOwCbP6fcPGFpKqLISI+GBocWRlEci74HXUI&#10;pKG04F4o5k9NrtK43bL79zgnsbWi/wB3pIxQUByLAHNk8ZT7yhNAhfcAeFG2sk2rgdQPVLRgFdw4&#10;9w4/TjTjSShLCseSCp5FGhxluRiog72pZBGxcU1gg8V/QDJRyO4UHTBm2+D2B/bCNOgiBYbPd+o1&#10;u/TlyuENsP1kUC26/JI+BkxLkimHTSCIv6ZPt7E0KxpI0UKAqsAC4Hi/r4wjTLL6W0oHG5ro+W8Z&#10;No5w7Iq8nhiVBAAyrFxKXR7osaBIBNCvg4pIQSCunA/Yg0ewo/WERNEqP7NxPDN+ivNceTi07t7v&#10;TRRfPFqwUHxVXisfHTKjHT7jEEcJQYmyQ3x4yUyj3MFClmFcm/blkcKSMA28sv8AmYFhXFAt5ySq&#10;C9FYyCP0kjmh5FmjjsVFMukmB3RIzBTZCnuCexsY6RByAQFALd7qhk/Qh9cVFR4q7Kc/XzhaRBrA&#10;r3WFJb3GspdkS6KGidgWjBJq0rxtH2MpNSbTIn8hJlNgAjwB5wtYmX1CE9Mbio8FhlqhZ1W5RtYk&#10;ewCyB4u+Mpkrozz6YobVDMjFtq0NprtYy0ROWYbY6NWgJ9m3yfBvC1dJK2MCWcMFDc7l585QUkWh&#10;Iu01dbbsHE50Cx2DtLp7kVdlWF3M21QxFm7GXRsUYe5OBRYyN3PgfIyaD1UUFXPYkHiyPnjgY2z/&#10;ACjaNpDKKIv57DHDK4tNBPApRcWjVsuNxciqO4f7AXg7QAlVaweOSQFUnwBeXQvsjCAsUAFNXx81&#10;3yDKE3FU93kWL93xfGe9gzrJG0fOep9O8TpmRNpFJhPonex5HFEHM/Xxxgl97EkizV12NWp4zcMa&#10;rtR1HKtwbLbRQvk5m6pQHjQvVrtKD+YN4NcZ0WcsjjPxLBUKOJZCvtakA3I/IBs+MwNN+cI1K6hH&#10;08qSO0BoNuB7ihnQ/ipUTp2tE6usOypGQgGMbhYuwfOY2hg0Wr0fTpYtSxihjJSRXLsysOL+SMtG&#10;UlsP/D3UyAsU/ZENV7QxJ/mvxnoEMxcjiyy1YvhRnkEets6iMayITwMBMoegwqxXkA533SdSNQn6&#10;iGFM24n2ivH1jYRPSdDqSqr5UUBxSn9+c7TRTAn9QqvHIGeZwavsVUrYJC8Hgdyc7DSa4Ot01VwS&#10;KXMZI6YSo7NHus0Ee8wNNMXQGruqOaqS2MxaOlSNVG4GEhsz1OEriLQajZeDganCFbJYwpTlytgi&#10;nLgcktBOcB+LPwy86+vpqVx3sXwc7xWyZwGfNGr00oFBDRJA5vt8/vgEsYePaVAPYqboZ7R+JPw4&#10;tNNFHxe5gPryM8kcEOqsB3ux2POcebE1vwduKakvyZr6dl4NAAeWqyD34yBjdSy+vYAY0SW3YXM8&#10;W40hFit4+z5y4zxGV1U7gilr7cg1nIzpoAWFgpUAbSVJJJHPnJtCXQLEpBPBruN3c8/eWQyrtjBD&#10;AtRPkX3OPY2CRQ58qR5I4Io4mx8UyhYZSHJKjnweR/XKFiYxg7msV2P6h3vCgkYqRVbvtG3sSuNF&#10;qY2iQCQqN9lQtWW+CchSZbgqRTsmvaGVgQH+XGVRxTCLggupoA9iPOXyOtDahBXwaA+bsZOWSALG&#10;tNuNEEcAEZVkcdgbRamr9SJTxt5JH3jzRyiRqdBQUIKNX3s5ZIu71beq7dwEI7c4RG6oYvcb4IKj&#10;uSO/OAcQFopRSvtDWCSb9xHxl4hZlQeqxO4ksQLI+csO2U8ys1MbIstvHfJRqkocpuAB2gnEqsfF&#10;siHIkYmNy36iwo8/tkQK2MkW0gU1HkH6vCBJporBEhYk7qPHHg4lki3FmfcLoACr/wDxZpfRPHsD&#10;ZJpNheRh7w11TdvNZYGE4ouF2nnevgHgk5YdisHUBS1sx+TgU7xOKdlIZgDtU82KzOU9mkcekWjT&#10;sTtRmEi3RIrufPzkhG23/pEFiAaHgf8Ag1l6tCDe4L7TQ7ED9OOYyQxMpKGh8i685Sdolx2VFH/h&#10;OyjcQwa/H74OYwhfYyPQ7utkluTWH6nZUg37jtAF+f8A8Zwc7Fq+G2EjdzfJO2sBOIHBpJPXZbtA&#10;opAOCeTzikJWioQgKLFXW49h94WIFhrapBNe4XZIxpog4Hp/ynjyaIu/2F4/BNGeIqlYLJsYtdVZ&#10;ocYU8fZi4X5U8Hjxk2AX1G2DaCVPj9Pn7vBBDKA0byLd13v234+DXbBEshNoy0qvCwVeCd1gqR4G&#10;VSbyRclvuIKgX4oE4cY5Lc73YfpAbgDmzWZk7yIHUDdS0FFnsb7DE2ITwSRlyZQxCGuSMoOmBG8F&#10;2Isc8MKHaj5wzbI6KxQoiqAd36gR5wEafUhHKUu5xwSbA8scmx9k3SRTpj6bOxBKm9pb6e/jBOBI&#10;23gbT3Hb5BwpS0R3tK1NuCnuRkt7OwClwzpbe0Gj/TBuyKBfQUIzgGyorcpFAHk5eyq0e5kY8bgA&#10;1KP/AGcJlWAuadlLWSzURdVyDkpZtsSuYUc2ASPPgEDxh8k/BU0sQEQDNz+kuP0E82frLwjIPbGp&#10;JqiBQHPNXkgyRvp9yAO36gF44Ha8Uk0rSG5Ag4A5u/s9soF2UIUDSpY7Msd+8MW8HGc+gFJ2kLVg&#10;fzL8AVhU08UQEZA3BiL715BzPnqNSGeVfbQ7gMR375FjkKbUAPvcbVarAHIA85AzlnPvVqJJbcAR&#10;8CuMC1usRoJqU2oG83Z+h/XMxW1GqlsQ3IlezinNdzji7dGEpUex/gDpkbarU6vjsB2FBhnrkaXm&#10;L+HumR6LQQRopHtBIPyc6KIXnt44KMUjhk7ZcinCFGJB9ZcBllDBeMlWSxYARxAZOsR4wAYDIhuS&#10;MtAySqBisCAU5ZWSrHrBsBgMfFjYJgOcjiyLNgA5ORLZAnIlsKAkTkMjeV7sYEryJOVlzkLwAkWy&#10;ok4i2Dk0MCWWE5DfdZAtZyDHARJmrwMoL5W83J4vBJJwAe1nkXjSJsIeRRgsjrXuNd+MBl1YBNG2&#10;zIm136fsWD4/p95aiQ5o0X1QC/t4usyJ9cCwjq9yE2PBBvMvUdWHsXaCCSrXweRnN6nqpfdUgYA2&#10;RRs0Rf8AUXlKJm5B2s6vJIoYGOrUAqSWB7XRGcz1LqkW5gZVB5Y7mAUgAjdwbAsd85rqfWw7SFpl&#10;9OAXRH77TR+84bX/AIheJXVZI3eMIuz29zdV3HuzRJI55SbNbXdfjRY2EoZjKoKszbBxuYx7q5F8&#10;5xnW/wAVyxjUxxTyGL+KAlBlFDhr8A/vnP8AVOoIrEsR6sp2sN7q5cirCopNAE54J1H8ZQsyLJIW&#10;YiSO1kbndW4+6MfGS5IFjmeg9Y/GcJDvFPXFqYwajUtZ3hzW3wQec8V61+IJGfWyCVaeVkMhYgER&#10;+1Rx5Hc+CMwuvdb1OpSFIpFR3YQpaF1aiHAQuKOdD+CP8Ger/iBY9XqYm0kDzuSzWXka6AZMylkN&#10;8fpXJx8nG9Ml6l1vViPTRO82ykiW7Cl9xosGPPOfUP8Aht/gNBoZk13WZGnPEqaRqKKwO47wQc91&#10;/DH4C6P0iCYaTSiTdtuQl/UdifcTzQNnOrg07yPNGASu5xGvN1yLLXnFL1F9Hv4vp8Y7lti0qaaE&#10;RJ+SRVVD6YCewKO20DgkZDXskG9iyO/BUUON11YsWchBDA7zbgzozuUZbLAngjgiwciJi3rxRwkl&#10;ACGa2aib3CybI+Mybs6owo021U0wNH3OxUtEBuO2iwJbMWGItIj7Xf3bdzVIXL8iwRwLw/UvIdkg&#10;eOMFPYi+22Pjjvx4y3RvFHpTHDIU3WCyr7Su7d3N0VvJs1gtE5pYrii9Pd76LR2do8kg/B4GU75O&#10;ozQQOfZp23EODZrlSfHnBNfq/wAlpbGx5N4VWQA3uABKgV2Iy/R6YRaBUM6BpWZy0h22TV8ijZq8&#10;tGaRo6vVRzSSlHeMsY09q8r5C/sb75y3TdM0uqlTUkPDG7WqSryB2UqPPzzlPUppmE5GlVkZpE2K&#10;eLkUqDdgnOm6fpY4tPDFFpLkkZkY0GIA/nbKukOKtk3EMMSrDIqq0hO3gkAc9z5NYfpZNUgmk9Nn&#10;JBO1jvUVxdiuPoZktqovzbs5Y+nap+lgPuvBGdBDHD+Wl3MY63Sbh7TuA5Lc8kiuMhy/I1C/BTP1&#10;CBwsKSe+TYH23bX+oC+xy/TShonUHZZa1Ksv0Ddg5kyxTSSQsFVXZ1G5hxcigk5p60vLHTTre0Fl&#10;ReVKkAjdRyFIrhVA6TrOj1AqNW1ezAsBfAP82AMRFI7tFI4ZbIC3z2JI55+BhE2kigDg7ipksMp2&#10;ve2mJYVwTg2q0QldBFPJBKsjIbLbXJWgxryLwZcKNOHZFC7TJvkMQY7eVCg2AMg8Rlh0o/RsLOWq&#10;63D2Fe15PVHcs0cYDr7kX5Vr2k2LyqZ0lY+mgMcfs2ih7l+8aEymaWWJjI1W1lqpi23yTdD9s0In&#10;PqFZnNqNv6QC7GiCKvuMwkc+tGY3aONRTBWJC/8AcVHjNxY19nFMR6rELwVU8EnIbKUdFJeWJWk/&#10;Mu7Ii3ZXdwPPa8oglWf0YrLRAjg+y5D3P7YawjYNOmyw7A3V7q7jKdD06F2Wbc6iR9vIA5Iu6rkG&#10;salQcU6NrTbFUNLGysi0Zb30Ca4PycqhZBUUbOt7SAw7fNeOcmY2eNVtl9x3fpJ48tfjisGWRoAF&#10;CsVKlgxXue9G8LDj2F6zTxzx22+1KqWB+R+quCRg+kDaSBpJJS57s3ND444zOKTpIjKiSjgcLRAP&#10;Pu+8KihQQJI6KC8hVg/YE+OPjwcQ1YSQjLsaSmuwnP8ANyCDh3U9fp0iChBZYhQQbDfuMIXcJr9F&#10;EStprvuA7jMLUW6jdOnYG73AEHkc410HbQZCxg3tGT6YFcC6OHbY5vV3wli4CGwAF/mJGZpaSLRx&#10;u78KTIQKFg/H7DHDsumjDBUbaSFHPsPYnGQ0ZsUkaz6t0c7B2VhvAH0uR0evkUsVf2hgnt7M/kjj&#10;AZtaELttj4JIv2k15+hmho9Xp49PvafYrWQatBt7nNVozn2gbp7TXqS+5g8pKs3cUP0ivGHevL6s&#10;e+0JYV3JBHkX4OQ6YgGljaIMV9V2JqgN3cknD1NL4csLtTZAr7GDZFF+j1b+m1ysUMm0Uotf6Eds&#10;1NJIfQcxs4eyxJFbQT2o4DDL6whdt/tdiWIpqHm/IycOr1Ppz2VDXvV+VUj7OZ2aKJY8WoEMshYt&#10;fKjhSB8V85CVJGSIUABIHAPAPH6T94NokLwL7GWRrIJclmX55xa8yR/l6BTbIGKjkmh2A+8SZbQH&#10;JpyZY331bfzG/wC1djmm87IgqNiGJUA8cHM7QFRG6EhS7kFmYAAjwKwqWYxhApIK2EAN3Q5JrCwo&#10;EE5j9IGXbKw9shbcO9UBh6RmRiqp42mhzXg3mPoZ4nlUlzaXsA7/ADRoUAc2neRChuMb7YgsF7/H&#10;1ibCtEdNO6KzKnu2kEGvHnNPT6h3EoeMBWI5rjseDmBp2kEcR3RhGJCoOSR8/f3mnA4cha9zbh5K&#10;kjmsIsmUBEV69R7w0YCq3LZMzegsIkoMY+R448YIjVq2FsLjYA96A4oDLyremoZRuVaJdbI4v/XG&#10;2CiWQvqHWSJ3W9oe/wDcZfvG8KQOxYA1uXfx7cwdzQaketvuyCCTXHNfQzY1AfdvJtiBtIrjaTxi&#10;Bh2oWQ7kRWWm3BvhQKzIfWlUlclWShsofp5rNVYyxcFwtnkDlT8ZjzxenOyuG2B9rAfX8xA8Y4sG&#10;htL1CQRuqneIiwHNFtnI/teEaTXF4Xs2dg948kfym8zRpplJWz7SxVGq2tqs/wBMvOnTe0ZLPyas&#10;VlBRmfiQeib3e1S17hYCPQP9c350RtIyUHD/AKKIF0f/AJOYfXYFMAG0qy7QRd1YPBPnNuLd+TgR&#10;vc/pUl8c+MqT0ZwVzZyutBgl0xH8SUMFUMO0ZNH9yazqk3CWdSAAyEIoHDeL/fOQ6npaGmeOMxlT&#10;Rc2VO2+DnYwzLWnayxkFAqeSR5I8Xg+kCW5EI1CtMrQ0rICLI4Fcj9wcOiO0o+42yDduo9+T28Zi&#10;xPqBasNwUkUBZF/+7zV0lrCq3tqu3Nj+uSFEZ1ELKqsgtty2LBvvhmoUnTSuWUiwV2DwMbXSv7SG&#10;JDXyvJwHTWY4o/cKtRZoXV85LZsh9PNsX3GxHRqrvnvheuQ7ZPYACf3ABGYMCXIGYEEGqJ9po80c&#10;1tQC0crGN/ewFE3ZwTCSBdMhRAju+5mFBjYsdtowhHEZi3OQnJsC/wC/3g7RGMswBRwwPPuP3gzT&#10;RpGNyEb3HYkY7M10GLDuMW37JZh347j7wtWjMSbmNIrXQsg8W2BTzbSrElGY32PFZOIkxyl5bKNY&#10;r/uoYwKtN7PRW/cji+K72cn1biIt/KGohCRZ70D91gzrIJ4m9VWZiQvf215OGbTJGpBBbgBt3ts0&#10;Dx/5xJhKIIhMUcm2Rj7VKU11Xfv3GEB6kPZVZQTfcmz3GNCIC8irOjFQasdgDxR82MsjFxujMGYB&#10;ZAwFsGsnHY1Az4dTOJ1KvIrAkbK22pPZhm0+mk3e3Ya9ygCv7HAFlmGojcyrsIIXcKO7g5qSwWpN&#10;KGUftY+sTYKNeRtJrbQMSpKcsBwazN1kWnaRSpcGT+Xxz3q81NMyRGWNVDGRtyGrFEVWVa6LYjRB&#10;iGT3qvcqP+37ybLoB0pMcAWYXVj5O3MfSImm1Emn2kGQGRAoqr7g4XDLpih9IMAQGZiKOZ/WEeKN&#10;5YpJN6hXJ77k+suMqJlG2Tm0fqNJEoFAfJuz3OXaVPXD6Z5TaoypuvvVgWe9YEHaR4tUpF7bZquk&#10;PfcMlMz6XUq4ivaGII53LJxQrHYpRSSJxiNIwGNSKBGVrm1FCv3y8tIJFf1lAJG4N3YqKOOFeVUt&#10;3qVfex7ChzX3zWZ7BoyybG2kbAb5H74EeUdCkh1CpEyjuDx/mQfOUwSmKRfaAoUi2Wq38AYySPAz&#10;PHTqb9UHuK88eRl8kaPKH9QBQ54e/dv8H7HjIbN4ojNIHkYGVVTYQCCLsfP1mb012imeQ63e4JVh&#10;/KyfJA7YXr9K4iSILyze3a3FXmbDEyuyFiQSQVsEq91/W8E2NpbINNCGUJELu7FgKWH7YVptLKIJ&#10;YDaQg/Ntfc0eBWA6vTMJneOVdyLTqWA4H+bCoXli0qusytuNg2ORXc1dZb0ZVpGMRJEjIJCV3l7H&#10;diP0jzwM0NLrP/lRUFPVChWBFE/OGwaRioLOEVu4azYPcjGeH0UdhxsYg72/Up+b8/eClaE47HmW&#10;HTxDc9x7iKJZhZ4K03btxhUGrkjLWoNgcUKtxaha4JwSFoZkKQMSqwyMtrZkugOT8ZnaaHVKkQUm&#10;hICwIor7T+k14yLK46N1OpTh7pgqWGNmgG4ujmkJZJ5U2qm1QUcE8kDyMylQyrIWVvaFpWN2buxX&#10;P75f0uiH2ilUFhYPDN93lE0aqwsp9kqAV+lrN0fk1RyrRsE1Dn1/1Ps3OCT+wJHjBIEnnUn1YyLF&#10;rt99d6J+MztVNNI+ppk9SNf0AlSPojFZSV2dGxh9PUqJVKqQXCkEkH5zBmXT6qeYRs2xB6ZF8g1x&#10;xxxmN6xi0pUEAvSEvV7ifOHafXGKMhlDOV2965A83jB0GPJHCqqsCIWO5HAFnyTZ75lh9XqWkBOy&#10;NWIteSSp4wibUejptLEQwkIBKgkN8cDxhWn1L+nUi2OGaxXbgUR5wslLsy9X09CJyNGrWgtWJJ5a&#10;iF7jFqNN6kjEaAoBw7kdgv2Dm/PIx2FBu3oSQ9Kw8jxg0kkSROQ/qSMA4UoVF/JJwjIThowVgWWI&#10;LI8bRggp6Zrm+e+UT66L1XLNIxsEhWY7T43HjjOiihgWOLlfebY1dEeSRgU8aLKS5jKuPd7yaA+L&#10;oC80UkZ8Ga34KlU9UhVPaqow29z2z1pwoN76BJN557+DogdekgC+6C25vjPQgDv8Vdc88Z3rqP7H&#10;i+p/WxE3R+eeOMMiBsc/vXGDITa9+R8ZfEpO+hd4zBGzp/GcL/iXLs0ulJqhJ3Od3pvFm+2cR/iB&#10;LDGmmkkjLiMM1DMmdOHs+d2InoCKo3JUgAim7WPrDNVpIU2vbDZSqWvlb5Ar4u84yX8SwQ6tzReF&#10;pLCvYG49zXOUw/jTpenhMkrTJKpKSWA4UH9HFgWc45SSZ2Y/Uwqm6OpGnuWF03xtsBYbzyvcBf8A&#10;wctbSAzbqkVntgxrsP65yk/466cZHTeE2Ky7lG80te6hwtZpx/jfpDzv7HegoWgSXHlqGJSXybf3&#10;OP8A3I6PTvIi73nLgmgAP1f27ZbqtGTBDI0/Mr7VXsSAf5uec5aT8edPGnZQW3xyLv2KSvP9BhOi&#10;/FPS9VMGdyHC/wAMEFSFB5x2C9Vjv9RqtFrGBjEzBTFSi7LHzd5pppNSCtW4dFVqb9Iuh/vkY9Zo&#10;XCyGaMueVDimIHF5oaKIaiaN4HDIJUUHkAm75+hmuLtfuPJlXGW10e3Fx6YVKoLVft4GeRfjfoOt&#10;6hN/8G6hNp1QfxNpBF9xYOeu6haHsABGZ8sMbkBnIA5/qfBz0IOj53JHlo+cemdI/FXTtbLN/wA2&#10;MgRlaNCP5D3XPfJvxEdX0iVW/gzL+ocNW3n+ozQ1XTklRf22iuDnn3X9LLpkG+URSCVWUp5Hw30f&#10;OE5KQsEOD7ZyPU5ZEk0zmJPcSgrgm1siv9syzq9apI9PZuVavnaPG4/OdRq5NNqNNpJmKhkYgJfY&#10;8gn9uMxpeny+jJI0qNu2s4DECyb4zy8r+5n0Xp53FDJr7b/5WBLwBJdbT81li6mREUiTYsfFFP6c&#10;YANDMPzDtPvROYypBLD5P7ZrQauRoyGm9xoEqOWsZmjq8ohqtchEp2ptQBfHs+/2wefUEiPdEaD7&#10;ttXuWu4Iy4Kkb16a+5v0imFlT/rkxqYmiaM0GtvvaQfcDktlpUwcdaBdERNzIN3H8oHjBX6tGzN6&#10;oSL42/6EnNYKqFCoj20HBDe1ie1/+ctVohEwliSu7GP3Aee2WuiLXIwY9ZcckaswagxZgUUE3wLA&#10;q8mmoWGo1VXAWpCv6dv9e5vNxRGJB7W7NtDUQQcAk1UcYmJgGwPts81Q7AfBxWarsEXUCNQ6xF2L&#10;7TXtVq7tVX/XJxzQCO1jfh7dpX8/sby4KsUkShNguuRfnyTVHnLpotMwZHDBz3O73CvkZMgT2CLp&#10;YmRGAkQRkgihab+CQcG1nSYVlnaAeh6agXf6tgoE/vea7x6dm3BRvABCh7J+zg2r0wkm9k6oXIJU&#10;tQ9M9/n+gyo3XYpdmKOj7ItQsMyI4TZvansnk8nkZSelygiNpnkJAKyKabd88tVDNnVad44wLDsK&#10;JsKQoJ8tVkYC2m1qWVJdSx4U7REcOQOJlydP1Jb+cn0wUp+FI4PP+9YPqfzUL6e5gremu4Seox2H&#10;wNp5HHIzoA8xRywsBQ1Ww91fpvkc1icQhRSs/uJRg7IAT4FcVl2Qu2YaauRtwEIuz6hBCltp7BSR&#10;x+2EtM7xlQy+me3qdo9vwThOr6TpZxF7DFRtGRy9ADlg1HMXUdPDGLbqWZ2IIJrYB9VkrsrwEOyr&#10;KdsEQuw9Ud1cilzjfw9rEgk1OkCruRxKu4AqEP6doIok0bzo+o9G1P5jesqgDcwdbIYEUwavPxec&#10;t1bTzfmtOUJH8QyoSTQVUraV477sbEj0TWaeHU6VlNj1QL8q1jnn/wAZh/h+d4oF0uohS43KjYSn&#10;APta15NHxmDoEmYQOY2IEoZ9wCKCv+UDgjF1aafTdUlYLIUmAeSMmlk+KJ+h4wEkdzHOZjLBbDbx&#10;bEGnAoXdmsEcJqvU36nb6e0B0KMF8hSFojMbS6hp9kyja6xlyp87xQ3M1/HJGVSLJG1+opjcMWFM&#10;WAUcMNx8H6yWNKzqBpzIuweyTawHfz4JyjTajbHs2ek7d3cMUFC/cW7nnOYh6qaQmdgSPcylnLFf&#10;H1mk2oWeFZ4vRdSW9dasGiaO7d7b4OCYUW63UMiK/qyK9lbIpW/7efBwHUaWQL6qR+mze0kd/d4U&#10;HjLJZtTcrWgVUEYIG87TQ3FlX+1YPNEyRyxQ+W23YsKRXY5r4JZlaubVKNYRDGhBWjybUckfWWR6&#10;ndu9gYkKRQpXZh/sMqll1Q0/psZpSStqzBt1/NeOKwFfzexF9IptYOtKOCvcH6JOK9h/pNDXNpzE&#10;rNAFYLz2IB8Aj4GVppbdkT+HIqEHY36E57DyTi0+vng2+vtEhY3H2ViRxyfGH6Yt6Ab1lkdQVCJy&#10;SfADecOVWChdGVpxLA0MKAu3pkoGYMeLDc5qabVmQG9GrlHsKSLJHk14GVamOOVGELIrAWGU+7kc&#10;hW8jM+GFA7ykyqC1KVoiuzXz/bM2yuKs0QkZDSLpuFVwByWIq7ymbWyF1Q6UJIzLtYJTEDuBkV1U&#10;iO6CSYxIFRC9NJ7ua3D4w7U6pdNqAkjC/mux8EHJbLUdGSihzLKY5kkQsEdQdq34IPAP3i03TDPB&#10;HMoKgR0wSxIpsABl7GsPjl1SzNFyASTvU2pFXeHL1KVS0TwygF1EcikAtXBB+sTm0hqCZnNoW/Ws&#10;KoSFBWUAFj3IsYpOlMGXde0AnaewHfue+Ef8yK+nG8o5YVHRskiq+sD1/X54kCQuhk3sDXvKDwGJ&#10;7KchuTNUlF6SKl6Kzsu/0LdmKUossODurtwMjpunaYxj002MRfvLsRzzQ8HAB1Ix1MrMziyeAbsk&#10;sfofGCS655JQEcta2G3VcdeR3yHKV9lcYmk+jgjmkeT1YQf1SL5A7Aj5zHmjgC73nYOJLWNKT2k1&#10;5FfeX6WUxRFQ7Hc3CyElfcDYs38ZDUzRSGpZDEFJLhDY5+R8ZcTOb2YcrerIm8WobbExKmv+4jk7&#10;hmBqBPLHq3KylUWw9hSdpqxx2OdodTG5CKxdFPLAcgfWDTaowuWKMS0YFOAUVq55wnKmOHTOaiea&#10;KOJtOjljEFLWUNEfqIA/sMu1+j1BjFIw7RX7XqhVm6skZtrAm3agcKqjhQApA+CDd4JuIT0tpR1A&#10;YSBeVPheeBYxc3QcVaRiCWWZADI0Wx2HtjMtK3O0lCtrfwMhHrvRkdV0isC3uIQAkd/07bA4zU06&#10;aedPXeJ4rfaJVUqCAe/BAzV1c00Mkggbc6dkHvLKQSdwPOJSvybpJeDkV1czb/QgZYqiuQRrbAAD&#10;dVD9hhFpC6v65DMhLg0d3/0jA0fvCo4tO8QVtWEiZN4U2SoNbl4GZDxSwq408qKzISSaooO3gljh&#10;PdBF9lUkyhJGbTe+RxKgW0G9uKu8qlmdU3+sHb1FIsMSxHFL4OFanpcayO4T0CH3PsQe+ze7iiqj&#10;nMQzps1S/l1EYXcqhu6/Kkke6vGNOzCQe87Kyglh7d+x+PO4iz5xa6WdWjAVNrIWEqvZW++0CgOc&#10;y1QH1YzpGXThk2hHsOq82SbGKZKLx1LHDJ7YipVxwewFEk/BOS3RpDaK9INXOWX1RZ59WKQbuOeV&#10;NDCtQZ5Dpdsz2qs5eUDap8EVg5h3T7dPDIHBbd6gVVW/FGyw8n4yzWpRiKkkM3tMppbs0tj58HAs&#10;y4ep6pIgskiyxOu87gWO4Gi4I5OdI3W5iSfz8I+gar+mYEg1kBDbKCEglSWbnwLHIy2LQ62REdrB&#10;ZQSGajZ+fbiUi+OkfSM0qr6ZKSVQRdjbhY/msX2ycuoV1cmCU2gMlkqWI4B+Bd5z66mH10EolUA8&#10;Detc/wAp2g5fDrIf1TSTIsjVZcsRY/Two/TznjqRtJUuzXTU3Ih2yM5oFyw9oHfjND/mEjHT8Acv&#10;Gw45Y9jZzFCxv67x6jUEJHY2AIeO7M/ORXXRtphu1k7WOVlBtvNgmxlcqMas0tfNKjQ+sHShwm7c&#10;a+PPJqs1tQVknVXYyF7ZAiMxYLe0qa/UM5aDWVIrrEwW3F2XeyvcA3RzQXWFoBH/ABApJBZpSlsv&#10;HGRid2ayVUbE8MxLWJQ5YUvZiB5+vusIet8DN63pswO4ABV2nu26wMwVlUI6K8m11u+C/wDUxjgX&#10;lR1LzxDUTfmAyggq6mJnuiygEZXOgULOp0llGcrOzM1kBx4JArBwJJhFskmZzGGkWglL259tk/eY&#10;C6x6k/jzIfUsqzHzRBsg7h85dopYSys+rlBPJFuNp/sKGOOXdETxaOgXfKgVfXcoSpDOqMw8VeXP&#10;Nq3XaHmQFwrMGBN/fHA+8xU1Ce6MtKnFxu0jn75447cDH0GwKres4HIPpuwbg928kZV9GaR0MMM8&#10;Y1DF5XNKZGLbgCvaro1im9SOIs6MULWAz88//G/HxmE0mnkKL/HdLKmUFg1/+foHDJAEew8vJFSS&#10;sdw+sLDiaxLBlFS73jc8cqoHtskcBq85aYGV12CUgMTwWIIrim8d85ZUDl41l1JNFWtmAokULA4P&#10;uzTm0Wwqg1bRMilvDiq/l7URjUrB46NSOPUQrfqzRXyyWTd8+5uMtj9PUSsE9Qu6gqfArg/qOAqT&#10;qf8A5fJ+lHLbq3Eef3xDTm9yz7tzbAews96B8DzjlJ6CMFu+zYaP1KPq6hXBo01ICPHHivOQVx6U&#10;LhpW9MlACQEdyeSSe4OZAmjZk9OdrsMsdHgLwQPjLdOJCrOW9SrqOz7SvFjJ5DcXRpze5rLsQhHt&#10;3UB8jnCWjjQ7WvaW9tEFiTVAefF4CCu0fxlj3NuADc2QbJ+sjCWeWPZtkZytMb4K2f6cnHZKjpGi&#10;k++OYlHNPtZe/I4Lf0OFTpMoO/cQwJU76IA5s/WYULKrg1dKaCWB35s4huEzLGIyzhf1NypA7ftj&#10;5AoG0stiSR1FEAoL4Arv92csSZY5Srx8kDfbE2Ce32cyqJMwJQ76X2twwrnjxWWRaSLatmPkqEWz&#10;7m7WcFugcqtGoskAkLbS20kE9+OwycYVZIWDe9t1eaJ8kZnpphJ+XjZIbsuQjVu23Tj5GUSpCEEY&#10;jUH9XF2T9ZbZFWa7xyyiEJOFa68iqyYWIooVFpWA5JBs/eAaaEBowE2hxQH81Hkg/Bywk0t8xgP7&#10;q7XZJ48GqyeXYKPQY7F4nKahi6kggcKwbj/TC3AEkdENHtJUt37VmLGfaIlAKLTglitN5q8sl0Zi&#10;dGcIJFSlQMea8kffnFzL9vZqwil/+eQ+xDe0UBfgg98r3tGzszgKwosASE+6yCyGVwHjjOwgmuB7&#10;h2zH6j1o6ETR7FZpE4C9to7n+3AzVPoxcOzfkVeN2rWRSVF1sK38YJqdYmgUs+otCV2cEgC6Pbve&#10;csv4wQ6kf/BkAEZ2ry28XW6vBzlfxN1bUyQy/wDwFDGT6kYLe0sByBdUfjNaMu46PYIpoXJaNz/F&#10;G4qeLOORGJ19V41KgcAHkHtYz570HXddp9DEYNIA76i2ZlLtsbwwv/bPVfw31Sb8sh1UcZd25HJA&#10;F/Z4rIyJLyPHLxR2xhaROHQEtVnslfGNCpLo25ZQrkFCNtV7jgEWsCrEHhDACl7i+cPOoiWO5YlL&#10;gWDRbdzVcfGTHbLmXDSBVXaY4zZNFOSpPzeSd1ST9YCLtuj7qwbd7WRdHCdygqyk+4XfJFV+5y0t&#10;JMZFmiiERoJRJ7dycd7BLRKWBvUd+B7qoi6B7NlgMZcFWp62WTQP2Ku8oeURuoMSqFYsxJq8deSB&#10;NGjoVLbRa/u37ZKex1o0ZOEQtRULd9ty/NZUUu12IxZrFkVR85WJS5jDRIHKm/ij2sHtlCghzzGK&#10;9oO2xu+fF5bl0ZqPYUmmChgFAYUL3kkDyKwt3kuo4Qnstgqk+fmzmUuxpG7e29pIPHknBgoTdu2q&#10;Gj52sXHPPF+clSKcDY1Y37SYlJc7AWdY/wBvPfGgV0SSN0sHvfuuvsd8z/VAr+G0lKNrk2CP7+Ms&#10;ZirhVkViRwNhJAA/bhspMVGqqpvWowyhbJor34H6setkRLxKvu3FNnua/aRROZCo07MNyWDyADZA&#10;NWLOOJy4FI59oANADv2vBMK0FGGbao2hffwu2tgH82Geg0YkEalSQQL+/wBRNZk+qUa/SmXc207a&#10;o1d+LyelbYpTZKU5LcGif24NYJ7JrRroTv2uoIUEr5Jscm+BjLHG0SIi7yGX9QBCkH6GZAAZGm/R&#10;bXu2UAB4AvLfVibbdkKvuY0ePgjKUhOJsOrSSFWjFFaCkVSjFyVe0WrCG75NivH3mWpFyqpb0lA2&#10;0tWQOwOQJVdOllwrlnY2A3HYj+2PmJQNQuSwWWhXsKqKr+t5CNCplCkhW9oI5FeczlR3kkYE0thR&#10;Q3e4/wBb7ZY9AyiyrgFjQ2jgdlYHM+RoollK8pK7A1hSxXdx8C8sM8SsEJ3BVLbyPaP6ZREVUW7u&#10;KN1X+hPk4yKDp4z6g5JIJA5r4AF41ZTSCEYEPJ6jbKG1Vj5P3WbMOtjehvj3eEq/3+BeYQmJa/UU&#10;ge0EdwTjR6hoy7yzKm4fH9OL5zp9PneOS+PJzeq9MssGq34NxU3IvsLm6dSBzu8X4rBdSkiqEBLv&#10;Q9w+Th+mkD0PWBBHk8UfJwPUrDp0UbU5dtvNEfVjnPoYTUkmmfLZMTg2mqo4n8Var8j0vX6iPTvq&#10;JkQssN8zMDW2/knMbQsX0+jlbTiBWiUhCAhFjlSPrzhH4yh1f/L9Lp9FR1MmqjMdsRexi5JPgELW&#10;aS6d9qvIyb1HKCj7bur/APObro5GnyZzzQwSAhisTXZYAbGWq8XbZkpq5EY+qCO4cAFQ5Haj8HOm&#10;l0vp7B6tRk+2l8r3omyMxNZ0uOd1ZpJ/4bUjAUvPPb/ycaIZ6N0jqEc0UPuHq+nygJPiuL851ugk&#10;Td+u+O22hxnifTNeIp/R9Pj9QYIHJI738nPT4JFaGBD3BBIX471iki4SPStHOGUsp8VR4zf0rURf&#10;nnPPtJrTQ3AqWUi+5zsdJqrvj775zyR1Qkjpkk+cLVqzHicmrGHxvmZ0Jmgp4y9TgSthC4Fhat95&#10;crYKpy5T2xdjQWDlinBg2WK2QWEUCKzzn8TfhkcywpxZZgPk+c9DU5MgMKIwatUNNppo+bDpvTY0&#10;h7sykUQb4wH0B7dkVXzR4PzbZ6p+JvwuI/48KAqLJX4JzzmYGyHWi1jvnBnw8Xro9HDkU1+QExRh&#10;CSv6QL55473kVcBXFG14F9hYqxkJXG1GF7SpJJ7gqK5y6KZPTLGW6u65DA0Aa+s5WboHLhSoV9pN&#10;gULq7N5WJQ0iFlY8lSWFLuHwMtjcBgQxYKAQ3i+1Y88gKgbt/k0fK8kDM7NaIwtExVlI5sqQP04K&#10;6mRrthvsEVe08cj4wiSdfSQJHvZRYXgblA+fGDu5YqpDNsRd19hZ+Rg3oVbLd03okrKLsBWqzfzl&#10;bAyUwYmm9P4xIY24WhRrYeCBktwvk1yKvz8AY7FRZMhTaKPt5LVf+uOkhMf6zXIIH15OBqVCncV5&#10;Pnx9ZKSNmj9JvAJ3VwFJwbFVBQeQEKHDHkGx5qxgyyzOYx65LBfC7eG8k4+oltU2uVZRV3W/ishC&#10;SWDXQceKJP7Ym9odaZORJDSsK9haq7Aecukn3O3qVzyi9iMEdbLq26yeL54H/vEwRShWzZ3cm+K7&#10;5Jcd0HERKQ523Tl6HuPHbKnQDYZKAujQ+/P1gdGOYfwqZ3PHBuxV/tjevIrKgjvcQCC1iuS1+PGX&#10;YuJoSxpIHAKgMeV8Gze68oDMBZsk2Pb7qC2eMDXVDgH1GsgAhdoJ72csEqK1xsFB7m/HPnxj5E8Q&#10;1W3JSNtkamRWN0CPBxzq3k2yCPYe/wA/RGApqUB4hO1gBYs9h3P9cUmogER9xvaCKsWf/J47Y+RM&#10;ok1mvh02ggMEPagb4JwZJ4pgC8LBjKSoYgWa4Iys9SgIIZgx5Jsbgvwv3WCvrwj7mgsBgxN7Td7f&#10;beHIxaDF1ylY/wCE4eUn4YChySPFYJNqNqNKI2JpuB+oFjkfzcrvOoStpJArgADycHaUx2ACSgCc&#10;37uLvzzkuWxVokyzFtiRADeD7uGUn78ZZ6IlDRbWTa24+AbFcN8YNFMsizCKQCmHdywW/wDzeaA6&#10;ekrMzA8gB27AH6B8ZN2aRRFNPcKpERSX47AG+byA0wLuKIBpiEcgOf3HfLdXDsRNuokZt1GMRj+3&#10;7ZUWKmo1KsiXSr988DzlkSQzxOJQoQ2RdEg/2PexlaJL6bkttYc8e8848001BIw3t5XcCrNf2exw&#10;WSUliAhZo28WSP8A2cT8mQVNO0aLuQOzAFrAIH9PnEurcOC81KXJUsotzXHjgDM0++QyMy9vcf28&#10;AeczyvqKpEwdTutBR7duT+nIlkYItd5nkjMrq+8fpVeSyZaXuMCWf1JbIIUV+woYNqCIo0YRsQVF&#10;851P4Q6D0rVjVPrZmjRef4aG/slgLx4cbkyJyo4GaUyvqjbJwu1xYUuBW3PRvwF0ZJtfCfSFEb3H&#10;lXTk2fvOoXpn4T1sSLo9QNRErbmaJv0lePIrO0/C+m6JC+q/5bqo5wGAkKMGKuPBIz0vT+lcZWzk&#10;ys7JFJIw6NcoiX9sOjGegYJFyrloH1iUZOsCiIGLJ1jhcTYEVGSC34ySxgZIDE2BGsVZLIk5ID42&#10;NuyBYZaQEsY5XeR3YwJlsrZsiWypnGAFhOVFsgWystzgBMtkbyvdlbMMBMsZu/OQ3HKy4+coMg45&#10;GBLZa7feUs5yp5R4wZpVvmucpImwh5vgjKX1I91Zkyz8jn++ZM3UFU0Se1XV15HGUokOdHQvOCWH&#10;fOf1WrsNQuuaA7bhmVP1IiwCKHJrmuM57V9UHpgsWBJbYwuqvzlKJnKZsz65iXUOdwJAocgHtnNa&#10;zqkfpMQ4HtsuKFgd9t+c5rqXXoNw9aaM2QDSeG7cH4zjZ/xdErMzORsG1lNMxpjTLd3dUM04mHNN&#10;9nZTdYYqpahsjFA+AR3IoWeM4Tq/4kqXayW7e6+UK2aCDbd5x3WPxm0Wlmj9VYhK6hSJiXQu3YfJ&#10;AvPLOo/jGbTnUSyOm4s7Nscb0VW2klhYBNfucG0kF20dv1z8Y6pkMAh9V0k5CPy6sQeWKnhq8Z5H&#10;1/8AFMcJdnljnjUbnRQpLBxVe0DkEZxvWvx0ihi2oj9SEOzqZCH2lRsIoCwPrPMtb1XWySxaWCNp&#10;ZiSCIVH8SRge+1uVXiwMyllRcMLvs7TrH45LsggR42chI/ylCioIRWUsbzmekaTrP4jUwadJCFKx&#10;uTbqLIINFSb8EjPS/wAB/wCCPU+uO+p6lGYtPLI4MDxtHI7KLBQ3QDXn11+Fvwz0/o8EEWk0yRox&#10;RGHooSHCjZ+kA2tZw5fUx8O2ez6T6dkmrlpHjX4A/wADumdH/wCW9S16x6mZHLKHTaiMVFXdbjXa&#10;8+k0hEkyEw0xpVAs7Uvgiv0m++B6+aIDU6Z+SpDFQoPDD4sHba/3zS0pWOAyNCjSSFWZgQpsfA/z&#10;f7nOaU3J7Z7eLDHHGoofUFUUg+lYa291Baugwujg66oR+5Qx9NS7IntKKx+T3OPBHGhVZFZ2u6KX&#10;ub9X98WrWGOBwSxeUOZaJII33wTdVeRZbiAsNzadGjEMjrsC8gBWs76vkkHNd1Uu8TCOl9yMy/pU&#10;DcDR7LmfNpInLX+o7vUcEsFoWh58g5OcxwRtGQVWRzvdGCsi1Vr3vtWPkRworefTzD1pEeLgIilS&#10;FoUbWxdYdo5E1MumSJW/QD6RQ7fePqufvKoZydKCkJFn00ZrYCmBJsg2MbqPU4en6Y1IjSOtbGYp&#10;sYAk8fzBsTey4x10Q1kw1s0aRoLjAJPdRtO6gW8g3fxlfUdbp4I1d1jfgmNWJDCNRz3/AHNjzhvQ&#10;9E2m0sW5iXlp3UqQNvyfjk5zuv6qjwwBlBCurRy1tPvIC2tHiu+bRMUrdJBegX81I+ljjFQ7EQMo&#10;CezsoX55HObQM4RpgfSX0kHDLtQKKv7ojKOlaBdPpWmeQXIGZ5GHqH7tz2J4rKQd6tsWNxCjd6HF&#10;8t5PjFKY8cGkWaGEzwMQjMeAXlYAkUD4Wq+Rh4tdPCBIJ3FghGB30RSng0cv/LmSGKUPtVVG1V2s&#10;r/ZHkiqwDUTjbJJC4F7doYUvNGxQuxmDZvFdmqkbmyTuRSBZc0H73zwavGE7qUVksqp9QF/1E8gL&#10;dXg0syRQKqMUVRuYSrdsQbPfnM59NIP40uoDn20r25DEeKo/Yx3tCUQ5zEEcx+qFUsjRxtdM/mzh&#10;EMLe1zyYmqT3XvsUCczIdTKZ29GmDUpIA3KaoCh8ZpyNSKgNI90aNAKb8nzeW2TVMJecj0pXieQq&#10;tlUXa5YnsT5AvAdLBHJKXkYbR7Cdpti36h9V85GURwSrHJOHCN6riWtxJwN59odHiM1+pt3naQpv&#10;4PNAYWJI0NJo441pLIllkTc2bg1BeDVNtobAgHHAB55+685QgnKLECp9MC2utxK14Knzleq6YyRy&#10;LK/BBdzQO5j4u78DIb2WjFnmiIIW23FlpLFVQIDVm9oISkEqWqKvYMxq5Psf6DBYYRMQ7sbDFnsU&#10;MOEcAiG12AVvUYV7ie9mxkWaUPOyJI8TybWAQJGRY7XuF97xDTyVqpxbDc6COg3bsclpA6LOZVLG&#10;iUV/cFBPtustmRTphGpjXaaYDtT1f96yosiRzMsOpfWxQsNo2g2wULtu/F/GdA2qVJo17rFaSWpN&#10;X/483gWh0T+qxEppSYjZo7eSAPjDlK7Af5pJQC3Ic3QB/plyZEQ59U2mcsHQs5Cnyf3oDMDVSNI4&#10;EaBgfaEWuedt1mtvZOK3N2ZtotT2v5vObhleSaOOVGV2I3uDY2jkk3WCYmb7xNHGwobLr6v7+xle&#10;u1cca6qjIFihFUq8OB4J7/YxfmluJSxbaFZmWgEC8duMyuva2RdG6JKWWZwiuaIU3V8DnGmVVlGg&#10;nJg0ieg7NIgLKKoX8Zr9Qi9HRyBQUUIaugQG7f1+ayWgDNDFscFTSixsN+bFXlPXpJ00noxgliyK&#10;VUUlH4+D95Up7IWNfBo6bTCLS6eN1thABJXccZnwdQOnnVEiTiK9jWLA83WaBi1SKEERMiRhStXt&#10;vg0fJyiWWEtK2wjYqCNpPYbPBHI5ybY1FGnFOIowVsWjMT8bu/BwbV69DEhELjhQCtENf+b4GJNV&#10;MqyM8YQILTcPDcfPnBJHhjiUejIxZg/cmvvInJ1pmmLHvaNiaakhX0wW4skWV+K7HAXUMUkM3dTv&#10;BSj9f1w94zuiCPtRUsODTEH54zO1bEhIZEotzfJ3125AxolorZYyunEQtrA3XZA83WQmhbdHe12U&#10;kK6WQoI/1yyL046PeXuLHIB/bKoFDvKwDIgtCT7ecYq7M3pEHpzybkK7lbhN3z+qjffNuSMI8gta&#10;TsCt+Pn4Oc3p9Qyaz2bRdm7PH23znQ6hysavt2Amyf1UfDg42qFHZlwal44yAgO4l0DrRWzVC86L&#10;Qa+MCMM6lmAssPcp25gdO1M7FfctCbaSBwb83d5rwDUPy21mX21tC2LI8jEmOS3shpXHqpM8lAn0&#10;z4N5qbo0KDv7iSAwPP394BBGn/wdmjKFpCDtHtL38HCpNOyMfTBVg5Zg59pJNYmKrZh9TjnEiJsY&#10;oyuLNlt3is1DCZ10x2MAIyoK+CTYOZOqkmhQss/BYqovawO6wDmrOXsDiL05F20dwp8GwUHaNgKV&#10;Vf4ZMgBJIFbzdcDMySAuHVEjco5UB+91Zv575qfmZW2AlrU0GA2rwa/vxmHPYJWVxuXsrDvZ/wDG&#10;RyLUGDtEfW33RoEbudwTg2MM0urlWYrKAFCkxgXyp77h8ZW85eVxInGy/jhzwf6YTo2AssgsDbuN&#10;2QP050IxaM/rwWbScO1ICWJF3Xwc0ehbXgvgE8MUawHIJ4wKfSlYCHPqBQtA9gGOCdDlkeOJTECU&#10;DI8ieGU128CjeDbYoxSbAeogWm5mNsqsL27T23Eeec6Dp9flItp5Dj1PlSCcwerx6mPUEqy0B7X3&#10;f5mNkX5rC+lCV0Z5KjFNRDV9VlS/SQltmvLEqvuhdjJskpiTdr+nJMZvXssT7V3MAKzPRY0ioTbB&#10;ft8kA8/0u8vi1RWIkxxKWBsjyRxdeMzvorjtmjrXv05LMVIblHm+P7jBNEFqZH3M1Wb53EechqHZ&#10;4SEZneM7AG4W/N4JpnSF1lWTmMhKQWt+RktmsVo1NXD/ABUMdOyUwDcKPvNX0VQSrsJZqLUeAavg&#10;ZiNDu27WFWVHnk839Vh7FUkjZ2ppDsPJa/jEmJxKzExbd+ln5BX6GZepZt7l9sp8kr/YV4OaWukh&#10;aRt3Dx1yAVu/HGZ7lGVUBNgLSrwELfJPcnHZNFWmTeXRn5k9xa/01RAzQ07esAJF2sg/Q45q+94A&#10;s6l5aDbltNpAFm/NZoQTsQyq4ckDhh2vwDlWSrsAbS+isxMh7MyKPIzY0eqhaOGhZ8ge3hQKofuM&#10;5+cyR6hZN5DAVbc2vgjLtHqEtN0ZLr7iAKPNgZKZq1dBI08UcsrROXU3YU/1PHg5eFijdvc6UQwP&#10;fgdyct1KbLlWREIAHkd/By6BHjUC33AUQ4v9z/XAAORVZg6G1NSA2CpYDjb++V6WTUloyrFzYZ/8&#10;wurWjlExmh9OgQUpWUVu2nlQD2xzKCaWNwvq2wu3II7g4FVo3REy+qN1Ldgf7jCdSg2o7ksFo0O7&#10;FvBzN6fseD/qPdt3IZlAw1N4K7QO60T34wAydZp0UvY2qUPHfk+BXjLWlMsCgMdq/oXyVAqvvC5X&#10;9My713BFLCuMAg2vtldwRXfyMTY4nPaUf9WHcvIaJwWKsdwvjCFjd9MsKwsOLrd5AsZLVquk1MDR&#10;qWSQC0YbuSeLy6aFq9qUApO6+fsXmsbMclWUaCUzRnT2ybWce02wqsp1EEiNudWCx0HY8JIb2gnE&#10;ztBLFtCgvtYKGoDzdnN/UGJompyoqjzwVOPpGaWzMR5FMhkbeVOy0HubmhY+8PhmhUmIkqqISfUN&#10;8f5jgAMm1FWcNwNxJobB/N9YfqzPIvIHCnctC1+vsZkzePgo1sMksFqAiAqvPArtYrOdeMxhh61h&#10;wG3ngjacIn1MyyemaWKm2iMEbvg/QwXUu4jPqy3Hsoov6hu+TjT6HL/UBLHGZAsnpsaarXsp5/az&#10;nSmNoiiwR7CF3bFpe/Y02YkU8ROwiEOqgxu3ej/vm6dKk7IxkZGciwCbrx38ZUiIvQZGspVnYUWU&#10;+0cgEYF1qGYQwyI4kiZfehFB2HgsccLLBHL7m9jcWOB9qMLh6q2rtGjZkVhRsA7u1EfWQhujB0gj&#10;A3IzMqg81whbsc2JkeXcw4faxWxQ3BT372MFl6fBwNhMqj2MpGykFd/u/OEQNZMUkgIVVeiGoeeC&#10;vwBgKXgBm1UcwG51HYgXwTXKivNZ0MUi1Kg2gsiGgCCCBdVmNqoVPu9ASkmjsNFqoA/2zS00TxAq&#10;Su5juofpI7Ec3bY2wSI6df4rOLsLe4jcf6m/9MIjiDKxkAFLZNjkHJlJdqqQz7j+kqNq3gOqM2lu&#10;VRtFDcpO72/FVQOQ5o1jibZzWtkMkzgMgEC3QamZvGGQaltQsiTb0ZCrMCQbC/IGZHRjJqdO+qb0&#10;ljdyR7SzNZ4JzUl0biEyNLteFXIJHa/Bo5onaRk1TaLF1T6vVQ2hdY2relUVu6+Qc6GN45lZQjJt&#10;UAfaqaavHN5y3RmilRyZSrGRSwVSCW8ckUfvOg04cb0BPtkJHu8d/ON9Ao2y7qqxR+kwSmJ2BWsB&#10;h3AP/jMz+KGiUwoRsqya/YLQPAGa+v8AUYwIigHg+P5R2VTXfB5nSO+WRlrgpQJrjIsuKHXTSIyE&#10;qd3p821Ko85kz6V3RtsyFVrg1Vd7PjLNTrTHKXa41AvcwBBJ4wf8yg0SNHOkdHb6klgG/FEA3j5P&#10;wEsddnefg2IDUzuE2j0/Hfms7tiNwAkUfTHPPvwFqUnbWMFK8KvxeehXbjnz24z1ktR/ZHzPqX/z&#10;J/uMGJoAlvNj7wmFab6u6uqrA47JFX/bk4dCux6xmCNmDPLP8XtM0+jgVFa7IsGvsDPVobzz7/Em&#10;/wAqwU+4rYH7ef6ZhI6ccbPhrVNrkV3lk2FZWEpkAce7hSKzm9Z680VKkYYx8MyBKdv5/wCw856Z&#10;1CGnmEuiDu7kWoscdzV+cy9WulMDqJUeQVKBQ3AKOAboD5OcGSGzllqzio+kzSCRUiS0l3G7Llwh&#10;aySRfJ85vw6ISR2WKuAeHYEpvItitEgHxlMx00CxCbUFZVTzJtUMDasfm/nCIOoIj6fiON3eSRm7&#10;/wAvKj5zOGmRKySaWHbKkCP8UB/1D57g3kptDJsZYp0Gw8qRtKg9gpANtkk1emjji9SUKpd9pV9x&#10;FGqoWecsXqkLgQ79r2SWJ2qVHxYIP9c0vsdMHZtZopoJC1FByjA9hyDXwaz6B/C3+N3T9HHENf0B&#10;4G9O2dFStvzwc+ftZqxMVn9HdEpNKzAKAR5oG78YHK7QtIVlErs4KjgsAq0D5+SKyoTotJrpn2VH&#10;/i3+F9VREroSQNrpRs9hmnF+OPw3OX29RTcD718qR858SHqczPtkYKaZDdW5Q8kf/G/HjCIInngE&#10;0BjIQM176I28ggL5IzoXqPwLs+49P+L+g0WHUImHcV5yvX9a/DGshminlR2ZDQN2Lz5Ng1HU5IIk&#10;hQONlERyqrDfzuIzpemaXqzweo8EJCj2D1ozu/btkz9V0dGLHfi6Ol6jo9BanQ+pH6aqH3MNrV55&#10;8jM/UdN1ciGtU7cuKAscGrof6ZZ0yLrLO8cvS0W1XbIXtafgqD850mt0HV9JEX/KJGOed10o78+C&#10;cynJy2bxlSo8M6zrut6J5A5m9FIxuURgUCfB8XnJp+POuSyRyLKYQjCNI2WwwPALcZ3/AOJev6iU&#10;tGwYS0XAZe6drPyM8t1ralFmEW4IUVyo4J+c5ouWzDJkkpakzS0v4p61+auST063FdiBy/pnmh4w&#10;jU/ibqjyKi6iJDGVZSY6DlgT3H2M5OGGWEoVn2gElQXsC2HtN0fPOajSn8tEvpPK24ghkFtYIVgf&#10;C9wBjUiPdnX6ma8nWuuJI3/wyFXU2FPvAP8AN+xwiL8R9SjZwdX2FjkBefGYmm1ztpoh+VCfxpC6&#10;v7S6qKo18HLNR054xHJPp0WEcoQQNl+FHknLciHln/uZ0A/HGsL6crKEa1XYU3K39R2vNiL8Yzzx&#10;SBoNG8w5ZVJPDnYOPrOA0xeQzKz0rElIAthRY5secK0BbSA6mOGMEWGDe4Hm6IHY0cm3ouPqcl/r&#10;Z6j0LrOp6nBHDqAI9g9Sxw4JPK5vP0zVKZizfqXaHXkjdnJaH8dabVBINRo008oUVIkdE7eALz1X&#10;TSTNCgWNJIgGBa927d5Fd81s9X0WVtbds4ifRzxmNEcE0Nqg7gT8nMubVSrGizxF4/UqRg3LADxX&#10;we+dnrtFDuniYCJiAQwtQpPArOWSGOCSYA2iksgA3Uas7byoyPSkuh9FrJGJgCl2UgNID2Hg15Ga&#10;WmkMYJlre26E0dt3z/U5mLDJ6ghsl0pw4oCged2aC6HUBnmaVZO8g3EAg1+qsGZRBtLr5olLXP6V&#10;lVN7lHxxmpoZFDRReywXVx/LYbj3cc5y0OsZ5JYY2O0EbfdzTjmxkodE0EgUSovvBQb93a+VsYFP&#10;s6fRtCizJvS4n2pS7qFc2T5ycixmWVIpgy7lF7C24EfVAEeMxNNBpvzLBvUuyik0fcov9+N2WDUb&#10;JHZIKb2lrYLur5o5LRcaCUmhE8xYNS2nvoBfgUKs5Trk02pR0j1aFl9sY4tN44A8g8c84B1JjLLJ&#10;t0ysX9x3gk8C+O1m/OY66vVQuztCsPqkBfKX5LfsOMddEJ7ZpaN4ddpEMjKaLRuGO0Wvt8c4Rq+i&#10;aGXTKiasx7FAEn6mar9oJHIzAmibT6iWMEn37olWjRYcWByfoYbp9Xq4ztkILlSGokOtdyM0ePzZ&#10;nzbaVFWi0umMcaepuMQqTbagK5sqK8j4yWh0KxmeKObUFlb+GzoWiF8+8Dlfo5BdSkWvWAo6CRvV&#10;Sm9rbvFVVnDT/B1EzIYyAxDAxlhQNFTZANfOZyN4RM3/AJc+lj3g/oPAie1O48vZ/tWVaJpo2l9F&#10;QWUlNgAoIxB+L74ZOxeAzxyMjKVUHlUQdrIJa8DEkmnU7pEcLKVLOtqzAAkrQHIPfxkrwOuzUudQ&#10;qo0TqWFUoO9QKK+KKkYwOp08gafa5KlXVQvu3dt2YO+aGni2zFWIMaqb2Gmpi3YfY75KTVyzvpth&#10;jpvYU9o2ceaAsDNI9WZSWy0aNHaNAvvVSKi9oIbn+mWQ6dDCdOhUMWBVGLMAq2eWAsYRMzekWNqy&#10;vtaQ/wAo291C3zmZoYY0V1actuthvB3Ko/z1yTkds0X6SxYgziN2LKbels0e1ZowyQRVsjVGeFmW&#10;Og4BW+5PznKvpxp40k2ote5SzMm/nlgaPJ+MKSaSdFKu0TSiqS2NMeQCb2jB9lJaOhPWNLGqFo42&#10;VRQ5RAgruaojtmMnUdOyyzK7Cj3sMOPIA8D7zGkhlaJFYyFHDJ+jivoKO/xeUaDpmmilijBLx+m4&#10;kLjeG+7vismQoxtmtNrpodcyxNGNrBmUi0kQKN3k0CcvX8SiYzBksGRhExQlQo+hWc8/TjJGS4Mc&#10;aDbahWBsE8ABr/Y4+p0keolWGUKwZ1BKAgMEuxzwO3IBxpoUos6GDr6OpkMqs6O/MYpgKsA3WWf8&#10;8hltbUSHkBwdyt4I8fdZzWm0EJKLDDtanZUBqPkVZo5VJG52SOrKAwlcABgWQ2aJNgX84pJUVBO0&#10;mED8vKPU02ocRpbuZgA9sfNYTB6cQ3R7tkrDedoFkfzG8GECl1hjd3VWMjxqEZabiqNEUcCHR5pj&#10;OJAVoA++2Vl+fqsSNGuw3XlRqonKbgkhChaBYjjk+QMzgNGhR9MG3vuFGiCF524JL6khj2SpW0KW&#10;T27qH8w7BqF4IySCIwmkCkn1nXalnvVfzZARs1k1GkeESuLSXcCosb2Xmj4Fi8zVmjiKM67hMyoS&#10;iEqoY8E5To4QsE0pWGgdpBLIiuDVkVyMF07SrKIWniEbtuYx2ULmyAt9hldUC22GL6RaSNpSoDGJ&#10;GRtt13H7YtM0khiVZKXfauW3eoo7qT8gZmaiSZ42KMImEj71QWKI5NHJM7krJGtBUUMSpVSz2Adv&#10;7jMpeDSvtDm9SCdwNR3oIK73/m+cBWeZXmCOrMg3BIxYZjZLKPJyqaeVItzOzSEbo1UcEjvz8HOd&#10;g1TI6yFpRJLvCGqC2vJAw8NCrpnSNqWkkWExsFaIPtVuFX6vs2ELqwoSRSys3BYsb/yryPHzmE2p&#10;1UenjnGqBc/yhBwl8AfRwb888kxgaSGSQttQ8JGS9EX81kpG7kqOgl1ethayPTLfw1kRl71ZJBof&#10;sMhMzTKEYHfGocNe4e3k8jObaV55tOph08ghXYVHPvb9RUnvtyjRaufTToCIiY4qCBqBZ2qr+a75&#10;TRCaOmXqOiQxgUWkibYGNt7u4HgkfGYvU44Jh66xmUqwtGbn2GrIrgjB/wDmGlglhYo+4uw9h2hQ&#10;hvgfJwJhGJYzFE58uz2Ftvg/OQg47Or1E8VqyQNCJOfd+h6HNVV35zH1E8ZaWRKLgh2UuVDbuwFd&#10;gM5+4zqSw1TPCzAkhiTGfkg4Ppy0U0gfXxlXAY7rMYHk0Ko3j+BRjSbOi0+g0pWpYwhuxchZ2Jyu&#10;XSBhNGs0JBrfSqxi2ncK7bu/OZOl1MmniRHQyiVCl+odsn9RRrC+n6nTHSWNWm0RnehQg+0m34q1&#10;47HAdENRpEA9MSsVLBgdwBs+Q3PGYbtpUZl3k7TV7X8f/T5txTS6mLcJoyjWoYXHXxXkWMHXVaoA&#10;BtUN1c3qIrv7sYovstrSPoHUem8KR75EeMqWVV2fr+dg4oYTBpPUjlJ1EoRSTGXvcbHiq3Dm8zGm&#10;G2T1GEjOyrs4UgryFb4XH1WoKPOP4amJPagYMtNTbbruPGeK5GtaNOE6gIZX1bldpoVtANeD3IA7&#10;3h66oRGOT8wWBsGzbN8Eg7s5tNRplDFgX2EPsRRuocG6OaB1DpCnqQK5IsEGiHJ9u7GpkOKDYTwk&#10;iyzSMqVGxUgAliDwR2AzQiaL+OpLx2RtSiiSMTySeO/gZiz6iYoyx6gCyB7e4AP+bgXl2m1KSbIp&#10;EBJkO1Gvt9t4+cISXwU10a6xNCqSAkEAj1TSkC/09spTUDcvuCytt3D9RFNyTwRZwaXqMjFnbToA&#10;gKpIRZW+AKHcYVNNJJKYdsMhVNgJ9pHYkn6OOTLgPNr4XCsNSwVFsyMhqvChOD+5wiOZ2Lj80gY0&#10;PbTcHuazHg3/AMMq0IRk2I9XtCqD5AwyLVSJujjg0nYNucchvm/IOTF/cKXQcms0yFgsju44sC6P&#10;jv3GF6fqHpwQyLrSpWj6hF7gTRsVmP8AmGiXmNNhDbQl0DVEc3lsbzRIRS79nt2G9wHbxwM1crOe&#10;KNgav0FjR3AhB5UHc1vyP3OLR6rbK49RyjuTbMoCk8UK7kZlfxNS7KI4U9ltfyPA/fLxIv8ACVIx&#10;usMI17rVf6G8SbLrZoRmCVaM5Dj2qCdoBTyclpY006LLEBSqbUUDV1f7Gu2Z83qTx7zp4jbinshd&#10;oB8DtROXrqnV2V1QsKUbRztUX2/c44hJhsc4lkX3RqD7iq0Cw8H6rJNJaq3pDdwAEogUfkeecFLu&#10;Yo5JYVQUS90XYDx+2XNK9haVAwBAVQAQL4BHnjKdii0kaInW5BGy7t4MVm6+aOXvMgN+szbWDkAV&#10;ubzRwDXF3sxwp3RxICo2A2cIOodrZaXedxKsNv3hVAtl0Esby0GWmbfsIG4DyCMK0szICF2EPvU0&#10;dv7i8zY5iqLt06szNwSLJW+CWGOPRfc4QqPbe1fYOa7eTj8CfZoKUiC7dlx+oALrcoo394SdixRo&#10;zxoWqgBRNnMqYpIypMjPUoUBBQq8t3BJGaSEs28kbqUbRxwcdkM0GKEDjcpaqBAo9u/3lolhh2g7&#10;UqxtsGvPF+eMGiLxI8ZhUh29TdyyFR3UfH1hE0bMhV0REKlh9dj2I8ZSRDaskRDSfl4hcSbSp/Wp&#10;PN4kaOnZFLB3271bkfQA7ZWRch26dtzbW3EC9gPN5YjxETP6EiB220aFjwx+BlU2JtIhbvMSV20Q&#10;gAcMwA4rL47tVjIkRD3jdRSnkf1F5WJ2WR/Y43VRugGU1RyUEiEO66eQl7BJqiFyK2a3ohbLpxv0&#10;11dcni2oDJojx72VAx2igTyfnnJCRYxL6kJFEFq5LkGgB2wXVayOCKR2RmLnj064rkEDuK85DRdm&#10;R1Hr0eniLNMm5UJIWmsXV55717XyzvFWlZmguRmD7QwBtBzdC/OZ34mb8vIepRwxtI0vLRzCNXDi&#10;mBo+MnrdBqF9N01MckJiZJaJXk2BRsfw7NHnOmL/AEHJkbuWzK0/VpAsuufVSVDMIwgb1BJXBs//&#10;AB10Bnd69BJ0UpEi+H/isSQWWwTwK73xnL9L0kryS6RtMskUszTsFClEC2V7H5FWcUv4ijj0c6rq&#10;Jts08ALSKieqq80v3Qoms1cW5HLDLGMdjumlfX6JHJ06nSI9gceow/n8lc6uLrEUWoi00CKAih5i&#10;XoqvbsbJvOBh1cuj0WonAVtVrGHpF3Dsm/8AkG6uw7ntnTdA/Der07+q0lzTi5GePt92f5VHbG4X&#10;2L3PKZ7lE6rBuWJCAwCmM8jyATmkqRMY/SjDGm4dgnCn9vvOc0c0EQUmUkRpe0saA/SSQebzViWR&#10;Q5KmzyY/aB8Dg2R3zCKOhysODRRz7RomJcE8NV123dqwZdVBGErSsp30eTTE/Ywf1HjYqPdTMSV9&#10;wLNdAGvHnJMqxKVdyFYWOTIqgcclhg+y10goanTr7Hg928tRo7cUDsqEFCoYENbWCWP+wwUTgoVB&#10;cRKNnbbTH5IrjIeoJFIUKxK8ILA48kXkop9GpBIihVVSq8sFDWCASpPf+2UoV3Suqo4ABHuo+3ns&#10;e5+8HEshaRUBkJQUyMN4A8V2HnIjqDiNS0Bb5kj3bSbqmA+Lyr6JS7D/AFN1suxNx2A+9to/oMr/&#10;ADNemIir0xA2/qBHmiORmdJI3Z2IcVbBSQobxdjLRIXChoix5AoEkn9zmakaOLNH143DDdJbBgQ4&#10;bue5F8CsdJAI1LMdpsCrF/BN5nxamTdJvUpIBTGttbe3uy2GeTeDGSCT322bq1ujlqRFDySoyovv&#10;AlNncK2E4a2oVFUoqlWJB3d+BdKB5wKSV9oDCVTyTuXcwCiwSebOWPLrABJLDe6t/tA4P6fOSn2O&#10;ui9uoi228lOQT/ueCccake22BBB3cnndzwQO2DFmMRWy1sCCbFHjgrfAyyMzKqFWAv3DbyKHGVew&#10;4aNCJ2Dx7iVC8i/fxiM07MxSaOVVIIUD3UD8m+TlR0ch2t6ofaNu5rqu/POQeMy7onidaUjetgjy&#10;KaxdZRnWw8axyoV5aO19po2Se4wdtVIuz0tRavztW+fvKFEpD+iA5DHt5vyReULDMPYkUTCgoCnh&#10;vkcfGDbGkjVXVN7/AHhL5sjdzfxlaappAApjoruYdzVirFd8DueWOXsEN3tbzXP75YWm2qZNPZRQ&#10;V7jgmj2xWxpVYYNRKu8IE9rDksQxvzWFRxoF3g0VJ7qeczAZd7yjxtohgpUfZOWgyOUIawrMQS1g&#10;fOaITL4JPTjSRTGALIsbufN1hEEnvluGMy0De20ojMoREhY6jIPNBrYXzlqCTaVCE8kbd36h4H1i&#10;squjQR6mAVY1cLtND2qOPk+M05NUGZFDr2FDtd1nEanrkOlEh1DDZEBva+Oc0dHrw0agbRKYA4Ng&#10;hFc8F6+s7/QepalxfTPN+p+kUsfNPaOX61o5uodVg02n6g2nfQxpIwW/c0j2Q1eDtzrpfcrC+QWp&#10;SAKNeDnnP4S/CeuP4k631zqOiRfUSOLSyxSkrJDyAsifK97+89RmJu0o9wPjk3n0F3R8r02cpqYw&#10;80isjBNnvcsQDXcZj+ishduRuayoIUAjnvd1nb6qGH+clUZiwPBvOWkAEUokSyGI+2vtQ8DGjOaO&#10;Z6hC5cejuRw4eRkHivDXnTfhfqu92R9SCdpB+DXY2MyIkRStOC1fJIKjwTgETsJmmEoVVtilBSd3&#10;evlay+0RF00z2zTTkSbiFIYAqR54zs+myq8YJsbuee+eS9I6kNSm5ZPZupGIpqHcUc7vp2oSnpjw&#10;B5vtzmconTCW7PRoZBZ57HNBGuqzndLqnN7uDz27gZsQyg+DmEkdSl0a0ZIwpGzPjcUMLVsg0Qch&#10;y9TgaPlwbAoKBy1TgwbLQcihphIOWg4MGy0NiLsvIVgQRwc8r/FP4S2LLLp47VzbL8fYz1EHJsoY&#10;EHtgNNppo+Wpk4ZTGZb94+gCBg4lcsqiMH9VDgUSM9b/ABR+FWiJ1Gli3An3oueTa6JFLMDtC3RA&#10;8Aec8/Pg4JtO0elizKdFRmPp7g5RgKf28teVq0hVAqBVHtUVzd9zXnGeWK43eQ3QG4GxQbFGHHqM&#10;xoGmYckkHOSSOhMtkY8kiizbR4GUpuDnlWDOUcft4GV36qlUXeW2r9I3esCoboxThiSEvizfN/WZ&#10;yZtCN2aT6mbbdoT6hQgqBdZW+rYKAIUFmhQv3d/7YIsHCq0kgsEivG3yMlG0rmBdjqKslqoEdjxj&#10;2RRo/wAcFDJGhP8AnNCsp9VUEkvp2g5snsT8/WDib2tcTt3siTz2vKimncR8SNdqxBsEgXz81gxB&#10;w1JWJaTeVPqEqOMgNW0TD2J4C0KPPf8AY5myTRRCapF5RaWvA8kZOQI0TuzFmA3Hng8cEfWTbKSN&#10;IdQkWNWOwn/Mx4vsR+y5SsHpvv8AVFqUX3d2Y/GZ1xIkjJIoZQwvYTRPFZeZk2F45gNoJr9Xb5wT&#10;GkFuko5tFc3fJsmrtf8AyMaWNwIg7qWcGqArcPH7YEZEk2lzyH4fcaAPkbvOU7orRhvBYG7YWS2N&#10;SBo0EDuClgs3C0QCCe/u/fGP6AA0aFVoqyjhexJ+azMCsHdoGsimpj7SL5o/XzmZqZpEY75yVI9x&#10;T3BlPk/WEp0iLN6WZ/LqysdoohexteBlM8JSUN6RpQCA3z9kdzmGdQm+ZpAXUbSJE42hgAo/fK3a&#10;ci0VW2sCAHBNKabg1zk+4qIbNQ62TYTIse1KoBRz8fuBzln8OawHRiy7qC/XevvKk05JHcFgak4L&#10;kA9l3dhgbzR+lEY0DBno7zXHI71VXjUiGjTl1O5tRC0kQoA0PPa8Uk7tG5336SlyR/3dsGEWzf8A&#10;zE8WKofsT3x0CSXKIlN7bNbju7g5S7JaNGX11QBFS6U0xALHx+1ZNdbKQFeV1ItSQoP+4zOnCAxH&#10;1yQ5BAcbgpIrgnJyQxjb3ax7WBv+wGS2aJhM+oDLskLyMWR/YKK/2zQSWRN49tr3PkD985yGZ0/R&#10;HauDuO6j/U429m2yW1bWFr5UDi8Pcoze0bi6iUxMJFYtyLrz4NnzmTNoJ5JN0OwbeC1EN+/OA+4p&#10;GWUlgoKg/wCY5E6z0jK0oI9wtV7AftieSyJIom0J0yAC1cOGAIvfQ5OZ7SMpJ9PYqqzmNQvJPya4&#10;JyczvNYM9NtYqAwG4+ABx4+8lQjpPVpitURTN+9HjMn2QiMEIeFSKs3u4uiOwA856P8AgnqUWlGs&#10;/MalUDRgIrgbnJzz1YySpkQNtIpbtwR4Cjxm+02i/wDibi1p6dqZZ9RQXehdAN3gRK5Az0PRQlKS&#10;4q2Y5mkts5ZopOjRa4S6TTQmWeWZhCQd/wAc/Jzlv+DLqUy9T/xM6VLVaXqwmT4/jjms7rqZabTa&#10;ZniSMn2qgUiiB2O4A0M8q/4WoZdN/in/AInqpIilg0crR+Vc3n1WPG1jyqSp0j56c6zQ35P0chF+&#10;M0o1zN0wus2EXgZ5zPTRIDHAx+fHfJhcmykiG3LAMfGLYWUkLGxi2VscEiWxyca8gTkbyxEycgWy&#10;BfIXgBItWRLDKyTZypj3wAsL5UWyO6xlLMMCWywtkS/fK92QMgA73gHIkzfXnKZGHOVPN3wSSWyR&#10;eNIhsJeUivGDvJgskwPezY8Zmz6wc83Rr5N5SQmzQl1F8Ar9ZlNrbAAKtZoc/HfMufqCUD6v6rUG&#10;xwVH/jMDU9UjiSQWQL4O0ctXYZaiZOaNvU9RALDdbdz87TxnK67X+xiNylT/APGHjv8A/UM53Vdb&#10;G5l9pIY8Fufmr8tnKdQ/E8aiP1XHsUlEJs0wJ91kEZpGBzTyp9nVarqcrSAINwKq4XlRR8H7zitd&#10;+ItLGWAlKPzskYbVs80buiAOLzjur/jIhFbbEu9tiSJJvoMK+LNV5GeZdT/FC0BJrpOEUkINtlQL&#10;DkqKZcfKKezJ342drruqr6kUjRsA5Q2H7liRdeSPHHbPM9f+LpZIEimYPKSHQIBSjsu4AfpsZwmr&#10;/FqMywsTE7SPJTsVCK3t5ZfLAi/vPMtV1UpCYknJKsQx9DYse7bQUFbyZTQQwNtUd51n8SDTzQ1K&#10;496KwdtoBb3G/llPgcZ5x1T8U6ladVWSSCR2USEBpLarUAH9yczV0/VuqS+lpdLJPIZQWKEKCNt0&#10;+8Gy3nPpL/Dv/AjSJLB1PrhjPqIHaCP320dDYWZb2jOXJljFO2el6f0M5yqKPnz8K/gH8Tfix4RD&#10;H+WR5pWlnmJtlPhmah542nPtz8Af4XdB/CWieVVOs1sZ5ldEqxdqpB/vnomk6PBDC4jVY4krakZV&#10;ViAsWu2uDjy695kYSTem28BI1Ykbrs9xytEjPNyeocr8I+l9N9OhipvcjL0v5vUQoNQum3Om/chZ&#10;tgF1e6qI7EYbHFBDCxLKtSCJAi7P00ByPNCrzYhnJVY42h/QVhsFdiDaSF4PcHkZkwSPLqIp/TIG&#10;5VhiC/8AUdzySD4A5zBJHoNveg0aSeefUA7iwKyFi1fpqluvg8ZdrlSduYXZ2RA3BY1e40PBOSkW&#10;OFEMdvHwAoABYkAXXmjlWk002nMojkLlbER3jcUAsmx3yyUbEUuljWJVmJ9Lk1RYsx7AD/UZVFGs&#10;jo35bfdmRwwBUFrAN/64NNrJUgiTTxptaXY8jAt3Fnv3785SmhjRNVqDE5cu3NmiG4pRfJ8i7yZF&#10;xXQTqtWmw+lE5mKjcnA9tnl7+RlcMWqlUs6OY+AFYDZtFU1H5PjIw6RLWIshYsWkpdrACwFNHn9j&#10;kdZFNEk22XePU3j0ueTVA34BxCstKStIqPMAnpAjZatu4PIIrscyCk2q1I9eGMmJd7+6/wBPAo/6&#10;3huu1DaPShUIY37/AGizKwvcfkLXjJaaT8tDDC0LIxRZJNoDLGCLAwxsqSCNY8WnjMszGnUABCQ2&#10;1vFeKv8ArmPoNLHPqxIIlf0yI5lsMCF5HB88eMhrpViaaZ5tpce1kFigAU4I5A8nOm6Rpn02hkhL&#10;OZZlZ6YAEOBxytc/ZzWUqiZY4bDtQqz7ifSEbIAoUlSykfzCuMwdPooztMm73sXutgurIN+M0pYp&#10;PzYAYPtUOH7keNxA+c1I9Ks5gcrGqsTtUWQXB+K4zK3ZdUjK1BeKCNGtz+mNUYVwP1cVWMNOzT6c&#10;LCQIVYgh+Ll4IIHx4wOaf09cZEZXiZP0MxB3WatfFc3mkA8ZlBUsW9zL+lAf378ZKlY+NA88Alk0&#10;pI3OUCkurWZO9eMv1hif1Ym9qqAtN+rdfFckWPnHTUFlekkUxLuDbaO0i73HB5NS8Y0zamL1FCk2&#10;ikAWKIP2b5y01ZFM0o4pQEZiWMca8sxNnuRTcHG1MCNuB2iIbC1ISQXXgcV2vL9MZfRguYSuxB/h&#10;qpA2iub88Zn6mwFh9Jg8yq5AHhmAr98fP8iUfwVSxtLLprmUQu270yP1WDVi7y7p6htXDLJNIoul&#10;Yg0ljm+227oDJwvMXncR3v4DcdlNLx5bxmwss8IRy6AsSyqRS153f0yJzaNIQi+yEUDiZWDBVMjl&#10;ri97KPg/eVSLpdVUssQ3SPt2rwQbod/7Zs6f1HEjNK0oYEK/tWgD85x2t1aJIyGN5VLWHBr3XyKa&#10;6OOLbJnFJ6ZsaPTT+tKru1oQC3ex3o+LwrUqFU/xCNsgQMGIssOwPzjdOeUzygo0dUzlRQXzzfjC&#10;tTGJXEJJDKtnbVlR5/bEaVoE1emiEHote2TaTVKcDMcKK+nERaNSvPfm/JvNSTVQ7N5mT+DY2lC4&#10;F9mC5kxuCVjkYyLRDOF5cHnz2yoMicdEop4oINU+9lCiirXxfNsTl6JpZJttDaKQ9/1fGMLn0zen&#10;vUORwV/UF4onwMGCRtGDtG0G6oJ45GUZcS7qWpb3GRwnOx+QqqCO99/HGZGlfS6kM0JdhGpAkZga&#10;Zv8AXIzxOXlkMhVSwbax7g0eQwIwxEgJkZQwjNWfBIonv2IyrJcC1opHlmlOoCCKJkkJFpR54F9z&#10;85mSkzCEFZAQN3Hv2qexUHteas8JKF3dyjso4YKLrM/pcE08kzRagUQqpxRAsjn9/OTFmiia2oWG&#10;JI39I8SCjRYAEd7HOZ2ohj1Gs6cPUZvf6rBmLKW3dhfObIhWEqI9u4AqbWrrmxxWc70iKGXqWoNu&#10;V2Fl2MNg5thTdiCMtPyS+1s35ZN02o3urSOKZaNCsQgadXLQsGSalFkAr9HnnJRaV97MNuyTsy2X&#10;B+/2ysTiYel+aVTvKqT3Dj6Ju8i2XxNNZVm/MH1GUBgvP6gV7UMytVoRCmoaCcPIwAKlh/oM2Aqp&#10;DGQgkfcGMiihX7m+TlmpiRYWkicWvbdXAPg1QFZMuhwdMzfRklkjHKBFFudu1a7UO2CT6zUSMoK+&#10;ob32vBbwDQwuLSFNaOdx9IF6a1b4tfrJiSpWAZa2Gk3VuJPN32OEB5KVaKIoYwxWpG3KaKiqH/sZ&#10;MrGiRsYiL3MBdt2q2BGWJqCkg3x7QDQUdxkJNTDudbYb1LHuaI+BmnlGFaZzkKJBqSEAb1CH7biQ&#10;D7s3tcVaaFoW2lvG0bKB5J+OMxNJJcr/AMNAwcDvt3bh3rsDmvq5pdVNHDCVCte5+y+0dheGSWy8&#10;ePRRpk9SfUg7rZxtDMaIWjYo981oQyGENsZWtEW9u4g/qPzWYOn0xaVnCMxLg+4+7cPCgeM3tUYo&#10;YoQ+7aGIBRNxQnuR4BxcgcQbVzpEYHYMpHIagDQNHNJZdkcrlSwYg0CSB5uvk5jprNQjBFG31DwH&#10;WyLPcXxmvPKITKd0jVz4F9rOJsFHrRjanTeusq7ljcj3krdjwLyBKiK5NWS5ZAqharYef9Dh8uou&#10;OkQMFKsGZgtD5JJ5OV6OZ5opt4ILre523AdxXI7YmVFUFQqjGKCRmYsTZII5Qd/69sjJpzDNJIY3&#10;HqIxP/aSSVIH/jL9LMH06lXsL5+z/wCMvm0NpBuG6lDnuTusX5yEjSUqMuYStLHuWpAjBm/8V5x2&#10;leIs4hkUlRuBbsR3vE+mlEh3NEqAWrkcrXg3fOFbfUj2lOGf/qAUSO1851JnHWzP18qiGZELhyGb&#10;Z3Nr3JPcDKfw1PAI7UlBJRRquk7192e14ZNIRFq0EakhCtjuQKFH+mZP4fAii1ESghFlLAH9ZD8q&#10;L+rwj0EhusbRMrFd+4OVKg82CBZ+B9ZD8OahI4XvZRGxeSQ1t3r5zV6kHZHlGlKgb3Ug23zVjt2z&#10;G0CoJZbob3Z0BAJFVZOVdxZHGmjX6rO6mNfTKeo1lu/YcH65rDJdQskTyBhwqkLQsgdzfxlOuZA8&#10;e0b/ANI3EkdzR4PyMbpEqyKnqyIu2NkMclc0bN/PfMi+mGyhrDh7R/erDimHBNYArCMzIkigk+qG&#10;Xwf2Pe80bUpEEQyBbAKeB+w8ZlzyaWCcB0KVwhYG2N/7ZLZcVoNillR3RUtGFilqyRd5LRMNiFFO&#10;/ggMOQf5u+XQadvdIsw3o3YHaB84pWE0jEBSWoECgQP3+8kqgxleVmDBQu1/1Dk1mSWG1VMTgFQw&#10;B8AZsNLF+VZ2cjYa3diRdEZnNBQHDhgBRFUa55J73lGVGTvMsiqhZDRI21ZUG7J8Vl8DSmZCFbaQ&#10;bvsQao18ecj6MTrIUtY332v6Qb4y+JYt8kTOB7AFJNg14U4Ida6LZ5iu9mN0aWxVfHOZIOpqXeQ+&#10;+g1WAV75ryzLNIx2lqpCoPBrwuZsUknBJpVIYk8AV/KMLKjHoMkd5FgjU7RKhpTwCVqwco6Vql9M&#10;gsQ7JdyMTu+RZ7VhujiHouiOrlTuQmiQSbJB+MyI4NOskwJUMTuvwKuqBwRT8o13jjJcgj05GchP&#10;gLQsVmbqGb0goALimq6r6wrT6gkIB6jhl2lwo4DYHMwX0pzEY1WlcSAH9QIBv6xkvSD9NDIjBkCg&#10;3Yv3GjxfGaWlS12H+HMSa55b7N5nLq4hMSw2sqqbHCndYFYadQsRVnjNOQNzci8ALtVGyoXYUDwb&#10;7G8qm0qPHHva7rlOORkPz2245ZEjugtncaJ7kYoBJJHK5G2OjtZgVHH1g2Uk0V6+NZII2dhu4A2g&#10;/qXuKzFh1TPF6TrZDk7VP8t8EjNGObUiVot6EHsCeWNZj6+L8m6MYyFk5ervf2HbHCRnKAfr9OZd&#10;NtCkt7jz3tRdD7OR0WqhlAUMS1bHVz2N3yMtSfT6gqoTckVrvZifHfj7OYYVoW/hyVDOQAWH6XI4&#10;58DNJPwRBds6LSmEXfCGxSdgBxR+RzlksMe71W9cqEAFd6u+3wclDq5isKkdywZiPa3wo/fMybUy&#10;xIyh2dYjtB78HsKzIsCnJDRxlTw8imhbVYP+lYLr5ZI3aZ2tVG5gx9ob/KuXlwkzyOymQqKJFiu1&#10;8f64OYhqW1ZT03Um13WzC6JABxh4YVDpkg1SsUZQU5KjuW+PrN/poAkVnjUCOkV1FFuazF02uJfU&#10;o0zq4cg1TUMK0mnJkNMzbaDrfj6ynJEKLNfUJpopHb1SQTtO7kc+RmcdXE7IqXxbMI/ftr4OXTap&#10;d76eTT+xlpGBJDD47dxmdPFp9NLGyuaA5aiGoCqAybKUWjVjnjlVP4i7Fc+8dw3Y+09sbQTlQ71a&#10;0703GyhVf/IzEl1MEwSVWtqLHwRQohvvH0mpePSgmcENzLQLUcEN9VRraTXROqxg1uFgCg9cV58Z&#10;pQFEjeNARTFgG4YX9/ec5B1KOaKIHT7CWPuAH6UWwb+Dmt0/UIYTJ6jStIykCQDm/P74PQ4RNpZT&#10;EjKm4C6o+5rPajmF12Ro9FKrKNrrVnmuLs5oRagRE2wZi1g/IXMPr7f/AAYfxNqGSwChO/d9+Mzj&#10;4s3lroD6Po0i00KvAqFRvJFnsKHB4y3XF/QkjRrD1GRff7A+cWmmlVIIdj0ycgL/ACnt5zA/EcLQ&#10;RQSsxTYxWqsoSbAJvNfJzG/AzxoINlKr+0ltw2G6P981tLMyKJA4ljvcgohgAxHyf7Zyy69307BA&#10;JHKe03wxTwvbtmv07qUSNqUp29Rm2cbSpoEA3ikaY1pG71F43kIBGxirbW4v579qHbM3W6tFXaEL&#10;KrdmJ948g/Y75SdU0eriVULkN73IurH+2VpIVtSEJ2sWKEs373xk9l8aoLOojhDbDuYih6psV8UP&#10;985GbqZgcQFArCQUXYKGrmrGbFCH15iQQRe82zhT4IyCe8s6RmRTtMntV1HHjteOKuhSdHpn4EeZ&#10;06nJIgS5EHjml78Z2hVSBxX33sZyf4GjMeglJcsXfcSRQY/QHYZ1xveAW7jgZ7J8n6j/AKk/3FuJ&#10;7N5rmu/3hsKCq8EfvgZqhx/7484bFw3bEzJGzAOxzgPx/v2+xwCEIur/AFZ6Bp/GedfjVUOqNSne&#10;I/0AXuGYTdJnb6Zfej416rLPD1bU7ZGkmGo42jggr5ocrnLanreqhX0k06hnIlYrYsN7TuKDgkeG&#10;zresQtHJNt0zhg5YANtBDHwc8m67FNJJuikCCFH3UDX8QgckUe/FZ5+RujlzKmxtXroSsOnM1yKG&#10;IG9SG4s3dDjFH0kJPE26BTIWjD7K3KOxtb5IzlJFMW6RNNGxNRxlbUoSp5APNHOg6LpmX0B6ylBC&#10;KWKQqfceyg3Vg185jF7Mr6OoToU6KBKzMzhUUMA1HxVeD+2T1nT5GBT03DdpPTckB05qhdE/eemf&#10;h/8AD8TaVZJtRtDSMUJBZl2k0Gtu4zm5upTaefUPMqajaxO7adpYD68/WaKRs4aRykvS9QFlEiSX&#10;Eof9IAO89x9j9rxtN1eHTSskWhhnYuFQyr6ni7DX+ms65usSdT6ODFoESVDTEAKA3yTfH1nDdLGr&#10;WXYkawlow5RmsIiG/wCS6JOO7AB6zDNrPy5WFoSxto0f2kgb7oXR7X85r6dikWyRZonWiUkBWLc3&#10;6uRwQfGdlqOltPpo31cEoT0qDKTTKD/NXZcn0jRCVtSgRNkbKCwiXsfJNckeMFJD4nJzaJtbKyQR&#10;xQyOv60jDEfVMOf3zV6V0rqmnAeTWxwRCI+2ZyXHg8AihnofQeg6qrSAlRZUlgLU+R8jOvi6dG8c&#10;QnhUMVp1kC+4L2GNSuilA8Sg/G3VdBqXhg1xKKpkJcnYSBdqWq7yfWf8ROs66CI+uyUx3gMzAqwo&#10;CgQKOa/4t/C2hGq0TwlvJZWax7T7lW7onMgdBXRQQkyx1tKlmbcqCxfuA8jLVi+5Aur1xGnUDWla&#10;VbDEWN3fn48VmVo5+rGPUwNNEsVgghNz0fNHNXR9Bh1pl/iwUHMauSAWCsf3HNcXhb6DTdM1jM88&#10;TB13C+WVu1jJogxp51mkcyRD1NjWEFmYJR5o8ZhxCaBoykab5VQrXkq1sxBrgDCkn0WtGpuV2nV2&#10;cKhKIBfg8ZbpuoflIoophA5SljWipN3uBvzmXkPAAnUwsEAQ+psDLbLR4Hwe4Pe8lotTrwV33G5e&#10;6b3gAcBclqR09H/M6aEhJYq9Fbdgx/yn6qxhellkhRJEjSMM29lJ3Flr2n242ZMz26ZJLIwKP6QU&#10;syggUF8blymZSkKmOa1pihDbf4S0aHH0c3G0B1UkxSeSM+n6pMXtUEGyCpzIGnRQAmqdkKMpXad9&#10;3a/05PGKXRCL55WjXS3q25282fbupgeeDXN59LfgDZL0xHDtJ6ZNFTVcm6XPmzXRtFp9MtMSZGj2&#10;MtiQEWWPlT9Z7z/g1rIfyo00RbcrMXDiqrEpeD0Pp0v+dtnZdX1RQSRvA7B4txPAYrdf3zko4VGo&#10;W09M1f8AmQFe4P1Wd/rtLsViofir/mNZwkwSCR9lbRussCQ4Aul+McJn0rjoT6IHUM/pK24Mremd&#10;v6P5AMpKmIBraMSWrq9Hay/GX6jVBXRop0U0akcEfqFMdvz8YMmoS3LwqxQj3EcEV+o/ebJmLRka&#10;r1NO7ik3VSm7U7uav5x5NU6araEoSojxmxwb+fA45wvqLRFBLHC26Ilx/wBwHJJHYFR5zmtHPp51&#10;REHuSSlUtftAsgHL8CW2dRqGSFZZbAce4AGiDJ+s4tb0xNTAkh0iFXpl9NiTY/SaxumxLNG4dBtT&#10;3KG5vcSOfkg5VBBNFBGoj9N4mbcWexR7tWAiOsaQwqZYRXDeuGtiy81+2Y6azRSwP6kx/hKGjYC2&#10;LPwVr48Yo4ndmjRwo3KoMg7c8/tlD6MzSyerElAmNlruLFBT3O3KVaMebt6KNdXqeuspV03Shuxs&#10;GgG78YZCyakNOmoSOVSjPQ91+K+b+cHh1zaZ100DiWJOdx9wVTfcjm8wNF1fUTSyrFK0sihj6boF&#10;LfFfWW4qmCm+StHRa19GZ9K8mof1ZCEAYOSrEeTzR4w89FlR2jSYoY3Yu6m/URmJo/ec9r4dRqVk&#10;lGo9KMw0Y4/1E7jfHe8p6V1KeVolfUs0sbLsRb/bZeYPZ1J0ze0GnmTU6uOlRCfTiPL3fN1/ucDn&#10;0+sWWe1eSE/DKW+GqhQGU6vVvFJvdyJUk43dl+Vr5OG64x/lH1EcjoybrIG47h3GJFSfYNArsmoS&#10;coQNgpLIZKPF8cg4o7j1sUaFjGpG5TxQPPA4/vgWk6lDsjP5ly2wAUCPVscg4kl00kiBITLtQFl9&#10;Q3GPKgkjLTZm43TN7UdP1E4kKBFSh+mrKnkDjucy9FEiRysSwk9xZXAU2T4+gMq0Go06p6iN6Tla&#10;IUbhtFkWP82V9R1sMqxSPpnMnLBX7GwBQFnId2jWCWwx9VHv3AzRx7Ry5tSaoWWuhmU2t08iTRzL&#10;VxjZIDwSDWz479szuphwFe3rcIhweGH/AGt4zKWWRGmjJpgwagLt6uxff7GUDSN+cRwavZCDHI1n&#10;YWJ4X43E1Y8DCPz8BqXaCFQRbtp3LfdaAAzlX/8AgygKzxO1LGjMQ1Fjyos+POWoqSxSLsMZr1VW&#10;Qcqt92s5LVkXRvJqkVJg3pFFmEYMnlgO4+bGCa2YI0ckUQYG5HQoD7Sdtg8cDKV0kU0it6AV1QOs&#10;q0o/vuwfWTwxRgyM1KhYGPvZAKghT2yUiuTYXHqdKSYiEt+Y2iXlyvJobjlr9SWEtMjbw3gD1KDc&#10;AnyAT3GY7xrBAsrQVMUkCErQa+afhbOR1GmZ1miE9BgWKm2FryNq+0Cj91ia0aR73Qfr5mhQxGf1&#10;OQwIp2IvubPbKfUYEwttQGnYRtuD35PAr9rwHXatBOrbkVkBCtG+ylv2g0Gs/PjLG1pi06P+aaw2&#10;5xvDrZ7KSBY/bJNaTMoSqZIoWgmB/UrBFSM1alue3fNLdNtnEbB2ZiZFoqAYzXBNC/sY82uBO5tT&#10;IoXYRZDsPddjtu/Y5XNKssi7WRQWLEvTbT3JWzkWHECbU+sX4RlWVS5J3AoTVnvY+crUN/GrTLsc&#10;MVAYoAWF7VB+B5zbZm/KSNG8buHCm7JWrAIVSwAo9sx6uANDMJAiq8rvGS21a4AAAvnLb0iK2zEn&#10;15/6Nlt2xVF7GVD5DfGQ1Use8GRWUL+gbvayL2Yt3LZvTCP0Zn3RkoTtI5YHyABxmOrwaiKD2G4t&#10;xNqWYLfdgaFDIs1a10AyRoEHvZk3DelGw3cGjRN4I/rxzH8unqUdylht7myEB+M1yyKiincdwCwd&#10;gGHcecxE0SiLURyhJR3QtuoqhBtQw7gHJlKmVjja6E38TTLCy7XIsU3ZTySD85BZYfTe5N0ZXgVb&#10;gqK3fRGRj6LA4RF0gYq7ESBhTdjYYCsk5im3IZtntZVZCLJ/1yovaJnHX8mVrX0enkYyQHUQ1+oW&#10;KYHdYA5FZXNpBqFllRzI704cLuEe49685qaiBVk01RmR1VWDgncqljStwL7ZUgkk1O1V5WyLASmP&#10;eiPGKTHCGtorZpNoEkcTMAUB2lbKi2A/8DMSZqlgDozQshZV5I30BQHyMKm1HrSlFZgYnUBnYncz&#10;H/TJMjQaeQqSZQ427x7L7kgZKGwXT6YAxM8aCOIkNbbmfa3geCbwXVOsFRGWRZHo8ruG9iSaONKs&#10;xl08hdCoazHC3DXZJP0PjNV4JNVJDJvVtoFUOAOfH3gntCcbizBVdI66WELzGGEiAe1AVa7/AHJy&#10;kyQp+WCHcrUF4Kg2AaW+9YW2mH8eIB4m5rj2353ZTO4ebb6UcqdwALKknnbh5Yv9pQXcancdaygn&#10;heY0rtXwcEbTaZyWZoAzGyPV8nOhnWGVRp10ibwCzANfj4PY5W2gLEsYtLZ55U3jiwnE9b/FX4jj&#10;0einkkWlu7jva9qaBF9s8S6F/ilLrJjAI4lWOT1S4bapA4Cjjljnnv4h/FMmm184eeWTQANC1Le0&#10;tYYE+R8Z5v0rpOol1KRhWkgjKSlSwvi6B/YA1hi9JBwfKO/k8PN66bmnFul4Pqvo3+Ik2o1HoyaS&#10;JGmk9Rm3sxbm9vJ7HOkg/Hur12rm7Mu+t4UGOJU78cWfvPmPRyRaSIPHpo41BIJVvchI7DML8OdX&#10;1Gr1EUb6pkhV/dZ70d3+vbJ/4dFvs0h9Tr9Stn2B1f8AG+nhhh9aNVExSXlrEiAnlQuemaTrG3h5&#10;IjOrFHQqdpZQDtHPFA58N678Stq+qy6iGLjTuzoENoVuv7hv9M9b/CX4s1SwJNBO0xO5UV63SkOV&#10;Jvzk5vp8YY7XZ04PqsZzpx76PqhqklWkG1lDFkNk2LoA5NJtSZCEpo7TezNYYgXVZi6OeQQJTn1a&#10;YWoAVeLbNE6sadFL6srtbmQgEixXNf6Z5bR6kZ9hHqaiUxkGP0yzqwsJ2NYarLNFqF9PcAvIel5T&#10;+Wx5+MwYdRqHRZPVR/4o9zDaGXvQAy6OWR3cnVQL7uVSj6n7HJS2U5KjdgTWCCORHV0K27vZPyOM&#10;UOpXUeuo07ouwmj2YNwa+FzFEszrHH+ZCFd/orX8ou1u6sk5bDOQiGbUKUtgnNEbbB3V454ykZNm&#10;3p0nTaBpTIQluQfJHJF81k4pZyG26dwgZSjFgVHwa71gIleAxv6rlWBRWuvbVFz8fWR3NppEVpi4&#10;sLuJsuo5A4+BldUTfZqzyIUZDC7AsAoRilCqB48k5bBOhmH8FREkFBmJJpuKP3gWlBhfTRHUgHaz&#10;AN3eyeQfrK/zRH5iZ5gtqAdnC8cVeUkS5msZPekb6IpyRvJshSPH75cgpZQE7FdjXbEciyB/NWBa&#10;bVmNNRJuMkqj9V8AVYIvJjXRvulLNtX9RHLMvyfjGNS0gxhFPIw9KTZ7NiL7BYA3BiPojD0QxTkm&#10;MbCv6LBzBTUUG3yxpEzb9yIbLMALHmsuaa3Hoyr6zC2LRse2JvyVB7o3IlJjf+GVG8NsW1BB+DgZ&#10;2NIqxoAqtQKP+qO/N97I5wL8yqyiM6kyEnc1nbtC/wDaDdYnljP5O9se0OA8Tce+6qxzQ85XglyD&#10;dK6xt7XNHYCrMBb32XND1pJA8Lp+kByB7dx+LwJJpQAA8TqAF3kMD94KmrIYFypCvTKpNkqaoAg1&#10;jRDejcaNjEu2V1c3QVGJN/yj4AyidXHp2gUqCDbEqOxs4wmiZo5fXYxhdqqeRzwACAObxNpXZ13u&#10;yhUBYEgmyxJJs8DxmyWjCxGKUqFk1QIV/bJyKs+Ku8PLhyFdiFaiXINE35GZwkmcs++JWLkglbu+&#10;NpsjtWXw9R9JP4jx2SxIUBQCeB5Nj9sSaBhYZ45m3URdDY1tS5RvV1T1JidrkhN53ExgUdo7gkjK&#10;ZdWreseLoIAoJ8fykXnJfiH8W6XpTPE2oA9kjLGBvKkLweL5OSo3LRfNKOxfi78TP0l9LKuvSLc4&#10;ZwVNVu2jmxZsHjOA1/4z6hqYdSBOVO47JHUmJrIplAZaHyDnN6/rf/O9LANRNDERH+mRdkYYtY91&#10;9886TrPR9JP6Oo1qrR3zhWDGhzurvX0M78WFJU42ziy5rqalSPb0Q6SH8y3pFS25gaU+0Wauwfnt&#10;Zziem/iF+oQLWqhSQamNkuIEvTXQFmuc24fxZ0LqvT449HroTC9qpcKkgUD3EgkWfvOBOiX8PazT&#10;pJEXgDCR9qKoUM1A76Y0a5ORHHTScadmWfNbuM7R3ifiPT6Y9T1GiDGXVagRyK0jFrHsLRMLBU7s&#10;B/EsiwS/ljsjeSZCqHcNgUG34+b/ALZT+BekaqLXvrWhiTRrLQcoFZWcBtkQYcoPJHfA/wATdS1X&#10;VupabSvKiadlcybUoD0kDctSgEg/0OD/AFMxX3RWzrDqd2q02ol1cGnVGIghj5AUd2KknjOzh/EG&#10;glkUJrASajEqva2x7UaB+K8ZwWm/CWjUaOf8rK8SpaEe1gW+WJZnFfGdxo+grpNMRFoI0XkkxSBz&#10;z5daBofWTKS8muE9Q6GWcrKJLid2tiilpDW0DzVeKzYl13oGUy6lfaTyijj4JI+B3vPMYdNr9IkW&#10;p1npxRkokbRPsTd4FCuM8jm/EknVOqTrvnmTTvsClwnvJ/SRwCAPORihys6smRQ42z6d1mrXRaNt&#10;Vp9ShFBlDOHHwWr5+s4mT8drLHu2xtbU7BwhS+RZ8/2OeYP+O9LpRFoopBueZllEJZn21wxAHjPO&#10;+v8A4kSJdTK+sD/l5AEMjsVS22gsKGbL0t0T/ewgn0z7G0/V4ZYIh+fi1EoAU+3aK7lqbkjOmL+n&#10;sAnWl7Faq6sbgc+KujfiTqBmEkcIkgMZIb1Sg2kc8p/KPvO0/Df+IRk1xdtWpRIgipvO0BrJaybY&#10;r9ZlPBJTdIuHq4TrwfUECEIGfVIbBbcVo3/2jLH0hVx/FVbHu5Ic35rjms4Xo/4j0XW9Pv07qEQ7&#10;rW04TuRu7fdjOkhMRDVHRqvY1WBZVbJNkjMXo6ku9mksLSWqvHuNM4flr7gG8Jl0+9CVVXSI2o4c&#10;G+4Kmqo5kyBBLM7k7HSMxlrU8Xd5YnquoffvUgubuqPw1E4kiXM04o2320spZhRo8Ke9CsQiaITg&#10;tVpe/tY8Cx3bMueZoghXUy2spYgAkgd6FZUZkSWm1Le4eqgIZt45uhXHbBtCRqTh3cIjxVb8DupI&#10;AoknLYUHpgPtsA3dA/QOZZYieHbN7mB9QMALF8H6ONqKA3LKxO5Su6msMaoHgHEUapFOkZkRUJvj&#10;475buiZAu56IJB3cV8keTmWJHkplLFUsMBdqw7AZWYdqFfVb1HXzVj5JwspLS2aUUEPo0oMW+wof&#10;v939nCBBDEqGOZ2ceyv6dz4zIlVRGGYM7beWSixIzi/xB+MU0hhXTvHK2xwyMa9y819t8ZS86Mss&#10;uCTbO0/EWvi0OjZzOQUdeVP/AHE+7uSM881P4oQvE8UziP01MkoAAv8AUWbcPjsMyOudbm13TNVq&#10;VkKhYSGiagWWPh23D6PGcM3U9NJpupHeWKiMXxtjXgnkitxr+2dOKKlG2vJzT9RxeqZ7X+AesRa7&#10;pk7CZ7akHqUbI49u3N+DqWnWWKKSZIzGRvKtYdD/APVznzz/AIU9c/Lalw3VFCySU2m9rD9Kn28D&#10;kNeeoazV6aHXSPtiWOR2bepqzW0j9zmnspNmUvVuVUq+TvzqtGfXZJ5EBcxgd7N9xRwEde0iKpnm&#10;YpyH2t7iR2HHcnOd69+K4Y300clRWCY3sLv47CznkPWfxQeorHHo5zIFjLuwGwK12ATYAOVHAmOf&#10;qqWj12b8Z6abVhQkiqzbFYsCeByG8jOo/EOpiHSG1UKzRsP07BzQOfKuh1Era/pmo1WsVLqmHu3d&#10;t3bsQM+jei9YGo0HpxzjaAoFNutJTf8ApVk5lkgoNUrNcWT3b6VHimk0fUNdpuuGXUzRGQRFllcs&#10;tgq455osM2PwT1UQ9V1Ek+pe5YTCWLHkKKG0H5JoHN3U6z8pPq4dOzz7lMZZufT2kC3HzS3nN9U1&#10;cXT9N652hhExWfuLjIO4n4+s6/deqSOF4krttntf4a67oINd+V08u9Xfc0bPuZOw3H97us9M9Wtr&#10;RkbCK7V/Y+M+NPwn1TR9S6nBrW0oLRJHEoTkliSSxr/tz6I/D34zR9X+S1TIopfSK/oYf5f3Gd/p&#10;s16Z5nqcCpyidnNGpDMUPAFAmwKzC1GmZ97qngq9uLA8Z02rhL7gUHJHA83mW8IqQbd7kEEmqKg9&#10;87kzzJI5yWV41ZXeqU7qFnntWZGpgV3isR7gBGm1zajnuBxfOdA8G9SvPYhitA+7xeBzQQDYSXLq&#10;4/VwK7ZaM5Iy9LM0bSMhYxlh/Ebghu1A+eO+ei6DWB132Np3cj77GvvPL0SbUQelLHzKR7CTakAW&#10;fgZ0nQNeY1MZQs6WLPFlb28fscbQ4+D2zQ6h0c+SwHft3oZ0sE1k/tnnfTNWKUswY3X6u7HnO10k&#10;woFVYEfOc8jsgzpomHzhqN3vMeKVhh6SDjkZk0bpmkHGEqcz1aicKRuMRaYarZcG7YGDl6nAYSDl&#10;obBlbLAchoaYUGy0NgqtlqtiKsINMCDnmf4s/BqSo8kCkAncwTg56Spyzvg0n2ik6aaPkyfTpHTF&#10;qsuSi+5copEcsJCWdqbaLNV2rPcfxf8Ag38wnraQKrqxdo6ADnPEdfHNp7LIVetrAcbWPFtnD6j0&#10;/Fco7R6Pp8ylpvZhtBCrPskKl2BAF0WHBJPzlc8jxO5aRgW/SeaQjxhMks7gSCBLU0Qef7fvkHkj&#10;jaBCu55AxDqQV3Mf02c8yfZ6eLpkF3oqUTIrIVFcKD3NjLNO7EjdLYC+9b8DsDlcMsh2xyRxia9q&#10;DcR/cZcGY6dAIVU7rL3Z3g/GURIHecoo2SPTGiB/oP2yxkcly2pcEGlVWG5VA5r4OL83FvJ2KGrh&#10;qtiSfN5AzxiwkfLvbBT2++cZkEmFC8YSYyWLO6roDtWQXS6RzINxHtor4VRyReZ0+rib2tBvK+5G&#10;PDUvHJyt5ow3/RcKqFWDMDy4uqGZN7NEmkazSwyLGRqCQzbrT2qfgNlc2ghMKL68m3eGTsQ4Hj9j&#10;mbEYV9P+MrKzCvadwC4DK0yrGRp03MhtgxNA9gBg2CZ0hVZElVnuhuKsStfdDAWlhSJ2jkf9IAtr&#10;/aj4zLbUlpGCxli1MKP6YxQI/reQljjTcaIQqyqS1/8AxpJ/94rIlMtVIm/SbtghFbQdpo98rmfT&#10;hp5Nh3KxYAWCbqlFcYNBOjM9SKWsXxRtuQOMIEqBKLutCQFVBJWu3ByLM2VSQwR7WKyhPU2lCCwY&#10;N3q+4B85Nk0Z2x+nQWkDJVr9i/BvvlyLvaXcEXdwrEAnjjkNXIu+MjtaVEu2akO5htViPB+RWSky&#10;WKWDZKQfUd0IDA0LBBsk/GGQIWdQyptC/qAsKe1r+9ZTJLI264WAqlv3Ag3TWQOPkHHhiWJ4kDWz&#10;CwrA80eT4qs2XYgpljlLPZ3oFCrfCluxHYcDL4p0jTUHfuBAPqWTZ8D6yiSVFjmKAkqNrkXxQPnn&#10;GVgImuVRuXaDtftmqexPovVNMWaT0WsgKas3fPH184zNExUKKbsSprhRxx9/GUDXyeityJYardSD&#10;xxzyADgmo1iiKMPqN25fj3H99uZyYuROWYJM7FR+pQflPiqwaOZ9SJA0KNKlrtN8jv7qwGfqcG6Q&#10;D2MoHvAILH4Pk/ucx9dqHJR4Bbyi2XcCC6n+lHOeT2Q5G4mteAJFDo5EKEUx94PFmzycDWeQSgKq&#10;s+73AyGSqH3gsiSSRSMhNPGCAxO1aPJr5yUzJ6ojiklokm7KCgPJPxj3SJJDqGxXFORwSBECDZ+W&#10;OFjqQVkCmRiDwKA3MPmvH75m/mYgikGSVx3BKPuJ8buLy4KQskJjmckGwY9hsfylmIAr6yoqTqkD&#10;aXk1NNrZXO6fTqrfrFcn97HGfZ34AEP/ACTpLPGF3aWNq+LW8+G9N65kkb8iCxU+ymqXwGuuM9Z/&#10;DX+M2u6RF+Guj6j8N6h/XhMX5iF0aKH0hQ32fOe39Pw5Gn9px+oywVbBv8Y9Xo9X1PWsuoUKjBfo&#10;bKF/vdjPGv8Ah06aYv8AEb8eyqn6dFpI94/mYkscO/G/Vy+vkjM+1AhG7gA2xYjtwfvPQv8Ahe/B&#10;+pjXrvXZlZY+oyRJpkYciKAG25/zMc+jcv8AlTb0uKSPCa551XzZ9baOKlGHpijjrLM8uz1khxjH&#10;GY5AnJSHyJFsgTkScgzY6JJlhld98juyBbKAkWyJbK94ypnwAtZsqvIs2Vk4ASLZEt95WXq8pMov&#10;7wJstDfeVscoeU88ZRLN3NjHRJez+AcFknoG8CkmCqBdA8CsB1OoBQj5F5SRLkGTaqgaf/wBmdJq&#10;VBs9jxz3GY02tKHaZFsj585ka3q4UL7vIUJfJsfGWomPNG3Pr5CBtBFgG74/bMLUdVWgvYbR383n&#10;M9R6oeAwtN3LfyrVm6J5PznK6/WOys0ilXNmwy0wQ+GF1WaKBjLKzo9X1uOg63uA5PA2lrAY88Zx&#10;fUOplHicSbSAVLAG25o+4ZzfUPxBFpjzpjKt0d/6qbsFzzjrP4paIrBGQ0wVmtD7VZy23eob6919&#10;stIxbO+6r1hDafmWV1kBMiFSLB8kAqSRnk3V/wAb6UvGvqLA1uV9O2Dg8Fi9e05xnWOsyNEgeEF5&#10;fc6RmwzLRNAjlRnlnU+uyJHDtG5WjNMX5bctjdQUAKbzPmJwk2j0zXfi2KVVCyKZCdh3O8haM1uG&#10;5lFcm88k/FH4mlqVxMzdyltYY7trX3soOc52briSvHtQJEdqrtu5GkoFGNGwvnDvw7+D+o/iGZYF&#10;gfSRu7qJyCsewG3rf8/VZzzyI7sPpm10zl9XqV1B0EIjMtl4Ay/oWJvcWJ42sDnrn4N/wU6l16RN&#10;TrNOVXcrLYG5gCKr23+/1nuf4P8A8Kenfhv0aT1JmUjexVZNiixYFZ7DqZYohJIsUaXGu5lkNALY&#10;YgjsSc4MvqJW6Pe9H9KxqMXNu7ujC/B/4X0X4d0cuj6f0yH1iwcuW3lz2Zgxsg53BWZYdOizQuv/&#10;AFENbiX3Et+o1YJoDMON06eZE9aRXY8U9pY7FieQCO2WNP6Wl9WpLb1FhFUKC7vqhZsZxSbfbPeU&#10;Eq0P1OWGOCbTLISzMCWYcyuTyxI4q8yRpoNTJHK2sVaQ7VO6y3NtXc3kdJp5pGmrTSs4DRRt7FVv&#10;LAKDySByQfOamt6vqNPE7/l1HogoEk5L3ySGvJoot1/6tHEiiQLFuacFVUEUCAVFCq75perpolf1&#10;YZBMFVgFIKwjd4PNXlcWiWZAgiVHals7UY2AaFDkGuMu1EjTswAQIybgwQFQRR9wPN8AZdMhNFWh&#10;ZfWd9RGoJG1VWiSqtxwb/a8JgeTb08e2MkvHGtA7doAJJAwXV6BJUil1IBL8bGBO9AbI+iDjwxsN&#10;qxSb2aMISfY0UdcELQwVjpGg2nkdWZCC67UBN8jctsDVUQfGA6zqIkgMzSIrI+0I9UXZQ3B4s8eM&#10;s1cw0UccPqOywiomalJHdhR7fQzBcqk4jnitYSI9lWFLUxkLACv6HIkzSMejdmgknghEtrtlBLl9&#10;yuxs2BdNd3lPWenK8c7RTLD+mtg3+5GXxVYtbrpXfT6U+oy25m2jjtanwTeZvWtZ6QGljtpbt9jA&#10;EUCFsA8nxiFRqS6v/mOqmcs6xRg7iCFLjwnmjx7sHlOoWEzhXVuFZ1PNMQvFXuBHzkYenyQwFGcB&#10;9m6QmNmUu3N1x48nM/rD6a0RtqsQSHaS2jCnd7VPHNVxjWhBekvqGoVC6bI4GUbOXDbvPi/kZ1zT&#10;IIN5kYEuqqEY8igp7DM3p+mh00JRlKtqUGzZZdVu2DE9rwkenNqNqqy+mtn0jVEc87u+O7YdF+gm&#10;1EhaER2N5NtSAA8rfkis09dP+WJYooJayQxYAX2FYPESSg9JbplPa7XkE/vg+vnjk9eD09yxIrmN&#10;iEUItlqq7yJyCMLa0T0MiOkEqptLMZKP81jcxthd1lWq1R3o5O8iMgNXZSFo8DII5gWUbjvlag0b&#10;C03KGYAkDivOV6dEIZ1mKogYHjbd8NyvJxRY3HbD9Soj2lTIjuuwV/kq/b8HzfjM+OLUfmrdVEdt&#10;yTyxIrdY74Tr2Hpp6QX1iajKg2xBs8m7sYZoAUQSeuRRFrXup+3B/wBcpsmKDZJ5HABUsKKjuDuA&#10;5PFZmSahHll9MGSSJgOPcGZxyADXIx1SjPP+XG5AnvLBSdvZQKHHHOU9MSCUp6MhBlf377stuJYg&#10;fIvJ5FRxrs09Pph6unjZgVve7GhfHevHb++aOuYfl9hT27VWgu4XXzx5I5GLTKQmo2x75DwzEjeR&#10;/TscUkkU76dB7G3XIqgXSdjeVdoni7LpdNDFpoFZVKqAbcG2f9sojaCDc+4qCN20t+kfYOFySSTQ&#10;7U1DBHNkhaArxbYJptTHJqpI5bDbloBCLBoUO93lRImm6CtG38BlePaaLBmNttNfrrBYxBNOJrNi&#10;gAQVFLdUO1c8HCpnSNZ1s8ogda7Lur3DxQx2iV9PFcwmJcULB5Xi6GQbLwMZVjgmlMih3DICPA70&#10;CcB0ujHpu7FdtjhwKF+BV2Tmzrg0IX/4KTt20o5VjYquDwMytPPHEI4yyll949hBLHsaNY06Iasg&#10;823UPEJLAC2tA8fI+vjLJNPGgZ/VI3IWpgLJI8DFO0chHpgkeo0YrsD3NE+MsKrLBqQWFj2gldoU&#10;eCpF3WVyIo5r8uN8HpsTS2yMve+F3VhnTYWUFXO93Bcjnag8XYx5phHsLhmMr+2xYa/9QPIGFlNi&#10;MhVab209UnxxhzNHjM3UaaT0ZvSjMpqmFhloihWUdL0cvphqIUMxIQMV47UD+/bNoRGFQhmASMMy&#10;qBR+BmXo2dgU9fkTllF0frnzkrrsrvwdYNLG2nlWy7AEg3tKWPA/8XnO/h71Um1CCI3Zbmr5zon1&#10;axCyiuKJ3D9SkZk9ChRtVOrBQQWAYG7445HYH4zeL0c0o7NWeSRfUCGiPcSvutvA5Gc96JEkBkRC&#10;Q3vU2bPe1Pg5uQ6jUEEvArrzZB7EZzL669VBFW1XLlGHLFhxQrEaQNyXVyGEMoBBfmNTwB+xxTKF&#10;hRFjIAPa/wBR/auayGtkaRAZS0bOQQikD6vycp1cxkj9OSIBeKkY77Ln+U5k5G0YaQtZKQxZUKox&#10;VQK2/wBh942kkfWkoUCLGDywINdxQ+c0ZdRCZtXFIKISzRLix2NfWYOheRJdUHlFtZVyAoYdsIvZ&#10;ORXHoM17OvuYFUI4PJH1Z+TgM8MoVB6lIQrOyr+ojwOThUkUc0rncwVNtIhvf9/vk9RAZZQSm1Fj&#10;fcxN8AfeaXtGKjSZj9KCrM8h9N1MhCsH3MR9jNqeNfURtpAWxWz21XIXMTpUUayipULgmwFoV575&#10;sahg5R45WYWY6Is7j48Vg3sqK+0C02sLyDhQVdSwBCyN8WcK1msWNJnCsrGQWqg3+4BrMpFYSekT&#10;IrFxu4v9Brv85Z1tt8NywPKyuytsfgqePcTzQyWwSJaU6l4pKm9RxZdmBNH4+s1gJLiicswZhIzL&#10;VMBdd8ztBpUh00okBIkXcFJ/yiq/bNqDVR1owx2sYb4UNYPZQcmzTx0YZkjZzGVG/kt23bQPn+ua&#10;XTHitGEl0jKaH6gTVc0LXMLqcRnMY9BZyd5CsStAH9XPbLemSx+jC1tsDumwG1G/myB5OWnohxN7&#10;QoHaPbtD1+mzV3d8cEjN1J2X01Z7CttA7c3mbpJYV9SzTCZuBa7PGHIrCZm9Qpsk3fvQ+8lMJKwO&#10;OQiQRHaYySEBAZuDj1MjvDtKsUZywbwP8gr5zI1gjGsMqIRuVHZr27WZvao+uCceHUOZiS9E7hSm&#10;0Ut5vNVLS2YuAfqfWj1C+u1qUO8Rj+YGwBmF04yQS9QWLbGfVA5btY2qQfnNFmZlIjUrVH5917u4&#10;rOeWSZOoyB9IdrE0Q3FoR/4GaRfZnKO0dGWf8wFWVaRdvIJ+eSc57QRRjVShZPUG4ntttFbnk1m+&#10;WRpFoKJFjYAMP8vFgHOYh1OoTqyiV9qyx2VoVuAN7hXm6yYy7HKD0di0bgFt1BEJQAWxF7qJwDQ6&#10;SJZXTeN6SUSVstvN9vis0Yp0WBVUMHMNhTdllutt5iamaSGWQxoA6HaXJ3LTCxyf7YlLwDg+zpdL&#10;qiWmiaEKLLWhNMfjH1wMqxn8u+wjc/kg5n6XURzKC6OrOCAW4KqD2GWzTLLphIJBsT3BLDFtp7cZ&#10;PItQotWbcNlh12WUVwCGHNNXfAZHNIxgsuCuxWptw55yvTB1l3iKoR7lv5PYYRqUhjXUVW5HWRlu&#10;yd3yfGTJmkYhmmYSFPVSjJQJJ5HHYjHmmPpSgAo6jcSF4r5yzTauR4Eb1Q1PZDKANvgG+a+8iZ2i&#10;dVVkAZv3rd3wTJlEwp5p4pCpaywBVQL/AGvAC0KTNTAk7Ra2URie/Gak/pGeonWyrE3QWj9+O2R0&#10;8+mKssZWpGDIG4V6Hmx9YIdUui8RG4/c9kUvm7OTlkhNKVVlU3sv3E3ZrBotc7QtvWVWV25G1g4U&#10;cCz4y5E026MlQu2ySp7hvnHZNA+mieMA7dqkFAq/ygm7OQ1P8WY8SbgKO76ah/fNeGaIxbxM5920&#10;hKPN9myvVQq6hvVLL+veSSwKnthYMt005SV1Zl2su5QBQ+Rlc0K3IhZCjkWDRF0R/uMo02o2R6d3&#10;B3bFs1w1HhRl5ijkDNHNtKbpFQVyQLqz9jKszoASRFiUsp5O0oFJDg/zA4UxeCErAVbkDa44oc8f&#10;eZ2paNH8orpY5/S5+shBrZCmoSUqps0/gsOwxtjijoY/TliLhFY7bJK0QcHmnmGwHe6P7bPYD4Aw&#10;jShpYgVFHaQ1N/fIzJJ6rICqAtsEZHBAHPPgZI12Bso08wKBbCliR7lP3kJvUkifYSVuqBFAgdzh&#10;Gr2mApEDsRgDY7gdgp+MC0ZjeXilANlCxIsecadNA9pmX0WWRiEWJiY7DUaLKpsgjNbqmjhlsKjN&#10;vBF2fI8/V5l66douoIIJk3BeP8oJPnNiBJJYQzEWYltvG4m9ua3ezLrQ3TEIheAMfUSz8ghe1YF1&#10;CJxCzUoc2XVTt/f+tC8G62r6XWaLUQTMsXaQE3xRA/3w/Wy1G287AEDKWpiTXN/3yLuRTjSsFm1E&#10;LRSGgqbBIGAs0TWYGtml3LPCHEVBQg/mJs2PvD4NcjQpsmi/T/lqq5pvgYFC0+oPp+haGT1C6vWw&#10;hiBX0RlSjaIxumtGnA+9VlSKhu5NkX5BI+TnQJqS0KtGyci2I4oHw37YFEkKI/pwG2eibPavJyEM&#10;k+ljJjiJCcbVIo3x/XIZsk14BdTuinRV1jg0Lphs5PcD7y3Tao7djbGQll4bs3gWfOESQpOGXcjJ&#10;v2K7J7lI8m/AwJNJC8ZZpdylj6ezgAKeCfvjM7o0qzFGrjikMextpmb02Hg1Zr5GHTauVIG9ObYy&#10;n9R7sCO1fzEZndShWVmNRxe0hWDbRZ/2vLpyLPqSh3WgFjvsfgnuaGXCT0Zyh2HRanSUBu2tKoRU&#10;LEKSe3+ozWSQacqRK3ptQuqriwP2zAM35l4kGwFFIBk52bR+q83plGxdjuj0jDdW3dYsgZc3ZMU4&#10;o0mVdZp0kSVlQFjXaxwDec71hjFBsHcWSD2IbtmzA5QGL1L9hIFDyfOcv1rdCdCA0ZXeGXdySGNE&#10;fdA8ZmtyRdmtpJJfR0w9UB1IpSfI4r9jmB+INVNq4Joth/6q7yGDLwbNZ0Orb+JAkUXCX3okgZzv&#10;4lYVAShchlIAO1BtNjjzWaLtGbWno14h6kUK/oRZAlH9VMbAH98N6ppY9VLHvX0yWVn9xohOTmTq&#10;dOIxHJJPaqwmUbrLMDzQ/Y1nQS62C0VYto5FC13Erhy7KhHSLpZbHBKhgrK544+8y12esI5NOsm9&#10;f1cBUv4PejWGuYNRpjJIQu4bgzMK70OfrIxTpFtjKKwplJH6uTXByEXIlErqm2UhlAtyWsn9voZi&#10;QaKCJg35kqC9ECgoF/yhc0V6jpYICzbAyLtNi2Un54GS0zrLUi1pyTuJC8NXYVlwtMmatM9X/CK/&#10;/M9WD+oDIxDgVuHjN7hb9nJDEXmV+GdOY+nxe9T3PtFA2c1wQyke7kc35vPYPkMruUiAX09tL5b7&#10;vNXTbqI+Dma/YkV9eM0oNu8g4mKJs6bsLzzD8cxBtYCAd3pGqNHPT4ABXBzy78byn8xJW6wBVePm&#10;swn0zt9N+o+WfxP17qMcmogmRiEiLRGX3AX2HjnPIeuxLM+8QRoxQHdIAyAqvHaqz1D8fyQDUpPx&#10;IjsqAuhLi++eOdY17SuH0qFEqrC7W4erIO6vrPOzPxZyZ/1MzptqSwtIJGIooBYK7RyvxQ3Yf0ue&#10;VJFR9EZyoKxKgUkuD5rjjwBmj+B/xBo+letJP0jT6ofmKZ5F7N83fuogE50v4f6vFBrZpjpVf1Z/&#10;VhCtRWNyFNED3HnscyjREY3R9A9N/wAMNTpulGX87MNTtL0GDUT4/bPFPxB+HeorJqJtbFIF3Al4&#10;7d2+AVFis+o4vx5ooEGmk0UtAKpdGNAtlfWPyUwf/wCCIPVSiFIsgec2SjWmdksaaR5R03oa6bpM&#10;4ij1JeWM7CAPburwW8d88k1vR44AX08IWWHajMHC2zfy0OL/AHz1T/4p+kaeVNNqdZOVjYJTIQsV&#10;j5IHGeU/i3qWnhEYhX1HJZg9qu08kOwHJU33yWZzUUjbk61PPCsA6W+yJElaRXdlNjjjwOMwOjdT&#10;6lo53A1kkcLVIQxWQt8gj4IzI6f+Idd0+eQHWsTI0PdqIruBVcZpxfiAPtZdYkrNe8Te0k89+Dx8&#10;G8wlKS8E3F+T0Jv8W4QnpSaV3hMf61O0/RUDOA1P4lRNa+pjjnkWRRqDE7BnBVq+DRPxec7r531K&#10;si6kqwj9P1F7krzx9feYtSrLqEMiIHVQ7m5CtDhjyKYnM1J2OU2z6A6T/iH0Zj6v5L8wUQye9QCN&#10;/wCom/0nDZ/8SeiuNSkPRkgdUBBbYQQRwBzVnPm789DIqqI1k9oKqUZW7mqJa8mvV4lcSGCmLtJf&#10;tHuF3uDGxVZ1Ry6IeRnpwE+n1ErlRGr8qA59qnn3Acc5yWrjg1LytFGFDSgDeVA3eT84DH1jS6gN&#10;G0qGvebJQIKFAUOchDNI0e5g7Bty2sLE0DYs89sJTRndl2n6dFqHZGYx1uUbrZWCGwaUg3mnpNNA&#10;/wDD1k0bVEDSxlREi3dDmyT93mRr98swURcdpHoBw5+yBQODxxe6mCspVVVUYoC59wUAdmvnnvmf&#10;uRQI6LW9MWKSFhbRxlGiZiABu8E+T8fWR02pj0xlhkCOyruAHww5q7H9Mx21+sbQLp1aeRVkA2kW&#10;Yz/Tsw7ZON519GRCXLuWKEqxs+CvHGUssGKmbzQhtP7FdSF7ISy8+Ccr0gjkUwsWY8H1AQV3NVbS&#10;PgC8W+wPRt3PIjFCr79vGc88upM86KroBFtTZ+lWFWu0ADzwcpszNvqC7ZfXZ2C+ttcg1JJv+j4H&#10;Y1m9/ht1OHpvV0SUBXkdlAskhR2BOcl+akIabapcgEIzNGSCA3Z1IDDLdDqtafTaXTSuC9eymYGL&#10;t+kcVkrs0xycJRa8M+0tnqxzmPdbC6HBP0M5H8QRrHp4i8LOVYFETsXoCm/qc2Oh/iCHXaPTlY2h&#10;l2APGSfI8kYupaRXRYyh2glv1bSVA5yMbps+wUlOMWmcKsTzR7Y2tigYsf0r5AvycBOpALkxJwnI&#10;ACnd9/IOWflXUpEZSroFCSC7IqwrDycgD6M0kL2okJNOKII7k/POdMWTJATSP/8ACIS6qGAExTvV&#10;d/8A3mD6EemkhpuWCoxoFiBYU32rzeHaiadZQY5VmWTk3xTqKvwME1X8BDTy0yt6u4h1UWVIUDwK&#10;sHG5aBRpmt0eeSFBFItrfpFy1GiC3GaWtYQxiP1gU9RWEgFncvznKRS6hIElWFgN1SxjkkkHlSTZ&#10;sEZJtR6kjPsHC2x3hhu7fpPN40Q0Xa/88s5cStIbO5+AtH7GA9VinLxuAihASD6hsgA+681pG1cU&#10;DjYNirdD9ILLyWHwMxdRrX1UEzmDmEBf02Xs1uA+D4y07MeCi+2YugEqgHeTsDBo9vKuxv2AYSx/&#10;KTJMzsoKUCf1KW8tmbqJykenAkZGkfkBeUvgk/eSZoNTo9OfzPqKkntIHK33By10FbRt6S1bUFtV&#10;I8sZYtYBV1YDkfHPjL+nu+h1jg6VVlKC6Pc8dvuzzWZXracy6ZS2wiUSDcTRVjdEjyfGa8+h1gaF&#10;1kD+kxDbhZVvaSAciSKjLZGSRp21pclnWNmoHml71fxhHTPScyRv7zvX0t7cByba68HMjXIYpYJR&#10;KJXddrO3YAnm/oZry9PVF9eNEsuoYDsqf5syTV0dPFtJmVrYovWO7RVNI4nYj9IBtbFfJGS0Wn0R&#10;MsM0CKjkhQON6/G75GbsnTdVOZmGocHYatQHHJLbvo+Mw5Q6KI0iWUEEW5JU+QAfByrJoidII5h6&#10;ESszKFosRsWuOfJNZoR9L0cl+pD7rXlyQ0jEEbR8dsfS3q4E2oYp0iJKrxs8e3I6jTJtBR7BiJD/&#10;AOYmyS2S52bQgovaAdX0BYoxK89iIbQrWSCe9k9z94DokgH5j1Dv30S23uB5KffbDHhilCJuYGVg&#10;Stkr+5vsPg5nGAwSkLp/47XE3uraq8jnFzsbx+TNk0kYCRzTRGlQwyO1EKOQgXvY5FZSOnRxOfc8&#10;yxNUYcqpL9tpoGlHjLJ9LIdU7bYng/UHmFkOxq1+80NH0zVPB6kkQEoMZPupT9mvnLic+RUZGvTd&#10;6rCQLDuLNFZO4jg8f+cDZ1MZnWFjI5iUrLHu2fPI7UMvlgQB4Y3CsGBKqO1t2s/RvD5G04WB9yoh&#10;nIkZ+Qw5QG/jK8CSMyDUatRBKs4dTI5UCtqX2u+4+LzNnhKRRFtVKI97O8TqIyWBAZiKzUn0cQ2l&#10;XtSfTQ0wsg5LUaBAsrpGd9bojus0OCCO1HM29M2p2tmMHd3jZ5WWRkLM6i/ajUqgLzjQRziQalWl&#10;jKMS0cZtWJP84sGsNEUhiVREsTEK4cnup8g+KrjA9RBLHJAtx2yxmUFtthG8lSMyo3UtC6cYoAvr&#10;LEzoGDlYi4bd2G4dhRxupOwhhSC/eF2hls0oq+TV5IvEW0y/oQh1babDMnKkOe4IwNYtNKDaGNjR&#10;B3KQV+wx84wXkgkzjSbNHOIvYWctF7RRsl3axZx59cryIyxBZApjBBUIw8UB+oee+LWAKAwL7KI2&#10;Fgkd+SaPCjMQaTUl6i0MS09skklqy9wEA8ZEpNFximjaTUqEEzzlQGSNiUVVaQdgTeWajWHjdp3M&#10;jWwbYSj8XttbDHjgjtnPNoHagpiTbZ9LdQSvI20Bla9OiMbTaaIB6V5GayWFVxZ8X3GQpbNZR+27&#10;Jyxu7F4tZGrTFDaM28Kg9w5s48fU4Hn3rMEZOEDnaeRzv4oHAk0/5aTcyiOR90SkFgHF91Yc3lOk&#10;6RHp5IlHLOzvMg/iIeLG77vIn2gxdEvzMUq6krLHptoTfyu5uKsAftl0JMASZpBIBRNKbQfIB5Aw&#10;aTRhZZJBqAvpOCrvCFYWtbABXI8nBZIBCFdTI36d4VAVYN/MfNZSltA4XYdrlQuFSRSxVmZXJNr3&#10;9jC/d4xneOVtQHl2u7Xe5S/PO1a7ZgbNYhMs8biKNrNyWqkmht4Wifo5PSafSzJsjKptbeXS38d9&#10;u7/UYr2Knx6NMQr68zK25+NxX9VChz43Y8jSemjIFQ0Q0kqEMFHyK8jzmXBqJwE2yKgeRre79obm&#10;+DtB++cqfVI0epR5wqA7ZTHJu37R8+0d/Ax+SV4CXKwiZpVWyyl6HNEewhh4+srhmLFhEk68BASq&#10;tze735lQwzKIv4hKsgUSJtDC+QCSaahg0nU9bKiRGIBtiGz+l1JuyyEKDXjENXQbrZdSGMixsoJ3&#10;kfpPtNEH5vCHbSiNGoB4QiuaK2GUkmjXF4y9T1Gp08IgmcMCR6hjZkcdtt2cypdcYkIGocOYVClA&#10;jvsNgr471hGStp+RTxtxi1ekExarTRRreo9VXf3cfxEXyEHxk31eq3Nt1LhbNXJRr74zD/5nBGHd&#10;WjVwi745u9n/ACA0d2crJq597V2s1uX3f1+8GxwhZ5/opT6jJrknhKx7UcKQhZj+s33yrW6Ofo2u&#10;WWOAQlo1YyubQ8cUB2Jzvj0bViD059OqmdmMjxPvEQHZSD2zk/xbodL06KSPTz+qHZG/UCPVSl9u&#10;753c56MZKTPjHpFvTtO+tj6m7jcUVWmjBA9rC1wDQH/l3rTzwk0wYrVBk7bbH73il1LRRvO+uMxm&#10;2LqgnChWN0AtWMbo2q0+s6jJJ6JXSReqroebHHk9ge1ZskyLRmvB+ZkkjaQwogDMQClb/dt+yVOe&#10;s/hHRjqOriaNzHpNCCm5noxlRy1/fnPOW1n5yUxWp/SWkUEhWU1fHNkHPorpfTtP0np0WpfRyQrL&#10;pyCoUFiXfuym63Csw9TOoNfJ0ekheSL8LZ7b+H3Gs0sLJNqI0dGClShG3/MAeRebUIhhmYb1HKIC&#10;vIZrHsbwAe15w/Rte840sQSLTbKZ0aMPtQ/zG+19qz0KCUqe23cWDqgFA0Gv64z55po+p5xltMkY&#10;YUkh0xlNJ70Dfp+OB5wmHYN0ccQSQdvk/YW+MFmMDK+z2/pYutv+o3yQAeceWVVMbQzFXU2SyXH/&#10;AOzkFOVBU0WjbURqVZirigzDc/tJA5q6N9seKZEd2kmQlCQu4oeOQRwe9ZBZY52SOGf9IcRhuAHK&#10;t7iL5Ay3TNoIwglZKVVTcY7JNcEgdjiJctMnoFiZ5WWVxvs0zWzAntVnjKn9NF0oaNPQ3MTR2kEe&#10;3/W81NNHqXnZmlhVD+i75HgqAfcMF02n059NKOxTRV1KmVgbPtB+cswt0UaINGIHhkRlQ7VaRSd1&#10;92IHJvC2iaKWR9+xHNHYykbl7r384zLGrPTJDKVDRiiCFQ9q7Xhel9GoViZQ5QvtDDdZO41t4Jy4&#10;kK6KdSsPp70kdFZiVHqUa+wMKRZz6jB96gRrasHNG9wJ4uyOaxpq9eCQzL6yx7WLpucBjfYXWQfc&#10;kJYRkVCWK7hxu4uwe2Q19w1LQaqRaZWf12tWKrbeOG3C8gsm5VRKSUmwyMSS12e+PBN6cqxxiNAV&#10;NyWTafF+MhqBbMVnWFUa2mbcjEH7o3l1aE5tMsgKvPKEaP8AUq+ttKsxbkgMMJ0kUJBQOY29MRon&#10;csLPfjg5mGfRkpJJKQu9jE3qNahBwRXlj5OGaLqGmDbV1cIv3lH3N7q7AjGoi9xIYaREWX1Aqnj3&#10;H2qPFMPn7OXwaiOIpIJlRqpifC/AA/3wwy6ZnGyddjFX91iiPIJPPb9shrJYpDIr6mLe1tuJ9P8A&#10;V2HFZRPLTIyzIyxwrqXWTduUv+pT9+BYwpJz6U7yemCeJGLd+KVz9fXzmf1j8Q6fSxFfzcK+4KC4&#10;dWurHt2+4fBzkenda0ks08Ka5zIGBI5beX72K5rwcoiWTijvW1MZWERge3gbTZbaa4ongjnHi1sD&#10;F3GorY3LGwsfxQAyvRatNTA4iaPbVDZSEGvnjOH/ABL+OH0EchEbh4yFMYYElTwSQvLfuMIQlNpI&#10;U8sYq2bH4u67J07pWp1kKE+4n1WciIULH6bP1nx51Hq2t1Cxar86zxOz7I2IDxysxADMQDwO3jPo&#10;kdXh/Eukm0WlPqRtF/FMrt/C55UrVeM8u/HX4P6JpjPNJqHM6hUC6b2bWB9ttXJJ7348Z6PpcfFt&#10;NbPO9Tm5JU9HMdO/E/TYGGkm1MchSXc97QgJFXuu2+6GeI/4gdQ6bHPqBFFDqm9NtksUvKp32uC1&#10;uM9Vgi/Cmm1Pp6vTyoq20BaFHHvWyBYa2u6uswfxl+HOkdZ6X6uiHUHj0rDdcSqxU80Sh7+M9KCS&#10;PNyttdnBfgnqjPLpNRpIRoQ8oTVzxSekkMQFtbcVf1n13+J/xL0HqfSp5um9WfWRGEad5N9qTfYk&#10;gdz3IOfCn4O6mun1ut0jalYy0pcesoiRFUWQ1+f9cB1fV2E8uvgiMFvKsQTijV7gzUGbnj6ycmDn&#10;JO6omGfhH5s/Q38MdX6JFoNT1FpI9PDGSw3ONv8A8GPplj3HNZ53+DFT8RPL1kwxxQuNkR/lkdRz&#10;uUV27DPH9X1iHV/4b6yPU6xvXRffv9u8tIkhF/LFSM+h/wADTxaHov4c0OjXp00jKkiwJcrKGtn3&#10;mxXPbOKeFwjkdbbOzFmU5QV6SO66d0/UxRxqkqmYtay17GS6XlSaGemabbEy70ZyFBEZQxhPFqWI&#10;LD9s53Sfif8AEepUwT6RELSEAxNCrEr9k982dR1OCBINVqdL6ZMbRqGpzuW/cT4zypNs9WMUlezh&#10;P8TdRqZdDoYdKagBSQmRmkMbLfuH1dAnPEtH0+RrKRqzu6MZEJO8saIDE3XkVnoev/E8J1oSfqSl&#10;nCh9sUlgkWCHFrQqiBkPw30tTL1gzxxSy6PUqY5SxJER7BQtADO7CpRhs4cslOdo4bUmePToVjMa&#10;nVl1nqy2zv25riic4XrH4jkb8WR9IOlhZZXim1PBDcmtqhvjuTnsmlGnfRTaNXnnnRGMsCAKFV3J&#10;JBPfk55S6aDqf4v6KheX1ItDIsbE0EdOyMfrO70/bOXM+jb63ppYRq4H0nopC9MyDf7XNhzVlcp0&#10;k0kC6aKE7j6iFmO4IsYHF7uAfcOM1/xBFLNrNLDLrIhqpt+8Kn/Wijot7hXAqqxaTSxa9ZeozdII&#10;0nrSJpo1f05GIAokAqSeLAvKUqVtBVnrP+GHVZNNNBopEDTT287xAJHKEUjcGPwvDZ9GtqdJp49P&#10;JJL6MiKSxZbAVeKof7nPj3o+v0mg1e7RaOVjt9Mu++RVDBg25d3Hjvees/iTrOqfp+jjkmRGZVSQ&#10;C23tfsF+VF55c8S5t/LPax+rSgk/COrh/G3Tz1DXLHK0+ygw4fbfHJXPTen6yOVAEm3KF2/A9vk/&#10;GfIX4ejl17Np4412CZpJ5FcrbMbPqNwaX4Ge2tqzp30Gmin/AIdbS6mgwHPC+MnJiUegh6j3F0eo&#10;rpoJBJvBqMmi3uPPn7wuIBKCAbkApAtgXRPniswf+ayPGZVRiqxltoFE+6gM2I5mL7EHAYV7+d37&#10;/t4zlgdHIOj0cpkJjCb6oefN97HGDLoUZbItjQBB3/AFWaGZWp6uVQvae1wFs1u/evAHF4ZFrVjg&#10;9Ryy+xCwXuuwD2n7zVw60KOVbXILmjiV0pR3tQoItvBJw1DI3G9FYMbYrSG85n/n1Qzrtfgbqf3b&#10;V7UzZidE/FCdSSX0oHG2ls2VBI83eHtu+i/fgv8AUdz1CZoYpS6CMUeVoMfoZ8sfifqTwfmdPE0h&#10;WT1JdPI5HqHcKofd3nffib8Vlpn0cMUvrrGAS4oOvkx5491HXzyHT6LV6ZAmokBSScgqGW9q8Gxf&#10;bOn0+JqVnneq9TCapHTf4aO8vTddpptQk76iEIIyTUfqE7h9eCMG6Iuq6Lpuv6L8o0ikRIGZA8bN&#10;tqh5v2gf1y/8J6fUQf8AOZ9NpItO8jGAjt6ccC37fo8c5d+QPUeqa/0NQkUiRiZ1VuFpfPyOO+dD&#10;/UzmS+1Ev8N9LpuoS6xgBHDDq2EYUUtxrsskeCWvPWer6DUFddBBCr6mMjaQ1qSDuNjwuePfgjqG&#10;g6ImnEmrhRImYkh+7kn1DXkeAc77Q/jN9N0fqHUtTDW+0jEaWzk2E3EYpyd6KxqP+p0cX+GulyNH&#10;qeo6qdJFnHrwCPdSNyCAH842lgXUHqTyKgdojGob2ANV2Rgut/DGk0vQY9V1Lqs51KRB/SB2CIHs&#10;pA850/4X6bFqPwzrJ+pSpNJNDYiBst4Aasty+278k6bo8+6TpIdQNFLB/G08Sej6iDiR2Xk56v8A&#10;gvrawH8gdOVntVdpI/YONoKn4oc43Q+j6PQ/hvTQyncdOGNdkLDmiq/Qzho+rawsYtRKkYnlAREs&#10;AR7/AH02S48mzWM1FK/k9dn0seg1Gt/MyfxZSZvUDccLQI/tnMdan9LprySiD0o9OylJPPpIfab7&#10;EgZUujdJzPqJZ2H5cTUTuDFOFF+LHfKP8RdZpD0tneVE3zaeIJILapHHuZfJyFuqHkkqbCPwX09+&#10;n6eCCFY4hucyuqFvUB8fQX5wbQrHHqTqIZQE3s5UgglgP5T5Azb0uo1kfT9MIpIlcadWkSz7FQCj&#10;f+Zjh+gLRaddVr5oUWRFHp8KFDCxQHY5HuNPsXtpqj3HomvOp0cEpkBDxKwPagBzRy6VCE9jBwbI&#10;IYAc97+c8lh67OupQIwZFH8Nd1I//a1ds9a6bK2qjVniVXdVuPuoJ+Gz2fS+qWRVe0eP6z0jxtOt&#10;MzX05MRdObKja4rbzZI+8wtWiO8lylI/UYOxNFj42/edhqYSEkNEpRBX/N8ZiahFeOIvErENub0x&#10;urgjO5M8+UTlNRHJ/GQlk2lm3bibIqhg3Mc8VbbG4Dg2SKCnn4GdBqY3cAuAw9wIBoqObsf1zD1S&#10;NGW9NGZrvaTwVPy3zQy0yHo6r8NdU9dyoa63DZtKNuj7tR+bFZ6doNagQBbPY8Z8/aTVtBqVlMjd&#10;wvqDzzQ7+c9W6D1iLVIHibarBiPHF1dn5vJkjTHI9ahkFVfN/vWasL/tWcb07VqRajiytfNZ0sL0&#10;KXiswlE6oyN5GwxTmdERWFh8yNkw1MvU4EjdsKVhgUghWy0HBgcuDYDLwctU4Opy0HIZUQlTlgbB&#10;N9Z5R1//ABt/C3TdRJo4tf8An9am7/4HoB+Zl3IaKtt9qG/85GXDFOf6Ytkzyxj20j2WxnFfin8K&#10;Q9SjZoyqTVQJFg/uM8zP46/F/U3rR9K0ehjsc6hm1kxU/McRRVP7O2S/+Jf8VdR3fnfxTrFRj+jT&#10;iLTAfsUUt/8AfZ0f2nH9eWEfx3/7Cjmt6T1tMuj/AMLpxIGOqjVdtbFBIH2LOA6j/CjVBCI9YCbJ&#10;4pB/scM1H+E+l1abNVrNXqQDYE2q1Mg/s0lZin/AnpMSOuj1/UtDvNsdH1DV6e/3CSgZg/Selktz&#10;/wD9TVet9Qk2uV/Fqjn+q/hDqeghIMDHaCd92B9ZyskYDsxR7Y29gVZztNf+Dv8AE7ojLL0H8aR9&#10;ShQAf8u67Ero48hdTCqyg/BffnKP+M9D1KVtL1jos/4a64WKflZ2D6bV/DQahQFkB/YNfjOL1P03&#10;7XPG00vCO303rXJxjPsoaI7XKSFC21S5pdpJugKwhhusF3umJEj/AB5AA5GDMJE3JIpdtwB3Dgsf&#10;vBp9bUSUoDA028DkNx7foZ5B6DCJNRHGrQuw30tGypbnIiZjpJrnKuiWpJ+675RPqSbTYu5HBQFd&#10;wIYcm/nFGH9yWoCim3UootfBHxkU7K5qkWSxyeqitqqWiXVU3EE83fg1wMGMkX5sFGcvGdhAAs3z&#10;kJdTHvk/hlHIKsq2NyDyD28YyrAtMjSKu0i73Mq1YJ8qTiZHIo1Op00scoZJAXIkHBTsdoBvuck5&#10;igAYqdvNgit9sdoNjKvQdAblaWyHQsRxZ+6wmHUoZy4A3UVotyWNe2rNcjIT2T4IDWPsYRxyu9gP&#10;xZQd154NVljl3jZd0gINNfwB2HnL11BmJZuy7FKA0WJUE3RJIX4wnT6944d21GUMUUKtnc382WoN&#10;rpgmrVlhjEPKvJTVzwQQPNV3ybBoUGxS52lTuFkKwJ5HzhWji1czQyHaEDkhdrDdXmhlsumdIz/C&#10;Yk3u/hSEHmwQVGdGL02Vr9DFmy4VVSRktrYD+XWWKe25YCyq1wNwI/2ypJIZFiEekMcjSE2y1RHc&#10;H5vNPRdM1Wr1USJ6428+6J07d+XrOjX8Ea6dhslTux3M4uz/APG5a9Fld6o5peqhGt2cVNqdOskZ&#10;ZVClQa5712O26GZsrSOXLwmmIqRnCs3H+31np03+FXUZSrerD59h5DWK5J+Mu/8AsS6qRkLyacns&#10;xrkL9cHLfo8hi/UxZ5IkEZLGKAsXUIz7vF82MebSJpACHJfZV2FD8/B5z2V/8Jp3jZT1IKSaVgDa&#10;r8cVeH6D/CaCFy82raY3wKoYL0M21dIl50eCQ9L1EwMghd9y17SJSpPzR8Z0kH+HWpkEra1I9OjE&#10;NuZwLKigR4Ge7Sfg7WbAkHVF00YFARwgt/VmN5kr/hPoGB9bVSzsTZaWnN//AE150Q+nYk1bbMv7&#10;iTvVHi6aP8N6OU6XVfiHTicDc8a7ma1/85aq/hVwqt1mcbgSWGklNk/NqRnqkv8Agl0d+owa9dXq&#10;Y3jQpsi2RoQf/jVBzopv8OOnurD8xMLBB5U8H9xnT7GJVUEZKc/k8QbT/hiVWGn/ABBEgWhUsbqp&#10;I43Gx3z13oWn6dBGgj0XTtUVUAsjAyMR5IN4L/8AYi0O10bXTNYA3Mqlto8E+c4zrP8AgtqFYNo9&#10;QpVSWHLRvf8AqMzeKaywcHFQr7lWzRSg8cuUZOfh+D2aX8WdL0Cf/C9I+kXsGMfs/uueU9e6T+DJ&#10;J36n01Im19sbjlK8t3LLdHOc0L/jjo2oWDTaWbV87RHKQU5+WAAGe99B/B0Upg12v6fp4tUyAvHE&#10;LUMe9nyc9THUEpP/AMM4ZxlPVI+d/wAK/wCEWt/FHUpdf1OOTT6Eud0Ld9TX14TPsPQ6GDSQRQwx&#10;qkcahEVRQVV4AAwoAKKAxicjNneV/CXSReLDHH+W+2SvIM2QvIFvjMKNSZbIFsheQLZQE7yDHIE5&#10;WXHxgBZuypnxmb6yndgDHZsgWyBOVsx5OBDZazVWV78HaUD4yiTUAEA40hBDyACrwZ5uawKbVX/4&#10;JwCXV8E2MfElyD5Z6Fk0KPOZ8mrVQeOCdo+f2zH1OuVR6gkocq3g395janqHpHdtJDW1XRPHbLUT&#10;KWQ6DVa4Lx2Io8iqGY2o1ybZN5FUdrDiix+TnLz9VEW9gJCVPO43SgXfgdzmBruvIELbY2YG6BJ2&#10;lqJayLzRQI906LqnUQtqzoeOx7UM5HU9YMp2o9tIaFVtUg1tH/nOU6n+JkGz+MhCiT1FJJjIFUxc&#10;gc2c4vW/idoVkaWaGlSnFk0RalfZ3q8tUjnlJuR1XUusBfzHO4lfTV9zHYCaJoWLzhOo/iBY5Ynj&#10;EJchT5Owla5oj+tjPPOp9b2xSJptxChhC0ie8mh7aWh5798856x+JoYRIkj20jAJsQH9QFGgBeS5&#10;jUdncdW/Eus9Np31QVJndpd/6mUfXND/AC55b1vrarppQWIjIXaUCsG2j+c2AKFDMTqH4kMLFxG1&#10;BgrGFjIrbe6sGI55zz6YSayR102nlaSZ2QGJgGdTZ7WeKHJrMpZnRrH0++zoerdch2wbY5HVXZSY&#10;3PD3whXnbnP9L6Z1XrUz/lNCJAfc8KxOYVsj2hiCNx7tZFZ6f+Cf8JNVr4tLr9fqfyxDLHKgZQ7J&#10;3UuWX/XPp78Pfhjpf4d0xTQJJFpopS9Ve8yHa11ZYZwT9ZFP5PZ9L9IyzSb+1Hh34C/wV0vTZBP1&#10;Jl1Myio0c7VUWDuIAs7AO1nPpPpcOh08ESx6lI4d9CORGZgARRHB5W/b4yCwvDqGlhJ/+EAMimyA&#10;pHKgd174aNIgYSNHEzCN2dtwZgshHBJFgcUKzk9zlK2fQQ9OsWJRijQlmCzOZJOHFNQ2sQAPqwxB&#10;J4zO1h0hhjKvEGEgffICNyMbCLfPHfNnUaJzCUEZWH1VbeGpr53ADLhBpyumb+GsfriHYASt2Ls1&#10;zV4py72PFHcdGXpfzD/mFRBVgaiZq3KSoUbOx8UMxYdYfzw2L71NhGLBwHvbSgnjuWHNZs9cmik3&#10;oSHQzqqwsxv2VZ7eBZrM3Yg/h6dleNrDsIfcD+4o5zs7w3R6TVl11I1YZZkAaNfawiYEcbausUU7&#10;I2kRNO6KjrQPLuTca9vJw+Rl1MghVZVbaGMpulPcoo8V85FIUeRNsu9IVZ03uXBkBNE7jX7DjAxb&#10;2E6JvQhhYy7aQF3YVbRi1LKQOR2sYK2hhSJZ/RWF7LNQ2kAG/wCYEUP25yrQabUzSiN4yIEVljDi&#10;iWYlgxNmmFdsP6p1PTPOZC1KJACWAG+lvY5PIF1lOQoR2WOZvTqaH3tErmQHd6cYI+qGVnUvDEzt&#10;u3+0Bg4KIpNb1840Om15/jSS7kkZfUViAYyavx7qGaOsiKqQGRVUew7RSqR3B4rnBNmjST0Aa/Uy&#10;+uZ/4jBVbYDTA7a3uSwPu8UPGV6aFpnC7npF2seVO5hyB2sm/wBsrit4y66rdOW9NArjk3RNCxVf&#10;3ycZLwCA6tiGkC7qplvhWYeOMym9M3iukbcsLyET7iu2GvRLD3bLIVDnM/hGebV6uTWa0ooRCWUq&#10;E3Dstkc8VxeA/iDZrptJo1LH0T6shY+1iVp29vPtrznUsNHpNPpYUjvcis7G2NqP5lFbsddMzerQ&#10;S8gh04PueQhQyk7W5rc3324zA0cy9R6jBMUcR7RIu5f0kE1ZP7jMvV6+TWiOOJQk8sjaeMKSoRRy&#10;poeaPznbdPgj0gISAyEqgYFqG5BRraOavLnJGcIaCNRKINGgZ1LblHsQmRubABOT06yvpUGy2Yki&#10;M80Se/A5v7xknkk1Lh1RYUjAANFVlHcED9s1tFqQU3tKigIyrt4FXVWMhSCUemWa1JooQscYsIBG&#10;pV0BLjsaPfm85qTYbPqMGYU7CTmg1mu9YU+o1H8ISqGHNhBe08bTg8Uy6eRQBS7WUD4dRwPF3mUn&#10;Z0QjSB54JI9bLMVbZwpGw/IJZibzSGp9QCRCqvJuUsl0GH7f75MOXhYajc7yNvbtagGhe3wfnCUe&#10;TYsasFRy+8S+K/Te00QcIaFNXQMZRBKlR26RgB9v2DzXz4zfGqVBHpwzM21QntF3tBK/pA75mdLh&#10;iglcBmMvLtEwJD15+wt8Zbr9Tc0SJwHK0wO0i74/tluejNY7YJrIZG0405YL6t0LonxYr6x+miVw&#10;WDxB5FtB3rZ35PzlYHqzu8jtHsZQjIbY/VG7885pxwpp4zvlVFQBTHtsEfqJyUatVSNfperWOLeI&#10;UR1Yq9gKar9R+QcoikVYHnlkuSVudwO3lt1/QxSSFbEcQAZVrmuQOw8EVleqeolESe4kb1Cgk8iu&#10;eaqsqzPjthMCyiJ1Rdx9EFTfPuoY/TfTeSFZQA4PK9zwKHbIRiP0ldo02udpJRSu4fXzxi0Ku3qG&#10;KMez2qSKZfBHHestMzktBeoWpkUq7hzwVB3KPsHspwldTp1dUT5AZRR4HkgZmSmSXV7t6lUVUokn&#10;+b+YUb74XFOeAumVDtZiR2sfHA4OK9hxKnlhWVg7sQEO0ngm7tbsUcoCmNqeVT7N24qKrwt4M/pt&#10;NqpZZD7ZF2UvcMosHLY3gj3rIxu7O1V2rXbv2ybCi+NZ32sWGxqskLza3xdZekLupRW3An32P5cE&#10;VS8ispcKQLUDbVjgJxyfnCynqkF1KuFrcjEMP3y0zKWjL1DMPRg2KqlrUhaKhRdjtxmtrGVAVMW4&#10;VXAvk+frMDWdQ9Mh5E2CPglvdt2t3Nf6Xlp/Eej1bQJAjvLLMqhkYVV0SxFjCtm8WuKRVrZmPqOK&#10;MiHdQYk/Y5vvmd+F3M2nZ1DNUkgoL2pqokWaGGaubSCeeOWagvmthZfIBA7YD+FZgYY3aVaMhkQL&#10;2p6I9rgXk0Pn4Ok1cEp9dgUUtF7bJQg33zP6HO+/WCSRHKOVsIPctDkn4OZX4s63qYBJtQLGo3O1&#10;biCOTtPg55VoPx+iLqJJ3HvYIJI3ES0B33ULb5Gb44tptHJlzwjKKkz3wPMVYbQ4LkALwPmySaoZ&#10;i6iOOTXQags0YVgFpaIB83z/AGyXQJ4dVo/zElKEVTyN98d+MnDBL6rsSxRZLAjAIkoUNwGJN0bK&#10;n0a+skZ9NsSNUb1Pap8qfJNGicHn3GHT1AqyGTkOKUADmgaq8fWxNNFFHK6uPURuAVxdReanKzPT&#10;DYNyF2FfAXnMWzoS0gWdyZ2CKQzWChoBmPnzlOnXf+qnVByysWO0+KrK9YymNpRGAxUKWs2PHKnm&#10;zjaR42/QEVXXZ+nlWB8jJTG1oWomKbV9Iqo52qosDzfbnCNQ7sIyija6GlJ8Hu1cjKdZMdUEVHKe&#10;5uSPA75XHKqSM0zys6R7fYpJr6oCs1j2jBp0WdMZUdY6Z1EbFaYUxHYgZVL67tE00Uae8fzC7yPS&#10;vVSQu2ncOBwNwvb9g5ZqQunSAiEbGJOzdVN81zxg1uxxlcaoytRqNTHJqXAf094AjUd/PB/3vNfq&#10;hlEcs0cJcRhZCCO4A85lmKV9bqZmltBwlR72Bqu1cZt6lZn3ilVqG1jwFavOMhD6eQypBsClTByB&#10;wwHf2/eakensaaRIieT+g+F5ANZi6D+D+V26dCYiyuCwsMwuyctgnpJVDlWafci2SVv48E/WSWWd&#10;S1k6StDJDagkq68bbF8V5GBrPwoSB5QHUBSAL/7jVdvIxdY0JqQMySbAKFFDuK2bqwMq6V1BUjlo&#10;e0ts23uY0uVHoTXVI2429OWaKVvffsRLF0SfH7c5pzvIA7WOSGDKBZofJwGRNNHJDP6QRmgpb+T3&#10;BGELNFFLG0ntSu3fjmmyQRndVEqywVG1GIEjaLCt2r5o3wcB0utCtN6YEYFTMi9ju7r/AEq8M10o&#10;WeWaMO5RAntIJYqbF/3OANpUfUrJJG0b+TuHu39gVI7C8dsKQn1rRwy7JC8ru7AA0V3Du3wBgHUC&#10;+njTUG+RVnywZge+HaR2Ubgd6SAUDtG43fNdsH6vMTpWEasoB9Wyu8KTZpfnnvlwkyHFfAdCHkKS&#10;M0ew7FZixQFq8eeTnP8AVIjFMsrPVMQo5Ve/HPwxzU0Uzto9MdU0kRXYiNRBBA+vntlOsmE8IAjD&#10;lkU07frQEAAG64ysaSkROTo2YdrSxuTW5WdB+qty1V4XMoeWMTS2BwIxyCK8Zi9KjmfRpudQmwAM&#10;RYAJopfcnNbcYgsbqUVT7QGtFTtyfnIlqRa3EUs0tqGVtyyhaVSEb4/sMaKb0iwEkfBYOBHt+wTm&#10;jLpTU6xsCXUOK4/bv4yXUdMoaJip9ybWCk8J2qzlERa6McssbylEHtfaQ1tea0JYKQyx2Y6Z7ND6&#10;zJj06QziIcm2AJobgwzedaQEKbVlBo/y15zOcjaKQFp4lZ3SWiFWmKqSVPgE5OYiZIk3ozlTQoWB&#10;3GT05k0+qkd5b3NbBU4UZZqIYpUm4KFGsX3AbEpEtbMFoXdtloI2ABDA2ayiaIxu7GWJzYWjySp4&#10;qvjNwpAYVeWWwRxu/Tx4GYkyvs2gOQULKfAIqwL8ZSYpBEMskck6PMAdntSxQ7+0D6rJKFecRRlg&#10;TGKsC0JwxNNW0CThxu4IpPrKjFp3mg/hj2OSCCG38ZVb7J5fgHh0Yb1tzR2ZFJUigaF3Y84e2pR1&#10;dk28ShwxJAHFf2q8yJ+ytGCbGwnvdX2r98LjSULIjgAbNpAF1XbEiZIbSo2oeRGC+k25So8gcWp+&#10;MPGmdUpSfaRz+gKvY1XNZmaiTURsacVtIAWqquB+/GW6HqBJ05JYtXp1f8wHI/plJktMjqUlBmUz&#10;qV27huF/B4+cX5xNWzozKDGCFCLfqGrw0SOsb+pISqhmQCiSR4v7wPRaEwl22lJCt8+N1DgjBSCu&#10;g3QTOiD2UhqOwbO7+XjH1CzGNnEgLrasaN2MC1emlZJGKoTv3IwJO4qP0kDz8ZoaUTxQxcCtu5yO&#10;f7n5xWFFEul1BaNwe4AY1VH9sA1+kZHdlPCsGVu3NdmA7jLY5tQdQ6OSEHlexdsbVyiU0kRDilYg&#10;XbKfA+MGyo+DI6mFlhbfSts9XbVABMXQtfFq4kAU+rGRG63Qbbzf9jhUc2nM7oIitB1IYbg7Dk3m&#10;D6yQ9Rf1Z2CzBiCg7AD/AHOOMxuFtaOh16Sy6eR0dPcFNPz2I4AzE6fqn1UGkUspSAssh5JNgU37&#10;8cjNaKRXkb03elP8TxynBrOVOqrUsXc+nqCfTqkUbACb+/8AfNImWRM2Orzomk3L/MGthSqQP3zP&#10;iRXjBWJolZLk2cEl+1ftmzrNAut0wj/UpjB95Hsu+RnPdMl1OlZtOymWJtQWJUFggC2o/Y5smmjn&#10;p2dQ08x279yWvILWrc3Y++ecL2udKF2tsUCTczAGye+VwwjUwqphZVIpabv9kZqOv8OTeq2CUbce&#10;9ZidPhHOK8QqN/U9zksVNkjuLr5zZ6fDtjWJQIzY9tWQBzmXLBBEG/jKAQEKx1uBPjDpdaSGcgnZ&#10;2I43/YyGzRWZ883pmgUQMQVtOeGuzletWfY4jV2Lg71sBKHx9nLJupGYLHupS29eLoivOPJBBM/p&#10;yqDuYK+wngKP1YkNqk7BHVjI7+gEVgLU3dDxhbswlQCZ9wUbVYWbA5H12zQfTiGM/wAVgzjaF7/1&#10;OKWNJa30rWxAjPFN3cnKZnF/gNQNqEBj9jCOt11zdcDOR63sii6Ys7swjl2ndW7knknOj1SRCOGY&#10;qxDx+nuTjkE8j7PnPPev+pqGghcIqI6Gy1syD+WvPzih2htHZJEN8TDdGocmmIpmIq85jrcojEr7&#10;wUQuHLnkP/6rDXnYflmCg7KVyTt3X2WjmL+IzK2iTam1XkBlKjnZe0gX5zWK+4lx12dC+rjRWWLh&#10;iiKY25on+Zc0ZvT/AC+5NQgC9mBsEL9fJzBYyjcUAItSRIOx+b+MaZIodQSksbIy+R5c1x9WcmTL&#10;itdhrvEscUYSdozT/wAtbiao4Xp5wI1VFKEIBZF2N1HL30AlhaIERhVbheDQHgHzzYxdKh9CHRKV&#10;LlhfNAg8Cz/W8hdmkqoL9VSmpVgHAPDEUo+ifn4wH8wpEkomW2olG8/X7jK9QyQ6TVLbfrKEKLs/&#10;OS1EaSwR79P6blQA17ko9yfvN4do5J6TPe+ioR0+Da4YlAb+cPXdSjzzgvTYSNJpASbVeTfjCjZW&#10;rtls/Rz1j5KXbJ1QYfJ5zRgbk9+5GZgRTR4HNj6sc1mlpq4O678nExRNyE/GeUfjCWtTqw3tUrVk&#10;A8nPVofGeN/i6UJr9Q9ANtFFzx/T7zlzuotnpeijyyfwfK3+I0moXURRFmMbxMOOEfwB9Z491fSn&#10;SLCoZQk38EHfyC3JUt3/AGrPef8AELWR+poYZVQBgCOSwLUbVjnG/hXpnTJuoxyavSK6FygiooBZ&#10;rcD3vPFz5XadE5vT3llFM3f8PP8ADOHqPRItTPEx1LEsqy9wHqyABno/SvwhBoX0cpXTudPuLOkQ&#10;TaarsKGaX+JssGi6NAdO50/6QgQ8kVd38jNr8OdCm1XSTJ/zKQmWNDIWoWSovkDNow0Lgk0q2jz/&#10;APGf4z0sJmGk9KkNSbKJJ+Oc8d6l/imYVjaUIkasAW3EkBuwK8HND8S6KXT63UpEGZFYMrMbCrZu&#10;qPYn5zzmTo8HqOQ6OG3E8htu7wL7H4y1o4smWbkzSf8AF0WqV5WIqXa0JrbZXja3nnwTmb+ZgaYN&#10;ODHtG1Np5Kjw2U6HpjRgSrqDsP8A1w6gLtH6ePkfWa8WgjiicNOrNKR7pac0zfzD28Vh8GezH3xu&#10;0bMjBefS9YFgoC0Cx5q67jLtA8RQjZ7iSX20Rs+r8nLh0+CVG9HTmVCuw7GHFEksFYAZZrFilE82&#10;nhkhPsKPIqtVd+BfzkTWi0EjpkcjRkakeksZRFDFTzzyVvnxWDqsb+ojCEO8i2gAYiSqVSOLH3ik&#10;0ETpHK6mt1/wwwpgaI/+TgFRI8u+DYV3ojhrDKxsWTzeYOO0WaupGiRUjSdfaoDKl0UXjkj9JGDa&#10;WWCPVSP6YkcH9Li2YP8APfgDB9b6awKYd2n2exkkILMbqwq9/kZbp5HeVhJI+1bJTi23nue5FZtC&#10;OtsiXYZptVoYkr8xpTFHww9o2soo2BzzjQHSPpofSdq3jZbbzQ/yrxf2TmV6JeB3EJEkVgliQqBm&#10;88ncSPPFZ0E/SpNP6bojvC5Jprbb/wBwPa8uUVokm2jf1Y29IrXvduSWN3VrVcYFDJFIph9YI7tv&#10;QXyY+xpj9Dg4KNNAk10gVfY2y23j5HPJ8YXFpIgsKKVYxyFnBIIIYHb7vBUntmMsXZSfRKSSKVg+&#10;nmAR32gIRGtN3urB5yGo00bCOEJKhraFBskj9RoXZGM2lnplhSMLHuQvupQHNkBaon7xafQPGEJk&#10;Sku3VQQSf35585GOFWEmXiE+gIYopglkb+SxYj4sUAO5wSSfTNQ2bIAbXcuxrSjV1wcOh6arbmEV&#10;vxRhLMAfBAJ4+6GXvpVmSmSQIba+A7uARYWx/XOlIgDZRIPULKQP1VXuZlJ5rv8AWQHX/wAQdPZv&#10;yesmUsvLjZ6dDg7QLx10Cxl1knjA9ZpCOTts0PkAfIOR/IaualjKloOCP8qfvxyb8YmB6b+BPxB1&#10;XVLMNTqXIcgb3jCmlFnsPOe3FjqNOjOu5EdthjO80RdULPOfOf4Kjj0uv0qRuNyFtqUd5Wu9DgA5&#10;71pddIRbOLVwJAtUSD4JrsMpL7UfQ/S5XBpvpmZ1jp8JmYgsyOV3gkgoFIskGrHGBq0v8GVpxYYh&#10;628AeHPxml+ItbSOku8+QFUB/kUR3IPfM1/zC6JR6EVMd0gSjX7qKsnGj1qVGfNpGlDEKqhG3EIV&#10;ZR5+e+ZWt0kksaPHH71SRLZroct28jnOp0WvZHkgvYpALLtUKP6feY2tVSupeWVlKBkYNyCTyCAM&#10;aCSRyrM5eP1UcW3rwhgu+mQmuSO7Ua8Z0Gi1XqBpKKrRZn2rY8OKHOZSDRC1l6cJXWS3iUm/cooh&#10;q7fQ7YbF02SKFZXXdsdfQBbcy2aPbmjl+DBK2grUqgjMUeoWNaBEhBaxfyarOMaN9JrSYpt5kto9&#10;pojYLZeODno/U9KRppQ0D2zAsoF8HxzxxnK67pmnjMs0B2JcTl+1KSAVJJ/2wixZIb6OH6ppYbEB&#10;aMP+sG9u++TTHzkZpIJtGCUEZK/xIRS+oFPGaLX+XWP8qJNOquYvUFVzZY97GU9R2mVaKVLGSXLB&#10;DGWHYVzmsJaoxkh9D1GN49NM2lCXMIZowaqgSGN+B3GdEdUAxmjAdwP1S8CibvyeR2vOU6c51UTx&#10;zRH1GeNibXapUlQfPJoYb0uaZAiDa8izenbEIrMeKA/mA81g2CRuNq9JLp1Gq07KdrKdp4APnIaF&#10;omO1ZtikMsV8ADijfkcZjQaldJqdRpzAZRMWXYqgqpHivBOafUdC02n0+7ShQjhWjs7iaNj6rMmt&#10;nXB1GkAauVYpXhl3qztHTG3qqFFgcpl6vMqtCHXcHoIKAdquzhh6YumaV4tOwUCwyOzcEVvO74xm&#10;0MTye8KybfVYGiWNcEXiT2xtKkQj1LysggjVbQx+kppt45IYnv8AWWNO8DIqMhiBJLSe30mqiPir&#10;8ZiT6ARFljCwrKd6+4qSU926yOTktRoJNTDFbGQyRgspYem20W20HyCMmi07OnjmR4hAaQLY9/AY&#10;E2ORgDRyxQruj3hAULk1sB889zmXpdRIsLouovcBUJjJYDwN2Rn1Wqg0ylAqAEqyuSxaRuATfjJr&#10;7i26gwMajaG04jKOQ+/ngAAUCc1oP4aQyFSJKJURvuUgc0Sc5GbVNCzRSiMEqxL79ynbXaubs85S&#10;Op6WaCtLO8i0N3okhUY9w2bRWjlmzZctIJ5F1ICJvKCrBtSeT85VLqJEO4BA8cW9YpF3UFaj+wY5&#10;jLDqpkdtPqhAE3FzMLEi7eaGASwalmn1M6LRlFOeWerAoA8Cjg2JPR0h6kqalPWmdY5AVYIAdvlT&#10;gWk6+0FL64m9RW3ttr2ghOB8sTgUXSiyytGaWmtV7ANybJ7g4JpNAZTHSadVRgLdzuOw8kDFKkhY&#10;23JmlH1iBdXJpkLC6FUSAAtgAH9+cqHU92xYkDL6bl/UpQhH8w/9ZGAFtGjxBnEjUrb15HHF+Bh6&#10;BNxZJVYgGIhl4PluPkZhKTO2EVpga9R0oXTRSzkh1LkUdhscj6PHGRk/LKzPJsPppuRmHBTigKyO&#10;lllEM9yKiFrEm2yqk0Dt+6xp9csaOzxV6ip6ioN289gQDmbk/k1UPFFY9MeqKR/VjYsG/mI5o33N&#10;ZkIJ6to2UvGsY/iqpG1u3mrzTR45jNGFlDDt6a2L/wDZHGVQae11ICjZIEU+3dZFnsOxyWxpDxLD&#10;JFvmgjbaxG3tIl+LasAJZ9Do4khEsLK6Wt2CbBFHyB5ynWAzSL6csrOVIkN2vtPtDZAyzTwm9G4L&#10;WgIBCqaCkgk9iCax3sb0v5C9XGyxiKeB44yyhSSGtv8A9E1gs+rjgYiOR7koIVU0zJ2J+FGDS63V&#10;jV6hDbVS2WIIQqAoN8E3kJJNVsZDBtCAkSMaDAd/aPjIbLTKdVqCvq7mkVlFThLbZuIoixzZP9sp&#10;h1UVJLHOwkMRJcgbSQarycMnUOgb19srkb6QEIQBRNjwMoacxwvDNs9P9buy7gST4rm/rDRSQpNc&#10;k7SojqGTiipAZqP6hX19VmdM0UsiTS/pSoQsZIVK7K7cGsnP0/SenqCdAy7h6p9NWFOByLuwCfBw&#10;LpyRbYlucyBSSh9ryO5/m8DaO2XaszknRbrtLGqlo5GKvuUsr2QSD+ogjco8ZJ9OkhWKN+8YMYLo&#10;BYBoVf1zgutA3Bih2q1Iw/TGbNk35yE3qxRvHIhZRTkqwV2QcABcG9omEdFidM1SRxH+GLIUqV/6&#10;QAJsEA8fvgkIZotRIIUChytGwoN8OvwGGHTtLppAgYuCo2ODGXDjwVHcC65wGTq/5ppI9okk2KUU&#10;WAaJtSFH6sls14qtmemilSZLk9G1YRRj3IQBZPfgZNVM8UAMQot6ho7jKAea3Xt23wMr6pqnVnkj&#10;hhEgKexiG3AEHg0P6jJTzaaOVEHT/e29QFcbgT3CH/xmXL7i3BcaFLoBIiyjTqrrbRtsItfBct4H&#10;krmCNB6gDnSaFy3JYJw1+e+a6ztpJkdNIqRUY5QT6j0BVAoOK/fM6XXagO4jiiKWdpMjAkeOKymy&#10;IROa0+sh6jorh17OiIiP6cZpQvdmUjk5551HV6jVLrtMqJFKGm1CK3vLgjdQYClrznX9M1R07I8n&#10;U3th6bSyGgG8owb2g+Acz/xkukPS9X1HpmqlGzRS7gzjebtWaiOB8fIGexCHGR8JI4vT6n8m/Tnm&#10;KkT6FZJONixLXhgTZvwM0+natNGsOohjJibUoWiktfUCWezXwbzz3pMR1CRzaeGWURaNHcLIA9eV&#10;F2K+szumdUE8TB0mlljLrHBYpvU7/d1nQ4ENrR7J+CZI416jrG9jNIZRQWQud27nvtHH9s79Ouy+&#10;nqdTqtSk2q1cQqAqSkdHklm8Z5x0WQ9F6HHqZ4o4NTLAEhEbKsjJZYiTnjcAACM6qTTdHnL6rWN+&#10;Y1G4OsHvEcW7khbbOTJFO7R04m1VM9Z/B3UtTJMZ5GaNHTeJX9zuFIBQqD2z32DqMzl/U1SB/Y8o&#10;RiC3i9p7VXznkf4Jjf0DOY4PQaonRFHqWg4IH8vfzznpMupCS7wsO8iWFo69MuQAPbuPNZ4+VWz1&#10;YzcUt+DotL1OdfWMz741QlFVmF2aN9gQKwSHXrNHuSUjaGaMMok/sAwzD0uqg9J0SJQgIkQbKkYX&#10;7qHHAzWg1EBViYJyRubhvTKHxfFWf65ySVKjpjNyoNHUQiQsJY0rfu9QGwWNqeT2s8ZI6oqdQw1l&#10;+oWLL6QIYj4JNGsCk65pW0wYQBZVjUTKakKr5LEgUb+RkpZtLGY/YquSHIdvaFBri7K/eRTBt/Jr&#10;wdThl3ujKXRAzOPbuJ4q77DyBhcWudQK9UuUEi16gLX2o+SNvOZMOo0soKB45TGDIxUqxaz2ux7c&#10;p08rttOnMattDF/5DuPCsQeDlKzJtnRf83kgZCsiCWJRt9Sz+/uH+xzjtV1sQwRy6WNdRumdrCnd&#10;x3a2Azf1EMccJDqiKT5Z2S28D/PZGcXJrlCKy6aWOPeySLZLMWFMfIBHgZvijyaInJpMjqvx/JHo&#10;ppYJtolk2BLLDke4drLfZGDdF/H6S6ch4X36ZVHA9G91k2N3Ioj6s55Xr+pdOkGsX88EEagab1Pb&#10;E/Ne4KDZ+Tecf1Pr0vTupxq0wbT6zgCBOEkjSiqf5vHOet/Z45paOH+8nC6dn1BN+P0bT6z0tjrG&#10;tzGiESzwNwY2R9cZymr/ABm6K66eFZp3AMCIhtvnhuzDPKfw/rfQ0ergSCTVpE8yvIhoMXAISNfD&#10;AnnnFoPxJo4+mQTmCGGRbjWOZQPSkHACCuWbuScyn6ZJ6ia4/UuSqTPaNB+KuoyTRwPHMuonYrIG&#10;YR03AtgCx2jOo6z+KYdJBqodLMhlSDe0lbwFjQfp/VY+znin4S6hN62l1sqxwvLKXlcUy0AVIN9h&#10;z/Q5zP4p/GcU3U1ZFEumISJgSFDoBwQBzt5C1kYvTyc2q0Z5c6jxPq3pfUh6AfdGEJ2s4jLKSRZI&#10;+M2JWf05G/MxpCD7aB5Fce7PlzpfWhqNK6JNS6aNdq2wQSGj7fcSxAzr9d+KJ10kMcW1VRViUhmB&#10;LHnsf9czzemny0aYfUqujq+p9Yij1M0TSjby6yMDbgL2s1XJ8Zz3R+sIJpW/MM0ksgDGMqojPhtv&#10;deB+rznKfiSaKJqnmUmRH2CP2sX22LVu19rzh+jatdFHK8mqhjMHpM7pZdkJYMji+/1XbO7B6aPB&#10;HLk9TLk0fWidb0enGjRp0ESxvIGcbljDHnk9rPbMf8Sza+KNBpJyyqu8SrfuvnYntPuz5S6P+O4Z&#10;dXqNJqiupWFXIkC8E1S/orPr/wDDWo0vUdLoxJKk7RwRlkVSxjaQUSW4qswnD2pJmscqyp6qj586&#10;l1qfTyyvoNJqFl1KemYrZeOeWagCLXNrp3Up5dEmpk1P5fa4T8u6EbWQi1Yr+kny1Z6B1v8AB0ep&#10;gdBOTHbrI6byzv8A5jYNKKzxX8RaKPRxtNperRTzo78CJvUlcAgoSLHa86oTjPo5ZwcVs6n8RfhL&#10;ous6XLPrE1CRw70jMUjubsEODx4F1RzgtC2mPQHC6yMSaPUPpz6imQtuNxOAKqh85Z0/8VjqGm6b&#10;DMqwQ6Zq9N/bK3JveKuiTmbr9M8PU5UkhlT8zpSYyvgqaDN88ZvhUkqbMMrWqPk38SdPm0fXJNGs&#10;RJ1B/UBuLJJ+q6z1P8bJotT+HdPouk9MlX8vHumeZVjAIX+UHngD9Wcb/iXq59F1XQ6htbpyAVVD&#10;AKr4sV3HkZ6JoPxvoE6B1KJmim1k0MqGV1MjSu1haT+XOqV/acK1yPE5fxk69A0ej/Pv6YIVowtq&#10;PTsV91efY3/Do+u0usg1UcPGuFyo3u3wqg2Gz2N5+ds08kEMCbWHozsoJpjxyRX798+//wDBTVat&#10;OlaD1YZ9MsalmlRw9pZ2ABjwSbGYeui/a0yvQZF721Z9ySdc6TqZRErmIsixixtO7zsNZi/imTRw&#10;EmOT1HhdNyTguFI7Wb5v4zP/AAx03TQFV/5kpZ2NuygvvblV5sL/AEzu9VDFHEry/md4Nuq8pfHB&#10;PwO+eFGCR9LOcpRPG9TrOh64mHqGlnVpxINlCNEZhwUWyQD85xvTepdPh6nNpDqpAZ1ijCCrVIxS&#10;sef0kXed5+J+mdP0On1MkCLvK+sJS/cq3bcebPkZ8i/i3oPUoNbFrSxSAFtrB95iR1K0a718Z6mH&#10;Cpo8zLlcH0j31pundP1vWCmqli01iOBpD/1H2gEWedmfMfTPxOp/EXqR6yKJRDKHnlWgzXRIu7Hx&#10;nRajXxPrOqwLqxqZVQOrR2djr3AHYAecD6ZHFrer6ou5mj0qwuisQ43KRagCs6sWNRvZy5cvJrR6&#10;imqgGg9aOd9Skb1POyiIguu0CM/Weg9NTp0CaaL8nqtY+mDAOGG5GRbZm7Afvnkv4g1mlXpcEWnI&#10;3NJJK0jyexXlY0vHYi75zpvwzP19dH+a09SKhKNqHkALIBTFQOLPJBOZzhaN4ZKZ69odBpjqBqNZ&#10;1iIwM1RaeNgpkNkVQJJAwv8AFDaTWfh7WOHMUyyEwSA+1YuQF+qOeX/h7UtNBrJV0Qed2eT1pa3O&#10;a3Lv/wDkZz3+I34vh0X4M00c0Um78wu9yQu1z3qu47kZyey3NI2n6hKL14If4jf4jx/g3p2h0Gnl&#10;Sfqqiv02nPO4/JOe8fg/8RnUxaMMrvrmgUzSAUqOwuox2Jz8tG/FUH4j62Pz+o1MekjPueIb5KBp&#10;VDHP0s/w86yr9C0MWj0Wq0milcrHqJjtmcJyXC/GV6vEoR32zL0Odzl8I+jekdchhWVpVkmIURuS&#10;boH5GaT9WgKwSxxzJJbP24pa9wOcb+H4Yp0QaYtHCOAqrRcDy99yxzT65+KoNLHJpfym0SONryih&#10;ZFPGg+qseCc8txSPa5tNgP4k61DCs5EapYd4gf5X8g/IPes8q1X4tmWdgdKERJTZi3kNI1Dyavk1&#10;kvxD+J49f6skJi2xlT6m7hO5IH+5zxfq3W9fquqxaTT+vp4mjWQbhuKBW3EhR3OerhxXGNHl5stT&#10;s+hJvxORFp1WGRd0bM0g4LUN1v8AXOEfgHq7xaKScxOIxI3DkqshPlPkjyc4SHqxOleaLQkqzGKu&#10;aKsLO/4s50J18+pPRdLBGWSIKJY0HtV6umvxkTxutOill3bNL/Ezp0Gs1PTdRFEdNqSh2knestci&#10;OhwN2eXJrNU3VjHqtKEklhLNHI20uAhHsI4BBz3fqsZ6h030PytMimUep2Ey+R9Z4v1rRwGOSXVx&#10;vOUCglfasTBuAG72MPTrdCyuhdE/FXTen9T1WlfTzrptbopZI0kY2hj4ayfBzO61+JtJ0eOTqswq&#10;SSGLToFFFiwKrwO6k5yXW9IZpejSJ1L1tFBO6GRpFYBXtjvb/tzpPxCemDoE8moZNUzROIdSBskG&#10;/dWyvO5bGdftRta7MlklR134P08Ooh0bfkC0E2mWSZCvt3jjYSfizdYKOsQ6To3V9HBqnkGmmuNZ&#10;P0qd12T4Ayf4I6lJMsvqFp00mkAQs+3d6i27EeBzmL+AoR1/ovU59Np5UE+ouVGFovtP8+YRX3z5&#10;JUujVv7Y03fk9I/G7x6n8MsZEJn1CLK7MBby1x7vhRmT0PqC6HocivCYVKRKJG4Db+KBwfVdcl6p&#10;+FtZ01BsbRMqagrRVEjbveY3466nqP8AlX5LQBXsxNFK7D0kaq3We1Y4xbiotf6rFOXGaa+Chfxn&#10;rOk6WaBElmrVSkvI1MIySQx+bOWdC1kmq1Osl9NZYlmiAZ3YsjWLr6u7GWQaJulvFCeprqGkX+M5&#10;raxPwzdwM5/o0kCGUJ1BV0qTfxZA1tu8M3hgDxQzdJU6RnydxtnrvWetS9M6HDKVCK8iwBgzHaCD&#10;bV+62DnN9Zjh1o6S7613Hp+vKk3JKLGfcL5LX2zifxtq+oQaOJ5Z3DafYGUEsu2yhJ+yDecz+Get&#10;NqZugR6l5vXTVtGjFeKW12K3w15jD0rSu9oU8/3UfREWnOrfRpDp5PTeESSBeOUJNFvg3yM7SGIT&#10;etLJA6xKWZo41sOWoWCfjwc8c/DH4h1UfUursZIUCFldiwZeONhBIrk9873Vfi1V12nSFEEnoxmM&#10;88c8g3wM5pYJ30deLLH5PUoem6LRCNdlqfaVPLPfn986LR9c2OsOnR9yHbQ4tfJ+jnnGs67FAiiW&#10;Xa5UO8shtdwPg/5s3ug9Xj1MCSRBSCD7t/ub5K/+c5bnB8kd8oRmkmevRaiKXTrKoulO8j4HcXgc&#10;8PtC0otmY0KzkYupRRyQh1iCMxHwtjnkZ1okSWMzJIGV2Fd647HPo/TZvchF+fJ8x6vA8WSS8GPO&#10;p2C1dtpAjWha2a8+M5/WQ8u8JVAtqTts3XNLnYToX3/xLH6VQ9ybu857X6dpeTEwtb4PBBBF34Jr&#10;OtM4pI5iTSFGClNwDj2k0Q10foCvGG9CnfRARn3cooWrClcfUopAeNVCMKcHgqfJAPevOYnUNPJG&#10;JFDH1JDu4bsycLXxxlmaPoTpOvJVfb2NMB/mzsNBKO989r+a8Z4P+HusT+tJDuAc0CQQCPHuOer9&#10;O6iCU2qaJ9p8EfN5jNHVCS0eiRMOfkYYknyeM5zSzsT293x3rNmNu3nOdo6k7NNThSNgEbc98JU4&#10;ikw1Wy1eMGQ4B1vr/TujdP1mv6hrYtLpNLEZZ55mCJGg8knCm9JFNpG8Gzwf/Er/AIhvw3+FNY/S&#10;4/V6p1n0jIOm6KmkUVamZ2IWIHxuN58dfjL/AInPxX/iZqv+XfgldR0noDTPp5usEBdbrPldKrf9&#10;JP8Avrdnqn+Fv+C3T+kaJEljZA4WRwbOomev+rPJ3LntXgZ3/wBksSjLK9vfBdnnP1ssrccK1/vf&#10;X8DPp/x7/iAynrPVBp9Kxaum9KkZNLtaxWpn4eWhwQKUnxnt34S/w16T0bTaZI9PDGsP/TSFPSRP&#10;FADOu0axxxxqkaLyBQ4rNRHFEg3zkZPVTceMftj8I1xenSdyfKXyzX0aqiKqIFFcACs1lbtnJTdU&#10;g0hVS5ZjyFUbjz9DLo9Tr9RRWJYF+X9zH+g7ZxuOjsUjq94yl9REl26j+uYKdO3H+NqJZT++0f2W&#10;sMj0WmXtAn9smkMvbqOlBr14/wC4zD/E34c6P+JOnT6DqGnjnhlUij3W/Knww8EZuiKO/wBC/wBh&#10;kX0cDjmJT/TDoEfJnVPwl1XoEkuj1Grm1EWzZptWT72hXtG//cP83c5g/wAa0Tbwse07hY2nxn2B&#10;1PoCazTyRbrVgRTc582fiP8ACb9N1CxzOCrMKZruh4BzzvVenbk5RV2ejD1acUpao4VdW0FNMu8g&#10;sHCbgRt+b7AY8ymuYxucmUIybhTdzu4zvemfgvVdS98MDrsJUtIDTjz3FZ6R0/8AwrgDu+p1AfeF&#10;NbBaV4BzCPo5uvApepj+54RGkknpiCx7ArEqTTKOQfvD9J07V6x4THo5WU2pQrvvuATx99s+odH+&#10;EOl6ZVA0wfabG/3cnOihhjiHsRVH0Kzoh9PjpylZlL1cn0qPmXS/4XdVmeHdp7G23eQjvz+x4vOy&#10;6Z/hGUH8fVC+/sA/vyDzntu7Ff3m8fR4l/oRn/cZP9x57ov8MelwUWaRmu9+6ms/Yzf0v4P6TCsY&#10;/LB9l0ZCWPOdHvxbq850pUqSMXJvvZXBpNPCu2OBFHwqgZfX1WQ389xkd2CQDtFeUto4WFNGp/cX&#10;ltmsiGHPOMRlydFjFehNJAbv2H/wbGchrJvxb0ti8UcHVob5jBXTzgE+L9jV91nom7INx5y4zrtJ&#10;/uTKN9No4v8ADv4/6V1edtKPV0usQe/SaqMxSivi+G/dSc7jbnLfiP8ACvS+twoms0iyFG3RyC1k&#10;jYdmRxRU5wUmu/EX4OR2lWbrPS1N7xR1unX7FASKP75pxhL9Gn8Mnk49rXyj2WmN85Anvzmb0fre&#10;h6rpIdXotSk0MgtXQ8H/ANHDy55HnMa+UaIQP2cW/nuMo3jnnKmYHsvnjAAstl0MbuaGW6Tp7vy/&#10;A+M3ERUFAYmxpA2n0kcfNC8JJyJbnKy2KgZInIFsgTkCcoRInIFsgWystgBMnGJyotjFsBDs2V78&#10;gzXXOVM1YCbLGY8ZWz0LOD+tgb6rvt8YUJyCzJXODvP3rM9pbHbM6bXUaB5FZaiZuZpzTkEgE85n&#10;tqhuNP2H75jz9UFrztLWEu7sfNZjS9S2C3awP1cDtV5SiZvIjop9WvegeeBVk5hajqQUyFW3d/08&#10;E0RYHHcZkSdUMe/2gvtJ2qQTt8ErxnG6vqqSBZFdntXCkirI4Jy1EyyZDpZ+qgO6tKE3W13Vgjxn&#10;Oa3riS+kBGGLKaZeQD8/a8cjOR6h1jaCACiJ7WkbgkVuoA34zlJvxFNJIVhO03Vgk7AzccKCCWvL&#10;0jLn4Ok6l1dWUircBWKq3P2Tx/oRnFdZ/FCwKlyhTJLtYsCp3be7kVtGcl1zrWojhmMj1tBheSto&#10;AblSQaqyc81/EH4gREh0/siIZPULEBXZQBTcfp+8Tkiaa8Hedc/ERiQHVJE8aSKrKRtKAtyQ3u3D&#10;PMeo/iWKVEVWYxh5BIxk27jG92t7hXxXOcNruoho1WIKwBvbvDlVTsFVuDnD9U69HDKwlR7nUKNr&#10;73umHtZSoAP2KGRKaNIwm60dZq+py66JSdqrLaR8WFbxzwQb5GcDL1obypZUdA0g3guq0CliqqyP&#10;aDmn0DQa/quo/K6WNEkmk2FCxqSgbPtP8ufTP4J/wU6doT6mtHratyA8Tqxij91qPPtF8Zy5c8Y9&#10;s9HD6KeSuK/dnhH4K/wu6v8AiSWPUekYI5mCnUBCpjAFEG69198+ovw1/hl0b8PmF4yv5h9wLlxI&#10;ha7J3kk19Z6T1HUJpnYB/SRQrEBgC4QdyB2NCry30nm4lBbcgMihiQGSmYAVRq+/c5wZczn+D6T0&#10;noceGnVv5Zjvsf8AKAvDDVhXeOggAHehxVcDH6dpJ5mtNXSAlSpBPDfpajR48EYYCFdZPVKmRdgD&#10;qUGxubRhfPzWRPU44It88gRo2RSjLuJPfjtfg5yPSZ6satIIi08sTpTI6l98j+4yKr/pBHeqy4wa&#10;Yxq5SEFISoVA25i3ZVPHNmyfGAQ9RE3UJ5giiJIwJQHZPUYKeCGK8c4VqtcqayTVRzKEVCzKwBt0&#10;HcG+4NDHFhNI0fRWSbTxyappC3ukWmPK2AKX7N5ma7ValtgcSQEudrOwVIVHYEAXyM1NKNSuydpl&#10;3sJJC0LkLESLWIX3vdnPLr19oeVhLJcbuwbkE7txHPz2xeWQiyBpfzU6volWRlMK7WZ1YsLtj8kH&#10;+ww/qahEEMQcvEh2yBjtYysKFeaBPB7ZpwzTCJn/AC6FWNLMDS2ntBZfn5zAmmRY5NO7F1L2DG2w&#10;+SCX7AnJKu2DajqRkl00sa++WNStvTyDn5458jNbVPt0sKAojbdq+xdyshoFtpI4zH0axy1G8REy&#10;KsZlIOxVACmqA/v5zZ08EaMkxsROFVhJ7WCjvfcEEc1jID9O0oLxvHXuoqu07iP5zzw1jMrQ9Pii&#10;E4bZKY5TJIgjLNvYgcHkX2s5fqjBJBuOojgEAKox9oKjg2fkfWEwaJYyki1ILWUrG45XuoIPbkZJ&#10;SDIdJLDpVCtJYZgRwQR3BPkZQmmXUxRE7mBCqjlb2xkD4HHJwvqLevMI5Y9qt6e/stXRPNEkHIaS&#10;H0pC4eIKF2In6gLcC2ocFarGmVRk7zGjyBEj2ukQ2bWqu/j9RA7DKdS0hjjKgRu7iMK1iwossOOQ&#10;Fzo3hXRwahhqyYw+w7f5y1byRRG4Zz2mkmi1wn1E6uYEDgMTS7iVFDsT3sZCbo2nV/wavTdA+m/L&#10;JDPbyu8kx/Tfa17c0Myep64LA8rQTQWoZdtNujo0BX+bC5oHmWJ2dEEu6msgFUFhjdAE5javVSTT&#10;xQqoSOPTg8N6duAu7xVV4y4mDYujdO1DQJqdrI+oKrGC1FfKgj6ujnd/nZOn6dFKpNKOGobiGPJ7&#10;+PgZg6QerLEYjGFjQ7WcAKzIa5q8ZtRJA6q2pXfHp3nmOwkkECqHF/veRJGsHo6Pp2l1iyvvp0UE&#10;bN5DMSLJbwe/GH+oiJvLJtLsCyW33XN/1zG05Uxzo8FDUUQQtUlAqPoHi80nkhZkgDAXca0xAWxR&#10;FcGgRiJZTpXdlEiJ7Ii5JsENxyQfBHjAHDwCLdIaaVmKk7ghXkt9gXhfrKkscMTIad13A2OFtjWZ&#10;zaVjJKXlEg/LjZaVt3ccEc0eMVWjRM0NEFhEaMFDlASSw5KsDY+LrNDVaSZ2k3rJsdjYZewPPJHI&#10;NnjL1kVWjmcoHAZFI82L5vK45pmEciyuqrRHpjeWsbaBIAHPzkIHtMq6XJFp1kkGmC+9lKeYxwaJ&#10;bsPkXl+kl9T1m9NCsbAuQNyBjxQI7gY40rxx6gPISDMR7ipZq79uOSMD1mqZNJOmwiV2KKQxIG4X&#10;S7q/vg2yoxRZoQzI8gZFDu7V5XjjjxmtoJah/hu0hJUciiPlQcA0OkERfYAXZgBvN2fPOaSakRar&#10;aIiTGGYmwQBXz4y4dBk7YS1K5GwKCgJIZ+Nw78gUOcEldZW9NZBQS3drUNVA1X1k4w8jx2/tDkBv&#10;0+0cbaF21Y0+tVy0yu38MlDe2yvn98bM4oI0yLI8cUbSeJG2gAHbQ+MnoJn/AC7yagUS1jYCOKrd&#10;YrnAkoemqBkHo0vu20ADx3FZPSsdQqMRSKm6n42kf2s3jshrRfo2/wCtIakjBBVmBLnyVP0Mq1kq&#10;O7MjBA9Mp5Wt3kH9sr0YUPZnFsC5j/V2PF1xWHrEGRZFXakjAlaqiOWq/NZnIuKA5HTlmZVWQc7u&#10;LoeORg+r9H1Hi2H03NkhR2oDkf63jaqX+Ah9oJamdkLHb2A4HB+cTaQxrqZH1ABYBOFI4quD34ws&#10;TRCN4oo3hVX2xKCi1bAk9zfg+cjrupbHdjLGjqLBkQRq5Udg3+bK9RqkjT1JJQvpoWLKN5478m7r&#10;OR6w7dT0UlKjRSOdhZtygp3v6OVHwROkmzh/xt1+afo88rD1oY0cyqqg1tFkcAURnleh/GusH4b0&#10;/UOkq2uMEzQOumlHrEd1UobFjyRmR/it+MZvw50rWGXULDKzt6K8BWYrtAJX+Uj/ADZ8ZfhX/GnV&#10;dO6bqOmaWAJum9V2QUqAnaA2z9S57GH0ilG6PlPW/U1DJXLx4Pt/of8AiSnXJGkk1Up2vzFSM+nc&#10;cbSpskWPnOt0340i03U4IVl0q+5RIVFDuKDDnj5GfnX+D/8AELrOj1mqMB00EL27mgu7aT7viv6Z&#10;y2v/ABjrS/5qPqEh1BJR9oVRtHeQsqjjNZfT4SOOH1twP1a/GX4yVOmdThPUo4VJLSCUDs44KmxY&#10;4oZ8r/4X/j2frPVp+namNz6LSbpOCGRBfvBFUxz5p/Fn+IGvSOFJOtnV71WMwoAprih2IJrz3z1z&#10;/ATqujm6tMd8EMepid23CQf9OjtJINjvZOXD0scUJCn9RfqcuN9H3b0/8Xflfw+DAmyWORULLwSC&#10;Bd8YV+GP8QJ213plA3ouWDG72EchB5Jzzfo3RysOvOqnj00UkWwScMrohLWDe2z4rMWMPqOpqdAA&#10;sLyiSKSwKDKAeTyrccZ5yinZ9D70opJM+xdF1TSanS+r/BV3b9F7S3wK72M6Mh5Y7EZTfILLNfI7&#10;8g559+DRWjmEupHqLKCDIy3x5JHk+RnbxOolmLKu8MCjXe4HuL+c4Hpns45qcE6MbqiiHWKRAS3p&#10;gmgOfF5TodW5ZIvQYfq2uSGAvuBYzV1K7JFkRAxKrEybQ+0Cz3NcYOmn00qq2nRIuGsKgUEj4PbH&#10;xYc18Ga8KM88To+/2jkhSST4oYTrdJ7yd0jbwUC+47Av813d4cYOQWcmRiqoxFgBuebyjWSiNIt5&#10;dBZJ2gjkHz9ZoiG7BkBiEVj3Eqdy2V/ruynVzmaIoOGjmJDEWD8WVFXhUHovvmi9NAGHJJTg96vJ&#10;z6dBCREygsu1U4KkH+az5xsSK4tmn1zSSaZ+VtgDXI7GvJwvUbZDII0PuTeSV9wI5HuHfBFiV9S4&#10;KyUYhuLLyCO/n/XNUzz+i7q1FUO5gS10O3nBEsy9IsemSOYwhnLEbqLEivA+8vlQKGZ4gQZAQT3F&#10;nishPM5iI9BpCBt3pIFJo3xWaMARpKEjAvEV2m74ySkzMVFlZz7SHDAsBxSrx3skn5zPWKVepaZv&#10;XYerHJGAACqlao/vZzY1mgnKRyxS2UkC7SaAC5m6TVxhoI5CXdZrI4L2TXbg0LwXg0+TV0DNHJpH&#10;dbMjtGSrHaDZAsn7HfCJdKpmsqV5ZaPNjxZ+Dme6MIikAaMrqAwfuAD3GJJ2MgUI4k7WGsCh5q6v&#10;zivYJFetgR5lSRYlKiyu6/aOL/rim0YhQtJvLJ2o+1bJ5AA74Rr5I4nimDKyOpQgizwxoH++Awak&#10;+jsQLbPdEbO54UfV+cLBopgidxB/Eu5yo8BeTYYGu/GLrOhRdHJJDMXcoHNAkUjc12445zV9AzjX&#10;FJAw3qQBSlSNo84PIXkg1ShSKeUhttlT5NZrFdGDkD9GX1dIzO25XWMuCTd0AawvqGnj2emVUNtY&#10;kqCjBgLG7+3jML8Oq/oyjc0TxzPGzMK/SOW/a+2amtdTpdRunRnJDruBJAFVj51OqCeL7bsu6QWH&#10;qRlLUMe52gLZIavrJTPDH6tNvRxY2nsyG6rMboc7rPNFqTdx794X9Sdh38A5ratJSXWaWld1DcVv&#10;B8LQyJ3yLxVwNPT68kacmVXQkozAcncOOTmjO1p7H2+k5UgtxXg185y0YkiDlEdzHLxGUoccAkZ1&#10;KTRqyxqiAstAV5AtrGX4MnGmjM1ulLFC1bg24Er2He6Wshouos8wVi+4oTs7qR4o5YurdUDyv6bb&#10;2jLDj9hR8HKUAcyOGaNErluACT8DIZSbRovqYXePUF25tTTgBhlravkfwuD7HcCwR25wbURiJJ4W&#10;PanUAEkeaPyMdZVSN973vohOQbPPYXkOylQ8jRxn0fQY0NoU8n9hfxgE8oildCCECgEHgj4q6vND&#10;qJQ+nIa938xvd80eMztSzyLLJvQ7CNy3THjtz5GK3Y2lSZNTpwpjjFuGBUDjcSexwcsupjpV2emW&#10;W2FCh/uPgYNpWhaRgFreQyey23ryCLvD9KyDcrS7tp3Akg897ynImMbMOOF32hpWQlqJAAO7wq12&#10;7Z0em1NU+wU1q9+OeaPjA2Mxe0XdRtqN012SQcFSF/XmG9yNqtYrwK7diTjUgljCppBFN6bRF1Ch&#10;ySCDairFZRqkjZdNJBF6bHa6V2vyGH++E9RK0m1XkY0oJYEcnnj6xKZBBKY4i5SQ0QRxxZq/IPfG&#10;mLj0aGnf1Egedlbhk4+7HYYFP6gVHicPtH6OebPnyCMbpUbLHqd6M25CTVH+1ZawdtkiO9SgKVUV&#10;QB5B85KY6RBC0VNIiJVM45P6vIOWJN72haZzvcFQGJPGZ+im0wbVKx3kP+k+6gDxx5xTAgwyiBv4&#10;bWSG71z7h4GObomMbZpPrAdRHIzoF3VRBot2Ab7GDzaeXcFkRa3AtbHz33V8ZpzSxayOU0qbqYK3&#10;nzX9cz5WhUX6rIWfkr7hzhbFq0ZSaART+5qUgkSFqLDtzmb1rThFT05CwSZA1jcdpJ3A/GdAIFkC&#10;Fpy4D3b0LA+sbW6MMPTWtjKChiPPkjcfvBMtPaA9KIZoPUDMpf8ASL5WzZYf0zleriScM3pMwSVJ&#10;iGHI2cA/YPY5q6XWCFNrozup2D20V8En7xpFSSJyfaXdUZuQ3Bq6Pg1nUlpHPJq2ascomRnRYqCK&#10;67TXtB7ZUsIiIEkpVd9bW4KV5/v2zP8Aw1qIYZdTpzNG43AoEN2tEgN/fN7VavToV96uwUEWoINm&#10;ubxtNGSe3oy9QzrOm9wSpA9XbXFii2dGdbpykpC00zUOPZx5PxmVptXpiGQzGQONrEL7QbvsM2E0&#10;UYB3OBxyrcBifIrvkPybWtAepfTJIh9GIkf9NzQDN5PHfM5tXEodkgHscq0YPtLXYPPbLOpRelMq&#10;BnJT6otf+UnwMFmilPqEcLs3NYDMa4uhmTZsktBkTweoCYgUABDAUVsc5hfxoJYNskTFVe1o+8Gr&#10;YgeQOMtiDwj0jI0iSEuHIAoVdYLBLBulSQvEbY7nPD7/ADx+3bEmU0bLwxyqSVKxrKpCsSpK3RB/&#10;fNmOFJJIU9QxfxPaas+znav1WZcJWQM/qs7KtyK60CK4w/TdT/LTETGqU8BtzEkjtlRYpQeqNCUt&#10;GTEdKDRAHu4YC7JvsfOeZdShhk6osMkTE+iACBzu+q8HPVY5pNTEyvC1GQMS3Brg55xq5JE6tLMQ&#10;pRWFlOeG4NYOVdDjG27+C/8AJQelFIXs7GLAk2hTgMM53rLRQDTRbHm3OHNEgkHzXb+mdZOYml2+&#10;mxfb7KAPOct1RZfzUEW8CRlU7VO1XvixmmJtszmkqNo9RBnRhVHaBFRDV534dNNtmkkeFnEm03Y2&#10;1RofvmPOjyxQKYipcEUholOV5vzhOhaMBlaInYR7iSNnu7jxjmyIL8nTJKJEjaQ71EIYgdgRiGqj&#10;DgsrdqBX+a/kZi6rURwbk9JnOwg7RtVvbXf6rCE6k8DhJo0UHn2G2Cgc5kpo14DrOw0pZrtZKbjk&#10;J27YUY4lk3xd14A7ggisyZzD6TvEHi2yLdnut157is6XT6XTINMY7dvTO0MeKY51enf3R/c5fUKo&#10;y/Y9u00Xp6bTgA7RGo/sMuVRz7ecaNFVEQD9IUVfwMYjjcO+eqfIMmv1z4w7SghV+LwJLBq17+28&#10;0dOLAxMcTYhWqvPDPxlGZNXqQT7WLc1uNjigM90gzw/rzM+u1xVDZkrddEAfB+85c6+1np+g/W/2&#10;Pmz/ABIheL8swZtoq1CBQb83lv8Ahf6Op1pik0olKKak8DcfJHfDP8RdQ0mwFV5bYbXwOSCfjF/h&#10;NLBpup7+drBlUfoNVRseQPGecoK0RnbWaR6J/i/Ht0mlEaIv8VdoPZQaJu/HGbn+HC9ST8LwCQ27&#10;xkRhhXJJH9RyDmN/i3Our0hQRuElQqbXw4IDA+Dnpf4Cjjf8P6BXRhsiUW3exW7/AFy4rbBO5HyH&#10;1eHUfn9fuKCXeqFGv0uRf9CLzj9R6Z1FIo31VDt+1cc57T/iDpo9J1TUL6x3tRj2i6Y/GeOa7SR/&#10;mBD+dl0oZlRmRe5bm2+CTgujiyRqbM3RtAZnUxSUpXdQKCye3jtjavTe0sgLgkqjTNbMT/lI8Vgy&#10;AaaVESQPIg7Fv1V54Ff3zW1c8QR4v5RGykoCCXPKlCeMRFGGqTvLKplSP9DUhKh1UWS23sfAy50f&#10;00VoJHjUAIPcw+KJPJzHhafSzNDp5VVFII3DcTQsrY+jhuil1ciSeqBUZCb4bdhybDKciS0MLaWy&#10;XlcxqgC0zFCPtAtVgMuoRUd90oXYQTIfUVgT+sDD9IUcuwmX1CWjpl/TXkDzmXF+TM9nUCWRht+N&#10;oHILDn/TGlpaE2C6sr6KOhE22SvfwirRo2Dzty2F9KX9MRj0zKzqF4LbQKB8gHuBlUWoV5Nixo7l&#10;Q4iLWps7i43DnvgekSVFHosqrW0UfcponcbqgO2Mk6PSxfmpnIUKwVnNmipLebugc2tPpIoKQ7wh&#10;YgktwXHybzk9BpNOPTrVAmCTgAhH2VfG7/XOm1GsVS7rIrbmLewb2JI8nwB9ZS2Jsv1KApGfzQQc&#10;ESi5bX6H15wXqUbFnEesRoHAe+N7FSKK1VnjJidZFhhlULGwtVqy5PcVl2pgeWOVtm9w1b1Qbioq&#10;gK8DJktDTMp9dP69boiWWOIRryEL0WDc+BhcRfcpKKNxJ9R6CXQoKqtwcoMsheKNQZLLSDaoFBQV&#10;8jhh2OTbVRPEzoHDEh1W7vdwTtAojJURWFyyy6RoWE/qbWWRmfhit0F7EbTliy6dqnhhTcj0ila2&#10;Owo+0VxWBS6rcql9MwlamogrQj+L7kYVPr4woJX+UTMwYncAeT+5vtjKTNPU6gSzLA0Tgersjptw&#10;DUf1fRwybTaVIYykLWOWZ3YMSfPcYPHrlkMokKFHDSb1j9vf2hz33Dtg8w1ILJCo2qT77qyF43UK&#10;OJsRrARwozaeRY3RrJRNpIXki1JsnPXumjTPpYmjido2UtsY1dgdxznzdpJnG1pXK2SxII5btwT4&#10;z3/oPUU9PRMHABiO0Xy1jt9k4J2j2fpUvua/AfPp4ZP1oSQoVgAeAeRVZnRyOkk6q4lFBWIm2gEL&#10;ypHN1hcMbqupmlaUFRTVIWApebTmwPFZz+nkO9fXeBg7h1eqPP0uXBWe5kmohsGtib8vMsn8UqFP&#10;sBAX54NDOgikYTN6cm8S3tFHluR4I4znNRqW3yOitax+7aopQD2W+Ly0apZ107Dhox3jID01CyAB&#10;jitinJNUU6rVMssylVQOQ7P35JNAA3X75MJCTKgGwPEtIRZY3mV1yUz0fVVSsjbpFYK0adiCfAI4&#10;rM53Yo6gPH6BDDZ7gvgVXLDKfRinTOl1fVZYln9fUOqkbbXZxYrgUazJ1/UpQCsbkEeWobq7UPgY&#10;otY2omki1EyGRgDGT7SNv+YeKOAGfTTR6mNpdyqzGk7bT8Agg8jCITmYkJ9HVSBaMXqNSBiSQRxW&#10;Z8+rhgbYrfpkEigMBsVu7SE3f7YJ1GWBWlm0wdIZClSIh4s2Ru4ocEk9sw+oRTnUNLpi08LobtlP&#10;Pg2SKy4oiTVI6SOJoNbJp5Z3khmQu05IAUEiiQPk+c2J0C6idgkbsWZwSQQWSrC9qF8nnOEOq1QV&#10;ZvyiI0TFXKHaCHIpiGHAHbDtZ1PVSSRloY5Y49qspTdTEi/HdjzYxpWTo6I9QOrk0csyIu8udzE0&#10;GH8v0c6vWzPCkcrRoGlS4mJBCMve6sng55Fq+qhlmUTqhLhmBDAIrc2C3FnsM6/QdWTVaJeV30Gj&#10;USnciqeBZ5v5GRONbZvjkmb6QyRFpGMwdTsbztBB4+wcwII4nIR+ShUON90VHCgNfbKBO0Lohn2J&#10;KhcuVFEX7uVqgMK0jiJwkU8b6eRgrPJGOH8HjwfBzJXZrJpLsz5ppl1TRxxlAzWiMSd57Fj5Ay2L&#10;p4GmISMxoELshNkL9N94+rhgVtSWlUyoCincBQJsdzwOPmsCXVzDVyerMk3plTvXhVVu9leaGN9h&#10;F6ewbUpq4zqAjErvWRl3VsCm1C8+fOEvOk21R/NEZDCV4APkk/GbOq9ZdPqGTShXjUvHYDB1IBu2&#10;GclpuulT1N/SLXtcK8hY89xVni+1YJfcE5/bQXqtLskjT0gsCHaeAlFxbA+Oe+cx/wAueF4H0+iZ&#10;Yg24gEbG5r9r+81JOupIJJ9sLQtJEASCRZHNc85V6CxxrG+8uxG8qdwUAkg2OzeO+aRbMZ8a0xrM&#10;7ttnkVSlMhXejJdEArfP3nKyw6gwrqBG0iuymSNLu0NUAfAzpIl1IberMCgaREAFG+wJ4yIdNqmU&#10;iUykKTuLDcxNldnZbxN0+iatVZy8nqrBuZ5dNITu3FSC3wQDxWNoVkmmLmNwgWuACpB7sPOdVLrt&#10;S8rRSKiqtqDLtYspFDbeZrdNQWBMsMjlWZKa22dhY4H7ZMnoeNK0c1H1XWMggAEKbAzlf0gE91r5&#10;+Dmhp+salZArQwo8ZNEufUIrjj5zU0PSpHjDtFIp9SpJOC1BeKq8Hm6IXlJeWEueUkZfcyg/pIzO&#10;WzqxpoaZ9ZJ+X1K9QuQhXIRQWdbr3VxeQj10yb1kj5VB6hiJVyp5oFvk4JpenelAmoSFdMr7lsNZ&#10;9pF1xj6mFUZ2XVEo1SbGYDdxYNHkcjM+0dSVNE9J1bWzNGBpmUE0rI23t2W/nJL1eEzRM7SQmzId&#10;4AW14JdV8brycHUdNqZtiym/T3FSeFN3d9gchrI4tS38Jmd9ysoMZtgTbCxwQKzMfkef8RxF0tI2&#10;hkXakkYK3Z5NfODnrl6EsITwu2MqbZiAwBAONotKVrn1G3Ft5jARCx5JOaEWmbcFRgQzNUjc7mjv&#10;lfjBLZMukZU/UtLNpfSYSW9RqH9tFRfu+KyGq1hX8rMysV27GYG2Wh3S+DeSk0OsnCzIYlIBREcX&#10;bHvbeb8YDHpFk1D8I4KAxA8kE8Ma8UcGhphE42x6kFZlACqYiAC5Pcmvmsk4/LTRqGKXTvJt3lQo&#10;4IzHTSTqwkhkkAKgsBcm3ZYBJ+CBhsulmb1pFnfagWyCWBJ7gfQyTdBUZYad+ZJlkIcytahjyPcf&#10;m8DfUzI2mPrCIBz/AN17Rzwexy2RdSb06TyswRH2fJJ5wb0NQ9u+sRmdd3Ce4teErCFeUCQdXTVN&#10;FujZCG30x3A0bsg+D8ZcNSEXTmWcBVcIDGoegbYbr7KKrMuUepI7HSwxlEkSL3bWd/2Hz4wQzvNY&#10;/LqgBKAyDlhwWNjxeTy2NRVGm+slgExMRYs1u6IB+5HypzO/KvIz7FjJu3beUP7KPgVg7a6Ocu6M&#10;3EW0lXtY27f2x9D1IoIXknmAjcoAsYcybf8AerGDLjVbC5NVN6cnpvGFADl63UB3BvMPXRtI1PAr&#10;uhDDbQLpZ7G+CuaEup1mnDn01Zp1LpY2tz/4Hxg7a7VRwIIF9MO4D/u/HH2clES2AjVsh0TbrSN2&#10;3CMAqEYUNx7783otR1HYlaCAihRL8nM6XUos7SRwqjRmyG/2+z95hyppnd2aRgWJJFJ3OPYQaSPM&#10;OlPIZAy0wldXQsoJ3AEXdcgX4zV6votKNLMsLmQCB/4rxgxsrWDtUizRNC8+c+l/4i6xSN2oWP1i&#10;1ggPFGK7haJAPyM2v/i3LLIx1F7InjLp3bcT9DPonido/OveRg9M/Eh0PSXQJFNM7PZCg0B7QDeU&#10;/hF4IhrZdTqQEjjYgx2Cq3+hSe24nvnKmUvpPQChSp3BeL7+fk4T0eMy64adGUblKHfYX0yLJNVy&#10;M2cVszU3o9t6Lv1ep0vptFKBLGEkkiLmSzVLtBs59I/hvp+gjkGo1NameWMCWN3CiIg8m9vF+c4b&#10;8DaLS6fQOsM9RpsTcCbYAe4ihXc4H1NpYninWfUIQwpveI5CewB8Ajxnm5HybXwejCHFJ/J9St1/&#10;R6lZVjggiICxeiGUsytxxe0cjsReczL1iLT6dGnH8NXs7G8kAbeWN/dZynTeraeGJfXf0pHZlVUu&#10;ULYALA2a24Gn4l0raxPRf05YDtEjqyqpQbQfTa6PHBzhxYpW7R2yUftbej1jS9YaZVjg2nentX0m&#10;UoPPvkas3B1X03Em0Nu9m/hQpqhyK7/Oee9L60+pkc6aQTSTEuRQcPxtv4r6w1SY0F2QXIZHRbkA&#10;HZaqqIzizQae0dUMsa+1po79+uByIvSlmXbUrIhcncK2ubHIOQi6i0bRM7ytG8lgSArI6ueG2tZz&#10;lY+oDYS+lshkApFFgEMaHg8YaOoDVTIvpuI9rKwVaquymiaOZ0HunWx64acSSvD7NrMCrV6lGiHQ&#10;i+/nGl6hEYIf4RRJHKye8sysASBuA7ECqOca774AGMm2rQMCVr/Ka7HL4epetNKJprWFATHT8vfY&#10;n9lxtpIcPuaOV/EH4m1ml1hgdBtQb4njYxldtNUm1uazhP8A4udZ1rWRwt1BYYyTtjdK3IwO5uxs&#10;/Iz0XrfR+mdTMX5hKQhxAdztGGUD7s2BzefPH4y6Yw1h9DUwU6UNilSGUkHZY4A8nPW9FwktRVo8&#10;f1jnGW5ujUfU9LecaWLUzSWCkLyAJtXke0qaK4K3WYNbpNJDrdOI54BqVMsZ9m+PswKnuCPnPLet&#10;fil9N0+PfppaV9x2KFSq2hgw4OcTpuvu+p/MBvXOoSVZ0Y0VkaqbjtdUM9WGM8+WVWfQmv8Axbo9&#10;PodVqIpBCZHVVBVldjILYqWPJqs5fqHUeoarUF2liTTCJaYRB2YgXfN+7PIf/ihnl9JJYPciKEKf&#10;qexQ/r4zulOj0/T9JNFqGhm5EivYX2fyjbg4VQe435PSPwb+MfzU3SlfZCxmcem1ba7b37W5Bq8F&#10;/EUz6jWyywSmLRIZB6arR/hAA1us7rsnPCtPrDqAzcn0zVFCAw+68ZqSyaybQNG6e+NGkifmh7rL&#10;H7IsY1jSJ9xs+pfwF+MtJPB+XjivUJMNm9B6bBP0MteRfOa/VPx5DA8mmJb1lkJm3hP1fsxBr7Gf&#10;Hf8A9kLWQJKpJgcxfwDEm0X5/qc8z6t+IOo6pxqJGYuWILSLd/AX5GJ+mUnZT9W4KkfdnWPx/p5d&#10;umgJZ00znU+nxYB9otiaoHjOZ/DWr1H53rHTYWeQt6U08vCepuAVF5s8KxrPHf8ABWB+qdQ1i6t5&#10;ZI3gUSfO53AAW/rD+kdZh6L+Iusxa+N5kOkk2uPaU9MUpJ+QV/vg8dcooXvOSjJnKdV/ErztqtUk&#10;jIEUIPdy53cHnPTPwf8A8TPUelR6XTtpk1KhqdZl5kvjn4I8Z88PANSy75W9MyLS9huv9N/NZ7R+&#10;MPwtoodJrNSII1YwxkjlnDnheT4+cuUINJSVnPHLOLuLPtk/4zQaqKDRPoJ41nVS0g4IPwx/y5i/&#10;jP8AF3TeiQBpodNWpSSKN4HU1LKCLJI+Dznyx07qcHTdH0Z5JpWM+wOoJ5Vu4N+BXfJ/4kfjHRLp&#10;4NGOkbFPIk+15AVj+/Oc0PTRT0jtl6puOz6B/Ef5KXpqyflzDqoUVIw9SJqUIH6657Hg+M8l18Eu&#10;pnnlLmBYGIXfMyvDQsg+SD4GC9D/ABrB1DRo8+nb1XhZYyLK2LQgL88GswPxQdP1XpqaijI4huWj&#10;yWXhSfi83hCnRjkmpJtM8m/EOo0+qWGVdOUZpHdZA1hvmwc91/DetPTNE/oxQLNqY5N+9tqndGFB&#10;aviyc+d9dKo0mjU7RLDMqBKtlVbYjnuM73X/AItifS6T+F/EQ0zJYtFHi/LXzm04Wc2OVK2eY9SV&#10;DNq4y6gHUGT1KPL8XX98/Qf8Ha3XTdD0PToY9MFMaGfVhWYt59teTn5266f81rpRI5ciUkkN/DVi&#10;bsDPtX/C38W6jWaDR6SXqZVILMKIqxl0X5+jmPq4XDofoXWSWz6h6BPPpYYpRbnfuUIpY3VGwc9P&#10;nnTV6KWOVmUErvd2IamAK14Pxnm3RNb07TRo41chV3sbpAGrzYPI/bNXqHUuk6uopp1RojuWNn9N&#10;B8V8nPCy2mj6LHJUtnmf4q1Gi1c/Ul1HU5p2eKJDCqDYo3UTXgqKN58h9X6rq+mRdWgineVBKFkQ&#10;2UtuQAfBrPr38Z9V6LPpZVi6gYmG1JBKArgOoHf/AC8XnyV1bQn8p1IbjPaB6KBdzeGIHna3Ger6&#10;KVxqjzPXR4yW7szOiddOkrUCeRY3gffH23M4BDWOLJHnxmx+FdfDBDr5pFvdNED6h2MrNzuFdyPj&#10;PKdPqS+kJaULAoUkfpDECzX3h6aySDp3qrqY5Q0ysyOLKVx55ojO/gjz1OqPof8AEeoklh0en07R&#10;RrIVd6QU7Fvaa5P73nr3Rpvy850aGJmhhj3DZYJa7quKJz5a6B1XV6rU9PTTRQhRKr06e4AdlPzf&#10;3nset1paJ5Ynb0/WRf4ftlZo18/QY8DMZ4/DOyGS9o6P8Q9f02ii1bDXrJqEndELR0EEL068cDvn&#10;zF138SavXfmdK2pePSRFxxTFqF8E/vxm31XrqnSaySbS3I+sEZW+LcDevHk1nnc0rarUppharqFK&#10;SRt2i2mgeP8ALl48SW6OfNkctJnQ/wCCf4Jm63qX18Y2xaOVCoY8SyE2S/8A2jP0c/DPaGXU6yFg&#10;tIVj/SVX5A7Z41+AuhRaCPp+n0EUMcEHtnV7DNvFgsfvPftIqacTb40aqZZDHSse1Wv6QM8f1+Vy&#10;n+Een6DAsUT1jSa8AakmRQAKDoPbsPZqH+4zyL8bfiSPpm15w00KXIZLLi75q+SQeRnJ/iHq/wCI&#10;ppG9FAiCwDvI2ccWoFgZ5/1LR9c1CCLXDe8iyO1NVWnjd81WcOLFtcno9HPnuOkG9e6r6eifqH5V&#10;ZInthQAaKIKC5ocM1HPMm/EcKddD6JpCjvCgF8bfUUhR+4oNlvUdfEul2yLKkenaIGQOeEIBYogH&#10;ehTZ4vB1ZtP1ySpmMahKLrSgGqq/5vN57/psa4niZ8r5H2H1n/EZukQnR6OfSGF9hmEhINke4Enu&#10;bzlugf4xnRu8Wob8skjFmkomWYXworsDnkOr0+nj6V1Bqj9aR9yu77huVg25Sc4yfr8kemkSVWke&#10;dzsMah2RW8Xl+zGmjP8AuJWfph0P8WaPqPTGbTRLqoo42VhCwlKOTYRj3IrPmf8AFXUZRruowSTz&#10;GFl9T04LV1ZhtAJ5B2988B/CX416t0tOpIda8UKsFI0i7S7AHaRt8/Oehfg/8V6nUR6iOSYRrMHZ&#10;TINxcKKpm+zxmEPTuDbN5+qU1FNHTy9c0sPQdXoJdNHLCsZA3RV6dNcZtfLMOThvXes9M1n4Wlng&#10;jgVldLVRsayBwp8/pvOSTVz/AJlRI8EUU5lh1OxaIAugl/F1nlPWOtNFA2ifURzaaDVQpEUIf+FK&#10;xYk183WdChdEe4qds9u6R1mXo3VNcpZ5ETTNp1Vm5KuN1/t4z1z8E9Ujh6Opidjpot4YIdqC+Rs+&#10;Ws58yf8AxW9Pk1WjdnvdpQjiMAn1Bym8+BnqPRusxR9E1GmOsgRIFMyI3tlZ245Hjb4GZ5cd+C8e&#10;WvIXN1sxJ+L9QjgDV6tSIYuNoACPf0TyTm11fVabVdEm0yvFsfRhi20lYnT9Jas8H/DmmfU9X/HL&#10;6iUO0USVEhIiYNyCKz0/8UdX1D9M0UMcPuniYbtpEfCig20jg4uFP92Cy2rMbriazWQQTy9SgEDI&#10;VMYG9mo3QX+UDOb03WSE0+meeRYrO0pSo4rhiwqzYqhlPUoI16PpneWJWlUECNTwC1v/AOqzzPpn&#10;4wQRdP8AXmDbJ3dY5EojYGqNbNDnkXnQo6OaWSn2e29Z/GTz6AwOYhCN0jyl2LvQ5PPcg85zf4R6&#10;n/zb8SdPgl1UiRKX1aRqw5ki7gnwDxQzzBh+b0/UtXBP6YBkRA1c7RwPs2eww7pfUY01nQdZCxV7&#10;YPKU2CNXVKK0KO1TyMpQSRHuuU1Z7tP1LTdL6lO0MXrnYzxgbXQysTbv5NUMq6N/iF1CXUNCzxun&#10;tYSOKkeRTfHgKM85/Et7NQJdbJpY1ZlQx8mRmHJIHNEZrfhafSzaLVaw6qCL8slAhWDgpxQ+RRyZ&#10;RTj0aRyNTPZD/iY2qglh/wCZKJYiRLFKglCgnnYa4XMvpn+NkGn1kgikQnTI0brCajSj/wBWnHub&#10;PD+s9Y1elkWadUKTj0xOP1Ow+aBPbKPwzHpdbF1iOO/0s9vbe4eFJokHMv7eHwbv1WS9SPpbUf8A&#10;EoXGng/5PPqH9Teuo3BSaH6iTQ4zvf8ACj/iPhfqmni1H5caeWQCVpAy+kzGgVJNZ8XdHnSCLTxL&#10;J6k6acqfUG0KCeaJ8fOGdO6j62v0+3S7QuoSFndhaWpbaKHIvz3zSEFDpUYTzyyNcnZ+0OneCaFH&#10;EyOjNvQqCewBO2u3HcYA6R28ZQkPRY81tPaj858x/wCG/wDitovw5qND0rqmv1Lx6mQGGRqdYvU7&#10;IzfBqgc+rKeyRtp91NdgE/8AyM6IswnGjj9XCyFmYKeQzISRvNlPg1eY2oC1OAvO9kQd2J7kMT2F&#10;ds6mRZIyJGWyFLj4bjsa+azImgvcEQ3SkXwLsffnLs5zmzqU0MsEzBN9tvYAge4gUfnPXvw5r1kD&#10;D4kZVEnABHeq755hMywo4V7Ti2Kn2kkHuCAbrCemdQOmm0gLFEdnCxg7SeTZojjGy0fSmjlZqBsd&#10;uQK5zpYXB/2/rnmfRepxyxj+Je6hZsVX3k/xp+NNF+GekPrdXO0UTSLCCi7mDvwKGY8G2kdPuqKb&#10;fSPWEYkVhiMBxecH+EOuya/RI8kZR14piCzDwxr5zt1YAElqAFknxWZSjTo2hJSSaB+v/iLpnQum&#10;a7qfUtdFpNHpImmnnlNJGi9yc/KH8e/jHrv+P/WYAkE+n/Culnb8p08nZLrJE7ajUD+vtTxmh/i7&#10;/ibP/jR+LYukdJifU/hTpU5W0ak6nqxwXo1uiiz6m/Bn4Hg6FAtrAJ5oykkirRoDhBXgZ6UMS9PF&#10;N/8AUatfg8nPml6ifFf9NPf5LPwF+A+ndF0yOkUA1TRKpZEKpGCbCxA3Qz2CEjmKxxRs3/e/OYkJ&#10;jCgF1G0lgv2Cay+fUSIGhhjV5mK7Uq6VqB3V2zlk222zsxpRSSRvSaxNPEJJpKU1Qrmz8D5y/S6P&#10;Xa0ASbtPEe4H63Xx+2WdL6KundpZmWWUi1JUD0weyqM6FZdwH7Ec/WZN10dChfZdoenwadWCRgfJ&#10;7k18nNAH6wQNx8ZajfZ+MyNo0GAiu2T3DjBA1cHJD6u8CgkH7ywHIIpPehk17cYmAQsgAwPURRTF&#10;DJGrbTa2Lo5MtkMKAegMmSMhd45OMBXj5C/rEGGAE8azkCQb5x7wAfd9Y9WMXPGQdtoJrt8YAOMc&#10;txgis/JPb4rCVUEC8AESTjlTYrHxH4wAY3ziy1YmfsMMTQjy2AGSwHGUyISp4zoxo4/jEdFEf5cV&#10;hR87/iH8Ca/purl6x+GHj0+sdw2p0rk/l9WPNr2Rj/mGdZ+Dfx5ofxDFqlSN9Pq9I4j1mjl4lgc/&#10;I8qe6sODnqMvTI27E5xmo/ww6bqOuaLrLb4tVApQvCdnrRn+SX/Mt85vGcJRan3WmYvHKMrj0+0a&#10;8UU07BVH7nxnRaPpkcNMfc3zh6KkYpQAMYtmDkbJEy3GVMcgWGVlsEhtkiTkN2RJytmxiJlsgzZW&#10;xyBPnACbNkCwypmyppRzgJssdxlTSDycHacfOCNL3o846JsLeXAZNSBVtf78ZRJP2AOZc+qG39Xc&#10;/tlJESZpSakXZOZb6rm2PmgPvMyXXAFtstV+3J+hzeZGq6mVDDewtQWoXW7sKy1ExczbfWUOHuiB&#10;2PF+fvMzVaobGbcDz3FEH9/jOY1vWoksBkYEEMFanUfFVf8AXMbW9YCD1PZyGAFHay/ZPAOUomTy&#10;I2X6iGLFGN8gBrAavH7ZharqpZHLttXa1/JsXtBNH9s4ybr0hik3pHGFY7bAcE7qGcpP+LYo/W9O&#10;l5W2WOzKo5FHnkj6y6M1NatnYdX6x+XZWeWKO5AVc0DtABqiOc4vXfiIJsXdEdrMyGQ7HUXYJ/zf&#10;dZ531b8VTe0/mRCxjJaPfVFqNCl+OM47XdTLb1fapMYcAkIFRjZpiSMaSS7MnNuWlo7DrX4nIE1T&#10;3IzPbOaKstEsB22NnFdW/EzSWXYqglUygD2biCwjpiOF8sOTeee9S/EAaZ5NqNIB6bFJL2JdLuKg&#10;22cnP1J1bTRWkSn9SiiQpogcg+8/eRORpii27o678Q/iGT1lESDZuPpESFQNh7UeKzi+q9TmDNsU&#10;fxneNCaeNjYXaKHBJ+857U9Wc6jbFJuJKxTxe4qSq8fFizz4zsuk/gmfU6hfzkfoadkG5QrFmJal&#10;oC1CsTxfbOaeRRVs78WDk15ZyCz6uXUywaYSvK5RAdgUKDyxsiwT9DNPr/8Ah5+LNJ0WfVJo5NTr&#10;HLK0MSMUjav1Fq5seBn0b0mHQdDg0cMGkkjESVuYAtuYgbaQUTnVjqURfe0iqzHY8KgkV3arPDHt&#10;RGcUvV/g9OHoNbmfAn/DN+G/8RD+P4+v9e6ZrIdNFpZYkllUxpECKAC/HOfofoesy6oFt8abzchF&#10;FhuoE9uASvOczJqJ1MrokrKwWtqAbhwSx4548DNsoFttNJqze1o/c11I36aANBLJIOcubK8kk2j1&#10;vS41jTV+Tbk1erCiKWO3RCrMaYSqAL2ULBFcDOdm6/rj6ytpSoPcrLtBiZQArUASbHIw4al45ID+&#10;YVWZRaJ/Esgg7iKJvgist1esGrgQ+lBpza+iJIjIxpbO4e0qwPfg0cyOub/NBfTtdrZQ8qzerEji&#10;kYAIpDKW5YEmvAGWazXapYdbLDqdOY2AChA0bhFWrIod75zn549fGq6YwRrIEEh9UqyLHwzk8fWN&#10;NCjodQmpAL7WMMO1XfYlKDYHcg5m3ouM7/wE6/WRDpzh6Nb9pSgwKXwCCdzkC/rG0umnjbcXH/W3&#10;gqeF8AmgbI75DQSysUikK7fUIBi2+2QLTMxXljxRzc0erR9P6+nlamV4yzoX9NlcfygffHOKDCTT&#10;DWlneHdEtPIxao6bfRFoQR5PIPxgeh0ckiGNNM52EmePbsj2qewayOxFA980YupzJA5eZd8DsxVi&#10;vuMjCyp+ABkJbSCOSKQKjsHcbFEvtHBCgi14zUE1fYVLEEnhG/agX01PErMVG1t3gDteFGGRJUUa&#10;MsCq2I0B5WqPFDnMTqWo0+0Swr+qQuC/kOvYc/teHnUaVxKg1MW9IGFbAfZQ3BW45FZLKjL7maPV&#10;tVP6UrhA5EyX6n6kVKJJ4NjAzqPU0xLE+m7oIYzalgi9ipqvjKVnZEQicBKv1pDW4Wdq1yRXc/WX&#10;6FpdejIddEqjdIF2lwoqgxPHJvgDB+BQe2F6jVyiD0or3AIYwU3h2uynNi+cXTISY13yGKSYNJUX&#10;82ygAFIrzzeI6nSyaQL+dUDca8GxXIKg1dXhDR6SB9JuHptEAfWDbqU33Hgm6OSVYKNM0whhkv8A&#10;iLQeTiUURyTVFiMPV465lX0wpVCTz2sn3AEKuU6eB2MvsRVaPaHL77vuwYUartkNRqQyKZT6sgO2&#10;M1XtH+pHk8YGidgcWpg6jMCkkawoW99gqxHhu1i18ZpLo+oRNH/E4mZGKN7wEJs0D2IJrjM19G8D&#10;NJAGbbEA4DMeZXBJB/qecNSV4Zwr6aSRXPuKvyHI4b3V+1nGOb0YX4gk1Uuugg02+IAlWUMbUML4&#10;F1tIN4tDol0momf8y0jk2VQgWI+BdWM0IoNBHr3lY+g9hpRRKOFoqaZT+nsTkdL6MLxLCzPTJMRH&#10;QMgFHyBZ44XGZKmafTYo4oBGHBQL6kpDjvZpBfkefnLtNq4pZFb01WSWQrW8D2sdxXsSLrM99bDM&#10;XVtOEEYDDdtQjcCaF15HJyrT6rSFUlGnmYyhwqxuzMpJokDll58eMRpZuuFIlUSqjBSq7A3EbkHk&#10;+B4IGWajWsNVI8LwH2qqhj7V3Dmh3PbOW02sjeOHcrQKjWAw5Kfqpt3m8ridYni9WNpFYAmozUYY&#10;gb+B/pidCUrOmg1ciSaiUQpGVVghTaCWoDd9EgVychFqkBjRtMIzCivuazdH9V/7jOdfqEEQhB0y&#10;ONjRbkBDKAaPuBo8eDnQ66WKZIVE5VxIvqEcmqq2rz4OSkqKt2jZ1Ov3SwJPFtMxYKVN+4Ala5oY&#10;CdQXaNBMYk9RQwBKWN1WAL5wDp+rMZAhYsK2KhXlnrwPmuTlmoik02nKK8wVd7ktfsN8/wBTeNRW&#10;yZTdpWbPUZYvy+qmYyEh90aMxcGuRQPOY84lj9AyJRRSx2IG9zUBx2yejl1HoxPtUqik2SSQHHkW&#10;KrJ+oW1BXZXuV1umHHbnJcEawyv5N/SqsYecLtj2nZ7rYsw5vcbFZVp9S+pinlCU5CKwYk+zcCdp&#10;o8k+BgGmcQhGWMKA4BlPBUSGj4PP+4zSGpnhKwS7WG1jYAXaA3ts9gTkrSK5cpM2IUVkiCllSMWz&#10;PyTuHtPggg5NdWjCWSLT7pGdN7FO996+duc8TDAjvvrazA2AxpT/AF7Yj1RBv0r6lY0D74mX27lf&#10;BscVdhcweeeaCWJ3WNrLMm0ufrw2a8Ooiii1A9NANgFOe+4duPOYes6nGEdzqQwVkB3m9ovseCSc&#10;nD1SJE1LRy7let5Q8ADgjjzgKr8G1p0m0yRyNpUUV71X+KQt+KBrKoups/ZeTfvFqdpFURxRwaDX&#10;zRKlyM8YUWStG27ADuTgjTs7RUEqyGNmnBWj+kDnBRbJcqCJdYY20qST7hK/EYPcAEkk35wVtUjt&#10;HFuG+txUNt7ito/asBk0c/rtLEF5AAdV97r25r+bE/TzIsc8ih3R3kHLM4JI7KAartWNwohZGzSe&#10;KNk32gi22o3GxtHc/R8jPK/xFrJFEsCqdoL6iNopCN7Ve0gfBPIOHdYOsi12odGRlaPe9Ekt6pqg&#10;VGfHf/ED+Nvxb07Sf/A+mz6BZpTFJI8Y2Muy2CP8HOn03pnOSSZ531H16w422n0fGH+JXVOo6nrn&#10;WXfqqT1OyMIXZt1XYA7bearOB6frTHqV2SoSwCliKoMvB+wuMerRyPIs+lUNJu9IrZ/XyGHct+2B&#10;/hXqEMOrkM2gXVLwpv2envFbhto1n08Y0kfm2XJzk2aEXX9LysuwtHJsQoGoqfq6wGLrGn/NziJm&#10;vZ7QGsEk0ewsn6zlJ2jSeZWUHcWspy4UHsPFYBG/ptti2owa920f0HfvlKKMXNnqmk65GYfTaKAj&#10;T7wq1veUyGx3+OwIz7S/wL6H02TQt1rUxu6JGYItNd7GB5JI5Un4z87IJk0+p4fceP1KQ24/zDgj&#10;P0u/wN0o/D34c08vUkYtqv4saFhRYLSkDj9Q5s5z+p1E9X6a7yJ10fSv4rWJ9NBP/CME8G6NEdkq&#10;uCLF8V3He84bV/ixzo5dG8Ec0ChEhYUCpf4bvXGGfiLrqS6forSM8Upot6LxhgqKf03S85VoPwz/&#10;AM3kiM835WJyu/edrUf5V2iuc8nHCttH1U5qX6Xs6n/Dz8UydJhj3lXczMrRyk7WLCwAR/uc+kOj&#10;/iSLXQ6to4WYROFb1KYWe4BuxnzrpfwkmgkkEcBeLepZWZ5CQfo/7jPYemwypp50lLFiAQnO0CuC&#10;bFms5MsYuVo9T07lGCR38+qhlkCQOIpdiubTkC6oZKZn3q/ru8gFEFVBU/I8DOJ1ceu4kYLv28Kd&#10;pDV4JuiMBXV615dGHcNM3BI9qBT9+a+swbO6GLV2dhKoJkhSU+oWUtu8G7Hbtl/UHSeNEKqKJNC+&#10;K7gXnnev6nIFeSn9VSSURmBO1uLazwfAze1WrgmhuVHdQbNsauuSpHa8dNobjxaOkgjUptLILHY0&#10;rUfs9zmgumAU/pRV42Hltq/IzidH1nRRMkR1noVW1pyFFV9/6c5qHqGmnT1Wttln1AWPBH/b3yq1&#10;0Y022ammVQFkoBI9yHZbcjycjqgUiI9df+p+l2BHI4U+bzNHVFEI/ibxuCoUXce3PC8DBp9WSDsX&#10;3q1lAL2k97W8C1G2zc9ZE088ZeKT2Bh7qCnt7SRkxqN0odncyPHRVyB7R5rixmGs0zxs7OgYIA0Z&#10;k3BRfkY3qiHUwrA6y7EZaJVq3i+/8owBKjrV9Q6XSMzbyVAKjjkfYzmtbo00xdIo1OoR7TaSSEJ/&#10;SwPfLoOqSx6b2xKfJN2G47/Wcpro5tZppWE5dd4B2KG2qw91t4NYqqjSCO9i6g+3WxyQEPSjcAvB&#10;fnAtRNDE822SQj0yY6aybHJzO6PJ6enKySOzpFuZ1Pvr/wBDKtN13Turb45HjETdkAO4cEL84ITj&#10;vSDtRE3rQBJTHGWIBYnaeOBTdicqjhVz7EZyZEKsP07hyTfgZkajq8Uujg91/wARLb+bcaUAH5B7&#10;4VPrJDPOIdyMzKdh4B2cbb+P2xeSuL4o6qNNs8qtIr2+0Kp5C7eR9HHhaMwRspDFkUjZySG4Bs9v&#10;2zAGpi9X1GQosLD1Koupde5P++G6eWGUalBIysAo47UBe0Hy3POWpbVHNKGtmR070dNqdcH0pLKS&#10;3chbY2wGbsEvrtIsoCEWPVIBYCv0qvxnKyzaMdUhmkbyUFEug3qGH6T9d86ZI1TU6gGSgyoze1Qt&#10;m7C/N3h5HJOjjul6pYOsBDqIrl4UmvAHG0k0Du/vnobSXG4DKzepQIf5PNfGcB1i4Zoj6Qmlgclq&#10;pVBYHaTx4zrIJJJoBMFQMCgk79rIon+bkZLey4w+1MO00YbVO3qpbx0RYqh8nLNDK6GKSSJCoZip&#10;HG2+Nu7MzZAXluIAqwDKLHFCuSeL8jDhqYB667hseMdv0Bvthl2QGTQMmoHqDebB9Im/0/GZ8yyp&#10;Hqmja/eAwdGYUR5APb7wwTxvNpZ9wLEMhA4+ia+cvleTTSyHg8bQTVlKuiBkyEror0s/5jSAn0zt&#10;Ukge0N/cYBBNEqIu5izlrYcKdh/0GY+n1UzQOZUZXHIC1371wcF6xKros0Lssq9lNFVYjzRzWEUz&#10;KU+NmjHr0KayHdRjYA7b2iz3OZkUoLyXMgicElmaiCe5zHid3/Kyem6vKSGQUpUjg/XPfKl1kqa1&#10;mDB6O0K4sb+wAIBBvNViijnl6purO60mrhSNZA6j2oHVQQSPvCI5FWV54ISCzBTS7mcULP1zgmkE&#10;saRkQ+0wCJ17MlDsGGX6/T+kY5Y1tEWm2it3BFWCKzmmjsxhDyJGF/j3I8n61XbQbwAOSOMHh0kc&#10;Wx1kLgPbKASVBPFg4XFJpnigl2m2oMFN7XHAO7/zgXrI8LwyOWVZNpqrJ+SR3HHfJVF7ZPUxtLMk&#10;ssqtEQ4NIdy35HgHCFIVhCWC0eWAoEDnkHg15OWJZhgQPuVyTTA8Iw4C9icztfICiFIGFe37oHk+&#10;aOOPYS6JRtIJTKqhSjgl29pcHihtzd1IWXTMQ+1qJBCkkV80cyRqW9FLiRzQ77bFUPiuK75p6TVg&#10;Qxt6O6yUB/S3J7VkkyTpGOkMKPvPtLx36ijmx9jmsLVH1ARkuN1cC771wCcIfSwNG6zy7TGQdqgs&#10;Tfar8XkVJURFZdyOxQq1jnzlTTaWiIPb2FaUSek1wm0ktHHJIHcC8rEVO7GMoNpah/m73xj9P1VF&#10;v4e2MkCt24D5okDk4Hq3eE7ltdrEBSSwr4IzPo0W0OGURSzMgpCo7Xw3fKZwEikYagIAqtYHBHlT&#10;8XibVExPMIUYDlVQE8+Sc8i/F/43TRNKqSCAFlQCRS55Bv65IzSGOUuiJ5Iw3J1QB+PPxS3Tih0j&#10;uAWAIST9LE7iWqjyM4aH8czepPD+b0+wUrnsbflRZIqgbs55t1brk/U4Znmsz7iiliNqLR3Dtnmh&#10;6wH/AIcu2JVpYWY0dymk+yRee3gwqMEpU2fOer9byytwdRPa9J+Np9FrU1Kzb9sainb+QUpBIOdc&#10;34reV9MVdHEkW6J0kbce4XnsCM8ei6ZNDPoppYidM2nYSVQbYSGDV3IYk8fGR/GfX4OkflPTdlRy&#10;zngLxQVUQEHHPGp8d0Z4fWSx8r2j21PxFr9JIiHWxr6iCRyKSj2NsQc7Tof+JbOpE8vII/yqQFHg&#10;3nyl1Hrk0LwkpuXUKvtcKVqzZsg2fjOn6T1GtRLI1LcauYv1EH7rjgdqyf7aHTOhfUHyVI+zundV&#10;h1UIkjDPwBb8qB34vnDZNfJCkzoAUb55ZQe9eePGeS/hL8V6RZwkUbMojVC7WFAPb2+Ce2emQJqG&#10;1MRVIBGqm6JLV8OCM8vLi4PSdeD28WZZF2myHUdS6xtLFG7AgXyKYNVkVkjIzRsTAH2gNJG1qAf3&#10;8g+MqdxqEjnUW0bEe3hSD5P1hOj2s2pMcrFtoAKjd7vPB4NXzmUTpa6DdBOiQJJqAERlDsAp2mNj&#10;YHPxea2n0YaFgRHbraWLY35v5rMyM71WH2gMdg7NwpPjth+iiId0MQsISCTzsA4NYwvYVBLBHNJR&#10;dHA3jdYUt5s555o4421+pfVKXPqcIn6Wv+YEefrO66gk8eimdWY92UmhRUWP9s4vojCZFnKyAMGK&#10;pakF3NAkfPk44xtEznTdFut1LflpGiqJmfh2/mB/lBOc40ZTq7IHVI9paSQn9NC6F50es6dNMEId&#10;dvqbHU0dprxnGrpYk17JJOzKVZBX6VX5bvm8NHPPZ1TIiyxs2uT3gMNgPvBFUfAs4boLVBGzIDC7&#10;K4ZaJ3ecxy2jieWOGA3RoLe1mA8jsD8YZFqfR00chiBbftK/zgMexB75MxwF1EySLqBAIxIW2W54&#10;Akqiv2MhNHr3mk27d5QbwwABYcY7NGNQkS8lrdd4o0h7XktTo2QSTI0g2EVfFEVwPmznO0dKCZpR&#10;Fp1cRifZ2VgbNmiB81mh05y+shAhVH9p+hZqifnBdJHPImkLLGCG5ccgV3/rnQdL0+3qEERZXJlR&#10;mDCj3+R8Z2ekdzRyesVYpv8ADPdZBsX9A+MhVWeaAFVzk2A5Bs/ffIqBQIPiuM9c+MHSvZ2/3rNO&#10;DvYPn/bMuNmqv3o9uc1dMD7QfqxiZUTYh9o/pngHXNP/APNXUMZG2u/Cq1Lu+8+gouxzwnrDH89M&#10;QgBVizkdznJ6j9LPV9B+qX7Hz9/ivIHbRU49ylCv+QE7d4zn/wAKpBBrdE8qDhxGsze0GiO9cVed&#10;L/iYxil00joQC9xkC+G+frOc/DUem1Osj0k5UI0gjNk8q3O6uwF55sHp33ZPrP8Ara/B7t/iU8R0&#10;SIWNMV2V83QF/Wd1+DyZeixbZya3KtjkbPkDOJ/GnTgmgdSCUiQbCnFFeLX7Obv+HE8EmgcJD6ZY&#10;FvJqhR/rY5zVPYod2zwP/EfXtN1iSKBWZlTbur9JY8gfJrPNepa9E3SPCJFMZVhIRSKOP6nPU/8A&#10;EmM6fqckkU6BVJZkb4Y0v9Tnl3WlgEUhUKgV7cgfrU/BzLHK49nL6qLWRmNIWE/8KRN5po6IVXUD&#10;kX5w5OpSyuDQCKhSRGO1XZT+pSfH3nP9QhVJdK4gDkruReAK7c4Vq+tV+X9TTxIa9N7G/aCb5Hxz&#10;loxCNVqJHk5hG30juBINqQQqhvgcEnOe6Y4UxJtunIVlPtNC3Ynyc1pdTOnrSKxDk3tJDBVAHAH3&#10;QzPbVQbGK+pu5PpCP2sz/Qxk2HQpAjzoNKkvpSlY+SruKstu7n9srj04BlKwAbWKJGKbvV3YGUQ6&#10;oxSySVLItGygoq93fGM2smTUlirbGfuy7t5q+PN5VaFZCbSgySRLAQgcuwPtAKigOOayqKf1fVC7&#10;XRH9iHv2+T375Hq0mqh1OmnDKyIdwJB3c3YscGsxn1TySeqsaFTHyFO1w3yo+8zfQrOpb1J47bZI&#10;UALkJzR7UD5OGiN9UyxupNcvaVV9wlZy0vsjkY6gF0kJZwTzsqhWdGmr1IaUBk7lARwwFCyTmcZu&#10;MvwDWjTXR6mVmjRjJxQBjUWpFUL7fRwJ0RJo2Nt6m0KApCpzXcc2csheQtOZH2whQo23deRlc+nj&#10;jZQA7BqYFTQ3Kb2fIq7zWck4gWmbZIiOklhfcFsEFfnBp5UmVL1CxhBsBZauv5RRvjKNRBRlVZLL&#10;BijN7glKbPnd3weJtKmq5ldCRu3rzyeLIqheZRVJbGJNTpn9OJhJA/8A1FcuX/a/AJyepeOOMIwS&#10;R0TfVE8WSfNXlonhVmNMFL8i1Wyexb98aH2FqIVmSRmBNKZAL2/VjNrEkGw9QaRZjuZQGZlLrtEi&#10;8UDeEwT7GQNAVttoa6IB703NjL9O5M6QtT795RNthNoAF/35y+WaSSSWKRVaowURKVLThuO2YSuz&#10;Sg0jSKF7oivSgG7/AGB750/R+oI2lqMvsdz8sbUj57E5zSRyozKgUki/Udgdh8KRZzV/CZkkmnRl&#10;2P6VmnqmTvQ8ZpijtnX6ObjkidhrNVKsrGNaLJdqQWIvivAHPOcvPrdTBqWjhRSoAAVv0NfkHj3f&#10;WdO/uig9aMWHUObqgtix8jOZ61CZo9iqrWbjkvg8eR850xR7spNli6xYkHqyBkjYgBVHvLfff9wc&#10;zhrgiIZeCkgKhjtIB7i/8uEy+q8KbtPukSWI72FqXqgSB8ecE0+hVxqg5jLOkhc3yxJsbSfFdstx&#10;REZMf8Ta/UKdZIjABKbkAnYVtwvHu+bzn9T+IQy6Ub1YKvJjagyLfYBu/wB51OhmaPTxSbZEWPdE&#10;Qv8AED1fF+PNZzE+jhOm07QyhSCaQMACpN7WDD/QZC4U7Ro1O1VGjpetwT+k5mYs5C3agADweODh&#10;OodX1hkhJnsEOB/D2KeAouu3z5zkgqBo42jiWNyKS993wUs1R+KzTZmWNgZZEkglqgv/AFL7V9rZ&#10;vFGCSJnN3QH1NP4CxMFZmKqgYj+EGHlRYJ8DOf1WvgEAgZjCxfZIzg0h8jatXQ850cwnVNZs9ORq&#10;9QIAATt53gjyL4GYet0UssTkwyTJMCHaVeSa4CqBxWaxjaMpya2gPR9R0s+jmEGpEgaUqqua91NQ&#10;PuJ28AgZ2vSjpeo6V4ZpWBVW9RiBZokbyLPOeOGEhNNFHp0UoYz8NKre0cdt1nm8bovWpdPLM8qF&#10;pHH5cgn0wSa20pFgcGzmzwpI5Y52+z1N9NF+VAikpmPogMu3ZxaiznJaPpWpXV6jS6yV5AlMY+SS&#10;zdtpvLEmn0mqlEMko2SM8zk2zb+FCtZO1fOA9R1Wth1mjnADIw2Sye8KyHm6s1VcHIcXs6lJNI6I&#10;aY6aGNn9QKGdfT3bW/Xdhl2+TRvB/wA5G5m9jogTcU5CFlPBUChYzdHWRPTyLKsdqjvGACWA5Zg1&#10;8Zy0rS1OrlPcBap+1hPO0HMRsaKGTqKQIZJC7gtE7CvcD8H4GZXRddIZvzT9QRgwfbvO0EISu3ap&#10;8/qr5yC9cjEMUm2eN4nUKoUlXfsFBPYHzecroQdLJKrSyMyvJNIj/ojDv4C38395NaZPNprZ7Bo+&#10;qJqEAHpoJIyq77UKQSSCzGu3mshq9PPOI98rl1pRtVTtBIqhf+ozkdJqotM4f0WkRY6BaLcC9ACi&#10;mb+s6pFJpIZaeGYCRI3jNAMRwa/8HM6fI61O4N/Bz2iURauRGuUBiVC0wjTkV7hk9ZrI9NtJdYiq&#10;e4EDcN37XdfBus851X4nibqsMM2naOaO1cD/AKZbtv8Aokec6brmv1GkZUjaEKYVdURObrsZGY2b&#10;+KzsUPk4J+pVOjoYmVHSSMmNmj3MxVWqhYuzxf0Muh1WuESMBKrPIGYUu47Dt8cEnzec7+FtY+qg&#10;9RdT6U3pl5CyjcCD22g50HU4ZpdM7xT8yAUW9zSNdWCDwLOYS7OnFJONlTOJXG0yyFGLWHXeCvHF&#10;Be/wcvOp1EvrARs7iGir7htLcck3dAc7cHmW4ImZ3EhYDeUEbCjX6hdf174LqYZJ5gj6wLGCfTRo&#10;2RfbyBaEGz8nJ7Rou0U6/rfp6h0maCKNTTLKxLsFWhsIs/0q8l07VxmZvzOnVaIbaWdCUPG4k4AY&#10;dYE3prPSDKy8t6hYbu/IVhx5842k0XUvRGmAU7Vdt0o2sef0d1vMp1R0Y7Ts6WTXzaB0sIdsh9Jg&#10;N4puaogmvgZnDXrU0EW4TNHG6o6bxSmqZa4Pk4Npk10cc5EO6V3V3cIVT2ngclv7jLV1zMrNJoSC&#10;nG+NbDhuRuBNisxpHapN0H+rpNXIxeWuWSQAVu4qyKIAHi8y53IYSpqSQAqSxemWuMAkFa7GucK0&#10;yaSNXYadrv36i9tWO10bxpoVMWlCQXKWsIzhD6aNwWJHcYodsnJ0gjTNGmqER1Cg16ZT+d65UEEc&#10;ZDWNqyI1b0zRokm1NDsoXz4w2VoS5oagmw3p+0tJQrvZoZkaNtPKUjSDUqYHFI5TncebAN8ZL7Eq&#10;BdJqpEEhkVUGxJCjk+rb8lxu7D6rBtNryj7dO5kkHPp/p3Bje4mwM0Jm06TyeoxQmOPfIACGWS28&#10;+cjKjOo59OVaZ/U9hYeCG4sjwDkTeka4kwTSSSTkN+XSFjG5AYkWYyARiXU6pHkWJ19RUDnaqhXQ&#10;9wb84FHptVENMg1m94odyiUbaLNz9EfeD6vV62Oe00LIKPqLGv6ye7WBZByVDk0kbTy8FbNY9QDL&#10;rBNJGzCJeb5ZJG2kivIwJtQiIzFNkVAhSCXS7oijzd5y8urWRYX9MobSJiVIYh2B9p85fqet6iPb&#10;GYUYTI+5fhyfkWe3YHNHg0Yx9XG2ESSaa5j6KzP6PtPY8eQPryczZOoSqZEhE4MQLMCBbL4FH55O&#10;P07UIuqVGhPpyIUJYVfF7f34zmZWTbIrSfxGlZBEV3ld3Y3+3ONYjOXqLVpnS6OfStSib8uXAZVK&#10;lil+SewzR6Y02md1BLpZb1FUAKLpmo81nG6WWcS6ZYm05YxVHI1EP6f6vJAOFQxy7XKuWMayMWDA&#10;q4IoiyR5xSw0GP1Vp2dBqvy8epWR5FkaKwvBVF3/AM32MAllCRwoNlyuRuiN2L22N3kdsoh1+jkg&#10;EDo4VAHfcSHsm6W+CB5GO+iM0YC6aNnpilDYtsRx4H3mDTXZvGSltEpNG8Tsru6RqhO5qcr8qCO+&#10;Jp+nAkVGfsgWcFm12olExj9SOiUcEEhK4IsUCfisrUyEAnUMCR2ZWv8Ariv8msf+0/LU6qQVUhoA&#10;AizedPFMzQogUBLBC8Ek/JzmxEF1O2htqiCbof8AvOq0UukdFVm2MePNAD9s+tPy5IpV1ctvO5h7&#10;RVjC4ZQjJbmz2N7SfFHO0Oi6W2mR0aLcoG5F5LHwfu8wp9XoDqYEiAUAhWLNe7d3NkcVgVVHtWg/&#10;Ga6WCGNYjGsaKqKW3Eu3ksPA8DFqP8TCTUGppGkTeqxUPb8g9jnlulljMmpTUwEvsURncFH9PsVh&#10;mrhh0+tkh/PlY0jsyOou27sAMxWNb0avLOqs24vxv1OVpvU16RwhzKAyiPfzwAVF1z2zsYfxS+ni&#10;0ZM6uXAAcMUDlmsg1RNeCc8o6LHoYptSo1Jfam5C0dhvd2+hnpM/4X0kEWnRtWnqSqpKbSypE1Dm&#10;z5NlRlOKFGT+T2T8CfiUJKqGbTb5Aygm7B8KW8reetxdV05DsPRkkVQu0SkHceGNrwBni34Y/B0i&#10;x7YtQJEhg3sABZv9/AGelaX8ASmITRmdS4VTZDHaTZ5NEZwZvSxnK2dsM7hFJI7KL8QIiSRSJHF6&#10;YX1drjbGt7gBu72P9csh/EuhSISKp9OWmaS32yMBdNwASLo5wY/wynHrXJIVUb3Fbm2Ma2sb7ccE&#10;ZBv8JepWJNP1XUbBbIszMAhP+cZyy9FDrZa9XOukdqv4iTYERVjCnvHIwv4oNkB1/wBKP3QfxdRK&#10;jKS9Bioohn8cf6555B/hP1Ys0sHWohKGrcx3j+inB/8A7FfVJX2nURbZJQWO+1iQBq4qjRGR/YJ+&#10;WNetyLwegar8RaHTP6MTIgMZQne0vDDkpV0VrPMdfoopdVC5lWSOFqQs1A7u7dvdm2n4E65Evt1m&#10;miB3/pI9yHxwM5DqH+F/U5Xjij1gcstqHmtovi6GdeD0/A5M/qJT2zA/EPTuntMmhSRFEtyE1eyQ&#10;/wAoX/KO+fOPWETpuqmUhV3n2PHQDKGoEj7z6Kg/wP1llmdXdmIZ0kLAV8HMD/7Ao1DQgPAAliQm&#10;Qht37EZ6UVxXZwufLxR5CNTv6g0zqgjVg4UsVBA+T/XjPSfxF1vTnp0ypBHtkiAecHdsv9IP/dnW&#10;ab/Ajqc4Qb46Cg7UYGh++W6//BPXwqrmBYogm4e+2euOEPnHasKaR46nUNSmj0zxzOFIJuM1TWAR&#10;noup6rodbo53WRAXNbjxsRlUfpv5Oa2g/wAD+qyCIBdM6nc5VpdvB7cfI84XJ/gvr5I9OIXgOwMK&#10;JW7cVYB7rjdC5/B45odfC+iQK8TOgdJI5uQ2/wAgf7HPONdrQ+hXTFW9SKX2G69jHkDPouf/AAO6&#10;ixcvJo9xoBxOosj4GUR/4Ba2eVbmgVmclI/V5ahlpr5RlOd/6WeT/wCGXWRoOqeo80ixMV3NuCFQ&#10;PIJza/GvWNLN1KSdNSkkZhMbU9lyz7zf1Zz0eD/h117aeOeTV6dbJva6uq1wQP8ANXnNtP8Ah0MS&#10;lv8AmWmdyh3xmQKR9qBiddlKbdKj596QPzvUdMFVSgYOEN1QHdv9Lz6K6rr9Iega/cd7SRyK0f6i&#10;GJsMn0Mfp3+BE6SapoeqacOzhAgJ3DjsRhEf+AOreSIydUjhBLK3DFWPwR4GZycbVlKMq6Pn+DrU&#10;n5JNPMxEaBTG7dz8n7GdBrJ9F1Do841LMJoArJLJYZh35H7ds9YT/APezOOpaWREJj9zeFuyPhcI&#10;j/wGknjaOfqiGT00VBuC0FtbbdXCnLTWqJV07PnfR9eOgcflZS3ARWkNoQzG6HjPR5/xvodP0lum&#10;r6FyUXZW4Bb9RI8n4zvov+H+KAagzaxXMd3t/mYcHj4GaH/6tMG5ydfBssKGA3C8G42CjPjpHx6+&#10;pEsvpABgjkh3/wDA+86LqPU4dRo9IkZMbpYsA24HtUH+wGfT2m/4btKmqmX/AJnG1MAlMGk7eVGW&#10;zf8ADxo49VGq9ZgQH3kxhmVAOw57m8v3IieObPkAyB54ZDG3sFuqEAmhZ4z2npf4i0Gm0CelGrTJ&#10;EQDt5Zz+kfsoGe6f/YH6as0a6jqsKPKu5t9Ej/S/dhUf+AXTtMPZ1hH2ttB5Z0vnkLkSnFjjhaPO&#10;/wADfinpWn6lLP1eDVTQCLekGnm9NmnA43Ec1+2DP1mdNbFKeoTT/wAXeiSodq38seSM9n0X+BvT&#10;tJOZo+qgk0VCo0gHzZAsN9YRD/g50k+p/wDNRwkamwysSb5PtPIrI+02uSSPn8fjfW6rqGtnnjje&#10;CIJvjAu9o70e62Mjr+pJPqFmXT+1iJn9Pu7AuBX1yM+nU/4fehOKfr2/hVMyygbCe1KBW3L/AP7A&#10;HQ4tsA/E6RuLFvRCD6sigcIuKopwkz4Qm07LMxLIsb73WN+Ap7UQOxxodNrzo00aaWR7YOdgss3i&#10;yewGfeE3+Af4fLaVZeuQBWDbSsfMp+SGPIw3Rf8AD7+G0UrN10SSxj6bZfn4bL9yJmsM66PibpnV&#10;OoaCRPSb05o3a6N0WFe9vNZ1sH4y6h+VUaiU+tLN6gARgStn47NY759daP8AwX/CUStAvWEaiCwM&#10;SqrN8GvOFj/CnoZVpI+paxGZvTmeNY4yFTgct2GDnEqMJflHwh1Dqsj7pkiKJqHcqB+kWNjUT3b7&#10;xul9Yn02tUpES/tjkW9x2gGw3HejWfez/wCDP4KmVVOqmYpHuMbbadmN3QpRgTf4RfgiBoE1HUfQ&#10;lkjDj0dgc/7ih5xe6hezKzwj8M/4r9Q08UxMAaL1CygMGK7jQDhq/pnf9I/xZ69LDqptQqtsDD+E&#10;wQmuz/Gehav8Df4caNY1klmcSbQZQFZDX6WOznj5zW/+Jz/DbR6bU6hdbPHtj3N6MhdSB88ck/Gc&#10;84Y5f6Ubwnlj/rPJYv8AE7qGjXUyywSF5EKxhZtxNfzM5H+mc1rv8R/xBrJ5lj/hRg73DkE0K3bW&#10;I8jkDPdejfh7/DnWokqSyqIphbqxQ7WFhgjj++dPpvwX+AZtIQ0alTuu57c88GxVZEIY1/pLlLM0&#10;05nx51D8WyTPPEIZ2Z0VVXatkbv1GvFDPL+o9Lnaf1B67MVZgzo1Of8AN9gXxWfe2r6N/h1ohqC+&#10;5hFuWX+O27g1uQIDx94h+HPwJLCwERmD8ttMkdqeRGTV/vnRGaiYe3J+T4f1TdR1Wl0MU66hERl9&#10;K0AJ2Lx7czOpDqL+iNQ8QHqncApKgr5tc+7ofw9/h5A0cp6XKVVzGm2UsFbyFDYBL+H/APD53neT&#10;pa1NNZm3yB9o4oBCL+xgsq3oPYdJ2fETaLqG+VonljjmBCqK20PNcf0850HTNX1fQwQmJ/bscMyg&#10;AI+3gN3pjn2bH+HfwGsZSHpL0ZxuuV2YMDwqBhQv6y2f8Mfgwyw+p0SWHd6jvEdzFSOATf74/dsh&#10;4WfFPV/xf1vXwyerEkXBhAiiIpmG0gXfPznAnS9QDgeiiSoQAJN36UNgHaBX9e2foT/yL8OwamND&#10;0osVG2m3qNpruSaAGG6T8N/hTWaV5V/D7ThtQyy+o7jlRdDm6y1JRXZgoZJy1Fn50wdQ6jLJDppd&#10;Kq+mxAIu40PPvfyfgnPSuldd1um1WpjHT21UUqEuZY6ccdlZT2z7di/DH4Zj3RN0VQStvDGzkKPo&#10;Gw37HIQ9G/DMSmSToCSurqt1sVfggJkvNE3j6bJ5VHwPPr9VHBrW04mSGbh1RyFNHjg0azf6j+JO&#10;s9R0ui080TpEfaDCpsoOyE1VDxWfbP8AyH8ORattIv4QKO38QFyxJY/Jc5c34a6NDFbfhbSSSKxp&#10;dpkO89mXkBRg5xKjhyH5+TdQ66IU26eaaKNGVY5FYAX5u85Rvw5qSFkciNGZrBcjuSQE3XZ5oHP0&#10;h/IdGmkhX/4mI54y3vb0CVINj2glqIarwiD8N9IbQM7/AIV2MgLb49OCz0dvsHtJ/rxlxzJGM/T5&#10;JPSZ+eQ6dq40MUO5g8u3eAGAjIsnnmx2zpJ6XpbwKpK6PULMrxcu8hXbwPC+Sc+7NJpuiNK4k/BT&#10;JKU3D2OAY15G8PdHDH0sA1O+P8LwGoAdzKdwVj8qRY+Vxe9AP7bL8H58R6PV6hZpPzryRLItrYYu&#10;5a9u5iSOcfQ6DqYE6bi5eaIhHBLg3TDx7c/Q5Ok6WVG1Ev4dWIq6yIZIFDNRr3d+/jOgjfo5Q6Zu&#10;h6ULJGsh3QDk9/oD6xPPCy4ekytHwbr+ldT1whjTQF/QlNM7H1Ayj9KnwMw2/BXVoZ1neGZNn8Zb&#10;k2lj9gdx9nP0jhTo+pea+i6fdwA8kBfYAOS1k1Y7VhDQ/huNGrpKxULULpBsev3HfIedI2XpZX0z&#10;865vw91HUaXVrLCu70kHsHLqTai0HfFr/wAMdb6WyzqnrVKjNGo2hNvPg/qHnP0Rl1P4dWdSOlK7&#10;iMPufTlJWLeLCihmW+q6Hp29Jvw9CjtJ6npRRAueaslhyD5IwWZMb9K/yj89utdU/EOt1ZQ9OkEZ&#10;5Kg0o8imApW+s+3/APhu/wAeepTyDoH4l00kahlGj1Mq87ZVO2N86qbXdE0W4w/g5ZCCZAVj9OmX&#10;vbcbiPrIw6/QBX1MX4QgZysT3p4EbZu4qz9Xyc1XqFVaMl6SafbPq2SIKNpkMjx+Rx9kfsPAwCeF&#10;1ZY4omcWOXPK+f8ATOF/Cn+Iek1sn5WaB4iy3EWUEFT9i/cM9Pnh9RkVmAOz5vba+BmsZWjGUHFt&#10;HNyxyzCNQy2RwW5F9+c5nXgEvONNEEcruSrLEfJzsJVSizNatGBSk0JPBvOb1yIqqA+5mVlQCjRY&#10;3djvRyiJdG/+EesTxakwSyMY2LFVlGwjjt95yn+PHV11o6T0aaM+hq47EqqT6epJ2xlvhbOVakLE&#10;67Jo6BFk8klfjN7quiHXj0ac6Zni/MJFPGDRRVYHeSP2yoakmZyTlBxPbf8ACz8M6noH4a6NotTq&#10;ZZtTHAomeU2Q1cr+wz5G/wCMf/F7UazVaf8Aw26DrNk+viEnXJ0kCnTaNu0Bbw0ufUX+L3+Kmg/w&#10;6/BX4h/E+sUOuiiPoRg1607+2JP6sRZz8yf+Gb8DdR6t1jWfibrgTU6vXSNrdS7NdzOdwte3AOa+&#10;lxqTlln0uvyw9VPhGGKPnT/Y+zP8HP8ADPR9C6akj6WKN5YEjEKKKhiXjb7f7k57Wg2LEi01kBWs&#10;AHi6vMnp+rUFrpLHJHc2PjxVZndW6yunSKHTNGNZqh/D9VNoShZdx8KOw85jOUpzbb7LxxjCKSNr&#10;V6+YzxaPRuDqWIaUkWsKH+dj832Gdn0Xp8OhhRUp38u/Lu54LN9nOS/D3ToenRmEMzsz+rLIx3NM&#10;7nlif3zsNPMbBv8A9jzxkT/BvjN+J7AYLwTZ73zhQYc/Q7nMmI7V4FEEX5w5X8g/3HHGYnSmaSMK&#10;HP8AcYSrg/ANZlpIzkhQCbr5zX0+moW5BP8AtkNFomkZauaGGRoEAAxsfd8c4ix7PbGq8QxC6wAb&#10;JY/1jFsAGurxd8bvj/IwAjiI5OOVxfGAC298YDHxKPrACXntkyOe2OoyW3ACGyu2LE8qoLJA+yaz&#10;M1XWNLCqsX3WaUJ7rvATZp2Bl2mj9UX4zB0gk1kq7zS/5B4GdclKABwBg9AnZaiACgKGTrIg4i2Q&#10;XY5OOoJPbEF+cmWrEDJcDIM+QL5SXxpA2TZsqL5WzfeV7sskmzZDdlbPlJkwCy8tlTSZT6uDPLgS&#10;2FGXubygyDBWnHPbBnm5846ZNhkk4I4wJ9QKJ3DAJdQUr7GAvrbrypNDjk4+JDmac01g/fOZk2tI&#10;7nApdYtA14ojtznO6nXlFl9/tBHAA/rV5aRnOZ0Oo1o4Uq3u4oXz9XmZLrxtZu52+yhQ4/fOfl6i&#10;wk2/qJJXYrUAK5N/OcpLr2LxH5NEEGzt7HyCD5Iy1EylkZ02q6u22R0UPtFNVijXeu2YWt6mRIP4&#10;oC+mK/YeTV5yc3UopI1Xc6izucmm5HNDg5ynUuuqHKPO0QFVaqeEPPuo1eVRm5aOk65+IYIQ43U1&#10;EBi43MQLNfIzipevxGmf2t6bWXUgswYWOO4I7VnE6vrsgjXZQcOTulCmRiOVQLVUQO47DMPV9dX1&#10;NQwnd4qC0ULekzUeAfPNZTaRjCDcrO0/EPXJadAVaS1pm2sac9qo0K8Z5V1vq0qD0I5dqspCtDKD&#10;ftIY2pB4rtgWu6nGdG6IjiFC4tLIIb9zu9pPfOHm6kI1hCiyQHLVbNt9oPt4NXdDm8XNI2yYHOkb&#10;c3WJI/T/AIarKT7RJ7rtLRm7Gu5GcTr+uiH0t2gLrHTNI7GmEnDOo/38DBNVro9gZAHDKm8uRGG2&#10;iloUOKHmsv8Awn+FOt/imZ9J0fpZ1KhmUTA+p6NGx+sgEMeKBoZi5WbwxKNI53rXVWACjVxxtJM4&#10;VrVhJsWhZStrcZ2v+Hn+EH4h/HHU9P6HS100ZlG/Vagfw0C92+W+FC59of4ff8IPTunLBq+t6k67&#10;VxvvSENUcbH9uTn0npYINPCNPHp1hWKgixUoWsxczrjiWj4g1n+AXVfwdotVu6e2rIb1Bqh/EWlF&#10;W9EUPrMPVQxyQzlYr2hZXCEngEgHhiVHxn6O6PqLRsI2Fg335Rq+PvOT/En+E/Qet+rLFGdHqX7t&#10;GSFYgGrW8482KUumd/p8sIdxPhjS9PeKfUAAi421BtqD+73hiO3fLNZGqJIUgG93WhAN3BIo2RZI&#10;8g56n+K/8L+u/h8SE6dJYC5czICwCigF57E0O5zgYYJIZ2EqKpYs6oSBRY0nts5zSxTXg71lxvqW&#10;inp0jXLFFGRNFGFZgoFIQa4HYihlFlFTUmB4+FU+kdhaxZH9sMfp2o9KOMrNOGKgoqFCWTwxX47j&#10;AupdK6pHEkEa7ImtyGgbfdCgWIWr+uRmUoS+DRZYpdoFbWMWgiiLw7V9ZpO5Y9h9EHzhb9eWP8y8&#10;asXVtrxkbPbQJfcfr7yg6ackOQ799tKSI2uzRNkk9qwnRfhxtNIryQyMJmv0jHIx93fnkDlslQfw&#10;ZTzu1tFet6sIr1R0MwcxsweJRITG3giwOeOCbwxurOmpO6raNIwdoVlVyTVE1zlOr0UySSyaeBCo&#10;CrsKm128BmU181ZzOPSkjEajSFYJJG/6rjaAoKnYq2QR3AOZPHM3WdeHoR/KRqUg4nosxRTEwU8d&#10;uL+c15dXoQAwCeoku+MxRAM+2mHL8GqF85izRs8UUTRzKJQAWcUuwH5awKw5dC1P6ujMUemCbKBq&#10;belH4sjJipfBc8q8NUWyaU6yN2hneRlel9RAVJvglQSKJylpkdVmgkSNVUs0m0RBtvG0rzzkddpt&#10;RABK8CL/AAVEcRl9M13JIbiwO2VDT+jtaNt0gkQFA4tPd+lu4915b5KiOad7NmLqU22YLIzggJI7&#10;EIARW8hq7Hm6zKeXTaVUa441QOthKTco8FeSfq+cGjhkU6l5EKcMGKbgS0lWHv8Ay5pR6mF45Qsd&#10;kE+qxAYDb2Mh8/VZLvkJT+zb8k36pvSZfSdTtLiOUCRdzAUP6fBPY5XqJZo7SAfpDKiKC6swHcKP&#10;IynpkPvSRw4Vme2CGvRABA5FEg/GSbTaozR72ljFt2Y+1KUAil5Y3eKCk+0OeVLqQInUih0Yg0nq&#10;GwQnCIbAO4lwPcM0NR1GWZwIIYFMVeqwBZyFI4rbyMF02g9OBJpIN5AICyCP3Ff6DgV27nC9LoPX&#10;ljDpEJv0RXbM+8Vt3LyBlPGTH1D65FsesR3jndmkYVCwNgxgKKUKAAf/AHlC6yDU7UXVsPThd0CW&#10;ZY2UmNDStRJvH1OijElTBZKkcqWUkrSgPRFc35yyfo+nbdC8PplohEAo95ZmBWyLs1yax09GkZ97&#10;L/8AnUsMRdNQ71KHjINLFuI2lg13WGP1OaN4o/zWoayP+nqPSux3AWqsdhfOAy9K3tC0+jkKlTtR&#10;OSaGywFIpfkHH6b0jSwo8z6kxozEO+wrS7aSl78dubwimzeeakrYS3W3hlWCd2lhRv1uWaV0PBO9&#10;RwOfOX6fU6I6VFnlDo0jum4liibb3MABR+cxdd0oMk8OmjI9Jo1D3uCqx5bjt9jKxc8ErrCr16jB&#10;bbgFhuNj7PYnFyfVC56Ts2YerehCOGpkUwkFqI7hQGB5onk4fPq5I4wwMq2pY2+12C+HUXwf7nMH&#10;UvFLH6b6h1kA3747VbVe18UCDh+mWN4km2ozy76A9u9TwP1c1xjQe4UdLaSZvTm1msU+iZiSvtO4&#10;iyQQWWifoVhcfVpTBqInkdjENz7lFqwIYVfBUkYL6sA/KoZ1lMYCkl6YUWarJ8DuMzZaSHUyPIXL&#10;uXsNTSiO/c4v/UZEoscctHT6nXahoFjh1O9wqhkULGRuuhXFHMoa6Ysgn1hikcbC4H6dp2gOo75G&#10;FjLGpZ0mkA3tvk3s6ILtQaF3eDdN0mrndtRGUMZAVdiVuD0obwQ3YHBqio5b3ZrwarWLG7tqpY5F&#10;sC4mVgjH2sALPbycE0PUNe8Ji1Wrkd1dX37OWtQUPbk8ixgzaWRZ1RtdLJ7AJBJArRAA7QAUNgdj&#10;mhH06UNpbYxvyRG6e1181J3O3upy4Imcui/o+um0zUkqiMRId7hk3WbK7XFWQc2x1NvY6yowryrP&#10;6XuFk0KPJ75zuqidtPsMJaFYhuCoCoD0FrgMDeDpL67aiLcgKhLjlvftYH3k9mv4GOa2VgyNROkH&#10;XXjbcvpSxJIbKjlrFjcoPjwbymTqLSxamOSSBNxNICRZQE2TeZFa1FQCWKOPfaopNJVAFSgu+Tdn&#10;L6YyzowVODto077aLC6/ScVL4K9xu7dHQr1mQpMdaRaxRMgonfyGIVmu8tTVpUwgVghcAM6WUU8E&#10;M3LD9s5t21Mum1SIBvVa2MAwUoORzxRsZbpm1WkklP5eaSNGNBySqLw24kA974s5Lh9ydFxztRav&#10;RvQ63TgRCOotpDiDeaN8nkj96ytdTqomBaEL6rF0jPFbRYIHk/vmQs4b10bTgJxIjoAP4b+6qa6W&#10;uDWAaGWIxKzswLshlmLE7aHA8Vl0Us51kvV9W0UIJLH0yqqrclnYEryLAOF6zX66IxFPUCbiSaV6&#10;Ufse373nHvrTFJyzWZTuKLuC7uxLG6rwaxalWklJi1P8fTokZZQdrAXYpSB/8diQ/dOx0HUuo6h4&#10;3MDMlCwWUA7ebNgCsefrmoMayI0yGRRbIgp1jFE0KCnOQ1UKLPpTqWYQeoohYtQDAg0Vom8lPq9z&#10;wkxyOODvhiY8Dgk/po/IxOO0Ec6V6Rm/if8AGC6XSMZQdhRNhEasGo17whz5M/4rfxhqOpdH6Smn&#10;1Suq0JYHYqvA45GfXep6lojFL6c6uZSwe4/TZDXgkijngf8AiJ+AOldY0oX00QQI0ivHPEXZVom1&#10;IsWV72M9L0bUZWfO/VucoSV9n5c+jJFJDujkErMVjajTN839YP0qAE6hVlCbyyE3V+4GuQRn0P8A&#10;4ydC1Q1q6tddHJFMqpE3bZ5KkUec8Bm0eq06FF3RyUzMq8E/P+/bPdg00mfD5U4yaZz2r0se+QjZ&#10;cDfqBvcCa4Aw/RaCaZLOnouNgbbyl8WVrtgp0nuURb9/ACuDZv8AYAgZ234F6dL1HXvphNEFgjaV&#10;hNu2sF8AcWLyzJK6RjdD0kr9W0kEaszCRIUWVN4YswBLgZ+men1uk0rdI0GoXTNJAq7OdiRoKpQK&#10;Yms+IvwfoY5+uyTpGjSxqZSIBsCbTYYbyRfxWe/fgSLX9U1btKqTojbmYqZmUAhj7ioBJzmzbPX9&#10;AnG/yCf43fjKGY9M6T0yJQiOZXfbtkJJ4+qs579/hInVtJ0BBrNezliCXVVcJXAsNRJA758x/iGP&#10;QD8Z6x49F+YEO1Y0LIqxMw9znb3IGfVf4WSOeHTHWdQmkdoygMZFGX5UHvnJ6lpYz2PQXLOd7B1z&#10;ULqYx/zFVUsBFIu5GtT+l15H9Tnp2m65oDHpYZ3kc0F9NUIcAiydwAsD5GeWaLpZejIdRKHIVG5F&#10;hP8AMBwoBzqejLEj6qYKPU2AGThyALsMLG3PJmuj6fFqzvh1rRAxPvqJzcciHi04CEmzh/57RybW&#10;hlUE2WFEqyjkr5AzmxO7Lp2EkRhHlgEC8cjxkUk02octppgWIDtHzdLxuIonMuCO5ZHR1kMem1Bn&#10;c7VWlKglgtHsb7GvjJz6tkLq7puoCRXLSBq/SVoGwc5HSTTyfwZR6h3MRuu1jPbvi1W9laOMsVMQ&#10;2Kf4ahlN1f8ArjghTkmdtNB0+IqNkbM5ssQwWu/tF0Mi35GJkWNdNUpJDlFO0V/KbN5xOr3TqDJK&#10;VQbVl2C2c+K5N4yafVNIqJ+UkWJjtjkW3U/O0KabKozUqs78aDTR1JGC++2UXss/XF7clHp9OjQH&#10;+FIzklZNobkeCQR4zjp9dqx6ayww7i4R2VwHYjngislpNRIInZfa6Bn2RdwLr3XRJHkgZMkXCds7&#10;T1EdHURRxeuoQ+T384tPDHE+1Sm3YysrHht/A5zgG1mtLo6yW0chQuBsB3/5cv6hqnX0q1lPagGP&#10;aGUsfIB5Jw2TGSbOt90SPAiIVQVcq0rKCaoCucimleB3kk2LFMy7hztJ/l9w7/sc5J2L6ZIlla41&#10;ZXCx/prk7ywPPx95XFq3WENFBJtbf7EQksp7EDmiPNAc4M0jNHawiR198AMbIEsuSd1mhVDk4HOy&#10;wPppWIT0XYE7CLDUpsXyR3Bzn5OruGiozBeGKUQ+6j9e0g4w61KoJg1jMCQrPNwwkugPdx++SaKS&#10;bOt1UkOoAEUiM0QJCtVEheOw/VR8ZhtoWihQNuKiJlEZrlAC9mr9wPcnMjT9eB1ISSF/WeRysgcU&#10;dtMNyqQaF8ZS2odgZfyvqWjFnrc5JG0gDknv37YJEuS0X6uWaJGljjRdryEIeSveya8sTWXHq2vR&#10;gPTkIEa8sTGrMAeQdpOT0ryemk8a7m9paPsu5SVs+R28ZfNq0keRpIEDWUBsWjAnmyPjKikTkk2T&#10;On9ZpBZEg067XVe4VTQRiDXPf6zU0nVX4JZEaNdx2m7BcWR2sC+M5vUa1HhEo1JnSMhCCpKPfIBq&#10;qzTg1sCCKJkj/isryMPaXVrF2PAPYDKTSvRk4N1sXUtDJO4Zg20/xFUj9ZINnbzh2iG6GUvqFJBY&#10;7QCgRlbkkijeC6zWxrBB+YnbZLt5IAUqGKi74NHH6hEsyrIs8SJOGQx0y7yCTagDxWQ6L8JBknVX&#10;j1Ve9lZABFbAts8fFmvPOCT9ZEcJmMHpNDyIwCTz5Cnvg0s2mhYrIC/IIBYjZIBVkUcPOqTd6xCv&#10;E67aVwPHxVkZUaMp3oqinkn0WogSYqXIlBXup3cjJ6l/zcKLex2sIZEumH/cKGZkTRIimCnDGgCa&#10;KhrB3AA8ZLR6mTRpDBJqI5Y96l49wbYfBF3g0m0Spyiml5MPUddmSQRlnfbvXde5WUeOwGGabqTT&#10;QT+pAQVj4RSG2A/tyfmsB6n0iffqo40BjrYPULDlu7qcwzrvS0Lgsqfl1MZKH0yy/wCdQwHJzoxq&#10;zjyuhn6/KkfqogkVoyFdLax2vb5Oa34V6nDon6frfTsSkh1vcxsUm2wAv3nD9Vg1CRaMxx+qBs2R&#10;A0pQdy6n+YZ002ueWKeFEj3MUjFBuAp4C2a5J8HNpRo4U7PWNL1SVpbYTrEsm5UZtymz3vDZdd6/&#10;ac/5VVyAXPaqFWc83K/l552087EkDdXudPJsPY5+s3uk6FJ9P6mpZnR2skoFJ21VULBGc2WKPS9J&#10;N9Hpul6qsiRpu2EKAwdfn7H+pwJrTUah2ZUdwP4XZSVWuO3Ockk+oSXS7VCF4TcJCgIvY+77rJLq&#10;Z43maVmdWYJGvkNYBANdvGckkz0YUjrUnKyrHbMN20qRa0g4o5KXUCVZ09XeUW1sWY+dtcZzR1kw&#10;YSKfQDWGV2N2BwbHzeXS62SKIyQSKCzbPdYJB4JasSe0EoaNWKJX/LyE/wAINySaHAPj/wAZr6TT&#10;sJQIqSNvcu4mzQ8g5xsWp1G3URvcIVDuCXTnbXcEDHnm1EbxyTyhdoESgMfaKveay0rM5o6vUaZd&#10;vqvKCqqYwxa9n2cyOm2iyxCeirAgr7r+zfcHOb13WdUAytptqlEJKP6gBJoWD9/Rzn9R1x02THeF&#10;BbeEY7g3clQaBBzeMGcmSSVbOs1OtRZSqH+KhMm0gBUTyU798Pm6/G0EjlWvYOWW9oHwAO5zyvXd&#10;a0s+i32zbCQxT3FNwvkfOQ1+pDaYQKXAID7XYEksP1Xf9hle23Voz9xJ2pHo8n4o0v5GTUQbGIZx&#10;aeNoNkDyufMn4um12vmkEcconeiNqCo2dW9yuQRWLrmt1Oj6dJaRtGfeYoizyWh3ScLW054wP8at&#10;I8FQneqtQ2qyuAPLvV39jjN/T+nknadnD6v1kKlGWjO/EXUm0s0sGq1SwsCGk4G95FokhQfJzz78&#10;Y/jLQ61dI11qoZ7IW0IjBNhuxAB8jOA/HfUZusT6mVGadYxLKd1o0YUN7QWXk5wHSIZNSsrPrEHq&#10;qwl30vfbVD5s8fWepGGlZ8rkyu3R9r/gb8T6nqfUenn8mFhjhMKK0jOHIjpVYmy36cp/xW6ro9U+&#10;i6YXhLmQFn4LwbCGUEGr7kDOI/CP41j6R0WYiBYZWf1UsNtdU9pTd9EAgjPI318vWuo63qM+ujKK&#10;GYcu1qtFhHZstxwMXHZu8v2Vez0vSfiSafqcT6yQs0cTqyAbAW7UAbsDuM95bUem6LC6cgKFIDyM&#10;Ku0/a8+Sfw70xNf1vpkqyMq+t6LM1mqTcHok/wBbz6//AA5070guhLQ6gRHcE5t2Jsqp+h2s4pmn&#10;pm2dR+GdPEjjWTmaYq6kAptUHdV2B3z6w6Jq9FqopmSN/fCDRNnjxyc+cOg6zpCH0peispDtIqep&#10;ZB/Y1uvx3z6A6TqtMkEKLD6RosOCGU+S1Zwesm+KPoPpsPvZvwadgHKsFWRFri1QKaAIy5IdOC5k&#10;hf8AXe1RXHHJ+BmZrpopIV1CsGWIbgrmw14R0/ViSaJJbtuODRNDncc85M9xrVm2unQAuhTcArqL&#10;JokUa+vIzS0saAysdSCUoLxVZyOl1spl0zMIlBkO5PduPBoA3Waw61EAfWDKgagGobj3B+ayk0Zt&#10;OzS67p0TpctFm9Rj/wBp2kg/0vOZ6TpQ2jiiddiuivsPz/2n7xvxV1aBYtNpH9pnPYe48GlIOEJN&#10;6EUMArcKDMOCCx7D9vOXeiFut+TN1jQwFDFGBw29FFgADk3855b0CaZxqGBBAkKEnhyjmxzyM9Q6&#10;tERHKGVXVQxSQGgCf2PAziumaL09JFEPWLbhxGBtYr9jzijk/Bssenvs0IgG00sJgTazMLR7HI4I&#10;b5yWgeVdPEs5CyCI7Cziw201dWTRyDKv5Z3aKImFnQRkce7wTh0vTGLvsgHtiVS7USaTg+bbnKk3&#10;RnFJP+SzTS12i3XwVsUSfg/v4zTikL6d9qkbDRFkglhYf/SsC6dHN6zOsalooyaICoWYdl/sbIzZ&#10;5XTh74My7thBsydwb+MyrRrKrA51daQPdvtWjTLvAJJ2+CfOdh0WF31sSlY/UEikg8EgZzp14h9O&#10;+WMZO2PuXXwTnX/huVm6hp0ljWvBDUykDyM39J/1InH9Qb9iej01mk9Qe0t3PHYZJZGO0be/dsvd&#10;DZtQDfF5USwJ8X5z2z40sikFih9DNPSkADg8fOZy1tY12Av6zThBA+cTKiakL8Hjxnhmqbbqtc5A&#10;v1SVDDkAf7Z7qg/ht+2fOWp1LTa6WWpNwJY1wGoUburrOP1HR6306NuX7Hj3+J082yEmEv7SpawL&#10;F2vHxnkn4W1bfnIyzMrS17W/Sipees/4vj1IojCrF5EG4EUNpFd/nPA+h6/Tw68LqGaRInW2PtVC&#10;p5Vh5GeFnVSuyc06ytM+8eqaBJOiQmO1UwE2OaKix/qMh/hkb0rp6lgrYFV7T4wLpnWen638OwCK&#10;ZogAUZm8EE7jmT/hv1iLTTzadlAlDMzqW/mCg0M7oTi6aZXCkeT/AOLunaPWlppOA4UPYDEsLUD6&#10;zyZ9VPOsjSLuQRg+72tuHeiM+j/8Wl0soSaSAqq3RoGmagbvxWeDdVaBwPy0iEqqhV5O3ybruc5l&#10;cZSSOX1e5Jv4RxOqhakkkllUsNwLruMd+APg5fqtEsqspfe/6QNlWaraT8AnKwT6mpaNn9Sy1Rm7&#10;cixw3YYjqpDMHeNLC8ogIcMw7N/5zeDORlHpyBgfQG7hFL7gooAGj5B5xppITubc8clFyI/vngeB&#10;95qx6v8Ah1LtVkApSAo3AWATdecxHhlEvqRxkmlZNpHY9wfixmtogk0GoSaf/wCEbXKsWPIBaq7e&#10;RkBAGJJ2yFQDQJUoe24Xk9TCXjglUn3RtMruSzFB4r+UHK5/RfTspMjBlVi261V2FU184KQBM8ch&#10;02zYq7UPtJ77jVi/Nd8wepq7JIUnDEHddAdqHFebOb0SXErMzttVbLEqFPYlgcB/OR6tIkuQyBLZ&#10;EUFSBzvB44zCXkr4Jas6qQhJtu1ZuHRgq2VqiBzz5wdA7lEOpRT6hINksVP6l+CcbRRJqXdwFABR&#10;UBBu0A3Fh5DYdodKoJpwoo06cGM1VkG9tjClWxI1w7aWSItqy8YTjnn283wPHas1zqYEVm208hcb&#10;nFqtDi68C7vOa0WlDQ6WmdCoI/Xy9c0Pm8NlgV4yElsK4IQEUV5NV/vWEYqiqtHU6HqMEYZp4lVo&#10;t4aRPapLULr/AGzDlkEkzRRwGNAVpi18Vyx+jmd6TsPUCyfq3lHo0xbguPIAyrXRyFtSsepSWRCx&#10;3j2k7O6HwBk8aYzZm6dA0ylI027du2juBHOUTJHHNpmlSSPePU+SQvFE9sFOrjMQlMdOxCJtNAlh&#10;YArxmm+vRjAhayaQ+op3i6r+x85asWgnRlFkhKSiw4bgU9EgsCO9tWHMqSSRe8o7MzPTWVaie3bz&#10;mfPqpD/HDgSNvFlR7tgI5I8kirwkzzTwROdPFcYYsSxR1Y8X+2ZuLspMOm0hdtOg9xWzKasni7Py&#10;T4x9KssPUmeEAU4JFbnIdabj4o4k1KsIw8VIEG9Tasa+8yuoa9dNqEcl5GZkdSOCqfR+82xpplqV&#10;NP8AJ7XHp5ngEGpnVpwN8YCUQF8X8jMPrGjSlJb1AybS0Itx8EjyR5y7oWtGp0uk1XqFgjSBWqrs&#10;BgpryAecv1fpxiO5EB9rq10HkC8qM0WmfSwmpxTXwcX0+eKPfLI5jlZAD6gPJvgEeMJl06I7K2qc&#10;hn3OigcACyF+MyZdY0rpLIgjZXZSG7hl52/t94tTC66pJI4G2S+6ibAvg5s5CUPwHp1Rpykccyxx&#10;NWyPaAj7fA+zWcx1JdPHrNkrtGJjRioUzL2r4OXap4pPSuEoyuq7jTAeWtR2GU9S0w1WkDwvtTTU&#10;yq6fzA0Gs9rHjM7NGtIyBLr9OJDFp/VSKReEIpCOd1HuR5y2frs0ywhbLCWtjHYeavnxuy6JNZJF&#10;qo1YKXAdVU1V/J8g44Gq1kMu6NUljVQQaYOAQpU35+DmqOTIZWs1E7vGskRZ/SaiCAzKDQPGXdM1&#10;c+lQxsF/+eFZiPCgcdyaBwWGV11BQxKolDPCdxJUiqX9iBYGZvU2m0bu8sxW5Nnp/wAgI/zfuM3h&#10;FMwlNpGX1HSfmGlEkSbB7zICSJKPCgfRxtUkZ9PUeoHjUR71rdTKxde/is3+pyI0EUlRiONRIRvI&#10;bY44H0Dec1K0jIqqWWE0ApTcDXus5q+kZfydbtglfT6hJQ6TAqYzSFgRRAbAeuyaf/lo00Luro1g&#10;9tqp2Vu5OLo+uM+kmh3iVyrtHIUHsYHzf8pzN6RrSmrImnKOrkkLyeeL57jMJvbOzG9Ih0GfVzaa&#10;Z2l3s0is6LVbPcAV/bzgGrj0nTuqGhDIHRSrFiZAPFsOPbm10Scx6zV6Te/8RFVXjUKffyCR2IOX&#10;9c1Eel1Y0voIyQqXDvW5PC9vg8DM/Jb6R5RLN1cSkSaR3gYM3tQhCxv9Js2M5/oWpbXR6hyzj+Kh&#10;LtSh1+wO22uc7z8RdU6XPpZNONXqlmDLJYetr+Voj9JzzD/DxNVquqdWWBdPEoETkJyZFkIj4Auu&#10;OM2hFVtHl+pnJTVNnqy9Pjm1JV5UaRXDSNe0AHn2E5fP12NYdQVeZAbBVow5Uj+cD5A5vBekaDTL&#10;JLPJ1AvFu9J1CklSppKXm/3zmfx1rOmaDQaoF5n1cm6P1EZaIIrcF8VnLlTvR24s1RdujyPVfi6d&#10;+uowRGhdCrKAGoH2EFWPLE8jD+pdZl6l1fRwNqpWijoF0FekV+dv1nivWesvqOodSMFO00qu2we4&#10;KGYgAjsaGezfg1pY2Qysnqw7PXWyFZWXsSbthnc9I8SE3Jvfk9+0sPUpYhINQhQixIAiO+3naAfk&#10;ec19JodaYta763RlVYF0dfenbctgUQfBzmn6ltW4bY/qRXAW1YUQPBvNjpfV9VPplhOjjBknj3gR&#10;bRXdd+6z48ZyNbPd9PJUlbsL0rTwLP6hRSzsBHTEFr45Ym6HahgkWkOnlj3D8wogYNC1guDZJPjO&#10;jWJYGiWXTb9wJcSXQa6JU/7Ynm0yar8ukNRM5j3upBZyCTVdqrvmE5/CO/HitW35Ob1Ov08Ominj&#10;glTcY0VpApG0ktRZTft+8zZNfo55Nnrs7RKHW6JCtySGo2fgZsT6vQFnDTsCjLvKx3YhNX82bux4&#10;zP1em0hlZ1p0clHZI/To/NsOMxTbOmUYqg8aYwxpDDO6SSqpiDpXBW6sUaJ78ZeWMMepiQxqpjDR&#10;uy2m4H9I88+BmNK35MRD86ImjUBGaWweK4FcKMjBqtRFL7EZERovTCeWce4MfNZMovZcM0eKSNJN&#10;TqoNRG6Txuk8Le1Aw9PaLI+sCM+s04aaNGlQxEh0rh6vki7/AK4tWpclIdTHGhN7K2patYBF5yut&#10;gliOp36nYFk9hYBCW5NduSb4HxjgkZ5Zs7HpnXpG0kshIKi22BdhVz4+/wB8F0ur36YPLoTcyuGo&#10;qm3b2Pg5zzIr6SIxTKzKSjUSrWDQ2EjM6TUsumaA/nPVVgJgHC+oXBtSRdrWbe0mcr9VKNHX6bqf&#10;rF/VhB9MrUe39MZ4BIHJA84+t69p4ppxsldVUiKRWNMK+KN1nH6SeJH9BpnSNL22l7f2ZjxWYPV+&#10;oCPXIq6kua3gqd+4ngWDVVhH0sW9kT+pzjB0lZ3X55J0Vo9SjGKQKxZb9q3yfk5xfV+qrBqITsSp&#10;F7K5RqbnhlJ3G8Di1gbckzKHhEgkdQVuyNt/YIOc9NBI8+rRICqQFpGvaNhc3QHBrKeGKetHM/X5&#10;ZxqTs6XWdUYy6USIdhkRdgMhYMbsn3Edm8ZZHqp5NM8BiYjcoVr2n0woPHABIHFnOH/5juYR2yCN&#10;HBdQOSvIZRJX+/OEaD81I25zLyjBGX2vV1zyav6wrVBHM7TZ2MD+k8bSIpO0qqlStBjQAB7lsr1O&#10;gd5po1jkZkZQjBiT8Fgv/b9nM2Ke20XqStdhTupWRk8Hfkum6qG4tWupjDLK1xncXZUAAIJYk/eU&#10;8bo1hmTdGwNHp55VR9REnpqV9WQVbeCE7X885PV+k+miSRgylgsUmxS3tNPVXwSMr6U8kkshV1f0&#10;tzAkpISL3DYXBzln66BqWkaV2eNuTtFurcG/Pcc1mMltnRGa4rR0hdUngkSFvS5DIELRx/T+Tmyx&#10;CFU2OFV/1h6DGweBfFVVZzWgOrcTM6Q7SdsbAENZ8NfisOWPTtBK3p1LQMTowtg3BKl7Fj5Ocebb&#10;PS9K6iaWn08gCEyo+23uMWabtfjAXi0BZr1id/hss1WrWORiUEd7BSt3Qi79l2cj/wA70Te78wee&#10;f+k2cjTO6MkfMD/4T9LT0ZlCCORSSGFmz4UnzhCf4T9JP5WdVbYx3SLK3EaHijVcnPoCPpQCwTme&#10;JREy+xo9wbivb9jNOT8PoY3f1YnL7HaN7B78AfQrPe/v/wD1HyC+jx/2nzz/APYk6Xq52MUsjBFs&#10;U45VBwF82chD/hGWRZ2h953hFDUwUcm7q6+c+lNX+HdJuSL1RA0i7zLEBw3f9Qs/tkNf+H9PNHJp&#10;TrWba+9HcF1YVdEjCXq5NaZa+kQi/uR81a//AAihWM+o06upvdI4Dcd/aPj5ymf/AAg6fNIGXVTE&#10;tFuPPDMPAz6Sn6HDNUySiRWiQoFWpHpaIN/yjbeEN0YyfnNs8gErB1clRQA7Anxkr1cl5FL6Vjfj&#10;Vnzvo/8ABWAonp9RnQPvBDILO3uLzd6V/g3rH1Gnkj6ux2G1pfd7DzSnuRnvEHS5RGVR4jGYiokI&#10;LovBU03BxRfh+SWLVBasxAK8zbTHKCVv28gHD+8m/KN19JwKqTPPl/C08CSjU6jYKNWQhbbyBQPB&#10;+jm/pvwnqYV0ch6nMJkRpvTR7VQ1Cj/6zqI+k6jSa3/4XCvqSRfpWIe9RxvDeThuk005adlhPqbQ&#10;BvUimftfxdUcyl6hvyaL6djv9Jz/APynqCRzn8xqo2VAu6Mne9LRsfHGXSfhfVPqYEbq+vVubLyF&#10;txUc2ewGa0/R5I4m1PpgSPOimUs9sxHaj8UOMuf1tswAkYmQBR6RCkK3ktQJPk5HvSfkz/sMXTgw&#10;Fej65zp1bqEyMQfTK7TGK+RV/tlq9E1ei08wg6rKCGU7qq+fepvtyc0nZ0n1qz6UsUdCCjkBQT/N&#10;X+UZZo9TqHilM0K+k6FfUBsMIXsWfsHvi92S8lL0GF0uLM+XpWrSPTGTW6uKMAqfeDI24AqAK5UV&#10;hEH4aRZg+p1eumkaIhZFlSIR8diookjCo+la6aFZlMqlYw6MrlzKtDgg/HzlOl0eoheLU6iXTw2j&#10;sx2NIwHxyKtstZ5f7iH9NxecZRF0T8tC7JqdTEiOtyDazzD7C+PvD3/Dk0ziL87LEhdiwZVZjfO4&#10;n4A4Hg3kV/LPrQ/5sQt6bMoXgD1B+kjyT3wbXomqhVFaQllSB2sqsRWkJ5wl6nIupFw+memb3jLx&#10;+Ho9NEyjVTcIyruClpmi4Jyj/lyyNo//AITJJMqkAxihXxR85n6nRCfTRFPQ2BASA9sQh2gqT8Xk&#10;ZoWEUjR6pP8AqAyN+ltvjbQ4PzmizzaVyM5/T8EW6h0dJH0eMSqNVrbVYSVXeCd7Vmfpvw/0s7Gm&#10;mG4yb2Ebg7moAMD/AJMyYdFDqWQiaCNTE9uIlYxkeaPfBJNOk80bpKyLsETLKgRlAW6FiqasJ+om&#10;l+oiH07FL/Qa2q0Glk27OqbdjpG8ZVAAKtSAfJwCHSI0sTO7q24LbFSR8GQZTD+GZTFCfy0LuZDY&#10;7gqnAAIHH9cKH4dWUSoZkLoSxKtwsi/pUqBeZr1UnRP/AAqC5fbfwWabo3qlI59UqhGDIq0qub5b&#10;Z8G7rFqtHEX3yuXVF9q+0LtNsD9m82k6b1HSRxTMVZWlC7mDSA+aIFG74GYsfQ5kdy3rSMojLtts&#10;KwW9tC6q+2XkzviqkLB9PjyfLER0yxB9kurg3SRoXANyG+yA+CMrPS9KdO8J1kzxKxEpD2F387V8&#10;0M036RPpQqnTkJMFIdgAEoUeeSOcOl/DGvnkZXve5LD1Be8KtcbavLWd1uRM/Qb1iOV6b+EOnaKe&#10;CGTUzKssZ2rLIbZCLBYfPPbNTXadXbU6dJEm2IFKye/0z/2/Cm7GbUn4fqCdDp19RAjkCH3Nuqih&#10;UckYv+STemJDpnNezfsDuQB7TQ8DG8/X3Avpyp/8sz5OmaBJYhLKHi9Ja93pOTJT72JvnwMhHodE&#10;yyL+Yl2SysEDsSRQoFeOTmmOjNciTRo8amJoz6YDjaOAwyyb8M6goVnMjmRgyIgIMajt2U1WJZnf&#10;6hy9El/+PyBDoemkeJUkZIuYtztUqsBYr4OG6vo/TzukWUloSCzISoYdqAPjgXeW/wDxMyeuSPU/&#10;VarGl7AQaG9hxfnCx+GJXeY73LxhRP7QApexzf6j5OOOVpbkTL0acko4jOHRNAR60frIA4DKxLOQ&#10;wK+088AjjNDRR9OD630tVWyUDc8jGk+jXc5XJ0JxqkVZvVAABo1sIG7dY7k+Bmjo/wAOMT79T2Bt&#10;zGFfk1ZD/GQs7v8AUXP6fHhrEAjpXRtfEksutZRLyrNJRNf9oIqst0nTehxanSNGjAmdzTlpCzIO&#10;/B5AGbkHQn9oE26LldnDn3+dwGY/5BXTTqs+ok2hizhogEUg2d4o17cfvP8A3CfoYJJ+2rL0bpHq&#10;zv8Ak7Hp77BJ221DueDz2weXSdJ/+DLNpy22yzkb1CkAqOxsnyM2/wD4l4w6s0kjjd6gZpY1BJHI&#10;N0aA+RkJPw/DAoQJI5gJkAifcStbQ1CgbOQ535OnD6dxr7UB6bTdGNVoHOwLHGXXarOwFMNo7HL2&#10;fpEuplWXa6qloBuPpsODuwzQ9DQIqLppwr+5gZmbbt4I8cbiTWGt0JZNoY+ig93qgFvVcfzH4XCM&#10;0jWfp3KtIxtPHoDBsh0cUYkUoHWLb8+6zeFpr9PF+ckPSXaCWojQ2u1n+ZfJHcZpS9A07wAMIiSB&#10;GWD7j7mr9NDk+D3w7qHSE02qYRRrF6emYpsdgwVRVgG7YnD3FRP9q78HMCbS6UCQ6QiJSnvREB97&#10;EDceOAPOW1po4hH/AMtE5NMC0fqVvJoWePGb034Y02pXVErGEjXZt3FWLsbA+lIy+T8PQ+qCQglM&#10;bUsAs7X/AJl5qxmfvrQn6KW9IyYdPAsmoih0S/xbcps2t7BVKT4vkYV6cDRMI9BCJpaUgxoDI3wD&#10;fjzmppehsk06Rw7Wi2mSwbqTnsAPjDG/DcU9auOUhmCgRgWOPBPgnNFl/JC9J1cUci/UtMxLPBRE&#10;kkS+1XFgAMp+FvCIzGYNPHPootOsO+RAqIrCPwpZvLGs61fwqHt9kbSWFYoFA54LCu9djeJPwzJI&#10;upi02nhMhKqiSKgG5Ty3n44yfd6D+yfwjmpepxRMd6QzgrXqK6F7IFqRXY15x9F1mGUx6hIIIyN7&#10;GQBFYIGoqWF0GrN6X8KRLaxRRK5YFP0oFtRuIUAbq+LwfT/hOIwfqSYoGA2CmB7AME5U+aweawh6&#10;Pj4Ryms/EGnhDrP0/eiGmQKpAe6Dhl5sZsp1eZ9O8M6RhfUtGUhU4N2GF1eb2k6Bp39FjqpFkpgQ&#10;W32QfcT/AN2ASdC0kqxh5btq3KwVm3Hj2tQwXqFsr/h8u3Rjx9WfVhGaVBP6rN6cjhaWM0D4rJan&#10;rullM0SagsFCnaWLK5J5vdVAdrzttN+HonSNJmj3tYdZKUi+BzR3fZGCaP8ADyTyCpo13Bi7EiIA&#10;KatSF5XkVi9+y/7JQ8IxG1s8qJCgQGQJIoMokJXcCF5q1A75haDq7y6WIQTRppyLOyZrVh/JR8Hj&#10;kZ6FN07Twlyh3yxwu4JdZPSAFcFVBJ5zOXoMcYYu90XKowHudjVkEWorz85fuGT9PXgwF1WqdpFE&#10;WkDlwqWzptPyOORl51pWfVxerp49tb0duFrzQ7MTnQNo5zL7tYWBVWCWNzA8bbIPFfGEw9OUxsYh&#10;FMHew0ce4/SOx7j5OKM/Ip4bpGNHqnLlR6coYbmCBo0Xb3Y7wcEM83q6OFITcSuT7LFkcE+f2vNu&#10;XSQCURSBLVbUKLF32/b5wxtEWXfG7liaZ7KBQOP1cgfQwUtA8dvo5SSR3ihik1awoVMhYI5MaqLo&#10;V3PkkZsNNqzBpIQzTltrR+vCyhlNUFUVxyO+a6aOZDBGDKFkBUF+b+e3BDYSNMk0ukeYOxTdFI5b&#10;2lybAU/3rDno0jj2rRiDX6mDVTKtvK7r6O2Fg1uoIjPI2gWO2S1+p1a2X0jPN722hJB/1NtBGAI/&#10;cE5pwdF0zCVDqpXPqLIdyi22AqPcp4B8WMM0PStKsyqC4QuS3vKCl8krYN4uS8mkovdM5x9eZ9XC&#10;DEoJQF6Jph32eR7cYNqJtgSZVMajj0iVomwfv6GbnT9No4UQDUinkNBLIjYmiGJ/tdYTP0jSaSIC&#10;SeVVXh1hXje3bd4avgY1kWjmlgezmNJrpnLlhTkn+aQAvfCsDyMh0/V6uaVEp4/SJVRTjdXN2aBr&#10;wM7A9Ogobtbqd0ihBG5JQsO5K1wB95bH03TFWgbVPOZLd22WbA7CgavJlkRpjwSdnOS9RaQDfOjD&#10;fbowZXFeAATRJwbS6ydtmzVpuiklheMqefFOTzXxneyaPQBtHDFHKdj7uAH4AumYXsH7nBY+nabV&#10;xGWF5Swl23CwDO6KSN+0dhj9/XRS9JvZyCayVigdA8Nl4/Yxdiln4FfeFR6nVyrLHGqq6u5az6Zc&#10;itt1Ro3nY/8AK9CRENyTMqsAQSA9Hm/nK/ymlQyFpy0sqHToBVD1LZQXqgRief8ABcfTr5OK000c&#10;mqtYl/hLKBO5KmyOKP8ANZ+uM9o/Bn4lbWLBDqWRpbaNZCdhlEfBsd7Ocv0/pHT3MUUWojDxz/qD&#10;iwAo4XdusDKoum6NGkdJdRE1blEQU2m879ij75zqx+t4uOjzs/0r3OW/2Z7VqpTG8wIX2kKiqfcL&#10;F0c5+eF93DOGVwGUhVoHnwMJ6f1hViCanUD1Au2xW5m7BiBdHCJwV2l0d154drIB/wDjQB+2exDL&#10;GUU0fM58MscnGS2jnNXaMXV4mEYLshNqAR3NWby78L6uaDqCxwrSSenSAXw3kMas4RJD6ojmUxsw&#10;WiN23cP2vL+hHS6PWtrdS4MekieVnJB2KBdgDx95Zh07ekj4K/8ArgP+In/xR/jX8L/gbTTXpulB&#10;NfrUXnfqZeI0r6U59Gf4PdMXpHR4tOJYwoT1Zibs2Pd9k3n5uf4X9fk/G/8AiJ+MvxRq3LjU6+SY&#10;GQcBA+2Mf0Gff34Y6g4j2yyLCKZhLI5RmJ7KATnW/wBMYLwcU5/8zk/J9D6vrWm0Wj1Grd4zHEnq&#10;1e3cV7LRPm6zY/DGkf8A+E67WkvqZ9pJA4hQ8CJRnj3TFTrnXVLxbtL020ooQrz0Gs/NXx4sZ7ZD&#10;M23c+0mRkskfqI7A/Y8nMJKjrxu9nUwSs+3eqqVAOxTu9tirNZvJJ7QwYjjzwB++cXo/ZM6sqlef&#10;1E3wSfmuLzal1npAgyld9Xt8M/b78ZlRvFnTtNR2k2aoDjD9Fu1LkJdE8n+UVx4zG6PoJepPIwtY&#10;wxDE8liDTAZ6foNBFp41WNAoGZSdHRjjZDQaBYE2qD+5zTEPzzlirWSzI3SogYU+MiYVOXVkWGAw&#10;YxFbN5WeDzhLE3iIB7jCwBsduwxnRlNjEGsXeACxbu3GSxVdYARIGTAxq785VJqY473MLrt5wAsr&#10;n4yfAuzmY+rc8IoH22Qpm/UbwFYa2tj7L7j9YFqNTK1gHYDfK8nKtRJsU8DBBKoG7njGkS5Feqih&#10;C+pOwZUF0/uAzL02qMojnZNtr/DTworzWU6/VGWaKCvbRZ64FWKGV6zUlEChuSNq0ObzRLoycj0L&#10;ocATThq5b/YZuLgsEYjjjQDhVAy6xmTdtm6Ld2WCu+D5LdxioYQXrKWfKfUysthQFjSZW0mDs+VG&#10;TGKwgyDKmlwRpa5rKjL5wFyCnmHOUtNzV4DLL9jA/wAz5JrGkS5B7zi7JwWTUAAd+cBedqPN32vM&#10;7Uagjd4NHnKSIcjUm1NAX3zLn1ZXkmhfx2OCTamrG0ChzzRH3mNL1AWORfbYDx2y0iHI1n1CURvu&#10;78kFczJdaxYk0zKwUAHm+47g5kT6wx1dGmFjmgKrvnOa7qkapYJ2gkqQOLHmieAMqiG6N3Va0xFR&#10;a+5rsUNoXklibzG1PWVG95HrgbXWyaA5zlNb1JYWdQ36EJAHBs+42O5zndb+J4w8hEyOpFmXkAH4&#10;c1/bKoy5X5Ogn6iNrNccfO4hip9tdzwKzlNZ+IInKwLL7l7KigBU3D64us4Drn4oVo5ZN3sEoJon&#10;kgV7bq6JvOF6p1qRZE3kJN6vpq4Jce/w1VeNkcvhHZ9V/EUn/wALMcq13Wm2xoT/AJ/IPgZyXVPx&#10;JMVkd2ZogqiZFpSjN+ogEEkGrvOS6p1IxvHExjleZyfVO/01od22VWcxqeqzTCBnRUZXeUgGtyjt&#10;bMRQHHGTIErOt1X4i/6RWZBtkkK8kJ714Z2PHAP6bOch/wDFBFHFIdwdE9xMSmRFawoP6RwDnIav&#10;qerl1G5dWViUrG6+ymBFkoaFMfIzJGv1/UNWNPpkmnlakiQMhkVAdtqtcBiMzbZtjr4Okk6hsLzH&#10;WwFSWVzIGUMvDUxdaB5wfo3TOodd1jaLp3SJdf6pOxdLZYyVVs6kUmfU3+GH/CH1vrUkGu/Ec76D&#10;Tgl0gi9kz2KFqbC59+/gv/Dv8P8A4T0n5fpXTooA3MkgUGSU/LtkulVuzsjE+KP8L/8Agzdo49V+&#10;KZ1QkW2j05sOO1SN+3FLn230T8GdL6Npfy3Tunw6aICgka1xVc+TnXM/fgHLFb6yJZGzSMEjN00F&#10;cFdpHHyMF6j00FSQBV8/NDOgULxzyMv2hrGZlnnH5Wl5LAg71auVPx+2H6OR3DI6AMn7HdfnN7V6&#10;HaxIsXxYzG1Oga0cGioPY1uwBmrGylQrHehFe4Zx/W/8POna2JjpYoYWPgRjYb+hnY6Vie/k8Hwc&#10;PClTYPHxgJnxr+Jema3osg0+q6e6q5AWVId8bm68CgwHa85TU/iHRaAwyiGX1a3gxxVIV3FRtWzx&#10;9Hvn3pPpIdSjJJGrqwogixng341/wkdlkn6YxLWziA7QAx8gkZM7p12PHCPlnzFJ+JI4WYJ0/Ul7&#10;9bc8aIpUd+RQs/3GWab8ZaWSVj+X1BmL7W2RttLHgLu+u152Gq/DcscoXVj0/YwlR7kBYnsPIAwL&#10;UaSYRu8jrGr3t3tQoj+U5wy9ROLo9CH05NJqWgHSdc6cdZIkilJHjsxiFbbb4Zn7qKwnU9f0MCQL&#10;LAAVLqoaLapC8HlOLwZINdvf1Itz7NnpREKzFCACVFrzjNprbTJMoeaSRVFkNtLk3xz5F9sherk/&#10;Bq/pnGtsK0P4n6LJE7Roxb0vTCfl2ItzYCO3gYPN+JOkRKJJtOTaO1BSSjEkMb3Hj5yzSGSOJUES&#10;K0ji0bkg+LUd6yLags5ieNB7vc6Lt2tt8/f0Mn+9a8FL6S31Mok6/wBIQRad54HLBSIZYQBa88nt&#10;uHisDXq3RJNSquqJKWklLTRmM7TxySbrD44dQYZGZz6pG91Aqw47g91+j5xRRSoNmqjicSbEIqzt&#10;PDNa1Qxf3y/2oF9In/vFJ1DpcD+ox0hWTdzy3ftx3N4ydb6YJI44Rp2oitqSMCQeOOcU+h9SKkgR&#10;XDk+nt4tewLE1RByibo4WR0giisSBQVG0Lub9JYWDfkDH/e/+lCf0mf+5l2n/EfQdSEcvpblLj2F&#10;iAwsHtXOT/5x05oRWlg2bQzNsYEH9N8V/bM3Q9DhmSXdpo3QurxBlJDFxclDwbIqxzl40GmVSqaN&#10;LhIBSOMmmIBNtQpf2F5S9drcUZy+lTVfcV6nrHR1Ehd4EJcFWLcMQCG5Fcr3rNiTX9JgmnIeEmvc&#10;VmIID8e/MCfQabUrE82mjT0WQoRyp9QG1qgSMt13Q9JrPQR9Mm1SzAFSTtsFQL5GN+vj/sM4/S8r&#10;/wBRuQSQtMkpSPkrRkPuYC+FI/8AWT02i6bUMYdgyS8MxoBnFgKCBbC+M5kdB0Duf/mbpURpwrKR&#10;ts0CpIIy+PoPSWlacaGIbY7ALKq7aobl8k15wfrE/wDQjXH9MmlvIzSji6ciuDbJ6pCMSr2R3JFD&#10;i6sXlmsi0csv8N4gVJCCNg42twHavgjjMKTpnTYJWm/LxJShdsQUbkY1R8Amsu/5doI5JHkgB/L3&#10;tZPawU8rXcbjVXj/ALqL/wBCF/YZI95Gbi6rQzhI/wA2Xk3MlMyG5Rde2weSOME1HRtLMWI0w5DM&#10;zqB6gLH9FX2avOZ+t0+gSJPUZmhkpizRMpG88HdzyL84E/4b00B9WK4IAlMfUoMe3cck4/7qHmBD&#10;9Fm1Uzb1eh05hlGmmiX1NkYIi27XFfqPPFcWMJXQ6DdHHHKBGvs2AWoVK5qvb+/bOfk6Lp0EcoOo&#10;fvZUbg3NAtV8jBP/AIn+mapDE67ncLRKGN+/YUDzke9jb/QP+39Qt8jeHR3mV1SdImdfUSRYd454&#10;UuK/veYsnR5vTim/O6XU2m0CUEbdhqxtBsceckei9PhBmP5gLso+8rW0e4G6oYP/APE3095dPK0s&#10;5exTFwGXvQpr7/NZPPH/ALRrB6jw2w2LoGpLOBPpgS9hmJY132bef/kY3/JGSWZw+mkjBUylCR7u&#10;OKYDt85ndJ6BDpVaVuqak37fVbhlDN8gAgH6oZRD+G2hKTQdb1YhmDOFK7tgFupIZgOcalj8oFi9&#10;T4TOof8ADEys8EhKqC0jBHO17oUCo7A5aPw+se+RII1TcNxDgKNvFm/8xFDMSTQzCW/+bTUylmAL&#10;W5PekJPJ/tgk56k0Stpeqm2FDcojcbV71QBUDyecanhXgc4+qo6iHo2t1M5cK24qoYEivhiKI8AZ&#10;Q3TNXBqwNKssqM5YlqcALwCh7Ak8nvmBDo+rQwzSHWxM0cn85BtgA13Xj7OGz6fqheWuoaacuEdE&#10;VVAiPkptFc5V4ZPyJS9XFBOo6fqJNMpj0TujWVMMpjZGXz+9HzjmLVkQxfk5mZ/0hZA5ZfLblNj9&#10;sxBP1WBUQtp39+6ECSyd5HBXb2x9FrterTJKmlcNIzFUcgKDyfcQOb/SMTWGv1FrN6q1eMN1XSAd&#10;Q0r6SR33X5RWFc/HJ/mBy+LVM2pEaSSp6O5FKRybUv27GK+MHl1/WUnlPoJJwvpp6pBkHj3GwSMo&#10;1fXuqySlZNLtk/SQWRePoqSc1WLG12c0vV54vqkTXW9P1W/001EKRsD6ckEioWTyDXJ+gMI0uvhk&#10;DBoA0yJv3urojPyQxVqoi6rtgQ6pr4AGk0ssnJ42nZwf5yAxsA8ZfJ1rWQpCY4JCGGwKTZdTztoD&#10;vfc4vZi/Iv8AiOWP+kHkmg9aUxBF4RjGY2C8eKANc5Rp+ryzsf8A4XCshj9iurlRvN1zRBJ5yuf8&#10;TaiWaZF08onlVlkKlGPqLQHNc9j5wuXqqzlGm6dJIpfeSEjIFDkcm745vvhHBD5F/f5XviFIkLy0&#10;ZX2spkEirfuoAks3a8pGrdoohppFFb9wdpWsseao/fcZTN1vQ6i3Mbodvd4Izs2nix4PGD6rrGkT&#10;1YdQI3DAiB/0sfaWFNxXPYZr/bx/3AvqEv8AYWQ+m4kgjRVY/wAm5FDb+6C7N8fvmJ1P8NxapzII&#10;fTZCyqY3WlKj9LE9wRxm4OsaCSfTrIundiIl9JxQQ1Z44Fn5o5mSanS6mMaZ9HGweR0BjkZKsm9v&#10;PIyoYVF/qMsvrOa3A+TP8WOlaGBCyruXUcSEBPbIpB38g0PbVngZ8V6rpJg17AKXW1ZmJttgFEcA&#10;DP0e/E/SdDoppNQdS0cUI9OSMSkILB5VRwTRs58a/jrpuh0/UItRpSdrIRK3qBgqg8hT4DePOejh&#10;dKjw/VwUmmedfjX8Npo+pBW00gX8ssm5iHtTdftdYH+GOlCRNdqJZJPSg012graWO22Io8d89I6n&#10;1JOoTaNl17+mYFLJ6ikCVRTLyLK8eMAfTPpfw7qomZk3xtLtQC9559wNUhzazmWJWE/h7qE2n6V1&#10;CaCIU2nWH8xstt4YKrfV3RvPpT8OiH8M/h/QakMSVRZpDZ97MBuoDubzxLRnS6P8OLC+qSIs8TGi&#10;pRnP6jQJJqs6L8X9WE2g0sEPVWAn1CoFJFIKIPtHJvMpq2duGSgiX4fj076j89JGyah9WJQUbbIw&#10;J3AMCACKJs59Ofhn8VGdHmm0aII5ihJYBECE0iknPjbXav8AKppdTLqhOhJWgpQ8cAbgdwAHcHPd&#10;PwQgk3k9U371EhIdzt3c8ktXAOZZsfNNHV6XO4TUl4Prn8Pa6GXTNI7O8hdhEgN/pFbPb35yekWB&#10;BAsYZnEtzMCBTdttVVX5znfwzLJHFDqY9TptyIHZndirN4s8WR5GdxHI8nAk0jRrzKElVC5P7A2M&#10;83J6WXjaPoMP1ODX36YRBGkTLsbeVsBVayK593j6OExdRQLI+4wdz5B+iLPa8yoouoR+kU0+1g/B&#10;R0cBP2Jxo01Mi6lWimEjBpBQ7UeAByKzOPpZ/B0f8Uw+GITSkCU6xHZiG39qSudyHycsR4zK0/5x&#10;jOZGoLTbVIoEjmwPOZH5TWNHEo0xNoxYqjIoI7N+k39jL9Q2olEUssId49q0Y3Tcf+6wnt+MPYkl&#10;0P8AvYN3zN2KTUe5z6tBvTLcJ+rjcAO4+BlekeY61BJAQGHDE0zogr3+QcxdLM5gcLKaLbire3+h&#10;vx8ZrfnTE7UNOZBs53BpgPJbsDi9qS8FL1eN/wCtG2NXrYv4L6a1DOE2lSWB5B9uYmp1uukVNhK7&#10;oqdJPago0RZ5F48vV9RH+Xf0xcTVUcqj2nz6RoFskvWFdYiZVJV+GYEOzsbIatqiu3F5E8cv9pUP&#10;VYv/AOIXL1Gd00yss0SLGQlUUB8Gx/MfNjB9FAwf1UkcbJCAuxEo1fu2AE1k29B5kUTIDVLGfayE&#10;Gxx5H74H1DlIiYPV2mgeFdVYm3KDuAfk5HHxRpHKu1JBcesl9RHj1LIxlcGybZRybXx9YZFOkDIf&#10;WdgXaMJZ55JNLQrn5zn4dXHGyO8skklsdzcA1waQgEHNSRWYTvCD6WzhlCkqoX3EFgSBhxsPeS8m&#10;pDrdTJNI4jZi3uVWK7fggE9h9YdP1x5FTcfRlRgwIosUbj+pTuc5fVwyxxI43xFbJZaIthYJIvND&#10;SkyR70kkZbpzXqMENHgA2brJcWb48qNt9ekhPbeA5dwQAwFkFaHNkjLZupQ7UaRm3iM7ZYrb3VRQ&#10;ffGcprJYIFTTyoqxgmv4ZJ2A2WYD77Xh49CJkVJw5S2TbyxEo/ooyUivdDUbSlCpMKK6Aq5WwGJP&#10;cjuc1tT0wSzsSiHab9U8nk+Bxwc41YEhVjOFMxulZKLKilhuoG7+cM9LSwPLIkKNG7K6Msg4rwv2&#10;d3PgY0HNNN2b2p1401/wZL3GuQvuPZifrxgWi63pPUeRFZnhjarj7WSQtjhj3qszzqg+yMwFI6Xh&#10;Kc+nJftocEL5o3kT0qIR7I52eQxkuv6A1HllJsGsUk7NMU04mrLrtONHcWoDIyBwZmG0MBuA4s5W&#10;mvhEsEkrgSnaQiOGSOl7UexN5ht0jSxuJo6KeoqsyW9AWRSkDNYJAIAsNXJEu5WNXu9oL3wWyV5H&#10;Kd0ZsXUlGoBjSQ75Qm5SzE//AEt9v3oZraSHUKIwNTIy2QykKdrE1QvhT+xwafSqhhnWUxhdw2rT&#10;bgF4o88fIGJdZrG0pnjdVkjDXHIp4qhtst/tjiEugrUaSFHCojmZRRL/AMvuumYAH/XA+p6bRvsk&#10;WVJJY1ekK/PFgkijlcsRQEyPsZtu71KvaRQv1AQp/bBtMGLSrKhjjKUWfapPPHPkZfwYMBm6mmnR&#10;USRkmomNX2uz/G0saOc5+Ik6isEMjxxuIihKyS7nCua2tdCsP6503TPLIs7LChbaVKgqN3Y7wDnH&#10;P1qdtLp1nH8KJGQyFiwpDwR3v+mdcFR5/qZrph/4i/EE0Wr07waffJfptNGylSPIrmqHk50ekiig&#10;6ahRQJy4EYZSxNGyR8r/AN2eW/iDr+m0OjR4FMkUhidqWzAb4az8/edLoPU1yfmJiDBIN6M3cFj+&#10;gkeBmrt9nFGcekzudDrtRzGriSI8mdu7e6yi3yB852+g6pqDGp2GRQrEkshMaB/0832+M5DRTmBI&#10;QhRkb3F9oAeyAykUQLH3k20UplDabTvI+5+FO001cgmt2cmU9L0ujuF17Ok9RpS0EWUM1qD+s/f1&#10;hesmn1GnVwoR6R4zRYKSR7zuH9Kzj26h1DTMhmKRowDK4UbySfaGWzZrND/mwmheD2zBSjNt9lEN&#10;ttquj8jOdo61k6Og9SSXeWSBhHz6ZsFinBJHbnIad1T8nFGpBVjVtY2gbhV9x8DOU1MzltNI7x2E&#10;ILCt6AWQPhrrBJoi8J0yzN6MMrLe0SN7n3eb7HJUOmX/AHHij0g6ubUPp5NVGdhjQ2rbXJrnsO3y&#10;CLzN1kKq5Vo3IYge6QLuNeK5NgcZxipIsXM7BFf0gd53O4HDFRQLYXNGqkg6l0YKoKBh/HCAUV8A&#10;4bD3E6NbqGnHoK0U0kVmyhVuQOSPfYzmzAkO+AhysqU0isAqKe3tUcnKJ9fNIXQwBYogWD7w7Nu/&#10;l4ujlA65rFlqFNkcasyKGJIKADnaPcP3zuwvR5vqa5Ozwvqo1HSuqGBZANMJGJuWwxUXRJ81zWe/&#10;9B12jk6d06STUqWOmV6JFqz9lv8A2zxL/Evpq9Qjmn08JOoEnqyMhsWRRXbm50Pr+lmi00QAafaN&#10;sccYB9SqBYyXVV3zryXKCZ5WJcJyTeje/Gssur6fP/y3qEcM7p6PqsRuWv70fs58dfiT/DLRQabV&#10;y7J9VK49SSQJ/DbceCAaFccHPqiTo8xmnEtyPLBNKschI2WwuwBQ/tnMdW6ckZ9L8zARGwURC2kC&#10;M3NqxX2/DZOLK00kT6rBzUpUfBsMzzyyad29RaZGKkMo2p27E8E9s2f8N4g34gf8yRHsRpkk2Il0&#10;dpPu7VeVfj/pE/Tisp1TRssdwpGwcnebBsCuBx85zXTfxANB/wAy1Dj1l90Ubitwc7WXkeb+s9Jb&#10;Pn2uMto9e/Gepk6vrtLoenrDpjD/ANQB6Ukjd7CPHa8876wrS6nTdN0bLqGZNszLzH6gHj+nnNDR&#10;dTg6ToptZq9FM0s5tdTGxpo5P1UD9DjNH8G6M6HTpqZYJRNqlPoQsQzSBbP6e4AHyck0qztNf02L&#10;pGliOmVlAXYDGVYxu9kL24vPf/8ADRNW3TV02peMSUr0sihvcd317hnkfQPwD1PrBg6hPpZ0iT9c&#10;ZJYMq38gEHPXdD0LT9NhiE3TIkTb6o2MfcjHjeQP7ZjOSejtwQad1o9n0C6czyx/mHnW19QMwX0z&#10;4Kn3En9s7rQfiuIhmjceiBt2lhe5e20d2Jzyufo2lmOm1Om0ulAhjobrjkBHPajdZtaXTya2OF31&#10;8CANwHQEbiO2cGdprZ9F6NSUnR7J03q0LpF6ZsCRC8SsAqluQFFcfeaOpb1PXnSNEJjZXHcgsaFA&#10;Edznk/SvzXTYGhj1azktsDNJZUfH1ncx9TU2gXc5YLyA4I77qzhaPXUtGhHqNaQi+m+++OwDfH9s&#10;Pj6omyFndVLSEsSO+8cXfIqswEmhaGZjK52SKI2dTwbBIDeVN5U3U9BErokgDRlYwW5ZRRqx+45x&#10;UJdBesmT/m2n2yitm4I3ADsfG7xQzs541miVTKykytuEZ3A55Hoeqxtr5I5HDBUEhs7vZZHBvkXx&#10;nQL+IItN+YDawfr3EqTZKmiDWaOXRlGO/wCS78TzyxRqjOtMyqjAUTt7WBVEHN6Y/lYoVjT+JYJr&#10;aoLkVXe7zzTrXU5NXrumqGlpCH/i0LLnit1Z6DNrYYwzNbHaBY5H7bhY4wfg0g9gMswmoNIqvE4o&#10;GMAWfsXf/vNXS6yDUJIwnphyu++GU0ePJOctqupS6ZXT8ypcEMiKwdyl+QKIOSbURqpm2P6pJHpk&#10;qF3NxZPcXeXFGU2rNRIgs0s7hZjHpWkF37Bf8teMK6HrYX6fvEUlUWq6UqCPcPIziI+pxw6qOOKd&#10;kVowBuK1YNfvY3ZvQ9UIGmWZHklkI9QIQQokBAC8UQvjE4qhObO1WYSTiGJwjCE7W2+2mHknznV/&#10;g5IT1SJ1FsqAsbv9QIFVnm3ru2o1HrpW1CLDcj5BAz0b/DmeOXqE7wvu/hhWC9krsDm/o8b9xOtJ&#10;M4vqOZexJN7dHsEiUze0H/xeQV/FWFNCvnyctbktTcEeMit1+mwBXHfPWPli2PuovyBmnp2vs30c&#10;yk4UCs2YBx2/rkyKiaJFRufO3PljUEPrpHeYlFYlU/l/Vdk+M+ppmKwOTz7Tnxv1fUQmSRVjuRpV&#10;9zErddgR24zj9TfH+T2vpjSlP9ji/wDFbVpPoDJMjIighqXk1yL8Z8/afV6TY8y75RupldQSCBY2&#10;7b4z3v8AxLV5OmQvJEkgjf3BCQXB/wAvgnPDNpk9WVG2sgdCjqvK7bCmvi68Z4+VbkcnrX/zmfVf&#10;Q/w1qD+GUQ2wm2s4I7k0aofFZ5p+C+mdSHXIkDsSpffu/WaJHb7rPpb/AAp18PUvwnoSkLJ6Uaow&#10;8kqM5/p3TtDpvxRIqRFZbLmzRAJFVjwemi4JtvaVHRknK4nnP+K41MehgaVzHHHYLOLth81nz/qN&#10;TLPG0KrsG3cJStmQAdq7j6z7o/xV/D+m1fQ5WOnUSRrYv+X7z4iljZBLVKqSnf3FeB/fveVGPCUl&#10;ds4vWxf2S8NHISauSdYoo5kDRk+ruB3ICP5iO5ywvNqRA0n8GURn1PUBvaARfHc5IEw/mXniVS0Z&#10;VSjA+b3HLJC8sirqH59MruS1kb2igRVHjKTZyoyvX05gO0KWMJl596sVa23Xmx03R6eY6gxaj0gk&#10;fpjaQLLcsGv9hWVSdSWCORzAoO1IBt4oqOAfi/JzObXF/XQRpH6fuG8Wu8E/B++cNvyF0zYVZR7U&#10;jc0PT9UUVBQUwbB4oZI4YkadTuY7ipvn/MTlQ1ypKJTM21VoohtUI45rx95jf8w1IWXcxgPNlENv&#10;u82bJrBhaOng1c5aD/4aGAJHa98a+Of5jXP1mZptXu1kSPCqBb324cIZOQgAA4F84I2pn9aFFsAS&#10;gH0IwVDr3P71ifTI8omlQ05baqG3Xa3D+Kq+QcKCze1M66Kfa0JHNMRZX4sV9+MDjOjMiJC5Kqyq&#10;24FdwUc2O5F4O8noG0eRw7/p8v53Hjmr5OBvrpl1MyOJBxwUX3ut8KGIzZRE3s6rpusiJcbCZKaR&#10;BW3YE7EBuwObEujhliLGSNWUF9yUVVSOygec5T8y0MYZJRt3j1L5IjPgcE2M1NG6RbJJFCCwygIU&#10;BK1YWxxfY4UWaE66LURPJKz7/aCw4rcK5A8AecfXoZtN/CK+k6c13kurJPcfeZEU1pBFNqolJ909&#10;WV3A2yihiA2xks5LtYZI6PJquPP2Mza2BpfktKYYWsssRAROxBQdjXz85XBG35fYHpHSjIttt+7P&#10;n6yjSO4GoIUuxcIGYqpVV70PnHg1WqDTbFYlTwhA2EH/ALuxrzgyLNKFop4wpgDSLChJFi2st7fH&#10;7nDtNpjOur9e+4tGq1XgtZznNLqSsUrzytLwDuQL7eLKED/441lp1LyJId5kiljYUCSd9UA2C8js&#10;6ZFDrLEjM+2/cxGyj25PPGBauItEk3rsWJAKOONoO3j/ANZkJM4JjEYQiMALQBLVYs5Zq11EGglj&#10;kdzvKDkb2QsfN/fasmyrOk/C3W5tHI8AQRxSOPRV7BV+1f1Gd4XSdwbVhEikp8WBZAPi880/Duui&#10;1Gp2PCC0g3t63uKpHYDDwLu86yeP0FmLxxKzEATgnaqvVXnS3pHs/T23B7Leraa9QP45kolLYjaW&#10;H+b6zI6lp/U00yzSszQKp3Akeb4rNKTTRxs6PA8qsvDu1WB9DMjVsII9pK72YFzXMlEggKfDZPNJ&#10;Hqxg35BNX+XgjldHmO4KxFb2RiAbBwrS9QnWAAwm3jp2BDIGPPY5zb6sNFoEEoQLCCgkBLSGOhSg&#10;dz4/bCZIJpDroo2f2bZRGxqiRbA/eWmS4+LMhIHgaSX0yxSZSLtQLaivGWgT6eXUr6QcrIHCod7D&#10;fRNXyQczk1sW9ydS5ke35shX+6FVWHz9Q0as7SrTTAK0sClyGc7V5HavN5pE5pr8nL9X6jqYViqM&#10;xFXO1yL9ncBh9XQzmdV1zVetPI66lpd495O4En4Az0PUQ6LStNtlO5lG+JkLcgAkff0c4rUpC9ai&#10;J1DFaf1SQOeCKrOvFJHHlxyS7Mrp/W/zmvlhkmUxuJI6HYlhRMgP+mDRdXnh0ugc7NkbrGUjc8MG&#10;2kn7yjpeiOjlY6jTPN7xUjkKAkrcH+nm8Kn0RTUPKixx3ZCA8EhSQteS3fNp0cMXJI3Um1J1MSRa&#10;pj6zOoCqt2OW/oO4wmaTh0g17yeCAgDsw+D5vOR6PKNX+RSNFjnoswYbSSorhr/thnU+ozJExh3O&#10;i7ywhHIsj6sDMZROmGV0bGt1OpMCKqAModZPTPKgi0Vj4I8nIa69ZA80kapqARACr/r47kdiy4TD&#10;1aH8lLCmmjZmi3LKpolk4N33rkZidOmE51emeeOnstyNy7fapFdjQzB6Z1xdmDN0eHTiV9Q3roSo&#10;VywEoH14NZ5h+FupaTSdS6lpfVPqEDUjUodrSWQeW+FPOendVRdM8Rk0KsJZANknO11PEiV2BGfO&#10;vXw2g6u4iswSPIu/i2XbsH70Qc6Mb5o8/wBWuE0fRv4g61PoU00jamAvIAiqEAaxz38hiLJz5n/F&#10;fU9WIJJ5phFTtJtolCWPO0Zt6vpnU54YZtSsipMDIyyW1EXtNjtXxngvWeu6sOpnmEkSFtrGyvHc&#10;LlKCTOL1OV0jS6Rqo9VrX1WlRC5dXKEmm7ruC+DV8Z9Ufh/oZXTRLqB6bSASsqkFwd1h7P8AtnyL&#10;+GtC2vnZ1jWNJUW9trYuzdfIvPp3oWjg00Ks2/lN7OHZwjggdj3OGQy9M2z2/SJ00JFPJ1JJUR/T&#10;qrG8mzR8NnVdN6lo13NLOg2vugDKd20k/wA181QGeZ6zSDQ6KVZ9bFskRmQcKFRh8eDZu88kh12q&#10;6nPo1i9X0o4ymxW5d1AJY/XPHznE12ezj9Q4UqPq9OqtqYFEZjnjV9wZnI3MPAy2eSBY2EepfTCR&#10;ylSuOHC7rBPk54b0zX6mH0og/opCN+yYE8MeX/f4zm+u/wCIMWinYtqjqCaKntVG94Gc08Um/tVn&#10;q4PWwULm0j6JGkk1GkczSb3Mbe6OrViR2+xkOpx6kRQxLLHKXFn0zTOqdyzMaGeGfh//ABJ03U2g&#10;5mOzhgLVSzVbZ3H5op6hSaVbBV/WYFHXwFI5rI4Si9o64+oxZknB3Rp/iGKeTpvUfQCCcqsgQ0+5&#10;Y+5+B8UM5ToX4n0fV9AixTMusiiCzx2FaORDVg/FDIfi/wDGsHROnyb7Mk3CAEGmA42t8AGjnz3+&#10;DPxaIvxOmvi9MaaddkqGuGdRd/YOdCxueN0jycvqlizpclvs+nRrRrdMAIy5WTizTN8Bflcz/wAR&#10;LJIYfUYwSyiIKkdvG6g+8sDzuXvYy38H9SfVrvhnRUjkKo1KyFm/kDeBnTa7WSE6OfUQIoiYo9oS&#10;T7gOCP5qs3nNyeOSTR6ssayQk1I4781MdSsC3cMhV5CtbbPDFu3Pxlmull0TyzRy7o1jILMxQrua&#10;vd9Am8q6N1CGBtRqGm9WGSWo5JAbVY+CrKfN5d1Lq+nDzrqHjaMqXQgbkZjzs+wM7Y2eRNquzi5e&#10;pPP7fX5Vr2erXqhh7WI81zgyhRq1WI7UUWGbhCaul/rnOPr4NNqXUE+nM4KSxEE8+E+AewGGzatt&#10;Tq+nSGVI2JAjjV6FE0b+8prZxXcTV6S2pKrD6YeQO72Adj7du4EE9/OFya7S6ueCeOUF9tsqrtWT&#10;fwQ3e6zo9Cia52TV6hYXk3qDXtFfwxX/AHcZ5v0XUSabqGvQ62OSSF2jiQkAMVNBhWcc58pM9DHD&#10;jBebCOuz6eRdkESuEchjuvhQKVOOwvnKW6jJp008hQPMirtjjPFci/ng5oax/wAr6cjOJtQzO5UA&#10;FArC2B/zVnGhkNvOibHAkRUFEoD+gE/HnNIohs6LVavUtGGm9OWO+UY7WDFgd6sO4+86vUQxpIUM&#10;UayIjlmX2A9jYrywzgoeoRu0SM4RVv8AXGfUCmyOexAzpE1yS6h31EzETKnpyqtW4AU2DmrCGyqf&#10;SwGFtXulURIwthQoC7r4PbAOj6RtfJG2pQjaVIZCfAJQtzyuYf416jHpFh06RGWa2ck82b5oZjdI&#10;/FPqKyNOyxkKjiMbbNFQljtzkzxS42jaOWKdM9Z6n1P8w0ToZy6WrMgKqrDtWa8FmPY0LW36jJ7u&#10;9/Q2gjOb0HUgmliQ28YiePcKLRSAX+k985fUfjbVTywwS3+oE+mB5tT+5zkjhcpPwdf93GEPLZ1u&#10;i149OZG1YXazmEFRftN0o44A75my9WhZ3NwtZJv1av775wUOrnebX7SBHGx4U/oINWvzfxmHJ03V&#10;OzMssFEki1N0fnLfo4vti/4o0lUT7Ok6LqI9XppiYgDKK2NZVQpBFtXBvIjok8az3qY5WT2CQkDa&#10;qjgmv+3vgMsscJVnWPTjco2n+KHANMKFkDIE9OjVovUEgM3u1C/w9tiz28KgrPO2ez9qo1NVCYxp&#10;o2QLHLQRniVdtj/b4zRbo+rmj9AxFHco0WxSpo92b4HHGc7+ceePSmGWkExaMOzNKfCk0RQwln1M&#10;5jTUaq3UlSwmkLsfDAtx445y8fLwxZHHymb+u6bPppo5GLOzFlaIoGpVU09gWAbo5Tp9HqJYX/8A&#10;g5kYxbwUCkK3habjbmamtk0TO8LIzsVAZ5Hc0w9wY3V8f642l1v5xGkiCUw9jwueAD99yMJOXJGf&#10;2OLrRsJBNE7af8rKS0dBkFR8C9tH+2Xz/hvqLwvKCYpCo4UmQBBTMx3DvfYZX0jrKRyiKfUMwWQt&#10;Giy0xOxhcnPnvyMP0v4kTTGMakQhlDWG1SmjXuNnwe/0MHJjio0T0n4Y1U507SS6mRQlHfL6a/uE&#10;INN/pg2q0DRhokSQ+pUlPZ3iO6BcDkZHT/iyOGPUtF1UTom0JOXHp8dwWHB/fBoevaVCTGIk3wym&#10;vzDBrPPtsMKP7VmM70dGLjX5NZ+l6p21BMbtJvSQKXJVG/T57MRlEfTdbIyexYoqHA9RnbwU7keM&#10;zx+JtXIgeLWiGKQ0sfqPItk999CrzWh6oJmlSwVlDEIjy0Dd1uSr7eM0XLRi/bcntktF+FNay6mU&#10;RQRU2yw1s3qdht7A+DedGPwxAdJrA0C7Y41Xkhgrr3PxWc0esdWEM8ZdWaNGmLpGF2PXF8myPvnB&#10;YZtTNo5tMWSJZkBkdInVju5FoTXPziqb8lpwXSOk1XSIoWaGMu0ZKVS7LCJwFNixl7dB9f1VmeMS&#10;SFX2M9qNvZuM43U6+SX0VOyQNAIUX03uFhzaqT3sisqDM0Rj1G+VZCrKiI4YP5PPI+wMST+RWr6O&#10;m0f4YaKEtOF1UplcsAAAL4/sB3AwKLos7zKEdYlDeo4j4sEe3t5NWcDm6trZTIYhrYhuWt21RKeV&#10;rcwoBcAE660HV/mi6zoQZVamdLIAAYAZqm2ZpJOkbzfgdt2nk3okRjb1dh4Dkk+BwBXYZD/4nXiq&#10;ALHNTq7F+8e5bri7B8GsEg26uTVAadEQruaJSqKzdmY2KK15wd5JoxqUgj9hpKMxNCqTbyo4HjG3&#10;L5J+x/6TR/5HpS+jjTVxCZVDSGjIUZ+4AA4AzlNfovyyLpY2LzSgBvVlDBVWyHYmuQRdHkZ0GiGk&#10;JkcJpnKH+KULIybfIJHHPjm8DfRxvBGVjCsIDKxaRjE8gFMrUAas2LybYJw8Gjp+h64rADGrhwzS&#10;orD3IlCxXY4RHHpUiXVPApQS1E0avvIH6g5bsQMCXpbRLHqY9MjGNRQi3ncSOdoHcc/qyQ6fq2lS&#10;aVAXDnYXJaKMn5Xcefk0MqA70gtjEX00umHrFGlYIr2yoezUe3GEw6qWKLRelCQrIzvJI7xMreRS&#10;myLHGZek6KZ49SiTwzKwQPJAqsq7CeabaapvBwJ9LqArFnhdi7EP6acNVUwvv7jVXm3gzOmhEbPH&#10;6BCbATIjS0pB/c/75a3U2Wb1Ek0KtYRY/wA1HcNd9wANr9Zyj6HVhmleAypLKdqiP9aA/q2gDkZp&#10;aTXaho2aDVRERSEOPRjj9nztoXk+C32th52khTqdOkyN3jl280aCjzh7zyDTK8WuVXdDwg3OjX/P&#10;3sHBIdDJM+rlUqSg9UrIsfuqvTIFUvb96wMSTxT6pVaMkhVkjpCSCwLMzi7HFCsUfBUujQ2amTSv&#10;FGiR+sqO6KpqMyqpG4UD/bOlm61rJRpfR1xMbH0nEZkanHc/qzmtLF1SX1xMYZtWwKqsICF0oCtz&#10;UOwA4w7SajXh5idDCmyQRyi9jGhW2r/V8m8qyJRTo0mn1GzYumnlZ5THQDLYq7I5vtwMB1kWuniL&#10;JppIQyMUEY28ix7b/wBRjGGdEaaOFYZTKu3ZOySRlBza+efvAtJpZ4otPWlUbAxHqu1fZMfdrPnL&#10;k1SMsa2zXghkhSKVOn7XkewsiWQ/K7C3+VaNHFDpOrbYyIGhjI4YyxKz33s32ymfXyxTxsemwoFt&#10;g66myQeOXNULPbvhEcumi9GY6QI9BQkc7RlyTwAzeAe+ZrT7N5q0itejtqmgEglUJaFeCx28hQQf&#10;03mhD0vVJEyvpmZJ2dSKq2YUW28MQMHkWb0XDReoobkHVGk87W4LMPvAdHDp4dHG7wJp1ZirlpXM&#10;ha7veSSVPjFKWzLgjQj/AA9rJJo0i0LbNh3Sh95ZmIsfPHzhDdA1z6n1YXl3EFDb1GpDBeQgIurN&#10;3mSyyxvE0SMeXKpLOgIJbmibse3jC5+q6yOWLStoXkYCJBIJAVjWQ/S32BN1hb+4uMVcQg/hrqY9&#10;SlaUBgx3yuAyBr9tk0OecubpkxmVHZpYhJtjHrMFS+eLHNZz8mp1sIULBqw1FGnDKI96+EZvNfNZ&#10;Xrur630gIYderBNkgaNZmKfChe9+Gqsi50ujTjC5d6OrHSJpZ5IXmhknDKyAyFQVQ2AwVVBriych&#10;rOi614WL6np80nHO5zwDdFgPaD4zLh6/qdOqhoJEBTiX0qWNa5Vlqr+SDl2m/FWpUI0E7st1UURC&#10;SA1yzdiR8KM0uRg4qw3qXTNcW1kumn0Ks6J6YLGwSTu4K9zeWv0XWrJEqSaeQMRRAkHqGhvNDwO4&#10;5GWaX8U6pR/8JKqxmRVj2SKsoJNGiBTEjyctj/FmoeWmVCHPqhEZ09q1bACuAR4zNt2XxXkrTpvV&#10;hpiBNp3AkreC+0IOKQsb/fDdL+FtRG67NdCKFBYYJZKB+GLUTkpPxJqJFWVtNHKdpCpIrEkt54qv&#10;3OQ034od5oXh0sYkiNMquQreLoDis0TZm4K/IQv4fnk9HfrASFOyX0yRd8LQYHJN0LXOzSTSmfYx&#10;JVIyDYBKty3Iy+L8SayXTBIo9pZmQ7ZSWPuviwSPONp/xL1DUSMItDIYmjeJEF7t+0AliNvF9sLB&#10;rZnQ/hbX/wDwdBrFGmLF44FhsBSapR4I+DljdE6iIBJ7VIeRHYRmy3AUuUvwRWGx/ifrCrDIemyC&#10;V0eIsBvZWrzyLP71hsfU9TukKwTwmORQwVf1DaKYhhzibZUYx+HZhQ6OWJoh6s0oU+xWjG5mqrsA&#10;c5VF0LqKNqhqJXYSnckUcYJCgchrW7H71nSx/iXV7keHSOrraq6Qsy7h4JXE/wCJtS8q6hvUAAoR&#10;tCyqFHckk8fvk+DZq2jKfoPUoIRJKzEpGQsESHd/E+e62PrLv+SdY1EkQWaeGBEEPpMsZ2km7G79&#10;/POH6Tr0hkX1UaNFUOpKMTIncAUK/c5pN+MdTsZDqwrD2kErSBzXK8UReODRlkTMGbpeuaSIOWKT&#10;+0guoQsCQpBK8ZZJ+GuoE+vEZZTKjGSUIkKkeBt53ZrN+JRHJJvlZbYEEvwWAofq5F/AyvR9Y1mp&#10;0cDCKJ+QxKOBVj9TXdHntmlmMsd+DFk6RqPzBeafUb43KFAU4A+2AP8AQZoN0OUwgI2rV1do/wDq&#10;rAqDxTAC7wqWYyiZI9PIju/67DRtXajxVjLF1OtEY/gTCDYFYrci33FUcnloPbVrRm6ToMsknpel&#10;MXLb5fcpU7TwPGETfh2QsXaKf00lO/bIFpl57Nd/uDmg8mvEemSLSSF3LH1VWixY2L7Bct1HUtS5&#10;ExhlUbXAiUE+79JIaqcfRyeTKeJLwYcfRp9UJU1L6phuO0RvuDd7sk9jk4+ih4TA/wCYii2qmxrB&#10;2oQwA3Ctx7ZptqNUXg/69qpiFKLJSjSkCgMUTdXcQK7elKWc7i36f+2yDTY4y8A8a7A26B6k0hMj&#10;KAjuIxLtZ+1kjbz5yT9BghlMRGscE0UVlVOFu13CmwhfzysiB595c7nBAkZwt1uPIH+mWSLrZIma&#10;T8yGjZXFnfu2nn9Pg3yMbkQoKzK03Sl/Kuix6ohf03KGC353Ec/Yy+XpjFUl2TlWFHdLtC/up8jN&#10;zTzdTELMTqJgiBo1Sl3FhZu67fGVQNPLqC8buZCgsXzajkOFIv8AYnIU+jRYLukZK9MjJYnVudoJ&#10;2GZgW+NpIbjD445p4HK/mAoIi3+uIwN3z2BAybdR1m5A0sjKJdjOKO496sGh+2UTh5DY9OQI270w&#10;Qdh8e0Xd41NMr2ePgJPR5dMhB1E8m5SgjGorcRxvp+4zP0/RDHKFPqvZDN6bKoWQ8EoeOKOG/wDw&#10;jVtHLtZnif3CrcMO5Pbbx2zNmGtnSMRkAWpeMNVrfj9/IwbIpha9CiU6ctCqoLiTbOCfceWA/wAw&#10;+zl0PRNOurSVtRMHiYhLIYBhR9OlN8X4zPl0E+rbU+ghgDgAR2tkKAvAc8D7wtpNcwkaNtUFjcq3&#10;eOrJDVYsm17476JUWEzdAnELiGWeMhFIEs9BiWA8NQr9jhOu/DkCen6wnjjjYmOSMjehb+UEf74J&#10;ptRql1bqIrk3AgPtpiwPwKFDLzDOdMlwupZGD7Jw2zf+n2k5Yl2w7Q9FkQCSMyj02DFVkO4kjyov&#10;n5zudBqlAQzHncaEfIQ/NDPKn1U8um00Z3bFQD15DGxDCxRJGT0OoljmhRp9zqgoRSglqa7PClKG&#10;dXp/UvG/wef670C9RH4kumeuPOZQxkkJAuragftrvnOC/wAR+sN078E/jfWbPfB0PUtsnSlYemf7&#10;jOt6R1WSeOfdGY/f2JBVr/bk5xf+MHTZepfgn8XaKKcP63StTEq7Nu0uhHjPewtScGvNHxnqsbxq&#10;akukz8mP+FMtD0+llELSvcczpvAEZJKf1Jz7e1/UT0/Qy6tpTFI8e5GZQzMwHACnj7Bz4M/4WtT6&#10;vS9Zp/V9N4tWFYrZblSBY+Dn2dK7aufo2nVtyy6pCxADALFZK8k+0/Qzq8s8/LfJtn0v+CNBL0ro&#10;emRRtmYGecPIZKJJ3e6+SDyc9A0mr3iMKgoqAtH1b5/V4FWc5Dp00mp6bEVG1ni/iKKPpb1s0xo/&#10;vhHT9c0ftRYlFJ6TEMyjYKtbFbiTeZPydEHXE9RgeV0LM5J31a8sF5F1fIzsPw90afrEjGRmGmRi&#10;GY/z7aG0VX9TnLfgj8Py9cdWkBXTxqoJ2DdZ5Khu4us+l9NpYoUREUKo8DMck+OvJ2YsXLfglptI&#10;sSIiqFC9gMNVcZQMtIGc52ixWD5xsicALMhjEnHXBgRYE44GSOI8YAPWATxke5bseMN33lLHxiQA&#10;kMySfpcEg0fo4806RC2PJ8Zh9S0csTtPAdrEfxB/mAwTSSo8dg2D5yqJ5Gs2tll7LsH72TkU04BJ&#10;qichGKrwMIQck4gQ4jxSsEVjk1Pms5r8Q68BRCtlmNH6GNK2KTSRFZmmLtfkhQSefONJOeASKA5G&#10;YzSGnT1OKu6AB57cfONJOKkrttP6OfvtmlGHIDg1yM+plUhyHZCWHYLwR/SsG/Ms+o0CruAk1cC8&#10;jwHD1+9DOY6c/p6SN7AaQNITX82LT6uSXrXQUooR1FAxJsmo3Nf1rNlEx59H06p4GSJykHgZIm85&#10;D0BE5yn4j6vq4DFFpzGrSKxLvbFQvlVF2c6RpKrPL/x51HqWml6amg0ks7ysQ6RirUcjc/dVvvmm&#10;KNyRjmnxg3v+Du+js66OESah5nH6nddhY/t4zRaXOQ/CsmpTpsKax4TOrOJBE25VJawv7gZuNKRX&#10;GKS2xwlcV+wS82DNJd0cGdiLvBXnWlJIHxeFBYW0pygzAjjM1pRZ2kCz5+RmfJrEIIPIuue140iH&#10;OjSm1IUvQ8VycEfUHgF+braMxpNUxCgRk0SOPA+szJ9aACfbS/zd1ylEzczam1HAsMnAHuog/vmc&#10;+qVa9xBYn9XALZzZ6sQUT32T+quODzffMabrMBUtbkg0QzAhf2PJy+JHuI3NdP5HJTcSTbEHwDmH&#10;qusyvzGwZdqst0Ap+fsZy0v4gnaFHVVjBW7CFiGB/mu85HX9c0qlVYWYKVQbSvNkm++WomEsi+Tu&#10;Jevdm3Ukm4ksSQCp5IvxnOdY6zKJp0l1YjDKpHtJWUEVyRyD9Z53L131qL7WMpkUuPdt212FCwc5&#10;PW/ieLTweojmlKsAVBMgJqvJH3WS9MuLTS2dc/V1iljPq2tkswt1WgRVE/ecX1vqJmUxCamuhILc&#10;Opr2bgOee5zltT+K4tPI6RoqqttsWhs8EkqGB/bPPeqdcbUwQzuGVIyFZVBL0f5ilChf1kuQuKqk&#10;df1PrnM7b3jX3hW5LEyDlAl8H7zi9b155wNLO2wy+pGtgEeqgsUaviqzltX1dNM0EcCWwYlI4ZVY&#10;MCSd7ktYGZep6lqNUqAyrqpGnIT3bzu5tCfgHkZnKZUMdGnqerpIdP6ckcp3KCCNwtLH8poqfsHM&#10;dtc2rPpRN6sjojUlKwDtVUoJFAcms73/AA0/wd/F/wCOdVGuiRo4InUTTyqRGqlSSd9gE2f0hc/S&#10;n/Cv/hn/AAp+EhpdXqdLH1DqaLzqpUBCt52DJ5a2zohjbPiD/C3/AIV/xR+KH0er1Mf/AC7QFg3q&#10;TKPUYA37EZbGfo9/h1/gn+FPwYgbQdOR9T51MwDy8mzRP6R+2ep3XYUPjJFxZzNybOmOKMS7d5vI&#10;s2DhvvJkmrq8k0JL34yAPycYAcUKxC+OcBl0bXeWh/vBRd1eWDzgBKQm+cqCoW/fLWwRrB74AZsk&#10;/wCT1AV/+nKaVj4Y+M6CGVWHfMjVRJqYHjY8NxmX0vUk3ET74zRJ8jADs9vxkwgOAQzebw5XBqsA&#10;OQ/E/wCDND1eF1aPZI3IkW1O6qBaqvPnvrn4a6j0icjUHdCz0jH4qieB3+M+uQQRmf1DpsOsheGZ&#10;AysKPjMsuFT/AHOr03q5Yn8x+D4y05YohmIJZlLrtte/k0a4Pc4pNIqQei+5zs9xBNsxz1b8Xfgi&#10;PpyS6pA/oCnl2AHcF+RX985FSo1EgRiln1CxIDHcO39R2zys2NwbPo/T5oZUnE5eLRaeJpWljAnB&#10;2AsSw4G6yzWQPmsyGXdPGDp3YNZBV6bmrNbeB+2dfpdKJa3JKVVAAUNi5LG5xf334GDSaLTQpKry&#10;GQkqQN4u/i/BzlabSOuLUWzD0ujkRJFKKrcXt22ewF0PAHAxCLSWYtznZIEpV5UCjy5Ha82ZulaM&#10;rMG1Miq6jhH9osHuQQSbGQl6ZoZI3mkJDEqF95XfXcsKI7YqoFJNs4+BfVUtNpXaYsykxRs4JobW&#10;N1Xxm2yRSwNtBoMEEbJ7VYkAEgWePBBrNs9E01yH83KeGVw0m8k1Y+OfjCx0OPaywSlwAbYsSaHu&#10;CkMTx81j8FpHFAxygBdM0JUMFYAqdhraechPpQUX2fxNpDAMyglxV7vNDms7STpel1DhpHZ2G4Ih&#10;JoluRV96yuLpjQHsXCraDdbMz1ff4yXLZSwJptswk0pJJbawLICRGY93G0WRd8VgCwqIkUpIQ7PQ&#10;2kJHdHaP/d1nbf8ALgkapHLG8u64hYssTwCPvCpOmGUzBgVf023sotVNdrPcYNWQoKNnAJpYhMSo&#10;I3TINpT22B+s/YHcYFCkFw05So9rAr/Do8IaAF56NB0c/ldLCAXEb2T5VCarzlJ6K3oqIXkG1uFW&#10;lSM38sCSBmvJa0Y8NvZ59qOmQ7NVCwHv2EmQtSurBrUEdyL4wXUnTyATKE2EMAKO0EAX3AvPR4uh&#10;7Jhb+s0m0Krr+lbtgeP9Rif8OflmHqNDsjk3bD7hfiq+MmUvhD9jkv1Hny9PECI8um3EMFKkggAc&#10;CvI+RWXvo4ZQxcRJJOpc7Y1ZiyGhweASBnZ6v8PGWRyJY2MrCw4IUFv25JGV6PoqozoqJvbaUZ+a&#10;IbkXzhFMzeJVSZyOr6J6rIvqclTbTchWXxQIUXeWT9NjJffrVEIpFVCbLDiiDd5166Oak9b0xvk3&#10;ABQSzL43H4yibo8j6lzJEu5V8gK72Lq/PHAyhLGznl6NzFIH3ILA3EW323mhXH3gK6WeQQes42yk&#10;RliAxbvTKAe/zedZrOib4D/CQ2gBRpHcgjn6HBOZsvQUqN5NG6gbXADybAOAS1jgUcG9mmOGujBH&#10;Rn9NHMKOJQyHYrFU2Xwee9EYl/Du1qCyBWUWqezaAKq/jNtei6uMh4/XVdov0npV3+A9A03x4ygd&#10;LEErONPJHtbdIbFVVMofyPo4NocYd6MqSFhNpZGDBi6bXAPFn3KAQbsY0vR3kMUlSmRopLsAcuRX&#10;uP8AsM6X8oJgrv64WqCsnpqxvhv3rKPyyCbThwwYsbpiVpRuo7xwb8DJySadDhgTV0cwuiQTCSWE&#10;+tKWLExGkLAKAPgihV4y6SOWH05oXVmEbtag+9TYFd64750baqeUrGs8BEZDMhXYBXaqBLEfOaMr&#10;MlKfTYslFUbYAK4ABAuhjxyJng6OI/IM0coraFDNIhuMWx7k8+2vGRn6RDW6hvLKsaxglitEc0e1&#10;/Wdlp4yUkeC29uxbX+bttNd/B5y0ev6T79I7kPbFyu/aW59M2SMpSQPAnpnJv0SCVTGpYxqdzDey&#10;i/PJ7hb7XlH/ACmYQiQqSptlF9zVAC+TxyLzvdRp22vtAZDwwmG8gDwAKUmz5ynTaLRxTJtAJSK6&#10;RSrE9ue4FjwMv3dmUvRRo5ibQ6oyOWQBo3VILHtZCAPaVHFAXYyj8nrJEljI9VYy8lISGc8Wgb9/&#10;vOriTRgxTGWRVJ2EiQqzE2aIuqA4yqaJnLImrkUlhuG4MEAN+wkf63g5ma9Ol4OG6hoeoRxRCGJo&#10;+7EzrcgF+SL7/PjKItJqYmlCysxo/wAVgKXizZHJYZ6GvrzyzAKVUTGM9v0kcMxHJBPxgskus3yK&#10;zuWRjuVbZ6HtsFfnF7rVF/20Hejz/wB+piiSZkfdGjb6AjK3XI79hZBwLVQ7gI00weMT7iBbI6q1&#10;Uws856BM0sqpbC0FgsL3KavuvzgJ0unb0HkBQspVSUp7WiasUR950Q9R8o5snoE3o8xn6bMsW59G&#10;WBlUb936FRjSAAkNV/GchrvwzpZXSJNMSXlWSk33yL2Uar7rPc9Z0TS6hg45LixVAInxfJvjzmRr&#10;ejD1GVdOziMiYEyFgK7qf3+Dmi9Ul4Oef0ltdo8L1H+HHTJI9QkweJtQiiRdP7IwgILWSpHH1znH&#10;9W/wR6I4mP5ViFIVpXj9yo1cIwU2TefTc34fn0ciRbY1L7juQCQe88UovbRyiLpCxgK+ledUkon1&#10;ERd9csN/JbxmkfWS8SMJ/SsaW4HyB1L/AAP6KDJcWoVp79OWt0e79TCn5FfIzRf/AIcfw+zMT1PW&#10;uz0QpngpWPdgH3X/AEz6Z1XQq/henFErybV2Lblf8ofvuNVkB0gRoS6UELIwKi4/bYNfv4vI/v8A&#10;Km9nQvovp2l9p8ur/wANmg3kjresiWRiWT041AbspX5J/pgc3/DJFqgWH4m1M99w8JQxkebU0D85&#10;9dp0w7o3MDEKqgBT7WHbmzln5ExRuyzKdyln9P8Aic3Ww3zwfONfUcjM5fQ8C8M+Q2/4VddIsIj/&#10;ABKY1jfeWeA0eKH0VzsOlf8ADf1vRr60XWNIyBNrmSFYwo+VVbz6ci6eY5dQjuqgKpBBrgn/ACi7&#10;zQgg1LOIl2JCxtHJbarEV+94/wDiGT8Avovp1T+44T8M/g7rWjuEavRtABbmpCW392t6snNyX8PT&#10;yN/0AqIyikp9v77hedMuhcrpqs1Iskkn+YKKrwT8ixmjA0jPKY9GsbqTT2Pap81YYHMZeuy34OmP&#10;0f09bTOM1XSdVvUflSUkmCqAqmtwoE+aJ7c4T/8ANYBo59Ay8BXfcQb/AO0E9v63noCRtKGccggI&#10;241vI5H6hRGQUOJEcaQoWHFqpCkfHYAZS9bk80Zy+j4PDaOA/Oa3Y7/k3KqVQfqVUYdrBW7+zh56&#10;t1CCGT1dKQSaIV1kIB8rf+orOpqZlWioVmthIpsMfHK1WXHTjbEVi3OzUsW1haHywrij5GC9fJPo&#10;mX0WHibOEn6x7ys2hlMoUOzIse8lT7dzA8r84bN+KU1IdG0HqOtBkU70t/8A6U8jO6eIxpLC6qEQ&#10;rZ9jA/JIoWBg3U4Fk0+9PRlUOAaAprzVeuvwYf8ABnepnAaj8Y9NaXWJPDK4U1Mvpb6KfChecCPX&#10;uip6byRwCFzuLkXGQeKA7g/tWelaWWNGZykaeFaMMpW/AJvg4l6ZBLPMR03TFpW5cQoHocWzGuMf&#10;96vgl/Rcn+9HnadU/D42FGVPmWBmG0A81yLOEJqOiSam318DtLcQf1i7SoAKs2RfznY6roGkJgEv&#10;S0G1uH2iNCK+EBzK1X4A6JqGmZNDvOw/KkNz7VBFUcP7yO/tJf0rOmqmjGdukRmInWsoYkK4cyMf&#10;A2sw5H2MKXS6ZBHLF1KRgrHa7sKDdqIbH1X+HfRK0Yk0clqhkLEKp/8AjQqkcC+MZf8ADHpLU5Gp&#10;SOWmMIJADL5FcnNIeoxaOTJ6H1VvV/yG6PROqCP86yR+mDtcrIeDzyRVfBypumSyOwVoUcMW7bdt&#10;Vbe02Qf7ZmP/AIWaBxw+ogsbDtff+9qxsD7F4RB/hzBcXp9R1ixrGSr+ruCntVEcZXvYfwH9v6te&#10;H/kr6h0ye5USRZEsBSqsjBCRvrk2Pg5B9BPI25dSCrNQYsylRyAgG0UKAPHnHf8AAHVJCqr1sxKw&#10;2qgEjA+feQy/3vMr/wCIPrqmES/iJwjoGDelTe37SuB8Yvcw96M3D1V01IubomrVIliVlRbUSJJy&#10;Q/JZtwqxx5s5Ar1MK0jaWeUwjYg9m5wD55Hg98o1X4T/ABHL67xdSVy5VVd1LyLtFblA8H44wPSd&#10;E/HkSwvN6E8MNBiHAVgvBIWSuf68YL2pO0KWT1ENNSVmroupasokD6WVpJkAIiUFtlHa4PFV8Hvm&#10;qpeL0gNI5kVtwdoihClWO7gGjYoDznL9Sl/FDW7aGCV2BCDmz3YW6jgEebrAJOsfi/QxAT/h2EuK&#10;UsAGK3yAWrst/GHt4mVD1vqYUk3X7HdxRahr1LysZk4JsrS9yDtPJwf86Y03syzNHbe1bcbyaYcA&#10;ZxEHWvxMU066r8OTEhiUliJe2Xt7QABfmzls/wDiF1NI7H4WneVJPcFR12m+RY/841gxF/8AE851&#10;Wr1wn00EJZGMZLtHuMdITuG08E89sbTal1loGSPcCypvF/vx2P7Zyk/+I6nUE6rpWp07hzuZIVtL&#10;FhWLXQweP/FPoTRQzak7G21snRVYndVqW2LxlL0+J9B/xXOuz0R9V6DEOrSGNlYGdCd1+N2LT6xR&#10;qJGITYA361L1sFgILu84d/8AEjpEvrpProAe9NtlVhdryq9h+5y7/wCKjpGr0yvLqtKpYkRukvo7&#10;T+5AvJfpItrZp/xmX+1G9qNUqyK7ruSfgsZCqjd3NEc5xvXIdRp9G7PpoY41Ys7wqSTZrst2M29T&#10;rdLs08EU4KFdrenLuIsXdrdi+xzF6n0uHUq8H5ld5i9QiP2ooA7MQBe/LjgryRk9c8i/SfO/Xeo6&#10;Rjp9GqO35qdRCKVkPktxyCO3OfSnS4FX+FKIm2xxxtCCOK4Bbvf1WfIP4p1Wp6d1DpAWcRS6eWch&#10;iQH2OAWB838XnuHQuofnG05fVSmF6pGVhuoX2c/fjNp47SOHB6hQk9Hu8WoUQFIUhFq3McYr2d7P&#10;tFk5XEI49SrxMdzMCQrVRfg8DsTgOigijggbfCyqj+sW9qx3wbIP6iMun6bqBLHJCmmCq3qkRx7d&#10;xH8pJ8ccm7zjn6ds9XF9RjDsiNRFLqt8KOodhaH2DkCju7g1xebvV9VBP/mQRNUqSkFgK7WO5bA9&#10;RDKkuqdYvSFbhzXt7nluGYfWHrDAx1Eg6f3J3yyV7mY8UDfJzJells3n9TxaoygjwpJpjUET7JAA&#10;SwXaboE2P28nANVAmrjcLuJEiRoDIpBWMlQf3JG4nOjPrXCmxpFZfTb3VsINk8j9QuuBnOiKRpZp&#10;G0Zn2RiMEAHbXANLRF13rIfpprwbQ9fil3OjM6w+r0MEsazBRpwzGzYk2XYYbq5vhjnNdM/xG6ZG&#10;Tp7kikLCN1cMY3C+AQKXOK/Fv4h0mpGkgi0vpMzgCWNfUdgCBsurAvPCH/GPUY9dq09Yx+q9LEwu&#10;RXc1R8n6Oeh6f00JQqUdnlep+puOR8XaPuTp/V4JtNopYtcFoNtEZYghf1GqH2LzM/Ev4ijeMNNr&#10;ShjG8KAA4j+N3O7PnTo/+IGv0GhXTndBUOwEPTcn3bRQo/Q75T+O9fPLDfq7t4VI9soIPhmYoSQM&#10;yx+l4S70aZfqayY0uP3He/jD8T6TW6RotOkU+/iTc26Rb7KEXx885lfg7qOgWAO2mhVonMMgak4+&#10;KY8H4HfPPB+FtB0yOTWP1ZXRAUdY6UFWXkck3XznH6L8V6mDWI0IjRYmCq7FpnKSd3qttjwbOdSx&#10;6aR50vUbTZ9Jv+K96dR/KyMUZd8blG3KQbJfxS1mdJ1CDrSeqmu3E1ubaE9QUaPFUPrPD5fxTJr9&#10;QxV0gk2NtmpQ8g/TZDe6s538EfiXTJ1jVXqfVESFnjWLue2617UDzkLAl4Kfqm3TemY3+LsrdLR4&#10;4dV68bqAqBFZuVtj2J4vk54B0/WLNqRpACIhKkkURcMjkXdkD/0M+jP8WX0er9AjSv67K8fsYswQ&#10;WZC9jxwLz5v0PTHOpm/KrG6w7QsvtG0miLYnubOd2FfaeR6p1kZ6T+I+vq3T9Ppg+x4ZCFjdgAyo&#10;+4BttEgXxeew/wCHP4Uk1GhPUOoObYblCKi/LhiwUt95826RF6lOh2NYf1Ao5ZKksrVKdtZ9Rf4b&#10;9Dk1yyR6Cc7m0sIlZ2BN0bVd4oWObzPKqN/TvlLZ9UdK67o1ECwvEgEUJL7gvrECgrX554zroE02&#10;rhdHWQyAhdqy70oEm3YITVfeeR9I6JqgzLLEkiq9QtEKYCuzjkcZ23SehNO9wSqjRIdyMqt+vsLB&#10;o5wyx7bs9vDl0onpcGk6S0csZnEUzIDtBERdb/obP0c1NBodIDt/MyyBASPfZIHIVhXYf3zhtDE8&#10;cc0jRMgSo5XkQut3QdG+v7ZdNqtXFNMkE6gKQSyAHc5/SSKIF552WDlLUj6DBNQj0ddrukh9KZUZ&#10;GWhtQRhHJvkmryGpG5dGskW57YLsYhX2j9XB27qP6c53qXWdYy16aupQUZb3h/hdtf37Y3TZtXUo&#10;YRxkKJfTuqsFSGKmmvEsUktmnvKT0HrEYFKTB7DAqxpgrMvaqHxl2o6m0emgM0kctj09sn6y5Fsg&#10;K/PcEftlS6/VJGi/ldyUAshLIiHs3qNXB+BnH/ijqbabSaXZpFRpq3+iDuJkUkd6smu3jK4Asmw1&#10;IJ9VHqXiljiXatEgqzEgX4oD4zodAXEfpNCZXJVpHbjdurabIJO3sOcyNFPp4YIH/KqtBi1AFG7A&#10;V/bNSDc/5mL0JERYjtVCKAjF3u45+jlRiRPJxbMJ9U3/ADKXdLM4sgRuCdj+ST5Gb82paeSaJ+rP&#10;tRgpjRdin/t4JH985zpKy6nVzKTJIkm3dtr9xZNUc2td0zXIXYziQSKdoUGP0lHm+bPycuWpUHhM&#10;0tX6aSqWC2g2BmcW1f0v6vApAn5beJHFiWQur7n4Pu4rsOBgEcCTJa1JFSuYmPtqu/uF4YmhTTwz&#10;xrCI0kkUAqdp9xB2VdE+fvEZXs2YOsiSQH0ooaQBZI2PntW7jmsO1ylzoiqvIz/plV7jRWB5Wh/b&#10;OG0kOyalmEZdVCqwUsV3Wo2nyCeM1Ite49N/zcT8lQxYAXdjsBXBrtxhxtDc6aXydW/UdQ7iaa12&#10;e9dm3ZNt4BJz0/8AwhC/876rtfgwozBRSGybrPA21utGoEsGkDL6ZQxKAwrwW+Kvv2z3f/BCdZNb&#10;1qQTCRlh08bqBwje4n97zv8AQrWT9jzPqjXBfuj6GW65UrXAOV0QF78Y5H6SG8Y6g2Grjt5vOk8I&#10;uhAtiBtzV04PtzLhc1Z5Pkkdjmxp17+cmRcEEa4kaSc1dRk58X9R1ckc88p2qRySGDE3xW3xXbPs&#10;nrLhOm61q7Qvx+wz4Y1LGTVyRxzBOGUsRdD+arzkz/pR6/09U5szvxovq9OmCOjRrIrhbuq73zYz&#10;w/ViKHUTyGB0qFY4HVdoLOO/PGe1TmPV6ExuV9lhnb3bxfN9iM8m13T9SsYmjYl3lUFd55r7oEZ4&#10;/qDL18Lmme1/4A/4gw6GZumarUf/ADxUsU1e13cc2e1ms+gfxnDEk2j1okCvCx5IF7QOefnPzs1G&#10;m9ecTiFgUY0oNiiv6m+CPGe7/hH/ABW36deidYHqo8Q26l0AK7yF58E85zx9S4xpfwZ4cvSZ9i6T&#10;qei65oG9KbiRKDVf9RefFn4k6VremdUSDUNsjV/4cqooR9w5HN518Wj6x+G9T+e6drUnglK70Zxs&#10;BP0Owz0fq+q0H4r6Uy+1NRGQxAKlgw+GN5mvVLK7upf+56GTDyxpHxF1ebRtrfSEroJH9w2cCjRK&#10;suDO7ozJBNGPTbepZXBkB4pj57853nW/wpqdN+ZjngABcuX7MSfGcDquhzPKdqug3+1FrhVo7vcC&#10;Bm+Odo8XJBxb0aAm0AlEDl35VXQMCtup+KzltRrCJ4oTMY0fUOx9NexHs5bk8Ac3lyasRaaNG1aK&#10;Et5DdM5L3uBYHwOQcLmeFtyuUeWyAQyhihHgnvmqbMZGNqpNcJDRR45wfeshUjm+xvt5GW6rXysz&#10;JJ6Zb0eNvvXg+4ceSMITp6iKlnLpZHC7z7jypN/64ZqNKOUkkRaVVZyQCvwFoUM0JRdp5eFkimVQ&#10;GPa9yq3Hs+DkupBNySSfoUBAym1JZ/1GgAcCEawLM/qcvvT1ZT+m620BZJP7Yf8A84DwEpE0a0dy&#10;tF3CsSdoFfZN4Siy4snFBKIi6a1qJ3Eh73ADut2QLrjKZvVmXTbpdyC3lDrRUjgE3R/qMis5fc0b&#10;+pAy21A0tfH9v05nRybWZl08pdY4xOPP2SrE+PF5snol9nSK0bEv+ZYxoGTdxShhyK7kZ0Og1LSL&#10;pT/DVb3LcgLBAnayBZ+M4RNWkrGBNOGUACFTaUCbtn8HCelfo1BEcSrw7e4u5sm1vngHzWFlo29A&#10;Fh0p1D6s8KQqDgjeK9SjXbNPckEjR3A1ltpjju7Fcni7rmznLqiy+rxE7njseBQIDUBSisnrm12+&#10;XUuHa4odhRjQJ59oPBGZtA2HnZAZlWpGfiFyRyPK7OQoByk6uoIArKN8gJKUrA/pqj4wKfUywyxw&#10;zSjaLZqttr+GZhwcisciSIsRQIGEjUQpfd3/AKjIbILvcnqIBIACze8MbZOKJPg0O2LTTTIyMgdt&#10;yKCqqAVY9+/gk8ZZrpZdGmpGynYDeCzbfTHtar8UBeDaTXtIUJcbEiT3e49gAFBBN15wsR18Gql/&#10;+DzQjepkEbqACFZu13yPs5NiZXmWRWAY1weCR/KuYkM2oCFXMbKrlUG+txAuyO/GQ0B9adi1b9gj&#10;ZY2Js3V3mTnRaZ1/QURDB6s6hTJGDGvLrVbVNDkcHPQtXq4DpHiWEPG3tZv0qwQhrNgixnlnQ9ZI&#10;iPJBMSyM5IKAtZZVEjVd0v8AfOy02ok1DJPDIZFDFt4K2x+lYgZ28rimex9PlplWu12k1EQQa4hi&#10;WDh+1MeAD4zkdH1iBd8iFpWR3JQD+JQGwUOTyTYzpVhBD71bUIrO5oEEWbPF4aOpab1tg08ayhV3&#10;hEIZSosfpq/75nI9uD0jkOqDVwSzUkq7JCVsAbSxUXyRfa8vhlOolAXRxxoyAUzEtJbG2sfq575v&#10;T6/SLpwNZppFZtqUkgDEA9xR72exOG6Do2jnuQRSou6xG6gMmw2Kog89yRlqWuieNvs8/wCo9N1H&#10;ozHTiJykhqNyQVjPyeNozGSaWZZECo0YIiLAmw1+VIpgD5z0f8QaSDaPSil9zh7iYWxHjzxnFvoY&#10;5lAnjmR5EUMyOLNMdyM1ng50Y30c2SDujB6RqxqHET6zZPvIKyUqWhqhXNZiHpkEup10b6qRJnnQ&#10;tIPo/pS/jN5emaWeSVnSSMqbKiMH1CfGZk8UD6cQyTzFYrKb1ALE9hedMZKzjyRfExep6d9Nro9N&#10;PpmkQlt7OSAWYiiefIuhmP1NB6K8e2J0U7rR/ffdef2H1nXQR+tDHHFMyeqKlka2eNlP8haiCe2V&#10;aXpUkLLHvSZ3hADsLfYzcsrdifJHJyvcSMvZcjjA0Go0gAkRAgKblU7xtNhWv+U/Ob+knSXT6b1N&#10;QibkZCyjtX8uWzS6iJkTQekVWrlk7FV/UpoHnOc1uk1EOk1UiSRvEZ1mZ1KhUJ7Wp5u/HnIcrD2+&#10;Og7o6NoNfo4tTqoDe6t4Yn6vx++T150w6jN6raj3sHfYVVSRww/b6yMnQ9dqxCV1cUIlRhC8jFpZ&#10;CRbDn9O4+Mr6n03r40yv68Jl/LsipHR3Mh/SbFLdd8y7Zsm0ujoOs/hub0pNSVQiMbvTJ9TYo7Ln&#10;y/8A4taGPRT6SWLROkQYgblraym7Qj4N3nrX/wBlDWRyzaXVxelJDGUlJTeCjD+f3HPPPx51CL8Q&#10;xdE6dpta0yTFyHCcbmZP1nx+k19HNsKcWcnq80MitdnpH4LeDWfhozalVHpeqgJJLEsxJYj4NADP&#10;hv8AGM8E+r1KXGgDsCsftS/kj5z6o671Z9L0aeI9P3QKjQymFqCvd0aIJb77Z8cfiB4ZzcRaJjVl&#10;6t3vNccalJnm+qlyjBV0dZ+COqayJdMum0xdFWpbF+1SOVPg59jdF65opPyX5jRrEELEK5BSRwP1&#10;Oy+fjPAPwJ1bQdK/D8yGJoNRGzOpcb09QkIpFDxznIfiT8YzjRz6SRSTvEiy+WPmyMGrZnikoo+j&#10;f8S9a3UunNqNE7DVK7o4UqytHXIYgkVXbPJfwL1yaI/mkdkHqhQjXSntQJ4+hnlWn/FJRCDOyh02&#10;vskpST9eP3z6K/ww0s/5RC0oGndVdEMYbgMeSxqib75lOPGEjqwz5ziH9T61rE0WqmjieSSv4/qD&#10;3AXz9ADxny/1brLxahpROXdnpyKraPF59M/4g9V0+i0EumWFiZowIZ0pkDd2B5sijWfF/VH2axg0&#10;e4fpYJQaj+2Hptpi9e3GSVntX+HXUdLpusaScbk9PY5DfoYgd2B8Wc+ypesxvbiImOYAK3I3CQcK&#10;vwc/NjR6pg68hivBR++1ieRzn1T+HvxPJovwpMia7+IsbMiEE7Ijyx/vwBh6jFyo1+mereLl8NC/&#10;xi6r0/U6BtNFtGpDttQnlNgo580aDXNASiRlyZC1BuTQ75na3rQ1OrZniIkkck+6qvyK8YZLpEhk&#10;hWN1kWRQ26qJr/zm0IKMaRxeozyy5HN6bPr7/DH8fwT6RdDD00l4k3zcAxFjno+s60W9JX1MtO6i&#10;MAWSSf0/FX2rPj/8E9A6/OhXRGEBSQxZgAR3Hc59F9U1WpGj0sW5WCQj1AW/SVoDYQK55zjy44ua&#10;fk9r0vrMjxNXor1gn9oGsLbXL1Xezdhjxd96wefUJ1eESSahYyu4VtCITVgGv5u94Hr11MGni2bd&#10;sKBY03lkHhrAAo5zSSLo0ezCUkDbd6tV/wArWAeb4zZLTInIyptV6cMmpaREdZiqxgfpFkVx+/GG&#10;9HnQOwnQo4ZBvlW0Kg/yH6wYzMY9QVhiSSNHhZ7JD+bI75x/SfxGtsiO9WCqC29Ir32+DkNHO2kz&#10;6m02h1T6tbfcg37HNEM1im/oc8N/xLM34f6jKIE2+uglV2phZ/Up+M7HQfiydETVzoVUwNt9VgKY&#10;Cg7DgAZ8/wD+L/4w03UNYWh3mPkMB+gsx7rZNgZjhwS52+jqz+rx+y4pPlqjrOgfjXTRQRjVBp3c&#10;EAJ7qv4Pgm866bqJ1MMSjTiPlGijoSAXzy315z5r/D/TZJxpQHcEW0bC2AbwDXjPo38NdHGh0wkf&#10;bJK4f3sxAINAMlmqy80IxMvRzyTvyhI2+bSlBtJWQPdkqqfI+M0Z9dFFqtPp9VOY6am3dkiX5/8A&#10;jiOM5HrHV16T1bTTkj0ZCrFLKu20UxY+VOcp1L8UP1PWz6kT+51VUUtyNvzuoYLG3xf4Nv7lQ5Lz&#10;Z0H466tBNq1aIov6BtJsUvCn5F5wKTxxMaIkZzyWBAJQ/A+8E6lLDLKiSTD1gAHC1tq+wINkjC9H&#10;LFcbtXG3eIxTJZ8Z0LSSOOc3OTdnofRfxPqV0ogMsMLSNfY+fJPjPPY+v6nQdYieWRVIZQGK+5Qv&#10;Y0eKzd1bPPFOYdqof1yit1eLBqs8d611BXKRPH/EiYr2I3KTV/vke2m2weZqKR7PN+KoJZ1eBYws&#10;lmRGFKSMpX8QQqAp1DIQKK2PbXjPCDq3edU3EbaWrA3AZ0jdZBJO2rPbfle2T78j9TYul9LR0k/M&#10;zRBvesvpxiL9rF84y9D08kdkJDHOR6s4UH1CguqOEwdc0qwUsE0kchkj2xtW+l8AADtg8Gs6fENP&#10;L6Hq+oo9NJC9Pt8BRdd+LGfMbP0XjGukVaPS9IfTyGVtWiGYgGFgFLKa2g0xwpuk9PeZAk06MAXC&#10;PGgDekwYVQVqvucL0U3TpdkWqDrZYtE4MrDcbNf5QPByOq1HTYtEYrmdI3KvF+ouHbg7uxrvxhGT&#10;XlhKEWtpE4ei9NhVR+bmISULM4ZdMvuJIYFh4PycU/ROiyEPFq1WGgECTsxJPcl0vg/GN6/TArCZ&#10;Yh6Deo4FP6imz7VryD28ZuaOPTz20Us1FFlEu4ODXZQr3z/bGpOzOeOPExP+Q9Nldnh6nAryU8m2&#10;UgrsBVSzBioXxzhWn/CuihiKo2hdWd1IZw1EKL52ISeCeDmovVOlSEKGnZmFbY1LBW7EugNee7Za&#10;B0mZYkCovpu4J2e52fvZvvwO2DkyFCJzMf4W6b6QX88pZijkNskVQOLratA5dqej6WSOf1dTDtMg&#10;JYSI5JWrI5uq7jNRZdJE8jyRI6SMgttxKhf5SoAHGaujTTbWjZYHVnd4o3jtSoPYf931kyZrjilZ&#10;zM34e0uogkMOqmEdKwMSPuhvkAcFCOPaABmnpfwk08mo00c/qvEQ1tIQzle24UtUM21bdpn/AC05&#10;neNxuQEoquGPFkChR7D4wKLTdOk1X5n1EZSGSRyhVQhPIDGg1nBSegeKO5Vs5o/huSTVo56glORQ&#10;WVnClT3C7eScN03So31SINc7oWEe6Ryqnc1hO1sRznSS6BBptsSOibWfc7Dsp4US8Dn6OBzJNqzq&#10;yNW6vGwIUvvh93BBAHBy0yJRSSBJOhnUbPW1A2xIAfToq93Y8FT5uqw6T8PyStID1Z0YoBuEiN2/&#10;m5oEZBIIJ2JlUKaLBCVMbekKoVVgV5yczxSGb1oSUDHe3tZXarsA2DWNEtGc34W1CQqG6mxUG6WW&#10;OI1fBCqV85KX8J6b0kZpvUdYmDKW2U7GgXPIAHwBh8CyNp9O8JYhZBRKBUKtbD0qzQ12i9LSgsyq&#10;zgIvrWQvIJL/APc1UoPnNIGUvJgxfhKaSCHewm9OaQH0/croxLeAKs+Mh/8AEpExKwwBZC4LI0hd&#10;LXzRNg+KGausm6dpkjEcFNNIQin+CSO7barM0pot8tOIz7jahUCMOdrLxeJvYKq6G6j+BtPKJCQ6&#10;t6e1A7ttDSNtWtpsA35xv/iXk0x1Kxzu5eOPezsDQIANsFvxQzYOg0mr/hDqMJLIpDu1sQGDbAAG&#10;oVgc5WV2K6kK1CWQMxK/wxShUWt2OT0jKEEnY2g6JpoPQT/qshtdsbb7fuCeAAfjNDTdCML6hwoS&#10;lVWLuEYs5vk0BtBzNOhRAJHWJ+FkUQvyC5/y0SCMno4Gjj2RaleHPBHprd+WPfIujojGzSPTJg8C&#10;TKSSQqSRsDGykgEAsQRQx2U7nhYwHUPvY7HIYWAP0kkFj/pgiySJIn8NyomB3hq2fIY9wPvD9M+m&#10;EM0GqghSQlwjyKnD+Gpub5sXjbEov4C16dr9NJpRBo4ZTKAxZ7YqE42GzV5rCOfTIyvpolj2uCN9&#10;MWPJ3brvOP0mi0ZYepq4XSJ7aWNDGz7vJYAe6/A8YZDrtSsv5lHIjZSSzRgNEFagAzD++Unvsnja&#10;6NPRTain3nTNsKbDDEGIaxVWAG575f6npPqFfQaYlqRA0Qdd/kqLH1zmTJ1ONpJVkhUMoJB7yjeP&#10;KChsN2LyKwxvJBt0M9NJwhe5NjNYYg7qA85pZNHXQT1p5hJ01ACUWxF7407XH3IPzjTdXlK3NokT&#10;2VbNZs8WQwFE/tnOtLMh1qMHiChaiEg3EA1ZoWAPDfGPoZ3SScTy6mSNWURs7u0bE81tbvkFJbZs&#10;6ZCjKrae2938Ql33L5F8AZNZo9SksR6NM42j9WwbSfAsk8/6Zhfn9ol/Lq81vuJicRCwa2sHPFH4&#10;ypGTUppI0sl/fIoO19haiFewdo5BrJ7fZa0ujuW12kmjnTUaN0UhVMCBWUDvWZazwQ75YtGGVyFY&#10;r7H9p43b24XOY6aNUWBBm1DqysjRjuigk33N/IvCoNVqYlG3a7zKAENtfN0T4+Wo5QUdJLrIpDpZ&#10;l6O8iruR9gVo1L92Zr/3NZo6KKGaX0m0WxVNq0ijYR9H3dvgHOd0w1OnUBIWiZTukmi3A/tzfGSM&#10;+pWZzOGtSSz0pLAkEkqF7UKw7YNaLxqEfRusG0XGtJIluAzFvYCbH18ZvHqMWyXURwQmNpdltar7&#10;f8/NE/BznY9brS5LxheyFlW5RVgG1JFNl0MmokiiCODCNokaPhjyLGwIeBziEmwmXqqbZY208cyM&#10;1TPyxsAVyFojwfjD9B1WHRhGaNYYmG4RmpGIXv3FgZz8Gp1kqiVJIU3SMPe9AlVILPtoqSBwDhse&#10;qkf05XDb0FAojuxFcmx7aOJw0U57LJvxWAIPy0wLzNYTcgCWew4XNKHXSiKZpdMyB0BDIQXkO4mj&#10;QUCgORmHrDrAVdDsVZADa+3Ye+wn9J48YLplKCWVleSNpa2sq7aCmyQoazZyeiOzqm6kfSQMqFxI&#10;u/2BKZf51rm/AvKxq4/VMKRUPSPqAtzTC7VfcL8kZn6mfXCQyRRRqVG5ogqq5kHnzXBvKlbemrdk&#10;lbgGzS7g5oGxX6cq9oEjbm1DacR7VZJd1sdqlwnwfH9MI0uqjMcjMqRuSvpsYw8rG79vmj8DOSm1&#10;EST7VlZJYiE3vu7g9mHF/V4VHFqJN0uo2uUJlRSVGz4ZgtkZbZKiFiXSylyIHJmYkM4orX6uF8H4&#10;ORnf1ZA50nJTfFIqbvSHalcEGyQMpbTl000kUsh3qztvRkEYarYEgFjzxjTxtNAY11s7S6aOMlHN&#10;XHwBaqosYmxNGjqNX+pfSTZIor2lSdy8MaK8jzljvIxj9l6cURtlKn4amI3fvmH+dleCl1JgaS4v&#10;UADKe7XyeAfj4w/SvqneKIyrIWsFUJC1W2ww7E5NlpaDJOqajTamA+tNG7LUtMzsn2ng35GGI2ta&#10;Deus1JjUsQ5TcV55Ykk+39s51tV1mFoTLOtvJsYEU1saTa1+415rN+GfXqgCyyna5BU83YsnabFj&#10;GmqGk7QQersNGoi1su55bDbWajdUNwsKawjp7ahtTqnGoneJ1c++mAYjirAIzDh1uqMIDyur7yWV&#10;wsUi3/Nfi8O0Gt18ggkSKOFULssqjexbYR2FkGscGiMmN2JdWyR6Nmdi43UgQsygm/FAEDzlej39&#10;Qkkkj1UntHprMYg1mME2F54HhryLdfmjki2F5iYgjNHyQ8Y91g+T89qwSPq2rXUlRHOqpEzrFf8A&#10;RTHYqwfjHaorg0gqTqmpn1kSzab3TpaSegoiIQGwGAJHJyuQzOygwb3kUmzGOaPAuwKy9fxPLtli&#10;YH8vICFQOEIKG/rCF6oNOx9FZNzhW9oAu+f1LdkHuDhaoz4u0ZsTT6gSPskELykgFLVWThmZitEf&#10;GaM3V9UQ6IWhFjY5DlCFFCxQAB85P/nIWMeoSosceDfeypFDEOsxu5jhiQxOBEFAe13Gt273UR8E&#10;85KZTiZE03UNPM0bvqEkkFECyrFiCa4uvsGqw9Ota+SedhBIhQhhKXL7uf0qrWc0H6x6YnK6QP7T&#10;7Te6x7R7eBz5vDB13TynY8EcRj2gxlCgDUOe1E0eME0huDaOfl6xMkaGKOoHtlCgLIv2wYi1scDC&#10;ZeozF1Eg2sCmyRQPZTXQDXeF6Tq/Sg8QeLZLyFdYy21FYeSPaAeDlv8AzdYZZHkgBYqY2eRPUo2K&#10;IIHbNFJM55QaM3Vdd6kyNWjYtF238CRWPdT4OUDrk67GWKRED0sj7ZWFDkmuwwo9UggKCGCWSipY&#10;gb+D2oVjwNpYZNRHHpVdEJLbig27+OSATeYyS5I3x8lF7M6L8Q607G4LeqUTYEsoDTPz8/I5wpvx&#10;eSEMMSlA+x1dL8+Bx/XzlY1fT9UunUaa/wAuwBUEMtqf55OBxmoX6armSHSQOJdwjIqzRtrAPYfs&#10;McYUaSla+WZc/wCLvWE0drSsFSiYyHvlR4vJQfjFppAfy8aOFcFqZPP6ioBCkfNc4U2v0yhnn0iQ&#10;P7bYxEjk0WO4BRmhrJNIHQqpKFjL+q/F0o/Sw+8owcWVjr0CameQem5cLutnorYBIDMCCPrB26nE&#10;HSN4YtwUgKz17WtSzXd/vgutMGp2AwAsrxsqSElrqyTybBqstSLp8/rSyhJWSqKi9g5NcAb8qNGb&#10;TLv+dxmJFcpfYDcd6kCxsAskYH/8UieqgfRxmgFUxzWzkngSF1GzDY3hkAIgDys5KGtihKq7awMz&#10;26VCsBAjhT1YWZL/AJk7Nuux354y5PQQi2zWP4ihmjcpoLViQZC42so4qq5vLF65o0ih/wDg8Aik&#10;NUuoU+0ccLVt/fOe0XTdBM7RDRxAsP4jsqlgx5u021fi8UP4f0vpq56cg93tUe0C+5JU02ZY5Pdn&#10;TkgqjR0EfXUh1dnRMrRsChO1gn0xX/S87OHrWl1KSw/otSDHIwum7mubzynU9O0X5qWT/lm4Iy7N&#10;5JUjsdtGgcs0XSenzSlHgogn0037jZ8DabNfeduD1MsbVHket+n488drfyfmF1X8DP8A4Uf4s9T6&#10;VqWddDrjv0OqW9oWXkGh5Xtn1B+E9a8/4p6S/pO/5bSTOgvcXKlfcbqgNxofefQX+K/+FfTf8Rvw&#10;3HoNVG8Gv0xLdN1YUhoXAACu1D2NnxvB+HvxH+F/xJ0qPreiIll08uhj1DihqGXwpU9vNnPpMWVZ&#10;Ip2rPifV+meKbi06Xk+4umappYpPe7+9qib2SMKuiLFjPVfwb0jUda1EGli0SBQ4kkmVyNisO9ee&#10;LUDPnv8ADE2p6j6UGkRXll2rCkdepwQmz21wK5Bz9HPwH+ENN+HenrFGAZZPfI3jcfA+sJyUUZYI&#10;c5fhHVdI6Xpem6aPTwIFjQf7eTmsuDrhK5xNnqpFoxyxyNnGGAEgbyeVqMkaOAD5HdjnKt4GAE92&#10;Nd5WXGQ39sALi2UscRbjKz/vgA7iznOapPQksilav/pTnQMcE1aIy0RjTFIBgagvY4cBmTpLWw3B&#10;Wx9E5powI4wZKZYxAGeZ9Y1+/qJUPtIUKP6nmh+2ehzzARva37c8YeUNrdaWHIkPv+Arff7cZpjX&#10;Zlml0jc9Yn0wo3BQR3A/0+ME1OsMUM7VfFqw7AstXgep1qqq29M7cA0Aa71mZqpJJ4JQXKCmvmrK&#10;ji6uuc1UTmcjOg1Yi0kSlWOyNiUAJoPd9gbrMrU69Ydb0eczKSnVdGtVspWmCH4592Zeh1+zTwBU&#10;jk9+ykO5DXJPzzfOYP4o1bf8r1s0MYL6c/mIzW0b0YPf9K85vBKzGU9X8H3cp4x3YlTXfMjpGvTW&#10;aSGdG3LKiup+nFjNW+Oc89qj1k7SA3YhTzyDnin+N+p6rH+G3fp88kbCdFkEbmN5FbjaGHIBNXWe&#10;x6gm3H1YzmOpx/mIQisth1kDOm8LR8Cxl4pcZJ10c+ZcoyjfaPL/APBbRdU6X0qfQ9RkUuJjJCAu&#10;21YW1Xy3u8nPYHnB3UM4noH4Y6f0ZtU0JleSSV5HlkcsSWN0PrN+Se2+QLvjkZpkfKTZniThBJ+A&#10;2WdhVnMmbXpuez37k3YymTWJQ3N3PABA/wBhmJqdVJZ93PkdjR+8lIc5GpNqxQBkJ3HdfHC/BzOn&#10;nRCQJLoWbY1X1wc56TXNUjcNSj4Fn7rMefrGsdHfwwBDC6Y9gOQKHzl8TP3EbOr1zUxZeWFizdD7&#10;IrjMbXdXUOA0qEMp9yMPaD95xmp69G0A2vFuk9jErQBQ2VBP/nMSbXvKn/VQoEYdlAbZz4Nj+mNI&#10;zc76Oj1vW9nsU1aFRFHTM3PgihfznKdT62ritqsiSLIJJPaA3gUL5Gcnq+qLNJFIztCgVrWPlCCv&#10;O5eLzjtd1OURN/Ej4ooGpzsBsFgbr9xlGXKzrJ+oxmSXagFEtVHf+5J7c5zPVuou+wxDh49oHchh&#10;3vd9+M5DrX4hkaFlhXSFpY1VAikCgbvdYJojOP6r1lZZRPNIGlL7UZg4EVGhZFg5Lky+EWujT6n1&#10;vbHEYpGjlYlWjHsIb6cAVgOq6pKXULusD2GPcSF8g7SOLzi9d1AO+ruQuXjWRpiA5Vo/5fo5y3Ue&#10;piUFgipsrhqVkEigkEV5zOUysOKrs2+r699QgKwq59Q27AqlXbKrMDZGYOq12p1EToSohkXagXlf&#10;b8haLfvlcemlnmWNdPCynaCAWsWKpKPLZ9Tf4U/8K/Uetfkdd1iJdJpbsxMKdh9CqvMmzpjC+kfN&#10;vQ/wf1vrusXSaHpvrvIFCxws0fp2OCSas82Tn37/AIX/APB7oNHDHL+I9QNROu4rFFVBm53SPVuR&#10;n1F+EPwd0X8M6IaTpmgSCMd+BuY/ZAztIpRdEjt2vE38HRHErdnxD/wdfi3WaTXf4h/gfqMzNqeg&#10;9Xd4C4A/+Dy2KX6BWx++fc6yGs/Pf/EZD+A/+JP8H9ciYR6T8W6Nunaw1YaVQET+thM+/wCM+LOX&#10;mglxa6krNMdcQ0YgTWU7ySDYGTY8ZgWSD/q7ZZuuso7HHDfPAwAvvsPrH+DWVDt2vJg8dsAE+TB3&#10;ZW31iJA8cjAC3KnN8gWckMYX8+MAATIUk7DsOcwOo6dkm9ZBuYC+9UPIze1CDnwcCmdqVgATfPmx&#10;jQBOh1QljSQ+3cLonnNqGQ3VCs4iNjpNUY69jgbAOwOdDp5dxGDQVpHSJLhIIOZEcwKjDI5O3OIC&#10;2SJSCCLGeJfjn8BIBPq9NH7b3sgW7Oe4bsYgEUR3yJ41NUzbBnnikpRZ8U+ihkMEsu5Q3uBpQy7R&#10;tA4AsEZJ+mIkzFY96MF2X8oOWau957J/iB+Fp4WGt0qlo9x9RAb2Fv5wM8Xi10TCYSqsip7zdrZW&#10;gCKFX7uxzx82Hg6aPqPR+qWaPJaflA8Mgihj0xSRldRailA4JUEGiR3usI0+qgjlj04tHZTQXjdZ&#10;rgi6v7OGRglFjDsyxAMQSvbvzxdZm/mYGCBWXYoDyIApX3ngc2d3FZyyOqC7NcPHAWDOTbq7bVBA&#10;+yO+O0yJEkQltgG2qW2E2bPPn9sDi1Sox9MEBDsQC73bfK/NeRlq9U03u2E1dIpjuzQsA1xfnEk9&#10;GjdWX2++NF1G2WNebj48Cu3nBYVbTQxpvAUuarmg/a+d1fIyldXDHqIFd3CsoCOxBYFqILKfBw6L&#10;U6VZ4kDv7y3JGwEjwefPxkNbOmD+xE2XU25M6EFt5YRlKUfzC792LTjhT6queCP4xLkVVkAKOO+Q&#10;n1+meQb5CrM4XYyEktxQsDjIsmnRXVHNyH1F2mqDnkc/WUZh0cg3xgzFJFG9eP1FuSb+SMnM/glS&#10;VbncpBQHngk4FO8CUisWbbsO6k/Tydx8ihkD1PcCxKNuVgF78jkliTfjjKowsPDzMUkMUjBZFLBX&#10;J5JFXY7YLp42ece+5JUb3MwWgovgVjaWb1kZiN/LGO/5gRan9/nM6PV7pGCgWCWLGwtEDcL/AO3J&#10;kto1x9MPlgklMiNyyIsoWwb4q/HBrk5pTLN60e+JWUsih1ruO4Hc1x8Zm6jW6hV3BVKlN97mBG0W&#10;w38Di8kk8g1I3SWSSwKsWF8D21dnnLizKSdsJiOpVyH00YADcGiyiuy4S41EqGVlKoFr21HuHwSf&#10;FdsphmYhkjttwUggGju+VN135rHg1UjE7FVjH/K1sAo55u6ONCkS9N3UJJDKLO4SCvbZAF0LvjJR&#10;mWRlGx/4g2AMLPPJLA+eMFg1XrqkiuzUuxtqsQCOcOj6jGhLKSy7iAgIB7W13g+wV0KDVpAUMhcU&#10;ilTtLbgP9Mri6gH3+nHLTgD0ymwMR87qIv5qsDXqJjj2qsVo5PFE+eP1DkDInW+oWk2ilPvo2XS+&#10;w70MT6RcHtmhNqgHkQDezsoU2bjsHmu+VxyGWVNzK7EsHZrCi+TdjAtNrXAVWdQzDcFisbQf09wO&#10;1+cKil0rMQyDftYUb5Y3Y4OZzdm8FURf87gSURFE7cMqhlBP7i7GWtq+nSrJJHHpVule49h3DyMq&#10;0+tjSQLaxUCHBagrkcCuxx01cJmsaUb1FLahSbNHkXVjDHLXZnkjvpkW0WkZiwhQIwAZaCNRoDkA&#10;8EY40WhLAem0QVGoCjvrwSebwqSaCVSvpWwFOiN+kH5GCJNHsRj7I0SxvS9ifPNkZciYdA0PS9GR&#10;BIIp0RwwQmRt4vwfgH4yUHSo0VSs+o/iI259wY+CTbDFE+l9Iu8ihQAzrVkn5FjisMjiUxnbvLkI&#10;26xulHBvt3w+B1plUWiikaNF10q1Id38MMvtHAb/AN3gk+i2jVeprFIV7A27iKIYgcUL+c2IFE6h&#10;w7EFL2hgpJXijxjmOAxKiuY6O821tuYX3buMq2ZuK2YcumlkijIeIELTUxFbv277cp1cE6IqBItz&#10;pt9pJJrz+wzc0uj2SadVm3+/9Q5oHv4yh4pV/LSozHjcLsf6D98VuhqCsyf+X6lmQxQAlaPdBa9g&#10;gPcf2zPaDVLPJ6ulakUIJEIZqfir4oXnZLppX3rG7A0D7CVBX4rjGXSudUwWR1Qv7rs8r/3GxZvK&#10;5CWPs5aKOZVkFuojtQzIxPsX+g5vMwaXeVVZd4C36u0qSe3IB7+KOdnrNDIHlmYSJIDyxbeVJ4v/&#10;ANVlepjnKqTAQaDAu9lvkXX6slyLjF2cXJpE1BkuOEMTsHuYMRdWD7sjH00hVb+GxqmCE7UPk80T&#10;edTJHLGibT6ig+7ym7uQcKRYBtUQwEHb+gW1bfcTVWcmk2OSrwchq31LTmgqKdpYp7mdhxa8UfrJ&#10;P0l/WeUQhiFVP8zsN3v9y9mOdONJAEZPywERVKj21tJA57XgsOi0rxtccvpOLAJpj+3I4ynMmGM5&#10;NulJGs0o0ntZ2ZQ98Mx7AckZTF09ZHAEqbnDM0Ma9hfNk3WdcvS9IQyNFMsZW0QSl9g+gexOEyaK&#10;KWMgyP6bBTtZQzfJUFvjI52U8XRySdNOwyJKZP5WW7ZAT37G8ZtD6JfaqMaNkqoAr4IHOdidEunj&#10;RqmaNTtUooNE9rAAoY6aN5JBKdTIdvBKKdp/ddoBOCmP2Ezk9Noo19E/lo44mDMQns5Hk15HjI6T&#10;pi+mHj4Htt1Nk+SPcKsZ0b9JjhbTNGulYMCrq0RFWeBxlj6SYttV4G3PSgBgIyPog3hyH7ZniJvV&#10;iiYsdoLckKGP2AMGTRGIoql9vq7QWcIBfihyTm2nSX09sNKjln2bUJUq30SR/UYIdBqiqRegqsB6&#10;jbzdCuQo29h8g3mjkQsZGZikVqZNzusfu88/GWaib0BqiFBUEKWRSQPnm+Dk00Mci3WolMg3bUal&#10;UL5B4OJYYDAqqk6FKcMefffK/uR4wiZTjVFPqacCJljc7V4IAPuuq73/AKZKWEEKHUKG4cUF3H7u&#10;iP6ZVOHdpX/MSbS9BHhPgeau8u3SIqlpFBUijIkgAr+UHaOMlzptFrDdMJ/JGQRoiwBOdnuDX8Xg&#10;r6Nl9RpIhIN4DVwRzXkg5bcikbZUAV7RQKUjzRvIR67Vxo3uhehuFMQ454JHN5aZLi0kV6zQNK0R&#10;Kx8GgyjcQo7+0i7x16fE8vvglVWAIAKlnA4tg3xhhm1YRlbTRhQzW1gDkWN3e6yXrO+njRdKXWRG&#10;VBVKfv3YzNdgs2iCRu5eRiqtaFhwTwG58fNZCPSx6eOFHWUBT81TEk2aGFKT2MO7gkbhvAN8jxWU&#10;x6wk16ZXYOQV2FVP7kjExxRXB0nTJPIsMsgMvZCi1tuv5ipwkq0f8P1Sh30GK37vNjj+lY2m6ogk&#10;DlJHiUk/He6INCxlUPVoZl51oV1ktuDSseRlqSJ4BUcJmUxxyQs7xlau74vcK3cfN5WdCoSSSSNQ&#10;x2Kz2AzDsT9fWOeoo0UnqAKACNrbgygqDxRPHGJNUm+NRKpG0SFQLUsoq/O28bmL21YDDovXreFV&#10;y+9GUixVe0c12N3kY4Ig8iT6U2SUck73C0WNEZqrDGJCXEdlSfRJ3UPJ/oB3y4rFLJpwsagD3bW9&#10;23ytHjxiUweFPwY7xqw/hR7mfad116dc9lPfA10zotelIikofSKEmrILBmrv55zZ0z2wVIiQIxuY&#10;7SzULANWct2All3MYzuJAc7jtA4bmxg5jWKPwYyaY/l1Ajm3jb7CtkDnkkfHzeZ06QKJ4UCI7rvY&#10;Ua79w4ruPjN6bTRPIkpjBWMbacFwQRR45AoZfDJHqYxuIDFCOBa7bsDE5MtYo/Bys3R9PIjhXU8W&#10;weJPTDeeCponFp+k6YK7CfTyvsb2AIFYEc2ApIOdnG+8u1AqRQIfYCTgg0cIlU8byxovwTRP6TX+&#10;2RbT02DxQkqlBP8Ag4Wf8G9O4c9NiYE72WOONFvwaVQeB5vMSb/DzouqaQNFFvMYKFI1U13vchU8&#10;ee2etaXp0Lq60BuR1FvtqzyCcF/Lq7lfQXf+k1xsocUp8HOiPqcir7mcWX6f6eTf/LR46/8Ah/05&#10;UASB093qb4t4LE8WpJYj7F4DrvwHp9zqn5tUWPaQkhJO7yQVvjPYNZ0tX9i6ZgWI2bSVJ45ujxhU&#10;Gjb0yV3oFjIUoQVbxzf+l5S9Xk+TJ/SsPiJ8jfiL/h+6J1TVjUanUuRSpFKGMbgjuCVB3ZvdN/wT&#10;0HT2hddRqQh9oCinP9PcAB++fR56Jp3khZSSVWxGy8/19tA4RBoGUhBPI9kClQx/0o7uwzT++nVW&#10;Yr6Lhu+J4BF+Cuo6RHfTdbfyFTVRKa5vltzYMPwN+KEkZI+tgMs29g0YYpuo+1qXv8DPfl6QHcqX&#10;j3AmkCFSxZeR3F/d5FdA0gSQBEALUSxogHkm7qv3w/v5UL/gGFu7Z4Z/8S34wRJ5peo6XaaCoQyM&#10;CD5q6+zlMmh/Gkfq2dG5DWPWIYFW5YKT8Z75q+msXGzTIxoghWFmyCCbH1gK9JmB9heQj9NNZ4IJ&#10;ALWK8DBeukJ/09jrU5HgEPUPxNEJ3l0CFIFDq6j1fZfIBIB/YHANT+JPxCqmQ9GO0LShVKOy7bpi&#10;Sqgdvms+iJNK5mW0kjTeCWEdngbbbZxZJ84EvQ/VdEWVaUGNB6VN/wBxLKBX9cv+/fwcv/AGv/zH&#10;xhrNDPLukl6bqYke3QiH1lR1oMCyLVk+Bnhf4jGs0P4ik1EfSdZKZYxseRGv1ex2qtknyc/SLV/h&#10;rTxuT7C6s8artY3Z/mXkGx5GAzfhnTJF/wBMSqb2Hau6OzygINr+2dOH6jFdxM830CVKst/wfBn4&#10;x60mo6XpodbpVDQG4gABJHvHcURszifw7+Op4vQRjLMYGJ3BCZEse5bo7VHjP0a1X4R0cg2No9KR&#10;EOBKiTEMP3Nc/LDOZ1f+HuglaRpekRb2bbYjXhiOdrx8AZ0r1mM4X9E9RdxZ8Var8S9K6ro21Goi&#10;04kj4OyIpII0NqKWgSfJOcBN+INGHnBcojJuZY2FxAH/ALbBJ8nPvRv8Jugu0W3o6OVBLlYrMTdj&#10;s4F38nOb6j/gX+HhHMn/ACgW5QkrG5ax/K/Jyo+qx/JGX6R6nyj899b1121UkMDsIowNrmQKqqTf&#10;DJXBvB+h61+m65/c2wtcixk+xRRugec+8dR/w6fhctEH00y+LT0NvJ4X3oKJ+MA1H/DX+GDDW2ZS&#10;zEIA6xbb+faVLZqvW4urOf8A4V6m06PAYeswdRMP5aYLO0w3l2SJnI/nfmhtv+ueMz65NNrNZGUh&#10;bSzsPU9KuaNkKLBrPtfU/wDDl0nZF/8AD+oo4qmUq20HsPbW45ha7/hj6Y/pLL1WfdGxqSeGOyt1&#10;dN/tuy4+ox/Jjk9Bnv8AQfMX4D0izayYysJoC7R7v1Wrck2KKgjg3n1h0XprepomikSTTilgtpYm&#10;jZl9qq1FStr2OS6J/wAMR6WZDB1GQEy0YmiAR0PZrU1eesdM/wALXRUReobypKerGAVCsDtX3A7S&#10;f2zHJ6nG/wDUdWH0GeMV/wAs7/ouk6k8yySup9QFf1HaBGDfFA2D2zU0/SZVlCytv9UbvTT097Xz&#10;S/Yu7GY+g6NqooDE/ULQWS2zcAADRCqvP2Rlk3SOtwhBFqdM7oe06emG+gyZi8uP5R0RwZl1BnUy&#10;f81035t4fUdY12+5A4N/5lA8ZTpvw/1GORjptNsmcCYqUFMw71wF/wDOCpD1wmA7I5ZlVQFAFxg9&#10;7q91fGXS9U/EaTRvPD6sZkKqyOUEn7rZ/wBRmbeLw0dKl6lXcWEelr3kAaKagCPT2WxY97GLSaOR&#10;QYjEELkBVKi5a7bh4bC0631NjqWbQMsa1Sq2xlPagF3E8eSM7vSf4hAaeD8x0+TkBdy/zeLoA84m&#10;sbX6qOjHlyxa+yzz1dcwTU/mtLJJGSi+nIr7g221PHg33+sF1Yh1LaVxUKoEIVSGJK2DSjcRd/Gb&#10;8v4lWSWcabTT7NwJDoVsX22+CM6nRfinpySudToJJQoDEej6hceCBeQ8Ua/WVj9ZP3KeI4I9ESCD&#10;SflJY4VWO6cNyW59wejXzme+j1jV6j6UcuGN1I27ueGzvJtV0SWZJNPooCjIeXQxlHq7G4cUPORh&#10;6T+ENRKjTCKF9lDlwzX54u/3xQgu+Q8/rGpVwZy3Q+mz6ZIZkgPtLGWpQ18eVvDHj1ETRNBA6HeJ&#10;E2Of0H54PH1m5J0noXq7V1aMQOWTWsW2nufGdHofwX0XU6V/y3UzGGO0rDMH8fpJIHP3g4/BMfWp&#10;1yVHFanRHc7+mVEjNuZlpmte5uwBWAuhnAQUoR02hj32glTx5w8fhV9K+phk1Xrblt9+2R1UeUO3&#10;BZeiapzJJHNUYdXQSDmxxYrwewx+xIb+oY0+hPDplhdUn9EhghNlmZiN/j5yjqHR4giSshPsVQiM&#10;qOqELY/VyfJvD26drwkin8s59ojEvJsDlQCGqryDdN1q87Yke3obn2urdyPu/OKOHIjSXrcLpmDp&#10;+l6tfUgh97SL71ZdyAt3+yPvPoT/AAL0npx/iA+mEYTwowTt7UsAHPJ9BpOsaeKHZHTGwI2laRQo&#10;+CaJ+89x/wAF4dRHoeqPMD79Rag+FAz0PTRcYTvyjy/XZ4TSSfk9eJALFKvGKkn3ZNibI5Iyo0Sd&#10;v9h2yzzg2GzR7ACuc1oRzf1mTp919rA+eKzXgU1RvIZpEq6+dvTNcfiJv9s+BNb1N45nhXfIkc3p&#10;qSDyEoNfHz8594/ipwnRtff/ANCbxfjPinU63RSSIZowA7v+pgSAO9fd85x+qf2xPY+n1UzH16u6&#10;yrReIgc8Fauz/wDGZ49Pr45NUDJ6rPFLwxI214YkAXQz2jXdagGh1QhclmV1O0FzIB2DC/PznzfJ&#10;0rrUrrLH0xoikiA/qWNV70TfLZ4fqU2kqJ9a0pRo7kaeM71ZwfVB95WiUu7Hz8DMb8hNrZWjjDbV&#10;Y/pfh47ptq9uDlMyaloo5fy3pq8dmvdbCxRSuM9X/C69M/Ij0bGoCOGSS4y7EjcFv7znxQ5Ojgq2&#10;e4/gn8P63WdMhMsLqUtI/EgTuoNd67XndDoEGibSk6ZHu1ZyAre7v2zkfwN12FEOlaRo6vbuYqy/&#10;t8856PHJ6ZjB1MjHfZ33d/8Axtc5usEF0tnsYZXFGbq+gQPGWVIp0BK+k6qSSPFN3zwn8c/gnphV&#10;jDBJpnJWg4LwJ80B2z3HXdS0qR+91IV2NA2bvwM5zWrrdTADplLK5O31ZVfaR5A44yMmv0kThB9n&#10;xr1b/DrqIWT0o0ngazvQs7f2Xij8HOIk6JNCko1OkRGsxkzQNCrhB+kN4oeRn3ho+saM8v0xnkUs&#10;j+j/AAwtDwSVBHOdPB03oM7Lvd4HdaCyxhh/c3mmLLdXRwy9EpXTPzgkhGq0cEMIYUx9sbblBF0o&#10;s+68A0xEDyLsVR+oRhJFtj453ec/Q7U/4DfhvWSNLDtjlHIkiJ9p/Y55d1D/AIaNZF6cMHVoJEiZ&#10;pAs5MV34JQHOutHJL000fLdSwayOZ9RvhALyo4VSslgKgN2MHPSzJqy675SYS7KpUlFrm2N191nt&#10;2v8A+H/renjBj6este+X8rMsiuSePbYJIzznqP4G1eilJ1TTRtG6ip0kQk9gacKNq+aNYXXkn2Z9&#10;8TDbpMbSJISCDKf0nZbLYF0vuGB63QawzARurA8OWtSwF3R2sKzbHT9XHKo0+pFyObVGTa5l5Zq+&#10;T4F5hNA8XrOpdkce51oOG7CpMlt/Ikl8EURl1EhmViJFCsqGlKjngEWDiTXp638EbZAhCPuBoKCd&#10;vBFZjpp1jhdJyq05XcVb3N5JIIs/fGHqvqqS+odtzG7i3FgvbaaylQmHwaqH0ZT6jqGh9QMPaCG8&#10;Mt3uN850kEkEchKrHtsKjs92SBQdQDnCrqpfSaR5Ig1RgAqQVK+Tu4b7rJFpCqGSGKKfcFHsYqQ/&#10;Kn28H7xyaJOkbrJcSepLCxjmWNwP12vgKKBPxeVSSLNK0Er29bo1eMqsdXz2Ng/ZwTTzxmKR3lRj&#10;tJVv0gUaO1mJNfN4mlTUelpGAtkV6DCiGNAFjX9Mwc9lcTW08SGQx6iBVkm73ukIAN3u423XC5VB&#10;qU2Qqm5UZVGx1VCvPO/5AuxkDLp55opVnMYUiQkoQQ6nzt8nycnqQQ0U/rpIHYlSin3eLBPBb6rI&#10;c3ZPEMhkjkNLGnpyxkgbTTPfdq7fRzOnZzLDf8MGqsgvzwdu2wb+xgkqSRTEvog9oHUupkZaPmu3&#10;7XmhDqkhKmQsOzbnkIG0c+f08eMzdvwDDI4NWk+m2MAq7UKuNrG/02ByBXb5OeqQQPGI9+hiLBwo&#10;2I20Ko5Brsec8e6JqRBLG0kZCKwZVbsb5Qn7AN/vnpUBOp0ZVZJtkrFS4BX3dgzHyc9LDuKPS9Az&#10;WGpPoRegwed+K1FKWQ8cDaK/oMwdRC8GuKSaokFCzeuGHKHmrP6eO5wh/WngjgMiPEtgb9yW6fJ7&#10;5ZAsOt06eqBqCn8NnYALG1cccm+ch9n0MF9iKOn9T0xUInpvKqsxVqk3K3uBtfrJ9Q9OOPfHIhiA&#10;XcxkX2hharR+jmXD0KRn08i0ZfTdSx4pTxQsdwRYIzYggnMcW+Xe8Z3UW/6hF9gRRP3eVKr7Kxxd&#10;K0Y8/Ui0VppfzFV6bUUsD+ZB8D4GYiasziCFtO9SUz+73kMWCsTuNf0GdCNTrDDE02iRXRmK/wA6&#10;kP39qY0awtEtQRo8yMChFAsxodrIA7nnKUkqMnB2c9q3aKQszUYN+yyWVLPJks3beKznunJEzJDB&#10;HOrKfUDBio2tyaDXtv6zr5NBPGJ9zp6iSmUI6vxRsGzfABoZiSQxReqzAKGf1DZHIB/SRfb7xvN8&#10;EexYz6PTCmj1LoXB2jlyNjCzR+MJ0ejggTaksy2xVVWqUleSW93N85GcxPJHPbSxuQUeORtrOOe6&#10;+eMyEmhV5N7vOqfxLktf4iuFPHFCvOOORsmWJIxmlnimeFNUohjDJKjhQxc88+08G+MC6jqGnf8A&#10;LvOhEqBHTaFYgUQBY5zcm0E2qehMHSTn0wFdQE4v3qfH3gUPRIY2eVXSkfb7B6m3jhqUDaBmqmjn&#10;nikZaF4tiuPREnEaNGjGVu4rcf1AAYJqJJ45hKZPWkcelIu9mMansNnAAJ85uzdK00Wnmv8ALtGw&#10;9rRipIyeKWibo0CRWYGu6CWlY6UKIoVAkDMzNK6j4ArnHru0YuU02uL0eC/4o/h2WOJ5xo/4pDO/&#10;DF4x/nDZ4z/hn1NNJ1yVZWZ4nR9pumq9obb5+T9Z9Gfi154nhMkj05JKyHlW7AV99gufK8ztB10+&#10;i7RU7VsTdsUC/HxfJzrwy5Jo8X1MeE1L5PYOq/jiHS9IIXTOUaWQzmMIzEy2y2PnnPmKKTT6zqIj&#10;gWaRTIp4FMOeau+c9A671HVP04aNw0jKikOxsAf5lK+K45zh/wAA9Kg1XVk3SVsYEyb6IHyL71my&#10;VJnLKbbR6p1vRTfkDpv48ZRbgMgBDoxUkVXA+BnhM77pCiiiSVJJA3Z7p/iLq55ERokiBhR1lKV5&#10;YC7Flhx+4zyn8MwtL1GKSRFkFCUqxpnN+ODf7Yo9BLyN0zp+rlaGCD3mWVQ4YEJ+xvPqrSf/ALMa&#10;bTR6hzGjwq0gMiEK9KKUWTY3Zxv4R0U/VOpprDokjMFFbXarbWrgdyc0v8XoJdxWNGjDJSQkext1&#10;s0l/PtIHnM3JSdUdOOLhHmvBl/jP8UDWw6ow9RjljaU7dyqFPNCgQufMs/qGclpgSpreWBABP1gt&#10;TrH6UgCjaaarLUcGuYbgUvt+sA9vvNIQUTnzZXkezsvwl01uoayNGj2hL5ZqCVyGs59n9K6JBPHp&#10;YU0+jRUjFurEAhx7gA43Nf1nhn+EsUaq8siI6kLa9zHdmyp7r959H/h2eKazCpkEXf1VEgDDye1f&#10;sTmOWR3ejxJ1fk+Lf8S/wdJ0frU7RoBEW3qUO5BuNiiM4rSdRkJREgWVo2Zvd7mO4C+M92/x7/5j&#10;p9RpPXWOJChYRQjaiFvgAnuc+bINSI3HeuNzWaZs2htI5PUJLJJJHuP4W0vU+r6uIaXUxaeRRamR&#10;ioVV59tDPonofT9Xqom/NzmRkYLtgqQFTRY9vnPiDo/XNRHMFhDKzN7UVmq/2z7U6E5g0OkaHUwn&#10;VHaZlJOynG8Em9xYZjlidPo8iuqZs9c1UsUPqJI7sh2BSgaiwBoNWcbDHq501LTakCONHALmgWYE&#10;lQdpus6jrcjyCRvW2CWMeoQ9Anta0L+iDnBrIYhqtJ+ZYOqsSfT3Bdq+0BubzNHbN2zF6lqEPTy6&#10;RIFNx2F2EUQTto+7PHvz+q07xMGcIpO4KdoXnvwM9R651XW6HSadY49ySgMQ6RlTd/pAAur8Z4z1&#10;aeN21DSoiMSaIAUlh34FcZpBHFndM7/U/iHT6npy7qeZnBSRDT2WIoiz4zyzrKk6iJzqi57n+ZRf&#10;gX3zPXWAEhZrK89q/tmh0TUiXXqZkDBefC/3OVxow5t0en/4aa38nrhqxCzLHGzEV7VNVuNeOc91&#10;1/VUPrVKEheGMqNx2k1yRnFdJ02pmiijVGoKwYrtpbF813HPbNLXaObRsrTMAY+H07hgqH578n6z&#10;hyZFKXR7HpoThj/B5T/iM6xanTMQpR4yqN/vTfP0c81TVuIpJx4rlTyL4Jz1v/FOSOOWBWhQPsDk&#10;2akJ8i7o0c8NmkEYZR7txNcCh81nXh3BHD6j/qTNjR6n3xN7q3UR3J+Tnoeh0IluTeWqrYe0tYKg&#10;r+xzz78PS6dJR6wYUeBYTnxznten1Bi0sD6aIwzI595a1pgKXuRjm9oMUbszNBIrQOmoddlKsl88&#10;d1Oec/ij8NTaTUsd3qrtLxspsV4BHfPXmX144544wsrvy3O2Xw1A/GY3V/wrqRAsvrewyOCdwa/O&#10;ZvNFPs3l6WbV8bPn2cmOQkqsb7ua55xHcST6q5q9a0NmRvXVnU+5RxfPe8wxq4QO8n+mbo4qo/Yy&#10;PSaUTxPpppkRkA2lRTICBvKgcX8AZp6HSaOJk9JgzSEsI5QWKrYJYhgSL785wEHTJPzZeSCeHT+n&#10;uCFjuh9Nb3LdC8Uei1bSCd5lOnAAO6GpN5r3Ia8ADnPk4Q1+o/TZTqvt8Hob9DjkHqfnrcOWCuxB&#10;ZT4U/qFZRL0M71U9RkQzL6cjlRLF59q9h28559/yyWWatRFrNsdGyTIhBFhlUAYZp5Bp/Wh1czH1&#10;G3Ijq1RiIbiKTyR2zTh+SVM7Tp/SjLBMsfUoo4njZdxNutG72qOD8CzmhrejzapCNLrI5EidXTlF&#10;ok/rJoWT5GcGs2qRnnZg4jBJjJda9u0EfZC+MnNqthMLROkVqpSYhKYe47Lo1goU7JyS5Ro73QdB&#10;kcbBotLOzSgvMWKMGBvvuYEYRBoljlkpY/VkNs8VsodT5Ug+PnOS6Vq9TtfdrNkU5ZhHZG1QD7wW&#10;8+Nvxjx9YcSI2il27/TjQe1WAUlTY5u64xtMiCVI6mLoLCN2gTayKQoBQRurdyFYHafvtmvpOkam&#10;bSJLHpYAC6ozLMxkUL3Ldgf24zin6n1GPS6p5VSN9zgMHUlCVoKeLJwnTzazUDSuumdkTaBGrhFY&#10;7PcSDf8Ae8iSZrBo6/RdFnl08p004Cq7KoZ2CsyKCSSLoYC/SNZqY2OpjEy3skWVgzjjg8CwKzmZ&#10;+qdT9dxNIVjUboI/VLhWK1Z7jdQzRfVapIg8QmpZQRIHDlaXsxbyfIAyVY210dAeka1YY4SNRIqK&#10;iqspBSJCeNhUArWLqsGthmpaT+E4ECMFtpQE5oAt3sZzR651NSnvmAAAMjSkm+5Pvq68DNHQ9b6o&#10;+mMJ0L6j+M4WYNtcAE89zROKSlfYRapLiGaHo40jzj8p6VNtRjdHj+X6Izp9M+pcCf0zCwFyyWoU&#10;Fexcg2f2Oef6X8Ta7UGHTzsGZwCN1sQ4YihtOb8/4l6o+skEWnZoo+wO5SXHcGjVfvmkGZTQWrtq&#10;5InkuN5GjCqwARt1i+Bwb++cITRqWlGlkeSUkN6pal3xMLWswdJ1KI1P6LB5hw0PEfB7FTfuvNLU&#10;dRkjk1CyaqVlDGVDHFs3uxJPKirWj+4GVCTsznFUbWk0VABoEcMWRgaYSL8gvgMCTtqaXp8bJTor&#10;rIbKg9lGz+4vMNPxPo5o/QTUAyuC4lk5BF9jQA/ouV9P6w5jdF1CCnPqMzhRKreFrkV8Y+Ssnwb8&#10;vSainMAjjnTa9q1FvU4A57feXCNSCx08COAu6MK3DCjusjMWP8SiCTUK8WnCoqu6PtjcoKFnii3x&#10;hQ6mQIWLUA6xgWAhZebJrG2CiF2sGomkjgUIdOUBjkDqTfZgQeCcsRo9Gn5gB2V1J23RYNxtRT3r&#10;M7QdVnkEuokiRWSVo6hew/FEKPo4RAdLCo3RCIoyxtGZPUtm5BC2ADmLkdEIM0dP6w07Qy6b0I3Z&#10;dpvcSWHuK3YsgYAuqkmZ5F0s+8vG7hbbdGB/5q6ycGri1kcUizMx0z3tkoAsBy1/C3gU/UpH9eXT&#10;+5FeQh0Ie3WyACAPaVbByHDGwyTSabR6oKmo17MzWFg20W7g1sYgAfeFLpYp9NskSdmkDsXmYsWC&#10;8bR29owbo2vniiaJo3RVUyJGGarZuWYhQAePBy+fqmvuSZmWOSrPuG0B/BxqWw9vQUYunypE35jc&#10;Y46icIIowUApDQs8D5yvXaOMx6USyiOFgW3rMFGxhZFsVIrxj6fq+og03pSyRzSOHe39q8E1wpIv&#10;+uC6vUq808b0eWCKEEm8OAykFs35KjncWWh4ol1e92eTafTijIcUaA3Hz981grdOeeR4/wAx6jbV&#10;O5mpbAoD2jv9E5pJLP8AltL6ECiT1S2xQAwXsBbWSa7nBl3KoSHSl1DESRGhIkvyGACnE6GrRTqE&#10;aCJIdO73G4tS6rItEW1A8/QzQ1D7Vh9DZDOU9Xd6fiSgqM5JBJwhepyahHkXTjdFtWUtAVfaeCCx&#10;NkeeOcCGuR4Wj/LwI1j3R3uBWyvuIJs35wXfQt+WTMOvjMpKwyDezek6H22OTVf6EYRqfzc6em7Q&#10;1pz7BHH6SEP3DjteDN1IJMC+lLSeiymMSLvoA7nbg76vLn6xEkIkdCqLIodmfYrMOR9gH5wkyo2W&#10;aGd9Mk6SOqosnvRCQELdqIXHi0moaWN0mVwDcm8OrAuANwIA/sctbVwRzHUNpQyqTKwjkLlQRXmh&#10;eXL1Pp3pOrQkGArI8cZJ2/BN0LPbBMbsy9NJ1BbTTileUNMzAmMU4UhTRvNltRFEIBKrMFQGT05G&#10;RmoEsx5UFb4qryt+pwRyJMNDOh/MGJ6Nh99FuAD/AHGSg12kecPJFIwBJjBZgz3ypUHzzibCJKQS&#10;MrmKExGZA7F5NpKtwdwruRjJJE+oOzQerHRVDQkI9MV2sEg/eOdRo54ZYjBJJvJBJagxu7sgk/0w&#10;uDX9Oi0x1e/ZGUK7QGuFrpWo3ZP7Y09EyWzGk1EiJC8yTABmKlFRSJPFr4xpOozTo7LpJnRNnqem&#10;CY0YpbFlUMa+CM25tVoBp0Oq1EnqFXdAVMiUP5uxP7DC2bpr07ahGK7V3C12hxYJ+z2xSRMbsB/P&#10;DSqzurRF1jt9tgAiqIN2R9HLBrEim0kjQakyb2Swti9pu1UEUMK1Wq6dEGU6yJptwFhbWMnwxq7O&#10;UyR6RQCsn8K3YsCpAvn2gdwclstISu67QsoU+oAWbaWtrNsVB58AHKtR1BkJI0xYI3uj31dc7iSM&#10;000mnWaeahScNQ2+q/kbeCePORbW6SGaV9qxRSBGQsK2m6NdxWPlYKNMAXq2mR9K29bdlaMOxBYL&#10;+pbpu2RmdZjK7DT+FMrTFyLO7neoBA8YSg0cROxamUEBYhyUPcEm6ZsLi/KrKyMjmIKGLuF5ruHY&#10;cHHZLWwAdT9sscKI3oXGpVf+qVUUvIHAOX6qSF0kaNDtWibYqdgPL0Lu789sJgEMxE4ilVtPN6gs&#10;gBl8kr54HGAP0zTyxxibWOwmO5QBz7z7VNdxkydGkYpoaNtM8jMml2LaNyO9ignNE/N4U76ffJIg&#10;Eiop3wmS/d/QHDF6FGjSCHThJGQuKYg0hA537qw/T9O6UkIjWQKZSSoB9tjnabB5x0EdeDnH0ekh&#10;1DFNG3uQsVjAKsFF2c0Jddp2gv1nKpRG9nIBXk1XPjkZZF02CQaraVtXKhixER5vmqO4fGFw9KAV&#10;t5jkkWN0hmkJbaxFDg33++2KJUqpaB449Mkvp70ctyfS3bQpWiwUggjjtfGNrdVpd7getQipTGbu&#10;jtYFWHA+8Jk6ZEIUUaxWkKlXQSimVCAxU8HzjHo+q08Tp6tfxAwJNDZuNEuQAWvxlWTS+SSw6CD0&#10;hPuG5AqRKbXe3JBqxjaebR6UrIJiyISrnYqsgb3ADafB4wbSfh+KAo8sL7HkskutMTe5gDZ7nnLo&#10;fw3LHPthDIvpt6krgvaE9vF4rIpX2aULwR6rVMqKytV0qlAHF88iyfODL+Wi0+oQMXZyCxVSAhVu&#10;KUs21v65maLpskYieOQTLuYvMylVAXsH5IrCoOnzSxzzQwQGmveiIaPfdZ23X1k2VWy9l02shf05&#10;JvZJS2VR2I91gMLOEvoIJZX2x7VVRvLKCNwrknAD0PVI9Opl9KT1AqmmQMbvyxb/AC4U/TNXqt1Q&#10;rIJApG49qIpVoe08W3zgy0rC4DHK7TRmMM1pHDTurjzd+RlUPTICsu5or4stKVUs30QLwb8tq5gu&#10;nEUhMlER8BW2VvDHx/21hMvS9fKrj0JSrXsVbulG0gMO30MtSVGEscuSp6J+lpBEYf8AmPAYDb6q&#10;rsYc2FrsRfnJR9Phkka51ohTHJVM4bna11mc3SNekUU2kj9GRVLFZeAfG5rskAeDg0cLRSSJv9VC&#10;RVMFaRvk96X65zJPa2auOjdm6dM//S2KFtpUSYhmbwOPGND+HYZxJ+ZkKpGQwJZGLmqIcoFIrA9B&#10;0jUBESSKMxGz6jOEuuwABByjVabUO536cSELQRnO3keTVbf2N5dirXRdJ0N9XpTAuqQqj+lcwLgv&#10;548V4vKR0Bbjkk9EzC4l9u0FbN/0PzliaTVzh21MMhbwwJN7R8G+MH6i2thKkQuxnjUshjN0CRt3&#10;ePlsbZHEHf8ADcSppwmmhl9J6U0dqbSSbZeaYni82P8A4niEVZlSvSYbxucmvd47ihwe+ZujnniM&#10;6J+YQ8b6UvE5jHtbcg3Cxx91kNVPrF0btIkk3BjJF/5rLfQGUpfkSgt6DdR+HwdMn5bWTMiupkZV&#10;IMyjjb7rFA5Ob8P6kLGIlVGcsXJSw8YbhfBByOjknhgVbcopUxzPvQ2RQEZb9QHnM/Qpqg0MxiMa&#10;xybQWDoHdgQQ12Dg5dCUPKCYfwqfVk3sw3HarEiNmKCwFCk8DDx+HHlk0p9b0Sj7avcWb/vGZS6+&#10;TS6eGIlG2ptnNu4p7N0t1koRKimaGWFnFCgZNg3drrj+mJNeDanSsd/w5qdPIylYuTxEkhAJ8tXO&#10;EQ9K1Golt/TLI12hHjnixY+8uim6rCjq0m4K7GSQFiE+KZlHf6xunLro2jHqkgLTFpKPztB4AHnK&#10;szcNDy9C1chGoExd2TbRJ2qD49r2QPvOY/xS/B+p6z+FOowQkaufTSLqtODw4aPsFPwe2diyakzF&#10;VihUBxZKBiwb4vtZ7nOl/BP4e12r6jBp5ISpu5GBIWNUN2O4BrsBnX6LLJZY18nmfVPT4pYJua8A&#10;n/CF/h1MOkR/inqa/wDwjUh008d2qIGILc+fGfcCk3dYHpo0jjijQBVVdoAFChhqi89zJNzdnx2P&#10;GoqkWrzhAyCL/bJnnvkGw/g5LnGrubx/nABXWR3V3yBbnIM2AFhcZUZMXIyHIvACRP3ld85JspaQ&#10;eMALnYDKC/PfKGlF/qykuF4JNfJwFYQZjX7ZXK9qR3wfeb79hi3n2ng1gTYBKPSmDBuGO0j/AGIw&#10;+ORiATlMymVHUjg8X8YFpNWGQNdHlT+4yiQ7WEtG/jjx4z556hKBN1DdYUzMSW5O0se6+avjPoSZ&#10;naJ6U3tI714z5u60oj6nqV33v/We3BO4KoNDjNsPk5vU+Dd06+mJa3gUPFCgKFXg0uoRFKSB23At&#10;bc80SBajtmHLqtkSOzyJtChwQAWsj2VeZPUOqFJQrBJKclbG9SB5AHO45qtnO3RDSamGNdlrH6bs&#10;t1zuI2khT/ucCfpzTwTIZ9+47ZDIwVljkWtorhiAe+ZZ1UafnU5HsWZBJYF7jwfPPk+MsEqyxy7j&#10;w0ex1Fmh+nmzyf2yzKz6S/wU68NX+H4dMU2toHOkK7t1LH+jn7QjPX94z4u/wv66ei/ivUaWUMIu&#10;pIuwxncnrweB2q0z7K3XtIzlzxqX7npYMnKP7AuvNbW8A85g6hqJv5NEfGdFOu5a+eM4/VsSrLRV&#10;k4urBHzfzkRKkCSTK7FfVP0KzKm1A2MIytAAW13ZNc3kNRrQsnvfbdbQT9Zymr18BqL1mUm6Kglv&#10;b3u81SOecjU1c8QobD5FKLv/AMDOf1fVIg0RmZSS1Bj7uR4IGYur1cUsxoL7eLJAAFXyByCcxZ+q&#10;MsyBU90SM6Czu71ZUgZaiYOZtavqaspp2kNhqAvnuG+bzmdd1QSoWb1CB+neQbYc1ybzJ1+rd3dZ&#10;bDspB3haFeO3GcjquuyxnbAsiOhO9Sqi1I4IFYxcjV1/XJ1jKSDarkEKpVVr4NnOQ6j1cxA06oBS&#10;OAOTfKg8kg3mBqOsSPKwSOmaP/pggldvO628nznB6vq6xy6SNWO8hzG5Is+aawar7xNWQ512bep6&#10;9Inpk70VhZpwDQ/mNhv7+cyX10boZDudQFZZVjAYg8lqFG/3zI6hr2VJEaSMqwWNU5P6u5G0fP8A&#10;TON1vVw0MRlDOytuDuS448e7wLyHI2hGjc13W42Wb0ysTMxZJZF9Uqjc+wCyoOc62riIIjEhLbBV&#10;M4YMez1uKgZg6jqjzLBAZt4jXfGY2UNI1n2sbIH2Tl0PTdbq22tKnDHa0MhNN5B4rn6JzCUnZ1Qj&#10;roHnaZJHdSoCu6IEcyjc1mmcNyt56L+AP8LOvfjHVKIYJBu5le0S+eXv3f0GfQH+E3/DHLJLptd1&#10;gvHCFtIaNyWKogVn3J0fpOh6TBptLotKmnhX2hFWu+BcIX2jxv8Awz/4eOgfhUpNOg6hrEHE8w/Q&#10;e9gHPoM8bbJvx/MOMEWT9Rpu9CvH0L74lagjEnheCOaGLs2UUgxSAf07VPmq/vlsT0BVg+dtHM2W&#10;cDdzdixRJ5Jy6OYbgNw+wDiaGfHP/Hv+HdXqf8PNF17QsYtf+H+qQ62ORBbqn6TX7Gjn1l+CfxLD&#10;17oXROqIx26/Q6fUgDx6sYbOe/xX/C6/if8ABX4p6Q1btZ06eJCeakKHYf6HPBf+Bj8VN1v/AAg6&#10;CjOXk6bPPoJd3P6H3p/ZWGdL+70/5hL/AMMlNKbV9q0j7ItrNihVVlw3C/PjB4z7St8f2ya21Vz5&#10;/fOM2COaLDHJ475COjdd7yQ4JrACxT34rLb4HHbKao9+wya4APtxEDyLxGuMfdQ4xoCRavGMe+MO&#10;fPGOSOPFYgB9RVcHM2VNwZf5SAM1n7fQzPdQK4/fADG6rD60AkDkGO2sf9oo5foNZuWNmH6lB+zY&#10;vLoCGaeA+08sv2GGc/oC2nmliY8KwC+LCjisu9C+DtoZORfxzhqSGxTXmBG98nxQvvWaiPY4Xtko&#10;ZtK9jH3n5zPikrk/OXq94gL50WeJ0I7qRnyJ+OPwvJ0fWPEAoidSYyBVgmqv5XPrdHrOH/xG6WNZ&#10;0md6BMKtIPoKDeY58fKLOv0fqXhyL4fZ8k6hdMJITBE6vJtT1DZ3Xd2t2Tg7yMsahRE0W91EZq22&#10;sbIP1VjNfX6eFGVHfbaFixhckIa4FDk2R2znvzkSN/1ljAAEe9dtAWAfAFjPBnps+zhtI29RHPum&#10;igQMDTRNZYMFUdzxRBNA3g7OkgbdCB6cvKAA2eG3m+w4wuHSxQhUGqUEtZj3swN8kgtzXP7HMzSo&#10;s5kMBglZdo++Pbyorj7OJsaCmVNRo5ysqet6denZIQLwaI4HBr7ywQ6tTGIZqiCBXtuVIH6lsG7y&#10;GmEyiDbHDt9ykKTYU974Huy+TQ+oJHXSwuXXdG6kt+kVXBXkHJopSLNBqZZxGnox7i5UsqFO6Cwx&#10;NUT9XkJm1HDxxRlpHpzEaJC2DyTVDzxzhWo1KrqNOhg/iuFagntHp0vvK+3m8FUQyyel+W3PRZ1B&#10;IRgv+nntjaIvfRo6ucItvp307SgqXAta7AdzzWUvqJpotQRJft2mROSCDtq1/f8AfAv4KVF+Vf2p&#10;7FiQuwXkG6JwgQq8sEmnR/cw9RHsLyeTfJDXXAy/Bg1srjGlEyb4dtSIVDIALHI5J81jyRxs+0mq&#10;LlY2PDi77dgPjKdZ1NdK7XC7xIGY1Z2jj5HBwk9YSVd6u6LIglhcgtdH9NEXuHnIUUbqTK5OpTzy&#10;tFIjqSHiDB+QhFghR2+bvBoPVB3NSKJ9u5owAq0rBiSO98XhGr6hoYw9OwTait/DEIAYBtwsDd/T&#10;DNTPoEkleJ495YI+/c+8qO1nsfoYUS5bqgTQRToP4kbmRkBVkC0wHhfhjWVQaiUMwEFKCAZNpHPc&#10;8jNaPXaaODTMCmwrtHFEBfA7WMt0siReuItWskqkzCJjVWP03/4OIPkHh1wiEgl1cpkNMgJ45O72&#10;lrFeDlcMunkkloPYkIN/qDGgKP8AlOMdJpNWIYfV/ibrjLiiFb383/4yRg0bgLu04CsLUuXK3+rg&#10;9q8Y1dAGLDHMpEcibWb/AKn6VJ+wbJoZOHVQxaWZ9+wqVjYFbNILWh95RqdLEFEkc8O+kC7tpsDi&#10;to73XxlEpMxKysEZAod353EWCSF+Lxol7eggMGeywQSbl9zcNfJrvVeBlUbp6A3oNpfczCwaJG3v&#10;9HKUTTzxwIuouUSNYJA8UePPbNV9JH+XiHrxjeGLfzEtYAAocDMpbTN4umgLVTyEurRwllDbVDe4&#10;jilsjLNPqNSvprFHFK18jdRsdiPknE+mf03QPtKAuBe4jmuSOWPP7ZfpelzTacp2YEWGbcaU3wRw&#10;pvtijHui5y0rBXOpjWSNITEZE9xUKaaMX9Xl8M8v5cHaQA4UCwbCGqA5xzo5GidXcMShcqG4U12J&#10;oe7BYtNP6fO6wxt2YbvbxSgDn55y14I/JrSTQRLIpQLKqVsPvIViCSTXbA9GunjSl2sVQKHR2Iev&#10;FgeMGML+pHSybkEe/lSHqwou/wCuSRpY12UA+3lbIO/uSRXcjKrZDl9pptIyxS3HatV7mr9VAMdv&#10;cYZp9YUABVolekCkswuvHbjmhmJBqVpN67YgzERIleqoqgL/APGUHUSR7HaIxqCL9VTeyrpO3bK6&#10;JS5GhJqYUMmnZ2Yh9yO7tbUdx232Iy2PUOqExPVhwN1C654+qzD1BMU0FxhtgLBOzfHfkG1PIw3X&#10;6pI0BmRgHqJGQUCLFH5sY60F00rN/Tzu8xO1VUqxqibNCiDWQGpLlN0G6mIVzftYDybogHMuSZYB&#10;qEoxx7QriyFBPc2Pr4zN084O2RVdtu39HIthx8HFZFs6uLqMMby+xkalJkJay3ke4UMgdWQ6j0Y2&#10;kZh7T7/6ngUcxTq3Kj0wJJWJHwoBIvePnDL3yAnYd7bRuB72L5IIwa0aQm+RtJOzSMZYZDQ2lgtx&#10;jmzeOepLsDEMjUbsGgp/mB+swhBGqBTFVpRW2cg/QteMHHXRsgVZ5n3loxSdiv7XkFujahm0xltn&#10;LILj3qoXm+3nLNFPCUEY0aA76TfXuP0a5GYCynUyNKFLtw5jeM8GvurH0cMm2v6YDI20WInekXye&#10;MTbKikaimGJUtEQNY3Fl4oUSO1A12x1giBeIuWLkMGYWD7e4bMXp+qX3qsaoUoNuPtCn4ruMLWT1&#10;DEsOnDLW1Qjmyfu6rJiVP9zWGnik3MvJ8G7srxQF8YRpnRpUX1KYKFANCifj5OYZkgKlSsh920kr&#10;yCD8dh+5y3U62D3F43sjjYDuJ+LP+uWkZuRr+iyMSJmtjRY/xD9gDKFE6AxrIiLu73RF9t1ecA08&#10;UaOpSaQFlKnatLfeyfnLIx6wkJ1jBSAHRgP7glcRXSDojMBIxl5AIf2naQfI/wC7Fp9FLHGiq6oy&#10;rQpVJpjwaODoFmcMG538guKIUcjLkjCyhmiRTbBV4bgDycBN9FjJsRAzld4Nbr9w8ngcYNpWZio9&#10;GIgUQwF0RwTeWhJlWtzGuGYjcRXfaF8ZFtRBDGyD+HubkkAGj24N8fQyhUV6iNi6vHAgKmgQCoLd&#10;gO1nKXBRJFGlHqKpJtbs+f74c5kZJENkgdyXCUDd14xIS0sxWpAoBKh6tv34sDJraNE9AbzPLIit&#10;oyOFJZqLUfF9hlp0mnhlVngpZLsFK7jiqv8ArlkMiLEq+tVqaJ7m+xo2DWMsiuXj3tuI3kjz/wCx&#10;lxM5ozNTp9DuU+ij+9rLfINHgZN9Pp5vaItoVySXY8UvcWLIOHSag7zJEqe+lYBWCjb3bxWIrKyq&#10;yJvZbYB7YV9HjHemRx2gFUhEsskc6bmZKpqLgd/0nLE6VFQ2SsnO5WjcgsTxyDlsUaSKrsuxxRBU&#10;AMB2oE98k8J9M7IBE5o8puvz+rM02a8FQ46bIEX+Kw4KA8KSwP32GDr0+cQuq6mT0trWFVLJPPer&#10;OFaUpJ6m0Msjgb23eLsCwcaaHfIvphyySjeCb9q/tXjHbM6Vgz6TUobRlohV3uN7FQCSCQMqfS6p&#10;lkEvpICpUVcZO0g2STwBlytOkkUnqkqxCh+SQAKprPbIKg1JCFn3JtIPDf1NnBSE4mfL0wyPuIG4&#10;BiSrbFtxx7ueDliaTUhplXTe6lLS+ptahYFbh/tmmNIwfYr7SW2kMLWj33fJygaB4XCNPG1uysSu&#10;1lAPYcjg47dFpIzZtEvCqHYsLjKsPbz585XLvjPo7Zd0hViybQA3fwe/1m7HN1BS6bgwVGYtZs12&#10;pR2AygymPaHhDd+QRIyD+xPN4ctC4Gf6M6NOo/NhtpNHadt+AB5ymG9KrsJ5I3C2pKHa9ji/i82k&#10;1WoPrbLVbWwp/wCmOw5Pc+ayepWeRRRdGcHYxIa17gmhWNOyZJox5tRNCpEjEgbgzhSVuu1HBZ/W&#10;UqrTRlzCCgI2ceQBm8qTrEqv+mUcqVVjx3IA4/rk9MpiLhYdsd/rYWOOPNEZLewSMNYk1MlkBGQk&#10;psfaSB/KVIFZMxNLI6bJkB4cNJZHkURzh8OkVBIhlBAYPSjiz/MDl0+wwlXghWn4KBt73/pZylIH&#10;Eyoi8JQtI7EgqwLWWP3ZN1jSaaRjIESwOCvAs/V1QzXTRwD0/T09+2tm819gk32ypemLqFCpL6bE&#10;G1KqSR4ABrHZLgCaQT1qXeMo9KodqVSK5racAbU+qYZJHVGUsN+3aD9cHN0dM9JJFEmoTlQzD2gA&#10;GuKHb5AxPoDZP516PvRGbyp7jg5LkCSMJtXDHtqZncd7BVtt9gCMqGoSUqJZPRNsu1WCmivdRYs/&#10;IzU9XVSRV+d3bgWYyKCB8gjLlWRFG+OGSEjcwYd9l2QPFeBks1WvBkiLSs0SRq2/cQaTaRxwbFd8&#10;0Xhj3m4+CT9HaeABXb5yyCBg/wDEjgQCgALWxwQeRQOBJ0hLcJpmV0LMbdtrkfPg98djVEY1lVIg&#10;0sZobkVgSXZh3I4NZdNM2pQNEhYrwSAdoJNiyTZ/8YLFo1gYINNLFzudyaBCHgDuLy6XSqoBAmtn&#10;Z33UbarrmrvC+zOa2iZYzBEjJYSPYY1VDigKHnMttDEupd5Cu1mqQWPB8VYIzTMI3tD6xLWhUOoU&#10;XVVSjkLgMSFHK/nwh/XsFVtHFjx/fG30RWuir8nBbBvTKLyoRLog/q4wWbpmnQNEFCgnuvhj/k7c&#10;Ya2iffVRuiglmBJVQefPk4Sum2fqZHb0x7Q9nYOLNDj98mLZq9HMT9IEkUm7TCRS36CQiih3bucB&#10;l/D8ZWRfSlZG9rIhD1tFmqqv650jaGSSRfTiYoy2yqSK/fsa+6yWt0skLn1kKRoFA5BA44IrknG5&#10;tDUOZyDdDlij/h6aVQf0kx+kUrsfbeKLoMdrIzuJP1FivsYgGm4B/o2dRqI2GnjcjVMxYOAUCsqD&#10;gm++BabXNA6NckKKliSVSeCao3le415MvbT010zmNT08zqody6bjQCtwVtgVZVNk1zeAr0TUS3tE&#10;Unqamnc2wkQ88EVQHxnZavqSh6l1LhL2Bwn62HkH6+TkNkxlCIVkc+xFdfgFjZHnKWefyZz9JBnJ&#10;QdL9HTQK2wAkhWRiAVvyOwwmHpM0YG9kAVy5WNjbnbw3k7uM3dO27ZJLNFNQ5IWh37m65wnUQiR0&#10;T8srqpTc68X3rax/15x++w/tY0YL6RmRV2lxHatb2zhgPJ+Msj/grEiPBN6bKyAFXZL/AJiO1D98&#10;1dTp4X3xn00St5BG5SR/rZGFeg8kKzI+9CV2VESqiqzXnyVmCx1JIxo59ZGquCUla5CCoJ23wQfO&#10;Wnej++MKJL3PtW+ObruAc1k0YWTTqjbwqkMZibG7wLsYh0qaJ2eNCq2Asa2vPxuJyoyVdhJb6OY0&#10;q6+EPIJ34tl9SM7iD+x5AwXWjXdtPMgYG49p/VuB4BJ4v9qztTGfUpnb1CrmwCtMe6pXcDA+ohg+&#10;nAVkSg+4K3Hi6o2TfbKlOvBEMClu2cSOtaiTUxfm9Ou5B/E2qdu4gUWYgAnDn6nodRGqeuFkMUQK&#10;leVCnaeAP0X5rOjXoAeOGOd0dDIrmP0wqqD/AE4P1mRqfwxpNVKp/LojhNs3taRFCtae0dv3xPPd&#10;aEvTbuxaiKL0ZCoG0EKGfjcNwbjvxktJTrLIYkCKBR2hCbF8ihz+2EQfh7VwvENPMJ4gfc4GxUvn&#10;aA3NAcecnWv0Onj36XdGSWYIoGwFfNhaxSyMfsRb6GPR+jfwJDpaIRdxBuzf1SkZT/8AEv0vaZPy&#10;iIzAhgWq77D5v9sui0YcaZTOBGWsKq1XkE2c1X0E0sllOPUBFAsKHcgeLPnIhmn03o2/ssFN8FZz&#10;ms/DEUjRptLxgAKQ43E1ytG+Ps4LH+GdDp5/zX/N50049npWSrV4azyfgjO2bQaxyS0PANARrTID&#10;3Pu4OXx6SSOEqJUJQij6e02DZLi+2be/P/cZS9B6d9402cSnTjJGYYtfq2AKoNxUhDyVr2HCYND1&#10;xHOmk18koL7pJCEQoHPbst39Z1WjkACldRB6a1SQqXckCmq+1WcUUaelqWimOp2BQLPto2RYAuue&#10;DhHPNeSH9MwS8NIo0Wq6pp2n/gC43ux7F7U239/Oe7/4Zar8z0cz0i75pP0LQtWIOeK6mR4NMzh1&#10;LFJOA1kCjWe0/wCE8Msf4a0gcbXLyn3HsS5JGez6OTlik33aPn/qvpceKUFFHemNSTTX5oZK7Pfg&#10;C/ihkCQRW4fR7jJgeCLok5ueQX6cbr/bz5rNqIfWZETXV5sQcUKyGaxAPxJNHD0zUySXtA5AF58r&#10;dcm/DTaiN3kiQi1cyRfqNeKHBz6d/G9HoevFlQyFSR3AYVYz4t1Uemj1bD2IQLQg+5tpoA5x+pnS&#10;iel6TBzUttG2ND+FyGE+r00rn3K0iKhP12OAz6/pnqxRRT71WQClkLIsZ8gcZDVQr+Zikk9LaU3q&#10;WoAGqG+/n4GZUnTemqiSR6MBpELbfTG8n5F8ADOGWePVHZL6XldPlpjx9E/DczzPCxRhMAxVRauP&#10;cQSvAu+bzV1PR9G5G11WMyAOFQj0ww8UCCL85yK9M6dBqo/ZIhLs7xzLubcV7rRPGEydL0gD+irK&#10;RwUdF3M55UWP3OZxnBv9KJf0vKkdVJ0iONyv56Jl7JI6/oUC6sj3ZLUw6hoB/HgBvaoeMi2Ivsuc&#10;xHofzHpIHCoWat7K1c0QoIHOA9bXVhUihn2FVunO0Vxe4g0PvOhPG+kQvQZ4eaN9fw31pp1ZdV6w&#10;eMApv9NrP2PGc+34T61FC4h1BK+qd1Ssd5J/Uw8j9sF15138B3CSSCLiM0yKPlbPf7OP0bXzTwbf&#10;zsibSTtTsCOd1ng/sMahi/2GE/S5ky3S/hfr+gnlm0zyxEm29OQS72HkhyM34uu/ihW3akEi+Cse&#10;xyf5mJW7FZVHP1AadJU9P9BjDCiwLDgC9pHOVjqfWIlLwyLIA7DjaJAV7kAjkHHPFhZlDBn1UXTN&#10;PSfj3rqzRn8ozKtkybZDQ8D3mrzq9J/iz1ElFm0BR1PuBDn2/I/h5z8HXOpSiMSiz6ZJW6P7/VZm&#10;638TdTQHbo4JdtWibmNDySR3/rnPxja+9nXHHkUa9uz2Lof+LnSnDLJEUfdXEbKT9+1Tebj/AI06&#10;Rri0E8YaJmN74hIAvmy47Z4RB+J554t8mirdS+3yn3d8ZVB+JY/VeYdJJ2g2VRFVtvkm/F5Xtc3/&#10;ANQG+CV4mei/in8B/gPqaGeLUpBIov8AguUKk+QmeQaj/AuSZY/yfV3fSutVGB+lu9jc15panr2h&#10;KRluklgTbsNpANWNxXtjaH8WdH1KxqqyQakhi1MwZWQ+GW6JyZencX+pGCcMj/Q7PPupf4O9Z0Gt&#10;nVdTDLp3XsbRjtFC/YQBnPp/hp+I2BKdNtlBCelMXVSR5HtOez6n8WaOeT0/zuoaRdrbC+6mUXZL&#10;jK3/ABF0qXUuDrGRrWzYptwq7GZr0rj2zGcYtulo+cup9C1enkih1Gil9UHc1pS/13d1/fnMDVQS&#10;08D6ELIfYVBNBV4LKV/QD4z7CbqXTZYZdvUVJUtGy2tKyD5sE5RqNF0/WaT0hq4GICOQw42/FbeA&#10;cfsNVRn7ap7o+PYpVeJIR0/0FoBRGGkY7P1AgHi/nNCFlj2qiNbOoIB3FtvG6zRNePF59SR/gbpG&#10;uO5ItIygncVcrV+QVr+xzL1n+FXTyJBp/TjFq0ZRwgQJ3KheScX9pkvonivk+bJpJfVkhC+9GADM&#10;dpJJtjx5a8tSYGZ4ngRSGK7mJJvwfFHgnPZdV/gxOHZ16qd8iFQxUXwdwJK1u+MxZ/8AC7qqyRtG&#10;0YkR3d49uxG9QVVnuf2y/YlbtEcHR5d0/UtISi741Pdze6l+FF2MsmdXhmjCMaYerH6bMNrfzmyd&#10;v0M7p/8ADTr0ZhH/AC1A3qdzKOF/t7RmWv4I6zB+buGWMvzREZAKcg8eOOPOHsv/AGmbi/gx4tQs&#10;M4iADFSWJMjPRJBW1I8FjnTdK6vpp32yKEcbAXUe12rgBTRFfFZy+j6RM+oKJpNS5lRgzPHS7gQQ&#10;1kXxhfUNHJotNaQne6BXLbm20KpWFUSe/OaYUzfDN4z0fSarS7JVZmoVtkksgydyeABtxoutaTe8&#10;ZeJiSyIrruNseQD4HxxnlELpEEWWGSX0XZRGhdI4/JNv8+bOZGq6487EajVSrE59hA37dw49tcjK&#10;4NtnqQ+q8Ypcdnus+shuFl07Ed9gYMAQOOQTVYE/VJfV0/8ACYlYyC3BcEjdX1nieg64sEpZdW8r&#10;mRi+0sFpLvsorgCsJn/GUer/ADelDysoiIiZ3MkrMxpWBeu2S8ddHRH6xBrcWme0S9bWOCKZkeGl&#10;IHO7f913BwfTa5QzepFfqqpVzG/qmzQs/wBfOeHp+KJox6Umm9GSQlREEC2QKtTY/c4bL+Ktsjyi&#10;eo2V4lKKSq17fdR4ogY0vBk/qkNume36jqGmXUTBZ5WaVyhJA43HgeTmPr53liRGUn3KrmQgxAg8&#10;MgFX/XPM4PxUYICgVh6ZVlRnCUQO1m7YjKdN+NdFsk9SNpPS/UkcZ2hjzt3dv65m0zfH9RwvuVfu&#10;dvLpzEzypKqPLaFVBQIFH6gtdsfpWlkrUP6kYCgob2Aihx4O675zG/8AioiQxLsRJGjMiIffVGyh&#10;+wMEl/GHQpmWQNCFV998KCCfdu+Cb4+ccIyLn6vA/wD8iDNXBqtPqpZV1aBP4QsUXMf70QR9cZsL&#10;IY2QbBAZgffEa3Bu5K2eazj9P+LeitqZCNTGI1G6RWcmQbf0lLOa0n4h6Q0UJbVRGQuxSJXDNR8n&#10;HUtaCPqcLuskSHUfdAqKEMYnY7HOxhQ3AJfyBdnzmFqZp55nqIBdqrLE/vpmHiqvtg+m65oWjWQy&#10;Bo97gOsgLMV5agRz8VlD/iTTuk0T6kR+ooWqpgASVVjdAHucTXWiZepxv/8AIjzf8ZRTCBpVXU7m&#10;4mEe7snf2GvcvjPivVPJBrta8E3qogYCQjbSyX344Y3n27+OfxgdH0yP8vLDIPSkFRs38IH9+S5z&#10;4Qk63Emq1JpfUklAb3c2Sb7/ABnp+jg1FtqrPn/qmaMpxSlfFHa6vVLJ6ZdAgXShV4Lj2ChuPevj&#10;OM/Cejkj1+qmBVTAob3KCAT2o2Mq0fUkjn001EpsDEMd3ytc+Mx4eqsJ3Zpgp9eytArtvyK5zso8&#10;vl0dN+JOpSkzySNad1dAFLknmxzhf4RKyNNtjs0qkUCVJ4ux8fIzmn1wmGojYAOb5ugQOLoeec9E&#10;/wAJYYpepo008oQIFEez3E3fBOD1EuG5I+iOhaP0NJpUeEJGhUqigujlQbNKN1k5xX4tg0epjnZN&#10;VslKyMIShTa4HuZSw88CvjPWYd0KTK2uZYRIdkSgIylzw26+37Z51+MujNJppoZBEY6Ej7bZ4twI&#10;Vt3m84YfqPXyL7Inyl1JOXM5VfZdcWLH75l9G0EWr1cBsLCt0Gtwx7WR3UZufikRSNUbuu0EHiiQ&#10;PnML8Low1FKRsMTFuK7Z2+Dy2tn1107VR6WLp8GkhT1Dae5VWhGFYoDtvYe4zof+baYrpXEwR2ZR&#10;IGUIrq/lu3bPLOl6PX6yeX8t6jKu7cUILAlQhK+S3GbpnMKwxavYkIt1LtwCDQDAc2MwpNnoxdHk&#10;f+JbaGOdmjmdjLI4aMyE9uxAr/TPCtbwP0bVA9o5Jz2n/EvpwGtl1emni1SsB6npkAi652WTnjpR&#10;/fa7atzamxebR6PPy9hf4Z0x1Wv0kfpH3yCq8Z9q6DYnTBCsMkkuxtihdm6uFZqPau2fIP4K00v5&#10;2Jmjb0iVF3QFn/MeBn0/v0qRxJE4NpIpdAbUBaBUgjkHMcyujo9G6bZ2cT/n49VNIqTOdyIhJYI5&#10;Hn5r/TPJ9cGVmjbWI4XaJIksfqNdzV35N50snV3h6i6pElqu/glWkXy18gNnnv4kbTpq5ghU+spH&#10;vtWJLbq/cZnCNHVknZqda626abSxnUzKkUZuEGxu7blY+M8C/EWqTVzySRuwBO0ruulrwfvPbJIt&#10;LqdMqs8qO2nJCUTuK3X2M8L6joo4mKfpKEkcVm0EcmV2Y8TIkas0Skhv5bDcZ0v4U0q6uWpCAJG2&#10;kjv83WczujSN7Iu+wzs/wlpWHoSq4hN7Ru/mP18HHIzh2j6Ch9AxtCAHijACu3O5D9f7nA/xD+Nt&#10;XAraOTUGeKL2J7RsoH4q8B6KG1DzCRlqyquaUs6qSDY4/YYL+I+mxsN/riVXWkMjFWrjvVc8ZxLD&#10;ctnqvO1Coujyj8Vfic64Lah2RSAW7fuLzh9NqApY0pSv03fI85PrUcmmmeLd7LNc/OZEANsVr4H9&#10;c7Ekkea5Nuz0noPQhr5RWpKMQWJZd1AD6s57Z0bo0qtp1kqSJfZKxDNGey0oPk1njX4SlETpHJpF&#10;kDDgs5Q188Z7tHpPzANum1VB4ZpApHADH7F5zeom0j0/QQjKS1Zu6HSnp6bniYpfprC0m5P7USOM&#10;4/qcw9K2WTTxN+pUNKzAGiOc6HqA1OxZSoZN2xFNcL43Zm6zRhlnD0r2tKwBs+drdrGebF27PoMq&#10;pUlo8T/F3T1kaXUGYGRYtzA82T8HPHCRZ4Ge+9d0U5jnXeiKyenR4orxRzxSTR7XYbQaJFjsc9jF&#10;+lHynqHc2fstD1WKR5EZYk2q9NK1ISoAJv4+hlB18TmD09OR6O0M6vaW5Bqm8D6yWs/EGnKxLqov&#10;VaLUBGtPbX+VOO5J7ZraTrh1EYefQwq0SSN6YHZkahR8kdjnyMbSP0m05VYANVqDFKlNOZ0YlyVU&#10;cd62jm8ZNa3TdLFpoV3pI6uhY7RGTyQfI5GaL9a0raZpYxHA4kDv6aWp38Ek/Xmsl1HU6eV4lgkh&#10;d9QtPO3tFIDyB4U9s35MzhFGWoWKEndFLqFCxhRHu2NHzu3f1OXSjUSHTLK6IjMxdmf1b44K4aup&#10;0TwTBtMPWZAN4f2NFGArcnmz9fOF9Q13TRBAFjVf4FJEll0INU2OMhzhXkw1aR/ScQRLudwPSQ0Q&#10;WC2e/fzlur9HQzPqGdwzBV3LGLChvca7DN8tFHE0EbUrxtslDiwo/UD93xgksGm02pjHrEimAtd4&#10;Knupbz8i8fJERiyqHTxTeo0A0yqQrgvI252PO8j/ANZbLpEm0qN+Xjk9rAKZbWQtxa7vjxk9Jpk9&#10;Vnjb0xplKqSBbAdwP3OMJYLjvSTRko/qGIKEpATxYNE5DY6BZ4oBGkXpwxRgyMFJC8fyix3DE43o&#10;pLLo/T6WHVHYM8bDaL/mQcBqzWig6X6TelNq2UuI+Ch27CHsV3BIAw1DoY5iF1UjbyFVRDWxmO4I&#10;SP8AfFeh0rM1odO8UxTRn3WqOsq8JfbaaAJwDUdMf1nVNzpEJHZSwBElA0rCuSefjOgmHTN8TowG&#10;yzYG5WYd7+azQ0mk0U4v1ISA5klABYvR44Pk/GJO2NaRycwnheH/AOZ87LfovJG6+1vFoL4N9xhG&#10;kfVJG5kfUNHIdrCSRI6PaxQsjN3p0Og1zDdKjSbaVWsRrXJoigCPjDIujRxpOfz6P6aMysK9m0fs&#10;cLG1aOZi3Rqo36iGMKSCx3qaPjaB7uOMlNHqXgEaJsTcsSFjTGQNYJJ79+c2tJ0uCZ9Gs2oLaiAO&#10;u+RwsbCzfsXzXbCW6VPxLHOlBQpkR+BZHuRSebI5yHKhxx2no5BtPMu9RPHC7IoFLZXsbAU1eUab&#10;Uu8jxy6Vppo1J9X0zVLzsC+CfnO9TpkrBnmkkic0Q3GxAeP75WNCmnVt0pjC2IiRV8cdsjm9lrDH&#10;Wzi5mhaISMNJEjujIhjZiwNbieKLC8NMjaiXViHS6eeILZVZCGCkhrIYZ0sfTfXn0KxSNW31pqVG&#10;YDzX71QxoemJJGEUem+ymULVM45LHgkDN4u0zJxSaMTRdN0Mmq0/owxGEFd6hwCxU+cyn9ItJN+V&#10;X011BGz1Qq1Zpiau/ocZ0/8AyCN9RLpppo6v2OIdu/aoNMK85o6f8OwlmVDpPT7bTGUAI8n9salR&#10;SRjyadJB/wDBtrxbUAYMGACnjYO9/N4ohE41EKaDWRgy1GkRvdRvcwHjNFejyHVpEh04iosBFYjf&#10;yW4+Dhep6LJHO6ptWaWEAlXIYKOVHPzkF2jJOmiPUEtdTGvp7Cj/AMRC3hiPGFw6fTwukJndivJi&#10;K7gyp2P1lun/AA1p5FIj9RRv9VfUlZqN0eOAbwmXp+lSXUpW/em4GNvaxA+77ZQLZgpqtLLMXkeR&#10;I2UuIFidQ1kLV0bB/mzQ1YiH5KPe25oYzHHR2M2wBAQACAPObD6KcaSBfXppEj3KW3MtkWzccDM7&#10;Q9Hm0urkk9WaUvPGJi7/AMMBBYCBs0jIxnEEn1Uc6wyykCbd6XpIrxoFHBNqeKuzhhbTeum/UpIt&#10;AFzvUoBzSggWuR0nR5vTkkTVBG2Oj2FaOye/z34vL9V0DVNGEedz6SIglpe/kCvA+cTn+RRg/wDa&#10;VDqcemimmh1cBcOELl/cSQaKoRX9zhSzaaFEmPU423e7ajqreqfJ4qu15ZF0HWxARfmGLQv712q7&#10;i1sMvt78ZUmjnQapVVS0kKgUi+1JWq28bhd4+avsjg/g0I11Db/QnhRUQoYxMjXu7Ft3BJ4usC0G&#10;1pNVFOmmj7Ps3FvPZl7MD9Y034c2NpVdoaiLjakYI5NXRrKNLE8Umlllg002o9Oty0x2sTwABYNH&#10;sDilNDjF0acqabS6Ys506ByZAQbVWvksrdvoYWW0+sWaBZBMQsaSkMpIX9annMKHoMxZW/JaR2b2&#10;SMJSRz52G+cUPQtZFGW/LbLcJ66SBCAoIF19Y1kWh+3o3o9F/E9beWl4MT7qW5fbtod+BzhEWigi&#10;jZjo2WWOMjf6tqrsapU8k33Oc3oujSztKRbtGmyMxOyK1tZNH6N1li9DjGplnTTuypGTSXUY4awW&#10;/mHF45tNdkxi76On0OiWNBJHC8LhaKEBia+AODeZ8fR9NqHctAWaNadaCqWHbcQDz8jObXp0iaNA&#10;dHqQjNbyGYb5GHPiv7ZrbtQIoHnGqhd0thHTMa/zgVji0DTLV0G6KQowRNmxdloV55sEHjL9T03p&#10;8bNEUVgSsbtKNlXdLxzfxnNaODqL6mNEXUIaJ3EFlK9+KwwRa6CUzS6qd9SSSbWNtoHgcePjJfTC&#10;tnQRdO0cUOnCzemVRwhDbiFVaDsGuzkm6BH6SOrKwktKbau4LYJBYci8xpOsa2PTSwwPvPprIzNG&#10;VZOSRwo7iqyltZP7dLLLDPUjAQhfcUJ3BlKlaHPY5mtl9eTc0/SI/QcwuNiBT7HLFmJr2KKH7nD9&#10;T0AGNaT1ivCPI52SM3cWc47U/iCeSogkaiKQIl2WBbgGxxR8jNRdVrHBiCaeMJIdscpuhfN+3z4y&#10;Vo0W62Ft0WaEREiM6mxWym94N1tF+M0IOkuiTRStPG8ThlG7ep3D9VjyDmFpep6ttPq4lOiJVgNk&#10;UjCivI585ZD1rUtKE/KOLZQpiewqk8gdwvPc5opLQnils6J+kTR+qmnSIepGWAcnhqsc8Vg2r0U0&#10;cwcSsgZyrKj2rvXYOO1XgKdS1cb6cSKFaNZd4dwtAi2IbsQMO0XUZYH2gOFjoqLtCKFC67sSecqT&#10;IjFpMy36F1HRrGIXLCZiNsnuDITdlaNE5p6vQaz8rMs8nqFnXanEYUIbGxl43DD31cybQ0UmnIBZ&#10;Y0B/h1zXuNNeVR/iJZtOskjqFccbwUNDyQP05L8jj4Eun1J0ySiUe+5nDrblUFq24dwPvEydQjk9&#10;VSYFaIKDuXaWcG6BHJOBdN69NqHaQMwYBhwGdVROT7ttEUM3JevLvLuXkUMSVjTYu3+Ug9z9Vguh&#10;y7M1dI+jOnRnYhZUNtZtav2VzuseTk9Q0s8rwsiONpZWMpjAAO5C9cUTyLF4Qeprp5BLDIX2F4gH&#10;RnsJZbgDwMMj6gNZpYlM2nYkK6ROpQ1Vtfe7xpfgmzEY9RZiZICY5A3qKSy180FI4sZdLLqCQyhH&#10;WKERRNYt7NheSDtX7zV6f1NYVjpYd0aOVY8C5P72B2xoNUHlRJJdG7M+8opPpla7AsuNmfnor0U9&#10;Qu6QK29RRW2dive0LYNIrpp6TTb3ffKASFYi+POHy9VWJDqIjBI0XFhj6Z3GqbJy9f5RpEUsFMjR&#10;b02oPAWgTQxVpBezFm/EEyqzbCrvGgte6KvcWeAcPTqmtVkh06rKZ3LhywItBZv4rLD+JUaFd2le&#10;EBCzhWFshHNDih5OWy9TgZQhgRSwBjMRG5kJqyTY5OBaZRP12aKYyroZ2fdaeitlw5rkE2KIwbVa&#10;nVrMZUEvpOAPdexXNmwLrgeQMvm10EEejM2klEkZG9SL2gIQf0kUtgEYT0/qWlEOj1EbEinp2kCr&#10;QNECjxxjYIy/+e6xSxUhUsIxaAWva2us0pPxUSGMWqdWjrc/p3vZjQQXzWSfVxlh/BEZLMU23JbC&#10;iWBqjkNT1gRjVs6xy29qHGxiCB82eO/GR5H2W/8AxTPHaJM4sfo2AKCe5LWOK7gZSPxMm2Jjryq0&#10;ZfTouxCCuKFgYE2r0ok/grH6TQsVpCpTzyKok4XHqNF6mm95LRRsxCNSgH/OausL2KtII1/XNQFl&#10;f89StAGBVmXaV5o19ZEdWtlEM6yIf0lWY2oF7t/OVzdR6YGdxAIwu305AAxUtwCQfHOUaVenSxsh&#10;0sk9MQ6pueP97ArLZlZqJ+Ild5XuSSGO1Yhijrt8N92KBOXDqsBdm08ck8bUu/fz27GhRNYHpJ4G&#10;YRL6YkHslYru9T0uAvP185VPPoZ2hKLFEv8AFWNY22IQGPNUv7gEYt0aRaCY+rTRvs08SvHGxYRO&#10;QnLV5JNbSavLNXrJgVCLLHGbjDzgyurs3DC6qvBOAzehEEk2+xadi5Kgo62bC358DL9PoNKZJW05&#10;2b1syCZwrbT3UfJP8uQnstpcRo9eZZZHb1EVkG+JloubIG6uBZHjvhia6Rq9CL04y26QLEEG89iK&#10;yr8nohqIpJ4WsIGZncp7t3t3V4vxl56fp3/M6jUaZpJHJpHYiNW7EgWLIHaryk9sTWkFDXRKscjK&#10;HliPIYkUx8qGwWbU6KUxxOwmcuwKEWKPPxQwbW9KhlldBTuVrlyjFD3sEC+MvTTdO0+mbTpvWJAQ&#10;YFohh8EmiMaltjcaSIN1CIrKTChSFh+qLYo/7x81859U/wCFn4di0XTEnsbtQoaxx7f2Pznzz0P8&#10;JDqus0kUcksSF4xKI/bH6XgL5B8Nn2npoEijjjRaVRtWj4Hxnr+gxdya/Y+a+ueoVQxxf5kFRrxW&#10;EKK81larZNgDC1FDPTPnBgarnJBsau5+crcgE4DLi33isDzgbzZU0l4AEmTGLXeBtIQecgXN8j9s&#10;BWaPqZQZRZzPkmvj6ODGZ6IrjsbwE5Gw8wsVg7TnnAVlNC24Ao1lLTCrJ8YByCHYMcq9UE9z4oYH&#10;6r/pIBBOQkcd75vuMCQz1BwOPNDtl2/v8ffjM4SXQs3YqwMcuLqlJHGA7DBIvHPcWKzLjb09S8Sj&#10;9a+oD+3BwwyVYs3+qvvMrqTNH6U4b9Eqgj5VjWUiWbAIIYFOeTnzd/is40uuikEZG9SxIpj7DXY9&#10;v1Z7tqGlkqm73wOLzwD/ABh0Tabp51UG5pkfgVuVrQhiSb8WbzpwakcnqHcf2ODHWJ5/TCaloHcB&#10;vUYIyIQTwLHcA0MG6prYi5BUU7b+CQrpXO5hxwfGcWvWJVaJUQxoiEBEG+mdr4/auczRrJgGjlKg&#10;SxuyhmMaBhferuz2zo40cMslnSajq/p9QhYyOW98ckitY9N7aNn4AFHDdTqH0U8qIse4Mm2OtrJY&#10;8WaI7855ssrzaRYpQrR+iUo0VQ3VD5u+DgM3Vh1JI5poH9XTStpjZAk2qCV9rCqPezg0ZqWju/xF&#10;1eKGp0kA1Ol1EeqhkO79UPNKb4sgqfrPu/8Aw2/GUP4j6JoNYjC5oVcrdlD2IP2CM/LzXdQim2EF&#10;VaS46Ch1XfffxuOd7/w9/wCKA/Cf4lk6LqnRNF1Fr0exwUWWyWDX2LZlPHyi/nwdeDM1Ja0z9Q93&#10;AHyP7Zz/AFtGRfUUtQ9rgeQc1IZhMgYcX2N98rmT1FrYc4lpnpPaPJeoJKLCxKUZAwYHcCM4TqOt&#10;lSJlRd7M+zuDa+artWeoa7QQRiaCa0jkoo5/SjfBzxPrMEmj1LxPGis4IQOtJx5Fnuc6YtHBlTM7&#10;qusSQqtg2QiADd6gUd64PHkjOd1mr97oCUURkbybNMKsc4L1HqUbRmRE9YoDSH2rXknvznGTa9fR&#10;j2RgIPcX48nhFAGUmZU0X67rgZH9OBUBUCioALDtuAzluparVM80kspMaUBvAjFtxxwbrKG1JV2a&#10;GZCZSXk2vyAeKO6xnNNNGj6eokDg1cZKK/2Ab5PnIk0aRi6KNb1VItIdIHZwqMlBqD3ySDf6s5J9&#10;bI2oZ1eR5WUj2hZNgSq7hbvsay3qOsl0zCNp2BeTcRSfwr59pN1/XMjWA/m4WMUSB33OEIZ0A4Vk&#10;CAd/PfIch8SHUeqtLp29NomjiTcI7DBKPl2rcfoZhaeLWzzTxJqqBRIkH6AFq7NANWdPo+gS6lQg&#10;9MI7sbDMFO/gltoqvnPpz/CP/ALW9ZdWlgAhYq008jGQsUPtsN5+KyPk3jByrR4v+Ev8OuvdU1un&#10;ihhaGS6TaAwsj9ZJ7A592f4af4MdL/DKpNMVm1p97yUFtz3NCrz2zS/gvpH4X6XBptFplUsyq0ht&#10;mN+STgx3Nw1G2rkXyMhtM7FFJUWSOLalFlSbU0D9G+2T961VAWBRrj5wUNISLbapBu6I4ydbN4ba&#10;f3PGAwjcHUjc1AAgki6xMFDD2BiaIHj9wcoMq2bl3fvRB/tk1mKlCBddyB3wAsc7wDwQf6Dt4ySP&#10;3ok2ADg3qoQaAxkcNyOGJNgjk12rADXi5oMN24cA+bz4C/4LTJ0D8Uf4yfhJi4TQdaGphXigspZP&#10;9lGfe2mlQUPgjkfOfn/+EFPRP+LP8W6RAscHXOg+rtvguFRt1fNoc6/Tbx54/wDp5f4M5L7oM/Q2&#10;BQC1CjY4F84UO97RZ84BBuNW3JBOFL3HaiKBziSN0wsd+UGT/t2/2yiKz2rJqDXJ+aFY2DYSlmuM&#10;W8mufOR21kgTQ585AySnkismQarK93/dkHZfcT2+cBJF6m/2q8RNqcrYqSDffI+sKPGAyzuMEazd&#10;jjLQymj8j4yvcPG7nk1gBlyhV1UT1ZZa+ABmT1VVi1kTqQLo3mxqpUVozxVlR/XMrrkjflxIpb2m&#10;qoG6xgGwTbjYsitpo/Hn981Yyef3zldJqEMQIQAhfn++b0U6CwFY8AdsQrNiNrA48nCd4/fMyNwr&#10;n2+BhgewaXAZfvpqvLXZXjYVYPcYAz0Lr6ySyhr7/tWAHyf+K9LJouoapJGeoWd7AWyDtUEX8V/Y&#10;5yukVNS00cUx3AtRPABXhrvPSP8AFrRL/wAzErK2ySBWbbw1KVXb/U988skaUzENK0pmZeCDuRvH&#10;bxZ4zwPVKps+19BPngxv8EU6ToxqYy8ce8WBuUWfI3H9xeHnQxOYkkSTckxsH+HuQAuGJuwMBEkp&#10;MjFwS59u8sRQH0RyD/cYU+pjEUX6Xk3FhEjEkK3t2gg2KznO3ygQywFpPWChjtBZxbAqbsEeLAN5&#10;OKIyzlZZNOWKoUvx8hbFWe/bLdT1PT6adApVVLIJtwvcQTQ283f0MJ0zacPHLKVWiWjUrTFQAVAD&#10;AcgY12iH0DT9MSOVNyBo1AWRFNsCDwa/y/NZq6PTetFGI5ljVnshSbtf5cyU07HUgGVUVQTEZjfL&#10;tYFDzXjJ+jHG8JgUMNrB2VtqBywPLEd/nKbJUAqHpvqheDtNl2LNuAPbbVVycC1PR1kg0jiSdWG4&#10;yBwu4oKLAGsu1EOwLTPIPTVChba7AEixtOXwjUxRzymZhNMFbew3gKvYEDvxib0HGjL/AOVxzLcf&#10;q+xKASR32A0aAI5BvE2n1TtPtnlG5OBI5JJF7owB2B71m5qV2R6aNN0ft9b+HwSpBtaPb6vJztpf&#10;TQqzSMJLUMaO1hYam84v5Fd0BaBpZZEi3zBPTMakiv0j9f2OeRg0+v6m8x9VhNGWkA3qrMrREC2s&#10;VmpopACJA8igbTbDZ7fIAb4yKwWqJIFNUA7gIWJ7N7brsPGJMclsCgg1nraZpDVDYCIPTBBUCm7E&#10;bclqtOwBlB08iFpV4jpV2SCjxu5w2ZmRVUTM1gmXa27x/KSL5+cdYNSFgKPp2G08ncWrgCwAOxxF&#10;ebBTrCskvqQRlWCr65dQyAAcmhxmO0em2atBoNMJoUAM2xSEBIoAqvNizebGk9GJmDRUZSSaPHbl&#10;RktU1iVFVGMj7gFUi1rgE8An5s4LoGqkwIxRarSyM8BAv09ykcpGRQFAkfHGVNpFmQltPKWeg+2U&#10;O429uOBR/vnRpA0SqrRo7Vw1g7tlGrql54wJdOAySNBuYPe4qAm1QBYAAG6+5wa0hLtk42Cb1iSd&#10;YX91hTe0/H0b/fM9tUFklb2hPTAR3XaeWH8tYe66s72GnNmQqnuKg32CG8ZlViHaJhvDq4sEGgRZ&#10;+ORiLRRLr4v4ssgkrcEVzHRIoE/+DjnVP6Woi/NFArqpC7hVC6HFMKN44in9SH0EjFSAUjlSeLHt&#10;IINCwQMukdyLUN3kBjJAZ7BHdSCDxi8mmqRTD1VtjQjqdygExiioAa65bk15wnps2o08a72gY37B&#10;6hYL6Yu9lC681jSalWaEqglJW3j8sy9ivgn6wHVNp/y8Ev5eNy+2y1Ruu4e4MO4IrG3RLRro7tpj&#10;Ck6MGCKpKlVINGwa8ZYvVtdLMUlRVABUHg2VF3uJFhuMxm1sO3TetomcLutyFAIQWRfFEVlw1ASA&#10;xvprZxHIHZQrEML444PHIrLizCZprNqzHK3oILHt3U4P7C/bkVhaIECFxIKruxZXHZPAq+/jMcRw&#10;oYnZI1cuERezP5FJ2vL4tMqtJavy4KW4BorZ70Oa4GS5WaQikjWk10EJX1FdyGvcB7ga5+BXg5jf&#10;83ERZ5dIuzc+zduk4sA7u57YBpxKuqKKSQg2pscAbSeAd3n7Ga2j0gMjRh5TXtAU3ShubFNZ575c&#10;ZNkyilbJu2mm9VJIXYFQsmwNZUcjgGvON0/0NNfpyINzUiA2hUG/apJF/eKV9W8bu7lijEEsga7A&#10;IJsC6rsMQ1sqvpiir7pFPsjG17HfntzjvZDitAmk6tF6kyx6t3aKj7v8pPK1VLk26npxqIlXUxxn&#10;1Su1W2keAeP82FR6l21ce5NP6u9w7soXsPJHfMuWRYmT1YdIxJ2b+NorkbPKkYltAqTRpzTONLK0&#10;OpkvYV4NlVU3YHYfByuLWzybPTcldx3mMje/jhQDX3g38CVj6HTtO0N7VaQ+168Ffm+5y5o+metC&#10;35RvVJIJ9XbRq+CKsfV44hIKhadZI1CJGRLtU7zuZTibXTjUhInVRIntPdie5Fv3rMqOGJzA0nTn&#10;LMdwpqUB6G4iiThSQ6eYv6U+oDRkiJfaACfrKfgcV+oPhl1toUUlAJFBLfwgB2Z1Nmx4+cu/Mz+1&#10;7TeaVGazyeLO3teYsMGnRzMdVOgkj2rvi2NXkbR8/eKKKQFUl1e1pCzhmR1BHcDn4BxyafgzjFq9&#10;mpq9U7vsL0BGAodiCzXwQO55wuDWqI4d4G89gDVt5HurAvT9QxodZE6rdBlJN33De7+mG6mOOaMK&#10;dREEDh7UkMfiwe2ZsqPgEPUppTEUVtjs24CQKg2/FjKJdeI5HHoMssas4cCyyZpKJ44gU0ikOOKI&#10;RmQ+WPjBJdK/s2QAo3KoCDar35OQjW2S1WvjWWApA6iTbsIQEkj+o5yc3UINPMwLs7tZv9RRj3JP&#10;j+mDTxH11vQys6mlKqCy7vPF4tNDMJd8sczI3JWttHsOTRvKuw6NfTTwyxrUII2/oYbS1dzd3zl2&#10;llZwmyEF1JZPd2A4IFeM5/UqHlJBmDBlCPJ7bPxdYV/BX1PV1hAYFGfcwUVzQLd8dByZpz6qpHcW&#10;rbkptzEfsRf+lZcvUJZXKpK4oXdC7J7DtmCulX2N+aZgEsMxHu8gkkVWIKJollbULGrPtCbww3N3&#10;q624ND5s6Q6qWmuRivYKzMtn9ucgdWWkiSRldozSybSni6/YZhQ9PjjRtk4DmQFVWiSr8e2+Tz95&#10;fPoOoGXTquuCuu5X7MCAOd33hWuieW+zX0nVU1O+gbifa3NXxyefAySdWEq2K91gOG5oeL+/nMaH&#10;Qap9OkSopXcy8NZZftj/ALEZa2l1AVk9KlV2W+CVNWN2Ido6BJlCqVjZCrCgXoGu4FYlmStPIS8i&#10;+pvCLQK8ngFa4+bzAh0jJKq+t/DCrwgJ2hjf1ZzQTTSK0jIdyoe91TKTweBhxD3AqHVUvqRvtdxx&#10;a8gnuR3yUax3CBqLp5fe/G727K5znn18rSsYVXkWFtjuIIB4scjIyQztKVtG/h8srMv6TdFf9zg0&#10;JXbNyCaMLEj6mNn9MUTySq8dx84y1IkjKwdDvBiBDe5VoEGs44STK8csigqrKFCs21O1Gh3s5pSz&#10;SLppj7NocrHYJ94NkN2I/fIXZo4dUzpd8EcxBcbhwRZCKa5OPqEkEYldz6jIUS2/y2RfBseLOcs/&#10;V40ZI5odjbvcNxkK14ev73kx1suHSHRoymQ3Lu2F1v8AWAaAs+MFNF+29HUL1GN9iCdHKtbMpIFH&#10;nmgOeKOEJucFY1RLRvYpJ3Cu5zk5uoPGjFpigIoxupO9T7QFPwctOsidUQsI3YkRgKW21ahu3APk&#10;Yc70L262dKvqOzsFV1MhBQ/J4rivGUpNLcKSRgbFAjo1tolTycyJCokRlPqWvB3C9y+ALzOfXwXM&#10;GJNhiUWwWY9x9/eNMmUbqjqpS0ChiiiSzwtklSOBXOKPVt63pRysd3dSvYBfvOfCFY/VjnMqD2gl&#10;mG0AhTw1ZJ9WY4gr6hQS5O1WpmUVxV3kOyoRTOhXqJIjbiPdY2cENXF3kBqBJI/sMm1TTnbsX5G3&#10;gZix6ox+qeLuza2po0FyybXTwLKoQe9rtOCl9gTwKyl4Dh2ayahHQbt9AkEKtED4K/eFpMkqujEE&#10;gUFW648cVnPtq2R4/wCCsbX+t2pmrve0C8vfXRkB3QJKVZTXsIB842yXE2ooenuiyxMI2AKsCSB/&#10;Ym6yGrjMCo8bKOCBTb1Gc3H1CNYHdoW78MrAkv8AB+crTqEEZEhiBBINECzQJPc4NkKNS7Z0ccCg&#10;B4pAjBSx2EkDdxZF8nDJdNtdQJfBBYj3m/65hx6iF1dQjkAh3C7R7SOOOMhDqlDk7yBv2GydwDdg&#10;RyTgmhtB0+lDKrkKLoAAcgCgOSBjyaMJEy7BwG9wuxvH1VVlmnXTerLu1YBpAFKMVrzVcWclqp2S&#10;ONm1A2BlYe8gOvgV57468kOfSoofSzQ70GntASdvqWQtVQIwWeVwr7gVZIyyMrblO0ear3Dtmwrw&#10;u9hFJXkoDvok83lY0GpQBmgFVS1zYIqz2waGpfJnAxyDe8KsRYYmm4uxQN0fvBoJFRqcUXblNlCl&#10;Ffy5sL0zUetcbcbeUNAfFCstmi1NOZNNuO9QTdN/YZMrNI8fwc9JNGskhki3ScCmXiv+6jycvgkg&#10;ZN6RKq1zS+R4vzh8ulY71IZVJs3xyfkj/bKoNAilX9PiiG2sD38gHMU3Zo1GjMj1sQkZWPMiEhrZ&#10;a+RfwMqMWnkjaKOUbwu5WL7qr9vGbjMEJUlwvpn+Wwg/pyMqk08ThkkqHaoZCr8nNGEZJMxWWP05&#10;ImUrGKUgNZJbn6v9sIXpGnVF9SexsKWQHTn58ZcyI7xhyQlAhgNgFG7JwuWHRf8AWQqbjFuW5aiQ&#10;D2784o+RzfRit06GwrspK/rUxgqeD8DKYumIvrossRCbq7gozChyeO3Ga2k0yFWFkckCjftJuzdC&#10;6oYV+S07oEiItx7gW31Qs3Xn7ykRLsxdL0osJlkEUzl7ZmUrx91gmr/DZKGUCIKX2+xiilW7qfkX&#10;nTpCf4m7ejOxKqDxVkeBl50M+mbcJyqsqiTau8WMdWjJPfZyLdKV03NCFVwEDq/crx2IwJEfTRQy&#10;PpgsSsdil2UjwSaNZ10fTgXRxL7N25tqCrPhvvNKbRC0do1oA2zAVV3yMtPVE8EmcLBp5DqWGyZ0&#10;aixNhVrmgO4OUJGUlU3qJIgp2xMgISz5ABs53iaWQekGivhjuB2kX898peD1akHZQpoj2ivqrwRT&#10;irON6jp3mgX0d4cIuwulHd491+MQGsiiMZmce0cHdbNYuyRVc9867T9M2MJBGYdpI4NA2PBByT6Z&#10;w7SaqEyBQeSwsXztr/bKciFjrSOeknea0lk2SswA9vtcA/1psaGd4xFt1e9vTtw/tdwT98Z0zdPR&#10;9kR5jkHv2jlSPd/U4NL0vergwWDITuYDcENEHnGpGU4NHL/lzA8kckcTKjUhY7ePO0DiiMKfqc/8&#10;D+AdiKaIo1/2ggZ0EnT12r6sZKHaigiwa8iv75D8nA6p7fYo5LHZVjzVc4pFYoS8mIJwvqboS0pN&#10;gCmWmNUB3BywTyemFj0jxemKFVR57DdmsvSo0lYmYkABhZUKbGZsXTFNTCePsXcljafRGNdmigxJ&#10;PGR/Egd9wITnbfyaIonxeDDqmjjgdidtB1O0EfzUB2/vhEfTJNqrPIUVwaEchUAE3YUYl6W21UWR&#10;kZNxG/khe12PBxprYU1RY2qb33qH2Lt2j9HsBviq71lUYhkVpW1kSkRVSrZUqKFFj99sztaJYgJX&#10;mZePepVXRQL7cd65rKdbpJuoaiNVIWFApL0AWLXto/1snNoKzKT4tDQ6eHVTyK4Hp+pZKNZ3CrPi&#10;rz6b/D+nVOl6ZENAD218DPn/AKZ0fT6dVSP0tyrW591+49gc+iuixlenaRSpBC8g8lc9b0XTPnfr&#10;TtQDwCptrAP+2QUCq+sa+SK5OTeyfH2frO4+dLomHtvdfxmxDfcZjxeCrHjwc2YV4BvIZrEzfxb7&#10;uk6lflSPjPlaVlMzSNtj2g+wUbUcAfuc+pPxkv8A8y5BV2artefLevDF3SOM7aJ5vvd55nrXqJ9F&#10;9ISqRlw9LifhhtXg0K/f3dhx4wWHT9go/Sp2qe48ge0Vz5zU1sevUD040mcHlg+3b8r2OAQSawzy&#10;ltGY03EWpBa6q/u88tvbPfS+1GcnQ4Fklj9K9rBox/MEIs+eaN5fpdBFt9FYCsy7bffyC3NfscI1&#10;OmmaRHj0jWhMZNhGVAPg/fnLdNqfWecjTCKUWtH3KKF2WHzhAcnr+DPXTpEZiUVS1uV2cBoz7swd&#10;TI03UGWJt0cTq8zih/1ewr6852Uk5fTFtjOxAsXVt93nPfh2N4YZ5JZNvDeo1c7mJIbt8ZvG1Zzz&#10;qSVmb1LRDUa6OAO5qWkkXb7T3BNC86RdPJJGZ21J2hiA1A0wHwoW+cw/wtpjIJZ5Gi9SR2KsBW1P&#10;Fg52EP8A1HFloxtCjbwSe7N8g4Tk7iTjilZjy6HeqIzCQMvYrtA3c7r5NDAhoHk2kSkKhVTfCsRX&#10;Nf1zYR4GWHU1Gp3BNhBVmHH9KF5UjM5QyGNHYlEU37TdkV5zNyfyaQgl4Ko1BLoISQ6tYAtnrkkk&#10;9voY6aBJC0qsArFUPlu3YV2OENrwmoaBkepPcXE2w/Aod8lDptQC67B/1g0gJ/6ikUDfg4h1sDk0&#10;nrobYI0bADeaI3cUfvFD0yT0mEpKbns7V5qu7VwBmw+kI9AJK21mLIH2sb7dzRwZWdkLsHWVKHHP&#10;qtZ4PwBmkpVREYJu/wAmHrOnaZjJtOx1QB2L0SWFihyMHbponGoJGn/hkIAqgAqR3bb2zpZ2CFmF&#10;pSAJ4JFZBZt5kL6dCvtVnS7P2e15Cm77DJig46ijjT0SIqqpEpQClPZqP8u03jT/AIQ0CJCp6ZCz&#10;PItXtL0FuwKBGejzzaaMJ/CRw1lvha7d8ChaGMgrGkY3bdoPuUD5OavI7OX+1hKH6DzvWfhPpVxH&#10;0TGA+6Rtg2kA+1RXb7wXS/hbTxLEUckFCShayA54Pto8Z6lDFpQ9LAxJZtwHdAAKodmzKGj00csS&#10;zWrqLsruLMx72O2L3GZL0GNv9PRxidPiimjAlkRWADxiSlb4YXjelLLqECzvHtRvc3LDuBQIuvsZ&#10;0TaSGWRgsrIF3bXKqCXHHIyc8CBYIpZRIwZnITuOLNftgsz1suf0+F6WqOelg1MsMqQ6tzMq2QZa&#10;UshraL5AvBWOtnWUHVoiNIzAqgdtvah+5+c6aHR+sUoDeoNsne73DnIydOkLysdQ3uXcDurdfc8Z&#10;uvUUcz+mp9WjKGt1qQRhtOqxgAKLBLj5uzgn/MdTC43FZYtlh+9AXQX7ObL9O9TeyFTI0dRdz7Ry&#10;QBgcmmRVT2sF7khqRfNBfk/OC9UyZfSVWgafrccsQDaS5UBO/wDWbH+X/Y3mDrfxPHC0p4uRUDkx&#10;KWB82c6GbSbfU26aw59pvds3vYHP9sz5dDIZyyM5b00kt46WuRtIFEm8a9VRD+kOVboFXr2lnv0d&#10;Ik0ivbRmMqAvlqI7Y66vokcwmk6Vp39VaIYEqP2FGmNZETCWxGjB1VrcxlG47iuRWC6jQRyPInp2&#10;hUbj2IPm68Uc0j6zRP8AwWKluTKdTN+Dnd2Xo0O0OQVeIqEJ7gADg4U/4W/DDOH/ACO16YUJKqu3&#10;wMp1JOjkuVCw2lk9Ogu7b3vxuyDwQRIUQKsbN6pJG7fYs18DE/VwvoH9HckqkCav/Dz8IJGZpdLq&#10;BJGfUOxyDT8G+9jMDV/4ddAmiWNJ9VGjBTa097eAfYOwvN3XRRyxsl/wFtgd4vb+rzXnAX/DuiYv&#10;PG2raZkA9rcUD4zRZYVuKOef0qd0tmRL/gZ0nUMo/wCcS++pfUMYLNY5G61zBk/wFj2NH/8AFKVD&#10;klDJErsWB7NzWdc+nhSJFLvYC0SxYndRO4eKvHkh6hqJWjj1ToicuLB37flsazY/9pMvo8/lHnEf&#10;+AfV2jeX/nwR/coOwKRfiqOcJ1f/AAG/E6NCR1XTan3Gn/S/s/SCoArPf5oNcGAh6gXKOP4TlQ1e&#10;ApwAt1LYXTXlWM8kqiQgEr3Ibb3/AGHGCzw+DPJ9Gm/g+Yn/AMDfxt/F/hRkggtslTepPkDyKzL6&#10;j/hH+OoSk8Wi3iIlEdHUEf8AaVsHnPrHUazqqRIyDTNMm1I1K8sH5N/QyLTdWLSOv5Zz6QUoR7QQ&#10;bJUnLjlxy0cU/pWSFWmfF2r/AMKvxYsM3/zK1gH63MYFjc1kg83XgDOd1nR/xBAwjC6gScFleJ6Y&#10;dgKrvn3lFreqFZnm0gVgqtFtYD3qKK2Pmsy26vrIrc6OR2khWQM1AiQ8cHCMot9k5fps4eJf4Pzi&#10;6/0nrM0erEvTXVihYtR3BRxwOCM8mHRdSJpGOkX9HtBrg9rsnuM/U3WdbiillU9MndgFLVErh7Hu&#10;N1eZ3V9TpNWsSnpe9CQ21o9q2PBBHk52xkkcc8En0fmBoumbjSCWLcK55sDvWZR6YFdTHIN5atwF&#10;3z4z9KNb0HoCRSTn8Po0Ui8BkVQC3O21zHb8A/hp4X/+YqQxoiusikyCzzS/GJZV8A/TyXk+AT0/&#10;VqSBG5TgkvQ7fRrOo6B1ObpzDar8Sx7ee203Z+Ac+wB/ht+EHaX1INxdC4tjar8pXF3in/wP/CbK&#10;8y68hXjUDb2NeSPvK532DxyVUeERf4k6n81qWCI6PLaLRZdhNbVB8YDqPx5Oy6oNFtUqBIqOyqpR&#10;rAX45Ge66X/BnpJ9SIdTliLCkJX1Aq/HijnO6/8AwL0uolUjqRHK8FOfdYUZP2lp5fk+VOva8zyO&#10;VBEbMf4RN8133Zh9G10GgkSWUMu3laHJaxn1L1b/AIf+oJC8MOoWQovqFPmzmMn+CuslUeo4lcIz&#10;up9oIHAryMu0T919A34V/FMq6WdzNLGzy7pFWjSEEh0PcG7znfxh1+LUJI4nbZN34/UQOHYZqdV/&#10;Aup6cjiX01UhSvc0iD3FT5IrtngH4glmjnABalur+PFZMYps2nllVHR9Am0kGqWdkZ/klq/pmnq5&#10;+na2SVWj27X8Wdw8fsBnGdJjllhdvTZrNPYzW0mmcy7PUKgeKsVlGUdm30aaFYF0pZI13MDXJdfm&#10;znbQ6+RdNHDvZGj3LG4ILA0OAvnPOp9CYY62JKzhgvO2qzN6d1vVILSyxUou4EkC/GDVm0NHr8eu&#10;m/NxuwjQmogyMSAv7G/d95kdfVJZ1SeyELBSTV7SP9TnCt1bWxt6oI2FihDcdxmIdbO6KGD3vKr+&#10;wyFEpzO26x1eNGWTTyEbWaybsUB/vnl2t1QlcuzNbcAXl8mr9QuzM13YW+/75m6l49p/hGv82OqM&#10;bbKGEbMLBFZ2/TpfyqwOihlH6q/mrPPKs2HNg3edNF1GoRCGIZVsDvd+LxNFR0e2rqovRVJYADNE&#10;GVVel3EWG/fMn8a66delwMJFctThwQShs2D8WM4FfxTMdLp0tAEAoebBu8y9X1RpRMvIV7JVf0nJ&#10;4mznpnMvM05sknvmpodCZZY0EZP8xI7/ANMyopSCCo9hajQzu/wtrYo5B+YPtLVzQ2X95RlHtHqn&#10;TehQw+msbhyCvI4JL80QfF56FoZ0jjEYdZI1ZQWCFKJXdyPNefis8+6J1PQ7mUpI77/aoelIJ9rE&#10;nO9h10LhSjGJo3Ck8FSBYY38Htnneot9nueicE000FS6QkgvMdrBq8hj2AzN1XT1kESwoSqq5p+N&#10;44uj/wBtZ0GoeBl42gLY2FrBX4HwTmHqljeUCmV6IChr2K12B81ecSPZyU12jyP8bdJ1OqbUOSxP&#10;DGMmt32PkZ4wdDqga/Lt/fPoz8X6fTQQsUMrKVuN/Cle4b5BzwlllclrqzdUc9X0s7grPm/X4VDJ&#10;SP1o1Wj1bPMfX3xtL/NxXNH9rPbCo+maqKfTf/DIwJtKZJY7tGBbv9E4HoZpzq1nEQYzBVdVBbft&#10;7MoNAXWFajTg6Vy2qV39dG1MiELsKL+iue5a+M+Xjez7x02mTXpq6Us5CGSZVRJVHs3HigvxlqaD&#10;W6d00SOragNyy8+mLFcf5RfbM7q56tqGk1WmkjZECuiybgo8bzQrjK5U1ziaRdRo/UkVEckOrs55&#10;YpXLK2N2awSQTreha3WyyPOiylJVCMhCsCvBQL4+cK1uk1FrasV3lTe5pEZRftI4GU6JNfHOmpl6&#10;hDsKSgiOyrMtGrObfTep61xOx08cZbcpX1FNseLArLi3QZIxszNFo31CNJKCsQCbCy9lLUQxPzi0&#10;uibTtHDNbCRgjGJyQ24m/ryM0z1rWkRSymMsF/6SNtCKhAJK/wDccv8Az3U5dJqC2lCiRomX0mUF&#10;UHd1wsmKMR9VqI09AaQgLJzfBVjwD+31mh6EizKCsyhiNPtB/UXHLNWGa3V6uZdZDqYvy6ybfU2u&#10;Jdyr+k3kNP1XVhNQ0gfiIQ2FHLeCPm8lvY1Hs5s6M6iQK8DNJtoMP4ZFNWyh45rNoQiAo0s7Rwh3&#10;KLFJsLnzZH6qzU1mtfRJAZtSrBY7aRogwC2FAO3mue/nK4uoDS75NqEKh2iROVQ8gsMuc7UUYwxc&#10;ZTd9mfpYtsTPIsnpncFRzSFW+CPI84k1Z08cZeVkVRcdQ2WJZQN/zxxY+cAfrrQlZA6GMruCmJ+G&#10;c/B7Xhj9e1GiM3rEIdTpyQ/puZPZVqvwGoZg3s6F0bWlfW6iJZDKAHI2DYi+wUSSPhuScF1Ot1at&#10;qhLqEaP022SRj3f/ABvHFZYevr6sGnH5f2QI9cjdx+lb7cZbp5X/ADCSwdPhZCX3qh28dqtu5OO0&#10;Kx+lx6mXY8WxZ/SVv4i3IQx7oPN5V74YZEaMrLD6hNqPex4VR/8AG3eWR9Q6cgZ1OyRY/SEu6/SG&#10;6wL7Xg+s6kjQXNBPOwf5Q2ze22C83VZEu0UiDwuJYJpkjjIYMwN1JZKkEYUkuqMrLsXbO9rMrA7A&#10;v0c1dP1TRSMDMjLIqmJVTkbt5L383kpJ9GHeFNMqvEu6ICP9I7m8YUc8um00U7ySeqhgUN6yvtd2&#10;uyB4N1hGh0+tWRxFrpkaY7n3SAx7uaF9yR5zQX0CyrHpvVUuu5wu1EdhyaP0LyMCaIK/vREH/QO3&#10;2nkAtuHlSaza6RMV0VrrpdU7IH1HsZJ5C1yEUe2/7rjLJ+oTyvKrTzgzO1KCDTHwaFV85pabSdOX&#10;04oJkp2tm9bbYauCD3wDT6DStNJHDqkfTI1tIxKBnH8vHbCPkc+0VrrNZaaNGYyAPUQA7FDub+g7&#10;ZodT/EqP+ZI1VmJ0MeoaP9NrtPt81X7HLdPGDpCQNqFUikneTsLo7fOMekujTyMiW9ohaRShokKF&#10;HwvBwSE2Dw9Y1RglI1nEQp19Oi4Y8Bf3zYfWNII2iJliMfutdu1h42jg0czj00yuY2Z5mRWLtCyj&#10;0yRxRPBrIafQw6fTaiaOZZC7j/qKQg3EWBWVXQotbCtB1ydBHEwiXcrAzeKItQ2b+p646RRIZopI&#10;ViKEBQ4mPHYDkHwTnJ9O0UUer1UMDMVEBcSshZQvd7vJR6QwQQyRaZmkWNjIOOLcEtu7EHwMF0Ly&#10;zQ1H4raVwYenQvtIWNHeo6Hwo8i80ZdXr/X0Ykjh3R7pRFD7QAewUebzFjhEm8AxRsZFWF6/7ubH&#10;irzRlMvoSvpk3SFuZX52c+4KO5vxg0io3TCI/wARa/VOo2xGYF7AoFAFP6j5Jus0R1rVhZXj6WzS&#10;qpVJQQV3lfF8BVznpxpGkjKxCBmjDs4B9RtxN0Mpn0WnpS2nSVY2CvudiEXd2pa5F5Eoq+hRbp2b&#10;Q665jZxHMiqT6ayKA83q2aIrkXxeT6j1aaIh5unToY1UJDEqktfHBPbMjVadtKiAh1ZgF23utbHA&#10;Pgc3kFjimeOOb14fV3UVkLMFDUGYjwcmUfI4y8Gjp/xVMkbIdLIJFkBCrGzEjySRVVms34s9Rlio&#10;gRsptk3eqxN0Q10SM5X8qFlkgbUyKQhBkR6Qj5snjI6BkSHf+Z1Xtj3u1/qMdha+8cUgk9HcS/iy&#10;Alt9RyQcnfQLpf6T4HxgrfirSRMSyOg9NnH8M2EqjwPNirvMvUaaaSRjquoFoRuVtxsqlfp7cj3d&#10;8Ckkd2nhfVQhGkCIpHuIoBqI4r7+c14qjJSdm/D+LdNKsnpKGkQNcr8rZN0W7WBmvD1rpsUpJaMy&#10;oxC0DW1h8njOOgkZIDuWIrDG1RCL4HPNjcTWB6lp5kSX0InEkqkLIdoRWH6iAbBGJpWi30zv16tB&#10;K6K4ZWcqSkcwIYL2H7YVH1RFLmGBiRJvAV1LXVXbDsM82cy+rpopPynIJpzRPjhvg5pQ6VZkYy6f&#10;QvSlVmEpYCvO3yQMdEHYLq9PIJROxZ2LmmUbueB9cYW3U+nTmSLaf4wVFNem7SL258jirzz+CFI0&#10;AXTGmKkGJlJo87rPzeX6jTCZ9x0U3oIhVA8gUkuee2C6IfZ1smp08MQMkAE1rSkIyoy93oEmq85f&#10;pZ2f3Pow6FDI4IO4qP3vls4HTaF2bUafT6aWBrQAu1sAR3rzXwcM00Xo6rUlJ5lJG47Vv3DhiwPj&#10;J6ZrHZ02l1mm1CtDtSJ1jcsgDkL+9jsbxSafTRIEj0sIH88iMSCHraV+azCGu1kQm0wkkKNFQcr+&#10;rnaCNooVfbzgekaaCFpT6iqk5GzYHWVtoqlI4x6+S2mqOp1kGkZFkEEU5QqHdjsQg/zt3ojyMMUp&#10;qtLHDLAsbmXfJICWU7ebF8WB4zkNfolkihaSKVd8bFwygKTwfdXjL4NfJBGIomjk9PaE9aJiqBqp&#10;rxJqyadM3SN3riO9iBT7yZAATbd81Z9D00JqYiApl9vuNlh37C/bnIurUGg1QlAtWZUp13qAeALy&#10;Y1cqL6MkcCTxudkkigs0Q4C385F/c9lKuMdHS6jQwybQdPSpESlOfAq9rDuMEl0XT1LCOeV2RqJJ&#10;4ULd+AS2Z76yQwQsJ4ZXJMm8ttahxQ3dsvnnmaNfyiwbmZgYwQR6bg/0sng5rCL+TOcl8BEuig9K&#10;GN9dIeKLEhTRBIBWv9zmro4o9JoTKhX1NpAB53qeeavue+ct1CQjUK0nT4pbZJWaRgDYJAU7fgGs&#10;Lm6zJG52QSX69+lCVYxqRW4k9xlRIlVIdtOkXrqCscsaq4LqaUirAruo8YRPAw00ITVs+0kN7WQl&#10;hzYJF4HH11DOSliL0AlO/KrYN2OTdZfqOqQCVY/yGpmCKDHKr7mbnxxxkt7YqdLQXPomljj/AIWn&#10;jCEe5yxB3Dmgtj+4zO/5GEknWNlGoZ1NOvHNCzQ8eMvmZWjRptTqIU9Mt6dj2le4J5x21McsumUR&#10;TTWljfGG2cWFBNV++Wm3RLSQfKsWnT02OlZdlSuxp6Y8e0WTWc9r9NJHG0TabRo5a29SUEKGND2q&#10;SSK5rC9H71hmoKE3gosZDEAUu4g5l6zVaeJnnAKFyV90W3fx2IwBM0+p6FoNRJINIzQiEFjJKSBt&#10;phQaySB4zNm0sLlmh02wlURQpOy2Nqa5HuzXE2jebnVbWkjKu52+kGoAsa7kVzlqanTSHTx7YRGj&#10;Asye1NyC1sGjwBk0Xb0Z40czaWSnmgb2g7GJdyo85uaxDFAZZlmcRgHaVSyQf5VBbk/eAQSu4hkd&#10;ITHuoVIN19wd3iqwzW9UGpjVN+nXdUu1HsqQ3euTjaQk2DRCaWNyi6tdw/UHWowx4oDHaAzwPImq&#10;dnLGJ2KBGr/tweDXJJqdWUKmNSHpCR3Fdqu785W0+u08ksyI0ocGxIaXbVUgNneMkCUOok6fLJB6&#10;sxjSINucUf1VwPIx0ffFqFi1gE8RtiqHYoduTtWrIHfNIxSySzxoRIr6dakkI9oI8nm+cg2j/hQv&#10;6oGxqQhQCGVe577gwPOaJdGLZkRbkZCs5Mw+mZVMW1S1XdN4y6eaeVHcwxEmUs0dMGXZ8/PbN1mL&#10;SyjciyWxQfoBXdwOwuu4yox6jZJD6CyoVZKY0z8iyaN/1x+Aj2wCbSTLJAZFQ7pDKKYozekAx9oN&#10;/wBDgcyH1I0Oj/V6nolXDIy3yzZpDVp6c7TspZkdW3x7AFcUGHetvb7wSFtJqpPSjihKOzlkK0ER&#10;e+0iiA18AZzS/WdMf0l0Q1T+uVgO3iNh3v522bOPqULnTQwI1lmUyB2XefBXjuKo4fNHN6jTSbAo&#10;JVSrBdtEgErQuwRWPGiqNMrxhbdkJJtyW5CgrwB9nLQ662DPrXjYxiJgFtHVqLWB43g/6Ybpd7bJ&#10;0QoiIGJ2qsjjtYJBGAzdPnfVoomZGddrEFq2+VJ85ovBEskSLPqAXtbDemFTyOBwM1h2jGcj3b/B&#10;HSGefWaghykQ9NDIKLE8n+2fTCrWeX/4ZaH8n0fT2WLsCxZzbGz2vznpRlFiyc+khHjFI+E9Tm9z&#10;LOT8sPjOXDj4wRGuzlu8V34yzCy4mhxgjPZ75TJPVfPgYN6pwCwlz3o815yi6DDi7GVtISLPg5Sb&#10;G79+MCWy9nquO/8AYYP6lhiL4yrfYs8VghlXghDyf2OOhBjyWu7KXkDCrs9iAawNpAzMVWyfg5TK&#10;5B5NV/Y4+IBXqdgWIByqZztbbwa+a7YMHX2VYtuf+45XLMQqsVY2fH/ycEhWEJKVvdS0LqwWGTWR&#10;rFMF7XmTHMbdb5LXzw3OER2irZsEci7v4x0CYZ61XYJ+RVeayx3X3e2/acESYlQHBuyOBzjo4Pk8&#10;+a+sVDDg/FbfZdDAeoQepDMg8jv5UDmxlga7sHcR54F+DkpPcvOxvgg2B884dAc/ote2o0Wlav1q&#10;CaPFgEEZz/4q6aNdpZ4XKlJ1C96Pe6wjQuFfUxxjaIJHABscWTlurIdJUaNiqrt9tmxQ5r+max00&#10;cslaZ8AdQhfp2p1GjaNYdjTHaADttiVo9288DOem68h9NhrC3qOqEyJ82CwYD6oC89T/AOIP8N/l&#10;9XDr4tGjRyuqPdABlZyshbxV58znqcEkbjaryEUqLtUlQaLfYW+c7m7pnkODTao7jqHU2Qs6gqVH&#10;6eEYbLNMEvvffMbX9akj1jPNJAulkUIzs0jHcp9qngWc5sa6CKIOu2M+oN9bkUN8SKb5v48YB1Hq&#10;eojjSNi7o4twG29mHpsLNCiOfrIkaJUanUtedCdTCka7UREVBbu6gm1Vqv8AtnOdW1r6t7ginh1E&#10;bboSqp6kbDmz5Fjk5zurlebTCRVWeRFURbqACsxtLNbtpPe847UzzaxVWR22DcSqODvEh5EnarrF&#10;dFQ3Z+rn/DB/xBaX8SaOLpes1kP5/TAxTICdrlTQdL7A59rvUf7Z/Nv0D8edY/CnU9L1rpmr/L6h&#10;CryIFIieKq2nZuFccZ+zf/D7/wAR/Rvxx00f/CX3x0r+qPcjHw//AIOc2aPJ2kej6fJqmz6X6roo&#10;tTBKsihgRVEcZ4l+JOmzRJEurRpNOG2RzIpaSP43tXYZ7irerTUCh5F/74PqoIp12tErhv1Kwu8y&#10;jKjXJj5Ls+IvxV0yfR+qzONQkoJiVRxIF/SCb/vnl8sjq0kqvGolQKpayimufaDd+OM+2Ou/4fkE&#10;6jpvpxuC1wsN8b35N9jnz71P8D6WaRVn9bpuphLDc6CWKTf/ANxvNrTRyOMk6aPDAxkDsiqrFbB2&#10;HbuA/UwB9oPjOdl6rOWRV5RRRI3m/AqwOPvPSerfgHrpZpU6dDq4V9yyQSM+5l7WFzE0f4S6vqnk&#10;kXpurAYBRI0DTgfMZAH6SfnMpM6EutHmAgnM0rSacRsvBdWvarGwRtUHmu93nTdC/BM/VHcAhZYy&#10;oUHTtQ9T7J/uTns/Rf8ACTqUlHU6HaWYEiUCNU2D9IVrNZ9QfgH/AAkGjVG1Ij30o9kahRXPcizi&#10;f7iUG5JUedf4af4KwTPG2s0cWxKIReUevNdgPrPtfpXTdPoYI4YIUjRfCihgvTtFFpI9saACv75P&#10;rXWtD0fp2u6jrtUkGl0kDzTyuaVI4xZY5lts7oxpHP8A4s1AMkK0CE9zfV5zIk/QKpRRPFf2vMHS&#10;fiOLrIi18M2+LWQpLHSkVG4DISfFg4YZFN2ylgBub5BPjvzlVRLkHSal7kpK7Dk3WRWazvCWSTz8&#10;ZniZCoBYR/Qo7sTSBdz7AvcgsO1fvgCYY0oC3wSQw7V58ZarE7SS20+0Bbs/ZwEt71sH/MVo+OP2&#10;N3jGQFgCQzXXflbF/wB8BhpG8PvsnkWrAcZbG7JtujQ4bx2rmsDU8oGo2goEducZJdn6R82wvaK+&#10;jgBsaYk/pfgV383nwp/jNJD0P/iQ/wAJurupY6zSvoEo7bcl4xdf/nc+4tNKG2+9mptoPwfnPz+/&#10;40ZRovxx/gX1ESFBB11Ukluv54SM39PudfKaMc8mo2j9Grf1N2/9wvjCVjIJF8i7P75nMxDk77Nf&#10;174bHOrGt9kHnxtzA3TDI0NH3Y/pkpQJI8XkI27e4UpyZl+WFnExE4UFdu9A3lxi5/Sb73lQYH2+&#10;QMkJwoHBPHGSWkXAcA+Mc80eMqDgqPj5rINIOLaz8HECYWWAI7YwHf4+rwNJALNADLfzAs2MqgbC&#10;Cee2RZa7g4MZxYJrt2BxNIOOfNc5IJgvU1Holr8jkDkVlWpi9eBxQ8gWeBlmv2tBPuJoCv7ZnaeZ&#10;XUihYPNDGM53pFmJRsoNdlj+rzd502mO0KpUCzfB85xuh1QWbYI9m4qB+4XOjglVitUKIACnmz3w&#10;aIR0dgcbRXf+2XqQcyklrbRoD4PfLjKVLUL/AHIrEVaCpWoCu478ZbG1UTnP9S1QSJjuH3Z9or5y&#10;cGvDRg13+B2sd8BXs8j/AMXY5Tq9C8T7S6bARwwJseM8QXT6eJ2gktmDKzliW3B+RXyB/pnsH+J/&#10;UhHPozJHaCI81dnd+kfZAzxGGeXUOrvotgXYU2iywuhf1QoXnh+t3kZ9j9J/+3gHorgwBFeYujQx&#10;oDZtGFMK8c/0wuWJ1nmDKJL4CuCK7G681eZ8jpqEi3SK+xQ7FRsCEG1UnsSMOWWOKJPTDiRpV2Xd&#10;gWOTwfdz/bOVKz1JdBEDaho2gOr37EVlBiDAvGNyleAKY/1yrTvHKHZ5jcjblUISULrdC+4o5BZ1&#10;EE9ye39e4OoTiiwpqqmGWaTq4RRKmlFqzenCvuXjudx4vLRnV3oReYFEaF4iSu5yCAoIsrZu2o8Z&#10;amukEcVxs6On8JGCoqV2YA0WPF1lcs2pk01BXSIuGuUgBt3J9S7IoCslpJ9JMNOw1ZkMIIIZxIH3&#10;ClqgDwQcGFEv+ZTyps2spu1orTMq0d3asaDrAZImDuXUkPRALUf0dvo8A5ZDq5HlTeixxhN58Gh2&#10;avseMTQawyaZFlhWT3IiKb7CwL/zD4xNaEO0/rEQTOjM0USuh3BkUC1e+LJJ/plyalRppIppfScK&#10;eGAUkL2DA0KbK1/OagTKGUlQFcMuygxrkD3Cv3w1NRIx3ojLHuAZfL8AHbdWD4OZOQ1HYOztIVYS&#10;tQViilb96/f7c98qMM35jarM9hiik8yX3N/+Ac0wn5WNpYyoDSGgKG4KO/70MqgfUzpCrKDG0wYu&#10;hraEq645wUgcbfYTFp54du0EhlJJYVdkdyPi++QaRZYnjMcfqMSjUquwHYtvHJ5HGRWcS7kKqwU3&#10;Qdf4R8qfO2xlUMA2LNKX9Z+VIUsRfBpRVDLslI0NW2kO1PWXYgUbWUc3XAIWyfvBnm0SRypbII0Z&#10;0FBkBRge/IsDKNIiJPZZADHvZOwJYE+4E/rODy6XRQRVIXhVyf4cLUWVlHBsD9icXJlqKTQc+5lZ&#10;wVcllEdA8LXAof3wj86pEaSr7VjtpTxsJWvZ2zIn022WL0JJGug0p9xZlYCjwbGW61JJLkRQXpVC&#10;76IFU1H/AENjIcjVR7L5JRL6UckDMFLbVX3MjKeG/c9xhaQxFdNqIknYyIysHeuSbo7swV0qQ6eA&#10;DVhJNhWyaJYDwVqwO+GxqZUmkCxmm5Y+0EL+or33ZUWZyXRsTL+WW09shbcKBAY8c834JvKJleXU&#10;IjiNIyQqh+S+3zwKo40pWKH2OVWJCQd1sb7kH6zOXUFJ445ljRj7NhKqpAog2b8DjBuioKzRl0zo&#10;HG0GLeFhDjZ7kF0CPBvjzkHQPBqbcKXIaQNuU7FPz9E5lpNF+pdeQQx9OloFEO1uKIuvOHzaczwh&#10;PWtSEjCJbbgfbZA7EXycXYPRo+iGhiJcxqd5QyckszcL3Jr5wSV5yV36dTHK6KGfuzBSPBAIP3gf&#10;SxqBM8ZTaZX9/wD8s3BQKDBhjnqMrqI4QpUkkq1sWYn+Xi6GVGWjGa+4KGkleNVADCPgELTxVXBv&#10;uD8jM9kd3jEujrY5HqxksEXuoKt3/wDGT0gMBmETsA0TFom7M3G0i/Pxzmas06LAw0zGrjVI/dto&#10;2CWbtWQjVbOm1ekimijOwt7AH7XRBJokjj9szFaBIyyh0Dfw4DTslg9qvnvmeNQNTEpjSKVo3Fsh&#10;2MKUBqAGa6ayRwqH+JvbYrFqDGrojwRmikQ1Vl66BZISdzEuhAIY8P8ApoV/5zMn05WEmSoykfLb&#10;ifdfg/OVa3UaVwrSNOGhdoQ6AtRP6gxFWMIjgkDTep6oMZDRPYtgy8qp8rictkqOkQ/KagqJXbfu&#10;iEalKVqNC9wH6vrLm0up0OlAcmgS5L0xCv2vu1YZptYPYkKy2hUqosWDxZAFDKTPs1bq9h+VHttq&#10;cX7QasDzhGTRMolUWj1Atbm2BkLXRHuFkAtwQcmOnT6d1HoRMGJW07ggUrMCAMs0C1O8cppGiBAY&#10;BaHb97yqLV0sDiUbtwWwhJo8LR8gDvjT0OtkdXo9WJUjYIUfaiMjgECqJ4H/AJvM4dLnk0zmWJdx&#10;lJC0TbJ293drGbRUpIg3sAqKXQ2jSCQmiF7k5OXTyGaNophViz6gpQOOByRXnIc22bxgkjIh6PLE&#10;poNudb2igVs8ggkgHIwdLBedi7NSqi3Zr55Wq/fOglTUq2nWGVVWVSd+0AW3j3izeFazUamJUKxM&#10;AyBSwBULXjjz95SZlLvRgNpF9R9SdIodTtYA/qNcbmav6ZBgyCNvy+5xHQG+w5+bAzROs1KsTHFS&#10;sQxEhA2K3Brm/wBshNq5UjCCGDY1hS9sV7EttIJP9MYb0AwNpxqGR3eSRFDersAquOa7j4y6B12a&#10;pEWJ1YsxLKASPnveEasEygOIgPbQUFaVh3uwSMnpkALMIUkWwI6LRkmuxu6yCn0YkGuVfSMlRkpt&#10;Cguu6+13d1++ak2mk3RyiVjt4TZIzCj+55yxun6EbgdKiKLcBwCP2N2S2LSQ6KQN2K7wGQ0poduP&#10;jHERGM6h0O5yE3Nu9Mltn2FuwMlL1V/RSVJ3ZlCq7sinae3hcrgSJvUUacqjsbCEe9VNWQPAPbLY&#10;xBo4mG6RLbaIyts32Cvis0TIaH/P6lhMXWOcLIp4jCqtduw5rK9R1PUs0qt+WRiweljJDr5JrtWS&#10;0+i0ZOoZdc8aLGvv5NA9lAYGzgUaT7pg0oKK59sQPuPklq4+xgOLfQZHLHE0b/lo9pjNFVZV23/X&#10;n+mQlMc80O2AXutdrnk/ZajlUhk02r1G6ZJGlFEMPbtq+KJB2+ayvS6Npza1uj91xbSG/f8A9ZNl&#10;0jX0E2meN0GjkTaGaTaW5F0Ksm2yqV9FF61/nvbzYcjsfb+lcytHLO0yDcwDku21uLY8AdsJKzUV&#10;dC7I69pPaQx5u8m7K46ZpjV6RnkbfqBIK5buo7Hvwfs4BqpNJEyINc4IFqtFh7uaPaxgtOkupvRK&#10;t7uTH7Ofg+SfvBY4isI3JMAhoK4ZKPc2AKq8qzJLaNNtXp4Innld7sBSUIske6gRXisN0muXUPJW&#10;ujDbdjKyEBWPPgfGc+V3yQyfrLysw3khaVO+0kg/FisEabTlkgCSptKsRI1KQOCfd3F+Bkc+jaMO&#10;zqV1jIz7Zok2ybS8jbBS9wPo/eSkllmERWKKTcbVUk4r+bMWV42eT1Fv1F94KDhb4seRlEeo0wO2&#10;GV3b9KMFYBJADRPGS2apdG2DMisUjTyysZLam+LXAtWzQsiyaVdrvSbG9ov7PnMfcjO8n5hfVFo5&#10;NlW4qvdYFnDJNSBIVeNCWAVWiBK8WaW65OShvYXJOVjCR6KRFSMkMy763MODtYc96y2Of/pqIX37&#10;WV1ckEmxY5I7ZkNqY4UdHLPe73JuZlW/6X95obzBKy+oyb5L2hrYnitq+PvL8mbegx9TK5VzpZjI&#10;oKgxmlKX7V8DAX1i7drtsO0sFdLUbz7irL344r5xmnlH5j9SmJS6UTZKf5iebs4a2qR2V4pHYhu6&#10;gVW2yWHehfjNDNA0kkAidDO3pptB2/qYVwAD5yLxp6gd0r1R7QpW6PGMNfLGwMT2QQdrJ6e4eWth&#10;ycJiklDzyfl9N6AcOFvYSWHBu+Pu8kooTTanYyCddgPJ4IBPB3AfIykqkjUW5LKtRHsp7bqvNtE6&#10;eki/wodrUT77Fj4J8YA2nh9Yho3FnaWBViQP5ee1Y6QNsJaVzBqBudv4g5Kh9xA/SK7EYG2qldmZ&#10;dNuNgfp4Iby1jmvjCmcB5jG0oUxcEbaIHAF5GaDSxbQGcnaEFNVN+xGTMMeyAkMYhEjrvp9m3uAB&#10;4rC9Nq5Flp0PvADu0V2T24vg/dZTFGHLmHVFWdTHRUij2KggDHHTo4YkEuoWg4RlcsR9Xu+CcEiJ&#10;OgqLUxtLUMEau1o6BjaXY7DwcUGriSaJypQ7llN+5/2sjgZkPDKNTIs2tiX9QDchvqh2AGEQdMma&#10;opJkJVCu5SDsH7dzeZxZvKGkbEWo07+mGB3OSwYt34sBQaqsufVxBZaAVbQsLA2giu/jnOf0XStT&#10;p4I1iRJBGxo/yMG4qxfIwnTaDUlUUllIA5VyUa72gqe1XmsTGSOo1ESF5d8YRb2hywolQCOPJPnA&#10;dNvSaJ4pg24KQx4vd3ofy4BNp5PTKywuu9QpIIZQFJsd+MESOZb3R+0e8VwV5HJ3difGEuxQdo6q&#10;OCSFg0upO0saKkW991Axjpph6JjnLkUwtieQeNwquM5stC8tE7QtMSFJAUckHHi6pbPK0zgKqBwL&#10;HI4r7ORJmsFbOleWUh7nAeu/Yn7rJwvOVkKuaChaKgHd/bvnONqQ0LEzmMk7gxP6Af5f3yEr6kOq&#10;6fVOUA3NdnuPFi6zFWaOJ1Mv5omGmUrbe1xRIP73g+oCpsYwxNHtJNDawHIo8Zjp1WZJTHJKpYx0&#10;LBVbHPfkHCVknVWlkmRX23Se8AfJ+P2zbkqIeNqSDIQ7lf8A4PCwUEoWsn7sZHTgJG7Np1jBFMK2&#10;gkniie4yMXqhSWZYvTJ/RZUk/AwbWa+eFIxP6bbzRAWlA7j57nzlJ6CS2aZ05dkKICrMKskhqGPD&#10;BApkiiV6rsdv6ibBvj+2C/8ANFfTqpIBAq+wU9xdZW3VIJGUiQo4osJDt3X2K13wMmakqo5Rh6iv&#10;IigIo7AGmr6OKolZJPVLFbC3e0FfbRs/0oYM3UYt0Mq+1WkIrmwVNdz95XOYYyoVf1/prxRPz8nK&#10;M49hFKwI/Mnj72+e3OJfViZGMx4Pv221X9HAp5YxCxkLCMfyA/q579hzlat60ZdWkZVvgKDd+CD8&#10;Yki3dGu7loLGsWrt957qDwAbAycGoiLWJ2I2kcNfA/fM06ulQqUQ/pIIpD5s/eJZpdobeNjPvoFS&#10;K+dwxrsdXRpDTzIu9WDEnuFUgfN/ONJp5HZHMrvVjaBQonzd8ZVMNxi3swF2Co20D54wXVzs7MjM&#10;pjYWSvtBvlaxyCBpwtIGffIFIkpVPlfFfYylaYOzQnghSAOWPFXgo2MUYuo9QqBtcsEbkcj7usMW&#10;FHIX1grLJSC6Nr/uOMQ6RKETKYt6D01ssQeCTlGnALM0xUkDa1Hv9fGWpJtcKxLAGhzx7vd5yqB/&#10;UglMkLJtKnt+otxuOUn0NrspMaSB39IUhALcMLHPA7GshKYx627Sj0itgqnA+vu8JfXwwSjdIjAD&#10;9KU2w9qAHe8DbWSyrLt08g292bgAj9vOJjXgdVh4YQbCGtwK7V/qPkZTJrtBGvYyyVt2xC7+R+2K&#10;Hp8s7pvd3X07ZWYKeT4Pm/jCvYhUjT7Qr+35FDv+4rKiZZKsw9JoJdRIjzsERiZDGhbgAUD+5AzV&#10;0mjjjjj/AIo9FWoEcHg9y2KfrEDVKIpGIQFfBp/P/vBT6rokTsUiLewL2bmiCT8d8bl+QUe7iFtr&#10;oInhSyWKi4z7uL47Z77pTWl0/G3+GP654Z0gabSzxqkZSmY2VsEUf/qGe7RgLFCLukAz2vp+4N/k&#10;+W+uupY1+LIfz8ACgO5q8mVA2keO3xzkBdA0P/V5IAKTxwPOeifOhkQodv8ATNeHMeE8nk1mvpzf&#10;gjIkawOc/HZYdKYqObv98+dup6lvTEZiLSuFbYotlHmzn0b+N5AOmkE/qYL9e7jPn6czt6v8Igs/&#10;cGm2nwTnleudcT6X6PG4S/c538yXfTiGMAA2y35bvR+MfTEwByqVtYkWR7jfY38HN0p6zKEUKAnF&#10;tYBGQMCSkI62VumZQKH0M8ts96KRjaiR96yeuV96+rRBBs+MF/JSPG96q1ZQQQAFC+b8kGxm86wq&#10;tuF91kFVF+QD9HMjqfUINJBIwfYwShxdp/tdjCMi3Czk+oiTWauGCKJo49rcxtY82SO12LzU64rn&#10;TaLTOV38IwS1YL44+8B6HpNmmk6k8s1iMlOaYJ3H7knG6KF6hqZJX1JbTuQqBwSxbz/fNozMsmL/&#10;AAjf0mkWIIFiUjkIhS7I+vNfOX7EaRJVQoWdCU/y8UFFZ0EcEMZ2CfZtdaWuV+gT4ODw6R0Yj1d2&#10;2iH/AMxOUlbM2zLli1DFnl06NtWqH8t/fgfOZeq0XEMxgRIVcliWLCmAAI851Gn0k5ZVWZQrliSV&#10;8fJvK9PBq03LvVmIJC8WSte79iMmrBtJHNzaRJWjL6a+QwKEmq/b4+80ZlClGd5TfCu1AV/3HDoI&#10;Z0LxGIMp5pTtLEiyDkNJppJomb0JQEYUQwAof5gMT0JPYFq9QSsBeQq+4iNgtowPHkd8G1MFBC2t&#10;CRr7q2+5SpoZuykImwq/LXssbU88DKBEJDQQHuY7Hyxu8mT2OHRmajqTxcRSRuymgxpjIAPdV/GZ&#10;K9WD8wlVVatSotQT9983fRjA9KkfZIdqlP0E/GVwqxWS9hLDlzHTKx8H9smM9jlC0ZGrTVSkelpl&#10;JRWLMSLBHK+RYyqbU6g+us1RtQMmyrI7bazSn6fpG0+mb+GRuNliR7xg/wDy6J4UA0p2uaZy9HeT&#10;+og9wRludkwg9E3n/LwBDEWDBGJH6QxNNyPqsrn1jQarfJC1SlIncd0481kZulRoGVXkjAPLLJR4&#10;r9I+8r/Lb5BumlBiLW7bee17sly0ioQDYpYG1LFtrqewr9ddw33gv5vQAQsG2yDcf00dpP6TWX6r&#10;RuUVxNuT9TEgEL9ccnMnSaaWB9Y4DIZSrAbbG7uaHjFezTjo14p4LYSJGLbdasfc1diPB4y1NdCf&#10;SZwikjZsFHavBsjMYaJJt49JVLig5v3AffzjDpWq9NXd4TtAuv1tu45yr0Sorkw2TqSxiXZpyV9T&#10;0zKp3A/f9cvSSPfP/wDBywYmM7BZC1ec+ema4uYIAqLsCsGcANRu8sgjmU0IuCeED0xuhdebxX2O&#10;kbfqCeMEEsik1wFApu/yKzLmfT7I0RdoVfYK99NQHP8ATBoYpo53j/JalG9zAPRQjknlfvAnXXIF&#10;aOEyMJDTfR5xRVWKX7nQDTxCVXddh3hdgob6HAJ85OHQxPNLIEhK8htvm7F5k6nXRhFJlTY/JLD3&#10;j7y5dWFEYKxksl252fpN+PrFolWOnRliZ7jrz7BdVVWT4zLfpbwNtVBGAu0ysLU/PBzdm18sirKT&#10;CUNsSkg2vz8jAtRryqO3pCVa9qSNffxeS3tGkE0mZMnR4CZN8YVQBRVOKPwPAOWS/h6OQttV0HFy&#10;R2Kq64+8Pj17oZ2eL1qjO1B+pCvNYHJ1FIlUD1Io25BYEAPZIF/A8nLhy3RE2lVsyF6OQ+rYyKwI&#10;YJJR3d/g5lxaCWALF60spID2hVQWPNEeBnQN1CGbiKZohtJdQQ/uFGryLa5NxgGqjsMrIHsh/q8I&#10;ZHZeSGjA1PS5mRKWONbPpleWPkjnsSRmGdNqdPqkd/Q2RGq2bnVXsWK+POdvq+rrLAqeiHNrRurc&#10;+3gjxkI5INSrGFkZ24IFEmR/hvjKlll2RDFF6s40dFcxvEIyaXajOdslfJ+Qczpujzx+ru/hxIm5&#10;3CggHwB5Jzv5NOm3+PGfZIwchtwB/p84J6UBLgSsHKEKBzursoPkj5xQysuXpoNpHnitqZFDbhtU&#10;jcoISlYXx/fBpppfR37N0RVgvAZmWv70M76WJY51LoCW9oQoTsC/oFj785mHTaWVJXnVhqdvvLKX&#10;IO49gB/tlRy7RrLCkmzlINTJ+TeVxHEBGPSaRSGEQ/mAGZYnVn3PGHCMtISSzggncW+/GdvrYVES&#10;SMYthXZvQ+1uPaCDypGVDo5RmVkXezhh7vqiP6DHPNKPlnMsGNtfYv8ABwGpj0Txqi6dmRiC9G6A&#10;4H7m8jqtEGKo+mnTkR2AAD5GdU3S0MYlDozKSvpkGxtPFfZvA9ZodW0jyrIUNrGA9e5m4N+cv3W2&#10;nZj7MKacF/g4aXo/T/T98cipIVQ76jO5m5Fj7N0Mx9R0XTehJEzQKPXbc43ALGo4FH+YjO8OlYTa&#10;WJdJenXfvcSGy7gKCpbyNuUN0aRhX5qOmd3IUkSuG7VYrN1mlXZxT9DivUEeTj8HaLUxQHTxD2OS&#10;Hd2JK80VBOVT9C07zyxNqpiqIJVjEhfY7Wt/sM9Pl6ZP+TEZUvJG21IiosKR9EecCji1GokbdCHi&#10;3gNGy+m8ddtrDuB5OWs80jFfS8Mn0eYDonUIzETrmDBKDFi2/b95ktq9f6MixLJ6jNTLJHYfm/6V&#10;noBWMald0SIytuCi9jKO9DisHbRLqBOvoLGrk1RZrY8rb5UPVy8kZ/pEFXGzyH8SQ6jUvqVSAiRt&#10;vZbX3LQ58Lnzl+If8LOsTSIyssm+hajhb45Ofb2k6UdRbRUySAAg7TbrbHt8+BgDaDprDRw+vp1Y&#10;MXACqKNXt3k3d5vD1dM4pfSea7Pi7o/4X6t0WR0aKPUxxOAfdtBrnbZzX6h0fXNoUmh0kiyJJyV9&#10;3tfkceT9jPqbWdKWOFED+k0cm5m2XurwQAbUjB36dBIqD8uy0bEsNMKUUEZFrz/TNpeo3dEx+kOq&#10;5Hx31g6oIifkpAwjJn/hk2xHye39M4mKLUQyEoJNgpjYNsCOwz7gk/D2nP5ZpNIVOxqSZSFDntec&#10;/quhJqdTu9BSGUBUWIsXri9tjtWX7/4MV9NlvfTPlXrU+ik0u+MLvVyQu47lA8G8I6JoNPqenOXl&#10;VJqLU3nm1/vn0NqfwZptWZlXpys0ZIo0WLf5TVEjMSX8C6GVUSJkJRC0iH27r8XwaTK91HNP084u&#10;j5mmn08Oob+GhY2AAOBZN8XmV1FUjZQn6a8ncc+htT/hppZodRIJQ0gNLyoJF8EDkD++Y+o/wwgj&#10;0LSO6bV7vVtuPzeV7sfkyXp5/B896SEzuosHc/F/ZzfHS2oV3ujXjPRW/wAL5Iqcy0zAUqn3A9+w&#10;+Mf/AOInVxyWswYFXtyCANpryBZw5IFjfweaavpPpojlCvBF+GIvMUktGu+lqwfJz1dvwt1eeLUo&#10;67goooQUaqzin/CetW0MQJNnbfKj5OCa+ROD1owdDp2dvYpK3ur9s7GHocnsqNmN38gL3wKLovUd&#10;OWRITIqkbgeQQc9C6P1XVwI8bad3Mgq1I9o+FBHnCQRi32jmk0OpYeoSUZrKkH2nZyAQc0otRr09&#10;QSO3p8El2Jr6P1ne6br0sPpt+Q2FoiIqb9IHDcHg3miOrmJIWfSqzxvuCKwIKkAi9woi785i2h8W&#10;medxdU1MJLKaZiD3IHH6bGamp/EWsLKrFHcqGD7aKkjkWM7s9b0UgjMvSUJkQ7SVjdSfsKFI/pmP&#10;qtf+H5N6SQiEqAGMKbWUjuKY/wCpzCo2tHTHkl+ujzDrH4luHURqzenVVZC3XPF548+ocsx31zno&#10;v46g0K6pJtJu9J6sMApU19E558WBJPuzqhFJaOac5N7Z+wSdeggllWKaWMx8i7DSMRuNBdwAoecv&#10;1HVdImk2FfVcagMBEGRFskb6YXfkjOLXR1qxIZkAUKTJLsZnksWxtuAuaXT0i1aaiXfp5Eiqjald&#10;xAu7Y8LefL+0k+z9Djmk9NI7GDrEf5mdDqXSGFE3NEu0vXjc3k4OnX9M5kYHeVWUwyCiyuzAIGFV&#10;f1eYeu6XKFl1EQj1O/uIH/8AlTDgD6J8VmVN+HI/TijfTExFVdyJa2MSKUBRyR++KkavLKPSR6OO&#10;r9PQyGXVGWVYiVaP+IFXhb4oAE/qGS03Wenau44uprTlEjk3WN22mPYbc89fpzpNLtgUCNA1FwQ4&#10;JrdIg5IXwMvTS6gpB6MW1XlIEKIKNDlfaRxi8D9xyfR20UnTZJVeHUopR/TYBXjJBpd/uJ3Djxmg&#10;YdHpY4JpNVFFGiJvKAn1WjH91urHjPPU6PDLtRopYmjCSMiq/qKRe5Qy9h/Wsqk6UFjecySrCxET&#10;wtuCM17rqgAzUO+FJ+R83FdI9Mi6hBJHAks8CpJJuG6rjrkjve4ebwqbqumP5dpdYOCdPpgFvi75&#10;rv8ARGeSyzSiBvyvTvTcvvkICtYoWppuT5us2ddDrJINyLO+ltdh2Iy0SPFdxkOO0VHK9ne/kJEg&#10;eMIkcgPprKbJdSu+l3d+9YfptXJrNKrNLpiGJ2yC0IC/5uOR3vPLYNFbLAksyyrIo3u1FS3AJUfI&#10;ymCPWTLf52ZisrAxeobG082a4U+AcT7L8HpKx6lIEjIKyOxJCEOZFB4KUbojITa3qbxNDLs7AIsi&#10;e30142brve3k5wOwS/mJ2jp3VRFIzMrwIndlqsK0fUJPSRF1W4XbbZVG3cNolJfJlHYRekeiNFM0&#10;EfowIS8YhaR+6qgPJ8/1wLQ6mNEMUbyBTI5i2IK2n5uiTnnGl6h1VtVEn5+MGZFETylSsdcEE+SS&#10;eM2NHrero8GrbXxLyViDFXU8USpF22aKFUL5O6E+jOmPqInpqrEpKFp6/wDxcZWINMBvSDSL6YiZ&#10;XRG5LgrwLHk0TnHPq+sxIH1UcbWwK24d3YfpYK1DL4td1eXUzLSahwu0MWXYgI4DLY/pzkuGy/B0&#10;0n5LSRmaaB3Q7klZGZhEC3yLw3TRdP2jS6jWPEtbztF0ByF3DyRnOz/iDq8+/bGWiVV3QAhCkjA0&#10;QPg4FL+J+oDTpIkMa7W2lU2lkIFMF4JY5XtN27JWWqR2Gk6T059PpIkllSSZi/qGUkp8LR7sR2yv&#10;VaLpaSRxaeedAV9NSXKQiQ+SDnEQdb6gtldFPAJI6HqsWLsTSsdwsE5t6v8AFE/qQI3T6URuA4oj&#10;cwpnN9iMvg2Z+4lVnXPCk6QLwJVcstMG80Tfj6wU6BXKwJJqEqNwkjU1EmgeOCTnGt+IC+qmkOjL&#10;RJQ2+1WYXweBfnzh2p6pp0WWYh4Yy6U2zlSnYmz580MFBq0DyKSTOhj6aIonvVL6kfp+51BXfyGA&#10;8gWO5wlNKohEsfVlASVfT3RhlHqH3izyXWrOc9rPxNGZpImhkjTerctvd7F8AjsO9nE/4k6SHn0y&#10;b/SCg2hLKZZHII55798pQfwQ5q/1HUfkBptSGfXERraMAhVWYm7Fd77H4wz8nN6jKbt9K7FyxFUb&#10;qvr5zD6l+IOnSgFZSoge9zAn3fVWDifrWi02ndhK9PRNDfKVJ5IHxipmkWvk2xpdfNGN+q08cRVS&#10;rq7bZEfg2T2ONGupg2pFFAU7lCSFQKwK2furzKTqSSWidTJU+pLKkp2sq7aFgA/2GFz9TOnaRlnZ&#10;d6gKtClohB3797xvpDjSbYdpJuppPHcWlUM7MGjLO1yWWb6+soKzSbfSillYqVfceQR3b/5OCzdT&#10;ihkMR6iNy+kRD6VE9jd/ZOGajqM7zIqSCpXLKa9u5j+ljxiaHyqzWOq1Gph0xRqZoii3wSgayxJ8&#10;HGiCRgRxRzsZAaj2nkuyjuf2PPgZnx63VxywR6h4vVZHQiJN10bRTeHJFqVR42dQrRvsYsGIYt5/&#10;ocGiU1RMa6afTIZdPJEkZYbmAO/at8/IyiLqCsrNHFKWQ/xt4pVVzwE/bLjpvyhW1KuUdEVXOxX9&#10;O+Q3YXdZVrZnETtJrhECoq0vlTQKjwbyZLQRe2Qnh0SDRzbjvVyHpLWQN2Eg+stg12mkuOFY+5dV&#10;mj2h6+B4GUyajUytoI0kRpwhaYua2onfdXYtmjqWn1EokGkVWRbUs3G5lr3MPC5MVtjm3xSfgddd&#10;pfy2j3pE4c/xB/I4JvcL7du2S0b6KSzJLF6l/wAWKxtCKLoX585AxBWSOXSK8ahS/A4J9qn9sLin&#10;B9D1enq5iWjtj4pfHPdjeaeDKqY0mr6bLA7GURyUibUJI9vAJ/cdzjxywTjUSGQB6T0QhFrx7g7H&#10;Auo9dTTwPCNEkb2TA3pMQV7mzWHJo4FjiQQFYDxIDZLE/JPYDJfaNPDKZismmMenicwaZ0U/xFsE&#10;ncSSeTzhOo00s03opA8exx6n6CImJ4YV33CsB06aSPUxfwYlKoSFiJ94S6DfeG6GXQJHFE2mZt6V&#10;UTlmLHyfgY4EyLptJEwcxwg+4LBCFVabcfc1eBwAMlpnSMl5UKNI1Uy3YUXShTwReCQz6Gf1qgBe&#10;RNnu3FVBb+Yjz5ynWajp2mcetP7FAkbYSoKsOdp+6rGQlsLgjQxRO0jemZbto6Y/TE5fFBJPJNFp&#10;Y2DUNrSKaNctQNnBJHgbaY5QikM/piTetDuOfGULr4ZZoYk1sqSWrlY63qb47+KyPPRtHSCtPqiS&#10;iQzMEWcBwQRvscrxm3AwcR2kezeSoXiw1HeWPkDA9HrCskjfn3SAPtUOvBNVVD7zPS4dO8i9USRI&#10;mpY/SJYq1AIq/JxUVd0acc/rJTx7V9QB5CwAYV2A+eOcdpZpk0pfVUsyiwtV7bZbzMihCPBFFqWU&#10;vtEfrIAqluDjabQSNoZ0TUIhDRKzr/0/4a1f0OclDa0FppX9Yyfl2sIm4KQtWP1MOODVnLU0c2kd&#10;IfREu/dNCAVJAbyL8Y+jfUKROZdKQzFZJJuxFVtrMyRzAsJX0CGUqfSFb78Kfj6y5EJOgzQRTrqp&#10;V2oJHRSu0KzMfNnxhGvcQxIgYu4Le/aOFUj+Ve5Xispm9SOZGGmQOqETc3ak+2gOLAwgyNJqr/5c&#10;pb1F/RIbpebObRMnsBOknB1wWMSCSX9TgcDYW2MtXhKRv6jPHpkgOw+mpJDAfz7T/TA4YJoNcJG0&#10;f8IOWUtNzul4LE/V5XK2p0vqTQPqAq/pRGLISSvz8nnFY60FSiDbpFGjjlcNfqXcgVOOSK5wttJH&#10;p4nliQ70Qs4u6JJoV85nzyzmJC+mnfdTStEb27a4O49j9YSdXHFBK8ceuCRlN52hhI0n+/2cz8tl&#10;JfahR6XTgsyxF5ZEB27uGochbwN4NFLudJJ9PIg3FS5pGPFkjuMJk36cqz745AHavTDKF+KySdVk&#10;1GlWF7LFFZZWQbf9BxZzRMPb+UKXTyjTxyprJZ6pVkUArW7sfJOTn1skeq5mMoQA8w0zFro1ZPAG&#10;Z+l1+xY4FiAEbMWG0rsJHAsdxYzbTquljY+nqBFNKoZk8rtBY9+5o9saemZuNMG0EMMWpWASs+4h&#10;k3R7FbeAGWgODlQ1MAjjjeeRZZZXJuLcoCGmHt78nLZ9fE0jM7I5ljFFJKSNXbaWNc2Dho1qQM7o&#10;ViSN1QyyuB6rHilHx9ZPRXwBKsNCWXXLLAiDYoTbYNkX8HM8aXdIk3q6WZ5aZ5GQI0S37R+xzS0P&#10;UUSdkbU6eO39IxFNv6gNv9fsd81NHoooQ0sqRAuQ0oQ7gWr9LHtZ+Mp7olM5yHp0zgw6eVTJfqSk&#10;qQF8km6FYfpNs/oIdarbXHpOh2KT5NYXpljmRvbIJXCxu4/Sa5r6rK4IYHJjECTSO97SgosOCCfB&#10;zMso0/TWhmmSKMSylSQvqHsT+oADt9YQHn1CvMkjr6UnuRWKICPbtXcLANYcvUI4Z00qwuGWV2jA&#10;UIyVRZSL7ZCVemH8zNPE8Y3EmyzkWLAIF0c2SOdt2iL6XU7pS8moSNpFKKRuMZUEnYSO3GNEJpX3&#10;yCQ+kgkVeU3KLPIX9qOGI9qIWmsuXDJMtgkAkkBct/gy1WpMYCJHZW7chgxo1Sm8a6F5Zz08mt0Q&#10;cpNqJWEYYhESkD/DHk2Wy+aDUbYSXeOT2Nt2e7ZG9kkJVFSP2rNtYIiumjPUVhLrGYrJNqpBHIP9&#10;ry5tHqIvzU5nQyFrO1qseP2zKUPus0xTuNAMYM7MCJRu/iMx9wA8qa8HM7S6fWyNFIkkCF7jkR42&#10;cAAcBeaGdRpDrtSi79Szq6ANJE5VAw9pq/8AXJqupgZY/TjkjosnAK7AOQxGSkb0c+TDqYHEWsg2&#10;uSCTYXePKlQLOaEGk9BwTLEWaJVeNmJ/sPn5zRPoRRlxEsfqKKpVVQPkcc5sdCXUp1HSoYK3akbb&#10;Qc2vf+mdXp1eSH7o831c+OLK/hM+tehxiDRaOMFQI4lX/TNf1gSCCSL7XnOQapYooubXbRY+CPJx&#10;tHrdzs1+2vFdjn0tHwnI7aOT2/AxSTcHnuavM6KcGqN4MZie5Hkf1+xiSCw157s/7ecQYru+Qczl&#10;YsGIHcA/GUtNYJPZeT524cQs00m4ahwLHGVetR7nnAHmbb7h7u+M+osj4uuR8jjHQWWs/B89jY+8&#10;olYCm27qN98YTKN3tsdqIwSST9NAE8KTfNfQxgyxVHdnJLVY7Ufisi0itVmwDfazkWl997wCMHKj&#10;aSxFDvVnk/tgSiRVeaN0D7hV5XLISF2g+PNUMivK23IJAygufcBV/pofv9YAONUjbmMe4oWujVV2&#10;OWhQqKaNNXjBGCEkBkq9pvg/1ywNsB9lL/4+vnAQXNsYguF5+eRi9QIpO4fq5NcqDgq2pZKAJPYj&#10;sDyQK4vLSey+mTtFb+AP7YFmgkghSNrFFvP2clQYUWr3f0GZ+0kMaNB7BPNbvrDdzEMCWJ8g/HyB&#10;kMZyHUXdepaxDEpV2Vjuv3WADX1xzgCSkMgeXaQzCwASRd3x8g43XJQNew9dzuhC0bNENyP2zOOs&#10;f+M0hKUzDYOXNNXmqFDN49I5Z9nOfjPouk6107URSxD2BlHc0D3/AHOfl1+POiz/AIb1X/Lp0ERm&#10;to2ls77NsVPwAKOfrK85dlKsCivwotTQFij5qrOfKf8Ajb/hWn4j0xbek82mLyxKrU4N2DdfFBs2&#10;hLwcvqIdSR8Uan8RxrptT6vqMpLbWPggAe5bs39i8Fi3t62ndZIxsO5pAbQxgdy/IB8Z5/1zVT6H&#10;U6yHUwxRzpK3vejuLEookDDk0cNj6ks0VvNuDo5DUfDWSar2nkZUmYJWaEnWvVXfT6dWkUWgdwj/&#10;AGbAr2+M5vWQ/mX3xhX1lbpVAGx74LbTx/bDdDMnoadjIW4Y1a7QCe6iv1UeMAmiTUbPUco6HcrK&#10;u8e4CgjFiL85k5GsI0YnV52O0rqRG+076G0OxUUFClgTeZ/T/wAQda6JIdZ0rWSaZ7DOAP1qguiF&#10;FEA5Rq4lnWWpPScAmSZQSWsA1ak0TXasE07pG7RyvayAKNsZ4XggcMDX9MXNo1jA/Wz/AIbv+Nnp&#10;PXU0fSOsytDqQgRAwq9ou7z9D9Pq4dZGJ9LKkyMLV1axn8ty6eODUwSwax1lj94KH3JtHBU8kfQz&#10;6l/wf/4wfxN+BDptJMfzmgj80zXb/DbLJzNpTfhHTBuK+T98lhWhS+76rBZenRSIQ8cbC+zKGGfN&#10;/wDhP/xcfgH8bMsUev8Ay2q8xyilJP3n1BpNRBqUEkMqyoezIQRmbi0dCpnFy/gLpEjBxphH/wDm&#10;zso/uKOFf/EX08tC7nUF1G0VM4G2+3Bs52YUjdzR84QsV+b+aybHxRz2i/D+mgdm/Lpe6w3c51en&#10;hCDICLJT6uDSRl5pVRfvIuy0kaKCr44z82v/AK5d+N9Wn+EnU+n9Pn2pLrNMNW4F70R92wfswGfV&#10;n4q/xNE38DSBoo2DfxOQ71/lHwPJz4J/4zNUdf8A4S/iRSiGSKOJ/wBh6ozfA3GcGu7JyNOLR9R/&#10;4IdZOt/w8/BEzMHMvRdE7kmr/hAcn9xnr8WoQpIfAYE7ewvz9jPmf/hd1gk/wn/ABWXf/wDMuJR4&#10;5Ww4+8+ilk3ozqQzWFIPdhhlbc5t98mSlSSDt0jE8MN232ueVq8iGRVdQ+0Kw3fI+gT3ypWUmi6l&#10;nYEnuteLGUEsojDIAFYkHvZzMqIRHI4Wy/qEkmxzt57k5Hs7BYj7aAJHFH4vAJZpFC7XWm8n2n57&#10;5VGitIiOm4NuA3MDbVd8Ua4wDkaBmqIc0QwoCrHni+4wlJqEpZQPsDvf+xzKSZXQoQPb2s9h8395&#10;BpUiWR/W/htVUDVdu+AkzbGuSNqatp4+T9E5+cv/ANca6g0fT/8ADrUxMpEPVW+xYAz9BnmE5kTf&#10;ZKg7aFg/+Vz8+f8A64vpw34F/Dcxe3h60gUVQYSRZv6Z1kiTOnR+jkPUm1YWSMgh1U2asWoavs5u&#10;xareAFV7qxdBiP8AxnmXQ9eGg0w2tcmnidKH6Q6LxxQvOwjmTcSASllvNgg82POYvtmqdqzq45ya&#10;JLCr5vjCfX30e4vuOTnLjVCqVQOdwq/I4NYV65NBjbntXgZNAdEupRgOWo0O1WcpOoezfa748fWY&#10;cWtVFADC72knxXk5WNRyQrcXQN0K/fCgs6FZhz2+heQExuh54Oc0urY+uN4teGIsn3H9u2TMoBjt&#10;uxArbzeA0zaOo+PgcDgZf64KObFZza6gXuYoNtrxyARhckxBHPb/AFB8fvjEbc87g0GH39XkZZxH&#10;u3DgJYI83mAdaWDX8XZPZquj25xT6hwrBOLC+a4A+D2OKgN7U61kgdgeyGqHc/eCJMBEpLGyByeL&#10;s98w+pagflpLvsRZsNZ4AsVi0+q/guxZeGLWfAGJrRSOfDKNU6ib3B/0KbsqdvJHfOl0uoR3SnJ3&#10;di1gr5PfOJ9QPrNSdxZwwA7c2AfjufrOhSYMjgoF29/aa2sB/qLxsk6IaujZfaKsWpNBjhJ1AAVF&#10;PNE8G/NcZhpOLiZifdXtHPbKdTq5FjJ4AFtfB232IyaAh1HqO9dlByGBYXfY9qPfDPzDBVG0qeOQ&#10;ar6zgpJiZLEzEBgteAa7geOe+dEZEg0zyTSKPTjHsJtm9p48dzhehpWzx/8AxN1jajrOyOR1I2L/&#10;AAzZtCQxI+DecTq52gVW2O0SwlTvFqSJR5N1ZODdal0+p1D6yTc3rT7WWNgfe9VdcgqRQB8YDqpl&#10;08EiRaYtHBIoMZBoNXuWzX8xBBz5/I+c5H3Pp4PHixxrpIP02jJRo2klQxlAIm2kAkFlqyBWWQae&#10;5IPW1EkkgRl3PdLye4H++DmYSeityosq2soohaHkdu3zgj7UZUWd/SBCFnKqBtUW/bz9ZFKzocnQ&#10;bofSBeaGYShCViteVA7kL9f65orLep1KI3pxxFTGvu2NuA4/uf6ZiP1Nrb0taKZaFqCDY8A0QSch&#10;pGeN/wAv+YkMpnKKpYEbV7Efdg9slySouMW0zouoaxl3aaPaZDJvcuwX9Vcc/FXlc+tgM8VSekhM&#10;hLK90FNbjXbm+T4zATXSrqUg3o8pspb2GIY/9QC+Dh8GsmjSJ569pZpVNBhd7QoHf9jeJyKUNI0J&#10;HLsfTEawhSI/RY3zW8s1cC+2TVNRLtp5HT1AzlyzPd+1hZPFkZhJqi0e6SKHe9b4UZxVtVtVk1Y4&#10;y14vSiK1okbimFKwoDksKJArI5F8NGrHqZC++RmRqEYEh3MpZrq+STxwcJbXuBC0m9ldLKswYBgw&#10;NCwavk5zI1soj9PUwRuRFcrGWmVlNqRfBJ75uP1ZtKNM+rKqTKglIWxZPHjx54x1aJ6aLmL+mGd2&#10;Z0B9NiqtsNW0bAgWBmh+b1GjKOUMTbB6bgBQ0bcd+e3fMmHrcZLuNMSBFuTfKFYtuLNe89vrMmXq&#10;dmaSZ5ArUZAvvSMt7dwI424nFgpRZ1ghkiKRuZQTyUkdaDC+4U/pPfEmvWmg9sjtO0gAJtx4Urzw&#10;PvMV9eEZh6J90IQjtaREFQt92+ReVp18TyzMYnSBioWVnCsAbtWAur8ZK8pDa6s1YteI0aR3MaKg&#10;YRMGbZZHvNjir7ZdpZfUXTsiOF2u/pFTGZALUc33AN1mXo9Qiyj9e0Ku1dlhtov+cgDLP+daYCbU&#10;Tw7QE9NQ7Dhrqwy9wAO2IdqzQl1m2Nw0oUqATJv3NbGvAuxRxo9THMJyjrIJQ5RCFRyyj9V92HGZ&#10;o6poJy7rqWayU3tuW7Pt471eayavS1DvCogtAwUrZYBifcOBz2yX2OL0UQ9TgjIe5AtEu9hRuK3v&#10;2miR3FYXN1D013sdxBZYmB2o1gfAogDAI26dKrq0kHG4eufC1RVWNVhyrGulhi0zKvHpJGCVVQRw&#10;P3vtWFsTStB6RpJpUUB3OwFVUG99d2+jlB1eknaKdlZXmJ5UbyWBrgkUp8c4INfDFpUErr6kslP7&#10;ytKP1BwPjHmNG21AVZouwYFiDfPNGz9ZbZMESLQuuoR55NrsEAjcOyqtg+1SKUnvh41gDveoJVz/&#10;AA02kk8f5u4wWfp7l98UkRRYzsIBHtvnBoYo0DuAXVgiqz32XiqXsDiUi5R0aEEsHrxzhNgkl9Mb&#10;GN2P1Xfe/gYXI2wxyHVxliKDspC+mt1YBGZh0saLp3b1atf4bcBCTusX5y2fQo88Yl3LJQahRUBy&#10;FsBRuHbHejNxtmlMsTt6TFZCrjjdVMoFdhy3wBlWnbUu5EclhWBeM+0AtzXIsDOa1Og0+5PX1DJP&#10;G1MUIINCrJIH98NVI5IIoJp9wRwqSEhA45J5s3QHJxKWyuBvRQtFOJ/4bOXZ32kkINtd+OfnCiEh&#10;mVi0YLx8EkAfac+cwJUPrTxDXRA0b22ygqb2ncSuWavSxnWyAPZjA2UzDaGB/Tz3Hk4nJofCw46p&#10;AhA9BE4jABBoHz7e1Zfo5UWdDJqErgx3W7kfqF1xxmfqOnoUibeQ4JT1STTFr++R84KNFqImv88N&#10;yUjUSR9bh4rDkyOKZo+h6sh5ZUDbwm3YCVPcnDo9FvMksZjerF7rYO3Zx5+qzLeH2O++SQRJ+oru&#10;Zr718ZnSRSRpG8EIR6Yl14tf5WY5KdA435Oln0kBaGN3FsthYm3MhUGyQavF+TO5Gjk5BUMOQAfI&#10;+++YUcGpiiiaaR2sXvUhVUXydwujliajUJKkdyFWHpmQndXkEEVd5Up6DHjt9mh+Xiec+qGUPaNt&#10;jDEGNuCauh9ZOLoqSszxyyxgWT7fk0GI5P7DFHr9QhlA3QMhr3KSp2j/ADLxZ+8C1DmQOrIm8KDv&#10;DFTyOQAtc5Nm1MhJ0GURIE06FVMbvt7gBraye912wnWdOl9UsJSjsCQjP6in+w9uVRdWYw6V1ib3&#10;CrJ3AfLENXJrLhr4mWbY7G7G4AWQngHtji0ZyT0VSaJ6h28FZFBIa647D5A8DITaZTOoaJlYX7mo&#10;E2eabnjNLS6tpIxGQ1oQBSoQt9ifm/jK59fpvQZtjoUZkCqKBPkixxmiIktoz9Mj3EvqFo1c8MaD&#10;p5AoWK+MJk0oeR2ChmFvHvscDsOO4zRh1ek9NTFM5Oy6YksD3PfBdNJAWjYpuFe4UbS/GSvBTBTq&#10;dVGEmjjmYVTlF2ix5BA8feQbVT0qqhlcG6cFdgJ4sjNiLWG95HplfLHZQ8reQ0nU1jaMiMsBGSTs&#10;3Uv/AHEDgYuX5Hx/BniV3iYyRq7C2lK7mRQD3G8DLNRqp4yrQwM1xCQ0ApViauz8j6yeoJeOMrvr&#10;afY49hv5vgYVJL60Sl7kEaEkkUfoCrsZKyMbxp0ZLas65JYvQDqBsINbtteSP98K0Wt02mIQxQgR&#10;iwK3DgUM1o1hagEZHZd+0sAFC9685jTypNuoRluatQSo8bvjH7w/YSBmni1UhTU7UkshUWMg1V8k&#10;ZI6lYVictPE4Owt2Q7fiuxOFz9P0x2epEhLorcMOCO4vk1lU2n08eoQK6hq9z0SBX+VfnG5C4mbq&#10;ZIm1XrPaRgq7uFL38qK7CvOW/wDNJC3DgIdzBmLNQ3e3he+HaaHRyyljqba2tmWvFVVY+i0YhjdU&#10;mRePatbKB8Dk98FY3Rn21xNLqDvZnrbeyQ9iao0B4OG6zUxmR1klcbGFoAQWU+K88+csXTMZBHDY&#10;de522ABw1X85TH0sRgAxBAzebW1Jq7+bwt7J4rQPHqZZSj+oQyrsLJVLv5ACi7F4QZJf/hDCWVn2&#10;qpD7YxuB/lyOp0EZIQOjy7W2bQQwA7E+aGT0uk1UyGNgsh9QjsQm75H1fzjjZWkMryvpCI9PsPvS&#10;gNw9vJPyGOMmkr8s/wCUEZ91jaRVXdkC7xx02Wfc3uYHc9UNoIBBHOVSQaueNw2ncOzOw2V3k5th&#10;2wK2UuYF9aNgG3qAzKLooLo5b+fXUh/ZCPTqlAqyAfaTWCAatZoIxJcn6jRFKE4ZeasjKHabSQRa&#10;eMiR0lDG0u9xJawfIvIbpjSsukhRjG88ciMD72FhtxokFQ3APziGi04Jfd6oZjRX288k3Xxg6Sa3&#10;8xNM8bOSLd/0fzDlK8+Dmg8jsktQGQW23iwGFigK7ZaZnKNEIEghdX/OyNs90nFBT4Fn9RJyWp00&#10;RMW+M+rbAd1tibJF/wDnKtRFLx/8DSE7WO0CwwN8gstr85LRb5VlEjkgilCL7q7HcGv++XyFxEIG&#10;eVd+siWNXpYzZa6789sksGs2sfVAKUN9q4Kt8VfbL5mEsMYfcLfu67e3mxg76doCh9eMIsftJTcT&#10;fg1f9zgSSZdRA+1ogYnkBIUK4dR8rj6kSGaBFjKktujXb7ST85KeBZH00kLQwrJaOyEqxKi7WhkY&#10;pJFKFUVgEveOeLqwO14xBLAKVhfSIsgJb1AKVefAod8H6k/pbUihLEDgspKp8An4y5pWSMqZQ7hl&#10;RGEllg3lRlsk+ptot9kUjxuQf2YDIyMrBGqKF00a6ZVaWX2DdYcUS38tnt+5yE1alIhTEFztUqae&#10;qWyVFUvjGmm1cY2KsLVyAI6odjfNZox61ixDJ6ZsUW9ha+DwBxeVCWickdg02mCUPWdQTaSCn8km&#10;rs0O2NOp1ilpGRvTZQRs2KI+5/c5eyyy7laFFkWz7R5+Afj5vLGllKKrgUgW2LCgnkDM2ls1TdJE&#10;joZmeJRKpRRTcdwKsnaKwPhJCoeFS43Fy3KqVFDsLwhIen6plZNA7BebYmjZogEckY0ui0Lt6myS&#10;IKLA9wIR+3nij4OAIKRpRBGJWcNE27ejmxyV8GuceX83sG1pfW3ni9xA+T/6yDwr60TNLIEsHdWz&#10;3/P1fnEuxJJFed1Ivc4obWSjbE8XlJ2ZyTSNdZXHZkkkLbnLgG+Aa+gfGYQ1kqyOA3/UHu3RUS3/&#10;AHE4fBM+1pWKqjKRI4Iv9Nk+Of2wF39aRJvzErghTGJGG1wPOE0qROGTTZc2qgeOJhp47C76WM2o&#10;ybz6Uwuz6aKOgLJba4J+AtcYBC2ogliMr7Ix7VRSCf6BRzhUkauojYI21WpQgKjng0czrs2b6DU0&#10;ujkiYflyDW023BIHDXXfKzFotkMcsEpI7geOf1LWQ0+jMrLKZRtKE7e1svGZB6XCgCJGxZgCLBU9&#10;/gYm68Fx3/qZqJLo3GoeVpisRICUA1ngH98hLo+nqki/mZGjX3LvF2exP2cFOn1JYEK9BgLUsbHY&#10;3YFn4xoFGkCli8ZSthsXIATQ/e+cu0S72GflQzagpqwjqexC9qNWCPk980dPptGjENrFZSQSjqQg&#10;U96vuScwlnKOZvTG+Ter7huUliKHHF13PzhE8syJFJIy2JGctHY2IaAoZcTCd0joBpwKMbwK28li&#10;Wq6HZbusBk04PvLQNIQWBBHPegOPvOf0GplRwInjCoFWyLBa67muTk5dWqempm27iVK/Q5LL8f1w&#10;lPXQ8ePfZuwRyo4d6Y7fTU0CD/8AIs8HLfy8yQ7ITubczbFonnvWc7O7BKPpuTRj3WDzzRI7YUnV&#10;iiB5AOF2mNGoqx//AAsIy8FSiE6n87OURNOqgqD76J4+QcbU6RQrD+KEIraFC8E89vGXjqRdZCYX&#10;ZgtKS2w/0rvWZ8vU9XKodVZk9MNG7G7N0BjHFs0Q8cKFHl3HuyhSpZfHJwEI51GneSYene/YPO6g&#10;b48DB26rqxNLHLqREwS1CgMka157YoNVRMu+OTgMHoyFzXJoUFo4DjFhEbad4oQ2t3H0iwYoVLXz&#10;yMug1Ikj/wDg0nHtPvO9b80SLHwco0vUykaIUEhatpKg2LIqv6ZemojDTL+TjUGgXQ7KLDvfwMcQ&#10;mhxHqoyCzR+ovuPLHcx5F/FDzj7nlikR5K8nkgUw8/QwPTQPuhnMitteiFNBhQHxlrwaRacxSOyu&#10;ARxI1E4IzvQPA+jV40VBAB5FuwoX7vNZot1XUPBuiLG29rngmhy1V2y3Tpp1MoaMxsG2K4PLMe2H&#10;R6nSQKTJLMoWhQW1U/P3eJeSpSWuzJV9ZIHLOjC7LKCbPzlg0ilnlll3k1yylQm4c0ozci1sETLU&#10;ys5YbR2/VYqzjauXeUKzrs2i2A5VR/LfzlpEOTsAjkKbnHCldoA7gf8Aycog1jn1DEQ+xmUUtigS&#10;OxwiPcdihrO03RBCqwsVhUmgY+0xoNlMxQ0TwaPGJFPzsXTNXOs8SruKCY7nIFKl+6hn0KRX1fke&#10;M8L/AA7AfzCp6Fn1fLXYN/6Z7kxJFAC/Oe/9OVY/5Pjvr0rzR/7Skm6Ugk+eMrHBIvgcZYV3CuRf&#10;nH2EVRPfO88EMh2g/IJvNfTIFABJOZcYO4/NXf1mrBYIzOXk1gcp/iE1dNI3UDwc+d1n1YjZpZkK&#10;d22G2YjPf/8AEiIP01PcRRvjz9Z856np5DaiQ91IBCsEN13X5POeR65/cv2PqfpCrFfzIPXWxSOo&#10;37NlUV43+a/cYpHjLhZjRAHuThjR45/3zGngKxlwrB91H1LJZfBFZHVanqKpE3qfrkAdlHYfGeee&#10;zs2n2UFXUBBtNsBZTntt+M4yZTr53MuoY6eGVHQgCza9q+L8ZPXvqZNv5NgLjb3FjS/IPk3WCaPV&#10;TaPTKvqI8zFpAY+ForVG/iscVstN8SXVNSGdIUaRgooNuvYK7UO+dDoNLBCE9BmTcRZA9oIHZh4B&#10;zF0mhbRTF3ljZXawVFMpsm7zUaWOdWcNbFSlpYv9/kZZE30jTeMu8bWw5LAG6JGF6pwwcsTS87lv&#10;cCp+M5n87NskIj2CMew7rBXsxrCj1azEsRcKrA8US1i+bx3VkJXRqGSSTl42QuNjLuHhqFDFFKZp&#10;WlknKMis1mqUj/cV4zn4+poApZ3FqVFLdHnnLtDr4zGzSTrKptjGP5So9x5+jji0KaZ0sk8zBZDq&#10;DRIVQK7DycEYuPXvWKJHA2kLXb5GZkupRgvKKpRTx2o8ggfOEKsc1bDGGV6vf+kkXikRHbCotbK0&#10;Dy1vtwAP03l8Gpmk9QkAEkncDwOOFGYOkdtMfSIEhkKq/Ncm8lPKoDUtSp+rYf0n4H1mVmvE2n1E&#10;yyHcGB3soNcAKchqdasTylxGwZiTX8/kDAX10rbAyI0dXv37SGHjnzeXnUUTsjjd3AFXVgdjeR+C&#10;qHOs00vpGbQsFJ7cFefJGMuq0A9AKLCADb2bjuy34yuPUQA0UKF3DGrFkeby4CPfJs2Lzv8AaLPH&#10;YfXbKSY01ZTHqNFLDG7LTOCzCiwAU8k/t2yUsETGVQQDIhjWqCkHkcDzlgVZpJCwlClmFD20e57d&#10;7OCaeLesG1V2FrFkEk+D++NRtDUkmO+hUwQ0tXHTAH2nb83i0XTokYukxEbUznk3hLzqggVkZmVX&#10;BYir2+WvvkhsddwjZCrKaB7AL3r/AErFWyuWgRtIpMapqQAtiPb245JrAJ9NqUKehOXiDE7SgUFa&#10;uj8nxh0cMby7y8gkeKyHWqWqI8d7yiPUl40hcrFPGbKkCyGF2L8feUzPyUSeoqwEAOWFqtEFPr7r&#10;CtR6sMBeVFkRCtk1uKk2a/bM6Z9Q+2KSQqUPatwI+B2wvS6SY79PLOkzI3JalFsOBfgDEMzYIn2I&#10;xVWPpFkDsaDBu1fXGR1RkkVlkEoUsylV9rKLJFccAYRCk8z0qpwQzyC9pINDufrJSpq45YWjSJwD&#10;zM5s8j+prLrRk3sGg9T0JGY+1RQaUK3f4ryMqn1UcZ0jOsb1G24bLLKxrCH0+sT0SnCbzujPK/uM&#10;q1ss0pMTLvKLyoAAYsb5J8ZlJmkIpsF1norvMKRyRMFvbW5SRwpzEQaeiViClQS6MLBA4Nt/mzVn&#10;0SpIyyRrE0nC7DYKtxtFeMFGmjDukibdkd7XJIYP9d8zTZrxSQG3TWdhSqj7Rt3v7QGPkE8jzxlu&#10;p0ZTdGolZCxN7jXK17avyLwkL06DkR7Ejr0yPcL4BHe+c04tPpZakfVekEa6Ds6hSOxrzmysx4q0&#10;ce7LHCiPCbVyx9oUb6Hkdzxi1Gg3wRvDKEfcrOTHbMfFg9hnSjTwiZ9KXdkAYkCjVkcjdWUAPsEc&#10;jjfH22gFgo7MbJo5mnTNp7RyUxOo3I2xnReUVaUc12GZOph0KwxJI4dlQqhU7GAftQztdN0qbfwY&#10;9TtFAqm5iw8k8WfnAZegJUhMAUGQ0O5C9ztHxeacjn9ts4dNHHDE45VSQjP6h3spHkfR71hcOkKx&#10;BJRxEdimNqMZajYF82M6l+mRJA3qQWyKCRuIVvI4I5OBtDBGuplWPUSbo1Yfy38MAOw8XkSls3xY&#10;qS+TE0erc6j0opHLNuNElUK/N9ycqm1SwTxABpRwWlWt6MxP6jVVWdPFFKJpXhSMsFIZXsgJVH9X&#10;/jA59RDLGjCFGMtop2hDSd2UUSR8Zny6OmSqznIupT+1wiryxKsoo7fN9rP1janqgilZPWhaTaVD&#10;B7A7sTm3PBFCRO9ndt3EpwAeBe3B9R03pvc6Ie1XII/hnaf8hBvkYnNMzUHoxp5tSsDKNPGZ24Nj&#10;2bbsVjrPpnO4xyLOvLKzdto5sjkZr9QVEZoxJOysbD7rcEgHt85HUwBpzqVmlkVovTLGNWKUOWa+&#10;4HnCORLQngct0YB1umnXTP7UDgHf2UkdwwBu8paKCST0QNshLNZ+G/p7hm6mlZWdnaARGOzvVAXP&#10;6gaWjRugMCkjXVKbaFyzbQQu4oauzX6QMPeauil6e3tIDl0c+sTT7dXAU3ASRLy48A2P05mS9OZp&#10;dzTp6jKqQyjYVdjdgci2FDNAaPV6iJUit3vkADaV+E/7v3wKXpA2hBpHZKLXEylN18d7I21zlQ9S&#10;62wn6ZLoH1HSlKv/AB9OAfcFZSGU/uWNA5WdFGyFWEZQDe6RuXkEi9u1FvoYLq9G7L/0XUSyJvdX&#10;Mt/2zUh0GoSV202pCJRBRdkZtPN/f3lqe+zBpuNHNTdO0sspdIgwQxRG2Cu0gFgE8nzlvUPw+1QF&#10;Fj3qbZh+lB5J7037ZdJORPWmllVJY1IK+WHkk3Y8VlEs2p9RGlVGUityFUIHwx8/thLI7tMIY1VN&#10;GUehR6cQswHtKvRbeYyT3sjteZWr6CxmfVOsQkZI7dAN7miCB22gVmzKWOoLFTvXm1/RMDdILJ5+&#10;8zZtXr5tyNpJ/c+32JvAVbFKFNZPvTr9Xkt4oX+nwYU/QoJ9NBJJAZQWPqS2U9Nh+nnvWZB6MpgR&#10;73MY9habcDe4hRu45+hnWanqbyBwdKzLsIl9OMsT6f0oPI+cGh1qCVCusHpOWCwSKQgoeS3KgHnN&#10;1lnXZyvHC+jgdZ0aIJHcTsK9NJEZgqKOCfJ4ynWdD0h0sahw1GPedwUgg3uJIsrxzQvO80s6zyyq&#10;0RcWT7NwU/YoreUa7q0ESyq7ozKNwAtg4J52E7q+Dmq9TNJHPL0WOTlaWzySDoaiYuNTFHIXZjIG&#10;3wqztX7kfAIymf8ACYj3VBp2nppJJqZO36aJBB/rnomt00B6fOdi27IoZ6AaiSKPyB8i8jCIFUEa&#10;diGfl04Vl7EGjdnGvWMxX02K1Z5hrOgjUI0o07OxAdpFkpSo542jjMOf8PRRMVXUp6ryhgoZbI7h&#10;dtDn/uz1aSDTxekr6oeikqqBIwHpleASfIrK9X0/cmqkfWaJylmHgGkJ5+McfWSui39Nxd0eQ9S6&#10;FFGfUf8AgSO6sUkVmP70OMkdKtkrLCY1FmVP0WPqu+eqDpEUsZe4pAoatqs+2hwVs9ucxRot2oNT&#10;kIQBSi0PJskEmguD9VJon+xjFql2cDH0FzqI4mVEag7gewUea9tXYy6bQrJBo5vRHvG9JF9yRmvN&#10;/Gd1qtIumLqtsK9N5DbL/F7Fz4FDj4zObRW0qidHASlQsLAQgAKbqjh/ctrsj+1XJxo4l+kRMhfa&#10;rG2ZpNy2qV8cKBlEX4Z022MgRuvolSATw6UA3babu+M7qCNXWUGTijGSVJG49lbjnADoZwzIkqbd&#10;OOI3BsbwGIJIAoA8DF77urLXoI9uCZxE/wCHwHlR1RaXuNkIPwL5s5kzdBchEef01b3D02NMD5FG&#10;ic9Hlhl07RH1WkjlcKxNWCfvxnOw6BPTYxzM8mywC22juFgAmhWXHOzHJ9Nh9tRPIuq/g9dTFDKY&#10;3cNaDbRNj6Gc6P8AD2EgVqOPHtbPdo1k9T1mVK1BNK9oFI4aqvj4ONHB1VlVo9LHsIBXm+PHnOiH&#10;qZHJl+m47PovSdX0nqs0XokhezIxG5B7lNmgfg4fOun1WlV9qv6kquY1iKGNmW2RilgMKqzlmi6Y&#10;I9NJEiacyTgiMtTFlN2CAAL+8BTRav8AMlIgwaPaBIgG/uW2gZ5UZH0bjTBNTL0kEpAYdOob3Wsl&#10;MFFEE8hee7DCuna7Tu3pwNpm07gkVbbK7+9RZWx3yzTdP1Rg3zV6TvveaGhTE8AgYkWRY5IZmjj3&#10;MRGsYYSRk8K1qf6kZKFLwHNFoNNIWWTTohhLKFlZHLMKoEgfeVNFGumgi9LTCJ5ffuk/i7vohgT+&#10;wyGph1jxIaSORb3TSsJfVdm5KoPJ7m8y9kETx+vGskWnDKko274i3B2gX+o42hx7Oo0kV6WCOScS&#10;SbanqXkRg8JZIskYQJkmdZY+rOkW5ZCqzWiGMAAq1tYB4OcNrtBDENiFD6MgZE9MyL7xZ3AAjNXW&#10;KZIgh6bCqifaxhBUhlNDczijXgHCtF34O9hgKrEfXOyeQzbFC2b542tyL75n6WSZX1kcSFgXIRkE&#10;ZSEtZqr92czrotDJFLveO1LWyoFrnkECrIvjJ6Lp6xu6Isolj2EbgoLK3zR7ZnRSbs6CMmWL0ZY/&#10;VVNscoSNakko0V58Ed8pkCJIPVm37iAi+ndseWX38kr5OULJotLM0QfVRsIH9sknrIdxNWARTA/e&#10;HrcUs5m6lK3rRgJKjhVUiz+skAsRifZe+JpQ6cospcRxg3HteMtvs8baYVeZU2kjiv1RDztTZGj7&#10;SUbmz/TBBCfRnOmnkAO1d+8n/wDCsWMO6doBK8ZabUVE252TaPTINk+AxJwktDitojCYNI4WtGps&#10;KJLK2LuywsebOEDQkmGNPy08Akd1lWYhmY9wDVHK5ZpVbUkatqXYYwdhAY8sSOR5ABwx1R/zMa9S&#10;MbsHQblKhy3dmvaB/bFGzYT9O0w9CH04w0qNLu3A7WU/d/Hzzhv5KcrH62lkdItpV4Qm1ioHuHA7&#10;fd5zGm1c8UMkOs1ayxCMKd0LxyqTa0u1qa/F4fqJoITKxSONSFjUAMjqWNe8G6Phiewx0TaNqGNI&#10;tRSB5GsrcX8FWUrwrkEe7nAtd0yDp6KyRSqbUpEzEGz8MKr9yech00xwElumJCre0j1PbyaDxgbu&#10;T898GMSO2khcGWF5NxME9snPZt5Rs1WjJdlmhSQyxmUapI1kUO7zGRwjCwVNkWMqHT3XTRM+mdRE&#10;QofcTutqrki2AHi80G9QCLTJo3RJoyxhjl9RZCpBNKxH7nD/AFG9N0nhcu06PCw9xj3iztN0StXW&#10;QpjeO+zLn6fqY5vWhVkRBtKsjFnN8fFUPOQj00zssza0uFcykGINYPFEKKsfObUvUNZpIW3R61Xc&#10;qhCEBQVH6ixPnyBmfodfCrKP+YTfmFVg5KUoL+OB/reaJsjjRHUv60sVamJztY0wFRhEsMTxTAjs&#10;MfQ6KV0l/R/EjkaLn3yB7J9pIrd4zS6WFSOVJVlFSXHtjLKBtoXwLBJyT9eeL8nDOdQ0gjYTL6ao&#10;GDVsYKvkDv8AGNyl4J9uPkjIskccYMMZjWNokAZdqbSPZfzQyDCDQr+Zl0KEou4xgeo3JrcaPbJa&#10;Pq2lklfaHBSyrmI0XUWVO6vd95ZoZ49Yocs5hDbnUqYySebVl5NeSciTZpGCvso0fR1VmkaOJ45N&#10;soRNoLbv/C+cv18mxdSr6GRUjMUgSNjTxnuprwCua7PpTq2kdYXmfbRZtu0LxtFcAkHvmdK+m0uo&#10;nMsMKTyT2sLPt2kGia/rddsa6CWmVsumcjfPKskTewbmPsPOw89+MtTRKHVllnb1EaL9G50Xyfdm&#10;h0l9LAZSsAEze5XAt7/m78UO+GxQxt7tTE6FWZopDLRoHvtFDKbMUtI52Hp0BZBHqTEL2qyksWTz&#10;fHtbNGLppWZf/hUkSEPJb1KXWMXf0eM6BtJr5BuRtqKjKu1qLK3P6eTgmnh1WmRWii1LK8YLXKHC&#10;7Te1mb9OF2VVIzy2seVppNQqrwpDdo94HuI80BYGZGm/O6gpOsqh09WNTKGtgrGrBNAsD3zd6pDO&#10;0hk9HUINjAMzKwlYKKLGgOPGVanT6qOYIglkjUn09oWuBur3Xz8nCbVBC7FofTv1DrdOVZdjoGIo&#10;sfNmzWWavqZgmLb607xiIn1NpYDj3DFDpd9CZtzOyTQiaGxa/a1/bLpOmPN6kQliicIZSUjveCCC&#10;pDDkgnisxa+DdSXkj+U16NptUIlTnYnpym3Ug2f2Hwcv/O66COaNnmeuAQ97CpIKn78DI6TpskEG&#10;4GNjK9GVlI9qgIq1yee+FNpvWR3KRuFdTs/6VN2s/THm8cURKSsnoOs9UWRN2jm3KN3Dgxou3aFN&#10;3fazjx/iHWPqZCySIiD2qqB95bwBxx9nB4dJJ6Mcf5RP4tOBJMQQosWSPOaPpNCZnCwbUoe2bhVb&#10;v37XmtIylPY56p1GKGRkg9JyBMZHiG2waHI45GUabrJjkm/hxxK43rIkTtb1TEgfvjMskjKIpjqY&#10;3MnsWS7P8o91Vl+m6ZrkadomeOIrGsgrce4AAP8AW8lITkFydYnRY4ljYl4gWWSJlcKoAI/fBU6j&#10;ppIInkj0+mRQsaI7UfJ7nwDln5nWBXmnaUMVtxIBuDgGgh8g4ynWS6cepowyyIGEciKWUA0EUHse&#10;BipFRbJProg2nklETo6jYGYLsJ8lclN1DS+x5IlLyHasgYIxVWoKGHgeTgscepleUiFF3koUljBK&#10;IvAHt4JyWkgn04EMuji2xXtjMZDbZDzXJrISNw2DqkUzFBA6xqP0iUODHf6gTV42lWJn1c026Rdj&#10;U0RANivcFvituUfl5IYoEn6bo127jHGRISo72cH0jetJ6o6fp12sql1umWQ0GA8HBrY0a8HWEdGh&#10;jjeOUJGNre6RY0BsqTx+xwRdbEhh9SbVJCxVkZ6Zua4KqKIN5SVkijdRFE6wsQSSVIX/AHoCsGiY&#10;wRllkdI0ZHbbbNtPZVU/IbEo7Ral2jsK0TlNMyIoEYdSFPv+LPycy06gsFagICgDE0t2znaF58DO&#10;b0U0r6RBC2pjV7ZS5P6FNBV+xmpq4i0SBtLq1CMGQR+9bUXZzajFs04JdMkzg6pzRFMP1A2QFC5X&#10;qEjDHbrNmzUANISKYO1Gz4+84tIZgxkX81MsgDFkUC2c9uTa5oyTSabSS7U1sCyShnMkalDwK/X3&#10;sjuMqzM6A6vQehqUEo2RuFZSC25XewVHyKzR1cep1cEvpSyIBIdjqRyU9u6j4BzlYupxLDpIm1Ui&#10;E8guO7S+ePJHjGi1UZfUxTTROQ77VdGUbRdsP6k8ZIk+joI4Jp5JpH1Sn3CkPspf1UQO+3NN9brB&#10;HIkIVouSRXu9vO/7F5w+vSFE/wDhDoqoVXaH2sbsknCtYAYC0UkM0QUemYixd/qRhVA3kxRq34Ny&#10;DV6w6pyJtrMQ1KQAoPHkf3OaEI6ky6ma3dw/pB6sIQL7DwD585yq6l9HFp1i/Jq5Ye7cSiseebOK&#10;DqGpQO00aTS2waYysibX+QvFbsthDa/k259NrpSqzM8h3O0ixmjx+kqV7G/nCeovqlVAukJaYV5M&#10;gPYjt4BvOcjimlRZpdNJ69hfVjmAWrvgjyPvLz1JohH6jzLI5b0xy1vxtBOQp0XKG0wjpuscTaxn&#10;0sZpRKrVzxdhgfvC4dGzoBN0/awlFh13hNhBNfAPg5kwanUD0dx1C1MRZ/i7jXYeRV0MMHWtUZZn&#10;PqpIiEuaDHjkfuMzT2E4hkWkjlH/AMKgj1Iai5cEclr2KSOQMGeXRaaOJTpP4aFmP8yJR/mXy2C6&#10;fq+udkD6qfa53RXCERgFrcdvjK9P1tg+6coQ+2WipKi+eTQtsc5aREIbZtK3T40C/kVijYEoobb3&#10;F7sWkbQ6hJZF1Mu4QNxC6m1HYkDtWBanXyu8/q6nRlPbHAzISovve3jd8YPHD+WbSnTto9ux43d7&#10;hVwTyv74N9DR0iQdNcRuyE6jaUR959jlbpybzReOOfYxaUxshEku7jd5FV4rMPWSMNRpIjNokjGn&#10;JNsGeSUDuR5+Bjazq29gyIzTOptVIKICKGb2lE5duSN2XSI6sn5qT2q4BXaN62SosDzktMZdNLFJ&#10;qVaEMop467j3U30MwtTqGlj07tpHk9MIZAGAazwzjafAOWjQCXUu2oLuj7vR43BtpYAk5nHL+Dd4&#10;d99mxqNHKmmjrUDeykE1Xppwwqu9HIQIsu1BqxNIqbWHyBQDD5zEPU4ojMqyOroQ7e0SJ2O4AjzR&#10;5Gb8HWOmQ6pZmR4FCOrCjW0KDsI8UR4zRzTMIwaLdW2oFQwrCUUK0MYbYgIFt6g+yeMCrWwLI8s2&#10;lrksCXQrZ5Hi8sm1Wh1EjxR6pq1EZUgLxuBscmjkk6joWli9XWqqTNUdpuUsD2FdhmXxo12kaLan&#10;80QiaeF0VaC+qAFHk80Tm7+E0kbr+iOyQqSRuR+Cu3zybzl9RPpGO0yrIASiiqKj/uF3R8YX0bVa&#10;WKfTSSNGgFqW37SwJoKtZ0+mf/Nx/ujzvWJvDl/7WfUg6qxJ9y7bAJ7BT8AecM0mrRuVj2+40xWq&#10;H2BnnTdRRJGIbsthaDE/Z+snF16cDcTtJpgAvg+T++fWcT885u9nsWl6iJQLa6F/Hbzl7azmi6lr&#10;BC12HbuM4Xp/UjGoEhJLc2K4+sMl1zOwJv3FVYeDXOQ4mikdYdTS7rqh+w79sb8wfV2EWGAA+ec5&#10;aXVMoDFfYTQpuxq8F1fVmUAqhcqNxZ+KrCiuR2SajtvPYt8k3944lHkBuOwOc2NWsSOz0ASQLNi+&#10;O5HjILr1f1CZCm8EH4UX4P8AXFQ7OiXUXvCgkFa4Hz54yhplI+O45H+oOZCatCisfpQ1X/U1kDrC&#10;oYNsAoqRfArEOzYeZTw5JNKtfvlTt7wnqCuP6fuMAimUUygr/drs8Hn5yx5XG5VShde/5+eMBB5a&#10;6Jsi9x/YecFYgq4PNL+w5yH5pQV53GuVP+9nIeorsWZ/ceRzyVfAAhj6kkdxq1ACwSbrtuy1rcMp&#10;Aq/avxXfAUA9QDcdpHZqNgZakg3Hsbato9x57c+MACGmK2Ny0CpW+OTlT7FAWwa5o8Vf1g6N7Nrm&#10;3Yc0OfbziAsOVB4Y2z/qNDAdmizL7rKr7OKFr/UDDLJVzuAFCqHuzNPDUVJQAD96HbErV77O7dRa&#10;vj6+smRZzH4o1S/m4CoDq8U4ZWO3iwbBHgHOX1MjbojuX+JGQUNV7yaI4Gav4wnLanTH3kgOQSKB&#10;Div7HznES9SQvqY5ZFX03Km+R/maivYntWbw6RyZH9zDppoyyxPMAo27nonmqPewb85m6mL14xFu&#10;Ll25FHcFB28XkI9aV2or+y1EY3VVm/74OGb87LsAaTaQxNBiTyAtdh++aGV2fJ3+O/8AgePxA0ut&#10;6WpTUrAONpj2OtN7wCfjjPhHX6XVdN1q6TW6aSLUIfSYyKRVKaK2CCR91efs31GJNQxeRjwxAkFs&#10;Vdq4A7E0ODnhH+Kn+DXSuvxtqZIvS1AUrFMACxLccq335ODdmSjUteT83F1nr3y6hhKX42v7Da3V&#10;f2wQS6kRMpl2wwqD6RFMLIPtoi6zc/xA/wAM+r/hbWTCUSzRbLMg3kj4WyOFHc553/zE6iORGSNb&#10;Je+ABtokDaeV+hmZsqZbqGhdJGElM8xpioULX+X/ACnKen9Q0zhI9Z6jw7GCuAI3XzuSu4H2TeB1&#10;HIs52uHDGRP4i7efgf8AsZSZnE4khkYVECoa3JDj9PHjIbNIRVm0nqaxQ8GqM453+hZlOzsWVqs0&#10;MzDG8jAS+rGqKwCTAR0rn+U+TmcJyJNm/wDLyMARPExobPCn9svi/EGsaVwAjqRuJnQKZF+VYdje&#10;SaBcOhjUGdKDB6MsUhDgqOK5s/uM9V/CP+M3+IP4adV6V+KdZ7FJWB52dAT9rVnPJ9L1qDWSEjpS&#10;lQKYxTNK0djvZ8fWdv8AhzpcnWtSNP07omv1MrbRSsgiTd5PpgAf1OSr8GsUnF2fXXQ/+Pv/ABV6&#10;VDENfF0jXB+PfG4cfZKZ7R+FP+Or/Er8QyJpenfgvp0sxcK026V4kvsTtrPMP8Nv+HBiq6jqmgWO&#10;TezehZZ32eCSFDZ9Y9D/AAlpulKRpUZRIASg9oYN3XtXGUnx7imXDJaO+6d/ih+MdRpIm6jNHp5i&#10;D6qRR7VU/CsN5/qcpOrm1GoebWaiZztIViu7g+SwHOZ02kA2LttCtnfxYPAUlcJjWOGRGQgEd12W&#10;qlfH7ZBNmLrZCU01D+If0FjukAHfaEskZ87/APFxGx/ws68XeMRGJWWjRvcKGfSEMEE+pdpImaWK&#10;yCtbqbtuu6z5p/4stRFJ/hh+I6iopEK3AjlmAJzTEvvj+4pdM9S/4QnEP+DX4DHrVekkYOFurnbP&#10;pePVkopZbZhQIsdhdsbGfJP/AAszyQf4RfgqDhiNCze5xFSvKx7572nWtKqm2XcrBQOV4PevJA84&#10;ZV98v3Ll2z0NteoRUEyAXYdFvvgket2xOfYhrapbkDb3/fOAm/FMDCNfzC0GLF1DbTR4FV7f3zNh&#10;69L681RqCOQHQ2VbzzkUTZ6WOouAWUDd6d0rVu8forBH6lHQLOHVbA5tjuHI7jvnH/mtVqJ2qCYy&#10;olljFW/5CkgdsI0+m6pOkwGkKCKjuZh3PagKx0hnXR6xak2vuO6tq2wNcD+2FwytGEZFUqDto0xF&#10;XZXnOVOg6nIso2xLvUjcZBybofp5vCZ+m6/TaYPtK7UIcoVWmFAV2yAO3h1iqFTfJRawdrG6+T4G&#10;fnp/9cXmiH4G/D8KoFvryuNrE8GJs+2tJpdbMZJPUiZntArMLJHyc/O7/wCuHjWjpP4agk0bV/zN&#10;Llvu7Aj/AFzbBrJEicmkfef4b1MaabTRICFGl0qhVJ3V6KqDQNgDPTIdUxZQhc8D5XirJs+T8Z4h&#10;0AGLXPDtAjRIgXukKogBAbwQSe+elabVJEi8WWJI4pRRqwADmc+2VBukdks20khpBEAFJYUVvvYA&#10;/scq/N0sSvtCbOLaia/bMJpWVxGI2c0D72O0D67dsKEyCeZUndVU3wu4KvyMkqzSh1iMwNkr8/y/&#10;d5edS8d2nG0gse4UG+My4XdiGItSBZ/T45JH3k1nbYtoPaQBf+TscBGk8x2iluu24EkH4/8ARyv1&#10;AkTbjsKk2yi7PcDAoAJdMkYieMFWLHdVDICVivt2rZNcWePB+TgWjQGoZndUUqtE339xbv5yR1A9&#10;NZGlVAim9t9x7b47msy21fqFijklASvIAFcVWWoTKF5ovzuA4P8A8n6wAvE5jpge7NtDWrXXDVkH&#10;1Oxf0u0YqyaIJXkijxeAtKrmNZG9zEKQtjg/OUOwaJHRJZNpO71KAS+9YDLOpapfyzb1NMVUWfeQ&#10;rA8ZdFqnAh5BU3tDCjVdv6/eYXUWa9AglZD6iEsFHFWa937V2y5p6abcu8Ei1HfmuxAs1iAsSZjq&#10;3Uext5NCt1ggnkiv2zR1RmjjKrauSWDfI89jmBoN4nkmZWdZCCWYkrtUc1ffvhdBi9hYyCL9P3+R&#10;RuuB4NYWBr6bXDdIDMilhfANbxlMxkJkC+kzjhQLCgHihWVaaFFEvqSqnqDeKXcbJrBZupGJCE2x&#10;D3IWXuW8N9A+MACdixbWeQ747Ko/Zvn3DPO/xf1h+oerpdTUcJKEyKwdirGq4BrAPxB+KFjjYrMW&#10;dXaIKosvJ3UAHv8ABo55vAuoSDUSwRBJp2BkAG9t/ZgvPHih5zk9Xk4was9H6b6Z5csXxdJ2bOh6&#10;V6vplYg7RRbCUG2ySNoIr4PfLYehGaJY3ma0dd4f+JuRDwPiwfOAwdS9NkXf6aTFVQNLRlQ2SQhs&#10;33ofGao6mX0sfowIQSY7RACynsCGNV854kGfZzTKm6fJp2jSLVAgs6qhQGvaNoUALR/rieFHLb4n&#10;YMq7d0bKqBWv3Hkgk9zg7dWn0nowTQuixFANlcBvb3Wz2s85Y3XWoGWCf0XjDbhy207fhBSjBO2K&#10;SdIh0uFNR6VTJ6hUBvQJVXZV2m3oDM7/AOJ3Uy6syqNx5BujwDyy2aANCvnNlur6/wBANqY2aOIm&#10;NYwo918UAlWPOXabX6cuY2GnWGvTMRVbWgRtkVW4HGTKCdWXjnKPRmzdEMWjeI6ZYwpXgybnrcDS&#10;+3uecUOmk1bTmfRszC5YHJ3FbI9teRm1pdfpTuRhEiygvuRSWUKaHe+frM89V0wgEbwAw7kkStvB&#10;UUpKcEci+R3yGjRNtdFU3Tl/LB/QQ+mRtIbaEBA7iu18DJJ0iepEf1qLGQDYSm0jx/fNLqOqCFG3&#10;QiExI5UttLen7uzcKR9YdotaiLC8SraVvcuo9p7k0KN1iXY5tpI5vS9MSDTB2Qyq7WFFDcU7HafI&#10;8YXPoBGjwkunplDV+6QlSFAT4onNjSKzEToPfK7tuLDcqmgQfjzkn123aIRLvLKjaiRrIJ52nd4y&#10;kyUrZjaWJ5WiV4AryRtsIHJarssRy1d8H0KSNJqg6GGJAwJsMjmtxfae1Zu6WWOEhJUkllF7Qqha&#10;B53MSRweP05BUhjDwuPaw/huSCE3HkWPAIvnFy2iliVMw9M5ljQtvjkQln9QlmPPcWOLJrjKW0Y0&#10;+mIbVbLmRTtUjirsgfJar850uo1CauVjqDIWWMOkjLto9k4As1zYOD6UmaUMBC4sGNh7QWAFLtI5&#10;/bF5E1cTO1MrTQuW2SSorCGgdpDUQ3u5v55rDJ1ljnKrIrOzMAEO0OV/lHcDj5zZ/LwvPvIKGMqA&#10;xUou0n9G03VXd4NM02pZdzIu5eNoLN2+faP75LYuBz1PEs41qiSIqgd3BUGTvVVZr64GSi0csbIY&#10;USRA5MinhFG0KKr9VZ0cOlRBE0SKSzOqlwQo9u2lA+u/zgzTesxBXwqg17aBtifofHzkSdlQTXgx&#10;ptBGGYSxx7GnQ0ApU7QCbFfRH3hEkkcoYS6WCQEEiXdaqyc2VYVm1C2mIhUwikHqRUKJDtwpu6+s&#10;hHptMFnmZQg9VFJVyu4BR3NcmrwWyroyulnTJpy02ijSIpwqJtYgEAyEAUPrJahWUQE6fczROqgn&#10;uB7tgvtnQpGV1SvFEwQM7e1lAAcBf7cc5XHooxNES7o4cEgDg3yNt8kkcHCWhw2Yxn1MX5dF6ezN&#10;HIP4SyFW2sKBb5Hye2CPr5oopF3ybgzKY1kLENuqgFHANnuRnTLoUljcxaox7rYuKLoCaIAP7d+2&#10;Wroo3SOHeW/hrRYW9HgPsrk4LdCfkx263qtknqaI2FCyRK36aFElv9qyB1YhMEKGddRQAWwS98cl&#10;c1BpmeZNOiy8lmeRxSSAe0duSwHjKpumxz6dfSXhJQVYm2IBA3AAGh84xLsyZOplbUzSy3KVZGjJ&#10;UAHsWJ5o4PpNeZXK+vvCOVG2o0dRxyAO+bB0Qnl3oYoyzUyP2Cx/J8nCNPp49SHel9MS+ipZb2KB&#10;y57ck5FM0B49YzwmIlgJCGVUU7+CbFk82MnDrokkjk/NI0SJvG5bkbcaF3dY0WjdtVMJNOrkLuLg&#10;Bg5Bpa+e3bDlXTiKBX0pWL01EZjCrGPJABq6+MVMVpJAEGqeKUBeoKJXslWoM240CfaSOMlrjKsk&#10;cj6yKVUIJuRQzN5AzWn0DJJGoi4aLbbEUjE3YIu7HjjBNPookhhDRBbIkraQK7BSAAf3vKpmSasn&#10;DrSDttDJFGkko3B0BvuVHnAl6jqn9XZEHeXbyBsoivaRtAyWl6GkPqmTTqwG/wB6UHjIFjngEDLY&#10;uiaSdYlSFtqhap2G4gcMvi8jejVVssTqb/xf/gxk2N6dFqr6PzljrJpndhJ3YOXAAVdvH3YPY3gY&#10;hEaiFXdLLK6FbBWzUg54JysaOfTHaZFG5nYHeTtUi/8AXzWatGcHs0F1+o08PpCXs1K5C7dvfjxe&#10;GaXWqTu3yD1CGAUUGNfp9w/1OYEOib1SkUhe4z/0iypGCK3AfPOWRwauONVhCSEqPTdmLItefnIt&#10;mtILh1bxtveffFs9IOBTR2eAQOG/thEGoGoMkx9MW21VHcE8E13GY+q0Ujlwk7pwWBHAZh/MKvv8&#10;HAdJE6RrOIQ0o4I5sG+GPe7xJsUkdqZotPC6O22o7UN2VB2bgfOW6OVpgh3KQtbVIIsVYGcwkmoS&#10;Ng8Cgux3KbZIwDZGKPUz6opqmQwhSI93vUn72/8AnNkYyZrRappViVYom96gEKf1XZs+QM2dRpYi&#10;ZCdOHs9v5LPmq75yoST3mWPiid8bsu5gL+szunnV6WONQNzIpsly3J593BGF1SopQ5ttM6mRAgQR&#10;qxAYbNysFI8bqGXazTsDvjY7gpAohavuTnNwayZCG9J2UCit1sYeAR4yqbqTSQS+oSSDtj9oLKPJ&#10;vIbLWN2joNsce6MXMgArcwO0HuQOcs1bQmKB/UlVXPHgqPuxVDMSDrKyxtud2peX2lavuG4sEfWM&#10;3UodIrGMpuZBRlG3fZ/y8YcWyZNI2tOs7bmbUF79yxgAUV/mLC/7ZSdPE6MBRWSt6D2cg3YIC3mW&#10;/WBZB1sXt43svI87bJIr4x061rEkRZTG7SEemLYkE8+4rQrM+Djpminy2jbGnfT+iVZGkQhmd7FD&#10;wCRxdZOWLVLvKuxDPZWT3EKfPNZkN1wCRN4i9ntKFyFdj2P3lsXVJIw616zKqFWVyK4/Y3z85SaJ&#10;bDlmlPqWm4MxoEMFYUKC98ZdRIGlVIym2MhlNlJPv6+vOBabqMesCtcrcsWAJaj/AH/2yY1g1EHp&#10;pAwZQAxSlIK+Pd/5y0yWFfnywaZPYhG0KfBC88c3Zy+KV0CvZFEFfaSWbzQ8DM2bVtvVpdv5nazX&#10;Xto2BVjLNw2IG4AIb9VnzyNvYV5xWFdBur1EekjM08YA3bENmxfNAqOQfOWTdVhRpN4kSMADctFR&#10;uFhSoyGi12kleQHXOgjJ9hPcj+ZT5GEzLo9UjKqRN7Vt7IDC7I79zl8vhiit7RmzdT07PCYwoV6Y&#10;uVIVmY7Thi69RK8JG8EmMEpZIFkc/Pk3giaEIdpdKBr03HKCuNvxx4wzdHJFB6ahyIm3NR5IPG6v&#10;sZN7NWlxG0s0crD+MYgbZ24Vj+37ntWZ7TTytp4zNte+54HClqavHFYUnS43KCR1LNXs21TDk7f3&#10;yek0C6jY+1geCtAJ5beTkMpUQYCVkD1sO2mRqA70G+RfOKkU6mP0mXc1sKJtR5X7OQTpRImKI3pH&#10;9AY7mIXgn9hin6dLA+4SlDYO5zuVSOwJH6b7V4y06rRnJXezQeQ6b0y0hYyByRIQgI7AX9HKTFpB&#10;M7mt0nqFqJQ0O4UUOMikG1S00oZCeV3Wqkm+D8YSumnpFaQyBodysBZ5OW2YUV6bRwxiOOCSSFKA&#10;a1LFD3/reGPADGga0QMdwXhj48/Jyh01KOyQamipomrFnsRxWQWKSeOVnSmofoQiz/S6yR9pA7aP&#10;Wxr7JAHRmr1FuwR4o8cYy9Om2FJNQCWcMu1QgAP35wuOMNJF/BcOiEqXe96N4YDtWJX2pNti/Ua9&#10;1vsA7kfvkzkXCO2BnovqMS5V9lghhtUHtYA+cDbRMm5ELIUUbSt+R2+gMJfVhJ2Y6CWMt7qA9shH&#10;7fGKbXqk0Zgn2uxsnbxT/wAvyGyL0bRWxn0Oqm/LlpV2gAGhbsa7G6AF+c0lj1EFFGWyNrWwZj+1&#10;jKo+qMkMyyvvVCT4BI7MbHx8ZZp9dKHdn9FkshN44UH97zaBzzXejKEczMhGrVjupUuyrX2qjkxF&#10;qRpBcW5+4JTaV2H3A/RzX0mqkQqKGw1Gz7BR9t0CPF5Vqeql1DKwJUA0zgHClQuTsy2iebcAPQjt&#10;gslFSQwBJvg1Y75PVwTsvqP7jGabyFVaJJOHL1R2aQt7FZST7gwHNHxln/O0eMhD6u1QgUgqBuO2&#10;z9HIaRrBy+DEi69JMkzLFZFhAeRyKo/2vH0nVNMX/wDhIFmV6eidxX68jNbTamQLbQO2+Oz/AKig&#10;Vy5QWZ9nTy3tO/mqNWBZ+vjFG77HNJp/aCwa3SCG1jnYbm3uqKO/mj4zJn1+gJ05ZdxV6UU3BB42&#10;+Lrvmyuk1qhhGiRsVDXtJu8FOgdY+YxW+woo/sf6Zo2YKFMJl6zpfzIErL7FNsASd3nsOwxvXMap&#10;ewewtV8UD4OVqujdpAdXIpEZBZL89zgU8OiQwmSL1HWowzj9QPe/FZA41oIE8M7eyaGrCqpIFv8A&#10;+sl6yFpvUkRZEelKDdz544yI6XpxYTTbwWptyCiP8ynKjpJtR6i6eFipN23G8kZMma4uwtOrh2G9&#10;dQH4AcqAoLCvOaUTQhHX0P00wPcj6XMnU9J1qo7PqjbBNkaj9LHg2D4yr/lmtJptdKBSjuP7UPGC&#10;Vjb6Nl+o6hJk3bWTYwK7bojjvlcytAXZ9egMj83VUPFYPB0gyySEzsf0kITSpu71+9cDLNN0GLYG&#10;JLm9yhqHt3brbNoWYzSXkFM0E0oZ50lV/K8FDfArxRy3TaPpss8pdJPUL7xvH60qrvAJNDqt8pQJ&#10;6b2bVKsnk35FHGlTUKaKeoFWmUCy6g85Ll+ClC+mIHTwxudPuAL8oSaPyRd84SNHHJtOmSwSGLWD&#10;sJwjUqFESHaBVhpBYNccHH9AJExIDig52gBSP/eNIVgOt02rljfe4IXglVIYc+T8ZYOi7pZWMxO5&#10;VWO72KK5AGOmpEcI2hkR3C3+oEt2od8sbTFF2byqlv0o9dsLHVUCS6CI0fUFUEJA/Uo54vyMvXpw&#10;aMtC4WipT3WA4JNmsfS7TLIHUpXvC1YU13P1l0xUJJIqt2F1wbQ7m3fVY0x71sWv0Ds7SAG7UWvs&#10;232P75ZpdLNEGNxj3nxuqzXm7yqTUrLA77AAPc1tu7fWR0upSRlJSzExaNVNK9cgE+KykxNaYHKm&#10;oco7jZce/cl0SeKr7w5UkmWD+EuxaLUSrA13485QvUoh6AR7aQ7NpukbirzSXXSb5IlWnRCSRzfx&#10;yexwsimyEWnmZWaMsVWiXIBZWI7VjhPcAYJmtCVbbdtl8OoKl2Ve4AqTij8/eEzaqZ5AomI/lK9q&#10;BHB/bKi0Q0zAXf6qRSqymJQbIDW5sjt9HITQMj/w2kYeUCmiFIux95txTTLLckn6V7BObYfP3hgZ&#10;XqQIaVSWS+SFHex2NHIs0jejkhr9M+oMewISDuPI2jyCPrNYyRxLIBEFC7kUxsabcc0pC2pJZ4xd&#10;bRHX83Nbsr0ciSwMJVCA7QNv6jssY4jm/wAGz+GGebWwAoy1OtEc3tsAjPdJWLAjjvnj/wCEfTl1&#10;mmZlKhTSN2vzznrsjd/FHgfJz6P0K/5UT4f63K87/YpHcir5r5GKgWBvs1Y5YjcNvNc0e2KErdEE&#10;c8Z2njB8SgFgazYhUirOZcQJPjvmtD3HkADMzWJ5/wD4nMraGKM92J20aN0c8CmGmF/wCwYcSKTu&#10;3L9fIz3r/E+ES6SKMtQbdZBphxYIz5yl0ZhjhkjBXkpJZIVi3F1854vrv1/wfWfStYF+5ofl9MUV&#10;BqZUQjaH5Yhu/I8Zh9S1/ppUGrLSUGcMLHHftkpdHFHGV/MujgBqs01fdVnM9KAllImb3F2VfAZO&#10;/B+znFCNnqOdHQLOOnaePUevGHEO4UtMw3G+D++P0/QO5lnm2BZadHIoLVij+4zmk066vW7ZZWkM&#10;QIhDEsAFoFT+xFnOnWXUvFOiMFZiy7Wa0XnwB9Cxl0OEuS/k6COOeRTvCP7ztNVyo/QfjBV1DBvb&#10;GqxmjvTlS3Y0BmTpdzxxgbGevcd59xH8wByRhMTQpF6it/1NqtSqB5wQpuzRmgnvU1pmBK7VNgX9&#10;fWZJ1Usbxs/T5RCG22g9wNVkZtVLKIytoBLvtaZh8HNFNTIVhZpjJuVb3V3+QfkY5EY2YZ1cEu4S&#10;QTRuJQsZWgQHPbL9Ipjmkk3qSDzE67dm5QLzTbVOoLJM5aNRvBCghjYHJH34yuHUPJ6axSIB+o71&#10;BNWLuzjS6Bt7A5Tpy+nX1o22r/CF7WLKOxByn0XiG9ALCurVZ235I4zXm1VJKdqONwCsQDt8ntgc&#10;88epiYrpNPOz8bVO1u12QxGOQsfaMxFVkf8A+EoEkF7dwILWaG7wcMh9SSNSsnMRUFUAHuUcm8Gn&#10;l0jIok0MEW0qTR3qpB7ccWcumTQxNqvymlmAYLbKeQKF18EfGYo3fgi35xopTLRbeTJfs4NHzwBi&#10;aWVoDJtO/wBQKD4RfFYJ1OTSvFukM5F7dthWIJsB+4P7DFq9JD+VqPVzlVQWhTiz82LGTdWNOw1J&#10;ZUAcOx/zDj2X5yEfVYfXlWTe+4L6lILIAG4EXWUH0J0Kpr9rj2+5PczD68jCTotyFV1QZWLFP4Vs&#10;CByDXbKUrol6bJ6bqDQuNsU7kXsVRaDiwP3+zlx17JVokfNAAbm315+wMz10WuEqJ+cjqlUsODGp&#10;sc2K/rhjaCaBSrIAXAJ9wIYr5UnivkjLozctF3/Nk0skaetIW20Qyhk5Fn7BGVxdeUySzbyGCUSY&#10;gKoXfPg+MjqNHrBa6aPaCP4iACXffmrsHM+TQ6h9KYV02paRaJVxS0D7ao9xjaM/cbXg136xFyV1&#10;CK0m4szD2rVDg1x24GSbW6aWOR/WT1RT7n9oCjmwT3XOXn6boPVlC6Rkl9QgG2cliaLfJAwHU6DS&#10;bTK+4O9hQnA3AV4GJqPyNTlfR2o1sLxtJOY3LAMlE0SPADZT0nUbxuWFUkYlnYte2vcCfABzk5Y4&#10;FSCNdXMZGoMrirXwVPxlUvSPTs7NOVA2kPZLKeQaB8eLxUXz/B1rapRBDIhQBnHZ+G3t247g5ZPA&#10;to670BfYQDZH7EZx2q2wCiU9SL3MY7V1AHxfcZBdXIse4K22RKDOwAHFVTXicm6KikjqpYYZvTmM&#10;0ilf4bu1UtmqIQHn7OXgaaGL0pJ25amNba2i/AFDPPZulRzafUeqxQOVPFfsf0Dz5OZkyTwKYoZh&#10;e1fSNbd23gru7ZK6sl5OMqo9B1ULNuUak0yi1Fe8gkggG6/cZYkW1gxKzGRdwUMuy1+G/wDGcLom&#10;12mYLPKbvYROwdTt5vaOB+4s4bP1XXQpAIdOmwOwamXYpHe7r+mTGBu8to6JJwx1IGn9QCMHYzKQ&#10;xHIBxzrFeXT7owtILikG8uSKC7h9/OcpD1mJWnk/IyNL7d9hR6ini2DEVWLS9VYSKTpdu4AswO5R&#10;7uCRS5bTM1OHTZ100qNEokgemJtR3JU0R4oAZgCeKBXQGQW5clVZnrt2F1f32wBOtQqZD+VnXuH2&#10;nkE9x3IYH/TDX6nFEwG542VwGQsL2lexvvkKL+C3NNaZbNqYI9NEZZ5CoO6ns7TfhlvkYR087ZBJ&#10;CJWKMXATbuHjYFuufk5zul6popJIoZdUgjKsDag/61e3jB4OoRqukub1GlcEBlpnr9JJFdzlJEc6&#10;O007K41EsWtpgeSyq4a/5rGQn3xxI8qwPGtqS7bdxP6azmTPLHFMhnAfmiqKPTP+UkDB/wA1AW3o&#10;Ek27rW7obexWru8ma0jeGQ30nLtpw8oZaAcpSmmoLRJweUyejM8EnAIJ/QbF96+APAzBWbWONPqD&#10;pwZJPYHjkO1GAJtDzwQMEj1elCXte56r3gOu3wCCMynrwbXZ0UIgCPCVLqVok8bA3Yt+/jAtD0yO&#10;CCSF/SKRKAjvJwBdC/BODxdXkTVsRqzES24rF2dKr9r+RmSNfIdVLEZnbc25RKg2W3kfFDMKdlxm&#10;qNeLpCONzJvSz7o6UsU/mNnt9Zb6TERSRMqCQPat+liO6kg/GZaagh3eN01DIWVQXLEG/F3hz9Vk&#10;lkijQQMgU7ywbcrkc19/GHF2zWE1xMeGNu4aMCjyVLkbeBV9785AaaSCGVo2im3bTSHYj/SVk9L1&#10;PaweOBEjoj0ZGptwJplNV38YT+ZR44tsKSqFALo4I3eQcUroaasypptTMYmfQBqbbGwdSQRzdf5R&#10;85Ts1r6R45tGVC7gCrCglnkop4rv95tLKof0UcSpsDU1sNxNbABd4O+p00bvI3rbowyAhLC0NvIF&#10;f2yUJmFp4UjhEYS40k4K0dtji+f9jkW1cW1UQS7CxDkKQ99yXrjOtXUQQ2xl2LaqJ0UtvJ8lcHZd&#10;NICVkC7mMTMF9hD8A+7L5+aIjhdVyOJ1Oo0wnRYoxuRm2q8YAk/ftR5OA9UbT6gy74FTYu7d3KUe&#10;V5A5OehT7UXaZBITRc+No8j7+czdRp4m3Sb4CrU443ba/mAyXk0ar03yzi9XpdLq40YTaqJw49KF&#10;yncCvHjKooIHVIhIw9MEAuWtCW8iyVztDoYJyAYVYOtgg2VBN1ZvMrU9KTbGyaZkRVUepEaf2itr&#10;L5xQyaJniqRy2q6ZFpdVNI2oZVKgIisAX+yB25wXV9NleJ1Rv4kce6Rh+lQGDhBt+RQOdhN02P0Z&#10;ApkSFyFsAUAOTY8HMiDQv6cqjUzboiaYsKpaAaxjlmkqozjghuzkp+myNAsSOu2wqEF6Pg7w2Yes&#10;/DswkUFIwQAjGNgAy17TQrj5zudf+H9T6u0anYwlVgZuzqO4JI8/OUv0jUrLq2b0CjBkkdgQCpF0&#10;va6+TjXq59Ef28N7OEi6GWdVbRy220blUSRBU7kt98DtmZP0ffBOrLSPYSQARKSPFAUBnoGl0uv0&#10;41CKBIjDYsasCwPG4Kcz5ZNryRvG4CxMVQBdq0Dak+ScuOWTJeKPwcJP0UKkUxUb96kWOF3LYq7q&#10;jgjaCNUL7gTKSlHajbu9KwIO3O66hJKhOyI7tyMI5Iz5FUpPg5HaKNGKhahWURsL/wB6zSOStsmW&#10;JS0jzM6N3cEQM2yQiSyrFRRYgdrBrvmJq9LOoaJ2nVdwICqNihyaAW89Il0iJqA20qS6kqwC7lJO&#10;8n5Bq8zNVEpVw6tsLb4lokRDwQf9sv3TJ4Lq30cvpmQQIkwkKgv6i8q26MbloDwcyGnB0pjM2+RS&#10;rtGCdreqBwPsVnZa8PFFFNOJOBss8njm+P8Ac5mT6CENI8SpI7lTEyihVn4+B3OCmjOWN2YaEyqR&#10;FMQUT3mTksV91A5VN1N3nllWBWWVhuZl4X20LH2B3zQk6Q6nUFtTGvpujliwAJcVxfjKjoYSz2qy&#10;FYgrsWoBgeCP3yuSLUJJfAA+sAjlZXhFLYjgptpPAPuux84IplcORAHJRZQ8fsZSWAog9xh7dG1J&#10;AaOCNiCDtUBSbPk5lHTEGZtszqluA4s3aiyR4rKT2Jp8QbqM+lmU7tMwYimJT1Ftf5R9fFZemr6a&#10;FUDTEiuD7h/plU4cNIGlLE7QF2bfb3I/c5mLOqgBJdMFHABDEgfeUsqj8mM8TlW0ezx6k8JJr5NO&#10;JEr3X7PTaxRUck12w06tV1Ec8b739I+7cQVIsUV8WOcz5NTyNpiCsQ5M12D2DV8D6x4unQyrDFEI&#10;5hJQfbITwtbpGs9z4+BmVHQ5WHaWH0tMsrQzQpH7gzP6kgNdip8m7GKaLVaqFlQ6tyQpBVg11+ln&#10;X785OLSer6s6qkKlVDb2I3AfqWjln5QO2n/Le2GOw212i/UQavk1giWaJ6hKs0okm1hZ2apFQUSI&#10;623xQPkYfHDKjPHNrmYRkLEY4ySSbLbiDQrMOHQs6TSuzOFlZgFf09xIs8nttxMurl1atJJKk7AV&#10;vDtRbuPaQAMU7dbN8XXVhWkh1KKQdeyJ6gV/4SSepIvPFfWTm1SvJPp49eDIAEmRkpyP1bqH6iLr&#10;nKdS+scMCUFqUlk9MMT6Y7qPmu2DRzalZNOY40RzEHM2wsoWVrKlfni++X4Ja+6jZ1mqYaeIRdQi&#10;EhQRGAj2FQfJ4vjuMjr302m/Mv6sLb1vejCkPgDITNq4t/ozTCVJkLAqwbcx/Vt/pmi0Usmte44I&#10;yCGmkJ27L5J2t85AzJGsK6PT+vqYnLlDErBiG9xG4rz7hfIwjV+vp01kLxotJzUhW7/mU14BwlIy&#10;WmbTBJE9RnIWRzsXnhb5F7rzPlbQ670WllD3QZXVyFawaJokA9iMUq0Cumbek1nUPy6ibQRmHYED&#10;Biykr/mHyfkjBoNaZDGY9Oyy0qeltZUQpZJGzk3hSdMf1J2bpx0rQkKIwykbWHB5obRmcmpDwA6Z&#10;9soLnYCpckigWf7vwMvsLoO/MajQxoDoVER9RvTZSDvTnx3HNAHDNV1IvEfV0s4BQSOi+1VaIcd+&#10;QD8DM3SaKX1kKFllA3bdxYEEqpSyfHJGRnGpdtQ1zzI5FrvoEVtockYqLhIK0vXItZAWlkmdRcZJ&#10;ViInYWGoHc30cnBq/wBb6udWY6UvuVy1IzVxYtQB3vBI5oI1B/L+mkBRaCNYLcMo73d9zmhq9PpC&#10;i+kJLGnYKKKPGC1gMefZRusNNvRO0ts0dBqtNKdJpk1Iai20VtoN59wsD6ArCNINF6+sWTVwyqir&#10;Gzy7G2EG7B4B/tmFqdU8gUPDS8ArMtuxIHlRYrvlsOujnhiSfVad4gKYPaj2HgX5UYS0GPZunq+j&#10;fUMo6lDNf8aRwE3BGNbTR9oU4M2q07TgrPCGljjZCJQSjuQDe5gAB5IzLEa61dHqS0UEccu5yY2C&#10;unkKBVhq4us0yIJpZdLEunE21Qzum5eQCDHbUrfKnEaVpbL5tLI8aaWV9NqakuKRGJBUAWdpb3H5&#10;IwtegjX6uxOJoo4lZ4VblQR5azQzmtV0wRKpfVxrOSVJichQxN7V/wAoOTg6TNP+XD6eKV2NWz8+&#10;wX+rcxJyozV9Gbi6O/0vQFl9kcSsFRSsbRpLuTiwhr2m/JzEHTNfB6uniU+kE/QFG+/BJXkMB/Nx&#10;eQ6ZUE4ZH01tGRKpcBIyTYGwizwOcvg6Fp1iiaZU1Kw1+pthIV27UzLWOc0EIA4OpSWFW0pWR5Ts&#10;VH97IQRuNMef3wmBJ5W1wbRSBwygOzVMtnn3Xe36F4F07RzJqG9CR5fTQ7EQ/wAQLZbbT/7nKtNc&#10;M/prJqKLMNjlTGbNmwNwUg5EpG8YIOniiaGYvoSwhBVo9Q1K69jtrs2b2km0rnRH3OrRK5jrcDXI&#10;I+wBznO6/Q9Si1Kfx5lJZmZtolR14KilbuP98rWOfcZJNXOykx+1oCLQcUpPdjVGspPRlNGoNZpo&#10;9Tq1MTStKjklY7ETM1U3zXPFY8cuog1MjN09Fg2ne43RWo9pIHamPfMzTHVmWeU6hYpHnDSkRm0i&#10;b3AVGaskc3jN1icKNus2lgArKQCVUlj7SGP9zjkYQ20arQxqu/T9Pj2ipJW9QXtHlavthMMpGmYR&#10;Top1RUqVkLEtEGP8xHnMLTdY1uol1Tx6NZEEG2t5j9Uk+Dz2wnTdT1WijiMR07vbiVWkHqV8LQKm&#10;/wB8EaTjSZ2+ogR5XhXUxIIoCJTqJW2MH9tjZ5wTShoCUXd/0xKyii9LYFCzwb85z02r1Bj9A6VX&#10;E/plVaQLvCgEsHKii1fp74YS7wkt0pYDGduxWDE325sbsmeyYKma0mn2KjTzaiG0AjCvexm5qqsD&#10;BIJJNSskQZ0DbowrIGojkUq9yfk5UkpkhR30cse1wzFWO9NvF2CMS9fhYoyabURyld8SGTcCO24E&#10;3QP2ccEOSZoRR63TywqNdGzuzhR6PJdAA20k0reM1PX1OoaXZ6UzLG9PJEUNC2Ynb44rjMGXrZVE&#10;VYHWRqeNVdWUM7C6W/I81eGafU9PUQxytLDqS7KYW9yoGO0tRNba75WtmErCw2oiEKTQQRqyWFKs&#10;20K1FtpAPPgYRDqptOTAIYIzNKa2kAuBzTAAmzmMOqLIDKutlfcaWSKjfJ/Sa7AZRpSX1Ur7yT62&#10;whkEZF887RYGPVCSd7DdHqtZqVnddJGQBRMy1I0oPAUkigM1J5dVTzTokQEm4x77O5f0sPHmqwXV&#10;avST6p5WmQnYrSAM/pj0xt7mhu+DhbNNFLp4UmWo7Z5pFMg5BoVf33rALZnaHS9Q1EWn9hKR+om4&#10;sCQ1EVYw4a93WHUMshKJRZKFlHKqe/uGRXWB5Ykj1kKNNEp3cx0xBslR2AAPjnLtJN+dUzJqCWVu&#10;wq2obSpHFCxiZrAGn6prNziLTO2173yMq7ed18WOfJGExdSRZZNTBqZmLcFiCdx80OOcDT8r+aA0&#10;4e5EdmSRxtHi9qdhmrIshMLSyIPSHqehQ95PFqCe2QjfQl6tJrVCTazhiVU7CSa45/c+MmOsXDpT&#10;FqIt0qlS5Sidv8wPFEZTHLK0cSejIjRs0qmMbaLcEkE9x3rCm1Mmn9ONlBkYEi79Na7A32ODFF1Y&#10;PqOq+v63qJGZAqpQ7WTZvtYIok5XD1ER6qOVyshY7mjL1ENzAqdw8j4zO1WuV50mbRD1HClJbK7R&#10;QVyo5FHwcOjllSWIxRJKkke+PZ7Sxfkmzxx5vGiG9lw16zosrLGLayXvbCLqgPKtVE4WddpzJpy+&#10;mQx+mV2Albr+YDz++Z0WrhlopAodxTIwJ20SWF0LyeubRlNAz6NgGfbvUkPHu+QPGapkFMjdOhiL&#10;ro4l9RtmwOHsHnd8sVwn8xpTNHB6Mk0R2ozyMTTrbAAG6F5Fkgjklmj00LtGCqjdYZXHJNVWBjU6&#10;ZdQkDaUwruBQyMQARdm7O7vik+w8hCpDKkbySAj1AXkBIQ1tSu3FVQP3iU6DVJvb1gxkuLepC0vm&#10;/jBE1Olk0oSWVHEcnNfv/kPgE98ok0OkM8P8fUiGVRYWUmNin6yf6ntkE/B0UOj0ujjQBt8IdZXI&#10;QHd6nIA3XxffKvR6dLMFOqd2EpbZEF5Iuy9VYyK6rRacxRGdypiRAGbcOT+ofscq0miil06vJqXM&#10;6s3qxqOEblLv6wZSkVafoELLGZvTBRmpY4+BXbvhUPTItNDAQ67GQ2JPNn3EDtWLVdPWUShuoyox&#10;awQlsGXgFqyrT9OdztJBazKrbTbFP+0eb8Yr2ax6KtF07TRTbA0LLv3ud5DB1Pt4Pe++TX8N6id4&#10;ZkjiRQpndGnLgMy2t/YIzX02lkEDzLq4i+8rboFF9+cu0Gi1L6maMqpsFty1sk9tX9XeKlovkZUP&#10;TNbWlf133NDe9SFN9lBHgH5wCTpevDOTasAhT03Fix7t2bul6dM0OpMiBJNiSG33WqkAGvnkDE/U&#10;tUsX8Tp4kZWEt+qCe/tIGJpWSpdgA6XPEIyJdSpZmDBVFAmzt57ChiHSNQ2pleacskg9WKTbuKUA&#10;pDL/AJfAzcj6kuoZ3aF0NMRcgrce5/ph/wCbGjZnaGaQopY7OfbQN/eKVa0OF/JyMek1kUkkqyKR&#10;DTFQOOf5tp7AY82njEIEqxLHM1khSQx72Qe3ObTddEQWXUiZWkCIv8Nf1E2CQPnzmrr+qzQaU7y0&#10;sjOFOxOBz3P0BghNnFR9OVvRkbpsEexzuBJB9nPFc1hR6dakpCDLHPvbwoQDhj834zrpepsW1Xtj&#10;9IMVBdaDBQLs/N9som6kVdVP5Z/apYiUqzfX9Md6Zk3tGBH+H19WEej/AA3dpWVGFEs3IPwKOXiC&#10;ARSB01BkjDaghHIRgWs8D9N+Bmys/wCYXRmGGJGDMWiPIazwN32Ocoi6gJSNY2k01B3G5Zdo5sUB&#10;5HgHIWjftrYDLAsiuIxqfSEBWpACKO0CvsA8nI6zSaQgQQyTs+8FrN7QpI3Et5zoCDNPN6unWnj2&#10;RtG4NgCrN5KGXTflEX0F4PBd9vG+ju+ecrlsSjoxk1MAAhn1c4Ux24SO1odjfJwVNNCHC/mWmCm9&#10;scQFbv0UTxYOdJIug0/rcuIkegVa1V+SzA+QPOAel02SGLdaIWcAK1cA3uNZSl0TLyCMsEbiSTVR&#10;eoSdrFBZXsSclpNVD6sU8Oo0gTTMpVXRVDE+aPkZtPpenWRHMy7mDgvyOV8V2vyMkq9O2JqJzGyo&#10;NhZI7VvoH5zSGSnZzZMfJG31Hqc0TMJCENgb6peRzyO+bHSeoo06kalj7yqqeVpRbFQc8i1nU9Po&#10;tSy7W9JqCru2gCW++6+w8ZvabrMiAxFonDAV6Y920mjn12J84xa8n5t6jG8eWcX4Z7fp+puYwQm4&#10;C0G/naf6c8Zd/wA7KSxoGHuNuCD7T4Pc8Z53F1N33j1d8sIAQqeGC8lAfrzlsPWZfWQsFdgpar2F&#10;UQWFv7vNWjmi6bPQTrvSloNSPFdcUw85DR64IkarGqlnZVjUXfssZxC9V08LkkMqjlq91X4B8EE1&#10;kYOrhgEQhtzDdIpAIAIAQ+AxvFQ09noUfVXEKe8+kz23sXstXx95NdWG9Pc+0NZ93xZrjwc8ym6+&#10;sXCooEcK+5DvChCa4+bHIwqHrAWUM0iDd3aR7sHsVPiziaLUj1EdQjtLeQ9owp4JNd8sXWmGVn2q&#10;wNgIoBNjtuvPPF6k3qTB3Vv4jKr7jxzZB/vmwdRIVXiqNLxzIRwe3jE0WpHaeqXO4JuVq7e22+hh&#10;UWp2OyCWhVKGFURxwRnn/wDzFYzt2emG+LG1qFjNJepxsjKJOdhf2W3AyWikzr0aExPsLGzuurI+&#10;eDlz6m3JjUkbdxJIF128ec43SaxptlOS9biB2P2Thi6oliVJjCta8Ve7uDkjs7FJk3KWAAHvJPO3&#10;6HziidaJ9vvYXXFgf+c50agsjK0JoKTZfwPrL4Z43g5Pt2VYpv2OAza/NrtYlmZV7kDca+8UchLh&#10;bK138WO4oD98zdJPQBX+HYva9mwOL4y/1GFUVUPa3fa+bH0cB0aUe7ZHxTAHiyP0i8IVFFEoC25v&#10;rg4GktnlAVFkKb9td+RjtO5sBxZJLgWBQwKPPPxHrg3W4NCWcL+RmnJ5sbJESv8Ac5wvVZGjeUx+&#10;rQkflRtVq7FvJz0XqPTU1XV/W3lWjgWNZF5pZHb58Xk5tEI2hAemukBplBNDk/eaRZzzjbZ47pdZ&#10;K8ZhkVXuImT1qRd5NkGuw7VmzpNMBE5RAYlRQXYhWJPbnkiyc9LfQoF2bk2RBiQV8sewGRXSybmD&#10;NF+nau1KvZyVIyvcM1ha8nFqYliklZAjD3AAAUboG/J5znmZE9TcDG4ZizMA7Mho0B55POekTQvK&#10;sqTSRsPIQWfbz/VcTaJIzKDpYbAKKWr3Ie/J5OHIbxnjXWOj6DXrqtLPAjwyoX28OPkEfd977Z83&#10;/jb/AIaOhdVlebTJ+Sla99leSPO21q8+7JtJuj2PpNP7kAb1R7avsPAwabo6+lLH+XRvUHdRsUm/&#10;5rGHNLwL2LPyH/Fn/DX1qIkaXX6OZCzBBIWiZCouu5zzHX/4KfjHTTxAdKqRYVVfTa2F87lFbv3G&#10;ftrL0NFYSSIqAgoA61tr4rwe2At+EIS8Ukmh0u0go1Jt7+R/8nIk030VCMl3Kz8WB/gb+M5fRjPR&#10;miKn3I3pozF/8p3FT/Ws7DpP/DF+LNVX5mXS6VNjpumu68g0Npz9eT+E4tgk/L6WxaSVEa29iUw6&#10;DoGxTKXiQNH6Yi2Abox2P/sZLo1Vn52fg3/hE6VE0T9U6g8zQgIUgpI2UiwKoknPsX8Ef4cdD6Fp&#10;guk6UNPuTmlUKSOOzXntjdGVNvqNGyqBQZPB8V9fea8HSPy7+yZF53EohCbT4HFZG0WkcppNDp9O&#10;Gki3bloFa4Tdx2Whzlohk/hMIqWNioQgsOfhq7Z3ceiFeoZBbA292RX72cOj0ZXbeuckDj2gsfqw&#10;Bispo8oj0cxGpUadgvfcu40fhQRzik6J1OfVh10YiRhRe91ccUBnrun0KszqdVKWU8XXLEd+cqWA&#10;RubnmpCAxdq4PxhYcTzuX8DaiwsbrQKsABdN83QF/Zz5k/4ytJqun/4VfigvLvQwRRyWNtlpAtqc&#10;+z30amaV/X1Db2VQAxAVR59ufE3/AB96jTab/C3qMRL7pdTpkjVm8l7zTE3ziRl1Fm3/AID/AISh&#10;H+G34JghMyIOmwSkCiQ7+8j+pOe2t+H9IraZl3hY5N+0uTzX6djcc3d55l/hh+V0P4Z6BokR4Gi6&#10;bo75IYskK3Y8fWd7P1WSSIBHUlXdQSAwAFe40BhO3J/uVGVpM77pnR+nKFd4TvDEgPJ+q+43fAyk&#10;QxpqF9WBdwkY7QoYi1NDg8j4Ocrp+vSRTH2OyiHaSb9wPyO15B+rkahI5Yrbci77ok/FKDS1kUFo&#10;9P12p9RCkRNKt71FDYP1XXfA+ndS2aZQwPuZqAIUUvNgH6zgNV+IWmhRS62VfaEAc8G926hxgGh6&#10;37JmEgdmsMwpCtDuK+hzWFDs6TUdSlTWCY1Id240xAK+CPF4Zrupyy6SYyyFAAd9vu2c8EG/GeV9&#10;R61qFlEpO1kk5Rydvpyc7hfPPgZpQ6+UwalTIobZ3JCmzQ3cdwRjUSeaOv8Aw31CyyCRDUu/9Ro+&#10;Dz5z4M/43tZN1brn+Gn4d9mzWdRjZ+SHJ3hF/YDfn2b0rXvD+ZUOG96OvBCiRuDyR3F9jnwL/jY4&#10;/E3/ABFf4b9KV42h0z6MMC3C0/qSDNMS+7+CJz0qe7P0Z0saxz6z0l2mV22xtTLwe6D5sXm5p5ZY&#10;2jZpdo7c82brbx2zDkmQahN0TbgTuMQrg80L+LA4w6DVb5FKzq62SDyWjYkcUR/rmBsbMcKQsRHG&#10;F990Us7jzwxvDtBOh5YrtW0Urw1qaI+OfrMyRyjPGPYpcleSCOKNFcuUNNu3wESEk7uT5G2x2ok4&#10;AbMBYSFdxNBSFCgAgcc5ZHLe0xyLLxV3QUXXFZjmUqgO13Pq7doay5B/rxWELqOGXeQ+0EKBatXP&#10;KkYAae8ub3hC4YAlTTZCYyIbZ2oblD3ZBNhbX4wIOWX3AM4oEbvBqx24OWrKrs+x0DH2hiTQFeDg&#10;WixW9cLTm0IHY7x27cc5SJ0VkCqxMfup+PYbJNHKhLxQjI9IWA/Aa/nL9TDJIzrtDyKVVlAoEAja&#10;QRgMpQOVV2Gyxe0EVYFf7YNOjiNCX3IgB5plsclr85pyIHZ2Vg1kLRHavBrvWTk6XM6OZYo0AsiR&#10;/avuFdsQHKs8k+v0UIJjLDcSwpLHbtwQAbrDS+8s/qhi45IPtAsVtFWBg+s1mig1UShhMREUk3Gk&#10;jqqJWvOcp1T8YAxqsTvBSxqnpEDcW5APBIxUJySOu0k8GkRy86KyrueNdxKMx4Ndh35vBZurqI1E&#10;UIFs2/cBfPc3fY0KzzzU9UleCJyxVjye8agsLHfvX2as4M+sEs0j7mQqAHNFt7eSf/keMolSO3fq&#10;W5xFTO6RvsAFlif09/FZhdc68NJAqIokcKo9NRZZgKq+Bzd5zU/4hh0qhRNUkShlLUdzbjx5HfsM&#10;x9N02YxGeUss1s0C1RjQLZLjiixGZ5Miim7O70vpnlkrjorbpeoZYNXqFGqeWNNyVyAaa6bbR+/J&#10;GbGr2ypDNdhHlA9OgoMK7lJ/oMz+odVlQqy6SUKHRyWi3JKY9rLssVQ+Tgf58Izeskqbm2+5du71&#10;UVW3lQAL72Lz5yWRzlJtn3OHDDFhjCKrRpxypKAsqHcIxuAUAKjAi154vBo/QFhInXcSmz1LV9li&#10;+5/bIjV6lgZNzyo0oQBQXC0QGBpe13hn/NtJLKsTs6sxXgqyORVMAaHa+xGRZtxujMbSKFeKkMSo&#10;GuOQsyuR8mqo5f8A839WUenNGshaveoK7RW4r8g7e+Qi6xGFDPqYUKp6irKgsqwqx28jJanqUmo9&#10;C9MpZYi1KgGwbeDftvce4zNSHKOzQjnjlfc4J9hMTLJRUItfpFV5IByZmKiNlYyfw45CrFAdzxhz&#10;RIFc/vd4DJNo1ZBMNqyUjOtJZJIAY8mgBxh+o1TKDI9Rssa1ubaAi9j2qwCTWaXtEpdgCzREagzK&#10;I/TLNIY91SbApUGx4LVeRljSeJJWkiVo2tPWLBqvuWF7qvtl2p2BgLib8xw10ymQLdUD5oURlOq6&#10;3ARqIiJJJFCGNRwqqVoUy1wfvJl2xw2giNiZItybX9UDciWHBHhjxZHFYQmjj0sCmCFLtiztYOxu&#10;7bfPHg4JDqoZ4IIpJmFsV2lVQcWx2Em74u8n0vVaOdHZtfK/puxbbude21mtRTd8F2ErotSSZWWW&#10;SMpCZFKJ+uSqJLMPvwD2ynSL6kSxjRATBo1VQx2kIgsXtHNeMpTXxyGWQzS7lIY+mxG8Htdefm8U&#10;msjhj0wM6e9i9Om02GsnyTVCshypmqgqNROnSxiNY/UJAFqkvuHcbSvkAd8yoNUNSPSbSq6hd1OQ&#10;tSI1mr8cdsu0sTldShmCes/8Vlbtu5B3fXb7wkaQ6jU0A6mIuYgpEdsaBSl7sR25xJktUzT1OqeU&#10;6VEWSr2ttLDbwAVWh3F98aWLS6eLdBDKTPLTo3uWNlrk+LHfdihM6OiemwMhNpMQNyE8mrJsDKZn&#10;kkGxYkaBWKSKWCk7BweOD8ZZPSZdpDNEZkm1CxrX+QBQbU7RQ54wKDWaqKFvTmIh9MVe47GU0aqu&#10;Td1WATyc6OIKzqChKErxflfNGr+s1zrlDxSciRlQxg8+6ibCmuR5OLwyXf2mtBNq7BfVeq3pvLG2&#10;1ywI/wDoq9gefkZXHrdbIpcKuxgd7kFKdz+mrNUMw4NUzMZBLqFQPGmxOZGZwSG/YnvWXR64sJIZ&#10;A+omUH01kAUn3XTCzfa74vJGkbGr1yRNNbRLJNCql46k9x77R+4ymPqOsGmCGKPfZfk3b2WDUxPc&#10;eRmQvU3jnHraoMkc6xhBHtVGYHvR5OLQTNEIPTRmDIoSuy+TZNUfrFVM046NHWdTedRD+WYSPtJC&#10;crZHB45I81lC6nUNHqHl0/pkSOliSzssCjV0TRN3g02slCs5LA+pv9SNQzAClItR344OVxyGOCIM&#10;JVSUqi7XBGx795A8g5E7s0gkkdToOqysC0O5jH/DRl5PNGjYNDk/WLT9Thj2epHJYiBBUkKBRbgi&#10;j5zB0MmlRmdJpyHN0JFiRtoIYvfJNeMtWMBlaKMHaBwaRiO42jzdZFyCo70bC9TdIT/Hb3MVAHAQ&#10;OeWDC7q6vLF6zFCBGZSvpta2hPtjI8qCOTnPWnqQIkEg3yMARIqug53cc7vN5VNqDFHB+kpuEaO1&#10;1LsP1fAy03SJqNvRqaXrAMrsNyKQ0gd2CJR4ryAThOl6oskbI4BQudqglqViPaDRIrzmO0ssyh5J&#10;YggO1ZFII3nuoAHOJNE0oVY2ijYF2A4RypoXt+DXg4tjaR1ksyeiRD6aorEt3c/srg4LOZTErxwo&#10;Uc3QIsOBQFL8d8xIppv4QR1jiaOldAAVVT+k+BmunTo3VAGJB9u4KTdH5Hm+5wuwcaoUg14VI4oy&#10;vqRo8h30WPfs3kjxmiJNYYk3yhpC1FSwZVAPF88VmZ+VZ4oUklJMjGnLoAi+K8k8ZZoi6RwySohE&#10;bMiEf/LFIogV9885SMZBmoZ4lmQMq7kIQSgtZu68/NjLNJoxD6ckukdCANrLtS1A5JPYA/eYrdOj&#10;hMolhoOngWKXz+2W9Kghji9P1HkRYbQ1YHypPFLeRezZQ+02zJpkEvparUOwWt4oqov4A5OPomi9&#10;OdoLVCxJtbFiuwYYHqZi8CqoCCMW5Xwe/wDtwDlMOtZ0kSiFkiV978biCDu5BofGavpGKW2i6bUG&#10;V4wzL6ooCQ/w6oHmhXbLtNoXEKulb1uyslqSasqCps5lf8w1SoBMVYznaE7Dj5I85Zp9UsbpQQMi&#10;biK2Ktmh7b7fJyLNOLo0dUdOup2SFYTvpLpg5I7AnJaPRuvo2IVXuERmJUD+YUALPkHMjUyPNLKj&#10;EEuWcOnPA8lTmqiSwsrxw+30/wBINV8GucnkWoaA5oWeeNZYjujJ96SckKL2g8C8LWIxO8o/MlX9&#10;jm758AgA8/thCSmJ4D+RcRhN39/pq5yoTRtHbx16j9t5NrdWQPJ8ZomS4Fh08i6aByjqfcQStqgP&#10;cAEecDOjGo0Kjc3DlYweP2IFXijnQoY2EqqhIjYSV7j/AC7SBzjyxFoVZnZg4VQVYFmrwfGNszUa&#10;ffklPo4pKEwJpwDIRZkJFdr4/fC3gURqYFhtrQ79x3GuRdA4JFqBEPQMk78FjSg7R5X298o/NahI&#10;5FpiruDGGXaUP0CKIIybLpg0cMWkVpEhi9QC2Ygx0e3B8mvnLU0rSFKhjdFpyCWcAv3AJrkDLJp9&#10;ouY+xyFJ20ee1eAM0op3R0Rht3FVaveCviwMUcjsnJDV0YM3S497x/lws7uBZbeKUWO+W6SBQ7mX&#10;Ts7S1RMQ2g9hWauoli0O+V1Vl53BWBH/AMdzWQHVV1GmilimgZXiLe5wQq+QbvBytlKP29aM5tH7&#10;qALFXtWjpaYduO1/GNqOnPK8k0olUsLdSgqgtcA3V4dqNTo9UkizaoLs2vuMincKoULvHhkiGmjP&#10;qoyvYCsGcc//AB2HdiqjPXRRo0bfnFSNCzEJ2UEXztyjR6CUBn9FC7sNmx/YVqwb+zmwnUFsGf1Z&#10;aWwqqfaPO0A8kYtIUhQltCQqWQlhWYVdOoB5yieijSaaSGUXqmCrZC0o3sfG4/ZyrSaXUaZmBmik&#10;VACqjklSTySavbmhrnWSL+J06RvG1uAytyASvAI8Zjasyv7D00KQisqs+4bf08HiqxvQLYbO2tdn&#10;AgjZV4tkFi65HOYkuq1kEaK+lMvJW6A2m/A44IPfnNWHTa9RKDptm4j3epuKji65Iy911G2WmDMx&#10;LIxYsQQKqj2wlLS0EF3sxV6vGg1EKaEU6mQKOLLcEDjDdNrw7zom8FaYc8FEpe57EYWBNF6KjVCJ&#10;thZqUF95NG1PFDAoNZp9NNKsurlL0GBCXsLHbXb6zPyjdVT0WRax6jKRMVYj05gLYuWoWT5zQOtR&#10;vX9PTCQRK5cXR4ND9wfOZyDSyO3pa03tNDYQw8sAO3OPJBF+s6dDIn6b/lVuCCP63gi1RdN1CaNm&#10;9dFVlQrUa2v6rvivnNhOsvugWF4mEhDblAHgg3u/y5z66PTRerK4eUNSqAP4QdjVi/Bw2HSHerPp&#10;gApJCkqFLG+CAKONS2E4RcWwuXrkkcaI8oUbmI2kHcSbNcZpR9eicl9lhGQ7v/jrFreYJjllUkac&#10;1I49NGobADQ7kc5owaTUudh1J9GNWr2AD/2c3VHDNP40SfrURstEwEdlizAAfF15GWafr0Y9ECJz&#10;4lpSOfq/JyuDQTR6kJLrA6RlrBjXyKWif0nGg0Mhndn1iUqUpN71IFeQb5yHVlRjcQpeosAxiie3&#10;7sw27CP5SPjF/wA5Ki/y9+WJ4IHkC8zf+XagxzLLO+wVscUe/BNZUOlaiHcI3aRSqoWdgrCzzwRk&#10;yRce6NPR9X2hRFrIlpSxQ87Qf9sIlkkjZPV1wjEhG1Nnb7vMYdOkt4hEXhJr2kqwoV285OXStJGi&#10;IntWQOVC2XXttr5zJI30aw0yDUlW1JRJbMhCgBvoY2o0HToAJBA0zgheV4zLi0k8byAaWRY0FAfr&#10;o/Yvg/WFRyTqGQMqPRtg1rZHes1jdaMXV9mtEOn1EyxybFTdTEgWTfO7KdRpIdojXSbCjWdz+4bi&#10;eBRN5kdO1uojVoZnaNwzKL91Dk/1xpNdMjn0lI3kFq8qCbJv5+MdutkOKs1SpkkVvQhoDYrMTQCn&#10;sRlx6bNqjIg10Y/kVAp/T/MNwzNfVO6L6uoWVAyiPgAnnkUMmvWJ5m3Rou3buUc82t0DxyLyW15L&#10;SdaNB+kSqxQ60UvtvheL8/Q+cy36a6hxJqpCGlogtSkLwQP2wttUfSX+HGBRUKrbtlEtzeXJqpWa&#10;KRlRz6YPqMQA9HuVyL2X9yjsqPRgj6ZI9SiBWplLEsfI/Za4GUDp6xCNmhJ3sxjfefbzZLA9hhU2&#10;r2GLZpU3k2ztY9RSMc9REyhJYm9Inz2seDlmO9ApBhMER0ouN/a3YV3JseDl82vnRtrxAqQSrgWR&#10;fwfg5enUCun9yyLa03pgEJRoY76vSahVfd7XalLKaxNsUV1ZVpJvUf0zE60VKob8D5y1+qlf4SrK&#10;lNQrwfHB74LqNYpJ3awIyEFrFghfPGSl1a7HMmoTaxGwjvbZNs3SWiP/ADdVnoahiQgu0O8A+MMi&#10;1MRRmE8Z3Ag+0kq4o1gpMLvMHlbcUAeq2iuby6aCIwK7wJv2s/J2lr8EjzWXF6InHaJs42ooenks&#10;2K52e7kfWFNq22Rt7KahtJC159tZhmJGcMkwEipwV95NdzjmMNGrhBuRg9jsFJ5B+8cJkTxrRrxO&#10;yO59OioIUByST832JxTzljufhUSqujW3sf65iSSRtHOAS0W8hwD+kOSCVr/Lk9PEsNxBmtTt31vU&#10;G+9HmhicthGCo2F06yek6srUStkEqL+MfTaARejuhoMhJUtxz9ZlMZYmSOWTczlqJpQNh8AfOUvP&#10;MEQRbhu/qa/m75aktCUGzU0kSCQEP6jc0CKUV4By1dBUi74l5e6Xnay98wRpJHRWhnlB3EemGHZv&#10;385qNqtSN0ce0t3rylDtfn7xJ/KKkq8hw0KSgKZdiWaA4Y34+8memXNI7R/0U2fd/mHc5iR6/WKq&#10;GOCJxz+k7iCMuHUdb7mi9zLUfv4HJrxzYOFipGo2jKLIYShCL/MCt3xVZCbSqz8BhvQmwu7b8qcE&#10;i6hqUKGSNZJO1A3XkEk9+2EQ9WDGpTTMLl9pC2eRx8HHe0PwNP0w2jLCq2QykrW+uaY/0vGHShJN&#10;6wjqO9pC2LCjgjLZdfE1xW1t7kf9Si6ODnUxiNZEkcDaSFJNMV+sbYQi6GTp5jIv1VViwBYg8fYP&#10;bILo2YP+oCwqHjiv2+cMk1koMNSIOAD9Mf5f6ZKTWQ+sCikHdZK2QK818Y7QqegEaLYGP5tKMoB7&#10;miRyTfkY4Gp08bIJFO8+0dxtur48VhD9Q0socuA9+0itu2/r5PzlmkZY1KqntJHIa7Q8ZNjS0haj&#10;USXviiDEMUKAkD53fY5wJ59SWHpRR2OFUnxYuxhYnV/T3D01baQ39K21hUOt08ghUqvCe08Wh7Hv&#10;yarKi+iJ6T0bv4D9X80A6gUzntwDd57HIRuNMLzy/wDBJVtcxBG1UIofF2DWeoFO/I83XnPp/Rf9&#10;GB8H9Y/+5mClaPbkixlsRNr7uO3GR87ux+fIyyOtxHI8851nlB8ABUH6oVmtAOOBmRB4ts2YOQOO&#10;ayGaxPMf8UZokj0pd2Xnxye/OeGSNE7yb55igpy/tqm8UM9o/wAWYZpE0gjj3UaP++eFvoHRxNG7&#10;OQG3W1ghuQePIzwvXup/wfXfSY3gj+7A+ubxpBWsCuOI1aP/AEynS6BU6e0yasNIsZNAUytf9awX&#10;8QRzhC5csktO1clSKC12ycqasI5Ww6xVTLu3GuDusDznGpaR6qgU9Hgl9CVpZEaV3O4KD/lNAV4I&#10;ObiSrcu9V9jI3NndQ23x5zH6XDq4oIwFrnYSnJVl9zbg3H7HI63X6laQqsgfclsaZTGLJZhwLHgc&#10;4lLb2XSS6OknRZZIAdPTFDSUNp3Gx+3GZMUDprF3SG4faqiwpvxwKOZC6kIRvkGxGHIv77G+cO0/&#10;U5E5eFpFlU06rZKg+VsEfvmtnM1pkddpxBKzmLUswFvJZIUfG0YUmnf01qRHiK7j7QBVcAk2bwNt&#10;TrtQVK7o6Usqlin6fAB8Hzjp1mxCUljkYKX9LaQ4Pn9QG6sb2EFQbohCZwm5QreX7vtFCgf/ADgr&#10;alF1RhkhO2ir8Vtfxz4vLYNRHqIG9hkQ8nswYsQdq1WaemjgAKNJ6YKMVBW91eAO5xN1RUY3ys57&#10;WaTVb2VWMsb2ysqkIdx8bQACPvJyaRxG3rRqp9NuSaZrFAFlzRhn00Q1AjldkAWipJVuKY0b4y8+&#10;mFgYagFJR7WVF7DE5gomfphFEhA0zHYkYoE3V9+R2vKdXpoDHEnu071J2vaaFs1mrzROsMjKY47I&#10;ICgjwx53H4+Mdj+YgctCYyGFqN3APF0PJ8VmfJmvCmYCxTGZkgmDiyz+5TvC+KPb98p0syiSQSyI&#10;sTMwQGM0R/TwM1Jpd6NOjGf1CeKZQoBqm4NHH0uiqGBZYVVRQAb9KhjfNkc4rJQFFPMjRLDJppF9&#10;RabayE/f7fscL00uptUcxx8bgVpeO17jZIODjUQx7/Xpl2kKQ4WvsAc/0w3US7hFvjHpMdrbT7aI&#10;sMQB3P3gmgaZbC0qbl2QMiOwkkDe5GqwAMhWj/UdGN93aq9vfe8Cnkg0mnaBFeSwXaMcHaebJ7Cs&#10;Nn1cKwGaXeL2lku2tuw4BF5XMXAIdtKrof4yjdYZNykX4BFZFpY4p0ffKu4Mu8uOe9hvnAdLPp21&#10;B2Tsu0Wx/QrL5HP+oyDwsfbI0aKP4nLjcFo0wF2ManaMpQphrapaRU1UthQI6iFheVHc84J/zCdj&#10;CY9U7e62Vo+K7Vx2P0LwB5hHIoaewo3AIDSg8ErxVgd7yDauaKEbnDhEB2bAw78NwMlsqEaNhNfp&#10;4tqCVEVmJJKDg/0qr+8u9eTUO6yaSBo1UEIDuLgDnOb/ADKj1El9qy+4CQgoQT3HPAyn02020sZX&#10;3KSSsdhC3DOrfFZUWW6TOhOjj1sS7NLAWW63ME4HY35PjA45WcJI2gemsVyHHg/PfAYSYnSOSYSK&#10;ENvTK4qivAPIx11kqRy+pEkyowawwDWPjcP98kcQx+k6PUejFDBPGGJuNyVJC9yT8/GY03TOmQ+p&#10;/HeMVwW94o8cgf3IOWzz+qVO2U0V2kPucDxyCAecp63LqK1MsxctbqdrKP0jlfAUntjd0DcfgHTQ&#10;aKOFAJxp02FDJTKrSAWCtkXi1UGwuX12nB9zEgWKbuQzA9/NcZRLqNdIjxSK6xRjaWDKVF8UQvYn&#10;6wLWamQQG54ZYlUiMPzI18G67YIVp6SLVXVazUSldbAYkKEORYrue1DKToJpjNG7wi23IwuIKqG7&#10;Fcm2PGNE6zRRSxQIpZAgtdsT37dh3d8D10k8EUsczKyxy7o/avMQ7qAO5o1kzm7RcYRp2iQ0HV4w&#10;Uk0krhEYesJPcR4HHPH2MsGg1MKMxiY82I5FB7/ZUHJzrOI42EtFHEh5qkv58ZXqdc7Vq4piXO4n&#10;cxV9nxx+oDwcrmzNYkzFh6bqmdYl0kDGyxljpkCt3Uhq/rhKPCWkQTJCQfREZTdQ59qEHOkh18ep&#10;d1fWsBQZGVyCB8upsEc4KJFgDN+bjlZ13IWUUVqyxXimvHH5CaSo5qRxJqHAlmqwSNOWic0OA9iy&#10;B++Y+s6jNGykvKIQzAOoIBNjkm/dVc3nUS9R9sskuqjLpIoSUqQ+/wD7iO6jKp+pl4ysjxxszEMG&#10;FqwbtRxN6KV8v4OX0vWpJI13auL07VQWjayF4DIbuwcIh1msQfmX1KFwrggkKSrDgHxxnQySxRxx&#10;ehBFIdqoY5WKgMOL4+fjK31IVZGbp3uG5zHEAASD5B75jlero2xp3TdnOQSdQH5edHi9FmBZZWB3&#10;BP1COgRktB1KOV1hhgcBldqRgSCD2s5q6g6MSyK+jFkByqNbC/7UMr0mkWXURounm4XarLfpops1&#10;u+hkRne6CUK1Zhp1KgG/JlTETdEhRz7SQP1X5xn1G+MTxav0JGVqB4Q13Obo0PT3eMNvUsSN3G9g&#10;R35HjKjooYkZ4Ndt3A8qpdmCni/F5pyW9C4vWzDXqCywll1x9SIEsDbKSFoUGFC8mwV+VY8SofcR&#10;7CBdqcv/APg2yc6ch5IgqzIyAMwb9O5j++O3ToX9J43iDMEMkbcgfS/AyJdGqu2CtJFG85fqCMt8&#10;lGALM3YIRzxkJxIiMskh3xgspZy3BUmyfOQHRYYo2IhKxGVR7eWBYnybpayiUalpU3lXjYO5LKRQ&#10;U0owcVXYcna0T0kzK8MjKV2gDbv9rV5KA5qSlZI9Ugnk9VlO5ytpZquMwn0GpjniYRNIPT9Ta/AJ&#10;bnk/ODQP1FoNTL+WlBoOVLbijdj7R4IzNQt3Ynm4qjdVghLOsmwUF9RDtYed3y13lcfUIOoxSJHq&#10;GDQD9TJt91/p+hmPDr9fCZmcEFQvrIVItSbBAP8ArWAdQ/EWnfUjdAU3gBQfajn7GTki3o0w5dWa&#10;8QMkmrVmjWZNu0q9XuIofYOKQuk0kUkr3vsOpFLVjkXV8ZhHVdOSVxK0ckkzo4tf2tVIxn1i6ySI&#10;QaoL6O9ZFkoq5LmrB8/OJRddFuaT7NnUdfj0hnjVXJJXmQ2oNfIxtXrRKZJY6JjKlw/ZaT3ceBmP&#10;qJykTpJp/cJQ59IkhEsUSMqOrJRf4LEySXIq+4lVFXY8nuczlAfPTNbUtO6z7miVVmVibNFX7BT8&#10;YJq9VPINhVkjeVt4a2vuOMBk1KapBBBLQvn9wb5vxk49ZHpXeRyxYArI232IW+vvM6fwX4Ln1M2m&#10;klVNODCI0REvbIgUWb+QcHrp2riBOkIJRmtiSu8d6I8Vhss8BSXegLoAACxW0H6e+ApHAunuNmQy&#10;gijuS/JXtVVmkGZ0FarXxBo9ks1yxhfS/WqivGYk88CKRLpFlUsVRmHJPet3j9su1HU40ZJCpdTE&#10;p2oaWMRgAj9/OTk1SGJYpkDPt3qL+v8AqGhlz8CgtsyQmmQLIEFGJRJLINzHd8nwB2zLk0OhjaOt&#10;Op3re7ex/wBL4zUn1iUumjmCIsQV/ZalXuvm7vBZpYtIhie2BBdDGNxdQaUi6A+xkbOn7TD1PSov&#10;SlBE6BxZNhw3PYEYJ/yd9JFD3hVrBPFAFiQApN+ec6XS7Crl1Mkk0dMPRNgE9qB4zE1GmDhxtl9J&#10;UZzK7Nb0L5396vtmbm7/AFC4R7owNX0iIxyLGkLRM5ZrBbdQsux8AfGBajoabwXRdsqqqGMfw1AN&#10;hmH+YnNDRaCYTLLItBVEcXIMZDC1sLzzhk0shYQlAqFTHGdM1hj3v6A7HNlJp1yMJRT8HHy9Llja&#10;OV4XYs5QBjuUleLH7ZTDoZWll2eojhBvHAYGio+LHbO59FZYECsCqqwiIUH3n9Q4qx/rmb6rIkP5&#10;iVqPqDc1mwtbW48/V5qsjJ9mLZ5/r9BqI5/SmV2SgRa7Wb6NZQXkT2I21V4AomgM7fTuzySk6j2M&#10;4MYYuBfgc8i8BMZUkP6O4cGgO+Ck2KeGno7MCZxK7tCIiryoyiyFf4DeR5GD9G0ZgmeHTaPTasyK&#10;sjdxKysONvgcHnM7/m+o0sMksg0ssgOwryKHFLGa4OFw9c6qkIkkbTJD6YSJI+Sr8RkAqP1V850J&#10;Ss4eUScHTdw2SaJhMSwR3fmJRyA69qHg4VotNrdTC6flI3VQpZ9/uLIeyr3OQi1+uh/LvPpuBEUJ&#10;DC9wFANXgjwcIbqTx6b/AOdkmWOmEt2Vbwvt/VjHZpCFpaOo0vriEP6O1tpK3TXfnK9ZqNRDF6k2&#10;m1HqyzMrhXFk2Qo4PAAwBeq6h1T8t0ZfRU3J72VWAv2gN5+cj0zr1ao6aLpOyRot0kcjFitWSR83&#10;ktNnVhmopKzoNLoZI4nEeikkZW/WCBTDkUbq6NZXHpGO5V0s8a7HZUlZWLGj479yKzLj6msMU0A0&#10;khTa0rRvf/U+j8YYPxCulcOYJEUxH05WB3HdR7/fON3RTUbDfz7jp0mnB1cetlcOuyMybWrmh+2E&#10;TzahoWXU6ve6ruFoO4FKoArn5wLRfiDpixesk2rBYlgAtsFIqwfGJfxH093ik9eVoaKp7Cu5yKO7&#10;zzgk/gh6s1oNdGjJDFrXgdowZRsNrsttx3dg1+Mr0TMVRBrlE5UKI3QKUC2W54ByzpnVemzwrq4Z&#10;9g09q6tzYvlCW7LRoYbH1rp9ys7KHWPji2qyB5/tWRL9gg6K9RteaUjUQSaYAqXZGRiK5IPIvKDL&#10;p0g2uNLM2mUPuvY7D+SylAmuPrChrYNjEvcSOSUV1BZT2sN2yOqhjbXRNenG3Yf4b7b38ix8gCmy&#10;k9Gd7ozyo18KkNvkQBo29RlpVFfw28jj3ZLS62SFdRt0IZYyAGTiubIG2uPg98143geCVIlEhBlX&#10;af5lTj+ldsH2aZ00OnfTQNDJTMsZKjeVptx5usfIcOyt10ZYrPpj6zSFgy23qLIRSmxVfZzX008E&#10;Rb0NJ6hjZh6TSA0IxyvPiga+xlv/AC7RaaMRR7GhjVlBtikZPADDzhEWu0qI8UkIUekY5EQmTcQp&#10;awTXIByE6kVLot1i6U6qjDqGtTtZlATlbNMK+ryZMPUIZ3ELyQtJw7IpVX8h1cmkGY/R9AJFii2s&#10;H9JjCGYtYc7ub+RzeEv02QneyySMW3qkctqvPgEi8ucuisS7BGCajUHT6rTTrI9FGA2RgXxX/b9n&#10;Oi0Ekb6Iah9OzD83MiJFHYDkldzeABtIv4wKLQSHUNqDLK+oRCfTsNyBf3Sjvlmqjf8AKxRw9S9N&#10;X9SaRxGFkVxVnvze7M+WzRrQRptN04TwpCIJHLUykOxCg8k1tqh5JyCHpw18w/MrUrN6MShmX2dq&#10;peP6ZnaTVw6eng177JAsLqy8PwF3nytnxhy9RmOgfSrrF1LQowZBHtfYO6ht1E/GOJjPsMnOimXf&#10;FpQheL0xLZLV/lAGZqP0IzLIZiJJGdKT2RDaLv31z44w9d2uFwybYxFHF6ZB2fKkUQ1/IGQ1emni&#10;04gC6NyGJjZ0LMo3X7RbDav3hNqyoWag0mk1bxTSAAoDIEQ0qqGO3iwaXwczNPBNLckTzAq24ODY&#10;LHsDe21+azRTTzyTQicQUEXfqWipQyRgnlVWycbQQNPJNIY4X3RMsQl/S4B/l+MSezZOgCHQSemv&#10;uVJyaHpUiqAbsCu32cP/ACEt/mIdSa5kbdL6bnYe27aBsGZ8yfktSmol0g9NEFyRs6qbPCe7tziK&#10;6iT1J16VNAgUlIoJ1ZZb91vQsfN5ola7JkdJJA0hWaMkiWJXuThJH4FFbF2BYzG1qaxnhEijThpq&#10;BZBKrN24DchcrjXSSNvWDUe1VhLSTeo3pmOyFALng/OasDNTxxaLVxiNwzvXL3xW5xtr5xrowb+4&#10;CSKAmL1ponkMo3IYy6OUNArVi/8AtGBw9Ln005KRaVXfkMIK9HyAC9d/GXzCSKMyO7g7twA0zOVZ&#10;gV3ijtvCYJtFFJCdRNIkJiBCuoR5inaweBeJMUiqPoYQ6pZo0dDT6kyEbj8MqL/8i8mnTZ0XUaqD&#10;8oxVmYSSqwdt1AGhZBUcd8u1fVYPy006atGkihMNGJncF7HLIwBH0MIT8UdO08Dp6ixOWMWxUG0O&#10;vGwUSR274mhWwHpvR54098BinLbg8TM4bf8Ay+6sL0Okkg6gjp01N0AdgGNNKTxwbuhgk3XEg9EN&#10;qdGJHK1DvDhueOA1nOhk1eod4SsKSRhNyEPtuTuQwXtlqrQ5XTZza6fUxPvaOVJIxsWKdbVx5KUO&#10;bqlHnNRGmMUiyQbHZgzlBQewTwwuqzUn6hNqII2fTws2+9olO19jAgAgir7ZY2rR9rr0qUPQlETF&#10;ECsrEED5F/GVS3sxcn8HNxtPoUkWVgojJVECosYZuf3911ZGKLWpEI9TE22gSHK7ox4PBFnOig6h&#10;JL6kMmgO6OwzsNjMxYlvAph4vNYa7TSLGRHqlKHYGIpSD5Sls5P8jV/BwkepkfTgyav1YlUBmMbq&#10;tsfbtq6wLRPpdNokAuOerQsvN7iQvck7s75p4ZrjlQymPc0ZP8tDwOAfkXmMNRoJ0lYvGBAy7XEV&#10;L/C5oljtDX8Yxrp6BtSZ01HrPFEke5QEYEBPVXm6qjhGt0Sy+tIJ1IkBJf1DGNtUVP2KN5dq9V02&#10;QGNJnVpkNq6n1B23ElbBUgdxls3TdJ6io2tUBoniCrzsYtZF8/y8Y6LSOZ040gSk0q7WVkR94Vhf&#10;bYa5FjCZ9Npp9OVb+IQwqNSA6EdyN/IOah0cU/oerrIpCCfSpqAdu6+6/jzh2r6Hppo6WQeoqEzS&#10;bkVUZOQtgVf7jJS2y3dI595oWWQmfVBDGCZmf072nnjjn7x4FWbSaa1J07IZDQkfYlXyxJugOM6J&#10;I9NHLCIdWkI2iRrdX3Ke52rXBOVafSK42OjxjfuS5LbcaG677AYrEl2KXSwkySRzkrIoMThXHqpt&#10;832Cgecz44ZAkrRTTyounEKIq7wpA79/IHfCo3Uw6grDsDybQXkIbabjN8Efq4rNLUaGCF59jF9w&#10;CbFAZY1I/iUf/JxNgkcxouqO/sn1J3qKIMQBkKGjVjknxjQTzRzWmvG0yAF1WyUXkoytyKzc0/TZ&#10;Y5EkWEOqAOJZRQQqdoHHcYm6cmndyzE3KH37gQb4FFjQ+rylLVE8WnZXBDqJdNLsiVmd1dFvY0ig&#10;8X34rwcHfU6dVMjSIZGS5LG+lHBoeCpwyLpeuaabekbMhcxs9gJfjbY3X8YPJ0uSRfVEEJkS2VmU&#10;LVCzQvwcL0Dey5Onx+pAT0+Oc7H7ME3Lu5BfyRWXevo5XZzoiJBSRBAWAWYhGBbiwcy5emzajUao&#10;pqJVYxgspYuu5hRr9PIw6bp/U7KS7lTcsiAmxssj2lb4yl0ZPsnJrIVlSOXQlZJS0YXcP4YUkKzM&#10;LokDtgrmGYlWjYCSQAKoegFFE2ebB75oyrqZNOjEemioECRgqZGU8lhzVZVJ0vXoW3q7IybS8jhq&#10;BBsjyDkMuKGHWoFQlHkaRm2kqpUIwNEm+bAy3R9Z08OnaH1PTdSzl3DjcG7EH/fKtHrpHYwytO+4&#10;M1VQF8bQeTZ+cMQhFFSiNQwClhvth/LzR/fA0QNB1XQ6nRxiHqaKBvBY+53o3Zuq4wuLX2hCa+JJ&#10;/TIKgEAg0N249+BfGUtMkGoiMywSaaVwnEQAVj9jz9ZdIGaTp8zxwGJmJBbuOOfrg4k9Ar5Emmkf&#10;T3Fq1USMY1dQWdrPss/fY3iTTrNIZfXjjmAtQ7V2UckjwD4wdul6eORHEQKzmMRkOUQOVAJoHvYO&#10;R6ZoeERYWcALGbr+GVFMzrd23JzKO5M0npLRs6TSSah3ZYISvp7I3LBXB2++78sDZOSi3anURL+b&#10;LbInpUJUBhYAJ7UAMoXQhNRCjSj3yEgl13MDQa93FUeBjTaMaaT1Q0bn9RVNtUSRuIHyODm2qRir&#10;C4NM24RrMJDEB6z3s2hh/t95oSJL+TeRIHWJSURhybPfePIPg5i6h53sxadw3C3tItWNbeeNuQk1&#10;McPqlJpGPpAUOwa6AyG6Zai2g/05hKySNt2KAj7eCK9vB7mzmfT/AJuGFtM8kyJSvs9q7+WP33wy&#10;eIvPAsUjUFMrn+VWH6avtzmdp9aZYEDayRGQNI4QnaGvyQLGCdkSi00bqH0JHRIgvpBgCqC2Fcgn&#10;z3wSDpWnZY0GlX9CqfTJShd7VXwRg086tMx/Mn004LgEOpK8EDyTjRaplgV1jVRMzhYNx3tYJLMT&#10;95Oi4sLll0jHWxtGA6yKzBTbCM2Ls/Z8ZriGKWaYSwhVELiuK9Kq/ucyo9Ys/r+h6QldAi3RMcZ7&#10;2PqrGULr55ZXVJFQGKQjjhuyn+19sKs0vQdpOjQiGGNzCaO1wzsm0dwBWM3TtCsiCeVpE2AVH+oc&#10;3z9ZBOrsIpXTSI3vEaktbbX7igPG3G1mqO2Iz9OQAjkKdoJH0PPzlq1RnKm2EkCL8wIJ3Kl2KUFO&#10;0MKFisKHS45IfROp1QioFwwAVgo8X25zGTqsaSx306RCqb9ikEAMO4wyXrUDyREKy+1FlR0Ja/BU&#10;f74729mbSpa8bOQ/GGijTQwSxzhhHvZmKg/wxwWI+j2zk+mdbWPagLMQ+6RVb3Ba5PGd/rddp5IH&#10;hIVBNG6uzKWCIOwGeHap5emarUxb0mGwFWK7HYtygJz6P6X6pzjxfaPiPr3o/amskVqR6pofxciS&#10;PLG7NGsjUAB3vaQR/wBw850HTurh51Sy9KrEA7+woKa7Ek1nz6nU2hplmDTM49pSw5j9xP1tzTg/&#10;EbJqkkhQeimxdoal3DkScc56rnbPnv3PoqDrSqgeOeIA7SzgWyB+yC/II5OZ03VVRT6uyQK29/Rf&#10;cppb3OorknPHIPxhG7CUPIyNvAMQ3e4Nywv6NYdB+IYpJDFpVRGi5mZ6UOOOQPnHofZ60ms1MbCO&#10;MCYBbW6uv1fp81eai6994VVbZYIFKvuI7NfyM8iP4h0UunaSOi5mZhsskcj2DzZ+c1On9YmYyyUd&#10;tqAjctz7lXc3x2vAEj1eHXShFDuP+oVUbQptxwdv3WGQdQaWYpalYlCJusdjYOeeHq0aQ0zJ/wDK&#10;ypZrp7AF0PNmzhc+slMu9YlKsN7LzcY+B/pzgyVI9EHVYzvWJTSyHlRRLVwaPjjNfS9VhkJmaYLa&#10;si2QKcePvPNIdbqpCYyGgh2hrQkht3YEmvntmzpuqpPdSI9SnZcZYSlT7uD2yJm2NnpWmnSvVdVC&#10;rVLRA9x4Jwj8+rSklG94K/IZfoDOGbVypNqoxQ8A1/00PNLmnL1X04JAqgqZQluCdqt5OZbNk0dX&#10;qNYULTENu4rg0q5raeWtjSAWU3EjlTfjOAi1bJN+qItahgCQa+QM0IuozBSBEAxZmstyKH6qrgfW&#10;IEdxp2cyA7iN1UhFgAeCb84RotYdQlF1SQp2q6JNEA9r+s4j85NEmn1IiARASLrczEVf9c2BrCCD&#10;uCt+kJzsG7nn7vzgXyO70upPqqIyNgtTZ5sXVj4yJnbaHaRxYU8HgBSMwYJgJn3+4kPe2wD8n6y2&#10;CVFgnOz+Gq/p7qOLwEZkGsU6/XOLEaCOIWeKOWy60u6RqaYfzGlCg8ijR5ziINWm7UxtMN3rFSPB&#10;eitbiMqPV4i7qdUGf3otcbAO4BrLSIs7aXVlJZVDAKlqS1E8gDeSeD37DKY9bTRIdUGMZ4sMtljz&#10;u475ysfUVpR+YSto5WmJZTYrCH6rJ7wXLmQMQF8Ak+7bX12woR1GokjaIbYxtUEueSFKiqs3eBkw&#10;vH7lQEOSHNKDZsV9c5zrzvVe0Rg7leRrVXB4FCqscVjL1CFpNgish6uiRSCzYPfkYxNm7+Z/hSvG&#10;zEyhaVh2B7gL2sYZ+blVJN4QshoPt2n6ax4OcrDrUjd5WgQOyhgf0g+D+rsecJacB3hF7m4j2LwR&#10;d0L71iaGmbrDkvIWLRvyWJO0AWMIiZElduBX+jHt8d852XrWzaDMQzeSoG4gH2mlPOak+sjd4kaB&#10;t0h3jglbXwarjJaKQSqNboYzvDEV4sHiz8Yl3hot7+ptdlQ+ae/PnApupwe7eVCsHBAPFsfAHxja&#10;V5AfTC+oEFste5Q3Y8eTiHZrwepF6A2t2Jk2Wbv6N4XDq1IHPJuwLP0MxZdXCiBlCg7N9lyHK329&#10;vAy0SIqTemWRgAqkKvAPNDfffApM6ZtcioVMkbtwKBNWMvl10JEqq1Gg3tAY2TznJLNSI4QUTs3n&#10;aL3eaoAHFIWgiAVI0kVWHPtDnxRF5NDs6qbqvpytHI6JftPAN18Gjgi9S9QMVBU1tQFQp58/Jzy7&#10;pD9QRYTrZY3nA3kR3sUE0fOd3Hq4grsVVFHBUyW3PkXhxGnZsx691RnttysqjaLBI7+M/Oz/AOuD&#10;ax9fpfwV0GLYJ+pdYh4ZrYVwDn3vHK8jUGPF7VX3Wvgk/wC4z85P8f5V/En+Of8Aht0dXStADrJX&#10;U3ytt/cbM19Pqd/BGVNrTPrjQOiO4WdQsVRgq4BKqAObB7ZJupSSNIZ9g4ssgvgceBycw7WaNqXY&#10;1tRWUnd4NhfLecD0+vV6kT2drd2DkA+CW7A5LYl4On0nHpo00bEoZlMkhCFR3Y8DMJdU0cuq9GK2&#10;G3cEYkI1+08ZkCWMMwapXUkb1XY3pjgHk/OW6eZnmk9+12XaNv6bHI3cbjjEzX1+uaJBWpR/WH6A&#10;pVSfJ/bB4tZK3525HBLKyb19hK8UPo3zmK+tisJJy0iAqqRk8ntV5GLXRqWZtkqn/poDvIYV+nj2&#10;gnvirQqts0tWpgm0kEeo2gBmVSPcrMPrxmm+rGyJC7b4wJLLopDScNQA/TnFp1WOI6aX05SXdQCG&#10;Uj79u3gDNE9RSKGhE1zSF2beu92ZSAGW/wBNDC+iaOq0evUw6meKVpP4luHIAVUYLW2qBb5GfBf+&#10;HJTrn/E31DVUhi6Z+ZkY9wvoRekD/fPtY646fper1I2N/AZ5FkXaylSaYqCR7gOTnxF/wTaRupfi&#10;b8fdfcyGTYkEcjLfOpe2P+mVHpi8n6Z6aTZK67GjkNDc5Dk7zZvNsVaszBVYNu4r2k3x3v7zL0s8&#10;bx+msSemvujBA2eBTfHIzSSUUjK8ZNneQb/Wavi6AzE6LC9Mn6Q4RUlcliQNpoezjg+M1S8cMUjF&#10;dgP6kYiit985kzrF+X05gkYDcd3ptVA8HgEYVDqhIkhJRkQhasWbHkeGvsMQ0b0QRzHuk2qG52Lw&#10;AooLx3UYbFMSWIlZo1FbNoLDniiec4+fqenYgtqnhaNA4VdvqVXJsmhePq+s6J3CjS+ozMCPVK+2&#10;u3A7f1xDOsj1AEqurRUxJt14PF8djg7mYxlVjRIiu/eNsZAv/K1k8DnOa1XX4lb+H6CC2CtQptnj&#10;dZPGY0n4jCyMDIglIHqBhbV5HFj77YykmekmQxyIDqEkI2sQh3FQvIuxX98nLr9PC7IGO9SRua39&#10;1f5RQzy6fr4T1PTO1noAh19n2wFcccHMz/nTPI4L7AqqI2VR7ifN/JHb6wKPUZfxD6YlsmNVjG8K&#10;pWgKodu9Zja7r0UNyyTUnFKTYINmjZ+POefp1zfKTuG1AN7MwVe/y3xXIAzkPxd1Jl6b6UMsaiWQ&#10;Bm2AD0SpB+KsiicRLYv+YTa1tdPZZpi5KxkOVptqEV37ZdLq4oJVk2ekVkMT1QHpkWxI5u85rTz6&#10;ZIAYWlaHYjLGUSt5bgBqJG2rF5Rq9Zpoows0R8GIlCDJQ2/qU0SRV47MlE6hp3bSoN4ZI1WloWSw&#10;Nbdx5J+Mwep/iIaaUenKxD7IwmwsA0dcfVXz8jOD6h16bS6h4dMCZXTfCQL7g7gLIr7Bzo+kaIy6&#10;nTa6aWJZTIyoJhxFExsm+TYrucxz+ohiS5M7fSegzeovguvJ0/SenJNNJM2tUlW2xxuDy9br5+LA&#10;zvIZZYIoxveXcgVlfgbR8gfvnmGt6dKsmpim1uleQbrCyABY2okvuo/2yrTvO7aVTOrSI3pMs6+0&#10;xqvjt7lrPCzepc5Nn2/pPRRx40vJ2ujmVY596KBv9NZEYVGytR9pvgji/OFGRY3mLS7xDp9tenwE&#10;UqSQACPdecBqulyyLAW9NGEYCwiXugYkglzRB8fGaPq9Q9Odl0jH01ch4nX3OewYWO30cwidrVI6&#10;uHq6sNk00iHaf4de0BhuF7u3fM5etNJNpdO8Ui+0ojOwLNxZYbfoHjOVi1ciK7FLv3AySK7Fhyyf&#10;BU98eD8yun1sX5aUySRxemY42KnZTEDgALbZMyo/sbseuJiB02miCqq20cRCvXjntQNeOc04uopK&#10;XTV7UJmCoXj2D2Ua7G+Ocw4esa/RgpDpQiuux9kS1IGNgWSSpFVeZqTavbIVXyCCODQraUWjbAcE&#10;ZkmVJHa9MihcOZGUtyXquC36Dt7kkDBpB02daEZdZCxVguy1rYS6jm28ZzKdc1EqQurCMxxXs9Im&#10;R7Pf3VYywdTmXUj1NChijKxyTyL7jzdhR4zbwjNG0NJpjqREsJVwEZP4qsTzYU77o0Mk8BG+X0XJ&#10;sxbOW4kHYmwBRN/WZuh6vpd8k0OgRIg7CNztCqyELbe0jnycoXq+mki9CXSwqgBkbbuVAIwCzdhZ&#10;+hiZUEzQI0/8eOFZ9QYiJWZiEUe40u1rtvggUcs0UqauECParGT0jGiBWUk+0mvkirGZ+k/FGnjJ&#10;PoMY47ADb99MKq68bsz5Ovp6p/L6eX13VFEQIKSbBewt8jwe+QjQ6RRE0sbTyS3GXeclVWx7fbYH&#10;FUbymDTzIJ6j9SORwu5gA7b2FEE2TtHHgZkf8+02oldY2/X7qMhUoGFM0g+B5BwxvxFpNMnpfmFn&#10;KKrhlrhA36VBJqiO5waCzR0gLtsi1AnStgBADOwAoqABRI4yEY00TwRpLG0m9X9JtwIP84J/zcXQ&#10;+MB/5xESgVvaiFIRCnJkc82U+T3GC6L8QRQvLA8sgVA7gkCztNsfdd98OBDls3IHswLp9kg9H1GZ&#10;nsoL27SB2xRaGWJIGEMYEbe+5AOUuhRNVwOcyNV1zpi6R3M4khIAifbTgoA1sFA481l8PV9LI3qp&#10;q1ChAp/kYCh3FXWUloSs1l6XrFaFfzCCOMln2Snz3HbsQTlur0uqC6eFQwUT1ujcMVscLVDjk3j6&#10;LX+oIZkWJUel2LZBVhauL5DCsoWTUzmJo41ksWSrOhjJ8ta3fOKekVBNtG5pUOh0a1HTLfphFtl2&#10;uQpNGseNG6hqEZI/TKhnQ+S4skEdj3usx54jH6iKdk0sO8MzlgQFtruqA54rCINVHLLDHHe3Uwhg&#10;LKlWr4sEE4o2EopGjGJIodTHEkqxytbKwsRlBTfRPOB6b1dzwvqQaQbQU2BY+OO1We+aOo10r6id&#10;/R9SaUK4jV+6L7RvA4F4Hq+owxQmR5SytOgZ0Yq4FV7dv8o+DiKXRdpzqYxDUbGLfTBUSPcOObrz&#10;XJGXHqc2mcpEqLEUB3ovqGMtwRVWLPmqyg9aSFZSdXIJNrMn2tc8iub8ZRD+IIJ2PozszPTOrUpL&#10;E1QqyRxxg0xroN/PwJCmqTTSbXuP0/SKqoFCy1Hk40I9RyzEKspCVut1rceDfbBP+fwiENJq2RrZ&#10;jG8RPPgt2o/WMnUYINPqNiFFrd+hqY8H27h/pkOIrOihmkE8aKJJlTlGVaYqV44NfNHGfUxiNpot&#10;BbMCrKJQWAW7K2av4zIXq0T6cpJFvVVtFljVNlnxyT2Hb5yrU62XUII/y8aJA6gN29pP1Yb/AMZS&#10;TEqNrTzyMh/LaUsWFqzkE0pPFWaIOVfndKNjDRB5FK7gtWu5ObsD24Hp5tRO3pzadlaSqb1fZ7fN&#10;+TmdPJq3jinqGMFmWlYykMBzR4BvsRiUaZTVo6NUgVX9N5I7GxBxSDi7ZQfac1oJtA4UXCWpmYKx&#10;CG6oknxnJN68UkqrKGJVXN+fbfANAA32OWQ9R00UrMpVlKhmh3BivzW6qxJFSWlpmyIdLEbRyzKh&#10;G39SgAjkFe5BPfFqJ0JlVJ2CAMrFeTZazsu++Yc//L9MsT6vUkM5FKRYUPzZIryMedodVKm3Xeu7&#10;F1LD22HHAH0Bg14Iik02dAkih5wvUImmJr0yBvquAo7t9jJLq4ZnZQ5dVUxlDSHkci84gaaGGXU/&#10;l53MhSwCOU2nyX7XjyKZdNLUAIVTHGigMvHhr8X5OTLTNMaTR6F09Qk3LPzH7AH2ntwNpFkZj+tp&#10;lgeVtWsghdTIjmhuU9gVHIzk/wDlKIigaKJHjjRd1AUQBwhIo/vh8vT3aNmm0IaNtrB7G4yChXxR&#10;rnCTqIRxpyN5erQrGf40UcQk95A3oL5qyO+VzSQs0SorEOJB6lkDtfPzWZUH5lI5ZA0DB1djGVZi&#10;Np7AeHwkrrpFZ46Uqm4NdqpH6hfazh2iJUpGq00jSSzz9PkKV/CkC0SRwLAN0TjfnGkUxzdPmelB&#10;XYQQef1V/LRwdRq10qSysrBDujaMM5HnbTAi8lG+rmeFhPMVcBSCNjbSCa9tDM/JtBWgiWbUiNy2&#10;g/hyt/Ejb3Wf3Fm8HiMixqItKITbKw5HbkA2DZ+zgkz67e3o9RLAWxciya4rgXhW2VdRJNFN6kZH&#10;psr2VXdyaLNlxY5xqgzU6iWMD8xHC0dUCBbGv8pU0P64LWrgmRzLF76AYkWpbvkyFRyZIwu0bwhG&#10;5SfFnnj6y8PC0DeroYEKlnRk/Ta89huGPsxuvAPHAqPLE/UIy6sCZA22xf6ePOFyaHQ6g6hx1KZQ&#10;CBfqAbmbvXbCNFBDIR/8GjkSwa2kWT8FfAvLk0ckM+qUaYugNEhlsGvBY46EnvsyZOn6Ald+poIo&#10;CqSxLn5YsaJHiso/LJGGceq6htxdJCW3jCp4oZDuMEthP1I28Cu9GuDhMPUHQIv8T1txIpSd4A75&#10;mW06RUr6Z4oI20puMWyBFPDf5uTye5GWCDSRTyj8gg3KzBGWqHYue9DI6XUaScyq595JZjz+sdwT&#10;RPHjJrp2gTUkNTyu0bEkXt+PPfGmJrRS0A/NlNPo1Z9vLCUhSvgis0mSbc8IEPvXbtCCkZfFn+Y4&#10;NsEZhVZb2cKQotC3g35XLU16zNPIuphaTeXUFtpBXjcFxohovXp+oeWI0zsUNlRVUb4r5OL8pr5D&#10;MDruN3AChFN+OQcvjMsTO0XIK0jqyhZCeD7bsZCP1FLcO7MKALBRS97+sdgkLRnUSaiQNI9MLHs2&#10;oVTgWcjNCVdWMBbf7G/iVvJ+RhqzamNApY+qxYLTH9IF+36zO1E77yx09MHjYEuE9y+LwYUr0iyL&#10;p8cCaeVYbZEUEtwSotbN5EdNjSPfsVt1G0rb24DA3miuqjDbEjYxlUl3d37mjfnIS64MZklWgSVd&#10;AoAfePN8A5JfgGTSJ/1PQWPexJdULjYOTZrkeaw6DRxySvIVWEyIz0PvkNXOFQasvIpeQhU2EFAA&#10;qiq28HyDmPJqfWjUnUFFVAFCizV8t+5GWmiJJ+NBjJCjSRRyM5L0z/p20xWt1Dg5oA6aeU6WOlk2&#10;sADQJMfIsnuPOCRwhJFkKorUyoGJYlY+xNdji9HSzEqdz7UUqKH65O9H+uAkMhhZpf4LoDtKNZLW&#10;oJO3uPH9Rkniicqv8JLZZNlFmX4HHAymZoCy6i79Nyi0fZt8sB9YNBJp7CevKTIxlPp0Gr73YJlO&#10;OjTRInleR9OHZwWaW6UMvbCG6ckjxM+qagpPEgYA+PHAzN1FeoZE4Qk3Q8EnkLXcecMBV9Pqi0kY&#10;Lr2J5r7y0zNRfHTCUkkbcFJG4guuyzYXnue2Cujxyq0WwIOL4O6/jFDAsryMZTuCDbXjjutfAwoP&#10;LHMioiuGbliNrV4AwbKjEohld3lURKPln/So7UKyJ07ytMhUV3oNV12a/GI2vC6jcS+0v80ONv7Z&#10;dHFPFCIyEYynbTLRU/N5FmlUUSROzCVG3M3utuwA8c4o4dQxZ304Hu4dCAxyMeqFbfSKnhACw8f+&#10;MJMYWXYSqD9ThvftCi6xR7QpdMhJAtrDTKb5XyC3mx3rIei8Dx7rUbaq7NDwcnMPTKJuZ45q2nts&#10;A5s5TFMGkO31GlFNHYPKjjn6rKZCWuxHWF93o6NkljctZYMTQ5u/GVagKzEmE0zfqNnkG+b8ZdBK&#10;/rSem1UAwBP6lIs+4/vlyvC0KlZKkO0kEbqVaJv+uHLRLjTQNLo4/wCE2wJYO3bwT8f6YPNotPPE&#10;DGAo9XcIiaK7UIvg+Th5mRZQCxY7gQDQJsd/34xL6D3IY4+GVWQ/Pex9nJKZlLptH6bQrDdlVNcA&#10;0vF/d3i1Gg05jBKvFyGBY+nx24rDtamlpjJKiqisvHG0ccH5Y5QIlEc4aSoTGFHl/huT/pi+Sm+h&#10;oooDbySyEg7QGtj83+x8Y40iIwCPIi7+T2s/V/WXHph9RS0p2FVBA4al8tkm0m4EAs1AbGbggD77&#10;DGmQ1+TKfRn1a/Mo0hJBQcbqFgthE0E8S/8AVWtoNMOBI3/jC30US+mrujleUFAFj3s+KxMIVCLG&#10;zBnvcEO5fofWN+RLaRiTvqCzRvpgzbSGQqNn3sI4yp4JvRaolLb9sTAEleO3ObbaVA5KzD0+7xE2&#10;q/Q87srbTSOAIwh2EsFuuGPH1eC2X1RiQLqFjWT0EWPjcBw9jzXnFNLOnpxyq+604+HdTYGb0eme&#10;XcV97KxoqfAaxjuXR3LNLbNs4AalcHij2IOOkNzbo5iOefTIS0cn62NgCvf9jwQcrknZZ7VpYCdp&#10;A7qPjv3BzYh0pSJxI+/+GoIYcpdjgDxiWFERhIytY9obsLHNfWTQWA9P1bRTxBy7+ozHkUUUKDZ+&#10;safrq6KLdDIs6+4gkUzG75bLkGpcQyRruf3BrWhyRQOWflWQSGPToVTcpRaWl+r8nI3Y9UZmq1Xq&#10;EsyAtELIUWGd+fbfgXmjDrdTNt5VXVaRt1KAuUywRSNHwwI7IO4s7aPycZelJSMsbFoyfNnce3GC&#10;T5dlco8OtmrouqymUw+kg2Jb3S8ntjaXqSRMC6VJ7gQq993IBOBHRhZZpQgRVRS5r3Mw8bczn6ex&#10;kl36g3IvKv2YgdifFZcpVRz9tnX/AJ/SRyOsMLE7QxGzb7mOUfn1lneJiwAfaFIqyCD3GYqJJqNK&#10;A0wSVGjiF87SOeKypBqozCiPA4SwfcVfjKuyOjp/+Y6JJVII2FUKXwC3Yi/onJp1TRTPGjUzAEBr&#10;IAVWHcnOYZZw0qNIDtPEjUAGbaRx8cc5bLDJK4UkLGCjAj9LEsKvwBxlv5CD6R185sD+PW22Xyyg&#10;cqD9HHMkgVwJVU1tawav/wCTnKsrIskvpBGlbYQQzEhR/wDI4OMjlDsVGikCBz9Mvau+TKR0QhXk&#10;6RY1nVGWtyg2CQDzza/eEQn0JEQlXMi0+4bTz5BH+2ck2rKRyr67zEUQA3Ic97GOmvYxgjVspr4B&#10;Kt/lN+MhyRp7TaOodYpNQm/TglBVjvR8/wBMri6ZBO0iGQ8xgMm0hWUk+R5Ocwepb9II45tpU8Er&#10;e0C6s35zU0/UkeJoqMqqOBdAk97Hj6xJpslprwHywBJJdkn6U9pC/pdeNv7feFAMkctzoGO0hWo1&#10;XN5i6XqE2oVtsNo9bVJphXBBwgdTMbyvJGAiUaL0VHwftvGbw7RzZOmet/g6IHUzS7EBKjhRXkrn&#10;oT8C7qh2zz/8BTGUTNt4VQqkm/JPjPQDdfp3G/GfW+nVY4fsj859e28+S/kpCj4Ja7rwMvVaYUv7&#10;ecGDWP1cnsRl8TEE0vbNjjNCA+5h3oZrwfvmPprI83mxCTmcjaB5F/ihrVikhj9fazID+w+vs54r&#10;L1SWORKlVW3WpaMkAEVR8WfGeuf4sPF+Z0atAkpW7BNEqRnkc2njcSbkKdmYKwNgdh8gjPn/AKg7&#10;yNH2f0hVgh/Jj6jXnqMc8I2tx7WAK3+472MB6F10mJ9PPsaVQyhro7vCkfObiwKjvKIpfZ/mCqAf&#10;gm75+c4r8S6L8pr4dSI2RXbazuhcqfKiu4855+z1Y09Gt+GtWdHq5dIZJ3AnUKx5YLLyQxztNRrY&#10;on3zR8su4WgY3VbT98Z5z1zRtAdHqoJIJWRlUAqY/aBu81ZoUpGdG8qyMs6N7jslba7FXF9yDfGa&#10;wdXsmSbrR0876fRRvelYxsxayCdpPJ+cDZOlSoHDKGD2e7bvkE+MDaXUKVNpIFUL/DkBLXwStecr&#10;0UOsgCqkJ2EkWaeRl/e8eSe1QRxa2anoaSJi6ROvla5I+b2mwMJQacpuTVjbQBYrTEnwMxJNJqx6&#10;Fwc+oCzitxA8Aqe9ZebgCyOooPuD7SSVJ5G7EpMbgqNCeON4w0cyVHa8G2DMbs7eBgWlQJJYntFY&#10;pYWzbfBODyWsBJ0yspX1CF5JV+1V4+byhNeyTkhWqKNQ6bSRVD+xxyfREY1ZsR9LgL6ko6sQojAU&#10;hWFm6K/eVP0MgSGOGIpZDKCSb+AD4xz1JJ/UEaMw/wCyi3yD2UgYHL1JqcttAiYEnaFYEd+Td47M&#10;6p7A5+kuY9g0u9ENqC7C6HazR4yDQMuwL64KqTwwKqQeGqjY/c4V0zqyN+qeMq/tfalCxzRPn+ma&#10;D6+OTTxlWFLIRt4/STd85Jd2YMWi1QhqRmXsaUEBi1eAPHwMLMEsiunrneHXgll5X+Y7gM0V1zRe&#10;lCqxuzhrKcEf/G3wc0o9bqYkUmRZeKUOKP7MK8Y0NJHLy6bVK8SrrBIG9zFfePnjdxl0iERkDYRK&#10;1FS20ntZonwfjNCTVoyFA8JBY1Eo2AEdx5wvUarSLA0oT0nNIVBJO0nwaFHITLcaqkc2sR9O1bUa&#10;jklRIQyhgOTwBYIwBnDyMq6eDcgpSwYApXNC+/xnWQaiGVnVoBsU7A721/AasD6p0/Qxybyobao9&#10;/JqvBsEk4Xol6lVHLRNpAgn9AKSuyqY7SePdRo3gcmjK77dSj03uFpw3ObetRBG/NFxtU1ezj4sc&#10;5OTpkRWAJqnegEOyVySV5FAkgd+cEtEtmLptQItZsklVFma6J3qVPFqQLsVRGZWp1Gn0pIj1LMRG&#10;E9PeNpo2eeynNx9If4wTVurCUkbyrXfkULGXyNPHUj60M7G9pU1t+ao410JHOqySRsQ8p3g0o2hY&#10;rF0BRHPzhG+RI3CCRDsHvUb1AY1t2ng4b1iF2jQboHQi2DLTMDxxVnKIdGYkjUwIDHdSqx5/o3H7&#10;5qmRJdEZUk1HF+9CGBdQAf7dtuZExlh0k8UsrM0SfwzwxFnm8MdJ9TwsPuDK+/uHikH13ymTTFIr&#10;jMv8S+W5BVeKO4jj6GQ5IcYMhp44bj/LNFLN7RYFGvk3QODyQaydSzT7zvdSSBTk2g/R/qThmqhe&#10;fSy1HH7I2JAA37qsVzwuYUcUsTfxIJE3KsnsfazMKs32PBwlLrRKXewxNWBK0moYoZCFtGoeoLUe&#10;1buxgU0bIXH5RvQIr1O9GvA4JvDtJMkrbOEBdmkBapN48A+LwVuoHTyRKTG7MCUUG/Q8G2+cXIcI&#10;72Z8Wg2JUCzgdgrsKv8AY9iMCGlfVTqPReFCQ4E0VWe3tY+TZHOa/T9Z6ivuVNzn3Cwy8GgR9nBt&#10;bqYopokDSbt0jWQdjWeyjxim7NYxZY+hj02pV3Uh2u+CavwPGUCCf002MQh3M/FbD5qz2OBpPBK0&#10;DSsoYKLiUklgebH/AHHCxrl1KNCysi8MGL7GCA8YNjitMEEGg0iz2SjLHQlHd1ewaA8DI9P6noGi&#10;plcNHvjdWXx4a/gDzhaPpEQyuu9i7H+KLKpt31/Qi/vMaV9NPPFNLqmZNrrtVauxRsjvdXzjiyJq&#10;2tD6NIWDh51f1VoSAXuVT3NfzV3y0aRZF1X/AMMPsNA1+kCqP2RWPpYUnUDpziNqLSoy0WB85nS6&#10;JtVKkfqGRUQb2ArdzyQcd6LS2yx9SHaaF2ZXE1pvFNKEFAA/1vAddProHgJQtG0ag+oxTafNjnnN&#10;/VR9NRYxOjy7rChj88E/RGDLpodUDIusaFnk3xu43KoHbj7OTkVoUHxl2ZJXVHbN6DCUUKDhty9y&#10;AT3oeMGlPUvTn262VWiEQBBuJjd0VX4OdONI5ikDMsxsEPuCDd5I++czZPViRmh08iorUzg+CCxD&#10;KP8ATFLWhxVpMCOt1aN6u+U7pmUAUarg1eWJrtXo1i9IxqWcmQuwFjuN379saXRHUI7l09Ue/wBJ&#10;WFKj8815ByMenE0rs8ixoV2gSVxxzXzdd8OaDhJPs0pJY4kA/LQSSzfrYobFWeWPgXxmSnUkKvDH&#10;pljAl99cGQlf0ocbVRNEhSbTPW1kdi7EEfqJv4o5gwdLVDIfVbeF3gKgOwDgEsSLOQ5aG+VqjX6d&#10;1l4tQd0BETXFtLCwCav724XKnqpLH+bYnY49Ic1dEncM5ddJGNqKfU37AHjs0x5ZvgYSmp1UyTrB&#10;LKGLMFIIN0Cw2gDtk5fBpA3NPpxXOonVt+1DMSyj+vY46aT05pJI9QbmR1Y8nY1Bef7ms5CGfWgN&#10;JHrpyhomOb3Df8fWDzr1ESKzpGkbxPewXsbi2YgcHHwpfqOfm2/0HS6sz6n1nknX00vcrEdx4J+T&#10;jEMGEqBHS1j9M8lrFiieLGc9Dr9RoYQh2Rs5U7qMgJaxZF3x2yD6j+G6Sy7ZZKLMUEVKTSkWSDec&#10;83bR14lSN+LTPEjerAH3Fid1Byfla7AH4zjusaDprrHWjsB1YBQQNzd7I5zbm1iysoDhRxTAhPTd&#10;1v7zGk0oDoI5GfchKLuKsTdWDyGONSdM0cFq0MuiiJnH5UtECCamYWtHlWY8DM+Dpo0reoj6h1iI&#10;RpYXoozGy1ck/DHLNdqX07wyBZGVEEUqvzSiy3F98uUywQSHTvIrLGoBMe1ZdtFt1DwCBg2677Jc&#10;I30Va9dJqWQtNrWKSMHZm9sWwXe+qvAtX+Q1qo8XW3fdGU4Qkgg7v1gU1/Oaem1E+pj9uojLnlva&#10;xSMfAD+cGGp9jep6SyoQzjeQvuI5vsL+sxjJqR0UqQLMs6H1m6tpXQgU8qqLK+QTgT63qZVFbXq6&#10;OwA2l6Ic14GVudM7R8STyInsdpCFrzs2WKH3k5JdG6IJdHSM5tIZVClq4IAIsYk9omS7FDDIjzRk&#10;aeUsiyNIbWhVcnjBW6hNppoz6Lbw3dCpNEed1UMo12j00IV498unF7hIpYA1R5XkfuMzpJYzMn/z&#10;woktWr3givmtxH3ebt6MOWzfh6vJ6cr+jKzxsGO1r3tyQq8dsyU6ssYT1giR7twiKF33sLO4i6ry&#10;cB1XRYSUjlatkYEbxmzQG0gAk3d5QdDqJIkMfVFWh3k52gGttFbA+gcWqFzlZefxIdkEcTeiS5pH&#10;IDbe5O7nx5yWp6zLH6Val9yyWVkj9Uqnbdgg6PqlHrRawh0cKkkID7lP6ruu54xaoapwRtIDD029&#10;VBdg3woNYlCLaNIzkHp1IaifVSEhPYG9WNdgkI4HsHIymSeP0FpIJAUdAJGKDg+9l8td85zsem1O&#10;n2gGEKbGwN7zf73eVa1pxDACjtzvKldoYFitE/ArgY1FESm0zodN0sOhp2j2bCsRbcpB/lqyLPg5&#10;d1aLVTKJ4YWMoTloWD7j2oDyB5zCi1MCe19JND6odnG4pz2oADtXnOaTqKacLG7amLSO70VbeCfg&#10;X2/fBJsv3FH/AAdVoeqTIyTTadkmRAkYKBgD82aIP9Dm0ZenykudJMS3uJMcFm881TWe5Y4dRKSo&#10;53FFYlT4INVkP/ip1h/RqVC+LU3Xi8qCYe+vJ1v/ACxn1TKkke1Ib9NFpyVINsSKAHgg4InR44ZG&#10;ma9QGXdRcAEtYtvKkDO602j0keonaSKP30sXph493Ffy+B9jBZNWkHL9KCRLKG2Aqyk0LL+0fHbO&#10;n3rlo87+3pWzlf8Aks8zrMQEVz6Ubk/yD4+/vJnpOujLqwkZjVKXq67lW7DO8c6d006yoiKIhFDH&#10;aMQDSiwosA1kFh2BUkQrIrWXRi6MqEUaGHu7stYDiI9G5iaOX83IxZKRX9i7lq7N+4EZpwNqg2+5&#10;y8m4llkUnZXNmv7DO3TSdOVxqIXPqtKrctt3yWVXuAa5yX/KIdRK8c2meNiwZ0jWyVJILAH9ubw9&#10;1GywPVeDz3RaZXX1/wDmWqf3BCiijyaF8cjNaWLUBoodTMV/jewMCdgVQou6B5N1ncw9Igih9V4Z&#10;gzyhYSrKzLHd1wMDm0+gkkZ9VDYjUzxB7O4DsDfyThPIa44UcHJC85IgnCQwyOu/0iCQtUaH71eX&#10;6ObVuGk9RQoskOCqWezA+Bnoi9FtIJtXE3HCiRQ5dtoNCq/pePrI9GdKg9EQ/mQBIrqWZeb7k1hH&#10;LoWVfcef686udo44/SjR4mBMCsFkLbgymx+xBwjTJrPy8hijhlkJMyn0/fIrGiPpc7KDSRxyIEBj&#10;C7JEeRi/qCr9pHjLodPpGSFxrHhMjyAjaQ9R0oDHmgPvg5k8uyvauLt1Zyel1STfmPW0qvPDp2ki&#10;deI3O7gPfxg6tM+oSNtHtYxs+4EttLAX9A56bP0mHUCKRdbCiyUa2UjlOQG8izjaTpkOqLmTUQRm&#10;dQqhG2jvbBfPehh7hh7VHDGUSRAHQsS0QVPTJDDbw1n5YYIFjjeL0tOIwostv7KTVsPOemJ0vR2A&#10;mmtvUPAb2mwRYr4rA9T+GNG6vBJpUVU7SsQ5fybYeTfbGsiQ1jt6OI1j6OEqmn6dqmBcFpAxYMp+&#10;rrFrdeY3vSnUMFet5sugIIJN9iwNAZ3Gh/CRptO6M7lBQkYxRoD2XjzkJvwrqA08em0xWSFX/XIT&#10;fsYhz9fAyo5Ersrg20cqPxHJMdRHFJq4UG4NuT+JGCeAoHz8fGXfn4G1I9HVatZilLvJUy/B8987&#10;Dpf4W1XTYpQ0r7hbKdv6zIpRhuHx3GRP4f0szQxIDHOsdAq10Rzub9sJ5YujTHjlHk2jB0GvWJ9V&#10;CuqjhilUxzq3Ozjn3/JwX/4qtUis8XUHEaKiIJI143ECvksc3X/C0e2hM0uokYuK7SEDcfFcgYRo&#10;vwd6s8CCNqCOVs7htbkVfAYV3zKVDXIp03V5ZBI56tDHLtUyiRUhQcgH4LHkcHDYeqyzDdEmnkjV&#10;2orFtDt5YV4+DkYPw0+nkmR5JSJVaRF2rIAr9ieLUkDK9N+G3hGlhGveKJY9g2UzEg8jkcYRnVIi&#10;UHdmvNr5JVgRG0sJAH8MMygAgjaxU8V3OYMGtmWFtLBJpYH3EwrvsdyCoINsM0dN0OadXKxRxGRb&#10;T1QCdi2BaD5IyA0CpFU/TtNWnUuGFFLALcKaIOVKS06CEJWw09X1YjlhdYQ4cqULgru7HhLNHLZO&#10;udSd49mjVg9B4ldRvCr7bBANZkTdH0c+uTbFBuMapHG6tHW48MK/vg834e0sMJKdPAlJVRTMglHy&#10;brHyjXZaU7ao6Jup62SJtmj9NE2uUaVtpvnbwvfj9gclBr4RIofQy70BkMkR3mNw1A2SvBGYadDQ&#10;K6CdN5WN1SJ5EW74HN85dqtHqUGpeJnQab3IFncs4r9P7tXN5pja6FOMqTo2o/xDqGMs8ug9SXUo&#10;okjATc6hAdo5Jqj4wrS9dGndYn0GsGxS6oUjb0kfkc2tEffOcfo49TBuk/JzICf4QV2lrcAOCewF&#10;XeXzRLIVkVpWdZiCzbpGs+2nVqAx8tMhQvs7rTfippnEcum1JjhjLtG8d7653KbI3ZRL+JdDsDx6&#10;SeITSBreMpJv/TXt+LvtnFwauUsiJrdQ5eRREFIcUPLDkc4dB1HUgyTmKdtjby7RBQtUhXco71kx&#10;M5HeaP8AEsCDUN6oX1hsJkicjcqlWAdPs96vM7WfiHpvraZxDH6gQbt0DiQmvDUOR95zf5/Vyy6e&#10;NXlQi/Y6MFBQWLFhaN/1wOLXSRxTSfmEeWQkLHsZaAJ4CknmvP1l3oI7aO/6frumDT6re+nhMjhz&#10;qEljU14vceTlejm6FA2nDxaRFHZhKN7FjQNLVnnxnATdVk26eGNYoE2OELj02Bfm9rWCG8ZX+fmG&#10;kRGg02ojWLcTLEbpjW0F7vnFy2HHR6K/R9DNqCE6eb3BTO0xTcyDsQlnaPvKIel6GIKkGmniRDIe&#10;GX3tdl18kEnsc5E6Wb8xI46enomTYW9cJy9AUrGv3IwvT9ZkafUJP0xSVeIqVlKqysxA2sNt2Rkr&#10;I2Dxa7Oqg0OnkWfc8rxUd26Zm2uR3FcA8Ye02kZ4PzD6xWhoIDwpFUBRUkH7OcLLLccUZilSIuPV&#10;LErzarQO7+mVDV7NUqHpGsmie6Z9QWEYAr2oW7f65cXY3CjuzCkDaWAz6tkV9tuWpi3J3An+xzPX&#10;8yghCapYtPHK7em3O4A8Up5/rnLdU10sSRzCfVqUcKYopJCHUih7byz/AJvqJtRO2zVo9CMeowvT&#10;qaJ5YA7fsZViUNHZaDp3UJ9ZqZYnVyqARttDVVgi1Pe6sZGP1kSN9VqI10sqmUqIiB6lkhBZu/3z&#10;npuqSzTx/wDwxpAgKoX2He8Z3fH8wBo4p+uSpG6zajSuw52vsBSuQg4G3kUbPOHJD4PYUs+unGhl&#10;mli2HmOIRhKFkcBaP980z03XysHSDSj1I2BRbVkruKYecxD12KSWKKPqcTOil6dWdva3JcA1RPbN&#10;GD8Q6dtksDK8kr7IiaQsT+q/28Cjk8lY2nRpw6UvJMkfSIEiiUWwbYUb/MKrdXm8jplcNp1/5BK0&#10;cm4s+41sUECg/wA+DwMBbqepRZx6Ueo7gyAFW4P6b9woeRk5ZW6kgin0wdH306tsWl5AUUMlyBRY&#10;XKsaQRbeltp/VKtKg1CmgxFmt1UTR4IyjSazTTJGv5fVxB7sM+xF2GyNq99+UTdVkfUaZlXTEsoR&#10;ivpsssaAChuNUb8Ze3XIdRco6fqXaZvTBZhtjK+4ba/kyHItKmzSlRdJqdVKmt1UQjjZUVaLeoKO&#10;zZ2baDZOZksulWJYn6jL6jIKMvJLg2WIsVmpB1mF1WNNRKpnJfaUEoLKtGmBu64usivU+jCJ44bh&#10;pQjqqmNnUc8Bv1DGkDnoX5ibTx6iTUdailZV4dlJDKTyvFf1rNOPXukMj6bVaadpq2BFMKhrH8vJ&#10;rbmTpOqaKRtVLK+nMjqYyz+0ovwyUOTm5qWh1lxyRRTNtCRxhdoG/wDT2ogecrl2YOO0UwdT1LSA&#10;BIGYsqoYeVFGyxBFlb4y49bmhkaTV6OAwxRkMoYoFWUEkC+/GTPT+n6k6dpfyaK8CgFu9xn3LdHs&#10;B5rKtP07Suk00UoKGNUbc4IjUEpSqDVm8cZ2hOOxpNXNJNA+nkapFAdZSbUdiqsMv1BkM0k3pygI&#10;VaVVfcxX+Wvj9son0hMk9xbI2k2gvLQ2gH9Jv2lsO0XQnhgmnjbUWGIaMbWUlVruOCPg5HO7NlDo&#10;oRopo95jO5N2yEWrMRz7m+vjLYjE8kHrxPuClXO9Sqj+12MATS6jTtCZ9VJLShWQKP3AaqArDfy0&#10;5gEQ1bmUm2ZB/wBNjyCx/m/bGpWEo0WaeTpuklklaUKob01WOlPv7EEdzZxtXpNEjAHUL7t8gh2X&#10;S1zfxYHH3mRLH1OWEtpXdyzH1leMAfF23kVYAx9TNMfze5kclFSWxW1Xq2r/AH+MFLXQuH5Ldcuk&#10;gEcnpySL6aSoq8i47faKwxINPAW3yPDMyoQbB3Ko3bW+xfODLFrnkG2OIr5ZkNsU4NjLIundQjjJ&#10;nGjkKk0aNtNV2FskA4obZpOLpEZulpqwqQBE3xbfRkf+YHk19/7ZSdLJDDpI10sQMaU5X3MtWW9w&#10;8DHTUawLqZDptGyvtWNUZyysKYByK2kVkU0+rk00V6RGDPtco4XYJP5vk/d45NExg67CWozKAnoS&#10;AAAmUFuBdBRd3g6LPP6Um2nil3W3/fwCR34wn8oW9FYemesGUKhienYD7H7cnBJupsrFj0ydHiAT&#10;bJzw3G28l+GEfKJ7dVJNLtkkffcdkAqtffisuXRsBKnqj+NGY1ZFFbezAVzfF4PAkuh2TppZZHkj&#10;90YNhdxo34sZe0xgmgdNPKAqSKry2Pcw5YfJwiTJP4BZ9RrZ9WIU2x2XETtRYjttNdjxjtDLLIyb&#10;UVYqjLyhi3B521hD6yPTmEK8sYGmc6g7CTIx834IHNnAm1a+lBIdU1KzACYBSdougf5vnDyxV0W9&#10;OgZ11Dybog0zFIkoMxFPv/8AjTVVk449JqBJLOoch22lapmAIpP2BGTTqKtFLqvUqNwBGhXtY2nt&#10;yP2yOpWF2dNPPCqFlZyVDMq7a4H9MuLpg9oeBHj1w9BVkQowhUGiWC928dzWBaXQaqTWzBoioUyb&#10;xe8u7c3Y4AHYYQOpSiV4o9KjC1pUIQo7DyW/zYbG6CQMk0cHJG+Rhd8imvuLzRtGLiwPXqqFJWYl&#10;IjtVYwG2+L4yhZIZmikGoDtEACxsuytdE/JGWQO8Y1KCOGJXZXkMb72Ju7Sr4OF6aVpZHmCD2RDe&#10;5Fbt3Nr9jJuxVVlUyyxqHMyCLiJCVJDjyGJ7We+eR/4kdKTWLDrI0aOSEBZxR2/C/wDyM9efrdTD&#10;Z6sxPDNIhpQPFdjeZ2vn/P6R9PqLD/ocqLBW/bdfGdXo8zx5U715OD6l6RZ8DjW+0fJ2q6g2mCSz&#10;xM0sclRItkox/wB+MGm6imncwofdu32x/lB81850/wCI+mLpJ5I4EkDrtMIccPR4AB+uc876uWA0&#10;6CRd7H+FVbXYFvY3nb4vPqk7Pz5wp0/B2SdVVNQVXdCpSRRyAVU2ZGNcCvGPptRrCzMgVgoX0gQf&#10;cl2oYeQBnEdM1ExcND0cQmRdpQlZRTfrBJ7g1iGq1CJQkL+jplCyD2gqjA/3HnAONHpOk6idYQ2+&#10;ZRAzA7BT7xzvFePjPROg6rdHJOkzN6qox3EC3u2YX/bPBumdQJdAzhQ6ToJATustVLXexznomi6u&#10;mrg1TFTvG4SM6kkAndSV9EZSkZuPR6mswdvWkWXs7Oq0BIAO5riheaOmmjkOkh9RgrOU7ld4PP8A&#10;Q5wUkkU0TOzOu0R7Nlp7qqwo7kZqjW/xW9SQMd/qJX662gksTVUMLFwo7GLrDtBp5ZFZGmO2ND7x&#10;VcNxXNjOkjEjKXMbBnCtYPtG483nBrOWiQ+ofU2lgVrci1yf3PnD9FrozCYzPG4jZHQAGtxsGzd0&#10;KxNlHfaXVbllmMm07CoU2bKmrrCj1B0X+JuWgDs/UVcCufkZy41MswiYb5hY53KpI+vO0ZPQDVBp&#10;QfVZmlMpDkEbTxyfGIuLPS9BFp0fcWjjYKJNzHngcAD5vNnprOQzyKBuUEkr+rOB0esGpTU/9RZI&#10;jTA1xGwoXd3h0D7oCqpsSPgHcStHw2Zm6O3TWXJGHKXtYGTlgpBsKB9ZpaPUybirFaJ2n0+3YkXY&#10;75xEGs1TTNGI1CRcqykcAn9J7CyM3NFqxGvqLGkaFd5Ne5VPC9+93gM7uDVx7NxZT7veCp/bg+bw&#10;T8Q9Whi0k7ug9UWABwwr2rX9TxmDo+qIpiPqmRQW5Q/pscXnN/jHXtHCsZhpma0AcWK54H81d8EJ&#10;me2v/LLFHYobT6e8PT3RW/nteAP1H1IJZPUqd5wkQA2qaIfuvx2F5x+p16EvEis7qySRJuC3QN/2&#10;POT0vUZTcwh4jnKONtbtpq+aIGaGDs7XU9RVWnKTbSFpOyexSP8AQHJ/8xlYqzAubO4cIKbuoI/0&#10;ziNRrtT6E/omMSEJESV3u7UWpruhxxli9X3RCZHl9LcAjV72dewrwPGBLkdzDqXnhWRwJEMTbSlK&#10;o8NS992Q/PTSpL/GRiy2jr7gBaq1A14zjtV1OVIg7RDepinVx3PA4YfsecY9TkeWJ2YhZEVP3cNX&#10;0DjQuR3kXU5IpJ23hgjLs3AbFL2KZj5yUWui2NbNFe5d5o2PFEf5geTnAJ1HhUWRd4iDbJbdTVjd&#10;Y7lR2ywappRKksjuVdGRwFVCsV0na8Ckz0dupSlEAkWReHJPA2DgAgecHfqgMExkc+3kqKNGUfpX&#10;nkG84SLWF5po4ZP4fvLqtbpQrGuSBlj9beZdvrvuWgF5JC1wR4vjnEVZrazrGvEsGni1UWnikiG2&#10;dyB7mA42WR/U4T+GurlSL1cku+a0Z6JiFUN5H+mZrT6KZfU1GoRmKNFJREiljynb6xtBKmn06LHJ&#10;IkkTBfkKrcDex8nEwTZ6TquqRkyoNrkSfp9x/wBhk4dRIo0qiMF3exwWpPFm84BNepfVSPGENgW1&#10;cUOaOaS9XjiKmN6UyUu5SDT99vAGQa2dU2vSWFUkQ7XkLK9hRQPasuTXzOzhd3hrDA1Xg34zi49V&#10;K4kQCmDV6jsDtjHhRRvBNS8cmj0zKpEoJk52nkeavALO2i15eOOVHAWpA1C7vsCec1H6iVGzdt30&#10;DuCkLY7XXOcG2smd5f4ztGp2MDSht44HgHCYepHc6WPUUDggE1GOQee2BSZ1s2vVIZ9kkkaUEaUe&#10;0gL3rPzm/B3Ux+Iv8bfxv1H0N8HS9H+VjogANuFkt8nnPsL8X/ilOkdH1+pRw+xZJ3DEqpCizyc+&#10;Kf8Ahp00mo/DfXOq64oJetdTm1bMxrckZq/6EnNcSpTZnkqT/Y+oWKqwkmYK0itsdqVi491e6jhM&#10;UkU5VFDSO3JK8FGBurN3nKy6h41klsekSGK/w9xvgurD5wrUalJVjmllYKpBVQBtcg0AdoO2sRCO&#10;j1svpzRyHTA2OVkDlyOxr+WheY0OraGBvdtiaUtZYbuOAFP3gGm1nvhJaDbGCpDvQphztvAGkhZY&#10;IEdUG1hG+27IHKijwcXgdmhrOoMQoYsibC6jfVMWFhCB3GNp9eXjRZYHc+tuGwWrDuSSQbq85h9e&#10;hqISiG1UOaCMvF8fvk31IAVImVe9FqRVU96odyMgL2a6a2ecaOQxj1VUIFR9oC3Z9rA0uamr6gqn&#10;TUrqqyhOLIVm/mpvFGs4pZ45GdmkiLmNHVZAjBqNNv8AIIrNeGXUSz+hu/gAkxFwVUqo5Fg8Adxe&#10;AzI/xu/GydE/w564UtTNH+WjDWpVXb3HnnMX/gjTo3T/AMCTTS6DVPPr9fMxcOYgREECgEfu2fPP&#10;/GV+M2ng6D0GKZmdnM0ifG+tt3n2D/hX0QdA/D3TembWU6TTIptt1ODcnz/MSce6D7dNM+hB+KNG&#10;u8J0iCDcdgEpZ2drvuxNC/o5iR/jzWxbEOm9MOPd+lStCyVFAmvGczPq5Qqq1WHTcz8k2u4eldd/&#10;JzKl6tCGYSxlautpAoEGjRY7gRk0iuTXk6jW/iTWTiRptVIjTAPAAaWqs+72014NqeoyRlRJqjK4&#10;YIVYNwxIplCgg1ecaNRPLFPJJp4xGwYGRiLAHFrZoHKNF1KNmVShjeEJGNpf4ZQw5o354yWi4ys7&#10;husMXSQkqrw7fZfJA5PiyQcri6zLsk9ssm1Fl2IBTgmlsHvWcbFqRqYg8O0L61Ax+whhwQOfPxjC&#10;aRp0kpTOkhjQyLQIX3CgSABiLO61WrkJl3mZXIVghO4ufA28hTzxjf8AOJnMLyPZaVDGocDeFO7+&#10;a+/Oec6fX7depkmcNE5XYQQh3CxSvRCrdKc0NNqo4YwXHY+mkdBSir329xXbAaZ3E/UINrzSKlk7&#10;uTu3OOAoAGASdUkUO4IUPEefepoDbTFaAPu8fGclq+pmNJPUlRQ3KmMmRG72gB8g98HjbVAyqFeE&#10;Ee0Iu8sdo71QHxZvArkdnBrGBWFgqFAFO0FR+mzsY/A75yet6n+fGo1EqRxQMpiiXdYiYkMCVPJD&#10;EdxmJ1Lq6xJFpFO2TUbFYgKSEA5A44B21nN6z8TJpkbTRQKEKxsoVwxUxsR5sDycVoKPQdV1Z4Id&#10;WZURgUJIZmCkbQeDxwCeM4XXdf8AzjVAE9QjYjqzlYt9KeVHt+syItJNrpZUEDpprjW4huEjXVqE&#10;7kEWRVZ6j03pek0pWENqGB2tuaERBkegNwF2QDZ7Zyeo9VjxLu2en6D6XlztOqj5bNHofQtJ0seo&#10;deXmI2qZQHRQT83/AELXnUzMuxt3UdKkC7w5aRY+KsKWsb/2vOGjhSatRFDL72VNqAFbViFUck9h&#10;/TCBBGTGkGk9OV3Ly1Mtx1f6UFmjXGeFlyPJK5Oz7TBghigowikrOiQLrlDgwFSpcSuLaW+H5Xmh&#10;4GRZo5Y9QijT1Zvew9W1IA+ixPm85uCGZH9eTTaZSpBdyt7w1klgWFEmrFZTrukaqf1QNLpzGrnY&#10;DIu6RRyv0ApHbMWkdUXs6NVieKXc+kOlCr6gZqdioPBCmwfhe2Tj1DQb60WljRlK+vp5aW28MC36&#10;QO/GC6aDVNI4nh08TSFSzR+0yKB7rbwq9ycydW2o1C6i44SrAgvASzIrEbQRQILEc44OkNwtjN1b&#10;TwJPDp5kuMxhlIDRO27kULBX7zb1msiaeMvCfRANqrld+1P0A2ABZ5znimtkEEL6eMMQVQo5ZWWV&#10;bLAe2255rNAx69JpoRN+YVEURER+8PZaM7Wsk+MrsXGhdTab0CXGqiWBgs1WwjZh7CpXkjNXpuon&#10;ZEeSbVRMedqQqbLKO52/zffbB4Nfry5aWR2LloiL2niMGyCAAbvkZm/npNzqX1KPNAqh9pN7XtNi&#10;nvd0chR2EguLWzmIQLqJ9yPsZTGbA8AUKN/RxR6meLUPHLqPTdLtNq3yoAUfINX++W6OYpAl9Qmg&#10;JJ3xmP3BwgA5VVNH4yrSvNrtO/pa3fHCdx3Uu5EFMrBa7XdZSM6L1502+PT+oUk3EtQW0q97Edl7&#10;CvOZPUYZZCJ32M6ElFBO1N3FWhO+7vdmgCqu8kuvRoRGCpYVMoJo1V/2OQMMQ0yyxtGERgZC7Egu&#10;tLuoAA1eD6LQPp5CqSv/AAQBH6jMSzABhTAkVyGPnvhGkfVpKsXpJLVPtQIm2uTvNmmIFX2wpdNo&#10;vzAhbVKElOxyAY/WVq4rvQHYjG0HRVnlnvRaOp5aCAWQqjuG+q5HOJFSfRmMuslSaPVPHE+0Iioy&#10;br/UAK8Gq+MA1CelIwmkiV5LPqg7132dpqzdeR2zc0KKUjX/AJfHBp29xlLsQC4oGibI8DwM0Yun&#10;9IDLKNIiiJ02VTemVk91VYJ4yo9GTlUjMg6RrqiPqI81iMPYjS4gCrFaoN9jM3TdOqbdJOP1xlNi&#10;BAFFC3LA7arOgi6Vo5vRkPTZEldmbkkWWJIAs87RhuhGn12nhLDU7WdlRI7Hq7SFIfaLHc2Mq7Ql&#10;ptnHw6VUiYpNMzIGVZFW9u42xG6v1E1xl82qd0M87ttIEZrhmBDU1BjnaHpEFzem2okSzw1Dbu5N&#10;7srgkQaX0VeSVgppQGbkV7qVe/JOSzWEzkINN6ax7jLQYojKrKGVzZo9ucg7vNq4/XWdVjkf0gtC&#10;x/IaHxV536lF9Vopg4NlCif9LjvR8nscDOgjIdI5gZI3R1DAMWDAgGh2r7vJbTZadR0ccpMDat1n&#10;mlrSMVUFlCFBd3xYJbNPUAlL/LhHhRfWNlwD+oCiTwDm7qtF6OpNbEcGJAqsHA3OCaUXz7cMMTjU&#10;tIsQAf8AQ9MWD8Ag0OV91i/OUjHI+jiNbIzy+rFpy8rzRyekHUbl/wDodE8E1ea0ra5ZA35ORJAS&#10;8jpqFYkABANqgj+/Oac/SJ55NPGdDKySMN/qVGGEXJdxVDfhsfTvRj0pTQSqJFVX53AFbHAWjgxw&#10;lQBCNa+nRPfBGKQMyUwvazSGwbBvLV1fVJDp4keJwGjvdbnaONwahQPftlWr6bHOjOYZfT1BDoCp&#10;Fvd7aazVD+mAP0TTxRsItbOjlX2C7QGq9gXz5GSzWLVGguu6s5NrpjsZVcAEKqge1gSPcf6Y0ev1&#10;xieYqsLPCSDt7kdz9tWSaBmBVpXZgqhnVGYOLoci/dgzQRwLNpV1MiFyAWaJk9u39JBqrBr7yGxq&#10;g6TX6hdFsnhklWWmSRWEjbu5SzX9hlTa0DTfk2aVFVfUSJUO47v3PJzNh6HIkp9GdYzEEPtWlF1x&#10;2NggZq28gjRepQoQ6yMZEHDHytjxXGOLtktUDdX1WmmhRJNJKwjsEx7hs5FgEXyR848fU4Z4ZJIN&#10;KEYKrxnfzv4U3wPcQK+Mum0Wt/NatjO026MFS0asruCCLr/fL3gc7JR+WkJAIDsAN1kslX7yDktm&#10;0KpGY0/TY21GpfRPM9Ig9qghRQ8AkdsnF1Pp0cwePTvNPttVdWUEED20yi2Ga8rzmfUgzxB1G8Ab&#10;bIAqm2i7XMsoVWST8orCWJVDB6KSAnmr/UT3zKzojFOw7X6tBCJNJa75uCpFKEAU72HYeOcJm6zH&#10;p5ojHKoljCodsi1u7USPkYDG88Wm3jQqxlVJDHM+27cMfawOHyvPqdQpm0L/AKDLtjIY0vZiTV88&#10;Cxl3Zg4parRsS/iKF54Fil4EiqEJClDQLAhh7sDTqZeKOT8xIlyNGAQFKhuApRRznLaPpKer6rRB&#10;ZUQxCxdXTbhXf44xulaZCYDGs6RqJUtk2bT3JLH5qvBGD2RSj0z0ePrUkSnfMojIW+VNnwPdzfGV&#10;QdSmaPUlJFnChn90bK/u/TsGebIsUEErBl2biwVmIoHjuCLJzSk1MengaYtKWkIXa45Hnd7rJAHj&#10;EoOQpS4npw15mIMmsS4ztUlaDMw7HbmVDrJtr7dOo9rF1UUstEWaI4GcF00QRxpIpRCF3HfHSF+P&#10;1NXjxl8OvngSWNJTIs7AohplY92omqF+BlSg0jNSt9He6jqk4dUQyNIp3siEHYOPbdc5qHViKN3A&#10;dAvvWiNhPezYNHPN4pWEcgWX1BZC+72xse4BGHPqNQYoEBVolYs7M/AVfP2chRN10d0uqjYqHUoJ&#10;ArkxgCrHnLNPr3mtDpzHe/8AXVEKf5e4IzgtH1DWCbmFTZUx7jW4SeL4IK+Acul1nV0Ziy7SEcRi&#10;RlkKnx2XgHJuipRujrtJ10QalIyxFttBZas/IocYcuq9ZpUEahuCklUrK/ckZwmm/E+rgbbLpCLF&#10;713C77LR7gfWFRdYlCsyQsyAqf4QA/c8/GOMjKeI6yGWGAyoiKnJphz+4LUaHxl8Oohk1Cq8iOnp&#10;ErclHff79s4rV9fnUyA6BTcZJWQlmNfa0Mm/4i6Xpq9LQiRvUAcxo+5AR5oMD+2VZPB/B2nUJdnu&#10;T27VWkBCnniyT3XCuqRhUBCPVUGYhjbDuo8ZxB61pNGjFtE/IaKgQfceeT4GaSdW0BQCObZa7QoZ&#10;W5rsb7c5m3tl8G0ma8SxiMytI5NhiLtnJHiuw+sPgURMdpsSAFgUCg1zRGcgdboE2wGUxq2wsvK8&#10;/YHi81unT9Lkh3HUyMwZlR+U2G+aDYot3VFyiuPZsR6RJAEZEJLB1BF1fHN/IyzURaeZ5ahXdftU&#10;0FAPwDmRD1MFtQHmdJHKspZlJ2XQuv8AbNCDW3qJCdSiFdqrYFULuhQPHyTmkaMZJj6rRaOfYVQc&#10;+5kLlQb428eBg82jvUxopf195SrsUq3QHNLjLqXQvMuog2KA6oTbWO1V8nL4m1sSs5YPKW3kcsbq&#10;iAb5/bDjY02qCmTTRS0NSEAYbmvczt8E+R+2R0mh9WVmh1jF3DMy0CorjjdeVrp9RUW9EVtqu7Bi&#10;RQ8f6dsbRxs3qBoUWwXCklXYKO/HbCiS3ULKyxGJkG+MiNG/QCeC95c2lcMDTSMj7maweQKXKtNP&#10;/AilEbJ/0wqhgzWBwT85Y51FkqksfqXbL7tjrzVfGQy/AP6021bRa37yTZB2jbWWajVoZXiECyE0&#10;0hX2sNo7c9++VT615H9VYzGnG8FaJINkAD4yhNWUEqlQyq1OaJJQi7vwbx8h0GxS3+dMmlJDiyoN&#10;m+ex/wAtHLBqESERzRTdxsdBe0rwWXyRWYCfnJyfSkUqzrEqRybSp7kk5rwSjUs+ndT/AAwUJAAI&#10;Zl5BHwLwTsNBBOnhktSSj+2JpRRVV8EDKNTFKdrqUNf9Pjk7ySSR91lkeuT0UZGLAyKg3USng1fj&#10;zeDa6XfJGTH6vp0faTs2kV3+f2w0Jm5JqgZBBBP6bSMFFLfjkDMuOcyIIl2lgzMz17QpF3574pNZ&#10;Akmm9RZQLtZol7szcEfWN+ch1O+NhOJI6valBq5AO3vml2yIJRiki+DbLMkcUgRk9RQptSCeQb+8&#10;vmeaOICYqJE2iMirk+VIOC67rGkb0l1LgBacsENj4ustSSJ9/PqKzg+7gAnsSfGDaGgXVSSqxPoh&#10;lcfIXv8AFZoNPqXjdBAaLBkDWa4814yo6eP8x/1thraAP1WP9xkq9JgdzCt3vU1uP/yMzits1k9I&#10;R1PtLPFtkXbvVbF3we+VTdSV5WRSojVVPPLBv/IOHhZrEzSkFfdubkUwqsyWnniLGZIj6fI9MhmZ&#10;QeOD2rKM2H/8xLKIS6M5AKWdtBfBGF+uomjVTtKkuIrwHdu/MbljZWAPqbd/uvt9Y8GmLSMH3Ftm&#10;7bfCnwP3OLmHEaaXT+pbMzXEV/hnbtPxXwRmmsilX2svqspVjdqCuZErCMzK+wMAG55AJo9/nLRH&#10;p1RZEhG4OVr4fs11i5dikuh9SgjjBYLyLEjgkkDkDKRJvdGG8baUIQKoktuF+Th6zmf3bpCrAcA7&#10;dtVYwHU6KN0hkT1dwO9Sw7buAGOMnyS1cTekwf0yrlgR53MOG/reXzw997KsFAMC3utb5P7+MD1m&#10;iEkcKRTAMgLcGiqAgMB95CbTD0XljbmigutrWaP7k/GP50F9FIaZ0iEISNEFFmG4nyT9jjDmWlVR&#10;O7gg7mQjkk9jfYfGAJ03WblCtEysLjCtRVlHYj4wfVz6mL+GiAr+hnJ7MSbZgPBzOF1svJ4o1RKY&#10;1KF/aGoxlOx+sBk1GqgdnJ/RQdTSj3nzWTh1PqxzQqXkdSpLBwfb2Nk+BjPGGWdGQuptfddUvj98&#10;pv8AIoJpEDNKZEdhtO4lWA/WK5Nf7HJ6iXealXegNGQWKHwfsYFoJZ5I4kkZEaMeVpxfavBBw9dS&#10;ru3qIUUpW2iOfDZcOhS86CImMTyF2agK3ra7m7mq72MjH1gsGlUsNpNAkck3QN+fbgxnYyPEkcxY&#10;KKZyVB48Y/554441MYj7gkjglSKJv5N3hxY046tBadSh4kDEIyj2stEhr/1GaEvV7ir0oSVYWoFW&#10;DwvGYo6iwnVhtYbKdN3dvND48jHOnCeuZioRlPpsR35oX/fjEvInWgh9aymMoAoBPt3XdGgcH1Gu&#10;j2gzeiWXdvsV7jyOR5GLXqkiM7jaqrT7eaoDMzV6BVihWKD0y1uFaxdcjnng+Acm3ZShGjYOvchG&#10;bSBiOzowJT4Bv5yqfWRxu4DNEVYkqoUkE97FZCbTqDHKlKZQqyLJ+kEDwR2wU6PSqyuZ6coCrse9&#10;cdsrdmb4pM0YtVHJMAyWoPNrR7d7+MDf0QYkkenZ2pZBZ4Hc4IY5Yomi3K8jsy+oBQ3Xfbv2wmaC&#10;WRv+jbLGI0ZuFF1fOKb6Elt0GwTx6kuNqB0O07QRbBe/70MtZ4o5llkQS82jiu1/XaszZIhEybUd&#10;9zbQym/HLG/Iyli22NJIgwZNoJPvG08t7eNovLTMnE2DFp3CJaV77F3z32k/eW1QMcalSg2sPFAf&#10;eZLRSpJsk04Yycb07qhPN+LvKpNbJpxN6m/3qu5QAzNtofPF/WHPZahpUzU1cStBPUhlOwt/DtSN&#10;nb96yqOJ2CbjVxj3nk+/n64yqXUmKTTmNJF2rydo20eQ1jxgcOpEszOJ5CHYsFHIYeAMlyVnRCLo&#10;2miJdXO3cgvcVBDV5B8ZRqGbasSyRALZCqu4knnnjAtJ1QyuVlEpcB1sADg9seDQqrXGp3Bb4u2s&#10;V+2Q5JmiT1YRpFiRYvTj2e4O1j9FC7APjLJ9QYHjjMEZZ9z7iaBPYWPijxeVLqnZFjEf67Qsp9lH&#10;imrnjL9LslVW9NYgVIF+a8AN2BwiyZLyyo6J0RGCH9TfqPg8kbvB83ii0kYZQkn8BS6soYtwbBs+&#10;CCeDkw35dXmnfZHYsWQtVtr7Necvh1e8bjrUZXNDuLH++bwatGEoNeD2H/DuGNdJqvTY0Xr4qs9E&#10;k72P7fWcN/h4Y30E0igsWl7n9RKjbZzuH3XQ58Z9hg/6cP2R+Z+u/wCvl/7mD7E9gIFcnjvhKqzN&#10;+g/N5QqAFKPK33y9SRyCGzY5DShBJPxmtDmRALPyc14qvtmcvJtE+ev8YpANfp+wpVtvIBJF54pq&#10;oNTPJ66Hk3tsbaFd7Xvnv3+J8kY18IdAVCmyRdfX2TeePTRrp2KmRig7KyElSf5ifGfN+v1lez7j&#10;6TcvTRVGAdZq/QYbyCqkOp9pGwcE2w7/ACMr6h1aUxtp9RIA+1Wtk4btytLnXMsRkiKDeQD4ADEc&#10;/wCn1mJ1KMa6N4ibllk4kTlVseSas/GcrO7H4Ocg1w6hoFhWcPtTZ6IIBNErwASMbpmqMmj9JNOj&#10;BSXBkH8MbSBXzRrgHDToIYzqIJjI5CoaIAIA8kCgbvB9B0k6WT0tgaJogFVR6dr3AODTTRcWnZv6&#10;XqEm9y0UcgK7ZK/WpIsgbqwsdUt7l01gNwWkB4+LDHn6zL0WkURxmIsJCSVolqLeD8k3l50scabZ&#10;lPqgkkL7T8AnyQcTZrFaNj/mZJZYo39MsCQHCnngd+4vNPVyQ6Zi/qttRFLgAmtnegOeMwV0FoUk&#10;kVEeIELYBDLRXySR83kCJJXjp2jpzscEIotaPDWeScSlRMo2w5+teihcTSurG6ssAGuuQvisq03V&#10;0ji9STVAbowykqhseCCLvvlGm06Qgt6shaMhh6gO8bRVi7wGaKYgTRvK1AWAokKkfzcnjKUrMZpI&#10;6CbXwTNFEYQvqLw62wFDyBgK6iKWORX0yydgu1q3i6s14wDUnVQgyMRFtaxvTmnH8/cZmMxUeqNI&#10;JdrUJCQhBA55Fe3KUiONm/BpdPJDubSsrRmtvqMy8WBt8VzxljRrt3lHUsSHKnjaASKJ8feZMloH&#10;9QMNqiQoHABBNFRx+n6OCwkPGSk24RSFlC3YsXRv4x2SltGzpkjmWR49RKAKtuL54+CRfisR00So&#10;6/mdzPJaKxNkjxZN3kNRrzFMDNrF9ycHb7uRyOAMy/8AmLyGIEBnBbuP0/Huo8kZHJI6FG0bMun0&#10;kolRpZQSQzFh7arnkXkNRoo4d62ppouTz7d3BXtg761RZ/PQhRy8Tvufjg0QRWBCdQy7EjmQrQZm&#10;NS332/BGSmrKSejceKORAY50MaLvaMDiyADQvjMybqM2mMTem20pxzQ5P6TRFnAhqreSD0oyi/xS&#10;L5FDsayMk6U8fpPyzNTdgPNHjKIktmoHbUBiESORnLbQVBP2R8nMuZtRpI1cwPt7Gn4XkizVi8hJ&#10;NDtESLI6qQwKsCI1I457g4A/UlYacl5d4/hrLt3KxIJYV5Hi8luioxTNWTqZglUNpmkRwFoqCCT5&#10;J8Vg/VNV6UMS+tKEIqR4faAfgk98CXrkcohYPJSqvqe0p3G2wawrTa9HkaLfGFDe5XW1C1fb5yvc&#10;I9qqK4dVEYIWpmCL7HCgv8CzgzJufSSs8sSmTlqFOB+r/U/2yDu4klZdRBIp/lVCrgD6wnWvIIEK&#10;RxkrRPqN7SQa2r8GsHkSGsbtIphjmhUK6uzFtjnt7LtSoHjnLSuoBkWaQVYbeG/6Yb9IA8YBqNcQ&#10;fWgsTOFURJTqF5Ld/BPOD6fqJRmWbTtueTspJJsUF7VXGczybR0qCoJ1M0j2aaHa4DGhuP8A7XKU&#10;1I9OaJoWmb/qe82rAGrFdiMF6pqEOp3RuEFAuAbCntRHzzmN07UpO6RcJIAVbeKW+4Br5OXzOfhZ&#10;papoNS8dxtGCAEcEWxPazmuuojgE++MbbLNIYwbFec5fWaRXih2MDIjAbUFCiByT84fJsKqzz/lV&#10;U8DexDV3HOVFi40yATSsI9QmnRd6lCQlbSbAs/eHTtpQsdukjlGIAanQitwBPgnGhj1UkM6JLp5Y&#10;k52rJ7j5AOBPISdO08UaKUY1YZDQG22y9BE1H0kMkaemodU9qhaHjteZ8/TNPEztKjSB0CKp5YAf&#10;qwZp5IfSYx17uCq0K78+OMEPVB/EmYuJIxuVi36081eZPT7NVJV0XjpGlmQbFk1AiKSRtfDmqJb6&#10;Hxk5umDdL/ASixBFXXfx9/OZKNqY4p5Yg4aSEP6QO0rtazV+SDz8Y41qmLfHO+wLtUsaYJ3C/Z5u&#10;8cVKnsznKPJaoI1Gig90agRbE2ytZUr+zfWNptHp49O/IkZnqNkUkuKC8XXk85RqtRI8oh1cqAAX&#10;uPZrwRp44NYy+rGzbAgTyrSGgFA7DaLOSsm0brFqRoP0OHTya4SRRz7iZgwssjXdj9yeRmVD06HS&#10;6hf4T0wFBiQiWMuj6tqTELLUJVIEi7diULFgXVY+r1o1lKiFF3DcAwsqezDdlSm/Bn7atWhTaP8A&#10;Ks7LGaiUKXaz6hPIWxwcB6jpp5AxUlHU7mutx7A2B5F5sydTMrKBI2wA7wDXHayCKJHisATXpEzR&#10;3JKrxM6m+WMd7l7XVnJc2VGCoxZUmRZA/CowiWRRW0H5wPqM6wytKPUmc8uopQwXjihwPnOr0nUY&#10;nLsZIlBNsG52kD+YeTlK9T6RKwXTNGsrnbU0RS93ha4PzkPI0WoI5nSSa3UM8sCPAzRDu6Pan6Pn&#10;MScTxhCo3ErasW/TR714+877UaRANsXT41XY7FwrD9P84F0BmJrdBAkaiGNFYR+mkwatrnn3AWBh&#10;z0YuNtgOs/OJE7iFHZoxsC8jeedtpmZ1HVPpPcYqVUG5bLOlt7Cx9v6Rwc6F+nltkullnjfjeImH&#10;pPXNgDKW1C+wFXmDlwrGlLBiD3BHY5LnZcY0zB0eud4kEk8Mquu/cjbJIfguCR7TmTroyDL+XCai&#10;QDcrxsxLNYuuKbOnGolgh9JdZ6aMD6e4BnBv+dqAo+OcBjjVo5ytoY2kILrQV1PtK/Nn4ODloMcG&#10;mBvqoE2JNHT0sjEFnT3Dcyg8AUTeV6r8rHIqSSLT1s9QqSVPbZYqicvXpk+tvfFG/LPuJBIJItaA&#10;OVtpFW01SCKl/hhGDbVBraOAReQ2rNIppUQZNkBimkmRme1kIDAk2aehwOMJ1MkPpRTJrJ1IS1Ho&#10;gKm7zxxz4rMQMunaxSwiUyinFUAQSARdrYOV9R16zGqnciIkSSMQZPooSKU40zQOm0kw0pXcyerK&#10;rGQ7zLIWocgKKPPOTg06+nI35VGLe4TKTd1x+qq575hw65JXNIUAXaY09wYt7QLXsPs5XNqQaf8A&#10;MEBY9rbRYBDd7YGjikmSqClTZExif1JnNSheFVm4G49/7YJOVUe9/TkaRItwjF+zuQfAHgXi0Ov1&#10;XquQFkWReWVK3V/MaOZ83UpollZ4NoZlF/oVgBxS82LOZ07NU1xQbO8sSIY3SCUvyfTA27jwSVFH&#10;+uZ2ui08hX8xol9ZiD6m0KXbsSu3cMrXrEw9VNVphFIKWP8AWykqaYUcB1OqvY8oJjDlFZQYfceQ&#10;a+B84U0Fxd2KaSNF2STOyBCSyBjIRuuq5FHBUOoZA6fw4d1IS3uO40BROHnqcbq8wHO+QyGJCbrh&#10;dh8gZTpmgSLT0vrCjLIhWiDlylro5Evv7LpYptNC6syq6OGC9/U7/wBecyumaucnWxlSkihGW0v3&#10;k2xsXZ+Ms10Wh/Xth3sS+7sKJ/Tf9fGBrMvCHqFHeVtLHN8AUOawT10U9S7LNRMwZ4ngJSYlnITl&#10;hwVJ7WQckE04n3tHFKUQEmNix70O92PnINo/ey6jVmUMoZiiijuYCgV8DK44Fi0hddRII7sAqAAP&#10;kkc43+GEHVWU9O00IMu/0+CdoCi6JPABofucxdOZnld1hdZCuwHdRKckAjsK+8N1ukfUbNYsUco2&#10;qCCSVBaxYGQkiiso2qBlVRbIaUkXQv6y1+lmMv1IGglghGnWWWZ5dpZGlXcQw8XeETEf/CGnkCL6&#10;oJKRklw4sWPF4w0cyOrejftJIkoqdvcj4zLeea2B9Zw4A+NgHasi9mreiG/Tyrvj1GnZglM9j+im&#10;xzlbQaIMRY7+FoZCLSo+pmTcsAQXs4Xey8gi/k4YNTpQAJJxv/mtDd+cLfhiVPtI7ttNqWjdtNFB&#10;MrsV9SWiQ3ks24AD6vIP0vWSrq42cFXRf1MFJVhRPt5sVmtremq8kXopG85JLROyoNo5qq5wxQdu&#10;+Hp9mOMBlM4QIQvdrK8H4yk9mjj3ozNNotTHoS6yxflyqRmKEGYqvfc+5bvK5h1CKH1DEUE0i+jC&#10;N67VINSM1Lz9Xm000p2yx6X8uiIzj2CgzDwf8o+cobqM/oQ7tTCXhYlqkDt6zLXxwMpyZUIbA4GV&#10;d4n4i27TKpcOXZVqqZgtVWHSTayPRevJpEXWUoDhrapKUdmIJ/e6wrRdY0WgnQpOqyeqTUsoVqbg&#10;kbvN5KLqWklmaduDKC6OiA+9aO9aYlcd9FUqlsqhaTRQ6LfFEIrLSvTO5o0dhN233lydTijkIh00&#10;59SUGNmiHJIAA478C6GPqOvpcyGZJKFBQxR3cjybo5AdT0jusH5rZLCO8xUAytyvpi7NAc4NtkVF&#10;dfJVB1XXTTRS/kp9zvIpgtKZhY3Wx4Wh5yTbiJF9hm9QIiFlIscncy8ADNaHrOm085D9SZ1jsuHV&#10;HtAbIH7EcYNB1fStcjaqjGxRqjCsqubBVUFEHzWNz1VCUFd2MOqJqDC8mnhdZHImpGdH2KGUKUJ2&#10;0PBw0dZj/LpE6CWdZEVwlHcjqHVbXwb5vKtJ1vQqdWfzUayM2wekrBWRSSDYWtw+MPn6/pBFCwl9&#10;I0X9JlZ3uPhVIUcWK4zOvwbgOi1mkkEEk2uVGmsoyKo5HdfdxQ7YTBBApTUaetTKdSkBNKgCD9Q2&#10;+CB3rLodR0uWNXEyho3SRSA25VYdzw1YTfSmWNW0pDSNv216e7m2k30RjTZlKBlw67TxzQxtqWJE&#10;kjqX9m1aG2xx/T4zVmfQxAT7tOTNKHV4ntgAe1eSPOBazXdOh2QqiSPLItemDsBYX+o0Tjf8x6ai&#10;NG3SWHtDbIFZTvPcIhFc+cUpCxx0FPrp21LsEaVWdZHO7uR+gnyDktPHCddMZZZA08Tbn3G02WpS&#10;j+/jzgNaOp0TojmV9pd7ZAPqz3IHistKhFjQdJ1voASOUWNrY+DfcAVjfZpFG9o9bAsKH1JJNO6y&#10;IpYlSFFhSP7YJoJYtNo4xHp1UiTbLI3dgOSGB72Mz31qM0rDpOpfT+khMbLtWNkHto9zVcjI9X18&#10;UkilIdRMzSFQWQqhUirGKtIpy7Nw63VbXkgkkljkH8McJtju2CL8eBmlDrJo5pk008DKFckEEMti&#10;/cO1XYzmGJjkhJaVjLsQKRQWuWEbDytcDIaRtXrtZIU0ku9VO+QSKtgArTDjuec1OZyOpgePUxxi&#10;eVW4EmwuQyN8tt78cVmlC8g08UrNZBdkEXcq3dc4qHRS6KN9RLpZVmN7llZUTn4v48ZZ+R6iJoiG&#10;iVRKSlPTG+RtA/1GRZTejcfrEryGSLUIkJQ7A4uc/Ivx9ZbpuuR6Zx6kKTIUQIaDKr3YBB78Hn4z&#10;H1HT9ekkaPJFEOdQfVpVKEVVeWy8aLVr6f8A8M0XpRxnd6b08aBTu9tUCb5Jx7oIdo0+m9QjM8qt&#10;HH6TyqWc/wDUBYUCPrxj/wDNFMs7SaMSPs9Pj9VjgNXg4BJ+YjlIC6dzexUkJJZ0sj3DjbzeTl0H&#10;UHhgEiaQmIOy7Wt732w93e8V0tG7ir2HzazSo8MzCNywVB6oAZqU2Av18nLelzaHVRS/xIrUNP8A&#10;xS1I1gGj8UKBzG1em6gTHqCumCgbAZmUMgP81X2OQl0kmpUO8+nVYUcHevDEjaAteKPbNIvrZE49&#10;qmdXoTpppiXUQMleiyTW0gQAm68fZw2bW6CJCzyFPUk37S4L7toAC3dm880m2JGdPLq0VF1OnA9K&#10;vUUvUbg8ghcmIfUaIerp0i3GJHkjYvYUHmjwc1vRjXZ2mpm6drNOxEgEqSq7RPGCuxfDbRWT08HS&#10;zCCsoo+4FXIRS/awLP8ATOTGtn08TqXgeaJveIVDBlUWATIe+ZfSerO8cfpOjPMaJMfEcinkcg8f&#10;FYKVMyk0eh6CDTabTLOOqH10S52ILs8RuwoP3jdRn0n5WKOKdIJaBCGOvY/334zidL1KZIHkn6hQ&#10;2luYwhOzhfbl0nVkgLs2rmmUSMBHGptiq8OW+eeReVKRMZK0zuYtLpgHlOvhlkXhnQ+R43DsgyEv&#10;Qg3vgGmBA3vPOWcuD2UAfHis4IdTBWNp+qHaquNrpvYljdMg4G3wBlcn5kwGRNSip23hWF15NXtG&#10;Zm3KzutL0gzgxM0MiCy2yzyRQKCS+RXN9sv1X4ZEku9n0+0d5DIOw4ChdoArPPpdXBDDpNsxUe5U&#10;VWZVsC9xr9u+TWfTyRrEJV2OVSSR2L7konaScTsnz2dzr+gbo4bAYJKrkGomkVLJsC+xOQk6Vqpo&#10;ROsLMy2ysNiqULcorkiz9ZxK9WDhF00zqqUUaYMNgsCu/N9sbTJIqSpFrNYJRbfwpC4G09juGXju&#10;2LIritno4/DLW8o1LlvTMiRhwoA+GqszU6J1RoRKGd0DFyI43ntgeLpWBrwbzHgkkaVHOu1EfH8S&#10;YGRu38o2gDb9DKOodR1rGEhp0RTtSzJuCvV/pHm+2bydozgpX2dBo9JqoV0jbJ3J3h12iwpPhRy1&#10;+T2GWy9F1scscU+liLRwbIWkpnK3YavIzIl6uqxKNVq9bGYgCCzMjEN9rzXNVgTdYgNLDp9ceCUD&#10;MWMO+zcg37hzRBHjMkavtmxqulSQj0UEBjJG+zsJbw1AHjAZvw+8fqGLp0DtGxIZk5J8kMAbGRPW&#10;ItsEoSRpWR41cNI1s5sOUY7vNYoNXIjRzrp9Ua7POzszOBR/TW3BBWgVehet6Il6Zoi3DAQxbZZS&#10;38rn21+14PqdDrok08adOcOhKojSuxQE2SV4HGbMPVNHNC0hOuaWwXEiuCCPg0eM0V6pBppPzDiZ&#10;0K7oWkcOqq1fZo5nLdjinUTn00iaVkj0kU2lR5o1ZianWrDCn8A8/GES6HXRNPT6j1WG6OcG1pqt&#10;wGPeuBm7p0gfY8undY1XdSF09SySSdw4BI5JOBTa/SvNBK6ah4PV/wAzho24ocEDiqrMm9pGlaYD&#10;L03XHTrO+on0yrcTRVuRi7E3wtE0BkpdbrYSss0u2FIWjVTG1K3YlwT3P+mabJ0yMR+lJ1JAEZBE&#10;FKbWvlw0njI6xNLpoI1VNUE2hHa2LSOAGrhzz5JzYwMhepSv6ZZjKphCJIyKN69ztYcsy+O1YZrZ&#10;NUGWEQQO60HjccSbhYPawVHnNBnj1U6pLFrZksMwYMCVA4BJHHPcgZVH07Q6rfFUnpbaognk2bOx&#10;ibBwopdgLyShQxgiWx7UMpLFuRb0SOewzV0aJqo2vpyvI4sKGWyQTaoCRVFeCMgqLHqk5LxlAECk&#10;gG37/wA1k3gOn0L66HWEwNMkc1kM9RwuGZmG7dR4OT0zSrijSjGnikh1EmlMcj3ES78BVNKfYT7s&#10;I1ISxDsdNq2rF5UkO/3gAE0awPqPQ6ibU/8AL5mDeltAntVH6jtEngjv3wg/hj0W1Ea6SdLqiGdw&#10;SRu9rE7eMTKikG6nqIFPLrNUY5QABVWw7yNRH9sD1fUZFlE0HUZowHFK5dpWLCro/OZy/hJm9Nfy&#10;kj175Ei3UOP0kEij84EugKeiBpNVHtBkCAfxPTuuQG/scjG/u2XlVwdfJuL1mTTR7H6qx/Utjb7A&#10;TySayTfjbp6SSAdQadnUL6YTbtDHgW/BOCRdPk/KySkyoGkG9A3uZh7Qgs5m6v8AD8unQI2kkUsF&#10;ZnveofiwaaxurnLi/wAmUoaWjpOm9cM8Woj/AD3qKEYOAqhm5ss3wFyxOuztAp088JjdQqs605cH&#10;tyRR+LzCXpE6Swk6OL0D6fquXB9S+44I/tmS+i1EmqiiliSSF5Ntm0NqeSQP5bOTbNlHrR3Ok6rr&#10;5hpHm1kCiNNkqAlWUkkWxoruNWcsTr8kc38CbRxAKQ0ksrKBbcWwFWazjH0OsgkZToD6YpGCVtZh&#10;3NHz8nIazpcrxkv0jTyB/AYNuY9uVoYTk7JilR18P4lZ39GHSaPkX6iyHnySrNVj5rDoupq0Msjp&#10;HGEcSj1pxtNeQ31nlz6ZTBpoh0sOTGojMZBAVh4BJq7y6Hpr6hP42klEXEcZUE7Hj4AcechSbBxS&#10;6R6LJ17S6qFSk0kiykkIjgsxBtqB7rkT1aWKFRDJqDOr+0lQ/D+CAaFA5yBYwQSu+lijkRtpGxCC&#10;TyGBrjBTpNVBJrpBNDwqllipQyVX6uOb8Vmsb0ZzfZ6PquvaUzNGmocGblZZASCp/WF25m6jrWhP&#10;ptLKyys0b7/NA3uNg88H25w+lT0ZXEm909KgEHujJPyfm819G0+nhELESgEFHlUAKwqjfzQqs0hG&#10;zJ9I6KfXwSQwSNBHNtYKCW5bb/8ALGA7fqw4/k2QyfmI1ZJDtKC9zUU9o4us5KXqGo0zlvy8MMyH&#10;1JLG0ENRIAontlR63qdXNAjx6f0iwdGSVlAHdtti6OCewUTqtTFoI/WjaaBvSX1RI3Lo1H3gE8gH&#10;A5Oq9Oj0cjerCzoyh227ty7rZgD5GYmq67rolES6XS8S2fUpnY/CX4x9L1bVuusefp8EsaWY1a24&#10;BH6dt0B94OYuBvS63pFRPD1GOgoRUFWYgOQVAFHK4usdPMumRfW9NgrJERW/mtxGcqnUQ0cs+q6f&#10;BGAzKjEDdIHtQGrC5etPpqjCOsSsNq7GfkjlVYG+2KMxyxJnVlodMweczKG3KtOWI3dyAPGC6CDS&#10;aeAt/wA01kSeqyhvLjb3UAZjDVrYR9KUiCKxfk0p/wA18gnLpuuFvyqLqHjeEVFEY925fq+3GbKa&#10;7MXjfQD+Mfw+NT06WOKKWScKEjd6DhB34+SDnyn1KI6NZ0TTw/wpGaYIP4goVwG7rzzn1034s0ra&#10;sQyvKZCo3EMHIdQKBA/erzyH8f8A4Zi1MEeqhatyE6qFDbBR2KntuU57P071q1CT/ZnzP1z6X/8A&#10;mgvH3I8F1xmj1EZaBSsSbH9M16pZVPjsAecqhNxypKHWQRgyCr3PtA4/axQHzlzBUZjM0rU+xjIo&#10;K0oIa1XuLHOcnJrongXTIHLo7ETCyyxxupVwDzyBnsNny3HR2UPUS6QqjrExb2kC6Vl91nwTnXaD&#10;rkcFep6gHqIWV+FBHAP2t9znmnTOogahAI0ctIGAJHvs3Z81QNDDtIX0kcQkML16ivISSp2tXnyB&#10;iJ40epdJ/EqP+X9WQyyKdz7T7I1DUDXk3nSaHXS7NLvYmR/Iay5vaFPjbR5GeFfmVkeOZY2PcUL2&#10;WD7SoXk2c7Hpv4hWOf1Xf09Qi+oY2sLHRrv2rm6yjF2e8t1iPWFKjEbJt3jbfucUMJi62qmYzT8s&#10;ioH2BY/aa2n9j5zx/pPVG/MtB6QjmkiViUIIZ+xAP0Ac6ttUk5EYkTcoViL5YHnyP9cTZUbaO4HV&#10;JGStxdmcsStEivj6+s3/AM/D6cZMQJbvEspG4jvfwfgZ5nq9VMUH8WGQIyyLuXlXXk8iq+M6mfVv&#10;G3rHTxSI9Orke2n/ANST840xU0elQ6qN2MjW7IiiNSKZS3B3Ed6Gaen1qhYo11Rc7iWjUbdx8G/I&#10;zz/T9QDGJ9rBpI2QbOKv5Px95piQwsrPKJJQqBFHCC/5ifNZBvE9K02yKOMqw/6jbaam7clr/thB&#10;1cS+nEWMiqtBVv2DuSR5zh4dfAsZ9sbOq+ru3lSD5JGGx9UFun5hxIR+iJQfdViifBxMs7r8/HCC&#10;0CLTEBpAOdv6RR8543+IesJP1CZSpcQKQp22rNSlj39pBJzqes/ig6LRSStDulIZUSZ9pBXnsOAS&#10;M8dh1bK5Gp1DepOrSen7VRieaFfBIHzlRImzo0QFEclI95LuzEl1CsRwPvDNXLHQSUSNIJBYoMzL&#10;3pttUObzkeidRjYmRNOwcIPVeiQQgO4U3kkXhp6x6yyGPUGmEq2y0SJBdqB4H3lJGLlZ0si6iVo5&#10;GXfFbGVnFN2CgUKrao4yrUayGfcGX0o5Ruko0dm0HjvzZvA9Fq3jXWLF/DG9BHusAmLlgK72byuS&#10;WP1U9QxBi4UgkjZZqh2sDGSkas2oeOeRd0Rl3IxZ+WZ2tA/1YyWpqWOIbmKhldaf3eACoB+++Ys2&#10;taSLVFIyWQEhQnKpu7k/5q7YOesSaWdKgJSNhH6hFnbKN1rXPF40S+0dZDqJXlZ4kj3tLVFgpIUm&#10;6oeclHqElSX1I44kEsjIH5oNwKGYUrkSpG029l2AWpViiFVJ7+D384+n1cFyM7UFKuzt7A9mwB9E&#10;4jRHVzyDTup1DEDk+8f5QQAABxdcHJtLBsmjY8mSwVtaO4k1wLP2c5rX6oQOrzj1I91fLbl/T38C&#10;8sk6k0duYo/cp2qnPqLRI93a2rzgUjf3yyyvElxem+5iVVLb4IqiKya7pg7MqqC7lqWidxrkHjjx&#10;nPM5eGMuGX0lWRvUYAAyCwoIsnnvhrvEZ63gKU3ldzU/399u+S2Womu2vaRpWEIO1g20qb3MoCgU&#10;SMLm1qzGxMygAGnWxZ5O7ZmONYxEB9QMqyKq7LHjcdxJ4BGJNZNJ6rJGscRBTeeXoGqpq/piRVG1&#10;LrZXX0xpxteLhaKJIb5IY4opFAV4Y/dRaMCiBu4o+Oc5j8w7wzoYHEW4EfpD7VNg0PAzQZFd5y53&#10;yEqzlAGAAHFdrOIPJ0Z1omT9TV3jJYCm7NQ81g/qafTzRiJ0BW2DMKuuxZjVZnGeCKJ/QT2yqWLs&#10;Cw2xHkBSP9sz4+sSQpJIhQO8RFWWZlPdAOfGAHz7/wAU34zbT/hBtDsrU65xpoyGDfrfkceKHGGd&#10;B6Seg9C6Z0rTJMiwaaOFwKtnbl7Zu1sfGeI/inXJ+Kv8U+m6LYkmk6HAZ5g/YueVVv2Jz6C/MRB3&#10;mOmqRZQUVJLoVVAHgZaaUURdmzqXSQIRL6pL7Vk9P1QNnHtqgoy9zHGpUbAbCv6gc0WHBavH3nNa&#10;h4/T2zznYi7idloT4W1yjUNNY/8AhBiZ3TYkjWVfuVHBta8HEmKRvQa6RHVGmCkciT9YZR2SsGh6&#10;ksqtAryuPVYsAAbBFqVrkHMnUIalHoMA3uEjAkyOw4tTXC/WY8zmJY5ml/T+hVqinY2B942T5Nxu&#10;p/xyqSSRSHYCjI4B29qsfBy6XXz1Kw1rRIdsz3CN9v7aqjyfvOVj1EmpkMc+nO1OUO5mLHst/Q7n&#10;H0c5G59S8pZap0gk5PyWbIA6NJUihMr6QWFVHkJWTaByLVvm+c3tBLGk+pi7ARgEseHbstLGKCgZ&#10;yT7zNp0aJFkAWpY24c3zuCg8VnNf4rfifS9B/CfVNa05DsnpxRRn275gVolf74UWz5p0at/iL/jI&#10;JOZ9HomSQity7IK9tfDPn6LdPnSNSQrRg280S8Oyizfu7cZ8af8ACn+C10vSNX1LWQoH18qsCzU4&#10;ij7FRR7knjPsPS6qOJY/RkVolVYWDbtwZhtpwB+j7wY+NGkdY0m9ZCY0MaAqg2rFfCgEgkgjvmTN&#10;L6iRRmmlVE/SSm8m19n/AMaDzkW1iVqA9zenJH/EQNtBumVKu1XMmbUCFoZUlJVHOwIwFBhyXJBt&#10;BibCrDleIqVSIrHG8b2FqnQ7SWbkWcHg6i08s3ub3uD/ABlPtHJ9tH7ofWYa6s6gRqrfpLs25faw&#10;/Va9rP0MATX+tNMwcyuPdW1iArm0C33o8EZLZSVHRS9XjlMSxTRhS5UJta7Y/tzil6qkEURQptcD&#10;mQKSKIWmAFVxmXJNJ60GwPsc7ZXWMncoAs1tvnsawXVzsIp2cRlHUN6TWDwTTVfBrg9smzZG0dXH&#10;FMxE8jSIK97F0JYWilDXFdvGGwuZFqONTtjdWLkhlTuGXcasHOS3Oh1MIcMiEFjHN7XHIpSvIrnj&#10;JPqnO+QEyN6vsjjW1CN8389ji5BVHSBHkdn9RF2Axxyot2/YC1rgnkgHAdf15YE1eo2h5SWKWDGJ&#10;nUWqjcTXGc9rddpNFDqdRq4wsLAulGnDoOyqDR/cZzGk0PVPxD68p00MTE7Fkv2RBVselG5UX8kW&#10;Tmc5qO26Rpjxym6jFtvwgjV9bmj1UccMaTNLp/UYR/xNoFAKaHK2aHnOx6F+DNZPqE1eqM0pEZAg&#10;RKA8qJB7gSAfBzpuhfgTS9F0vpRxLIp028SAptTaeWZgQQSRfHnNvX6T1tS8khlRoWFNEzUEY35u&#10;s8f1H1DdQf8AJ9Z9P+h/ZyzQ78GrotVpYIIYPQBMTj3RgGMNEoG1ttKKPYYAOoQGV9KElLmR/SVR&#10;yEYW6/IUVQyXS9BLBEyRTlGRUaRAqsG3n22SPNVlauIZGgGqCNFzPLtcOWc/qLggkKT/AGzylK22&#10;z6WUKjFLSoWp6xpYJVMSMvqm5PS80doHHCnDD1fUj1VDJG/ooxqPub4onkUew4yeu0c8plAkjKmS&#10;OTedzByh9vyOb7YJ+TlmGn/+EIxcJIEkX9W4lAFq7PxeU2RFBK9S080zzNqEAYBQova5I4JB8kGj&#10;hMc+meR3MujkQFtpkItNp5Q3xYPk5GLSah2jh9DSo6RMNO6jZtYjbS0Rd5P/AJUGnMIghbYpFyKb&#10;YXSiwSOLxJ6LrYfqtbGZz7RMYwryABkJ3LR2sO6ixeVat442kilZTK8ACliPdKBf6xQIAHGDRabW&#10;RsCwDfwwp3v6ZAb3bFLDwM0OmaiCM6cvG3p2wDb/AOGfAc32IwTNGjOh6UHWWCCBAySbZHWT2i7a&#10;yxPfCTqlSJTu000alqKyhDW42DZb45P+uDaXRRQJqI5NIgMKlZNy3v5veGbg/Xisgel6eUwnTSGL&#10;TBSHiNOQYyS1E993jtlJilE0m6ZuXTL+UnKIZEFsWFMVfwP0897xp3WSeTUT6OJvYqqXukT9ZLlv&#10;/AwN4hG6RK+pdVQtIyyUE9U880aPn4yoTabTbI5dRM0Y9pLBgXcD5Fe7nkDCyXE3Tr4dRGZNSPeX&#10;tStsHHcpz4A7r85ZoYHmMvpRRkhGJnatO9Ig4XaB2H98yZwy/wAFnliLAe1hvVpB7lK/dHkYD02Z&#10;/wA1NEk06vsWOSMXtVmT9v5r5HjEnsJLR0c2mWWLY07lhHSooKAhueD5Y3mJqtIkf5KtIpJC1GtI&#10;wZkFMyUAzUOAcq1Go1foxS6eMxvGRDGW9u6xR3eApHI85HQjWaaOVZxGRHLt2rYJD9iFJvyKOVGR&#10;M4vwwxOmGaSR20CqzxlULHad0SnZuDEcgYVFoInSZxe5Iti7WR2Qx+DVAgkdsCWPVeqGfTPMFLOX&#10;Zkdg1gL7RfHHmuMt1Wuljl0+ngjBaSFlCrYCyKDYXsD35xp9kNPQodLBE8UhCRrcZcEgj+GSKbk/&#10;AokVjSaQzTJH6B9yFliQg7WUUr7VoHtf75lsmrJ0b/8AK6AKjcWAYvyxBMljZQ+LzS6JrhDF6mo0&#10;caTOam9AWUKitoYVyaB484kwcfNmnpekxCLSR1KCssSBGtSSvO43Y5HgYOvT/SaPUtq5EEhb01YP&#10;SyPzwRRbMvR9QHpF3kYX7ywvm1teG2fONPr9NDG4E5WZLHdbC7uSzmwQa4HjKjJA1o6HqUDhkca+&#10;ap4GZ6QkMxYAqKBpgOOTgyTMuokLKihtSQm5gtxrYuwT9ZmavrqRkzsssAZ9g2qTcigXYHcN9dxg&#10;p6xp1ji1avGImKSlfcfS/wDpGFrz5OE5bY4R0jYXVz6mSIzqImDBb7qWQFi3ih8qBh+k0Lu5MOr0&#10;uwCzwsQjK8UdtmvmwMAg6jpIIZjE+njkLrNauxS2St2xgp20Tf3hOj6uuseKBpw4MKyKzqGLNvqy&#10;QOK8LkpDk9BbTGWD2tGSDZZ3HcG91N2JOLVStG0rxxgyOwIWOmU7VADKODft5wPQvHJFskmTezIq&#10;gNu3K/dhtAPezmiYoAGWQ7SVZkVA4C2dgopdd7NnKRE90VPPWyf8kyNIPTkkEz7NleFBArmgMI0e&#10;reT1YQZy0CtAgMhG4AVyE896rLNAuqjZEYrHEaKhSjE+ktkKPO7Am1sqxGXcE2oZF2O9gNa7WHzz&#10;jEumUamZ44RqEaeFGUrvcHu3G0BucJn6okuyGFNSqIpUERgBRQA5HcZEQndEDqZZDL+sNFTDdRYb&#10;2wlPUjCLFp2t3tVKKQfsEkeBkyNINGf/AM82F4IddKkquykutL8MV21THyBmjBq5CGVtZMx3qOVA&#10;EhahTmiTQw+NmSZoIQDtBMoIDKau3Ugg98C0rJ+ZSJJUUKFGxoRH+qjS7bskc5i2axiR/NSS36ki&#10;Rq0nLiMBjsPY8/VDjDY9fppFk9WfTKie0oGsL32ktf6swfzGlkEJM1ywmQlDEx2bmH0f7nDdQkWq&#10;aVG0y1IyR7WAo7jaoQpJ8ZcGS0D6OWGCBPWMTbRZZgwAVz+kL4I85a3UVjTUho9MBCC4aO3IZjSU&#10;DzZw3SRLrHVtTpF2bGi2gi4ynDe0iqP98Hj0KRkLFa+lsVPcCD3o19/GS/BcX2VHVswl3Qg+qyXG&#10;FCSGzW09+/g5oahImhEP8VVYiz6is62P6bsuPTfRnhls+kDYUe4owI2hbuzkjBCkzKYmVZYldyGB&#10;ktv5FX4zKtnYmlG7A4NJHsO+PUB0JjBDGiQbsHkA1g8Rf85PNNFrpUjoPuCqK8rXkV3JwybQNMu8&#10;Nq1MSmlhbcTzYemBs+MshJnE3p62VYmVUBazIXYVtbZXBvtlKrOeTdDNqtPKkUKapiSdiqpKPEP3&#10;qsobQyFZUj1epdkazHsCiQjypA/vm5Jp1jEUUrlr2gNZKGlNqQdtZRPowGk9OWMuNp3+htHFDYQD&#10;ls5Ymdp5Gkr0dXGy1bv6YYGXswDAcH5GaGo6OVnMvpaUPOEUertlFDzts5YJEXTPA88DOTYoqBTm&#10;yRdGxWPH6kauX00JjZCQIywav6irF98yTZt2VP0lX2+pp9Kp0/s9j7VFtQbbZyDfh65pH9JSqyIy&#10;lWIBSufixh46dqXMcraJJZEjslZQdg+K8nK43aZgohAp2baSVVb52jd5PnLlLocYpWZ8vRBEkhih&#10;qN2Ls7MAAzcAC/msnrPw/ommFaOiiC2SjvarIJbizmrFsmglXUI8SSMsaemxYmvAGEavVhyCzzqF&#10;QrR9m8L5Y+D94Jgkzk9J0TSyaZohp5VVQtUu/a3cj4N4TJpYP4CBNSqrS/pJo/8Ai814NUsRVN53&#10;KrsVVgSL8kjxktOxMce3Vyj1Qg5Q3/E7jdXP0cxb2b+EC/8AJtNGY3WeXl+zKTS/AvkHIxaOVmZo&#10;9TPKhsbJGsgftRIzUMryyyI+oRVRtg4KMxTsxJB4wuHXCNLk1BmUM1tt9wMgoUKwh+oyyN8TltV0&#10;6aUyQzajeXQxgsFF0P0hlw3R6TqukjjSRo33qOJGtU/2POb59cwBEEAKSe1jZb7NE+cUEhh2KPT9&#10;sQUUQKa+WvsT9ZoYubdI5XW6SSOYK+njb1No2qTYcdst1PShDMHSPTwuwUOCCrSX+oH7ztAYbB/K&#10;ROJd1lm/yDk+ayuLTQlblgd2l5TY+7j/ACqWxXVmvNpHEarSRBbbRrGgIX3/AH+4trw/WdJWaNTH&#10;o41BSiyneBXJLcd86ZI9EJkcxTgWf3AUcBjRwk6TQlA8Z1GntigKtQb6YD/fF7v4BXo8+03TYoGK&#10;aiFjufdpxEob1Sfs9lGFdTh0hlGollnSYBg3poCgBB4ageBnSBdM5kkiecejuSpPfsfyefGERH+K&#10;nratBRDgm7/rQ84hxfZy+gDxkR1JFEQvqbFLJu4NA/64dq3lZ1VeoyacFjatDX7jOlfSFFCevFvW&#10;UkBaIUUaYZW2k/iRiXUrLtdpKYGvb8HNOWhKJzejEiSsV10Qjdw7IwosBYJI/wBqzTjgmeNDpwj2&#10;7CRix4UclODdnNdei+u8kraZJI/ANe8Y3/KyjvLGm2JzuKxCqPYMb/2yE1TG02zKSTXuUKshQqj8&#10;HYEKeO54OEQdQMiiQIUQq+6pCgLEArdnyck/4di2SKjsN5ZCCdjbT7v0/AOH6jo0DQhDAzs+47ZJ&#10;D9UGr6GQvJM/BnJPIY4tWY3aWgNzMCGVroqRxYwnT9eISmD+mSI221JRoHeSL74Hp9AsIWNdW9uv&#10;tRgKsCyuQXQ66KPVrDHEu8MjEbQbostAd++CsWguHqSRFA6Ijysex9h8f6gVhi66KWR2FKiGRbaw&#10;Cp5sZlrrpPRCSM5kSxJUJCg3YHyDlL6+WLTRKPTk9woMeAdvJIylIXkKdoRG/ouqOzcs9Ejk8/Vc&#10;cZHQM0cbqE9np2juwDMf+0jjGinLkRlIZJdR/Ep1sFK7GuxI7ZOHRJEFQaZXBLWS7NHaDwPnjIi7&#10;Y2XST6XXBAHfTrGaJL1arzTfuc14Uim00cfryex19QMNtKTR9w/sM4uYzIfUOn9NVZyUY7rUG+K8&#10;VlK6onVKwh9QMSwbcdr0OLBoWPGaQy/KMsmPwmdrrTpGRlXUTCSIUX2iil9/usreDTKIimpjO5e5&#10;Fkgf5fm84yLVvI7PF6sbxX6kFHaeb35VNB6kkrpPLGkjAoNoY7OxoYPJbuiowpJWd9IzyuHmljVe&#10;yJYDcfsLwacTrNFC/obHIKlu6gc8tnIw6iVbWLU7VUlRxtLle7fOX9Pn1wDF5o1HPdgSVbkcnJUt&#10;mng7mTUawMVWNGgsb2u2pf3yjqBDLHqgWBQbQ20UefOcTqeoT6R2Qqd7gFKO4Obsg12w6DUSShtn&#10;8amBcLdMPJr6y4yZm0dbM6zFi0hib2rQXk2eSK85lyzaqWkD+kZGY79pYjbZsnwDWY82v1emdVXT&#10;sVLcqXveSKFUOLwgdS1wdJ0hZUHsI4sEi6+xi7Y7NOO/RemjlDMnuYkkufP7Yl188pndaJV+WA9p&#10;pub+wMx9d19F0ummXSIrWfWRh2cN8/QwnQde6fNpise1XG07UQsDfP8Ar2OHBi5/g19Wuoi1MkyT&#10;hwAEEVkbjyQuGLqJ23hpmtVZAB+lW8Zhf846SWRmG2UgbVIILbh7j9XWDrrumSGSmLIVug1M21q7&#10;fBwrihXcjYgZtRBplhPptK7+7+UJdcE+frL5ZZWEUkdfxV27CuwnbfvHwcxjLpA+phebZ6crbCn6&#10;Rfgf3zTGrjr1d5cuLKqQbQChRPYZaeiWiuDXGRSjxiJmJeO2vd4NsO5vLJNYZd8ZkAVqG8rQNZkN&#10;qdM4jvtRIJFIjp3AwppZE1YVlib+YMD4I4usmCfEMkvvSC31MUT2VSnceK5I91V3wTVS6fcV9SlH&#10;OxTz7vFfODwwKgjUqnqKGbk7VVT5W7vDU0ygpCdO8xjjr1AASQ/i/rFI0xu0IalfYZXUoQG4HKle&#10;wP1h0OrhkSWaIFkZijKGoEjkkFvGZOo0G+BTslLANe82Co8bvo4zmOJl9QlrGwjsocgn2/WOMmgk&#10;kzV9SOaFghDFZGFsSu1QOL/vlQf3BXt0QFTR3+49+/3gXU9K5gglVTFIj0So4Nce/wCVN8nKNSFh&#10;m9Rljj2IPaDu3Be558XhyaJSQZp90O4GGJVBT0zW5QG+D+2N+dh1EMp9AbyWBL3t2AUePFZD8yId&#10;5hZNxegngFiV9q+eDieaSIorE20bAhwAS9n9Rx2Ul0BTz6TRs7KrqaAVlPPJPuI84Q7Iv5eUvIze&#10;lYJY0WrjBomji0hkLgpZ3qAXsD9+1Hvl51cUMTKsW8SMoClqYg8Ua8gZCNWUDVxGRhCW7BmUNSo6&#10;8gg9jhEeuDg2BGHj3IEtvf58cHFpk9PURyyVcatDRFqqr+3nJ6vTaVELKy+6RilOdwYjsfjGmzOS&#10;QPNrwrRPJJaLtVHegCwPBBHf4JybajVSPCVJ9IFlKG2ZSchNp40Ks5SaJEDIpoEAHtweRkW0xjO5&#10;A2ymf+G1+kDyQTx3xkqOmPJqJRqPT97Hc0lAAUjCi5GXafUagMpMVKJDGdvuDA0pu+1jIRaKBI46&#10;MiMGQEn3p2u77msJXQTxvM0cliQ7SgYhbY1uH7jBEtaM+frKaQIYUlr3KyRUf0nbuBb6w2OaSVGM&#10;6rJ6dUQ9dyCqMAR2yL6XVB9WySLsUXFSgD2kE/65fqllKmYRrsTyi0t3Zv4OTbspq0gmSaCSdtsg&#10;UoANgkJJVeQtfXxlGr1KDYrSKJN9ICnucf8AvBp9LOChEFLsDIRTFdw/UwvKp9GmwmXR75lobnFA&#10;WaJVTxicmbRS0ajCOP0lcenKQxCb/d83XcfscrV4XcIVaihcCwQGA5N2LF5WkEBlZI4dQWTtu4v9&#10;jeBw6VHMkkenZXEvcEg9uex/+Rk2NBbp6UiCSQtKaq/fyCfIsf3yMegkXeW1glMq7/atCkIKhlII&#10;4qrBwGbVRKTI0isStNaMN4XvZut2aXquik+qvJZI42PpirN82bNcjGhOy5449WdzlWCm1G42q/oo&#10;7ctijl9ZJUldUhkDOvtYm+6gn5+MEiCq67ZUdl4LEjcQ3uIUnjLoDc2rQuJER1ND9bny32PrOnHT&#10;aMWnxez6N/BVDQyNsqpiAAKIFDvWdK1DsLOc9+EIRB0uJLJBdyOKJBY0c6KRq7tWfawVJH5Z6mXL&#10;JN/lkPbtoCzzfxeEoPFd6wVRVD+p25ejm+b5A/rlGKNSHsDyBdZrQ/sbvMfT0aI8nNeDMpGsTwz/&#10;ABKmMetZhOFICgKTX71nkE+iimQGdlbuzBu9KfJ756j/AIka6ODqbXCG8WdpN0KoHvnkut1cDSBv&#10;TdLYA7T+oeT8gZ859Sj/AM0+6+jy/wDp4P8AghPpYIYmO8ujW20/XgVd1md0sJrPVlfTKpC8EOb2&#10;Vd0fjIa3TQjSaiHmNzbRMx2t8+cs0M2j1Ohcgn1woUgeStAHYKq/nOCz1FHQP1bfGxaM7hE+0BwK&#10;dfphdkVeG63Rxa/SIV1MyNuIQFB6ZZRYJo8k5T0/TyI3UVWYgIw9R92/uaofsDTZb01F6frXgeUM&#10;k8optpYEsLIbzeUpX2Nw+PAujoksUsx1oDSMWctQ/Qdp+aw+HQuvsDiUWezBUI8UBmVq+j6nQzLq&#10;xOI4W/hswIYfuygZrmGWMAHUBU7r7msfBAxfAv5K5dPqHklQxRhFUe9HEpWj2N1WLUanWemgEaPv&#10;rd6t1z/Kx/8AGHTaWeFJNsCOgb9fIbtRN3lTwxIY/daBueLK0vf3XY5wYJWRrUan8v7TDbM1f0tR&#10;hMscy7TtLBIlGxBuO8dycAfVPpZwxBCFQStjscsHUFAjCxkgMSSx2sBZAxRasmcXoK0SxyEuTLdk&#10;3wTWZc2mjeT1YJvKlwUBFk8KSRYvNSed2nQwm+LUmvHcVgEmv1TyMrwj02N0FAII+805ImMJWNq9&#10;DKGUtKCvKsDTFCzWFeweMqqBZeBEsgU73VQoK13v9hhnSpvTSRSQxCkybzuNgEnvxlywEtNUEZVV&#10;ARSTTXzwMSnYnjaMSWNYwhhdWjre6kKWpOP9fGT1XTYJ1d/T1G4UQFYW4PNEHjjGGphZ4GMjBorE&#10;e3gWvcHCX0EMDmRJ2bczbh4Jbkg/BOS38I1jB07ZYvTdHMiO0RVydzMFtR87RmP/AMs0D6d7h9Nd&#10;0ojofoZgWuhnRwzPtv8ALEhU97KfH8qkeczC+rm9MkFByG44AHJ4++2NtKmTGMndGFq+gwelDLW5&#10;xe0hj5A933ktVoNQy71pgBf+Yhj2K14zooCiMDIhb0uOCQp2j3Vfe8lqdVEsalJYwA5BU2ooi+R9&#10;ZbkqezKptrRxQ0epV9jzSKJn23uBAK8gnzxggbVsiaTVnlJmO8CuxtCAO15vxxyu3qfl1MZJQSIy&#10;7gq8+cOgjV4yZiGBIN99ygfXY3mLlZ0xjS6ObmlXT/8Ay9Q+wFVc7gwBrx3wOKOBFlb1gzljYA37&#10;a78DsM6Zl0gE0UrjZbBQo/Qrc8N/XKNNpIg8kTBVeZChoUT5Bv6xKQNGM2sVzaoakUAMqbe5pb+c&#10;AdtLDprl06HYdrLusFj5BPk51M6iMI0j7mjFBnoKaPwPOZOqEMVyySQiN0CspFtYa1YgeRkznrQ4&#10;QtmP1LSaV/WdYBGTaExmtt80FHxlCrMsGmCyz3e5qejtHzf+2b8C6OWJDCy0Y6ZQLJJsFiDyBgia&#10;BNMNS0WthUOmxW3E2w72TmaltFvHoy/X0866n0tXHvT3gNe1tvyfPOZuo6k08Nyy1va3CRUAGBC8&#10;5sS9ISYFtipOqbzsk2qQewAF38jGlicypE7tDvO4g/yfTHx9ZTktkQxNNGK2q1K6aIJDHN+YAc77&#10;2govdazN9WSWKfSlY3ZNpV0Y8D5rvfgjOgbTJAJVKsKqwo9TvZ3D7xajRNGiPqYIm5Ow7/SUp3HI&#10;Ao5UWmEoNeAfU9W1+leLbDplVI7YXsO+uVqhd5mRauZvaYwjpAz0pUhrvjbfAzSIf1SHUiMkkyHk&#10;bltrG74OCwdLcfpUyOGNMimNgjbSAQw7eMq1ZlxY76zVyCFGgPpIwRhFZK8c8/OVaQwSTCP1mIXd&#10;SVuDAfPGEQwywLqI2QutEuGW2dSavg+Mzn6N6EKTwTzqmnqNVAU7g+J0VFS0ak3VoknLNqVYpvVR&#10;dmn9vY3ZJy8RPvnWVEKuaVBVADtvHFL95g6TS6oLAX/hBZJQN6FGbZTG6PkjjIygtGxjg053kW0p&#10;ILqBR23d84lPRbxfcm0FlGlkjCrC0LKVZl96rs+Af9Kx9R0KJQCh3SrBvt6O4Id4Vg3a6OBwdOVE&#10;gC6f1FAPtW4mGw96PdsFVJofXkPrtKQwVd7E7ZLon3c5Davo2SaT2berWPRIlNIm56DcMPAqgLrA&#10;52idEmj9CRrAIVWjKg99q0PdmXPKsQ3NBJGVZdnJZASKtvsf2wzSCJopZH1PpEtY9h5r+YGxRxyT&#10;IVaLJ4YGljVQ8nBv1WBMfFdvF5nTKFX00l9RyGIETIaJBv215vvhmknYoJBrHnBIiZXEbbbPckBf&#10;BvAJm0ixtG+qgKj+fej7hVAKbNA3zkWNIti0U2tm9FdHDs4LFDQLL3IBHf5rBGjSH8w76WWkZZV9&#10;QKT7B+wr6OHSwpDIiGEFgwCemAqneLIYJfA+8zx1T0FaTYpoMhSOS5CpWqAOwVib0aKOyek1bR6l&#10;3CP7SUWNySXB/nHgA3gvU9OySacwqznsgY0TuHN0MkeuaeTazQmgdsbq29U4IJLWP/ucD6d1mB53&#10;hOnMYV73RbnLBOTuXwPjnC9GEo7AZtNPNrQx0YePaEqWRY9jJ/KK5Y898N/J61W1yJG6wemKlvl0&#10;Lce4VySMPfrkDmNnSWg29iEveBwFWubOCrrNLpVIJJ9MMVLofbZJG2h4574r0NR2Drcen0w/LybZ&#10;iQsRYPaxi6J7j9sB1yPFGi3I49a1ruRLutRRN/YObA1qbo90p/i01o1CQN2NVV5D/msxndPS2enU&#10;ZVvYhUdip5vBsuEQPR9bnYMjxQyuVUMpaip2+TSgnMWLX6hParnfTlhIeyjmwFutx4zptU8yiVVi&#10;EiwkERbgN+83Qv4zFbUnUPLFBvH8TdvkADFQLaq8eMS/YcltbB06i8QRnijCrwI4iaPYgsSTg008&#10;sSSTRRagRNQYIzSNbeaFkD5wwnTkr6O+B3fa3pi6IFmwf9hlYWBGkiOsf1dtsXLKzg/t2GSpFcTE&#10;EUc0eqtTCAVk3jlC1j9YIx30EhhMY1S27uzhltwjEcD555vNHXaLRP8Al40AETArZvcnY7TfJHwc&#10;x4NFNpZ928n1GDN/FDFuOef8o8DG5pkrGw7p0Jimeb2vICAhYkFixqjyABjzw6SUiGZ0USghlddq&#10;rs5Nf+BgGlMELaoCKYqh/UV9rA+R+2Qmmj9ExxuWAlVFZv1Pu9x2/YJrIvZp0ieo0Whnhjk3Iihg&#10;pkie2r5YeQcDm6b06ISvMquhDAHniuSKOCxyRC0T2zUFeMC6/c5U+hUQqU10ZdTJuSQF+DyNxGNs&#10;S2nobXdCbTLFw6RxyfrD8U17rrv8nBYoFY0jzA7R6LgECvPb5GT2FQ5LSpcjEhiNx7e9QeynxjTa&#10;uWWQOGmZ1DEM3/aKvj4yZN0YxSvoAbp+tjaKOWR/4cRDBowSKIBUDzmKmgleaRnhjbw5S647bCM6&#10;6LWzDdPMlySJe5bcqW57HtWZfTmlk2xLLBKtloibD2e/HHONTCWJWqAIdNHEZ0X1AKdg0bWy+3dt&#10;/bA5dLB6UQ3Mo7xsv+eud3/rOi0us1Gl/LGXRwUFI2D/AOW8HjdzyDg88hbSBpNKglZQQI/aFY8b&#10;GvG8jXQRwoxdFEmleX+IzEmjtNi+5JB/bAdVDRm9OB/ZICymm4fuSO9Z1H8NaSSN0lsbC1kOF/Uw&#10;I4sDtg3UzEZxKXdHK1SDuve2J7gYLJuhywKmzj9V6W9IhqY15AjjBZgXJHtF/OVaibWQyqolLB+G&#10;p95ZyvYV2A85rfm9Lqpf0lZImDK/Fstg8cjKVMDSNHH6UYUqTP8AoI3d1Io8nLtLtGLTfTOXTRL6&#10;EwYlEZQ1hgykg3Z8geKzUh07GND6ms/SMMPS4Q0jQwBlRu+809/HNA4OnTdKVUlFsjzKoP8Atl80&#10;QoNeDXg6PpdXuY9PmaNkIY7bDMDw1HyfjNGD8LdM2Mh0GpLSSIVhUCJa3AG6DV+xxpYdVqBIU6dt&#10;ayzOSQsbk9yg5UkZqQaiDSwEzwIZJgo9RN+9a7AC+a4rKvaNktGX/wAihWTdHotOwgSiXJdSWPYV&#10;3zS1PQpIIl/NdFQEkOgSVSX8At5AGby6aOXU6gIxjEgcemE9yixd96OZSxrFDN6InjYMFsSkMb7C&#10;28DCUto1USv/AOJdki10g6dDuSNpBMp4EpAKhQC1HK4unyhYL0FRFP4ocqqliDVtR73nQ9HGuLiJ&#10;+osqyxuXViHeUx9ruqoectdNUrodTJUi7fUeQqxs/wCQjgLRAylJkygmjmdAjFxH+WSCFDuVBTJR&#10;Fbrrm820i1GrV4oxG6wqv5j0kKA80ijd2J7DzmroCkQ9IaxZVVz6jCPdGSw9qNzlA6oCE0juGpZy&#10;TTARsgsUTVmj7clvZKhS7M/T6vWltUqw7hp5AkUQV/4bSVRLFSQBfuyH/Ouq6VVTWPp/QZ7RUSQ7&#10;if5VDKNzfHjN9VjKB4pYpZCyD9VqHPNMD/MPIOTGl05n00bTQyQxt/05F3bWBstfAX6IxSkvgqCp&#10;rZiSauXe+mln9LayMrqp9WrHtZkIUsO1ZsTdJ1sMukaKRYI3Uo77Tw61tcKSfc3Ia81Z0R3O7UuN&#10;yO4SFSI6U2CWPf5usZZtdMqJDOI/TAVmVOJLBG0Xdkntjr7UaWrMP1tVrH0Yg1Gn9addjMt+pSiz&#10;7Bdr5+MDMHWIotPAJo5I3kLuC21dq3Za2JB+gM619PPIhBglRUa6jdIv4l1tPtuq/plmp6c6JZ0F&#10;zuyJGrzjww/UNpA/vmbRXE5lj1J90unXSrsj96AWwZxtsKKJGFsms0uk0+/UyxqkoLmJVZ1JHgsC&#10;eR/bCD0yOPXPJq9ChkXYiUCNnpkHanimJoZsHQt6mnEkTRNNbGSi4B7mMt5rIi9jePRzcD6qWyup&#10;lVUlMhbgt9sTQHH1hXSukatS+wyszrIyylApDVa13IGdrFpPzEM7xbn0yKFEOygrdyW3Mn9szU0U&#10;L7GEGoWJkSaGSFDRNGqB4NH7zfyZKtGRq9HMsX5ifWTRoX4UoDIZGcjglRYocHKU0wndH1up1Uct&#10;sECUgdPHtPz9Z0snSdPFIkes18hl4IWIMTEO9kr3fFBpdPv1lw6rUOgKwtuZW9ME9rUElvNXlMz6&#10;YDEJWeMNrdT6CulgKho+Cx5weDa/5sw65pZImUx75dxLOSjA12X4+Dm5Lpiuj1EMs6QsJFkb3NtY&#10;LyoAVeKHf5xtF0dZa1LSrIXFA7SVLVfKcH2HtZxOdMHibM7T6NjW/WoUZFD75fUVK7ryODeQXTKm&#10;qiMeoaZkn9PdEACigUeCRVZtxaaN4pY36pC4P8QFERiT+kBlBqhXIByyX8MyT+iQYHd7aVkdk2oS&#10;fa1nITtjlDWjjP8AkegXWl5f/hE4f1t7lz2/zA5q6aLThdRFLpvYYr3ncB8kOD2XOpn6BBppNOIw&#10;IYq2qI2SX1a/Y2L+8Gi6ZFL7JIZdjIS+4F7ZbrdXbnxmrmyIY6Of02k0unidllUwWpUWRtJG0Jzh&#10;3TF/OLMDoE22pRjTEjvVeLzch6O0MkenfeHhAYI4FOx9l8eB4yyf8OltXJcBcqdkUVsu5v5nsHst&#10;ecDXz2c9ptJptTEzJ0uMpIzIKs3Z5BU88ZfoNG6N7dLccaFIohyvqHtIS2aUGin1H55tPFIdQzqi&#10;bJCWAHc14GLTaDVbniTSCUF1FI1lG5AU2e998lGjX5AD0xtO2plkjSO4kKOVWSTg7SSf+7jD/wDl&#10;82sSfYyRxGJ7EihF3j+fjzXGMq6jTyX6Zk9cFYoiADEqWDZ+e1YotK8+qm9SeYq2nVmISqsChzx5&#10;yr2iEtMD6d0v8nGV1CLH/BBQBQRKO9X3Byco1EUaq+nlWJ33JGq+mVJU2d313vCJYtQQIY54oeWX&#10;hPdtbuKPg+DkJOm6uQIE6g2xA0SK/LBq/SF8g4+VMwlC0gWbTyMdS0ekhJaE7WZd3KqaBIPNEDCt&#10;NDqZGiDuzogFMOA8jchyP8vzgumh1TxRad9QBGzUDtogod/9mqifGaWml1WpWSCLVQ6aNC1Um9rP&#10;3/SsOWghj30TnVJYZpKiXeipbe0H5IPwDgTQaNfVcz6eV5GVCLVmahViuww6PV62USCjIIvUBZwE&#10;kZRYvnKYtNq2jYafpemeIRKZEPtd65JseT5GTy2b8FXQc2i6fLsQQaYqP0lI1ZjQ52V+/nJT9GiG&#10;9DoY2TftVBYdiKshbA8GjjapdO3qKdEklpZQIEZVawRuHnJLr4InKjp0ygoQrP73JAFJ5qgbGVKW&#10;iVC5dAer0uk/KLpW0cm1mWit8vYOxm8Ec4fH0jTzJK6rqUgWDa9WlGOrIJNt+wyr1ikjzHSzmEsS&#10;ilWCoxAB3D5Pg4Zp/T9B3mWWIIUemLFVIvkXZ5PjIjkafY5Yk49FA/D51v5aZdW29ovbFW0nbyDR&#10;zXPTJX00iy0kcsahPScGTj3En4v4zIOpkSWJgsiuGb02LbiFPclQP9DmoJpWiBXWwq/tnRVCMdic&#10;/VXlqbY1FJFz9HZo3keVGmIuMzRKxNCgvtr/AFx06XK86J6EGySfY7qo5KA8KbqvaLyvTtrpAqwy&#10;kbmSRJTTWeQQQvAH1iXVao6p9OwdaUTCR/YrqVG9VHHe7BzOU5I1UImY3R9Szj2aYht0iOISY9ym&#10;uG8MfnC10esjiaMMoQxFTG1UXPJFtwB9jNKGUSgQtAzKG9ilCCtdgwwiTVRSb4pNMG07H2sx5RR3&#10;2gfeEcrJliRipp9fpoLMb0GKI6uiFLFirJsYRN02KYwnTF3i2B39w9rWCd1mhm3H1F5TIqlZd5AF&#10;qShC9uLzMbqcW5oakLX+gkRKaPcAg3zxRy29Exjsr0k6h55IGZWmiv8ATQJFqCocGwWwWWZ01kUH&#10;K6hVEO9lBcIAbdRRsDvzmpq9TPD+Zmk0oi2P6gIIU7Vrgc2e90POQj668quwgUEhTYURv6fJ3NQ5&#10;572chvaLUdMztLPOJI4zJG9sTGrzsGdY2otRqyeO2afTtXp5RIiu0aOxWQsdu0hqah/scpXqUUcj&#10;SSPMok9sgSEGmYA8tZqu9ZrJq4YpHWZTCdhSwNp5Hdt1gue9Zqnvs5lGvBmfldN+XkWOABSfYHmI&#10;ZueCtlsoZImDTxiNJFja3GwWU+jQ+rzTZIIoolGrcsV3IRH6poeLqv3xtHp2Z5pfWSMBtyGRFKWw&#10;5JrgD7ONyqgjGzDl03ru8UR06tEgAB5Yoo/SG7WT/tg6rptJo9LDGyFmMaGOGUqtEncWFXZ88Zvs&#10;kEyQLqY9PFzYGwGOwCLDhqu6s7ct0SaeOSZPyqSojKoVJEjphe5Plrr+uQ/1Ir/Sc2VVPUnM/ESN&#10;Ayhii7mG59t/2oZr9L18EAkhKt7pkWFgpcKwPa1uxmjqdZpphqmjgKM60WlZVV1NhSADuUjxWVvF&#10;D6A0y6RY42pg10Q1Ag3VG/OOxUZGsNNHINRKX3sB6bkIhHe6AN/WUabU2uqX/mM7oSodZAW3Ad+w&#10;BH75qxacjeziQ2p97AoQe4K7rUHxij1wBT0pkBUhZDKm2gTYNX585m1tGkZaKdf1YsyiH2xR2Cgi&#10;DKpA4cEdjiHW5Yl9RFjicpVlRtvnlfbR+eTkINEdXOkjegGdzIt/qZWP6quiP6Ym0CTNI+qbTM8a&#10;sIhtaNQAeCKwh2avdWIz6nVPCu/Qze+4apGMh7lvHm8dtXPNG5niaTYW/RtG5AeRQAsecoTp2uE6&#10;vNropAvvhRk9YoGWtkrV4F84opUhjQidDERSOA4K7TfejYv4yi6VrZE9TEMKqy+mGNlVYs8ZRr2u&#10;bFEgcEZavU9LKYo2hKgr6qFpKCswUUSzWfkY0wlaT+FoUpUEgkLKdxcmzZANVhWuhcyBFb3/AJfa&#10;rPTuDwboHhuccrOdNIon6wiIZYFZACFG9juZOxNmqP3j6EQ64PKYHJS/TQ21335Aoj7yp59aHDTx&#10;uSYQlyotuaokckC8C17tCk00HThCwj9MqNzOFAFr+oCx3HGQ035KtLwbax9LWOKvViQ03pq6uu74&#10;DcCx5GD6yNdUGkGq2Mo4Lxqiqe1Ot0bHbM6bpkmnClYSdMGQemzN+l+zkeD85No1jlkWOIAsSNrA&#10;MGHgcDn54OaPVGSjfIJg0Gijjl9CZJXCiMBUKEKTyaN5ZLBpJgkUOohVGYLy5tm20do8H5wPV+tA&#10;ZZhrAFK+8OFCrweauwB4GBaTUaX053Kb9oKuxtwtsLo1V5qjKS0joE6OJE1SH0WLvtEirsbtYA3d&#10;lFc5DS9A0Ol9VoBC4SJgEP6aK0yr9Dxg35WD1/4G31CHkKjdxGy0gontZxhpRvmbRyb2QCQruDgo&#10;36r8gCu+ZylQQiwofhhEikiV1LSVtohwtNZABv8AR2wHqH4TRNyaTTBnkiWNmicolMaJa+dxy2aB&#10;nbVIzmFNjTKytttgewbv7a4OC6LRSCN4ZNQ+9nLzktuCI3K/uW+e4wTLaAdZ0KfTyOphLrEFEi2H&#10;bet7WNn3feEL0mOXayMdqUZFZakRgTfF1zlztJMEniOoHHp7qPuftTXkoZtUskUyPK9l1ETEgccM&#10;x/8AWJM3jFNE5ekdSRXni1LSJIC/poqB1Pam33dYz9H1p9ESajY7Kr3IBZHk/VZamplYqsxapCWV&#10;5Bx+3fvkxNI0riOfesCK/wBBvtmok/AHGa2Q8apuzG0/QtbpISuk1ye6QkiNQS2+vJs8DBT0af8A&#10;Lekm1xqJZpJFCCyncIfmyDnUw9T16CeliMakEPsAonhgQD/tlsGpmAghhks+okdtGvtsEFfotzzl&#10;x0YSxJ9qz5n/AB5+BNbFEXRkDUVYArUSsBaAju3xnz3NEIJHKaZyn/0cHgp2C/uL5z9HtWdLqNOY&#10;ymlaKxGiut3sc2B2z5Q/xL/A03T0bqMG5NO7CNdtlYSRa8DuLz3/AEXrFJKMpbPjPq/0qUJTyQh9&#10;nwvB4DLIkAhljMcjK9Il0z0pGyv2Y4Wuq2v6jzRsVtS7IQqjsRs8nnzmN1KAl5y0aRsjJyz7z6l3&#10;a/NjwMyxqxrFEUMhF7REW9nqMpFtf0fGelZ86eh9I6nB68FSryjr6i+woXNdj2K4WnUdiliCzopR&#10;d1DezLXP0CM86k1cskuoErlgI5EDpQDq3CgnNHS9VDx6cug2GRDtsFtyhS5P1zjsyo9I0nVImaPZ&#10;NBvEFUWpdwAVgP8A4686DRaiKSF1ZZ0MahuHpnP6fTJ/yjxnAu+knl03rToEh98ZQbGK12I7EZoS&#10;amQSy+pOIvetunFkL7SPusLE4noHSepSqJYTo96oGZklNnk8G+1ZtwdWieGGGG4Q8gqKNu5HPdvB&#10;zy89TX0p54t6Qh6a+Q7GgB/8bnZwap0gn9rhfUjZAtMGUjsB++BKR6VB1ZZ9UYZd8hmKqU2kBoh2&#10;YEZ3MWuilkjCSItgekoN8g+AfjPEm1pgBMisokRBcb7KKm9pHxmlpOoJpp4Hkv1SFcA+/wBrcbQf&#10;GDKi9nsydUdF3CPf/wBRWugw2cc/OHwdR3OoDgSsiowUghCp5b96zzGHXuJNQ7oWcG40HJjA+G8q&#10;fOCdb63IEmQATSN/DaKMUoExsvY85N2a6SN78Xdfi6hq9PC6pGqsS5oyXIg5WvFYRo1glNy6VA8b&#10;KXCsC0jUdtX2AIzzvT6mRHaBoD6ZBRSqlwzCqLH/AHOHQy6mAF1WNZSW/iB9/uY8g/QAvNUcze2z&#10;aWGBoUb1NSsSAEMp95azyfmu2Si0OqeV0eiWWl2sBW0AUSTZHOc/AYRDCGj2pGXQ03J5fhfuz3ya&#10;SbdQWCKxju4xwdrDg7vnnnGSdM2s9FEj2OYyWEfpkn3j3WFPYCuThkeuaSNL2kyK7eoVpfeu+ub7&#10;NnMyapkYNGgCKLR+zKXH6SfPOH7pYZPWrYIwQF4LP39xPwbvGyopmpp+rSWNm6No7atlM5IoBSeC&#10;q3WNoXI2J6rlWR2V5GIYKTwv91NZzep6pplUskjUrLZssvfYAN1c2LoYRHqYRMDHqGkFRuTtIUhf&#10;0gH7PGImto7OOYxvNKx3BdOCFuhuI5O7nmxg35re4FLxGv6gKRS13+/NVmL0/UzM0hKxyQrLuHpu&#10;GAUpypHkgnuMkrvp0jLwAoS0Ze968i+3wO9nAs3tEdO8TtEm8xl0McjFI7P6vb3U12vHm1sLTIh9&#10;QRFNsRr2j4U5za67SPGskWlgUSopeaWIqWA4JBP+azZzTXW6XTyJKFjCNIPTJYsVCn29u6kYDRpr&#10;64UB1qMKX3iwWDN7rAr9NdsKKH1WMGsG8MsRAG0ULNNY43HOf0WubXQ6uSFDPL7qgZfTWibKp81f&#10;fNgawT/l9O+nYsp5WQ9iBwK/2JyGaoPlnllSZPXiR96ybgf5wKPBu6wnT3KBKse1WDlldr5jP6ro&#10;WP2zkBNN6Uc3pqjECV/5ClmgFH74XFqZWd3X0zKjolcsZA3LDngfOILOjTXyAORFDRFsQhFj5CHL&#10;43UsTDKzNBcjgcWtgCuwNA5kR7klLl1SOgCSSbDCqonCI9ZNppCy7WiMqqsIUFSWFD3/AATgFnQ9&#10;U1u/VRhHdZEsqCP1J28jPE/8S/xs3QOl67Vr/wDB4tLGCVZgWlL+BturOel9OWfWzu8zwuVsTkEh&#10;0C9ilePk58P/AOOusP4m/FHSPwxopSYw/r6mjYEY5UE5VEORZ/gd03W6fTa7qmsRll6wx1G8+Eux&#10;7ueTn0DFPJNNJGfT8PRS+FHPPHPznHwS/k9KNLpNU0Glhi5RTtXj+UX5vjL4NfUixp2ZTIJrNmRv&#10;HtA7ZJR2TTKpJC3FFvdBJZ3FRxV0SRmQ2rDQo+4FHZXZ2vc1Dgi+3PfOfbUyN6c2pdZfVJEe4UE2&#10;/IrufFZSuuR4QsyhQW3elHXt+qq6+RjTJbN2XqIkcbG7cI271FLH6AuwMQ1aw+i0hEPuI3cbpAeb&#10;F9q+DmP/AMxjSdEZFMgvc6CROSKVRQo3fc5mp1aPUyRRxTzbCHWpU/X/ADMqlu9Y7JOyTXlY2qQR&#10;bNz8jeqhT2YYKZ3MofTxbCbldyb3giyQLBrOZfXQapreNGMtx7GtXcIP8xoA4RodSXmWKOK3chSL&#10;G9yh9jAi6qr+MkDrOlzNOyakB/TZHvkosYBNtvP+2fLn+N/WZ/xd+K+kfhXQy2kcsRnIHt9Q8WQv&#10;BABu891/EP430nQ+gaqfUdQMzpFIBQBE0/ihx7Qc8u/wD/B+rlTWdf1unLanqD7ohxxEhsqb7BsE&#10;y60j6z/DnS4um6fTabTyiGCggUe0Cl4KmjVDNrTdTlcw7nkZmZatWbc0fckACrvvnN6Gab8lp1eV&#10;wryEK1l9hb7HevjD11ZC7k27RHZ5K2Dz+vuPvjJZaXQRqNbMXKyblmalB3n2h7AsKb4785kTT6ZI&#10;19WVFG21buCDW+0qwfkHK/8AmDENaky7Cypy4L9kZyOASeAM5315p5wq6cr6iqRstnXb3LgjuSa+&#10;xkN0aKLZrv1BWVZ2R/TpyLciNA3s5ZL79+cg2ocxS28US0qOQaVR8iyQxzDGsmfSEzQsiKjW1+mP&#10;UfwyEDgfODS6x/zK1N/DQMbSihfsyoxsXk2VR0Wo1bxDTR3tYKK3OLVSa3rXJNDxgEmpmjMTRNIK&#10;YpNfuX7Yv/MB5GZEerliTa8ENRgsiBba37GwTR7YCerah5BodKGlkkkvchYszyqKc0Krk3mbfZqo&#10;9HWsBD+bfU6qN2jjTc231A/qkvfOZM3VppkbSaaGfVag2ghiHplGf9J3N3sds63pH+F/WdU8D9UC&#10;6fTm1LsqyvEE8qy8LZz2Tpn4H6b0uBTo9FL7hvnkedmMnhmCdizA5x5/XQhpbZ63pfo2bNtrivye&#10;b9F/w4kTXQ9T6zEuvdY6SNHbZCQ2we1b/ueDnrHSSkckckfTEiKx+hFCiFVfcBZU7RQOWGPTSToE&#10;i1MUXolIXUBKCE/r5IrLo+lMzwSwjUiVQqu5a6Vmo0gDDPF9T6meR7Z9j6P0GH08UoR38+Sc0m55&#10;WOhIjh0zHZXsHsDU9ha58ZmaOeKSCcTQNIEjK07bz6oPfjsD4rNGFA+nYafUyRtt/RIfSJobbYDt&#10;uA9t5nSdCm1Tqv5t5EJVTSgsVQhim4qKAOcb7R6kXplq9Q08MqLAwZZiHLSKFAZQG2AnuSMvhPTo&#10;NJJDFo0VkklSNKeQpv8Alvm8kugl08cbGdtP6ZAQJGNrgix37GvjBYNH1YLqZhUySyI5jcH1H2lt&#10;zEWQay4Wk9GOSnWzShm0unhj1W4oH5IVeCzrR4+Tgc0ug0y6JzOYyi2EIIYr2NUK7m8ymEjCG9PE&#10;VklDorruij9wUFhRrLhHLrIBA8GkiFBloSFiq3QJJJr+2UpWQ4UFtptE50s3DHTBgrTcker9KLI+&#10;MtbSQyRRSjSII42b3I/K2T3G4mjWZss08sIaPpEe30txIlIVRttrZgrHbhGllkkpYemJGViJE7VS&#10;xseNxBB8YmOC2a2g6WjNK7yo+x1MoXhQrKF71R4zI6ZpHmi2RCI+kPR4BF7QDsRiBwR5GLUvqINV&#10;um0s0qiNthBNMN6iwRfNNdHLNI76jVPJLpJwh1C+8sFDJtHBAU2TXIGSimHydI08qzs29nd0kEbP&#10;Yj4s0x7334wHWXrVePZqdzuSr8+wk7FsDvuvBJTo1kkKxakqQX2kBBKrAC7Wsp9eIK59d44tqsTW&#10;4oA/G8e7j4OWSja1W71pDFqw8QjMjQir3qmw8Dadt/2OZ66WX+MTqdrrG0isYwyhXYUQeSLGZ6dX&#10;08s2neTWPvlWJIyI/wDMB7SCoPOG6SETAw6cz7YGvenPAqmaxx35HjG2MPm0ejh0wkCsCxUIYiQw&#10;YkDd5s+cF0cWmffpnmgcKiiQI22SVjfHtyemRZhC76qGNSFikR/YWIF0rfJGW6ZVDkQzwqHJ2xx0&#10;GYKo3HdQ9ygmgcPKGtxYpg2njiaRY0iVg27iVOBexr5HbISdNKOjOu5ZdOIgW4AUbQv6F9p5NE5f&#10;rYpUfVvUTkxt+WVWVnIbyVNfrK5ZJHqgJQNMiSbA0jKGbcdtMFIPzVY0RMr03TvQRjBo5QBs9Niq&#10;Lu3L+imIYjjtWUL0e0ikMI1PIRSreyIj4rkH/MMgX6jIYiYVZIgj0f0+qNp+M0ZH08eliSErH/Ee&#10;grbgEogliSN1E9vGXFqmZtPVGLF0Va3n1FlckSA2qqDwqgeAMfU9IhGme5iu16AFhnY5paON4Wkg&#10;1GjdjJGFKsbY7XHYgGxXOXSdR3+rMsADRgCNg4ZmPzRvvX+mSuxSujMXRuz+nFOIisHol5ACHIqx&#10;dH7GV9V0aEwJFqFRKFwRgKiuF43nxX+uHQ6szNIyRlnPtMbhYy5UUpEYPYDuRguq1Sn0r1dlkPZe&#10;VAf9Qu+/YZSqwadAOv6VqdSZkTUskbxiRqTcyMT+pSeQy1kYelI6SNGpmWMIkjOTIzeTvugLJ/pn&#10;QTM+qkkkad3PrH0mRRIFFUu4LRNkc48SRBDLpPQRHIt6NnfRN2L8ecJUOFmNF0wq6K0EP8SNIjQK&#10;JGzcKTt7gDMrUdN9eWcvpU9SOTsRuOxXquCfbYHOdI6wvpZJIUKAurN6cxhGxh7e/g+BlvpRwM0s&#10;83pPYLnh2ZwQpArwfAOEWEkc5qI31g03qQSKY0CBFVo9hU3e4AiqINjvk9N0HRyzs8ujkrYXMgmK&#10;2yn3ECyD8hTnVLpZtNNNI7vMoH6DENyrY94Kfy1WMukUwwsXaVS5IPYCxfAI5F4IGcbp9LMwk9sg&#10;Lh7RHYFVru22vGSg0p9aGkf01Xah3MFESFTQsH3C7+87jSrMs8E0SmIvCFIkKgoFFMbofqrnMiPS&#10;vrI3lj1SKdthrDqGVgV9tck1ycFQrtDJqdWkfpmaRlMIlVUAdlVyKBUrdDMaXWdRiiDmYGZtqxmu&#10;GJHtaj2bwRnSyaaNBAIDEVUNIWYOdxQ0Ca/+O4vM6HpU52MkwmZEvbwAzBu5B74m9j8EZup9RnRW&#10;3tzGWVBez2LwPHnxgmk6lqFgclY3kDsGUFlUSAVuBBHFHzjpo3QLUjyRBaYI4Uqj8llsXffjC1ST&#10;Toqu8kialPTBFKKoBQVA4LZGrL3Ra2r1Ib36nSQ+kqrKg4Vgva2P6j/rhsHWdVpowY9JD3dR7QyK&#10;x/SG8/ZOUx9LjV9joZbaNpEVhIoIBAagRuHHN4HremGdtT+UjWOTem11VgWL9/PN8AXlaLXasZeo&#10;azZqC0ymeMr/ABP5bU2wtvBHF4VDOjvCY9PDMSje5/cwo9gq/B84JqdDPOuoCeosfpHkPvKFW5Sm&#10;NgE+cKPSzJHHNPId6AxIR2lWg9j5P7d8ii21Rfquts2lGpjjlEDoQGC3IyeDbH234yrS9W06tGPS&#10;3SSKGr3Mqm72vd7mPY12xIp1GmedIVSNo2ChztSIqeQ1+D5rKFimlczHVX6ccahbXhmO32lLsHF8&#10;EcnZrabrOlmgkcQGAs+1nG4FOeEUHux+hkNL+JOlq7AytG/KuiIVdNou7qiP9cCkg1Lvpo2mB2y7&#10;waY+l5uj8XljBHknXe/qGOMvKKRmKFvsVY+u2RK7Gpa6NDSauKX81Np9SJdOTslaTdGQAPBHbvnS&#10;QTwlailMreoGUuwZirGm5BJAzjfyzRSTyKsZDANCGN8muDfFBszZll1jW2ncSBnU7tqMzWDTbwbF&#10;eBhbJrZ2ul6hoUeVk4DKzOGoLuFcWV7d+cDhUmX1vzKmK6RiF5I/mau3/rMVNA2ngRppYxGUZNqs&#10;oeVT8KSQP3zN0kmpSaoY1aFHZFZWJZ2A/nHb6JGBZ6JpOpRTNqG9VSHNCYLtTaOCfnj5OGRNtc+1&#10;pNxG199Et24Yd0rOLeNZoEaSFYNMgFFGFOI7EgAv/Q5hRLqpdVujDFCtryC8as1jk/Q4rFKdIrir&#10;o9XnKOkizx8ryAVDgEnE80MlxrG6Kop1a6pTYYC2AGcaizo85eWchU9KIADseSaJ5b7GZ8Mmq0iw&#10;iPUygSSE2y790agHkUfOT7n4EonedQ6nHMqFtOu69q7TtBH/AH/Qw1NrPI0AlmWOkdiqmm87R/lO&#10;cFoCqJqIknO6QFnMva7u2GFt1hk/LxgQo0j16TElJP8ANRHbI5m1Wjqp20Ill9dCQ1u6lzafF5rt&#10;rLR/cFVQCoYC3/qfAzz7U9aWIDTtBFbMRXYbVPYEZWZ/y8aQtIsTMrGL+DZk/bnjJWWmxShao7RJ&#10;I9S8W2IPFIp3A8i+5okChlx1OjkBiggh9NnUggneP3U+c4vRdRnO1ZYY2ZVI3xho27cC7ynR9c1c&#10;0UZGlW2thbE8p/MaF2PjLjkbRi8StHfRaKCSKSIG5UsBUZSNvlhX+2PH07p9smkVk2qC9Gwprndd&#10;m84STWPKyuIkUK53uDZDt4W+94VotYWmYxhkd5SpNBfHa7xqSZUofk7HVdPOo0k7iYKQAXph2xtE&#10;8qI8Q1ayoW2bbBIU87jWYE87goy6UorbUbcbc+CPcexw9tWr6YiItvdSwCtt8+bqiKx12QnVEk1T&#10;KJ5XdSxYJ/DY732fVUa8nJeu80CBVjUSFmHG/wDSfn5rMB+q6T0oNTJqrdfetWbPIAZgO9dxmbH1&#10;XUPAVhkaRUKVIQqim7CjZOY+5tI6Iw02dzpTK/qSybNyMQCu1QQ49u6+23LZIdRDGnqPCf4gvkoQ&#10;G9xWk+cxDL1CdK1P5eBKNgLbHjg1WVjTB/e+taI2CEWrU0RwCM3sy8mrFo4y0hcFYL3qp3WWUUVP&#10;xlI6iVii9P03WOZbQsb2mwNzea+czG0mgnjAm1xKknvICxoHcSMp0j6DTnUzaaGfUMrU24WApHAG&#10;JCbDzrtAElbmNyGjsHexZrBr6B5vBv8A4qtNDGvqapiwQXssMHYnuKwr8gvo6RYtA6BWVi/zuG79&#10;PP6cq1un1EkUzro4d9bTYp2A53keBi4dj9zpNFsHWdN6s0vrSmUkRI6e4Nt7E0K4AyJ69uCNC0zP&#10;Kz7TtBFRiyCe4zEQanTwytDEkQ9RjGxXwL7fO8tjxwdUlOnEbwxu7gBaKlApPJFeaPGQ7Q1x+Da0&#10;/wCL9R+XSNjJLIrKFYgtvPHvI78V2zRi/FMkkksMnTYt1EB5FAZkHyPo5z8Katy7q0bFnIkVaHKq&#10;b2ZPqCTN62ydA1qEkCgsaHknybw5yXkjivgO0vXG9F5pOnhWYb1ZR5FkMPnNTpnWoZ9RJEenvGq+&#10;mxkYUGDg0qn+vjOV08c7wo0UiL6bpDucewqSxI/bng4eg1yazUGORpHjAiZaVVDOCRsvuReOGrZn&#10;NttGykuhT+F+W1RNG0cMex7l8zT1bp7n+K7icmMRWh9jBrCk9rOVQ6vUsgRpka42BTlaZuTxlEzs&#10;uoBEhALL6IZQSxHA48Y03YZEqNmfqXTYZNS41pBDe3gghm7oPHcYQuq02qhncdQjMvpAsvZolU8j&#10;cBmVN07WujoUgCqLJkG8MzeAB2zChOsiaN1igcSFuF/6aVwvGCb8omSWqbOqZ9K4ISfTOU/Q0lbq&#10;Avk4080bkKZdGIQBaxsPd92c5yPcjaNm0cPP67QHcSbJB78/GH9Qhi9HZFpIo2Y8kGwqn483ik3s&#10;pVo0U6aCmnPDH3mOzzXbNTS9Oj0zCtTKHYK3ualAXg2Ow+85FYhMz7NJJ6SSVv3C2L9yB4GS08en&#10;iWaAPK7L7aKs1hz/ADDCEqCSDToZ/UcvPIr1uWQKTtUn/wA5ZLoZwZIxq5JxI7UT7SKHsuvjMpY5&#10;kWIPqpod3tWRAX/SaAK9+fGFR6uTTK6za6ZLUCMKm1nA43EkfeaRdjLYtO88MsazJ6huvbz+4/fy&#10;MveR4XCB0lKLG0W/2gybjd127ZTpdS0TxRfnomVYwjR7QDwQBfzV84bNrJwJJlj0vps4hp1/UBzz&#10;9eBmgmAHSa2EAejCyF2L0xZjV0f6HvmTBI0rky6EeqCfejWY6osxA8fGdE762QJI2jjEzhSNrV7D&#10;YAb6BzInjlDq35Ju4JljYKODdj+3bJn4CC7DJdI76N1h0Te0kB94YlGIc1dUTlE85mWYTaGVVQMR&#10;XGwL2Njvl69ah/JyKyTb3bshDKfsbvNZXpW0pjjQTyxJ+vaVNse4Ng8DMZOmtmiX2uwODVx+nTaf&#10;UCFdrFVJZWP7+KyWqKbg8eqkWJmLvYo+Ky/Raks81yrthdXNJtDs1fqo8Xhv/MdNrYxGJYg0icI1&#10;qDfHHxWaKdqrM5QpppAUupEiQ7naKFV2pIr88eCDeIa46kokE+2UuHsGydn1Yq83JLCTVpdPKYlU&#10;1uBNj9RoDvmKmj0zKWj6TGp9pHuDkhsfwR86LtT1fWamOkVVG07WPKo3m67n6yiLqfUlOjhlhRFi&#10;e/XYHaVY2RXOTeGLT6dE9CYu8g2oVpT8UB8fOTGikhiUHczEMxG62Rywq/BGES5BsvX9TY0/ppIA&#10;jrsVw5Rr3Cz8CrwdeuzbgyaYuzNyxQe1D5J8/eCSrFp5vbIqOCSrT0OWskUTRy6VklaZ5ZKO1WsM&#10;JELA1RFcdsVfcx6oMHXItmnUsjV/CO5Nt0f1XXOTXqnTZWEQKrE4IAfduHPA+czZtLqpmETahJNo&#10;uw26iSRS/wBDRGWzfm0hRd0bSSkbADeyvojx5xsUWael6hoHEcbQTWRKiuGFGu/P3hsM6JI7oxMc&#10;h/UrggymrVCfms5SeCT1rbR1LGu0BjYZlBakUkD7yj1dc405k0RAVQQa9oBPFCiMhyo0o60dYgV0&#10;HrKhIZVCrZIPB3feQm1sbqwJBcydzbDaOzEDOR9eNHjX8q6RK7q23+cjya7VjQS6UK4/MMXVyAfr&#10;+mQ5lqKO4SbSCILFJFGt79sgIBAPJrjzkVlgKsiSoyiLfy/Ydt2ce/oPHD/HoG40AbbsJ7gpXnHL&#10;PO0ypqAZIwFK2CSrEXS3lxbfglySaVnY6iEwNpnKxOgMYZN5PY8MlYYESOeZCFamLAbqLVRB4zjY&#10;9U+jVUhkQxM4G8uAW3EclvA+hmnL1F9U4coxEasGZh+hFJr47VWNOmTJWka3pCaQusjBTz6bdkDC&#10;2sXWQii00bNJJo4lBAAZYrDMbILUDX9cw36jOoiQIrNI7h+WDGMfC9ieO2ET9TnhZwsUhclZIypX&#10;bIOSCaBqrx15M5SrR0LySIQWm2e3ewkY7R42MvwR2rKZdY4VXospPCE7hRHcccZjR9XWRZWZC8e0&#10;2a9TcR4LVf8AQY8XVVeGP1G9lghirg8cc8ZDNYyRuRqEQPp0sHaoCqGDWb3AHz95Maj3yu59pNBi&#10;KpWJFkKTmKvWNHJK4ZTGy87C4b1FPZ7r24WNVFGjBX3M/b1G9wI5O3wcQWXTdSiVkO/Y3uCgAv7e&#10;TQ5I++crh62W06zT+myKlK7IFY82CQbA/bAJNZBJDOVdAxZUrcABwKsUODXJyWk0sD6aGKUoT+mY&#10;S7eF7rYsCuO+WhOjShECM6yRAQ791jlUP6rZrN5DSR/nZ4Xifl2reWBbjkhDwAeMD1EXpxkfmoTE&#10;1mgNje1a+FzS6LoAuojlYpV7trilAAqxXJ+s2wf9WH7mWZ/8qf7H0/8AhhwOn6YhrNEsSbsk3mwG&#10;93c0eR5zJ6FDt6bpFUcCIA7fP2MPJIvkms+4R+U5H90i8KpPLEgeKGExLuPdTZs14zOK+/kD7OGx&#10;knafr9xjIRqwXmtCfg5jQAkjjnzzzmvB44zJm0T5p/xQOofqswXTxyxhBdfrB8/6Z5R+Wjhbf/1l&#10;3EgI4Wrz1f8AxF1DxdQnLbQBuKsouqrls8w0/V9XKHVbYx+0sPah3Dmge+fM+ub92R+hfTYL+3w6&#10;pcTHU66Rm2QgnbIzA8O1eR3uvo5b0qGPWQRNLMUmKFbVTHYb4b9s3n1MyaZjIrDYpr01IIoUefnM&#10;n8PtI2mVpoVkSHc5DKHYqBupt3kHOFd9nqOP22kZwm1MWoM8U7bbO0vZWgTwKNE1zmrrIBMrFdsI&#10;kDMJASakVrNk2Mr0eogOu1cfpx7FAMYCkUWUggKPHxmzLC0UTmN1O1AGD1QscCvGZ73svWtGBoZ5&#10;Hkl050lll90YoAmv1k+BkukdQm0iS6OeVgokcxbhZ23xyScD6w0Gnjimglf1EcSMnKOVH8rDyDmv&#10;Jq9Fr9CrrqI1LAFAeyMBdNWEZfkzlHdVo1P+ZPE63KXReSEO0jd8jMeTrxAW9rDaVoNbHcOKB/3y&#10;fT+q/mtO4lVlliFsVPCsPgeQc1NMsKe5liktO1BaLc5UpX1ImEK04mIut1U1NGgMaUzKrkMGJobv&#10;6jJDU6iRoFSOBGdiSytxX2vzl66oNbpH6Lx91YBR37nLTopn2ExQ7GjNuPaGY/J54yV+5Uu6oyx1&#10;FF1EkOqSRvRjf3xihZw7p+sgOlEbwhpCyqIz54vd9YNF0ZYS2wRqVYAspLK+4Xxh506vKEaPeyFW&#10;Eq0Lvnm8Eaa6SND81HNGg3GQD9QKCnPyCP8AQZkHUpBuELyG+CAAQKHtq+dvGDxRxabfMdtsxDLb&#10;KAboEftmprYUmSvQTuNzqOQT4vKXXZlJV4H0k6ncyxuPaEZCAVX525CLYiuiTFkMmymWjRF3kWTS&#10;oJ45WdgTX6uAfjJfkR6SiLazhge/KUMVuyklxJfm9QECQhCjWCpf3qSPAwSeXUOIRE5ja2L21sqV&#10;z/bJRaaF3DRJ/GRhZHHduSRlQjDQuis0RY/qK7VO7kqxuz34GVbpbJgq6iZx1upjk/LTsXYUxK21&#10;7uLzQilSVJIjBvAFrLILAb4+xhbaqWOKGTcsUuw8KQQScyjLJFIsMWwewsvqsCCG/modyMHIUot+&#10;KAptdNALOliJIUBypofIA+8loDBPqZSs88amzRHCuBZtcMmdzOlSB/TQe+zuJ7EFcG/LTWtclTTk&#10;jjuSw/rgh1oG1eqWKQ7pf5FNAbkkHY7fvNPTaiA0xY3QQsRyt/QzB1ms1sUFFW22SqCgQrcAr95A&#10;TTBtsabXYsp3gm9vI7gc5ipVJlOFxiGT6mNFm9NzuVjXHcmhyTg2wROB+YDGmO6vcex/vk5qlSUm&#10;KZgo9wALEOaqrAoYB1HV6OGfT6ed/ewWlXdxZo2RktNqzZUqVjyQaX8wWTaqOqu44G67Is/61kdQ&#10;8epYhIVLotR05U0eReXanSpIIiHdSs9MBFtCjyfs40cWhfV6dljCyKa/SVDOOb30OccELJ4AYy8U&#10;w9ROWjLOALQlfJI5FfB84RIsZKPJ6pjZQu43vQHyt914x5ulaZ9Q3pxzEsrMb5Aa77dsuaJVH6oy&#10;Ym2shYnsLqz5ypJUyIXa2VRtpIVnA9hkVue+4jix3rBtGwAjiQiRFUlDRraPkkdycP1GnlNJ6qhJ&#10;HQDaFZWW+CSaIGCdZ6Zq21OxI3s0NyExgH4YC/afBwSKm0Fy6VpC+nZvSkVldVkAK2R2B4JOWST6&#10;ZJV/iqziQwF2A4Zqvt4HjB9b07VaaCwxN8MGDSCQuBbA1Y25zAin3oJJ42ikUFC4b1QW5ZC1WADj&#10;nEiG2zrS6aeWONYhK0bbrAQkgmt2Zk0SS6uRH0gHuL0j0VNdj+/nISCjuClFZPTC7SVu7BqsFg9d&#10;JNRv07tKOA4azID8E8V9YFJFiQad3bUu1KxrZ327V4YDk3zzlTdBjRdYXD2OFlP9/avzl8LTGQI0&#10;Uis0bbkYibk8qLXwVHOCy2zLI6hyn8S6F2BwSLN5EutFLbAdV0iGZFJfY7gkNRYqF7VeQ0/TGk0+&#10;z88QGfb6bICBtAO4sww2XqEg92moyMLLMLHuNVQU/wBszY+puNI2xYRSRtRblTe39IH6ThjojNdG&#10;9N0mHUJHG8i/wx6bwRUaZPaCaHI4zKbReg7RlYmLqy2IwWA+LOD6brBVtKY3iRmUBA7EuQzEhSWN&#10;/txkH6ug1SK0KRgvYIH6ie9VW2sJzRjCEvkpl6LLC8hT0yoRGdE4kIPn+h8XgOqdo41UaqMii/A5&#10;pTXtB8ZtDqUs0cRdpCHXlByVri1J73V1gkmnMkk8sUbtF6alo3VO683wQaGQ2a4462c8Omxl5Zlh&#10;YpHsdggO9XvwDZ/txi1/T93qtNAQebDt9WGJWqzpFkHrKzyvFuFtIPj/ACrfYYNrJpYzDs1oZQOW&#10;RbLGwCW+8Umb8dnGTdM0pjkl9IhhaljaFtw/sTgj6YVJJIssKSRbQx+I/B4J5OdhNPKoLrMsiBXJ&#10;jc7XZxQAHHybyOrXVN6Qm00ZdwS7iuABwDiTIlFHPvoIFhilEMa2O/kEmrs5zup1U2o1BLuokU7q&#10;Kj3r3HuB+87SWOSCSVUESbvTMke4MTZJBGFa+DTQzn1NBKTtUqy7b2+bX6xp6oXHdnLzSSOQfTLq&#10;BuA/QATxYrOe1OhnKCoXdnYCNWe/SU3TBh4Gd7LDFEBe4qJGIYGtq9gL+RlGq1MfT4EaSY2XJXbH&#10;YZW7X8ZTZMYfJy8mj3yOkysy7QwKckH6bzmMs0ixlyjQmIORt9zKgI9zDz9520Oogjjg9Cbl19wI&#10;sg92LDxjaqOGUtXpbHj2l1BTe19q74nkH7Pmzi5ZvzOpWVNQ6EmwAKDNVEAH9JOC63V6gSpIuq95&#10;kIkDjla8L44zr5NJFqIIHfUlJAxPqO1Pa0OVHnjAp9Bp39FJpi25llQ8IWPg85lytmnGjnNdJMWg&#10;ZdSN0h3+oQPSDAECx8Ed8qn1sWqi1MamBJUT9ZNFmU2Vo51B0GmjljldXb1m2SKApAPYCj2BvApO&#10;mQyR/wDzh6cpa1kYggeCoq7y3kXwKGJ/JzcGo0yQxy/l0RjYaQTH07rlcl6lKI20yiN1PplXtgQa&#10;4J732wXV6LRRmVPyEm8SBh6Ya6Hkiu+KWHUPtUTmlj3R+3eUtrAI8V5yVJWKSdMGSXW/mIfUkZYY&#10;o2EhBG7/ALbIGH9R14RJBDpTFvUbytHlf0gr3IN2cz00MuqhcrqGT0uzGgJTfJH/AIGCxfmTKoGr&#10;l4DBQ9MXNWGBrx5BwezJtoOk1YklSX1DIgRVdHWmYq3gGuDeNG2lnLUZRujkjdbAAEh52gdwMwgN&#10;S8RZtyvCNilTRLMBuvk3leh0gEsbBmldSFDhTQI+AcOFp7IjOmtGvI+nmllZJgyIrJvHtBK/I+ux&#10;wU9Jm0zaa5WYxkspUbQhkHfdyMwZIZdXApCrIdkhAdSrRIQCbLUbsY02o0byJALiQbFcB6tz257E&#10;fWP22vIveTfRuayZ4k2RxOyQsWug6biAGujeZ7zyRJEnrLNvoC1Ykg9waBv6OT1UupYskkUpiaLh&#10;ANgZQaLUOQCcDi1TFQySxxvygtdq12qsTpNmm3QcupMSBIdA0IjBMtGwxYdxZux8YG0mq08QaD+I&#10;vuqx7kI/0o+Rgz6zURRoskgV4+AVrZQHJPAtsxJepN+WiT1BOUZSLj9I8+bNWcS2OcqNjVyS6nYr&#10;RM7SqInWOiN4Ib9Q7EYDuTfUjNHIxYe1ACSos7rJJaz3GExaqaUuY9MZpSFUujNHts2Nx4HYcZlL&#10;r9FqpHMkwjcqqrvfcG8UxN0crezN1ot00XqH0/4sjqySgheV2dySeP75B1gVmAidwDQb0E9333yK&#10;6jRyNK8cBtOGaGRSGRfgmj/QDCv4L+4N1AA81uP/APXi2DSOi0nVJuoiVn6fqo6jtiRRIHYiuD/X&#10;CdNr3SVoW0kzDfGYxKu33Fdp5813GZmr0XXymo9CcyQKVkdxHtBau3j25sTt1VYokkgMktp/DA9w&#10;FVw3jN2tsUJa2mWt1PTj/wCDrJMWZ0Yt6Tp7hY5Pk3QOOnXdJp3lM87xbiAyBGLqGFqBuXOXGk6t&#10;LNK0olkeKZWpmelIJ7Ef0rNzq3Uesxegy6aNJE4pgzABR58/1yuKL5vsM0nWum730+n1qPCgMq+x&#10;96kk7g24A8kWc6KX8RaKV9KwIG+KQOTVLsZgvcD2nzYzm4us9Vk9EQdNSzEyk7SoBWms3lMnVOoT&#10;aiIjThzLKGKqVCqGDBRZHYsoxqI70v8A9G0/4klmlgLalEiSj6cW21KjsxN982NNrxLPBJMVjGxf&#10;QDEFR33MzfOcs2om1baeTU6KGSWO0VAwAZga8CmC5Xq+qTq8Kv0LT7e7gOCwo80rDgVk8bBN2ddq&#10;tbENRvb0QrbYzUilZmJ5JI/mHJ4zQ08dQTvPBEp3kOYhvIVD4Cnj96ziNCNNDJpY5ejq4J9RdxBs&#10;tYs0frtWFtqumUr6vRhxI5ERljUF6Nd74ArJlpFQOs0HU49QDNqekpTL6Sl1LGt36h2Aw1570ZLa&#10;WeFl/mhcByUYjjtRA5oZxo6p0b12hfpJg2gjaEEgK9zQ4rK0m6drYdQjaKcQlWqkcqihtxK1RJsV&#10;fbN0rRm58WdUuv0avL+VMUgM9Ou+ha97Vxanyaw3RrpRqtWJVAVwzM5l2kqwugRR2Zy4k6TBI+mV&#10;pTEwZTK0bgCQns1AE9qyR6nG2qCLKypHH6S+5wFNVyprgjMXdG19HYjXxBt8EZIBWP2KZmcdvaRm&#10;ho9UkTcPqIxHsVo1iCoP8vF/qqrNZxraTSSPENTJPZkKqrsAsNNusXZW8XqaJdWY260FWMPHK7ok&#10;zK7gXtBA445N4QVkSm14Oql6nKUlRdPJKtid52LE8jkOVA5Hisik7HSQoJZG3suwRUZYSl17a7G+&#10;+c/oIbirSdd1JhVSjelBGsbD96sYbotFM0bSL1j046LLcJ2kL91/t3zUS3WjpY+rTSerNLPIzQ3J&#10;Hv522aalWqNcDjLtTNqJWYqHTZ7UR3VWcK26yRtbzWc2J9dJHLqE1mlFhgHAdQ+6hZDcACu3jAtN&#10;1HrBimeOeAFKYyI5VC5qiC7E19HI5OuxTjvqjs01ksU2rDs3MvqCqPpUvCjn/SsCfrJ2ax2i9ZpO&#10;KamUE0vvA4AJ85y/TND1LUfmJFeFBsciJS2x/li3knMj05tjRK0KidImbZN6Fem3BJIauMnjdCeZ&#10;x0eo6PYpXfLA7e5dkSlUXbtpQClBruiDlhfVaDasui0zA/xZANx3WKVXPHuzh2GvaaYtpS7bzIj+&#10;uKvbwTYTgHt4OVCIxtJJ/wAs3qFBkAloKyjaKVau/JwUH2Ws/jZ2ek1GjBhkk0u4wyMsRclRGzc0&#10;AvfN7S6jSxxQzzdMneRtyPNCSqEjsQVvaT5vPN4uraj000//AC3ULIYjQQAgox/VbFuPqryHT+qS&#10;qGig6d1CMmUmUhCWmW+bCjuPAGW11ZMJNHZzSzRRtqDp/wAu8bIlhy+8E3VjyMITXiLQSxNE5kOn&#10;YBkkG1Eu+TzznHf840MMjDVRaqONWMXpywvHTHhWIPF/eW6TV6eLZJ6jiJHcLIW2KVf2lTvoEEdq&#10;ylLQcXZ0+q1YgZTLo5IVljTfK5ZCAOG27PObGq69Gkn/AFOCw9FipYvf/j/fORbr+hidAXKxswqR&#10;mUGhyW2nmh4wWT8SRSQOi6qOMnf6YsiQJ4faDx83iujWr8nVl5HdZzq/S3NtdCtLGP8ALZ+PjNE6&#10;2CBTGIoyYlEZC2wJjFhvvOY1/wCJo4IIGbq2kXdydwcBx3PyAcGi/ELkwzCGFSaPqR2hO1gCq0Df&#10;B7nCxcdM62LrYMTvMY1YP+sjgAji/nL4Zo2dpjteR4G9Jm4oURxWc9L1G5n3Jp5IywMcKd2F/qcc&#10;8Dyc3INU8xUSegCUdVVFChBdLXkg4pSTRFVQY08C/k4FgW3i2qhHHxf/ANMe+UMFjQtLpo3HJID0&#10;VJewp/vd5nrJJDNpwGmgVFaR9y2wCjx/mLHtk55IE0yo0Ew3q3CoTaL/AH9xOKzRdGhMsEZ9OkYq&#10;Np3LzY5JIPg/OTj0kGwgQXNu9RjFZI4quP8AbI6vqmk1UrEeoBFutXi3K2w37SaP7jABJDqZYfTe&#10;UGQmQ/qQUDxtPHYYaHbCNM05RNUYZYDIAkfZhw1W1/ZvNXWt0Zp3I1nqESOhO1r3oKJ44BAu8Ck1&#10;Mc76mCZyA4UbwdhNHcSv71RyuQLE6FJVR/TcCzwHrn/6aqynXEhXyDItZ0+EQKuplRhK7CNTbMAS&#10;1fvhMK6VVlWbUkJ/NKRuYqxsduxGA6nURlpZg2xWQJRXYVHBJv44wFtQxZ5gY5ULP7UcOBtHtJAz&#10;OKLbOp0uiVdrN1RGXaXLIqtJKPAF/pJ85mSx6aV6FDcf08j1EqjytAnIISo9Q6aJlCqaRQsZHkbj&#10;lJg08LFIt0I9Xctvdh+NqfGXjsmckaI0bOdYsM4iVgRsT+H7CpFkg4tHoNK+kgf0i5gVk3ByLA+C&#10;e6gYHs1Lu0LQqIlO6Om9717Wv75wk6mRJ54lYgIn223cW3LR+myZW2inNJMIaPbOJJtK7lDvO2Sk&#10;jCdhQ4IvnnBEjigRnjLABQ6rNa2zk/pHyfFZWhgK6iIJqCoZrKklm8ow/wC3Hh1iSxwyzv6ruB6k&#10;YdgYpQTQHwDkrRS2rLtNoJpVE2oJjpXi2Mm8Ju5NGyecq/KOUkf1nWL9C74lDBh4G1e5zY/MAEb2&#10;ieRvcG43cCmUkV2wbVSSgwHT6h33ugBJFFjV9yec3lpGePbqzGmOqfXT+k5J3ojNKOEYAkFgvceB&#10;Zw2HW6mJFc3OQ0fqUFpqHK+3vd/2GGpJCDFpY9IGcNKpo+GYDkWNzUcbpw1EapIqhlSFIzCFFewh&#10;SDZvyQchL7i5P7GYw1srqGeRCDSTIQtKwoC9xrgZHSa/VT6qWXUOhRzviR2LqiL7WOwDmwOKzp9a&#10;jaxQo08RBlIdGChFDMCrcFeKwHqnMIVIUcRclEXcYgy87aJoZqo7ZyPJ0ZPRJPyrSOz2hLvEFbaG&#10;S+EAPn5yjXdVnSMerodqsaZSxCmu3kCs2oRLKN66ASmNS0bgVSftQIOVl5ZYVWfcJGc+6i5KEdq8&#10;/tkSNYOzAGvkVGG5mDLJZ7ou0WCCa4+ryrRdTWbRqNSJJJGehtdBsdLoePjk50s6xQRTaZ39JpDu&#10;YDhAp+BR5+jmP6QCOkupbiPe8TrTng1usgAWbyF4LlWwVtbEZy2nj3UA6+1gY77Eg/qB8ZGLqEsr&#10;ATsUlKK8kbFFBJ+qDE0t5pJHFI8em9T0/Uj2/osOOCKuux7Gxk49LCAse6BzHuWMAIzhohtAtQOO&#10;OzHNCAWPrkDmSSR5ZW3hUjhYxuoqgaFD9xl+r6qrr7+rANCQ7FCrvxwU9nk/GOeltAZFilLzRjcJ&#10;mC0iKvJ2CgbPYm8jNoHaOJ+PSBDkPu9zNyR+5xU9ChJWUv1fTvp0jEjFGpFiAsC+6ghf98PR5a2Q&#10;mZI4DtAiKR13PvYir+rwDW9NggkWFk06OqyGOM27W47ptDVjjos885DAwFEtgntV2528Fba8Imkm&#10;mJpli1C79OeWR1oqApHO2lPPB5zY0XVvTT0vzBX0EDIopz35pDxa+B3GZMXTHlknUBw1hbkbcLBA&#10;IG4+Pg4pND1CRn3tNvUM6OQoDR2FYbbUndfFds1TMW2vJpPp13btkz+syu8zMrMSSSEKkChXYYHP&#10;qGgg1EUMU4KzKxZXAUbmoqTxWYs6avSSK7QaoNWz1DvK1t4UlLFULyx+jS6J40h9dKQ27IDuCmwx&#10;P0SaJGHfgi68mwut/M6+PTamBXYL+tmYlwOSDXbLNSS9wwlEUh2YRhnD12UZk6AazdKBIzhmazFu&#10;DKSO5cGhdXeFompSMRyyW0zERq9kfw6F7iRzk8dFqe7NfpvUl0bSK6mFHURpag8OORu884E0w02o&#10;ZJdT60sbKgB5RVPdh8VmPBH1XUSMkXpUk4sTSAhV/p2rxlGn1+tE6xSTwyhZWQRpTyfIu/GHB2X7&#10;mjop9Z+Xj1CSPZTYpnVfUDkn2jwBd8HE+tliErbVvc7b5AAUA5bcB3sDg5mSR62TqLbUjm2BXjB9&#10;qKyH9FUQa+TgU/UNbEJBJpzEHPscPIL3ggqAaJPusVjWkiJO7OoWSK3dNPpivurcFJkCknySQOMz&#10;ZF9L1WijCu7hZBGCiLa0ASK73nLD8S6wuNKvTyzxJvaVWCBVAO0U1fsMeXqMg0syhCSpZnV+VLOR&#10;tplsjM5lRjVGvrk02odCIiks77WAYltkRHZuaHyc3E0cWsWN1RA8pHqSuKDeAFB/mHa84yH8QxQQ&#10;RvMkjM25GiCe4SrTCifBOTHUYnhlZdSGZFD7RzRLg35G7BA0dJp4wv5uNY3WIMSZi/DBQB7eOCO9&#10;YRLppxHpzAZFEIYNIxLij5FULOYjdRjmDGZ20y7y0gkcs3PdqI9l5ASgvJUwUPOjgtLcakDkMPrz&#10;lJC50qOkg0ESwSKNzSgqoZxf6zfn4wabTLDql/jXEE/WUDkhzRAHzfHGU6rrkBPpF93pmx6bhBKT&#10;59xNjJxdb0odHGrTROg2Rq4vezGztvis0bVrYRbphmtjFxpBNexUKo67QzKSCHNWLGUagiaNY31M&#10;ayMdwdPJux2F8dheaC9WgBWFZljZgAOaZjd2O3JwQarUTakrHJpotn/zwZV/Uzdgf2HkZdkXsj0P&#10;RmE/wzFskYtZBNc13ONHIPWeJtPHN6QCFif5Sm2qN2aHOEzy2Na8Ok07iQbnj30Cq0wCHgL95jQS&#10;vq4hEFTTs3qEsCGbcKO0n6GClTQ5RUrtaZ85f4mf4S6/1H6j01AiQgOQQAVruoTyT3rPlWcxR67T&#10;ibTshTazD2gWpCsAL5JNjP1J1a6qBgwVQEVzM+pZX9RSRxQq27gZ4b/iF/g5peuFtVoIodFqdhmu&#10;TaVkYILBC3RJOez6P6h1GffhnyP1X6C1yyYev9p8UzypAfRAM0YUqFRSHYVwTWVnUMkat7hu3xIS&#10;KCnkHYv384T+Iela3prvp9VF6DX32lVIlsDafixmZBMrSRNYVOYlb4DAsWB8c/7569pnyri03aOu&#10;bUJO+nf8ysoI49MD2igN3u/mwyLW+pKixiSRpV3BjRdaHx23GqzkdPrIzBC7iMsA8ZI9rLfIXjuT&#10;h0GtVtgWOTcvvomioXwp73eIGeg6DVusjQb9hMZZy4BLX/pxm7L1xBCEV3lcpSdgrO3FAjxnnOil&#10;MjlAsoVkXdHQojydx85vaPXw6qBU9IUdwBbyE5r6WsdkKJ28Mv8A8JSIsolVaMXyy8/1P3mtpNXp&#10;0b0o57R2FqVJBJFgWeaBzkonciAJFYmZR6aEF0AFi3/y5VJ1uTTiJJZRM0LgRoi1uG6mBPzgCR3r&#10;/iDR6ebbIR71EstllcSjsg+AcA0Ucs+6R5vc7M9A36bkkgkjxXg5x+nnMG6R4Jncv6Z3Le5GbgX2&#10;tc14+oxiRE06slsNxbhSGO0kZQdo6teuC55adgzs9fptQNg/cEnKkREijiV1LKXAVRuO1iSWcDxW&#10;c6+vYtI0elsMLYPy5K/yD4XzeLUahp7KahthkBPG31CpBJBHNVxWURxo6Dox1M6JA0aBPd6jBtqi&#10;rbZz5vCD1VYgknpKplkbfVho9wv+rAi+fGcsJ4ZNTISJlfeXtRaqUtTtHkWcUWo1D6dYpdCjzud6&#10;qTbFGXaA/gFa75Zm1s9AhndJYYwsRkRGEUj8h95pbJIFi+Blb6zTPFbaVXQab38Fzakn2sOym6B+&#10;c5WbUzT7pDunVGptxVdrAg7kH1kIerCCZfT1ZWlCfw+QPV+VHkVYxMtM62brcaa4etE7OE27GG9d&#10;ygFRmhpuopBOkhP8VBbwrYRN266+1rOY006MX9GMz1ZkjJuU+BJY715rIrqJNSzpHVggqNrfqFLy&#10;TXeiawJa2dvoPy+iJWUtGXmi2KGGzc9ckfJHfLJtXH6azlGYxlyxKFV95rn5I7ftnAw6hDLuEzKp&#10;1J9+0NyTQBB7UT3+MfS9RmQquonCq4k2gjcwSMsxbjyMVhZ6LHOstmadRIiE2nZAteD2GHCdk2OX&#10;UrGHEdKpBR/F+CucMkvqIEWDbLKhVqIb1I2PDH4oHDU6nCzT8KwiKlV9Mg9v07P5e2KzRM66LUQj&#10;2A2VqOP1CALFbrI888DNEdcllKyGGASlSju0TWADVA+Bwc87bXRMkkKsCAvrA7OaBohQe/OFt+IJ&#10;9iNuuKQsxKKdkgc819DBhZ2Wl6i0rvKdJA4LEsK4Ct2BB/0GLR9XmkEsZiQBbT2rRQk0G+xWc0ur&#10;Ajcfwz61MNybrK9ubwj/AJqq6lx6n5aOOuY/DBBQPfue14hWdZp+rxTl1RdzxxbSVk3Xt87h2LfA&#10;wc6mJXmb8pFQijLLFfDfd3RzlW6i8ZihZmjSOPexkogknyFqwBlUfUVGpAMccYXcyrfDIeAXJoV8&#10;XgCbC/xX+JtB0fpGu1+quOKNrL1s4NihQ5vPkH/Dnpernm6h13VREazqTPLBJyDDEvhV+xhP+Iv4&#10;hk/GP4hPRtLM56foSZNSd24SsDwoAztWmiVNKjSvHFAjNAwIYtQ4UqORxj6G1o19O0emlgZ6WRi7&#10;MOCstjghX85WvVFgRDIkhhcM+0OHYkdwtVWYc08ECurxl4mVWAbks7chhdkZN9dLsBeXTUFZJNik&#10;M3Fm6/UQMRNmq2o1QkLIkEj7fWDOO4BulvsV85L85HOvq+qGdGPsRVt93k5yUskkcCOxqAqBDTUU&#10;U8lgDyQR3GWakxSgTTat1LqUuFaXaO3tyXLZcYWjej1UskyGONY3YBSFAcrXA8Cr+zgn5vVfl9Oy&#10;aeU7HLBUKXRO32kHMNtYpEpTWCR2B2uV2lE80pAGZD60RuzwyrLsaMqjsV2bB9d2OOyXGkdM2tUv&#10;/GmWUxyMh4Hskq/byCfsnNjR6lwDE+jWRC4NUpZ6NsCxzldNLIVh1IES+txKqgbtxB9pB7cZw/4v&#10;/FGtP5XoHTXEuq1HtYqQyxowoA/DYWNIK1PTpv8AEb8XtoINQU6R05jNIwCgUtAqoXgkkUM+uOkt&#10;E0EEEUkcMUUgENAEHaON113qqzzT8Efh7RfhbokOiiHqh29SctEWcy8XRz0TUayKR9FD6kPqBDRK&#10;Abh4Wv05LY6Seja1uo02jQTxtHv5k9nsIUMFryL+ScC6lqkVJXKrMgdiXYhCyMPdRBF8jOYbVaUB&#10;A1qWXaRITRNElwTnOag6bYIJ3LxxksR6piINcN29wGS2aI67qeok1MqPE8iB5bjf0nEYI72Tgepl&#10;0ziOMaZJtOZNlHcpQljTCiSQfGcb1P8AEepRNPJqz72PhVKMi0LI7A8ZQp6nrfSj0XSpJI/VUmR1&#10;O1K4rzf0arIkaxZ1OqkjZCTK7x+mSUlkb2rupaHPAOA6zqDuYTHBOJp2sJp19zsfodyRyc9S/Df+&#10;BXUNdGz9W6kunOyOJI4lG6NG7LvHZePjPoHof+FXTvw5pDJpIoUlkRxJI+4s7PfKuST/AHN5lmbh&#10;CUvhHR6fGsmWELrk6s+Zfw5/h/1fqE6y6pDpoTUpVFSQkXe732AM92/DfRemdF0Wo08PR1lMYoSe&#10;mAvLC9xPfOn0nRRpp/8A4Mkj7EVXBb2k3fKmzebHUIZjt90m1gjMpXYEYc3Z5LAeAM+cl67JO+To&#10;+5wfScGHi4q38s5OMRzrpSEe5JCrlmIO08UPsds39S2nQTIwIe2QlGr0whUjdYPcYXp5Yw2phBMa&#10;vF7Q5I2kjcDR5BJ71mWydOBkkK+kGo7DQpjtBJ4JJG3MHK2epjhSKQ8bJNQlWNwrR2zILojwTwfk&#10;5Xpp1qD+IyTyESB+7uZCBtBPAqwLPjL5TuAYz7lclS0z2+z/ALAvck81jfkJ55pJItZWpSIehcYW&#10;1fnkGjzWZyNkgzT9TWJHl/NDUMUqbcY4yRdfprkLRymOcI8Ij10QkCFZArAopcXQPext4xtP0qbW&#10;aySSEwyRJGTV2W32Wvn2m8FbogE2rI4Cr+YkU0d5BoJfkeDfa8GERh1htRHLDuR/YKk22xlcqCoN&#10;c1V4k6m6xNF677YZFBagB7QOaPf7OD6bQRJ68yuI5J5WJVbZaPtN/YJypfw1GYo3/LhfaqbRN6JD&#10;yCrNW3IGA0jQ1us1h00wlmWt/qJ6ai9t2oZTfDYZFIHgVmi9BtO0agK/uPqcIld8x4ehyJri7H3h&#10;AZ3UszSbRbICezfY8DMptB6oXUmQtFJGsu1qFxxsTtBP8wHPzigE0bvpwwSCLTRLLKEkO5Gce8ge&#10;y2AAHurHk1s0YP8A8HZzs2rCxG/fQsCgARwTec9o+mPA0smm17ITJQjILb4KDHg8eazalXVx6mEx&#10;sQkaWlj23VgAd2odj2ypMmCaKdHK8emgSSS59OCioSVb3sGW/oLwB9Zo2s6SpJPMxLKu/wBl/qNh&#10;ShNUVrMXT6LWQCa+qOFMagFwJSJFZSCBs+7IvtlrJqZZGECod7RuJjtiJugeFBI4W8mQl1/J02li&#10;hg0kJKzASR8hl3A37QSooizmPpp0jRoWlUDelyvF8HcRVexfuslpesdSbQu4cagRyiTmwVPYgrxw&#10;D5OU6TqOuIld4tPHEQ6CNVcOXBujZagb7g4XoK2jVlhhRYCmqEjG3RvSJdyKIIsAc3hGm1Whigje&#10;OdY3lh9FmYMAu7a7C6FZip1zU6yLQs2njSOTeo9yIRZsgMbYLS9vOVR9U1oSS9EJeeAZFG+OuLB7&#10;nvdY09lNaN/TR9HvSJ6mmeUtKyLIygLv4Irkiwti8H0kPTCyy74B6ygMFVVXfEwNg1xwMxodVqNk&#10;8P5BQkYMok3AiIEEhQLsgfWF638WpFGkE2lZtTJEp9WNVBYv+s3WaEo126Z09gkv6mgJjal2Roim&#10;xXcAixR85B9LNHBERLs3uiMFJO1xY9pU88G8w9JrunejKkOikEbr6iNIRyiMCwYkeSMD1kmhMkLv&#10;pJkV0WYqpaidwHnspJrmsSW2J+Dq26NBPMX9abT7gSgRwBGzAWLqzx/bKJNG1Swjqcix7EAqMHcH&#10;cqW9huyfnAdLqOkuqrE+rjA1JSU3JQkbtVhraj48Y0s+n9SYxSm1QblXcykL7rINchjlR6E0dNou&#10;lSprJWh6p6gY++N1Xe20dixHYVnODp/UGgnjg10Jqt5eIOgCt+m1PckUay/S9djK89V9XdEb9dSo&#10;Tabqvm/GGjVrLFJPB1hiZVKJabkLfB2leb788Y2kZNyRW+h60kjj8wgDhFIYe8diWAr+nGZUkOvh&#10;m1joInuOgrFRYi7tVEBQLFd82ZX6xp9VGPzcMyS08Z9E3GyigCu40pvKY4tSqzK+ohYTJsLSJ6Sb&#10;V+NliyMVqyqfED6eepJ6SnRIzOlLIrAb1IAqgo/SOReNDpgJTCOloyRgLSNbgm/JIB/TfIzSc646&#10;X14UjcyqVjUXV/qo9rJOPE+t1XpotyoiuJCzrGd7bW7MhIB55OJyQ4RbZn6MCLVTSCF2gjIR415B&#10;dtxXgte79hxeUapYn1M6ehK0vp+8uoKRB3BBfvzWamjm1QYehot4ZtpRJopWSuxagvHHOM2tX87B&#10;H+WlJjlDenGytvR1NMGvuGHnJuqKaMPpSSQT6dEaaA70/WObRNvA4ta74Rpphp9VM79Q/hMjIAQS&#10;7hfJ4oH4Azc0/UXMs+oOnd1aRFZhW6hYDEXwfFVg+n16TQTHUlYqJ2RlSwdGNhvnnLi0TO14B36v&#10;CVnuWQs0HukUhQFHtA47ebJwrTdZ0+nhhSAVJDIwLHgGMkEBSQfF5X1DrughfbOTT+l6g9PaTQ80&#10;BwT2vJ6vVdPlm1DRaaFyHcmSuUL/AOYeDkSlsIx0tFMepljgjYoojJllt+EfdyhINHjsRhOs9bWo&#10;6wzabfsKOjuFUAc8H4+DmHrVijl0TfwnZWDMwXY/sqwd3BtT5zQ6dodAE1C6bTw6hZJWRwz8hrK3&#10;Sm8adsHobVzkxRpDCqFAgkWP3dzW2+9fQxzrVVImk0jRIGjI2R3GNnySOQfOTfo2mMekaF49sar/&#10;AAlc3uRiTQNgjDp9JHHIsUe9fT2JEzhnUqaLfI5vJejSKvyUaZj6WvgWb0WiK7zGFpSxKlSVPY1l&#10;7NAhSXZJShVRgp4uqPOEaDpmnSGY75SH2sySCmcLdDjgkX2GDro/R3+lPNG0nvkZj7aZaS1odjxl&#10;+EJMhYSFI5HZ2Ko20EKrFTu4NfRuxhmvl08UBeWCeaTkoEAX2u12SW9tZjdPhcSqf+YsnPkkx0Db&#10;1xwSc6PV6T2nULrJloqSKJBVm4ofIvnBeSXpxKx1BYAUQMabYFcUrMtDbxwVo394CqltuyJVPqB1&#10;dVVf4iNRJrg1kkhbVtq4DqkG4JGhcL7lJAY2ATxWZ66CaMxRx+ijwyMimQF1pu45/bMrdltI3dbH&#10;KXkC6iNVlkBIayVfyykeBktJFBPcizxuzLZldv0laJHIBznzFqwQE02njI2B1ikDbyrXddhzhM+l&#10;1StqSmkckl0b05RSjuCP37EZTZCQbpOnyav1RKsRimRvTiaLZsYjg2KsecI1XTI5lgSzK0ZeUlSS&#10;Nyigee/xzmD0VHh0yo0cjLNOhID1tZOAPJzW1nWdVpzqCOm6j1Ah9QjsWbygB9xyQfYodAXPteOL&#10;ehQIGDvuX6F1hawXK5j2yb2JqwLBAoi/g5i6eYyNNqlg1Ak9EcIqgk9t3yG+QcM6Zq5dPCzT+rMq&#10;zAA7VVlf6AFG8pEu15Cl0KppXiESKFYM1e8BARuSyLw3SRw+m25WZgrVKoB2pde0jBB1cAGtXMjb&#10;nJEkVBwvdW44u++XdN6zo5UWIawOF9zxcqVa+xC3Y+xjpCcnYUojQiaMxsNo2NKNrKRwbPm/vBWh&#10;km3hioclKANbgO7ADv8AWaCSKwluVLLM/AO4qeAAPkYDDAr6f2z7gwCM6gqwU8AFciiuQjGsEkIg&#10;lRVZ2s7buh5+cddJp0eNykBWRwSm0PurszGuMv0kFRrH+XjkZHCW1UpXzzjaqWKplCCSj2VqJF8q&#10;ALI5zCR0xYIYI5C+yKJUUElWUBgp7EDBjptK+mWH8mUjVbhskG+4O0981pnlcadpUMIk2xbkkDHk&#10;+KHfF1ONIGSMLKxV1NMd7Jf8wbzXcjIaKsyNLpEM/qTdP3JLp1feybdjduRlev6QvqL7FeSKIbCn&#10;sJR/1AAeTm5pZYEUBhK0jeoyzDhSTzXPb9sNh6hGXmje7WJHDBAzsvk0O3ONdEeejhdVotNpwqpH&#10;LChZaAstZHg5txflYtNAqwl22qzMyErSnk4dNqBB7DEqoAGCurbWQ9wQLIYHNBZIpYz6T0EFVfKE&#10;/wCb/wBY49jk7RxUok0UrvCswLuWND9fmh4oYFL1JuouFM0cKOFU7lYNtugbNZo9bXfp2Ec1bX3h&#10;IbFkCiAT2xdA1cLnetGJCY0DVdijbE5Tk6CMFXRoR6XT9NmYowETCgYzwpI9ovsQTk9XLrIYjNEk&#10;JVFFQHkHd2s/7HLNSTKojBYsjLIwSixT6VfjML8R6TVppWSIGvQ27bF1J5I85krckbRWgjVfiHUu&#10;u+KC6TlmNksp7L/6xDpEep1MUmolfVExmRUblaewOOKus0dBBGIoUmY+qFdQVUKxI9w4HZjlyiXQ&#10;Qo4Uo97w9glSG4Wzm1GUpfCBYl0cDFINMwDNYAFkK4sCh5GJdVHH6jO0wBawo3e8LX+Xvmlq4ZC6&#10;rvnVK9zRgEW36AOOfvFJpNMJZpBMZC0RBBTb+kkE/QFkVjXkzb6L+ndYeSIW5IZnAVNysx7lOe5F&#10;HAl6kdSGaDXBJVRo3Z4yyyizX7cDLdXqowLi2qrIGjVtzbiADvXbyMKjebSaXTzPImokAZ3jUEGP&#10;aArJ9f1wjY5UUprpV0ihXRgsgL88NyAv/wB13FZnaiXVic7UWTYGYNW00wPto9+Twcjq9JPFGeEB&#10;RxKQWFBkO+MLt8UKGM0rsyxMxUi93tLB3/UxBXyvbMp3ZpGq6Dtf1JmmWE9NG/1KVkcKoJ70PDZV&#10;I041KCQM8CcUQBsDAcffOApHr9SYbJAJuWRl2lQaN15IIrJ6/R65OChNuZANwLA33IHjnDdENbIw&#10;6hNDPOjKVV0duBYpySFZPrNKLUw+hpXR1UNzsNxtvZiQWPwSKrMfTyu8Om2qg9paUf8AywE8iifg&#10;98Ml0kZkkPJJkC+CqyHgcec1UdGT7NTpurhjVPV1Cr6RjEwT3Kw8sD3ORMRjilKapa9QEOSDvAN9&#10;/g5zEfoQSal49jUjgqKtCp77RwcnpOoaGWQooWZX3M6LW0Dz+1446ojImdB1gqn5OON0d3QerHGe&#10;HqzS/thb6TTsrakaiHtwtAGz4bMLQ6fp0cm6GbaUKkbwbsiuCcr1UumdlidwqtaqhUAuoPLXilGh&#10;R3SN+LUaif1IY9PBuLUSHULdeAfjL+nCOCGGJ54y4Qn9X8xNEknzmKsyEenCok3wseFBKqnBUf8A&#10;k4K2gZwm6mSNl2Mtbl801d8zbN+J0GrnhAaX0UChQTtYDb4NjzWFaSW42kEh4AQFKLv2Nms4rV6E&#10;n0hsW2lZGkQlgA3diD2y0aqWBtPERap7FJGzcL4/tVnHHZMo0egQat9VI4eKmWPcPBcL9jMyOTcP&#10;UETyB2NxuD7dhoVf++YummkddQsgZRIeI46bcD5Vj9cEYz6uSPb6moZV9i1W1QwNHLSJbNX0dL65&#10;KUZKHDfylxbLfkc5BI4V1DvIsTKrPuZWH6XoAf3OcyOszj0RDqnYARkWAycn3W30Mk/UxK2pSKKN&#10;d8u3cbAYV3rxeXz0FHTavTQLHFJBM/cwh0PMdXQN/qAwSPpMUMqLIJqRg/al8BnNZkR6tZYI3j0W&#10;4ygsTHy2xRYdV8GuBhEfWDLCgiZkf1G2g2Pv3fQPjJlNaLUG7L16Rp3dCuq2B5nKgrvDAgndY7Zp&#10;/wDKwmnKrqA5jqNXNhXPfn4zJGrOoDLJKm4GmRfYaBvf/bLYW06s6JKXYjcio5ZV45LXxQGZ9voJ&#10;aXZWnTZydSCUYNuB2EoQD3DfIyUfTZNV6br06MJtZSVcbrj7H3fP1mq53xGWNldyFXcWKlge7ADi&#10;hhkXUlT2Pqt+32jZGE5H0c1jFGU5MyhoJFKf/AzvDKSjvuJs9mAzJ1JVqRNOyuXcDc1Mij9QB+Pj&#10;O3fWt7wmojAj22H2rRI7tzeY+paJdrad+V4dn3A9+aPN3jFVb+TM1TmKXTTNNKUQ7H3GhRHdfgYH&#10;q45Y4pJYp2RJFbcCQp4sgizfccjO0j1CSwuT6fCesy3u5B7Vk5nhZEmlj3I7L6m+22KR4wujTj0c&#10;3pV10Wnhf/mJlLDabAdYyefPAwyKbWyerz6xNrIIzQFmuCfBzXh6dokjOmhVk9Rt1LyDR5AOUabQ&#10;RCOdNzHe7PKlsoWPySCeTzk3sX+k57021Ca6R4opFj2Ew9mU7SW91jljmlBHKQkkUCgKloeTKHPY&#10;ccc3hcHT9HJIAjeit2NtkvsNKDkNfpAWnJ1VpNaLsNupHHJFe7C7KSSRhauGV/zbKju7yt8naVHK&#10;scfTSQN6IbcJVXiJzsIvwMNn0vUNLrJy2rjO9vVZQnHPG4EEtVYVPP8AliEZhuZeSJS9X2vIaKtA&#10;j6qljeXbuQsxZQateAGYYVA8aKmyWDY7eALJPcgj9OUr+ZkVwdssLH2heSx+xyax00ASPeNC+3hj&#10;sTsPIqvGSNFczNOumVBBUJIROQW58qchPp4vWRooy7co7gsrbBXnz2y1dFpQ8kbzO25rBZbZb8Ek&#10;CsvYLDIiR2zQAmuFXae4/tjTaJVFM/S4ZJdLP/09ysBaC1rsR4+aOBp04eiJZGKhpE3srA71BPC0&#10;ByQbw0wxLtaPUgSqgUFnH6SQttZsAX3yOx4ZVj07xyRklVAJYKQLtl+wKF4+XZV6SsHbpOlVVkCI&#10;UJ2lFBL96PJIA4wmfp0cjOBNJCoRfTobhVULBDZHS6qdW9KLfFdjfRIJB20jPwP2rC11s8YlSKaP&#10;aWARR4o8lhVkH6ynKkYONyMsdHbT6ctFrkdYt1p6gTljyOAoI+8B9XXO3/XAeFPcGRG2g9hwSKzo&#10;Z59urkRNPG857bSGCj4s1QxQ6oozenoI7c7DTD+9LVD+uJsfEwdM2tEhD6UuqgANuuMlv5uO4yzW&#10;R6oOf/gyOyG0kJL7wRVqoIFg5qHV6UidG004ZnVCkXYMO5SrA+zg2t10OlZA0pi/jIC9H+YfquqP&#10;HfjFFFvxoC07xbZl1OjLGKIytu3Bmq+ApPm8np5dKF0oh0soQhmjpFZgt0exs2RV5rRTrp4JpNTr&#10;IyrfziqNUDVfFdjlhlMiBBIkoFGMiMEE8VYA4BykvyJvrRm6PWetNqSs8scgUqYnTaWZx7faSSaG&#10;a3StRLHND68oYtaorr7gyrVihmc5j1VSVpt49i8EBAPH7LmnptOWn07+wlXuR7FCxQ+6zu9LBvLj&#10;/wC5HH6mVYcn7M+v+kBV6foqIoQqNw4FV4wrkgURxQxacINNpUSuIxQ/YeMqZT9m+3ivo59kfl03&#10;svA2g0LHgYbAbvnxxQwMUCaH3d4VCbPIPODGjTioHt8ZqwHjMjTAUubUHbtmUjWPZ8i/jnqcEfXu&#10;pRO+3yjPYXd5ArOAbVxM0kqzbGVrCg0DfF85vf4jRar/AJ3rlSTf6rllG0UPok5xqajXIkJjRGc7&#10;0cgDgDij9HPk/WT/AOZP9z9J9BD/AJOL44ov1PUNPHIUMjMXLbiLcE3XgG8X4Z17vppIn1KJMJr3&#10;MN1ogAHHyc59m1scys+mQQJtYtEAN/PN2L4wRZUh6gupMMmyWFQTYCIWWrJFdqqs41t3Z6LaSo66&#10;bX/lNeqiRHjlZbYDZcn/AMgdxmt6sJiYrKru9Kgoi/gHjwM4rruviYKrKSh3UFBU2hon+mSg17Rs&#10;0i6koWVd3cckcHIb2y10jukC7VfeFYCmUjlPog/qvOah02n0mvlgJ2pOWZAlnbfJu+wwSXqcDRpu&#10;lpj/ABA737q8G8yOrv6cEM8TszxyWpaqIk7i8EZuO+zV12lTTa6LVo7JDbRzAGwy+APkZ0kSo7MY&#10;iQsi/wDTftTDuuckJQ+jBSWEokhdba2FkDJaPqTvBFGJF9aI0yK1k1yRfgViNdto6R4tbHFqj649&#10;IUirIttusNwPrCoWeHaYGHoSOrObsBq+8CPU9RDKkvoPtBLEsQxAr/fLdP1AujodMxrl46Cnk2p+&#10;zWESJKpBEC6sWaiY2XATlifoDH/NatGJVSQT7E27iCvff9Zhabqgl1OoaWMqBxCK2NYPIOHO+nhh&#10;jEe+IoOzBiBZ75ootIS7RuevOQ6HTUllih912eNp+8vbVyiM7NO0YUqGBP7i2zDj18azPMDNKfT7&#10;KSauhik6jDs1JWeQ1/mAWwtWG8m8V6HKO+jSfXRrG0cmnTTh496sOTan78nKF1qOrgr6cgYFABQZ&#10;h2585m6vWqULHV7irrtjI52AeOCcB1E0KpFsnRgwp5G52hvodiMht6EtJm7BC35qGUbFLCyGvvZH&#10;cYJqUWWErP7o6ve1IBR4JzPecFojPqArxsRZ9yUw89ux7YVGxZ4U3JIo7GTuFogEAEYl8BB7TF+W&#10;jUhZJaDKFU1fbvzlJ0Z0kvsYOnYspBonwL8/tlDaLSQTKsZkMgO7jeWCH+4rxWHR9OiG/wBGUgtZ&#10;UKRwT3DeQcdFTe+wL/lsmpnllk1qpIEBjBBXaP5SSMQ6Z1FCh/PMY9y1ur3beKc3z29pGHmMwr6b&#10;6q0Ww4UliABYrjm/JOUkpqORJErl2Qsw2ptHPuUVR/ynF9xTcPIPLSK0pRtzKqxyb+WUC6oXWZp1&#10;2t2qysjKiUJART34C5p6nqjx/motns3ACUGi20gnvWTGoYSRwNCV3bwuwksyjm7POJ9sheNEDrGh&#10;Ci9rKygqRs5YDk0MznEM+kIdV1DLwxYFaJABAK1+95vLqJ4BFMUayj0uzduU1ytLmfB1KWV9wWRo&#10;mAuTbV+z44ojsRgrplRq0AwwrCy+om4baLu+7cw89x2HnM7VwxNqpYUhAJIMBABXc3emzolk9SVS&#10;dOlhGAc2TZAoXWZ0vW9JpEQUNhlBYsGCkkVSWpJIOaQ67IyvohBHLHFL+r1NxKOjUSv2Po9hmfq4&#10;NLA0fqLGpDgLS7TTA7jXI4Pe+2HnVO4l9JIjGXa3JcNXPalsj7vCZdAjKongjpP4m1SWHNC91ivn&#10;nCXTJi6asF0sXrMvpu6sQwVlX2OO92O+GwxAyp+YRKRvYT4Hmxg+n0qruUb0gCgKaZGu/m+fvDH0&#10;qoCAknqe22Puv4v4y8cqRGXciEjSu04Sd9yhnVQAbU9gCT/oczhC22b0dW/qgsQX4W+9H4ymYyfx&#10;EDSG3EjQqV5XybOAdQhA9OGLV0isHZdpXf2ok5nlndG+KFWHzT68ox04hmLJR9YbNv0jd7/0zPGs&#10;kfSM7IL2crZVyw7U9AfuM0DF6RtIAsSGwwUFSfk1zlcvqhnQwL+qMHghACbvH/p7E1tAi6lNOFaT&#10;SLJNKa4T0wz83Z584KdZpNTNBJJpChYhdpbeHAv9JAJrJNLIjx7Yd8c1um4hdpAII7EDG1mkY6aP&#10;apikCl1KC6Vu3Irk4ltEy0yWv1McMgj4iD8rRFChZFeDmeuqgcKItSrS2w1Cldu6v5U+ThaLEvpB&#10;nAY09bCNrHglvnBtWvqjT+o25V375FHuAcWGyemxS2kVN0/p+pIMqKUEYBVgLUDtSn/cZadJpJtq&#10;QJd8qwFg7RwB/wB2BGNdREmn/LxyenGtbzXHcHKo4GjYWQjKxLembYWMzmPGirTabQPUraly8jgh&#10;Td+0dt3xlw6aJ9P/APPcvvBXcDukKf8AcfIHxgsWkiEjJJK5UhinwrXS35FHMpoJoN6RyzqJE3ye&#10;p2scAqR2OKJootHSS9M1CL75RIDtpyAA1+eMCTo++VFkUoqsP4i/wl3Gh284PpJpIooXZJXj9ySB&#10;msGh8ZiAavU6fSJHJ7Ik28sd6qBTAHJkzWjYXTzaMqsukkkR5Eo12HK7t3wMNSH+ARJpLaIyEbZC&#10;rFgf7HjM3/mjAoqrsaKgVZywKdhZ+eMo0et6+JPXd4Ej3bQ4j5IvveEOzOZOKJyEMMdkgb2cWFH6&#10;QviiO+W6f0QkbxGQuP1IfeQWH6Rfjzea51jsbkQyMyo8jbxQCru7EfWYsE7QegmkjVQqFja23vP+&#10;tYtlpK0VCXUlztZ9hU2odSGC+K8YDr+o1/D9Y+rqW3iIixuHLL/6yOj6hojqdQHjMZSkUx9vtluh&#10;++SD6OXb6IcrIxdgDfpkf5W7CsOWgrbGk6hLo1WWeRFAUBg1AFj37ecz9SNa8kcNwsjsViEgvluQ&#10;b8gZdFrtJH6qeqsxUhgqg3uurJIP9c0JddFE8U8rJbKYpECj2eQaHNDEtg5Ulflo5mDX6edypQ7t&#10;7ghVBQgXypu6HFVimb1YyYtOFT9aj5Vf1Ak9rzbl0sCiNIRp9iE2rEo9fqAUEUazLXQ6DVzhE1J2&#10;OSxjUm1292212xJlOOjN6ZPuk1JjX9RhFEmT0ypJHPHYGs0dTr4tOYFlZFKv+sBj7hx7OMeOSk9J&#10;JDGlEK4JUlGIpwbF7T84GkTlNxh9EiMl2etpH+t3+2TNlR0ijV66WOYo2td+CQ0YJj5+fvLNA8Mi&#10;KFRAXI3e0mmB7BgcDk6YheP1HpJAhKr7Vuu4C/65mayD2orkl0LEHcXBU8FQV5HJ85CaaHTRPXaT&#10;UpNKE0HsenMqSnY/914/YZmamJvUdTpDLK0TBUuzwef7D++VSyKrSeoQ0PAZGAJUjyq+fu8uh1UT&#10;tFAqAQKWbsURr+zzmikc7gT1MDQxtGjRvDwySKl7Pml8c5jwaV3cBbLO5YrINrSUPn9vjOhPUZtw&#10;3aE+xGACMAVr9IAPnKX6u0sAiSN+FtS5pVbyFZfJxrJWiPZvd9HIzaOQSr6Tvu8SbiSiCuDQ7kHn&#10;Jy6TSh9xQCdQTtIBaz9sM6PUFPUM7JIigenuQbFi+Awu7+TiGr06j1dsVDaL9xYEd255ojKll1VM&#10;iODbdpHLzaXR+nFJ6oBYMxIAU0fNDwLrMqOpIVKRQ7bT099WpJq2751Z1ellkkihZWMyq1Odg/uR&#10;xz4zPn0OnllqUQrMACBI1Ftv6SG8ZEZWyuBiHo+5tZ6ESTuo2kO5IXcKNAEXfzifpkMnpwSmVBYe&#10;FpFsIf8AI198NPTdPuqYO24Ebb/S3djlWo0kUKSbfXK7f1Xbp+y/Jxt0+xKNraMSPQflNTMalUop&#10;lACkr7jTAA1gLdIj1A0xpEXaPUINFTV0DzWdNp4VB0sn58sFokSCiU77SP8ANiPTnLmb8yWWqXcV&#10;Jpf0tf8AuMp5KEsVro4L/lsEwe5GVrPER2qT8Zzx6oimhqZSBwPYDno+thdmhSeSISUd21gAeeSP&#10;uvGO2gZiSH0vPPfLhmSuzKeFuqOmbUamT8x6k0Mk4Cq8XdWcHum3uB5wrWGZ4nMnUVVn3pcS8oBV&#10;qvPP74XpeqPCszm1cFoE9IKWEfkhhYx4ep9NIi00eh1hiZH3AL7l45JLWc0k38FxS8yLunxTK2kE&#10;csmwwRqXk5je+5NdwfGHMskvrQnUROkdRgoWRqHJvKOp6vTTrpNnphH2ssSuLCr5Cj481gkb9Pnj&#10;iaLSF/T/AJQ7e8t9luMSuma+aRoyjVehGNoiDQoYmQk+zdRUn55vG1EetSBIkhMLOVYuaP6fcDZ7&#10;AHxkdR1nTvII/wDl8cjiRVovsSKuWHPJObMiaTTPu1S+4puZnU7UQ2u5lXtYPAxu1WgVPlswYo9Q&#10;Z1ErSh5RtjQIABQtycKn1zNIYUNlkpdqbfUeq25phen6gSN68jsKWD0ibhIFEscok1ulhSAKdQCu&#10;6L1EIYsD2r/uOTYn0Dt+UQF/QjhngJQ1FwUs9r80n9jlcvWIhuMvTI5CkSsB6agM3YBh8Zr6fS9O&#10;07OhJEMuwSe8Pupdy7SezZWJdBqkPoawlUCpPv2krv59p+Rj8dMmPfYFKAHh1MqU7Eu7EUNq03tC&#10;/wBsh0vSenONQ26xE5oM6SVHbhaHg0bzVgh6e2mX0dexcklQSp37LGb6tBHt1kkm7fbxpfLtO21g&#10;APhc1iwkrOBMU2pbSSX/AApWmcBbuTmiQPs814y3TNp03sDKsk1R2Xt9i9/SoH+udZrNPpTIkUHo&#10;hnaQqoa0jaqY3l3T9GySFNTNA3o0ypEjd9v8rdlvE5d6Di3Ts5CGH8srkdSb1z6b7JXDoVJujuF2&#10;b5x4elQxwtINFLKqcyo2zYZf5Fo1wM1ZunaNHlCGO/ZtDHZTG9wtvAHfNnUfhoaKdZZIYfy/8NWZ&#10;3Ei04VioB7r8ecIMTgY7dHaOBtTLNLAZVEb+1G5IqqUdx4IzPfo2gjjH/wAHnkDksXkB3j0+N7sW&#10;JK1fFVm40IinimSd5WT1ADYWx2BAo8eBjzaAap98umiedONNCXCiMNxtY9uc1Tpi42jhR+GtImmW&#10;U+rpo45HMr+mgYsX7CqNU3Gbj6BZSgUskA2uFAkA3kGgxS7b29znT67pjrK7MGdpSopf4m4gVvU+&#10;AB2+cnqOmOw1KwhklACJHI3O1Et2fv7hfAzncro2vtM5KDShoGK6uYS2tyBmdge/p8k/3yyDpiRw&#10;Kn/MGkaRGYCyzOCbNMwJX9s3YolQSRepIF1CIkZR+7DuVWmrCdLo1SeRE1E2oldQzAP6Q9o28bQA&#10;O/IxxfTMONujIh/D16yKVnknZFX0zI8fpKyoAzDaq3275cnTIo5IIyJVeRiXqhHCoF7uaBB85rfl&#10;J21Rk9RnLEKHNNGrOVqgF/0vKjo5zPCZNTG2n9R4490RWVt4FhmIO0D+Ws1jLS2ZyxpS0gY9OpIt&#10;olkZCQ0WlUU1HgP7rP8AbLtP0bUtDBG61T2EPqpQJsr7yL21hcQaJVY6tg5LbfSY06jsWNiyPOZO&#10;vdNRBAF1iPuUrsJd3okWNtnjNJuNJijyto0dAvV55ojT0p2sRAb2J4PN7vjvkYXleVU0msgYkSsV&#10;aP3Rv3ViWrt+2E6abqumCKSzR7rRpFeNueKFkhee181k5P8Am2nmllVp9RArMGUuS9HgLbdwKzBS&#10;/B1KLXkxpF6jGul3z6d4xKttqCZQwPlrXNfVw9UijkUbCGcxogYK7fVKtEV+2CzanUNBMyT6vcso&#10;HpTuCYw3dv03wPGEJFHp4wpVpYgmyRZuWVWYe4MV7ec0UkKUX8meNZ+RRPzGh0825/fFGAxdv0hR&#10;wbK4bJ0zp7LC8nTQHiZLRJEMSVffYTQAH9TkEn1zQIkejmhYgiErpvV3qhqgVP7XxWaOi1Ovhdau&#10;5KkZYoaEUXFruI4+zV4l5KapddmOvSOmyTSSt039ALusczM3v4K7e+IaPSRtpNv5uOT0vTG1pFUL&#10;3DA14zot88HT9Q7xqFlKNsCMdm7tZWuRd4NPrnfUb4bSvYVdiJK28kA5m9IiraohN0zSGKeVm1kY&#10;O1lk3tbAWCoscsaBwhV00TPJH1LUWUVoiWO3Yw5JK2CwOFabX6WP8iqOgaOP2ANvCMeePliMg7S6&#10;dUjYzFGWR921SgjYA7Pbd3z7jkpfcXb49A7og3Butapgjb6dAUW2N3QFjjNbV+rPIFh6iztuJgUL&#10;32izfwMG0kemf1tM0C8gg7Qtj3Fjamiw5wjUaY6hzFKPUJg9o9IQIgPBG5D+rNYvXQmtg0f/ADH1&#10;JP8A5oRrHJ6bAuPclmrC4zwdbYuI/QkjpNvom2YKRvG4+Se+UJoNI00ZEMBIhBZgKNDup47ZL/km&#10;llREFwbEYPsZzsLgk1RBIa8T2Np0aE2q1U6xo3pbSLdHc3I20Wqnx2IOAPrteIHKdMhMz1CghZDS&#10;qpUb3NbSaFZbp+gdOik3JC0Q1PpsdzOPhiFHgkGwRgml6afRhGl1Dm2YMPzA9SVr53cXzWUp0qoy&#10;ljb3yNLp7aj1tMNX0+X9JB2upjFfylfHyCMkvW5fUWT8k0oXUqdoIIWuFwE9H1wiZYNS5AloCWUS&#10;gbfiqA+sjqOj62GBneWTddrGiK8gv4o5ut10cyVPdhuo61qmnYnSan/qHdcZI3ITdV/Lg8WuQax2&#10;SPUxuf4IpS3pKdxU3zfGAaWHXqizQdSZAodGWVdx5/Ua+fjLk6P1jTbpE1scm5VeNNptfTFEhUux&#10;mfBb2dHuL4H6P+ItRp5dMqmSMOBvchgAH/TV/RvNPT9TozKuyU7QpN+4cXww7EHucBlm60NQzo+i&#10;MAFROQ6FVYcHIRazUISItKmwxMGeNiIvdz5+zhCFttlTyagkbU34jnjO2OaCTZaLvANsRZ5HfHPW&#10;I2/Luk8JmVb2hVU7j3qzx3zMPWJDC0JWBE9INJEF4YH+ZT9ZlazVSaWGGaHpLP6MVyoNqgq3lTV8&#10;nNeCcejnU2pdnZnrchMYBhQOl72bcwDc0CP5jgmj6uqMJkSQ7ZCWkKlwoUGiT538is5g/iCQ6fVK&#10;egs7QSKu5QrncnaqrgXjwNs/JiXps2+SV3CuwUqH4AZQarmgcSgvgrnL5OsHWH1AaVFVfb7EAICl&#10;O7MW5rGHWvywpNxAm3sfUC0pA5J/c5yb63owVvS0usQqmxVkDSmUPweAfGaEEGgj9HfPKrJH7y/B&#10;tVri/GKuxHT/AJh/X2gzSmMtvAsMA3P9cUvUpdPEgOnlhK0A0Q3bi3YNfKk5zTSqYkSLr8iLJDbM&#10;CQ/2t+SMF0QXSgRafrGo9N5SCZNsjsT2BDKMjimi3Pi6o7ebWyRqEj10yybVtY4ioXdfyf73lC9Q&#10;mEjH8yZRGhDRNzvZge/yR4FVnOExzkkdX9YR7veaCs6CwjEEbjYyS6/UJHqJYpINU4JlUGE7lkoE&#10;A9twBo4lAtzTNqXr8LwrK0oZUC7htYl7X2qAwUAG+2M/UpYHUQnakK+1XVYmFk82CRtNcDzmHpdX&#10;1WTVK2jGjJeIBpZVIqJ1ogBaG4n/AEGFdQ12t0oatLpSQyxvMkgVmj7XRDcsAazTjoyc9mrNr59S&#10;UE2kiIZXEZDKgQjuzqDwCR85fouswwKzSGOZ4xQG7aHruSeeB4zn9T1eJoNWsnTpZ5S6KYjIu0MO&#10;1+STlUDz6ZHEmm1ERYgFmlDexwaCg7TY+8OJkm7OtGv0e8j0XjlldtzMPUcECw29W7EZZpepdMaM&#10;PBE6howGiD7mZt1bxZzjhrxFDp1/JawqVYvcYeZ0PncTQGFjremighkk1U0AffbCj6SqOBtH6Rk9&#10;HR2dGeuLp5pB6ki7I7QLbBwSQdyUCP3wj/mOp0onFnaVsB3Zw5NEHmuKHYZx2m/EUAeH0te8kjDe&#10;7HTyhnjq7NCmXjwckeoyw66HTLrPc1BEDCTZv4sGTheO/wB5aZlKDZ2CdYn1Y9bTzF1VL2iMVu7E&#10;gtV8H5usvLT/AJd4ZpQrszGhS1TAgWCoo5zEOs9aTU6eSWNHGnCiFkAdoqshgpPbmzhen1mu2yES&#10;rDE5jPsAi3A8cCyNt965xwasmUWlo0Um10BWB3hHqSGRwgA2sKNlk8E5ewmhkHpLEzTfqVFlj3Ue&#10;feyED75zPTWMuolLSQFoGdCASXcKtAKPCk8/OYOshmESQyruiL04BZyliwpHfItGqTdHZ6rRvLGU&#10;26REZtzD2yuPkq5of0rB36RGsYKaezwHeFtlMp4FAMSSPPbON0elm9WSMaRGh2e1EUM588AH/XDN&#10;SswMSQ6SWGvek5dmIUd7Xiz4rFHbk0XJNcUdJr+jSCFZmglhL0riIl0vuCxJvjycyk6bpZzJO+hq&#10;CRR6TIS6s36d2zsHwSXUyr70j1LBBtZZI2YWzUPaCQaB4vCBNpYXgllZ49o2b1Pon72jwVHcAc4p&#10;S6HGO2grp/Q4VSRIhI3pIHcsdx/hlqVCW/3wduhxxTTsNSWYcBERqKlr3AixQuqw7VwpqkIGpKSE&#10;BwW3oQ0dlaUGgfm+9ZObUamYQfxifXDtK20hQwNt7abt5BxC8mVqOm6TSukI1gbVGANI7kFgW9wA&#10;J7Mf9sd+nwnQvLG/oxi/4QVAqSEfo3Gj7qGNp+owqdQqyxO4FFvR3ljweAfIzR1j/wAHSq8EE8Ub&#10;gtf8Mmj8UfdWFDAdL05fSdWjLt6RZ5ZBuLPwSxP/AIGU6ToUjzj3CHlt7OgsbuBQF2TmpD1CCIxI&#10;mn3Or+nL9sRyN1C6HxjaTVaWCb0QhiLtvXca4a2K+80FHzlxrRhK6bAYPw9FKdTH6cbSwyKA5Wmb&#10;/uJAHB7Vim/D7aOAD0Q8jHcUQqEQ9htruc3iunXSSL+VY24QkE7eTuHN0awN9REZI4kBY7a2MAq2&#10;BfPi8rRmm3ZzcOgXSxvJL08BSwrlmlvtd3fJwFegziNptNDqw4AICDeG4riyW48g51sAi0elX1H1&#10;CL/MWY7AGO7g8C80DqY50SUMT66ITC1K4N0D81RxXfkqEOrRyuu6Pq5/SOoUiUj9P62srVKDwt1R&#10;OXanRppoZ4BOPbMhSSUCi5I3bR2850mm9eDUyxCdViBJSRkoqeAzd+QTxWLW6VljnClmZZUhWJQC&#10;AW2Nv4PF2cF4OlnIw9N1LTzHVasNAtaiOXYqEbzzH/cnNIwa2EgaWZTG8Kkkqp3gEELXyN3NZqCN&#10;Ekabeiu8mwlFJiI7Jd9rIxtHLufUSqECIr23qANLyovae1Ak/ePZL0jzX8R/gmHr66iLWRKJJCCs&#10;ntDKVAHbwq9znxX/AIh/4faj8L61F1GpSaLaJBOpLCTfQC5+kerk0Wm1UsUASePY6BKp3XaPbXkA&#10;5wX47/Di6zSxQzdPjRfRoo62j7uFJ8gLRz3fo7cm4uWkj47+pYQhBZFD7nKrPzajgfTxzlZ4ow8m&#10;yq3sDV39UMUOrV29U2xcU1Eh+B/sc97/ABR/gqjV+UlMG9Sixsd17COxPN55drPwV1/QrCZdD+YV&#10;/UIcA2a9ov6+xntywyR8gs0GZ0OoSBYQQSRIbDlmVUHI5H+mTi6kJBrNQ/vuW405CvxVEH475n9R&#10;0eo0hi9aNkABZwxJoDxx2A8ZjNqFWIMQTZD+wkmYL2vni/jJUSnK6Okj6+kcAjidjIrq7FSdiC+R&#10;XnOq0fWYWRU6dqjFIZdqo9Mnu5NWLvOC9ARyaecu6eoA7qosE1wvkj4yMzukkEzugMYLIieVPn3Z&#10;NbK8HqsmskGoiebVAxxK1vGru1V/NXH9cPPUYpEVjKiyvGsYjI2MQfdXu8feeV6LqMunT+GQ4Zm9&#10;RFZhuV1Pb5r7wvR69ZiZjIPXWFfSkc7kO3yL7H6xkrR6Nr+oLDDqUdyCse8UDe5G2jaR3FHzlWpn&#10;j1AVXRmZQ7K3YAAV6f0SRnJRa95VDHe4eTYSWCsSo/RfxnTRagaaOUHcjrG0nqk8Mqfvd3dYxdmu&#10;jTkKGL7Yw8tFqBbcG4I8fGXQdUIhYxTFoypIcqAV5IJJPyTnOdUlCIHdHdYgo2VQYUPYxH015a2s&#10;DasA0wjiVmLDudnIKf2JGFhw6Nv2TvqE2F3SNwyRkhXAIG3cewbwc12h0sU6apYAhk2RArKaYKBt&#10;sDyKrOWRpZIns/x5QJWcvWwdyu35F1WVa5o9MmoeFtymFpWF92HAKnzwcA4nRafTPOiJqt8hHBaE&#10;7drXtZi3FWaGaEc8H5Z9MpPpqU72XAdd1gnzec/Cml/Lz6gzvDUq2bG4KFNUD++Sm6tKqpIuxhIb&#10;VloWVGxe/m6wJo3Trd8U25VjkYiSmI3MAP5z2y6XqQkl9RZdzJFI6RmkdUb2kivFHOIl/EQLwCZ4&#10;yGVS6+oKVABY7ck7cui6wjx7YZoo1fcA32RYBDdtxHONMR2Y1Onm0epRdYg3NFZqgGo83yc1ZOo3&#10;JMpUbAxClgB7A22yeOfAzz9NWspncCOOT0k2rHVNxZJH+xzVbqUU41MTw0p95Ckl2BcE2f284ikd&#10;LpNfFIrMs3Ec0Zpnq9xBTYR2UgVWaWl1pBjhYbpFFsrNcapZsA9xfnOBlaM8xOsaK/KHsVIBZVH9&#10;MkmqgiMW+QsWcyb0FbGBs38g9hlMhW2d5Lr4Y4JhF6aKb9NRZQXzvBHjxkIdRHqNO8jBkRqHphQX&#10;krkbq+POcCJ4w4qFt6zMlM42gE87V+TeJtfsCRDUsscUjvv2lmv5JXJNDudN1VuoSPuDoYizCCdd&#10;+8V3sd/rPL/8U/8AECbpekXpGgVW1usKoqkbmVD2Zr8jxgv4n/FcHRdHKs0CTSTHdBEFp2LA3t+F&#10;GeWdK0UrSjqWuUyarVcklQ6pGvcV34GIbfR0H4c6FH0eCPTBwNRLKWaZ79z1ZBIPbOri1Z1ME8np&#10;x7thWWlLEMrd0sA1WZB18ACFkMi2skZKqWCnvyf9s59tcJZNU82qf/q0qMtKb/T+ntWMTO2fqUm2&#10;KWRA0ZXcpnsSEqaUiszx1DZCHEh9NT7ijBXVmN7T5JAzA1HVo3kl9pZwF2luAnyyjMmbqcbO7pGK&#10;5a6twV82f03ibCMLOoi14bUW0bsi04KmzGfB2jBn1uok2D1GAeYszhiqsvklAM5VNe6xD+OyUrFq&#10;Gxgp7AkfqyB6vZVn9gWMKFFbju53W/JOZs2inR0f/OTIryL6ggZyvp8lW3GqY1dfscvi1kkszCal&#10;R90cyKhWvigATnEPI0kVC+FS6PtUE8UPJPcnMXqH4kmkmXS9PhMuqKinLWVrmyb74JkSVnc/iL8Z&#10;ehBFFHp1l12riEMccVr6XjeQO7HPUf8ADL8CQdC0ra3U6i9dKZDLqYw0xA7e1lNCj+q886/w+/Cy&#10;9Kjl1mqBk1km7fM/PpG+6/v856pH+I54dY8scxEaIsbNvMYutxXn97usEy2taR32s6xCsaI+qMl/&#10;xGZhTsbFFdvAHm8xtVrleVI/WiaRpw8aOpLbifbuoe055rqeuS6yFRFDOjcq0iseVvsKvjntnRdI&#10;/C+s6gsKzExJsJZU3MzeF58A/GOiEkqs09R1meEttcbyrF1FSur2VKlSeVbC+mfhnrevgjdIpI4Y&#10;RsRnROL7g7jY/bPQ/wAOfhHQETSwaZWkIiEPqR7zG4NNTtnuH4W6QgEAjjaRNzF6Bph5vd8HDgVy&#10;R5X+Ev8ACDR6OVpJpH1Mu8IFm5WPyQPo57/+HPw3pEfaY2hSJd4lbjiXuhvwc2endKjSNY2iRXla&#10;RSVNe0iiwIztelQKyrCySMpsAWFQoBt5+QuA+N0H9I6S8KNCVaILyHJU8MTVmzx8ZudY0sEXR9XJ&#10;6jFUbfJdsQS1X89809Jp/Vdj7gEIVxuutnxQzR67pS/StQ4JQlNxBF2D2/fnOb1W8c1+D0PQ6z4v&#10;+5HiuvaSFzc6yFHo+3lVJoElcr1Mx0mqiRJlcqrbdqsVZuR7jfFA5Fk1ukh0RRokadFjckH3FwLJ&#10;of2zF0OkkDPGku2UxlatyWVjyLz46T2fpcY2uzdm1bl/SaP0tQkiKk3L7lYglTY4Avvla9UEY20x&#10;Kxqywx0X9xoc9/3OYbdO1I/hkRgSNtUG02BSKqh484Q+g1UEUTxRJtdmLbZgfTCmva3bz2OCkt7N&#10;IR6NNuqGeZzGySqhGx3U7r/SdhPB78jHeJpJ/wAsuldJmbajbwUrww/cXxmLrfVlZj+SVzpbk/MI&#10;wIZiOTVAGjyc0tVqNZLC0Q0wESPGweX+HtG3uNvN8WMDRIuk0sM0Qk0+nCO9SLIoIv8A9n5JwX0O&#10;n6mYqul2SRUjybSuwGrJ8H+t2cukm1EnptD0z04il7+QQWHA2AgkE4MNNIHmBBYl2X9Tgkn+Wz2U&#10;WMfIpQL9PpoIYwHgTakUZNsgYsAoY9hRLLl40mkhhlco7s7ACRQrKhSgQaHA8Zl6WddsiO3qOCis&#10;HQg7xRAquxu92GRuj6WStRDACgKepYt2ILWaBrg/tlqSaMZwkmjH02g1EcQh9eaN45tr0VLkirAY&#10;ittWM6OTpcGpnljWV022YykVxo/6eaBsHyMiZdNKXmEzMwt3dUExaqsMK5GURRSxTvMJtQvrhnXs&#10;rGuCdoJA7cZKVDbsH/JR6J9S3rwJsWILIiqu5uAVYUaBqqGag0e/TO7zgCNlV9lJ2UfXJGZkbydR&#10;02hM0MoEgeJNre9kq1sfL3z5ywSEJIohYlqKpuKKgC/LULo8k98c30XBPYQ3TIYpDBK2mlY7SzcI&#10;SDXuoCwSBls/4e1WlURRRxGWVRslDcKGqmUAc8cHA9PKdQk8EkEk8Q/hKS2ytga2oH9OERPrIdIq&#10;TaCPTI8cjJ6kgt4wgNKxo0KzNMqUGqA/Q15SGVoLuNrB27WTdRDH6q+Kq8D0/TC6aljHKyOrP2Pt&#10;AIIYE8sfGFQzTvEno6V6Cj0ACF2lwLBJ8GsnBq9Er7G1AWT3llDEJv3CmA7kCsaJcSnS9DiHqn8s&#10;8zsgDciORDQ/Sm0jkHvgKdJSCU6maOaSKUH04plIaJ6DDxZ78Vmyiump3SOCrvvLMxD8mwCPJo4U&#10;mq06NFTrJLG1kOTuYlTdf0FgEYXtBx0zE0fT9JDPLqIpmJv3OOQrKoQglRQGVP0mJBGk5UFGRUj2&#10;7hyDx/XjxWbulnMb6lmdEjZbmYBbq62FTfxZOEQPEE9daiDigQvtJsDd2LE41NhKC7OXm6Pp39cQ&#10;NbRRrHZ5RAQGKg+TfkY+n/Duv1EhneZZpCgtCrLI9jt4ABzpl1ekijZj6bBSV23tQlSCdnk1kFnk&#10;llmeKKKo2d2JfklgAq39ZpFmUl0cn/yOTTxRNHBK4dfTuYgMhcAnbwAB95RH016hZ9KvsitomLA+&#10;fb44uixzsl1j/lZFEC0jqkYFgdqIKDkkDMyTUJqViR9O5aU7QUJCoh8E8XQ73lWqFTMTqHTINRLv&#10;OijkkC7/AE73VV3RsXzlKwNGqRNpTCte5dm2mABID8DgVnTSdR0jmH82rR2QUMTEyCQCyeSDWTXq&#10;WjM88RUspIYMf0gUTZUkee4xS/cUb+Dj+qdH04n0ahkRiliRTbyTXbWTxxXAFZfBpII3ZJpW3Ekz&#10;Sb7HsN2Rz7vGdEmoXUT6bUDUpFMS8enjIZQbF82O/N5DUdNXSQmOZwTIx527W3k/qYi+a+MkPwcv&#10;DpArpqzOyMSremjGgxCoCvsq2xpukvFJCG1Gpf8AMGySQGDEHZQBB7iuc6jUDSztDNI0e1JCht3U&#10;hyo5JrkjdV5kyHTvLKuoQtIy2rK7FFsnxZBAvDVIFqRkSRagI8mm6hO6xRv7FNrwfJ885bo9fqHn&#10;0mlSWFxsLqAi+173XJu/aqzY6KkCaBTcftdSwbbbKoA2mu17Lx26crtrK0/CSxp6b7LUMO/7NQq8&#10;EOa2YxbVhZXaUI4YCR/BjtTSAr/fCtDr5fT/AF6eNo1crvUs8gFEgXQ+Lzf1XSD+XWBVlX0wQCWH&#10;sJNLVEnbgg0Mepj/AIkQtfVDMOZZDKoB2mhwPBykJ2wHqXU54mhZ1jaMoAgFqNgFbR2tvOZ0/UZd&#10;QWWOKD1kYje5PtW+zd+R8nNPWdPad1hRiHWWOlNtTkhVF/HHJx9XoIZNOiGVQsjKWHtViFN8kjkc&#10;Vk/6mOnxAX16LEIRoI3eeJBuSlkDKtX4q6POW63qEXTUV4tMZXYLJIaunDfHI5Byk9LCxadwokeU&#10;O8fuoIzewixz4s5sL0zmP05NkpHt8A0A21gw4rKiZtGPo+qQ+kpEUkbEBlRkIVlBq6XyLsjtWafT&#10;OqdOljVIF2MqWrlipdjxX9+2G9V6YdQAkXUSSGdYmC7OR+sFh48jMpeiskzOFf2RUxRCDd3YY8WL&#10;rChoAlOm1CNqhMImicL7nbchC04QirF8g5p6TVaRYGkHUJigdeHYkEDjgZl6nRzNGQsMSo0kiWlq&#10;FCEEb7vwbNEZsz9D/Luo3blV03AAGyRu3fsPrG/BMW7ZDqJh1CpOvUdiAJHu3AUWYgEAcEnD54dW&#10;sm99VFLB6nKqPUNAcEVyORznHr0zav5J9LtKncvpiwSBYBWvvDdEskc+mX0/yyj9ZhUrRFiv6+bz&#10;BT30dLiq0zam6lqkki2TiSRyp9YBFCMnt2gL+q8J0um1cTyySgSxlbdyCxJLexQoulF+M5iLoWhO&#10;/aupUmVHJ/TTKACygjsckmkiUMmm9ZzGV2vxEVF+QLscX2xhKjvGlKekhi01iMhFD8km2ujwMAhn&#10;9SOMmFtqrwWJsBjZHPc5zeg6dqUnhkTUGNHidg8zEK+67WvHyBl66fqw00AWWV5J4lpyw7xt5Hi7&#10;oXlWZqJ0B6nIP4f5B4l9PeZNwd68NtA7ntZwOb8QzJHOX6fqN62z8hyoNWRxZGZupn10gkePVLBI&#10;GiZSy1Z2j2mwDX1geu1/U2UsNUFYIA7AWg5Lbtj+PsZLG40ro7HSdT07zsgWcCSBiXoAAKN3tPYH&#10;FJ1LTRRH0tVLsjKSem8buy38G692YGg1XU0mRUmhQSKqgMSyotWSOADeF6WTqsG30I0Z4V2M0dFX&#10;F8C/rKjLRlNK0bKdYZ9VH7G9F4uVkDI1N/Tthy67RojSJPFKwIILj3BT4CkWaziI/wAR6xJX36cO&#10;kzs0kln2UO3jtgK9emfUF5NLE0DEENCqbgooD+hw9yivY5bPQWGhZpHh10AXe0hG+3DkfzfGPphp&#10;B+VLESlFbaqSAUf5rrk5y2p1rRvqlEH8Cb9djlr7AUfOQ1U6aXS+mkRGoZikgoBQOwW1Jq8zlOn0&#10;axwv5OxMEOrESnR+m6sBuRhTEfpJPk5ZL08QCVItA6+rw7hrY/LEChnDz9WgD6ZRFKUimKlEFhmb&#10;iuT2GbTdVRli2fwVcFiI2JZyO5B+siTtFwi0zWl6HpoohcLxBQpKgfqHyO/uyX/J4DQh1E8UispI&#10;XdShufffBJzn9P1I6j1BHq54wm1pJGYl6PZBeakWuZGj36+SZwp9vCD3eWPN5NIbUth0PQ5NR6sh&#10;1jg+rSLtDI1d7HHGZ8v4Z1dzSrr1RinpuZCfcG5IoAcjLtX1oRwpqZNsu5NgUDbtANA8dzh465rA&#10;io08QkLA+9LIIHmsFRk+fgEbStpzpWWZrVfTCNZV+LNH/wB5KLTapUf1dlKoczFgaJPFKOCfGCy9&#10;X1KxCORopAS1h1KjbfJXbkhrZoHlRRCsIhLMjNuLV8g9vo5OrLqVbIuNWwWX0wY131e27buSOarM&#10;bqHQ308cWo0hZ2d3rYwvd4G0jOqEQl9WVYfaIbbsWUEZh6k0YVMcpRQCCjH1A9D9BsDt3y/ARbvT&#10;M+HWrDL/AB9FIm0sUdTttiKo/OXDXRMjxPpTuLPvUsW2ALYPHYDND8/pZZYAH1DRPAQFA5TbVk+S&#10;2Y4m00MThJVoBvWpG5AXu15MUrNvBb0xjHJ6mlNJGbkkVWPqSHg8m7rmzm9o+spoT/HCBYnKqHWw&#10;1L/J5N3nPjWusCLAR6csFOFUhULWLH2cS6jSTsIVhUeza72LZlN7gD2AOaNijFPwdieqrMgtN0m+&#10;NXG4KADbDkY4m0syzGaRSs6ilc7GjAu7A7385jdQijnCiLWoCsQfnaGZmQVeZEMWr1TsrOXgKbC+&#10;0E1+/wAfOBlKKs6zTdPBjMcaLe0NI8hJKqhYALtrDdPoGgg00kpb8xItOUO4yW3FgcDjvmZqnk3i&#10;GJHV5Cx5cHeyi+PqqNYGOpLDHFE8WoE6XIiAFVdT5v4GOLqiHByOkXpcDSRskUsLILcldwNn4Hms&#10;NkEWmIKuqKo4cEXzd2mYel6hJqZGkn1O6dt22Mfw9u01VeSbwRZ1/MTI1Uj7rra1+S1+dxAxz2ui&#10;YJp7YfpYhqZ5juIYMSpj/QBlS6UmUM0yIAm3d3PHb+pyiXVwxbYSrSIAyWhCqWXwc01GmmUTJKIk&#10;ZS6ApzVWbB8jM0tG/kAh0MH5hGmlIRFMdpSqCfcT98UMLl0mnii1HpKxik9rIp5DGsDk6xJo5TIC&#10;sgdVoMoBb42/v5waZ3g9iQSNp3AQqWACgMT3+b4zoq4qkc7X3NkjqdHCWJh9H2+0bQ17vN5Bk9Rd&#10;0mli4bYNg2ts7f7847yQ74N2pVdgJZWUszMORWPFq4kdUKNJvYuSxDBe9mvNfGTFUE1oH0Uq7nQw&#10;GVlYbyB+oH9PH1gOr1Grjjj9JIvSVmVZAllgT2F/fBzfXqUWlgpYi6An04VGxybsrQ5IrApuuDUa&#10;UtpoUijdncgkb4m+hz/bHkquycGN82+OjISF4JVVANxUEr7QBzyiE/PnM5NfpHJqAx2531ZYm/B8&#10;gHN3S6pZoCk/TySq2zhKsd7GbaazSrJHHF0pRIpU7v0iiL2k/P3mHg6H2zjNTq4QXoVEyEyOD2A+&#10;K8E5Cd4GMcYsgR1ArXSHcLN+bzu5I0gktdAhidTfuUmO+4b5+sDTpkX5iZmiSm2hgSFCqP5hfnNI&#10;xMJzRyjTsTGHikUq2xhQQpfmj/fAIzvZq1PqJItmOrFow3E1+nO41ullMU7s4cLaGWNgWWNuKJbz&#10;mVP0PUqNQsDRxnbQRSASKph9/JyqFzTOf/NafTOqbNqPQRTuG4liSR+/HGPo9Ww1QREBAAG8qNtX&#10;Vbbv5BzSGikiY/w5XMbhC0Ru7qx7vgYFqyBbvpndX3hiw2FhVgrt7e7Mmaov1PUNUjxKEZgpKEoO&#10;RRoAZfqOtKGeIoCGiV1nUD3Khsg13N3gUms1gcFdu8FLblY2DDuT/TDdPr2kiZ4ngYFdrKV2lyp5&#10;79hiqwToD9aPUJG//Q9TfJEXo76AsHyRzhLPK3pRokblV3y+nVMeKoXycoTVwGVNM0BWjuNncF+k&#10;vjNJ/wA+CphgVlLVQ2tTVfx4y8VKLMM9yaB+naueGAQXtlCO5Mt8kEWoN/6Zbp11UrvE0W6VmIVz&#10;fC19mwSfOEp+OnpPVVEfhg5IUUDRJPYrfGW6b8R6PWNBK8Se7c8bxlUU+CvPfJ5pMpwuPZVpomi1&#10;DsFb+GhTZY9vknmics/5Qiyxb3dWVSTsQgGzYbnOi1nRlnZZUkDHgbSfSYqO6UeSMyIkdd2nfWn+&#10;E5ZI3/nC8lSRZJwbQ1FryUPNqJHcDUe9GUV6YSr+TdEn7whtdEk+nWfWSwBNxdbVUBr5UW1gYfo3&#10;gDyxTMrLR9jq4Me73WRR+e+HHp+ifT6eSOQmNRbEsXjs8NZA4rHdGldACdVkkImMzJGAN6uVCx2D&#10;RBsEG+cTdTmjgZxI8jCZSaHc8EiiOeScp1P4dnnlmaNYJUVA4ZaAVV5o7jyTgS9EGom1ErafVI5O&#10;64vcit2on7+shN29GjjCl9xsTdWileU17WcsFYXRJ8gn5zSi1h1Jl/8AgkqFOC/DbXHzdDOYmgeH&#10;VJCZpXjoMSwU81QHHN3zmhP1ZtNPKJJZSzKlxikL7f5xf++aRlT2S4JrRqS6pal9KA+pERGF22xB&#10;B+CuVL1gSJbwtGqhJGCLRdiNpPg1mNq5SI4WCsSWAZmX3Nf+bkZVpZuWVHIsiNNtFmJ7/p7VlN2Z&#10;1TOxi61pmjcmRUCERui0LPg2cf8A5tGEJM+5HYAtu2pGPgEk7j9DOd1b6xdyAhXKxj1DTUg7kggc&#10;4BqIS8U3rKgRUtdjF23t/NS0oGTSsDtmm0xZ7lVzs5DbpBQ5sUPjzlRkGoYozoy73ZiXAI2gVfcn&#10;OT0kk8scLKkjmLgUm5QgHPIvv8nCJomhkmVAUZVeR32ijQ44F2ayJOhRjZ1WpSCbTzRNCORtBB7i&#10;v08jzQzI1un08zuy6SSN6VyAhptvtADduCOKwZ+oHcliNXNbF3gtVUqm/OWrqZ2i05/LLIiqNwk4&#10;333VfsHJUrspxqnZZP0zS6xRCZGj9u47WpzQ/TQvi+TWBroNQk0hXXFUehsUlWYgCqrwa75oauXV&#10;KWZo4niBAdgtyso5CrWF6jUhxv0yxbVX3pyGBPFHd2GNkxs5qXQa+AN6j+ndSCN5lf0yOOT8kd8M&#10;juGNzHrDYNiNqcWf8hDDCNHq49X6sYg2gALakEF27rYwlddpzIpn0ix0KkpQtMv8woVlJDOXaLWi&#10;dnLx7lk3yIg9Fhfdmzqde+t9FnDI0BkYtF4Yt2YHvQwaTUxJp3/QI2s73WT3knxXIOESz6WGKEqp&#10;CNtEcjyGgWNnddnGtDaujKfUalGtdFCEdgZWWU8tVEABRggWpNRIugk9UOS7xAANVcFfJoZv6zU6&#10;UhpvUBtDYAN7r/ynjJSUkZ/LzNcjJw1g13HA8+cpVvYnFtaRgiGJ2nDQRJttndUBWx2Nftmt0KSA&#10;9V05hjZnaWMVVBkHn+nnJw6tNZJE8m0ylyQ4/hqy9qpvPznY/h+MydQ6cm2Rh6oZT2oclvus7fQt&#10;PLH9zz/XpxwZH/6WfTjL7U+gBeUbqRjYu8KlAvk//IwKiRYUd8+yR+YseNgTx24vD4iePaLNm8CA&#10;LJ37difOGxE8CqCn+94mETVjbvmrEaHbxmXApodu+aS2FbM2bxPh38cdRf8A+KTXRurRq9xqpB95&#10;LXYznJ/+XM0X8Z4yzlNwFNwf5SO1ec6n8b6Zm6vqZDK4EUwcEi/1HOO0ek1cRU+osiSlmYkWZDJd&#10;n6H1nxnrG/fy38n6n6KK/t8H/YgWeVYJnaOZ6JdZFPDbSK7YNN+Wm0iH82QHlB9N12BX5ITCZpHh&#10;anj30DtYA+6hsAsfJxpQsGkH/wAA9Q0ZWMlOQTzz/ahnOpGrjbC+nSwauJJg6kQq8j+aoVY/c8HG&#10;6XBKq6iP1UMsbUu4VvVexb+nnOZ6LpIpVdglxsWDBCSFLHdsb/tF3++aWugj/OSqiLFE0Ua/r/UQ&#10;aJA+cFsrjWjdMEALySaUFydgdj7QPGZmp0ul/Kyaf8sDUbHll2I32MhqXhlWB5BKqRtapGwJbxWC&#10;T6PRbtQUjDBwSZJOG7fpX7xJotx2ifTundOk0kbCzbKGAXZvYHgfscB0/RNImt1CxTvpzdUbtzdk&#10;sR2LA8fWWdNdff3b2gKQKv4Wj5XBCL6gkg1KMVVQGd6XjgFvlq4wfbGjVTpo03rLN1SREM1oN7OL&#10;Ud1HjDESTXSSmGeeFlPsEnBbZycWtEpYiGWOUFuTs/UEA3Vf9hl+j1WtEkayLAxW2XZIG2J8N94Y&#10;3tkTvRPRz6w+rM0sSxhSSJksqfPxkzoNedJFqYdZGyAj2g2K/V7mB7Y5j1Rl9Qae0cAqA3cXzR8Z&#10;PU6jTxQu405WiQq0W4qqN3QzeTuKJgtil0fUwkrGIRKVHCvQa2q6PnBEi10gnD6aKUjYG2IbLcnc&#10;bGFvr4XWJBO8IQjaEJYhiLIYLZCnIP1NHGob82Wj3KrN6lgE/THMJNGqv4M7UalY/wDqQKktgSMg&#10;UbBVmu985Rq9XAYggEiNYYjau5tvgH7+M3Pz2iiMjJNCwHYGiQQO/eycgerpqdNHMjpKLoK62Sfr&#10;ntk2ZN0c80+gbYXllCykOsYoD2n3i/k5CKbQxPPHJrJ3EjAJtIQmh+gAAXVZprqlvTKUG9GIcMv6&#10;hwbFiqGPp97TOw0KkK21ySQzg8Aiua840gT6ISa24NPWtKK0ZBSUiu5AFgrWERiER6SQauJtoZGa&#10;Otw4qqF/3740+rieZQipUfKog9wC8Fao0D4OD6QdPknLh2JkU7IiDSkfy7qq/wDfLNAyZ9ZBCqxK&#10;CwBCAOJN5PnntlcWsfUGN5IB7GtkCNYBVqJBWmFjvgJ0nT9K7smomSVmBEkys4TdxtUrY48CsHm0&#10;enjkihTX1IbG92dWYHkA3+nG1SMnto0tR1EGZS8Q77x6rI8Rbtdg8GvBwM64xyRDYy21twQtj+bm&#10;++OPwxNG0bQTpH+oySRIsoZe43AnMH/kepVyU6i8kbEkmXjcPiMcgZi7s0ZuRzrDqbdykhNqaoKj&#10;CrbbWHNqEDS1ab3JdVHLe0DhRRPzeYCp1GG1d0aJEsysgtEI/SCKBN/WFywayKHmOCQgLVgxnjvV&#10;A2SO2bSSdGEJNB82viePVFYyi7AdzgoSp8C7OD9M1g3GNZIU2AMAVZkVf/DZlxTtqooVWNvU3kt3&#10;WyO1s+D/AJgbpGkEpR3IIVyGJ/yizRXIi2aNW+zotTr1B0Y1PpMwcjaAyBgTweK5rgHL5vSEiBFY&#10;spIe25oc9rF/vnL6jW6qRAX0jk0safpNxhr8Ee8XxgWo1ESHT+qryFSwLygxnY3IBryPJyn5JjDo&#10;66KDSGNIoYjpyAZk9NtpsnuxPnBdRBBppWV553marjL7omLecFnm0wEcbytTgC2s8KePdlmum0s5&#10;ZIpQWDoxBUKdw7AnLx1VN0RkTvou0kYMcq+lJCqje29g7pt4rjuvxgurk/L+mBqNgA93BJF/7Dnt&#10;lGj1rx+59VGsiuC7HszdtuUKdfPLIrSwmWmtgCCR33AduRnPOujtgmFqXYg+t6UgurPDofo3WQWx&#10;LAkWqUsoO7abslj8jxmaIdUVnYQgNaqGV1YUo/uT8jENdLIztJoUSjt33yeCCa8A1gpaCUN2aapK&#10;UlA1G0t2qvapbjd2FHGdJ4Q0AR98ahZQWLkq3KMDmZ1bVPrJIwulWXTorhBH2XnkOcDh6jLGJNTD&#10;GWWlQmW7YKKof9uaRfkwnC2dJpta5v3uZY5S17CADtrk+RmSspREAkZZQVqgCvIBN/YrAOn9U0UU&#10;87JLN6QpNpUkRsaPBPfthOr1WlaZ42lLMDGUI4NbedxzNy0ilj2w/U62Il5F3RotLIpQbXA85lu2&#10;jUGTb7XsqAbZL4GTHUYhA6FGWdAB6rqADxtsdwRmfDJB+ciK6lGESCmr9RI25OZNE4GnewqXqOia&#10;JVT3Mpqv1MxJq6+OMCMMrxMCULMu1t7d2J5Ayn1NA2pgGnEJfdR/iEM1AgiuPcvOF6nSaGVnZ2DM&#10;lBgre7vd8G6zOHk6J+CvUaGN5108s7JEUKuVbcEcdiMyZNFLAZGlcyLEFkuiqiiOwB5vNKRdNF6k&#10;Ymd41IKl6pb+e1jCBNMyI0mmlUlVj3iuwUA1ZPfmrxSY0jC1UeoE8bLHG8jsxU/pC0tE7fg5WU6g&#10;nqEv6z7UMO4kjaeP98PHS29URfnkVW/lVNrcCwTuuj8gYPFE6qSkyLIkiBQ5Yqho8jceCcuHjZnK&#10;LIlNbDGXKAJLaIbApwPewqiQMfWLrfSleLTpK3cbPLVVcVWMuraBTNJqFshZJApU7Vs3W4/Qs5Sd&#10;a6JsYASMTIhjJoqee4rcMJUKFmT+ekjZgY3LBAgQqAAX9pLA98J0eum00EV6IIqkpuf2BnVaLL34&#10;OI9U1kTJIIF9Vl2CT5HhTyefNnAJz+YFTwIPTkoorSMycWb+CayGUDSzASCVdOCTxXpKHZX+04rL&#10;h1TSaU7QVQjYpHI3EtddmNAXZGD6lGdCEdo1jeo2jssQx4LFqxk1UMWpni1GsdxGdzmVFjV24+jw&#10;B5yYg3RnrqnOpaL+FJF+pCgAYqw+AR8VmgmvmBsTxo+wKF3U93/MB2GZuv6n00pQVUDsjeowsWOA&#10;bHgjtl8mo6T6rlzYNKGVWUEnsKPnJT2y30VupBYLO5ZlcOFkZSrLRJpeaJrvxlb6ePUK+2f122oI&#10;m3EMW8oaIusCn6Xomjn08bSBJDUYacsu8n3kih48HJTabSSRWA38sexdpKH5/r9ZYvAY2lkhdQhA&#10;eJTIqPYJs+7nzQwTqGpl1Cl2McX8LajqR7ue+76OKXpKxPAsmtkcbHVSHLjaAfFjjLJtDJL/AAfz&#10;CnarkNtq3vgA82AP5cmtDXkzhqfzDt6kVmOMB5F4Vmvg1fOZa63VaU6c64q3psR6gq6ZRXAvC9Vp&#10;rglT1GWQGpJglqbHtavgYFpdBrSkpM0MxUWACQSDQqvrCtdkO7emUx9S1UsrLLCjFJN4ZQTursfo&#10;jycXVOsyBN6+ohlUqwuvBF/+sIpgq8kNF7WDNQK/F/fjBnhkHqSiOoQHkVCAx9guq8nwMWrBp8ey&#10;1dXHqV/W0Eax2IiQ53nyxPfMca3TzylphIkxXYzAVuUdmA8j5GDaTVQRQo0UjPtfbIsw2irLcXzY&#10;vLIJ9KYWeCdJFU0yuCG9xrv8c5TRhFt+SmfSN6cM6yR2VAYxvbKBRUqPj5ycnTtW6PYJPqAeq68B&#10;D4yhYIRLqnEaxyRbFTafbMG4tR4Iyp5BAYUM5ZtzVuchEA/lOKLK/gqm6QRNIZ5yREzN3ssCf0/Z&#10;Pg4AmheBlZUkDylWpnNrtPyOMWs6em0eoq6emVgCx5Q8Cvk3lSxTI7KjMX9QttaxurvRy0Zy/Ys1&#10;XUZBKjq7ApuEjGq5Hi+/bjGfVtqYJtNOBsDEiRFFFlHYgdjjwxdQfTtFEi71sxpId26zfu8A85zr&#10;6ho54IZUDSSCwY+DE3xyObONpE8nX7hEcMsbrDJplQFwUlvchaiLIPcjKppNUruv66YjcEcBvvtm&#10;zquoLIxUyNIVDM6oK28AMeTRArxgydT1u0bUeq49w7f2ybfwDS+TU6RN06NBCNc6Mb3+9t61yzEs&#10;AvPbbl6toXk1co6iSim3SlaQrXHvv9PyMwdOmu1LadpUkSGmNbg7dyBQc2LI8ZtIzzNI+slZiqc7&#10;EkIs/wAu6iDnfX5MFK/CQWjzGJ5pddCZQPaY1V6VgAdlc/pbDE0eo6doy8ckTwAksxBdmYClTcfj&#10;Oe6vLORDJ+XWFEKsNszSLt7KfaOO1YfqtKzAloYjuRHjkkIYqVF7gAeBlUKM9m9oemsmmdHYGB0S&#10;a5WK+mGB4JHnA9Loy2leNXmG5g8jBTuVWoLz5DfHxmeep6jVxrpykLRTD1GieRVY1yBuFeRdDG1u&#10;+Zn00fSoVQoNiOSQxQXfJ2igaGFDlNWbHTNZqIYTGmqlRiGZSAAVSPj3UK3HH0EmoeQq5EbqQLQk&#10;KHYH3kEDms56GLT6dkZIJS4/6aEGVivP/wBsognIt1iZ9umImZZR6kjbLYBTRDAncBjjBWzLLldQ&#10;O31L6nU267ViLbkX+ZnquPrnKNE80kerdIkdI22JEikKQBZZ6wGTr8PozJC26cRU0YikPYBWINkc&#10;heBg03VIF9KDSa2aCeF2iNraSgm93bg81TY3FUOM3aZtaeTUUxclp34VFjBVQRYCjvm307qMo9OS&#10;XQpCzKyD2sxUuOOD+kec5KBmillM07OxlJjZxQO3g7bChmGWTdVbfHAmq9sOo/imOjSMbDOTxeRF&#10;bOlzVGk+sk00mlmWGNUdSWiKWbJ/XX15GaMGskvUmaAOdgKOrEcD6+M5+TW6aJnb8zCiOvppblwb&#10;s83/AC3kBrNO0gkh1KMyym1El7ww5Cj675NfgvnrtGwdYz6qeV4IpDGFjdWtrsW37gWLGHy9U6b+&#10;Wm2maOGOZUDD3CRtt2AfkCgPAwabUarbpFi04mjMo2OO1AAkyC7vjNTRaP8ANkh9JCru8XCml5Yk&#10;gE8KQBzhFoqnsBbqhgOhlhRvWAV5owdyBQl0RnTL+JZEZvSE86OfzCQxsASDXO488fGcyesExa2O&#10;WAwiIJG4gU25cmwGPFVyMsHVJIy7J0eVk04V1nkf06Q9gwzTV0ZN0tM2YevT6U6dInlRJb9jFXkI&#10;Vf5iPgVlP/xQDWNLFpywT3gyMQJHI7m/g+fnMaPTjXw6itOXEloIwaEnrH3MB5A8Nl2i1EMUksEc&#10;CMAWjViRGWUe/l/JBNDMpJFxNWD8RQo5XUSbvSkARkjpYyRwAF7nND/nuhRZZJgsbICA1na4PfxZ&#10;IzF1eu0Txs8zNQNCKJtlhu5K+SPnNHSw9ObU7H1zPJFAwbb79kTigOOLs4o1Yqa3ZraPq6IsbvDH&#10;p49RGFgAjtgdwAfab/V5OG63XQs4BpkRVBYMyvtXuxAG0N8Zzv5DSLLpdsU5kijZj3O0KbRRZN9u&#10;2SvfBHK8nohSrBHZlALDguFHYB+Rj18A0/k6XXT6OPZFshmEamT+HJyF7bjtH6j5rL4upMSkSQux&#10;RBcTSMyxb+QSXHfjtnJanqEcckKRSQrGyrska1EZ8gbV5J+DmvPNBONVGtzzMFRgF2o/jfZA5UZT&#10;a4tUEY77N6ZA0zTG4mW/4exyHY2L5HI+8DM0Ksxi6fL6tsqllPu22QbAs18ZkabQJHvT1p2IiMT7&#10;k9PcjmxySVq/jLli10WqM7uup9joE3bvbGa9qVdAd8xSOnSN/TrAkpf8s8srMPVWSNnfYO1diBle&#10;pk0SyzRzaMxtsZQHYlVRwa7OP9c5vW6ySXU6YOz7lJCx21fsAlCh8nJOGX155bVp3DA0wBKCjV3Y&#10;W8pIlyZ0T9U0Gj9ADU/lnFD0WfhFDDswDC2As4BPEHnneHXIzqSQ8TpsCpdD9QUt83gsfVOpCXTa&#10;T1XRDEXLSlJFdieFBahuJ8A4JPr59PJJLqHjZySiq6jar2W22SeTXfNE+yZW0rZvRavTSaZ4w6zl&#10;n90lEOjcfrpduTEYmd3j1YGniuAbSpex579s5062QNDJPplidwUUydqI3UQKFftg6zq8UO/psd+G&#10;dHU1V/q42/WZzWkVCOzvUE1SBINI7En0TsO2KqH6S1qTR5GKLpc5iRI4006SKAxkbcCQtNtstRbw&#10;Lzk9H1KPTxflo9ECXQFvTSbcvdhbhPr5yWl166V2gXRtKWW/4StIwDW3DCl4AxtWkQtM7E9HnaTT&#10;tJpYWQFhScDcGPggcjG/5LJFrWH5EVuqI7lr3C7a2s2fOcZF1dIyyyTajTogWSMOwUb1Y/qWraye&#10;fIy8dfgjmml9eRpC21EReALs2WHIvx2GG6NONna/kJvXjVtM6C2DyRWFZfK7mJuz8d8ztNpNQsYi&#10;XRukNEh96gcGxw3nxWAt1yCVIZDqSJAbDPsdb+wCf7ZT/wA4khkdjqogFUSxeyyXVeWUPwQPNjjJ&#10;UJ30ObSR000MEkUvqwtHGpKqZFYAbthIB29wfOZ/oaRF1P8AFK17d9MKqq4r9JPc4Fqet6qXTsx1&#10;zuEHDPDRfybuh94RD1grDrdQmr9vEdzJttVG4VZo8tyMbi0yItOJVJOxjETzMokWljPIISvcSoyJ&#10;nmi1bTJPHGCgRAoBcFe4a/nGPV5EWNGfTloBTe3eSDzvBBr9sO/gSahS6ROwkBaQD3AuLUkjgg/W&#10;XDsia0Zul2SsERkbUG5XLn/qHyKPBFZcJfykcajUuyFSWdEpWINivgisOi16aj1d3T/WIatpK/p/&#10;Rt58+Rgeq60V9Az9Ff0nouiU5YxHheSOfkfGa1Zjf4Obm1MLSRMY45QrEe0k+w1X7UcI1munj1sx&#10;GlZ0CoihvaCKs8HNKbqUPqR1p5CVT0pAiDaLANCu4vJ6k6CUTh5dQq+sUYLzIxUAl2+FHYDJ65bN&#10;O3D7QPp8h2hTIsYKkhEUVR8C+1+BmdN1aXfIzvOyoVCyFdpQDnaEHfCNBB0fUPB62rkaOeRXVCpS&#10;lSz72rk5tzT9JgmUw6x3QMxCEHaaHz5PwM0TuPZDj936TlT1TcHWdN0IZpQygxM4q2DBfGaGoib0&#10;9PKdYVVGKjZdPvYOQCf/AI3g4fpNLBqf/hGo1UkbEESlEVipF0BXYVV5douniZhLFqtzPQjIG4Ky&#10;+CPq7Jyk+iZKrMReraB5D6EBVJXRi9FWVg5BFfPfnKY+qFvTZtRu3KQyM226YUT+5GdpN0OJkX1t&#10;fC7oytEEXaWNiySDyBlEX4baKEokStC270grqQCLIck/tk2T5OT1vUfRM0QXdKZrWgS3fkCwKy/S&#10;6o60BJkAd3aSJwNxQJ37ePoZst0eGRpdQ8csbOI5N5bllHwBlev0MkEcl6XUPG7DYrMpdVH8yjih&#10;zgpIJQdmTLo+nQhFihWUOrTbmO2+eCAf5h3ySdN0MMsKDRFaj3vNY9WuwK0SByORhrfhuLQMU00G&#10;pRmjAN8p7gbXnIJ0xUi1DTxS7T6cTMlLtfkn/wCScfJFKDroBXTaWCCOQRGE7AxXcA59MEMO4U3Q&#10;vDdBptLpdbNJrNQ4WRxsIY16Q3cMLIo32OH6np8k0csSyTMVR9tmxcg5ANW135zFOm1U3ryjXSx0&#10;wUlox6bO1qS3mhXI8XlSkqQlBqw9ZogQ0eqnRh/DJVVkY0SBvIJ5+xlz6VmfTWjGanqSSQutjkEi&#10;u+Y6aTXXudY1m37fUjXejAgjlQRRUjDuq6fiMayPaiFnEyKSws0GPJ4+KyZy0TiiWP1T0jDvkMQE&#10;ZLrTCx5faBwby5urdVm9NfUTYWUpJLHbSADkjaAV/qcF1GkWN5FaVGZfbRPDD+XcCDeHaXpjQbzK&#10;wWUyliiU7LSn4oVz5zNdo3donrOqauHUJHJci2GRmLUu0fN3z4yUOs1aB430sTesoMgJUsyVwQPg&#10;E5jaOXVapAriYBVU1sv6Kksb9vehhcLkeu4/MKjIsgaRt287glGjYHPFZa7E/wBIEdM21V13R0pQ&#10;sxljKxsxu9jV+rk8C8TtEQ2/pjJLNuY7mSVyD2NAHbtvgVget0rRIoikNMxVY5DJIjsrC0Cg0KrI&#10;t1OGRZZotNZ00iRPIiug3rute1hRk+WDf2I6fqP/ACjSxwKIZY3aqDqwb1I25crQJzO0q9JjTUCX&#10;Xap3d73N6ooMP0gpdjjtWAvrUkSKb1A0qBPTI/nWUcgk/wA4J8+MISdJxLqVfYGch4g9MyrVtQI7&#10;ZM6CF7TDYNL024nj6vKsc0fpoRO7MjX7SO1KM2pxo1jmkH4jlidiNNMDKnrEn9VEDn6zmRLBJJpX&#10;SMlFZS/Y0oHALAkAnwALzbbXQtptv5P0/VQlvUKh9rX+mi3I8k0cUJJWW1fEu6d0Rum6qd9J+IpG&#10;jIQEGplrttJQ8Nf1mgElTUTlOpQIUF+pLGWAbaeNrstn7A5zjtN1HSaWSIekghWOk8UV8sSPJyhp&#10;tDHpkM2lawwPps5G+Tte2iOb/Ucnkmi9qR2mm6Z1iTTRNqNfpgrSiUE7lJ9O9sdWV5DdsbQP1rV+&#10;vqpYtPGJwAoaakB9SytDcbIGYMvTdOuphYaaR1ioyxxOwIGzsDdXzl8uph1el2SrPp1icuVlelbd&#10;ZHA75pBmM1rs21m1cC6dU6bFFKIm9quCAhP3farrg5n6RZ4ypj6ZPLIo2rItWd1ngSMOKzIn1Mmj&#10;hhT+OInq3SYpTDlhtPmifo5frdNN6MrL1WWJ5ykbBaZmWMVzwijLq9GfNKjSST0iJp+jdRRwP1NI&#10;KIFkkKrHwcCn/EWi1MOpZ+n6tIpJRGjLGSfgbtv+2P09urRokMPUI49wCkbUJVRxZKkbR+2VajqW&#10;vjmetWx9J2CenFtFBuHK2wNf3OTxrY+dqiMetRw8LHVwqXO6QBkR2Ue0EsLqvGHy9Wgj1MIM7b3s&#10;2ykqQOwqyb+zkofxT1iBkYxROkbO8jhr37vpjzX1VY2m61JJGH/K6WeZRYaOT02j5/y1Z+8qujJ+&#10;RDUSbmQzlnKb5FclCxZva20kDJtpZ9RHq9/UIJ2WEhTEw8Dn3c2R5GDTaubTHUN6CJCCojhLBBR7&#10;s7E5cnUYoo1EfTYY4kiLhI1XhmHZuCTV/wBcdL4ITa8iTqqRaQerCxTdUMaxAncw43AnzmhPJq41&#10;08p1CwxoxknELBmQyKTdjyB4zD/PkerugYQuvqeinMo7EsaagDWZcmu6WU0AfTzREIN4DMCp8LfP&#10;BIrCi/daNJF1UwiK+tFvUGJWrbOUpQ92CD5IOafUoOpaWKCOdk9FtNGu6Meo7ur7yo7dwO/NZjGf&#10;pUo1US6SZZFQkqzyULo0gU/q4ok5bv0UV6W52SOMvGgU7or/AFWx88XkqDG535N3Qsmplh2QMskT&#10;exJFogk2azS6nH+YSB5NNskjYoEIPqSoOfnhePOc68mkWeL/AOHKXNMj2CUkPFEAXZvPQ5j6+lMs&#10;NEki2ZSGcKOD5NXn0P0OH/UdfB8h/VbvHhX5bPMv+W6h9pSvTnhB9VyGXnuL8OO2Z3/I0klZIQVS&#10;NdyOwDgbuavyTneTaB0pCqRlZD+pwQwq29oHc7sdtG/qP6hdlCvsJNhgrHaGFCuM+ks+Fo8zX8KR&#10;y7kkgLNKbeLYNjNZu+K5+M4XX/4L9B1HqaiPTqJC5RIwg7qeaB7kZ9JTaD+HI/ZWC3sWzQagADRB&#10;+/OU/lVDuoRXYVUitwgvg/WH8D1XZ8jTf8PPTpVlKTzhe0Xaoj3skHOQ6h/w+SRLJKeqOzF1QkL6&#10;qUflh+kjPvKbRLIZCz+q6g3sOwEgVyL/ALYPB0UvMRGis7AyKCwWiBZJAzPgvg2jJpaZ+eWs/wAH&#10;/wAQadwo1iMGZ2jO1iB444zn9T/hp+KoQq/lEniLlkYMkfbg8NRAz9M4ugO6RqdKCu0uzoptSO6n&#10;m7Oc9rfwzo0Lv+XjkoqVlMSjYxbhaPeslQi2J5ckV4Z+ZOq/DnWtIVMvT9T/ANTiSEWjN8ccHCYd&#10;frNGrJL0md1chY4gjKCbsgHmxn6gL+Ep4tVU8Nq1KAoVVKnzQvLG/BGhnB2aeJ4wlH2exEHDDnvZ&#10;yZRRrjyS8xPzE0v4jhLsJogJt4qwUYEf5h/pmrFq4WhEj6mJpJhZaQEv7hssBfoZ98a3/CH8MOJX&#10;PSIyYS1l4w274AvOFm/4b/w/LAgA1emKksnpsGtnN2t5PBPyb80fI2m1cEMYPoRyvJMpeblqRgUK&#10;13Ay6RPS2Qy6choVZUAsiQqPcPr2nPdOrf8ADZqUM/5PqsjSqlmOSrBINW/gtnmHX/8AC/8AG2ga&#10;D0VXVxzVtKv7yVX3pz4vvkUEtJbMjThpBLJvAQSGVAV7FTbWfmjQwGfQT65ZJtPcSRKs8IkAVo2v&#10;+Et+d2ZGq1/UNIyRajQuixoW2hS3kBk582MH03XVljjEjMqyhN3v3FEDUF8Xf+mJszs3ZumaSGV5&#10;E0ypKqHYti0flgB4KnOhSaOHU6iWOIFTKq7WFqzml3EHvtIvMCHrmlnDuNOtxrI7xKoCSsptSjdw&#10;FDYbB1WL0tO3ukjRIzJRFJKaIon43DGFbC0SORW4jjikCy+kWN2aDAea4ust1DaiKVhuRyF9RQFC&#10;siqwauO1jBm6lpWOlRHleneUWyspYqeN3wTWDavqEKRMiIqNKyJKZSbRWVd1DztNgYFIJ1Jkkmcz&#10;O70/8MdgCaAuqIOSMcrjUs0Kp6T08e4swCjhb/1ytdXEuqkhqNnRfUW2/iFjwPoftmdq+rabpUIm&#10;TWBI91CRKHvFgg3yK8H4wJo0dXptVNIiRs0ZDsWoCnJFgWfnsc5Xqn4t0/Sl9QRPLMyLEunDUQeb&#10;vyRnFdZ/HijU/wDzNk9VhF6ayO1hf8zAnvnCw62HTGXUz6xXlO5nYtuLhuBifgtJ0dX0eCbUdQGt&#10;18zNPKhO5zSxJZsKP9M2YdQ0S6WSKRHZAxaQvtCtZo1nl2q/G+li/SxbgFRdVXNH6J5zjz+Kpmce&#10;nGS1duTjDi9HuZ6xGglWWImlLsUJFiQ8mvo+BnPTdZSOSWLsp28lgHIHkZgfh/8ABn4+/Evpf8v6&#10;Fr51qgyxNt/+6rPePwt/wcfjvqbs2veHQ0QT6h3ub71WChKhTlBPbPEZPxBEy2kYBVnsg97+icKj&#10;1YlJG4oQBxHyC3wSM/RX8J/8E/4Y6WkL9Rkm6hI9KCD6S39KM9x0v+GP4Z0MCaeDpGnWIx7b9ESK&#10;VHffeNQbJlmUVpH5BQauUwgCUkCTaCa48nnBJutaRDLHPOFXxsW3+eDn6X/4uf8ADz0z8Q9L1j9J&#10;SLQa/TQMYxpoAkUpr/ptWfldH+EtVpp5fW3LJFIFaxzuuu/75EsTRvDPGXXZqx6nX6+ONTINLpzu&#10;Vpb2SSRn5F9s7Tpj9P6cqpo9K5aQAqxpS32bBzJ0H4OnKOZC1twu73MD8EVwM9H6J+EdiR6ebSht&#10;zoIxIbO8nvY7D5GSkKUyodS1GvikZ2dEaMMBtJO6I9h8g5s6LocUm2Xc77mBDSbShVvs96+89Eh/&#10;CZXQSSyIBEFZph7fYyGvYRdA1yM3ZfwvJpPy7CFWkmQKXVfYIqsUOwN5cYqiJzkmZHR+j6aGWMEy&#10;hZYxGjMN25vBAFlc9S6Z0jTyaeKJZV3qNqEklVZRYA24PoNDNp5GKRKgb2d6DlhQqs7XonRNTIiq&#10;Z45HWBlZO1SKeCp8kX3GWtGUtnS9MWYxBj6YEaIwXaqOb+mzvOlxJGEgVJRPCnMgk37CDXxRvwM5&#10;jQxKnpLJGoDExlyt7goHJPgnOy6ZWomDGOhEWYLGQR/DBsmyOcmReNHWaERMiN6o3MlKWRdz1812&#10;BrOo6a0bzKEi2SONt7+YhdjvdZy/TtIZRGwgIuR3DIwbu1rfkH5ztukwybEVkS943IKr29+TwTmZ&#10;1RR32k06O4L129wWvae5I+Scn+JpVj6LqWZJAoot3IFHgkfd4XpYm0+xfdKxUl2YZx/+NHXZ+i/g&#10;rq+r00JeRG00AQC2InmWMih8Xec+WLcJJLdHb6WvdxW6+5HjyNJpJ3Apy+0hjZ2uE2/1H+2PF1z1&#10;Q7su1lY73jb02CnkKgb/AFOcVo9LpNXLFJBqpGjqjGspQWvZuc6GXQaFZNLCvrPO1+6Qks1ns3kr&#10;znyOTE06aP0mE4tLdmnB1nSzFJ5YSxdZEIY7Ayir3Ghlkg00Mpj/ACokWYt7uSrNH5OYP5FpBGi6&#10;h4Y43aF1oN6hr2sK8qcsXVvPueTVsVWOxKFBLlRZrt27ZhGKvs2eq0b8WpDw6ef05CntVgWGwqrf&#10;dmsHYR+qymwS0W8K1gqVAoftnPJ1XV7NhiZSknsVSrDYeNq+bOGz6LWMmnVHRVDg7HYBh7j+k82f&#10;OWqvsvaS0dDqJq1sfoatmKB0D8hmC2PJrzg+omMfLEyOAh9OQ8t3J4JrOf0Gp1uqmmWbRLNPBciG&#10;MU7lGo+37rNCaZuownUqgMRtzIQbJJIVALFnxzkz6ZvDwdFpGSbQhGcxi1AjLe0FiaLlfdRymd3h&#10;CmOSWRZQUlliHsVewVR4+LPOZEGshWWVtkkR3khWbk2hIPNVX3lWjjgSOvUb0rkMqbhzKhH96qzl&#10;RMZo3G1aRyJIYhp2ZGkvd7ByLLeee9nKmOllneSZvTZUd5SosAuu3uPHHBzIZonSJGSMVAGAb2gg&#10;KA3uFcD4yEP4gMUUdejJG7GLht1K13VG7vLM14pBsenKu7IK39yL4kC7bUg/FWcGn6ZD+Y0qmOMe&#10;oVcFGZ6dG5U7twNiqzWi13TZdbS6UpIF2hRJtSq3k2TfGQ1epMEjpsffv9wjZQm032J8CshrXZvG&#10;TvqjLhg9b3Ty2iO3qosim2Btl3n9VV2GEamGPUJO41+pCFnKtIwbgA2n0pGBHr8em9jszqpa+3tU&#10;8M99icH0fVfVnf09SrM8jpsF0tcDkXuNc5nFms7D4dMWeFxKZLO7a4Dbuyk2O1EZPXmXcZFljYuQ&#10;GEsLKR4DHt7fk5DXRVKEk0rmgSq8Lccpvgn+YVYwxI500syrqXli2qw3OhFJ7WPA+j+4yl0yH3Fg&#10;OoaZJNQkDou1FYlFva/Yk+P798Nj1OrZ9NLpgjbSTNsYDcCNnPhScFeOdvYm5yyiiFpiFN+bHY4R&#10;JrQpMRKMYYUJLrXqAW9KLFMT3BGSOyWq0XUdTI5WaLc0QWJmthuMlckA7ayyRdaCFGmeWKD0rPlg&#10;xBcngk4BN1cxLGYo6G9HLF6c0N1BW4Ixpom/+DyLIS3qmUCQAIFVrUGzfZewxxoiQC4gMQmbp43E&#10;m0KMwRvC80KNimGEysHJE2nmjUqZC68BGDbRuCE9u94VDqv4kN3GwlG8qpkVV2kiiaBF5HqOt1Ei&#10;7hbQRSArGa9z9/0ntmnyRXRiaScBp3mh1g2gmFyjPGrE2XvyDx3y+LqsaQxtptWS5gKSF1ND2+4D&#10;gDknkZoaoxQqDE05IIVGddlWBuokCj8ZVqZNRqk18TkiSb2BkZeIwTurkk2BzWQ5UWoWY/5vS6eF&#10;01Dx/mGiQelLt3FowG5JoEMBzm9I2i1EmmeWb0BGwXlg4jY2Sqgf6/AwCCGHV6t/WkDMYAgD7kZl&#10;c9iws84M3UYXnkmg6dGZztZ9p/6hA2uQQBVfeXztE8NjT6bVPqxtZPSAIhRyO6Udt17h8Yza7Wab&#10;RRqYC87hlLbyu7/MA3YBboYXO9rGy6VUljj3kkjf/EA9yrxZvxkhFppSj/mC7mxapZs8EAGwbHas&#10;Vqwkm0ANowSGRNwZ0VEcikQDdspubJvIajSsdRDtMrFw8hUUadR7dw44bL4dLpGigBV4ZYlWNKLU&#10;2xTZBBAvnk5qpDpHiYK/p7bDCV9rMxJ7mzx8ZTaa0ZcWnZkNqRpdkjagCMgONMNyrffZ8MRd2cWp&#10;1eiguaVZmndQkjMQAeDtRjwLHg4bq9BACPTklR3irgLaCquzdcYSoc6WfSbL3urPK/ue4qFj4GY2&#10;7ZvSdA+p0iJDpFfVyCM/ysDYKiyoPH+uMqvDAXfXvIzvutXIO3fynN0AGIwyEazVyxM0zF55Ss1j&#10;1fRcWBtAurqslqYZPyLiZo5nVbWYEqC3wDQFc5qnoHEMhDajUyuJJmdh6dowIVlW6XtXnnzmdO5h&#10;MypOGC7A6NuI3cqUNVRs4U+uVGuX01IO2ncIRyCWXvYzPhkrUCJoF1BlnXe26wbFBzQFV2v5xpku&#10;AbPKySMEmCMA2xgAaAPu45sAGucbTa7bIkbzsJNm0KxChhe1iaBzK1ejWOeKSPSEGH2TbpbVUok3&#10;Vd8mOmDWT+7TN6SQoqu1KwoWpO6rX9stMwcdGuJ9SmkcO6iQlV4PZwRyQAbDDKdN1bTNtllWKREL&#10;AEyllYq1dhd85z++KKWdqlBYMrgg+nCieFrsSeMqOlhRAqJJ724VQVYg8iqvwavG2xUdKNYZIRBN&#10;GdP7HjXa1F91+0V2HNDM7QTApppTppeWHpFSXC1weO9eCO+ZC6dtTH6v5pCvtDQOSjbFNUGFmxl0&#10;nWV0+pDTF4Io2EZ9g3NVUBQ7Huclvp2JJ3QRr9fFqJXdpJdib3KxoV96tXB5sc3zhuj6ppYFdzKZ&#10;VkUlg6ksAQoq9oNXnOaLqJn1Gm1TaiHbpdxdR7N8RsD1FOaGq6pFJqyI541jkQcK/p7KBHtP+Ud7&#10;yGar4N7VatqkmmniZXUK4j4dAwpavt+/bKI5hK8cw1SHcoSytOD4jXyT85ny6UQxxEJtZkALhrR1&#10;J88G+DYOA6fXemdWrhS9igxsLRIJB7XjQmjelmR5kd4bUoaq6DMRTDcPA4rD59TJDOHMsbBI+Vb2&#10;7gwuwTR3ZyzarWar8uZo29IC3LbSzOtEqFbuGrCjPqZo4pU6WS67IndwBQHJNHsf6ZSCjZjahKPy&#10;6SJsEhXhr3/q5PPYZZJE8xTbpoRFEVFDkhG4UsM5ZoZJZIVTTDa0rJZYF1A2+7gGsnqS35mcRQyv&#10;dLIFatwiJBY0f2rM5dMvijtE6ef0xSekxdwoY3tWrsfWU9S0rTSySSGVBTMgTgUKBc5zcvWQka+k&#10;5j5C+9rYMO1Cjmuep6qMQ+0TSxxhBchRSrH3URwMImUk7Ddd08SNpWnPbbMwjX2hB3L/ADxV4G2n&#10;WJxHBpYmAIVAqhA9jnkVQH1gf/zXnkkRPVglK+lG5cNvUcmmArJS9S106xpPFHEVoCQgEgqa3kXV&#10;400VteQ89DfUwmXeBKjsQhb9Ru6JbsFrJrp9b67SyyRylwtqu0oyjgil+D5OD6aXqLNAG1Mk9lw5&#10;ZQpjvgEkX/TGbVT7tMIdkixG3BYqVW6NjInWqNsXLdsmuhnT14yVlcOQrtYB3c8eBlE3R50jjP5Y&#10;eqjMiIADSEXai63A4askulm1EpmRDRSIEXbt2FDg3lbNFIjPqdKIpdMQ8jo5O7f8pjrQk2DabSyt&#10;IDqihiVQzHYbf9gO5vvl83TNGZSTpmbjcWI2ElvA7VlUMBWVNPHG4uXcI2YVR5O0jsM2IGELxxMs&#10;nCv7d2+655rISByYCEjeLWRTRyu0TxshoAurrQ5+vOYWn6IqaYyxzySVH6T8gsGJvg8WM155A7Fm&#10;laKFYTGQBbGuQPNYUq/loKacCNpQAWTb347D4yeKYuTRzmh6LcEUUepkCtGVicACqNnvyct0em1W&#10;nS9TO5Q1uZqF/AP0O+bSxJFNHp/zayitpbaQvpjkrYwdNMjl0aaF4d7OXawUFFRQPYZLhsp5LTRe&#10;8Gq0kLIspMRbfIezbCPHzeCaubVJqNMpcOZkDAKRSrZoYTqNOkUWnjIj3ufb6T7kYDHOhWAROye6&#10;K40JcBvcSartWW0yIFGl6jrESEhUVwCov9ctX7brjFHrOqo0yR6WOoojavRjJfy5zQ0vT44ogHeV&#10;2lYSBGG5QT5vvgOp/DZkWaKXULCjP6mxOz2eV/YXdYomj6JdM6tGXeGVVkWNC0ZAFNQAqh8bst6p&#10;t1MU5PSkVkFf9xI/yjv28nBtV+HG0rP6CQpcqhwg2la920X23ZfN0rUoPzKzFACdsbG2tx5J58jG&#10;2VCjM0Gs0iQOsmgMJ09AuzbhW4KqBvsDNeJ9J+gSGMbNr21owWx45zFcaiKF/U9Meq0jFSNyP8M3&#10;wRWWb+oI8YdYo0VQJYxyo2my1+D8DHeiJfqZsNzooIk6hUyVt9UbfIKV8n25saufUPD6g15kIFnk&#10;AIpFsG++OM4LRtBJ6sjbt8xcx2bCkEhLU9h+2aOj1lvL60Qk3V6rAWbRdhA7Xd5EJ2EsfQT1CHU6&#10;Oed9U4n0+pQ+gyL7oklApifJo0Mieq+qZHtWEMzFn7E2QKPwfrMzT6tZRogN5QRuI0Y8298cf5a4&#10;GXzaSESLvYEACLdKwj2mrBI8mhyc3Ts5pkdJ1UxprVeD3kt7TINhFmyt/NZV/wAx6jCukB0qyRqC&#10;pYcu1NdDn4PBx9Y2ngMkX5iJ2XalWO5bggfOV6mWQz6ZolMyOW4A/VsT28n7OYrydPhEdf8AirVz&#10;D1kfhEZNhUd07EGvgV++JOqTx+uwDMmqXc04l20Yv5tvajeCTLJK+vM8sJRYhawkkkfWDyarUPGF&#10;EVxxBETaPI20Sa5/bNUwrSOqOsi1cWjdHr1VV1kHtplJBr4NYYNUdT6qxrI8ZYr3CEcfqBP6hnD6&#10;7pqpDpoXch13S7QpAkYjgKfAGZ0fXYUA0qamWKZW/TGrEEv/ACn/ANjE57DiqPTF6tFEpLacLIFK&#10;oze4M3Y/eBz9Yg02xY9MqpGovsJNw8g5zuu1U404khf+OBsErke0/Kqe+BSdd1t6T/4FC8kcZYvs&#10;PpsWHarsfWRdmtpI7D/4ofTkij9Z3mks/wAT2iIH+UkcVgS6zTErHNOZQQXqR2Ybh44zmYPxJHHI&#10;om0wESbCEDWdzccLfOFSfiPpCo6lUFqWlO2jz2H1++VLSOfkm2dJN1aKCRpJNSnpPIvqKJAI4yBQ&#10;FHm/OB6rqujB02o/PLNMq7Syt7Akh8/dHJdO/wCUumn1CxoEff8Axh7nHt4cqt2uU6jSdKMmyRCV&#10;f+IfYPcU5FVXBHfJ8Kia27R0GjXVzJKDB/CkvdEK3emRwa84DqenaiWZFieVHV1QO0Y2hB7iUHix&#10;a4DLqtDHvkklfa1CORVcs+7iub5FcZqH8u77zPOiblB3ElWYcC7N5onolx2tA3UU1M0wd5Z9i+mG&#10;dTQvjmlOBQtqzJN6Y/NqD+jj2Ite8GxwReHnTaWTTlk6meylt7Mu30gCt0fPzeYUWjAgUmYskuxl&#10;lUWr7E4U8kkZEuy0tBuq9YQtHpD6kMiiTaWYGiaDKTxQqyM0ptJptQskayFBJEpjAUbaetoau3OA&#10;zJ1J4yza/Tu1xAI0YQdrdSo/TQPfLINUyTJ6GqqTaCQUUgiQhtvcf1+MKMwSV59DqtMiIRGzM5Eg&#10;ujyKJqqB84+qi1WnlhmXVsqRzspiApgt88nkqe95S/TeoSmf1JkDSeoBEaVtnFydx2+hlQ0WvbSQ&#10;xxNC8cdKCdwLVx3YHmshXTFKrRpD8hqIowkREj3EhCmOibFkNdjMdupyaRI/TmheFa07LtEnY8lT&#10;Q5zU1MLmXQu4AR5BcwcGwvYhu4Oc7r+m6nUzifTrJtlcgpZVhs4LK6lhguwO9h1XrK+o3ejRKjUJ&#10;RGxf83k5oidpJpEV0dnCsjG+SR9EVnlMHWdNpIIzJpJZHWQmS0umbyAGFLfk50+q/FGifVQ7NcIo&#10;0pXUUqyfG26AwcWVGSo6fUdQaBhIyXGd8kiyPchr/I1/V1nSCZZkik0skMasCzGyEBJNGRSTyQc8&#10;yT8URy6r0UnAQMI5PWUmiCaZQCRWdR0brCepq0GogZlkkQoI7Ep7gqDxYPfJ3stPo6rpiSiaZZjE&#10;hhfarKP4bgm6UeD8fOaJmMgnAmlUPDQDGgGPO4MKI+6zzzqPWjNpYtT6b74pPapplIUglV2g8/vh&#10;2n/Exh/Jz+uRIyWVG30zfJNsPNVQxxlRUsds7SWGV5pR6MfrGPkI4be1eBxyCO+V6vpyloHk06xM&#10;QbaywQKRwO4pjmLPqtAfy7to1Rpfau1GsGT48jNDSskXrmPqccqqtorLdJfChXJ/vlJoTjQNBpoJ&#10;Y73rIoPZiRV92DCuBmqvTlQxpHJCsbAldg9xPgXgM7x6cxySrQVCFYEBUPjtVg5uaeaKfSrMsilW&#10;VW3+1wzKf8vg5apmUpUzEm0UsZlYoFEspPMjB2PgWSeMgukmZZ32ktW0OQCP271QzV1E4fUahXUe&#10;0KfSJCnvd/FYZpHQrDtlngdkZygsCr+DYrM3NptGsI3FMyTqFjlglKdyofYwAF5msDqpj/FDIkhW&#10;OMgC434YMc6qbRyygfxG2GQdmI3i7FHIaKJwY2pRFGKdDYog2Cvm/nDsDDm2CEhdZGrgfpKkFa4J&#10;7EHBNOmlufbqIHJYmMRuW5Xvx81yKzqdTo4JFY/ll5A3gg99t/dg1mQ/RpX2rQ9ER0oUWVF8jjxg&#10;4/gjutmVIs2l3pM4Cq+wsxoMhut1CxxlbPAggfbIsr09Uo3FSQRdE50EOh3zg+n6kgSwpbxfm/Iz&#10;P1fRr9MvqAHIbcgSmG6rY8mwcdGezGGhMjSEpPpXYgSxr7h7+R2NA5qTaJ55k00VIoK21Cuedxx5&#10;9GyoZZNczBGAUbLJo8AigQf64Sh9KB6kve/LsL4YZrHiiJc3QHLoijCF50Y7RUga+xv5JN4KYJBt&#10;9WHZBT8saZmBJtaPavOO0UmqPdWiChRxt3L/ADBbx9BBPHDAvpyMt7KkeioK8d6vvVZm3s6Yx0rD&#10;dPppTcsqGUSbmpFNkfy/IHB4wPXat9OkJhmWRYmS65KgcECuDWVvJqYXm05hdLf2hm9q/HGEQdPE&#10;rzAUwMild3t7gDt998qL7FOLoho9apUTIgbT/wDytSPeWQUeB2z0v8F2/VenXOZGHuG08UR2/pnn&#10;8QaAemQzsjkH06LVQJIFC7zvv8Mz6nU9KRuNXVqAaugfojO76ZvPA8z6rr0mbfg+mJl9puiK7dsq&#10;mS/5+AMuY+7/AN+cGUXtG014ruLz7M/MWWhgbX9rGFxd+TgCsSO94dDf+Xn5GJjRsQdwM0r9j/sc&#10;zID4zRY1G/0uZSNoHwj+MdYp6lri0gos4ruQAfOZEOqRwrxgIRVhAVoVzXisO6zp2bqepkf02QSu&#10;Qxo7R5/c5jaaAhfWQuVklBiX6PBLZ8T61v3sn7s/VPQq8GH/ALUGjWCWOVBLJQPtvgWT34/lN98i&#10;Ij6smwmghViPcP0+cCBDBki4liX05RtILEfy/HcZmrJPBo5E9BVKGqDcWqi2+h9/Oc/M6fb2U/h9&#10;mjTU6WEfqk2yqxocH9Sn7wzWQsvUdBJNChVQwtOFUH9IN+RnP9M1sRSR9OXWJXPqKKZmCCmCm8P1&#10;c6R6uogG3RASCY0VPPfwcqElxdjnB8otdeTpdSqNJIxgdyQWMpIB45AHjjMx20ccqrLpxEXIlQ0W&#10;HbkfN5PSa3gKxC3UbUWZUAHgf7ZMTLojEzNqNxB7j9QAvkNyD+2QW6VGB0TT6TdNF+WDEkyDcbo3&#10;4yHUNEj6/R6f8uoWVSAUNEMpD3VUO2W/h6BY5SKUq0x3uFKG2BpOPG3/AFwbqbauHqOmbaaIJlkV&#10;iu3eBur6Cmv6Zou3oybOqh6S4dYo9S7My7iituC7/kmux71gM8M7I6JIAS9XH7f0n9J798MXUxae&#10;LTodyqG2WAdxX7rzhep1qbg5hmKbuAAwQj/MaBGZKy/gG0qakO6SagpGH3VIp3CzwBRHGVS9G1O5&#10;nMXA7iMmmCnggfP74VJPHCk1OXVXU3sLfdfJXCqKPEIWBicgclgGvyqk9iRyDmqboDGlSdJFIgCg&#10;KWQRht9ydyDVCqyjZPSR/lo3ddyW/A9PuLPBvNifWagqGnmV2aXYFZyYweD4I4Hi8b81NKjIgAUs&#10;GXyZA3zQNAZnJjT6OblTUxx6aAxKVaQ1zuKbvKgdxgCaDS6XU28Ug216i7B7SxoPYuwfGdG00WnM&#10;sTwpI5cB2dSwdW7WQbU5WZNVp9O6rpo5Ya3RguCwMZ4U2eQMF0ZTX3Wzn+paGL8rOHjjqP32zCPa&#10;CSfBsGlxl6boNQBL60wk9VN7IGFgfNGiPg1m9A6pCy+iyF2JaJT6gCi+xBoKxwp4CuomeR4mDKrq&#10;4IX3AG1btY+CcuTEpaSMvS+lp2kA6pIQSxFiigHx3B/bMeGE6h1B6koWwUVeEkcm2WUUPd8Z07pp&#10;tVJp/WjUAWwDJuokfyEVZ+jlel6dFJEHbUiMKGIQqAiPfb6vyuVA0szoW1JMn/w6KIDd74UAIB7B&#10;WJrv9YZquodW1aGX14dnK7Ubkg0LN8Gq5Aw7VdLSRRWiii3KQ5k4VgRfPfv4OAf8tmdh6qaZRGdo&#10;ZGC+kQpANMp7/WErME060DzarU6e0GkA3HbuRip78E7QMIi6q3piOPpwIQmSy61uvv8ApNNkdT0Z&#10;nYfx5Nzckn3eqP8AIL/3yn/lsf5eREmkhcDeDGjHYbrmh5zJ3s0tMp1nXJi5B6c9Mu8bJAA5Pewe&#10;/A8ZLT6u2QldSCzj3IxZTsalTaQwHfJxD0lUJK42+4MyVbGj2Yc/WQ3azTJGy60SpIHkYyABkdqI&#10;4NdiOM0ujPyUn8UrplLPqpXiegI5UJMbXRsjN2PqqxApFOLW23HkD/4y8wh1DXRvAhhRm2EgEUHL&#10;fHjKJtRO35eY6OCObcUDxg0oXFyRrGFmnBrfTkVovRDLP5/UU7k/Z5zUXURSKQYomJOxSHEhKsf1&#10;fR+s4yXXxxS3qdMy72AEgqQdioDEdiMfSanSSRl10bpIWB+L2nt9E5SdjcKN9308Mrbop5Fqlag6&#10;pXnIazWdPeP0fSlldeDOgALEi6/YZkafq0f5maIwuN/uKsNoUeby3TnTMQja2aEyHYgCgqhXmj+/&#10;jEwcTU/J6CSTTtIICGbYBs911fOUz9KSCR3i1CspFfxGNsl37f8AasytU7PA0o1DQyJKV4UMa8/v&#10;lOl6lF6fopqEmiMaqSv6larNg5laNKethej0sCTI25DvYlgeNn2Mo6n02WefUGGYCFgDuVzuYA9j&#10;lOt15j0+8xq8bgBZbBJvjY4GBiWW6GnQRBQu4SEKWAvtwbxcm9D/ACS02g1Ebw3SSCg7If7NXmxk&#10;xBLA6adZg24kFmUki/B+sjp+qw+oA+mlI2vuN7QxAtjgrdW/6ZdGIiIkVwPF0vAN1gnoh3YtZFqU&#10;lQR0e6ESGq4of1N8ZUNJPqRuSKJSoKJu/UbBBFEVeaqda07SvI+lkWdztZg1oCP07R3F1mHF+KtN&#10;HqVSeBpYyrNGqxkNu8k3584N9BSt/kzNXJqo9yDRszoQdr9zX8qkcD+mCa2JpnRpYJUaOElyi8r5&#10;22fIvNST8RQK8rAm9vvDKUDqPKgg5WeuaPe0SSoN8HvJfhfVNewfIrjM5zlJqx4oRinRg61k1Gxn&#10;1PpLuKt7bO+Oh3AO4/F4n0UIlVdNMgdAVKchiCO7llzqYItFHp2/hRPu5eSKQKybRW6z4OLRuGj0&#10;x37vdRdmpmH9+/7Y4qmypS0mznRJPpYdwUEe6NRvUb2bzXjL9JrZgEniVzISuwsNydrMRC9sNh0q&#10;xzlPyyCNhbfw2NEHuriqPzgT6K4NSF1EyUWADxkemd3tG4VkS6KxythEetlDRxrqA1tbkOG2EeDu&#10;OY+v63L6rxaqCYOkntYLQAXkMQb/AFdsvOg6cdL+Wsvq/TDAJfO3wuZilhX/AMIlSOKPaW3M1FrN&#10;FGJJxNuinV7DtJ1WbWaNBLOs3vJiIRUr5DntXNVh2lVoBG5TeNvDLGfZXmsxtR0d7iDTr/FNSBWt&#10;gxrb484pOnTooRpCsjAe+RdjAA17DQ5P7ZZHyHz6bSGVBNHvkMdlyZEKkmuC1Eg40ungk08m+WYs&#10;EDuvjYnH9czF1PU5pkiUqZIiyL6u0H2+D898C12o1dGa6ZrGxUAUAi/5bxSZMN0a+i6rpN8Ef5ky&#10;upr3gqzk9gAbqshGpSZ4leGTbEaDmpF9QE0bq8yT1KT8rK7aOJJRGsYlL8jf+14HH1EahNssaMpE&#10;Vqg2bSLPJPwO1YrKr8mnqtF64WZ4ojJIvCBKJK+bPxg/U5Hd/UgRGcoj/rKAeK574LqesJEyNI8R&#10;VnZHc+3af3+xkBPByqbJSjUFP6lcj2/uMST3oHJPplJWAb1jl2Sb90yEgBCPce3gnNDX6lnGnHpz&#10;xFXWT3KrKR44GY0XTtLEpdJLXcHlV3uRtwqrOD9NlmU6mNdTe2MnaQf0D4bGDrikaWq1M2leR6k9&#10;VSGk9gog9jmajaqWMSPqY1b1S0bBjyx78dsp1886QaphqVCqqqHlUuArgbVsefHOBPrtX6wR1KMq&#10;7gGQBZK7H4FYosiXZtKRqoEb2OGch0VjY8Gq8HBo9RK0MsEqRxusr7HX2LKD7QD9EYCdROivK2ki&#10;05VOWu0/+OWvJyGo6ump0hB0xnjIdRYto6oDt5ODX4BP8+AmbTBiq1EzRewOG3qWA4v/AMY2reb8&#10;vCHgJKxjewFmzQNfZzF0Wq0kZhGjUyuRaiQMgVlFkMAP9clqPxLUYT0XTdtkaIsbPv5dGNcDzjlH&#10;ekCmkuyU2q0qj14kaUodqmUbfNdzhk2u01yCeGOJxSpQqgw/1y5dZoNZFp3cIZlQ2NpayTxaWPHc&#10;3mS3VDINOFm05EU+7eVZQgujV3R/fI7XQOk+0PNJEyUzL7iEBABsrzf0Bil1Wi9GTTeoFYtxwG3g&#10;91YHwfFYIdTHK08aqsTXyEGwst8EC+BmLvj06tEE0u1G8llk5PlgQccEQ3Rb+VhjgYrqIiu5k9Jy&#10;X2H6+OMJJWXR+gqhnUrxzYYdjTecvaGDXwpD+Qj37Qwlik9QMwFVTkkZiydMh0/qmZpdhQM7TMEE&#10;LfIC5ZL66EemabZIFklYbi88aE0r0BR7d7zNm6dGkZRvViJcbDe/aAe4PwML1XR44pkkayruNg/W&#10;Qp5oXfbveEajUp/DhjZH/TsjkV0Cm7v4N47/ACZtLekjGh0erWR/4kJgjJMvtOyrBAHIux8DCjE5&#10;JI6axHg+o3OWavpCSo8rzBVd63OQBV/p8EDA16cKFaiQDx/GB/8AOJ+BKP4NFNVplOkeXSD0ERtq&#10;FyBx2LKT4OFJr5GE808kewRgBQpctZ4LeD9ZkibqOpPqGOGdAyJvQj1g487fIwpuo9ZAkaXRac6V&#10;htdaPqopNlivbnPR4s5Oa/P+CjTQaONriHpSQzKKlk90hblkqhVWM0NKuknc6kSNUcjExuoCyKe6&#10;tuIDi+2ZUvUuo9RMbiHTltjopZ9m5eCW+ypAsnCoNa7lhPo4Y2QK8XdjZuyqhaI4u80lFk45JGzJ&#10;q6hmKSyIZXty1ARIOBtXxhOnkUy+jBqf4cgEgpATUdkfrJAHye+c/rzHrllYhyojBhu6Qdtxr78Y&#10;Qurkl0kB1MLvMysi81K5ILUDYBVh3rM0i5vdmlHpFm1kZLRSRutKGhZWXd+kgbu2T1M0eneGKTUa&#10;XT7U2Id36wTzZYir+xlUXUfW2INKLQOmwXMiUxBog0BffscknX4IC7HRF12KSIow6xKBtOwUGAPc&#10;nLgjDI1UaZGKfROZVSeH0zqIow0jfw0VibOxQtg8e681opYhJ/DkjcQSb5XVgFIBA3hLFs1jMOOW&#10;F3SY6bUlHVEQvAOWDcOCQoAr5vNfR9XfUK/oyyrRYPP6RiKbb4IIG4nwAcSNE+iL6fTapfUhjEJe&#10;RiVeUPuUDhtzHj9sM1XTNQ52aPS79jKpBdXNEbaYJXB8XlaNEuijAIMrkOSQ1+p2s17fs5ZN1GCZ&#10;pZWZWEa+m1Kfo96UEccHJTpmzSrsLPQhGs7jTSCP1N6LKE4RmphalqymLS6KeUxt07akYRZHRQBC&#10;a491KSuPFrPQ1MiLrIjK9bntNrBWvc5IYcharL9J1DV+s4/MQAQEmYKaGz7AUdsWynxojLDodpPp&#10;TwyQypUihjIWftsH6aNds2p4WBeRYjEqxPtDRn2szjk/0B/a8yY+ozSToNP1JfSEjTr+YAX2pW1G&#10;KGx8g469Yk07QHT67Un1AEUshKs7cXuJFAAHviijXnSG6doQXmEk3rxoyONj8ERoFT9Xiu5zWh0W&#10;k1iQNqdS3vVnlVzvVOKERo8fIzIi6jqXhWaGWOIEgl2k3F+KorRv/bKk/wDnh0GoMLGiUUi5yeS3&#10;Pxmvgy7aR0c2n06yxoZ5InpmBSYDbGORQrxXbAoOlw7kWLqD6hd5JJGxmHB4vsRlizl4USPUFpZJ&#10;jEaCkhlN2BV7RXuywLPrWjUxQmIqd85TZLvXijVZhI3TJDQyzhofUK2wMY1EYDc8UPnNTp/QJNNp&#10;y8csSqK7AsXKG+DgWl6rqC883oRnYRNBBv3N5FgfGEaTq5WONRpFXYN7hZSSH+KrBJ2Zueuxhoer&#10;+tHCpAfUTvJ6oG5Upt3p8/t3y/pia2ETwmbTT267d42lab0yxAvdYGBdK6oBLt1MRjlJkf2SHb7g&#10;do+LGOdbpV1MRWCSRHffujbZsKizZ8fq7ZLuyk1Vthc++aaYSr742KiR3MalvBUDxg//AC7W6iIR&#10;yJFMb4ZiT7DwfdYonuML/wCajZvlhkYyzOEkk2sVI5FKe9/WT0HUJJIwY3VBJKHeZqYAAfpqhQxI&#10;uNBA0emjh9JInRY0IVxLuXfJYG7cKvLdUNL06PTF9NrGlfeskKN6cKmT9XJ4AJ5zL1Ep9bUoJNR6&#10;Ez2qtRUHlm2V9ClBzWfXD0Hmad7cMHiVOGs7l2409F6sAOrgl0jRroTLtq1Z2ZUUGiApq2yT9Tj0&#10;6D8xFLQDeikYAMe4dim7675TJNOzO7alGRwLNVGWNUdi8jj/AFwrURxxjUJJLEgUUCo7kiij/TfO&#10;JIV9jpOj6dK02pCh1kdnUoSSaUoDeCIiJFG0vq+ntjIaVj6Jv9RIAFH3ecGi6Sp06Ao7jfwyueOR&#10;Sm/B7H4zUiLyR6qtKuxzsCery/hgfF1zlL9xrxoWq6wYmCypUsTJuuTk7vgsaPHwMG6jNugmKdY9&#10;zECSRkMhVSP0gbQL+8lrZYJZVmXpx2uyJGUJZyF4DMD2AzOlWeT1YwCJI0CuiKroUJ71XJ/1wkhm&#10;toNdMpetYWcREMI6SRK5Hblh85eYJykTmaNvUVfRRSCNrWzMAo5Zqo3mVJFEZywZkeNJQ6CNo2YK&#10;LCseSVvBo4IIkhOp6cbooB6bFSwDEJQBsd+ccdITOh1MWqUxadVh9jCWUGKVWNH3fqPHC+DmVrp5&#10;tMNWsulEccThCjrQX1L5uro/OZmq6jEYYjE8bWzjUbuLUsB/02okeM0NV07Qo+nMrxrqFYPFLIXK&#10;hRwKu8OSHFsulOqj/LF9Dpg8QVIzFtUKf/okoJPOXaHVCHVuryNIUJYB6Yyg+0i1vzjBdA2ljgi1&#10;RaYsVeZvYwLG3c839c4TH0w6kLOes72siIAq20Rk7RRaucPdbrZUopWRXXo6tHLp9VGWHpxKvt2l&#10;j7iT/P8AsMjqQwjaepizSFLKqOADTKh7fYOFrp1h1GrY9U9NKeAtKoL763XXJBrsRhXS4RDDGo14&#10;mWOJ29V190ZQC2Y8BiewHnBMx46MNNBUIQrNCrIqzSMpBcDgAqvnm7zUhj0+niESz6rUQykKRI22&#10;NNg4ugDR83hLQ9TeVJqheHcoUSJXCpzJxtr9ucgNVNp7VZ4HMsLPQXkH9j5OX4EkZjRajRzK0WqJ&#10;OyxEhKl41NnYFI5xtZ68fs1L7f0kRJQ95rk2SN/JvCtHrZUhgWfQpPPIGcyrIp5Bo7hxVA+Mu0nW&#10;Oq6eKBJtBpFhMybS0u5qJpdoYCybq7zKzRLoElbUWJDq3lImSdnCEE3XYWBWV6vqGtQkQglmZnWR&#10;mIBoUB/pzmhquqtqdRot8DrHtmC3tb+Gae/ae3erx9H1ES6HTIemToFQLQhDblANjknkgG8TmXGO&#10;0UT9Y1zw6eITwtUhWQm2BK0QFPevnD9BPq2k1g1UMETNIHhKIWW1FWdthhgul1kcglMGifcxADEb&#10;Itv+WgMqZ4dOJJFd4pn91MdmwE/oUVRy4TB4x9P1OdRKdVH6Ppqpdyu0l+CLFfp8YRoOtl4J5Zem&#10;lYmnV3HK/rG0Ia/T83lkWsaJIml1MUjGQk0q3ajhWfgeLwlNS/rzbetRNFI1NDKikWwHDHixebOa&#10;+PBzPFK+/IB+Z6fNGP8A4HMZoUaYl22KwXkKoHJahhs3VYURtQySRRSke0sA53cji/1DBA+recTS&#10;aiIq0iJsUcUQKCkc1yLGC9L102qZZBFopD6gLPKAG2kd9pzJz0NY9mjrNaqmJFMyL6YZN7UWjJuq&#10;HjA26uqzKTrJyWf0gW5LXzV+QPOaEv5oygaSOMMoktn+BQ4B8DG0iIm2Y6UemJPYqkPyRTNZ7bsj&#10;k0a8EHf8/gSmfqMLy7/SVWsemF8fWD6r8TSlHiTWachrlcshLCRbIHB5W6zITTVFNLpulK8ccpO5&#10;/czP4OB62Fni3vADEpsuxAVT8KB/qTlQkNxqjr0/Es0sEZEyGV5Q5UBaKC7c/H6TiTrGtkfUidIk&#10;MnIdSFdVJosPkEDjznJaOLTH80ZQy7h6aQpQBRe7kjmzklmm12l1EMDTxiIl43Zfat8KVI8WaIOa&#10;2ZONnoMPWmi1LSS9MhbdFtUpIRtQi3JP+fkWe+ZsHW/WOqDdOHtjI+Y1EbcKP92vOZj0YQSImqaM&#10;7mdnNszMLtT8rlGljepUTWpqWLkKI/0n1OaP3kOSsSgkjtNb+IY1aY6nRn8wxEiGMCiAKHI747dT&#10;0kKJKOlvGscRSUuu7aDyHoXYJ85zenn00JjRtbuCRqQ6hCUZeCReBTPrWSRm9No5E2uxSndCaoUQ&#10;Bx5OCkiXZ3cnU9C7PDI2oDWtScrsoWT4JJ+8ok1+jQzukTy//BRKdrBUZUHLGr5s5ygm1YaOFpgY&#10;2jH8NCAW2nyxrk5XpdVq3SCRICqIPTCAeVHuU3zX3mnLYONpncGDSodLKxYlgUX3MBe9mYKihT4G&#10;VaXTaZo3EeoaOSVA9LJYdx+hebsAZxq6nWzQadUiG0NsUK5JQFud3ai2Z+t6nNJC+lTTbGjdkJ49&#10;7AX90Bf9cnyKOkj0PVaINO8Prx+pvRmEg2sAord2AFfAo4JoenEKk8aafczALM0lDaVC2rWwsn45&#10;zC0kqq2nn1cTqZNSrSepGY354Nc0BfjMX82yRrAJmeNJmpTK4dK8CrtRhODVBGSbZ3MvRf8A4JKr&#10;xw6hq2xnTsTuo87i3Fk9zmLqukamZNOqdPRqoz+5Qu4cnhgxIr4zHbUwl3dYJJP4ZowMR6g7kB1I&#10;5HnOj02vQaaHTvr5QYV9Ur6jEFe9c+6x9YOkmWr1QKnT4TL/AB9JIKVWLK4WtoofQGFaHoLSa6V5&#10;knVpVZQikuDQNmgef6DKYNXcxSTU/l1ZHAo2G8kBm8/N5RD1WezIJ9SPU7MwtlI+K55yFxLbdktB&#10;03Waah6MrC7jeu9AfqHBHwLx59I0UMUTb3kYDZHGHshTuF/5aJo5oDruo1cWib83IEtrU0Au1v1H&#10;g3x4OZUfUepSKQdTsVJt29CUK7LqxySCDwO+aRl+Tnku9GgdK7tJql1AJkd50jVVJoIbHuPLCqF8&#10;83lL/m5HcyaqN9q2ROF2rR/TJ39y1+rCF6qZE17TmGaEL7mjLQuu4UzIKskX3wfUa/S6d4gsSyvq&#10;AkNk73VZySGAPusbTZyuX3aMuH20U9GWEhY1IcaYvuV22SkyOTStyCPoZKfS6mOOolveX/jSPYZi&#10;3IK88ivrJt1DUzKdUuhl9eZwFDnfSg7eAvNHwayrV6seuJpYZCsV+/3MQG4peQOfN5cnpbCHb0Bp&#10;pxqmfVmE7UkHsL2E2fqZT5B8jL36os87ArGArAKgRR+xO1hxhUfVAizIsAEkm5IkBBQM6kUrDzlk&#10;HTYtVLqNM0uoi2+4zIwVdyj+Y2czT0i5LZjN1H8xq4igmELsVKMm9FZe54JPOX6rqZRhIyn1npAr&#10;wyRBgG4BJPNVg5iOqkKiCQMpa13EWkYv9PbnxmjoNLBJrdFtkZYDYTc3EJAthVVbHLgRkWinU6tI&#10;oifyS0HDSCJGVdhPO48V24zLGqXSRaF0aCOMhto3U6h+FLnk/FZuavRtNqNR6EyyqsyvKQO4A4W+&#10;BxfIwvW6c6SD1W0J1ErAu8ZRabyFB7JQzSJz5NNGTqNXEjLp4YHdUayxcALQFMVJtrOUp1bWb5nl&#10;iQwhw0Sx1uDX3qv574OaWq0OsVzK5UKQvp+iGcxhgTtNp8d6yjV9OYSTMkaJtUzhUYiyHULGSKIv&#10;4rK1Q4rYTC8LzSKsTCQMrKzUFh3nmUsK4NH74z294C0ssKn9QYo7NUYUgLV/RFZ4MkSk6ZR0pBG7&#10;KrSyWQ43DaAprdWex6XrsujCLMQwlisKi2Fa7AKrn0H0VfbM+S/qqSUsK/DLtW8H5cuYvUWxfpe8&#10;3ILO35Ht/fLj09CXHtjjqMPTAoTXDe4eQeRk4NbDq9HHLBqYfUlZQFela1sMAO4IvOmjCxM0nBRG&#10;O0EEKrhaN35NZ7h8dVnPRaGSVVl9rKUA3r2Ju/08dxlxjQtIxRgSxQhY9oVo+ADd1my8iSfl5JNv&#10;CkqpANjyOfJvBY4JUDBUljuYKwUMygP23X/cnBkpbAzBFYm3yNQUPsWjR+wPGUroU9OH9ZUm1lB2&#10;EljRB+Sc35YTEk6eoxY1QHbj+cgdhlKsHaIUVYr7o+eSP5x8ZLZokBQ6S2Ludjl7ba1swXgAfH3j&#10;fltU6PFJKH7rt2e0I3N2e+aul0zIjQnTW61tRiT3N4RcLxzATXvk/S/ZP2XvX2MkujB/JJvVo9zB&#10;PYW3ECv82bKwiVeG9LaFYtYt7rvVCsLl0qu0G2HZIsbLe3cT527TjHR2o/hPJuCsCAFCJxQvsDkM&#10;tGZq9M0zhmTcwc7QO3YqSDfnFo+is/ruHUL6h9MObLBeCynNXUxpHqIGBBYBhe4GhzSsB5wldMS+&#10;w6b2kb1ZT9/qr5+sRaRjz9OpJgGCrIN43L2FE0P2zhOvfh7SyNPDvURNtYoUpFKgGrHJvPXUgkVo&#10;44qk2yLdinG/y2YLaWGXUtIYb3ASIiLW8MT7vqsg0cEzxDrv+H2j1rj87ogAppIk/VudQ3nkc58x&#10;fiv/AAOc6aN4tOqtOKZAliAof1Fvq+fnP0J1UYkBZ0XVMQo9tB0J/mF+eM8+6v09JCfVbdHKtV4Z&#10;mfaGYfNkYWZeyl0fjc/S/wAQx/iKTo2h0jSzQJuIsexm7m/3zpR+EfxrGNVv6PEwETGY2u0Ua9xH&#10;FjPrr/Cf8GHWfiD/ABG6wNNUR1MOgjU0CHiAD/2vPYE/B8EkQ2qVjJNENvhkDcUvkHKljSdWE5ON&#10;Kj86G/DH43hjaH/lCoZCrB2dUFfI+jhUH+Hn46Z5YT0eGUM9BkcEOE+7z9H9P+CdNJqYli04tED7&#10;zbEGImgwPz4zon/CsqKYtMIxEbYPwvLNZUgea4vJUBe6+6R+UP4q/BH4+03oQQ9Ckl3VTaZSQH+2&#10;zIT/AAF/xR6tOpl6T6ZfkerKsa/6nP2G6V+FxBNSpY3/AKHFgLzQ+xeb0HQk08gR9D3ZXRUUuiuR&#10;ZY2T4yqQ+c+9H5FdG/4Ovx91Awpqddo9JvukZyzUvml4z1f8L/8AAnFqVhl6j+JdQyG1dIIdpU/u&#10;18Z+lkfRl9J5Y9OIy9bS3YgjkgHihmppYFKwxrIVPYsQb/dVHnHr4RFz/wB7Pjj8M/8ABJ/hnppI&#10;m1A1WsoAsJJwU/8AvAM+heh/4H/gnoSj8h+G9ArRBdu6EO+2/wBRfkknPZIekrC/8rbl5WOMJwvh&#10;sK0mmhdnaJizLGGtRtVOcapDlbWzMTpiR7kKqvAGweyM2fhavCkV4SoEahwx5q94rgDDlErgStAQ&#10;iMKWuRXx9YXx66bVYA7huPgEXtAx2KjMGmZTBMsQBSwGDWtt4OURdLEo42L/ADBb7KvjgVebatGI&#10;6N91pXNhgORZHbIRQrqmPrWGKkkoKLBee2UJxOPWKV4oTKr7ghAG21HNggfI85+cv/Eb/hwnSvxH&#10;H1HTwl9NqyWBFDbKp9zBPNZ+l2rjlZ19rkO3CBSCAPJ+M+e/+Ib8PSdS/CWoOm0gvQSGZ3U7iEJp&#10;t14rXkimj4M6ZoINR6rmMuvqq7b+AT8sfIP12zuel9Jg9OIwK0+3bIkcfCRFv1Fj5ziOla6WNNPE&#10;OmMtMfTZ7HEZ4YjtznrHRdbuZCoIYoPasZDNsO7kZjJbNcbOw6f09WLxtseCSEugK2rn5/f6Oben&#10;0QZBKI2SmC2j+mrbF4PPAHyMB6frRqYHcMHIssFRirHuqgNXa+c344ii7p295Q7pBfpleE4AFH7x&#10;tFtszYixRmRLeOUGMNRCBv1ngcjOw6cBqUd0gYgRoUXbtJZSL2k9uP75zeoKRrM8cxifcpRCoAfY&#10;e5zqNLrkdUPqL6d2ESwoIFMznv8AsMJEI7fppj051CyMzKAu1XAACMO/HkVnSdP1KzaVEjgSnNMz&#10;+0+02W/bOaE2jYxhNMSHRLLUCTJ7qs2ew4w7R9afc6kSPui9MBrJo8X7R7VHnM2joizuEijhlDi4&#10;yv6SQSKu648/OegdL0+8K0qbj7LAXyfAvis8s0XUDQhMvrF9pveFVa753fRNQYw4n1HquRYdaB/0&#10;/l+Mhm8GeurNGsqhGBO0fuGA+uwwfq/SxqNFNJrBviRC6w0BGXqwSfo5jN1IaCOKb8o8LSoShZe+&#10;0AW3wM8v/EHV9Z1NWXUaVGhT9Shj6d+Gas4vV+qjii2z1PQfTsnqJrjpX2eCS/gTVaKaR4eqqssQ&#10;LSTi/YTQUFKI91987roS6qKCN9dKkmr/AENKqMQBxyTXBOdDEsUatLHCxhZ1YgcNX6QAp7j4GVRd&#10;TSOGV9sziRgh3g7SwNmtvx8DPmsnrZZGlJI+2w/To4+UouW+1egfVyKkoSOdIH3qVDruXnwp8Bj5&#10;OCOsbOys+pHrbgQq7w7mgQCB4u80JY4dDK7Rx+qnuY7aLuHUBf6CsdNXotS7wS6eeSQxl2G8pYA4&#10;ZFQ0bzjS+57PRf6UAvpJ45dOU03tkiaNkWt4Ffq48UOcH1/TV9KFdXIFcRodOqgEBFcmiDe3gVmr&#10;opotHLp1XUqk0iiFCFslmNDeBfxzWGS6qDSRyRThWQIDGZV3KpJDHxfe8v5Zab0jIgdY9WqxI29z&#10;SzbbDeWB+/kDIMFRIJGLgzygUq8FGAYE/txzmpB1eHXbDEiuqn1FIPcJ7vPkdiMucCSLWxwEKpSl&#10;IbaV7dj4Wshm8Wc9NqYYFkaUyRqw3Mm3kqLUFr4o3hmngiaGOFCkU8LGQM9UWYbXDVnQJNpZIpIX&#10;YNE8CFmHCqFPN7ubN4JsinVuDUYEXpMadyDdr/ucraMm0wH8tG4nV32A3tcp7FN0drA9jgcXTixE&#10;kQSNZZxFCjRblUnsxYHkE5sdOME82nj1GncxoZVLMKO0gWEI+x3x+r6ZmkKTKEjltlF7NrqOGBsY&#10;OTBRRz8XRYIiZo4tpheUN/NvEZ57nwfGQ0mhLafTxIH1TLSVuAaJu+4/QIOdRBpYGeWJEWln3L2I&#10;c+QbsmqwfT6v+LBI0fvFMxuhEhuzR7n7yUWwbqWn0e3TwS6ZpI3Hrd9pfcao3z88Zk6LQ/lg6+jD&#10;EisjXtO8xEUl7ezA850+iTVmJ3keVw6l1thwm3b7CKrMRYotDuLIrQRuOQaLBR2r5GOL/BEm67MN&#10;A8oDrEVV5kNGwQwQLzwBR7ZI9Kh1RhLyo80LQ+z3LcfYCgKHJzpRpWlWXTO8m0KjWWFlWNhr7cfO&#10;LWozadY39IagsqGYN7WUEC3UCgxsnD5LU3pHKyxaj8ys8MsySbfaik+8qgRkoUM2NQGWaKphJpCP&#10;VUqoaRnoG2scG801glMKsqxx3KgsOWKowAYMax9Md29JQsZsDfGN7e3ggVVgnsfGSumEpbObEnUY&#10;dPAkkcZeJ0jYFiF3hOHHYDvV5XohKYmX8k1sfVlcv7VXgqE382Bwc1NSZZYSDCJ3aYFVf9KsLJLM&#10;T4UDCNF0z2IE0yKqOFktiQDIQUaqJyoomTMZqeLVGSEPERbt+kxKpFKq/Iq7yIGr1KCYaCMREARq&#10;rclAAdz8VfnNX/lMyTXC3sk97CUDsDdDuTdcDM8RTWGGpfZNMoJNFVZu1qouybBrLRIJD1J5KOoc&#10;qh3EvTBnoFV7HtR/Vht7YY1VF5lkdGBs7EYGh3qx4vH6jH6EsURmmYyLTN6ftDEfpS/ntXbLJIbe&#10;OIIrWlgbLQ/BsfpNjnMpaNoq6MLVarTPqo3uMiTdtYqVAaMLYHyWDdvFYW0mjlaARusbBqVmBKjY&#10;1gODfa80umJpPQhmGgjeWVQVV+VRpAacEG+y85dHpoZ1n1Pq7n3x/rahUwKhgo8DzlxlyIlo5cSi&#10;ZYo5QsW5whlAN/w1BUrwPbeaUU8ZaNVYmnYqOxDbRa+AV45OHRwiOWQIqyFIWSNWBrf578Ue940O&#10;kVdPHEoE04NhgzKAHSuKq7JPGNoOVlH5DSwQSSPrJPSOoO5S1+oT+qy36VyptO9IVnEkERshJA7V&#10;/N7gK48DLkWSOX0YYg4Nwyy1y5kq0AP+/OC6yLSSxSQHQl2D2UDlCGAFqHAFn6w0S7pFs8q6NAx1&#10;CK8ssRCqu7dHLwq/N2Mh+Ygd9UpaYrJJauRZABFAfFHMZopkPoGT/qrt04clwKNEWP0jnjCtVote&#10;g0qK/ESBQ+4IrgDdZU1YGII+Db9d4hq5BIthpE3FrZqIYFgOOfJwTqEpi9CBFgncgemqbiE3Hke2&#10;9xGC6fQSsElEybtjfwWZgAFAJLngchsTy6meZIUkdQzEmmVNhZbBBqz5w3xNlXLsNWbqzaQtshRg&#10;ynYQfUhUmtp+j4sY7dZZI0EcETIJBGm87iu8hrN9qI7i8x9LLPEssck6AGP01ibf70Uef3BsHC9R&#10;pNTFp9NshUs5OyNrqnSyL4+eLwVjaRfD1lC0JMTKWdhSntKosN4BBwxuqiYeyeRvUQsAilNl8bje&#10;Y7/m4hG6RqpkRZA7MFCAj7qqzL6nrmdtRv6dvUqS7D22AQAwq7By4s5pqjc0k02ojId3UvUaNIL4&#10;Uht/I74XB1MTl3aUqgQxK4iO3aaPBobSDzeZ+m6jM8ETrAitK6j1DTblNLTGjxxwMzotZq7WoF2x&#10;7fUUe1DuH8w43GsqXRmls6gdRjlL36DncFVwTXfubujZ5ywydPEUqSKJJo1O7vXt+PF18Zyq6owF&#10;4hEkyxSEOSoJYnxx4B8Zoa2dpNM0coRHHvIYBVUqa8We2JDfZqaMaTqGon1e5JL2iMlA5Fgewngj&#10;68YJp00Ub6mKHTwyeq49OwbZ9vKkChnOaSaIIdoLLKqHciH1CG4AFffa829BOItCFbT7JPzBRg72&#10;b28txyO3GKh3YaNJpdTL7IibiW2jFhSp2u1jt2o5fN0AFImfVMC7OoI2HYi0R45ynpfWUmkbSiUw&#10;h4N3qR2he2oDcP5uecC1vUk0cmnldlfUNI0at+ksf0j6JA5OCe9jktKgyDQaciARu7JPPSSMCCzJ&#10;5+t3IyUXT4I55kYTQsWKh0JQAfzHm1quMUeriYsDPJOqNbKb20Pcdo8MCeQMoR4ZYpZpnmeMSCkF&#10;AMQaJU5p4IS2AzdMMHoldfLP6sqyozsW4F8DtzfHOFSBJG0+oDTRl3PLBgSHG5gLAzRg1w1M80y/&#10;xIhyrSHn3fqNH4HFZRF1HTR6bc0+6VqSMu/B+VXgBSMjtGl0Qm6cqzeq+pP5ZAZtg5Y7vBynUJNN&#10;SxyBbiO1HZVUC/cwI85pz9TUNApV1VI/eqruscGwT5B7nKuk6qOZRNJGsU8ju6jwFWrDMR3GQTsW&#10;kj6vI1R6mJYkjIG/cpk3AnuTxWVaOKXURyzPptK7OAsj+oaIXgfNZrv1X8w8zVGQFtpdttTWvGUa&#10;7U6RVZUgRHZFc37/AFfn9h9Y3QrfwArDrn9OLTxslRujyl9tgeOMs0MWo9OMAKJWWv4iCnJ+GPzh&#10;HTJdIIwqwK67DYJo3dgUexGKXrKh2iKEbgUETMDfHAHwBkNG2OZQsMGqc/mtGEKzkqpBO108jNJZ&#10;0MjOUlQyBgzRxtIKOL/mukjGn5aRTt3FG8qtBSOCb84/T59P6sERl2OY2ZFIJQN3KWc2rozv8CgD&#10;TSab2SBlDCgdkhB7k/CDAn9++KTVn2hyHDV6VffkHLpdQuwyAKxmUqrE1dmqJHYjyMLgOl07af3J&#10;Koag207fg1mbSE2zm06nJAZv48cgBVnQAOWB7OvgDNHTTzz+6JYyHUeoSbO2+Qt50MY0U/LaeKRt&#10;9qqgrS/R+Mri0Wl0hdG0Sh41JJ20tE3t3fOJaE5Wco88jN6X5LdUgdJIb9oBoKe3jxmpqk0syvPD&#10;pU9XaWk0908lX3+Bm9pNLDEkiPGGWTe6pzzRuz84NP0jQJq3B0tEKWTdZA+fd9+MpvktISTj5MiK&#10;EI+mY6YxrsCbFKgMW5AUnHMy6h2jKB4iObPvRka/dm0dDDqIxGdwKe4QuS7HdRAo8CsxZulLAdXu&#10;m2Rvs9RHQG7NfqzKSZcCEmpLT6VqnCn9bKmzm6HJ8Zemv06rIPSaQii5N3Jt5v8AZfnNdg0n8Mak&#10;JG7FbeP3CuRgk0E+xi2ljWQL6W67RRRsCuwyUWwMdSjGqjVNTHIZDuYeNp9xjJ8N8Zq6nqLSaVYl&#10;liKu0bmNiLZVJv3n5NYN+XB05R1T1iySLQFXFRKsw74bq9FpiuliSH1JYrABAZFP8y3lUFrQHBNN&#10;c6s8c0QkZAkRvg8gufrFqWMUrFZeZXITik5J7j77ZCXSCFvXbTOARfpowp12UBQwjRI8ShpFBHqc&#10;IU5VTufZuPkZLLo5vX9GkkGldJYw6ShN7EMVSzd19gUPGCzRarp8kbPOpkLNTlLHIKgAHOkOnMTk&#10;fl1jR6AQt7rP+U/74tP1baWabT+sgP8AP+pHYcd/J84aQ+NmM/R3mciOULMq+pTN7lVeLWslPpFn&#10;hV3XchZl9ZjRXZe1r8/Byf5d9VFpZIZd4YsiK6W0PFC/vDdJ1RtsMx0dsrngio2VWIIrwQebzaLo&#10;58kEYTac6lXLaONt22OwNm5hRU/084SRvaSBIJI1ItgTYXeL9v0Sc2epRvHpZpo0Vy0oYBeR3Fj9&#10;yMX/AC1Z4GY6UxsVLoVIG0huAMy+TWH+k5qHpazRwKzKjQpbI1rQAokV3y4x6lotn5xdrfKrco8V&#10;5zf6j+XaFJ01bO1D0ZKLMjLwykDveAt0yOWLTsUq1Yxp2sVXB8E/GFstqtWZU+pCO8rpJIihiUN7&#10;toIscdsBRXnhi3aoPG+7soIUH7ABvOy0HTNMGLz6gRHbSqBftb5vknKtVoIYHhJliLKXBSPhjuPB&#10;FfAwsKRx2r6OIjFcMQiUD0QbDlv65javojwy+sjtE728qyUA5bsVBPu256VJBDNDKNRqG4lUvVF3&#10;rgFT5GY/WtBHJqEPvgVGUqq+593liT2GMzm0cb07/mbIskQSZQSUVm2lQe7uLHtwR30mwK2nKu+z&#10;fuTh2Bom/P1nXs2pWefSFy4ILWHAsX5F8fV5hjRPMnqLopDIkthABa7B4qxhNmC7Lz0GGJdscjbF&#10;ZgKsLtuznSQwap9E52BJFO4GX+MAAK3VXkZhz9N0silzKsUMZG8PRbc3ckfRPbzgDdM1OgMcjFTD&#10;qFBT3GmYnvVngfGJvSKits2NFJq4W0rrEuwM2513hBfIYA+bHntjnXy6wauZYApLx7oTH+orQYAh&#10;vkE5naNdgSOKSCZSSxDFm9jGyT2uzjayHUwNIyNtCqJSyChHRArk8mruspOkD7QbpdfC7PuBnSkQ&#10;uFJQIg5AvtXzlEDy6MoFQOhQ3CVCMhUmx5I5awcrHRtbEk6yRswYcQou2lZeWA5BJOYo02oSd6Zy&#10;pcrsZgNqDxZok4eEEnTZuanq28TRToYkuImQPu9SNAL58nwTxjHqYhnRZdKkiyLbODsYWtrVXRIy&#10;ccevfTsmr1cESoUNMK9zUAS/i/Azl5NPrZATqdSiF5AIjvV96Xt2ntdA5evkxTO1Vtuodo45dOGQ&#10;xFll3EHjgA9uOSSMfSxR6acz6WRmUOQ5tefjwKbm85OLTSx+hKZRJyylZrVWHb2HmvrjNzQaxHut&#10;oRLDigVpKC833F/1zKmNss10kk+ja9fOAhYJt9oY/AIP9z2zOn1M51Ucc07tKoIMO6gylf5TQsjy&#10;cHUx6Z5Y5phaBfa7VfPK3zX7XluojEmkeNdQyNDLvLswO6uVs0TtPYVlRRLl0S0bmdoZm1kbxh9h&#10;KRNtYqOLF8n6rDA8un/NIFXe9S2yhFZgeQGPBsfB4zn9Nq300aNLtkR2YmMWjqWHwpU2Pk5tRLa/&#10;wUnmFFkZmIMYr3cMR4PGU2CI/wDNYNSZS/rEte0RuJVKp4sUKHnucbpmsjDezpplkYqHYgjhif03&#10;ZofNZlM7ORqIIGjAS1AP/UXdV0vZj2zbn1q6ZdTKYjEDKuxma9zEE0fdZGQmN6Mc9TOlnTVLBqKZ&#10;LAULsG3uLNCzXI4Ob8fWdm8GcRj1AGQlWQ1xShA1A5nLq4opJpWBuFlKKH3H38ksKPuH+2C6cwHU&#10;RegBGWhcEy2yLI7XuN/p7ihxxkSTZtGdHV6TrBldWbXKkqKDQCLsLeHYiyKHkZ0Oj1nUmjJYRKqO&#10;AHUbhSLdAHaBZPOc4NCbBlcnkRCQyCS2LjcFFMQfkDsMFI0wZJngIDqEIVvaFvt7gCtV4GNUgVs6&#10;mLqWpUQqPT2liyoxoLzZUcNY+M0un9Q1TyAHRlGkkcFYnUbB8gniznFlGjKSrOdKze8AAqQv/dYN&#10;kZdG2naHTznqBsloyrKOLPgJ3B+ci6L4o7HQfiuWNZ49RBNLTcLIRuBU0obsTh0n4hTSoQFl2B2E&#10;q0CBv8Ld0D8DOAXV9QF75hujVgGLAEt4AYHkZbDrZEjaVJVdkUCmChkYeaA5u6s4kXE9OT8Q6aFZ&#10;JIdRaGNWdZVpl+wLFH6wiXrGiWPUA6zem1SqBlv3CyKU2e+eUS6+aJ/dFHMtgC2JK39ACxlkvU2P&#10;raefRRh4xwAb3fV1wR4AxLI0OUUezxa3SSIi/m4EV1ZDU3vUqvIKsDlqmeIQASxkbKdvaikMaAo+&#10;bOeGQ6/TwRxwamFJEa2km20VQkWEJPuJuhm0uo0EcUYgT002sYxGSBuL2P6irN5sp2jnc6lVHs0g&#10;m27oiEk3ldpph/ph0c2pjjdSz8oSH2jj9iDnj2h1upBkCaqQt7WWpKU0OCv7ecv6V1bXaNNr9Uln&#10;KEP7wtUeWpji5FKqPRNShIRZNjLZYOEq2HcgHscg+nAVyrbQRRZth2n7Hi/nOKk/EGsdGI1glja2&#10;/SqULv2kcmsK0nWZWX1JdPFITwnpFtxB+eayFJXRbfk6VNFLFEjy6UPZ2r6Z39xVEccYYmkH5YmK&#10;Z7QKFJWyvcVX3mDpuoSI1f8ALiJGs+yXcLBs3fb+mKb8RaZDE/5XUwd1uM7xtVgfP8ua3FIzqbNG&#10;WGAmQSbUkou4u9+3iwTifQRkwo0RUKVpyb3AXX9b7YLL+J9G0DuYZEVpWiMiraldtAj7weHq2mj9&#10;JmErItFLBbaw7X/4xqvkaUvKGbTQsY29f2jhl5883fg/Oenf4ZyluqlGhIVCSrnvRTsT9nOCg6jo&#10;gsiRPCZIxut72kk0P756p/hhTa2TdPE7bCSqitrD4+Rno/SG/wC5h/J5v1yC/ss760e2PdnkYMPf&#10;deefvCX7nmq+cFQU1ha+Rn2R+XlkZ3EbbOHxj9Rs8nxlKRFURyDtv+95fpweKHnnExo04AMOmYCC&#10;UnwpwCA89u58jDNZQ0moscbG/wBsykdGJW0vyfAn4g00L6rWNvplYxmRjtVDfHbwcxJIdTLJCiSD&#10;aVdCvID0P5c6fWaBpZdQJNIrexWB/ULJ+uxOYhjkLMCCpElqFDKOOAVY+eM+F9U05S35P1z02NqK&#10;VJUukY8nToI/Q0rSvuDXGWYj2sB5HgEVgsrRzaOZDrw5jVo1jbyH4INjbQ4q86HX9O37XcOJKCEW&#10;FCszGuczusQ6ZNMS+k3CSOSt6ngj5Hk3nK/JsopUYnQNHpNRpISI9sDszABd1urE7gBVE1lwjQap&#10;ZW01G63MbUhRwSDdY3QOmLHD7ZkjYsQwV6JVboDgmzleplhPUisGp2vTJ6YFlqF2w85pDoJ9m5+a&#10;TYsySigo3g0BtTnzzl2q1ZMlwzhjQYru98JYXVEWV+sq0s2ph0kcIgDHkSU21Wrlj7seXp0hYvGE&#10;Il9pZiVNNdDgnn4xmUkA9K0+o9DUrMxoTB0CsAnFcfs/jMelHVHWVaEkZeNJQEQleTtP3t4w/QIm&#10;n1T7tKwV0jpqJ87eVHaiRmX1z8tE/SvXMjGKZQjod6IytfP0MtuiErbOrlUxJpJBqBuf9UbqJLLd&#10;+QVJ7YTLOlRkeo9ttYEgAcf9oIA+sZDptZ6UwXchYRsRGRtD8Cr7feKLSvCkiK0rbG2qq7Ylq65P&#10;ByEtMpPaKtdJp55lV3UeFeyCpbgDnCdZ6Q2PHCrxxksbB5pbFAXZJGXmCKdmVjHtf3Rk9lK8C78Z&#10;W6r6JkbY7uVY37V91+3jjxjiypNaMiNyFLeiiyutyBgWPPkZnzI0uvSSMu9Dw20H/tuqF96zZnMk&#10;xaL0YCXXckpUA+3sAQMt2M8c8jMw2vtFXaBeCDxyDkDuqMeLWRQaf1X001rIVeVQN7g+ObNZJNcw&#10;DiEzMtcmlo9iaNDkYTJrhDGzAs60OUoqpr4JF4JFN6Ucc7zuYjG7RFPazbjyPrEkTJ2wjTS6bZFL&#10;v1cTu+0RsAVIP/j7ODaKckFTL52M+72yWW4I+Pg4POha5ZH/AIfcMo5W7DWR3B/vlOl0c5LPGyhp&#10;CANxsoAf0qOxGa1tGUdRf7mlNKsopGBjXYApLUxvkKARZGA6YtN+ciLPKQeBsH6lsWQe3wco1zay&#10;AMRClAUoQ88Huo8YLFoZlkgmj0zGMq27uGUkeB/5OJ6KUjpZ5dkjTalfUak5APO1a2gc4Hq4zDMj&#10;q7RbyAyFDv4P34zN0Xqgy/l9RPTklw3DcVwp+RkoUVQkunVi7KaaViZbv3Cj3rzeJyBxNHUa8apd&#10;sTONsVgMStBf8v8A5OXJq5zAimQOQheTcNhPbaUrObnaNdWylXjEwtCR7dlcivjJRzTGEBljf02I&#10;3Kp96BSbb+wrIb7IZ0CTzM6TR6ljbAuxTnk1XPk5UdUYpnfUaKMtu3o9CnD0Ocw9d1OTSej6Zb8o&#10;UUROot97csDl6dfhLQRDU7vURuFSjSqAKv8Avj5Bo6PVM7GUsyGJAxUA1TXwgwLWDRwaTTJJH6XF&#10;spJJbm8yen6+aLUxRyusodjJufwqi74yqfqMc+pkAJ1UKqLDqVkJf4v+XKk7SNcTo2fzdJq5JIVa&#10;ANukT4Vu3H7iycq0mphmijB1Ku4ICBRxMP8A5HzmLq9fLG6RyPtRioPv21zXp8cng4XoOowSl1aK&#10;ON1oMbqgg4CjjCDNZSu0b0cmluRZdN6Qm4ZWtjf/AMccyJgkWmDPPuUqxVR8IaHA53ZP/mLPEgb3&#10;OptgTuOxv5q84GOlh9OgieSSQEstgKprzXPbzeVYqVI0YdFAUY6edSxZnRmsANQIOY0ml0UwhnUB&#10;A4ZirC2Z77g1xlqrD+X3eoRKzESISdhJplXg8dsAjnRGqSdpQo2sGjZSoJ/l4BzIUqpEdb0FPy0w&#10;fcjMARwp32RVjg4W3TIghiaWRidyAIxUXye98s2Zmp00JmWaR0ddzNRkAO0dh7uLGHTdNDo3oTSN&#10;ECJRt5bag27eCOD5xLsL0BR9Nii9VhM4VkAiBkZTdcg1VnMWODUR7f8A4TKgdBQluj9kkZ0DCVAm&#10;xiUdiynfvp+1Xdg/vgBmik0zb5A9glBIoIu6NluVOJjTMPVdN1ZuRdcYp1bcGRL3enzft5IzW1Ek&#10;v5aDdK6vI6o8jgh9pABY2Tg+l6k8X5lJndGW9ka7neqG032qhmrJrZnMtekyou8BvfuoXtWudx85&#10;DQm9nL63QNUEUSxPGZkUEkhjtNk7QDanKdUIXJWXQlxtdQA36T34c+Ac1PU9ZIj+X9pkWkDHhq5v&#10;4xpNU3qGOaMRxB7PIDFdvF9hWN7oa1ZzWmbpUcoRND6JZKHphWPxwQTYNdz2y5kWPVNIsUiK1AVy&#10;xAFGiM1dIulidtOQ8VLIC7EKDYvnnuPrIyGFxIh1kLOKP8W1sfIazWWT4RyyarUPGVfUa4R3fqgb&#10;gQD29p4Oaz64qpYvqSoZiiou5mqlA7jxzhGk1Meo1MsC607b3Fdt01EKQaFivGEzRQCKKVNYQoce&#10;1QQrb+dvtyJtdF4VuzGh1CyO7RazuxcoVKHeOKTcBg2m6hFqdRLEeowMVKkb6BLgG1qxdZ12t0E0&#10;20qXeNVoMH9x3eMwxoJthUwQSEJuSYFfUXnm6+PnIgGVmUup1gWSWGSJCZgjua52CrWqpSBhqarV&#10;WJwRJvLcrIHFjvV403SjNqTA0HprM5LSN7bCjkgjt9DzmS/R/Sk1Zggk9eHlCB7ZV8sQO1DuctGU&#10;mO2n1W/XyHTMI/a0RRrZObJAPB7cnKtb1qSVnJhnEb0StAV8N7f9Rl00Bk9RvX9KTaQiht9DkWb7&#10;nI65JvQMXqmE/wDTBJBD+3vg6bCEqKV6vJNJIkrvDZ27TH7f0+0A/GCQ9T0YUmUadnUxGSLYRu2g&#10;H9iLwUwazRyordRE8aBQPVSgSwuwR4GBap9bpdYkpiglicAhgTubeKFX48HBpFqRo6ODRzSLPCUK&#10;L7xCQXu7/wBRh06SDfHJE3qFVZyFFn4/bM1mIkZB0tplpdgjba6sw5DFczF0fTkl3ySapJFIJbe1&#10;Uf8AP8UDQwdb2Sm9KjQ1cuj1E88epVg0CNzGu1QP3Pc/OZq9QhEZRzsjY7YpYwTtHcBj84tXqdDF&#10;N6fr6hGJcqGvbtPFn5PkHzlEDzajS7YtWSsKV6RjA3AeSa4OZNjD9fDpo1cNPtjlZA6k/wAxK2xD&#10;HvWA6mJ5EkiUTMhfgoDbcV2snaavBpNVNFGK1BZJGdCSFJbcQKYN/uBmHDPqhA8cmoazIwQbfZwa&#10;/V3rKgglI1ho+o7QjuZZFtQRvAcLVUpoCgcoi1P5fVSSUqsyq20oX9u3b4rm7OUTSCP0oVihDkgm&#10;RHfu3yw8/AIyh+ta6IgBOCCCLQgcmgLOaJMhzSNB/Rj1MckKqXZgnqpGYmthwBeDaqIyGzGsQhDU&#10;5tiijkqxHA/85R0/qmqlRo9RoUk2PuRgR7ieONtnDZdSZNRSxuFYOrRPHfuJoWx8LzwBjd2Q2mgO&#10;bUlpTOqgh2VX2rueT4ZSO1/AzS1c8MU8UsulMcbjY384f9685zrT6uPUTr+Y0zutRqiiuF5Aokbc&#10;0dN1JgJUl0m0IryKsZIBK9rUWa8bsh2CaT7MZ5jPLIZYoyVPpkhgCiAn28nt94VqriAcal1DlDt9&#10;wons27zmg+rkljaQaaD+Oi7iG5+dpBoHGnXVyRepIYpI409ze0OCotVGywCPAxX0UkqZkJNO7OUk&#10;23+im5IBockAi8E6wwqYS/mQNgHqhy4DDwAcr1OliASZWkXeY9jckM47qxPPNYJqVglKtpJOTEwa&#10;Q2AjOa/fKW2Q+qGIkuB5NQGkDlmSjahu5BB79iBhWrOs9Kcb45Yfu+a8XXDZRrNE0M0e942lMbOd&#10;zXW0WQv3uwcxLKkS25Mio8hHmvkDK7oz6bRejTFF9OVAqcOSAfbd/XbwcZNVDtWk05FcElr/AN8B&#10;nEatua0UEOiKASAL7/WHodOygrrOCLH8IYnWhxZqpA0OpUrpBujV6CJzt3+1n+2q8FZ49Y0rsNi7&#10;xaS2MyC0wt4Z0KLCsYJLLfqHtfnbV5dqNX6SSr6ive0SS76ZvbxWepGP5OCU18aNnQpqC80iaGQQ&#10;ySkBwFCqF7tXfbfJy2CaPUKQkz6hQtO6rtCj5X6OZukifWrsh1sY3LS1IacKKZSe9E8jKhLMGgHo&#10;osMbBHLCgOfBXkg5bjZEJpG7rTotM0MU4jiXsiS29SAd1jvtkNNq+mwfltmpij2OoBMewbCQGSqP&#10;NCznMnUTaeWZ5kEvqt7CxtoyeNqlu2bM3WteirppulJSSCYRsgIkVezIPJ8nFxG52jVSeYEaeHUR&#10;NC5DoWb02cH376YVhTwqsiHSyxoqqWnJWlmJ8qVBoZyv/MWkhCfky8NLtl2NXuBqqI5BwuXrKRpp&#10;Gl6dtJ9qyF3VFLebJsEeQMzk5LwEUnWzt4NVpZzBp4eopGzP6cft4bdwSOwyySCJ21US6n+LAm2N&#10;5I0dBvUWxFnnmrzzbU9SeaJQ88DLCSWlRbYqopf9fjNaHqenQ6fUwaN12Rj045GJf9P6yWsUDZ5x&#10;RNVo7IaTWxaKKNpI5VIII3xhmby6qOXxtOUjRo+REkZ2IS28sTW2hdc5yk3WNNFI66kyPI6jkOCz&#10;W1CiVAtc0En0405SPWTFS3um3BVWu5u7rH7btDeRU9mvpenRLOh1MsZAj3NEspTvZJ9/bC4tZBBq&#10;Zkh0Cl2gZSFAAUIaG/7+WOYWl6pCsq79TK38rhGtqDUP4XJIN8kZoxNpUGrdNQS08jkuxcyKvcje&#10;5Pjj6y5Q6tkRkvCE+i0s/oiLRoodwDBGVQlvsrXBw5lMGoBTThFBhjILfwrC1d2RwAd3m8wel6yV&#10;JQBqniLxrTyKFb6LswF1hWo6gh08i/mw/qspf0gJLCtutlFE/sMziqbOi00tE4tF0+F5U9WdmMYD&#10;xxDevsAFAuSVIGFt0mFd+o9ab+GAGXduLRk0AG42keRhmi1az/mUj9JhAm91ZgnqKWA2023aPnzj&#10;MmpSVmkg025Svu00pQc8dnP6vsnKlLXZcIK1oqGk/IxlY9Q8NJJ6iSA72S91h2/fnILqkkjEyasu&#10;jMKUm2ibbRHO2xYs4xh1+mn1UKwO0hlVXaWQzMVkNWu0kAgHCn1jINK00btA52iUpRpedg8D7OQo&#10;hOXZD/llyQpo+umNYww3Kopg3PJNgD4zUXp+sqG9RHIdhKhUKuB/mJBvM7TSw6PVwRs8cay0NsQD&#10;FhtNI4PkEcHB9Hq4YZVlcTfmnIjCJvbdzZ20RlU6MrNN9HLH60mpKOvoqIFhUi77g3+2ac8ROzTj&#10;UR70ovtJG9XTg/uLFZGf8Q9L1JZEEu1WjLR7GuNl4JJXsDVHnJaPqvRUM22+yl46ZlRRSpTMb3Hb&#10;mfF30NtV+oK0mi1OyMJErxRszxwKORVr6pZv98w4VjuaSaFJYwAaLErGv1Xk43TvxBo5EZGecujl&#10;rQ0EB/SjE90zUg6ponSGF9TCAN0hZbPurgD9sni72irVKmPBrdVKumhk0xZZV9SIkAtRUqB9d8E1&#10;HWGRdOyaVliZrYcFo1DFWLfB8isfQaSLVxv/ABS8kBWVmRx7losSL7AecM0jxz6xD+ZPpyySAPvX&#10;3EMaKr8HYKyUaW9ENX1ZzL6YWaTeihGdig7fzV3OE6fV6SeAMiTF3k9OSOi+xUXjgZVJ1N/QQJKq&#10;BmMUZFSNadiSOxOUOJdLFGHKMJraWSCma053CsIoptosm1OmDTs4b26e2c2HjDkChQ5u+MMj67o9&#10;GwSRC0LRLsEIDKSPLIeC/wA47a2IOJtLJ6hjjIVHSwXKjvdbjxilkiHpaYokjmS4yx2BGKWwIWu5&#10;5zRFJ/DANT1mFYtiTjb2cpFW5hyikHjt4GaSGHUQbSAs40zGURj747f6+coi0eqnn06aOWNF9X1R&#10;dXQXuLHavGT1sOp9F54IAXkRgT6yBQb55rg4pIuL7DNRr9e4ELRQqXRCdR3KIo/TZskk5maJtfpp&#10;i0MnrBopFiYm5ISGNMxABGBdO6fE1tN0tQVj2TVNSFwNwPFjDnaMaVyrS6YSAe6iCylj7RVcUODk&#10;D8C6rrtdp54kmm9WUPvJIYtsBHe6HBH7jNZOotpmj/hxSSx2pVl2fw3Yn9TgcX5zG6XoFgXTRQSN&#10;Msu5nlNIsaBiWdmPLNZynUabQR6oOJ52Cs7KzEFn3+5V9orJq3RHJpJm7pfW1Oq6fNJCiAuVnERM&#10;ft+PusJhbTJJNsUeiyyqHO4fwl5JUtVnMh4mMUqfmAFd7eEyAyoT2NlbAHzgen0fVI983525kXaZ&#10;KTaEbsdihSFyVE059Kg/TTaCjqWTTzSbgdqFojQsLexquvBBzYE2imLGfp7oi71UnUc/LcgeMo0m&#10;g1Hp/lTrtJK1CRfbtRmRrIWyaPPk5k63WaiNWmi0yxtEsgKgVE3uCslLupdvLHzmkUQ26Zq6HVaY&#10;RayOPS6mSUKiswPqABuQwutynzxmxoXj0KxzwRCVLKxM8aUCeCQvLDMrphmj0wg/JtOgW96C6r9C&#10;BaIoHvdZYjTyRsYNKJJYG3j3em3A8jsKPcXl+ESu3oI1U0UUkkiByC+1tRGFYWw8BfHPPxlU0iwt&#10;GHnjQrQULvJT0+4qwPHY98Cg1ZJg1SaZov8AtCG2PcjkhbwZVjm104eHY+reOW7AVTXBB8/Qusya&#10;Lizc1cUeqggnbUJriYvadpjoIxLCqWxfY5bFOzylhNpwwk2FpCh2blsOrV291HMSfrOnhCsZGjIf&#10;lQm4MFtQO3g85CXqJBWDYY5G5Wju3pRe91cVdEfeJwdjWRLRswD1A0xSKxu7agAtt77AoocZdqdI&#10;xOjTS+o6SG1UzAMQOeNxu8zm10U+kEP5iDTysibdm4grf6lJ88ecp0kkMOp0hm1Du6sVga02ixbc&#10;LuNn5OXFKynJnV6n1jrJ9PIm9VZG2ogPIPFlrFi+cyn6bG8RdvTVn2j1fREgco1qQh7Ue+YeqXS6&#10;mJ23SoO7bP8AM1cDybze07J+URJJyRGWDWSriNhwpI7NZvNG0Q7Kpeny2Gn0u6QBnCQIQCQFUMtA&#10;Cz58jMkfhxXEMw0QUzP3J7KDZAAsC8Iig1TNDD+ZljaYKBEX3n3OAG9QXRN3l8k2qSWRWUuokVVt&#10;/TDrXKuPB+8yYK7M1ehei0ckk0/vh/grK98+d7fHwMO1XSHDoo6mHUsN0ELUtji18/0ybanqEphR&#10;9GI3WM7QtMGZCFHNC6w+P8yGWfWIrsD6UdKHYnbwzdgP3weiouzHOk1Mckvob4jA6lmlbaH44ND+&#10;xwhoeqx6aZ01EaJLInp7lA3FiSynd4UYdo9a7erHJpIpNuwWyiyx8Ak814yHoGPqMDyxBYghk2oS&#10;fdtPnx94QKk+i1YdYfRZNTAjyAOWChzRFkX5F5m6vU9S6e0sZgVJN5XbEC29e7ceBjQdR0sjStHC&#10;VR2WRmveUUWzfRvDtAnT5IZZnGo9gaV5Wdd3qHtQJ/TQPbNGzJP8AP5jWaVmEumiAYqNitZoC6JH&#10;z5IwOXqc8cWuj9GOIKgHpg16ag8oK8knvmqTopYIzC21o1VWu6jK+/2k+T5ykavSaiU7Z3lAHCFe&#10;Iy3uDP8AWRJX5Fz/AAY0T+ouxemyKWFEyBGVAOTVckn5waHqSJJ/C0B2iwm8XSnjco850nUtXF/F&#10;MVk8Aql+1SDu5HcnDU6XFDDpnjdZIki3hWmvc3cWByNpxRjvsjloxl10JkSNdNLHCJCHTbvt+Kuz&#10;2+sBk64rQKJI3Rogd1sQo5BKkC/PGbmrQSsZEl9Xf/kBQO7iqF5dphFHC8K6ZGBgCCgDI3O3aWbk&#10;cnk5oNmLDKqVI+tlSVqiLKncjvwO6/ffJvr9Oyxp+cleKJH3RyEGwTtYsKFn2is1U0hYTGSVwPTj&#10;iFAKq0dvnu3jMTVwpJE0eqgn9IKCElam3RVZO3kigM1j2c8ma6awTpphDNIhMzKm5jykYvYxNkEn&#10;H0QllfRsxi/hMCymmKUwFhrFscFgGkE8kawzoiskoLe51AADfvuB7ZdpodIgllk0joXZgfUUIxIY&#10;8AZTdhEzlbqWqbVbU0eqhlUmPamzYWPd2DUWzY1WgCRQRPoFSCRx6R3W3A5Ngc5VqU0cYj426YMx&#10;3ITGNwHYKR4OReOVOJj6EaruQ7gzbG7KWJpTeZZbaVM6IUFRaAiMsmhiWLhWkjpQ27+TZdH7JzLm&#10;6Wk82sEO5VKkuvCCJkraU7DNRmiVIFmnaVwKWJX/AIdE8UWBIP3l0IkV0Hqy6UiFlOxQ3tWrs0LY&#10;/OQqG2W6HoE6+nKIyqRuQZzINvJ5HY2D25wTVw+myOuj1UUckqoSUG5PTN13JF/Y84RE08yJL6jr&#10;GGZh7hZCirZTQJOVwDXauRnfViQqhvaviytBla9xrtlp6Mmtg0U0bySae5TIwffEqM6xqrEbV22P&#10;OENpFkZXfX+g4Xcs5Ul3paAArmzhsUGrlk0vvVbcogJKS01vbMf018YXC+q9WVzNEXp0UzMxjjQk&#10;j2EHyeSTiXZL0YCpqYYNHFCUNLuOxS5jTdRG/n2A5dCzxLv0zx7T7GDI6bt4IVgiECjea0kWrgka&#10;BtKkkYF7zKjI7SGqtTdcdqrKNJI2neL0+nFUlDpujUC7tSODYbjLAA0E7tpvYkaxs5ElkKWe6Cnc&#10;CSeP09819DE1qEEUcTG9QKCqhulXlt27zmVpf4KzyN0kw7JQ6BlDvIyHgck2CPOafU9THAUl/LRh&#10;nlUuqOEMRfj9KBuTmcXX+S2rA5dNOS07ujjcylpgqoqj54Ja/GDworvPOdIxiPEYFqrOvIteBz85&#10;pSzQRCN1fUOsrbDKzbJErwquB/XjLhJpJ2ing9UuVb3jc3sAvgEAFb+ay1KqJlFNMGVTNBLq9RuL&#10;lj7GLd1IGxa5wqPXpMYtgMo2EBGX3GShTXu4scXhLz/kI2P53UOqhURzMioDJzwor3A9/OUQda1M&#10;0UZeZZZEX/qlgpdfG02azSLdMzlHcSrpT6TTNBCzyhd0be9yxEhABS2Ivb9ZXrdVEEgnE8qtMUCe&#10;lJ7kvspI89u+a/5pZ5CN6SkcuSlBEC3tJJN3gQ1pkRJUZY/X3qZHjuwp7xXwprgGjWOx8B4wkXoQ&#10;hmEkdeoyy76TcCzqD5z0nT6dooQg08jkgpVgJTW24cXeeK/iT8RQ/h3oWu6lqdHIyQ6mIj0+SY5Z&#10;ApZTxwynn7z6A6AEZdDrDOTFJpkkDtxSimAFc8ec+r+jY2sLnx02fBf1TL/nQjyWkcb1vp2n1UIl&#10;ZTG6nakkVK0zDsGYjn6vzmdoYerQMHg135gFFVY9QoF8XtDcglfnzna9egT8mkT8lJEgDG93c1Xx&#10;fYk5wEE8Q3EqolWwsbye1wp42V3J7XnteD456Zr6X8Za9otNHP0Ri43cq+5bBuztIOdLoP8AEbo8&#10;8npz6tkAGypElhXd8nd3Brg5zPT5tSE1k/qpJTBZVVgERaDV4rvWE6DWTC1IST0U9u+3B3chbr+w&#10;yWhxfR6CnX+k6u0TWw2RTlWXmhwjAWQMLjMaMjGQBC26PaCQ2/7AFfuc8+1HR+m6rURmfQaVyis5&#10;DJdn4IoC/vB1/wAP+jxqjokkMc6O8RjJjAPf+X/TElGu2aOU70kz09J1EkBLte7y18jt/T7zReV5&#10;GlkNet6bB33Bgq32BH+2eXn8GskUog631DStRAslyy1zy4JvLH6J1GOJI4PxDM5r3u8MZDUOWK+0&#10;E5DS+TVN/B6HCZo4L9WlIIO7sw8c0aOHKT6KRswCJGGJCbaceDeeZ6bpP4i06SxJ1mN6IcN6QKov&#10;ztDcX8Yy6b8YlyG6xA3fbcRa7+QxoEfZyGvyax6PUdNqY6VY0XaA93R5TgcnyTlm2X2wgbJEX2K1&#10;lXF3wc8+03TvxGyOD1fSOeAGGmb+XySOA31hsGj/ABJcbv1eDc6sFZdOSWr5sgA5JpZ30Tp6chQb&#10;y7EbF9q8Uas5zs8qQTESSLsUNHGnhtws2f3znJNFryIhJ1uRlUEWsSqCD5JN3yOcF13T5nhkMnU5&#10;pHMZjk2VFvB7fvY4yC7NcaqAtOshQbC4AX2+6wa58g9s4LrHUoEWLUCWRmVaRQm4q4Nil+yL5+M6&#10;XpPTNF6o9W5GiHHJOwbbckt3YHD5OjKs2mJlQAPTmuHBBbcH+MBNnCf4e/gJeg9E2Spun1Ork1cr&#10;r7WVtRKXB5+FIBvO51Wmj0+pD7SNnEcaqKNEixXAsc56DpenGYGUJyoItiAG80L7/AOG6ro/KpHO&#10;xUuXYMK2G/8ATjBvdkuB5Tp9KnrIfR9YIlesGp3eyB+4GR0sT+6Mm322rd6DNtFjzWehv0tZ2YyX&#10;to8dlUdrrz2wVOixiXTIkDEEMOCVpFXdTf1yrF7ZhwybolZq5IYqo3NHQ22B8ZemqgqbaNp5Kptt&#10;lZDVjx5wxum7UMoc+0CSNl/UN92CPIykaBH/AIbJ/FRCFFdkvkc+WJ5wQSL5liUyACmU+tbcgKrc&#10;ih8/WWw6qN9u+IICrlafeCardl0midXUyMu4EEKtkDwF/p85U/TNUHjVClqpZTYLe7mjeMRrQyxy&#10;SK9bW9pIFc7gQXrzkk1kUgmkSJRG3hDt4U+TnMy6ThXCs0tFSgtS6v8Azcd6wdNNIqSrGTEilWNK&#10;WIJ+LykiZSZ22nm08ck7V+oKoLE2TXOQ9SCID1XZmiBBZea38cZyWmidmUrXq7bBPIrx++WRNMiu&#10;CntYbXK8hm7hr8DHRNnYLp9kkm4IEVakUHux7VlZ06n0pNyv7ggtTuoeSc5mPVOzO3qA7EItj+uu&#10;4By6TrcgGnSUnbu2lY+b/qcKYWjVk00eonlOxmCqNvuI3EZyv5cahJdFOrKNUrRSkndu3ggCjmrq&#10;eqI0nvBXf7FYt2A4s12vOT12vmR0EUEhG72y9jtHx9jxeFC5H51dT6loOi9X6h0vWlklgmkDxlTt&#10;Lg8bie1iqrOo6P8AjPp0crqZXLARmOlrZu8Fxdj6z6B/xe/w76T1Drq9SEZQa6KOWSgbYoNrD6bO&#10;X0H+FnTDGVtdjSkiMgSBRXDbj+nIaZKlFPaZWv8AiD0SR1MmtdJpYyNroSFI7UQMhN+PumFdRL6r&#10;W6CB5WiYKwbg0FBz1DpH+F/SzD6SdPiQS2STRLhByA3cZ23Sv8HenyoQ8AUso2gWqj9l7jEaOaa0&#10;j5R1P48iSfSiDRvIp3IqMnJf7AFnNodb1+qkuPok0ijcxLRncB5C/IGfZXR/8HVWkRAEUABeLr55&#10;7HPTunf4caGlD6aMbQAG23TD6PfFr5Jhyf8AoZ8MdNh67qws0WgcrMV2yx2KCitqjwQBnb9H/wAL&#10;fxNruRvQSOW3u4NW3nbefd/T/wAMrAhJjUtfYdjnbaTpESKPbY70QBkOSOmGOXyfJP4b/wACBLMZ&#10;NbNK6KpT0r2owHzsIz6S/C3+GnR+lpH6XT030Budbahnomm0gFcZswxj4yHNm8IUfNH+PvS9L6HS&#10;5ZLUp6gQiyGLFRtKjv8AOfIX5PSRTNKkrxxSCyRIQtqeKXxn2H/xKvs0HRja0J5Cb+lvPkJYNFHG&#10;0ZeaSKSUeo7j1CQTQ2jwc+a+syqcUvg+9/puK/t26/1MWh0EUrQueqyxOS24GSgB5NcgX8nJTIdS&#10;JETWT/oKRF5VRODRKhB3BzMUq2mZtwSV09Eq6hfUCHmjhmrk02lG8Qk7OyUrfwiRYA+bzwH2fTLo&#10;S6HqUSwH83EzpGqAvHsG6wPdQ5BvAF6VrYzLMqM3phUiK37m3VdXY+h2w2PpejY++Oiz7tjM6ERD&#10;ya4+8ztPoYjJrBsWJWhD7mmJEZiIb2A+SMtiNiYa2b1fzRj/AEH0yCDsZKJEhFWATYrBZ9fr5J2h&#10;fTwtP6pBcuREqUpUAVwObwfVx6mWSLkO7RRyENSUp9vjjCdH/wAwAV59KjP6SosocfyGyDfxjTCV&#10;UDJ6mlbXo4iiMTqwVXDK0ikG1NWTwRljzauGOjp5V9SMOTsLcyEdyo5wvX6vU+tr39fYVAB2U3qE&#10;DkUe31mei6p03HWb3TTqSvpnbsI4U8gLfHi8LBOkgnXdUWR5CYJy+xShFqznd2+Ob481mjNqYkng&#10;heJlZgSzIzFlNeTfJ54vOc/5pqG07OuoCyALL6BFMIoDtJVhxZPzhcvWOoSNHHp9KxcybWUkLwRf&#10;N8c5cXshtUGrrp/UkVZCgSB/QaW22EA/q7cA46dYkjgKxdRdt6UFDgB22lSa8A5kprJYtiayBUJc&#10;IV9QGwBVtVdvJy/Xa+NVCHQxRoFEYKBRtbw1ebrCRrBWjQSSSPWdOiRh6pV2DO5aiBuYA/u1HNFO&#10;q66XUxgbSeGUUpXYDubk85yYSHTK7z6U0u1WEY4kIAZWBNUCe5zSj1cEXr+rEsZBuOXaSjFrUAMC&#10;fPfMm2U40LSdXDyb5GZV1LGlspwrWPmiVw3Va/UxHUbdNv3h1MiFv0tW4Hdd8N85gdNXoyH0pzKB&#10;Krxv6I8A0rE2SAAALwsLoYpVjjmMRkY7mMnpxgVwVJ+R/fBMbivg1dN1aRxDCI5fR2qsdfqCoOSQ&#10;P/OXyo7JqUYusZa0VVtZTGODX9cy5dLPHNUXUZ9rKxKNQUGPunNblOAIJIPRhjmZhB6is6iwFIBu&#10;jlkpI3Jtb0/TQ6moAFADsxFRs8i2u57BoEZFOv6bUF3M0jkxqrBbCVJyGU0D7cA0fTNVBp1k03UA&#10;2/efTJJaKrG6heAa959TDKwcSRiL1CjIB6cij1CtmjRIBoY4IzySVpmwk+6LUpPOWjDbgaJJQg1a&#10;CiDeS03VYhDEjORJBCGkEIqT30qCv83Ffvmcul6nqknmqL1nRFRLpXpQSCwrkHtg0mh6mmpjMjpK&#10;WV/fwPTrsgC/zX2wURKV0dMvVDKTGwAZRuLB+XI/8rZrKVjmhXUeg6vIxA3RHe6UOzHtRzC0UOpS&#10;B5f+VOoRNyoSbRB+sW371WBTpoUEs8yMA8ZkLent3KtAAbeeK85USn5Oli1kxgAbRTBlVSsnwQg5&#10;AO2x8nLFYuwgWOQJM2wMTYV+4FeFbOSj0qrp0OlaSnl3oPLMF3ElWNAN2I85fo9a0n5P9bvuWERl&#10;SCrmStxHNbe9YOFtErJo6aWGKDT67SiOhsUJECB/0kFUPA7kYdHpni1iVplVlpdOCLZqQB6UeD3z&#10;kpNQupm1ku998ep7ghmKJd0W+ax5+vKNNHM2s2agMlakKZFbY1qD8V5OWsaRnLI3Z2j6vQSoUR51&#10;Ml903ptV7trv9hmZNpg+nZ45ipXgDbtL2QEPPY88+M5TRfiONm9H1IwZYhJSwlABV97sFqBNDC5N&#10;RDKJK1sEkS+5vT8Dj2tfhccoebCGRdB6rEssstpI8Pnl5NygAuKocN2zR9Pc05/Mh+NzFLN7zYI7&#10;+4DgZjQ62BI9JtDNe7c6uAHeRiKTza1k4ZFjl3TgRxzzOZPTc+1OPj+W24zNxpo052g6PXlItLLF&#10;zK0O9BW47yKKgcbvNjDp4XjmD/m4nX1JkRFWyfZuUA+K+M46bq500EcAhXftZTvetm40HTb5PckZ&#10;doniPqGXYXUIwl772AAsf1+cK7I5bR0MErusb+kqSaiM08qWCPaDYA7nuMujGph9aV0ikWNFEa1w&#10;FR+WB55GYp6nLIzrLA0yIFRAoUbe3AUWfF5T/wA0fdLEUkYSmNAGsb1AJoLxtIPnzjS0XzqRpdPn&#10;knMrmG2WdSaYb2scMeBwchqzIRLpk06SCRC9JwyhKFsT+1ZRFO8croZf4hkMXqnaGADWFa74YA1l&#10;8XUkmCxpuVzGKUghJFlBDL4/Td40h89BPT0SJoIH6VHJtX3KzA2pHaz5NZmayHRaWEltOxUKpcoA&#10;rFQtovJHArNGXWeuk4kdY4YStlh/kru3nKumajWzrq3My2Gfab5BHAfjwBwMSHIti0USacLCRIrJ&#10;EWVdvtN25N9sE02khhOpg/gssgK2hskcEE7u1AUMCMJlZNqqX1EcVtGKsy+595zSngc6lZvXQIsl&#10;EbgWkWM1I9jsLFc41ezGTSaJejpr1JVJNmoJRwy7N9VYUnyfk435WKKMklppApjFsf1nuC3kC8Q1&#10;zS6eVQ9LLtWMFfUUkvxx8m6wExaqKN3n0akQsyor2SAfebyt0S2uQyrHDq3ghnDvG29IyymihuuO&#10;wByeu0MUbJepUSO6blFgOnB4NeL75PU6LWaWIGJI3bcxNbUepOd37fWDR6COGGWaV44G3EBqY0AL&#10;KrZrn4yW2UkiTFxqwkEqy+u7MWEZQIUB2nK+pRCQwDWRRTRrtf00anLbaYkjsQcZuoRNptMHiYhX&#10;cBTuViK44HIHPAwZuo6XTNJIx2bHWIJv43DkfvychFsMh6EGmkn3RTbpH2j9ID7bqieRXf7wVulF&#10;IzHPpX3TuELRlQysv6Sq8+0gEZoa5InjbTh7JBZpON0bRkW1f5Tlb6gSwl0Rml3K5jG4mMKeKDd+&#10;/OaXozT2CJoTGsUC6VodyXJHuVwVXhmBFUxwduipK6pHLOYwwQRgGyQLBY5rroleJI/WSbYS0u9j&#10;GwJ5Br/KPjIx9Q1YnMsmqAMgBWVAStDhh2xwG5bMFtINHDFN+Zn3MWJ22xiFdiTmq+94hDEpKhTu&#10;G4g+/ktbecN1WgeWNI01EQPrKV4HCr29o+T3OAwNr5JUZlJXeAg47D9fbisgsA6ZBq5YNPIzqsZP&#10;phHNMaPgDD1fWRyqZAgYC3jFFpAD7TXjHm0er36Y7EeJgdqqDUdchgcPEepSCCddMfVlajIWBBZR&#10;VAjnnI5FyRzk/U0hiKMgWVS0hXeeLNldp4OEzQajVShZoxce1kChbArk3mj1TR6yeNPWhospkJVV&#10;49M883lek1GklSRFRomULIxa91V2P1jRk9NCYb9PbIxBZdz7T2uwVA/1OT0XUFlaNdZppZvUDvvv&#10;aKP6aBrBotIdQ05M0iBTvKp2KAe0hrrn4y/ZBqNLH6fqmRlG4AXwfBx/FGsGVQzaORW3TPKFcB1P&#10;hD+38150MHVdIzpHFvjWOj6Y9ysPkfDZmQFJJpT65i9IWARt7DypyvSadm1cWoQhwyWeLtjxuNYI&#10;zyNWa56zpzqYVTTkSQsb32ShI7Cu94aNedckJ9Vf4YKSgoQ25eTuU96zA00Cpqp23mGQgokje7YV&#10;5/R2N9ss1ul1KzyRTKrqw3NKbDRlgDwMdGSdsIHWVnOtt0lCU8T2yFVbjgHsB5zpl6i2thjRJGYz&#10;MKKsD7U4ok9uc5VdDqXInaKMDYDvX2kr3tv/AFl+o6fuh9ZUl9NUBEfB2G6YcdgMS8lyq0dAurGl&#10;G6SFXSIvIZd9MoUdjXzdZVB16GOqjcCTdaWCEfba3u8Zy2p0KazTyqNMGEamK4gVJ+mJw8/hmBNK&#10;Y4VeRtzD3CyRfHI8YvALsIj18UUsMf5l2aOYvwNwphyCPDA5rzzzskcHrekQ/JC2LI4JB8ZzTxGe&#10;bVRxad0Ub6I4Ksq7S1nvzkmn0ckTzw6mVkmG3a4N0O6g+PJxqAcjqZNfBFHJ+YIpX2Wzbavu1Dxx&#10;hEMM1CK4pVLA7k9p9/mj4Hg5xGk1E+pjt9Q29SDGHXewXyP7DCpBI8DTxSrNEnLRhtrALX+ld8rg&#10;JM9DhRTHqN4T0y1nmiKo/wBRWVejsSZ4DvE9UWf2lqJAW/IzkNXq5tKquUi/RaPwV8gHj4rMmTUd&#10;SRlSXS1UXqOyuVQni22f6ZDxlrJR6W3TYZnWLU6cOwcPGaNAGr2keMz9d0TRlPVOl9P+GaJ8FRYS&#10;vsDM4dSdESchPTkJXaCQol+V+hgUvWtdpHUhzKsm+RSWumHtCjt+q8WjRJ3dh/5SKFZNyCF6iBAa&#10;z7rrn/X9sMm6dqtOk8eqAmSJVZZUNbCp9yg+e+U6nrPqFU/J+0Eyi9u08UDflvAw3V6+9mmSTcZV&#10;babAVShDDG6Bu7AE6cpJhLsRHtkBalplahZ82Mv0Omjf1V2b5W4d38jmii/XzlDdZv8AMuqjUTbG&#10;QRkhT7TYIvg3Wami1piER/LEuYnUbvYCGo+AaORGnKiZNpWPptK2nRmUDeCXNDhCxumHyMOl0THf&#10;6tmNBJuUcnep55Ha77Zh6XUvqJIpXjC+pt2vG3lbJ3Enxlcp1EUsjPOJ5WU0qHdZ8bbrtjfQ1fbN&#10;GPpbLO6PErRyi7Le5dva7zI1WkigZD+XBLlNxUlSzmwALo5sPq21UipZWRQHbf8ArYA88ZlarrjN&#10;HI0coEzEkAG7Cn3XY4OTobbMHUzTaYGJDGGUMqKLfduPIocjMtVMXrqFv0W3mRX9Ukdmsi+cO6jF&#10;KzBiZEkkPL+oDauasj/t+s39JpplSOFTCFi/hMwa1LdxtPFk5BNNs5/SaSCbd+W0/wCr3ABztYH5&#10;I7nD9Q8OijVvywprAiLW8fNLQIqsBh9LUmWOGdg8RO2xQZ/jiv6DD+ldLjMkLmTfOVZWVl2hdo5K&#10;/F/eKTEo9nOy9U12p1Y00+kJ0zSbgTGBZUH575NZXTSjcJjqAQlRoQu5ueT2AWuc6LVXKunlkZhE&#10;gt1LGqUbk3EdicwZOprNEIkFIQGUOBuaR/bu48c8YLslpnP9X0f5bfOsogZWDSMGLIGQA8Bbo5XL&#10;qfX0EkqQHgxmV/T/AIR5vetnm/IzUOsOnqIx+gQ6BmUnYS20MUs+dttgB6TpIxHPDNIkkIvYtOJF&#10;NKRT9gbzok0kiIqTZtaPVy6kywO5CDdKyEbthcG1rMbUaKHURR/wwgkUKNh5ezuHuFEAVZvNXQRa&#10;aYTzvMqWoSOJG2v7WBUgjnm8om0ISRHfQ1Lvc2VJaVC1GwaBPkNmSZckcxF0jW6sLG2vcRleZInb&#10;cQg5NC7PHA8ZVD07Tem8035mQxwhXLuy7SKG72mxdVedPBCoSWSnSVXJ2I9Kdx9rcVzXjLZtAOnO&#10;ZTuMsuxQ28qtE3tftwaxtmJykfSImGo/KWkUMKShN5cuTxYB85tRSND6Pp0tROqIqErKGN2du23w&#10;UdMbX6qXUrFtKlkDoWI8BNx8/GGvoOoerHGFDJCS8iK1bfhhwCGOZuTRXHo5nUR6p54Qoj9NmO+g&#10;zGMNxTAirOa8O1Zy6IIGsIZArMKU1aArQw+FonMIQJOVMgYyOWCk82VIBb9zmTqpdQRD6+hWPfbm&#10;n9jkdm9t0cqDtMmcaaNCGHZqotPNTq8bbKUkvR9pMjHub5GVSaXVGoZGUPMFVHHKj3Vft5vCoZB1&#10;BF3QO7pvoRWJNpHH+Ucnzl0O8T6YpGZNqq5R0NxgmqY88+ec38Ew7YEscGheeJhJfrAswF0ze4qN&#10;18Gsy5dMIlkiSdyiBd6FAxl59wUc81nWaubUCR0FtFJ7lRaKOdlAkgqe45wT8tJpvQLBUDXto7gp&#10;59oVTyPvMm6ZbiB9Mi1cZlfaJUcjYI2IJCqbUA13vnB49Cw1DxrEiRECljFGRGu2KmzyAQK5zr49&#10;JGksLSaL2sylVD7OynlwPA8nAterExMHn083qKI+TsINWLquLxMI78GUNOkEmokOnK8q/diVVjzR&#10;J4PjdhkUbRFoTrEBiiRlUNuZu/FdmGFPDAqSJ+ZLPOG3oELNY4POS1irpI9GxkhKKAAWYSNvPcnb&#10;kmsVTBNJq544TW6NCo2s3IIUWVo8X/vg8enmGn3QaCCUkBo5HtNqsewVctbUIkARo4onac2IzXIH&#10;ewaAA8YKk8fuk9s0DAgPuIZXH6VPasmXguxj19tM0ok0IhVnCEz/AKdy96APC50sH4j0eyjBvkET&#10;EsENWe21uc5KTUQO+nMs5ZhGoRtlqknkMSPcc0n6po4tUv5dwzIOHRNwVm788Dj4yq0iVP7mg3Ra&#10;/Q6uaITNtUMwRygQlj3NH4zShbQqZRC67nJcuz+0s/JZQfJ8ZhaiFdR6S7A0UgVXdbVRJvDEkf0r&#10;C9OqyVKmiguVNpYG9tkqCF8nwDmaLb6D5gQ8QRVphewx+0PYPGGdHgZklWQF3mkcuDQqzxSj9Ocr&#10;p9Lpn9EsskbKzBttxnh7CvX6ScK/NpozMv50EMzAMrbpOTSnaeCbymjGCbn0dF04HTOYvychR2dV&#10;BPtPPDGsWu9EvLFqLLIKQRrdx1z3yEfUOqzAtG+nMiVtV1o0edrKO30cL0uu1kxAkEbKGtWHBUju&#10;jH/zj+Cq0DaLRQxQhJdpkdCqCNbYL8KDlsvpwSOshLbFVm9MUgPycoGs1e5dR+QdNm+t5vYFGJ+o&#10;nTwIDo5adbYKu7cCO9/P0cySSbK+DV08mnSXaS9sAI2PyR8DIJq+oQK9zPIVZ9p2B2sCyFHwSKGZ&#10;b6vSQPDcrxvvpd3+equxZ/fCodVp2bZ+chikukIPtKtXN/ynA1OjHU55YI1Kogf3coT7yDxWNFqp&#10;oNbDaK7TopLrw3Iqq8nOb0Uymdp42FN7eTuQGttqfjcOcK/JekeIW9Ys43K5DUgNEfWbwkXVmlB1&#10;WAv79He0tQiAbj9/o57j/g0kR1msdYmVhEO4oLnz1MyeloyHERKliu7gE+LGfR/+CemKJqnLXa0S&#10;xssdxOe79EjyzyfxE+c/qabh6Ol5kke4kEmyOOTRwcXVBw1t4+ceQkMt0bPF8ZVLqljBsMOQM+qP&#10;zWy3TpKo2+o20fyk3tYfGaUPNgk96BzLh6uQ4VmjZeNwHcXmxu5r+Un+pxMcTSgYk3hOucro9SQL&#10;qM/7YPCAPH1kOsiuma/v/wBF7o0e2ZS6OnD+qP7nxbqtdJBPOfSCo0gBCMdrE/8AjBpddpneZpdD&#10;qKoWYmVuF7bbdeTmZrdFPplC/nGQqd7K53IY67irOV9I1nU9K6CRkkhkDt/FQpIijtQvnPh8kqk/&#10;3P12ELS3ssk6nGsSzyaXUxoYgiqUtyG4A8jcMp6j1zTO2ohTVOEaKRPSaMjbScMeCeWrLF6lqEh2&#10;SzoXYMAN5jXk8c5dFqd8Uoj0pFgCRndka/8AznM5F0cl+FG6Zp9MA+phr/5W+6rUnz29x+sN1XT4&#10;31zgyK6FSF9Lcp+acgA2cB6DrYvzHUo/yJZt1B9gJIN2KIrtlHXZh68GpTSyEPIDLG1LvCCqCnBN&#10;FtbO20nTYZA7jTrKZkXcwctuP2t2KwabofseWOAGUkn2yFaQGh7qIwCfTdORI5KkMe8XGEJ5JqxX&#10;gY66Tp008IQyJIjSDdEzKWB7Agk8NkW7RHHRz/4g6JDAYuobSmxm9REf2hVUjdwRXuF5Zr9BqNVo&#10;hH+aVjMw22AoQr7gw+Qc1IdNpYydM/U/4btRBlLA3dq6m+15ndGj1eklfQQ9Sei+6FjtdSi0CgFH&#10;+15ummZqDRLoevlnTViScuIvYyBNp/8Ajgvc33sZ0M8BreIwYmOwepHtqx3Fk2M43qmk1fSdZpep&#10;PvnEshV32i1Qce8D4zvNNN1rU6SKfSvFJHIN0axjeQCfIasqO0iZLd2BxdOkSG4oyyE7Q6MAPm27&#10;1XxgMuhKEFtM7Ftzgp3NGxynYjNuHqHVdOFWXpcckgOxmRiqk81u44FfeUJrihiX/l8h2qQ8alTR&#10;PIvkAjnCvgm9mdD0pxGD6ko2rI67yVNKb7DK5oZV1brFqAoKlYy6gghhZIJ73moesI0kIbp+tiDe&#10;5FADX4O2j2rB9RrYnmjLRn0wLQNGVrnxx4zOVJDW5GUsBZ3ik1sRI27o3RVQFR4B75VNqdWEJ9BW&#10;3X/EVQGVFHCi/nzWLTanpM85EeshEl25KNbMPLbs0o2ijcO8seoVRTMZF7cm6JoURiiOQHpjOixg&#10;RxKoYOzJyWLfqYE/2rEwjeMtNGaNiJ9wP2f64RFoVRJBEiTncWc+pSlj7iRf1l2r6efy0U0en9JA&#10;wVwpEm2+LGNpjggX8rDuVlVyyLS7l7hv8owZIvfciEuVIL0RQX/wfjLH0U7x6lDCac7rDe7aOALz&#10;RmlmLKyyyOETkhBVn4+R94mbUYmp0cE29nZUHKUPDKT/AF5wfqI05oiZFKgExlaBNWRfjNY6aNoj&#10;UtyAMVdf1KzC7JPfAYmin/iv6KKHKO4XhSBiS0yZGIomeRr1Rse5E9MHaSLKq58MMnVvGv5eIB1S&#10;Qb3I27eeCO5DYTFOwkXfF7FBF+OP578ZfqdilKfYOJDsWyCF7nvkJmc4GLqo9PLpotsieqrHci/z&#10;UFscecgywJqPQQFgNu1g12CLAW+1ec0tRE8Tl2TZucuaui9XZr9uBi1ughEpmMcsroEJ2iwwcWKH&#10;isQuGyqbT+miCKLewJ2nupBHIPycp6i5iVPTaSRQm8BfaT5PJHNfGaQf1wwmUKpNd6BYir9h7/WC&#10;zaCJNJJEJAwB2qyhhtJNGz/Ws1b0OKOVdvzSlW3p3HqyRo5YEjhj4PAzXjfSxwMJnuYx+mjHdZC+&#10;XAy9+pjTyS+tAm42703tBryrd1PyMxhq9OixayJU3PYO5mbb8gHwchMtass1WgDSaeVtUYiCpJY8&#10;M3xzRqsAn0msaZESQMjs1RBiL43E7gRx++aD+rJEXbTowheo3vdsH6rYr2/fHhCTpAs8D8qzfwv4&#10;gN8WbB+PHIx+Qi7RzkcurdY1dZEVePWKrIfsKtfqX5zZE86Q6VItQ5KoweRxbGvhheFT6aKciNhT&#10;KGR0LixG3YgD+Y+Qcok6XpqiBIkCEfrYqQn2UIGN0RsytRL6A088au1GpI29ysrKTd8f1y6afSaM&#10;zNHrE057bFPqWrmmYFbYAVdZLVjewMbyR3/Dp1vaOW4tuKxaKN1ibbDGY9rLuD73ZSSCW8gg5nZe&#10;zIM0swj1BJkdTZIIY2x9h55PbtlscmpJZt6e9r9GzFtbzxR5Oa35eeMwiGSO4iFAjNNs8Bh3zn9V&#10;pxK63A0gMjs4BLVY9w2jJLTCo+oJqQIpZA2wkBFJiYgc8kdiDgfWdeY5NPIIEiVeQXCs4JHkr5yc&#10;Wlji0skcc5adH/iSDftK1zvDdxxlsvRH1Gj2/lz7wABZUSOnhbsr943Jasjdg3Ter72VhKksv88C&#10;e4g1wXTjbm3NpZJtVK66YrEkQWIr71LMtW4BsLnHRdKOnEu6SZmA9RYw4BWhzyKus1dE0v8AFCah&#10;4vTIplvaR3ok/wAvOWuN/KMm56vTKWnaBy0WnkKMCTubduZvgMLFA40XU9Lpo0DD0mSrLpSkj5IB&#10;vCpYtczypJpUb05SDLZrcBbEV3GUdF0wOomZ9OSigskZb2fuoPbE6LVsPmbT6eaaZGklRwSRJyC1&#10;7bB44+MCln0CwtGRMGOxom/SAfAB8Vl0ujDSx3GyAqqgB72A2artbVmHq+kuvUAv8QRInKkckv7g&#10;bORJ6KSdlzDUUzQlZH2iTaT+kg97wNyu4tJEEbYA5ialIZq7f/hYVrItv5cAosbezb22K3dm+a+M&#10;C6nql00E76eRWheMDcgshQeV/r2yIhMlqhMYJNUyq8cgCopc7VoUpFYJouu6/VRRejK2nuOpGY7H&#10;UA8/uDk4ZXkELxF42f3FUIK7RyMFVZyfXjcUbJfj2kX+mz2OVaM3ZYdXppPULSanzvLoLFUoPHjC&#10;on1bFpNgka/4gMYK7fgHvQGSAk1emgiloqq7TLRdtwNc7e60cpOv0gJi/OygGMqpW1DfsDQBGDEi&#10;yPXRztBF6enCqzRpITxZH0OBzlj6oad445dEJIkAMUiAuF4thXjtxmVD1LU6rbHPKmo9JVbajku3&#10;yFUgA/eXDW6aeQsk/wDKGUOwDRAizsC9yLyG9PZopG4IfzMa6h5pU9T+LYEZjIH2exzn9cBvkMLb&#10;ZJQDuhSM2vatp+awNreCTbtdXG0NvMYseGX7y3QCGUSNPAEDqn8NCSTsPKgc1/TM4G3O6VBGv6Q0&#10;YQTEsmwBkMYI23xxZNZjRdJ00g1IgjAWO5X2u19qK85GaaRpJYI9QxQimBv0kU8LsA7HDY5xoZo4&#10;J9UrsE3Ooa1DChyfv7yZNiuLM7TaOKSHdp50tWXj3HgH442/OYydDcyakSwGLSiUyMh2M4bwSSRV&#10;/tnTHSmKSefSBHEoZaWqHZhdGs5p4+pJMybN25y772Mmy+xN128HI9yabotQi0rF+Rljl9X8tF6Z&#10;YAOm4UeB220O/ng5zg6LqElngPTkaOIh79Yty3NAEe7zxnYpCjGH0oGWWl94cOsgJ4NfJIwqd9RC&#10;iltwKxbiVfu5N8givOdMMsu2ZywwZ57pOnRzPOTHKkxuN/UGwUDwfawsYhpxFH/8HlUKymQuVL7m&#10;Hteg3POdTINXHLAzyAsEYmNzy4PgjxgzNcTGQCRlJYKyDaCfbSg+MpZmYSxI5uXUSbgYmDgjkrwR&#10;XwR/oDkmh18MgmnhoKLWYsN43G+3gZvOY9RpNjaCKN4gu8wXRPxzmTLHpYjMOdOzbQxFkeQQT4PF&#10;ZKnYPHtOzK6nr2mgIj0zbVK2p97cfFECz8ZmaiRDJp5U0c2nVY1eUjdW4HyBm9p9ayLE8LPIryEB&#10;mq7PgZPV9SbY0MmnRux3VTc2Pd81lrwKltnPS6iFSzkOWshOaHIuwMhHqYIF2x6p7UoXDDd6u4eC&#10;M6Uzes8q/lxOoDcqFLCNOBWZKRaSWTY8apMdgUBgaLcGxjU0TKHVMG1mokMDl43aKJwYNyqQpHe/&#10;JXveZj6XTCUNJrIITI4Jj3MWZT2ArsuH6rp0DsIoJSAHKPIpV6Ff93gg4FJoUcenDJvTaQGeOrK8&#10;BQctSVGUk76szmWSN4ohsR091b91s1jbf7ZITQLx+Qh447nNROmsFSL0N5G1l7hXO3sSRwcwDJ1Z&#10;faVkBHBBkFj/AExqVkO0lr/xZfotJqw6S/ltS8UpKgpOtx+6j7GArLfz+skY79NqXSA16trQZuAH&#10;8YUjah9NqGUDTMHB9NGG1msUGC8+eALw5Yo4UhY9RVhExZVWJiok7Hg56sejz2tnLBdXC6okTJ6M&#10;yPuCg+09yKu/GH6OfUTap5HVt0zln9UbQqqfgdq8Z0MrtFDqJnjBealEjoU27Tu3cWDQx9G8zLDO&#10;I4pk2EsSTG++12kcc7hwfvL6RCW+zn/+Yohkd5d5MpKRlW939R5bLNR1LVzrqA+qMKWSE95ljFEb&#10;V/vm+INJDHIsbkiMMfy9lm3N+p7rkjJadJ33SoULEbdpWzGYyG+RXGK18FKzmtJ1eeeIuXVFW4kV&#10;mJbZV/3+PnNbT62Ya0CEs0KKq7Vf3Hj9ZBB9vznVjQmJIBIFmWNgzp7SzqxA4P8AnU81hel/IhNb&#10;M80Uah3SGRl5kYm7rM3NW9G8Y/k5HS61NnrssQUTPHsFIuweQPJObvTkIGkHop6RYrGTW/c7Dbu5&#10;o8ngZY+kWJ55pYESMyoo305sizX0c0dVFEYk/K9OYameYkNYNIeQ1dgBYrMl2zZ2qMBOkzDqEtwe&#10;kNslqKZw493FdiO9ZT/8EmKNIJHeNiN8m66I5ZjQAXntWdD1HpGkiWWb8usJZQHcExvGz9+3c85L&#10;qHQemSq+i0yamP8A+C8PH7y5JB7ryAc0U9rZlKFXrycgraREin1KuzqSh2Ru0okVrDHgimsDFqtR&#10;AmkM6aPhJASfcLrwvw2drP0H85CGXXMrdyWf3CxyF2+bvvjDR+km2TWxESOHAmQqfqqs2cty6JjB&#10;uzk9a2k1XqLMxEEwG8CW6II52hj/AGwvW6npNaJd8qSPI0aFZFjG2hW4jsvIrjNtOlvqodVAdRsR&#10;WLFSq3f/AGhRfOFD8OREMjQ/yLEzSJuvcapACCAPJOQ5VVmsF+DOPT9KIpJAZC1gStMqSLGGJUWa&#10;BP7DD4IoZnmjRdTCHNsZkVVkoeNoYn6GQTo2jimZGQxRMm2KQJZXYe613BPjM3V9Em9eQskc5Rwq&#10;KQ6EyV5LN7ReTad7G2401E1p49FBJpJJeo6QCZbW4xtk20PbsC8rXbCdN0x4oXb8wEAe4mtnDLIx&#10;JCxE2vJoZy8PSdXp51fYIdZNHwyuylRdMLPtrDh+H9YhSQxRzOsnsd59yliacu4sX8ZaapNMjk7l&#10;cQ1ZXkWTepRQ/qaZICiEBNwANnuAObzWH5gapNPp5dS3qKNzmUqosWeI+D985jLoOrwOD6ssJJ98&#10;byrMpHO9VKkbb+xlGl6ZqmikihEscTsWVyySktdFAhINZEmNO0dp05dYkgddUoEAJfTkEFh+lR7g&#10;N2UwPqdUin8vpkJc+sYxGgKotj9wN15wml03UlMEq65wSQqIiCJdqHuSfJP0M1OrHqEQ1MrO45dm&#10;CwOPm1qq2n5y0jPm2dzo5Gj1MESwiaN4nAZAjurTe+zt7CvnOc1UJiinibSlQhbsCthR2FG+fJzA&#10;TU6/0NWyauNYpJAC4XYUG26W6OOkeqgopokdGRpAFcsFB7tRo2chy6N4nUdP6pFq1eNNEYpRF6rm&#10;IFdt0KLV2PkZnrqV0+h9NYUcKg5QstVXsG4cEYIJ9U2q0+oabSPMFHoKJdhofyngiwMv0mp18afl&#10;khEsi7JY/RKys4VvcTuFXfOSo7YSl0Ww9di02uaaOJikaybeNi+6lpQPKgcnC+ka6HSyaVPyxYTM&#10;7FgQAPI2/BOR/M9VXXh36fJLuLyFLTcfTQiMtyAqi+2ErrJ6aSZjI8AaIt6J2hT8mOxhSLcnoLfr&#10;+ik07AaDUxvGqR7mbshNmie5wPX9RhmnY6dJRJGb4FyCgaAHxXY5cvUdKkayeg7bRb7197J4bkf2&#10;yOl6v02OTZFAf/hFNIkqEO1dlvE+1ouL12EdX1E8W9otXMkksrJtJBCRFuT8gWckhWRU056k38WW&#10;2cJt9SSrGZx1Wl/NMhjjXTzGlLEqRu7KT9YTF0vp7TFtROjemjhQ0gULXgD5yZWa432HabTdQl/L&#10;6odWWEJwQwSmPK1Xn6OaMPSuoQRb5CCN+5Itwa+T7SfDG/HjMLT6Lp0kE9dQTiPcm8i9vlvusj1v&#10;penXU6ZP+Yu7ykBmWX+GzECuxyDVG7H0vrUzw+nGpiUssiqyhV5/6Ys/d5TBp+sO6N/y/aqPuSIt&#10;6Lg3t3MTgnTejqiadJNfv2q6SsCC5kj/AJv6Di/jIBtOs0iwtI2l3mT1XayXUH2juaB5wS32ZSvi&#10;tBumm14cpPoTFK5KMYyu+hyLbnNLT6rX6eJG/LSMoZqcLG7BW5Js/PasT9N17hik4RkjLrubcFUD&#10;sL5FjuczJdPr1dd0kLO7b1Ks0dBu2zj++UyFd+S+DrBkIiHTpJmil2x2VkLAUaPA4GbH5vQTpJK+&#10;meDdH6O2RHVEP2xq/rtmUmp66Axn1cDRdnAZo6H7jhjhS6WeoBJ70X2jTu5lVTIyleCPJxWbU2i/&#10;UfiGHTT1HK6yyQj1JGjdDZ4A2rz2I23h7da6edMss0s8dtsMpQtuLcmk5/c9yMydKdXU7BFkYEoF&#10;dERSgod6sMRgOrn1uzTzx9OUPDI7FFJfax4NHya/lyvAJG/qOsR6fURLHqJfy9hk9Rw/q0KLihYX&#10;+uWT6iGFxIuqUOttHGlX3sGqtrPbOTkl1czSy/8AKp9kkez9AApTyrAG1JxtVqGE0Dr0W3gYWY43&#10;kCbewO0c5DDx2dY+p1UUkMwdeW99hBQsUKJFL9HHm1utknjXXVM/qAxem5WIGQCkNmvGYEpggfU/&#10;/Ml3YEly6urszG9i7SuPodbp303px6eVDKqht+3+Eyj4k7mz8449Gcm+SOtbUsG9OWKPUimJOwJt&#10;dbBHNihWZb61I09XVaNKc7kEh7k8C0UVwPBzm9bqtAfY08cpr2R7vSkZyLZiE3c3mvONBMJGi17o&#10;6tG5Q06K4WqVuQK88Y00aFmt1Gpee/8AliNGGTsBG1f/AGsfXzhIEM0zzCGfaNwchwnBBoqAeWAw&#10;UaqL1AIZ3mBhLSFijvd0QCAQq5JPxGV0cRj1KPGpVFUIGBZa8kbjWPwgb20wuJOnyRQsug98rNuc&#10;LvAO4BTu8AYNB0xozukG3Ueqd0YJZXCjaI0AI8GyTk9NpdbFqYZ3n9bdJQNVHGre8sA/Irycq1M0&#10;/oUYoB/GAX1O7xxq1FaYeOQcloEza0s/RnUwyanUhli3BaJTdu/R7hk9Np9YJJJPVhSCNURfUAEl&#10;jmznK9T6trTptO8eihXuu1nsFSFpx7bC+avG0/WHhUS6rSRv4V6RKHxR58Y3F0THIk6OtnmZYpJv&#10;zke2TUIVEkYUt4BHkY2k0/U4JxZVXhkJLIu9TxZ39hmF/wAznSCD8xolCNOWckCVa+ynwORhU2tS&#10;MavWxwGbgUj0fV2nb7VPiubyEqornYZqtVPBqdRpykP8RAEVBaOaskfCjyMhPodVIrF9LFOP+nGr&#10;UXIJ91fQGBz+iCi6iJnZtu5N3+Y2O3I/YZVqtRBEfy0WonUWJQ8YZURiWBWwP2vH2ZKTVmlM8DaW&#10;bTSaWNTGfRb3EKjc7Gv5N5mRy6guNQYI2kYASbf0SJuDCr+BiLadll0kOqmSQuJFYNvAVTs7HxRw&#10;7VkLIkAnj9JQj9wZDztCgtQoAcnDiCkZSTRH888y6gqy7Ywg4YPzXGTUdPh9FoUl2yrtiskgtduA&#10;fkec1t6R6rSOmrAjMTLbEOkYB75a0An0+ndtShKgn+ENtX5/cjE0UnsWpnhOmZmilaBZRsHK8/5j&#10;fgYG3VvUlidUZ98nLml4QA7QPn/fCVGon02oMGtiaMA0upO6RGHhSOLOEarST6DT6XfJAG9MTCl3&#10;SFuBXPm8pBJmAIBHKEn3k16jA9t4bcax/wA5DqI0mk6kjahZXHpSDZ7XAoEnNHVJJLpjcJWSGkjb&#10;YSdtiVrHNkixeWs2mLzTSQB2MfETg0AasWBwKXjNonPNgwg0urKRrqfUiUNuWGTkvGVPLAg2Q1cY&#10;0K9TIheVEUSQn2bbILdu5PzznRSQaKIaeGHSpHDGolKIApX1Fvlh47XmTqIo5dTAYhL6TMkbgyDa&#10;FYDYAP2OEmEHszTBqtWPRbU2DMTG1BojJW00p8DwcF6QNWySarUvaNKAfeAXZBQYLRAPzmrptFCW&#10;IaEpNp4iq0SgK3aqwPa8z9P0tpJmbVxqdREWPt3bVYjhCp4JGQ1aOiDRrerPJNGCssU8+mLx2N6i&#10;vkfY7YDBMYGlkb+OgsRiN9u0UB7uAAGyen0ZgkEms1rq8kbNsDFEIIqto7Vk4ZtekUSfmUlDgxbH&#10;CoGrttoXQyUiW9hMM80uslSeKG1KEKiO6oR7ey2ABfnL9Xrd7sg0hEyKWM8RZIyF8HwDX3mOryxx&#10;zRTakRqRtKiQEEJzye932yK9R1bO+nglihWVUllST3C0UVYoAX5GWiNGi7xnQb5tQFrds2SNui8U&#10;rrZY0bH1h46nCv5BEXUCaROzS28hX3ClYURyeczDLqIodsmkjJEjMTTqhLDhf9cy9XO/8APpmKzO&#10;jBoC2/01JJWJjexhdEV2xLs0UbR1rdW/Is3qygFQqMGWwGNnahvzhmh6lL+Wdon05d5W9ay9SGq4&#10;ArmvvOS0HW9BNDqVTSFG3MYgOTIHF1be7gdsN0OtifUehqGk9MEPKGXeVYj3ENwALPY5excFV0bM&#10;Gol0rw/k9PAizbImXawZA905Jrd/TKJJGPrxag/wvXJVEITfXAZ2JJ58Zyup6t/Cf1NSY4zUMayE&#10;mvRs2XWl88DDIep9MlimlkDTMEJAX3O0gG0fo7f3zOWNocZWddphtMEwEKMrcN6u9t36eWvcWH9s&#10;Kal/MvKitewuCaS1PkkjOA0E7wTxhJ5lSIbSgQWrEW1twdvyMLh1TSJMdOFYmW3R4gQ0dVa2TR+A&#10;TlxhaTMuVXo7KGMSuf8A4GsE6ozIUiLBFbuDZAZiPrBp26WYInbTepEf4dMPIAFsxPAzn4df6fqx&#10;NrZoTGnqQmgWJuz7Ur9iMshbVVHNHqxtkBQ7muMK9E0tkK3wKyx0bekl0+rVG9BhHIvokqxYKifp&#10;4JBJwn/lkIbSRynTKdtshcbBGjBlA5o0Sc5p9RrJtXG20zGPclH+GpRPhWFkjub8ZNeswcxxpAVM&#10;TszLJv8A4oHuQKASFbihlIqtH0N/hJ+Jvw6Nd1jQ68wz6DX7InEgDe40xuuNt5tdV/wE6v8Ahgev&#10;0PXNrtB6zTpC1l0Vhwpvduo9j3z5Y0OvhlEb7hGryAsUQvZUUsdDtx/QZ7V+C/8AGTrv4fbT6Yap&#10;pB7pfTlUPH6dqnLbrB+wM+g+mfUqShJ0fHfXfoLyyllg22/AD+Kus6nSzodT02eIiQPIFQvCUQcl&#10;/JvOWXWaPURpu1qEJIzVRSlsfpXgnPt7o/486X1/ppn6n0hDC0jRSjYZSp5qwRfuzjOs/wCCf4A/&#10;E5DdL6gNJqI7sQsjMAPBV+aGfQxyqlaPgcnp8kW9rXh6Z8wREuj7GZDtRgrMB2AUmwTyBjSLG0bR&#10;QIRCeI/1IbBu1N888567N/wwfiPp7xjp/VUkSNywX1WG4MKNpIrD+7Z5v1r/AA1/xB6dEijpLuDI&#10;I6Ikk2p5JZN9g5qqfUkYfdHuDRsnWyJE7KqPs9rPG4MgJqhZrn9hzmv0nTakomx5WYlgBZJPHCtu&#10;vnOF1Uet0upMmr6ZvncLHEqPSIfAAO0ivsDDen9e02mbUQPopl9MlrMZ1G76G3n+2ZOJ0xZ30UoW&#10;basgAKBwgpVVgfchNE2cu/OpFG0oG305SHYjaqg/vVj7zjn/ABD0yKX1JpzpWNMPXQhkr/48ecN/&#10;+L3p8sMLjqcDzpYeHcqhlb5F/wC+TTNTr9LoJBCkqoPdbCTeWG0nvQJ58AYySev7S2zyxBJFA8j9&#10;wc5levdF9IbNRHBLIx5EiApzfFkGj4zXn6nAohKyRKjOv6iAwJP62BJsHzkVsu0kdIzLGocylEJ/&#10;iIBtJ3cm7+s0VSEaWMiVW3OCtCggU8CvNfOcoPxPpjIfU1MLem7pI7OoAA8AD/S8Df8AGvQw3ot1&#10;nTs9qwuRQUYnmj/2/GTTNE0dk2i/U0khJtlG1gqkAmxXnOd1EMhBkjYl/bS0TVd/74P1D8c9FjYI&#10;NXCTu3kxkyUO93XJOY6/jLRPNEsbyTM6F/4aWzsbHNX47DJ4S+BqSR0cHtSSVmkjRTv949+8gKSf&#10;rnnF01NMseu1bwb0LIlCxYU2xT4HurAdN0T8Q6+GX8t+F9fqGcUWdfQRm4APPjgXeDdW/wAK/wDG&#10;6CHqOr/53+G+l6GGF5EjSOTVTv52uHpQT9HKhDl3KK/ccn+Ges6BlAsBSDRWga93k/XObhios4AY&#10;E3RN2eewzy7oX+BH+Kuq02mm1n+JUMRliUvFFoF/hefazHOjT/h3/HZZ2k/xf1yk/p9LQadMOMN/&#10;8xFpvX2mrqYVaHabBkYKCxINjmh95BNM408yxvI24om+uWI7m8ym/wCGL8UysjP/AIt9Zoi5B6MH&#10;ub+2T1n/AAqdT1aqJ/8AFP8AETFZCx2PHCD9Ui4+MP8A+Kv8Mhuf+wnr4I40koNSMgIYcyVz/YE4&#10;Pq1bUGEuGQbCpJIJPHFfPbLZP+FbWIEEH+JX4gj2LQUzI1/uSuY3/wCrB+LIlcw/4sdYB8b0ieif&#10;PK5UVB//AJV/hmU3P/8Ahs3tMw2xyeqwCkqYqs2t8/sfIGJ+nB2QtHtHYE8FSBusHznI/wD6tv8A&#10;iLBtGn/xe6ioRtwEsEctk45/wM/xdjU7v8UI5zbUsuhQftyuaRxY3/8Anj/hiUpv/wDG0bkuldi4&#10;dlcjbQFo0YI/1GU/kJklgVEBLn3HtVfqNHMzUfgT/GjTudnVukT2B2Rkqsxuop/jBEzuOhdM1JAp&#10;WWQo/A5o/eLh8TiyZ5F5hL/B1ohWJYiYlNNaMLNAccjxlOtJidjTgM4QNGo2qAKoA+PvPMj+KP8A&#10;EzQlm1X+GZmUkF49PrFBI+ecFb/HFojKmu/AHWtMknHqRKNSoI8cZcfTzltJP+US8kK26/c9Vn0k&#10;+3Tye1XjJG3igPHOZUsq+l6gVowSfciBirE33znB/jh+CnlkSbUavRGUhw2p0rxhSvcWRnS6f8Yf&#10;hfWTloep6WS/cqxyVdD4NDM6ae0O01fJFDqZI5x6qH9PLkLuZu9/tmHLpZZFPpbzsc2e6+3g53D6&#10;PQ6mOKVJYnBoAq4oX3GNruiFDGG5Bt2UcK18DdWBDRyMOjOp6KKYSP0/UCX3MQTG1iyD984/TOmq&#10;4Blh3KpIWQch2+/rOu/C2hcdSSIsDFqYW0zEtWzg1QPnIaDpGphRk1pUskhXaBtDUf8Ac98jWy+O&#10;kdNpOkxyvFIATsBCWKq+9H4zstFoRvfaAxFBBdAKf98xtDCjQRx7S3pKKINk3yc7XpSgLu37zW5l&#10;70T/AOshmsEafTtAECoFong1yo4zoIYI19pWx4+P24wSHSqvpX5HO7wM3NMrLQ+uK7ZnZukGwQ8p&#10;XK5sRJQwCGKu45AzUjHYnINohUKisOQYNGBQwpczLTPmv/iU6bHqOmdMaQWscrlq70QM+NtZ0mWU&#10;QXI7iKHgIKLX5PPxn21/xFLOei6D0it/maN/BU8Z8gQBfUkZtWiqjMpKk0eALb5oZ899Zf8AzIfi&#10;J9x/TaX9tL/vZzUvSZn9ExTz+iVoJyRsF3V3XHGS6X0EQpFHZLoylXlG4/xGoIqmwe/fOjgMyicw&#10;SLMpG34VaNXXYkec5/UySSBtPEUmiiTaytuARUG4EnjyfGeLNO0fRQdxZU8MamNJtQ7TvanYKULw&#10;oBI/bzmVJHqC8m19kcmz3lLTebVQR8HznUTTwxmBJNMBvjDrG3alFbrXsAMZNZp11On04AV2iMpD&#10;KSlVu4vyAMTNIvRz+o02qQ6Wm0+9S7M7FmLBCP5iPHgZZpdNrtNTzvHMSr7WZSDvYgiwexrsc1NJ&#10;q9OsBjl0kiEo7Kj2u0iveMHHoTUuuQ+rMC7Sb9wBugo28DtiYrbYLp+n61wwT3u5A3twu2PgHjtW&#10;FRQ6iJtREYmssspkZgyMQb2A/VYXqjp9AsvvAYKRIhJ9u4Fu5PPbsMJ6ZrIdTpndiXURbkG2g5NW&#10;3izWGqDdmDp22QzRaiN1iVGEBZPe7Ed6Hixl+s6tA8UZUstaf1o7BBDq1dzxTA5r6rrEa6jTrJ/F&#10;3Gl4DAUwI2k/tlvTpYH1emT1DslaUIjJRZXs+fHxlxI68HNnrKPJHBqYI2BIRitWRdcAXz8jGn1s&#10;GucH8kDMHUmNwxJNAg0BwazaTTSr+YHtmRpfb7aLljRAPiu9+cm3RBFOiJ6LL7XFEggK1KebON/k&#10;0T6o5STXarVS7H0kT+spKiRFAtPIogitvAwXTLKVMXpkI1s8dn1Fdm5JzXkhfUJG8OlHtlQW4sIY&#10;TdADmjVWPGH9P6KI9UxlIB1NFFLfoU0BVCxWZHS5JUZadWSOAqEjMg27pNwO7YAXPAFnuMx4ZEle&#10;QMYoWJDU8as/psfaDyeSABX3nVDo0IeT+KmxlaJd36t7C2KMK7HMSLoDTPKNiH1IntrpiVdTdnm6&#10;85IWETTSPFTbJOVUozA8sL2g/XjLYo4wFmV1Ds4idbN0p4VR/wDpZmjSTTSpJ6WoRmsbboWgstyP&#10;F5pJ0YrBC8TDc0IaYOBYLcWD/tmiTMpsGng00A06CX0zJKEZ0vcWRS7BiSAqXWWxdPdvW9Bgdxdg&#10;6EhnI4B5uu9YAmgZNLqkM7M7emzH+Z6NNR/bzm5rOnTSQo0cskzFhG/ooGVtjbuSP9SM0ijCdsx5&#10;1lTTKV1TrKzFuxYBkFkf0+M1IZdVppoYBK8plTcb/UWZAx3WAKG7jKJFDJIsUBUhmkFPZDseP9cK&#10;1X5me9SRZ2Rq0nLArzZHYA3xXfGStUZMKSSrF6c0zolP71BjfYVJBNd8PdtTpNOPyupjd5FkcKBa&#10;uCaS/wDKay+UQrNI8cbxsjFXUk+nSi1avk3mfG4jcwMh3FL3MNgkdAC1ihusHjI6TNe2CdLeeISr&#10;piBqYXuJWSzsZB7Wuu9ZqNrNXGZlR9OgLgAMfTKqwB3K3m/OOJ0SD2IZot5tth3Jt4FV3BJwaXQp&#10;CroEl9VmBClWtS1gN3rzWVZCMyXqmpglCBJFR03rE5JVSba6NWOSKzoiQDKzKZCZQp3qdrRttYbR&#10;XFFgczuozyHTQK+qTcdUIDKB7oxW4qDg08boHE8qsXlsW9BQaC0R4G3nNETLxoWr6jpwjRz9OkeO&#10;SlckjaHBAr2izXjGfX6bSaNf/ghhgBDfwkBXjnksfc3zWU9TZzpYpdMGkR5wHi/SWCMPOSTXNLv3&#10;JFLC4NmgCvYbT9tkyY4Ib8tDMJZhpXRtyS7gpVgKr9PbnAxodHLDK+pZVXYyG1Z2Tb7Svsqr4zV0&#10;zTguELpDO7BvdZ+KBNmgLAOXcyRflolSLfHe4P5UC3N1wO5wrolrs5+LRdNeSeUvKiLEsaq5qHj2&#10;qb5O7LfyHTNiRl59wiRpVR7tVJF/B+BhWvcyRs+qmk1BjZ4Sqqq+1Ofafusu0mrhiLyFHSNmRRCF&#10;WmVvagBF+6uTgJLoBh6LpINbv0/UXmeIH2AiIt4Ks4uwO9YTGPU00AbqwDHarKrqvphCQzKwNWBy&#10;MuXTL6qyVAZ1QEg3yOxojyx8Zbr4o5NSolCRsU5JXsWFsFofq8ZXhCfbIdV0OrERvXJC8MnpILLD&#10;c5Fs5ANjng5lanpesmlgDahg0+njjEgFBQtEkDjg+Tm5PpYdTpNdNFDuEasqtGe7SJQY+QBXbBjF&#10;omgMMy7U9E+nM9sRsoFUruR2OJlQZlw6eaRJxFTxnbRZdw/hAEFi1ChWbDnXRasPtKhS5Aj2lCwA&#10;ph+4vi8zIdLoppXJ1DxLCvoimJSMWdxbnnNLXtGYJ4SXEW135WixJADD9+Dk2WYUf5vT27RNciKq&#10;qGZbC3QrJ6Z9TqCIToJFta9QOVCAWShJqu/Iw2XTSRskH5t2kQq+0bn2rVEcccE4bp9QJXjcCVpF&#10;VgAfepA7kj7PBwT7MpLaOT0R1JnQo2+KGTn9YC7TxYHBYWM1v+auo1ogjlZ3cwCRjv2pGP10fObm&#10;m00TpI08vBba1qUsNRFDkk4oY6nl9DWIghjJFJdhjVUe99jhGSoz4NPsxp+oa+CO45X1PpKUfcQC&#10;0n/2uuTV3WFazqpWOCcxtHL7ajolApUIbPz55yrWaDVQ6mGZEXj1Gjk9u0UB+nzybza0czi5JdJE&#10;zlRHIV3NZK2bXsPgnEmjTdGLL1OQT+2ZiGBZW2glgvz5X6y/XdRaF4llZZY5QJQrnaUZV5sj5LZp&#10;tqIDoYQNAe595YvfN8r4F5nxdGTYqf8AJXJjf3MHDbm+1/y5SrZMuVINHUUMRn0kirIjKJFdfeW/&#10;dvBGO/WlhkTbpFQvaAkkkA82Sewvxjp0yB9znRSt7VLOTtAduBV9wMzE6TFPK2l9WSVppGD9uAh8&#10;3fu+Kw1oasL1PXIppeGYy0opf/lzDnsa4++2E6nVxaeHkt6aTiSV6qOz3VB/m+sA02g0kWqFTbgr&#10;lCxQl29vAvxeXafRoBqWXXqVCp6SVsC+3wD3J+Tlxa8C3ZZ+bQ7N1xMse26G4KWtSfvxQxR9YhRH&#10;Quy+4lHS9yKQdxrwv1mFN0ptT6cra1R/CMiSVxUYvYy8e7Ok0rSzQ6WXdH7qMhChTtA4Z/rJ0Umx&#10;dO6rFpBEYJSdoVArAqHVuxH/AHZp/m9yxpBqgYQwlA/TZIq1+xmEeimbVxD1UsKAY2PB+18Djscp&#10;XpPV00yReukg07e5LHMYPgjMZGyfydZDFHJvii1MbqLCsQH3Ad/6g5Rq2BCk6qGRSzC9u668V5zm&#10;tN0bqPTNZqCkaOBGf4Q+G5DXmx03Qzq7r6IVmQIlJRWxdkZcGZTjtbCjpJXCpp3UgKGPt2OQDRpR&#10;fbJaiSLS8RiknFsW9oRox2Hzuzl9PBqlP6Cs+72FbG2Nzftr+bJzjqcZ9KZZVVCiqCtU3fv/AOcH&#10;S8FQe+zug0fqQO8CesSqWq3V9iScCbU6UI0w0pgdvUjba20Ep5B834zGh/OKHOosNyA7EEvI3I2/&#10;thEOpkCOkkoaKOmc0GNgUeP38ZokYZOyY1MJSHZpn9RkDxsSfcfNt9d6zodJDFMuprTiWQqZC7A0&#10;1e2lvOIPUG08yOJpLY2oaIllcj9e0dqHjK5dfPqZCWmT1Iv4e172mxzz4LZEojizrTDOszbCFa+U&#10;iaqDeSPFZcIdZoY5HWWSRfUUNGtbyB8HORXrGnRJIXniR94MkQ/WbHClvG3Osh/EslDTQwIzmQWx&#10;cDeif5q+scMb3omeVJx2ShWTSpNKs6M28gqWJsSmrPix5yPTuoT6eED8wEbs5e/cgNAA/XcHM/Wa&#10;+bTGRNNEsjsU9UNxsU/pYg+CMKi6rG8j6eSMqyJ9bWQc1z8HKjC0KeRpqlZranXhGUpKskMic+W3&#10;WRvyGmm1XoK4MbyRREItBSSQGNjyOcA0nVYBJ6JgaWGRgm4kAHfwoUAcgDKtFqdKNS8SaVoHSIqt&#10;qfcq0O/kqRWQlSNk7o34Z9DqJ4wimMHkuiUCKJ570Djomnim3ro/Td9PEhVEBYKFIDEGsyotdoYJ&#10;Y/cGE3tYoTtLKDw1duDl8/VNNDHpvXL7gtkVvUKRQI7e3GmIvZ+k6Z4GaKVpBBIERv5bsrQ7YVBr&#10;NHqT+Yl0+92Bjk2WAm3uWPxZrMqfq+gSRvS9YM0IZF/UT7aLEGqzOin0Q0skhDO1LujDUG7qqkL3&#10;OPlTZPC6NvXabT6WOJWnkuVklC1YHqD9JB835y7VdIgYK/5SSRFEZaSuNyjxf2ReZA63o5IzTs8X&#10;qkMDVrtHm8rGqueeKWaT8twCHHN/qRgL5FG8z0bSl1+xsL0vSOPzEgnIMYEg7qu0jb+/22Ql6Lpo&#10;4nkhl9QxzF6DAnkEEWDxt75zGt17TMqaTWhYjIYSgQl2KWK9vcNmppeqe1CunSKX1SGB97IBfHB7&#10;NkSkr6KhbOwaaLSpKs7IHKbkXZVxjkUfqsqh6hp3kM8m61CtQBC0VocfPJzjH6oJ1qLWOTI38KMA&#10;sbbihfYXhUci6STSpsf1QKd929ASCK28e68zWR8kae3aZ0Iij00kU8YctwGDmvcT2ocX5vCoVhVl&#10;BKFSXCNGKeMm7B55zG0+u1cX8NJ43f0D7XU7QR5IPdsbUaufTSTTFU9b20VPO5h7spS7YqeivrWv&#10;hhRQ8LMTtYyMTEwbwfsV4zM0MUOs0Z3yO6NK5cqSHUL25GC6OOaV2ZyShRVosH2m+WB7Z0ur14n1&#10;UmmV0AVVIcC0S+PHe8zTvZV6qgaHSw6RIlSNzp1a5Gkp3db8kHjFqzBPG8GjiRks1UlUavdXmsJZ&#10;fy6SaZITUlrNI5JsjkXfFYP0zSog1BHpRlBaSWdpD99g8YNkwj2A9O6XO5ilnkfbFKGVQw28ChfP&#10;HOdlEIgxmDIsoQKyFkZCexPFGzeZ2m1OnloCPZEeWDAjeQKPzQ/fOW/EPXxHvKzRwKqhoyhppAfb&#10;QJHjDbZfKMV0Q6tr9VO8JhKzbKdlkUF1PbtYs1wct6T0h5ZYXg1PquzAFlURqrjmyxIqv8uLQa+C&#10;UQzadmEScOSgNORRvDNLDpFmeTdbtH+kxlEWjZYbaq+xyra0ZyXdMz+t6FF1MEkzxtuQLbNwSD+p&#10;P6ZoxmeKJpZt7FlI/hOKAUho6HnOb1ckOr1EDpqI3aKRUiP/AFI9oHDc/wBs6HUIx2LpoGM3qhHI&#10;FiNnBLfA2kDjkVibsSVaMjV9M1LQx7or1AiZlCPtIYkE7iO+3MfS6WaJ9OHcJISWsW6USRfuHb6z&#10;qUaaPXQsZlG9XiZkTYVVlJorTDvyMI1p6ToGBv1NWxHdwSytSqCxPtXnxkxe2VNaic5JqD6ryyFW&#10;3NHXuo77tQxHAP8AtgEmmg1BhbV6gbhK0YZo2XcXPIVgaO09yc7LTdK/5hKjxsPy90BsbjYfnyT8&#10;5emh9KOfTo7Kq2isQWFP8XwRlNmPDZiPKWifTJE6xbiokjcxjgCr2nufsc4I0GqiEsURkJBUmRjw&#10;eLKEDvQw7UyjQRFIxHE7qdzogqT4b/t/asI0fSotckR9IyRr/EFBOXA5IUkFmHnjItltJtmMOnaX&#10;VmCVBJCqFjs2CQSoD3BoH9wc2NF02HXvIsunmjiaMH1Q97kHg8cZ02h6R6aWmncQOjWkLbGHy31+&#10;wwqbRL6UJjmePTw8KzyhL+PHnLg6M5xTZhxfhvTKZUEkog2BXYvci0eyv3A+RgengmnaSLU6smBG&#10;Kyj3B1a7BUiyb8Z0h6fHqIGZoBGrMgNvydzVYK4Uqwfm1kksRIAyBzZJT20K7tfa/Gaub0EIJWYc&#10;uijWWa5Y1VkB2NaqPIABv58Zy7yIk8p08SjfHVBBSeKJ73xzWd42on1c2yEgJ7w/okKUq1HF8HMX&#10;Saf0NRK8ogUyF73KX3n4Y9rzJy2aJaFqdO8UpdFpk5jjRkkIjBrkG+CRycyeqFJI52aNtoYiRVAF&#10;k+0FauqK0T2zYZJJyp3xIkYBTsvntfNDjjLm1Go2sDBHdOG94N7rsKb7A+7LkZw7ANNY2O0ohdWJ&#10;X1EPAZfJwWVo1gjeOBJDfvCkURfvo+MHh6pqED6fdzpwAjGP9anjkjsPg4yTjZEJo5Ji7ONyj9XP&#10;YAZF6RfkGk6bDFqG9SGVVEgaNqDAgc0o7H7wubpeinnWWKgpG53UVuBH+maOmi/LKHKSR7D+kkP7&#10;T9HsPFjL4YtNPI20FF3E1sIod9rZLbZoopGcn4e0vp7bO9l3PJ6lO18KrA3RA+Mr/wCWGRjDppwE&#10;Ue5gu0CuBuvz+3fOhGgZpZpiIHWtyBqB/t5w0dHmYpMscQi3hXjK0SG/Y8EA407CXFHOx9MlmBiE&#10;fpvAKruHC+R8A4Dpumt+ZMshVCybFRPdtXhjdeQOxz0STSJe8KyOFYt9nhFBv4yH5WLVzIybmoMp&#10;IFMihQq38jHNUyYStJnm8McjaibSOw3LOdjlS29y1EHtxljafQyan05bVXcGIqvLMKLFvq89Hk6J&#10;LDqF3xK4NBGr44IB+Rjf8u9Hn0ldEQRqJOGYXbA1k0+jXSpnC/8AJPyixyId00kh3Oxrae39hkn6&#10;TLopNcISQ0pPMT32H8w8DPQ9X0uHfqHCWxAKq/C+8UKwODpWldWkMZA5Vf5D2sj7GXGP5Oedvwcp&#10;ptDJFBEDHJ295Z73Hv2bx5GXjTSPEduqEfqqN55Yi/j4Gbs/TF1EKldRIjBRVN4HBsnLn6Ylho5w&#10;bjCBOzX3onyMzrfRa6Ryeil1EOqUGNJ9t7m4WqIp2P0MvjNSaxJOnxohkjQMoBDLW4lr8gXm1qNH&#10;CzAPE3teyqWqMvw5F3R8ZfH0VvSn9FfVFhV3SbgqkHgceMtropOzim02hTVlDFUcxJX0uKYkHg2L&#10;GSjWKQxHTmdfdW69silOCpB7DLj+HJSfUX1VeF2dEBDgAjz/AODh+s0f5UzPGXWEewsQLLk/qUnv&#10;35vIujqgujIi6fHHMiRa2VdyGlcB5LPJtT4z62/wnidNFMfWR09gBXgAC+wz5m0cMjTJtRDaUnq2&#10;0xb57cCs+ov8LIjD02fdEVJm3G/0tY7jPo/oP/UyP8Hyf9XS/wDpof8AceiEL7r9wN+f9cxddO6P&#10;7Sx58jg5usatge5HI7Ucwtf3lTeDdA8/PB5GfVI/NmY+lf0Wd0gI3ncwLdqPB57Z6BoHLInN0KPg&#10;32zgIjJfdiCRuDdwBnfaB1daHerN4SKh2bsC9uwyv8Q//urW0CbiYf6YRCTeA/itq6L1Hg/9FqA4&#10;8ZzZP0v9jt9Ov+ZD90fD66EwST1HJK4JLbmr+gIzM1l8h4pVBjjItidxJ7U3GamufTFoP/hRSVRs&#10;KhiCreN3BBBzJinllZhHMJQJuWYC2Yg0KYc/IojPgsz+5n6/j6QbKUaGV3jkjaNTE7EKrBWHO1Df&#10;PwMZ0eKdWJYo8YNlLZTft5w3Uz6yTa0mmUbtpMxj9/tH1Y8fOUHU74abQpIGfcsqn2kEeQTmTp2P&#10;Zymh1pHWNXFSStMoba3KhVpQVHycO/EDLPpYhBGyFZl4VRyw7jubGQUQHq7CSFFuMiwDvj/p2y38&#10;Tp049NZZEnf3BvW/+WMyn+WuBi2rLkvuiEzTieBSjIXkRtpAW19PxfiyMOjSKUadqRJVjpRI4/UO&#10;Rx5wfp7QSppg0oWwAoK0OPodr+RkjoJFmjVmjlWRw4ZT3eM+AfAGFgohCrBLFdwvtNOzAWKpaIHI&#10;JOct+JOmh0SZ4I4vy7iSKQcgKlWKUAZ1ep6dFshuS9j7qJ/XZ818HnBUgmlkloqkRILgniTjuVoU&#10;TlRnxaE43QBoNKvVtL6w3MjxsH7entvk7WPtrMPocJ082p0ZhaOVX36do5SLR/5lAyyFNZ0zqn5V&#10;ioimuWJVNA33Xjx9Zb1qHVIml1xZxLpWMkbFAFofqFfQzTlZi4VezqoNNqo4ZVeSS5UNJVmza8lu&#10;KvnMXQ6fUq8Eh1T0swcENbMxUrzYoEVmvoOu6nVyxahWV4/S3xue1m/Y32fGakhkjdh6DMfO0AqS&#10;3ycqcqM1GzAmfWagMk2s/ipJuQxiz7uxHIoVlCanWOR60sMix2vcrIn/AHE5uzaddzzb5CLtrQUb&#10;FUcrESPI7Aj2rTEABj9KPrMZm8PijHEq7Vc6OOSSJzvZVF7a4v5GUyJEWSJ+j7/ZSqu3fRFk81Yz&#10;ZKaZ29QKgdiE7cEqRYIxa3TzFZLdUkJQAkb7BbthCSBwbqjlJJunh3T8kwa93uF3VcL9jDJ9HoBJ&#10;FvSdF2Nv9IkML7H7zXXQaxRG0riVA5LXywI834H1h0PTmkd0PJcc8C+39wMcZJ+DRx4+TA06aBAF&#10;GunArcp9TwfNMO+T0rSvtkHVmum/WqlCvNcD9sKbQQx7QYjIWUr7K5H+XngHLG0EDSyqFMQRE9wI&#10;cKsfkj4/bBEyIzQ6+45FaOWF41MToADuHBDLx7chPoupuztJpNNKszbSy+zd9sPNY8qxM8UrXxRf&#10;02ooG7EgjtxjL0oeqsgbcd5VLlKqGqxQ4FZqq2YNgMsGrjbVL+Tgd1hpwu5VZfn3cGvOAnVPDB6w&#10;6fMHZtyMJEZWDAAHyR3zop+myJ66pqNQrUvqcmiW8jngZS2g1pkES68IQo2EqgP1bZk4m0XbRz6e&#10;iJlL6XUKFsxulP6gK+bu8keoR72BEqekhA3pt/UfFUOPGHvpuolG9WQJRveqbPd2O0EnjEmtkjlC&#10;BYpHlAtxup7PHCjg/JGSwoEkMStCwPp80Q4CFWPd+B5wef8AKnfH+fgmAegOPUBbvZXNWbWzRUk2&#10;n2XKa9xIIA8WORkpdNA2pRT0/czpyY9jOpYWAQVDeO94JiaMybTRSKWhSJ2VSp8puJuj3PbMjTfh&#10;aRtIW/LsUZuERmKxnuSAPBzU3RwXGdFHDvtgqrwEHtqgeP3zHl6Z05ZGddMI3elCLJMit97wTeES&#10;6Buq6HSswkl0jIjFUSiedvBYgEEf1OYcA9JFjZnJeAhVa0aw3Bv7rm86zS6JAPQMspFuV2zEDd4F&#10;nIaWKN1jkn6g8UZbaoSRaPjcQe/JyW9icWqo5dOlmCJvR1Em4EBpBXBvuxY7qwsJJRI1AktNhqqF&#10;nz4F5vpBqb//AHkJXMSpGsgWmPiyPrjk5jzwdSSctBJCspWgkqgL37WvesnkJwMXULNHEYQI0kDe&#10;7bbFgp57kgZVGjo8c0RaZ3FvdEWe1L33fIzoV6dq9QqNJBHITwSTwQCeB37HMkxNHO8RcxttAYLa&#10;lOeKOJtNAoNNMxJOpzxTLqEUsvjegjIrtVm/3xtb1iRdM5kdh+bjZRRFAN5w7qcfUJlN9OC9yhLB&#10;jsvxd0f3zl9QGki2+rLyWUMwB/hj6+L7Yo8vuG/FBOtTUIoaPUhNPtJYH3q5K1fn9wM04+qyxQz+&#10;oieqkwUsL3FTVsowU6OMzuUVvSViF2AV7Qxsj7yA1+lZZW1hdNw9pYdwfisTbaSaTRKilJ7aZfLr&#10;G9GNZCHk9VlTaK9hBthhGpOyJmWwvpMFUj9T1e01+2chr5tLEVhTXTblRjHMpDcdyOPnGHUH9eoZ&#10;lZiwjIZguwMBzz3yuVEzV0dJpJZodT60EoJ1nLRk8KBwSB8jtk4tRLqFdN0exBtcgBd4XsSD/rmF&#10;L0WXR+siauFliILmQEBSx7WMzI21EqamGHVq0YtQjqVcofs+CcIysmTpnXFd7apXV2sFwE4QDaa5&#10;J7AnKdbqtbDHMZXamJJYjvf6QfF/GY/rarY5GpkQIsQp0ohiQDuoHih3yErdTnir10Kq68M5ZeD8&#10;diBlzQoSN+Hq7gQNLoglUpcIEdie1C+w+MAk6jEDNIsYDHa4EkW1dim+NvHfMfUaloP+tqUYh+Gi&#10;BckAE9lX2185HTdRj1m4R62KFmNgKp9TaG+zVEixeYPQcrDNPr4o5AVgUqGYMuxkWm7AlhwB4xl1&#10;MZaFNLGiHcPanuUfY3GrzE1vWNaZpZVfThLVVZv4wbjgEBhTZkL1zWyCjCCCsjF5Fogj/Iu48eO+&#10;Pj0w5Vo35W0zes7RGGaJqHpOGDD9IZ+13VZZq9Zo5giTFhuRQR6ZQ1J4s+B8i8y01of0nTSMCGdG&#10;RlQJuHauTxxfGZOs12+CNXV4AUBRwAi2vZWBoDIbKaSNrWaLUxqzHVSlYlNKSfaADRRgOO3nK1mS&#10;eMJSvCfTDpKdoomhsPYsPOYuklKS7XQyb4aB9NYw/wAKWFg980+qSKiN6MxUekhVAb5fupPhuMUQ&#10;8Ml1OI6qRjMv8WIqiK9BVC/3sV2wCYaf+FEuqO+INIQTW5SQWUOBdr3yttRqDpoJzEH3oFHfgL/X&#10;xlEc+nmJkpb9WxIts9LZth5XxjM7KwnqyKRKZnl20ryhSxH71R+qyiaOYR2rnaWctGVLWG420fIq&#10;8vnbTMqj1/VYvvUrW9WPjxmTqde00ccSBgCSNvZySDfOMLBoZZJp4ZIr9IREOJDtKx+Er/bDo4JF&#10;WBkWbTsWYn0gSdtdjZ4wLVdJ1Eg0zQxF3ELmIFwrLX+a+Mlrk6wIdK1xhpdpRybO++QRg/FNCTVO&#10;0x9d1PQiNpJNPNK66j2MsZ4XgKOBzePpdRpIthj1ZC7A0iG2DKRZY/BzndfrtQjwOzkxjchdWKFa&#10;7lRhc2oedidOwPpBlRuwdflh5vNFEnmG9X1nCzrrU5dNpZNu9F5zQkkk1ibTAslUCUFbr53EeKzm&#10;DrXngWKbRuUUUp2laIH6r8LzkzqpNGwQxSsx2ttBJG3aBZI5N5PASybu9M2vzUiRamHTO0jpbA0P&#10;7bfIzOfqWmZ4oXiLtG22QBNvsIG8jxfF5hyat98jyQOH3FvSI2nb2BGaH5/1vUFtMy0GAoLRF2fj&#10;JS/Brz12HrqoZ2eTSSo0TDeijuVYcGvDDA9J1OKCPSF4y7C9pHJthZFnzmXr9ftaGRGgU0sbhg10&#10;OOPHHxg66qGd49hjPpsVAQFSxAPwQPOaRX4Jc/ydZCZHiMhjVd7MrSlhFz4AB4H3memp06Q+q8SB&#10;kQ1bX7wf08eDnJ6nVqkuqhScxPIGJ3Derm+P1bv9KrDx1OUh7h5WQGlBi27aJ3Anm64PbD22HvJH&#10;UarV6U+m8WjZoSTIrJwsZ8hj3P71mXC3T9WrTRRSPSlnCyLtFn4C7i375gaXqTO0KsTbLuWPhSFH&#10;YX5zOXqelinZklMaNuMqysCAflSvkHsBjWNkSzpuzoB0PSvAZIBNpQCXf05XIIXubNjIpqeplQUn&#10;1LLXB3JyPn9GZb/iDTO8GoE7bksFZF2G28tRprGc+3Uulkkl5bJ8cD/bKjCXlNkTywVU6OkkfU6i&#10;ImFB6bSUkrMu/wB3LOADX181leh10CQz3qFaBir7URVeJ145uyt4d0ufR+rsm1e6Z6kb0jsLM4FA&#10;MxrvyQKOUaLUxaudoCDujLPtWJQWAF+O7Dtns1o8xO32H6f8TPH+YWSKVHBTayQ7mkQnlWsGh5us&#10;vk1r6bWtG+mSeVqTb+l7k94cKe4/0ytuptMW26qeMhtvsXagjPBZ+AARi1aEhnLek8IWBBK25pm8&#10;fpuqHK1gyf5C068DqY39OMTGI7w6bqQH7o0MLl/EOi1GnkkaLSxq28AujhzQv9PPBrvmNpRrAglg&#10;dWmi/wCqNQTaqBZJbwGvgYLLoJtfDJrJomdIm2I0rKVZm445PA+BipaJ5OzdVYSGYtDGFY6hXRyA&#10;yKF20o8kkHB5J+mSybY+nPby8OXJWQEWWIy/X9WllMaGWFUYKGCWE9o4AAv2k4oYfUuPZDS7QFBc&#10;B3YVa0TQ4s1jiaN9US6h0rTwgCUara7B4IkIPuH6hWbWuTp/pQpppdZpysKxlv0EENuUM3N5g/8A&#10;ONVBMdmijd4i0XpxF1FDj3lz58HNPT9LbXxamAM5EXqt6bPY2yWLBB5IvjM49m896S8BET6jUrKN&#10;JIUjqMzxagm91DdZ+DlfVdbrYTpH02rVWDrUkvACH3U1dxxwMy9VANL1LTfmVIh3LH/1ObTi3rvY&#10;xdQhUek0cYEbSnYpNEHxd9jmiRjLb6ZqP1jVLJFqdMU2RBGkjZLaUB+WC/Fm6yzWSatJTAqIqgu5&#10;c0PaDtH9ucFg18YSSJ0QsApk9IEhUHJRfJPycDm1eoLz6pJtPIfVUJHR2ogPsBU8mx84pI0i68s6&#10;GPVzRR24ieTUMF2BttgGwTZGDfkgksEn5pjJ6isdkrR7aok7LNnMv8vF6ugDyCyGMrOtsWY3uC9g&#10;ozXmOoiTYioRHb+qw/Vu7VeQ1pDU+wiWUafWmULJE0chaQrJRYFbGxTfF1eLRTeqJ5XXVhmi3oZC&#10;fUbcQbcKR+rMPTayNJ9RDOAz+mSJQpZh6hsOa75tST3pq06+uaKuzmjUf87lue/YZKiy3kRdC+p6&#10;gYwoYLE/qhBDao4HZ1Y0f3OaGj1i6iNa06T+kihKhDqGDge0KD3zMllV5YkEepgV0RwUk2GVT3Ng&#10;0a+8v1K66eRtukkWGMbO21iwJJs2eOxxqFCU+Vh2omjk1mk9UhZBui3lPTokFgSngkDC9Cmm9Ey6&#10;fWLGXj/6izOjo55ohgBR+M55+oz6WCGd1UbEWNyv8O1oKwJAsGvOVmQaWFn/ACO9EImaIPuCgqCL&#10;ZksgeRlOFoFP8G7KqJKzmJmhdo1LRPsVwpHcFwd1+TmvpdLIWGtGrkKlo4YWZ95XfyYrurUHOf6W&#10;NFpg3oQR8kTxt/EJBIu2K17QMLjmZvy6q7MzRnYXbazMlDyar/WsdBF/g1o9Pp09eF9dM6sxSid6&#10;Wh5YkjjKHRfUZI5zN625lP5cOrBR+glSBWc8F/LxahtK6qoBZhzOA5AUKCfagrnjNfTdRV4IY3kJ&#10;RpPRVSDCr8WaC8nni65zFx82bqfii4hGWGWPTQKVFOoTa3awoY+K5vCpNHBuIjhjmZ403yKlMoqx&#10;v7Ucri1cC6gRQaieFg1lNrOAaqm2+D+2BTa+HUJNqIdakARVRhW7dJISUsEmgKJBxqLE5oOnjnl/&#10;JmSOD1UlZFWCXa8pI4UX5FUbyvTPpdQqlmlMjMzGKHUFQSxPLDyQcJmOphL+r1NSVjiEkjAWzKKO&#10;1VHB85lL0+X8ok8M6iJKEdSmEO788A17vkZNfkbe+jS1SFIJt8QMiRGMiLdIVsWFBN+/Hl6THAgE&#10;v5ijtccK0gZqH/yMmq/nJJ5008AoD1NjneWTktVkcZY/UZI5wJ9LHqLQAFJDGUO8OGoUf3PbJaY7&#10;SM0/h2XXRRy+tGHAIcMQdwQjnaebo0RmkejahJChRJGllZy0iAlRt5S/A+Mb/m7M2pi9B4TCvLEC&#10;UkOLG2vLZTpxFBHoFOn1jKatH3EL4L2f9FyqfwVGSsyNLvWGeoYE9RmUE6beVvitwrjNNegemj6m&#10;WHRuImQNaEWje3dX0c09L1KNIm0OleSCEt7UMRemu7O7zlum6g51MkEuoOo3sFaowjg13FdxkyVG&#10;kZ2chF+FDppfS2RKTHK0RjcqzyAWeT/LwQQcP6b+EwNRAqwhDM5MjKf1mPe3BPaz3zf6hotM76PW&#10;vL6yBpFAYNZYDkgDsAPnEsc+o1tTPEzRdgCaYsCeB8cmzlRlexTSqkYmj6bJGZI9RDJAs5WRZC+5&#10;zzRUD5w1dI2rZ5RrtVGWJRgY97A1VbRea/U9IPUiMOuiRiWkLqfUKEeKbgEnDJNW8saSGYrIjf8A&#10;VDBbBFAKvk4S2QvtOWj6cNHHHtk1AWrAoEBXX+cCgFJzMh0GpVPYWmZpTuJoKKAO0t5ArkjOxj1E&#10;+kYQLqily7QHtkNrfJ/y85DUabVNpNQJBJPJCT7lFojSru2rVEjxmE0bxmcgCbSSOfRoyQqqxIp7&#10;igeOCe2bEL69k1WoXVQJIx97o1CMg1RPu8Zuo2thSCNXRYaG6N4g7bjzW4ecom0+g9LSrDDFujf3&#10;qp9wDk3f2MtvRmpu90Efm9VEYS0+mdJgSODKhYefUNc4K2rlk052axa2tcfsJv4AFmvms29JDDp9&#10;JJEnSdqmmEvqFWYg8FlPzmPMFnhZxpw2plBCxqvuIj/+N++Dk3oozekRSaPTsvpvpSszuH32PbwU&#10;Ck7lDHnKW6wrkzavRPqU3J73RCAUPAA3C154Oa2g0K6adPUUHUosh3GLc5aMe8bu4AHkjLIZHKyD&#10;Q61I2ZT9M1sQKUryMExOPRnwdZRoXEuk/LtNG4RCjodxvcWWiG7YPquo9HcADRwliC0jJG0WwH22&#10;x9oskVS5sjobJBHDPPMo4DbRuqwWZn73ePJ+FpnigRWhYpIEVyP1DkqlkWDzdHEpbZoovRjRN0ci&#10;H1dANNqdrBI4QFAQ/p9RU2nnCEi0iSQPDog0ayMJNPFMIQCQdxUqTZbCYNLNC8s8LQWy1MNgbhTQ&#10;Pfk5bpdEgk1G3YVDuVRUIv21RUEAnNOf2oTx7kzn9WmjdNSTO0MTbtkbSyMau2VCTdYRL0mB4tay&#10;a/am5WLuGVjG4AUEj9804ej6OeR3KROxjRmMyhvQNE1djjjwLwbXdGcTbItBHHGsblWkAO48VynP&#10;cAi8G+hJa6LuoaHSacGWDXDmSKKEVe5iFHxZ2juuVz9LllXUu+vTcGJDSLTDwCF5sEivrBNP0iOW&#10;R3ksyvpVpZZQtFeGVdgA3NycJ6folnljiaWfYCwCfqZefcNzXwD4yrM0ts6RV1RghOn6tp2lVdzw&#10;7CyxV373RP3gjQ9Sjn0xmmjnRC8p9NfUJFHcSNoCoo71mBrek/mhFqPzkzOvsCEKwVR5alF/1w3Q&#10;tqZFgX8wzobLxoFVgDxXgH9szk+i0uzXjfX6oTmKCKCUFgsvqAOoH6TGRZtr84jHqTUaLFIwILlt&#10;RRL/AGa5AwSKJniMplG3e/tMItBxZamJsfWDwpKZUWKcQFd7CN98Nqntt/IUkWMcWZyi6NXS6x4o&#10;phFokUhFv0JFdpiBuv6ruF840r6bUR6lmqMFo4Gk2qSb/iE13A9xGQn1M8XvkiVHVSBIYyJGu67d&#10;h7SBmZoddqRI8rzwsjhliiMZccMVBc0CCAOTlWQiWl2q7H/lTtvjcIwU7a5Hu4o5uHqsPSWMMuif&#10;0ZVrexBAYeBfJGBanV9RaOLTwLcjExkdgnpUDyW4BrC9F+ItX6Ur6qRbjA9SwNrseNiVwThFdaNJ&#10;SZREmj9ZJEMRZ3alC0D9j/uwmefpnTNL+Z2GcbyiRF/4p5sOL+Dg76saho9LCiyRmcPaJsaKh292&#10;X6bqrDUaldT0txCoMcMiKLZw3PfgE+caj+BMUOvh0i6IRanUicKjyTA2GUmyrAXYUcXg7a2Ixj1O&#10;pj1SOWdqZwCLB+SAc0puqaKCaCGHToIySGG2hXdm45NV2HnMA/8AJjr2EzF/SQSo0sRpdzDaDQ+u&#10;csyaNabq35llkhlUQsqR7FFHjljXmjxlGq1fUInSd5tOyht8QCAsArBRwtcAHvkUfpUUkXsWjqS3&#10;sX9LMG2KvgWTeXarQdNnhg9QyK8f8MKrBZSpeiW+sUlaBNJ9G/H1DWTSwfnBGJPU+RzsFqd/YHxR&#10;xmbVytNEunEu9+VJo7vNX3I+RnLxRdLil9GOV2BZjITbEGMjnce/fNuE6bVnUok8sfoFOPUG8JX/&#10;AFBfYk4l0zW7aK4tYyTqV0jErDIgB52hDRILeDmfoNA0OtoRSJCvICtvDsfIvznQLo9O38P1lLRI&#10;XErclkP6it/65n6b8ssTxw651VSN7HsA3Y0BhCNk5HRVqtVp4IlV9M8s0bgCOQXSAn3V4bntly6z&#10;Q6P0plhkLyoZVjljG7ffuZieKrBH6T1XSxpKvVYnRtzIhNGUgH9Vn/TDpx1zTRJM8+kWRtOY1VA3&#10;uKi9vJriwDlNNMiErMARdHmfWIyPLKWDIVcKCtDd+mubGbjw6KF2Mc7wgH1BLJKZAoLnmyWqhxWQ&#10;LdWZnhg0cSh2FSOgLGv4hXcRgSTa2Ut+d6TpGEKI8gEm5dzP3HFX84L9R0L9JqaUaMzeoqNFFIAz&#10;xKzB1YqdpLf5TuynqPRoI9RNDHqInbaTNvZ+PUYgKWs7q7ZXA0ghT1dBPAsDOSkaAswq1Dsa48Cu&#10;15VOsXoywy6Ob0t0l0SykWSp4PjLonlo1WjmklLxlJtPMnuEpACVf8jMCBYsY6vqHjEcqCWITLGp&#10;QhJL/pVi/GYMOu0jsPT08sOxHBbaWEhAAq+SMv1GimSaJYtS6UgdGLkMBZ5Vb7/eJx6MVMnq4AF3&#10;TaSSKSZyIncMeV/+VrRAs/ByzpyRSzSTHZC+3Y7sCSrVyGB7N9DLfVlklZjrpZZvTtSU/SQaWTgk&#10;V/Y47aKSadgOpQ+rtBKqQ9Mf1Hd7aJ+MqJCl5Btb0rpw/L1pZZXiURlYkWTbZvv2tsrHSW0e1dPp&#10;TSeoojewrGT3Ux5vafIzRXU6lI1Rp9juu4CVlLAdiOQKvxl+rWdFlQaVZDG8Tpp7Ps8ks18/64jR&#10;N7VnOw9FbT6UDUzyJ6qvGSU3Dd8hWs1m1pujQpqww6tbuu+EexGRCK9nHBJ7m80BPrZpIUmhikPr&#10;uaXlQrp+pq4Pn45wKCaSXUPG2jnRiAqGdaRFXmmPfv2vFGRa6MPQ6aSeT1I9YN38SAVJsLbK/Tdk&#10;gE1X9cOkHUunrBFFO3qPExIdSLdiu1buq4zqnEem1iqujMcckhmXbTC2W2VQBQ+qrA49PBJHJpDD&#10;NGHmUh3tgSrbifBC5pjM8s6PrT/ATpeql/DWvnln3ySaouSy8lvTUMpruAQaze/Fn4I0Go/jyaFQ&#10;9khg1f8Aadu6qv5zY/wJ0kQ/DDzwyO0eo1k0qs68igBVZ6ZqNKpIIO0EggffkG/Gfb4G1GP7I/KP&#10;XpSy5XXcmfMssX4p6MK6V+LNS6BBsh1bpIFNfpDUaUf1OEwf4w/4jdMm2azoek1SCtzIGD/fC57n&#10;qOlLOSXCNTWFSwQR8HMab8PF1aVnZhwQGAYAHwAKs5tyT7RwcZ3qR53D/wAS/TpVaHqf4edCoYsC&#10;VKgr494FHD9H/jJ/hhqnihbpojaXmxpwVs/9ydjm/rOhzaiIoyrKqPtXento/ILZxvU/8NOmT7Gm&#10;0aSqGt/RMcdEHgilQ5Nx+KNPu0+/3R0mn13+E+sd5I9dFF3u5pkQf0PtF4m/Av8Ahfr1cr1qEmT/&#10;AC6xD/S2vOGm/wAMum6nUvK8E8MhOwqhKM4Ha9jVX9DmXqP8JemOD6J1IATaCVLKqnufKk/bCxiV&#10;+JMu4tbimesJ/hT+CHijMXWjsDbRU8VEpzXtAusypf8AAr8BarVxzHr+93JKqJIOa71xeecwf4P9&#10;MVY3OukJtVdjFfbgDjYF/fNeL/CLSLI0h6pqC1lSfSXcT4F4rl/uY4qPiCOv1X+B/wDh2jn1Orkb&#10;ytB54vHhdwJzRH+HH+FmjT+NqUcKbO7Ul+/mlzmYf8KoH1UCBw8ABeQbdzbh25J/vhP4g/wt00HS&#10;9c0Eh07Rp6rGgWtebF0LyXJuk5srgo21jR3Wj0v+FXTkEyabSKiN/wBRy5G5uOd3zmjof8UPwhFL&#10;JpujdDm1c0f6l0elACE/LHaMxvwv/hP0nUQRSa/pkshUgRDVvve0PLMFNc/We0dN6Bo9Gm3TwLEC&#10;5YhRkWl8s3im0tIwtH178Q9Rb29Mh0SBeTM5mfn5VNo/1zUg6E7ypLrOoS6miSsdLHED87V719k5&#10;0kcZFfFZaq0Mg0om5FHg5IH6OKuQLxr7c4FCI7Yw2gZIi/OJqomvs4ANQNeayJW6yd1yMcg2MAKG&#10;hW+2MYRl/AxuLwFQCdMo4rxWC6jp8T9/juM1j9nIUfnjAijCfpsJsmMA1mVqeiQSB1MIO6yeALGd&#10;aycHKGQAggL8ZanRLgn4PKOq/gDpGrjKt0+Jhf6WQEcfN55t1n/AT8Na0IrdGjUWWods+lHhslcC&#10;bS7QoXwe+Wsj+Tnlgh8HxZrf+GnpdyNo9TqNOm+2WOY9x29pyWn/AMI/xfoRONN+IvUH8olooSP8&#10;1DPsRtInAA/fM6bSqAaUcmwozVZmZP08V8nynotH+OdI8f5jT6LU7GsMCVDX+w8Z6T+JtJqdJNDF&#10;qpVeSSJXoLQjLnlR8/vns0enSlXYwHx9/GeZ/wCIUb//ABRSMVNJpoh7TzXdsUpXJaGo8Y9sH0Kx&#10;RMou3BoMTVZ1/S4YwIilKeR8EnOJ6aqA8qt7eQDZCjt/XO30gTuoFqByOTmTNIHURrtDLv8A+7Ny&#10;E2BS8mr+qzC06n3CuV5I+c2dMtV7h/e8hm0WbkRDAeCcPhFCqOZ2mNVfeuazSjFZJugxMKXBovGE&#10;qMgZ87/8SkULfh3SvM0gRNUL9PubRs+Hlm6cI9ZC35mQB94L3Sbls8iuBefe3/EDoE1PQNEjGq1q&#10;Mp8AhHonPz1/5DqpNMDDqrRQOQaD0njPD+rR3B14Ptf6df8AyZK/J0H/ACiB9K2zUWiLsqM+4W12&#10;QPnMwSqkM4fXeskJv0QuwEVRA+azKXpmrhliQqUkBJZlN7QosChg46RqJtQquGCM9lTxv/73vgC+&#10;2eK6fg+mqvJ1MBaeFYgdk8cjxgqQdqKtgH6I4yOnD+q8RmUrKhtCfSY2K79wR3GcvLDOuqjCkyBQ&#10;FMYHtle+OB474Xtjllj2oQgHpqCttyf5fmiciUVRcW7WzoZpddM0YiZ5Iwnom+Hprtr5uxVZmPrO&#10;oQyaeKo3Ajb1Q477zYOc9EdbpEVBbFI9qyotUqgsQLI5+TlcKO/omZ5FKxh9roWc++hta/NZg9mr&#10;js6LV6jUxoI5NKJlZWsIAXf0yORfFr4y7T9TZdEyto5I1VJCSpG1WIrnbRvAX/MN+ajTWDbJsIoA&#10;oD/utng1jp6cAljXW7Yt6qqbVYqwPJH77caWmKvuQbq9YjSyqPVETL/DBjJskcAfQHe8Wm1elE+i&#10;DgMsTkg/ADBhRPaitVkJ9ZPLAxgWESWoeWM7VYce6j2NCjjDqYXVzQ+lEG9KMMTHwNvkA+CO9fOW&#10;kKlZS+qV9NDPU0YeYbJA5J9zVe3t/XNw/lCYVbVkLGdhSRACTEARYHf5v7zmtT1f0xWn0iempIF8&#10;MYn/AEBVPeqvKYtWskIn9FPRPICgfrC7fb/3MFxWDjVE+l6WURuV1DR+xgWshkCkWb+G8Zu6tIHl&#10;HpiH0REoHelO1d4LHg1YwBp9LLBqHeGRoEQExxtye23jzfnAdXBBJFp1rUxyKt+mkZXcAuxmFcWR&#10;WNtcei92jZ1Og1FNEs35dU0xjpkDlyvdlYGxZXCn6ZKJoJxrUPpK1CtoJcAgL/5BzPfqaRemZtS5&#10;ZgqMFvbbA0R/3fODLLE2oJ9WRi0ckRLe4WoP8Qc/I7DIURuSs1h1DWmaQSGBWZgrEsSAKK9hmyYT&#10;ppNnoOd7K1libABDBb/UM40sVDpGyO52oTJW9UBo0R2AI/tmt1Lps8HUenyfmEnghD+opIBjJFHZ&#10;yb4SxmsVtGU5fkN0sEiMpiAEsW5ltTbKtleL4J4AzRhSORG1SoFeb1W3sdpsMLbjtznKRSdSeRGj&#10;lSOSNSpVm5Ao0a8ZC+pGL8mroUDK61dKpU2D29pvtjUhpHQzsAmlV3XZDI6WikqG42tY8c4P6Wn1&#10;SEDUMkQWwu0jc9hlPIsDMyTXat45NMNO7qszn2m1sAEBu1hcofqU59SWIMiI6JJIBQ9ijgk+KPJw&#10;WyZ6Oq07uqmOIxrIaSQrH7qcBf3/AK4SFgaKCUR7P4myN7DOLFEm+dtjjPPtZNN+YkLRvIIY0eX0&#10;htJawRa/FZodO1UupT0ZdPD6rojx+puCWvg13xcbJc6On1PTGk1MKx745KNKu3dT96Pj9OWaTSlx&#10;6UuqDyghmtbKMD2Y/Ar+ucppuqxH0EiKxvG25wLUyMopO/O1e2NpfxIiJLIEVYjKIipAIDKw5/3K&#10;/OKgs2YmEUmmbUzaeRYGlcUoAV6qjXBOa2q0TvDFrHjLiMVE4/lU8bdg/fOG6V1Yeuom2BbUb3W1&#10;ReSAU+T5OW/8yXUiL/5qEu0jKURNh59xF+RQ4x7NI0k7RuR9GX1nURblZxSl7VaUMtLQ7k8/tlLx&#10;bEhlF+myMvNWZR3LD45PtwCLUwTvppl1KFHkoANTlR8A8XlsOpuJkeOWU+siyc7QBfPYckA9hmvb&#10;RjySQRqOkpqNTJ6p3SMhKbTs2mr3UTYqszJOlxj1C+icvGjCN1YmzJuQqWU8jNnU61JtQFm1ipCb&#10;ZV2g/pIFlh5J7jB9RqI/yzE7ROsYUtv/AEswPZVIokjG+2FJxXRnp0ddIvplZp/TDxuWJbf6hJIo&#10;k8kYVPptE/5RNRFLEkjKkLqAFOw7kNf6HAG140p0zzSERxqHMqWSEYUFYdxmgzyyKH1Um9tOzuPa&#10;KG/7PcMBxkTuhxoo0fSfVGseGWoUdw0SEl1PNcE8DAW6Y8GuXTDUiVYlVAACxAK2P/WaE8sySekr&#10;iVi6EFIwf0ra8CgfvK5tZrdPrR6enjRQ0akFOLum92HiJk+5Gdp5tQ8Uckfsjl2BvZtV07mlNX9n&#10;NU6VXjKQyKwRWfuCAAFUEUOGJ8YZO0YjWFYGCM/piMkKoHJBAv6vB01UMW3UpAaSQljVqf5vd+9Y&#10;2ETF1nTdZvsQwKH2tLEPbu9Vr3Am6quRjQaeVtPqpJY2lSN96lzuEm+rP/xorgZqHrEGolr8v6Rn&#10;lU0ULDaBwV+wAKyt9cXm1LQSFUlAlJYXwOxa/P7ZCNJV4ZmS6dolmnEbyB3NSRE2oYjn7rD+mH00&#10;lErzyyl1JZWHcr3UADm/nvkk1L6jWKAgVAoVI1LBWJs3x3o5pHUKix+rpnc2iKS+2yD2Wu/JvEwq&#10;6dmGBPHTRvIJyzLuZd5SMcGq4Jvi8Wp1B0yJ+XffGsSe4qCSzHaRIR8eM3zFFKuoWCd1diQKamhY&#10;HhV+Qcx4+lzxSajUG5CYBIhIsNRu2+r/AK4rBxAVUTiX09QWKSmHdIhv3fqA8XhscE02lMvujhji&#10;Fsh/VXBu/IA5wMR6eOLRK0q+rM22Yi7IdgbrwVvN19DIYJC2oNnyG2n3A+4A9yRlQpkzMfqevng0&#10;2mKTl/TG4tJQY7zwBWJNQ6waiaWV3nHEqsedoN1GR2wKfTalI9ONXGiU6gWu+9pNHg1decI0mllO&#10;rOqSByjxGPaxAVkY36h8g/WXo55cqNfUdXKJIfRMSpvCsB7lQgdvs4tZ1WWJ90kifrSqF8/q2mvA&#10;vMCbpeyVRvL/AJeXbtFquwjb+nCOqdF0+u07mORl08KoJk5G5nNp9isainewU6UbRo/81nRmbapD&#10;IHSORgQD3HA+D2yyHWw6vpjetBKGOoVCvACK4uxf3g2q6ewOoeaFW3kCJ3sHaR2B+BmdLFqy00qN&#10;PZBNnlu9BV+/gZcIL/cEp3/pNn822n1cs7xxyqymM1TMwNWD9jDootK0c1aF45IySiK1M1/P0cwJ&#10;+mflNbE41bhnhSy6baaThgQPJyqOb0DEGcyKsgikVUIfjgFDmbgru+zSE29dUdIZ9NqZ0aTSmwPU&#10;jO4jsBd1hgOjmmjhniYNx6pUkCMOf0gjOak040urZHlb1AgWclqJV+V+rzY1Uk6aXTGOJ5TJKf4p&#10;IGxD7Rfk5Kjpv4NHJ632aHVtHpUlH5fUS+kF9OWhbOPv4P3mdtKywMmpm2q+1VsVsPfnwcpWc6R1&#10;Sab0WWlUj3B5H/3U440SJqJ4n0qBGC7e9KR2JHnnzkxA1vyEs+oeSLVMg2lYlPO2/wBNgcsSe5xv&#10;ymskMKnU7n2n1ELF1Vie3OZ8PUdTBp3f1i0oQ7ZVUL7ie1HL5evac6WbUeuZ3dVULtK8/QPcjNNG&#10;au9IM1CatkDSpH3dt7sKVjwAv3WB9ObXyTv6uj0zbUbYBRvyrc4p+rnVpBJDpl2A0jbffajkhfnG&#10;V5ImhuJ/YA5Uc0Dx3+PJx2iXF2EVqdPMPU0jSLLTFQVVoyeaPyDi1Sfm9a8csTSp7RFabSVINn+h&#10;84LDMy6qRg2wsgklcsCKqgRebazxGFx+ff0ksoAR6rH4r/JlpdEX2YGs03TtbIryqyQozLaBSJHA&#10;KqxHc5c0ekJMES3vAkKlCGD1W3jsPOHQs40vq6qkRQFQLTlgp4u/N5rF5kjMaPGZEDsWFb2B/SBf&#10;FDHFOnsTq1owenajTzyhWCB0PpyMVNhuPPbjKZNJppNW8b6zekLVIptA2+xYK8kEec2NH1RZI2WX&#10;TCMM7LKUAW6NKfce5vkjHTq2lgbU0lbkJjkYq0a2xPNWSCQMhvWxpb0c9pul6f8AICBdRIJIXEoK&#10;vakj/LfbnxlsfS5taj75zPSs3LFJCHAClq8Ldn5zenSRA3qdNiMoMZeQJcVEX7bP3VZpa4aWaNGj&#10;6eWZihaLft3KFpWFfGTFm7jejjtPo/yzkJr/AFSg9FpVIT31fb7rC/8Al3WtmrDTesHJDqipVVQ4&#10;w7UaTR6mCSARTadnrc0fEVg8gqcCTQrLJLD+Z1T0d0e07QwYmmsG+fvDkm7J4OkXTaHXetIjhJN6&#10;lWgYAMIqotvXuTxWQ0vStWItUiKgBJu6tAg2KePjMLq4ldAfzeqgUSVvA3HjiwT8t5GbcRKRacR6&#10;2QsJmibcgDA0N1muxOZN7Zr4RzGhnljmnjl0gliDqoVfYpLKAGsCyaBHxeafWda8Jmlk0lRRi043&#10;OA47WaPtbCNUdcq6BzqfTApNQvYMd3tArsazdOh1kIMrRwyGf2bmUk7ib4+sXwZJ7ZjaLVpp1kEK&#10;SxMsO62ptrFiKoHk5rx9R0ixyzjTlQxZrADbrBUBQP5TV5pM86DSyOFba7kqADvUtXN3QBymLrWo&#10;V3Sli/LwBSVoqWRwDSqOMzlHfZ0QM3p03T1WX1CizoQ/pvfHnhRxd97w3UflpI5Zg38RiI1QEbSx&#10;7gZdLK1x+lpyNSBudAaD3yCDgrJBDNN6cO/1kAO8ULHJA+DzeKlaNl0wGTrMasJI29xcyFWU8OeN&#10;qNf++UvotZqts2k1xiCSgyrKtRsG5ApvH3guj1MDmWP05vSU/wARxRWID/MT2+jmvp9TDqJ4iZFW&#10;NywdgTtZR4BFGzl0Z2bC6VNRHIkcjLCsiFRQCPu5JAq9uNpfyQi1UOi371JErKaAB/Sw+azP6gvS&#10;4oYPRlEb7CBIJBt78g3VZUmghkL6uZwVjYAjeU22P9syXTCXaNLo8GokgEUsko06j1gS5ZwynwTR&#10;AOdK2v0QiWJ0i2kgyNaqzHuFJ4BP1nNaeHRt+Xhk1bqsnZ4gOU8Aj4Pg4Pq9P05JVTcEhBJUFiD+&#10;4YlrzNt6Ki+yHVermTSAFpUWnABAIkI5AK/IzndPopdSzTzPGUaNV2knZF2Y2O2451q9D0Os1sBk&#10;aWOBLmXe3u3oKIIbsT3B7ZGc6WJYIxpa3P8AG+Q2LsntX3lJtNkNJl7zRRySHcRGYC0ZjA2OQe4q&#10;rNd/GYCs+ojRQ4ZnSPbp9zBWC1uJo8DC49edR6ojT1AN5Qn9ELVtWjyQD54zT0HT9ZphEy+ntd1o&#10;FBGA/wCwbKezTSK+n/hsRyrDAkO9UKutFbAPtYk8nNjTdGA0elM8PqGFnRd5YmIG0BjZhzQ+c3t+&#10;r07uvrQxvfpuKFf/AJyj278nMrrSSpJPNG5dm5Yb2jLm67dtnGJKjR7Rna3X6RY3CqihKqOxbbgb&#10;AoV/W8x+j6GPVwM0yoGBO1E7n1eQTV0eaGaem/DSSsJtUI98bFajXinF+bJX9+RmpBoH9WMiJ/QQ&#10;XIS7MStgAtyOePnjDi1Zm9qJLTRrtoAsE9282r0wog0aI+KymSWUExLFIOyuxIP7A99oGaaaiCFl&#10;jBOz0xv3EUwkNe5mN1jdN0EE0ciwhxFE1OgZW9YHkMjZaRztmVH0aWfUyyTbCiKoQ7CbF/2b6Odb&#10;07RtOFL6eQQxqdiL3Bv9X7nIaIwahI0RSiR7lZJKDEjttsm/3w+eVJa2krJFtB421WVSohMI/Jwk&#10;idJghpiikBVJwKaHTSpHKYFZQLJ+f2FjMvUsdXKkjyqFVS59OPh6PkkXeKfq+ml3KjH0vR9MAgqW&#10;YePoYoyQpQZou+maQb9TEsUM24xr7rzK6iYWR0MAKQSWlgjaj8KuXwTRQ6TfHaqlLRBYVfIY1kYo&#10;YySYUWVqACoQ3AIrmjRFZp2iFpmPpoNLpdQqPEryvzUTmuOCT4J+jlep0mkZSI4ZzI9soMho7e5r&#10;tz8DNzc0JXcwaxu2sL9NAa2muxJPBxtFpG9JUMSrIx3qCPcKFU3au3GLiVz2ZbaESwITIkcioUZL&#10;7qF4Pi+cBh0RX01YCdGYLbd0cDtYHI54zq9Po5JlWoaVJtgFj2IAR4735w2fQhZJmh0ZuRwCUNAb&#10;eKrJNlVo82g9d5phJDGBsp2BIY3x7go75BdA0k88azKiGQOyuLJYDgCiDnsHTvwxppIZBDGYieSb&#10;7MTdc81iboekiCNsDFOH45Un4rsMlpugTjbPMFVSkSOCrCgjqKU0fo1z95oGOp5HMLIo7Bl4PH13&#10;vwc6/TdBkEaRQhGVCxZXAAI+VHgYa/Ql1TKhlO0Cykb1R8XhwHzOFTp+mcNJUjI8RtGUHax8reXy&#10;dOiRCRcUcqoWU01m6seRWdn/AMhdd1spOwop+/ofWIaAPJFFMx3bhW9aUAV3+RiUWJu/Jy35JvS3&#10;6WV5hY5ZjW2xf6vkjxhivNpYFI/Q1hQnNmypN/0zuIfwtpINTtpV3KeE5UCu63lXVdJBFKoR1kjB&#10;4T9Lq30D3o983lhlXKzPFnhaRkRszxhPzqSKQqnkbiqjcarLN+m08jVN75P0NfBG0HnM6Lp2k08j&#10;emR6btYCg3vbwKwlZYVVHH8JloAbfYw818XmVm8laJI6NIXkDs0i0LBpSvY/tjS9OjQxTahTG7Nt&#10;YVds3nK9XPrSVWNigbuWUAgE9yT8YO2l3SoZSkyhv1kG7Hkm8pfsR/IdHH6RYO4r1AL2CqHgDJDo&#10;+kkZlZSe73z7rHBwubQEvpdzhleNgO/Ndu2UtG+mjlSKdpmEZVFbkm/APPGKSLjTfYC/TI5ZFXT2&#10;VcUeaJ3igLOBa/pcmoLwxTqjK+6rp0skkA1nTFZFZZAjAC9pH6SF7BgOc57WaVyDIoJkRV3WSCxb&#10;+YV2rtmd66N0hNpT+a26lFSnG5lrcftiPF40mmmFB4yFYAlo6fYfpWyWl0yRND6MoMrBilHcjACz&#10;z/7yWpOukkYowETIQGCggHuORyKxSaraLj32BxdPZzLtYyTnbyq0oA4FjPpD8GR7elrvAHuJJHYn&#10;PBtL1OUJ6YAjkkPvYnha4sjgXn0N+FyB0fTksrVfI/mz6L+n/wBWT9j5D+r/APoYlX+oM1LH3Dgd&#10;jweBnN9Q1ULPL6kDAKLG3uT/AODm3q5o0jYG9tbuDzx++eV9V6/pX1roZ0KOSaDrbFf/AI6u2fWw&#10;R+a5J0ddE+maSJwrgsARdkmz5z0fSMm3sB2A4rPD9D1zRzuG053kEbyXSk+xR756507XxSojCzY5&#10;J/3yZo1xSvZ2UB+7zN/FyM/RtegBO6MjvXfCdI99rriuMzvxgzf8n1gUEsV4GcuTpnoel/6mP/uR&#10;8QyfnNPO6TxFlBCpv2h2B8n5UYNrNIauWDTvGBSsBYZmsCjQ4Gbs2geSYt+n0yzFGW7B70fOEf8A&#10;LYNUULo7bHK0+9QpBoArx8ec/P5tuc0fsXFKMZWto4nXaVOdO6zKoZKLlgEYraixx3y2AMsH8DUT&#10;soUB0DAtZqiOaFHOx1vR0kgdFRJJIkJN3tPNkecC/wCWSOw3DlYS4awOR2+6yFEXM81bqOp0nUp2&#10;bqLTSBgGZgfap7qQtWMu67r9dJAqekrxswDmJKKgm6HnOlVZJOqzymAy7woASgKrx81mf+KNBLFp&#10;opSVAZgzNdEUfBxSS+TbkrWvBfodbCYdSZtOrqrqQCDwqivb9i8ubqGkcyRRaCY+Elu9rqaPAwnT&#10;9MM8OiT039MG2ZBYDX+onLZulzrqS0hmjaz7l7FFFnjtbZs1Ckc6cuT2AaTqGlEe+LUNAyrwW8gH&#10;njsLzYn1EkiKItduKEOvqVRT/LxlB00zJMo2MQRVpe9W5ojMmPpkKqxtDY3jcuwjaP0/sPGc7Nlu&#10;jB/FMmrfTQ7NVZhmV9yKB6QBsjjxedX676zRqmp0qzpqY2DBG/Q2wgm/69843qfSIzo5AYpG9SMl&#10;GQbdr+P3GLo6+r01NH+Wmg3D+KUBNnsRmkX9oskDW/C3UF0z6vpz6VnMMpaL3XvjJpPrkDk50x6h&#10;CI4XDSRvGV9nJo8ji+CAc8o9bUaLV6kwuyKyFFdxuYBb448HOj08vVI3BinjlUkWS1NuIBBVTxWE&#10;22S8fk9Hm1+keL0BqQXLLuPfxVDKIdOob3bneNgL8k+MwG65NIEgfRxndwTGtKfpTmcYII3jWPRO&#10;o3BrcuKB8145zObY8cDv5J5A+xYA4C92Fjk85WULrKoNk0FCiiexAGeep1Pp+nkljbUSoCQSVZvN&#10;EG/rNiDqRNMuodrloMPpRR+Rd9sSmae0a+oDCSYoCLPdCLskDlTVA4Tp1Uso3lXqiRXJ+/kZlp1X&#10;VhHvUxPagghSSwA/SKJ7HKH6jOVYeiku4i6cgnzXY49ITT6N9ZvRmmXYCdvuA4LMfNdxk455DAnp&#10;6cMu2rYVtZvF3bZzsmrGrVnOjnBCbleIbG54Kk3WW/8AMNK7e+QoHtQFQ+w1lRmjKcHZ0GoaCSn9&#10;AybiCBfKnsN4U3QyKFJXLbVG02KUgbqr4v8AplTzwSjcn+baBIBaV54PGXaZY3SYLMf0gNsIolfu&#10;u+a3tGHHsobTRqqETizZuMemy81RGI9LUkqZgrhlYM7EMtEN7SCL7ZfMjxvvk9xcUf0qW8A0OSMG&#10;1OgkRpCEjaOHc7opDOoK390PnF86LjdrZdpkRGX1m3kDu49pHybJHOA6qDYU9RVZGYEsWplJ+QNx&#10;2ZNYwk0KyaZxaCW0NA0OB57X2yDIjLHI5kBW1JoD02JuyRyRmMn2arwQfTPyyIRYZbZfb97rPY4D&#10;pemNFKWWB73E+W9MChtDYTLLHJYVGct7CDwQ98MDh+q10+lj3SElW/WPIJFBx/tlQaJknRyEvTpG&#10;leASFqP6XAZd62dy0eBlxhYgrvZ46UuXY2WPPAOHRdREjgrIuwUpTlb70V8mvOWyax0fmIrGn8+0&#10;Box/ruGQ32Ur0ZgWQal3tabawIbu3hSD4+MGi0sC/mbhKAS/r276Ndx8Cs2tVrYNOPUVCqEc877A&#10;F22V6fU2sV6d/UZS5J9+4DmgB8A4mzRdHKRiMtKHhWRgN6eyhtrjnLdJHp5IFeVKAYhfcbI7cAeR&#10;m9ptTHMuoTaUJO4J+lyp+j4sZZFJpZbSSBAQtFDxVHuuHEV14Od1OlU6df47xlu43EliOf0n6PbI&#10;aDpczpGD1FC1BXB49Tb225t69NNHGh1EblpGrivbsNcf2snB9bphJORu9WH8uWRiu33L8+ReZtUU&#10;nZyvW21uiVy2qppBRiEfJr+a/jOQ6T01IYCkGrQsgBcyt7l91nOl6p1b09PEZUUh19IqSQQtXY+8&#10;o/CQhkmn2aaYURtbwf3+WN1WaR/QyXuSAEGraSQaSCJFcncSTsZxwXs/y4/WYZIArSaUyiNFDbWU&#10;ANVgrfcVlXUdHvEnqeo5ZrYglSAxI/T4rNXqT6iTpHsZVf0FVj2LLVWt17q4zKLHx2jznUa/U6yY&#10;lNIF8jYFSQLXJNWD9Ybq+n6GQRDUjUxREOQrKA3b9XmyDxzmBoSJ9dEjwyoGiaSOKrK8bfaf3HnO&#10;06kCVgCyO0jqrnyWCfqIA7A+a75o2ZcXXRyGs0mkRfV/Ps7brYuxXcD2awKLDMqToellghDa1Zn9&#10;ShITxZNk+5b583npulhZWRfWSJrpVVKbaB3prK4Bq+mGSMejFSPtrdR2tZst8qTycSnQPByRxun0&#10;cJKRw6mQyE7W3U4Y7qvYO4+Kxazo8ssRd42WmKqroKIA7g13+rzrtR0+P045G6ep9iAvQZNxPcDu&#10;O3fBhpUqfRy6WWBr37lexyO5+FGW8ltkxwUctr/wu5bTrFpwUZAzM/KFvIUWGv8AfAYeh9VdVK6W&#10;H1AG9IoSjFQKPJJ9wzvNHpIo4HSXVaqOIsA549Nmb2hrbmv2yrVaCeJUc6koBITvEnLFvlQvkAXk&#10;cvDQ1hXZ5hrBP6MjwxmZhtAJUGiP28r84t06PFJJ06etpWmO6xLQ8LYGemP07UlhNDq/cxITZUov&#10;7C0csefVLGJfVWUwoXMSry98eDww8DHy0VHBbtnkWt6lqgYwsksR3neGQkN5FBhzXycEg12sEuob&#10;1BrFZ2Z98QIVSaIQEtZz1iUvPEzM6TUw9Ni26/J2k1TeDeY+qRjMkc2ji1Cve1y/pOOORY+MlTXX&#10;AMvp23fOjnV1EYbZBHFXDqoUgqy/+ByKyWs0WomilS4WohvTWxssVus9zlmr0nCamOGUxq7CzINl&#10;i1N3V3QqsbQzabUPNJNFIwUrRjFMzA97+Dgo7MWtUzl5egFV9nU/SEZBjazNRB8A8XhcUesiaZZU&#10;Mjve2SL9JCrYr4Jsk5tdQTRuZ6idXUksnaw3HPz3wDphgVNQvujhYgqqsW/iDsKPNHB9GXCpFut0&#10;zTo9MI9nMYKbdz13DZjnRQzyx+uCroV31YO7vx83RzVePfLMk2rkWXszknx3KoOMHRV1ckX5HUPI&#10;FO2R6IaLb2IU9xkpg0Dz9CbUSfmIpKVVAAlDbhfF/vgqdH1MUxQM6ybGJ2kHzRK32vNz1m02oTZO&#10;jxe4OCfcGNnm8q1usa9Kj+gkDeSxIO88Et2GSpMfCLQCuj1xj1M2+AwRr6ZSRf1Agjm8Al6VpYNO&#10;BFpZyDzPtNWPrt/YZtr1M6iZy5RpY2HqEjbEU8XZq8LhimjZpHhmDRxlLVSwYf8Ab3o4+T2Cxp0c&#10;3qdAG1UrhmWWjRIJb0245rMrUdO9Hn0mjLoT6u7lWJ+f8pzp+pa8+gGSB/SDLbleRusE3fY5m64a&#10;TT+o6ajeqMpohwhB8ceB5ORGTNZYonOIibtQZpqLIooDcpRSLKixmNqXfUCJ9NHG0ay1ySrxuPk+&#10;FHjO8k/LOaJXTmUrSsVIK2VNggV87syeqelptjQTpuRto9OQBdt8DmrBvNIT2jLJj0zleqSnYSfa&#10;jFhIdq9/I3CrGYerli1EkkUEgsxLyD39x4Wiec159LPLMk0yWGkCB1AKAk+aB/vmrpPwtpve59MH&#10;ijYLEE3a3fGdUGonJk2c5JNqJoIUn2Ayu231SCV8AX45wM6aZHZWKAKdzLJZLbv8oPdRnXzaSJht&#10;9MMViYXVLYF+B5zHm12mgkC73R2jCsmwbWDC6Ba+L55wjL8BOOts5b0TJKpaWmqyHG7aF+m7ZcUG&#10;4yxywMocNtWNaCKO4GHa7Smb1PZTbw1bfH+Wh4OCQdHiX0kDcSIzljftoHb+yjzl8kZ8K1RSZ9Ok&#10;rI3pRhLYUCwbd3sj4+MzWh01mker8A/+83VaCMrUXqKPYQgBFgfrOaG1R2jsfsMSnRLx38G/r+ny&#10;NqD6EaiVY1jZHG0BY+aJ8k1YbMefo6yMJ4oZo12EIwZVaw3kjkjwTgqdUcaSSKRVC+m+8tdWx4Kn&#10;yMOg6yNs2nkpZXa2RWvcj3SccCgLOe20caok3TEil3wvqkcIHlERAU3+oIWu/wBjlk3Q/wAtFKUk&#10;kKl2CuoEkm4gWST3+yO2WxfiKR/TgfShIdNIp9NGDM23tV/GRg6nHFNoHfThUfcxHtumABPt+0BG&#10;Q07J+2i/Q6SBDPE6kj0UX3xhw4WrJZbHjAZtY2t0hiEszRkbV9VjGBf7qARm1rOr9Ojg0hX1A0oo&#10;Kh9NSpa93IPcfIzO1f4q0balX1MbIGvbBFvegOVbkUfvJp10ybVrZPQrqempUSJaRUIoV3zIgBZi&#10;CVN/Lc8HLte7RxxiKWF5wCQ8h/WHBZX4FpSmgDhuqjTUS1Jo1eVkMIRHtWZxYo1xx3vK5BBrdQ2h&#10;jf3xoVdSGYAKfaqmgTVV+2Ls1jpofpS6+VdFJpngcSCpXl3A1VHaV/8AWKPXSw6lHn0ZihU3Q7bD&#10;yDZ5sEZRFN0yWKDVzOiSxD0nX0QVUrwOWYjOhbZt00CtDMI4fY7OyAAk2qsCwNgjFBfg1yT1pmEe&#10;uSPq5v8A4I0phAQO6kq/pgBufsng5ObVagMYJNJM4NSOEYFvUI7KfNZPRRpLKWBYCkRzFKJJNovc&#10;TwpAv6zW0MKDVaj8rCT6g3RM78gPzvG7yc04bIWV11sBh6yAkGn08ciTKmxnjVfUQSXY7UaB8YLB&#10;1hYoRcapIH2lDFQLp+gO3c33vNLR6nUSRxas6iTTOGk272qq43gC7s+MjqZTqkSeacVErBgaDJKW&#10;qyD4I7YcLFzaLZuviERPLqo5RLbbY1tBGvfirv5yE2q6cYohsPpJRos47mwP65rz9MkQNZTc+074&#10;4qZgTwb+/IwfQdOYLqi0kMlblVZX5Wv5q8nEoLREpytmfqdF03p7aUtJ6Z2+rEgdi1sAKX5B5wCN&#10;jOlaVZFR0UvtbezMxqn/AN81m0bxTrPItMsLopq2SyNrbD4sYPo5IphKyM0JiMgj9NPa5Q0xNdzh&#10;KAKfg2ukU8SQySskcDe5yBJYj527vF5Xt3mNy0+xpGCo38VniLBjz4I+MylgTR6SVBBOfWVSoUlT&#10;bHyfjGZz05WQTTskLH00AV3Cu4YjcfPFY/b0ghlp9HSwdNkRwp1LuoBYusZ37VJJUsSbsVhp6b1F&#10;fzE2o3egzbXRrUSii1/HY+MxUKFPS000ilBThyRurmkI+z3zSaWWOITvqCu6YSgOt0F47k/p4AyO&#10;MjqU4AMQmsSRKUJA2xuaYIPkngKPGbrwa38zHLLoolpozG4T3bXHI5Nbhycwkk1OsaNtSAkIsOiU&#10;VazYZQPF9zhg1eqnWOCaZSzyuJS9PsUiiV8ChzioOQBq45t4jmjHpmaStpCLGFA8Dvd8DNCZ9Qka&#10;SHTyRokRMjmw25rvbGittP3l2r6hqk1BYNHE6Wim7BRKEYa6AByrQ/iTrmj1W5IYVR49vqxAG3rc&#10;23bbDG1pCj+qWwaPUwyLoofXJbUuXKsS97ENbxY5yOp0iIkkjaiWFWk3pGm1Q3pit0i9iBWaidX1&#10;OqLiXTt6JYrCqqXdj5cM3IbA16l/BVNToHnQSBkYg9iCACt+5jfnJyWVFotPTZI0Yx6+MpqRvlDC&#10;/wBN+/erggeBkdPoXnhePTxoyotiND4c/rpz2B5+c0dBKsKfmzpNMIgSVeU2NkR8Xagj6wrWT9Gj&#10;M+mk0+1eHnlRUveaYFdwtrAonMWmkaXFnOpHLoopV1DtqI3kJkKxlXcVVsy8lR8A4X07Sww6WWEu&#10;BMZFkRw7epsUFQASP09uM6JJIYj+WfTRzt3WpTxZsLwaBrtgup6j0pIdmmVxOWoUQzRluHDcEFRh&#10;Y+KtFOmgm0rQTTy+oySxEvvHqWASL70gvjD9Pqer/pBm9Lc775VFBoj453Vfk8YPpOmaeLUCLUat&#10;WVmI9FU52E7uWUgd747ZcsA0zSwwySpBA4ikaSQUWcgMpQt2/wBctMVUFafq2qWBqVZF9UyopcBp&#10;VqmpmPjL9Bq9Y2nfUro0E+xa3KV2qWrstnkeMy1/DUYkM0mshkqh/CQI6Vx7VkYivus25Ogxrukn&#10;6tukRXCQhSGZAP0s/C/2yJd9lLS6MFpdRo1MolVRIpeXgqh37gbBN0MLfWywaTkI8ToB6gahfO5A&#10;RzQA4zbB1LiEy6qJaIiEIjv+EXJ/VbXeDoISsuki/jsj/pRB3A7E8BTfOK+9lrwjD02sg1cbv+XW&#10;OXfRdxShQtAhT94+q1ung6m0D6cNO6giVX2qjfO3xmxqjq4tbHBuXbJHThCJDuBF2SL/AK+MzNTC&#10;0SGeOLY8r/8AUK9wO5a7rEmHk0YNQvoa31XLbbAlLBdgkcFgb8/GZb6kNLH6PqyNINylmoRtu5Dj&#10;4OXamH8xKjyaFZ4Gk3AhxT8eADzRwqJoITEwgWdtQpIG8oVP6B2HPe6zKaZcZotGkiQOIZnO6R2W&#10;InaN8Qrv4DePrHb1Rt9OULOxEULUGWwbe8xJ9FpmlhjqdmJAMqAGPcTXF92FVhkfTkOlb1N/oS2N&#10;jOVkJDGv3JxMiMjZZNyMGnE0pDbzKttQHI4r+mLpDjbD60wjQk1CjAFge9s3IHzgEq6WGaCP1+Vg&#10;9HY4BYuVDXz3JqryqbTclHlRkRF27o9npWdzLY/UT8Y0tF8tnRNergZ45kLB5Y4gJDVy7e+48jjn&#10;xgh1uokmC6nQeizqXjeKcsFUmjSKBV7azAnfXzN6TlvT2uyL6SMpjHJoDkHCD0lNRaNOZDqNjuii&#10;iyJyVDd+Sb4yaNObZedXNHqpnlinmSKaONAj7o9zWD8ED785ZN1OaSWYLp5zFtHBcCON/BQUay6W&#10;B9FPLqoZFeMxLa7SGc8hD99iMIM8MTQs6iRGieUoncTG2AodqFd8nhRUZXKg6NPy8LSzRSv7PZIw&#10;FW39rIwZVWOVXXUywlTsll/Ll1Q+GRmNjvXYjB+nzSyegJZvWdg4qR9uxDyBx5Azf2ayPWtE2jl0&#10;0bxiSMMg7EgEHg84fB0sxpIYok1Qj10jSzSKhf0xaBqsEKPNZpHTuSG9eBm9MgQrFW9Uocnsvjm8&#10;x9D1zSPK9OZZqcVJGZBH7htG0UQSe3OaEkx003rtOiI6qQjRFyxchv1EXx5+MpsxrRbo9FHpYJoQ&#10;fzG0OkbE7CSRQTv8eM0NIzTIjWSzBap79y943J8jMPS6p5Q+pEiiWY7FikjPGyvrmr78ZU2v0B3S&#10;OUUPuQgIfeoNEKRytVdtj7oxlps09FoTpZVWSCYq9Q1FIjL97zxWX6gasRPHvlRQ2yL0kWMRqvgl&#10;TdfZyUqGV0LaGKMItohlViyj+dmscZDVJ63qDTsUkIEqNZ2emh80W5wl4JhIBg0CxR6bfpWcxUu5&#10;vaWuzZUXuo/3w3/l0OnmjR01ZZFB3yxlbo3u7WRfzhwgV2YPJMqKC8lxkGyCWK+0jjAhq5Y9PqIo&#10;BqZPT3iNlnL2reXEgpAByeOMibaa2XHd6BdIdCzT+jpAsLqwJnKM4Zjy1ee/GR6hpNDDoyHWNGCG&#10;WURnbTOxQKeKYi7GFLr9Gi+lLJKAVE4eWNWNSOAVS6Ar+WuDl+tX1Y5dQ00MYLu9SCnRvgbRRzbk&#10;YpVZgS9Nh1L6rUaXUqkZQIzFbBjqj7j/ADHn9zlup/D+mXVaeeeKjEAyRs2+yo91VYLDsQMMOgd9&#10;NDAnoyo251EkbBnIJJ7AdqzRbRx6zX7dMyRRFElMT+1VKinUAGifJyoy6CUTIn/DwaHUh9WkryyI&#10;8BiuIp8qRZHbzg2l6bFKuoY6qNInUEKzCgyH/W82o9SNQIi2j0bOj0sKMNzFuznZdf3yrpiK4Im0&#10;0Sei5ssAVIJ7sR5PjL8dhFAEOi1IGp9SSS4XVkRO0ySNwFuzQN3jR9M1U50sgllV/wCRJl9S37e4&#10;eRk9XopQrztq5aWX+F6allK8WfoZpa+KbUanciSesyEqBQ52cKLqsmT2Pic9Po5dY/8A0YkgIlZw&#10;g2R/Ks3Ju7FVyM0J9Guogj1DRpTTAgEqrGPvVHnddDJaPo8kEmnkSBHg9P8AjLRO9lb+QjsRlw0c&#10;WpnmIdPzasQ8k0e2NGPemPe/H3jRE6sx9PFFIkPr6VgLZYwOLZSGpj4B7ZDTazQGWQDRLRAkEiN7&#10;43Xwc1+ppp9TOS+qSP8ALoJJI4BaMtVuI+Dk44AAm2HbHPGyn06EiFuPdfjG+uxXtA8c1Txxwo7g&#10;x/qaj7rsqP385SurKaUQLqpZfUUnafYUC9y9+fAGONFrXE27RMkWnAVCrhXe+715P1h/SdKkTSSa&#10;xN0agsq1uQseA5+MWIU9rZzepfRyejpX9UsxMtSSbSaO01QIC5oPqlelb3KKYo1EDwUA+TXfNKDQ&#10;SoC7JK7RvSqKbcDZoDvtx59KdJFIg0UpkmiaS3IQsATu58EXxlcgUOmZM8+mOvWN9Q2nVEoKSSFV&#10;De36/c5vp1DWTaWCIjT7WF7a3bkBO7nyVNGsBTo7T6nQI+miJeOWZlZqPpBat281WQeOZk1m6MoJ&#10;IkZWA5QAlWCj/XCL2bro0dXE80QjWX1ktXKM5DM4BJHPfjnJ9P6jEGmMW5SsbSqEcM6K1B95YeTx&#10;+2Yo6aYoox68wBVZaUM3F0XBbhbDdsJbpcsT7o4pbjf0BLGVB20TdN9A5ZEgj1m1cO/8vtVoPTNS&#10;MFWze5R3Km++aev6hFMi7NMsm6MRRoW2N3tWpr9oHjMf/lut6hURnnKtC4o8KQOylh55vL9B0/Wz&#10;BXhA9eMiJUH8oC8n9xgYUbvVdeIoWik6eswQBnAbYHsX7W7+0c4EsOh1MIkk0e0PTbFAJc91A5zC&#10;m0nVNJpJVfTqUKkxkKo2kHuCeScn0/S6jTxxNqp4gNO+6FVVgxWvKr95ZEdI3hN0yVm6e0O6Mh/4&#10;SIAsQ7+Lsk4JJ0voFxel6lSF0Bd9yCTgNtDu23F054ZEA9ORgzsJHaxu39gd3xlHVdT09YlWLRui&#10;J7WlSmQEfQ738HJdJWax2ylEhk1Dyt1UQfl5QDse1Yr4qhV/uRhz6OeL0pY+rzOd7MxlmNpLX6Rt&#10;DEA8ZgabWaeecaWWKQo0YJj2pGKbngJ4vK/z2i0c+pn2agmMcxB2ZFUAKDX83bg8VmSlbNXGldnQ&#10;LouoQ6Odfzo9Wj+lH3F0Nj3kfqNckijm1JquqPBM0iws8MYJYkrG3qiiGq+ePGcBong1jpHHqlTf&#10;ERJGxYix42k13Fm8PdJSZWErhN52yIY9QAVHYH+UUeABnRG76MJJVdn6W/4MQNH+EOmLTb1Mosjv&#10;scpmV/jN1rqfS+mvLodOGaKCaYz9vTKbSu3/ALjedd/hMkI/B3RGjDbZFkdQe6q8jEXm9+Jfwv07&#10;rcE+m1kLSRtGUbaa9rd+Dxn2+GSi48j8r9fjk55Unvkz4R/D3/E51aD8MdE1vVOmRa+fXdV1WkVY&#10;AYm9PTxCRn83V57P0n/iW/Bmq6rB0yRNVo9TNr4unwLPHaTTy+FK9h4tqwD8Tf8ADFo5tH0aHpvU&#10;mii6dNr5Vjn92/8AOw+nRYKR7f2zwCH/AIePxrpPxd0yc9FL6QfjSDqonjnVkCbleQ7DtYClHcDt&#10;noqHp8ie6Z4yn6jG6as/RaKM220sRXbvyPI+srl0lxhSG7cknng+L+M2jzvIk3A2RQ+cqCuGAoiu&#10;ORnmWevWjIbQjcS1/pokgbqGOnT0VnNUfBBps2BExB9vJsn4wmKFQRScd7vv/fCxKJjQaB7BYcr5&#10;bNNNFGLbaNx81hyx/v8AthiRn2/633zNs1jGgMadPZaCwKXBesaRX0GsTaNpjYG/IPfN6ONl8ZHV&#10;Q+pDIh/mUjEi6uwLpLySRHfAyAUFs8kAd82/rM3pT79JpmPBMY4PfNTaKwZS6GqhiyTcZGqwGIrZ&#10;+8ia5oZLjHXxzgA1DI3zj81iwAQrFu7cYgB9Y7c8HAQwB8jGIrHAsdsbxgDGrIdroZPdWQHfAggQ&#10;bPJysofnLQF5rKwtjtRwAH2H3cZQU8VhnkjINdjGhNARjPuHtoj+uBvGqKaIJ7V9ZqMBwR2rBGo2&#10;VPGWS0CpADYq/GeMfj5pJPxLq0sbKjUg/JT5z3XTxXLHfyO2fP8A+MZNO/X+ovKbBkoWaAoAY49m&#10;WVfav3L9KQjD/IJAreK+7zrNI20JzuUE7fllPi85LQNPGsKyKaskr4UntnaaMSVGAwan93nk4MmJ&#10;t6aItVlhydtZvwKQwFWL8Zjx3YG4ffgjNbSsu5VHFfGQzaJuQ0D8VmjF4zPjFfX7ZoRmxwMhm6DY&#10;8IUYMowpchlJnhP/ABEaj0Pw1p3s2NYlV5JRhnwTqdXpdLEwhnLoVDMB+tGWltgfBz7u/wCJOV4P&#10;wiZkgEpi1SPsPxtYHPzqh1THSjUQ6KU6mTg+qAPUp6YKOe+eP9XarH+x9l/TaftzfwzpU6kT+X0r&#10;yMJJAXLgD3bF7GvGCfndPTXKzKYPU9JgWPtXsO3Gc/o9/r6KaaKQpEsit6BLNubwR9nAOrTxOpjf&#10;TSCSNnIjZSLjSyqg/GeGj6ZzTO0kYuhJ1JibSuNgCj0/HLVzxjapoVhimOqj1bqSJjEdtRcMHWqo&#10;g5w76+RpzDFpZd7OolCMKVFAJAB485oxay30+lkh2H0qEimkLRk0GHnE/I+SuLOgn1Ot0sO1pkIk&#10;mCKygMWYi6a+wI71g8sMMpEsepVwylyjGl3CuA3cGxYGc9NUS6stEpBblqO4kAbtp8XxWWrNp3Lx&#10;mWRS0iNGt7ipPN8cck5g0bxkdcdbpzDDsMar6yMzf5RJQO4+LPnHOj0Y1MtxJCxAERf+dVPPbi/g&#10;Z57JrgzytDAjCVyjk2x3IdwLA+BVUM0pNfHBFAdROsu9asEtGZByC1fAy6pNExnckdXFpdFLNMIF&#10;WQswBjYnap7Xxg0/TukyaiNVaVUqL3M38NBdV91mdotbM+okaLULCJm3JZBITyQfBByqPVS6qHVJ&#10;KoL+7dJEaAY01Zpx+0hz2b03RhNqhEZ5U2OWjdCPardifgDtWASdO07pNKurPpyjYI1FbXVjv/Zf&#10;vBoOpegdrQt6ju3pvx7owQdrXl41ZRwfQ0ogaZUDu3sINNf19j5zJ46tlLLbQSvT4JUnHrm1j3Fo&#10;+A23sn9RmVH0zXepGWmE8ZiUTKhuQ2f0geKrNEbTC7byjtLNUhA7R0fcPmxxi1SJqalRX0zukocC&#10;t9EruLnxZ4GSkXYBAnUfTKvAk0ZnpZeU9RefbR7tXGHSQfxkMmmWOUKGRfAPxxx7ThG+COfRQK04&#10;aGYxmWSnCKKBVQO5J7HCdRNHPDOY5xvEixAkgqw7mv8AuajjiuxOW4mE0shCyJHv1L7tzhDS0LZS&#10;PsEHMvTaxoRP6WieSQQgCNAACyD28fVXnW6ooqtOuo2hWRSqx93QLclfACi673gqrA6r+VcLKQ/8&#10;VaHMbb+Q36cryh92Yk2t1moTR6gQAFhGrbCSy8m7/ct2yvUdTUmf0hqOAyu4b4skk52g0GpTTSlY&#10;yhkYbLkHsI5LV8kk5h6fSoTF6kav6DRwS0asMm9nYeCpIGR5LXRnR6/UyPO2mnDxPEix+qKFHuL8&#10;VV5oaPrmnSRYG1sKRSFVLMAWbb7SoC8d++HL0s6zSvNHo4ikTR+6/aVZgAoX7Pk5brumR6iGBRoV&#10;jWFLDABHZgKJKj/MbJOaRkzLJFeTH6r+JE0351wnqcJtomnobe6/35y3U9T2tFOIyRM9tGxAJVmC&#10;gfRAGLUdPiSWYRRrCWG9yF3K0YQcP/UZTpvwz0v11eQ0S4BkUAB221t47E1hsj7S6TUxs6RflUlC&#10;ofTNtY9RqQP8rz2+spfWQaiRvUdFCKqFtoVHAoc15FZZN0mVVlVZQrI1B9xCha2+Pg5TquiS6+dw&#10;rJGoX2mOlBL0iBgvJ5U4lY3WizWzJGwligkAkcxq0jFlJN1/RTg/5TQmSKTUDjTz17aYGQMCWo+A&#10;RlS6ERtpZIteERmao2BZK+a8N++XnRRpqJd88hjWNnCOu4SE9qPgqSMau2Gq7MzWQaRZZZVjdUjm&#10;URpGAjxhQtt2r3d80pJ4JdakTPIoYr6ckd2rlQzMP27HGXR6ycPHH/DEcW9WDqNxUEFKYg3wTgWr&#10;TUaca1m2qWNIFBIjFVY+bHAObR14ObIvyabdT0LqNTBAdS8LehIgIG4hv1bfBOBHTQyDSzS6uEO4&#10;Kqr2NrubtgBYq8Ah6VNpTHOka7PUMW1G9rM90xGWdO0U8epiU6UyTeoYSx9qKG8v91ijKWypJaN8&#10;6ZfQuLWksQwfc3vDM3Bvufo5VNr5teQjypK5iJjKvYkKE+PnnkZjaTRukg3aE+sR6S3wkdDhuPB8&#10;nKNVDPHM8aaZoJpdQjF0a9m/gn7AByJvRpBnRNo9Zpo4v/haxxB0IUngOoJax/lOYUcuvRtPJNIk&#10;smwSmjZ/iLt93bwKyUSByqFASknAUsGciwFBP15OVPq4ZJYCJ5VO55IzICffdrGfO2zgv0ozpWzr&#10;5dC6u5Iie2jeKRO8gYXtUHswAwMabXaeMaf8q6rLEHjE1ASBm/mrtnLa2ddMjIInBlf8wpF+wkih&#10;zyLHAObT6942bVx6jeqXu3AiMAilX59tYw8hWk1YD6WOTTR+rETvDUhjNV3+OODh+lbUJFpWaP0z&#10;EoWRyBIH8nb/APHnMc62GeQv+bjKrEbjccNfN8cgZDTTziPZp52O8bCTyrCrGyu1HvgOzTl6pFpJ&#10;GkaOImav4i+5rsHx2I7HIvq4J0WFH3RQrHKGKFASHATn4HnJQymHRu8kcMr25VQoO9yeK+xlI6tt&#10;0xGqVrlcspUDgjuleSclq2xp0l4K1Gi1kME8W1THIUR41Krde5T9jxkY1RL9DqB9Ffaynm75Ng+L&#10;xuo6gSFxDC6qCpErpQZmF0V4/URlERLTaYIqDUyN6TSEFkauS2SaGtp5tH+UOyOUv6bKr9ztY2fs&#10;VkYumvNqI59MSsJAA9Q71fnnvyDmRPAdC2jtC70jyrG3Adr4v4+c1ekzktA+wzMCwRFPd1F23ihm&#10;kEjKVoK0bwzdLnSPUDTmFnmeMiyyA0Lv5wOXWSyy6k+msTSRK6Mq7o1BoAknuQMrEPSJ454gjl6B&#10;ZgSBH7gbI/yqT3wuKeGOPVOY3IUiPbEdxbdR4v8AlAOLVkSToZdRPSSzwk2hIcgXK0Z7sF+TXGbG&#10;hDws7/wTGvtcPy+4+D/fxmS6wrthhZ2VpN7o5HJ4LUe2FQyQrAulmmJkWf1FduAO4ALDyMteTKV6&#10;IatoRNs2tNEo9MhmI2BqI/bFp31G6OBZ0uKmO0W5PdWb4GDa7Rp6MDNOrKw2vs4V7Pz5PF4otFEI&#10;4wlwyBipcS79xXkA32odhi+KNU3TRo6vVn1NTJqtKX3HYyqRwqqD/wDJBwfSSxTaWJxIGKoVhVls&#10;ICf1UPIrucu6TNqJW1jSESeotI4IJbirKYfqINckKKIYwFWmMahGFef3+RjoORy/5iHUB4Jl9dw0&#10;apPVBf8A44fHi86OKAaWDUvp1Bdwu5w1hSPr6wI9LZkg9WWHTqke5zJSlmJFVXn6wjQjV+lNptTo&#10;Ts9VpA+7tXggf5slXZdgeo2+lI51TSNo2VgUAZh6gsFr8HC9OsTiL1AzMxL/AMNv033W/wDLgMkg&#10;E299PLp1eQIY0AJYL4GdBrIoHg026JWkfgRx+wle/NcXma7Zo10UN0hZNIFkmYqZdweMWWvw1/GZ&#10;EcWp0sM/qRRII5BQY2StcX9nNDVQQfkpU9R4VAKgyOdhINmr/mXK5dHLADFE4aNiCld3A5J/fLaI&#10;WirSaaWSRPy+nRDLIrsZCVD7PgYRqIdQHnQsXlVqj9L/ALhZUX/IcG0uq1MkpWES6lmPfbtpQORT&#10;due4y2WWSliCEzLQCoSrC+wDCvbQ5zNeSr6AH6dLBHBp30z7gRtpgVDXe2/2HN4dF0uRdVBK2mke&#10;VQ67ko7ieyg/WX9G16q+ojln5YJY3bwbJtiT85sJLKFYiYyIkpBO4RmjdWFvihWbrpGD/UzCWB2m&#10;ljOqRrBq+CACf5u244X1TSRKpOnfUe8BAsb7mkVaAIJ4HOEadzBHNE0P8YkbCZAaH6rojxhOj1Lv&#10;JANPBUoVZN7HgFHrstj9OPnSH7abMWfpzRzwLsd6SOIeoAXU7u/9vOD6HSvp5JSaUCV4o24bcFPA&#10;rtznTSdUJediZJpIynDCqll3ALd8r8jNeSXTPGYZmV5YSRTxj0y8nN8/6Xkt8kCXFo41I1URlC6i&#10;nLRk24DGqU+T9HthPTItsc/pakIHdTIhJDKOwqv0i/jNl+naGeMxvUSxTUKoK4k/yHmshqFgWNZv&#10;zShIVMPqActS+QO9L5HGRZqY0EHWa1MQnjkkZaDqd2xhZJAJ5vMpNPOyoyv7Fp3jEhDLRuz34+s6&#10;yHSaGSafUrQVodzEuVWv1GmPej9YjEWRXUQruni9RojZlRh5J++/1k8ynjtGBBq3YQb01ALwliKC&#10;bIxfybFfWT6dqGCSRyrEdT6i/wAUM5Xk0Nwo83/cZsiOZtSY0hJTY0cxBtlZDdWeAp8gZof8kbS6&#10;TfLqH3PseVt6spKG7HHmjiXbFJpJGfD0uSNppJZFEj16jgVUoWg3xTDjIzJrU1sIcmVS4k2K+9LC&#10;mmI47HNFNs4TerE37YyNy8cKCex3XxmnpdFppknEk6CSNdrbVA3MOAAFrse+Y89ijHswV0s6qxk1&#10;4mdpFIjYdl3XbUThOs0OnEccpb0pabeKBA3C1MgNYeukqZAkURd/fa/z87eK+cwNZONK4b8tNPO0&#10;5ZQndSLBSyfGDmmaxhst6iKEuokLo/5dRvXu21gy7V+vJzlup6b/AJmwjaOLYhBWmIDV3G8dr+87&#10;aGBtUm8RPsKNTA2rgiyjixtYHzgEnSnkDJFArMTbuklstjafatEffNYWrRsoumDdOEoMG5QiuQWA&#10;WlqMHvdX9YxdIdTP+VZJFksTQByWG7ypF4R1S9GFghniMajYzRtRjZe4UsCP75lv07STelJHPJTV&#10;vJcK7L5srtyuRnw2LRwxvLPC0oMG0lmltX3+R24rOz08TTmNniWPQRIFQq9tKD8drH1gMel6dOsE&#10;cMcr6ZgoZnsM7jnua/bMyYzSyOf4awJaJG8lt6hHFoRkqZnKLNPqhUrKwVY4v0qGBEu5fgryFzN0&#10;/TA+pcuGEW0XGT+t/D2TyBgWjkj6l6jLGWjge7vZTVyARd/tnSrD+dWNpTI219kMrEqpsWDSVRzN&#10;7ZUVRpQ6XpkEDAbUeZG2lmJIY/8AywBiQAcxOpamYHQm7laKmQrYAUhrFG7I4zP1HUNK5dIWkjnK&#10;rHv2bkG4EbhY7g96OEabSahjA8vUDNJGW9zGh7VCi/I5GOTqI4RtmjFp4oIiIJNzTK0hWiBvJsFa&#10;8AdhWdfNNBF6qO3ZoyrMbINK3vo+3Od0kUWlgAQu80gXcgJqx7gd3YXWMnWPyQ1cksqusjijISxj&#10;4AFk+PFd6yFMtxF1FtHs080k53vJJGXckAE1tSr884OPzOtniktDvZFaRv1qoIW0FgEDMBdC+tYA&#10;uFkjCySzLytTEkbR9Vwc1XfU6aXSJAynUojK7bgxEewCju8UQQccH0aTaSOp1azyFoGlNohYvuHK&#10;g+2r7nI6/WROhQrsmBYi3HuVx2oVZN5nv1lQH08e6WcKzlwpAjocE2P9QOcK0GlaTUQSTRFUdyGL&#10;V7aFhgx5BP7DNZMxsr6ZoyDEpSR1kjIMie8cGyBwCOM7HTaJE08oXfDsYC1BAIX5FWLzGMG9wqRy&#10;BXJYKwAWieT35OGpPulVBvDewLu5LV43c5UY0YydmlqBG8IPpKglsba2M5q2PmszZp5C2mVA9h02&#10;oQrCmHAvwMvXVCVdlBVLkFgbLMewFdsCmieMxqSWYOfUD2V245EIbXaQs24yhmha7Cbb/evOZZ14&#10;QHUMS4ZbWgCpZfDAXzluqTTz+g1kqwJuOyt35HkjAdR08tNK6sqKTXtscjgcDteZJFr8i0Kfnonl&#10;jIjaVS+ymtSaO1cKlQ6aKMyTIivIAii791ksfseDkYxJo9kiMdhBFOVKkhqYAjzYqjlfUJYtNFFF&#10;PA7K7EBatk5ux/25tHoyl2FxvLFJPqGiuZB6aqGssAbs3wbvNKfX3KyvpSd9VIas0b2teeanrU8u&#10;s0aaiKFnmXbG8fKl1pkv4PznbhYNNP6cunkeSRyRYtET6PiqwboVHQwtNpkEMMYk3BfcG/6e0kV9&#10;5saBdTp5FEylgw4c/wAtkePIOY2h9eNmHoMSGBIJ9w+/sZ0+lkAUJGoKKOZWNlXrsR5OQjWekENp&#10;o0ljiJoyoxvkgHvwcy9XrtvqQFmiVdu91q7HyBlUk86JGEIBcVG0gJAXd/vmfq4JfUkiiYkIhkkc&#10;i1sn/wAYNsUfJpP1BoGYS06SoUQBa5Xnc1+Mrh6zKzNUYBk4AohaAsE5jN1SaTUwJMA8P6AYwWFH&#10;uT8DOkeeg7H9J2oKIaz2qhib/IRZzPUvxq0e/wD+DkiMBHO0lkvznj/+IP8AinHFCsCMsjFkZxED&#10;tRCSp++45zufxn+MNL02I6n1vSo7uFsvv7KVz5E67JH1LWz6h9UE/MytY3Ar6fJA48Zh7ly70eJ9&#10;b+qP08OGNrm+/lI6ab/G3qerk0hTRSaeMgrNGZCQ54UlCaNHxnuf4X/x2/CS9X05nM0v56FNJKk0&#10;fC1Yu/DHvnyTqOlRrqpizL6g2uzFPbEQdqmP5A85lpp3ikRnMbqbZJxdURXbxXg50c4u/wAHyMfq&#10;/qlrm2n8n0Jqv8YlDvFp49T/AA2kKKAxsAhTZI/tlo/xUTSRqHnKKEBkQrbkP2/rngXpPC4kKMFj&#10;u1JO03wCQp+8MZXMtNprdm3mOuC57cknOSf6kdi+v+s790+mNF/jpo5VjgnnJQDmSzZUfRBzqulf&#10;4maKWB0SbdGFMiULv4Q+bz431erghCJBBIu02CF30x4ITyefjBz1uKdXkcNAI32Aq1eq/wC3k/Wb&#10;3JR1bZri/qX1KaUlFr9j7f0X459bTTTRaqLZCLjNhiSO60MxNX/jTo9Azxa2KWA+m0nrRr6kbg+B&#10;QuznxxqPxLJE8qNMYQT7UKtCH/v545AzVH4umn2vMBKFF7ECyMirRBI8kg4cpWk46O7F/VNbePZ9&#10;fdU/xY0Kf8tE8DRwa4BopSx2oeV2sK7t4zvF67HrY19Fon2Md6hyGKnsGWhXA4z89pvxD6kBBjrS&#10;rKpWNlAVUZy3HC8ms6fQ/wCIS/mTqVC+tYdGDgb9yi91XVWMlw7ps68X9V421zx0j7pgVpjO3qqV&#10;dCShFMhYVZzHYylothJjFg7SGVBX6vkX85859I/xb6ir6aNYYDVxySM7Bl5uuBxno2l/xHlYO/ox&#10;gmtxL71KHwzEf785nK6tqj2MH1z0eX9Obfw1R6vpJ5Xj06GPhTwx/igfHNis+mfw4AOmaVQo7bh/&#10;T98+HtF/iImrnYT6MrKq7omjYsoUftX+l59r/hjVvqOlaCb0ivqRbwoNgA59d/T2NqGRteUfK/1P&#10;67HmWFQmnTd0Xa9mJFc223ngjznxr+Nv8OtdP13qUvTtbOkcqiSWKMt7d5oAVn2nqCHDJ9kd/nzn&#10;LTdD0qSyOUsyMAy1anb2H3n1MJUfCZsbkfDvVfw/+KdIjPB1HUh4loF9j0B/l70f34Odd+D+qfiv&#10;pjBZ9SH1cZVlpV9NloWXZFAJbPqafo0cqSqsYQ7eyqKA/bwc5frH4WWTTvGlrtjAUpVqf7ZfNXtG&#10;KxzS1Jnpn+H/APiDoevRKoqLVx/9XTt7WA7bgPK53H4kkZenuVruO/xnxPr9JqtDqYJYpnTVwxlI&#10;ZQFBYnj39uM9c6N/i7ous9JfQ9QBg18G2OZQKBPhxdX95zZ8Wm0ej6L1H3xUn5RidY0/pCTa0iwy&#10;MFK0Cwau9+FzmINV7hClmUEqu9SocKLJP2DdHOw/LTMzhyPTakIrduQ8fXHxWcD1KOYB0cugiNA7&#10;LYGuOTfnvnwvr8LhJyS0frX031UcsIx5JseXqSpOBvhhZTTAtdM/Pjyc09J1CFnn9YxpMaEb1avt&#10;N8EVx85z+jSPVERO4LsoEZI203PyPBGH6vQRwzvEg9RKZgFP6Tf6f2OcEI2rPTk0pUYOgeOfX6vU&#10;GgyBVDhqFD9Rs/GWfiTq2lk08GjEgnf1ioC1vCbbI5riu2A9C6Q88mqaOb0/UpWfbuA8lcB/EHT1&#10;Air0pWmZd8lU4ZT+kft3xUaNK0dto3XTgCGZl9NBYKUsiWAb+xhf5v1FRIwslkqjMfcA9E9+woZz&#10;Y0+t0yRw7gZC1HncaIu+P5TiWPXQwyyRA8MpRtvALefsHKl42ZVuzpYQtRSbQdoFFOdw+CPFZLVx&#10;xsD793qL2VQQb+s4nVz9WfUadw4C8CZUFgEE/HycMi62U00oXRskgktpWtSxbi6+DjUG0NzpgP4o&#10;lg0/T3Tc0rNJ6YQ/qDN2Iza6RoGXpej2TmMxoAyt7gznvX/dnBdc65JrtTpo/TUmOQmVWsBmAoGx&#10;nYx/iDVJo2aRI49o3CRqFsBeSoulSDI3SpnN6DSLqOt64aeXcDCqsSQmwH3LSnvnbajp7EQiSGIq&#10;FCJJ6fvNd9wrxnnX4SAZNZNP6dzzbYwBWxmJJAb/AMZ6JpOqRy6gINaGdCu9WYq/9AfnHkXSaKj3&#10;/ADL0LRQzxxvqGdmBUBCQSzf7Ze/RTMrlNVNGwWnCryUXg3u/Uc1dZpYtUh5KoookoDu+rNUwwZd&#10;Zp9PJDGdQqFf0luWojs998zSXLfQ3fgxR+Hp1kQNMD6acer+oWSPIojMKfpsqQyiLULC4jX0xtNE&#10;XdcX7vjPRNTBuji9FYojRYckA2PPfzmVJ6UUqM0TxqrEmT+t17fF4pwino1hJtHEaLpPotMDA6+o&#10;tyIC6vRPuN/JrkZRGqSko6SqViYAxBQIzfCyX2/vnosMKSwSTvJIkirfyWo9q+Pi8y5JVl1QMExD&#10;sdpiYNGlHyw20ScJdERl9xybambSpHC7RMjDapjVi7sP27fYGL/mGpmEoRIpJNokcljHVnsRR9qj&#10;N1uoTaadUhlVoivuRKcqR3UHHcaJpBLGhjd2AYge175G6waOZw/c3lOP+05+HqTnSaKd5ESkovwV&#10;kZ6A28Bua71l/rgkr+W5qgFjeufJANg4c2ghNOdFA4vhmUKXJHBHYcecufpcAKq4eAiPaYgSQxbt&#10;QynbemZJqnaBddq9AsUm2b0mi9vtZo2SvCg/J+cG6nUmhdNNqid6MOCdy2AR/U5Ui67dckMi+4K2&#10;+9q7a7An675nLslEETyCig5I37t47f8A0uJs14qjQ0Oo6soih/PTEIKRgoJ3r/78nNheqB1Cusbu&#10;psWxoccsO9keAc55C+lIWOMIHWht9pLZHUO8fteF6RrsEK4aux8EYmxKKN9PxBJJbSaIbVKqJGA9&#10;pHPNUby7V9XgYRSPKiqN1xOR7gSazl4F1Wzg1vWyJQCGs0ymv/GUDTTRqrJqNwSPbsIHvFnvu7UM&#10;lTZM4I6Y9Wj1EQmKLGxANxg8qCQBgf56KVWkjLeghAUMAWlJ4PH1mKmstQ/psBXawtEcFci8URCf&#10;wZvc25wQOW8YrbJcEjcXVwSRSyQyWGUOSxpi/lfjC4JtT6xMCh42U026+K4/bPONf07Q6g+kdQUZ&#10;23KpJUAVQ4H82H6bokcKxtperxopA3x77H1QuyTlsEjuUXUs8Uz6hAQCAH7D9jmcurkk/hybGLWo&#10;N7Sb+b7ZzmsTq+m0/qR6hGgSS2LccXzQB7ZVr+q9RuCWbRlkWlVhdvZ4fx2xt2NI3oG0cZdd+9Gi&#10;BjDctuaxlUXU3jRWjkDKtIzPxuI+QaNZzEvVn2xXAy21kxCynm6HY5Qn4g6RqN4bUOxhANNU6032&#10;OzfRyHF2HJUU/iTVSN6e5id0m8k0BSnlQf8AY4L0jqkSajUxvCqxlhIzJwF/7954s8DOV6trNNLK&#10;WZJkjB42khi6gke0k980vy+obUaVfTWOJkVyx5RiOQCORzfObONR/c51J8js5NUGJEwe5EZGHLUT&#10;2J/ocB6xJGNIxjQzVF6e4DdtriiCeK+cy7nisARuR/Db1kpWUc2NuCdbEkEcHqxTUFZj7iVQKb3E&#10;jivqrzKMbZrGdU2jneizSjU6GVSI4qaEyUZDT/JHAIA4zuYdOVjeKTUwhwzskxpGYbu9cG+eM8y0&#10;7GJXlLyqryBn2CpFo2q0P9M7jTATzyBIBK8ZVWDtUo7kobXsuOUSnK30aAhaJ5FMHq+3bEHDMVPg&#10;tu5N+SMpZ5N35pQkbKuwxlx6VE0WDA5Xq9fNFK4RZ74JAZJFQeVFc0cz49bo9S0bPCnoCUFUZ13e&#10;/gWOTRo2Mzp2g5I0D1HVP+XWERvHLI4dYWY1X+UNQ3WcKXURbiJdOVaOodo4IB7tfFZmf8jR/Tni&#10;KxvCg9dQANrbQwI4HFZOPSTgS/lpDKSLT+ZHDdxfg4lVsYXN1OD0kQai0VlWM0D8+03VH7yrZMDG&#10;Gh08ybVZJN22QKR/Y1nJ/wDK9Rp9YkmqkbZJw5jYWStnnj6GV/8AMvTm9AamNgyU6mx6id1Af5y0&#10;FpGtrImRl9O4kUoJGQkG27Ad6xaPUiRyYppHF2d7AlQD4+gCcOi61qVibeRQRXKgAoL4HODS6vSS&#10;Raf+BEu2g5DeC9j+5x7oflGhql3wTiLSIrEWI+AHFcGj2vKoXd9O8vtRTEUCyUfTYfGRXXrLIJXe&#10;IIwYtGxt0AFgg4+u6jskjjiiKPSMsgAIcH9BN/ffMS2zN1PShAiLaGJ3YkC9gBpgV8Zy3WdNFGX1&#10;aMiptEaEWdykkGx9HO1h6u8GlCKoErDaN5oFe5q+PPAzOn1frmTTvHs3DcWHusf9oHY5Sk7OfJFN&#10;GBo419Ib1Z0OxS20kFr9oFYJp0hh1kYkAVl3JKSOCo9toT3bNvSaT19BJHC8txTMDIKS7r5OG9QU&#10;t6bUwlHO6iCVHcVVGszcnbEo2jmn0qtM8K6VC6ep6UjHk+eTxmRbz6aSSRArINkn6VuvsVzdZ366&#10;aKdQvrIIU3SP/msDst/OY2v0emLvfoRiTar7uLa79xFglgOSO2KOTYTw60zkZenQRTGRItqyokrX&#10;uX3EUxPnK9RoG9aWD+H+VlRCiuwNUP1KtEkZv6nppjbbPIFWQXEwkZls9x8lcA0ujZSsU0bTHTv/&#10;AA5CwViD4s8j98q78kLF4oy5I/SdhOzEhSASwoRuezWKNd1w2DqUrxjbqgY1OwxlNvt/zAACz+/G&#10;b8il0ZxCi7HrYWaWwKvcT5zkuo6LUpqRqNPpVUT0zgkbVI5BA72cLuynj4pDPJrIptSkO2dZEj2B&#10;FpaXigR2IzP6izywPu0qMNqGTc2ytvZjffNJNHJp9WXVTCkxaV0Ziqq12OfkZHXdOgjmmdoSSW72&#10;Wov33fR8ZKfQmnTOfMmqXYE0rOJWYhJGWzHVmgRVZx+tU6iW/RcqyHZ6R2o3kkVno+ohdDM0klBA&#10;5Dob9Pj9Ocd0jQyw9Si9aN4vbvYIoZJARu4713zowrUnXSMMkW/8gvT9en5Z4To5SH5A2kGiRRoD&#10;n98bU6sxRoBowrORIIwdpaxRGehaXRI5Sf2x73HAX3HdVsfkD4yC9P6e23cjkBQ5Ki9xXgCsl54r&#10;wQvTSdbR5Nr9Sh9KTTahojJQFv8AxAfIH+2S0MAnnRn1KW7BKB3F2A8/a5ofiXQelPp44SrwoA5Y&#10;JyOb75Hpv4Z9WJJdvpvyxRDaOXHfnzm6yQUE7qzGeOXOqugwdT9NA4dyxi2MpG21A5on4wWJQkIn&#10;ieOg7KN1mlazVYF1LoKCKBIpKf1VG1hdWeeTlmt6TLqp/SZ/QPp7miNAoVJAINc0TmcZRfTLlGS7&#10;RAzQMYUWNeLCmMe4j+n8uDpr9CqqGHIFH+IMR02pDD0JhNVLvDKR+++gCMqknnjdkPTSxUkFhBd1&#10;5u8szMGfQT6ifUv+ZMKxx7YkZwQ37D4zrX6ZFp4lH58TDaSQUFkEUr7+3YAZjqINUInmAlLM1Iw2&#10;gLRJDC+65rCbpdIrahliV3AjoKpFk7aFnx3Oe+m2+zyl0Zun0c+onV11nokM5lhC2ApFA8YNOqwe&#10;l/8ACYWk9Uvu9IXKGKpageBXbNXU6CM6iGWCZ40Y+0oByAaI+9uUaco25tzTEu8cW1QgXgcp8Xff&#10;NnIw4dlMKa7cjxCB41JURIGsx9iVPgC8U8U5YSppkZQnptG3uBV+5DGq/YYZNpNQumgW5QI9O6Mq&#10;1fuAN2vjdlM+gnSXT3PIQdxIY16Y7WO/AyW7QRhUkqZXpYXiTTmTSxSOyPsdZWjKAHsoU8g+eMTa&#10;LVbxql6aY6N+oNSEEYrg0Aec1opn/wCX6iwigEjTcW5jUEseOQeL+8Srqfyrfxo1MthYx2d9m5mr&#10;kgfWQma8ejPkm1PrSxSesjt7kFK4YOO0nFX9ZJtVCjrpzp9QkkZj3ypErMLO66uyOPGaCxhPT0xL&#10;ki2kEfqWl8ftZzQ0uun02rWSVtmnRhsCyD3Gu7/VZbl+PBDj+fJiSN6E+mWBpJEmZi4ZDvffW0tY&#10;BWz2w/T9Tn08qwiItLsI3LH6Xoq11wSLrzWXQ79jadluZ4PdDtLBLoqyEgXR8jNTWepLLo1EKiOJ&#10;yCYz7/ZxbhSTROEZryhvHJ1TOZ0GulMkSR6uKkpTBNKGbep/VSdh4AJ5zSbqEejk1khiVZXIZzYd&#10;XVvYU2t4APjzhcuoh3bkgkjMUjK+6MoXNWOV7D7GW6jTo0yPLo45o3SJBMnLRb0PcgOaBHcnnHcX&#10;4BQlFPZUvV4Fk0Mjys2oZyrpualavbSHgfRrDdBDqdOHKhovzB9KSR6di5NtQBsDBJYY4GcTlVl9&#10;RwVWke0YUoIZKAH73ig0GhlASKfUG9R7hNE1KVNnaeSQMSaE4ytG5rimpki1KdRllVGDMxUrIiow&#10;sb+TtIIxNqtXPPDuWGJo0kEaoDvINgNx8g8YPLp4dTrIn3wws8PoykOVDo3YCuSDktB02Uwa1xLO&#10;qFVEDyKF3xrZaMtz2FV5xOmuxxUk+i5dZPO8TQ6dnjVUD7lqgx5c32y2OojP6wRoxONgZqdVJIJr&#10;4BN5hxyGbSqPVeOwNgjeg5Xm6PBGHdNg1GifUttld2hBcTUQhbjevggDxmSkVxphzy6jVfxjtfak&#10;sSWaJQEEP9KcP0M8cmnnMZEr7UJiRCoiUgrYvuM5vp+g1ck4Oo1MixMnvDgm9rkqw+jQFZvnSa+K&#10;JoxATJHVvJYdkYXstPF41tF3TDdP1ADT6YzzqEQHbZpeWr07Hk+MFmXSCPUpNpxqAkqCGZKjB72G&#10;rlhzWUyaiSMRb+lt6vtCwRspRmb7PYDHl/MQOQ6H1I5N2nWOn9b28gAdqB5OJMbNDQvpUnhvVudO&#10;lCIRklQ0gAILPwQCtgZo9Mmhj0+sMY5BaNWcD1L4q7+N3JzJ0zyyQBX08MMMbHa9ACOU8qAB3Zb5&#10;yaSnVxwKdGpKXI5RG5Zv1WPPwDic0kbRxts0WgXSxNHFrIY9RGrEOJt4O4fpIzK0MKLqI09Z/eap&#10;NzJe3m0FDknihxhC9T0ek1O2GCBTSsxsuDQravHB8nM1pPzEsatqPS9jMro1biTZO/xmTly2W4KL&#10;o1WhnlpJjTCIgkoCJC3uD/uqgAjNAdNWXTQzSaxZBJUzNsjYsVJQC+5Ptr6zM1p0McYh0wWMK5ls&#10;y16jqtHbVZdr4WkilEOqYxQMA2xEZpTIT+mj7SSP/ORN9FY4dhUehlWGR9R+XlkmYrJHvQmO+EAF&#10;EuR9YR0zpun1bWNJCms08qh3KFDQumI9uXqyDTJGJjOYmWQhXDqld2byawGDWoZleN5pGRysQMOy&#10;2PO5mB5GQ+2axVcQKPSJqfVKoEacCZUUArv5DkE2qkjk5oaVTqZtasWhX+IsbMxYNywAdasVxzuw&#10;zQaSSSJynUUEizlkJZQqCgG9MHtyRlmr10UZj6fOskWp3JJCQ6sVTtuLeWHF3l2hJOzI9BIY9TGY&#10;Cu3TJtlibeS3ZV3EmgPPOQ03UQZtQy9RVAyojim37iKKqB4w+Hp+oVppIZoTGQokleZiwY82ApBH&#10;7HNaPVJpBBp2jZnLFi6GwyHgc/I+xmTpOympUkYmmMsTloZJipikFyMPT3Httsimy7RjUSSdQ369&#10;oZdm+L09hW0IBBoVuNZravqnT2Mol0UcRjBralKaHAosATmVB1zVyzrEIUjVGCpMBGkQCHgggNfA&#10;PNZDlcbLhGpJWR1LSJIBcZkVJGO4e/3XTHnnIOvUZIozJJD/ANJzLs8MvznSSNpI9M2om0hjVpiu&#10;/gqskgHqAsfcpNePGE6DTdO6lEGnClWWn2W7y153AAC/AIwUtDcdnCoerbNNHp0jmVZt8Hq0i2By&#10;zFOeM6TTN1ICWRIWLiH+GApkDsCTSmhwe31m/oulaGKeKGBFEEIqQ7d26+ys3AJy+Ppj6WGEQzsG&#10;IYVdbS/FAi+2ZSmaQw+bZzEnVU0rxL+XBBpo1Q2UWgprz385qTSn1TzEY300bRq5NgpyKzpNN0Pp&#10;rgzw6nbJ+YeNHjHtMdqQo+yRZyD9DJ18m7WNIsm52kjXe3I9tGqULi5XQRwyR59OVXUOqgeujiQk&#10;fzBVoqCe1Xm/04RavTmN7VJCQ5YrcbVtP6u4zpNH0wCSNihEjPuJsPsKDsaNHtl0kZaV5p9MPUen&#10;ZSm3heB9feWnRXtGKF08DxRwTy0WWJSouViTxb9guSOr0bR9P9DXKlAs1KNiK9qWW+x4zoZIYZ9H&#10;O6ad0kWLY0icEEGlO3tZvMjQfh+XTy6cKqPAoeMDilpt6lv698LKcKXRcIdmnEs3phlijTduIaUK&#10;Q5NrfB85VN0/SyRku3uVlTZG5KNKxO4/dDmjhL9CD6VmMWlVGkRRtLBr+ifnnM7TTvHp9o04YS6v&#10;dGga3gAJCyNQ8gYJ3ZL1xL4YVgMrGXdIvsikYE7go7KObZfjIfkdSY4ZnLvG7jaJAUl39ySSRYyz&#10;fDN6sX5crIluzhqYf5ii/wC5yTajRx+qitK52gI9btq13JPYk5Bq2yGk6PPJOgRgXdz7dgVohGd1&#10;AnveXDpjxw8v6i7PRVTammIraKon7weDqcM8SxNqnlD0qxx27ivCsPN5raPXuolj/Pl4hyeOFWqJ&#10;DeG+sTHEGn0Dw64zCCNIoEd5Dussp+Qbokj9qyOpZJH37A1yrOG2jsyjhVI5uuTlLQpEZIIdeEPp&#10;e9TfPNtuf+YV4XLF0nW5gGkeO3Y05IBc2GTchHY5pFHNkZSkEc2m1A040wQkKsexg9VyWZFvNHTP&#10;JC0cbwtJITW5qKiNhTMjk9yMytHpdYmoh0sCwq0h3Sjed0Sjlgpulw7V659HO6y6dLeWN/a7udg/&#10;mHAHOW10YwfaG1WkVr1IMkkZUKoeQodl0Bz7jeVtqdMsbvH03URFFK1Gd36x9WG+xYyGumlKeo4Z&#10;jHJutKQuxuudouvFHNHU6iVtKzjp5m06w8syhCoo2QD+rMZ1yNodGBKpk0oEW93cx0ZHbZxwFBHa&#10;iMsbQ7pfRab1C6+0SuN6MgvbuAP7AZbpuoDRlp4x6jThS4UjbECNntHa7I5wOCZmk1iTKNOksYZS&#10;nvIDEsRvX28gYQZUloJk1ksglCzuHVQY3jh4seYiD485NNLpzHpIm0sxm1RaYl2JRfBuqFGrGFza&#10;vSJ+SMLyo/uZYVRk96koVqqK2OSMIn0mlaJ55ZRHTsD7ZUDs4r3EntYrtmkWZGTFrFimEY0EBFsS&#10;0tINgFWLs98yl6s0JjjfUxWgNlGJSzwC11wPOb8eu6cy7fSVn7bwtLGoHdAw4wZdD0xZWadpTvBR&#10;trgSxgC1occH6y70aQTMmXqB0s6QsY/Wnj2Nsf0/UH9OBeb0msk/Lxqum2uBtd5GFkoLJoecOOk0&#10;U2l0MsegksPuaZX3MX7FmBHc48PSW1Eau0vtaYurFqbhaYPtA4auw5wiEmc7PqtW2sA3SswYO8aj&#10;aSAoK7j93il1s5aVtRJv2zoI1dLFsxIJ+Qtd819dopptZrN2ph0+9UK7TvLsQTtJ/wBsH1XRZIWa&#10;tTL6BiTcGmAeJWFm0bzfH9ctTS0ZyheyGn18J088vo6dQGKxqUthYA5qqFm8mrQRGYpK7CV6aSai&#10;Vpd21fFecug6BOsnqwTRyxsw9X9ND0+QLPY/P75T/wAuUbF1cQETLvk2NXK0KWh8Dtj8MitoF0W5&#10;/wAmki7lDsw20rMoNhgQfg+cP16aExSK4lXRo24oTbOpPDGvk5nf8jjlRzFqJ/4al94FybL4QHDG&#10;6ZpX0engMciK6EqpJ5vk72r3HJjXyLfVAms1MGoIdd0UtlVBcxgKOAfk0PGGp1HSrC6TOzyWoUTN&#10;SOALJF9hgUyxRaswpEzmlJfbuCoO/JqjXjLtTquizwSNDqH2oyhZJlBcsnehWJR22WpaVF/5wR6K&#10;PWRhQ7xtEoa2aTdY/cDkZSdfJPJq7dCrMjMLpo9vDUe3Ydsr1IpArzIpljRo5DW9I7BFV4PNnLYt&#10;IjvA354MDH6COqUysTe8j5A4y7SKhb0bWvni1OmbY4X1djrG9IaQqKH9EJAwLT6olUm/KMysbVw5&#10;3e4fqrt5zOg6dqFkLzIs85aSvUJWRgLW+OK92Vx6WVIQY4EQbglBzZtgNyE+Rt5GTF0Pjd6Otl0k&#10;cyIr6V0o+ql9j7ed/a2sYB/zwyRvJDpJGKbRuI93eiy1yO2C67poclRqRIp3ESIzMAFvawF9zWDH&#10;U6hfy4PqRzSoXX+RTRpVH2e+aRltkPHro0ItVNJFFNPG8qhH2Nvv3F6FKOzY2vddOgkWcwxldoLX&#10;IbJ5Pm6wODqE66/3aV4VSFXSMEqA9kNwO4JN3luk1EujCM04WywjLoCbfuBfAx8zNQDFkgbTvtEZ&#10;X2OBRAKDyv7/ADlvS9Sd8h08UZO21CsPZfADA8mgbzJ1PXFglkkkm6cY+WdiDJKpXilq8J/55NMR&#10;qIZIpEco0RHDLZ919uDg8lgodhqyKoi3RP6cheN5R3aROPcTe0DA40TTzFEQmZiGJ3hQ6A+0Fj3N&#10;48zKZGZ46hs7QhOxySCyijypyEeulmg1BOn2TKUBBLFnVGtVUbfkd8z1s2kqcS7Txrq7UI+31EkJ&#10;dyaUtQazXas1NF07RSrIZdRKZztljhkIRABQDfd5iNB02Vljm08sc9qgKExvtBJ2svYgfOWww6XU&#10;63WetqZ3n9VRGSF2fp5DDnbxnR6eaU4/ujHNjclJJ96P1F/AUaJ+GegBGJVtJGwJFGmG4f750rWQ&#10;WK+7adt4F0LTxwdK6ZCgYLHpYas2aC1V4fJzVefk1n2yPyid8nYP6O48sPnI7dx8k1xeTUHgUKu+&#10;cky2F9v83FYzMpCX5HbLFjFn4rLbYNVbaAyy69w4r5wKIwpuFgD4s5YqD4F/vV5JVvuSfrClUN+o&#10;2K/bJbKSJBQBVcUMtCdiK5ORv4y9UGSUSBxOOP3yxRXgVjlQfGBfg5/oWnQQeuA9vYpmNUpIFDxn&#10;SDz2zO0ftDru7Ofrvzh64Ah2BPnGbtzk6yJrkYDIV3rF815x65xvnnABEcHjHo/0xZE4AOeTiPnn&#10;FR5+bNHJYAV85M1yLxrrt58DHK3zgKyN45oUcbbRFDGPjAljNQPfKyv6suNXlRPBwApHY8HK25HO&#10;Xk98jRAwED/RoftgzKD/AE/0w2q84GykEUuVElk9Eh9ZDx57Z8za7Upq+r6pyqN/8IkNOtkc1xn0&#10;7A4jjnlIrZGz8/tnytotNLIYw+wn3EGwfPOXDtmWbqJ0vT2Ir1HdXYnhrbsaBzutJpdigcffgUPG&#10;cj0uNgqu0e4FjZuwK8Z2+iRy3CE2bJ7ivgYMnGjYiAugO/Y9yFzV0qmmYcc5kwNRfafJ+qzZ0u8W&#10;fnwMhmyNeK7OaMX1mdEecOhvJNkHJhKXxg0eFLkMZ4R/xEekPw1o3kuk6lA1AXZpvGfnvo9GNJFH&#10;LBIgjLurl3Kuwbgv8AD4z9Ef+IaORvwbqmjQGSOaJ0H/AHXQz83pdTJJ/wDBdTp1Y2pJUVsqmo+L&#10;Jzxvq0tY0fZ/03G8c2vkoOq0csvpjUCNI7kiSyhlRjXsvDVcaMqrLJvlCqFb3qAy0f2BNYFJ1ieY&#10;75tFHKYpdtsFABIvb+3wcI02oAMRn00pNblLX3vdtb4AzxFpo+irspi6PDsqJpWIJLxhwCu0VV/9&#10;vcZTLBCsscrPJU4dyAtk7iAKPzxeVvqdFH1DaqtCgYMm5LeQki1+hfnJa7remaJYzDLBDG7EEGtp&#10;Ioc+QBinTsqKloO0yya7TOiBY9QDJJI5Wyu82O/gVRzP0oXRwSps9SNp0G5WBbcvvO4HtzeUrqdF&#10;CIYIuoxq8EavIzNvtKsrlXSpYJI2eAxbTAxRi26mCVu2jtfbMpdo0hpMaGRZZnVkQyl9iswJVRKN&#10;4ah57DBV6VNo3inRlcJHskAqjLwWFfdc5tpAmlmjlhihk2wKJWLby7SUdyjxRxGozp1knjEXpSyc&#10;UWPblh4arrGC0zJ1kscsumch4SkYcRp7yQzbmK15DdwfGGdPhfbKqSOH1JDe5tuy7CN80Bmsv5wP&#10;I7xho+HO8BdvAtWGHx9Sm1UQVYYQvpohcNdbhVAj96zSKXyLa8HGJ1DmGbcWKSk+pItq7LXf4Hjj&#10;DdX1f83s2ayMwuu86c7Vjqzarfleec0tLNppUcanRptHLLRaj2Uf1qycsn0kDanTLJ01Y41RaKBQ&#10;hCni1PyLvCUNERl9xy46lNqhJp34hngZQ4Sha8FjX8xIGaCnV+u6mN55QQjle6fBIP8AnABy9B05&#10;1MY6cJQhLRlTQB3e2h3vjJwdL02xx6ckW5rcNIVUFTQN/AOYVtG9lmm1Wo6VFIpjk31JKRMt++xR&#10;vyoFjH0XsiXStpEO+RZWDEkki7Kj6Lf2y/TppnmIl6g7KqhpIgpUtQC83wFIwabRxLqNFv1Zi2Re&#10;iBGQZHsAtsHngVi2mUmqRObVxaaFEkgMqKX2W+5gFNAL8gnMefV6WMSiWIsDp9w2KSxIYBQQOxJO&#10;dPJ+FnlZdPPOschBeKRwFMiEAgV4+cy9f0sJptUNNKJGDwhk2lLUOFajyLOXx2ieepV8FOo6oyai&#10;Sw8sZmURDYdoVhZA+SALwqPWaEResp9ASyFbf2q1Jspvo0Dlk/TCTIssu1oGWRlJDVt7FDfwtZlv&#10;0OWWBGnA98rczUVqrBeq+KyqQlKQRNr9OFffNwHVCgJTdspgq/I7c5OfXxabT3DMNSXqGULw/Cg9&#10;vI4wx+kRKzxRkOgVCtLe50HO2/08ChmXp98KTwq4Mm/1CyICze1d237vgY5NKKHBXJhmph1iNEPV&#10;b0ZY3K0wO5zVUvg82Mo1erd1Xen8S3UvYQOxZQrmv5r5rJxQ7GjlTSKsfpqieoT7Jf1E8/AOZ8/S&#10;El0IhaRUaOOkMZJLEjhmHggZnuilVm4v4hkfVelNErhIoxbuU3I4Nmh8E2cm3WJBp4pIYNx9KgEF&#10;HbxvPzuzBTXNDEVKosY2lBF7mArkEtyas/th88b6PVtGtBpTvi2mypSlRj9HKTJlES/iDTRtpwYY&#10;zGz0oZbKFSAvzzxyfjNfTdShj0fpzRTPqX1JaMDhdpUIXP7dwMwOpdSn07MROzPJZkT0xa8XY/e+&#10;+XrPJDIGSVXVXRRICNxIAu77DuMAo0dSmlmmibU7xKoErruU7aZQQprzeLW/iH12h1U+iqNdrvFt&#10;4qwQFvvmIqyrDIH00ayBdzkEMr8BmA/teEavqMw00MKmEN+WSSBQDtVWNUxPe+xx9+TN68GnD1qG&#10;cM+10gZWmVP5keM2VYnwPGEa/X9PedXdv+tFGzAEgWo3MVYcdyMwzq4CiGPSHYpMZYiih3VVN3Uj&#10;BtZ1GHUTPJ6TJGGj0wioIitfNj4IBNjKjoynK2b8HWhpI5Z5N0TGlXtt4v8AUW8Vh2m6kkKTaZpI&#10;WpkCuP1RE8E1/lvMLV6yJp4DLFIyON+6TkOT4C+FAPfM6kSZGDMvqyMUeqXapPue+xo8ZMmVE6jU&#10;9SjnmR6BKw23YGPmjtr9RsEnNbWTaR9LYjD+oI5ELsB3YWaPg5wf5bThtQVlldwzxUfZtKgM3JHk&#10;MThfrIE00kUIJR4/QkY2AGs+8E+Ma6Qm9s1VWLUNG0xDI6xQsa5YAqaXjvlq6+GPqbl9K7QMmoAV&#10;FtWLEgmz32jyc56bVTCFI42G5JdpJ5KUwAw2TRiKOVRqCw2sAzFhQB3UvPY8ZdrRFW2XQfk9JKFS&#10;JpZJQihlB3OjMLb4sbhYzW1Wl0ZuRE2OlgKi8O6kgGh81zWYGrfUaL8xqJ2YsgMQQGzuZlINDsWz&#10;QbVQukEZlVjA1ob2blcA7iR9ntiWmO7JajpGi9eHVOXaBWT3j+CgVjVUec1j0DRmJ5VT01WVZCSC&#10;25RYoH5rMLpkUusMsYMQRpboEshcmgSTyKGXa+KaCeWt6Cw77j7GK+3aK+xeOvIcutGpD0zSvJPT&#10;hgt7WJBLooABN9q8ZX0H8OJDqXZNYQjQGuC3uYWfofGczp+q2kRmm9Mqm2RY4/eGsfp/cG86DS9R&#10;m1JEb60BUaRgyd2WuA33kJK2bOWuiqLSosEtuoJVjKSK9t7fa3zhn/LpNKP/AIN6b3oVk9JuB6b8&#10;7r/zV3yuGLSJAdKsalmVg8lUdtAcjBy5MGlY1Ycxg+pbIo4UH9iePnNIRRlOTsuh0LzRrFDqYFVY&#10;QVkAomNjzv8Aq/ByjWw6qDTOiyR+mWaNBvso13djvZwX8oYG1Godo/8A4W1O4atv8oAP1l7MTU8M&#10;qbozs9QH2uhscA/zHMlVsctoJ0cEpcRFYtTMDQSS0MYYXu2/zZFNNNGziTSRby+xd7Bt5B5U4PB+&#10;IEkO13nCKqI8rKEoA1YPfvl0+i1ckxdXWQVuQ8U6/wAwzVPSM3HvYE2nYQzQto2/iMNlDgKObGXa&#10;AyTRuX0r3E7xtGE28sK3/uRj6KdIzpkl1KDgqgc7iD5ojNN+rKkaB542k3kI6Wdq9vH+5yG9otKk&#10;Zi6bQRJpZ/zDoY2RCRwA3cqwwKXrXTdfI0ztOHU7g20li5NcAcZqSyO0uqWTRmSNo0PuUEsE8k+A&#10;O94XpjK0SIujidhQO3g0TdFjwOMYFc8sOonExcOgKyXJJs2Be9KRz/XJzOJpNXpxJIokKNcbD3Ac&#10;A+SKxRakSRTO3TmNn0TGxDk/56rth0/TYYNUHPsBdAkpIQFR2Q8cDHwBSM3QdRRItQWlAKFwr1bR&#10;0K5A77vBzqYpZk0enlYAqhQOrUCSy8HOOl0sEDq7SCHUSap429G3uuyj5zSOkibVsJIJQyIBbEgP&#10;XINAmzmcV2ayl0GGfqKaWtPJujNl1dQ4azzWBQ66SCSW+nn0kmDJIp3eB/mw0dL05mWgdPIyEglm&#10;YK7d0Kj/AHyA6XqXeMprgJJdnpMtOoPYk/tlU7MpSVKxpzqopEP5UhJXcJcnIDeRWCQzav1JneGT&#10;0DtjlUPuAG73N8gnFq5tfAsSb0mKTBzKpC0OxUsRnSajT6v8wZH1BZ4/aqsgAkv9VqPFecUVtkt6&#10;Rg6swTzy7umhY1qPZIefkODmwJtNotH6v5j9XGxQXsXdNfNj5wubqc4qYQpe6tq0ASvHuPkZnT63&#10;qE00F6QIWLe7eGodto25q9UKO2weJdFp0ZZNUZkf3oZFI3FiSSnk195ttNFFuYatNpWopG4CcV4r&#10;jM99W8SRiZp1ERBa4qJU9qLdlvKpdXCFlAmdZJJAwZxd8iiQBwMzZvFFwfTatE/jqTu3lltUsnkD&#10;yL+fGHT9Ri2LU0cxcJ6tv+kqP8/kZk6bVxFJFMUpDS2jqoJk2CiCDQ+syNVBo5ouCFjlDBTIgSmW&#10;rVVSgpUc/uMUd2iZ6aOq/wCXSxPCVSJX9NSzAcFdu4su7gAE1kdCrenqI5Z03zEgFa2KEsoKHY1n&#10;DwOzlFXUOybdjAyEMwIPNHtwORnQaJungvA8sol1TmP0Ua79MWrbPAv/AEOYc1bNuLpF+mj3bpAI&#10;qZpHKSKWZlYixdUvOHaA6iaVBUbjYJGZUKrGFYnZz38DMxNFrJdTJpxBKAkZJYjcjOSCF3g0CbvD&#10;B151cK5AEtopLBWBX3Ac33o8ZCezWriWyzO8E7yE+uxYkLJ22tXNdm+srbW66fVJBEiqXZhqFbct&#10;BkHb7FmucBg0Grco0UgErCt4YMFFjg8cgec1WihDIISxjaMuzX7YxHxZHxxeVZm49GlNqtMsMDR6&#10;kOEmKzLtN16g2E9/JOUS9Q0+l9U0UZ32lWG5AznktXI5HjMOf0W0mo9J1YSJsYl652lRwoUUeazD&#10;6jrNfptGNKdnpUVYilZSD4oknjznO9miidPN+IdNodkcbH1DHvmoBtu0m1APb/c4P0vRI882pGqc&#10;xqhEbsSVqTuaFcjyBmXoellGl3af1VlO71SQ3p81e7kkcXWddJHrETcElOjoFWkpdwr/AC/IPNjJ&#10;jafZu6onpzLqpVHTGmiVVJclSC5HnnthmueMFvy76cIV2iQPQV/NFTYs+DmVB1hNJDMVkSJfcGfk&#10;UzdiACSOO+LpULa3ZNI8CopstyEkNfsCT9nLbEgjpvS31LMkxT04wKAGwuQPafhwM2hFCNMROqrE&#10;pKmP0iA7DtVZlRSSalFUOY1UkwqTTlAf1D4v7wKTVza5/XlUxPEvY1aJfIYNywPyBg2LwyufqMDT&#10;RoJBcJBijDe2I9vHf+uWy6JHjVyhWWJXMzN4AN7qF2P3wLRaDVRmJ105fTOzuWTgVd+41mrrJ9M8&#10;5D/9AqaLghTXNq3YZUTB9lsY02kiibZvV3JJQFEUqLDe3tffKJOtNEVWJj/G3RjaVUKVPN8XyT8Z&#10;iavVes2o04kWSq2BT6jKKs2c2oNMpjjkLNDvWxvJAYqK8WcBpAQaGGaI+sz6hEaXeSFIHayQPF4f&#10;N1GFZW2+lqS0e8oQ0bKV7MeN3OHazSnSras2oVY6AoWpI7/sR2FZnCGLRSak7pkSL/MF4sUD77Pf&#10;se2DXgcauwiUtppC0QCbUcmMWVvhgRV1+5GYz6WeLUQ6lXEqBAZQpDc7u/juDycO0yrP6EUJkWXa&#10;wkJKn3EhgNy/IOa2uZ9NppFjUErJRpAbG0EBRz839ZjGLbdmkp1VeTD63LHoNRBFDC5SVSZCb2hr&#10;oUT5I85oiMaWNxFqXJ9m6Z33hldqVaIFjt5OZM3TG0zacSxITN7qA4DOxP13BNjFHE0KqJ9zV6TP&#10;QqOMsylRYb982SMZS0biTJPpxLFLTBtzE2VDjij8DNnYZjCImUr7ZA0psMCKt/BvM5NIskK6eJDL&#10;6yfxTahgQN3J/qOM0kjUqyqBYVBuoLtoe/v4yt6Mkzbjk3IizMxKJINz+0BmPC32r98H1s2neKtz&#10;p6k6DcB2I4/sM0RrRPFcSCQMAVjrsT37Zl6poQ8ulmhKkodrlNoZvo/7nNWAXNpX0y6fZqppQEO4&#10;yHghe1EHBp+uxwRxs8ZMcjlSbb2HBEVfTb05Ur0yAwew1fFZbANakAe0miqyANux6ssa+Mlk0iGj&#10;ijQLK7NGZCWC7dhv6BwfUwzaeWJtTqFc2UVSKJ8jkd+chLrGZ4pZlZUAEqbLKLu+by+fXrIS4Ei7&#10;WYK0gAegO4A8WMhNUacHYKWHovuVWkDFnW94/t888nMWbqfrl98UxllLenYJKk17gfgXg2qeaZma&#10;OQb2CFFJ5Yk2TmjpNQYNY0jaYCV5ajo3Q22L/tzjjJonhbZraaEwAyegUkL7pF/UFruCc2YTJSyE&#10;BAS1AcgAH+YZkJq41jVmlMjyRu24ggcmgf2Oaeh1JaPUrGrbJAHUyeSHvj6xc7Bwo6JUKqEjnZ3e&#10;SwzeVLXQPgDMk6jUxySJMqFmDBZVBW+9EDwaGG6hn0/pNFzqVQkULDWSKOVxtFEqRsDuVveWorZ8&#10;r9jGUkqHlGoT1Nh4b2hmagpYXdeMytDptbGZt7NsLMzsG924eB8rhfUdTuM8cSiSisZW/cv2QO94&#10;QFGmiBaJNyqbXvZ/v+rCSISL26gmnjl9OJJOVAU8MQe95i9W61GsKuQEZiVCRlQwZuxN5ka/rUED&#10;vMxLmP3EsL4YeK+PjPAf8Uetjqegih08m5bVt59t01+05KbbSPL+peth6bFNuuXhHF/4g/iiDX67&#10;Swwa+RkJIAkI9mxjbfd1QzzbTamKIzrNKkvpBY43RSC67uSCvgXWG6yOKaFUaBjLpw6CTZVB7FHm&#10;zmJP0tX05WKD2xgUnI2hOGs3zwcuWJWqR+c5s8sk5Sk7bOqXWtqYpQsSfxVpjbMr0eLJ+LwjfrPZ&#10;GY9gEpEFN7JYgoqv+4+BnK6JJyiEqFcOZPTsgHcebHjaL/c4JLFEk0f8dWFhwSrXEpsUQTVjxkxx&#10;bZlZ3KzaciQJHPuZCHDquwfHbsc5fdHJqklaIXQdFBA9ie2zRu/OQkhfY8cWpZvUCF1fndtB3KQS&#10;KAyb6f8AJ6YSu8shVqUhSCyE8IaugLy16b8j5h+reHc67yrL7yT7StDx8MfnMyeFCgYpFLGy18qX&#10;PYmzyR5OV6jX6lxBuclw21DJW5FvybBzB/OxTX6czGrIU/pNHuvyPrL4cZJCfRVqehyetFPJqQEi&#10;KMVC2SO5I2+PGa8XRXMbKjiZyQ4VyVZAKomyKrJwcuPy9z7AGuNyOHFt9DnwcHimaRIFPrBjSMkn&#10;8RwZPHhew/V4ypp0JIoXQSiP1mRhI0ivvcg/pPkjsPAzWgRWl3xhVEgjY2L28byoC3ycGhk1mppF&#10;1IeUNXuIbYjnvYAU0Bh0XU5oFF6UqgYrGxUsJGc2bUfWOOJNA+yuOHnVsxbh22j9O0M3KkGs2fwn&#10;+C+u/iXVHT9O00+qlgIDe5Y0G35L3X0PODaiNpdYqBi0TS7aW0fdXNj4vvn3H/wq9T6ToOmP0nW6&#10;6HTamPUNJyu1Zw5se8j9Xis9L0XpYTbUnoUX9y2Zv4G/4Y/xI7K+v6pGiuA0ixby27wVJC59zdH6&#10;eendP0mmpiIECWa91ec6bp8umjCmM2qnkYZr4V1C2nuvkDsc+lwQjjSiujXJDyjjpYksl3I2/wCl&#10;duMDWK1r9Nmj+5HBGb0+joEtY481QwCXTRmywH2a/wBqzrTOSSM6KBCzMq8fFEGxkJ9KsgACKfLX&#10;7e4zUTSNR80Qf3oVhw0G4XVeRz5wcgjF/B5L1/8AC6TKXWGJnAABcDcfgDPHvxp+HI0g0uuT+DMZ&#10;ipu2tvKf6cZ9cy9IWZGUgfND5zJ1n4J6bq9Dq49W3phKeN+LRgO+S5oXst3SPmn8G/4hfmjHo+ou&#10;qygCJCFpqUmmogUfkZyfUv8AEjpydX1cXIkDlSiWdoUMN3aiDnZn8BdG1WolaDrUDOrbZFABezZ3&#10;A/B8581fjf8AAGo6P1WYHXFls7Z6FEHmqHgBuCc+d+upOEeLrez3/o/rvUelk5cU9VbPaZvxdp0S&#10;BhPvZdzBAbUmhfPk8ZTqeuaYpJLHPAZAH/RyxHhaHYZ8vn8P66DVFVmlb0+Y+TtTiixJwvTxdWQm&#10;P1g4j9yN2JNd7818Z8t7bgtTs+kX9UZJPeBH07+EJtP+UiG9RInKB2r3fYwfqWok1OuQOwuJAJFH&#10;PLA8sR2z5Ul6l+JSzldUJHZr9cKI1A/y3lg/HXXPVk9eBSQClKwRiFogNXJonjJd0to6sf8AVOK3&#10;ywyPsoalIfT/AIe30+EIFMKHg/GKL04zGxMiiZFU0e4cVZHgE58sx/43dViG0RmnLb5CKQ+AtMCV&#10;ybf4x9Qk028xwuzbVlkWw5+sh5JPXE7F/UHou+cv8H09Fphp2dTGEBFxvEbYk+cD6p1eHQrFF64e&#10;eVWVVZSzEV2auRnzsv8AjbqxBKJNCiKJPazNuKgCuObIzEl/G/WNbDFqo9cjKshQb2Rgl9uD4P75&#10;tyaWlTNcX1r0eVpe4/2o+kei9FSJWM8Sb5g0gSS4zdcgN2JOZTQiaoVZQVDq1EMO5Boj6XPn3Wfj&#10;T8USsqRax3MO0ABFMdX7vd7r+gcs6V/in+J+myv/APMqPVafeyyMUNnn+Qhq/rgpPo6v7vA+ssT6&#10;ih6ZFFDsO4xqwFK1le/JHxz3zI63+FdSjxzjUVEHINMSWB+PsZ88p/xJ66J9CP8A4lvUVpTGGjn5&#10;BPdfeLv6OekdC/x4/Des1K6eQarRSCN2QajTPaf5iaAAB+8txkkar1GP/wDixPUzoZdMm06xqKVG&#10;ze4OT/mvg40/5+MoiKWAiH6ACDv8g3keh/iLoXVIi0HU9JqGAsBKQmuKZe4rDIxHMCyTFQp9oJ3O&#10;oHNgL8+LznkdMJnJ6rqEiI0Wo0zmRWX0iI23Er35vt85PQ9S9CKUuZV9JSxUPxV1uF1f/jOx00cr&#10;ooUoRKy2JTbRgf17HMOZUk07k6ZCAxtHANNu5B7Zm07RvF6Kj1GN2SOFtwlXiXeKG/xXkYTFr4ID&#10;OFkoEbXQMWIYCgdpoDAl6NDqQ4m6e3oKQStkIldyPjOf1EMMUwh9SSRZCNnLjgGtoB3f3yp2kmZp&#10;qzq+m692cSLLDNCEkJNWLQZd+dCAQFVTYrsSy8G64sdiucpoGOl1E+xH2MAskIUig3kt3Jri81dP&#10;1NdSZt2n9N0B2uxptrA3eTzVFKG2GOr7p/QSRaAIYUWLHv3vKemOwZtrs8qEK4ddvuHldtA5Hoqz&#10;aj8xqZhsUMPSIslCe45xtPNUc6KskhZiwfsP2HyMpspR8Bz6pWXaSpEp2FKrcASDTfOCNptRNM8q&#10;6dHVIVSOItt3FQOI2/pyTmIj6d4TAHDpJ/KHCshJO4i+awmKOJNMoWdX2APaNyEUdlv/AFyeQcaI&#10;wSrJslkHpDeyGN1FoT3X9sM3aQxv6fuchgvNix9ZrDUQl1BjTeVC+qeVLXwLzH6wItO7emQ5SS5U&#10;qtxPxWKTFj3qjJi9NxSapHVWJ9TsP2rL9BBsDer6uySMlVkA45oivvL+mQtO0kOyKIMpqOJfIPF3&#10;8DNNNBp5J2i/iK8ahFXf8j9RPg4k2auJiafQMwaMwxbrDbfCFPn5Jyj8pA9tC86FiQZKHp8eADyB&#10;ebn/AC2eKaf0SWgu/dQUOvgHubOYelUQq7fmCA7MshZCyKx/8YpA1ZLXNo4dkrRgNEoZeDZuvr97&#10;zM1Og6e0bOuk9Jmi3uw4EYPgEZqxRyvqtOIZoW2oQmxiF58HwTV0Mp1LyyLJGm+NVltoxTF1Hlb+&#10;T4y7TRjVI4rrP4dM80EiaiQRenbxs4pF8FbBsnDV0+v0DBtP1DfBIV3iceoFLKaUkAcfsRmtFA/5&#10;0s07zEr7kDUVT44IzLaLUDqQcOJEEKgCgSiAj9bXzXz3yUUvIKeqdcaWLTz6LSSgD+V1UX/6rOf6&#10;n1fQSpLInSX0gUFNzOq1KO5ZQAT++Fa+XTRtLqI4ma4ldA1irvcCR99s4/X6yIPJOyPCqnlqs0eS&#10;P/fGW3tERemWdD0Da13aDWpNqFAZYyxNnzsFHnCOsNrenfk/X9QejTv6dggGlVXIHm7OaEuh0uq6&#10;LBN+TdSLcqGIN80ze7x4F5zq6fX6B9TJFqRLD6m33bmayBRI+ee2bTlo5knyYtZ11Z4YG1PTSrlT&#10;RG4mh80MBn1+m1mnO0MXajGv/W2MO7FKr/zmvF1KKDSzab0ld+GjBB430WWyODnJiCebU/8AwQ+h&#10;ZssyhilGrsc39Znjas0a0dLImmkDwxQqd9CVRSKzL/UHzYGP06Bn0G2OdWkJdhwAp8MLbuTgs0mv&#10;0Oof1tmsjZghdVVzGK4Ir98UPWEjKKYqgdnVY2TYl/bcUbyn0XfRfrU1WmhufRl1QbQ60CjJ7lVu&#10;x/tlPSesSssT6uSNHmXcpopsZuNv9b75qvq4nl2vO0RKi40uwW4sfeXa6ESpFHOwmZDSgrZ3RkMA&#10;K/fM+atKjPe2DQ6spO5hto51qNXQgAHsjft5GN0zW67dq3JIRGWniBG0g0V5/lzEhLaPXzpFIVWp&#10;DCS5A9nAaj3POSj6jqZFi9mykLOQp2yOO5Hwf3yWkpFRbaOjXqSPOifmNtoxZylFgtEP8EC6OB6p&#10;Y2LyNpNM6LtCOO7Fboj6YYPHNG0SPOsKpXpKu4BnLjdyx+cq0cHTvV26HUzLIhBeKcUefonIto1T&#10;TohJpPzELajTao6dpBVA3Z7C1AzDaXqKTMmpiEqrIA5iXY0g28MD/rnU9Q6n+X1iwzgqEA2TxqAA&#10;WFFSvwPnM+fVJqhqX2USwdaWkIVNvF3yb7Y5z/IOKBNDGk0MzSzfxfVoKx9vsPAJyzUGWOWD8yDH&#10;3tN3qJTGqBHYjvjPpFA1kOoISNShRUO1iaur4vAJYOoQyaaTS7JYF3iWOQbmKkg0SwOSmYs31mdr&#10;eopRvtpKBCqgoVtwKaGJX9Uz0ewFgXfZlPx9Zzs/URptVuXTvpnZtp2KqqyhLFAEAqR93g46yJvU&#10;Gp0BQTKoD6dNjuyni1ZgMl2wb0dt0zXCJ51kJdGenCjcq13sN4OTPWYlVn9VXRJDtKDfvNE/B4o9&#10;s5yHR6yJQiTOroPUMZZiCPgKP2ojOZ1EMZljO+WNHbcxIpR4DqbNC8zi7Zb0j1uHVLPExQwUVF0Q&#10;CqyeKWqIwXVwNPHFG0KzRhxYAPtqxusG65zjOndUaPXKvEjbLYIwBIHFiqHOburnhiUCKpzM7luL&#10;ohr5vE000axkmmdBqtBGGieRljdG27wCUbixdjjOP6ekM/UNZEWdHLgUWLod/Ngdsnr+pxmdBFEK&#10;2kFSwbcq8Vxleg1ccmm1A9dRKI+KplN8H7sAjCN0yrTkkHaRAit6kjOjDgOTtB88YHroZtG7SsQ6&#10;ALGdvFbuSKP1mhpNQmq02oWmHopyX/USvn6GZWplfVjZC6/52JJJYpQI/sccbsUqoB0k41GpCSxK&#10;yuoVQW8bueTfIHnNnqYjOwkqqTEUKPFdwT5PxgqiBZpXgRUf3KGdWNeSK+6FZLWh9QjFrZtuwsDS&#10;Ix5N4nqRKWjB69BpU0U6CdoyRdpx/wDSm/JPfOT/AA9ApnUmQlktigJVRu7g50/4y1pSBWKepsYx&#10;I9AncFofW28wfwtHAiuTHbSAqxJ5Vh3OdOJ1CRzzS5LR0qhdKGUCRgRujjX9ale5v/fIa6ecpqSW&#10;WMo7JuqgUTsfmz2w2aZfSj9JkoqzOjKb2lgpYfJyUkAkZPVV2FgRkAAe3tVdiPvOVstxPI9ZJC/U&#10;EMu4+1girfsdhwNo751WnaNYkieUFWeP2AMgU13FduD3zlOoIz67USokpDvbhNo9yccA1z851cmk&#10;hg0ayrqC5ooispjogVdCgc6pNcYnGlcmB9Z08dRRt7qLKi9txbsWb4zneniISayNJrYMBuYhiFHP&#10;8ve77Z1HVUcrGzyiUs1PtsNUa7gTRbgH7zD6QBDO2pgj977iAOEcsaPtPB7XeJP7S3EqOjMUzH1A&#10;NwG10bbQPcH7y5pvTJQiG1NcyEHj+mWadlk1LNskEiPRtaXcfgdz9jOmM0Dc7X557pkSbLxwVdnl&#10;sXUtV/zHb6A9SPTiOXcvtDDkAV3wyb8RTOG0+o0UBEriWSMKNygXZDXxfGc3HrIIxGsWs0kamTa5&#10;dnmZvj+UcD+2SWbTxrqlTU6SQ0USWKQLs3X3DGue3GfTHzik67NrpeqMhkE7bfQd2Tg01/B8Zf0z&#10;qfSI1dJOeNhkJNICQR/Y1hK6yb0otI+jhKWwkIlRtzc2oBYUfN5mzrqkYO2kmZivZUPpqq9la/HH&#10;6srk2OKUa8mrOdLNA8Z1CxqjL6jRk2rSe4hL8UMw4dTDq4pWDybgPTG4gAULJFeLwpZodVLpJtR0&#10;xtqgxkbgWNC/d+2D/wAacSGddSgkLM0LBAJVBH6aqgPGU3olblYfM/qjRzesIlc+7myFSt7D+1Vl&#10;rs8rSSabXhmmgapCoCk7wq190Rg0eh02mdt2mcBI3AYkhWr3efIGDLD05YRKHSIRIV3tfBBvsPrE&#10;n3spo110umi1kh/MySmOWpmdQLu7JFd7wkaPT6cyS7I2Zrd2CMyrtUlWIJA/rWCp05DADqGbT75V&#10;2BWKMgcbi5Ju7yfLCQLqY1O3bZ5IWTj3V581kOXWxce/t8jabXkD1ojJNKxUIzLRdm5I91e3NKDX&#10;M5jT8429GLoEjG8IBRUtQPfMx+lakzEO80qKd1qQNpogHaD2Nect1bfntKLgkeSEFSyUu8j+Zvoe&#10;BkymbY4M0X6gTDptSwXfLBKUaQBtjcg1YtTmjG2qGiDypHNIV3oIowu5KoFvmiTmeNTqNXPLNI3p&#10;RELGquOWFWWf4ynQ6SR1ViSsAZqdEZlpgyb7cDk+KyozKlE1tTqJkMJ1J/hbzOLpZTKT7lI80eAc&#10;bVSaciV54KHMP5YWXY1f8Q2P7jOe9XV61txiihLuC0jCttmrjFVdeM1/V6lGxB0yyM+0RhDZdT3u&#10;jSt84W7JlVXRs6fWHTxQlXZNOImEMciBmA7AEdjfjK9U8C7NIZPTESGSntUbd3Fg1dHd95zmv16P&#10;GsTB5iY3KqXWotpoONpo1hr9QaBolOjM8YAR4dok2/DNR4v68ZF7C9Ub6aSOCmX0poYUCwghowqs&#10;OKCj74OEdUi0jz6GJuphniqPZpqkGxRwG2i7F5zGk69Eulkb/kziNFUW6lgAh8iss0E2k1smoEFM&#10;ZFJ2UI2Rd3YAkE/2GWpaMnHaOnEsWjYlNeSzu0YWSto2PVAtVirwJ49T+Yb1Z3ZhGDG90lMpY3V1&#10;34zMTXRs041Glj/gboBHGSylStngfY9xwrSdSSXRQrOhYRBV2GqUo9cbiDbKbvDlroGtrZu6TR6W&#10;aOKKaQSpsZFkcEU3ndXb6wyDRmQps0dSekqxMi7ENnvuGclJD+VdmScGKeTe5Zl3Hd2DX2A84XBq&#10;JII7fXzoORaxs6OvYEc1Y8EZk2bxOmJj09wCOOTULNHOFkIX3EWd33i16ah3td0ELSMijeFaPu26&#10;h4FUcxS/Tl1eleSKVolmRl3LW8SikDfHuyCKfzWrLdTjeT+I7Qi2KMN1ryewzFbo6nJ0+jZ0+8Ti&#10;dJIxFysyqm63VttKPlu5y7Ua4EaiI6cCOOjHHIiswG7/AG+jnPwdRlSbThdbC7stFVce4sasD/Nm&#10;9qIzbzQ7pdsR2pVbnANXXcj4yooznLumE6qTQujQiCKcRPuIMdsZO1DxmWkRSNwI3IIU7oFCpuoH&#10;uABuvLYeqNIUkIjAiSNNrUDvJBJoeRZvINoRqmOlfphaONzvQE7Qj04Kt8riloqO0q7H1ui6Osuu&#10;hdZoLZUqMOAa8OwJsZToNagiXRpp5aiBupG3pu7cgchsLj6lq9Gmz1zBFB2DCiingA1ZN+cp0cGi&#10;eKaWGN49JOylgnd6H826j3xpMVpPRuaHpeu0kYT/AJiGaMEsBuHpXyLv42/2wTQQNHJAkvUnjlmf&#10;YFKhbCncDv8A34yMOu0o0xMkCvI12sYr2Ldg7edwusHl1ul1jRabTKY0YRn1jZjC3QA38kt5zFvs&#10;6IVaBB0GTRvA0nWNgdqVJ1LtJKnywNivPjOo0mj1ckW5XjCPIqgkORGQK3BrBBPg1WAaXqA0EkkE&#10;q7Gkk9SBWKyEtRt1AsAjvmx6EcJjDaadZZkVmBQyy2p7kHgX8XxkttpWU4xVktH0nXyzpO+mUaYO&#10;0D6p5W2SbiRYIJPHlu2CSRSaXUNAkLLGiMrMjmTbyVYK1kdjktXpdPqmISVUYRkmNKoC7vbff5Hb&#10;M/RwLHGZdQi7mcQwRh+XDiQtdMbqgcjdFJbNJOpCDVPF685RV3FSqFaIoN7RfNXZyGj65DpY4mWW&#10;WJo2ZgHibawk7DbwB/fND09RpoL/AC6CREBjhjm9MsKpla67c7byET6hY0SItKkhsCMb78AqpHtA&#10;OUkBfr9Tow+lRRNKhsOwO5Svcs/jjBf+fwNLuj0UkcCtQ9McKB/MCt8n7wmePWFhppD/ABd9yuCG&#10;WIJ8cDn6JwGKCPWa+ONXHp0zbWYxqxHawvBs82ch0U+SqgnVdQ0krtGvUmUAlTHGhULvJA2sRw1d&#10;8OWZYNVqVj6oshMKxnZKAkezgX9kfqGcedbekkT8iJIoX9JCIwiyOTxbH3ULJ7ZvNpYQvu08VkuG&#10;dFCMHINgrt93fk5fHow5uw4T75tQTLAqSyGn08oZ0I8NXjLn/EqxyLB6hkUgyPMTQQA0nuznunzJ&#10;Bu09FahcBV7MBxRHkn5zOi02kiLkxozv/E2j3Px/KG+vIxJG8ZHWnqutd2aaL0TAm4jcCpVj5+Sc&#10;hL1OLTtHKmndDChJN29OLVivkc85zYjWaWfWz6WJ2aFRDLFYvuoVgSaJwY9M1SopaSaORoV2KpP8&#10;Riw3L8hQO+BTbo7CfXsI3qEbWk3sLO1ZKLDb8AHN7RdQeNZNTKEEZgEslkWA24DaB2oDPGupLq44&#10;ZYS8jBCJB6Unt3Ve4g96IOdbBoQXRIdU3pGP+IJCA26MnaG8bTXNYLshs7WLrEWngEvphjNt77RI&#10;d/8AL89qwrQ/iHRRcf8AKnLpN6QIkDxt5VmPyM8s0sXUWikZepqXSYl4uwjA4O1yPrNbSabVMYpW&#10;6yyDVFxHEUVGauBRXENSutHdr1OZpo4dNCIw4ZpgKRYr82OzHDF1qDXCOOJdkU+0ueF3uLKgdzQz&#10;yfW6jUxmXSaeUSsqXIT7A/yXJ/ynA9Qmtii07/8AMH1Jd0RYm/h7Ao9psdjZ7nvia6BZO6R6xpOq&#10;9O1ZmQ6CXeGLpLt3CIGy4BJFnKNLNodVK5WWtLGwgLVTyhaUdr4FZ5uuv1KaqGMQCd1lSYDsUN0U&#10;HzZGGNr9eZUkcJSxb/SjIVUZASzMOAbJxqXTMW27R3sY6edTGJdQ6lJLEdESGMrypJqjzmvN1uJ1&#10;iRZkUt7QVsNEq8C77nxeeW/8zm3zfmNAIrWxKGpDuAr9XJ/a8m/XtNGoOpBiWCOmUqWsFrUjcTxm&#10;93FEQx72d7roTHqA80wSNFEYe12b/HB/mGBajp00zPPpJZCJCJI41cF6va36tv70OMwNNq9HqGZj&#10;qJajDbz2pyOdrAXf0MiskKMrxsjBothAkYyLQ7yUpA/rmThVuzeNvR2PSmn0z+mwkhgiUhBsdGk3&#10;KK9TkjuMl+RaaOeGaeJRGgp1ZSFAHIRGuqugc5fUa9NU0jSSqhBQh0JZGXkcFwO4/vktD1ICSBTv&#10;CzyEWU3yblF0FUgAAXVmsimXJHW6WILBEFmSSVEoBWMUfAL+4gGvF5X0lNdJo61eogeOMW7TK38U&#10;AkKRI4uwe3nOb134qZIdRF+b1uoQkhNPsAP8MC1CD9ON03q2i0oBbXASum1WMJVI3skom7gtycuL&#10;MuJqJ0bqepVimmhMb7xvVl5jP8u2uSctbpUMu9X0jM0bIuz1drMqjsRQIoZQ+rm0zaaZZB6Ejr6i&#10;b2jZVFAUzNQIPegDmqOuSSS6yaGmMkoS4WKFoyK3Atak/JOOM7lRpxajYBp9E+k0yyTxmNF3IgRQ&#10;+3c3tLXd/eaE2ri1CTTQ739BkW33pDvXhyAODV5hp1ydZZkikl9ZI6ImXfvCtwyjN7qPX4ZHnhlE&#10;xbZbuYn2lj3FDNEZsClngOjniVT6Ik/6wjHMijcA912IyrpaNKjOZUMk6FGJ4LybQo2GvHzhkHVI&#10;hGLWVIglOs42cbStmj7fq++Dw9R0ch0pfprLAkyKiKvYoQQWJBtch3yQ/wDSypT6S6sxLHcjggXs&#10;2u3LVu5oVVecPKy6pV9XRv6fqEiQKDI8gPtAG7he1nKNR1Xpe2FzplBsNXBYslsqqrHvmbL1DSRt&#10;CsbuY1LSQpYDhmYnjc3bwRlyM0aPTH6rHDteEo3qb7V7dVc2WYd9uH+rrBKBHA8qzXJDI4tGYC6q&#10;hnPibSzCWOGJ/UL7jvauQKFlOKI8XlOg69AZnRTIqxlWVkBG1ge21rpbzODaCaTo66LqZ6gqhdHN&#10;GkLAymRATI6+AfAOVTarTztO8MSIf+mGlQlUdu6hhwK85yy9bX1Tp59RM8oa3jVl3Ku695VaDVmj&#10;0nWr688EvVDIg3lELAGPd4NgXluTaQoR22bMz6ZfXmfSQ8JGjLe8IPuuwOYOq0K9Og1KiXbIYyKj&#10;O7YKBIX4JvvkNNJqWYadAsEdxNNIw3LqGdSdv7DGRnik1UZnikMSsvuY09Ct7DuCbr7yZxdLZria&#10;5bD5NNDBBBs1jtKiptjQE7L5KFvJOFQdMSGNHgkSNXmVg1+rardmj8XtzmOqddOnj0SegNRKCzF0&#10;Oy0HChl7g+6xi0nUIiVQaezpg8aBJOfRFvu2+T9fWNQfFAppTOq/KwnTCCFpY515cmlCJZ5/+Nx5&#10;tDpJE3fnHIEKwwMU9hERolh4Ocu3XNLqWhAgnjnmiDO92dqUef75JfxDptXAiNqmBdA8aLH7S4J4&#10;Y+LK5a7JXTN/R9LklWBlkeUlgRIw2FVWgdp+Myl0Ot1IacatPVSUsPVG1XiHBI44OUdJ64SZtryJ&#10;6kYAnb2Kntrj98Kkj1mpFy6seqXJ2iiAiirAH6rONuyFpmhLojE5hi00ErMwMW0bWRGq2og0csm0&#10;0ur0oZ9OqSRTFf4ahQ200LJ8HMFup9S04maXUELK4S1INSDtu/7c2ZtR1GDSxI8sbyyksgYe0huK&#10;rCrJ5Px8gx6PqtU4gfp0EcEcnqWGblV5KHKFj3aoAub/AFemd7K4u9oZewxtRreqTmSLU6cytwzj&#10;sDEOP7nNI/iGd1SOFJopBGzVIg3ChS7askX3OKG0zXI3cSvWav0QQ0NlYnGyMMzMbHuU+B85DQ6C&#10;ZZjDDqmotH3rc+02AP2PnKek9bXR6eSOaN4mplkBUvb1Z2nwvnOs/DPX01PVtPG6enNKY0KmPYHj&#10;3LSs3jyRWdfpcTeWCpu2jmzZuMJS5JVvZ+pkEPpwwJVbIkFfsMdmvcCex7YTMpLsL4DeMHZWJHB8&#10;+eTn2iPyllHY3trEw/TVEFeMkDVi6B/1xwuxQOfj/TGImQLsC+SBiF7Rz+1jKwBtFLfNAk9ry4qa&#10;4quaAGAFkcndrBwpRx5wWI3R47c4Up44N89xkMtFyUT27Hzly38nKUIqxWWq3Au+cRSLNtdsciry&#10;INZMYFIw/wArFJradbKVKvJADG1zdQ9hmW7mPWQ+ziQMu77HIGagwBFmMTZxAjEcBlZuqvvivcDw&#10;f64/jGIHPGACJ4xA3kR4OSU/74CsYY4P3jHseKyQA/fAExiDxkwMhQvuccXzgHQrojGxcjjH8AYA&#10;MKGVi+fdkmyAJHGBBEnIFaAyZ58AHK2Pbg9sAK+BeDt2PF8XhLDjB+57Y0JmL+KNaNF0HqkhDG0E&#10;YA+X9ufOumWRWUmVQ68Px5bn+tZ7P/ijqfT6NpoF3b5pN3t4sJznjvT2IaRt97u7OlMt9u+aQWjn&#10;yvaR1XTGVPUuUbCopqqieOM7DRhjGo7UbrnnOT0sTqUNNVe4cGx9512hY0LNECl5vv8AGJjgdCrB&#10;3B7j57VmrEp+SazJhR+5SjdnNeHt7W4IvjxkM3RqwiyPoYbHgMIJGHRjj7xGiDVvCkGDKarClyGx&#10;o8R/4ho5G/BuoCOFJ1WmFn/84M/M2fVy6d9iah3ch9qS2RI72BR+RWfqL/jiZF/CWsdNtpPpjbdl&#10;HqqCc/Ld9BFp5J0XQicbw+4Ah2ZiferHtWeR9ZX2Yf3Z9j/S8qjnX7Abw6vUJPE4q1UkfyjbYVOO&#10;RXc5AT60Qu9O4kcBebaqr3g+PjNtdPp1Lt+VczL6aiRTsoE1tc3R7YHq+keg8bxD3ysEKs9syg0Q&#10;R9DPn5M+oilbB9PPqdJqL2MgWJdkkvNCQ0B9ixgnTNfJLNp3lRgXDB/Zy6LZtA3AwqPSFNRrJvzB&#10;dwiqhZyqqvZSBlOp6J1NNMrrKF1QX1I3k9w5bm6+O2Q2il0Ua+cauS4dNpxLG4aT1ELL6Q5NgeTh&#10;muh6fMYzHKY1mjjdDW1j7juHHyMojOqn1WpZoAnqbQwX3bxCBTk/6VljaF/ymsCkb5D6qSyE+1it&#10;gkDsB3GSD6JTHprSMBqFjai6qoagnCKABzZ75KBtJ67OsYRgqySRyLRPpoACBlXSOl6lD6EGpRJZ&#10;JTC0kj0zqf5ya9vegMrWKeBDPJAUPO/c4k3GMheCfNX++NdC8jmXUpLOxMpV5mHqOu8Lza2nfkCs&#10;jBpPXgSCLVtEVayK5JDblP1V5KXXLCOoyJpfcOFk3X7FKgUD3K5haUtcmx5RqBG6CYcBdp3f69sL&#10;ejVV8HSwmcyRxJqw8pRCDWz213IHwTjp1PVPLG0urieNQyxJyGABIBa+1A5xsPp6ie5tTOXWREAT&#10;g2DyC3+VR3+80J5pBLHDqFeJWmKgvtHISwygeLY3eHN0Jx2a3S5NUkvqauWOJY3J3bP+qu7aj/VH&#10;vkYNXrXT+DAWtHdG4YyNuF7F+ARga9afS6PXgFCdiSuzxl13rVBgPDUMJ0JE0QaBPTWCE+KYUb9n&#10;2/8AtjRDbs6rWenPqG1MGgZlRFWR2PMqrW/2/AqsyTLo06m7Q6LUI8YZo2r9IBojngHnM5upSPE5&#10;SVtyx8mU7SwbsQB2sngYPpeoa31tNPqItxdS8igGwykVZ8A7QcT7HLSRoaqePWyJEmr1OrlilKqm&#10;xrQsP0Enw2GQauINLCs+oV4TLHR7Uvgjzt8E4hJPpYSkZTdsUrtatp2h9/8AS8o0PUzFMsbwKXdh&#10;KTK4dmB/bxg2OEezcSF51kdnYGLe3qPsop9HzmMdbIHgjbWJKq8FFQslutAH+nGW6LqelSRixMkb&#10;bC7iqPilB8HkHAh1iGOXTzu4SUhXO1geHHujHFcE+cqyevJqjVyvJJ/GREQmNUYGNHIvaoHcngHF&#10;pOoTo8v5aVN0npMqFbYAmz/a853V9QgmlcbF/httWdPctyU+w3zYC8nJ9M6jo9YHljmaLcEiQAAW&#10;zIAVHkURmbkzWCS3Z0Oo6zPpdLqUMYnT8xEYE/UytMKYOfC+Bk59S2n0ck+pj3LuYKyg70FilP8A&#10;fg5k9OTQUhfVOkSoRGxH/Ue/B87Sa+sK9FYJtXGOokyCNiJC9gqFG0svknKUnoTSDNRD67adm3Qx&#10;NVyGiYwyi1+wSaOEQ6o6qpG0speFWFoVVFRl2i/Nj/fObT1EeKVp2lfesgDDhm78geR2IzoJY32y&#10;BpFQgOHkIAZN3YftYzSJjKQe3U9NqIncQA6hgysoQmq9qhT88XmMjwRvGkWgG8zMpG/lmIAN+LX4&#10;x+naKZ9ZpBSAptWlNKeFFnKtDrdU0kLvo45KB3HgBCKNivJymiFOmS0siPpNZbBBC8iahHQbhfAU&#10;Ef5StmvnJu8E/AlVFDbWMdWtrtWvIAo4TrNGOpaeFXgWO3Jd4SBZk9oa/wDRsChii0MEc6EksCJC&#10;guzBuW6+DeTQOT+CPUTLpYpRM6oxLbwAG4VgKH7gYRJpIz0/TtJOGfh4WdQTbNeyz/NQxI2nihmh&#10;Ku0Etxn2+0K99n8CxxgDaDRwiDZK4iIQASXJ7kqloDjvWNMx3oIgvZAsk8LMkCwmT9Jot9/IHfNT&#10;RBTCJJlVGEhtb3llUDaB4P75jaHRxTSst+lIXK7DTWsYBuz+5wRZ4NLAkv5iWiX28bgyHj++3xme&#10;jblVGn1fQfmEjd9V6mqlRiv8isSAQl/tmaulml0+iGo6X6MaOCUWhQUdhZ+v1HDl08IYJBq22Kgm&#10;KIt3uWrJbuSPjD553m/LqJIiGlUR71tXAoBOPPzlxqkYylsD6rBF00RgaYMr7TTkFVcG2sg8ni8G&#10;1Gmi1QlpJVZY/WjDi9u7ujDyDgPUIdeJlSTUUsTLYQAqjMO5+gCec20/Mz6kQ7I1li3qwWy1KAzW&#10;fO4UMrQ4XYI2njMAkUzKp3j0l7kEH5zO03TJllhY6wRrPDGkUoO4K9cq4zoYYNbqYmaFFA3hgqj9&#10;RThls9uPGR1bagaaVtnpeq7yIu2zy23j4PONjjdmdHDrNHLLs1c5iCAlKG1vRpmI/vhjzKWbbrVS&#10;JZd+1gWNg1xfbM+dOo6l4jKtfllqOKMiwhoPuPkGs3NT03UzRakmGQM6O6oqDjaOeR3w8MPKM7VO&#10;VVfUlLDeWjeOixPj97xwnVTpzKIYZkkjQylQACVPDEZlJNLDKEk0bm1JDKCPFVXg/YzRX8pE0MUc&#10;if8ASKBQzXGhFnk9zmULtl5l9qB5dXrkn025CkYDK/ALbv1K4I/lPY5QXkKJpEgRCyoZALBYXfs/&#10;7hm/DDpZNGZInCykhCC1KVFHdz/rgySakap2cj3xWjK/sa+AAKvzzlqRKhVfkfTaV49XM5gdI7NK&#10;1kd+TtOQeWOWT0xpgrRrTgnaqiqoN8DwcK0ksJ9v5k+2J2pzv4UiwB55y1EDaeb0UVmcqznZ3B5o&#10;/RrjFEqXQ+nfTetpkRyjHhlosXseb7gjMnT9W05ZzJPNEjMCiJwCOxas3dV0gTTTbYVVtqBgLss3&#10;Yi+1DKSNRqJ0gXTrvgAVWeiwLjv49orLlZCAZNQqgurrPACN7iM7lAwjSrpgqRRLsSSK9wNsGPz4&#10;4+MCGkMmtkcROhGqIlIPs21ySMKk6bOEZlgHsLOAgDKw4puSOK75mrsolD1rqURlImjiYJ6dun/U&#10;3GuRi0vUZdXqzMIo0VT6ZiBIvaKJ+LzNGnmiWZn6UHllUyRP+tQqnz5C5ZoII9RM8Tt6bMpEjRg2&#10;wHuvLv8AJCTroLk0rxsywas7mtmRGAsjn+Xzl02q1mt/Iz0Q0TV6b8Kw/wDDZjvNK+nA1O1lacPG&#10;EBVPb2JK+PrBNQsttK8T+m8nMnrNRvjcFGPlo0ijqZdeUG6eGmRmaJB7rCH3WfBzcbqEkuugRyhi&#10;DxsdykMS3aq/1zjo+i69GihTWo6elu3savm7NZZD+cJM8yTzhNyGYAIAB5o+PF4dJDdO2dP+dOoO&#10;rMjCI+o1sgNIP2yUIKaWNzDEHiFlQ4DuGu2HgLnPqNVNA7hI2cbVaKyDIDyX5rsMhq9XDHKpkZgV&#10;ACDYVKJJ/IRzd41sxm6o6bT9Rl1EECKIyshVpFZTxXCkV2BGa8CyIjxpp3jYqOAwIceeT5zzmHVB&#10;o5G9FVLOge2Ybdh4G3z9DCdR1d1laCfRSbY2IBUlztJu68AecdJMlSs73/4p5oZZ44oxJ6ZRUUkB&#10;qce43ig1n5mZo/zZZFcIh2cbVNs249yPjON1mrCyrpzBIjmIuXJpu981ycI0urfVnTvGX/jNbBlp&#10;1JAB2mhQxmkTqn1zpKyou+Ugdk3bFPCmzYo+cz5ZXhkhZ9re0o4j59UJuNAE8HOX1vU31E7mSZ4w&#10;WePf7kIZOOAKtDdYTH1OKNX1D6jYTXrRqSdrjw26rJH9szfZsjq9Cs+ogLeshjeRogid9hPua+fd&#10;WWdP0sUG5PcVVWYS0HQIW281yt+bzMk66dFFPUkckaAuldkULW2hXvo8DKW6lDoYdSrqvpertjMV&#10;ilcBm3FjdWecxZT7ND1YRK0X5aUKSVZ1BRQ4rz5HjKpunRfwNSYVVkHEgXktdgGwf0cjK9RJGVWQ&#10;uXKDY5qi9NStQvkgXl/UfxBKdZCkce6CJnEihuDSA1ZFKM5W1ZtukaXRoSNOm6RiwUWSu1KAtbvv&#10;YOD9Rgi1Op9APGdGrq0bGw7emQ0m1iCPNZntNLujhiBiVXYtMFJRq/mNWOPAzo5Zo0hhjaGRrJG9&#10;UvY1hr+hZ/fK1YKTSRVBp4oj67ogScxsF221KAKsDk8Zera2eCX0ZiWFhwp2B0cgrtBB8cYDJL6j&#10;xRRTJQLh3jT1K5NXZ7X3znus6142DaaSKNA5b1Ei3q5ugtMWo3QAxOWmVCLbQD1/8Qf8v16iZSdP&#10;GXVwPBcAFFI8jvnTw6OMQzSu66sLHRcG0KrZorYojtmF0vSxzanUyT6oikCqjBF22L3UaJ7Ua5zY&#10;0WhsTSzRtEu9xt27QpA4Y7T8Zgr2aurSNDo7vrNWpKvpdEgL+nPdMFohro+0YXreu6bUaV5tPKoj&#10;DK5ChNrFCewb5rOc0/WotWrmMyxCJ1C8hw5HNgN3DYTp9QjaMzaqN/VjCERRtYIY/wCXim/plKZT&#10;gdJ0XpY1McmpmZxFKFkp1Hv2X+oCqI+xhckccce2adIpl9wqlR9vJViRV4MNSdSqNI8y7NoCWIyn&#10;8wJEnBPzmFP1LU6h/WfW79j7d7kKqn++DkKKbYZq9RG8ZneKNbdVjo8IT2UbDzf3h/SujLEZlkNQ&#10;7S4cEyJuB5VgeRmdouiaN2SWSKEsVZtqggNfkAWWH3m9rJxpoYl1CRxqJgkbWf0kcAfOL7rRdRpj&#10;T/nYTAx1Bbf/AAwUlFKw5AFiuf2znnmi1EUqz6cwiRv0tXD3VnsQR9DnCeo6nVxvI0Kl9RGaMTbp&#10;Ts72WulasFbTTtoS/psjtbSEkceRZF7h9ZtRgjU6XpDEFiXUIygkNK6lHI7nbXPBzodSxTTPs1KS&#10;UVIY8OCvz34zmf8AnqwQRHU6wr6lMkRI8eTVbbzdj6xNGySyFAGU010SzdrAsN9ZKLDpUQxfmZE2&#10;szDlvaQL9oX6wKSJZtRqtkMUg94aOx99yFuucy+qdXGoSPTyexHdaSDlmrksVIsURffN/SM2gh94&#10;EpCAo4Z90g4JvxfGDk6ZKq0YzQLoIrfcgDeq0qDtIRtVT4/pg7a6I6eEM+5ZHLUVoirLsVA55PfN&#10;LXQ/kpDNSSSOdkisKXvaniqbnOOfWpqJI3kiS2qJVJLNFsFDcCKPzWERTiacCJriSWd5JGj2Suo9&#10;m3kc39m+cmIJo5Y4t8rmQiR+Kawa58gfWa6yPpjqTFNCnqIHURooBtSdyDnknLNHqdPGraqGYes6&#10;I/BsPLX6eeR85ouzCXRoSdP/ACmnVdG6u8Um5meyxsqSQARwBhK+kjMFCkPvaiKZWBs9/wC+ZU2t&#10;eOSBSVMhjDAhj3PBKk5OZ3EU05iVZwCaY2RR44+DisUPBpaT0INOTIaDvZZGpFBHDHMjU613aGFG&#10;eMRsyqTZYoe+6/nxlLapipjaAkVu9RdrBWuxeZmrkglllVJHaMS3MGFVfYhh95LmzdQOj6G0Li00&#10;zqEY8ckPYrgePs4RLq0kjGmXUmKNJClkVyewJzn5dXHDvWKIsVCq7yEmwR45zJXqBnjJWowGbezn&#10;ezFPCjBzpErFuzV1azT7IpNYGhhsCOJaVmTmicxOqazWyrtLunphgZDxvB7H9jdZDqHUGVZJIC9b&#10;CC3DItD9QA/nzP0uqEx0kqM4jEgScXfqsB3o5HIviT05kEszHUxBI498RHBVm5v5B8DOn9H86rak&#10;xuGI5dOy1R4Pg1xmN03piTnUo8LFhKf4lC3jNAg/1BrOzPVIVWDbIBFFIBKKsEBfDfP1lciFGmyp&#10;pyzBzExVYwiIeSyOOykd9ub+mSJfW1RCopARYgxJploqB2s1eNoNLFrGExX2EWSBQXmwB8MQMv12&#10;+c+tBSbg4KFRRNAbh/fvhCxSdujNghGjKSSzlOLCE0BZoMT9Xgep2QQWg37W3Aq2+jdbf2N4tTrj&#10;K0fqhkAcA92R9pPOBaXTaqbWJIktoWkah5Hya/bLT2OSdGh0bRamJlaSdF3GyBW5b/3GaXUp5dIm&#10;luBXNsbBBP3RPnG0+qedZfzel3xsxbcOFF8DnPOfx1+L9Lp3bTxim2EVvosfpaymrPN9d6uODG5N&#10;0/B5n+Ovxjq545xpg0MIgdfSdgTJZp/09jnLQfhzWa/oDapdfBKYOTp9w9RPU4tkBtSBliRnUKfW&#10;LBH4cgFQSeOPJvMZtD6coKRLtEaeqUNESbqBPexmulx/B+eZcssspyk27ZxHV9Lr0keSPWsjK9tI&#10;q2xjvkeaI7jA9V1TR6VJH9VSzOXYKGUoWQbKBqyfJzrn6PPFqAdTsi52mcancsi8mvBW/wBsw9T+&#10;CZ9ZstUD2C8aBGYql8GyL7Y1ONdnBLHL4Zhv16FzDF6k5Mp3gbButySQQxBvms6DT6QTaZkXVMBv&#10;3IsiUyhvcL3djmTB+CVhKySbXkD2Get454IZrINDiqGdZqukGAJ6ktKG3gKCrbSbLbTdschzhemO&#10;OOXwYcGg0kjGT8xHIQ4VU20SP5j7q5JxdVleKYepLvS03ks3F+FHBOamr2zojPbFVO3eSNxP6bQV&#10;/XMCbUQadJJZbkIBs7dwjA42RAfPizxnRjad7IkmqBdWkMwKQzQsVViFPLAseFpzlUmmKU4ZvV22&#10;w9MIS/mv/kY/Up9GssIjiKo4WomJLnzuNWf2zptP0mGadXM8sjBB6d0wBvlTec8n9ydmqg2jlj05&#10;XlcSwoZSOEZivu7ksFrxlsUkrxMH0qLIGUh1FEbCL3G7N5ta/TmSND/PK1OzoGY8lTHyPYCMyYZ5&#10;UiRW6nJKorb6iqNo7hbAs183WEsloOFC0mhSUaqBVAUM4IKUwtgwU8jyTtvNs6HWaPSqQjR+2MDf&#10;xy17/kXeA9PnlRYPSjYqyUQy22/k37b+xzlWs65FJBLGn6kG4LCBexq3L3pjzlxmyaQfr9MrPsCi&#10;U7/4kjbVZmPIHto5b6qx7pmkn9SDl9y7lQv+naR3/bM6LV6iHTRK2kkEYdWIJto7oLVmj+2axnCR&#10;u5hksbgxb3ceKAIu/jOrFN2iWls92/Cf/ER+JPw6PS1bxalGQLuAeoyRwKvOq6N/xgfiAPCup/D8&#10;TRybrMc/u9nwApz5Uh16gojaS1Y9ni+Tdsps4LENK2rZjEy+sqExwptpbsdu3aznoR9bl1UmCm0u&#10;z9G+h/8AFb06dS0ztGGAKrsMhNd1H2M9L0H/ABGfhHURgy61UPJO9SnC8k5+anTW0nqzvBHtCqGk&#10;CCg+9aFA+QfOHTSxCRJSzPVKoqipHJG08ebJzV/Vmio/NH6caX/Gz8I6qL1oeq6R47rfv4J+ssT/&#10;ABu/DzkmPWwSKAOQ3Fnxn5Y6PSRvJO5YBowXBApiSC1AChWa02iJWD04mDGMy0aV/d25+vGYT+uS&#10;XUUzeONPwfpPrP8AHz8PwAM+rRV8gDcR/Rc8w/H3+Pn4algCw66UsQxHBKHwRxnxB07QzxSeqGh9&#10;NUJLJuBJvkPeUp6QDIXbeAQInFFGI7hh815zjzfWczTqkdMYR/2ntOt/xb08S6eODTIyHgyqCGdn&#10;HP7ds4Lrn4xm6s8mpUtC+wKUlpipUn3/AGOOM5V9N6h3orbJQqs8fHY1RX5NcZPp2hg1So7TlnsA&#10;qfa8SLwtgf5s4JeolkpyldGnOSTj4C01WoNyyyy7ApqT9bFWsez4GER6uPSaXTmRTvG70yTcbBPk&#10;+Dg66eWfUIFMiAIdxlsgsrEAmu2A9SlaFPTdY42WQghwHJPnaDxmc5pmSbWySdWYad4iqbfUfYnx&#10;I3INjwDmJrpn9RHl1axtGw9bYDTBT25q2wWfrZ1UgeUSLpgwZQ10WHdT5GV6eOTWo8cqK72S6NVR&#10;cblb5thmUeNmEpM0Yp0aD2yBtrpv9M7VkAPZifo3lCQxB4OBuVTFGiPsZaAsmzfOUJGhGqc6iNRG&#10;EFML3K4oVhL6YtEm+RTX6CiGmocDfZ7nF1Qr7FqNCkw1KNpWmaKpLUbLIH33+qwFo9HKUairrHTQ&#10;bgpfdzzXxlk/T5Z0jV5JUViCf4oocdmPJvCXh1AiKmPeVC0o77W44K1x95pFkOTXTBU6dI6xenIE&#10;AoqoYhgwPmv1AfAx4RLKY32eoVuRPRTYpZbFUTdnzeS1SRNJOpif2OrI5JdHQDlQTXF9sJaWFB6k&#10;sqySq25AfayhgBVKBd1dnGpJIFOTrZknWa38ss0kYZmUfwHX55Wg4As/WPpTp450WC1f1DIqsSig&#10;L4Pfj+tYYsLGZwYkfZw6kq/APH0dtc4XJpIJZFSbWWUEheVXUMqt2ZRz7RmcJUzf3pqqm0BjqO7a&#10;0UcoeIswkFBDfLcdgwzvOm/4o67SrsXStO2wjmUXsHNqB/QkHtnEzmFjHOdSKWiGZgTIlUGAHJOD&#10;6P1gszMwcgBOHpgxG7sO445N3m0ZW+jbH67NjdxyNM9yT/F+P1f4/poPRDyJsKzJz9Ve74z0PpH4&#10;wg6iFlVouXUSlSARQtRzdE3nxjNpJp5YgrpH6jWJCljenbaT2vOm0nWpIoNTp9PKqsCzzxAKRJHy&#10;CtkX5zn9pN3bPd9J/VHqcep1NH1/qvxRqtMHgieNlSifW49RL8McNTrvTuqIS2kOnmibY+xaDA91&#10;XPjrpOv6zr5YtM/VJTDp4QgDtSsjHyaux4GejaXqUmmgkD62ZvzAGx3NtGe2enkqfp1FLZ0+g+q8&#10;/UvJK1F+L6Pb4ZhM8skNUGHZvYwjXwOOQLwvUKCt+kABzsB5N/qUfI+M4b8K/m204EcjgM45eMA1&#10;2YKe1GuM9NXQwJp13R7dqgvJ+oA+BnkcKtH2+DIppSXT6MbpDSxaVpluYRrfJ7AjyPj4wrTtqU0G&#10;olmStgpQy0WHyAubej0knqyNVUDY3cc88/I+BlOummaF7VZYy1SAmifBKVj6Rp2cJ1dIJtPFq5oh&#10;CYATtC24duDg0CxO3TWcrYUjarAUa4Fn/XOr64sTJG1iYndFQPDBgRz935zI0/R4G9OOSPdHE3Cm&#10;i4HgV9X3ybLXTK9Ukun1aI89Ru1hB/ezmT16ebT63TjcXU3vlrc4U9rr/TNfXxQvPp/SVgVO0M11&#10;+xOYXWoZBrxLC7x/5jGaYbB2r5ORkY8aSAOhtI+v1kkcoIUs1s1DbxRvyT2zdTXs0+pZURik5UgM&#10;d3HgDi6znegSjqMjbGnUq6iRWCir91EfIq81/wAukTasWWLyFyQLprqlNVjiDZpIVDsFgpzJv9Nm&#10;I48k33wCPrYm07yfl9sBcrLGP1ADi9wNnnKY4ZoJJ5pCqMkNs3c896qwTmLpNXJFHLU1syCRA6cu&#10;Sb4buP2y6tEOZ1HSp5k0gkYRsHRiqqakskU1DscuOuhBRpJxKGXbb2vu+DmR1RpPSTeiO4kDLtcK&#10;0l8m1bgeRnPdV1/s9RYQU9Roq4Vi4oDsG5yLcQatG5AIXMkypujBVglFShurX9Jo4whTTmaQaj2q&#10;t0wI9zeNx8jBBONDBpwgdJGNMXanpv8AIx4OU6/8v6TQR6iVXMds/dCXNqHvgk1ivRKRe0sQ0jTI&#10;N4O8KwS2bcNxWQDuc87/ADK66SNPzMfurdS7VjavjntnadZ1ccOmaMAll27BtIJ4NbM5LoOmErat&#10;mCqSS0c6qNo803HfBvoUUdOugi0elieT0hKXDO59olav1GvIzntWNIGpEQo4d/1N+q673m2Iz1CS&#10;NhSyVXtA27qALV8ZhaiZ5dUl+kNkagrKdwJYkkr8EnG23WxNJXo5fq/5dXJDRJ6LqNv6luu95Z0S&#10;GUahT+b2DcZZgPO4WP2AwTqjNNLLFvQpyrqgAPPY8+RnW6FIdNo01LltiJW8C9wUVb/eW3SIg7bC&#10;EUmWWKOWy36GJFGzR4/zAVnEdd6FJqtXrPT1MgiaSnDqAwLm6oec9AGtpI5kmjcsnqL6lLzGKs/f&#10;FZi6Azfl/wAw+pR2dSeQTIPAP3WTz4psqScnFHBdEOs/MnTSO8cgDhJdwKuoNUSfOdNpNNDAN0EO&#10;xkdm9NmZg1cjbfY0KyOp6DFLplOob05hKJFphQFj4P8ANmq0DTQ6WT0PePTYMSNva1Iq/msieWLp&#10;2ZrDJao4dUj1kKzbiyxI0iuDtdCeSv2LxotVqIo4JEdJPUcOZNxWxXKMnN5vy6OU61pUYtDPGfUV&#10;Ruo+arixlcu/T+pQRw8QajGKcL2stVE5SmvkpQZgafph9CDdoRE86v8Awktom7e5jVBheA6KVFWP&#10;SuWinhkJYs5YysoqyxFC/jNuGDV9OeTSSvDJpGIKI7VtDEkm7u81tWkWs9KVU/MNA9qy8EsPs9zk&#10;Ty8fyhww3T8o5x/xGw0x9ySpA9PsAM0Zuqo0QMM0eoaSn0s4CgbRZJVjf6X3URgeqmmiMnURCJDG&#10;oaRQGVaY/pHyeML1Wrh0zabUaWRdoJWVCxJFiwTfF4pTVp0W/Oyn83qYIyssex0l3EuSFAHAVGNc&#10;/eMNWRqXE0X8Qt2Zmcop7jf2a74x9bp/X6enpMxpjskkblDV7OfGUifUpCsLqh1DIjBSKMqgEhhy&#10;OcnmqMuND6XT6GeKtPGZgrE7HavS3eReBw6GCLVFWDbGDCOSQsy038tG6+qy1pU3amUInr0u6gQS&#10;rdyewH2cr10Q9SSThhQZwDyaHavH74c6QpLo1pzF+UiKs4VXsW+57B8Edq75i61orabUJI4SUL2O&#10;8BexA/1vCZogmmWV0YbrpUdRe42L+wSMz9Emr9eX1JpIHolWeiJATwaHnMkzZq0jQh0CT6qWbTtt&#10;Rq3eyncFbNVXNjCen9QA6vrIAyCJ09JZtwPqOGovt8fByzosjs0yTN/GG4nau0nxV/HxlEelNzPI&#10;I4zuJXgLQqzdZTn2mSsbuLXzbAZ4l/N6g7LI9r8naGJ8V85b0yCHSmSR5AqF+GjVRVG6wd9Vq5Xm&#10;clLk/wCmFY23wc0JdLC8apI+1/TQjnZtdluxdWDXN4Sm0kGONybCJ9Wx9yw7kmUJJX6XKffxnPai&#10;VIhHCmpkjG+1BoFbYcLZzqxo4oNK8aSMKHIPt235UfOcksUT65f/AIUZFTjY44WjZDX/AL5WOVsu&#10;d8To3hWSSAvq2RJvfTLv583VAYZp9L7GERFSMWeMHaDXAZfG44bp9LJqG/haffG53jc5KlSLsKMs&#10;bS/njAka0fVFggg2v14rwRhNjS60edfjFdVpenaaFkLxyuGNCyknY0DV4V0LQBNIradma1O+JhTK&#10;L73d8fAyv8bLBLNvRXrcV2o5a3v5Pc51HTWqFEEwVhCEYGlUufm6v+mOcqijJK5sfTQyllBUyCJC&#10;GV2qy4vwDf3lskjCPUhZmDoDcRoq4HIokDJs+pMcMkpG4sERASO3n6/fOf8AxXNpE0LurUyvSlq3&#10;At4PhgPnOW7lFfLOjh9kmedpNHq9apMckqO2737QQApN1nVa/p0E6wrJKXiVgh9q8irW7+PrOd6D&#10;1fS6eSEC2dae3WhS1fp8c1m5qk9IsEV1j5/SN4F8rx9Z2ZbTo4McY1fZzHWZ5Ip/REjpDHzwq7wj&#10;8BlY8VffBtJJppYnk080m213gU9ALdr3Ju+cr6hrN+sDuPVSJVWgPTpyfbmJ07URQBGid43QkLR4&#10;Vj8nKSfEly29nXdN0kbPLK8npBqtwpvcCDZHi8T9U0hZrOpc2bbYvu+8zdJqdO8QWSbUKhJ3Kh3t&#10;vHz++JddHIA/r7N3O3ePbfjE47ZUZpJbOWg1OkWKIaoQmWiyG/UBD/pYCgQR95GYRzaf0JNXCwRV&#10;dwopRzbbi11V1dZI9PnfTSSoJpQkO0Gtjx0eQrMbr6GT02iR1QOXZmIkVQoAKht3ncA159Dqz5/d&#10;FK6bp38SM9N0+x1jckMfUjL/AOUnk4odJ0h55UGg9xiCN/EAC2aFF+ST5sY7lD6CGclp4rTe+/3B&#10;uVIUWWOXnRxT+i8kSbgp9USEi78NuA2nNeVEpfhBkWm0emUGTQT6UyBopt0qyEqSF3c7R58cZf0/&#10;SA6bUKsk8aR7FA1Dl6VhQUEWCfoYJERq9vqPGJdOTSl73KxHvFkDgHD9HpxPOk0OrlCMWCneNzbV&#10;tXK0f75lkNcVa0ZsemEOkaPUy6oJuurDFSP/ABhs8E0sUUSa2pQhRSsClijmwJPvLOpxdU0P5aK5&#10;RFIwd2kkD7z45Io1lfUtCU1dHXy+rGnqgoyAlhfgdxQylIhxD+p6zXT6jXiLXKqJtUh4rC0AaLeM&#10;57SQz62aPa+ntFd5XeOt2zsRXnNHZq1DPJGnpS7d8pVZDIyWQDRHP9MubWxiSR1OiSVlcKWLGYgH&#10;grXHfuMFJqiZxTbAk0uq0cUSlNHU8i7HNjdZFbh4GHaLRM41EMujiQ7i/Ej+5kO0L9jnLYk6qILl&#10;hj5jAGxWdWPcf14qs1lh1MemnjGlWEqqEOX2mRwu0hu9/NZnKW+/JvjjS68GBrtD1B4mjn0UqVID&#10;CUe2dvI80n75TIdXLJp45U1qCJygjEoYbq4DCqAGaumn1UEkgTpMkzGKknMu0gniyPAw7U6dGGsE&#10;iSSzIsSsEfYENH3Fv5i/bnKUqTG4p0ZEOoRJ4i76pBHJw8h9RZAicxgmyC3fHm1WnaVfWkliFGKF&#10;/SfeeOy9/PzmprdXoJ9JpIEgmV4nS/VUOVPJLGu9A5fpOoG5k/NvN6b0rsnppTWzFQASQO2KMypQ&#10;V1aozo9WgqDWayJF07oy1pTy1cMpI75B4IJWI0k2n1E8zLGwjYCxGAyigBR4POb00kkCqW1YErik&#10;LIzUD557VlmulTRiT0ZoJR6aRmQJtfc1MTdAAN85PMnjrsx9JBoYpfdOInDlPWSYKSa5XYKFYYun&#10;iGjQDQ6mYzexnZzGxUcgMANp+hktPpdLCIEk0mli9KIALIxk94J3E14UfWUw6zRNNv0/T1lGpso4&#10;UOwA9pFL5PgnD3A4G1qejaeaFHi0blmFQgtH64Udpl93YYBptO8c5Ou00sjMfa9KFXaCgJJ7Xluo&#10;6Zo9N6w0uiZAVjJPHqFgTajtTD96wd+huNN0yEiSGVmktXcTWQAP1bu9dyeLyoy1tilDaaiYkmk0&#10;8uqncaFBG7FS8jkJvHAKbqoZ0MWkQyQLLqoZUjj9JqZgI2+T8Kc2Y2gaTSxHUzvLs9VvYvMpsgUL&#10;AABqheBPGfU1Z/Os4kT3xNHTIy9+a/sO2Ry70bxxJVsydbpXnj9CXqjSNMVMenikAd9jWBXO0D5w&#10;7WQ6N/ziO2oWQMJKQqXLsD5Pjijj9M00TOSywllie5pdMC+1WDBmJU2foY8MGoTTCRNZpomhKbty&#10;so9HaWvaatvrITeipVsqj0s6pHo4kYqshLPHGLAuhta+St4YOo6rT0hmV1hlCxggevatwdqn+5OU&#10;aufSa+CV9PDCh0zPM0km5AHblSdxPByh5tQNJpNPHplkMkgkX28uGX9X2Ce3OXFsya+GOs8pDyPp&#10;ZYaM3qzyDh7PAHxYFWMrg10+lmnbQhnmdVCK0remsez4PmsS6zX6tW9WEBYq05hhcIqemCNrBgfm&#10;8Nh6lLq/y6emI9PLIHlLsCyFE8MPmqxz6YoPqmyU3XjLpohHUr2d7I9fqW2O4igwvjF07WatdJp3&#10;m1AYG3SAPyB4LN84UuvgOoghYyUwr0tuxCGBpnAyuDWPoo9Uktyl/ahEQAQA2do8/ucHXFaDfPs0&#10;9P1UPKsj6Z5HCBHCMSPS7sOKssBgJ6zp/QptF6M0du0cgtNthRGvkVdnH0mtjaDY2oEEjD1FZ7QG&#10;jbAV3JHcYLqfxJpvy8/om3Ds+2jwVcUrsf8APWc/Ls6q82beln0p082mjhWFJATI+wkj1abnmwrd&#10;8O0PU4o4/ZAUgcMZPTRiQWFBjVjms5uIuyyPKVLMxAKagWx2+Qefac1dLPojAibztYCe91LxQ2kW&#10;OfjBPsU3+k0ejtUq/wAddjBSWVVcSDuF585puFjbYvU41ildo9OpT3cAtTMWtV8ZymocvHrPTSZG&#10;SMRqRt/SPd7CTdZowHTajfFMswYrGIUZQGMhB77czRupdI6ubQ6SKBRHqEdpZ6ETH02X2nn3H9Nf&#10;pOZ2nXRTz6xEjIjSOMIeZZZFvl0XsLOc+4jgi9CQIqshUlY/eLO320bOaWvm0kWpkCwxzQUdrMrB&#10;/U5c+5z3+BlolyVmm8AeMTy9Rk2WyxqXqU2dpXZlMnUhDoHgWaNRErLukuNzRDKntbv45GDazUgA&#10;rK4WZolseqV9y82PC8fOZmt6j1SgI4Yo0MagM78N5VqCkf8AvBJsUppHSaFHOmkEIY+tpVrc1o2+&#10;tzUSQech6Jb02h08E0ccqMVtgjmQDhWBoEVzg0Gv9aAtJ1VVeT3L6jAAGq4r9AwVuoFCNLEHiZW3&#10;b2QVJuFARqD2JumGVK0kYKSbNTQ6t9HriRLESQeI3WZtlCkfk0oB74MnSYI9XqPyupaQbzLyrAHm&#10;9vA7X4zjtH1LqSvNFqJGBsCVhCihVBNr9i/vNLSdV1wZzqpd6vZgla1f/sploVkfJvGSo2oekST6&#10;mRpvdLGjWqsCq7vd6Y/7shPpvTAm9BzpXRSZlDFy7WKXm65HfMrTa+dtDHp3KmGyzNM4hDOTZYef&#10;q829L1Zg6SSRlo442hkiDbRTmgwrvxxeL5NL0imLTyb5tsEi73AVwCLcd1cf1AGUx60ah2lKCRlR&#10;nZixIG27G0ccXmjL+KUTRqZdHIm6SgFkWQ7/AAgXufsnG0Or0shQaiOaCFlCnd5UtySF7AecKM3K&#10;/JbH0Nd+l08r2BJcoQn0yLLbTeLqfou2mjRSsodhGx5KlW8fAOEHrEIh1UUA/MOTK4ia1i2E0Nz9&#10;xXcZnjrkc0cMjwIqRqdqbrIPb9R5o1wcI7L1ot1+jluAamRI5EZmBqld3HcN5rzmUmikeLVaibVS&#10;BG0492wupe7AX/3nSabW6bX3pdPLDvSMsq+3hfK/v84UJNWnqiOP+DKY1aMLv/TzwRwLI7ZSSsz3&#10;4ORhmm0UaiOGkQMEd5PcUBokeTtB4zrOoa1yDGo2+kI3KBOUTcUIPyKPfBNJptJIYYw87TSWzKg9&#10;wTmqvstd8v1WgmZz6csgYwyyzyw0GWLhVX74XtmQ6B+pa5JpdMsscZYtvESe5braWFfY84J6/T4J&#10;dMDEwYLQeRSLcm6Yn4GdTodGZ1035pvS035igy0jKSlqTXIF8kYMsMA1cKSSiaNldZJpDtPehtrN&#10;l+lj8o55mVtRMsarvWUzIaqnIoGz9d6FYfo21Sx6l/y8PrSSCT1dlRtxRRmP+4yGi6DK8k8yahhD&#10;CaMrDe+6+B4Ow4VqIhNOZDFKXjXYPSXaFPxZ7HJn+5eNGOINLKu1odP60sbEJEwMUSjtx5Y3dnth&#10;mg9EnYenLH6qNEzDuAp3EMq0BfY8Wcs1EGpEAVk9MzeyQEryp4DWaN5RBPpYRpxJOEMKL6ccZClt&#10;wJJkNE8mjeZSkWiEfTNKIWib+Gsm8GCFmmdje4mhVL5PnC4k0EaxiGIhYpFYgpuUyMxD1vAr7N4I&#10;nU2h1cqzaIH1y+1NobeqR2FYm6JJ75dPq9GG9aSRlYwn1bSiVJLUtV+jt25zSN0ZNq0O4gj1BLar&#10;0VZG5Zm/kPYSEhifoZTD0V5YpNRL1eRG092JI2VCG7Dv2/ezmnrOoxThn9WOSJtqk7P5ANpG1xxh&#10;8zvJFsExBdNu2RFpiDwU5H6R3vGqsbuuzmy8sjxGHWN+cMhLAbwhVRwNx2kX8HK5dZryXmgmXcJX&#10;BZizDb/lBJ9pBN3yTmpP0uHc7vE2o1E7bWEcgjRwOKscH5xerpun6f0o9DG7yn07ii97oOGXmgR8&#10;lc0T2EVoyj1LZsmWEzxKyoW3bubol1o+0/IyrpPVNfFOW1GgXVxRKoZZQ+wyE37K/URfBzo52eKJ&#10;mbTQxRJbtLGByAvFKSP2wT/mqflmmhilkhR3ilIDXHJ7RztBBX3d8ceyJR12Apq9ZqofVXSs0csp&#10;YRugHpbKUFBFdmj2wU6h4liMmmeRI1/U6mXb7qe2Fhc0NBH0uBJa1EcDMob04XjVgOAZRt5A4oEZ&#10;0B6lA6SUxlVGlhapNvqrYsqQDYPax5xye0ZwT4nBr1bUzaOOVoNjs5mIS1Dg2Ni9iQubXS98wmml&#10;9NI3j9NrQFZWArb2u1HnDNHrINJJGyyLM4UooIIlRH77WYeO1jA59fom1Gt00k0ll2tKZynI5BAP&#10;BOQ3YKNIzNVrtPI+9ovRnaJGWSM8hFNLhem6uqTvHK0YUgMQIg+7xZ+a8YfpR0hG36qIzIGC0IGR&#10;Xr/NQB2j4zL1fUNC8cgBgXSROwBjQl2rmjYusPNGsdK7DtfrYQ0kjkM0bMLfcrMV4WgvNtmToumT&#10;rrH/ADOolVJA1EOWAA4CsCP9fGZc2r6cRJOkLBLG1JVke5DyWGFajVaf15Ej0swdGAeFN7B9/Y8Z&#10;eNu2jDMto6jVhpVkYypF6rBHViWNh6jIcfzXmMmlXSzlC5qGmEy8g21hCeOfm8BaaHVafXqp1kLB&#10;+JpYWQhV93NcAAiuecIi6jpNTA8I1etkGpIYx+luSLavI3j9THGHlHQ9L18ekScpJJNLGkihRV72&#10;5bHTUSytqkj00IeURkLMu0xNEeTx3Nec5zUaodOdz+cG+H0xIrQMsewE0BQ7nAHl10sETx9RRfWd&#10;zciuCTvLD7C1VZBqdVqidRpdV+Z0vpRu4SMqNzVY7Af2ze0UpgQERoKCLue0CHyBXcHPL4PxFJFP&#10;HFFNUszhNv8Alpqti3jaO+bOr67qoxrRDqVWOL3qhbftRRxV97OQtSI5WjoousaSSZZNqwL+oCz7&#10;2X5vNSHqh1MMexm9sirHqBIAp87eRnDavV6rUzTBGeWJlWQCcCi6tZscUPrJ9T6vNBCXfpQeNTGw&#10;CPQQX+oKO+dSS2YJu0b02qjm02vmQSKyk+il2otqYm+fdm280MUO3SLNBKNOIt+2o/ewYKOTRBPf&#10;ON1GsaOfSyvpN4YHcqnaF+8B6jr9dHpo/wAtoSwmb+EGDMKvkCuAR95ljZ2ZKr9jvtTqCi/kTqgs&#10;o9zuyh3I+vBz1f8Awt0Eeo/E3QTqNVHMr62EMFUU1NworyOxz521XU4hqf4uikJCqsiFxW2vdtYc&#10;34OfQf8Aw+p07U/jf8NwaeMKNPPNOlNYFxk19mrz2vpe/UQPF+rrj6TN/wBp+nk578/qJvBWB55N&#10;WDQ+sucCu/jkHxeVbrseR/pefTH5uRtgew4B75FaoAEUe5N1z8ZA+/cAgNH+bzj90byKPAwEWsxA&#10;qrrwOcn25o2axqBoDgL7jtyxFCgEXXezzgMkoJHbbx2PzhCO1AEHB1obRytjm8LUAUMhlovWS/H1&#10;kxWDqSPGEoOO/nEMmMck1iHzj3gWwHqNbIX5pJFP/jC9PC6RqGk3tZs1WKZd6Op8isjo2ZoI936q&#10;o/uMADKxmx8gx74DGIPjIE/VZIgEc5WRVDtgBPF/7xlqzi73xgAiODj4w/f7yQPmsCbGAsmsVXeM&#10;D2x7+8A6HJ4HHcYt2R8DGYgc84CsRHbG55FYjz4xbuRgIqP7ZBv1fXjJnzd5A9jXOAFTE+8nGjW2&#10;odzxkna6+e+XaFLlsntjA8P/AMWp/V6potMveGLcOaB8kZw+m3SFioHvu1FPtsYT+LdUnUOvdSkS&#10;UbvW9MF17GMbdoOV9JLyIA0LCk4LrRY3zQGbLpHHPc2dZ0xVdY/ebK+9W9vA+bBzqNHsO11CiweR&#10;4znNLC1qfRVSW5IY0M6nTjaSSaHceAK8D98g1ibcDVyG5Ci/vNfT+P7G8x4FYBAwHP8ApmzC3cAE&#10;/wC+QzaJpQ2F5GaCcYDFdA1h0f7ZLNUFphEZwePCU8Ymxo8t/wAbGC/hDqb79oQwuTV8LKpz8y9W&#10;ZJykX/NlhlJBgBjFCwdwYcWPN5+mv+NkSyfg7qqlgAxgBJ7C5Vz8v9ZoNS00JdIysdojsAXl+bP0&#10;O2eN9Yvhi/dn1X9N8az33aOb2S6NFjn1gkphHK6+5Gtd4uv3750sOnKShzOKCL/EVR7g3LGvFZkL&#10;02UO5KyssgC0RbHf7V2DyBlc+gjhRNPNKxlhjtmU+m24nhb5z5yUj66Co0poZZl1Qfd+XOxdoWz3&#10;u7+/jKdSnoaeeaR5EWFmiRLtR9/sQcDh/MRlpitEnaQH3DxSnnCIJJVgKamS1YbdyCmO4Wu4nuAM&#10;yvZt4JafXNNpNJP6DruZ1VKILUa9x/0GFTdQtNQrK0SkMkqvbEBgNjfY8XmE2tk9L8vFFL7WkBI+&#10;lDWfH2Mfp+q1Mrn83OGn2kGRj3TsCVHeq7ZRGqLNTFp5xF/8KO0qhrYbJB4bcOBRw2SPTyyIk0vr&#10;hE2iNFKDhfcQP35wdPzGjj1arPFJA8XZAAXMJs8eCQecg+jaFBIqSH1RupTuB3G9vPnjxlxX2sl/&#10;qI9YMMheCV5EWGNk9h2GT1a9u09+OcR0+mXdBpP4gYIga6UGSizX54GAJ1CR5TrHWJqdFKuC3uCj&#10;2qR5U8ZGTWaISRtJo/y9O4LksSSSXB8AC6GTRopGl+UXTaVVWKKHezCUVdkfyk5Dq2l00ZkjkkWS&#10;R9gje+YwKLWcpMsUrusm7ejmrBDqeKAUfqNjnLH12kkWAgMHJ/htGt1R9xZTxZ7YrJsvj0Ef5aeV&#10;gsUsk24Rsd24qQCpr7xajV6aeaNnaNWlk9WV0Gx98YqwO15Yx0yFVkLSQrMp3KD7Hn59wHz4xT6v&#10;p8jaZfQipN9k963IoJzSLIa32B9T0uj9bT7gJHKenDIgO10oEFv/AI3L4449NJqYFnfVQkWzm1O4&#10;8AA/I44w6KWCKGOESj0tPHsTchO8A7D/AFrxi00Y6imoESohgljNqSokQgGvruMA3oyNXpUMulZC&#10;VYKovd7qayCB5OVGD8oi+iDEwsBmXeHBJqM/3u86fTQ6ZGid5U9NtO6wpIoLmhdIRyMI0kmqZIGT&#10;0wdxDRugYiIvVFj4FHIZtBHGQ9K6k08emm9IGMu5CVSRULVT55bB9ShjgVSp5iRga9yNZtiP8pvj&#10;O31Mg0QIlmDqqFn2gI7UK7H5HbMHTjTRwxk6Z/5/VQk/qClAv7XhLSEkZf5aeF5CdKsXqsxoPYpb&#10;DN/S8fSQ6GOKSVoRMZoC0e1eVZjZJ+ycvEcGmaJVkJYRrFJTcFjwT9XYo5sxOqvEzhixMaKijcK2&#10;sXLVxdi8mIpGCNW+limaSF2gSNvTAQHaGblI7/mGBS6SHWxq53hoY1UwstEGueR8nOnfQQieFRqW&#10;C+o2+1DHggVfjBNTFJIp1IkjRZEkilANlWsUhryW7HLWiJxbM2XTRxnUK2pAVJVkiVLdoz4WS+xI&#10;qsufW6OUwKZQr7jpm8sd4DGyfC0ayufRaIPqN2kLtJHG705DsVv2mjVADjNjpvR+n6ubUwfkkkWT&#10;0ti/zKyDdu+qqjlcujPg9mVpOnwyxsXlnREb2Dfu2nuRx3HGFTabU6db049ZDEGkYOB+ofpNeVOR&#10;0vTemabTxvGhWYu6LzYRD2I/se+O/TtPFJqY41EXpPvdQxsqRagf37ZrZjxeiUem1H5JPU/hcAHY&#10;1BFlNHdfnMuKXXwTsbdIzGPUeQgilbx8kjOkaLSSu8UraaIO6xsQ22keg1nsawbWdNmUR33aEqwj&#10;r3FFCqAPjknJL7vYLrNdroTp9PBpgI2KbyU3BVP8lfJ+fvIPN1OBI33ndJaqkJBdlJAs38DjD9Lo&#10;ir6cQatvdK25HNMxX2WN3hfAzM9CaObUwv1EnUetG7CrMZV63LXwG7YMiih9ZrYTIPSdo4/4hKNb&#10;AuSSCT4AObEHVp9XE70FkSRlJAsMhY8hfk2DmJ0zSiOAzHVbjU9SMf8AqVVMQf8ANii6GI98v5ii&#10;IyNrvxy13SdzZrExo6GbUQ6SNXigRxEtSKSDsbizx882MEX8Qwxlxo9KF3tvQ3SsTzuo/pABwA9F&#10;dn1Dx67RbXVYgo9t7mBu/kVZyOo6WSg9M+urP6g2lgfirNAkCsdukEYxbNLWdfhj1EWok0rO8kPq&#10;GiaWywAa/wCXFD1SANJUaJGbIQOd0ayEBju+iABmHq9UNTGqLpnK1Gru4I9yWL+Ct1eFaXS7HlCa&#10;IjsoZyrWANx3i/b2y47QNVI3V69pXmL/AJt4VCj3BD3j43fvhD9Y0TwQxQ6/0XZnkV5HIA9pu/3u&#10;85dtQ7JG5EixSBKiJ7yOSKU+bvB9mkf0UbTyTRkgpKR7N4sFWGAjrzqmWJ1j16GVpLYinZkI5daH&#10;cFqx92u08cP5TVbQ4lqUiyQvNc+DnOaeAwT6WaGAuIpAo7raXfbwuShGhjimZIuZAxCWwBCVwbJ4&#10;7c4m9MEtrR1sfUdfvbhIxsInmb3AEe5avtwfGR0qy7SzaVUqKgrsCZH3XtB8E5yMRhjaWHURS1LG&#10;jNHvIoA0dhPB+hin0Z1KoIpJAiy2y9nIT/dgO+ZWazOrg6FrdQ0hnEIIYOfWBChi3FEf6jIdGi1X&#10;/wAKdZIJI4mYyJ4RU4LA9zmLpIpIn08sOtBkRKRHJNEjue4wyHTyQ6SWaJSJXG5touieTa5CdWWq&#10;0EQ6beJD6ccbsdvlPU+xV5TqYXURBmaJvbUe4sBXix3wfTal5lSSPWq6yFAebU3xakdjhug6dNHp&#10;taWkQNp5T7pLYkM3C38jCG2OdJIN6V1HUjTaeGZEuZHEwc0420QEa+frAGlGpBkjVnhoMRt3sP3J&#10;7EDKdTq5tTG0QMUzrEZFHZUYc7gw8jDIplMUH/wcTBwJFaL2rJYpgR8g+c15GfH8Bmg1Eclaa3WO&#10;ZR/CloK5HuABHIbKV63DHPPC8rwiOIAHaXVj5WheH/mtaJ9GD04PCwYsjsAyqB5/fwe+Uk6QSsNI&#10;szbiZQrN7mX4UkDkYnryXFWuhHUoqy3KLiRdtoVJVz2bsKHxjP1bSxCXSs7XTXYKqyea+jlMXWIo&#10;BI2o07RbWVgoX3OG5UsT5GWmaIhJxIjl29WNXosq9yOfnI7XZqqTAItXCXiMbKVYN6DqSU2+VC1w&#10;wwYdW0SAxjT79ihnbZt3MvageBhLyaD1K3kFd+8OCpcNyP6DNUwdPmgGx4IxM5Uq52m1WwDYHGO6&#10;oSV2Q0idNSQSaZ4ibDsS1kX2X6J85oDqGlGmkMem272MYtmcm1sjAIOhdPWWKOHWpLG8Y3JG2xy4&#10;/mOLXdH02mfTJDLUHK7fUJpu5YjKWQzcNmtr4+mx6nRysxZUjEgLtRUkVVCspk1aCHUFZo5vTLlX&#10;FcE9gLNArlQ6dBoUYJN60RQmT3jcAxsABv5T9ZKDQ6fUxF0d7AKSQq2yMgeOKv8AplqfbMZx/Sak&#10;HSZ4ZGjIVmiqRgVFsoP6xQIBGWpDCQ84SXTuoYBSfUeTeLN3V/JzCaDUoxSGUVKSTRverchQ1krl&#10;3ra1YFgIXfJUb/xLdHUg99v9qOUmFG3J0mIxMxkj3BaQyEuwYWyqWs+3M09N1EsCTtLAxSAUf07X&#10;5ql7GiKB+cB6PNNLN6GqinJcbPzCuRto1QAFcfOaup15jgiaWeaH0qYShfV2qh7EccfeNsIK2Zv5&#10;I6qPTwHRxsyBis0y2xAFk2aN/JBwnRdK08+kSKkXYWfYXrct+627HBH/ABh059aH1Wqjgkl3+mCp&#10;Ycciwx9nOdNqtBFKo265YpvalIpJkA/UpPwfoZhLKjo9pmDN02GTUGL8rHFIsxaNSpVDuFEhhmjD&#10;0TTRVPrOmx+qwbapalVV5srz7q5JvLYNeyvCkjRMyx7WUmgqg/qW+GGPq521TukHUgixMdqcKti7&#10;UkH4+cynNFKBnTa7R6yAyQOfUWVgKUgyFroDnkfebOj6SdRpQszHTs0iklwBuClW71yaGZ3TtXHN&#10;DMqaYIiTErYDMrJxv5+D4F98Pgk0zRw+pOV5NNVUpvgUbN1mMas3ktIPkg0DRiSeU1GwZiAFAQGw&#10;D3/rgK6tneQxQBtzOrCyeW7lWHFVwD5wfSx6fqKeqIdQNsZeFXK7ZnBNIVuhVXmVrvxFJ6v/AMzt&#10;MziNd1ABVFKfd7WF+O94MMcG3QLNrdVBqBpl0jKF9qkjljZJFXxxVkgA5XoejmaDqTzyLHGkjsVZ&#10;FJV2Nqeb/SFHIw/pmlm1CLrtTI6uzcMAENfYNk0O95u9Q6J6W+TUTKNOJCiIwLIoT3BmvuuKlTLt&#10;qSLtME6iyTSNG2nS2jjKjdwQdxJugT5GB63qU22WdZXEe4FtlBl217qqj95jywfnGmdp4QAoQhGC&#10;D3cb64sA/HGdPoejS66NVlV4fT2B2BVlL1QNCjXGQ3UUJJubBtN0lCsk8TrTMrovp7HrztryfisP&#10;llgVlOpCNsjYoK71/nryclrZ5HdvX9Ogxe7PqMb2jYEtgPknOc6zr/TSGf8AhmRDYRXUuu40TVE1&#10;x2rM0zeO2rH1CyLppBIxuU260R7TyApJN/FnNzo/RYpIIjqIwWaOoomIOz3cDueR5OY3QPWcrNO1&#10;Kq7kUIRJtIocUO/z2zrdJ1NNPPKxnChVIILqWCLZa+RWVBbtiy2ug7/lmmSf823L2QVokKTx37kD&#10;Oc6tqxJIscjMx4WNY7ZF/wC8qwArJz9caBtNL012b1QGCMWcRqRz7Qf9LwDpLbFd2jjXUO5EhYkc&#10;nyFYElfrxmrMU3Q3TNLLp/VZ9LQYkEkgeoPBs+c09CDHvkRJFiA9S5lsKR/lruMv1mnkgH5tXkVB&#10;EfbG1hnHYLx2zHj6+zRHUuGZCpRWVqBJNVR4JHjH1Q4q0zXh1cU2p9VoA6MDFuVK9z+QH4r7wOXT&#10;lo3U7I5Ga0VQUJB7D4P0cxoJ9SULrBKlgBeLCXya2k8DOm6ZB6CqZIFkl07s/qLuKixRBVuxFXYx&#10;MQk0UMOm000k4ljd13RsSrrtUgleDwSKw7UTRQzyndJTi2DPu2r2Xb2u8BMoWN5dVFEE2kkFi42W&#10;AD85i6yWPWvHAyJGsqFkkionliLF1wwOLVEK0HabXvqdUkjQOtbmVGU/9MJ2ci7N3zmtoxCojWOF&#10;LQs8Xt3Fk7kEfV8HBOlQa1NPo4Zd4jsqUjbeym7XeRVA9zlPTx6iu+uUCfYF80/8pX98IqkNty7N&#10;D1VGtpenuJJXqNt4obRyoFewZs6mJIo49Q8HuT2OsdL7rA9g+MzjqNI2kgXUyy8PSuPmQgAE+a85&#10;eJdXqVKstQwI0nrmjuBA/SpvkeDlKRnJCgiGphF6ONtj3VH7UDn/AFrDJGBIRyiqZXF+VJ4B5qh9&#10;ZzDauQzwxQaqURxX7Sp3SAeTeZ3XprnTTwaj1dooluWUL/Lfk/eNyHix7RrdRklOoUacJGUkIney&#10;I+OxCjvg/U9VAY4dNG4USrtc7SCOb3VlWjjX8nqBFOrSx2sm42KPdQPP75nvBrkkZIlUOj0XVaVF&#10;I/7u+ZXZ2SgooKm1J07rFCB74yS7KbCqa4r5znNXq1AYx6Z0ErqpA/Tuvuvxuy/XdffSpHpo4pDM&#10;ePV7hm7Bf6ZzMk00e3TspO6RGR2q0o/qofOUZQ2dF0qFZJpYRIy7W/UxoGj4+WGGQsZnii9N6RVc&#10;GNRIvyGJHkZHp3TNUgYRalVhAMjOo9zKTTCvG7NCFtJpSIHZon1QpClqgUXQ/qcUmT5Og6XoIleT&#10;Yzh0cLN43hWokjwBm5q9Gocr6J9B2MgXuLXuf632+Mxum6SQkJC5aFtjNICFINWwo9+DndjqEOni&#10;eFIzINtOTYCr27+SD4yY7HO1VbKPefUjjjkTf/EUnj9Vhj+2X9Q0krxaeIMFURtRF0QKAonMA9Q9&#10;eNRpNfGCjNuo7xRPKlfAzBE1uwimaQs1CQFvcv0D+mxlxdXqyPb2rdD9R1TapFhina2rcL27xXJs&#10;cccEZ0nR9I0RS3ZUZOaoISPJ80czuh6F4lO4uVSMlQKYoD+lQT3w7rOsh00ce+RIYjFYIbczCvJ5&#10;ArFf4DPKMV3SXkD6t1c6aVvR9FSFs0SQxHYNdgZ8z/i7qEenn1B/P+nKnvZtisyl+SFJ7qPAyH4u&#10;/wAUNLpuq6iKCMMqoFkLWiyuR7WUdh95wL/ipddqkE2ijJcm1UgsGC9hYqsfNp70fn/1n12PNKoz&#10;vizXfqA1J2tqbnWNPeY2KqrGg1gmrvDdJNNFKpnCrBZhIUFvYa5Xi84PRdUR0tYDENojNk791ixd&#10;cr5rF1r8U63WaYaQxm1Q8jlUZjw5rz84ZPUwhqT2eFF2egzamLURwRzxMpjuRTyNyOxNc2QaFgfG&#10;T02t0cy6cpqZzLIBDGrBgy7huAY/14zi9F0jUajTSfmtSXE7RsFmZlPuWu5okc9sKXRfk/4yaaR0&#10;IWJI422I7ra2oXt9nPJyZOTbTrXR2Q62jo3WPSEhmpTciysNm6qJUNRIsZVJqJdb1CNhA2/ahtPB&#10;agC1r/TxWD6fRakRPE0k0e6AgEsqg2lbbG1vHxkZteoiE80ayKGRhR2bj5Yljf8Ae8iOSUY7aN+K&#10;bL3m1s08rrpI3CyhXDEHd76sGz/es2ptT0hROsnRYqWNkX0LtKF8AKMyZUGokEkekdaG6QqCaA8B&#10;hXIvyKwB+nz9PGlYOohMjEllp+B/1PYbs5v6bPNSpMMmJNdBGg6F0zUTRR6fRU/8zqqWVA8SngL8&#10;jvhOr/Baa2JqkTTBrS4wQzc3ZFgCslDpVjRnOokUKgc7ttSDtuJAvm834xFP+ZDxyNHvWPeyl1VS&#10;hDG/62LzrnmleiMeGLW0c+n+HWp1AZo9WnqKmwBZLLMBYLFQwAPc4LP/AIb9R1EoRJF9RRQLSUoY&#10;juaB58c52cHT0iSRRqEaOFv4RYFiQIwAo5Jq7v4zX6B+I9RopYIfyunYogacNYJXkrZo9jzkQyyc&#10;lctGr9NCv0njUn+F/XYpU4jDFm3U4ALX3pK3WDQzmNf+FOvxSxK0UxUWPTGnPPyGq9oz63PV9Nr5&#10;9DHNsikDUHQ/rLHvfwc9XXovTItNpoJNNHK4ao/cQwPkqe9Z6GKc5fFI5v7CD8tH54aeHqGjLmfT&#10;RhmbczNG+/2mgtfBzSk1uskk1sf5ZmRY0JjiUBkLHweDn1j+Kui6GMBoIRbyFZZAdzEjtXyBmb07&#10;8M6L808r9NDP6R3zmwznsLAFZovUNf6TOXoN1zPmUHVvqBULyHa0Ziflgq+D8HLdD0qaUwTSFkJi&#10;v3WAqFjdt8is+tD+Gfw9oYUOr6RMjcAkNu472Sc9T0HTNNPpk1CQQLHt2kSi2CnuD4IzbBnbu4jy&#10;fTar7z4NGoUyQvp9RVtaErZ27aYsfvsAcul1/wCYUhw6BECfDKookj5B85979T6H0Q6WUwaPQT9m&#10;lFLVVd/v4OX9P/wt/AnVQJh06OF3FMqPwSe9ZuoqcqdIyfoZRVqVnxv0tNBrtNMWQq6AMaWy4X68&#10;YPDrtGNRoySyyEkIpBYfSX5Hxn6PQf4DfhaJVePTRIxSgao7a7cZy7f8Of4REEwhh/V937ru8yl9&#10;Pn4aOhYtI+JF0mlmTSyKRG9OBC1Cm5NH6zH1eiaB1nleWSMN7T7QyqnB3Fe9Z9Rda/4fJ01fraHV&#10;KjG79ZbUDzWeJ/jj/DTW9OgWWHqEc0qOEZGYoW3dxf8A3Zw5sM4WpROn+2nxtK0cWP40aQ1O1KLv&#10;jcjMNjCvI7nNltRAkcDCFHe6kSMiwGHFN8Gv3zimj1iTflzHvkKosYR/aTErAn+hwYS6iLTJGI2S&#10;Mhi4vZta6IYDwPAzGBzydHca7reimV1XTKlDc6sD7jfa+Tnn3W/xJHLHpFVQkSO6hpo/ZxxuXywx&#10;5IptXImmJdW5eOb1C1837RzmE8erDap53cSpF7GssHF/AFXhGue2c2WUqNV9IzJYULLuDxh+SR3J&#10;ZU8YJNBqZJ9NWnWMNIrLIpsxnld/vFV2sA4ToOnauP8ALousjKbD7mPplD/3UL9xPIzQ0xkRC8Ze&#10;OyQBZ3HZ2Unnv4AwurMGtoDbqLRlPzEO5tu91Y8BuKO5fv48YY8GnkMVxbj8MPcSo4/+lyqV1R/4&#10;yiJgWCJISSdvtUEtRH9RWRhWD1FDmK0VVb3hDytG918DE/0pgv1Mr1LRys4SO5FFISm4sR2NZb+W&#10;ijsSTptA3KiKdm4Dkn7+FwbUaAJLAUZ/ZvBEXsJUi7BJo5b6GoWINIytbqd1KEAP/dVqcG2qFRMy&#10;HbvIIWMALb+2iLprHB54yvTayOV5D6sEcemAb+NtUkt83zu44Pass02kdH3Tnb71UPFUke2qsBT3&#10;PayMDMpgjURxtGhmaIuigkAKCpUUO/POTO7HBaCRrvXiguRom3U0oAuUsvuaxtoccHCJ7G2R5d6s&#10;rIxrnb8sR85i6TRyTqgbUNOHhBLye1/eQbQV4GdCoEMkSxSO6mL1CXYsxs12P+mUrGY2o13T5RpR&#10;DOHVXC7RYPI7fVH7zN1XUJ5tLcWljmhUJ6gSOmDL4BHP3edFI8cYkZY2jLRgglQNxLe4sT/PXIzK&#10;6Joodb1DpsWo1LRRamURrNwLFty2XgVya/I5Lr8graJ9YywrE0JF2pJIFKSATzWU6xtRGY6LIzx1&#10;JJJtCgeOU+az7g/wo/Auj6P1GYhRqwjVulpd8d3dj9Wev/i38Sfh/wD5fqpx+D4tfp2Jikl06ISh&#10;Xg2O/Gexi+mRceU58TZekzNqKhvVH5gwamchKYFwOQEokjyp8jPY/wALdPgWWJJtW80ZUK4f+TvR&#10;IzoZfwTpdPqJtaelyLBKd+nY0xRbvOu/DfR4dND1F1SLcZ0D0N53fqv/AMVnm58bgrUj636L9MlD&#10;IucbOu6RrNPDHpx6iiEPUIIpdtEKP2zak06tPKqzFJOBsXuo75UZdKtPJAAgaqKgMS5IAHgYdoem&#10;/kopdTvZkAJVSd5CseNpPYqM5O2fbQjwSQDqVaSWGFy0fB3VZU/XGXarWykRqrD/AOM2/q47E+Mu&#10;1MSOJWSR3Z6ZWYFPao5APz9Y/Tyy6WV9xBoG3YCg3ck4FHOa3XSSmNZ4ELF/TMatdgN3X9qOc9Dr&#10;5xr5JQg3RvtKEAFkrm2zp5HfSfnWnkYSEE1IAAeKYKRmT06JYdC7uyWWvYjbQu8kjaSbOZy8Gsen&#10;o09Pcjyg6FkaLaSqkm93Nm/A+szJemAy66d5nW1JdDR2/d2ewzqD+ZSB5pdS2xoTwq7pFsUCTmJJ&#10;CY9BGBUhZdpEoO4oRyy9xlUYNtN0cz03RqsermWMOGk4cLZZWFA3wPaB/TKxr9ZFo9S280p2lhyC&#10;H7Nx5HnKOrQlF9FNrsY2CrwOCAiBSbuuRZwGU66E6dW6dsdiBJF7pGC9qNUCPNZfBVY+bDvzG/Rt&#10;GdNCrsQLYAEDvY+zgchMEPTEi0w9jlCBTEb+4J+iBm/1xoUgiheSIlHUyILtI24HAu675lzaaCX+&#10;DcbTrXprTBmY9ia7YJCl4ZpTwwzXCVC+mvlLKULZbPBBzi59JLMUhA2LG67Q6LuodzY4P1mrKs7z&#10;hJ5ZP0bXIZTyeG93mqoZd02KBNdsUzb1AO1ju4+SfmsymnZtFJxKtfA6vpCIlJ3b41YchlPm8jp4&#10;E1PUSTEtFEdlumJDWCB5AJzcmaaKSQfl+x3pKpvdsI4I8NzjaTRSpq93pAgiQiz+pGJXb9UReTWi&#10;Inlv4p6oZTLFDFNGkPuR5eClk8H5zR/CySjppd9QI94ChQpJZ++0g+PvMr8SxwjV6hQ7BpJvc5Nk&#10;HttKn/fNXSQz6fSRbQElDb2IawAPByUVdaCNJAryLKko9pUOU8+oas/GcMsUb6iaSGUyjd/FVx7t&#10;yC2RfsZ6enVUTRPImmCyyb2cryqhm3Wf2zjdVC2mbTOqqjF3R28bn7uB/wB/cZV0RKNtHni6fSz6&#10;tESkNeot8shHYGvGekdSXVRRaJJ41FhSREap2BBDf37Z51pNPN/zMNHTJINkxU8pu+dv7XWeuanW&#10;NJ6Syruk9gaQCmSlNWDVk48j/SThjXPXk5LqEc0enRIJI2cKyESK29GNHixRJPfNjRSelpYYnZeA&#10;qxueJHN2wPizkNdNL6tGNSQ68qO+8XTFvOGPPp4FV5Y9qcmyWO0jkH4BJzBzbTRuoR07AIoI3MsW&#10;0Mqs52fpaPyP6/F4PBU0ixyyJCwduXJct54BHBruM0HafVaSUxej6rICU2++mHFu1i8ztVKk2l9U&#10;g7yqtuYgiORxttP9RWRWmDKemy/mtUh9BVYKQ4LUrX5AQmics6hLKzHcdMzRpujZLZCl/pJIs15w&#10;bpQMTGN42lVGKswQgIf+8ECwc35JpdFpv4arSBiyhqIDDlAfgfeJkxe6MBujKdS01q0bRs1o7ivr&#10;njz2zM0zyINdtUyCUmyFMdUP35rNwTLptO842vUvAVrrcOWNeMwOv6/Uy6ONrVnQNvYfpAcdhQyd&#10;tpFOkmzn9FLJDoC9mVmAJKEuw2m13dq4Ga+jXTyRToYGMUke8rutWY2Lsr2FYLq4Fm00MEUqo8BJ&#10;aRqDEsKVh9c5pIkMeh06erLCu/xyL/f7zWaSMkjK0LlChWJT60pT0XHH9B2oY3Vo0gkjkAO9T+iW&#10;7Vh2o/8AjC5G1JIdSzCMBjtBDNdigPBGC6ubfrtLBIiufdIA/JKxsNrfuexzKU2DgEaho4zo3fSF&#10;ZGUFZEAVORyrDKyF0sg1ShStggOQthQT4732yOqR4dfCjQkQkF22/wApXhaJ8/WaOv6dJLHHLpo2&#10;jlgksbf1BbBvaeDfnC39oOHeumZsvTQZFAXcDQCg7URxyW++2Zc0Allijmmor7uCDuAPj4I+M6bT&#10;abZ1BInMm7azlWIHc3ZyibTwSlykSqBIOXQMzfV0KH3ku7KUbCtMkUqysq3SsJZGSi4HaqzJjgIs&#10;wzP73BsruRgRyHXxnRQwdQaT0nFo8DMsYPC7SfbdDxjs7+lGXjdGEYFqt8/JoGsEjZ1o5bTtCYrl&#10;jVtzAklakBBpSR8YZDINVHLEpQM22kZ/AaiQfIzoV0U6lXkYSurKmyxdOOL4uzg2r0MqTlCiGMON&#10;6qNwBJvkG+F+BlNdGaWmZGuHpkRtsLEuOKZgo8Pd5z+nijDu6tHKhfawN7V3/v8AOb/WdTp+Avs3&#10;Ftqk8E1XsfaTgfTZ3aWMRjYh9jl03XZsAntlx0yDclVtQINpQqlmRyoKR/FHjv5GF6DTSmdkiVWd&#10;ImV+QC4Jql75DVwyu+qIlZadY3gK3akWKKkWMydTEUfUydgI99EAOo5Hg4tWbM8/1mo0+r1wRJgj&#10;K+8NEHQgL8KfPOejLFCoiWWpCVX3PW4/vnh3TJ11vVI3Ezqob2u3t4Wlz3SIaba0fpgcgCVYt4FG&#10;rJvNs9LivwcuJ25MmkyflXDkDdypda3G/rPMv8QDG/TtOjShHS6HiSh5vO66vrYzE4VW3RFlX7D8&#10;du3GeSf4kmOeLSJSH0z4P6T3P98z9PiU5xv5K9Rl44p18UUdDCVHBbM92zX3bg0L/fN9NYyCVjJJ&#10;GUBWytgt29+Y/wCFtb6cE/rjairQYmiWDBVP9mw/VPKBqz6q3x/EjAO4FeDnRmj9zOLFKoxPPeuT&#10;u+pdn1BjVywFC1cjmyMJ6bpo/RiEYjlCozuGG0oBdNV9seaKWSKwgKilf1O53igeKIzSh0bbUnaV&#10;UKqwRj/E57CwLtc0eooxVuTAulGGRH9O41kbbtqksC8DMDjxKfsFa/2wpdQ2jQmSLcsgb9J2g33F&#10;eDfYjM5fw3qFACatVUClUl7A8A4KvLJk34RkaXX9MdnEqVcgKRh2tVvlywuv2zTWdolKQL/BSThp&#10;Z2DCNwxv7HOdCjaanMyQnaixoqRsjvQ834HnApYdJCGeFyCqSs7M9RkMtEWO+3xnuucXVJnlcGk9&#10;olqY5tJBHOsJ9JkVDIAj8dwwVgPPnM3WpC6B1/OusygM4iFyhfta5y7/AJHoFZpSitIRuVNzMCGF&#10;bTWbs/RtBAiQhiN8d+kt7mrtyBWS5rXYKLafRjaSWOBZmOqlhMCJteRDO5drtPrgDCdRpIhoYtnU&#10;VlpPUKPCYmN+0LuvgA3eaJ08sfUpfQmd9JpfRk7XyQNyj5bxZzL02xZNUHnkmULvcEodimuzE2CL&#10;qh3wlNPYQi1psmkL6eGKd9XCihN3puFNnuxQHkLmxNr9N6C7dZFNDICRInpqBuBsbTIHrisH0XRI&#10;9u+fqj3KjlfSQe2IrfvHz8ZDqEgOldgIZYY9KnLr6YJBpbVR9/XORyNlEP0yrKsyxwCbTEH/AKTG&#10;Nj3A27GO4AZT0PQmOF3HrvJBJuRJWI2mXnaA3JryRmINkQWFdKkZEKSGR0EYhWR63kWQBXIy/Tz6&#10;XSzacyII52LgSsTUkd/qq+D94k2kx0m4nRdP00yzrvaWA7ZN0cl7AL3Cj57c4BA7b9gaUu5Eoag6&#10;gj2ltp44GUJqtNPvvVyzmK2jKMwDswobQdxZR5AGT0nXYtHJJEpkRpCaREVgjBiCFuhyCcldl6pG&#10;tDG3rqkcEzhk3pYNSuOPJxtbqNUZ1gRUilf2zqTSqim2J73x2xtJ1jRxGVF1yzTGJysADiMqeFAP&#10;BvBl63pmCQvBPDN6T+qClVxwBfe8r+AdJLYT06HULqVCSwKADTTEqnpHkMvycu0fXJNVqTppSiss&#10;UhMbram+ANw81mNotUoEUJgm1MjRrGQovbt27U4FAVmiOoaYIn8NoEa0LOKkANNQIyZrq0aYt9SL&#10;Z3Ooi1ckujEMihQhsqiRjij5Nd6yiRdKjQQLGRHQl1RZjudTYVvr6GWdK13T9TqkiWWYIWfcZWJU&#10;rtPKhhVXlwn0dSlQ8Un5VGLPT2UH6iDwPjHRk2i6Q6Y6vUqZGjWbgXyXKmrCjwb/AK4cNJoneWYQ&#10;osUToklhYw1qCEBIFtYs1mL1CXR/8ui1EcSyn0xunVtrsGoDYPByekg0uogOohfYhk2LEWu/byWv&#10;sR85nXWykyGthBWeQ+t77YICAoHJ70RQzT6W6OiCKeCCcuiosd04Q773rzfPODjUaPTwsvq+pLMj&#10;QG63MOy0Lr+uUwaNtNKmmMm0em0cgK8xCReDXIrjL5BWzonMekfUxpNHKI4hvG4Ntmclf1HsQMVP&#10;rfykKdUkiQKVNgvtdTyqoF5r5vOT6VpBeuaWRJSXEcHtUBhG3P6tpYEHvmtDoYJgsCvuh/U8aWpB&#10;88G7F/OOyttAer6RLqZ5YITqHcLfseMCQDy9G2w3rPry66OGAy7EeHYSCVkpQGaRVrcCbrKdNodJ&#10;Frlmj0wjbeAAXemAQ2F5Ff2rNaZtQ7xmGbazUjzPMzLta1YLtoWLP0MiUgj/AO5bqejOqMYGD+ow&#10;2D0gsclNdAWw9v2BWBaTVGLXxb4tA3qeoP1EFmQUUC0Ob82Bm+ei6hWOpeCOCKAg2jWLNbghomxW&#10;c3HrepDVtJpp7m1IRlZhykTn3MQao4lPsrgg4wTREP6U7QHadQWAsMotTQ5JyrSR6uVXSTTTxCRh&#10;KFCgji2VewokZq695FRpFlJkSVS7igNvwpb+b5OMnV19UhPSREW4ppXMh93IXg+488Nhzbj0HBX2&#10;Z2t6TGulh1BAWE6xT7pCJbclaLV+kHgDNDU6Qz+oVhm9UKaK0GRVP+oJxupzS6eGgQilURhKhLAo&#10;zMG4HHI74QvTI9NLFNJMs0r+m1hN6JZ5+7OEpdUCgZbaOYCBZ1LSMSYieR25LfGU6TXSxzov8JUW&#10;2csopHFgbie+dhLq31Urx+1JZWPFotIBYPzxWY2qaHWTaZdZtj07OGWQKSrvGOVP0cx7NulaBooP&#10;X1VbIIZmTYG2WXNFgy3wQayzQLoGniaZECCZShKhQCxJUgD5zT0c0k6wGFCsktjTeqQfRLLw4B5I&#10;HHGR/OiDSOixbZ4ZgA060kpWiAlZokZyl0Y/UoNBGNRJK6q28yF2BqQOb2rRHGHbenE6UqkcrvJb&#10;rG5tWbtQN9hhc2gXqKqZOnwSIDukVIQJQ3cqC3jNeVIZdJLFB02NJFCkMCq7W7FDVc1iXXYrqXRg&#10;No1URo2jmWBYQCxaiKsIVyXTOn6Y3Fp5lddvpROXMm0b9zfOdGuh6UW/+GaR1V2FIWaQqFYUAvwT&#10;xmbqul9HkkMMMbrA0wO2FpYlIDEe8rYAG7CL0Oap2UnRzMQy6ubUMzv/ABRHu4Ld2VieRmtqNHpu&#10;k9QfVaeUtJ6YVYRTK1Dkiuf64EPw1p9C7jTpNG0TbFjM7SqN1E0rWPPcZRP0mBoXjj1TIGYKDy52&#10;ILZV7Ec4hrropg0raibYw0+ngNLIxQU+7w7fX98fpv4diHUfUh1GndNu/wDhbw8gU2DvuwoAJoec&#10;v0HS9WEhOpMnqVsicCNxt+W5ALEecUPTYNT6H5PW6lX07iomi2hlJ3EjYaDfeXJ2ZQir6J63pjaO&#10;EO8UM6tNGCqMrMqyLe1jyC1HntzmfH0t31Oraf3mEBHiSlhZieFAo0ch1HQ6t0miGr0iSCXfHHPC&#10;x27jtsb6zU6dpNXL6nqaqLWSx3vWCMxxln7UwABb5NdsleTW+tMeXpE8twvoCGQelEu+iu3sffVj&#10;7GCDp2ogMcTxvPJG7mSkVGDMvAUsw4xaeZ4RrFXWpIEVqRwSy0aNMwWqPY4XA3UNQ82pmjRYI2WS&#10;ORZxLvKigjcAf1rK46YX0ABdfpU08kegWSnYRB1fcNzLu8NdX3yrU6stp3i9B02yB3ldHEKobLd+&#10;/wCrjLp5JdTJ0145ZdqJ6knpRLRbdypPJYUAKzSbqGmkvVaxpYS6ExJJG4ZAxpW9oYcg2TicWCkn&#10;5oy49TClNJqiEcxqK3FnQj9I3AcX3OFQ9S/5hCphaacRXIIyqJEPBCk0xr4zU0vWNDqAzsixFCAd&#10;MY3DKu3uXAF/JrMWXUaYxPPHOnpRXKyhX9kgsg04AbnHFa62Va+SyLWBUYHQxvJKv6wu3ZXNGs1t&#10;H1H05khSc+mNzqvYDj2qdvkntkNOOlSLO80GlZBCiBTSrIX5pkurwDT6f8OSKDNo4yqewRRSMgDX&#10;4O6r+sXkXwXaTSRTaWSWSZrciKOW6kZlIW7B4F4+g0KRRqkHUzKQWUMGNBVs7ef1UMthl0KafTCT&#10;VflI4hJuo+sUANngV7jhOr6P0sppxEZ0jlIZJPVEfos4reBR+brJXkpLotOqlkihgl1Uab4/Uf02&#10;G+QChzu+Q3GQJlmiMIKSKv8ACYMBuYw0VHxZyv8A5H0/Uz6pYuqO8gi/6wUPHRA9hr9+c0/+UnSa&#10;B92pWeVnYKGTaSSv6wF/uDl3SQ2mBamHUh9Kuoihn2CxKV2hyP8ANXcrgf5p9LLOwicwgF1IYm93&#10;iz/NmmegTPH02Ea4rDt3Jaln9y21kZy3UNBq3aV4erqgWVHCyuRS9imZOVtDWk9BWr10skYlEBlk&#10;ii/hkS7EDtRIKm/eMsaXURiZmiMsjEIt3IqQiPnn7oVlUHUuqafWMvsW1RUaHn1Chok3/N94W8er&#10;mZJEkdDMSZQ7WW42KR94npiTuzS6nqoo4YCVaMQbVIaQOZFdbDOa9rHis5rrH4l0k/5bTrLFPMyb&#10;YwY2FbrkAkde5IFgnCeodMneLXfmUeTcgT8uSBGB+jk+ecwHjTSGCF4DJIqqqMQKRvG4j+bmr+M3&#10;hVGU20+9GzDr9P8Ak11Bd5ZirIRFC0sTheC/vHnKIut9U1s80j9GkiTYghG/YwLeGCmh2u82IetS&#10;aTSCOQxlGljOwH05F8P3PIvnAZOoIrgnp0kzuJNzhqQK36bJPuzN/sbL9wTSz6iWYwTSQgJulaOd&#10;WB9o5ZNwpgT5zc00Lkwz/wDMdPDe2lNOiiqAp/8Aaswm10+qT0NSsKMBvVXIYFF9tANwuNM/50Sa&#10;U9bmMK0npxRKqKF/lARQWwQ4y8I3pfw5qjFrGj18rmJN7RiONUL1Vewi7rGGg0cY0qxal4vWLysT&#10;u5Z1VkIBoCt1HL9P0TpRih1Gt6lPNGsTNFGWd23n9JcA8VfY4T0/oPTIoo0gcFxJH6YLsyi/AjIo&#10;XeXEmTM+fS9Ki6kymbRy6mF/WEvMJ9GqNFf0/tyCcvfX9ISdYEjkST0lYu0bSqLKvbFkAu7HFYZq&#10;9B06OPSvM+4spQHu7yUd24rRK+ctGkadoopHf0Q689iokDBS43WbHisG032CToytLrtJp9LqlkVZ&#10;TKT+pWLaWKxt7Cq/1y2LqmkSbVT7+o75zsuGMFaHHYWR++bWpaFtbLsi2RlWVip3owH8NQWjJI/Y&#10;4ptM+mkjeSMq+0bnhkV9ourb+3PmsExU9EtfrNIsWmkh0+smikTsI4wEIFe7eFJNi++ZEUvpppId&#10;R0eaaondjGEZ4w3yTmrrOq6l9X7dQRGEGwj2gsx4Hp9783mguo1Oth05m0QnhjDGZqeMb08OqjGu&#10;zROor9zmXng1kv8AE6RqtkZuP2Wp+bFkDIuIIZZiOi9Tic2gIjA9ZW7j/wAjOsI9TT6yMrLLE17Q&#10;LlC7Bf6kuj9HM5OorDo55Vlb13f03MiNHKmwA0ALHJw8oU0mjOXqhjEkMXT9aytsV/VKHaPNDdz+&#10;/bHL6eGSBo9JLGdjIgQklCP1bARW6hnYL1nRzxypJp4o1jRmYiQswY9jRrv5FZipLDUCmaP1ALZg&#10;6klnO6vAAX4xzZnDwcn1Hr3rLNJs1b+lIsw2QB/V8rwneux8ZT/zaL03Z4pCpVZCWjZUMik8A+De&#10;dys0qpqnLq0jsUdFYUimyobjigbGB6XUaSY+oVXYJVWaLYf0gc0b/VkfwOXZ5+esaDSTyzzz6dpW&#10;hiRI4oi3pAjjbxyebw3qa9HOmcSSw2jCYSRBixVbHuv/AGzrNb1nTSwauMQxyOdPQMRtlWOmXc3e&#10;6q8qfpnTJtM0q6VRuiIVrUGTcbIsY72nRkoumjmIIulnT+pKE9JAQ4VyrPfAqu733GLWdD0EUmiK&#10;PNp5ZSiqVO5TxyK52jNXTdG0cfpf/MdpIn3bwisGDLbIFHzXnKZvw1poIWlih1Sx0FkjVyXDntY8&#10;Zvz0OOHaMAfh6SJJZn18qRq7MEdw7CuPd9Zcn5zZGx6iZjKitvmXYort2rxmymk1Qm1MJ1QDBNzG&#10;SEMb8c5KTp2t0svLx6lJWa1leiVAFMA3Cj4yMb2tm2WCUXSM6bRzwh3cwzWu/fXuYycIQD/IM+pP&#10;+FBfX/GSD8nuGm0k6mcgBeQACufPnVtTth3xdKl3GlVx/EoRmqoeM+sP+EHVrq+q9WZ4PSli6eoK&#10;AUq73/3NZ7n0v/r/AMM+f+tv/wCjyfwfdci2O3J/pVZWTZFvwLNDi8sZqViTWD3QQ3yfbn0h+dkV&#10;Le3bjEr2rs2Tbvakc9zlS7QQN3fvfxgBaGC0C3du/m8s4Nmr558WMp5Yc4UOe3asAJkt7jYr4y/n&#10;we4wdRzYOE2w4OSy0WA0L/0y5SwI4ypTffjLFPFV95Iy0NkycqRubOWDnAtCAu7zJ0erSBtTG7BP&#10;TewW4sP2zV71mTqNNGNWhZA2/kXz7l5BwE70bqn9PHOMW7nGUsauhjWbGBQ/ONdDG3DkYzVgAj+x&#10;xDjIc1/5GT7dzgT2MaAsnHPjucRIAGMT3wJHNYj37ZL98j8kc3gAmPfFyf3xdyecXnABMee9YxJ8&#10;Vixh2PPF3gBXVXQqsrbt82csP0Kyqh8HACLNZWieMhrNT+T6d1DUntHE7D6oY/ArnuTnJf4m6sQd&#10;BMP5gR+u4UsTRK9yB9nKfgXhs+dNLMJHXeXkJszOu5c6DpkcUhKiTlWUL8g1Yon5znWZSGCzxi+4&#10;unNfJHds6HR04LncA/kKRQrv8AnNTh+DsenoQ9VtA789ic6XSGmVdho2Ax55zm9IIyqKNrCqAPDc&#10;djx3zpYk3GJm2gjiz9jtWQdETdgKgLRuwRzfJzYgk7iu3fMeA3e0q1NzVjn7zXjFmggFAZDRrE0I&#10;RQPJ+hmjFfn+mZ8RIK5oRA88+cTNUGKawlMHUYQt5DLR5r/jJEkn4Q6wr/pKx+a59Rc/Nfreic7/&#10;AHkF5agWNjY3Hv8AWfpt/iowT8KdaclBUN2/C8MO+fmGNYNSXOn0KqsxM5beyvSk33qs8X606hi/&#10;dn139MRuGf8AdGf1DoY07aeOJ54oh73COWbbf6r72ewGF6LoRl1EheNo2eNpoQ1h9kY4HF393mfH&#10;r49LLO0yM7ThWDCUlW2G1J7dsM1utiiaRpdVJsh2RsZAAdrEG7858u5Ns+xUY0ARaJtUqmKQRXIR&#10;IAlFA12Qa+sql6LF+ejZ2kkCgbnf+VSeABxd4762ZiEhldUZyo9ql/ncCMv6WQjSrHKgIg9Ii99v&#10;VjvilLWkJR32B62BU9kkIKxyqxUWxqRaK/0AwODoenQaeQJE2ojaI/wiSzezednjg1++bsOqkg9G&#10;RJksF1DUX2u4tv2vM2LTTs0cImj9VI2dRa2y+NoPzfnHz0kHt7bM/UdN1cTamJz6RlkdXO0MED8G&#10;ifDVlTl9PDOkUUu5o9kdDdangn63Zq9L0rN+bkiKWkLBo1O4TuQPYSLqr8ZpJFNpRCfycleowKg2&#10;istcjm+aynlpUSsdyOSXU6pUMx0yxywhKi5YbqF/VngHBujwLNoXmeGTbNEodWJNLZ3Fb8tQo51H&#10;VJ0mWaCVmLGRGRVsFx2Yn4GQ6Zq9RChi9BG3SgAqOVABXYd3JCizeZqbLcejI03SpBDHNJqt04ml&#10;CMeWVgRwa7UDlAm1SDUxl47lBALAD2VYJ+r5GbGo6ppYtOY0aUsxVDMtFTz244U5MT6bWCeKSSAz&#10;bdsjBDYYDjk8HL2yEY+j0sn5hh6xkaUe8xuf1bRyBl69PbTanWCRlZ5omn2uLBo/qB8r8DH1xSJ4&#10;nSZFd3jYo4oNtAVnX53+BmgmgfUQtq2jkjWzE8YBDBr2jg9h5yoX2EtmM6ymOUyyRog1Al2twbZQ&#10;hII4JvL9G2tSKSX0fTBVYQgffuUCgbHa/JwzTaBI0M0eleBlX02LG7dqLtt7Vxl0emeeDUkzlF9Q&#10;rJt5YCSiR8URjUilHkCajRyMEl/JRgxeyJY5LA9MbLbdzYByrV1pIunCOVjSvujJILWS1k//ABx4&#10;Gb6wTnayzRxp+YF7wG71d19msp1KwvLNE8bEsEUjhVZQNpbzVEYmzRLiYiprGjhWTSOkUEarJI+2&#10;Ue3jd5qsBk1zNBHL6UjqzmKK+GUDkua4PJvOofQNJppo49XFGSwMcQtVILB2B8HtgsGn1Q/KorLZ&#10;kK3VtF6o3mh28YSj0ZORlqjxIsc+nDSuB6jAHlm91E9tpyuCZ4ZIng9OSJ4jJ6ZJUokYP6R+5F/P&#10;OdVqtHrTp0GoY79LK5AX+ZKI93zs8ZmazR+pSojlJIv+qh3lQLYt/XsRiiujPlZXp3iEc8s0DnTS&#10;C2aB/T/cj785RrNXow5TR6Jvy8qbo/VIAVgVdQ5Hjg2e+TkhCRaPYI3ia9rKGaNyWFM3nuPdg+vD&#10;qvUInZWU7GhsUS701/0J7ZTNK0aWj1ugMGsSbp6JNae4kA7TVsrdgBu4y7T63pTu2mEAQxysUmDE&#10;M8jcBSfq8zR0yIlTFqS0TQRmZqO1ZNtbiD2BODTlNmmVhL6sjeuPUoDaextfvtlKTSQuNhuq0Wh1&#10;OqlELkhUYMCtW4PHu+sKifps7nbM6pHbErGQzMF2jk96/VkNOwfTPHMgRnRd0wUqG3kgGvmu+Z+3&#10;eSHP6kJ3iXcjIrBUT55umyuRi4Bn4egg1g15ZowI5IpAZRTBaG1CD8i8v1uokm0ssispciVgEb9D&#10;OQ5W/DKuYbTSxanXasyFZjAg9Rk3irtQPgoMh0rWaiVkMUqyhHPEi7QTZUkjzuuxlufQow7RqnRx&#10;PDKz6i1V/UikK1R2n/UnnKo9dLJ6LzSKglkY2tK52gMCT5B84HroIYJNSPzGxGSRC0d8qWJUc+RV&#10;YSukTWyyRO8cauzbOPdG5AVQSfByZStonjSZboNPAkHpzrDaJJ7t/DCV72/tfbKdVDM41cEJJsqN&#10;6qAVsDm/qjmHNExgMc0agIxjR4+VYSG1DfHPnC5OvaiL1C+lYhZST6TAlmU+1h9D4xJWyaNFN0e3&#10;TSaOQSKPa3FKV/mWs3deIdTPpzayM0RZgl0r1soDtZrnOMi6hBqIg4kl9sxJ7qwtaLE+SDmhL+IZ&#10;ZtU8xg9KLaY4pL2PIVq+B4F2Dl9IUcbbTN+fZSkgmBGAb22qqKIv5JwQDTamZQyQuY4o3kQPQrlr&#10;NeTgkXVBp9PIHnDR6zeUifyyGrBPYHLn1CodN621TSlHWtrK1goxrkC8qDVMc4u4lGu0w1kUGs2v&#10;GI5GaFlPIIsdj/lBxafplrMk2qVRK8R9dBt3UxU9/wCa+5y7T9WWVthWMMu4LDVAKwqiT5OCpq4V&#10;i/MTKrhacoCC6En3L7aGQ+wZow6ZdNKJBpTNFFotiMH5LjsCPvDRpmdYtXHNLtkCsI9o5+h+3Oc9&#10;ptZpl1Kto4Z1SYM4WRqPBpiAf9Bm3FpJkbS62WCQQsXIZ227/SG0qBzh4YouwTRaY6iJZUdUTnYH&#10;Bc9qIYi/b4y/T9NiL7lUcgq21TXtpi+3vRwTQdWRdO3qK+lhbafQS+7tQO4/3Iw7/m0mm3lG9ZCv&#10;sUKSrsrWKqiDxzkPotsMV4fyAT8vE8jagSRyBtpFryPoV4zFTTF9T6sxkVIw/wDDD7WFcgmsP0Mw&#10;c6FJQrIZ5HNGwrbTSCxfJzPm1UjM/oxSCROJXCg2V77r7LWRLpmke0KHQhZwfzZjWaESQkH2vbc1&#10;VDgZo6TQLJo9jdRkjXUTMZIgv6mPF35FZVG/T9Q0MyIYlVTt3GxyfFebzppJtAYwkmpWJjMWfuAd&#10;oqv3OTjZc4nI6jQdWneP0J4YWFo4ZiJPaf1OF4qsoboeqgXVvI8DyrFvjCmg282aPm++dDN+V0mo&#10;UR6r+EyNbhKPu7g34yqDURBQssvpqjLUZ95KV4785Sa+A4M57/mOsRXaaVNSZlChdoO3cPLfWS6z&#10;BMqafVTaVZJotphpuApbgcUBnXPPDJHOWKn2gEovPxR5Iw3pv4bj6p6Xp7m3QtwWKm0FCl8j4zTj&#10;bQuXFbOUm1baxopW0JsMFkVm94JHC3ZwKCZ5kcy6KRe/vjNr6Z44J7AfGdbokiaFtNL6jToRyvtM&#10;IPZvtsJT0+dVvLKi+nC5G7f88DthwLUutHI9XEJ0ywSlpEd/YI0oNVcsxrj5xQ6KGTpDbJAzT6gq&#10;juTtCn6sGwRna9I6A8ckpuWRliZ5UZt5VCO13V/ArMbXrBp5oSshlHtZo5o2/hj+XtXJxcOthJ/q&#10;0ZUEen07JDHqo0AkKmKRnZXYj9W6icv0ekV45ooNYkjBlMhRr+3JVuT9DN1egaLUR6Yokexiwk70&#10;rE7qF85iflOlsdOJdODJ6jD2XChUDzdcjIlGvIoStN0E9T6ZEkaSMu9FFI8bBHfcBRPbjBJunehq&#10;JN842MFBUlnNoL4s0Tz3GT6r0aNdasM2qfaQHjiLe0Gv5azQ0nSIhBCZDJEscTutuCGJPKx33P0c&#10;0i6sxl4Lonm00mnRt5dx/AfaEDe3sVNECuLrK9RM2lMsgjSPYYjIvuok177A471gcnTRFIiRSGRp&#10;FLQhwCpK824FlrrL5dbOw0Sy6RoleJjLtYOCUN7PcO2LkVxNSHrkrP62q077JQrMoPHAosCeAORz&#10;Wc1r+smEaRV0WoeUimeNwY1WqF7f1DjOgnnnbSem+lBdI3dBKCUIUfpuxQvwcxmk6hMqXpjGa3Fx&#10;ciEg8Ka8nFN6HiVSQ2n/ABFoJ4208vTZY1jlhlWRlHvIPjdzwe/1heqnLaiaREVAI5CRuIIQAfq+&#10;TZyEeknebQ/mdMN+5y5YEBAVL87jWT1giGpv0IVKn3E0plTsANoPBA7Zkujab+5bOe10MiTRxrFr&#10;FAUhWLtTPI92ne6uwARmzoOnTxHqD/8ANJfTikDg6goWl5N/fiwO3ODw/h6MRR+pvgMnLBGp1LKB&#10;tcqo/vger6X1LUaQsZ5IdrIkbKwqSJbR2IXi672MUpBCOuw7U/ivU6TUSR+lGSsRcs49tsSA3k3X&#10;zQGD6rrDytGqpqPZGhiBpYwH776/btj6abVBIoJ9E29IWp0AYcLYVt5BGDv1OJio0mq9PTqEjaBw&#10;zDeRbbXNcf6LkF2PqZG1HSnhRt++Q+mYyQVI3bA/Nj6Oa/QNPP0/8hONOrerEbEPtZFH6gfg3WVf&#10;8sEejm1Oq1IZkU3bKQvqGrahxyMof8KLPoZAOqPC7Mux4msLu+F77TRxp2NNo7Zdcml0+om1qgRr&#10;MzgEktuNklaPuHOYj9Tbq8weXaIdNuWntqYi1onvfcjMrWDrUb6a5Vk2LQXywLcGjuIJzW6dpoln&#10;nM+pqlAZVZY2Dt4o8EkXzmHLtG6StM6DSJHI2jk1Ee8xy+nI5QIpVuVoHtRzY1euMWoE0urY6ZIx&#10;7CoAcEi+SOMDbT6mDT+pNqGPuZqoShWTkLZujWZmunWdUkcxoir6awja3/VHFEcnthX2kX9yZl6/&#10;URtqdZ676ZliJkjQSH2jv3vvj9I1CyheoaxJ4la/SAAUkH+Y83X75qaD8KaqSVdVqNXGpWxs2Al/&#10;TPFmzwfORkXV6udXEsZ926FQvtTwV/Y/ByIotS30Vl3bUtPFA2oiiKyKlhN187V3GjmtrimpPqLE&#10;qB4yFT276I530PGZ2i1aQwvCInWRGdRFILjU9yV4ormmOn6b12BgpxEDuUqASfjL6GyHR9Hq4dLI&#10;07FXJ/huact4HDfIzIT14jveE+istxLwgJbsN1m/sZ1EM8u9vzsbadQg2y7qv6vsCB8ZwuslSUMn&#10;5hZdHCzWHFHn+YUMbeycUbNaLWq8ruwhAtxp3YyKu6v00QaOVNBNDBB6fpiIuGdQh91fqG04DoJo&#10;dRDK883pxQSCIQ/PIo2ec7fT6DTKpnnglfkiOgBGN3AFN3Jx2VKoFfTYdBEpmTUN72UooO0x35AJ&#10;N2eMu08EFyaqcuEDW1miHUHgjyDlsMAm1iTSqwkKL7AxX2eDR/bON69C2rEESRhorYA71pi1lDY7&#10;DmsFthCHKi4a531c3qvEm47k059w9M0aNH9XnNzovRIdQ0LSvHLtgAQh/cFJ4HgXYzMihsMk0KiQ&#10;sEtf8gAIIPknxnX6UxzmCJ4EJYFAsbWqBex/eheSiJxVjdFgCzsZVHpSgMQvtAZ+4b5ArNbV9O6d&#10;NO2qivgm74K7PcP6m6wqMwyPJGsUe8AI7XQZVPFf1zGLaqed5YkQJQDFe0gArcL+DmnSozSG9Wbf&#10;FG0MUfuVx/MgWxbf69sxPxB1GVpogNO6xpuRtoADd1UJfweazTl1X5wT7QpMPsBP6XkA2ryfJ8DA&#10;JtRPLp2SbTwmZadTdnixbjwcaYnAzSv5fRaed45ZJgdiM36jYF392cbTdL0unkLSHcu5thUEMjE2&#10;ATj6LRTM6SyagsqgL6d8KosksP8AN8Zzp6tpxLPKZtikqDGSfcn0RxeI0i6YdqdfFFFDqF2xuQ1j&#10;+UkfIwHV9TjqCT8/HqXlSmAemoc1eAy6MF1kh1bGEgbe/c9uf9M5zWl4JgDAGc17VUe2x/PeVCKo&#10;n1OV8kaDSTyQQu0TSuXtEY0FUHvY71m2ukhgK+kZN8opJV5CEmqN+Bjw6l1iiaeFGdtOvpoGI2NZ&#10;tWJzX6WqaFJ9SyKzyTBSbIVVFnt85NUKDeyyLUDTq1IF1LuIwKKbqsWVHzV3haO2p0v5VFA1U0lK&#10;A3/Tvi7+fIrFHNNNH6/5Nklmcxlhttlrb7PI45zvulwfktLBqCixAArbUwUjikOZsqK2iUekXpsG&#10;nWNYpZ7oiQkkKoAIHxlkmmMSSwKCDPGHlQfrDuTZ+hgWu6xNAqztpQ7yNuQWCwUkqfHbAzrJZZ3k&#10;MyxlYSXj224dPcAhHP75So1aZlp04aeWIBzCkzMrlaG0AgBjXljmt+HulwtumX+CycSK7UH/AMq3&#10;8ZRoUfUt6jBQkhUjcByim1+78ZvzXAZzBJtlaMtTKRa7e3njKgGVOrBdfuQamRnaOON19wbyOfHc&#10;A9s+Uvx7/iHNrfV0SGkjjcyMytumIPK8Z0n4u6jqkkfSKTscK7ObAZuQaDCs+Z+t9MlXUmnf0nkL&#10;IzHk7OG3AgCsqMfvtn599f8ArEskfax2ldS/Jra+WPUlGZizt+lYwbquQdw5rxlHTeiES+qqhA0V&#10;bt+zg8XVcEZxskmoMnqR1qKshSF9y+dlED2503SNTLMrqYEWKjvcyMXYdqG4Vecnqp0ns+Yx7Z0O&#10;l6OdXp9PMunFqib3sckPRYcGsN0nSEgY7Qj7QRv4kVq91hf6c1nQaXSesXAYruiStqHk80DZGGf8&#10;rhSygZXkR/Tk7MC3JBVj2Pb9s8bLmc3s7oYkjG1TJpIj/wBP1JIVlhIi3l2kogbiLIrB16iNZvQy&#10;v/BVjGQQpUt+xsDjNdOmyyBfUUSMpdfV7FwvgeODmF1GNY21hKjdtYptF7nVb7iv7E51xUWkqGkz&#10;shrJJE9bcR4Y0FcnuGJkJvjznJ9Sn02on1Csf1+yRTG1iq91oGsfeAS9cGj1SNqSzJuoIxuQj9Kh&#10;VW1LHMo6lNRuMOpngAQyPIVCgV4/SPcM2eCki4zOt6Zq0Mw9Uszxp7dpYb4l7bgwIOdX03q/TCWl&#10;2bQr+6IqN7WeKJul+s8qnhm1knEpSKVNygM3nuW78Hvmh03pBijk9X9BTkQuEJCtwShq7x4Mau7N&#10;eT+D6I/D2p6NrOoOJY5Q4pg20LGE/wAu9e/2M1+t9D6LDKZE0kc0MKkWXBaq4FLf+ufNGh0OyTTG&#10;N2EYIO87f4hkNjtQ4ujl2lni1U8cnrFZXWiCboC7APxnoKC4lRz6rieg/wDxYdISWVH0bwuI3QFD&#10;7kQnkUF2hszdN+JH1NiCEuyD1wWX0lpe1GjZsUcN6b0B9dGJggMhchwzLUqsCWDgA/0rBp+gyxGb&#10;lomV02opIUAE0oJAsX4yFjgmNuZ1UGi0p1Gzc4Ry2oGwWU5s+4f6DNjU/imNdTpwurl2QoE9RxYp&#10;xfjznnHTpJJ5P4CjbGGllcjbIxo3SjgjnD5unzmNlig1TH2EqVCX8cHyOxx86NImj1j8bamTUPEV&#10;9Ta6szsNlgcALY4OWdJ/G2oTVwrb1tLCIMaYj+UjzXzgXT4RE7zPqllVAAVuyxv3Kv7Z1Gkl0+pD&#10;T6Z1eSOVysUcdsKNgG8F3ZXfjZ1nTv8AFMqta9oJ1YqjIi+2x2C35Ga+p/H0S6yNYHpZYmCRkUoc&#10;mgJFPhvBzzjqnQfw51qWSaGR9POVb1EocmOr2jww+sz9D+GtXAF051x3tH6YE45K7iooj/TOhTmR&#10;KTemz2j8P/jOaD1i3S11CTASBGKpR/mT9gSSBnew9T0McUg6fAELwlzHXuiIH+2fNEA6jp9fpYDE&#10;0qykiSVGBqJUHA54OekwyajTGNDIdpQJ+bBXtuFbl+OazVZXts2gnrZ0Q68mqjVV6m8cm2lFkAkf&#10;zbTmL1n8Tde0Wlmm0X4if01UB2Nblb45JsYdH07q8OskkX8vNo5X9zSe7YtV97c1p/w70/S6SVEi&#10;V4W90boXZLY9uRijOX+5lzi5JnM6P/FLqkxU6rXj1IztVpV3AmuSuyj/AEOA9Z/xQh1I9E9OFurH&#10;1eJAL7jZ37/vnAv08y6icPqIYRDNbMFVuW8m+ecFTp8uvkfTRzwxIz1Qobgrfyk2cwnOUpO2Zwzz&#10;jFJGX1XqPUxpVkQL6axmxIhTlz28VQP9cD0GlJeKtbHDJaugYg+opH/muRkuvJFpZNLCZCrIpVwV&#10;9Qbhe4qSfH2MyrMmkhMOmcaiOIKqIwO7fwTursKs5lFdnBk7Oj6hqonnhUaKLUOyCQyRosIXxsFl&#10;azC6lqtAY9RpE0xEjxqhCyLV/qClhYB++2Ya9DbUaOEJAF3BywU7iLPdfUJzour/AIYaKEamLWAK&#10;NrHYO20dlUcmzmUlVkU2ujCi1yCGBUfULVs0jJaswFKNyggj5rImaKOVJQm5EYyNEpJFiy20Af63&#10;lWvik0M4spt2bzYLU1Xzt+czoZtRI76iNVILFVIAXYY/aS1+Dg74owcd9ExBpUXTyxxFE2s7lwWc&#10;iW9oF3fnKUiikeDejb/V97FQ1IV4Ddxj6/RSSRq4aX3E7XXsypZCk1urB9ZviPAlSMxb2X+U+QRt&#10;8D7yPcdLZPtoNqP2Asp2UVolgwPxXkeRhUUCKGKokiXbAqbDE9gpsE/tmBrYgvoyCdYvaeLCsSe2&#10;26sfOaWm0wj3bxZQ7gl/zJdseSM3g7Rg1TNLX9aaWFo0CFRKELFQNo2qV4FVZzZmV/yB9DUJ3KU3&#10;LKVA3KbHFX4Oecjp0yVqRKCkwMoVTtZ93so1/pnUu3p+lLI9mgG2gHa5Hu3fOGVbVEw8m/0yL+Jv&#10;mkAVQY2UDglj7cm8KaLc0UpUpShyu1RH8UeazCRX9eB098N2y+Sy81+2DL1KaVlaZD7iQzSe5F58&#10;f0ynpBF7D9ZpYhsB1G6JlHJNgt/vQzG6myaL1NhBKBUjfkr6or3fsO+a2qXajyuoRnUpG7AEFaNH&#10;Ob6nrNcjOYWVnCqwKCzubgAg8DD03ZeQ67o/+MnU+nRdL0uqDzrppD6bwnbJGw/Ub/mGfVOg/GME&#10;5afSB4V1KBSsQCiTeLIcHyM+I+mIZpJJH2DZp1QtVvydpoGhZPfPeuj6senFpmoMjh0jKlQxA4qu&#10;aH3nZL1MoOr8HvfRfUTnKMJO14s9Qjn9XQyaSCUamBGYkMpST38EUf1Bc63omhi0sbL6cQZyVmG0&#10;gSvQ9w+O1ZidJ6KV03r+uhafkj0xx9ftWdzFCF0rdzuAaKvbQB/1ojOWc4zSo/R/TweNbXYAZgd0&#10;Z0dLuWiwtWri+ec3lgk/hNEFcv3O2ggPYCsG0ihROzLuAITezrY55HIyp9bq5JdsSyIEJpOACD8n&#10;jtmaVeTabvSVENbo02yQkmR1NrESRV/q+LzK6z6EEQZY02MpDBxaCqNAnscu02sH/MHm/MBol9rV&#10;blS3Fm+cD6zMhPqSyekEcvGyoHS+AxYecmTCMXa8mQ+kn100KvpwwaRyVZwQt8UK5rjDl6axnjSG&#10;E+nEoLNQ2mhVsvHbIRzoizSSeqztS18MAaYD5rNLpujj0+kL+sGBQFQ4O6vIvFxui7YaF9MKRAq+&#10;md7laN15J7nOc1500s0bgnfOpPy3YjjLSk0XqBP1UShs2i9yfsZlarUaWOLUyJE8pVGshuRvHNKR&#10;ktkV3sE0UcjakMEUQwSOhWmVy11a337dsaV9Rp9UWklYNvKb9nHPN8XkYnZwiRm0eMMHLb3DbasX&#10;4rxkun9Pkh08EkTlnVS4ViFK/IIJzVMiSoDSQzT6h5NqqBtVgRuAXkEk+DgnqyxRlp9yzOSYpGat&#10;4NChQsZpazqMb3F6fLkNtC0oo8nMnVxQIC6yPFHtUgMLKAjaV/8AWKy0roAl1JiiUsDKJffvAqt3&#10;FMPgYRpNJOFkMNMyRgox5WVb5/YrlkujlOnlSGGNk3qC++iT2off1mvqookMYh04LhQ6BTTKtbTf&#10;1kNlJhcaSRxOGmRomG4r25PcBs48DWrol9FggUO21z3s2wrxWbXWdJ60OnhccMtkqDwRVX85mPHJ&#10;ptMPVi2lSY1kBsNxTUfI5sZmwqjzP8S65NTOkQltpSSWT3Odvk/AzrppW/LafdKF3Ri1FBwV5qvN&#10;5ynTm0+o6i8bRUUfaTGvvonjk+TncvD+c6j6JiZPy7DbvCnazjabJ8G8rgYxnbZi/iF5dND/ABIg&#10;N4CugF7l7k0Ow8ZyP4glWRkdJedqbVP6nvmwvjb2rO56lr4H1ulhkiJCIZGX9LJZu1Iq+fGcf1HT&#10;aFzI8bSetIoWmaqDfLAmue4yS7MLoupJ1k+phYw3IY2LWociqFVyc6rSaxpdVAnuZUVkrfRUKSD6&#10;gB7i85XofTETUrMYvX27hPSnfCe3t2nk+bzrOk6b19bOw1IKSWd4QoQFp13gii9HvhJIayWiSiDS&#10;9XCsSIzJ6mxP0lx/Mb8fGZvViv55kTTFmeS5eVYbQPBrtnV6FIGk1Us0HugGyNx+sqeeQeKOc00O&#10;hi1lJK7KI2MiMCVTfztVeReYM0iy2bUSQPpdQkaO7cD1HBCIaUXyP2GNNq0VFhMfpTTgGivsO7vI&#10;CMtnXSRa+DVRaYAhfc7BhTKSUa6HHGXarU6SfXbASG2qG3e0kryaLePPGFAAnrHoSaTTvKqlI3Nx&#10;cryeARg2r6jEkRZo2aF5FjI7AUNxu/AvgZRLopNVqtraKIRkl961vTZ3PPg5nPGxaWPZ/CK+qjeH&#10;ZRVKPFnEkLqy3U9S/OPpfQdVFElSgTfXmwOMxTr9VLqV9FqMZN7ASjX/AC2exwuWPTz6uOTU6a0l&#10;VWtCytTfpNYBAwmTVReuZIw42bbXn9/JI4y6RMm6DYkkl1Eu1E3Rxm3ZQW+O3yMF1epGodtMg9io&#10;sp9Q9wM1NDGsoZTOFkWt5qxvI2gH5YVkJIV3aoyxiVAVCkMoKlfbRU4m/uHFaJyaNZJFlSyxiJTy&#10;T5FgYL+Huk1I+pkiSXaKRHtbBNW1/txhOmI05bbIUeUVu83RO0t2y/pkZeBJvQeRjYIJpzfdfsDM&#10;Zq7NEt9FEUUjFFh1Y/gSbgQlr7vF5bI4WWWdWlIsINu4bC3fjC31KGKL9PCKrqBXvb7sgfZyEStC&#10;s77d8UdhW3+8EcEAnj7GJdjcSmNpEbW7j7hIEtzQUct5+cPg1kFQSq4jchoqX9C/A+7yEbeo0bFI&#10;3L7XJkoktdURfc+Lwx9KxlHoxmF5WprUBVI7Vg1scEWaUoIlR49wBqS7K2TV81RI7VlU66gTAoZt&#10;kfIjZbJ+CosVXzgEnUpdBvf1Wt2B3Vub2g8VRwPW6iWeOOHdLtkfde2ifnki8tIlrY//ADkI7fmn&#10;QCRzuY+RdL+m7P3miWi9RBtMqgm7sMhrmmWgcy4WmM6xvYESAEqAOePkHuDmfpur6dDpEllsBC7y&#10;EEDc38n7/eDDSG6pLKd8IlZVKkqyEAoB/lv/AFwL8OGVoh6z7owKDgc8E0GArsMt623qaiIr6Z/h&#10;2Y2PN+AW+TjaQenpxunQEx7kFHcxLUwNf2GNGaWzVMkUSrKzyK0ahQ6NbUT8nOa63O0uj11zRqQW&#10;3Emr3LYJI8A9xm2NRFp2WFlKCg3PNX/mJzk/x4YdJ0im0yWQDbUbPYVXcDknJgm8kV8s2eoSddHN&#10;/hrRTyaiEiLbGfn3KtnxnbSSiHVPptRMCkhoR2VvmrBzlPwcZYTJAzs1XRXgqFHAzXk6vqXaVl/j&#10;flzuRmj3NsqjvJrm83zfrOGLSRdr3fp0cwERcsrKrLwkgXnb9Nnk/X+pprJ4UdAjCJXIe7JHNKPn&#10;O26trSsSguknrLvicSNEEDE17Wuz4zyXqkckOqlBEj3HxGSLjG4ci++dXpYK7OH1eakq6Oz6Prmg&#10;0kquxeNQGNuGNH/L/wCss1XVFEEhN7RRCUOL8X4Oc1o2jXTapo4x9QsNzEN/8bYN5nR6xZRvj4Ma&#10;AGJ+K+7s0VwliuUjnj6h8UbQ17qUMke8K5DKpse9iV3KSTkZW1ZhijgaUBWCBNyjb9+AL+853qc0&#10;+jTeka7YjZkkYF33myFbkkfvmvHrzqfTCK3vXh42G9j9r4Iy3HV0EZ22rZ07/nHij3yFmRVLNw6E&#10;1yjGzW4Zif8AxQapeNs61xQh4H1+rL9MZ2lUK7hNtiM0Hk9Mj2seLrOgDs3u/M7L528e36znuvCN&#10;mnLqTRgrrmkSN36mzeqWZWse0ufuyP2wKbWaHTafUJJA0xj22sEe9N7c2xbg8eM43p8jTRBvSeNQ&#10;F9VIwRuN0OxscHtmxpE0MTL+XlYAuwdZbAiA7UBf9Sc9vpHmp2+vBvdO1WudCfy4jiVRJKQPcVAt&#10;lXJSza6Ms7apV9RgxikAoqp/Q1ecs13Ulm1EvoRiWOSncSttLLdbk+KIuszU/EsUIuRQyi1RCtKv&#10;J7vXJGQk3/pE2l5Gi077jqEYRLub9Nc7geSrWKGan/NPS1MPqDTkxoWCQqGoiizPXkg5yU/Vn1MW&#10;o9VHX9CvJxYH9O4OP6q6TUqB0+UGVfTRlai3blm7feW7aqhRaVOzvdLv1um0x2LGV9Myl5PcAor9&#10;PPbK9To43knaQRxRJG28xnbvVCGsmu2cidVAJ/TlAMw2+jK5FrtFksBmh/zSfSRFjJQeN5QVpy7d&#10;ux+cimno3WSNbOxj1mk1cbT6gJJ+ZLSSwgKrsooNTcE/p4GMGgmmX09RI0ZJ3jUsQV+F3p2JHYZx&#10;51LzayCSR1URxIGlc7SWYEkX4XycIfqMciBvzrSBXARUTaxU8N8Wv2cXFmizJ+Edbp30kUzav1Vj&#10;EEixrupLXsqV3JJ7k4tOvTxptXqIlYahgDJ/DPsCk7tjMAGJ+rzix1eF5YhNKEYgqHKpSDsRu4s1&#10;5GRGkgkOnHryTr7GeZbKPFdEUvNgZUYETy60j0LSQadp3WDWkvp4hLGjqzeqrDuN5vBVm0+ph3pN&#10;KGjJJBkAAUeBv+c4JoHDzNpJrQHa88V+9iBQU7uB8nIDqOhm0TJBa7UYTBmJCC/8xrd9AG8t4/yQ&#10;strqjvRH0aFtSsWqR2M3vEZB2iiFtL9wNc4tRo+kxTTbtYIpEQK25QdoIHAocfN5560EbwQwaebV&#10;KZCkiq6AuaNUVUH21ftw6VIdUsg9WQFuWYDgqKG08e0jzzkzx6/Uy8een+hHe6vWaCeNZgJ+G9NY&#10;oUt2o96PHPnCtT06SICL0BIu0O7mmdLNlW8NnCavXSRrIzdZZxA3opAotin8x+Af2vDde0yFFi1c&#10;e6lmgUK+02RybP1mPGq2X7id2jqdR02BNQm+URtvUAVfptISxVR9jJaqCCCeWExLHFOi7yoAUvGK&#10;4A/mvMIQPDNtimT3ktdkvG5WvcTdkHtjQavRxah4yJJUmZuXHvMu7kr8Ue2VFXWwUlvQ6dK00sUD&#10;Pp6ABQSJLtZtpuiB5GbZ6L09I0iD6na/ph4TKLZiR583xnNwTPCWd9MiiY1GWYAqV4Y2M14eoySa&#10;SoI9O8kso/iowcpElgOob5bvg27EuN9bNEaeMxQD9BHs2oS5pCSWs2asYHpdUEnmdHEpikCpGyA2&#10;p87jXJvtk+nzuY4Hg1LNEkR2qBsazfzfkZfrNWkpj9W1ZIgoUtvYBRSnjJXkqTDk1amfUKX9KKCX&#10;bEInbjf7W3ijwbyxZlgRJBAiRxn098wYou6wWDIw5sjnMwNpYpIZvTk3qY5JinCt6nAoX/e83upv&#10;JHMYoon1DfxG1CFd5C2Sl80LOZouumUI2v0kGllj1KSNTEvGJDGtsRRsmgt4Y8+iADTa+29SpXjU&#10;wvMAvtClfn98y9bHLKAH6oIYFDpKEgLiRhRa9tc9rINZnGOOZ9SY0EkUG1g6nfudia9hJJrD+Q8a&#10;R0vT9THF1ExR6yB3UsArS73Qkdt5LAV8DBdd1319fAI+nyRsVuWYxeGOwjYx/T+2VdN6vr9RPpkb&#10;p80skG0lokACG+SKKX9jnNFet9ReOJRqYhN6EgWJkDMBv9zUBakA/eX+Qi/F+QRtZpQ3pT6SzpjT&#10;yGO19xKtQPBYEVhms6vp9RpomikLelI5YQBo5EJA5j54HnkYHpo+m/wNLFNFCsbEh9U1rI5a6rv3&#10;NXeXSST6TS+nONyMxWg/qsqDkElRY+KOLwi2nvYBp/xDJO8Imb1YthoSPJIzEmgSW7HN9uuahXEM&#10;MkJk9In0nFkAf5VrjCXig6hPKskmm9EqhWV7KKnwNtf085YupYaf1kdZHcFqEYDwAsFC8dgfJJvI&#10;jJX0XwbjVgun9GHVaeMSRj0QrFZHUBdoVjt4F2UP98F1fVIHWSGbcI3mZ0kddyqLskkcg/WH8x6h&#10;P+k6xOCCZkZ2BBdma/LVxmS0EWrDeu0oTYOOV7BW33tpq5HGaciJwezci6/FLDHI6OWK7pLpRHfC&#10;7V74FtifSsdc0bRRKFVoVYOSDu2E/wCxwN4INQmnEMUiNGqgvLGU212sGuDmjH07qGqmSJo4Woht&#10;z3DDHXO/IQl5s0NsavFcw9I3Oge2kegNqZOTT6h44AsLPviUGEAhRZoAAfHnCdP0HQtqFZdfHK5Z&#10;nlKvtZE2+L4FDKJtDJ6emGn1UgWMIrx7x7QzC1Zv2UnBBJ2gfW9O0XT9bpNsG9z6qholN71qtx5N&#10;/OV6eHUasyQhy2pd2Mm5AFBXuS3YCu2anVujTRJGTJKsc59cNGDSBm2r9385lL+HNbq9TN/GIhaY&#10;6aKIR2zel3ku+QfJwaYovTD9B0nqEksqT6h4dMun9RopXJRlQ3tFeTWZ+lTWzoiIiIxHtRyEAPe7&#10;Hn6zVWDWRtrIn0/qqaZQoY2ynkCvj4wXUdQ1EeoVdQ8KTBiFTduO4UBf2oxp34FFE9cmpden6qGS&#10;QM97t0QkkjSLuSRzmeep6xZNMrzej6ZYtIFUmNX5BatoBIw2CGbRTNFBqp/e4DKslO3NsCDwVB4w&#10;JustGIBJomkRE9SWLuQw4ULfevOOPZpOOuzT/wCcyvJBFETIjKPSeGLe7kc0SOBx3GYs2nVo3km0&#10;4VTPccO92aOuKUEVV82c3emdWJjVG0wjNMsqFtrhhyBGP5R8k4BH1h50mdoYSqRsdpVWlLnsCTRC&#10;nNV2Q1rsnOmmmGh1AkIWOw4D0HiApyCvx54zL6Z1vQS6uNINcrJ6rIu1bCIASwjkPjNbpWvWJ5L0&#10;GlUQN6cd7nqQLZ2liAAL+MO02phnlUSzacSKCkDmRFZCSQSApNg9yDik/wAChFvqRfq1gmkihTU7&#10;GeBQFMls6gX7VAHPe6F5nDTPDoNNMkbSLJKzMaEknACbb2iufF4Xr9XptFrhqPRUrDpzG3l1R2pm&#10;FA1uHBocYIkU7aNtQZI00jEyRmMkjc1NsWxxt84o+NFPzvZavQopPycQihlYsELsmwhiLokgFtv1&#10;mPNpoxDNpni0wjdxGGjR7Rwb4JAFnN7V/wDwjpsuzUTLKpG2m3EknsFXt9nzkdXEh3yzao2E3CH9&#10;hRJCcnnBdktaMmDp2l1Gx5NLppVYmMtG8iyKQaumFMcr1umRTC6s0cWoFlBJyBHtUEE+ec73os7Q&#10;6B5IZUSF41LPG21ULAIpXfZsH4zmJQiLMNMgZUZXkpiRuvaqW4BN1djAtVRnatDqJdBqNQ+o0p2e&#10;s8oclZAG4T01oAcCj5y/QrGp1ILShirxAHlXLAFaJPAA75tmIw721Xpar8xCvCVbg8nn5XmqwrTz&#10;6jUGec/l4mRoEEbqWSYNyxI4AIUDcMcmEUmznodFPp2UPLqBIWRW3sEHFWY0vnI9T6XGJw8ciyLI&#10;/wCie7ZlPtIGdFDrppVaZ1RAzBAwo8igHFmwMyJHjk1MEaESyxqFkPdt3wCewyHdWOqLY+m62IQ7&#10;yod2Yv7gNvNkL++Y+u1Ot1eiaiiD9CvFyGVWPCgd2zZ1S6aZpEnlCBm2hViLVu4HvXychokjLokA&#10;GmMbKJGfna/IG0DzQ7Zkmi4r8jaXR699Imnl0LKjKipK7clhZPHe14wJvw3JBNqhvMyak7DFzt3k&#10;kFjYsVV51GheFdKa6pKJkgVmLXTMTyBu/mJyGsRItb6jdQ1GxYS0sbnsxUGj+95t0hNdHOQJBpNN&#10;Msp1MvqcbgthgxN1x24wZ+qGEXptzn+SMIXmFWtEEUOBZOddrumKJEnDs0vpmUKzVGWceF/lAOKH&#10;QToIpZFYtG0lrGCUduw28XkBZzk/WUTTaYQGV3ZlE1qKRPJbddt8AcZpzDR6fXL/APM/0W1A2qNP&#10;TMqdy0nHDN8DNXqGomgIi02nX1I3RJnbwr+ASAQcaD8y2zTRmFnEjOkjUzvs8WcL0JdmTqdCjOgp&#10;4HL2zmPeCEHajQN5sabpuh0cSRrOkqygy7dqxjatBdygefs4BrGm9eCHS6aHUR0JHla9iv2NAXgM&#10;pSd4YNSHn1CkmQIKGxbI7nKjJV0Ek35NPVfh/S6bUsza30Q+14xIQI2ES8sD/MfOXOkMsATSaoTu&#10;0WwAyM4kcXYjIIq92FR62Jo5dOyySshQR7nWaOM0dw/3FDAXi9CVFTfFEsbAWg2lktvdZ5Pye15N&#10;W1su1QZoujSpDqPdPpkd1cIwUQ2BSGu5AwjQ9Ol1kbM+tIIN0oqMkHj2nk15IzA2+qyaiP1SunVQ&#10;qMuyhu3niQm1PgLxlOqiMyqZP/niQBozJJ7mjsjslUvwDjXki9I0E6br9ZKJn1mnu5fVCBt3pKBt&#10;5A21f3hWmOtjXSQalklkMpMRaQNUjHg+bA/y5zkHTJ/V3SSP6XqMVjHvUSA3XLYdp+pza2eRFRHi&#10;tVJcEFmu6Afyvxlr9i3ddmprNFroofVmMplklspRjDMTxZogD6AyGq/E/WJYoW1ml1DBpVEZ9QIG&#10;rgNyDtAy3TdU1emmliCwRBg0f5hAOB8OpHfMbrHXep6dtNO8OpDTyCG9NCX9UdlkZWJpfqhmr2kj&#10;JI1j1lp5IzNpEj0yMWA1QUblAKFSa5XnvmRpUg1enf1UlUsnqgFVpynsDL/NRyMOr1cp1/5nT+lI&#10;siLT2se3x7D+oE87fGdMvUdNpr0xnX1gWKKhRU3kbSoFEjcT2yF1Q5afRw3RZoU100KTbJlexGTv&#10;3kkcMSV7DNTS6XTerE9L6q75EuR1XcxIp6B7VYOGDVaDVSxpEsnqM4n2tRIIFE7ia9o5Fd8nFL03&#10;qSSQqdjmYl4yNm5Y+9+CL74P5aJ7ZB9YdMsEupKiJmpIy4bd+rhtgo3xZJyOp0E+l0k0iaNIiInS&#10;OMHdahyBW6rOEx9I6bNoZWXS7yLCMoFK1X7lF8Htzl82p02oV4oGgWMB2YtVrJuvYt0aG7Ih2U0c&#10;bFJ1qPVRxNPcCnbbeoEPHfbf6hXBwSR+qaHXNc4WiXQPyQrcEyfZ+87CRNH1ELB6ogaVS7gkVRNq&#10;FJrgdzgHU+kCTUidNYiq5USBmFuw8XzY+M05FxXRHS6vUMZGhniYSoSsoUkqD8rXOZYl0UiMG3yz&#10;Kjg0fbx2APgZ0PT+jvpJUA1Voqly1ghAeyhh3JzQ0/S5RM+niji0zMDvSM+6U/q+ybwxrdlZZfbR&#10;xOl63rI5oiYfbaopFySIy9vrac+8f+EKKJ//AIrtRHHKp9SBZTLwzuQXJIz4z9HUzmMxxKojcMjK&#10;pUlr70R/Ln3/AP8ACz0j8r0Lr8rIA8uvWJ6Ns7RJZc/vefQ/R2ueR1/pPlP6iv8AtkviSPpl1Fjg&#10;nwf2GCsRuAsm+CB94S7E3SlQcEoWQiV/sc98+DY24m2UAnHDW4Fd+BjjgA3yt8DJC6BLCx2oVgIS&#10;xmtvH0fvvxhAsqBXBoUPrBlBq2Nc/wC+EEgAEFvA/fAouUAiufqsvCix3/8AZymgorLVJWrFcXks&#10;tF2w1QP2KyxQKHGVoCFHH/4st/p2yRlikc8Y9mvORB4yzAaQqPxgetUDZJX6DhQIwbXknTTe7kIT&#10;dYIrwHx9uO+SYjM7QxMqbmkZy9Gj447ADDw2AJjNeR3d/bzj/GMW47YCTIrR+Bzkhz385GlvFuFf&#10;tgSSPBxbue2IdmORF1V0cAJHk4zE1iAGOG5wAYkCgBiPzQGMK+sbxgBImz3q8gXNc5I83815ysn7&#10;BwAbdlRNiqv9smTlbEH4H0MaExwWJCbe/Bzw/wDxh1x1Gt0umUBhAu4qwtbNG8910a+6yeFz5Z/E&#10;+rfU9W10rn2vNKA1G9inao/Y5cI7f4Msz+39zn9Cqqsa+oglJIBLbFJbwVrkjOj0MUu4KyRHbZCm&#10;9oBPPGAwygQe4qwYKKFMqH9NX3/vm/owoX02YpYD/G3wPaPBy2zmSOt6a7haI7fzA1+wGdDEVO2l&#10;BI7Xwf2vOb0jb7IG7xY9oJPhbzpYloijVvd3ZFHkZB0RNeP3hT7r4FVeakIYDg/sT3o4DGzKNq+B&#10;+2HRLYF2Ocg1RqwiwaHOHxMAarAl8cZoIaAxGqCEo4Uvi8GTxhK5mM4D/FlHf8I9dCbN35Y7d4tb&#10;vi/rPyj6zpdJqOoSGY6cwad23pe0vIvHAvhSc/Wf/EuH1fwt15AAb0ktA8C6z8wutdCgk1msmaNd&#10;PI2xYyqhyxIUXt3Z431tf8rG/wD1M+y/pZ2s8f2PK00Rn/MiKOF3WGp97KLUnirwvrXQIUm/Lo7f&#10;wYixDSFwdygspYk9s0Oo/g1JdE0jyq8SNGiK1R055fdXc+czH/BupHryvM7LqE3Q0WTYG4u3NUAM&#10;+WPrZQfwUR6iCCMCPUPI0sasQm223ChRI4AHxlJkZPWcRux9NaQncwo1SV/Ng3/xOTDWAw7QdNp1&#10;dXbcASPbYv8AlyvQaXqWmhUwTs0ku+VjQFNfa78A2McFZnkclx0yzTfifWpqZzslMbiNhK6AqoX4&#10;I8/ORTqGt1GqkZNHGZpVd3ksruEX8+48BfrJ6GTXwRyRq38aaIqjTgSJSke8kkEE3XOQhTrmm3er&#10;FpZ0ZVB95XeU5CgCwp+cvX4NGpa7C9Nr9SYGJiaI2jKY32hGZv518/IYd86GfXdNEuniaw7oyOoY&#10;r6DoASRV8EnOH1XUtdPppXTRiaTeASjBkAs1GbAur/Vmgmsgl6dqUOirVSSxq8hPDBmB2xsSORkl&#10;qOjodXqNLCkrzdTZXJsupDFd44G6syXnEkcGqh6mJ9SjpAkooUD2tT5zHg1Wm1kTQ6qAvFEFX1Ae&#10;SGXhOLsjAtBoNHp4/wAvKw085MrRqiBt6mxfb4NYQjUhS3E78xwQdPliiig9YUrbnNED+YkebIwv&#10;WujzdPkaGOyymHTsNqybSQSO2cRqoZZNE0On6hIJHdTvRlYMygcMvwfAzOjTqQncalqc3ulniKqD&#10;VexgSB24OW4mekegxsz65CrxTvHpVh9O9uyVHtwB8i8G1k2rR1gdVQF6RhI3Ju9r/JHjOOfrvozD&#10;fA8qo5JeIb0EY8Lto22Nr+uwTehpodUilo/4frRlC6Bt1c8gVfJw4OhPLC0dL1GdR+YMWlm2ChHu&#10;JG40I+O593fIQ6OXStLLFJqo43j2v6ilv18Kw/tWAwaHUR6jUzTdRLRpGBFGh5JYgg7rofprLdN1&#10;HXPqXMmndPTi3lkmWUEuPaKHcrmuJPj4MpzV+TrGmMHqxIyemVDyLu2BnZq9Sz2oUaGZkPTnmm1M&#10;kMoHpwpEjsaEm4lya/r7jmLP+I5008cB6fD6keoVz6llZqXhWIvavYZbq9XrtVHDK2jWMNPLMt3G&#10;xP6dovwa/tmU4bNlnVHcdH6bPOdXIZ4tsURqQtx2sgD+XMzQBpZUDRldpfaZKIZTVWO91nFRa+WK&#10;NyHheOSpJVZ7BFgjtXK3RGXaXVvUshKFRJaMjsQhjFqdx/oMGrozs76bVBE00elVRuVpi262AoEd&#10;uWF5hQN1LckaqskaKu2SKwhYnerOByLvkfOZOoMGk9PVe5VjeJaiepFZiTt2/JJzRbWSFWA1h0yS&#10;ujS23uCHaaDg8kY6pjj0jf0fVjFqIKWhIWJjQED0wBYU/sLvIRdQ1UCCFkSWSWX1I1ZbUxoP1mvg&#10;Zjw6x4dboHjZzvdQPU5V0Fx1R7UObxSzy+kjLr3i9qqyqAZnZQLC/V835wZspaDouqwACEqqRMEa&#10;Rq3ml2MBtHzf9MIbrQmchkEiojsigWjx8U6Ec/upzmY9WmlkE8us3yThwCAQAO4Zv34Gaf4c6f1K&#10;NjMpmaMTyWi7QiKP1nb8kdsF4E6OkXqWniikWTToiRoFJJsrv+fq8B9ZIZJY0RQD/wBUVtVWY37R&#10;gj69WnmeZUcSSFk30gY2HVmK/G6sirySQa6JY4miKM4bdTBXHtW8fkijU0GlZDMHmWtRCYPUuyiy&#10;AUWvxz3GY3TdFIdOANcYV/TQCkqFb3s3zzl0vWdO6QB/4pjCxvGr/o9g2ivOW6R9JPESQrStIzsp&#10;G0NvN3Y7kHKdUNdhGqjhXTMgg9SGw1ldzSKt3Y/2wUJEk2rjVJYpNQBweSHI3WGHFXl3TU/KTDWO&#10;CzT/AKgQCrjaT/T9sJ6L0z8z1FEEz7FLH03bhQTd0a9oHOSttbCS70ZcPQ/ycp9d3kB2moyCHaxX&#10;Hn9sA/5X6uqJVEKM5ZEKlKsEvSjsbHF5paOWaLV6rTjUPEyqz7z+mRHFKy32u6GGGbRjTySPsY7q&#10;n3vbqvYIHHevgZS00ZpWjLbQGQxhaQx1GVY2ODuLhvK/WX6HQx6HTQxiRQibS6ub5IAaib8nNDpX&#10;UNJPEkbjTbV0+wR7yCSR7PrdyLGZ8mh1ci/lu8L0yzE99oNKR4IOV4GltGbB+HdUPysLwICu6KJH&#10;O7YrnczH7rtgv5Sb1ZhGRGY6or2O/wCK4oVm7FJrI9LqfSnVhIo2tOapRSsQ3zzQwbX6/UTalk/I&#10;gOEVw7LxtXkbiMaemRNW0ZWo6TOmpklWOSB2JUiUWtggr7sF6fo1kbVSJ6cgNybYg24ivA8nOvk6&#10;iZNFCNVqHho8ejZEj8LRDXRJyEscT6aAoCspl9WiCpA3diRQ5xMhRRzMOhfUqnqySlynqBoxuMV/&#10;p/8ApuKIw7VxRzbdCmvmZxciQNw6OAGYAZ1D6yP80BHqVkkkQq4RDuTyRXY2MbU6bSsIZYYC+pkj&#10;LMCCBtC/qDLfPFc47Q4xo4DTaSeZ1/gu++FnBkJAjZL9gPyML08RT8vMxjJAcujt7WZCCHbtxXgZ&#10;15kWZdMsLtK0opgQCw+R8UcG1MWkidYdV054Y3FRsgL0w5/pfxiv8E1s4xzqPzOoaWYwsImbilDP&#10;VhlHNHnth0eo6mySJp9SzoQCI5DuVwByF45rO60Oj088scrIjASkhthek7Dt5zO03RSs2onhhEul&#10;SQSKyUAQ52mh8nJl+xcU7Oc0Ek7wMskP8OP9Lx7vaxoKjc+T4xomGjmmiOkKozlzfZD5IzpIhE51&#10;g0zSwnTzq5SIhlk2Ac8m/ojFqemQvNERCspnS29QbKk8eSRmTR0RZzadQ14kaH8ujNsGwkMwUfB5&#10;/XXjC5OrtqNO8ixSD+D6LgQ1GwY908jOi0Wg1sao3qWU1YKmJDQCcBvk4brujyTy6jVawI0avsAU&#10;sp3J/XkHFTLTRzGi6nHDppUkeGFYYg9FL3Ke/IsHLtF1VgmmCexWYbi77Hqr2Bu9eazpdVoRqX1D&#10;wqGieINEw2qw8sEr/wA85hQaWVYGEUJiFXtfawSS7U2b2k+ctWVSH1sM2o1cGpEKSdttDl2Hfhjk&#10;9V1R6ik0ugh3wWbI9NFvi2N1mimg6i/pRSRbfV3Al19rOgvg2KU4Hr9PrR6TpF65CmORQG27B42+&#10;frK2Q6tDaPXR6nTvPHNFvSjJRYCU9jdHac0JpEdl4kYEBiQDdj97pR4AzM0PQotRBKy7FUr7lNEo&#10;3cDcb4zO6Po/y8mpiaB4y42Uj707WOByL+QMpR12RObs7zpWuSfRMjq3vDoG/WQe21iK/vmV1SD+&#10;BF6bhgycAkVzxyP28nMLV9Ki1M3T5tNKzUhidWlH9ew7ZqS9JmSGGAx2VtljU8rvNH3D9QGHFX2Z&#10;q6ejWiXV6aRQp9hjp1kN0ooDaa4H1fOaB/LxaDUK5VCHX0XdiHNAjsxofVZi6jpGv1CqIDI3oKrM&#10;WFGQ3fPkA9hWR6bBq9LJrBLpYp1MZdGDLa37mvfd0fnnF8ia6DtRORAqwCN0Kb5APOywWIJ4u/GX&#10;f8s3JI4nSJQFShYYKnG2xY5Gc3r9DrCyvu3K49QKJAtKFv8AUaNAjgYb0+Q6iYoIo1WPlfWV3Wwb&#10;Yg/IvkHk5maG7Ey6v/8AJXjHpqDK5NkkncRRwiHVFItQ0cDmVX3N53/5twIIo+BlH5Z1XT/mUklj&#10;DMqMjFAynml+AB3GDHSLqBq5mmX0RHtjBYhlCGgdvG2u5vFJ3oqCSdkP/hUmjmmef2CQBYyxjDr/&#10;ACnZdWAcWm0Q0irHLJCssbAIJY5D/CYgA0v2b/cZsaXpiyRzxpPJLGqgKgUFQR9cW2CwIk8s5kkb&#10;ZpJbULt/hjb+kXyOR3vIvSLcFbNnRkvJJv1zbkffsCNubcRtbkEkeM47X6zVvNKJg0ajUB/SVV3N&#10;yPo+6uf2zeZp4NbJqNQSmlZ144eqsCuTRP8ANxYzmJNA2nkihVNrJe1DI3sElqCrcgrz/bArjQM8&#10;2s1MhKgsI4wsQ8gHn1GTs15oP0uCPSqr6omXVFGjLXEzgr3r6HjLemdJn0UEJDFokqgwLkSGrRFo&#10;WLPfKepalHkWSXTzlfb6Kg7CLuhHf19YmqIMWHT6jTmVllcoTtEUivtWh+uuL4a/rCx1/T6oiLd+&#10;VWQbTsBeKQ/oC2nJOS1HWdW8TvslHpKTteNUAjIsqH4Ib5wXqyyuNC8TKZdokljeyWJ3NaqTVWcl&#10;rQJnZw6bTSmCedlRJmJ3eXLih5viuBgc/wCHoFM7z/xIhEDGVolTfPf5+8v2IidHk1RhMIX06bgk&#10;gj6NHDNTMrxRzNGum9JLAUUGPwOBuUjDg/gvl+Tl9FpdPolRTHNKy8wqr1Y/mrvmh0OKDXyCaMBD&#10;AV/hhNzBw26veasnisIj0Muol1etIZ0VZFBX2fzfqFE1WB6LW+hMof2K9b+d9kc72B44zPbLtKjf&#10;6pqTqJYWl07x8MwQOVUV7v08UfrM2eXRSSIkzNHJvYLDs3I8njaRfIGZWq1rjVK8U+4ulFwoKpzQ&#10;N17jX1mrAutTTJJ60moItghGxgLospFkjIj+xZtwJMsCGWeNgtFNzbbZTRBqqOazQxLLE7tw7nah&#10;NMpPbbd3nPydVMcWnR9sbTowtwUC7e115OV6rTS/k4peozNMFI/hJIWFMf38Y2wps1tX1C3Ya5fT&#10;jhkDxs6fqPbaR5OZWl000kwZNECpUuF/QXDHye1/WNpotORBpElaVTy6Ne4KTxV5r6RRA5V/+qGC&#10;w/8AcIxVbh5OS3suKoMMawO2rIf0zGkZjIVuSe9jyM1tBrFjiC6sBIwAqcMGBY96PkVgGoHrxxTT&#10;QBE2tuWSxb8diLFVnKJ1XU9R/K6ebakLs4iC/wDypR2s/LYJmeVXxN2fqH/Mmj05KAUV3q4DyDsL&#10;vuo4sDOa/DPQTNqw6z0vrBBYpCl8WDX9M7CLpUSiJ3mCFN1oq8WO1HxdYVBowDpxJp6C+HNgID4+&#10;z4w5NGsOqiEdNhnOjddOBG8ZcLIVHuNhqr67i8Nh05fvCgIRjvjagzdzX2fOCrJOYtPLFpzEwcyP&#10;YpueACD5zeg1jCWFFRSaAkKCxyK9v/afOEWJpmTPEiw6b8vFcwkKoVocjn9XyboXhev1CSgwUSYz&#10;SGgCNqefBAwuGBYzIiKo9Sn+eN1dvFZy0+tiRZDJIwcSkIyqdpLj9NHNW9IirbKNVNpUiMrj1RGI&#10;zIqsAyHkixmG82mhaHVLas4ekbuKJsP9G8rV7kk1OohihV5kUlRyHX/5AyfUNTD66O8aHY5ZBV7N&#10;x+vJyLKUKTKZ9ZPIZNroYSpFigT5BF9/g5yawxu/qOJoFCMPaFIBHgg9st1/VF1KIraaRQZ1jUAi&#10;g3b3diMH6lqknNrGN5DREk1uAHtsn4ykhNdGPq9brVhVIEdVWQAIwp3s80M6fWdFmmaGbaoEm73U&#10;AB4tzd5pdH6fqJ1d9Q7qihCAoAI4o8Gzl8Ogg1TOza52hXcBEoprLcb8anWivZUtsyDop9ZFFFq4&#10;Q8EUioSPPpjkn6zpJkh1cjemjmN0olaANL+ofNA5qFZZYE06RhFACuLst6fx2N0c0dB0iD8odNp9&#10;U6wi2YyKS4Yc7VPgmuRmEnJy0awhGK38lnSujuytLqWabTpAHhkj44CkUw+T4OA6/rvrNJEsSskJ&#10;9sNld6cNSeC3FnOo6ZPtiij0254lDrRAB2Dwb71fF5yv5QanUpEI24WVwy8iIihaXxwRl7Mkvuf4&#10;6Kende1fUJ9TIdKYxHat6m1Sge2sN4IvLdB1GPqGoCxRKCr7HBFhlQAhh90wvMbqUTzyNpROweQb&#10;paRy29R7vaOCCBxnS6PXaaLT6QrI7NEq++JSfU4FnhuCSOQcaYp/g0dUzxGMu2xo97JtUE3Z3A+C&#10;BnBfj/8AFh0ybZfTQSqtOzFBKPo/A+LxurdePTFSJtdIjahq3SuoAs0e9g1njHXNbNrxLBqEOoCM&#10;wh3KRwOKG6xX7ZpicW5cuj5z679W9qHtY5/e+68GLq+paqJNVJJr0dBx6b2qyMK3E2eD8HPLPxL1&#10;7p7kekNhLksrt7F3eVkVeP65ozRarSFWidtpZqF71Hj3Csw4dPq59PKunm9WIREsXYFF5/lDXmf9&#10;zBdM/PsqlIxYmYEyKgcCy6rSnYf1G2q80dDCYJpW2NKkKgmMiyI7/UaJBw5+kRFoiUZmVFsRBURB&#10;5LDv9WcDg1+oRpIo0qNyyXH7xY/znzt+Tnn5prJbiKC4tWdXH17QyRQxJDLEgckA2C+4e3aeCf2G&#10;b3SYNR1fX6eFI0R55SQwu02paqyk8NnmUU40rtLHoodwUKyspJWzssFex8g5qaTUayOYSHTTLKP1&#10;uXCgOPcCfugSCvOL0+GEZXJWqOiOS6Pq6H/A3q2o0oli1cjQxSooEgCuySEs/tbdTHOG/Fen6f0g&#10;Qq3TnLL+qWNmZCOKBFcMt38HPUfwf/j9q36XpItbEhlooFhsMtf5jYFZ5r+LPy/W9RONNFPPI0gc&#10;uKKAIeAKBvnOubx3BQX7nre1jWJtTtvweQwa2PVzAuqFTuQHdyhsCy1Gv+3MPqQ1MRldZiqNK0bI&#10;0vvcHuVLXYPjOs1/4G1+kSBtRoZo3lRizAqFqv18gZjdN0x90rlSo9IbUUHayE+7980m4uqPNjFp&#10;u0bv4b1KtHKw0nuXlBMpAteyrZ5vO26P1uUdRllfQFYiAzShTuFLZAoEV/XPQdHpItZptI2o6mHC&#10;jdtQAuvjcK7Z0/VOhdJ6dodOdPu91ekwLF2Y1dgmsqGDVo7YR62YWr0X4f18In0+hiH5dTqGEY/i&#10;LGBRJU55n1HrH5pHSHTRmFCLMkYUSBm9tMKo52Ljp2jaP0opFaSJir7DvKyHaVr44zH1nVTJHPp4&#10;unwiOS/Skfbztth27EXxjlNI1cbRzOnTqU+rhYSs6x0GZGChlYkeAPAAJzphrdbpoVSddTNGaO3g&#10;oi7hQU9zzWYOv1etSDUPKAkbxi3VSS+0VyPGBJ1TqMEAhg1KSRBiQp5oSd0o+Dji7SZk9NndQdP9&#10;CXTudzui06B+N4scnwayOs6v05xBu0moSL1NrIdxrdwTZ5zix1rV3HICzFCjOoB/htVc/vmh03qb&#10;a+aN9YGeyUDhLIPdbbE5bZpB9GvpNZ0bUmdIHICMybWXaG8EEHznJjqn5OeAwa19Oys6GQKHVQR4&#10;Pi6wzV6HX66m02glLTj9IQJvCWCaPb5wWD8J9X1MUMEnTJGXTEJL6f8ANuN+PNnvm2HclojNdHV9&#10;E6PrOoxPrqE1RM0koK7WBTcoIH6Q15o/hLS6LUaiMS9Qn08jTFWjU7nhZDyij4N5o/hzpE/ToBpX&#10;0E0/pb2Ecp44NAEd2H3n0x+Hfwx0nqHS5SvSXimVlEw+Urhg3xedkcW6JxwtKVln4U/w46Tp4ptX&#10;qJRq0mbcJaG1L+VzzD8XdBi0Tzp07T2NRuR2i/7+SKF4TJBr9BrZNfo+rJsUIBBuHKA0Q57ebvOq&#10;m1/SdXpF1sBAniUCUQUyoav3qCf745bTVJHd4qzwf8M/iXXdDm/5fJomgVm97yMXK3x7mNivrO8P&#10;4j6ju1g1WqMcZtI4yoJbjiQMpBzlPxXN0vqkgdIqYxyksGZHfb3BWhzmJBr9b0zS6I6v+NH6Z3Du&#10;AGICheOCM5IypvZxvI42r0Cwrr+o6nUIvomalLsi2FqmB9wqz2NZl9Q/PaHZ6bVLChiZPTDOTYYC&#10;jxwCASPJzodV13T9Mn9aHSOkaxbgl0xBU2ByPd5zi+owy9a6oNQpkfTyEMyCNQ/u5JJJskUORyMl&#10;pd2ZuQE+j1OpmWUxu0RUgnnftABC9v6WTmuV0p0sMUS0GpCGtht8hdoFEfNZ3mj1fTNHoCs/SmJU&#10;2rhmtCxu2Ldj+2cp1Jp+oT7ZtsqrMpisemwUmuCncHzeEsXGql2Q3fgaGFJmfTpEZSi/wWVCAgPm&#10;25/c4k0mt/NxyRRAxQUjMW5Y+QQD/Y5fWsg1mqXSu4V0IarmXt7uGHAH0cyOldR1SSzsUDrGqsHR&#10;Sikg/Bq8xlRSXRf14mIQRHSwbXLFxtZiofypDBSeLzzGXRpDs9Odo6JaOiFMzEBWWiSVIJu89v6v&#10;JPr4IZ5tm47ZvVIKqAewriw1Uc85dOlrqJZniWIRx00LqSgZzZeM9r4rM5a0jPNC3ZyEaLUI2Tb0&#10;etjPvDooNC67DzlZ0jXP6ztTLabSKVSSSCu3kYT1/rH5jVQiJ1EZ3blVQoN9hwP73kkRpI3X1GWJ&#10;yacbUJr+UXmFtmEkkCvLpo3hdIoldl2s0YJKlh/oMhpfzuo2FHEh9rbablTwxJI83l2gnnhV3EXr&#10;KRRshQCnFfYzo4ofSLXCwVE3Sc8ciwEr4OdeNfack/1DPNoGjJAciKpPZ7X2KONo+BuvKI9Dop5w&#10;dPqAk5dRIXtUNA2HHayML1YnEzPEvCqFZWO3lkNoo+aOc1Og/LIWim3pZaMxWHfxdeQMtJ8kKw6W&#10;FpmPtrdOEvkUnYk15Oav5OAtEo1fp7A0PvUsCp7McwtHqXf0545rWVkBdyV2kDkoBmfretalT/1J&#10;LG2RSEJYr8m/JOVJbIjLQX1qeaNdSIENDir9riwVsHtyKbMjX/iGC19D0pP4m7027ruWj++09siO&#10;uf8AMoTJq9Ku4ojPzxtLEcD91wSKJtRU0Gmh2RkO5UgGrIuMDFBV4G22zpOhuZbleMAxDYEUB9ig&#10;2X5z238AdG1E80skaFlQe55E9QPfI2kUOc876B0STSQXqJ4Xik9tBdzGv2I5PnPsb8GdKj6Votmn&#10;9N0cBiF5LXySf2+MyzTUrpn1f9OeglPJzelHZLp6TzKkrwoYm9pBsAEA2tEXWb88sMcWkSJPTjK8&#10;mywU/V84X1F4YI9PIkscakqD5ZRdcD7zG9eSZ3KCRfRRi2zctfFX59uZxWz9BUrSDotdpwrH+DIu&#10;4WBZ4INseDycyvz+ohcPT7KpVeiWW79pqzmfDrW1xaeGUWsdBwtOtcgOBgS9ZDSyu8HuSwzEn2mv&#10;hqzVp0Fp3oD6nr/zLOArAlht2U1nvRN9sG6f06Wd9Qkc1VJbqVFqGrmwCawGMwTzq5dlaO/Te127&#10;e9BTmnpul6WSSLUaac/xFUbo+B7O4C9ufOZRW2bNpJB8sW/UQ+nGVRgyhWrdvYclTd1xmxqGOliX&#10;TbAiugQBfcVVRyczugdKSebUHfSx/psfpIu/2AwTqPUdRBFLKskbS+79QvavijzYOarohSVtEtXr&#10;oVliiSQUaopyK7UbzE1Tw6gNE0pRkkVnI52lh2rwMzYZnjLTz+mqxq5d17NVtW3wQfOQR5oUOpEU&#10;u6SRWC/9nzfgnHSIm6NxfW08BDLFHIhf2seDt+MD6lE2uELCNWbcssgV6JocDMSHVaqV4hNpWjFk&#10;KsvlVFi2+cubX750WByspWRRagrsAsXX+mDEgvVzQxz7UVCtrY5sBvFnIvqP4W2VmdyzRsSB+lWN&#10;g/sDhhikPqzahAz+nUigUCo4BwDXLJ6SqW53epsUgqFHNEdzkSaNYeCiDQSPK8rOoZasngtu7CvB&#10;zelhZJUke2DLsJ47L4HyMs6dEqNG7KJZWJ/QQOPBN+cW9pDNICybSDuoNRJoWFvabzIqgaXWLKdN&#10;KqvuSWvUHLN3G1lP3xnA/iXWwz+hFFGEOy5ECF9xDEVtB4IIzsNXDskWcl3CqrlSCwsG23tnJ9W0&#10;6vp9XqAkhdfUJKgAWPPIOQ5votQW2cN0DU+l1kGSMuKIFUGWjW3Ox6XoJTqtXqHnd3ICKL5+WNLV&#10;GvOebafSaebrbpvaIKEAksgszUaam7Z6l03RroNEFYbgsalX/mk912CPBvkZs5UkcME23ozINZDE&#10;0s0zM0YARPULts5rd4NcAc5x/wCINPLoY4ZWSGpTLRoAyow3GzedQ00rRRuQybiVYGrj3Ee0gtz9&#10;nMj8TafVBUSXR1HBvLNM67Bv+MyTs0kqsn0bp+nTpUagwQ719rI4kNn3C75o1znQ9L6ZPLovUCBF&#10;lekKmhKK53E82AM57pOqR9DpIW0hj2IIth/76Ddvo9s6vStq9FpY/wAswMdFPSfcpYoKUgfNN4wX&#10;ciIbjEv0mvmTSvcrMdIhIII2uO3vCizWYuj0iTl5J98kMx9Q7fcKuuKqjmzpllQshhT+IgLbaFIe&#10;DlGv6M0EKJo3CKRcaj+thQf9cyfg6FZmgSorSW5VJmiauVMdCmrL5fww3qx6qST+LG1oQLUgjmx5&#10;GGT9Qlk4aCMFmUWq8sHvgKPOFRwkeqqM4DRurxdmQt3IJ+fIxXRsomWeip/EeNUZDvkOzuG+MxY+&#10;laqElA0fpx8ksLogXX0P/OdnrFWPTQhIZEkO1TtIC5zmog0Zg1CzelLLLyzbygofzAY/JcIpmJPp&#10;nnqZ9K0gshFBq6HB+bOS0/SPU0oav4vJlQ8EbBW0AdmyrWTFptMEmNhvULRN7q8D/wBnNnV6rUIG&#10;kREdoyWDHirv9VH3X5yZvSNOCbAJtBJF051V0cCEO9qTRr5FWec4x55NasMdJExtpI3s7R5OdprI&#10;VXSlpkKNsCsFtd32azl9DrK1Hpers2hRcg27f2JqzkwjeyJ0mkVzdNig0s+pV1k9QKsO33rbcc/B&#10;rOhWTbEFG5JCyGQsS+3aK5rkN4yiDTNqVmaSRjTD3AbaIunSqvjCTCyylZ2L+nCX3WNrL/KGPyMW&#10;yHRdBxqJd8LyoAU9ihQw/ZjeZmvgLNqFiQozMqA9k+x+9YToZiFjKRL6vpkuRVm+eOxZvjAdJqZJ&#10;EDzu8bFnkBKEDz+nmt2TdSG9obTwyaj80ZtM1RgMGRgzrXwD/wCc0tTpAm2X03LJsdHJoUfpcI0I&#10;eewkc6tRa5VoNu7hjlrwhxPHY2UxZwtn9JoD6v4yk78CekceOpfni0TCRZht2yNuF7PII7XWEa52&#10;1WmU+pGXRtu4rt3X4LeMpmSaB0nfUxkiNiU/nRgOBlnUepwHSgnYA+wNzdt8t/5y0qItnPnRRwao&#10;JOpFlWVgxX9HAAPkgZraWeGFWVdUXJP8S05o9s0WaIjUI8as+8ExmgSV4av3yuGfSaqa3ZYyBsIA&#10;IIA8sPgYmho57rM5WUv6Jj9KNvUiYAhiBan7vAOlyoYgRtV0kqRS3to2bJPjC+oq0rowZA6g2SSR&#10;IOxbjyLwubRaaRghHpOUYM0V9gOCw+8mLIplHThC63p/dsd2YO4Kt935XPJfxrLNBoBCXKrJMJJC&#10;6ABTJSmjyAOc7bR6MRzSumqUOiHd6TWhA7AfeeafivVRnWx6eV3eL1DGFL7gxsGznV6aCeRfg5fU&#10;ZJcF4On/AAzEiQRQoWjKfpLuKbb/ADWReDdU1rLIIUtHJIY+33Biee/OX9P6Y6aRQsoklJ5QVuLV&#10;Y7tVfeYM2rnWSWJ45PUFxcqN1H+QOPB+QcHFPI2c8m+CT0D9Vh13qlWSMwhSiOgUov8A3gE8X8Zx&#10;LyTLOQRZiIv+Gqlh/mJ+B8Z1XWJQA8OriPuUExbvUJJ7/FAeM42XSx6W5oUkPuVFjYWTz3JWuPjO&#10;7DZxZkjQ1+u0jwaU6dn3q1FX9gP/AHBQLOCkQyRbSw5dWKUtMt/ynteG6fVx6ghXheJ40CKTZW/N&#10;H5OVy6FFMcj6kPG7EAEDclj/ALfvLbpUZuDdPseHSzwvp4I2hCovdgG7HnvY5wlH1Okm9Qyo+0NY&#10;qyC/jj/fMsieOeMnUOIwURNqhQ7Djv8A750Q6HGgTazFnLFDFJabyeQbznlJLt9m0I3dLoP0emSZ&#10;NM0mwmJTIy37mL2KB+ceaDSGSS9UyHcbUwWV+jjQdHijEYM6iIpvXeNvD83R83xWaA6prFAX+Ga4&#10;uznNJ70zohBVtHlmtkCFfUG2VhYEvkE81JzRIznIepyGSCLexZRSlFsCz+wDD+mNpF1eu9JZtRI0&#10;QkPBVSCKsHc1UDmzBpF08UrNLGGj/lgRjKWJ7buBn0SSS+Twbbdp0gGX89LLPJJtlO+wjCtp7jla&#10;22OMtMuxbh0MiToSOCJFVWHkc3guuYuY1TRlH3eoxDmXb55qgKA5zZbWtCJ90IEhDMjWaXczd+BZ&#10;rLfgiPb2HNq9dO6NEI0IRQxABbt+mvGUGCdpYY3nRVVDsfaSRfHI+ReS6TDEzxLpViMhjZRW5+Dz&#10;wDRJyknYXaIxLUZVm5fYL4rxzklPoE0ZkbbOUGoKuq+wH1HUcb//AAc1TDp4nXUMZyjAom02f/qG&#10;GxtovVhBLxk0HZaWgpO5zXgjtWGaeGHTDZAp9X1Glhm/V/CbsQPvJ5Fxic+Bpqf83JujkCA+q3ps&#10;oZgEqueDyfrI6LUmVGjmnLSSyEyyFrC7SVQKF72ec055YGlV54opXR9h9RLUmPlv6Zoxahfysci9&#10;MhRI0reAqlAfG4ZTeuhR/V2Yb9QRoGhVaMcSxABSW72zUaonDG9P0Fjg1HouFtwiFmAIrkg1xZwi&#10;N+nTQGV2IXdvdiffxxaeaOE6CCN202mhgbdGhcBWqR75vJiy3F/KZmHRqTFBcjjZ/kfYAACCSh4P&#10;ByrUaFNGiiGdGSUbtqq1Mnm2JBOdDoG07azfqhJHLGIyLkCrQIB/ryLHnAoddaSq8zekUZxCCpYK&#10;/ZW3EWK8jKbHGKokNedPvhXXahVaRXRFf3XtJrkggYDqoZzFIxYvK0ZJqkS4waoCg5A7k83nQtEP&#10;y6smpV3VT6KCLhAVIYXdcDM7URJPs02r14CRwBYbhKxxKF37mJKncTktlTQbPpdS835nVQkCSEyN&#10;IWUEu3mrYgVgbTFE3+mhV5wFNtJvQUSbJIAzHnjMXoFPTgCE3JFK7owJ77WDEDxwKw78vq9INWyS&#10;fmFfaHktQnP8o4qzkNflGfL8MO0cEiE6x3GnHqPMxD2XAagoHBojgHK42lh0Wm9IrEzMdglfY1ea&#10;Bskk83lUmtikkiorXp7tiqvs2kUEK0xHu5wUpE8yKkyDaShjl/UrgUQtg0L7nGaKqOl6t1cwLqJp&#10;UjhbZSBBvkcDvZPH75RpdbHqtQitCkkCRlVZQYQVq7o+cG0OknjOq1MchfgrLHV1Z52iqOa0Eus1&#10;L6e1dnKMUZmVWMZ4ZQBQBA+cIJWRJt7BdHqYfy1yzsFZApMSt/EokGh/25vabV7RqXKKwDqvrBaD&#10;MLFnz2OUwfm9D+ZaJ9rm0PqgNUTnYvA8mv1DCNSzy6Q7FQvETLLtsMp2+2weDyOaxTW2XBvRLVan&#10;TKzrDv1HpspMTHYxU/zgjuBhmj6prGGrVEKetUm1ztbjgfvR+c5fqjBWAYCJ/SFiO2knJ8WP5T85&#10;b07WnTwTiSFiFlQh352bRdE+QMx9rRby1Lujvum6iQ6jQ/x9jREuInX0zMQKIC9mNc/eQ1eo0cM3&#10;UBHC6GU+oGoEsP5SR4OcF/zDUpqJJdWrzoT+YQ2x2V8N9bgc0taG052vqZBp9y8A1blv0kkE9jfG&#10;TLFbLhn0aKFo5Bp59LLpvUjb1ZUce1rsbCLHI8ZrdR6h0/TzRtFPrBp9NynJSVCV5Ar5I5zF0vUX&#10;gnjhRFlCyBlVdoCxuvb5JwXrKTaN4tQksYG0h9gDMFc8KoI5rBdFKTW6NpQWmgleE7JIBG7uQrrF&#10;dlgD3rN7RRMItIq9TEqbmcpt9ONSeLNmmJrtmDPpoZ/VjmRLHqlRJbb0WiAPq8El1i6LQSs7rIDB&#10;FGooSB6LbvHJrEtxLUqk9GxrZtFLqhDHCC6ycRNDIQh+Rt4vzxxm2OpojH0odkokXdHNRZr+BR48&#10;2c5LrWz12gTUvJp5dOhpJgm4n/5WijhRXfOhEE03TvSg0qB4gCIogttt/l3EHe39Rmca0dMZO2S3&#10;qPR1KaaNHIQj04m9L3bdwYleW5r6zY0Ou1EiLpxOLihaRuSSu4+7Ye4+aOc3pZ9UgjhaRYpFUbk2&#10;AvDvItlq9rNhZ6hO0gaSHUEFUAgAYGmu3vg1ZsHByRctm5L1H15NM0ROoC0WEqkiQDiwF8fJOaOu&#10;m1uj1SCKRXfZtl2kzQxXyACf9BmR1fWaZJlRtXDGYpdqRQllbYV3Kxruvz95S2sX/lupV30wbeQH&#10;RGBZSLtjRAI7XijLomUKs6HQanQrJOdZKZUjfYWjA3lXHv4PF+Acrk1Mck+ujgWSEtPHIkbBTtiH&#10;B58lb5zkOkLrB6OqRo/T3sQXcW61yKb9S+bzQh6roNQWDaR2lDBg/qK455YUCDSg4OW6M1G42dtH&#10;r4k08A1WrL7g5j3Agr77LffjjH6X+IpdRplWPTNNFY9IMyoy2LZgF5HPJznNX1OLTiATRRs0Ekhf&#10;1QWIAAulB4qgMrTWt+XkmSKQMZCdjtVxgnhGrxeCkwpHVanqWi3Rq0EyzobUoxbe0nBa/vB4v/hu&#10;14tBbIZY9sjXue1vnwQPJwTR9YMc8JaNdhZ/Wdxd322H6zQB6ejCSOVFBmVpJWBIKkHhx8Y7DHEy&#10;Ou6HSpWiSXUp/HoyXS7Ng3EE2TzmtN0eBkX02LCFVVllIfeORa8cg96+cCn18byCVT7w++KMcLtA&#10;LWfoVxmvrZNNAWj0zsZkcUE9zFivPJ7d7ONPaN3C0wObUwrOePVk2KE9X+GW5olqHIA4rG0y6aV1&#10;GnigAZv4qqVAkb4Ia86PUaBmhXZohuhcAByCWoeCe1Xy2c51JTEZ94R5Cixk0VAvg7ard++UpKxT&#10;hSRaOkbovzMkkMG9CpuN03FPHtYgX85n6tdKBF+a0bSeoqH0xtmKBzY3blJC4fNp9XFNJA0rBpNO&#10;p9i7lG1uOOaBzH9XXaTVamONQsk4BVV2oH3f5lu62jCbt9mWPXg15tApl08TxRAABQA7nliXBXnv&#10;zgnVNBBq5tYiQemmnk9aQbGLEzAorAAi93GBz6uflWkHpXIp2uURNgva3IOHRajW6h4dRA4hijSq&#10;CL6UtcoFB8ADv4OXF0huFtoOfoOn0u+MyyvbgNI24gqw3BaJO7MHUaWGRFSA6v1I3ZnkjkWJIfG0&#10;2Cfv4zWl1bkx6My16fqFN0gDMzMT7aJ7YkXXPAyQekrrRdt7eo3zTDFzE8Xgt03T3lRVl1U+pRV7&#10;tsDvXYAVjabRa0afqH8VGjWXgCIH0Vc3t3J5H7HJyaiT04opNvppUkgbarb19tl2smvrA9b1kTPO&#10;66aOTToyPEwkYI0h7tS9myLsGqSCNXpYYkR5PTZhxEwGxu9rGK5qzg7hw7KksWqkSS32SXTuwq+1&#10;DDIoNNrBtJ/MMwMjenuH6/1GuN1UDWb2nnn0f5QGFSzPt9RaUMhvd2FA2vnzlN6FGO0ZUOhm1fqS&#10;nSF50h9NUFxptU3v5r3HIdJm1GoA9Lp00kzsI2kO0Rhe+9m/f5zR1Ov1r6j9IJaNdjA/pVzwWI4v&#10;jucFfV6rU68rHK76P9UrpaRgniiBQPbBSo14XshresanST6m9C28kfpKyckfrQjxg+l140kSPMxl&#10;cROxRo/ahu1dz/mrxhS6uDWITDrVJS9pQ2kYB7ntyfGJG0ciSL62okayZN5Z9pU9nS+VzOPY+vJV&#10;oJdE63Frdyg2Hk4Wv101+QRmVBqdHq9RArumo1PqBV9NvbtU2S7HvfjO7d9M+nfSRtuOqiWQmNQg&#10;Lctx5sUBXxgem07OzGGDSEBQwCKA1gVte+xB5s5bkqJa2jLmk0+tUyaaZ3jeZlaFio3UfbfwBgms&#10;GptH0scqFlD6Zi4D0b3Vdihhr9H0u3UjUJGrbl2JwH3Wd3K/Q4zTi6V0sSFIZ5PXsjaFFbQLIF9h&#10;RyEyK2Atop4VkqQtMSWf1W9RWJHBbMqLR6qBi0c0Ty1tYAEgVyQM09L+H4JdPqGillkQS7RLCf0E&#10;H9PPkZF+mxor6pequxike4zTKxC1ZPmvOOtD8mXrenqW3Q6meRxGp/hEe3dzWKHQa/TQbomhiFqH&#10;jf3F748XWU6H0zopIoJ9QWTvsjLFhX6gDXtGWw9LkWTVNFNA6LsS5FYsy0DYArFFMqTWg2V5NFsa&#10;KKMuNjiHcqltrAs4FHmr7ntl3U9RqC0MsltCjmMbDtCGQWynuW+swdF0zUaUyP6sUaoJiSnlD7fs&#10;V8Wcp6bLM0WlMUIZoHld3jcSM7Cvab7NnTVNbMeT+DQfSaqOfpzTOVg38xKoZCO/c8huO2Vabq+p&#10;kljSaJfUnkBBDAqdlH9dCwfC98fWayeWTRozlPVYTMUokhHJUFWurrvmfpuq6oR6VX0Hourh94X1&#10;CsYO+u3AB4sZzuRrBeb1Zva+fTGRJod80THbNGU2OoPdR81mfpf+Vfl2ih080zSIWRFCutjgl2UW&#10;CPg5n6P8QTy6ePUCF2kbUyTSSlgihUAFURz5wI60H816MXtV2YSI6xSNGDzZFjnzlpjfbN/8/ph6&#10;cStOpYVG7EMtr+oBTYH9TkZ+paZHQ+tMQq00SQi5m+XcfGMselKQiPTqmnkTfGHUKoNXe4g0azV0&#10;Gj0EsSrG3qhj7XdVk9NgLoKqj+7HK1YvDBJ1hczBAjzzRmMxs1o4YWQBZCsKoMTnQdAlXRxpAuhD&#10;uNOJVEsvpgM/JWxe43/lzDlhKaiWFtRRIO+UIOK/ltexy5Gcy7YNdI0aKiKbV/TRvaeLB88HBGct&#10;tlz9C9LTGObRQOXnST1JJAFclTewk9vq8jrujTQ6+EiKFIWi2S0PdulUksFAN0aIymDouog/VBA6&#10;szx7JI2Z2VBR2BiTZ+MabW6fQPp1g0qGWNBGmn5jUX3VybJq75wk+9mcO0W6jo+gjihUh5mJkV00&#10;8jqQ3+fnkg967A5Dpsmm0QAMOsRCzQhDTGYMoALckGjmg3WdRt1P5oUFMhVGDb9ikd2Wu/gcYHNq&#10;1Ebq8YWNlCFmBg9UgnuQLRb7fOTE1l2hanpKqkyT6pvUjb0wohox717c2An7jBYej08Hp6pYfy0c&#10;gfcijuaDc/P1eMpij0ccQ02wOrOTvZwzJyGDE3f0cO6dPo1idZ1MYUklyL9KxYuhyWOEZGr0kU9N&#10;6ZPp0gUTotSu6o9M3uN7SBXPwc226NrdWHZTDcjFoGiei3PuDMBmdpdUYA0g9PdJJI5YxMCFW7K2&#10;O+XwtpdXBtOtjMUkbKLVom3NzQqv7nvmkHpin4CtOvVYZBDO8MzzsyJ6cov5FcXtXP0G/wCHTSND&#10;+DwXTbJLq3LA8H20ufn/ANO1ksR2zBDIYqUsPUK0c/SH/BVSPwrpOQwaacgjlQN57HPovoatZX+x&#10;8h/VU6hhj4cmeosGPyfGB7i3AFH9Iwvb2t/uryikHFc5758QxnNAHk7uB91jlQTwwvycbnYvHbnI&#10;ojXtAHY3gBZxySGBNcVxlt0AdvnGUlttjuQfoZYDdX8k4DLY0qx9XeXBe9dqwdEoEUbHnwSctC8m&#10;yPF5LRaCTkxlV2Lr/wCRlnAHF5Iye2j/AE/tlg4xt11WPxZwGL9xjSxCSJ1INEEYt2WLWBXZDTf9&#10;NSDXjLSOBgR1EiyrGISyl6LWAEFXeFuPsYARHN0RkHazk7o5GuT/AL4ECI7Y5oDgYgcSgfIH0cAH&#10;7ZH98dTdfOQu8ALD+x+6xhfkYl84gB3rABq/0+Mci64xqHesTDteADdgDWQcgXVY/wAD4xq8DACs&#10;tR78XWQIP75Y10ayot3P9Ks5SEwPruvXQ9M1czEEmkX7L+3PldqD+1pTQLFN6tsIPlmPA+BnuH+K&#10;GurT6HQenvEu5no1t4pSfrPEG0iNtSgRGhUAAqLHu53fqy4GGZ26DdO67YysgZ9xNFrVibJY/OdD&#10;pQX/AIYk5YAuQtbh4I+KzEhSKERMFLWRtVb5JF/QABzd0ablDBXZg4Rtxq1PmlyzFHTaSQFxsBJS&#10;yw5B/cAnOl0oFhqA8AXZs5zejmT1FUklVXxybGdTpIEpF5pgeD3+fGZm8DTiRktP6gnubzU00e0f&#10;d9rwJQBwqlR++HwFQP6mrGZm8UaMfcX/AGGHx/WZ8ZIAvz575oRXiZaDEGELg0ZwpcgZyn4/iMn4&#10;b62oUG9HLQPn2nPzQ/EelMEulX1ZGAdd9AKAoNWK57nP0z/HLBPw71xiaA0U5/akOflprevxtroj&#10;JExBiUsQD4PhfN54/wBbf/Jh+59l/SUfvzP9ieo0Z1mrWJtQqyxDcrSLdiMcbtt2MG6nvk0d6gNK&#10;HlqMi2VEU+Aa92Gy9QXRTqZNJKTqFNCw5UVbBDeDrr11cM3/AMF9JIw8q2SWvg9gTdAZ8sz7lVZl&#10;9R08876SOPS7QyI8ttsBCcDdfg1yMGj6awj1cqQe2I7xGrF682hFWMJm6xo5kaAO0oIjbcqqOR5v&#10;sAfjNGOXT6dY5JwI/cCInkIU0KS/NDMrZbitWcb1/pvtiE0UxV1LNsIYfxKFAE+PrAYZtLoV0znQ&#10;eoxiYxl93vYuFAqxnfafq0CyTRTahnVIyzMyWAD8Fcxk1SommB6h6jR0wVW2qVNncbAu+POUmwcI&#10;1dmfPNptNBFDUrwEhHESVe8Gwo5o35wJumB0DaZvzHpqJN8y0Qy3soeawtY2kleWOUL7kcU4oG7X&#10;3LQ+qylNNqJNXqnnhcbgVVfUsh1A8Jzfzgmc8zG6Zr9OsTF5UIluQFUNGQ3+rjgjwBmHpEmT1ZYY&#10;XWYo6rIzfpVjtYU/Y1yM6jV9JljWD+GJFEiCTvTeeCPPx5OU9WEPq6zSSLIZGkCDYlFARvtq+8pT&#10;p2ZXqrF1HpwV1lOnjjl3i4lIUUAQXJ7DdmFqjpgdKmrR2SWOQwBOYlaqYN8kZ0MvTZDBEkkkcjAi&#10;Jo0BiYKwKjcXumvnJaDQbtLDKdM5QRtYBr0jW4Ue27/fNeeiFs4jVdGiaI6bSTmBGmgkh9xBGywz&#10;fV3hut6ZHq3KSSKsziOMM0e6wnLV832U4bD08T6QtbwSmJXWpfSu+AGu+L5yzW6LVxwJOsxOrlWN&#10;WQ23pmM2WJ4ABHbK9xHNPHLwZJ/DyQzopModVb0w1orOzFQ1muB5wbSafWx6qJUnjYKpj9SOK7dT&#10;y3B/SfnCJesSmb0tRMYvQ2H+NF/DIcWbIvi+M6zqmnhgiEUixr6itH6ibuFZlYAcgeAKyoTQpY3V&#10;nISrHq1kkWU+vHDsfaCltG3gefcOMSHWapJItcjjc6EOp2gOWUP9XQvOp1ULQJDvePZOd1LEi0JP&#10;bvY+RyTX3mbpYDp9e/8A8JX0gro8LW8SMfJPg9rwk7Y4wdIz+q9O1eqglnj0gLTSKkoH6rFEFQOw&#10;Yd8G6prJdXOXhgjjLO+9acRneAQKXgFmWrzopPxO2inCSxiIlffMSdpdSEVY/Jqjh2ucvqJQkyKz&#10;xhkN1TECixHez2JyS2tdnH9KjdJYpY9IkjpGrvbNaEchVrksozQgkkWLWaeKBiERjtccAqVG9dx/&#10;rmzN1dUZjHKJDDAfUPZo2Yb+9ducuHWpmjKCJIVnVZJJHW99EWAO9kZk5VJGyjcWZ2hl1E6RJO3I&#10;i3s7csqtRpD8kV+2C9W/LwTKsWpcJSyg7gTGw4KGu92Oxzq0EUvorwVllaRI2oHdwb+14rIb9BCs&#10;upj0IQ7gUB5QqSGrg8MpPJzZy2tGXHXZkRTu+nkZ2WSEKjEFCbo+2r8EDJaiJIpYpV6i4ijn3EHh&#10;O+zg8WasZrdb6Nop545i7aiDT7EKpabyg3H7P1ges6b0qTSQSPoHVU1Dah42kIVnYiqI8DwuZtmi&#10;+DM18uo0sRQ6tJkjsRowZS7Hnba/GXaN2MsPJJo0201e2vPmsKh6Ro5pJF3/AMCXU72cNezf/wCB&#10;eDS9AaJp5YdW8pco0EvAS5PYWYHgEriZS0gjUDV6E6sy6b/oIi2BtcKCVBr5+TgWl6nJ/wDBtI2i&#10;ECCWMeoz2V2vwsfb6zp9RDPLodPphtS5aEhUKvqLasjjyCbOc/N0nVakNJLqD6ulihiRVUIsrh7F&#10;i/1EAk1jjtC8hseqmjcfl9WshcAMwWtxjIJ9rfIPjCv+fzRaHUPptOxMWodQQAezKdvP+pGBazQm&#10;GcoCzSQQve+9w96gkA/R/rjdR1+s0jLvYNp9OKX2EBV9Tb/NR5GCTNU1vYXpdTr5ZDUbyRyA2kgt&#10;w36aDnxh03VNO40zGPTwo/qpbj27lYUxqvI75ykmsmSZ1VCYZVN7AyuFItmjA8kjz3w1W1kLa/Vn&#10;SJ7JURUYKBLaobKk2LD8jNH2RBJI6TTazS60rugggkqNlewShcBrfaa9x7YfDFFLp4NJLFKEgiPr&#10;EMCXJ59pXsRnM6TW6pGOtXTbFWTdJQtH49v3xmZoyrR6f19KzyH1GEwuMOWuiP8A5ODYcdo7TRFG&#10;njhhgkYrOgAmYKu1COODRrvl03SYnhZCWLO0gd5KLBxRsFT4Pa8xNMOopOXaOjHAbStgd3F7ivNn&#10;mhhI1gmabTsfQAXbLEOHG/uEsVZwTsznGma2t6L6up1gfXPSPvEip/1KIZP015XkVg+sHU5JtPKX&#10;3KWsUwarFM1VQA8XgcE0EO4aalRgwa2sRmhSmuxGRnj0o0sQni2LMXDFeUUFebr58Y92KKVG7po2&#10;adCmve5IjsPYMy+LHBFC8ytRp9XotJqgkpWVRuQ7rV7Nkn6OBQo3/wAGaaYNUBkSNR7FUnbtDdrH&#10;msO1vTn1EMQGpYwj2IklA0wqyR3W+ORkcm/BfBfJamq1IAhOlgLMFuSNSm3ce4PaweRmh1BNXPGx&#10;kSuyoJV3ghR3Fd2PnOe0R1jkaM6gyosjAtHahNljuVAAzoDrJ9S2kgM8qn1SBvc0sZWv28ZqmYON&#10;MshSXR6yYxSFDa0Nm1SfNjzmZp5oNGZZZ9HqllMh37EJVtxulo4LFBPp509JleJZbSQbu9kWSw5+&#10;xmhrZ2qKSDTq8W5o9UGbaq355snd4yZFRdMokbS6d5NRqEeNlkUvGVCjZfCkeWwiL1Z5X/LP6Zeb&#10;fEJNzFlBBo0ReaU7abT6RB+TnSUDeWFOtSNQDWOWrJaTqWil5MTsw3bVUlWjJ4Bcdvd85nRcZNkN&#10;Zq1f07nSEid9zAUEHeieDfmsxdQ/8bQt6r3EXeUUwUWaS6HnxnUDrHTo9NqXminYsNoVTaWnFfY+&#10;8w4db0qTSFwx2OxLIUs25oAleFwZrHop0+tkJKaiJHbYQjGQq7D7B7AYbYmn9CFirSD1C3qAREKP&#10;1Gx5y6eHoVLp4XWKXguJCX9SjwgdaHGTg0uihmlWWeRNsRi2geqpD9u98D4OJvaQ/wDSQ1E76ZI1&#10;G9GWQM0aNYpV/wCoKvv81h+j1k2ql3+gXSSnUTfqG0ck0LJ8AYcdHCumgli1UioFudlAjFUFUAjx&#10;lDaULq0kbWBFcbmpTvHj27bu8t0iIytGNFEYYZpXgQiQ72T9YRR+gemObzVC6DXD19L094kKRyMl&#10;Mlle/t77f2ze1cSTRBAyb1CrEHhW7+ywAvMv8lLo533yFtsTBgw937f9vHwc0h0ZTk3JAGrl0+tM&#10;7IwUqUZAlqpSqZAPHxlsZ02qCTIVDRMyyh3oV8g/9mEzJGUl2aZSxZd4W/d6Y4UjwfsDKZTAYfVb&#10;p0rMqRS+x9gWm+eQPvtmTNYGlFLDFEVinjZ5naww4v5BJ5Wxg8/SQ4QQzFdyOJWVhtLL2tfgEVQy&#10;yfTQtI2qXTlZJn3RoXZjL7bO0NV5NdHDuIDvytlKsIzEe26vCUhcFRgabouv1Sar1Y5qtaYFUdx3&#10;ayO6nwBznQ6fTRRSRMzvveSMBGW5Bv7dhyGGFaqT8ntkWN0ZTTRGzt9t0LAu8x5Ne8cnrfkXZZVB&#10;9IDcdzVW2xxXg5EpWOEaNXUJqJNTOBODDe1dvIY0WIvwcs6NHFpFaT1WkeVS0qKQxpl5FtVGxXOG&#10;6fTmDSAxkOsSF0V4yhUoOPbwOB5x4NfpJP8A4S2+JQCjR1tKn/KeefnMss6a2b4oWtomdVptFCtw&#10;IIqEVp7WBo/BAJrMOebSwRStMh9Fw7AKeSscnsAIse03eFa/qOk0seri9JUjbeHUgguALsML7A5y&#10;uh61K2l9OXZJDtEQLOp20b2A/IIuxwcn3OkU4asolOq18iRnSySQsASpBeTfYZaLLVc8nNY9M02g&#10;h2NFIZJVjCq/K70PuSzdfOaCtJ0yvXjEagEyNXcyA0CF/a/rLNAg1kOlfV6giMi9kntADm6jLYnM&#10;zdsrm0EZaDW7SVglKPyKUhbpr4YX+/OAdQ6hqNRJpiwKwLIvtZh7JoyZFC7+4+s6zqMuok0cqGEA&#10;2VWmC8x8EkWRY72c5qLopV9FNvctMSgUHmm/W5vgn4AHbHztEcWV9ViT1J1ljSMhw7ncXA30Ssgr&#10;kGzWHf8ALDO7OdUYoEAsI4J9v+Srvi+Dlmk6ZLJI80usVoRI0YYHazNTL2U345wPXs80BYOTBQDi&#10;NQdzX7QB3BvvlKSpFOOkGTR6LVQLHDFLGzmy0lP6iAiyTXF5mNDPqEjjOhWONSI5UAAoGuQ5AoYD&#10;o9Tq9VqdsmhKQDapB59rVywI8EcV2zspeo6TR6UGGMFALVpGDsAv6q3DgccY/dRKg+lZkzanekW5&#10;GEaqRYLUwBsbg+c/qUZJYJTGZKaWwaAYA0pbuAMu18v5lJGWNQrLTqBwVq7BFc5T0zpE0ylGR9RH&#10;HAEGxhCRZ7MP9zmUWnY5qqLoumrqJ5DZK746ijjoC+zbh3GdOdIdHNFqlRFjZjFQYLsY8e74GJIm&#10;0ojRIY03+mpjsgcDjk9xhkcGmLTR6wqyszACqNryeB/vgqK2clEWnaYSREiIkJ7rQL3JAYcjLoH1&#10;MuoHq6VVcvcS7im9DxZJsV9YRrtbFCHQwq0akpHzs4wsaGHTR287uuxbohzusUUB4oeclo0izW/5&#10;UOnxxzu3qSM+xpL3MvnaNozM1Umv0pDvs1DAPwFraD4+MNbQ6iV1MmojZablR7ApNceA2cg+lm10&#10;sqSuKWQGFHvYVPILfZ+MjyVGyB6xrdWXbUtMphIJjiFXuHB5sD9hnX9N6FpU0zmaNtrkOYn4dj/l&#10;4/0zQ6L+GmgkfVSiUv7NqoKTYBa13r7zstNolj1G+VWKP7QtXz++WouyW06OS0GkmLVMH5dkSIKA&#10;Fo2qkDuee+a0mphkeEUxkRiFZ/NDdf8AQ4bBpmRUllX00rkoSXF9jX1i10Uk+o0oCiieSo2hlPIc&#10;fPGElo0g1ZidP1mqlUvJKu1XYrKV8eDfmsBX8s/pQGRjKoCl4mPa77f5fvNCaYIAoLtFQRwRQBpf&#10;5fjOW1ekT1SqTbiyt29pC+Ev/TM3qjRO7N/WdSSCW0lAWxukP6Cpq+PNHxmE+v8AXXUyy8LGXkEA&#10;r+IEO3ePgi8hAs8nqxugaJADRr1HX5PxmTBMs08zxujFVIQWd6gVu8V3wjImSNSOSOVNSssXqhYy&#10;wslewscjiyM5vXRicRRK/qQxlJGccuWHtsbfgHNXqOuWSNF0UslB79WP2+l8Cux+OcwpQqLN6aHe&#10;YG5U8biaO37w5dIcYmcOmSN+YeJ9pD04uxIF7FB5vOgg0ERhj9SG0jcAsyf5sydF0fUuIpEHow6e&#10;nD/IPehm+x1EzDSxyxzRE7mIYBxIvgV/5zeLTixTTUonTyQymbTN6gjcHYCTbsPg7TyowDSyKNRO&#10;gWO7Czxfo3Hxtb/NmP1uHqGj0mifTa+OzYZGsvTf93Y51/Sui+iNF6Ophdlp33KCx38Hj9/OQW32&#10;aPT9JppYZBMNrR7NwemLbuFK9+3bjL9egmb8ppjQjLMWdAzDjiq73ZzQh135U6iKLTwl9p32OUU8&#10;XfkDB1hJlYqhkaNCP4ZBV7VuQ201j4mbk7B4Z4oIX00SrIyR28ncsZO9jtZOYes1QgI02kYJqd7J&#10;IyJaqGQmttHCtKV3ztNEwl2netX4JNEd6XH6fonk3zqolb0x7lX3bVBAWj/vg3dAuzMXTauDUR7n&#10;VWkRkDliAeQCVs4B1DVabpKTMSqSbG5VLZiAbL1dlfB750et0qH0Nkex1jd2ulU+4t48bjyM8j60&#10;+m08+sIMsk6yNsKpcTqQN3BIujdHBR2cfrvU+1ilLycL+JusNq1UwmIEbWHq+wkD9XB7DOcSSOER&#10;GOVoklXawKs/F9iym2o5HVanqCtOqF2iYMGR9pdlAoAl7JUHnCNJpIPTeaOGVtwMbJGxQpN+oml/&#10;bvmPqMkYqvk/NcuSWXJKT7s4/X6mJtZqE9bdKwINkopA4O3kA4RBo200gYagqJI99MRx9D7yrUxx&#10;axXZSsUUknLLSxq9Xbkdsukn03qfw3ZF9MmQruoIOGILH2547b2Z0YL6eSd1UQ+9t5cqDGSR3DHj&#10;dV2AM5ty80six6uMygAFY2vndxYF1nowRZdPvm2MhUrajbIATQPB44/vmPJ0SF3P8fc2zZH6SgIt&#10;k+0UTd+RmsJUuyZYrapHKdP1M0GqQ1uPIZJOEBFAlnANg/Bztp9UiiVJQIVkpjNCKKFAFF1Y+jma&#10;nR3O12llkthKUjol1QUQq0ACDm30/wDDM2p1kUUfqSwSm2AO6lYfqavki805W1Q4Y2kyCTRGVPyg&#10;MpZlIATcD5A++c9k6F+HfxDGE1uj00sIFKYl9pUctutu39M4z/4luodO0TldS0FSsXvYwUJwNhGa&#10;8H476+irE2rJRFIG7kN6Zrgi6OaSmo1o7Mca7K/xJ+IeqdU2idyZYlYOH5HeiT9ZyUeoTSvKqbow&#10;WQoJQQZK5PP2M9CT8NajrDQpppxG7CQpFKQqqb7Ag+7nnMLV9NPTdZqE1kxk1AKpIZgJIwxHHb/Q&#10;4XdNsvI9gfTZtWNRE+nIRCSHDPw6MeSK8575+H/xFpIho4uqwn1drGIqou1BFn6zxzSHp02oaTUx&#10;hfWQIAyEAnztzpuraGfV6X09PpotL49Qv73Cm+Pn9s6sHqGloIRoE/FOs1DdSY6JnkgXb6axn9IY&#10;/pF9rqznCaaeaKDVqkD+9LlJW1WrLOv3nWdE6xqelNJveHVGYmgw5ongADyBgknVNZqyjaj1I4ll&#10;3OqqCBftJKjuBYzCc1N8jZa1Z0PQdF0pdOkut6mzlSFMad2dx+rNrSdV6KFEHTekl5IypdpyHYXd&#10;+0/Gefa+KSB5HQBklqRCgDAqo9ykHz7eM3tNI5VJYnEMRjJG8X7lAsK4+c6MclxpMhyd9Bv4i/DU&#10;UCrqdNqn2vJvKrHQLV2I+BmB0j8Pat1Gz2Lu2sws9/5igoc56DoIv+YNG0+nmgKOrOSCAw+avkfY&#10;z0HTaSCFoDHqfUCn9F0tfK1V5txt2OEbZyGi6QsGmiXUlC8ZAR0chiPkDwDnvH4WkXRdKllk00cg&#10;MSWGYHv3v6zA12l6bPqUfWacJEq7o0B2B+Kps5H8UdX0Jj00XTtEUgi53KC6sG49zXZHe87oZVjN&#10;JYW1dmxquvQKHEehCMZCrEbC19hRHc2brPR/8OZdbJM7jXQqiadU9KVSTtuiV5+vOfPnSfwn+Iep&#10;6nSDRzuXSJmVwB6cZDfAr/3ns3TelD8NaGdptaE1MxHqOw3AMe+0feNZ5WnXRWKHK09I5L8c9c6X&#10;FJq44Z1jKSC9lqsm4ntmP+BvxdpNQ2s0+sgjptIWZvSrntR2lrr5OeS/iToGm1/XRq/zKage/eIT&#10;V2bsVVEDvnY9U6l0DpOhmi6bIw1ZjBkFbWcHuu45yzzTdu0iFOslvpHD9cSJtS00OnilhplDWQ28&#10;nswSiQPGZfXtRPNHoWhDaaIKd6Te4K7cMOOarnM7SzaN33zTyopNIoIsGjzSk0c6fofSYCj7JY5l&#10;l2sjySFCWbuxI/mznWQ5Jrk3+TnNfHqDp4N8zMqsjNE4Eiy0QLQgDao+86j8CdSeRjDqIoWVGao5&#10;aUgqWqviqDZla6WfWtNGumMM8dBiAXpr5o9/gj5zq9NN6BV4IQkjMyvtWxarQJ+zdZpCd0EIVKzc&#10;/E2ik1KrKmlil9ZggCvTX547ZnMkSiJ00qpqSVjkdjb15bmlzoNCszATAFImX3oKBDC6FXwTl3WJ&#10;VKw7TvLRNtZzZQn9V51ZJj47Oam6RptNpdav50ujoGEae3aSaL18Zwuo6k0GvEOoR3BIogbDJXYm&#10;/A8jNzRT6lWWUzRigrBHXvEO9Zo9R1GmYpNpNGAVuOQH/olQSWaj5sd85Mkk6KUGUdS6h0t4dgjc&#10;uJkAgf8ATwboAVROeL9Y69pnaEREuiIUHJALjb7SGJtRnX9cnlh1MriNHmWFpFKtRBskL+4zxjWl&#10;SixRIS70JmutrX2PxfznO25SOX1M6VImmuYysq6cxDafd2IXytnv9HCA8E7qBJMIo1FqBTIWPdss&#10;h6Vr4mV3mEpA5ikYbgBxZHgZt9Fh9KTVacSzIsiGhwQUPcEt/pmkIJs4XKSRo6RkgVfUKbmtikvv&#10;AW/gdifBzq9RGmqiiA0gBfgur+1g3gf/ABuc29xlJIkRH5U92DAC7sf7YtZ1Fo0EccigzMEKsnDJ&#10;GO6fFnOtKkkY3s6/TfhPqXWJuoDR7JvSq2sEurfXyKrOY1s0nTppYnk2OhW3B9rHsFo8ggZR038Z&#10;6jQS6j8m4TkoKJik3uDQ7GxeDnqk0kmmkaISPKB6kjFWYtXIFHE61obqg2LSQl2l2ElF9V2C713E&#10;1f75yXWdLLO5iEccsP60P/ywsTye5zUj1x0bagxWjOgV077Wv27u5zKfU6j1/VkmVPy+xtq+0qzc&#10;HefvB9kPoy50l0OmrcHRI3McXLMiswoi7v8AVWXfh3pCy6uBIQ3opy8q7TuUDkKDXFjxk+uxPC0c&#10;WphWATOIxsQvbXalWB5z0P8Aw3/D7ASawRkSNNLEgc2QTRtNw7fthJLizo9LheXNCK2evfg38PjW&#10;6+L2WrKakFfFWRXGe/8ASNNHo1jjcjftKgqt0O/tAzzz8Jx9QgnVneIsgZFVEC2BxtJXPT9AJFWE&#10;HZJ6JOwXR57g5zcFE/VPpvp1jwR0V9Tg088kWnDbRR3bgSA13fxxWD6h1UUFXeFMrEDbTAUO3jD4&#10;dVAUViQHVSSTfdSeefOYD6x2BdJLsmiwC35oV3xauz0Y31Rg6qaTTRyDYIW1KcsU9p8iPcpsAnAo&#10;5dQU00JYtsi94ayVvvdmjWSaFptVJqQZJDFdwkfwpGbtQ8VhcKwJpYm2G5dtWaZRdEDvwMtvZVaA&#10;+oaGKLakhSS2TYVTZe4gA/8Ax3OXauKaMD8lHEqwEggG2VuS24k5qRRR62TTSsCiQSB1jsFWKtt3&#10;EnwMq0fQdNPqpdSzH1eSxvbYfgvx5vnE2tUPw78GhqYhB091oIzuHJBPI7kD9r7ZyPUdMjtp/UEZ&#10;UqbMZrcK7HOo6udVpWillVtRFGalc0EUjgMRnP6bTSanUTalADGwBNNS2Dwaxp00Yx6bsD1A0Qmm&#10;09hdy7GU+8bXFUP/AAMyepKsKpF6ZdPVRIYt1mufPg85aV/NTzACtiEBv88iAENmDoNMNbrC7zSR&#10;ES2/FC6Dc/sBWaNjcWbet6ZMsBiV6eQm1HuWmHuIJ7fQzGm6eUihVW9EgKGdQDe3gcGzzhTa1dbL&#10;OqNS6WURtxt3KexvkVhsWrKTtCJEZYyGdZGF2SKzGTNEaLrLF6hee2YpuYWADfbMuRvWeJZYkjRG&#10;O49xarSmxZo+c2Zi8UephaIAtRk520GPAJ7XzkNCo08jBb2K1FXUgFT8nzWYN7N46S0aheeIe/Tn&#10;aqpu2gDaRwHB5zPAi2KNszyoQWpNiSUbN3xmwGMck6wQlqPuugwrmjYNjAtJPARasm2QWVkTkE0K&#10;oDxlJCT/AAc/rNZ+TmlG9Ns2/aJDuCrXO4girPbOc69qW0vqr6OoYxxb1QOCDuPJ3c5tdZ6t+Ukf&#10;dTBYmil8kFDwBXG0XZzmNbDpzotdqPQ3pIQ7Ldcrxe7nFWzSN7d0cZDoIP8AmzEFiJKijkoe5jyN&#10;xHxnc9V1MWr04jaVwGNGJuGKkqSAQaq1znOhlG6nv9Uxsih1LWVfb/Kv395qtDI0m4LKzVypIIQ3&#10;djz2rKmzBQXJhMXTV1BgA3cKpZg9q2/xXnOe69omiEH5jUysVdh6B920fIGb8OlGkZD6QSN2LRzI&#10;x9S6sbf3zj+sfnJngm1ifwiSpkJp03H2gr/vkw7IyrTD/wAJx71keZo1gB9RTEWJYqCBYPkk56VL&#10;sjpCzlQ52sBYs2KBzhfwpo1g06zOVI3mOBjSre66P1YvOxfqCJ6ql40MgB2ovFr8H5wm9tixRqMQ&#10;KTUw70kEAYwnYoDcqflhhpLTPCpZNguRGuyP+7jK4DC0M8s+n9MyqVdh3ZT2H1lUUMMWmdQ7RiNa&#10;/wAhYlQwXn+2YOR2xgtDSU85HJENvY4DHaPjsMr9Hi52vm9+71K+DxgcfUjEFeKY6be6cEAH28EC&#10;8lJqJ5FNaQQobkfYo/6f7ecmy3VFS6+KWSKEs+6MN6d2bLHufjMDVayed4y2nMQi3sRt7xodtC63&#10;VWaevmSKNpPSPsG+RZAY78ADvnLat3IOoiWaGNDtKFqZi3Nkn4ykCdGjoXEsk0v5MJHJVNuU0e4L&#10;/AzdMUsM0MZ1DUKkABGwc1SsvBPyDnP6PQgadUilenBdjYer8MvFg5otF/8ABmYtERGoChTYXnz+&#10;4xTVouDMPrOsRDLM6uVjD13CFGNkqLPznM6XWuZtK7emsLKShr3A9u/PGT1vU4IEWN3BSdnJtCSl&#10;9tt+BlY0OkTplwSHaqSC7Itn8gHsPrKxoxy7eqOo0tLqZY4mY3vpid1ghT7RfgfWNqNFHq54nWT2&#10;qwpxV7x39tdzkZdKixwruoRn0nc0LN32H+YHHMkqCQFpGXedosCifkeQB5yJ6Eo2auj6QsQZjDI3&#10;c/r/AIkfgUPvK0mjg08jnc0QalcUaN+Mqjh1D6gyv/1IxtJD2WscA12GHTvMg0FlWLtINopmBkIa&#10;x/TMJSK4mLBrWfWvphG3vicfqFr8NzxibWqZIyJ1dxuJr2j22BfxYwiHTunqCcwgncImHO1e5Vs5&#10;yaL0J51MEbFJASt0X3A+fIrtm0JJoyadmc2tk1fvB3SoC4jKBKYmhY+cjrov/hmnjEDKJDsIaqZW&#10;HKkduDzko4ohPp9TpQpf3BiSZNpPdqrJ6hP4qQyq4527gONo91gDyDmkiSbCUJ6yj01hYq181XZh&#10;8VgsmuTUGPVfmZFUIQXERcENwQ2y7XKUg1QEZRGdVRxKwNM6A+V85RDpn05k2ekrOdse3c25SL93&#10;nHr5Ji3RQDCkts4TcqqUALEkkBboURhC6XZHCkSBwH27FJAjLeWBIJGA63qOkaGNFXYxoLyfb/mF&#10;jsMun10SRmWRyxoFZN42Ow8dsmKIckZ8WkSizK231drhRSst0fS/yn5vPD/xPLqDqUijTeA21VCi&#10;yoYgZ78+sPtOoc+nPcgETcI3YGzngfUtONR1T1Y5JP4z7nES0Ct3S12vO30zSm3+Dk9RuKR6roek&#10;aLUQLEdXMrt72SqoIPDAVnJelHqZI9urmveQpK+TYIsd6zdfSCOKCQmQFyykSKfagF1Xyc57WayB&#10;GlaZwImIrYCp3CvdY7DMVJ8mU4qgPWkXqEleQyFhtkciiQKBbyBnBzMY59kxlQCUI7obIPcE/IOe&#10;iyjdDqnaJQjKbVmtm4s7frOBiMVUvCltzcguQPrxnbglZx5YVSNWOIo5iEoQD3g7SAR94U0TNp9U&#10;6xRhQCB6fJaxyxJyzURwQ6L1JJSYyQQt7gG+jgmu2PDDNBKSHIPHFAnheau8G7K4pL+DKWaN0hei&#10;IVYnYTxQNXZ7Xk4tAdHrJW3BFWZWjZ2J2qfjva/OEaPSo6M88O3c1SKBV2eCV8jNDSky7w20rHyq&#10;oeGQEjb3P9RmcpNWKOO6DotON0ZLxyr7VVd/ujbszLRHBy5+nwBm/iOee+4nL2WUafcCnuYIwUdg&#10;PkV2+8ida6Er/wAvXjjjfXGcsmzeCXk8ckm0UTxMugkWQqAxr+H7iDSg32xo4wxeWWZ2BRSzAlQx&#10;J+Cp/wBBkdHrPQYvGEdXTcqkGx7SLHNHgd8loNfq0ajoomWJdhR1BLKOxIPnPpqo+ZTTLJo4kl1M&#10;u1/S2mlK8yAXQ/SBR84d+WNokMVR/rVTtcBpLJ9rAeDxkklZvU3aCd0kSoz63uQ9wdtdgfGCJ1GO&#10;WdIvysU1gF5nQR7TVkEqeQO3jDwSnUu+zf1WtOmaeHUB5f4e5Rwig9uX9uCy62KLT3KqKDuWRI0Y&#10;buAqstCgVu8x43n1S7JAoirdGqUshNXYF9hh+lfSxw6d5mkc77R1AYNXPPJ/2yXprVmi2u6C5+rI&#10;uliWFUl9P2yEkjYh5BX4GWydT0XrhtNCRsgWizfqJH0K79szINL090mWPa8bEtNvdoUSQm172bF1&#10;gkUv5EzEtG6zFSYhIDt2DijtFDHSafY+bXdHQa7WaPTI6+mWmk4YTOFiVq/a/POCwRaInUsZC0db&#10;iqt7CXFhfs8c5XFq0n9CT8v6iq5Z6Cudz8KKJvgZjHUbZJXOlZmV959JRtFeBfn5yox0Q8m71R1U&#10;XTtGgWSUujSAbVALI1fFdsp6UsblJNjLqeQre6o0Heq/38ZkdMhTUGAvM0JcEyWWkaiD4Xgds0ZW&#10;fT6OQnUMWePagZSoCdqseT8ZNVey4yutUg3V+iRHFBHI05DBzvJAZQGs337cYIdYhngEziQGFAj3&#10;u2OvFrQNjjLk1ErauMv7PVIiZmUBQrjsT/phCQtFPHukRIymyMKOHWM1sLDwcnls1gtBTz9ShiVo&#10;t6EyBgSq3fYkjseMthh1khmMsEMpVZERivDnwzAZGfoMseoglk1AcyMhhhjJkRS3Ym8IifXbtUGe&#10;RT6hBihRQJGj4BHwOOcWvwXK7XZT0fVypo4IV00kSlo42VGLWqsbqr4JJzX0+rYlo4AxErPavtDI&#10;l8mmP+pwZtBq2CRRy6lBFGWjaVLUuJAzEVdA+Ms1Gv6q7Ov5ZnTffCMFIJ4JAOc81ctUaRdJXZme&#10;nN7hMk0qM2545iqhlA4LcHj7By+HVQzRCJdG6aaZt0NRoHBBBBBBFnk2T3GGDrOt3CWeR4yT6DSM&#10;nAocAXeBSdQQy6FWh9FNMSkEQkDeo8h9xYf2u81Rm6LHOo2qBAItUqkTRNZqjQ4sAD++WW0amXTF&#10;UECEyyXe4Of5A3YDzeR0+nn00uqVIhNLK6S+qrb1H+YgnsD83hW9PXnMvtaZ0ACtvUJ9hcSe2JKx&#10;9LK/oTxVJKyTJFbGztZSEIUHvfbL9BrNS2lCI85eN5dxam9slUz9qvMmXVPp4JdMjBk9R5HjJEe3&#10;bZ3l7JDGqAxo9eZ/y+ngeNmaQSsChRN4W1Bv9RX7yk+ynqjbjgSGOSKTWPGIXB2uLT0yOKK+Rjtp&#10;5J+nyOsxkjhsH03tnPjeD4OD6CWTWyxCDRhJ5ZTK5ZSQqrwARdbQcbqD6bQwQxSSqfQlZ32SWXb5&#10;Zl8HIvZUo/bdaojptbONEUOlDMybxGz7t6Agng9gKsYZ60ggcSw+t6SCOmO2nFqCMpg/JT6NX0ui&#10;XUWGjZhJTgslkUbugeMnppYdTBBpk04dVChU32xL+4szeAuDS+PJirvvwaE2kjEUCFdPG/G7bKQW&#10;PyldiOxw6DWLLCkEmojAjJQhFt7Hm65vAbTWIsIUs9yOhoJ6Kbq8/qBqzlqsu4xW6yqjqh9MMNqj&#10;jg+T4zJLTOpS2jZ/DsGl6ZOuqn9LVbJxHDE7vGZW2lj2vatjMuV3bS9UdhJLUixKjsSY6+P6CqwU&#10;xagxk6aFFE21FSWi/qOa3kHtnTdaaNNIdAgE0iqqSM0jBC5ssGYDv7aGJS6KSu/2MjpHT9EAZmuO&#10;OTUFIxGCzEDggFSOc2+lNpNU+rXSavdF6tIjr7jtH6noc/vl2l6e2n1MP5LVJcMSNJ6hP8A7Kbap&#10;sEfBx9UjQDUzDVFoZJF2s7J/DNd1Va75m5p9G+FV30jB1s8wdE0wgLTtZfaf1LQsBVvDeldc6wqj&#10;p8cU0cc0pacQsAw3cR2TztUCrvtgf57qstahIo4lEj7p2dVmkjQUVPIABI7rhukl1f5bUlUZpVWS&#10;2SQhA0hP2b23g1a2kSmnK02W9S0zCZIotOsapLspTZlJ4ZhXY/AGX6rrDdPnaBEnDzNYchXAFVYs&#10;d/3yrTTEiKNUh3tKd0cZZByD7Ad1ixyOchDKmj1chSOdI40tI4Nx5rtZ5OKMd9G05aW/IYNSZ0gv&#10;TSxQ6cFg7aZQ5vswI458A0ME1up0ZeOOXVIh5UF4tpTeLBJUEDk85tRSwnQP60s0DGT8yfVaVE3d&#10;wrP7htHlcNj/ABZHJq0ig1ok3KzmPZ7SqG+SoUkHwcXF8uiVJce1sHjm0EmloqkmpkR9xlLKkig7&#10;ywAq7CjjM+bremhWf8tNO4JCw0Qw9w+D2rsARlkOiVtU0i6iEKZnMYYCVGYBTtbyt3wawuRtWB6N&#10;ojF3Jb0wVZlqrbdwRzRwktmatmX0rXRalYooEkSV7JaQmwbo0OAKzpNHqNb06GeLTSRzTPIylwwe&#10;9vIYhuw8ZgaTWTwxqBqEVgu1tRRqnNn7bK9ZpNKNU8s2gaSTarRmWYr6/wA7AvArJd2OFo7DpzFY&#10;Wlj3SSEGkk/UyqOYyfHckHAQ2s1U2nVpmXUCIsZRwVVAKN+SQec53UyibiGaeGQFymxSSGQdm3cG&#10;jm3r9fqZRH6VO0RYsw2x2jdg39gMpLRq53o2NT1TUxdPkOnLhP8ApxM4PNEFr+S3JwNupuzMkcgE&#10;LC737wSvdgT3GctOBBBPC2r1lhg/p0WTcSKVK/lrvmjp9AqiNY9TakoqUvJW72k+ADgZvJJ0jcbX&#10;iOHUQsk4aStRe0Mzk9ioB7cYPq5+oxT6XVHVbBGpUCRAziN6CLz+5JJOJpoXaaWDXafbE2zY0m1i&#10;QOb+B9Zl9M6n1PW6WeRNHB6cR2wJJbXZrKW2JTo6PWGOAyP+R/MSRxOHcUJGs0SQvBLdxhGv6u4o&#10;RRFhKVbcJRQZhZVh8qfAzIfqep0MbTtpoA0kyxlIZNxccigLNG8ikesWeCeU/l1aRmptslMdzAjn&#10;ktR5xt6Nov7jotbqRIkP5wLJIvCsWCIFq3YIas3zmeumlOs05WeCPTRab1SUAich+5HH6jlMejMc&#10;r6yVT7CEd/8Aqsf85Filo8GvGGwdR0Ew/Megztt96EGlYedy9x54zGTk/BtUfkL6UY9VpXV4NUuk&#10;E3qQGRaYv55YVQ84RpesNpyRp5ViknR2EgJjjeuEVQ9gm+RmHr9Ro5G0cs0xjiolYpnf0hGeDtQE&#10;7f3OZ8uvjE0JSZQXPBb3My0QCLUUfjnNYro5pyRtNp+nkwzQ6h4ZldTDAgYUV/Vzfc4fM9lZFcM5&#10;EcsW1AQgB5V67n3Y0LaeDSwxjUlXZUMyuFfY47sKN2xPPODjp+oh/LS+qzGSvTdmXazOt2yj6NAj&#10;Bz8FRhpM2NPqNEbSGRQ8mpAeVVARHAN+02eSeAeBkDMIZJzOUfUCkjMqE0T7dp7qF+s5rUNLqNK2&#10;okn0+50YMxkCqTusBtm0A15zXgk1M4jRHi9RfTkBRD7iFuywLD25NmiNSD8y8bLEkVlKLANt9S+G&#10;taAArNJNYonE2pl080boQ8MZVHe+WonmvPJrMPUaltSietpDEsUTWPVKb1ugzWP5sun0rkacIYpT&#10;NHu9RZLSNVWgK9tfsBjh5FLxs0R1LTrNBCNLUERdUUyKJJATxyL584dOCNFOT08xJSndEwbYHtN7&#10;Fas/AznevRxK2jm9ryCJwJEjBLsSCT/Svbhb9Vl9Z20q6gqESkCiQO5sAkE+CReSQ2GR6qNICYtM&#10;6mfaPUkFtLtYKdlXwRzl+rXQy6mHUaSN2mXTcBvbasCKFd7A5zLGrn3uJpQgc3umVTVXtIUHsKy/&#10;TauB5JIZDqI2CA/wyFDhDe1KvaMPkSRb0bRRD1o/y6PIxYrEzMEJPF3/ADZON4USfTppo9rdmUXV&#10;C3JwabW6ldHJrBGGghdxCYWt/wBYtSourzL0+p0Z0sUkcLiR1JkAcB5A57CuBjt0jWkdPptamm0T&#10;l13S7yd4Q2aFKGI7A5TqWT1ZIz6cRbY0t+61PIQA/OAafr/RdNMkR3ujn0mO61VwP0k9jkF6jpdZ&#10;GI9No2aKO4p5JWKFHFAOfND4zRddmUnvo2YdNF+USGMJEsQX1EaiN24m2JPahmK2ghinMpBkQy7p&#10;DDtXYG7tt83XNYJq9LoJdQJLaZSQVobkVlPx38dsM0CPPJp3nERJKLEg8W1Ua7qMFKgqwabpmkmO&#10;l1D6c+gWUOsjG2Xvwf8AtHgYMNIsUco00mqhCyM9n+IzgEmttkChzQzZnlmSWCOTXR+izI4Sv0qU&#10;oD/wc0OlmTTGXZrHjnjRpFIBBkE7EMrfKqCBmUnscDnE0pm0MYVXkUuwVo4ydzGiHb4w6HTwar1G&#10;SU7zKY2ZgSSFFyE+KGamsWdGnjSaRYkSNoQwKxin74JpI+qaLWTh3EjNMgRL2+1+SxOTFsuTWjL1&#10;+h0LyD09HFqPU/hMGUrGiivdwO30MvHSNIxijfTaeZBuVJFf0wFXta0TRwyXQxRHXPNbK7F+dyg7&#10;rr9LA/0y7boxo9H6umV3iAY+upDVftpRf+uaKbsTWmci3Q9DFqpRp9MTKWIMZPtRx2NIar981x0M&#10;0dupnWdkKiSIrQH2xAGbYigj1bI06aRGNBmUe5mF2BwLy78rPEkrI8++RlJnUNGhjALDhf8AQ5fN&#10;mKijlI9A2pm36HVbzCENB9rLyAWVi17+bNWMO13S+ows8A12mlfU79rSKNje4e4hT+o+eDnQ9P6P&#10;EdIQvURKzIgEe61SiS3AAu+L5yEkMmmkb8xqljiI/gmGMFVdgwN2vAHBGS5WKEdnJy6T8RwQzSQl&#10;JGWSO1lH/Upj7qFEKCMp12j1/wCaE4gEsrFl3ox9xjq1W+y/vnddM6ZHqNSI9RqI5HMbN/E4XdFZ&#10;tAvYc5zrdBkn0bxrvtQo9QH01HjcLu93Y1jjKipY9lEKXUP5DUySzGl2ElpdlgEbh7a+8hr5ZlbT&#10;CSNoZ23GkKMgeuzd+R5vOgIbQu8yaYzFlUsPUG7bRYkFBSrz3zZ/KaYF5XhSIr/Fbahbk8Ul5KZr&#10;KziHkfXTfladJDaKAlRzsBTFfFjyMH18yQPD+ZCbkQjTK6bg0iCiaAqxnpJ18GlZYtDAyb4gSl2S&#10;8gs2Vv3iucoi0cep06s2lgaKJQ4lQhza2aYkFrP+XGsleBTRxfTAmn0kczsPV2kI5csXvv38j7z9&#10;R/8ACTTxab8F/h9IihU6cuGXsdzFs/NvTLof4ULRMElbeNPW4qLtd7bfbz4GfqP+DdKNP+H+jQ+n&#10;tCaSMUf5bF59R9Bvhlf5R8X/AFTPWFebbN1eLPevAypuG7EgjwMmAfb7hxkVW2sgn6GfQHxxHaPa&#10;zcbee/GSXxYojkf1xzXtFUtGvnjxWKwbABugTxeAFq/qK1/6vHUXXNn78YlPP6b+zk+UUAC6az94&#10;DJA2ObrvlyoK5AonIDg9zx48HLE2+0ZMiya2foZYorzlR5+suAvx48ZIFt0OAcVjishHZxDdYsYA&#10;Wc8jJxmjlNEAck5NCbArAdjrXqP95NjmfPqRDNbkKhQkluAtYYrg1XIrjALHN/RyJah2GOSOOa5x&#10;ibB484CH5vvjMdxrIluDfGK/giu+AEn/AGPAxi44A+MYseeayI/m7HACzv2xEe7kdubGNWP2+KwA&#10;e6rGv65x754GK74wAYk0wrKmF0byztXbtlI57UMEBHbyb7eDjxjc4sn5P9MZr8HKdbq10mj1Woav&#10;ZGe/GUKj52/HPU06n1bUvubbHUSUfb7eefvnMVHO8e4I7vRo7gt8UT4PxkdTOSXZ40O+9+wc7+18&#10;d8vMW8R0hFKUchxakHsoPcXmy6Rx+WGxIGMYA4tRtBYVtFlRwM2dNTmQp/m7E01dqofGZ2lVFZwZ&#10;Xbaw3GMghi3gm7sZt9PKsYdzgNt9hPBpuwOJjRvaKWjEGW22+1to/ayc6HRR7KUckEgHMfTxnfJc&#10;dKDxtFA/JN5rwiyhPAA+eLPyczZtE3EVvBJJHA8Yah884DpuKYqRxRIrv9ZpIF4Ir9hxkGwdH34r&#10;7zQjuu+Z8ZNYfHgWgtThK4KmFRg5DQ0c/wDjMx//ABP9b3gFPyU+4H42G8/KifqekcB2MabpNvpy&#10;IqWp7VffP1V/GtD8O9du6/Iz3Qv+Q5+U3Vv+WiGOSRvWeVxJIWtfQXv7fF54/wBZheFP4Z9h/SuX&#10;jLIr7M2bVaGUq8EarHCjWhtNinyX8jAtTBFIdE02kRt6ASk/xSyKPa7X9dqy3W6/oc0n5mfTxSuG&#10;SNjSBAH/AEFlKgEfJGQ1uqgRTMrQExSOhCAJxV+0jcP2z5Rn26aflABj6ZHLLJFGkborem9m3uvF&#10;3u+B3zE0hibqpaTdBSIgZwWDn9IIjbms0tR1CHWFZK2Kw2Ntf3pR4Zd3HI8HKup6rRwTxR6WKSR3&#10;04ERdjbl2Fck0O2OC0xZZXKJoCebRTMZZ5BL+mmX2jdx6nuPmuAcz+naCaRZdSz+lGzOShiCvJYN&#10;2frmqrB9dp5RIjupv1oi1As6snYcnkZlmfTCCL8u066re6tHe1kUsbWgMSDJYfp5Hm6RKUIUySok&#10;YlNKKFefjDdX1ebSMkyxsZWB/iJUm5WB3MTVCvHnAG6HK/5lfzikQ8o28gtzyVoC682MJl6Mxp45&#10;3eONTuBqMlx7eBZ5J8HAzvRpRtLrIt8KMif9SNyWveo4VlPPPycofWdTkigd4vcR6c4ipHJ4Fmyf&#10;aOaOCwSa3U6fYusEcZkLSpIpWVdnAAI5JGHg6oPHJ+Z04PqiNOKhW1oIbs2chozbA5GGrnmlZJXK&#10;EqsiH02NC1b7I8E5BeqSvpfSj0erKqAGALMm7b7yAL4FZPS9W1weSBfy/qGRkk3g8qDVowFAD7wu&#10;fXykTxppWCLIQwINgE2V4o0cpIizM6trop2hlMR3hGpnWgb2qi0Luxh/TNRGNZKsTfw5aQv+q1Rb&#10;BN+F8DMaHUxtqEGqSSLYjqHJkRVocR0t+6xxmDL1xhudInhShUk7swRh/MFsktxjopPo6+SDTTwR&#10;y66JSyu1UC1qoJO1fnwLzFnLDRt6ayyqHWpKoMWtgNvgk5uaNpNYqL6Yb2AyqAwJZiSWj+zWYqdV&#10;04PUXG6dpAAefSiTZwLA/mPc5MZM6HFUR0/4yEkcv8IrFJI6SuCGZmUbSNrgEf7ZoaGWKdU3zSq2&#10;oSJUBURgmQlQTY4Y5wGp6TWrkLStCWRnBk3UqgqKAB5qrOek6DR6cBp02zQRQhV1Rkol0sBO1hue&#10;+ap200ZOKSIHpcQ1EmhTUoJTb7d3JYD/ADUbskXmA+obpmqlUGN0aGONvcyxukjcUT2ogCzh+imh&#10;gOnEc7vI3LbgwKqvs2x7jd4fqdBqBCYpJK9g07SIaZaJKk5dtEOKaKNPFotdpoptLrNONumew0m9&#10;k9tqDtuwCeM3enzS6XTFUSYI8Md7lDEemprjxZBOeXdG6RL0iVRpvTBlRUMu0epuVgV4v2KBnRdQ&#10;6Okeq1Go08qbGKCQs3Eit3bngD4yJ47ptl45NJ6Oh6Xo9TJFqtQG9QWGMmytnqbqYmr/APQzp0lm&#10;1mgfSw6MApbxsCoSwgLANfN0bGedejPHDC0DuZdctTDcW3qQGoC62gAUD25w0arWxr06LUJylqgh&#10;pqDKvvVbNHvz85ctKJlTd/udDqIZodGJVU36akMF7u49Rq28WOwGFxLHFEzJGrqWQPutT6tbWUF+&#10;11u4zl1/EvV98gmlknhjsmHaBsQ2NyDszAijhWgeaSDdJK73UqGUKwQ1bD29yQSCf6ZLkqKhFtmt&#10;pTAiRwu5TcaoLTEv7aYHhqHNjA31cwPMJ9RnO9ipewdxbgChQrg4a/V49Oyh1kZmSMKxQMVcrZCk&#10;3RrM/U/ikSRLv053TSMZv0mMiQ0vJA4N1zxgimqNLpz6T0NryI8G5tjiw77B7mIPe8pg12inLoIE&#10;lSdkEMhBQxOls5IwNev6jXSzsU9J1BVoyQsKIighlXmz4waXqrodUHn39mUSXaKo5Kgc8njjHtIV&#10;HXdO6mmgRdVLPO6vABtcXVyAVGfOY6QIjzSKZY/zLJtj/wDlg2NbD+/Y5LS9QjlEW90Yh0lkJJSk&#10;Qk1trkXVZFfyf5qSR/1MXnEW8lgJDZKlfJ+PjEmaxjQMujYal0a/XaNn31cZIIpufiqxoeqyx6VA&#10;yNMsyly92yBiOAp8AZedHo5VDxPGHZDyXdd4uxV9j5rDE/J6gQH864lbTlkiiItPTq9vPnKTsTjQ&#10;N09dOx08y6TfsVfcDtNv/MCDRN4dq410TV/y9fTtHIIDtNvHBBPYi6zMj00S9NeH8wxddsJpTtZw&#10;1EgE/wBLzTXVTagagvq4JkgASFI2IkZI+wbi7GTK7En0XydP6pLNDezbp03QKu6mH6TvLea5yOp0&#10;mm/V+a9Rp4mMnvLER3t3ID221yBmXqTqJ9NHEZUD+q7xgEBwysDRBrwe/OEaTRwDUtH6ZZZ4mf1C&#10;V3J6nJ5H6kJPcZcWTkjsr0yjZqY10cRWU+mlPSnZ7vqi4wr/AJADpp4ZFURqRNHbEqXXuj+SGzPl&#10;lneBIZQ7GKomjVQbEY3XYsnbnQ9aj02ohfdPNFJGVKlYwRtbkEgAUf3zQzSdAg6doRFolUzxCNyz&#10;RMzcOvizfBOXyaBRrdbKvUH/AIu4KkYV6L7S+4bhYwHUa/UanQRwM0X6Qyu/u3pdGuAN/wBYXpJl&#10;OokLQoFoOAxBVgo7ivn6zLdm9LQF0/pwk1moiTqJmDMEKrp6AL/qLXXbD5Oi+qskSz7hpw6vHIqp&#10;ZAoW1kfdC8OSP8zN6pgaEJ3DlbCcG7sWR94VotZO8uoi0yxGCNd7SUkb0w5ZbJtsqDMskaemclrv&#10;w/rZlg1qauOBSSjyG7G3yqih/XNSfpuo2Sb5V4SKh6hL7uD7q8nIya3poBXW2sYjR4XYkI7sRsYA&#10;EAfZObOo1ekA1BlPpb+AIn3BX8Hd8/tkyk34HGMb7MGSTX6XqMaCX1t6uA03wP8AL27f7YT+Z1fq&#10;QxjbFGUJK+3ea5JU3uZT4OHaGB9NHGZZVaVV2ANykQk4J82cr9FnllVPy0sSFY/cVsqR+lbB/txg&#10;vJUTM6dOG0mmlPsmMrBiyFHUH9PusiicWq17PDL+XZGVZQZyinljwbNV/Q1nRx6rTevFCY4EMJC3&#10;IgFBOQDxbX9Yc2tBb8wmx4JSV9I0Art2ah5GNrSJT2zhdD1DTVBAmlhSSwQzhN0tmyCReF6LqMEx&#10;/KBo0Te4V959Ljt+o8ftdZ08CwSxwRqomR5Wf3gmQFf5SI/5RV4U3R4ZpT6kJMzMZDGa2UR32Ag3&#10;9ZEui4tIxNN1uIvJvBgVhJGXhZeXXjaRfb4GVPqtRGiTwT/xfTWxO4Vygu1osQB5za0HSYZ1RPyM&#10;JL6qQSO4CkAfzGucO/5ZpZIiTBsuowUIBKeWPfaMq9ISkk5GBq9csTp/HVE2hZgFEe3etlRyO3yc&#10;tl1q6fZ+W1iyREWKfeSSatgtjnyRlGp6JEIHQys0ZLe7ap3LVUWvaw+qwvpP4MhihbTwvLsdLjdF&#10;IIYjwT2A+MmM6VEtXNPxRXptQDqXeVJEULU5KuCqnvcpJwnT9W1X5dn9gjbbGzbTsYbqIJBPFfFZ&#10;nv0vUwhk1XVJZUgXb/CIHqmuLsj9Q7506dFbfq45ooNloZEdvCiw18kYnMItACymf85E+ijjEb0J&#10;AOUJ5Ru/FHHbWTPIY0geMJCg9Sw7BruyvxY7DD4On/l3i1Esmoe03bSzDej/AKY/vk4+ngjX/pMU&#10;Oo97rdqjC7/Uefvycxk262bxowOmdW6hI82+MSM5QScsXc2RwLIUc983oGSFViBi9Zn3sQptlBpR&#10;x2Zc0JtPIum0axKskYYUoUe1gDR8Gr81mT/y/dI6F6nYEhTWxSOxbzzVYytA69U/KmP1Zd0rmV4l&#10;LMznbzt5Ndzg0sEfTZDrNTMHjmkKpv7BZRw1+KPnKk0U7erqpIon1EJIhVozUm4UQrcbT4s4VptK&#10;df6y6mNdHJSlYyUeNVX4NVf/AIyJFxpHNuNTqNTIvpTBzu3hbaw3Ne48bs7vpekTQelDpHjEqKNo&#10;kWtw55As0fF1lWki00HT/cNNI6RCWRgu4b1sLRFccec0el6EkeoyiZmnDItKGRTyUN96rJitkZGY&#10;mp6lPFKkmqnV2SJmkjALVRsGMkbeT3wttQdXGHaIStFDE5iZUV+RuSlNA1XjNWHR6kGWORFlKbys&#10;dKQp8EnyPjJwaWBIoyY/UHqlUQfzktQ2nmq71ikiIozNDoPTVJtRuH8UsjIxseqLey3NZT1PVsdY&#10;j8GJ7oE0RQYjYd1c+M63qJV4tgiYx2iLwNxZQGJN9+1ZxOkkhjhnlcxgolNtW0Bs9wfNDjJLSNrV&#10;TDS9NiClYIlaldSAwN2Ce/jOfcesBWmV1YF90SFT8226tv740WoOoEa3GBGUO6QFP1jgMn/rOuSE&#10;SRpIjDTr6Q3Ip3ln7c/KAdscZFTWjhtTrpdDIoj3oS1kVSjxvc82CMsvU62I7NES8knvDOTatwGr&#10;J9T1MR18OmggaSJITGsm+xz7aIHcYWevGGUwCEmaRVBaT2drFqQfA5rCb0EbDJegnQwaeHUaiUsj&#10;DcwFhg3PJXzfc5uQxwflkmkkdPfQCWQpPdD5JzO0rmUm5ZVOnkSlJvfuGH6syrpfXZipRdwQef2+&#10;8lOnoHG1bIz9P0I18cyzsWcrtVyQAB8bjR/bOb1S6l+prqgANzDbC1Fqbgsw+M2pp3Meilj0o9Ni&#10;zJGaPCGqr/MMLm0ul0x1ExR3R1svVutc8ZadozqmZPUh+SZGih3vIJGkDWln9jdDBemGTTQySajT&#10;wJG4HZi9Kewo5sLpxp9RLLNNKySRJsUChR7bmN85jdX6kzSRQ7422Pa7D/Kv8wrmx5wHDpgBnn1c&#10;88cjFTMHAjIoFk4Vgc3tJ0ycaZJNRp/4xjEaeoaJ2WAP3wX/AJJrdXJDNOPVQARxBRUju3AJ7cZ1&#10;LaHXy/lhKpQtIU9KRvcAVssT8/GYzlR0QVmmmqXS6f1i+wEIWCG+CdnnwCcL1LIIz+XkakQPw3Io&#10;9ucz9KdLMsUTwn04yQxI91DkgjznNRdRaWWTSxwMHYoCSvtsOSQPkVWOE7QpxUWdHDql6hKViLVI&#10;22rIDDi/96OH6jWpp1ihiBMaxkrzyB3oHyDWcux/K6R0dxKyziKPaNrce5gP2xp2lkqH3qJNNtjL&#10;mi5FEUR2BBzW+jNS29FGr1spSeJSruE9Vo2IO4cq5vj3AC8D0TxmCKVtMzRJC0rhL3jmwf63g+na&#10;XVKkEW4B/bIZRy63uoH4rNWaODThNNpZIQW3lWLEUH4bdkPZcR4EUokDzAGb3MUHLrIfB+CcwPzU&#10;GkgQxM0ahttqB3qgDfI5w/XGCDT6rZqAlwekYv1oW+UOcSdGNLFQhtEUAljZ9QC1Z/FZKdNMvjae&#10;yyd1qfRpKRNuBDgbWs8g8AgnCdFAdKuq2CVnMIS5WLFnJtiuNBpdVNqv4cce1qUzCQVdBbYKDnSG&#10;CfSaGTTiRd+9grEhUF/LeLHbFG3JlWkkAGDVSFYNPUC7RVRhzXY38fvnQbYNBA4eAzzvSoUq/b87&#10;arIaOB+mvGNSEk9VVAisn0757+c0+hdPDOszBnEs3BUFAD9WOcuTrRUFypg/S3kjeOFYzOzI28zA&#10;kWe3jOu02hOhMJWBA5FcXuNjhiB5vxm2ZnjfeJPX22HXYL4HHYAmswYpi2qEVrI0q3v3KTGV/lrx&#10;3snE5VSLUbD06ONNqQ8rxsHBQkDyeCCDyMSaJenDUlINgRXfhSFO03fHcHM5RHq9QyP6n6zIQEIJ&#10;Ud6Hlb71kZXhklZI2uJVdCnuUbx5bcOBnRCmjgy2pAkSS6mdHfajRhpRJRYNG4oAA8XxWaHVeqwx&#10;GT0kAD2bAottG6vZzlE8uqOmZdjpa8ztVIosKKYc3xV55l1f8RiGTU6IsJHSowwOxiTwWAPdbyG2&#10;mlRnm9VDFHlJpfAL+K/xYRPDNDqLT1XT0RQSlu2axuF2Oc8dPWNP68+rGub0yQkZkdWLO3ir4/fC&#10;+ssNckSySsznUiUEKKa2orxVUM5TXfghJ5dRJ7yiMHBVbeifaFPahXPnOq8UVt0fAfUfX58+V09e&#10;ES6jrVWTVyiOST9KpyCOLJsKLNZwza/UakmOMyehvt9427yOSeM76XQa2Gb0o9E8kJYyF47DJ4Df&#10;pqyPGaGk0uqI9IIhiMlWWO9lP0gzxvV8ZVxZwxhJvY3Qvw/qpNFJHN6qRahhSsVKix7eAb/rWbHX&#10;fw5Do4idPFqWaGIq8iooDFiCaCjv9E518HQdJoVj1U0qPG6O0pUkFNg7qS2ZXWeo9JPTYouniZPU&#10;kJD7z7x/mYHOGacInbDDGqa3R4qbadNR6MiNZJ95YPQ/Tt4ognAotLqTewKxAJLR0CXbufFMPrsc&#10;3NFoZJJjAI4TIH2B1UlD+5Hc5Tq+mzaJ5GkkRVNpSg2dxsELfDGsq/Bz8C3pmk1OqOnhaeF33MNj&#10;MVEZNLTMORVj98+hf+URdL6PpkTRIylXJlhfbxdMCT4rjPMundM0Wg/M6rWaYtK7JtSUWhKsb+f6&#10;4bqfxLppUikTVLFAnZZSWVST+kr/AJc6uFRVUmdHpZxg58ldqkC9X64hiiXZ6AlMa7FN7mIpefsC&#10;jgXTenPqVkYOqJHS7L2giyGsf63mumn6dLJFLMwYKgmRUAC0jUDz5AOQ1HUYo0gWFlnNlnf+dL9w&#10;rwbHxnPm5aY0k27YV1HX6dYyP4kTg7Ik+SnZ/oHOMk1esJnnjeIMVVSre9KJo/1GbXVuq6jqvpEx&#10;qEA3xUtMWj+W8A5kT9T1FSh0WJ3i3bY6sWedo+clzbkRKkW/kpYoi8ryFopgm8tuITueM2/+ePqU&#10;hhm1senEKbyCoUUvuUg/JzjkdzoJyutkn5UrIYirsxPdgO1dszZINXqUj/8Agdq8tuAdzgxgEMNv&#10;xnTCWjNypqj0Lp8+h1U04dVZ5EIURGgGX9Vn/uzqutfiHTsi6fT6FIikd+1d+66B3V2+s4n8Hfhj&#10;UyxS6tFaRXpQyoSHZSD8fXOey/gP8HfmNVrJNZoZIXUDY1lQpYknsewB7ZrixOSpdPydkIzdOqs8&#10;y0XVJIX1Hq6OSZwC+4AxUGalHnsOM9g6DDHPBEv5Bty7Yww28/NAjxWezz6X8CaeLWLP1RPVWOuN&#10;zgso8Hb+rD/wp+Nvwq2k9TQOsoeirSJsO5eCttVHPUh6GGPinmQ8c5OTvGwfpH4Jm/JD19W0auxY&#10;2oFm+Ct3nN6j8K6iPWvJBFDqYYI29UOdoNciuM9c134sk6rFLDptBZj7SKD7WI+SOc4jUaCNNLIe&#10;rzxn+KLDsbZbHAG7gk+c3ywWuO/ydkIJp2kjgtJrdH1KvzE8EQ9QrtqwH8A1/YZmSdMOndpNNpQQ&#10;CARIGHfvtUngcZm/jf8AE3RuhapBp5zJPqRsjQuy7iPdyyjaLqs8Q6p/ijrDrpJYOnvZJbc7lwoU&#10;dvizXGcWaXSq2c8s+ODacj2Gf8WdSheWLpr6uJNxG5Q3ooVBYkhBYuuxNZq/hrWanqEt6/qMurgq&#10;kjQmJixPJP1++eKdI/H+ufpMo1HrySaiypEQjjhCixdljVmslqfxvFqjpYjpJI41bZOK90hC8AKP&#10;GSskVs5H6jrf8Hqf4v6xpQgQIulSmWIUGcBTzuPznk4SBnlld/WEcy7S4Ivb3u6IGZer6+yTvOiz&#10;MgiraxoBB2CmjzlMH4g1ISaTYA87qChUOQoF/AsZhlzcmieak7Ol1XW9As6Qfl0VPXaO0h3Kxq+S&#10;T3HgjIGXS+nAY/VWNtzMy0GTvW0g3fHOc7qppBGyLrEEayCRQORHYPajZzQg1WogAdoo5w8sZaM2&#10;nMjn3L38Ucxmwi1Z2Gkd3KasacuGZUpdreooYk0LJLCs09Z1t5X2QxhPSJYlDuPH6SFPb4Izhoep&#10;amKZ1gjZmMm4MG2bUbkhR2F+ML0/WWeNg+lf1C3uFbdg4tSQL+868PSE8iOy07epppWlmsFxv2Ao&#10;7le1p2zmvxBpp4FiliMgjMio8ZAA7WLYdj8HOlCx9RSQUyVICm5r3N/6zlutzSFNRBqJmMScgsaR&#10;2Xn9K51zUODb2Q5u0KFdN1Blk/M7Ay7JN3LIF/2Jy0bDG+nkYMQSrqWIXg3znmWt69p49Lqp4Zgk&#10;sv8ADELJ5I7HzRPIzG6d+JJ9G8YM7yMpjGw2wBJ95PlgKzzFlvVDlmSZ2/4igKb4hZpAsW3s7AAk&#10;sTyRffPJNakLkvJJOICSq0AWJjNHn7PbOlm1bTSSyPqXunkiLi2Xf2I+vkYun9HfXATKXFtSo67Q&#10;p819nLgrkcHqJpmN07Tq0aQFDIiMVRjZb3AMAfk5t6/8zppIYNWyVIo2x3tAJFXdZuf8jk0TpYjj&#10;jjm4ZODZ8sMvkh0yGQyosyOxQBgG/utk/wBc9GMFE4GyMauYIQixTtzEgRwQNtHkeLzNbTeuFllY&#10;r6NwusLe5CDZcAj9IGbGm0GhgctzpJEj9JhHIVjAcmnNry39chNKkEfpFPWVgzb7sFXBHuAHdsmU&#10;ikjl/wDlu99zuTEG3KwHBA5rgbss0YikUOp4LhGUjcfor5seM2tB0kR7UDBPeUskkLYoLbHmx9YH&#10;OwVJowq3GAqMaLRIPgmzWZudhRykupWJDI4C+nalSCAUVjtbuaOF/wDMo19Zy3qg2Pc60TRFcYRr&#10;dLEu8rqS0Xpe5JjxIR5B+Ac5+fUzwn0pHj3SPwoVGjkCm2AYg/FYN9CSChrdczyrFFHIHO2OQFWp&#10;nNg0bJpVIrPqb8FjpskMEaAxLAlhI+No3G7U3yc8F/Dmm1ay6n+JKkZ/kVtxRRVbABQuzzn1f+Gv&#10;w9PHDGXdLMws3tcDxuI73mWSS41ez6j+nvRTnm58dHoPT9DFoTzIW3C1kKhiWJvsDl+u6pCFlZ9O&#10;vqU1xpwCG4LUw4wnVpo2gMojT0wdrJE9kMh/0GZrw6fWiLUxGgN7ByD7hX3kM/RoRWtGhGqx6J5R&#10;70BBXzTH5+QfOcczTaTQSLKojehErEGhdk3mt1SNNSpCtIi7lB2mlJQUSQfGYE2u1Or3wlFdYmO0&#10;qNq0e/HkYVZdOP8ALMuRGjhULqQHKlkZiVXeo7fvmroNTqTpC0zsJXcKI2QXx4DDG0cUjhd/plHa&#10;qFUPHZs1tJ6c4i07lmEbFS10vs7EeccVsmTDI9UuigjhkCkspsFbsWWFj5bNX2aWAy0BVB9vOxhy&#10;KwaHSwysitpVeNKJDtbIa5Bvv9Zy34g1WpAjiTUOkUqiO2AIFk2K+cJMIpMj1KedtM5MztcqM6sQ&#10;Axf9vGATaBI11QiFerDRCtbbm8J/25GZvVGkik1O94AwB9Mq1nij8jOY1b6jZDGJGjZdsPzQY3d4&#10;gcaNqDpkqaVp2cA+ntphYWht4A8VycCUpoIm3yGKwZdyHv7rWl54AwrrI1LzRJFJGyBgnsPOx65r&#10;ueRzWZnUtKvp+jPI8jtOdzGmZUPyq9l+8JPocPN/BZoIB6fMgiD7TKHpSL8gUBz8Z0EfS4JEmjKb&#10;9zWk5AN/NL2OQ6PFujmvUbWZSTdSliPIuqHxeF6LpEcCIUgKNsDElrIJYFVB3fpOROY4w3dmfLqp&#10;XQxU5PvBcXtY9zf7Vh04eOokmSVmpWp6ZeOGF96+cH1cup0rFHn9ePbvjKoQRXfk9yMN9eI6cs6x&#10;oFBkBCqN1j/cZz3s6vCHOnhWNhFuEsdB9jWCa4sE+fOc9LWn/Ozyy7JCLFj2sVAUMAo7jCUlRhpi&#10;J1CuQDMLDd+9H/XOc/EDQDVQwvGzvEH2y7eCByKI8k5alpGTjXk5iXU6sqgeZJTOyn3qNykirpas&#10;YN+KGMWl0+mXYihGLenu2KP/ADebWmePXkSHTOIpDsRia2tGT2P2M4j8XM0RO3ago0svJeOu9ZcX&#10;ckDvia34U1xXTTamVkua4hHLZ9iD9Rq6wppJPVh2TsNp9IsDuDEGz275gdL1TRSz6qRlDRRlHR3p&#10;WDrat+1ZPp2iMepEoMjKdjQoo5YN3Irzzjm9mcbVF/UtcyehEk7BphW1moJuFWBnNdQlmGyBmLPG&#10;yKWIr+DwS3Odw+o1Go1Ukcc0Sxpa7iKZSPJ4zhetLPrOpD151mZZ1AEAKkqAb4PeqvKjVBkiegdG&#10;ZYNJpI/y0kkLlZGsWFF0lX83znTwalnjijG15JWK79tJ37Rn6zldFJLJqGinlkhCVsLFuCRyKHjN&#10;aCfVrrkhEm9woChRQ47iqNZzSk7ZcI9GprDJGsBmjVmAZT6b2jKPNHzmO/UHjjkifTW8nKCIE+88&#10;WD8ntWLU6rVS6dvUhZVs1Q/iDaeFWxgMOsE0okjf1GbiTaaa07WD48Ejm8xZ0pmwmrk1ccMe8eq8&#10;f8TjufgirsYppZ9NEzNIzLsKAvGVLMR5FcjMP85U53agSo8pF7KonggMPI+DlqaqCSbTJBGyvDuB&#10;d7orfNE5beiZSRldX1SiP/4CqRydpUElqR+o0fAzk9SHSPR6WWSSRZJSrKrEPTckn/xml1BYpdSE&#10;heJlkQSIgDVx3sZkprzNqZGNSASBGsFEUL/MKs8Y49mU5LWzW2PAWR5UeGHgO4ImIHYNXFjxWX9V&#10;1iPCqPqo/WlUemx4IW+bAsZcmq1Du7I7yx1bhfiuWAOc3PpBp9Qkv5lkT0/0FLI3E/6nG5M0i9HD&#10;N1d5Oorp3i9lbS4pQwQVZUDvnQPrPSCI7wxR/wAqim3beyt/fAukyhuoPJNEN8gZnVl23QoEHNOP&#10;SwTFU3BWptoaIWxXvyfA85pCSdaowfS2d5qJ1YRMsUewIopE3E333/374JLrNGtRpIT6rlXockj5&#10;vtmNpk02mEjabUMXWM0UBZFvgriUt+ZfUV6b+iAI2IYLZrcx+fjM8qTTpmscjVI6nSrE8m0OsUrA&#10;sYS3LenRDBvq+2Cx6/TEgybJoUJBZdwKk+eP2wGBHlucoT6ftdKIq/b58eeMZNRBpA0jIWWZmDMq&#10;lL5qvv7Ocsi2zT1zTJpUmHqoqPUbqbLA9tw5zmZNYZaE0waAKaZRVm7+wDznTal9OsbD82UWNr/X&#10;SgqL5LDnOA1nVJIJNM0MkW/1AjBlJ9QNYYe35BscZrgp3ozm6rZLSa/T6X0RLJIqLI1+wCq7NuQi&#10;rGZ0X5tNM7fmXaX3+k3LylTRPtwLQypJp5UfTMFaUNHvXaoRT2JzVJTTTxFq2B2Ak3Ap718Mvc1n&#10;QzJ/IXJ1OTTxQqz7d5Aaw62R33DxZGFamEJpUhnKbRboFchh9tdX9ZlpMxngiCh0PKy2rK1i/aQe&#10;Mvl00zxPE67C/AZxTWvNkHij9YmiY2CazX6aJmErbwxUEi6kDfpbzyLzC1OvDLKn5FdQjNW0ryoX&#10;ypN98Jm6dU8yzSApGACqWu6ue2U9VfhPy0VxRkBJFJQqDyQU8k/OEJLqzHIpGVJPJJtMekWCNQ5C&#10;swNgn9BqhZ8Zw0celn6mEUFUkLO62Qfb8AdiM7zqIiZfzKsq7wrMpPF2LK5wPQIZ16g05mG0txKo&#10;3er4ez4JzrxP7ZO/Bhk7ij0nWa2YaRKCSSJTbif1qCK/rnELq1hlETQEF1ldSD7NobsoPcZ0fV+u&#10;SQPawh0UBFKG2A77QPNZyseo/hadVnVdp3qHbmj3Fjis54mrlvsE1vpPG6mIDbIBvjYruUjk5zfR&#10;1kEsmojFugbetAl7NAfuKvNHqsEUiu8GmBdHZBsYMtjkn3VZJ+Mzui6dkMpR5PRJKxkvYaRRYJ8X&#10;nbi1BnHNvnHQZJFNLpjsnMnqE712hfd/UG8o6rG8CRn0hKGYxkGlA+Nv96BzZWfUFYxRLgqERh/M&#10;/knigcE6kzQaSdPTK7K3IdxUsxq+a44x8tpDlBU9voy9WsbwQht43WWYgkgfAr/XJkosWiVHMoQ0&#10;jBvcGPxXJo5CXVRamLTuJRGz0i0SwJHcrl+g1MGo1UIXaqo7b+Pf2rca/teQ0yU062t0dYgnZF3T&#10;2zMVsJzQ79sJMka+09OQkcH25De2oR4UnqMOG2hKP1ZPg4HIJS7EijZsVdZxs60eBnV6qQp6LxOE&#10;NUq020dwMoi1mq9YyQugIkMlAm6rgAfWaX5ZIol2Sorv2dlAKEfQ7A5KIxGOKEKGaRQ28UzGlBIB&#10;Hxn1vJV0fHqMv9xX+dngRJ/Rf3sWFN3J+T4BwyGYSRyT+haS7wPTFe40vO48DJabQ6YRorwRNFPI&#10;Y45DZNt+liD2AyOojghfYuoto46eQKSplV25UDuKxSaGk0+zOg1RaXn1HCxsAsK2BzxdVeEL1KAS&#10;QmBiCqsN1e1QTf6SLHPzjmbVyxRsWRIlIUpF7CLHJs/eair68AVIQAa3ASFmYDj3X84m0n0NJ1pm&#10;VodWJZFR0Bi9VZFU0wu/1G/9cKl1vS32LAU0rBCXCAq5YntuJ5HyKxtPUpnWGaKkTYFlagOQxHI5&#10;GFr0oRJp2fSRuuwAgBQST2IfyMJNDgnQ8U2kbUBoJ5ERUBaf1FRN3bkMOfoYtQP+ZlpoUjDuCgeK&#10;RtjkiiCD2PF479B1xZ3sFoWU+ltA2L/Kfb3OGr0giRVaORmnNvKIWpAAVIoj9RyXJExg2+iuHTxx&#10;vIoYrF64QuoVttUQDfzurKU6dBFNp4315EcOoI9Kzwo91irJPxmpN0uZGPpKglWV6Ru7AeaWgG+6&#10;xtV0gatI5k1IgLqFDM5YSMDxVDkrictLZose3rYGnTtQiLKsxKt6YCtGd1sf5Qe7Uc2NLDBp5Yi0&#10;epJR2ZDIoKr7fNfPFZBtFHJBKz9RPqAgbwSQCpA7BRTH5GA9TPoTINNqZlaKMcDm3dj3Nniu15C7&#10;N1qnR0Gm1Oo0xn/+FN6sigOGYcL2tawaXTT+qytKWjiIFxHbYkqxz5AN4BKNbF/CGo06rCzxyvwC&#10;7nm93nL9JquoxzpIzzANG6EINytuSgWJ74kW90tiVNRA2kZ9QbMZq24kbdWwg3YC1i0etn0bSVNN&#10;ckTIrP8ApcDyFu+PBwCHRahJHk3+nqdObUSAcKVKvYFijmtJo00zzkQGSQNSvISLU9gn7YOiN6rR&#10;fFD1SeGFWWCJERJXlcs7N/NuAFA3lUi6ghpJpI/TutixKWYtwpLMCOT3w3R9JM8x3EpE49KRyxNR&#10;rzSi+bOT0SyRQPLqJmRkuJBVAPLt99E1tXFaGrBdXE4GohOqmCtL6e15AVe0ugtUOKF4tJDqNLoS&#10;41SpHN6iqiEh0N1v/SMC0Ec4nilRE1Fv7kfb7OQvdiB+1ZcrF9TLODTLCd6THa0e7kH22awY0Gt0&#10;xisWrOi/MT0BJOJR/FUD4NbSvkHJOwkbfDp3ZlUK1KArxrYLccFv6ZjOdQ7+4o2oDIwkB2iMt/KQ&#10;x5Fee+b8fTdfJKfRKM8ns1Je0SMbt4JuzVDuMRfhUjQ0uobTaHTMwQLHEVkl3keopFgBSBZHbBBr&#10;xqZC8gkVboOEARrHsHFg/QvBNZBqTOo2S+kFuBFAUKrmyQ3JH0M3NDpliJb8pOE4LGUKI2seR4/f&#10;Mze3JV4K4dAmgUORtlZwhVKAMklm1qtrZpdOi1Wllml/5VMdL/DSSdgqLsZK/UTz2NgZfJLO0Ws1&#10;kbieclUjG6mXdS7lLXdZha+YjXJqpgdTOztZArfScgrRpbym070Y8eLVF3TOqqZBH6SMNQAsTtGf&#10;+kppQW+bGaGzeZXdxE0ysu13qNSONt/JxLrlkk1Zl00yxkLcMcbBovt6/bA3mgdaMcs8Sy+oYiDt&#10;oCgSfGZmq67CRrlb/wCDK5SWWVI5WTlisAvep/y3V4x1+omI0sE+zTenLLKybfbIhatw8gcYe8M+&#10;t0c+qTRDT6T0mV2UWKahSsAO/gZg6/XCXUQiAwRwGORfTPG95AFpl7ggLkLZV0dD0zXyxB2aZNRO&#10;oKqoWlaweSv0BeCdUeWT1NQZYkdUWN6jYAMeQK88Zzkg1sEcDTlDq09pI/S1gqoAHely7ognch3a&#10;d4U0wZvUb2ANyWX/ADHH7dW7Epao6zUyxw61tVp5VWF4VVGQ2w4BahQ75q6jrMSKskWrE0scdBGT&#10;c72QxJBHtY9gc8xqP0DFDppBudfSp6Ysxvi/H3m2usl6lo3jhhlhnllCtSKCixG2s8kgAGsr2U9h&#10;HK0do/4lWIQLpdHsmaOOwzGQI7GidoX3MDYzKk6xoEGrC9OG609KJk9ICO7MjFrwHTT6vSOWh9JS&#10;qK6vqXaUuxNkheceLVaqdIng9Ix6pFRYzZIvuxBHbCONWvj9zSeSVP8A/RsIF1DJGxGmRQZuIjNG&#10;GXkFCPJwabqB1epKvJpZJZivru7EBtpoV+miPIHGDarSQAaWCKWAShSPQVirqx53MHpR8VjaHq2n&#10;26rUKksGojG1VhisMBwVDVyR3vHStmdvVsNi1qaqaMerqI23BdsVCGTYt2Q3Kgj5OanQtNAIJdWA&#10;dMCfaQ2/ejMQAAR+o1d4FJF04QxsVWOSgGjaV9xQ0QGFkBuOQBhsuo09uul1sSRO0UbO1ettohwR&#10;JxZ48jMpM0xqntpk20JlcTxBXUxGNjMdzA3wPcRVZTt6ehMX/MSskfuIAI9LYeA7UQuZ02j0ur9c&#10;6aH14SyvucI4kbtVmlAruQSc1NP0YwR6gDRod7HfDEgiRhXDCv8A1klvxSM7TR6hmT+MSyF2eSJm&#10;bcXIG0k0Obuyc19DH1LWtrl1eph9KdtqooCsVie7bvbCuMJH5J9JBp44qhlUAmMFfetfpLDk4PqN&#10;DBFNDHPtiRvdFvLFnlerZj3IAGZSuVfubJV/ghHDqNHL1SGZzvPuZl4CxzWgo3dXm0um1kMckTxe&#10;msRWNXllVd5YfzkefjM7X9a0jRalBqZt8rKoHp+qaXxVWoJFnK5k100JklkVWTZ6qqFb1BHZumNA&#10;5qonJJpGv02JdMq8RbmBcqqgtKTxVnz85r6LUJJDCPSKOPeybt0gEbUUC9jZOc1Hqh6zNpdNA6GQ&#10;SlnFU57+nXfjNY6OeD1NSwVHG0RpZUxqPca/fHxplx/SXtpItCs8y6cOkpb1Aw9yFyf1EeTmhLrO&#10;n6qD0fyZSQJFsPZq5Apf+7xnLpqdTBK+ojRo0WJppnNMjeoQdv71eHwaiDfoJ/R3hplVZLqgsZK7&#10;wOQoI4GNo2jLZ0ut60h/NIJ3hjkTbIGtHLbOWv45HOc7uXRaWFYGMLQzFw24kIW73wbH1hzzgO7n&#10;8vNC43MyAStQs+5D5ocZo6f/AJeY4/8A4LE6loZFMkSmaRJOGN+KI4yUrXZrNtMBdemzqwm1jvrm&#10;UMZRCDHfgVQs14wfU6N2kMm2L1C6RxhUF7VPcmxVi7Gb+u9A6uBtRqAJvRcRkjZsS+/Ar1CM5mae&#10;Cao4tP6UKBlik3VJIe/nzhfRnKPZ0UGl0aHUryJZIDLA0JJCKpHej82TlsnR5X02kZYN+mv1ldXq&#10;UFeHoE7iO/IzC6dBBpTDDLEQzJbBZOCrm1AYEX9jJT9Hg0sirHoi8iadwxc/I3GhyDX0MV7Lr7Q7&#10;qnR45FddM8llLeMSRvGrDtsXbY7i8K1Ol1OjlAk1T+i6iRP07eKNcV/UgYNqdLFogsgWNCEFsj+p&#10;fqg2LA5aq78g4+gEssnPUxJCV3qGFpEG/SpHm/OSuyW6NttP1CV9ydSj2hVCRGMswP6uGU3/AOML&#10;M2qfVoIdctWZWEkTSAFeKYSAV9VnJxauZBKPy8UEbSmPe1iOiL3CNbu+3YZsz6Pq+niCEpKDC23Y&#10;SZQK8LYoD9sqPbFKWkXakayeSa9XHsI/hBQ29KHB28UM1J11LoskZid5LkcqyKyBl2kkAhq4s5xk&#10;er6rUZkjQPPG8aI6bWcBe9KR7s2NB05NLD67QROZ1RXUt7iD+leL2Me4OQyVKzo+k6oyRx+n0p2D&#10;SPEu8qFRGq3Qi2a8A9bWSCcv0+UGLYVUCv4d1tsX/c4HPr/zHT9Sj6Nkk08itGChYQKhDGn7V24G&#10;C6nVyKsWpl6iUhkDXEZGCkq55tdwog8KayqKQZL1LRGPUBNLKJFCFfYquFW6vxTecDTUdI1Cxaeb&#10;TpA5pRFGLcrZUMxUivrK5erRyDUfwjM2+r0xtQt79gJ7G+LwXSDTzRRuS4aUFTwHYKBdFmC2LwSN&#10;LNrSafQRaF10w0s0MT25jO1gQeSCb3HDIZY9SwgeeQLNGaRq3MQbHPz++DvpNFp4wiehDHpNpUgj&#10;cvPKtkJJ9N+XeRU04WSdokKN7yX/AFF/ivrCx0Z7fh9dS02qm1OwRttSJEpQ6cmyuGajjVxJp/UR&#10;IWX9QqzH3ex475NdDqIFm0JgtZBGeHO7avG2MH67k5PV9Jlj1Bp59PDCGsgh2mEgqgfkeBhyISot&#10;i6TqdSZp4NrevqQ6s/8AEZEqwgHyRQN4Hrunar+ENMvrPpY2ZfWeggJ9qmuSo5oZX0PRSGRYn6lK&#10;qRblEVneWbuxrtVis1R0sRza785r/fGlvHV2In3KhA+SReK92Z1oygnU4RpYn1D+5mVlYj00iThg&#10;a4PfjCtZDNpQpMMqoFVgfULyySMwCsP2HAAx9JqNWHjMDRWyOyhwSq7/APKD3PPOaPS9PrgIptM8&#10;bCR1Ehk4UOCqqbqxR5xLakX5iYf52Yy6YatHZ3WwzqyqXB/noV/TNHSa4rqNbOykIsaGRq/Uyi1I&#10;DZ0uu02okTWJFpElMNEojE7ZC1F1Y2duDquySUz6RxIyI0yqQwcua5+8hX2XS3sxdFrunajURajW&#10;CaZGCukIZQzynsxHHGE+poUb05owIXKuiEE7ES7XjksSfnLJdb04RvKNA6QxtRbYzKAx5cLYwIav&#10;prq5XpEIpPUg1EFg8dlc/wC4x8hKBp6PXQTTRTzlE9H1WcI6uxWQbb9Ned1V2y6DV6fqMnTYYzKs&#10;uxt6hTGUK0aNmqYLZzGl6X00nTsziJjC6+tAgq25oE1R83lh6doqEwkJcgu45Xl18EWMXIFDZLTw&#10;xajS6lFgWPczLqYyrbiVG/cgWwFHa8O6ak5gjpiy6ZrDkgTMpDBXthVZVNoIIp4THPIBHfs532wp&#10;QrGhRxaNIoZtWPzepMbQvIY+BySZOaAraPHzjjkHKITDoIOoqkY6gwjMi6h7kdlfwKPHuBHIHGV6&#10;rUqzQaj89/EBLHaLR+du4A1474R0bomqnbT6L1lkiD76Ve67SxVif1cDgisx00Ma0k2thdZVs3H+&#10;gBiSFPwea75qpKiZRLtHpJo5GdYpfUjTeihqdiL22GB/fg5r6vWdQ1IAMhWP1F4kA4fb2byv9siu&#10;mWfW6+PSGKImldJS/vQ/qtfn4GGvp5lk1NwNt3MfdLTBSKO9AQCPgZkyqs2Pw/Jojq93pMsnqelq&#10;QEocfpIvtn6YdNhEPT9ClsfTgReeTQFCzn5h/hPQ7zpJF0myXU6taEkasrLVEcMSoOfqHFxFGpIL&#10;BQDxxxn2P0Ff8mT/ACfA/wBUv/nYlf8ApZAkM1FaG6sbjkAc/O7JSeF8j6xu/Oe6fKkm5Bvgd/vE&#10;AaPzdnHVyDdChiI5/XYOACW+RRpvgVRyaj9QHkgm8mpF8lu3b98ZQgoVeAFidybPxQ7ZcwtW+D85&#10;Ff6YwQGgDxkWWSU2KB7cYQK45oZWlmhXFY9WUPfbiGWGhXbnjLAecrUChQvH22KKn5q8AJhj4OMo&#10;OLha5rIl+2AAutVGngDLuDhlIIsHC4jVAcUeKwPXFhLpCD/MVP8AUYUr3xjfgPLLns+crYGsnR/Y&#10;XkC2IBiBzj0MiFr/AHyTAXgAvI/bJm+Mr4LVj/PGAEgvfisfu2Q/pxWOaBb6wAkp++Mah5vJAk0K&#10;yJAOAEW8XjHgnv2JOOGF4xFULNnACpuB3zhP8Reo+lpNLpFNGY7iavaADWegAbiAOAfjjPDPxzqh&#10;q+oTv6LFUKxgk+3bXcDyQTlR7Im6izhI9252c7VIprNb2FjweOPGEpAqRV6bUe3LvQP+X++CRxKp&#10;VkG+mKgj3Ua4r6vzh8DbVjjYlDwFYGvntRzY5TQhjLlY9oKoNuxeOfN/ebelUq4LFfaw2B1JJH7/&#10;ADmbBczVfLjiS/c3mrPg5o6FDaMIBQYrTMPYR4Ao3kstHS6Vxbe+gKurBDfN/wDjNzS2W3luOS26&#10;+b7EfWYmlLstlfcOdu6657A5rEFSos1wp28ZJpE3IDyBQPtsXYPGHxjhRZ/YZlQzIZNt3XtvuazW&#10;hZyvBrMzZMPS/Bw5DYGBKDVVh0f74FoKTClwVcKXJkMxPxYzDofWCjUw0cxH0Qhz8ifxTPpxGjwr&#10;Ao4/gAP+quKuxz3z9fPxGT/yjqlAk/lpa29/0Htn4wdS18chELFAPULLTckgDcBwc8n6w69P/J9X&#10;/S8VLLP9kV9Vl0xl1uoYB5UVFZowDs4HeiQc5uPq66PTzSxSxGKbaViVRtZu3t9pN/WUaySZ5Xhi&#10;1FIV3uiBoE4vat+1mJxvykkUUeo12nlmCtsiVWCDgfpvvY83efKXZ9tVMvh1W+NJJ9Pb+q/pmNwz&#10;NsF0+zucB6pMjz/mCAkTMVnREYkbVpAvB8d8wNKpmXTwQlhG3quZB7ArufaoJ88c4Ron0OqLLOJI&#10;1ggv0nPudlPYkdgO4yhca2bmn0cc82sl/KetGIiWiLbpUFi24bwMIadYZ4UknMY4kidyoKIg4JYc&#10;84BFIZCYIX1E3OyWYuNmx6YCvn5GPJNEjSLqD6i6Z1Moej7r49oAJyWuipS/Idp9bqJvycWn0iPD&#10;DK3tkACBWXi75BPzl7amXS6tLikIf3uyXt3Mee3bM1xoJpY2dS0sivHIiWTvpDVBv5eSBlSaDVQJ&#10;A7QKwZndUN2BXLsQavz9YOjNXs7CSPqWmjkQqn5VpC8SOSGoCibPu2j4HnM46vXTNHUsEyRpTESg&#10;tK/8wPtvgEftg00imLTKuqM8q7UDHcQ4WmZQQSQT4yyJNJ/zTZGEZiWaJg7BdpX9a+LJ4bCKBolO&#10;us08KrpgGFkx7fYpLmwXYV2HfIauHWtpmVTI4kZROUXceEG0AWbFA/tmfH1P001UyxCZ0dWYruO9&#10;aAsAXxm3NNI8UenBiZzK7fooMpXs1cj7OBEi7STpCJfU0MUm6iSjFSgc0t2K3Xg7NG7O+rjWZGEb&#10;emEYGoibAuvbxyScnpeovGunk9UJKY44JAu4Er5DA3VkCmvIL1DZqNQ8sSXHTmlBjUe2kIBa1554&#10;5yH5NY+A9+r6SU6aeCYXKlD0gd0SKK9puhQ75yOq1MpcoqQvFqDFvfax3emaUBfBaq5ztRqhqHg9&#10;UIS8yyUABEXs1tChQtjuME1L6YM8Q2/mAp9TxKUQEEng3XjIibN7OL6pKWn3ekscaMTO+4sTtC2o&#10;QE50ukh6emn2QqWiiIDygOHfaeCqWATuHnOgP4e6VIIpY/TJl2VDaKj7iDwAQQTeNF0FU1Z3o0ET&#10;hpY1JovLe2m+BxzWWpdCewSFNI2jQRIY3hVivr+ywCDZryaOY8smlDb11Epk/htBEfhX7sOLI+Lz&#10;X630RZvUuPYZnvYZBxtIAX3URfxkZlj086adpELGRiXKKGCgDcWHirvL5J0TKOzFWWTqOvZoRGiB&#10;maReDt9vuV671d52ek6LL6BeZozAkZZCwI96KOaG72hgazGfpGmSXRag6uba9GKI+1LY3drQofBv&#10;Ohl0RIlAnR5P0kOjjYI7bjbRs9j83jbToleTInHUNYX9Jkiilkkt5BvdNwHC/PyOBgOrXqOmELiW&#10;WaSN1hjO1QHY0Q3kGv5gcPk6b1LUiOSHXal495Xau0KDQJCWeVrnnCC3WItTFqWnDLEAUiGxUF0n&#10;BskE3RwfQJA879Q1XU/z3pIkE07PMWVFQF+b9tDkntluiGt9dmSIpW1ShUMsiEbi6gX3OPEvV2Rz&#10;BpY1LzhVDPfueyT7fFjzgmn/AOaaQANAzxMpkjZ3DOp7biDzQJoDINILYXqj6mog9fQmTTRSFTTk&#10;MGe9u0AckGheU6XUNPpH/huxZCJCB/CaNU80G/14vD9F1HVanVrPqHcAsyhy1Ro3Kp3A4Y/2wTT6&#10;po9K0kayXvLKJOfbQYDaO93lJia7Kkg6dqtHK8hSVGcL6ROwoU5sk/ynjK+mQ9IWaNl6dGZdilJm&#10;T2Anlncg/wBOcn1HqzoYIZYVLIUVt3EcYlIIVh5B8E5Z1DX6fUQvpUijhkWXfLs7s3FBe9D68Y3J&#10;mfFF+oGk00j7TE1rJG3IjDrPVAt8Ldi8z9FqT6unlkmMbRgmwRe8AsQTGDS9hnSdUm6XJG7TB1m1&#10;DgkEC1Yn9JewBlmmPTDCdI2lMDON+9yD7y1k0v8AqBjRrXRzfX4oZ9ijcUdVfhaMdk7yRQPN97y4&#10;Q6P1DK7QOJXtY3dVBCJ3JHcWc6SfRQ6qcwJO+/Tn1DJI0jNtawpuq2kL2yvqHQenzflTLqpHjdmj&#10;JWuHfgA7h48YJikns5TQaab0ZVh05UK6s4FqHb/OCTZrBujx6iOed5pmiJLxSNLZfZ+kGz9jPR/+&#10;QH00rUOpYhFtd1Bb49tVmRrvw3q3l0kjzpE3pECRTt315Mag9zxfFZLn4JXg5PSaXUQ3M72CZCSo&#10;JUd1JIYcA+MtT8vqodZG2olUOD+XDtu9yjn2VezOiT8NTxenphqAqTSEEuP0la3JRI4/fCItNq4o&#10;i/5qJJJGP8EcRgdhuJ8N8C8cH0aSaZzXTNfDPImmHT/SmmDerRr20QwHHn+wwbU9U1Lv+X1TCRIo&#10;oo67U0jd7FWB8HOuX8PSGMSNo/UCuGlKTWNo5KbRzzgfVOmmIvrldljeIGBZBuKMGvnavK5TlsmM&#10;VxYNqvRdQITuZJv4kJDkhVXlgork1xXGT1/WdKV0ocLJBKgLb4iCg+2UjlfkZsyvGUj1A0fpnVAD&#10;ZJbAqDYYlOVF5xsqTzQssun9SYu0clMVtVakNEZbdImKtnRy67SqmnZ2Go9gXcykJtXttG4ChgUX&#10;XNN1oxJDPsWMkuGKJHJuNAAsbX/zgeh/EGk6fqIDK6Kwcq7Ptd2VQeLVTXODGfTatpFf0YQZy8e0&#10;qS6gWtb6IyIPZ0ZsaaT4/wAnXdQ/Euihg1kE2sjKuY4EZE3+kB37m6+DgMGv0ei1QhQS0shELSqP&#10;Ssrd7V8/Zzjtf05JYluIBpG2+oRuLK3DLweAPjH6VBHDp9Oj+tNCHb2rIDyndkAN/wBBlultM454&#10;kehdU65Ex36fWxmSNGLyRygIdw7sOMr6Dq54JzpwYAdSxK75AwDbbvseR4OcVLMk+mQwukxeQhEe&#10;MvtBPAYcCq83m/NpU1KaaLcHuPYY1Xau0Dww4XJu7/c1hFJV+EF6/q0tGWX0RsJQXRkIvupAv+ua&#10;3T5o9ZCs7614CsqoscNygV3YrXJI83nLydOiMUCzMkbMtxxl7cKn33v6x9Np5NA+oV9U0ClEIIT1&#10;AF7hhwSrA4U2+9GUmkzr9T1DfFJDAwH8YzodoRlr/e/jLH0+u0U8kwWT1mjZhQ9gYj9QFjaf3znG&#10;6nJqfWhaZG9QqsbDhWocObK02XRdS1UUhjl088u8FJDtQkBO1WQMykmbx2b2l1U0+od4hvJAZyrG&#10;i1fAC2T9Zt6OXXtGwhVyqqwVSGV2LX8ljQzitX1rV6abTp6kYdN24CKR1IIpWCqP9cWh65PKwWQS&#10;RqrBlKNSqrDuQOQfgYk+iZR70bumnjaRJX6eiP7bYsJAGC2S1kG2PfjOml1+nE+muKMxyiyjlbqu&#10;dhXyCO1Z56+t1enlMsOnjZ3aqIYe0/zSLfBYZ17LPcjhxUaRlqQMsYYX7P8A1kPolaCdXE6afTTp&#10;EGVECxBXAbabJVhuB+s1dRKur0swCtE28NIrhhTDit90w54zl9BMz6eaVpWgdiysCCpPxY7DjIa9&#10;JdfLIzQO6qqASkldrDsylbtGHOF6FWx9Bq0g6nDvhLvMh5ibeoJYgMeTzxznc6URRoNN6qNOOXgk&#10;j4ck+SLvOO6Xqnk1J01eixh3ymRAgNmjtbxWa2s1zRdQSGTSyysxCRyhTxXlj2JyUzZo3tkekgr1&#10;wJJYTGqbvaasdyeB4rOck0p00RKu0mpolN25jFtFlVut13yMD6vrYNMmwan1Y3mjQyN3S1bhh/LZ&#10;+sEXTDXwRzT6jUPIhDepMu30mB9gIH6hZ74WNJIF0ck88z6mWNdqOolEdAFgQxNN9cZ3U8UnTUuz&#10;LG0qoWRhuH0oPi8xNHqNL00zxHT+pLI7BQi+xq9tnvZGOJ002o9OaSN9SiE79wO4EWAF+yOczlLZ&#10;SVm62sjhMj7lbfLtr0uzi9qkKeT5vLY9fMdZId8Mm4MQtBaHhh8fZzl4p5RqpTPDtlCFmRAbS19u&#10;7ntfnznRSx6YrDJIzTTxMmwgrt97UQwF0DXP3lJilE1NYoRY5IrdqCBFUghC3Kr4uyDeG6PTaEWr&#10;NY4lYjcNrgKxYmgBnGrC2glSWbVyAuzb/dvoN7tgB8nG6j1XUnVrFpNKwtCoCbbZR4cWRRrjzeJt&#10;CS2gnrfVDq9Q6xCQgxgbC1L7rYFB4Irv5wTpMLzl5JhItfrHPuB4ILV4vjM3QRSzPFL6SmWKRWX1&#10;LFm+6g5ow9R1rRasaVFgCn0tstt6fyP3B85kjV0acmj1A1erjB4UKQWVTs23+quCpxtFpfSkEPp+&#10;mVjDGze4sTuArisXTpte+tMWogBYwrtWq9WhTbiv3VYZJHBon4kAkRNga967jyPb4oisaFZjdRlC&#10;bYPygeZ2dWKmxQNg8dsH6bpPVjT1oEWOGnPBLMFuxY81m0jzTK0jMzHYrqFQJuB7sc0ZIh02Qyxz&#10;sSI2cqqiiCKYAfGDFYKmmhBnc7o4oUA3H2gpfB82cr12ti1MztwYdSu6NC1coODz2XNha9DSTCZR&#10;DqFpo35tj4GZ6potI0W6NLaIrD6hHt28UqnBDa0S0qLotI89r6jAlWIDA3/kzM1OuXdE05eOORaR&#10;Sh+fcP3y3pgbWTxQBUbT2zKVNUL5AvObl1kiavVxiJ5Ioi7q8jm9o7DacomKbI6vVa46tYk9AxBm&#10;Owk7wp7DnNPT9Ek1U0HU2kVGMVSBK2JGT2cHzmVoemQa7U6zUTs0MaFXG/2t7hZN52jO08MrBY1j&#10;KoVdjav8EgfNd8IiboUPTJZXZPUMkKqCrGlq+b/fnNlBpppAsQnkIZi8h+xQIwSPQ6icqBIqhWpm&#10;2+eCSfnCtZ6scQiMxSwI3Ye0ybewB7DvktX2ioza6ZzepCljpIZDIRH6nqKKZ/AUEf74Xp4odBE0&#10;c2t3zOrbpAN1GiAAfrzgTQy6KooOGhdg8ie6QhORX1XcDMAQ6lXnZYSZ5BvRUfehY8i75BIGKMFH&#10;pEPI5t2zWaSFIZop55C0y36i8PQHZr7NxmWkkc41EZ1AhlgXasjH2lFCmhQqwM0Y1hklfUvpzJLL&#10;IDt3k7R2JodgTeZmtMmjgfTopbfDdqikBgQFuvjzeW/GiQ/RTa3SR6nTkNyiqTGAey+03xkIpOn6&#10;eQtM4abhl3BlY2ANrLXHH96zI0muPTdMJNWu5t6oUf2BiRZBPkHM7Ua+eEnXa1gELMGWNiVXfyAf&#10;gZaRpAjFE2naZ9TO4i5hMiHcVagRxXC/NZm9IDaiSWNdIwLASI4lVhJ6VWrAgcfZyeri1OribVid&#10;qKtHXgi+DXkj5zrZYNPpNE2pSBpZiSb2gDZ3IHcEecymlZspaBNGH/IArowds3pyKQLcfzbT/tWd&#10;FpenJBEuqmmnjd+428Kv8v6q3D774J03TqNRDrNYp4UGKFOwDD78n6ObcMg6tJp4oYyiJId0QJuo&#10;/njj9jjjBdkSkHQ6F9ZLqJ5KVok3FH/TuIqwe/I7DOr6HpYvSLCAKRF23ghl+fojHh6YkUStLpWI&#10;2FlAsr7j2N9jhM6JHCzNCCwQiiOWB7GubGXWxwmXKy8iySKjJcAbrrxfOch1Hqh1KvuQBlZrrvtH&#10;Bv6zQ1nVNYskUMMFgrZd/eqVYJPAOZWrmlMAhdUMe8rNKh8Dva96zOe2dOOiUAleaKPTySshPvth&#10;RYeBf8oHYZp6xo9NG5kluf2qGFMzb+3f4GBwafQaWKSORVkUMQgLWAbqyAASGB75l9b6iuggR4pU&#10;eRFKE/r20eLJ8fOb49I8/wBbKrfhHK/ivr8mlllijm9ZmVXYKKAYN4AqwD3zxifXy6wK6vUzsWaV&#10;QLkarYJXI4N3h0v4l0rSw6mZIjIhLKxkJJAN0wHA+gM8k/FH4on0mpiHsVN5kDldxG88KFFUaOHF&#10;+D4D6n9Reaab6jpJHonXuppoYInMbOsXBYRiSlA/WXoX/SsydJrodXDpzI6sZdqqCp3IW+L5Cnze&#10;cp07rGs1U49OcER16kRjRfbITSjjteep/h3pep6pJqPT0SrHBGN8ii/1CgLJIJvxnHmlJzo48TUw&#10;vp+2EGGSRiYi5EEPIr5/r5GXepPPqIGhX0/cTRUAlSK2qt1eej9A/Bp6s+2CIrNHHzShAWI5rbnV&#10;a38I9N6d0506lE8LtHvV2pWscgLWYw9LNK30erj9JKabtJJWfMHWY4p9a0FsQiUybqPqd758V3zH&#10;1eqmnWBDEjS+63T+GxIH6SewGdOegxdR6hMkeqdGkNQyzDu5+hne6j/AX8RvINQZ4jFChkYDmyR9&#10;gd/IyOCklZxR9Plm5OEbo800P4cGqb8vGkpaV40aFSFSNyL3q5851034F0P4bm3ayWWeZSoWm+F9&#10;zEV3F5w/VerdY0PtiIEnqulAAbdgvax7dhYzV6L+Mtbr+r6eSTStNJJEY33mhsA5233NC8jGlYnS&#10;1Tsy/wAS+j+WU6ZNT7Z5njEt2R+ph/XCPw1+EJOoJqpp4maGCLY3ICliKr7AvPTPxP8Ah3Wz6z1G&#10;WFIpLkERYEMeALHigeTnDtrdShjDyoqNGFVUlKraNtZqHBs9hnVcfuMeLtMfp34W0n/KIYo+rDeI&#10;yQ1AbjH7Qp/pznIdR0WqY6Vk1VSRMfABcp8fR+MyxqjoNTrysximDFNMste5iaD0ewzL1Gqkm1qs&#10;+5HFerKkRC2ookHnljmGQXuJ6OlGoimVGcTKJIgJaXlPBAruM1tB+A11M2lLt6EYJUSMCjELyNhb&#10;Oc6R+K5tPLNs9yypYMnlU4N3XOH6r8Yap9E+kMbNGivtLvt4U2lX/bjDhTTocZx8h/UvU6RPNGup&#10;knRzvSVEA2MbVgfFfRztv8O+tdO0MRl1mkRnskBEJo1QoCgB95zqdf6dKkSvoWkUIpYgg3Ko79xn&#10;Y/inqXSvQjk0pMUvpAOYxwhUnwpq+chxTcdnXhUanK+ukey6L/EeKDThmWGFKLbSm0pf8tKNx45v&#10;CP8A4om6tcUPU9GoRPUWdWI4rknPixusTsjDTzySOzD3LSFke6J+XFV8Z0vQOt6+PR6gzNHEkTm3&#10;b2CQofjlTuGeliy1Hi/ga9fFNfaeh/iHQdOfUadJ9QGYyMFOkCuErm97mmHiu+dz06P8JaBNN6se&#10;qDGwjyXuYk/q2BzWeBx/j+USAmFI5Q5NIQUTdyG5vdeVr/iCy60yzvLKqsPTWdgQxfm1Umio+siL&#10;Vq0XL12LtM+yI/8AEHRdO1TLHqWESKgIs7Wv5Cis8w/xG/xIafS6hzo46jI9MHeKs1YDDm6zyLW/&#10;4iaef8wmo0iqkzqVOwA8DuvNgZwPVPxVPqx6e6IROSZFVdwdF4CFSPnvWdWTO6pHNP1vJOpbZZ1b&#10;rcU88TxyGMStboVRn2qWsG1vgn3YPD1RtFCW/LwOWmZt+437qBYrdUMzFh1ESrRjjlZzKSr+1Q3K&#10;oSLs5upowkf5H0K2K8oYgUQOWVgbJPOcjbq2cF7LdfpJhK3oRyjfEriaMkrIAwa+CB80uH6bSyOk&#10;xURSbyH9RLFE9yLrB4YWeSCGUncXPqr/ACLS9kH1mjqtOeoBYFiMr7rGwBWEYHFk92GYObujVJdn&#10;ParQT6l4ItPqImIVlQlSzA35BFDNvpf4ZnKSh5mLKFB28hF8g51vR2n0bhptPsiVUKuoVzvXwfgn&#10;N5OrSBJtzpOjICys10xJoUMVrRtHGvJxknRjDp4Yndd4Tkou3aD/ALiuMsQ6fSALLp2LKTJE7WwH&#10;p2aAJ/vebsks6LK6qJK7ML7BeAR3sZXr55JYRcXrXSptIDU3dicalSKcF8nMajUwqVUaVi0Qpt7G&#10;np+WUfucEn6mNk2zVKqAX7kKktwBf2BmxNrZV08dALINjBJuCVa6LfJBOeP9Vm1RjcJJQCsI2YWA&#10;Oxu8Fno5Mzo6469YDGB1Cf2NtAiNE7vN+PvNUTmKIBtRTMu+id4CkcH/AOOPxnAaN9O8PpyRxd1K&#10;JvpzX6uT/pmpC2mWCCzImnSVlLiwwPcFhzYGKWWVV8mMMmwrU+mGhSaCneEBwptwUNg8diBmXq2E&#10;8I3bixXaG7BmYXtbsf65rTwRQsHEsa28YjcMQ9yeL/15zOTRSTiYb4x7mpboEQtyNx4G45jF/cOb&#10;0FaFHM0S+426tsce0WQSKrsPGbEHWJIjKpXdIw2otigPrt7s5PStqYljMiljHJwFWtviwB3ByzRQ&#10;tLviSAkqOwCxk88HePBzuwNKRzZG6NLSfiiRUKlQH3ig24MrNwd12b/bLY9ZAfVT3K5ko2pU+wk3&#10;xRGF6rS6dpkMUap6a/xI5yCAxFcv+qsz5tDEYTenbbIlH2hQASaCkjj5Gelas5HYfB1cRwEiWQO7&#10;8F/ehUnkUKHPbAOpdWClXZCrBhLQWko7kIJIoixxgekMcaLErsis5ZHjJ4SzX6qo50ukj0+qjQen&#10;GUljA7cEgllAqiT5GZNrei1ejn06tHCxM8b7BIGtyTXwFNizhUXVEnedFmeRNjHcDTBgb7tm3q+g&#10;Ruiet09SrVsd4wCK5NshsZh6vp8LalmSIvGUEYWLcRLu7AkEn+pzFtM0SY+qmh0zuN0cjhd/pk+n&#10;sJHcg80RlA08cvozQwsN6bCNvtdmAIEdgX/4zG6hqhvWNIphKQUUOg3VVU1Hnt5zvvwjpJjHGg0b&#10;7o1vcoLK8lUAAPJ85nmdRN/S4+c+J3P+HfS5/wA16lJIBGCN1WP5bpf2z6j0G/Tk3Nul/wCpuJHN&#10;Zxv+H/Sj0rpMRcJvkBdrj5tj7/7fGd/+VYIxQGQMoYBjya54yF93Fn6d9H9E/TYqb7SYFq9TKqNK&#10;sUcUszKjbRQonlyMF6LE8KSpKrIkKkRkMGHvNAH++W6HqsOqkhkk3io2SNBW2ro395VuGo1kkdFF&#10;F060FNEbf7Y/K2e2nroHmDwaiaNO/FvJ/KoFk5z/AFlZYo1Ik2KacUf6DkeDnRNI7amoXT01ZhIC&#10;LVvbfB8ZzPqaaXUSL6q/lpW9hoNHvA558XjgKc74mzofbDMrWJETaXPuVm8CvnOn6Ho2aMyKx3H2&#10;2w7uPdnNdMdNU+o/+FrSrtHpcjevY5uAzw/lnMLtsn3sSK3EfX+2aE1Zozzsi6hpdu3aCGPDN7uB&#10;ecj+dlOp1czwIOAFLD3Wg52qb4+c6PqDsyFItPGfzDj1EJ/SykE8eODnPdVEsk6vCRUTbSboAAUe&#10;D3zJ92Uo6AX0EbvPPFKZ0CGRWC+0/PeqIzjui6iKKLUsZf4MzuhKseVJ4YfBGdX1LUMyPDEoLMth&#10;FYAK18gLQuxmA+mngiTSQbULkgMG2MUNcH9xxeNVsU29lknTF1es9cJs3WiqtbmUdnBvntmH07pq&#10;R9S1DooYEiMc8BBxXfOkmg1CaX0lADGtiln7MCSbBFHnA4EkSJZvzHolCAIyGdT9E8AnMpTZcEjo&#10;F0qxrL7EkAT+GQ5jIrmvu8ukghGkRXZ1DkU9g7brtz4wTTatC6xvpNssSFkG5Sr7+DZ8YLPpdQ2s&#10;MQnVkRVZEbgim7AcXQ4vM5y10bxgvkJjYwaZY11SvMoA9Y+9e9rz4GaDaiafTMIo0ZxEULuByVPw&#10;aNYoFWZvWO2tOCDxtYnttqqIHjMjXTpqdTGXhkGm490bUdx889v2yBJ26Mvc40ybopPVJChKJq7F&#10;gZzXWNJMNLOwhcbmC27bWJHFV/rnWa/XbDFpk9sj0ROCCAbor+/Gc1ro5JlgaHWXGjsZN4sqR4B+&#10;ThHtMvIctCq9N0YaEyzc7qktV9w5+iTnlvVuowzPCusaQojEGNr3FDz7fIrxnsX4l6nJootQzPHR&#10;7+qbW3NcDPJig1uqdW3mJkLU55LqewP+2dcHuzll1R1mjh0y6cKsLqbDKjDjbX6f6D5w0ag6JNPO&#10;88abFPo2SxPAHFDvWBa5Ne8sccRf0tlFT7GBQEUW7cg5kySy6mRlMVRq9BJLTZQ7H7zOSbfZKdWd&#10;LP1KObSLqYyham2rdbmB7d75zzjS9QXUdQZyObJK9nRgpVx27redV1uRDGpZkVYyoo0/qV/LGe3P&#10;znEwdQdtVqNZFHJHI0gVogA5APts7q3ChZH1lwWmTlluJ67FqJptMDqJt0gUlJFYGRVPuA9tUQDR&#10;ynoZeBdXFJDG0L++KRXNFj5PkHDtGsHUUjmbXwCZgRalVR/hlUgXV1mnt1USwIBGdvPqbA6t/wDH&#10;AePsZySf6jogr4uwbUzxwrCwkJCIWdWBqz5BPx8nMvp8jiUz+iq7vcSeSS3Y0fAPxnSSSaVVeF2j&#10;JnIDpuI2qQeKzN6jP07TwxNqVba6kAKWYEA/ABofOZ+TdrQJ0zqHql0eMNTinD7bPn2isrc61F1T&#10;ojFWkCBABZAF2Ww2V9IySK8CulCksUB9HiszNZqYjBtIeSNYgyJ+lpN9UPisuTtGW0ts5yPXQxzT&#10;PMZIV2qgkEZUgjnafkg5Xo+lSaaCdJY2BZy5kHDKO6/uczdYNPPIIIrhkmfcytZUlv01edJL+Zel&#10;1U9FQFZivIrnaP8A3kvVEJWXxfwo4dgZS0hDK5IXeRe4/XIvOW1TLJJLMryBi7EuRxx3H9xmx1fX&#10;JHFKZ7ctHu2o12rGty/fHbOWleHbqDueQqqhXe1QFzYJIFWcI22W2kU9NSR9KNRu/Qm2rstzdr9j&#10;NXSMk0iu2zeALVwQTx3Lfd5KXXBlijmljhm9LmhtSlHKr95aCum0UEwhMyx72lG3d7SOWvjgWKzd&#10;vXRzJ/k0YtIogab8xw6CQOlmyvBRq+LwmBItLp9VI4DrLSgP7gx8cecsYw6iOPZJGIjGp5AUKpFg&#10;I1VmZPpdS8fognbKxMZMibBtH6VcWNx+c509Ubp9GcnUhp9PLAnqKXX1ATYAVhXBN8EjjN2KY6iI&#10;N68KRyHcGUD0nLeA6GtwzI6foJ9Gkf5gsk0aFJGYgpIGJ2gmieLzW00Gnkk1BhgBQ8E+CvwFG3IV&#10;IrbMfrutaON1R4o2St7sQQxbgcL5zjuqemmnZzpl9UuqSOCCGBH6lAHFEcHOq/EWgRC7opJElEVw&#10;G7KHHk1nDafUSsxDajcAokTaCimMjsy/RPOdeGC42jGd8jb6cIoFhR0ImQsiva7U47/F4P8AiDTS&#10;oNG6MHiBWPahsswy7S9QKySrt2IPc5FPz27Hx8ZVrpWMgmST1gXAeM8BtovmvgYPsb6YVookVdIs&#10;0OnM6sQgjYhRXNOMu6j13daou2QWSrHcHSRSh/tnMaYXHLsbZvkeRk3XsY8GsgWhcl4o1DbQOVJB&#10;A52814GPyZNtLR1etglCtLKkckbEA/RAAzF1VkX/ABTGI/cpAYoz8Cq8DBJOoTaVkhCHaikWa9wv&#10;kENVDIRSxSKwSGSVTvXcrHczAcckjjnMeO7oHO/IF+IdOyO/5eJFVTQDxnuUFC2+znHfhndDHqY/&#10;coZ2Hpg8drzoOtTvDp9YrzRTW3LWVcMf8ym9wznvw7BES25nLKtH2ghCfB4HGdmLWORyZP1xNbXw&#10;anTSSenqAZYxaqVD0r0d65iKrTCMLbn1DZNorMfIoVjddhC0d4ZSw3nkJHf+Unmzg0OqlRJEjgcx&#10;BbT3bvf2uji46QlPb0YXWmEbQxuiqjMN6heD537ge584GJ44kkMErFWKlo9oCg/1qxX1l/WmkMMS&#10;SaYiR7VipFBaogV85lrUkccbCSML7KVQe/YZ3Y4rgjhyyqbNF2n3pOGCszLRMhoqSKHcf2yHVtXM&#10;dNIJ43RmoMhckD5ZP2rtluyMI0W4Tsa3xyvsH9fvMrrMDM0xt9u4NTcBWApu+Q+0VJviwdtO6GKA&#10;7yFTevFGj27fGdPM0cZhK6KN2KkLsNAE0CGvx5zmEmU6JpYZ3R4SCAw5APFDNPT6+RJXikT3SSFy&#10;xIA9Px/U4STJhNJfvR20Y1UyadlKxsFpu21gOP75pDUyIAvqRiuKo5zGoeAtC5mXaCKJG0KW7UME&#10;brGnQlH1+k3Lwbjs2M5nBtnWppHmWv0MaLJP+ZERjYKYlYuaHbvRy+LUE6abZpgwLIxIIRl9t2Ku&#10;heSl0MtxSaQqxkRd6uAqupPFlmAY/NZn6PqH5GGRpd0bP7WcNuCf28/Rz6RbXyfOPXijrIZ5tU8n&#10;qNCsyx7pI2NAqO3Pa853TIYJn/MMradmIFlhsW+/t+byHT55rimVI3ilAtq3WD9fOaPWJJl0+hl9&#10;mxlf02/+N8Nfn4GLp18k9q/gB/5r6IjRok9PY5jAugyMbJymDXLM6qyHkAPIATtvlVFeBguqcy+u&#10;ib0cLSRXar33Wfs5qaWeTSXEWeJgCyIgPkXwexN/OU6p62Sm770VvqtPIV9SL9O2w3K0CL3cdrOE&#10;S6jpko0wglsudoZAwZWB7KBmHqF0JjM84Lfw1tmJLMxN7QMt0Rgi0u2JB6pkMq1QtUKitvjBxVXs&#10;jm7p0dBB1iGOleFmjD7SV3K5ZP3IwmTra6j8sNQZ4wEYekrUQzD2tuAPfsRmfodOj6uSKWJA4cNu&#10;a6q+9E84b1GeWRm07ygEsa7qG8gjigOMzZrC6uyK9TnTaj66f00XcEEjBSwPCg2PGM+phkGlESP6&#10;oVlJl7Ed6WzYA+csj1KiYs8xVIYy7EIoW/hL+yP3yB6rp9wMscioyGRgABd8c/vhvWioedmvCJNE&#10;IYxpIwQ+5ZZjaEWrVuKE7VrG1MmyR39UKW2NcaggB6pKIsFfk98xtPrVjFmw8qElHZQqr4Wj4NeM&#10;09RqE9L041DF0V3WrBZFWjZA7keMhqmbJ6Og6aXEHq6jUu8c4Yb/AE/4jEAUOxs15ycfSfV05Gmk&#10;SCMoSyzylifuvF5ypmmfUah/SZAj7FJFhfpQM0UdZpYJtSuoEae3fVA/BB4o5JommH6qKZJkeRwq&#10;MiIKj3vsBtvb5+LOQligWcibUPIsrsIwTRRRV3XnLo0kfUgaeWRI5Tv5/SqoP1Et4rv95Zp49EdM&#10;WkkR3b1GMgYoCJXFEDg2cTdC4tsyi7iYCKF44JFIBDAlnPAYfAwqLX6mLT6vYoZYkWGFzySzPxan&#10;i+Dzl2jiRZYkj0cbqiAAPuIJu9wb4zbnnkghmGpgiZW9wRH3bCWu8d9Exi97Obl0E8kWjmeUPGrH&#10;2o5ukQFTXc0BZyegjilZl/NM78S7j7aJUWVsm6Hg5uaXrcnqpFGIlQoC1qq+2Sx45sgCrwmNYddD&#10;poNIsIOy55ipVowG9ov/AExOZfEU2tikiiA1jXxGfYP5uFWlHY4VBGRF6sitFI3tRQ5lLlK5KmwF&#10;N0cO0ekleITM6EdmVBShU+D4IzZOm0sxhV9FNJDIojiZ7jJ45MT8b9hPOYSyJKqOiEHJnL9OSKPU&#10;wI0SSRCRxK8qlpEdBe81xXIABzptNqtVptMmjjKR+uhk2AlYFivyT2/fIa6OP8nDFptNCkojqf8A&#10;V6jvwQSWGCaffp/ysU+p3GJxJIhADuaraoHf6yE+R0ODhSvx2iaabTSSkRX6yKqhYj6cZVeeGBwb&#10;SxSH0lkRdQ+/eyxlqQDizu5J85HVy6BSpXTKGZDuLxuRRN7a28N/3YOeq6s6qZop4I0VwYzETvAA&#10;skemCRd+ct8jB1YdDIdCyGA8F0jYpKd2127vdcduLzA1/VtFpdTqiYpY50YAt+pe1bByePkZLqGh&#10;k0rSzzdQWX1XUm3YyFlNgL9jM/QRvp434L2u2IyladGq2a2HOKwXQfpZOpw6KXTrrJkido3cGmRn&#10;+VAPtC4a/T5RqoHbqjpsYS+mq7qVubY1zZOS0+mfewEMUapuCnaX22KtgrAG/rJtrmfTylHKI5pY&#10;jGaAJ8VdCsa/YUnXlmR03TvDqXTTyszRcpaHhSwI3E/5rJ/pm4+h12l08ccSwrGzq4Dg7wG/lUDi&#10;hzii6xq9RqgdPBKzT+4RRn0l3FbI3OL9uUNPqj+XEg1Cr7WBLD+Gy3yt1YbKbeiI0XaiUJCh9SI7&#10;Xrayj2ebvv8A0yttROjo2n0qeo+8SgOQx3KR2+xzl2m0ukmj1aoplk1L+5X27gq8jgZZNLFo9NpJ&#10;knSFo32taepvrsS3geMEymgWKVNLqOno+ikaYMkbTAe0B+DlsXUdREZ2LOskI9KELtI9/O4sfoYd&#10;07ToY5hLqI49Qh3TJMzU4o7No8k7hh2jg0GtFKSW9Mq7pxESQTyT8ZLlvo0UfyDwS6LUaXRxvBOH&#10;jVi8zOH/AIjHcRtYUuS0nWdATOdR1EiPbcgUgCvCkr5OSOo0syyiG3aOyzsGAoGgGvuSMt6NEBPc&#10;2niFyquwKAB8sQKyHMqMeqYA3UdLqgGhkknp0Z/Y6lVAr2O47GrwmeJIg0c+lDrMztHJGylY/TBb&#10;lRbWc2tc2kcxbRFKIm2emVA3BueKNAjxWZXUdNokEci6OKMoWdAE2UGI/UY25NmslyDjSb0aEcUn&#10;UIC8nUNLJW14yAD7doU0rGuMvg0qRu0M4dpHkjG8KCGFEghUvaK4OZb/APLF12m18XpNqYFjj9I/&#10;psr8izQ83l8cfpQxTzExSyOWcB7NLwuxT2xpFt9GedRFEIIZJDuibekXHv57rXkDDv8Ako00xm1O&#10;r1CpLHIUHqEAIORu8hj2oZRptZBPIkUOkKsV9R5ZQOAOf1KTRvx3wvTxdS1I0rpNUJm9ZkZrDWf1&#10;EtuCYMIO/wAlGk6oYTLDp5jGt+oArl7BNGRnNm8vo+hO0+qZ5QS3oA29NX8ViBzfzgU8PUkg9SbW&#10;wvEZGCRyMbpuDuNAijdZq6EN6k+nqOXUS7VDFCRaNe1t9gA3lRImmytZU3aMeqFVNOZkEfKKJGpm&#10;I+fA85rjqPUdLK8jaUM0jUgO6hERdktxeY0cfUBN6S9JgOl2bjutTGBwGPYL9Zd1XVdNIaD05Gig&#10;lQIu7mRjySoJ5y5PY8cNGtpuuylTHq1YbgqxWPULMT/Oe1DtWaq9Yg6S8kuvtkAkQ+nD7QyLYqu1&#10;nuc5qLq2sjkER6a8e7S+mXlUUi2WDbuAeMOXrcY6bsbTamaaZ/UIeMKj2Kv7XzeQars1NL1XQeqv&#10;qaIRHY8krKoX06SwSR34snLRrOnwCDUprIYYHCoiuSCUHsB3HtXgHMGCczLFHsG2ON7BW0X1DwC/&#10;kLXYYP1HqukKtWm2qoVdrJxsokqqngnChuZoaTXxPptRpoeoxq0jlDI92vNWH+xmw2hkGjkin6kX&#10;iUAicbSd3yv0PvOV/wCfaHTwacPGsjym30yRBnL1xwPAwaXQxjTLITVyldqkqiqW59vz85nsae/n&#10;R18UGnWkd3laVaFPGZGVRy30OeKw3pxgM0QjnjgD2iy77YbSNotjy2crqem6ZAjR+jFGzAuBIQwE&#10;ZFBm/wC74y/V/lpTqQ8cYitRFFGAwFi27f34xV+S730bUmt1mn1MytYqmaRbYSKB/pVXzlejado5&#10;5wS820UqOrerG3AZm7f0u8yIZX1kKQRSyt6TFhGTy6hAvcngEnMtI9Xo005jEm14wpQxs1KBuosL&#10;uiKxxRlkl/g73UdN1upghmGtrUQii6BVCKAKDMf9OMK6ZqItBOG3vNMySEhiA256G4A7FYZz3TZ3&#10;1B1O3XTenOqmSNg3jshA8CsO9bVQrrY9POPW2RlRsNvuPIHPYfJwi9jktWFS69Sk+mXV6ZSxZArg&#10;s5c+a9oUfeV6vqetWGHRSaiOMQMiEBCY3EdMCTwB90czppdZv1U7SalDHCWPpBWcA8BGRWUH5JvH&#10;/Dral1eCSKRSxZ5EdhEklimbaCRVY5R1doxjO5pUzstT1IOdWZX9KIXKYhJshXaCKokCmN5LTapQ&#10;mvOyMxu0atp9tMpBAW9qkEEX2zEi0BdCtbliVoA0oc2QbqjwQL4+8JTrnTptQn8X8uNPbLaszysh&#10;JO0kkG8IdbOiXZrRRaSSfWF4ZGdRGzKEeKtwNLVjk3mkzSPp4tLPu/LxKZJyRwokJcKp+hxxgem1&#10;YEUvpQFmkW2Kx2JShJBstQ22KzC1fV4kiHueRZBIZFdWjZvAXj28fvi8mnhGvq+j9D6nppHMbRfx&#10;NyWWJe7NNbE8Dzg2m6YradApVlC+rGv6acdq7FjXnKGn0L6bVRrLBFK4aysocNGvZvrt83lGjGn0&#10;scv5yNFXSRBhLuDkg+3eDH3BzLkCqujohotq2usmi2e/dKxlDk9ySvjxWH9P6WGfT6PUM4R5VZ2j&#10;J5v9JW+6ihnN9Jk0EwDNqn4QTgAMquOwHgjNjTaN4ZJtR+cSOTTI0gClnZePda+FwQq2N07Ta51E&#10;XrIjLNT+0O7rd7d5Iqhl082pEbRxamOVp2MZEKkmPbfC33LZzEWn1TJJqpJFILCXYprh7p+R2N4J&#10;qlkMkJeSQOhLOYuG4PZa8jFexOB2sGq1WnNNBEHCmJI5WDuZrF7SvYeDh7ajUyRxxJp0XfAzMqyW&#10;oHZYz98985fpB1mq1C6fSamNd4J3MhUqTfAauarJ6HT9TittQ6r68jRQpGfYCRwL+u+NSBw6Oj1O&#10;s1zyahNOjxR+kv5gMO7g7itnxlmt6/qfUiOuiLttp5EO1fcBR4Hi8Flm6gZ9MsWpUgmQO8xqPbF5&#10;5HY3nMTdcXWaiAySWI5CxskRf9l13GIdI15Jp9LBJENS80rbSVAtCjHhSSP63hekG6KdHRkVk3mR&#10;fYvt44+sBg61qtKrajURPqEeRVq/exH8wA7KPAzTk6lpT6sOpfbEgvZRZ03i8kuCpNUVdI1o1ssM&#10;Oq9J4mkv8zIFDIEWhQPzgvX9f07VJOqwo27UWY1H6T25PYk/AyETaDWQyQhUMKI/8Z6DX/Jf3mi3&#10;RERNMdVqZ9MsUYmU0BGwJqz8txksbiYOiOjCRaZemRwGWW5DGCkm9FJFf0sH4zY1eli1Eyt6MTbQ&#10;0KXK77kHsLybu5GHarTxRl3KtLpgp9X1FIMrVwQT4sXlM34ejgnZI5598vqGYRJQaRx4+EwaE1Qf&#10;qem6WOX80Na0Qd2QkBVeMWVs3QHfg8DFF0z1I3k9JF0gWNdzhbYGjRJZgBzYrucdtJ06WLWylxDF&#10;Mu8RSnZY3UAR8A+cz9NFOkTtFPKqaZAhEu5w1+wM18c1mqEwWOTTxiCBXf1DHJvkC3uDAkM9hrIw&#10;np2m6jp3Zm6pGgQGNJHiMbTSMaICt7aFd81tRoln1Uc8OrkljeMRBEWwJKogofoXfxmfpdJOJAJN&#10;Ur/lVJCemFVWNm2PPJJxNoIpncfgPQ6s/iPpQiSFi2qRZZF9u4M480Kz9M3ULwpNCxWfm/8A4Z6b&#10;Ua/8VdEb1QAuriv06K1+qmPm6z9JJthY0T3vPtPoUa9Pfyz89/qqd+pgviIAwUH9HbyOMltB3UL4&#10;4JyJN37h7e5vKyAWHP79x3z2z5clGNo8mrAye/8ATZHfj+mJUsVdUeeeMmi+0nvd9jeAEwnDc+b7&#10;4/aiBZvwPjIgb7pxtyW2rIHivvACalhd/N1kwRRNn7GIEgA/v3xKP6VXbILRaLZT3o5aCb/TXGVI&#10;BXHYC8ttvbzVHEMnj7S3Y5ChffJ8c4ALYCMiqgVbHERx3yIaieeL74ARnVmEfHN98p0EB00KIZWl&#10;IJt2NknFrpzH6J4oyKDZwoEmq7HGLyWbebyDrYu+QcbwbJBxzQvEMR58YjXwMjwSQccD24APtArv&#10;8Y47mx2P98hzXJyYFeMAH3AnHJq/o4sfae9A/WAEbusl2F1fycYi65xiAKwAjtvxi8Ec8eBi5v8A&#10;fsMiSARgAF1HUrptBqZb52EL/wDHMKGfN5mmaeWUIhZl3LutvUBFdh5z2P8AHXUFGng0m5Qzguyn&#10;6NA543qHeIyL7XVuRZ2m0+GHbNoLRz5XtbIgzkoI4kChbHt7C+xwqva7NqGIZvYEBN99wGQiffKX&#10;rclFWUMKUcE3YN+ReE6BDGYwbr0/aCd7Gz5+PrKM0FaQnYj+kqlgCSP1Hxm9HFF7632BSrfABNnM&#10;OKWNWQe6MMDwnvC850URSQMwkCbqrmu3n6OS0WjZ09FUfYCbIFG6F981IiAAzCxz7Tzz8tgcTMBb&#10;Xy3JAAs4fCnH6yVY2Lvt385JqaUSksnIvvZ/2zZWvbwPsZkQqSbIraKNHNOIClFD54yGXANTxQ7f&#10;GaKZnqTuw+G6FHEzRBS4QL/fBlOErxWQ0MD60oPTtcLr+BJyPHtOfht14QmNG9eUTTIhIVGKJH3B&#10;FV7iPOfud1KPfo9UvHMTjntyM/G3qGh1f57RKddGfTjQIqqLuqJsn67HPM+sV/bfnmj6r+lnWfL/&#10;ANh5V1APOdSpDzISqsYVLMgQCizFiL+RlWpn6pp9PGk+vg2qajDqZREH5Y7hwpOdkuglt9Zoxpiy&#10;u4kj/wCjT32artj9ijnIHTtLAyz6NZZBK0gBJB/iGiwpl4+xnyaaPtr8mf6csLyzSJEieiAyJSyB&#10;DwJdp5IHnB4etzQLo/WaPYQ5aRQAPoigaH7502u0J6dDDI8LFzEgUkeozlBZsqaI8AHMwP06aH+N&#10;o3RJAZIo3iO+QDlq9I9jitFMo668EnUNVr4BCk7FANJuIDRhQgdGPJvvlem1sG8I6S6lzfqo6gAR&#10;wr7Xavcd3gnJz6aCd9XIqB9UirIEYuoZVoVtVvNVlqwP+YM49NUj2ARrqAphULRQ7gS1HvzjvRg0&#10;+X8gkU85n0uoUILUJtKjgp5O7vu+Rh8+ifUIy6mUD1H3pf6PU4YI1HgkeMHXVrBrdN+X6c8geP8A&#10;hMWtWDjkhaIH73hOoSQNqIXlkW4/VSKMEENHX2d4J5ybLa0w3TyaiDWNSl5JiitEyChQFsHJ/SRx&#10;WZel1cySM2oOoiWQkrBapItE+32qBQ4OdBDG7JAu+ISByXY3akDjkHm6Io9sE0vT4ndL3AMb3yky&#10;R0R2ZgTyfFY4sbi9BkGk6hA8EhVkkMbPSILdVs7XC9r8ZsCPR6hopvzjwywgsFVCrqaJa/bQHzWZ&#10;WpjeJJXhdU0qRlI1h93qsQbYcEKD/fC1nmihgjaNYnZV3i1ZSxoFW3EkZLZLQFDq3eVY2iMjxBiS&#10;gtjsYMpcgjsO/GHauZ5PSjaWkZVaZYo7SajYC+T3yuXQaD14HlR0jaMWrMRYagVFn+U1dHL+lLJq&#10;dRpoV1cgiVY33bQFVi/DnkDnxiKj4GmfT+prNHpe8YEgisB0cizS82VONLoY55YdSssczfmCzRI1&#10;OAFBLGs3ep9K6RO8Y9MbXMkTzptMjs/cj+UC8xz+GyXRBqjLP7diE+lJZA2sOTbL5OFxSNZJ2VS9&#10;UDtJCrJ6oZTUqU4thS3a2MI/M6QSTuzSmkEh2BWkSqkD7lNADxxhkvTjq4thjHpFxTyWzIwNitoF&#10;knveUgTNJB+Uj9ZoB/EkEbb0MnJBJ4IIWxkUnQ12EPrG1WqTVtK2/VlQlHYQOG/o1jgnDvyQRoGG&#10;ollIdUeQrTKHUty/INebwXSlX0ySBZl1Uc7s0LcK6gmr48nvmz06XU6vTNp4db6LALINwIEiDsbP&#10;O0Ac5pCK3sWVvwZ7Np0nVRMFCkhy38W3FFTXzVWarFqJJJfRuY0ZGXZK4dqfkEEUOQayM+onkGgl&#10;CXTUzx+6x2r3VQA7c/eOurEpTTOm4e6Spl3bm5tCVHtIXtRxtJIhN+UGLO+nURFkmjSFisjPSWKr&#10;b3JHwMD1uplZ0P5ZgNXPKrtFtdFVQrLdkVRJPbxg0upiCmMw3HEwSGNWZ2YoaUI3B7eMtPV9NCrM&#10;8AYKiJMN7FwGW6Ci/wC95PI14pbL/wDmKD8y6xzboiiUqMgKAX6lj4IymDrkUkz6mNtW7PARt1CP&#10;x6XJW/B9pyjTjQevp3V9SirIKeWS9pI8jbfx3rJaaPTKkkyzbykm9UYBg5baQhpiO/NDDx2EUrCI&#10;+sw+hpom1j6eJlaP1kAKkyHeSw+77Hm8K6ZpZFk08DaiTU+rCyg2QxKMu19zHkCroXmL1KYsqvPq&#10;HTSFQkyBTUQZQqxte47mYZsaabTwagfl50DlGRU4McS/qsbaxN00Oi7Xa2GRhHFFBqV2bXdG38i/&#10;bJYtv2ycnUNEJNQJIo//AITIqho6DB0FUC3IXMYaCPZFOmujcyq4WWEGMKzc2y9to8Grw3TdK0ke&#10;nEs6qjwhYxLMLIJa6kUbSAfnvlGTNC4THppowu4OQsezc5jUgcWeSefdl3U4dK8UUsMCBIi6u6+7&#10;chsBeQaazXbvgUmjgjjhl0okU0URg6m2f7bsB4wHpuk1VOxcqjM2922lUkZu4IoFq7HGzRM2NHB0&#10;2aZ4xppd5QSkO6h2DeG7Cl+BlWi6dp42SROrlHVrClvVtfFeVq+MzNRC8GnVG3O8r2h1BZLXkCig&#10;vnzeXaJeqaZ4kTVRoZXrazbyYRR4a13AfYxfGx3d6NePoSRaSL/4UUfTz+lIxsgBwGBIv4PnzlLd&#10;DaGWMwdSkcCBxJuJV2rkbauxY7ZDVHW6STUzTakUpAnG4mMrwRSeSwGCaLqWmlBkMaOizrIstm1s&#10;8AKKI+gchkUb3StNPAYUMylnUpqWdveSeSVXyR2N5FulmAenGs0kDEyBwwoc2Cvx93gcOvkiEh1J&#10;aEpL+pnCsLP89j7GHn8Vk+vJPpEk3IvoLLXu8MKWwwI7Zcexb8GfPF1eFo40csoUCRKAtQK9T3+c&#10;Ijh166VoDpljaZGI2kCgDdEjg/YzO1MujlSISwTl5JfSiKHYFai3+UlR45zeGq07aZxEjsqlWdHH&#10;t93Fih4ytWaPpg46p1ZpRpJoxMWIVZEhBCAiwWIXsPrjJ6lyWiedakhDlnDFQ2zhbC9r+BmkutTS&#10;TxJKWO+MQyB2MaAA2SpyHX9TDDLMkfUAbQ7lox0eDtT5y5syh2Zmil0yRaWNkLyxs/qbV7cbiW7s&#10;RzQwvUaTSB2V9MXVY1sN+mpD+ofY+O+H6bUwro4nhnhDzRmNUMoRt5YcAAjwOcEebR/xXGo08Qr2&#10;MHaRaTggk9vqszfRUXJtkepaeFIdJDp4wrxh2OyMKwY14B5vycE140EcsT6YzpCJyu8NQUgDgdv9&#10;RgvRNXpvzsLRSQGRVO4yqyLV8C2F7svEPTtYvUCsRXcXlYhihO47StUAVvzgn1smSoHi00D6nUTx&#10;SzSSQ36jsDZRvKXxQwPpfR03uscDmKRDKZQDIAQf0gnuTmtP0RNKiEOvqpsKvvYbdneyFP8AbL9d&#10;pozEsMMbEfrkeQMlluaDKynGk9ji0Z2j/C8c5eXdHFIq3TdkvmyAaGWab8OzpGk2neCzLuZ34ADc&#10;UwIbbfjjB9H0/Rwxaxk1TLK0YpX9gtj+i7PH0e+aWkQzy1+ca0DEgDkUvtpfjOiHRjPjyYtN0nqK&#10;DVNEdJIWfcUi1ColHj2lgM57WdN1kf8AFkSNNp/Sj7378MCDzWbOlgl1io0bzj0RtYUEVqG5mD8E&#10;j6yzdrYl9WWYBxNURlJ96EcirPAzHIqbN8LVIBh0s8ErM0MwLDcZiSQ1nuqqOF+Rhz6iP8x6Mkcp&#10;YqWUuKVD5ZeMPj6zHDrnjWcmTYFlE0YKruoitnkYXLNBBLPMsqyPKtVI1uykXtWj7RxmC7KyGVpJ&#10;YY41j97szBo1kVjIT9le/wBYadWFj1D6bUAwOm4ox/iMd3K8k2cx26muzUvPGUiO2VNvLKGQmhdE&#10;1VXXGUaMwbm1U5mh3wLsQA7lv9LP8MwPNYqM2jvR6EMI3mOVSSpsHc24WGZG5ArjMnWzTRxQRwwb&#10;IYtgjDEIyoBTUb9y/GA9G1/T9brluaSJ9gkCAXu9MVZrx9YVONPqZ4WhZ2uMerI1C1Ykh6Pb9sol&#10;LYVpOsjUiZC7+pGAjO9IAp8qe9Hzguo69/BVIGWGeR91KvEm3g+4EgkjjMbrE0EbT75feyAmSF7U&#10;iieQaonkYB07QNq5pDM6nT1/B2KPbyD4F5hOzog4qjX0nRpNUk0z6hgBMpezXt5sfNqexzpT1KGN&#10;l/L6PesgKes7EL7j8Dmz5wCfRCf03R3WGAq0qg8ED5J489jggMC6GYfrmcB6WmIr/KwqqIwhCki5&#10;0zqH1ulSKD2Xe5PFKBuKki/JzH1+g0Kxad0l3CRTSNvRitEhY7I8n+2DauDQx6uQzSRCQgxyEMSv&#10;021fBvvh8mn02m0U6RamNjMok9UqHRdv6QQx4qqsYTRMdBEHUo9NHNI2kRppBsZw1bPT8N9V2zLm&#10;6bqdTqxPHBPEltFKdp77maxz2JI5zZL6bRauWBJXLMsjeoRe6RuLH0coX8SDQ8arUSb3cNtb27gL&#10;FCjRXEuym9BOl6bqJEMmq1uwjYpEoBaPdy1eKOUdP6ORDKPcFdm2sbZEUtYFg97GA6YGYSSz0XKu&#10;iL39oO4ol+PGPJrD6Fz71ib2sLsJ7sSf4M2to6QuCkZlhpY6YEOFuReVsnuAPGZUUkL6W9RrXilY&#10;sjKtkMzEkXWVz6SLqOm3hnmH5jcoD0XvtQPbjuMFZQmqaHV6UhpI0kRhIe18LfyMT6Q09h+l1epl&#10;fQzs0oeCIGEgbRMDwUbNLpvTB+U0+omneJx6j0vKop5qz3q8s0ynWCCSXSuREXUFeRXY7iP2w3VS&#10;RyQRJEzCFWH8Xur+CG/2ONRNbDiIZ0ZV3vHC1hibUKeQB5N5BJNFO0yahWWBQYwxtSRdggf6XmZ+&#10;Z1KwwwLEjwRqEuE8BpDxmrp5Unj3FkUQUV3C/TZjRVvm8fkxkNqwE1U0s0f8FVXYgQ7gR5HjOOk6&#10;Y3Ueo25CRmMhGblRRsd/ObLMdXrEmWaWKEgKUW7lI/lF/prMb8UnUxxywKokjWIspUio2c92wLXQ&#10;NreqnTx6ddOq7JQqmhZvzVc18Zg6Dp/UHklIjkdo2IIluN2U91N9xl3ROnRRRkKrtLFKthiSfd25&#10;H3yM9F6n1YTzPEI6kjRPUeq9Wxdj5OQt7HGVGD0qLV63UPBDp2CpIokVnDqFI4AA4ojOxeCTSmBI&#10;YFMasV2KTabDdE8/PbM06XQ6fSFomkuXatISZBY7sq0cJ13WPyUOniZfRaT+Mpe1Mrki7Pg185pG&#10;ktkSDtXqfy866YQzGSbYDtH6WIoHjstZhIdDptH/APCtWGkAZhzbd7XdffLtX1qLS6ZtZMk24gkE&#10;KQQaAG3xRBzzZ9VOQdTMYtpkDx7f0xsV2g+OMTkgWJs9AOvZ45Gdoy7hzHQIdgvf+uYRl1QkV11h&#10;96hQkRsRndVcXlX5pZdKZpIF33cW3lbA2kD9yMxul6bSQLq9frNTLaEybFlMka7GFheP3OKTuiYQ&#10;rkdP0bUySaYHUSTeqGR3Yrt9MsRwKF8DvmLBq4On6jUzzJuMauFK2CUv2i7pd19xlepl183pzQzq&#10;qiIsrKb3O3ttgvcnOTim1WpZopdFp5II33KrHayIx+TZ8cjxhe0bKF2HLqtL1GR11WoXaZA8iFiS&#10;yk1bHkE98uPTzEv/AEDJpffFDGr0rjcKBq6IGDypp+qS6kRkCNU3SbmNI6jx+k5bCZ9ar2zaeL9H&#10;oFaLovO8sSQLHb5rLRLCtr86jVa9GZhSRb/TIdQBVhQSeK5wn8MQya2RmkLpErNtJLKXv5CHx4PG&#10;T6D0ePWGL8xpTLHZ3CSS1YPdkNdgis6vpkOlME2niVyrmlkRgpDk+b/1HnM5dmmNNlHV9fptmn08&#10;iP8Al5kLM0RO9JE/SPd5P3nSdOiWbTy2+/hf0/8AUBruSvxmVNDrdqQMd8Il/iJ/IP2I5BGdMOml&#10;3kjjZlPpC5Ae6fsBfPzig7Lnja2b+l6jEpijZiGVAN+4q3B8r8YN1PXLJp5IgRy1jbRYAeCUurvM&#10;mNETV1JJtJG1Hjk3Bq8FjmF1PVjSwSSCN1c8xOAFLrfds2sx4kJdcdHEsAvU0PbywJfwNw7ADxmb&#10;FqZI3l2TNPEAaUj1lb21z3N5sdNYrpW1Z07yysm5UWyNx8EjyPrN3QSSPppDqZFiYDYGQHaoXhzR&#10;N2clS/BpGP5MzQ6lI9FOqQiOWyxLDaDdAkXdW3Zc8x/En4lj9ZFdCj2d2xgjiiCGUrwVs0aF1h/4&#10;y1OrmMCaaR0VAXXYbuiAGb5zzXT6rVa/VCN3JijUo9sAPUvcVBHggjOnFiU1s+X+sfUZcpQhqu/y&#10;Z3Uun6bWXMWaOlPoM42mwbJr5sULzG6noIDA51BOoW2COpCjaRe0+bPY56DN046UwJ/C4BoyKGZi&#10;3gsewG7g988+1Gj1K9W1MW9j7QCGALEBjRBoe0eTnJnlKLZ8llgr67OX6UkMGvjYxOtEI8nKhtvu&#10;A3DueO2fUP4A6LqdR0+VNG66dtW7KstBxt7gMvcEX5zxX8J/gnWdc6wkESzNFHI4k9wNbf0bfirz&#10;7+/w8/w4XoMLlfc83vLcewnvea+kwzm3N9UP0uNuSSQR+D/wd/yDSei7sWCFvUA9oNckH7zhfxR0&#10;OD8UtFA2tsKPeq03N/qN56p+JNH1DqSHQ6SZvTY8yIQdoHcf1znOj/4Xw6X1r1DUtdxs932c68uL&#10;lpR0j6L07UI1feqPPOl/4GdN0KRJF1CeSaJTIknAFnjdnVx/h78Q3sm1YeLgEJJxsHcEHi876b8P&#10;r0nSmbVaxlhSM+4cgqPDftnz9+J/8WU6dq9RBDMjLuK+oQZIyKsMa7d85szx4tNU34LioQi2tLyw&#10;brX+D35nUSaiCLTKlOX9TkU9Fm+LFZ45+PBoNPpNMmkVY5o5GrU8Gwp2rQ/lJyfWf8UeoarSmKEK&#10;imJ2Ye4BgnZiDnkWkmOoaGXUahFS49vgtJ/9sA/ls3eefBRm9KjyfX+pxJ1BPaDdHP1CXVzzTdSn&#10;d6MJLkWtcOjeCPvOZ671WTSS6xZUL+mCEWMfpv8ATbfIrPprRf4DajqH4T1PVxIFMenOoWIFWVtp&#10;N18cZ8d9W1sGuZ419kYkN7W3G6J7gcqc9D1P03L6dx51Ul4Pnf76OSL42q+Qnq34i0WnaGdeHs7t&#10;7FpCp7gA9zg+g6pNLLMsEMpDQlkBooFYV5b9QzzvqkOleZZY1COFfmT3ck/IGJOprp00GzUyAEk3&#10;GCpIvkgGjQ+85X6dNa7Ml6mXI9jl1sE8CQyF7hFlG4Yug8X4yOm12pO1JTFqZJQDucBSsZs1VmwM&#10;831upnb1IpdpjMhkBJJ3bRwNwI5zWhddOd8UivTJRIFBJOdt964y/YVFL1LbNczamCTQyKI09RpN&#10;vptQBDUD5BNXQOAarV6h9Y+0PIkoZD7NwKhxYsX7lIBwPqc+riBEGksGYMUtXBYDhq8V4vJwNrIt&#10;xjldm2mRQ6cMdoAAHHk5z1x+CvcvyHRdQ9eJqed5yRvoHgMd1fR+RkJ3GoaUtrZVlDlQh3emygAA&#10;mhV/vnKzdNLytczSb5H2pG5B4JLMRZAPwM2tFoNVp/zsu15XZUJWdK4WyNqEjg+Tj5JeRcmzp9Nq&#10;4yJotOUkCxAAo5UR7bvkH/Q5OCOKQxrKknpBPcVUrs3dgp7/AL5X0no4eWiFb1N6gLtjAumJHcUO&#10;2di0Gli0HrSwyJLdlQNyDnhgR3AHg5n7iOiCbRyf/wAGEsboN0yqVQySsVFeDV7sI0fUpYfWQQqh&#10;v0/UQbO47kHm/i8uLaJ9WwjnKsgIO5WR2YmzsBH1zmjqum6UqsrLLLFW87exsEAPwTQzeWVERTJN&#10;Mnp7JGVBQk2bjTuCAE8HlRwMu18kcUciyukhWhuVaDGT4B8A+TmB1yB9ISoRp2aZtiMm1UAN7Sfk&#10;ntgY6zFJoWErRpKVKNDsZtp7AAfRGTB8kKc+LNGWeRG2rrN7OyIkocMQfKHn9GbXStLqXtZdUhkU&#10;qYQha222Cob/AHzznVztIUOmjVGAjEiMaCMRYs/VYdFqZ4kidpKSO2WMHye+34Hm8ONV0Ecp7DEy&#10;Ppx6nUI43alWFiGKhf8AbFF1oymIRS6ZpYwkTqQVC0Tyb855Noes65tL6Bn98rMV3qGQLXYt3F50&#10;qgSrBJK2miVIe72Gc/0734vMHHdWb/3FpUjV6n+JdWZoJYYwsanve4sVJ9/H7URnHH8V9QEmp3Ts&#10;FVmKJyLHPYjzZyWgnh0zcgyKwTe0VFaNmiD+k/WaOo6Ukq70M0UgubuCAo7J+5GWtLoylkk92ZEH&#10;4h1Oq00kfrySbwKLmzSLe35PPc4C2pGulAkilSNzu2PdC/g50GnQJLA21B65JjJ27R2G2jm3r4pN&#10;kd6dqUFRHtJ281YzmlL7qoaTa2zmG6dpRp/zBIVlFoQQ1UfJ+vGFdIaKCSZPWX+MJCrw8ndX8yHv&#10;hccytD/DRRZKG2DWoN8DNOLUQh4wIIAxq2CEHaD8GzebOOjNdmT0/V/wotkQlQ0ihlG7eD3AA8AW&#10;cWpghlRvZuKP+rn2AvQYjk8HL318MJCR7olKyE7UUEsu0kji7I5zG1+oWXVmdPTYNGTZNbfdQdAP&#10;AOCh910NvQRIYQUucBkJdrBDJY/1vKtFphGDLHAJAtOqSotNXBJGReFBvlf1Y1lYiN35RubII7qf&#10;jN+eYRaVzbLGygRhgFIcdgnHceLzuw472c2SZqQawU2zTFZg21WjlUKd3J3BgdoXwM6UFCFeNuwU&#10;7y5JAulPir/0znOg6iLUBJJFkUhh6tqQw2DglQCea5GdIkQQ6htLqFZpFJZWi2hgTZXgis28jitA&#10;q6OKZ9RMdL6cirwzt796C7Wr4+cHj0raDZGmjYelRQCrY88FqycUZ1WmZ4kLsETa27ZQFEBjZ4Y8&#10;Vg0sipNI1MHLBiyEkff7HHWmOjK1+sWWSKEQspdlYOtuiMDVMD/pWQ1OuaKK5JyHdtgLkKCq9mAW&#10;iKzS1us0c8gdNOkatEqlm4cMvelN0T5IzO6R6Oq1wQw+pGpuSYchtnFfsMy1xejZRtxAOm9LXqs8&#10;qGaRpN7B5O1ULFN5Az66/wAOPwYem6JJZZFtVUWj3RY0L/cnOC6R0zR9N1MU8GmhkhZowBd8XRFf&#10;IJvPdtBoJC8C+mQh2l/5RvbmjmeSSlWj7H+nvpkYy9yatphWl0v5d31IIEd7nVjZFUGrCPxLrkfT&#10;fw5WUGShQrki6rCz09omdXmQ0pO48LsHYEZzp63HKHcoZdswNr+rjgUDk9Rro+3xxuX7FkOh1Kom&#10;1IyzR7HA9oXyD++ASa9OmQSReizepIRLdMVXi2vyBwcJiQST2WYKFKBQ2wqW59w7nMyJVn1kzMiK&#10;8YZvVPBINg1XjkYrqqNHC7KZZEg0szAGJifcw5UC6AAH9zeAvptNEgWhGhYVY4fd8AXyDhnUNS0u&#10;pjCSNGVq1Y7hKr+0fou+OxwvQpM2p1A/KKNJA1bqshq8fRwTpMxS+6JrdOj9BBRjiZ2G2RudwbOl&#10;RTGGedkCKQ63YJFEcE+bzP6TpYvzWwBSmwuAT7b4oAZqa2QAwwSOHM6tGSBXFe6wfjxlbaRTX3Ge&#10;dXqUBlLl/TShW0CQD9+/fONWSXTtrdTG5VVpgrhbBPuPAN50E+mkeKKITN6KlTwRudSLIzI6rrXg&#10;BCwGQACMlOCFHZaNnBK6KejipusRyl3jSPdI9n14w7H4AZrv+mV/nY1eJII1fansIFhXB2+4r3o9&#10;sI2Qz7ollmU3+g33HcA8A1edKemaeCMaZJmcsS9dmLUSNt43xVk7ZkTTnWTu7GnULSix6e5eAV8i&#10;++W9OaUxNHNKm6KvVKWV3HDGMpaEMYZ/QsWjUWK9lP8A3DJ6txqpElk2xgKHeP8ATR+2HfOZ9s0S&#10;6K4lYRsUURszUxoASKoJHBGVR6tKKSMjbWd22m/THax5A+sjr5kVdM5WZdkoZXHwo/SD5vNxNC1k&#10;xktG6qpugw3AUx+cmbSRuugSEhYtyTdlG5msh/sXnOXNLDM0aP6TXuDgLQ+VOa/U45lCRQ++NE2k&#10;Dh1+wD3+xlcetQRDT6jSqGACr7toYHyQcysSTXg4SSDTaZJmh1BKxg2GXmiLOXaHR+po1dmLKx3I&#10;VH6uTZcmufjF+IWA1UI/6V+z3UdtfqJPjjtmRqJIWiSIwpLumA3JLtDrwBYBo5cXF9jm5Rqkcp+J&#10;JdO85lEKiU7f4sgNugPIIogZzvR3J/NSQou0SNvU8uAK4s8ULy/8Z6yOGfUaSFGcRqaZpT7CRzZH&#10;Ptzmz0mGXRxRHUlFmT1y17uLHJAF1we+bRVJI5pO2zv+j/m9VHJO7zRlCCUlseps5vmxdGwBlMHS&#10;x+aXVs4iMob2BiUq72kX3OY7TanSRgrKjrWyILJZVT3A3YLP1rU6OASSaWR0VqBVqIW/aWWjl0Yy&#10;lQJ+J10TzahpmkVUVYwo2KARzaj4XI/hjSHUPO+pLB0r+LuVCwuwDX75i9V6xHqodZP+YlqZ1Vw0&#10;XLUQAARwM9D/AA90kafRRXGoQIZYyCbRSQKN+faecU7jDvthFqc9LpbOm6JDpIdTBqWZXSOVj87K&#10;4SwaArNGdtss8sUqah74Qud7C+TtPxkNIp/5bIracD3sCjUCB2AF/qrMLSaeZYNqbRKoGxj+sMe4&#10;LD/TOKc9ndBaTDp9eNVMI/SeP0yG23ybXuOB83k0kk2zOGLy+mCFDAAXxuHzeVp1KRIAx1AYkEt6&#10;g2VR7En5GZkepjr26dYyp9rDgfYJOQntFN6CtXqJJIACrs0bjheOKuyPOYnV+sAKunhgjO9P0Sts&#10;IKCwUrwKzUfVXq54opuGj2RDv7iO4+88/ncHqU8r65IX2qzeuu5I2Aobex8WM2irs55y6NrpzO8S&#10;z7YzKi+9Nl2SbN2cs1PU9KHUy7nYU90EFua2jdV1mJpINQizlz6xdjICaUgHt83l2n1I1E0SHTtG&#10;A1K5IRCT5JHIw1Y1y40gjWBJo/zEWo/LoWT1WeIFgP1AWvye15nS9UikllilleO3osHNMoIo8kV+&#10;wytmjn1etjeAxrGnHpOWWt5FBSAL4vBdIEl3R7JJVjPt20QWPggjjGq2JtnWR6hZNe6SG4XJLWAw&#10;YMvHHHOQGp0nqqkaXJDKwjlNjaidlC325zO6ZLLqVluPYISQwIsVXnkZs/l44JJRCbcxrs7uGqzY&#10;5xNk0/gLjliHCbJUkq0RaZWX+bgUMtn0Gi1ETwjSBA8lsEQLuANE+6jk9kEkU03vjljCiXd2LE/6&#10;jDdRpoYpgjlhKke8KvGxXsXTd7PxmNmyQLpNJo4n08TRbEG4AryQCO/nB9IgSPWSyvGyE7UQqQwY&#10;drI/3x2bVNAiM6wy7VSN+CCxF4PFMI9MZexaMh2b+YngD+pyTQ5brHXNOvruX3iR9hRRXcAkgn/L&#10;95zOnRNNqF9aLfZKl2Aa/k8Htxml1WSFmWSZPV3rTKAQTuJFfuKzPk0iBHEMKiSJL2ryJV80PGd+&#10;H9ByTb5A+hqQlleHYVkB23Sohvcw8nAupwTq8TqKaMAOYySp2898p6f1HZPPPEwVwo2hEpalsAhR&#10;/rkJNToZfzKHSSWCbZnaP9XPto3eU0Z8iEeuSSSWclBHeyRUZPdfB5HjAZ9L70EEjyw2CQWEhCk1&#10;tpqsDxjQLWlkAjjSNuNh3b3F89zgui6qXRV/KmJxMIkVyQwWIlraqvtioib0rOm0/qTaqCRJWR5N&#10;qjbyKPILVlxjk1QkbcFG9w6BNrMR/OpXnKtbrROqyIpQRmiL/UKoC8XUJIzHp11TK29QyvZiaMg8&#10;WVsecx8l+Di+qa9TpovSjiB3EOWNuWY9785n9NIhlHrL7IUb1Dw4HnkL5OEdWdZFgQKUBkPuj7WC&#10;a3gnt8YL0bqah9emqheSR0pmBAsLxXHkZ11UHo4pu5rY2uk1UgPoyBqsEEAItk2p47/GV6PpkodU&#10;kipQLotb9u4zb0uighhMcQjawrjeNzbRwQ6/5hfBygKLZG0srBSCrE0CD2ph8Zn7naSGse02cL1Z&#10;dMjQrEdQXRPaittC9/73ffM7TCRC96ofxFKBXUmz4UX/AL4T1pW/M6cQv6sQLbSx5AU1yR2OVRyS&#10;TSTvEXQrw4em2rnfD9KOHI05MpTRmNiTGsZMIUg8ki77HCHUHVTwy7mRqaMNQ9nnk9qyTa8IoXdu&#10;elAksFFC9zf7eM5nWazSS6lzvPpKpWjyqqT+rc2VTZDlGJpQaqdZZ2fS+rBXuKkE12A475r6YCCC&#10;CRWVwjkKSFlCn+ves5ICNP48aHbJdNvPYUQBRqzXbNrS+m00ephV4y49jDaDS/qQr5wlHRMJM7HV&#10;SzUSSoAr9AsUf5qPIzjZ/wATL6slaYMNxpiKJ+znTa6aSFoQWBUg7UZd+7tXcX3zk5GnDsPVk7n+&#10;Vf8A3nPCjpyN9JmBANU6bUjkKFCq72IUftamzlOj69Jp1ZpF3pK5BUqqgKntLCwaY9uOcx+qdSMJ&#10;9ETn0GWto3BgO9Uc0ujNqNWkarHueKzHZ296pge13n0FUm2lR4DldJN2bcGk6LJLu0sjaNpGK+mo&#10;LlEXy5ZWNn6wXrBmLlEiuOKAQ2PYWC2d/J5v6wIdR0+gecFpWntorrlTdXu4/tmh07qEsILRymUE&#10;bXjqn+wbzOTfff7lRVpLr9jNSSSRZTGjKrE+kwoK6g9mU3RvscthbU+lt2SyOzKvpm+ARzzx3zdh&#10;k6ZMG/JJLp5VdrV9vpybe3/1A5lakQuvpRlgyEoZAw9NqP8AKBd4lO70OUK8lXUOiyaLUTQhlmS1&#10;DiFt6xki6DeSvk5GDQwQROsk675JQUVT/M3J3sOy5t6Vl05kihmFNHW8nbe7zZ4NfWGRR6ePSrGm&#10;lTduZC97gQBY2t8/vj5ukiPaV2cvD0Z9SDG0qMyOYxTAMFFEA5rfkIp2EI10sQjZg85WrCgnFNLp&#10;oVnqH0VQrvC8lVrbwfJIyyHWSywFEEfoEbAzKS6D/Kx7feDlI0hCKNvQaOF/SA1DXGU3FqIajQas&#10;ul6HDF6iNupNzMqhQNpNjaf1ZS0o03rzRlisaozEcja70dv1XOWQJ6csLmVNQ4QnfL2DXXN8nMOU&#10;vk6FGPwERdHg1s//AM7QFf0ACJRuavPYjDtBpkXVOGOnBgFAyFWUbj2U8knjjC+pTbII5ZtZDqpp&#10;DHCIxEEUXzYbOf6jpV1W9Dstl9Oo1LHcn8qA5P3Pt6LaUelsI1UQkkgLaldRvmO30vcoJWiWJCjg&#10;nI9T17TD0o9UJkilCsQhUhx9sT2+sG0M0McM4l0w9OCMQBnAALAbj8Wxrxls0Pp6WJpXgAin4oqW&#10;NtVdzQr4xp7QrtOhmnnZZQIZXQC9zbiJDy3DKK8VgyII/TRZnj9P3IaIBAP6T2LEHLJ0gml1f/wg&#10;x7SRsTeVCXfIWgTmtN0nVTRRS6aRniYBWcLsvce20XRJ+ThKaVDUJPxZZpYpdRJO0OqkdZAqqSCy&#10;B1FjjxmNpnXV7wiPJNKzq+wMqGvkt2+873R9H1MDRaJ9Oxn0zUY6r0ty0d93Z+M6vSaBtBFPJqtQ&#10;jBlACIg9GMN4NeRmTz10ax9M5dujzfQdD1DrqRFGCAiKyAbiWbivmh3B+M3emdJeKRlWIeqX2y+7&#10;alRe87fkC++dv02LTbJ2h2eoCRAqsRsewOeBYPgnMrUxQifXSu2oleQslQKI1UUFKbj44qx3zN5n&#10;I0jhozItRM+rVoGiIUmIxRqQhB5Y23Fk8XnT6/WdS6vIi6/X7F0ixabTI5o6bgnsvi855dXJ0nUb&#10;IeoLBDJCYFioEkN+oNYNdu/fL11emj1P5oalYy7CGJjcnqE9yW8V2yZd9eDWKrt/uZ+n1s2qmluR&#10;5XB3OrOHW1FAEisrk0fQ+nvLINZKCm0iNXDMzniix8L4zT6NrUU9WRunqZZNNqGhlPtVJJFLepY+&#10;DVDMuPpnTU/JyCF5nSWVFlB/UqUAzfRvHB9g111/J0v4s1fTn0XR9P0gy6AR6JzqUme0kn32SXHb&#10;6AGeYf8AMNLpGlhiMEzMbPHsQuvdSRnYaOCPUw6mRtZKQlBNq/xAexN8ChmWvS9RNGvqw+vtYRsQ&#10;ff6femC92+81UkvJjktszhp9J6unnVS7DcpaTeTY5XaABX3eakGm1Crp09f0NMpNGeMvI0nclNvJ&#10;vtjaeaICRJuZuBFAXKFlX2oNz/BBxStFEFbUIZNW7NPs09hYWI9o+ie/GPsm6HXo6S7JIZVhjRGe&#10;lLSvtHdqeqOaGhj6XJDO0GpMroGCENKpVGH6lTcAe9VWGdQ1RbZ68ifmDGAiRxV7q59pIv6OYK6G&#10;HV69QIGUQAFJdy0CSPa9Af2uzhG6eycnjSIxdREDTStqgGj2RlVbabPx8BubyEWonhKxqAdsigJK&#10;WfaR4NeBmw0updtTEJPyyJNJJcVkSKh2ilIoAWb5w6Pp80DSyiT1kUbGZV9+pFmqpjtLWMORPBgE&#10;fR5p9ANdBo9Isxe2jV6P2xBzUjhdfe0KAlDbILT2i+FN+0ecDn1M/TYZFCoZ5FjkGmT3emp8twDu&#10;GV6jTsi6ltYdhJRgAwWQb/aea4X5rnBzsuiw9WMyPHHD65mAjX05txVh5LeFo5ox6HUJptXJOsf5&#10;eLdAYFJNsCdgr/Ni0Omli1UkWmWM6WLTsQT+ksTfsJok0aObcSxRxqsLyyhXIIbgGV/1FqHABPBz&#10;JzXg2hFtWwKXpcEgk0cYmaCP0w7SCiGAs7QPBPk4MunSCYQaaJ5ZHs75SrLKAPcLHas62bWRRMXk&#10;0i7CTDssmSQBb3mj5zndedRqDpIoQmn0yNT7VPq0W+D5zNNmlKgXU67QaWFI2lZWRJGZzCG2lqAC&#10;DybPBzFDTp6jPPJpoGCuUj2u9ljQbcKDGrOd9pOlropt0mk3KC0heb9e1vaBY7cYDrNQGk0m/RaS&#10;NEZw+2XeWaiV7cAHvjvolxdbZiafqPTIF0wi1AhgBac+xi7ksVUuNoojZ4x1TWHVxzK8chQ8hkay&#10;O9A8YNFq9JCNGRACI6X10Qs0ii6Nm/bd5tNJHoV1Z9Mw+pMdho3MGG40P5QTmy1ZL3x2gH05HE7M&#10;ZBtLExOgbbfPN8i/Ay+LX/mlneWTThdsaqo2o6FOwZVvuB2zT65O8skEIggIXZIDuIjdfliKwjrC&#10;adotKWgg02pO/wB4kfbsHYk/eRZpBbkACEpFG+sBIdzQLbU3GI/q5UcDJSyg6n0hCkKKkcXNEAsA&#10;RIor9IxQx6nqyTQQ6jTwRxxl2hBLLJIOBt3V4/UTmouhm0SQiGS9kaLCJZNqv39wAPgHnjEbcL/Y&#10;Gmn00MRhWUtDGCCqm4Sy/Ve4jzz3wVHaSPTtDpoJU3P2/hSBCP1WwI4zodTFOzPJJr9QsjRgIimi&#10;xqwuwrRLeTgmk/DupMh/OayJ3EZYoAvqAHsNinkfYx8qQcCzTdZ0qSwPNBqJNoUK0ihvb4PNcfd4&#10;KvWZdRFrlkMDSNuVE3WNtfyKLolvnCW0Uunk1TvFGnpooQzWYye4LbL9uaCaR4YpdS83T0UR7pDA&#10;HIFm+A4HfEpj4oz1hRFeFH9Qj2zCIeoz+qu5mHha7EZVrdnpPG0cxYs3phoyDGo4RT5skf1x5tVA&#10;sc+pSC09wVjI0Yj3focfFEC8m7zcySztBKzko7kH1ih2gdt1G+MpeDOWkyo6PTSSS7I950kgWo7V&#10;qQ2FN8ndgsMAHqq2npAjBYf1FGY2zE/5cPi0izbHR0giU7GCkrGRzTF+558nJy/lunpp1nqiAskk&#10;S+1UBvwfdZ7nM/JUTCg6Tq4HMccaMqy0WVTypF1zySMPh0ug0Oj0EssDCWWagQ2wDiiSPk5Y/UNL&#10;qInn02qdRMvtbbyOaMvwoHzjqsaKfR1vrQAhUeWjQuzd81eOTbLSSAtdKimJln1SvvUQbkCBqUA+&#10;497PYZq6Dpuri3Oda5cmO5TxsAJDEE9xzmyZZII5FDCaNlV1QnksptdreOx4zJR51WNX1KKkPKOx&#10;5U+WCnEmEobKurxyp/Fn1MUFzqu6O6CtRDDaRuZh4+Mrjn6oJH1emkj1UYX3l/Y0UaDaRTHuO652&#10;k2omEa0nqKV3xSSqu0qDe9ivdq7ZVFp5WRz+WV1NhQqlpI1PIYnIUqY5Y/3ONjk6vqIotzpHsQMX&#10;3bhKTxTEGrrvXbNCLQa54S508XtQK0at6hazx3Pt+jnWxRx9SeLT+l6KR0WcDaAK7qpsYBJrNKmj&#10;1DqXKvpjyXq+atqNkZcsnKtUYRw1tsEg6myeqkmmeVI0eNPV27QqD/to0KvMmfr2nOk0/vRI2qQw&#10;UN3jaUpfq+c14+vxwtX8KNWC3EyKA4XuFH9O+Q1/Uo/y8M2nnqZ5XiZIudiW1sLJ4o+Mnwap7K+h&#10;6ovpiF1UWxkdog8bP6aRmzto0eSCbxa7qUGqf05Z4Qh4MagwoyqNw2buFY/ucJh0Pub1NO0jsjsX&#10;bd/DBpwTdeSOMhFrOmN6bRq0gklIklEShQgpiSzgkAjjEmXJOitphoo2j00OnvUShQlMZQpNMA3u&#10;wPSy6fTIqpHNIC5Q7JF2rR4Qq922HanV6HVtojpQRDFKyxEROvo21be7buD4zP26NkeJEb1IpDve&#10;J6ka77LYBfIoII0F0rSw2q7aNs2xSCqnsdou/m80H1bnXLKnqjargAsdrpXa+4zmoTo5NRKdLp5I&#10;YmSP1IVLyNLTe7crHNB+iHUbpJNPrEbcxiqURJGF54JZTQxmiJdZ1c0MPqQAtEpEYlQWVBI9/eyf&#10;GMemaqQjUrDqElbazKEaNXK3tCAA9z4OV9M1G+SWJJNYwWANGsrb1LqQSSVPC5WTqtFKp9PUBDA4&#10;fkkqYhvLUCSF7jCJM1R1Wmi6lr4dXI80cUhFRiRRHsZKJHFHm8wo+o9SAmlhaNnicx3MxKxCSgzM&#10;boCl8YDqNb1WPTT6maEsI0kU+uSzMSA43KPFUoyXT16idFJB6UBeMmWRGarLj9NAGqvgHE1QkzR6&#10;br+oafVJpRLJNBKg9Ij2lVAG4WbsE0Rmjq/xDp5vWCRSh9NIzOD3O8UFH/nA9BrdTp2lRtHM5jCB&#10;TfdvG39wK+sJ1Osm1DgyOIVmkv3uKUBrKrXJYH2nGaeOzUj61olZxqDrpXkKyFggKiVV+FrjLhpD&#10;K2leXWSQI0TStG8J3OCfH1mOOrKmlmV9JqGVySCBSx8beG8nyBk11ughiDtLK3obEYyszMT9MewA&#10;xKIBmo6hpE0+llBtWJ9VtnuABqm2/wAudlJo4RDpppmgkKoGEYksccKlt2U32zzKHr2g02ulgWKG&#10;MOTGZSnL8dlrx9nDmn6a2nlREGwstyO3Bdf5T8DE+xOS3s6nV6LS6h9P/wDBuGDVCZRaKtUGs0eT&#10;wM349Xo54iE18xYikRAGYHbZF8ivnPONC+j3pvhJtmEaRsZFQsdrS0a4FZWuiRRphPM6AiQjSxi7&#10;dga5XsK747M+zsX6fLqCGlmkheSPeAyBWa9zUfAAP6sJgOo0f5yCGeUQagAmIuI1k8H3Htuzkqen&#10;afQB5Gi/T6g94B5ClSdvLYV06WVGhneSeLTrKxf1CZOE8ED7HDfOLo0fSOnhlnMUUMMrRCX2Uzk8&#10;H2hd1WLAGBQ/h0RarSzaiSWKK2GzSOLbbz72H38ZbBE763Xt6sW+OowZZLDKOVAP+wzLPU5IpNbL&#10;6qlpSOHYJ249t9vsZUeJGz3/APwX0U0X426NBsm2pI8zCjtVBE+zdfc2Dn6BzMeaX/3n5/f8Oujm&#10;f8aLJLqpm26SQlTZDWK/sAc+/ZIwSbUX/f8A0z736TGvS4v5PzP+pJX63J+EiBPHBAA545u8YVYW&#10;7Pkftld0eeKyC1/lNDPSPBLhR4LUL5U45YrRA9o7gcD+mNSiiRwO9HnLlPu+bHnABLQ23Z/2o44s&#10;cUeT3GLg0b4+Txk+TZquOO+IdFhNH7738ZHbW754N/tiVQpFL5PAGODs2jki7wKsJ3XyRkuK7ZBT&#10;9ckA44IG3IGOrbgSOOKy6/BvKlN4rYD+vOAEtq12yCjb/qayxWo/pOQXAAHqQuOP7lT/AEN5bo52&#10;lFlCnfhuDls1+wf94NHGIojGLyXbgAOScc5Bb/c0MbbXnEMcr/fHPc3/AGxt3PGSHxgA4PcBcYDs&#10;QOcjZF1xkhR4vABxyTx4xwPF844asjWAEzZrIgdxfOSPe7ys0pOAEeaNngDJC2K8ZE+OKGAdSnOn&#10;0OqkH6tlIf8AuPAyqA8d/FPVTqOoal0IdADsA4FIKPOcgTsUSelEodS21xtO2PxR4s5sTEtCSgJL&#10;G2ULYF/+sEdWlRI5JiVBZqNEEFM1RxN22VhPVL+kpCkLwOe/Ni/nCmViXCnaFUli9eO37nBIWMyn&#10;fGVNhiVUgKLoDv8AthSIXZ39FPfdEFq4Bri+TjGbkIiZVKA+xTdcUT5OaMBZivqxgvQYUO/Hc5mw&#10;tvkD04UVyfNgg381mvpYtlAtu2UWJ7A5LLRuRM+8WgO8Hkf+c04FHtKoQQPNAH9sydPGaiUXQUXR&#10;45zUhb9B8jt/XyMhmpqQk7l93NePOacbX2oAdjmbCp7AgAmxfFZoRKfKi8hlrQbGtHxmjHz4wBGw&#10;2JSKwZogpScJTBlGEL4yGMhq/wD53n/+MbPyE1HS9BLLJqIZW9WWMoHUExsR7qYdrHg5+v8AqBcM&#10;or+U5+OfVugifXPEJUULICjhzHQPJJXsV8Vnk/WZccCdf6kfWf0rj5Zc/f6Ec5q9JNDNF3jSROSo&#10;aP1gg4dyt3nPdQ0afmJ5ZpYp/SjRSjr6XqtfsAPIIH2M7Gfp2siaOMaczRqzMlShkO3kgC/P3gWm&#10;jXV9O1muOmePa254Fk5lU8AP5GfHSm7Z9usfglqFX0o27PJqFYogtinfcDHfAusF6jBBIxbcZlLN&#10;HZamSuCKI/vmZrU1EYV4i66VQlqw3m15G6j2xQRSLrUeeKLT21rH7UZy5CmvcTghTAtdoNM2h1e1&#10;EERnplEbHdEnPeiQR5OKfRy6aSIosfopUgVkMiNuN9wV7d7zc6oodJT052kj/MD27jvZAKIo3wfn&#10;KZen6xJpd08sR1Do6rI1hwAAqrybH0MaZHlGS0elg1UMGuh27owUdxvjmkbza9vrCpOnah4zpFkD&#10;AK17XXm2sDsO9jsM0Y555Rq4vyzukKW6yIEQUbsVgqdN1aQ6jSou5tQxcsF3ewqSFX5Hng5LZ0xq&#10;mZeo0cmmv1Q2xEJWHbtclzt9vyq8898g+k0wDEadY46ABR9qrzRpboZo9B12sn088LRJBKjKY1Zn&#10;VTVcbgW4NWQcfWdGHqDRxzhtPEAzMSoSRS19wASFJ5yuVGaSasxxpW0phjVJUjLkEoxEdMOPUZgR&#10;x4Gbo00G+H1tkUcyrU5hDEObJVmHnN/pnSW08cqr/wBISVQYyLQG60HnjMTT9I1yFgnUGghWW96+&#10;+NkdvarkkUx/zZLmQ4HP6aPUJq/R1gCSQtPIhRhsBpCpUXY3CyeO+a/RpkAildvyGoeGUGP1Dsai&#10;Nrst2b475ftnjOmjlRfUjqbafY4okCzR3UfjAJdLJK8zpP68juVUOpLemwIthV/2OCyIODS7NUza&#10;TTxRekWX1Xj9YxnaxAAp1F8bj84cmhC6yCaZwoWBQsb2HLyMSxU8UTWZeg0mm06wSzTvJqCgSNJK&#10;3MQvdGsjj4JwrXy6htANYWMb0kXqkB2ICblBK2Ruvv4xcizV6bq9NPrNTpQWQTApp3mag80YtE+a&#10;BwKHUJpZtJpnRl1DDaj9gJFU7qu6rkVnP6rW6po1McxkWIAeoabZJJSDbZ/UDwc2OtNC/pn0THqq&#10;2hi1xtsFNJZ55vnNIsmMjcgGm0Ecc1TRzTNSTkg7lYg8hD7R8X5w3p/U9BrpNmrcQTRrJLG4Ad9i&#10;XajgeOSBmGr/AJxRC87TrChtoJGG0rtopzY4FkHjBYvV1Oi0nqWJ4T7JmNtTRhwSRdmuMiUtmy6O&#10;s00zaXU6aBZ2eExiXTymMqi7gSwCLdN7SMzuuBtNpdYDplWKRUlDr7WYuu2kLbv/AJAzQ6drYNR0&#10;eaIBU1EUXsLAK0Jb4J45JNH4OBu+pk0Bi9ANHCjSqrjf/GIHajxYu8zbECSxw6afRQPCPQWzKFFg&#10;bST4APu7E5oaTpULGP1ApMzoyI7AIUc0vuNUOewwb1t8KyTQlCgmYG9jRH9RXaosntRyzpOrEcep&#10;QQFkTTs43M5/iRHl7qxRXL3Q3JB8v4Z0WhhSNUDRTOjSjcJrVj7iFItqBsXYwTX/AIW02p6j6mn0&#10;0qCnZebMSoCABdX2sZR06eGP05F3zyMjoW9SmX0uTQWztN8HIeu0EsGoiiaRSzlSVLiOlUWvuJYj&#10;dzxj2kYqVt0MNDpJZABKfVhVZZ6UpGGIsG6NEdwcCb8PauM+keoqULDZ6iK8hPYIS3INHijmm2n1&#10;Mc+pSGUTetIWeo/c6O4ssSQCq82ay9JYnJaZreB5ndXWrH6eK7jE/wAs0QHrem6yHRztrNRCqWoe&#10;WBKkUbtvO49v2yJ6Pq9K/qxa2m1G0JG6SNII4x2UWKJqxmhLqDOJIRpUZ5I4SpBCg0QQe5sc+M0d&#10;JFOy6/1o2D/mHVIpjxIqXT3tsbvFcZfu0J47Ryn/ACrXRwa+V0mmKSRl/VairmttMDQUHx4y7VQ6&#10;nTRQO2mAkVSfUSWhsYi9y8A/RrjOgXqHrTTegJEj9P0mjtm2WRYYMQK45yGi6drGjVFkb1YlZ3Zm&#10;Qo0TPRUbqHt7g4pztDxR2cgdXKxWd+nM8sU6Kp70GUBGJBPcecMReq6mPURMAmmLhj6luxiHfaR+&#10;1E8Z2jakww6Qym4r30gG9rsMboij3wXRTiYEypaJHuaMe1QfAB5xPLdaNHjryYGj16nRx+nqi0hU&#10;8PCCyWCVj3gMSPvIDqE1IZoolAChiUYHepoHcKN1m/01YZJLcKvqzrtKGqKmhzQsjJ9U0ipGVbSx&#10;Cn2kPRZvcT9cVhy0TxOX6f1eHRRzwSqvpygyb5d6rvHDKyEm7rxlPU+onUGHULAg04AQOWblV4BI&#10;4ocZ0upjjl0EkLaSJtTv9WGffsJYUaodyvjB9V04arSQtKm9pX/ixxIwZii1ajxyLy+d0Zxg02ZC&#10;6qDUJBqIXi2ybFlLyFdgQiyVBtr8Y6axVlkcSybYiwidF3KY37A7u6/Wa8PT49X0mdRpgZ0VVhfa&#10;WCccWcz+l/hSZdUmn1U5WIxsHv2j3gMKNkFQfGUky5MNi0nq6WfaFSX1wHYxB0RSODTdlzK1smp0&#10;s6JNqIWSLeSiRlG91dwlX+9Zr9L0GtV4E0jzyvVzrxtQeKu7XG6joZtRv1CunqxbS5hVW7LbAkFr&#10;s5cujO/uRzWm6aH1Uc4k0zRncrw+jtceaJPOFP0xYpI5NPWkVtrNVnazN22/PxedINF66+t6Z3vO&#10;oEZokDZzeAakTSovrayNpN3q7ipQh07AhTQryRklxKImEmmcGJWkXc4DlSwYeWWzzk5dSZ9H6wWR&#10;ZGhWLfZog92Yj7HGUP00RTNcK7nlsTICfe3J3A0SMfSQStFK0+hDw00SN67NGOeGNdjkbscmX6v8&#10;RHS6ZYblmBKM+yPc4c+0r7uDjwdSk/MaiAS2hWphyrK3y4/8YP07RdS00/rRDZtjYtEjiZnA80ar&#10;jMvpj726g8xMUzam3smNzH89/OaeLs5uW+joY55dWqpFHAqmT9IoiUnsxI7AZz+p6vrywhm6fGAS&#10;I1ncFAkl1e4E2uXzdQGl1J/iySgMUZ5RuRN36WJJuvA8ZDWSJBCJpqaMsVkjB4s+0MBZ7d80hKiJ&#10;wbOj1Gr/AChITTRpDEPequAGBoNRVR/rjdJ1ra6i/S3RTKzqgBWhVcU3IHjJafpuokHpKZJhMgAL&#10;Ghz/APG9iPjL26pNpZNs8X5cKwFBr4QeL8n4GKc0zbCmglQ2zqMqCwP4JcErYJ/mBvITrLpodNqJ&#10;5NOVRVC1HUa7+ACByK+TlE/WjNpp/QRY49Y4RfURv1Ghu7Chfk4R0HpgnZpJjbhXiKxsCXT5WuSQ&#10;Qbzmbpm3G0AQ9SX1ZPzOkZUEhHpR8LQXn9x8DNSHoWqnVde1ekh2FAjK5VQaZ1vg5Fl0foyS75UV&#10;HbbQ/ivY2rtC9zlGn1PUoliaYKumeKt0klOGc1zt5JwQpI1YtLp5IYI4aU6dyGkMdXG4sM1UazGR&#10;pNRJqTp4KhjWjIoBC0O/0D95ndakJWRZZYFhVQYzCSpIBBFDuxw3o4SV71mpZEIayb9Pn3L6ij/U&#10;Y77CqplGn0mpfUSbju0fo0A1UzR+RVc/ebPR3EqaxYFkWAIWBDX6gJYbeDxROWanTRzppTBsGnkj&#10;Yu0l87DS0PAOTk6qkSSRjTRRyemV9WN6G7i2PHHHfM+yuXQPPC6zJEGv+KGcCtoTuNw8k1YyxOmI&#10;8CKJeGZXtR7yHJfuf5iO33hRDhWgiVW9VQGK2KYrX8Rh3AGamlgdozDBqovYqq7Kx/h77ra3eueP&#10;jFFFsweqT9Kjgg0ml0zaiaQ+nvUUGI4pzxyLzT6L0vpGlmXSkKyMCjBQbkZF83wCMsZJYH9HSxCd&#10;4nLsgbc6SG9wU/zfOAwaqOD8zNpAzsu8MZB2Z7ABB7/f1jXZEv0gOuZtDpZDGjal0AUekRSKvjcf&#10;irwWKWXWameeWJlV2mkVBRaOIrZPPYk9hmdB071ZVnlil0zbNqHd7H91sa8X8Z0vTdavuRFSUtah&#10;nAUuxpWOFkwd1sUjyO00zzqUdY1IZdrrZ7L4BbycMl0sGped9TAkoMFKganiAFgVxdkVeDvIHWPS&#10;GNDIFjE20XTluAT8j5Ga/TJdMZI/UdklQVuK2qxC/wBJ+TeJouOwrp/RYppYpdRuSSJ2dSSKIf7H&#10;hQKwRlg6nNqC0cqxwUhQMDRjNEA/H3g2n6rq9Vr1LFG0ZVgx4U+TV/05GamnlR5NO0UCDSKFRkUb&#10;WejZDfPzk2qDi7DtQk2p1Gn0Ls+n08IZqTgsrLzuPYgHCIJhpomjq9x99If0/VfNZz/VPxS0sZ0y&#10;wfwYrFN7ZBHYU0fOEPKZRueR4khRQxLcHafI+Tl3tAg7R9TOrEm3TvFEjkWfahXuKrGi6n+ZTUad&#10;oRudg87j3Ls8FCPJzO1Gql1DppIdMQigO7O+0uo7ix4wWXVwyMX0p27VKyK7WiqOa471lUS2iHU9&#10;eon0+jiaV0PAkkssWPgV/lGEafXr6WphVZpJUkMTEUShJ/pwRmCnVdheHcgV19T1Qx3pf+U4fozL&#10;AZXT3ahmjLEUOPv7YcHM7IT2b2p6lAdYkUDh5GGwEAOAK85v6PSNpHjV3WQRrtt13cE2WNeR4zNl&#10;hj0DPJpYgh1IBpUshyvNm+T9ZS/VPysaSvGrh+RInYleDQNAYfJon0GSdQOn1DOJnkErsyhAFI9P&#10;wvyMxh1XRmES695pBIWBDbbT+Yfq4F/GYza14pn3SSPpBHs3Mu3f6hFjsCMqbUlpp9KNTGIvUWTS&#10;KigqCo54/mvtWTFFvZvJ1JNa7xjVwxacLtjVjuCqt8nafPwMzn0Mc3SNTqpGUiIPYVQUUK3FfFkc&#10;5mTdb08srk6RkgjO1bQgSXyNtc1lb66LWeu2n1i/lhIodCwqgLYhSK4N2MLQU67CoVmk08cwlklj&#10;luVYz7ChAA2jjMLUyHXyQkRehp9nuDWGdQASiCvI7/OG9T1vUZVDQs0kUKKAy1W0GqYDuexrOalm&#10;hl0sUMDyK8SOyvs9L3jjbVkVRAN40tgpFvVOtyywu8JlVICVicsIlJWqHA5oc13y/WTT6if8pOY0&#10;leGMrNu2+Q99iFP++PqNXANLp5tGFLxBFkgC+2XdGVFWV9ynuDmRNoF0emnggCTxsqLKXYM9oOV9&#10;p4PHxlOJcZXTJwaRZPSjTkJRaeL3B46Ipmsf3zZfXajXxT6GLTyJE0dPOjBNzqeI1PPBHk5LS+tC&#10;0ul3OwfSosoeRVFABmALCt2ej6WXR6DQWsZEqsokJl3k8USWUc1gm0kTKmwyUf8ALtONCNOy6poh&#10;SKx/hhhyd/x8HA9BFJHEisfUmgfYzmgrj78bhh50wilfUyzSv6qofSaW7S+1c1nZaHpemm0epkDq&#10;I5E9nNNuB7H6GZSts0jKMFZzTStp4453ki0vseh7TIxuquxd+MMhmKCDUzbdrsvpkcGM1wGByvV6&#10;aWMQ6iWIEwKKYncqq3B7gZmx79ejkJACHUqihgNoNkUfnKjEbna7CtVDJFpp9RIjFULOViFqlH3M&#10;202PkWMz4VMMaTmQFENbzHz+6nm8s1mglbWLqO4ijb1mf2qo8baHuJ7c5dpuq6Z4VAS442B9kfHY&#10;0fsc3mpjOSrbKNOIYppdmvfeRRZzXI4UmxmR17r8WlM+iWRH9+xo5VK1YosfgDJ/iL8SRvC59KKU&#10;7UBYAWUelLIL5q8816vpIkjndIjtkiDE0WYLYazz3bLw41KW0eN9V+qPFirFNcvL+B9XI+pkl2MU&#10;JkUMbAQF7KgFe7EcHOiWX8jOqEA+0ntuDmNa3X9+TmFSdPgV/WSFTIp2SDcSTZ9o+hnPzRSjSr6c&#10;x9Sdd7muSsnLKQSaObyPjsmVvbYfM8aoJDGWlUbiotmcS1Zq+c5thqepSRabRwSSFmCJGOXVkBFN&#10;9HxgsfVpepS6caLUSMzThSCgo2pNg1n2P/hZ/hrF04ydTeELJMQ67xyu3sfrvnCsLzZPx5DEnkOq&#10;/wALf8P9D0HRaaWX/wCf5Euc/LHPewqGFf4Y5FH9swxJBEiCZwX5fxdZlv8AirRQoS0hRFWgxz3M&#10;UYY1SpHo40kkaf8Ay9dEzmBiu82U8f3wbrXU9LLoXSeUAEUwbjjt4842m6sNfpmklTahehfYg9jn&#10;if4x/FMPThLHrZR6VsUU8u6rzxXnOf1WdY4OumdWJK7bqmeef4sdfkTSnSx63VPA7+yNm3cKeBWe&#10;I9E1fStXINRMklNLtKbjt3/pBVD8j+mYP4j/ABPrerNEsiuEMoAJfZuEjGjf9uMA6Z6WkZXOpIHZ&#10;nHuEljaNpPYDPGyYlNqXk8X1HrW8sqf2/DLfxH1/RFpo4wKEXpnaaoS3ZAPZqzy7rk76fUO8cdS+&#10;gIy4BDKB7eARyTnrXVYtKZXd0X+Ii2uzcr7Bu8c5kldJpV1jNrhtRmiYSoxBs2LC8lT4+MMWHg7R&#10;52fI53dHo34W/wCKLWf/ABHydI1XTI/Wm0/oiRTtWm72Pk58sa3RprCpuMi2fag20bPJNWQT4Gdx&#10;1xelxaCCGSGCQqGI22C68XXN5yVaeDVD8siooQp7dv6bvdyPvPQ9V62eXjyf6dI8tY1HSBdCsGkP&#10;piIMFT9VFxZNkAUDY+zmVNoNTqG17R6OtwBrgMzX358Z61G4B9SWBrP8MFFosT8LwMzJdZptKzvH&#10;SDcFUqtNvYVyM4XLi7KSs4IyJpS2nmghMncllRWI8baq6+LOWDWEJI0AZAJV9VRxV92F9gc1dTNN&#10;RM8fprDvRJWSy1nn3k/7ZVoddNqjPA6osEcZSKQAsqluQSGokDyc0jkXwJxZy/ptO88iRiEtIAXk&#10;d7qT+UgXuBxSaNYkRGkRwjEGQ8OAK7MwsgHjNzTmXS6mIpqodrgxq0abvUAvsbPK0BlfUtJE0mkJ&#10;lj9RrBCOSfeOefGYy2y0ZnT/AETqHdRJujaiwBhDMB7TxyK74RqfxFq4y0SSiQkU04VqsdxZ78Gs&#10;q1XQpItRA667YF/T7mCOD/8Ahfd4PqOnImoEjO0rRkqAlryOWvx/TCWO0rVgm0dp0jq4l0r+v1BY&#10;pB7fcgtr44IBJsZu6nqkSSNUUISFgY2Zt3sC+efntnjU+nd1KxIjq8iGMkqRvHBBC1RwzQdOfTzy&#10;FlIXfuZhbK20cqf2Pa8weBJ2bRzS6PZdJr9HK8ks0oaEwgFaBdmI5Wh4F3ffDZuv9N0vS1hQNbsd&#10;yolG2vuD4475w2l0mpDRiOAo/G1mobl+CPk3lPV+myamKc6dmM3CByQvuUe2we+J4FLyX7zXgOn1&#10;82t1FV/FmYEo5IAdR2APZcxpdK5m1KszbVWQo5UBQociicdIXtZWlZJChty9bVO1zg3VPfqYtqMy&#10;912ozMwugD/c5cI1RlOVm10jSgn1dnqBkBjFgqQD/uMn1x202lilR1co97io2gt4SszhBLo9sc0D&#10;CNIzMDuBQMvZGrFptLLrIERdVtmBopsJXkWCp7CsqcWnfgE9BydR/MQQaiZmtl3KzKKoGiaHxl6p&#10;E8MK7UZXaRiQCSOQLxaHoOq2RJqJI1DkxOBwVYW25/rjKIk1MSlPQO6QuoXgKoNCgB35N5hzNIoL&#10;0ulXRmYgFfVVVtlskqOHa/LDtl2uUF2Pr7yVQtBQtQeASRw1ZIxRw6af1pg8imP3hSSNg3GgP5bz&#10;GiWNzEWdUkU0diCzdniv7DKjJvyDVDaLXKzEHS3/APCau7G3ZuY1yReb+rRdS8LpJx+llfds2Dzf&#10;gjMP8vs2BJYZDtAJdmTcL+TzuPzdY2qY6M0IPSdzTR0GI4/UNrc4nC2hqVI0w76doY308TCIl0aJ&#10;izUPC8/3wqbWxKizF5BMrbku3Zme7Uc+fPGY3S+sfwGhY3CxYLI5sJSk8C7AzK6asuklRVBLjcRE&#10;Rt3E0RVrQNZ2rHs53M34F9CQu25WZiwF7zCGIPK7T35zQmXUyNvO1N8Y22omQlBVhQBxfPOc96nV&#10;IfWRr2Ar6gIVwQaDVtAPGFaKX/4WkRWOjbbZX23Y7iTNYQVkORt6jqMcbaeSKSxfpsUQEyUOAQby&#10;fR4zHqXVGmHrLuZXaxffgbasZKHpk7vzDG0Q/Uu5SovtRvuM3YdI6aZJVagh4MW4AXyFJPfOr7Ui&#10;VbIQ6NJnn9JD7aCybd7FmPuNEgA185tjdNLE35qPfJvZmNACSNh4scZkpoYZ4mEepeJiQKY0JNoP&#10;uv8A8HLJenRsWlQoFCErtUDYQT7j5Ocy/UdUY6L9JqXEWtcacIZTRuyrorFQw4ArjBx6Ks4MEZkd&#10;mErM2wOD/Jz2vxkUh1Op1Gij2HbMC1btofd9dgRn1L/hh/h5+Etboz/zvS6yW2YfmlsaWX9mHx25&#10;856PpvSTyypNIlo+ZIug7QjpAsknrblBb9LV+kHOr/Bs2ki1epi1+iTSmVHSVbAJvkFfkDPszqv+&#10;CP4C1Gmvp3UpdNKmnYwh5TIK+w2fLJ6JFoZJB1Hp5qAip3skCyB+4zH1npJYXTaf5R6n0/085yjJ&#10;R68M9J6RpoHKJ6ckYtgAooEnjcB8m7z06LW6alaSamRtg3Am6HgjsM478FaNINDLMInBdjuJYkkI&#10;FFi/rOrgEU7indLiULfO42bqvOeafpXoYccMLVA/Udbpa1SOTuQC/G9j2AOci8/pwuy6ZEloRqWs&#10;OQDdix4zq5opl1LM2nAijJIYC7+jmakB1MaNBORs9zKhIWPe3xyTkbZ6UND6nUaKBFOp4KhVaRAx&#10;Jul5KgjdmVrT6MLjTw72kQAsFLE80Qb7HL9e8x1+kV+GpWYK36DZ797vwawLX6mSZJmVomfdtYQu&#10;QQzCmTd374T0WkPPNBooZ3TUSemSBsK1TeRxurNfTztHGmlhJ2n3q+zaHJ+7HIzL6doF6jp0aVp4&#10;54xzCNxUgeQVBzV1k2r1Gq0g08exCdpDcklOyknlT9HBoyidr0hgulgWWZDNdOtkgcWQK+RjevBP&#10;OzbaoGJhuCkA/wC+YHU45ZFCNMh9rE3Gv8w7eReKWMoqPB6bPY96sQR5uvqspvSVEqPm+wNm0iN/&#10;1V9LdwFpWvnsaziBLI87tAzsrOWVttmu36u15vdSmUwslh3kDKQPaW4B4+xgXR4Z10s6nUNHFFHY&#10;QtuIrud2aY9Lobls5/S6/R6fVxQzNPAyygrUfsku75PzdHOjgZNdJ6+8XE3tJFOoNrZzn9Y0giXU&#10;ogkdDH6ZPLU/DX851uiQabTrcbCQp6tJXxQFnvmM+rKQRLpjpo1L7drnfIQOKIJF/d8nM3THesav&#10;NuZVDA/y7fAyjqXUS0EDoPXMpCtAfaQK5sjBmmmh0kMauFcKVjvljIeQM55T2axi+JpsYzP6UKhS&#10;f08EIWB7fH9csWSFFmaScKWpShPYKTyAMz+n6makM1VsWNt5LH1CTe39/OaGv1UUHrRvaBo6HpkF&#10;xzXNXQ4yZ7GnRidTDPK0qxqI0qmD7gWH+oGZPVtQBAmndCwVGcLf8nDWfkA5u9Pg2xs6qmw2VQgy&#10;XWcZ1/rEEY1TOCXIbYEHvXmrAPgHvmLRa7MODqP5uaeUsbiYD2LuDoaWxu/VeX9XkRGBikZBHZvs&#10;0ahex70t5LS6maHRKWLQiNQzkcrvqqCZzHXNeYoF9J09SQ2jsCfVDcFAp7195pjdujPLJqjzDVrD&#10;q9bDG2qkiZibUseQRZbjv8g51cSaj84EllEqxwkJJIvvDcEgHizf3WcponacS+3iGy5lYgoO1k2P&#10;d8Z1vTdLMI1dopNWInYbGoEJd7gDd9u2d010jkxvtmhoItPrJ4InlaF19Rg/MikMbNlrph2vAOo6&#10;x5mcrM49A7GSIoSD2FDgkfOVaPXNowV1PUGeScMSSl1v8g5yvUdf03Ua2X09DK8rChKE9OnrkWf7&#10;5nsbYJolXU62CJfS90iqfHpsOxI8jPXdCmtSdoxFHKr0d54vu1kDPKfw8umfXacFjI+mRnG1CAPU&#10;/mP3fjPUtBEg6k0gJ/hRkMqgjxRFnwS2ZZnbiPAuzoOqpaFjIEBey3hj52YLrNYNGsYV1VHq91MA&#10;x4Bsdsj1DqGtRo1ngDx79zMFJCUPNY+rh1axQx6VkMBHYAMjDlt1mjVcG85JLaO6GzI1czarSxsE&#10;SVWX0WJpdm6r3EmqIU45DSejYctttgx2ou00EUVTfvnNzaeSnQaWPgAFHP8AL3sc98MeE6WCNEnT&#10;bIGCPwKA5o7qx+ES12PEZXXVzfl5AFkBUqAwYIR7eAeL7nOT/wCcaiaDVjU6dVRxutbm2MGqyfAs&#10;3nSrqp9MWSecFIlb2IdpXyAx8XnnY0Z/MTGJmHvJ2d2Ntzs5NocuPbOWba4nSrpZdFDp2iV5goDK&#10;9Bmc/e3AYTM0/vQAvIbDjcCSLICg8VmsW0+kjYNo4ICSvMqWovwFsVecv1gs+mMxYJ6w4IZlscml&#10;Kj6yo7ZpLSI67qKxaJh6Cn1pAYwjWhcEBgWsUDeaWiP5jTzOrNZQK6oWV4HPHHis5JtHrGLQjd7H&#10;AaNnuxxsK+DwOc19B1WMwQQRCOaWRzvViUQc1yDfOacajoy529nW9N0w0MERXVISD7WkBJbm+QeA&#10;M1E07SSO8pXeGLh1JXYf6cHM6LUarTQKCrpGgGwGnIPKsrj/AC5NV10ZgX8oDCnIKWE792zM346O&#10;p0oi1G9JkCIylhKDakf17ZJHlEzkSLJKrts3+47Ab/1rDV02nEahkY+qhsuRSrXisxukyz6e98W5&#10;V9oq9ylPFjupzBmkVSQdqtY+olDqYh33oiUpv4vuRmFr9aIgqyxEjbUquoGwjs9DLodO8qwqLR4n&#10;BjBZW/VwcC/FMEUnpqkjiXYRIzkBl29ifqz2rHAJaRysvWIl1KKkIVN2xjPTKrdwxrkZyXUOo6vT&#10;kbZid25CVAMfPHFnnCVm/Keq2oUBjdMqsVZW9vZuPGDShfzML/lldY5NpVyRSN5tAa+s9GGtHFKV&#10;2EppyD6kYRLYKCvHKnk1/l+sImbUwQiU9PtWkt1CCVW8FiFG7Ob6syqd9yhWBkc/q958Pdduwx9C&#10;JEMZL+sloRvOwgkeG45xMTlsv1rCPSIqxrLbSJsrZy4JtWI8ZmmOB14f2jlWcUBfuCSV3vwc1us9&#10;QWSB0EBZ3UsAyc2oPNgZjxzzuXhMcACjad5KEuO457i+2SiMitlvSfTfUQjY1sjfqtSgAsgC+awr&#10;WSQ6cTxNpkUyrfu5VALogg/WCuANu6Nlc1sRjUisO5v4rB+t65HSTSJAVZkCgCrRwQ1kfdVeSlci&#10;LqBy8nVZC6xMrwj2iyPYK5F4bBFHqdLNLGfSleahTe0m+Dz54zO1Wo1Bnj3SpLEotiTXmjmgsTTa&#10;OBdVOroJjuYC1IAFbiO3OdWRVFHHBtykGaV9O5m/MaQrKdTQbbTbPH9MB12mbUQyGPVyFFcgCNdv&#10;c/7fVZe6tqGUCWilhCzF1cD5P+2Y/UeqvptMxaINuvcYmKspQgXweTmUF92i5Ols5aUoNaEjckqO&#10;WirYGauDyMIZtHGFvXU9kbg1bBXa78/NZjnqsI1UgaaNHVAoPFi/O4XzhS7WMFzISGpPUbfUcfJp&#10;mGei40keapptl7yM8vreqGiWIhjYOx1rlmrMVd2okmYqZVkoUgVf2DEi7w+aKRBqg88VoxiNAAPf&#10;OzcPOZqFR6YlRE3cru//AIu5GJDbNbQaRdyVaSI1KwVnaPYOOOa+8KhM8eoCBomaVixaK1Fnvany&#10;cH08zGSe52VSllT9cV/bNOKGGFklRoWkLgUV9oTv+rwczlI1hG+gGYVE3uaR0tDuOwMLoFf285Ud&#10;ZHZ/hE/YBo5b1CdY4bBMe5mZB+ox7SU75zqxaihTWK784Y4WrZllyuMqRVoNU2vSaHUIpjKnZJtv&#10;ZY4s4pxJBHq10glKiFCzttJUxg8XXjg1nR9J1GngE0erQO7gCO1MasAKNYNLNo5JF9RZNje5kS/c&#10;WIBY1npynt6dHElpfdsxFiJjO1I1BPEh2s5PhWvzzhOlgkilUTLC4pdxDFmBHyR/4zV1SSfl2JhN&#10;yye0KhDDYAON333zVk00kUQjknRYyTuX01372G72gc9jhKViUWmcqF0sJ9kgdmJO2LcXbvV2QALN&#10;cY0nQ9RtQGRFKKxEQXmmPG0Uc6XQoqQpHo49olIDkN/HUCwe3b6w/QosYkG8BkklQGMnci92dpSa&#10;84uRXCzi36ZLPsPpMyxUiqnJUk9yoP8AfN7Sx6YSFpVmWNKEiwhypkT+a64+xmhDr5w82/bLDsI2&#10;gtHHL5G6/wBTZVE2/dJHCxBjG2Jv0bG4IJYmj8nCU2EcaMjQdI0W94EaSXZ/KpUb2PIW259t9s1H&#10;6bGsUUcUro6vv/LxsCTY/mF1ea0nUU6dpnB2IjSErDG4Mi2F2sxvj7OY0vUY9ZKiRxRMZXQxgv7y&#10;o5YHM+Um/NGyhFRqkW6htmmKsykFC0dnazp/NZH0MyvzU088cMmjhjd6UU9hVc32zodXAuoVpZZG&#10;EMTldjA7lH0V5AGHfhjpmt6y8a6XSL+Wg3TyzSmwGfg+40TWEZpRbBwk5pGVJpI4I411VwO8yhIx&#10;7m44Lt8DDdL01dM8CPK7bX9jNarFfwchqY9HHLO8eol1Lx1GfU9yFPmMjxg0/SuoandO/wD0SgkH&#10;qBogu3he/jM5TevuKaq/tsN6hqtNpmdFrVbFYqD+nfZXeQCeB8Zq9C6TLrWgk/iTGxIpEG9FBAsn&#10;jxkOk6zpOjXROum9TUTKhkJW0O1qKqCK5vk4tLLrSWSZ5bAffBG21bb3UWFDnIk9auzWK34/g6XS&#10;dL6S2pZ3Al9MMjHdspuSWYbRQHisWq106qUilEaBtrTxn3OCLB55JrKdG0MOnk1M+hY+olLCIiRv&#10;Aoe/DfQhgTTxyw1N7ZYoSSUiRuSJWU8k/Wc8jsVV4QSJpYV1EfqGbULsD7WLTqFPJBHPArnMuPrc&#10;3rOztOAGCpDZff8ACsTY2t5wOPX9R0aNo7D+qN0pjJ5N8qW4IAAvK9NNDAqid1KgEhGsFXbsA33l&#10;cTKEzbjnh0qK8h00drK9IA6qQOFDDix8cnMuf8QaURLI9gqIZESN6dQn6jIPk+FzF10W9WjR3iSM&#10;7mlkpQm4jeEoc0MO6RKXEZ0siNOiSReqY+A60wLMRW2jWaqCqw5t6QZ1DqLMG1KTfxizeo6x+qgX&#10;7781zkxrenynSwaedGKIW5b3Bu7CvAPfMmOV3ZwgJkkWO2SMxKS/IIDUSR2sZnGGOWSKJVjmG5nM&#10;rKAYpU7iQ/ByuCE5M6zrGt0ccGmkimGoYRETRLurT0WAa2AsEAZka/qMmsVjBNQeZFnVFKgelX6V&#10;8DnMxPQmZZVgWd5k8bhDGK53kXYBGbw/KCLVb5meGGUK8aDZb7QF+6yopRXRm25eUYixvpH1CCKd&#10;nKbQwYMqE91+hnSHXhoWknkUujx1CnLMTw5NfXbMPfrJhI7TPEqHs1BWB7Ba/UxwCRHptNo9B6W5&#10;NoWVSJtwNm/r4OXKPIyWrN3q+vXVGKXUhYEUiozCzSkKezUc0IOuJoZYtTDpkRWJLPqI1aQO1lto&#10;8bb4Oc/p9fFFO5kmSN/Tj3RRn3Pd9/vJdP0E8mo9XUatVj9Ah1dTZTt/N9m8aih270F9S0jaohCy&#10;NLIEMjwswIZuVZ25OdF0vT6fSH1Y5omEUdainBEnlu48fPfMfRaqCHSTPp42VTSo3eRgLADAj6vD&#10;4dMzS6f+CmlgSKgr1u1Enc2fF5Mn2g4q0wrTxRmDUyO7acgAxqiPI0q9loFdtH7xnn1BhdNWsWnB&#10;jiiVvMoUncCbpR2uhjSnV7khgjk9SRTKCpDBVpu/u+RWaUsDa+TTS6rTT+g8zFF1FoEEosBQ3J28&#10;1ffMV5bZo49JFDaZINLJPptLAdOhV3d3CkvdLtbzWaPRNFqZQIpZtPC7sZR6TIyMg7qS3nLpUTSI&#10;nrxrGhb01JcqK5N0x9pHxmc/53V7irN6SBQCFVrXywHDV+wyG9FxjUuvHRtz6TUyh0nEcG2FQL93&#10;qh/IeyKAy3Ww6nW6OXT6WNYYHWNi6n9fu3Md/AvjkYGmgki0sc0kEhEhpJppC6y1+kMnBr4za1sk&#10;c0ujEWhjUnSIgcgqjSNYuv8AKT3yYtX2bNPjVAUegg3COSYTyBiA5/QhWrO2+5ByGohnbiWNInja&#10;nfde8KAVr7yh9TPFBrdkqevGfSMkZ+/cVU1ye+c9pD1nrfpLp9WSUkHsG1rAW+5J/es2ULTdmfKm&#10;lTN7UdZlNwUNXPGRyzbBZ5BoeAMy30OpMck+pmgYu43BVocjgJXdBjTQ6XRPqoZmOonUfw3P8IW3&#10;njxnYfiLpPRpHgnWHVRmHTozx3Sid/1gDuVPjI6aDclLfXg5aN9LrNM2j0sMpKH0HkhXau6RrY+4&#10;i/c2b0EPpxyNNC0krpIC6AtsaPldo+AcCi12ilAfRXCigvIJk3bFYHjnu+7tWEt+HuqSxQsmoMAm&#10;YRuwa6jQmyR3F1jcl81+4Rj+LA+l6lHkgRoJi0rj1oXUmi3BYL9Z10XR0iVSUVRKJIwhQsWIblm+&#10;bGa/SdMgGpXSSkNYEksjVIVIvePrAJZo4dQ0q6KRY0VgHMwDCQnuV8H5yOds6ceNRWy5ul6uI+pL&#10;o2gikO2N424RBx7yASOOxy3Q63TpqS7wrBGhDtK3DMaBCorDg/N4To9TpoxJ+Z0lShgxphIqq3O/&#10;6sjB9MujGnjfVaRnZyZXLOSGHAQ/uuFnRe0Zmqll6hNqtOzyLBI+5xGpctKCAyIyg2SDz8ZsaDQy&#10;IWT8yGMSIBJHIyuUFDY1L+sEnI6HSHT6mcqY4g8gKr6+xQZfabC2R7QbOZ8/XdbWvWH1NQwiaD1y&#10;F9OwQwKluOK5YYNkMbrWo6ZpNTJGyzOHbe38PdIWU9nPPGcT1XqTa10gSSGRC7JLI0qA8X2G0Clv&#10;xmx0nSSmfjUt6rwPuMShk47hixIH75sHpen05idYhL6FAIbZGP6iAi9jhGdEOKMYaeHVaTRAhNUw&#10;/hiMnaoBug1X5PN5sa2XRaVDDo01TS6SJDM+4ChdyMn3R8mxhfVdVNCZPzMSQxIrTxJE27c60drF&#10;Pv4GY0fUOodR1kf/AC+RJ4JYyRDIwdQ6ja4LPXdc0XRjlaQptZ+Z0ur9gi05JIh2EjbyCW4s5COI&#10;dNZtNCEZFkHqBUNlFFGi18jvmydJqtNplnmiljhlUyBN4f04zYJCkAbfo83kodfERPPoIxG0iq7y&#10;sA7ORQIYXS/dZHk0glSZpa6CSCFZJtWggmBO30hTAfptgAARgCaeeRhqF0hRAp3MUQuzHsQvxgjx&#10;HTyTyasvM2wfw0FHe3h6sAHOfZTqTLtinji4TeVkRFZe5LdmvEaPSV/JtSzwxs5Rl0z7AUWVyE3q&#10;248mxZFjMltCuvk0gaKNvy8QiV2arlYDn4YDNLSdChg1gOrdJ5HRCIedkb2dp7nkjOk1mj0EIjEs&#10;WwmBVjO0MryeSyjseQMnnWh8WCdG6LBJEyLp5HUyBXkLEQvvFbRfC+4XxmjoOmvAmoEOqWH28r7m&#10;2sSL2c9qOGIYJdKsOonKI7B0R22JHJHQINeDRwmCIDUyIWhilVfThWQm220Pb9ZnJ0ymrBptAU0r&#10;CeYbTM21I2COQ36dxHAAyjT6JdNCqJOxn9JE9BRuVlU8NZHH7ZOTQSywhlDROpWRjt3FtjWFavkd&#10;znSO2kGpUfmQ02oW3KUEDN4JHbLTVGCi2zFTpE2st5pFMVMsCbPcWbglmFVzgMWk0kMiHV6fTxOm&#10;9pDIhaOZg42lWo0VwxepzDUx7NkzJ6hGnhUsFMfhmHBPxhepKQwt1GeSKOevUESrvJDDdtAJx/BS&#10;RxRiXWTo0ek2SM0h2xk3RXaqtVWfrG1X4am02o0emK+ozRMCkLJHaCqJXtyARnYdQ60ZotkEACGV&#10;FVyx3lyWkJsntWZ8Ghg1MczQIyrO8m2blmhjk9uwKDdfd2MlZDR4zjdYmlSHUwpFqWaON98KbiY2&#10;HCmyQBWQ0kEGnhDT7xtmV4IgoWUBvcNm6wx+Tmt1HW6JFVfWOscSW0koYM38O9wrYSLGN07ps3VV&#10;lm1mpgpZUYwxmYtzdbCxrz+2X4JitlLOHEDLqeZ5Su5gImRV8bVHuY/JzQTS/lklddZCzOdhk1VU&#10;aHtSgLJ+ReDjR9L9GSKGLUuQ5PqTvSM/gsovj6GEnokpOu1GpEcupkkAQdgVUDaxDFhQxKNg3QHB&#10;pXSKS5VkllYCMCgtE17OeFObEXS9WLinWQxFAGeQqWC1uIASwQCOd2ZjdL1+q10OngiR3EMjOvKo&#10;VDA8bW+eM6nS9Dg0WnabXgvKzhjHvKohYe2u5Iv9WDikK2wFodJqJkXUNLKZAszWA0ciqQv8MEiu&#10;OOcG0UI3lP1QvbMqbSS10auif2uhnUhY9QwqdBG3px74kJII95pb5Y/ZrAYGZkbVzKyxNM/pxSOB&#10;JLCBtK0O/uq8QGVDr536iYm0zEo2+S1VSCqcDybI840zQSDThRPHI8pYKUV9yOA1hu+W6SOd2gEM&#10;ryOqb3l9P1NslG4yBdcfedFLL1FolOqm00i1IwZojSXzsVhQNYUXbpbM89P0+p0+jAV0VZSBCJSB&#10;JtPdhnLxaSN21KT6pTG0jD0IydrBPGd6Oj6c6RZEikCflxH75L23ze273eBmEJIdYNF+X6UdQNvu&#10;2sqD9ywNXjT7C00iifSaWd4FEcJsIgKGgq1u3Hyb7Vhh6DEPUn08EZjcmgWDO0irW2/5QMX/AC78&#10;7NI+njCE3uALMF+QDVA4/VYWj6c9L6dT2yhTypXbdjwTkkzoxNfpS8enV9C2+OFVAhYs+/8AlBb4&#10;yOpmj1EKGGKZdRp1pnY0hCEgceRm10aC9OJU1Mm+dSzKQRsocNfbKIws5TUpro5FOmCmVl2RLTG+&#10;/JN4NGae0Z+g0M2in9SKGy8LuwjIcGRgw3DNDTdF1c1xjXSaYOHcR+oCjGM0ASeeTyc0JgvSdJLN&#10;PqEEbGRlK8L7+VjGc/q9e6agzK8j9wdQyLa2LXb8jkXkSbNvCNX/AJLFJGhM7EspiNpav6bcP/ck&#10;ZpaLQatpZ4IojM8jbUdkHJiri2IoZRohq/QAeHfp0NKA4DO7sW2345yyDS6cSaeF5dVvijY6gsxL&#10;iVr4WvHHJxrwSfUn/DT03X/89lk1MSIjaWctTXR3hQorPthrP8tgeM+Ov+ExNbI3UX1SOjJoUUKw&#10;Cgb3LkgZ9jMLDe4cDvn6N6DXp8P/AGn5b9fd+tzFDlwAouz2r5xgLY97+uQcZaPN8X/XIliBQPu+&#10;f3zsPGCANhIA7+Rj2DQ797BHc5WFALUnJA5GXkA+QBXfzgBYALFWOP75IhrB38E/uMpQirNgZYi1&#10;Xt++fvEykyY3HsSK85NVAoUcgqLd7u475Za9x3AwsZNQAO2SjprYWeDkbFH/AM85MXY5OQMcXXxj&#10;gf3rIjxeP8i/74AOBV8d/AxqvzisnjyBjLX9z574ADayX0hHxZaQD3ZJJUYhlbcBxYyrXcPpQOP4&#10;tf8A3pOSggjhVY402r4UUAL+MYggdqyYHj/fI8Xjgj3cHjEMcE1kNt9wcm3jIgi+55xp0A4Arm68&#10;VjgDd3/rkSfrEL/0xAWVyMXI84v/AF4xL5OAEvI8ZA3XbF8U2MxAqsAGc1WcX+L9WAmngseZGvsK&#10;HBOdlfezwOc8l69rRqddIfRLLbofofOVBbIm6Ry8wZI5JOQNgoqb9vcnjyfGZjxoVgRv1MABQP6f&#10;B/fD5tPYNJsLDenuIuzQDD6rFITMVZeCyqAwFE7uBebHICLHERRqz7ufHPn+3GGaYtY9QqnJqvAF&#10;/Hk4KEIlZRFvAYr3pmKE/wCgGGIhY3vDBgLUfKnyMQzS042yyMXYRJQBvw/yc04iJBzOSAFUVwbs&#10;84CPetyM3I3hH4PP1mlAxJ/WqgF6bsWAxMs2dNR9pJFsbHNj7zaiFVXNc1d8jMbSM/sIDN7Sf38c&#10;5sadAKAIBHNju2QzaJox2xvwe+HRkUvuOAwg+QabtWHxAV+xo3kGgdHh6qPjAYjyP98NX5BwLQSo&#10;whK4wdRyMIXIGSnv03/Y5+TPW/wto06gxieaVWX0yx/U5vc3HYUTWfrPKAUcfWfkR1v8SzJ1XqcS&#10;TACNGUHsVXebWjxuOeT9aa/tX/3I+q/pRP8Aucj5f6AXW9HbTtEP4UcZcqwYneKFgAI1MT4zH1fT&#10;V08DIDIrzzq/qWfciVu5DGiMnP8AloUjaLUhFkh3LqSbClRyh4/WMzfX0npaRY1YwtIImcuWt35D&#10;bT4OfF2j7/yij/l0jdN0+sLvqIZpZFDNyIluhv3Cz2wvUdM0yCNdSxFHaS9v7mq2Ff7DCdfL1GPq&#10;msi9JCSojTe9RRhaJ2gHuR5yzRaybSvrpgjIBAShZty7x3c+cTZlKPZzc2ieCTUamNgJoZUiYlPU&#10;U33otQ7Dzm9+alRoKgjlh2PIaCKyOo3Ee2yO/OZp1rINPNqNSqiX00uKmQn/ADODxVZTqJ4l1zPD&#10;NMskrewgC67Wo+CMSeyXHR0w/JvqI9UkgLoquiPuFlvAIIFAfOZUegh08mg1EvU2UR8Xt37wTRCv&#10;uFGuxzm9adfo55hFG9zhCIywcv6a0d/JofIw6WFdIVebU+lJJF6xb/qKnpgUFBsE4N7RcFpmjM2p&#10;hj0+/U1CjE+nu/iEvwFFA842o6imnj1EELtCVjPpRSItsL5azQVjmdp9bJNHF/8ADIWomS4rCAk/&#10;05GBr1DZHHNHqQ++RSzutgi6AY8Gz8Y1RDkaCh9bDDM8vG0EwRERrzyHIsCvGBz67TaOXZG8kyOE&#10;hDr/AAgrE7xz2fng32xN1OL0oFmnMlXsWNfT2JVe/vuAOSSDXPPrXmlRdOkScMeWZeAOLPJrM3pl&#10;qmg2OTU6jUukE8irQkSdohYeXtyf9awDV6tdAY1/MVIqku6IwRmv+Rgb5w2KXVKCsE0ExRWk2M9y&#10;Ug5pj4o0Mw+oTqER400zNsXYryuKTvR7liMUJNSKmriEt0yWBhMrCBDPCzIxLybXAphZrg98tfRm&#10;eZ9K2sZ0jJkJBpAyjsa5o2L8ZnK+sWOPULGNRFEyqb9joCeKs89vPjFqG12jdPRA/jurrtsGNr5V&#10;QPrv85qrM9BGr1I6erlF0+yZT6UYXahkUlpGWu1nzgGrXVVBOdRLsaf1kiiCuoVlVi3DX5v4w/V6&#10;DTyQpHJo3iRHe4RIxK33J/7rAPGH6WDT9L1EQ2kMunMccTupJbsQfr3d80UjOK2wHR9TnSXSz6Uo&#10;9M8Ppsw3tYIF8ciiMD1emGvdRHqHiY2BG7kebNleLzfgnZ9SkI1KTBQGKoQrKGcULWrPbANWJ3lS&#10;lcQtGp9N6JpPYsilz3+cxlto6F0W6fVRJNBBqdapBLsDKWb2hSqqLBu8mITJNpAmsVo0VxLtb3PE&#10;TSnkAWCRg8kCQ6wh19Pe5LKXAVC3+lng8YummKTUb01rTyRlCimEhFoFavyeTycTRDe6N7SvJrSJ&#10;HP6isZd2EhjFDwW7gdmzJXrAvTyowLyOd5UgsYyAAKvk/NZhxxLBNJJDrTqWkhMbq7FQJFJsC17j&#10;ijl0mqmAiih6RJGyoCDwWKLwwDW3Azd9IhO2zph1GeLYvpxmTYjsaUAFRdFQLqjZ+81v+ca2NdNB&#10;MhWUFty0FU7yoGz3V3+c5HravJOZJNQ0iRwMkotDSp7lsryT7gP6YfDr4GMTxaj0lVoWkHAuNlJI&#10;ofZ5GZ9IcUbT9SgbSztrA0c4QLIsLVtvmj8rfLDIa7q/SnJD6dYn7kxAe0AgUwNfqvnxnPdTng1s&#10;kLSaXUKrqRIsQLiRKBtls0BV451v5zVjUabSafYrGF47oFCNxY1VDvtOTZqdTo9fpk1SxQ6pxIhC&#10;n9DoAKrbdECj2GOOpaKEsGRo5CC4alIRGYinB+2sDOTEOlSl/KMhjQAFmkEblh7f1Xxxmh1GHSab&#10;T2iSNP8AmKkRBYEe5nDGlXsOKOZ8rRp4Z0Op10DuDJrYfTmIS191NVEV4BHcjKdX0AI0VxrCyoLJ&#10;fayKGH6vd7gLzjOnbtVqlgbXzx2DpnIIHp0L3sD2HxebmkilTXEjUoDPEyGOZbAUbSTw3Y5q1ojG&#10;7kbmp00mjmT09TvDho/RkXZEGILWKvvVZIo+miglnAhkkUOQFDRx21KV7AA/eCaXQ6jVf8t9OGLU&#10;D0+QWolQKQFiTQ+8oSfU6PSFHm9VRL6bmFjYSgd12d9HuPGRs3pm/pOoIYH0xBkpy5SIrs2sLot/&#10;L+2S0k08kYjnVNPztAeMMzKV49zbuB81nAa7Vv047pJEYygGHbVc8kMBy13QvDtLrGkkWLUmYK9P&#10;TWQjEg7QQR2/2y7Jo6aD8QpFAkMczhPWJjZlDlgy33WxxXObvrMHiClBbFy4cUy13I+TnB6bVw6S&#10;ZEUsalD7gd5UFdo27r4GbD9bGnkKs51EJA3ll9MhTS0Cx7KTZAwjIh9oL1UrJLGgHJLNEobdYRbI&#10;vvl02rdSYAyHeEVkZrKgVtC2RmRNrf4up9KZTp9zsbJJYA+0jbt44wKL8QmXqGliBiZPTTc22gqi&#10;/wBLUbzZSIkrOg1fUNakZWpWETn0D33Fe4FEEivOX6YKysk7MgkgFIQWjDMa/Wvn5Bzmn/EcDxXJ&#10;qfSt9pSW6V7qwB+k/eap/EKQjTGWfejxs6SqtR2jdrAy+TYlCqdGvHpNMdPpoJqRyxKurKYAU83Y&#10;YE5N+jSyxvL6UaKXYPLYZGj8cmqzmo9VpmibVHVCo3Ja7oEG/gE5ojq+mmmMETxv6m1nSMllpxe8&#10;WSE5y0vlE8l8lsnRSvT5HKGRiwjENkMi3YYkGyMM02in080Cx6WZUY2ECDY7niwvhR85Z03Xxu6l&#10;tWWYFo/SJ3MfjnyMjD1FItS5OueEhtgjBBCsTZA4yZJBFgkD6eEz/wDww+qjejBxSqzNywN8gfZz&#10;RQtDPNEXjYKQhmatrv52jJ67U6dXRnQpppWBIFkq1VyPIPnM1FSExtp5JdMsYY7q3CQtzdCrA+Di&#10;tURJbYXqpYZtc5Gn3zCljFgcILG4nwTiPTtFLp/zcsCNLtLoELLIxc7Xthamj4zVh1AEK6yVYdZa&#10;mYvJEpiYpxxmZ/ztnbVJBpBptPIAGlUdj37eAfJwVDdmvPqDQ/8AgIekAYR2r+37zEfSTaOKIRar&#10;fum3W7bgwbsFvI6D8QSanqOoMNegFbc7AMNy92vCfXCxmKVUBiXYxYmmS69tWK/1ybKiaGq6ZO6e&#10;ioDTSEJM4e1PF7VDYdHoF0r+pLBIX2L6TB/Tpjwf0kcE97wXp/opJ7kmAI2mMCqAH6iW/wBMxut9&#10;cj6cZF9USuHRZE27h29gF+fk5lNmkNB+p6n6EmmOoREZGq2YbVZmbaALJqrvOWk1ba4PGkqxLIHh&#10;A3lpBTED9JzN12sHUNqTTRPOgQLuW1RiCy775OaXTemaDpZjkm1HpTyRsYmRT2l4+zeOD0KUkyR0&#10;EOhiaUuWVWKAtuLtu+Pi77Zv9O0sGq3zEn0j7kjf3IUVuQf38XlGjOraWLUyfxIJH2kKRairVyDx&#10;zVZNdTr419SHVRApG4nQ/pKlSab4OFdg26Rta9odPGuljJVIB7XK+owjANhv61WP0voSNvfTalGQ&#10;IC4KWrOwAU/PYc5jdBg/OSRxoyJpx75moqzWKq/IzUGqm13UpdJpmkSJULKv6Dusbxz5N2MiL3IU&#10;nXFG/o+nBS+m00F04YsRSgAFSCMfSwx6QTRR6WSQyr6biP8AS0jcWxzO1/VDO8un3bZXjIdkFuaN&#10;EsR8VmNrep+gmnh6c++TYKlRgXcqP9uOfg400jVpukXy63TaZBFDFLJr2lLM5HvCjvQHiwRmfPJB&#10;OksInkuUszy/oPn+1A85dpXm00IhmRo533H1BTbAnnePIOCwMwXqCKxk9NiJAWFtvk/UL7Vuo4Lb&#10;Mp6iySD053hmnk9MuwgUCnEjUWHPYG+Muhij6W0bnSGV5W9VgtVHHL2ryWXJjUpJGkkkqrqSh9FC&#10;aIIO0s18cLzmn0XVCNS88IeSQErJfNX7qrxfbKkicDttHQzuul00c125kFlK3sjk9xnG6nUR6jVS&#10;TxuYkkX0QSfalKLYD4+8tTV6YGOSOEHeWZVewxPcGv2HGRm0P56H1oUJMQt9M59wDtW1Pm/8uRLd&#10;HQo1bL+j6SOaBtMUR4xtVz3YMbPjuLwfUzTT6OSZCTHHQDIvJ2kKCo/7qN5gya6SCcTaffEdxZ7F&#10;emdw/h8dz8Z6BBN+c0izFxGqEgM1KaPgV99ryGya2YvpKdIkpnZYk/iMka8u48sDyeO4zm59XqXZ&#10;7iEka1vkWjvB5UhSbzodTO82oMEzKNMfcrLsTftIvvXJBwXVsjTTpEEeMSbjK1KoPagfFfGaxaaI&#10;VojFJDpLZNQx9cmM+pToPi6o/WVaPXP0tzpvy7zyMxYLVqo71eUaHSFETQwhCFDHd3Gz/tPmzk4U&#10;l0OnJjeJtSsi+pyZQQeLA8MowZFtNl6lCEjaKB5ZVJjK7v3r7+xgOh1Mssco1XS3YuFVVVg3p0eC&#10;WFVm5oIHhSMhBteTcPUjBdeP1qByDnVdL0EA9bXRz7xsKtuXZuby1nuTkqFgnsw9Rpp9EpMuu9MC&#10;QKrIfUF132jx++DdN0U2qmd9ZJI0RKgblXcxBBNUPgZdptBqJJJtQ8Deju9Tstob7Nv4Fjxlc0pj&#10;BGmT0KqigLEE8A8cKuJQ2a81FGf13TPLNND6jxxLtdTuNAdwKJ4Gc1BDLPrNXC/o74ESRSLBAl4A&#10;kAN2PGauv1w17TRFRFLbKOb3iOuSTQFHM7Q9C0mr1ep/JQARsql3MgU+ovB/otWcVVZrFqSRZ0/q&#10;Or108q/lmEUXtRiWVnI/WjV2FHL5+pJqX0rQhI1K0xXkN6gAKtQBu/nL9bpoInGhSf8AiTbJQyuB&#10;YKhWckC+yZi6uGHQxTrFIEmlABIdiQri97dzfesmLuVDnGoWD6/XjRz/AJZolUSRqZnUBSQKUnge&#10;ao5mSsyyppHT0t9x7EG5ogwUptIUHb/W809MpL6l2WKUMilQrM1+nz+t7Hkggc5mro/Uk08eqKJq&#10;NTRiYbgtD3SKXbmqA4q+M18nP4OjGgTVwLAPUjlb+I7gllBS13uQRycPOn/5f6UakLPLCCgVtoKf&#10;29oHfnDep6Ren6N9PCyzGfd6casQxkJ7cc/1GX9B6TKIRq+qn1dSZSGdh2jqlojtR898p0OMuiaa&#10;c6LQPq5kWbUxhvUjvlmN0AxIsNg/4dSWLVNrdVG2/UqDCZbmKluG/b6zQ0Wk1XUZ9SzgqgpTCSHY&#10;FCSHUk0QfkZ6D0LpxUQOBGsTPTK7U6Mw4o/feshX4LlSpl3RumTPHp9TM27agRyBZZAbAojCNZHG&#10;zO0e5UBYHg7D5PI7ZtsQEJiZtyqQWanAC/tnn3XtbDpvSTcXDV6pjclRuPcqLoDIaHejVbrcBRXe&#10;GKRF5QeXC8fpzD1pgXVRsp2aVwfUfcfbKOQKyjqGqSaLZoLdmZCZWW/UB9pJuiAPAw7SwPEsckm0&#10;rtZGHNOw5uvGaJaIxy2wrRK3Gm1DI25CBJ+k0PdZr6zkuq/8v6e+vZZDEXB7Gt6XVDNf8UNqNGdB&#10;MJ0Yb0YW1LfFr/ftnjXVfxOmrmE8wdwrl2H6Smw0P3PgVlx3JpLo8v6p6yOKD+X0cv1Pr4IkBh2N&#10;Eh2uVAVdp/l++c0Om9Tlf1W1c7JK8bhIm4j3d1Unxz4zP1kEGqhl9SDciw7GLAEs3b/Tdf3mX16e&#10;TSwqp4KyD+IlmwKZSw8nL9zifCZJPuzp+sfiIxPK+o0xkuRQFK1QAql898wZtPrtbM6oJlYw1v3H&#10;eoBC8g1d5h6+TqevcKIwWQ3Eqm5C0hsE/N1xn2r/AII/4HuI49f1lDtG9gkp91lyxN/GVglLJOkr&#10;FjxvLoX+Dn+Cv5JdP1TWQrHK7MyxkVQPNuM9+6p1zSaLTvI8yhaKoAd1kdsH/HH426f0uOmmRVVO&#10;eaAHg/6Z8l6nqnWOv9TWLShmaT5olFv9VD5zok4Y1UP5PWjD2VGPHfwdP1vr3UutdRiGi1Hqm79M&#10;xll2/F+Dnsv4W6RrJelw/wDM9LcqyEC6INdmzovwD+Bz0TQ6b1wEKKWZlHDh+c5j/Ev/ABE6d0+A&#10;RaJy8+4qu0gWfjNOCxwcpPb8EQvlb/n8GX+Pf8SNP0vRrFAlSyNTpXAC9znxt+KfxdP1GfUSeuxV&#10;d4dHH8NQeCR374B+MOt9T1+t3zFSVIbiPvIRWyr5rPNtTqNWkjbJEWMqQTEAEa/nyA2efJucrbs4&#10;vWeuclxiqS/8m1rYTPEUeBmEu0hUYApVAbbP9byGm62mleFV0DOnp+kiBSyIyj3AgZwknWXUNI7l&#10;0iQSK4erVf02QecDi1n5pFRNXI+jWqVgyn1FN8VRAIGWsR5LynUnqOrm3wykRj0/TiO2grfHNnm7&#10;OYWpOpmAQOu1HaNVib2lhXO6wSebycOugh1TI6GQyRtEHFqqkcMGDfBHfAZdazRFHQRKjBjEp2qo&#10;HBJNU4yZ6rRL35MyTRRi4XHuVDZqhu+dvN/eKok9KGPUhPTcu5T2qu4eARRv4OE6rSGdI5kRW5Kv&#10;WwBePhyDRBsFbvIDVRK+nSSJw8QpFv01APBP3eczdohx2HTdV6xEqS/yJ7RGqtYX5IJ74Vp+tyS+&#10;gZNIURwwCu5Vwfj/ANXgE0caP66rIFRQ20r3cctfqd8Mih0aRLuk3Mqs6gWp3VdGzRsZNRaQ0min&#10;rP4gjvRRRQ3tUsAGLf8AaGVVoX83kZJodVpo5JUkjX3Fzve7BorxYs3eFav8gvpEIupjMCyTbnVN&#10;itzSsQCOcr1HSoRL60yCBHB2LCdqMhA2jco72MeOK1pqglFmBrH6ci+rHvVnCsESQli5HkePvJSz&#10;6R4hJNMf4rHaT+oGwGPA4rwO2GS/gafVM8kU8ao0okGmJBVwCLfsSCPOC6vp+q0UEaGGFy0T7p1F&#10;PtY0pJ+D2zvx+mhOvvdswfL4NCWVljMSsG2bAUJ9pTsCNvN/tj6HWGQSR6bUmK2KtYbgryS1n4wG&#10;Dp2s06RmaHgqbKkLtRRYpfk885mKxjWOoJI/eQqAhgQRzY8jF/azXlMo7hOlwSQpKFh3blqRDQsd&#10;m+hh0GhJZ7pmU+oEjXhl5Xuauu95zP5ybTFJJGlkA49m2+3AAPZRm5o9TMk4aRWktEJ9RtpAkBsJ&#10;Xih2zKWD5GnRsQMJNKkJCkkEl37lV4P3xYyo/wAGTdGxKs8e4VYQgg7j8DjjAV1c0T6CN4U9YsW3&#10;lqCg3ffsfo4XpEG+dzI6iGayr2xKihbV3FjjCGGn0EpBeoigk9UTBRsBZhGLDFvCn7C5nRadQ+yW&#10;dRGwKAsdlbASPeexNZHW9QvUqIJoSQ4sAHYyqOaA885z+m6wDFYDe82qTMC4bmhTVxl/297oVnRa&#10;tPakJjBCwbiWILAr3Irvfzmdq49N6bCOYhPUtFhRjyRzd3WYiTDUNM+8xyqgJQ1YX/MGFjbgvUzO&#10;ZUDErGYXYrzuk39lAPnFLC6BM3tQ0UcDCaVpSAFjcR7gRRJBoZf0r8RypHowfUpWZg9f9RSCpDLR&#10;N88AZxb6qVxHMZWCRg7479yKn6T+/wBYZHqVmE1SSISgZGUbSGB96lWP6j95E/SRcUmr2JZXejsZ&#10;evxRgiSEla2FSUD7VPNhq3Fb4Ayt+p9NMTTrpZNyrR3osZl3Hi+STyfGcNq9UZodJGkjGVtzr6sQ&#10;tHujyO9n4zpdBp5XiinLF0WM+oy2pvz7W8HB+ijEpZmzVm1mkTUnTvCF9oZlBKl+Nu234rL9LOmn&#10;TVRszorHZBzuPs8eCaziG1eqOt1QbTlKVd62SrKO7CvAzotMHmQO0tiON9rFR7VPkZy5/SybpSNY&#10;ZF5Rra/Sq8+2Kb1fVhF7gQVA/SARlT9L9GFDEpll28I7hlVidvG0Kbv7zK0mplBgeVZYoxF6e01Q&#10;ZDe4WPu+Mtm6jqRBozI4lZELAP8AqZyD4vx3XHi9Nkg0nOyZZIyT1RLVLI5EkU25JeYfUN8JZur8&#10;k4Wuj1GiTRsY4iGlWMqqkqor/qZk/h2OWB4OfchiYFhTK0igigR2F5qT9f1ekmmXUIA8posPeGA/&#10;mNUOc6KalGOmZ6abOihkncaJTGRtZmOxto2jyxFHN0dXmOmNEmNuWFkt7eO3g5z2j1y6kvMkI2k0&#10;RYG1gK4zbfqwaOJkKwUAjO3vZ68n7zRtDgStAro1Rhnrj+IAzAn478A4L1DStI0T0I3Lj0pF7UCQ&#10;wr4O7tl+9HkJiV4IkKOdvNuVorZ8G8bX6mE7JHZRsCEpCB6hYFif1dgMUZU0zpi6B9B1iWHSztp4&#10;kkewQI2p09x9wDeN2fRX+FX4x6g/TJtG86SwNteVI6aGyT6iBGqv3GfMGulhHM2k9OM7iwDEMEHl&#10;lA85zk+p/LauFtNrJkIlMcEkMlGIoLHHAIOepGa4fFm/pvUrHkvjZ9y9Q6o3QNZq9R03Qx9R0Gpi&#10;LpcZE+hZF57WO/8AfCD/AIma78QaNemydJLrNpUUazZapuayDfzWeZfgP8cax3TV6aOJGl05i1M5&#10;c3uMfHtO4Xee0fhjXyAq8mitGQAyryj3ZuxVX/pnN6nNj9rzbPt/p2KWaUZrrTt9nR9Jhl3QRxbg&#10;EhLOCthiFA/T8cZsaiEwQxspBYqSpQbadxzxyBmZ0xjAu/1WVDG4RwTXfhSfqsjNqX1s4VNS6JGu&#10;wAdyV7k2BnkqWj6dQCJFm9IlSFNWSAQOP8375h9KUSSbwrqN5VypoBbDe6xh8jzQirAjZwPfZ3KP&#10;2OUavUmJJJUmRkYiloXV8kAfGJyN4Q0wGaNozLN6IdiWRglq5UkgEMCdoo5zmldljiabTsnqBaQE&#10;GmX5Ar2nOl1rS6PTLHHpmKgepHIjUOflTmD/AMsg9GKeSiVCoba1Qr4O2ufnDJHYRlp7Og/DjlID&#10;+WhSCNwIwEtSR3Jo/wC+a/TZE9Z41Rl2sWHuskkdz9ZKWWKKJZwVk2wgqB+hi3cg+MC0nS10wfU6&#10;aa43jobwaYFubGW7MNO/Bsa9NO04shSEsAvXJPB/rmdMdPBuCko4ZFbnkirsfRwqaSQx6dpowEba&#10;CRVK1j3A96YnOU13qwwPKqpXuvwR9/eQxpVQJrJdXK7zJtCLdK6ng3Ro5o6ebUxyTcQvAwsEILAr&#10;3L8EZxui1E9+kupnZHIAHNL88nxm10+aWefTetKHj9QrEF4BHww+8341ExjK5dGj1HTpK+j9Aort&#10;bkdi4FBt3/jM7TSH8o//AMHklZkQCNrK19EfFZsmXU9QmmQqKUAqQKC7Tzz8Y3UteTp6EMvrRUFJ&#10;pR5812HjOacjsijD3STTOr7BAiAoR+k3z7SOcN0uqleSP0wvpvzuZd20r4JrKSsmg0xYaZdRHJ7v&#10;c6ja3yg7k5nvrzFp5uNpUB0Kp2P7fOYGhsaiNUZSJZD6ihvdTAlu457c9syDeomb1dM7GLbe6iCC&#10;PBIyH5iaWCUtEFd1KI0lCXgBrIqhfPOL820mngWSUKrn3Bz+sgcfuuRIpdB+u1mo0SsIxshZS42L&#10;WwfBWzZ83njPUenaubUKYdeA5qy6gFgvLLQuj8HOj6rqZtNGzussgB9SPafUYlT7tlfoXM3Qvp5F&#10;nlhheIzE+w37nFGyL4AOQ2zRJUyfWNaJ5lE0wVgsIkVQfcUs8H48E55H1jXyxa3UsoakP8OGgXUf&#10;QbuTnefiSVJIZVSUeqG9KP1QC29RzZ+/GecNrYpZizRmUGiQ4tg8fev/AJGaYo3KzDNtIu6fpdXq&#10;FLD0Srjc12Sm3kK3753raTRtHOYjID6nvFk7BsJ3AfWZuhm/NdRILlE9IUhAFAHv9cZqJqZDqdHJ&#10;DAh27UeR3oUpNqM6VNt9HPwSXZe0cEeml0kiCeSWnEbCqIHDKR3+xnm3Xmh9BI2lFJuLmMe5PaSS&#10;oPfOw/EfVTopYGQv6COAqEAAFiQOe9XnB66DS63VmBY5FknZFtHJMRHNj5B5xqLIaWjR/CMg6dp2&#10;kDzPA5oACyGdVosPjnnPQtFpy0TyejIr/pb+bfdk0SRRznI9KdFo4ofRCySkLuDbWZjXC0DznY6a&#10;YPDEHcb47EvuujfuA+7zmns3woTP60yqztGYQS7swLX4885jpOGl00ksqPwA7beVo7ex4o/AzSjJ&#10;eRrgZVkNI0oNueR5Gc7rkmU6eDT6xdqEuStqVraDwTzRGZVZ2x0inpywPPLqNSGdA/8ACYrW1gK3&#10;cnkfGDdd0NJFKkMbsXDKzurEsOVary7RdQk3tppI5BNFExjZ0W2PkVRv98xerzeluSZ/UaQKyJt4&#10;IPfkVwuUoGOSa2C6qbqLD0704aWj/EWlJH6m3WbIGYmlMJM7DSrvVQRb+0KgF7RXB+cKMUEeh1c8&#10;WpC+XSrQXwSn7kAZZ0CXTmJBPMkk8y2G22DXJFdrxpVZyyVuIZPrw/qoYowgCiWVKDtY4F/I+s5v&#10;qixabp40Pqo4KcLNYa+42ML7jg5rauQpHJLNpwy+swUl6KKBfCi/2zA/EHTUGqmAcexkjEiclAeS&#10;33l410XPox4tZ6sibWCsrBgqLuCBBVAn5PjO5h1SzSRtCu1S530gUkhCd3HnOe6B0SXTfnEaJY6C&#10;EyXY5NkD7rOth0EQ1E80QXaI/TXZ2VzzuF/Xc5c6Ix2UQ6fVS6iQ6hArepsJQ0r+oAV/rnTNr59m&#10;m9PVsHZCpQ0UK+GI/wA2c2Ooz3pY5LeQN7ZPTJXlL7pfY+Rmq2kf1lilZeBQkYlhQ5VjdUc55G66&#10;Ooi1De/0pv4sakoJKVSwANjdVg40Orc+oHDRNL7XK2ygnuwvtXjMQ6qLU6lIbEpHx7qINePGbTTy&#10;6XT6MNstSxAvaNp/ykd/u8ys0jZnaFYdP1BFcKY5AFLEUTf6S3g3mZ11omhmT8w5lVS213IUkc8k&#10;XQ+M20UOvtkRmhW1VD3vkEDgMf2zjuqxQuAq7wTJGXTgbt/JX+mPGvuQsuonAvBrBqGJdU3GyJXa&#10;wo4pv81/WaunkaNGMh3KZQF2t4bxuAHY/WB6PTrp5WWR/UdW2FjyAB5s3zgmu6oIpIVQuUZTuIXm&#10;IdzznoHnJ0rNDW6l5tUjelHNDG3tQmveANwsj3AZj6yLZKZE0xSCRiTscuA3iwbzM6xr5ZNWoM7+&#10;htA9RTW9m5sjx8YUdbOkzRSsIxNQTaeQcKpIOSbl+403VIZdTFp/zb71Bdg3CEqDWxvg4MYlh1MZ&#10;eEzJJZ497QkH3CvN/OZ8kkc/UIhGWHizQ20aZgPj6w/TTRqsvqyCVfWYM3Yhk4FV4yKBO3sI6gD6&#10;Pp/leWNhDZksHg33IwaeGBJtLMiH2SeSbUL5vNePqwbWlt1NAAqSIAXrjwD2F5kdXGpjm0zRxbUV&#10;RcoolRf6SvycILYZUkruzltdrz606tHEiyEye8qnfnb9nOh0Gp066ERpFHJsk2sABYBXg2auyM43&#10;S65jrtcyqPTZg2513qpugwTnacvnWAayN9S0p2KtBiEBBBtjVXnZkgmkjzIzptihkkaZ4ikEpet1&#10;ML+KKkZGZpdHBqkiX2+oW9En3BvJWuRfwMbVsuu1UzQzyR+mgYNY4U8c8jMI6maAwRakSq8lem0b&#10;/IANkngnBQ6/9jJz7/8ADBI55ZdZOy+mP4amRfTooa4x1l2qpFbnYOS61Q7H2/zA4NJq4ZmnE8Mi&#10;NZULVHaOxv68jGOoUaWATakAFuJODW0fXbOmSao5o1tktWkcUShNGzI8jMpW7A88fWBRRwSPCNpa&#10;KLcQWYsD5P7Vk+pzar03cK1miNrckf8As4BptZJZkWb04tzWEoE0PN44p1ZLklKjeh1cUfpPxssK&#10;oIpkccmz5zWE2mMGo2Kr7yVBUXY7nd9ZhajVLHIyB0LKykuy7lZiBewgG86GLpUiRTO6QFSAxfdS&#10;rR8qMxyJKmzqwzvkl47MSWN9PpfR/NR2y8BeOGJ4uu2VJK6KF/NjgV3Pj+mEarTzzSvJ+VjkkDfy&#10;NxQHwSecpEhIBOhN449GM0rGfrB1EzrqXjMa+wBacoqjwRyTmhDo5WGlDwNFGZhSBCCi/wCe/OL8&#10;g8cHp7SInI9MJtQsRRItqsC80vy35rUaZtPNMZQLkLuNojHYEiwGzulJao5oxluwPWvqNQXigjm3&#10;j3WLlk9wFKL7AnA5I2nCommkiWOQ75fIkq2Z3Pn6wmOTSQ6fSxprZvW9RgTCabbd18nBGXW6qOHT&#10;BZL9Qagqgsu5J3MxP83jGtCdN9h/TfU0ywTuI2Hu962DITwEr5OT1mvKrJtc6WNE5jjoli1KS19q&#10;HGBx9IgRmCCSJZG3hJHqVQv6iV8G+2CTdZ0yNpoZ9Awf2gsOXZv1BjfF+Dgtst6SV0a+qRHgUpqg&#10;qIygClZgaCsxKjnMjVdbjgYQaf1Wl3e1zW3c/tqn7A5lKYl1DO0yeo7eGI2gm2Hxzm5ptOGeDUaa&#10;U0EKURVbjxyfIx6T3se5JVozjPJrm00WqnhM0RdAgYAuXFLTAEDOhlVoJJFTSwoUgSNbZWK7u+5j&#10;3OZ02kijj1UQEepmEWxZtu4RttFbTz4y1ptRqUqWUfw5uC1Jufb/AC5lN21S0XCLSd9nV6hOnkT7&#10;ZPzOxVdnIqNJEFBBVBw2Dfln1Gm1NPYMVwwopjWPmyLawaHye+FaLoWkl6S+s6jrp4oYzUcax+ws&#10;fIqjQObqaeDUaBYvQeFF9isJ5C8gNkBFY0CR/YZly157OiMLfS6LNN+EtFHBMdRry8kf8m5drFOy&#10;Bkvn98IgmXUaPUvqNWUB9scY9wCWP4fPk1yc59OlsNxi6U7vCbMkU1nnn3M93Y4zWh1E0kCiHRSa&#10;zUhTId4VEisV7zXJ+7GQU6XjwH/hvRnqGqdhqlWBY5NxK2kQ3hioPFlgcxuqJFaaWF2lEc5Ly7CD&#10;Kx7J9KALwdJNRpkdNQ87KpvURq/s3OLVQ1ZtT9XRumDQQwejF6omUhhIySOCh3M3hR2wfYck0kYw&#10;6rrNHDLBD1F5NO6mEJ6W9Y93hS3+hyvqOo1SrJDSxIiIpVhRWM8gtfc2crTRTmDTyza2OFQNzPIf&#10;UkZBwSqrx+2E6wLq5YNUkqNNupDJzaj9AYdgQOcpQWiJzfywTSRvqDq9sZRCQxLMBsTlm2qPNEVl&#10;BEaws8MT+vNIT6jvSijx/wDjGGyvNBNqI4Sv8MFGkJBD0pLH5JUHJafT9FKoV2SNMqs6TKwKcXSt&#10;2Fm8fAzjK6Rmu+pjli3KhVnEhNMYy6nlBf6v6YSG1f5j8yQ2odgFMSixCGa+wBsYX0yN3kgVwYkj&#10;Z09Ki7IG7FroLeA/8nVYwJo5XeIyxb1b0lIssr8kE8DteNVRtFMvP4c1epGlaWEvYW79gJTki/0g&#10;EfQyc3So+mtukmaWCSZiI42VUA87iTyBm9HC2rXVD1kTTadCjhA0e613bnLGzfwM4HR6x2jR4VZY&#10;EU9xuZmB42KDYH1xjTGzpoN0WjE0OhRImuIxo6iMpKf1SdqWs5x9ZHHORpd8kaugRQh97AbA1tfA&#10;+cZ9MurgkkDSyPIQXaU/ori1AB4+s7R+nnSuyqsEagekxDn1n9vZlINDtS5bkoox/VRz2s0/TtHq&#10;Z1laWaW09X+IHiilNEH2m1rsBWa2q6Oz6xppoZluIrdg0RzZA5rN9+hwaLTq8yQIVkUKVCq8lj9d&#10;H3VZ85Wul00kPo6Dp0y6plt5pXK0AaY+b+rzL3/g1jh76+aOdj6dLo1QRJHGGbfE0/DIV5s3yR8D&#10;Dm0DTJqDu/iOaJve7uOa/wC0cc5u6Pp3T9NO4eVdU0i0E9RmkWu4XgVebem6NNqG0VTrGkqy7jEx&#10;tDYNG/1E4e8WvTsx4NJBpoIWdLWQ16S8NGTzX7X5xun9EM0kpl1pVVO6QS0CgPZmN19AZ2Or6LHq&#10;JNRE3UwrqkcdOtn2/wA1jvecxNrtLDsQQxz7UY0yFE3LwWkJ4J+M5/euzZ41r4QUmlhWaUB4p5Yq&#10;UstiOQCyAboA5vaybTaZ4ds3rIYQjFz6gVj3qvAPwM4mGHVa2WCOozPMqkqpqGFb8/Oaogk0AieL&#10;Weu/qfw41jJHw27wASeMXn9Q0+vtL4OhKV9SL1hHukMTsaRa4sAmw37+M159C+igiX0YvVR7kLpT&#10;MSKpHF2T4rE8Wkk1SyarqbiZ3klj08I2PGWOxjI9nwKrOZ6j+K9Sdco/L+osQb0YUk7A8b9pBNZT&#10;dkpKLNTrmpcSb16c6SrDUenLsdi/zOWYZzb6jW6hHnGr1MkGz04FjQRkO9m5HAAIFdzeWqukEuo1&#10;fWp3cSqFjg007TbA3l2fkD6zrOm6XqOs05Glg/LIrkerw0ZWVaLC7CmvjBUkKTcpHGaTpWl0cWmP&#10;51xrLV5dwMkij9IFtxwO9Z3GzXaxI5X1TLEikkOiXRquVYf0IGVzabT9KggOk6Uj+mGkDSu5DgsK&#10;HtZQ7DDNPrTNrJJU2fmtoRV1CGNSRYPdWsqfnDm3uhwgk6bMqPWzaf8AijZLJ6liVW/XfA9h/wBR&#10;lfUl1el18WoklSWWVCHVlJCX29o/SBnRR6JQp1ilHLP7AqFqZDVgsFBJq80GbSPrNTs1ksiTwj1R&#10;LH6AJH6mDGyT4GJ5PwaRwN+TJ0cMztpE05KgRtLJEZASiAgmmI9vuHb4zp9TEs+l1eq1EaLKqMX1&#10;SEkHaKVVj/7f9cq1ep0xOjjm0zRx7ZZBE52MNrWAWNnMzVSvNGskK6gFtT7WarujSp4CHM5O6LUU&#10;jO0GpDzTahwGknj9JCWCWQK4H1WaUMEevqIwvLJKA0V+3tw27CtToJIdTAZoXjQxN6ERXaUMnvO0&#10;n5zn9V1WI6WAjShSjMqjft2sTfjknLT2NaTs6rS6N9Dp5l0sX8JC0nADlnqgq/Oc9rfxNp9PFEXS&#10;VJn3qyXam+7bhwK+Mbq7T6l4y+kTTqqeqkaNQYNxbG+xrMvRroxB6noLDEpkDRsLsovtCjvZPc4W&#10;yefwHaP/AJiNRNppGWOIR7vWA9z+oO/zWdK/Qk0cgj9ZQpQlQq7924X2BFAVnI6VYIY0X82/q+nL&#10;IzWZP4rUURT4Hu21h/8AzLp8EumEcbRRxyLwp9UuI6O0L4J83hC2aTa0aerSYxOE2aeN19WV2oPq&#10;AeK55UfGYTRyxGRoZ9r+kkm/epdlY7eLGD6bQ63WRz6oxr6R1ZIjss5IHG6/5PFZvnTaWaAgwpOG&#10;oxpEKJY8e5TVFT5yujLvVlPTeizDR6oN6iTyuwiMsiSKm7hpFVVFd/jjOikh6d0n0tLp9IJdWKj3&#10;rL6m3aAGuyCLHzmJpIdcun/LzaldIAjbQHAKi65LDdV+cG0mv0caiKBYvWEqjcHDSObbneFU0SRz&#10;eOUrRpFVQTqBDqJCraM7ZYQFG5UeXwbYnycwD+INRpdTqNLpump6qGgkaMSu0fpI/m+2PGb+m6Bq&#10;DpNLqJ9OiLGruzbgCfP2e/8AXOwg6XP06CRtHp0DENumlLMFL+0sFN7iR8dsj3YrzZPty14OA6F0&#10;kQmVNehsvuaIOd4VjfuZQCQfs8Z32r0Ues0axrLIqyRsfy0Z2hdp9u9fH9LvNLSQpoJpoYGYGaMb&#10;9VIobeB3UXwFB8dzluq6mECQwS7ZXBl3bAAg7c7fH7ZE8tuzohGo0Y2v0+hWNwVeJCVkZANrxFOA&#10;b7c3f1ktVq9Dv0jQIyzyFt7MqsgoVYIP6mzSm6RqpTMNVECJQNrIiyGz/m28n6JwrQdFD6zQhDDH&#10;JW31dQRsSieVWz7hXbM26HJMxF0yuupd42lRiAitxZQ8Dz7c09N0XSRJFLOrySJOzervRtzruKxx&#10;iya4F5X6Gs9SdYl2RM9nUSfqVi/IoXVDuTmjovQULHGP0cicqS/v/S21vJPfKbJcSMximhLxS+mj&#10;RpDOrAru9RLIa6o3xjwBI9OmoWGHTQbGjIkSlSvC/JOLUTDpyTTRK2t1U4qOJDcbSx9t/iwc5+XW&#10;6mLVRtqHMwK7pQj0YXJvYgwU9EqIVH1Vnm0ml6WgWCIWZpRsdnYWxA81nPdO0swm1xkiifaVHqE0&#10;2/kgkHsfJycyDXdUnmjjkiEXtALd2kHuKnzQyeo1kmpT8roemAs0bR76s3+xI5IHfNXLSFGKsD1u&#10;r0ekn0ssksUkk8KxbAwABNUdo/Ym8jptXP1PW61ZV1KruURvQ9FKsi1BFj7zn9F+HdN0F3TqLCRZ&#10;pIwkQjuVHHspmW6BIzeli1zauf09XNB0+QO0ypGpKRIANiv4Jsi8lpeGadMMh0Wm0k5WKVJvOwgH&#10;axb9Stzt212wJ/xLrNXLFNrDthYnYCmxuws2ADm/L+U6PojptFGkTPOG9SRiVJRWKKBfPBwLQL1P&#10;XtFCkP5qNY1kViqg6di3m7vKi9Ca2CQ9Yg059RYdsEa00Ub1/wBXyN3n6x2/CmslJ1OrjjMIr0fX&#10;dJJHN9hwe3wRnoOn6dpva08EetfVSlHAO5hs8KBwvPk4Euum08/UdVqdCPV08vtgNOAyACyQO3xW&#10;PnREsd6YzTrp9O2n0Uo0qbqnbYDIxP8ANxW0HsBnPaDqkGnTURepqdVrpJjEhsPEv/cLIoKO4GdF&#10;1LbNpYZ1ngD6iULIguQ0eeOygg5x8Gj1M2n9aWER6lbMKLx6KsaJ+yfNYlJENbRudN6iA2+HXwyt&#10;pUEBaRfTDWaFJ3JJwPpfSdbJLG0zLPPDqLMrvQKPxyvz8YQnQVm6fq206s7iJQ7xgBd7MKoMeTeH&#10;atW6fLFPNOwhXa4MaCg6rR3XdlcmTNYJtGh0mAaTdNFM5gk2kkmo3ttrUDVlvF5b+IJo9VF+YadV&#10;0xJKxMDvVGBSwKIu85hej/m9LDBDrHj1erlbUzyFmjIVmBHprdMwK3+2dNq5n0aNDFqNmplZEZlL&#10;mxH/ABaYxj2jcBgml5CabXVEdB6csE35mUx6iJxBEdpbfEo9xrx95kaiTp3S9Ms0EkkUYOwtR9h7&#10;LtU/75mQfiKJ5pYXi9WWWFdmm5cySg16jOx9iACm5wOaPUEnWSyqHdwkKOAoABH3zZNC8pMlGzo+&#10;tCSPUafphZUcL79jPGXPcknCOl9P1WhGjOodNQzrcEi0+1QeU283+/jOQh1upkKgPHvb2rLGtMgL&#10;jcSqmtoz0nqGkghjjnlZHVRuWUsQw3ceDX9Bi61Ypow10PVdfPKmm0kcWl0wcTBm/hkvxdgjNOST&#10;SaJ2SRRNLMRY9O49o7RgHgZka3Wz6T0tSmsAkKMoTb7WF8ud4A3DKOqfiMQaNPSkGokJD+91BX3c&#10;D+nzeO+qRCWyj8SNpdNpnaSAJDHIKiDlthUbgAPNnMzUPp9eug/+BmlG1Q17hSgo3t455xz0jV67&#10;WTvt9apBsRCEQtVfqNAnxnoT9JOh1EZEagFZAjJ7gqAdl8XZzKVmuOPJnIfhvoceljLMm6BpQ5he&#10;Ridyk7qI+gc9EljnXVx63TKGSZQqy/pIUUQrD5q8wdJ1il0kcKw6l50aIAqf4RlQhiQPgA0cpbXv&#10;NEEjZQwWIhWP6iV2gBTVEZom9EcY2z7a/wCGbpgg0HUpy7Ezxxldxs7A78t9k3n0ozoxHax/YZ8/&#10;/wDDhTdE6i6btvrRRgNwQI1K59ASMTannP0j0irDi/7Ufkf1Obl6rO2/9bB17EKprJ3W3uoBNmsb&#10;sQd2PuIHn/3edJ55arXx882MmSNpocjK4QATzXgZcrbbvAaJgMKB4FWMSg+RYqsltqq44/YYl7Ds&#10;CLwKokvtC2O3nvlqjvzz/wCMrRWA5yygfOQyie7nleTxiUWbo2MkG5Pg4jy3kXiAio4Hzwe95Kr/&#10;AHvHXkBryHH9yMAJ1YvGs+4XkgSKA4yotXcfAwAF18wjbS2LuWhQvmjhDX5GZ3UpT6miFhWM3Bbt&#10;+k1hmmjlSNFlkLsByx4J++MprSFYSvzY/fHr574w5ruePnJlfjgeMkYwNkftYx1s/JxuKvn5xEEX&#10;fP1gA1EY9Djyfg4gLvmslya4GAEQOeccANfbFddzjkWe+NMB68VXzkfJJx1oknItfNV37/ucAMzq&#10;02zST0aaQGND9sM8nadi7BCW4I4TsAazqevdWM3V5NCpWoIQSf8A7c/uonwQKOcdN6e5VF25Vtvg&#10;WKIY5pAxy6B9UiASrRuOxv3Xx4v+pwOPSMDBbkheGI7NXbL52SONjYjW2DqebI+B8fBwcxLEIVKW&#10;qM3uJoH2UCcswZQkbFozSqVIANGvaKO6u2HFRsapF2O5APyKNHBI9WhJKsS6hVK7fbVWO3k9sMTT&#10;lo5FG0bVNI420Txf7HEBoIS5kvtQFseQD4BzS0qhWCABSEo12GZ2kjZCobdwKBrg39ZqaevR9PsC&#10;QCfBpvH1klJG5pFVUiBsA0ODRJA5vNdVC7WKkWav4GZUBQG953Kaus1gPeebvgfAOQzdB0JYk8Ee&#10;a+jh67t3fjAIkBF/XHk4epoqck0DYx+nisNjvAYBXzhyYFoviFVhYPODp3rCRkNDJv8Aob9jn41/&#10;iPS6ebrHU2kjeaWNhM4Pt3IDwx+s/ZVuxz8Zfxt6H/NOtNOHjlj1GoEZiNEhnIP9B8Z5H1lX6f8A&#10;/uR9N/S+vUZP+wxNbE7ab0dGI425aSMqWUyOeGoirrH6h0/W6qZA+o9NIim6OIqe/wCpj8V8DMmL&#10;WMZptNppZ5IhEFWUrw5XtY72MJm6Z1D8vJP6yF2FNGRsUJ5cHw2fGNH3sZEdNPPH1didVGSWZbYb&#10;/RHYbWHkjxlc2k1B00TtOkmxntyGDUP6cj6wjRyLAXhi0sBSOIuTG4aqF2zVyTgUsi//AAeJtFIo&#10;eP1EjkmCtbfA85DE2c3JoNVEqRyaSE6b1hqF9ObYAm3kEkWL8AHOo6d090kYxEogjAgndgoC1fs+&#10;SfJzPi0c4Vp9SVg0gjZJKUbnPG1gvPfNrT6vpvUPzCt1FtqLueEe19qjgCxQ/pkQs1lWiEcBE82/&#10;WKsxHq7mYj1FTstj+c5h6tmcTI6zLvUMqWCqlfJNk0c2GeIQ6WJdXvkhYzqWIVwL9rOW7jFpNdJ+&#10;eZ4tHGHIRgpUMpjIJJbsMpMmSVDaGGGOKZknnCIN9txvNrssA2QDx9jBtDpodVq44oljhmmDUDHx&#10;v8oTzXJu8p6T1CXUT6idp3Qsl2AQpB+R4I+Rkm1J0GmSWGQTv6Zri3T+vO4YRMm1o6p+nlI4ml1U&#10;YJLD0pW2kEccq10CRg2v1myZJlk9IGMKIUuy63ZHHYZzUvTxE6aoCJmLEAKXYy7xbEDEdSksUn5r&#10;R6q0RU9Ye1WX5ryBicTSLOk1mn1UMm+CWNfUT0rZbVgPdanwT95CeFRHvpmYMWCpsosB81xx4rOM&#10;l1SVJCNQkWnLj0y8YYpfBPJGa2m6jHIBNLOzsD6XB2CQ1QYb7F5Ki7NuaOgaOCZNORHFJL6bu4NK&#10;SzeSOxVL7fGBwsGi1Mv5qGDURUyyRua+6Q9j8Zz+n0igGKLUib81IxRHp9oPZGP/AK+M1dU96sad&#10;grFI2OoEq+mzuDxVVanxlca8mfO/ADD0iJo9LFqCskIYEMGJZkrcwfv7h3zch6o0g0wM7kLNtCsh&#10;NCM2pA+XqvdmQmm6jHPDek080qqAzxuUBYewinN1l+oHVdLCkL9MQO42uyzB2+U/tlxd2Tx/Abq9&#10;fpegS6ad1Q6zeJNu6miHI3GgSe/bNfSatCw1Jdf4UyjahFm5ASVHHDA5yE8unCLPJoJ0dDEpl272&#10;JIHuJ3EEWKzQgbWaVdSG0+pIcKSg2sbu2IUeMbj0NGi2nE2qRIowYJZ9zBF3MsiEE7LPC/JymDpc&#10;SgNp55gZpjak8AoRdefv7yhOs6mGf1I+nO9yn0fSUcIOwoC1FHFFr7Opjji1BtWf09u10CnbRJ5/&#10;thTI1YXp+non510m3SPUT+rzv5B3fH1lK6DSzxSFJ/yuoljWKNgomBLhgyEV3rm++YsfX/R0GpkE&#10;08LINjrydiOSEK2K/lvEdTpll0KRaxI5l1Kt60huQnutlaGXK6Q4UbU0Gg07KrSCR0UxzqAV3bWN&#10;MKA44prwkfkoJ5po9YgCMHQmNZW9y+L8nyoyOm6kdTokjn1ynTToYzIdigMotS7WTRJ7+cKm1XTw&#10;yqumqZokiEZ/VK0Sbt3G7njjM5dlxWgLqukczTyUpaVPUVIWEY45dlA557ZmT9EcRO8DxxLHIN+x&#10;fSouvF1fF/VnNjqcTj8w0GtjcaYRsU2kmnAWmZjxyOQMP0UmtvWoEDytFC81WOIDe0HuT8ZndFtG&#10;Suo9TS6jTGLYNioJC3DAknctjn6wqHST6TXapRMWVVjapU7kR7W3Lzgj+iY50GsLclSrKGuMqGRS&#10;efaPn5wqHXzppoGlRHkLsqtGQ7BTbruIHtu7/bJGmUsdLqtHq9S6SrG2pApShLCgQHUZdHEmobWT&#10;aZBengBAclxvAtgKsrhvSesQiKRJtOKeNnLEKQ8a+RX+QkcDnCNJqumaeZkR321ueEBo3WVhRZb/&#10;AFXVkHNL8URHu7MtdIjyaeWDqI9SEBihNAmM2tHgkWcNTpmrOgdNqRySKBsLkDfLzuYAmrHnB9OF&#10;/OQlkmk1ESkz0GZ9q8AADxQs5sywNrII5o+rshZOyrSsFNEAHyPvC9o15FZ6V+S0mmliEUzwlRvc&#10;hkV2a9w81WZk4n0UOsk9swnkDQo/yV5+gDXfLSZpfV0ekhDpEDKDKaYHuVIHnLZtNqomQzaN/TJG&#10;2dVJkQAWPB5sY5dkJ6KNOhmgDzRfwwxragoA8AKaHfL9TooDOiTLLCro0b+8qnFNuvwb7DJiXUPo&#10;lDu5LhVYRqSqsPDAmxeFjqM88UhcFSKRxyyncBTAjgAEdsSK+DmtJpNEX08kmq9jPtDDaiOxosCA&#10;11zzlc/TGg1cpBd0IkULECqKyc3yeQfGbs+r0c35hYdLCk6k7lB2KzHjixQDZXr9P08afTCLRaiM&#10;NpgFhLs5SRjTEgHt5s5TZKZkw9G0moh08ckjQCnlEMkZ2tLfJZgbF5g63XxwwPpIFmTShjtkG6UJ&#10;Kvba3jPQNT0+bQasw/nUIlIVbv8AU3NJQ9uAw9C18Bn1EOoqJW9sZIDAeST2vNcc0icylJJJnKVp&#10;1MX5ifciqj72BAKnsQPNHteQV/USd0lDyTFArFdp9MeLvOk1vRG1DozTgHaylXF7VPIKtmHDpDoN&#10;QNMiGaPkho7YoPBH/kds0c7OT2nEyoNE+/UyQyO8guEwLfsQm1NirJzo9LqJp5tTuikbnaBJJ2SM&#10;WSS3k+QMBg0CSAxMJzNJPvIDAIQi8LdZq6D8H6nXyp6M5MUq7FdgWEbV7g/PP75bn9hMIVIObqup&#10;1zMBpRDC6hFDUNj3+iq/redLDqxoDFFJEJnib9Knw/G7gUW+LzS6hoBDpJY4mjaQpt2R3ztFElfD&#10;EZxg6Pqum6KXWRq97Y2VZPczyueEr4rMEbtlEs+v1UbaWMNEqSboVPO8X7hWdBH0PU63SNNLLJBF&#10;uRgEYLarwD/XMvS9W9FWbUxGGeR9sXCtR77TeQm6lrJtO8kkaOQ9EVVKvO4HxRxPo0OsngXVyvDE&#10;oCRoFZ1O1pTmdp9JrJ4tSNHrA5vcVPaMpyQAe+cRPqdQXkacGI702JG9Ag/y/NebyadaGhkrSwBX&#10;mJ3bOQGJpaPdSQOcjyiV0EdS6/Kyzh3M88kbIzq9AFyKJ+hhE2l1EnVImZ73AbiDY9vdvvOeh10T&#10;Syq8Se11JIUlmPlGPbnxnQ9K1cUavplL6ZA8glSUk7FP2ewN4TXQ+QK+rWLWyv8AlVlE4KxzKpe1&#10;PAFeOfB7ZNOszrOsuu1AijA9JI2O5dgbaGA7jk5ojUr0fRskMcrtGP4Shr9ZHJphf+uZsTP1Ewz/&#10;AJKNOGkeViG/7nSsG6Q4bCG6q/qT6aSA+kI1jCw2AADYIwnUaScT6mZmjbTSiirn0zvAB5/7SME0&#10;sHUn1n5hddH6yRMzwOKGxRY4PkjNTqU0etg0fr6cIxVm9JFsrtHLf6YkNtWWRDXSflUcxRKW9MFX&#10;Kko6juf6C8106n+ZkT1TLsWPb6kQ49RP08jmvG7Fpk0JV0GmlVyFl9oJCkKRuU/75VotfGzIyERR&#10;K4DBu7A8kn+gyF5L+AVtdrJ9ZrBpYygMTMXT3kgmztI7HAtTrlT1vyyo0nvC8gAnncSw7EBv750O&#10;lih6ZqYNPDEof1P4g20wDAK1f5h5yhYGkjURvGU1FG2QBeWvivDN5wottWR1EqSQQhE27IlVQzWz&#10;b2B7ffnCetaESTqI9UBq3LMwZSA233D+nGBJF6WsnO5WbehfmyQq3/S7zT0mgVdJqFlkktFDRoDY&#10;DBCq0Tf+aiMUGzPIkATpDFE8c2rVnjh9SSqPudTuQ/QvDdakWj0sWoidYxHp0YBZKXew2ha8EfGS&#10;0+g08AaeYLNDJbSu42+1brv49t4DqIPWWcvoI23EykWU2+4iyTlSlonHGmNooIzJ6rIWZkEvpud7&#10;oWFMv3gp1+p0usaQ7wklqt8+5KF2MIn1/T5li1ameMvE3pBFoq9Uyk/Hm8h0zp2p1OlIeSOOOZFc&#10;qHG4bTyw/pkGzZrDqMSSmVRY4kCSWP8AtLKPgVxmrDPPqYZkIba8bUNgFWed3bjOM6T0+YL/APCJ&#10;GhX1ajvguAbWj3C4Y/WZIq2SsyrIYTIhZ7jN8GheNbJbNMldZptNAZbQx7gkQWQO3YGvFec5iDWt&#10;p9cuni0geU2WaIHZH4JHi/kHDen9K0ujfjVuzTdpg1Fl8CqNEfGF6vUTx6mCHRrvlk5lkZKo9uQO&#10;4zaHQpeDoOnpGmo9JWd3UMqlE4jd+efPOQmfTwCIFi+0r6i7aLG+CzC6OCehqdHrdU6U5m/SSC24&#10;baABNbazQn6lJo9IY9U0ZEAXa+7hyf5NtGyMEznn2VaXUejDO+qlaWNvcJAC1j/JR7DLun9SfXqG&#10;fUxRwlGK7eCoTgKU4yjp2p02sVRPqHKKCqoFNyM/csvBoYusaYyK+pj02xkdPTFUzsng0faclDOq&#10;SdVUBUUJKQHjKhttc7iDnnuibWzxPGInMTKrSODaCjtPuA/V5rMvpz6vUdQ1UcM7tK0i7oWberAt&#10;u3K9E0KzcRV1DkpM2mAtpPU4h2ldp7EXZy4dsc+kCt1lYGEWlj9TURJ6L/wgWVedp3MfP1xlMrQa&#10;fTILMJWUoHU0drIOCB28mx3zZEEnTdQHOkl1OyHasUdGyzDlSL4Gcf07Ux9Oj1OqPqadGkKRo5bd&#10;ufkWDfIB74mui8f7GydTHofzEmqcTTBLRnpjCCCTGHJH7/AznBOvr6XWDXognW3WSMomoV1rcTVj&#10;YO9ZR1nqs0smmZtRuohmSRAfUVjVj7wnommEZ07zVKsYDGNYwwAkJo7j2/tQvIjCnZ1Zb4UG6XXQ&#10;afp+mcuqtbH0gpRYjQKqt0TxwLzfhaPSCaTXQelI5Dx0PUjDgXS3/Mw8jBND+FfQ1EmonldncGi5&#10;DKCo5BUeBmqOnP1NzLKIj0+Ioyq6GIlY/knytYZEYY2dB0npM4f89MsMqyRMFE1h4ySHsbrtaHjI&#10;ajQf801rvCGjjhVVKqQ8RfjgcYNPPPrtV+VWRxHHLuDhwF9FzR+c1+laWfTTPHttZZlVjY/VQpjX&#10;ftjtKIK7NjonSzJLuk0TQxQEIQx8sLoE0azYPSoVm15VtjF1eMpbFeOQCOwzoZ9WIoUhkO70zyE7&#10;sazAmn0sKPvWRZUYKBVHjkE1waGJlybZQ+tEEbn80FDOhJPYnyFNc35zAiaOLUzyWkckikkj+YMe&#10;KJHbLdfpI10/qgKE3lgK9q7u1HxeT6b0XURLt1OuaScEFSCKVD4xQWjOciPT9BP7ZItXC0VPt4Wl&#10;N8DxnQ6OOaTY0kO0MgDhTuX55zOj0av66wPCIopgZCDZI/bMD8V9fSKOlEilw3p+k21dymx/fsc0&#10;imYzzwxJuUjmfxv1CCaCURrJMFfZIhAqgCd3yAM8sSZgFLlWRlJI7va/p/t5Gb88Wp/5jp59TODL&#10;sLR0217vncOxsGsG1PTn00zH00eCKNrO+pox+pWPyWqiM7oY1GG1TZ8T9R9VLNlb8Loxhpw0U/qS&#10;sgrh1G63b+Ur9eGzLl0nqSo2wO6F59o/QPBJX/txPq9UdSI9VCWRoArslj01I4DEf/G859Af4G/4&#10;Wv1mRuoa1J4I4wRDNsAEhRtwOcUMcss1GJwSjyrR03+AP+CuzVS9X6tpH32RAHPAUjPov8c/jWDo&#10;8EkbubVCEWq3GrAwjrv4hTo/SZ/UYqwtQo7ncOwPznxh+Jddr/xH1LTzyJK8Le4IR+qwbuz4z0M2&#10;WHp4LHDcn2z0PTYHGO1VdFJm6513VmWCKQ+rSAfrCqo859Uf4d/gDpvRdJBPINk7xr6jL5b7Jyr/&#10;AAq/AEXQtLLJqmQyu25WXhfnj4yf+I/+JWi6fotVpoZXacILCLvKg/5c1jhjjjznXWkCm3K22/lv&#10;wan+If46h6RoZSNQlGNiGBv9PcVn5ydf/wAQZNfNqTFBbGRtsrGiHP6aXnjOp6/+I9R1N9YZ5qjL&#10;Egx9vTI4BXnm88i18yPNJplcInp2kgA3pt7/AHZ8Z5ub1Eskt6PP9X6hdQejPXq+v1k7iXTKSC22&#10;TeQSymvGYfWNRJJLBpoywcEtvVhQYcLYq6xpeqTaUx+m7ahVZmBVSa3DkWPA85naqFpNQuneINMF&#10;IDA+i1d2F8j+pxxg+zynIH/5BN+VmRCP4e/d6gZBxYHg3/2/OF6Dpem9QAwbYybS2a2b/tFAIL7H&#10;CNN1XTP60GlMg/iCQKxM67Qp2n9Jomv6YVrtPPJqdXFHR05/hJ23G2u2biqJ85tG7E4qjRk6VtqW&#10;tPcY3A+0q422U2Akkm+TmfJ02eJPWbUoYJNSzssh2k0eAOKABz0Obph1WliM8qAhFss+303FDmmF&#10;nA4YdOPRjkMjRbGUQGIFi3Ym2PuU5bxctFuFHnuv0wdAeVnFs8a77ZQeeRQAwePUTaphEdJJtDAI&#10;Y7IU9/1UbY/GdvLpooJYjJECI90PpxpsXaT3HFnB9XKjwSRLpQZkquXUqO24J2v7zB+mT0JxBhHI&#10;je5C6gCQCUe1L4rd4JwMxwQwOPS3SPI4W+Y0RSLUWKs3mzodEIYSh1h9MckOfVcqRfJY8YK3VY5n&#10;9CCSVJE3RqCFCts/SrCu/wDXJ/tVHyCVkNJ06CGDUab2OiKjKJe18EhuOwJwyXp+jaZrjkdh/wBO&#10;SRi0YBBO0CxXPAwnS6k6aWFCfWeNv4lAgbZPC39EjL5PxKyRSaWH0beRwUClqXkKYzf6lsUM7MWC&#10;KK8AqiBJ1Mc8q+keCv6trKbF/JI85BViEnpta0zbTQFr5WvPbNjQfpnWUXtUREM5BbgmyR+/OUTa&#10;WGdInXRKJRH7SGsOv83PhhXGbuCTT+CfDANU51UrQRe2eRWDn+QKPB+8w26bFqLR3RXVVIcqEMJX&#10;ivsHOs6HC8UqlY09JzsDmztqzVeb+czdXoX1KyTgllYqqdmLsQTR8iiO2TKIcTkU08jTyiRN/pMQ&#10;SV276+D2Obei6ZJIWjMu3+H7ywtXQcmvgqc04tBFFppH1enKSuhdk3ezZXkDlcv0kPqHbIGRCgRD&#10;tLKUcdhXIxe2ZcDl107aueJ3hVi287y3smdjSofgjL5XSObY7MSG2EsfKmtikdwbsnOjPSXigSOC&#10;FH2jmJ7Chrsrf8vJvMyXQz6WCXSzwSTrtSiABTA2SGrL4UTwMV5kh2LD/FdgFZfSJJUG63Dnn4rK&#10;dTo9NLf8O4XtivKP6m6tnF8502g6aVb1JFJeQ7hIUMdHaNrA1xfm8q6n0wySQvLqZVuwKN77N76o&#10;gm+wzNp0h8Hs4HSaKRF1OyJGUkoElVd4A8bu+dWJ3f098KmNIzaI7M49QWN1+F8Z0EfT5zLFHHMA&#10;SCQCg5ruwoj+xzCn0A/S2qTdEAj7m2UDzyVJ454F5hkjaBQaMKTpukhDRtKzLMXb1I6YlALG7g/P&#10;ArJa/p0jb0gjRSIWQ7B2F/qdPis2/TdNOVVywi/SkhCsFvutV2zP0Txo+0a47Cu73yLZVjwGYigR&#10;/fFCMnTMpKjmGTVaaXVRx+ofyvvA9MILcbWK3wRnUQax9RuYxCFtm/cTtujXtFLWHSgx/lUTZSqT&#10;G6pQ/r3Hfzg+sLnT6YydPiQW6gyJ3s3QCd6PzmeaVvoqCJJoCHWPTUpkDe6RqPHf+hwLWajR6WDU&#10;pHFNDKgCNqX5DOfAN0Fy6abTXBQdmUhWVSSy/I3eBl2qhnaBmjVrnvbGyWW5o8ZljTctlSM9J21P&#10;rShig9QNI7j/AKW5NxEQPk+T4GSjh9XRgxadT6YJVnILgVvte3nmzig1sPTnWGQ7gYdzDkKzIKtf&#10;hjeauv1LD/4G0TpDIp2vGQy/xPBPmj2zpktrRnFWc5p5WbbsikLtFsc7xahf9rPbIayLVLAqzwNt&#10;IRjICK3AcnjNPRwyQwybYG99bwTRdga4J7KBhbxfnRK0c4Tc5DR3div1C8xkt9FpaMbStO+naXTQ&#10;eqn/AFHWMclF4IJPnNjRTJqIjvgkRSxUhm5ULR5Pk84IGmAEMWsISJdocqXcbx34qsrJEk8QjgZq&#10;uyOd7EqGKmuCcxkrYRM3X62bTyF11UsgVBHGFqgFLcOvyK5OdT0Lq0zwyJqWjWRkaRXQElTIvB57&#10;5kdZ00Uuk0sibyVXYrSWp3FhSOKumF0TmRpdDtjjDFkYICV+TfAv68nBfoHezo9frZ9Qo9ecSMvv&#10;Cq/uZFWq7dzlXTZpWl08EUOnb+IGjJvei9647N95lQ6qdJpzNGYgWC74u91VbV5r4Iz2f8OfhHS6&#10;MR6v8yEX07SN0pzs538c/wB8n+7nj+1q9HZ6T0bzvXh7PRPwl0BjDIkkWoPrMsiSQbZVXb5Y3a8Z&#10;7z0BJfTSOlkUN7WrYDQ/Qx8HPNPwo2naAqohZX2ldtq6lqNNtNfuDnr/AEaKeJEk2ELtAYP+kBTy&#10;QPn7zijOUpNtn639M9NHF6TGooO6rLBoFCK+xAP4ans5qqJN8XlMLo8ayO0aSstMp/UvxdeMjqtT&#10;FJItzHaGCldps83ZB8ZT1XUTAiKwylgF4O3g8c15zoST2dStJKyuGH8y80npxfp20nHPz9XgcWok&#10;Nho3iCOoLlaokCwSBwRlM00zQSw+okby2zRP+or2BBHlTyBjxRJFAkStvYgmVgxNkiicmjWLAR1i&#10;Z5dWJNrwlvTV1SmCE/rIPzXfD+j6R3jcmQssDNsPayf5z89+RmeupgkDRxJGjhWDRp7me6sbvrNr&#10;8P8ATvcVB4KFiTwCaogX3zVK6M5On1RbCqamTTQvu2hWWQbaWSv8oHnNrqulkl/JQCQpzRYLQIXk&#10;AjAYYZZdXO8n8MoyotEH68YSNau9yxZ1BKqSbojsfsY6VGdPkgP0fXl1MW95I0dgFAFEryQF+sB6&#10;zp9NqNPt2uFeqvgR0KsfeRHVInWWWLcCkjXXBaxzecF1zV6kah30upDqnEqlrtW7IPBIya5OkTPw&#10;2aH/ACmdNZHJF1DbGQEMTtQLN2N5fr9+jDnYqmO7237HYWNrZj9K1kx1OyfRyLHVqoQ0D8kXwc1+&#10;pdRrU6eGXRM97QZPgv5q6JHjzltNKrME1a0ZfT5DHpI5o9S7B12bhclr3IHY83VZsajUnUpGgOyy&#10;CGe6Hggisx9VqTFLrUQyxvuplDKnvjH8qEEgNYyepsaZLWVWZBvIclmDfVZyZFs7MUggzpPUISXZ&#10;CNrqV7A9qe7GExxW+oO8tTDig4JvvfOB6aCKJGdxJIkgjsOtOlckgrWGSmCGZNQER0nv337iG+QP&#10;jyMybo2roq6ikJ1MOnWc28Kr6kVjhxQ9vivrBXURQR6QKJI4WtN6bZO3JU13OR1MDzyQSBYxCslg&#10;V/MgG0GqzO1eoMjwK0qoWjkUbewPhb7A4pSEo12cn+J1niWJIXkdpHr0ydgrvRbteCLp4oYFlqKM&#10;WxAuyQb4Y+Rh+gi1cz6mefVFogPSiV+VbxyPn7zF/E2p1C6b0RAqOFIOw7jGCQP0+aoE4oq6LlL7&#10;ezjOsa1ZIniUoTHJvb02r/p+GJ/0zEGj1U8ekmj00UUiylkaWQlWvjb93l2ojGrnDyRJF63DRx+D&#10;fxmv1FH/ADML6RrBlSOdHJpR52g+c6Y6MHPQumQ+mdS1TK0qhVLkAVZUij/cHC+nsojYTSoEEnET&#10;LTKpApgw4Js5CWOV9V6DRRbJLZWVSCgAJVf7i7yUzFINPFA0kksRMpWIE2GUcE8i/kYRJbXwZ/U+&#10;rwyiWOWIyyByEIKgqp/SSPIzI/CCTT6gyzN6kYXbLtLHaRdEC+BeZfU9O8d70dDqLKblJdF83VUQ&#10;fGdp0TQS6SSGbUyO6AHbMpK0HWuRxz4rLbXFk3bR2fU9Ok+p08oRozwQSLsbf8vfKf8AmDxyOiQF&#10;wRtc2VC7j93gen1fqwoy75phuYtHRdqNcqQcogXTwxTizJstihBU2OSSBnEzqhQP1jRaleopWrM0&#10;cab41FC1HFfJHyczenGB9e0by8zkhiCd8JUd0LXanLIuomOIzHUIOfTLK97b92w15y/pv5HVRxMr&#10;oJQ1d6BBXuCfnJLUrfZpziJ/RhleeRN9jkI6hh33L/tnF9YK8usTMYz7N5qmHex/NxnX6XSrqZJZ&#10;klLlVBAJsK68BQo7Zwv4g07ujwyPuZmE6ndTbbqm/wB8uHZnmOSncCMI0nqRtMF2hQjM1WRWbiRQ&#10;yGFZVEasnqlwdpiJP6bzjZ9JqP8AmukCQvOkZMhJFDkhTR/zcec1p9P6RjERYCRg5WQ3yD2B5qs0&#10;ca8nHGT3a6ZsdRWAQuIikqR+/fe2uCTX1nAS603qJU1SKxBgVCDyb4sjuK4BzshqdPpIIPW0zFJG&#10;2yCSQqqu4Kk8cnOW1ss/TfRWKNJBH7XVadyt1wB4PzmuIqbO76UyxCNg0QXYC20E+o7j9IJPJGT0&#10;evWQJ/8AOxkiX3BZakZLpl2N3JzEXWNEhWJQIdihwqioW8g35Pz4zSTTy6rVb1l2gqN6TUjI5XsD&#10;RzOKtsHKmqNaGeXSPK/pAqoLJHuPvCmgVDVyByQM6SCX1lqJSWbaQGdwAQf1cg0cx+nxenM0ECS7&#10;4yGRHVWHP6jZzojG8EsIjZvQolWcWC3+XcBwc58vZ04txM/p8ba3UmV0kklK05DFyr3YDX4zW6jo&#10;kkktJEQhGc+pasCPjuK+jkOh6XeY5kVFkCO8oNliWYsAbxa3qGmTTam5GjkeTZR5QofPGZbs3jXH&#10;sxV1Dw6BJkQe9STsXdQug/GcvrNVOJRDqZWSQL7ZB7lJBs2P25GdrqWEOi00XqxoqsAoRrYhQb/v&#10;nATj1JVgtjLGAEa6ckjzu+M2x9s58962cwiJFLqojH6kai1eiFsmxVcnLNbqJ2MTLJG42ko20hdx&#10;7AftfIOdFJBIn8WDb/Da1JO274bjOBM8EcjDTTySSI7svcRHZy3HfnOyOzjkuOiSwrKk5kWP+Iu4&#10;IQU3V8jM3TzRKrDUQn2e5GB30P8A44gdvAzpTAh0UEczqHkjUDgkbV7Md3IsYFBCF1DqEKjZR9T3&#10;JsPG7jz8Y/BFVRzo0MzetvWOdEkIYv7iFPNg2M6HpjxvFI/rQB0LBVItueAWIs5xUcTDUNcbaaRg&#10;wBcmmJHdfqs3Oma+ZISdXIGEkfaJSQwBru3J/rhNOiYTV9HUf8tH5pDqIwqLEpDP7N43c76q6zH1&#10;38PU8xh5RpyNlVW3kbj5OE6HqCTT6gVI8UiVIpfcLII7EUAeMwNTqlRdRp9RvcWHimUBOTyUYi7x&#10;4Y22vwLNNcVXz2cVp5a3yTI6yIWZKW+JKpiF8A/Ob3Un/hrGZRIscZZC4GySj2secwtZEY1uPToR&#10;LS/rA87iL/ph+piikG8lxHTsE77GU3zfjOmbVxZ5qf6kBaR9Usm5Y0HqbgQwtWJ7WfIwzq+pER0M&#10;crJ6bOFLVe0kc18AeMrXdH6QEYDmiTt9rqfFeGW8q1mu0s0ZOlnaYBSHhKqSF+Tfx4rF+qUdErSl&#10;s5ybWVEyywJKJNwV+TyTxVc4TrNNpk00SQoGS/bv+O14Eup06LAsTtvMlVyu0sOL4zTg0b6mgIY9&#10;+0MrbmQlPJY9uCOc6pp68Uc8K35swpYJkIR5HVUsrDLwDX38DM7Q6awjQ7WkRjalKWz5vz2w3WiX&#10;1Q6nUO1EC9xjY/8ArF0nUtPZUcgbWClgCb455qrrKV8WzNpOSHmecBhJAjFTRaB9nf5Yjvmttim0&#10;4YpMjaYBZjvqlb9A+DeRmWeeOeGPTLE1W7fY+Fo4Quvkjg2j03ZSjEVRFcCic58krS8HRhSTf7As&#10;x9UKqJTFgSL2sKHFnNlBqtq1qo6oVbc/7Zl6xodTC0e149x3KXkuwT5rNVVhIBOs1IJ7+4YWqWht&#10;Pk9gWt6xqF2aX8zNND6jFYl9ioG9z0tZX0XVmbqT+qPUAVpiYV2qxPb6FZnmRI31c7pGkRjRowxb&#10;ksK3g/e08ZXJ+LZ9RpEg0emPYqh2bCQWu3YVeel7b8R8dnmyzJblL9l2bE2n0OoT846SacmQtEoI&#10;YAqQCaA8/HfAG/EzalGi0/qIIwCyh7Z9vdiT2vwMHbojSaZptYpkiew5SwrS1wfBNYael6OfTxx6&#10;KCQlwoQ7AriRQq1QXsfs4k42rd/+yBObV0l/7sp0WklkOkneNURCx9FOZAvls2YdTMZoo4dBFKXj&#10;YxyS3JuIH6z8DjtgOn0MWjn04PUo9TLHSuhtgiEe8hvatXx3w6F4J+rRrEI46iC1HzGB2KlhV2Dy&#10;cmT2zogtR/chqoulaLTq+pMutmCoSi+1RutiLHxkNZFqtZp3aXWPseMSNGg2hBfC/bHOqf8ACGmj&#10;ja9Y08wQenDCNyLDIa5c+a5OG6hJYTEIk9JVURpa2sV93ZvLZl7h0LGYvROhxxaJtXrjshD8oXJY&#10;+mQGDAUSc6bTTwlNNpNNqIH9OgkYQmRmk803equ8r0zdQin1kbamFYoQQp220hoP5/mN98nD0uSP&#10;VyK+keSV9M38QuPUgO7uWHHY5MvudtlxhWkgefqe99YZop4o42WJm3bTz3BUXQGWS9R0om0yJKE0&#10;wa2nBeRbcEBQO4784Fr9Vp9LEk7iOaTUKTSGkTj9X2TgfReqy6MKqAuj++VSlIzE0OPBGJwvY4um&#10;tnTanrsXTJDp9F6c8uoBBGn3ARheBW00ePOZmu6rNCJkK/ldLqAFnjWKSx5X2E9/vAYoNSeqbQE0&#10;m9yNsSCjsBbfTE1hEk3TBpNPN/y921IHv1Mreq01n9SoxIrKhjiZ5MkroxOqdS9XejNKkQXYUL0W&#10;cfoN+6vnaco016KB9RDGQCzAzMP4lg0dqGvaPGaMsMeoh1BnlLxOGfZQtW7A+26r6zJj1/T30mqY&#10;rHLL+hZF9TcqJ+oAfpBauTlpWqrzswbp3a60HOsvpacpDHt2CNXYgr8nffO7NHSFRqvSlJaNQpqE&#10;j07H3mY2tk1SwQRqyCVdzrw4jLKNt7b74N1bST6aNWDqBJJtUqp2xKRtJYcWWyseO3TpE5MyW1sN&#10;mk1Oolk0YlMz1I9bQo2Ff0lhyHNZbqtAmnTSiYqrN6ZSFrImWTkHj7w1tCIql1USaSIRtLYcBpUd&#10;TSkE2H4xpuoRw6iKHTlJU9Cw6gPtDUo4zJ2bxqrZpNql1cbxlU0qhmkUrbb64YEdz9ZjQ9SOqgWK&#10;GRpok2sfWJslTwSB4+MAbpuuneE/lwyeoGTaSrRpfuJBzf6b0AmFtY8rKJAS7uPTBVD7dv8Aa8dQ&#10;UNs0jKbkqQDHp113qRyw7ishDsF4BULbM9UFoDO9h6RpNRX8ZW1EMTEMELK+/ijJd2BmZInTykY3&#10;LHFqIqZQWPB80O98G8M0vUYdNOYUm2nb7VH63Uims+D8Zi5WtWPrtmZP+GpINFNrRp/yqo6JzIQZ&#10;D9DabF+Lzf6trbnkGlb2+0nUyKxY9l9sd0pB45zJ6n12Iu++OJgrBfTsu5Xb3IPYr85st09tLOZ/&#10;zESyOAG0gdaWFhy7oSQXs45eLHj80Vy9AVtYsuqZ9Qrj1PQhfe59JQFRj8ULIHnNVjr5xotJBG6k&#10;mZvUWEp6ju10NvIA8E3gh0Wn1zFo5gGdH2xbxGwYMdrEUO2GxdR1Gm1eldJYt8KWvobnLWKpj2FZ&#10;h8WdmOC2G6GCCdZ4zPEJQkjScBX3Dz6nBrJz63TahokhleMhCpZCG2yKOAO1KxHOZ2vMUqxJJp4l&#10;Echb1Fk21v5sI9brxpEt4KYQOwcKsgaMGq7BR5HPfvgkauVE9Prf+Y6uPRTauCJlKGKMLtRaWzRY&#10;Ak2MJEGnMM0EmpRtoZzuAMjEHcB7uBgD75tTPMkZiJZSDJfqv6fJjVfCnkknM/qXXm02hh0fT4o5&#10;Hdt7OFDFjQBWq4JOLg21RnKaSdnS6X0ulW82p05SZluMEFwr/DD4zF6l+IAkOm0+m07xvsdFeCy7&#10;+6rNZhQ6HqPUZgmpiEUkSbm2gj00rmzWIdMk0skEWmkaFECzSPGpaWixBBuuCMv2Fdt7M3llWlSO&#10;7XTRxSQTTyKghE03puQJHaU7tl+QTeZGj0KdS1MkGkifTbk4KxhRaC+/nK4dTDpddG08izPTlHkp&#10;gyJzuo9gMN1vXNfI0aFVkWaRUlj0y3sRxdK3g+ScTxtF8lZsVqooZdOsqjVA3ITbQgL3sgEH9jkV&#10;h1OsZzLC/ClV9L2QyBhVG+2WyJ06CeOH8jqdOrw3qIpyzqwXkyFuBx84upSxzwzSFGimlIaNL3I6&#10;qKBodhmaZfk13jjV9FBJEkmx4gyml77hxwAQLGWTHSeuWW3RVKrGAI1kDewsGP8AmPOZ/TOp6h44&#10;o4008z/xBMgZm9xFELu4F1eKbq8J06TDSyuiyRaYk16cSFtzMAoW/onJ+DeLXFlk8sujkGsDxTyj&#10;Z6cRH8L1XIBpVNWg43Zp9W13UTE35TTb3jW5JWDBQHNEhibP1ZGNFJpp+oIom00Wpam/iyEI8LeF&#10;CcL8feYus/EEsSSeprIi8BZFRXIjVR43+4lh8Vgk2+g5KNvkdPotAZdJMH0pZ0JFxUzP6p/UxNk1&#10;gfWNR+W6fGW1TSOjx7wDQIDbQABY21xmB078TDq0uoXRbxHBtZAsnt9SvcSSF3G8r6vKnUdSBGvr&#10;TkkGWRgQi7g1RrzY9vOae000mYyyqrWzbXXztrmSHSlYjDUUl0qO36nPfca7DOT6f0WPT6xKijbU&#10;amIRz+v+gkr3WwODWbTaR9HqIJZvdPAw1KAxkpGvAX2C+B9+cLnnlgYzSursWtJJIkpn22BGAR4r&#10;nE9BG5doyW0hOsX0ZlOkWBg0RAJtOCx70PgYTqussJuneokcLhuDEBZPYCm8EDJydT1k8ywRenvI&#10;D7IQm1LHuXa1X++WL0mOCEazWzxtvXcElRfV2URbNXbwMCIp0YjetrNbNNHpkkIkQMF9iGQsAoA7&#10;cnk5saTpel0sWyaEwu0bTSWSWDbuCT9ZOH8SxiKVdH096MizRkdyXuuAP0rlU02n0ukmnbVQTyy0&#10;JA9vstQ2x9vycqDoqbCIzrOpRyvp4IxHJJweUEaCgDZ7r5yPVPyPSYtHqdK35lkDrMlMoJHwADuB&#10;+czpoepdQ1ukhnL+l+WAKRn2L6lHYSvgZ2X4e6T+T0kmonjXUgFkp2ZSr3QXb5By5PXRKTb77MqL&#10;8N9X63p4NTJBEuikAR7CiVg38tWtV4zp9H+HNF0rpsunXRqmqddiKI727wSLev75pa/WfkG0aTs0&#10;wkUK0Pp+2z3div8Aly/dNPJKJesRxt7FZY1LAxA2TtNCvvOTk2jrUUiMGmlXrkYbVsxek26p9sbN&#10;su0CAgtdAA5PrXTZ9O+gQzyLM26OFKSMKLt2RfLUaLeMgdNBqpPzUusZSrgpGh9jX7QCwqgQMoGk&#10;k1n5UzRJI/pgRKeSArHcw7Vx2zJFdtEnTUayGWSaVY41l9II6kn3Dge0d64s8Y/RNAur0upJ40q/&#10;w1RFFAqDsduDx81hqdT/ACWk07aib8u8tK0bF2bliAxJHJoeMubUzaLTaBpdUkLJMY0hsyPLfYCj&#10;wR95ouh6soTWauUaCGNERRWySNPUEzAdpKIP124yE+s1EJhmneF5XY7YgUqMD/bbWRnCK86zwEqp&#10;O6QsV9x7KoNAg+RnH6loZtBISU0ZkIhVVDySUG7e26vKaBvbOlOpggZ5SY3iQGZRv2tMYzypHIY1&#10;58nMnqXTo+pyxS+o8cBjcmZwVDM9OSL7EeDhiaWSWbSyS64elDHsay3tMg+W5FA/tmb1P8R9K0aR&#10;oJfUmhWREQEmMiEnaxUGhYODWhulVlfT+nzy6LV6zSvFHDHAAZS5HpfbA9gTkddrul6OPSNCYtSQ&#10;bWeg8cshFEvWZOllk6gs5j0CiGgwgIBMjAbQCqkDvVE4X0yfpfSXSDVaLTak0xeNLeNWZv00LJC/&#10;tmcEqf7kNlIh1mvmgl1eijh01bkmjUqpY8bK77s6jp2phhkbT9J6eNVqEY+rMo3Rq9cgk9qzl59b&#10;rOrNCdTL6GjinkMKxvtogUFVTd0c6A9f0vTenaaHp6toppzsRzGpMln37u9HNmrpDx0nYUn4emj1&#10;U+s1zguU9JdjC19X9RBXjcTmT1ib1dNskiuCAn00RrVwhNeoo7ixnRwdJ1uuhGl1MqeoVMoSBwG2&#10;L/OQPBvC45F0Iii02nWFwUSWYxhfaWIYANw3bnMoy+6rNMipXWjiIum6XQdMeWbTxyEvBLp41j3u&#10;AxW63XQ4rOh6d1CHVR6mGc/ldMgRNqLsdXRdzl2XsBmnpdWm1XSWPUan1EDu42UjWfUHgBcyep6i&#10;DR6yZ/Vg1k7LGrGN/akUnNOn+a/1nOhMwckqFFLBFE84CQ72/hrCu5gzjgsxqgAMj07Xy6SXR6Uw&#10;SpEzmWSb9TM4U2CfI+Acq6XCJW0k8sqRhSJTHGoMaLwnuPz95s/8sfWwatjMPTMrNI4YhxY9u1R3&#10;vG0hRbb0YUs0c0emBnZC8ZaSZV5EjcKLGdTpJp5TDvLIwFIHFu5scsbrxxmB1NtDpUdzANIJI0Ea&#10;s1Ai+AFbvu8EZbq9L1LTxqmmnA0sgEjg8yJ/2huCRkp6E1tlfWerwJM6IszvGfVKLuO12IBIo8ED&#10;ANVotukdNXPTEb/TRyziJ1JbYtEWCBmt0xdX0rfBG2+KRWdlViESgO7WWLMfBxtPrEE7fl9MU1Rj&#10;RpJdQDPt9PwOeGIHAvIls0xui6YRGbp2t1KqiegU0+l2+mQe4IItQczvzIm9KcNLplYOSgYnczig&#10;AJLBJAok9sq6m0Gkh9fU6Qz6ydPVdFUNt22v6B9His4vU6s64TxPrFO4VBHuLsS1Hlf0iqxqIsmQ&#10;6vVdZ0i6tYhp108LssDxKL9xYWWclbYj575Vo2n1qBxGQVn3o4pDLt4pV5DUfODa3pOgMavq9UZL&#10;lOyHcw31QSkr3Zd1iZ5fTkUzxehI8UYLGLt3CjygI8i+McSdm9ruo6vQRI0CpHLJtiIDBjtHJ3NZ&#10;NnMPrnU2Ux1DG0m4BVdQQCeRuuu+Zba7Uv8Al3WESJqHstEpAm4pqD/3N5s6ZH1ROu1TGP0NiICo&#10;3eog/TVkAHHGNMcnZlLCdbO+oTTLLMnsZ1kJiN+2veQCv3mp07oD/mkE/tAm2HsDGVoElgDaHNOD&#10;p8TPP7CiSe0enJ39Tkh+fnG0erjGqbTaFU1EhqKUyAsXkS/0EEgfucuasyVxaaOj12keDSa6abRL&#10;Cto4YNuDFbock1mBBp9LqU/+ExhdhMhdpGekZ6A9pIsg8ZmwiGOi8jTsZPVVJJN9FTzv8Gvg5pq/&#10;UNXI8sbwQ6SKRJXaKEFdyn3AhbNgVi42VGdNBvVuvRxsINDOqDcaljSthJbeK+UArMhdK+p1MXrb&#10;w8sqe8ru9yGvai+QORm3Dori2QtEFl3ESsCWlEopyCOx+AcKTUx9Nngk9BZAAqmMbi6U1WrH+fHE&#10;pptNs+8/+HXRHTfhfWD1NwfXylSTbEd/d92c9xlceGB/35zy/wDwPiQfg7QsFWjLICQK3FG2En7s&#10;Z6gbPahzn6XhSUIL4ij8a9bLlnzP5mylifLcAdsdQaWq9uTBo/8As9sltvfmhyiWz/MOcu5CUycD&#10;IbSdxC14475coWhx90cBkCw3AjLht+PHfIFtob7+RklquOPGBSJe6yPGWKPqzjKG8jnHUMAKyGNI&#10;tVT2+DziUXxZx0HY195E8gHEMmSLFDFyQBfHfHA4HY47ftgBWRwRYXGayaGWX9YxvgkcjADE16GT&#10;X9MXaKX1JCe9UK/85sE9wDnO9S10mm1kTeg7hNLI1ILLNY4Gb8MhZVNbb5o+Ly5J1EmL3Il+3nJ8&#10;CuTWQU9+MmPFdqyWih/nGBN3XGSD2DYofWMftcAGB/7sltHa8Sk2QDka+jxiAcCuwoDJX3NY5QWO&#10;f7jGIAqj9E4ANQPFGsg8ioWZ2AVFLMx4AC5ZVZ5T/jB+LU6H+HJm3APq3GnVTV7WBLkX9DDLLjFv&#10;4RrhxvJkhFeWkeWfgD8RS9d6v+I9b67enPKs0AokemxIAo+aFZ3esCohG9goZiFK8qV/a/OeSf4K&#10;Ty6hOuzsxKTTRzxgGyiv/J9FRnrU4BeSN9yqCRvr6w9Nk9yEZfKH9VxLF6nLCLtJ0rBNZEXJLIHv&#10;hwqj9J/fzma+kJAXegHcA3VAVzf13GaeppxyTfKiuDtvg4NPJchdQdoJeyLP2AudB5bRXBAhG4MI&#10;6VTx3O2rBs/GMUaWONiACwtyeCQeO+WN6d1ft5A4osQK7G65wve1PujIsbSDV7q45F8C+MBhMYO9&#10;bJ30w2XagX2zU05JiGwEkIVv9/FZnQwpHHDydoBIYkWLPk5sQ2gcEcHzds3jILRrRgA1vLWGFVWa&#10;SMnBJ88DvmdG3uoOaNdxzY75oxWngXZOSzVGlCOBybw9Oao4DEu4qd1ccjDU7cEZBqgtDVYevPjB&#10;I6vjCozfAwZaDFGELeCr+wwtchjRM9jn44f4haSWPqvVWlQxquscsgr1NjtzZz9kL4z8hPxz0nb+&#10;JOoOHeeZ9ZqGA30APUYc/WeV9YV+nf7o+l/pnXqJ/mJwcJfTdQMkKEwO+9L9rkjiiTzzh2qgMogl&#10;1M8bGYsscVjazj6U5n9U1E002r1UmjkT0pFju7/RxVdyPvOWHTV1+q9WeKeMxu7cLtMg+vgZ8U7p&#10;n39Il1Lr1ro/RUPqgzKVhHpxhT7TfkkHOjbW6kKOY5NRBFFYWyI2JqvsH5zM0/TYtLJpo2lI9NDJ&#10;DGEsOrn57/vmv1DSR6WFFOoJWRSFdDQUWCe3PfMmwUfILqHT0QnqJ+YeQuIt3uSuzAni8qj1/qSI&#10;skDO80VO5VVZ28MLoFRm7pNF0WWWNZnUzKnqc0yEKOxvm75zntSPRgqOX1H1Rao+5XnjafgY0tju&#10;jVm6LFqtRBrI2RSY1RFcjaFAO4PY5GANopIZZHJerYusbBxsHH8Mn+X5GGw6HSJFBM8seo1Ui0Ye&#10;SqBRXY4JDA0UWkk9WEslyqGv0xvNgV/lvxlNfkzTtvRSyRyyNpnmOnjRAoSMlOJPfyOKXEvTJIFO&#10;sTWyyqJVEQchjaKBvB+CM2ZWaeWtbo1LsTMxYkoWNHx2FDgZk6aQLonkbSKQ8xtI+0Ow9wPg+BiW&#10;imtgCIutkWUagvPNqFUgMdqgm/btrkj5x5NDJGiQzj1mhiBKu7AAMf0uRmh+VSH0dTqtPIswnJjA&#10;/wAz/p7cXXfDi5mdpZnO2JSJI3NM4oMVNfFcY2VBGQskkSSu84Qw6U0QAURlcbiOPHFYN1bUQan1&#10;gpjMKqklqRXuAvbXkmsJjfQayOD0pWJjdrjAMZZH5FntVgjNqLpvT49HGmq1SRCN7U7VauDt8WSp&#10;74ox2VJ67ObaEoNFFFohvmHqpNu2OFUWCo7WtUc1NGIJYJ9WdKZpmfa4UrwVqxTG2q8N1kOngmm0&#10;szJHNpwXdiC+1ZvcpIHF9+RkuqdGkiKSnSCTSRABX9Y2wcDngfWRJkxh2Yusi0sTlTAyEStJGf1A&#10;qTbJa0fNjNbS6eFen63T6jVb5dRIzI3p1ImwWoMnkNdVjazo8g08I08gljd2i3gUyVtIPuP73hOn&#10;6DqIOnNLNMsczneJXptr/QB70eBlYxSVHJxjX6b/AOBtp0aJ03lLZqH6i7ft8ZCbWvrCrbptGjUr&#10;+ldmJzRDA9rIsVnTPJSRRSaqQhhexQELrItCybAtsEnV9LFqZOFLBkQuotIj8ffNDLTWxxRZ0jrk&#10;mlOg3NIum9KTTv7gNwr+ewT+qszj+JNRqtXq4InWQLGFVK2bwpK2rsFYC+9ZJ11mnMY2BopIt5YM&#10;Wa+OTdUKHfBdWmplhLjT26EqnFtuCbuO9AHm8pJCa2av4W1TRoiTLG8qkxewWSwJHG6iALuzmWdf&#10;o2WKA6DSziCe3YkKHpARsbkjccfV63RL0uHXw6PULMszeozd3pQKr/KxI58ZVP0nQ67TqYaDGNXL&#10;xruTgqXXv2FnE0NS1SLdUsEekj9HRb21CkaYk0hMbV7gea8XmPpNGnU3jZ4ib31wW2UuxTf1mrpz&#10;p/8Al41IWVF0+oKEOfTLlWoBC38l4Lq+paSBNF6Wt1ENxhlY8qpA/Qx7lucGVGqNHp0Oi2Ga5YQe&#10;Nj/qlRQQQ3yWOBaaJ9HPNPFrNRFJ7DEA9BmvcCw8WCBlyO0bRmC40oyED9UdEbjR+LusMfQayl9L&#10;qkUy+gaVlKmUBrAvMl52WPqlYoZBrLOuC7lUB6bvaFRXAHPxlLdQ1H5f8sssMtmQMXtQZVIXc/ai&#10;RwMLTTMjRayQI8SxqrxC1KsWA3KF/sR8YPpBPB6EWp0MUkbRbmLOwaQINxehZqhjSMmweZOs6r8p&#10;FJotPKgftCfAH/TY8V9nCH6pNDAJJ9KLZQJZLtUCftfPzWUHWvpvSeJQ8cpIDEnfUZoKL5O66w3Q&#10;dV00bdQ00sZiSVnkj9RahYUOG/8AFZp4M4un2HQ9bQSK7QayEyUzy0SAjigbW7/bCop9JDLrtPFq&#10;/X3xOoRDVAG1bcQKvscGj1SRwyRjqUpCI6b0/TDY8Kw5APOZ2lSSPTzCdo5IWjV0dkUbw3fheaN8&#10;ZLibxZ2MGr1mpMFSCNSd1hVvew2jbfnLdB1PVRzzDU6Z5Q8afliZFCSu/A21mHpOmNovya6WDdEU&#10;czFlYkS8cgE8Ec1hev6PqhFoy+pXbLFvSNU5jLfpj+ie5OQ9MaQe2o9CaJkkeKddxcSrvRVFUjEd&#10;znQaDqGmghMeoKMSu9WXf7PTFL88/Azz6ZupqNZGVeMpIHDN9iiRffCNGvVWWWRNSiorI1O47AAG&#10;ueLwY+Z02t65HpE1CpoxKygUZVC2O5o1mUnUNFLLA6iI7gEeNndTZPHPF8+e2Fa6eV4oimi08zbN&#10;7zMW5A7FSt0BnLnWxaaQPJIWU0oj3KSiyeSD8Y7A7CLR6RNa0cQkMqW7JI1kbvK33r5wE6Fddvd5&#10;39RxSI9K25ePYM5xNTD769TeHoysSwAPdhXbNdXg1gMja4yvCSEc2nDeBXavk4rK8nV6vpz6CJhP&#10;ro5S8bH0w2xStVnPavosxid44hEGWt6N8cqVfwD5wfQKWXVytOrRIpR1U7va4u+fIyvo6JC2462O&#10;gkcqRsSDsbsKFgm8pS0S4hXTun9QXVjdrVhdlUFl5Uhv1bB5OF67VabpL6UrFOGZpCBvJUhfr7zR&#10;6r1Ceab+E+9kFiMoFIDC6sZzOtfUiIlIj60oFI3IRr/0vNE7RhJU0auk6koiWddy6gOZSlENyfj4&#10;AynrJ1Oh2SSa6Se4hLC361IdrG8/I8YLpNS8byTbXm1Rj2BzzVclayM6nZDKxEckiWkchr9XjaO1&#10;4iWW9dm0LRSNPy8U4mnQDcaHYj7zN3aLWx+oQaRNhjDXRk5ViPrBOswz61m1JeKGIoSkDUZTtPYg&#10;dgcyOnaR/wAvqSsZVtgYhxVC62n5rLrRSe1o6KGLp8xd5Y4nMJRRT+6V6p+fjLdOugKQltOYKe1e&#10;S1LMDSqQO+Zk3S44NS4kj1MW1lS/TUKG7WtZuauB9RqW00beoYz7vguTQuuQCMzf7B0bmkLUsaRR&#10;rpyxEzhQwavdtF9r+fnOZ69K8GpnhlhdlkQloyCzIna+O+3Nfqup1culHoIiqqOJYlpdpApa83nO&#10;Ra7q03UQCsMLbBKHJJO0cMK/7h3wZmpGxNLNqNJA8C+pRLkgWBYFV9UboYX1PQjp0DTxMXZo/wDo&#10;shO1wQB+1jv83l2pml6OEX0JrYuSAQaRxVMP9sWk06iGZ9ZJK5e2RwzBu/AAPzQxSZakBaXTyaea&#10;HVMjhZSh9IfxRvo8JfIJA5GaaSaKPWdQlNKJdje4XtZV9wvxYzHhGlkfSFpVaemO5TtZeCf/ALof&#10;Pxg2ged9Nuir8uC0Z3DfIxqnBH9fbgmKzc1A1kTjW+mHidmIUnsrOCe3jCdNqInaBGcxgj2+wDcQ&#10;tPV8ebP1l6TgPqBCbhWNCgr2zEigtHsBRsfOKEzy6iASurzXI8W7/plSOxvyBkrybLdFRaetln+F&#10;uYEn3bVtSVrtWZyrJBLGHniMZJYyKOPTv27PN+bOFxIrAmYLewwzLE5UooNg/ZPnCZPzqM8P5GFL&#10;PvjPcqp+cTLfYQdJpZZJELiRZynf3E7V4sjyKo4LqWbT6YyQ6sDUu4eMzAmJWQlQFH2oqznGvpZN&#10;PMrTgyMzl0WMVHe7cCTxZoEnNyFNbqNNrEmMYEigKxUkNu96hT4rBqjOMuTeiKaRdUm7USqmlff6&#10;rswdSE4QLfPN1XbDdZqdY7RaeORo/UUKBVWvJ5I7/vmNqNfI66hn0Ri0znbatQFCrqudx+M3ekws&#10;gWdlkZ2jAR7BYrZbx+n9zkjemjOjdtWIpJJ3oFoxEG/hGrTeRWayp1XV6cbykSoiox9wFLYsDbVk&#10;VeaGl6LWmiaCdtKkx3lom3RuCQd93fcUw7ZV1Pq5R5YF1ySsCI2NMpAHkDwR8nK+Asqi1YYejFqk&#10;kSMBHO/hC4OwhiD2OZuh0SmaF39kolMcciWpB7EMezAnI6XSdOgh07Jq2kEyupEtg1fG0jvWb/Td&#10;c8cDRvMglmb9SrSBW4B3gUGPm8PkTZzs+o1KjjSMNR6lOyrawj9Pe6DE8jOlh6UNGREys0s5DW1G&#10;lHN7l5H3ea4rpyapSGdpkVUZVRqbySbFn7zSXSoymWOQqkqbZDQKIy9mJHY3jTobd0DwCKMyidgi&#10;t7nYsZg3FDbfkYH03QTHStPrIQNjIQaZSKNDNaLSza+YagO0aRABS7b1JHBehfP78ZKPV6WagXn9&#10;KO9wb2oK8gnuccWZy3eyzqIGpZW04ggcNZA2l2YfTZy3UdT/ABII4gN71uQhV9W/kfdc50/WPTc0&#10;uogiCEMXceSKW9vAH3WcLr9JqYpZJ5PyxVqKsgD2T/MDzf0MmT2zTHGkjI6pr9RovT08MCiV5Cj8&#10;lmCDsEA4BPes6Ey6fSaZtQzSIZG2xq8vvkZR4U8cC6GUFf8Ak+hefVIQwR2XZGlSKeBRHY3XPjMv&#10;oiTFYdXM9xTpZgnsneCOV45U39c5omRLtFKzaP8AMx6+aIy+h+hZCYmUjj5IIOYyvotZq5pg3ol4&#10;l/MRykBk93LLuFFlqgcJ6jGNQ7zzB4nCgxxDbIB6dUACKWzk10k3UJxq5tXLEdId22l2kHipPntg&#10;my4OmzW0Ok0kIRJ9SmoTTav2jYHcAXtFWdy/fOH9Jdk1fUNZ6iCAwBWoAAlP8n7AYY2n1DDqZ/KQ&#10;qEhBSSOlDNfPuHF/WY7NqtfJHHAqIpQD9JMZe9tD5PjnKmui4T5SOt6kvUdVPKgi22qOZY9tbSO4&#10;IIIY1zmrqesPqXeJJ9NPEV3O4T72ldwsckXeZ+rmn0WoOnkbcsZ/6yeUk7DabNVdjKYUkSb8vpZA&#10;wk2hSqilCrbX24OY5NNmyT3oK6P0Seb/AODxoZOASjPtK8+4A9jnUaGVNAV0scatvsuLJIDfv2rC&#10;9NqP+WojQr/ElZY4wF80eGGO08tlJArSsFZw36gAT+gYvCRn2F6oRQxuzMHKgyAkkbgM53qssssA&#10;1FgG2KC+ZPI4y7U6zWxPIdQwjilQIqUCQL8XmasI10sToGjij52FSWAXsD9Hvj/gTG6THcco1uug&#10;SJ3DxRiwA58VndywNK6UuzYF3tGwAquxGcunRopndW1yM/ElOoKoPgXx+2Z3UepssYpFkbkRyJQ3&#10;rdEGs2jO/COTLJRTlfW2ZfXvxZLp0m/jIwikAkUCvVQd7zybU9e0evnna/TglDExMSQCpNKp/lD9&#10;6zN/EnU5+qa3VSuhhgiOwK3n54HJwqGNn1CR+xRHadiQFYWFP/cPGbR0kfE+t+oPPkdP7U9BqFxF&#10;Hv8AT1Dq42ykElu6lB8V85k6zrMJCekq70mMSc2WCjbuP7DjnL59RqYQymVI1Maru2mTdxt+vJ7Z&#10;s/gnpGo6xrvy8Ean1XO8lN7ESUd31gpylSs4eVs9d/wd/AKfiDUzNJC6RxSSe7knaeAjeKJOfXvX&#10;p/8A4nunMUkQRwIWCoK7fNZg9F/D0P4P6X7dRy0dvbWAa5PzWfI34/8A8V+o9R1XoQapdO9/w6fh&#10;wL4r77g56DyQ9PjUa+99nTCKj90uvAB+I/xf1TrE7Q63VxiBgXJB2E2CVseSo4z07/A38GyPK2v1&#10;Y4D2nJKtQrjPOf8ACb/DPqX4nliaeQ/lYSF1JaizhT9VRvyM+8ouix6Dp8EMJVEhXgngswHF5Hp/&#10;TJtZHD8o1x5ZTTubs4f8c/jaPouhYBUMooLzQO7gc58Afirrm69SZJY6k9xLbTUrfpprDV9Z6R/i&#10;F+Ldd/zDWwaovwSu2E+ogo/H3nzv1HVdTZdSZdPIiM+zlTz/APT+AB8Zh6vPK1b0c/q5xVwi9LsG&#10;1PVtNqdUrTS7S7EBih5o8bSDW79xmD1LqzaRGeVjAVkNKIgzNRNE8dh8Vm5pOndKCq2jjZfUH/U2&#10;l+x5UFyAGI+s4jW6CCAIjaht35hmR6Pt2rz8nuewIzD08oTltHlZk0uxtN1SN/0bWYvJ6i0FAW7J&#10;IHB78cDKm6fN1GaJRA793RSyMApoWLYdgebrNXSSIrBdT6ZQ0BZLcAfzVyL+c6mXS82a3pHy0YZl&#10;JABZWVb/AEn5756ShF2csU3RxHSPwlqZ36YummS1iLSlCu5iOOx8ix5OddFptQkegitlqV2clA6y&#10;LVUw7MPOb8UJhW5CG9MsheQBCpPB7AcG8KWKaRlZnYsNwiG4foNi1475HBI6VGiL9M1csDQJLF6T&#10;BZN4I2lgaIB8AHt5znOraRvQndSupmJQAuaDMOCFa6Irxm9puoNqRI2lUerCQzp6YCON3Jvjnw2B&#10;s841Y3KPTYOzmCzGg+LNf3xMp7oT7GmR4dsZWIRh2tTxydvxfk5jLLNANM2rEhLFwQY6aS+4vkAD&#10;5OaWsMsk0mpTYdkRHpub2XwC3zYzPMHUIdTBG5hmDIC0YW1ETnj5xQTJkZut1WqWh7DDI0Zi3FUY&#10;RgG1NeRXfMufSJ+bM0khRopmYApuRtw3AkjktxxnVanpkR1UMsICL4BFG1WhfivOESv6/oxE3IFL&#10;CWgoBZgHUft3zZw5RQRVNnKQaUazTUbRlt6dzHRDcWOefIGGaPp0iMjzx+8j1CAAoaZxQP7AA50H&#10;TdJDDqCyBZlicCON0LNUf6iwPcmxl+q6dHq6MsYMpVBIRfdXomj+njCOPplVozdD1WKIOsLFJXBa&#10;MEWDyaNn5zkdX+JEidYJlAXe9MF/Uxs8geM6fWdOgl1DNGNqxxlLVN4OwWpb/c55NrPzj638u4ik&#10;LU4kAI2q3cbu1ZagpJ2YSk4VR6Z0rrbpGFlDSKtiNVs+lZ5P7fAzfgaaSeSZ5jGVVFalHp8C7cck&#10;fRzmPw30TU6lVt4yhmC7UsbQBwbF2udh1FpWSICQooiawFKbyvAp+A1+MlpWUno3ZooIHgSCMMXX&#10;0pXItWB72BgjIksEojH8NbdES2dTuA5AHH0MzV1cTnTzkOI2Q+xwAN6m7Km7JAwiDUwFZX3+mhQp&#10;GEKBwIzuAVfPbvlEjjVwhAIIR6rFDJtO8IY7NWSPcSaIzO1Grk1YjYTGJHYl43X2Mq9j2sHDNfpY&#10;maOV4UV5druwpWBJ3dzfAGaQ0sywhyYmbaQZTIqxKAoU0y1QPgDJfZSMPSavTPG4ghl1Ie1IdGdT&#10;Io+AAP71hUKqfWT/AJbtkjFzKFJR78Ec8D5GSk10TzxQxSSag+fSU0AeNjUf0j575ZotPImxTrTC&#10;u7asYpQnPKAmrvyDiKQTN0SAM76YGL1oR6aq6lGYD9PuXkfIGcdrvw7HIxDwOXV6mIYbVLe73D4X&#10;wc2Ol9Hmi6r6ydQk53BFYqF3jttXwM6LRAzaq5JkLbTe6OqO4UnBUH4xwipWTI4zQaCFjIz6IvJF&#10;JalG2FU3Wrbx/McwG6VpNXqNRI0rB0ZI3dk2xyFjQDE8uR23Z6o8kPramBWMcgVFZEHuPk7VHj5G&#10;NqtA0Y1sjRBVZY23n3Byhs8fy/IGXHGoqiXjs8v6foNRp0dYjJ6oW/Tu0QJ3WyTYJyiH8M9T1Oqj&#10;aWTa8y7ldHPc9h2oZ38+m1ERmYAgSItlxtAV+ygD9P3lsWubZFfqy17SJAUWk8LXH9cj21sFjRws&#10;41GnEiy6eK1H8RUjG12Bpf7+czdk2hggjhCJICgJN7VLLY2n+ovPWuoSP1EaZhAYYltp/wCT9Xaj&#10;gh6LoVGmljBaRHZzvBA3EUeTxzQF5EcSp6FPHs8ihT1IY21Gk1EqvcbFP/oYPcA85oQ6BIw7RtMY&#10;V4CNHW1hRJT9vnO6WFI5Py5jDjUMoCl6WJUYdm/7frIaueCMehuUozGONSSCv0a5H75EoC4UjlBP&#10;pzKwEW4OpZWdmW1B5W/JB7YNJpTp1mVtIHRwpMh3ELZpVHy33eWzwamR5FhlVadbdQHoVRQDyT4z&#10;T6gHhKwiMOp59xr+IgvhW+M5nETRjosUhandGUXGiHdu8WV4oj4zN0mmSOV63SohNEKCSpNKVX+m&#10;S0DzzaP8zsKBwxLBQfT4okkEXmouyL0I5ZNqOYzRBiARhe6vNjMnCSlRNaMnUQqryR6eOWRCoDg8&#10;XQvjyTWZ+n1AkhlaPcsKERlTQCODZ3A2CAM3Zmij9jI6sGVwYirEkDaRxRvM3WwopXTQttYorN7d&#10;trfZrHBrzk8Wlv5CgaSbVLqtLIk6+4UGb2rIp7UKFZ6x0TqWs1vUItAII1gcqsk0e59vyrBjf/jO&#10;A6Ro5YkJi1LGKVlUIVVTak0S1DgfefWX4L/Bej6Wun1LRl5mUTO1EKzN7R+4GTkcYtuSvVI9r6P6&#10;HN6iajBtJNOT/B3mn6au3S7Buj31cbbFD8d1U0RedDqepz6eKN9jszqIxSna7XZx4dXpDLqoAhjp&#10;l9YDhR9g/JOC6qV9V6cP8Y+kTRAYCmA9y0eazhjFK6P1jHcUlXRYkapvEqSRNLZFWAP2Y4JptaVi&#10;d9UZiynYCSfb4AIGC6vWzoTCZCipSbXHvG88GxmrEwVop4N7lxsdDyKWwD++WhyegSOaHUFXlB/h&#10;lSjAEFRdAEecgzJLqNROdXenLDaHFXKBV0PA84XrnWPTqscLMdxdSGo7k9xBGeca7qMOoMWxZFK2&#10;/po9Br4/uD4wbrQ0uTs6Dpejkj1USmQMRIzoUshw3Pc/Rqs1OpavTahnGi1bqYmIZHUih/25lXrN&#10;NBqNVCJ45Y4yQZKZdzCuAc6DpfStayjUauHmWNGtSGdSPH3mqMsr3bZZt3xR7orkLKGCH0yyGv1Z&#10;0XpQvCmlCNtVw27bRtqIJPkEZzMiaJ9Q+oLsJEi2GOqVxdCwPPzmZMRpY9UJLiicKwI3MFsVxVUA&#10;ThVk8qVkPxP1TWRxhdHHp2Ai3qjUgdl8KfnOV6YNbJIyNpVMJjBCFRGUZux5uyMkZtVNrq9ZboC7&#10;2o5Hd1AzoJDqo9OqTNDIQ9je9iQfW0X+2UnxM75bJIs+nMr+jNuKAPLE98fB4F5nS9XlA9V5Q7sQ&#10;oSYEMUBqx4251PWdHPJDLFuRPVAZgJCQo8L27n5Gc5NqTppKHpuioWlvlmQ1xX+9Zn/cPyi/bToM&#10;M8kuwertfba7Yy7Aj+UsSaByyKZJHeBFV2dvckhZfTb5o5gfk4E9LUxNLK4qmstuv+Wr/SM2dCXE&#10;8xYtcrAnadysldlJzj5tnVGKRsSzRRejpxGqTFLVyd4X0zZsnivgYB1iR9NC7livp72a1UAkizz9&#10;4N0SSJpdZusGIlXjflQjEURfjOf1ut0LSTaeSGRoXUqjlSwFLVAr8EAYpDRbMdNNpi0qSQhlYk3u&#10;s9915zUwgSEpFqNxkAjQHuHb+c5u66KBhFskl2+iWdWFg14B+M5PSadmn0rPpx2Ejyq3bcaVQuSl&#10;YS8CGg2BxPp5HgKkUX4avJI7HMTqWvhXTzJNOgklY2IiT/1TRryKo85udeCuPyrl6oliCQBGwC1x&#10;nm/VYNNGssbzj/4IoCgMSR49wsZrix3WzOcqvRm6W0eQPJHqJEI283yONtiqv7zoEdTql9B9lFHm&#10;hHv57EIe9gd8xuniJArw6WKR5o2ZgAfSOziiACQ3wc3NSZtIk0txxzzRe1yDG6gXQraQaOdHFJMw&#10;c22dLDo9RPKJ4tKiLE0gpmtmKrs3nd9DgZy+p6hqIBqW3zQI9HuzMt/zcAqVzo+k6mKODTGRkkir&#10;1ieBsf8Azrt580RnDfinWbWVHjX1jKAre4gqfJXFEJut2AaRH1Gq2NOtSUz0KQg+d1WC2elQaPZp&#10;445OlSxrExtFYNtrncc8+6JHHrJ5pVmHoRwpEG2miA3IN3ssnO70UC6NVd2lVJE2GUPvBK/IXM8k&#10;tIrGrROExR6cI7l2PegaVhyPcvY83jdXlcwJ6GvNlatxtYmr4BHODxJ/8PXUad3Wi0rRyAkMHFWL&#10;wTrSRayqhRUKFlL3QA/2IzmfZ0xVRM3T6INoY4G0CxK5b1HjRaQ/LL37nKNI35WCBzIslOP5PcRu&#10;oc5o6Yz6lnlKCpiqo62CpCgKculkg1dRF91wiJ43FWQeBx84AmVTM8ZaaNBD60wFjhUc9gw/855f&#10;1jrsu+b+EiSRyGGUb73Wdm+z+/Iz0kwxL0+X1CIy67dl+4AGq93cjPKfxG8cyhjM8atPv9SLaTdd&#10;3UfP++aYdyMs9pJ2an4c/MrHO08xkJvdKx9IBTzzjDSvNIi6Z96Fd0bXudfq/jMx+pzRxaaC0YsK&#10;lEg3kqOADuFYtFFBBqZL0zxoJtljaAgYXZPBAy5dszclSRDqbiINHKSTYlXaCQQnHHBHnuRmUW0s&#10;k2nWDTNHKWDHeLCVx3U2QcFn6mqtJtQjYx2M1kbDyVF17QfOanSFk1OsDNpldFk9QyD3fW35GXHU&#10;TCck5xSOl0OneSPUmRIgwtmSJ6T2eCCLBbCIXDSSe2SMgxbP5SUKmw/e/dgazlYuoyRyu0gk9JbQ&#10;2VBBNf25vLYHllljEunSmVUMm/bUhW2DeCBQr7zNeTZdo2FkRXCIxCM/CubFA9mBoj6OdMI1YzzS&#10;TSkSAxsgYlAq8biD2POZ7R6XUsk0EjWrBmfbY449w8fWFarTmJtK4bckkirIzHwfmv8AXMMjuSOn&#10;Gqj/ACXaQFNEGUCZEtl3t741PNH5GYocCeBGpkl5ZCOwI/lOWNqNP6P/AEvTLgqJEO/vTAAYLLqz&#10;DNA8zyhkHsIRub4vgGsiJd6QN1aWSOOMGPcIw5V4zXpbSCeD3Jzk9ZrZtTqlkWENC7kI5YEgi7bu&#10;KGbWo1ul1O8uz+qhcyR3YFD+YmiCGFjOXlmQBnd1Cg7pFQcbV44HyfnOrGjmySt9jdd10DxO0nr7&#10;wxZTp29igD592YJniARUmaKUlWBcqqLH4bcP1A3mw6aSaGURonv94ViWBB8n44wWKBYzp5BI021S&#10;SsnuI8hSBedMWlEwkrZdJr5WkCzqTC/6SwJVFTjsRV4D1iaWCGL0y7pIwVZQ59yHggr44zfffqi4&#10;KK+mZ9yFAfPcGhROcv16KoZ0EjxsEiNba/SaBxRq0RkTUWzjz1XWR6b1xI6v6oQbRRAAoBf/ADnR&#10;6DqcqQvuIaUAXHRJTzyRQ5AzAXQPE0ZDSONQSFjkcCiOTyc0zDNOEkRdojB4QjmuArHzlzo4oOav&#10;bNKDUksGCysnpBabud3JuvAyjVRwvEWAMSHdfNHcvyDl/wCXjkhnPqkEONwuiAOD914ynTuw0epU&#10;gyxSO6qDQlG8VXusYorvZcm6SOK1MJswshLh2tLssT3I+gDmvrunR/lW3ahwrsoFdkofzAd7znZd&#10;dIdRoyIZAbZo3B/iAEUygDwM2J9dFCBIIWY2SPU/UD5PHBAzaSf2HJFxfIWrETzVo9WjALueN62s&#10;QB7QCPq8yHgijVxOq7pBuLLW5A30fGE79G/qaiJjG7sI2WRCtDuSGNiyDgh9V55JTpu3C7Pd27EA&#10;j/TNIIiTMGdYxp0BIEjliXBqtvYg81+2aS6mPUiMpMvqK9IXW6HJJvzeZ2pG7098yKxmvvTbh447&#10;A5ZJBqhqAY3W2jAU90BA8DOho5068AHU55ZdVDtDSpGlfrvzxV9sl7lUmP1bdbkBIJ7/AKh8HM4j&#10;WR6hW2xI4ILqeBXbvl+kgkZxUbw0dhSyOQeCpw1S2iKdvTNrp03osqGafdTW92o+Bf3mtMoIWKOC&#10;OTfRs0j8g1ZzK1TrpWMkcrbJAY3Cr2I4o/f3hw9h0aiQe4l2LA+3mitDOPLC9/J1YHWgLX6eeERO&#10;UCMPY6HlSD/MDnQJpJ0VVCwEKKBLm+M5jqrSJMYyfU3MSqnvt80PjNmLrO1EVemxAAAAGR7oZUVL&#10;jHQm485bo45umyTxxyakCIsAIoNxI8mj9cZpaQ6WP0FVSHT2l/cbQj+UfZwnTdc0ukZpT0/1VOn9&#10;EHef4Ulm3I89+Bluh6nJPDEpnABAD0vLV2B/oM9mbbX4PKjCF9qw1yIdO+mRnjRyXYhmZdw/SxAH&#10;Bw5tJPrdPDFFINQ8yB3EQMZUkbi3gsKHNjvh/RoI9RE8MU5hRBvBmlXz52+Rj6zVTeo0iai5ImMK&#10;MgNBPo+KJzjqpI7UlxFpl0k8sUMioqqHqGFKiFC9gB53n5vL2Opjgv8AMqsaQySBKRJIhVbaF8tl&#10;Q1YiMghdmZUG2SQmMKVHDMAPg8YHpY9dqN4kjWSRkZ7LqbjA7dvnCrsu0qSLdB+JTs1c8T+izRh1&#10;baSx4qmHYHjNPTtptYscCtJsn4dEk4iKm6JYDM2CQCSGzJIolDM0yq3cUadf3qu+a2s6/p9GNJp7&#10;G1ZfUWPTjcAyqLEo7sSO5GKUfhFwl1bQT6roZTqqjcvuSSPbtFcW1eeMG6x1JZZmk1SSoajhRFYf&#10;xWNBmIHO0gZyfUtamo1s4icwRi0Dcrt3izYNMMp1LHTtGUIkZrAb9bG63AE37r7ZrDD1+RTzVdeG&#10;dSJ4i0bx6QKUjBlkUcB1UfpQ80vnM3RPNtml9Ayu7He7Cjt73gC63U+tA0MKOhiMhkKbT7eCt+K8&#10;nK9Rr5GKH0XLGQM6vICJPHI8YLG7JlkVG4hLVqZPTikhakCtRVRwx82SD5y6DrmihUhAwfZ6UJEZ&#10;DIjN+oA2LPk5zWm0DzyaYbI9zpTRxyWqgMOW/wDOWMF/MSCaZEVZxSQDcx9vYffHOPiqZDk7BZRO&#10;VEPqjUQws5RP0Ub7X8fPGamvfRRaiM6gFnWNGEcZSJAjAk8BTfOY2gQA6iITfw1JWMt22vzXOP13&#10;Xv67RRRtI1psmiRVIcDgJfcZr5SON6jZpzdQ10umEemd9Lp1ZCrRqqOwkaxvZcsjmSUato4jJLJK&#10;RvkX1WPFct/uMA6Dq9TLNDLq3mhSRyHLx2VJIDEAUOw4+xmgOmwRzmIlVtgYwl3JR/6tiyCRkN1Z&#10;pCPKmUxQayBIFj1/pNH7XbcCgVjzSnNiTp+2BFb0jFyrzFdjbUIPgcN5bNHqem6RpoIovzKu/wCv&#10;dIH+Oyr/ALXm2ZiyQNFqpI2rdIZ4hZZxyFvlnWh9AZzTyXTo7IY6tAGj00MEWxQ7qrW6yUzSMPA5&#10;7YUs0Mp0mkMa1PESzm1ZebKBSa5yzR7Ggb8xO0fprZd6kclhyaNBRfgYBD06fqU7I8LJHEOEjjJd&#10;uOHJ5ofWT3ds06rRHQlenwR+pp3Z33IqgECP1TQpz4HwM3dP0R9f/wAwMJfT2kbhZNv8nHJ+O9Zo&#10;aIxaTUJNJbyeqEb+dVse0LfAPzlB6vGJpjFpt842r+TU3ybay4FEc9szuT6Dil2VHp2liKI6SrKs&#10;R9RgLD7Dy3GGy6mCZ9N+U0nrGSPYAzK2+v1F2Hxwcy9I2qUGTU6t5SZm9QBPTJHIZQB3FjDmXpfR&#10;30oiSX0ZX3UotEEg7t54ypGmNfwjTl0kp0etMqQs+9I/TPEcgZxSsRXu5y+DQx63SylfzQ08KiEN&#10;DJ+XUsDTqEI55yEGrheaZdsjQCQKxYARqg/Uxv8AmHcHMpfxHCDrAtyaeWVYxvfYSyiuL8DISbR0&#10;2k9/BuaCXRwaaYt1D1DCPRB1TlRGB2C1zguk1jM8sUMDQAECWRiUQq4s/DfsDnJO56pCupiWWExT&#10;sLcUst8Hao4zTi0Z0rSFNPJqDLUboxpYg3Yoq8k/OWoLe9mTyPVLXyENLr+pNF6/UJ7MQqKNVKsH&#10;3EIpZlYfp85ZqdRPHNGmn0pVoQryjcWZt/Fse+8YZpoYNNIk066lfXlRYz+lQq+0AVfAGbD61epL&#10;rjp2jKxAx7gQXlY0DRAvbY8nBd9C8blszV6bBpNVHNNunLom0xtYW/A7cjzgMkup1a6nStAybZG9&#10;T0aIm4NM71wBdZr6GDSPoS8k2meeNgtzH9drVKFqzj9Oi0mgkXSaOASISpmMh3tsDW9qhofXGVyX&#10;xsvjr8Mzel9MlmEMBgSPUUARIo27GFbFI3b+c6CLp2s0kcEQlFjUSDewAKsGpvj22DnR9cnTVy6Z&#10;odbCijUkuIAQPTRa8i+R44xp5eltPpQ08spWBEjVdg2yq5NG/tySRjc7QLGlI39eYG6c/TxM2qla&#10;kM6J6kYUKLXvecPBr10zSi4XEMapQP8A0h45+M1eka+WLQ69V0+nWWKV1l3yGJmc8AIADmZB0edn&#10;eaba0dBXLuEZpDyVRR/L9nOTztHRKV00zWnXpqCTcTJ+ahJLafcBaMOEP7A8VlWm0BRdS02odUdw&#10;tmQALs7WB57DMnQatoJ9UoheSRHtwvuIANqvworuRkm6hL1TStL1GSBJmVpNPp0U8kngUv13JyNu&#10;h8lT+QPp0G/8zEuhZ5km9Pem+VwYhYYMLteLrANF0fW6SeMy6h3IkEYIAABcXtpjdD7zo5vzUEUL&#10;XHCroCyxX6tgASFK8/OGahpYUg2AqqpueaQCzGw3UgzWM2n12Z0q86Mxnh0sSHqatLqNQzQxliI/&#10;TjdqLKEs5doOmNpoHeWI6eLezIzLKrIvKLuAPCsG7k4Hr+oLqnjTSQMt9mmR5dtjhrB9pB8ZDS6L&#10;VTpqAjtqSzoN01ypcZ3mw/f9s2gnJbMZyS8X8F46t1OWdIIZo2hmlYRrOGO+SQgoGY0QwPAHY5ra&#10;fps3pEpImkBkeInUX6m4D3UUHtZvF+MzPSiY6KBfQnFXBW+oQSbIW++7sD2GGNpHnb1ptU2lhL73&#10;j9Mjf/3NfNChWYzOnC7K4OowImp0uj6bIpZkRZA7Tt/3EUAAWPAIvJagx6GCVdczKCAjQOrWR4Jb&#10;6zOH4laPZDo9O8U0ihX9EjbtYkKUFg2R2NHD/wAM/h2MNLqdTKyATLG8jncd39wP3JsjMmOL7rZD&#10;RdS1+tjOi0mhkhihjUh0vcsN9mJIugLzq9B+AXniik6rsRoakEYraI/cAHoe4sTYOFzwfltHrNPB&#10;tQ6tfSXlXDhlPv3hWJUE8C8s6H0XSSTj81qokmjQU4JB2sbJVFqnujjRSgnVpsP1z6LSP7U1BLKq&#10;q0CMYm23RN1TEZpR6NGCzpPJvjcTFViaUAHwx7AIO5zK02oR5aECI4ZVQiQn3Rr/AF5P75dE/wCI&#10;0TWNpNS3pTb0ZAL70SdvHtIFc5nOTqkbRgu6L+r9SKBJWBffB75lUUWPIFef6Y/R+rv1L04W6SEd&#10;zRcsI5HbuF+kzPHTo+o6GJgyHV6Zmdo33gxrVWrdv6ZuaDpp1OiGq05lLR+6pGA3fdj4OZot9Miv&#10;4aWVBLqZdRHHuXajKCjbCfaSO+Wa+bVzajUHQauAd3YSJdqzFQL48dhmUvVNWumlWcGVHiZZFLk2&#10;FXtR++bwPRad9KGVOnNqEVVG5n2Dc9gkX3s43XwTE9FmrWw6SX82kwmgWNVbTgJxzsDckXmFqGWG&#10;CKKKD150J2lgS6P8K9is5eb0NS7wxa+XTegC2kUtsldqLUxF0D5OF6vTNN07QRwzGKlSWOBJdzM4&#10;7u7n5xroHbl2U6+P85HCnURrNTMHXduDGIKey7rsc+cF/EvUzoSNQ5TUurqY9JCaXcBt3P2tq4GY&#10;um/HOs0X/wADVJyS++TUcIybz7gOSG+ucxuo/h+B9Xr5dVqwJw8ZieV1IAJ3MzlvObpK1fwY+5d8&#10;e7o0n1mtTWIzbtLHqFL7FUSNbDkn9yKGZul/DcOhlR+qTyqS3qoYIGjlVdoHvpaIIOdP03pPUJTr&#10;HC/mJNkS7o1BEew0sYXkUf8AMMOmhn0ek1U+s1QlcxlUV5fTCCJrYKRuskdqzJmrj8g/SulPKdZF&#10;HAItI+mWWZnYqf4TfoQ/V9yOScE6frH6LFIItKszmRhssuAAFvkAC/dYY4B1f8ZanW6bTRJpxA0j&#10;okZSUbqoEtI9H21ddzmJ0+FAurEsTFDCAqiLd61kKbK0b4Byo4/tI5xbVHRQQv1DXQ79Rp9OBuMX&#10;6XLFeahsEAHznVyaI6lNJP6TahooyoVogabddsE8/sM5PWSLDrtM8HTkSN0VHjLbdjLz7WNiyO1c&#10;5qSS6GYKv5ieKOYqUX02So37FeOTffDdmsPIa0HUoJJpH9LdPsijSRCJSGscMO37Yd1zW6JJNJG2&#10;tRWiMsTtM3pNuC7SOe/a7zjuvarT9Mkl00UcEhWP9LsoBc8UGbkfZy2D8NdP1ul6XrtYkTdQifmE&#10;IWjpxupr4HHkc3gsX+ojNk8GtP1PZKkMesg9WRdoJT+HsZfJ8qPkZd03SHT6eb36adml9OVpFETy&#10;7ODW2ztLdrxavVaNlDNoI0pJYIgACVdF3MxPcCsMWWCWeCePTrIRpkKhOUkdR7h9/Oax8CYR1Q6W&#10;eLWLN6apa+ioOxyw7IwX7N4BtCnVJov/AIOqPHHLJv3sCe45u68YO8YkX1pIEl3SxusaMVLEFhX2&#10;LF4drGbSaXURtHDAuneNwwa2T1CbVq/mzNqyoFOibSaeWWeXUfmG0ylzMADKoHHsvMSfrMmpCbFL&#10;I5EkcMh/ibG5sn5yfWNKdQmqjOpEcZIC6iQhdwlsmgv385U2nl1Z0oWRl9L+ErhaZljHk+LxXoXH&#10;YRD1pz+fmkmCLOAdpUnaENAeOcK0XXtLoZZkWK1MalGrcokkFAszcH6GYGjnPoojxREW6ymYkiNS&#10;LB+zh66rQ6NdO00fqSlCQL3ISBakcHkY/JNm51B2MKTy6pi0oqSMLtkVU4rcfI8/GYfUPxJ0/TTs&#10;On6VW07LyQih4kkoWL/UV85hdW1PVNQsiMpgiIsem6uBwTZNEgnizeB6ONIjK50szNqTp9Lp/RUA&#10;Ft17i5PPNm/gZfBUZvJs2NN1bQhopppGgMYDxuz7mcrwFQHlb+sK0PSdL1N51gZptRtFxq3Kn/Op&#10;c8A3d4b0zpGo0zav1dbpZ2FLHJGgKglef1XWWeqgcsmpjlbUN7xfKIgCgbvn4AGIpeCUPRjpIfSO&#10;4SPKQu1nk9ZTyXVRQIAHJOdRpp9NGIJU1AihaGjAWDoGH6NxJ4Y5zumOkXRxPqDsKt6ahYtzMr3Z&#10;/qOBlCxa2ZXffagiQEgUpogI60fcRkJ7NaDdRPN/CQ6pozqId8UQatm3w1G+fGBLNqG0sb6dGWH1&#10;DFMQWVy3yB5B+s14+iRRenLqYlmkA3CL1jHKPjYc0/w/rneV5pNP+VSAkS791n4DGmo5oknRjO0Z&#10;/wCS0Wl0zTF4ROzWYty+oldgU8jjk50+lbSRf/CYkAaURlgqlV3yWDdGyPF4Jqpun7p2KvG3goGW&#10;QllveSKoH4w784NRP6OpV9SigAuvC03Kiu5APc5aRMGrB59Lr9LJNscFSCwVq9NQDY5+foZTpunz&#10;dY9DRamJw07AiY2FBJsuwFn9iMn+H9euniikkMruW5VAq3sta2/pAK/1zR/5sZVRUgOmV5idxXey&#10;oENAONvBNEirGXhhynFfMje1xl+x+if+FujXS/hPo8Qb9KyNuPJa5CS37nO1YAA2PBOc5+A4dPF+&#10;G+iiE3D+XBjLCjtY2DRzppjQurH75+kpVo/FMzucv3KCWC7iouvGWrRsHnyPFY428EY1UQxazxY+&#10;BjMS1D/3f2yXZRZOJFAb5vv9Vkkom/8A5OBSJLXcHdiVQBV/08DLQt9vPj4xHj9OKx0IKCwN/XfL&#10;VJ8CiMquixvt3x1drFcc4hl/bxWOQD5FjIX4s/uRj2OO2SMltH7jvkhx2xuaH2SMkx7DzgBEm/OO&#10;DdNj8rxkGP1zdDADEkpuq6YFRxp5T9j3KBm1Vg+3scwZJki6shZgANKf1HuS9j/bNxjz9nLluiY+&#10;RwLv98deT+nETuJBGOKo+MgokBW6gD5xlBHa/wB8baOOSfoYm5AHONoCZDcmxiA82cRUeP7Y18cD&#10;EA5ItfsZECuNt464twv/AGrACJ9vj+2fHf8AxD/igz9SXpyRh10aDjhiZHUFiB8qGvPrnqfUYdBo&#10;9XrJAdmnheVlAsnaLz81/wAUfi+PXdR1M+s0v8b12le2p0cKSxbYPaKoUDnm/Vcyhhq9ydH0f9N+&#10;k9z1Dm43GC/8nvn+Dum0+k6ZLBCpulZj+oOZHa7Oen6v3tQmYhl3DbyAefkVWeI/8PmtbXdJ1+o2&#10;xqrTJyjsQdpYWN/NULF57hr2TallffYDJRrO/wBFXs4v+1Hh/V3/APVZ/wDvYI0Sf1UGiSKHHfM3&#10;0Hle/VtGQ3uI4Hg38m7rNmRVRwCLUAKN3HH6eSe15nOqMEZlLBaNA/qHjijznWeYQWXfs9OOhxuN&#10;qVKnj++Eho1KoZd+0WqX7gfnjvkVnL3UY2kldqr8c1++GEliG20rcAECqojmhx+2TYJD6ZGpY5Ig&#10;aVjRb7K83mlp9Pti20Bbc+SLvA4jTKShBJo8VuYGuRmmtAsyglqpivIJxWVRsxndQIO07TmlEQ5Y&#10;+GNcDj485mQ2O9k32Bus09MoV1Iu+xGSzWJooWbmuMOjB48DAVtgx5783/thsYuv275BqGqMMXBE&#10;Pbjk3hag8C6wNAqMVhC5QpwhTkNAW5+Sn+Ket6fputdX0sGjkeZ9ZOhkiY1GfWb9f0c/Wwds/LL8&#10;b9OL/iLrrSVBANfqAQK3OVchTfybzyvq8+Pp2q7Z9L/TULzyd0krPI+mdHL6yIaiaXcnMpW9m4dr&#10;PYjJjUSacL+XZHMs7iVCpdo0+eey5uppSiyaSOYmUyOjOf0+mgvsOxGCejBrJkmj1aq0a7ZJd1Dn&#10;sAOxz4hs/QVK6MmdnCz6nTRmcoi0vYjnsv7YRPAVMyj+GxILEiiQR4Pg5bD0zp0UumiaacMQ7TSg&#10;8K3i2H+bIaToMixNNqZ1UiQyAGXhAvyO5Y5DQwOGJpTJuTeSoj9YuLjH6WdR95v/APK00ssZ4bSq&#10;jl2HLNtHZDgkvWdJp5dCXhidZYCthOODYUnx8nOQ6l1WbqE+leFfTmV2O3uq+R9bSMcVbBpcS/WT&#10;aHVayRIYmSRUuSW7o1VfNZVokk0kWiWXVxxlEEcgIV145UEHNfQaOOKLquthMSmW4mjlai4lpgy/&#10;XgYGdBC8An1emhVVKhXJFDiju+8asgr0Ggn6nHqjDF6YEgEl8Bg3xXYAHL9bqYtC0kCky7XWJGJI&#10;2sFok/vmXo9UemTsyTFo53nMckTH042qwG8VV1mm/Q5HmjKAzSyNy55j2N3cfYy0P4KVhdNJqdOU&#10;mlSyyRNfuA8385Buhy9PgSE7C2pRXeKNrEaB7q/8xzrJdRp9DKY4p5HlkUCNwwpmu7Iy3WdGmjjd&#10;kERUTWCxJdgv6hXdlvApdnJzaabQrBppI1iOmTdCIl4ZjZav/k5SIdPq9ERPBqKUSMGWqXeBuI+8&#10;7KpdRp5jqpxp9Sn/AEoBShzJ7iG785zyzzayWKMrxGHdVQ7FfYSojv6rCPZM+jnW6SkMWm9OIlZi&#10;0ch3EyEbSeCf9Qe15ZFDH640x1OoJgKqkKrYaP8AUocKaNXnf6nSQTfhxSmuEUB1LwOre945I6Zn&#10;sd1ZcAmjGjEkw00SAKWZx3aMtttSO1XzkShYo/bRnSaCfTwvt1EbLw6KlG3fgij++AJ0OeH0PV1O&#10;oSQl3QgKVJHFX5XkXhuv6YNLLEpEQDM0jiFiwN/R/SPOR0Gn0sMK7tTM5WQvGJm/6SsQAQR3DXRx&#10;wXEJ78F3Sui6ly82leOXTwbpHVjSkM6kkC/HjBfXk1U3pjp3/wAHTdKXVxYePuGB5JJIoYzCTps2&#10;kGngn9AKdjrVGyKNefAOXdL1qOwn9VYCxWUNLTcvdqR2DUARffKjTbGrSJarSaaHSRwRliHjSTTs&#10;GFpuJtX+weKwPSa0JG5lQxsz2tRm1AYk3mqIdYGWaLUoj7vWO5AUcSsw4H34rMTT9elh0zw6olmT&#10;hGkFIpIB2ef0k0csSNWXqEGmleLTaoKFiuSNqcO8iAXbdkNgk+DmNPHJo9oWQBZo/wBcdbERbJAY&#10;ckjjBZ+jeppYJNUyF19aJY4eRKoXaDzh+g6RDHoJ9OyOrxD1I2DWwRjyK7bxt/tkSM1Lss6npZ5Y&#10;oG1MSakJtcSyN7Smz9O3+Y4Jr+lHVRdPm0i7HIEoVjS+oqB91ckjsMy9fAsQgDBHSbd6JLmMoLJ5&#10;Hzxl2k6pNF+c08L01qwunZSGokAUaIAOS0/Bry0zO0XTJYdLp9LqaM/5wkuz0ZLUqGU/YAsfOGN0&#10;3WvE0/qJtVjtjkTnd5G0dqGdF602o00iymN2kVpg9CoBHZP9TQyjp/V0h08U04hmkjnkoBjuk3pQ&#10;Ur/mXJjYNmf0qCecwt64BiR2b0Re5kUbh7j9nnNbTNO2j0k3ulLhYW4ZiEelN32PBymDXQCCadZA&#10;Inj9wZKckgVH9LmkJ9I+mn082p9AyJcdhmZGZNtf2vNEjKzkNLrNF+ZlKRTl0KxLa7nTYaW77fN5&#10;v6zTxvrvVkcxL7Wfcu/Y1AgZPSjR6bUyTL6gWakkkBDU3cCx/K2b40en1Tu2yGMI+yWSz/EZaIUf&#10;3xNaLxaYIvS1UOZddBHtVJY+wY72LbiR48VjaP8ADmpg0syPMkiMIVgdHsiJyboD6GFQdH6cJZ2Z&#10;SGdgF93INcAL9YbrOnxRwxfx3EhKuAEpgKq+OBWJ+DVHLy9Gm00SzyTyIqoyqGkar7XX/djpodfH&#10;012Gu3OyhFWTcyAsPF851Ot6WhkTTNqnEZiDhJFsqLC2T5JwCaGRhp9MsihZG2HeLdgLIP72arM6&#10;dl+DN0Ok12ncJqNIJTEpD03ILCwdxsVfg4CINc+uRhoSqNMx2ge0+0Eg1nVaSLW6iB0MCGXeHdL2&#10;qQCaU/IIGWRTzpqNLqIdBqEgdS8kcQEg4JBJynETWkZ0PXYoIDWhlV39+xANrAeSvx+2Yuq6t015&#10;Yn/KQRRspE8dEMr3Yzb0/U4Zl1lad0VY7RCKdTfYH4y+HpXSX0kc/qJNMjCQID7+ePcp846Y0YUX&#10;/IzLpVkUwmRDJ8AKTYDYZqulaKN2k07hPUg3xsW9xo+VGHzdD0DTvKundWrcImamIfyvxWFwfgrp&#10;pmmEGqKhUG6yJGV/H9frMxurRzw6Oms00qekE3pNG22TaVCiiz+CMytL0LT6doBoZoxJaiR/1LsU&#10;WxrOxm/D0UUbiHXyVdgD3lt3DWp7E+MyI/wlN07UDUDqm6KSMJv2hTHZuhjV0J8SC6KCCdP+W6qc&#10;CSQMwkYHcP8AtI5v6OFOZejafUuuqGojkpgjkepuLf7DB+ndNn08zouohd33TUhJDc1/TLm6PN02&#10;MLN0lpfXVgIibT3eY75+zlxbMpxTA0i1sXp6lmiZJCRQsE3waP1kJIZ3lgGp0sYh/wA68MqD+Y4f&#10;0p208P8A8L0jPsZkCjdviTiuOwGDSOrpNIssoVZHCqvucr27AXgnt7Bx0i+b1zNIsGqgaBUssYha&#10;rQrd5Ng8ZbqelwadmkMoSJiIwhU0U7En6Jy3R9ADNO80yiPTAqier7eACGe7NYPr9C2rkhfSzs2l&#10;bVEzAmkZmo1ZPK/GW2CDD1mPqUUWmiScLGhsuR7wDtrb/wCcyjNLp5km0mo4mchQilmBRTx++Fah&#10;V0Jih08gSRgw2oeQx4BJHizwMXUtGQkOnWeBDuG+Mhke/wCZj/lDYPdCfkD0MWog1ECBSdUwLyCQ&#10;8gvZAb5Hxmn1vU6Tprz/APwYzjV6hRpm7bgpKhCfABzPmGp0rxmdoojqAdhkNyD01oU/+WscdJ6i&#10;Bpm1qlA5EkUSNSP2+D/rkswrRtLq20R1qaqBYpQvvRQXJFcGuT5oHMyaVoXVdRLJp5VMlL6gBKdl&#10;Zb7D3c4VqNRrNVJppZJ1TURJ6MUYUmkFlOWA3nOUMGo6zPKZBKGqo1fjvzwwyeQldod5F6lrNLqd&#10;TKkSuhJCimS1uy3wAcM03T0h9aUHdpy4dQJCv6qAYAmrFYPLDNqvy8UO6VHNFnFbdoq2+rHJOE6L&#10;Q6ZnUuxCvtOw/pZrAAtiLPzlfwVRfpi08OqfVg+o1qhUXXpi/UP9DlpRZJ3SacBgzLFIGDcshARr&#10;HCLeUyaxJV1EMVyblMZjIse1xyTfb2kfWbWv6erz6Q7P4e8LJO9BXtuNo4sA5JtHpBA0WngMEUMR&#10;ad42r1SxBBKirJ7Csun6gNMjCed96PcYLAbqPJ4F+aIzmdf1JYB/8/SiN3kRfdsDsCNtf+RkJtTr&#10;OqiFjp5DHy8bD3tCSKWTj5A7DE2atGkNLqDKrGMCwXaMAsiLLu20SPgc15wrqk0cOn1cLqvpKUcu&#10;7U63yeR8XQ+sLl1kGmi2DSzSgOjrLRdgI7FNYvMrWtLr/Q9L1GQnehMlodwBVzRuhXuBwkGM1Ok9&#10;UTUH83Opb3sDEQyjY1bdwWr3VYNYR+Q9MaZQ5jhVwPSXyx3EsponvmZ0/V6p59I2qaBQyMqSLTKy&#10;niwfAGDSabpUE0UIlZDfqON3rLvj8lhRUm64xRRE3tCdNbpi+hX1PcaEgJQb1a7b4Ws3tHpk04lm&#10;WLdF+ZpjsFAu1Fixoc+STmPB09YNS0gRih3OoeQsRdgWSO2amk6hBFAIDO41O+zCVZgI2shhtBB/&#10;YYmKPmzUlj0peaBHlkmZmCRSNVEC6UgEmv7Vm70zpg1GhieRI2BX0yxYh15sAbfAzkum6rQ9Mk2S&#10;a9DMjs5upCNw7hCNxJB84tJpZdZEmt/5asjsWaNZGKqKauB2DY0x1aOp0JMOk1R1LSmJJFPdna1P&#10;FgAmjhOg6mWbUJJIsAsPLGCI6ZuQQQDZzkdPPPqWaCFSun43As7MztxR20LH3nQ63Rk6ZFh0SzIl&#10;e+trhVPNA9yMqASRpdS18ryRQHcYtu31Iy25W8Dk0cLPXFefUaTbKm1bkYBSz0BXFdzmbrJP+Uwf&#10;mtPpmCzWzCYMrRv2+v73nNTdf1jSPq0R5N1o0ZKqWC2QwBb+9Y2uJWPHyvRs9SGk0+kkSXT2kwD8&#10;gGih7t4B+sytC6widliUQkhldH9qkij7f98I6X1GXUuksybPa4aOJTsBqgrihZI+8J1cEKFZJdO8&#10;cM4NjvdsNpcC6Y+MktQaMp04l1Loqw6Vd8CMvsJauCAOy9zmTp+opqJVmnQrBf8AABe4Y/b/AE83&#10;hTRaLZIFbUX6rGplTg1ZD3W66yMnTWbTKzmIxI5MgB2rIoPxVXlroxl2UaodOdjomhEW8KzbGba3&#10;f9PNAfeK5hrdAX0ch04gawpBWVo6CUPo4tP0ZpwiRayaWEl12iJbQKLCx2fHbNSCHR6ao4dyMrlU&#10;Vm2CqIYyLZ/scESbup0za+X8ss6oizAv2LEN3vxRzP6jqm6fp9JBEd7SzUJauJRHRBH2D2PzmPDF&#10;L094tkRRy8uy2FBSLFk+BnWdD6PrYuGhjeV42r+ayD7z8A2O2JSttHTDGlxMhYpYWWZtWZNQkbJE&#10;9VbsxsfYGd3oI9DpdNFJ+Xtn2FaH87kUwPxkelfhutrzTELHt2mqKhjRCnkfZzJ10Z6g7T6LUsqQ&#10;hbjJ2lWurryMxkpHQ2nLTOhh1KTNqNSm1HVuSQbAHkDycBkjfWOsgkXbCvqGa6awb7H/AGy8Q6jU&#10;anUMY2iAjUKfkA1tJwfqj6vTxro4oo2jZCS6EX2ok3lbMfIBqJ9F1F4HE7GCPUhl9TvJ8i/A+s6T&#10;WdMbqRGmkRopYGJTY1Aqe1H6zE6b0qKWJw8E6hadQoG1yBV5sdY6gIIYZ97SU22MpwQBzTD5PbKS&#10;+UZTdIwDG/S9K02pCy2zbeOCp4U/uc8D/EP4jWaWODRoE0k5MRLBhRei3PcZu/jvrMrzvL+uN1NR&#10;7rPAICd+GzxeE7FHoxH+KBujbn0/O4gn9QzWEWmfDfXPqjnL2ovS7fydoNRDG8bqPVkRiI1tkG8j&#10;3Bfur5OPL1eOPezzPaIAp3cyMAf2sp5OZ2s6voTExmkfa67l2Rsvpb12bt3FVecbrxqZIG08epQM&#10;00UcXF1XJYijZcYsknwe6PnOdM9G0TCeV4zog27mQ+oWJIvaaHk8k59wf4T/AOHOm/Dei03UJkC6&#10;uaPeyBuIjt7DPl3/AAB/wz6rqNZoOoaqd49LuUbC3ege6+Dn1f8A4o/inR9K6Q61JuYNGqlgni7s&#10;+fgZt6JKC5S3XTO2GOXHk9GV/iz+MJ1geFNSiyKwqFa3MjH3FjzWfPnTfwTreu6r0Y4LdZTsaR1d&#10;EIBIJKmj9C887j6lNLrmM2o1G/ToD6j2SysaXgE+TRGfen+En4Oj6Xo9PIJrZgrEMo3KXokZWFv1&#10;GduS0jsTjkS8UetfhDoH/KunaeFwCUiUM6hY95A+Bnn3+KH+I+j0OlZIGSd2DrsFn9I5YnwBhv8A&#10;il/ibB+FdKqkHc5/UOKOfn9+LfxXF1rV6gmJFL0okW/czHsGFUM7fV+uWNcIR6GoqEHKU1yfSPO/&#10;xX1TWdUlSc6g3b2yEgLXYfI/c5zmsj1lL/GMboF3uzM1cXtQ1ZOPrtEj6qWV5h6gLKEZbb47nk8d&#10;8t9PSssn5eIeqdrLu2qGoUALB4J+7zzH6xNq8Z4zg7f3GT1HqGteNo1ld1WE27gbib420O39MnqR&#10;+ceCOV2aPZJJuVT7WJCkgEjwMaHQyyapJZNMI4d7RoAuzcK/Vx99rwpZ3iMERmiRECIVYOXG8WFD&#10;dvGbrNHXGOzLi92ynpnTSmoWSdjI/Aj9ie9eQt7v1DnxnexQdLmVnl1LbUYNGlBCh7sSUG4g3nIT&#10;ymOOJTEscc0nsjKld0hP6gw7Zu9PCMgljblCYzdsdy8A88baBObQzvbY4wo0BpUhEiJqt/pxncf8&#10;iPzwvmh5POTRr1GlZZY1iMm7aU2NuAI9373xmL0rX+qY3cxvKkryg/oFkHb+wrxhsIhmR9MqSb+V&#10;4/6kf8wLHwMF6i9Goj1GVWmDRKxjAikjRrAZua481jzz+vGieum1YlMzBSsi/wCUDnMuH19JLEy6&#10;l19Is8mxf1O3t5H1WESIryRiafcGFeoRbO19wfgY5xcloURPGuq9BZJFO4P6bj3MyKed4GQ1GnrS&#10;6Mtp3WFSEWVSQfTJ4oDn+hwgj0itMjx7CpKUhHyxw/o3TtNLJ62otVl97L/Irg8OD4DDNcVxXRNW&#10;xooRIJNOuuTcsqpTjf7Es8MO3PFHCW0sjvH6qkTfpDIajQs29m5+Bl2j6TJoInKuE37GVkAf1WY3&#10;3+B5zQ0mhbUQRK6+oXrcVLBRsJJWjzRrjO3FVDcS5IZYEr81MzPJcKyLz72YsGI7WFoZn9Z1DpCq&#10;ad03mIhVvYQD2v5K7rOauq6gFdnWY1HJZLxjlpOABXO0XWcQ3pmUwpL6iw3I53lgFIPtJo3X1jm0&#10;WugTUrKHmSXUBE1H6mPFuV55HFWM51/w28upd1gcgooZG4VlThj939ZuQ6B9eJpiv5jTkAxtK38L&#10;avx5/pmqDEqz62JDvcWqgWIzdV4oHMOTRjOKZPpk8qpLBF6YT0wIEjCoARyWFkZdq31iF0ia0Rv5&#10;ArE2LIIf+XjisChmhi9YyodpWrpiZAx55Ydv2y/1vQgWNWZLYKEkawVAv4BF1mbexeDPSY6kIpKs&#10;vqKQltG0akCvH6c3tXCNXFvlX3q293csA3I22avgE5XpdYUaCTUel6bMp/hRsjlew48HnyMjpROQ&#10;Enk9kS+k7MCwXa27nwF5y01RNA0ml9KMxq0cVTbmVAV9QEWoHcbSp85evT39H+Dq9+5AwSSmMXFW&#10;FFD+uasxdfSJiEi3J+ZEm0JsDUL78juKych6fPp43i/gylKMZVgoCqKNqAaGLyi0tM57SSarSzrH&#10;667GVjM5UEsx7BR9HNDWSbl1rTSlldA0C7CzKTwWRebIOYVdYTYGlTUQ2wAerN8kir2/1zY0+q/M&#10;6ddRKrrHEagkjbeygkAtwfGXSslMh0rS6fTyxIGljDEM4IK25Haq4N+Lzcm10w1Oni/hrqJImC3b&#10;IQlBnPwxXDk1em9JkXWSXsWiAG3SXy3/AG8Zk9NhWbVzejF6kMb+qPDGR6JAb+Wr5xwXZTXQfKNU&#10;ojYcGQlXsBHIUAEi7o8ZmanrZn1OmhV0QyNKQL2oWk/So8cgcXkTppXkhSF390oUPbcFtpJJPxyP&#10;vKYelSaqR4ZGKKdS6giMHhCfA7fAOWxxRraB45Asc2jlqMktvYF1P2PK5iM4j1GomDMoEYUL+qF7&#10;5snwc6KCKNIYFLEyQLtQ8+ooHYMf5szdHpdTPqYXnhEccm6gwUI1f5l8AYi2tGozm0WSBV2DeVRg&#10;wagB/tmBr9ElORPLEzWzEC195P6h4B8YfFDJM0ZdHp5gWj/+V1uqxVEYFo9Ho9WdOohIeiCVduyD&#10;gX344F5CnSJasBWOtNOxehKjSURsFoaLV4JqyPOB66ddfpWWtpgbcZAlFmB5Bbj7oZpM/o7gIVlk&#10;CMViLB2UrdWasijmBFplkgYxRgoSHLG0I45BoHjOaUtMUomp0zSA+pKzlZSpRboKD/a6HyM53V9N&#10;0EMBEMgd23ku787wOw7e280dVqCiQxshXZJtFElD7e5Pc/2wRGeWWNoh79w9hBMintZofpGc0G09&#10;snItEul6GMB1aWRvWB9UlqERZATxQtfjH1YVgsM25aiRom3WXTYGrkC1wuRXYxPI6oXJV2Vxb/5j&#10;VZkz6HTjVCjHJVlFV/ce1gcWMpStkvSoNTQrrUE8enp1WkjkCknaRuIFEk/eDfiDpzQ6S1khkRpQ&#10;oqybU9jR75tf86M8MenGm9WqYXuHtXk7v8wF9/Odv+Hov+bachNMnAKKtKI2o8lP8tZM2lRrgwvL&#10;JRXb6OX/AMNfwtP1bXSoNPvj0yqZHYg3t5AIHB+s+yNOlQQWu9qvwFugSv0eeM4z8B9Ei6T0+Rkb&#10;0zIrAo4ALNdrVd2z0WbqJV4yIlZiKZ04W/II+Qc488oTlyR+lfQvp0/SYGpL7pbYHN1GIQytF7v4&#10;gUBgH91diO5vBmmlDS751a12Ap7BV/p4zIWZI9RqpYokG5lKtu9sbMTd5NVVNcyqxVFJZlcbwxPF&#10;lswTPaa7C+mQvAurmnRrk4Ze+xV7NZ8EYTp9CYFnl0zDhPaGY1zR7ZkaozSzS07oYaUpW9HU9wcG&#10;6tr4dTppIVBhVfaJNx9RRGb3VYoGuMtNX0FSpHP9W6tLULy6NzGJWWNlNj3tYNZLoenVI5NRPpt4&#10;NM3pgBkb+UizVmsztdpk6nDEv5x4qeFQVP6Xj9w3MOxBzu+h9OB00oeNnsEyKVsLZvuv8vF5mv1V&#10;RcnSZLQ6WX1WaOdleUANZLE+RfkcYbrBq44UfSoN7HYVZiyOrGiFbxi6PHL62q2oDC1OAd1WvA48&#10;fsMGl1+qmWZHkMYj37Y1UMz3yNl98rlSM+HKQN1jWropInj3K24F1b3b6ItQ5vjyDnG9X1OmQysC&#10;ih22xko22gK7rxmn0IBW1LKJA6r649QhwxUXyGHfwcfQdNbUPpJNTpIj6sIpkDcBxyeyi/2GVHaF&#10;LToH0+h02kSNW0SPQ5HEgBPkE8jNzpkMkf8A1mYqdzxsR2v5U3ZGAsuphn04SGFlQKoZlpwaoeBw&#10;cO6nJ1L14IwsLiPaZGSlo3jbQkLQNrIXaSGGFy5cCMnYAFJo1gP5qOeTZNCqKexFsquQCCDZoHyM&#10;6PU6WNyJqCoFZZlbgsbpj+2YWu0Rjl1T+qsJVVYitov6OcMm00bw34I6MaoR6jRSnYQbHg7D5FV2&#10;yyKWKKL0JNIYjG5jRk43E+V+Ccj0vqx1rpPq90bcgVQ47e6/nIaad9VrPUMJTbEY9zkEKLsWPBxQ&#10;f5OniqT8lkq6zRVKulj3FAS3JD/O6vis5PSdRb05HEARyjSSpHYLFxRI+xXOb3V9fNFq41diyrG7&#10;KQQKJajY+POct1Kbp0kjL+XIMgNujWVqqYm7AOGSvkIrZia6XT9P0zudSXXWDeZOSsF9r+jk+nw+&#10;jGgklKzSDarAM6la4/scz9Z1LTnVwR6Vi8ZioxxSBF4823k4uqdSbTQGCaCSKIqU/nfZzzTV93jh&#10;BmWSaRDT9Yk9TUF5ERC1RoFYir5IfmlJus836tBqGnlkQRszsaL8hNpJBYX5z0DqmlfQaQoswmgZ&#10;QY5Se6d1FfR7k55/qdPqd5ELxbme9povx4F8V9Z04Y1s5sjs0+mzUZTqCY39IEMntV74FK18XnSN&#10;LC2piM4kce3eCSPcxG2ipAq/FZlJqJNZplRtOP4ZUsrEg2D/AC3nTdMWbV1WjSJQSN4Gx2CsVIe6&#10;3c85crM8W5UZ+p0pOkCu6R+lKSzIxs1Q7fFDOM6l1FX1TmRiwgTbvcHcwHbg0bOdlrtevo6wMEkj&#10;SIo1qNjECgR5OeX66UzxwsHmZvbyBuAK+VPkDMlLRpOJ6L+HdEoj0twMPVjkkjVvb7if8vmst1+g&#10;XSGTUafUyqklMw3FFYMBZ57E3mp0eBtRMDFqTKQWp3QqyUC118HxlKdRh1UpTUapmgYLzYbbusMv&#10;PFLmDezXhpFsEcjpBI+qiJ5tlayyLyvHzmHLqfVOol9dQWeRQKutlEiuxoYVrHVIlkiOnR4FKRMl&#10;JvF0T8HjA9XFUpWGIGQq7Oin0231x9EkGqzM3SejRSZ9NEkkThBK4oqtkf8AyBWZkOpjT02KOskQ&#10;Zi7RhV2NyLJOPMss+jSSLXKqWqqSDuBNlrF2DeAIkqw6lpYi8jSKJI0UlCg7c4IUls5/rXWfWWGB&#10;ICBftkWnAJ5LFlPjMXT6DQySlZoWaOOUKJCnusGy1g1XBy7rX5aLU6ydY2liaIukW4eyRFNgV4oj&#10;Avw0GjBEcRJcAWxU7do3Ax+SOfOdGONbRz5XdKgjq3oLMiLDx6pi3BG3MjngKQOwzC6xpmbRa8ia&#10;PYi8G6vx2Xgn6zSHryaqUxxxCQO4Ow7SQDyVau+UdUMaxFIomjQKWkiY20e4VZFAm7NY/JlPcTjt&#10;Q8ullCwO++iE3lWYkmttcnnOl0fT9umZw7ROGKyhgQH/AO4bSMr0SafUM6pqwF077oibAquNxPIq&#10;86OGOTVKsSGM2p9QqtbuaAF43LVUYxx7sK6TovTggMs7mUjmr2j6b5GW9P09QxwyKjfxKDRG+59p&#10;zV6+mnjRvSl2hQICrD9dDwR++Ux63RQwlo9QU3qV9tPuZeKBHbIfnR1RSTQulaaVx1AhXVY5hvV+&#10;EdvAJHzm1GGdXGmDLXdXBIjJII5NfGWprmSDS7UR0IDEjuNne1Hdsug6jI8zIYGZ0B7kgkhibG0c&#10;ZhJ2zdaOJ61IjzLunH5eIBh6Q3B3Px8HDeidLUxySeqymR7YSO1so/lX7HnIdc1k3rSiN1Mw9pNE&#10;2rfygVeG9LhSbQRSpqVD2C4YUYpAD+qjRycXZDOD6v6GkuWKZoXmJIXcSCGJ9zfeDxB9QIQF0771&#10;DmJ5KDnsaPHuwrr/AFd4zpU3j1HGyRVraVYbeCM5yWdtE0aS9OFo38OpLDcd+1Z3442jlcqezL1n&#10;UZIpESHUSJChri95YDdsBW6HGaGmSPV1Gk2oiUOWLM7WOwAUXyTmEVXUTGZTNQKuEHBPI/Vz3+c2&#10;Xg1KQ7SXYMFUOa3X3/Vm0kqryYRbtvwa0izaWJS0JdNzbnBq/IBXOd6p1rSN6Gm9OS9gVBVllHN/&#10;t4zf0mveAsTqF2koAj/oa7VmOcj+JemRyyh4taqCtgTfRCgk3xz3OTCKvY88nw+0G6ZpYp9dvZzL&#10;EDIjo60rfFffwBnR67pMKSaUxqoIJbeOK2iigHj98y9LNHGN0UTS+4AE1TMe7CvjNOUnfptmiDTM&#10;WKsZD3Pnab8YpPaMscEou/LQJ1OKAxL6LHlVZkYhiQTVg9+MrWWFdKrQh2aVgrmT2E7D+pTYwjqf&#10;TZpbmMgIXb7QhRFj+GAOc11jUIIQulhRDGwelJKkKb3J+/xlQdpInKqcn+DjWDy6n04E2MpEgNF2&#10;U+FYk9vnNMaiAKVMKh5bLPtH6xz7frMXR60/mnEcrKTZEgU0G8g/N5L84Drpy0G1k7nkxAsOSSe2&#10;dsoNta6R5SyJefJr6F4ozNPNEZy0dhGUbSt0f2Irvg8PUNHrICNkrKpbbtXaQf8AuHn98pjV3Yyx&#10;sVjCKtFbBrsfvG0R0lO+qfdEx59FSNpPlvr5wpfkrl11RmHWKGQ7oeWBZ1tSSoNo1g+R3zUbXR+j&#10;HEQWSM+2SwS9D9OYOpGlSfZDudaNMPKg9zii1EZZHi06oUsMpF2M1cU10YcvyZkKiSeVvXY2ig7h&#10;aWnIVvrNTRdYjRY904U2WRasNeYT6pE1CNukshmDLTBT3FkfGbWgiefUERgTIxUtYDFG/wDAy5xV&#10;bXgiEnemdVMsYhV/ULGU2FjolKo2WPg+fjM9ROdau/UNEI1vbt9Qsbsg1mfD+RbUFI9QyFt4JFVY&#10;JI4J5Bw+fqcMby/xmD2N7jgsfNH4zicWnSR2xqrbBdVJ6k8KwM/qNuoIt9iGI2jxnbxdP6vsSoeK&#10;HecA55jowg18bvMrCweWtlPYfd/OEyavXK7AdRcgEgH1Bm0sf6Vfg58c/wBTd9+DoJ9KukMqTwxr&#10;Ptp3A/QoICmgODmlp9fJIHRNMdPenPHGx655Pk12OZUR1kMauNZB6Eobapj3B+KsBQuOwn0sQMqy&#10;QvqEAiJALHdwxNeQPGd8n15MouvFIbStGIoPWfS+sHpNoDSM90FP0M0YtD1UyatkujtZ13Axs32v&#10;kEfGQ0adP0TatY5nW9tM6t/UBucIk6np/Rlk08DIsICHewXaXbg7r7AeMytt6RSSUdv/AAwzTRaK&#10;RI5IdQrNEEUiUbVoUTV4X1TU6WDR6KbRNJI+5iVFWjt2BNZyur62+pgeIkKE2UNnBAJ5+y2Cfkdc&#10;zSk2qx+8Rvwrt5UVxeJY7dthLLr7Uamr6j1DVzlHnpqFuiFF4a2JC0CKsc5NDphBM40vMrPGJF2W&#10;6q3JjBr575Hpmun2TW4gpN0pRKJUHgP8nNbp0HqabXNEoHtgjVy/Kodxpf8A7nNlpdExdvsxpngl&#10;j02r1FfwrAUoy+wcDfJdZFOpQRyaKBYVuVmISZNm1pu21j4+zgms1syeqoOkmPBVCCdtGva1ihlP&#10;ULfVid9bHM5WlG8FVJ7oL/0OXDY5y/8AdE9SmoXWS6IlSial1BRqDFFojffbDdRqdPsZN00hkUA0&#10;wEYr+UE+fk48XVzofzMKw6QtqIxE7lRJIoDFqXlhz/mrMWKbSPFP6OnYtHGwCCPdEL7uzkkivrJS&#10;d9DlSS2aD6ieFfQEqQxvGFIDAD03PIZjwcD0yx6eWOY6uKVk3CMRkBSO/wDWvJwmLTzOyajVwNqt&#10;OgTZ7GRGLDgDvfbms2umdP3PqkMOnjeIkiSZrugCVYAn6GK1RNNs5nZLPp95T1U5S0NELV8DOg6T&#10;0ql0Xp3IsVUN3l+aGafWp9e7agiKIAETBFpDXYkKf9MGaIax33TrCWeMFx/DDqo9xC+TmbyNpDjj&#10;Sk/IadV07pnqIjOGQu+6w+wlh489+2aek0+o1D65pJ2i/wCoX3RAtS+QhqsxIF0Gj/LekwnKSMZC&#10;VAYEEMoA/wBxm9HNJq54gsxGr372kmFFr7x18gZlO6ezfF2r/wAIE02kjjdlhEWm9ZVKNLuklmCn&#10;6Vu/xlui0GqD6v8ANztE1ExyW4JJpjZftYP1nX9H6DpZWl3ahlnRxv2AKSg5O0tYHOc/rNeJWGk0&#10;Qd9RMzCUB3LrG3tJUg0D9nMFK9WbuFUHL6GhlaDUaSAENuihjYSKB5IJJLfp7HKH691CfWNIz6gE&#10;H1JBCSVAr9BZq4w3S9PklsvqodPuLPMjMezAj/qAi/2wyOaWOStPod2mEYhMki7Tv7+wi+4wdfux&#10;8evBmQ6T0HieWaNIXXcqbQDsrcNzizmnBqNKsTTjWlI6JJ/StueVDVyPjyMO6fFKz6mXqEcKQ8hY&#10;WCvvXt5NlsH6T1gxu6rpl1ZY73sE+kBzYXjwBxeS9oXHdFumdBMkp0UMMZBMLt/EZY7uqBFt84BJ&#10;PFpfThgf80GBIRfvmiLsVmInWtW/r6syBYJPSQBLK7NxsBjySe5F40rQO2t0+n08byySq7kP/Khs&#10;C2X25dGkdIt/NtLNFHNqpFdySybCyg/B/octSedfQTT9NSSfVI7GJ0DFFJpTHfAAw3SdBj1U0q6m&#10;EwpEF9OOAbg7nvb+T++Ew9Ri9GEQ6YSxspQQb7ZIxdneexJHIGCopJ+WF6Vj6zRyS7JfRQGIIW9F&#10;WFggqawWPViafR/kpfQO0IXdmezfJIN98tm6HPPrdOVmlRnYPvjIjWrKiM15oVnZafSQHT/mdRq7&#10;jiMkF1tEAQ7R7fOTaRXFt0CafpvTU1ekOlZpAkG+ZNRG0f8AGLDfz4Wq7Zdrjok1LTwaCJvU1quN&#10;Npy1xMR/0wD3X7yUsUM885lmELvErK+8qVEa/wDUrgAk5emq/P6f8sIi+rKCSaYkiWt/tIrhf3Hg&#10;YRexSXejP6bHJAQ0TomqikLmIR7KVRRSxR/cHgnOk0et6nr9ANNDqWREczmCHSWaJ+Va85zW9HTq&#10;WsScalbT+LI76lkErPx3UhqB8Z0LHqTadhoNej6lnWA7QYYlB5amNWx8k5Davs3jH7UW/wDMEjk9&#10;dZlVoyY2cgTKrgUdm6+fvxmVFAyxGZUCsZvYdxLMk4fv7aIBW7+MgJZ+kprE9VXf0qcAbtzSH4cb&#10;SBXcYx6AuphbULogsrRxyPqN0cgrbRVEs7aBuxhzS8icbb0Vb9NDHHNJOXWM2spU7Tuaj7B3+Lw/&#10;U9M1+raFpSkWkCB1ibh+1tt27qv4y7Tl2/LSvAZ0ES+qEITiP3bWN8g+QMjql0r+vqjo33o0Qbcz&#10;FBF4A5uvBzNsVAvT/UkhiSJnREhZ3AAjJU2KPyfvCej6SXTfmRFH6tBCsgpS0j8hUJ/l45zNm6nq&#10;5Jy0MkQjYr6ilqC1/KgF0ozqul6gajq2g0M1RkMnC+9UjlBBkajkJOy4qLRh9R/FAg00STQwiZZJ&#10;BEoU2xb3KEYeDZF/OYuo6TqpZNJas0TD3W//AE5ZFshh8jOsjOm00mlLwevqtWzJTADYsiAxsAR4&#10;+u2G9GgMkkER0qRuoDOrElJN3G/98uT4seNKRl6CNl1Womh1sjyxhQiONoA8cLWaWqkdI5hqFCaU&#10;Hc7FrKsTdr+58jC+pw6bRah5IaeQxuU9Q72cKOQVH6q8Zy/Reg6/8TS6X/meqXTaVqkeM1D7YxYq&#10;+32MUXJvlypHTLHHjxUdlmt/EMmnj0p0cC7NqRRv6e+NmXli3yfrB9Z+ENS0OjOtDRLrICwkeT00&#10;aNSTdFjt4z0T8O9OGj9BBFK66gt6XpDj3mjZbtQoXnUtHOi6pJwqpAWT0mpxHHf8nwwrFLNXRgsX&#10;d7M7TfhHQ9JCRQBJYliUya2YNvgea2QR7mLGhV12zmV6f6/rGHUVKVIpf4YTmiee7HvnRa+aDpmn&#10;nl1s0hSeV5G9m53cvxZ5oDgCqwbVdY9Q+ovTjIOTJIbCqfhW7MQO/bIt1ZUlFaIagxaKRItPI8yR&#10;LtkZYCXQVe4kULzH6q35qfTTRapyPTHqUFHf2BiGBI781hp6ai6iIGVIFm7KslhVYXcasAAxPm82&#10;OpaePpmmdtU5l9RC6xu3qN4LKFj4UkDucFLaNnG0x+n6WGJ4Y9VDarJKXNVIAvLKqr5Aza0+p6jp&#10;oommXT7GbwtOsQPBfkUSORmP1rrIV4Hk0rozoCGarWyACH4O4g+4VWVx9QlQgRmD0NRuUl1LSBY0&#10;ChfcSb+OKybGkdAuu0XUZY9LrJgY1glPp2UKgcqHKeWwTXq2k00ccejhgSNQvoxht5Y8nvfFZj9d&#10;6tNDDF6GnlTTOr2XAY7q7jbz9dqzGfVCbR9PGl1uoV3pJmdqNkbh7RyAMQ5Gv/zOdRHem0kUesVo&#10;y8hJmAHF0PP0Mp/D6asTQoGaFIpXBRyXDleT+znuMpjPTm6jHIurZHgFPIWEksshFhaPZTlOqmMk&#10;LSw68o6Tl2IIKRlxwSp54IxRM7olqPxHpdPBHNPp0Wf1raP9ZA2+CPkDMjSGXrOrEixN+VaJnCMw&#10;CqEBUEjBtJ0t9OZ9XrY45NNHDUvpCkkSTit3zfkZtT9L1/VIk1Gnll2RRszmhGIoopNhWvHGVxGp&#10;33/gytOdHoxpkYRu7nfu2htpDcBB4oZq9M/DkXUXl1U6uIUJIklQFA0fIJu93wcD6aen9P1D6aJT&#10;q5W1CkSbghis+L7nKNT1LVavVTQKks+nDF5SBtVQn+UHv91lRd2JJJq0EL1/0W1KabTiIuoEjK7P&#10;bvyhKcEXlPStHrdS4M7LBLK7OxKXvjQ1Sg2Bd2fOaXTdNp1PqJq7iecR2l7XdR985ozmPQTQ6ybq&#10;ML+/dDHCSWVG9tFRdnMnPS0W4+WzCSHR9KaJ43gWPUTiD1ZIORvXcoQGiCK4PYZ0/Ttd67GDp7RJ&#10;p3DxPNCwULIq8Cj+ohbBznPxIsGoi1b6rRyKtRTOZKBCrX6aqicofUQTa3T6fRdPigiBqBnckDY1&#10;7dvPNnNccmzCizX6rpkcsksb7WI/hJNH6ibkIoi/cMH0XT5dU+8RxxwlihjKELZG7cC3Cj4GFa7o&#10;pTZqPzTttkCyKB75AOGKjwSTajNuDXRRQoZUeUxsLiVCWdB/M36RweOcqLLVl2k0vSOnrp00aJNu&#10;kAeWaIrUrdlD8hjlXUtNcEkk9zTibawAId3T9O1lojjMWRYeo6yaOB9NGkQWRIQiqgI/kIU0b8gY&#10;Z1KbURS7NfPppWA3enEojPaxsZQ115F429kSiZ2o0kkkEE6SxxRLcuxy4YSR2m22F2Rhz6iPpmn1&#10;yiN007qIlk2s66chvT53VV1V5KR5ZIllm08NNMGjUzFmLvQ7HsDgut611DUXGiz6aCKej6fCzMD+&#10;hl80RwcqMiprRkdI/IxyRJFqjLyoYzAKSVFbh3sX2N4fp1E5SQRwlCqyTBiUZmYGgwF7qNHjMB5n&#10;neSXY4jYyOXZPS/moCwBSq2aXTNHqVjjlfVTEyyAiZmG1TRBoV2IqqxNij4MPTdTk1UyaWD2fw/W&#10;9Nk3M5Fjlj2ArNaZUSbSwatwWmUTNsJpD5Tj4GaWq1fSY/8A4NF09JZ45XDTMtgPfA3mvGcjJArz&#10;w6aSiynYiE/52LbhXN4hq62bM3VPU0GzQyuxM9hXUKY4k4Y2e5zIOuGj3DRLLqZAAQpYMu08G/is&#10;x1ll1Go1KRxNN6iN6YAI/R5H1852XQfwhETqdSdG4WSNI2jvbtted3N8nLVUYu5S0crpk14g06PK&#10;4M+5mA/iKq0P9ABnb9AjOmT1NzD0PcnlqksBa/lau32cs12q0p0kMOn2IfVjUOlqVA7Cj3Hg4Lot&#10;XLpDNPLrQHkdfU43LHb8uUHcgLt+spu10SklJbOjk6m+mJD6bYAH9NJENx+5V3MLoe0EXmZqOoTy&#10;An0VRFCpsTmvNiuTYq8lpE/5rqda/rIg9PdqJJSWeqKL3+aus6t5em6D/l6DTzapjGXeW1DS7n9g&#10;paAXjItpdG0dvT0cp0/RtqoZpJ9bHBHpXCne+4kKSKNAH9s9F6T+TTR67aur1Xq+8yikAc12XiiB&#10;mTLDABqy2j9CMagbFS2YOm17cg2Ac1lXUaqHTxLpo4UO0yvGexuyxuuDfGZSVm1tDdM02k0UUkx9&#10;KWYGNFst7r7UpPOG6rqyR6orJMiCSM2sa9yBZNK3Y/WZOs6gg12oRAEkCKUKKTEEAoypV+8f5c1o&#10;+tJHJptLDGVhRHaXUentUtV2wK2d+b4m1FKzDNtmdoPxJqimvhdLdpxtljUcq/YNsIIPHbKm1Gik&#10;1vfa7xEhWLlx3+SeDd1lGo00epbTAwRwj1RujB3sHYWHJzl/zcMOnk3ahdTqJN2mKRku6+7jknn+&#10;hyzGzrYuhiaDSPBqE9L0kO5UtxZ7Ei757gVlWg1j6fYELytHPIZfeC21uQqnwDRrMDVfiCDQPOul&#10;1K6hCrRBrMZQKKdQBQL/ABWZvST1LXa7U6iKL8vo4PQaIsCLBY/rWzYUUazq9DHnmxr/ANSMfUZ+&#10;GOTX+12fsD+F4li6B0RAWv8AIwgF+GsqO+bL8OOPArKdHEU0WiQ+7ZBEDXFmheXEgi6NC/uufrP0&#10;N9s/IZ9sbg7P7/d5MCg3Pbiz8nIDb9g8kXllkkgqDYvESOkftUeQPHfJqhAHADfWILXt29/74yxh&#10;DQr4/wDk4FUSAHAvkcZFXBqj57j4yxgD9i+5x2WwKNA4BROt3fGJ5OSJPkGsaxzuHxRGSMtUGu2S&#10;A4GV7u2WA2AbyRkvAJ8jHvvkAe3Bo8ftjKP6DvgBYAaq6GMQf7/WMAebOIrZs328YAYcungn10yS&#10;xrIBHG5BHamYjNgrVCvvBNLGDq9bKSbYIv8ARB/8nD3+yf2ymxJFFAAn5yQPYkXfGOVHbJ8YwHsD&#10;HP0uRDWfBGPxi6GOALGKmPA8HHLAYvOJIBu4/UaxrBXvXxiYE0aP2MbYSaBwA8a/xy65Pofw20MM&#10;6xSaxzHbeI1Uls+ANR05ptVPqJtUnoxuGla/UEgjAFMpvdyLI7Z7n/j3+NTrfxPLodNEJPRj/Kqx&#10;27Ayn3Hm/JrPBdVM0c0cX/L5IolL2XiESsWHITk3Zz5X6x6jll43+k/RP6e9I8Xp05R3PZ9Mf4Ed&#10;RGs0XWZvUR3acByiBV3CyB7fo+O2e4TrsQbG3MVLR1xRH1854t/gVpk0/R2hVNMrWjOsVnYZNxo/&#10;91Z7bqdu8St3C8M25SdvIqvGfS+h/wChi/7UfBfV1/8AV+o/72Z6svqOwdA385A5NfIyp42aclt1&#10;FuGFKDxZqhhrQhx+sCjYPax5/fBqLtEoA72GLGie3mvHxnWeaVRwhBI0QphwAzk2V8V8kZdFEqU7&#10;nZbdl7Enwfq8qiEqRtsYbzxfI4W6N13GFSCByRwwoErww4HzyQTksaQZG49VrIvnhb4vD4bo7ltS&#10;KKV3+8FRlV0UqNt+7xdHx94eovbShjt7j7xFB0G52C7bC+L21mrGdpX2ALyRXexmckguwXCpyPb3&#10;+s1owpHA2rYo3ZIPwMTLiGxArtA4+Td4fEnIPI8XgCGmI2kcnNBFoAXkGqCov2w1DY/bA4ybw2Nu&#10;BgWghMIGDocIU5DQwgHPy8/xG1aL+KOrSJAyKNdMshU79+0tdrn6hKc/Mn/E7QrpvxX+IpfQL+rK&#10;7BiQqLtc3yf5s8j6wv8AkX8M+n/pqX/Nyqu4nnfT9ESPzM7rBC4tQlhpfksKzA6pBGx1EGmlPpNC&#10;GJQjYi1880fkDC+odUl6pqXb82dOYwq0QNhKcBefnOb1UxOklg05OmKMTIkakiYDuL8D7GfGS2fd&#10;QTRb0qXUNG+n0bwkOhZXcUN6LXN8gZVLr/yGk1PqvFqNZLFth4tkscs5+szFR1WWJI3ceihc2oIv&#10;3AAryB/vnX6fpX5xo3nUqkgV1QAFQzfB835ByGtmng47rHRmm1Wl1bziT0Y45XUORtqhtYDgg5v/&#10;APxOmGQ6o6hS5AUxelvVwTQ7dqzq49CIYvT0ohWUMHRF2ttRuKP2PjJ6/WpoNHLJJpkAldlaUuAz&#10;MBwKP6ayohLowtN0tzqwnUUj9MyK+njStoC/zKR2r4OYuqmMjSHTSrsl3ex0qMN/mGXRa5J2fT63&#10;psqMDcCo21yFFg7jxRy6LSpqI9KzusemRQgR/aWdfDEZHkPBLpcK6+TXaCdooYAkZqL2ih4/f5rN&#10;nT6yOB9PptFAz+lykde5W2kC2J5GNEpEHTRNFEgMsiyMre8qTzu+BketFa1J08KyL2CoL2KDzYU2&#10;D8ZdlxjtBR0Ok07bthVjDFGdq0xLAHg+DeBdT1mo0SvOsb6hvSiQuhsq5Ncf7nMptbxpQyzxxuI9&#10;yE+7c7BR+xHnD+m6Z9P07qMyyxq02ojiDEkb2jf4P0aJx3YqoN9PQzD1TKplh00sm0nuyigWvuc1&#10;Yum6bTRwOsgV1cOjOa2pKRZN+byrpkDaadYdXPCZN20MVAFHuSvc1xzkdfOvVFSSKUIy0I0aqJVi&#10;w3H4Yc4qG2ct+K9R05tDrYxG0I9Q7apRISCrWO+c3NNNBpZBBA6lUkgXfym3uCt+STnSSdFkMuq1&#10;M3pSwRoJ2O8M6MTRYH7rtmfL0/Ux6cMVASNJBvFEq8jNTMR9Nj4GLkBQK+n1MDHV+vakFHJQKGIq&#10;2H6rqjmc+iLST+vtqKP0UWq/jt7t32OM1dVpdRpbSXWIGUIkSlP0h0FmmrgkeMnHtMGubUyjUytB&#10;PsK2q7owPafgjwcODBTL+ofiBjHNo5liaKOK1WMlJIvTN2T9+BnNdSOm12tdH9bY0AExiBCGVG9m&#10;7wO2E6hNQ+sljECRzyRxyNRBDbgSGv4IzEgg6i+r1uhKRokTepK6uds8jNtDWP5eecajQKdmnp2k&#10;Olkj9WVjFI6bGamRTyDR8A/pxn0GoiijmaNJRFGd0L8jae5K/I7g4XFpIP8Al+qtX3NLGVdbcCqs&#10;2eaPcA5mCbVaTqEUnBjSNqdyQ7drDk/6YIrkdJFqdYkUMbW07OYk2FQvvPCsPsKP6ZhaXqGv0TQv&#10;KwOj7y7gfUQJxxXhubynqusl1R1DTGLe7KZTZFBCAPavYqBja15dTqdoVdqR+qyKfYzSHaCv15rF&#10;56M712FRetPBoPzkZjQPDRfuQwon6FHM+LTzf8wfURaUwppwoSzu3uAEBVvINe7KYup6e3jnl5QJ&#10;C0V7wOLJB+Lq/jOnWCC/Si1W8wooqXn0yLAFDyfGK9oL12ZepGjiaCMTTF4AP4cZIc2bJX5+D9ZW&#10;8egDrqAPSaWH0ZKb3OxalNH+b5OZ83V9bIkhZIRMsQpWIATe20KvmzV1l80Icek2rLPCTJFFJQ3k&#10;KpKhvojgYU0LlaEnVWRZpWZFYuWeo9+1R7VofRzooI31Lt+ZCiUpbhWpWY0WquVoZk6bpkejhgMb&#10;u72ssqfDUP0/Q7HJ9QSZ5tTMJI3YuGG0UAI1Cjn7OTJ14HHZ1s8Mep0WiaCOMbU9WZD/AA5CV7AI&#10;MGPR0l6dM0r1Aj+p7Goo99iR8DAdNrET8rqoZozIjbZN0gLgj6A+F7Zu6nqSPqZ5FgWN42KIiW29&#10;yKJSqFc3zgm6NYxRm+hBC7bOpMxlCyrN+tQy8FbPjN//AJYs0s8svUmaAxnYKoeoq1tJHbMttewq&#10;MaKDY36L5Te7AkqPIGUS64xK0gRipSSOa3osVe9w/YYWaPo1OranWz6dZHCzoCAIwCHG+j/qRlUW&#10;r1Wh1saPojKJyjRFiB6Eg4J/qMJ02pO8zJNuWPYyRoeWVu5zOPTpY9N64YyqBcJ3e5nNEbSe5WsS&#10;j5oORp6HWywnUQkMJWKvGzEikHPtPxm4n4h0scio6ybxGBvUgWt8cA/pOc1H1P0UngdXMckkbUFo&#10;qPJUDCpNLG2p6XO8mnmXUKsYLrueoviv9csdmxput9PT8yskAZ5BUqSoSo4sEV4rKItbFJrZSujQ&#10;AxIN0S8lCKA57V848fS9DKZ61biOeQrUa+4n4vvWdAsOi00DRyahUl1Ai9MqLYGHupB7A40TY/T+&#10;k6DTO8hmdhIrrHJdCMnmlJzOQ6KKTVBf/gVzB5AFP8W+Cb8NkojGjy8NJC0ZES7RsQ3ZDh+xJwrU&#10;9P1hA/NBI3d//g8S2yhCLP0TmUi6QAnVdHqPUjSItGqlN36dwbgLR/3yzWrpSkcWkSJVWNQ/yGut&#10;yk9vvMjQqutkZdGFURhk33zuHh0+M2G0elfUayGCGlOm5kDXGK/yn6ONeSXHozYtDJouooNqSXGV&#10;MiEsNrDm/r7zReSfRQaSaScagQxOVey1E91r9sD9ROmb0fUiXWPFWxUKhV/l5GBzJ1WOMStLDObD&#10;CBaUD+W/k15y70w47RbPrE1J0k2q1aI2oRwjMeZEBHDAeR4zHh0jQ6iUyQHTRm6cpd/FntWdSsOg&#10;hlikMRh9JdwWUKyx7xRKgn/UZZoRP1WIRIR+VKEEFhx4PgkZyt2zpqlZlLDLM6btOzSThi5KLSHl&#10;d3Pzlf8Ay+GCb0Iw0pkZWkm4oAD3bR2ofOdBroJYNVOkMytGyqrKtlkVRyb8DMg63QpB+VgiRZo7&#10;LIwLWnJbsM0XRg2rBYNHpPXg2O2xi3qenHV7P0vQsnnnCJegSxTx6s6neJSS3LHueCA3IXjtm9Hq&#10;44nZ9POHqBQDYEqXXcC779sJ1cX5KQTOAZCtHcwW2HNEfvlK/kjT8HMT6SGDSnUTAMyzSvM1LI6A&#10;+3YA3isD/OanrLvq5IDp41iBiUAgHxz8c5rdS0MPUIDqp9OAkzljMliv+3/TMSHX6t9WwlYtptu1&#10;QrgEmPlUeuLyXIUo6WgPXdO1OrjMiLL6UEirJOPcY2SiroQbJPbGgn6hDrSiahCibA88lChdFGB8&#10;t4rOij0ja2aNNLJJGxSvT3gAqhDA9+aOA6yGL1YR6wqSVCITw4beL545HjI5CjBGVGI9I8craJop&#10;XLOsS0WlLA7iQewA7fOBa6dyup2IAzl+eSoKqAeGuiCODQo4ZPqH1DySwj+NEW04YqXKFLLFhzV5&#10;aOnamBYnklEXqOxhOwbq3MwXhRW75ObxkRKJidD6TotJrfQLq6Krq05BseqWKWaAJBFc5GExa2Ft&#10;THJKyqCYCjAudxPtWxV/7Z0c3TdJqNTI8eoG59wKxNu3uQSBVePJy7SaFdMSIIYonkWIA9vTZvPP&#10;FjvinkHHHdbMXp2g0uvSMyK7qJHeGMjkFwQoZiAFIGdDLJp9ArJHF6cyhF3lmOyxVFj2Fc/eZ+o6&#10;3oYJYtMkskjM1Dbwu6PkLvvvxwM4fW9a1jxQTafUHUxyqFZGf3ru4ActdZON83SRtlqEE2ze1Tx6&#10;jUvCmqtDEQ2/+WS6KkeDzwbrKV1MB05WJpA6RelOGJYfxRtNg8Hxl0c2njihmTprsZFEpCu1kolF&#10;WHN8DgjNHWTyt07ZOXincJGqgFqDchbPHtHfLlEzwy/Jj9U0KJpI000UiMoKJukHG9TJsIQGlvMn&#10;8NSauNIW1DAxUy+vvUBhw1bQbYk9sn0eHXu8cx0+oZDb1soAm02lW4Aq6IOdck2sm0usl0sSMkSE&#10;CKY0CKospaxuHjKitDyOgvpHTdVHDJq9XGivqhSKX5NGqO4grkNF0mVU1joGR4NtEylrRv5PI4yz&#10;o0H5qHRa6TS7R6Mhbeu5Pd9ige2XQdZ9dnqlgjkQuADGxFXXtsEGu3fM2iYgOp0+sjeKeLVTwqwc&#10;KXO9pFr9LKfGEyPJKEhLhe4kS/cCT7STtUftl8GtMroIJWJKExMH9okY+5aN3m9+GJtBotUqa8kb&#10;2ZKl9tkj3HEVCh5tsKa1DMrUEZJASpY9qG0VYyH/ADjZE8mn5DLvdJUG9bIBDVl88MLGfbEBCEZV&#10;5Nuq/wAy2OD9ZjdHm9OVTK5eOP8AhkggMFrtXkZaKZ1D6TUb9sp4ugEYBQGFlGvObnTSaSWB5QYg&#10;LKsshLkMO6Fv9cM1kcmq9SNmLAX6fdQFHN/ZPi8gy/npo2j2mOP2UVpgAPGKbNsRd0su24W0rGIm&#10;RnABu6Mh28WPGURa2DUJIkGjbYQAGZRdAiyR4IIxlbeiaeOf0yR7nHZg7bgtjmv2wWLpE6akn8/J&#10;G0gPDSWCWN1Xk5CRTANT1g/mIIXZ5XUEEC2Gx75B8nkWMy9E0jt/ClkjiVgklj2oeT2uxuqic6zR&#10;xxKuqEzNIRGxdrLBmZtt8dmo9hlPTNLo9HE3o6qaN42NiQeya+Ko85aWjCa2bxdERBqE2zBzJenI&#10;Atx3snyBkNGaWdyiSTTSSJcrBdypfBHzQOA6MyJponUsEVK9p2FQSeWJ7UDliej1FJ5hpPTZeTMR&#10;/wBR17njK8E0UwaOPWza12mY7QduyxtXkefIGdM+qaJNNCH9TeA4UXuAa7ax/oMp/DPTtTqIImku&#10;MSTmNFI96LuJDf8ArNxvwzp9SuwQujRoPUe+Qx4FEfGQvJ0prRJteRvh0bCSOFaG/nbv54Pw2c7q&#10;FldpIlioS07sPZSCiFF986bSdNXRxQRxzgOitfG+7N+45hdW6xBH09lkjaXYGRQLBQqeKv5yWvyW&#10;nvSA9drNUNCno6sCXWFAhkXlWQ17QOwFVeH9M0sepZ9OsdzRqXLliLUcGj8ZzHTE1ms08sk6ANIG&#10;H5nk+nR9oz0vonSfyqu2p1RWSMgzSABLsUATm2OF+DDNPj5NsTwQyRLMQfaEPpksASO1DPn/APG/&#10;4jTT6vUwTas0UeUjsCo/SQR/MM6X8W9RnhT+NIqRC/URVbtfLcc/1zwvqyaPVyxRNOApeh3Eik/p&#10;Uk+M6FFurWj5X639Q4QeOD+7yzmuq6zVyyagpKXBhMqiRgAL7sSPPGcXpBIvrO4VGcrtmjJ2u492&#10;0qbvjxnokuhOj0usXVRuRIrKHJYshkG2vtec5XUjTTiSIruMIjNRgbmf9FA9gLq/OY5WktPyfEyb&#10;btlT9S1MkKvNLqWMg2MFUCiPIoUR8jNv8IfhnVfiHqOg0vTml2LbTK9AIBW4u1dyuc+ERJogkrSc&#10;AmInfwAdzKGrzxnvv+FUOq0MA1PTSIZzQlpQoKjsi2OeBV5z3cWPDG8kbPq/8LfhuLofRYomYenC&#10;ixLtelTYtW3yeDWfI346/GWq6nrSJZ6GzdFLzTIh5oH+bPQ/xz+LOrppfSm1desUE8ewN38gLnhc&#10;ty67Tmb0WWJfY0m5ACeQCT3NHgZz5s8rjCKdI9jPOLjSPYP8FPwDqutdfllljDaTSqwYEUjN3oDx&#10;8gjP0K1fW9J0HpzarUIyxogBIQsAAK8Z4v8A4MboemQQJA5UJv8AVYEFi/J7+BeXf4zfjSLovTk9&#10;A+supuAwXY7FWJFjPovTVhw2ntkYcGrfhWz5g/xh/wAUz+Ipp0i0apFC+1rPDt9kjihnzlJ1KDSF&#10;nfQFmZ73h3piOQAASGIHkjCm9ObV6uSKSQiN63BGJX5u/GAL0rSRSSONIhLof0FdrN/KLHJI78Zx&#10;ST235OTJlc52yxYzqfUf8wuwUxRTvoPyPHJ/bKdTphGfUi16xeqSnppFvkAPBJJv9PzmLqOsSauw&#10;Z/SZlSBbIJa+5PAP7YIdTJEJdGkMU1Iu5ETZ77sMa8VnVjxQcL47OCcny7NhdJLHAFXUvLLuCuG/&#10;nobuAtVYzR0ev1MSK08KqoYhz6e6SKh2smzx2+M5uHU+sZEl00jxzDZEY2JCmP8AU6E8kfOaSaQt&#10;ME/i/wALZIA7WAjAd+aG3JniS8IIO6Oifp0YeeSTVuqCNWQFbCgcgqf81A3lMn5qCaTlhEupDGML&#10;yVkXuf8A47scu1SSem7NLAx9OJF4texNAf8AcG75nPrnCxKhcRiUkMpBLLu91/8AxvFZzp9mzRcs&#10;MZVWeWaR2sD2gLtFEggeMP6cZHk1bB5GEm1ZGZQQ1LwQfnAvXhdf+mY6pgXYtIWZeWH1tOXPKIYY&#10;qkFRsrEpub9A9poecrFBciA3T9SGq07TLBvkLFyXpTz7eVHiu2GavQ6XWFDHEYnWEB5EJTbfmvjO&#10;dHUGZpTBLGAw8qGIZvH9M2B1aCeP1p0lUwuIZPQBKyjb22/BOdsG9aLSLJIZd0hAh2LGS4S1Y1/M&#10;K748WjjS4lmUGUqkCNyuxSHX9gT3vKlRo2jb1CC0Ppo5NS0LPPwovJRadtM3qyR+0PEb4O9jzSke&#10;b75okxo6dtRHE+shgjRd7KDG7kISoolaugDQwrX6aBuPRMcmnI3R7gTJuINcUbF8HMTpUaytp3YF&#10;hKWk2Mu0L6nABvzfbCOsdWK6b04dUJXWQn012l1JvcbUeLzaCZTaoyOtdV1KJFA6xhWKlmdieFO0&#10;AN9HlsujhTUokaSOzMXbYrKGJT+aPzzgWgkmQRu3oyIGKhQh37hwVYNxZq803ZYjpnWJD6krSRxo&#10;LKggiixFpfxhKQogoii1EZ9bTR+GcuFVR4te4vJavTp071EUiOWWiHlG8rXPu4/teSigRYn9MBC8&#10;jKonWlXizsvuMDgBGo05G6JEcGQ95KApkrkNeZvyQxaaKTUBpW1bGIQCMw7gghB7uW7kn4zY0u/e&#10;kjl45QFVWjo2QGuw5IP7kZFtQyzM8StRrcVcD3Hmhv8ArIakwJqdO/oiF0p95UswL/qQk/IzOXXQ&#10;q2U9LfTvGBFG8z+mvY7Gba22zXYn6zfSHpWt0+pgGpeFJnZC636nAALOFFGyf3znNe76KT1xDGIE&#10;EAHvZiG3MxRO9gg8nKNI0saJAkMcbyi2Kj3Amz4NUarBR0K6YS2nm1bojGFXBFMWNWvCmq5OUTdL&#10;9KDVpvcB0Vibb2i+Rf33wlTHCbVSiuqxoWqrvsPIojK5oGljlgZ6mllWVQe4K8f2xooFg0syQs0m&#10;rqGSMxljZF//ABlduM0ug9MJ00izpHLCRYZCVD18VVcZodM0sDQFS3vLbSqhmKcmxlvWdXHpdKsc&#10;kOxw6hVjJvxYJ7EVl7QlEy9T0xPUdIYWCiOP27q27ixokeKF3lHTOkvHK6aRdgYyVtvbIwAAJB7c&#10;k48E0WoE2qj1Esy0LBBUuxG2nA880Bhet1y6rTp6ZtnRBqVFq8bAKpCiuRY5GOL7BkF179QmKSn0&#10;ZHNEoTRdP0qB+4zoNX1OL805EfpSEKoYNQBUZkajrDxPCTCYaddjbbJ390IokCvOY8WoXcwkljLJ&#10;FY7AR1wA7UDWW5DRuOPzMKNKiWrVKKKMqueL+TfxmqY9LoxpoVlDaaUsocBTs8Gr8n5znoZZGj0s&#10;k7q8jBhG8m4xi/8AMQaasWmjWYhRpg8pADei4RVCjjcGu1PfMpvotA6tMnoIoMcizEpGf1ABiAr8&#10;DcTu74RLPqk08p/M26S+1Y4zaxqQx9KiLNju2HeyAxiR4QWnBRw20UnIUtdsTf1V5zSyJq/WjSQx&#10;yLK7Aox91KtBLbjOV5G2DQW+kXWEsmnaeUl5UMlI0boDW01y3+mU9R1+j/JxSMWZlsvKFBbevdAv&#10;trLo0ki0yqJIDCmnLuO55B880M4DquqmZNGyqfQU1QtUAJ4ZarIy5FF0zK/J0Gvgd4UmZJSC3uSN&#10;ijC+xYCqODSwQDmWBoFL8bnUyLt53j6+sUmqSMwMIDKob2OpFgLZJtmN1gsyRKS8koQiVwDXDBh2&#10;J8jONyQSZPTuJZiwmJALpTex29o5bge3Ipq4dsqxNRJVgtW9i6Wx4J+MzwWUbCW3eu+0OCSynsXL&#10;fvQwfW6qpki2O0SahtPe0bVCc7iR8kcZpjZD2dKutTSSCb8sIdxNAlQtVyAAbHIz0j/C78PPrYTr&#10;gkisaeINJcbbuWFDznzzN+d1mpSLTl50fazIoDFTdfp+M+5P8M+hRdP00OlKElk7V7FflaFfvi9T&#10;Nwil8n0X9M+j971LlJaxq/5O9boU8sbuuqC1tdt4rcVH+gGcnqtfIwZdI/ukdVcDsS3Yj986zqvU&#10;odkStKBE9lmul3KtGjnA9DCyrFNLKY9moBQjgKiKAPb8MSRnn38H6authWtk1GlXVD8mW9RdpA/z&#10;XYNZsaDritGUmnZCrgkGOvTv7PBwDWtp4Zd7H1BIAfYpL0x4HfKYpF1pACyJMGpuRe1T3Zb5OODd&#10;mU6ol1Pra6WeV0SabZZnobQQ381ecoWP1hG6SRN6UbsXcb3ZasAJ34wGnf1kXUxhEG+mWg+40A3a&#10;sAGhRupaBq3ipDIFobQFKkEckCzzlcqkRtx6O70k3/MY4J26bpoz6QRigYIxQmNn2vX6vo5c2qfa&#10;jbSjRMERYvcGDfN9/wBicaTrcei0EjNKYZYSgaIjuLskVybwoHSzBJYBIsDUzBr4bsVKm6vJnk5P&#10;s0jCtVoC6rHBAvrCURkBQ3HCE9mC5idPllGqaf8AMyarSkbQEqhIf7UOPGP+I9bF+VnY6oAqDEt0&#10;HazfPyBmN0LqIhhlB1oOnZEO4AoLA27lUAUQTzjbi4tUEYuMou9fBsLo44wZNPqZ1UPIb2AlQ3G3&#10;7XMTbqtJMsaauMkVuQsTZHZVo1xnSaLp6CGZxKtgWjrbhKPa+xwqaPpkukRNRCjl19Q/bd/1ZW0o&#10;kTipSdGH0/XzO87z9TAhY7kDL7iw42g+c3dVBt07NI4DkjcT+kv4/v4zIPT4gY4pUCCYK6leKK8q&#10;BfnNWTbNAI9YjbNu7fXA8KSPkecmUilBpI4+HSya2dmKzBizKDI21XINtQHjNnV6GGQCKSByzBm3&#10;2TTjuGHjnAvzKsqemYzGHXaxFOh3cn+t3mrPo4xPO35grvY2rE7v/jr+TnPJGiI9WVhpgI9SAj8N&#10;ahefj9xmZPqZ00Ujo8W5aVgBbSAkVbdmOVfl5dRPAY9fuWMPEUHuKgC9xqxgXWiss8OlMpWo94Rb&#10;Q9yCwscgeBkSOjGCdY6prrhRY1glB2mcIpjbyWY3wDZ/Y5yOg63K4CGB0lCVJKaYAHlTuUkrhCaq&#10;GcqJFV4Uk9plVlYBjVNRA4wfrkk7aR1iKEByj7X2KpJ/mAIBvEk2RPW0xoIjqpW1ZYCUsQn8OmI7&#10;UF8/vkYt8+rhEscyI4UxrYCK63fA7hvPGBT6X8kCgDMxHsPvJY/9r/I+s3E0q+jp9SX3ysrF37Kv&#10;uoNXPfO5SSo4J3/5Ob6yFg02ngqWKJtzlEIqUrVAA/AzioNVLPOADKyyn9b7g6lTdiO6A+8q6p1n&#10;UD1jqXUvphDFGQBw0gwn8Ofm5XXUrHeoJZZvVS2VR+ki+KrKtpWGqOullgeQAr67qGtrNIOOeDzm&#10;xqZo4o0X1ZEllAW+CO18/Azl9PJrdVrpJJVRUDHaCKLGq91dqHbKIdVFFqdVDPFJIwaz6RHtJPDM&#10;D5zKTsMbpmt1VQmmmbTKib0AZiezA8mj3vOb6dppZ9bo/VUA+oP4oFUqmzx2s5vfiM6uMz6dmiUb&#10;72SeSPjOd/C2imn1nrSKxIi2gEFg1nca+6FDBP7bKluSR6NDphLDDMm4VqGjpmIJbv8A7VjMonaV&#10;jDA0UqMVApWD3YIr585q9XGo1GmSOTTsTH7kKvs9K7O6h2OZ2j3qW0zTSpEy71dFVNynsQzefm85&#10;W6bO1R/SXTTQuIFg0sMiqFLqAo9696+vm85fUHSarUzGJTHMG3Rh6DsUblAOQQf75VJrlgk1H/TM&#10;jo0crRED7DEH+bj5rIzaSEPA8W92Iik94BZmZq7LZvjBFylysqfXQskcUMUKOrOFkCkGRD3jIP6X&#10;H75LUQzpJBFpGeGNWohZAoFi6HeyfN4ySiNSrhX/AIturHYbY+VPJo+cwOtRNJK26VpmjkV1bdQj&#10;Ha/3woxZn9f1SKYIxCBFrJqChQGTkKzeDuazmb071oFaMyIscQVEMpKksvAH7kd8I1imSZZkcv6J&#10;DMSttRJIH7Am8A1uomEpMqJJvX3xnx/8nOmHRzZO7CZtJLDFM0SwK8jRgLuBKe7ki/1ZyHWZ5VKM&#10;xMsjFojIwKngG7+B5GdH1PrcD6GVvSiWgqxLXO2/n4zk+m9VFThFlaaOQ0jgvQCncOe/HbKTbt0Y&#10;yrSst/DOqjMOuD9pAm4P2FnhhnYaKZ9QdW0UCRzAJH/DHZ2FISP/ADnMdH066cK4l3F0DeoFsAKK&#10;G67vjOkhRIOnLLpnhb+IfU3UtEfpHHc5Mu3RMXSQ0MwkjZWmppm98hb2h1jpmN1VkWM000EkIijO&#10;2YSU6iMAErtosarnMLRdUjJ1ySQzymKb0zuKi+e7f7AZ1sZOpOzTrSwsSBICgoj+XZZv9jkz1Zph&#10;pvs0INa0PTVZtO0tAgOV3Gx/mUZbrZxp1E88zo5UAqoC7qNi6qh83mDJPLEYmV4pwJPT2Esoqv01&#10;Xf7zc1WmfURsW06AyITR952kjhipA48HOV0d62c/PrtLP/Dmk3EEGNzGbUD96JHwcL6qY9LoZdhu&#10;4nG1GBDsKFkr/scD0/TXXVh42gJjoyMXJZto523fGZv4j3cSSq6EhGCRgGwx/wBzWaQq0S3SbaOW&#10;6nrY2WU7S5PvXgMqi7/SeRgQ6qNQjibVQenIbQkHfa8+ex+M0NP6Wtj9VSyM9GkoUAObPzmR1Z9F&#10;I8TtMhXszlaZXI7mvoZ3Yorqjz8k92mc/qJJ4mEwlV1WU7wQSGDgBVGdLBq9PFGsMmlePeSak5Cc&#10;3at8Zy8M6qVZQUDB1J3FomfkED/cZdF+I9VEIoJ2MkZj9jMnsLHujNxnQlfg5eVeTWkUyrIsYCxM&#10;QGJFsCxBNA1RrOU1HTpZJta5q7N7QQwDGw1AfHfNltSiaXTiVZWS7p5FGzdwqixzWYj6maOKZl1R&#10;9xPpz7xuKnwDYuvgYo3bJk00v2NbQ6NH9J5HkYxqwAiuNTf1Q5PkZoaTXR6dQjSqxhkv0ilFqqgC&#10;Rjfh6eIzB49XJqV3AObEZjNdx2DXh0bQjqGukKiJQfSaZEO5wld7BFn5vMZ/qkmawX2waa7oyer6&#10;l21CMzuGRmLlHKf/ABotTznL9Z16mJ41kfbIA/tWmG2hTFjZA851Gt1REbwNO0sQZthCqf23VnLf&#10;ijRxLqN8cxdVQb6reF4YqR/XHhS5RMs7koya2c/EsEsSCyWd6Ku/uJA8DyMIl6JpVX1Yp3jl3kEF&#10;fYBVYK/TNJEYpZWKyWXQKbAPwPo5dC8zGpIZXiclztkpwGvg8c5231Ujy6VtSig2TU6fSH3J6jso&#10;BHhjgMmnZ9LM8MoiRyaVzW3myPu8K1mkZ49OfTV4lNFlXsG80Lo4Lr5Yl03qMhpX2qXYE8LwaoYo&#10;+K+TSXm+qOfnngn1W6WIRSRs0bqQx3C/b+m/GLT9RlQalHjEgG5hRsmh2vvWDjWNFqpmYlqRdxXh&#10;qqhYBBy/UtFLDyU37T7gQxYkdj8H7zqlCqTRyJ3ezHhh0cs8iyB6K26fo2WKte4J+c0elxaeIrE4&#10;beoNGNfHyarMGbUo6lTG91yQeV5viu5zQ6Vq2DNJC7R0wLgryNvF/QPnKnB8fJnCS5Lo14NRB6xj&#10;nh3F2O0C7PJpuDwRhcMbIFb8u7Re0KN18k80eM0JoHCgsVDBndjXF7qXt2B75RBG7rQ08boXq429&#10;hzjyM7oL5OeliddUhRiyxEH3cEFiOPuqw6WHSl3u7s32zPj06ajV+mJDG3upX4BI+fvC10MlC1o1&#10;22n/ANZt8b8GEfNLydVoR6vvbTvNtc7CTvVB2G4NYK4Y2p02nlWFUdy0aqUjHqRq4PvJc2eOKUZg&#10;6vqGtEttPp4U2CxAAGIf3VwLusU3T9VpUh2epAwt/Tk9jbWF2QaskHOlw/Jj7nwui3rHVJp2gSOR&#10;mXU73CABWQAkey/dzXN4FpINFJvupKA2xhSrK3awG7j5za6N0xWnU6jeslMi1TtuT3it3HPgA5sR&#10;zRtK5OgZpl8o44vyws84lJJ0kPg5JNsz10ccYGxxE5YqxLi2AUW202BwRlE+ol1fqH8wXCvQPEaF&#10;T2wZw2sea+EE4hWME1vIJDMfI9uYkyyCL1dRpIX9MhhuZgab9rB7XjSE+vwb7TwyykRDdKtbpJP0&#10;kVRN4zp0mGLVQoZn1SyKdm4eiEWyxBHP7Zlh5NbHDDCVhilcErGw3Ekd/mst6j+S0UjDp+woa0z7&#10;23O7MDZ+xlLwrGl5ovkkGuUyq0US1t44Lg+SR84NB1UdP9KPcssYIeQbKtx8k9hkptqSabTRNGho&#10;F3A3Fz22qPF/6Zp6DpqaSOYwaeQlwbUcut9ybyXKKW/PSNabar+WBpqtVr9UsEe9YywVSbHukJIP&#10;mh4za0XS4tJp9ZqJCHDv6ZatrMa/SNtV95ZqtMIJZGacLIvvVSo2ggbr3+dtcrkNSjN6eqTVKhok&#10;uTtQ+QQpur84Rl4WrKcVe1bRpn8vpoyqQEyvGgjaVSFUv2DMSeK8AYJqtDqWLlNcBp43DGcxho27&#10;8KCLNnIf85Gkd/T9TWNtUuf0gee44xotNr9Sm6MFFJoesLZ2u14A7jM0qNJNOkv8IbT3phqCI2k1&#10;dPISQGLMTW5e1ADsuakPS31cEc6LLBwJLmSwQv8Aloc2fGP02FINSyxxS6abc4hg9IeofBcSvyBZ&#10;vtm1FrX1Wr0UfVOqlIiSqJFRa17+ou4ZDYRj0UL0/T6KZH/L3KamcGI21i6JPZsF18UL6vQsNWwa&#10;OS/TVD60vqG+WH9jml1+XWhpR+fbTdOM0ilo/bKwINb/AHG7+ic1NEemdLQJ6atypJDe8uUDIKNW&#10;Pk4pSpJ9tmsYJtrSSMiTpGr1myQMIVbmVEmuR6NMTu7XnQdI0kaRNpIoNmoLACXmls1T+SMeKCNd&#10;aP46TRvBvPBbaL95DdqHisOlgn1v5VNNqCZIYZHZ7pjpwaDZzyZ0xjW62c9/zTRacflnjUwlZVi3&#10;0SZQfaeL+wMZfxbotMDA0wkneNfe5AiZ1/zr85yGiSZmU6bRO6gOYw9em0aOSrc87j5y7Q9K0ksh&#10;m6nqXAYmUxKDvFlgEDD5Pa81lijtnNHPJ10bD/iXXzLFpnTT00m6gKX9twI2k4NB07qETrKdCPeP&#10;TihQsh2j3Wx5v9zmnodNr559Y+oT8uJ1IRnpkAHkm/1Vmdq9Zo5Ik0+hiFqiRtLIzB3ZzViz2XGl&#10;2qKUmdIRqdrjURQqFEaIEc2jFNu5d1299+1YHrNfpk0LPo3CSMyMwZd0ZY8EkgVZw2XqknU002ng&#10;if1RHITQPKxosdr5/lvN7QRpqV00mo1WjUaeL0oC/coos0ijhh5vM3pm96ZzJh6hLqovUlRXcj04&#10;nalcgVaoQFJze1PTtTBHKs0MiTxRsUiFFREFK87SACCc6LWJplfTXNpYoWBf0kCQtdUbDkDM/V6T&#10;QaP1AkckPpoRJPLIWlcHgcoaF/GQ5JFRj2a+uk1jwSSRpANJDC6xAd3lLEBRybq8mkOobTaVPyKw&#10;okiif1T6h9WUXyG++SM5uLqcWoXRLHqA8rzvLOZKb0iCbog0opbGdG/TBoJZN02peRz7pBKhV7si&#10;RzfF+MzcjXTbJf8AJNSZunBtRpWbWMYZGdr2WaJk/wAv1jaV4+naHWiHWNqNWVliIVCpMYPtkJPY&#10;jwPN5drlZNGx1BXTySkRFSLjYD3Fiw4AOZE2vm1OmU6IRMLWIvI+w70B9v8AY2Dlp6JcVZMdU/M6&#10;R1mUTLptiSxuVpEHvZ/th5y3pEPUeoHSvHDFGkyqfzNlZHjb/LYAXj6vANFpnXXahNfDGr0pQUdr&#10;LEpsBuxJJF52sev6k66p9qpASqqUoyNt4BA8AZDZrFOt2Yh10Rm0Z0cW+JWLJqJXMbO6mtpFDm/F&#10;Zm9VEkOrll1DBozLUUVqhKn9Vgd1vwTyMEkn6gZfy76OR0SUyQBGXgHvuB557k4Lp+paR9AqH1f4&#10;RAQaduY5NxoMSO3746MVLsdtJqtWkIlaSQrNvaOPbwzW4/TtBscc1VZMdU1mp26TmKYK6u20Wovc&#10;vtXkAA5f0v8AD2vm02rEuibVN6m9d8fpiKNSXILirYWbzoemwdPaTWzGCKTUTwqWIJDrS8Mjc7qP&#10;FDIlJb80axhqNp7BdJ03/lsITX6eRQSdkDh03AcFxa0T5q80oZtVry08LD2w+hMi1bRkDYKAFcjL&#10;fzqaUtNrY2k1DRxJp5dV7/TYWKXggAYBp+uT9Vl1uj6ZCYoJ7WWMoQVdKHBjX27u93kRbcmwnFRj&#10;VnT9QVNGdFNKiyMmyOWHets11YYXVqAM5GfrWt6t1WODSbkSKT0GSP8ARvWn+O3gjNb8MfhNbabV&#10;aZpJY42aSJpSTGSLHJIFDxnVQ9M0egTdo+lmHlvW1DWQUburAchx5bM3NM2w49LwQf8ADmm0PoPP&#10;KXmLiRFj4G5xYG7uFOakmnXqGyLXaWBC0i7C6AS+5qonvQyuFxotLt03TPXlcbeGr1XfszA9yKof&#10;GU6rrMiRRmSAyOswNKpR1lr9BJPIHkjMFzv+TskoVr4DpoNTppgk0McUaylGfdyFJFCO+9jvg/S+&#10;oat06gBt9LSoEYyn3sJCSxf7+Bgk2q1WsGmWdZpJ4iXMKFWAYd93wvP9cz30ks09trY5nEqPOvaP&#10;0+dzSMOKU5vSZyt02EQ6lV0kXqRhRJqhtmKsloq3Yvztojxk4ZkCek+qDJG5MG6IKQr/AKt4/wAp&#10;zq+ojUfnJUkjRZUgpyo2iAKvJpuASgGcvquixQ6zUKs07qS0UbFbWGjdc+Wy4swkvP5NXQad9Svp&#10;xxQSxldo3vtjr9RLDjao+Mzox0ueX1oNDHEsC16wQOHkb2+0mm82PjCYZ44dSkh0qysI1Dj1NpR/&#10;LMo/lOR1GnI03pzSehGUOwCyzKzbiAq0fFXmO7OlVRoaL8lodHCglRRptrSHfveVxtYrRYnzdZnd&#10;Fm6tNp0m0jQrqTA8zuyBnUcqSfUB444rxk9LoNQ6pHLomeNFcTSmQEANR3r8gADtmbr+rRafUNph&#10;p0llkijZd05SwoF+wWRfAFZpD7gbpBsuu9aL1dXqpA7CxVenY4OwWBRzC1s0nWU0uljE8SGYfmSQ&#10;VlPz6dGgBma3TXnnnnMP5eJJ3k1IZ/SCx+EUVd8jj5wjoAjQProJ5pjODIpSn2x1wbuhl8UkS5ck&#10;Vfh/8NSPPA0vUDFHIX9pW5AiWQwCluc3tZr9P6uqdOnyxQTwCIAG/fGLUlarnycwtDpeor6x6l1Q&#10;RoyN6EAAt0X3Eg3djOhi690ubpcbbJY1JcOh3J6qoO5ZiLPPYZFPk/JC6XgFOg1s+kmGsmKaQRqY&#10;1DAD2oaZRxQs1mPp/wAW9amhTo80BSRgghiRwxlo+4lu4DVZBwSP8OrqF1mvjld4vUkZ5XDKAh9w&#10;QMxNHntnZ63RiCD85pNKimeMLGgk3uzG1u++0G6Pxlx1a42OL/NA0/RNQ88EKtEih1Jfh7lY02yu&#10;QMH1k80gSFUCJByYY/1u7Hn7GS6c+si0EcLvpfzUayGVnXZYkYsoBvxjT61miKzvveURswUqslkU&#10;CtC+arFwUTSFtvRtabVNLoPU2ad4I+NhNAN5bnnBDFrdNrVMemDjTICJQAUKMlgKPmzyTgkP4Slh&#10;00M2q0jkNIdp3e6LmwrDOin1kiQmOFPYHB1Ook9tA/I/2rM5JUE27OT6PEJW2avWHUyrCuoUPYRG&#10;isksPBzcYR6lxKdgd3aQO63yTfA+j384x6jAdQ88MdwNGwd9gBYKO1n/AHOXxDV65vT1EEbRuSIB&#10;F7NslrRcgWQAScuzOK0Y8nUtJA0eldonm9VYhqB7ZTGzW7IORdit3jNXrfRJteYHlnMGm9c+qsb3&#10;Mzotfq4vJ6/UpBqYNO6u+pUNulVPdGaLDn7BrNTXav3prOohnh/KlB6aEgs4HufaO7E8DCEt2hpa&#10;7OSc6rTSr+RqWOnT1JqBZlP86qf1jxl+qGm02l0K6GJ5dQrAzLqKECkckK/i/jnCf+eCbRaeMxv6&#10;5muNI6UlU4piLsH+ZjnNa3qEs56hPDpGgeB0iZ4yBGgr3CMggE4wlHrs0ai1Wp1fUoYJGoijKAN4&#10;UXwqd/o4P06eGHVdRjddRV+qkCHeXZDaFZBz2PIyrRaObT6ZGlMwiKb4nYI0lfINmr7YVq3M6NAd&#10;ECFIARXpmduQjMK4+spTWyHFtI1oH6ckE8RSeRQXlZE/T6MXvpynLgn9heZMMp1iqqRFYlRNqODt&#10;Cqhpebs+cF6ptglDiTY00YAjiUj+Xa9gigFyXStFqurjWppHIhjmBDutq5WMhiDVhTdCsOw6aMGe&#10;EyyajTQqK9G43alVi4srZ8+b75tfhnpqO2jMeiT8zqoQ0zMLsr+kwnxWbPRtAJ5YgWR1WNSFMYkS&#10;wdp2b/O3DNbLoNLpdeC8kpDpIRBTBXZr2+2qWsTBWbHT4G6TppWLab0/WcfltRIBLMoPIDGvaDmN&#10;ruvzQ653hmVhCWMcZAWFdw/Rv81mZ1Pqc3U5vSGnbTMwQERESqFkBKhio8+cnN0zTaTSPHHF6vpz&#10;IskbcLdWSfo4SejSCdmTFotVqlTdB+Z/Kii6LcaM53fu2byxyaUwBI9upZSzbgLdv1UO9A4VptUT&#10;N1GTTK8Qi9JljjekJbgBrGbGhP50SRqkehEe5pAreozMnBO/zZ7DE8j+BRxptnL6PR60wzxiGJyy&#10;gyhVYMCRahyPjmznaaHp8mijVZPyxeooYZl8u62QB8CzZwXovWNNEuv00E0jso2vGTXLLTEt95Wq&#10;LABFpNVHLIkZQo36D71FgeStUDhystYox2bfTuvHRwwLqIRJqVR3kDp/DdV4ZwO7EDjKF10nU59P&#10;qEhdZRMwgiQ7SdoAsk+GvgZlaXUNqpdTPqp2LRStGNhJoGh7R4X2/wCuWLpPVkhmd5oHjkVFUWRb&#10;rtDWe5sYWPwGSaqBZ4tHI76cxyMhje+ZCt7Wq7yzTQap4hNBrHSQEld4FG+HJXsSPGYazt+ciVqb&#10;enqM7LdygkKS3+5zK6zNLH6Gh6dM3rmL1ZGDG7i9z8CzWPGznzOkzQ6vPLFr9TGNS6sjUJWCAymu&#10;dyEcqvzmF0fUqJhotXqTp9O7j1AIgzccbl8G8v0la/UszzLJHGheSZjtUmQUzEdyf+3J6ieDo0Wn&#10;iaRJEYqrsE5JbmtxsqM28owa7Hl/Cmhhn6jHuTVaUEelYZGdVP8ANzx3vjtWdh0Po+p1+u03TdO6&#10;QSJbNsH8MNVBWb+bjtgWr6hpIo5nfVRtLp4dkXpykvRHuF2AaJzsPwT1BepfiDoienK49eCKaXfT&#10;7t/x/rYz1vpMV/c4f3PK+ov/AOmzb/0s/UmT2ih/IqqOLqhlQrcDwD2A7dsK1Hd+aBY/74M0fft2&#10;88nPuD8vZFe3DVlm6vjigMrHFc1YrJkNwfd+3/u8BFgumIvErFiCOfv4rIMOV47VfgDLjRO4X3rg&#10;1WAyan7OTN32vK1VTZqh2y0p292KykSquKPAOJQRtGVr3PHHwO+T20OTgMspqHjnxk9pAJysHjJ9&#10;+NvGQA91tPeqyZyN2TfbEcAFXIxpGrz5xjXAvGb21S/zYCMDSLJJPqTHLSx6lr+/aBz+2dAHoCv6&#10;YHo0jjjl2j9csjE/ZY4QPnLewQ57/YxX/wBlYtpxM1juf3wAkp712GSs/AyCse2MKF9+Ti8sCxjW&#10;2/nFx8ZK6BOV77F0P2xDFZvMj8QdaHRum9Q1zLu9CEuq/wCZuyj+pzZY32z56/4hPxWOndH0mhiP&#10;/wAI1TGbZu2h1iFgN9E5GWdRk/hNm/psLy5ccF3KSR8Za/p8+q1eonE8k0u9jIiLUYJcv7muyTd3&#10;mP1brXodSkDswEMW6L2b1vbfByHVdY67UaeSIThHm2imRqNAEDkNnGoJer63UvBEIk0bFRKbFyqO&#10;xz8/9T6hZJzlLtu2z9dw4J44wS8Kkj7E/wCH/UnW9G6qwjVZH1ETSNE1h2YFv6EZ77qDujIUs6+R&#10;Yuxz3zwn/h4iiHQteU9Wjq1W9gQMVWiwUdgLz392OytnAFglf0gnxn3f05p+mwV1xR+UfXYyXrvU&#10;qSp8zNYlz+lgOCQPdV8+MHnK7Bca0VFgDyBZFC8LkYBdvpshO26WgfNg4GIWO1hCp53BWP8ArwDn&#10;czxxvTRiWbaaegANvOHAki9vIG7talu4O5cpMM1sE/S4obxRBvzj709OR19m72mlpka+Rk0UguKQ&#10;bISVTdRO0Uf/AHWa0Rb+JRH6bUC78mu2Z7dvam0Gi1fq+LGaf63ABFkVJuF2o84ig9F3xj9wWNEb&#10;qvgZqQe4xge21P8ASuczUUHaVbg0QSPHfNIfzeLbmiOx5yWaRC1JAPY2br/NmilkcmzmXEvvcjz/&#10;AKZpKBwOTzeSWmFR2SPrxhqcYGjc4YnjAtBSjCFPODr8YQuQ0MuXPzL/AMYdVMv4t6rptpmd55mi&#10;iUgWBz/Nn6arn5i/46L08fiTqzNNG2qXUtYe+zeP7Z5/1SN+myP4Pf8A6dnXq4r/AHRaPIOoU5St&#10;HSiOnYLtVXU+LHOc31aMokkOimnKqoJmhFojsOQSx/TmzN1ltMwZUR1nQzGOIgEUvuBqwR8jB9Lp&#10;YkEE0kjQRGYtCjA7PUIs7kAHjPiT9EjHwCwQHTgPOlIqBla9nqH/ADSN2ofWdttbqEEjRepNJKlF&#10;40YBCOKs8L++ak7er06Web3QTBCzA1tCnjbGx7Zkdc69r49NoumabTqI0cvHPt27kY2xeqPPxkuK&#10;NZQUaLeuauLTabTRJMkeqTTK9uQZH2mlVL73mN+X1aj83qOoFYnIBhLqxb5HPG4ZPSdMGv1OkME5&#10;1F7jvFEqSbClv5QPo5saBtOkB0qQozF29Qld6O5PdvJOJfsZSsytcnUE1siTxN6cHFkkbA36SO4s&#10;jx2xdBj6mSDLoFtuQkoAST0j+oEWtjO06PqG2QiVzC/dYnZTY5NgAsSRgOjQIJZJppoVBWNy/LSb&#10;jYC7u2Rfeiq6BBPNEUrRuztI+2WwVCjvS83nF6vVx6KOaSPSCU6qRYQYztMj1xurspzRUza5hpYU&#10;9BGZtplAQ7Qb3Oyk1wBWbP8AyzQNovQhjkknZhqUmveInY7Wqu9gWBhwbRqpqzntBKoj0p1ZEerh&#10;kUtE4JBYG1BbsM1uvSQaaHUHVvC2+NmQRe8xuHH9x8ZbGsSf8vhjIbUzzn3/AKhu7ENXBFZzEMmp&#10;k1k51aKrgsNUG2x0O6hPiqGOK0RJ7MzqH4l0uv1RQGWNTEEmBjJO2OqJ4sE5b0vqOjbpp9HUOEDx&#10;hzV7g5rhPG3D9LDozLBPMfarkRyzC1UDvY7Ej7wnXanSjR6yHRrDONQEDb02FYpe/ajfFLl/BMr2&#10;V6jW6X806jqaMNNY3w8WpFKWU+Qe+VaJE0ek1KjU79iqZG3D3Sbtynm75Gc9rtRp9OZ9OiRoCBGY&#10;3FWoF3z+qh5zM0+v0kHUtINPt06CQyBZCWG/0yFO09xZ4y0YydHo+u1muMiO+n/MK8cbAudyNYo8&#10;eP2wc9YdYtTImmhQT7VMSc7Y5DcjWR5K8DxmN03oOs00o1DSu8EHpxu7SBQQvuLFeRdds0dXp9D+&#10;a0SaHVTA+mI5fVDPv2kN2r97xSyNBGNqznpYdOCjBnkbesaFQR6IVqXfX8pBwdJ4yZNN+TOnEclO&#10;w3OJVsHaWrgHvnVarpsa6j81LKAG4lVFZUoEAen8hd2c7p4tUuq6gu19kEqSiR22AE8W6nsKNZlz&#10;Rp7bVFPqM2pdoYX2enRiNC1RParA1fyDil0/V9Np43hm07R6qLc5UCRgGcKAR3FcHO8/Cv4N1mpi&#10;1B10JSNYpAHNFjG20Iprs3F/scyx+E9JEPRmeX0YJkWNjQ2KUDAn/TE5pAomfNpPRgi1DuCDHuZ9&#10;lM4K7dh+DZyiLQ6pJlhYRKhty24OA+4EKB88Z3C6dW00cS6pVeMrG28qFYp54+ayiFjC0USSxeqV&#10;3NJ6W6QndY+QLHcn4wTNFjVHmbdF26rVatOnTI5nPrLVKQ36+eaHnLtX+FdQ3oERSQyB0Csxveg/&#10;Tz888510eveYNHppWEjOQTsoKzfps/JvICHVwSQIQHmdbY8OpHYMWvuWIrIlNplLBE5nr/4fn1mq&#10;jWOLSMNyyMpa3Hgqp/zWP6Ycn4T0sbQPHoGoWZSzl3Qotg/ABJzrOiRaefWSjVacsFhkWVnsLuB9&#10;2yvjxinWTp0MnozGePUIXWgQUDEcC/Jv++U5OjGMI2zlNbEmliUnXxb4JG3ApudAx2gvXB/b6wuH&#10;STzS6qG5GaOJTaLtJHYEXnbz6CHW+jPpAgbZGZtyWebpTfNjycS6HVzxayN9RwkTzGJiVJHH6jV0&#10;MLNFiPLZ9R06PVP6SapQAkctKNwYEAvY73m2s3T9ONVLFE35cpw5HqMshPLpV39jN8aGDUyQR6lH&#10;FxGYRoFCBmSgbNGwfGCw9I/I6eZC7GRW9T0/RJVY2UKAKxvYlaZgNBFc2qE5VUhRAjIbjjcfq2js&#10;c0unxKj6fagZnIDfxQyun7EeavjMefSzbysTTyQCIXbICQKIC+CcMdNNJFJDDPIgVAAoTfuPgg/H&#10;jjJRUi3oenmi1nUYBC0t2YOKj2lb/wDkDNLpkMofSCZHX0F/hxsOI1H8i/Ng8ZHpnU9VFBBp4oTs&#10;RRtMfYkijzxyDkdf1gRanVCKCV4tyepJJz7PqrJA+s0MTRfTRz6sDY27aaUEhEsgmm+rvBAup18u&#10;nh08axLC7QMQtKjty2wHn7JwOHqekEcTbdvB37CXO1SLA4zYfrEGt1ksbQom0uzyRtbEAAUCPnFe&#10;2axVpBHTgyyJKDuYagQ7SLp05Lp8Cs0JetQxavUxzCOQgt+kBiK5TaRxzmXp5tHodSu+Z1b0Wm3R&#10;nhdlexuD2GEa/qfT3Oqj00MSlhsWSJFYOTRo7bojwMbEac3WptdFHJqdNFEbDoIv5mI4HPn6zZ02&#10;o1OonD6h1WKCRHY+qrG17BkU8HOBghSJZGSVVi3qDBN+mQnvtPG2/HkZt65NJfUI443FpGxAuxQs&#10;UT325nIpSFt1CatyJoonFqHawjhze1SoFHJT6ltEY9Np2qUAVIR7Svcg2BeZGp1k+p9DUII4rIVi&#10;jepwf5GVvn6N5qLqZpNLq4ViMVP6nK79vggFuRkcu9jUdImnpsXWRjLM4Xeuyi1G9w44xavS6Xdr&#10;9QY0lV59iQOpjcMwoqtA2TlU2tkMab5EYtGgYklXZCDdqaBAOEza2CD8uZJU3wQKYZN+5XbvtG0c&#10;nKhLVFNbRrjpQbVL+b9Qw1t9JQWZaHF1Vj9zj6rTaWXTQGGX0I45baSjcZQU1jwDi0OvSJY9wO14&#10;jK1qbdb+V75VoxqXi1RZBEjuS2xSyvEb3XuC5ltuzaekqKI9XqNQurR591pTMAQHW7tTwe2D9D1Q&#10;jbRaHTwes0UTBpTuoA9ie1sQM236QNb07SxelM0MSopLKOF8MDxYA4u8rOkn0kwjinRjIo9T+GY9&#10;yrwLZrJI+cpPRzNOx9Bp9NoTqHnK+pOVKAkMWKe1Lvv+2YEmulkkWTVKUkLCklW2RgSaU1Wdw+nd&#10;tJMywR6peEcI3thrtQa2JzmW6FNHO8Wq6k8ke0bIpliA/iWAf0ihzyBzj3oNIql0Eurm0xn08csM&#10;RIYMa2saIBQHv912yppihllSNA0UtxFY/wBaggHueDwRmtreiASagTRyN6KHYUQO9R0SQwI4onbY&#10;zlJtUjGWKJAFljRiFRwSwJNLXc8e45lK0WqkVzM51ZnSGVnkd2INNQA5AIA4IOc5pho3m1P52Bgs&#10;ZW4grEAuOZASa3GuB3zW03V/yk8h1QTYEKVGpAZlsVVE7STZIzU18UvVRTRxFmeRmAFFY46VSp8r&#10;3tqxRYJVaOVh6ToDrn1JmePSqhICsxljlRaCEWSWvOhXXzz6WWSR3WEhBuQ72KDgEB62j/U4jLqY&#10;JdU0GljSZ3TeKKNaNQO7gbc054k0/wCSXUsxY7omC7nLFL/Up7duM1t0S4qzLjTUaH1GaGJomdVQ&#10;sDag8IVNqQTlSTaJJXSRVSWYbQW3zGR2td22SxXHIJzVlWU/xJNPNq0tQqSJvWq4rkHjOa18+piG&#10;p1TaDZcW1lC07LwpKKxb9JxrbQnrwYEOnLnUpOiyTCEtEEAQJsYcj7W7oDjNPT9LZ9JuhaiXCsLE&#10;pHeg24Aha+86tIpYxqXGgjBIAIkARqNnmgKu+cr0Y0xvVT6dIh6jiNDH7WCDhlYA7gx8kcY4PjK0&#10;PJHlBLwY3ROmqdPHBrY0k9wQkHcylDVi6oAE5ja5tZ+Y1Gwr6sTMkQkA2MrdqHPu+6oZ0/W5Y9Zs&#10;i0yxMZPV9QFVB2g8XxdndfGHavo35fURz6crLGKWyTR9tFtpBtfFDL527M4x4qjnejHVIfRniIQO&#10;JXI9rxBt3tqjYB8XhnqafXxTadFcMm7cjGzSjhSp7AjznQdS0pZvUijUzEoHZUUFKHY8mhzmtP06&#10;LS6KLfqxIsrEL3sn4B7nHGS6KkuRjCO9KdG2maGBIlKFIlcRg9yfnueMxNUw0setgWIstIVaRQSe&#10;P+pX7Z1cMbx6LUwzSF4ePTYqV2up8m7IwDp6ya5jPKQJIkALBeERDdL8ismUrBQAYI9N0zQJOkDs&#10;m+0qgjblrcVPc3gr+tqNVpkllVwIq9MDcYjfG/gizne9QTS6tp4xCqxTJcPYCgeTfi8CMOlGr3CM&#10;RtAqkIFDA1x38k4WWoUc9J1KAaVpgkrTikLI20pzy6k1Z/0yfUm1s82mlg00gljdYWdXUBlJt28n&#10;kZ1b9P0wjlHoM/ZG9HllDHkEHwcFGjSKdk0zII1SmjDcA3VgDKJowwZi0MgpPVuM/CGXkNfc1Wa+&#10;oEpdo4xpFLoHViKMZq3PHyRhHXdFpzpqUxSBN2xlNUGvgG7NZgdUmbpGiiMzwuGaMEpSAg+xbyGa&#10;4yWj6lF/8EKRfxFWwQlxurD+9/Izn5+taTU6hGjjFSusEBQFWcDjcPpcN0aI4j/jrCyPHIiqtoZV&#10;Ne74sZrDpUkOq0srxpsUxGJNo9kZIJX9zRGNM2aDZ1iQBVYh/VYuSdoYUTwB58g5ZJ0tJt+oi1jR&#10;zKzrtairOve/6cYD0jSibTMuo0khiiG1PcOJJDyB80Txml1PTxSpHPDpwQ5YSMtg1zYI/esGyHHX&#10;QBqNd/8AA9IjamT0vUZy6A0aUbVYDwScOiE+nlRdVIxGqmL+knhAQCR9jNjS6BdY0q6TWbIkVVES&#10;DcAyC7OdJpdBNp4tQ0bb2mDMN6gAN3Yi68ecm9MSXRo6TVEJLpoq3qEKPtHtPHtr5+8P6T07V6WA&#10;QG2chij2ff5o/Iwnpf4fgAXWxTkenUu1uHJHBr6vL01em1WpZ2DRSXdHxto0Pg5Si6VkuabfEAih&#10;06yekInNlnZVf2gj4rONg6TEUkWZXQNKQqA2yIe1g+c7R9RWnUwRSiGNmD+ODybK2R++cXqNXq4Z&#10;U9SJWil3BVv3Bb7WRZyoxVoUpSSKV08/qoI5xtCempqgvPkecK686pA3qNFtCCmB8jyOfHk5V1td&#10;Jar+SC6iVQC7+4qqi+AKs55/rOoSytPGZGKodqkcb7/T5zeKqzzfWerjj7e2tHB9f6zqNY+sjCuP&#10;WRUZ3a7F7SFPIFjteczp+kQacuYNnpQRFn08oR95XyWbtVd++D/iHRRnWI88rkIzbxe3c3cWO4yq&#10;bq8gbURyhlKIHS6kNOtizwx+AcifqX0fA5nym2zC6s800UkcI98j+oqMeVK0QO31Z+sxR05tW0Em&#10;6SSZbM26gVCnkiv2PPxnUz6hl1LMyBHeO4qItmUgj2GzyLuzkJdLqGMjepF7xtPohr2N+q+Ttbnj&#10;PMycntM5XRtfgH8H9P6t1XfqdzKpWZFVCQ7CloVQo5+i34V/BEaaJpI5lamuNWVQw+OPFAZ+a/SZ&#10;9XpJ3hhn1URhCOPUFH07LLQs3n6Ff4ewa/p2m6RqDvl9eH1GJtbFFiCLzf0bak+W0er9PhCSa47+&#10;T5n/AMe9BPpNcIdZHcLbGgY7UBYWx3fG2s8k/DfV9J0zrHTW1JjEZlX3uCyUCBwoBs0T3z1D/HHr&#10;us1vUZdRplcJbRXJ71jO6rdaNA8kZ5v+CjFNrPymsaJg7KqalTu2MFvtQI+67Y8cYybafkn1KrPX&#10;5P0k/D8g0/SJygjAKmNY720PkV2z4E/xa/EPVtbrdUNWxCRyGMMCoPA4b/wfnPqbTdT0nRulq8+s&#10;3QSOqRmQln/a/HOfIf8Aif17TyrK0YWaMOqk7tou7JsgXeenkyrIor4Or1cfawNXTlVnm2i1scsc&#10;biFUCxlCjlk3bu4PHYntWR1/WdXppmOkhEs8chjdvTJEYAzN6VrjrI9SzF3MaEDe+5/kigAtZmaa&#10;Tqmpp/SjSBluRRwhUffzkM+eUgrVu0fohkVYwA0hPEivIfbRAqr+MwoOo+m82ncs8vqsrOou7HO4&#10;9+O2Fa+VYlWU7meW/SN72KqCKIOZPTk2rBM6hZJJKljUe+QMasX4BOa426MZvZ1XTZtUilpmVEjU&#10;WCpUURyBfjO400b6lIXqMM7EsFIN3Wwg9ioGcvFA3pT6Y79QTKNpBtbB7f25IxabqRkjOmTTRpJp&#10;pLZI29zqrcqq/dCzmsqoqBpTyhH2Oyb4wRyoeJrATivBBGWaLqMZWFIxEpYACkCU7EkqK/mrKeqM&#10;oik9MRozlZZAqghNrdkPbuQcnBOVk0qS6KIokgYnkAFTQK7e5o5zUaMUsOmkExhhAKpsIv8A6dj/&#10;AH85ZCpj07MNQu9V3sI7Dkjtx/lywDTP/FRGRSzFpdlWF/zZ0ml0InKRo7clZN1ABkX/AMk987Mf&#10;TI8o48aVYtyy7kQReqTEn6muybNVx3GaukaPUQu0ICbG3o6hjvVlpbIHP7YtWJyFheAROdQZUc0E&#10;KAVXPYtl6dMaWN9TptvwhEgRB5oUf9M2jHSKTeymLVSwvpxqdZuZCqAoq71Qedvxfe8q0erlh1Mk&#10;sxdUickyoOHPJtVAokYY0QibSH14nmMDJISVCgoN4AZPi+2Rig06RpppHKx3HJuIIWNj7hbpZW2z&#10;VKmh3YTJ1JI5J0WVQVcSelHZam2ncnuHuzNj0Us0fqTERhZn9NTTtuorywF0l8HCJDDN6vpMStMh&#10;ZVVVIPL7q548HCtFp44NNKvr+ggYqxkYqrhjbMAK5PAGWp8XIHHlRtx6fRDUpK86hUjWNTVL+kMV&#10;BFkmzYwVNBDIvvdJBK6mzQEro1gMG7N5+MJ6fqteJIoZNTOsUO0RooCkpXAvknnLNNr5/WZNWEZd&#10;8qKZqJUpz7exsDznLb5GrriXz6r15l041EgBirdtcFXLckNRv4HOY2t6G0GlgsSKWmM528BWutxF&#10;82PvNvS6uOnX1PWdGLhndNzI453/AFl6S6hNRDMhjeN0EbKqF+3hT4A+POKd09kowNcNU6jTJKSZ&#10;2KKyE+3dfdTZFi8tjeeSKeSKRXllRa3JSO0Y9IBj2NCrwlWWRzK8tqdpJp7q+9jtViszuvQ/mJ4/&#10;y+olWNwZZCKPuAoLtHzk/wClEvtgriF3jCgyQ+oSFRtvtoqVfzlcGipxM0XqwzIDGjtTI3J5bzVd&#10;sxNLpll1caclg1eqwokL3FfJ75pCCaNJTG3tRb9Tk1YN18Nmil1+xk0XSzEaaUxA7ZUjD+oASwUn&#10;k1+msJ0KVPHzFZpAVB9q+QD8j7wDpk7ghJJklamYjYaKnk/1zp9NBFpumqU3e5xJTABwh54xW6NI&#10;9mlqes6VF1PrH1lRLIPt+t1j/bMka7S61jJDTRAAtSll+CWHe+c5/X6wSapxPO8qhvTSRDtCjyCA&#10;OSR5yuaaWHTenD60e5SBKqrubmwgAN+BeJzHZoNq4dPHFNCyFIhTCiv6+AK72tEg4LpumwQ+jNKX&#10;nmkDDaTd0NwYr2Brn5wfSdVm1ck8s8gYj/puVBreKC7OADY7/ODJpJfZFp5LB99KdrPSgMd1AG8I&#10;yIbD5HjkMkhNtJFsG816jDlb7VtwuGFLeSZokk2BZHVAwSu67FuznNzQSzacvDqKNEyiSnZwDQAN&#10;2Mu0eqgSSNNrQest7VtwjMaJpjYv+Y4c0F9HXvIgHtBlQoJo9h2PJRolD2X+gy2KfStIZ5On+jvi&#10;EiemSSq3+oE0f3AzD6b1ATGIGFFEZZGAGxm91ewggADwRmXrerMn5dDsllEpRwncDkFboUAD3zDL&#10;l6pmilR0Wq1ugjeIuZNqSjuoWMMQOwuxZ75hkaaKKEmYFw7lRZRCQ1UHJ8kXg2r/ADM5jDqjpOA6&#10;7ha7hdBuOwrI6/VyaMBCnEgXesSmm55I+voZzKbWqHJ2Z2t1PrPPvtCWqIoA6qw72h7/AETknjWL&#10;TO0YaYqyowoMeDZCD5HnANPp5JpZz6MaM7MCpcWzLypF/WDza78itIyBkBAVLPrM/dj+3zmGSXKV&#10;2Y0GDXQSyRfxo0UyhmUIUIXabIr/ANYPDoHRDv0+2BwWKhtxB7j93/bBNMGPqTyRtJujMjPtFsUY&#10;C+PAvDmMt/wqZlYepK3G0Vz+xB85jEGCdS1MiRJMHcgSqT6rF19xJqvNXWUP1DU6eFFZA5AcoqKE&#10;DNX33Izbghi9KdfU2LIm/f4I7EAnuT8Zn6LoMvUdbpVEcmpVW2OIwx4Uk3/bN8bSZeLHKbSS2z0r&#10;/DPQwNE5eGNdSYE/MGUUyDwRXfPqrpqfltNAgLqpUMEK9lc8rfj5zgek9F6fHM2+ADZGiI7Ai9ws&#10;dv8AbOp6r1iLZFWpIUAqQGam29swzz5ts/UvpXof7bDCFK3ttGJ1UjWmfSl0LLKBVFVUuTtY/Vcc&#10;ecu1mn2etDSsWcUzxkqBxXbgkE5VGZARKsUcqyo3rKzgbQpu/d2JOFvc5iR0fbICqu3Jaqvt2GZJ&#10;HrmXNpjJG6RzvTurEOgWmQUQvArJaidIg9SQyT7Qqrfehx4GEy6mJRtMcoZaIYtfB+yBnNdW1ulR&#10;4ZaaQsWV02mqI4Nue32MTlslRtoy+ndXjCsIZmjYSOJQ1SJIdtMaNn9s9V/C2nQNqB+V9NyxWiv6&#10;XYAsVrwc896BB0/rWq05iIYw2zwmRqDBTtF1fIGeiRKNHpJZIdWpb029Il9+xezcH4xFxSC26Vpt&#10;TqJYG0sbIoKnfwWFWVvuaynX6toNHIphdPSfaEjPvKjtgjazTIkMp1DlEAYN4G/mzXznBdQ66o1e&#10;sYz2JpEd4wLZVBqxfnJULX7jU0nt9BOs12qn1dwadFPphrYj3oOSWvsTherm2ppYiQ3rzBKVrKCY&#10;EWf3J4yo9Z0zpKylGcyfl0ZVoMeyn6JxM8+5Z206BIl9QoW9wMfuWv2OaQhSFKabRrnSzRlI4eyR&#10;7j6ZoffAyuKSN3e5ah22Cwobu235yCdVnm3DmJY5jG5/motYb5rDNe8VaozelS+xSO/uHBP3lyM0&#10;mGaOUvK8ksUe2KkO5iVjJHBN97yGrlVkkiWXepcGo7bYS9Gqs0e4yrVwxaKTTSNIdkihZFX9KhQK&#10;v6wDTaT+M8aT/wARzTvZVjxffxx8ZjNM2gzRMcckGrdXjtqNNQe1pd1VfjIfmlOm9ZZmtVrcymy6&#10;jnaB4PkZHTwnXTCUre1gd7b7JUBgaPFG8H1bvqdSsxcKYm37xuClj3UDIfQ62R6Pro5GEabIXdQu&#10;8n2A+aU0Af3wbUzSGeRNZBEyGGkVG5agO3JP2cJnkaR9U/5aRnYRyRyUWChCFcEMV7AXmBqp3eCf&#10;dqNHJ6dPGBw3/cpAsm8wmzXGtnJaiLTk6xkkZmgWypPezVGx/Yec5j8qzqzsjuRIUhQGgW+StDkZ&#10;sT66IR6kR7UdizSLJw8bnw9VuGZsE2maAIZJXmjjY059quORRzfFHVmOamzY1erYT6SFlZi6xyMU&#10;f9NWCSD+m8x/xVrNJNq9PGJ9QWcgBFAIKRe/fRoAmqwroug6nMs29WLBvUKlQXYrz+rwAewzjvxT&#10;1CSadmKyuirECrBQqtd0a5AvOl0cji2mc71XQxwPTak053mQ9j8E/tmpHMrjTgSO0kh9NGG4qfgM&#10;BnM9R6s8mr00R3S72KApRRC/dRno2yTT6z8tDp2SL0hTgUd1VaAHng8jFJukiYxvl+GkXHbDEN8M&#10;yS+p6bemwfdR5Y+a4yzUvpDqUm9F0kSURuSpDDeAbBy7UaMepptQ00ybCrPbFLBWzRNX8VlC6hdV&#10;OBGyh9zbY6JZw3g1V5DKict+ItdqdV1HTRzzSyqEch2ug30fP7nNz8JaaWRpZUlQLCQVcMp2M1e9&#10;WJrg5z+rhng12r06tNtYsg3ChwLI4v8Auc6/oPT0fp8myXaSzUTdSq4I8D6FZealDRUI3NM6qLrW&#10;jk6j6U0hmd23bwzJSgXZrv2zN6nq1EM72rbju3KishUfTEVnO/h5ITugdDIis6p3Z1ZeR+nk4epn&#10;RJXIaQsw3hOS7E1tAHArznH5OlN8QDq/U9I0WxIkjYsxUKhjDAJwHs8ZPS6hNDpTNO6QFI+w7naK&#10;Iscbu1V3wbXamCTVRvrKZvcCl16m3/PfYZz0HSmMB0SuNq8o5a0au4P2BlJVWiU9s3mlEeglmemk&#10;r+C5AYKoHYsM5vWvPJEzKV3JGu93G1S1WB9jDPxJqFTTPWpPplArKpAJc9nA+M4r8QrANJp445FC&#10;RgbmDlPU9pYB1PHJBGa44WEp0nvwHaLqSLG0kp9Ny5ZnDWthRwvxuzM6dJppNTJOZ2CNGQh3bjfk&#10;NhUWm6QdNC4Z4nSUSTCr9Sh7SB2AzO6Zr0lldypm5YXECipXazXc5pFd6OKbdxtoq6vr1Ei6eBUk&#10;V42YIFO4FR7u/cD6zMn1KvNpoWltEcpIHUmvaSDwLGY/VdXo552khmcLC3qorKXVKHuQHweMF0k2&#10;peSPVyIJGZmUqB/l4DbTVkjwM3x4Tnnmez0RZHRBHC6VLJVO5C7fPj9Oamn0zRB0ILI8RRFLXQFl&#10;tpPbv7TmLpI0RtnriSVbjcSIwLK/IDADgDD3cvNNp2iiEjUQqtUexAOAK7AG8xktl+A2TpTrptQZ&#10;gPSI3tb7Xsm7De4Mfs5r6JodPp43j1EphVQxZzvJC+Dt7VmJLpNJpfykZQRmUiq4pj8k9xQzotXq&#10;IPyaxwRrGspY03N+NtnveYTeuzfDHdjvOzlJ0lcgNuLrbbVI9xYHkEUORlHU9Rqn6jBPphuicIGp&#10;uGIG0tt8Zf07qO/dNFKYqUhVAFOFX3A38HOf00p1UpGm1cUU0ZMhDcGTzuryMxjHZ0yl+ezZ0vUY&#10;01s7Hb60SGvbTFV5NDtWcx1FtvrzSyFtyKyOTstr85aFR4dY4jldlc0VUMxMh5o5i9QZdO0O/UJs&#10;2VIJBxaULpjZv6zfHDZlly1Er1nWRCESGRVdSBTJzRHIvkHOO1HUGSKRV2Jd7Snu9457NXJ7Vmrr&#10;ZY9OqPp4IJISf1AsXbnnbXFDyM53V6sPJKskyusjCQGgFYEbqpvjO+EKrRwzm5PsN6PP6r7FjJWg&#10;HJUKsagcUvbdmjrZ3Q+myRuAO5AWMV9Zi9N6R6fqiN9zRkkQkgqL5BTvxhmojVHheUzP/MYyCFCk&#10;9iDXuBGS2uemQ74hH/MxPpfQlmhdHcgyAAFWkA9+2/PbOO1+rZE00P5YqjkrsAXapB/XtAzT/Eej&#10;hl0jb2IkR12BBtMQvyfn4zn9HDqFknZHlf0lJUScNsIs/wDx2dGGKps55yd1+DsYdBoo4gx08qG9&#10;gscW9UUoecvP5rRwwWxESgARrbKNx5B+GGX36PTjNNqGaCWIAEclQTY/bMfWahVjj9LVPJvFlGob&#10;WA7tXcZg9tmvVGnIZvzxjVZAGUuSAKb28UfjOD6zMdVrI3AAZr2leOF7CxmzqPxDI2issGeNSPUj&#10;e+CaCmu15zMPrJp1pqmSRWVk7yIPrLwwattfg5PVT0kna7CdHqbBieEmUOQrKwZG+ReS0vramdGY&#10;IysAjV7GQr2Y/QwhtRKu/wDSIG3EbkLC+5op2P75XAfyzhpkZ1KgeoAR/UX3zb50c0fATO16MjYU&#10;9zA7gRdfDcAEnzmF1yKeMtGhWUHaXCDcLH+a+A33m5qtTCY2WfWezfeyRRYUfdDMLXT6uZN8brKj&#10;gKSOFH2D4y8XaNMrVHMaTTTzlyFkZwOLBLCzhs2nkjPvhLSJW8Masf0y7S+okXpywssm22kjayVP&#10;j98q6kaUyOWIjoVu5UEcH7vyc6nNuRyRilCzmJH2lzFEpp7KO1grdcds6rTo5ikYKeQF2upsL34+&#10;QKzH/ItqUjh2M5AF7a8duc6CCWRNMyTajd6UbCVQCTEW4WvnDNLSIwR27CtDOAGg3uqqoH6SAa/3&#10;ynS6lItKgLp7yzErQ45sV38ZLphcBW3+pS/pZQm0sL8XmNrZRs9OWFUU0AVu2vubzm48nR086imV&#10;QRyya2MvtZXYMC9jcSO5qjnSydU6YrMNup4J8/8Ayc5vpOoZIGO9iiqSHVd7Ib5vkEYaNfoGpn0Z&#10;LHknjkn+uXkhcvOvgyxypare9nXr0zp35DTsuokSeSY7kC2QnYV85Hqusigl00pmjmO+yXB3/HJJ&#10;+swY4JtTpXHpuJYEZYwSVCjdd2T3N42j1S6D8zPqZUTsAioHtqq0J4Jzor+TNvrVJrshq21XUKkS&#10;AxiQmRGLUCbqzfyMvm0K6dk/MskRcAGFVMYdQf5tuavRjFJINTumki5Z5HYAKpvfwfOZCSww6kMJ&#10;vVBLqLG/2typs5rb6BR0n8lgkaaQrHN+Xgi9icB2vySPj7yzpHU+jwS+r6Laj0IyP4jBd7+CVLdl&#10;8ADDdImo6gtPpkjjVwQVvcAByRk5ehQ+tJMZrj9NgomqTdsNAHtRrJpO0y66pAMOq1uqZRFBLOZD&#10;umXaCQW/+h3wAB4zW0n4agnhD6bUQ+mzIGkkkTdHtPkLd3tzc0nSFKwynToixIF3GbakRPO5yBYP&#10;7nKXqctDoNcFdSNsQjLtKT3ZXOc0sjWlotQ+dktf6cG1I0VVVmUgOqMN4+LsAgZkdS6nOW3dPWMA&#10;gDfWwDxQB75XWn07NqZ5Y9SytQIqPaV8bHA/0zR6VHPPNF/Bi9j0doIRADZsgkcDIa4q2aq5aWjP&#10;RtFpIEC6ltQ6ncyPHuQNVsLPnBJ/w9qdSpeOEBHVFFjaxVaJba3fgZ3qQ9G0s8G6MCDexjlib1JU&#10;s2faTtwcdVnihiM7pqGicTJNIOJb9qgV3+wMqOZ9xX+SpYV03/ghN0fS6OLTnY+rlcKAHO0AE8Eq&#10;ODebv/MZ+navXBnmheVlKFCsjMgQqQA1kbTyDg66Sd5ZP4IRwI97BwPaBfAyOm0iSSOYiPXddkTq&#10;A2+geCfB83mduXezdpRqlRHpYabRuwiZXYuxpjJNLW5gCQPaf2wHSdOXSRmXSaeTYxbepBbc/b1A&#10;X70e/GdN0HpHU/zOm0pSL1JkkFu+7jYQb8AZykc+lg6lqpS00rMnpKNOaBs2xYf7DHvaMW19pfN0&#10;mur6efUTs0cW0zRyq1MDQJVdtGsMEsGmm1kpaKGEOJa2hmT09rKSGB/V2/pgHrvJLqNY7UQzRJGX&#10;CSPuHIdbBqsu/JPrZeoyRCIrRWE0e3f07Jqx4xxt9voT1dLbdmdP+K4NSFggZ2RCBGtemhJWmYkA&#10;bRf8uHQS6fpsE0fUNfOr6ikLQncTGP5VKng5pS9DGrij1f5f0qZ1ZEk9UuxIVgLUnd/XKNFqNF0r&#10;Tsmr0iCZnKMFRXZIyP5WYACz843xaSRt9yTcq/HwZv4Z6PpNRrJ0TWSaWOP9DStsd1A4JHj6wt10&#10;Gigk1P5w6j15ArKo3LGALX+vfnNaWLpjymF9N7J40Ki1BdgLCezxZ5OJumaWCBDM5SNWKPDuDSbU&#10;tbQkeLwcvyzFQpaSAI9PqOqnRiJZBAm+lkYIPsbvjO16b0YHSRxelpYXjcKhZt1qRzwOT+5wHT6P&#10;85rNLF0+SX0JLZpH9sIRbY8EWCcLPT41/NTnXBJpKFun8KQXQIPasjkb41TOn0ui1e8x6ZorQBHl&#10;itQVAElhhfftlE0//LtOunm0kpRrj9fUEOFMm32xlD2P3nMwwSanTmKCZpIgXLJCREWIbsPhLNYb&#10;0+OTUSaOeTVzF9PqFnjim53JAPasYH8oHfM5L8m/LXRVp9AIDOJ9KhldUaG4w+8Mf1/Vfvh0fSBD&#10;GZngDsz+ltbYABtZzKwBsfprD4+pydQYEvFAyai2VYgzSclthJ5oXlfUOq+jQh3yJCmxhE4pImay&#10;JHazzmTbuhw6TCdGyRaPTIJ1khR2IMTUGLXQYCiFUXwMp6lr9IsaaNohpmUKyuRtRA6bhw1XkdQh&#10;YEz6hl/iD+HBwGYcszH/AClbGbEKaWfTmdjBCIXRYXeFFYMVPZrHHAGZ9G8VbHXRaSGCB9TLPqJg&#10;HZ4plpWRhYdWJYbD8EjKG6fB1Sta8enj0y/wpkVvZ6gogtJ447VlSaWHUajRq+jJjhjZpGlYqJT4&#10;U9r/AHyjSfno2EusgAaVt4jDkxmFTQBXx9tmi/SJ9/pDGkh1HT+n6eZZWbYdREjMCmxiQhLeW55G&#10;Ay+l6zr0yNZpBEm2NZCBfB5J+AfdmG0p1mp1bqwZ0pUkYlY4wPA28HOi00P/AMzNFB+Yr8u7Fndt&#10;kkhINIij5JHfxilGqEsvJdHMdN0XUtRpJZUSSm1CnUSyqadB/KK5C32zoZdadJLNGmnQnUSoUTTi&#10;6Z15VrHNEWRh2gln1semQM7QaYFJWDHizz+5UHjOh65JpdBHEIpYp9QswjgmchQlqbcgd2rjFN3I&#10;WFUjL12j1Txyx6nUzKIwzOlXacqQvyPnKepfizRKYo4YoYTEkcYkKABkAvZfcCzzga9P13WCXMR3&#10;6ZFkdmJKs7EqVPwCLIrOti6TopoNWms/jvCQTaemAxG89v1bCuYUq3/4O223pf5M3Q/hTWanTyTO&#10;qyI6j8sN21AJCS7WR7j4F51fRdPB0ySWLS6KCB9LIplG3+JZHPerGVSdRlSXVSSawuW2+4LahYlB&#10;BQDsBfOFaT8S6JF08UWgOlSWH3+qxaaejZkZjnM3Jtm6UVXR0UcEOpi1Opm1hER1IZ4VUI5aq9p8&#10;KfsXgPUer6DT9OM7dT1BaFRJqQUMi7gyqq8J2JP6s4TX/iWafS9QfRK5SeZY2CH3uCwBK99vHF4T&#10;rtBrdSiLNHIi71gUtLzKRyyFB+peSdwzTGqeyZPX2/BV03qjagrCitqpEmfUuY2ZgpK0dzCgCjHt&#10;dZpafpNuU1vVRHAY1YbAOFbsiiiSfkjHh03VDJrm9CCNipMTmREKhVstRrk0SQcaeMwTQQLroYI0&#10;a7kO0yBxe7aSRX7cZrPxSMI+bZ27NFqtLrYE09F4YEaUGnjVSWLAmuSO5zldJHBoDqBPpJDGV9Jo&#10;mAO5O98cHt5wDq2k0+nUr+WZXjChvTpzMG5LHfxQHbIfndHqNQrwaad9UJEYpORtNdgXU5jGLply&#10;ls1NUdXr9UdssTesqTESPyliikhP6hto/wBMHhOtGu0/ToNKqw7t802rcoSXtS4rgVggZdNPrTIy&#10;auYGUIIzbQFaK2f8q+TWFv1+eHpXU/ziwiFY0iikFtu3e4n55JHOOMWS2jUjSPT6xIozp7SNY3lk&#10;UDfXkEdwTnOTfiuEfkdDDMk5JkeWSGEyEp/2k+fg9s5/XfiJ5I4zp4A9V683pMzkAUqoB2OURjUQ&#10;aX8xKh0sbrtiRV2uUTwT3Fnvm8cT3YckHSSQnUxRLoNTKh3gRu7FYVYW6kLdPj9Q1PQtMYdeNOHZ&#10;gYwUJEsLx0O180T2x31v4j1kfodPRSZZSFkRggRGXvJ53eMO0+lh/Dmq6S+p07zapA0oDsG3Pwu6&#10;geKGVCNGeR61/mg/pUHV5JpV1eoji2pQLvW5rDFSf83743RurdMigSHSIGO1mjc0EG32n02k+DzW&#10;cb+Kesa7WabQw6aB3LOrLyFjfc4BVwf22jLm/D3qymMar1ZZ5GPp1SgGiwjUcbVwlHWwUzD0HQ9c&#10;epawLrGnmlqQTD3gEnkKK28DvzndavoC+hqm1bPqiu1v48exXYDjYu7gfNZsavTpH+VWTRpqIjEX&#10;VIId5BHA+r8nLdLqo9UsSwh9MsRWQwxr6oKsKqlr3nJ8gjL6P114YeoxGaQaTSlFijEQ9MyOw5oj&#10;x4+Mt18JMwDdWiV5YkighUFjEik8A7hR581l2v8AxBGNTIII9XvcsUjKNtDdg2wigcyX0bxLpNT1&#10;uLSTsXEcc8hJQSMxeg3uLUP2zVRIcuzW0SaAaaeTS9Cn6jqPzB2etL5vtTE+4/uRlvQun6DTrq5J&#10;9KGM7M+4qew5IH2PnCOlLNPDPEiD155/U9OACOOJVO3avmwFFtgs3XWGqEEzqyqjBBH7UST7HF7f&#10;nJmXCQN1F2WYK0sohklpmDby0a/pDDxZy3VzFpUg0wgdBMGdGPBSL/MR8eAck+jHUdXPqJZ/VRHR&#10;Nu25JDHxuoUKvgYbrIoIhMU0wh5ZCSbYsov39gMxB27NCDoMOp08P5gxCIMXKGanJJ9nHkC8Pn6l&#10;q/8AlxqWLRyozxoTQRkPtt/IBo5yeh6hJrNNp4NPF60sCFysqiPmQ7eb8KM1pOtaVel9Q0DQ6Mal&#10;XEjagDe9mqiHzlxiNyVDQdcDpMEklfYImh3orI9MDuJ7iuaGc/qPxJ1bXHqOlRz6T6kl5mHAkjem&#10;k/8AjTXAzHXXyawaOUyLCzTFXgVRZVSo2u/kjCotVCmrjjMRK7fdFGaAkDV7z8ec0UKM4TbrZqaT&#10;pzT6l3M8oaKUhJCfSpXsEAeTXIwXpPUW0xXTxIytFK36xvQ3yS/HOCFtbA+iK0Hah73C7TyAPtQM&#10;UfUNL04yQGRp3O55HQAAMorlx2GTRu3ZHqPUanX3K6oD+YX3UEY2F54I+gOMIjVo0H5bSMss2oUT&#10;yiqSFQfcFNW3POYnUxMCs0w9B0SOdmi5d1c7U57/ALkZ6U8Gh2+o2sbVSm4Eq39I17uPJryecmvl&#10;ifgDi6H+ckbU7J20iyKAVkVYiCQbCk/OPr9XDp9RPWrMSrE08cRAWQ+mCKNfZvjBtR1fW6pNRotK&#10;/pLAEYFzub+E1ELdeMypukjVGbVRaeIWhk9N5KJDEGnN8LXisqlSEm7KTPPFDpHswSB3llMbjdvI&#10;4WmsBSCLFZoaOGLVSdS1rlI1gjJQCMyGS7NqtAjjtebeg6bHNpdJfUIhPJ6rzGdSvO3ekVU1Lxxi&#10;bWDWyTNr5YkjZdgDVuKxmwoChQV8EYcei2+wPps8conaCA2+lSOIPXqQpEbIcD58Zr6Pp8j6r0ho&#10;0kMqepvNrHtJ5o7TyPOR0jKZ45lkWOKYBC6QgOQwv2gE+bGdjq9RqItTpl06IksUCySSRW1K38h2&#10;2AfkZMvgcDHOpYp6s6BHqhsG0bE53Dg7vqspR11bROAiRJH/AAxODpzKRRLKCOT9nNXqPWpNW2mU&#10;a950WOXl02bT5AFA8fHnOc6U66yaRI9YRrBCVbcbeg17I1NgcfeTwVdFXsP0XUNVBNDLp1jii9hm&#10;ZFDs5DWWdjfJwbW6Dpp02iL7vWXUCVJZHAZkNkhVXx5IOWdQT1YgkU5iiDER7Wu2C37lNWb4rM+T&#10;XabTfmoINdHqCFUN6kRX0i/cjyeMcehSYLNqn0+o1GoikkeCNDKm91G47gpR6/mJAH9cO1mreXQP&#10;qhOJ5o4o3n0zMVMm8kIo+L+cw5SRp1gGkl1T2d/pD2FzRD89xVA/HfMbUaXXdRk0yz6pfy7srSts&#10;IDqtbYwR2IusuME32Zc21Rsabqeq1zp6Gk/Lq0KFwtzqbNEMfB+MD6NrNRodRqIzLHHtiZgdwZnV&#10;yV9reGNYujHQyIIEeSplICpJsZEj5USkcBzhfT9Iul/N6aCEQ1t1caOtxgtwxQtyKzRY0c05Ssv6&#10;XLqdbK8SQVCFjlaQtw9Dbta+xBHJw/Sy6eOTX6CdFAmT1JAgp31DHhB3/vkNIfWjl0Mat6M0xUuj&#10;Cg1WSAPBza0H4O2PAfzMcF1IzNcjGv5h9nyMZLdHFw/h7qmu1UJ0exXaMw7ZeBSiyV5BsfQz6O/w&#10;W6JpE/E3R4jLqBL64Leqnd092cnq+kGNBJBEruSzbgLWmpd31xnrH+A0Goj670qAFfTi1cnve7k2&#10;xkWpOep9Hv8AuIHmfVaXpsr/APSz7xmb3NZoXgQpjd3+3GGTjlqF2TwPkYMb3MOBQ79hf3n3SPyy&#10;XZNTYHFkWLyTWrLfc/8A1VlZIBolctABrijfFDtgAx7kBf6nJC6HYE9weO+RKkAGyATloO09vvnv&#10;gBO7471881i3Xx3rvjAiybyR7Vuuhf74F9k93AN5Z5NjnIov6fj7GODYv7yZDLLYnFV7rGS/8ZHc&#10;aHPfJAde44xL9g8HEartWNzY4wAnt81xWQKkHvePuBrnzkfPPzjoDG0WpZmQGJiHknYv2C1IQozV&#10;V+3PfjMvpDg6OAlhe0vV/wCY2M007DKZKJg12yINbq+MkfjIs3ezhYyTftiBsA9sie+TFHkDABzX&#10;k85LduA8mucQsYx7jkYWMXucgCqz85f8fPxUOqfibW732xwMdOtg1JABQr92vnPvD8cfiJeifh/q&#10;3UKZmhgcRqvdpG4Ws/LrW6XV6rTSa7qnVvyhjAfTwMvqO4buxJ8VnhfW87hiUV/qPrP6V9IpZZZp&#10;dQ0v3ZkPoV6us2td5E0sWm9J2ZXMsZHgeCD84b0/X/l9Bp44WMcT0oYqWJYqbc2LJNY3TdfqdXBO&#10;jTv6LRj04mYbfkgkZzomj9FHhnlkiiLe/grZ77QBxWfGyS1o/Q06fZ9kf8O35qLovVkn1CS1qEET&#10;ryfcDat/8bn0IQUIDgb7NgGuOeR8585f8N+ug1vS/wAQlSprqCrtNgmoxTE/Jz6Nmj2BLjDKOf8A&#10;5Jz9G9Br0+DX+hH479bd+u9Vu/vewN22I1WFbaGsnx8ZmlCJSklclhuFdubJGGuzs8hCE7WNH58f&#10;0AwXaCwU3bCyBzyPP12ztPHCAylhJsAA5p7Jbj67DISLK+8PHuAagVo8Hvd+BlsaS3Fv/VxZHw3/&#10;AJyBBRV/hkn3ggC9375JRoRuGjpYg24kg+CBzzWaivfBA3AcNuvnM6NkHCn3e414+M0oEKjheKPA&#10;Y9x8Yi0GKeL5C+L7HmuM04hzRVu1EjmxgUUu0nnjzxVEYZC20BQvyee5o4pFoPQbbF4Yl8WORgKL&#10;XHY9j++HRta9jdZBaC4/J+sNSx5wLd8n6GGoSLwLQSlZeuUrlyZDGEA5+Uv+O7hfxx16CLXJ+Ymm&#10;I9MijGgVWBTkXfnP1aXPzS/x7gT/AOK3qeyJWXkzvwdm4Dhx3a6zz/qn/wBrk/NH0H9OOvXY3+Ge&#10;MdH0B00KSyzQlZWD927Kas/fzk+oA6wH82ERIWYpH4rtv+DQyazRRajWCR9yNE7JAEAoqfG8Aduc&#10;5rqvVpeoBKRESMAgSighIobQTWfCtNNH6SpJh3/xb7pZNJEpaM0sIRd52MOU9oIo1YvNbT9KbVxr&#10;CySGRKZAQQQWF/qWq2/DZi9A/DqMkk4PoSrIVQyKEKMtmh7PcD9ZqS6vXes+g0tqk6MJHlYM1qt3&#10;yPGaOqFKSIajWFo1hKSSagyCIyKKCy9loXQGdXp9RJ0jlpGkYyrFUpWQIp4ZloAA5T03Q6bpHH5a&#10;XVLMsYDyExuHT/uIHY82Bgs2rj0ml9bWhkdZdhQgsWBNgBhROTFbOaTfwPBPpll1skkpKozCMynk&#10;qLspYIusztX0ybUwaSTVdQgk0jgOE2lXIH6Sd1f6Zm6H8zrNV1B+prAmlRQ6oP8AS73EZ02q1Eer&#10;kiMvTkmRER7tVVVA9oF/7Vkvs1htENI2kmGq0ullVInBk96U3s/yk+Po5kydW1MIKQB439Lc5Lqx&#10;iZK2qDQUWATQyTnR6L0vQL2ZNhh3FRtJsn3qeMydV1cSwSwJHG8OkkAnALRrtPYhR+o/OWo9l8l8&#10;mvF1bQaH021LI7u4lHs3BboKWPFMM3Hffp531unC6iZ2CURseND3IpvHxlHR1h0ypOYYdSZAXZ7v&#10;0x4X3/HgZjaPQNDptTHB1hEnoRRMQblttzKoPavqryUugbVs6GJIU6eY5pY1ilcrJH6Z53cDvzt+&#10;8871/U5Py+2OGIQQTeir9jMIuKC8VWbHUeq6mcj3sUKbJvzLquxbsMALIquBnEwsJDHunWEBvUaU&#10;Pv4kaxusEJR/vlxSsJu0Xa+PS6qYsYfWnBsSAXsWwEC/sDZGT/C34X0Gink/Np6qworQ+obO2Tn2&#10;DxQN0cN6N0c6qEeqgVizlTJbmRA1WAPJNkZ3mpinEenfQzR+jsqSo9qrGtUCG4J55+MU5UmRGN0W&#10;6PSNJpNLFp9Np10/qNuLoQzBRxvri8x9YdJpVeSeSRAxV/UUPbV2Wq4Xk5va/T/kdIsiRR6iZJBu&#10;jBG5gy8EntZ8ZwUkfVGSKBlUu8YndTYRY1XizwFJznmNaZ1Wq00jazTTNORppIrpoxSkVRHmhYvN&#10;TQ/hyfURKmr0NRThWmkLbC90vxaji8Lg6JpoNF1CZ5IoJdu/YjbqkN8gWTRAwrp3V5uotKNRovUZ&#10;GUtMT7VArmqonjxmfA1eTVE+m6bTaZHWHVxFmZXKiztVwUtl++3OCwx9OB/IyaWV5dVEwSmBLMOE&#10;A7bWG3+2ShjBlkdBsHoCZ2PILbQoIUBaoi6bLk1Z6drZop590MsyOHuwCVpgtdqo3mygc7ZXpdBH&#10;qIJ/USNZ000n5ox0w3l9osH/AC1znG/kNRqeomGHTrCqKInYPtZkFi1Av9Q7XnU6XSPq+ozLuHoy&#10;T7oy77Hk2FgyWCd1ijtzoPxBoGmhVodCyze3/onukJFEHsDzWaQxN0yJeoUU0Yul/C8CSppzKI4t&#10;h3MQCsbghgQaonFqPwWmgWdNTIPUVqhKpf8ADChrA4G0Z0smr0+miCTzmMicele1ydwNDjt2snPG&#10;utf4g6VGEP5gu8lRuq7mUsGNguewPxmssN+Dzs/1NYFFymzSTqmmh9GR5WfTxQrNCxoEMiUQaqxX&#10;J+8CbrIilKeiAUVpIrYMoPJElec87j1Gt6iS/wCV9FBAyKn/AE9pJ5q69pBzbeLS6doAJgrguzI1&#10;y2z8FQ62VA70c5ZRp02ed/xuctwVI6t+vsI0lMMm+RbuJGpO3mqJJPnNPX/iDRw64lFfTzNHUU24&#10;G2Kqx3BhwCRznOa7rUU+j03q6tJI0sbSAlIBtIZko3mXoiohYajUerETuAkj3SKxAP69uUoJ1sqX&#10;1/LHSUXZs9LhHUtUdLPPJCyMVWRa2q7AsHINcbhxWbMesfVH1Dsd0EjwyEuNxBC7iRwTyc5dOndQ&#10;/hP6TIssae8mw0iEUxULwtDi8An65Lod8EcMWoCktt5W+1ge39Vjtmzx/BWP65D/AFmnovxHptBB&#10;AFhSWL1qnD8rGJSDZseDdZ1L6/oknpCPpteqaIQk8ke0BQB2/wBs5VtXpjo52ZfT0+qWtQnFPsKg&#10;UEB5APGFdJPTdFuCMzJNqFHqqtyOFQG9xAo0BYOU8a2b4/qeKU4pzo6saaGNNWylkbTD2DZx6TEE&#10;9r4F4DN0wCHRQxKZjFPuR0dSuzynxmNpJp4ZPUijUNTIHdhsKr3sKM0I11Mjj8wsLFfe7LtQttAI&#10;AtQuRFHb/dY5dTRmyfh7ThNRqdQhWF9SY0CbUK3w9bfkDCOs/hRV2vp4443DRhoy+4BE/T7jwSfv&#10;F1PWTzSF9KPSgkdTKjsVaI1W8bDW03ZGbepbVN03VhJI5PV9IxtTmyaDmyLNjBLb0daywpVLowpe&#10;kOYhqNRpZZUikamChHG4ccr3UDzgs0c2jhLwbGf2jcjb3RO240p4OFDXiTVQ6aSN5DG8iGKPkPEy&#10;jafvnisv6ToZVOw8Rw73DGO/TC8hXBoADCSVExyJy09A/TOma2YvE7MB6RlXYxVzf0wH9BmOr/wY&#10;IZ1eN4hv3uGDMGPCsOM6fTdQhWaUyaph64TazhmQH9x3J8DCzpNSk0cEscrwB6kZ49w3d6BN5kla&#10;Kk9nFGabUHSsiErLJwaVGuNqA/c/Yzo9b+LJYJY5JYFsSFWTYHAavIN5saeGGd521EQ1KshS4h6h&#10;QIfKiirDIaTUwQo07IigoUWR42F0ex7gE4pQVo3hN7Ocfrqv+YeaM1KTckS7gL5PCkkD6rNPoOr0&#10;bLOZURgqEqzbXYRjgbYyLJwj1ZdXq9Zs0Yldrl9QOXARR23UePgY7dL0qmGTUaJ4n9xaN1DI/lTa&#10;n/ejhGFNGjmb3T4tJqNIJhO9QTDi7YKVN7R5F4AzQToqjqIij5LbyS1jj22O+OND0yEzojRROGRy&#10;pjZVAAs2VBA/vmWul1yq7wa+JvS49N1Wi7NxJ28fthwWxObo66Y9T05WT11aONUA3spE6bb52Gyv&#10;OY0mvaSDSaiTSUhk/iiJN+0MPNkkkd/jKel9K6hqtRqm1cP/AMvZrhYAx0vLKlGrOR1uveBp3Cn0&#10;ldSkkwMbqWDDcooceDmHzoJeNm5p9f6eol9JEjR2DJJIzLGyAcFGCn+2XarUat9PLNNAJnXcwUNT&#10;MincvPkDOe1HUZpoYYZokMW4M6v+hxdq0bihtriqwXrs0c0ukOk022FCjSOGAK2aIHP6hf8AXHei&#10;abaDdV1aXUzMruyR7Ih6ZAQHcx5cmrAzn+tOdWzJpbadAJKjJRUTcA138HNHS6jSaqR0EiTGJVFB&#10;CpqOyHHzROaWr0kpiklD6aIxgsQ9l5SFoVW61tufJvIZ0NJIyyui050cglm30JE2ncih+ApPbgi8&#10;L1Mup0vpB9PIGeFmkXTOG3R8hvaymqFX8ZV0zowjeRtMka7wXNkldwA32L4P3nRQQy9Jkk1Datg0&#10;UQkKGOwYipDKvf45IPcYiIoD6TrjHDJqWi2aYoUhZn3VvbgEMByvjANTrtVp0kjfUMUO2gUFW38+&#10;3k2TlfU3M+o0pdiivqUniRboC9i8mqwOb80TC6an1VRDIj7UIVVcJVNRJ5vG5aSBQptlHS5dfpZN&#10;brNVIBPuaNvcZI2NeEAOzuCKx1gl1f5pJtS7Rxx0y7toIPIjI8Di7zXl0b62LSiPdCv5jdK0XcGi&#10;11nN6yB21Gq061P6RqS+JH2c2R5r7xXSRXE1OuNpJZ4IY4GmVFVZDvsRFhY9w8c5R1bqUum6NMmk&#10;RGk0axA222Ro2JelK3fOaE2gbpem1GuEkv8ACQhom93IHts99ozlIemkaeYdSAvbG8RLhV3lKohi&#10;TRJFZaFO6dBmgnaWeOWZuY47WRJAxbceFfgXnRxSLp7lSUllV2EVhA1i1FLyAT3ziekLq1Qyarp5&#10;9VK3rGy7ZR3CkZ380MXUZ9HrlEnpwK3K91UgfqONa8mEejV6B05zAZdRMplDbnJo+3kbAzDmjgPV&#10;epIwhlk1MwWNFK1t9qg12+cp1agw/l107MW2grsIpWuz27nIdR6f/wDAWT8sVcR06SbeR3U0PgZc&#10;e0X4ejS6trZtRNpITMwVqLysvsK+I9vjN+HQJpdG7CdGaMPxFyXBPuUrnIwytpopIoPdqxDGp9Rq&#10;NHsUHnNPQ6eZVlWPaChP5iEPW8yjmzjbRfFugzVgwaaDVwIhVwRasaAHdTeZOq1baN01TKJdORuh&#10;h/yFuGv5PkZfBpZPW9Jm9TTsh9PaQ4F/twLzP0HQzri5WVo1X2BEbfRU2Cb7YRaY5JnRaHqDaGOF&#10;5NJKA8S3RBDFru2+cFg1ccMxg1M8G2WVREK5Gzn+tYU5TTo2jBQj09zPJak7hzV9xgurh0vqRBIo&#10;RL6Yn3P2X2g8HL8mbTNrV6DpkOtlkOoVWoNuI3A/+s856/oOm65TCkZllluUsWI2EEEZ1fUdA6Ft&#10;1PJOySemj7gAOGavNZnanTajpcYnMS6nelqysKLOQpv4AyZyq9FwWuy3QabTtKxELrCBRCrXMfcf&#10;+Rh3VFlnkgXRMp1MiAF6tkRTzs+e2Wat4tFpp4ZdRJHGkSvI4PtLsWAAJGbHQNIGgfUQIYt6ArIx&#10;3sAR2JPgDMlPRtKLLemwx6PRgx6hYpWoe7kMpHb+hOZWj0noO7a/qBRpHaUMoCglgOD+58YNqtRB&#10;r9bAkOqDMgU+ivBZFrexJOH6nQajqL6eJtVuViI2VgURgq8Fhye9GsdjimWdA6Qn59/WHottk9Jk&#10;JQOx5snwKGdp+H2107BJ4Wd4JAUY8xOCT5zE1MOrhi02nCRPCGkjFG3ANe4Fs0dTqpkgWOLUlZVU&#10;j20p5BHaiP7ZKdeAr8nYpqJHZ7hSONwb53Cu13fFVVZzmv6x04yHQRuvq7TIZ42FAk+VNGzeYf8A&#10;zTY02o0zrEVTc0LOF4BF3XBHm8wYBrW06sVA1WoZgLoEJQN2DzWac70YOFO7Kup9db1tBpZepCEt&#10;JRAG1H+SwWr/AK4fJJ7WBh3x+oo9Tay2L2718EZV1NoEibTwal2kKj1ARusV/KxsDOc6n+KtTBoY&#10;QxBVEO1gNrps77wK4+xmsZRXaObPlUIuTloO/GLzx6NtJqH/ADTNTCnAK/5T7fj4z596j+JptLDr&#10;UaOwhEYKJVmrAYNyfknC+pfjfQ615ZRrPTjQh2FiZ6PlRVm/k5xWr/EDvLHJBtjisi5fZJKCKBBF&#10;Cz95Es/K6TPgfqnq1lzcoyN9p5NZpnQQyrKsYaIG2sHtYsCucDR9Vpy0CyxNJJGSpThTwQsYI8/A&#10;7Zka/qKuHWTUb9vY3vbcpPDgnJyaKKSGOI62rJlZhwQF4I3XRo5wuTbPNcwiPqEon0vradGop6ik&#10;UARQFkD+X4OdFqtpgm9N5IIkHLBUDnitqkVzxZOcrrPR00TxyR6mST1FYE+4st3fusBcJ/Dms0sD&#10;ur7JbDRnf7VksVfgA1Y475cX0Ry2b0+mcy6cQveoLokW4BBZQjd7f1Mf7Xn2/wBP/F2q0Og6PNtM&#10;jRQLEIg1syV/kAoEG8+Lo4NP06ZZkE0SkJsaT3sNoKggA59WfgPren1cnTtJIhEbgxBkcHaY1NNY&#10;8d8qpfcoPbo9r6RKCn9x8ufjX/EyTqPUZWWGV1nb+GVHp0Od29c47pulTR6uHVv6oQClUcCIt+q/&#10;HOfVP+Kn+GaaPpmq1MfqPNHqXKhfZaNYAoXdA58z9OaePUor/wAOCRtws2HUc0Qbok5viglyqNPy&#10;cXrozhlXOV27R9I/4idT02m/DEcks5Sww07xCpKYVnyDFr3njOnjLSFkbcZQH/Txv3c0fjPto9E1&#10;P4q/CbaXWaUFCC8ZZgGQKCOSM+Pepfg/qHQfVkj08r+qUhKnsdvc2PBGb4YbVJl+ucpKD/ByGh03&#10;UNK8yTxsSrMeVAJJFCyPBGZuqGrhC+lENUgKKfftNt/Kw+s6bqvW9ZF6mnkRGaRbJcFTtT9JP3nm&#10;Emo36uCWWV1TdsRfILHvY7Wc6krs8WbqjfjUywmAUHQJGADWw7uTf9cI0j+lKkhlO7fsA9MKu0c8&#10;3yeSCazm4NIs/wDDSYFw+y5W3++vf938ZpR6WSZpEnklCCK2jK0UVmHN4VXkzs9c6Tp9DPBMk2oM&#10;Lld8SgDcGkUg2PNCqynTRaaOFNT6scB2IzajaWZvUH6G8g55sNaNHPD6OkE4VgvpqW9vywY92Bzr&#10;NHq4lhm0u4CJlRmeYfzMC209ieCORlLaN4zQ3VD6MEn/AMCMsF8KpHZTyyjuBfFZpST6R9RA5QBP&#10;QNmUEbHbkNX7dsfXxyz6WRPSBDRhSU7ut8MvJsZys03qwR79sCrHG0XqKT704p+OeBjUbQ2ztNHP&#10;FPEqTRSrEJApUsoRl8NR+fIzoEbSQwxadldI5nMjopvcPg35+M5np8cciTJIEkib3MiktGWIzLlb&#10;UJBp4DGf4ajaLAUKDyAa4b4OdWJaZDltHROkYO0ze2QrCCWG/eTwCpoGs1J9QZdRoPf6m2McRkK9&#10;ggltt0oB+c5xDpgygQPuSrdbDRODuQsVWif3Ga0f5dyqjUBZJpSXcgbTQJIJr5ObpUojTVs0pJUZ&#10;dzaajDKV3GMupZ73uB2uhwMzteNSXmiKBiVEhWJyjqpJo0AB8ccnLdTqwABHGYSxB9No227UB2vZ&#10;5Dnn3ZnpqY1SBXlRGG1wwFlmN2WHJN3ybxSZrDsKMYZ542SJd9SNKiBdhW7TaBfmiPjCtHrBLJq9&#10;glLyyLCEdrXwykAVyoqsH0UsS6qYHRjesvtR7ivcKsMe4vOk0kn5f0IZFBkltldiz7mrbwPFAZm2&#10;WiyCeVF0qJckwAiG0KsgKXaknwfnKdRoklnlZoHSVgSoR1q93uU15Pk3lmt6cksyvJD6skVBdgZW&#10;AIs0QTeRTSxRCCZIxXuCbd42MRTMR84VtsG6RB+nrp9XvkgAZU2BEq1I93f4wdphK8khcrBH7yUk&#10;IX2EgED+uTXSmWJ4YmMsisTE/vBCvVMeLFZoTdOjMXp75XWUMG9IAbRxx+2Yyv4H47KInYF31MM9&#10;FSxWF1IVVHk+aH9853qWg1ccqszs+njG9i54PJPjuwObE8CIsKltqagtprHAPG4dvJYZVFu02ijE&#10;LISPUBSZgdzv7WYfFdsL1RDBG1EEHqMqXIoiNqpNhQGUIPPBF5fNrrLhxvRwDuI7sPr7vMJyynVS&#10;R6kskm3c9m1DAqPTGaPSIxpodNDqBKzBzHGyfwua7Hk8YWidh2mk/KiZ1p3WUEsvliO3PAGCarrE&#10;pUhQT6UTI8qgsHs3QUeRlmv18npJDHSb2RGqQFX2nmvo/OZ8en1Q1MkkcUshjUByw5N3e2j5xuRL&#10;sqhM4SCGJCGVfVIZTGVWU9mPPcGucnG6xRo4cAwqIzETTCxTC/8AMR5GV6dXEOnPvLuzRozNciIT&#10;ZArwK4vBxCvUJo3kgAllYGNhKaK1yVVdt+T85DaBdBepkjjgZZUDyIVcqI2jZt+0qJDt/ULzI1EU&#10;AXTyyab2mVlKkKpUr59pIpqy+bUmTS6uXfIzAkoruxdwpIsmyQR3FjgZiaENrJomJjO0hmsF7IHD&#10;cGicSeyWzp9FCS8phCe9SCrj3UD+kbb/ALnFFr9SJ3CRo6A73jKKZGoULBN3mak7QQrHI8q2XILM&#10;p3Fe5bjj6y/QqskerkfVg712RswoNfI9wBB+DxeZyk9sLG0usEULxtMx3k1vYKQzMCFI45wGaLTS&#10;uUmBjWbZD6y8bml95b28Gqo4Tr5NLO0xdhDvLMUS7Dgj3MD2/TeLpE8Udz71lerWmJRaAAsN/pnN&#10;Ju0UdD01tNptOvraqSdAjRu0ftcFuV2g8XxZJ8Zy7dS00uqSNJXtlcrKnO193auO4yev6tJJrHRI&#10;FZyCqMh/h7kABXnwct6VP0nUGBGYoy9yAdp+VsdxmM5M1W6Qh0SJInadnSBeVMxAks9mUjvXxmTs&#10;VSkY1Zdwrq8ki3tHhb+D856ZrdL0zWU4RRNH8i4zfYV85wQ6e7F7dJ9qsPa20KSbUMfo+M4lkflm&#10;koJAulh1kaSKF9PY6kcja6igf9sp1jRsvrq0js4fegSgig2Rfms0YU2Rx+pCGjFMTCpfawF2T37D&#10;BI9WuvOl0+mdN7M8a+q9gFramA4+hmuJ2ZuJmOjTajQQaNPXcCQU5I3so42jyaGfUv4O6BpdB06J&#10;IIGgaNRIzNZt3FkFfrOF/wAKvwfGC+t6hBCZpGIhWOiwjUd/pv2z6ChjaaNmeB2QKVFU25T2+wc0&#10;zy+6kz7f+mvpThD3px3L9KfhHMw9QXTaOSN3lm9R1elO+gTwwU8g3hOyeWKHThGKMDT8gktRIVqs&#10;fd5iawrqiiLIJo4mCMFFFYybNs3faewzo9Zp9THCwUMyn03VyQriq7j5oXmD2fYdUc5q9DFqJWWS&#10;CNSzK8MwIa9wA2kDsOMKh1CJFqVErvG0gVVcAoGUe4gmgwHjB9BpYNPPDG8kDqSgIdQCqXxtAryO&#10;bzo5dHPYR9aFEhZ0LAMjxn+YCuDlqyaVnM9X6gG0BjXUB/coXjayjsAao3nM6ZtRPHL6k0agNsYg&#10;XIoi4O8dww/1zQngkbUyo2q9X2sLjCsUrv8Atl34S6fNr5NU0+rR/QZ9hZNjmhTIx+QPOZt7ZtSj&#10;FHbdJ0un0sME0p2qVDO9EtwaP6eSCBm6qaUQo7Qq6SS+mSn6jRIPtPNYtJoWk9aKOwykcScgAAUb&#10;HiszerBk2zRhTLFSKy+COScVhGmC9V6fqlnli0jD0lVnFcM1f6HPMOsPpE1mn1U8Z3Bisu3hd5Ht&#10;wR/xHFop3Bnk/il43tipLMb92bw0yzpEjsruAA23+Ixvn9qzWM2qOfJCM73svdizK8aXaiSJo15S&#10;vrzzm/LD6mllMsCuWOwg2pZgdrEDxmHoUl6fLLIpZhs2lXtAvpgj2mufGbnrakSBluFmIKrI9K6m&#10;rPFc3lu6CKRZN6+iRo5WSE+xleT2EDtROTm02u9PViWVJCyXcYAah/l7A1hmr1TagtAsSvIi2VLk&#10;kqPNeR+2D6frMPp/wpUayCYgSt33qhzmLds2rRiy9Q6bohNAs8khO5TuLEMD393zzxhA1jQQrLLL&#10;GXoBiysUbgkNYIFUcj1SLV/m/wA3CoiQP6rBWB33S2BXH7HLelayP1fyywy25ZG2AABG/SayJFwN&#10;aNtNDDFFBpvYF3jbvB3MOVDL4AzJ1c0sMMrPKp9m5FZN6jnkWTdkeSMq6Jq202tki9ZXEAJLKpXf&#10;4K/WGdR1L1OZ0EKSFB7QdqBTYGRei/Jk63V/n44I1lhSSGRnGz9TGvn/AC885k9ZdJZUXTGnSP1b&#10;2f5a4DffYjC9S66cxONJE8Rj4LANtJUG1PwbzE0moSHSxzSaZgHIJ9+0oSAx2rfi8xkmNS2cFJKn&#10;/MoU1U4Rnf1QJKKqx4CsDmzqZItOdspTcu3cqjeSQczum9MBfVes28+JJa3PzYP0RmjpegyyameV&#10;p0pG3IapmZuCrZ2KtWzBt/Boa/VwdL0GrJLWwDkCwauoxeeQ9VVTOurcgPPLQKua93O0j+gv7Gdx&#10;+JGTTtpIQZGVUU277TIlkL/Y9hnGdRmKLIzt7QqsjkEDk0WC/JxwvkQ/0mDFBDq5JnluCRW2xFUt&#10;S98kUaJP3npvT5mb1olb1gq7lYr7o2XuPg3nmnS55tI0BGmnVJRuAiCtag/DWDf989S1fVdR/wAu&#10;ZUigmYlIljLtE7brUkUT/KcufZlBKpGwml1Kz6dY5jHtBKQkWCG9wRSbFtlPWeqyq8AnSLu21WBv&#10;cPB7+7A0ScQ/l5I5B6AJK7wx9Q0Bbj/L3GY82j9Lps2r1EMv8WS/UBp7qhYbvWZ9tDpo4fW6+aSR&#10;9SsU7xzymP1jscw2pU/Y7569o5DpenwGCFWnigCkhr2sBYr5IHznlmkjh/5hodKr+tvZpVKqACqq&#10;bDL33c1nqbTBCm3SujWkiKopXvkkEfHkZPqJaijfDHbZSk+r/wCWjVQTC4lJ3JW4ljfA+szpNVBL&#10;oZNZOjeo04ulOy+LahXJw/qZjBBSdY0dQFBQhWrsCR2zF6gNVBpQsRiDFTKCCWViTzV/WYQLn/8A&#10;BmToNbOzeyUIkfpAkoAQTYJ8gYTpNXKhkI9OKNQpmRiHCso7jbhHoJpokD6aRGJIk/mJW7q/BGZ2&#10;rn00UOsKa38wpFUi7FVW8hgO9+Dmqic/RyH4h1UCzHTzCGFXqQTFrIHfaV/8ZzGnZdTPFc8ciJqE&#10;jlB9oASyQRf3mz1XQR+ssGo05ZzFQLEqSNvJ8cUc5rpWjg/5l60erjj2uoQ8bgQvO8kAA8Z3QpQO&#10;CTfu/wAnoWq1SCPbHNAJVYhWjO0FQTwBZs/0zDn6rqV043vMskSh2SYsp299xoUV/bKuoTGHqHox&#10;6V4Xi9zje7hj37AUoN4F1vqCehqEKRykqz2wDKCoop7rJrvmEP1JUdEpKm76Od1XU41Z5fTWKEkq&#10;ZYuQwP8AIBQP3eFwdJijg07rqXlEZB3OP0hDw3PNjOUmeWNlKxQBt9KqcgMO55FruBzqNHKscro4&#10;Vkk2sVQhRZFtQH6iM6mmumc2Oab2jtOndOSJtTKNHMDJKHkNbw1c7heGydOilmSKCNRPFEWSgF3h&#10;q27SOew5GDJqdvTNMsGpkKbyUTaVeSzXf/KMO0x03pvtMigAFlkH6F3Dnd3oHznJOT7OtxT0UiOS&#10;Z4WkUMNNbSW217P6QQcq1cLnViGKRXMyhlWrAN83/lIy7Sa9ZeqTO7MwraqrW4BR/tgmr0M00lRx&#10;taatCz3RaxYb9jnO27KrQXNPpNPo4p2JEcbqskbWGDmm+Dwe5znGkWKeKUQb4ja+oatbFWLzV1Wu&#10;YRTbFkJYM8sgUsLUBSKAFqMztbqZNUNIi0qMoEoqmBbsQGuv2zXHGmZ5X0acOubTRI4iB3OTIyWC&#10;CvI5Hk/OZset0mul9soQJyhAIs1RV92AdT1hg1WnhDSRGJmFn2jdtAFjm6wGbqDLNrZo46IbYUKB&#10;2A8G6HB75cYGE83j4I6nSxSLLxFES9oFhKhhXNbarOU1ekeRvT1EYHpOakWtypQO34zrZ51l0hlk&#10;1aws1qd99hXcgChnE6/WpotTBZVmkVdojawxX21a51Y7ZjaNHpzx6dEipEAFM4XcWP8ATDtQ08ya&#10;aKzIxfmQsDuPgf65ZpOpQPB/8KdkfaySeymH7EcH98Fg1UQlmhKS+lKuxaWxSi1YHybyHdvQrXVj&#10;de6lp0UwvGZd4DEBaZSvj7rOV0cjah2mggf2O24sKABHP2KyzX6qR5IXeRAAKYkbW3jijfxh/Rpo&#10;pZdTsaNCHVfUvcpElAdzVjOuEeGM5JTcpmm0BMjRNKqxTA7Cp9g3ACufnA9VHLpm9TbEWaS6Xaxp&#10;R99sK6mZVeFYdTEd6lwyvt+qZewOZurV7USu2o9lXtEQV/lfLZkl0azdWcr1WaJ5BFNDFfLh1YgM&#10;O58UTm5pvRlAkMFqkK+4KbWu9keP3Gc5PKdV1GFIXA2gm5PJZeSSO5r4zsOn6dodARLIG9Ny/wDn&#10;LgjtfBv6zWa4pHLD75MwzsaJ2gKgMdpjRQ1eQ3xWGPFMIoC+tjKEfpak2s/J7A9jnPCZ4XM8CACR&#10;grRMtbWagSPoYUNalTf/ADOZ1Vxua6VL+Ky+LM00grqx1OnaJtTGkySKQpXaWOzu1/Wclr519KQH&#10;SlHJ2kqeGB4JrNTrxiDg/lyxlZEUCwo4qxWUdS0EMZ9upcJYPAqhXnNcaS4mOV7kZqtGkMaQOyN+&#10;ktJ4Y/8AjCuoQARwRqUPFFgSC1cnv4vxkm14mEfrNu22FBQAtx2oVec/rnVXkpyrUG2D3cX8nsc2&#10;jFuSM3JKLM/T6mL/AKazuGaRjta1vnwOc7cvI6iFJ5IpJA0bLLyXUdhZHAzjNJotLIg/gvvF7rAa&#10;7PPkZ3GieSGFmoPaIQGADD7vvfOP1LVrRPpk6ZfDA6xetLHNsUd4wvB+P/k5zkWolkilVJQSt20i&#10;hyB34BGbE7CNdXfrRqRZ3EgAHggZhw6d5Inpm2kgWfaq32IPznPjS238o2yPpL4BtJJK/CkMo7+C&#10;x+TVY357Ur7RGhA4sAUcI6U0LK6SKaWyzGyR9Ajzlxngs1FNmre3oyjG0nyD5tJqpYIBM6RlpOKv&#10;cQK9t1xlh1ekjT0vTmniiJJSWqu+9r5yOnkGqkeIaj0dOodmnAaQswWqC+2jnSdKhGn1fqa7TDWE&#10;gpGQXWNQV+qLH5zSToUI8mqf8sx9Wo68/qRaL0lUFI4IrqONRxZ8knyc7DUdKi1MsrK3E09bBFXt&#10;Ucm/G2szTr5tIk2yaCJlCr6KsLZTxZJABodsztDqZmPqiWVvY7jeTtUUbBA73kyk2tOq6OiMEq8t&#10;9na9V/JPq5dbDE2mghtSjPv8bf63nManqBnhkhj03pJIpLlmNAWHUj96zK1TQaZVbVyo07AWHNIo&#10;P+WvjxhHR4NZr1neDUAxM62JACVT9N18ZKjUbscpcnVbZXLqNPpyi6lJ5Y5GDNTelZPB4IN0fOdY&#10;NNrNbDF6aLFp7Id79Mkr8km2/YYPr4NPp9DFc6zkRGOF2tWQk224HD9UvUT6MzOYHVBQr2un/bt+&#10;Mzc1J67vyNwaTv4XRqaFum9PPUzLDodRPND6RD7h+WZlZdyKGFtRsHxgk0Ong0xhh6mIIy1yO+0S&#10;cdlQC/c1d8F/OL+TilfSwvFLHI0kjqyup/QrUCLonjD9BpofWMSEz6jUSI7tL7uCNw/UDtrIyP5Z&#10;0Q2kgZmjcsE08m0LbyuoJII5Ur8nycp0A0MUiaaMySMkbWT/ANOI/qLKfuqGG9R6Ymj/AC8+plck&#10;s6FDLwCPI21wco1CQFYodJCxeUeo7t6bUaAc9/aBdAY8dNIjJat/BeNOZli2aba8e1vSCl0J/wDj&#10;v81dxmvD1aCKQs8MiyGowqD223cMM8zm6/qYmS55JJb2wkS7UAsc77GLpv59ysmn6m9ySjcHUy1u&#10;4IG4m9vg5tLA4220ZL1KfFKL/J3E34m1IEx9AyoyzemyUL9QgEmsD0vTNU+ig3zTl0jWSVkA2RoW&#10;47UeRgPS+l6SHqDwPBHqlBZBL7lC8UC9HyT2GdA+qghh9HUeqm1XmeMe0ysp4B+F+Mly0kiktbBt&#10;B0MdSTXwwR70R/VSWab3SX4ZBVHNjR6aCPTSj8qsR0sittclYgxNcGzbfec8/WJEhgcrDAoZfWEU&#10;ZZ5mf58mvOWyaEz6kbdO4g9bdtQcSv8Aq/S3IHGZxW3vRfNa1bNt+pLJvDNLDJsUoWFA0aYKVsC+&#10;91zkdDo9bPLHpZ9SiR7TI5G1dyt/KN10SMNuGOaYJqjMrcCtyRRSEGlHPLc2cFTSxyem8WhVp5Av&#10;tCg73alIDVfjgDDVG7k2ay9J6SkCrpRtZHsPMpkKn+VfUGT/ACQ0xR5B6wRQFhR7i3kn2yHaGAYk&#10;ecqTQt0SWDS695IItSwklCIQdymwCPBr4GEldQw1LQCQ6fa8soPLuOdgNgXxzQyH12EYr42Z3oah&#10;ZoZGlEW2GzGWJR47NenY5ocZei6vUNF62u9JWkZwrJG7C09opWO0D4rN3Rh30amVtS8unVVSV13n&#10;lgFRQarb8DisHl6w2lOmKaRYNVKGMuob+KhDcCh4B+MIt0PSAY+iQ6BtT+ZYwEacSR+owDGhQUgf&#10;Ng4d0vqIPVYpIZAWUxQPK43ELGoLKldhRyvV6bTy68ok8QZIV9V3G9gQPAPb7GaP4cWKdNPDGW3u&#10;sjUqqrM1Ud5+yo5yZO92O9oaROodU1U+naXY0hdiIk2kRo3AJHILeRj63ocmg0ib9EmiIUq/cmQF&#10;rpgea+rw9Bo9LFMkgledGLGQMR6hNKf3CnucDP4g129NNNNHqjOpYlyWVfT7E5Edsr7Uaunk0Hoh&#10;DqpKeIqJF3RFzI/uAPNbQeATkOslOm6jSK0ryyRRlwkshMRU2zkE96B4vMjpX4gj6loDHptL6bfn&#10;XcyKzLXsKhPscjKn6FMY9+qnjheey2+UguWWt18EUD2xcFezZTbVxB+m6/Udf1TTyaP1BDA6RRRv&#10;xpvsUBZPnNzpegabp8M+vE8ETGRlmU7mJQ8lgC21R+2ZetnEDQRaWZZNQ8ixONMSzKEPIrsb83nV&#10;tMuhOpMwLyKnCMPUoHhqVatT8Yr1pEpfL/dmBLKW6iYOmLGNC7lx6Ow7BIK3Ub/UfjNjUT9N0oh0&#10;8E35udAGdASieqp7SFvcCAM4jSdN6rJPs6dGvTTJpyJCIUsqz0SFPg3x8Z6TpPwDDIVh/NuHYBJi&#10;qFjsHdr491d1PGTkaVXIMcJSjpHMxDqPUVPozNDpJ2CRRRz+xjQO1yLIAB5zrYPwNo9FrHXVTx7o&#10;02wxqrOiu3kjyT/mzcaKTRw6LT9NgR1aSoldyF5FM3FgkVROaQ6f0/QRM2ug1B2W8axIaJQ0x3O1&#10;sP2zkn6l7paO7D6RWrdv5fSBoupCEQrOYgNUqx+kt79t8NX9MP8AxD1OWdoG9Mov8SSJxxGCxo3/&#10;AGBvOV1XX+mTvqk0srs8zBnlmB5i7bEYVtRcr1Ot1Osm1kWqMZgjRdsC3SB/LVyL71lQvjVUVkmu&#10;Xdm/1LqI0yrpNHB6yP7DurgiqP7Zn6vTr1XTxuzRLKEYPIGJDRp9dhffAOmdI0sGk1CI0jIXG0mz&#10;6YZbZge/BFZv9H0kXUIo5ZIz+URjp9mnAQxuPeGHz9nIqnZbdpIXT0KDTiKeKOHcFaXYFPJuxYNk&#10;DJltsmrjg2CViipPNIWmVbv9JsC/isLmnRpJdxDuxALKgCKg8EeL8nMXVaTTGSfVLIZSNocKwRVW&#10;JvLG7741VmUm1YHp+ka0RSQ64xBJpfV9Rt1GGM7dzi6FZ1Z03RY+odXfRScwQCQEO08qNVkIX5AJ&#10;NUOMx9ZKNVFIk2uR1UrAEaTdIk0ptiDzanxnK6mLesTSaaMRlnZvR3CR6ocqBdg5rNXEjHKvCOl1&#10;Oqn1hjef04p3B2BSWAIHYkA2cB1vV9Bo1mg1ESp6jpFJGszPIa4PHz2JF5lanq8+li0kuj0uoEsr&#10;BY9S4tlS6Cnk/q+8ytaP+Y9QWE6eM/lgzyyKGCbybO1BVkeSMUYOhSmrL/xP1J51XR9N1LJJpZPT&#10;oRAj09ttQSzXOAanTTLpiZ9ZqotkLBnncqfUiAHtUklA2dV0CLo2lKJom1D6sLwJwIIvSlNO0N88&#10;nON/+I7qy6KfUdSBWCaVWSEyb01CbhV231QrNcaSvdEN27q/26RodF6bp9N+a6fo4potVLLHGJJ2&#10;cRoXJJIcDsSOTm/rtIdKZNVr9HHqYANjflp7jWjyQvkE4HP1Bmhl0PT70+qllZVkZKl9KNCdosGg&#10;vajgOs/Cup0miklk1BLqBI+wem7qAAf5j55ArNLKek6XRrwdR1bQdTji0mmiimQIA6NaxnyRYt/j&#10;M7oWlHoTy6mDSRMW3AuGBcDkDdZ5N9su6esEK3Nv1E0sQMRkeoyU7d/5j5AzqemyadPSebRlpCVV&#10;YXW0VyabYAP7XkTlRnHZkDRTaPVaBUA9cxMzMY98KmYjaQ3zyf2Od7M08LokMj+sW2IVQMwiVQRV&#10;eB5rOP6pOmmQGFQqrOGmFG0IU7kX4u+2P0XU6mR9gM6xei9BBTxR8gBm+TXjI5GlVoPfqZdYWMrA&#10;Rw01GhMCAQpomjlOg10LKqzx6f0t5eIRuyky+Lrzk+mdI0sWm0EEs1zxclJYyKeQ/wC6jizmtrtB&#10;IjyR6LZCkXpMx5etwskVfOTKVSLjF1ZlnUyvs0c6sQ++V9GFKlW4Ce6hV33vJx6XR6bSa+c6TcIJ&#10;xvMa2pcAra2abaaF4tf1CLRaKeSLTStJqGDrqJLZRsP+Z7qzgHR/w/q2bTT67XtGrRfmdSkoqMGy&#10;xcXY3D9rzePTfRzy70rMRPxR1vWa3WaOSaWaOWNghIUSKVqy0gCn3HjjNPq2i0enih0kT3O7uivt&#10;AIDksApY1ZqgcvSDWS9P1LGWlki3h56YBxbAqeCFFfVHD+py79JqF07qaLzek9hLCEKzcjy3t5PO&#10;Kck6oMcWk7dkpJtVoBHFK8benKAitUn6fMm03wf35znOoTzdbneb14YDv3Sna7ODfgG7/bsM0tX6&#10;fT2jVnG/ad8rO3qkfroOb4zntN1CSdJGZQtqEIjNglTa8CwaB75i46s6VttG1/zv8qZNLptK5jkK&#10;s0+pcQltvbaOCc5BZon1cOtIBA1TTSSIS25CL9vixt7ZpQ6ZNRpWjlklVAxVRQO2z+ojuf6YFvWC&#10;SBBptyxWI9Tq2jihHur9HD+/xYy4dLRlkrdsvhk2zyBU2K7xsjMVDM80yPz4FgnNbq/VNLoX1+im&#10;g2yV60Mi8htrf6VmbP1fTS6nWwwxkykekVl20bO33E3Q93GVamGLW6uYkeu7zpJIYzYKpGCP6i82&#10;77M4Olo6rV9Vl6zotOsB0wkjSFXmVA24Se4PuPahwRii6IsJj008cfpvuDmiokctwT8ZswRdN6TF&#10;rJoI0ZJJlLiRS21bvai8cnbQvMP8zNLKoSCWJ5S2wEg7GYd2PgZmkbLs0eq9V0uk07CARO36Hqmb&#10;avbYD2IzG6V+Z10+rlTUekyRm2QUY2+SV7tWbEH4S0HomWab09TTmVlYFSR5Q/JzMlhm0OmVpGEc&#10;bKIzEhsqByCwH6mOJxbY5NUXdHTT6WXQqYliijsc+8yPtNsSRYGX6Hr0OoQJFB6iIxdFeogB4JY2&#10;W3fA+MnpU1Wp/MagypGU9wjk9p3Mu2rPY1mvD0FZ9JIqyK6ekttHyISCLVyMqu9ExfVMHm0EmmOm&#10;lQGZ2leNmmCkpRJLKpHI59pzW6f1LSqWA1sEqJRIcAuEP8t+Gs9sPGp00URK6FykUco0js+4rKbF&#10;k1/LnLHpsesl1kzORPOVCvbFkSOmY7R34HfJaqjdPth/WJtBLrI59KZokWaOiu4F3C7mIA8Lt74+&#10;oqDV6u55JIGlqizF2LpfvA5J8C8x11GlEzSaob4kWSQiVCwE0ilKCeOBQOE6OP8AOK+m1GnhkjMg&#10;dwhqWlXg88rXkY6tWyU6Zpad4tI+kfRm6RhsZQhc3+liwxtPqZtQ0TSo8bhzawla3dqJHn7zR0+v&#10;AiiQ0pjPquB7XckcIavaDmR1aaCMvqGRy8si2umRmRb5G6qN40uh2ViOWXVTwH0tnpliqCytnh9w&#10;7MMhq5xp1eDS6FNQ0NMHL+kCJBwef7C8G0egjSfUyNL6ZZVaZPdtBZrBIIY/vh34eOkMkEmotYne&#10;JpqPEZib28HxiaoS7L9B0mbStG2raKOSRbk3OaVgCpC7TzY5N4X0no7QpqJl5SeB0i08nG2MAAk1&#10;VWBY+8s6b0OdGEjMs3/5RLvffMoq1A7cEji8Gh62ep+rpVeeF5p3dAqBSyr+lHF83QFZSoSQZpX0&#10;PQ1MPT9OzyzyCZLQO0rfpIu8D/EiT6iJGlEk3rOiOsZraSQUAIFEd8A6ZppNVrtS9ywD2mKKi4Xf&#10;+n2/fcE56BD0XjTwEyCNZFeOOglhwxpxfBG7xm6mkcs8bbMfTanRIWhkdfVaJCyraBCvZeBf75Hq&#10;/UYInRpGa5U2D8u5ZTvG2xXbDumarpwjaCYLJHp5HjJP65JCeeR84HrtU8CPNBp4dOgAAR3CKqnn&#10;at9yR5zFvZXDSOx6O403TfUlhWPTUoQyszLa8Esmexf8PmnT/wCKCFlKSel6qrRuo2G7cM+Zkcze&#10;ozTOYkO5FZSWIlokAc7gM+o/+HDQbOv6yQR8fkWO9+Hp34FZ630OUX6mCfw6PI/qDFJegzSXir/y&#10;faEz03Aq8GuxfcX2y13JBHHH+uVq1biB5F/Az7g/LPJfdUSvIPb4GJCw9xIPk5AkDabvjn7GSkIr&#10;tYPx4rABG/k9sI73+2VKw5G68mvJHc897wKRLd/Kb4GTVrr2nnxjAcE1f/nJMvYEE/8Ai8kdDlj8&#10;1XHzloY3ZGQF2KN3f1zkx7VBIuvk84hj818DHA45Pf7xbqoi8Xccm8QDlv275IWD5JyNearzzjsK&#10;P74AQbuKFWMZyFVjXAU3ku1ZTqSxUhP1EGsaEzA6ANN+XhaNQJTDGr82R7bAOb98Ef65l6CBNPDE&#10;hhqQRIhbaedorvg8H4g0cvUpunLJ/HiiWQ8UDfwT3I81mndkrVG7yPJoDJL9YMdTEJhDvG9lDhSe&#10;Qt1eEhuOwF5IxKgGS2isYCmySn3ViQxVfPgZFuzX2x8cC22jzhIaPlb/AImvxc2j0vR+mQqzMzHW&#10;TBDRABEcf+pz4d1PUJNHIi9RshHeOFiPdsbtwf5c9U/xw/HfTuo/i/rEkhJGmvSwbCd4EdHcv0T2&#10;OfO2i6n68sM2q10km4NSOu6QIBytZ8V9V9U8uaUb1F0j9W+g+ih6f0mJ/wCqa5M6ufWz6SRNTpZd&#10;gI2xC7UOx4JXtVcZ5T1P8Q6aDTz6TdOs0pelCe3cT7lHgDN3W9UcaWWJEWwriBjwzr4PPbbmd+Gd&#10;fIGkTUSGZYkMpZwB7rqjnl4v11R6OeXW6tH37/wvrBJ+FJZ4NN6Y1Go3NGPGwbO5z6LmAKAqgo0B&#10;5IzxD/h4aP8A+JeYIoC/m9gFUvpkbrAz3YqTtCimUnzQ47DP0f08ax4/2R+OfUXfqM1f7mZ8xKtI&#10;4X2j2tZbafsV85QmmZK2sU9pJ2kd+TWFqlb+97uw4rvlMgJLKTQBsEeSc2ZwEKCr/wBO2dvs0exb&#10;9suRvTUlOCKrbwpa8eGJ6UgKbU+09xf/AIyS7fYt2S1EXY4P+4AySg1WJKobC7DZqsLgVmCleBQ3&#10;WfOCxsu5d/AsA7vkkgAZobCCw3fqv9Pe/H1WBVB+nYe7vyTx4HAw9ATRrni/2rAtOD5NKDQ+rGGw&#10;iwxazVi8C0GR12vz3zQU0a3HkcYAgBXkcX/fD41Pe8zNAlBf1hiYJH3rC4/PxgWgpeMvXwcoXCEy&#10;ZDL1HfPzq/x60egb8RdaP5mWHUSOiWrhd25V4o1dZ+ioNZ+cv/ET031/xVrVZBTFHEzHaIyqDZZJ&#10;+c8/6k69NlPe/p2KfrYW/wDS6Pn54Z+qQRLNBEml06KVZmBAZTuP6DbbzxgydJ0XrRmBo4Cd+onj&#10;YeoEoWT5o/AAy/RxNq+onWOQqIrmKOUgxUaAI5F38jAumaTU6iaDTQ6dqYEyA2bjLVYZjY/vznxD&#10;kfoqjtAj6vU6lIdOupJh1DvJCFjJJAFBvfnTfkoOlQIWSEzyRlhvdpTtQc7NmaR9XpkksX5nbRal&#10;MXtK1W2gao5jpq1K6eWaSEyMiqsKrcgdmvirPb7wTTSQPkrDOjif/lr62dRNbunozEqVA437H4uv&#10;AzkYollfULE2oWH1l9VJCfYPBUlRWdL07ST6mSeH0o9OXRpLYoJCWNqpv+X9s3epRs40UWq0hlnO&#10;lTlb3qbo7wvB+RijREr0gLWSacKsh1KusexlES2qJ+kM5C0Sc0p9V1Mzx6UCL1GT1kMjxrS1ZCke&#10;R4zmtM/S9PoNPAs8aoWYyH1BTH7Dc8+QMaHoDaGRSGnX8wki6ixe1F/yKK4rixjl2XDoD02rTV9T&#10;WMpKiQvw8betuYGyXZxwc19V0SGCGLUzRBNOC0cUpNtI9+4WT7t1/dZUz6dNFqIoRIquAKdRHUYP&#10;+YDMzVUkMEWlTdFJIDtendHHYRhv0geTjbfgVq0Wa/raaWATztUMT+jvAokHwyrmV1rqek6XqOne&#10;jF7reQykUwBBcb9/iss/E/WNHpI5mhSJ5TAPUmIv/pm2pT2BHwRZwaauu9O9YRS6WKe9jyt70Fdt&#10;oXgHFBdWaSlE4rrfXJeqNPp30oicwbGDkbFtiNxVe5PcZ6T+DOh6bRUsQiWVii3qLCptXkAN4+Kz&#10;jek9Lb/mSRT9PZ9IzKkk5Ba5QKBqs6zVaNF3O0rzJuSOZ4KtGHZrHYcZq0rM3LVKqOi0vUZNXqNX&#10;DrNPsOpYghgBIDG/CpVj7JJzf/EfTPysUEUM4vYN42Af9NQW9zUCGvOYWXQ67pvUPftmZyQLAYFW&#10;A3s3e2r57ZqTapX6rqYxGDpfyxkRVTtKfbtd+avOXIzeBy8C9R0cUs2oj0baeNgIxu3M4Qg7SrAi&#10;lAJJvO8i0GjbTRavU0BHJ6fpq/Lw/rCrf8vkZB5Sen6ZdVqIp7MQEFAPsJ9gTuQ374Vo4Z4jqZ9X&#10;pYU1MKuhC+5VB7cmv2ByEtA3bJQalRHqJtX6oi2FlaAruvgWLFX4yjpQeKGGOOCf02RRLuN7gaVL&#10;qiGPnBupxtr0aaVowGiCvGnvAmTswr7HIGSj1zxxtI3pqraZfTClQqyoK3/0IxqJjKXYbPqg+qli&#10;0mndTOkZckdnUbdnihhqGaXURrBp5GVlPtLA8oNu2v5r+crh6c0HT1bVyPFMF3ag7S4clrQ2bs8g&#10;cVWHy6yDTRp6kryxjaE2hS4I91Kx5vj9ObERX5ANR0DSyBZGkdyHEo3ISyFzQB+AuCsXTT7NQhPo&#10;haMVUFU0rFfjjvj9M6k/5WWF2aFHDfx3BG0Kd6lgbFkcMBnmn4g/GMfSoS5iSZ5wzFgGlQ7WVn/U&#10;DSWePis1jcUnWjyvVerw4+Vyp+Ta/EP4vg0axalpYiwJMIMm2y3JsEHxdZ4JqupGUIJCdsQT2xgn&#10;ncQF47jngVjnr2i6lrPW/LI8iLy616oJtQ1L/wChmbJL0+AyxxaR42egrxsLQgcVfyAfcbIzSG+4&#10;uz4/1/q/enp/auiGr6i2n9KSPUs0YqSywVgHoMXar8UMz9d+JNaYTp01I4oB39I+1v8AIYqJPGBz&#10;pDqdVGNQqmRIFUMVVPYtnmiOeB9nE2i6Uv5oxK0TDUgAuNgU+WjNkkEec2yY8fbjZ56nLpSKYPxN&#10;DqzBFNDsG0yENG4Y1w6se/kEZ0/TfxGpOqc6mRWVmH5dkVwwaioG6yboec5fV9H6VptYhGuuRw3q&#10;Rt7C1rYFNVnwSDlkGghihiggESMAXfeW9ZVfvQo3WZRjBvSYuUl5O0bXax1d0ncQSks1EqQENG+/&#10;CjH0XX9Hpo11A1Mktiyjb2Lep+oqxr+/bOIm9VtK0o1Jjjcgb4bO1UpSCPk+cYaRm9GUKFi2yRhW&#10;KmilEkgdgazT20T7jXk3dd1T+OfVEUy2GdA17aNiw1Vz3zEl/Ek0PqxzPKV3HZtsgCwfa1Vxgenr&#10;XeuksjTNKzeiTahL703gjwMHmlGik9N4zGRUgSIrTIfaQ7yEGxVVmc4peCObdbOs1PVNVrGmlgkK&#10;btqllFF3jF3R4Ykd86fo34lSQyLreryOAjUCERgf8lAmh955oZQdRPMYHD8GJ15ofqIVG+F75en4&#10;p1MQ9aLTKpUna7FfdFfc2as98z9tt6LjnkvLPSukdcigWUN1JRvbcsKjexUcAMTnUf8AxZiWFzMJ&#10;Eki9ylZASm/ggA55INfqdXNI7waeJqDlGAcMgAJc2PGZ/UNJK8E21VVJhsWQC7v/ACVZ3HHw38HR&#10;D1mWC1N0e0Q/jD/lUfUZYPSmlGxUhUe5/mlHk/QzR6d/i3C+ni1Oo0Gp081EOrQNUO26YlatDfII&#10;z58h0OpmllcxP6oZwzxUzRmqVOTyR5FjA9PBqempphJGzubWVpCDuW/50F8fGVPBprls1w/V/Uwq&#10;paPoLQ/4gdDmZn9OV3b2uoUCKT6Aes7Hof4j0esfUiDUyoy8rBIQyrfB/ULrPkfqiaXX6RvR1R06&#10;NKDtoxvSD9KggBgfkYcNWTMkunZJiABsj/ynjux8fWYQwae2d0f6h9TGSumj7P0mriEeqWoneU7z&#10;yJFejQQ2bWvFUMxn10kWrQRqkSSqomiN7FJY2VA21nzuesavpaPQVPWVQwjKVZ/b9RbCdL+OtOkj&#10;SNq5wjilAAYqV8FeaAyPak1dHev6ll1wo9z0n4gTUwz6RpHSWGUqJijBEjvkhu9EeM0+n+jEkk5c&#10;CGICxdrXIqMMpPPfPAx+J9RrXb0dexicenIXpWtj3SrFn6Ga6fjbV9M4122aMAtG3vdvRj9oUo9e&#10;+xycHarXR0YP6htvnH+Ue4Rz6PXAaj8oRpJJvTDI5AWXuLUih95VP1uVDK7KbhLj2crGOaPKk2f9&#10;s8y6Z/iH+fjYnSNAXC+oV96Ba3ADj9Vds3h+JOk6tw7oh2g3Hv2Wor3tZ5avnJjGTt0epD616adL&#10;3K/c7KPXkX6TkNMQQEh2xiuBQPuJPych1eXSlQja8mdJC22VgiyKp9wIYdwxBBzHb8W9HgeEJqo3&#10;c++M+qdqqTYLUO/gVk9Xroda2s2z6gCzDJH7ZbSgd9MczlFo7I+vwSdRyxZrDUF4IFj1Jla2ZGlR&#10;H2VfFFRTUczptXqJhE0BEvpKrSVSrvuqYj48eazLlm0Tto0hf1t/bdcZdVFC+fJ+M2NF05NmneMs&#10;i+8BCSwUuALI7MRVE5hJuzuw5YTqpJmgSpigXf6z1IZVUG43oqe4FKPjLYmm6e0UbqJGpCXWUFrX&#10;klR5HwM0IpPWSSSU6dIHndbHNo4uRQOPjvnFy6TQakrHKm5YCDRcoBuFbRf9sH4OhyS8nXaTfptV&#10;Ms2pjEGoJdgxKyMY+WAA8cV94N1LVmeJZJJgIliO2Mr6YDE1uS+w+cC6r1rTaqOCOeBxIkixiiG5&#10;BsV2r21eZXrRIUh2x7UEcjoxLc+QbsgHJYa8M1U1gn1kYh1IBkK0G5i2mm3KVNMPgYXp+lJCJYw5&#10;MIdpRcfZzwwANgqM55unQ6fTTsmuCRQDlFBNsTuKgjtebWhnj1EQB1UbQidmjhLAM0e8/rPBusBM&#10;u63OOnQNEhhk1Mz3IqtalQCQO3BN8ZuQaTp+l1B1eo06NK8Bk3KGJa1Fk+OOc53SatZNMiSo0rat&#10;ahLBSwQV+o3z+qhmkrTxGKR9KHj0ktbhuDx0CATfBxJ76NKuLDotLqNZqfzHDaRoifSXhWU/Pzgs&#10;LabValoZmVD7Qqhd6kr9HsKGE9VijSJFh1cquGR3YMVcAV3UYPpNDo9X6xEc7rF6hqqVnNDvdnNE&#10;tkrrZX1Ho+n1UhGjVgCwJK9lWP78g/WbOo0EfS9NpTpq2S/9OQ/qYMeAch07rGr6fKkBhUacoUX3&#10;BW5PFYZ1MzPp0rRou1kRQzBlBPfYMt9GKWzCm0rR6rVMyGVNysisdo9xs2B8HtiaHVGSeSSOItO7&#10;Q7WPs2nx+2dDpNNrZjJPrJiqKfYiAbX2+L+sqPSI29dkMye4ttAtnDmz37DGhpbBOmdHfRzJWhUS&#10;gbKZyVUD+bnJdT1eq1GpOkj0giWJB69DaWJ7Eeay99Rp0jmglR3KygIQKIB+8r1KzbHjeYys+4xg&#10;nhiooe7zg/JvFMqaA6dEgZZPTavRdaCowFkNWF6UaSHUpJJBc0ago8TdwR8eay6DRM2llH5ncIWR&#10;ng4Ug1VX5AzL6F1vTz6d5vTAEe/Y5q6b+U+aN8ZmmW0rRtxwaaaA60xAyrIsbSkm5FA5oH/XOQ6l&#10;6sWumTUyRudwUUvMW6ux8iuM0dTrYZ1VJplOwyGNLO5CpJ5+h85yX5w6jVSRPOrCeIM5Wx6Mir7R&#10;9mqLZcXdnPlrRtjUyySpIkYh/LmokBt/ce9+P2w7os4MxKSIY1G0rIvslZiKY/t8ZD1FaLSy6RY5&#10;REpeS2AJ9MAhi31ZwjVdZg6VqNGsRcJNIF3Mu8Kzji/IJHnFNtlQSQGeqS6zTyRDQkSMx9hAaMMG&#10;rdz4PgZ2XU6HSjqIJpd5UK5jTn390/YUTeZTuemQwnUoqKruGSmAIayr/wD3vN5jdLl1EembVSus&#10;qOXKBt7BacNyqkckZC6Kmm6plhgi6aOmsY1LoywhiSNu4mpLrtdXedGnVE0snUHSOT3higJ3kOOO&#10;5734zm19WN9dBPEWG4OsUhW1BYklttVwaIyrpjPPqYnePaIz6dCtrenwGpjfng4XRolZ0/RJNAY9&#10;K2pBZJUDBy124qrF2D4wPVSzS6xxIFbTtSwEHYu40d1DkHxeDaWTTg6jT6XUsZFdnaORuKJ9w2kD&#10;jKOpfiXS9Mh2RmRtTKqfwu6xlDwA3jKj0YzKur9SnJn01e+PbvWitgUD3PK5UmqQLp5H04kWN2Le&#10;k5UlSKsqTwM0Oo/ltdEJp9anqozCkJWN1fnZYXv85TqtcNF0530/TovSULFI0aCT0TJz6jnwMol9&#10;MA6p1vQwResY0IKlmjLk7iDxT0vbPnDr3+JWqDy6eWLasTFVlRyrkN2QhrFfRzU/xA/Ecks0Gj3e&#10;kfSI2UhXaewdhnjxRTMjtOkkTu1kiwGTi7HgHKhK1I/PPrn1Sc8zhCVRWgXWMzvfpyxjeWZoWS9p&#10;4I44r6zfm1ekECFdYxdmCFGhssa4sA8H9sxdTDKIkkM7RwpKB/CX9a3XFWCThmnm0eml0rCaRygI&#10;ILMBGzGgZLWvPbJyVSPnoN2djpNXIVE6a3TUV9NR/OofiieT+4z0H8EfhaDqs6QazUpptgZ0KOJD&#10;IzcVxzQzxnUpp5hB3Y+ojS+jt3grd/VnBV18vTdc50er9KWMrNEzjsAO5+D9ZxxezaGRRabVo7jr&#10;WrGjafRAUWKunpMQ5Boe2x2XzgWk3jR9Pjlfcd4srR3CiRRPf7OcA/VtTqJBq9Q4JErMTQIqM7zy&#10;fBqsM0vXlkmn3zbhFuABb01iWrK8/wCgGDTdGblbej138M9UXW+vpp9K0MhUbIxIGDGvcqlu58Z1&#10;H+GH4zbpnV4odQ7InKMZKIVxJS0R8k81nJfjjR9Kk6P0HV6DUM+qEKjUJBJuZCv6mHwwJzn9PJB1&#10;Cm06gaxQrlmBUEL8f93k50xjuzVZ5Y5wa7R+mP4xh1Gu6aBC8DPqVWSGz2K8OD8nPgrrfR5dHqZ3&#10;neWuEWJyaPuJLCvgms+gP8Mv8QR+I9DN0XXfwHQo0E4FrGyGwP65X/iH/hv1kabqWqg0jiVY9jDm&#10;XZv5JA8j4zbHle7j+56/rMa9RCOSG6RyX+GnX9YBKkWv9WL1gKmIDMTwdo+M+kPxt04T/h719Lp0&#10;aOEglY0DFT858E9J1kvT54TYjtdju1KzMDxa+LOfVH+HH+LMaxroNZqolRv4bC/duYZf9yo6+SPQ&#10;TUqjLx8nyd/iFoIx/wDCI4ZYmDWWZSCQTeeFazUmF5JvSilDGPaQDVuDyQO9Z9o/4rfhpuma8tJq&#10;JNZpt/8ADG4KyluQT9C88A6n+CZ+kWdRDJp1dPVjUG2bdwAw7Cz2zoxZE1VHletwyjOWumeX6XWQ&#10;6dhM+mSImw5HZdt0V+Ccv0usaTUiVVijRrRdot923lK72cnqunek2seSSRI3CpGUqhZvt8kDNOCd&#10;JblZBStYeP2uoFKQaBIrN2cMQkQz6XQbYgS7ymgxJI3qtAigbwoJJAUil0moG1KvZbK7UoD7ewPj&#10;zh2r0IknbVwypo45EqZiSQCoB3AkXZvuORhkD6uo01MjJv27o3G8sUHKhq7t3BxwNDoIpdq1LoAt&#10;BQscDKzIQT+mz7Q2D6vStJLHA1wu38MFlBCnwLjJXgZciyxvJs3FRvUkV/DTvQ29iM09Msr6fVhl&#10;IBQuGc0RYoXt5P73kx7NmUx9C0unaBFlXmKgqi/cO7N9HzmJo45YhN6kUpVpJIfSjjAdkAutvz94&#10;fpoXihgQPqBJs29hSlu5IK8i+zY0PTnnldpE3SE7nV7Yt3WxfjOhTpEqNlMMrSNIskxO5whVmb2s&#10;FrjddH5F5LTzNOqyyet6gRwqu1r8hvhTx5GaUWnihEaRLHHI+21ZtwCuBSAFjdk98x4tFr5THOYH&#10;RQlb2YXEb2lR2u+2Wp3Q1EqHVPSi1Syr64lf0kkPEiqy0rXzY93ArDxpvSkmRHlEOmVuGU3IpWyS&#10;f6fHBxaXpYeCKNIDISpmhcvs2iGlUG+7IeSc1U6bGxilm1rwzAKK7kkrdkebN1fnLmyoBEmilUJq&#10;KXaWddrlVZVFMPb5AJuzhEE+iUuJJvUj2IkdsS4YnggjsD8ZRqNRP6UkiQBQGCBmcH9J7MMp/wDh&#10;kGpcugCzNGI/de3cPcNp7V3GR8FJ9noUbajS6aX1ZxIN7BwDsWMf9hGZMEkZgY/mpkWYncjUGAHY&#10;g+KH98y5V1i6dwuo3y0FUsTTBf8AQXkNBHrtSyboiVs+qpS2Q9uSe6j6y2x0bUf5REnjBdgps0Sj&#10;UAKdT5/bOd10uuMivDMSAwZkRxHagACsP1usWSaMyQoicramzdKv+/jARU66j1JQUZAqTJ+sgC2/&#10;btkSemKglY45Nkz6b012lkUt6oDKSQQPBNHnMMr6i7UlZSysXAKirJu7HNBs2tPLp9MIhBG7Ptd2&#10;ehw7dwQfA81nKvOZII3Cu0sCjYHNI4JohTeZONMDRZdMfQaUqSrnY49qlbFICKsDNXU6xF0w26VH&#10;JUuhQAqm01a33JycBSMi0S4pFjd9pOyz3o/fxlLrM8silPVKIxooQQoPcGsTgBnMY9RJKjlRHHJZ&#10;pdqgAfVUcwtbpnST1owyko/EntYKvNrz2Gdf07XabREyUIyYwoZmJD2LIK1yc52WbUzMmojaG2Qq&#10;V+Pb3aqNGsG0uOzOXTKtHHqVhhh9FJTZo6cgneDZJ3fYo1gbyRxQIItGqsxYqGPpmMkc0xN7PIzR&#10;MGgfSxLGzbkQbo5RuTeTZXgWDfIzCkI2bW3xKigK9C04HZQB3zD3PuYVokyTtJpZfaY/ap2S7jRP&#10;vuxYsCjj6vS6DRzq51ZiDRkwhV9Nl/8AjCtZZK/pwzitTw6lAhA/URXgkqe+AQQaeeWPdErSHgM7&#10;CrPDIK7A+McpdMgtZzK7J/FufkW38QfdkkZLUFRpmG7dEynaC7LYUcCyOLrvhHUoXiAVkswMCjAE&#10;rRItCxJ4AzDl1az6hyryl1UxArS2C1j6rM3NtgEb5qMglYQwqRGzj3MNpNg1zVc4XreowRIFRo5E&#10;kRI3LgqG2C6Ujt++HrUBdJlKtJC6BZFJAJFBq7fOATrqQyvCsRUDYwDAht1sw/fjtnPKastJ0R0/&#10;WI4ZpVk0SsqRrGGVh7288nKn61qdNARp9DEXKkflyBJsHhhXY4/UNHEZgU0x9e1Gx1LJtApar5zM&#10;ggh0kmoLgxNYv0wyEM3jce+Yy4utDTaLouumKON5IZJXMm0OOIw//ef82dDEJNREZ4I/QRomEgur&#10;kPIN1z9Zz0eqepI5JqHqg+n8UaCkHsb84Vreq6qN4XnLns0/orujqMBlog9quxmE4/BrB9bB9adU&#10;0gm038RIQKIJIUqffS8His7v/Djordf6iuoMTrCG3ymWMf8AVQH2EL/L4GcTN0+XV6ho4t4NwiBy&#10;tUs93ur74OfWX4E/C0HStBJDDA8OoZNxdCKfexsdgDX3m6SjBHs/Rfp79R6lNr7I7Z2uk9COPT+m&#10;r7RuR121x5sEX+2ZHVZ9LJFviv8AhEIwW7F8ACv/ADhWsljU6c1NLJMAilGX2heTwDwcxJyZJUWS&#10;VzFz/wBQGWzfAYE/65j5P0rqKC/+W9PXSxs8624siOk9t3tLG/PfM+HVzpEkksbuLOzbTIdl2pN3&#10;fkYbr+taKQeiyIje1RMpArmuCL+MAn2afSvWmflfUYrIotgKcGq3EEXeU0Pl0VR6v8xCEiZl9iOB&#10;IgsixVmiAay+bVhdOw2R1E7EAqVAA7/pP6cp0Ol08+gV1lDS7iZAxUGF+PfY7jjMbrmub1ZW/gGQ&#10;QhTHv2iZa7XiQWczphJKhMZChZgTEgpVJPgg2Qc9a6ZAnS4ZIJlSVAp3SSEArIbB483nDdD1Op1g&#10;gl/JGONUYqqkMxKiwQfjF1mbVvHBJ6ZjGqluTcSRsJDFq5IOJl6kqPU45tP6OonjkYGeYAE8FLNH&#10;t/Lnn34j6oksjmJHRI1MbIFK0LrcCPOQg6poXR4V1BhmROF3BlJs+My9Q7nSyHTmNnkdi6seGPmm&#10;N1nNJtNHTCCVmLpdNp9TLFNrpRshbaspHvZPAkoEVfnOgi6VPM7RiRxvcqrJH/0x4+BR83gHQ11E&#10;cIjfT+yNqChgWIY2DXZ6OaUnUdcmrdAk4aRisio1IxQUD+wHcZtja1Zz5I1deTXn0LTjTRPsEQZS&#10;vp2Sr3THv/fKddrJkjlinMlIbMlKiru8oPvKdP1PSoqrGNRphdN6hWmZjtLA9gD5wifXaiHVwJPH&#10;H3eRCsYdFC/NckHOlyMsaL9Lp5pNEiSPGJRR9vsLEnhtvzXyc0dLrk0cZYwu7orCMcUSbsiz/cZG&#10;GT1t07xKFYExirYA/t4+LyrSKgi1sXqkh1rbupSNvIHb5q85ZS3Zvx1QlaV9KskbiT0UYhSdvqJd&#10;bmo/6YHEYw8csekmgJBIKg7XRbB88gYJLotUiywxIFlVtig1T7wQbN9iBmxqH/N/lNKHO2FQo2Gk&#10;ahRH75F2XGNUC6eUtLqdUZPZM9cWCoH6T93gZk0retcs+1RtbebBIYGzh8EiINOka8rdte5TzXu/&#10;bMRXVI1eSKvUlYvfA9Mcmx9+MiRqkZuq1mq/JxbowybFWkFeb4PxRGee9Tmh1LsiM0dyex2X3sqj&#10;huPGddq9I3pQTQu5AAosL2UNgVwPI+s4yAajWCWb1JDscKsbqA4VePFVfxm+GP23ZwZr50FanqYi&#10;j0zP/E3MArPGAAF7gG+N2bnSdcPQOo0+vKGQOw2Hdy/ZAvz95nanUSPJpYiru8J9Tfto0P5f3GYn&#10;UDPpNKrxSVI+oUI7ncHXlqJHax2y6CMmmZnXpJ9XPLMQVoiJ5UJkYmrFEDuKzlOqdQjXTacvAz7Z&#10;GLbr3i2oEcDNTX9fm02uRT08mOJlBCSqzJYsmrsk3mb1FBO8C6VC9FwV9MgqLsDcwu8vHCmrJnLu&#10;jqfwx08waX829FlJVj61sB+oEB+R8UM15NMgkkWOWE7gzhgthSaJFkXeWaPSaaJF/huxCI0Zddu3&#10;5U/JHfnBUg1J1L6iVwipuhfem62JIul4ANVeS1tl9Ro02gMEZjR3jV3BSwHAsClojm/jON/GeqfS&#10;nQ6IMzmQ0QTW17sL8AZ3vRtKqSaoPO0qQx0ihLIrvxnEfi7XCTV6ku+4ybFhC/zHvf8ASsMf60i2&#10;lwbAfwtDO3UZdSI9yIGhJsRheCzc/ZAGetPIikTejJIsKKa7in/ygZ59+FNWiQarSueDO5b2Eows&#10;CzX8x71nfanZDptOYYoxXvb3fqHIsLfYXmHqL5GmGuJy+s12nnnjRpp/Tla6KlPTAHYjteB9ekh0&#10;McUgl3pPJ6P6VKigpp+eLs85bH03WCTc671Rq9MMoCxvwJFJ7/tkDo9NPDOJiJvTkFQ7txRQvIKn&#10;wAbJyI6YTtoBSbVaPcJ0mWOOUN76Idv0jkngD7zJ6nI8sDxoLaQNIDERRLm7FVm9OkoSGL0kYl19&#10;N3h/UpBs/Dr95x/4l18apLEdNDKjIFCoXRgBwNvjg+O2bRTuLo5cyqMtnByyqRMWj9KJn9BTPbgs&#10;e77rtRfesv6Fp4UEkjW0jhoQsQ9wKdyDmfLBNUGnll9MXskC1IxLeTRNHOz0vT9VpY4V1LpMwZjE&#10;I35CHuX/ANeM7p0l2cEIXK66KJpI56cxSIZLEcrMbsfK/Ocb1uHVbohAyuBI0bivaQ6cjOyji0+m&#10;iQwT+tD2j38K5Pev+7OBm1mmZ9XQjgkkQGFHsFbYiyfnvmeNW+ip+LLOkRTSSrOWQIyKkkacuoPd&#10;iPIGdzF0ON/ymmU7jtYxydmoCxecf+FY5nl1GyNwiyMxaM2ykALx82O+d10tU6hL1BCqw7FI9QE3&#10;Y7Gz2xZr3sMSTr8mlq2RIvUktnjHHpWWUDmiPF0OcE6VNG2p1DzySMGDhSjbbsWEP+ZcyOt6efUh&#10;UVBFvdVaS2BsH2kfvt85UpmZC88sWySi5KKwQr2BX/1kcFw7N3N8+jciiiRfRjRo5Znb0paYEqvh&#10;jxi6Zq9WJSJiyRLbK900TE7T+yHIJrVMJMgYlQvpmP8AUwJoivg4Joepr+YCSz72kb2k8lVegS1d&#10;gK5GY13o2dfbs2OoyukogBDBIx3RTfPBJ8/NgZkOfUkkSZopPUOwsgBUbh5of64ppo4tYjO8ZQrS&#10;nY22l7Akd8aD+GNQ6aVA6v7k2hr3A/2B8ZcVRnle1vpkNYjJJqVWH03iG2QWdrDhgSw+SDmC/UZt&#10;UiBUEYKbE5Yg+GDA/wCmacx1EUcczRyKhkbckl2UYUBmHqXllZXgbezHvt8eF4zSCOLKxusS+qkG&#10;8Io9OiRJRRaqyD3bnOCm0CmbTRqlDkjdwzA+QR8fGbXVZoWmdP4bShtjWeTsXkn4rKemalpRI807&#10;vVWoXcBfi1+c6oXFWYqSto1I208EsDuFcOtMwU/qClR3NAYHBqJJjqm0qgoSRJGOAwUV7D4JHOHO&#10;ki6TVbNMffW9dw4LXXtu1AHnMpp5YAWR1RkG+pdy1SC6NCyb7nIqxydNHJdVmk1KLIdM4js+8SA7&#10;ynHuI5BzX/DmmacRmGQIeNx5oUCePJus4bWyah9UWlnbe71tLUAzeQVI4Izt+j6n8rCzK4e9qhv0&#10;lNp5B+s7csaxpJnBB3kbZrRa3WvqYo4p1PoNRR4gChPc15GDfiDUeiUabVRtKSAWA2lQTZu7vjtm&#10;o0bamR5/Vb0xGVDN7AnwxruB4vOI63rJmZ1/NlkDGQg0fcAFP9Oc5oL74nXk/wCnJ2Z2lWJJSEYr&#10;ZDBKssK8EVnVamZo4Y2iDwN6ZKjcCZP6nsQcz+mOjJCYGCM1sXkFsP8AtwzqiFvSYxpuYADdyzEf&#10;6DNcm5o4o6g2jmn6vLqhHG4KSKxA9opgPk/v3zV0noTRPtmrktJDt/yDkg+cF1EQjjnZ03Odx4YE&#10;8cbvoYtRqB+QhEE8avv4LL245WxYzVJOq0ZOTW27MlZ3KLErxKu1mokglhVMLw3TSLOSW3kSUTdP&#10;x8KcyzO7hJpY45GVwHXb76HivjCp4onWWQIwKnuQV3WfNdgM2aME21Zd1B5A7FdKrGIbuWG9V7C9&#10;vx35zierayLUrZLRyA0xBBsfPGdbLpCZFVdVtlIZTEwYfq5HuN2D5zhepOHdJFhTYeCEvacvD2hZ&#10;bo6rooSNUCoHV1G4Px54UN8Hucv1EhgdGWVRZ2ir2KB8E+M5zRSuY9sjkN6qheLFDsCfGdVqItM9&#10;3yhPtIPuUr24+MnIvu2aYncaSNeXcsc0kzesqpRQdmDVbZwTa+SUqhbaFXbtK+1c6bqbxukxMqi0&#10;AAc+0k1QNZz/AK0Ug2GEr7Qtk0gI5PIGThiq6sM8naV0bnTpDHEHD0XG0m/Yfuj5wxYNXQ2o5Hgo&#10;gK19fWDjSwTaaYyTHfsFBpQRX/yPGCQzaMIly17RwJ6r+lZHG26OiDpRuujslgi0zeo0ymGUozbl&#10;HsVWqiozGfqz6tZfSeR4y1U99vkhR/plP/MF1Uw1HUZ3lkeio2+xSDSqFH2fOLQwdQ6jOUiJsowR&#10;CB79rAXQHtzavkynK64r+ATcd+qQgyPGA+w1S127G+O5zT6VodXrIPVQMInu5JBtW1N2dva86jQd&#10;P0uiTqmmk6N6k4iV3khdjGkMRDPwP1fd5sa7rOgm6ei6SUQnbZV4yyxDsoB5tsylkd6j57NMeOl9&#10;0vHRg9H6bpdKsc0zRdQlZWMKgbANxPcFTeH9X/E86LE++KOQSenTqp9oFbbAHbOe/Mda9ZYo2qNZ&#10;DGZpOGv/ALQK5GNpejaH87tef8055kmvs3gWxIvFxjdt2CySqoqv3OhXqPrQs+nWXY72vrKp37aL&#10;r/scm0SPtL6gSOX3O3LMynkKh7Wcqk6dOmr/ACb6wQNBCGFv7izDkAjwRkDLpNPp1qIBKLCJTcjS&#10;Hgsf+34GCjXXkd2tmgsOr1SFE08au8TWfFL/ACfHjNSUarTpoFikk08aR+nK2m/W0jdomI5NDyM4&#10;/qGrZoo/ykUrxEcOKv8AYKpyqOXWzSRsjmJUBkNkhN7Gto+SSMmUL3opZUrSu9bLp+tTBfUWKWWO&#10;GxRXz5cH5ynTsjr6QlljMv8AEjZzsU7hRJ3XVV2vIxtBS6OUSSmW5CsS8AAe281+m9MTUln14Big&#10;CLBvekLObJqxZAHnN41Exty82YWjnWMzelNIq7KgaMIfczkDcXF7efGdMnSgNXLqEdN6aVZXLNQR&#10;idp44F5ToNZHqtJqpGjULahJECRmOME7btfcSTyBhqaNpZp43024EsBOA0aKv3xRN+MeSdthCFRj&#10;5sy4V1Mh1cZ1McgNFHRPadvbaTzY+s67p+m1B1KyjUkSSxLEDqVvjYO5IHPkZm6TojwakyarVKrs&#10;3pbiPTVB8BKpbGbE0EM0tLpIBsh/+WSc3z7f2PcZzuezeMdIX/xJMdY8mimMUkMYaCwZA3/dXizz&#10;jp1WPSF5dQYwWgYNQJmlfyUPYEnxg0XXNYvoabRtPHGIyZpZADuK8NyvYDwDkI9XAWigSGZZYo2M&#10;ZYKKc/zHBX5LjXaD4deZNHAkgVCEtNPGQ5IIsV8XZBJyyHVPHNEJ5GhigVCksZAJd1BIHHcA5XpN&#10;fFpPS001axgPVLLTkSGyPUK+BdBcA0EUuhlXT6hrZE3er+sBloBivwRYGNrRSe0drK2l02pknWIt&#10;SUpnpnoj9cY55bwcq6rq9D6+nWeeXUbtKKm1NFAX4UC+L8Ak5zug1nThUMkk7TRwoYtQg4TzQXyW&#10;7DNiHVtrYNM0ULhod0CCZfTUE+8yOBxxmD8G6a30U6T/AJkJVfTaxyrbUjCfxFjBQs7bRY4y/V9U&#10;kTVJGmkYPGVjk3Se9waIqRj7fnbjP0dYdR+XgkSFuEheEKoMk9qxojgANlS6RpY9EriD2ajdMr7m&#10;fUOCFs2w4vByE0dRD1tZIpGn0kKBqV3jt5ZD/LuQdl/7jk4uoRyaiXfqnQNGF2ptUmP/AC3ywHHO&#10;ZOv/ABCV6iZIJwkoSOJrAeV67pCrbgFHm6zkunNrNVr4nheOT8qWbUSTDuJDQJC8WMlRu2Q5bSNr&#10;q/4x6bMsEI1bJDEUQOI2LGo691gUMz4ujdXM2uXTdRdY3MbQu42ja43Ut32A5wnTv0yWBVgjiR0k&#10;kkZURYnJbsFLfp3DtWaei1MkPpM0ztEJyBCDuJkdao9t33lc+P6V/kqME393/g29Hqk0fTni0+ni&#10;lRC9Fm2kyyHhgV5ajlKyrFNqtTrGk1cdlUIZdsTEbqG74vMnp/WoOhJqH/N6eSWVCoRh74zu5FeC&#10;czepfh9OtayORHMUeq1DMq+rwEVQrkA2B3zJO3vr5OltcVXa8GsfxLqNMVj0+lWN5lBnmPLirO5i&#10;KvOi1Wj1Gs6RoIusTPB05ZpkjcBFZo2bgE3YJIvnBE6JH+cRoAsgDlBGDuCkKSN5PdQFvNX/AOJu&#10;dl1kkoGpWPYoSriDN5CHxWJTRPFu/Jp6yWotDD05hGlIDK6JJJJEDts0QW7986vQdQ6n07W6XS6i&#10;MMdPJG0sglUgKDvZWCVQoi84vQaldMxn1PR7mZSF542oKAQKOBlmjm1Oq0uteSOTTSP/AAVjrftD&#10;Ee4NfuseMiW2jaPRo6vVw6R559LoVkleRpKLjmIUCGRm7EmxmRrOnQdRdHn6nKSQK7nYx7qtdxge&#10;ni6eusXT6tW9KP0yJYhskN7Azkk8sC1m87bqeqCtLDBKGHpNKYECRyhbHuZhXNH7sZhLUkXFtpt/&#10;4MXpGg1GmOqeVoAY4QrM/wD00rhQxJoX8DHj0sOlAkiG/UO6pKgcBmsmiQL+DZwnrGtRVVXMpZ5Q&#10;v/TLAogsVQB/c1nPS9YEcmpiVItmsBYKGf113j3e5R2+B3y9sUmlWzo+oLq4ULHqSxSTxbx6Sjaw&#10;YnhgT3wKf86mr0rwxKFUACJnoTkcGyPPxgmon0UqIXnJcRIGfbQDt/In1xd5DXyjRyTQoBqpkt3e&#10;Lkl2ayBdjaPJyorS0RLIvlm8dd1JtFv0zxStG7K6UC5jHZG+F8XnDjV9R1B1M8fSS1acxegX2oFD&#10;XS/d4VD+KYNGzly+n9RFjKlgyhq9wPFi6vnMmLV79dqlgRxCXJErWwL7b3iuAD8ZpBPl+lByUq2d&#10;y/Vo9M+kh0+lOnm9FgUU+pTyAk7mJ5q6Gcx1Xp2uikmki1aqJIfRil3BGaS6vefO0c1lA6Dqdumi&#10;k1McDSEF5JJAJJAWq0HgEnv8Z22tV59PFAxhi00btHenQOkW0eb53GqLYTycfgrha8o45Rq+jzQC&#10;eVJWmCIkWlDTJuvuVF+4XX3m9qOhGYSTw6vUbwptUiEMlg9i2+kFdxWDrrdH00RQwNDJKCSVaZlk&#10;UEfqodgL4zkpdDq3kh9HUxSSOWcafcSsZJ/zvd/Zy0zF2qPQtH1Lp/TEc6OCQ6to1YSGJmKqtUCW&#10;bms4vpOzU6uOd9O9urNK0aSen3NMdy0Lq/Jzr4Pw+5bRo/VdTpAXDOVdfcCbpATVZpTaieETPD0s&#10;DT6R4zNI7cgnhFAP9zkclTrybwjdXojP0bQRCLWSyQHUNI/ppLLZdHYDgWvCjg2OcL0mlgP5wvrZ&#10;Zw0+3UTBCkXv4VEXwoPYDLINXpeowyuzykxDZ6qIomjF3sjuiQbum8ZgyzaaOLUI2inTYpZWepJQ&#10;90jqFopeCKm6Z00XQ4HYKoKR6dWk3pZK7DQBLjznKep1XXahpNNp55INK6OsrSK1KnLFjX6uOwzo&#10;uh6iAQq8aymGdwqe9lZmk/XyO545zf0rxL68Gh1EUThmXVPDaqyv39oskZDlXiyFDm/1V+xQv4f6&#10;eNCselkkk1M8cs5gkt1Q1Rd345kPbMuGHqmj6hGrJHKAhfbExIRzZIsfV0Dkem9T0SskbdQ6hMV3&#10;WBH7FUHhbHb54OOPxNrtZ0/VppdGkU+p3xq7k87QAzcUCaa+czb/AAa0kuw3W6p4zLqtVAHLxAKX&#10;Nekq8AMv8xzKh0fVdFqdGUljjRoY52d7dWJBq/g/Aw/SdP0XTdefzOtl1ixGooJfe8jtdjcDx8g9&#10;hhU2zWM6lJAsJeeOJSEYMPcokIu/rKeqEk6DotBG2jcQdI1Ess0xYkOHADC23Amhu8cZzWsfRxJF&#10;qppGnneb0W0ScsvHHBqiayXT55dZDqZJJG0aQFY3MbFSWPLmQn/L4x9T1HpulnYx8GNt5m7s4C35&#10;8+Maltmb6NF9PFK0Mk8/q6hKjbStYADNwRV395zuv61K+tVNJPb/AJlIx6YIaO0KngEBvruMwtNp&#10;NZrfTY61UNsZ1mrepPuam/ygYVt0PTI4YpZQ40/pKjiwrBCSGC9gwuzlqO6sUXauje1PT4G1Trq5&#10;hK3qoVSIt6hcdjJXF81YGYXU5IYEn9LTFHM5Lon8bxRtiAQtjBNX1qSRfRgSD00X2+q+5bcXatwT&#10;t8gZz/T5IdXp2WeLUK3qUhLyBlDW4bv3GW8ei1NI6nqTaWDVaZtZqkh37VggiD3IVPIYKSf64JrY&#10;9ZLqNc5jZRMBDsMnq7K5BUgAdvB5zX1XRj1CA6oR0kQWOTUzkNJ6pNew97P1h/VetLo4Zn1+mWQk&#10;1PIKEwYUE5vsRkW9UZyW5W6Ri9H6ZqJNVJE87ejGY2WNSA7hB7tx4oL++aL9Xi0mlgmimhaR4fTg&#10;WIFjGwu6seR5wAz6jqhQRBEiKkJJHYZfNNIfbXzm3q5pPWhjEuljIMQl77nDUOFJolCBWWvyVGq0&#10;Q6R+GmMc5G1GeVInMzqa3WfI/wC7DXg0emngB1Bdy3p7+F3yuwXeFPjnCdTrozvd5HBkIQSPGwVy&#10;qmi/FVYqgcy9N0jqCRdIfVTOrrFvT1E3DcCxv2g8L2IybbZUtPSA9ZBNM0mlSSMSaY7QNlhGHJBN&#10;1fm8M0HR+Ug1OnvfIkzuXFo/+bvRv4zqJekGTT62AIGaSYVI1qN3i78MOMk2u1eon0eh0q6dY5UD&#10;R74wfTIFMAR9+cl2Xprou6gJ4E1Eq6eIhpFERNPRU8Fx95dqerrp9PHOYIUbUTAGBfau3awN1/mI&#10;GVaHVQXqk2epqonHvA/UyirA+MWklk1ccpRFeV2CMQp9FUPdWLfzDuBlpuiG18gur6pqINC8Z1bq&#10;kVMzotgeqwsKB2AAxafW/ktEup9e5gCI4ZF5ZUX9YJ5Ng9s0dd0GNPzSHVyyoUBSNVDBb9ik1wF+&#10;RmKenwanXz6pGZZYJUAWaQLs28usfzuA4xPtFJuizVaKHTazUSSiXVPIwcolIiGY2lX4Q5MtB0zU&#10;apDG0qhhKOz16gr3ntZ8VnN9V1/T9N1DVSzTHfKssLjda2/CqB9DNp4Nf62pjHpr6gjWBYvdvSOO&#10;96Hn9G3scJIlSaa2Va7puq1kskVuSsYnRCV/UAQqM9Hn4rJwh9HolXUJU5VTLDErOCsnDMKI3Efe&#10;Sbpv/MSJtJv9WKNE3GQMg2Gg/JF34GaUrabT6XUNq/SExfZDvTbJIVNufBIXH4RSBenaDRgaqHdJ&#10;p5mctEtEOAR3YdrYecnr10yaJ4n0AkaMptDctM6chgQO/wA14ws/imbWaaAQ6Z9qgrElX7zwTtHg&#10;DBvw/wBL066OPefWZZWJdA0bSRsfAP8AtiZSL4dSmt6VEqzvECR6slrEwG7cYkDWRQFWfnNyWJJt&#10;HvGngKaZm9GJ5NzySDliW43H6PAwrTaPRos8m9t4MigoVG13pPeyD3E/GR0em1mnnIGojWRnWB7j&#10;KISwBJaxyx7ZSEnt7K9F1LSNH+Zm0X8dYLCxyBARCxQM207SPjCV2TStq4G07yQ8eo26lVB3UChQ&#10;J4Pk4XqdIddq9R6OuIEarcaRI/pNdUDf6D95jazRpNOul08TpEaY2resl0wfyKIbBiado0OmS6bS&#10;6uWPYrM6lgiBFUSn9J4J4I5o+c5vRdO1kMusbXRh/U3hWFM1uTZP0O2bH4a/Dui008vo6RAkGmMj&#10;zybnJZqJkJIGbfSJppZNTt1rAKF3Gc7G47FNvyPntkNsqOnTQX0KKJdPHMk8frFkqWZlXaAKNB+Q&#10;M+lf+HnbqNf1XUGD+J6JUt3BXdYz5JlaePSvqFgWRS59kiF3D9wSa5T5OfVH/Cz0/UQn8UaibUrI&#10;7rAG29lYbrC+Kz2/ob/+qhf+1nhf1G69Bn38f+59YzC2FH+nwRkO/PFZGRT7eAPNk84gOSdv1n25&#10;+Ui4NgUCeTlp4obh95BSS1/0yyxd9x5vACZbya7/ANeccAgXuv7+cZSAxsg8+MvWuR4AwKRILSj5&#10;GIir5/a7xcg8DHTdQ+jklEjYv+3zjgHIeF2/+skDfjhcEgJ3WPRA55OQHPbsOSMcNfOICbkgY4Yg&#10;cG8ax+/74jzZ+rwsCfb67Yk/UMhVA0P6ZIE2LY/YwaAIkXA59FDJy0Sk1VnjDyfnGrxiA5t/w1o/&#10;zTauKMR6lohEZRyxQGwD8jMVeg9U/wCZabWN1T1Fjjkj9CtkZ30d3Hnjznd0b74237y1kaIcEziZ&#10;+qa+DXojaNhpRCxkdfcd98UO9YJJ+PulL1rRdJEj+vPppNQGK0irHXcmuTfjO6dfk1zgeo0kOoRV&#10;lhR1rs4DY1JPtC4tdMiNfA0ssXrL6iqGK2Lo5x3+Jn4xi/C34V671d3K/ltMwjI5978LmX1P/DbT&#10;nVJrOnzvpZy8XqOCzeokDbljJBsL9Z4P/wAVX4o1UfS9F0ffE0skDa2aLZaMobagPwvBzD1uSOLF&#10;KSl48/J3fTcEs/qcUOF/cuvg+I26lCdLJq5pZJllDQ06EtIF5snvYOc7B1jTanQ6GKKYRgrtWPhZ&#10;pCTR2d/bfnBJ+rQQpp1toGlqaZYLIQCrYC65+sDh6iNPqI3MCalEDTM4tJEBNi2Fcn/KM/PeTm23&#10;2z9ktJJKkkukG63VwRziLVTSmJ02qigBqjPYE9zmx0j8MQdVeXWzSu2kikWMRtQAUmi1ijxh3QtB&#10;F1HR6TXalgwiVyN5AaIT/wApZTzz5POAa/r0nUojotNGRAkm+YxhVWgKIbm8UNNbMssW1+5+hv8A&#10;gvNFP0PVmFY1T85sUjkBFQAZ7BNJywAVgKO4HmvjPn3/AIaEC/hLUEbz/wDNKYBnvlQAFz6Ca2QG&#10;huvkqByM/R8ErxY38xR+M/Usbh6nPHypsDa6kPpkgUoK8A5WVZrIDgOe3cAfIyYXd7aNiwK8H9jl&#10;cUcrliaUcADyCPOWcQ6LSEkLts0EFBwTxlyIVC+2hvPBPPPbGhWVyWBFFTYvg0e1jL0uNYFULuau&#10;fH2cCkXxMg204Bbdf9BeHwsSVKk1YHJzLg5YK1e329/nz99s1Iv5hfKkEmru+MCkaEKuQ24jngV+&#10;/bDorUX9ntgUYWzwb+/jwDhkKncT5C0L+cTKRpoBQ5/cHL4l7C8EG3vfF1hinINAhKs+Dhq+Bgy3&#10;hCC8C0FpdZehwdThC5MhoIGfmz/xORu/4tcSjZpbj9RgLZ6W6z9Jlz4F/wCIxtLJ+IGiliDNvQEN&#10;wGUoCKOef9T/APtc37Hvf0+69di14Z8wGjIhi18npUunRVW1jDc7Dd3285ta3VyaCJSnUDHJLw0a&#10;LtaJrrefrzWbTaGLp+m1ckEHqCVQ3pgBQuxq4PHOcJ13XaWSGLUzOY5gvuqUVIR2DfBrPhHtn6Q5&#10;KOzdTU9M00Ak1OpWSaWXazIoBmlFstUDtHycy9D0lp9XJrOpwH3lfSLKsZHgKtiv3JwgafR62SPq&#10;Ai9TTezZEACY2kHHtHHGdnqUvX6NdQzR79Oy/o3MhHAK+LPkYxqmZGsgTWSrNJ070X07BF1Mrboo&#10;749gAokZk67q2tdbjVQIkKyOye6ZAbLDmyRmnAJpda6QaZRpNgWdpW2xgxmw5C+Tl/pwiCWVdNKq&#10;xyO6FomRbbgg8HgYIGjhtb0mbqTSS6bqCyQgeszGMUzIOFbt7f2ztIuo9QSKDVQxxu2ohaAQtYYU&#10;RwQ22vo5iJMNJo3jOnKJBLdxglu3J+7J4+Ms/EHV9PFFC4/MtNMKdIlbcgUD9QoZV2KvyWxtPFrk&#10;Zpo1Gn3kjbtsSd7NHnxQziptTLPBqNSGgR9P70XcWVhu+wQXGEQfiHW7Ihq9cJUUM+5kJLhuNu1R&#10;Xbyc57p3UtTpJCYFSdELJFAU9biT9PigRmkfBzzVBR0kOqWe2Ufww2oZyA8hNMAGJXb91npraQ9P&#10;DyjTND6qETJRJF9yWs3eecwTRCLUhtC1pDGIkjp2B7ttUD3HPQF1HUt2n3RRGGQQ7/YyubqwVrgk&#10;ZlNvRpGqMPpkOm1mvWGIyvCit6bl29zH3Uorx5zb0nrQwapEhdGl2FokO6Qu60LBFFWu6IyPUpkh&#10;k1EPTdOGlSbnbIqsoHO5d90x5GS0nS9RJE+meOZNS6sZHmUv7uGsngX8ZnLI1tGkIXolodMZmMax&#10;IBGibw5r9CjdVqLI851jdM1kOnZjp03S++SgWMgWtgbj23mp0XQaGFIDO7TTycHepLlqPH0PnjB1&#10;6nPpQrLqGZ2BWxTsqP4IPcZLlZrGNWc5pOlyaltSu0KwUahlVldFZ6qrUHmiKObGh6dqWOqGpjcR&#10;R7JqRwbfhQuyu1ZRqemJI+nli3AxacmSVSY7ZeAtDg2OcC13Wj0715o0pZaEivaK5jCsXU0aJBxp&#10;g+gSPXLPo9bBGqBjI6J6gWisR3KQbq8H6dHKmli0v/LNVJu3xuAtbDGaBPI2jtzfN5X0/o+3p8ks&#10;y2HCgzwPwvrWbaqKnwazvukdMVYJA/qR74CzoWszSAhhYar4B5vtlRo55qVWZUlxSI0uoNR7CYmc&#10;PH7+R+oXYrMvqWs1EEMi/m4xIk6n2yB4yzGxVj97zJ1fVNYms1aSdPSX1vfCbAKIjUN4O5aodjnA&#10;9U/Gev0e/wBfTwNNpgnqIvuUo9hDXCnn64zr9rSbPF9V9VhhtHffir8SwrGYtQ7CYOIZghWwCCAN&#10;iWDdZ8r9Xm1EyNqVnM+pmiBVWFB2jZRwFWv6Zu9f1HUfWOpk/wDhDyk3YZgSbb2WewvsMy9DopdG&#10;INe8TbwbSHfcalbQ2ymgtHnHxX2nyHrfVy9RNyejz6Nuqqt6mIiVZHacbgKRfddjt524H/zzWzmK&#10;deoMkCB/RMTE+mtkFms7Td+7PQOvdP0ut0U6aZdmqUM7BJNykn9RUDk+eM8hXp8GnjjnCxK25tmn&#10;UPyAKonzY5ztxNM8bInHyb8GuGmfdJqzIssm8k0qlQLNBux+zedX+G09KOWdpTNKZRTbR7FFGmDC&#10;hx/bOb0em6RrF0/qq8b16yOW9q7G3lbfcBQ7jjOnh0u3R/wJbMskrNSWo20W+bNUMjLuLKxypoB6&#10;t0eKfUiZV9NHi/QgMjICtO2+gRz/AHwvpsLaa5kaVkYGMAMoD1zTBrIYVmBp9TqZptTs1Pp+qoI9&#10;p/WKravgHtebbamTSadjJq/WUyRgrI5ZyzAngccbvNZhik7o0ddhCQ6bqFn/AKsZTczG/bbFfaqt&#10;382c2Z+iI8aQsJxpmDk1/MoYcEgWCPg5g6Hq2o6cpTSypHppEKRgKUb3LyKWuQcJ0X4zn1MUhmjF&#10;ulCSiymhRHawT950q23S0ROcdFPWNPqxR9aVqaTTPKHFy7/0tSjuPBzk/wA+sbXKjSBwVETEMSE4&#10;ZnB7YV1KWaR5p0lUhvRZ4yu0R1V81wSMzNW0ESwjTq6ASbbdztBvkBBxg42YtmhpNZoxDHqVhWJY&#10;VKByRDtBFhvfXJruMPklj1Ug/NNGNKT7GDWpYi73A/7HMaXVs2mljMqxNIwjK0rbwvHIF1ZzU0fU&#10;9HJpmhmghSRWJWnb9XYvfJH7ZEkkrUXZUN+SzS9JZpJZU00mwn+BSOqixYPPFNlUqa59TJ6Ra9zK&#10;ViO80OwHJFXl3SuqSvKulMh9Foy4ZiVJrwCc6To07aGVNHPPBKor0wI1td3O4fv85G12aI52LQa2&#10;LT7J9hYL6pkoWljtVLu5HJwHVK+pbSTtCiyyMFjJYCjXY2Dx55ze6v8AiOCPU+m8Eu1ixPpVvD9u&#10;BfIPxWZyiDUPpSpjdtxffKNkm9hyG+Ng8DKbBIgdTFppFbVacTxqjROFFuqqf5do4H3WCoOn6Z5r&#10;WRZEc7n9NGf02NVfzR5K5swa6ORtQ0OqVkaT2i9rSECvPORmh/M26A/wlbexHDjw1H9VZljfZU1s&#10;zhpOntIAgmk7KxeQLbE8AAij9ZqyaJJY5/R1AEAa3QsUcSD+VuP9DlU2h00SRejqCHZULRRICvqL&#10;zt8981YdCkkb6mNEYzNtmEgPtK9uf5v3xcvyxtHS9P6JHLEP4IVlPqIsV7GPfaf5QcFl0gnkkiEJ&#10;ZXJAZSN0Ti+bP6kPzmUy6t9MgfUGIWXaNALIQ0SaFE+brgZsNox6EaR6x5GkLOSqLZU+F3UDmcFt&#10;mzekW/8AJHRD+UkG1ol9aRJLl9v/AHdu38tZqa/Q6CKOAxpuMamTaw94UmgV+j5GB6fWI8Su2maP&#10;80ymNrG8GMX2GMNe8LSwTa4ANM4hLkFvb2JYD9NeDnWoaJTM/p/UWkc6ksInAHqMBQIjN0vgdqs4&#10;ZDrNcdYJBIkkTikjRqALWWQMK91YYiJM8iepGdjtS2ArNwL+CAO2FxaFIdurigYkwsVWE1e1iD37&#10;n4+jiajq4oqPLwwLQRa12YwaktKI90QQcgCMtx3I5ObjfjKeMQI+qJdSY1jkB4KL+w4zP0Uml1sD&#10;yQwt6PBULcbJK36gPrwcyNRr5pGjV4ZJJ4I0Ch1BPpk/pLdr85yzwxcnaOmHqcmOP2zaOl0f401U&#10;2n1R1Cpqip3GyVAoBSUB/bisKh/xBikknR9GCqyNbJZKOfI4AJzz1JNfqZVaCBnYtIhR0ASn5Bb4&#10;/wDkYEz6oako2gLRxFiDalW2AjYa+jzg/RQYQ+r+qj1mZ33UfxNZMemaZS0/YKCtFQ1qObByGn/x&#10;P1UOod9RC7BpfcaQLEPCgjuFzg5mhighdJtpbcrACljEl8r9gnMufoUbmCPTSqf/AIOAGYm2Umz+&#10;5snMZ+nS0XH6x6yLtZmj6H6V/iF0oLrg+p2iSRFiBsAOTyhH1Q5zU/5j0jURM0Onjk9OyyK1jbJ7&#10;XofsM+VhpIneP3yB0Tc4aQmn5X48kcnN3o3TBCYvS1ExUJ6pVRygVgc516Sba8I9TF/VXqUqlCMj&#10;6W0XT+idPVG9aeLfH68DMxJXeAyqKsBRRzXn65+ann9WQTqgQgbq9ROSO2fLqS6vU+mE6hM6qHQC&#10;rFnir4Iw0QfiHRy6J9NpYmcxox2js3/fz2GD9JJJ3PZ3w/q56S9OuPnZ9VRmKfRRasCNtF+YaMzK&#10;5SaEg8D5IynSa2PSe+ZJZhHyXRh+l+1fvnzZJ+Met6STSeppkJ/MM7rvO0MtckHOgg/xOmnlX830&#10;tBG7MsvpG6VRQ2jiichYcmmoHpYv6m9JKLUrT/Y+ixPpuozK6yoDtQc0ymINVfuMxHeHUtQVhGGZ&#10;o2JooASBQ+D955n+E/xWWDQyaKUP7wgAB8kqH8eec9U6dpI54hqFYpHJEQ0e62SVexrwPkHM8rkm&#10;k0er6P13p82O4ZF+z7RsdM6udRFOJJWPBWMrxuT7HyMxuufjPURSwoJgsZ2qJKrcp/Sa+Rnn8n45&#10;l0MsmkWPTRy2PUklPB/7uKrDpEl0utgmMkksUykqFIKxKRRb7HnNXao2w+ox5JPjKzuodOuliik1&#10;WsaWOUrIzK1jax7k4JDqF1UWpQLvuV5YVAoAWBu57WOwzL6SIIgmmkn2+sN4JjOxoxyK+L+cxNN+&#10;MdJPq54ptyx+oRCbDpKw7AkcX9ZlHl9x2vLj+37knR3PSVCTwv67SXPtLyUtiv0kg98ytZ049Uib&#10;p0ciJ6Ceo7/pVlduQvyB8Y2q65E+rjeCFpNPt9IuNoCnt6hU92BOTi6ro9GZE1DrPMTHGrVaOxvh&#10;qF8A40wmrQR0n8LaVJoSJZH1YJDPQZFAN2Aa22Dzgep6dvj1u2eBpNzOjF9pJcKrbT2O3aMUH4rG&#10;j1f5aVGUvJJFFMhIPtPAYUe/g4Qmu6ZpJ5V1cqRaqZ3VRQ/y0a7gVf1jVmSgq/BgdEGo1Whnl0iy&#10;TMqtvGpAHqXRpFU9iO3HbOt0Gk1FO0ssYg2vJMrIxqKIgMqltp4A4wboWhbqA0ut/J8Luskhb72x&#10;23VHsM39TKgGm0uze8xa7IEO1xtZGPyxrFbKdaMbXaj/AJ7BGPQJRT6QFWZBfub3UAtZy+si6kJd&#10;FpEhm9HVyL6z7Aqs1mqvsq52ug0kfS40gbTqmmnkX1Nz7thJveDwBdUOfOHazW6dJdIsMg9AQCUh&#10;gxYk2rEWCRQFGjlWHWjG/FEc8+nGlgngn2mNnfdTgDiz+2DPD1TSaP1I4tNP/FLbGUv7VF3tFm8M&#10;0nRplg1Un5eb0G3GMITb+Ap7mgPrMWTS66DWJptPNPLEHVlCMzFQRYO5bO0VRJxNChJGiuqj0UT6&#10;2ZoIpmk2+kSULPftb/tVvJy7oc0cbPqvyLxs1H3N6agiyxBFkreavStF+d1IM8TlGHCyABtyWQQt&#10;XRwbqvTYtRo3TTSJAIXIffbOS3YftjRMn2U6Do2lnnZtUfV9ZqiCClitSQ6kg+fnOE/EP4rbpGif&#10;R/mVV5UKTCRjbFhzuRT/AGzuZup6PorafUax4mT3bEKllAAoXxQJPjPkz8TfiXR9T1Wq/LRuyOxN&#10;sdjbyeNx+vGROT1FHgfWfqn9vDjFrmwPqvWFnMkMkKgRrzKLUL4ogk85ysWrj089LPDM7RMGQgo1&#10;AcgE0M6VumaZRIj7jtRp7Lbdw8/qPIOcpqelaPWalm1GyAwMCsjjYLftXOb44x2j86yTcnbC9DPp&#10;nEpi00qyMCKJKtuX4LcXzkIOpy6DVRQzrxJW5dwJfi9wHkVZr5yvXaR11MfqsrMiNtMRBWz2sj9s&#10;qnHqTnajNIaJBQlQRx7busHji+2ZNnX6VtDqrfimoRyR+xyK93qCgMAn6W+pLnfGhUOakvxYoH+Y&#10;ZhwSdQkfT+lJ6UgQbNwLqzV2VfHLc3h8fWDp4IkmWWSVN3ZdxNXasp8EHOLLBwejRbRnq83qhEIN&#10;qzG0/hyblPtkHxxxl034cnSD1lWGWB9vqHZuKEE1S96IHGLVdSgdoylxTyHdIDyhRa2d+wF1hPT+&#10;qfllikGqAki3IoQ2Pmq+azLm1TCjJ03VptNqZoJNSDAWV4wRsewAPHzd5ox9Tljb3eoEJDb1BLKT&#10;yQCPOE9Sk6RJHDJC5j1bxgrab1N8kN/lIzi9X1PUxPM51ruiPYQEijyQTxnfCalx+0zlGm9nqv4Y&#10;/GxfVaUpvhBbeOaMlcBgc+//APCf/GY9d1iabXdRSHUwx+wqtrMnbn/uHnPyU1KdQk2neGUzFY0B&#10;ILCuWAOdn+DPxB+U6g02o1LQtCeWFsQfFkcUMc5OD5x8eDt9F6x43xrTP0d/xr/wa0nUtb/zPp8c&#10;QeRTJ6atsaR/NDPlKf8ADbQwaiKXR7p4JUYhbQhSOG5rtntn+Hn+P0moE2n6jCJPSCCLsssy/wCY&#10;Bqz0n/FDoPRetdF1OugJMkabkMS03a9rgnlTmGXLCbuLqu0e2vTRyRc4M8N/DfVU1jdKPUQksSH0&#10;hRLMFPYt++bv+JcGo1F6Yw+rBCm7Tvt3BS7DYpFE0KzxjpfXRFJDaSCMTbIyhJIlQUAKFCwSec+k&#10;/wAJ/wCKMc4k/NwoscIRJJL95NWCwfiqPeqvNYZnBW2cuGEMinBumz4r/En4V1PToowSN7SkNFGQ&#10;20LZBHgnOf6VpFniRvzILEtvZQLDeQDw12M+lf8AEf8ABGjgC6nps51GglKmSOVztT1ObIIsAXwR&#10;2z561+gmJEhjREjl9FXV2ZJr4Ymub93fPRxZlkS3s8X1Pp3iyNVouiLPqjIyv/EbdCU97IZD+p1N&#10;+1s7rRaZDCytqlZtTcKyHklqqmYVQOcH03QvpoGj9EgF2mmVgW30F2qGABC+c3EvSu8cpSE3G4iX&#10;hSGF8UBuBzabST2ZQOm0M+mhT0o4UpUYOWStu00Bf/k5JNZp11SiKwUXYhjICgut/AsfPOVv1OGY&#10;pIgX1mUSzcDYEUUGF1573mVP+JYpVM3rNuZXL7Y9pIiFgluf7ZzLKk7aNb8WdXLqZn2wST7FmQig&#10;Syjixw17cCmRWij/AILM5jRXPax2HkD9xmTF1iMIJIVUs4jYFOyuOTz54zRm62dUrpQkjAkZGc93&#10;T6GTk9ZDS+C8fkGg1ciESOUZhNH6khYlgVUUWr4Ius15TptSqP2WM+nO6NZYrbLQ82c52Ceo3kMP&#10;E7Ijxt/Ie1Dz45zT0muf1N/BZUbYopNmxqAvzu8Yf3m7QJqqNiXVRKBBXrgxyK5cbOHN7DXFGji1&#10;MULaeOXS+6eWUxxK/dY+D+xA8Y6dVhViHhZpRGpCtTElbrj4A4N4FNqo9SW1MW02C4AHu70No7UL&#10;7ZvH1ba6ByXyVzMmp1REau0e1C1mynYKWI4vDJ9NE8rROvt9Qr6g5O6ucyGk0SNMpPpo4COAa3un&#10;aq4GSi08sEKR6fVLGyKCxEgYpf8AmBzphkUkmjPns6DQRh0eCLVmP+ErIl2jA8EUfJzpC2rjEUrE&#10;klFaPYCP9u9552ksyoqxTr6wJmkjVtpHjcCeavvhbdXlk0spEk9M5CIRYEhBso/1XbKc0aRkdnq0&#10;eaGIr6RcM0altwZSrUA48gVgUI02nbaJUa1DqoK7pLWhV2PJoZw+g6nqpp23yLI0C0i0VYEm+WFD&#10;3DNHUzRxRR//AA5VZhvlBBpQ3cJ3tr7A4ck7K5dHQT+lq3YgKzU0jEECtwGw34LXlMXS4g1lV9Ru&#10;6cFLAP12IPF4L0PRSa3XiaGZU2oKXaWO262kk0SPGbn4o140sVNF6Z0qyFdjb2bjg7fA+iM3UUQy&#10;nVaXRwCoZY0RwoWQKZWPx7lIo5doulyPC8X6TICAsilSxHkkG6b4wboXVjATIyI8TBDtUfxVNWdu&#10;dV1j8Z6FNK4/KSzuHAbY9sinmrJB3ZMpQHFads8qfRu0wUSbIxKoEZXd90FYXx84+uWXRNM2lVwT&#10;GWVmUMAVvzuANd8O1TTprJH/ACIavUdSzbQqfvZ3DnznP62RmilKzW0dxxujAL+lS1GhQXmznHKU&#10;bRLObf8AEGoaUQgmX0hvEgALA0S5o13zoYHjNOd/sLRqQQOV4O75FDKNknp7zI6vPIxdU5VmZiBR&#10;F0OcLcmSZYllYFUICSjbTVZKGuxzlclYt0Ayy6V5FjePaCpYPdMQO1G7o+LwfSyRN6so1YRA4oBR&#10;7j/232I85qTfh46gxTQ/wmcb1kRvUUBRdV4rKZoiphLxwu5LeogG4gnxk5ciapMIxa7I6bX9QnMa&#10;OwCvTunlj82PrK9Mss8eqPtSNgiqxHviY/8Ag4tDo1Dlv43tFSowobasUMq1qxESRylonUxuJIgW&#10;Vvp78XmKk7YeEWazqhlle9okj272FhWvsSD/AK5b0/VDSMPzkM0KrO10BsHHDccnM3SF6jiKySsJ&#10;WG9hdUSLLCwO/BOaullkkgeGcrEyB1eRpPVJ8bgvc/Wc+QqIY3U0jLmNlmLEskl+/n9N8cjM7VaX&#10;T6t9UGgVnki3tvdgFK/vZwDqas+2FtRGxpVCodu9D5qufsA4TKkTTNsZQyq4AlO2Xkfyiu2Q9NMa&#10;KtJGY2czOIvVh9VaPKqCBtJsH7ykaWYMFLARKirAysOWZSrH3XYW7HOX6jqsEKJODLEkqbZnv1gG&#10;oDtbED5NY3QE0/UtYmnhRdW8TKnpUwQAEBbLcV8kc5rjTbtrRpCLbSirb6R6f/hv+E55DJrJiQsZ&#10;TllPuIFKwHf+me96HTtpxpE3MxjdwNp3cEXuYH5zzDpfWJ0k1EGp6bq4GQbUkhbft29mJHkjiyOc&#10;6PWfjXSQSPEZZFdUVvTa6ZS3PKKMeRrlSZ+l/RPTLF6eKcKk9ys39fq9ckOtUejvblHlbh1cdgFI&#10;oj7x4dVP03RxTT6OWUNt28K1Ad7ruchB1CPWwtNp9Xp5owrU8jU6DwCnF/WYnVtfJPLpoUnowOAX&#10;PG+ShR47X5wievKOkXaSHpw9SUO8Ec7H1D32EkDsR28g5frVitdrxBEsIWNq1m6P13zDfWazSx6Y&#10;uUli1RlDTDjbuaqY/AB4y/q2qeOPS+pJHJFIgNgAsVqyR/4OVJKiYttoF6rNFDCmoYwhJQY0aN6t&#10;Se1Dx84BNrWeWSHbHIuxTt22VvjvmFqdB0+WDWukRjWUgLIAVUnsO/F53H+HPTNanTA+pgJkkkok&#10;gbqQELmahrs1lp9HZ9PGg6VEAJFFglbITwSUW/5eM860HWeqxJUbBwZGRH9O1UM5bv3/AGHxm/8A&#10;ieNppoKCtFAWUl22owYdz8UbOD9Z0E2lj1W+ORAgAKK+4MXU+8MCLHxgwg6M/q/U9TNNB+Y02maZ&#10;UD7/AElPpE2aIv3VmTo+ptq5Y5z+XdFVtkUbFN7k1uqiCBmi+kiSOSGaOSRxH7WVQHPFWNvb4ymP&#10;oMCRaOeF/wArKVK1IwPfi/d/4zDydikq6H03WITNKkzDTliYmPpHaJF5HFkG/GacOhDuk1IyFmeI&#10;IxVi7G/oD7wR9LJBplhbSFwgJBdrDN+o7gDwMt6frg0ip/y9Y0iaN9pAVdpG41XJ+8qDOXLYZAV1&#10;bSTSWDHwUZtiUvDEKebwLSIxkcRSmNVjYo8gDDbz/NWMsaOPVWIRsFLR80QWslebu8fSSu9bJWYF&#10;faBT2B+pDl8rJgUwwzTaNWeKMamIjc6kqOfOEvMrrUpZEdzTMAfT/c+VscYfFJp0KRKswF7i4YlC&#10;aKshrjzmfMPWmiV1jlVom2EHdde/kffbIl0aox9UsyT2glZF99bqVa8jyV+M3IesOj72nUgzK7Ru&#10;ArRsB/reCP1PSbG3MnqB/TbeNoC1W1TmDr9ZBFrJ1j03LRoGLSqopOR37t9DM0i3LR0erlBkeVZC&#10;JHbfUa7kUMeDXcHM3rk8utWHT7Nk6tss+2r/AM1fWYzz3MZooo0bZsZI2toge0jL8HIwJNOBqTrE&#10;3JEOH3iMAsWBHqEm8fBISnaMLVaLVwQSJp3VZiPaHlH8SMN3rwT4OXaaDV6XThJtRqY5ZQ7swUSg&#10;Acmz8HNLqcMs2lSA6VBpmJ5ZvbGqnwbsC8zZWtiqa2QKUCBo7dCftW4A+c6E9HNKO1p6RkR/iCGC&#10;QusgDBK/in20asd7BOX9Q1friTToscqxaVZ0AUg0tqf1cMebsZj9S1BbWt62nQtIFBUEPsBavNAC&#10;8v6l1dV1UqJAVUxotOCRtYUOV/ajWC8EmHFDM2p07uqsEbeoUjhGIJbdYsj4OCarQCfq00yyPvjm&#10;3ICu5QoPAoZTqpIYIJl2L6cjllUHyeCyjyMM/DOk1Mbyaj8zFK7o9bQaVk+PJy1ZLa6O4kleBYpW&#10;YAMq1tKsHc0Kr5oVhGq188EkkwSSkRtxrwBwGHkec5TUauOBpJ2jKrFIskiIQ5VJTtLqT9nNfUM+&#10;sVtT6LlgbG007gVYdf28ZA5TOqGr1B0vTZxO0JZWO8ir3ck0PnPIeqT6uXqMIjiaWOmX2qOd1+LF&#10;fvnpOrn02n0kwjllVQSEWQcoXHKc/PjPKY9csMyR7pBsKBUCHcN3+5OTC+baJeT7ErPWOiaGLSPE&#10;DKxdh6jI9MRsBB5HFkYR13SkwAwG504j3LSkMP0g15yrTh01G+P1WaMWRHZ3D7BBvBJush5I4pFj&#10;jC7julJUjn2MCLOZZFtG8J1Er02jK6BIDFFGCymQ2CQL5HNci8xdiCFZSsak0GZr9Qqe42g8fAw7&#10;r34h9NwF05hKFCdrMVC+WJPk1wMzJZd8UqwOhd2ZhdI8kfceOTzfGOKZTlGkvgCiWaSUzNKnO1VZ&#10;QwkUDjYAwI++M4/8WdL1fqrDtt0bhNvHg2xods6+XXQRQtE+oaFwpKcE1JVEA5xuujhmiR5y1rG9&#10;PGze4leLH3nRjT5JnPmrjRhdLRfzCojLyr8yrRSRb3bzfkVRGa3W5YE36cTHdPF71ZaVfjkefjNj&#10;pXS4tQdQZ9KGkNrGxB2kVXjz85j63Tu+odT6YG8IdwL2QeLrx8ZpOVs5kqiGjp35eDTRrGoCQEbX&#10;twGPIr7zkuu6PTyelNIqvSnbu+eTV/dWML/Er6iCBis5Acnmyu35+iM5TpvWNuudNZGakLQyRraK&#10;wqgVrvWPDBtcjPLkinxo6P8AD0X5cPHP6kLIRTxe5UoUWtf9s6XpSamf/mOoMaSMnAauJ1HlweOB&#10;nNanRQaRdwkZIwdjlWDkg9iwPBrOujA9OAzqjybV2sHCszf5iFIH0cMjRUE7S+DmYiNVJqNVppoh&#10;RH8OPj32GK0DYGah0biMq/LP+oIzbkUn9QpbBwaLQwhNRExXe06MSorewFj3/d0ScgmlgklaeSQL&#10;JpkKmQhqpuClqfB7HB0RG/5Zfr+rtp2b8xAgBWMQOoF8GqsX+5zfiGjTQoKLAAylWGxvf/Lfm8wI&#10;b1OpfRyEH2A+o5q93f3DuMn1V1C+lqJGczAC7PsJJJF5i4XSN1N234/JmzQyzvUapuanC+RzQDEn&#10;wM0X1GrgDuumeNmjCsK9jFxu9w+QTwcyWnlBHEcgRdqSM3pnapFqTmnFLqSzK0TMXRmXaQyDZYIB&#10;Hg1xlPwZQ232aWpOtTRxes7qglRnJBdttA839nOWeDT6qTWhk9Mq7u6RsUCqg/Wqjwc2dbqYZNSk&#10;Qc72PpxBh7HB5KsDwCPGUdR1Sx6DWMNOtIpVVUnejcD3d+PrKjejPMeW6uVv1EszRymN32XR7EV3&#10;+7zZ6BHIkutlSVCjACWyY3A8ACuBmGfzB1c82meVI/d+ilAcnkMDVjOy6OkkWhsSK0rvQH820dxz&#10;4+hnXPUDixO5+TM6p1CeTUpDBpT60NOWUgrOvxVDdmR1XURTxA6lHiIDAbXsKX77VHIF5sL1IvqZ&#10;mZ3ZVS1Cn3C6FAgCrPfOe6/rWT0Y4dUl8ySmvcD94YoU4rjReVpqW7Ob1Wl05/LxCIKrIQSxZ/6g&#10;56BpehI0MDQxos7LsMJ/SKIuxfjPMotDIsiNHKka2npgWQQ55P7Z3h0xh0cReZGIkIJViSrbfF/6&#10;5vl6qzkxdtuJozNNpYJWnkEaOAiGzR3ccj6zgHZ0EayNucMZTtrbT+MP1OpLR1JcyKdrMDxz24+c&#10;jHIsBtT/ANGUNtko3fbd/fM4QaNZ5FKqZ0Wm6dp3UH1lfa7FGDbOV4PDdxmf1GZnZYGorEQS0dsR&#10;u48/eQh1cEq6jbES5axH+naD3I+cxRJumhd5wZIVsO7AGif0/WQovlvwZua46XZqfxoy8cqK6lbb&#10;1AGCn9vK5TrOm6aOZdKHjQMyMhUFlY925sUK7DAQjHVojzkRsoaGzu3fPIw7XoPzUpjRZKQg7lK+&#10;0D+U5pTvvwJNNdeaAtPBDA7xeq7AblphTqUBIvuSMJi1TxIyTRt6uwkuO5U+Ps5T0iQyiISlkjd2&#10;Dk99lVwThs6pvTTymSVUFqT7FYeOctvwaKK42tHLPJ7TJyVAVxfI93n9s5B4lDSqGIT+arNG86fV&#10;69Y7iorZYIo59pN195itrI9rKmqPLbXAHkjsM7MafwebmatbC+n9S2t6b2+mPLr+kn5ANZvAxiXf&#10;GkoPKCVyOF+DWcv0xpBEUaMiiNrNRDE9wx8ZvwFPWZFkFXuKhrbj5N3k5Y0zTDLS2XdTn0kcQUSK&#10;NptQyWrj9x3rOan3q+0jcrOSdjEA/wDcLHGavUo4fTJcKWAqMIasqfOYU06yRaelKj3CS/Ld6OPC&#10;tGfqJbOw6bptRq4CIBtCD9JF+pQvzXOZ79MG5qcDntt7f64yyrTqksqs9fw3HDAD5HkZ1cXVJdiX&#10;BGTQs7c55c03Rvj4ySvwE6fpkTQQBI0k5b1bbhwOQTl4/FRggkEekgDSOkaSKvGwLZv6zT6gse7U&#10;rD/Eb0K3laIUc8gACzmBLFBqA72dVISFO0UqqovgZemtoqX29DaPV6xFmaGZhYaPUOf07ZDYCg91&#10;OT1W5Q+8STnYCK2ooA+O5xzEmq1OjihsStwUXtScBVv+bNVumvpzIdVGkcikQgtIrFT37DgnCyVd&#10;GQ+uYjfDAyxz0QHXbsVt3IdR5zo+i6vQwap4gHDiWNo1JtV499iiDx9YF1hpI9YUVVjVy7QCxSNt&#10;3AqOwGcXpIvznrSzSW6sWeuB3r47nxijHkhubhJLs6b1otUsz6eWEyLUgjWNvcA4SuxFm8A/JsIm&#10;WPURB920pu9U7eAboeWuhkNJ0sRQiddVEGJCAFxvUId1qCKvNEM0W51WSOUvt9Z232JF42KNtsSS&#10;Sc16Ml30EaHRT6JZEkSEhFLJF2JU+SL4wuTpkuqiRI9GYE4l3CTcpTvdjkkHAdR0bQRmaRZAn8NF&#10;DyMAGAHuJocX4x9O2m0kskdy+nJGyg/qGyRdo2Dm2OQ15stN9UaHSy0cYZDLNLIwZSDX/TskkeFG&#10;FaGGdpZZWEtyH+GisrpI0nAu+1Hvmcuogi1LQ6nT6oMBtbaoABfturOujQ6XWwwosEJ06RyRiM2G&#10;LC97jmjkTnt0jXFG0tgOh6GNJK7ah3eTSsivRqMsrkgbK7IVq86P8uNXptU+qiXTrK2+Madv+oV7&#10;fqulJJzL6pqIJ5NPJsVzZkMpYhTX66Hm/vM2fqMUcziBjUSqTKbpIyvIKn5N1XbM25SZq4xjr4Nn&#10;TtDBo545tyF52b0ZPaybVotGD3NZkS9U0QhC6aYSSIo3uNw7EFWPqKcipHUD6k2iacS2oY3ZI7WV&#10;5/tnSI8mj0Gvkg0Qj0IeNdrElncCua8LfIyVS7u7DbXiqAk0ep0MemmmkOqlLqsekkv0wwJsttbw&#10;TwB3zoNDoEmlMzuqzSKryGNpGAarIKnbQXyM5XQT+odO8kA9N5VCiIcjnd7rsg8YXNq/RfUmKWOJ&#10;pkcOeZGTd3B3c39jtjpsuEkqdWjS1PU9H01vQhDS+kyNvhQKrseadgcUAlij08cmpMEEhDRs8d7I&#10;2c2hJrcSLu8xIYvXkgeXSK8KRKIfRVyVP+ZwdubHQk0vVJY21+s9ZYd1qpKlYwRRXxv8AYT1ErG3&#10;Kf8A7FWt6DKuoV9CzLC8m0HULUo2CvUA+DVjNbqGrm0P5OYs+vlYhmfgEtt5XavBFYPPL0nV6zqK&#10;bpRGrPMplBEkSgX6ZCWPqxg2riUGCDSuHkjcPIrWvqMwr2fsMzi7q0bTpXVd/JTpuqos2kli0Unq&#10;Sy+sy2AIgx3A3fk+MHi1PUU0ME2ng080QlYoG51BFs9EgG9l5m6ToCRzu88T/l425iQ7TL8Rsx8g&#10;ms7nqHTur6gxaePQDRt6St6MADuEDbdzkdjQs33y8jSaMVJtdAwPTtF1HTaiefR6l2R5RErgmMt4&#10;tVok/wB824tFr+owflNWYNDFA6yhFNNukttzDn/UZhrr+jQ6mZI9OriKVom9NdpkJPB4oEcc5hI/&#10;VOpfmIkiZUkl2zTwtQ2j+Us90MwW/Nfll3T6u/COs0kmhjRGE8PqEtZKBnLJVSHgA+aXxmB1Hp+q&#10;/EOrSWGptOHDGUrIgQITTOCdoIvkDIaD8KSzxwz66ctIPZFBCgcLEpAJBWqtu5OdyPwzLqI4Um6k&#10;+l0/5lmaPesfqk8OgZe9VeTNqL1O/wAlRTl3Exz+HunJHpop5ZZ2aT1C77ZCroaBFclW+DxnSfiR&#10;mUIg9f0REx08EY27qO5g2zhVPzmaIJJCNM8Y026NpY9guSGJRQskAtdds6FZtFLrlaSctMNOPSQI&#10;U3A0du4sRkJs21tKkBRQwy28cPpESxHbyuxFQrtdj3FZqaKcwbBsv09wjCuyFQwptl98y9fE+shJ&#10;QEWm6CKZitNIfTbh+9Vm22j03T20g1evuWDTFJBLJG+5GokRqt3ya5yLNYkOmy6vVanRpM0UYKf/&#10;ACxwBKqfrUV5y3XatNJ+Y1fqaYJGaEAaw1nsPvMxdBAdTPq5tI+nSb+GjPStF4O2+LYdjlmu0OhT&#10;UDTQxLApKO87MJJUUC9zKPJrH5DdMs6v1/TQwrpdb00COXTB0cLc++UbiBV8gHJ6WTRR79RqhMrM&#10;NiEsm/ZY2bmWqoHscsHT9H0v8ikTmRZpg8Uc3ueNW5fnuDgGilOp1UGpdTOh9zGhGAHIKD72jJk0&#10;xRZadbBNEU0fWhplVw247SY9pveST3N0BgHWp5Xm1voa0TykKRMbAtQRYo0RzzmhPq5kfXaQBCis&#10;3pFqCpZtWbaBZocXnL6XrOi1OvfUp05pjp4mcEKvN92NUK+BgKbVJGuNRr9fHo/V1MyT6OVUdmVV&#10;iYLuK+2/deZmu6/FBqpy8kk28Okp/LCNoVC714scWBZvI9O6D1LWlJknZdHNO7W5CJ6V3RVrbtxV&#10;ZFen6Z5TBpoUYqrMImd0SIE3Ru921Tm0a2c00/toi3Q21kc5n1Y9Kdg77JYV1Dlf5iOaBqhmvpgY&#10;Z5E051cenCm5nkVwHXsPaeR95n6npUer1Hr6rqioiRem06Rl1gbsFQIe7fzZraqfp8Cx6aDQaxI/&#10;Sip9Q4EoXtvWIVwx8G8H43/B0Y1V6r8jamfRiXpzM5RvTZG1DMHdnkJtaPAFcDNHQdTgg0cyCAhX&#10;iZJDGR6jFWBtfFWazPb8Pa3WJDFFBHOH90Uh9mxACG3MFHIvxm30TQ6HomrXQxwFzPXrSSGzw1fo&#10;auGJ4xtJpFWDaTQ6bVw9Mlk0sCLtkEjgH1BEWJDhj22gZ1+n6X+FoG1LR6eQvOPU0zgqySmPurk2&#10;Qt5mwxaFYNRPripjiYyOqnkFpFXay8WpBFYJovxdootVK6dJdYGQjdtItFPha5yHbT70Gk420aXU&#10;+rwyJAYUWMzqWBKBRHHEf0pVm7N3jr1+EdQ0TnTxQiRj6Lzu3dRXk0S3g4F1PUDp7xvLrH0qzsgc&#10;FVZ2Rje3ztr4y9dfF1XqeolPq6mFHWOGSZdioiHyo7g13GJKkbRlvsyPR6hrZEdtWmlimKiYx049&#10;NmbvtAs/sc2OqdBfQyzJHK/qyCGIzR8tGzlQqMN1AHvzndz9GOjgfUnQ6YOs0SRJCpYENY2sTVKB&#10;ZvMXTde1jaqXTl1dGaSSZRQYSKv/AFA318Y7evgiX6vJqdb0nToE1Esejj2rAoT1HPqFE7sOe9/G&#10;cP1mcR6nTOoij9ZUYxqq25HOzk+1fnLdBopeq64ExIyBgUDn9IYlas0NwqxhOnXS9Pn18K6SaVmB&#10;/ixbQpZze2wP0fYzNKkxxdszZOjzRxsWjmjSdxuqQlSoP6EUrdLZwXQa86OQ/ltLEHiXmVlICoRY&#10;HuquaOU9Q65qeoS67RwzRaucKpBjsvVcgbSvGPDLHp3hm1eyUiXd+VM2yDaq3dN3r7vChc9lOv6V&#10;PqNRE+k1Hv2iaWVN0O1ZG3sr2CSatVzQn61D0+CeGHU6lpiQ6qFT2sQAgDAeQBeZUX4xVkI9PUQG&#10;aopjEFI3Fgw9MOC1Cu4AzIEOv1TyfmYtTB05WSJiVVba7Zh3Jsck+M2aurI5eUbWu6/1BoxpmWRz&#10;JErzgRqTd82bHJ8HA21J1Wt0yQpHLBuYOxIBRhVC/kZkatRsmk09kNJulDNyyHtZezVDg5s6VCIJ&#10;JHhSKYr6sINEsgFqxA8H/XEopA5PewrqPU1jMu+X1nkjKKvaRTyCP9c5vrfVRqm000GldGMTp6hb&#10;9RXiRnUdgb2/0zW6zBqNQ+g1kguWaLd6QTbIwZdu5/8AKua3QfwfFN0tYtXDJGvqbHAbaXXltqt4&#10;WxyfJyk4Ral5EpSdrwYXSelt1OcPo9LGwj1RMiggIFjAsc+D5Od/0Dp3SZYtZN1DWRBTF60jfrDy&#10;KRwLFCjxRzJ12n0ujini0ULmRyHcNIHCKV3BfbXckizgjfh9Naujm1c5kcrIJVAMaQgVSKB3vvg8&#10;qbfhFeUbH4k6vNLHHoI9hhMrPE6tZkdeR9bv9Mzj0mCEAavULLKsgO2g8oI5LcNQXwcujlZBpZhB&#10;D6pN7TfuWY/6UBQrOoh12rn08xn0AiEZd9svdwO26S7KjvXnM30i2k5MDj1sC+v689tLH/BhWISx&#10;MPhkcNZPzmbr9Z1LWapBFImnaciM7gdqGPgmgLQWBQzO0vTYPQGsbRyEsxhaUFHokfqAYGgfrOj0&#10;0k767TJpUjjQhUm3uFkkN9j2si7GX+ldlp3RrS9AhkeJ4NQ7pFGkbO01qOOeKPnyDmrpzo9RH/8A&#10;B5AzxoqbAwffTb2LixtBvnMqKYyy6Sc6kaRZBKm7UERuPRAWivJBLGu2Ymp0pkeZ2dQfzAQTNQKu&#10;wpTz/fMky20ma2n6h1XTTOiavSash/XkQMwIJbaD7goIArgHBn0OsEx3xOZUX2SJy0YHuqxZC/Bw&#10;6Do+tg0GkUJEjuhmUqQYpY4zw7ORbeCaOF+udPA082uZm1CpIRCWEUQfszMBVnuRjbJB9BDJ1HRq&#10;sPTdRI4YMdRM6qE5s7fkZ0idQ6jyBBDE1bkhBWnI4s7eOMy9f1Qy6lfTXVyaWZBv1JV2rZ2KFANg&#10;znZddq5IJmMerRYWITUzRHcf/jSO+aKWjJvZv6zXso00cummkkmJJeFtihI6JBHfMKZNNMNeINLD&#10;udJHiVLYcEjuTwSzZLo+qjliZtS8cLBmWpkdJGsXvJGHr6vUH1D/AJ7S6ITbiJBzs2DcWG6gQTyR&#10;5wfYk7RDU9N6bo5YAYjIGV5Jk06iWRveChv/ALSbOZWi1ut2K08EbwkEwlldXbaoDnaORxmih02h&#10;6l/AfTSawqA00TWJVr/L/KePGaU+r186yz0I3LSRptHLJG1lRhkaCH7gnVvxBoNP1CKGLTTyzSBY&#10;oJYo7EbduTwKGDGPVdR1uu1U8LzaaGMmIMlsjKAG4H33y8a3V6GOODU6lYdI6uwQoPYXBq/gms39&#10;AxZYpdIhhjDmyw2q6Mvudv38Ykap7YT07pGk0KxnWTFpGAcIoKppgw4YEf6DD+laka3V6Z5dO7NG&#10;GCSnjco7e3MfW6XpMcmn1Hoh9x3wrO7PG7DgWPBwfqE7zRyyxAAtGyHT/p9IMauxgNI2308Gpnn0&#10;sC6VklVmmWaJg6HvuXn9WNoJ4F6PCs8WoRdO42Le0kdvd8j/AGzEhg6n66nVvBGiqiqHFKrfyqoF&#10;njNnSdN1E8ygMzM8rCnVgxUgWDg5AlsHlTVyyCcaVI0egovafed1kG2PF8nC9dqV6RElaeKVy8YZ&#10;o196pKVUvuAte1XmFbP07UswV5A/p0nDH3gqIz5ahyfGE/ibq887fmNBtLJJvdC24sB7WLDtVnjH&#10;4G1tBT66WSWWT8l6aQwMTEv/AMqRaDqrIANrXzeZy6xpdNLLoWDLsVZnYkSKGUWikqO/IsXkunNq&#10;hqlVoDIsMTxSXQtgORwRfjCD0jqU8GkE2pY6MmyqMwdnY7Q21QeOe2ZNNsvkkZ+j1GyKUaSCXTEh&#10;YRUllr/SX+Vz7g/4YulNpOmfiI/nfXE2sSvlKXtnyDD0zVuINMICE0sf5gnczGWQL7YwDVnnm8+y&#10;v+GHT+n+DJX9IqJ9a8o4qgVHAz6X+ncMfclJ7ko6Pkf6s9RJenUVqMpKz6AYAWSDlgosOLNWOKAG&#10;VhTQBUD+vb9sk3ABsX8nPsT83ErfpDcUcmVHz2OQIAStgH3/AO8dZDY48fuMALBQDd+BRI+8JjIt&#10;u1jgfsMo7/q5y5QQRyP/AJIxMqJYSaH7ZEirJN0MYnz9eOcuTm8EUR2gjn5xyv8Av2xjwCaxw39s&#10;G6Eidijz3POPuHF3jGueO5vHAFqbyRj7fkY4bGXJDzRwYDViUD57nJXjWBzfAOOIBKtYxzfHGVg/&#10;3y0MGvJAXzRytjkryBpeRgBSzckg5WSLamN1lzqcqI7HLoCxFZyq13rt4z8lP8ef8Q9J178Y9WCS&#10;KyyTCCFrY3DpyFocj9RBas/T38dfiA9G/DvWdcCN8cLJGC1Eu3AH75+OaaCTVsqssM5kl9V5mS+S&#10;Dyp52gnPnfr2WoQin2z7P+kfS3PLla6VJ/uV6PRp7UVwJD7HV43Ejbv5VCmgKXNjpHTyEj2Mg3uw&#10;bc5G5At0F57Vlq6/p/SZV1IR2lijRpaqiXG0vzYv4vM+9TLq4zLqt8M4EmzUMhaHwGje6B8Fc+R5&#10;bSPvasyepxyvrdI2o00ieuxJO1oo3CcUpHFqRyMP6P08dSjlm00skCxsGloeovu8tV2RXF5uab8N&#10;LrEimZo41VysaSkKkqpyWUg3uP1wct/+KM9YWLSCOT0VZlkEW7lA1AblA7fZOa/Bk3t0z7m/wFfR&#10;f/ExE2m1UsiHVEAyDncqgEHPYZmqgwPvJWgOB9/WeP8A+BUOkX8KxJCHXbqZlcsO7huy56/Nxey+&#10;atlonnP0f07vHj/ZH4z9TX/1XqP+9g/ptdAAg2Qb4ygxgN/NzZKlt14aAhCumyh293fBGaPfdhgL&#10;qiXsfWbJnELThkRhR2C6WqJB884faojUg2qb5wZjsXlfsHuRfi8uQt6qg0xWiwo0PFjEA8Y9+4qS&#10;eQvHAv5zThflV3XwO3BoeczlHNqCzElhQ/ocOjf00T+QfqUd8CkaimShRJ4Bs+AcPUkVxz4898CV&#10;QN1ORhULcgHtVr9g9sTLQfHYNDivJw1Ca798DVg21iMLUmh4yC0Fov8AbCUN4Kn3hiDveBoEIMJX&#10;BUoecJU5DAIXPhz/AIjNKs/WpIixUvAu1iLUGjuv+gz7iGfBv/EnrtZp/wAU6eLSRM0s0MfgFWvc&#10;AhB/a8876p/9tlPd+ga9bj/ZngGmnTSenWpDmPVBWF7qs1SD9sy/xL06DRDXpqZoWkdQIyEtGj3V&#10;TAjivjDdWqaaI6pAjNqoFlCgB5YJEJXlfm8E1nXtD1DS6qN9S3oTtG6I4DSXF7mDFf8ANXOfCK7P&#10;0mdaCtXpVZoNPMB6P5eKZEh4RZFFX9fWZEDerArTRv6KxMqsHZnBHk33I75nQdU0T9ViaWJVV4mb&#10;klY2D+QT5U8bc7TTdQVokCowUuygSbaDIOGX6yrHVUcX0jWap5dPNqZT+VmZh6e3ltv6bQeD3zpx&#10;q5pm0UEcgj08bySAtyrqT+ijWWR6mHUVFBp3SWN23koWaj3Hx98ZifiDqLaczoQ7LMNvqKCoUHg0&#10;njCK7D4DVkHTtJM8Wthc6iR12MlNCw5AFeR85zH4g12tTSKZtGPzDBTsu2Yk0tirW8x9V1GLUpo9&#10;PpdNLDDG5MkgT9Yc01iuTj9a0Es+sZdMk7OzRGMRru3EC1o/Iy6KJanp8iSQamWGRYmiKtHdbqAA&#10;UkChz/MM2k/DelRtO0UDwrICzxvLuUvXDXwRmzp4tXo9Kjfn2mdxbJMOS54I+zm5o+jwLLNKk9q2&#10;nL07C/UPxwOMlzpdmTipPaMvo0ssOscSRKIoxxIzBqFdlI+/OB9V1mu0AcQ6v1kkkMmo21EwoAeQ&#10;DWbuv1Ong0OnWKBpZZZwqOPbsvh1RuzEecmOgy6rVaRR09tjlhNMHAciiDu5N/WYuerLUfwc4Z9V&#10;Ppm1bezVLqeCEHvUrWw13/fPQekMUhaVZNnrVFHHY/W48fJ4zM1X4ZlGpMUip6IWOX9ZL2nA/Tmx&#10;PBpZYfy8EsSNHIXFKSIaO4Ak9ye1jMZOzWOr0Wa1p4o9UwETSqgLqWFI6C91eT9jMVpIDDpookBk&#10;pWlLN7mY/v22+BlMnWp54RBHqTsmGwOkfIJU1Y4OCafUxSqnq6h2gjat6xlfcDW62vwcuLIctm9+&#10;JpZoWDaT/wCVRrHqIEIqM1uBW+4zH6Xpm1PUuqQvGqiKNA7BrLqV5LKPnM7pnS/V6XqpxPLGkrMR&#10;sUAuisNrMTyKIIzY0uhk1Op1KdV2FdRMjNMhEbbOysK5vNU0Jt0dbo16fO88cTOqSFZixHpko60f&#10;3uvjOHn67Iupl1+5QYIjEI/1LuKe5qsAgcADOI1H4ieaSeCF5miimAbUydmANAlD8D4zi9Z+NNBB&#10;DrHGp3PHJL6jKdtPdiwb8ds6IqKcbe2fPev+sxgnwadHY/iLrnTekIJo9WsszIEKM7e7ct3XAWy2&#10;fPnXOvvrp5d9BVg3SQj3nfd7UHjOd/5gdZ/zCT0i8jh5ZA3tAcEUB88Gsxen6KCCeeediF1DM4dP&#10;c6bj7RzYBr5zs4fk+H9R62edttUdR1v8S6s6fdNFK25VCBxRjDUVK2NwOcxoOpiGGRXllSV3VDGH&#10;pUjDbWN+4AfeCdQ/PJJpZZp0lMTWC6i3AVRtJAAsZ0MsMM7mR9LvJ0xgoWgJa6sDK4pJHNybvZN5&#10;oWihO/VQFYirW/ASSwaI/vedB0roWi1CPqJC7NpkdLe5XOxqPPgA0R9HOGE+mBg/izQtMjRsxUOp&#10;IYABD/l4ztItU0kGrgMUsUTRyEvVeo/e78DtWTJ0VFX4Gl6R0qUrJOqpErFdsNLuIBFUp84Z0zRf&#10;m9ImsjpII3tbfdewEcldtEHMzoryHUzKdAJ5nhJVpDwCCAdzKOav++dn1Ppeu9NGUpGI0KPFGoZX&#10;UENx4DHvZx5JUqscIX4PJ+odaeXRpI3TKRpmVmjcOWF36lHsAeBjzerNCommVXWcbQQ8gJUWBx9t&#10;eej6T8HdPZ4ZJtZHEU3hFADJDLXBBXx9nscD034c6emp1eomn3D13ZJE9pomg6g3zhHLBIJenmzj&#10;J+nJPqJAkEq7QpEe0i/NC75+8u6LoI4kcLo3idmIcblaQbV42ilB+LzsdboIulSQyS6j817wse07&#10;GfePNec5Tq0+g10k0cLVMnsff2JXvVdqP982xTtHPkxOJkPMsUksMuhAM0W207hG43N4s/eBQgHX&#10;6XSy6Nn5Em5mJChLAPfvleq6pqpAgdI5VVSd8cZBYj9IcDkAZXotXpNMZnfVT6pplSSuV/iDsDXa&#10;r7YS0iIoF1eu/MzqNPHAQ7sIXVQqHb83/Px385uaFJ19RjHBBuiLSMFVjR72WB/0zJk1ch1eoE0b&#10;J6q+pHGGUcj9Nffkg4VpumwaeScamcetNEUoewCOqIO27B7k4UOi+LV6YJpYTIrMpaiRaq3hb/zE&#10;ZDUSITDI4aJUB3zHuqjsLUd2w2DS+jpUXSohZfckrtx6deSa5GPp9DGwnGnPpNIplkiZ/UickfyA&#10;5Mqo0itjSSQyaaeeRkDKYy3Y+qLtD4FYPpk2zRkTl5vUDkMKUFv8hHcZpx6A6Vp49Zo44o+8NkGN&#10;g3Js3wAc52LSQQTxBJIXljt4vTqnHwADkPtlpaRpNq9TpCuzTyQeo21mMLKfd/3UBkH1WoGrinbS&#10;CSWEBTRX3Aefizh+qgGpj0kkwfYwDyrKfegHF0Pk9sWq/CydQX1YXMbRUzL+kFTxdjzmeP8AJcoj&#10;RazWeox00qxhre3O1FVieCBVMM0IJJYm1DSTWyFgP8hqg5Avsl3eYsKQalphBqRCUX+KFX1VdQf1&#10;Etxux36hHqGn0eohS4QzQP8A9P2N3A+2ymuyTb0vVRDBHH64lgqhY2uQxu1J85pz9ZhmMIBsRRlU&#10;aROdqWSTX84+c5mTqsSSxxPHI8KIkjNIu0uqXwxGXa/UybtPqlgcwlyaoj1EYAbWvtmcFvocpaOh&#10;0v4kghl07u2x9oZR/mXk7jjP+J42ijGo0Q2kGN6G1qsksvkZzQ0H5Y6v0lGxAvpgsWKo3JAHk4V+&#10;G9TpNdERqTMHjYskjoWMiE7arwRnQRGTO56fOqJptPCE3RJTo+0naxBskHuAc63S6jp00Uyqkbll&#10;d3MLEIvpChs+88z076V4UWTRNuDHayODIGaqLV5UAZWemaLXx6dtK0kLDgSAlfpv6kmgcKvyaLJR&#10;2ftVtSi655xFNt2ekkdcHkj6uic32l008Owai6kaMx9qAuvHPAzyDQDUa2GR4tV6EsMjDcx9RrQA&#10;c/agX93msF6kNnrOX/MIzNLYVw0drYA/R95E1tbRanp/adr1LQx6dJhHK88CR2FiYKVNsAPlszGW&#10;NNHA2whWMiEte9ZJIzyPk3xnPazrjwPCgXe4gpyB+kuKH7X+oHNHRdY1RkmjVJUlldXJlKlTsFqf&#10;gduPnNfgwu70Z2nSFDviEwIdSNw3oeylvormRqgI5m3p6VoNrL/IrAkEj4PjO66l1HTCUBuoB/UU&#10;lI9u3cTalbHe6qsu182gaCSRBcwHCP5UXySD/b4zncqb0bcdHI9G1brqZ2aHd71AoD3otsEvwCTz&#10;85vPMVRHA2bleOIFRRUDyR8eBkYV0S0n5VhIyxzoO6E82HzoNTro5YQVaNIq3Kgq0/zf3HY5cZLW&#10;hcDjTqYdROHXTnc7oKu1G32tsI8cg4TrNVNDKHWati00iG2H3nR6bommmlhmh1AjV4qdeFDxj9FL&#10;3BGKT8O6qMyLqYk/LqQSq0JAp5Jc+V+82g4OxcHo5Hq7TmbTzBUkExAnDHlL/TIT4UVncanQxTjT&#10;yvFCw3bCyn+E1D9Xg84NpNLqp5X9NPTWWPYAaphu4dvNEcc5br4Y4GkeQBHZwFARjTg/ykWAKzmz&#10;eDXFGuwvQaciX04YzpuSgMbF9rWDvA5sZemm6yZl1X5lhE+5QDSndHxZ7VeUj8SaRZNOJJdrh2H6&#10;HkDmqbaQAP3zro5YYJHhTUvJUZmUXvkaxTUDdD4Gc9abo7IP8nI6SPW6OWH8xtm3q3GpUWijksSe&#10;BR7ZXq/xt1A6n1UicwiMxngOzCuNo+MuGpnBaOZ+BGSFUEyOp5A5HPwQM5vWdWaWNNSImAUsGtAp&#10;QoOE9osAfeZqF+Al6nJD9M2jYm/Emo6mYJpQVXS0iSq4VFY91erPHjOn/DvW+lQzzwfkR6mplJSU&#10;OCN6/wAwU0F471nkOm/ETys0Mk71LSsmzaS9XwTxzljDqEOmDxWs9mSIlia3cDcOa7eM09h8aqrJ&#10;xfUssMsZ83Jx+T338U/iDpohhn0LRQ6yAe2MgLHMBVlSDWct0X8T6SSTTHWQSvJqdhYx/wA7Kvs3&#10;N4Ocnp9M2o1IklETKTdlWjUhlogdxwReHaTQ6Ygt/Dv9KsR7XdeAW7m+chejionqf/1N6uWRSTSS&#10;8eD1jXHTaZYX1i6gRkAOwDBgZCSthBxtqjmbpOpGXVaiLURh44ZViKFgxbaKBU87j9HA9JE+i9d3&#10;SHfPsDRr72ZexLh/m7GY+uP5PcYNOsO6QM9MGDI7Vto/BwjgSTO3/wDqXNcW4r9j1DT/AIg1UfU1&#10;hCtHpwXd1JDAAAG6HIB7Z1Oh/FEuj00hhVhKBUyHcVWJCLKgnlrXPFdN1Tquq1WpULFJCdL6hG4A&#10;urfqUDkWKoHxhf8A8VvS9Nr1n0xWJYhRjaSygIssw4tuc5Xgduj0MX9RxaTmq2epdN05EA1GoVH9&#10;nqSK4JHLG7UfXx5w3p3W9EZtfMNKsaFJWCyMQWb9BUKw5B78Z5TpPxlGyaoLq4jHItBxQb+JyR3o&#10;r5vKPxR+I4dRoYETV7npm3KvqFkAUsG57gfGSsbtJ6OnJ/UHp3FtNuj1bTT6uV21UupDQHemwyOt&#10;PftC0AQaFHNvSCGHTTVOhjdjGUr2IQPc4s2fivnPCemfjTTvp2hIaVjuliQ8iQMKXv8AGVwf4gyN&#10;FD+VVIFeVVmk3+4F/wCazwAfrJm9jh9f9Lx3L+Eex9d1nTooE2Kw172LRiEdL7ovG01nMazqnTtB&#10;Gjwz+mrsEnSdvUNngVxQJzz1fxTFFqI5JtXLKjSkB2f+IlcbQ3bb85xf4j69F1aaJoZ5UCEN+jhS&#10;PAA+fBxyizjz/wBSYljk4K5eEzlPxd+M9drtY0MYeTaxiQN3MYPhvjONkkDepciAe1bkUr7r8P3z&#10;XbQaqOed/SlO9WkFPe5fJF4PC3qer/CkUzkMUQWQyeKPz84qrwfD5c08knKU22zRjeRpIHOnSVzc&#10;dhtopuOD5AzRVYmA0ccksatKRZ97ED9/BwrVQw+hEZpXW2YRkEFk83Y/tg0XUSxkZ0WEbDEZLCyE&#10;0N2YTy9MjyUmHSTvC8qpH6a+sGVvaNhoqB5Ga2jipZUEQKIxPfjbVgiu1XmLIu6OKBdNHIWsAmmM&#10;bAjvX6Q2dA+kSfTwJ+YbTNyiogKMeNvN/qGZOTd3Y1WiCwppvS8Rorbee7KQBX75z0XRpdXBBvjI&#10;mDsEl7NSce764F4b1HrzdN1KRiAzxqaaKUBSSQVq/NnknL+jzya3Rz+q0TM5YogbbYvlRX/cOTnN&#10;k9yKs2+1mNrOkNpmn9VXWbTcPGLKOXBI2/NkZzUPR522GFATJHKboeymBI5/tnXjrGoeRnaKJ2ol&#10;ZQS3uBJ2/V5jafQa9RL649IOEKmLsvf2+cxxzl5ZNLwcbLoNek0chgdXkYqbblU+f2GByrG+pYmF&#10;WMhraxv9X+30c78pJqI5AzlmtopB2K8eP/eZHUdBEoikjnV3jHp7WLqAeKoiqPzeeljzrVmMoPZw&#10;dSegscSiQrIUCM1ih3bcM6TSavTylU1Gh9FFVHBjYgyUdvBNr/TLkie4U/KvSMZAyq0iGz2LgEVm&#10;1pukCT+FLAxjkkrYnJU7bsX4OdGXKuNsWOG0dppJxEIk0sInDBh6rRl5WI8MTyCM9K/Bv4zaARo2&#10;s3IpsK7EmMUeH3sBtF0LGeMQQwQu35dplc+yZd4a64VeF4zmkildB+WZ1aLby4G5rYEg8cg19Zx4&#10;2mmdyzyxtUfXEMPSNXqnjjqNpZH9XR7VaNgo4bj9N+DeeH/iHp79D6nqIYHkQzUwgm3MCRzQB8c2&#10;vnML8OfjbqOlmjOqgG9gyhhSE0eWuzTVXxnq2j/GXTZ/TGrgjcSqEDemGeJWPuPqHkkZryqtWXHJ&#10;Gd7oX4N1ekki9PW6xQ8wKxxyqQXdzdAtnRN/hc/VwJdBRt5GOwbrl/SQGsdq+c5X8Q/gmDq07/8A&#10;JepiUIi+mssR9SMpW1gw7jMSDrvWuhz6aCfX3EGt5VNOx8mj2+86pJ2pRkv2GmkuM4WvkX4m/wAP&#10;etdG1Go9Tp03pmJY7DhSzKoXx+2eZw6uWZ9jyahjFuQIaDhAKpSbBAz6P6B/ibJJqF0eo1q6vS6k&#10;B9s/BQkElbNUOOMyv8Q/w/D1Rfy+l00aM0aujWLjVjwFbzmi9arUZxq9pnPL0fJSljfXg8I02og1&#10;Wjm2bw5joxKu5qRuxPyfNjFFDFK8DMhBMYZhs+DVA+CPnMvqXQdV01dWixMxDenJ7ipk81lUHoy6&#10;Q+oXYs2w0aotW2hmkkpJ0zj4NVZ2UxTTJu2SQsJfaQAN58IcyNREImeSHqCR0yScr7yGsURnP6bV&#10;+m2mdlIdJCAKsLZqyfu86Iw6eXUQCeBkjoAUQWHqcqR82e+crwb7Keka2gfVTStCNSCplj9CwWe3&#10;FFmPxedtCPyyQjZ/EdkNK6jhTYa/8ucZI7TGMwgPG8ZBc0pa+4b7BHAy2TVPJGsR0pKGgSfbIu6q&#10;ZuOwrxnT/btmSnRomXTHlGe0JEps3TfrB8/1wTTaTTwKC25keyHs8AiyBmPodU2pLzRxv6LFyaBI&#10;oELV/B+8k0LGHauvlRlJLWm6RQPH7ZbhxtWSpXTNyRJ4dWZ4Z5GiVRGACu4BvFMD38HNDVazVmGM&#10;K7BgTushWB8bvkZyk+/TaeKb85C0ctCdEAchQaoj9RrM7U9aSL15RIzwopdHYFSpbiqN38is0xSB&#10;s67UDXdRWQ+splNAAoq+pQrbu8V8ZDSwTp+WhnZo7jskNVtftuuy2asZh9K6/EkmlMYU7otwcnsx&#10;45HNfvmlqesyzxSiPUIwZnNr/KhfcN1ADvm/PwWnoOeCJ9BpmZnaQkKx/wDoSkfVjuP65ObqmkLT&#10;FqhdAwQkLtZmI2jmgBRvMPqPTptQyy8SJGPdGdodeKu+xHusHOg6V6eq9CUwSCGUoI4pACA1c7l5&#10;tL4LYcxqW0eq6DVPD095TvQRhXAFqfhgQaFWOM8k6nr5uoif8zop5PeIzNtZEbzsG3lhmzqptR1H&#10;fpl2tHRuWNlK7yR+r3f2+sq1gSCFl2ylkYNGCfbtHfa11RzeXqFKMVXQdXsAXVRaf0YN7RklNgVb&#10;kWj+lT/7OWB2OuZZI1UhxKoYgk2Dww8t5wibXtMiwNOrqQd3IuMN9d+BkYyrQtqNh9FCCszgneqG&#10;gCT3Izkmy4ysvPUvSCwiMDYAh9w9wH8wFfpPjMtYffITp5BL6ioECg2Lt7H9Mx5oNK8jayAkIyM+&#10;08hpEJKhR/TtmjpNbDpo5pfy3qBkDtGCS29eS1XYUAURkNaBSNr159JFIjLM5kAsqQoXz/Q5REzt&#10;Pt9dRK1wqqKSirV+6/r4yrTdZi1UaSFgrhqVHs36gu78jLI9ZJbKXRfYzIXUMt91Jrms4pNxltFd&#10;oL1Evo6aSNdRMiMSgC9vd4NVX7nMjpKynXSLF6ZLqo2FuxHyf2HNZHSl9ZIoHpvPJ7ioBAH+Y18f&#10;Ry86MIiiSRg6i12mlLq1UviucmCtsqT0gqCaWEGLa0l2zm65X7sDAtVIWeWB5JvTlc+lGSJWYA8c&#10;nyasZCGXWPNGC8ISRGDd02upFEAA2a4u+csOokZFl1EbLbUropN8i9rAX934wlNxbJ7oF02jhigm&#10;RhKqCAJMzAn2t354ph34wbqMERZ3UOZFKlZNgIIrgEnNMnV6hp9QVcIkm64v4iuB7CSI/wCnfMfU&#10;rNGs0fp8NYUIpZRfI3bv98lba2HguMGrj9BjG+lBO2RGVWRm7gqwFftkNS0mq1Op2SOgRGYKQGsg&#10;gFSPO79uMF6d1GRZJbMcqRlTsYlQgPb2E0BfxgP/ADSN/R9ODYx3q7Dgqrtx3qwT3zX29sI7o7bp&#10;3R9dHPE82mE0ZYGSCNQb33e+1Aod6z1PpWh6TpIJKZ9EkothsKqL/n/ckVWcP+CNNrz1ESy6kge5&#10;diMWEikbzZX67Z6M+kVoodWJFirYFZrPqbWIBF9smcqaVH3v9P8AoI+37rhvxYXN+KU1GtiZJY4/&#10;QXaJN42uSLBJys9YinilkYpNTEuwjHHP6czOodC6TIdVK+jhl9XmROzAqaof7nKJtF0641hb0wgC&#10;zlAaFfHyRkNI+rhaNuU6Fpo2l6bJHLSOHUUrKTV89ryGs0MhaPRSaqUOqv6uxRakVIpB88HM/qGl&#10;1MqqydVhUs1wBvZGyLQ2AZPRdS6uWCPoY5tw2aiiCqhjQZSx71jRTC9ZBrYEgiiJGph3bBXsnDdw&#10;R/Tk5l9dg1E+netNCIbVjIklhTJwT+2Z0U0i6qXfo5UEW4kst8A/pUjuByMB/wCYmSWZXmZTC4TT&#10;BEJte/OVLdChoK6B1MaWaCOWKTU6eVDuMS7o1kQ1whB/pWe0n8V6DQ6Z4v8AmCRBIE2NJcWxlF8l&#10;hXOfN4/EWuTVrPBrUuSkWH2llP7ZqQaqFJRJMRJIQ247DHavwPeg/wBT2yFFoXK2z0cdSk1JWuqL&#10;qonO6QK6uRdANYXuTwBlk3XZ4FCoqiH0k9rOSiiP4JHBvPLNDBoJZpgYEiWPl4kBilFqCSDQ3AYb&#10;NPpFkecauVGKANFZZOf1KC3YjxicWODrZ3Og/EXT9M+rR4dT6kx3R+u7sysRftQUKP75mQw6vXRT&#10;GYogUByoU0Fbytd/vOf0ukibfIk00BH6ha26n9JtrzO0P4paOYyRPG6h2QMNyH54N0Ri47RtGaXI&#10;9iXRDSldQR6MjRqA6sTGwvt9E1md+faLVvAz7ozILQo0jUVHYj5Hj6zgIPxHrZ4GjhlSOQRAL6j7&#10;leO9xZR8t4w38P8A4omjijl1ClwXYKGUFgq+WI+jkpNNkTdpHo8aMUWQsyVujCvY2WLDZQmqggZY&#10;49NukCsT6bg+LOY4/EGjmh01ziMmd2oy7LX+UknxmdFq2MjTbkZYwd7JUppj2bnwOxxp7olB0UkB&#10;jfYWXY4eVIyVjJZfHgnjnKtV+INP04RB5EkmYtayNZAbnufABA+8E1uoDq2miqUyR7y4b0huUWbF&#10;NXzlXpaTVxpViZgphE9TBCtjYTVbD4xyRSkZ0nSfzKvPJGAzBQ8fKBWU8Ff38nK10WmmnjcwKux9&#10;ppyV3A9h3NfJOFXqHJefp6RlZVSUlSrE3xTJQAyh+mPopfVm0gBjdt8m9gVUnhWb3AijzWRF6Zc1&#10;tAC6FjJrKeRXc+n7VDbm4G2/vsPFZo6huo6WT1TPubaVmQsQBt4DVyBwe5zOk6bpdTAJIdZHBq4n&#10;FqiqFNUb3kWarK+p6DUaGT149U6q5XeopthYAXVWcE9IS86MxOuavUCXTSok6pJvcrISGj8Dj+b5&#10;wiLXzaaNxEGVg4JjdgwjB44+SczXgCSKIGinNkuqGmD+CwocfODa1p0kh1XpBZGHuUcLKyn2ixlL&#10;sXg1T+MYPUjMzs8ypQVkIA+j9CsD1PVop9TenVVYKBElmnD+VfyDjouliiWV5Ujmj3ErV0aJAPzZ&#10;Oczq20Ca2I6WMOoZvUjAv02YVyPAJ5GaGUr+UZPWY9W8TJJCwC3aowJjA5Jb/wAZ0MOr1Goh00sb&#10;GP0jcNjaTwNzcdgfOBdM6Wn5vUtHqSNsfqEN7mdUFGh3NYPrNPqozGBM7At/+TsWIWq8X2NHNHTR&#10;z07bJxabVRFWSbfCR6bIqe10J4C33qySTmp1NWWeJYJNQkWpakO697qOQSCf2rOW0/VtXp5Xged4&#10;rkKRyyvtR9vPNUVPgjtmguo1+mWRtRAojRfUjAUnY47ycGheRRKaNrUOxh1CvKd88Tj0kCoRtH35&#10;+847pep1CPb6qNJY1SNTKCbqxzR/UPjNPW9UM6acpNLKzC96OoVl8g32IzK6VqIVOqkn0iuuxmJb&#10;3NJ3LVu7cjHHzoG1aO56Zqp4pY4m1E8kk4Uem+4Ch/M23jzho1qzTD09T/CLFahIpfT7Ip4IN984&#10;hdarxsGkaCLi5I6Za/lP75b093RppR1MsaIX0asN3EhDXf3kOF2y4z2kdlodTNqNNIjh0O8UT4CC&#10;6W/vB9RPp55EeGdJGhjq5FNsyfqVW8E5hv1JdbEkm7dLa0YhW/cDYIP3lvUGjRtGpMpdGpUQgBnU&#10;UCSe4AGHGi+ZDq2rEiadpS5QuC6i220K2k9gDnImUS6nRxySP6csQQqO6luKs8ec2td1GRQYHJCO&#10;jSLKnLEjlmIHhfjLp9Trik0UDRStHJvWY2toAfkChXNeLzfHpPRE2peQEdRbp+kMOmklP8GO6Iob&#10;KFDnz/MRlejZ0jhdUT09jud3CsPiicv0ku2cTmjA0YRSrM5UVY4W6HFc5mprU1COZnbdIQu1RSsB&#10;zaWe4+MiSezK6rZzf4gikcIm/avu96uwBXuFAb9J54wTpfT9N+a1fqTI0QZWZidzI7CmXcM1+rfl&#10;2niZS77pbKm03dx7qJojzgsB/JxqYD6qMb2ptsEfqDA0KzfG2o1Zx5Fc7oMh0jwytpfUj2bPVCbt&#10;xFdlLL4rOn1P5ZNPC8JdWj2KkjNuN/5STnDdL61o11/rzMyS7WBUxqFpuB9UM026m0k3pSxD03k3&#10;BhR5ckg2OCtGsJRHDIEvL1MaWNHnWItNwjVtC9ypuzWbE0pUv60JjWRfTLoKo/Z+BmP1WVZCU9Ib&#10;7BcIxJANUUwifWrOZYkmZJlZXkuz7FF8g9/jIkrS0bLzs6RNHFKvqxg+xbjdmLLaksRz4wLXTz6u&#10;EBFjAPvKj3N/9R8DBOl6ltJoZAp5WQmWFyHVlIvg9xuBzlG1ce9YwrIrs0gSu5XsCTmai7L5aX5N&#10;vpz6caZ55wSzKY41KAEFeRzhq66Wf8tqUkYiM7BKy7NrEElSDQwAzo8iRlGaQ2AsAtQCO5ugazVk&#10;hhgjfS+sy7EDrLe0NQrkfGKfgMaOckni1GpSIfl2ZDbruq2HfaB5OD9c0w1LvJDMYFjG9lujH6qL&#10;XFm7zV0Go9BVneASOWBtnNs31tHH1nLdX1+tafWKHIjRfSjL8s6WEp/sVm621XgyyRXH9zBgVopd&#10;Pv0yh5aB9p5s8ceDnSNrPRjEJCXyX30Wh5oZh9OgaVoJtOyOzuGeLgbdves6XqPT4kkZxHIkkpXb&#10;wDGB25PejWaTZyJaAtDpYtNLrIhukdkrj22RdkZy3Xvy2q1kMZZ4zGpCO1AvQs3nT9TaDRQKNYrb&#10;ZKVX2FVGw8bW8Z5zJMuoEzeuyKG9lKDS+as5WJtvlbFOkq1+xrdCl0UY2NaMf5dpZUHclSfm+c09&#10;bolQ+t68Id4wXRpNrMwFXRrg4/4ciRRGJkCxFyEdTZWvr7rAOvazSzyvOJ5ImHsLFrrwKrLu5syd&#10;cfBznSYZJC22UblflSSKU+FIzqypIjqdrQ+mI35RhVC+9fWDdE6c7I2ohlSRpqi2OwJseXbxeGnT&#10;sViCtGyOx3UxuvlD9ZWSVyIxRqKNjp2v2r+Wa6QWyEbhddwbFDMvXaTRSSyvBpIm37SUaqDUAwvz&#10;xmpJrHEKR+kXb02QNLdop7G+9G8wtVqzHEJ/QFIzWq+7mrFZiu9G1J9mTr5okeFYSgVb29/Z9Vk4&#10;tK5lEI1ZQI6kOwsF7vacy9ZqolmgnQJsYLvQ7gSG+x2IwqCaENqFiRmRmqifc5HJ4P8AvnSk1FGd&#10;LkG9V0+sDApBuUKPaWC3+w75i9X6hNMkkSTyNsBADDkAC6sf6HLOpxu6tsm30bK1bcjmzzZwLqEc&#10;CiPZOxDoBS87WY3TLYy41aMss399f+5i63Uq8B2hlKpuAsCt/JrORktSpSTyeVO02R/redH1NGLc&#10;u0jAe5GO3aRxxmAsepiO32kXvKEXZFD4zvw1xPMzNuR08McvoR7wihzXY8VmrpmMMUr6iFZHYgCS&#10;N6J+BmSuqIsSKzKq7Nw/lI5us29AjPCryEFe4DrsLIBec+XrZ1YXvXwYHU5tIGRxe3k0eX/c5kR6&#10;0eozNyCxajx34FZsa4wwvIk6silLBYbrrOS0erj3Ijikp6Knk1zf1m2KFx6Zx551NbR2k0Z1MCiJ&#10;l/htYK/rB/bxebSS6sKt6yAGuQWGc7DpFj/LzRrIBKbBiJL0fnNjav8A/Mg/bLz/AFzCSOjHZ02v&#10;1MhMcsatDGxBDRchlTj+IFIqs1D0RNLthXq0LzSopZ4iWVEIsoCLAP8AXMSPrEWni1EqLGscu1Xp&#10;QVIrg7Tzg/VJZZFijijW9hYCFmVlsXbryBXzjWOTaXSLlNK32wnqOughm2aWcskJDRyEru2vz3Uf&#10;JzntPJ+dOsl1Bf0EN7U7k9gxJx+naNIlY+i8zPGAq2VG4Ehib7qKvNpNAfRgjh06ErIahAIez3JY&#10;/wB/rNHFQT/9zKLlPi3/AIM3QBDNH64k2AMqnuoUA2gr58HOl0PRC8mqmQjTxRxqJiVJq+SoHc98&#10;i+tiWcummIYivTWQSAugJB3Gt1nBP+YT6X82s8RneURh2c04azSIVPAI5OZ22bRUY15/JrwarRxa&#10;PUrp0El2hdgeEPtv6POWM0qwbHiVm/L+gK/TGwexI/7jjjMDS6KeSHUKJUGmJAkJ9qq/2x71mwZT&#10;6awwQyEIi3JL3fkbgB5HPGQ0NSZYOk6jT7TPLG+wIXShYoWCAaus29ORNp4xtiknsyIye11seGr9&#10;VeMF0+p182pCx6lSIiN07x++u21cF1Gqj08kUUmlkknV5Jg25qLfFi7/AHwbbpBFJXRrauSMQRSa&#10;TUSSKq3/ABRtEMh7Vtv3HI9Q18WkkbWSzvJIGIMwCjYx/V7DzRynQSTwTPFrXRo3ozIqgD3/AKAz&#10;sea7/OPBrZpdW835WPhivqKNoUHk+3+YnwMylFHVjldAzdPkkRNSUkkgkcKWbeqiM8AqWC8Wec1J&#10;IIOnb2nLtIYaYCpE2OCsYI4+jzl/4jeG2kaXUamCSBTEkvaIp8gsOfgLgq6uPWCbVzSttmZVQRIP&#10;eFFduw2gc4m9DlVtBGj6qXVBDowjwOg3CwSGsgRoOy+STmj1PSrB0/UT+q+/UTMwQNyxX9bHM8v0&#10;qJNTDFLqUSgGjjBjdnLXW73e3H6V1FpoDA81SRK0IVFt2WQUV9w/1zOvKQ09U3ugrp8mvWUoJY3I&#10;B3iwQl8gkVxQyfQ9Z+Ym08f52X+MDfpKv8JeaBB5K8d8p0TDpKaZZJIyoUxtEnufazUQxParzGk1&#10;UiOs5PolEEQd0C7tx45/pjp2xqVcTrNZrY00moE0JQK22BC+0NZ5HuzK6x1maBXTTyMFk2RkJQ/W&#10;VuqYXV0bzmtRq511MDz9OinETFolZiS4PkMTm/Du1btJ051d5XQEVXpbOSbY+7KjWtFRlZ0Oi6Ze&#10;kiM6StpVkihdi5CzlVUncFNmj2wfpc3TY/zcZL7lsRqiGzuNsTj6noZ/KaGRuoerAlyBlBipgwDE&#10;JuF/F4H1Pq0ekX8vpUjZFjUGREO6V6pjZ3Vkp6asqcap1R6Jrjp9GkWu16LHpUjuLY293kI9u4f+&#10;c4aX8a66bVTwaNJojqCV97bzMzCvaw81zl/Svw3qdUup1LRRolqiaiQlRJfBZVIAJHjxmnp10+gm&#10;9BtJ6sgE3pNYG6Sjf6TR4HABzOoq9WG7W6RjaLomsgjCPq1E4C7y5D8c0prk3nTaDoLdP1kB1mlM&#10;JMfqvM8gRUVuyle13kOi9Q1esKBo9O8ALOxlqAbVWgRVWRdZLrAaeIPq3hY6iQvpkD74kKmi7cmx&#10;5GZTd2jWFao09N0bqEkMUh1EunT1wDqFXdsJPZh/k+zjQ6/UqzFNa0rKGLyqAJWNhbplpbGR0usm&#10;SQGDXSGNwEEqXGtge7g8EXlcMUqzxHU9XISWQSSBR/1yB+m/AF85mlrZbe9AQ6pqo2m076icTTqs&#10;eneNbcbPLhRQ3Zu6X8toY3iklWOdKaST0ywDOK2hzyePjJLro4kqN3hIjVRtC+1as8n/AH7nDEhe&#10;GPRaaeJeYwUiQhpHLN3oXX7nNopPwKnvZSscsMqfmvQjD0yKgpSF4C8lrvzRzPnEmmfU/mJ7Lqzw&#10;OEDAxXbgcEuPdQGdT1PqkvSpQN6QxSRKsO5jvj5I4auLrnNKHXdLSKDT6aWWZ5o0iWQRe2PZ33by&#10;aqyRVg5hbXg1TXyZc0M2v0GgnkSD0Ipkf1EYN7GXhfT7D9u4wjWaOeZgIpZYVJVYmUAMyA8m27jK&#10;jJo+TE0uqEEhCpOTIrIP1MqCiaGW6Xquk6hFMNMI5DTNEswCIq//ABzjkHwBiV7NNGH0iURdZ9Wd&#10;g2lQ7gVO5nEZDLt/cjnOVbqKiMrq1lkl/MhI9LGpABUci/AO7DB1fqEOvnOgGmVIdGC1sske2xwN&#10;oG2qzS06Jop5RrY4pfXKyM+nYqiWSPT7kgHzffKry0YcrdGd+Wh6tLMyqqhYFjaIP7WPdm+1GdR+&#10;G/w8BF1bVIsUcWkRZJfT7VJwigHjv2zO02j1Gu6lp/R0ccOnksykJZCqCAAv0fOaM3UdNpmk6dPq&#10;3nRlUFiFiRRDZWx8rjmnxjRWOuTtfNEuoaJupyAynUTrDyuykReylD2FebOa2kj6T0hJY4Y0fVwO&#10;2nMTbnVXJK7pSpO5bNCs8913UItbC35bW6p5T7IxHzCzLz6bji7zotN+F9ZAjvqolQhAN6y7iyUX&#10;9oYijlqCUdy/gUJPnqF/kP1Gp1b79JDte4twk0yt6cDuK/cjnucI6ZoIw8J1egkE3oU+okdmL7B4&#10;VfBzpNDDEIK0Rk0+jhjJ1EwAWbbVtTNXNihgDfiOeXU6qfSxTaqRoUihXb6aMpBJLsxFnMN2dlGr&#10;07SdNm0mhk1WvdZ4ysjQOXMexT/27KynSaLp0UehSdpUgkkMkmoYEyIincD3oMSD/TKtfq5YDqvU&#10;0Dsxnh9WMsH2sR7irXyMx26cmuXqGtlLQ6UhVjCqI98gNKdovdya5zWLs5pRoJ135LQPqJ9LGrTS&#10;naUeczFY25raO3gfOVdJgUQQSzqRqGgMpSzIfrjsDWaem0QggjiCNI8+oIlCchtnftRUHgkHNucH&#10;TPp4tQYncIVWAR0yxirKc3yL5OZSl2bQSdDdP1CxaRQvSo5tP7ZmOoB3LZ2jYW7nCvxE/T4i+tfV&#10;MIlcxQLElM8ZHFD4B85k/jCbRTNoIunmQzRencXICReBv+vN4Ofw8yqF6hKJn1JO0RSEKPS8Ox7A&#10;/WKqdm7k6SMyDXzjTauFJ9RLHLEoeZWNpuNKCG783nR9F/COvh1U0et1wdl375y1BTIFCh/ANJmH&#10;r9e8MIeLVwCNZGVVNgM4H6Y1PdV5pvJzO0cXUetUiiQxTS+tMZydi0uwA/8AdXIyrZzSSs09P1gN&#10;DNDUAd9TJZje0ULwH5om8bT9Jmj1kmq1GoMkGnQMiNINyqxpQewoYLJpendF17TPp2JiUkiSh6rB&#10;bWviyRnPdV1U6yzjURTNqGILmNbW0Wynn2m7xNpvXwKK4pWdtNqoOi6bVQ6HpoaaNWlExVbazbEk&#10;i2I8DPPOsSR9W6xDvqCNdPCY2eOlIQ27kkGr+OM0NbHMf+VTRsTI0W+VUlKRsgNAgkEDOe0uvLay&#10;WTVTxSybT6jIWkjiAawN3nHFeTHLPfF9GrFo5NFppB+ZlmYzlY98giKREXYN3wM3PWh9RdOZ9Sv8&#10;VFSlVNOHKg+6xbf0vvmP02BnZJYunySSufVRTGBCjCPgsLWx9nD5umRSbgJTPT+13iKxQsFF2KHs&#10;7d7y3Q4dKkWdPgZ9Smji0za3U64JH6QBVSzVVEqOQTVds0dR+GE0Wo1ejkgnjlUBHkelZiBZA2+F&#10;zZ6Z0hiupEu8uBHEjRBCxs7mWNzZCqBxmDL1GeTWejC0wVWfmJg+x1G0iR64Pijkxla0aTXGrN0C&#10;DS6IGbVwQerpqVVDu5QcAbhZYfGYuo1R6pqFGn08kZjWL0pGB3BI2ZmYJQ5P3i0nSUk9T0hKj7UQ&#10;yPTCMHmluhx9ZoayeLSy6aSPXFpRp0KLOlbmkbaarFF2+inqF3oN6ZoNLpdZrZdZGRIh1O1jf8TY&#10;xG0KfoZsdPbp6NqFk1Esc2oj2Rbz7Yqokv4s2KOZ/VY5p0hM2s9NGJEcfp7lYRqfNbgTyLOa8EAE&#10;DaXdL6Lwx7Uq92xiC/u8Zn5ZaQK8MqzSM6LcBpPT49Qxjl2+gD2zY6lotDL60crtvZfS/TtMrBQL&#10;WsYR6mNWaBxWpdUZ39w2ktZFCrAHOZWvYMdLsh1bTKrVR4Z2b2Et4jUeRjls18G30aOPpEC7jK2k&#10;V7Ika3lfsV4/SBmBrJumrHp0gglV2lJjJa0iBPNbqu86vXQaXUx6wDq0X5Q7SixX6juoot9AHOZ0&#10;Op1E/TokaUSIHKiSVKDFf0tfkYJumCa0htZ+Uj0cw6nK0OplZNsbIH3FzbMqAG1zc6N+FIk/+FPO&#10;jokxlaUoLdTyQq3YFNmb0vp+oFTEoryKgeduSyBuRGfB5yGo1Gi0WnJbqerbmQ/lGk3GeyoUNd1R&#10;+BhAc1u2i9IIlilCapVi9F/UVJGIhIFxo4Nn3GjWXSpH+V06z6STUxRx+soaVR6YPAfZ/MwBpc57&#10;Xdc1SajUjSmiygKgYqVKkEl67gUADlC66TqDTodR6EnEJZSzqV4Cq7GgQe/gVlKyHQP1OXq+qeJ9&#10;NArnRqSROW2op4Aki4DMR8E4Z+H9WNF1LUafVsZq06G3cRRRs3uAAHNeM2kXUjS+5YpUSdo5OTEr&#10;CRbDgJdj9xmumg6LDotOqOj6/VzJGNmnYu2wcjaWravzxmnNUrMVhblaZnT9Hfremg0oK6RJXdIw&#10;EaT3k8oxNEgHzmlrdJofS1On0eliaCMCBi8gQSMi+4qP2FD5yHXegTGVxEJTNppUZzIAFdBz7FYU&#10;P9zlIh3T6VToZZI2UskaN6XqOWon2FiQoHFkYLeyqp9GZouivPNI50kejh2lhqnUosfBXbQPO0H+&#10;+bh6TNANS2kiM3pM0gl9OQ7hNww3eR78s0vS9RqtCGhnkSLUyNUepPqrGiubI23deFOW9S/EOpii&#10;WJJn0qPHXsBRSE5QsG8kGuMmRooo1deNJ1Ny0unDTRMkvpmgQpvaJUB8DKOqLrtQdU8enK6ZIVVH&#10;ApBtAYAfIzl9Doz0x97wF4/UkeSQPtuu7O4u7BzqohLrlnVFmiECllC1GjW5O48/pAoV5yLGo0cx&#10;qtDAYdX6JYvakSkWEsj2gf751/QvwzHMHOuWNpktykY27q5914H1PV6OOXSN/FBC+38vEXPtPIYe&#10;RZ4OQ/EEU+p1ml1TaiTTxMVACe1+Be5jjSbXZcKsJlaDVRy/lNGJEMSiVyeFK8kc8/1GB6RpvTXV&#10;wyppoWcKhRjYCCqwfV9fMM8OoSEb10zcxVUhdvacp6brP+VPAHd2k1oaUwNTIkx4Lgdzwe2atELU&#10;gPX9W1KyGAu4jfbzdKHlUl2H1zjxQSHT6mGB4FRljXffsIjI3M7/AHfjHbSaApqklAWGNlAkViGJ&#10;c0Qb5AAy2aDRunT4YXjM6ltum3UgAQgM1V5Fj7yYmk9Gr0zRR6FgsfTaWWcxrPYIMbClCnkm67nJ&#10;DVf8v/KPqj6hljDkEFSHiG0Oa2j9wcyooJtNqA2rfUOzkmNg4eMOvgLfH75h9Q6keqeqCZ51cQo8&#10;h9rmVu/pqO5OUmrOeaZr6vqEesbXS6NGHpNTuWKTEOF3UQthc/Qn/h9gMf4J0JMbRiV3dUY2y+M/&#10;O3p/4e1kc+m1WoO6PcZDGAQFKAhVcXzwec/TT/CKJo/wd0W1dS6zMAw9xDSsc+q/p1p+60fFf1Zy&#10;WPCn8noEl/5Sck/DUp2geKsY9i+VBN1dc/veIEqa78fOfTnwpLvYLWa85EqxK0x+AMtj4AtrxWd9&#10;1djABL80aJHnLIms/pokeMYL9HgXXjnLwNq8EgfN4mNCApR4/Y45FkckceMXqUBWPRBHawMRY544&#10;+8ljFnNN5+sdWHsxUArHnJkcjkfeR9OzkhXNYAIVxzX3k7ArvkN117ssLVfOFgMhF1XIGNdBccE/&#10;FHF4+8EBYhPbjLF/2yiOr/rWXgg1eIB8iQeMRbiyO2K+RRwAhQ4sEZTfYZJjXnGRN7Aef9sYHyZ/&#10;xXfihdN03pfSVnjiaQvqWMnY94gP9TnwN1fVaSBIhAYZmLqsph3N/FC7gnBz2P8Ax6/xBHWfxt1f&#10;Rw6hXi0rRDeKcqIyg2gWKvdZAzwjpyRajWx6XTaQoZtSblsIBsUsAprwTznxf1nLzz/sqP1L+n8H&#10;t+ix/wDq2BvC2vmdplLODvkjYDup3EivH0c9G6H+GYdPA2v1zrGjxtLFCBbsq82w82MGm0HTeiwT&#10;fmVLOwZY4gRuU2GDkitwAOVRali0510ryapmEcbCxGyEc0DxuAzwW3dnvRCfxH+ItbqE1EWogB0z&#10;iJ4FNIqAc3SjdZGSg12o3wpp4oo4kCzxSD2AE8MXFcg+MFin1vUtVq3ZIlR3PoepTUqgiqCkVWCy&#10;k9ObQpplj2Bje9nKhr+aB2fWb3+kwj2z7x/4eII9N+EILkDl9VMA3NMN555z2SRAhO5+3t3BqrzR&#10;zyT/AAO0Wp0v4R0cU7fxPXlsKOACxbt4z1id9jcoBR9vkEn5z9H9Kqw4/wDtR+O/VJJ+r9Q11zkC&#10;1v8ATKuKK14a/wCoxmlJKKFon9I/Sf8ATCWDozBlCMBuAugb7nIycBGYgAe47v1N/vm5wUJ7FNSg&#10;ULPjdiLE95WsfJocjKbS1UjshKoDdYRtb3MxDbqLN+3wDgBdCwXu26wOV8Vh0W9xwwAU0QB7uczg&#10;GIDgMRdcGiAM1IhXvrmqW/N8jg4FIIith3913yMPiQcNdAVtFYNGhBFUR4sVWGw8AHb25JxMoMX6&#10;JGFoLrcR9DzgcRBKgn7H7HC4lN8/N5BoHR4Qh/0waOie2ELx5wNAla74UhBwZcIQZDGkXKM+GP8A&#10;iRCQfieLUeowddErIv8AnIJWh90c+6BxWfDX/E4ZP+f6NhEGWLTep+4NgjPP+p//AG2U93+n/wD7&#10;3H+zPnCbQaDWdXg1g1SIrBljFjb7CQpLfZOBdYQTvr5I9CkDRpGg21VSCjdeRt4yP4iQOYNZpumQ&#10;hzD6ohUgoEDUGrxXjNrqMI0mokiSSSYTKrD9NCvP7eCc+Fqj9HaujC1HR9Hp4X1IaOZYqCrIu6iF&#10;ort8884+o0CSpppHQKu1ixBJWIsoF7RnUaKGSFEKmKeJ13PILZkcgAqh85haj8QRwrLp31JYTRKn&#10;K7SQhva58MLy6E30CfnV080u0hYZ/aJjYs122+CcwOqev+U07x6n0WDsHkdvHhDf6Q2BfiXXTO+9&#10;QnpxrXpmyCb7r85T0+FTHq1mYudSqs8DDn1O9XlRi0rB02bfQUn1YTTayY2IjIiq3t3m/aCc29Oe&#10;maP8nEk+yJSC5upXk8AEeMw9NrY5Zo4YdLLGiMGKHkKwHBv7HfOhPT9XrIUWGJYZXlGoVxTBaPBB&#10;83kSds1j0UqIp9QJZ4Hg2yMyqjAna36b+byvXa6EiLTHTxaX3h1Uj1DKPN/GG9eZeqppYFZYZE1K&#10;htQWFBgewrLIPw5FqfX9ASMsUwf1JDYlNe+MZz5npjx97RDpulScaRtO5OkidiyuoBJfuR4Gd31K&#10;X8vpOnz75JhK8iTLwKVV42j6u8oldNPpGi2Bl3hVji4cCr5zCHXvY4aAoiI1q72W3dwv2M54Tfk0&#10;aNodM0+l1MUaGSSKZCA7Ggvt8VlA6VoYTFtJi97bw/ucAd6a+c5/oeukcRzPqAGkWURwv+hTu838&#10;jAo9ePT9KdpSZoW2SRAMsbIb5Pi+2XGLIb0V9YfSnWaiDSTOjSmP2FCq+Np212rknIaKOeZ9MrxN&#10;7WcueytGq0aHwTRx+pwdY1kEbyaeMI8sfrgnYdq+0cjtdXnXLNp9HFp01LkAbKKrwwC37vsjL4nK&#10;8ishJrxp9LBNNawRygGSJQlhzt2leeDnkn4h/E0muln00zA+m/tkNqGQAsLyOv6lK+mbfu1EUDzh&#10;Yn4aUKzbP3qrvOFm1Wk9MOJtzsWEILbdsQPKtedEcbS+Wz5v6r9alfDHqPl/Jx3U5tbAjka8Pu1B&#10;ljd7Cn2/pcdyQM4fTenrF1Go1mtWFbaRYWQMJAfcpZWqznok2s0+s1GoiVmMpmkmG4UFDISR/Qjv&#10;nJ9Xgovq9ZpVlLHdDtG+ti2QfFZ0Qi9Wj47I7bOV1iJ6zCEjb6YYsB2RaAoeBh/Tiph1DghhKVZY&#10;QVVDx7ePk0TXzgeriaGNdVJazvviZVO4sTRVCR9c4DoF1JcSJIYFFlEZBXuHYnOpdMya0jsOm9X0&#10;E2gZEGxrRvSaPh/avBNZi6b8gzFpHhiDNYcFlZXHCoau64wKTSLCRIj0jkB0cncGSiNt/JrA3ULN&#10;NK2jkjUzsXO4BBY8E/61lRRDZ0SrEdDI8UTGyGjVidsd+TY5Hu4zTi1ZmDRmpfUqJVbgbh8fIvvm&#10;NEHc6c/mVKBGkVgd3F8KM6XTSKyQSNE24ylB6jA2Qbta7c5My4Mq6ZoUEcUsOoZS6SRPEApaJrVg&#10;vuHIYqaOLps+tMOr9MvqBKwLEqFQyL+lXA8D/fJx65NNLDAy+s98SXuG4bgd23uL8Zzi9L1TywRg&#10;o53CLbH7FUX3/c/OKW7sqMqNfpHUZ9Mdcmp1EKeoLgj7sWBtls9ge4zI1uu1n5n8zPHJHCjofRU7&#10;o7hPgjzffE0PU5ZELsUdZCVZh7KYFFYV8569+H9PpdD0mA6yeLiaaR7F3YO3+pJwdV4NYcpaPMYO&#10;hDW6CTX6TWS6mMuZWVUPBHuYBTVd843UabqE+jgYaKS3KtHZXkKbqvjjznrHXPxZpYIPymn0ssYJ&#10;3oYSAVEnJLX+oNWN1fqvTtb6Gtgf8wZQkZX/AKdslmwD5OPHNkZcaPEBqPTOpLsVCqEhG3axkHFD&#10;5K5odLkGoE+naJXcMJGoFfVC8jj5+s6fUdChbVtL6sKyFfVjHPqJYo/V13wZYdFAkE0mmMcm5lDg&#10;E777Oc1ckc3Ejp+h6AIxdIoVv1AEQFwn6WG7BtdodKs4kLylASIYSLUHtuJHN+cJbTzQvDNK+9Nz&#10;KFIO7cT8Dxk3aZhNEIixZNu8HazjySPABykgRQrpLEmjE8axjejtR5XdY4PY5sROgl1BgUsFQRNt&#10;U0VHKqL+frM8x6iWGIzJHt2hisa7mNCrLef2w/QaHXsDJptEsen3mNlDlm3VywJ81kSWuzWK6Lpt&#10;bNq9K8RjmZSxO1gDtkv9IH+TM7SJNE/5zSegi79rxlbtiP5j/LXjOrg6NrCInaaWOUg7O21UXtf7&#10;4WsME0YihYM4kBl9lozqe37nE0WokNRpNOdLpUbS20Q3SNu3OA4/ucM1vTYYdK4UnaEsGPiy/O0f&#10;Vecs9HUvciO0Tl9yeXDE+5V8VWQTqby6OTRJppkEcwMc5QAlluxQuxmMUbtdHP62GEaR0008buz2&#10;pEe2R17eO4znYW0Om15nOl/NSu7Q/qO5WRe1HxnVz6+JDpN8Y9aAH1y1INrHuAPOERrG+sghEKRe&#10;mGmjlhr2K/BL38ecJPRHC2c91HUaeaQP6MkcqunqBPcKI53X554wL/mGlgkkjXfO2/aT2Zo+4DXx&#10;u/bNzR6TSQLJppTuNu0byIGLBSfcCp7HOg6Z0rR6qJ5IJ9Ojxyq0RahvANsG/wBrzNSSD2mzioel&#10;61SIYAm3+RuwVDyGJPduaGUFzoZY2aR4pA22RnJG4qdwA78HtnqXWeiaWPUyuI4lQRtvVXNo/wA1&#10;2oeBktZ0HS6iGQrplZ4o1f8AMMT7ilFdqnzfBzaM+Qv7do8w08OolLqI4GRYrJiNKRzvYg82p4zS&#10;fpMMUmhfUJMse5ikYaxS3uYDuLzr9RWqGmWXS8t7EKAR3vWmQHuLrCepmBVhSXT7o0ZUilLW7Ky7&#10;OSPArj7zVMn2jj5JIDNp9TBoW3JqEl1AX9RQmg1DzRGUdTWCXqMjaSWYpt2GKQbSdqj1CD5POavW&#10;Pw9Lo6lggmn2qqlo3UbU20X+/bxlHW4dvoRT6YrPDHLJvVtpYObI+TxV5jytmrx0gjpUmj06zx6t&#10;GWJ9iRDhi3JIJI8CrweRNEW0paZl3alTOVN7lJoUPAza2aKKFTqERGd0GyJi1lrG6vANEfV4Zoum&#10;aRtkoRCK2o0oBYLztV+eeKs5al0ZOByGm02mj00UcDTal4UbcpbarbiWai3xVDLIdfUQkXSlF2n+&#10;IdxVQOSu5uN2amtCpqYxGoR4i5DrIBd2KbxyOAM09HMkDzRRTtK+0xjuhB7t34IyW15KUQbpWr1c&#10;ySRadW1G1y9gg8XVH9/Gb+h0y6aKD1I3ST1WqNlIHKjiwKIHjJzdVh08kgRTEPTAJ2KUULfJN8En&#10;k4XFDopYyddrj6u0NM/JXkVSKAAAe4ONRTNVEyR1jTvHGIWZBJIrk+QW9u5bAobs65+pv0jSx/nV&#10;gn9Z/QdEC+o9ilFjz85yPWGljglHqQrGO0ZdXYqDRFgHlu4zK1mhEq+ijhgGRGVACWA8uO5Za7jL&#10;xwjvZnJtHSda67FFB6iyCV0R2UqaO3nhub2/WeYav8RarU75HaSQyokaIlqCVsU5Uis6nqGgoziI&#10;BvZ6UZ37I4zIP1e7uR8ZyjaXU6fTSpHAtrYbbIWBUcG1vt93mWRbBWdxofxNHLFBppkDpTLJIlht&#10;y9gptjm/NpYZNErRalkJ9vowNwCG4Hcn7IrPL+nrLoXi/gRFCRvO8qDY4VSR+rL9fNIZZkg1Uu0k&#10;nnmSK/CVfJxLFZfvUto7SWP8yyFnjL6fcyR2WsjghiSKrOak0OuQJH6TM8nunlZgwY99tWMxOs9Z&#10;1TT6PTsQ7gi5mVQQFHI28G/3y9+qamP8p7zqCxKhhtLBdpDFWA8X85PBoynLkaUOv2yaaeSGVJn2&#10;ruYqx3fdZstFpmlSVAySAvYQk+1RZHF2AeTmF0iDUdQV3TVskUIKSM/uknUiwFC3Q+WGFSdB1foz&#10;PCPWhjLMSjEvaLyBY/375UYvRn8mh0+OIw+vpdfFI6rt9UStEq2aClfP7Z2TdQfp0rR6dxax0zxg&#10;OGAUewqbNnwc8uGt3u4fSylGIVZVKIVDURVcEgZ1o1b6f8w3q/rj3BjT/wDTHtXt/fLoIM77TNHN&#10;DPPHLPA8+5Akg9V1HF3z2rMPViQhI5YlkR5BE67+I6HG/wAD6GXzfiKNV0cZEjyvRcd/YxtqAoVQ&#10;qs0eo6yDUPoYl0/5dncsTGq75hQJ8kWe+YtHXadHNvEfUaDS6b1iFpNoOyMUaBcfzEXmlP0pZNaJ&#10;pIi03oN6ao42vtW9lLzddyRedPPoxpU0q6fVNyd5CtTRluNhDWCL+cNfqWh1PRHnChmaRhtK7Zdy&#10;2pKtXmqzSMBcTyfSE6maBJtMkbRm2EVlmEdqQt8kGuBhT61JtBMrQyt6LB1Ysq7Awrb90DR856D+&#10;bOhh0mqGhhRNOzO6IbMikhh+nlazmPxNqek6huovDA2mhlG0SG2Bv3eoRmOTG3ToVVezgdVPFqIN&#10;ND635Zo2L+oh77h2WjeZcvrqnpGQOl0hZA4O0cFvsDOlQaAQMiBN7RbWKirs2DfwfjLoo4EiRn1E&#10;ShCrNtu7U1yD5zlarwSlb7OWk0cMEKxpqCRN/GVXQKAXPFZljrOrfWuqSbNpVWcVuYL4A8Z6tF07&#10;R6uSRng3SE3CzcNGe4FHxm3p/wDDoaWD8xqOntEzi19YVulbuxOKWRJO1ZqvRzm7itHjmi65BLuR&#10;9YSyFohYLNff/XNHT6SMxRSKyM+5hGvIBPn74GdPqegxxwaxRq9NO4LuoSlO/sB82M5bVDqei0qs&#10;wAM6USaDA3VZySndpMyljaq0M2minidZ5VZ5K20aESIeKyOj0Wk1Jf3/AMT2oGBDGRAQCyE8Ch3z&#10;L/OIAsXpyxmSOiQLtRwSQf085twanRySaCES+2EFjJCrJsZgxD2B2NVnPNNIldiGmYajVSyxur7U&#10;lNsFOzt7gOL5vNAwvsY+oQWWQ7ns2F3Chx+pqynqvXNHPqJoiyLOqlXB/RIhO4M3A55GD6jUHTHT&#10;GFlnX0ULhq2k72UAk0eQeSMahoDN67pX1kDBI5ZN2wxuEsAIpFcZxurjbTerEuoIY+xpFOz9Q+R8&#10;EWc71pZ9ZDqoQ76ZZCs4fcLKEhCABwTdVmdqvw3LrIdSs6qJ4i5AUFWINUwrwPmjl1FdsTtnE9N1&#10;erg6bFO5YsqbVFdzVGgb4He86DTfixotK0s8DCKUAs6xbjGzDuaPYH6yrV6DVQGlLCCVeFdWO1FH&#10;YgAgHjNfpMOhPqRyJ+vmMyMEJ2d0uu2Y5MGN74plQk0LS9Th1ggillEwaO92503AfynjkHOn0+k1&#10;Qd9kDFGDNBC5CqhjHYdq4znZOjQSatmghMZKK7/mFURlr7WvPOFa3qU0Es2lTawen2JcoIUdjZFj&#10;9s5pwhpItSdjCJNTF6n5YQ7Az7Qfdwearjn55vKYQihfU07qL9rbyNxHNMT8Zd+c6iogR5VMpvba&#10;OobyBusfpyOp1jqqCSpyRIHPIDE/BPds6IJThV6Jtphj6GLWxtHGWSUI5icAgAVRBAPIvOak6H1G&#10;oIw/qO0ZQ0jLSAWDQo8ZempkSe/UCl9p9wCsiqfcWq67YHD1rq8k8rxTWDA22RVLBWj9pCrkRjV7&#10;0aSekSI0ryPIhJMZWXbtCUR+qi13xyAc19bp/wAtDAI4ygZ0NMC3vkANUBzwecxdX1mKT808mmiR&#10;lCkbVoe0VV+SSM3OndXl0x6e5dkkZC8hdxQY+1brNalSaRKass6X13qulabS6Kd0ZVSWhewADi2F&#10;e3PT+pfjb8Nfi3SLoeu9EddSrr/FUEemWrznn2n6qv8ADeSGnUshliWm3Hax8dyPIw3qP5LWPqZE&#10;KuwhRmUnux8MfLZstwTdp/KN4ZXG12n4YB+JP8IddoW1er0OsfUaVZFHoMxkZbPk+AM5vo/42630&#10;uYtrJJYoUlEbQspqm4DIx5Ob7fiqXp+tjbd6KhtjsHO17Fj2nznoMHVOl9X0OmgldJpkBZWBCAXz&#10;uF+SMP7p8eOTHz135Q44lyuE+FeAbp34p6TrmaOeCNpNY6gNI9mou5Q/IzmNV/hnNLLLqun9TicU&#10;xqtpTnglMD1f+H/VZNPqZtLpmkjilDR+4B3CmyysOxw3pX4q670nVRPqemar3gNKCnpEG/HBtTXI&#10;y4KSjeOX8WN7f3x/k8yn/DPV9AsUs8yuBNtA5XcQ4rxWbWj6cBCscoVnKLyOGRYwzH92YcAZ6Uer&#10;wdZHpvqvTinIleKZCKkVtzKjc8EG8L0/RtPqJn066ieDuUKratasaBJB5JAzqWRKk1vs5pYm+mc+&#10;/wCH54GiRtIWibZK0YYko3zYBv5wdenCdRC0IdjDIFtq3r3APi+LBzp+m9d67p9PEk2mdyYwQdgo&#10;xh7UvdlWA7Zh6z8TJO/rRvCh3JHIB2c7yVNMasdjnRGUjCWKK8sz59LF03p+lkhmLq42jeoCqIm8&#10;1fIzl45pVImaQMivJTuygq0l0LuyPOega6fSyxvEdZbkMtr7r3HkRg/pB7Zz50cyK7K1FE5TbdKT&#10;V7bHI+szu3IznCujDi1IDuiDTitn622ryP1qTzmtB0KPWpJK+ojlifcy7gH99Be5JpR9ZozdFhn0&#10;npyGN5FWnBalUKd24bOxyWiaDRIxTZKWRtoqvTBoGyT/AKDKhZLRlyaT8k+1NIdiIh9QGlQr4DHn&#10;bg+g0/S5G9MxrRRxtYk7d/Y80D/bjLNUQY5Yo9OjiQbTf6VodxuvnAtcyWWEpaWMlUYALvUe5QoH&#10;785o0TZqy9ShEm5pf0qqDZyJUJATyBxlf/MFi1aRRmdFdQR+oxsu0foaye45zm4ITpoHZVMUijl0&#10;NgX5Yt5+QPOEv1mZdLvk0yBo1bjcTVLYNYtsfI0dT1ZdNqgPdskXi9oVUDcWVrOnn1OtX10iXf61&#10;h4W4jRKrjPP3eHqXoESz3dbWXdFTDhq+s7nTaFoUihKln7pKzEh9vmvAwi2mWtoB1um0yxRhZAga&#10;EJwK5HAJ8i8SjW9Q9OOSVoljj4VTuU8kqwHhuMEhTTS61Eg1c6ySGmWdLjNXaj5vNbVaDQPGSi6g&#10;atI5AoPAUryHKjt8AZXgpIs6bBpZtRMXNtvG5ig2Rm7JI8tQ5OUaxlgDhNPtU2BICHbvuO4eQb4y&#10;oaJAxkkV3LNGrzEitrtbnaKABvg50uo0kEiasKjPEjKCRVGlCrkxVCMV4oRHG8wMsgQJsKkC+e3B&#10;rBlZpJSUWJpUNNvAACXYA7ZnrJG5mVtG4kerEZI3VwQAf98P6boJ9cWiSIOYdr7wBtbb4JBpSPNZ&#10;zPDyn30aJ0jrPwrp9J0/8xq3RmSZCWRHskobNl7OB9W6zppisKaKSJwS0fIAbcP0ljQ5wdOqSaaU&#10;oZiTMSg3q9OP1UL5IHxlSaeQiTYZt0rM0VP/AAlNDtxu+qs5pLI640OlS2ByNBptSWljn0yhXucU&#10;Q3ttgbquOBWZU/U5Bq3Y6ssit6dqaBUcDhLtjmxM00kBRikDPMC0RPtYMmw/prkH5zOkHUJopFWT&#10;cYmr9PJHg7TnJJJtgvAdCmqmZy670kCyFSP1fFKQCpPm8x06kYUkj42neNh5KBj/ADbuaHist0ur&#10;dEk/jN6ouJT23FeRQBOAjVRyqGQOs207wRRFHkjwcmEb3RaimBaaKL1pnfUBzK4IcqFdbPLfWd10&#10;z8GrodmrkZRqmlat7BztKkg324Gcp+H9RotYXMkG2pxxMPcy0V9hrsc9o6KINfDBq5Noi08SxFVG&#10;+tp2hh8rnWtXZ630r0cc06auka3QNSIx+XR5Xj9OO3KhWs0psf5hmr1rr8mj0x0/pJPJE6gH9LlG&#10;NgEdiV8nMuL8Qp66QySNvlKKjqooEVZI7nxhHVtbpdT1BpE1ADyDbGsiUVcUOR9Zz5I3NH6J6Ne3&#10;hpeHVHO6/RakyQs0S/xAsk3uNlnPj6bOl1fQTpZ92mntEQs6DghWoEAeSuCPpJNqyPI3qJSkBDTh&#10;TYA2HChI8WsjWScgPENtCwAx7gnye5GSzoiY+sgWGeFJdZviOzYpBUjkA7d9Ag5PqM2rXVGU7Ygi&#10;pIeQhP6eOG5IPg4XDrdTDHzEdQjlkhkkVWDFea/b485DULBOIRI6hySREZfUDEVauCRz99sqKtoU&#10;pGPq4ddPqYZpdM0qzIyj0wTZUdiBwB5OZaxwaZfQ1OmncRDcZoXBsjso38A5fqy+m1CtBqdSV3gP&#10;HHtivd3Y7rH75iPFKw1YatP798gRhtYjkEbr5OacKM5ZLCni6VqjM7QMFhqQbpArgMflfPGGyRxP&#10;ueRSiMZJHt6vaeCAboHwPnLumdK0bx6k6aUsk8axSxyqWAlQ2TZ8m/GYmuJaeYxyLqQ7BEIAWRCg&#10;P3RUVikqHCRpHoeuUCSHq6bZAFDHg7FLMQWJPjuczuoR6rVLpF9bTnWB6WYR7VdJOA5HzQx4tQ85&#10;lLMIfy+5iLNtdhqTzeS6lq5UTWT6uICwfTIagUJ/QPg5NltqkPqNFqll1MsOiYLK6oAH7bBRN5ka&#10;eDp0WpNJqFZdvqALamxVsPFeSMtHUH9CARToihSkQLMGsiw//o4Xp4+qStGXneNihRiVUmRZDV0D&#10;iq2hxkJJvQgg0ukaPUSRANGlUW+93kVms016CGY6bgtulRq9pUVe4ea8Zj6ifQ6jTJG12VYRmOo6&#10;dqkAJN8YA/WtDpTHpdfpv1nYFia1cqKuqFH4s4lC/ApzNvV6rUaeSMhHlEiBhIVVo9p+Ct1kemaj&#10;QztEixRw62EuYjTR+ql/PHfxlfr6UwOh1qwD0zshA20pH6ex5wWHUvqVnhOoeFY0LXIEYEUL2tyR&#10;3GRNdlY5Gj6eoSZdSuldIxI8TOG9YHbQ2lXYHlfgcYBFGdO2liHVEh9WIxmUwq4XcbVDzwpvBYWd&#10;vbHq4liilJU0QxLi0O7782MlNLqdS6hoI5Co2ymOWl2n+UnsLxibWi6fV9Q6Qan18TgUNhsRujcG&#10;jZH7jCBrJlLKIS8KqWYrJSkEfDH+x+M5bWrFPp5PRjkiiQhHR6kRCTXt2k9+2Y2iOk0vrQtLTs+2&#10;L1IqQqpChuO201eX7Spmbzu68Hdpr9bqLVWkR0Jcxqin9RIWiObFf65ndQ/EReSORwZEatzIxRty&#10;9t32PjMToPXZJX1MRmjX0n9TcHsO4bkDd9HLvUkl1O/hwFbeIzXq88Eg8A1kezXgPfbSps2NP1CJ&#10;tTqJINZHNpirMxbiWEuK/qCck3VOmaeXWw6gSQI6hwjWQKA933fms5bW6lJJYhBIm7sYFQAsWvgn&#10;+XDNd0xPYuqSOoWBWVXLPGkYvb9g3zlLEP8AuX0kjWi65p54dMTOEX1WPqUaYADgmu9YH1B9Jq5W&#10;9OZZRIrgtGVU7b9qMATzmDrOiQvFHE2rn0yjdKFXYA+7syjuayGj6I0QiMWtHK7GDLxMTyrWbByv&#10;bh3yD3p3TSNiHTo2uEzrJpjs/hhmCqjR0ATyTR8nMFodeHjIlZI2uVTHPtUBjfuaIi1J7Vl2q1XW&#10;dLBqUSI7VsyDb+rca4U99p5zBOu6sBJA4JEzKWmBoxBCd1ChR44A4zWMbTejDJPxs2tRJNEhUajZ&#10;OH/i7vazKeOz3Y8g5W+qd9M0KathKpVQI5OyH/OCebwHp/XlWUxSaSSR1jIMsotjtJC9xz++Y3Vd&#10;ebTVNCjGQKhBHIB7bhkODvoj3FXZ1semjWFxLqxFOUZgU96HbzVHz4w/Ua6PfFCFYgRKxioqVsXQ&#10;fyR5Gc5Fq3pI9yrDMUCpYQoFNEkHmwc1JWbVjT6eQeo1l5FB/QbvdXcg45RqgjP4BdbHpxrUW0Y+&#10;kLe9iM3cAp2sYZr5dOzRSwwAMqtE1MAUbuCQOLNYFp+n6uKaS9kiRRl45hZkKsaKhfgZNtSwlD/k&#10;UWXfF6yiwNqsAAeDiXgT8+ASXpI1MjPHqZ9LKZiV2N7CGPBGVOdezejNKxdD+oNuO+qH98fVSSxz&#10;TF1nKvCI9yoWKhbAO1SOecrm1kjRqYOoK0rj0wG/S9dt6Hjdfg4b0LSsu02v1EVx6nSK0sEYHqwr&#10;ZiAattWvNHk5j9R/EOoj1CJrtOzoQkiTIGaMk8DdXC3XGJtfrtYIpZoS1RkSRj+Eg8Ekg9r8ZXou&#10;uxtpPSkfdVhylSLS8UFbkDN0vwQp3q2C6TXSHUa2N2lmiNPxtjMYJ/oCRmjD1ZRNulidvS9Tb6Ug&#10;QstctwBzmbqusaSRYWaNFZxRdF3hgvasB5hlSBepxssjequ8V7iOzD4Ix8U/BjKdeTpm/Eh1Gjlj&#10;YSIABUkjcqu7kGrs/PY5n6rqOn1GinKmIS9wPBA4Jv5OYA6bNL+YigXYR7gN3PtNMwGDajQPEz6a&#10;bWqrSJuK0NoU88sPOEYQsmU5UbE08er0nojSlgsh3Ej2oFG7ivGAwxTGKCjI0asvBWnQc12/+OzD&#10;dJdGziKZaaM7ZUYiyL/XZoYGdc8LQxTwlXZdwkcWvyDVixmzx309GHub32d/oZ9XP6rNGAu3kRsF&#10;YBOOPjL0mn3w+pGAxHqI5I9ooG+9EDOT02vE8ZheX03RrcR7iT5J44rD4upRRLEs6qybWZJHI3Br&#10;7Db3PPHjM3H8HZGapbOj0HU59M8W5oJHdSd7Wr7fKgCx/fMxp5YJy40kUqpZ/iH+SrKjn3H4AGYs&#10;Oplm/MyFmpgVMYYI6VyeB5+slH1ASJFN6caFf1WwXd4I4As5Htu2xvLaSs6QdT08T6RoNxdmKqCp&#10;QhtgIBPHBBzUk6x1E1UkYXhWUtQFeDYOcd6mmHof/BUYGRrCEhLWqP7gHKpImigBj1DbVLM6seSf&#10;i8lQTatAskle/wDB2Mmqk/LROgoszCTsVrsApH+mcu+lGpXVQBSk0YcNLIeXQtwf3GVCKUxRbZmV&#10;olVb7CySQTXwcaCWbUP6RRCZypMl7eTzaX/rlqFClk5Gv0XoaaSIxiZfzJRjGB7Q4I/UCcztFriN&#10;UXhU7xxcYLj024YMW4uhg4m1xLwkF1WR1hlq2sjz5FYHDq2KM/5UBk9k2yMsWvvYH7Hk5VN3ezB0&#10;qpUX9bf8tBQ1bGKccxlmsAGqcVVZzOgOojcR+o23tFsFhwfHParq86TUa+DV+l6sse4m0ko0UIoX&#10;yBk6MmxlMO6JiFHtMi2RRAP7HLhpU0RL5TNuYnQ6RxFNJIxX3EhXdbr28j9OeWydRSedVcSAEEFA&#10;vta/IHjN/qmuaeHWSsu+2KgKaqmvdt5znOlrAZY1ZqZ23BiaBCm+3z8ZeLHSbZjkm3X7HXadYDKx&#10;TRSQ7VRZVkIXcy+5WBHk43rQR6if1iwgJ9ijgruNgcYcmogeCKN4VVxJvJl4JDgsSTgupT012x6l&#10;JmUgsQQSYz/vWS+yodIsl1LSSmORyxaEtCpJFBbpb+RnM65USFoi0ooXR52eaavA+cPWcxxlHnVG&#10;Rt8asKKu5FnvVVnM9Td9TqpC80shRGAkQBFbm/rNMUVZOWTUejQ0DzztEhkV1cexi1jD1nfXe1tE&#10;GaNB/EWnorxyeO+CdN1CtGmnm0o7d1ocHnapq7Pxhep0nTDT+hUhO60tCintYsc5TkreginS343Y&#10;Hrup6VdiRhIGva/cb65B9tjjMCcqzUIgku0MAvKmvJb4OdOrtNGrF1kLMLRhuau36jnJ6+WEep6M&#10;RKhqVlYqwDc0B5o5eNJHNn5Mr1SOYmlmmbd6XtIqyPg14zI1ESxFCJNrqisRXax/7w7RyOsuoYOG&#10;QrTAAc/IOAGT152RnuRf0i/5RzdjOqOjik7ZqRyQMs0rTFNw8AsjA/Pwc0NId6okkrKiDiVSWWq4&#10;HjjnMdJ1Eca71Cufcrjgnyc3kjVImRdxjPKkWO93Q+gczyG+I5qaWV/U2S2eSL94571uzLOlLelv&#10;bYy+Cuxbvtxmi0aSI4iJNHuCWv5vAYGkEsg9FmjF0CQVN8Xm8dI5Mm2dNAx0jKvqRlSXZV7hgefF&#10;EVm3+bkb3elp+ef05y2g08scR3CM7Sao0xvwM6MRAgH1JTfmhnJk7OzHJ0T6h0VoTDIscMv8GEot&#10;8Gxya+Tklg1Pp/l4tMULOC6R8syjk50S9NnH8QsEmkWb1TI3tjVgKBrsaPGVnq2q0uvEOm1cUMUK&#10;hVkDcmx2JzoU5NeGLhG92jOkkTTDRrqVkICeym5JAG6qvNfp3WYNENTPHpo/WA2wqbkSMtwXN92/&#10;fM1em9R1E8CrHHvkZWjcsLJjtf1Hwc1YdaVSbfFUgBVHmQLvA5ZWAs+3wcWRRcfz5HFtPql40Zmo&#10;0DiE7pSotQqs/vVgDxVj251voQwvqYU/ibzGY/RFojOoDHtZrlbzI0mplYqqvEzSSRhvTRuN3t3K&#10;DfbzhvVtRFDqZ9NCXeR5I005BBO5CLJWqonMdt0aqkrLJZ/WbR+p6JWQkxwxjtXA3KfAOWDVRrPO&#10;s54LgP8AlGsg7e9ngftgMTTTnUxPC6bXOmjMfKO4PvIajR/bJ/hrRmeV09NVK/w0BOyqPF35+8lK&#10;kO7YVrkbWDTSQapIURjuWjW0Gx+//vJ9D6b0w6XXa15tmoktI4FBfdYom/jFJF641J1EhEEXtCrI&#10;qklH/Ue3BvAdN1KDRxnUiL1pWVxEVFLpw3AYj7x26J1abSNCOZmmkJ0StG0A9R50J37BVj4Ndslv&#10;1arp1JJlj2sFcuGAY37CvegOSc57Vx62J97yySmNN7mRtu5h3oeVHjOt1E8mo6eI4dJp44gOJlBL&#10;yLVBS7drNnM56o2xNsdJY5JnhOi0As+qJbMzAAeWuvuqwjo+snEGn0jSqIbmVZQm0+79RVl+OKwH&#10;okRklCx+kixxqBBqiaJlNWQtXwOxzT6m83SZBppdPHEFFkwkneH/AEj2mxXxeYS26N09WN1YJBoN&#10;M5gaEyl1LsrsbU/9Qk9txa/rJ9T6zHp9dq5oOn3cESh5UISwoBb5/YZiSr1Tq0E80CzHSwNZLD1H&#10;hsbQBVcX4vBdIvTo4tQeo6kTEIqQw7wJAexdxZP9M0jCiOb8aOqfSQtJFo+nBUaGBTJIyNUzSCyx&#10;HhRgk+hXTfnotSi6sQKEj4Kl2ut7J32scl+T6h1M9PiAjihKkxz7NpZU7BmU8N9nLNfr44tLqFh4&#10;O9FMjsUNqAqiySW5GZN7Roq+KA44dR1mEtqtShjWC4oIUCITY9t/PPOdKNRpdJ0uSdpIE1ZlVE06&#10;LuMgYUeeAiqvc5z35zXarVssAKR+qWkVLpNy0B/YXmvpegy6wrBFH+Zd2VNvG30yLJv5zWq7pIuG&#10;7q2+rOd0/TJepwmWZJCi0qPe9RHuI5ur7XxnfdA6ZFpfRZNHK5gDMUAB3nlQU39quzmtHq10k8+k&#10;UQhVAWLfQDSix6dcbMCg0WkOlXqLa51aQo0scQ3GaU0xW79iDd3zFybb8JmnCq3dFHUFl1/8CbqC&#10;OWiBijcOVOzgdztsfRzW0EmoKdLiTTs49QBBGd7gXR3cXzz3zHTqyTyyamH0pnVU9GJR7FsduO5G&#10;LXxah5xPDq4ia96KdhLVZ9Iv2rIfVMzbraJ6j1/zRli0e+JGG1WAFhewvaVU/OZWg0EmtlZZ2ELK&#10;WCRQ7aoA23gAZvdJTWa3TQQpK4QEgFmKMStggV7QADR8nNPTQICGWInSSxldPJKUi9wBZirMb2AL&#10;+kZL8jjtobopXVaU6f8AMiGKDcsYdSZJm71Qur8HD9Zp01CyaaHqJRyI1SMw7laXde0Eckj6yqXV&#10;KwbTxvFN7mALR8BWH8rXZA/fLNdqmiihnJNaLYyyIyqpkNKBYNkm74zLk66N0t9nO9RjlnfUyn1Q&#10;kDKwBX+JIIz79qHwR2zd02gl1UCTN/DZWNFx6bMw5EbMPrnIT9Nnhhm1mqYRjUuI5FjYyPFR4Wz2&#10;4FccZdruvLo+nQwHURRq0pMexStqvsty38xBsnKhkbqkaqCT2/Bm7NZ1TXCX/l41MO0EAUaaP9Ja&#10;zyvyM3dH+JeoajRxaTUTQQRyLtlRYQGTcaq28Ec0M5OT8Tjp7totBpRIZULlUJYFRwTuyfTNf1AN&#10;pNUNOVmUSUJFDd1Ko3uHi8HddfsZxpPTf5KNJ1PTSQwDp2+JdTrJ9znbcqSVZAulH1ml1fVP1DVd&#10;M/O62ST1ovS00GoQKUEYoqauo8LKaCXXap9JphE7zvJN6ZVGVq9nHKgIxzWm0eqXT6Nk1UUkMpeJ&#10;9VIQ1Sjwb8VlymkUonNdDSQQyxxRQ0s5glSMkHaBwoLdwfJw/pWmGm0usn1oghdbUBFY0VkBXbuB&#10;tTkeq/iLTRwzaHpoRp4WU+s25l9RDVRigAB8njMeXTHWy/n9kmp1DMoDK9hhGvLC65B4qsnbu1Vk&#10;NRTVO2jVbq3U9fq4pR0rbDGjxQvDvFtMv63DlbonxwM316Awi1UW2RfTcmSaRQxmawVUMb5OZAn1&#10;MOu0u+Noi0SpLDLGzSkNICGIAauM6PRa6bVzyu0skkKwyOwkNUYwqBgVAsm+x7HMp3quqN8Vbt7L&#10;DpNL05YvW6bP/FdXV7EUaO/x9nNH8QbdPOjKZGi1ihkn1LBKNFNiqvg80c5+HpUDyzUC7SKquzyE&#10;JEV5JI8sM0m6Zoeo6h9OyCD+E7JMWtVWJeSB4PnKh4K6JazqOjOq1k/TOiTMZWYmWWQuEKinEnNF&#10;OPbmS2r1XTzptPKZtMWD6hlPuTa5CqqkAk0Tzm50fpLdNg/IQzSu80aqJXdCFUDeCFT/ADMxGGSP&#10;AfRm1cWoedZHREv2LGh9zHCXfyi1LRldM1EEWrgnk1sOr9SVwkbj3SFeGC3dAZ0sHUE1WlEk0yRq&#10;skjgq5IRm4A5UCq4AGQkhOl/LTalVm2tb+kltplmtgA3BJrAdV+I9drzCv5L0+nBWQepGgUBOz2e&#10;bPknFKbRjLydF1Xrkq6eAt07TTOYPRQ7VWNXRgd/s5bh+bBzI6nP1DV699WNVEqNP6eoaJC5ZbIH&#10;LLwlDxWW6DTtqtVo4f8AmipCNJNqnlkG48Lf8KhRuqAzLnm6xpZYmhkRdMVjpGAfcXPIZf0kGqv5&#10;zG3scH12G9Q69HFJOdGw3FDvJvaVj4Aq/cXrjOV0nUdTJNPodFAZtRIEMhgUiNVc2Xc+H+rrOg6p&#10;0iXXaubUyyRQnUIdRNFAtJMrKKYBiwVQcy4esR9PMgg05nWQKS7yxoNsf+UKQSB8DK5KjZt8lbpF&#10;cnQumaaT85r9YuoUBxs3kiweFofHzeFa78S9Yg6bESkOkVZWZOd9q/z8HzzmbpP/AIS880aBIpSh&#10;mkO7UekjvSA3wB5q8u1svTtPrNS+iilkAAQtGpe9p42I1he9k47uibTetAHXHiTTw6rUyhEgZKWQ&#10;Bptz7qf7XyRm4erSRFH02pjjYxMI7Iudbsgs3ksMwgWZ3lbQTSQF/TpyLYkWP1GwAebzOWaeU6aJ&#10;NOEi0W6KG/f6j8MwYkdzggeq0R6lqJJjo3O8okYb0N4Ivmzmhrt8R0F6OEQKoWV44921iPKfzNml&#10;HotOYIpOnStHUlBGiDSlWFsaPxm9pkGjikn1HsgjkBgDLRLE884nOqM1htysn0/T6qePVoirphHH&#10;FFAG/hyMiV7mBFBT3rCH12k6ZvSPUM5aWISEAMJtopwFF0cxdf1rqEur1McK6aRJj7JpQUKk+Bdk&#10;5z+h0M2iGoaNjqXIMbFV2FWFGjY5IsVWXwdW2EZ06UX+WarS6ybWR6pNR+XhmLpGzA+/cLDyGgVq&#10;6IGdH0zoOk6fpm/NSSyiNnVpFvbvdbDMON458cDKdEq6XSiQ6b1pppY4ttl928KTQrveHabp+s1+&#10;o9E6ZowjMspZ98qEOGI5BFHtiUm4m3txU1ZRH1HT9P6bpRB099MzlwxvfuR/52RiCB8VjdP6E2le&#10;B4ldJS6FZDGroSO1NfF3m/r+n6z0PVk0jagxk79siD6VLUhmw4NJqNGkSarViVDX5bTuGCV+oMTY&#10;FfvWQpythkUeMStNNoTqll6lFqGYq7SbULvXyo+BVZYWGn13/wAE0jaeDVPE0zO5eRkAYAKD812v&#10;jBuoRavR6nQxHSahEcbWEgWUyh/52KnsuB9e2ARxppfUcahZQunlZVjaMMCwJFkE0TzkJiVG70vS&#10;aHp0EqpIJYZYZJNPGX9SRSBxRF8m6K5nRNqZTJHrUlS5wFVJArIXO3Z8BF7Vhum0s0kWqfUab0kh&#10;jrcxPqIf1BLH7d/OHaKGTVwzfk9MXVoN7SmHYWdDdpyTd4Wyk0l2UdPTSDVyINHJ/AYM44LyEAja&#10;AByuCh9ZqDp/SKQiIONjCjHXY/FgYL1D8RDpRBE8rSTorxBU3NacFdzUKGcpBq526lLp1MkRmVkE&#10;e08s3JfnwPOaroE9nVL17T6gQdPSSMI0jKdQ3JRgpon7Pj5zHn6JPOPzLu8zwGOJXMdG0ADbR3AF&#10;84frPwjoRPp4pHEAjeMv6bksu3yPn5zptDo26bBGukleOH1GkQS++V0Jss32e95TkklQKMnL7mBa&#10;boWhh1nUYho/zMwhhjf1TZBeyT9ccAZKfo8ekkZNRANNBRd4YX9SmYC9458DsM0tP1jS6eaeKOMT&#10;fmmVhzvZmdaLX5K98Cn0eq6trNa4jj9GMhahPugKkV6i3yWzO99s2a/BaerxanT6v0dW2m0xVQn8&#10;Jo3Zk/mJIPAIrBemdOl1CaOOaBVATdLJIH9UhW4CtwR85fotONPLBOkytqkj90e0FFBsGi10bOds&#10;zwajWTPotWmwozNTkyRFa3BAK4I5sd8cqrTCKflFH5aBdONIuk1jiVrAd3YxqDVlvAPyMz+tJpHV&#10;Zi2mERdWkIJQKF9vpoQaP384drp9dHFBKspNjaZmO5H3fpVlJHFeT5zlNX0n0dF1Ialo5HtTG0aF&#10;SUY2VUWe2appIlY22bJ6rptWkN6l4dkvp+8MLRRzsUe0XeA9Q1aiKWBNM6rsIh3NG55sLxftbjsM&#10;ytFpNTqdNrnOumIWFX9VgIoaLc0KJYqPsHOll02p0nT1WGeZZCXPpyIDvRF3A0xoXdX94crsTW9G&#10;F+HujyKrxyFFURqjua9UqvI3LXG6rOduN7hZNpChBuUgnayjbtXsCnN85n9I1nTGiJZUiitV1EaX&#10;GDYa2VifftHnCPxHqYIFOkt1dfagKiyjpuAAYqV20ATmT7JANZ+In0GqK6iCKMxpKEJNtvdTtK8/&#10;pOcnrdTP1KJ9MujCCOJWectuL0KUKq0LJOU6/pkkGm0cOq1CTKY1LcMFfg2oqjvHjxhOk/DZSQwv&#10;pqhfYU208i734XbZ7ecqMmgjpoC0DQabSahItM8kavX8dNvpGuxrvXxeCzdJhkm0OraPUyalY5B7&#10;DUa7Rdpfms7XT9Eg0Wnj0BAld5Zp9xDxgIeaPgNgKGfSdO0sc0zmRyZB7eQK7D4od8tS+RzjezF6&#10;X05ZFabVPIFEdbK5YDsw+TnPPONO7OB66WgikeMDaP1BK7n7yWu6/qhqESOQq0XpuKjs8chf6jNV&#10;fw3rTLt1sqvPCVWGJCbZJRuJ3jgFc1jGk7rZCycmqvQBp9bLreq6PUwbm9CNUmFgo6r+hhX3fGdb&#10;09NNpDuM6PqtQv5kqCU/LXHSIK8nANAqSzTaXRaUJGu6JnA2HaCNzofFZq6z0NLotK8mnSOXYitG&#10;z9uCN+4fZzKO5pVqzVrTYL0mDQa2I6xwixJqQrwGRzYsGtx+Lz9Pf8OLX8JdAI3AflFYKe4Uk0M/&#10;JKCJ9ZJ02EkfwlMiFSFH69lUOOSLvP17/BWkGn/Df4fiavb0+Ad+OVvPsvoWFwWb45Uj4H+rZ2vT&#10;rzTOkVjQG3ubJyF7uN2R5UfsCa8G8dkUGqofP3n0R8QWIeeH5P1j7u9mrHnGYd7uh25xR0btWJJJ&#10;wAsKkADblscXAa7rtx2ypwQFofAvveX7LFbj3OJlIkxpSaOS45o/3yAUKOCb+fjEqGxxZxWMn/EI&#10;N19H6ywV8eMht5713OS7GsTGSqh2xzZBxgebB+siSFBPgnnjACdAEcYiVB4yIHPBywHk84UA0bbs&#10;irGzbDJ+TVY9Cv2x3QiAFfAF4QK4wdf/ABlhYHigMQy0XYyskk/1yRJJOMW/TiArZarmyM4j/Eb8&#10;Uf8AxO/hbr/UwzB4NK4iI5KyMKU/0752221J758rf8U3W2TpGg6YE3JK6zzi9gYM3pqhPwbN5j6j&#10;Lwxzl8I7Pp3pnm9ThhXclZ8D6zpn5rUxSSTyK08i1M9e0m1cEVdihWaI1nTeiTzvpSZnZXtN++MO&#10;CKJ+N1YF+LE6nGmoTRalJ9Kr28xp3JZaXbfFE965yvQaL0keaQ+htcI4C8SMi2RR52X3z84nkcm3&#10;KV2fsKxqEajGkizUdSk0mtdmUyOsoZGX9LIaUgbvAPAOaaamdkn3G4HZ2Ec38RUr5HliBxmNE2pk&#10;nkOq2NKIvaoYooZjdX5312zYf+Bo9M82gdVTUFyxYe0MN7ihd+AMykXAF0/UYzN6WnUCk2yJIEBD&#10;i79PcLWgRnW9L0MbmOJUeRFgYu0siyn3cWRdEi+BnN6jpk0bakRbFgWYSSSMGD3YD7bPiqwiedmd&#10;ZFnUM8YCLtKBLYbRu4F13xr/AE7HW3o+5f8AA+h+F9KFlLAzTAO3lUarrPVWCybz4ogX2A+azyr/&#10;AAPik034P0YeQs/5nVFzVKD6zdvoZ6uZGaP9YYjsQT581efp/p/+lj/7Ufif1H/7rPr/AFyKnNJs&#10;9tkDb4v7wP0xsRfV5BJu9vFc19YY24bhvBN+auh8XlEjLK7KS1Ad7pSM2OIvUobIPuApQTYN+RwO&#10;cvU+6yBVm6J4J73QwVEkW3snjuooc/GSiV1DeeKDE0KPx8YDL0lRNpIPml8kHNOECtm3gmjdE8ds&#10;BU2ibSASKLKTx9YezBlLWa4omrNYFBCfpA3bTQF+K+8NX9W44JGOSfn/ALv/ABhqAHa1FSBXP98T&#10;GFRLt2k3Xaj83mgh+qzPgCcU1e6+eaw5HAyC0FoDxzhCc5Qo7EDL1uqvA1QYvjL1GCx9hhQvjJkB&#10;eM+N/wDiQilbrPTXi0kkzJpiSsfkM3n+2fZC58mf4/6qWHqukCSlN+lCkg0aLE5x+tipYMq/B7H0&#10;Wbj63BXl0fGPTZ0d9esEFN6LxSxqSwJZuPT81fc502l6OiaNvQZvVVKLMVeQUbYHxRrGTRrpZNY0&#10;Z2x05eUKQZPUYhDt70oOZvUerQPoPyUPT5Y/RkWUvAWqjy1FuaPx4z4JSR+nNOwHXxdM6bFC+jf1&#10;Iw9SwrxvsnaLBocnvnK9PHT9MvUN2oP5lp1LpuV99tYQd+w5vM7rWn0+7XQaLUoHfY8slEhF+FAP&#10;wbvCR+HJUhWT8vAxMKs+quvTXcKKrySD3OJumJW11ZqQ6fX6yTYC5vVMzs4BpFBAPjOr1Oh0ukbV&#10;6g6wNLFAqoqoVcyDsSB/Lzzh8nU9JpI/407NN/04XFHds5Vgq2OMGMTdV1gmndFjDoJDEBRMh237&#10;fcSo7jMVn+530ayxUo0YGkj1LzzlZRqXjjqWQUsbAi9l/t2bDtPqYOrRaGPT7ygOyWFDt9Ohe6z8&#10;Z0EcRfWNpYEMcQcRRyN7LCjuxA8/BzH6f0RpdRPKWYRylo32IY0I/wC04Qy29mvDRd+Y0qdOj00e&#10;mhgg9ZuUNSMwP6ieec6HQzL+S07rHCiQymXaCSVcnx9nJ6XXnRaBooNI7na5d04KR3Vi/JzP1Woi&#10;ZI5YNMHDMse6a6J/mBP0MzctsHBUiqLTTrrpNZHL+Yilk9RtpplZfAOD6jXLNLP6EXplrC2tBGZu&#10;zDyc6TpWlHqanTxelFF+YIDBbZgV4/rgmhh1XrDU6ZfVhSUpIxUcqODZ+cVN+AkkqDNdGsksZl0k&#10;VRgj9NM4HG6vF/Gcv+Huh6L8m+lVysKT7z6i00YDXdHvWdl0yMnURXKrB2ajKTtLCtgY3x9ZT1zU&#10;yaHSRTTxxem7UyotOdhss15soswklxk34OZ1/WumzrrYneQRSkCRSvpq6J/8sW+R+2eHda/EUvUt&#10;Zpljn/8Ag0EJhjkUli6yCrf9qAvNX8Z9ak67PNqE9PbFI0SIfJP9jQvPJeo63W6CJkMEZUIE9QEq&#10;pRO4PyeM616fj52fB/Uvqssn2R1FPbXk3uqdehgiggRxKQyAbDaBSGK+743Cjnneu9Sp5TAP4qlp&#10;Nw7Ptvg4TPBotSFaaQCNO7Q8bjKQdqj5AzK6hrNUtRxaoSpQC2AStkbxfmhmyVHhTm59su6Z/EfR&#10;Sa2UJcJBCC2YHst+b25pS6z89HLtnDkQ2716e01tI2nOOKwxyR6hIZoXtqRatQwoqpPfaORmymrW&#10;PSIE00IDsI5Xc7iCCV7Huc18J0YAk+jbQOwO4xqQGLEBRv7bfO7BX0An9J0eo1XaI/O6TsR/YnNb&#10;QHSnRwy+gpRSLDWbkbi8HcGPV+mWY0rEODtY8igD9EcZHLsH4K9T0SeSPTLqFM6MQjsSVLFzYH/x&#10;2Ga3SSAyqiOYxFIqLIfbz/On2N1HCm6sr6Bx/wAx2qzgF2UuyuPdQI8+LzITXpLLBCdTIU9JUEor&#10;0wTS0fC0M1xz2RKJKWMpP74ESoxvC8pz+k8YtXoiyalzp9oaL098bUXJpRS/61l2p1Ymj09q/pqN&#10;qBYzy28j1N2DOJ/yyGTSM8sUrhlI2MqFwN98du4GDKiXQxaHTNF6SmIRMoFe4Si+F+VIPc5ZC0jk&#10;yRMBIzN6Cc0AOKjrvlSaeJRHzMupQgtsAJNMQvtI91A8kYXp9FK0UumJeNCLiBH6XWTsreD84gRv&#10;FISp/h7nkui9nmuwOctPA50k6uSkEyCRUPJVo25o52MUitEqaqeKOJxFLDtVihjHIH+nOEL0mWeQ&#10;OYN9BWujcbiyQRdbfbYznlkUWbxg5I4rS9FDPHTCIS6d3O+pNhsUN3x/sMt6n01p49KRqyBHUqqK&#10;De1b2oB3u860aDXQ+l7ASgsxoK7g0DV3ZOEr0hXVG1QNSLGEVnASJgbr5vCOZFvC3o850HTZNTo2&#10;Du8s0rP7kFEBhwp+DhHS/wANz6ddSIWmk9MgbdRyEVhaoPv7zudNrDLPJK0R2zMIw5IC2g4uvvsc&#10;yoZZo9TOfUJlKh1ZwSgVSAC1+T2FZ0RndmLw1QB0qaWAat59ESiOzLItjcpugb5sVg+h0z6x3eF2&#10;MRjChfTCe9hdWfgc52EGk0rwztNFSF1d4t6gBrHNHkDnKtHpkk1irDrpInWUqWZd+0he6DkVWOU6&#10;THHF0YWg6dOHnX10SSMMFSjW9RW0G65ycOq1Op0yxtqU3iTeVWls/wA1fJH3nQx9ISWAIDuAdh7V&#10;JYkWNwOY46f6cTmeOSJySpWwrPXPPHY5nyuzRQoEnTV/m5X/ADjlpEAj0+2wa7B78H6xoINPEPUl&#10;JhQMKWJuPUHYH7wvSiddJqEG2cw0iqylWXzxfJIzRlibTJHKDFJ6nuIKhtkg7gAfGbWJRCVg1Adm&#10;0zySptjYyd1Q3zWW6NdZoIdRqAju0rb33e5TvNeMhoTqNRHJJDHtFo7XIVj2kGy/c8/AGTabVQBW&#10;I1IWIX6URuMH4LG7DfAzmm6s6YxM3qKQS6oxu7iThpImjDDjnaCORWWoiQx7Z7WKx6de5SPKs/nv&#10;nSxLPqH0zmVgHgZ/TKi0Vx23UD3zG0XTNemhmRkNLMPTXZe8kWNt8Zldl8KtgMPTI3V9KkbSuykp&#10;vj2pGGb9F/6i8Fm6YierMdFI7bluZasyClCEVRXzeG6GHV6iRVk1buDHukjvaWqwSB5TDNH+dkWz&#10;RUWJCwG5pQCQa/3wRKiVNE8sWq00asHjiXkpQIAvfZ71hiTQzaNNQHbSSakRhhIpAAFkA3z7gLsY&#10;3TGmSQE6gK/obgShIUvYBKA9xhMPUBsiA6mdVKgMqoYiBvo0QWNAX2GawekDWzXhhaXUzT6PXxFD&#10;IZUZSjGIgksCpu+x5OYzQvO0kOpQvE53iaGvTV/0EAeeeNuU6LS6tln0y9UVVtUnbdRbexakPII5&#10;OHDTwtNIup1bvFCo9MGIMx2+SRwtUPGa+GTabRmzaddBp5JIonikRFVJQpOzZxX9brMWGMSSpMsE&#10;rnUB191SPcXt/UOLJOdrrdRHptYjaeWE71UMrDcm1bsEHgMmD+i5eQLooSpUsshkrcOCVG6qZshQ&#10;t9lTdnCp0bR6ZNPpp2eO3ba8kgdt4a2XdR4FXVc4Z/yyfTAQSTjUbE3RbVCKTupLUGq8W2aOn6R+&#10;Z0RCTwxiKa5NwbdGwblL53LR/axmxr+lxafVQr68ckUgWYSbyoFC2ZifIqgB5GU9eTJROT6jANNH&#10;HOqKUebYNw9wfbyrgkDk5r9PBSaHe3tUSKwA9QIy0e9H2sPHcZpPB0vYzN6omkmpFRRv2qL/AJuO&#10;cypIpVXVaVIm5sxhCgYsPJ29uRXORJ9FKFMqfUqmqHrTg0NpijYS+m4WwVBA4JHOHzzO+mjjjjG6&#10;SMDdI1kc9ghuz9nIQ6aM6MqZ/Qdh6jiQNe02QpWxYGVv0fqLNMPzMMqsNxUv7zZ5AJsrtyov8g0R&#10;g6eEdXlYAIWSWQWAQo2qx2mmNHL9JK0ahBMojkURqFBNkE1d/wC2UtrJunAx6aQPsCh43LVGavcp&#10;oBiT5yE+k0suqDszxySgM5eSyZUN0COOMpNkSiixCpEEGr0sjSQhpCYgOV+FXyD985kdU02km6dH&#10;u15jibUXtZ1LlxdoORwD85vag6VzGZph6kQYSCJVJ2jyxWtp+SDmTB0yLUaiB4Zjau5j3HcqPXKs&#10;RyfoYpMFEzOo6WXTQxo+9WLo0ybb32eDus5fqUWTV6oyaWWIRLuVgn+bsHHnLJdTKZ5OnSRzK5Hq&#10;BmKgII/IUEkfW7LYYX1Wr1kMM0umeLaZX1PtMqsLBBAYEZULM5R2Dvp+jmTTw7mZ3Uh3cBj6pq0B&#10;v+4rHg/DB3yaeTURwvEyPGryKGLHwOVGdPqPw9qvXEkmrQho9sT0oK7vJRq/uM5/WdG1GkFDWOY1&#10;067CnuCO55DE9l+hZwl2thGD8oy9yMJjIoAYqUcqHsgUy+2+OckyCN2AMojBPpq4AI+yb4zV0XTe&#10;qaYS7pYI5VC2THvjI7Agd9xzU1fQ+owNEplgmikansbCSOSWq7o8Y7VpEuLM8aoSJHspAtssjx8g&#10;ta0bFE+MP0XTwoAHqSKsfqB5EomwVABawaweXSRysrIzI8UrIsZIZVdVo7T473kZN8aSy6glpySA&#10;VYhEJYX7QR4N42iYwLZIRHOYJmc+mrsoIpnVx2r+gGGdGkhUGWVI99OY/coVQVq2WzVX3yJnEhBB&#10;UlNOAshUM7J9fJs1mro9Hogyv+SQK3vmfYNt14Pjk8jMZUaqNM0lmjbS+npp1Dy0RvO4AEn3bgBx&#10;g+t1cweFBCtqgWNpQCGKkglqrk3mVPpfVSGCOP1YCUjLLIBvVSxQ2B4KgYFDpNTFPPJFq/WjedgE&#10;Kk0WK/6D5y4oTsr1XUDqJZ1aWFA0S33Swe5B/wC6+2YWs03U9NptTPEJZ4okT1IoxuAAF+8Hms3X&#10;OlnVz60LJJYllZavzQPg4BpdVJoXSeDUktLEg2lG94qu3kANmqJOJ0P4p6h6S+ssckcsf8igmMcj&#10;gfzKDnafh7r+tEkH5yDTq8cbT7ioG5lNUB4NZRFDxCYxvES+mPTUMPTH+YfBx5NCixBpohH/ABHZ&#10;GPDcm93/AKBzDIotU0aRD9X+Ipun6rQ61pRqYHUyFYuXTm7vyPkZ9adX/wAdfwl178OTdNWKcyvG&#10;rRuU858kQdM6d6sqR6LbI6hi5eqIFHYD2v4zV9aCw8Gn1AUiMVER7RVe6uwGcWTCpa2qPRw+tnii&#10;1FJ2t2Z2q0hXXz6mLXbHU7CJKYv/ANxJ4X6y/Xrppk08skn8UUIhXICnuxPycr13qMdVJCS8qnwA&#10;ysqjlSVvn4OZOu6rqUYLNoo12H1FVhZphSoe4JzzZY5ORwydJj9Q6fNDHN6m3fMVekJ8mjZGY+i6&#10;K85ZkgVfZQbmnWzX9aHBzXXqmoo757U6dZCAw28kL2/9Yz9XikVw8vpuK3e1gDXbf8mxYxShLic3&#10;kxIOldQ1GpOplgk3L7KNm070xXzmzFBKkH5OdH/ybnX0yxsEqpscCufnNDX9ck0ssPqvGjuuwFwQ&#10;TYG0MbJNV3zcg1/rwNcStHIqksKCAOKKvZO47rrFynxrjqilHZxkXTH0ieppZFE7Sb6AvcFI/msC&#10;wRzjx9d18kWmjQbpmlIEjy01bv0oGH6c6iXpf5jSjRvpkRXYqZoUTepC7gGUcLR+rOVhZo0TTSw6&#10;ecktvLgbhZ5Kr2Bwk1KrVlcWjnp+oHWyqkqPGEeQr6o2WdwFbuKN5paToupei+m2fxnMkZKhdi+a&#10;rt81mnq9JL1GGWT1wqSJ7Vev4sSmxTJyAMnqU1MG1djOgTbsja9hPbyLODX2pIdHPT6eV/Y2scKh&#10;LwKQAoMfagaJ4+DmtDBq51ga7aNG2OwZxGT/AF5yR6huWptJHSysz7ztkIYfp2qv9Twc0F/L6fUa&#10;JYZmeDZTxP3A7gDtVE55+ZS8ouKRnz6+WJIkoKi2+4gb3J8EUP7DMGWaIzFIdqhGqUDhZGb+UMc7&#10;B9J0jSaSeNVMdE79rsAGc1yRZIzH6lBpZZoUKAhFHIUj0j3sg96yoaXkT7MjX66GYetDC4mY7Dxs&#10;JAG3+WiFHfLNNoJ+oTPJHFLCrF5ZWNIpY0Nx4uhh0ECIZTOARG1yCwQi/ArxeEQp6yP6Mj+tz3fb&#10;u9vZj5HI4zSOkylsygmk1GnEnpo/pI4PqAC5BW9WB+KvOb1WmZ4EMu6PeSC8ZoKpZtvtPdSDhWtT&#10;W+u0v5aYu1kkrapwVcEeQcJR9MIGjcnbvJQkkuwj429vvgZtC0kyZbYDp9XrtPLBA6EoSQrNxyvP&#10;AP8Af7yyDT6oKI01KTshC0oCLZFk/Njzm+yxkBITE49MsxkLHao8KT2NcE5oaMRx6oSRkkmN5AGT&#10;eKbuUr+wylLV14BPZxepm1KRzxSRKG4Cs6b1K0SG7E0Mw9J1ddNDpoTG6BpjzF+gcc7vJP1npesm&#10;h6hCVMBgUKKF7hx3NffnBpvwNpeoxabVMiPCqsZ3ipWXjgbAceNqm2qKk96DdF/iDrdI2l/Kq840&#10;ooRSHaqmY3uIUE0Kz0Lpv+L8+v0cul6502B4oferbuN45Itx+k54jo/wppZJJoodTP6O3hgSTDIT&#10;7XIoUPonN3oejUTaNJ0WYw+om01yb4cj4JGTk9RDGklI2xzm3s+lV/A34M1mi0j6PWPpGdPZuQvG&#10;ZpOBS+VOcB1L8Aa3oOv0WsEp1kRtJm0zKyhr/U6gmhnn835+CGYFJY22AJKZA/vuwoUi7NcEYfo+&#10;r9Qmn0hmV19NBzH7Hb9P6qSjfIbNY+oWTaro2k460dt0z8TSdP1Ehm0ZYOwWRZGKEoD7WH3zgn4g&#10;H4a6nHBHDoG0UglpnLGcFS1lwNzAZZrupw9T9KTVdN0uskDhC0gG9eTYDA9vixmR07oUmniZop6D&#10;q7whlI4vt/24KcbTUmmKb1Wmij8X/gqbQyaX8o8euilaNI3jU0wBsBicwdZNr+kHbremj+Cv+SnU&#10;E2GHYV85thuowTeunSdU8LACWOEep7lP6uDf9hnYp+P4JZI1miSMxg207Gzfij7bzeOVpW0mc88U&#10;W3To841vW9C8QmXRiZJqD+4VRXg03nOOPTZ5WbVpEFVyA0SGzs+Sp+fnPZOoab8JdX0lDQt07VNM&#10;vqsCBvQng1/6zK0v+H2ofUmPRahZBGnupdjEtyB8V8Zvi9Vj6vZzz9LPvs470jNp4NN6EAQOwEag&#10;bgQL3E/NHOL6h052dJDomjaNVnpmNq6qNw4sndWegdS0Op0Usqzo8UZbaRNEyAOXHJrueM09I+jA&#10;LHbfpANMWBAIBBcDOjlx3VnO8d6PMx09NCVkeYi2jkU7SwkA/Wpv7zDSMxyeoNHu3MojWQM4NiyB&#10;8989t10unkUelIZRJGCrEi1lr28fDYB+T06Sq7RiiVQ7Du9MgVe0ZLzLipUNYHdWc50udNE0rOkS&#10;SkDe1gMq3+kX2AwyfVKY9kMiptdiAjb9+4XajNzWaKOac6MlFlmFlgBRjUdyWv8AsMxIdAsuq0ii&#10;aNCTIrobC2pARQfg/WEXfFl8GtBGl6dNr29HbErFE2MeFJkNKbPl/gZm9S0zaCWCHUBXpmZTDzuU&#10;8FWbyP8AUZ6To9W2ggP5jRrF6TL6bL7CWLABgbN7WGec9c0EjSy+m2+5fTanIJAe3Yrx3FZpDbaY&#10;5xqKGPXOlvGicK8M4L7C1+mRVDyx+RmxrddoZYBWoWNITyaMQJPBHHbnwc5c9Jcb4PzKLLpEo87S&#10;wb3cVdcd8s6dD03UrMJU/hF73EuKLd2pK/se+VKopGUbYbpOkyxNIiTGrvVSWWV479oQsM7zT/8A&#10;LNHpNrQNHJvUkwBYCB37kc5zfT9ZB00jSJLJUgLKzBG9P4Cg+D8HApOpy6jVsjyOFfZG0dCyQaJB&#10;F7QO9YY8ii2/ktrSCda7u4iPqLusyySWpFG77sATeDyaJdG4nbUIZUHqOVqSrB+SvIIyPTR6YedX&#10;9OaVmO+R6IvuTu/UMpl6gWfUJNHDLHqnifdRYqwFBfBu6Oc09sqgTVLJFFpBEz7Y5fYPUD3GxNMR&#10;3s2RgWnjhaSMulyK4CE8NaeQOw/Y4f1ifRQSJJQKso0/qKlqkiNuqvGANryYoG9ELNC21rUky7u4&#10;25hJXZcV0Tl/CWpEcjwSqhYNFvHK88/o8Xi1f4Z61G+n0+mCNqI1AUjgkqd9DPT9LEkum1kb79Ox&#10;mWRjRrYB2GdYmpcaVZodTGsipJKGKkLKBwa+G4zSGFJJnqel9Dza3R4/0H8PdUMbRayGAxTswZl7&#10;o17iP/jvjNzQ9V1Wg0kIaJtTpZR6CoyhWSRuwBXvxnYfnDE0GrhidxvVJ0A3qTR99d6U4PqtDoeq&#10;6YaeKXTjvsjBMabyCQCODf34rKl0z6z0PoMeCuL2ZCdZGobRx6zpmyX1PSd12imPgP39w8DNqJdL&#10;No3AH5hGsKswYMhPcFq5waD8IIxlCsI1ZQDJRKIsXzZ75CbobpBLGkrxsXD7kV3jKj+bYGzLVHux&#10;T8mr6Emkk2ts9gBjf1e6dqK3Zyzres1yGJYNM8mlLXZrgqoFgWW+6wZeja0D0RqoXkaCMghqAPkj&#10;cO+VdNTXQzS6OWRXIV3hdvNnb7boue3ORJauyjotL1DSsYNP/DiBf9FNywBJI49p+TmFq9Hpo1WM&#10;6thJOkhe0FD3WNtV3yj1dfG+j36NXZQylim0xlxZJaySSc5z8QdV6pqdOFeBSNhJUgKeDZAKmycz&#10;h32VN9WivUayCOeJZWOoWPdtiFoSGPnaP7XmlotN6LSqXlWU29bwyiNhar9nMXpmuWLS6R/UVWaR&#10;Up3O43zYLWRmt1Pqb+i0raeRohMyFGO4qNptSR357Z2TRywIpMg1LK0Ql1FlwyqKVkpuPkNWUyTa&#10;CY6iYvArbB6bAFSGZbII+K4wDUfiPp8cmjg0T75UVl2gFWCxdyt+QDmlFrtNJJpB6azKgLqt2VsH&#10;cK85LQ4vXaKeqabqaxp6jxRt6YeGqbaUs7CfJ+cFnWLUQ6ZpES1UM5RGAYr4a+5yEmmLNMj6iWGF&#10;wHQyR+xmawRfgnNvRr1TSRWkoMkTKgiCO0MqCgADXf5wVDk2lZj6aLUPq1h0gCxbXEMdgktIv3VC&#10;/BzWm/D8cDyl9JJPtoEGmBDILNCqBrLepzSnWmaLSjTad6kZD/FjWQ0asi+D5y/U6uSHdC/T19SQ&#10;jeVk3SAseWtfrx3yJdmsK3ZgdH6bHDqtKiRssbqspUodpXvR3eVuryP4kaHXyvJIh9aJy3vO7ern&#10;baeSKzU1zaR3T+G6rCu0qzNTnk1bUAMwF6qryTqDICpVDLIBqQobliKoAr4rJSYOaqiYh08U6RPK&#10;WjVd0bpH6P6eCABZONpo4Y4dQkep7KWaISA7zXADVYJ44rNKHVTSTzyRw6dkgdYvYXQyBDushf5r&#10;7nB9Jf53Vk9K2QlWeN0Ykmm2EFX7MGF5E4lQkrB4Oj6XUwIyTe6NCgBBtCO+8HksMOh0LaeKIabU&#10;FXMbGVSxhFHtdXzlj67RFZ5BptSzMGBKIGAC91YeMgdJ06WaN4NZtEkYZ4tRuQnwB8AYkBzCafW6&#10;nS6rUNq4klamJUWw+QwXAuoaCdokoNKXWrjNg2SfPdhnTN0yTT+hPE6qK2b0G5VjbkgnyK85GTQT&#10;D062EQmrVrNV7XAHkDgDNJT2Cw63ZxfU9RpzJp5JYhHOIUMrSxgobrcy7aBs9z8YKNRD6sO/QukQ&#10;5d0sKSeCRVis6TWdR0jwwo0Mg2GlQSI22vphyTfjAupSJCfy2n6ass062C1p/EP8xQ1xWVHpaMJR&#10;32c/pIokMMEmtOlZGESzScbvdYY8NzRFZh9C0amcJBr0l2vKomdQjiwO/kniiM6HVdM3aMwvNo5m&#10;j1FyIWosvbaCPPwThWu6ZphCjxERtQG1oC7vIBZBbjd9X5zVZEk18mEsLck/g0mR5XiLaWKSU28K&#10;rPsCIRXbk8/AOBwvHodS6vvaGuVVS21j82eFwSCGTSaaWbTa1fSQqJYWQqRR5UC6J85oabV62PTm&#10;RCJRdr6in3ludqMOxrtnNKVN/Bv8fINPqNCqTxTo7oaoOrFSD5UjhWq8578m/pagaKWO0kOo2NS0&#10;jDddfd5oaf8AEk8etlSOBWG8SRCQEUtbWJPycH6hq9Ms0MsDJGVQJQBJUgcn7GC5KkTNpgMGo0s0&#10;mmglRfTaJ3NNRBPdR9/GVajSrtYVIEeJlDMR6qqntAcdh3sZp6+JNTHqVli9qhG/gp/Ke2YfUujz&#10;xSalNO4lBG5g0m0jdRJ2+P3Oapq/gwd/FkOmyavVeo6TLqJYwISZaFLtuiR5OOmkKmQItuQGj3yW&#10;xo2yE5V0+GJYtOZIp2lXcFAIpCpurHfb84e/UNU08Zi1sHuFiKW/4gX7BFnNHLeqI4fbuweF55ZJ&#10;1imkGpgDt6YJBW6sWRzY+8Mb/mkSMqaqOdTEpDEDcm9QWZyQOfGLXHU6lI3fTR7ntFkjBG/cRd/a&#10;+Mukn0MsLhtLKdjM71u32GoWOeOaORa+DSvyZJ6l1ONdOyQxTFLBNhnROxsjxmo/VoZJUeSLSgWP&#10;WIb+ITXFc1/fOf1W4yvFHKQHZYgIyUVW80oIGHHp8HoTyRu0poK4JK7tgvkkfIxSjHRKctl83Uun&#10;ySMradtrhHVlRwpN236e/wB5ivF0PVMEEcZZ32syq4Zb7AgntmsumnnYiMSK7KUAJDKRx2v/AEyi&#10;fSJFq19bpDRTxPvUqQoc+OB3zWLS8v8AySrb6X8oDHS9NPGkMcqgQpsG3lSQ3H3j6zozRauOZIIi&#10;XRkNr5UBT+/GUxTQaPUfodJWiO/ePbvLbqHbBNRro4tPHGJ2glZwdrh2QOP8rDgduca5WRPigNVT&#10;TIJRHvFgAwc7a+QfBwTSvp2BAlkSBnI2MjEKzHteRM/UI/Xjj1O7fHu2FAu4DudwIsjOgi1utRod&#10;RLpVjjkirehpLA7leeSMubr4d/kzirMGfXvGjD1Y2ViwYhAW3Cu9Af1wOTVSSaSzJEU7MeGWrsqS&#10;36fo1WWx9M08p1I9GeFpaYkFTGxuxRvkeB5yHq6USPDqGOxrjXfGoZAvDcjtmv2a+UZ1LYotNpYn&#10;jdYZH9RWZ2Q2Y93AUBuGyTyPtERb0kC1bkMALoqbqjgekhh07OI9cjxFWjWjXtY8WubX/NBq4FjU&#10;jdEoBbYGIjJsbq85nNu9bNY1+xiaiKGeFXj2BwGG1W2sX8MK85Ro9DL6MEU/qLJLwBJysinyL7Ee&#10;c2nhVxtOnT2MKJBUygjsf+4eMy9X02XUDdvNpYRFtmbsaOXGfgmUK3Vsvfp+u0bafY4ZKK7QxG0X&#10;yfijl8OmOqd2iIiUNRc26j7K5z2qgYJtmciWRgUIYrH7eB+rC4+oamCNo3lBD+16NWR/TCrfiybS&#10;XToZ9X1KCaYzR/zASAkiNk4JW/nHl6gUVfWjaMXaAVtF9t23vXg46JO0fppDsMRRTtJBUnsTVWCP&#10;OAT9UKGXZAbthRZyGPkc3zmtb0jDlS7Zrafr00kcrkfKElAS3HYm6rDdN1rTzw+pp0WOUbWYndZI&#10;FFc5YdU0/pqoLg1yGUNsvkn4w/VflmKMFiLSKC20bCbF8C+4yZQX+1oayt+bOz1nVoWlXeJJLi/6&#10;QcSxhh2IDZidWmim/KRmcUo9hZQvuoWPbmbFoNNHGT60qHaGRQexuiVwfV6WaRW3IWPqOhRVJJJv&#10;9I+aGRFJPsuc207QR1DQD8s6mlQgyRyeQfI+85aIiRzDJIqsGAJPcqOTmrqA8ZWBNU0FgMrvdb1F&#10;bT95yGoGrj1aNNZkHDufN51YYWmrOXLKmtHaanTauKOKNX4WPgjtbMf5geDWGaHSagQxO2jjAST3&#10;bBbuB388nMHQdQ4YNM/pEgLttVB+gc3oOuST+vpmVDEx9juoBvwAWsk5nOMqapGkHG0F6iGT0lUx&#10;723MQxG0kCvBPYHuM4rrkMC63aqhSwpkA2gse5zYm6y5lfZKqgEJTklv3DZjTyxzENJfqoOSeSwB&#10;uz94Y4yi7YZpxkqR0uj1hhj3MVMsQVF7AC15qqs5YmoSRmpDKoTmvH7jzmTFLpdU6rJIFSQ1Ia/Q&#10;6nv/AFHY42q0sayEw61NiNtIQ7X2/GTxV/BTyNJVtASL+aWJYI2ia2UtzROCa7ZI231VBXwGrbQ5&#10;vOvlkMSQbJUKVasBd/8AxxP8wvOe6nChdn9Pki7IILD5AzWE9rRy5IaezHKp6W+MMzD9Ww+G8E+c&#10;BML+u3uogAgV48Uct00BcSSKUcNJtAkHfv2IGauqkapQE21Gl7D3I4zobpnGlfgwpNQzSMhXebAt&#10;DyB8D4zqZteuxLPtf2graWV47A8EjMb0ypba22wr2LO5hyR+/OQjGmkamkCAUAQp3MTimlKvwXCT&#10;j57MySOHTHUyQy0bJpwbHyaymCEr/EMgJFg91/bnDdZ6TuiurbApG/5vB4NWAvpSMw+D8k+c1T0Z&#10;SSvwHaTp87rHOjEo3cHlko2azWHRU86jUg+RszIGsjVXDWSoAjcNt7Zqx/iKlUekDwOa75hk5+Ed&#10;EPb8s67RR9U1qyjTxybdVH7pZlFc8Eqp4AHbLoIpIBCNXJEiRgLcSKfUrsVPN5fH1zX/AJYQR6vY&#10;qVtawqp3arX9V+AcEbUT6RDJTMvq36pCFwpA5N3zzwKwTf4NKWnb6IeiY5VlfUOYvXZonIPccilP&#10;iznSdQnOiCawyrsEpVzwZXY2eR4rg5lyCRZYY4Y2kshy03MyFhViiO2Th0kbLN7yztJtaSXkNzdK&#10;fkHFkaY4poaF5ZDXoskhUTI44u/d/EN3ZzW9Eys2qkRlE0TukfphrDNz7u4HGQi1WnjE41MRb1oN&#10;1ItsXvg/RzLl6rbGCQsQqoIinIYrydvxZOZxbfSLuKW2dT1DV7IunJDqgjwSGKAQ8oIzZoAmgxPB&#10;JsnMKWcx6Kdn0hZxTSyuxG1lPgJVj5wTWyiObSyvpDIHnJZAx2swG22rtz2w/TzprZZNNAjxyGZi&#10;sW4iML3piTz++UkkkF3YPpujwapGMushgWRLoEKCLsMbHIJPbNWUVrHXSyboUEUUupYinbg3t8Dw&#10;Mo0/UPyh1k0ixylFVC5ABAHFr/fvhH/O3SBZAY9sXpQFUa/VQ2dhPkfvkybBJJoE6VqNLBK0smgl&#10;nd3LeujBUjF8qy82M2YtUmkLRHSQPWp9Q82xTYwSMA8BRuvOc6h1PUu4guCOZgG2xFgoBHY+Dxmt&#10;oOn6h545ptjIInWOJKtywFs3AzPJTW/KNscd68AYm1sn5mWODfIbkla69NDW2h/4za0+lTSu8mo1&#10;ZEEiEFCPVYsnNszdrzN0Gkhl9eOHUyK0sjRyk1yy+1VUD4/zZtaP8OQ6Kz1HXlfzCmtKxDv7D3k5&#10;9t9x84WuhqL0w309XqYIdtrF6KEMtK6pQ2qEFXf3gU0PQ+ndRg1Gs0uomcTEybBGbUGwqMxNHjnA&#10;x17VyImnWOdYNjqWVQXZWIAVT9eMmenBIiRA5Gnk9JwVDqdpBq/gZPXY9PrtfJndQ/GfUpxshYaL&#10;RBzDHEF9NjvNjcwGbPR9FKs7NJqNIIth/hSMz7wRRIJGb3QNHokbVTauF9PEs26FylqFQdlHazhe&#10;k6Yuui6lrkggh3giBfaqrZoH6J8isxc07SVFwxy5JuVtgfTQDDMqxA6dpVX1mOyylkeLRDY5Pes6&#10;KabXxCUQnUQSajUqkRAANqAeO1KPnI9QMvTEhkbULtgKJ6u3bbWQgBYe6uf6DAOodb1utV0h1OqK&#10;tIphSJ2mV75Y1agCu5sZMJcr1o6X9qq9m2OqdL0yLDqtLptQhf33ulk1LA0bfw1m7zMk6fptfGr9&#10;LnmDep/G2+2GOgCFAPdRVDBOm6DW9TsafR7tOHpUcoCWc88iwK+bzvf+XLoP/gqdNZYttF0kVWcq&#10;fHJBH2cyc6k2ns3UZZI7jr9jn+k6SbSM49OILppPU3ghoy7ig9DOhbQSGDRSdOJaZgTqS9J7m5NB&#10;u2X6LQxRGdtOZZoYSo9FRRO6gwY/6ZnSen1GGXU1shgG5mCFQhJqmLdwMnlchOHGNFOv6vFHJBG2&#10;nGplCu5WwIlkS+SL5Iq+MC1nV9LoIJtHDG2oYn0Y6NKnuP6ACavm9udR07V6GfSzLqRGrw6cLpyP&#10;YkvqttZhQPNZzEUL6OXTQxa2A8ESpIeTf6VjAF2S13lPvoxpqny7FAra9ItO2mi0yOxaQyvNwVFl&#10;gfBPwTk59BH0bpqDT6yPU0pdl9ShYNi1AF81d5V1fWarRgaeTXG3UbArj1DIBbX29t8c5harqer1&#10;+pg00WkiEkwXTttjJSJSLYLvoFz5N4cG/wBi01uuzpJldNNodTNN72h3tpkAK7lU7yyfeAaLpHVN&#10;SmmaXTRywl3HplwzHaFLFxdhcrm6DrpOqabXjSIg0q2PeVHsG22Z/F80MnPAZ5Q2mYFdqfxY4y0q&#10;SObMYAIUCr5bJS1pouTflBMWng0j7dLqIBJqNTtjCR+8RkcoD3CKecKMBEU79S1XraeHUD+IhpG4&#10;5Fjx9ZldH6BqNHLrNQ2mSDURkNGZJVlCljRBPzgfW9fPNPrdGdROQ8gKwQxBVLhe5+bx1clsiLqN&#10;tV8I6fRdT0QD/lEjlvUCSPYNkc13vB80eKx9V1xNcdK0eikljLudTEhEcQmX2lgps8cDOa6L0XWP&#10;F0/V6rXHT6WLalOyB3EaklU21Qpc7rQyRaHTaZEgkcyTSpEyj3h5feKHkKO5OKdJuts2xtvvSB+n&#10;9C6N09fzM4MGpkQxLEQ0rTi797L2s+M34dZ6iGOHSMolYBGpP4JXkKhahd+RmVCz6eaZNIkgnJC+&#10;nMP1u3uLk+ScRh0vUNVN+a1JWnRCVYspI59NGqlBxbZfGKqkjreo/nD/AB/VOoGm2eo8Ri5ZPb4s&#10;8ec5aacL1FZpY9L6iFkTcNqojjc27tbGu+Z3VemJr50VYJk9RS3tmPFk1S33+zzWdP0n8PvodKZ0&#10;ldh6uz8ySTQEW/s1dwe+Sxpmfr9DrepajTF5Ip0j05aZIVU8seyAryfls6aPo+tglhabpqRoqPqY&#10;I3Ng0P0kGyC33xk+l/h9NTLJNIrJHMhmlaSvUZlACkWBQsZXruqSyHR/k2jnmkjeTa7yGSQdgaF+&#10;4Htk8mmkidbex3i0Ij6l1CdpJNVOGcRqQESVV3bTXZVHP2c5pJepdY00kUcqrFGQ52SAs/vDneRQ&#10;qu2Xf8s1GreJeo6FJBDENtkqisDyHB4LfROVv1XQQnUaTR6YUG9QLEw91jbTDn2+7G/1IalqqDdB&#10;1jQ6TXTLO8skhNy7mPsoEil8k+PrK+ra2HqOhil/MDYrB5WDEB0+GUf6jAup6YzavRxw3NO+xBJG&#10;ii9ilSdzdqs3lGn0kWn1r+tF6wi2JLGn/S+feR5vJfRLtkx05+px6XTJLBpNHCryF2LK4h4biv8A&#10;N8YDL10zy+no4nbSJuRNjGKjQa/tiwzZ6pqZNVqtVPJqYYNOC67EjNspFbBfzk4ddpZ00zf8njTT&#10;o211lJuQ2FYhRXNCgcnl1oFDvZzXSNU8eqik/wCZGQiPZMrM27fuYiMcDjjBdb1R3k9P00lC6cyP&#10;G4AWG/aAWb48jC49dKEjjkj9jx7nUVfC2EDGz32jA9J0kuyb5wyyy8RRx2VYXe8sKIzWbTkzONpV&#10;ZUk/59NNGWi9ZIow2yodvm6vv9Z0f/JvzjGpXOofdvji2q2yjSkbuTxk5dMQk+ndW0QZ2n9KOP3+&#10;NxcAqP2zc6XpYU6hq4o5JFjnhV1/mbVbuBYFBf65lKVRLgm5oyulaCDQGEyoXETrbBrEYJoAAfy3&#10;zZzrOgfhjSg6bWajTGOBp2m26clSblsIb3cUQPrFr9F0jpOnh/PRmN7eFRtUKqDvZQ0Sa4A5GZWv&#10;/EkvUtRJA+qiSEMRGrBTW4UGYL+miOSbORGTkrTN3FxfQL1f8X6fQOUGkCes7mNIEBaNL4R38Fsw&#10;9Votf1TVafU6qF9sMvthU/wkarREDdyPOdT0T8Pt06LTy6yDTtpxJDLIEmMisjE7u/az9ZDqPWtX&#10;LJLNDENPcdwRj+KU9wJveoPP7ZbddArrb/ZBOj6TNpYt8s6wzspLiTbJta+yD/fKm18byxo7SSbS&#10;GG8AbnHHqNWbXVZNV1GfU6/U6Zleat0iJQWhQCZ0PS+naSMRBoxJqISCDJGQj3bbdoAvLVeO2F8d&#10;0c1DpFhaBfVinfUQetEse5XUkgVf0KIOdWdO2q0ep1k2rh9S2RpHYow5ChiV5F982J9LNBOsSmLS&#10;yzpZl7BYhYZlvhSaGCwdN02t0YlR3eVmQvItCOUqDauv2eDnPNtM0g+RzvSeiN1JnbUatRJBCBH6&#10;lemHkYPZ39+2dBqNazo6etGHUoLnVbkB/wCqwK1Snx3zndQ3RNZoJ3edpp4kIjQpaKpomTt/L2o5&#10;Dp3RUnjbTmWUaYJ72dQJO3LLQusIyoUoWwpOotqVVdLMNKNOnsKsGLBjRBVhZ55sZRJopXnLS6BZ&#10;mVVRYnfZYdiFslQOK885foNP0uWDUGHqcirJKkQiERJkUHkAueO13l+u61p4JIjDo5CQxDA6gsBZ&#10;2qW3eLHYY1LiqQuKJSalNf6j6NCkJmaRpNQV3FYyP0c39dqzlYeqyLpJNLBqtTp4XlYKigMYPdZV&#10;watiTjaaNm15RUMKxvISd5CB18DaPJzYig0+i1Rh9UsXYK6lSCqslcBv57ylJJC4FaaEajSzp1DU&#10;6gnSyI+5hxyOATbbQfIxunLqppA2k1BCtKoDEp2U9wXF+c3NN+GNbNNJHPNAsQ2yyQlrkfYOPU8b&#10;a7jvmhqeqdM6SJWi9PUsixJGq7hsKj3FQxauMTyG0YdXpAuvhXQ6ktqFUQyu24xih7DybI7n4GC9&#10;f6/rOqQSSRaRIIYVWJ5pJBTJ2Nqtm6XMZtND1qWNoU3amRhKxLkJt/mK0TncR6ObpcekgST82ZWZ&#10;xAyFXUV/nQG/7ZMZSdGsuCWjnejdD1P5nSyapFhMJM/cgbSAFFDlRxnX6BOl9Pkim2GCKVPXatw3&#10;yFg3uPm7NHCdZ1CVYUnKDSSMY/WkkPqsC/cLXceecydfG3UdHp107F2AjJY0AkCtQI2iga8ZomzJ&#10;yt3QT1hdJpkR0aPcA7g3ZdGo037HDukaULp9LKZXjRgBGvBdw/Fmu9DxnM6uXp3TNRFp/QXVsYWm&#10;JSmVFViVNjwwOW6TV6yYaHVI8rBhcEXC+iY+BYPY3WDfRorNDqPUEUSQJoy//wACIneUkMhZudq+&#10;TlX4d6LBI8U8iiIyRuQzuVgQAVuNHk/WWdQ0eoEsmpmf+KAY0juvzEstGh+3nNjpLx6SNItRPGFZ&#10;jztTjf3VfBAOWp/awkmuivWB9P00IqtGwkHps3Bbv7QtkUfOHQRaXU6dHniBZI9hidt+707IrwLO&#10;cyPxHPon1cEdzTtenL0zhUPxkJtLqNLrxqJEOoEaBxE6bkDrdPIAfByLe9mSiCa/8VSdZnhAV4Qp&#10;aD1zuUFudoAQ0Tja95dfrzLpzI+t1SsTPMAyRximeQswIHbhclP1U61xABG2nVEDBO78dgi/oJyZ&#10;0up3R6bRaYbfTBZSxHpKQWKmyCScq9hxKk6XqoF1nUZpNZqJNyFNqlRHZClLAN0pv45zo4/xAZNW&#10;dKdUkejCRqY3ulLCiFYAG785gdQj1WnfRK2tki2RswQtbtvr/tP6e1VnIdS6nAYIaiBlf0iYeWLl&#10;BwaYL5OaNmaizqupdREMMsR1yFEn2r6AEgamoKeTZznOh6GfVCecSzzzm/8A4Q9leT+kA0ePoZox&#10;w/m5PX1BiSDaNyBTKbQ+8rV7QcEg6pEs2k0ukRIIiWKGJjMxN+Fodz5yA3yVvRraTRaHR6llMQm1&#10;c4AkmZSQhH663fXx2zXifW6uFIIdLEunV5Znm3lHdzYUsSAaA+Mj+KAvTYNPqFdZZljaJ19QFhfL&#10;Mx/SKzzjW/iTX9Xlgg0iw1HLGYkit2dj4ZiwAP8AfKjLaLlSo3vxJ+KdB03TxwlHi9CaPhCzmax+&#10;oV/TAtX0teqelGuo9VzFtkeU7Aqy7WsH/sHJGXdH/BrxamXU6vUss5i3tp2Q7YPb+pW5DNxnVy6+&#10;OOPS1pGnmRCYzKdq1HQYmzYBGGk9M18bRLoHTxoE00UUETmRolMjd5I4WsMF+8/UvpGkGi0HT9OD&#10;aQ6eKPjnhFABz82/w90+CSXo2sbVwe7VwBlh9zIikHZ/Y5+nU1C0JAoeM+0/puV4J73yPzv+s1/z&#10;sHxxYMeCl8M3F98fdXu+u/ORHF0D2q8tDVuz6M+KJM3PuUVV3kVYgHyexNZIsFH6b+cQ/RwCfNHu&#10;MAJqtg0cvB+Krm8o/mPvPzlse0EC/v6xMpF23dx4GQU2F9vnj6xtpHFeSMZU47VyO/2cQwlT2sYl&#10;NKO9fXfK2pSpvLGU8GhiGMSTyUI8/tj7v7fZyV0e5ONXbEAqAsiz8Yg1Y4rv/oMYUa4IGVyEOPjE&#10;PGMPJyXaucHoYqBI44yYazwRlJsngVkt3B7X9YqAtu78VjHEbrtXF/OVl2DLiAsjG5gKz81/8cPx&#10;rL+IvxP1PRh9mi9eOFHaijxwmnI+iwz75/HX4lXoH4d6v1EruaGBggut0r+1B/c5+VvVlmK6MQMJ&#10;2jVo3kBEljePaPg3/e8+f/qD1PDEoJ05P/wfZ/0f6Vyy5ctWorj/ACwXUdVl0+nj0+kOySOVZmiZ&#10;QTGQ4CJ8ADIbJdVqXmZqlZwsyst9yB7T9DMVpdU/qxUonSQGSMg291e4nm80NF+H20OsV9Jr5JZd&#10;UjbtPJXLuDsYE8cg58Vqz9BZX+R9fR6YrJKYXl3iQAFmQ3Sv93m/p9X+ZmEM9+ktqI3WuCDYevPF&#10;g4J0mDW9H1EaJqo3SNnTToXBXeVBYt8H/Lhen0gm6sS2oLROxYQBrDiMe4NjbJjEoGpfUmXVS9OT&#10;eIVPqISrIsZoNRPyecF1Ov6rAumhf0y4tpo3UMFtAQzfdHgZZquoTxazVwRHSxTSxAH09zIqBwdo&#10;Y+bvMaJJmgeOKmFn1JJTZlayrbT8+BlxfQdM/Qz/AAT1Am/BnSJBu9zysoJ5UM17DnpsryK1qbN0&#10;K7fYzzT/AAbMSfhLpSxRuqK8vtPBLq9EZ6YsIcSAuOQTQ4o5+oYFWLH/ANqPxP6nv1XqNf8A5JFQ&#10;Khiokvmyp8fVnKSpRt1ADkGzxWTGxmQK5KqAO3NjvidkbdtB9zX9fsM1OEl6HqbVaRWYANx454AO&#10;ItGQ42k9j54x4ojuFoD93yB4BxwG3mnPJumFjn7wGThS3bY/6gSb7ZqIrGwUobaIF/qwNSfZTUDu&#10;HDcXhcQJ9MXVgfq583ZvApBShSgvn5PYmsOQ2R3UEdjgUcKptok0aG5iQv3WG+kQt3QGJjCkPceS&#10;a5OGRjkVwOMERWO3ycKTjyLJyWaIMW+Dhit4OBoTwMLTjjEWgtDwMITBU7DL1yWMJBz5S/x8hWTq&#10;mkDSRhfyZY7/ABsYm7z6tU58c/8AEvrX0/UOnn3sPywdEQclkLXz+xzHO0sWVvrgz0fplv1WCu+R&#10;8y/iWciDUwrKACTcu71XQsaDeBtvxnm8HU9bNqU9aXVGJgAZXtFY8ilq6LXYvkYR1rq08EMOi/MN&#10;LEGMqSSKJHQG2dbuh3vOm1fT3n6XFHBvTaZfctMXD2FaywsVWfncmm5H6qr+04DpnR9FB1EU3vBY&#10;uFarbv7mP6gq/WekaBF1sEmnMrOGQSqCAv8ADuuQtUcw+pdG6Z0jUCaZGRmYL6RW5FloAsNpI2sO&#10;aObHT9Mqz7/zKqZT6gKhQ5C+21IFH45GRmknx34NcMKUv3ISaJA7aWYOwU7wa/iRWB24HDeecqma&#10;d9RpNsCx+jH71Zvav3t4s+c1EkbqrSsupMccBCushU76Ygfd2MpeY6jWCDTuQmmAK6j1BvdyP09u&#10;QORxnBI6fi/gs0mpkl1WuPrybNu2QNCDC4+UdTm701vy2n0mlTVxeijsyAmmBayLuqze6jqJ9TFo&#10;JW6dG3qxBH3qQdxF19XmXD+YikmgiWKGFgVkfm0/Y2xsec0ghKRmt+JGkhmiignWQzpKZE93qC+Q&#10;frM7W9QkSKSOOGIN6hYRSkoqkm6UmgCc1D02VF04jjEkqMWd1ar8Un6SR5yvSfhvqmpnKSvDqNMv&#10;tViCHLgXW4f+8tKXRM2qsq0kev08aINDMUdA7OrKNjHyPOdP+GOmp0+GaKGeSRZXBYOthFwLpMMe&#10;m0j6gg2swheWQ2obypXywzoOszk9IikWSKOVW9MLdb953Gh4+hmkI02/Jz5pVjTb0D9RbSaGIT2r&#10;F2DekqlQZB3758+9R6rNqdXqTLIHQM6yR8P7D7+QvwcB/Ef4pnX/AJj+XnVYxOVKMhkKrVGwPBzz&#10;6bqXU3jk0yz/AMYDaXiZAy1RU3Zr7vPR9Phe20fE/VvrSyJQxuSSe38g2u6xqJZ9V6NujXJ6q8EL&#10;ft7+BXAGYOofdJMU0aOhWiJqDGyTXwDznOxa+Bt8E0tybmVm2GzR5HcXfisM6ekcsmpeWMrG0qQj&#10;dITVCvUP7kDg5vJOz5q7RXoYNRqFWWKF1WNXcFTYO88qDwAwrviRNTp3JGjBmaH2FDdcdnPyRhmq&#10;1ohg2QSK0aiMMyiixDhbK2LGREsYGq0s8b3AwSENSgyLRayW7VZzNhRzLabXP6UkUbAiZnZG/lYW&#10;L3HuLHIwzTaJSU1DyptVwzOsY7nlgVBFfIOX6dpCHlhgG3Y52UQxdwKMbEt3ok5otFEY9UWjDi2X&#10;ttNAFhtPz3w5EOJzOrmWZZ0e3hcboyCQADzuFeSR5xSaSCE6P1KqnYMWBJsLuUAd7vj4rD9XLBqH&#10;hVFEbMi2i91r9PP+fisyvzIfY8bOHkZQ+0oVIHDEg9iO2Qm9kvwQ0EGqOsf1XmEhKgrGo7sGK0SC&#10;KHnLNLGqyzJrJkj95lIo+nXFDg97zXili04WOMO/qemSWsBWLebq1YfeZS6kyKsc5WPdcLAEe4hv&#10;c1+AcuL2yWtCgJghOpJ1KxPG7BFtnAD7Qp+Rxmzv/P6QSQ/wgQEJfgo5AsMfHxZyuLZp/QWPckCr&#10;z7fUb3Vxd1gCTT6uNxFGCyRfpAIVTu7lQeSa7ZUpbKijTll1CSvqDGGkgaMLLY/S9AJ/Y85o6fTN&#10;vcwusSxSPwCwfcFBMnmrrgHvgfTYF00UJbVSugich57CkGgQQTZ5FAVmhJGW9NvTR0kRQ1N6e7gV&#10;uIJJFnFY6DmIISCX+IGiWiGtVtg1sTR+M35tLHrJJZjo9PI78Te/YW+wuctrl0MY0pMko3XvU2SS&#10;PIvgBQOxwjQ6fTyyxakD1Ioa9VUTkqtk2ByCfjOTKrd2dWJ0b2ink0oDHUSgMQ42sHVV549QCycM&#10;/LysjRywSSK0W7kcrssRtZ85yek0sEOvhnSRkgUszKtttLAbRyc2dFLK026ZyZXTais4O8IP08Wf&#10;PGR5OmD0yueFkQ7GEqFgrR/9rAeR8ec1NTBNPqkjEYl2vuASQKtIP5rGZMsLIsT6YbHaJgFVjIwA&#10;FtaLdihmPrfzbrKQsSRzhQCFLRMACAzWLS87MKbObI0jr9NI0ThgYZa5kSIh2feLphzQHkHKNXro&#10;41jX+DpdhYWle1iL213s5hpq52TT+m0SxopR2jA3yMTxtIoV9HKkKvqZ44FMiPFQcG2bd3BvgDKc&#10;dbBSCNSUMwjd5WbULamJHSiv6rAoE0MPg1cVzMgNBdkTISxC97ZWHf7wKFEbSQNFJUofgfqNIOAC&#10;LoHvl0+jn1TS7dkLgbgkaqwv4BYcBu4GZ+BlM2nncRy6bctgNKFf9Y8EiuD84KymaKw0R2qEjt7c&#10;hebA+jm1FpHMEFQndYX1fYrbq7BRmPBqFgmdJ4jGEF7hVUp/mFA/vlwk7E0iyTpzbkn/AD8jbIwW&#10;ANOlDtQ+fjLtE8k0cSRrq5l3Bnlm93MgsLXBAwTU/iKKFUjQJPHISWWKtgvlHobiD4OaXSurahNP&#10;q4tQpSN1RSUp0sClY1yCO145JvwUmvk29IsmkhmQ66KNVdnZSLDb6sNuHArxgWp6hqTHsnKyhkqO&#10;OKxW3gMuzgg/Rx5hGYoIEhWSVl7k2NjCjvqrGFL0qWTStKqyeitqEgcAACwQAr9jmaia8jBddTNC&#10;AIpZDpSsi7m/Qosiz5HxkdV13qKSpE8Mokkk3ONqiJl23RAPuagO/Ob+hnYaiGDSsYhHExEReyjt&#10;Z2FCbIYZVMNEPX2epFJGyC/AG2rNeAfOXCBNmMs6a0LPqNIoKUI1iFSs1kKAQf732yyTWHTTzTJH&#10;M6+mYwXZCWAFkG6sec1ml00mn2ujbPSkIB3I+/bW09jXPbMiboMA0pT8pKjxx0sysElVf1BQpI3W&#10;BjUVYnZjTy6fV6hIiE9EEIsJVoiw77ldebF18ZPR7IBqI4N4JkWOUqwa2UUUUiuCR7q84TLFFqXg&#10;iLyRLHJZMUgBFA0zr9j25qafVIRBIIqlkTbIZakUSA+00Oy/NdrzRvRiuwdeoxu2x+nySMyh03Wk&#10;lm2KqDdX5B75T09Y45tsse+23GIWNgI5vtYJ8nkYdNHpzJKWlEKiP+EgLNtAZiSDft5yvo+ngucG&#10;N0929mZ1kQhiAx31ZDVhFI0thcmuca15I57RUYSGwwRebH98FTq+tRERtERpHeNVKyb0QVyoYgbR&#10;uJu8t0yRaeNzqInDLsijQIZCwWypVrHckcVmhBO6JKpaSURR7ZkkHub1v1G65UfAzOTSLR5nqepa&#10;uORYoQxZpI0aQO7SFn4F1VijnfdKleeSBDGivGnDRgFmrnguODYq8s0Og08xMg0AUVGX2j9IX+e6&#10;omubGQ6f0yCSIeqkqxmQKtqRd9lWq/Ucxky4R7dhmnmXTK0oYsGC87iVhsW4JNbhzVjMxJ2mBIiV&#10;Y6oI70jEkn+YgrfccZ0T6dZJ9HKi/wAS2R1JJUmSxtbyAvkZhDSbdU8U0ztGVEiNwI2eiKXkEE+B&#10;m0RST0ZKtM0yvJLJEjaj03LMZQNosBSB+m8D6gmkMyaxpI3Zg8GxiVjT6Jo0wzpG00EcUm3SkMsQ&#10;UJ6uxgboblXycw/RHT5mVGkmibfIye15C10Q4s8Hwc2XRi7s6jSSo8bbWAj1MRBoj2VwVDnmvnB+&#10;kdIYRGzRjWpSwWiWFKvAu/vOJ1cpeWdYpCsVJvSVFBQ32AXgD7Gdu2vCASPEWDsENkLarwHZRe7a&#10;cicWXikvJsa3pXTY5As+o3youxlKnjcbNv2zL650meWOExv6cLzLTEqWKj5HkDNlJdQizysFd2UI&#10;Qv6GYfBPb+uUyaZm06tEsZMLhia3B9wrv3UC+cIraNJpNAfTNRqnmjhlnbc9UiuL2brDnwcwOsQa&#10;2PXTvHyI4nYpGKvlqv28gZ2fTNHoAH9qIK3s+6yjAgUG+DnofTdDopYkjnlbZKu1N3DoSQaIHDXm&#10;sMfIlQtUfOjxk6MzQ7HcxkQxyAlgu872agOa7ZrdF6nrJj6M0iskyMI9q7lLK4U989L/ABR0LpQm&#10;EsMlFbBYWWbdxzXAAGcz1DSQ6XUaWCQRlVjUfw7Y7kN0P7XkzVWmjJ4mvJmRTDTsT6pVAzpvK7dz&#10;WOK+ScD0cyyaaZ54ZhLsoxggM1KSFdjmnJoJZpT+ZVH2KpU1RcG2JB8cmswtXPr4p2jmltVT05A6&#10;0GFBxtI+iLxeDOOjY0vUNXooFr0AUDAMFZvS4AQdqBBUk5RB1KX1vWPorp3FSOeFsXYC+Ga82Okw&#10;6VxLcpYS8DdIVLbKNHwG71lWv02jg9CX1VLBWIm9PcFJJ22PLAVzkKSNJJgmi1S6bTyDZHpy4P8A&#10;BO5kGzuw8885gauPWfm3kg1qxbYgbayhYgcEZs6t5domVEWTdUMwDKGMtsRzfY4unDa5X1Pcq72a&#10;X37n/T6j1msGZPswG0HT4JzLKhieFGZWCep7msA0p5AzG1u5PyTwuhaSAB3JHBvkKPG7OqEh1okj&#10;h00sbNI0Ym3bY5G8jaeQAczv+VPAdMzrGsRa5bUObHHF9heaedi4gXTxFpZjNC+8spRvZQUV8/Iy&#10;ifVpLqJGkWNg6DaJfY5Vee3IN+c2db0FX0DTRxywFL2yCvfVmgLCi/OYcEMfoQzTGaJjGANoEip9&#10;sRmUsa7HuzS0WoEo2OJfTEZKlZUjVS3Zfd5wvRuv8JZLLSRWbQgMqnkkfJx9LHq/TOrjdtUELhp5&#10;UWVnA42ECzX3lir+X0rFomSZgJHChWaFl4td3j+uR7emx8tpFOs08kukcQvqoFAaO1JhZS5NHbVC&#10;/FY/SX0UGjkZg7KP4gZirtwAou7JJv3Yb02DURTtqpNRBG8kRLfqAUkWH4sNz4OZ82k00ccOo/Ol&#10;tkALIig3IGLbwqeDmMoR0qNO0wbSaoTxwbdWsoVnIRIqQ7j+pb2kgeeKyrSmHUxySNEYWAkIdRtr&#10;aboUOCfIrOoTW6NjCml1TEyopQpRijsHkuQefgZkza7S6uTS6gxgxNJ7uzb2U1bkcCwcmUU3+khx&#10;MrXyxKNKyaGV5LKsk9tGvtPdwDVDKNH+UlfVJfCw7FQ0Cwr9LccnmxWaE8MC6ydjvK7iNjuQCBfC&#10;CuASKvCeo/li4jdniBCFzExiaif1HjnsMmvFAkauh1ihdS0ukjOoch35bkIKJr+nfB4+qzGRpHjm&#10;ikjvahItkPJDEdjgI0kSRjlZd0OzajjYA7e0V4JzcPQI/UEc+zcwMgERUMHU2OwBxL00P9om2Cab&#10;qbM8YRkIWNthB3Ug7qSQK+s0Y9VO0bKNS+mZk3hmFRmv5fr984OOHWnSxxq/Dh6klJpPTccCiO+a&#10;2tC6vSPG0oTYvtkvcZGY/fi8yyelgvNEcmaMmq0yl3VvUXcSjStyWApgBeZkWv0sE8lhD7P1UPFb&#10;l3eT8VmQmleB5TGkMkQr1QwDAtV7hfa/NYCZNhCy+nITCC26gDzyyL85z/2sBtnXxvHv03ozLyyy&#10;D2mzGDyDfkZdF0xWmcpqTtWRgNg9z7j3s+DtzjJ9NqkhmheQQySrGYufasZ4r9zm10maWHTRnbvK&#10;LaMppmQnv/Q5ll9LStMUHbC5+hwyySTFJGjcei4UHcGsNZI4IDCjm9pNZqnl0gkmRxLqCITQ2iqB&#10;/cDd3+c57Rdd1Gnj9b8x6gDhTF+lQo4B/r3vA4OrvJLTQoVKuEIJX2dyVHn3dzmMvTZGujSEkmeh&#10;61VeZd2sIZ5921WHDKPdf9TeZQglYRPPp7QSErsr3BuG/c5yM/XPXGo9fTSJUwplYMKY1XO3DZup&#10;R6x9NG7RrH8tKF572mztX2czXpMirQ5ZE7DdfoNM0enZ9w9KML7K9Svkg+PFZmLok0xlT8xJEiup&#10;j4ohXHuNDmsM1cxjkTTOZ2dgp9IsCQqcn3ki/kZDUSQyLJGuqRwKR4Vr1FXlrBsm/k9s1hjktMxs&#10;zEeGKKOYalN/vVGdbIPgUeBeaeg6k8E8yJJIok2RPMtsBVUNgFAZVpkg1byRrqY5VlAu6kc7e1jg&#10;EDzQvHPR4xFH6aiIAbt0bEq7diNp8j5OW46ZaZdMhk/M1rFADhZVeQrvXtfs4APcXmsw2bo2iA1a&#10;IF4FsqkgLW0UA3wczYumTyHWpDCrNFMw5Kg+6jv55/1zQnI/LkSwtDC7frUtUjMOOTzYu8871GLl&#10;JHRjdJnWzayOSGB5WhiZkZgWO1WYqV4/auLOG6+VAkFMUVVD71Rr4NsfN/ecF0gukkjzTo3p7YlY&#10;2VjVRY2qOD375pN1AlFmif8AUXAUAxg0TTHkjtyMx/t5wl2bKdoxZShn1bJviMs1BCtoCv6SaPY/&#10;GdvpZPyunLnTvC4tiRvcEKKJJW6X6JzBk1Gi9f15JZRG4BAkjBjjk+V/zDD+k9VkGmRC6u5ADmNS&#10;AfKgjt2zbHy2ZSZ1f4e/Fz6Z/VMBlQx7TACUJ2+AM7jS9W/A3VTrB1PSMsWoURpKYVHpyD+as8Xm&#10;1KsVhiQLzwQOGvvz3GFQwxARLpoUSRBzC4v1GFn9R7nNo55LRcMjj4Rr6j/Dgy/nP+UauDVRIGeL&#10;1Nw5Ne3k9jnQxf4d/jro0HTeo6bbqhLGRPHCtyeo1lePhbzm9J1PXwJJEqnfGQ8kfIBIrhGzvOjf&#10;4u67pWnWNW9eJ29yyuUKN5ANfWaY/WxjalEv2oy3dHn/AOIvxt1HTLPF1JVG0KksbqWpq5VmPAbO&#10;a/O9A1fTpd/S54TJJIjGHatd6YC/d959Caz8cfhnrsfo6joaEmvWMammFjwR7mHzj9N/w/8Awb1f&#10;qEjHqw0bliUZyQClfNgDOv0v1HFN8acSMvoZvanGR89aTQRzpDFFJAPSj9Kz7FkdRS2F85fqG1+n&#10;sy6ZHhEi/wASLalE+VvuD5z6R1n/AAxavU6yL8h+I9Pr425RQwTgdhxZOYut/wADPxf0WL0tR0y1&#10;59PUK/qKn0OwzukocGpRtHLHBk5Kv/B82LqXkliGog3QmUnlVPp7v5f2w3WaadNXp1ExmkMvCd9g&#10;IugosALnpmo6Sun9H81Cy6hVNtLAUD80drGhhXQui/hiTUxp1CPqH5aZKQxqwSPyeDYBsckmsmOS&#10;NRaqi/7ad09P8nj/AFTW6tJJVmWRt5YSgrTHngA/pq/Ayx2j1OkWKfSuro7HcGCBhQBSgQex5Az6&#10;k6n/AIPfgvWaGPV6LruqjDW0QdUkMTDvQA4P3Wea9Q/wT/EfrHU6OBtYhiNNv/WBwxKbbLZs8sGt&#10;aZE/SZYvqzyGfQ6WOBQy7x6Zt2cL9beBzfbMfQaOJIdYy6wxCZD6MlbgoQebIu+3bO61P4a6l02A&#10;jUdO6hp/RZlSSTTSEv5ABKAAZmJ0mWVo1GoVEYNKUXaCGPPINkknxnPPNB65ELBNXcGjK6Xp4pZ2&#10;lCRsq/xNwDR9htO7+U5Z/wDE1LpzGESSNw7Euyb6PcKtkA12GFySzaOAIwLM770G32k92ByzqPUN&#10;bqUaWRZF9NbotatIeAV29wMpJ6phSOPn1sbyTLNpCSI2VmogskXG5VPGUabTs6v/ABTCFIYigSI/&#10;BB/zcc5ohFjZ44yZXZ2gtuKqt4N9vgEZoy6VxpElWaNdQ0xjk2kNIr1dhfiu2PIqIhu9nNaieWBI&#10;iz6Y729IoLF+VsH/AHzf6Bq9Jt1Us07CdAFRWZSFau4y2DpJlKPPpotSm9gqkE7TZa9wUEHxWZc0&#10;EWp1EDt04QlDseNVIDfvXIrMUzaKPU+nTw6wJUnpScRrKSU9qizYbvfnO+nmSVGOoLJNCpQeku3c&#10;xBHc9rvtnD9Am0uqSZDopSw5Dhw27bR20wBDeCBnZ9b08Gr1+m1EUWo3DSh3iUG9zHyDYsD57Ztd&#10;8dn1P01Lg2vk4qboSiYJBr9SdyKZUUN6kaodvq+2w6m6PnL9F0eODWF4/XRXjciRQzWNtqSGrb91&#10;3wzSaXVb9TqZnliWC4rLF1EZO1lLKfk2M359HAdaRGoaN0aNLXcGb/MD4yMkvyfQ4aaVo5qRdR68&#10;LSamLbqYWuiyEFRVg9ufI+cpMPV44i3/ADRXEDBVcG12Px7xZ5GdFLMmlEsU0oHoCN1tdzGQdxRr&#10;dfxlHW9TPUzaNECuqoylVpywsllHYDIjtHdyMjW9U1w6iijSu8MUZpkZgWvvvIB4NcZua3qI04Vd&#10;PHHFE7BI2dC3poxq9xItybzOhnk0zrDNDJTqrCJJCO4rdfkkijhxB1ZhcRBoYx6ZAb+ICvIIPkg4&#10;cdGcsj5LZluNTrtbp5hJGkUq1KTzXpihRv8AVmJ/yzUyRyrqIiBG6uJEo3uNWB8HNPrXTdEwSYaC&#10;eIqVlJl4WgvLceB5GYy9RSGNW3MHIAWieUJsceazGMfwOeV3VmX1DppTVRtLYgC7ljkYBA36R93m&#10;7pHJkljaXdAyhmEal2RuawLV6bR6lds026PVKdsqkMoN3sf4OAdO6j1OPRiOPSL6semYCjT7EJo3&#10;852PaQoIG1/U9FLqpItPp2ldUMRYRlP0j9SsPnzWBHpMLR6iQTFQkjosRVoyxU9iK9wbwcWp6q8X&#10;qoZVijdFLkWVJ59ypRIs5V03qSek+rT09RKSUeRuHQ1wACe39MiKJkzSh0PUptHK8szM7MWjiZVt&#10;a8KDXHwcH0us6lEHc3JEW2xESCZ1HxRqwD9Gsu6V1jSDVwwzSylWp2FMaLcUOc5PqvStPPr3bT+v&#10;Sy2ku4OHUkmwtngHxjh27Iyy+1Vs7LUanUorvp9ejqY79ORGvaOCprj2+D85XJr96JJo3gMgNgI1&#10;o6mlYWBuWq4+8C08E86QNp545VhHsZ96yOH4930O+Wavociy3p9QgcobjR7LDuxCkVksfI2n6p1S&#10;VZVkR92za4IR6QnhhRPOU6jqCyvp5Z9PB/DYRmQLsZQCAXu/dYwDTapOnw6KLUOWIdqqPZ6ig/8A&#10;aTTYQvXNDO8yxRzKVPvkZAu2j7VXv/XM2n8GkJJ9yKX0/StbLqAdMVlglKxtE7qSCaBbwQKIvH1G&#10;9ZYdLNI49UhiV5HPAtj3smjmhFNBpdXGhCz+orp+ZQbdpi91OP5qJrMzXx6VtMIp9TNpxtJQTx8F&#10;D3BPisUldGkdcujek0IiExkLbyT6e0MDDY/Sa45ynWDWSM+mlgjSRoVCN6nFA8ISfJzAVoknUxag&#10;+nKhNw23+9980I9FqTo4ZFKTRM7Fo4lbbSC/fVkG8za2tmkWNCo0ogVEeEOrbFJDhnehbAmgMfVa&#10;HpyJEjyukoQiQK1gOeE9zdv2qsbp/V9Zo5EiSD1BL/CmjkanTtsMZf4GXDrWl12oV5tcjhY3K+1W&#10;DbRV/IBvJd2zouHBb3fRV1HSHXhidQ0ci0w5V0dQPIXaQR4I4zlupdIh6i2ilbW2xqKE3uPc2SB5&#10;ze1Gu02qg0UgKNOK9PaVNbTY5HIbMrVaGDW7EhSRWZ5JpVSQ7S8YsLyBR5wxSklt9HPnp9GV1z8L&#10;x6ZI5TGiwqtB2oyULDFrPOOvR9LFG8csjqqgb5URTuNAAMyrZ4GbfUoZYdVppvzwlXayrbEseAHW&#10;iK5DYJEnU4enaVIigYDeVQAhUrkc+cp5ZUvuM4xjyejAh0ssennYauRkU9gQWUVx4xtEOpGFdPPq&#10;BGtkRLIvLr4X43fGEanUatNLpydKXjLB4vTO7cvwfs+Mztbr2M8Seu7qkhdFeMyXdjb7OxW7ylK0&#10;yOgY6CbUtp4QjFpJnZog3BimC/q+0xQ9IhSOUPPq1CqIxK60VNcE3Wb+hg6Z+XGolQaeUuTEysQT&#10;Y7cfpP0cFPVNfJIojV2QxbZwAm/bf6juNWMlzZLijnJNMsUsZfUSSSqgCvXpGVT+lvaTuAObkcsG&#10;o1OmM83qRGMpO3Y2SQNx+qo5HVu3To5gGChQGAeDdvBNVsY8Aeaznpumat5potPp0V4nDtHC7E2R&#10;yVVgaX6OX+oj9JPqEGr0apJppd3pze8bxGIvV8nuGU/GFaDow1LTn8vFKy9pmTYL/mpl832yqF2l&#10;MqTaARBW9SVC28CuA9AcV8YOZYY9OVaRlaNSw22qyKDY3X4wjfRpPjVg+t6BFo5jNHK8C8SMHZSe&#10;eK2ji/Iy6MSyy+pp9UrSws0auTsUqvmz5I71lc6r1BBJ6kZWTUJ6tsCxKm6812rMpZlSFiyBkNvF&#10;EVrcymgCM2Vs55NLrSNBuo6mP0zI7+rZpwnDIf5v/jvg4HB+J0J0kirxLsD7wdwKMVBUD9iaOS6Z&#10;r9TOmoiGmIic8gWNpvsQeQP2wKYOoczNA0RnCzE2SqihS0PAN4uKvcSeTaTUmbUWpgkLI8Uhatqt&#10;Hyyp3/ocM6n1kIIofzUojC2kUkIZkTyTXOcOdPBE1QBtLICT6kcj/wAo9rFfjnm8G1iasxaT1ZA7&#10;+k5ZmFEU1/ynsf2ylBNmazNLo7Pq6Syql6sGAxJ2jB27jV2eLJ7jvWcbIZxO/rLEyBdyKEpSGoEE&#10;2B+xzT6P1TWQL67Mu6NlVnSa4trUBwTyfOb8sK7HVtNBqYnQMGicBo/hSfN99uCbi60N1PezkpW0&#10;+neefUwmMyp6ccKAVS81uI/vgsWkh1WjiaeURKqbPUZn5azZWrBJvzWbcw1ul5GjE8CqxZGQGrH8&#10;xBo5fqYYEjlAnVxJHG7RgUhAvb6deR5xvJ0RGHf/ALMz9F0+QRBYtXHKzRttJUb++2yws2MyZ49W&#10;moEmoDMWKgi9wABosfjNESOqxf8AwU7403vPFQL7j3IzRlmj12jlhl9Zwy2JCqpwD24841LZdWjF&#10;n1ixahGEUBNqVYL32m17fXfM2fS6QahbKxO6iS4yas/qX7GbY6Y8Gnh9Ntjsu30tyhr78hvJrxk4&#10;ZYJUIaBE+m90g8F2AGHKuiGr7M3U6WVHneGRuCho0w54DpZ4ODwr1KTVH1phcAb3Ee8Kb57DJT6S&#10;P8rsLKwW7Y8Vz7bYdwcp0SNBGI5tHu2NuJjcb7obgQSSQe/GaR/T2D7XZT1Aa1454XjgcLTPutD3&#10;4v8AfAItbG0rq8RUpubhhZ47KM25yI13xtsSVgxikYbSPg0SeMu1cWnmUawKIpWYqQTuUMLog96J&#10;xxaromS32crNqoEMBaB2hsusZNMK7VV3lces0kNyLatd+jbV7mwuJ1gMt7S60StDawPxfbIzaRya&#10;eBob/iB63WW7Zto5N3qi+Lpaa+GZo542Cm/SYgsFvuGwLSdLSeONxNAJhKXAY7Wv/uyDQ6dZAiwM&#10;G9Rj7o+BZrbQOJehpEhkaeaIup2jbzd4rpfr/bQV543rezW12glMQbZSs9fqHcHmrquMDm0urZYG&#10;jZjRAogigB3B/wA3GDQ6CSNtg6hKkR5LF94DKLAYUSt4BrotXCv8HVRSDde5U2sPs0B/fHGPS5oT&#10;em+LNHV9Q1bMAzxlAdqEik47i3XvmRrRKzwxemGXyjMCqFPivGHpProoZhKSygDm29oPkffOA6uX&#10;VBY5H0RYqFVSqjf27mqu8uDp6omTtbsGfQyrvT0TISAdqLQQfQzT0nUYomUNo9yM+2iPcv0L84CO&#10;temy+rE7HyWJDAHuMgk2mOpdElciRyVVmr21YNnNHbW0QpJNUzq9PFpPX1Mkoi/iEq0TkLt/b9sz&#10;Py+keJmSMMFbaWv3MPgHMHUag+qVlBdY1qN2/W1/5vrK9A8FFUfZsYbgGpXDd+cj22ldsr303XFB&#10;cvSHO2TR7w3No/Zh2pbwLdex3LRtX6V45HlvrDIhMbBZ1A98b2PJ7CuMlrtG8zndqSWa7O0Aqfih&#10;jUt02ROKatIojEsqRxKyx7wwYhv1cmgeaJyMUfUtI4jfeAaTbYZSp+PAweBxEiyFqCEhjZBPyK+8&#10;Pk6gHWttqaKkUSFI/Tlu9qk0Yqvlpmc+oaPUOwiVt0YG0D9JF2Rgo1qqyARbXVG3XyrV4GdJNPpJ&#10;djoj6aW7DqdwI7FWHg5gdTlhYKhlsBbO43Z+R8ZcJJtLiROLSf3Izm1YUBlk9SMkMycj3fv8gZLQ&#10;9RClzEFG1+zG6/ocmBC8BS0YAci9n+/nM5FiYssDKHoqVNbuOfPfNUk1LRlLTjs6CbUQqQWLMhPu&#10;UrZjPyPBXMRhpzKCZCwkPG01Z+fd2yzS6B2WRnWQCwb3KxHzXOKbRRoENtyxUuEoADkE0cUKTYSt&#10;paITAmPe7o1mq7k+MDtf/o/+tYTqNI6JaVsAr7I+ReGR6Wcop/Lv2H8uaKS+SWmenaDr3TYZIIZS&#10;84VWNRLSxkm6HzZw6Xp8kcJmbWO0kxUokPtKH4NXVYT0Nwxlji1QARyyS/oWgRdebOBatYIEiIeZ&#10;y6mRi3cEea+Decjas70ribOshXSGP0tREZpFAllkIZ5QTVpytV+/OVJ0/TabVu8kDLplm3oqgtJK&#10;Eag18hQx4sZgz6FvTh1Eemo80HUEkfIvCnmO1t5DhIkFzN2jVgRRAPnJl12Wnb6DSIpJdM8siwod&#10;zIVLKxRuaojgi6vG1cUekXYs1tI9gr7nII4HPZsF0en1mt/LB541l3s9FrPelU0LvNnQdMPT59UZ&#10;kjDTJtLB1tI6pu4yW0qXL+BqLfj+Tnejw6vqDaJpTM8Uk5MscAG/0k59w+WN5o1qdPBHs0zhW9Wt&#10;vBC2FG9hZAByvU9WP5a9LqAllRG0QJdEU0Fs0a83j6KfqMmkMfrzDTzsglCLbNGptivz9Xmsrfwk&#10;RClq2zGm1Ekk0WnlWQLtALMRRC8kcYCdNBPFDOkEkRhJMjSD+E9k0oAz0LWdM03Ri8FrqWl96ICf&#10;WQfDAcXWZw0nW9Yo1mpVI4FlEZWegZAgChWXwF85EZ61pFPHTp7ZmaLXrp9CV37WcVW3eiu3AC2a&#10;AOdBoFj06P8AmoBHKyBNtkMyG1Y+05YfxUNLqq08emmWFrRvSURmYeUX4F0CcD0x/wCcTPqtTFvl&#10;mc+vII7O8eAAeF/bFurapGiStJO2af57TS6XSSwO7PEJI4glM0SGyNxJ5N5kxdL1WumWSWOJwWVX&#10;ZVMhcnhQnYEk8ZtH8O9OijVVjY0kj+myCMvQJBHussK7Zq9I6Imp0sCwwzSRSAxG2bau1SwUr7fc&#10;CT2yHliraKhjb0zUi6Fqen63TwSGFLCuTJLccMl9no9+OMypenSGOdI5t0zl2kk9WoVB5UgeLGQ0&#10;HRNG+oi59JIHCljShq8sb8ZONIo3VNxZXVS0Td2p+WIoe3nMW/ybeOjX1Gonj0+gieQnSqp9INwp&#10;ZL9xvuPvzhHVtdpD1GbU6PTpIdQsbxxCwVkRbu8xmg6pqdRPqX0w1GmXT7oll4AVz7SAa+Mqg0Wq&#10;kX0dZq1Ab3u4ShGnauMhRSXY5yfwaGj0mo1ek1Ms+jESrJF6kaAPIN54qyBtF852cut0kGlIkCRw&#10;rGpjhidAE+bI3W5vtmB/zlIoGh08H8JZCrSN2KqtX8+eM0E0fTepaaMxtNGIJvVOoZGW6oEIh442&#10;98y8u1qzbH19rTdGtpdS2s6dNpSNTHGlMpdxI3HKAIB7Bj67pur6e7p67SPM60dVYYAqD7ty/wBh&#10;gDa14Q82o6hp10sqEuIluSRGPtDFeefONp9Zp+rERwazUR8gxppmYU547AX/AHznSduVaO61wSvZ&#10;Z1LWaopoxHo0kklle3hm2xXFakV57Z13VvxZq9TpP/hmg9OGCQJ6a8ROdgIJFUa71ZzmdZFp5CVh&#10;1mokkmVnWCQqCWKAbTQUnceTnPTdRWER+o+kZ40QGJyzKzIKohavk8Vl8IycHXRg5yXPfZ0esEku&#10;k05dItLHuLxyoCBtf9Kso+TnIzfiHRzzytH06SYrIIptRdM7EkeweAAMl60vWdR1T8w5jYsscCIG&#10;ERrngWwNZ0//ACvpPRd5OpfV6ochFRDdc1SnjdzmzRzxTd10vLBm/DUyt1GfWwM7FFGxhua2k9rA&#10;c1nY/h+XTCGaIaKLWTqtCdmDNK578nhdozm+ijXdO1HU+pvqFdxGYhGWYiMMCGvxxQzJ1HVNL0v8&#10;u+9pJw7OViqh6vLFj2UYpRclSdmsMqx/c1S/J1HVumvp/wA4JNUgSWJV9F2BYNJZHgAqDxWcFrvx&#10;DppIEhZZU0qL6u1D6KmRwoKkWbXcPAwTqeuMk5kZZRvpgUfed38u0ntWenx/gPS6rWdNMGk1Lahl&#10;VbZ6jjO0Es/PnEqgvuDefcOkeYdKZ5IZIdL0mSA6kBH1HqBd11dhj282M9M6X0bTaCIzwdSkMliE&#10;NveRWVRW9AR3PbjAOt9F02tEOimilU6cBWSIbI434S3cnu/JOb0UZWeJBAwOniihQPHvVXTkBBRo&#10;fLXnPkyWkbYsPF73XTLWiVh6w0ErNp0UsswUKvFjaL/1IzR6xHLp9TpoIY/y7M0azajebuQksY7v&#10;hR3zM0XUI0/MevrChinBFCk9SixUFms/GP0PR6v8RSzaqSSUJIZoTAgK/oYtuDsTtoNV5Mfls05L&#10;rywjWfiWc6pG0iGYsBEJCbvZSgrx5OCdfaY6FINLp5I/4qEsAAqvfJ58nNfoehm2TxR6WOSRNOyx&#10;oOfTksrtH71d5ujpk7apNVJr4kaJIY/QFkAJ7nBPyTx2vL5JEfBynSuna7TjSS631kB/6sc4F+02&#10;uwZ6NL+JYI+mf8r0miCRadmlYsm6WaSYKqoPO215Gc51zr02u/LvoxJvj1dEBfUiUVySxzO1cs0X&#10;UNU+s6g6mWQFACq+ki8gH575EpfcXFXBun2bWt/OdYTWL1LUbIYVhQn01dtkVsaIYAEsAOR2weHU&#10;xaST04IY21DVOkQjRqDCve520q/AzA1PVvzkGu/MFzE61EwpG9RAf4rmwK47Zzuk1HVtcuun08kU&#10;Ol0Y9KSZmtm87EDXZPzhJN9NGPJcvJsQa8azXq+q14VZJBDHo9ECwdjy7MaoAf1zrNR+H3eQwyhO&#10;mwTTFIXiJ9ZPScUWJogVnHaDpWg6QNO2kcNrGWSXZIC0aq/I2AWA2V/iPW9Q6jHpEn0pecw73VNQ&#10;JPcpoH29gAf0gY+2qY9qz0Dquv0Gmi1Gl0LKEim/LvqBGCNQAOWUNVKTZzy7Uz6j0Xh0h/g6opLJ&#10;OwpGYGrSuKHkjGn0A00qHVkpIoB/LsDKzBuAL8MQPHbAdR1kz6qZJ55IWVE0qQRR7U9MA7lcMrEg&#10;k3d5SgW5dI1Op6y4YY4IpTBE1vqiaLN/mA/mGYy6pmXRTavUSOE9Ugt7XA8c+b+Mo1XVH0kraWNB&#10;OC+0iIEvfgKCvGdrpoIE0+iSXQ6hlJC75I22WP5Wb5BzOUaS0CknKWzN/DuiYah9JDGZXKlAx2qi&#10;eo1VR5NFhzm10jQdUi1qB3dZdMH9WSemBEdJvT+pzdi6ZDp5JdRLommnkktHChbbaPaitXtXA9Z1&#10;kaNtM8unRP1SlN2+WYA36fu/TbcnM022XxildnR9I6z06D1kk1DzTyqIiR75KBs7jnLdR6vPqJik&#10;CRWzkKIisIjj3f8AUNiyRimbW9W1rsmngjgRWWRAV2l5BVIc0YOkQLNHpWEMon2KkUo2BCR7ku7z&#10;RpUZxbctGeujl6lqY/zvUpNUEBDSPErCJa7gK3B44NZ0/wDy+CLRaTT6NHf+E80YZI0pKJb1ixtw&#10;a4/fML1EfVQQabp66eaGZoESIWhA4HKnsKzqtP0DTNFq9yN6m9YAZbtVIZt4F+0XWJKkjWTdmLq4&#10;wTptROjLvhFSMrsoCk+0BbANEE50nRdLFpjqI5ZFfVyDdAqQlw6P+oISLX45zf6fD6vTU9GP+Ekk&#10;sc29glNGzLSUSSSBlGs151C6OIGPSy+kI4YmkpUAuQSbmoEN2rvkT87HB9Bevmr8lp1lKagbwsZc&#10;ekiqe7kHM/U6qOGRBIb9GBU9eXyGNttUcc9vkDBdZMNfrerRaeWAAQLEGCtGq/FItn+t3lWk6HHp&#10;JW09LrDCVJOllZomY/ykMb3LiUUuns0crXQN1PT6qfULEZPVieBpkZfZG0Y5KbTdcjgnLBrhp959&#10;MLpFihHeikgXncByAQe/yMo1Otk07QRanp8KpFuAjQF0Uf5GHex+onC9fqNVD1fVwSSRyrxKylQX&#10;B2CgSvfg9sfC9shTonodPAdDBFoXXVTTQ7901iJYqs1Q93ftkOoKen6GdjIGmWiXQ/pjbuee1+Bn&#10;P/iH8dTaWR9KsEsGl9BZIJCBvGw7V2X33HgE+M47RdT6l+ZbVy6k66HVe7XByFprr2qB2S+B5y4Y&#10;X2J5FdG1r/xFpW0VMsaruQwKHHrE972fZymYyRajRyTxyn81qQ8ijYvplhQGbf4Z6H0PfqnMMi6q&#10;Y7Y5NQm4lYuVCJ8fBzvDoNPFF03UupYwSOJY2T3MW53V4UfOVOldFK3VmL0/QDTSzw6bpu/Y4Adb&#10;Cl5PcgJuvbhUEEfTKOrnAn2XqkCeoUsfe4k3Z45x+tdbE0FdMfT+lCRJROxdxskkDz4GY/T9J1op&#10;ppZupRLqtskrzvwx9xVVjB+hxffMIxto0ekE/iaZusazV6PTaxIJjIWfb7C6L/MgPZee2D/hXoWr&#10;n0aaOaU/l4r9R2WRRqILtj5a+M1el/hTSaKTp02slXXal7AZSY/aDfv+xZzqepdH0sp2nUSxrppF&#10;kdoyW4J4BN2eM1lppNChLlFswNKOl6rTLBFLCjxkq9rIjCIHwoHPtwjqP4m0nSFRZm1cKiQKIUVg&#10;zoBQ4JFBvOaPVjF1BGlqPUmLcy7laNwl0qgUN15m6WX1NM26zqwyNHp9tm1N0tAsKGK18A0B/nNR&#10;NqHtGmSY+oYXFmkJ2gWSAMHOvbVaqfRJJNoYdihGQidJXbgKAOx+h4yvWHWTeixeFleYSbkLEID7&#10;q2EAhR5vnOp0/RH1iwenGnpPqw7gIA/plB+mq71V4pSRfHoH/D3S4dGoZ9HC2pWGGRy3sCMtlI+f&#10;rDtJKuvMoeCQLC38eQAD9VFihPfmqzY1cCxrtZAsXqo9fqQkmgxPk/BzkNT1pvW0sMMUkokk/iJ7&#10;HSgDcl8cWOBk7NU1R1fUOp9L0jarVptLab0jCNwkot2Jr+Y96zl9dLq53EsURh9Wmb1Iw7uPJjUf&#10;p+8qEUfTn1sKGB3YrNDEwFSihTMoHDjxmzpOl6/W6rU/nIJND6kIlj+EQC9xIPG7HfWynGlsyupa&#10;+IaXTw9M0Z2xjbI97fceWd2PzjQaldJptKJJI11cjGRHLjawDA03k1hfQml0+ikjGied9jKNv6Xj&#10;kPBHyQcU2u6DFFrGgQPqRPGgEybqk70L7ducpLvZk9IO6V+XdZuoajZpXMju7Te5r8OyjsrE5yfW&#10;PxMvU30wi6aqIFCev5YL/lHA78kHNTXN+cTdNPp11U6MkhRWSpRe0ftQwLULo9PPrdR1CZSFSGLS&#10;iO9glkLG6H7c41+xCRn6jpcmu6g2n0sHpo2mhVp79tijLtJ/mA4yUGg0Wm1Wk/gSM8pIiOnj4/h8&#10;CzZBIHfznQdQMU52LMIYlQSNYK+rNQTdY88jjKOoBNLMmmk6jAjxxKDCXSNgws7gb7MB4wll60aR&#10;xAulVTJv1Mj16rMBtZCq0VAJQ2CfvOTl/HMem1azadFdYkuWQS7GVprCipKPH1gx/EU/UJoY01U/&#10;p+q8cESWvrCRSSxexyo5AwnQ/guTQxxj1CImf36eTbIJF+LAse7ycukttnFLLKbSgun2ZsHQdf1m&#10;dodb1hXDATm1Lc/yoT3r6Gep9L6bp9HHE+qRtIyijGse07W9vqBSec2NDp5pJkX8vfp22/YN1JxT&#10;Fb2/WCHUywaqSOJDLN6YYkh9q0bpmByOWzpjBVYHB0mWaOHU6x43eeVdNHy6KFFuu/tZ4zSg03To&#10;ZdfTI+r/AC406PRKkGwQ/BAbnLIeoRlXm1C+pqERoVnmdVRGHkFbIYg+ecP02v8AT0GkUek2i/NF&#10;XdHG6VvbVW2aR/BbapWE/hrqGifX9LRNU+oEuq9Sl2BoxEy7jXjuT9gZ+lso3PJXGfnJ+A+lxH8W&#10;aPTLp2MQePUM6KBbmTZ7iRdKG7ec/Raflia5sg8f25z7n+ncSj6a67kz8z/rDK36yML1GC/8lRYb&#10;v3s46g/+arGI83Vmz8g/AxPwoBrk0aNnPfPkSxAGJ9v9B4OXDjZ9GryjaGoMvIOTUccf1wBMjdmv&#10;vDVIPmh4AFZWD9XVVkiQB27EYmUh/DUCMkKNGr/fIHg8EismnHY4IoR5vx3ywAWGxmu/g3eP4B2i&#10;u/GHYCAqrF33yQuuRjKQe18/6Ygpq/k4CJea4rHWxdnviUDJEfpsDJbGR5Pn++S71ferxj+45yI+&#10;sbARUgDJ2ALrKSoNd+915y0sBQoYNAS+TkABR81kl+LF5EKWIAyQPln/AIp/xMdN0rpvTIizNK35&#10;qaNR3jjYUS3jPhbQNqVj1chZShAW0RKO7jv33AgZ63/jP+KtT1n8bfiGWBpJNFCU0qsh9hCx0Aps&#10;cb88j0adKSYztqozCsayxbjuMjuLICt4VvJz4P65n9z1LV6iqP1X+nPT+16LFrcrbM+YarRudTLp&#10;Jn1ZO2P3AyBGAsuAOf0kDH6dr01B0xacyieYrI1AlSwFBfIHAH1m31HqeoVjKZ/yszhUBMZJKkAM&#10;EIF18E5m6Tp08tSDpqQKskrhmUJ6pG2wpANihnjNXR9CT1WhMmmeXV6KOMbiJGhukKBQtHyWvG08&#10;0MMbMxbTgJsXfYZzQ9qkdg4ODJ130IvQ1Ke6IoYY2YAeoqFnJPnvlejaNOo/mDqY5TFFHthkSm9R&#10;F93JoZTiZNtG1PB1H0jJ6UdbFEaIKaiL2gngAXwcGTUQtrzodKCYjCske9a2sDtKUezA98Q6XJLN&#10;PqNRqtmkCxwfl94DqSapSK4N5CaGP0dbp21cZ9Od5DIwoMkhBBU89qo40toVn6A/4Nh0/BvTEL+q&#10;yzToHY8HbKw3Z6YQPteCAoH9z++eZ/4N6lpPwb0KX0FRJo5HCjlR7yAw+A1WM9OYtYUkMR2ocn7O&#10;fqeJVCH7I/EvXSUvUZ2uubKR7gSGAIY7b4HA5yqRB7QKsLutuKs4kQjfyPcx9v7/ABkpKCksqsqo&#10;KJPj4IzRnIOXRjYAUldzH9v9LxmP6tylQB/Q/GTjXfaigtA3R8+AMnQANtQb5xASQ0ELGj8efrDV&#10;iG79++/Kjyaoea+z/wCsMjUh2a+d3Y/GBSDIqsttHI5I7VhqE803nkd8Bhs045F8UfnDo2Hwe/fE&#10;y0ExMbujhUdUKHH+2Ci7a+4wqMijkFBu44Qh70cGXnzhCd8DUMQdry8Vg69svUZDAuXPjn/ieTUv&#10;1ToMcKMElglE8w/kReBX3bAZ9kLnyp/xHwLJL08upKjTykiiVsdt1VmWaajiyt9cGeh9Oi5eqwJd&#10;8lR8V9P6Z1CLTalIdLteWaoQwXYY+N4YkXWNoNdOZZNH+VGmlhOy2DbFRqBf2Djveamp1esOrhiS&#10;eNmhZY3XczKu+wGF+ADz+2a2nlEC9Vg1Ce5SyAIo3EKfjwCRn50+J+sqEtWYOq1k/wCcdptLH6Ka&#10;kQw6kqjblFgsACeOPvBpdWut1ekjP8OKCArHJNGkZYv+lwoHbi+MjoNXqNWmnmcn0vX9EReaHD0V&#10;qs7nV9Oi1E2hfp2n9CMks0bgELstVI5uvrOZyOmEaRy3SdBqpBrX1WmDQx6ZkRVIjlWTcGDkGwV/&#10;bnOkU6jViFNJGqbOKLEEXwa22R3wyDWaVIo9ONK0a7jHI7UgVl4AIWyT5+shOE0M7FNWPSQJHBIC&#10;Nzl1rmgDYPesz7aCVkH18e7T6YIYvSTaiozK8si3Ys0AMxVl0/TtdqJ5B+tFkf1iZANqgUaUgNm/&#10;o57inP5yT0kfaViO3Z8hTyTeKPpGh6xpZdTJBH6wVkMcjCXdzSqy/wCY+DlJJCZwU79R63rYYonf&#10;SLKgpvcqFAbWhX6j4Iz1Po2gm0cfUXdiw3gpt4LtVbabtmT03STaiBZX0zQJHemCr7TG3lfr98q6&#10;z+Kk0WjmhZJNNKXZIo1XagSrD3Jd155zSOnFnNllUXvXlsj1Lr3T4YzrGdAmijEqwjinN2a4PfvW&#10;eI638f6/XzxlYIuf4obj2lew7DBPxv8Aivp2tVU9uoeP3s61FV/yBbJ++M8JfrX5mdTBIGaQsYt0&#10;fpI5HYk/P71nVCF7Z8L9X+sTlkeOE/sXx5Nz8W9aL6qN2WaQyRFZ/SZF9JQ36io5ayeb7Yup9Y06&#10;6cL6Oj2PGxiAYlvZRYMwPB/cDGl6XroLl1MfoaqSLdK/6yEPwCSAi5zM3R9PPMkM2rY1Gu1gxF7v&#10;P2Bnq4aeNv4PmJN8gSfVGNotSQ8qREWXJYlCu7ednBXwT5y/U6hTI0sKmON0uMhQH8e3g0OfJya9&#10;Hg0s0MI1COthKRwbAHBIYmwD/Lgs/U9NAfWIoPdAKZI0Ze5flfjjJVN6Raeuzd0wjfQygBtoYGaP&#10;dsXvyWWhuF0Dma6EjUevDu9R1oNsIDOfab8j3ZLQ9Xh1UEc8WrkIf+E4R2IDcHnl+CRwGy/T6nUy&#10;9RnhlSSTTqGYMkKgbiKIawbGYyi9m0d0UP070wy8mSxbLRKMoVbBZiQSDlesAKwFAmwWpYG9jVtB&#10;INnzyc25YIJYJUV5FjE7bNgYN6hW7oeNymhwM5XW6GQTRSBpGCSLFyWSNn5NMK7WAMmKdCmqBdRF&#10;6Ribc6vGZE37aa15G3waIN5X0XU+pFGf+XpIiqAJZSke52NC25Ym+4GPq9a8CgRRqJIZHiUhqU04&#10;3DZxXPnK9HJFNLHCyooIckUEsj3Wu3+U33+cKdPRzt7RoPAIl1MKujybBYLChRsgDnn6wnWGK9yR&#10;j9cjQsBuRdzm1ZSFBaubzndWCiw7tVE3qAqu4EjcDfv+AwrbeFzda0qzaiR7h2NDsNe++KU0wAxN&#10;bsEzd0blZkJdm4VhC5UNSAC1F1QvNPQaWP0dmyQe0NJGoAZDbC0f/MPJvMDSN1L0dRqdoLFiyyEE&#10;KPHavbwOxyiDWdRjaMskaFaVQgSlLtvIYxnn5xXo0R2UyxRaeB0nfVNsNMVX3MgK0VIPYng/WYsu&#10;slkf0ZtM+li3B1oiiSDuPAqx/bANJPKsEzzFVJYKocAqd3nj5Hk4VpH0+qkaFgkiOCOCNrVzxXIY&#10;dmw56CgkSaF42LiLUPLLvjt6JI4WifIHfKFlaOQemSPTahG/CW1gF6HuF8DKNJpoY5QZYIzGwCcK&#10;CsbsRx3qjfGHa/po1MsSh2EkKs0gAKiTY17aFEkd+DmLp2ap0FaDqM3pzQyzRboBJaMhjQNL/O1+&#10;AcBHU5ZowdLqId0DKDqCzr3AsUPocHDGgZWj1GmVFMZffJIWZSBTUV4PH7HNZNH+YCTRuWTUNQhX&#10;1Sh20Sx/Tzx2AwSunRqpdqw59R+UDtH+YVmNX7SQzdwb8nKtTt9QpqHqoRMCVLU1/pKrSg8YT6Gp&#10;0DyK627glU9QOQYxuAKUWF8EDAk6tCFMkqNPOUVZUXht7UAamIvNMc6Y5JUgqPXqwcyMwqEcrCEq&#10;jSVvPYXzkItPCEUahmTTgqof1Ttdb8gCyMp0nVIp5kndyCFjQJGikRsWu254Ueec0NXLFIfVjaOH&#10;bIu92dpCgAvsC3LZbm2SkhJ+XV0aSUyQyNvCQybQhXgAbbN/I5yMnSmnc+tpXKwqZCrORI/+U2ON&#10;uZ66+KHUbywBSWOmClCzEm2XcO3jM/q2pngchUsgqVFs7szH3basNQyU3QaOsAiDxS1GR6ZjrdtZ&#10;Nw7isxiroYpERxC4e3kG9nC8ApQBJHg5XqdV6Olmjbd6KkksV5iRxyAQOW+Bj6bVGSBHgO5UQO8j&#10;gq4DL4F3/TCJUi7a8ssLaPWSB5HZ1PpWjkL2aiO/Yms5XVa7VaSVnljRJ+HekpkDfypusXnTf87T&#10;1YT6LKF2yhHFqoJ8kji8eYMzLGukQSGmcVuZC10FIY1xmsHvaM5rWmDfh/quom2KGlI2yBd777A9&#10;zHd7T344NZvatnJd0/gSGO2j7lGUlu5P815nxGKARH00iaM7AVawOOCAKq/gZoSxK6Th9WGVQXYQ&#10;gUGBs2xs7/GXJ/gIWq2VRT+hJpi5qdGcI7/xWRWFsr1RIJ7YTFpIk1Wlcr73WwS9qtHwPj5wKPVF&#10;m9Uyyxl1A2qCNzEA3u45o+DhetXUbZHVVkVlMhJe5ERTTlT4I/y5KejaIJN6kKdUaORXZWaVHdSA&#10;Ub4o3Q7i+MD6l199PEs0Z9TamxKluNZBua/eaIF4c3S44UOoT13hPtJjY2Wblb49wUHvg+q/LtpN&#10;PLLEqxuwRl22WdhtDA18d8mL2KV0zHm6o6RwRMxdqjUksB7gx3fvu8/GbGn1KRgkI2+CNtrUFO0D&#10;x4IrvnPTBA49NGeNV2xyAtbDZ5B28Wec3dJAkoeQal7O17jO3b7aI2njgds1lx4mCuwnSDTPoTvt&#10;Flt0ANsVB2+PN82cv1UiEem6hneHcrJXaMgsCCKAJ85CVEhE96UAbSkRQUtGytndwczdFG8WnMal&#10;kVoimw82zGh25Ci/OZ3s2QXNrNRovyzRCYRlNylkCFmZTTFeD+/jCJBqZF0+9rlWQBE2fq5783h+&#10;kM8kumdpGLSI4X1ACjmFiLAs0BVZLp0Cv6W6D03J4lBClvFiu9jMpMtBGk188crwqqrHCbHgpfdU&#10;BHYn5zQbWzTIJfSZzIUEivz7lI7ijxmL0zqLBEgl0cR3+pKVN9gLHB+/GW6OIRdPR20ctBNqGI17&#10;lPAYZDNImjNr2kWeUopRQWkKOVNkWCWoWPGBytF+UWRNCdm1Slc3Yvbz2rMpOrSnUKixHa4sxuNs&#10;ftHn75vNTpGrSDQl6i2Uw2Ly5YnistDbA21M76mP8x71ZVSOzVsp/VX1gjaJiD7SrJKVYq4UhTyf&#10;7nNHqOraNJP4oldiNrAWofwob5yek6jopdM6mkLFjMvPDk0O/e82M0rZyut0hSTUS7d5mABZD6hR&#10;fG6+BXzlWqQ6ieSPUaPamxGgeM7wwI5ocbc6HVy7Aol0UkisPR9UKE20PIHgYF6jxpMrq6GThJCt&#10;glRwFb4wt2Jw0wPSajWX6axE7wpEfqbf0eOe5zd/OaoyameGZxsgjYKoDLQ/lIGZj6aRYZhO6Iw9&#10;MoQ38W25sXncwpAmiOrk1EEYiX0n2c+KFDiye2ac+UqpaJUKj2zHgmmWCRpo0c7xOm0jarVdKPgf&#10;GUQdT06arTTh2ZRqbC0SaAJZwB95qavTQrJO0SExlFeJDdsw42/A4OYrTKJdSNOEURlRGye2vJLX&#10;44rJlJo2Ro9R/EMEOklZTIxh2TxhOCfUraX8HnJfiBtXq4dJJviVqokH9QkXtXyPnKdJPoptVCZ1&#10;QBoyGVhtDoVNbB8g4n0UTwnTahGSJ7YRKw/lplN1f8uQ5MhrsxDqdY8saoVADMSh/SAopdv0SLP7&#10;ZmanXdYabVahdMB+WjSR3G0rI3d/sA+BnYdF0scmoVdQhSRdu+VWIjZl4Ow1++csTPptPFEJ43X0&#10;ykgUMgfaSWr5bnjKvRhWzpPw+YmhQzy+ggUxSlSvEikm1vg84Zq9PcOpSLVllQ9ioAcMhoBR328Z&#10;x2g10A0kcssDSsjmMxrQVGa9zWDuv/Nmg+vUzBtPCNgVk9NCY3snbb7SaB7X3zKRopHQdOdp9LJF&#10;qXDSxjd6LvyVraoodrrKOtzaYwaaORUVFZ5S49igXwNtndXaxgL9TOtJT8q6iU0yWZAxHC39qe+A&#10;QxCNVl1CGt20K5IBTtz375UGDOibqrR6XU6mTQIzI9MXPqpRoiqN/wBfGbcOg03seWGZwzXaMu1/&#10;K7jzYwDWdEhEbevBHv8ASNuoLBEbsNpskj5zDfouv0plWCZpIpEBmagU237dpZzZzWMjSjR1Grnc&#10;uRp/TQ/o0yr7XWve70oWswpl0s25IUXcsTOJICpKqnwPd/UHNHo59WTTlmVhGhSwxgMhPdTYUDL5&#10;9F1HSh2OrSRNxRwW9X2miGBFjd++W5JEtWYsvVPRaT0kZd8NEbd9Gqscn/XAE0nrIBq9T6gvd6pT&#10;9O4Wqkrxu/3GV9T1SRvq2MkjMTGIlBaiWPytC65oZNRqV1Gx0YSAxvtUUjiMGr81mTejF9hY1IA0&#10;iw9O9GUKY1QBWP6hbhbujfAwDXxarTy6n1ELwqxVmfgp8WatufGHwdWEKLIiR7jv37pNoQ3wL8qT&#10;wMY9R1EEkmnkt1mtmBZWWN2YkE9jdEHM32WujAhJI1Sx7HUxL6u4UHq/dwOBhnpafezxvLsSJA6G&#10;ihjHLAoO/wBZ0OpD6fR6ZtTpopN8g3KLUlbAZwi1ZAFftnMzCFXSZahjDERqXplINnjyuBLVFOsg&#10;6Z+bg9MTxrKyOWK3uexW5ifBu8L0WqnDo0mySR0Kp6gVt43e3+95ltoNPv8A4KKiSxlSSCHBfkX4&#10;N884p9PM0EiFUlYj27YgCgBvda/vlwgr29GTbOj6vpI39UmSJK1Co6Lx6iITZsAFTi0+qEU0zwwR&#10;zQw8ozEl0VqD38isDIn07RoYFlZHpPdSuHBqiR3FcZXDAsAiWXcqekwIPDK5/UGHnE5RT7CmG67U&#10;gvcakwbx/EJowrft2j4PbLlj2bkfQRFKY++Ybj8ADMIdMmmWWJJwVLKCkb7GO4XQB4IxPof46FdS&#10;vpv7KkNmOuLvJljjJCt2S1XTI11DKFeBGjAePfZuuKOCaiHQusLbmRw5BYqBsDHbx888EZpyzQFv&#10;4rOZXQlJF596G6FHkGu2ZidNTS6ef1IWcemWH6kO8gtZHcNWc7hVdh8mfo9cjaedgqOvq0WUAWA1&#10;K4J/2w+KGYaKN4ECQyt6bn9bEmxuS/A7ZZ03p+ljkMayb1WNY1jZASq2GPkAsPJzOhMOldon6nE7&#10;SybkElKB2sAlsqeNNX+RQdE9dOfy7qkFxlBtlagSVUrZ++arAhpptSdj6Ahn05JiA/kX20D2HJzX&#10;DJJHFt/iB9xT1FbgDwv9u1Zn6TWxyVLpjO8ik7o42Ijbd4IYefLDKilwE19wR0zpKJCqtrwwjVT7&#10;HAe6oIQbvNfUdHRYYRF6jmy8iEgbjf6SavKNUur05iv0ljKenLO/ueBxyAp/rWXRPqpIopX0amNL&#10;Fi1uuLHYUchwk2nZSjpmb1efTyArEkyS+0g+oHAYCgO/bMuMaiIwVrzGJH9ibd6llFEUOB9jOjkX&#10;RCZ2QPukjKr6rBlVFHhbvLoun6aPTpuBhj1DPybKs1cihVmsqWMEjhNXp96o/wCeghURssgFbhRv&#10;2buReFaLqsunj1jTFmhjiKB1Voyw/SAf3uic6LXfhXSaiecxxD2qVUFGGyxa9vOYcHSIlm/LwdP1&#10;LSko8jo6gR0P0hG7bqvEsaaoinZLo2v0SR7TKmmZCJCgLut3e1ifB8nO0m1YUFIZSBPTbY7pVFDh&#10;QKIrOR0Kqito202rilZmIfbRUEG7ztk6cJ9M0H5sb1p2MYb2lgrcEi65zmn6HnK7ZvBtITaid0mU&#10;GONSD6RX4kYWVsebycjlFaH8jcEk5bkXt5qxR7Gsxuo6yfRskA1IMQKsAwUsixsKBH3m30NdT1E6&#10;b0ImSRSTtJIu2JBPj+mH9mvKNYMfXafTaxDPFp3MabFYg/w1BsBlXwMKi6RqIlhm3SQeiSFUHcA5&#10;H6hfcHNrVdMiE7O5aIqTG61SW4onKulNE4g/jy//AAaJmhLkK282tfFYn6SEVqP7mqVmDNpEDrKY&#10;ZP8ArENMbCj9m7AHJaeSRISqana6ll3K1hW7mr+c61OodQgEGjiQy0pmdGUENXAo3R+TnN6+bUKp&#10;maERKyvUbAbpB2Nbas/Hxkv6fG7t7IbNRtc0iusWuWQNcYDGi7BfnxZwH15dZLqfzETsqvW+I+0s&#10;PbtA5uvnOfaI75YFljMkphA2kqodQ3BHxR5OVPrOryywVqFij/RYY/wShr3EjnvnNl+jy5XGar8h&#10;H1CqmmdP6Gnhm1HqaefchIcxlChPerbgAfIwqLW6ky3G0ulqL1CVaxJt8cCrOcboOnT00zsPVCOU&#10;q/5SOHDfIzN0XWD6yoY5g5lABQM8dH6AIIHmsI/TJrpp0S/UHpej/HPVNF1BJtHq5IpqQVutlLHl&#10;AbAo/Bz3n8Pf8THX+mlI9Z1BtSrB5NsqCdRs7oWAJU58tnqDhXkMTJ6WoAaTZtYV+xB25nzdTaSW&#10;SGCSFLXegCj+IWHNq9+/Kl6PLqpuP7MvD63Jik5Rad/Ks/RSD/iK/AfWTInWOi6d+yArErFmrlaN&#10;nH0jf4PfiOOaKBjo3alJkNAqOy2bGfnbqNWweRdRIi7gjKHcIlLyaWMfq7AYXpYoEjHpTsrFt3Cs&#10;pFGyPBsjN8sssEqipP5cTox+v5JKUdL4Z+gWp/wB0srer0X8ZewhW00XqCSNGXu1XZvOA69+Ef8A&#10;Ej8KI8+i100qpu2mIgRtuPZo/JJz5m0/4l1kQ088HUG00qqdqwN3APfbxVeTm5B/jn+K4NTF6XU5&#10;pAsnMTsZFN/I/wBjkcptpLGl8m6z4VblOX40e1dV/wAVfxWNL049Y0s+nkQb9ixF1kPkErdYFov8&#10;Svw51RpdH1D8JzuJSGEiqFcg96HfMWP/AImtXqUji1fTdO7odse9tnObUH+KX4P1vUJdVq+nukyB&#10;N8yxjel8Gq/VWedkjKM5vjJ/udWHJDI4U4a+WWn/AA+/DOv/ADKaDVzQtygikIkr9w2ZU/8AgFr1&#10;g3Q6uFq9qRgd082Sc1Hk/AC9VkPTfxFsnlkVCL21v8m8q6noPxRHKy9N6/Bq1ilDL6cwSRQhsEhq&#10;DAecxlmy7SyJNG0sOC1eNO/g8w6l/g/17TQSnTaP1kRrAjlD17iTYoV3zzjqf4d/ECTyRajpMsEk&#10;ZUqDET/0m3BwBTVn0jqfxb+NdJqoEm6aJDMhaZoTHuryQN2Ymj/xZ6t0mV11ejSVFLD0pHX1JD8U&#10;pYE5rD12Vv7mmc2X6dgrVxR8x9ln9TWOokIRgZCI78+09r8ZVpVg08zDfJp2VQx3SMVlS+aHNjPq&#10;T/7Iv4Q6iqNrOgorm7pBtTd4JsZzvVOmf4YdS1dqzwFh3jZhGhHkGMKAf3sHN8f1GDbTTSXmjhy/&#10;TnFJqakct0PqixyQlNdppmewdOwU2e4djYJPHfOkf8QzllipI5Y1RnH6wgS2XsRxeY/WvwJ0+PVw&#10;z6XrcWqXcssbEBZU9vfkruHHgZxp/DXXdQjz9O00zvJcYW0ZjRu1s5cfWJtVJfzo6MWfLhVI9lP4&#10;0inG6WJQ8qtGkQfv6gAdhS3R5OAdP1ej0c5nEJZZSVaOJyzNQ4IB8DPHZ+gfi3R6MvL0TUsUIJZo&#10;CrKB9KLOYsnXHji1czwajTe4Fb07DbR7qTW0fN5pL3JL7af7Ho4/rc4UpwPp/qPTIJ32qzqXHFug&#10;sjns1jdmRptPE8aSRBo3MgQoFoNzYYVxQ8nPEdN+OtfrZI2DoAwJZnAHYcFD5zo4fxlr9RqzOutP&#10;8CNbRlFN2DAqP0kYpTnjSTi0elj+uYJfJ6qnTulb44vXS6c7Xcs+8duD2HFkY3WdDGkAmg2VapIW&#10;W1jI/nQ/1zzhPx4okV5oxIjvRKp75KFX98nnNGT/ABS0OnZL0fq6dWjSZNpmDox5UAWQfO7LU1a+&#10;46/+LenlHtBmp6dr4mibTa4bXALQSqS0qSnsO9j5yMMEsP5yZTAdqtGEQMXXZ3VEBvjMvqv+IX4S&#10;lm1UemEhSOdJNrNs2cfyl6HHxmtD1rpk0EmpXUoUnrYwA9rAUT45+cd6QQ9VinJ1ki/5OfXp6zab&#10;8xJHOPRPvat0bADdyEF0wzM1ml0cJn9FpIZdyFvaVBK+83sulzpoOoaiXS6n8n1NpFjVC5Ealgim&#10;mIVuWAv7Ga82ineNdQ4McaKFQqWCOWJJ5Hayt5m80ozWzvg00mmjxjUaldFp4lfqESKeeXUu48ut&#10;85jQaap5NWk8OqQRiHZKu5VSuCsl+0nPTOtaSeHSor6Zp2keha+q6rXCsSTS5ht0eJnm1UcLo+xF&#10;aPsp521Ve0ZvHKkv3JnjbdfGzh4/w5HJqRN+REO5lDBv0xAmvZ3oeSRnQQaIxTwyI0srgem4R9xT&#10;cxpgpsURm3B055JCyaWRnFo28t6Z2915POWTSNB60zkwycJ7G9QK/fZluT+TlcuKegDSSaWdpXkh&#10;aNpUMKMWICSJVXQHk3mZFrpNNqnaYB45aRpEcOwdVv8AoGOavUUWJGErxSRSm0dQQ5rsCmc9rOky&#10;aVnlSJpiW5RFLgXz+keRibLvomvV5jp3dIZ5Iydx3AW7XRH/AKGQ1WshllEZikgVQrs0K3QP6d4H&#10;J5wnTdJlmVZQioqkyPE5pk4JLBfkDNHSFdPuT/mK7P4lOVoq3+V/rnvg5KiscWYsGpRy7y6NoBKJ&#10;Hm5PtZR7Sq/DXzh3VJkm0+sZozEdNKqq1ljICeKu6H3kNVoNZp4Y+2ptn4YMhaxatXFLRo35zOm0&#10;Es4Rp9HM6yIQS8xZaHu4UrVA9rIwbTouNq0Th18kCSahg0qxG2LGMqrvwCrUOM6fQ9al6iUCsiSO&#10;pL2Oy8AdzTEec5ObQEOj+vqdKphFJwpYX8AgsDkYdcuxunyJKhETAapHdk/Tu2kAPQNZnJXRrGbT&#10;2dkuk1Wr2EyKixu6rJFakEGhe8eSLA7ZlajoDsh1A1TSGKQyuhC7wwHAUpwo+VGQ10k50wK66MRt&#10;MFKSKSNwFb1A7DMPoMzxSrBHNLKzDbKNSpXeV7GMgnkfeKtM15ptJpg/T4ddHrpZaENm0VV4b+jV&#10;V51H5vVJI5SEojIPZW9dyk2cwpm18J/MjYYnIervhfo4L1TqPUQlItbJWp1sqyMN1mvN8YoRM5zS&#10;+ToBoYYNJHHqyjoyuY2JIYKDuJB8FfjOamnOnkRotW+oCyBUBIAKkXRXNsdc/LSkrAs2n3MXRhvE&#10;blaP71gMzdNfSssmlUDUK9kIVPqfV0FyXfJ2iL6otj1B6aNXeqpWjVlELWIpCfAF2Ky4dT6mUjkj&#10;Gl9O7AFoRtW+Fau/Y5iz6fpGm0krwOmmI2h5ELgbgCN1KxAbnK9Cmr00EkGqmMhZPVLlEcNbCmPe&#10;weOb5y+CeylNpV/7BGg6Q4C6iTSLGXkMjrRHtryF7fV5l66bTPpmgllKNKDTR0XJXgLaiiK7g5q9&#10;INahpxqR6dmNwv6yva2F8AfWa2s0Ef5b1RpYtTGGO1ohRSuFLE2f64SVSEo3HSOaWDRz6fTq7S+5&#10;VjjDEBqB2FX3VajD9BrtVPB6Gn1DBUTaxNbSqnim79hktVpNXHG2pjR9rFUAdg1E8sR5B4BzA6bE&#10;ZZVjjjaVWd0LEFWAUGxzXHPOHhktU0aWo0WpQSTwxKXaOjEQPeO+Y2k6bO6KZIWLqTbqwZSdhsGv&#10;05oxTLFGsMUhSNpCQ/6jGVHIvwcE0kaOJ9TFrKnLndGTtEkbkqCARVng4Y1Vhllaii9OndPmnVH0&#10;0hErI1ou2wbokeaOYeo6VLp5UeHWJOGkIjgJ2la4Nd8vSPqDFZ1BQKdiqGoAuBQZj4rLDFHqtiSQ&#10;GKfTuSCF9T3eCdve83jryc83daoAC6ldVfqiCVlWpzypAI4KBfrMDq+in1csmp0yok7l5GUKdknu&#10;DWA11nRa2Bo49SWeSN5U37HYBk3d1rM+JJBI7FJQ6blKs4Ja6shtpAW/g41KnYmr0wKbQUY5vyYZ&#10;lpm2GyyMK4NElszl0GmfSxiGKdQsjLwxVgxbhWJqqzqNbpJjCfYEhaS0KoF3bOwA5vMzW6Z5Vb8v&#10;BJEQWkSyzLuIvz2NjHGf5JliSvRj6NlE5bTbEkRNxhJCKFs8/pps1elnW/mmlRmdZPcojQEBmF8I&#10;MH0EEruY9RpFR4k27uKZm5IOXQ6uXTat1kkEMqj9MQ2UxHPLZUnbZlHVNvyWafq+tik1EyMrROVj&#10;mdyFYgtz7TwPrOaklgDQFuoNEASo3DgXzXGdnpYodS8DNK5SaNWZrQ7itqwZWx49EgZY5PRDqTFs&#10;ZBXtvbTEHMVKNmnBtLZTBoIZEeaGWKym+MI9XGv0fP1gEQhm3xxxJ6iEAqRWwACyCQOSRmVobWbW&#10;Ryk/w5AAomJDIPv4GdFrGbWQRuZWlT9SBEG5IWA8Ve4EZc04tbHCSnHo5fUaDRzElk1Kt6bsqybm&#10;YyE8PYNCxmxFPJejk4LFAHdaWTd2Bvz+2B6vUq8YmjZ9gcDf70Yqbq1JzO6qZ9HqIDureIzEQdqy&#10;d/cTj7owtRtmrrH1DIF9UI7lxFuXfY+z4FD++BaHWgpAI4huKKzg1/P/AJe/jveFGSGFYJlYF5V3&#10;BGO7aSOe3exgh6fPqUeKPQo20hqDEeO5GO10zRX4LBpNLpXjleGNgJaYqQQAfFHFq5OnP6e+baN4&#10;WqClCOxr4bMo6DVSgxKYiHf3miFWh2Y5na3quohMSavRUkQKh3W2YC6o1yM1hj5f6tkSmora0aHU&#10;+igq0wRJIpEOx2ayhHgj/bMUyTogikikRl2soYg3uB9yi/8ATNDoerOordLvDShto++AQB8fGLqM&#10;ySb/AG713mM74uVF5e0+L2YySf3LVljFDCrK00+4UqOVZnsnmiTwDlaSI+gaBr3SShV3nadwIu1u&#10;lrAVnliKmRHgZXpnjAO1arbzk0bT7zt1myTcGJYkkgUwIOJxaE5AsIaOEsgIlUvuXimINef3wQaj&#10;VRMzR6dpA+0SIPHxsGacSSSxyhoPVilFhkWmTnkiu/3gHp6mIbnd5AK2MRtNdhzlRl3dGTj1VlfT&#10;+tSL66qXjVwbVvD/APybycfW4FkDu/oz8qBVKAvHfzeNo49TJIx9eONo2ZbkoHgdh8385m7YkciW&#10;NImbkiVbB+1rNFCDb0S5zSW/8lMurjlkPqAUedoNkt8/1w9V0s0L2tRFfYH8EDlQwrKZulpFEskc&#10;ocVvBZTYbwh57YDqYvSVohJRovsuwt91XNtOqZltXaDU6Lp9QVk9ZQsa0QB2Bwc9GijfjUIx2lwY&#10;ie3g0cz9NBqVI9J5IXCXdCgo+hm2ZZphGZGjmljHp9uWjvz27YpuUf8AWKKi/wDRsrm0PUtMwill&#10;YrIt8USb/e6zNiXVx7bHqxLZZSAh44BBHkZuanSapJE/LpVqTYbcVAwLU6o1EXjfei+1BzuPzxkR&#10;lddMc41e5KgCd3uJ0ZRuX2gea8G8qaZAyERBgUUPQoWD3FeBhhZhETHMp4MnIuj8EfOATOXRZC0O&#10;7eKMfB5+azoRztkk63H6pDwim+WIAYftjyyHVpRZNiAlGKjkHuGr/fINJCpMbqlKxUMgPc97rFJo&#10;HLbG967AVeM3XHn7x0k7qgTk003ZDS6XSNp1R4wZCf0klTXzuy/U6LTzCYqgRl4Dr77r/wAZnR66&#10;PhTDuJNbkAB573hG86WRwSwWqQqaq+OcbUre2FxpaROOFlWGT86x4sEiwAO4H3hOqV5Zx/8ACECC&#10;gCy3uLfIwQTSPLNKFDAqE4FKa8/vgOo10uzewHNbSKHY9zgk3IhtKJqzw6qCeQh0EgY2DRQqeOMb&#10;fP8A/bP6FqzO0vVYzXqJI8DCiBzRH7kYh1HRgV6F/dYcGm7iDmmlUjuYOnzzNqLnijMg3KzmtoHc&#10;gDufjNRdEI9HKiTiSRgm2aRbdwvBC14yzq3V4HljMryRyNsdST2UcbFVeAMMXR/nDqJmb0GQApuO&#10;7d+5HC/1yZSer0dEIraW2YfpsyRMiuwEKgBu4okseebOaGl0zO1yT+lAEtwgBXjyb/STmhqdVAZN&#10;FHBIlqxfe8lLVAhe30cwpddqtWJUEMrtK6hYVG0lh2NfWRbY40mdDHrJItCmmhWOcyEJI9lizbiV&#10;prNKPrMmaKfWKirqUmnnYqUZPbHt/wC6zYzRi6dqRKU1bRhUdiyrtpQKYi/kEVmfqOpalNTHptBp&#10;gkcaqmxLPqFuTsvzkx29V82byVd/tRbquoQ6WJE1GogkdUEJ9IFF4N80oLDLOmrrNeNQw1McWnGm&#10;TToZpQgtfP2BYvNqQ9K0hMU9mZFCx74xOAT+sMOQCM43qH4h1eqXVRafR7IWlbeWXep8e0EDKinP&#10;SjX5ZGRrHtzT/C7O5B0nREklTTmeeBQscomtGbvYobjWA67rWp6ysaJCbj0tekFJZyzDcxPktdk5&#10;PRdLlhimSKISamo15TdRJ/lBAqh5OEJGBKZ43VZlcxJGgCtuQfHkHOfqT8teTf8AVCL6TXRkLoAh&#10;08SvGjo6xOygBmLKaq/8pzr313UOkCCJIoo10kKmFxTtLv8Ad6l+TkYNRFLqNNqJ9JIIYveQa99t&#10;yzDk9xmn1mHSDqESyblWtytQQlAOPqh8ecTnembRglG0/KQun/iycrqtRqNNDPO0dRSsbMBHuLU3&#10;zlE3Veo6CSCaOaVtSZmkaYbeSoplC9qJ8nBPzw1cC+opQxFvSRY/+px7Xb9vAOX6bQxvq9PFHqlb&#10;VlpXIc3FtUBgefgfqvM9LuIQ35JTdT00o5V0Mi3G07FVZieT7asg/OdJ0fRTxzRCSH81MoEZ9J95&#10;VW7kqOP75WdLoZYIl10Lu8yK8sScRkIzBWIvgLmPHBAkmyHUQaLeW2KxLqAe7Xu4xSaaaLSppnVt&#10;0frP/MZIUiOp0umTa25UZ4rFkWefbd3k/wA1otdpdQsCLNKo3asgmJV+rAok/WYHVIZhBpogVnAi&#10;Qu8ctqqBrZlK92awa5zU0nW9fq50jgjgigeORkBYqu5DbMFQDkCrzJp0nopSSb7387LNN07QpNBP&#10;JOq6dr2BQy7WUdjfLb7y+ePVFJT+bCQwqTA1H3sf11mbruo+pBKNOmn1LMm71Gl/Sv8Al4IrM6HX&#10;P63pacF4Cjif1hSQPtLBYwT2Jxb2TzjFV8/B20fSCdDpptdroZWPoo04W2JHAiVBXCjufOctr9Fp&#10;+l6xWiaUBp7RVAV3I5riyBmX1N9Zq5YiunG6dA3qRAg6dF7HnjnCB0SXUCTU6qZ44PVCesJBv9nh&#10;T4ByYqu5afg6VkTVKHXkwvxDqNbroY2i0UEF6gGIIpeWQkfo4FkCs7Dp+i6LoodMJoI5dTMUm9rm&#10;NIRXuFsDx8+c3tV1LSz6nUwaEQoun2H1Q9sQV5Un+ZTluk6LoTDrzPIqELawuoJKoAaSwaPwBhLN&#10;pKqIhhqUnalZx+o/Ea6vckcaxFSArROFEQBoIqk2QfsZPpmr6dodDp9PrNOkc0zO7qeZZLuveBwP&#10;G3jJP+Jepx6SDTHpzwQm3BeoySBdsSBQ8gZV0XpMurkCbI22qdi0gUlRwd6hiPs5cnS3oyjblrb/&#10;AGCNF6us07ldOdJp9OTHFpLYkuxPD8cgkcnNjTfhjURaQRTQLKsiN6ghQtIJGP8AO3YKAMJ0kfS+&#10;lxRelLJp5tVvASEnUSKexamHkdjWamjfTQQwS6rW63TJKxRdMKVn5CEkPV9+4AyXllWvk29mDX3b&#10;dGZrVj0og0em6a8ssLou1mFjd5B8jOri1uj0usc9V1LRMgHZqRgoYhCVHnOZ/wCS6oxmdNVBotMN&#10;R6JkO4e3xybzM1qyDS6nWmFtcsMvpqVctbf5iF7AZm/ufZcZcFpHR9b6npNRroWkkkl06zF4IIXI&#10;Z2AUlK81V2cv1cesmim1OnZjFG5BhUuYED+0LKx/mYjMTpXTp5ZI5vzH8ZajiKgSen6y8uB/lHF5&#10;1UWolj1Gl0C6VYneRpJiRsXfxtAjurAa+cxeoqmbRbbbrthX4T6dHpNdrdPFAHYEF1371R2FgRFx&#10;ZodyRedXKdXEqW2nZBEYm9JXcKGP62agSQTyAM5mb8x+WklgliRItQzNqkJD3fYk+Bg4d+opp5Y9&#10;W2+MOyztHQaQPbUOQR93kU27s0c1GKVHT6z8RR6vUbNYzwLATo4/QV4yWYErta/Ni8yvwodR0tEO&#10;o9a0l9aQbm2gPwrEebJzC/E3UPy2nXTwziJ5tRERpZYC6szHiRibNAeMxtT+IOru6Ry3qHRwNzoV&#10;jc7+GaiwNDngZUotpGals25OuwaWTUPFqNRTztK0SrwpB5L8jMuXrDPBBqoemxap2DLskJQNdAFn&#10;Y5UnS31ei1+plmbRxSzFDHGskYlKc0CLzcXrEWh0Wp02g0MkRlUQLqZpBIAxHLEtwtDsMi48l5Zo&#10;1Lg91GjP0CCNXbqWjiRkjWb0lJYSbnN7d1DgDtgfVotQw0o1QRWlhR19FKFvYKMR5AW8tfpE8qws&#10;7M9+lEWk90aAUCxNmwT3yOtmUHQDSTO0tOwkO0JaGjSnuDfGdEXtnIkYko1E2lWeUy6fRyOA0u2p&#10;pCezAH+Wu1Zst1qJn/L6NJYFpQ0kDENNfY2SNuZb65tM+nDkGU7UeTUSWAHNbgOQAPrNaFtAmvl0&#10;xcGdYC6zFbQhTTAbfBHbFe+ivj7jktRrF9Q6fVRTwxOyhSOZCALIY+4m75+8649J1Q1GpXSTn0UU&#10;NKiNRK3zUZAY/dHgZ1fQPzUsr/lkjn0jtvbVThkMTN3UDttBXOxkSNJxLsWU/k54D6CL/JG1leCW&#10;NtkZM21o6MWDV8jz/wDCX4SMuqOtgZ5Z2k9u5yscSVaMKqhX1nY9V6pLooz6mhhZn/irNMy/xmQ+&#10;Nx/T+2ct1nUTTtpl1HUmk3QJJtVK9HaCEDvWZ/8A8SP/ADV/zawB1KRLMwKhoSf5U3vwrZFXbbKc&#10;VWkR6r1XXdY1X5hEC7nSF2U0Q3cLFGLO0AZ2PTfwMnUZZyZ/4qjcHc2zSXVWT5vnNSeLSdD0qRxB&#10;o5Q7GZnDRq9AgEOxNNRofOVQRwyaJ2OojWRTsEkis9FmDkrY5NnisltqhQxxbfkr0+hmbQNDDDFE&#10;nqeodRK+wSSBB/DjHB7Hk5naX8LavqGr9RG/LOoUu03tRCo99X2sec2NNGobXM0LpooogXJiCl7U&#10;ALRqjYHOdDqupnSzRXojI80Qd2hUz0kXCgUaqz/NlubdCcFaG1eq6X0DU+rDBMxRVJCIHQ35bL+n&#10;a/pemm02k/NSzz61mkdze8Mb9NEHhcxWni1ujeKSbSq0z+sf4o3cfK3Qyn8PaXbqW6hqdfAqO9vB&#10;ESyx+mmxWEg7HJ2kawhbQboZdHv1BmmJkMU8Uab7WPcT7RR/UCbJOafTdBLB1RXaHSan8nLHNUi+&#10;xigASge9dyO1jMHV9e08xMGg6WuyUsAdigAL3ZvJOYnSpdXpvUfS64yzxaRY40dAFj5U2Qe2Zu6B&#10;RRuarX9RVl1kuh9JXWQmQqdqI59u0LRU/Y7DAWEvT9UiKbE0amNIUC2Rwzy+RXzm31OfqBiTRNrJ&#10;ZJGlIscepS3uBXsBfAzgtb+IptZKkCxppECOjSyo7SuUN7xXAvxeVjc23oiXBLb2dKOo6HQidSpi&#10;NESuGGoabyXtvH75larrQ1EeyCTbHLEdUXG5pXABJ2qAPbQqrrK9BotOYNR6krtCyAeu22tzGrjJ&#10;Jsn9jnQSz9FTTP8Al1mJaERSSssZaVIzdBV5IH3mkptf6WxJIA0WkYQRyyaoyStGI208tSb1Atgw&#10;/kAHGakbQzP0mHTaWZyi1qSF9HTqHbcpUtRqhZGY+t0UnqTl+o+rG0R/L6cBVetvG+gbPwfjH65+&#10;KZeo6nT6dICvr6iP8y8sAFLR3bbAUfVY4QbG5pHR6jQxaJH1GneH0UkEkMjyCSgBwAWvyeBmXP8A&#10;iHU6mZIvXaF5QG1KbbUt2CWPBzIn/OdQ1KjUkyaJUbaUBjiMYqzsDC28V2zuen9F0Wh0zsEQs5W5&#10;TaBUbhCoPjHONLstSTfQB03pj/mfyuqkjQMBqNQFUAKQfaDWdFMs+obRz6bRbxIo2GZgQtcWo8D4&#10;OX9U1P5vW6ZVDHSOixq9qxQr3LV4vDok1I1ejaKPbWnYyOhAR1iYKii+Fr675MFtFeGc71yVB1KW&#10;NETbpQ7hQHPDAIy88Vak3kNEivE0zovMV+gykhSS3g1ZPNDJaJy/WZX/ADZaVIlKol+5VYbQzHgK&#10;ScGn0mt/Nyl+qIiMFYljdlwb9uPI78lY4pIyYtPqtRJFqUeaSBC6RopZPTo8iQAg1m16uiiWSKRt&#10;S7PJbLERuZ2F/q71nQaLpPoShZFlVZJdzsRwzotLx/lJw+PpUu3RiTTO8Mzy+jNartKGjz2J8A5k&#10;oVZPRmdM0sEH5fSMZEmLtIfMbIP5PdWbCz6LRx6x5tTMkLg7FKDkj+ZnUgn4AFZz/UteYuol5lWU&#10;moqhc7YSBS8DznO6swRyCfUTLMX1CsY2JYlQL2rQAJyF5Nm1o6CLXz9WndfREGleQB/TZ2pYxfmh&#10;58ZqoulaeRemaczBY45WnKbFGyzbG7JHxXfM6Dr7zQBVg0kjMbD6iRl2pZYHm9rX5GZs3UpZnYLL&#10;GXZWR5o5GSNZgLYm63nnnLRfVHQzdKjiYa1Q2ol1OoDh0UDbEaCoQeAA3fm83esdaOnVJdZKSY2X&#10;2KQGcAkWy39ds5DU9WnglK7ZN2yP2zSqsbIRtfkdvkYP1DUt1Bt+qj2RMzLGkrWiqovhXo89/k5U&#10;Rz2tAcXVdV1CPSUZIhEJlYRNSOQfYQoqgDmJ0vo2j1gh/KwzTy6yWV97AK6vEKZ2N8AeBm/oenzP&#10;HoxNphGjtbMD/EkJNgfK2Bh3/PV631/TPo9JDpIpEcIsQCIViFMN3O0412csnLVgEGi0UccReebU&#10;SmUK7hQqqF4qu7Nzm8v4V1M+rEpSMrTnYookgEBufrxl+i08PTdYmo6gzw6aKRyVgYTElxdxsfJH&#10;GeXfiD8ZTaqIQ6ab0YpjuiiAIkijDFTR/wA947RSkkto6Pres0+g0mlZ5F1SwKzenBf8SVbUgj+b&#10;wbzzuLo+tn1bDT6OMadxc8oUyGGRl/6ZJ5K+PrOk6JH1eDT6fT6lhCunStwCu8kfLv4FcPnqSdVC&#10;6TTaEwLDLqYniUAUwaqUykeMTkos0jHnFN6Mb8J/g3p0Ol6brtkjGGW1nJCldwpwAPD1x8DNzWRL&#10;qoTq9Tr41hnj3KQhZyzt897HwBigmj6CHgQSamZERYlALKhFh2Ydr+Dg2pbqx12njm0ohgGjkeAq&#10;b9A7SSd3z7ucwyO3djjBQVJUEdU6Y35iVNJJMsAKo53kGRUXgUP1WebwmR9NpotIk80LKIPUEEUd&#10;F2B4aY3zmXp+t6dF9LTa6UzMgqOJgAQBzTkd8Aj0L9W1kCSa1kKIfzDg8WpO1X5FgeQM0voiCQpt&#10;Rr9XL02cBE3l5ogwWINtO0kqD/bOl0ugTW6szKfVWOLYyN2Z+TwAFHGaWkOnTSzjqECsjsFjYkt6&#10;m3sL7AcdsXS+qamA6tdLDCIUX+B6h2iOST/KvknOmEaog9R/wtWGH8S9KiH8KacpI0QXahQcuPPk&#10;XefbbWy9iQQOf9bz4e/wREU/4r6fM1TH03Imoj3pwQLo+Tn3FtUAD/Ws+++gp/2cPy2fl/8AVrX9&#10;/L8QiU37hRIuzzjgAlTRIA/lPf7xkYBCVauSWP2Tk3FqRR55H2f6Z7J8yR2ilArnsDkxdE9yW8fA&#10;yw7ff2u8ZfarUTd/vWAFkQ5Iu+/nL+KAKg8CsHRANqrzfJGEC1r2+f64mUhdu/b4+MsHfuBldgi8&#10;creKiiwAC7xbFx9vI5xAg9+cfYhwxvxwfGMSDWSB+MQBHnAY6jkgYiTiUXXu+zYx1sGu1nFQD3jn&#10;6yCkkn4xya5JwQhj2F4gR/bHYmgRXOLgG65GNsBv/Wc/+LfxFD0HonUuozNtEEft/wDjnIVf9TnQ&#10;Mc+Xv+KLrMadJ6Z0mN0/MTzfnNjmhUPC7vonMM+ZQhKT8HZ6L08s2aEEu2fC88sY0mqnkaJ43lVY&#10;0jdpLqydy9iPcTnOx9Dkk0Wr/IwxSybh6Ng3GGr2qRzxm4k27STShoDcm2WJGEPCj3WG+fGWdJ6b&#10;pJFbUwQBJpVeMIj0i7e20XTfefm3qHym5Wfr2CkkjSTpus0Gi1Es2mVWZdzxSySTkv5dKNKLPzjd&#10;R6xNNM0izCUmQx6dY+Aq7L7NX6Td/OZq9djf0tNHvJKmzHGZWKt+lWsjMRZfyei1Sw6hyUmFzSHa&#10;YxIaNA9hWc/wdiZPqq6HSywp6/ryzbwWRGEcLLXGw9zR9xvGfXxHV6LUPGss6RyzPqZKoKq0L5Av&#10;sbzZbV6KFtPoA0cupaZoBIXjb9/apJIYjPNum6OeRtU76VY11bGKBVPqUI5Dd32+hxxj5U0ZyV2b&#10;LiPU/nJJtk8UOqWpjGP4jSBW4odxxeFvEksKwaWLeXnHdDHQAJtufA7Z0P5GfSxfwNPHE0s9Kijc&#10;sCoV2s1g+5gO15naXTTrqTqIdZEvrPt1IkPNstBwBX75tHckZVo/RD/BXVQzfgvoskBuFlmdBVUF&#10;kKhf2GenbSLLSVu2gf0BsZ5v/gxpIdJ+C/w/FAwoRMFI7e6QsQf2z0slSeN2xA17hV5+oY9Qj+yP&#10;xT1n/Xzf97AwqoSF7g0W7Y0o9qgckLYDc+csG4KGYVaggCxybPuByA3R9peCrG/s85bRzEvTa12F&#10;iAb7/HzjpyWVr5PYjgDLYkRkDccAAgNf+gyTbg52/wAxs2e9Yh0RQKSxMZND2nteaieohBCDd2J+&#10;f3zPNFtx/ZQPGGrGo4ouCQwo4DQfHtsAf/G/thiA2R4Ar4rA4CGJ2j6BHbjDYWtbFnviZaCUon9O&#10;GJ3Ar6OAhb22arDlUdqrJaKQRHyRhikHzgygGjhScjEaIvSsIXKEOXqMljCFz5P/AOJqKfZ0l01T&#10;RICwkINe08k39Vxn1emfLH/Eysw03SzFy7krX1Yu/rnOb1Vezlt0uLPT+lNr1npqVvmj44n6cVmF&#10;M7GQCPTxD2ENYDWyglgAbvIT6TU6rVg9QdwxJl9Jn270VSQzqKNXlPUX1OrndpnML+oUVQwBO5go&#10;o9xVG8O1fR0hbpkJcSatI5BE7eUZ7Ckk32Ws/MXk2/iz9fUWF/hzQzenMqxhNM8olkdhbWPcaP8A&#10;k/bOg/L6nSzTtBJGWWWyAf08keSRddhk4Fk1sUoPpxBAokKKEZgp5C+KoZLq2n1KwaGWJF1CeuCV&#10;unLgbrs0MXas0WjM1SQ6qeeERGJRq1kInVXXfVhr7m6zHkh/LF9SCzFeWgI4G3cAoquxzoIeqewq&#10;dOJjK9KCNu/n584LodTqdZrZl1KxPB+YTYpbYaVhdcEVhCVV+5HlnPz6fWROHM8caRxtJpEVSdyS&#10;cVY5BBPfznWQdI/5ZodbIuuMskkqs6OwaSz3IAND6+sL1Uui03UNeogU7lAIcblJTlVRRmHreo63&#10;pm/WTPAJ5I98cLIqihxZbNJK5fkzyZOK26VGj+JfxKvSE1LSzJpH1UcYiiEbMSw7b6vPnv8AFP40&#10;SdTGXXUNIduyVnVUZT7iefaB8YF/iZ+Ip+rTqrt68FSsZYjtq6NKWJ7Z4U/U5HCR6TTMGClIzW5/&#10;d/OV7Z34sCfGT/wfBfWfrkpOeLE1x6cl5CPxF1BJEddTqBLKrNxsKAMvIcgd1+jnnEWt1q7S88W0&#10;ur79q7bY8ghu15pdT1Om9eNHM7OgIIokq69yzDsc57qOsDRj8y7q04EYjq9y3wfix851wX4Pjskm&#10;2md3rfxBrdQSrJHpw6FBYDMy+DtJHGCmTSvpF262F5Fce+QEIeOy7Sar4N5x/UtBLpYZVlPqIiqy&#10;lGLNTcUfjCNFpF0y7i0c8hCxhRIFD+arsCPvOiGosz5t9npekeLT+giTxllGwsp3ki9xIGaOl3PM&#10;sLCJo3Z3VkCsEUg2x3DgjwRnN9C64NKGjnCRoBuCe2Zvcf6cD6zK1n4m0Y1YbTxKPcKXZ6ZkJO2h&#10;dVZzGLbfR0KapbPS9NqIdJpmkWQRhJQJWIC+qrD2t5s5zfV+t6qP8pGs6z7XZXiFEqJewA8qPOcr&#10;p/xJrnk1Eaoki2pCTgub7Hv54rBNRMgn1kkvT1LTRKtxezYi2SRuqj++KNctmnua0ztvXiLpPJPG&#10;ZWcxhATQUE1/Ko2nyBzRzOn13UtRAuj1ei2vuMjPtYrs3AlQbHIAzCEkryLLMGjHpCT05C59opud&#10;hpTS5pwfiRJD6MjuhMgce4MhjJpNpNcfWXNKKQe5yNHV6+SKKd1eMSAKXCgxe1jdjmiTVfOZuv0r&#10;JDDKurMf5ZbEUZW2NbwnlibIoHOclghMLR6d2ZAqCQD+I49V9wJ5Fk52/TOiz62PTF1kbbKqv6lJ&#10;IntDDkE3dVmL1RndmBquua7U3IpgWVnMblnACSEAANdBSeCSMlFCHLKI4yJHP5gIwp2AvivANZV+&#10;JOnRdN1Ij9R3fch9SVqBawNq+a+CczW6d1KV9raeSJ0QBo9+29jcP4v245r7egj2b0Kl9PBIi+hD&#10;CHYBVBR5Xr/qeKPixhCamCDTybXiiX1A1t7TFIw/WtfyNdAHMd+pTQw61zExc7IVZGJ3qORwvkV3&#10;8YH1HTwa713h3PG+0CFjTbVoSMoY2aA4PjIlH7TRS2X63SRSenp1O48nhyxcNzuPa/msNSSB0jkE&#10;2ojpkfelLtDfqJ2+BWYcGoWSGKWBIt8VRNZBAFkgsRySVNVi1kE6aSVVHtjYPuA2OLa22nzu/lzN&#10;Ips6Ofri61KM/pSBdxS9qOqHhq+arjL+i9V1mrVJp3Vm3UpDFA4P6dw/fPNhLPPNLLMXjO8DyFRi&#10;OO3nOu6c+qgieCDS+o/qIoO5r9vJNC7BrKlGkQpOzpmn1aqrwjbMCYWSRxQAN+2gL443ZvHq8EUU&#10;MEpEpCRRfw9ztCvO4lmzn5l6fHpodTMHgvf6gfc0gcGiAvwB5GbHROodG1ekZ4gdQpIARAUr0yBy&#10;WN0cFJqP4N0rYRBJpYJQvpuojl/hGdSzP4UkkVWX9V6nLLK8jrUzqqe3t9kEA1XjLD1Tpp1SKuom&#10;CEmoiVD+tyWXbV1++aWr6S/r6Zk9QRlN9lQrFu1KzGtvPbIvbN60KPX9P/KpFOyrOUKpRM5RgOD9&#10;MRgO1NTqIZYzWqhZdpaMMxR+DuA4zlNTpZdMRGdRwWCsRzIG8hOfb++EQ67U6GaRjpigUBFk3bmR&#10;SKDhe5P3mijo53PdHQ6+OOIIdMlsRe56dt19gxJoD6yh+pyaeMwvSSMCdrW7e3/TnveCgpK0o/ML&#10;39qKN12P1bjQs/FYnhXSgrK0hlLLfgCvAofHesh+C4s25ok1MCPGwJ4fagLqSnkb6/rmtHDFJqJI&#10;5m2RuvpuICW2E/8AYAe/78ZxkZ1rLq1ErBPY3qRMdxB/lAP9rzUH4hYhtvrK6JSrMNptfJqjjRdm&#10;pqdHBFDL6hcQpELaUAlbNC1vscnqGh07KJCqmBKKjtKEFgi6s14zC034kj1UEjysYmC1INzMAbNH&#10;Jp17SU3MrIxaS+xawOd3BWvGSpvY3TrZswajSxabcY2ULKqQxm1Yq3FuKPuyWnh0yQMNPNvjssEe&#10;PnjkFA1Up8nMvW9T1Gulj0x07pCxZy0jH1ABwSzdqs8Vl80OjjfUetFM43hfSX/qAP3o+AfAxrI2&#10;FBY1MbadtuxBEpLTlSoje6Au+K4o4Qg0ypPEN8yqxMrgEk+obZi3NEE2RmRpNI2kibczbpC6va7S&#10;Q/e7u+KOaOngeOEQhm3AqHJ8bxv58GhlKRcOwn81q9HHFqQ6TRKLfgqSJaCF0H33OEatX1phX0Yj&#10;PGwY0DHGE839gGxmW97HiRmFFVjYAb2WgexobfObmknkJiQd1RjKA5YGyy/3o4KWzRKwA9OfUT6l&#10;CNOJf4wX27yFeiG+bFVWVvpJItNSJpY9iRJQUgtdDx5zXXUabe0Ue5VepG3WD29xDfPY1lUzQT6q&#10;WWKFgHWVm3+4EsKTbXNWOLxKb5UKUFxMeWCEvrNOqyoqKV3ilWitDt5bLYtJL+ajTTwAr6gC3ZFC&#10;r3+Ty2LU6b0dBHMZUhELWyj+dztQMf8At85orPIzt6c0beiyIiJySz/qYFe3uymzJIyR07WRwGWK&#10;HTyJt2OjlgUpuRGPABNnNddOmmkpWWmsIwc7kNfpPizeVxK+9mYSMI3ZIy5CqS1BuPvDtFCurSoz&#10;sIZtyFvar0eQfO0HnE9miB+nwOJVaVoSkqtHTimOxu1m7oc2MnrJvy+mWFy6GQFI2Q7kYE8bvII+&#10;cefp2taWcO4eOJdiEcW72QR8fRw7RxSa+GRXlSMRLEwcgGtwG+8K/Ba0jndWdJq3h/gIhVzEyURX&#10;HDf2GGy9PhfQPJ6Q3qCAWB323FqRh00M7pEp3INQ6xqbV3vkhyAO33lHV+mS6WVVk3ekFFSxNvO9&#10;uzfXwctRqiqsyU6VqdNIsLvSyAM0Vkskqn9SeKzf9MRRJLEkLiOJitm3Dk8tXyBk9L090hn3yiRW&#10;0/8A035H6u4PGY/UNB6WpI003KhxEN/DbhYH7Zs10KEew9pdTHqYozKxTaVED+3kmyxPPPOZfqyR&#10;EiVUeJJGQbOxJ/mrtmrI2oCPHLtZhRMiKA7UAWNGjV8AZnQ9UhOkkmWZIoCxBEylK2cGquycihyR&#10;dLPpNQdqM4lVvUO4WAw42rV1lk6iOQfx4/VBLNGE3igBQBPAo84FL1b09TNNGymEbDCwG0Nai2II&#10;Ft4yjVzBfUnn0pd4WVg4/QyE8cdiwu6y4rZnLo6XSzyxepCvCcW6VwWoqxJ5YHKZ4UB1blVl3SAu&#10;0SlFJYWQ267q+fjBPzcY9NJURwx5C2pcxH45AC+cw3l1GkNi2knQECJUNUx27rJ5IHfvg1ZSNvUa&#10;P8y0LiCRFjC+0jyDyI67LzWTihnczeg84luRlKWQONltdCwWrApJNU6+qJTTq/to3Ft/mu+GBww9&#10;SjXVxRTBZWgSVpHb3u0u5WoWP5u/1k8SWqHn6z+Vg06agSTM8ahjGpLRyhtpo0a+CxGcl1vQ6nXa&#10;VZodfqtHJAzF44yEBZaFE1z9Z3PWfzi6gzmHZJ6g/UwZgALpa/Vmfr9ZDqp9JMHRBK8qEoAaKVQ8&#10;0TR4vEnVGMo2cfpOmzxJGus9c/x2kglKIg3EW1Pdk8Xz3zc0E0sEx9eOFtRICrMWLLYa03IOdwOa&#10;CSadNUYldod8sgIQ8ceWq+2ETRQ6tB6E+9mG8LNsAYDs1MLo134xNXYRhRhz6b81LqI54HieXdQi&#10;sxl2G5jZ5OEdHRo3kjOokj2hDsPKOw9ykbwQGzQh0LxS6hHnZgI0P62t93YFh3q+MF0wh9OpdWoM&#10;bsgOz3Ghe2/aQcIL7WVX3HYp1l4dG3rQSiNo3oMEjLfYWuT88jKtP1DQEaim2mNFZhAWcqhPNKGI&#10;sec5TUIIJYyyFy43ooG5o+OVUj+Y5fpeppLLFHqY0WkYwtPIN/bkOF/T+xx8Ko1Ts6mMx6TXDUxT&#10;O8PpMwWPcI5TfF8nn7OTgWKaNpBK4IcuoCi64DbRffOZn1I0sUkZQQoEjUlfKubBocDnCI1l1K6S&#10;SEu0ayXR5keu7L2q/vImvljRmvpIp9dM22MQNKWQ7hw4qwebDnAYdG2umnnLRSaiN6UtGUfclnaa&#10;NBSLvNHT9IWR5Vk1JibmSio3X2CbfJB/mzK1nSGRDLPAjSgWBGm0OSrKwvweTzlmLj+AXqsWm1ib&#10;IdXczlC5jSkJQ7iFIFmiOL7Zl/8ALdXpjp5RPHJsfaENMHYs30KJGdPpNLCI3hMCFv1xahqdQ2xl&#10;9InwTd5mPoy7wTNqBRCCIKQWWYtZFeCvknFIFDRa/T/Wmk4kVvUO1iNzRiRf1KD/AJSecC1vTtfq&#10;4J/zDx2jsgd6UFgaFV2BArInSSvpQ0bncdQkU7hrKsHK7V8+4Gzho0ySPqS05os0SiRT/Cs1472P&#10;7ZMhqJn7bi1KahZJp4SFSZvYoDcBNq8ZTF1SeOeAbREI79UAWGL+0D6U51Gt6SqywTHV+lAX2H2k&#10;Fh34u/ODaaR0WdUiWWKKAPtf2MQ3Yjg3WUQsb0ZE/U5YtkscsiSAJDtchwoum4PiuRlch00x9OSd&#10;FcyKE3FkJ3eQO4vL9NHPqYnWbTzVHNStwhK1dqQD473mnqYXppm0gHqKigk0/PF/OTOLV6HCNoaG&#10;WH8wfTVwCnp3GtsoUdrarGZWk1cunUrCCkgUGOEBH3+GB+uecnqPw5qtGsSOiKzFStsxKqTVqByC&#10;fOGw/h7U6VdetNuor6oFoJEpg1g8E9ucndoft6doCTXTvqvSEIiBYqNkf8KNx9jmz9Zra7Uqi+i/&#10;8SVIyULEe9h2CtzyLrB4OmM0QdNKyOEtEJofElE9gfvC10c6qxdIwFdqWygtTY9x8jzWXOFox8nL&#10;6U6ePVNqZU2iOSZrK1b2GG4rRFG6urwlRrZhGEBkimVQsP6qDpuA3CyQ3nOjmnkWTUTajQpKpRvS&#10;u0Egiog35X6IwXah00voARRxKFHdm3OSdx3L257ZaX2slQ2czFp3R3hWBGYSu0JLbXRlJ7GgKHOZ&#10;etSHUflZkSNkM0e4uzB+fBPes1z1T0FMUkJhjSJlVtoV33D3sA24kHxlerVlXRqs8bkoHi2jc4HH&#10;6qJ5+BmSVIfB2FtpNYmpaKIAPKu2LlmEnng3VZraaaXSl61G70uQJSdzV3W+37ZR+d1yRSRBDOsV&#10;uA1qQTW4UCOM2dbrJNQvqIyaYpGB/FbajB+4bGn0aKAOnSFXVSaiB4W5DKsituF8mhfvGZ/Vj1Ge&#10;NoTKIxOxAmp1Vnr2rwTWUTRRyCJkhQsZTtMe4pR4oMK88Zp6Y6ZtUdGV1EkYO9vdfpsbFIflfnNI&#10;oho47pn4g02kcRL1JBM0qqITMdplAPuYNyB4wjTdV9fVyzSTDcI9xc0yo8b392COBmnrPwTouoze&#10;vqP4mqtYgzgoyjbV2tDucFb8EpG8raTUUm4xssvsRmB/UD8DxnSo4nfdmVStG7o9Xpymnn3yepGs&#10;hkjmo21WLP8AoBmkfy+nWeYdQMKyg0xYswVrIDX4XtWDSaKf8zpvU0yxJ6Uyhiv8VX3FWY+KKgZj&#10;Q6SOY6gzbxHKFfgiQqASu174N5nwRvfR0Gq0+klcLK6iTUMkivsFSAfpRifBq6ynRb9DqZVjleIJ&#10;JciE7hyBQ3dwR2yqNNBDKyayRTEKWOR7cx1ZAIrsc1dPrV1K+pHrHdmOz0E9Ml/P6CRQrJ47Liyv&#10;qLa+Jlb1BuSfYWK1SsLI87q7A5mPrdQhWKNZfWVEXaAG3nwpsGgfk5uiON79ZX0cjErGhBKEZz8W&#10;vdEERhkR1EqlFQurFT/K54DLlvCmloccm6L1/EcmqSKCTRMxMSighFAV7TtAo5fqeraDWiPSrpih&#10;m/TGXpmZv5Qx5ANZqQfldSkmn0uqVIpzExDIocqKHx8iycyNfqZ9OIEjcS+rMkQART6dMSwRjYPA&#10;54yKi6VEzT3sr/iNq1laOGNGRkHBdQy1uu6oLnA/iDU66Z5lRminWVQsoFR2COXFHxznS6bV6/bU&#10;WnYejGdgdeSN3LEG6AHbjnJtodFMNIJ55EYAAi9gViDTe0reTKOmZw7Of0h1ekkjTWHTyD0wYxHs&#10;9zHhm+rAzR6q7xR6aM6zUB5iuwdtu7sN1Dcf+3Jouoigl9LWl0nCxgR7UKUewBF2fNZoTwq8enSd&#10;4OV3U7neAnFdub8Zql9q0jNw2A63rRTUxoys0fpB5AqkSWprk2os5oaPr3RtXooUEUk2y4ShURMS&#10;LaiVH6vvznS/hrQaWekmZIlXeEjVb2k/zc/OaPXeiQ6OMTjpqmZ2KosfAIjYbCfmyaOYyh1o0ULR&#10;59rdNotQkx04KSbBF5alJDL+ru3GFaTSa6ABo+ouySGRWMdMIyw7LfY3lLRRxu82x45mIADmvTZi&#10;L2+KU8XjwaN4FWgy70t54r9w4t9vzz3xe26ZOk0ctN0aX15tTo9SdizSEJQkapO7fQbLx1KSCUBx&#10;KxZkVCm0WD/Ka7ED++dLpOjaaV9x1v5aVmDelIArbKqx27gcjOTl0Gk03UJ5kSRBIh2lGIpPlwew&#10;+8SplzgZ+u6krpp9PqQsUm/dZv2kmgb/APGVlpYmMJMrpYDMFPuF2Cp8Gx2OXSQyR6WStKzBx73i&#10;91g883YO0fAzLm/D80kTu+uEMQsvGhLBVPuvjs1dhWae0qOVrZvQa6fSajUwakttRleQuRJuD2R8&#10;cKDhPQPxT/8ACNH6E7LJHIPyzRNtYEC7JPiuTzmPBCJ002qWiGKhrXfxvu2r+Ui6Bzoei9B1HVdZ&#10;qZ+nekFQj1DvFKasIQAeL7Acg5zZPQwny5I0hOaqmzqemf4rdeWVtamsmabTh6HqShLU8mzus2vw&#10;c65v8ez1Pqeg12r1MdwWZYpUAEg+RxdD6ziOrfgpYNjyJIjxqUKx8guTd9h37knOE6lppGbVeujJ&#10;uTZvi2lhfYtV0M4X9Pwu1FHZL1WeNXI+m+o/4kfg78RJE0/QYdO5O4T6dxG4rvaqfdmXpvw9+Eeq&#10;6SVND10Qzem7LFqnZd48EWwYDPj5unavR6oI+qLsieoGFneSP0bfOJesdQQyxpbLVIgYvtftTEee&#10;eM4sn0iV/bmZpH19r7oI+mtT/h31DVzxaXS6tZoiA77JGRbAobCKB73mwv4L/HnSRLKmm9RIZSz7&#10;SN7Aj+W/Jz5w0P4h1elZA2onV0DRs8jGwe7KfHHg53Gg/wAResyaLTGfreoQqoI9xXkcjf8AOTP0&#10;WdJJOMv3Q4ZoXu0e5dG/xI/EfRI5f+Yw6mRLqihOx27WRmx07/iQRC+km/DyTBQBzEBu+RTf7nPM&#10;5f8AFXqzafU6XU61JAQvuaMt7+/t2jJ9G/xPifUtNqul6WYFA1t2auGG8A8/RzjXp82Jza9O7ffF&#10;1Z6E8+Nxh/zE6+Ud6v4y/wAPOs6rVHVfhdItyqwVQUDj4texv4wGDR/4Yvr5ZtT/AMx0qNOVNyKI&#10;gpXgN3NZz2q/Fn4K6lr45f8AkipLuARYpKHIuwpoA/GcrrOgfheWUSL1bbC54ScgSISLO2gDa+bv&#10;MU5wklL3F53sv3oyTqGM7Trn+HnT1a+k/ireJNoiLoqMqsOCXogKRmV1D/CX8TaYF4dfo5d6BiTM&#10;qFvmwaBzDk/C+nSeL8n1yRUKjftl2h+LBf570B2+8Mn/AAt1XTfl/Rmk1frqQkSsWK0e67dxUYZM&#10;7UbUl/KLUYyX/T/wzF6j+CvxtBYT8PsyMv8AEEIV1mH/AGgbufsZyK6Tq3TYpIdR0fVQn1/VSJoy&#10;1K4q1Uck/NZ7K2q/HnTNNJBqHdno+mSfVK1yO9Af1GY2k/xv/FW6N9SEdI4/fGYt39CLcXm2D1eR&#10;wf2wdfDOWeDEmrlON/izxuPXxQybU10sMXvSVlIRlYi62cnb82M6E9c1aq4TrEojN2VQGIIDYOxa&#10;Bsec98P/ABIdHn6a76v8HaaRldNxXsCxq2UgVg2k6p/h11WbVCfoP5Z0dzUQMYYN58DnKy+rUUm1&#10;JM1xxd8YZv8A3R5BofxX1mIRCGCJiEMbHkC5PcQQLPPg5v6L8bdRWHT7ulRmbYV9jnmj5B752nSv&#10;wh+Auq6mHSwdej00LMWC7yZkPaj2us67qP8AgBHAEn6V+J1lK8M04QKF8WwyY+txNJy0r86PRw5f&#10;VQl9ma3/AJPO+j/jTQ6qX0J9Cxdk3KbK7zzzY8Yoep9L1o6kl2qkBN3tuG/cyk8WpoWc1v8A7CP4&#10;whmnRItNOjODtDhCwHZt3jOQ13+Ff4ujjZ26HM23cERCXUqv8oZO/wDXOmHrcE5VHIv4ZWTL6yEL&#10;eNl//L9BrJBDp9T6ivGSUkI/huTwof5zcgi1GmkT8zqIkjB2tJKuyh/2kHzng8ehXQ6hDqdI2nQH&#10;+I1SN6ZJtQGFUcIeSMah5E6nJA04IdZFZiF/yhgaBbOqT5UlLx8EYfrEox+7Hs9h6jId4jChpEkK&#10;l42bc6Px2Nd7o5jpHFo/UDQeoUciaPgMvuobWFhrzzPUf8xMsCw9RpFb+FsRJFsHhAWBsjNXX9a6&#10;uJpk/wCX6eaRoQHkjYHaVI9wFDLjGqVo7MH1vFK+UXGv5PQSdE851PpIsZUqwLMjsT3U2L3DANJ0&#10;eEyKmm1ryFgT6Uf8insDxVZVpPxJp/TbSu2ri1D0fV2h1N+Xuxnn2v64k8qxxONOGJLzMgQSmOxx&#10;QH9jlwi5HZl+pYIpPmnfwdhNpJdJrIIGiG5StOyqNq7ux21dX2wpt8axbEPJdJV5SyV7+6+Qecye&#10;l/iXS670Ym1FyCRWFggyKpvcP7VWaEOtfUxloJN6lW2hxy9EWW+8couyoetxNKpoaB4epaVnjUv6&#10;cxWlGw8eeP7HMVNFF+dNxtpZxKFijdq3t4K/IzpfzWiGugEDqGK/xFjpSo/lsHix5yXUk0B9GXV6&#10;ViVai8ntaz/MCarDidSyJmQ87RbRNqdOIo7VWYDftBAJP1eEFvR9SFddAZAdyxodhUEV7geKo3gH&#10;/MY/4S+gjwPtWKRhRUuSoVvo9yct/Lppo13Q1I6qLkf1tqlto2s1VQ7ZDSQuezA0nUUhEuk1UG9k&#10;orsRaPkvuQmiD3y6WVRJpNNDMrFiHlDxsYwH+WI5X7q81X0MGn3zQy7U3D1o1dtxK8LQbsPmrw6d&#10;JvRkU02pKltjCz6dG1FVZ47ZSkhJPWzA0/5OUt+Z6cDvVRLCklpuQmnCP9dswC2mj6isCdTVtIyp&#10;p0DAPQU3Xs4SjnVqZmSN9WpZUjAIoFmF2ab6rtgq6CJm08r+m5EZKsGCj2+CBjvY+0vmzP12smR9&#10;Wr6+JCitHGa3Agc8jthfTOoq8bgMSwRi0UTD05FFbm+rvgY03R98miO0rC0ob2kMyKR7h+xyrqP4&#10;WchV0yI4XcI0A9IupJYEMO/tFYSphFzu0XHqUjQs2n9FrKiTwyVYtb85namaNpQ8UrP6sgZCW2bb&#10;4v7OXrA8OmkmDuYpBGzcWwZwByhF+KOXdL07nTypK0T7KeNL2MGvkgiqGRQSl0Ykmrl02+44gPUq&#10;VGHqWhFWtecHn1S6gPI00TxmUQrJGNhjKC13/wDi80tHKzS6pW0zAfqUzF4TJt/TRU88jkZkamDf&#10;pjpU0aoXp6Zxcjbr4IP9M0hRk5NmiNS+mi6jNvkVERaBfcycbRYNihmd046kSJFG8bybNzFje77X&#10;bRU4HolpjDqIZoJd3tTbZYj+WvjBdRqtMrRhEO6Vi8rTK1rt87vrKiuxSl0dPANKZJfRlIDIfVVx&#10;u396VTYo/wCtYPJ03Qyvp5YkELlWEiM5o7fJHisC6fp9VqJojHqVniduKG3hh3b7GY0mpOk/hNJa&#10;uWUsU9j2aoti47aTGpUlaOl/Ja2ONYYq1MEpFohBIrncMzB1VtFLLMNNOyhPaqm15XvRwaf1+lao&#10;pp5CIECvuWSyhI94F/FYtT11ikQd12sZHCAAeBwb/b++T7bvpNM0c1XbTQXD1PTNK5j9Nwwj2B7D&#10;H1F5Bv8AmBwzXwaXUvoH10zThSVfevqbduYWmD6qeaILtcqCSEANeKqwePOVa6GX8xKjTMgSKgpo&#10;sGUizQJ9xFi8pQ38aMZS1tXsnq+mQxTH0mWVWkJAZCEVj/T235xa3p6yRpBBqxSjlQWbYx+/IGKH&#10;VyavWI2mUQl2KkOGIcKCdrcfXuOaUHUNJJK0SKYpTGyhrLAEdtoGFS1aCobo5o9K10h0xl1EE7Eb&#10;Q+ywCG88U2bVaqCONkHqvtbasQZRuXyVvyP75B106752R/SdvTIBIO9QCbHzzeLT7pJHj0/UfbIy&#10;e2RaEm3nm/GObbCEUjHaRYO++J2TgsBYV+aCHxlDdQSfRxsNOzQqfTkRwCPTBNkVzZzfnXXSagPP&#10;Bp3mV1WMKbKjxXzWUQauGWctNpwJWi2SIG2MCD+q/nKi1S0YNO3vQF0j8is8V6f0QCz1urYwsXz4&#10;IGa2p1GjUiWJB66VJ7WvcV+CKzL9YpOkLhm2x2AQBvU+bP8AcHGmbp+pVQuqZ+9CVmXa3jeRwLxP&#10;cvJvjlUWtBjus+mnf0jNGdrTRm0cbjQUURzmZqekQiFBA6qiPu/ibWClha+bGMNBMAEjFI9IzElS&#10;AhDAcG7H8uH6npk7CILO7BzTGqZCB/NZN4+Si9SCnLuPgyGhkjdZYNIo2spZ4jYG7g8f75VDII4R&#10;+ZURMzPyxIVHu6o/Iwpp44I1jmMbyKSu9Ad5VeTz/mzT1kYlMypEJzIu8tJyE/8Ak43PaTX8maj2&#10;0/4OcDLM6zQr6vpVZRttg8Uytmeug0k7ytErxkiyj9gnzY+ewzXbSRyrJyI3UGl21ZrivkHKonQw&#10;LsdFj9vABDEtdEfR5vLcjJ7pOjE0yNpiWitCgt1Lc0fAGXzaz14EWSSMsh3ceU8UB3vENARqfZIq&#10;Skjh24Zh8/Bw1U0pYiaCUSKdzyNQdu45U9wPrGKNrXQONNp53VljiVzHTK7KLZB4Hyb8Ziv07Uu8&#10;aNLv9LhVYCx5oE/GbcWnLxywxxxuzE0XVlKn/tPjBHinXS6jeC4tC20UQDx38/F5UZNPsmUE/H+D&#10;IlOm2FkZopkuwxJV7vkc8HKNQ0bah57NPwCwDrX9POIGPWKIont24JYEEBPkZRp9GI1kAg3i9xjU&#10;8A9u+dETkm/xojLBp4wF9X0t3DSbSwIzPmlaIyETbyWPuTuo7DNDVdPWYbyxBCEgVW3yLHkjAnij&#10;/hEMmxVprtC1+aGWmtbszlfxQtVINREJIZykkZA/e/rIjWvwbG4MvHkj6yc2nWOSqYXZUnsduC/k&#10;GkE0qHnzxusL5F5aUaRk3O9d+SvqExlNlDApPdeUI+L8k5c2qWCOAOimnYWBtYhOO4+Rlcmn1DGN&#10;IdRuSubbxd1l8DqGcWr0bJJ2iv2+cp1RKu2Q1UGjcu8O8AAcbaIBPgg5VP0mOG2h1G7dwUAKkEYU&#10;I98SIjXRsv2sfDYNqN0bxoW2lkPKm65vFFv/AHGsortxApNJqlSSSNKQewf5qxunPLppZA/v3qKB&#10;F80bP0Rm1WslaIqGLbOGBFdv5r7cZGDbEoZw2xgKP6qOP3LTWmKWJJpptC050koKtFIisvDRjeL/&#10;AG8DB+o9HgWBGWdq3EAlwRX+4GC6gaeRF2so2A0LOCro5nB7e9aSjYH1jind8mjOc9VxT/KBRAsg&#10;D+xTZ2qG715xHSag8heD2uRcqWKeORWC2PAryO4ObC6uGh/8Ef8Avm0m/wBzJVXwdadLpVk5LTEV&#10;ds0YpOCSTyQT4GX/APMZZUdEkEKBiVYpYMngc3zlDanW6s8LHEqO+1n9tqeeM1o+mDSaOCTdJKxp&#10;SzqBtDG/ao54+Tmba89m6tdGYvR+oaYCJ5NkIZjKZJVPIPPbn+2dL0XrkKRzJpdPJqeoStULi7QV&#10;3YnCdZ0Qevq5tXOqgI0kIlJUyA+6+f1Gsy06ppNEkP5KBvU3cOzAH7A75lL7o9WbRi1JO6QbptHq&#10;FhB1WxyrGMrwAvFk34ysfip9NDsiieWtwQ+n797eN30BxmJL0vUSa12mkJ37VLhPUHPJHt4vOh6V&#10;oDodQzLp5WkdjXHY/wAxPPFVzkvhx27fwax58tJpdWzmYfz2qld/yrj1FJMXkhuCfrOi1mn0Ol0x&#10;A6eHIZC6BzaENtFn78jOj6R1RtIm4aSN21LWrEElAR4Izc0eo1P5HqKab0oPXCDUBdrAqDfN9uQC&#10;TmM88uXVJfkuPp0lfK2/wcj1HrT6eNW1Cs26F9kaqAUs0G5IsUeO9ZpaDreh13S9PD/y1F9J3AmJ&#10;/iURwCQQWDH64y3WxxzanSF9ckpiKiSF12rtZqq+LXBNVpDrdcOox6j0he2LdFQUHstLwa8Zmq1q&#10;vNmzu+78UF6jq0TDdHCmmMUJSRTIHJRe4HYA4Xp55OpdRXVFxDQX01mYewBf1G/k9sr03Q9IAZmg&#10;fVS2CJPYqqW+VHg+QfOWejDBLDH0/UosmwSamSa0VAQNt8eATYxNraj3XZTvV9Wbw06CTQR6J2ke&#10;adml1My7DIW/lAyUkUemXqOm1cUbOBuQUd/YjbuTg0xHGchqNWGkdV1e0rInpahR7QD3AHc51ur6&#10;KmiBlbqc04YrIgSEtvc8904AHjMHFqrkXF30iPR5iNW29FijY1JqJ1p6iHuoeCxqrzV9Po6zTmQX&#10;HNIWlFqyFV/SLFm75IzGMOr1UkLT6ZHZC7yvI1FmmPYgcVh3TJTo5tUx0gjghlZFpOavn292vCav&#10;dlx8Iz9NPqfzUYOu0zIrMNituppf09vaKGI9VV2U6XUkRA7WiikKxhhwS58l6zR6EdJFL1GFPShZ&#10;gXWVjTHdREYHZSpzDg0Gm9IEoDC+07XT0ztRyalKj3XVXl8kZcWi3o0Gn1rPqng27IX1EcUBVFeS&#10;uBRsH98E6X0fW694P44iVZlnZHFBNgoDkAFjnU9BeCLqKST9TjjBYt6ciuwgHO1BsUgWBwM24vxF&#10;oOpdQm0rxq8gTckGwRxBlBO5gx5OTzdypExxxfFN+f8AJgprtdp9UdFBqJNTAwpwF3vI5NUAv6Va&#10;7Gbeihlk0+u6fP0zTxqdWsnrOd5pOfZXAs98uk1HTenaZtTFNoJ9ZPIypEi7XhFAdgtDb3znvz8m&#10;vnKmIBfckiKCaoXYugOTmUo3/pr8nZj1Vyv8GT1Dq2x2k/JwNI6bUki9ixFDwWB8Yd0+CZZROdW0&#10;mrKpOzMC6qFJNbew3mhnU9K/A+hZtQNTq11CFgYt8gUCSufV8is1dPFqxr9DJEkaaPUyFSAA+8wr&#10;VNXyTkzzRdpDjhkqbvvwYgOi0yaWXVuJ5ERLdRanYADSgVuXtzm3D+INAsM/5fV6iaPUONxIpUdv&#10;5Wfg19DN3WfhqNnETPoIHX3lZ32Fy5VP4YW7bsazgdfr4dFJPFrNUk3vOyMJ7SymuFAPb7zOP3WX&#10;J8WzoOo9X1OhbpEMC6ONJYJJSgidmia6JZqsEAHN3qEuleeHTaeZJQ0MkiSrQ9NQvfdRsknOOlj1&#10;fVU0+l3SmHVF40iUqgbabZmrkAHDtV+DenzwwaNNQNbOqhH2Fo3QpwQf+0Zo4rRCnLdBX/Ky/SzO&#10;NSJZdOoVw4CD2jlgxJr6zT/D4kj0Uir04Lp2VZ2IkoASew7vDFsI/DP4Y1R1Q0unXQNAQkZidzJx&#10;GCSxJHcd8G1uh1+pmjhjMCpA4kESEMzp2DU25eO9ZlKW2rNYLSZoLptJHGjrrkrYVDxRcRFvZVDk&#10;0MzepdfSXUaUnVxoshAhBp9Sr9vVk/8AjtvK4PpdBrYZXmn10MqtGIYHK2iOpCg0AF475iL1helz&#10;S6N0dnknZnZYlKOavgnkUQDYyIq78mrklXg6Kfp2j6XtWSOT3m1eN95tyTwp4N1d4B1Tqmodo9KO&#10;qTQw1bhQUDhOdo/yZzcvVWki0kEusjeRpZPTCuQY0VRtJAHzfGEQ9MVJpH1WpaWWQ7WgUitnybJJ&#10;zVR6tkSpppIxjrdbOskyagSxSztJI4X2Sh1I5JN+yu2dF07R9P0+pi0ujiGr1RSKL1A7LHH6gABK&#10;gYuq6aH+JpV1ZKLAEndU2He59yp4Ay3Qw6XRVPHKkPohkWYjdG+z3bSW8isHtEqNNGd1XV9QleVJ&#10;9WIwxQqkDMd7A1Y3C1I7HisOI1Osn1UDrpwsW1DATvVz9nw2Ez9d0vTedMwZjAS0s6igWNEqRfOc&#10;l+VOueJ30xEeplL/AJreVPHCgbjZJ7m8Ixvx/JOSbXls0OmtrtCHDpJEsTlvQLsY03vup9lXdfGF&#10;LopDA7TPtWXeBCkW8e0brYqSQLxfmdVpp9DptJB6f5k7nncPvkjXjdUhuhRvxm9+H+lRSRkywgRl&#10;pbETmFtosilUXbEj9hlzkuzKCukc1pFj/wCWqJFh1UyqrxhEO1VAH/WP3no84Gm08k8mq0s3qmNZ&#10;RH/DcrXCqDyFzp+ifhqPQRLB0yYK8spD+uzNvGy3uzVAL3Oef62aPXaZNUmqi1xgikiMSIqlbNE/&#10;BA7g2cwl9zXxZ1Q+1P5o7RTool02imlXT6YIsmxQfS1Au9po2Dzyc4RPxWjSyR6WIaZIk3CaEH1U&#10;kIZQDu8HK+kfhNtYJdXNINjxJE7MTyvZQK7cfGGaeHTNOYZfUCbl9IILp0G29xrjnknKji7T2TPN&#10;J1X2m10joyaQb9U/rxs3rIbIUub4P3uFZ0H5XT6yKCCLpYiO8NKyWZTtvkccYF0DQa+Z103relpg&#10;WkM7yBrYcjZfHv8AAyjQzaqJo5NVE2jQTMiSE7ndGDEHi7xU0map6RqQltPqNGmskk10TytTKiH0&#10;U/zF5DQF52E2jfRDR/8AweLU+nLKrNqlDKoAHKUBwO+4XnJO+qXRSfmerQLHFL6QTn+MByKKixgv&#10;TJtZN1ITSyyI9nYmpDKBE1ClpfP33yK1ZrB0dZAuj0qzHS6iGeMSqPSjr097qQCoJG8CsO6F0vpi&#10;S6uJ4GES6ZJjArhlRBa/xNv6VdjYBvOO/EPVBNoI21OnMEkP8XT6bTybZXTsE2sKshjhGp6i+lMc&#10;YjjgL+kr6OLawSFeA1pYPN0TeEI0Y5G2zJ6X0npWk1EmmeBY1VqmZQNpWQWApNG8qg0xmBYTNDpN&#10;pBjq0YqfZfzXcjAep6CeadXaVtQmn2/maIUCNOUEgWu13fcnOm1Kw6+LQ+pqYooVdCsvq7RvLWtq&#10;CSeO4rNJlp6ovg06jQxS6YiZlaQNMqUzSAA0PrBH6S/S5X1kmjIkmpZ6YTIEFCm/cLRxupavRFNc&#10;8fVBroBLNTO+wBmXaLRrqiOAK4zkdHrNZrNVBpZ2GnfS6cPR2VKCAxsJ/Md3nM/blTfjyV7kNKtv&#10;o1p+tzQa6B9PqUiaaQtHCSXKjYeB+185m/hPVvrV6u5hGoZGppmIKQhhuZue4NZOHWa5otDodLof&#10;WtlRJmIolGbk3yoO/Zmh0PS6zSa7URnQnQIZq1pV1MdIAKo3f6s3hJJM5pwtqvkn0P8A5mk7alU0&#10;kcYcSRROA8QvgD5vzmhLPpdLrkmfRQvq7cH0HMaozmzx24zmtb+JtJB1JptNpJ5YBM+xOdiKezXm&#10;pLFqdVrdLt07anZZZVQbVaTtz8gd8c4tocaRX+IpxrJ+l6mKWQaeBI1EJBqVidz8LZr+uaDdA18p&#10;9D89LEqzyTPI5sNZtIxt/wBu+dT0npOimEkY1s7S7wPW9QlVcnkBRQ2gDj5yzqGjkgbWQRIkkbah&#10;hvJsoaAtfsYo3GkJ1VlGsfV6bRfk9PHLBEvubeFonaB+ti17jyaGdHr+qjUzdPk1kEcigosaFnZD&#10;R4ZgNlBqzI0rdW1Wq/Lw9OmXTxREgyFds0nfc1mtoIu8F0nU9Kmqi1L9QimmYsUmNiOKQfpIU0bP&#10;YVimaQZ0Ou6t+ak1XU0SPSweqAYNNF7XVeDtJrj5HF5ia/rEf4hnmlh0TadNOgSL8wR7UJFWq8ij&#10;2zMbU/mGBkYy07WZZHADA3wxpmrz4zpF0GnhjkWTSoodV9R0G+RyTuBZrJCfJyYNGlSKOjoUk1np&#10;P6ruGBjkAUIzUS3yTY9owOHWx63UwevpEDI8cdmQi7ag9DsWsnnNXrXSXig02o/MaIfmdsy7KZVf&#10;TNYUsOLNZyfWup6eKT1INCZxrHSQMhvdJAxDC/FnjFKN0jS6R6L+IJjFDqJzqkGnik27ENsy8iyf&#10;3agBmB1Dr+o18MUOllkGmjLooI2DaDuIrxec9plRIjJKfVkfUkpEGAVYgSqqCLHccHDdVLq4pooN&#10;aPSaORZKLcFKFJYA7jzkNaJ5W0anUNUY9LpXfToTsVDCLVqf9Jdx5+sw4YtPNBNrZoofUTcjoq/w&#10;wNwCkKOQc0zqdRJMsspglSKR37hog6ngtXLBV7Yfo9X0vTifUMpZpY2ImeysnHbb2x1of+oG1WvT&#10;Rz6SSKWNYpJtsMD3x7ODKhrv4wabq0evI0h0ckRQPLMwKlg55Zg5oV4zmZOttKW1TaT0/T9JpWIX&#10;cwcgbh8Gh2zV0MUfUzMszSQaZXf1W3H1GBv2qR4JONQot5L8mWejtr2SDSyHUVI6hnYAx7BaghqD&#10;H/TOr6b03Qaf8wJ92u1pTaomLNCSlEAUALvkgd80NZIzSb9PCyp6QEADBiVUg3IGAoAk0cu64zdP&#10;l0kUs1ahYC08yKpAYtexWbuSq5FjjVoyI1l1mj1TzHUz+xWESs0LJ4YnwKB7ZXr/AMTaXo2m0uk0&#10;sEeok0zLDEK9KJgw3FBQNSkdzmD1Lr8kss6Kss8cWwvLEnu3sK9MBSt35J7ZPpvRNTrJiz6YaNZw&#10;npmUp6h9Id3+G+L74Q4tqxZE60B6/Ut1nUTxvopoztjdUCttCof0Fl7n986To/4R6Z03Sh9PIWVV&#10;Z9xv+BuvdSsv6gR2zptLqzp0/IHSmDT7gHLKzLuu9yFDfPesvn0/R36lpDM38OFHYIVIaUovAIXs&#10;WPgm8U3tUUq1ozn6bPLH6rvNqikQkAcCN2iccAN2P/rOil/jpqdKNI+migZJZbO6WVNlIt87qPGT&#10;62/5nSodRKsUk6oqrIPe62BRBbhc5zW/iOBog8GnlY+gNNvjdTJuBvdt44PG04SZaegeaL/lMMrC&#10;BvWlkV4zI5Cv7zS81Zqgcr6n+I5es9Phh1M6xo6ncva/4goD5bjnKJ9A8sOnjlh1j6sgSzb13qC5&#10;J9NQOzHLNJ0STqGoWGVf0JTBI2Rm7sS1DiyOCMXEHJUB6boBEj6VJngiTVRmAVu2MdxIvyc7qF49&#10;uiE50scUcZjmpK3yDmt3/wBVnMyfRanTyzbIWlR90qbHDhAoAVh5911jjrGmaETywGKCMCZIWG5p&#10;Zd21qB8gdsuMejBzqx9TqofW0rIyrC4Zk9WMpvce0JX+b4w0dd1Us8mmfSQqzJY1IIRmKLyAaJBH&#10;m8wPTin6cDrDIiyPvVnpXjpv4Zb/ALcO6pJpoHdU1IaYqVgjr2lm53H5vOiEfyS8lNaPev8Ah80v&#10;o/i2JG17zt+VkeNSpCRR0OV3E2CfOfbbMSAClGzefDX/AAz6mbUfijVNMyMx0BUBFrYI8+5QRVnv&#10;V8nP0H6LBx9Jjv8AJ+X/ANVTUvXSr/ahjH5IF3uyQBXdtHi7ygIV7WOf34y0SAdhV+Kz1T5skEXt&#10;fIHFE5ImuPHfjjGI/TZvmqGSDUB84ASHJNcbaJo9zlzDn3DIRcg2cmOBRF4FInvb5H3jg9jeQANd&#10;/wBgMltNg/7+MVICzkDG3ULvtWMord/r844A24xMmWvGq/B/93jE1z35vH4PjEUSUkgk4yjwTziI&#10;NA9hWINzye+AFgHAyA447YlUXeJRdG/HnGBNroGuPONXNAcY3asYc5PQySpuYL8ms/NH/iH65rPx&#10;F+LepDpylvyhTTIasH0G9yi/snP0W/EHWI+k9N1+vlpU08LPf2Bxn5fdW6r+S1esVNMktSFo3SUh&#10;pWJtt1/vefO/1D6nhhhGv1P/ANj6/wDpLAnkz5PiNL+TmotJFDL+XnuIqPWPrIrF/slfIOVw9Lgk&#10;aSMzxxoWeRpSA24vTHaGFj98FbUifXaddbI7SRM0jqCDSjm+cv6T0+eAy9Qlnok+iYwfUk9L4A4o&#10;Mc+Its+8RzWj0Oi0RhnHqQRxI0enVbbeRa3MLApsyuuaLT3GsU06cfxY45VQK5bs3De0AHL+t/iD&#10;ra9RGmae4HZQhADuiMxtSTZBzptH0ZHZ9XqY4URnO0CwXSRODJRvccL2jfFvo806N0JNTqpfWk0r&#10;yxxF11VD0t6soVSyi6Az0+PrSwaNZFcRukBOpLL7A7/oIBHCpXuzldJ1LpnSNRHAUaLSOGl3Mqnc&#10;VPZjzwKzoOh6dpupQzPNsVozHvfgPI+2gaH6Rlum0RIL6Z0lUGu/M6xvTV4WAictTlDbubF34ocZ&#10;i6rqcHUNS/8Ay6FYzKF2mI+xPcEDVXA5N5oaifq+p1mqj/MrEiSLFNMlKGBs3zYs3XAyXT+nQwTx&#10;vpNJLIscQKLCoYuVbeXtqAJIoDNca+6JjKVI/Qr/AAd6edF+Cfw/DxuSGTcSSRy98Z6Shf8A7itl&#10;hxfA45zjf8OlK/h7pWxw1q4DD6cg2D8HjOvWUqkg2sPbQ8G/Jz9Rx/oj+yPxj1j/AOfl/wC9iL7F&#10;WrJsgqosC+15UrLuFH3HgrVFsmDsXdZG413uyR3OMdz+6rBbaeLC1lHKQfdv28KSPNgGslGqhVUn&#10;ce/I7fscnA47qgG62F3V/ZyMmnWQIxCiueDQFfdYAWxlQLI5JA4PjD9vBoA7TXxgMQWmLORQ3USC&#10;D/TthscagDt3DEnApGigPu5oA+D5+sKiHPcmh+1XgaKVq3BA8HxhqfrNn4NYmWgmM2Fv4oHC93Px&#10;84KrGuD5vdhS9rI+8gsJhv8Ap2wtQDVHBIhwKHOFxivGBaCR2wlMGQ4QMTQy8Z8of8U/rxaXoM8S&#10;XsmdX/Z2Sv7tWfV6583/APEPqzpoOkPsR+ZlKP2NgUf6HPP+ow5emzL/ANJ7X0KTj6/0rSv7j4wg&#10;jgn1U+oaQSaj+NuCrYRZD7SrfPNZtyxGB/zBMUoYrGwr3hnXavP0TzlugLS6aNdGihFV0G0FSrEm&#10;g30x7E5PX62TQaLVS6h9zKghJjoAsxu1HggnPzWUFvR+uxfRRrNW2g0+mdnDxxM6t2G/gV/W+2S1&#10;uqOoimWYgSGBp393Ebt+k5kaPqDJKJJkB3yUY3UbVcj+f+mQTpUmt1YifTJLpp4VMb6dqDKgLFXJ&#10;+MIN8dxCa3plfTYdT1SfpwTTsZNIhddwpBsF7gPn7zpoOqza3UIv5SSNVdWb1UH6asqp83XOGfhy&#10;BdJDptMk6uESo2eMqpj4BUHznK9a691npkeojLRM6kzKRXqVyCKwi19v5ZhOXBScq0jP/FHXY420&#10;RhkVNQqSSblr0dl1Q+WzwL8T9U1HUdXo9RqJ5YoUmZURXvmuFYHuKx+p9bi18enkd6kf1TKx5ERc&#10;g0ozzXqmqm1Ol1O2Vp44HiosArd/5j4+qz0IYVGV3bPh/rH1r38bxxjUf/cp1P4mbVp6KahIVLkM&#10;pH/VMZtQLHnyMw2/ER1fDyIj6UMQv6ALbsh8nIt0jUS6efSzSb22EtOqhSrBuK+yO+Yv/I1iZTMi&#10;lwGVGc7t3wG/pnU2j5Btsj1dJDsEQ3GYn1JgN6i+4ZV7Zk6T8PsuqEeriecqu6MUGL7T3zoNLoJ+&#10;nac6iMSSRTERxyCOqWrJbzYzuPwtrtLBO8uq3SBArepxwpBsLXOJZXG6D2lLtnk+q9DTaeaVYnV1&#10;ch4wAIyAebHzmBJHCFkZtKhE1uqqwLuD2UAcjPVeudK1OqbXa2J4zLMFjQIQGKv2JB4v5OdZ+Gvw&#10;bJAol1uoh/h1t2hQT4AvyD2zaPqY8b8kP0snKl18nh2oDadWX8yRKHG1Zjv8dl+xmD+X0kp0ryzy&#10;SyLKeAjIBxfAPJN59W9f/C+g0vT9M06RK8r3SAbofPNfGeHdX/CiiL1Y59Q6FSzsLJNHhqHjFh9T&#10;vymxZPTuJg67q4eONGho3uZK2XXYlrBujnbdD6K8yacuI2j3qau1G4ciiTZPg5xaaA6MwQnUyrqA&#10;EZKj3AvJzbXhUGv6vFI4IDSKIyfQAUqh57eSDmc07+1jg0ltGrKiKtCIoZ5X9ZVJZODQQA914s5N&#10;vwrrNKJ0lgjaRpAEYsqKoajai781zmWNPAmtlO9kKqQY0tiGc8kfBwzV6GPWJqTMJ1ZkF0wthuHJ&#10;B/eicl5dpWWo6boqbow00rGJ5CtkM7EHcpFVXnjtmvpX1GkGlm1MUbQmFzFKWIItieAP8o7XnJ9T&#10;6mdNvRJJXDM/sfkoxUDuPrtWbWj1uxSupmeUxkBDyyk8MKUdqypqX2uyI1s6TqXVIOqaloW1SQB5&#10;YhuWveUAejV1ZqhkOqamVIppV0Q1DQOjPKGsBf02AeTyePrOe3aHUyxelUU8oe1KAqpCkN383ncf&#10;h/o7kBDqJEiCgvTbyfbW0E9rq6xznSVl44bZ5qr6PRJHPo2/MT7jJKY79tHdt9p/TR92WLqZNdqI&#10;dQkO4xkH8tZ9RHYgEnsdtDjOl6P0OPQayWWDTQPGX96g8lWBW23cea45Od2emu96iR4IpZRG42Ab&#10;0VYzYoWQ2aymmlS/klQezzkaFpZNM56YsUTN/EaEOWHpnduC97Fc5lavVRdQjSKAvKVVBssso9S9&#10;zH/u47Xxhf5nWJrZTp9cJ9NHHttVKsrOxUg38+TnR6+HTaLQQadNOp1aBBOiHa9VuVvvnMWqLqwD&#10;Q9CkeMtL1GMSMvsdlpQqe2zfIzMunZofSUVcDBqDkG2G7NFtNNpYJmnXZNLEQFB3FWHJNH5POc/p&#10;+pPBKEiJaBZFZ96+6KUgdx/lsdsdWhHVzTaoaeFC0R9R949dS5HyE8BfvK+mauLTFpBNNBqiw37B&#10;UezxtWja0MxG/Ekeq1UfryiAwhVKIL2xNd+355vOkn6vpRpFg9EJqIvdHIx4IBG39mYHtkPXguLJ&#10;J0OcN607RwyyozQyUGOoRibDjxYPfLI+tdWE8STq8ujHZQdpgI79s5nq/wCKZ9Qs6PugO4oYgPUW&#10;yAG/axmd0jWvAsTRyl4gwV2c+5wAewPn4zRRbTJeTao2+r9Xl9WV1lZEUqRKspJ5HPHnG6h1DXjW&#10;qkQAaQCTc4WgL+AB4zn4ZWKuyQachSJDvQ1jTzSwQ6bUwvK3qE7tzd7PYHxyMtR6MnI7TpkceqKq&#10;NRHFJR3yHvIpN7a8G83NNBNLGkwE8sbgohaWxHs7gqb/AKZwjdfafTLqUMAkv2Ky0dwFi6+Dgz/i&#10;HqftRJEM6uk5RL2E1yVB4BvOeUZG8MiR6TPD+TbfF1EtGNMokZlG9nYk1R4BzP1nVvVGn3Isgh2b&#10;/cfVJqqBHFfWc234v1c+jgSWmmdgzuEv1Cfabrily7qxWXRiDQSiXUSNukdRtJCefgVkxbvZtaad&#10;F+4JK8ikoW3NHFYslmsob5sDJ9QmmrR+hEwRiVqRgDGqGzd/RwbVwaOWGD1dz70Rmfax9OSvJ71l&#10;I0xjTVTSRmRHRRp38KQa9x+MEtid0jt4l1iAasL6oMbyEEbj8Kdp8Yk6jHHqNJMZjqFIQzCIjng0&#10;XvjAulTSTyvHBO4eQmWPcvt5UAEEfY7HJzfh6KHSdPaYQh35nKnZxIwIVb7nM4r7jZ9INGvVwZWl&#10;3Mq7X2Gw5HDGz2X9s2m1yRxEy6gRmBIwRGrEEuCDuHYkiucwX0BQRQhA67pGLKbKFSbQLhgGt1Gl&#10;WNdRsEUTyKhX9Sx8V9/YzSK6C2b+i6/pi03qSI0ShYrJ28kgL48BuaxL1jSehFLNqrZldbVdiimI&#10;89jnNyyUmma7lW0tjce9uVRlH1ZGYetVzppPzemfbLKW3dvTIFBQD3NixlpbK5tJG9P+JYHPorI7&#10;Ppjuctd12UgfINXnZ9N6jopw0kGk5SlmDNexCA6iu+055toNNJPpppmgBkRjGOTXuW2Y14us0o9D&#10;qINLD7wrRyI+9jTvxs2kd6F5TjsISfk7zQ63TbJ21AVIpIRCjAe7cqncRfgdsoTpq0i6bV2FiMrc&#10;D2MpDDbVFs459TPHE8UssUse9YImb3qNq7jVfzc1edHpthj0+knVw0QaJSy7SzhSik9yKbgZSg+N&#10;k2rRP8yEdan9Rogyy1+gPxywPyDWbEGpC7Aukb3lpR7dtbQVJUN4IzD0k4nm9Wd1kKEMsRHwoNWp&#10;5OdFoejwaw75tarLEB6kAfbs5obr7V2OOMNl2VR6pNRpEMkvp+rICpK2qlTa38KTgp6izxDZNJGQ&#10;7CUrwTtP6K+Oc1ur6KBNLBImsC7nVy03ujUra8cf0q8G6fo44nhnk3xRUSJI0ZfVZu5birPjL4Vd&#10;lqTtGZpZzHDJPLKjmZiAFsHZ2O1m4DfWGaQSRGGNNVEYZZLRXNvHGbDEHncTk9d0KAMjanU+kBMz&#10;RxuZGLV5r4P7ZlQ9MjUmRtOkKFaUSP7aPelomvrKS0WntBa9H1ereSVdk6Om3eoKD2HtWFqNTqkS&#10;IVEZVsvsANoOB7sudmj1L20EbLH/APzChktaFAcVgGrh6pongSaRpdoUERl5ozR4skD2nzWVPqJU&#10;VtkY9PMiqzxKC265NorjkkVRr4yTid2kDwD0ZInVG27rBO7df1lOvkV/Ti1C6VKitxGzsV3saUUW&#10;onzlqQx/kjt3UtFFcjhW4I9v3yMT/SRLspTRafW6YSCArItCd3O0x1VEhwL3eMqK6B4Wh1eocERs&#10;sboAhjfleyk0SMfUtDqoITKEUxRlBcokRiRXu2ENYOQHTZJjKBqTHE8MdxbQqq49vLrwVIPBHJxo&#10;hoJ6roZTopJiX3RJEpkdAGlcgKVDLXfg4EJ4po9TMkTkNHbeqNp5aiKHgd8Onj0sWimjSJ47KxiK&#10;O12+zcHtvPyczenxw6P1JXWaaUlqJYtGeNrEqOK5wTLSRpaBJZ2WSdTPImmHKfDDgN++aGk6XDrF&#10;SVEVpS7UYd6OC/6Q/ckVyTmMkkUMcWsaCogrlIyDIm7buosaqjRrtnU9DWeKR0Sco8sYWVQxUKY6&#10;UAUK9xbFZtwTZZ0X8MSatI4BugEFrKzsKWRxZfceQLGVa38LdR0GplAKzH0RIDFIAvF2SVI5Pe86&#10;yDW6aZpU00YZF9MlAVAXax/WCT4FXml+dlCiFZWVr9aKyVvve8/5QDWTJ66NoemxNbezzmeLWvNr&#10;d+kUvAqN66AKWu2JpmF7eB95m61pv4gmb03dAXZYw6kDgAhSKa/GdnN1NZJWt2jf1n39nDMq2QCe&#10;4zLAgEm+SDT7pGDspcjazcKcaqjjyY6emefya57iX0C/8H2rQXae9IGr2muTgzq4jM4T3+oZxvai&#10;rsOEXd+pazt9a8M4l0rKIzBuDPtC765tfHOZEekmEkcrcjaAqKAeCP1c/wC2UqOdxdgK9XjkTTkO&#10;yyRuCvYoAKpSTZsYTqOndIlM+ql2PqDMCyk3azHh6PGPp9HqZ9VE8EMNl/UCWKcHgqw8HNv/AJVH&#10;LppI/wAuIishV4xR2uT7WB8EYS7RtFaK0jd41RyPTCkqykbzHfkD475TpoAhQ6eV40370ZxuLpRB&#10;W64FjgZPfqoFedJYd0T0Yn5ZXPtavndhsn8FYFEeyKRgrC+F3D9QvsFJzOdjits5h9NBq21MGsCo&#10;+4EFrR63Wdn79sJg6X1B5V263cjxOEi2C9P7iv8AWwc6KLTaaeZn9NGPpmOfd/1RTfrW+wGDdWhT&#10;S+jDpdWgDSOWkPdFF7yb58V95aW0Q4aZyeyfRo6NQmjkTcjAbSDwOB5phZyiFZYpdskkK71LsZBX&#10;qB+G7dmHYZtavSxa460BAsYkNcdhEQXkurA4qsHkgRVgmMCzCYFFYghlLdwb7NZ4GXX4JSLdHojr&#10;ZFqRHfTExsFACIu23Y3W4iwBher6frlkM8JVIgXmDHsFiFXzkOl9Lb836raJS6SAI6UTSCmseCTX&#10;Oehr0DVdQctqkPq7zI0d0EXZXANVZGS4Rd2VGMn0jl9BrV1GgjOohbZCULupVpHBJosPA+cv6T0f&#10;pMUunn02oWJ0luQMAgEQPO0twL+AMHXTMyS6KbURJMyKglRA9NQbm64FCzeNJ0jV+oVXqLRLGnpu&#10;zBG2/HDmiGw+DfH4tHo+u6WpiaaGX02lctHOVSlRh+qzwf275w2l/C/UwxY6uC9hcOu1g/2qk3Zz&#10;pptZ05dLpoptNqWljhtSHEQ3nj2LTUT4FVmdoNXo+oLpiHZYd5IeYK7MwNU10RX1WXPqzrhFSaVA&#10;r6d9TpZ21UbbVANigCFI/hkKWIJ75idc6hoVvS/8vemdY5QbYbVNruUVe7NjqPQJh1JygUSkLyJT&#10;UgNFTQoHBJ/wu7RMFjnWRQf+rDsHkWSVO7abzKrMc6rVHJ9S66k8vpflRp4pVoyMN4VF5Ugjg/Xx&#10;gCTJqYkgWdJRNJSmUbtkklD2/sKus3OpfhSVppoDppFkJBMiOqFYyb3VYDWTTDCOmdA08elmXVK8&#10;MjzpPplNDbIB/wBQhCfbzRo85rGCo8p3ZzWo6PNqdM8TSsUKJH7SQXZCF9zE+0c0fnJw6MlXG+dA&#10;rRgKsRK7UG0bB+956AmgmjkmdtQsWp9BpHCgiMFU7FTdHzWc9BotTp9RqdXHLA0UBYkqdjK4rgX5&#10;s9xicaRrGF0cdq+i6l2Ll45vRHE0wIYq3YhwDdHM3QK8EE+3p7PMptSASRX83BF56evXTBEJDEFV&#10;lUkkhVYNZtOCDRwHVdU0OviVkYR71WKSX3R8rz2P+4zKUOzeOJfJyg1mogQTrGh1D36slqAVvsLH&#10;9xhpbVtBEIWg1PpnaVlUuV/oP5h4w3XaDSSAH8lMY5W/Uf0gnyflchB0/wBHdHGwLoGRmFpTKOMx&#10;IcaYF6k6JJcMl8AOvAR25HA+cbTxTS+lLErANGvqRhO36rI2+C3JzQ6jqNVLpYIjBTx0AAGFAd7A&#10;zPhbZKsA0cizL7tiE7ww9wNr/pnRBaOefZprrYozplhdg0FfLRn2EgH64GCaNNT/AAzL/G30syLy&#10;OatgPggd8151/PgmJgjrqLjdq3BgNzb68DkDL42DSozomnKslToTe0g+xv38ZSWyXRnaEapwJtHK&#10;k+nkhKMkre9FLH3WfjxlidXRRqVmUR6kKS67AhpT3BPB4+MrgVtM+nQRqmmlWZWMi7mXZ7ivHmwa&#10;OY+q/D0OthAnphEhkXcjblMZ7gmrWsJAjeHStLqtS0kMMexk3vG0VEF+4I8/INZBulaGRlcOI3CB&#10;JFR9u8Hi6B5NdxmKunjaGJH9OIvs2MHKb679yTWVw9Q6jteNZWkeGYtt9kdhe20E9vg4RTvUhuSS&#10;WjZ188c2pEi6syPseMBA0IaqAC7x7CPnKZ1knVh+fmE8Mas4B4BAok8ANQ79rzndf13qXUNfPpDo&#10;NQGjCEBHEZlu9zbubGaCdSMTrpEUkqFA9MA7dw5XkDdmjlKtMSasNj07aiAJqFP8U74/XLbR6Vdg&#10;grabvJRdR1UcccEelkRI2Dje9qN/n5Cg3V5n6+ZBqY/ST30Y0BUneUN2FP8ASxgujmSUo5m3hnbd&#10;EGcr7P0qPkgngZlCF7HOfghq9VAsksxlaIOLB2qLrgmP4LVi1EQ9D1oAutBcKKciYXxZHyPBzsdT&#10;F0yQSNuVJnO9DtBJYL+op/nGc/enTTNKYg0p/wCmU4vfyaPgg+MviqZCbTRl6Dp+tmZgdLKfcUID&#10;hTJQuvphgi9J1ISQrpdqkJJFLwrob2ge7/UZudM6tp11uqiWCSKaJA7K5Lhy4rffg5otpwdK/qaq&#10;RZEuUMxEkO1f5P3wkVExdHPHuaLXewyRuBJG9bQrFrNeeBxm7r+pwy6NY/zDtVhZGNbdtnnyTWZk&#10;HqvFqAEWIeqGSMEsQBtsha/pWEQaeVkiSSUCVu7NEBvkYbqU+RVZGRWl9xcHT6B9NBHNq9OSHcRx&#10;kxwshdXL0TbfR5w9mh2xzegGUSFU9IE7b4NjwAc5PqHR+omZJfUMKbCwjRTatXJW2Wl84f8An1hR&#10;1k1qMswpxIjITXZg4BBLfeZV+QCFec/m3iJAJG8zCiS3+Q/zD4+M19MohfULqIBHFJD7XYXuB4IU&#10;n9QPx4znJdYU0Wii9SJnRP4aBgodHN226huGWJ1PVLpohqApX1jJvVVdTxXJJNUPAy4xK5I6DQ9C&#10;0UsUmrMl7UMMVK3sIPuvb+mgaBzCm6HPpYJJPyDqkcn8OyTNuskMWoVVXZ8ZlD8YTJK2zXPp73il&#10;YlGJA233AvtdZ1H/AMWaxflobMu8hZrjtYydxWuB4HJxpy/dGjWKuqZzjQazUrp5NJAEG0ghpFt7&#10;Xg7hZtr4OYio+mmniVx6KRn1EMpjEshr4IvwM76HqUupihmaeJJIJXEg/wDoQQ1d8Hb85oxdNOpM&#10;fqGEIY6jAUOtr2dAfJ8HN09GDx9UzktDJ1DWJNHJPJGrMgDBzsW/pRzguk6aU6lJLLq5GgjYOqFh&#10;e3t7/wDxmhD0TqWjFFEkRpmYtJJRB+f3+sGbQSP/ANdmhMjlewKqF5UX5DZjHGtjlG6ss1uh02oS&#10;eRtUYkDF42ZSakN2OO4Pmsy9d+Hk1EzhpIYgGDRpAffIV7bR5IPJw2Tpuu1ECu/TyANQYVRX2sGC&#10;8uP+1sp0XS5PX0MLSoeRIGANo1MrKSOPIzVY0Jx6F0bTRfktXHLpxqJ1npwvcs5Kgm+xpecHb8Kw&#10;TzamR5SZZajMY5ZCP6EEAZvaWFka9RCA0ke9HVe+wEbLW75zAj0+ogmWRdFJE6SeqAGDh94Nk0CR&#10;k+0iqVLQJN0WfQaGSKaQTBXBErBVKs/FFRh+n/AvTJunuGZ3lSwDGoUEgXTBq9w8Zf1LQySo3vlQ&#10;FQyhnch7+eKWs3vw9plSXWgQS/xJIzHIpVtz7aYlexH3WYvHtux8UcHpNLpIJNSTLMHgUJUzbg5X&#10;yeaG27GZOk1n5bqOmhfYkxBCy0BvSiN3t/UKz0+T8MaSSOhqCkjxgmgTwTw1GvOWJ+EoPzEUryxe&#10;mgZFKkBCY7Wwyk7eP1YY/T72rIlGT0jipuhS6WMJFJu3RxtKdwIIBoEbQCRfast0/wCLdVAXibWT&#10;RB2MglCWU+AVYZ3fTdB6eieOOSGRIZAyb/cSP1e3dXbHT8JaB5NQ02hP8XdYjbgOV3e0ZGf6diyw&#10;kpQTsqMskZLjKjkdV/jJ1zTRyVr3nRk7f9Lai/CiyvOX9R/xi1urRY5ujaWUsqsGcBjKaq6P++cT&#10;1H8JzaPqoK3+XeL2uzKwlbafcf3+M43qMMsQEYiMhi9quP5VAJAvwDnnf8F9O9JIJeuzx7Z7834/&#10;6H1CGWDWfhxPWMIUEWFc1+mh5F4Xouq/gvqAig1H5mBlPpx1cqqw8H7GfOZZ/XjGyU2CSX7oSKsV&#10;+q+1Z1PS9VNEk0YZ7lTYj0Q1qOCxHb4vM5fQYR/TNoyj66UntHumn/CfQNfqTDD1n0ZBSI80Th3J&#10;8rxm4n+G34h0x9PR9e0byKSkKGUKxX+YbGrlh3zwHoujaWJpbgmL1GYJK5Knkb+wbMnqXXJ9JIVE&#10;08Bc7qiQxFU/YVbD5GYZ/pGRxajlT/DjZ24fWqFScXX4dH0lrF/GXRZJVGul2OoVBp5BLZXkAAXw&#10;Pg5uaT/Fz8caHbpkbWiWwXSRAQxrkKrEm8+Zoet9Qn0/Tpo11Im00ocKXZUdgDubkEm/Odd078ed&#10;U0s0E8mpUxElfScszX803znmy+l5YK1jja+FxPTh9Tt/9SVfl2epn/G7XaTXaieTSwu7KY5D6f8A&#10;1HHgqwJ/qMA1n4n6N1ttHG/RYHaJyJRGwhoOpY7SCLPxxnnnXvx3otbrIJZ9CrSMPTdRGNv7sOTe&#10;YcXpvrKEETN6iuCCY7UCgAo4ujYwfpJKK+2UHXyYS9U25XJSR6N1TS/hXVxSR6SWaB4mcynezMyt&#10;x7Ws8g8E5maH8HaCXTiKP8RbWiQBjs3Bb5CfuD3Oc/GOlgauGTUyRyRSbfaw2iNhfIPJN450Gjge&#10;IQa+OR6Cl2J95BsGj8DFL3IKlOS+LVmSlFtOkEyfhPrexzpOqQSek9vbgNS+dtf6YNL+HPxLrHir&#10;ocM7STb6UrursKH3h2i6XrNVqYkhRZC7sWCuE7Ye/V+qdNExihkSIuSzRHhXX4ZuxxY/XZVKlxZo&#10;8MWrd0c71j8EdZ0ct678O6xNj2yiMgBe4IK8VzRzm0ggVpKeUNZ2MFuNZG528563L/i3+IwiwSdQ&#10;1FBaKzU6sG5ss94BP+P0mjWGXpvSdUC4Vl9Fav6N9/vNcXrfUXuH/krJiwJLhlb/AHVHkk2nOiZS&#10;OqD3TKWRxQD3x7wWBze1vWertFDJp/TZoJniVZWLIfV7lA4ogZ1D9d/CEqSM/wCGIUkQGvy7GL1C&#10;fBFEmvrB9dp/wRqE6e//ACnXdPelRyrtK1fzUHLADLf1PpzhK+urNYLJD9Gb/wAmFpOr66mhl0Ai&#10;SXVXcX6PcCe9VYI7ZpQfiDpiF59ZoJ43IMRoszt2rsw7fedtrfwD0CWP/wCB/jUrGNssSSRG0+Pd&#10;uOY0n+G3UokV9H+J9HqlZWdgWETLfPHyfo5pH1mKS7q/3R0Q9X6qG+V/vTL9F13TamOD8l1d19Ng&#10;QkqH9QNc8crhMM8Wq1Mxn6npFUO230WDSFj7iBfzWcD1HovXI5oP/md6srRmVfS2uXVe9lfn4znA&#10;dVpo21UnRZTB6t7o14Wx8gdxmqp9SR2R+sTSSliPYNHpk1mmdoX0syowaE2EI2qu5a+TmX1SOefV&#10;RT6iJVWX2K0QI9t+V+Tnmqdd0Uf8QQywOBUMiqeA3c0fOa+m/Euq08REfU/URSj3Ig7jyvc185rF&#10;MuP1iD7izvI+nqpilZJigch3H6FROL4yWr0ernLacusrsQU9N2W0drBCi+3N5mp+N5zom9VoEDSb&#10;0kI9l+d9Xd5Tovx9LqJEhl6bseNmWFqApAOQTYHH74Pn8HVg+qYG0ufZZ+T1Eq6iWVJQwLRSGIL4&#10;5rk0373gUCPHDHKughmVk3ysI6UKP5T8t9jNfXfjLSww6iL2PLYZK5Ys3cttBF4T0+bpyeiIXRVc&#10;SM430Ua67N4GQ8j3cT0YTxTqsqYJperaaE7DpGjMbWirUiD1AaYWOOOTmRqaGmlOrRU9NyXIUFGH&#10;ggXYvxWdBJrNBqAFjeD0lFjaBTWCFUOcjP0p9RFpwjaZmWpAzttYV4NZKYTaf+pOjjmWILBqHH5l&#10;l4Mgu0scIB/5wTUdOj1KRhGRWDrLYbh42bnv32jO6h6dq9A3rHTs6M29hCfUSQsCCV+8lqOlRaiD&#10;SsYQkXvABQOyjcGFEHm6OXCbshx0zzDV6dtAxgkZ5opJLVgKJDG7sdiCMUXRXGnmgmkckkbZl7Cj&#10;Y7ghc6TqnQJpJU/LahPUoRyBgEBN2HpvOS0EWq6YZoVilKxylgH9yu4q15oEHN3lqOnshLav4OUt&#10;hHIsuoMyANDuBqgFIWR+Vog8X5yOkgXTpNJLH6osm+dnqKa3AiySBnQ63pmq9V3G0sGshWqkS7Jo&#10;kAfIIOD6LSmSJ9YNakcZNhIWKBgg7vYFHBz09lL9SRyf4h0cYB1W0SLe1yhBWQ/fndlTNGdCZFR1&#10;aNC22wK3nyPB5rOwgigVNIk0C7dxb2IGsGiGO00b+cytPpdNq9ZrACvqyOKhe0LMOdt/HF/Rxwlr&#10;9gni8qtgLxwyyieVB6Ysdyh37aAF5mvoJT6Svu2A70kjI5I5q/BGbMWn0sMsRrUSNbo6TNuBI47f&#10;+cnF03ViMRrJvijfcVULutrvv8DNVKl2YSu+jnzcGlmSaJ4pAA4MrWZQxpmSuAwOLRmB5oAkrOb3&#10;CQcV+4btkR015iJIZ4WjL70WRWDbieR8f2zSfT6tNumeNvepAEYVgjeR9/YONtfIK9OujP1+r1P5&#10;pUKNKfVYAsVQEgWGUYPJ1TTaiRY1nKtEaIdkDHb5NAA8j5vNDX9KiWNBsIYFUZJEUFWNVQUZzq9L&#10;MnpSzIsqyhwRGPcShKh1A+hzjhwaszlyTC9V1OaaeGOYbggNKG5omzQsWMpk1sM8o9XSQgIEFkH+&#10;J5X+2Fjo8Ej6fTjUu7rTbwFF1/Kx72MFnhLysk17xtWgO6E8EVi1ei9q7LYtU8+seJ5Py77R+ngn&#10;abB+ibycetVnmVDKTueghBa6+BmdqulSxiSZHSV2cAf5hR/8YFqtDr4OYvTjPqX6iMOLFckZpxTX&#10;ZjzmntM6+GON4J1gKNqVRwdwAtSL9Sz4vKNDrS6kbCjsK2SA0doolTnHarQasOhWcNKRsKsajk/0&#10;FgX5y3TdTm2vpp43LrJdhw6b18BR4xPB5uxrPtJqjX1E5G8/lGJK0rUWDX8A1X3hLRDTrOVV/SUk&#10;EgblWx2UgjsfGZE+qOo1CTByqEKq1dxsV5AHHfNGTVlI4A6N7m/iI1rbeHIB84pR6GpJtkm0MXoh&#10;JJQVdQCZGDB7/mFZlpFoJ5oo41aA+/Y4IK0OCaPk5YuqeOMNE8BT03JBHt4aj/X4wPWBSxm9KOO0&#10;3EXsDuebX4rKgiZvrRa3SoZY42Q+p+ogkEf0YiryGmSCQhgqh7AMe6j7Df8AXILrNOqrDNAU/iKd&#10;4ayL+fnIa5umAGZoAoba5dXvkcCuMbt/P4BNaqvya+o6WjS6lzP+XlFuQaDkd6+CT4zMPT5JSzKq&#10;MwbZZ9jE1Ysec0NVqE1zaeAM5kA5O1u3zgaaM7UMM4Eu++SY2OwUQL4N5ljc0tseVRb1EhCu6KJZ&#10;pNhBO/2kFge3HyMoaPRPG6urSIDdSAhto8qVwiLqeqCoZokZy+wAgI7kfJ7ZD1izhNsqj39/5B/m&#10;HzWWuVv/AOGQ0ml/8nO67p8wn1LAB4mA3Ml7dniuO9DnA11WmjhLJJIrxGthPuX7Azdl0ms/LSxR&#10;TpKB2Dezg83mfBBqkYPqNDHfBDgfq29wTnXB2ts5pxqWk9gEbWgugZ5Ad1CgSK/p2vMfWGdm2SRj&#10;ZRqqpf2rvnUyr06f1itrdMSOFAHH98KbonoaYSLNDKGWyoPKgeLyo5FF7RDwSktPS+DnrgWFxICy&#10;sKI8rxx8ZnzaMqVMK0QAFa6on9zROdCvUonXUmXTDjjigzKTzmTLA0zssPqbFs0zgqRWVBtNimlS&#10;8/8AuZ82umH/AFjbBRbE9659pXLGn2My7m20hIq7v++ONA5kjZo3SM+1b4IJ72Mn+XhpKQrItsWq&#10;ic0uJj9xX66xFjHIKZgrGtoo/Aypo4CahDbaG7ns4wmF0bTTgsu8odyEG/dfY4JFDII2ZQodWv4D&#10;gf8AnGvJD8DaPUyRymN3pC36fJf7vDpIHDv/APA37n4ysyufXVojuamLMtWBma3VZ7PDZLi5dIaa&#10;S22egaV9T1TVPHLpk0w9Fjubj2Mb4v7Oa0vUdFo4dPDFKBOTYmkSyFQ3f7HOe1vVpNYNLENKzyUC&#10;saP6lKSKUCrGGaHo4k1UY1U5DSROXN/p5/Qv9svjreq8Grlukrb8l02q1Oq/MIdRJq1K+o7ov6T4&#10;JvnYMt1/4ag0I0x1fEs8YaNVcudx5pvv6za6cdTppjHpoGZiDukRSP1DiMgdxnTaiPVQ6fU6k6cx&#10;j1xHvNL7ypFk99o2njOeWWmktI6VhTTbAemxaSCKJUkEYkJ3PIbJ2/8AbYAH1ktMmlIOl04kaSWY&#10;M7laYCwbWjwnfDOmda0MJeW1l06wkys8e4hj4X/uOYS9W0khG3Uy+822pYe5IzxtUZzrk29M6+UV&#10;FK0aJ1D6T8wyr6aoyqTJZVkHtC8/tWAv1bXSRSnSwROqRiNVIAjt/wBRHPJzV03Tfz0ypqNeFR13&#10;G42YSFeQrG+Dhr9KMKrqRMKhO8aMbAHVxXtK7rP7jBOKvSbM226VszenfhpNS6xSTlHLGRIzXpAq&#10;3cn4AzS6Lu08et08EERZm98yuZFVQfA/1wGUynRS6KSJVcemwoEmcWPaGrgDOmVoNRp9QJun/lg0&#10;gEnogBVF0DYJ55AORKbdJ7VmuOKW1p0XaTQQ6mV9WdSs+m9IxyNQUpJ3ARSfrnMRdAuo0sySaWND&#10;AxjE0tIsgX6vmgBdYd1KdZtRpdOunieHTsqIyLSoG53Cv1AecKbV6QQToeowag2dhaP+RVFsQOFs&#10;gZmmymkwd+s63UiGRmZZQhDyz8RKzt97r4woTv05tI2naFlgcPOIpmZXZj7bXi6+FwJlj1zPp21O&#10;omURo7u9SRow95UDsOc57Wa3SxlAge1YARKQqK32VHI84JJvolWt2dt1d/yGv0rzQycruMlBIqvc&#10;21fk/Zzi9R1Gbqr6saZDEHa/Xd/bF7rC3QrCo9fquoa4pLGZdKYiiNsDxoR8bh7ifBOa2n6d0NJ4&#10;4W0p9rEBztEcl/z+FJA+stcY9q3QpJzenUbNLo/4M00qRajX68QemC6sXDrK5/mFeMJl1j6/SNGD&#10;C0UaTIEgHtEjdnrvZOapAXV6yFFcxkqanSt6RcKibhX7UMzuv/jMrLqI9J06LTz2jyukYFKq7asU&#10;LGc0blL/AMr8HTkiow1rw/yR1MWk6ZIkOo0Yj2sZ2DMzkbE2gMPkkeMA6rr9DPFLp9DHFGG0hd5E&#10;hIl3VuMYYm6JzL6fperaueT8wzwJrJfUaR7fbX33F3edLqeiNFGPQjk/MFhGu9hb7vJB7A+M0g4x&#10;a+62YNSadR1+2zmuh9KWHqUU4lhXa1E3uMft4LDihYz0aDQzLquobJ1bUal7kbaoDFxvAAY2TQHO&#10;BDVwQSsk+imCqwJhjKkP6QrmxXcnDtQIJNPHMum0zq8BYCUem6pEKO8CvjjM8k5OTbOjFFJfyVaR&#10;+h6bU6rVTvJPNBYjj9P1Y3aqYl7Fr8DKNBNI3Rp4p9cI2jNRncm6JmblyFqgbrLtP0rTSqHGo6em&#10;pjjElj1FRIyfaNqhgx+zgEfQdZ1DVxww9XM0p3mZdmyDavhVVTbHxdZH2PuVdd/guTmuo3fhfk56&#10;TXehqo1XqM87RgKioh9aZj5UHkL956JqI4yfzkukMcs0PouEXf6ZVqDbv5jx4zV0X4MSBtfMg3Sz&#10;ClWEhXiMQAUHcSwXyawebpMuoEIlbcIZQ/pRK0V3/XwVvCWbG+iseHIrvyS0sKaid4/RZI1kWONg&#10;dhMI5ageSxPc4XpZkL9akhifSilA5Zi0aCyJG+SVPOZ3VetddSeaZ+j6OOozDG8VeoieCbJ5PnAF&#10;18/TodOuog5mI3qhHvBB9hvxZ5w59C4bfYH0DrK9T6H1LdM2kR5lVEdCzul25pK9tDnNLUCfSp02&#10;OOVJ1b1W9djSKo4FWOw83eB6jX+orSpp9unV4wDwPYLqyOxs1nPdS1moTTCALPIJJ9iFm4kr20pP&#10;YYqthfFKzZ1jzJptZqdZJCdlLp4jIqGQkCwqRgdh5ODdC6E2qll1raiSLdEWAkpix20yhuOBWUaq&#10;P/lkOgkOjVkl1LQlmcevSfqHI4/pnU6r8b6fUaTS6Y9O/Kp6pjrcGIKLbOxNDb421k/dTpdm0YY5&#10;P73VbS+WXRdU/DEGn0p0iyHWSlRGzxAGF2IUhSoJII7jMwSrJ1mOGXSzamX1XkClDtYFaUpwTXzz&#10;gXUetaTpMiaYrASNPGiIsCuKdrBRT/Nxfi8wevdZmi1jLB+Z02kCqxiLn3qwqiUNqG7geMmEHfna&#10;HmypR8aa0jS6jPPo5NRGrR6o7bdCS6o8bXTEUeMydW8kqSPNHJqDHMvo1SQs0y2XPilA5w5IIU6f&#10;NqmdIGQCMaSBWtYyLB9Qg2SPJyDaqMz6RI9JOIowCI5ELK6ubJ5oeM2i68HNP8sO0Gt0vUNG+ikg&#10;ucykBj/0oXO4lLHehm1H+HdNJq9H07TOJ9r3qFaUtIr1uLbvgdhlmk/BWs1Wl0g9D8m0pbaZaRJQ&#10;Houg/kq6zo+s9JTpUQ0sU2jl1GmAMqo/phVA4WSTux8kZm5U9M2WJuFyj/IFp9G8PUzrfykOokki&#10;jTSwBirRxITfDUThvVNWF1Gj1epQxx6ikaFPdKxQn21QKjtZziNL1bXaloJYzCj+m7WqXIVH8oJ/&#10;T9HOi6R01tTHGxglmDhWjUkFi/LH1GH8g7m8JeG/ijOD8L5szNX1fXbOpCaokkg9AaaBlYorMGaw&#10;OQxsAtnYnoug6XpumGVKRxuE4j3WKr0xRoqDwGPfOVtRpNROdLGksWodZogxYuVKoaLHgG/jNg6b&#10;ZHoBIdui1kyxmIqZZ2iibh0PBC/QykCb3s1OprLq9JIIdZBHGtSRwuyySI3YMQpC7yOwzQ6X0dtY&#10;pXY+oVv4W2RVUqx/mbYeeK4zZl/D0fTpXbWdLi00SauMQRFdrkgWN+/dbN8DM7qWr0aLOZN8TyN6&#10;zCJj+ocAMF/mIyotPoJLe2dfF+H/AFVgXTUNNpoEJDlFVHut/NHaSoAzO6f1bUvqdRoWSOKOON3d&#10;rDA3bWO/9syNojBn1BnaB1Vp55bNqpDAIGBoDNbUQ6XU6CTU6KQpLOgLxRkF46qIt7R+khbN4jSM&#10;XoC0nUej60QGMpKunlNSTnY29b28Dx8Y/V9e+v6nXUNcI5Aqlq2xxvf8iE/6nPOOl/iMahZtSrib&#10;ValNsACbYo07Uy+SKzc6v0vps+neKF3kkilRpJ2ADgt/KBicK02axk60Dy6PqGmf8uvRUnDIrGZ+&#10;XiYOap23bgAKAzSj0MOlhigMcsWoOwRtGi2AVWjVXQIIwd+j6pzp1OuRpSxO/wBU/wAE+IynktnL&#10;Tx6bU9TkaHqMj+hKyrvNttiHAAPwarKlFPyYrTevJr6mDSrpW0qayPbqIkYQCQB2ZhYJJAPBB233&#10;zkpdfC9abR606vVK26dIYiroI+NxKgg12yfS+m7llpJX1bOo9fUBRHcXIb6I8Z1yQa1J9IF0xd9S&#10;zSh0cRRtGhNGUFufnnNIuvyZTTk1WjAg6hpYohMYIxq1QllKLbC/oin+eM306lrupQK0ukWBday7&#10;jGQzGOBb9wvx8nCItBpUVkl0MwTUK26QKDHEw5JPb98ph6wIdLJqNNqNCGIELyPGZGSMD3MFru39&#10;smbtaiawVNb0dD0Dqmg6ZBNKsGvhVPTVXLK49UEvs4ogV2+851vxRp+qSiWNdU2mkjLXLJQ3jyzL&#10;dgHsM2+ndH0s2rX0VZAWEqzKWJBrdsVSSE7e3NhYOkiGVZozDCzliEVU2WSHNEcszHsMyVUtFy03&#10;sq6f0/Sa2GfWzTbGgCs8jWsMgLeyg1A8Zv6dzotVqQmr04jVECr6iqgaUW2+vOZXWOkdL1On0EWr&#10;9XTjYTN6kwZWdjSbV7fp4zC670vpgk1K6TSRNCiBzNKPao7UrCrYnNP5Iu70dtrNf0vSw6LTafWa&#10;ZgyrIZIxsZ1Vq58kXhcGvj0OkhLokPoyCcsjWKfwf+49qzzLUQ9N0Wpn3QtqpESOBWN7lv3Gvof6&#10;YEuqmjkh0B1LwxwqJ/TVd6tISCSTlLszn+jSNVZOpdX6jqdPo3kjn1UKxwELQMSctye4sm81+k9E&#10;g/MpBqfUmfT75tqMu1eKbnuQfAwrozdQLRauXXJG0YV4vTO5wkhUWV+AAThfVulRdM63qWk1Eckp&#10;CwlnBLbnQH9I7V2JzOc02aYoSSTfkt6vN07SauWT8p7tQuz1W9gjVRYUVyPuhzgHUup6maWDa0sO&#10;kjgEc2z2HUsfgtyAc5TrOvm04mM2n9XUEExw7CwCsnc8kXea+jm1kfSQ2qkQNOE2KjHZtj7FSRwv&#10;g/GT1RvHbOminGu0MUCicQqd0YKKyi/btO2rH75BJ9FoZpOku7//AAa5RMhKhi/Oym+bNZyfQNXD&#10;rC5GvnTUPC6RQwUwA8kNY4zqNDODPptMJoZI44mhaRmfespDLvpW91Bsl9Fvw0V+tptKqanVLuTe&#10;RLV7o9vEaRKBR79zhD6MGR5U1vragqeJ6ZCiDhX8Bh5OZkWlQX+b61HOunnLAwNvCd6sAkhufg5h&#10;/wDOGKjTkif2b2ZEBdiwKsl+0iyATeKnsn/adaZ9DHpn0sWlVpJ41aH0idiXy2664BzA6voDJ02R&#10;NHNro/SkSS9vcDuU8AA5zEWxXk1k8ohGq2xQwqNrKrndZsmmqu2ehfh4GPVNEgdBEiiMIxKFTySw&#10;bgMcp3GgTUiyLp2k0M4bqGrEjTQCcEj+GspFA/dDxmlDNBJKgSHb7khdi9OwkF2U8A+DlKT6hJZt&#10;ZJCs8sV6dJHC7Yo7uio4v7zkvxf1E6qcPuVHCKCqjbJLI3BZj8DuPjEk5GjmoeDt+q/iXSr+SWMN&#10;LLFHJCgSmUov6Vb977nPMNHL1L8QT6TTvMqvpfV2NKwIYoeXdf8ALQoZV0zo76B4ZJdTJ+T2AN6C&#10;jyu8C7+uD5Oeo9OmXRSQNDFvaYJJNGdrOUayRfjg5EqVDX3vppeUcn07oWl0Wjk10zjUSgMWWF6K&#10;HdbWD+1XnWp6uq1un6hCU9Jyk7wuWG6MA0m1uzNlmv18XU+ndNnOxjqop4BGIVARoG3MtDuxqzle&#10;j/FPUphoZNHC/wCZpkAmXtHVOEb6J4vM5L4RtHpGuvVYupepqFhO+ZwYNikSHda2zFhwtVk40DtB&#10;DqpCfTQn1WFIrD+UA2WY+TmfpurRytKdLJLGsqeiIgNu7bzvo9iTmfqdZr9LpyF9ZCzqkTyKoaIN&#10;3HyP3wrok35Hjjl1AiKxilceu9bx/KAyngHANF0aDU9MTZJMxj/6r0tO6AlWLBSTV0BmRD07U69H&#10;0s7Rxtqr9apQ0gROBd3wfnOoj6Y2l9OBK9He5QSAuSq8A/Isee2U0JsB6frW6Jqp5l1jyTqI5oiQ&#10;xtQzID7gDa9yBnR9Z1T6qGSP19MuqIii3JL/ABN4ILbjfBJyj8TdH6ZJB63UJ5IYoTC8OnhQEu0b&#10;Wrb2IJXyVHfMWLUz6+N3iePTRaxty70jVjvJHcALQHOaJfajK/uetGwNUI9dCulDOYYBHLUm7hUO&#10;3nmuTh66WaXTSTyqrywo7kkCMtV/wwB3HnjOV0+p0Oil/KaZVEmgESzSswkjmcm7IHuawwAF5VqN&#10;RotK8yvpTqNXbTK7ilH0Qew4PHxlwrirYpJ26KuqaXqE4mg1LM06jfKNn8IRk+xEPfOU0vQZ+rpP&#10;esZ3iY7NUx2+mfCxqO5IzY6Z/wAxZNLLJ6zCRRKkUCtIAisf5iAAKHIvOY6h1/qkUQ9IFBIJJYog&#10;CojQNyXPzmsWiZdH19/wk6MQ9X6nEChOl0Hpl7t5Nz98+6j9kWc+Ff8Ag8YHqH4nUahZSunhZ+OQ&#10;8h3Z9yqSao8k5+i/S1XpcP8A2n5N/UE1L12f8OhwwokWRY7cZNlIYdzf38YwIHA7XkvNMx+vkZ3n&#10;jDqxHYcHycmijcb+BX1lO8gWKod8IQrTV/UeMAHiA57898uNCwGxlIG012yR8jnvfOItdElHOP28&#10;nG3biP8AQXWOFFdx9/eADX7v1GskKAAvjGBoDuLNY9WxqsQhKbGSW77Dk5Hbyeefk9smP9sbGJuP&#10;BPjHK7R2xuPkZEou7cbsg4ATUg1Z84133r24iQO4xyngjxgBLbkQ1YuwrIKTQsc3hIZ84/8AFD+L&#10;5ek/haHRxMBNr5GHa6WIXWfBqPLpRKpHrSRQxkvICTvcfGe9/wDE5+KW6x+Jx0qJX9HSxGISKwVW&#10;mq3UnPlnqfU9L0rUNv08ryWszGPfIzMDQvbdfuc+E+uSlm9U4pt8VSR+nf07gjh9FGdfr22dDqPQ&#10;0mnbWanY5MTVf6pvoL8ZzPVPxJL1IwaTTyCGFwDFIQSdzeL/ANMElm/5ui6uDqO1S38JJSCy+p7W&#10;DE1X9MO6V0BtC+lkm2y6mMn+H6vsQX+on4GeJwUe3s9xNtrWvk6j8NdI0+j1EvUdeis8cfET/qUg&#10;UN18e7wcD/55CumGkj/LMunA5fdLtKLdHb4BPfM7qc/UNb1DU9PSWJZdREjM55KhTZU+KObeg6No&#10;OmaRHiCTy7QiyhK9Qve4WMito68XRH8v06UaJqVlfYKVtysT5UeB/mzL0eq1UeulMmlDLGAsSuTc&#10;bO9C1W7PkZZpuhzSvHDq9O0DRl0WiAJBI4tuO3ms7XRdF18og0JP5Zm9Jf4Si5I4CASW8GspDzRs&#10;5WGHU6zqIVlVIICk0xI/6knDbSCKPJ5Odez6xBJptHWmlniSVEhUrV1VqeATfOavStLptS+o2aMp&#10;CJ0IZ/0kr8j+ZR3ObUuo6bpdTr/zSJJNqIl2zK5a0kUW4+NtUM0gvuizmcLiz7B/w2jdPwx0lJJN&#10;0irJGzDtQkIFD9hnWhz22XwCtjuTxnJf4dGUfhrpRlQpK0bu3kgSsZAB9Uc6ySIhV3AkndtPz48Z&#10;+pYv0R/ZH4n6x3ny/wDcx0KKxO4lR7abwR+2DrHGe0fN991/3wmNTV2DXtUDkEeBlZK1ZjB5F2By&#10;T85RzBARWvYdgA20oAH9Dkdp+Cabv2OVmMP3sWdwC2AB9jJKNkh9t7h8gAj4wAvV1LorXtod+e2G&#10;oYgHDKm00BmfplINi1o9/kH4zSQ1e2xZ8c0f64FIJ27OynkjzV4XGyux+hzgcZdiCQfIAYYdC1Fu&#10;BY7WcTKQbEe/NeeMvSsDUKGsgHjDVI4of0PxkGgQhPAwpO+DLXirwqPwbGBaCVwpcFjwpMmQ0WjP&#10;m3/iOs6DpSLCZGaR/aDRoL3B+u+fSK584/8AEnNLD0bTOgsbJxtUXISQCNucvrP+hm1/pZ630e/7&#10;701f70fFmijm6TE0sEr/AJiJVgkQNuSSmNXfY1mJr16j1fW6gbJWn7IUBWNqDM5IApbIF3mz06GT&#10;VoBHpGima2mgmQqGFEttC2D+nN+BpXmlc6N9PJuEZkW4zOxr3BbqrHnPzSz9enJqjA/DnTtZ1CYx&#10;6/RtHGrNMlofUlUHsxNAAAHOwmaAf/B4nRxp4mRIgwDAtdAj9m4yvVamWGOPS3OXO8MxIcqJWArn&#10;ggHOe6t+Ienwa/qkccjRz6RWWUyIgkdlUVVEm1vjLavpGE/UY8UeU5pb8hf4o/EyrBDHp9Xsb0nf&#10;2KWWJR4+b4zwPX/is9QM88+uVoirMyR0HcA8d6I3DPO/xR+ONRIZWl18htmTaqkECIAnb9N855Q+&#10;uSfW6vbC24wlVCspNMbZaI8X3zpw+m6bPhfqX9QTyykoJqPR6L19ul+ipjmmk07k7RFYMe6ztarH&#10;0Sc5XqTu+xI0lWwwETil2CqJv9RvOW0Ou1Yf0Q8QjZg8iAXHtujuHmsKmDRBwuodhJIiJGjNtH8y&#10;uveu2dDhUuz5qeXlugiDqWo0Ufremf1hZNgLbt7fYzY/EW/ULC0fptEshmd7/SV7ceDmDqOoLq3Y&#10;u5EjoA0bAimSxan/AHwDQ6iaLSPHBtAWN1MhHLBjyovx945+P3MovR6K/WSYYTDqmkqHe4jB22x9&#10;wK/Oc1r+laLUS1O/omvUREJBDV4r+XLemJHp4N7tUr7gnv8A7BvgZpr0LS6wg6jU7fSRgdpDNEzD&#10;sMxi1FtmruVHKdMmg1IZvzRidWCrJLTcAVRzSii1Gpm1AaeNYePQgYm2K87gfGV6jo0MzadE9NkW&#10;lKsl7Qv83t8nOhXo+pU6U6cRxlRuMSqVDEHhs0clqmNJ/ApppZLWaT01YMtAkOGHdjfzWVaHrMMc&#10;Uv8A80Yy28K9A2FXs1eTznZN+EdTJJpRrRbyo8u6O2RiT2DX99s05fwMdayyQ/lgGNemEvaPIaqP&#10;jMVJdGyxyPNtVLqnYF9s4uSXwSUA2imGcP1jpoQQ6hDHDI7lCVYsRItHt93yM9VfofovFK2lji3M&#10;zNtLGQKSRuBFisB0/RNEgli1ZBG0uhNElq5N/eKWSpIyeJtM4nT9M/LegERHYQsSgO71nAu2bxR7&#10;Z2UPRouq6aZp46WOJgzqoFc3x/cYFDooNGsnptOnqAoT23ur2AW+xgravqJZ/wAuI44miuqP8MUC&#10;aJ8tdYtOadhHS6On6l0JOnaSaf8AJQnbvuRRt37KIY/uTXGefTvr9VOXVjG4jXgxfqtQm8HgWe39&#10;M7fWdcMiRSSqzywL6NCtm1PJvv8A+855dVqSrxGRUCQgISwcGSMhgFNck1yMpNcugmtI56XQaeST&#10;XyD2yabYsYA3MhYUL/bvk9LPLpjFJHo5Jg/JLmzGw8ivkHnOqU6ORVSR2sg7zxzstSSfBJuj5yHU&#10;fw1ptNo9dPA5UD2PIxaqY0NwHzzyM09xashQfaMrR9Tkl00rq7pKkm4xlPbGtNyL5JBN5y/S+s9R&#10;0sIeWVpJI/4Idb2taglCoHJUDhvnPROmdOjInCyFZJHjUsHuljHvdb79+cL6T0XSwnSgaqdC7qjA&#10;xFrYJtBB47986FNV0TxbOV6H1Blg076rTOkToEYoCWJQg7m+Td0PjCIdLqRKZp9Lt95S3G4qCCQy&#10;juaz1YdB0peCIayBFkcbSrhWcjj3fDGqzCeaR/X1isrMl7h32EAx7v2s5lPJ3SNo4dLZwWr1kEji&#10;c6bchdlijV69NWJ3OzeLvM7p0GyB4dWE2JuYKjAyHdyL/teddN+H5NkMoa2UIWUEIpVV3mz94L+I&#10;On9Ji2maCVJZXDERpQXeOxqjRBx841SM/bds81fXgKze2USWE3hfV3cqq1xQ45wltGsoOoGkb1Wc&#10;yUT7DJXIHwM9H6f+G9Nq0qLRamR23VIFVlFHyx7D5wsdFm0UawSs0RZblfYNhjZ6uhdn4zSUlqiF&#10;jkzyNurLJMgi0DFpECj4SVTbHd5Gbvo6nUmeLVRr6c0Z2IAVdTxs5Hznrmt/BUWi/wCjYhWRZLEf&#10;PpKfI+ic5rTdDTUfnVPUG9RiTEzKLKg+z9wccZITwyPMJdFPFBLF71kDhCoAYy33sf8Abg+iTXpM&#10;sKepqFJWURohZEK8EsB2Oe5fhvQQwPq4daI5mChvW9u9WK8A3/Lx3zrujaCLSpqmaaSIPUjFBsdW&#10;q+fo4PNSei4+lutnztHFNqiE0mh3OrMHDLQa++0YSnQi8k35bTn0pJFRhJauHPDD6Az6Q1vUdLqm&#10;9RRCSI2qSAgMUUX7iLq/JOA6HW6MxyTKkchCsTEUZnAYf65g8j+DePo46+48Fg0ql5l3CGON2UGi&#10;FAS+wGdn6Onc6SXTSI4StvpClYMLsj/UXnV6npXTX0IQ7Iog21HPsdBdg0Pvzh2g0egSXZKiIyQ0&#10;oRtxkLnluAMXfgtYXHVnL9KhkQajVzGR5XDKBI4a2k7XXFAeMCaDUtqdPGNIyRoBUTtSgGwCPmu+&#10;a2o/Ces07QmHXrE0rN/1bCxoxIF33axmmut1Oo0STzacuyBtM6lQA24Gm+mwrYcNUcvDKmnDNAGV&#10;gRG6y2CjRt+oV3JyEnUyFD6qdGhQrvhI9UCO/wBQBogtdX4ztfw7rvy2njbVRyJ6bJEqoBLG5X47&#10;GyO5GNrpm1GsR4+nKwcypIvIACAjkkcD5yaSZSi2kc9odFGrymOZ3hSVJ0RrZdu08qR3I4vOi6PJ&#10;pU0uhinpowCSw5oR9/28WDnMjS6nSfk4ogLLNtdq2OkvJIB8f65OMtMZoIlisC2L+p7Npa7tK582&#10;cpRtLYtxfR32i03Tm1EkkEaFpCxdBe7cN21r8E8EZy+r0X5WXTDV/lp4Cq7ouGIfuXJ82ThOlk1T&#10;6hp4p4SXBKEf9RIwK3lexo/pP3hsEeuaSL81poXC7C7Ih94JY03HtFgWMI/qRt3G6M/VJqtno6fT&#10;U07NOu2xaJS2V+b7AeMB0ei1OnmjTU+urtL6uyZVZrHcEgmxdgUM6tNF1RteZXeOGkZXthe4oSvu&#10;5sg/pAy3pnRvU1mnk1csKtHON0bSbaK2w2qBZ7+TWbJ1KjOrRzmpTSCCAy+ioUsFhUWW4obbvt4w&#10;vUPE8kTo66YpKp9ROdxYHexAHcnNzVatJNNpNNIzK67mO0KOd3trzxfAGZ+m6OTpdSkqhZ41LF1V&#10;V9Y2bVfDbfOap2hVtGXrtTDt0jTEuskxJelFgHbv7UDznQ9HaHS6xoVXa8hNB0V9/pDd72+7u85q&#10;TQSxi59O2oDhUn2KgJvtQJHAB92a0EA1PTd7GlSXapujtPBJ7CqrHVD7Z1k02m1cbPFp4YwxTeu5&#10;Ztrdwx77axp1O2aP84BClFgzmR/cLX6UZgrB+X0cMvoo8CuxSaN45I3avaTVk5izQjqE2mlhgdYd&#10;hYxsQ6KhHOwivdjezRGrFHq4JWnOpQ+pVrtC2D2LMLoDIz6/QhDDO4EMCFmmiUu/Buuw4P1d5z2r&#10;1aJFpxEdRFTjc0ahYyCfaH7AXg2m1rSTGaRJd6kiKD02o7TzbNwLOCdIvjtM6bXDQSRSTOpLtGXD&#10;qGjfYf0n21ZrwcyhrNTHE5n1W6OT3REpuYqO7MHI93jKNNqZtTq5WV3hG1w4iDXISP1WSBmrrIdN&#10;Pp4Xl1bBxGbUMis6E80u3v8ANHM55PFDSphY1EKTwmXTqU7yptCIgKEA7civTI3k0Es+jEiNGilV&#10;BADEgAgqLv4wKLWymfUIIb/KmFoU2hx7gL22CD8jNTXw+pp9RqEZmibTrGtNwHFU20gURjWT7aJf&#10;6htPpdDG8O5GXbJxvWh72HG4oLPzeEsNDH6WmkUoXk4R/wCIzAsR7wLPNWKznoWX3iKaN3EKrvk8&#10;7O+w/Wda2t6fL+UkV2V3AjNdkVmDo25lvyRhfY4nMxS6eWGWLSSxxMJY1A4WRI2UhmHzwORWaoeU&#10;kPXpRNM0aK1sLYGi1m2/fMHUa25lkSFGlZQ6seRuPtdc1dJFqpZtSJunMESIu/quC7rvrgi62+B5&#10;wsl9gmjZ9LHHpXhaSNK3eoAiSsqqdo3gXwMNTXBpy800chiQK5Ye8qQWPcijwKyxY9TJC/5vW7oq&#10;3wafZutWQGluitHMrRgjcQkckzgRO8opWUEPubj4OCets0bOoWAatR6M3oypEE2IKBIBsPVA5n6g&#10;6pNNEZ9Q07OzeqVYD09tWx/+N+Mz5zqPzEDJpYhDECsgHPi6BB8VjDqkEUTKyBlakjl5AZZFvn78&#10;Yc1RF7D9ZrE0mka52eSbb6acUQptP6tXOct1k6zqASRiVmi97KAG9p7qLoAjOgZ9MZI3ngLyxqER&#10;QOFNWFB/zDErboZQmnRGVgSjEMxbJU0Ke/Jhxz6zVRCKSV4nedPIEgNe3cPKYZF12Lp2jhn1qNK6&#10;yOsVbqkY8UCOxOaWs6IJ54G/L6eRkChVa9yBDuJFd/3zoBtnXVzzaa0AUiNmDHf421xwMtZOtGSg&#10;ZjESiJn0gAkVBx7bcef2HbNqPrHTRrZEWWOVWRUlsEe6Mk0td85lujRarUMd8kBAVwEBVhRqzdji&#10;+2a6dGZWR9NM3qbyu4//AC+hzfwcvbNl0B63ozvLqPT1oohVUhQ9SH+X9zhur0ok08ZZmMe9VEqt&#10;ZIU3RWiQDWU9H6c6TOWnRSksbiXwwsqbUXVLwThnUuskpPK8KxKEIcx3sYRqUvuAG57VyMiSLils&#10;xhH6auUUAOjGSQ25FgEC+5LeBmadR/8ABZUfUB9qKY0r6/S3Y7l74dHLo9TFP/8ACXit1WtOhPqO&#10;F5CrYqszop/Sl9zyASL/ABBJEvIPtC70om6GarwYSNhoJ5dSGSQSOSU9W/1A0xUDsbOctqpAnopK&#10;o9QalJJachpEDGmCm7sHOom1fr6RSdO8ERQKmoRFYB0pW9wCkLwAAcytToYYC0v5ctC0kpQSpXpq&#10;KCklbsfCjvmylGtolppmoqSzaSBl2o4GyJmYKybSTQ8k0PPnOxP4hn1GnQzSeoHjdHkIKkNGfNEn&#10;4vPPY9VJENvpLGRGjljIWMnn2xvRFeBk31kk09+oVD8o5LFFNXbfbXVZi2vg0jJrpnadT6j0rWRm&#10;dk3SxlI3miLqDdj3KCAf9c4qGJlH5dZZ1cchHJkICmwWsf2zo9Jr+pQyxhtIz/xGbegUJ6T+KkLf&#10;2rJwR6V5/UV2WIMycDgAi7Px+4wSRpyemScPHNLKssiEsP4sbku7Hj3WeNvwMp0czajURVBE6Irb&#10;dyFmUIeWFEUM3dToNTpI4pD6C+mpchjuZx+44ax2zMl6bKgR9DDMzGTf6aK4dq59zAcLWbcLSKjl&#10;cSr/AJh1FXVpHYQyvvWSU0qMeykWKTzQw+DrYi08LR6hI2liI31wDExFrfgnnOU1W/ThkaOZSXYb&#10;GNltpUhitnk2QTnP6pzofWQaWQeg9mNzv4bkMPA4N5lJpGc8jZ7ppNeJdJEbjSWnZ5IwVFMQ/Ivu&#10;3g5yeu/EMWmfSy+oso9MxgBADwwAUtfcXnnsPUZ4dOBBG/8AFaOgWssiLZJPetxOW6vSwXq5Ndpj&#10;CFUzDTqCVRWpXNeDYvOiT1VHIpWdvo/xIuqMw1kav6V2a4ZXGzzV8ZmyRaHU+pptPCiBpKkcU9qT&#10;Y2p4IBvAen63pMumeUa1Njxrtav07bPN81fjMNNDsdZ9PrGBj2kylSbs8OPLKO2YPZ0QfWrO21I0&#10;DQNpo3kMRnYQlVUIrIb5+L85Yeiaox6T1IEUhXaJuJSCeOw7XnM9O1pOpb8xSbSUIWNqVif1NnXz&#10;axINXOXC20X8Mqx2EnwfgfFZEkdGOUXbZzGu6c+mSNfWYxkqqkgqqOhsgg5j9Sm1yekFX1mI3JIr&#10;VsLDyDnUTdaWNdH/APBl9KZXkkAt3AAo7R8nK36Xo9Tf/UiEqhh6jk3tHtRaH6gczeNmc68GJ6Gs&#10;i9CSWGRWiWLc12K3AGxd18ZOG4JVM+skU7WRFJBWY9+WWzQOE/nuoLOI4tR6itGq+oWoB47XaWIJ&#10;POJ5ZZn10kzOkLRiOoyskSWeSBQ57EnHFVRzSiZsmjKHTRu0Qj9OQu6WfeGsKSOeBjasxxugADyk&#10;l4w7FdgsryhFcCsLTXC40bWRztJG/wDB2lV3+KcivGVw6NHfUpBM7PBEQzG95aVuQWNBgvzlXtEc&#10;RIEbSHTxIwjjmJsNRB5NkMLXKokkghkBm/U6shFr7CvyCyj74yadMfTTzSKtMg97gFqkr3FUvsRk&#10;dCdXroJUn0EKwqqujylRa7qF8Up+rxO7BIF9KZpYYi5MWo90YLFwixeQCM3F6dC8wm2o8xQAGSLc&#10;UDHszWaGCwaMQalYEgC20lIlenIv21f7ZrtEXeKFKifT+4s6llG0cAZO7LUU0wyTpsgbTPDKjxlt&#10;/pyUXVVI/nKk/QF5mdRmUoSdJJp3ilKrsBkLbjdmgcxenzzdRhmkEjx8hXWVSCaawQD2vOs0fWZU&#10;VZJmaQkPRSix2ANsBPex5yZKXIuKi18HF6/UfmJNLJ+TkkmaSJ+QryWh3Wo+9tHOe1ut0OjgjbRx&#10;lVlPqUOEWyOTYsVdZ3qJepEj6RY5ECujG0AY8bB9mwczuqoHidpAm204dN8chLcEHuDa1WbY2jCc&#10;WJujvJH6kiCKYmMRsnv2xjkE+d33mHqNQml1YdtTwj8oVJDgn23fY5p+kiwyj8mUVwyiTedyFfNf&#10;GC6uZ5dsLyywRTj2NE6SA8XZ82M0vXZnRjkFUQiWNlDyW67tzLZtL8kX2yMUTJqXiKMHAVxGf0gF&#10;fbZJUAE96ze0Wlk0Csk0wJepL9MKzebJNhXyMmglljVvziyiBywDm2B7qhsCzd5Dey0tAWoMkcon&#10;eMxM5kJWE+ohUAWUNfXIzV0E8uqib1GBjEyKibbVw/O3jmxXBGXabRwu6LN+XkjeUxpLMxWSUvRp&#10;QBwQeLzVMuqKy6aRwfTZXMlbSrqDSk2O+Yyl2acejC188MPq7Nc8bRjlNhoI48ADKOlQRRaV2gLv&#10;tlIdPe0LqRYVfhhd50fWul/xta0G9gHNjcBsLft3F5zkCzIWJ1U8gZqmADKaXndVkV8nM4stxMDU&#10;oIXmKSCFnBoFCwB+P5ua84zSpqohpJHkimoyR2tMxugN3AJOdTrtFJJJAJ5GIlj3olg7aPBRvvyM&#10;zZdKHmkdYqQuKdh+kqRar9nyc3xsynGmZMnS9YvT0mi1pUlSsqSx2Qyc7gfNEecynmllAKyJOjJI&#10;ZpBy/rql0B/KBfGdB07qog1jrqBvUSXPH8etZA+NuZ8enRBE0cMdLGZeRQdZLDAkfzC80WiHsq0y&#10;6XUQ6pZ0tfT9ZJOApY2pAOa2ll1Q08Ah2Ppo5CqXZKDtdDkA4C3Q4dZ6iIEhELD0kjIMch5LAg+B&#10;l2rmlgXTzfl2ku1VFBSQH4OVyVdlxTN/qy+r6jesj7SBGXexz5b7wYNppYZInmbYRvAJ3+my8Gm8&#10;jANRCjxsBF6aSWzRsu9oyBz3+Dk5YtJpnhp23SKd77R7gR229rvscEWG6DQ67VflI11LpW7cj8gs&#10;vFl/nyM5Cbq8+k1M+n3RvOrN6Tm4jZUWY+SAb55zZ1Meq08csiBpQGVWdKpGPIAXy4vwMgOo9Vik&#10;ffCrGPdI6z+3azChZHn6I5zWL7M5XrYXB1j87t1MiemjKKWh3Jo3wNpb980otfpiyo2pTYoc/wAM&#10;qN1G7LCqPz3zK/MPBI41cKyxKgaevaFscN38HOa1OugY1Fp1liljAEjRsxJXwxs1kvZop0erdN/D&#10;YnQapJzIWkLmNnlCUByTe3kX9g5qv03T+gqjbuUCUqBv9JTJVigeVOeZaHqcgQlyIVgCl41UsHDV&#10;ypYcDwRh0PU9X60erj6lMjn2emjKB7f5QKzPmnotnoMXTPziJp9TEIlMarFIR6exowFs7QPcBzeU&#10;9f6lHHsjFqQK2AWpNAMTQ5DXYzIn6rNq9RpZNVqEBSISRgMSVLCwxHF8+Ms/OwS6eAzyLvJoru2g&#10;hBdfuc25aKx1bLum9eMryrqAPUsR/p3NVXZUePGFtr9NNpNP6UADRlgu3gWfGc5putSaWV4pkiKE&#10;MopqdAeSfvBY/wAYdP0W7ezzgRsjbV2sLNg5LyfaK/uLuqdB1SytLFIANQ5IRiGoleBt/oaOefDS&#10;aqdgms1bRyer6UbQKCjiq2V88Z2eo67ofy2onhaVvUTYqIWa15qrNBUJPOW/nljfSiWS4+Py0jLs&#10;LOBYb4v/AHzmumQ8abRjdH0z+v6Powl0XZCT3VgBYax38nB5dDFp5/fpWUyMXKgqVavJTvtzYTUR&#10;nVht8Y1Cy0Z1TZusfpfwcM1kzSxJD6IQISVljiQk38E3sypmuPBFnFwDQ6XW/wDwSHZqJd5BjRQy&#10;sFtl2gEZ2T9Ph1ek0wfTTenvaFg5sMwPu5NWWv8AVmZJBJqX1SPCpdmBUqdttXP6hVADnEeqTacL&#10;IziIJJu9JzbN43AWOaPb5zHdItYVtNHO6rp2k0kUzRxskbx1EeWpWPfk8G7vznKa3Ra4CZlkE8Wn&#10;UVGDvYbvHHNrnoGu1EnUNP6J1EW3aqIdp4scbuSbzlVm1Gi001SJHLI1BJKUBgaBO3sTijFmGWKi&#10;9dFOpFaeX8x6ayOouayo9/Ye3nKenQyHWw6mWJk07RMlRud4JBG5T4PYZz3UPxlqtNIsTwMljc7h&#10;d5/r9Zt9L/EekNRvJIfcoYgL/E2kNYW8qWJuvtOaMo32VvpZ45YJptUdQiMS8jRgbN3Is/Wamj6N&#10;q01DNqyGGzf6yDntzTC6GXadop9ZrDK/5pJo29g9ko2Hyhqxz4zp9AjRaSSKKBY1RtrRqWIII7e/&#10;5+Bg/Txkto6II4bSCaORhp4GaVH3+qkh5A7ckV+9ZmL1PrBj1aLPMqO1zCNvTZQOBV8E15zsZvw3&#10;pInSPTt+Xk9Lf6iyEAITRtTwL7EDkZkSfhXqYk1LRSxyiIxH9e5UK/zI3ZswXpIJt8I38tDyxnSV&#10;sxOl/iXXRDTxCdtSNPKrJB6e8sCbO8N4Pb4zrJfxFoJtX+YTSGOQr+l4PaFuyKF0fF5naZNdFNCs&#10;2g9S0ZWmhIj2xjkcG8zNUIkmiMemgRXv2htrAqP8w+fg5hl9Bjm7qv2JhNxW2byfiTouo1UsiaCE&#10;Mo9rwIN6uv8AKBwMo0nUujE6zfr9RC3ph3EZHIaiQFH2e+cR1bU6GZopiGikYiio3AJx7hXG4Dzm&#10;HPX8fc8ism5T5BXiuR9DjMH9IxPzJFf3c14TPRINPotdF6EfVXQO3tu1ez2J8AcZpp0fqmiGyHqO&#10;nkBO+NGkBW/NE55YdYNRp4maQM3tBVzs2J27f7nBJH1ME6CLUlgTYpRYH0ThP6fLpT18NEx9Sr6/&#10;wz07U6v8RdP9BxLIWTfIiI24KADZFYul/jz8SdMnnaLUzLEBckK0w2kXahh5zjpNfrYlR4JYfSZ6&#10;Yt3Jahdk1mg3X9egRpikwcWCu40Pgxjg/v2zBegyP/TBm79T1Umj2jR/426tV9OfTRalJlr0XjjZ&#10;rI8miMOm/wAQPwtKIjqvwroGmBXeImMbfThNtX+1Z88aDqBmkI/JRrIkjgl0U2SP5QeB/UZfP1LR&#10;tE1dNaMbwrPHvNiqJO0AD9qzP/h0oulB/wAMf9032z1vS6j/AA+6pMko0Gs6fNIzLP6LxuhF/qIc&#10;Mf7ZVqfw1+GovQfRfjlwpZt0csIeg3khGW6zyTRxdIkLW+qTgNGf1Br70G7DLeoaOYxAQavdCrfp&#10;CLd/9x7qMhxm3w5TVfKNYZYpW4J/seoab/DvVz6pYOn/AIs6dI070jSllY+dowh/8L/xf04vUOk1&#10;J9VS/ozWE2nzuo2c8L1eg1RZp4NlOoFxueK75q6jqHWtI3pPq9WvqR0WjclODY/c5LxZUvtyxb/M&#10;S4Z4J/dCX8M7CPonWU1M+m1HQpywi2uApYMq3RWv5hnPN1ZIm07P68csAAq/6UbrMHT/AI7/ABDo&#10;p4pYuv6q4pTIFdyrAfd+R8Gxm3r/AMYT9XSWTWaPTsBRSdUVWaTvZCjzm6eRSVpNfhkxzrxKSZpw&#10;fjCRYGVdVuVPcDtrdXYWpNEH5zV1f4z988RcMQCLB9E7zza/t8nM3pf4q0EQ9fU/hmCdGbbIEQrv&#10;+QxXjj6wnX9a/BssoK9G1uj07gh9sztsPym4VWU8ii94ZtfKpnZH1ebha9Qv2fZ1vQfxbptfHGs6&#10;ywuAafcDarxuPtyuD8T9M0STQz6p5S0qpC7C/eezELzwRznm+s6d0FnjPS+qayFCLC6mFD2+SD2P&#10;jDpPwoNRo11Wk67ATHYljkcxsGXu3kEftWZ5smKPdpN+Ub4/qvqElqLa8noZ6rponlcTLK8Dp6gY&#10;FbVk4Pgc35GaL9U6Mfy9yxKJi4ezuskcg54Rq163otX+XiVJdyorbWDB2bsCfJGa6dD/ABPptQzv&#10;+G9UxXyibhXmj5wiotr711rZvD64079n9z1DqHREdUROGBqPkUQBwL/2zL1/StLLq9OVIf00G5w2&#10;0qx72O9Wazzufq8umYpPptRpQAWIdWohhVAc1R85av4l0s6l5V9CbYgjkakK7ezf92VwmpLdo6/+&#10;N4JL9DR33UekGHVQyMyvIsA3blJBAP6hWaaJ6Qf0olkCKCwK87DfKMazhem9d1Xo6hNTqxN/lkV7&#10;L1zYF1QwRdf+ShOpiZRIDu9JyAtNang9qJ7jJqavk7+C19UwtppNfPyjd0vT9VPDNLphe12eFFYk&#10;SWQWpbBPGA6uHVx6eVrkW5B/C2CirHgNQvnGf8XaVYNLIArMFqkJLo30eMN0v4l6XqWWKJp4dR/P&#10;ZKq9/NjjNITm98dHQvVenelmV18mG7z+trYfVMZYqtsCHUOQNo+s1ejPJpnl9PSQsFVkB7D2/wDn&#10;5yK9SmgaOGTUvIQVkvaH2Czd5P8APyQApujZVJNSR1s5skixmvLVCWSKd2VJ1DQ/nA88ZjlZf4jp&#10;wpHfmvOUytCoUDViJRyj7SV3HmzfBzX0/wDy6czzBfQJfbtX9JAcWzLTeDgmn0f5lyhX1dPQkZm5&#10;27LUAgVVHJ5JW96NuXKqoyonVo4nChw7EUqAbX8kXXtzHMGqIuJ12qpNRk8jyRQ8Z1Wp0sSbJI5x&#10;IIlMle5Nq1wVoGwTwecBlgmSJolnieIKSxVaKK3LCvPfNoZNX8kThbRhSaIGUelqo+20KwYEIW55&#10;yjVdKuRD6AVWI3JuA3gmuNt8jI6R29aKJZY5I1lIWSwSFAuvvD9cusmWONNMsy21oSCxH/a3g5q2&#10;1x2c6p8tGe/T49PrZYZFVlcbrANBm5ViPhfBwOFh6uwzBWosJA10F/fwfjN1NTpXhKyxSkwhVUry&#10;StfpNfByifURTzGSFUhfsbB3yr+2Qpt92W4Lw0Y2u0NLq5dLHUKvuazuDWaJA+MF6bppWh1CtPHJ&#10;a03qJ+keCPs5o9SVGIZZdzBQAnKEq3IUL5yEX50JJuYyKibWjILhw3K9uAQfjNVJ8CHH7jjfyfUd&#10;Isjqbs8VXIHkc3lk2tnGmMbJTshWjz7fihnSdUHorplm0ylWo7x7GRx+1cfN5RBJQ21ZIU8G3ZG7&#10;0fIzaOS4ptIx9unSk+jFp0CNEPaQJGRyu3gWVC+cD/5htbaEZlVhsDHt9DN10gWYwqkgP/VQArtI&#10;H/nMLrOikhKu2lYxvQpWsJ9WMvHKL0zLImlaDZevylj/AAlNFSdzUzH5sYXD16AyRuzhFi3AL9Vy&#10;QfvM149FUbxe69oUk3tr5y2ZVcxvs/RGLQD2cHuTk8YV+mg9ya/1Io18ukdqjhZLAJVXtf6fvhUG&#10;s1EbqIakYLs9/KqADYA+R4OYxgaVJfSi/m3KAKpf3ODrqponjIWNWtQFK9/i2zZQ1Rj7tOzeaaCD&#10;TME0brJdoH9tgHvfFkY35sujPBqSrA87rBs+PsYKDHKVbUB+LNKTY+avucFZIdUd5m3VdlwQ6qMF&#10;BGnN+KD19WRRJId92x9wLA/17jM1hslWVWX02FSd6A70R85W+hng3tAzIUG5lBugf5v2wmKZofUT&#10;8urqUth4FCryqq6ZDfhpoTzRl2R2EvAKKDtoXYr9sJWCfUEFUR08yotMPujV1mfFKkkhuAWgLBgT&#10;/bCNPAkquUZ196gofJHyL4GJIVmbrvUk2M6G72n2cn44HbK9MqlTH6gVzfc7Qdw/3zcfRzBp5EmD&#10;gVv3G248ZgatFSd5JYqDcNQoD4oeMuLvRlKLTuh49NNGXcncWWl3AmwpsEg4SetOeTozfmiKx4zD&#10;u9kzg1ZYksAcZdJYB2DkfJGGvKB2qpnb6Lp8GgjSc6VF9UMschFbDGf1bRnUnU6pptQ02h/gvFCh&#10;ZSGcWeJCB3J7Y0nStPqdSFi1E0yj3GBQPUK+d1twDkH6jMn5pdT6CxK6qIy1kv4LUOQAO2Yyly32&#10;zuhFRVdIXT9AzpNIk+oB0+/YY0ahYvaW+suk1Ov0ehj0c8gkh9befbZXcO5/fBZ9CNR+XLT6wMzB&#10;dqR+khP8ovntmxMkiNPLNq40lhiLMxkDsyoeG2jIZcroD6JoAXUCV4/VZuSlbFJNVfctXfIa2eVN&#10;SjRQaURL7WSJQCrHtZ7sTgMHUIdW+njTVMrEBVlBsbjQ88jg4z6OYTltDMJUJIT/AOPUctzjhH7n&#10;bJlN8EonTN1PWSNEtJCysWEZoKjhhRavIGWJqtekpnGo00g9EyM3tLRL8KxPfnsci/SuphooNUXE&#10;W29RLWwk97JHLWMH9BdHDuEJIeBTNpxSoC/lruv275m4KnVbNE3au9BUnUknE0j6qTaGG4OGKe2i&#10;tFgou8FE+k1OhmnMBSMs0ioxcoZHY+1TfYXZzLh6sJdZNDFpA6IwEcUCmXc23v8AAr9stTX6HRwH&#10;Q6nVlA673VOTHJuJuje41mEsbitRdmscnK7aqmdYvU2k6do5NQVhghZtiALC7oB7Wc+V+BnJvPCD&#10;PBFr6nLer6SBHWZe4UEZHqnRvXCxTaYqsYjdg0b73RlBU0Kvg2cZuiaIyxSltPEodIoPStgKPJYk&#10;ijjxqNXZMpSbNrS6+fWJptCjv608gTZFQjAJskn5BJvDNN+Ex0zVLpTNLAzaZpG9Qht3mgPjNjpm&#10;r1Oj10Ih9ExO/omVCVVOABRNkt5OEfjCbpWk6l+ebq02rf1mKesp94I/kA8X2yVJ3SWmjXSVt7ui&#10;vQ6iWSaHVUmlKHbE/JErAVQPhRl/5RdLJpjFqYFbWO5WnO2MFbAJYMBRGcZ1PrMi6JNPpoSkbkzS&#10;tICWX5VV8DBOk6PrEk5bdqQQvO6O1iElU9k9yMr27TdpE+5TS4ts6rVar/n7mb8rqZ/ycrBm0xqE&#10;EHg72A75d0/8GvrHmnGoCyyliiSMYo6HDFnag2dSmm/5boNFotdDqBEFZxBHVD1nJVmK1RArg5DV&#10;dUSWVJ9UjxlNOyENYQIDVNQ8j4zBzkuujo4Rdcv1abB9N+b6Q2rjg6vHqdiEtcRkUbiAQD/sTh2i&#10;1um1Omg1Wu1Wmd5HdQ5QqV59rfZ8DMPo+n0cshm9VdNo5IPT1Ec1hO1gF+CW+Kzb6hpngHTZ9Hqo&#10;tTpP1lXUqsZY8e0WQFB4B7nIpdefmqNFFpXWl4uyzTxaOHT6qU6wxrKVEryqTLuU2AA1VeRbo+q1&#10;WpmcyCOIhtMjNyXpW3M3hQTxlGm6BoGP5vW6ttYu4yNBLuARj5dmH+mdFovR6i5SKVp1kR6Vk9GC&#10;AXwdxreVu8UtXsuEbaTX8JmV0zoidRaMfk1LQRrCsjIAnsHKiqpuOM6nQQ6Po0c3o6yYvC1wqj7j&#10;EXH81VwDyec0JdJoun7Zp521IdVmk1V7UMhYsdq9ueBgfRdZpNSmo9CGCLSOoErEfrdeRuX4o5x5&#10;pyknV0dcMai/HKjM1up0emWHVnXzTMqDTxtE/wCXWQAX7m5ZrbveEdD6cus6nA+o6K8rrCX08Ebs&#10;jSqy2XbYGtQefrNXXaXpnTtNpNXrukHezGMSEhmcAH3rHRACjscy+o/jaXS+lpdLNPFFKlKI22s6&#10;yG6G26FjxlYm9VH+SFUZJyeu6Mjqkcei1Wv0ZhMbmkWOJWLvfdmkY+PIOCy61IJwsQ/P+vDUodgV&#10;AA52FfIGCnqep6pqNbFJCYI4nKj13Z5mC9v3/bCeo9S6X0+Nl0+rG6GbYyt/CRbW2NMLN9qAzoce&#10;jJyTbd0rMqL8mmh0cmrT+FJqGY6WOQJ5NKG+Grn4y7UdYii1Wkhj2U6xMhS3MSWeRf8AODmP1rQB&#10;Py82smSF49IfRhj/AI5a7bhT2H2cq0hDwQPI5jTcZljhX3e0kgkkmrPGUkqsylJ3RpaWYza7RTet&#10;UcMr+vLN+mNm7cH/AFzOSeDQx6tNGWmd3Mup1rxMh9NmpljIsC8jJrultDKms1fqPBQWBqCqORfF&#10;WRmBEusk02qgn6iNNCUM6Roh9yjtd9ry0rI5tUbWkZp9bJerTaR6sk7sEJAUj3HzhWh0Uw10XoyJ&#10;rGiRXdnQiOLcLsjjcR4GY2n6JG6aK03OkTBUU16jGq/0a6z0HQdM1XT9KFE0oSaZ0Ma7kErJVtuo&#10;2QD2wf4YPbVr8mV0CWeHU6dZ9NKYXndpWRQVDFKtjQChTnYnpw0xjiMbSRpIZ2nJLsrHgKq+XPye&#10;M5vUfihtDpNHpHkg9BFMjRH3bi5tVog3lXTG6h1maTTHQqyO9pp4+Csuw1Tkf3F1kNOk/BUpJKk2&#10;2aR/G+mHUHWXp2t1T6eYs0ZYGJGYlhvC1wDycx9LHLPIIPyYn1+qlVyUooXlavU5+jm90Po8en6h&#10;po/Qi0vqLskaRiqLRJYhQPd2Aq6N5u63qOniilj0ckqTer7JwgjkLKz+5PYLU328DJpctGkHKUVy&#10;ZHRdOh6C8g1kM0Ws1cgX00ZZLK8kccbfk5lf8y1fUIZ0iWbSo/dxGVRkuvHz2OdL1r8Pa3qCxavU&#10;QmV54L9W6RQG5ZB/nsUBm/0r8NT6vXxFNTMY5IRugLpuQ13I8fth0gS+5pdHGdM6ft0Z1aaUx631&#10;Z2h3P7XYEn+5qgc6PpXXBLqYzq4FhMkcexGYkx7X91mgUegaze1ywQQPLpdOsY0kZjgaQhkVjwWP&#10;y5JBAzA1sEp1AgSGCXUFN8nquU3Su291FeSO14J8kCXFl0KQdVm1ja4yaaKKm0Xqykgu/wCp237r&#10;b4zM12p6dpNS0A1WnUP6cbSqu4euOdqqb7/5sztUI+pdR0ayqdUPWotGCqRqtClHnae2dOUfXa/V&#10;wppnAisQxBQtv2Lms0iJJPower9QXSaLUHVa99MrkCp5TG4UfzOKJb6UcZT+F+n9KTQnqOv1M4lk&#10;sQ6MFlV+CfZ/mABumyvVxPqNTrpppleSKdBtZRMimqDAg0ATmjppNNJqK/NnV6/SoxQFdhjLkA21&#10;AFvgZTSryO9+P5NbpvQ5jpOmuNNJFDC8bKI1SM6k8kCjXA7E55p1zWLpagk1I0+qD0yRo9FmN7aN&#10;XXk51PW9Wmu00SaTXTadGlVHSKUR28ae5jYHAoggZzGk6HB1HaqRh0iYIshJLyk/qVD/AJj8YKlt&#10;lNt9FsfX0nigZYJIWWQyRBV3+q0A/VGfN+bwr8OaLTaqCB5+mPDqy0moljkcU9dm/uTxnZQQaWNU&#10;ieKQSwRrEEI4jbdZDMao1wQBzmzJ03WJ1ENNpiySwqwULt2swNW1dh8YSn8IlQfLbOa6LpOr6mAz&#10;TdMdzIWX0jUfA7HnutA40vXNCj6+AtMdZLKiKKsRDb28CvAzmuoa38QdW1z6Yj0pIEQlt9JD6aUy&#10;nNPoP57XafQJp5YCsULOK8yRIGoXybLWcldjknSKeqpNBqNSGMrwo5CTBbFbQL81mnrehnU6OHU6&#10;uRtRpoyo9I1tKfFVuOEPpVifQmSRfz7OTMgdiswF27gcKq50S9Whi6ZMfRbV6yYLvKJZX9ga7DNJ&#10;WkiYpW7MvWz6uEQsnTJoYWSoolYhAx8MVBK5YOiHSrqoNZLIupnh/wDg6pMroHsNvXZyD2BJvOcZ&#10;eoJqYvy6u2iMQmljMbtJGO17bouTmnB12bQPplSd33aaRHDON0ThrPtPZgKGc+1Ro92F638LvpjJ&#10;68ziKVoWWTmRmG6j7uMo6b1bTT6GKLR6R4xqW2JGTvMKjsS7Hlj3y/Sa/wDEB0UB3tH68wQozb0j&#10;R6YNvVuCwuv2yjQaP8rDrUdJtQnEsBAEjFt2xbZqCgL3IN5pdySM1FxTaNcwNHBrXkgIimQepIAG&#10;M7E0rWvAYY3TPX0Z1Oomg00GohpUk1EgUvRBU7K5NZo9N0EM8SaOLUzKUKyQrTPQ721XV5iwTxHV&#10;dS1Ot1cMjwe9VADJKT2VA3geTlTpUaQToI6poU1Xr66eIRy+mBH6VrW3hiD/AJec5XU6VrldNPOr&#10;zU5ndi3qCTlmbyTRzstLK80DTT6gCOQtEsMQEgTe10TZNChWY34dfUifQ6ZQHUSFGK2DIm8uO903&#10;e851fJlyX6QR9ER0+SM6qUzQwRkoPcwbUMQVHyygZTJBrl0OgE0wCafdtBGwhP1UpF8eDnYPo5Ue&#10;KLQzNPqHtkjQAbQRfqWas+LwWR+ndPbQyzTmPVpAEKSS71d2Peh44zROxcWjB6RrNd6GtmMcMGll&#10;jWNpWjJkL3fpKODRw5tdpYdVpK08c0hAiQxKStEjgHadtZZqvxHJPptSDofTBlDlR7aMg4IHP98F&#10;/DOg6j1ZZ9T08RaeDTwTPOJiUpgKaU/P0BjhC3dGvJaVnL9U1Gkj1bwQwQn0CXmnVy/pLNz7r70e&#10;15q6OYQyQRTvJSwHSoFVV95F29ckkL4+cN0sS6DVaiXTmItJCHmKIFdy/tAN+KGaujhBGplfTQaj&#10;19RGy+wMFkaUFgd13QAs5D77Ip2mE/h7UpH1DQdRkGmSKWJnaLYW2A0wW3sA80Mo1v4n6J+HNPOm&#10;sOmSSMiWCIewv6hIX1NvJof0zhfxR13pHT26kYImM7TskDwPwiAFVYC+RxRzN6R+HtRrtasDFL0y&#10;FzqSLUkxggGwt15omjlyxrTb0RjyO+NbOm1nX5NW6TaPWFRK38aRQhB2foAbcQQfg51+h6V6aCfX&#10;Mz6iTakrMwqP1TZYFTX0AMyOq9A6Zp5mJiG2aFGmAeSOmHO5AbsnOrfT/hqLR6R5ZdXplkZlVmQm&#10;I/ZFvz95m8mlR0OKsN0kCOqet6c3qSboy6BEVIn2jeOCa5POGbp4JtYkaCdHY6g6lItl7G2gAPRF&#10;jt++cvq9P+a/KwpNplVA7K4KpKyXQABr9V9zlXX+n63R6FYdZr/+tCJ008TudrP+lTILDcLZGYMu&#10;63R0g6ehiinLVIivM0DmisxILuNva6/qMq/5lBopIkTVyyT+obtbEQkq1H/xuYv5ebTaDWMmpkWF&#10;NVBHGgo+xG42sQCbLc/thmv6wNPv1xbf+d9J1RBZLACmPxx3Hk4rNL0jU00K6KTStHvilkh32eXI&#10;dqFX4zqJuljU6JZJmKapJSpine19M8Egrzd+c4X8NdQjjn1up1gf1YEhAUgmViP01fcfCjOjj6oJ&#10;9NrtNqII2nSUo5YMNoNkkFfN5daJTXk11kmim1sPTg8hMaMdrMGRgbqz4zPg1MkzTFI2G+MAzTEg&#10;Bk7VXcfvgy9WXp2r0WmjkCs8XqgvSghloqGzUkbRaltOq9QUyNtBSMEMsackt/6OKnYOSrsyepTy&#10;62HSf8wgj1SJMFbUR7QyVxa7iAF5+rx9dGdS0Gpn0zQaVX3QQmpDKBGWB9theBx94FqPxBPu1OuL&#10;Jp4oo3gCJTEMG9rHwWyOmmiGpEM4b0QZZBI1KwAttzbRYAus1g/taMfJlajq0sryR6OXbHKx1Bll&#10;O0LsWyAFDEsTQBzS0L9Kgl1OqmjkLxybyNQvvQqANhBPuZsxNRqtPpta2lg6jp5XlhkiACciM+69&#10;4/U7d/cAMxvXlXUynmf04hIJJLk5Wqvnk+c0pUh8tHR9Q6pPvVoYli00m6QzS6pobJP6SijmviqO&#10;YLtqtXrEi0xKfmFWM6iYF4+DyxvxX3lOikl1ur1LyjZGZf1wxhA25dxHHJQnOt6MkUbSXNT6hFWF&#10;YUUsX3U2/dQAyq2tme5H19/wpdD0XTNT+LE06sxH5dTJXDKQ36W8gZ9hgDgD97ArPlv/AIXtH+U6&#10;f1xNx/hzRQiLfuCUCb88m8+oD9tTeAB2rP0j6d/9rg/7Efkn13/7/wBT/wBxILtsAgG/3r9scAcd&#10;rHNHi8gB7rr+XuMtAY8tRIHnO08gjEoANjk1XgixhJcc8HgZXv8AeKNn4/fLkHyRyeP6YAkOikUR&#10;+398tYG7o3jop53f1+ryJZgFPkDEWOQDu/scmSAgF+Pisbkf0yfgc4AMOCv7YzXZrtk6uzWMpugD&#10;+94WA+yryV8Xd5GwbsY+4HkG8QEwBYyAAsMFN3/a8QN9xj9z3++MoB+Ksn98bmsTN9VRrHbkfd5I&#10;xiDX/i8H1mrXSwTzuQEhieRr+FF5ffcA9+2eC/8AEf8AiF+nfgrXaaCXZqOoyJpkNXtXhnP9szz5&#10;OEJS+FZt6fF7uXHD/dJI+D+s/ifpXX/zofUmaWWWQl3tPTZm5cso4sdgM88j/BWi1JWPRdT176hZ&#10;CUhd90r7z7vsqa4GXdH6Gul1Eg9dIkkSUB0f20KYWrdjwbN51C9U1f5rTaufWmLUSh/y+00sRQEW&#10;AD58X3z86z+om8jkns/ZsXpcWPGoR6SRbF+HtGsPpDgAeqQ0ewh14CMOALPfMDqHSIZfTeMRM0YP&#10;roJCS3N1waoHFHp5XSBJdcV1WpDe3a6ooY8UqWGLXZzXHSUMXpwzyspNSsluJdntNLV2pziaZTRb&#10;A2g0+iOmgEcuqb2OVNFQ/P6z4X6xuiaWLQaXWxvMZpXeZw8VbY+1LQ8m8t6F1GEapooZS8eniMTS&#10;yALI0t9gGxtB01YI5B7pdX63AU0ic7gTtI4GT5NsctGr0v8ADs2tnGo6jrUQuiTLGDyhQA7aB4uu&#10;M19DB1FNem3VssM+nV/UmFqB22Aj+YnvhHT+lwRsmq6ggcJpWCUSl01WxNGlHI+cokmfWzwaEoU0&#10;WoWyvJMKDm2J7XWNMJybb/YN0nUTp+rdS6bBpWcmZ9jMfYpFBgx/yqcytb1/8hGmnkeAyel6eloG&#10;ixba1t4A3dsGm6pJphI2mcCWOMhQ7cATURZ+RtzJX8NTzy6GWSNUMiybxI93tr3/ANT2zSG5ImP6&#10;XbP0M/ALzH8O9IErqG/Lc1z+ngc/FZ1BZUTaU2p2AvtnJf4cOdT+GejOmwCSAuQOBTMaAzr/AAw2&#10;ilsUc/UsWoQ/Y/DfV7zZX/6mUX+nxRDEnjdkEpa7lieWOGEr3INDkfPODiIygqGbkGyaB/fNEznI&#10;ofcwJbg3x8jzlyvaobq/HwchGVJqyTwPojLJHDOdjBmFfPtxDLgwBRz8kf0wqHd/MDyvBrAIqDKD&#10;w1jjwt4XDEDyTRvmz3GAIOiU2P1baoA4UiUTVfXmsHhABYngK12QfOFDaJDVXVc+cRaDYhx3o4Sj&#10;VgypYHuwpF7EGshmhehAHbCoz2wWMUB4OFoexwKiFJhIODJ83lyntzksovvtxnzL/wAUcxg6F06c&#10;IWKTuAB5tbIz6aXPBf8AH0Qjp3TZJKpJZCGbkL7e9fPjMM6TxZU/9rPQ+lTcfV+na8TR8S6TSame&#10;SIaGDdBI3CMpDxu6cgn3AWe+dz+W02n027T8TiZkYTFrRlskhhROY3UdXN0rT6uYamWJIpbYRsLd&#10;KCgc+R/rni/4s/FWoLlo5ngZItg5Ke8ncZAvybok5+aQhyk1+T9W9f6uODC8j8eDa67+ITqdHrZd&#10;JLCUUe/mixB4a/8AXPnPqf4pnjSeXUDfqVQlphb7wSdjFtvf4vBvxN+N9Rp1SOaSSY6aESAvQZFk&#10;JC9gN2cTpupHrSBw29o4VlaMuSxCMORtIr4KjPRhhjFH5x9R+p5PVTTbpLwYnWdbqeqGE72ijMau&#10;lIS1nv24LGqAyjo34enilZ7CGdfeHYASBlI2hqamBzutAJunwvqdLptsKuV9Rk3J6rUParHcLvMj&#10;WzaaSdACRqJJRsSmijB3+8r+kFeMuUq0jz0rMpIdAjyLCJ5Z1O0UpG+vDOKBVchqR/Ej2KxPmMAo&#10;iHsTHee4Q9G0PphZ0lVEkHqSSLYbcvYEXanMnqkUJRn3K0qRhkBBNMR+naprtmMs6taLXp3T2eJa&#10;TSoxmR450YxhU3XtFHkigRZw7TSPrYgKdlRGLm13gCwdg281m1ppmiT19NpZA59NDC3sVXcmyKvm&#10;++Zmj1c+l3w8iZmZEEsQdYTIDYBUmwcvJtnPBUUrpPTmTTB9T6Nb7lAG9e2xOBhGn1eq0JlXQhVW&#10;U8pao7tHztPnMiXSauGSJgzh4qoI6yKo8WCRtzeX8NT6mKQ6tKdlO8uwmYA8rsAPGTF15Ko0ejdY&#10;mhEmqfUBGeUuzUKJIqhurgfGbDdc1GhCtDNLcntAoSgkHgVXGcZBBptMITEZY4gDsjD7gzn2jeT2&#10;B8g5bHpBp9ZqJ49HOXkV/ankr3O66HPbvicVZak0j1TW9eOs0MRc6nSRurbZ42Usu0/p5XsDm1oO&#10;rdTfQyCLVPqCkMW47UklkDfJGeGdf/FEurbSK+lniRa9Go2eNGIr38WSTlfR+qanSBpdRrTAPTeN&#10;TIpjG/7AsVR4xcNIa9Qegya7q/5uOOKMRC9pkvcUXsCwPAPwBmDKwXUhY5A0qg2xUbmN+2wP27jD&#10;9P1aY6DT6tNTLPpyEhYXvAeuTzXF/Oak38IaaaTRlgJjEJQaIB7D4rnM8iV9FxbZzurijkjjjm1D&#10;osyEbDub00UE8/ZOFabRyvFCE1ccZWRDK7nh0PLLz7rBFjLm6xENJOJpmTkxybiCzK1gEjv3HGW6&#10;eeLqZQSrKiK5h2vHdgEVWywB84kgQX1KGNisUmmekhZyUf2M9NZu+xuyc6Num9Kl1+qeGcpEqo6i&#10;ttL6YBZDVc3WYn4ek3TamR5ELogjkWUFVZSKq6/sK5zl9LpNBG8DagiKcGxvG7aEBraoI9wP0ax/&#10;yy/4NqHrWgmmgMUUpYqEDsodW2NXvrsSORnf6bpk/pmEsNmp3CUuDSogJtD4K/75yqaiBIh6bfqQ&#10;u8hGxaZP6GzgifizqWl1AInQKyKHi9UOSj/DV8j+2YJJraNY0ma/4g6NpdPpdFpRCYh64kVwLYK0&#10;nuFiyLPfMHTxdQAKHVsI3f2xqL2k9qb+27NbRs/UmTiN0SBQLkTcktkvtZv5bFds5bWjqvTJtcIo&#10;j6CwkMj8pExo7lPYg3fjOv3E6RjLH5O01KPq1YOY49ORHuJUE8e1l4/SxypdJpjo4jp1HviKgyX6&#10;aMNvJscnxnMyfiDRa5nUxtGdpa1UkK6Cv03yfOH6HUD8m6rtYcgkGqIPuo9gWuqGTK6RrBnpOs6X&#10;07R6ZQ7ok5UGYqVYbksfXxgjt0nXGZRFEzSs/Apmk28swIuq8Zw/W/xEkbosyRytbCRgWfY5It+L&#10;5F8g5yOv6zrNQyLpdPp3CuagQtv3/bYQi7HPNHwjtpoE0rH0YDDEux1COWO0/VcC8un1C6uOKWMT&#10;PtKJJIibg7Hnau+rGctD1WSDV6c6ydgTEdOY3a4wStjngGj2F4JPq9XPNDHudUVAaBYMQwo78149&#10;OzDmtnoeu1OpErKAIyAh3SLuK3+olb7n5FjOU6lq4ZdeNOoItOSVraENbU2/fIxjpZdRpUZdiyOz&#10;xtR4lo2u1WJ7ecu1RnWSNPzMMyrGAY5V2skg7lSVbdWKFfI5NtEE6Uw0b6ZdaqJJvaze/wBp/Rgf&#10;W36v1HS+lGksEawqZhZXfGT+jf8At2XN3QQySSQ7kjJVWJdHUxmQCrLECmzdn6dqZU1ExnOmAjAL&#10;oVaTdHzv28gjxzhyBRMXpb/k4WSLSiSJPYXolvcvtV3H8qjxmxotZMilZ1iOoZ3AaKywEYoGzzX0&#10;c5RWk1MrTPINryK5IIRSQKsrxuHznRxydQ0Tw1E0qNYUpRCBx/L+5wkjSEqOLkk6nI+6bUjbXpSs&#10;EQJZ7CmF39jOgk0Uk85/+DOk0cXDKFIKf5QLPfM2ObUyl4jCzkyOrb1Yiz3BJvaB5y3S9KkXVmaA&#10;VF6qIeQbUfqKbaoHyM0SIcmdDN+I/wAxExaLZLFIh9kZLHg+5gAbK5mr1PVi4RqIUYO7NHGC8jc7&#10;d43UR/TKer6b0o19H1J5I0LlgzxSEEnaBx4q+cx9BopfzIKtKNTLtbYVLyJG/FEml4qyBhxG5u9n&#10;R/k4J4Y96yI4QkKKfbXsB3m7oXhPQIeo6OL11RolZpBvooaaQA2HKjx4wTQ6BtHJLJpNSBEk43Kt&#10;uiiQDdVMefOFR9VggnVdz6xIg8g9QuNy8qSqmubzKUTeHSNDUdZTUyxI0CagFVhjlIVqIBsMfjmr&#10;zR3w6OHWStGdSJVVCK2qBGCe47qOx8nMHp4h0ceob0QpCq21lFhivsUEWasm684dpuqaRYWhfa26&#10;OXgqGYxqOAALHNnnFRRXG2odhuhSAyFWVYwqnY3DIp8AA513TtBohI0UboZ22kxSORbLwKvwCOc4&#10;vWqq/l2Gtjh00blgQqbf4w22N/kE2AOxynQdTid4gNdG6+oHhdAJJVCAuW3x3ZI75PFtqmOLSTtH&#10;fJ0H00cwwlZiEMchKMrWxUm6FAbu2B6ro0X5aDVSQbtUKiLhjtYAFS6Fr/V8ZRD1fXS6WKNHigRN&#10;Re8FSWG0keK898pX8SaWOSd9RLI24EIVfclNVCwasnkgDNY3fYnVIhL+HmlEqyIsvo7o4VANCVe5&#10;WqPA73mFCZA8EZdNsNqh7M9nmzwvms6zR69oGjh9WNlnKFYpCIkBiUAF2JJ5Jy9INC6TGYQyrIDy&#10;OA/JFEAUaOaKXyRxOZm1Epkilg0sssKIRMdoZ1C2Sojqz+4OQ03SNB1GFhqNfKC7AwCWKQpFVAoA&#10;xAdR4JrFHqIdVOunaZfURiW9MsqID3Vh2IIHbNPQSaX/AOXq8ZWNmaHaDSsTtC15HkHN00iK2Av0&#10;FdFLG2keZlm9sqsoijRlPJpOMx5+mGP8y0s3rCamaWI7AlkEqAHwjq2mhdi82oKKpWUBYwBvvj3C&#10;7yttQyTSevL6m1iiBxv2EC94vtmbmXFbBtWuolVkSKeUNIGEwTcI6a+KAvjD9dJpREwZ3dmkDHeo&#10;ZkdBfHIN5dGNVpGSXRTyRIgVpELBVckXW3xfnB4BOweZJIopZHMtv7orJqqrFyTRr5RTHNBHqISN&#10;NaIwSWQrTU/Ygnv94ZIsOyKWNVkiBMLBY2IjN/q3d/OAQatmik3JFGzMCokJpSDbGzlymSHU71Yv&#10;LM9owXchTzVUByMzl52J+DT1sw07swlRniUH3R0AFN9uaI8Zy8EUyTB9j+i+x0kouUtdw/V3vteH&#10;jVwO2qWTWOwR39aSjSKO237JyWr0noHRmKRpIzIGW6tQRW4gcbRXbBTpEtWyXTunQ67UFIo5HRTt&#10;EakL7lsndfIHHfzhmi00k6wMiNfreqIwbj960F+WK80Moj0KaWSbdqBugVkL8hgCPaSB3onOgmjA&#10;023SgerpwQrklQilbN35Io/WJz2hqJymm1UsXpkJJGhtPUWqZRyh57Ecg5qabqDxSQCaZ0KO4Mbg&#10;cj9ZU/KWDzlOrqJ9k8bEKA1EcGNxdA/XfBFnYTySanTxyBkCrISfaSbAI80CLGaRIYXD1IzLFsna&#10;NkIEyytaBZAdoXzwMEmWVkk0pD3QCtfuDNyT+x8YXqgRrEeQemphLt2VnLH01Ug9q3cZdqNkRjlj&#10;lUnZGHEimS5e5ViOFGEnSA5ybp0OlMR0rvvVDCxU7QVHsNd/d9nLuoanUM+iX1isSBiGlpyyluVv&#10;58DAZ1OhaSKPTx7JxaSEk1tIP+/nB0EaOCurUKqh2NEnfJ3KeP3zKUnrZNG1oNWEB2CQKhLPFIOC&#10;1i3u6vNOKHWSTL+UiAQu271WANvzQP8AtmTN0+aZlnj1iLBEFm3WGDE1aHnCBr0g18kMy+kwS43i&#10;YsIyexAJrtmcZPeyjfXUI0q6WOWRGRTFu7tY9x7Vd4tNrdXG/qxOwk3NwtAKxWltS3BPY5yPUW6n&#10;E7qVleSNvUEg5ZVPA4ArnJ6bSg6TTBtOwdnPqJIzMbH6mLXVKDdHN+t2JSOi1fRptdqpd2qZXpJp&#10;RC18r9X/ALZuwda1QOobURRE7Hlg2j/pm/azV/MM5FW0ckShXKsGZGAQqz01BS68ffBzSkfVmSdt&#10;3pxbdka+oGEm80p/oQeTmqyF+Db2a7VdJMcMKRrKWWV0YSA+01R3Kd27+XNB4dFINMk2qKtKjBlO&#10;0TtIE2rdUOy8c5xiSHn1J2LwyH1nRuBQ27Sq0OaOdX0aB4oJZH1gjJO4Ryg0RGTexiSKAIIHzlNm&#10;kNmloOjaXQaSaaKVfzPqAzWFCKGo8X9CvsnMbVbCi+yHdGx2xp2W23A+QfqvGERbJS4EcekCHdsU&#10;LVqR+rg1Y712yiSbUaXRPONMQbIkCXtYGylmzyL8ZVjrRD1I9VqVeRBFIFidt9sUFk3TGhyOSBdZ&#10;WuuK75FdHBO7dwhVpSeVL83x2ArMibU9MKSayDWxmBiqDcGCxIDZABurJ5y2KJ51GqkjXT+07Jkf&#10;dvb9IVVAOBlI1YZtHINQmoh3SbCwVoypav8AI1kgnB9Hq40l0xMRiZpQJAQKTZyN18Gxmfo9KYZ0&#10;nlCyvSk0BRC+2l21ROaTaA65tPqPXMUKuwMandSpyAV/3xqJCm9BxVNRMPS07ehI5Z27ekv1hfTP&#10;y8MjlJyvDldovdQ4El2QMTdKknLSQ6ZUZwu5VFKV/wC0ZnT9A1iGcGK1Cq7kuea8X3OaIvZr6uSY&#10;04X1IlQO8PPB7Gq5wzp/WGiCON6NYVkZjsIPIJPwcGghl1Es+/fDHO8NRPy6EnYWVhyFYG6xuv8A&#10;R9MkaalGZJUUO6ox2sQRdj5HjNBtaI638TxSanUJ+WuI6dmVhy7SFmUGyBSnbQzktFpDq9UQBH/E&#10;DAVblUZT5/zcnNFdVq4dRE8yofWKKqtxQssBXgDMh9frdMiKqqrGflUKhhusKeaHIHGYTZlKzZjh&#10;k0WsnjWbTEQJGBvXiQyf5P6YEddptTFWqRo53YSEwxs8Ysk0x5PPx2wbWTytGyDT743LUnko4ILO&#10;3yPAzSg6jpItLJDp3lWBQ8YAsMrAVRHzlymzOCIakaVVuDSrJvAISCFSSb27iB2y/VaGWTprq2tI&#10;kZvSQf8AyskGipA5od86ZtfoZ5tPGimIpGShUjc9gCmCgkEAdswk67UumjUgPOW2sGVxFs4Yr++R&#10;ujeK2jndd+ajknM5kkSOIKSoIVlB4KCzzffMX+PrdVo32alwsYOyE+mGVPIDAXz3zqYG0+p0qBF3&#10;GQuCrAMIueyXQo+cHSSOAwxh3uQEPEyVEbB/W22gT8DLg1S1sznF8nvQV0SKWJZAhXesipa2TF6h&#10;5UFvaKzudD1KHTSapm0unljOpEZWtzFmAYmwaX2+c4381NJpItQiLGpl90Lgn2DgMAO9eM0dJPNH&#10;PqB6gEpjnaZHHuZWIo7vCjvwMtJWaxdJHSajQaVldfyyRLATJGkrhXUymyxaO1vn7zHh0JR5xFs9&#10;IuUawX9rtXZqAIwfRwRS9HjglQlUFJLErGju3LRB9wAsUecvn61ppdNE6urSsvovCgJ3+2iw3cj5&#10;wcTR00crr9BA2lgSWCOKbeARGGKOivw26+/FEYA+geLWSanUxExo3sZQsZ2kXuO3nzVZ38noNpgo&#10;WnbvHQQNv4YUeLUjwcyOodPVpo5IzE0KqCFYUgejuBvwcxfaOVx7MUaTUASMEWMu5BJt7oUOW4OY&#10;x0UOpMXrgJIakiKBtq+CrAcE/ZzU02vYyaiARCVYSYyHo7S5vavFnE3WU05iHKKrlVjAJCsPLbfn&#10;GQ10aZYjTwwqpWMyuWMSgPQA8jDundSSKab1TKjKtKJBYdXI9rH/AGyjQap0ncHTRwiaUuZA4YIG&#10;a6N+TmzFCZN8Op9kMpDnvuU9qX5FDvhqzXGmYmvm6Pr9TGk2qk0xI3Ha/DAEfpYeATzgvUW00sLR&#10;Szr6G1gztGQ/w3bxWEtpUQSx6eSEq8UbiI+4gKbtPsggNWHx9P1H5HUO0KOsNKDu3AK/JZh4BHjI&#10;8gotmH0zVNqWREJZgpkUyH9TAefHuUWMzXi1mpVkjnBBeRilL6jAEcAsR2HOdaA0KrLGsblQnpEk&#10;NtDDvYscHms5jV9U0cDyM7KJ6qTfEzQrXAUK47tgvLoicaStmgkcySzSPFzu9MRA1a+SAR/XCdbo&#10;g08UC6Fn9JGeV4m7BuA5qrI8XgOg6xFr4fYPyYEyrJHEokRSfJNWQa8ds3P+eQCWAFfWGqYgTRLZ&#10;2qboEC+47XeZ8rqi4QXlmFq9FrdGk88muHo+mHMUkLBnEntJJRh/4AzNm65FJKT+ZjmKF5ZVOwWA&#10;TSLRIUUOTd51mq6lIVl1BQPvZ2JFnZVA0XHYA9jmYvTIEOj1ZkjDNAQ1hSrg9lC+Oe7ZpEJxXhmD&#10;r2WZZJQibgQxkZAKAYWOAdoGGaXquhGpEX5cIyxMoZqcsyUCxoVd/wCmCdR0RSMIksCTCOnQEftY&#10;bsCKAyrQaCUztQkMmw+sW9wWh3Td85lLqQ0txOg6ZqtWSYPz0E1bnEclhRfI9SyOB4Izc0OukaXR&#10;JKqxNRZhHbdzyO90c4KWAGYhNIvs3pIJjtdvskX/AHyiTqWs02pgeuRYZ1O72nvz8jwMmBpy4nTd&#10;ejnn0E35OBWYs4iV2oRi/cBnFydcikVVKGjTtICVWECu/wC9Uc04+ptqA5MDu5BX3EWy3Skjz/TM&#10;59fA+hki1OlaGIyMFB49RQL2m+3ObROfLK3Zltr900LIsISSJZHjk9oRh2BHdqrth+ii0EkiBIlS&#10;mLT7G7KTfY/ps8DGg0uknWba7KxFxkU2xjW4kHkDji8pRUhSYLooXRzvkUGpGWva9WL+wc1dOjFA&#10;ms6ZNOZDDoxOgktWBKhNgI22CPnvh88etkGlEdKsYIRJCNz1yzDk85EEBkkgiCM0YHv9gJPjvgB1&#10;mpfZMs7CeK0ASNgIwfIUj+5xJMpMPg6ozRTI2oRPmkVwRuFMaazwaqsvUxnUvt0clRylS7FSsjBQ&#10;v6WJKDnjMyTXAtbI0h2MZFkRUB2g/qCg2ST2yvSdTjV5iNOI0dNqccDuSRXkXwfOXT+ClL8m7Br0&#10;gX0lLy7kZ40ocSJIaYyDb3vtmYfxBDr9VKsg2M6IElC+o0hC23PJ4y8NG6nbNHKsmxGkvtt/kQcU&#10;fNZVq1WQxRaOJgs49X2AckcUBhfYnejT6DLBFBIiPKjM7FBX8J93DfQX6zE1vTdP+ZEpoIGAkCL7&#10;X2m7Nk0Dmbq9RqdNqP0IHjPOxar5DeLOQ0nUYtQshRzvrayJZ9zdiPrMGn4Zaros/Mz3q9NvLbpN&#10;zEKQUZuEVj4GQ0CxmzEIj6qyrfqAbaIFg9xWaD6WLdqBI08SOSQVO47o+afyR94J0zoryaVYYdRD&#10;BMHkKEC1Y/q9u7kCrBxGi7D9PGWZXFqxVGjJbdX1f2cqjSGfTRQzyu4QervjUSFGY8AN8jyMrbWa&#10;oRzSpCGUs3qhaAZVFWl88+MCg053RzflJTFHHSgDv5AKEf0Jyl5AI00urhikdZVKl6ZGAIkB/Sb7&#10;hvkYbqdTHC8apEpMkm/0XQsA690FcA/ZzMi0crtJrU08yOLlWPYqKiqOHKtQJHgd8Kn0WqUuokjl&#10;aUBg1pGZCfcaZrsisTBFsnV/zKzKuit/czIzgMATyKBN0ORgmv0Ucmkg9qzL6TCLau9Aqnix4IAo&#10;Hg4XPHoDp5TQkIRfSmktT6oA7qB7tuZ8cDLFITpYlVXEkjpW7gfZoqcS7FRraXR6qWLbFI6Xe5mI&#10;RVIFq242VP1mT+c1ykTwyCn2FzwqsFFbRfJJ7lsoFwLKY4wiuqIXUr3J4JUUG4PfKV1mj5QhyHVe&#10;C25aujX2e1YNstM6mfrc+pj04kjihMIDBG5qiNzX93/bLW6TBqJpDqULfwd1RgszgmwVb5Oc80oP&#10;UTGiM27Z3XdaMBx+wBs5rTa2ZPTVZpDEFkVdgpixBpQvgjI5VRom2m2znNIJoppJDK0FKFj2i2kA&#10;FDep/wB8Tabp2tQSamNnkEJNKDtYRm+fjAzrZGMgjnoKNpSX+U1yGfigP3yGn6RIkXqqR6RRWcNu&#10;ACuPcPsGuADl/OzCTbpVZparpPTpU0/pSRqTGQFff/Me5I/bANV+Ek0j2I/UAlTe5IFM9LXgUB4w&#10;eSGBZq/LOCmxm2vsHfbtO6qvvxmxAsc2g1aCIfmEdolV7Lxonm/NHBcl/qHGMHdxVm1pfwtAkkXq&#10;avaXG5AknIUcbTR7fQOVxLFpIpPVDNZCEcuUUG7JYtwM5cyDTU8U6MVVPVMzKULt355BzY6t17UA&#10;28thKlT03DAKoraKrNYy0OKReddOkkctevwEiCJtel72ewJH9BmWnV5o3ggZAdrW+4mQOrNyRQoE&#10;HHj6+0ulb0dQ4DOASVosZiQTuHNcHMNuoFdLNDAzMqyb1AQ2jV+q+1EYrseSWlTNz1TGQ0bUb2S3&#10;RUrde0jtnMTiAdQ1jQhYhIxIF36bRijRPg5GVYpVj08bEKI96o3tDOO5+eTjtpdBqWkZpSkpBRVL&#10;FQ6iiaJwVGEk2UnS79CkIcPGdoWJVBbtzzmFq+nRuJXj1DKiNHW5d3vBIIIHis7o9HaOR0RSKYFT&#10;uFe0AhxXBv4+81Nf03VG9wSWVpCWL+xTQrhclqhe02jxfV/h8xPMn5qOWWVhGCDuCg+SpGbEXRzp&#10;z6EyPCAnpq4WwxPdz2rNWTpumId1JLQ+1m/WVs+AfI+TlGoeSItGk7sYmEgLt7+/Lk0CcqVujFQS&#10;YLq9Ps9JdU1uoB2MNhNNVgCua8Y66cF3jKTIKDJK0i+xVNBT2AH1lM/UdSwgdmdXS1LkF3C+AR+w&#10;7jHbXNLGE08kciu+5mcbXUJ4o5CxSRpRHbDCF3S+su6mCKLO4+L8Z0JRIIJPV1bFAQsQZwp2gckV&#10;3F9s57WvAkLSad3do3p9ygEs/kV4ynozQ9QihifTNFtc7NzWRuPgnuBkSxurHB7NfU9MFakLGqgh&#10;jHIzbhagbl48XmZoNLqNGZdwLNIoG1RYIPx8jNTVy2+mbcTCF2FUXiwvcfZ/mzL1GrWXSSyCRl9J&#10;CyqdqqAfBAIIGJQ+392U+wKHQ6gOsaaZiIga2NTEHmwR3vCBLL6ewuCjRrKgsr6PNfB8ZnaGZJWU&#10;pqiro5ZzESQUrg0SOxPOdTNNBsZWgQ0dzurKqsxBNcngjxk5MX3U0ggjlYNUBIxmplIsFo6R7Pai&#10;Sf64aRIx56anpg7TIP8AL5scXQOdZLooE9MSxIS4JHMfPxXJ92CMzl9Ms0Usxbc6urmkAHC/vkS9&#10;NB1rZai15Of0vUNKU2tpE2Jfp+n7WDVYIokH9sqWcB5AwbZyy7W4VT3UKRRzsH0Wn1cMcpKlx6bI&#10;NoVubUrxza/OcpP0ppYnjm1f8NX2CQ/9RG8AV3yX6eK+djakqMyL05JIBHqvTRnujRViOwrwPnLt&#10;ToZtLEC8kTbg17GrbvNqGHxlP/xO6rT6ZHTXaadkDG+/tHPNDx5yMPQ9WqHZMu9yW3g3YX+YfI57&#10;YsnpdayJr9jK35jsD08+rTTrILKRNuBrkD4U+RnVr/iR17R1+W180CRIq05LEA9gLvOZ1+k10ciJ&#10;+cHuJGwgUa+ME1y9QeEMYVk2x2ZlNKVHFGvOYS9NFuLcYsccs4ppNne6H/G/r+jmldpo5GdSrbog&#10;+9QOPFG8M/8Asm6eSKAydD6WzM29lMCgLZ/TsB5b+lZ5MnVJZwEm0n6VBjJ9tXRBojASumfZvgpQ&#10;9E2QobM5/S8V8vYp+XFmmP12auLna/J7UvXfwlqWd5vw4kIF+5ZGiClvhAaGZ0jfgrVaRjHFrIZA&#10;xCnepXb3PbPKxpgEkmeWXba7TuAHH7izk3ijUeos0jDcdiOL5bijWZf2TvWTJX7s3j6trvHB/wAH&#10;cS9L0/5hPyXWlkgkK08oO5G/yMDm11D8Lda/JO8baTURDjdFOu7ch5G089s810Oglllj9PVQqFr1&#10;Ax7Dsb+83ZekapDNJCWnRTQSJt7Vf6qXuDm3Bwpe4v5REcqlb4Vvwzfm6P1x9NpdS3SZSgJIZKp1&#10;/wAtDk84FP8Ai7UxyiObTSQewptK8Vf81jMRPxF1LSxvCk88Ck7hTOlEcAhcPl/xF60rQTzayVwo&#10;r9YYAjzT3jjhk/8ARF/G6On+6rqcl8gWl1kfrpqVLIy7i1jvftvg4Q/4m1OrmLJqfTKKeKNOvkEN&#10;2ON1T8UQ9Wr1zDL4V2Qxs1nkNsPcYJNq+hTRBZNL6cnCKY3Yih5/fLp3csbvr5oheomtRy0jQh6s&#10;+lEDLtdiCUo0KPhxVEX3zZ/+yBIZ4fzPTt1BlIR95K14zH0fTvwzJpoSdTqtPJ6nNnerKON1AXmb&#10;1Lo3o/nJdH1ISenTC1oso4tchvG9O/jaaOmPrfUQ3GZ0z/inpup1EcgiiZHfYA0e0oPqsZPxT01J&#10;Yjp5fYrUx5FpX6h8EZ4/Bqp3piQzs9IzGs110OrUuBpEmZ1rapU2QOaHPz2GdLwxjpv/AMiX1nM9&#10;8V/g9m/5eB0+D0XikjdQwbeQbB7WDlkWnOoe9RMGKqVG9BGSp7rvBP8ATPB2dtKIk9Mwt5J3JRHj&#10;CpeszuwRdUwIHIEhNEjzdXmL9NJ3Uzuh9dgq5Yf4TPWdfK5ErLC4j3GonILAAg2hYdvrKJ9bPPIq&#10;R06dh6YUdvsdvvPNoeu60uznVRyN2bf34Fdz3za6f1gSGNlEMe07iVtq8dvOJ4nFGsPq+Ob1cTtd&#10;LNqStekjndyu4ERm+GA8YPq+lLL+XCxD0wNr2TuLL4B71nKDrPqSPWjVdtlzHYv3Ub+xjr1TRalp&#10;NskjyBg4B4I5pgMIwkmdC9dhmq5X+5vQtGi6gDSsjArVx9iDXBzN6hDp53VBI8TEXIig+2/jL9Nq&#10;9LDJsGu3KGALGQqwLCwVrjisOTqKa53kecedzLtWjfDFh8+cq3F3TNIzhNceSOcTo+oEQUxCSP3L&#10;GygCyexYY8XR2aISaaThVZWTlGsd+fvDdXqJ45HibfIgfgV5u/aTdZVJqjqiXaaS0XaO4AIPfNVO&#10;dEOGO2t2Ymv6dLOsnpF32gdmJKk/ZxabpWlGnfYkjkGwGI3EtnSo8mnllLL7lKfrNqf7fWZmu1MM&#10;ro4Vi7qwYqCt2bBNZrDLJ6OaeOKbZiSiaRiqT2EAVV4DLXFZm+mIQXlR5Be3iqv7zfqL83HvjZVN&#10;BpE9tq3FnDdZoHkdY4dQW9ptSuw97rx/fNllSaXyNY3Lfwcwuukg2hFb0+LA77b5F+Vw19TBPuEI&#10;siyQFNj9gCby46L0y+xF2VZSyG+LBOApp0MyEQOhs7SG7j5v5y7i9k1JaKJGjnjU+myuhsqTR+77&#10;Zf6EMoPtAZAtBjuLfROXLCsNtJe/fYsb+D3vBhEQFb1RtYClQe6v/N5SE4/KLV9GX0zahlUNRPY+&#10;AME1GkliJt65Yut7u/8AvlU+gSXYgsLusEEBsp1cszuGlVi7MTW3bQPPj4OUlvTMm/lEdLqHQMhB&#10;rcK3KbGa357THml/rmGss+479zbaAI78+c2B/wAqPLCUE9wGxTSvr/AoSb8r+T05C8v8XStJo1lB&#10;WZ4z7mAFk2ewOZGm9WLWQOyNXBN+5S12pa/375rLCI9HGiCKJSf4catvl5NBmC5uafTRR6jRSe4x&#10;act+YlkBp2AtVrz27ZzPIkmj0I4nJr+ALqfVRNI7TypFqEJLMCVPwRS8X95ndP6PoZZ3CFWiLBxB&#10;GXZ2bxa9qv5yem0UDahmASfldrEbb2qK9vwxNG87ToU8MGhk08MssmvMpknKUscaVYonJcuK+2zV&#10;QeSX3UYfT+majTbo01SwTvMwIfaIlRBZAI82eR9Ybp5t/rPp2LxRLSlXrgDliPH7d85rqOubVwxT&#10;PrIQsW+MQugCpvN2K4s5svC/oBZDJErqpkRS2wtQKGwfNZDW277CPwPImqbURamdJ6jFpFKfYx8F&#10;yTl34i1eofqEjNBE1xmao7CEgfPmjYzlkidHT8m35h52K79oNHubUi8nqNZ1fUTQaaFFYg7QlkbW&#10;K2PjNFDadrojnSa32a/4cXqU8bMGSNplG7gIAq9780MH0nQZJ9ezR6mCF9NcjTslBwg5jpqDGuc6&#10;bQ1ptf8AmNRIzukMMJkjSvRLLYCx+fvDY9O0erM82mkVnckRyLuDqe7lT2JzKU9y12jSEFUdvTJT&#10;Hpuk/wCrpWkmlkd/WQbPaB+qrJFAdswopNN676rVQfwgtwIJAyqe3qN5avjOglj0vSRPKNUkolUx&#10;ACpJQaFgDwz1X0MwNZom1MEUKQxQxlNzvs3FF3cICbr7zOFF5DpvxF1vV9FXpGiEBSKNBqEDrudt&#10;7XYC1R+M4qOWbqTaaI6WRWUSIsshLW7DdcY8NQ4vOu6V0fXdQCajXTKsaiQ+tLvClO3C1zwOABm/&#10;0SDVN1BEglSSKJiYA6rEH2imYrbErz3OHuRin1ZUU5V3T6JdL/By9F6LN68cpmmYTTvIUDr6XO0C&#10;ydt5T+b13WenazRprJFnchlCgI8iqbUFj8nDuoax4G1SvNFpfTiEM3qo8pZr9qswNLk9HNNLpw0k&#10;ciSEKV3lLQL7mIAJO3jOfk27e3dm6SpRWlVEdOIoIXhBknkSRVDt+l1azIW8mzwuFfiGeSHpyboT&#10;IbKxxAhDIpblCfjMeEa7W6mRNLoigiSBndpPd777fHA851i9On1Gm1LF2kjjURq0jD3SVTbV7kUL&#10;zCc6as6scbi0jmtO/U5VZ+odHeCWKfaiX7Wd+FWNKNn7PGdbpenaePpWvSbp66WdzGSt0SI1Le1S&#10;VCgk8nI6QxDSaaSbXSOyShTLI2ySKKqGWdN6p0HT6zV+mJJNLvURlwzu0nAYgkV5GEZOV0qKUUmr&#10;l/k1tF0JeqiObq0umj0sRYxQxyf9RgvZjRsj98wdP1tJIupNFJI2ihKgRvZWywpF7d65rtmJoupa&#10;7VdQ1ckM52qzhNWYVoJW29gKkFyO+bmgn6fotDoIZpFlnTVSKBHL7SziwjgWLvziyXH8/heBxkn1&#10;rvb8mbrYXlk0AacRQ6qfesLyK6sQCFIbwAGw/pvUV0qJA2rhgFtACaKHZz38nnOa6oiTmafq0ZZN&#10;Ibp2EajfW1bRrYg/AzB1PQf+ZenG7xxaVJ43Mrbo3YSHaWIPCrlxgnFKRlOck3xWzqNNrOo6+LWa&#10;aHp0usQN6fqA7EBvtZ7DFpuj9Lh0ianV6uVZI2YSsy7NiKPaP+7nihkJteukGsg0E6yaUAXNuZUd&#10;o/FeRmRz1NNBGXimmlLyyqtgRsOIwR+xN4o38UrCVa3bo6DWdVjkMH5kLUMJWQxSCAsRwgLsDQv6&#10;zm9dDq9Q/wCbVo4tLGgjgd2EshkJu0NDccwNHoNPpZZmZk1r6hQvqSX7dvcgdiRyovBdK8ml1EUc&#10;Ucmq1MjtSD2qRVkIOwA8nN1BLoxeS/1I29BoJI4JwwaCV2JA9T/4TI/2Cdq7h3rCPT1LnSQQiOFj&#10;atIZGbcQvCovA8m8A0PSJmg1Or1E8cU2niYuk0jOz7j7VRT5XzeLpEs0kstS72aCNpQ8aGMBeRRY&#10;Uo4rHLzslVpUxdP6d1mBdXrdFrEnZEZ5JJYAB7DRAL7jf7YRP0eaeMzzatRKPdqC7b0MoFrtrNf/&#10;AJRrUn07yp+YMWwKkaB07/p+FA7ZtfiDX6Hp3T3gjUPLvGxmVNo9O64UqASfByHPcaSdjjDUrtJe&#10;GbfTNNOmg00+rikknljUaJ1oIyxg+o5BzFl/FOsYsnT+mbpgCBM7NLFH6y8la4HYDMrVdX69+IB0&#10;2Tq2ueZdDpQq6bRlYvSS/ha5+TV4X03SGLTO0SKvqxuIrk2gLfF/a8XkpJX0yucqW2i7pulXQlZN&#10;REZZljrc4Vw792AXPQtMmn0iwyHUomqq0olBEHXyVA939c4fR9RAhVUiCxM6zPvsbtt7WBPJAzV0&#10;k6T6ZNRFEHI1TK8W87hu7GuwUX3yHdmqaUSjWPOZ71bzoJ7Gnm3bHRIADuYWxO49gc2fw3oo4JAm&#10;o0S6l1b1WnlJ3e40NlfGChoYPV/M6WbVN613OT6TV2Cnyfhc6LQ9Oh/PTSRxLFKyqXEriNFV7Ozb&#10;2G0nisU7QYOzd1X4iTpOoj0iaiNhSxQsp9X0oYyTbEi9z7s5Ea7qB0p00ckLJ71UiNmA3HkvI3cn&#10;+wyrUxvpY9MxjkaRJRQhVQpVrG4sQSASeRmaX0mp1c3oQyuI4WAdyNhkHgqL4Pg1k+TWTRy+k6JN&#10;rOoaZYNJqV08fuEklhVpgu5GUUxvtnQdT6aNJHIeoSauaYtG7zB6ktm28qgPYLhX4b1Ot1J9TUxu&#10;fyrLUiLsVAvN29m/FKMOTWT6vQn896kSKzsJWcq5o26n+mbOfRhGCSf5+QcPJpendPlkmligeXbG&#10;CNrkKbdjXJJzp5oNY76NQ7aZV0qRzb3pi0g9Rue/ntnP9MWCTWpM/wD87aSKWZkJt0VeyoD5c5yO&#10;t6hNq2ZtTNqUE08ZWNSC8qmMKGAq7AXnKx7sblGNHUdQ18WkEGmuOdJG3KIpTuABob1H73V5yuu0&#10;javUiPT9OaSFlYSoJDxsumLWADfbA+g9A0eoaSGWGeJXZnWQsRJFQsWPhs6ZOpu+jheUEx6aJGKL&#10;7BM98e3zd85p09GErn3peDT0XTNNpY5OnzaaCZtYk7gi2ao75B3cAUKJPOELpZdJp3XYEZJA6KUN&#10;PQB37u26uwy78OLBoxBMxQzsJCfXaqd63r/8aATXjOX/ABV1PqWj6j7JYVKPE0pjBIBZdgUbaLV5&#10;4zJpzfFM6OahG2jr9T+JDDBqdS2uRNWnquQZaJZhSkMAf984vQP1bqaaj/4c6pSuii/5uAbPLE4B&#10;0+LqXVZ4RF6axqjghYxHGVBu23nis9BSAaSTThjBLMguCGI+krlRYZ9vgZThx1qyI5HNt7oN6PoW&#10;6lI8UutRAlMre5WmeIVsN3tAI5PnFEmgeKTTH1El08x1JjvbsWgtE+QM5jVJqde7Omkm9NP4iyrw&#10;VmUcjmwD9YdqdOlCB59ZKJFUqWkRDcvtYSH4Ut2+Rhw32XzdLRN+raHq+pYdJAgIsROVALou0Xbc&#10;lbs4froIE6tJtnnZNMFASNtsbEC+W+OecyNB+GdL0iaXVya9m9GFQsEcZlKq1n9uazY6hq0l0kLL&#10;qZo4NWWmWApTM3Yk/Qx/sUn89h2g6ovU49VC0L/wCZncSEKUHccf6DLdPD+HenRatzAZ52LNCwU3&#10;6pbaOf8AxlGn6mugnWcRekiwWkYYBi4HO4i7v4zV1/Wi+oh2y/8AzqpfckZRy/B8+cxqXLrRSca7&#10;2YWn0QjMcvUYmj0MSRM7KQWLR2na7A9+HamLXSM7dM1CDS7xYcBhKV5APbbQP7E4L1Tr4eSbTQwm&#10;cmOJiZVsyh6avbktBAmliaFomghJSQxrZKkEliMJOr0VCnoN0XWtR1aX8rDpo4IyZbZuTIo5YgLt&#10;oVnP9Lg6fp9LOIISdQsjbY6LblHlATQP0M1wkU06hBJBUlLcl7oieEAUD2mucydZpNSyRqAEHv2o&#10;ARG1n3XZs/veZo6XdIp0nTdFotRLPqda0Mc8v8KAysVd2H6tvG4j5PAzTijng1EY0+qjZk1SpZTY&#10;7q5KGgrN2781lOm6zpBpig0RjkicRpqyIm9MsbIYKxbaAOMWsmi13UIY00sk6oGmuS9pZm2mtpay&#10;AbF9s6I2zmyKtmuOrj87qxowPSg08cKS+oqkLe5qB8Wvf7zkulLF1OXVST6qKOVIvdPwTGYuECKB&#10;RUVz84XDPPqQ8doVjkU744gN0Yba4dl3BuABmjCuh6fvjkDGJ4j+gAOUCjyouiMV8UTuUlvSYHp9&#10;f6nT45ZYTE5ZGEzN6Jk+m3eb8YZq+udR65Lt0vS0VNML3ObV2B/SyjuPOT0/SOidWk0ySzvMWhEy&#10;CZiio68liX814rML/nKaU/kdNq4Z9TJutjuZlW6WggAF+crHJdUE41TctHR/iL8VNDDXUOnBHjg9&#10;SR0QVJ4Cj4XOF/Ev4y1+r0oTTgwKYYokWL2ojXy/9mNZR0nQa/XajWJPqYykYeN1kc21iuCbFEjO&#10;v/C3T6XU6zUj8yYI1iRXFDThmsKP8x+Wwlxi97I5uVeEy+L8L6j0OmavqMSs06MGAj93DhaVk/zk&#10;WLzdaaKLSdV9fUMIUllh05jFNdhSLUEt3vM+fqErCVhCI9PGSwkLGpNwEhAbjb2AzsdVrNN11xFt&#10;aHesh06xRj2IvNG/8wHLZlNv7bZ0QqpV2cf0VdSvVNImn1okjjiAhilcCRkC2VVaA3E82TnUy9Dk&#10;2DU9S0ioQVZ9N7pQUk/zkqu0j/tsZy03R9N0+KDWT6yILAbRVFsrA7QvHfmrwXqGu13UY9Q6Sy+2&#10;w7sxUmZDVir3Ke1ZKevA6Zu9SkQaedXnhiNOKL+q5I7BqHAHjtmSNMQIEmI1K6pkIJpQrgeLPb5G&#10;HMkmsig6jqJkOn2GIxyMdikd7BJsg5d08RiOMaQn1DWoWVl3yFkPc7xVN2C1WYs1Ogn6j+eijlfT&#10;aiMxC/URxGpbdtjXwM0U6P6Gh0QYxzQlXd1Cer7Hbeqgjgmryl9f1/VSRpr9El6qYzOD/CikQqWr&#10;+H8VWCafqDaZYtHo4JCu1mVgwZYXks+B2OFF91oyZerMNmvaIyaed2jSvc2n2uAhB44HYZKLoms9&#10;LVN1bUJp9I0pkLxyhWljjalYgi9/PIGbmm1Wl0h0Umr60pOoJDxJEUMenHutBx3rOb0Oqhl9SGDR&#10;zNp5UYgTsIklB9m9GctQ8hRm2PoxnG32XloepfmtFotMpBSP8v6zU0ij/M3jAYdRp9NNpmkAEw2L&#10;UDHbIYzTAnyB5yOp6g0esVdFMjlSSsrwklmA529goXOr/D/4c03V5+lwtNDFNFJK8kbgqix3uY81&#10;d9wcflEVbOQi6NpvQ1Y9ZkIdTKS3CNK97EUfByqBZhG3TxrSJUCjVOo/6kbXak+ADycyep6nU9V6&#10;nKIwY9Jp9SGRoY79dlaltx4AFnNOGFIdTpyCygMWZpENovdjQ7jMm2hxW+jBWaHUanQazRwz6rUO&#10;kcDbPYrekQL8HatCznRxiVJJGkKMJJC6x0EjtiG2jabIBNYHq9Tp9A02phmTT6kozUT7AnHAUeM6&#10;jpSasdB/5pqoYp1eRotsY2bQ5sKvwCc1c7VijHbX8lh1U7dL2qVCKBHuUhyWVKIolq5PBzIl650j&#10;/lus0qaYn1dM7oPVAR2Qg+0iiSRW7JdT1sOll1v5XTajTrECYpQCGVrFHj45vOY6qvTTpNLGsCfm&#10;0VoZGDAvJZL79w53EnkZrjSTTM82SSuqP0T/AOFPp8em6d+Iv4dMNVB7z5Biz6qfki7v5z5n/wCF&#10;uT/9m+rBUcbNcsJD8ktGnJOfTA7C1PIujWfp3plWHFr/AEL/ANj8g+rSv1nqX/62IbTus/YOOACo&#10;sBv34xL7atb4xMwurPPHH/nNjzwgHgEDx2IrH9Sh/XzwMSktXFisQbn65wAKAIoHEeR++RQndZY4&#10;4U0o/wBcRYvJO7LVA4/YnKt1GiTZ+BYvLFar5uqxgODjiq79xj/ZOJqoYhivvXbGJIbHBq7/AKZL&#10;4wELuQb7fGJmINHIg0TxWIfvjGN9/wBckLGRvn5xXVfWBIm+c+MP+KvqWtfWdC0ujKVpUaSZHfYG&#10;aQeD3sDPtGEb2AFcnvn5Yf40fiib8QfiLqGq6dOs8NEmRF3FPUJRUUfYABOeP9Zze36eS8ypH0X9&#10;NelWX1ak06guX8nO6YjqCay9s+poiPURDdGFWy4sE33AznOinpGl0+oWfXStNKhkl3uQLWyFCt22&#10;+TnQdP8Ay/Sen6NP+X3qPRmiKhyCnJ3EkfHisx06Up1G99JGmndy5aR3ZnMi38e7ls+Dn2z9OhJ0&#10;izp2i03XVOsCyaqLQOJgtgFmBAYbhuFHxeY/Up5dUkMMAaPRxGX0oQfajklr3fXkjN7pvQ4m00zT&#10;a8RRlRujUVGXqlD0ASB3y3T6LWSwr+U6QssynesscrLCG7FQW8nyDkNuhNJvbND8OdHl/LTEayHU&#10;lY/VkJDAlmHaI3ZJ/tm7oNHp4I9MskHoNKwRQKcEsbCpsu2zMGlXpum1rwaspqXMQ1EjUuxTwdg8&#10;H7wzpus0Wk6gpbrbTxQhzAQ3ERrlWo1Y73jpaNIPiEda66yVDPofRVpGDLLb71TjcAQKIrkZizdT&#10;6tqNTpRHGixTsYp3YLuZEHijQvB9LodJ1fp6pKqtblhqZZCAGNneDXtvNFYNBCyw6eczOqM29GCq&#10;/Ht/p84KKTKcrRqy9I6e0U7Swq83p6cxyvRql8DzV1g2inbUCLfKBA88ZjBpNsQ4cqP5uTl8/UZV&#10;hmnh0BjqC1azbyOe39K+MHP5lp1DhVj0pUSNAFaw/wCoUw5azZo5cFc4r8mU2lGdfB95fgsxDoPR&#10;gi/wtjFCRQqzX7D4zpHVUjj9RyoUjmuCM5P/AA3km/8AiZ6EJmJ3aZTdUwDc9s66/TcewHb7WF9v&#10;rnP1GCpI/EPUbyTf5ZU6lytMG5u/Ivt/YZAhHH6bK+O+SiAANpQKqAefB/1OPYJQbyr+e3cHLMCo&#10;kgixQIA7VRH/AIy8SA7eBx8Hv8HK7bed1jsSfJs1le3c+4Kb/Sf+3BAaEZYKQW/oPF4ZGBSrvJJB&#10;avNDM+M+wtuJFnnzhUBIZLqwOG8m/GIpMPVTQBsj5HyfOFRq1G+1VgKsfmvdd/Aw1CQB5GIoLjPD&#10;EjDUF0NuBRHuu4nCo+LGQaIMHFmsvQ8/0wdTl6gKQLwLTCkNjLgPrKFy8c4MZcpzwX/iL1kWk/Dc&#10;EzwLKF1SgI36SWHnPexnyz/xdxyyfg3RpE1SP1CIID2JCs/u+gFvMMsbhNfKZtgzPFkhNdxaZ8I/&#10;i38bSamNtJIvqQ2QojurA94dT/cE54vr/wAQST6WWQTxbxewlju9sbOu5qJ2k5x6aXWKzp6rSzCR&#10;3Du9SK4Y8H54OD9NiUpq5pdT6XDsFC+oxjYURt8Be4vPiJ4IQeketl+rZ86kpTtPwc8/UjNPp/UH&#10;ueFTcjjgud/6l5N4769+nKqabTwPKqbGZAF392N8MSBfN5oPqtHpYpJJYAzRRlFjC7TIZDQZSaHj&#10;n4xm1uik6VC0USyNIyPIswJDC9tbhXgc1jdN9HnRbO7/AA51GbWxah5OnmQpGSj8+l/mLIifqFjC&#10;tXpQI59YIIDqJB64oBEBQE7VABIon984DQamSd5/R6lHo0iMbQRkUOR79g8DdnZjrum0ayhXZv8A&#10;4Ozu8gr3g8oSByMwnjqVHZiyqtoC/MTP+W0cr6d4olWZgzEtbqfaOLvnnA9X0/VTwyvptQjsY1VF&#10;VmCDYQGu3DCslpOrxRmWtWhYxiUTiISKzP3AB/T9AY0/UJuk6+JTF6bQlFldkLD5U3xwR3zGUGpP&#10;RSmnE5fTTy79KY9HqfUdrX0k5aRQQzVTD987PU9M0un0w3hV1Gpij3BRbSkCyGajX7Xm5D13p0Rp&#10;JWZnLOjKoctv4dUZjwADmR13W6aRIk/NTo6MqpJEisrhTe00bB+wc1dvwZqMV5TMsfhTQFINfBNO&#10;sAi3B/VIKOeCqgA9j9HNDqWl1rlINOyzpSSrKLZ5Y1PNgoCP74VoW3aefURyMS0ZUGtpcBrsKO7D&#10;4zmtWNX6kSmaSG1eZ97MiyqBQAo0v2MhWzRxjWkX61F1DagStqNJHK25B/03kIFXR5rAum+qYS+m&#10;jRW2OPSEi79w8FifPfNgdH6q4immijmgjjCOJuWVX7ld11lIL9PZ9LDEJEMxYIFCtE6jgg1RA8Zp&#10;qjncdnIS9D6pNI0m54JizLskG8M9fPx95mN0iGWUPqFjd2UxlqL1t7H3D/bPUVbqfUPU03qmnjAd&#10;g2423l1UWBg//wATEXTokXWQgesqRXQRFBN1zZwhJfBDwS1RldO1Gj/LPGpRAAw2RqfSAC/zAENf&#10;1zgcsWslajp0cyqxQxPf3uo0Nv8Arm3r4HgjmaJ4UIlaH0SoAAAo0Vrni8joIoGbSNzM6LJtCmTd&#10;uJDAEFbNdhzkPya0Y88uqE+pc6MSM8lgJH6vIAVS1dxnY6NfyukmeSJnMgkZdMnL79gKtztsGsqW&#10;bpmmmknR5kcFTNDNtYXKbVQpQsf7iszNX1bTalJ/VmMLB1VyCfTaG6rjsFvM6vwNUGx6nUzPJHI7&#10;neqMpIA4ckA0pNbR5zfTpnT9VrZN0DOtFHEj3ONp5ZasVdn7zCi1UsBK6PTxoWmMkEm6i3hluzak&#10;C/rMrSya/SO0sSyrHGAz7/eQ7Nbcnugvg+Lx8Ck1oK1HSJdFpSAsiopXbOUViysQRtVhR3CrIyfS&#10;NANQsjy6SOaIA7nkjA2k7RRIWzVXwc326/FrGniUrqIvWi27uyLEN25BwLHPbNP149UoH524USU7&#10;fT2ltjmQhd92a7nOaTkvB1QhF9M5Pow6ZMdMI1ZdQpDzQwbiSputxYgAG6qsIfSBoqZgNPMQGWj6&#10;sSNxTV8eLF5l6v8ADE3/ADOPW6cSbEaOYenwojAG2owpavBGH9H/AAf1HRxfmodXLvQiRm1ETBzG&#10;7lzybNmxwM63wq/c8dP5MHGfXC9gUuk1SaoyQywiJd9biTJb+0EijWYXU+n67+Np3ihP8FCJd1gx&#10;j3EjcKHbvncTfhsj19fBqFZAjOYFRvVkJFjaGA5PAwnoMnraCZh68MhhdBHJYT9h+w4GOE+mqYuH&#10;dnLavpqMummMU+n9WQKiiYXKSK54bHl0JimVq9ApMfXDfxA6MCd7knLdSOoQSJ+Y6erM0OyEuVj3&#10;haJ3E+RV4tb0sjSTEvcjqHkDyBo3Cm6VRfbuMfxsSit6Oe6xoZEeTUSRn+MwV12mRGvgBWo0y4bq&#10;OlyppFi1g1e9xTSKAsg2kEFaBofN5vdC0moglmM8ItWAAZ2Y8DlrBIPBzoz09NfMr6nqDBCqeoFb&#10;1d57bSlAqR+1Y1dJFLFezg9Oug06hJmVqO9pad/SZje7de3CpInmM/qvG8MqhVJUhlUHcCjHgbh8&#10;C86SHRTaKWQvA4iZ/SWMEXIwPAK9uRgOrjnnM0yb4Hhbe6hRLRXikAGCVMlx0jNiV444ZIoHX+Ig&#10;VBUp2eVthZw6WTTNpZ3lWf8AUwbfGWIIPIvilGBKNRPqY45y0QehEqBRdnjbZ9rZtSvLI8Gnkcyn&#10;sXIWNjEfaRIaBZh8jBC4leqm0kq7227JlQuPbEW4IXkVY83mZqop9TDPNo9Sm9UW5HJorGKpCRwc&#10;eWHWaKOXSx6TbBvPplxuZHPdSeeCO2Qhgh9eJYASEdfVQADc/kOQF9tec0itEsJ6GDpIp5Ucsa9R&#10;C8oeNWfuFBBAJ77sWrWfW6f8ypH8BhMAg2uwbv8ARrK53M3ryTlo/wCIaMbmmCD/AKYUDsKx4mkQ&#10;NJJr5AZ3RrlQPtIFCu12MpIpBssk0asJ9UrGNmYxhAu6N+DW4WWN+MhN1JXmbTwFpSrl+FClFIvl&#10;+1DzlWneQnTxmlkr1JFZmNGiwQEXd1xzh2tXUJI7QTSNHIqI+1FTaUF+9ls9saRTMLpiw6TTyTRT&#10;zMsjSTBuVCALbF1W7bNnpSxSGKaBo3jjJR22naGK8/JpsKVOkpNFI0zOqHY7yGoy7L7GUUefvKZN&#10;LpIPX/La5lkKs4UAOo9pFLwd1jJkm90aRaSKW6G+mikmSePe7uNvC+tzTMqnuEvLep/hzW+iv5tI&#10;aSQAuicGIR+0qR8mwBmu3S4dNpPdHEsymKJZkPtjUG2783uPOW6LUwysLV28EKQ6PwRbE3R54rxj&#10;UBxpnKaQa7TDR6Z2IDQNFuliDcKL5bwPGacGkjli0ellbRo9lRNGqqF4tdjkmu/OdDDHDp41h1zS&#10;Dcg2pGxldVT9P7rWX6rQ9Omj0tsXVZA4A9qoYz7RfgGuxya2Wo6ZxmmnfUmFotONRHCsSDYaZgSS&#10;JFIzT0Glhjkjm9CXUejIzxKWT+GnZgU72oOaGq0+i08A1kcUkQd/SiSNqpLIBquy+MUUMgll1cTx&#10;uGJUMybHJIsNQ5+qwqhJEOq9SXTRs8yGaBEUbQzDda9/5q5XBNJrdWkLvG3o1EFRVpisZAsEtwRZ&#10;vDNPopDr/U2wssib20zx1yoO4qPNXgGqGqhL+hHEirH71I3FWJIpVP8AKcpIGgafSaADQyeqUfbu&#10;KlAu8OLYEG7APnLYodHMsSKsxjlk3OQSZCygji+375fpNf6iI2o0sZaEBAkagbt3PuA7ZTCnqzsP&#10;zDbHBDQ80CBZo+RibJAemwaSKOSE61Sqdt/ZBuur/wB86XqcWokgeRfQ/LlFPL+9QMxW0bETo84S&#10;Un1hsAICbaC184bpHnmTSbYYWQqxdHbatjjjIk/yVjJ7dNqHRpdS0wEVMQDQZ/0kV5PkY0emdU08&#10;BlkWT1GAY8qFbsP3vHk6jpooXURSJJGrOqAkc9iVIwDS6zTyxIkemmTeu2QyOVtm7C/NfIyEzQM6&#10;npU1WlnR45JJE3KpUbjuam5weMwbGEcqCNvVRju4RydptPvM+LpWpcLJpdUqIrmMeoxe/vC0TSQG&#10;J4ZA8YVLjKhGla/1qD/rjb/JLNFtIIoE3DZXppYAOxVHKP8AINcYK/QPScRyQlW2hmdeA5JBsfvx&#10;eVarX+i+pkMUxTu3AamZhXY8AZZpNRqEkjE0WpZ1VqAO6Ir2Xvz+x8ZEmaQjZGGLX6gbHmXfvaNp&#10;ox2UcUQ3cEHNDUa0mDVz7Tqk4jkYKQiF1IL/AOnOAiRtTIsaxSQPp2UTRNJbMCKXZX6s3tVLrY5W&#10;0ksqoJFG0AbgVWvew+Oaykw4MyIuqbdJPG+tEmxFQE7SwEtAn9jfbwMjpumayLSFtRqwmxgYpjyX&#10;dgVo+O3BzROigVZIEEUccSlZrAHqtuNH7FmsCn6ckC6IJLNMs6mQiv0MOKDUQDYq82ujPgBxaJzN&#10;DNNqdjOokDMQysNwI8iwPOSm1zw6TXLFABMPbD7tvDEbic30ZQZCIXlRnA/TbQMwO4keBm7oWm1O&#10;q1MgmLJp9ykRuQDYBUmqJ4+slytFwxX5PMNfLJ6W6GE7QjMHBrdTWF5C/wCmaWoSGdBEkkUu9lll&#10;3D/ptKtA2BWdBqIojPqX1Emml0yBmX0xcsZY8ivbz/Q4RL+FdDt1ckTkSkI/8ReUHg9+3zkTSVAs&#10;TdnKy6V5I3WSeJo5lRAyiwzdr9re1r/phek6e7yywHTLDIE2q0tNGApo2OAc3dLCsGpJbp50zyFw&#10;WdUCihZYEEVfjKtX1bUodRCyi2WkaWPe5A5pS/GZonhQ0cCQprA0axzRjYjQ2Qa7P3ByiKF9Ss5a&#10;drMixOTucBXW/wBN7hmVC2jlhGoeESbQRsjjouqmqKtYvN6CGD8kup0SyB7NNGy7g/8AkcUPGWNU&#10;CaqEBjGNXAgWE+nI+x2kU/5V4Kk469Glj6csCRRuiSeqOAzVGb9tk7dvFreHafUu5mg1MUTzSD1L&#10;pAQavgMAAct6dNo5pdN/8CqMw7A0bkMHBsvJfjwMqPgNUcxPpNfpopAZBI8j72CsBS0X7EimsYYu&#10;mk1kkLrG3oTIWVJD70l3i1J5J7WM646FDp1gPplmsKQ3vQAkuL8kd8D02jGtDyQssYv1UcCyuxwA&#10;SDZHAzXkzWGNFuihSQSypAYjU4LhGFn9I299u6+cy+pavXifTaU6pCmoKCReYizn2jlewo85ras6&#10;+SGFY9+nS0YyJcpZWsNuUY3UdVHJ+ZhjjX19jOWqx7+wQtyGrNI9AzIn6OmpimEGnVYJTwwWwVvn&#10;ueCczm6DI8DytqvyoWYRRsKbjjhrGbiR6dtsLzCGMsGQO5IO0dqHjnAut6FqkggiZh6qeoQLW0/m&#10;2jxfnGntGElo09CUkM6zpbs9CSRRYBXwRVHMrWdc6YdXHo0DR6iE3LJFwrFRwXXyrec05pXhgkKB&#10;yyP3oFbPcH/uynSJDPLIk2kjE0MLus4W96t/IMIOpSBxvikD/wDOXGpghSRbV74/SYwP5T+5zU03&#10;VJ2fUeuVjfhXW6YEEng+F+85zXaTRxw6cz6aEGIGR44mKsR4j+QSc3mfSzGMsksZmVSTe9rJtI9u&#10;aJ7Glo3Ies6IaWP8xFGwDvTow3kg3sW/k4+v/EGj0smniWOQpUklOAPUrmlbyRmSj6PUPI6qjpqG&#10;iVTIQaaI024AGjXjOV1c+5VCyMNt7DyyrTfDV+o+M0b0V0aHXesPpRG80Ec4MqiOMNauSvGztY8j&#10;OZk/E0ckU2oaEB7Qyo6hlPp2F7cBr7nwMqm67FNoAmoi9RYSyRM0RiCuwHu2ij7V5BXIdBjikCNB&#10;BKE2MTAC21iw5YOa9vOZLH91uzmnO3po6XpHUYtSdGfXkZ1DqZIh7W8UfFjDZOhxjTxf/ClEjOEa&#10;mWkYgstFqBDVlPSRoxNErQPpfWG0xqSjEIK5VfB8teaOieOJ5hp0MSyhfTg9RpUG8G7Bo9/GW18F&#10;QjrZy+t0SRawA6eZp1ClGjkDszHhnJAFDM6TTx6aeFHmYKDu/mbZZvc1ke4nvnbabQO2nSGKKJl9&#10;b9AQ7dhXkAUCNpzUKevpOnjWuGKSMKoIoI4V6qwB85Sk0huBwDjUpqJmdo5bP6lABvyN196weTrs&#10;0kYl1Ub/AJcX6hZibCGwCUHe87t+naeTbcw/iSKSoIkGxeCRQDG/N4PN+ENNp+oHawRGnQFCdysN&#10;trvAsGvAzSE41tHPPFLlp6M3pnXGSMTwxkOXEcAAILrJxbX+lV73iSR/Sgkk0+6dxIpIKkLsbZ6k&#10;Zk5pgw4zbWJg3oRSAbZ2DKjbaHda+RQxRdOWGcpp9PJ6CllZ3A2rvNstHwDWEWuzo4vo5jp876bX&#10;FYNPsfghQdx4BO4H+tG86ScR7Jy246hXM0pba2wNSM6Djg8cZPXaDQaSLVTCJXgayGQMbYd0LDmj&#10;4OWPoBDpgYJUijmnp1cFkHA9u7wLwm1scU0cPqtIZdU6mSUxh5HCqSpIkHFjwOM0ujJPYhbULIGV&#10;VVgwNH424VqDOJkMUIidQ6D072SjglkJ7/WXNpDFp3Exk3SgGMlQu1l7FiK4OZPpGDW2OuggB9Wa&#10;ExPtMLFLB5Ng15N5Jp1gjK70LyuI9jLuHHdycEXq9zyepPG3ARhRNCqAHBofeViJNeqQlIYzGzCF&#10;I9wYkW1FgBz8A4miWw5tLolEBeWNFLR7g9H1UU82B/YZ0kUiyMI9PcChf4csv6Yyg4XOEOnlXUDU&#10;aSGV5oSoClCTxauGsAcDCJ55DJqdMWZHaV0aRGIcIRdCxtVuBibqjXHJfcdd0nVwPNGJNM7wp6kN&#10;b9huMg2BYNm7vC9NqptV1DUEwSrpNTBXoqR7g1c7iaJHfOQZkJMHrvaPHKYt7IV4G4J8gUASMlp+&#10;o64MzaMq0ZRVWMcsWWmcbrvm/GSi+Z0E2qXpkurRopHiviJY/bZ45UccjtWYXVpdGzanbpWMaQLM&#10;jyAUh+N3cH9s0/y51ySzR6lDMQtxhv1ce5q3G6zmRBMJYIxMXinMqsuwIuwm2F97w8MjJ2gXUtNH&#10;P0+YaVtiqZPTamUgjvfmjzzlcLIunkiC6uK5QdoAKlh/MpUHv4OGTdVeATFyjiSRfSYrQ2IOLodx&#10;lkPXC2mJ/P7QzI6LG1rIG+ARf0MypDh2ZkyyvF6ABcv6e1Jjy8vBJP0vNgZHp8UeqmkjEKUYiy+m&#10;rLRr9AJP6uxGdI0c/wCal0iTE+nGsjEbbRnAsFvJAu6ySdKeeJ53mLM01hlXZTqQFJ+uAc2RDRxf&#10;XoJ1Gn3SsFI/jSEUVkYkf2PcnHh0+pg1I1EsUhd1FsGsM6e1uO1HPS5OjSTPrtPK+5tQqogADjhd&#10;zLZ7XznLEFIJYdVozp6RisRYc0fcoYeRieMq9pk31OjfTrQZZJFFl1LpL/UdjnL6zp2mil1MsTSS&#10;tSixYC2vevJGdOk0Emi9N9cSsKKVSMBHrv575hajQMsLh02+5xEttZ38rY4F1d85FUDdpBLwxPEk&#10;smsjBROX4L7FG47PA+Mr0cEs5CSxRO0iPGu+yqkruF88k3ivTPH6WlWVEXf6amMFyXAIHupqLDOe&#10;1fTI0Vpkk0+m9E+0ncrqSAQsqkG7/wBMUFZEhtQyLq4VeH0ZIP1IgUu5/l2/IauR4wqHRlY0DlxI&#10;Y2AJPjvtQjj6wPSpqtFo1X1WeJHVrZRIJvkAqLu8W8MY1EayRP7iNn/TvnZR5P0c3+NmaSaehQay&#10;DTb9LMW9JyFCob2ueVKsfIzKm6pO2pRJJCbQr6jNuIKEEWy8sR4FY/SerDR6tTKG2TM/tiIY7nNe&#10;7ceAMN0Wthg1KNdvDGxcAe07fd7T/nrk41pj43Rm6jqUDa5I/Xj1O6JhLKkOwCjX0C/x8DJpNG0T&#10;zfx1hhYPbUNgUcFav9WT1U+gjn3siVvdwsREaIaO81371zkYukt72jjMxEKIwV7sH9DAHg7c1m1S&#10;Ek7BV1aSaqZzHNtLeeAhb9BNfIGZ/TkYz6MBnAcuU2mmquc6HVT00EQVdskT7tntQkG2YnMX8l60&#10;EUa1GHSy9Dim45u6yLCtjxQ6md9TDCk0isCg4oow739nNKXQLHNKGEcaKFVqBJBUE9x3C1zgoijl&#10;WOMvuLKXeySTJdEV+woZVEurhezGZYWHqPsU7dzEhfugByMgto1YNXFFHqvQYoYOWLtvUq9bQB38&#10;8AZrqdkZYQAtG7xrMQTYPs7nuxrjOem1TibUuBVExRpHGXUnhueVIBryMPneKeWIw+mrekkewqY0&#10;ckGyGO7izwMhxNUUPDHpppZnSaljEe2QByIz8EELYwyXUaXRj0n2PEjbvY3Egcd68kDuCM5/Wvql&#10;YEhNMLSNi/tRfG07rGG6OB4laGFxJyyTKBRFmmfcBRHjBIRrRamJEMpMK7ZNrpGAYwQLQNzYJoD4&#10;zJ1skUsTyR6X1AzGXYQCLqmVWHaj/bNIdCjlnjjn0ynUMgZqddy1Z3L4I4sXlOrKJBpjQjbTyu25&#10;SXBDUwb9ieMmmWjL2q73DFLCosI+7eVVaFVz3N0MUrTfrX1C0ZZXSRuHBFggD+Y51eq0sn5WYUry&#10;UzyBSFdmNe6h4Gc309Z4BNppoUAjjB3FibJ/STXN38ZfB03oFQLJpWEMLxyqXVGVI3A4Y96+x5vK&#10;xoNQ4VfUXeNQp2kCotw/1BqgBl+n9MBIi8ryOtTBACI5ZVvi6NggWMUhiMulhbUgmBBKoor6iqd3&#10;nj5A+xmLsdIwpoNbLER65EkjWSPZsV1vab5zWheXTTrHLX5gR26u7KXJHBTwfvB54pNPpOqRNqN8&#10;O8zqSN7cGyhI4GbKvpJNGdRDE8z0B+sOoXyHLH+3nJ+Bxj3vwA6tYNRBA8mmVXgO2ZJV3UreRtIB&#10;zI6bpJXj3ShvQZIwgJJ3rfC1xX7Yf+XMsZOlaoZk2HeSAklWLLXzhsWkkfToARE6KHBQgszgk0T2&#10;vLekTGHJnJQJ6cQDwrtjNtu9tWTQNWQT8A4zdRfTrpSPUMhWVwAEPqK55545F52OojGs0r/mpEiZ&#10;RG/qxJTPRsc/5cA6n0zT6aUMYWlkHCkAsVUi7A7d/jNYMmWKtnOS6t6lK6eNwwHsakTaw5WhQwV1&#10;McbTQt6DRhBMVH8Nv5Qv9M19V0+NY5ppNsSMUB3fDdiPAvzgM3SEMRVdYCNkolonbVWo483kuWxq&#10;HSAP+ZTPEVDb3aVGVTSWEjIIX5JvAhNqdSkYCSAHagqQr6Y83XcfeU/llaRjMFmhI2hhe6Fn7XXb&#10;NTRfhvYY2DM62yEBtlV3NXZBw6FVgEU2oZnKpG0xYpzVuBzweOMzI+rLJMUl0plkUklE3JvJah2u&#10;6Jo50UsepWZ7AWFCqlkUlRzXc3ZJIGZ00bwayGSQGRYEKhR3W+xAPYHLi0JrQfp+v/kCrR6SaCN4&#10;9qAVvoc+5WF/fGAxfiCOSF0Opnl2FpArkMZPO1rHCr8DCY0aRdUzgSTSLSohG0882TdV2rMKfp2h&#10;fYWiS40qgFG0dqryfnNo1ZlK+JrajrEDvCn5o2FO1wAqK5IKkgGjWZ2s6yVk0xjMzEU+wmhuDUWL&#10;f5eMjpuh6eR1jKOVWr2neAG7E89sztQTpRpIyQb38y8gAgccfN3lVHwZKw7UThkchUnDXMrBuT4u&#10;/kZj+ssLEtHIU/8AlijkFmGFxP6DwFNRCIiLQGgyj6B45yJ1k4VNTHF/CJ/UCUO9uwYZaTS60yrT&#10;aGh6ywj0ymIkIpog+4Ju5q6sfWEp1TUARgmzGKRUX3kUaDd+fOZz9RR9LAHNyRsQQG3bzd+08eMp&#10;i10cDwiZaaOg8gHvAK8Ghfa6zGS1+ka7Ndeo6yaOI+tSsg3rMxUSGufogZl6ASFdRM05YESC73Ix&#10;A4WuOMHRGSUD845SmLbt3tB848XTd+pQyTkJupSylaHHgYKkjRKx36akrlkFrGDuV9oKHyeDfcZt&#10;QaDSuIHo+s1rZXaoegALA71g00EUu5UnfeGcszncP6ftfBwP83PpowmonaV2ohQab6JOH6kJKmdT&#10;r9dBLKzLvEhfazkEUV8V4J8ZI65tPqEWDVogEVpG6WCH5ofJ85wyzTeyUMS+9W2n/wCWqvPJzbj/&#10;AC0qyLLMFKm42XkgliSB8jM/bSLUjp9N1iJiyvCkcjtzHGLL35BPbnN4Jo9PqYx+cWFzsLKWWmvg&#10;qBff7zzKGDgJOJFYAbCgB2KfIySxWohR1KICxe/dub975OOWNfJcZvWjt5NKmo/6cYmKISlNt4BK&#10;kncO2Z56c2kRYjNZkXaArGIBRySpo3znHHUnSyMf03bVF7KZQTtIHgnm8mnWJpXKhg6FQRsYrsIH&#10;LLfJBxSwv5Mm7YdNodWFMoiReCwJ9tluDyMuOhnAkieFUbZuSRXpKaspTqUjAaeWJpd/JsElAP5g&#10;2Shb1EaQSldjN/DXkiqB5yODQqJyQfxpNSrFpPbaOo2laAO39vGZE+n0REhkg3AqBd0RZ+BwTmjq&#10;+vs0dFIjM6gsyCwFqqNZx02rlIZLNlbAI9pfsK/vm0Y7MmzoZ+madANLPGw2Rl0YNuALC1IbtzgA&#10;6M+oc+l6SyxkUpY0+3zY4vBeldch9iapjUakKgJ2kNQPIHjJ63UKkhhhn/hhzVMDwf65MoSTopSi&#10;0AzwTQs/q6emUmuLVgfkrfIwnUhEkkKPSlF2ryCVIsr7e5B4wvTak+igke1ChUiWwAOCQQDzfnA9&#10;bJpEVo4Zg4Rj7BGVF+au75yFBN9A2ZMnUZGDJI5Voq4LGwD455NYav4i1V7izSqPcQAvZezAfXnK&#10;NXHEYmYR2VdQ4oUL5seSPrI6eKIRgej/ABKJBBoILweLG1+gnlJPsu1EsUzys8C043blFcXw37k5&#10;Pp7aFpH9eEhjynpnmMjt+9+cyonRJWVlXlrUi2A3eARhL+g1OshBjHIF0ee5IzOeClVvYRnbsvmi&#10;jaljnJYj2tzdk9jl40sEpncawllXs7bd1fuDeY2qhetx1EY3i1JF7iPrKdNqWKqpjQtW2woWr+L4&#10;xPC+KqRan3onLE0MpCqWVqLWFK8/BNZMPrAiyIk21DsUgkEYBNOS6N4ZxfPNDCl1JMcYWaiByBZ5&#10;Hz++X7UtaRFhjfijWx7YZV3gVuLWxUfW8ZBuuQuwV4IX9tgbAOfmx2OCSzGaOo2BLMOGN7TWY6xN&#10;XGxjsNC9vOT/AG8b/TX7D9x/Iez6B5WQqy3yKJ4BOHtHoFJMcpjccEXamv5lOYs0SR7lbTMLVSrB&#10;j2+zmekCAud7K22uefqjWX7FpfdJEqdeEdtJ6TwrND1ctTe9W9pBP0LLZpPpJnaN4OoacCRQNySb&#10;SpPzuF550ICszGKXbdkcFa/YjCIotZG0IXUgF7dSSCf2JzOXpfjIv5Ros/4Op1vTNXHIIpNM07M1&#10;K0LbwScG/wCRarTNL/8AB5UNXtUbv25GZD6zqULl/Taz2I+R5FZpTfizqkewO0qCjd+cqOHMq4uD&#10;+dlxy47d8kOdZKNqPNIm09qIYf1+8rh13UNPyNSsqtwqOOwHjE34wm1aDeUkqgN6g0Bl3VOvabUl&#10;Gj0UKleAyPt/uDkP3VJJ4dM0jnfayu0Et+Jdc8av6UZTn2EEDk/y1zeGn8ZagekZoGZwbjKgUn3Y&#10;IBzl5uqaWMo40D7BtLoJPr7FjBpOo6BNyw+oI2HCsATf344weFOv+Uzoh67Kt+9/k6HVfitJwu/T&#10;IpUNbBAjtuw49a6fPLGo1IHqELvY1X2M48lZtO3plQwksAiiRmTrVeN9hhSyOSc2hhi6W1Qv+K5Y&#10;vxI9K1EmlSGvW9SVZrJUhlK/eXpIxkH8Aj49vauKGeUowTjYVvgAGu3fLYeotGKTVSjntdDjL/tm&#10;1qRvD6yr3j/wz1CUkKXlULRo88HG1kiRLESgZTKSFAA9o7ba8ZwA6vrKVRLagn9XJ7dv2zQj671R&#10;BEsMm1Y7IUPXP7g4vYkq2jf/AItikupG/JJpLjm2sYd7WFrcp8bh9HNP8xC0zRySqyML3G2H7HOJ&#10;T8Q6tjL6sFs3kCuThK9ehjLELtctf6ewwljk9Dh63E/9SN+SFdPPLGAkgKDaYzRAPPGSi6RCUQnV&#10;UaHxnLzdTgZCyu6lqsE9/wBj4rIevpF4/MPxgscqW2H91ivx/k910vTNP02SL0akR/8ArSd0Vi3Y&#10;0TZGa/XNNFp495jUpp3IjV5CZGcGy1L2PwMDl6JrTLWkjhi9UIFczKUo2NxANqwrNLSLpYEml1XU&#10;H1UkBKyJJbWW7bCeDnnSd07s93HGrXGkG9Mh1r9OjZjFp1MUhaZ6d2XxVc9s5vXRiCTUxQxy6j1X&#10;p3ckEi+3jjNbqvUUEcAkiT01VfVRiX3q3KgMKs0P05yXWdUVi06Qaq9O0vumdaVFPxhgjJt/ljzT&#10;X+EdFBol/L6CSCAwl5fUkfcJFYIbVFU/tjdW07SaqWeM6nfq5FKwt7VO4mwR4AqhnDaArrU0sGnk&#10;aSZVuPuf1Hll29iB853+n6vptBpI5JW/MO9qCLJUc1uvsbY3g4SjJ7t30RGakvhV2Bp0TqPrFJFh&#10;j04luWKBjucryBuI9o+azrIdJHO+k/5b6mlgddzP6m9XkTuQh5YfJyjSdH6XrkOt1evH5qyTGpqF&#10;EBq5D5/bMyLq0Gl1DwaCKWQwMCklHi+6hT3F9hhKXLS8d/BbjxrrfW9mt1Pr+jWCGCbUyhIlUkxq&#10;ySTs5DBza0eDmDq+uaM6oPEGZtwVFlcl6PyLJs/Iw7VdL1Ot1BjhSUiQRPO5iTaDfDk9lLCuPvNr&#10;U/g3VQSXptrKt1JEqGWRT3KrR/3w5Yo1ctsUlllbrS/BxcUc+qi1EkGkngMYfftQmi9haPcHjOm0&#10;UMOiZ5YNNL6myIGKT3j1GHJYZ2HTfwnpknE0t6OFkWaOEygCWRDw0psMoPxhDI2j9fVlkLJGs8Id&#10;t6yu3IShzyD2zHJ6jf2lwx9WzjU6TNr2WFur6nWGIq0kyJSM1/oX6XC54ZToxHpumzJCdUN8rW1L&#10;591Dj6GW9W/E7iLXQvLI+qRqWHTpsjj5tlFd/vKOn6+abTJD1GbU7nu0sABT3FeOPJyXzpNo0Sj0&#10;n4OyXqem12vMGo1D+kzKpbcR6ksqqqIV7BRXJOZZ6PNpJ5xrnkdZHaECNkj9jcFrU2R+/GdP+Heg&#10;9Kg0vUNZ/wAwXbDTxxr75HPKoqlhwijljl0j6bTaNInJn1DR76sqESQWJC45P0uc0p1qJ0qKl2zK&#10;miEc+q6fM8npNa0fbRSz6rhT7ht5GdXO2lhGmkfp+oM7EbJFsooHY1nEzazp35fTTaWeZdZqEMko&#10;YEqEYlOVW6BwiPRazW6aPSnp+t2/nkeUB7DKUoIlV3PnnMpq68GsMldK34NXWTTvp9ak8Uc8xcLG&#10;6ldsqN33eKAyrp/Q9R0/SynW6PeP0pGHEisB7iFrs3Gc9quq6fUz6PR6bRLp1SXbJHKg2BaokgU1&#10;rgeq1v5A6jSQvPLCI/4coID1uFsEBO2/By4RlpLy7Jlmjdvwjcm/FOkaHTDRt+WLa2MTpQUQwBFo&#10;5zUvS9TLrXfQadVWTUs4KlWeUuvdmNUB3q8o1en0+uYz6tPy7bhGmyiZY0Au/vM8dXaf19LpNdE0&#10;LzNIWaEAsEobN/yas51e1JLS/ezmedSe/wCKOgHT00CTyT6mLWakou2NwB2BstuXsvzg3UNNPqi2&#10;r0xkhjcwv72jSMF/eKKXZJbt4GYWj6xHqDrJtLFqJtQOCWH8AIeK3H47ishr+q6f8uoETNLDHGiS&#10;SJ/DdwGv2/CAkD5OV7c/i2J5YdXSOs1nWdNPqodCVVI7jikRrUF1G52IXnae12M5nqnWdNDqiPbp&#10;lMxbSrCN9Ad7PkHxgGj3aifVsYDLFqLDMeAe7e3avFfeEt0yWPT+oipNtQyNubd6Ow0LJ8n4XHGE&#10;Yun8EPJOUbXySh6dqNS+sdIkg0qqZmBY7mVQGrkULOaXQ+ja/U6OQwaqPRl47AeQeqVbk8n9IzNj&#10;0Uh0X5bSv60qraOjFVRnb55DDnsc9J6b0N9Q8WpkSSWVEiQ+nSLuUqQRY9x+jkTkkjSEdnOdK/CG&#10;tkKR66FZopRtip9rqW7tx+oAZ1eg06dN1iESRofQaBgFCJsWrAY+AB/fBtR1yTQ6d/yBUz+tJBIT&#10;+ti3IC3xx9Zgt+Gupal2m1M7yJBAxIHCxqBZQL5J8nMZXK3KVI3UUq4xbZj67UdX6hr3bSpdM7o5&#10;AUlKNUNwsVyTnU6D8Ea+ZNUv5aORHKTurGV2lAI91gEcX2ztegIvSJuoaOFyk0sUIYMoKrAIxVH+&#10;QE2Gzmtb1GYxx+joRHAryaeRndgENiuR584vflaUUkqEsEVycm27Ok6lBNHI7koYpUKwBT3aHvv9&#10;Owa++cydKmr1XUY1TVJCH000cCSAqORwR37kcE40Ezq5M4J07KsMSxs3pRK5uwbFHyTWbSzamDST&#10;hV9JC4Ekxve0cX6Ch5Jo+D3x9RRTpvbKF0kuzp4eOOPTf/O0ksYV2lUtuJUHnaSSM1H6dLKk8HTI&#10;tm1R6kLfpW2L3IeAOO3OZZ1f5qVWjgJCXzDC2+TaOyqLsj6oXmnoEXpibOoQzHUoV3NMp2NI1VFI&#10;QSFAo3kKTLaTTIdHaDXCE9SPsaYpDCgJRVUe12Uc3fFjM7V6T/lx0Gq6v1GTbKJXjWJNqhvIaxYP&#10;0MyemPrNWOqNpZoxL+baVp1FBVfxEDXGAa/qUusiZtZqBN6BvbJuBQK3fyBebOFswjKtnXjXQN0j&#10;qWn02khLObjlSR3O+JwW7c0QDR+8yenaBYCscs3pO+oWOOIcybGA/Wb8c3mjotB0J9Nqn1U0mi3K&#10;fykWnbasxYn9TeO3AznendL0GnMsMsqRGMeuXaSywLEsQBzVAZLgyuS5J6Om1/T5NQOpXICgaKJJ&#10;gxioFuVAQUQB5JGcX+KOp9R00YjgEBhQeoqhmnkmIO2ywtQMmv4i6Lr5ZNIvVmm/hVEY0KRuQeQ2&#10;7kn4Oa08cGpOjMMSrC86RwoEHqIezcji7HGOnDjcScklO+MiroHXk1MaQPGrRWUMnoMw2leAwUgi&#10;j8fGGapdL0PStro0kdA/peuU2u7yCqh55Ff2yvV9Wm0csCkLGuq1LxrKrNGSVbZZVb3NRts6LqGj&#10;k1fTtFrH05ihhgk9NDF7nVXVQqJX3d3hH58M3S14bSMbo8C62EamWRoLenhcMod1FKGcDM3rXVf4&#10;miTWyaH+BIqrHA1Ae4EM3PZc0NP+JouqrooI9LqItORPJJKVZpbJISOJdx9x+WIwTpf4djnj1jai&#10;JtSskGyOxtIaM2UlYdmHz2y1Hy2TJprRL8Qy/mtZNponaYNAz7gKumvbHhfQfwlDqFn1Gp6nIJlm&#10;fbHMu540iBKivsnN1umdIm0sU+nMziNQ8atRlVIhye9mhdYo20ED6WeSCWTbGZBbUJStsAyjLjpG&#10;b8WLoPU9LKzxR9LKVtLCVwVfeASDxdZuSaDTfmpIptXCoKIUijS5UJ7KGG3j6zEPWkmnlk0AV5Cz&#10;bIUNKUsk2SKoA98fV6yRtNpZ5FXXOyyQlj7I4ih4H/ccykm2aY2tW7OfGn3uEm1Gqd11UnqMu1it&#10;LQJH6bGa0uujl03TxpYRFCkzJPBGNxMgG4Dcg5fnnCvwtp4Yo31Go1x3zMWh9pfaP56+CBnVRvPq&#10;NPFFAkgSCKQy1Gu2SCardVPBaxzlSdM0ULV2YEWh1umXUauDSkLHJ6cq6lw0yt3DWR4+Mtl1GnbT&#10;ymWWL1UZUaU1fpuQ1H+/GX6Ho2shijkeNKcmRwELRuiqbUeWb55oZx/UdTuTSl9QupiEG+OMSFCC&#10;CAgIB8YlIKN3VfiaTXaqLp2m0DwmD1fZDTl14II21TV3POSXVdR1Grdo9BfozhJ3kIO5GQGm7E/G&#10;V9B6fJptP+emnhhgZQJmMgj3CU/oskbRhHU5zLBHHpOn+jEdqiSBzJ7HNDdVi2xe5T6I9vzZoxdU&#10;6dpiw0mkhiXWTKAIiXMYZ/ehAvbmD03osnV9d1Cb81LKhlkMUC1tPBU7GPjkXgcsul0csaaLSjc7&#10;A0LLL6Jojd2u+c0dFHo+liJNXqDBPqtSoMgYsOHpQpUEC+byH5p7ZrDtXWjo4ekazR6r1m1ilkJg&#10;iZNpUb12jk/Gcl+Juu6nTepBGNpjJWGViNzMx/1HnOe67PpY+q9V0/rH0CtRI7VudkHtC+Dm3oRp&#10;tdoI/VmRpY1VgjqSLiFMAcXGmm0a827S1t+TnG1UgE0T9OjGkeRXaVlVmtP1NR7k5taCDRaGN510&#10;FwMEKoKQrRvlLNWBmj0hJOmyw6iTUafWFHLjfR9EDxXzWD6zpks80+ulDxCYFkVaTcrm9rEZqpJ2&#10;KV0tBug1ELQyrp3j2RxAAGMqWZvduskXVC6zWmTT9IiqKdFMmnDAoyHUvI/aIqboV8VxmVq/xqir&#10;G8MCskk2w+ntdkdP0MvwAeLOcjpD1jWaszTaAtPFK0KSb2KlpH/mABpSScjje7BLYB1f8RyaiX8r&#10;pr6fIr7RMkX8QeDVbrBzofw3+AtXLoopm16zSRyM8nK75dhq2ABJ5+aGdZ0z8JdPi0ytrIhJqCsT&#10;TsxEh09N2Kj7Hfzmn0zQpGNeBqnTTllUrJHRZCBs2iroeSMt540lFGH9u3Nyk7vwFfhb8L6nTP1C&#10;VNDUqwozROUSEBnpdiLZfNjrKro9RpXgGpcwBBJpY0CKltVt8nzjwM02i1Ok0ep/KySsJDv96uy9&#10;9rubANfpOc7peqIsWoln6hp3cSem4cD1LBvgof8AcZjytsqVKl0afXOivBqSsmql1jOjv+XlHMLO&#10;d1FRxR45zD1vUIekzpNIgllLsdQEsbHsoI4x/MOLOanX9fpJNEkr6t2mlkVi8rMt7ATsV6AsCqOc&#10;pPotHr49HHpYJTHBvIllNbRLydreaPmslvq2ax/ATqYNBNKRDoW36sh4ipLIgB/Ub8YfPC5MUk+g&#10;SLTppUEUg4jkIJ3SNXZuOTnQaXpE8+gGk0avp2LHeUb2INlKC7eaNmstj10uq0XTV/LIzw6UQsHr&#10;bMpJZyPAxXSLW2Qn1Gm02rijHSR6JSNmih92wju1j9Vg8nHXU9JliZtMymQAFPRlYmEbq7kiyPIw&#10;OTURGBYo9N6azAuju5Bks8ix2RRnO6b8MdP0eneL/maibkqO+zy20CrDZPyU/HTPQ0kl1mt07PqE&#10;h0kcEih3Ik9UUotls1d0Bmi2nYakRSNGsL6dJA6DbttiqDxz52jMRYtUDo26Y2ySJfUa4/T7gUKJ&#10;IyT6KSEuDrxqddKUEpVi6xJS7BZNXXOI0RGdpjo9NNrGE7gzIVIDnYrbkVyo4UL8jA+mwASFtTHI&#10;Y1AXTxrIGQxtyLkNkAg+e2ENDrujPqf/AIWJZNYN0upAaL0nblVrt2U0BmRouvRTafTwQoJ5hF6i&#10;CVmKQj09l2Qws7b+sp3x0ZOVvZo9Q/Ejx6rURwdMWSJ3IijLe1Gb9to3Zyus1fUTFCdRplJhnVWg&#10;SXYTu70Odx+sxU6brl1msRtdLJJ6rSKIoDHvci/c11tU3QrNvVaGfQ6XQ6mCeWGWGppg6qREJG2j&#10;du/m/bnFHwZyL+k9J1fVGbU/nZYIdLIfViCbLZjzSAGyBmVB+J436r1FRpJbkB08EgQ27dizjsAB&#10;3ytfxJrdXqIYIdyGSVkPgOE/VIfO4j4zr4erazTFYNBH6quW2D2745GFe4c2MDSIJr+ndP0KJFrY&#10;I552dT6agWsS+69/nOQ611LUfl9h6g/T9I2ulfTqveQxgEOL4u/GET6zVa0qZDBF1FFdHEK7EdEB&#10;7W3n5GY/TerN1CeaDV6xZdRCw2ODtVEb3UeDZWjm0DDJLddWXaHXLH6+m9eSfUxSCdd422GMhcfu&#10;COcp6R0XSS67STy6cJNrC4jYkMEP80nHc015vdJ0umn1MnTP+camJlVqkO1hrFY3R70BXe89A6Bo&#10;01mm1Mmi0KGKhBE7+1kVQoqq+s0500iOFn3J/wALKzj8GagSzeo51zU1UeI1FN959FLGSDbC74Jz&#10;yL/A3RLpPwokS7lZdW6sxH6mRQpP9c9dN7R7eOy5+nemVYsf/aj8f+qS5er9Q/8A1svobuLHGSUW&#10;fqrIrvlak0tFuTk7Ymr8/wBzm5wloC1bGv8AzkyDYAHfveJbI7ij85KFbJq6rAZcQKXwOwyQJC3X&#10;uxlXxZ7A3iPxfP8AbEUkMrCyTyRlqHnIFRfxjso54GDDZYDyKIxxzdnIbRdWf2ySjivOJjHofGIt&#10;9XxjEdrByXcf+MYDXxfcfeSLc5GgBycR5o4MBiAOBkR4seckvB+aGQP7Cr84xWcz+NOtL0f8P9c6&#10;gKuDSSMv/wAcRQH7nPyh1PVNLoOm6dUj2zyBDG0fcxkF2JJ8HdyPnPuD/i46zq4PwWmh0jbH1s9u&#10;48JGpI/u1Z8Balp4tHOdD09d2kgRC+pO5qUnc6+B2HGfJf1FNOeKF/k+7/pHHWHPOnbaR1ep6xpw&#10;/wCUkRmDQJHC5NhTHJvJ+t1m/rMXqLieVZ5pTvNqtNccUYHIFVRHjOf0vSNUy9Pb1H9ZZr/iNuRq&#10;dgZGUdgc1enfg7qmqkiE2ulTSFnEiS/q5JNKB9m8+Xmr8n3Cx6VHSTfhkamTWPPIizQLHKyh93rh&#10;R5JoGs6xNcFiXTLBGum9H+GQwQmRW5ChbDfvWcb1STUzwaHQpAJFjZhLIrlXYQeB4/mwHq02u6XA&#10;XmUxaiB9saPUvt7gbRwP6d8wTdVZcscfKOv65Ue+ISC5UPqMj72LqLCsTXAzG0ug1M+n6aY+nwpp&#10;Z5Nsc8xRnUnv+r5rgZzvTNTrvyoOtmBTWIs8O1NjB2NFWPc0M6rXdQ/NxKsi/k9NI4iUqpQKy8A8&#10;EWx8HNDFNOIupaPWK6TQxI4mLRTELyyLyBtPB5wWeGXSzxwwadm9dlWbakbMWBBBIBog3VHC+udZ&#10;g1cvT+m6YNuSKm1IcqUEa/Py2BdE6dqZJDKuscTM6qYt7sFuioDWRfGV2ykdDpNBrhq9RMNGsksJ&#10;tmNRJGvYWrEWD9YToW/5VqdJrZdJJMwkZRDMxkKq42k7RQAA7eTmlq4k0Wn1Mbq+plI9LU/y7P5w&#10;GrhmHzmBqdPqNTpVO8TMkah5ZJfTP7Pfas2x6lEjLDUk3po/Qf8ACcEcfRemIibYvykKqpO7hVo5&#10;tOCiyN9fzc7T9n9s5f8Aw9lL9A6OfTRQ+lWQBTaiySc6hrUs/qjljS/OfpuL9Mf2PxH1Ve7kr/cy&#10;kSe4EMBzR4/VjbEViAnIN9ySPs/sMsV6LBozfABu8iN/I3m/827wfGaWcxCGRgN97htU3ffdl8gD&#10;LfAAJPccivGUxLz+g7h7P6IPGOY15Y2QCewomzjoEwqIe1yr2pulBw2Oiw7V3Hgi8zIbeweCw4qh&#10;wD95qRKyk8kkob85LKiXxEKx9vbiu+FKVBB+soTfxyP2+BhMSigQ1E328jAsMiK9hY+8KUjx8YKh&#10;Pu4oHnnCUoBa/sczNAgEVzhMZsUcHF0TWEIMBoJQ0Bl4wdbsVhIOBZcufKv/ABgymL8EQOGF/n1U&#10;K36XLxSKLz6pQZ8of8ZO3/4htKCygHqkIoi7/hyZn4f7Ez1E/HSXpU7a6Ev1WOaZIw5MVgbnO5gz&#10;fND+2ViOUvExczRFZLmor6gZeUIw99IrS+msCToyRpSGiSoKBv3IGYvWOjyhZFDvp0Rh6YZqcCQE&#10;0VHBHyc+K9Q7kb42agXSzhH9f12KgkAleL2qrF6ANiwMfTyJM6MdSIaG9LiBBarBNcA1xWc/quo+&#10;hIk2rUuiKY2kC/qfnYwGa2m6jqI9E+lj6ZKdhqMhQadwbZwfG7kHOVJ09myZLU3qXkeTTIJVQGPY&#10;m1Jd3Lih24+e5zQ08jRNpk0kEbRIpkMOywHu7bySLsDKOk6l2knfqYYesN0caewoedtn6OaOk0UY&#10;WAbHVt8vuJ2upb5P/dfGVf3ItLRnEJo9XPJPpxRuK24BLsSGcADmhxim6hcunmh1Uk5hmrUK1gSF&#10;jXY/A84cyiQO/wCWlIjDLsdvIAFsT3IPAGZC6SdmnbUTBkB9WSVFsD014ojFOnZaVIwOotJ1MNpZ&#10;52iSyEAVyRXt+f08YbDotXptEI007apo6QOhDs9i6IN0TnXwdIVJYtfqZnSBtmxFUuqRV2peRuGa&#10;Gt0c8inUrOiRbQ5G7wnAPFHkYnlpDjgd2ZMmr1AiV590UkLfpYm0G3gcUAc2+m60TaBXnk3wJYdN&#10;m4i+9b8x9Np5NVHtlYmYcbYzvAYcqbPnNqfosK2fTVldhZQ8/e/tVnMW9dnQkzCk1ryyal2RkZWa&#10;Y7V2kxAULB7k98M0OmlXSaaL3POV36ggWEDc3weWAy3XaCSVhE2suRFNAru32e5/+Tl2i/5guplj&#10;ZwNOAUSehe5v0OQPjNG/tM+Ow3R9Z0+nZ97qSBUSxhUZq5DbrH9s29H+NmnMkTzhUUkPvWwyj4rl&#10;SM5v/l7xyaxNUsDKoUMEIV6PFg1571gus6MHXXQwayBWMbRxtyhuuUIH++YwT3bOjlXQb1DVQa2W&#10;VtyBWMky0NjBgOO9WuDTanTCJxUiuVU71Bc2DyhI8C+Dxkdd05JYUQylpjEN6/pVFB9oXyL+cFhG&#10;pKTht4MgVJESgR7u1m7+zl8ddmEuwDqUUBieDYsJmqnYHe20ght1GyPFZjz/AISTTaCHTauBW1DS&#10;XJTinjT3FC/ZQc6dtX+WQO6fxVLtGrdi36Cx++eMo0+pgJAOpDeqt24vaxPYn9hlwtV+5DijG0ui&#10;kKgFCoOxYTJKKC1yu74sccZ0GiEqSz6KSKS5Y5R79snu4AUlb3C/GD6jTXJK76oNIpq79oWUcsAO&#10;37DN3SQ+9ZpA+1H2Ruopy5q2b+mayS4hBWytYI9KYfy9NISQZARGq7B7m/8AjqB9ozX0+rdtZLJp&#10;5VldgRHa0Iy4refJAHdcw/yurXQ6xQ4/hPIyrIrGjtIQKo4vce+E9M6PNDKu1pW2NKxkf2ofZ2bk&#10;cE/75hKKpG8bTNHSdX0OllOpOxZvSIjLhzbVZpeKUk5vw/iGIa8TTmQ1IBZBIfeoB/sRnJdWSbTr&#10;qrh06r+iKYj0/aw52nAtfo4CJFgmYSN6biR73Mb/AEi+9iqIxLFGVWX70o6TOvXrEekfVwro0nQ7&#10;pIQUpomWyP1HsAorM/qHX4a0sUGpeKF2VAwa1Nj3bgoq7OYsWn07wuk5Z3cusRdijx0aPuF8fWZs&#10;cEzrCJdU28S+m0aKGXeRe4H5IzSGOKaMnkkzb6pNofTnOmjTcYj6jg2snAVkHFhtvArA0hXWehqY&#10;Jfy6pwUUg7At3uYn9IrD44IE0UskkmnEkVxsYwSHNe0tXPfvkennSvFPJJEiCSIBrO0sy1f19gHA&#10;tBgeFEDwMqNIQAvMmxQ17lWzYb5zo9D13RbZ3WGCWSiZXX+HLEeyK3kk5zUESamIiFUDIskQLrYD&#10;IeB7ezHvgfQIY9XLM6lBIoG+VwRar7TuA784ka8mqOzlGlmWQ6ddS02wF2JBo/5QAQefJ75z3Ude&#10;8P5eQtKhhpB6ahlVm4YNxdfJwDXwBJvVjWV0BsNG3sDKObUAEDE0Um1/S1MhRCshDVbEjkEeR8Y2&#10;zOTszuoRxOzyTSQHfwQEUxFx2YMfjJayH1EmWSUNI5QRlQCG3cEi/wCXAOoakRRboYkj1QZmKuKB&#10;CDkBR8g4X6E7aY7UJMxJ9U9xtW1AHjd2AyVaIos1ujnHo+jNHti9rGy+7b3ph3oYpZjqTpncq0YL&#10;bTcjWx8bTQ2+3scI1/TWi0axwr6cDD+IGINccqAOd1+cu00/o6OIcKyaUmVY23byOwF5rAmSMqHT&#10;VMwbQB7KzBzJUayHvYUYd0TSay2cenYZ1tDvBZiSd4oVmN1FJEBCTvH6dEH9IY8sqkefjNXVKjI8&#10;Q93qMykADu4phuywijVmSljmqgCUKKpj3m/cQO9A/wCmWwq0Mwv0lpHR6J2sbFDdfevJyqfToHTZ&#10;O5RArAlyzjaSNlfY74MiR6ZUj0sXKBtivINj7m7knzeQ2aUa6qANNKW2TBwQjj2kORRO2v0gd8lp&#10;9BoNJrAY2eEmCJTbE+mS1lf245zIk0kkTPE6RNEr1vZizjaP0j6vNiZJ9XJpGMX/AFOXlSuGUng/&#10;tlqWiArXxaaDUQ6NpyLUs3rBa3JbErXzdC+TmUra+T/4NA8SQiRiyKCgKn+bjzxlMmg2Jvl0PqF2&#10;TbbEsD+kgA91J5vxmlopV07flI9J6qTLLQb2kkA7l3H9OXKXQY1tl5hKyEbhA50zruYdihP6G8nx&#10;kIT6jSRRwIpiKI25gt2p5X6rNqCXUMrw+gCZJt0XqNbFUUgnntVc5lM8sGpGnSCNpi6ukknvXY42&#10;byB4HjM09m/gT9Q9XRJCJIkj9ARJMed8gfhV+gvc5NEgXWzBNdIWf2QoRQDOAzWR3J8XheoXTyk6&#10;WRIIvRH8FV9volbZh/UDNCaBEKyiVJFkSMRxOFU72XYOB9Ym1bHFGVpunLpotTtZlkLMsayt7iWF&#10;cHwDkOq9Gi1EU0Msg3K6EgOLjSzylZs6ePR6JZRHA0tGuDve27g7jS89jnJdTXqqLqZUD6VzLRUV&#10;MrWPBH1ycG6obSBNZ+HGinaCBDvlczSOWsEBdm4/eDjoupjbTok7KsRVg6MBuYiipB5AOY3TZOuS&#10;Tyq3VYJEYAbXhdCu0XuJJFfXGbBbViXRx6kCVVQWEJt2Y2dx4NV9ZDvWzG0XNBJFHUEfqGJVYmT5&#10;N2vuqsxp9Zo9QWV9yyxvts/pjLe43R5zptejSaaXbA0CAlB2Ic1ZBNGs51xBKYpp4fT2LGT2dHN/&#10;ynjkZDFFmqeo6PWKYJ4vTWiG9JeXNVuN+T9ZRpPUhOnI9RohaUSGK8cID5vtlm9ZNJpHnmaPdKGI&#10;Asuwvm/5eMmszx6wpC6SRIhMbCIh9x9yk0SMRqmQlkkjMpYRRosIK8lSr9qKr95idU0qgaZhFLM8&#10;wNOaZnTjdQ8Cv05eAqzaa9QEkdW9ViVAIV789zzmwmpkbSywvCoiEwMbRtbRte7c1UQObq8llGKz&#10;h9O27dpozGfVQtbCnFMoHejxRzYkaHfAi6smSw4jmuNtrE2rNQAsi1zjoZZ4NNHc7K7uCUdkXeis&#10;QS7nnac29UqauSQerJso7XpeEUC7DGz/APHZTgbY5rgFdT9SGTSTTa5XRVd7oeqiqb2mqLbLOb/U&#10;+omcaxTFte0eKz7B+l7IDDgjvfAzE0MMQcGRY09aFpGEi+2F22lgRu4DZla9i8ZaGaSf0pEja/cN&#10;SVQWQDZAxpdEe4df0bqCQj2aZw7P6ku82G7VTgivrjCG1U3/ADSBkhr1w6mMvbRLEg2rYJPJ80M8&#10;8hbRyl0EzRIHV5EO3dEwJtT8bN1ccnNHQQaXRSSSQat4lYyNGBclowqrIPtPjNLpGXO6Oz6X06eW&#10;KKYTpHDuESPCTKiykfq7n6/V5zafpmrg0SQzaIxLu20sg/iem1huaIF/eYPTvxFNo4xKJiIInCtH&#10;JagErQUEWKVu+CaX8W9Uj/Mwym9SNOlqymygPuO5ibws3hOEUu7NlerxmcIs8Hrysu51DbSB4B7E&#10;isLMklkU3oltzM8zLR+DXg5xT6iDURPLqi7qDthmh2jaB3v5zV0+r0/5RlSVnO+RXZjtVVfgFVFZ&#10;nNDhkVhevlDy/mJtJG0kbILZd24g3Q7njMDV9e0+sML+q/pLKrxlLZkN+ME1uog0MMpUSMGkPZuW&#10;28Akrgmn0+i1quHjCWx9SBQVJN3uBvJivkwyyb6Ol0fW+l6mLXIsa6pIGMu4L/EDMwI5qzX75r/8&#10;x02m1UUGnAuSQttc+2iL3fJP0c88n6XpNRENPBAQrvuiJXYyEGhbL+rkc50kkGrdNI0uqREKAkut&#10;CMqxC7fjnscpIn3X1RoanXtLrYorWSIGJS0Z2s7MDYOBq4XUSSIItk9gSG/ds/UHHyeMBSfTwzr6&#10;OqK6oy28c8lo7EkGiMOLl06cJSFe97gqVADBzRHz7RgawlZ02g1B/LqWgd53jEb7WobgDVVXfd/b&#10;IpHqoZglvNCupXcS+3dGdxa//jD85iNoZptVGqSkPLIqiSIm1UKSCwPZto74X09jNpXRtQGmQha8&#10;PaE7rH9zlx6R0xlbOo034gn1LvAqBJBIUVbIZVQnhiODwQczZ+mNqN6apWhnkFmWiQxQ3tT54yzp&#10;2jneB4Ik3+nOVR7ABUuWO0fV4NrOmTyrBHNqjI7IpUybgRztIsE0ARml6QJbdgCaWfSymKeIJpSS&#10;u512gKDSvzhiQhjKYZVKq3uVeGdYzyCDVX5zRlSEQLoyzTOkMibJf1EngAX3C4Vrui6RdX0/XTW7&#10;iJYz6alUf+oAs/F41bM3FGEZ9WIZoVtUkkEt7QNxXmlH7Z02hm0iuxhkuGTfIEopsSufg7r7YHqu&#10;pPrmeKFXjfa5ZZl/Vs/QUHGa6aKWWDRyamBkmWPYxjbcUY37jdj9xib2zoww6Adf0zQj1dVLpWkM&#10;VPtQhn2t+kkmiDeZ/UunHTzxyRPC8gQKYqADB27/AE5GaGrfUzxwCNkdVLKtkxWu2rJXaBg0Emui&#10;j1MbDeEk5jiaMlm7bCpHAP798qEjXLjTrRi6/RS6eRngcurSgRDZ+tlCqWJUc7e2Z+r6IdTIkbRy&#10;yspaMSMRQe9zIt/zeRnRxvqNEYZnnZ0W3CbAlrEwGw9/4nYfeN0TUaYRpENVIsjKHdWoCZkFGzXD&#10;fZ85vy12c3tK6aOaXoMEMTJJqQSiq/pSMak2n3XYI5s5i+hN0yWOBYrYRGHjwf1DdRqvHGd0m5C8&#10;2rb01MdI71ucNQsNRyPVoGkMSiRUmm9Rd4SnJUqVXcQaLAeDlQTauznzYop6jR58ZZxJqhMoh31L&#10;I6Lvb1Ae1m/YPAwjTfiiWGSRRp0mkmU0hBAJu9nP987/AKv0x5Qm13VxtlIH6XQr5sdvlcnomRJI&#10;3iBjtViCbB/FLGrB70M0UtEew4z7Oe0v4xlfURF4ZomQikioy3VHkn9Awb89CkoaSUqk+1W3iytH&#10;kEiu/jBdfo10PUZZDNCqJJTStfq8+VPxXGYPWtIplEoLSemjPFqRQQNf6QB3YWKySqpbPRwNKp3D&#10;Uxo23YTt8f8AjK9V1XT6dJY4pmim/iSruVjvkIFEqeADt4zlJdNBKxc7zFBIkKy8it4HqB/JPwcf&#10;qU3U9TPEZtRsIh2kbV3vssgn5FAXkJJE+UaT6rVnqCxL09A+0KZ1tf4g7Io8Ak9zg+un141Dxyzh&#10;VljYsh59N6/UT523/Wsyhq9FAqzP1CT8wyNI/HsBck0Rzx8ZsaaMCaKR51dHT06MJZHl4Kj+gyk+&#10;ipRNzpc+oc6XbqHuNNhYr7HURinPji8yF/EEk0kGwmWOMsWjYFA9H/qXRsD4w2Xo8Mck+yBbZUAj&#10;J4JujQHZfvBJYNQWOoBhiaKYogVL37RVFgeLGX4MtooXqfrrLD6W1CP4ZcBbAHP7fvlidMM3Tl27&#10;3DWWErl02E/yj/MO+BaSKaNkkiCzMkwk9N2SJqbgqLOaWo0+p1CJMUdgHPp2A5o/sOf3OQzFrs0G&#10;ggii1mq0q+rLHHHH6ij2FB+v2n4rMzU6KF42M0C7S6MGQbTCH5BY8Wfnm8D1rRR6p5V1SQRuGikj&#10;Tb7i4okAg2LOaEvVdUCYidgcllk1DARzcjYt8AN8UMggyYupSaFxGZwAXKwj9Pxe/cSDye+a35qW&#10;CX00lDsYnl9MEyqN3O08d6/mwDqumfVaVisEeriMZfhiiqTQd+T9ZfD1U9P0haFxL6hVSH5diPBb&#10;woHe/rB+BwbIdP1cY6knr+np3ooBqCNwQg8m77E5sTdEeSSVYNKJFjAZH3Ww3jlnuwR5AzGh/Fit&#10;rgsiqsmp94iMS1LZo+BWdXppISNM00OoiKyE7WYIlL8/C4LZcUqMXSTk6eRHheUhW3qLT09vCyR0&#10;OL8/OPANTq5neWWo4lDLLs3GQEcoKAGdb/zqMO6jSRxoBtUVTlW8A+ReZ2vm0WlkQl2DLGD6UXKv&#10;PxuusXgpra2cvrdRDHo9RHNKuy19Mp3UOO/HJNnL9UmjlZ/Setn81bALU9ssl1nStQNQpQqQ7l3C&#10;0IgosDjvuzF07iWScJDI5LMASDwGY0F3Ad/OLwEezI0sGs/OOU6hE2oaKQxyOSdikEknwWOdN0xZ&#10;YTvaf0d8tW77faoCe1W7muRnOa0yaHX6G440UhpN4QupVrUxXVdh/rh69W/LQ6p2X8w5ZUIC0KHt&#10;Fqx4vNH12ZrtnS9N61r9PHqIpoomWM0vqAtfP+gIy6XrGmhXTK0JlaJ2LD2xlPV53Mefd8cHMTSa&#10;/WpG3qRRKYVADgj2Oze3cCAQCPN4N1LXCVddP6ZkaJwhQbgl2AaNCxzj5UVFs6LX9f0+oX1xp3jp&#10;kSSCRGW79u5R2Io3mV13Rr6EnvM0Vow2bSqtEN1AEgg8C6GNBq9OJYlcxMbbZGZQLBFigaNUCMxe&#10;pTxaliFiB3s53BhJKFL7kVefkfOYSezS7QbD0swSbKZWKexrpkZzxs77jXxwM53rfTF05j/+ExM0&#10;qlXdbBK1TuarmuScPCsuqhSd5FgksBZaLEJRAsil7miME6rqZWMUqSJ6ob9Zbn0jwEHGTFu0ZSri&#10;Z35NxJKYAxNKEmQl0JvgU92tZz3T+nSaZpYtK7RzSyVL7Valv9NN4zd1r6moWksM0YVVV9wSuzEK&#10;OSDkOoaoSJqgsm6b019Qig0kijgr9HsRmqZHEqXTTw+uCYkIdLjK0D/NdjDNNGE1KIVicRtPIHZb&#10;ARlNdu4N4MfW1K/lniekaMLBYYxHmhvHNf7ZXLKkLaS9QLLhW9uxQRfG8cFTictGkFvoFfpejV1m&#10;9KBXaNGYSKWI33yT3Bs1WESdD000TwQLqGmCBZWEgVEc9goNWAe+F6rTK8Cp6v8AGja3jUg1EpOy&#10;vleLv7yGk6eGMJidEVYz6iyOLBJLCix5xe4/9zHSfgql0WoSJSdXShQrRFdin5qTsMeTSnSukkSs&#10;0YUh0c7o6IoWVzQ0/S3EYRIEZlfawLpso9uL5OZ0MM+mnRYTEy7S7BxtMl9trKQDyK5wWXcd+Q4d&#10;lf5KNN8G1VRPTleY3/Ej4NDb3I8YKfxFpX1djTPSyKkrbrWRF5ISq91YBoPxAzmeJTujiUOImtZi&#10;R4thWwecYzaSV2aaaUQmW1LKDYfkq6jvxxebpWzOR1ethheRfXjC72CIQ9OEIG5gPIXJRwaYxoyL&#10;HIDEtB2Avb/OoJtczYFiXSvs08MoeQxyoisCN57+/wAYemu0E0hX8ud8JZZAABujHjxY+MGvyXE0&#10;NNpNHqoTHMIp3cOFRULbwgvjcfnCo+hldPpdrRKnHq0Ayqws8jxdVfnMRtN02L05oVCyx7yFBYvE&#10;CCQb8HDj1uSQvHopLVk5kkWr29xR+R5zKV+GdMeNLkiyXpbxaGFJG2ySozb1Q2xjYqFvwGXg/F5z&#10;vpamGeCUpJJ/BO2NUJj2n58NxnQSa7qG0SqDIFBRlWySAv8AMBzz8jMfSdfmgkVo/WeGO02P7RFb&#10;d+RVrji2KSjqk0Fps1sckCRbpRYNEw+w89swm0unijQOZAWkWNSJAb2C7ccELmt+eDJqozp5JGaV&#10;3BkTkvVdxQ2nvgbanRrMrogRiPTkchuVoLSqKosTzeEsm0hRinEyJDo4NRPuVi7s0q+kRuDg0F/c&#10;Ack5bqQiuBpyzyx2SQ9KFNcEAeSTxdYfFp1d9cf4sZikQBEYElWA4qub5zM0PQ9JPGTz6o9rFlV4&#10;9wrj9N1kSkrGoh3VoYRIJ5NA4j2g217TYsgHkMPis5/Ua+JtjaX11MdRsr3tkeQ2L7VQ7Z02n6Dr&#10;k9CKGYUGYFFe+Ks7SRQvwPGR02h1CnTCRhHHJKHs+5tqnsSP5szj2NxtHP6+BnUxGNYwQpcou9pB&#10;Vg0LBrkX4zU0Whk0ZSaCDbZWVValUMQQQb7d83Yfw7HI7iACGepFJD/qYHcpPiyAcwNT0DTIiSS6&#10;mUDVHeykgKPdYZ18DLck0SsUoNGy6xzwhtxWaRoRvIL7Y0FFWU9ucF6jG0xaWMqgLMsjtuO0g8FQ&#10;vhstbXanRD0VJnLFizINjKeAFHBJxbl6eRMrsLR2T1rRd11TLkRlXRq1emc71HSLCRpxQgMhZ3B3&#10;I7AKfBNcDscy/wAjp4zA6kalTMwZFU148Dj2jOh6g+m9bTpOIzOWr3j2G14Ndip/oRmRE+rgVpBB&#10;OIRGjFA6xqSQNxFlqrKbeiGtmZr+iI0qONFPG+51LFX2PfYsSCMri1Gr0OmlU6Jm2ABvSYxlbFli&#10;zPdZsRtp1T1Akiv6rhVkK7lsX7QALzC1HUFOr0wjlditbhZp0H0aA+CM0crMYxoo01ETrNJ/E2E+&#10;5Wb7NsaBHzWVSaWeWKVlkMcQRxseQGrs1wc6TUajTTPKi6eUIkbOGDhVKg8keM5jWagalzucMWRn&#10;uMce7583ffCDCcfyB6CcyvoVkSYQygq0YF1d0UN3xWbUOk9OSkhY+Q5UKQFHdfn7wbURwoIlf2By&#10;AhRRuLAUefAGbw6kC7NFP/8AO/skditX5GOTd6CEVWzAfp0Tyb4THsIQ2oO0WNo3eLvM/qPRYNJN&#10;CFayHDCJqZhQsMfHGbCTp6SI4PEwbYFoOl2K8ZYZGaN29P1PU5ASy0YNhTt4PB7+MpSdmUoI49oJ&#10;FRSDA1m9qgN+/GAflIFb+LI6CQEKUXcS11V8EE+ARmtN0ZJJBbGNRHQYAAlviiP1YT03SvOxCyxL&#10;JYYo4dQrobttorsM2lOlpihjbfRmuo1cYgKFgm2J/U/mIBBIvsRXOZ0/TtscQ2LIPTALRpTCz5Bz&#10;rNXCplO9YoGO51UU9DtbMP1bhlGm6edzzJEbl3UVO6wnzdVmfjsfB30cm+lKCTY2kuqYopDn5HPA&#10;yKdICwl2kDFAjREjaGBauf2Gbs0USzSAQO0iMu6Jh7W/c5XHoV9NyyvuRUJUtdVuNfHm6yuVIpLZ&#10;y79K1Rj3/mkjsN9eaPOX9N6RIjaf05BJ7dlSAoTtN7gCDYw3c0QhdYN4Q16gBIKP9eMGlHqzD1Gm&#10;QO988AKg4GaKbaozaopjWeCPaF3qCQw3BQGb487eO2SjnkRUYReoyE+01uO7yB3oDLYWkkCl2Vht&#10;oshO4PdAt9nwceNyyPvidV3hGJOwkji/ab/c4C+AR5pZImueNUTlSz/pDfKi7J+sNRoJC/qzj0ea&#10;cVRKjxXNi8qVI3fZHHRLgbt+4lSfKtxls+hiLCpVCb3EikcijxS9tw+sTKRCeCMoXD3tQK1EsR8G&#10;z4wPURSPGzIqJR3epEfI88dgcKPTdQEjkLtZawity8fYX9isdI5ZGDRaX3EEWi+0gcmx9YlL8jaA&#10;Z2lUenHOxYs9gsBR4s/sczV1eohPpC7Vdw2nn/uUnC2R2AQBHce9UQkFgP1CsCfVmP2MCTVGqbv/&#10;AOu2U0JAWo1ADgximDEV5QMLN1hepjJkRnYX/Do0AVAG4VfbjKYVpZlKq1chmI5rnkmsJdzpXYAb&#10;FHBCi9wJ+TuGHlUZSRB9GksKh39PaGPagQe1fZ74NJo4wqBqYlN5k5sKB/vlU2vh9eRY4gN3sPYM&#10;foXlAjaR3VXYRirBHH7Y5XaM0iaCeR1ty59yU/c+P7nL+ppDCxp2RllcmvdXxdY02jI2TKshjdGN&#10;9ubwaYuFAVCxYkvYvdiHTotgaW5BIyrSksx7MMhp9G/pEpN6hbb7E/yi+GGY8ceoVgnpeoOTsJ2s&#10;cmkjSlXpmKnYFIKmvFbcpQ+GQ7NeXp2oiYNKkcQjoNwB37f1zWjm0ysvrqwYVskVbBI5KlfIOC6H&#10;qEjqsckskZcMGYvaAeLxL1tvSKmwSStcgi/POY5k34NoJGRq9Tp0Pp+mSC1ovZQCMtbTQPEkmnO0&#10;AgNwTR8i6yDdShsRtpVCpfvJ9x+icvTWnTsy+pKjj3KyjcrXxlqHWhGdFp5Q36kNKQUbiwPs5ZMr&#10;RIVZFRz7rUn9JHGOghnV1YSHjgDk2B3JwUzenD6avdq29/1VlcNgTM0cYjUgASbdx7ixyGxtSgUo&#10;oO5iwG4Gx2rsb75TFOp3J6m8mh7v6c3l6yO53srQ7BtWje6vnG4bsSQK/wCWfUJ6rkbCFq72gDKS&#10;itIn8QsrtTXwavvh8OneeZSyC+LU2AfHjs2MDpFlWMxFW3USTeAnEzXuClDgpZF3dVlRmKnsoBIH&#10;2cOGjgaZlTeAp4I9wN+KwTXLTLvKFK79qxxim9omSpEtVO4bYi8D27T7uD5yep1NhIpTu2hTR9yg&#10;/wBMsj1+nVJAE4YALt8H5wFGJeYhqojcR4J85pHFD/b0RyY5FMYyvbk7hV5DWejJGrLAisCBSmi1&#10;nxeUdRmnURSOzPXFkWcz0nQ7bRg1gjyMPZdpjcwplRnI5VQx5I4IHasrGmaQoPWHLV7uBhuyMjc+&#10;4ef7d6y1dNHN6pWe9ovae5GSMCk02qhYqpDAGj7uD+2SePUpGN0DbH7WQSMvGlaAsZJSP+4G7vtV&#10;eMBaSYNsIZl3WACeP2BxqL10xEZ5CjXIr1VLfGBidU5Aryl/fzhur1modgZN5HA544GVfnUZQkkK&#10;+QDzYvKgqX6SW9lceoXi2vnjmrP3hTxQ3uFgAbtoJI/plUbaXktBuv8AoRhsbdPMNFHSQGgwPGTJ&#10;fhlxLIo1OwpMyv2pqqszZmlNFmsWctfTQslRzck0A3BycWlljUU6sSO4PFfvmSaXn/JXZQNUIypM&#10;dr43Lj/mtP8A/QI//vsJ/JSbWQRsxbmvisGHTJ/8kn+uWnB+RbPrJdQNTFqNG3UE/U7LGiENwTX2&#10;bvtnOas6q00UISVI42LtexdoNC68jAdF1eedldIjG0bbfViFv6Y889uM6qL8IyxHqrRauOKOHTv6&#10;skrW0pF+1APOeH+h7q/g/QIS5rV/FnPaGLVz6g6oaIuSIlSPdYkYGj3K4JounTLug16ISHLMsh4R&#10;as+1SbP1nWdP1E8Gk6aUUpHI4RXdqN1yVw3RdIhfSpr59Y+onisqjEl9rHbYB+hlvLTelXiuyFju&#10;jL00y6ieJZDHpY1Q7GaXkKO3AAFYe+k6dooEajKskBKbiNjkk2LHn4zN1nU9HOuyOeWFdr7zLTG0&#10;8AjkftmRp2n1KyommkaIH+FI4O8yEVt/l5xRxuTt2kW5Ja0zS1UmrleWFIooovKMRsjUtwSVJ75u&#10;T6RdbIFm1IqJbIi/WaNBt3+Y/GZHTOlwIjFo2jhll5drFGDl1J5FUePvD16lDoG0v5pJtgJKQxj2&#10;M7dnYmixUZM/1UvA0nts6xVj0JSGHRSJGI1LeodzTvI4Vdimz484ZqdcdNDJpdAJSSRG8USWfun+&#10;f2zE6Z1X1f4sLuGnb0mkIBdewDqCbBIvNeTVaHpPT5IE1I1Do4WkFJ6sYPpq/wA9jecriuS1bOlS&#10;+17SVGe7auGCfVamAh5Kg06T7VAP/cSbBA8nNGL/AJnrdL1F/UT0dDp0ID2rsZAEAS7s/eZUf4W1&#10;Oqnhk1XUIJXmRZJYp1NFh/l28HOw6Z0MvqNUkWqZYj/DMoRADfFc9u/GZ5ckIqr2Xjha6Zh9L6BJ&#10;HHptNDBNHpxL6k0hb9atyF4+Oxzeh/Dp18u+aJNOkRbcrKzFlHHvK2S3NjLtXqJNPr4H1M0cfoyC&#10;MIkZKE7StqG4IU2xJzmdT1aeWXUSaXZ6stbkjejNuNGv5Rxzii5z8j4wiuv4Ooh1808Oi0sUjwRh&#10;x68goAkhTs2kWBQrM7W63U3LsPqASNFuQg+nsXbX2MwE6e0TdPk1M6s0upeD8tG4BUSiyzUbs1WX&#10;dV6hAseqWLTvK/KRegyoitJQJk89gAMpw68k+53eiRlOk02sm9YgP6cURVCWm8MoI4rAuo/ibW6g&#10;w6bWan8rCjyNH6jGkWrU15HxeB6vqJKwxMZG9ARtFp4nuNF89vOdJqNHoZV/O694JZZiXh9PmCIR&#10;0Sr7hipKm0ZSk5WlKkgDpiza/SwRR6j04Jot29Ii00gRiCaVlAF8WcC08L9Jl1v/AEmV0/UZzC0h&#10;uwptv1YtR16TVNoDHqPRLTyLG36aV3smjftbMPVR6htVKzzR6i4keSSVQoQt2snbea44vd6T8GMp&#10;rXlryFjXx9Q0kIjiT+GjD0kb/prQNEEm2OMnTIFnhIneXeHVYYilISAbPajmTptXpokeRdjyhlLy&#10;sDI7N2vxUdds3fw/pZZU0nrRIdPPu2uXMcd3tsMeSbHOaSk1e2ViipNfNAU2ukjidSjRtE5LpyVV&#10;bpbI7sc1uodHRoDEYTDL6gIFX6tLdLfxffOt6R1DR6nVS6TTBhHDE/pTsbVVjHuYf5rOVaX8OyyR&#10;6XUaJ9RPMWLRSlDtvybevJzGXqONeDf2b/Jz+l0+q0cDpPCkaIXZxe4yRFq5ArnnjOjg/Cs+q6eX&#10;jeQyJOqGIO0WwLxbA9jQ75eEVHWFf4+rDbuaf3mT9Vr4A5GczN1yeaOPS6SbYZlZ9dIW3hyxqgD2&#10;45OKLlJ2v5GlFJWb2mePS6eWWWRVRleONJF3L3piDfOZ3StRrdfug08pjuYRK0ZUK5iVqv3cj5od&#10;jhPSdFD1ALvbTagaZRsZiYwuz+aj5+slrF0foMjvFHKSJmjA2TMLoG14Nnspo415XkG9/gu6b+H0&#10;0bOEjM08cuwTSyFIwStnaR5F5rdJefTa3ViQtNKdINrSkLAhPG9vJAH9zma+tmnkVJZ2hQwNqy0U&#10;YjQ7F27S3+95LQmeSfWSTdMjrWaFY9NuJjqQ8qzKe9ZM4t6e7Nccl40F9M1ImbXsNVIzsQDMUdfW&#10;aiNosZ1XTdb1NNQU1DGOKG0jWOL1A8kwJN35oUBmf0Tqmg0UkWiebXPIpZdTtVFjG5OdpNha+bwv&#10;TdVg1g06aVZFSKN1h99lY7Pu3eWruRmDTcv0nUnpfcGkRtBKmncQziUSCOQXZUc2ew73WZ2tXqJ0&#10;fU5tR1GcDTsiPKpC3I/6VVQQCuSg65qNZcrSo5lAgYbaUoFanv5GdLH1aPpDHXRMNTr4UDO1jbGx&#10;XYCBm7tVo52rvZxui6lqZZHePqdq+jChPR9PczUHKWaP2c0YnMvUkihnW4l9zu1myNzX3B+CTk+o&#10;QN+Y0erl0zssqmPTpI38IbU5lb4By0QQT6ueNepafTpFpwmpmioRtal9o4NsTk0tfsFv58ler1r6&#10;3/lc8sMup9SRXlWBSjwq5qmCEDmszZuqSSjqDRdM1EUbzboXtXsIa5Fm/wBhnPQ9fbSdR02r06zR&#10;R2YohExDmxfN2OO5vOU1n4knh1baufR62donEQdJCm4ty1Mtkj5XOhYm/BzvOl5N3qv4i1OtmLws&#10;0u3TywqSPT2fzCleqAPnC+lPA8BMEy6qRU9JtsduZZLpVB/lXsxyel6W0wEk04lSciX0kBEmz9ua&#10;79zm3odMkaiHRQmGaeVGWNNjPsiW1D+Azle+Q5UqKhGTdsD6b0/pKIjR6QRjesAMw2vRJLsgHcZ0&#10;bwRSzzyaLdHp/wAyUh9Wg8TAVZC5Vqfwn6bHU6uTVQlIEbYJAxkeQfoQUCOeTher6fok6doYtPDL&#10;E8yNNqHkJUMxNqkannIk2/LZrwqtJE+odf6ZJqIUlgWRoT6UbrCXDmPvQH2eTmRrptc+uk2Jq51n&#10;VI4V9A/l4F5J5s01UMG0/SpJdXo36dvG8rFEG54v3MAeADnaw6DXaL0gdUyiGZ4yA4cEH/5ZXgE9&#10;lwj0qNGnL/K2jF/CH4Xm6vHANPJG0PryvNLOQtKlfA4Wx2GbfQBBo9XLqUSSRpAUiitokke+72DY&#10;+FyuXSdP0whQ9Qr0oXaAovudC4BSl8scnrOp6bp+q0s2kiGmjZYoQm2mS2/UxN21YuTdi0mjoFgi&#10;0bLqZ+nRoJvWijhipRTChyu4gmzfAzAbZqINVEpjiOmLybZEZ5VjS9rKavgEjBvxD1F4NRrpzq4p&#10;ZdR/CWCBJHdPtCtiyM1OjaeeaOaX8k7zoDDbj1BFGEIpeLLsLBvLU0o2DVukY0M83UtKuk0dmCVX&#10;M2oiiItYlaxGtWfqs3tL0iSHTdHIhedIFl3iJNnpmQ0CN3DM1Y2ivS0entW7TtMisT6cczMSVaqC&#10;kKO4yfW3mVVeOMlYIFltnLIXcgBd1ixxmUpX0XFUweK9RI6ybdNFp4hHXCmVyaPHycg7waSaHQrL&#10;sSViisbYwxgjcTf1d5zs3USk+td3eR0YODtILE8UvwvxktP0vS63VCSRZ4/WNWX2uzJyAwbkqTkO&#10;aXbNW9aCerdc1OtZn6RqJIWhhn9NEa9gSgoW/LE3kNHrl6NotFOenqdXDJGxMfOwEAkGuTZP9DhU&#10;zzvqdJFFpWQ1I08/pWoBWuAv0OMz+o6KCKd50VmmCKUiUbgT23lfAN3lwboykttm3+GYZ+savXaf&#10;qmnWdYgZI3hKCNw49rMG5N35weXruo6ymq08r7YdIFiiudQd0Y8VwAMK6f0zp/WOoaPRdX/Eml0S&#10;TQiRp0JFIF3MoVeWqqAwR5tCV/LrpgkGn9RofQAT1UPCu+6wLq65y5ainQNfkbUdc0fRptNrtG/q&#10;yRFFd12T0P8AIDXJv65zD6hrOpaxpNVFHLLFBpZQzmMbS7OD6ew9tvYn5yITT6qDTpoemrJqBJGw&#10;nhkb+HfdiLw/V6zS+nPCdTDLOHAYrUUkhu6W+SDWJPfRUV3szNJ0zQdQVCBFJu1NtORveMuKJ73m&#10;t1vr6NUHTNGA0QCvqK3WrexbHgfJzD1PSN7yR/mF0kbENI0UVvuckCMkG7+86nr+u03Q9FqyUEK+&#10;RsEpZYhzfivIyZvcS49S8fLDOgabpWml00UulXUhdPJFqZD7WuTncPmqoZh/iHQjquvdRppH6fDG&#10;v8d6FootEWvk5za/i6Ua/pk2jSXUxtGRclIpce0AInkA56V+FOggaloY9TLqZWlQ6fTy0gCtyb8e&#10;3LdxTYlkjO0vD2cX0/pUaxahToFUrMlekSUZgtqAPq+c9n1J0yRy9N0oAdlheej/APLmXdanzQFY&#10;L1bpiHqgjjeORIDdmxFz5IXwDlwTpryDURxmNQzRWl8xwKSHo9rJFZzTd0axdsI0kDaVddv1BUPK&#10;HDNtJaMNYCbrN8XfxmHFp49XrZphq/4UGxhIYQKaRf0nsTwBmymkeCMzaoIdzfwi54G1Ryf3zjtZ&#10;OdI8ejQyRRa7TmSWRae2eQIK70TVDBPVD8hep/E+h0+tjmffMjW0UKfocrwTS8h/IznD1PVTNoZW&#10;DLEzsung1EALbSbZ+Cp/qTgvR9JDqw+2B4Py4K87Q8jrwUQ13YeRnc9H6OY+oxya7RNptq+nHCsg&#10;YpYu3bx/Q3j0kY5IObQBH0Rde2ii1GraeKJnmgSYtsCNW6hXbjxnddP/AA1qtVD1SbR6ZHOigOtk&#10;QnaGgiNFQByW4vLOhHQTa2E6zTF4V3GOOIMJUC9nV7WgcGfVtDtbURajTgtII0VwxlG2geWLbueQ&#10;RlSlfFs1jCi3qX4g0nWNfo9HC7RqIYzqTqH2bZXWmk8r6a8eczNTGOo9Oln/ADKSxpI6GQIyxrTV&#10;Eqnjde0nd95o9L6LL1DTdQTXsrQPDGkcKM28k0aejtrivdhfUo+kJEoh12xNpIRfZGzJXuofdDM5&#10;bLjGiDxQxNUXpxRNpwheaRWALC3s+O9VkNesGin0k6PDPBpoiXbYrHbKPHbj4zn/APk/ToIm1erk&#10;ETSPelSSWzM3YtsNgFe1nF0qHTr1SfU6uZZDBFTJJ7R6rcKjAmrxWqNWDz9X1Wu1sEf5o6bRSkEQ&#10;uL9gN0QvIze691uHUtrmg0mmCqqCP0qG+lo7vO6+2c9qesw6HVNpTpI5ZpvYGEe1Ym7uA18jOV0W&#10;o1HUtNIjwJFJP6yRez3SMh4rwKGU4E86tF/WNHr+pjo+qdp09HUPFBpkNJHOR3e+7N8Hthf4X6HN&#10;q9dpwkimMahRICpQLsbcQx82VrNz8NaDUR6gvr5oV08KSTGpirSyubBI8MtcnJwzxTsyaVJRp9Kx&#10;V2hPqJM7g7mUHwtdzj5Oqo5owV2+wyDSamB+ryQRnVy/m2EbqxZVZyW5C0LocYMdJq4RrzqVhuTU&#10;KV1BofxWW2TZRtBfGVwyafpWllmTTamPUtJ6hgqjtJPphW7AgHk5ha/qLaufpeqMZDLH6csjsocU&#10;Wbk9iBYGR5Lm9JmXFqvxC2t0qQ6LRyxRSPKP4exTR2EBjwTkYYIvULHVrEGnl9MG3cAckcBQwBwq&#10;PV6iDQJJq9QscTemum0qMZJELsRuYkUprnvmf05JJ5m0+iM0/sdz6kCoqKWonea3ZfEqL0vITG6S&#10;QENoFll1szLA0zPXppwaC/6DNTpn+H+tmhE8Ua6VvReN02EmzwAxsBhRzp+n9A0+oh0yPLJCiwyT&#10;BYnX3BTyRt55H3nUazRaOTQpJPqXMMrps9JNjykrYG3iuMFKmKWO+0c90bQhINbpoelJcy6eNJQ6&#10;IAIrLgHmidtZX+ZOm6U2jGldItNIYpXkIEkjxliWSjzfzhnWNXrY10kWhbUJGJVZIGQgoqWvFE+4&#10;g8ZjpqdUNdLPBovWZ5Z5Hkd/citu5ILfqA4rL1KaEo1Fn6Qf4Ba2Sf8AA/TNTK0lzTTE+qKYbX28&#10;57AyMNoqqHIzzn/Cdkf8J6CRB7ZptXMoN8CSd2rPREo7CxH75+r4o1CK+EfiPq5882V/MmW2QKPF&#10;2BlwHKgr83gy7ApFG8turu8swLttV8X5OSFFWo3x2xgL+jwcmJBakj+uBSJAk7QWoeR+2TK8k1/c&#10;422uPrsMkp+u+ADngXY/r2ybXz+2VlvHfJGu/wC2AywEGrFk1jAnyBeIf2x/PbAByPriqxcCuTke&#10;DzX/AIxA38nALJUbHF3ibm+4r54xXRqsRN+DiAiWII9vHzlbuu02DlhHLf75KBQZEFUMArZ+ff8A&#10;xW9V1Wu/E+m0ul1romghiVkFbGmkV+G+fbLnzB1LVy9Emk0qyxy+uu87VsuZlBdR80Tnf/4lfiHq&#10;vXOu9WlXpjvBqNS2qikj3EjcgMZsA0AKvBP+V6dYZtVr9KkmqEUcIY2yx7BZkA/zEDPzn6p6hZfU&#10;5JP9lXwj9c+l+mXp/S4oKNOt/u+zn/w9qdT02NtZqFSF0lKLCq2Gj8V5570fOdH1zXu7eqkQtS3p&#10;SA1vCpuuRcisYbViaVxLNCtsGjEIkCcchvJs8jOb/FLCaWZ4HEnqyM0UnZYVlW3DVxu4qs8yf4Pa&#10;jkko0Xy9d18zRjTaSBlkjqcswLQ3RII+8uRdZPFBqZju1IjVpJIksyJZpQh4HAq8N6X0SGHURtNI&#10;jnUtHJFE1JIzJVsfr4Xzmn1RNNo29XU6eVRJG1AkAJ7xyp8nntmbfRonrbNfT6+WSX1I+mIkyxem&#10;IncKObIv7rOF6p1OCaFYZIzGooFnG8Kb5KV2P3hut0MK/nkEhnZ2DLDHW8KFADFrsAnnNron4dg1&#10;CaSdpA3rRybEI9q7fgHyc2jPSOeUbOG/D0za8Kfyc4R5SqThwE3KeGYeVHnO76nq9JotfqtNpvSO&#10;obneqHdHa9172W8Z0Gs0y6LS+l05UUpGlGuQbtgV7DOb1ksHpSTw6lRNKH0/FBkrs1Y09suqS0Ba&#10;R+pRKG1Mun1DGwym3d17EyHgAqO+B6mfUTdU0yLoRqk9RFkhD7w0cnbcSew75z0mrhTTQpI5inec&#10;wWbUFGHJo9y2Z2r0WmBkgQyRRyGJTIXBKr55HYEZ0YF90THM9SZ+pf4Bir8N9H2psvRqxVGsIfKg&#10;/uM6pywkBtAoQXvB4YcnkZy/4CjSH8L/AIejRRS6KMDznUu42kHsebJoWe4rP02H6Yn4h6hffP8A&#10;dgcakljt4uh9eL+ebxzSglnCrdWwuxVecmWaS1IoDgEdjuxldQrbiQpv2g3uB5qs0MCMcRUAbVG0&#10;jb5K/ZOWI21o/kk0R5yqtpO5iBzyO2EE7Axvso3CrrGJDx+yzTXyhbzf3hgZQBuBAsAjx285REf1&#10;ArRKAkVRJ885bpwQCAfNV5583kFoKQr79pAF2DhakktY4/ejlEbO1C7PA55r7y8MSt8UfPn+uBQc&#10;m6wK4AvCQDfY4JGL3WTwRhgo/uchlovVbPOFqQcHB5F3l6jjEWi8YSmDJ54wle4wZRepz5e/4vIN&#10;/wCBUcCzD1LTSgXV1usZ9Ppnyz/xlO8f+GuulR1UxamKQFvBQMRkVdk5HUWfklJNo4o54oVMoCKW&#10;ajE0aD31yObHArOYh60yROyKNlmOYaa2k3MbBO7wLzE13WZjPINRqZhuehGgos/KAArVc4RofzMG&#10;qRYpVR/SYuXrdJQ8sBRv4z4n1MUm/OzbHs1tPrJ0nmLERQOqFN49T1dvfbfbnND+DKyImoYNO4V9&#10;ikxkMSrUSeSLzC0vWxqVhMsKtU/oSjaC8Jv2LQB9pIo1j6LqR2F5Y4pA20eoQRVDkE1YI/bOHgzp&#10;R1f/ADRpI3iliK/wtiyqL9MDkb1bsThC6bp66DXlEeRozEgSQlrZuwQr325z0UbxmSIrLSyJ/EP6&#10;UMtnd9g4coGljtptgaWpHvcIkojaqr+kk+cuK/JpZs6Pqekng1k0WllMizO0iSEKHZR+pW8D6zPT&#10;SaeXRqF1ZTUgCR42/wAwWgK7UavI9O/Een04ZH0rtqV3zeiDs4INEbv7ZZrerLqI9G0ulUyKq7EV&#10;iVahVWKsAG7xtUzVNUjX0PT9VFpumGOUSxsrNtslnd+ymu3ezmfrNLqtS6wyat4tOyFmZBuaMxmt&#10;p47cZXoOpJK6atWMS6ZX9SJDuawp2bew4vKYevS6qNBEZVB3hmQ0Bt5snsbJzNxbTpG3JUgGb8F6&#10;aPX/AJmPXkM5eR2FWoTiyPv4zV1Wq1UAliEA2FVcLJzdDlVAwbUdcRlbUaqVYmWR1Ze/uAAoZjza&#10;WtPpox1BQyMC0gYmyfCk/wBrykm6T+DNv4N46ySEFxoo22p6kbcqpC+P3wdupamcrOUdHaRQjpTq&#10;AP5KOJ2kJiYlNqj07I3EluOPkZfpY9TAoilctCrFStC1L9gKzVRVGdu0aEsDamKR94RVdUa29x3d&#10;7Pbvg+sln9bROYY1kiR2aNufapsBmwjpmk1hik07xIYvWa2IKGlHfKepfnhJF+Xi/MKgWCVFoqQR&#10;a7SfA83h7aou2VfnNVMmuLtEXgf3KDuIEvZScoGs03Shq1kdNhYPUi3Z/S+39zlOph0nTmlEvr6U&#10;U5mqQF7Hlv6mhkH10usaD1Z4mgcqzDZyCT2a6yFD7QfYZo9XDqPRU6DfG8RNM1OKSjddyfGCPCZJ&#10;pJo4lZifR2E7A/HFj6s3my8CpH6sv8JzHFGUatqbQSpWvF5fDP0qKWPUtq0dWZllCjw5NlSfknJq&#10;vJSSAp/w5+Y4gMawC6W/SCoPbbn9+ec1X035J4oQ7fw2957sA69hXznJv1+XWyaYQtE00AfcjDsA&#10;oanr9QPY51uv02mliAQx+uxi3lHKlHRRSgH5vjLknStjilbovGrEkkU5nZ4CxYIQAaVQeR5ujg8M&#10;lPpxIkbiYx0WY0fVH6bHhTnO6mOJ44o11QeFo9o38Ox8KSPFmq+MpE08gg9eFtrUpWJeFEQLEEDw&#10;SecXBaB2bfqySmWGOIOv8QbG5W1q0F/t3xTmMTQaiCyW9RzustEoQ8c/024Ada2of+HpZFKMA6OV&#10;CpVNuYg83zjpp297aeaRpHQygsvtbelEhsSjQmGdL088LyP+XKq7FmIYEsEjPdfJ+SMqhmYRaQBq&#10;LMJKQEMgfcm7+xGZod4DoQA0QNOqE7jBuAUkt55bIjVTQ6YRrprkUgAWVomxuBHesbEjWg1LRQfl&#10;LjikjYIjUSGQc7R+5PJw2Od29SLURRzWzOjspRGZeSD80MzZ0j1LTNH6aCAID6zESbAfcAe2HNMN&#10;RPE+1DEERjD3uhRojzmcWzfQb07W6PQ6VYwhllmmPqOqlNzEMR/sKrB4tdE8ixHS+kiqwpAfktf+&#10;nbMmdb0xmmmBCyeqrFeEdB7Qa5odrw6KZtUNzupjnkUJuFCgCd1gecJR1ZPPdDzdU0EX8J/VkSST&#10;eP68tvrtfxl8c+lg/PKkSTKtMDJfEY5B/plmr0aaL8vqvzQKKxBRR22juF5vMjW/mdXMv5dkVZVP&#10;pBfaWJ5IYHmjitSBaIT68NqhJJIAXh/hPEm4EA3VHtjjrcLyXGrAJ6e5ZRVuRVisZ+ny00MM7bYg&#10;p9KFAQWBvknthMv5gJuATekiSUSLs9nb4rLVJC3Zuqoi1gK0d7J6u47V3eP6Zk6WGOf152jEdz+y&#10;RVsJzs5+sPn6++t00qNo1PokPuhZQaHLM+4+7dgul1XTXjYh94pdkRUq1jsqE/ZvLT0NxLZZ1lkO&#10;lLhikyyxjjZJakgxt/rmBMvrS6eNJgkO7kBqkIc+583W0+q9CyvryoxUxqPao4IVR2BGCnTL1D0r&#10;00MUqxMhKg+Tya8NlckhI6CGNoWWX1PVZrQCM28hSg3PivOBaeV3ZJIlh3AFxG4DAuGulPx8nOcn&#10;0urkMUyhgFZSKoPvN1vLeCM1dy/wpYXikD+kkQdGopVkJXzfGYy8MtPwRmimV4tkC+vO4jVauN9o&#10;Pm/NgYZFqtdpXY6hF9UpsjVSSgcBUO4gduM58No55nkaKUBWabcpa0Y0ABfFmzmnqOoLA7DUz8gs&#10;g9QHaaA5QVRA72fOUnp7M/K0dVF+JFm0x3TojsRGkrcrvdLeVN1EAEVWWdU6npE1cenVDIuwCFlB&#10;CJu5vOF0+p00Ueq3epKYjtUyEWqrSKSEFbD3bNTQehpol0Cyhm9rzFGIpl9wQGqJxc0WpG1PrpZx&#10;pmMYkR5wjv6hY0CFaj4HNis3tX1PS6pQkmoVQFUTqAAS5FrS9wCF5zh9S8U2h0SsXC0WESja+0yW&#10;SW5oc14ODzwwCdDBq2aGAMzlbbcxO0qQvJK8HK5D5HUdUfT9Qnl1O9PZZdxKF5YEbVo3t4wYw6jV&#10;6GSHUtJs42soCkVRBsDMTp2xdTEZ3I04jmKyqACQx9oK80Qe2Z0janSTQLLvREfa5QEh3RbJsUPO&#10;K7BSo6Obqup0sQDxpIyEMjMpSOUAXZP7HKV65rpYpQUDB5Cd0btwrctdXVYJ6UYk/iacH1O8pVSw&#10;TbzTccjJQiWiI9GBEAQFkmULwP8ALY5bFGHJCeRoP0nU4BPIyrE/qMVOoKsrLQsWxu67VlqygrAJ&#10;tRDPqCxWwDGq39gijWYsJhmiaQr6ayp7qUFVryQSCSP82RYRpqtOwQnTygfu7AeObB/rluFJEJ3J&#10;huuh6hqFgKFoHjaloNchX+WjwCQMSjqiBiNIsKykhIWP9aHg42pWI61Ilg9VXgEiLG2wxMvgt3H9&#10;cG1MkqSaaRJYZlZR7ChLDg8qx8jJyLoUH2VLpFlEcsEMUKqpFt+hif3BG4YZ1LTwVEk66hWk/mA/&#10;hEoLAO0BiD4zF0OqnUosRAO5pFaSjvFj9O7z/TOnl1oaHUToklozOUcWxNEWbF0vyMj40aLyT0ce&#10;mecGGdZJEhCkNwwcCuLuzfjM+CGRoDcnroqF5Hj3AEJ+pdnxxnMHrq6H+LJtZoGCxHa8hlkYBSSC&#10;exzpmaRoC6wxwzR3ITCW2PVkk7RwvyMmUaKTMfreg0kE+hnrT0YwhKgttS1HFMbLWRz2wCurwzSy&#10;vAkrpqdkSum2NY1ABo3uDMDfxmyvEQSMtslJhZCdyhtw2g3XPzeCSTvOHlmiBC8SCZrKVQIPNrY4&#10;HjKUnorkuJomXS7fTfQWWHrAzSGMgodg582fAOBdPUaoyodOXASw6BVYc2doPa74vnJaySLTyzxr&#10;qbYMrjcd2xQASY1HLFR2zO0/XI7ZpIpw7k7aU27RgKELE2L5vNJR0YKZpafqUUbuEnMUyu5cMm9T&#10;GG7FjtO7COqMx0knqQBg1oygbnQAEe8MP6isHjkhldYX0zMXYsJkYOEBXbsJbuQcxJOhiMH0zIzR&#10;OPUMtpIoc0Tt8sQODi8g3o6SLqYaHQ6caeIkhy4oMp4u1+cC1jzjW6XUQ6gG91CRrNngqvHB+Mxt&#10;Y0bPo2jnl3BeaQDaR+kJXYgd8G1+sGuJVYnDRe5C8fpoz92TnmzmqjRjzbNF+qtrtLr4zCZRHG0R&#10;MDj2G7D/AL/OGwaUyPpE0+3TNstg/Jl453UKvMTpkyauBF9P8s+9ZWjgWizDtWdx0npssEUfqJDK&#10;Zmb1Xs+xG5ZT95D0maxTk0GdO6dDCZ2Gm9NZ1EaX2LScsXP1XGB9c6AI9IrRRoBGFQSq173LC1oc&#10;j986noPVun6YOUd5FgdWa+VLMKBo+Kze6hrtNdaYhRLIxDA1/wBQfp/vk8Tq4xcHs8nV9dMYZJaj&#10;djsUoLEIQ1X2ThZFsgeFniIbS04v+IpDg/1IsZvx6MbNSZ9SIHNOqowZCN+8sPgi8t6drHnZXCwS&#10;H1ZHKIw9iUNrA+RlRiYOIH07obammjaCP0w0X8QDzZZhX8xOWydNeHSiRplSVZNzoRuEwQGqJ555&#10;vLNRpp5QDDA8h9RWcqyqdxBYsrVXc8/WNJqZ2l1DSx7GVohS7bRJA2/bQNlS2QkaRNzU6DSo0b/l&#10;ZInZSwEUgLoroVphzVHscoM/TY1laGYSBWChWo7nZAgs/wCX3ZVJ+GdVptRp5YYI4w+1lEhqUqTu&#10;K2v6iDm70vrsGjfqMJmWWEIiullBCByQSe5Y5tRrikA6HQ6aBoomM4f3KGLbeYyPaQaIBBFDNzQa&#10;HRnfJJJGC8jbXV/dXij4AzmNX+JtFrfWcaaWB4WpDfqRlDyvC2Qxxjr21kHqQPE4YnaA5AJX4BHA&#10;8HDlSN4tWzp9X06GjsLzhGJEyiy3PILirzO1a66DXxQs+oZDt/hMG/heQDzRzmvw5+J5tA0zSRya&#10;f+IQw3DgnvQ7FD9518fXZtRPqlLyRspXTpzu3eTuUeT4IwxtNMJ02mg6LSLCHacRgPvHrBDbA9gQ&#10;P9czUiEClHnEe0qVjI2EWeNoAOaPVdS6esf47IFC+kCwRfgqUJ5zK08ryxBFkXeu9wtl5DQviz3P&#10;1krydKpUPBHMJ/Q1OtUhiHBQge0ctuIF8ZVNBNrNRLNNLIpcjb/DKKybV7MqgXgy67U6ZlR3O6yr&#10;xFBuYHkIhrjCoTpZXPr65WVtkiuqFTE0neP7vjFbo00wTp3T42l6hHMEBd0jp2JVPcdvIJtiBwwG&#10;aK/kpTG2ohM6ASRMwZmcbgLb20as2Ccp6noIHDuXRjI4KuH2B3uvcOe+ZnTY49FGQZYFaGVQpsDi&#10;PmiPj6zWDuJnJVIxn6jHAhiSIzQtMAsYba0cYJFkt3FLWJvxGHilmhglRgVEQZN5BFAkkisyvxPq&#10;NB0zW9OWQSqCHWIon8OVGo7CO/B5zo30b61EfVe1NQSVRf8AqRjaObH2M1Ukjmmm6LJ+rIY29Mf9&#10;GIqIiLYM1WwrvznO9ZD6nTwD01KRJ6glRthjJP6Sp7HNvp5XTR6WNg7Bzs9cgBkF8qfgYF1bpun1&#10;j6hG0YkYOqgBjuNGw3GaRZlO2ASQabWxQpqEIMiAKz3bkdvcvZhhGglQRqroIoUIieNvLHgkV5Ob&#10;mn1RhUiK3cKJV07EbWvv7v2Hb5xNBNMfZ6RVpzuRe6b1tWZh/qMz512U8b60efSQavVBNUmsqAye&#10;/battDbJE47k/wApzc3avUwpFIxdEs0QvBTgbjxfbt5zQPSJkDtqoydQDsTkgKyj9Y7LWTmMMZjh&#10;TR6jUIHW3jdyV3A25P8A8cTXGWnaMXBpkodPFE0yz+m5BRHf09hUg0u4ISKIbjJwjTJO8iOjIxZg&#10;WLL6ar7eQv78ZVL0/o+t0xmTVLLNt3bf0G1PJthw4rzWZL6QQpGZZPURpCwZb3LuIj9xQE7q+MTZ&#10;XZo9QimdELJulVy+4orERrRAo0AOLyfVdTq3iRmSEbQBK0LlJHvkEbKHHkjJwSmDTzNtZZdmwSbQ&#10;27YvljW7cOxNHAJ+pzaqMiaOMemLhRKsjzzRA+wD3y10jJ+TB1u8tHONbKHSHfIFW5GS6IFnz5NZ&#10;ZHqdXNJJIJ19JoxICR74h22EgAnj5wzV6BvzROlX1Fj9Msd5DlGNhQxasFi1I0u6XUReiXLNsb3I&#10;yEFaqrxSao56dl80Y022KD2SGPawicsjoxB2tZFWOQRguh1itEIXmgkaE8SSAEgNENqAMW5UnjMh&#10;NRo1fmeadJFJ5oAFRXtLDgE5qGFIpWM0G2NnCRutbQZVLDj5oDnM0yaCYeox6HUQ3A6+m5DAtQcq&#10;d9uBXAPbCYepxKZJXjMMk84kLbQ4EZXkAHOa1GnEzvNI8UyqKJW6SQrZs/BHIwmWSBZYw08Mry1L&#10;GhOyQnm6J/SMSlYJbNzV9X0k0kQEHtZEjErcldp7HyLGbb6oxrLAdbG1KI2UD275DYJbk55+I3oR&#10;Lp1dmYtJta9vBpAvycK0LGBE1NM8e7Y8P8+7ttlHwMFItLs6lJCXkSjLIsBNPwii/cynIjquqkfS&#10;ssYWNwY9rKyyEKLoEfPk5zLavTfmZkk1bKWVozGx2MpsAFEu6vvearAFtJ6jFzGm+OaJ7AYirDf+&#10;vONuifJWdUkE82naVAs3sSM24iXcF7mhfjJ6PrEulSKP8/tlLskRdVNBwVDGhxd4H1IzuNNPsBi0&#10;9j2czRyFxZfdXwaFXi1Wq08tmf2OSAZI0K7pCtlG7kIaF4LpGke2Gvq5tU40oZ98UtMXsKu2hxZo&#10;0RktfqxEJFCaZ2IG5UdWYKLYcBD89xmRqRthjWKFfUOpV5FkWgAzGzxVGzdXlCzDUKVimc6naERj&#10;YWlaiF7g/wB6xcw47OgfrsMnoytCxdIqVmYKoQj3LVDd9Xj6LW6YqoaByT7Le1AF8e0i6/Y5noo1&#10;CTLIwWRdtojA1YNeSb47YFpdXFNLMZF1bikUlTs2s92xBsj7xSybHGNHXw6vSACMab1ImIAp9rxW&#10;dosAWB8ZV+IIdkTKJBFEL5ANy7juAHmgDxnOabp0ujjh1KxlAUdCwUgFWHL2e4WwM0dRoTLNPvV2&#10;ARGNNSqoShfzmUpFeOivqfQzEqSvOGIqIpY2gADYdo+++ZGr6TqIZIYoNXGUnjcPXclR7avsPGDa&#10;XU9T1GpnGjkijDqqfxBW94+KF9/3+M0H/OKsSTTIsobhVUEAAe4r8406aMmrQHptGsHoRCMpQJQJ&#10;udg3ncx/lrvhEMoikQehqHcRyOs1gwqG9qrfegReW6P144W1DkWrBvVLlRR8OBmUuo9eDYunb1Hk&#10;cH9TIil+WTv83WU3YqrwUx6KtP8AmPWcALUiyJZJv3MCOT3FE4RpdCk9gzdm9m47khU97+cHj17R&#10;o0irHsVdwhV9so4A4sC78YdNpFeeeQO+/wBgeMKZCymiLFdh3NYnJpDVWwXq/TZROh1EcojDLGky&#10;PaBFpTe36N3mhp4Nk06NCXLMVU7/ANVdmU+czoZCsi2F1Eb7t9LQBrwzVRA7XhSatIjGWlMZWQhz&#10;L7yARa324yW2NFevkmgj6lLDOrbIqeJG3MFX9SuaPPx5zRj0UBiTSyaYPFKKhbZZQoSWskbiAeTh&#10;DauUStFLJE24D03uw0jqLDAE8fBx9NptZpGmm/MRyWWCKLUJ7gWIrwcjlZdMytRLE+qeGb02eVuP&#10;WA3BQKCKx/lyUOk0sKywrCXIZlKoA+0FvbRIFDnNfqmrSeWMiLfIGPeIGpOQhU/1s/tgOn12l9Zf&#10;X1Sq8TKZSUZR7xRoePvOiE3aM8kTNm0ieszOWWJnABQ+2Hb4f4OUajpEaCQzxI35nYgok7qPDr5A&#10;+c2wFMjLsieOQbDIH9u4n2hQe95PTdKk2K4jnARSjHswI+d3HjLlM0xROUaDU7pkaNn0uq0/pHd+&#10;otGGIYEZpQ6WZUhaZ9odVjdDtRGTsrWeReFaTp4ePTyvrgY4JQdrMAzOvuF7R4LZDW9OSKRgupSe&#10;JdlIRxcnAAJJ+bsXkrJujZ4nVmK2q1ajbJMGRGZf1bWIq0X2A2Qf74fJrEZdSZoGjUyFu6kAEdxV&#10;f2IyCJMIpUadj6bUrr7gAnG03RIrHghZDqHGjingWkQRqrFGYXQJ7g+ctmG9GVr00u4KJZkkBS1V&#10;bS3HtZVrgHyayiHQJp55GRYbZAC6OzncARuBu7vvXxmxqY3kdYXgV2VApA9vtuwymidoHBGY1Jp5&#10;NMrxSMoSh6jWNn6uWq1onMns0jq9mpGg1U8tQx3FCdrByhNG+3+l/WYx6iPzMkRX+Gqo8bGr3Eig&#10;9/6nD45jPtLQDcSA+1rUufIPwFwd9LFJCYyrFvUaNwtBww5Xk91PfEvBa8mp0bqIm3e5TG7saXur&#10;Vt9vb24tTr55jJPGZli0xLUgVRuWyTeZ0fsXUmCUSVEBvoElT2Fd6B751vStBK0csr6gxmaNUe19&#10;sxFWfigDWLyaLHaOVj6wz6jY0gcSmNjIOGo0ORmpBqpwjxzwj2wBJVY2EaOz3+7wiHo+hWeExspg&#10;gLjxSk225ix93Oc83RtEJJv48kcsNeq6KR6li7N1xhJxFHFkVW7CpuqaQSaNGPqAsxCujeoti7ND&#10;k32OSg1U2sihOqculuHAiIkko9rPG3ABDMxEiahW3psjSVg8m4n3UBWUP+Gen6TVR/8AwkJMYy5U&#10;22yYfsRWZhuwSLoYRm9DUS8NUe9mRSSxoFaChgVs5q6aZdXJLp5XmWrYAWfU4olWN3fxgvT9B6eu&#10;kQ6hPzCwlrYna5XgUG+7GDdT0bxaXd+YgRoyN7gspAYWQAb3G80butklmo1Um5ohoi7KAychVF9q&#10;83mV1HQKJp5H0zrt2FlQe5Lsd81NPrt2mj36IsxdHpjW1a4cnwOM2p+s+nNI2oUxrNE1Uu4SUKug&#10;CbGS5NDhFS7Zwg0dyTDTPOWRdzBSNrhhRpT5AwCPpC7JIpZ0L1ShqFVzzWdnG2g10eoRIGRS+4Ed&#10;90grv5urzmtZDIsDidY3VGAoKFIDdmJA4zSE9meTGku7sH0UbJDIZmXbId24MoQsP9aw1OmafUO0&#10;sUMZJ9NgUHEhQjcoJ448Y/UH05eIAfxLtlSyiKB3UnizfasGXpwhKKJI1iDKylv17nsKpVTdGrJO&#10;NSbDjWi7V6PWpCyxSRhI33y7lLsOxDFSAD9VmnHul1Uerjip2QKRGPaQR7mrjbnJLpNXHGYopY9j&#10;cp3BtRzXyAPnNaHVejMhbSBlY7mbcQfgE96y3dEqrQ7zSad5pfSLSlx6Ydg5JHAaz85bovxDG6Qx&#10;SVFIzAM5JIeSgSSO10KByhJozGRLGmwtum/lFq/tNj+1YMJ/zUUwk0CsNoBIYBQw72D4GWVFuPR0&#10;sM+il/iFifYXCiNVYFPknxhUC6KVmlidCjR8Dg9u5C/R8Z55pYtHDJLHtd+xHNbWI7W3cZqX+YVX&#10;j0xY2m9CuxA5uiclrXZcc21cUbCLowJVjk/i99qgDc4G3k88A5hahUl3zLp/4llCm40Aezk4Fp5T&#10;pw4uZFf9UqVGXo7mP7A5Urg6l2bWGFizlWK7AT8OMqtGEmpPoGLiOGffLAromz07ckEfB+Tkwsmo&#10;MxX0I4UQHlVBJIvliL8Zm6uExNp0bUXE6kkAl0NZb+Y9VFelEhTdJRsU9rxXc9sZCXZhzSamVXTa&#10;jEEHbtHHgUVHIwb0VQjah9QRksG9wHwBmnqtSQ6xKCbX334DUxr6wFJYyZoBPJsWvbdEAi+Tm3LR&#10;lWyKhBDJMjlZNqsUVTy1g+fGdGNNEH1X/TZw5q+xB7qP2zmNNNLLEGiPpiRNrMBuDFeM0kR9RKUb&#10;0moXtZtu1iObvyczkXFBmv0gtZUZtoYRx0bK1ztofGBSxPDJuDl25YO1gAee/Y/GZmpgEQNaiUsk&#10;m/fdqb/lb7yU+mn9RJElVHkDN6hBbhRz+9Yl0tjb30RXWtOHkBsbY1aQ1akeL+TeZ8lKWddOr3Id&#10;oBHnwfGHRx6krvRTIGIZ7U2u0UOKrKZtVaR+pARO7hfUDF/0/R7HLbd6RHjsDk1KGVQ0LGQEAxla&#10;sVzVZXqkFARBYxKPndZIBGaDPHOV2RNFvJDndRehVjANVC7lHYbmNA97HGUvBDQJDDK/s1AQOnKU&#10;t38g1huogUts3nZ+kAWe9YoWRBOiStQUlZCvz4vji8aFi8iiT2baCEXXPnCU9i4G3ppp44BBKloo&#10;BDp3KjsP6Zn6wLK0K/l73j2hTSgA2QR4vBJtIyQ8MAAx9y7SXa/3yMOr9YSmaiHF7gAKNV3OSt7K&#10;qqKNXCzRSsABXvBUchWNKFyCyFYgSASRQahY/e8Ng1BkIQxIGQbUewqkEk5kyRCRn3RM1qNyk1VY&#10;JeGDRBlLkDZHsYAHmlBvvzkJUXcCz32W7B/rjMIUlRnVx7fg1QNCsjKsABthXNKaH7nNTNJj6nSS&#10;mNV2khTQO0XXg/YwCQNDIwlQTpVOFPIHivjComZZAFmJUUgVv1AHxjeuI1YvHtLH9i3FCxlxsCeo&#10;lQQrcZDM3ZRd18i8Hgn052I8BVWbcDsI3GqOSn1EYl/QtcKGrgDz/XKtTOu5ju3opFAnk0CMpIbG&#10;9JtwAZd4AX2jjnth2kmkjCqW2ndRNYBp22sAsRaluj5AyR1LeqHBY7jTJ9D4xtWNGtHHOzytFOLd&#10;BTDyW8H4rKdTYJWSKJgObI8fIPzlOmhIhLqrKGaw26jluokkkSKMKnywB/VXnnMq2U1oETVrAY2R&#10;Stk8gWQPrKdfpY3AvTLEu4k7SeSfBsmsonjTd7VtTR4/840iekp2y3/mjPg/Ry0qa2ZS8gBghjdA&#10;bVWHIXnKJkILkLwx/wBj4rDNZEpIERVQRwpPZh++UTJ6bAGJj5KjNoMyaMljqBdOCtkm/H1lbNM4&#10;DKAoA/rmtqISQXiJWIgAjKhE8bzIz7a4uu95spaukQ47BYtfONtod1VwMvmaIlWj3qwFWvH75bGI&#10;+wR25rd8YRFpXk2sOCCeDzx9Zm6TuqKSbKlbUvGIxLarWwEAd/kZRIupVgyRHwTR7MPIwze8ZCvE&#10;FKm6whUJXa3tdrNjM2/wjVRA01JkJJPuIphWSOmgZ+VAHYjySD3ww6Kl3BlZCLta/bkZWNCqukgP&#10;AI4JHbxWJSQOBQF0xHBey36T4/bLotHDqk2xRBio5IsXWZ8+iSR/YXBJP6RfPycn/G0rKxYyKwIL&#10;AVf/AGnK4prT2NJJl46TyRtKshvY3PGCz6R4yyhRtbuo485bF1LfvTkseNr+P2IyuXXpEoXeWNG8&#10;OEr2hS4+CiCaQ3EBRurArD/X1Ce2/wBPHnxmM2qjZSyPRYk8iqwr/wCKmTzsP3tGU8F9RM1Ou2fW&#10;XU9bpIdDBt6ahmlPpSM0hZVJFAb/ACMXStJANCITrFDrOTEuz+CUsBmYk3tzI6rptNoFlhTrI9pC&#10;Mg57YPJ1yaKEJJHOIHVUWrKKWokEA9yQCLz5dLSo/Rm97rqjf/EH4j08WsjjmdpIdNEvotGiurMT&#10;Y3L4XLYOqSdT6p/zGVGdpgFLsojAWFa9gHgLmbDBodU+3UTuAH2+ntBMjWSeAFKgZoaSOKTUssa6&#10;mAlVQyuhEcSX/cqcVxqq3RSUnK71ZSdN0yTqLTIWjZN5f1iI4YyV4NH5wrQdTkDLSJqCjCNPTHsZ&#10;j3kIPfM/qnStO8EdanTTNJI72bHElVQI5b98HnPUoZfWh9FFIKEHwq+QB4xumu/xsltxl158G70o&#10;Qyyok0ck08ckoUqN6s7NySFuuwzM6p1w6TUxbnikMjhhEB/Ev4bd/YZVr9RNpERdEpRWgJJtgFLW&#10;CSR3NnBOi9FEeo0mo/LRzOQXCzEoSVHHmiSOReNRj+qXXhBKcvsjFb8s1xoCjQS6qdNIutYvHCq3&#10;Iqoe/FAfAvOn6T+HUhiEc2hgR3nD7pZSoijZaUHwSasnNTofQOq9S1kzSwRpHptNJMYpydgDc7e/&#10;9qyMmu0mpWPVtApkIELxuyt6rRgD5tQb5GYSb42mb44Rt2v8l+i1cHStXOFnhZ1DQgmI7I1KgbkJ&#10;7MK4yuXr8QiCxaUTySc7pJAy7lHcheLrOVij1s8VJpnTYWk1LxH1F3lu1HhaAwbWa/Sza4pGsylK&#10;EoZAtSP2CgfGc7w27e2V7tJePgq1/U9VrmeE65liK7mlI22av2gXQB4wTTdXVUnhkAnIgABDEmMX&#10;t3g9iTlXTIIpy9741QsAU90s7LaogJ4VbNnL+naao5V06SRAKvqPsDFQzFSpv7zvTilXHowttp32&#10;ivUaSe44k9B0eI7ASu9Sw7bV5JzZj/A7vo31M7iHTFUQxqaZj2LN/lPjNr8703oeh0p0SS6rVO7e&#10;tO8YjUN59L/MFzk9H1ebquqXRavWmPRyXI007ERoz+1XkC9uTeJynJa0kZSUU1e2/ATB13R6NNRB&#10;pOm7439gnVSQr1RCPdtQ75nv1Uj0Fillm/hnTpAKMRU8HjuO/OD9D15mTRl2fTaWJmhEyoGIkok+&#10;mrVYPnNXU6uWOSEaGWR19wZ4nt5WJs0BYTBwrwRycl2GaTWaPp2pb/4CdXqWRioHEMLkULb/ALO5&#10;wKWVIVW3ExbcoVSOFHkDwQcAh1c0+qlggRIixJnLkqqqOCGvz84D0mCHUz6anWPSrJuraQ7oTQAJ&#10;72cUY1tiUr0vk6nofRtK5SWbVos9/wALTpDvKk8byxP6a751c82l9GRtc0OrRFJGj05eOBJEFA13&#10;BPwMzI+hsA6FgpeQRMEX3IgPdv3GbvRtLJ0+TUtp9k8wl2ptSwvFqbfhb8nOPLku2nb8Lo9DDjql&#10;VLy+y6KDTTx6qF9VK+542lKEUkLAHYSKG0+QMtbrC9NaDQ6TqMTmFpP4hQhAn+Tnv9DnOa1/4qfX&#10;dP02iWBVcCRCaKxyBxe899xsee2DaTpR1GmlcasTgAJI6kAj4S2C41itff8APQZMiT+13rslqurz&#10;btSYp3h9SJxKyxs1igCDwNtYf0jQ6GOGCSZbgqMnTqQsk7DyWHax4wvSRRdJg1EhmSYRxbHRWonf&#10;xdjcR/XM2LTaJo4ZZ9bFCV059HaDLssC6FA2p5OdHSaSaXyZQ7Tbs6jqWq0M4107AIIgI9OTtO4A&#10;8Ktd1A7nM5p/+ZaGWPRdMEk0XplGCH1YtgJc8/6Hxg34Y0cE0sM00jqxkCw0Nwf1CedvehWdpD05&#10;+n6uaKDqkqI+5ZpWS5WFbmAHxmVqLo3UeTvw3RZL0bU6eWWZPfGUWNY5CqoHblWKHkqKJNechP1H&#10;X6jTOiQx6s6Nld2dXUuJABztF+28L6ro9UuimlXVxSoAh3stslgBdhHN4HB1LqMWu9dI4fTkhIhe&#10;9obewFN3s0LIyFuma1Ta2kBNP0/0EjbRRRz6N6cvIZEMj/yow/UcJh6lo2CaeeNYkgRXjGmgClSz&#10;fpJJ9xNkkC8yN+q0Mketkk1O4TFViJRo7INt4oDAdXr5NdoU0ixqIt66h9SFVZJCA1KGC8AX4ykr&#10;Y26SOr0U+mm1oWOOZo4QYgJhs2PutlReAKAu8zJenRaO2bqX5h4pHSQImzah53Zl6EKRFqdPADDH&#10;KsaJKNzRlg1WSKv58nCNJ1eDTa/US6uLTSu8k/qF3pGkBHto7bFEWKzWHXkxmlZuN+aTTUhQx+my&#10;RRMW9RI/LsD2X4zz+bWyxJ/8GUacpJHcRU+9GPMjX35FrjzS9V1E88ry7I5P1EKbkUHgKTxsGavS&#10;tFp551k6iyoIo1k9zFnlKk0pqwFIOVFJLZzTbbSWjltd1/qsxH5Yu8crIxQLYHJUHfXsLAZ1ej1m&#10;gh0p0sGnmEYlWWEstl5jw5BJshT5wmHqTandHo51U6gs0i1cdghVQD4FHjOhGkh08Rm1khTeo1H8&#10;M7CUcWYVXnaCReEprqqLxYZO3yvXk1hp31kWpWXURLFAiArGLZ3bsRZ/vmdrerdO6LBHGpZpEZwI&#10;olDRcg7S3IYgEZmJ+JWDhYIJIAR7CtUrEe5pL/UfjANL0SbVuzafVyS7B60zsKlmCmzssngZnS8n&#10;VCXwGaDW9Q6wwd+p6aFPQndVaQHbRoRBz2J5rcec6vSdI6/r2SfV6UCBJRESzJYAHAjN2ow7pfTI&#10;YtOXMcSzvMvrrFfv3gMjtG6/ppjlzaxjOTPEZHUyg7bkhKxDmRmsDgntmOVtaRvGEe22AN0hdN1N&#10;I9NqmWMkI8u5WWmaq9vnOr610t4kmgfU6bTlnVUVRyyK/Fk/NZh6HW6FNDJDB00b3f1ofUfYXA7H&#10;al8fvgfUNd08M+pXUyGYFPWZkVgbB9yV8XVZOKTqglXfhj6XR62OZ9Tq10U1JcTLwY5nYbWevGV6&#10;vX6jTsNGdDq5jF7BqNQo97zG/bX32+s57pXTJNRNFqZXaNqkljNNumc0ykhLsKQLGeq6RX6jAssc&#10;UkiaV2klcWnquwEabSe7e28uTqzKKtrwD9L6JP0zTJqdPK7atJBCAu1X9J/50+8Bl6zLptXPpoEn&#10;i1Cy22xt7zFB7Rag/PbB9F6eoj/iLOrrq1jYWKjKkHbfj4JwObUQ6qfrAXU/k3EplaGBgXlRDQXd&#10;8k+BmEny78G/SuOrNbq0sOjbUaWeJGn2LI8DGn3Nz7z/AF5zhf8AmWu1HUbOnEMGoVveSUhlVAF7&#10;P+r+3GQSeefQ6iV43n1Q1ActqZCJNw4refFcEZs9Ug1bS6AieIRaaItdmcRbxw6nj3FR2ykqTJvl&#10;srleTRqrQukzQQvzRFDggFQw5wEdHi1+p0s+t07c+6QxEjax93YC1zRi0+i07uI1fVaibl1kWvTm&#10;I4LvZC4+s02t1yh9br5ZmaM/wop2kDBf5PY6hqGQ70KfX/wXwf8ANeoEiBZIdFI9ySLJ6ThFWgoF&#10;ixkOoa6LR+u+nrUz+rDC5aQB40Cj3gVyKHOJJpNR05p9QrLoprhj9NWsi6KrV8Dzecp1GXQp06OL&#10;TLpw5diZHBFIaRSSAK+83xLwZTnSsL0g6XotdoNRM8Ookj0guFATJvNg8+BQJ5ymUanXwsNkjLNb&#10;bVU7Qt1QPFfGdFNppINQ8802mlEOn2StuI9RyooUBZCiwcweqdN6pEmmbV9P1Whgk0Uc8Ej7g0yy&#10;9lRfCjNLVERu9rVmhozp0MMMKTON3rFEf06cCtj1325d1HpUGj1C9T1MvpiItfqSe6iP0Ue6/GHS&#10;SdO0+jgZkDCGyJiSq+oUtzKf9s8g1f4gXUanS+qyyQwyGVIixZWb+VAT4ORTfTOlyS7o9eHVdLJp&#10;X0UMQim1Z9FGG87AQdteRZOcPpvw11Tqmp1iTwLA4Co81lAJAgpiq7dxo1fbO/8Aw3+EtXqYDP1L&#10;UelNLzHCHB9NWbcSxolbHFDOy1Gn6fE3ToVJjkkV1d/TLKqAWCxbk3VZLdLQOPKrMPpv4W01+lDP&#10;LPqKBlZ0d3VwKIGwBR35bOhXpeng0k/VPzSadVmXTR+m9ElBtaytH6vH0Ovl0mh0gh0sk7i5Izso&#10;pGHKmSU3wG+DmfPDqkDQzJE/pyuSCpWCGBbc7VshjZsnI2+zSK2G9MGp6jHLpo/UhijAbcgVt98A&#10;nntmwul02pMks+qKaZGRTKT2ZloUB3NivjOX034k0fTtLDLo3LTvKGlWJSsaCq/idiRXxmUnXNDq&#10;JfzcrSGcjYsEYKRm/wBLshA3V3o0cJQYKS+Sid9f6ccWrLNp/Rlj00VkEyeGb4HnF0qGTrT+jqJx&#10;oZdLRVKt2KKGLH6vsM6vpXQurTwKXBk1DxFUkJG7a5Islq2UMEfou/WQJLqAZjshUwXuIjIFgv4A&#10;5ODkqJV6NPoel1GpRJF09yRO5qRQtMn++FTSaLV6pFg/MvMsSvKriy7VzvNe2vjM9dPF6ms1Usjz&#10;xaeN2jmdwNjSNxEdnBNi82ZOu9YlTWaWHTiJxJGZtVvV94empBmfGzS7aJ6Tr0SQpJ+SikkjV5A+&#10;oJUqO3jG6dqNFoNKJtVq3eR33EglliFFiVCizu7Lh7aiaWNtJJ+WX1IGlL6hOZJD4o+B8ZzrwzQi&#10;GaQ7tJJCpVfTA37CboGjtHjHTSRp2zuZx0ZRoovX1iJHpmmZlYh94Y3uWgBtHNec5Xro0xPTfQeN&#10;GllMjmiESBmAsr4Y0Af3wGXrMfWIOoSvpZ/yzMqrObRrcAKACeV4zN6j189G6es86NI80DxK0bV7&#10;t1mhXPIHJ75MpbRdUru0Ba2IJ+YlmOnaKLVNtkKW0ch4Wt3AjY8qcBTq0XUIV/NQJuk3yTTKquxK&#10;D+EqFb5JsEDNiWWXrQkk12paDTpC1PG97rVa9h4U0BQrDPw/05Or9N0z6aFIl0hZDKh9JXFkruKg&#10;E3X98Sd0HF2zJ6FrH1iJFBp/TEc6uylGYRV3LGvcWzsJ+q6LRz9Lln1m5NIuoeP21Uk5G4kBbIA7&#10;XlS6rRaPS6OHTx79c7M8u24Y2DHmyvBK1Was3RV1H5t9TvZNRE6o2oPKgCyY4xW4jNJsrjS7TZzE&#10;Sx63XRxwsX0wiVZZZV2Bg/LVV+MxuodfXpWhGh6PqDMTpwJEjibYk0lAvu7nvmZqNesXTdQun0u+&#10;PfHD653FlSTgnauDR9S1mi0Ef5HQR6eSIK0I9MU6yNbGRzuNnwO2Cg9OzllNVXn5LeojXunSBNrt&#10;U8QCvqCrEguBTITVjlbzmNfPpF1LRTAPpTRXT7jumH2B/LwbOX6PXfiKXTaMa1yjwSzSyem2291E&#10;uP8APYz09+kQy75lbfbR+g5UCQO+3g8fo+cHPjIhQc1r/wAmJ+HPw30vUdQSV5Ske1JDTsQGIobV&#10;PgZ3ejOi0zzATtqyXUjStCYdzA0CHPbDIII9SrKYo22uq762gvFS7k+QnYDzg2t1+l/OdS/LmVRp&#10;oxLUvE0br23L82DYwu0jqjGMAnqg035fUfxY/cwiUQ3H6ak2yAnOd1/WQiL+RDiPTuu5wm8n9ybB&#10;5zntEZesLBF1Ld/8JjMqemNiI0v6TY4P7HNrSdPTV6MaWIflTHHUyyUycGgwxLT2DfOqNOd9CNND&#10;JBJqTrp3iuSYK6xx3ukkkHO3twBmtq9QOk6XU6rTxTFtYXgbaqs9FKBQCvbYyEGtgg0Ecemk3Jsp&#10;mdVJLDu5vuCOM1um9Ig1WoifUvHsaFYFUsFAjj5MhrsPgDDHP7kynDTP0J/wu1y638I/h/VxLsXU&#10;acSoh8LIbFn5o532/kgHivPjz5zkPwNCi/hzoCooSP8AKpsVf0qF/StZ1jMxIG0V5IAGfrmP9Ef2&#10;Pwf1Os2T/uZdERXe+Ky/gMSSLytr5JX+/GOApr/YZZkXjxXJrHRST9dsro1tr6y2K9x7/wBsARbs&#10;CD9Vc+MmpNC/OQoGrOTHHFnjAsZQFNfOSTgLx/Q5EDvwPo+clfgnm8AJLyBdHHVhx5yPPPjnJAGi&#10;MBJjhaBxuTRyKoAMnYoXxiGh9tYjfzjWDjf1r6xgRN0Decj+POuP0f8ADXW9ZEf4qadliP8A9sf2&#10;rnWtyD9eM8E/4jOttoPw1o0SRQ02tSQ2apYAX7eRYGYepycMU38JnT6DD7vqMUau5I+F+r9c1+ij&#10;eN5g5TZFGQrVG1cBipqgPnPPfxD+Jes6aXSLNoBqNIB6c6lqIkJ2guWHCjgmvGav4x6jJLpki/LS&#10;Mz69YkqX+VzwWB+a7Zm9H6DqetQLFPoBPGrv/wDB0FUyHtJZBN3zxyM/L8unb3Z+zQ3aSNMdNg6k&#10;35nVa9kR4hJsU0kp7KoY9gPOdNoR03XaBoJppY5RAgeUxKsdvXqIlHbYr9852HSzaOfWwyS+qFW2&#10;0wV6gbuyIF7gVdZsCbTaHR6vSro1lm9PiKZQjRO972uq4vupvJa0ir2bOn6hotBEZ5JJZFilWBJJ&#10;V2vfKs6fC+Fwfq2g1HU5dDomMsipFJUMMoEqRht5LnsaziND1GHUSQrpdLuOnDgl2IjskmwoFncT&#10;wc7aHTdU6ZBotY4QoyN/G9qFRuLBbFMbJ5ByIxo2lJNWtlfSdH+YafULG8ECBajQ01ntyOSF7/eX&#10;9RgXQLrA+sBGnQW4JYAyEjdwDgn4q61qt8WrXRMBRiKMbRgn6i10Ko8feUafrDQxPFp3Msbx25jR&#10;ZHh9Vd1ORfnsDmkbZCkqFpOp63SCGIzb5GAIlqhIPh7+BnLDqnRPR1T6otC7S+4Bu5P6SD4Ud7yA&#10;f8po9GZeqXM8v8aKQBiSh4APjjuLykNotdBqFmgBkKyNBCqbkBWz35N5pHGjL3HZzTdWfXzahNRL&#10;EF0u11kC2sq9g18m/j7zd/DHQdB1V5I00f5ZFQxrNKxYFuxDX5OC9O1p1Q/NaXpx0ZVIozKyFY7X&#10;+QceM7Of8R9O1XpSOyq8y+m0cfJLoaLWOLIzowOKyR/dGeVTlHWz9KvwQHj6B0KPuBpUCmu/3nQG&#10;1LFRXB7m+PGZf4WOzonRgu0KNIgQ+K8ZrsUMfAHt4birz9Kh0j8U9R/1J/uykISiEAjkEA0LPgjH&#10;DFOGfzdjit3gD+mW8bN3CgdmIvj6GQIse4X77s9rArLMCIYkSgmxyKP9sZmVlL2woAcdq7URiaIB&#10;pOxsWee5GTBZg7ctdkfAqqxtgTJIAsGyo78njC1St1/qBFG6vAojuBK268mrsm8PCmwCLJuwfGSM&#10;JQANJtbuwHIuiMMoVwtAcn7P3gUdAAd/6eT5w+EbTzyRgUgiNlPNXWEhrN33P98HQMVHFV4y2zkG&#10;iDFNVhMdVgkJ7jxhS8VziLQSgqsvGUp+ntl+7viKLl7DPmX/AIwIkb/DTqW+ISBdXpGCHszCUUDn&#10;0yufOX/FoWH+GPXWCsal0l7e9GdAciXTFJWmfiTq4fTGq9jn1VpjRcQu7H3V9ZVPptONMZRPJCno&#10;ho2KMduwmjQPJJI/bOg6h0bZvskoGFoJwNhFliFPfscD0Wn1fo6X83rEmU2EmVbYc2Vtv/kUc+Ky&#10;bb35N4prwCJMdRKdRJEGWWfaa/UJh5FXZI85HpukdotczIJfdKjgCnBoDxQ58m+wzVl2zzRLEiBk&#10;laNtw55X2khasnyM0zOdSurnjlX00Uj0jFskJ5obWa7HljnLJ02johG6AJWlZtXFK5ZJF2xule5V&#10;BdPbYvb9HnJ9SEgjl1JmAKQgRxqhFq/O5lvuNwAzOgbSQxQbpVEiysxHZTtuinbdQw7/AJykStIj&#10;xRswChGG7bGxIJNHtf1lJIsG1TRPqTE7tM7bSpaZo2kQre0MKBI3Htg8cTaplSOPfLELFEkB+SB4&#10;7+Dim6dBO0NaIrKnqUUVQ3talDXYo1hOl00QkgEkUgDSyuzRkctZ5B3Eiq4GJtaKSdkNX0aHSTrH&#10;pwxi/h7ghur7lh45wPSaSbTNGgQI5vhgzFt6kAUdvJzrNB1lQYUMivuDNMSgaPUhGNGwbsVdDEuq&#10;mGj1XrJw8hZ9rCwd/dSL7DnJUmjfgjN6bOumEKSaMqSpffIg9t9/1mwT4wvWaRGVZvQEjOLZCxJA&#10;fgCj5GakUAaSf/pCNGFBlEiSBf1AMM5zXM8c+nkm1qQD8wVQyD20fdSEeCO94rtg0bWhhHoxJ+Wl&#10;HoSNYVwr1XYHkcYdJ07Qfl2RNEksjwOKWxJIxN0SLFgYF03VaTSwTehPpZYWdmlLANW/9Its2dK0&#10;p0cMiooiZSrGIb3Wjw9fH1hGbbZccekY7CeWlfpzQTOdsTHmMKVoU3fcM1tf1TSmP1TBFHPEojaM&#10;EoBfAaz3wXRCWD1om3s24qLcVbebFAA/HcZDqerjfT6bTzSD0WTbHvU8ixyW54+jm1k8ezDk6X+Z&#10;VI5YyULW0hYvfG4MQeCTlmnEcSxSCU7hTTH0gPVHPAGdCRpkd5NIJ5y6MhcMyldp49tixmW/TFbX&#10;BZWSt0TIZLQIexKhSOTVAXkKWqsUobKtTq5VeBGZYE9MOHYBmCMTakUb57YT03SarWQtNLAHKM0u&#10;nDKG9vf9KfAw7TqdNB6iacyz+kxSSqkQqP8A6awcaL8sUlliR9PKis6xncJaY2SSv6bPHzktDiVT&#10;QwnWagzhFO+ELZ2B6qpFb4vk5ah0o1cZWZ5FEwLAuF2pYAYbq7WP3GXLq5EkjYIYRGioQX3OuwWa&#10;Au7PfMHU6gfndEsGqdQscgkHZC6cLw32e2LbRcdM3Uiik5mG5QqsAzJW7xtYHkgHnAtQkUQA9dWh&#10;jRW2EFf+qCjbybsXgPTNUWMCqtRIobe9OFaa7sjvhWo0LppNSX9KWKKZ4x6i+m9ow5I/yAn4OUkw&#10;e/Bk6nXNp5VWRCEdYIWK0bpNqkVffCW1YkXbE4Eru0UkYJZXjWwtiu+R1nTpNI0saGZzFIx2xken&#10;HsPFWA3Y81hQ1mk066tZPS2tNuVaACk0DtK8BhlJmbRm9SkZp2pHglLolFwaCjjgXQF4XHpN8u0S&#10;7jDtL0CVayWtbrnjk3gep1TJAYtPpzIrxiMBAUZ5CSzHd3N+STml6OnaMsSLWREQvwK4ARWvgj5x&#10;WJLYzuz6jSgzyzOq2lxhBL6hPuF0AV+8afRRRAlIZGmXdtCKQGK8GiPN98uGiLap0KozmhEpYK1I&#10;OWDc2SbsZVCZYSkMdGTmQI7ehZC0Tzutr7DC9LQ67G0kbFYEMX/TjsNMbfd5BF3xl88sexo/URmW&#10;qEacAgXwDd5HTSF2KzlBG0BJkak9zEWFIOTj04/ONcy73PtMRoen5BWgt5LGkG6AOsJ1JdYoWRvU&#10;jZTIVA4AuxROYeo1Gt0vosYDMNg95TdvUtwosdx8XeEKG0srzRxNe5kKAhwl8jcFPnARq2fVatkS&#10;tp2+l6ZJVyLDk98lIbaNXT6yAFowR6jIXaM2LYjkdxyMgNVPqVmdtMX9gcsETdFR/Q117R8nI/mR&#10;a2HReW9MKHCyAcVdWcIhhjbS63dHHS1LaspdQpsBr85qlrog1elw9O2mdfSljAA4sfpNWO4NnucC&#10;6lpdPFPGBHBFIzjaS4O5RTE2y3mpNoNO1vD6PKOIoUS1D+DYI5Jzn00Eu3VwSiBSxjpQAjKSL4Ph&#10;eO4ymgsI0KRxK7b1BP8ADDqAHSqpuKteO+A6zTtq/wAxNII9sjlkJkZAGPHKj472cLi0c0QRrBka&#10;IpGGHBCfqiDc+4YFpNdHqdLpp6Z1IlLozgMuxqZi4vvX6czkNPogemyzo6ExHa5D0zD+ijyPvJQ/&#10;iF7ZNQhQxjeBDSsQoNUpNdrrDNf1CKOK4Gdo5IQ8pXZuUrYHtJ9oNYPL1PURnTJOqRxIFBZHG9WZ&#10;aB/SOO9ADMpdIpPYDqupPImoMMLKiMgNMsLe0cmRvAofGXQ9Y6dLJHvhkkhEUgkZvcN4YDYlWBu/&#10;e8I6HJ7oleSb2qgjhVVQSsDy1Vya733y6HSaUkbojvRvVjYXTSMxtrUmttg5Cuym0ASwQLq4xo9U&#10;hsujRspdBvcbVLLfHwcq1ugb8nqYogyTMdjI1irosvbkD5zoG1UWpESQ6cyyRb5fVUDeFuyWvlgD&#10;lGq0gP5acoDuNDnZ6fqL2WqNgC+e+XGT5GUkqBdSNAItLpY9Tti9J4Z3tl9oSuG8kXlOr6X6EMRW&#10;EgbaLhzJ6d9i3NG8dtDAIZhNrIjM8oT0JF2Fk8MoHAb9sunOsm0kkUGiEDCQlYwy72VT3ayODWWl&#10;sd6Euv6UZYBEkolctAEYMDFs83fa8G0AgUSONWGkIcCNvZt3NSizuIJAzTedHUyKsgVyQy2JQHUn&#10;/pUfJyGomjl1JEOlfYsimQFQrCuzBgTwPOCH5KXmnEkDlUVzEIlAVnO1z22mrb74yevaCCWJYpm1&#10;MwlDSgo4/iHhRtsk1/bCdX0+aeSBY2sMWkBcKLJ4IDHm+OCMo6hpotJuZNQ0LGT3yPbSIDxRIbkX&#10;lw6BrZpfm9NPK0AQe4kVQ9hXsVVuQSe+Zcsyz62L+FewIzCICP1HAK0WABGFy6XWvHp1oGJYzGCp&#10;KsinksoF0W8YZrdG+pi0w1EUkkJWhFuUranlj5vBtGsY+SJ1rQyvGkEUYIVgwe7a6rxgDaV0aYal&#10;+E9z+nucR+WsfQHjMjq0cssj79O3opL3ZgOWPAB+Bm/BqIESKWtRcTsu57LsAO4vuDWJ9EeTJSab&#10;VpE8WqD3vjjo0Lqwws4FFqJRqI5JdkhKrHf695YDgUa4zX6VOo0sh1LCDdqWuNI/P6qNYEk2lVtO&#10;jQvCJFZKJJAI5PGL+B0GrPptZGIh6YAuOglSX5Bvz8ZbqOjL6UTx6NS7FVBa2B2i2tbs35ODaqPX&#10;IVYKjPs4cAMCVN7uOSe2D9R0hi9JTri0++P165O1Qw2hvnn3ZEogmWQdRgTTrIstSuX2qgP61bgm&#10;/wBqBwfqU0D+q0dsZNygIgDMGYswcGrHxlGh6hEu+LVQyOsxQkH2nZ4YDxtNcec0dM766PaQhhRT&#10;u3seTIaNAc/ynJWmD6RgTPGY9JsjG2Z0RdQymRoxsUA0T4o5oKjRrr5nniaBnV99+x3HDN8g3mhr&#10;NHvRvSjSRViDbENMbpaNeKNjMODSaMK6RzSRR2AVCcm2sqSc2tNGDVM2ZprjdI4F9WRrO0harxQ7&#10;gVZrI6mfTaiEtK+64hGs/lzyTZ+R4Gc5H0ybfNMWMRhlDQy3udL4I+7wiLRPORETtiZiy8c+80Go&#10;dzeHFWLkZvR9XpZpztGzc22NB44Pve+32MtTqM26eVrnKSUkV8Mq97+B/lbLOmdLKHU6eZN0m949&#10;4pUcg0RYFn986DpjaLWn8q2jJlUMjO6n00WLvyO2b6M4mh06aTTI0qQRI0rKJY159IOfbR8tmtrZ&#10;+nTRGEnURuJlLHb3dOTu2+Mq0cEGm0iac652DOro0SbyyeVcmgM5d4tbDJHIqfm5Fn3IStbYx3tl&#10;++O+c7js6ITqzf0sBaFm4KSB4jMz0nypQjvlwglin0U6jfIHCOqIdoZFPIHfm7OZmji00rsBHNe7&#10;+DEP0QuBuBdV/mORWTWBJkn00qxl0eNlAOz1PJonz4vvjStml6Or0n4dI1M3pySfmQ6lDNG1vTEk&#10;CwKJrNNOlCBZdRDCYpYN5df0kh2vaFrhq5qsI0+h6t1Jw0UqNJFCDHPGWUb7oq24cA1l3UNZGkOq&#10;OphEjFY5PU9zBwDtY+LPzXjOiMRtaMjrHUmZ5QNNLDBMqhiY9oB5sg885g6bqLUwM7IQzlmLXL+m&#10;gUq+3Y+M1eoa3qEum2Lo4kii4JjHqM5I5DLzQI45rnOP6Z1fWyzaWWLpsyRBpUkVgqqqgGl4HYXZ&#10;wWKKMJTlZ6P0TX6WeARys/qeoBGm5FcVVbXvkgnDG6TDF64Mp1KlGBVkDOCO5q93GeVaOfp+nkKI&#10;RKFUxqOX9wHYLf8AqBlmnjklngm9Qzgs5kRA9QsB7SpHN8UbxuhwytHVusyzekJVaNLskNfvWh7R&#10;wAK54zUi6bpo4wSEd5WJ3pGKRu+4be2Dpr9VqdLqKgkj9ZCV9YBWU/AK1ROacH4i1L6WTSiMxRrs&#10;iO/uwHlKF3XfIa6OrE9PZm6jRh/y4knYM7shkKqo2sLWiCLymHQvN6XpzsqKxs+1rMfZubo5ryaV&#10;YtbppdcyayLhmpjuTwO98DNnqcpOhgULMvpJuj9MKIwrdyTWChR0xVo4WBNT+ZbXIzsWBhQUi2U2&#10;2eVHBzcimhh1OniaD0rLKCiAbSBQYbfvKn6qhlhI6ZNJtosJJNoNihtSvcM2tPNBqdTAQ5MfrqAK&#10;4V+dtDwq12yn+xcKT1Kw9+pJrYEWa970FK0jEg1ZYXyKu8rhh0Os08MFxlZPekaqUdUWltW8sLvA&#10;dbGdXPDtgiVXZ5RIrGnjq9gHiiw5yY6DptdpoYpmdT/0I2jaioDCx/UdsmEbLlNxDer9N0uoh0qL&#10;yWVrdjQkC+4Ow8c85z2q/D3rNHNHoHEpYNKVAIdAKa/3zq4dJFANVJV7IiVDnd3StpAy3RajbGYh&#10;IV3wr7U5BLC2bnlSM3hiVdmM80uWkc5rtQ0cfryTg7LZTKoZo0NfoH12yUPXYZdF6aEOxtuVpvdy&#10;W2/Jy7qkmkuPfqDIyuw97VsUccA5z0nTmM7ssTTTVdBxGu0CrANgnMpxLjla68oz+p6VOo+qEmqG&#10;MMEVCBKSF83f6vHGT0cEJ6SZELRKCse7cdwYVw5YDv5rJwdK05gil/LoiSsyF97Ixr9qJv5GDaTo&#10;J0z6vdPMySHmEK2xQp70bAYfIObc18kKLe6CfT0BmETkj0ZAiOXYb0ccFVF8c/YzUXp6T6QRJqE0&#10;s7oVEQUp7yu0mk20xFEDKpenqpgM+iWMesGkkLKwTc1BmA3fqIrAei9KZ9XNDNHqxqnoyE27Gva1&#10;UCKIPHF5i/OzXjs6SDUyxaSJNZMzSQq6pHP/AA0lU2LZgWG4qcK16iBtUqapm2Qxygu9AJTMwI7E&#10;ZyXSYNNo9MVWKfbU38Sw17DubcGumFUQc1NHrdTJFJewvMu9HeHaiFVWlYVQsYRJyFB12i0+lSQh&#10;2Mkblo12oNva9o4AauOco0E/5oM08Urq4O4kMilLu2u/cv1l2g1U8pCppS6CQmMFdxqqYEeAD4w+&#10;bQCZC7f9ISFUYobRm5Itu2aHOjlo9FJD+kzMuoG9QthALoZsaxZpZI/VhjBdCF2bweP8h5HOdZpX&#10;i1WwRMEdFBRAa3eNoPyczYRFBHq9L+XmLKQRA61ZYWACfOZznSNo4U/PZzM3S9TptX6sKGVtteso&#10;ThgK/wBL85n9R6g0oEYvY96d0VK2K5B3C+zA1RzsJZ9POEnUSRrUicKAW4BAPgMCecyJtVB1KNni&#10;bbK+xSGXcFKnjacxjkch5vTqPTOIi00Ok1ACPp98KoSHsK8bAmgx4J4I/fCDFpTEXhZTtYkxuxqi&#10;LKfbEHO5bo2hdxHvIcRB1XuFD2zBh5F81nPa1Yon08IijiV0DllQqAy9wc0SaR58sbT2c1rOnRx+&#10;oY3Z09V2Kx2EjalXaxXjjCpUgR3jkr1pRTMiFhyL7nwO4+ctkOhTWapBuEpgCx0NqiwGb1Pm8MGr&#10;jlkVoWIKKI2AjaNqYd78geBmLk0TBW3ZzB0IjSX0dRJpNQ1SMwVlEoHAcXmmupkME+pEqqZQsMhA&#10;IdqF7h3F5a2kmi1KxHXqqSJfptdJz7dtnz5GVRQehA0EuvOoVmZURyRKsym2ZaFUfvK5lxXkEXe8&#10;w2ruWaJjI0KgNbEL7we/zYGCdVWbTzdRiQrGglCAMS72OWZAvAFZpL6x9B0iEvptIlqZFsUOGr9N&#10;BfjB5HGnOiZw0ETO8mwe+yhNbTQIJ7feW5kOJR1XXayLTxNC2lZYnHvQekzMSaJte1m80iZ5zAZI&#10;PfGrlY2Za3V+vaPPzlLw8QPKSGkQlii36glYD9Ngcc1kfyrBeYyxWIiNVIQgN3Y1dkDxlRelsV1Y&#10;nDS6eNZGd5ZJd7oqbwrDgEXVXjTtDHKn5S3lWWjA/taUoLLKeK+MKQPGnogmQM4ZrXllYVa/AznV&#10;g08Gq1EsXrdjtsbtwA52n6Io5Pkq9GsmrkGrj9XQyNLKvCqb2WTQLH/KDXOEwdR1BYRIaNn05dis&#10;xCCze3g8jAjrzqC0aPUgVgY9pRhtrix8HDEijEAhWRY3WQspHIRZfeGP7ngYmuhctEo9fqoH0qts&#10;bS7bcb+DtO0kA/OETa6CZozDColTYwlDFkKlTYIzLaAyIrwxn1VAaIliACoDMGruGoZu6mePTwos&#10;s7A8B0jCKsQfmiSBd3wMTitaBSfyc7qBpY9Su8SKYlAji5HFbSATd/ZzUeeHW6epdSkmyYIfkqy9&#10;rF1gsGqgaedUmV0DlGR2aLkfDAXhmgkl/IIEjhhjkZkRHLtJ6o8KebX4bKa0iEzloZYS0iT6pUlU&#10;CKOO74ALfzEeBV5XrepTRBQmtX0gbDypRJWiVJcU3f5wn/lcs2nMsiuB6MqkBg7x7bpdxPFnJosi&#10;aKAvKk0NEmNo/Tcr24+z3xgzKeeGdkYqd0NbX07Aqqdvfxdk3Yqs03Sc6v1d3ogALMVkokuNtAj4&#10;75d0npcsWyeO96T+2W/akZ/Uu0+fm7wbquu1WngJmhHqs6mUINxCE1fHcm+c1S5VSM9q7Zkyw6rQ&#10;yOvrOIyQxkUFWUgfdWpwyXVjSypKNAzy7UZJEAkG2uzfGXanrUUOneGRiYSlBAN1bfs8nCenjTF0&#10;Bl0Su+xY9rlVYKL93mzeTOLT2iscr6ZCPqyKFm/LrvH6ET27SSd9L4+7y+H8S69ybkSHe6iJ41DB&#10;ew/ucz9bpj0uZmMwkbUvzGOGAJDuLPYGjWael1/RYgjwSpsCWgaow53H2urdlUiryJY19r4h7j2r&#10;NGFpotONZ+cJJ2yXHcitXDlhVrR75WU1Ooj0TsoIkLlpIbJruuG9MmbRBVinSJyhCiNr2Aklkq6P&#10;fvkNHJoYJJTHLPRO0KTRkHf9XbGtM18Ixuo6CN4tGJlkWWVqDlwNpU8WmUanVpFpmnSZpk2EH1YA&#10;rKfmxfY80c3hJp59YixzMzMxmqZdjovwm1qv7zKjkePULES8OnYLHIrAsJOKMZv9uGGW2axVAq6z&#10;q8ssbvC2wQNOWv0x2sWoH1zlBm1rxQyQI6b96Pt5KemLC/Kg9znUflniiLmJHaVFSkNgLtIt2Ni8&#10;xdTOYn2was7FkSMMUJLULawPH3kxat6N3BpbZVH1hJQj6rTyhkNhlJoMPbZDAAX4yOs636rnSRSA&#10;sQrR+oo9wuyOOxwfUpJvKFwzKjCRLYcsfaT85z/TNFDImoI1qosU5VUCtdizv3fXH1m2jjd0agI9&#10;CT09WvqAEqzSFJYqBJJvjbzja6PUEpIHS/Ri/V2aNDz+xBNnAtVo4D6bQSLM6oquZCCY2Le67/l5&#10;5OPL02WDfqIoZJGNGRN52lHPhh4BGTIcOgXSF5FJ0cBmVkUqC9BEJNg39ecwNZr5ofzEiBdTCFjS&#10;MUos7v0jySPnOlK9Sk26heXikURLBR20f00a9v74LrJeqnWNMIg0JnNskdkle9k+0D7yEzaIP0jq&#10;xhcRHTSRoS4V2FVRDMKUE7fk51PTOu6uQxGQCVHWxvKlBt5Ci6og9uMxIJNDpmYGNw0rBYx+sA2G&#10;rfRonua4rNhZNG3/ADBGMLNCqt6agFAV22VoD+bE6b6OmPSDH6k2sRdRJBczPKGTTqrbFj2rTkL3&#10;FVeYXU9fpdRGT+elSHgjeW3Wx7OeeR9Zs6vXpJqZJZoRIyn03mQdi/J28i6qjmZqJmji1BE8bFih&#10;YEbkHPG1R3OZVs1k/t7BNYmr1ETtBqYzLESFBoluQqkO3zkOozzwaacap4yXJWUKAGYD3ENQHbwc&#10;hqG1WnYrJGsfplWlBYBZlY8V9X8dsT6pddOYfTJmSX2MvdyFAs+GFf3GOto5b7M8xOzxhJm3GFQp&#10;QAkCyWXnk5pxzTR6F/UCzbgPSCe9lY8FgP8AcZDRa+BZ1WfROQzG3UH2mu4+vgYY+ljgTUzIrooj&#10;KRqvD8iw6BRycr4Mr7Mponn0Uh9RGZHMcjSDadq8gCuSfOPqtUEaIDqDw+lYj9WthP8AKSe4v7wa&#10;PXww/k1aBHDqyKQDW4imJv8A1U5Zr+n6MiUtOqyBYtoK7jJGo2fzfHNHEu9lrrRkw6kTzLMWkEqo&#10;oCxoCFauWUBiD++DzCLUoF9aU9mlkloNW66ITdhuo0Gkk0sEayxLJp5isaSlkDbjz28jLNT0zUzN&#10;pD6ZLQyLGzOCtWeCrDnaM1XExfIwtYn/AMGbUI97FBtTutVYe8gj2kXWZmpEyagOQYiDDy1nc36n&#10;Qt2ujm9r9Eul1RcvIzemSa7AM1H9xeTkCFVhJe93qOHBKhqNH6Jwj2JvRky6/UrMJYyhhC0d3taM&#10;v8fWXprwuoRlbf6aMBQpWseb8ZBTFuWe4ZRR9ncE/JutuF6SaWLZHt9hkKbAL2hqN8eB4y60JN2Y&#10;ask0UytMo2yBG7lfee4+St4bqYNIHRmlWWwNrtS04sEVYyEOqKEs8KtZHpjUIArqDxtI7Pxk4dZG&#10;sU3prB7SfU97NIrE99vIA57YxphY0MBdfy+rMZYsdoj3sT5AJJIGXPCgldgJJWU7RGF7FRQ3ckkc&#10;395BtLtmleEMqKq0xZjZ/wCwri1+jknhjf8AMCPfH6hjDhQCo5AIvljkqXWyvnQPNqNVHp2ijjLA&#10;SOzyUCDYFhSO2ZcMMcRlhkJoqgFgn3X4v/U5oaCSeLSkLqEDt+uMncpKeV+OP75p9R1+kkETmRTS&#10;0HUcAH4H/jHdC092c3I8mpZ43VCyyApEQQEKj9PGCSS6eWFkGyBkYLt8+oG3WfgDNqXVKlMZTK3M&#10;UjqdpWrAJ++eMAbpcUJ0qzow2F0JZgN13Z7cjnDlsFHRk6zSiSNmkMM0wLOac0AT8/WQfQ6mJtMI&#10;9S0jAbii2aU5sQaOMB4GkU0oBr2tu8Ec5lSaB2jkEbSsWO2IK3As8g7fvKjkvVkuBl6jTFleTc0Y&#10;jcbkjlAAcjnJx9OvbOZN20AMWoNYHAZfOES6eFw+wmlQlg+8FnNEWCD5NZNNFqDP6jwqWZOTGCCh&#10;7Amzzlchcd9GWkUwkdUnZRJGWbiqC+a8/vh2gRtOEOwemsjEOnuIoeAcBVXdFhaK3i3L7mrdfu7/&#10;AB85oaotF6gO2IxIN+3nawutp8gnExRiPMUhfaS7qQTuVtgonkVmJrNbo4xCUD7t4bb+mgudKdDp&#10;tXpw77g9eoqsCVa/I/c5z2u6dIXcna3rR0HC8BmA4PesqDV7FOEvCB4mgdZXZK9opVtb3Gu54Fec&#10;uklSU0s7iqSyf0/I4NVmfFpNRpodXteiFG6ypADffjvyMdOmvGSNhYcqP3qya8jNNfJlv4LFUOo9&#10;KUU1rvLcCu9A+PnFqX1LMDvMca3tEl21diLuwcHh0XpojISpcovAsSbrqh4wkQap2iBZ2NmiWsMA&#10;L8+DipWVbaIJM+nSTlg5UHYAGNnuwqqOVQztH6YbTJIpcU1lTuXnnIRllZbJra24EVs+bw2ZXA2M&#10;UIYsBs/lcDj+h7Yx0ZGsfYXVoSqvyiGjWRabSxxbjMd7KdwAr3dhtwfcGnKmIs9ncCNxC4hIXr04&#10;1UKLBIogC7qhhXRLKhqoXoCQgbVEZq/0dxWSKKsMfKkN5VdrcHkmxlbbAhtDauu2lDAAjk8+Tkac&#10;xKFNkAgBqu/jNKMy/UerHEqiRTTGtp9wGMysyB04UE+QQfB+7zOdZSSHS/aoF/Q7CsjHMIwfSLKN&#10;wuxwOOctRFYSGdmZgqbdwpm4ah5AwUo8O2gzAndRHyBheqnqZCGDVyfIIPkZBtaojcqNvPHe9p52&#10;jKH5KEUoHK+0IpYXZF5ZqH3opjChrBNgg39YZoJxOFWRtqCwAKFYI+pvcAjLZ5o3tvthbvot9A80&#10;EqyEsxd+RQNivvB9VO6UGB2BRu2k/wClnNOPVROCSAt8K4FWP+6u5wf8usoB4f4FUeD3GTe9i8Gb&#10;+alJTYoAHbkWRWSTW6lDv7gDhlqh9Za0Sx3/AAS1njx3yhl9M2qG1NkXe0/tl6+DNhE2uRhGZYN+&#10;2ltfbzjRvHJLLJbrQO6+/bKfzEymRg1UDYbkUe+DT8RacgAijuxxQrCJpRJsjDDZfzdZAaSkIUpz&#10;7rurypwdnFHcRfFeOMpS07lgCDR/8Gs08C8myuj1GnYPGQAFsnuwB4N1kZPURhIdPwbC3dgHBYdS&#10;g9xe9zclSRdfWXavVBdyxz76r63AeMUk3Q01sGnmVktd7MCALwmLWI+xju23w3z4N5nRalU3Hwws&#10;j7wldbp7K/pBPFkf+Dk8PwWpBMvo+uQkjKu40bIoDFLDKkcgV7PFFTYKnzmazx72AW6sqCD3wjSa&#10;g0bkCmhSt5xcWh8kDNqNR7S1liKDNxYGE6XqEbSmIK25jYJ7DAz6iSAo1gVuHegTRwhdEvpV6u5v&#10;5WHBU/ByuKEmzROlQ+wAiQMSdos5CXQwyKgeQWLrdxyfBIzKkeSN2U+4/pJB4IxpPVgUm7RlseRW&#10;HF62D/YFl/D8XqAAld38t3f2D8ZT/wDE9pDzul/0wmwZC4BBrjnDAZaFyn/XNnln/uIWOHwfQVF4&#10;44xEZJIXXc0iApyb92dUJZpJHkEEc0ruTGkVFA6g8EDtXzlD9NSCGTTro3V31HpvGd1qb5a2PPC5&#10;nvD1XStGItR6MLqQWQAKVJ/mPjPknHkfoEZuNab/AGLdP0uLSyytqtIjTmMSEPL7I91WN1+5m/0z&#10;bbqPSP8A5ptrNNqNSH06gFmIKMp4Un4zAXWaBdY6mVHSCMJGHamsMa/e8qMetggbQgyPLr2XuVah&#10;Vkkc4uDk9t+PwX7vC0kvP5KumTQvrdKuqhh0yEbi6pu9A91LDnOi6XqisWppItRRWBEXYNxY04sA&#10;HxyazA6T+F9XB1BNNFtmDoJXWqWUxGzRPftnRrq4khnibTOkZIZ0VWVn3sWCJdhRzwcrPFeN9GOC&#10;UqTets0fw7oNZqdZ1CKZozHp4t7Ko2lIx3onuq5oRaOJl1CEh4uUaa6VEq1Kn5XucWt6ZqItJ62i&#10;gIi06rHtlmBKF+bksAPR8LnMNoeodU0rzyzF4mmERVKS2Y2xK8Vdec5k+Sf3JKzub4pR4tumzY/E&#10;XVdF60MMMkjyLHESwlL+4jsB5GN0bokLTI3UNXJCFBeMblFFvKgjveA9M9PpaOjemJWYxqiC5l29&#10;23ZHrmuGvnc6yFC68KiG5EAG2gw8nNIrVLr5MXJN8n3fXgy+oddXQS6mGEFVmUgs9xlhfyPk+TmT&#10;CdLAY/SGqlce/cCrohb68/Fk5t9E6e+pnl3qY9Lp41kkLWW2Kf0kfea+n650fRy659LoUjmmn9aN&#10;JFLBQflQKNZTajpRbfmjLi3Tckl4BJen7K/M6p4LKtvqmlo2oQCxinlbVwT6cqGhFyRqr0SOV3PX&#10;ciswOp9f9LqHrawJK7H1VaP3IqHjaV7Zpy9T0cupjbVSNHondW9FTsZo41NV223i4SVN/uHuRbqy&#10;Gn1Op1Wl06adGbaKWRz7FoUQPrIaT/l8Mcnqq7RyRhmDD2lgeBf9Mo08lynR6OVlhmkKx8hCEuzd&#10;XzWX9Gli0vqOYrVXkDxOpIYHhFUeWzR9MhO2i/U6qR1gUEKiTHbACDwAWBr5JzV6L0DWodRJqI9y&#10;Ri9jNGkav3Dt9/WZsOo6PqtX6T6YRokVt6V7hz2BPc/Jzpn6A7zhJuNP7XZB71uX9NX5Ud8mc0o1&#10;0aQg5Svvx2BjR6ObqTPJ+Ykco0pKUXLfzrQAAFHvmxo9L0LQIs8gndXc2vpkiNWNAFuAAK4XN8T9&#10;O0i61IvU1IhlZ1LWN9Dm7v2rnE63qnVde+pMenjk0pYFlCcRCQ1VAruP7Zgrm+6Rs4Rh4TdvxZ0L&#10;6xPyULKO0sxBUe4mLi/+4fecZPPrNfqESffFArjZDMSiuxqyxH6rvNdtAw0UEKSgwImzc8XpsVDE&#10;st0CwsnHXQaiPSwEaWTUwxhhZj9NkF0ovscFGMX+bFcpV30rL9d05dE+qT0QqrGqtLW2L3WXVB35&#10;vLdF1UaPS/8ALlhdF1Uv5mVnTlUQexVPNLmjpuj6vV9PigKST6pnT1RM1H2lQFWuKI7scCih1Meu&#10;ln1G5tTp1KzDbaAAt/CWu5HfLg01tjnF2ipNN07UMJYtYj7dUJJYn/giVj/kAFnZ/mOd/op9PrqM&#10;keieUMRA6KqLGp5kMrNyxparD+j/AISk0sE2peN5p9OtTacJRiVxdNuoj9sB6Us/UA2ll0pcnc1B&#10;AqKsh2kl18L8ZjLMp3T0joj6eWOrXZeNdpX1U2p0rfl4N/8ADiRQsQ2+0CyTdjNlZdMI9PJPpYXn&#10;ZyUljIfYjd1G7kH985PXRl11cGnKNNDHsREp1KWEFsBVXwB3yafg6EayVIlWYxpbD02gZ3lW63G6&#10;ocUuJpDtprXkAk6gB1SU6TqTxRlSrK5SyLraTXFE5t9Y6O3p6Z4t2neIJMoNkb5Wb2H7OcX0zQdS&#10;t4ho2j0a8vCIWd029yBQ/uxzoZdRIPypE+rY20upnmYEwhDtRR9Emv6YNbVMqMrTtPZLVJNPqHhh&#10;1DagxB2lFDbGHAY9/j5zJ18kekhj1eo0sn5f1AKQe0NXCphkmphgRJI9XGjamKSNpGItmcK+16Jr&#10;MzpE2u0Or0X5rqon0gkAjgCe12232FkgZcF2TNo3urfiPSPLC0UykSSIweRv0BxtBo0AVqs5eDpO&#10;s6xOhAXVsGJZlZlQUaDkggHOw6h+HpuqTpDrNDHAZNT617LYhBQUV2jA8Zn6KKH14PdKkSrMk3o3&#10;sfb+hbHAAFnaMrkktMzfJythvTNFqI062FaHUPEkc2oacI21QTQjB4HHZbs5naT8Pz9R1yujxQxD&#10;+GdKVcOygcM4+f8AKM7z8N9M6fohM6em38JHWeSMMB7j/E2/QPAzI0Gp1GvfUIscsAiRppNqF5pi&#10;LCAqSaDZi8rqTTNI4k3FSQX1XWJ059DJFoloahHWG1JQ7doBA8kizeYfVFn1kkzDURxyNIFnd/fQ&#10;3ACtvAXi8xOkxa3qxSKDWwRNA6O7vEbRh2SqoAfIzrehxdOSaOXVJNNwokjZhElLe2rIv5+cqCpL&#10;eyotz8aAdN0GZX1E8SrLEhcNIY7JMZsgfXxnc/h/on/Mni1frtGApZhEwEYQDkOPFjI9RnYa2Uia&#10;NUUBh6crSEKzUw4wfTagyya1ItOb4QSRmrjuwT9/GEnZcYJC1KaHUzTrLOzBNq+tHIwRIkHsAXi2&#10;5q8D/EM2kM0ELQyQwlnj0zcuszuQwR7uwD+rHfW/kJNMYIDE/pSkRl1d3BYAl1OG9O0y6vU6eLV9&#10;RhYvAssTBwI4Q5Jfd/YgkZLfRb2mjlZNGIkihXT6lPUfbueMpt8hEPNhvBPYZv8ARfw7p4dUYwyF&#10;nbbPptN/FKCPkUt1Y8k+cYanU64iXSq2nMMhVGmLFXjraFijHLX3vLtX+IpOm6KP1dW8vUzKSiJG&#10;F2gDkM7LYXJUmnSJjGNW/Bq6/rMUsGpaXUPphF7dJENu+NipWrUHbZOcxB1t2j0umg1TM4meZ3jN&#10;xoqjsStWcJj6v1vqH5aLXacQS6pS6hkRIgjGvULNRVa81nHLH0xpdYhhXUoqMGVJHRpFTtKmyzQ/&#10;1GVHtomXhr/yFQ9Om1uu0sSF3Gmp3CyAqW2qSWo80Tyc2PQ0MRlSXTAan1WV3ClXBH6QL/lPzl3S&#10;dWenaWCHRSOUl3r6c6ekWSioAJBNFufms6L8SaV450hMago0OlpF3CQ3fqbrBHPzmeS77NopVdGN&#10;oemdVj9GPUQDTCBDL6TvzTE0WPyci80qV0/aPbEH0zLVoQSodia3Pz2+ME61oeptq9O0+uknlWTa&#10;4BpFRDYUnkkHycbqaa3XzFfzJ0J1hUl2UEQ7PCE9y1DjBRvyDkvCZbrDJphpJYIEllbTMJLUKPaa&#10;cvz+rvmRrOpR6QafVSa29LIbjj3hi0bVZ9tABewGEa/quk0sjQ6fRa0xLa7Vi4m2kbmPNgknMn8J&#10;QflIJNZ1EKjWKiMfKAAMpU+DzyMuGOlybOXJluXFf/8AAzUy6jq2rdItQqaNLbUy3Hshi/ULFGmb&#10;N2XQxaBYYZ9HLDrdPsYxaoqTEpW4zXBJ54zA6U+o/EPTuqaKDSSJBKzTMyqLcBqXvQvNLrmig/D+&#10;nOp6tqZ9TqW9EOrU8iGL9KvuJoZddIW65fzZpGdPUmfV6kM5EzmTau5WPB2le7ir72ct/E3461eo&#10;6lodJq9TNqooNLpATISqrGEDyKj13zhuu6/W63pCPpdI8hfUzBirBNm5VCL2vth/4aM56XHpOolY&#10;JAH3yD2oEWPaqk2LHyL5xvGkrewhknfFNq6ZzUPRG6skqLLNFpZCsre4r6e4kAt8kDPUek/hbpOi&#10;kX+CkOpWJRE7VKojT9UtHy2dD0+aCKCUCHTzrpNK6uqg7G1BZKft7wBd51Wg6Oun0+s12qaE6mSR&#10;09hB9CNOf4QLVZ82eMmeRt10jtx+nX6q35ZnaLo+lefXazXahvy5CqqXzITzvNeD8DBuqaopBFBo&#10;oJWhjfid7UQqRYjs8sCMq6t1jTTzK0DSLpUKfxJRuleQjk0CePjAX6zqT1OVV1S6iP14lVHcCjGK&#10;ax8ZMm/gOCvsh1HrF9TE8EBS3MkyWVWZlBWJdl8/OC9d63O+19Bq5X/MIpLd2K7wCdlEqwsj9sH1&#10;ehhfX9O1eoikCeorRLp7diN3ZPFVxnddOgm1TvrusaM6PTTAiBIVqSRtxCkv421/fHDw6Bpt18nG&#10;abQbwmmYGTT6F2kb1owHIl9wk93jOj6d0jTRaqPWnUwCN1dopEkK+m3/ANs22L/tmt1GZenaeL19&#10;JNLHMCjyNT7YyBZJoG1OZi6XT6nWTfl5WOn3LGs4UK21eNgQWbPk5OXI2XDAosrTfqY9GdP1F1nj&#10;a5ZATEHSI2qKq8sxPjNDXdV0Oq1D6g6aUzaRGj1MSbqQSEh6BCgUALyuHVfmNWjQdJliIvbvdwD6&#10;TdwpPN13rOk08OlP5vTrq1V1JlkgSMsZfVNs5F0gHeu5zmlLstQ0ZX/J/TaCTV6GNIZIvVgcgiIO&#10;6UocCweBl0nVJ+nTyrHOhbeEtEDn1EHuAUjigRmL1PTdWWdoFQSxSzQA+qVYLCTtQ7iRtJBPHfNb&#10;qnXNPDoNREqLqjDEhbazGlYKjkUaJ4FgeDlQM5tJ/AVqus6rS9W9OfUwuuwalTPtqQ8KUBJFbTg2&#10;p1uo6l1PS9RdSRDUAPHpx89lA/UD8+M846KmmrR6nVaxJ5oz6Twre0CT/pgsexruM3NL0l9dvTTI&#10;ogWQ3KCHRWn8CiKr4OVJ+LCE72a2v6sug1fV00OvLTShZpgyAB3j7xoe20A8Zg6qDUafpesn1Wrm&#10;WWf0Y/eq+kgkb9KDv5AGNrejz9D1ximljlk1sgIkhHsSOMffY53Ou6TqvyPTxOkDSSJ6mmCMHPsJ&#10;uWQHyKGS10axk2t6Aouk6h4NZDrNO0CSskoigABUtyHvwDV/QySJpY5Okwf9HTyK0+oG3YaQcMG8&#10;Am+B3yXWNbsk6np+oTyozJCsdNtZhIgcE/Xg/F4N1TqGm0A1mnIXVT6IAeuQGY9/aPsA5nbTRqqo&#10;hpIk6cmpaYevDo9pimiJCggWAN1nc2cdD+LNQ2qj1HVZOp6RFB2gj2IHPG8H5zzXqWl660DzTQKx&#10;nmZW0u8jehoIrc0GA7HKlh9ZJYJpmi2zoRHKWI9tbrYtyfgDO1Y4pW2jkeRulR0/TeoGfqWo0kBg&#10;eKWRmZUssa5V7Yjb+wzW1uq0bdSTS6vTS6yZmQWxZtOtmtwWMEe0c2cE/Cn4Z0Gtg1KpNtIDfxAT&#10;sbc3exZuvk56dJoj0/pf5bTQJpZZlAQiUg7EHvDsxNkjtQzOU1erKjibg3SF+HtHptIhGohRpbMa&#10;ScFfTvcNm8/7ZrS6mHqDtEUmWOGJ98SL7m2v7nLC9oN5mw9F1rRCTqkipPGIxHHA4VvSHPCtZuvI&#10;rBZ+u6r1OoR6cn0lkRpZIhTRwrTG3N+79s5ptm8Y1qqN3qv4u051E2lWKSPUQCO/UjCiGMfzpfNW&#10;ADnn2nn6uH6lHG8Wqm1qAzzLJcjbWPuB+T2Jza1Sxa+LU9TmmM0IcLGJj/8ACXK7fbwpsmrI8YV0&#10;nSalNFC/q6WPUTzPugLLSrH7l2k8G6qvnGpukZyjcqsztD0+HTvpyIdTtjWP1EUlhFxyPdQ756jo&#10;ZYH00gcRQxvEUicJYlDGiprnjOD6PB1XWa+fXLPKsnqEbCQQzw+3kD20fObEXUxodYYo9JqZ/SYS&#10;SI9GpGH8i8bVONttl4qVCTSehFNp5DppxKgUQxKUMew8FGOWRvOG0k+ph9iEo8aiy4+Sfk5itpmd&#10;YdVqNVPDIIHIRAAwLGwv9M5bpGv1/VIYom0WsVvWDCQnZGzXwBmvpYOWSH/cjSckkz9gPwQv/wCz&#10;nQLuzpEIv7zp9wIavnMP8OKydI6KHQRn8pD7QbCnbdDN8ki2+TuOfrqR+BZ5csmR/MmXnhTanvyR&#10;zkVY0ARRqxuyICbRyBfziV0LOC9c1tvGQEWEPliBV9sJVeebB/fnAAqWRXkYUpNCgARgNBAA/YeM&#10;Xgiwckd1k8/ArIr+rtVnEUxt3PA85YB+4ytTamh5ydlq+KrjGCEQbHF3jmuTeMeByvIx+6/PziEP&#10;dMvByX6h7u13iBB4vzlYfk/txeMCfg0cc0TVXjb6u7FjE3HnxxgMR7EXnwv/AMTnXdDqeuQdPfVx&#10;iTS6UBYCTdsDIz0PgVQz7ojIZgBzn5vf4mzdP1v4i6xrtR6ZafqJiWZ+4VB6dJXgAZ431zJx9NL8&#10;tI+h/pjDz9dCW6gmzwrSoAU1M2oM6xOzHb7WVjZ3ChYzoBLoi7rBqZpkaH1NhCqoZyBsLE9yTzm5&#10;1p4Olxan83PHNLNL7BYVgKCq1DwMEfpZi1Ptg9RZIk3LW1TZDc15z89yq2tH6riWpKznOsP1DU6S&#10;TSrrlErvCrBY6MLM1ub4sV3w78QfhufVDpkWl6rFJPPEZmbTzVBFubeQ9cFhV4LMdNqNTIOmwyaU&#10;qGFP7H+QfPtzoU1cH4Y0ui0MGjuKd2Pr2Xv2qJDtN9z2y0tEOKb29AXR9B03oum1WoGmEustmLR7&#10;EX0+KLWTurdeYOn0MMurnni0qzwohUtqmYld/DbValD52ep6YOodR10CdTkVY5HEcLxB/UqgVY+F&#10;XOC671mPVPAnren+WgeOaE2akUlV/cEDFGL+R5GkkqLuoxHU6KePR6qV9Pp9PuKH+HHcrHaOB3tc&#10;5vrGs1mglkgkh00fpIDKnqoizLIaRgdooqTVEZr9T1+ojiEGmigeR4vUJ2/qijF/y/ZNDON6t03Q&#10;BPzP5LUtAjJqZt4R5FlckqtqO7fF5SOeTdaDdNrtd/FjigWf1nuMLKWX3eWalps7HQ6WDpP5eWSG&#10;j+n0VO5047Esf03yMefRwRRQSTSyJOxWQQyrGqhn5QUF8A0STYzahaTTSR+trNOrflHmmki2yepI&#10;1lUWg1FctvQQRnS67XJuT/mcPouFeGNjTIVPhHumP0cJXU6PpscmqcxaZxK6Rgt6haQrW7YPPzeS&#10;iTSROI9UW0rwATB9QwdwSLBLGqF/Wc3LpYNdJ+Y1eonhgnnVgzxKHZe5K8YsL/5kL+UbP9L/AGP1&#10;G/Bcwl/D/QCzWW0MTNt/7hnRw025SBRW6IsCswvwykUXROiiMUo0UYQkchewH0c35FF8kftZsDP1&#10;RdI/DM//AFJv8kUCc7RYNLx2VQMqmXcg2rZrjdl8ZU0du0C2J45yO0FuE3cdjXOMyIKqEqSADXDV&#10;yQo8/teNwxpbBI45qyf9hjRIFDHcVomr+8uhBuQFQbIF/GMQyXd7CeePH0O2GBq4AbkWtnnAEViv&#10;B/obAw2ME0b5IPaziAJUmruzyBzh8R29z3X/AFwPTi0BPYXyB3+bw6BS6pQOBpEKA4BusIWyxwQL&#10;28E975woXwLzM0ClHPAy9TgiC6+LwuP/AH+MBxCla/GXKfrKBl6YFl4OeHf8Sab/APDrr43Vf5f+&#10;g9dLz3EDPFP+I6RY/wDDr8RO/wClRAW8UvrpZGQhx7R+OfVelh2lLRrFMjyK5U0CrOUZm++4zl9X&#10;q55dNs/LMip6gZlIjbaOLrwRVVfJyuf8ZTf8y03os03rzsWDLagsxbmvBJzVb8U6DqvqnTaNUZVa&#10;nO4ct+oV858Q4Sc5a1Z3z4pdnNQaaebT61WkldvfGuwdvUA5IHu4PweMiZZIwwl1LvsOwBCHLkAK&#10;fAH733yLdMgOuBaMTFtU+/0txZwpsOT4UGsvj0UjnTA6tFaQvvSa4pF/qO/HYjFLFbszi60UR6eJ&#10;YUll00gbTqH7ltxo0AHoWt4K2jjaDWCBBqFjod1CLXZgzHk/YyOv0x1kX8XSMpaQHZHIXNBqAYG/&#10;GETdJTRRHUTxyeqsJX0EpgoHYmiBmLezeKOjj1g1ekVWWQlESyJbIkv55BPwM1G0GmSOELqInL90&#10;KkEt2NMP27HznNpEyR9TglLRmKaticH1LPmzfFEYdKdS8sI1UnoiSEPCIw/s3C2AbgWfN5FGyGWO&#10;BvUlaVj6Q2IoHp7FkIsoK/UcMKIok1PpFoTHuQkj9O7aaHu/c3yMiIumSr6ZZ42/LtUXLIGF87wT&#10;lCQaaN7hKx7ofSJ2Eqxsd15G7F5NPAXFFqImRz+Xd0LJGyN3deSB/L28Zzuo1zyarTsDqEEzHbGR&#10;73I8kEUv7DNyH8O+k7zSSszbY2JkLGi/hK/1Gbep6fpYSJF01p7VVYyVIod7+cTdCqzB00jNsXaW&#10;01n+GGpg32ALIJzpelr62nfdrgRHA+2ORapgeV3AgmsE1ckmjWOUNp5ASRJGTbMB5QqLBGRm0zsT&#10;qdRDKwc8xyEMFAHBfb8nCPh0ax0UTxTvNGYX2TSFGRjJTWo4JUE/65Z1TSmQT0wMctKxUqCliuxs&#10;8HkYRJB6XqSCVItRtKbUDVTLYC2DyPkHB2kjljleKAEx1vdgNwoeTzuzSbEkRPShH6CI21VYSJKP&#10;cyqAbYgcAHzj6BiiyxQBZJSzEGN1dXJo8km/g5c6SRrNKJfT2EbSji2D+aAo38eMt0rKhZ9WY41m&#10;ZVDhCWYKezGx4GYxd+C2qLTLJo5NDppn9p5jgCCwO5911wbOTEmo/wDhDNMNjWHDAxu1n212o4NN&#10;JJLqUdlj9NoH2bwy7o7/APB7HB9PIYvWDaidhpYtqvGN7EyDgi7sjNWYAcupkoPJpwfRgjV0RqcR&#10;lv0kCiTgm2YLCql0IKAsHBUmNydvFEFh3N982PWLpBviWFXi2qDIPUYKK5artuLHjMs6OeFIvXjV&#10;TJuKbRtWNwDW8gG8UQfY8uo1CajSRlSFVXnYuynehFBh3rvV9rw/UzJI/wCYScmNSxMiqZUloDgK&#10;G9pod8tXpYmLF5QjbYPSIFnaELOLF+2+QMGTpZ6bq2VDsdlogMkn8NUIthRbneN3nK8FUyiCHTwo&#10;qInrSWCyE1sZxzW7iv2wGSD86U/h+nDIhDFUJLNxu2qDXFe4YUejlB6Z0X5iOb02EjGqYUBx4q81&#10;4optNFPKUmABHqKbG338lVWqHFtggrrQMYoGeQDbIFSKQTwtta+7Hb2U32rAhEu2fThZmDQs4jev&#10;YWJA94X9V4+jmnt31KyMyurgxhdhPYMxPda8YF1CPWasx6mNX08CsTIFJjMz7qAHjmsGtEeSXr6g&#10;OLT05JZSB+m4yrG9u1RmzNHB6j6UsEEcu6ISHcWcHbZZv1X5zH1TT6iXVH0fcoZSIH3cHxRqiQOw&#10;wyCZdRcradTOHZLWwFT7UVVfeK9CrZj6uNpFTeYXMbB3RJFraP5FBuh81hX/ADBYH0p1Aijv0jFS&#10;bi++wFsgis206NPEnrMSzEU0PJClT/JXYUMhLqtOsmqjOnaSKR490I3ExihZHPIxcrKqkYMXU4ZN&#10;0uwuWBUhogN5Vq2gDjj6OEvWrQ+pBH6YVYkJLeoHBvtZzZ0fTE0/5gKqQKjW4QuSA36aBYgXmTqI&#10;U/OQIXULK38MDdJz8nb2PycV2FVuw/Xx6iFdpUVJJSAOTE3FHai7e2ZzaoxKkYcQAIE2kmnANEU1&#10;0PkE5vRatNGgQSxeluZFBUuR5J3A3kurTaXSaP1zICr7WpkuFy/6Sq8Efuc1iQwNNfrtNuO9BXII&#10;i7RkUAVJIAONrepzwQDTwh3d09tEsoVjXpjyODyMt6Yun1umnkcuN00gEjn9IBB2NQvx7Tlqa7UO&#10;EWacRxQyK/qpy1PwInFAXZqzlyltEpaBlm1HUjp5NJFJE6HYF3bQeADwBewjAEmh1GoKwTOCRZ7+&#10;mdw96E0CaJNZsxJsVpoY1ZzqGljiAsUvBrxxV1mdFEL/AIhjWN4pAke3lVZ7LeSCRwoGcre2X4RL&#10;V6+CMIkTmEiNduxQWYrx+j48m8uGkCagTSbluUEgpce5wFAfaCQ2AgFIU9Uqkm2RNJRNEe0p6li7&#10;o1l3TtN1J5hpmijifaquWf8AUOxK8WD949UibdsjodFHNMU1MTljMoM0mx1tAJGUNXIFdxg0GkQ7&#10;ZZpZY90CG4/Y1gbidzUBY4GTbqk2oQukUYOnLI4on2SSBtx3fC1hGg1ywzICpeFnF7/0kV4bwQp/&#10;Ti6ZSA4OoarTkamSFnfVNK6KjiIqgWqZvPkj7yzRlkaXYWjllEJZtQPdR/SzL5OaGl1mmnOlKREn&#10;am0KCDDG1ta32FtWWaSVws880cpjhkqSxTMzjaAn9OfrHaTeg4vRdoZlgVA+jAVJo6Z/cFBJDUD5&#10;I+B2xKXkMkcyqEkTlbViwB4PyKrvhmm0A0fqLGPWAkRkMgFsQQaLNdnatDMifRwCSWRYp4nmWmhB&#10;DDaxIpSfIqzhGSspxdGhAGPqkPshKFdwPplwCQCKPGBnWRpCjfloTIjB5BKtOwjFWoSqy0tPsaNL&#10;EgESncBUmwURZ4s5nQafUxRI3ooQXaIsg2yggbiHvKYLtHcp1JO4CBXZitJdEVfHOYUeq2mBIVVl&#10;WRyGrgL/ANxPcfAwWfUhApkiWNIlKEqxZmBa72jsfk5kapNXDM8AaUxiyFA4KtyLByYyZbhs0FfW&#10;RzEQ6YVNFTEkLtYHj+pwltMs2nEMwAmgsMrgratzf75maXrhj02lkl2TFd9GqVaNDC9d1UPNpvR1&#10;Ss8pIlj2+5gosAnK2Px2C9S6drovSAgssquyhS27mgPo/ODwyNEoGodlPuaEfqK8YaGe4CWL2eIh&#10;I12xslPkn7zoESVGV0pm1EasdpCuAb9qj6qjlojyC6TWGcRASI3pOQNy7FqhwB8/vkJtNHqCE1Kr&#10;IONxUEdmuqHkZdNq4/ULRxMQYT6sQpad+F/uBlSdUihYwFZA0UYPqRgWWU3tG417slo0j5BxFtdp&#10;op/TcCKTZdekQKN34+BnJTIYYdTKdX66QlpImQHbIZSOT/U1+2dWW0jtETMQsTKSxprDNXgGmocj&#10;OO0ugb+LpkjGxUkh3nlIyLWlrzXNYLTM2as7wBZAsYA2KYixLCyoUsSPAF1gDH0I3jk0mwiMrGoe&#10;wzbiRZP3ms661tPrnSKT8uysaQ3tJpCFVRfB8HIDqGn1EC+4+kqrIiy7RMrNwV88sB585K6JkPOF&#10;f0m/ILEGRlfkfw1AFC18GrGc5ORPMIVMzx7EVnDl/cW8r5/cZ12ni0+r08kMe+CT02O9CFNXaCjZ&#10;N1VjJ9U1ISSBWnG8C/TjIBJBqqUNZwjl4uktkyx2cHqOmztrpdNKrpLZMTdidthVryKF5qdMhcRw&#10;Rs5Kb7MTBVq/IJ5DYTqf+azEzJHPLKxKJvdCynw4rspyzQdP1awJM8hMxjKyR6oGIbg3t4Qtu+s1&#10;hJ07oyaVl8Wl9EhneOWMMkISYFGRm93Baq+8Jmh9KWGXTIUa2CkagotyHldvJPOAf/EzBrFM8u6O&#10;YUrGNFMVr5BNEn98rbS9b00b/ktZHbm4wIhCD4oGgLyu/KK1QdpNfpdeUjJET7zKBytkGiQl3/Xt&#10;mdoOjRpNNPpOvyQBHb1VhBWrPYBgA32BgseqljfSJrZl0pWJhahgVYgmuRVEjkDzmnpJdQsSotNG&#10;A9xigNpogkD/AHyeTi3TLjWtHVxTRRSxTR6qSR/ehLKAkhkoA8mgSPq8xYeoa3TTPPAVhVow0iMP&#10;h6YAAgEXzg212JEUr3G4YBjQVFvddeR4OUuuqfTS6cRt6ZdRGNyFX2Dhmc3ybvnBSL8HSdP/ABdD&#10;BIkM0uySSKkfTsG3lTSCzyCbzR61KFiOu1WuRodMQHUlg7ng0dlkm+M83ieSR9O8kaIJQ59SFFBC&#10;xsLfij7Qc6HqBXp55nkCRFQ4ZCV9OzRFd75F98cclC5ujZ6vq4ND68UOslmaRBsjWZgCriwwb3e4&#10;Eec57p/UptYunEmsZkacwzMSGIUqGKkA8CvnPOtCk0up0hBkggjmKq4U+5HY7d3xz4y/WrqoYp3D&#10;+4s4eEsFYrygK8VfHJ74cnKVWjBz80dX1fR9Kml0Q/getTemdMwtQCQhBoj9yc3NB1FX1UujeaT/&#10;AODmJ2kBBRw/ZiR/Y55x0h9FoNkyaNkDbgoe7cd6au3bOt6Z+KU1EBaJ4ozJEqMu/eUriiD8jG50&#10;uumPHs9XTQaTTCdTLJKriwGkJEQXyL+fjF0WV5NVp6KMGU++NrARjRLX2zmdL16HT6iPSSFWnkQI&#10;UT3BaHDKTxjr1NNLDLAyBTNICGhpVIPHt+fvF7qbTR1wjXZ2MpUJLJpunlmWVULkk+ql/fYZpR/i&#10;udAkr9M2RAGo3JsvdWF855sOo9T08eodNbGAjbQoW1U7uzMTYFZP/m4WBoxrGjMTF9ir/FZtoB8k&#10;0RlzmdePKopHc9S6joupszRSvvjWOVkK/oZeQt/Xxi04ih0UDRnbPNp3Uh6G8q6srr5F2TZzhulu&#10;HbdKQ6ovq2rHgfO0/FZpT/ig+umnn0ccrwDcJ2cxtuvhWvxQvKjMynnW29G5pehz9QMUyFoQGYqr&#10;yFRG0bDateQ9Vh03StYilELe2QtGxRqDXvJNUaAFCs4Cf8Tk1KJBJE0qurrXtRB+quT59vznW6D8&#10;Sjqksm3rCetQVBOQPYVtm4sA9spUQs8WaH/NuoaXQwO8COQEZZJE2SOD3Ba6s4CevqjokrRqylkZ&#10;YyvJc2AQ3xfjNqY62KGKCKGaeJkWUs5ja3XsqluwF3Wct1n8rBqGkllhWSTT/wAWgQrBv8xPG7Kb&#10;NFM14tZBNK4LsGLmNvYNw4v2+QBgE/StNGqehrISkgAZhTsxu7vnb++Zuj15knnKQDeGSOJXQ7XJ&#10;PkUvb5Jzd1bCN50m1MexjsaEEmiP5bzNlRadmVJ1GfSUjtPqYt4dpQ1Kp7DuDsH7d8i2qlklgZTq&#10;tkqUT6oclHskjexNfFjBesdLg08KLqmXThkeJpYwx9PcB7GNUbGZOo/D66xxMNWzwxoiRSLxSNSq&#10;EIBpwe4IymlsFNqjtA6yj0ZgTGGAjnLFiV7o9+Deaen36B5ZPzYlOqVmQGi/6huqQAndxnn34f6d&#10;rtGNMra5p4Zt+5lUEK24BRtayDx2zouo699P+cQTsxiAIu1NoSSRfB3BuMycTVZq4tm/NrumRT7Y&#10;W9BpkZ5FjayCqjdvFAc3RynTRyiL0YdSC6EbiSPcQNrVx8ZysPVY55Z1TTq7wqgjk23cbrzurveE&#10;dMWPRyzvK7FmYtIN49/NUcIRCeVMfTTyaeRX1ErKokrazmyl/Wbeu1Uco1Kx9QRY5EXYKOyRfnce&#10;7fOQbX6NX/h6AxtGwC+qRtbjgMRdEePrNPXS6H8vO50sKpGASEYGmIr2X2B851qJz/szL1+t0ran&#10;TaYOyIIWaLd7W3A2CD2IwDqqwQTRpqZ545pl3lkO5PeeQPvzmlP0vTa4aMLsaG/4abjaAD9CPmBr&#10;tAqIsMhmj4eYiZt3/T7pz457HObLG1Ropyi7DD1qCUaaNFILbAXHKqqtVhQD7jXN5ja/UhJJURaf&#10;2sWO0VRYUVutwzKQTxzzyiaISlY1CBzsjVOK4B213x5tarSlAkmlcs1SEF0nkY/pIN7rBu8iONJG&#10;WT1Lndhuv1s2gklESuSsvpESf9N1UFbGw2O/OPqdXOdC7FaEjmRQXWRJq7qt8nkds5nUdUWeaSMl&#10;BI7OQ8nsUmhutuaFDzWFrOdVPDp5YIpI4Ud0jSTfRPF8VQvNE6XRycrsL1OngR0eIBhzF7Et0Vqa&#10;irXe3zzjSfiGMSaOD17aRNq+pShuf1sO4rxxgumTWxM+lM7AQAeoe20PyHSqHGUanVyAyfmZi0Kt&#10;UQkUFmIH6gwrjIST8C2g2HQ6vVaqQpqUlkLeqZISNmxeLF/qF9xeacE2r0voiXcSE9yOEPtBuqAv&#10;dfY+M5PR6cwFjpkm9ORgoj9qpGH5JBvkc2M0tHp545zJvlDu25lNluT2IHmhzlyjEUJM1tZrdXLM&#10;Z4kCo1OypyXPySaI+RWZsvUXjhVEif1RIrmQ+9iyj3kg8isulnmi0xWUbWBVQxu3BANUfArMbU6y&#10;fTxOGKhGm3J60gRjDs4pvANd8y4ottmm8sUYhQxCZdMGFAlQ5emu/rCNNNpXadBDsG47Wick+p9Z&#10;nnVGJNIj6Z4GUBiVYPE5ApWLebGXp1XQJp9RVw2hMyQsWZXJreK/e6y4RIkyepWf81FNJIjyigPe&#10;ELRg8E+ODmVqgZH0qSRqGtpCyDgx2d3euD5w+DV7N+ki1X5iQgOC6FfVQDsikH3fvjoJeoQztKkl&#10;sWVlCbQWXyPgZShvomUtIoi6S/VU04aYGk3ervAlROGtgvGZGp0ktaREPtQwhHkLLsMbF13MOSbF&#10;8ms0lLT9UhSOZYeFVCthZE3hStsV5NUTkNF1XURmP1wJSzMwaYbA62VKggVxVDGsfQue2EazSRPJ&#10;HNFqJNyUshO4bdnlrP6icIOnGph0syMTE8axXKr3uBrkk0wUjvgml6rCdRAwVwsYZ/4LAM4k4COe&#10;xKDDZJYTpZS0zTbZAIwi7RGSbC12P22S49FpmRHLJpJTHLqFRlPDAiUsT5IX+Uj+uakCzwrKWjRy&#10;s21l2jYm6mLC+Tx4vB9x1PptqA0c4jMYf0tis3gMR3B+RnQ9L1cemeQOWZzHfB33YHt20O2LJpLQ&#10;Q2zm26ZI0giij9T0E/hbQWhAdmsFQTfGBLE6SQM8ybC4Ks3lVTi+1DNjUCaPWJLp1ksvK5QSEDjn&#10;i+/BwD1fzOlDzaeFFjPvDLy18cj7I4wXTKfZqaEPqp2R2jooGQyW2/dZNHt+2ZZ0vUNWXDBETTXG&#10;wElStzYsfea02l08bzRLD7HQLQN0y8LtHisG6VONNJr2fSoERgNxsst+KFEi81g6VoHG3TMiL8NT&#10;adoopo5SqQyOxSnMe7kbjjR9B0kQg26WEBaHrbNrNKx5UfVGznbxLqdr6hHdIZqIUbfed3NVbMeO&#10;Bluj9V2AVkVk3SPvAR2UnjewsUR5zVzscMCXgzOo/hmDTKXea23sVjkG9Sje3eoXyLyuX8KqdEpj&#10;SlSI75HQIyKRbH3G+frDF0s0bSo+nOndmLgmYuQTVgMFFX455yrpP4r2xyjWaaUsJSWCuFdlZaqz&#10;R8c5yyf3dnSsMK2jldP0ifSM6x6diCjOjuElLdueL2k/BzS6joZKi0SaaON5yGf9J2qR2DUe/wC+&#10;afUOtxwTonpspA3D1JAqtf7Xd4RIk0dyRiMSuAt8hPSPutAfPxlWZ8IqkmcjrFiWCVViKFn9WJLB&#10;cAWGIFWAcy9X6IilkSV0lWMsiOfaCV4HusAk+BnU9R9URxamGJJzPfpTI1e2/duxSaGOYpI8ZUw+&#10;/YjgbmDcD+rDt8ZDnsvh+TmpfxBqdK5vUp6c8EdMotY34BVvi+ceTqazAlAtSOqyJYDcE0b71WHR&#10;9Dg9LWenFH/GIaRbPDJ/LXk+eMA1cOgg00jIFknDAFlAKjmiCRzdY1VjXJLbCtXOJwGlhWRQtB4i&#10;aBbhQR57YD1wwagaZk1ZUmN1dOQ6kkhldQD9DMfTenEhcQTkxo6jkneCb2UKBvwMkNUyQ6n045EE&#10;jVMroUNX2ciiT9DNuS+DJ7XZZpUhlNpJsk07iNGWiZQ90rcVXOQfQxoHdjLFI7UEVxGo593u8HBo&#10;erl4KCqXR/Slki2xMq9wQKqhfnAtH1bX6jTCKOece5h6TMysVvb3Jqr7XjbZkqRoppZvV36eYOqk&#10;mNJQxJCd/wBXDZrw6r1TqHl3bHQRqDwHZuwF17RnLt1PURpqFmUq0Fr6cvvNrzyaH9hhRCM0Usu4&#10;jlVVVHG/mgDyBX9slwvwUpm3HPE8k6SKUkc7Y5zEtowolLIoCl75pzvE0CmcRyyIj8Hhmo81XDA/&#10;75y6dTjRYkSt0fsUSGkK7dpB8F8059I0XTo5GhYhURl8C2+T4GTwOqGTVFEOpSZPUY+oIl3RblKE&#10;3xYHk5lapWb0C++JqoMvCtXckDsRjaqGeRvVj1ZjdRUcbf8ATIPJoeMq/LFtR6M0gYAmgHCNIzju&#10;SO1EYuISm6oGih9eOJoQZIoixYTW52AhbHmrvDp21un1K+lEiOpSr9qvu9osjzXOVlppjBC6nfDI&#10;wf07ckEgsL/cWM29fMUKTmWSRZ47tUG5K7MB4UfOW4JpaMFJ21Zy8TvGZ2VI96vtraYz+4/bJwpp&#10;0d3fUvKJZCWUpw58G1s/2zTWZpYI4tTDEW97GR13EqRwRV8fd5max4IZ3DaeClVKYKrltoolgP01&#10;eCHo0dGmjn0vUY5kWN13bmPtDVxRvnzdgZRqG06M6yzxMViDMhoJIB/k4vbmTPNu9OeWWRZgrc9l&#10;CkLwRfNeMtij0pZrMimCMbk22bPwfAzNQo2T0kHPooZYC8bxhJEJe3oMwH6RfIOBRo0Ok9VkIf0w&#10;Y2kkuwTYXj5wMwj/AOBr6renKzMkg4RCVNnnyMZhqdqzPFGyqCWIX07c2ACx+xeaY4mGZ1RQWiiE&#10;geH1Wsl5EJq2YALZ8jGi6j6hjilVnL2i7X94FefkeLymWeY6mRnUlGRXJNxgEmuT2JJHBGZ+o6hE&#10;2rKQ6dpAqB0kDBdtdw1jn7yuO+rM09Gjq444kV3Ct42t3QDsALo5najTaGVYnLNGDIEscbgfIrtW&#10;bel6i0sUfqPYa2BRq2+OfN/AOVSxe2eAR0PULiUcbWf20/fg/eCAKaFDAYY13K25AoJYBh+raPHP&#10;IzDfQq0TqYdpkO2xalgnlxffDtP0xtSSz6r3ggahgoKKyjkEccmsj1HpxkKeiCAIqNG9xHPtH+YY&#10;R/c0YOyyJEFiV13IquooAP5BOArPDCIXbTOjEhZAbcbU8gn/AFw8RSwtp3SUSBXHqjtZUBm333yv&#10;qWqaNpf/AIVsjZjtiC7qVe1D4OCRVFM022eVxHC5avTkrjjNQTLUmndoiWTe5SO6JHdc59tZDLRj&#10;bZaq4sUHvg0DVf0wKFEZ1hf1AH7oxqHnvR7rg4mV7Omfp0bGcJIsMiuA7LaKxWhwGI3XWE6RZHjn&#10;36ebY7KqGwoAuyGK2V5zDOnleLax9JK9f2urggVzx8/Wa3T+sdQ0ksckerZ0DEvEQAFrsCW7ZhkT&#10;+TfC0qsw53fVLyUCIGRq+boLXk5oQBEQPtCqsqHfEOAY1JAbtZzX6rN0zqjO+p0SxOqsN2lYUz/q&#10;s3zec7pmnVtiaeT0insB/TuAsE4QdoMip92aUy9N1G6SeZ1LIxMYXavt7VXY+cITRJJCrRSMz+0S&#10;c8stWCMzlaMxaxpPUQBAzKhH6z++Zp1TaQrKzSCyU23SONoNXVc9spRb6ZrCSXaNKHpcjK6MbYxn&#10;gMB35/saytleN0Mcin2kMXUslNyQS2Y08UWpf2Apt2syhXB48WDVreaUMK6yNJpJ/RUNs3qxavO0&#10;qarnycclXkuLT6QT6zLLp1CMsa8u2xrZV5A9tWT2yU2l0skzQ1LtemBElqnYlSt8ZRtVdPIpMrn0&#10;iIm7iwbtgCRfxmVM2rjmiZZ4Yww5dPdHdf7/AFhFW9McnS2gPV6ZVYfwWDyL7LFR/se+c4IdbFp3&#10;Yadyix2WDcGzRGdFDqz+VCNLvfdcnP6j/LsGA6fqMq6h0C/qoSqgsUw5I8cZ1QuujgmkQ6dFrZlu&#10;FR6SbyCwosB8eRQ7YJJtJZS5ClyAhNbK7EX3yyBBIXYz7GVrB7bbPAv4wt2SeQbljp2B3lqNg0aA&#10;GC7ZNGDHKnqNFJFJtdiCQoLvjApLDtmhlQxmjzwTZqx850Wrl08ikgwSFzVoTdgEgkMQbGZ0moS2&#10;Q6Zi5qm3kLs/vljca8nPyRaeRBblSj1ewDj4+bymeJqW5vc+5a+PABHjCZYKd5AgAN16nhgOKweU&#10;zFhsO1lPjyWwXfZm0MdJL6QKkSN4sdwO4GByFgfdDtXt7f8AzhjIdqqZtpu2Vv8AcHMxhNCpRbVh&#10;yHBoVmkd+TNommpVzE6o21CTuQ888Ac4neVq2MT5cH5/bChrI5ArINrnsAQAAOOLwWbVMw2tGzNt&#10;2m0rcP8A3lfwJIoLW9I24g0o7ABueRlshJYGOhtLDwao/d5Y8cW4bm3RlFIuvZ8gZFvRUfw2th+g&#10;Cyp+jjsQDNGHsWqsVbgkgXkI4SgJL37e1nxxh/ooh9sd8X3tTfcjIJCpTcykN8/JP1lciWiiONkV&#10;LFJ4Hxlw3q8blwwI9hQGzWMqvJIisSKRu/AbNEwTEEAKu2v0gncfrM5M0ijK1atKGHrnjuRZH9d2&#10;ASQuN4JZtx9nIsgd81ijoVt9xJ58n6sG6w+SLURhUO12A/UaJF9xYx8qoOFmB6qpGXJP7gHKIZGj&#10;37bKsbCtzSnNeWMI4jZip+SMomgZGciE0D7vFcXlRkhODAo1h7KfcfPjBDHIjNd1QJrtR+vnLhC5&#10;sw8oGuz/AOcq23EjOfnncCL7cjNkZgsgNKGVgo7gUP7Yl3CGl+fg39gHD9o9gongkMDxx8feMHYh&#10;ttGvrveNvoVFeoiv03/m5tbvAV0zBXBuy3gXxmnpot8QKo11455r5yCDwG5ZLNfN4otjpGd8Vvoj&#10;ueMu9MFruyP9f64c6bLZipNUNva/rKfSTax3VYJx8goHjajanjkdx5yHrTq7UxP8vGEs8CKm1j8r&#10;9XlEUUe523gEHgnjBUDHbV2BZUng8juclFq1RijgEc1Q9prG2tJVJZq9vYDISQUhJF+LwSQ7ZJXW&#10;TaLscBfo/GGDUzji+375l7L2i3BHm/j6xvzBHGxzg42HI+s2bRQfl4tPIXETIxmv9UnN8ft94ptc&#10;dOv5FI/zOomk9qsTsHP6huA/vdZhazRavWtt9FoisW5hE4ARVINSG+TfJ+s6WDo6xSRmHpMhD7TG&#10;4JZXZj+q6A4z5h8fJ92nJ9RoM6L00aDWjV9Rghlo7mgaLcGVjXcAkfIbM7rHUtKh1eohcbiY4wYk&#10;JClFAaiQM6TUarWTHTvLqZkDcMqrt9immBkBI/oM5vqDPA5Kz3CpZudq8OopwtAk5MJX2U7pm70v&#10;qM+j00iDU+p60Hpeo3GxH7kH/SswJupavVaqGNYN8cTpsWQ0qmtoZqrjyM0BD+eZG1oGjhhpWkal&#10;3qw9oVfLZhQSo0pSBGMe3+KeTu78k/WSoxfJ1s0k5cYb1Z1s4jgkm0wkDTaiT03BrYpDVS2zW3Hf&#10;MzqM8EUuo08Eu6WGXdJJtoK4HtI72R2rOfcymQDU6iNVWUNHGR7mS/afsnHnigeSd3hfSQbbkETe&#10;+VvAyIYqq5WEsunUaJ62LVdR1QVFldisZ1MopTbjcRS8AAeM2tfotPo+uSCJkQI2zYin2mr3fufn&#10;Och6tHo00sUQpCd3IZt1GiGHFDjLpupOkuzZJNMI9qIGK+mDQUFieSTmtS68U0Zco6b7tHfaLXtq&#10;dBrJJ3mi08kgDygBNzJXtVfNUM46LRR9SM8cUgAiHMzvwEBo7AcB6vr9TK+lGsSOoRQBtUL37j8s&#10;T2sYuo6+bVTi4Yk99NGvjbZAB8XgsVdasrJlUtPdGvMvTNINXqtOJ5WQhEZpFACgclvNZysTx6xn&#10;ACSSSandJqAhIj3Dt+2ACXVy6eAQQbXlZghkNFwoqqPBAzr+izzpBpU1enWJTG0cJVjsL0bZivcf&#10;OU48It3bv5OdPnNKqVX1oyCJF1LtJPsjV1kicKGtF3KOxHB88Wc6ToUeo1ISBJzVK1uuxkBPNGuL&#10;zeHRJdTpulq+kKmcEiRh6aME5JX6APOF9F0iQaltE8ohh2mV3QFDT9nJ5Jr4Gc7zWmdUMDjJX0zS&#10;l6fpdPLM+k0rxaNpS5MworY22h5vJTz9Rii18ySQmOQoRuNkICSDR7FgaGY2v6nptNqjB07WSasL&#10;GY7lcRxhi1CkFEk5ZqPw1qWQe2VIdMAJNS4ALMDyoW+eTwD2yFHrk/8AJupd0v8ABzcS9W6hIo1A&#10;eOB2ZgiEGhf8xztOl6NoNQZYNTwki7tvt3qD7VF/zHOWMggMcCa1XlnYTMQbjJY8sSP7Vhuh1mm1&#10;RmaZUddsntvjcl8Kfk+M1lG/2IxUn+SXWtbq+r63VtLoEgl9T1IwrGMmLcSFWgBYAzW1msXWJHpo&#10;o5gYk3BN4KxluE99iz85uaTocerHTNU4tEhlI3srCUsSrcHyOKxotHtTRx/l9kemA9VaCzSetZA5&#10;uwt9rzO1/gri9t+RaKLTdGliI0Ekog2tqCvuRIyw4LgHuRh3SOryz66bUjTzpAXk1GoMTWskjSbh&#10;GhN/QJ8DKl1Wj/KSrqGm1U0JHpQbmMQAPDUKo/WcyOt69pdXI7si6iZiSgQert7RpZO00OT3yfa5&#10;x638s0jNQlFnedW69rdUmvD61tJJqWWZ33lpJ37lAT3I7Zyq/ieKTUadtQGkgiT0p4kcxsyrzYIq&#10;jffM5fxX05o5YdpMkbNGkpcGVySAzbtpr6wnXaOHVosiQuifl6LFS0kjfFlRkxxKGpRNJZnk2p2X&#10;6yU6nXTQ6P0fSlAMGxi6xeodwUt523zh46hqNP1iDVO25rlRvSIIjVLUMFY/Xe8joTPLFcMXoCKF&#10;7UjbsKoS3by1Zk9S6/pfUVn00TDTs6hYwQFEam93z8n7y1t0l4Jl8/k2ZtSIp9SNKrwad2VBHvLS&#10;GM8szC6o5jdT/Emi0/S2pzBGm5njClvXcH27mHIU2fGc68OqHUV1MdKriMqF5Dxj9Nr5zp5vwqvV&#10;wggRZHlEkmo9L9MUKcsWH8o/fL4QjKNvREpyd0CaDq2l140MC6QdT9WN3iUn0EUj28kiyAc6Hoke&#10;m0wfVzanUSarTRlIITtpS1AADxQNDMjp2jking9LQy6KNIwv5oPyaKneI78V4750sepl0+t9fqay&#10;qu6oJZva0qqwALAkFdvixzkTauVdUVjT1bNDpH4U6hJAsc2vlgV5eGR7dPJRr7fZwrrn4h0JiSCE&#10;F9NodxMcbCOM8+52r9RNAZwms/FWp1Gp11P6Gk0xJJoMzb/lgaZsP0nSNNq+maqOHTuVMqCSWUlJ&#10;ZflVUXYo85HF65P/AAacltR+PP4JRdc6rrFnllOmUvOpf0zUZQgoFpuwBGdM34DlhOrl1vqps9JS&#10;yWDGrdpC57m+wyjpv4dWXRdP/O6HU+rMUjjSRdquf0OWujzxnV9Whl041mnfrc+u3ptZZFoLa2gI&#10;8hfnzieuisda5W34M5NHHo9HO0c+nGkikW5I1LGVjwD35N974Gd30zp1SyvrJI7niMkMkzhYv/g8&#10;bSty3kjPMZupzPFDp4E02nVgyFyhSHaBTWPF5LS9Y0mm06aV9bNJ/BqJwRUTz0rKTR7i7zORvAO1&#10;P4rj1ao7MYYpaZkTerNIy/pJoE4AOrCPpemm/LsgNCWRJCFq9wSz3oHg1l/SOmHX6XSw6qeZfVjB&#10;9PUMqhEjSmoLR3WDROFSdB6NGIWSH10RI1JiZHEYSkG9Qt2CObyucXoxfIwuldOEZ1zw6aS51SUF&#10;lNqpbm2NXx3OdtFNo9MiCXp0KssIgjRUuTaxILH/ALRu/rg+q6vBpINWg1/qz+qrWjH0YlUcAUOV&#10;zjdN1wtqpDrOoSNwzbo7V4o1U0FsG7PbJe7ZSqDil5Ox611cxwvEmmnQws6+orbCyoKDD43HPO9J&#10;q59S+miHSpmgt/d6TWpXhQW/m+Tmrq4tV1b8usEYg0sYLWqu9tEtIr3Z2tXc+c0OjfjbVR6lY9HG&#10;pKS1KCS3oue9L94opJPVhPbVul+3Zc3TH0BZ5m1Oq1CpcJkbfsVhTUpNhRlUP4ZZDpk03TzFDaiW&#10;eE7CHmPCm/1KSf0jCNDqfynU5OqPqU/NK7bgAeI2WhuB7HHiXRTaXTznqWp0sMYqLdW93FqXQnsF&#10;vuctSrtiaDtF+EfyWl6hv0a3pSqtIZt1yO+wUG4FdwO+FdMmg0CjVrGup1KySGVkk953eNp7gcUO&#10;+cx178UxQLHodPANLpI1R/zLASNOycs/HuZjusHONj1r6gvJskWJQQgTciMvdS4HG8kWxy+De2R7&#10;laN/U9S0GgibVSh4ZZ3dGeaN7N/FAnjNToOj1/X5J9LBKfyUcYZ5HdS6MvKld1ck4B1TS9Pg0e5H&#10;XfBLp9TLqIqBQfqKDz3/AKnIJqtTr4ppdDDLqJBvd5piBHGW/SVWwDj0lf8A5YRbuv8AwvIeOr6C&#10;KcpBNLqJ44pIUC0VZImvczciybORY9T1WuOr1sGnDwQR70RbhBJJ3yH+Z/AH1lcPQF6cIZGnJnME&#10;n5mWT+GjKwAbZVUF70Ls5j9O/Huv0UvUtJ06cQ6cxo2p1EhSc7oWLI1txuY5T4uuFNfJKvqdr8I0&#10;eufipdF1SLSJot2rlXd60cntjC9lC+Mbpn4b0f4l12q1Wkh1ZeKBpNZLO2zThm7uvc5gdI0Hq9S6&#10;lJPpN+r0ssmoEgBcynivo1dnPU4dS2jnUHTSQxSqsGwNvfUBLY7gOBZN5jOfDS7o6MUOf6urMD8K&#10;fhWbWvC+qULp3rYE3bGYH9QB8532u6d0zTaDXjQySgL6KFGUj8wXcbgv7g1XxkOlwrBBqhrZZpUe&#10;B30qqSTHJ2jjCr5F3Zx/wfovyEBMsB9J9QjBQN7OYjZCg+fbzmfuvyzZ4UpRpbo0dVpdOJ4QJ3fQ&#10;y60vNHErRtIsVKbYXV7vOAa2COWPURwOWj1GpdGjkIAKPYH/AHErXcHNWHT6HVw6/UNrmGoLFE00&#10;fufULLya8oGOcz1foerjkhjn1Ado9K0SwQFWMbE3sDnm1rlh5whK5LZpN/a6Rz+g/FESldHLDBHL&#10;GgTT3wTI5pfe4LXi1n4RngTVhYZTqNUS4MfMqRsbY8cDLunfhyaLU6nWJqXYxTJCBIix1sFWNtl/&#10;sA56h+Uk6dAdZAgEMEDEOeHkVzyXFdvisrNm4PTIx4nNK0cv0LQ6mBY4ykxaNmSJWdkjSySFuhbc&#10;c52ennRo9P01XlYmeGANJbBHm59o+LrCOi9Z6boei9NnbRlvX1kjPFNHbQANSc3ZZ8F1ev0kXUop&#10;NLrJhLO4dxIKOmRLQ7S1fN39Zi5ujfHCnRzn4j6Jq9FqNRPrnWIwxjTwRM/8JxEKZkQclmPk4R05&#10;5dIuiRPVikp6jUeou9mJsft5zrDoukzwawa8NPOhKGaTaNjSHtuH8tdqGc7+IOvaXQPGNFp3EGnU&#10;ATFqaaRjdMAO3PGDm2qCKpuzc1SaqfQdW6gw9JtGNPHGy8VNqJNlgnkr5Oc/P0zX9LgeRNazwyvF&#10;JMQACQewez+keMwesfiSbVQIFgkjaJw8cX6xI3kfZGXzdN1mthgn16Fo221DCzKLU7iGA+MJaiif&#10;1S8mXJqIpI9I6at9JDJqjSEIX9UrS2W3WATxnWLozoOlnUa0M0eplDJtkALzSSXfFCtvPxnnnX9J&#10;OJmbTzoRK8KsEo/l/TPz8nwMfrD62CHUwT66aXURESiMMURC43gnbd7a7ZpCKaW+znl2zc6f+GdX&#10;P1V+p6p/y3pnj3pS+nVNV2SL/TXGdxHH+cli1EEfqwOW2RLuSpFG0SGu7cWKGebfhfp+q1MOsj6o&#10;JpNOG9WBXdlDF2tmYLQbhas/Ob3R+u6bVLBpk1iRCOK0ClaSUN+lSx70fnjJyLb/ABReJVFOqvZ1&#10;vTtDoeltLqpJppZIlcRmZh7nI5Vb5IvOcbqp0GuE2t2x7kSOQhrk9gsBQQKBN3gSwTeu002s3Lp1&#10;3tKr75Q/8lU7DOFbT9Sm6mIdfHrDDv8AWW5PUMu88H28ow++2RFXJ/g0b0tG3+JPxikcHUek6Wbf&#10;JM8EKOFA3ksHK7iLs0BnM/iWfpWqZA6pD6KwyOrytvkY/qHHJJo85D8Z9R0+p1UgMIinr1kVULvH&#10;TBd0gUGjXOBdN6PPNq4HlgDjSw0oFb5CzAqAtGgAOSc6IwSintHLPI3a7N+jPp1kiknjLT3KpWy9&#10;gMoH0t2Tnouk/CLvpN2qkZrD7UpbkKn2I3+UG7vDPwP0ro8fpzyRRxaxIyY3ehGqhmVjKwNWRQXN&#10;mfbqNWxGp3QksYwKDSpEdn9fo5y5Mt6+DrxR0n8mX0fSbU1AijEVFI5Gc/w1dD+hFrL5fxDJoBI4&#10;ZJWE7p7/AOZHHYGuCe2YnUfxP0/RO0a+o0Kt65YH2eoG4o/fnONlbSaqDVyLHLqdRDP+YENPyzfv&#10;3IxQXRc5uK01Z0H4o12s6idO8erjgQlJfy5ZQyqi0x3jsCfq6yv8NdHVtD1nRr1Gn1ASRUjYiKKn&#10;DWxYcA3WP0rpR1KsdXp5EVSHLbtpRAPeNx8EHgDOz6VpPy+qkB6fo7emVwxihEbihZF2FHe/OJuj&#10;Pbts04YOi9IfRxxssuuKMXp96B2jJDKSV7kc3YwKFjqF00OoEg9K1aRXKFZJSxpfFqSR8HMrVy6T&#10;ValIlVlkWUSKW4SUikNsPAPNYP13UzdS1M+ofVyNpVcPsQ7VUxmiFQ+CLJY41LrRXwdNr+pw6aJd&#10;AjSTsxBZwuzbEDQsLZr78nMrouugTW7wJG2+o8zE7ZXQjguD4vgZgamderejDptbHGhCRJFHIJNq&#10;b/arVbXnQp+F4QNJLrJY5IShYJDCVs3wpJ5usnkk3vbKQV+Cfw3Pqo5dVq9ETE+oaKRpW9qjwpIN&#10;XmV+MOswDqHTNB0dpAJZzp5HW69WP9IAwDrH4sTqXTIG08cejhiYqYHkCbnUUNgYDdwP3zMh066t&#10;+kifVukJYNSMBsZmHc37QfjPR+nYW/U478yRz+tzxWCfHxFuz9kenB10HTVcbXTTQgiv5tmGpxfF&#10;1w39POMiCMacbu0KIGP0POTHtNg9jz+2fqx+FTdyb/JKOwPNEA18Y0UQXeQfcTZ+7847BrZnHIF9&#10;vjxj/HvNmrIHHAwEWotsBuoggnDIyoPbAoXJrdxYusPAXvgUhrIBo9+2SPP0f2yJqjXf/a8sZqog&#10;4DHaiR/44vEPPPPx2xlK7eeavERY8f1wCxwn/sZZt7ZXtBJ45IrHCjdziGPdH6HOOqk3kfLWao/v&#10;kgLHu+PGAqHo/OQe+1+cnuAyJajgBj9f6qvS+l9T1x5Gm08kvHyBwM/Mebp/T9aXn1GkmVoSSoa0&#10;KlmLWQc+8/8AHL8QL0z8I64LzLqKijX5rkn+gGfnFLMmpU6meQaeFFW/UdS2/wAkL33f6Z8v/UeZ&#10;Vjh57Pv/AOjvRtwzZflqK/gr/EPSNJLH1OaDWpEEX+Kzguy7+VrdnTP+ANWj9A0r9SjLy6QEAOXY&#10;AigWA4EgGJNNP1WMyyQ+lBGwEMIoCQrwDJz3ObS6qOCfVaTS6cRjYqxsbRQ5/U197PjPkW9qz7bk&#10;43Rx0mr0vSJtRo5NMrTIXrUA+4LRt2HyfjC9bqt+v0/ThA08+m0pjWZjsLJIAxLA/qNcDNufR9Lq&#10;Z3EcM0emJVz7gzMCWdiTbNfGea/i3rk/VNPpNXNpZItTL6bSHf6f5cghFI+VNdsdeCOerDuqan8p&#10;JC8mnbQIsgSRw/MqgXTeWu84Wf8AE0en1MaQ6XY8sosyBnqNx6nZPIAsZX+IphqdQkKa73b0MMxX&#10;s0TcML7e40RmP/ynqcuo1sEulZWLh4UUjcpYOtmvGJR7IyZLapGtL0TX6mX8x6ccMcUT+pNAaMlk&#10;7FI7KG851f4OiTUoOn6QTTPO8ZMkykRRSKLpVNg7dtXl3ThNoxo9G0DyQavTuZNxA3OCLVs0dF0I&#10;6RzHpo4yqLa7X5ZKcV/W7vEnTFFaNDWaGfXdU6hq9YEg0ttGE4anktuRRocZidb6p0zpsmkhfgJC&#10;/q+mlFlUcEMb5vxmR1bX67R6qAPLGyMVDi+Y1jYqZdp/VRNAZzeu1Gr/ADkRTTy6lTGxX9K1EWI3&#10;tYrcDVA5buVFwVWbEDQa+D/m2r9kBVYxITTDyGIztPwr+EdXq9LDJqeqSmNJzJBG8u4S0bAa+co6&#10;PBN1NOnaqWBpI4NrJ6qj05AvAcFeLvOjBGiiGmEmyeR5HaQSEigO1Hj3fWZ4JP3I2tWbuKr/APtP&#10;0Z6GCOl6Cyrt+XUkqPa4+RmpOAhNXYN7ia/1zK/D85bpPSAW2M2ljqv08Dtmo0gjsk0APNtbHP1i&#10;PSPwjP8Arn+7KL3OjvRKg0wo5KQ3vC2QQQB5u8mgI27XFt/dV+AMdrYsxkNBeQQfP7ZVmJH5VhQv&#10;9wMsT27zwxPFmgOPv5yChKBKlrI+QTR4u8ibO9Suw9wa4HHF9sQElS/S7dgR4II5rnCyQQrGvvn4&#10;wZEt6aMbgBx8WOTlws7Sysy1xyOfkC6wAMhWOwaI91fRzRjjWhx7qwNV2hhW3kX/AFwuP3D9+f2x&#10;MuIWgoAXzXzlycr7u/IyhSB2AAwhfi7rt8jINC8Agr3OFRng1gsWXoe2A0FKTeFKMFRu+EqAMCy8&#10;Z4z/AMREkcf+Hn4jd9uxUhLbxYr1kz2RRd55N/jzD6v4B/Eq0KECub7Ujq2QUj8ROqJo+nIHERhE&#10;W1j7bLeo5IBI+BmcvTYOoF5YiVYybY1A+SW79hYXNX8Q6WSfVys0io0SFXJBPqAOWBWv7jMNtG8J&#10;lDSopkYPECSt8kM5XsSM+J5cZS/dnXJWzU6p05otJJ6SsX9QbvTNFlYnkjwPAzndVGYFlleRkMhE&#10;alzv9NV8LfIObmk6YeooYVBCoUcu9oje/wAAckk+MyJdO8Mz6eZynpySRSOVulj/AE1fyBZylOoh&#10;wtmfNoZ9dPqF2UyGIzvE3vfYdwYZvQyK8munkk26cuA4FcsWtRtPI25k6PQSyQIdrbVkBZgTGXEZ&#10;PcfdcAZsdM0iauMr+VAk2ySxsx2WApGwjzXg5xSkm2dUY0kXRaehNrIFdgUeYAkkMZDSjn3EkEgZ&#10;0Mmpkkb1lMiqNqgSNuRi6kla+vOYC/m3h1S160Y/XIwNsx/+Vgj4K8Yd1HR6saWKCW3LxsUlX2Ux&#10;4UqO+44UWjVh1q6mNmjbTI5IOwLtb6D/AL+MwtTo9aNPoo3dPUMrhfSAvc/6F+u1XhJGpm1AiSRN&#10;r7d+xaeQJ/LR/mwfTa2DTSBtSxAdNjA+0iSHkNiS2a+De6R1LU6N5FciISD+LGzGX1Hfu1HkFe2Q&#10;SSN11gnkBkErOHBKgcdlrxWZT9VhETaiUT+0swIXc7fR+sIhhTYnpLExp3VpWpFLVw2JoRRoupvq&#10;Nc500BeKN9snpiixZfHzWaUvpgQ6WLVyR8bpklA/i/VVlvrakl4y6qyylHo0sgrdSV2IOZaa4tC0&#10;0qKsuokBLslbaFV80axrVF9lmqm1eiEGmgdjuVzE3GxVJ/SThsCfnI39Voxpioim22fSZR457DKt&#10;N1GRNN6UrfqlGwxgbRfbfmVq4CsulVIFUe55A1i2II/++ypu0xJbOh3JCXgjaOd9ilTIQyNZFdib&#10;yOp6zJAzxqbQkN6QC7d90aJHAB755hpumTxTrIBIy+lYZb9qBwWBr+YZ3w1SLo55DAskcUpkTk2Z&#10;GHkdxz4GRBFSkHarVqIdIAjbGb2bSCFaQ+5Rz2F4fPImr08JqBWaRVRx7ADtCncvzec1HpNBMz+i&#10;EDJEVFO0YMri9oB7cjBV0es0glSRF3iOkANqZCfg+ct7a2Y2bM+iknkkcuGkERZ4iSyRsCLI+iBZ&#10;AyjR9O1M8ksLasRGSXaGJIpibCgdrvBBpJNMsLHUs+1ixO2r3D/U81hmkUwMdRNpY42jIO/wHPuD&#10;D579/BxJ9jraIxa6WHUwRl0IVy737XcJe0AjtdXWaw6rNMuoXRMpaYIoAI3AsAfN1x3s9syZdbpo&#10;nQRaN9RLKypIzjcOBtUUe3zkh1BYCTqoCh3AxU1Uqmqaux8ZS6KT/JqpDLJLEpkC6gs0htmZWSMb&#10;DQ/ZcMbVvKJZhIJmkmKkV7I1NEA0RyB4OY2rh0Z0jOyF6dRaMCNq2CQ3e2u67VlsUGmhWR1Sg7Iz&#10;+p7C1ElUFd245ONJDbejPTWrPErnUiRo3dpFayCE7EDuUrNr1Imi9ioGfa2wttC+rwBtbhfrOdUt&#10;HKz1pwVUANMu5lR2babXzh+s6cxnm1IRYrkuQuwdDSj+IB93wMmXREe2Y2peCKUQPppI19dXe3pU&#10;DWA5I8iu2ayGCFiDpWZKDK7n3NvHtLPfnMXWa6N9RCKUkLvLAbwyfth7TSOC8IEh7KQm4Mo5AY+K&#10;wfRK8ifRyvLHOkygxTjd7j7QewNYQNM5j1UtSbWJR32lSK8WL4ymLQTxlHk1pl32C0RFMrfy7fOF&#10;6V2ibUypqChRd7MTu9qmh9c5C8FfItBrpINRqDHSK8ARnY7VDDwD3JrgYNDBJsLz6VQfUVkCD2g+&#10;LHyfOa2gl0+nljilinJ06GTcxs73558Ucp10z+xVEWwOGW5AzEt5+zlRxrsiUiWl1UiQETxhPed5&#10;X/pi+/JsjA5ZJIYgNjMsRSSJCl0GYLsNjwOxwhNGui1npwqam5kZhvFVfbsTjQaqSWYDVTK8fLLK&#10;wA31/KxH7cY72wV0i/qU0LaSEamVg0k6gMnChQNyhvgZhNNJHp2uCNf/AISpC9w+wEKCL5Hm83Zd&#10;TowyytLEWCiP0du7dvoAYBrNBppJk02xogIjtmBKqhUHhvo+cqD+SZrQtF1XSbNTJqI3Qh13LGBt&#10;O1u6/vVHKujarSNqtWBEywlfS2ubAirhlP8A29sI6xo1CWbMbQCRoYAPdXIYHvsYWMqaMQrpYt0T&#10;O8ZMgDVsQkkL+wJH9smaVArMGHUlYZWbSMscU8ayvKTGdxTYrCvB7jNrXaptyzGCfY2z3imtiO/1&#10;2rKNTLMrLFqmSWzAEWrRWUghSfIDAHK9aZHWaMRFmRFWi1KGcLXb9uMT8BW2dLrZozpYgYJyzQMZ&#10;J04YblPLfNYP1PQTbVT0gv5mSMuyngtJ7SP/AI6s09FrZg08UenEvqh493faqgjdgPrrr4V08O5A&#10;ULKsRJZZUFhr/qCMhXo2STOh0nS30rGRoxGfSBMZO5RXt2NXcLnPa78OawzQqJhJCqI6SbqJK8E1&#10;5OE6DU9SDaka9Vl3j+G8B23JZY7j4OGSS6cw6pmV19FUFyAKDLIRwpH+uRv4OhwjxWwaXUS9Oggl&#10;R/UDptcPtFN+klPiiMw9XIuwGcxOHk2mrTZtuue6k5szvHrZkk/LxbPWYUy0iKrD9JNXeDdThEml&#10;niSAFDqlKTCtylT7u/B/fBeDJpAlzSrDGsUcghsIEJYbpOQ5J7UOxy/RjUyzOjGzHI6PJ/K4YeR8&#10;isD07vpJVj2EAzn9A4/STtcn+U98z9Ks+slEawyLK8kkijaSpaqPbjbQzS+yGugyZYZ4lkj3ruDg&#10;KrbWkrk2fjCem9Sjiil3Sh549riOQkt6Z5u6q68Yk6t+bScJHFMEZFYgsAourKkC/wBxm6dFp+oM&#10;IxE9POYneK72HgUAOBk9rZorvRkaZdPOHeKdFBfcCQAr2bFgjMxdEdMki7d0pYljQUxhv5QPgDzl&#10;brpdJq5YeZnS40hlpfTujZ3AcsMNfQtptJpmR1jhMuxWUrKQLJDHmwLGWiJMyptap1rQFQu9BteJ&#10;vUpQaBPA44N12zo4JYoGQXvREdrLEBDJTKTxw3fMbUyCSfUvL1Dfr4laMqqhrDVxtoArxyRj6jQN&#10;BNAyajcpKIqk0NxFBtq8EVxlkxNd9Zpp4GVnYSS80rFlR17sG8A4fp4NM7xbp4ldxsZpLYJ7bLtu&#10;HDKRxmJ0xtO5dk0kocFwtsF9OMAUNhAB+7OXzamJQomDqzyt6aFjT0tqGIq68eMH0awYPq2eKFoU&#10;ExWT0rk2DmRePcTxb13wD85rtMR6beihaSQ0FkUtdE2QSaruc39H1FdTpYE1Eh1GnIl3hmKvuagU&#10;+jR4zJfSIY3gMkgMY2BCN3prKQaDAWRwDmUpL4CjMl6rqn007HSrKGDmbYjbJFYULI5B5/pl/SWg&#10;nhYqjLGyJJSLSoUBRgTlmm6Zow6aiPUSXp0QMlWHWUWOFAazXHxm1pOozmbZUkvqH1UMsxvaPcVA&#10;bgMCfOTz1pEuBnz6HSRJp4jPtO8rd2LWiAyqOKPasFk6dDqSznQjeIl3TrM20HnsCVPH+mbUcLRF&#10;HEgExNS+oAyJyaNAi8qGi1n5pNWq7g52cKqhwzdqYmlOL82LjqjP02gaMvpoITpuFcGSjw3lODd5&#10;oqGjmKod8aIx2SpaMqHvVkD+uXr+HXSGOGCF4kjSQlAdzBQbK8ePiso1sMK/kWSkkicJIpk/T/8A&#10;HbfH1mkf3I4teAdNbCYoUWYhGkYyC2UAdztK9gfsYB1DXBpZanK7FJAja1dasUO28eMKn1Gs07QR&#10;S9OaawSZrUqoa6LgDBHdFbUPBpooXWSJdxWxz2ex4F8ZSlGxSizkogNZDpWllL6eUb/fy8YHJsgc&#10;k56JpdHGjzdmb2Mqs3KxjihtruOKwWO92r0iqPUWf+GUUDbYO5q/7rwDR9On0UI9KRUMbMpdmsSk&#10;uKq+4+8uTtCxxpm9M+h0mjb1CJBHEGl59oJtQp80c4nq0xDzaSJCVVo1VQ+1Ul5O3sbAoc4pYoN2&#10;rlb1VSJ29eAGlKqC9J83XH3nO6f8Stp59ZqU0hYTo+0MONoP6frv3zmnOcZRqNqip0dOmj6nY07u&#10;YTtUWCTIE3RqSCTXJ75nakTxxTmfWyOX3iJd24sQSoLeQudTH1JvTgmSAzL6H8M/Ls38RW+Krucz&#10;OsaYflmVenFJOzSx9yrsfbXfCE7exSjUdHMxdSgjfU6H8w6KpdhQDW73Y+vlcvimM2kgicDUbULV&#10;OQpUci+O7UMvbp0MupIGnSFKjlvdbkA0d5PYmu2a2kK//CtHrAyIF3wyOu16ft28fObJo563s5I6&#10;rRHTanTesWPAN0zqrsRXyB95s6HTdR0XTIVi0KaiBTsEp4lZjxS0O9Zd1L8P9OkSWCFYlafiV04q&#10;qIVbv2/edPUkcSaGDUyw7gC8CruAofqU96PyDk5JLav8m2GBEQ6+QRJFMF9RmCGR/ceOxIwLoraw&#10;zFG0cavGHFSC4zJfcNfFjvm1oD0/SyhQj6ZyA0iNO0gL/wCfbZrMbqWrjn1SjTz7YkaQSQGNmNKN&#10;2413v7zKDo6kgvqKT6rUR6f+GgktmKEjeQOeeeBlG2DpDadTOHb1FPu9my/aqbzzY71nPx9VSRjG&#10;/saT4DKSw4ohgar5y3X9PbVaVhPrGFakKqkVYYAqLvmu3isqWR6sJrR1er/EbCiZyW5hZWRGFtyF&#10;aqFEf2zK6r1PRvDBG+lcRSoxieOMMVJNvGzg8p3s1nPL0TXRaaUwwPI80REYZ9zfNbgDQv8Avi6d&#10;Bu0wjlaVQZW7sWZNibQLPB5Hjvm+KVtHDkm3ZvQ6nQ/8tSTVy6lNO29JnjFgMCNqMB4rNbpSzyQH&#10;UaHXQepFDEoRmtjGhPBcixu45GZunZOlazVyiSQzSIqFbXw4N0NnBHmrxa/8Sacflf4khkMRYLxt&#10;or+kA324JzSfmgxSSqz0KHrjzaFYNqQyiilglto5Zdy3dHAYtdopZIRNqJJk53vJe0m/0hQB4zzr&#10;ps8Mc6o/py6d0AFyOGJP8yuAOD8Zvx64KsWlkQytvBK3sKCThfqx8nK5vRvHIdPN1Ex6iVhDG8aG&#10;oTQYjb2A+xg0XU4fzaESO5MJFsnCL5ZiDzzmZDoYnadnWFGSRSkXYMx4I/8AZzN6hKmpVIkieKeI&#10;ru20qMS9AA+RkcmzZzpXZ3em6tJDp0hZmmSVy6qfcFU3Y5u+95HT/iOKNtmoEaReizeoq+1fTPO1&#10;T5a7zgF106SkNMzb47f01ui/vNE+KWssbWyFUaOwIVYssiWWCksSF+WBoZSfegeTSO1Xrm8S7eI5&#10;YEKLHW56o2MqPUIdbDG2rK+tKqOEZSAfUdkIH0AosZxDdVb+CwUhmiG2IoQaABHbtRw7TI8umSJV&#10;iScoYo3vbJYIurPiuDlJkSzN0dPptfAh1EUelhaOObZGV8KBwf24zW02kjh0s0qtHcMYJ2gHeWFs&#10;x+RzxnDHQ6lZxp2lQKukoo/YuDfdaA57nLH6tLoUEMoRw4ZHS32kEdwBzX+mZqW2axy1G2jsE00s&#10;IkJgiOk2bwGJU8/25wTSaAamUeoTC7hgtEqsm2uyEeB485yHROrFZNPAIVDohBrd7Fu6qjdeOc0d&#10;L1jVx+mZhHqAHLiUptcRlqsKLFfB75u50ZxyJnQ67pq6VxqPzpZaNISYkta9ygWVK/vmP1HRv6Yn&#10;hnlnMpJJBeJt3kszEq1g84uoTzywwvD1DSusYmUBdpNEcb1JBvwcA1HUFH5WPVSluK9TTU4d6Nnk&#10;j9W2jWQ2Oc1bNHQ63UagxLqhGx9yMqqqNI/J5Y2fAU3mWepaebR6WffRhYEfmL3NXsKnZ22E8Xgy&#10;6rUH/mGo1D7wzRxo1crybL15Oa+pghgjlSgzFtqvttDTA88EbRfOIxbswp+mwzap/QcH1VaREAuq&#10;4kUnv7sufqyzzoC5M0Ue7ZOihZK/+WeCK+Ly3RR6tYtLvLxTFjEWi90ZIs0a5oYLD0WPWTmXUKiE&#10;usG4MVBoWzfZODEkFSqhjLErIQtmRDtoyD9XPdRkTJHKNRF60gMEQV1QLvZYhZr6N85BdIywhJGU&#10;xRSR1QtQgJ/XXi8uh0GvjOpmeWIOzC5UStm40V3DuWXHETMiV45Fjh/JKGYU0u0llJbbHuqhQU8j&#10;HgbXJLAqzj+KOBIWUyPtBfafF2eThuvZtFEwhkUeqVdlI3U26gVwyDXE6cmSH1D7Iy3hmPBuu3YE&#10;g5q91oyUTH1Uj7dLEs6yOCAL7RNu2vbdyQcHfULr5dSG2lBuRWFBkWLdyOeFzV1Wi6UkuwxSI273&#10;sHDAsbKPs59uV6lalhmjmWYptNxlVv8AlC1QPNc5k0k9o2fKtMztEkLRbkndUMdKhNqjdiVIB3D6&#10;zcBVemm9RE0bRgxuFCEupoKwUfpvM/RzxRxj0E9NZJhwAdqN/MOexGU9R0j6hHYLqBvfc0am0Qrz&#10;TE8A1zWWnbM4o0PyiSPsk0LlxwAp3FCSCWFFSBmWNbLo9Tqkn1DptMXpyBbBZgVar4/tzmgy6oyu&#10;IuZ5F9VffudgACb2nkV4wZBMU1X5yb1JAFFSD+EGkTuK4DUOcaewlHVlTwvqIPVEykuqoA52EKtf&#10;zWSVJzQlGpiliJeBFUeoIgy07CwxA5s33574GmpCxxwSaZal2RCRSFo3upj4q/7Y/TISksu/bIly&#10;RzTJ743AWrF82D/rlpqjN9gER1sMku2AbyoVmcM12OALuz9ntm+jaiGaFGllfhjGI6pV28K4Aqz2&#10;vA11ZnB0kyyLs8r2ZR8HuSBmpptF6AVU2bGAkjbndKq91a/5sUurKgD6TV6GR9k7mIuBTGSxGfKv&#10;mlpZ9Ikchabl2WT9YZgQaULXzeZ0HpaT1pF6KFV6jMTLxyPN8f1vMvQ6NZHjEGiWD+FZiLbJDVgN&#10;54BzGa/JvDs29U80GsgkiklYws16ZkLCqpiDmN1RoAJ5fRDRuFIYnbTM1grXx5GW6pdVNNABG5AC&#10;iRv5NlWtbSSb+xgul07BZydRuDyMwiKkKWJ4oigp4+zij0aNKw+NdP6TzaMnn3XRLgqtDb9Zs9N0&#10;E8npqyPulWP91sXYIvv95gTamXTur+n60cZCnYx3Iv8AMGLD+14zdR6tOBs0pEUZWQkFhEyRmxW8&#10;8EXmq6JVWdH08TGYQJrXk2o29Xk3M5Nm0H8jgjNhp+nHTQXqxC5TbQLWzG2I3GuObIznNLrRPJGX&#10;YSHe8bzWF5ZueOePv5ymXRekDONP6rqh3iVSUXc4CCMjn4N4PJs3hB8bNjVSSL0/U7XaYoJJQiOZ&#10;N7Lz/dbzN08KTLBqZphGmwKjsAKIA4dQP1Zm6iWYKCjmNjMxMUYuio/SD5HwcUHXNRHppn2b1VrD&#10;sP5PtT/qc523yNLjW/CB4I9WulJv1VE7FrUWLNoyjtWDSajUS6mzFIBIyKjE0HCe66+Ocpl1UaoX&#10;IePcAUVmtCjHlV8VWWzKurRY4ZQyDcpZSGH8NhQQj573jOV9ID0urUy6vY7bhIjh2FKEA2iq4ohu&#10;BktN/D3rZRkk3h5DZFC9x/c+MH0v5d5Ij6tqJJQzIgeNVU+1q7WpA475TE0TDVQCBfW7ptdmMZYA&#10;WTQvdzd4kPwjXT8QB4G9Ztki7WDlvRdzZpqvtXFBcz06lKsLaoq0ZMnJI3vaHuF4v+uViQahEl09&#10;6WRJdocR+5q4PJa2GG9O1cM0qJNazwqy/qa2Zj3ZOF25aSSDk3RRrlaNUiWZG2yxujpSVK7di1j2&#10;cm8G1XUnh0k0M1KTtDbnYgupIvkGjY4rCdT6GnVf4p9Jl5KblDAfqAvgEEXuwLSDTLcU0UZjbT7Q&#10;EvllAYMt4J6KZjv1CeSKFFVWCutQFWpn7cse/HOCPA6aiQiFogKBQNuon+c32+hmmrwL6UUTu0cl&#10;2pN05/S3yLzT6eXlfUtMEQhC4X9R/hCv6XlqdGbhdGQeoDUnVad4PUKoFMsqAAD/ADWO5sZmy6PU&#10;ymfbppo7fdyCwl2/5G8Fc0ZNH+YLiDekkhcOC1qWcgbvraM0E65Gsryu5lCkKUWqRH9tqCKIzRSZ&#10;PFGXqGj06r7TJHFGRtTkVVBvtq7nKn6nNDFpY9xmjhjACoL2gmxuDUc03k9VZJZJRZlciMLaIg8U&#10;Kq/OZvUNHqJGhk06xyShSwff7gFN7VJFDjA1SBdbq59YA0cLmVSthLO1QebXmyRx4GAgzyQvLJPK&#10;haQLGGiAbYx5UE3dAWF750+glgfcmp1C0727n3Ka+T458ZzUy0JYFaUK0oDJJ7VAC2o/t/XEqYSs&#10;0YDOZ5UXWj1VFEMwBlW/FWKPkY2s6jM0xkGjO1FEZMQPNfyqfBrvhcbwQad/eAkgQrtAUMwH6gas&#10;EYyO21ZVnmYemSXNhCCe375oujFrYDMsMMrOLa3EiK/tN3VArV2POVnRvPDqjBOlSVuSM2E2juWP&#10;diaGSeKDUxSq0myVEBTjZsN7iVvvdVeThWaNYni2BmktoiP00aptt3uGS2awVsyNP0xtse5NkcTh&#10;nZmuh3TgduMQlGgWUCV3VwalclrVfmuKyrSwbPzI9ZI0YEwNGLKs3cG8qnhlMcsKiVyiopDbE282&#10;AeQGyX52adUSYRelsH8RWKFfUNhdxvgLXfITSvI0BbTJJKCULbSo4utu7gsK4vBfz3qGXeX9RCGQ&#10;PuDKw57L+3bK9RrWkh1LCKIFyscpCEsxJ4ZT2vHC0Y5XbRqjWGAvIrBWRmVnPZzfCsCB3zP0XUl/&#10;NxrJSkbhHHJVozj9LDix9nA5XjfZIqCZVa3cVR5wjqUML67+JpzyjxwkEte0UCT84o0rQpJ6LtNY&#10;1Lo7qTA9IAgrn4Gaem1kCoysrM0e/e11ud/ocnOak0YCxRGD0pHUkOTdgUxqu3bF+Q1EpTfO4aR6&#10;XbXCKPafnk9zjfjY4rs6bp8G5JTCzNETyABueuPdfnNCAzRTBSmxFb32ofao7BQP5s5ePqDIiu8y&#10;rJUhLbgxFdt3btkk1cqxsBL7wqsSHpvTPJPz3F44ps0bSOjkkL6l0CSAtGabbZIqv1L2vMWeWY6h&#10;CsPdLRyWX1K4pzR5+Mefq29YJhpG/SpYEcqwANcryD5OXa7rEGx4jDXqKJKVSEB+D85FNeDZ009m&#10;bq3gBHvCoiUQV94Vjzf3gsWmhMXvnLuWPpq9cgKe9+CDhEiNPE80ek3iQWvuP6gDxyPrjKNTp0WN&#10;FkkHMYf2L7i12VY/F8ZRi476M+MtLA0jSOEESrHVgoo/kH9conjRFl9tB/cSGJpwObyKPHLDE6zu&#10;3p7vULIRtF8A5CPdD6XL0rk+i62DYvhsqtkeCyHXyGJlKHcpD3IlDb+mifOHafr/AKkjewKPTCEX&#10;7AMwW1pGovY8QSyg5piaUD+tYU+uQB0DgWQHKkMD+6tzxicFf6RKX5NmeJGPrO/pqZNiRum2vm68&#10;feZv5gkRxbAWUFdy0YyrGuVHIOBanXum0JAsrqpp3226D584K3UNMSEjhcERkAji7qxf1iXaNORv&#10;QSaQuoNXwjqVAVhVBlrz95WG9NFYiNUCFdzKGUgHsw8nMlhsRgk5jWIg+mF5O7suPHMZNn8N9rL+&#10;gDapA57n4ynCxxy0ka8508O7ZKInCBt0fKup81gsMEjRzbCH9NQPSFgUP5rPk4PPPOif/BjYqrIt&#10;iCosUfGMdSrKmx2FEkCRuQV8ijyMSg0V7sWB9RnjklR1jKNYQ7eAGH7ZnrrgqxuKWyVdk55TvuH3&#10;kxqJZWYhW7jcwO3x/wBxNnAYttoDAdkgt1Q0LFkcVxm6jSOaUrZo67UmRoiiqxYbgnJZfgisrl1i&#10;rF6vp+0OAtd1PmsEbZG8avGIg7UPTe+D95c0Ecji5Aauwt+0CycEkJt2ycuohkeSZACzhj7RVHM2&#10;LUSQyOrkOHjY128WMlJDNGrKm0NVB2NfBODoyyKFMqI1EM7AgEj4PxjSBvokDJs53ua9u4UBdd8q&#10;1UJWNCNOzgd2Pci+LA/3wYSBNSrFWoqCVUhsZ09SKRow7hfDWNtf/Gnvl8RN6CoRMXCnTN2YkNYr&#10;yORgjxsokvtTUQDwVPHejl5196f1GYkWCDuKm1+T5wbUalZR7YhR9rFOSf8A5OOKd9ESaa7IRqk7&#10;n1UpnI3VQU1jz6eRGRZGCASr5/lU5Q0Y9R0JpuCqHgg/f3jNXL0G4AK8+0/vlEjTQRK0ti/eCT37&#10;jnjBPRVCdpP6rG01Y+MKf+EkZjkB5W2J5F8layLyK6NSBeWPtJ4A7i8aslmZJHLBLIpkZFDfr/oK&#10;OXKHlnXzYBU1QP7njNNNMj/q060f5o+w/ucihVi3pkgj58jtxePmNQ2gGNtQWe0O5e69gdn1jaXX&#10;nZIlOALIAPNnCZxYLqgIuj7rK+Mp2bOGBFGyxPfC0/ANNMIn1QkMRZArFbUoBbV8/eFQaqIpcYFb&#10;hYvm6zGSmSRWfawNqL8E5JWVSysPNm2vFwTKUqNIFt1Qys3BZie4GVyyyloy4VXHcKpBN/ucDUqJ&#10;Y3sWosFbHB73WFqRM6liC97iav8A+5xNUmXF20OwRD6uxkJG09iDmVOsI3JZVGa7BHIwou9ahYSS&#10;CWam7/0OZ3oByWI2mrofGaR/ciXfROaADagUFQoum/VeVyREb9gcbgGAHIFYVAquFIsCuf6djijI&#10;J/iHj6NWcfIjiZwsmipUtx9f0GWlYnCkPZFhfFV84RIx3gg2PJqgB84HKgFghgDRsfAykyWIeg6s&#10;GU9+K74M5G4hAAaIsecsEav5O6vHasm8IiVW/wA3a+4yhFUOzkUb8Cu9ZF5IiLcE+DeF+rtMVxFh&#10;8D58c4EGG8qVZbN9rGJKwbpBexghpixNA7hQIxQz7WdQPPYH68fWAFWUF7uyfaDV184ZCxI31dHk&#10;jjaD8YUEWXND6gZt4G4/pPc5SkYKjk9vkZWyBk3ruYDjnKgsZ7xteH8ln17p+nxTzfmSoETgqqyc&#10;BiAF5+s6Q6uTRQRtLpnemjRRFZBRATv/AGGc5+IOrLPCsUenjCNIsSSmNt5jU0xHgDMPo8mo0kk5&#10;1eunXSMHMIga3m2uQqr3pfnPlWuav/wfoCnwfFfyw5tRJ1WV9PAXMIlEzGzVAfd2c3Nc3TumSQ6z&#10;/nEaysFZALZhXDLdHOd0Grg0KaRVkEsyAzts7KTZUOTgXWtd6skcsboZ9xLyABqtb2qPgnJjC2lu&#10;jLnSb1YVr+uPrULLCTFqOJpZV5HzV87SObrMWHrjwTA6RvUWJ1j2oo9N17KrWLZSc1YPz/orP1HZ&#10;LA8Y3VwCxsjdzdj6wDqmv9KGFOniCKUsTI61GEUdvP8Avm0Er4pJ/wDsTJvjycq/9zf1/U20Mkn5&#10;nUJJqjqPXR1jtJCfd28BT4wDq2pg6l/HXVtb2wiodgtn2/5icwen6tkOnndmlmpiHY7iWA521YoZ&#10;bDJqtKJYpo4rsSANtB95vv3vnKWFKn5RPvuVrww3VSR6wSPGiQaZET1FQ06iqCc2bLZRPrKlki0E&#10;r6dTRRiLdQgsknnv4OZ/5FhOEBV3lYO4jO4R89v/AI7M/VRw6oSNpJHtZFJR/aq19/ddsrirRPJj&#10;yajTnVfxYHlkcbRLIzBVK/z3ydxPgZ0cpkk00Qiba7xsJnJD7LoW1CwRXGWaCFppI0j04k1czn1B&#10;IFqGIAUFB/fOz6d+CTt14k6rBo4oBGpWi7Sufof64smaEavwKOGbtraZV0bQTajVaCQNBJ6YZVdm&#10;PoR3x/oPHk53HSOiaTSp6Q0zvqoPUloglZA3hV+DnJ9bPToJdPHommaOKMP6gK7S443vX+xyE34g&#10;XXaaVI9ZNFSSNqdQLEsjDzYsEeAM8+alOmro7otRteTS6zq+ofltPO7lo9I8iQwy90drJDftWcpq&#10;elt1DWaiBtSvpwPsEmwruYKKJVfnxmZHLqNR+V/jb0UorxlWEjg+CfIzp9AdPo01AMJDK7bLVmcl&#10;eWbnx7aBzRQ9vzsj3Pde1r8sw9F01YITI2ojckgbREV3X4ZyCRX1nR67rfVFWHQjUK+mWQP6cT0o&#10;cHlDdGvrzhXRNJN1GBIYtNNMPUcoirYQse7/ADlg6NolTUh952QOuyM2x1BsJZrt5ynJdy8MuMGk&#10;q0mjE0vTpdRrNDo9Jqw82pS39Q16JY9jQ4C8DOl0X4f/AOVy6fS9QMG6IO8m1qZADY31Ys5s9Ag0&#10;/Tn1ihJNKixiWSWvVfjkBSRfI8Xg41iSvq/4UmjSVxFLJOwkEIYWZJDZ3OfjgDM5ZbtLouOLi032&#10;Zuv00s0Hqb94hX0nIpV97F1CC/2F4+m1etg17aiVhudBKoRwyqtWzkc+7OXXpmgTQHTdN1TTL+ZF&#10;O8ZDTvfhbIKgcnL36RrY9TPJHqEBluOKKMDa77StLzwqZSXav/Kom3adfHTs7jWSznqup069SRdP&#10;DCsrOvttn5ZfbyxGZUZ0ep1bvo9N+af1CIwqelEJW79yeaFk5gywaaOBBCR+aZGhdzKACVPIHfvn&#10;X6fQFIY5o1EUMXsLRMrGUmiBQ84m+KRaTk3r8/JHorDTRQznSQ+4XSJGoiNV/EagQSy+3NozSPNp&#10;dBq+oMsirK0qIu8MlbwTu4oHzYvOFX8X6DpuuaASLHFAyy+i8Ql9chVa28dxVHOf1X4s1zywzHWO&#10;U1SiJIxCAyE9gqCjWDwSk7oI54xVcr3s72XVaSf0Ixp4QtW8jL7XYKSOa4zF0XSl64jywdF1gTVk&#10;fl/eirvDG3YGuPk4P0Xph12lm1mrnZGEqhpSdryHsFMZo/QAzsW6cyJEND08I+nq5Jp09P8A7vYt&#10;NZv9Iwvg6L3Km1oEbpMfSU0aRaJNXrdTRBEm4adburHtBzW6lqxFp9SsOofTQr6cevggkAWRS24J&#10;Y72e4x5dJqtRohNKywwaaQE7nEJlkJ2ng2QovsTZzN1LS6aAR6OaP+JLtkf01C2eQz/d4J21bJkq&#10;TpaNPXfjqHQxxPppFmlZ1PvLXtBUKp5G0gDM1YY9frdJpmeA6mWBpWD2+8MDtNmwebOcbB+FPxBr&#10;9SXBRpPUtolC0f8AvGei6L8Cw9O1esGo00k87iOFPSNFXmF1eEoQgnUtijPLNq4UgzonRptkRfWx&#10;ro4Z5I4UWMBJD5LH/KT5rOk6D1RkRWh2rrdNrP8AoRooLoT2sggf1znpX0ZliGg6hNJGNOI4isZQ&#10;K5oNYPy1850nTdVEIotHpodNLNp23agSqb1Dv5tefbnM3ps7cSprZrfifq/UNTKJtYzI0SNEhl2y&#10;qXYFlWJb7LVk9jgc+shm0WgAmrUwt6PqBBFDL6a8hj8qMLOmgj1UjTLFPNLA7AQkosZIK7Vo+BwD&#10;3zkNYx6l03Qwj0tMZhIykyu7hRIbKgA7QzXycIz0i5Q22HanRdOj12pXVSj0GleOGdvcsfdjXPnx&#10;i6R0WfRxI4029F3R+xeHaT9JL/tnSdP/AA9JrReoihjTTujCN93rSyuPaNh78ZXrOpyaL1yA7xB6&#10;fTsw2I/aj/myfdbTS8ia47oCZNPBrAkoWB9z+o7bnFAggKx7nkDA3OjlXqp0rzC0eQmBNiIwpPAt&#10;hRs5z0utllkA1WtkRW3mUFCgF8H0d38xA/YZf03T751mgkn08MplkigilJJV12hWP+UA3ia4+TKP&#10;3UN+HOlfnOnJo9LJpnnDkbJ19kY8sCCP6jNLUjo3SpZTPI2rjG2OHcdnqScbnC2aAOATQiOEQAy6&#10;WLVThSNM43lx8nx/TNnrT9N6hNpi8Wn0iwTr6UcPukVQtWS/LH5xyn/5LWOq/BndJ1vqRqz6SWKF&#10;97Kqb3aeiO4BFBQKArnNXout0w1H5N+nGCXp5aRpEjtppRZ93k8eB2zG0nUOnMYkdp4vRmYRRSLc&#10;ZTwSvclzzgWp/FOnhlgiYTQxesxl1TqqEMou4SHcuXJok4uEpWkillUatoM67r44dOHh1CfmtUXD&#10;ShCTEqH30D3+jmM88UOm6fF6G8zskReVb9GuSfN3mZN1/SwQN03RlBNPK/5h9TIQCjkD2k19Cqw/&#10;VdL1ul0/T4ZdWrQNrGX0oQPUAVb7n5zb26STM+dttAvoSaudoINd6iDapJNEsWB238ALho0UcPVJ&#10;NOmth1aCNXZYxvWbaChiF9ubOS1iI0cMXTGYRQuqINnvEh5ot/MCTd1nUnpEPR44pNNLFFrdXWn3&#10;mmO4KdzAtwC7eRlc9EqNzr8nJ9I6HoNRqZZtbp3iiAdZ9DZEgjXlGJ8m++FQS6XQaGeWmDeoQNMw&#10;ELsi/JJ4vBtf1/WPrW1Gm0SxugbTwzS0wf2m5vvvxnOQ6LqOseTSwRweohKmdxvXUk97JzSlKK5O&#10;kZ3xk1GNs7ofiVut9I0fS4/w0ryaeZ5I9USzk7z+gFOSinxmV0z8Kxvqr1RaJ52ickw7FiVWskLz&#10;7RnoP4LSP8IabrWo08TLL6ISCd3EkiK4p08Vkdbql0P5TUvphA8jemFYbxN6nANqLBvxnPySbUer&#10;0bxhpOXfk7HpkET61dPGwCFgNNqVG12Z0KkWNt7vIyGg630PRdRludtVPEkpnlVGBidCVKlRdEdj&#10;mT0LrnVNfotGselSNulSST/mvSaRHMqfoJ4twWvL9ZpS3qz6uVE9WP1J5EYLv2ksGfc3nOeUknR2&#10;xl00gn8N9Vkn0mu1KaUs8sZUSG9qFOQVNYBpuqSvq5G2GZdOshjkiNmOWRaUUPLXnKH8a6ebVRmE&#10;nTaaOIVCbVdw/nXtYP1mx+GZuoxIuu1Gp/LaSOUhoo/cfVv2e4nkjFKPzoHO2qdmf1To/V+l6LpX&#10;oaYCSaRNQ5ibe7ekooy/AUnaBnoXQOhQaLVyazUdYMM8Sxwx6USAihRZmFfLds2OlaXSarQS6/UO&#10;xjEoE3JU3DRCgdybNnOe6Nr+lR/m+ovpV1Sajfp9LLKuwgMQA+3xyDyccNBxqzptNqdPqJtbqJ4x&#10;JJ6csSOaILK1MVXspb6yjqg1DxzbopGLRxqmkYqiNGOzdszOj9Q0a9VmmHUYlj6b710ssDH15Zia&#10;/pfjKjqOpCPQSawx20p2qh7KPdtP14HxmU1s1hLRTo3ed21LI76NW3CPURkMGXgvwfcPGTfSDUTT&#10;LGfTjihcvHJFGilitkO/u4AJNfWR1X4h6j1PR/loulyNNpB6qQMlANfHIHK+TnMfiQabUzaaLWer&#10;qmmO7WBXX0opCQSBRFKvkHKhAUslbuzUmmaSLTQ6WAtFHtEDq6G9zAswAb77NlU+p1b6aORZC6QS&#10;g+8jyOLwDVQy6c6ROlwjaYt8LRAJSxG2RyvO87rztur65dLpZfz0aOZQY9L6UASR5DyWsVSLz35O&#10;JBGXezi+iyxzdX1mmOpg1ECyAF4wd6syFhS+FGD6MdWljWbTdZ/gTT+mySWXmW/cUAHAAzb1sGln&#10;k2DRppZIWiEVkBUjItnkIF7sDi1ZfT/ltHpgdNBuMWqIcF27MAG4OVN2uhwh+SmabpyaR9Np9AJV&#10;ddzt22RjgOfJs5rJ0aOObRt/zCNp1iDSuPchV2BXaP8AfM/WdSfp0MnV5tGsaSlNHBHRM0jRC1QX&#10;wqeTlv4c1ej1jrJpIpmleT1Paq1GUX+VWri8rjKomTrkwTqU2q1Qn0cmnVN8bPvcBN5DEiKwf0An&#10;AtfqvRGmjhjjHpxiaWW9wQIK2BfJynrnWE1+m1Op0+ll1kUe/wBzld7u5CAIF4QXRJzkJdTr/wDl&#10;2jl0emVIRpYxKxJadSxrd/obGV7TfgzWZIq00+oE2u1+r00TSwLIjGUm1oAj2gjjngAZm6b8S6zV&#10;arSp6ber6iRbFh2CNm5EgBBIzZQQLNqJVVqCoC0sZ3yOeT/bnNboXTkgngnE0uleQltjgVIrHgq5&#10;8Dsc1lpXXgIuP+Wamg/DUEsutrfHqJd0AmDJFJ6jVu3UAxFebrOl6R+GNH+HZBMWkcoFi3n3b6Ow&#10;ygLx7R3zZ0WiWCaZpXSdwWZViUruaQURz3AGHaOEw6iY/wDLptTPJGixyrJ6YRf5gooi8xeWUvOm&#10;X7Ci747I9T1elgcKhQ0I0AdOEYMWXYt8rRsjOa1PVdNNr9PFrdRsAYyKCRExTvsHBoHKOsST9e1M&#10;yR6iCAQhwHjPKLMfezuDbAVwBQzKbT6ga7XrN071FaAaOKXarSSuKW6H8vF/WZqNIam/HR0cX4f0&#10;idOi1y9W07ut6f8ALSx8Bn5R0ugwzAaH8j1BoZJdRKW/gqLCLde5x8kZtS6XUpoYNdOiOU04SBZC&#10;kfpemWAY01NQHnm8Gn0Gp182nOp2Kk4ZoRyGIXkvISeGHAFYlLvYmg6WHq/5qFWb/wCZ6cOQ437H&#10;7gk5uaaPSw9Kn1IkC6R3MTE3uPqP+kX3IGczqJDFFNAJHQbAPQLe5nB3c385F2h/NybpTE8qhxEK&#10;CQggWALIJvucPCLiuwiLVLr9RrJdQUiVJ92jgHt2ohoNZ78eMeEa/qWrkSAMzTgJLI717SSrsVHA&#10;HNVlnT4TrpnXQaqKZvScP7AWQ3ZUD/M5zs4OowdJJ9CBhrSDGUaPhy1El3HAo+MaWzZJOieq/DsX&#10;SZk1+g6UiTBllRAgMvoJXfd3Zh85wEnWx1jSmeSZNNOB6I08/wDLZsPR4UnM7U6Ruo9W18/UdXPE&#10;FnNyliqxiMjaCD3HbnNTS/guHUPrUgEDPGVMskp3s1kMT/Y1k8I3b78MyldNJaOK6Rq9Xq9RrIGj&#10;KrEY1aeSgjsntcoV+TyM9z/DH4e0OjHRYfy0rTNrYO6HaSzhlDA1+91mZqZ9LFLMkWnQRI8cimQ7&#10;xGm7vQ+W5HwM6f8AAEup1n4r6HF+XmY/8xDNJI1pJbAg56n01v8AvfTJLXOJ53r8Sh6L1Lb37cj9&#10;SJqBP2aNi7ytbUUWu64y2bcZj8WcqTnkgG/6HP1NH4m+x5JNpayTdg32y1QCFPwP2yoldo+uaIqs&#10;m7DbYJJC8HtgMIK0H5vyD54y9SvjtfjxgSSHknjxwa/thqu1XXOA0XX/AO7/AGxmF1yKOQAA4GSO&#10;7jcMCmRBo3f98k17b8Y7C1HGOebJrAVDjm7GP3FHkk5EV/Txjo279vjAY+yy396xVTGzeIg34GOD&#10;XJOIVCDc9z24rKSwuj475bdFmyncOOebvnGI+Zv+JfWzJ07pUMcEj2xsIAW9zAEqPpbz441HQtki&#10;TSJvhDBIZB+oq3ggE2g++2e7/wCO/X49b+JOsacaqaoEh0oWNbCEn3n7IzxPS/iP+LKj79PAdqwp&#10;JFGlNVuG79yec+A+uepc/UyWqiqR+w/036VYfp+Bp7ncn/JlfiLqRj6ouh00Uayh42Z41YkE/wAv&#10;Hgd8s6l1jpUOl1gmn1MMyz1GWQSAkcg8jiz5yzq8OlGunA9SpSpM5v8Ah0K9pHjOZ1/TJZItLJp6&#10;ndZ2CtyKiU/5jXGeFKW0ezLoqicrFC51UUwKkLM1+8fBbspzktbBrNZLqjKUnVHV0D2KMVbV+Bu+&#10;cr13U9TN1CVTOYoFZjGysAYyw5BCm2H72c2+naaOUx6uHWRywQ6WR5GBDes6kUDuAojyLzeFo5cq&#10;5aObHR5dZJDrZtzLOwDaWO5ZYwTd2a/UT4zsItNpIRrUeXUeqsbKSzGxuazR8HnDF1cPQ9Nq10xG&#10;nkPqJHa7yAVZ1O12sA9uMG/C/VdHGk2qhYtWoMkkMqrsVFSwyBwK9wrIm92EVpWFaHpzadIT6+8e&#10;uybXcElXFgkee3JyvqXWD00rp9PJ60qsTHEB/MBRUMewXvkNZ+IoX/MvG0JmaaXUMU96BQ1KpAui&#10;DZGYA1jQodPBIJddMBO7uAD7Esx81Q47ZjOTRajo6yPp2gOvSYL+YaZJiZaEjNYvgeKPfBek9Dfq&#10;kfVJzqYoD+Yj7k0VAvYPgXebH4J6V01H6b6k77lLCQoNpK7mFDngX8YQm6ZoQFVtLEHjkjZSoZGI&#10;C0B3bMo5W32dEIV4H1er1elTRaLSGVhCsaLGV9o9tnecz49FPFodTBqdKVcBZIW5Vrc0QS33m50o&#10;ppY9Yw08kUbKDHBTMQ4atzHup+jlz9T0iQS79UXkiuRVnvaCyk+2+5GdPpY/dB/kWV6l+x+jXQoC&#10;nSulxgEbdPGB2v2jk5qbOKCt3oE1eCdHlMmh0BHtuFSQfkjCl3UCXAahu8jP1qPSPwXL+uX7kEYd&#10;iN1dssb9ZJs1tsdrBxxsUBiO5sn7HbI7dh2ki2Iqv5sCCO3aF+QwA44r5x1U+0hzt4HJACgeMsKb&#10;l9tg0a+PmsigtrUX77X6474ARUtTAUBzYNi1XjCOVFlG54BvBgG/iXwS3gk+eR94bGquUJFiiADg&#10;JBits20bHiqvDVu2HwO3bAYSQLB/ceTh8ZIHI/cn7xM1iEqAD3PYZZGABXPfzlaqaIUZaDRPFZBQ&#10;QDxzhEbV5yhb83lyVQsYDQUpwkYIgrCBgWXg55N/j1CZf8PfxYnJvRNYHwCCc9ZQ3nmH+N3/APgf&#10;4pN8poXf5vZ7shA3pn4davXb5CRvWR2YfxLKIK7k/wClZzi9UQosfrsXaJiFeK4w7Hk+0f3N5134&#10;uOkXVzxKYmmZVVpCPYwU0VIBF5zEeiaDTrD+Ysy0zAKw9P3X7VHPjznxPq4JZJq72zsxSbSZq6TS&#10;zL+TjOqT8zFMXv2huCJDuC9lBOZ2ulh1GpcaiQQkam2VqPrRtR38mjh2sjijheaF0V2oSbbU8EqC&#10;SRZJPcDjA4el6zVW8kzy0rbi1PGApo+1wOSO2Y2kjoSYZodOdPqItU0jaRZ3sFVWQHvuIXwBdHCG&#10;j1es1uugGklG0iOR4ihjjWMEEgv+k0cy9BrNbSP6WnmX1LaA259I2QE21uJzS6dIraErOQgjQpJG&#10;NqgSH2ktuPJAIIzD5NUugzT6XXt65fTIY6pY4xZXn+YcXd98I0jwwSnbE0khiZYy7sFuMldwBBNg&#10;0ayvpmuDwaeObVSzqfUDukLKrt7huj4xpOrxSahFEs8cbJHyVAZoQSSQFHz2vK3XQ12HamdG1Doq&#10;7UEbIu4jeP8AMRf8wJ4+szDE7n0zp6AMiK0ttuCg25FeTWaPUBIJmefQs7qriFdgLJXK3XJBBPjF&#10;pNc5hH5eQhKNIw270UVW5wQfrJp9myoD9YyRx6Rp4pZn4Z1lXcyNTWAa5INYopo10dLCGSSUAqSB&#10;7W5VbHfnzimji1MsUn5OP2ghVkYgBRQoc3Y+a7Zr6advzUGqOmDUGiUijV9mPgBcfhE+WC+suoMY&#10;UMsaymRpqqmApf2HjMuTRzShA4AYbWYkE+mpv9VXRPnD1hmSHQohJj9Ri1mwzVyPaTdd8z9Ssy63&#10;qOpNOJRHEAjcEH+evnxWJo0T0WzdHlRIF3jcUTdIjDawTkGh4GFz6MKju+/ekQYO+7abPJHfNDSJ&#10;HoVeOOZwFbadqCY0wsqw+Bgb6781qUaKNkjeMkpyqSKnYjyG+hisGc7pZhFCXDMqFyNvKMzKBubn&#10;OjHUY5j6c2mkKLVk0JPeKs13P3gOtiZ3p4Wa+IRwOZBffg9x3OD6meHTy6uaSLUAg7ltSGQNW4c0&#10;KJykZNh7aBDrII0lWMEoAB7w0gN7WI8AZVrZZjOlsrMLMYIuLkH9Xng9vjMxptPK+xtK7NqLWQqa&#10;C7aK0QO9Zc2l0w06IynbNEN3p8ivlQao3xXnB6aIQbo9SJPyM4I4jEstmqsEgLf7ZUmlinLxbkUk&#10;MJHohbKl1u/pslNGqp1Ax0YTCFhksDaEU0Wrtj6TRl4tmoneUvBAqhW2B12hjzXeuBi5dmiWyhIV&#10;ij1DTDYm+RY6O4izsJavi7xMyahGWPUtHIUdNjjc0rg1bMeKvsMtXXyCAFIH3OWJIG4QqjBCOASS&#10;RlUw1Yk1Ku0WwzBjvU7h6hDeQ1tj5Uh1sIVYYtFK8Zb0wqqUYe4+7mh/2rwDgmv6qJoNK0KPCi6g&#10;xneCdritn975wifc8iblncwQsxLtw0hVRXYUMh1GGKJ5GWUSM0baho1YOm4DYtk8XY4xYsje2PNF&#10;eDS08cmlignZ/R9RFrjdte2bt5pTlun1JdFcLGkUgW5W7RAEGgB8jsDnJyzQwhws0sTSxx8Fd6qE&#10;5LtXG6vA8ZptFo9PJKkasqbyzJ/K5KWJFB7reXJ2ZK0a2q1sEUjFemMGkMaIXIjIRgczV6tBpGr0&#10;CxklQLsWiG7A7fgectSbTOsp3GR9pEhIZQiMPYQO1gmgczlgggeH+EJG9kqAPaBhYDURZNjJAPj6&#10;1oChZ49+oGqEaKimNV3dxxeUNPM8rIHhCblXg7o2BP6W8g/ePFLpkljJ0y6eZisrOFuEKRRu6PJ8&#10;YHL01oZ2SEQbZ2WUKRaPY9xS8qFaLd0zodXFpkYtOhWRnBaFHYnaOBV9zhvW06T+aiI0WpBRFX1F&#10;VeB4sfP3mFpBqEVNRqY2DSbiFdzIL7e0GzgGrOt/NkRCNEfbM29rHAqipqwM1iZZEdDP0WTSOJIQ&#10;K9RV3LyN7DlXOZjaCQbIW5aMPUYG7aUNhQwzIk/G8mm0TPIgLGUtuPtjs8cWTuOP0v8AGmn6qiTS&#10;alVElxyLDsapB2J7/wBTkrFkpuhe5C6s2pelPNLDTgTRPTqGBWS+93RsZb6MsySmVpSAFamqgpH8&#10;hF395pwTpqpJNS9pqYbKOVESUwK8mrJ58YXA3paWY6Yquo9MVIzUGVP1Mb5rJimUYQ1ULSMS1eqg&#10;EbAcmONrC84PO2miR9yxIp1Nihu37G42LwaIbk5qxajW6x5lLJqfUIVzJHsO1RYs+K8YdDp/zySO&#10;sdbJBEgW22LstwR8e27ymgRjQ6HTSQa8yQufUElFm2hWBBCjzxybwbXdKhf0l/OvFIClbkrdGlAD&#10;nyfJ7DNz8po5VigfTNGWdV9Qi2BdjzuICsPiu15j9b6TJE8cqdRkdHkVYwzNsJeyyLV8MVAzOWvJ&#10;VGnD14aJPTDxXvkYMrUjux5Qjg0L74Ro9V1L1EWaK1eQshLhdikD2vR7A/7Zk6PRiSUrLHC8qSuJ&#10;SpJ3wgAkH5OaOp0ogd530zJHs9jEFrWRhSP+yjgZKNImZr+o6iKRthUiFtkYWHYsxshiwIv9ucq1&#10;cgc6qUvvVZjuVjTEtxXNVXzhzdVg0+u1CiQR7HKsz2I1KkEWzUbI7DKkn0uvRTp0c6iUFgsgCNT/&#10;AMo+17gnK4l3ozdbPp1jiiUiEFDGYixKqU4Wix83Zwvps0qvBFSflnSnicexyAd1WMrj0wgg06wt&#10;MrLJWxSNsnkgnz++G/lIizAKzWqlmA2LvFhn3tfBy0lTM29oBVkeWbTxEbiqoss6B0QMKI5sD+uY&#10;2h0DQzNqYGjCFyA6kpuVeALAH+mb4080MOpB0onVpB6bo3IvngA2f65RL1QKRIYnsDcpfhmv2sCr&#10;ZHyTLwH+o8jxrJp007r/ABAYm2qzAfpJaxt+cF6PDLqotOkerMUbO71MPaSn6ijtV5mwiNJysOpZ&#10;1Lt7dy7WI5skjmuxzSkliMyb4RA6xepJ6ZLxijVlWo0R8ZPhlJ7QdEuo1M5kO6YMJUZv1LEIzSlg&#10;oN8DBotPqo3mjE8kTyqriPf7UUCwAPg+KBrLpdRJHrNQunklDSSJsDCgynksNtk8DI66YajXxw+i&#10;Y5JKZ9QyModHUHxRsDwcmymNqumzzqdkrzSA0zM5ZVBHAiI27rv3YtT0uUz6mR9V6MSN6iKRTGhZ&#10;27uLF4+sUys9MY0AVEBX2NXutCSCV/bAOpJJCxliVJXDv7iQF3AgmybBsdxjjLpWQETpHt9TUMsT&#10;vJtVnUggPt9zmv6N4yY6bp3WON3bZI6bHUjYGifYwAo/38jLXngkiMc8MI1Cgy75FAAIRaWgBw1U&#10;RgPUVd0EbRGWFV3yhn8b2Nn42/y5r0hplsmigCiZG1TI8RDLGfTkrsGYMPaBffNGPp0LRwImoaJq&#10;tVajJJZo7QAe/gjMfRyCAWJGaVnKrvJ3bKPye2ADqkEWsLyxSKdOvspqVloliPqs5pSfRpo3JdOu&#10;pgZtL6hidqVaCneVHIoA0Tzm2Jn1E8cMqAzK6sCY7Uf7mz5vOX6lMI9YTxGtqHK8UslUKHxmrpdD&#10;LrDNp5NVsk5KOOJGjX3c12qu2QndFV2X6ySaPV+pGrTq+1VZuFXfxtUCiWXDOp9B6jACsjB40kCs&#10;UFbQBxwvPGHfh6AJFJNrJPWZ5JJkaJ+F2jlR8HLul9XgGoaGJ5m1CyMrtdWJBY7/AOubqIJEtF0F&#10;42eZJBGtJe0EqUPNn7+jmRL07RTGeWNWVZJCRIvYso/UfPfNqHSCBtYqat900ZiSLaRGsgH6ifJz&#10;N6b1doIVhdBHIQCk5YbSR4ruPispqhNIweop6cSSTQu0srxgAmyxUbT+3HbJs+nbUxyQTyMwYK8b&#10;qAzXffbxxl3U4o9GJdW+odrIKCt1ggqcKk2GWS5zAgYCWiCroEu7bySaAGZeUTW2UaXSkJH61moa&#10;XUVZ9w2W7D5GZOp6Zp9LHI07SN6c4EQVRaLGpcd+DZPOdtrunQJE0sDRxnYrOrt/MOA9Djhf75z+&#10;m07vpQWK6ip2AlB/hKG4qhyNoOacnQ4roxF0U3VGkmOqRFjiKnc4Qgkblb74OZfUvw5WrEEM0ssf&#10;oJuZUG1tldifvNHX6AwPA/5kRgQTo0cYoB1Nks3n5GBP1nXvq4n1ZmbbEoOzi4lHMhKmg3NkHNIx&#10;tGWRK6fyaEcQSV4RpdRSBmMjPt/QgZg3g3mVrJ9gEkujLRu9F2kMaA1weLN0c7DTQzShZYWd4pEf&#10;+IxNygkBbq++7xluv6Z0+ffE8QaYNJLTLQQvQFLZJuvJzlepFuGjx/UTzajeNgWRRT7SWCBT3Brs&#10;cGOo1Rh0s0mnE7Cw7LLRA7HetLQH1ntc/Q9NL0/TqIIz7qR4lYhwb/hlb4YZun8C6LVaCEqN0iRi&#10;lobxRrc20EkfN5vF6WjB+mk29nzi2sEMscEOkZvVBjiAZwbPNh14P7d805pXgfTaaeHUKuzeCbBC&#10;oeymx3+xmx1bpGp6ZrZYYkhloh44FGzgH+QsO/2c09T06ObRxPLo0je33OzLKqeqLpVJIvM5Rd9C&#10;iqTF0/VvNPJpIdbCoos6shkaNmrhqajgc660aa5pYWcGSNVINtsPBK+bIqjeY2mgPS5VaaUxxMqr&#10;MwFbWazbWOLoXjaFa04kkSZYizMj8j3NyxIINXWYG8ZFvr+nJHqZ6SVypMSLuYlDz3qhRwWbqccr&#10;DWJCJIXMpmMO4MFq1ACcDtyKzbGm0cEbn1UlkjpG97bQrspJZCe/kfOYU08kmp1KxSxpKsyyFBRR&#10;0awoA4sUc3hujLLJ7Vmxo+sGWYHZ6TwgqwjZgXiX9Bvi6I5HjBzPNLp9YYoYpHkAmkp1VB7jwPkG&#10;6wXQaOCeTqE5jkeRATuQUFYoSR9f+8phOl1ECOsbM6wJGWDcyREUP2ojnNE6aObZotq11zwQTRqs&#10;qIWKpHsVN5ooT5B+chq5TDBCrSrGJEeWIHul0AT4N1xnMfkv/hcaqrlJyrCQWFKjkhz425oxiTUa&#10;aeHVzboFDil5KG/b/wDIzZtfbvsmL7JD8xG7jUStGiKhJkUW6EWBx2OaXStdJIsqes8hElsz1e2u&#10;P6jCZdDLq4o2fSl/eEjEhAbtey8q6bpBArKInUyNvpgCWtqCkNV185FmqN/TlJl1Ui6td/q08zgo&#10;AhoHae2Jp5JdcrgIjlH2ln9rtt9hFeBdjC26tp4Tp3aUxNKGhlAIaNkq6A/SMxfUabSCeOMMdKQC&#10;8ZBBQ7SBV+AccU7NpSVBOrZNRJEZYFv0ButtrM69hf2xzptbJo9Tp4llcJKCq+zgq6ge6weVB7jO&#10;DOrE2j1McekkWygWYv4UbqTvQ+c2INZqzpzCjLIYdSQFWlKhvncAf5s0QosPOkg082heTVP6SOFl&#10;LSOOU9oUX8V+xwUaXSagrWmaDY4UTKQdyGye2YukaaSX+IYS8EFEEHc3pkgqCfPzzzlY6zo4BDE1&#10;vHt2ACg9yHcASKr4rGk2yHJBeqeWTRSNEymYMjKGbgHzt2/qJGRhgl0rkLpPVX1R628lAgbyAR4H&#10;jK5+q+lovdbPEm1YZCNq7e6qvcgDKR1uKaN1m08qbTtUO5Rdp7AChTfuMiWNt9D567N7U6zVpCEh&#10;1J2blbtQFDgVdL+9ZqnqUuofT7NFBEEtDI2228kE5zOp1Wkeco0bsm/Ztj5tWUk82P0kZLqEevV/&#10;y8OolZmO5q9wG69leeQMtqqFGfYVo4omfURejudAwYkqu0xvt3WLu/Iy3U7YJ9RFDIZIfS49YUEZ&#10;bYlCOBt75HSaD0oYGCxMHXbIRZKB7IBH2a7ZfoukfnV1X/wxo0WQAxMBcaqNov53AYCTtEk6dLvi&#10;MEAVDEWaiXCWp7//AE2U6KQamIaeZ2jeIDYsrsVMwcv7svhm6miaeJeoIpCC4RTBq+GX+4zMh0k0&#10;/qerK0c/uYMKkAYjhmAxWaPxR0BaXT6lTtUSzKqM17aLe0keLFWMJ1mgddSEkBeJeBZsAns5P3mV&#10;rdfEk3qoTaRKkTXaPJJwLv4ObHTerRappIdkck0Cl2Znoq3ZtpBor++Dei4K3QN03qkuo0mqkIWT&#10;YkkW1STW0kbiBwQRnWaDX6eDRxvvKMVjLoY7K7h+gKfAwKNdKAzyRvp45jsen2UO/qDva/FZdrdJ&#10;06SXTb5RNO5WMqsm9XrsUHh80h0DRpNJp9Rq3ijjT8w4QKhsqVHusBhQYWa8ZnazR6VZNZptL6ay&#10;BlQoQwpiOGYDgE3kE0ktdQjOriVo7h3R+oJ09QEJuF3fNWOMzNbPK8K6iVHeUxLvmjUKxYe7kyFe&#10;e2Fs1+yujM1XS5lfUbSQkjci0RyyGjt8kcecaSEvBLLphFRnKFW2uwbsSVokZq6uOXfJqZDtid0a&#10;GVn3lSQSQwJzitUZIWkZ4/yzSMyI4PF9yCea+sxmnJg0kjdk0mmdI205mRjIzMdrLu+wGuhfjMue&#10;bWIukeUMrxzFZE9u52cEBkIB4N8gYJPFrITNFHL6ZXapMq79276OXac+pFBI/qAmNHl/UzJGxsPQ&#10;8CsuBhI0dVGoVNjupTWII5arYm5aAYEWPGZp6g2pmMEz+nGFcgutB23fXjxkRA8vqRS8oYY2EZFq&#10;z7ip2nuCAbrNHUwQ6JY988skfpmONNhLMZKJUmuBjk0TTOakkWWGCB5yst07j9Gwih37XQyUcken&#10;kjaP2mN/VVZLUNS1sYDgk5rtpvUj3pMjtwHVQGDSpRVR9ZUOkIkbmX1Yi72pDJQ28gA+DjWQmUAJ&#10;OoV6827cyD01cfqhQ8tY+PvOmh6jpI9K6mUf9b1VfaXNheDHt732NZi75ZHdCoDorSPF6RJo88tR&#10;By6eCL0oSS2wEyDY+73Gm9gFj25emkKOgrWar1QG1O4TR6jZI28lAQa9gPH96rH0A9TUQSlWSZiy&#10;KCysgQsGrgjk9gczV0WiYXLDqVeF31EcZFhkYqDutuT37DNHpnUESJoJ4Fi/MCWJBsKiq3MOLs8c&#10;ZEnSNsfZR1abTrq2VjI+1xaMFCo55J4I3UD2GZuvfSazUlYtFPJHt3OqskZez7tiisP1en0/oCB9&#10;IzxQstSq1lXYdmv5uzmfKdNDDHFKwlAjG0iQewg8bWXwMzT0btBOofTxn0tO+xSZRFvULs2jneRQ&#10;P1d4Rop560zLKWkMZhl5v20b4+frM6TpUWpb03Eskw2zRuCte41vLfH1hel1UTzIkkPoNsjEQLdi&#10;pNyfvfObfBgrLdGzywkPqIY403l2TlpFfaSTYsXZ4zR13U2iSCWR5drEIVjsGwSAR91wAc5uCKRG&#10;0by6n1mG8neOAwa6/wBx+2bHXtVKVEkLJK4XfCwHEgJA+qrFIcJ6YFqerBZBMAUUsGFXdHjcR2Bw&#10;LXSK7jWeqzht4KsdoCgcmjkzPqkgkIMWpFoF9D3FXA7ncGzP1mqjZJk9KZSdoeRAY2ZSvJN1Zs9y&#10;KyOOxubqgmDT6YxpE+n31I0iNYbkEL2UUT9ZgT9H3trVeMxoq7Q0AZNxB4UDwbNZdJqTPG7wK5WI&#10;qVF7d/pG+GPZq7/eLUaqAhkaeZWlkjdTOysAOaX2nErIYUPWhDhdS5KIqOJFUKX22208AH9skz62&#10;YqwiZlUIAQSKe7Cv3BH3mckzRRs8kxb2WHUAqKFEPYB+s0vWSKbUFG9beq0qE8V2Wge4xIZRL1md&#10;dVMjofXacMxdNjxjsQGvtWZnUYpZNTK8bB45HJUG3IqhvA+DhDpNOJTu9JlCuSUIZGHayeSvzg+j&#10;1B0+n3C9PM6sCqtuIBqrv5I/tljXZosk6SzMoab1SthH4YbQdteB4wfSs2n1GlWJC6KA+xxTRim4&#10;N9uaByMYd9S+pSBEQuE2lWU7lHBX6JOVdT1mqgk1CyIZQpuRLJAJr3Cgd2BXgsed5okl9N4powLU&#10;KCSg7Fa8VkpJQ6CTSykxCWnpeRJtN3xdVkD1Mz6eGeOGSBU2ru2kBq7EkhSPvjAtTMEvVfwUZ29i&#10;soCqtGvfVXZx0UHyajU6eaNvQVi5Yki0UkMQCGrgHzeX60T6llkjYpJuYBWHsUjunH6ga75lT9Vh&#10;02rVNPslaceoWUkgAKKCGyLFGxktFqWhedRMIIvUUp6ReyWoG1u+caiS5Ub8Gn/OSpqNRpI2N0ri&#10;ZFUr/l2jMHq5g0qamOAq6puYrHW4MnNktV2fjIQ9Sh08s/rQgRxybmIomz/Xi/OZ2zRTSbpwADId&#10;jE24N8BvlawTVGjegvSHb+XiaVJUmS0Uiypa6II8WMuaZZnjQ7pJLoi7BtT7jflQazK/NwJHqF2S&#10;Rm0YhuCoRq3IPF3zhGr1f5fQrMwAZ0tEI5V9xFk/FYrdgiQlUzxmNo/4YIpidx/lsZdq9QsSI6t6&#10;M0TEqoJBfsCBYojOTl0Mcmp9dSR60QAK3uO3ua+c3unTGSOZ/TLRyuD/ABKtmb27gosjxYzSMkZU&#10;7Kp9O8kiEq838pcMCykA9+QPd8ZbHpkSef0V1Mc/pRlkaRWVhVWljuawhIymm9OfUxqzuPT9Ehre&#10;q4oc9swY52jilcyCYoNisAwICG7K/wBecmbejTGldlx6lpY4ivqSg/okVF2k/TE0obA1Mk4jkD+4&#10;AIA3IKAXzXk4czQ6ookiOJ5HU07C1+wO1ZfORFtO0PXuISiwNe36HBwbSNHFtGd6vpzQiTRqK/XV&#10;WtsTxtquDyfjKp/zDrpfT06kBqUBuA3cYVo59VJKoeJLZj7hRqz5/fyPjJ/8xgb1Fj04FIoRkYqW&#10;28ErxQGS3XgzqzkQIxEUlRVJZvT71d1Qr7w51lcSCRfIUBCVcFe52/ZGbKaQbyU9MAWW94YLv8gd&#10;ucy9Sx03oktbm7N8sQOKPNV3vK9y3ddk8KQBNLI7zim3Ae81t+iLuhlLMH2xo9lgxaTj2oO1Edgc&#10;LhdNTHK3rUTIxpm2UO547HGSY6mSaWOQIHAjU8kqoPbtzeW1pExe2iCwnTRKiSLGzrQTaSzhq/Vu&#10;A4ymN3M0G+HhGKKCABTHgXyfH9MKYayaVkkdA6yofSo+5dvBzK02qkiQD13ZY5YwQbolt22x8c5U&#10;GEw+N/WmmngEpIcrIDV0vA/fL/zYneMSah4lSQlB27fykZzcGrgRFWKzIXVVC3tu+TWHw6iPTK7U&#10;HBPuYUe18c+cuUSVN0aWt6i+9Y9NIwR23SBjto+O+VhdyNK0okaN3Duo2hO1344zH1bpqP5gI5tr&#10;0x4XZ/Nz5+M0hKVib1kCLM7gve7cR+lgKPBxNVQ4zbHlWHUtAUc0ydwaRiP8wIwLRauUTkzRggI0&#10;caqQ5jKcdjz284+5hHNA4aQLREhXaD9cd8odo09REC3tB7epvLfB4o13woGy2UCMPMo2TMzL5KkJ&#10;yCa5vA+oPHGFDxOXCqVAs7m7nzZBwiHXaeJlMpKhowQQdx3K1bQctVvV9VZA0gKBhJHW40bBQnAg&#10;xBOiFpFRi6y3719g8geDxhDxxxBnqQxNySB7bNix9ZqLUwaSUbxIlEOQG5oi/k3jarRyF1dJVZWp&#10;b5KoD2BrtkyatFJaMHTTyPbmTa7G2LHmz5XD9ms9RBT2ApCbhV3f2OcHighEibqVaZdhZqO0+6jz&#10;hY08MoVKlj3NwzsG4q65Aus1TJBepSGN0NAtuB96kVx5ojgeMD1GokO4EbjIBtdKAGErLqIyGEtB&#10;o2pS36ATx+qzmZq+oLp9tiwFNgDcL48YvhDRU2pjWQDaNoXYUZfA53fvyawiSUTSyH1ENDeHC17e&#10;1ZMazSmGNni9Z2O6rogX/MR9YLGmmcytfppe4J3Bv+UZQmBanSklWdlC37TfNnxWT07rvmZd5YpZ&#10;F+Thh0MKqOSd1FStGyKDA3zwDlM8QRvap9t2B7ee3NmspO/JDTRMoX4M4LFd7K5Heu9XlEiGQEKh&#10;YRnkA0K7Gq+MG1ck6D3JuIbhQLq+1eBeSMk4SmS+xZv5tpPONILKHXUq4IUlmYHkcNY73WRDeuri&#10;QA1YYqTuy5tY6FkDBnsihwcnLInhuWqyRzzl/wABaGkSH8mCHBLBiV+WXi6+szdgKvNGhCsNpAWg&#10;DheyMszbS5VrZ0B9tfGXxaxQGQMUAjNDbzf74ITpgDzkKpV1DlSC1ljz4vESgViE2xsgjA5PP3kp&#10;GYKIyAd7A0R3+yR5ONFqHtiqlN45G0cX3rKJZAwI42wu/sUbt/Yf18395nospZgzMm0Gtg4rDpTI&#10;0ZWgQQKC+0194HqZJUYc06+1q7EfOVETLYl9JmDdhVMvFE4TL1GQodiKWqyT3YHjtmPDIsiAA+6y&#10;GrxjKAJKLFQRVHkih3xuG9kxnrRvLq4qqQGLfyL4oHtmYVjKqQ7MC9bfkA88HK1QuTbgjggfzttF&#10;WcjGpj3ur3VdjRU5KikW5WHenFFT2NzWGHhebAyyOBJb3kIdtWfJPzWCxOVUpyTVggXuPwcX51ww&#10;JNNXxZxUy00NsAZeaFdlN89sDBnTYu03R81Z8ZdFq96y0QCo5IFbvvLE1VQoEr1Lv3ea/fL38E6B&#10;Yp2LFXvd5/Yc5bGSXXj5HBuwP2xo+pru2T6a74sEn+gPjKJ5JkmAslSLT5X6vHTvojl+QqIsiKRI&#10;LHDAjj4N/JwGaJRMxCmuSQua4iGoDKFCsBwSSD+2CHT6lKEDEGiT80O95MZbLa0Z6k7AN9tV0PPO&#10;RnlMloHuq7DEGLAggCySK7HKXlLlfbW7yB/oazWPZiyQUqBbL5r9vjHZQ207TVhWrzXzkmisCgQQ&#10;LNfBORE1LW/aLP2LOMEi9mCudvBFUhU+Oe4ycW5yPf5IJqzZ74N+aYxED9Xex5rLtPNIUbjntx5x&#10;UMaLRhHkLC4hz8G/GVqsQJ3BtrEmqrjDndmjNNt8g/sfOCsNhDIzknyKsjBMtRQNtHp0GI5snbfb&#10;GGjkPPqL/wDdVlmlnp6drDEjk1Qyw6Tk+8Y7opKz6e6joNL03TNFFqFCX6iFntuf271lWq6nJqXh&#10;V1l2DTBBsXdy1nliTTE8UPGcx1LQnU6eGNUe4RudGbm7o1/XLdXPqpvzLyxrHD6yKdMnkgcKvH+o&#10;z5iMOrdvZ9rPJTdKloI6dDqtSgeFdkSN/EWxvYgWtg0P2GbPW+o9O0WzTRqrMg3Szowss3/rMKNX&#10;nGmEG2E7WkdwASdxqy3jtQwCTT6N/wCDp0jEpIUgUxYnu0jHwPAGOMLlt9eEZqdR0t/LBW9TqL67&#10;VSaYbYk7KbZe3vI8Xmz03os+okT831D8vp1WSRpXBAcL2AAPc5kxQQaeNUklYyPxIbqIUTW7gf64&#10;HpV1Eyei9mIOZAxJHb2lL7G86qe0nSM00qtWaj9Z/MnQafTyssMQdQSFUKDya7+4/eXtro9bOkWq&#10;mKliFLjmS1P830BmVL0VH1HpbyTMA0QojeBzl2j6dqNVKsUKqsjEMx42xrdA3/MTeOoVpiTlfVnU&#10;fhrp8U/rMk2wwO6sX7FmNWD84uj/AIWufUiSX0oFjkEctqxkkUMVCrfI+c6jp8UemWDSB5hEkglS&#10;OYANNK/BYleKHY2csl1TzjqRjd2ZFZVLV6apRDmM34HnOGeZtyrybrGkov4NLTdA03SNUZ5oXJkS&#10;Nx7rZ1kALMdtlQfjOf6uItN1IypofQika19W3JWrPB7kZT07rSdKjni08JJkAX8wy8PxYUDz++T6&#10;fop5Yk1hmVfRAh3O24b5CWJtqHHcgZjNNNtvxRupXGKS82Bhemjp2ql3zAuxMcC8Amv1yH5+B2wy&#10;HSJp9HJqJG32pEaufK0OAooi++X6rbBEkWr1czzal03xiKh3NHApoo9Trl0ug1krCQKx9UFAHVea&#10;Ar2knHFWvNXY3p9Lqi7TdeleRJkUKYmRIoymwylgbIUVtHxm5P0ec6TSOZJNscgTUbzaKzHaqpdX&#10;x3GCaHpsg1m4enCkcG15SoY32LgCibPbO46fJrWhEGq9SQNCW0yFXtjfLKPB44NHIm0npFYYtrbZ&#10;nwazqWm0sLJqlOpW45KAiiUnk/o7/ZzA6b1OPp3Uy4jfUMoppbtWlm7cf5R4wHrHT9SdasTaA/wj&#10;W3cSZGbuRVA1VPnS690Ou0wDpqEh2mFUawkdf9v8w+COMpQXF+bK92VrbXF6KOq9b1MsLr1CYvK0&#10;oWFQ/AZEpTQ7AjNTq8UESjR6to5fSZ3f03QRRNYUsqnbvbkcHPPjpffO0umabdOT5LHbwApXuRed&#10;V16fRywRnSwR6eSFovVlkG6ZpXPPB8A98HhS40T77am2UQ9O00gX8vFPNFvEiwy7VZWU8s3AA+gM&#10;Wu6NrPyugdGjWSTfYJotz2/ah4xK808k8TSszBS7IBt3QqaLWPJ+ucK6l1SXRT6ZmQFC4hi04Lbo&#10;o2WgWH9czTnySTKjx4tvosg6HpdMkP8ACQzJvdNwBiRWHc0QbA5zJ1XUY/yCyvpZotQg2rKoO1/l&#10;xwO47ZzXXNTDJJrteqnY6qsDw3FFGBStdCwKyfRdEeoSQSymm2giMlpJNnfhSKF50qGk5NmTybcY&#10;oz4dNHNLqHlWXcFZhtB2qosHcT9DjOz1HS1j/wDmtJopI3ljRYAW7K1gkf8Ad8Z0Wn0q9Nj1smji&#10;i1iRqEaH1EZVeXi1WjuCk81eVPDsVU6nKkhg1KyzQjcaWIFh7gOTWTPM30tFwwJLfZboelRTavRF&#10;Dq3iWWnmmTa4U/zVd0c6RpoNLBJNoNUdRqI5pIVggAW1Aq2U2TybJ75znU/xL0zrTPNp608azKkj&#10;o53cC0u/nznNjp0gj1cmmlCSyxuZphSLIvwL85ko865a60dUpqCfCpflG+dLN6TzPMdRM0ywjSB0&#10;ARyKFk8KOecL6Lp+qSw6O45J3in9VY1K+mwQ3acBmzJ6N0idIIU0U8ZVogX1ENbxZNsQRyR5Pxm7&#10;qusp1DWwehtjSEMIAo2tsDbX3drIu+Mt+aozj4btHQD8Vu2u1IgQwwaRnKLvAO9vczOWG4X2AyPQ&#10;NZo4Ui1eq6gb3jUSGOQ0dnkBuzEmjfjANBrZYfUQSbGRnTVr+XUGYjyqt4A8thep6T+G+oaebVah&#10;WYzL6ilVUFhGAtDbtrtzmDpeDo3raNbomjC61FfZJJLMDCoO5gJmKDcBQ+ThPU3/ADGofR6ZZo1Z&#10;QxlC1vWMAEq37mqGZfT9cdTqNOU08noNOBFTcyFI62VxQvgnNnquibW61H3RGXRwhYzCCqr6g3Mg&#10;Xz6ZsWMwcnzqjeKXHvyA9A0iaXUarTR6EMxXfKQSGiVD2N/PckZ0q6mDSQNrdPHFG8qAQpqN21d7&#10;2SCQ3YG6FXm/HrIOkwR6lGPqgEMGTmR24BruRnBdc6prEDq3UmmUyNIzqSBE0gdWRR+xvG5adrY1&#10;SrjIGeVINNreoa2We5n2+sAqJKB7WC1zYyjpKaab11GjhQn2RQu6tGNvCqf/AJObGl6Brp1/D7az&#10;WQoGgkknimtDEjSslWLJLCixwVm6foYfR0U4l06u0jRqCyzOrEC2uyoPAzHk6HGFv/8AZ0r6Ey6Z&#10;NEkAkkWn9eZBH+XBPuVFIF7rq+cA6hp+pLqIZfyYib8zFuCOGVwCAhX43DgjIazpOv1VyyyLpt1/&#10;mXOoKorL2UshNADNbQvo+pxyiHqMunjQmNNRLEweURr2UC2tzwCQOMSTpW7Lai5OtV0htV1r8ppO&#10;rRrp7WEBAqKPUWaW1NH4U2QcwujSaDSx6bUarQfnepHSuoO8GOKu24f+cM64YNHp/wDl+l0scOoY&#10;RM66kMQVUcAvGTXOeXv1eDpXT/TbTwqVZkkdGLK0Z9yrGTyee+VGLa13YsrSab8IeTXameZSY9VC&#10;XdJYnVVHMZ/SxHjngZoztqTPp2hjCRaWMSJFOCyqz2ZGHHA4/vlHSeo6/U6XXa2SIwgJcS7KVlTs&#10;V392zrdZr+mDVarRQ+x5hsjhnbczAx3uYH+bntnXzktKJwRhtPn2cjrOp6TdpItVrlk1Li3dQzMN&#10;OopU5+COwylOmHVNqRo4JGTRr6X8aWv1G23K1GvsZ3PRPw1pgdZ+dIkeKwk8VKo/S5jNHmronLPx&#10;f1sxpKV00UusMyFvSjAQx7Q4Bq/aCe+HuJypG6xNRuQD0XqHSunaHVyyTCJ4ITHGUUEyzswbaisP&#10;0L5JIzjusaj87rVsNKZUXlj7AE53KfDE98D1HRtdNqfyz62J5dUjTShATGjMeDuAFKM9A6V+EE6Z&#10;P+TmEk+oHpyTS2fTXgkFCtm/6Yo8IW+VtkO5OqSQTp+nprtXpdS0JDTkR+mqBE04ShwvPuqqGdHF&#10;0fRJpeq6WpJoA7bK9gR65difI8jIfhL8PapJ3m1amEzb3CqtuWcLtVePryc72EQ6GdNPB09Z5WgR&#10;31OpLFEJtrPNC7uiMybul4OjFHt/ITDFoH0WmbSdIfUyx6WPTBV/mmPzfz84Jrvw5rTrU03VNI8C&#10;aFJpUWNllCWm4sZO132wbQw6hYNZqdbr4YPS1AiV0sCUVbMh4BAurGYKfi2Ruj6vp2nM8kH5kyo8&#10;ljdfBG885nOXWjaKWjP0X4o0eljXSKmokGljDjZbKJDXqSPtFFTdZy2v1+ubVrqOpaaJtOWjeIBi&#10;qxRgdgpAAbnknPR9eJeoadh0eGCIW35vcVKqFpyN3lRz+5yzokiQTxRTRfmHnKsTJRSwoYCyOSo5&#10;zNut0aKOkrMn8CdEhkbVydR00c8mpiLxzuhfa13u+qHFis6jX6bpuhKrrGkQ6tBNHp1V1QeAShst&#10;fyc7CTrjS6WLZ0+9bYWttJtK2WWqsn+2cknUFXSSHVa12VFUvKXb1A9m4/aVBPgDOTnKUm30bqKS&#10;Ceoas63TQFepvB03TjbKdvprGe9Kw7E5hyx9PmliHS4mKFPaXDBEWTxTUDdXuxl0+jfSSRx6Aqkj&#10;bufapUigrIoZi1+cL1fV+mwaxOkQSsunR3M59Pgcg0tVuo986Y6USF5uizRaOPRaV1iJkV5z/EUq&#10;Xm4IAQEXXJyP4oh1+7po1XTpNkTSS6kglbXdtUL8kcHOZi0yaPWzQSavSvqw4lKxR8uGG4Cx+h6P&#10;Cg5ow/mJpJi2u1c8EAWKWMFSkVkNtajZOVJpeTNRvwUHrFzwxTayeBQ7RjVIdpkvxx2w3Xfhvpgk&#10;6e8SvBZMT2WczhiCWb4Ze4OY+ghkTRdS6mVVx03UejukUBA0h5Yp/oDl2g6xqJ29KTSyw6R4XaWS&#10;VgszFTY2j4vtiad6dEqSrZn/AIm18fTvV0GndptTvZEp91hoiilib2t5OZ+s6Xq4VgM8sk/8OLdp&#10;lkcobAtWBvgFSSBm7oujdJifVCLSvKzwtJ6hLKQUIPbzu7Xg/wCH/wAP9RMkWqklaNHYkoQGCb5C&#10;AT2plBuscWkQnb6/x4M7pWi6t1WbUSHTQSApI/umKB0iqkKk+foZvL+JJoUlMSQRblb/AKgJ9Liq&#10;WxRPzQzD/EnVvysWhEUCErHN6rg8LwUDr8hu4zFH4sV0iSUS61DpYxCFpfepLH9IslRVm8ag760d&#10;EMiXnZka9+rauHRwS619EgkVPysUp2ScG22jdVjucP0P4l6nG2kgeCOFxPEIVRXJko8kNVD7NZy2&#10;h1Ov1+tbqYlaU6VkJhfgxBvFk8AZq6yQa8w6oSapnZ5AFhdGESXZZR3pqqjnVF1Vo56vpv8A/aOb&#10;66YYQjn8vp0Lu5hWRmeRQSpDbT25ykLqzFoJ21Go0hfSojQw8gKOUv5u/wC2bOi6fotZrkOm0+wG&#10;4JC8LBKPuZQ0h3g56l1fo8E/V9P1PTaLTaOSL0TDpVb1E0406BFbYKFMboHNJ5VZx/20p201VmZ/&#10;8JTTaR5vUmdRtkeZP5Nnx42nN3RTuWicelIsMivEXAYLu4KsMv66kum/Ka7VahpWk1G1o4Y2DEUQ&#10;oUA1dE7v2zF1vUZItdpo4UQlmjLpFzJai0NdiDRJzklOzrjHjI7PqnX4tfBK8KeghmeOSSM3ZI9z&#10;X4HxWclFo9froNOYJ9QixQuqF3ZBLVggA+Kx+h6p+onVsZQJFlmFio4ygHcgdyua0cgkOkMQkChC&#10;o3oRITJywrwePGRE1l9+7OO6d054IIwvT3V5tOUlYghYwRQCqKok522t6ydO/S9TMFml02nMI06f&#10;oVAxp9xJFjgnMvU9ag0w/L9L6aoMG9hMztIxcj3BvnI9DWRNJJAkNtNvicOfZGhJdaB5FgnHkdtp&#10;kYlxQb1CN59V1HV69opN/AUFiIRRUgNGwH6sv63+JGlXQzSaaFdTp1SAOtONr1RcUP05lJOqO49a&#10;4/T2qpsgMFI2BRwQGOY1a3SQIFViz6XcJQoJZrtQQ3exQGZrGm1+C3Kk/wAh2g1Okg1EsqOVnWgq&#10;0CXDCy1MAB9DOgP4dmieHUvpU/Lt/wBaYXLFHu52k3jfhnovSn6FJ1fU6pIl1DwLIWtHMyckkt98&#10;bayOt65qRo+o6mbTbVKkwCJTHRI4tWH9mymioJ8d/ucf1TSS9O/EsOm6bpItIm0COeOVQ+oLi2Kg&#10;dqH6TnougbW0g1OoLQ6oCH0ncGZPTNe35JJu88YMK9alg6z1C9HJAFRKZmkvsGbtnsXReiLEyU8D&#10;y6Z1SDUROzxylgGJLFti0vjKnHSHjbd/F6/Yri6JPFFD+ecRwjWRl2YnUEae/wBLVx4C5B9TLptV&#10;1BNPch4E8gKxtsBUDb4oXeF6bqcmq0uvZViLFAzzo59zpWwV4UfXfM3oHWUj1mi1Op6a2oTTSQIU&#10;YFVljAtt9cbQReQk6di8rZkSa+aRJZX1O6WdmIVU9yupv+J9Hz4Ge1f4FNND+LelSJpkDa7UGJ5i&#10;+79NM7gfstDOA1mp0ya5uoJo3hKmULAUPoSckBST+oEDxm//AMPHUNJ1L/Ej8GP6++SZ9VNEiLsj&#10;U+g55X9lz2PpD/8Aq8Gv9SPM+rx/+j9Tu/8AlyP1kkVN0lKKN83kKX2Acj6HGNZYv7Tyt5Yh4Bax&#10;R8m7FZ+m+Efiw8xW7DDtlijeARRrnKIxzZqgApH75MdwaA8X8VgMuXzdHmuMJRWAwUGwCDZvvXbC&#10;DZJ/byawGi1gD97scKORdcc14ysDv8E/vVZPggefF4DskAbBA4IxMe3uxxIASBkd3Js/+KxIGOBu&#10;HbJ9yeBXbIn+3k5MtjAerBFcHtirdZrg5ECv9+BiAquKrnAZFuRzdVjIg3/I/Uf6c45ski+Tect+&#10;MNedH+HuuzFq26KajdEWtXkzdRbHihynGPy0j86Px9r5epdS6xOdUVR9fLTRqbkqgK+SCCBnEQ/i&#10;nSPG+n1HTdZH/FDOWUB2s2eR/rmp10GeOeAyb3RLgMb+0sTW6x8Z511jq0EHTxA8Oo1EwhjCiz6j&#10;yuOVv4rvn5j6qXPNN/LP2/DBYcMIJajFItn6Ro45INdHMrSRxEboy7bmuwrEE0M5HqnVJJI0Z9Q+&#10;yMqJFv2OD4Dm6F+Mtm6trWiVn9DTcgSwxAoo5AC2c7odA02vWQyJGujliSMxKQvv7ghhnPW0Vjmm&#10;nSPOxHqdIdPqdPFD/EJIZwHhdH4uyRXxzno3T5vyp1LtEYYY22qiFBu7AqtL3+OTlvUNXBAukDTG&#10;gq6eCOBdx3D9IbmqvC9NFrE6gkzSoSsW6ROGu2ouCOMjm2xxjvsG0M+jR9UdTbRROzbJh/FAnBo3&#10;u3bx94P1LqE0Wphgi0h1URhuRyEVk5I2g/5eM5/8SdcfV6qYrPEEkLRABV/UlEcUKP2Mq1s0epTT&#10;QRauQSw6gLKrP7ZYz+oE0a81kOT1a7KitsP0z6HpiadZJDpm1q7+xKrVURQ8+c6Lo/4Z10kUE00i&#10;mf1Wb0wAVZUBYbGJHfND8N9Lk1Gu0baiSD0R7k9oYbVBIJYnsCKNdzh7/irXarUTelEPTHtYyRi4&#10;4QbstftGYzlfRrFdWCdM/MnpsJXasen9QTNKQ3pJt3IRe07STQzS6bDGBFpiraiVRG6A7VW3v03H&#10;PO0DtlGg0jS6fUJEisArQxkqBRfaWLjzVCqwnqc2jZUaWT04kgEY32u0kAXIqi7PgngZCNaBwX1j&#10;a/8AMs5MuqB3FiixIOdhU+ecxp9WJ9BIY3RX0fPpO1HYPBUjucP0HS9nUNNp300KodO07blLii1C&#10;rJNrlnTOjaBdQZJE2pPDIQzL/wBSTfw5uz2qhnX6dXOC/KMsjSi3+D9Kuhyl+mdOItL00dKR2485&#10;oKzOATGe4Wzmf0znS6V9woxLROGzEhgtkcUNpHAPzefrkVpH4Hmdzm/yxlQAgMOb9p8ZMe0tyL8H&#10;IQrsJIYEXRBXHZ29+0gN81fHfGZjA0igtdkkEcViWFkoXuYcnn67ZYFpCFsDd3yJjBB3EpRNG7r4&#10;OICxR7CSAAxJ4wlEtdpJB2j+mDMtsFDBmu6v/WsLUC6vtXbApBK0dpA7G+fIwleWJHxg44rgCx/Y&#10;DDBu5J5usRSCU7Hk/Q82cv3UecHRqI5o3wMtUGz81kMsKXsvOEJXzlCk4Qo4784DRehGE4Ko+8IU&#10;4FhAOebf4zwmX8B/i1B3bpuoA5qjsOejrnnv+L4J/BP4o78dPmbj6W8mtoH0z8PesaLTDVRx0rKx&#10;kTc7kObAohTe0k8Xmdo5DEz6lC8e0LE9sWZgr8EkbbFeO+af4g086a/VQ6ieRGlCssZ4LMTaqx7e&#10;M5qabQH8mYpJBqA/qVJZErDm7AoEAUM+Mz7lP9ztimi4agaaSeKNC6BVKf5p1sknsO2V9X1ssFH8&#10;wmyVgA6Iw9Mxjapo+42eSeKwbTxicx6nU6YSzibaFNogSjRJ8jNTR9ZgWLVCDTS3EpdY5V4ZEJYH&#10;eBe36zidb0zpinoxtbpNa5LzMs0kakgJEPYsgJYFlH+XnNKLQaV5WHrmcIrv7IvaY12imLHwSTYy&#10;nWSQqyrNDJ6EgLNtjB3NIOSl/vhGp6s5eJ9zWUQChsjQq3AKLVXWRFF2aSz/AJJtKrB49rkBI2G1&#10;txJU3ttt1gkYVpNNJPNNJLqhciyIJI0Yeko5Kj5QleKzNMASLTRCdWlpRD7iwBKk0O5Q15+DhS9M&#10;iGgZpdU9NuTeTZBUhhTr357WOc0URojPNMYQz6orIrqFSQGhIv6wdoLAnKD1OVZpDN7DEwhYO7lS&#10;SKViz+DXGZqHUyT6iPUcSSM+2STeK2MEalau9ZoOmm1Wrki1Mfqx7irRoXBlaMVbVfJ2gj6zVwjW&#10;xKUjTHU09aATRKjREqAAQAzDizZrB9JpNRrSXchuWaWNFtAGFFdreSMWkmlRNWqVFGp9L0pfTVpL&#10;NmvIonAOofiGfTzJO6aeE8LJCXuzzRtQ1DMpR3US7+TS1kWk0U1JE6wQuHhbcdvvHHsUAKB2Jyx5&#10;400yOAD68gCbeYjf6rxl1jvI0WqAVGlY+gUJkdTVBmFVXfBzN071ngWRnntqExA9JiLG2uAR884p&#10;R6HGRSEnnJ/LtJHyVKbUBBTmlbg0fk5swaZ/Xj/+FuzKvEbj3hSOEBHHGZrrOjNqfRdyULbN67rI&#10;puOB+wrL2Gj1kckgmmeokchP1KU/c+e1DM0uy2+gFooJI3VmVaO8qhJUjzuu2v4IwDVyRONksQG4&#10;bTz6e5COVYgjj7wiTqs8erf0USIDbIzAjcqkVQBDADzRGT0+v1L6WNTKrtErK0blQHHO5mI/UT4G&#10;P4IoI1enIgiM3u/jbYyloxDdqIF0vyRzkdLt1OoDRRRrCY2LB131s47/AGc5her6I6R5t87ymWzG&#10;pc2vCr8ec1dJrUgfXvpmkf1Y94jLDdvY0SasCjzid7FE1ekzDUJpWSCnc7PTRT+p+KYj+XkZDqEE&#10;8nqRHfCBIGBRSfUCKRsJTgD3c5y40EAg/hCQyhOFJ3osqtyEA8X951M3T9JOdRqY29FwxAaGrLId&#10;wsc/qArM/JoF9Pae4YfVIEUIaT1L9SpfcbsXd8BctZtO8Uh9KeA6lgIgVCxKWRfd7lBFFcxQdSZF&#10;ebUxGSMex5wpCM4DBQSAwojg48HV4INY0jxCa2vei16xW1cMDdAcD7xyT0NG1CTCdGqhnUiIK9jn&#10;Y1V7btjYzE9CcevE/UoE1KtEBut12se60PmwaGVaeJohK4ia4iVJCI4coaVVRe1Ac84fLrRCTpxA&#10;VJUp6VqVQuLWiOeaPF4Q8hMzV0zOrBFVS6iNRt9NFc/rAJ5P7eccwa4lZtizM8QBLC6C8GjQ2AZ0&#10;E+n06yQTOCCJK2ACgqGjsux7so1Ec2l9QRzetEyh1EgAoE01IooDGpESiZOomnSDbFFIFdUkatoj&#10;ZfLMTzmMBqZfUbWSfwS6ou2cbVAFhQABf75rxrOkul9CMCPeGSN1YhQOE2oO6ktmbN0jWypJJLBO&#10;CrP6rxCzuJ5G1uK/bL1ZDTI9ShE+jj9Qv+ugl7UT5tjwDWbmh1hSbRoxSQIOL3MOeFQV5zWgl6cV&#10;hhCpSqUWMq9F+521xuN8gkVmjo+iyNpgpZpIY5GlbfMCyMvIAoEkfR84WkbQi2ZWk6z6SSPM+6YJ&#10;QaNVLRkGmTnsSPrK459JrJTendgsVkS8NYPFC7I+Rm63QxLvlZdPMJ5UKlYwh2g+6yp7jzd4S/RZ&#10;BqNRqzKraaVlVI1vcG8FifBzSMlQZMcnRy+q6PpJ9GN66cVLsEZXbuNXakGh+2Zc34S0MEMc2hgG&#10;mcDdywX1R5PuLHOx1HS/T0mqWBWkeGdABIQsbgte1T84JHO+p1W2ZBNF6wjQSAB4mbypof8A3IzW&#10;M5LqWjKWGL7iF9A0cu309LIyhYiQUpkFWSCWX/XJs0UqQCKpBDHMsrxke0yNwu8jt8NWc3CHXV6i&#10;ST1HfeyyKbJKLwCw44OFyaBpoUaN1WRRudVNofVAG/ueOMnyFUi/0oV1g1IkkhSEx2qgKLb2lTv4&#10;a+5zY0vWIA+omlk5MRiaAkLK27j9IugLyppyNs0LE0xUmWM2FCG7BU2BXfM9549D+bl3LfvZldCt&#10;MQCdpFmyMF2BpRfiUan+CskItkdAZEv20nCu3BW/cBlnqKHRwI4maNQWJ9Nu9CyQaYk3QGYTdJ0a&#10;totbHLEN42T70JZTs/TtNmjliQTuHjj1Ue56RhJJ8ge9SSf2yJx0jSJvr6/5todNQ06NupWu2Vqo&#10;rxZrufHfJ62HVSJ6MUq+nIyXIN7kiIEmybJ/2zB0ul08GvbZO8O6NC6OSfSYfJ+/IGFPq9fppVRt&#10;f6gSRnUwjdSbgWFqQTY8ZCjVFijiVoVR3XUyt7i8tFQVNqSeCOO2VajUasR6OCPVKGhiDAJz7T3p&#10;qa6y9NYrl9xCfxQi2hWnrmvknwcy+i9Wk0uqllZBH6Ku80ZBI3Jwdo7gV5yyUyzVQrJp21S6r0wN&#10;QyndAgY/dmvJ4OMPzJiijkEhZ6BJG5St+0WtZzskkepSeNZaWbaSsvB/UWUXXcDyMv0etl3ykiZp&#10;FcbUUKkaIvBK7+5N5ZHlHQTaych2chCZHEjAAyRhFpSPBU/GYp1k8AdTqlLI/wCthZZas0OKOZr9&#10;Qm1KPCITIEN7OY4yr93Vh5FURlw1Gl1UMJijt3gMZiYH3AeTeSltWTO6Itr1I20kbkNdDYGR+e9k&#10;g/N4TF1N4ZfWkj97w+mIqtmBHc8iq74BNotoEaKrptRgjtQidf5mJ83xWamlgmj108mpKOIdPtk9&#10;P9QZx/JhGCdj8ofXdUjTUKJzI3oQe9FFFSxpSK74ZDr/AEzI0cahFDCJ1Y2VQWVINcnB9LNHLM/q&#10;RSIv6jwaIqgL8n4zPeaLfPHGtB2HMxA2OQCVA+fvM54vtovls2jIXmRWcRx7h7gLdQUqto/SrYtT&#10;pdPpHSA65grAlYuFSMP7BVd785j6Rg84daUoiqAQdq8kUx/pmEOpyQwn8xWocSKkQP6iim3FduLF&#10;ZlGLszcj17UOXhTTJLDPqa2+9v8ApFjRZR/W8yI9DDLpBE0zxMZZEUKtgopCi65KkjOa0E38WYCW&#10;ecyORI4AQqATQ5585sLpZoW1TxOUj/6fsI3oaAA8kWReOUiostn/AA3PrOPWjkX0t8XcB3XcxW/l&#10;fjMqaCbVQwNHpBIyaYOdy7SCBdNXYeR853A10/p74lRZIJyTvHCF1H++Z+gZun6DVSyxDZNuUHff&#10;qXQ2/suY8jo4LRxOq1EcDGeTRyxjgCES7t19tw+PkZs6aaYxaqX0zFDIyKwjjthdGizds6XQRxGC&#10;WD3p6MqSxWntZZBaknvVj98sn0rGKTfqeY5FV03kqherPft8XgmiuDSM/W6+bpsU2oMFI4vao7MQ&#10;EFjtZ+sRk07RmV45UpVPqbNhBAospzfk6Zq549So1BlkdgCAFJNcBLPArveADp2sramohjkr0wxb&#10;esig8/W8ZXuJPsHB10V6WEemGkdnimIaIr7nJr9dYzwpo7dwhcRlklkFlx4O0cDn5zE1suthLQok&#10;EjWUG0srUf5hHdDjvZwjrG6JU9fUO8UcayUD6IKqDwbYsRjllXEy+dAOoTVaQaYtKLke5k9wVHkF&#10;AgE9vrtmH1FNQmogDTMD6YkDqaplYj3DkfpOQh1+pkV1m0JntigJO9QkvPF+5v3OH6LQa7SyyxlH&#10;eKFXkjh3AAgcAUbsVnNKdyRC8nQpFJHppCyqEIQO20AyO11ZB4A7ZVr9FtimjSFolT2uEcH1Sxti&#10;Ce30cum6lWlT05mZNQoikG4s6q/JXj/TKJdLqzojNptYVM6spkq/SEnKgKxLA33zotfJUXpGXOo1&#10;On1KzSsp001q7OSXgjG33Vz2s502pmhCh5nSnlBlAVVUKUtVBNXdZyZ1GrZVdp/zO6MK4SwymqLF&#10;jRb7Ga0MU7yy/wASV0EKssopfWIU3g5MuJrzJpdfpI52hDxKFheSHy49pUFCLI44rPNdT0nU6fUy&#10;RaN5X3I9xO1gxq3J287WvtVZ6XptNLFAIlM7SgMSCwNCXlgGyv0XQlIZ9r0VCimDFP1HeclToqcL&#10;Ok6FLDPCNRCkQkYGxIxE6gcG7+fnNObSTaSo4yLr1fTBBtPIUgXeYEsGunnlkaxGFG81wyEfqLDn&#10;jxhWji0AMKvqOxKEOxZSp5DH4zWDstLRndf1fTzoNsYQPQ2xsTGbBvYGqrOYsMej1WlaSOduQwUT&#10;upCk1yy2eQcv1/T9cXDqivTqqFHBWQ3YG0UFKjOL1sL6P84JY4dM1gmJkreDRLUP9MUnLlXHXycs&#10;l2zuoPwxogAmo06TlyxDSMWCS7Tdg8bGzm+ulWgj1U0whMTbXZARS2PeF8m+PsZlzanUvBI/qMxZ&#10;SyRKSNpDcqwH+b7w3/ncv5nTzajTH2RxOyFSzWhVWCj4Fk4+F+COaMWDZrtFqkklLtIXcS7dgYIb&#10;JvzW0AZBfw/q4hMDMJa27CygmJgNhC+RXBGaM3Ttf0+dBo4nkii5EbDeWVjTCvrdznUdM6xNIxWF&#10;EkaXku67XPNlW78AY9qKMklKTs4NND1ARH0I5YA5KyOi8AFbLOT9nIQfh7W6j8xNpimoEXsdYvbV&#10;9ht8k+M7fWfiQaVtDJL0rdHqY2mWSEsLZBTIQRRP750nQJomkcnR6eGEAShr2u5K/C0CVGCeujWO&#10;FOVcjxiTouvleCFJdRujRpbK2p2nlZAv+2TWGVjAINhUy8BGspzZc/8AojPYev8AT5G1UM0OqkjT&#10;2rIIjtsD/NXfOR1nSPzmt1Ril/6S+/aNgckcKO/fLU74mU8HGziY+pwsuuRgVcHe0iCiT+n+YG/3&#10;GbukYuYy0qlAWVLYx7Q3NbhY7jIronfTNp9SA5hYxMxta89+1eLxH07iidQSQUoDkO1BQW7CvjKS&#10;2zPegNYBFDLJHqfT08QbcJmVtgkPyBW+vrDoZZdPI0cenX0JYy8Lh9z+mCouwbAN/HbMKCR9Y0sP&#10;sgl300V8bAKFMRzWdBHrPTjk06GAiNPSnQqqIWPkEUQ3zl7UkCdonD0o9RSeWZykmnA2tGu2lNWb&#10;Bo0L5+MR0eqjf1IpZhAIifWNbqXmlKiyPgZiPPqGl6fo/WCyOyq7LTKy7TfzXB4zXl1Ewj2xaQkN&#10;p3b05nsE8kjaBzjnehwYZpotfBrIoZdNGIfUWnQD09oWxVi9x85TP0+Ob05NRG5jZif0BloDiQMb&#10;N5U3UA0sfunCpwR+oo3YMBQ8ZA9Shdfy87HbI/sWNioAuuF7X8496BAjdDiRWDyFTtNei21mTvbH&#10;vZ+Mz36Ozax2T04t6gmR2Lvt7j2nNSfV6QOZdLGJR6xMyOSpcpwCp+s0RH6utWZoIwmxl/hCnZJO&#10;N1nyMbnK+x0qKT0RNfpgrMWUyqJQEuwg/lrscbRdILS2+plco1+nu2NEIVIUgjvR5AxCNI4dKY/U&#10;j2lYdySFrC82wHauLw+SaUMzemFLJI4eL3n9XD0fJwnugj5OR0mpk1B0i+gHjmJImNqyvv2AGuBZ&#10;HfO31KiJnSOK3VAh2UyuVs+4n6OD6eBJoYNRHtaRHkikCEjdvFpYXsDRP1hEejaXTyNOglDSI4EZ&#10;KrIEFLXwxrnG2OKOd02vbSbJB04rJBIxGyEIH4qnJN/NUMbTSj03kMHpAAsxW0BA7UW8jNPSxatU&#10;j3hjJs9J43p4y1kjsL9oOZfTumvKqyTawIyt/CmdFRA3kGzkds0a0G6HVwyxTNIEZmibai37lHO6&#10;yLvMyHpsOi9OUR+kJEt5qJ4YXzZHB7G8p6iZ49bIBPIYniBeKt6GTkA8E0oI85OGfSGOL1UkVdVF&#10;tO5yylhyFo9ufODA02/En51NVDHqljjga13ncNoO1VQjwDmi8n5qODTuymUIrob2zPIBa7vJ485j&#10;arQuJZwSGeAMN9AFHdSVoEiwPjzgPUtWAj6n16daCoGMUgU2pBKmz8gHNV0RydnTQ9VmYOKgSVV2&#10;r7eSVAJDbv8ALVHBdLOwWfTvrAElcxu3YM61fPINDjOP6rqNQ8i+pqFOnnA22fO/aLAs2c0Nb1La&#10;nqSxhodPGJXU7T7jQ318mucNlczsulzQrp5UnrXFULSRqzgOqm1PPAIHjILP0+XTTu+nDlpVZFPt&#10;HK3RHyucA+rIlj1EWq9MsAJ6uirHgHxVcZ16TrI0ru0Dtpifar7QoIqh4NDM5R8m0clqh9TptLpT&#10;uGuDh1PDncw38AqcGnebTxaNjBIshSnELElkjNrQ/wAps4ONRp5o44U04lUsyqgcEKTx+quxrFod&#10;A8U8YqWN440DJwdrWBSyUfaTWEWRLpDanUCJdXKZ5HuUlSOCQyA0tig3HJyWg1c8McznU1E6AiNv&#10;aaIFmiO58HB9NFo3mdHk1JV3O5gQoR921rrsD5ODzanqIk1LOgY+5vTKLahDtDEVwp+Tl1ZnyNHQ&#10;Po9BLqQImDFFZJEUUVbw3w4wfWvvaeVpyxfgqbW2J4LWfbWCdPbTQVDJGTwJShILg/DXVjFqteeZ&#10;fQLcWS9gGu26uNuCjsTlpBem1frwO2pmfYCir6R3K9HaRtY3++aTsInT8ykNFXitgAAh+AOLF5gx&#10;9KnkBb8vtklkK0QSQwqlU2QqnwcJL6eKDUQxwzmMyrEIiCJA/DXZNAXdnNFVB5CW1ok1UAmhVTGY&#10;y9UFUspClO/kizeHaCSRZEgillKiS13bWKO4ts5zrcmm08kEg1Rg9XTjaSpoL7WKsRdkHi80+koY&#10;F1M+nYSllBQodzKp+hkSWjaHZoSaT+FrNH6wUyyAhk7fsb45wOLQSv6WnlVJGSllSH2qym1sXmVr&#10;+puIp4Cz+lvPsjX3xhv5/sDKtLB1COWaFAzsq2khUhNt3RNjv3rM6ZryTo1I9GNIfysUoJG4Ml7Q&#10;6i6UH6+cXpxsIFhdo45YApkNFqUU3yTycyn1OoSZV1OjQOF9iIGJShwxZCxonvmp0brMcWki3aSN&#10;GXUSLIWLbGQEggirskVmtmVI0D07TVF6kc0h3uyhHB3FeDQAvn++VvrU08MqmfYImUoj0hQPzt2g&#10;8sPJyJ6xoD7oIpon4RQCIJQqdyAx5AwR9RC6St6gBD71Q7RsJHersX5OS5EJE/RlleZJ4UDkNsZX&#10;VGCtyNlC7XM7Ukqj6v02BMJVywUg2LqxyP03ZwoQq6TBxFJKCdjGt2481uPjC2WCPSr6bMqCSpkQ&#10;79wAAKMKq7NYvLLXg5eX8482mWc+pfqM3kEyAsjAEilBFHKGQGeOESUAH/lZ99WdygfponNRtLqf&#10;TUTGldwQCdwWyaAbM6fVvFDGh0jR+z3+lwQSaYIfkY0iPJXMrOkoDBVciKjHto9gTzkzFpZH00w0&#10;5EkzMu4uQGaMcEj4asF0b68q26FgqtbytXa6XiiL+ThyO6Gam9N6VOR6jCOuGBJ4+cTVeQsv0mof&#10;1FCGXZJKoLH3SK5s2t/y5RrNW6zaVPzAfTlSiytHTCQVZbiiaIzNeYRpbTgt6oT0oWJZt1kAX82c&#10;sfVflzpwIRMssu+V7oe4k0Fs+4Dv95QKRqtqEciOGRd6k7wjOhjkXknkfp5zP6nPJJGpml9Uu36Y&#10;kKiVyaHNlicsSBv4RiSP+LvV2LkOUr9IkFEV91eZHUPUO3ZqmRH2qpZ+5HBXfVjGkU5WGJ06Y6d4&#10;lkZVKFCAd21ue6soo/OP0rp2sSJp3jiMCsWe7Dh1HJC8+3xlGp6iSIR65ZbKsHf7CUOxIzDk6xqN&#10;M0rxiMBo4doeRreNTVf6HLUWwTRqrHI6zFopPT9pUqBS9jY83XjMvqXTHCzPDK7Fkt7Ugrz7eBlm&#10;ikRYXnn1EhD7rfhWAo0B++WR678mpVWqOQeqy9wykcEX5B8E5cNNkz3RSNQkg0wEBtFPCrxIp4py&#10;e+aok1l6YooKUgiICkrsamNd1PJGBxa5A0cZgZo2CkPuVWYHk/Vg5LR6hTJLtjCM7hnLoUJK37QR&#10;XOYyWzW9A080bD2TLaB6dCzOwLE7eQAfoYVBqIdRI6rp96u9eqw20y+4JtwEpDHIryDSekX/AIa+&#10;qSqPQ9pF8f2wvfLqNRtPplFAcRAFkN8cqTeKSHF3WgP19GZZFgd5aa441bliT4LLxzjtqw88pn6Z&#10;Gx3GOxbsZTQJJFDL9X0z1xBHDqw6VSbWNoTdWCeBgHUNB/FjVZgsUaIYyDYLs+4GzZH6ecuKXdkS&#10;k7qg+ZYVf1Y5ECxsTFIoCsSKXgi7GUdQP5w2kH5g77BVbYFv1Lu44wGHprPueKORGUFBaFk3/wCY&#10;V2yRl1sOmSYahCwf03SIbLJXh7+8Gt9ji68Dz6QrJI35Y2zLscncteaPg5XpZEI1JWMiVtzSo/6V&#10;CWCd33Yr9shNrNYsGmeXSPAq7RIe6nnngXZIyl9aXhCNCUMa7JGkO3ftoheBzx3OKi+SDo+ofl1l&#10;IkR4nkWAhqFlFFt/Txl2smEi+m20RbTRgfcjH/LQqsz5TptRNDKNKqfyEBauuxBvuMGiZUKtHIYp&#10;JSSqo1ggGmD2b+xk0JyZWmlh08sYl0zhjaKdoXah4BP345wnSwzRx6mP8wQwp4t36lF2aK8eMoj0&#10;jQBfUmIjY72VhTORYpgewJymJYVaDbGAwJO0mtlkkKGHfjLeyE6L1bU1KI5kYOQwlegdq+W+LzKb&#10;qEg3xywvuVyYWUnaHv8Avh2t0kUn5qWLRye5TvN7f6ADuRlG6JDEGiKk7F3E3Snzz2PGOygjW9RM&#10;7sXMu51pSvAJv/QHBpNNEHllp0SZFAphtI+j85W2o00EYK7/AOKqGVQKdGjYWeD2FXlsOrhh9VPQ&#10;2yszFHlG4r/Su+JfgHsddIHkhmiDqrEpTD9VeTWU6fSvJDKWic/w2cyKALVe4BNY0fqTaoMqBjuJ&#10;LRjYVIoHbQAN5rJEiTod7K6qzEKvtlLGm5B4qu2Vb+SKTOemWBo0VIDFCEJBI9xvxZvn6yczr+XR&#10;z32yFPcT58mzmm+sd5FkYCL1o0dVBrce115BwNNbNDppI63lfekMg4DXZI+s0tkqgbXJAmnWLdsY&#10;7bIoqwAslfJOZ8UiiSSXegUKKb5Iuqyer1cE8m+NwG+x+izz7caNUJEXq+2TkAgUG+PoHxlMCg6V&#10;NR6b70idH37SfbR4LC/OXLHHGwZXMaGQREqKIY+BfbKm0Uk21Jf1AlRuG0MALq/rIRLPOFVGDR3Y&#10;ZFp/J+MX8iS2DTaowuSxIXYp/wAzc/P3g66zSCTcAGXabpzZJHmjxWGT6qYu0jwCmCge2u3x8E+c&#10;IaGCSnkgJG0kD9RQgXxzlJCbAI5o5zKGQoBRQlNl7u9HnKtDq5iNQX3gd9wPm6J/fCXeUPIdmyOW&#10;QKGFblDCwef2OC6rSxajhVmiYm2J8ft83jVCkX6lxa/xU2lQqsosn/uOWJ1BHQlRFuHs2svLbODz&#10;mbDASQWQ0CLdztL1+2KVXeWOb1I0Rtxv9Q3fRwcUxwk0Ewz6cSRiZQr7SRsBFWOLJoc4GBCN8XG4&#10;8E0WPu53DwcNkd9ndw/CcgLZ8HjApkkWeR19xVG2ueKI45vJXZQUVV1dSFKJvAv2lSDYNCu/xg2s&#10;0bPDSzAvs/SPJv8AYYNpGkLJdEyIb7mzx2+8u1TyGNIK9u8ENdGzlVTWyG9dFWjUwyOgIbaaLSE0&#10;wA7KfkZTHGTuYNXBeQnsN2SbfKgDTH2kghgTzzjTSCBl3v71j2MKuweOb4OaEXogXjZpJF/6gNg1&#10;kARK/vC80TVLsUfOC/mw7emigE8KW3A39AHE2ojqSywcEblN0wPxlKND5WEBGAVjSybfBC8duPk/&#10;WURLua1lPJ5HnL4tWEKsXG2T9SsSduBSTDc5QLyCF2rzgrFXQoVmcGNbYhSdvyD5yuVZyGJF7Cu4&#10;X+muLGWOs0iAM3uBrcfkeeMbc0TOrd3NMx8D9sdlJAyySo4uNvbXbk0DlH5lQHDRNRagRwxBPOHs&#10;rNIX7J2Fn55F1lI2nlUDKe+3nn5s5cXfgmS62NqkX9FNVjY3c1+w74CYxKxNlljWgVUKSRlspcsZ&#10;I+BHQA784vQUFnWRgxAI/qcpGcgGGGGUOYw1L+ok1l6Q7Sa4rgn7He8jKTxJ6oB+RwLPGW7ii9xf&#10;ffd14wkJEDp2h2tvFWbo3QPbK5tROu5WhJNWDVgAecctIpO+M8WGZeR9ZAzTClaNTQApT3WuBjSK&#10;TEsh/ULPHuPYNlI1O5t3uPwcmHLBF2UVUkE8cZEMrxuZW5JsGrJPxjAr1GoFLtUOQKNfGV/mFCm+&#10;4bhe3HyMv9EGtxogWDVXgM6WpYswo0PrLjRDCBIbo82CRz+rnLpJA5r3UWAIa+Mz2DFCoBaMEcni&#10;svigdl3B9wF9jyP2wpFF0p9goc+coMkhrduWxtJy13JDKTwR8Anj5OUKylgrIeOQLrtiiiZFixgF&#10;vfxVWO5vGCsFJDiu3fCEED71JNDtRqycCKWUUtsBNjkc4xrwNG1KoYVdgE5KKZgKUA2DtPbK0jah&#10;XuH0a/scqKHiiQTxl0hXs04dZ+lStHkCzzkHUGmMjELVj4wHZsJV4yDkodU4v2fBJHmu2S4/Bal8&#10;hmpWNQu1ksHsAb/rkBD8o398nI+nN+m/vvv3sYJ+YP8Am/1OJDckmfTMJ0EGmkM+oeTUGIbXG472&#10;aicqhfp8fTZDMy/m/UClRZk+eCe2c1N1aWZBBo9FISqkvMASdrWL4P33wbp6GGaCYok0isHZ3Y7g&#10;y/GfNrC6dtrd1Z9g8+1UV1RraiVdPPpwuoTSJIxJDpbolf7GuchLrUi0s6aYemklXM7EMobn2DOd&#10;1uvi1OrILhw777YUTuP6cu1elklK6e0YqykJdqhVebPms6I4/wBNmEsjuVFMMMhcafTSg+rSUU91&#10;ft5JzooegTJpYkmSQSJLsaDu5K97Hwo85LpU2l0fUInSASAIql1SzECKJA8nOvg6Y4eYx6GWEvN6&#10;itK6jercWLI/0yMuVpo1xY00Q0epXXGPSuiD0okj3laKgcVyc1odAIZnVUYxTbntCre4mlSx/qMz&#10;5tMzwaNbQvJbCef2bVHttCbBF+cwdP1LWK76LSTRV+oyAcyNfJAo5yuLl0zq5KNWrZ0kXUdPFLGu&#10;q08pRW3pGe4ReBZ+7zLh1msll1Q05MGn1BMPoyE2qN8HnjK2hOt6dpohD7A8jGaSy7fJ+AtnNTSv&#10;qUg1ZgMMgQWSzeWNCq8nwMVJL8kO3+x0uk/C2tMMTwqkkGiUq7+pGP1izRYgggjMubTa4xaKOaIs&#10;QHaJbDhtp93qKn+mYsfW5dbaoEjfYqSye72bTdL9/Ob2n6npZIlCI7LGCZJ5F/iMzH+YC9qt4zFx&#10;mm7o2jKDjFK1870wJxBPp9TLKdQ2rVDtSOpFUk0xdieNi52OgTTFZ9ZqInVdLFGshr3N7QKTnuaP&#10;OZ+l02mOk9WWMQKaJWMbi0QPI28Ak/JzJ1f5fXrIdH04xGN3iQe5uCpazVixXbLatNbSKX203Rvz&#10;a9ootHpFg9rQROCtMR6nvI54DAYf68H/ADTSzT62eIQKEjdWuV/IXjOR1vT9TqUi0k06u7KjO6fq&#10;omxfagMIj6Uuh1elOl1sTIgGpMoVmdwnFC8z4L5Li2vGrRpdNDz6lpJI5UhQzVEACwflSGsf5Sb+&#10;8ETr/pTlEDCEqs0pC7JUQH/p7vj5o4cnUGWWX0YhKiwPOYS54VuXJI/UTnO6fpmg1M2k0ur1jLqJ&#10;5neWcmoooVTcI/tj4GaKK3ZnK01TNzTavTxtJq9Jq4IA06DTwxK0hC3ZHYMbwTWajUdQ6rqNVqtK&#10;Py29ncqtEJzt3qzWCSRgOm6g0G/pulgLiOVpGUuEBK8brYcmvAyWh1HU9/5dNLpZPWpBETGXQScD&#10;ha8i8ajTb/Hl+B3aj/8AC8mh0vq3/M9TDAkcUSR3amzINtgJ/fk5wh0uqR0Lah5mcyu5v3rftJOd&#10;Dren6qLU6yKKQrNFNs1JhcOpdiR7DZJ7cnHlI0E0UMcUgEqM5G0M21hTE+QD4y4VFtpd+CMibSvx&#10;5B/w0mj0MLzHXrIp/wDlTIWr4UBu+dEvSNXpUkWVpNkgRi6qiBlcDaBan+oGUarRCLRQa0aiJmMo&#10;T8r6gHoBgRRbw2bqdd1/UU1mh07wadRyrSjckcRA7uewHzmcpubbXV7s3xxgoJNtNdJGRp9DrdGR&#10;FppY0ErKWDLckoc8WGPAHgLmP1fqaHUj8zDMJo39kiuT6jggWFc8AVVVl3QYtadRL6U0eonUbAzq&#10;XCVYpB8Hxm4+hGkPSYjpkuSZSVKlqcMNwazYAx9S3slwcoRq0Y0P4c0nVBPDPHKZFk9UNGopYi9B&#10;ior5I+s7FNNpdHqtJBpNM08jxtHtppaA7d/GWaTqsEEmrgEB0iqhEzRBleem/QGHISxebH5/R9Pi&#10;I02qTSsWXfIqqXn3D3AA8hucynN3VP8AY6cWKCjaq/LMnpkU3pxxRykCFFaYoKRNzmoyF+fjDtXB&#10;G6qRKElg3lCsfMyFjYv98LHXJOl6I+irvpFDhlkCjfKeFBNjnAX0PXdZpF1MsKokTHS6eMNzqS62&#10;Ci8exf5myLb3pFdaptgUHUZtsSJppp3cskcYQo05H6tzt2UHOqj0O/Rur6RHnrcNPZbaboKhAF/s&#10;DWG9KgaJIotdqoCupSSIRoSFVwdzWx8XYGYsHRwkv5mHp7bNO4IKOdsoPdRu8HycynP4Lh20whul&#10;z9R1UUKxENCwLQoNkTWLX4PH1her65H0zX6xmE6GNphAgDCIqKUDgWeSe5zm/wD4oNfptdrdNHMs&#10;L+zaNOCyIUN8FhyQDWE69ZZtbJBI0mr1kirIpYoY7ZRIxs1Vkc1kO09mlprXdlet6rrOoyRK6gUG&#10;kgaXeHBfj3m2tR4Gb8H4Lm0HTtLKNUgkMgtA3dSP5hyO+UdU6nJqIkn6q0kkm0BRt9L2eAPr98B1&#10;yO0IhnL7FZTCyFvSKd9jj/8AS85nOcpVWl5FCMU23s29ZMhnD/mNswaTUqGskIlIqle5/bM7pwhM&#10;mjZdRSTlA3rDYI2jZt3tHFSEX9Zf0/8AEeg6f1aKRYiR6TtKRHcmwm2js8G+wPi8H1/VuiHZBpdM&#10;Gl1GomVAp9V0Ey2qqw77QKN44YW12W86TvT2dZqPxNqNFpZWPo7kmBhRoxUjPxuJHwOc4PV/iXqf&#10;WJUjb0l1H5wSAwyekx2LSsS2P0vpmv8AT1Or18gZUtUd2Ee+bsNw8IB4GYOr1+l1UEujig1cfpg7&#10;9QANq1yfdVsT4zWGKr8v5B5b3TV+Dcn6rKyD/wCFpvhYSJCvvLJxuIG6yObN5B/wf1DVnVa7X+nr&#10;Vh94joqIOxNUaodjeY3T5RotTD6si6hm03rRuSsjxIAVKuKsntQzuendK1Y0kmmkSWRtTamASusb&#10;p43g/pBIF5DbgD+/wZ2tk6j+I9PHDt1SLMB+V9OIKwMfhWXgKpGVdX6N038P6DR7lZ9XqITqZXK7&#10;mkbngsTYBIvN7WdUk0OiGnR4GkhZi8qDiFaoBD4J8Zh6nqMPUdPo1k1aSyv7VBZjUcfCJbhQt3l4&#10;5S6VqF7SMuK7e5fLOPb8RafqCaKNIPTVGSeQwnadpcgqaJNnNroP4cfq0SmvRifViIBCzySLyK/+&#10;NG0lsM/Cn4f1CdZ1UesVboxqiISqofCkABQBzee4aLp/5VenRaTTwwtLE7pGkpcxo0nuLFv5iQf6&#10;Yep9Qoagv5NcOJyjcl5OW6JPDIdZH1NlQzv6Xpp/DMSIaH+3bO7ifpehaTUaNmDNtdgQJIjQrlQe&#10;Dk3XRRdV0uhKx7kmm1KT0KMlUzsTxZoAZg6ebqcssus1Egii9ybYq9Oxw9fOcEJ3bujeeOu9nQT9&#10;YM2n0EkUypp3mQJBFGpY+4e5iwav2zK6r1len6yoZCpmRZZQi+qXdV/VKSVVVJ4HBys9fil1TJpt&#10;JAwcKKRRHHFuZVEgAHJFbqzn00iTamcfmHfUpuk9WTkBFakSh2HkjOjHK72ZPXFII1+r0uum0On1&#10;EPrypAkx0emYV+rfIoeQbRfaxmbpOlyTTTNBqlTTmRv4chVVAbkqWAO7aO5rO0/DWgmOm6hJqdSk&#10;w0UuyIBCrMH/AJeAasntmBpdHqNMdHelght5fThRCxLycgP9+LvCTryaxi206NxBopxptNp4BFE1&#10;M0wXcCN3CkiqVvvNPqE0mnvTLAhEkUp08ZFCOVxSPIx5IUDxlKvFDpjv1JTUhSJYK3R2nuBTYK23&#10;3LZkH8S6nWaBxHGhmaOaaeQpvkQRjnZQsAg8ZgqbOpxpM0fxB1eaX/laX66QaVIn2/w2Zt4Qc+O1&#10;4Rp4v+S6PRvq4Yp4Hl9ZQ/8AEKbibseazH6N+XDLs1UUYPqSIEI3NYAXex/lHN8YDpfxGmr1Wq06&#10;avUl4S1yxqhjlcpvZV78c5U4V10jNZPl7egzVNqknnI0cMemnua23xEoObXZRr4GDdDnl035TR6Z&#10;IdWNgkl1D3ujs2zeKJ+LzL/EEssEemi1mueaOYBmQCmZVNCNZO1ZjPp9RrtWXkjjMVWY15YJXtDs&#10;eL+awheyHOpGl1Pqcczzro9XpxvO8SRKqzSSDzuN+Txj9A0UHTemmCb1G1E8wjCbh6wCKGpiTwOe&#10;cxD1HQ9P02tbS6Fo9UzRybSP+ryCSwHZV73iT8Pw6XqP/NNRqGv0gv8A1KLTEUJAH/kBI4xMFO2d&#10;DB0iJ988KzHTpsJZD72J5KH5C+CcN1Wpmn0XS4ena2OKQmQh9WgVEHYsz92YHtiGh6pr9BHWrnj0&#10;J0yIsyqT+YJAG1bJO2+2UfiTrOth03SelTRrHIBEgVrQlYgARdmzffE9tDr7ZGHodXD0b09P1KeT&#10;1o4ZQ0hlt9xNggL4PgZpy6rWNpjNPephjlEhTdyXKhAWoAfZwrqPWip9RdS6aiBmbYasD+cAAANQ&#10;+znm+t6ivU9fHpomLfrl9riOMIR3fsCSPu81xw5O6owtQ0v4K9V+I36lKka6hoVm32ES3RI+UUjw&#10;DhPTtBrU0PUHNINLvliUhbgCPagFfJU9syNd0uLp8WqTT6kpMxa3Vi7FGJUKvxgOh67rpojBDJJq&#10;U0ihptS6FWmnrjt/lGdTimtCjOn93b+Do9Bq5dTN1FNQ1eo4chbETSqNvPx85bp+mRT6/wDLSdSl&#10;000Sfl21CnYskTje3b3EZpfh/pUGvM0+oadS9M+nK+0v+m7HYHOq0xGu6g6x6aLcIPSZy2zYR4AP&#10;ccdsxcmptHTpxi/lhek6Z0dEihkcmKCNp4ipAklAXhew/fnKujaqLVQa8xaWH1UImtfaGjShtDsK&#10;B+jkdB1R9PFO82k9WcoaVQAeDRTntQ5GZEkWkmGoYRv60bppvULGjKyl2dFJFnJ3ZCetGx1vrxkA&#10;hMzxRGJzKU/mkUcxxNffnucB/COv/wCWaga2OGbW6h22VKQHVSu1XVBQ5J5JwQaO41kR5dVNKXQo&#10;wWML6aE2LK8nA2TRSzOZ9HNp9QNoglPvaQIu4tztBN9x4FYuNiZs6noHWPzWskbTQBIIAsiJSuhA&#10;4VdtAj5OdP8Ahwt6hZ5UWTRRo8kjPvKu5oLzmTqtRrvS6a8JGnKTLqVLAvEWT3BmtvcAK9vbD/xL&#10;1QnVy6iEw/l9VIk84nj/AIspUcAxIeD5FkgZSSNFGiiOCCLqRkjgO6R5RJOX2oHHINdu+ZLdS1y9&#10;P0mkj1AapZpGl9Op52kIve/wAPaPjDZ3kdpJCtgruEaMJEQjwwA/XnNr1OAv+XlZotVPIWRQxGzw&#10;RbdhxxkNNyJlS0a2t6VKuggttTIszP8A/CE5jG03sQfV50HT+mR6TqWjj6iRHpI3DIVt1kMKM6qB&#10;4G6sE/D/AFxtF0rRRarUCSabVGRNPI1qqyqQrAfvwR5zmIulatdXGmoaSPR6RFMw1DC3rwq+M0pf&#10;JK/0tI1dB1MarTaTTTaVvR0+paGRZZKWQyN3Su5F3mhpejp0/UaE9KdtS7BogjuZQOeSC1AKO3GZ&#10;EzS63VabR6bTxRqvDENtHpoK9QnsGUHkZ3MHV49D/wAvQQKsSsdgK+mWaiFJ+E8k5L8GmJWnfh9m&#10;Vp/w4INRNqdTAryc7URwxZv5gQ69sP0PW9MdF1CASiJXUBAIxsgfwvayxwefWaotqYpvVllG6Ryl&#10;MgRhe0s3Zcy9cXnm0C73QTR+tGZgoCuOxsfI7XlVZd8VodvxUNLqvVdmjjimWIpGltJIbF3S8fAy&#10;rpMM0q6uaeWSN4YmMcE52puFCmN+Tkes9UP5mXVvGjRpbcBWt+BtFm785hprdN1WWfUmaZzqWRI9&#10;1xoPSNsvHwe5xxj+DBz+6rBdZ1WeaHpDw9QTVCZOIdMS00MjGij3xyOVo8A59N/8KH4NGn/G3S9d&#10;qF/jmCV4wtOiXGwokdnpqzxb8NfhZOh6qPWRhpS24M+9gzs6jlBbUQRn1l/ww6dYPxM2nDEfltFO&#10;6RWGIBdUAc/IvPe+iwjL1WOl1s8T67KWP0eeTk1ceP8Ak+6ZFAO4EqtjjHRu1L8jE7qoA3EWePN3&#10;ziVQRyM/QD8jIXV+y6AsYShA8crZH9cpBJUufPGWKCRy37DAC1WsXt+xXzhd/wBP/NYInJ7fVXhI&#10;SiawGPt4uv2y8WWq8HPa6H1/TJsD5wGmXqx/rkbsjxWQ3UR/NzkgAfoj6xFWLduIF8fQx9xNfOVi&#10;yew4GTDNd1jJsa9wuybOSIpO4sHGLf79xiocCwcAINRYeSPvvnkX+NvXn6V+Gt4hE/rTiORO1xhH&#10;Jz1wuP22nPiD/jE/EckDfh7RqhCLHNqZNvBKsSBzY8oM4fqGX2/T5Zb1E9b6Hg9713p4uq5W7+Ef&#10;KvXestouky6VYIklk1TTKRXqQoi2q391YzmNFJpgIqkZHGij0zyPJy/O5n5HfxeT6XPPOdakMLes&#10;IUCJLt3ICyl9xo0p8VifSvokjlnillWUqoiLCiz2q+0HdXkXn5upWmfrkm/kbqX4W1GnX8vJK+o0&#10;wkqWXhy9KKK33I850sfWJNZI+hi6ekkSsIoWtfTRkFXx8D/XMnWNqIx0uFLMpYhXv1FFiyLsXz3z&#10;M0so02gkljibS7TNHPKjWpc0xADf2sZm5jjFI2/ykUSS+pq3lZd6qgepBsH6uO2ZnVptU+u1UGmm&#10;jSUQpDJKjHbDG43FVbOfM+u6jrZojq9unjgQwk2G4X3Wwo0co0Gi1kURjmmikEnvQJP7nHgufIH1&#10;mL1ZaZ0jzNo5IdmmWT/l86OHKd2kBY7yc67TatOms+sl9PULqJBKwjjpt0wsAN3bbmd00Iuhjh1M&#10;pTUG557tbF8UX8KozV/Duuh18qSStKsEeoD6ZwwBncAqUofvxWQ5JlpGfB1fTazSfmTpwI4ngdmD&#10;cKpPNDyPkZoQ/iHX6b81DD08srRH0k2VuTmt2EavUw6bqWsLaFdsKbCAQUDye5l+yL5+8G6y6pDq&#10;Gg1KrqUVI97Dczsht3q/auSaxZl6vSRRLoNVPqpYnCk6lYH9hfyQPPwcD0TnUS6mCLSJJG5VYdTJ&#10;GP0hqZ2Kn4A7ZdDpG6pG7F9/5X3CZv52QgERqODedj0v8M6uTp+rOnh00g0ytMm/lRGh5BrxY5yl&#10;SX5Ibdt+CPUNbHqZdBNBoppNi7YfUY7m5JYtzQHms3dMidJ0wgSeJbDOjzMtKtlgNpsg2OazBH4q&#10;/KjTet0xdMUZw0gKmNTVbVA7rtXPNOrdfPUJdURpUbSkMxkUs+21J9hPYdrGd/07E8nqMS8cls8z&#10;6t6+PpvTZZPunS+T9fdCVMEDIF3GNS58e4fHjL5JGBPAP79xf++BdKdG0ehK2N0UfHY/ovzhy+5U&#10;LFWYmia5+v65+qxPxNu2VC24U/0FgH9xjq3pstJusVbCjkljoBTV2RR8ZJ0ALBwGrijySMGwIhgT&#10;wO/BPYX9ZDe7Rf123X+33klNotmlq1xpEH8WiWIogcAkHuRghBQQed3HcEAf0y3TtRKkgH9XBqgf&#10;n7wZnB9XuT2v44vC4ixVaFi+D8nEWgsAOB2/93hSKwRe4/fmsEruTbcdgOecJUEV7ar44wKQWgH/&#10;AIy1Wq+ORx+2UgUK5+APjL4120B/U5mWEgnLwRlCgXhCC8BovQjgjCEBrKl4GXqB8YFlq5wP+LIY&#10;/gv8VBBbHpupoffpnO/BzjP8SojL+EvxMgat3TdTz/8A8zk2DVpn4Z9b6rJL1BANUHMYKNY3MFYW&#10;BR7Kvk5iJrNM8XqSIRsmBIkNGO+B2/l+Bm3+Ki4do5NNvoMS9hNtmiEKiyBmZrNOuhbSx7AUeINK&#10;8n6QE7Lf7nPj8+skv3PRUQmPqUZ3xSxsfTVb3VVKTQUjvfkZiwa+GRNPFEsbRuXYyFfTZWlu1o+e&#10;dtZFIFnngX/lrJIKkVhyo2myfvJ6ponNaiJYpGbcYoxSztuJB3f5j3zmWMvl0BazXMJp9Tp2YlRJ&#10;vVo6K7Ruq/B+TmH0/qOu12m1DuTHJY9Tan6th2UL70Bm7r9TGZdTK+oapP4K0NqREAAhiO4I73mV&#10;oNIxaAGVWjUksWJ4Nc0B2HxiUFsrto0uj6qB9ZA87SKZZVaOJ47KMpKcnilrOsh6pPpItQJJIZwZ&#10;FMCxP/DAKggmrB2kCvrOO/NHVRmL0XIaJdjEiw5UsavuMA00MqANqE/LKEK+xwErwwTvR+MfDSLT&#10;o6rVNp0XVNAsbSSSEinLyMRQY0T5JvjCen66E9N0k87RAQhUaNGILPH7Vbd8tXnMODqbSuGlCx+g&#10;skCsqD3AjurD4GEwaRDqpZ/S9KIQ+0MAY+O61/m5sHBwXyCkbOj1WkVZ31LrIZ0dtzHYykmiFDd6&#10;rMF9AxaKXSxRPGWJltNolDWSDd2LHbKJ+mTBdKolWP0XKtHIthkYhhR8NzWTSCdIYvUVgX5jhV6Q&#10;heCwvz9ZNU00y1Lu0bGqWOfSfwzMlrVM4bg0OBx2HbMbTaDVTjUCQAsAd5ClCwugAp7E1zmfHerk&#10;mlkhljiKrAgFA7g17lI5P7Z1MkGtj0EksySkO9gSUHFDuwH1jm6XZC8mBp5JVmJcmJtrLJIjMjJX&#10;8u02GrNKfp6xh3h1EzJGispLEbiBTcHisG1en1XpRUxdSy7VYj2bv5ycGSdyq+mvr+okisN5jBJN&#10;Xx4OZLfgbZsS6bTJB+X02odC8a7pWUXEx5AA4zIk/OaedmmjG/1bNqyqzIKsg0LYHM99JJqo207l&#10;ELTe+mtlKdvugPOdBI51Cyvq3Et+0pLzWwUGWvBPnJfgLMGUQa2WVp0A9XcQ5tqEZAB2gADvwRhf&#10;T9Bp9MiF0LPHcNnj01ckqxYcgYRJOQjqzMjOWCuqghVTjZQ7duTm1FBLsliEqtahQ5bkg2VPzS42&#10;6FEzYEkcSGJglK05d4rWSq77RmzDHDrCHEzxwQhQwDemrrIgPc0SF5sHMowaLTwzyRS6ourb3Ieo&#10;2DXyxvg8VktHoZ4FknMW1FnIZXlBJDrTgHt7fAyeKNEx9V0adg22eNhHIAzy1/AQAV2ABP8AphML&#10;Syg+tLEsYIHrksCtfHjeb4rMxIdVMxkgeJltiN77RYAJIBHLG7GbMT+sYlMzerQki9lli4ABZa7j&#10;M5PaNYGT6fVUaPVTsRsZWBI/iXJaiwvf55GU6TXx9PVxq4dsu/07K+xlKAqycAUb5q825Oq6zUDW&#10;pLrfcxKepW3hRdV4FYbrBDMYNO8C0saSCPduWJhxt/txlN/gTXezDOvk9KKHqDoJTLu9QWEsN7Vb&#10;4FfHbDZ5ZZNRFKdP6Ssjy7ms8JxV+RyP3wAesoEqzFY496hweSjnYNw+gcOm6ZMBEBK506n1SCb3&#10;Mni/C0LrJ6JabLBN6msBVwz+kZDTWLFHkfC3YyMOokaRkXTRxuf0SBU3EL2on/Nmbqemfk511umi&#10;dl9w1GwUvu43BR4Pas2W6Tqvyc88M0RjjnAIeOtiqQfbd/3xutCo0tXDrYNN0+tKEfUuC7AoeBwd&#10;xUDOg0/VY4nli27Fb3zoo23uFD7s5y7S6uZtKZFqF2/hqZD7N5txx85VotVKf06MRh5dyys3qtY7&#10;7LAoccA5TWjSEqaOm1+tk0kaflkeX0x6tBQrNu4Js+ThQ051EMX5qB0EzKXQP587dtbj4zG6lrGm&#10;V3CP6jEF5Tahfg0POGx9R1GiMAfWlwTavIApGwWSgXu2OC0jVyV/gs1fS9PBO0AjYsCGLu5vanKo&#10;MyNFppXmmWaMoBKz3IwYbV5Ugx/pajmxP1b8wII21DOkbGRiyAHcbILACySODgGq6uk2l1m2M1JY&#10;ZEr2cUSf2FUM0X7ClW9ge1otRpJUeR3eVkI3/qK8BZC3YDvWAMdXNLqfQiilD/pZyb2BewI+vByG&#10;v1i6mAagRNMhMnqbuANoCF0XzfjOP0+k6qdGZPzmpidWUmyvF/p4+xXGSYTkdtq9RQfUtulPpqqk&#10;v7pGortY9gvzlPUddDJUUcI9dQsasoD7vqzmRptLM9STTttVHASNQFtTfn5JzSTSItu0gi5ZFAGw&#10;CR7bdf3VXhF02R2i/S9T37zqoWiLyBxGy2rgDYBz2J8nNaOGDTxa2SSJBAyuUQC+bsIGHZfN5n6/&#10;p88iOZJpGCRlaLA9vcDx8gYD1TpCJEkoMlRCR2SwU2heKHgC+Maa1s0Ta8BK6d5WTb/8JVCrbXu0&#10;LFQ9gkWQP7ZA6WbR+qmlRSwl9fYDbD1BTij/AC1mVNr+nTRwh4JW9VCxEpLGOloEkVV3ePFotbND&#10;C8kvrSRzPbFgBsKlf4RFVXgHLaa7E3ZuRpLqI4UmGwx0I9v/AEwXNkXg8utQyHfExO39L2oZSRYD&#10;Dw2Bxzx6ddIEIZF9Q+k5oCyRbV5zZ1E0Gq0kce2EHmSl/SCLBO4nsDktBFnLvIVYCHRJI0n8OnLE&#10;AL2Cg/74VJrW1EemELOHsiOOtoShTbbxPqzO8s7G5N4R642pHzak8dxlqaeKLbP6EjBneYvGCzWf&#10;vxfkYDBIektLEg1GqDIht2LC2Xd+ghfjNoaSEI87bjFHIqMHHp+nu/Rz/sMzdZM7xaUMkUUZ1JJU&#10;UwYkcn6r4zoen9e0r6H81J+Xml9ddKY2JpmXtIwOFBVmQug1MbtI2rZY4wVDuq8M3hh8feRjgeNW&#10;kGsLtMFO3aEU2f5S3xh2r1u4oIzNOrMrSC1jYMzVX2BgEMQkl1cSaUzFSsjwzi2KA1wwqq7ZaJRV&#10;1LqcrGRG1IuFo2LKDtcHnca7VXjzkYOo6WV9TvDPIdzRuVHp/pBQBv8AfJa/ptnToYGAS2aMkBil&#10;/pDCgQLwKLW6OWGGZNU6A7ov4p/V6nI3N8AUBYGTxtMqcqomNTptNKIm1oZS4cQ7l3fxOxTy5G/t&#10;lhfSrqZdkQQoDHvcFCrklbJaxxXfMzTaQQF5H1cTxoxlhaZl9QUoVRdnk9sSl5dQ0M0TgSuKkZQr&#10;GyWJTb2APH2MzlAyYVqWOpEsUs6KsqEApu2MXYkHsPjzi1mmijqST0lqOEtI1qykkKxWj3Uj/XDH&#10;ZWEyTacSFwXLMrbYpEDKQSBYFCxg4l0tRRNIqNVmuCpBosAa7eScTXXYROmh64urdojqW98Ymd0b&#10;gtGDtU2KugCRlidRg1bpp01XpGXUb5SKG/bTEBeCAAc5LUyyapQY4YkVn9rIqqz2SHKFhwReF/h3&#10;rEQmg0jQE2o9SVrZ/TIravJAb7yHiWzZZNo7Xq2mVtAx0EsYcaoSDeC1qVNHcAaB8DjnBehzzhJk&#10;9KaJIzHI8m0N7j3Dd+bzLk14Msks2g2JDyqcl3QGlvae+HwaoQgOY/eyNLGoBUshPPqCiDkLH4Zu&#10;5p7OlgecOy/m2ZNjrGwWir7r5AH+uYvUtfri+1HMilLldgSCbo0Kpf3GXzI8rRanT6l4XQbSAvDK&#10;RySvnAnV3DFmhaIRALN6Y593xdHMMsakNTtFGv6j1FZDslVI/TCkOjMhv9JPkX9Zgt1fU6YIJXRU&#10;fbbAiiD+qhRNEdgc6IvLqjPFJHFQpdxAUFfIo/OcL12aaCGOEqI1pish/SdnHjwO2TFXpo58s6em&#10;XP8AiF9R6P8ADQIx9KNkoGRQL4vj6JGbGk1mojjPosbVS1Kx4QUhQgDlSCcjoNNDImnmMSgrvKRd&#10;rVuCpJ4Xv2wvpLxRoH1kLeqSrGMf9Qq3cBh4B5yFD7lSEmwp5I9Rp2lWcvM9PJKCBHRBWjRtQB5z&#10;kG/D3T4wNV+dPqbQ0SJJSIa5HFWPvN+c6XTCCIRFmKKUKAKJIy1lWHzxzgh6bIZItQF4kLBY4hav&#10;zYa/FXWbpNeQu/BqQ66aV4tSk0ZKMplWgm/ijRPcVl66DVGU6q1Mm4rGZAR6cZYke0mqyiTrL6ga&#10;aOS97n+GaDISCd6/0qst1PUZbQJpQnqO8dCTcpC8beeQMqmaRaNPQwMHjbUTGeTYZfSK1ZbuA3kc&#10;ZNXlWaYrIrbV9sRA2Ip8/dZy35vVFp3aQCBSpVQLKs3G4H44zV0fU5QzM5i9yWgAshQezHxiUXTL&#10;c1aO+6INVJp9sdq7Xtu1Csp7H6I8Zm6zpzmLUs02m9VztUFNolH2visz26hSlZd+xiW9YJX8QDgk&#10;X+nMSPrernlneZVUxS7HZbCsewJu74OXjNpONG51HqCaLS6JBGJNshO5KVQT2BPjM7qPTY9Soj6h&#10;EYx6gaJ04ZXc3/Vct1PToJAmnglk7K/MO6wl3xYB742i6FM+pSM6UzxzOSsrIY2RRTEC7Fbe5GdC&#10;8aOWUL8kOozJCIY4YPWU0dQ6GmXcwFs4BHPnHfSx6qaKNAVl2sfWYhv0EcEV5PjO1k0v5qGOMaGJ&#10;k294TtDkd/aOSwFDL/yW6tVLGYiLWJ2RBuVq7MAeSQM1pGPBnj+o6T1TVvD1BHLS6eFqhLkM18hi&#10;OL3UbGZrfjSCec6XT6WOCdI1Znli9PcL9yryeM9ddg4RBrGUTvuaA7d3qoo3jedorzgnV9AsWjb8&#10;osDKqp6TSKFMVk2Wo9z9DB4bXRlxadplqQSSaGCTRToQJHb0zT+k3FqODRzheoL1iOKPUHTyBWJv&#10;eURSb/QO5s1xwMb8hrkn05ikiMnqbz6dKooe1wHofuc0ptdrxp5pZtQjSKOYBcaWTV89zmMIVo3T&#10;sm/4glngJlZkGxfUEYCt7OfcSKAH3gMHR+n6mcSabUAFhtYsqrYcWp3Hg5J3klil08MrMVYxq7+5&#10;CzjfZ75zoGugMizRbzs9y7QwUL3JYVkSVE7dWb82hh1EYUFiyExiQlpL3glmo2AAB4ONP0rUaRWf&#10;TxesCg3bXCGPaK31R4GYnSepdRap/QVJWgakJI9oNKEX5rOtf8TTpHpYpNKzKAbCkMG7JVtkq760&#10;OSjX5POF08aTQxlmVdQ7AqyjcqKwO4E1QN85rvrYhLMZoonudl2IAsiLtpqU+Aebzsl1ul1O3UDS&#10;K2p9KQFhREYVrW/BJzlZ9X0TXmLerKyo0tspRwu4e1iO5rOlTt7iYOFLszYenQu6Rx6pDypjQApL&#10;yQQDRqjV52EulM+mAh1W+FpG2V3Uk/p3DsuYmn/D+haRxptU7JJ71iK02ztwTzV9vIwSFZdCFRnr&#10;VRTKURG9rFR+oWKJbzie/IcWvBT+IOmSJqI49w09U8QeyzO3LBq+ctg9aU6aL0Yk2KzfxCbiCc2D&#10;8EfOVdZ6Z0vqr6HXSPK7sxMyEsHsmr9pFD4OdI3SGKwIkXoTQit0hBkkC/ylj3GU/ARjvoxda+gn&#10;0cizKBtfalf/AENu7/vmcnTl0kfT2gjl/LXtYF/UYiuGVRype7rCup9MEyo0GongQbXMNI6oPJsG&#10;xlTzSu0RKEQJIjSzlqkrYfTZa7qD8ZNjox9F1RtRvi00/wCWK6sQsJRtU7WG4tZG0HyM7ZPxDHrX&#10;0oj0m3UwIC+xQSyCiSCG93c8eMB0xeNPUdYGVP5JAHY7+Q21R+sfGU6XXTrPrBPAqrAyqGiiokii&#10;dpLcH5vKe6KiqOm00Gk1TpOnS4oJSVAdiIw6sPFEk8nuaIvM+bT6k7FVpJWcDcJa9xUd0Ivnx8EZ&#10;pxaKKObT6iTT6uCQRO7xhhzvobhyRZPIy15mmi/iMUjjBi95qfa/1wDQwcqo3ULVmFBq9VpTC5gK&#10;S76V0KyR7nPDKq1+x3ZZL12DWa/W7dK6yMqxsXoRCRAb3AE9/rMDXNqdD+Z0u+NDs3QPdJQ8BP27&#10;nJrDJqYowQFDhFdB7i7dy1kUMRnfgt0sMscUkLaeVC1FoyoZfkEMbPf5zJVdH1KLXyvp2bZPEBIb&#10;UBSgL9wBW6qxNHNqVqLUR2mmLMsYKta/Y+KGSbV6gSQRapDLFI6qValB9gYLQ8nk3ia3Yr0gitTF&#10;pn96NLM+yN0J/hxxcUPk0aGaracFgElijkMaybpGTncOd3muSMzmb0Y5xDADv3enGXumAJKgDtdY&#10;DpNdphM5WRCroIZWcXe7jZZ7Vebx2jJ6aNRyzRWI0inLE/pBYKaPqf8AxuZ+j6Zppeoz6WQ790ZU&#10;WoUNuPf3Vaj4zQljnDgK0rySQhUVVDFQD2LiryxUOp1TPCqyoy9zGC4Kdwp8NmfLbNVG6MiaHRQa&#10;TVTbVf0QUlEcgY7ENLVcUa8ZTql0yPAkMco9Q/wyhJUvIvI+c6XVQTwwRSap0WHWirSOkUgew0CN&#10;r3w1YB1KT0YtcdFpYHnsB/R2uF2kH1AP5TxROEWqCUaBIo9dqBpBJKrMkL2QKG67o3VEfIOBsZ43&#10;SZAwSAO7LJHYBFjZtDdzdk4dr9LsCzmHURskheBbDA+qvt3XXG7zeX6Lp5j1ENiSNUOx5C36i1gl&#10;aJ/94l4ZNkdH6kwnZ4oz/wBNWG43scEA0CLC4Fr+lNBP60mrR4duwGVvWBLcnyCKy1dfDqknLsEi&#10;9VUdQojKFR5IHIPe/nJazSdNgWdZRHukKWEBkF+LPj981iTJrZjHqCoDE000vp0FcjfuD88bqAA+&#10;c19B1YQzB49RcjtGItygg77T02H/AJwWTR6PVQB5dRNHIp2ShlqMIpum+GHj5yUXTkmdI43Zh6jL&#10;EtBS1vusHxtAy6RGzQh2JEsrabUKV9xVGoUhtSfkjDtbNpNRqWiljZWnLIsn+dWNkr/fg5ZD0uaA&#10;K1KtECYKxNrGPbX0xGcp1mHqErGdYQse1gCynavqUV+TtGCWjRLZs9RR4tNpw06TFZ42KhAGiS6/&#10;T/TnLtBoZ45diOiiRwgEXtMobivGYXT+mamJFgn1UTib3FWZjXFn0yB2zUPW5ZBsKspmApFYsI1X&#10;sydrB70TiY4snrNLONaIdRvaMEo4fcQig2DYPIsVzlEunm1iwo6EgSACOhW1aqrb9Pye+TTV6XYI&#10;PzSmORKMIQxq7DksWuh95j6HVxz6RWcp+XIYusRBYKeVHHF5Fs0tGuNUgSZIkRXkYJOqLtUmFd90&#10;LN+Mq0fTdLPp1k2hT3Yv+quQHLEEAfeBjUxtA7nXAPuMS0CSE20N5Px95LUap5tDubVRx7kWMtGb&#10;RlQ8BvIDfGJDbBj095F9JfSkcxhCaIc1/wB7HvlOmaP8uhkSS5pGA37VkOzjkV2zsNFoIpIP+q/C&#10;EtVbNxHCoTgxUsFAjb1IgWYSVYSvd271mdptgl0YaaPWLEjpphLIdjEj3blW7AF5VJ+Z0+nm1DOn&#10;6n07KbQI5JIN/NgHN+PUp6kGpGpVwqUVjIHpFhywrizfb5y7q041cQgEtMoUzxvGu07ltuBfPPYY&#10;lPsvh5s5TUzlhboimTVKjCtzr7BIKo/XAx5tbFPBFTMjQXGeSwXm94rm7y/VG9O8W1ZjRKPKmwgg&#10;8OBQoAcDKjLAywTpCo3A7jwws8bSwFZpDwYz7ZR1jrGmigWWWSNZwU3xuh9wr9VNXuP9szz+INOs&#10;0G8svqA2/BpUNBbFDxyMfVR6SJp9M2jpJY0buzESX+oBQSfqqGZ2p1kGu9OKH15AyW0kqgJGVb9S&#10;jvZ7E5o0Zts6EzaDUamVtLIZt57AMm95D+xoqDwcbX9HBgiZKqNUaZK2yeqDY7iivjMfUvBCkPpR&#10;uj27IxOzYF7KR2Ia+TjtH1tpQGDu5AZffa03YA/GN0Sv2NDR6D14oIpYgitFuoN/8sjPc13yiZZ4&#10;IJyDG4p/Tj2iksc98pC6wmF01hWRa/hA+xnv3A3yMHVn3BJZVdH1O8MQNoD9wPPB4rFy0aR7Ktmj&#10;1Gl0Qm0zq2xUZttUx5BF8/8Auspbp2iZ4kTarIqtbqed44seCfrDtP11Z5FbULI7PV0BvBi59o4F&#10;ZDfopdyzyQhWT01clWKm/wBNeSCMFJmySIy6aGPT2jLqGKhWZLjkBAqmsAEYCkTH1oxIx3+yZAe3&#10;t44IPP3eE6rSehLDHB7ZAhfZbEuGNbgwNjBotNrJ5QNUkLyFljaR9w3DwQTa3Qr5y4y7FRmPC6PR&#10;L+nIgBjRvehVv1Jdc5E6cSrIWJRXicHgHnbfYbgHPyM21gMDaplCwsrbSoFhFonlSDRbvil6PqNR&#10;E5IC03AUm0P8q0OOw74pMuqSM+ObVQRM7bBGyRte079xA+D8jjKpdI0G6eSF33sAzyKHB3ci2+Af&#10;GFwTSpBG+qm2fwjZa93PFD5wzRAxyMPTJEyE7yLjXkEcfYH98mSrwH8gHTtFqvZtldIgVG005dF9&#10;xUf3IrITS+nqXRtOJWBdQqEey/n47kZr6vXR6XT6UyRrsifh1ayB3DAD+cnMefXwavWyVHySWJKb&#10;NwvdQIrn5y09dGLWwjUa6RzKmq1GojPpuwRgq0RQADWBeUtFpymkuEqYwhsvYKkHmubOZuvjMRQ+&#10;lIyR+4NKbBA52898ITTi3JWNo2FjeB7C1Mdtjx8ZJXVEJiJFqIbUMJIjkoMCvkHgeMC2xanSxAhp&#10;XQNyhJc882e203zhcSCIL+XlCqbEiMp2g1u4DfRwbRzgMFYek0ilUagUAJrx5ymCZPqf/UKJEUJF&#10;ScCSq7+665GTnhi00UcojTcrkqOzqSPaRmOmqVJFEoKjsR3BKcVQ85eOoTupl9P3ysoXd+pV3VS1&#10;84uLEpJthrNpgupf3EzMIzMptnKgngH7AvM/U6doiqzIqqVG5Q1sR4fjF019TsqNDs9JRtscIbKv&#10;l0Kwl4WNskBqQqopC3csDlMXwSjIEHrRND7W2qjEjcfmzVnA0apgFhkMhdS+9ao1Q4Pftxl7BEHo&#10;ozCzuQSXT0RRqxlQmE0SRlijqzKZJBwvglq5BrgXhxW2VyKtPoNkRpm3LyhJBG4k7wcC1LxRnUIg&#10;VZY1AaRzZ2H/AHwyF3YRKR+hezDaXUD5JPc5lSa6TVrJLKVHpk3UfJHxfyMIrYSeiiSd3MMpWI+z&#10;b3oMfls0NLNq0jO2ZbZUKoW5VipW6HxeUaeFZ9HI+4jZCGVV5Ydzu/rjIzEq80Ww0wMv/c3mxmjr&#10;qjGLfyE9P1U8hBeAzyRqQhIHBA/2zPbWwtLIgZ5FKRsQbosWHtFA0Kwg6mZI5UMjHcNkbEcJ8m17&#10;jA1iWV0/MxSpvPIi9gDEf5T/AC/dZXyCe0WaiddOGaokaRT+o7rLtdnvRw95o9I6y0vLX6pDliAO&#10;5FgV9jOdmmjmLkGl9JKVDe81t91V/XLVXTsY/Wn96HYZBfI/ykH4xUWmaKuzl3Po+k5SuLonu3Pk&#10;Dvi0upgaR497KWc7+KIVee47sDgq7ElmhaWl2BVsElwDxkViAmEUv8N6XaCdwda/UCMbWgXZrQTM&#10;YXT1iwflH2jcqDuSM50+onsMin3i2q1J8EHDBpI2cuUpGdljZG/XXg/BwX1ZF0ys7chx7ByoA4r6&#10;70TjiiZMmqIUlST0127feGBpjXIwOZIHdWuRzHx8+wecKknCAzQIX4Ij5AJs5GLq4dwk8JTbuD2b&#10;CsRQ4AAOGwYHvgkljTdUj0QHraR9geTWB+gpUWFV1c+1OxAPc+K+KwkQfl4ouCFU+7/tbBRNI7gX&#10;xZKEcgK3+1ZX8jhVdDxtG803qtw+295JtfqssmljEQ3uUKNQUUSb+PrnCJ9JHvjZJ/UU2t7f032G&#10;Zsml9SQiNGZ6Bvji/wDfGqYmCvqvy7xoZQQtliONpPBrCp9EgnUlyA6bo3Y2XD9r8Xg6x7DvaLeZ&#10;DR3cmx4N9sJiiJaMEFgFolaNN4s5cjMqbR790YS3APcncQOObxfklWBx65X5tWKi/vJQzlj7i/pn&#10;cQqnswoXlkqDbIN5/QH399/9PGNMSRbNoBH75DEjNRFk/p2/07440pJIeBbv+WgGHg4FpgZQqM/8&#10;M0PmwfF5WImTZHHOwDG6I5WvGFP5K/guOjVTJcoDBwpUi/1ebwR+mujB1d2F/qAqgRx2ywPJtdC/&#10;JcMprnd25GJdVHEGYP7T2WuGPyOcSb+Ra+ALVQPDCdu9+ByRRq79w+chD1NlUWi0l0Tf8w+Dhrsy&#10;Rt/DDArZ91C8AVJCZisZWk53Gwctb7Q3rpliz+nHtoqW4or+qvF5dFKfaxj2eBRu8zjFKVdN5K/q&#10;AJ84ybkjMvpsTYFKPvkZVCbDZYTKkdAIV5ehzweDmbPKCfBBBWiaKk4QNW8RahtPayeAD4vKpJwA&#10;HjVQWB3fseMaRLKaLxrZ5UjjvurjjJOfZTIwbnxf9jeOtpdxjaKDBTRH7XkJtTEaRTtG7gHgEYxU&#10;VPH6bDbfHJscjj5ycEjD/MRzR74Q8h3KGjReON7dhWNuHuvaFIu1+cL0FAcrW9O3INdseZFBUFDb&#10;NQBNGxiaJWC7VF9u/GTihQkqEPtHPkm8oGDMkm9vYbXi6/twcqYsGPHP6h9eOcMmYxDaiilHkcm8&#10;rOnICbiOxNgcm+ecLBAMomB5kPHbmhjRylC3c12K5ZIoEQfdQVvb575ESAWxXvX3lxEyAUM7MpWi&#10;tnxyfrLkdWcXsYMh+qNZSno24J7ggGux/fJldPWwmzWMRUKNcg8+e2XOQNwKHtXuq8HZIwCOL8kc&#10;Y0k8jMLSxfF4AXBkqgpFeBzg7uxoKxJY/HasZJj72HtO3nE872PClQLNZSQEmvcKZge3u4AyYlom&#10;3G0im+sgo5PPJFgk5Y/o7F2k7bF9rxMZJF3khhzXAAAsYYgh2rZ5oXgJjcXsNkKT/TKSR5ZryaFZ&#10;7zreqSpFq3VVg3+koihpR6YvjcbzEimljpkZOCBsACmq/VeGLpvzCINiPGF3utgMtefs4omhk/Pp&#10;6b7mjURsOBz3Yjzx2zxEox8H1bblWypI/wCPtkRCxrY8ZFsSaAHbNrpFjUIy6XcmnbiPbuRCPDf+&#10;Tml0jpMEgk0UbEOkqGNiFiaSlrl/C+Rh+q1xkEmigjOmihKrKQbFd7Y87gTmLzXaRah0yW3TI3qy&#10;Rh9RJu3LVKrE01feR6S7PIsR3ssTECJjyyqS2wN95l6qeX8/MukjYaf1tzSye6wT3A4GKMaoq+oR&#10;bWaRjHbKNrEUaAOJwtdlqe+jY6v+Ida+nGkOqMOjiLt+VRgrJ6rGlZwOfgjxhum0mm/JS9RMrlEj&#10;RBGP5Vfi7He+2Ygnji1Os/5dplMQhBdpTexQQGY/1zQ1cUUul0cEg2PHyzK9xGyQu/InjpQS0bQn&#10;bk3uloti6jpp45NUdWwICrsNsPT3AUAFIB/fNHRQwR6TTvr4JPy0jkERIYTKQu4DnjgEc9853S9L&#10;jiKEbmVyxaRI6DsTWxD5r5OdY2x9NAH08wjiRQHikG5nDEn9ZJuuOBmWSl18mkLZq9P6P0uHWRvq&#10;iunb8ozxxwPvIVuAz35zNOt0+nihiihWSPTje4oXNNwRv+QK4GYUGt0mu1WvaZZUBMbvt4tV4Hau&#10;cP1Wj6bpojDGsc00sthnlICeQCR4GZ01KpXZUKq1RenSHk0qXMdu7dqldwGUgWOOwXLYNZNLEtK0&#10;aI1BXBcOZDbXVUKHcZeNJDpdElnejx+pK0JO56FBVB79++A9X/EmmVdKraUpp1IL3+p1Xim+8qDc&#10;20XNKCV60aM2tmn1nTtL1DWJCrSbJJFRt0aKbH70BYzVWDR6z891PT6gjp2lddMrajliHHjbyWPY&#10;DtnBSdZgE02ojT0ysweNbLLEW88/OQ1HUulaP0kn0Pq7S/qenKQXkTsebIHNk1j9va0xe8vlB2q0&#10;rabeYtSQjCnQMFYIfdV9weO2Wa/V6XR6GTUvqIr3hNNCXEkjOAAXHwvtu85/W9VOqjXTaTUxCFkL&#10;Bq37D395qyT85kdJ6HPLLpp5dGywu6h2aQefbdAcfWa+06TbqvHyc7ypyqMb/PhBEOjmLSagzrYZ&#10;h6x4D88lD/pnZxfhOJINVq2IM0KxuxH6NwPcE92HbANH0+ISw6fVK6+tH/CU1wo5troKDnRNAjwF&#10;OpzNAJpyYoIOQPTPO/JlN2qZvjgq6MTocmo1Onljh0kyaZQ0lgctJyofuLUZ0vUdRD+HYomFStrE&#10;EqieE+qRtHuIIG1T4BJyrW/is6LVr+XkYaeLSGJUjKtuDMWoA/zd7zjNLqdfqtUrSPE0k0lOZju2&#10;M3m+4A/tkODnfJVF+BZMnCkncgzUpD1H0DKESJUClyvp2XbcXYcAccDOgTokuqnaOTW7NLIwPDb1&#10;KiiAWH8pzB6Z0B9SNVqNTEZY1b1XMYsrXt4FcgZ3milhm9aIamLTSMqPCpYgy0eLAqwK8Y5SUdJh&#10;hjKW3E3OmaHpfSzr5hO2qZIvRgIBp3diwa+P0jKum9Mdl1BGkE2sSQuS73CitwRfgC7OaI6TpZOn&#10;R6mZ5NTBpY2LqU2KZa3KFVCSbOcFCvXTr5oYl0elkngFQFTbK/JN+K8g5ywx25v3N/k9FyUVFe3+&#10;1HaaL8Sxo+lhieDV6xGaJHWDeApsBt1dzmdputyaKdvzJZdZuMatMxVPgMt+RWc30rq88s+t0kOq&#10;XTMDzJEL9TavIQeO2Awfhmf89p9Rq+qCWKMPLIXp34/yg+Mrgt2ZvPJqPE6mANrmGn1PU9MIlc6u&#10;yGYDYK/Ux8/3zuOma6GOaHWrBFGNMgWGnCqQw9wfxWc1159DrX1rQRw6HTxj1FEcR3K5AKgsvHJz&#10;SdZOmdNgXRwJp5J0/wDhOomO/Ue+rSM/Pkk5nN2kaY/tk/NeQfqfWdFLPvngM08D0iQIdhG47V5N&#10;AknL+kddm6tDqYOo6x4kdF05iiA3M8hpY1ArjM6brYOq1cum0jTv7BqZWdXKuj3YvdSmu/jI9H1P&#10;TNBqo9VrxG0cTPNJp4Ud287FVgdposOTmeVfbpO/ARl9zfLT7Nuf8KxJ09YFik3RS2I7r1WBC8+a&#10;AwTR9S6fo5pg6pPLAwGmWJaUDaaF+SKvCF169W6lGn/MZSsMjPLb7Co22QCOBWYnVBpRoIYdBotO&#10;Ss5eEoSSpbvuc/qoCh95lCMmqm9mknW4paCNfpW1Wk0G/p7zTS72V6LvMAaYWOxBFAfAy/V9Rlhl&#10;km1ZOlRQiRRnc8kxHG0KO3PY52v/AMUc/wCG9ImlXqanWwyzTTMiAhTNEFjA+1F8DPMohFq/S1Oq&#10;ndZVnl2yTAgCxYez5XxWaRhHRE209dmh1v8AC/UenDVxwaqd55lDyPJbBUbw3emHiswNDfSzPNC6&#10;6rVQRITcblo15BVOBRAwHqTa/WzrPo5zNqZ/4bmdtoO08PyaIzs/w5B1DR6XqE/oaXUaqdigFKVs&#10;8Win9IF5tajHbTMYrlk+2LSXns0tH+FYoJdPrOp6yWSIRTtMpfYWMZ2r3+8foaJ1dOp+lIxeSQSL&#10;E7lkRCLLnaByBmt+H/w/1OKHU9S125455nVIZAoVHY7TwwFf7Vmhrep9N0Woj6fBo5dRLO206WNm&#10;jg45JJAtu3JzBzbTV2zpeOkvF+H5OV6X+GtFpIJtZGrpqWgedpZBsjMQICiPd33HgZqTfivTSzRw&#10;po59LNrJo0kZOSEP87E9rLXgfVPxomsk1MM8sbqzKf8A4PE0gRYOUjjY9gCLpcyY+iaHrkyaidtQ&#10;kM5T1AymJgIhVE9rYHsMyhbd5LGn0otEodO2tn6lo1Q/l2fcgSvcqXuZjVkfAzs9N+GhDLI7a0GJ&#10;mG1duxwp4AJ44GXdP0p0uo6dDotC6BZ45kemLLBVHd951vTOpQxBp9Np0j1K6gtJJq0Dk7ydojUe&#10;K5JOXKdJUzqwxg1b7su6NpdDqNFr9LNq/wD4Y5aLTlAUAq9zEg9q8YT0npOmGs02pWSQiLStEpAI&#10;RzTAAWR+gt383gfWOruIpn05MMsVO7xorXJ3LU/ckYW3W36toTP+a1cpigeMmEgeowsKdvAUknkD&#10;OSds25R+Nk9cvTujaHqsh1TQfmJGjkfUkT7I0Jb0ktjR7E1nBdC1mp/EM2v0ui0zKkZLRBWO+QA3&#10;S8kANlHVepTdPmmWOSCaJdg2tRPAKmS/gVmkNVGNbA3TeswaV0naNJl2lTS+/Yf5T4Is3lwxun5/&#10;JjkknKlqu0Uz6PS6eaZNOmridGsQgmONJn9oLfNZqtq+ow66fR6HSRmZygYJ3Y7aDFvBN5oTfiDV&#10;xwqhhV4mCmWYDb793Z7IP9aymHWaRVSKCeeExKxkKcsZSPYbNkAc980gqi7MXH7o0bs8+tZC+t1U&#10;iSgbXhjpY0KttqubN3Rw1OnxaTpJ1MEjvPDEdsC17mYfre/JIzxXUdR/MTzabpesH5uZ2bUTSuG9&#10;JKAYgD+cnv8AGdSmg/5iNRAvqaVNAfeym3m3KrOFLdhQ74+PGrOjHk5cqX4s0On6JXEb6iBpEhj9&#10;SfTByUq794DeDmfP16CE6dl0ru82pa3DhFiuh6bKTWTmTqE+lXT6YFoZlWWX3XTXYQMe5rvlPVtL&#10;BqNXqdGmiWRgAdROr28bqOFXnjb2OY1suctHc6Xp3QI+paqdZimojgqSC0kWR2PtsjaSOeRnMayf&#10;TwaUPHGWWJGSTQwoF9B67ubJ78n6zl9H1SDQvJHpnjmg/LRhXFmUSE8qvxZ+bw3oenSLpevjmgkh&#10;E2lkeT1qYmQmwwq/HFnHN9Eqdqkkbepbq8mjhn6nodD6TIkMaBxAImUmn2sC1ls5jrHWY5NWmj0O&#10;m1Or1xdV1Mg2qsrV/wDeKMEGg6QnRfS0vR3i1OqnXULq+8pRVBIVQx4XlrAGdamgbUQDVw9XRJo4&#10;DLKFZUZ9o/XsBsthGSTfkxTbOfTrMPRdVPqpG/MuwMMTMtKjMQpA/wAxHbNFZdB1HU6VTppr0hBY&#10;+otKK3byfJvIdL/D+kjU/nHm1kvpuFWQU6CQ7t43d2wjS6M6nU6wN0xYWoRwrYWWaMCiXVeLAFYN&#10;pjTaC+s/iGHVyekhDyQNGiSxPbbBQUAk0pO4nOMbq2gb81+Z0Sya5p1MMLvujQUGKNzfN2cG1U+m&#10;6Jp0i/JLM0ssTmNWBewTtV3HcHOb6V0ybST7NUxeT3SN/nEgY7V3+BQ7ZtHDGm7euvyNZG9Uv/0d&#10;B17V9Wl1mocHTxx6grCNNonAZ64pmetqsTzXjMnR63qU/t/5aC0OqMMaQAsm9fa2yq5HcE8YLqJp&#10;tTppDohs2ahU9dXoiPaC5JPck51XR+nbOozBEijKsdQJPVr1bHuv7zoUlGPS0jFxcpqm6bOW02iP&#10;U+oJBGskmqueMozbtr8g0wIv5POdfB+EB0fUPqE1UnoiIr7KAtKF0AM6jpPRNPPoY+pajWzJ6TTV&#10;GsiJId4uuasEA1hJng6pqZZm00kkUKJL6Squ5dvtZmA73Wc+TMnpPXk6IYqW+/Bc/UdI+lTS6eVo&#10;WWYTSyyIWqQAuSLPIG7MyTri6cosGmM7gIWjCsfV8FozQ235OZH+I+v0nTejakaZjFPPI8rMrFnM&#10;MgUAFq4Zu1eBmbN+Km6bLrEllmZNAkSkMg3FXXljdAqDhHFdNIcsiTcW0joNVPLry+p1DIEWRjGk&#10;Le+PaKpvsZjaDpaajp4QTyjVtqSJHk4LB+wX78E4FpdP1zqskU6yJ6awrEiJ6aHYBwGCgHn5OE9A&#10;VY2JYasyM5DF3GwSKKFsefblSVeURdtWjpYdV0zR6XSw6vVBNU5EURKlyvAG3cvaiOTk9D0/X9Rg&#10;3ob9RWYIX9yA2Ko8EEHBOmLEnrS6meI6iSQwgcKjKaXj7JNnMlp0TWajTxxLHDE4LqGNljXJZuPa&#10;OdoxRKLPyUWl02t0DetKyQkRliqrGEa2bcTwvFY8HUxoZZWaQsS1tqJn3s5kFbQfCjvxg+ok/JwQ&#10;QRI+qldTzt3IFZQo3+aHNZ0PTvwMofXDXKY/YEhYUQC5/UxNigBWDlq2OnaSRGHRP1JZ2iiCNo0Y&#10;oZQWX0/O0UavDuq6/S6fTCKIRmaVUE0qgM0HqWNqmrA84fL1n8P6npY6bB1B4WRQrSLJ7WUG6G7k&#10;m/GY6dO6bpdYNRqYyY5Y4QVjDP62xrDMU8/ZGRN7WmJJ29oh0Hpn/NOsxTal9+l0aIkDr7PWdG8b&#10;qO4nOgboPUupdRUaox+i+o9N2aQSbUc+xD4LUR3x+s9Nmj1K6mFypWUFGokwp4o8XS/qwefrh1Gs&#10;0ki6r04EjRvU5VZ3hNGiewU0eTzk8jVQqzr5YNF0+ebRaTpySt6joyxgiOEudhs/JIusxNevpza3&#10;SEb5y17ZVJNLa0p/yjisH0kU0kisIfTE8omD76MnJcsWHx3wL1mLazSb2PpExpNyS3drJ77m85MI&#10;03spS8F2kkliglhBCSAJE777RSWsqSfrvnJdb/EHTo9P1GOPbYKQetK10GNN6ajx4GT65rOnJKmi&#10;0mpaRTIS0sJjIcMi+pttrslj44xuqdIgaTp+mbQiXdGQiORvpTu7qKsd864JasyySbTS8aOO6V0X&#10;qvVJyo1/5aHd7TJI5FR+BXcmuRnpf/xOJPJFptNqIEZW3cRGNFkUXXc2GyqHpiabU6OOHbenEjkE&#10;kuRJ+ql/zUc3+oSy6TWat4w1DUQgsy37Vq2NdhWNvaOaMON/IdoumwaDTa+R9My6l3uJlVkvYQWA&#10;F+DY+M+nP+ESDUSdV6tqpIZEbUaT1Glce1gJQqrH/wBorPlSbUHTTB9TqUiMkjESU21g7E0vxQz7&#10;S/4VtYmrPWzC6emkY2KAf4Su4KoB4HsJz6T+nYX6i76i2eD/AFTNr0E9dyij7CZ7PDfRbtklTgUb&#10;7WPjIl19/N2Cf/GTUkgEZ9sflpBX2tv3fWWsArEWLIwclvcvwODlu/2A7PNn6GMVlyfHt+yMMHmy&#10;OBWBIQBX7EX2rCbBAF3/AEoUcRSJE0qnb5NkdhlwO2+PJytWs/0OWGz4vxWAx93J4H2cV3uB+bGQ&#10;s1RNjtkl/mvALHPZeByL4yKqee31jgHmxVeRjhqIBBwAkLPnK9tgDd5yYJ93f/3kWarBwAj3bnmu&#10;2fmN/wAUP4i6hN+PeuQwvH+X03TtPCjEWUckNJn6ewi2QH675+Q/43Ou1/4i6zrRp0b831PUTI28&#10;t6kYlO0V8BTnhfX8rh6avlpH1X9J4efqpT/2Rf8A5OX0/wCGNLpJ+pao629TJuCSzjdFHJwe/wDM&#10;vxeXTT6jXqsH5pJCqBYZEUhYyosqu765wrU6NuqGciVSI2NRITShe1DypJuzgP4lig0yev6yRaOA&#10;P64BO59iW2yqu7z4OHwfpMkl4BtOugeEa6HXK5gDCWNyrGwLkCycDk+TlXTZ+na3VjR6gMNAJzKS&#10;7rEy2p4TkdyL85zHTepaLq0rLo9DSy6T1i36QIwdqnjyMS6+454RqQXZYY9si+6QtHTvxXnnjM5t&#10;qyopaD21hm18w08cgCVpgZJElNk7SX2AEDNttBp9J05J20cLyic+lUZKqrd+e4+sK6J06BRGkm1l&#10;1BKBlUBnMQo7m/lOFdRTT+pEu6OJYpYp0jWwgA7qd3LD+95zylsqMSUMGg1/Tp9Vq4DO0lqTKN4Y&#10;xnhe9jjNTSppoX0G6Ej0tHIUVF2rAf5SAKvNCLT9PEKStAjQzFWTbw0QBJbaAFzBn16Np4nXT+lp&#10;0WSmY0+9DYv7I8EYo7NWqoAg6ZJ6kkWp1C+lsDF0UkSOo90jE3W6sL/5fD1EPpVg5WQ7pXO2o69i&#10;ny11lWh6ZLqumu80qxpO7mIofeACKQ38fQzstN0yPUypK8f5d0hCqHVqk2klRwOCfJzVQeyFNcjE&#10;n1Z0Om1v5HSQnYrjYCeaNrV17iuEdM/xJMvS9a0nTxpC8RjlRSQ4YswZOa3D4Pk52E2l0BhgfUtv&#10;S5GlZyCZAtjgkClrsM8UmnbXRTwxwwMISUSyAIxIzEOrULCfByoY7pV5OT1vqeFu/HRL8VPptb1b&#10;VlGaCBzDMY7/AEGNWHP/AGnPN4esQSdQlRG/MQCiyD2Bd/csOxqxeWTQzw+x5zKZxEJZmsElCTVH&#10;5B4wCLpujdtI8JqeZyVje2tlPBauwaqbPd+m4+GbH+6Phvq3qnnhJvXZ+4fS0cQaa+/owKL7/oGE&#10;SFgHJawxsAd+MlAjjTwAvuHpoRfBquMRez3qlP6c/Q0fDPstRmb+GSNw5sH58A4hGTZc8bSKHPGR&#10;IbYLda4xlIJb3gfV8D98GCIFVchTW0eSby1fNg8dq8/tlbAgR/xV/wDeTVSWoA+32gk8HEFE4kIC&#10;jYQR4IBwtFtWLeDYF4PGHIIYjcxy+FqDHkkUAOOMBoMW9xbnx/e8JqqH+gwdGoCiPPnm8uTsPaLF&#10;Ef1xMsLQAhef7/WXrZypQu4djzeXqBkFl+2ttfXOXp5ygYQvc1gNBKHCFPHfBhwLr+2Er4wLLFzk&#10;/wDENgPwt+I2+Onaki/qM51o4zk/x/GH/DH4iQ9m6dqV+e8ZyU9oTdJn4edbSdpYojppXjcGaIqQ&#10;EAPBs/ZzltdoNVo4d2phW3kLgON1BhW034+Gz1EzNHKEaw7sCqryoWgiihnGa/Wab155RKs0sTHT&#10;bigdxf6kAPcX+m8+Q9VKsk/3PXhG4xdnI6qc6aBkmiEoSIRQsAyI3pkEi/DUazLl/E+r1qkMA8iT&#10;q6ui+2x2U7qAo5t6xUCCVDIyqF2foBD9j2vnjtmhouiOJldEaQSIHdyqlGG3nfdD3Ht8ZzRmKUTn&#10;tVNESw1M6bJfdJKBRa2IZv2Ha6wDQnU6ieeY7dO0bUF/QGRQa3E9rGdrqujrq1Z4TEGhkKPKZCkq&#10;xtSsDuFUvyDg8UKofTiH8IRuUcDePUJI3vz5GOLtaLSdnG9UEsICOAjvKFCxsVJ42lVrtYvI9S1k&#10;+g1ImEJVRBO8crqHqTgcHyBYzrXiaKSMHTJuiSV1Ycg3XsA8jnAJumTyzatCI4aULKgYyOqPQtFU&#10;WtnGnpFJdmFoJvVEJjkVXUiKijKFb9Sj7AsknOgOm1EqxggrHCQ62lySSsaU0PC4T0XSQvp6n1pT&#10;0bMjE2W9htj2PJNYVqJ/S0cU2nimkWZGRY1KmQm7RjZ4FD98GKjKhj1r6nURfmFEfvLOYwimZWVr&#10;a7rDV02oSaGCeCOQRyb46kDEluwX6PfnHGoXUjT6ZoH/AI93Ka375TtVios8KudJEuj0emj088fp&#10;mZvQisoGkQfp3A93Fd+4yZLoqIF+R0wnmINKV9wmGxqX9HA4HPF5VPJIFB1Aa0t3SK7cOANxJ+Dh&#10;SaCad9Xvm3qP4ZYAtYBvkc/pyifR/wAaDTzyTSI/KNDHalF523/KDhKCdE/Jinpcc+kmvUxGUSll&#10;VWIsMaoDNTSaaAfw2goId0bNwm5V4Vr/AL5e+s0zjUQ+tugkfbGAu0oTxttbskYZpdfBCskLRLUl&#10;qoJtlri33WeOwyFHbBnIy6I9HinLaqVpygKb9rxsG/7h85OJFMenQuWRImfbHEbO4bqF/wC2B63S&#10;6pNV+X0ej1CRBRK9AiwLtlDgEfvhk35wwPsCK70ZndfVeTb2AVDkOLsVjaCKadGaKGGCOZn3SPID&#10;ZrgMO4yjqmnd4rMzBoqVhHGE2qB4881wcB0ejkikii1CvJDBIGJeI7i4O4jcvgZv6rXi5CYpEeNf&#10;aUpv4Ya/eTVgeMJupIUNo57WuzQGCPUbklVqiROKu/PfNOORNRq5Y45rEZBi38KjsQARfcmuTjP1&#10;GCCPRyzzP+sq4WMLVNd2aom8umm0GpOsiiCiWRgnpMNlOBttifrlcE7LWkDy6x44p3VoRUjDc6ly&#10;WBKbAf3FZe3WXgl0xeOTcChMcRDlzDySv7gVgpi00wkjlKiON5VCkBVTa4DfZtrrB4oozbPpjJJp&#10;pU9ER932TWFUcdlORxTltGkZOjqOodal1Tfll0qQn09yy+j7hR54bxWXGFFlEqKIZT6UZj3C2LCj&#10;uP13GY0+l1c2n0AkcSmUtFK0ZpyWDEKPC0RmXotHBpUgi9D+IYgQzMV/iBvTNM3yMfApyN3VvqOn&#10;Rn1lWZDujUOgBIEqszGjyAcf/mGqARoY1aBF2iISBRKdx55+O9YFr/8Amf5mOSUn0AVG6lKgkhre&#10;j2IvnBtLr+nSad/T0oZpDRljjcK21iy1Q9pBGR7d97JcmkjX1rayX0JV10YVkVZRRAYPye3FZmw9&#10;Xl3+m6S04nCmmKtf+f4GbHSNc79M0WncyyKje6WEFfaGPJVgPGD6TeNMNv5h05DekbYEHit1+PjB&#10;RofYXHqzqY2X0g0puMM1hABza/BzVbXBFaWKVoXcRQsJLJITi9vycH1sJEMsSliA6syqdu7f8GuH&#10;zOE++UR6jTuGWmilIIFg1bHwT5y6sLqjQ041UupWKMN6T1LJRsyPR5C+BgPUIS0Wnb81Kkv6kI8b&#10;ORY888YtJq5YpVMkkbR729FEYvIaP6nOaM+uij9IrqdMSLdww5LtyoVQTQrucqqJuwLS9Tm2+vOy&#10;Rq0YHs5MpNFiR5o8cYc51ImaWJdPMgdTQpCC/gqObH3ktFpoNTpHim0+xy/qxAe/bv8AjYSReAwx&#10;TaMwvqvTUvHtijRT7nXm2LfHnKT7LbDtHpm1Oo3CJljpnRnC7BInFfWW6np4i1GiaMK6yxkhiCx9&#10;Tsf6DxmR60jPDKNKpilualmCyACh5H6MNbrqIkMEVEK7JvYe7dYIIqxWEX2Ztjz6SIIJjJ6nuMcg&#10;rj3+3cFHPtrnMxpp62bA8rH3L/IWS/03/YXhUnWYtSheSKd45kcSFQVKU5UWq2QK8E85JOn6l5IY&#10;4tSjho2V5FJHqUoCsKHBF0R3zKXYJoHXUjS6NJknvczAMp27nX+Sz+oiqzKl17hvTh07UdgYsOWV&#10;rYoR812Iy8aSZUfUu7S/lA5WOgjk/pIY2dpyEMOp0eqgDhGWFAjQ/pKyi2Xa3kUe2HQWa0XSYF0s&#10;xEpZ4opWCtS2i8pRJ+OLzMSV559QIlSBo4xJTsGFAkl6sj4rIfm9JImmkjiI1BlcK7P/ANfvZqxt&#10;I+O+Wa6XQusSRSepKktzkKVlKzMWr3nkAiqGW29Dia07zb01DtuVmuSMkbAeF3cAk/JHjB5OlPNN&#10;G4chowqsiirvkJRFfZOXxa5mGsAj3ou4SEU9qx4c32IOUy6sQpqhTLtVT6jkyNEXP6rY8qT3ybZa&#10;Ag4mXVPMZkTTyyJRalc+FUHNyaGKn1EYmIWIODI1KgYURS8sR4wIzRTNFNJpJZRImxIwp272oMy2&#10;N23yMM0us2QNDGod4C+6P9G0DsWvcCRjiUuzL0I00GplgYiWN3UFZIrkKAXRYHgr95WJZNPK3o6d&#10;i0U3pBWCxIXIPchTuoZs62Y7YhDM4U8BSY932CGBqvvCtNDIJJBqkMxkiU74lEZ2n9LcHkjHq+h+&#10;AFo5nmiDwyBXBoKQt142nnL4Op+m6AxnSyAEbkVSzMwJIZgCBXx3weotMJNgY6iRgF2Wwd09r/rH&#10;tIGPqNdFo9Z6XovKJ2Cxs6ltpPO07arjse95cSG6fYDL1DVyTW87rcZkG1VHpU9FtlA8402t0z6p&#10;UfUKJHVrUAorooLB2oHbRq/POE67QDXSSJFSStJGoO405iq0Y/GX6sOkjySQRO0TuPRHtX0wVNsR&#10;5N85SqjLJdoxemaHS6+PdHFG7ozOJLKUVbhyPA8is1U6dp//AIGg1kbSgyCkDDcz0oIDee5NZCDq&#10;UWpGolXSl090SBrQGOq7/AIIHm8T6vT6SRB6qtJBI7RewgKJBW1iwq+O+S009CW+yk6fS6WPVl5r&#10;aORnK/yAs1KfHHg5bp+iwa5HgigCurPEZXNj2i9wFfqIyUzaPW6iSS2R0HpyhltHjNMo+t2FaB4H&#10;aCRJCHZWeJx+raOCKB/UAaOZ5W7s1wxRz6DVro9TBFqT3kLWURlVWsHgDjkXWakfSYJEeVlZFAb0&#10;rYBUdxTNQH6fjNBpZ/8AmE4E0LLJCFYMAAu5bNAXZrJzJujlnEMYRVYEO26tgoEjsPrMnIEthaDS&#10;K6TqQ62sUhAv3FPrvz2OYWgKrAiy6Z01MCmNWakGzduAFnufIOdFpdU66XTRhLaOnkFgOtcbK8jM&#10;zWQSarUaSQae4XLklztKP5B/8ZCyVRtpoqeDqzaRyItUY0on0to2hj2JFg85y0+omWdPX0npbDSo&#10;SpZQou1Hi/OdxpupQJpGhRZVUsPUBZt9g8OlcEZFemS6vVqyLEVlv1ZSASaW9oHg1hKa8xM3BvqR&#10;x2g6xr4JD68Z3vGZWZU5ZQONnNeBxml0+TW63Xah0RDDuLMjgOQrUbT7aqrDX00yGBmmQsEeMepY&#10;HPisyEnlXTRgPDp3AVIpBJYZv1dh2vyczm1Kq0ZRi4t2amj6YrDUjdIU1PBQ8EgGlkHwPnPROi6X&#10;UajRywR+jPqVUlgSQQ4uwfNDxXfOGj1YaLSy6nXMrwiNtqDaHD2P1VyLPbOofqcEoLxJNEwVIzsp&#10;pHohgVZSPcB3xRgdWJI57VdDE08/packK+9w7HcgKHJD1NIke5ykKssZYXfuaw6+AB5zo9RrNNqT&#10;pNRDqTMwglVkl9lmJhYrgspF0cE1PVpjBENOpjQ2FkkjXY7A2DGDyBRJzSmDjFXTMDWdFgWQK5jd&#10;1kYEJ7bDgPv2jteZms/DepC6n0emoWdUdJFcD07Pu3t2Bzpp9bBqZ4QXm30C0uy1kYClNUaNi8B1&#10;+uAkT1dEyIzl5Jo5AI2NcltpN3jVmTS2chrJtamqSKRFLFSQzRbksHsdtE/VYVozpTrJyIVjWMAb&#10;o0JLgirpvIOEnUaGdlLyKjxx3AtMhcg9lu+MMlmfThpUiISSg8UYVthPe7qwfJy90QltFrLqopVC&#10;NCGI2yyKTJa1aFjYr+mZp0uqhmLRahRum9Ms4PtJpmago8ds29RqWj1UccjGFvRZVCASAbuxDfX3&#10;mpPo9JqPysrK6OFERKEDcIxt3Mqkc/BGVFaR1LdnPdL1GrbXALKgbVspdZXBKILNsPO7xQz0aDpu&#10;qPqvvfSbVb0kjYMFYLzScE7sydF+H9HpZRNFHGJoyz1NTV6h227fQ/TebUOg0UWuihaWuVoRKzoT&#10;5UtzxRGbqtUZU1dleg/EMMPqQyaddPGYCrTMDDGAoF2+0UxwCfpGh1onT1H0onorHHbBmHIIN/p5&#10;GR1fTeoMnp9Rl9aLZ6IjYe4BWoAgAi1B4PnOeghXQ6aKCPc8QkZGDPtkjVFJGb8DBs7rWdH03Tdz&#10;6knUbwpAIG7habbsrg5metFPLqwmkEjalOI5E9NajIKkpnNQazSywIYoncxD2MzNsFng2fAB5rNC&#10;3SaV5ZmTaCocAkA1+mxztGVFdCujVboWtmfVF9EBGV9zCuC/O2j2r6zm4YJdDBK2pUtFC7gACgT2&#10;APc39ZsQ9YlURQfn2SgR5BQpzuA8gj5zD6h1uPTRyMjSTCTY7lDe1if1ovmxilEcDIfTu8czQaUu&#10;FlVmAYtxWV6maSF0aP0megwWM/q92TbqumknYxvIjitrFSN24clgPrAOpQKHVF0ok9YqybONj991&#10;j68Zzyx2hp0EzmCbTj+GQqS7gik/zE0zV4784F0DrcOrjSExmSVJmUCrIUp7HF/GSOr1ek0cISSH&#10;a4Z3ccA7WumBH6qBGP05U0+qgTbsBUG1itJHY+xg3nbxYzJQ0wlLZTBoHnhEs01EDaG7EOtpHuX7&#10;q8pj0TNtebVRrNCiCP1Vb3MeAGI4H6jWT18kuln0Op1eqYRyCVZW5YBVFq1fd5IaN2ggXTNFLuj/&#10;ADCRSsVjMSkN3o7T8XlwezKSIelOwjjlhCspKEFiTAKpTxWaTFtZAjQK6Mq9jRv4db7jxtODRzan&#10;VetqJYW9tPRkVFvvQLUGrxgmnXRpqGYSvX5qMrGdgZuOL7g0fjHFX2tl+NFkhmRFDFJJowqSIyhQ&#10;i+QQAor485PSdR1rah5tFJ6zK1SF2a+B5FAGh2AzT/MRpM5uSlP8ZtrCT/QCxk+p6GTWRNGxktJL&#10;j2DkEiuCxHGDRfDRgtqhI8Mban+Iy2hTcFVAdxIK8An7w70tHrZ5IDO3rSR+zadm7ZewA0b2nvVZ&#10;iaTQTMNkOtb14ljKb3ZI2Z/5JC12bWu5GaK9H1UzejMQmoZVMDLzZYkBDwBQrnFREUWtpZunaqTR&#10;nTbTMjMWZ1KlbADD+p5GGPoNRCk0kSIzC3JNGMWQSWHFk3nK9R0himeIpriChV9w/W6kUjN8H7zo&#10;RHqdtF1ijiQOY+AQwS29S/5Mvj0C/wBQHpNPNTTGdJdP6SqUZy9NRqr/ANs09LPImoVdFuZpWMxt&#10;13ol+4KD4Gct03q2nfVaVJdKpDsL2X6fu8is6AaiH81rPVYPumBjKjYUWqIJPYYsi6KxX8mb/wAy&#10;kfUtJLBGJFsNK/K+5qIavnLptdBC5jl1HoiNrjCBtp3En3fBwzX9P02uTTafaY4mZ2ZI+zFB7TYP&#10;NfeZ7x6fUwxt+WDFEVJC0RDqSTtVmr9VA+4XkeEU0+TJxqel6kTOUCbw0fvu9/eq7KQeLwnqRjMc&#10;p00STFJSS5VmZUK0SO/HGU9Tikg1CMkunaSP3vy0v8OO91tXLLXH3mZrtd+QlfVKNqahXAM1tDZb&#10;gOvBG8cmuxwptpk3SaCJ26PcIXRso1L1C6qy3QPvD1weOQcE6bo3WTUNBq0CQuGSBveoa6HLgWaw&#10;kb9IsIEgZYdkks4V2R0kJJKrXHbg4fKdPNqNOiaWlSECM2VdU8bj/mwWRxRm4Js57qaamNtFJvRW&#10;dnVASw3Bj5dTQBPjK5es64z6p2n3hGQ6eIgFUZeGCkcfvfcZv6yLRaKJg0usCyNRDAD0vsA85TD0&#10;7SabW6CRNXMsMqtTUxbt+l7qixPasSmmui+DRCOaGaGTUx6yUGVSskZ4/Ry+yyRgmn63p9CZZd4m&#10;ldkChB6bMZAVXcB4J5GGnQevKEVoSsYJYMR6cTFj3+QaOZup6XF6Oiil0MKorRhySQ0SAXuY+So4&#10;GVCt2xTvRpPq9LG8KzR7ZNTAHk3AtbBrCmyeQKwJdUjj0H1S6n1D6qabeBXuA5+WAwfUaE/ljD+c&#10;3T+oxVnNbt/Fj91yv8lE5V/UkjKuDaKC4ocqa/lylVIj5NQafRQgxQ2YjI4rj2be9X3PjnJeq0aq&#10;I4RKfUTcjkIAn8oOSaPS6NFkSKYpKKKAUHLfpJvkWcoTSt6NxNKFZQ9IwZoZAexU0CrfF3lQYmjT&#10;9FxJIJJSPVUtIxYbVANAMKPIP98P0+kiVS80cipGqwqXZKZlBIcHweM5VW1LaoT709V0IA2BTG+6&#10;wvusNm11DU//AAOTTtrhQLKw2NFscg8kBjZ5ykgs09drw80nqTs7mNdrWYwjFWBJUkbQt9s5jT6Z&#10;Sz6gSkyPaA7CGa+wAbupHnM3pIG55JZiqPOiod45Zh3kDDcQObzp01QWRgWh9M8oy2wcJ4uhRHxm&#10;eVtFwdhsD60xx6iLaZDAqySfppXPKqxIN/ZGc5rBHNK0un3BmCmNGfhinNuV+c031+iNRwNuWY08&#10;QAT1Nv8AnYWaHjMDXzzQAflPT1L2zrFwrhDwAD2ZRgpciZaGCDQo1Sl2lBNzfpRXrlPHGX74dRG0&#10;qpK2xUf06K+xRSuK8cVmOdXHLI2mkKskcTMCFvYWPKqT/Kef7Z0WndpleaOcROsd1DxcTcqlnzZ4&#10;GCkgSZhaN5SwcRrJ6zFQtUqVzTDzx3xPoXmlnS6ktVVQtFas9vj4zX1EeojSPeLSWNQ53FFcAgLd&#10;DggWDlcI1LPJap60TCRpFlu1qlA7E3/lw5Gq6JaDUa20j1cDFHYkkDYl7aC8+clH1IQNDHqNRW8F&#10;iZCA6oKoHnmzlMbS6V11LdRlCe1RSFjxbbSovn9z2zJ14Mk0e2TTuGAl5qQyKbNdrujxmbDlRuwd&#10;abR6iOOFVGlkKQgoin+I3Hnyd3OYOs6qJ4DIzqJ0li3gMKJUBLAvzhEOnfbOTE7gvHQIKtG6gbSt&#10;E15sHDtRp01cYhGvNihvoMGDCwBtHPbM06ZfZixos08Mm545AaRZCSEN/fY/AOGxSxtLNGrB4Igx&#10;JQKk267a+ORmPDBqZAzxqUAJBCpbWO5azRzTGjLIBHtMiAqyEFN7AWSa5zeP7mUvIWzSaySOLTQR&#10;yJHbK6qARs2k7RVFiMcwQ7dXcTKpREWyLkMNbuPruMA6JEshd4tM8PuZuSeWbjj6O2s0otX+cgGm&#10;SNwYpPUZx7gxNlbvsM0EtlMXS9P+YWKnDMdi713ia/lfDVxm1oOkHRFIgDJHDw7Dlk3cAX4Axv8A&#10;nWgZNBBH6YkLI6OGp9yg7/B3XmnpuqwKZZ9SkgMh9GgQrkOeGpB3vCSdG2JQT2zB1fTgNbH6wK7p&#10;ERXFO25v0k9+5FcZjydK0k8AM8SxyBkIa9w3uSHvnNvSo8EDb2LNMA+0sTvIshvceGP1WDdS1C6z&#10;cI41JE7SCLcFb2mxSkEV3OZRlejfLiSSd7fgwoumaKcRvDMELsEKIWJABqiTg3S9LHJC8TQRSyyV&#10;YAcqaNi94rcM3HnOoYPJZYkC7Bd9oFl2C8jMCYxuiCOkDSkM8Q4UE0pIykYyaROaN3aJhK0U6kmM&#10;bwGcKeQayEGskaNl1MdbnV12AgBiaG0ntXJOGxvPC+1owjybQtDcCd1bjmS7anT6hCYzO6kBdo9h&#10;a7AbxXOXElsM17SRBTNGTvWEFZeXcfp3uR9ZUzzFmf8AiITC5VQaVaNKTWFJqndFMkKKwYyxtusE&#10;E3X7g+MDm63UskMbxyRMNrblsWfj6/bLT/A5vRCfqXrLH+YielVVU0P7jKtXrRGCTMrbQ9BHEZLd&#10;hS97s2RhK9S0+njIO0K++Fxt4qrY2bFfHF5C42Qyrpt6CUK6OokIUEnvQIHxdHKbWtEU672ZS6Sd&#10;BvGnjjJDKFhjty4UM27ljhr6fqM2mVwVTeoJEYV0mVOR25FdjkBIgWPepr3CjaJIHWyfaWtsDfqP&#10;5fQQ6dZpIt5MbKT+lTzx5o4N3WhJd2wvUbzAhXYkTuGdWbkfBA8HMfS6pWSaM0AZWKpe5rPArKNQ&#10;0qQr/DBLMIyisSStEeMFi6jqC4eQCQEIu4oFYfKqclR7He0X9S1piMhSRhLuJHG4nfRNN9VWVakw&#10;6iKKWHekrGyrrQMg7lSMyY9W8UzxmUN5VmIKqU7C/I+cK0sjer6MjoGb3UhAVhRbizlUII1UXopP&#10;LI5kegPUAUcnjkfvxmfpdZcyiWUhIg7RFOwNhjuHOab6YvHIzAyfzpJCN/sBFhicx5dKxRXjgWA0&#10;bJRgA3b27f8AMDjVNC2n0G9MZdNOpRXJMIC1VgfKXl7T+rpxW1fVcsHK0/HdifBOY2sbckXJa+zH&#10;gj5HyLy+T2xiSHajRxp7Yxwdxohr8jBhYS3/AC2aFHUM0xX1HDGgydty+bw4aWIQxRwt2JO52Kgr&#10;fn74oZiMijSgotuwKkMtWzAHcv3kptGnpzmOLu1emSf3IGTX5Gv2LT6P8TfIWmW9hblQl4PJrJow&#10;jVuKn1AzJztJo2Pg4Idc06qJ9yIABGjgWQncGhhytG8QmEUgaUUof9G1rUDcavKqim7FDFGumZ4U&#10;coWBVzwSsYvhbvnnKNNq45FgXSwmOWyoJU7SG+RRrI6vTRzIzxoDs4BJJaxdAAC/65X0x5RLvZGa&#10;wQ0QPceByBzlvoxRHThjHKSyhyQrgA2SvdvvCTqAXVH1i0JNoLx2AL4seFP3gEWm1ccc8joCvrkP&#10;uIAFHtXx94QdK81ARpZKq4orx4X7/fKdCgLTwRfxHKw73SqVRRI7FQBmTqoWLaeR4ggkJNXj6iIw&#10;yy+mlNVbgTx4rL1ilKK7ajd49Mg97/SfAA8HJ6pmhTFGsM7qjkr7q3MGHFknBNfqJD6GyReB7G2s&#10;pF+B+2L8lqZVWtspCeDtcKMp1U5dIAZxtHtB8bvjLvoleTWXdp5EZPSYOgBsFYz/AHqycT6zdEXM&#10;jbhS2ntJ5JZBQHGUaoMJI7UgxA2yff6b+Dk4dQWhLEoQxqPcSSfF/WJPSDywXVMGeSo4w2/leFVQ&#10;OaJrIbBUjSoFsEkXZUngHjxhuoEfpu5AbdENu8Wd69l48/BwTTJG6umpLhvIJohTdVhei6BtS3/w&#10;VGSZXjLbSoBBBqqxoImY+xyxjuwRtPOPqenLpHkhUsyBh/22SOeOe2BoFDByWqqS2F8Y+1oKom+y&#10;OQUCz1Q4JXbVMRVWcgIY2hdaPpliS1i+MthWQkEfy8qH5Io2VF/OBxxyxxSek22gCR4P/aM0RDE6&#10;CkXe6iROCCDZHyBk0k20iSmhQIN2vPg/dYpV00UaUWshl+x95MQrMC0gLJtavFAUQTlGY6NIXjeO&#10;MW9l6NcnDE1DJMU91bbHAA3gcjOcSCVWtAVtbA7hRhRmZFVhqd98/J3D5wcQizS2/wAJWCxqq0WU&#10;N+pSfAyqZUAAIdt9qoDMar9jkn1uqiaRV2HeacsBdnngDBZZ1to2UBAd24Hk/WCsp0W6YSOEQMGL&#10;PQuyOfvxkJXcOQYgvu9wFUK47jJwKhjBFqPIoHvzWSm2oSrjhzwO4P71iuhqN0ADQskkjlQ5UUFq&#10;hRwVdGrBgjbtoJF2Abw1NyRl+SoJBUn9NCjRyhZwRImwkBiaHhTmisND6VCkUiUGUnkA+5T9YHDv&#10;EzqsoK7Qw+F4qucvExZDsaj6gAv4rAp9S4chCdoN81a2OxykuzNvSE8DAhrHc0asmvAwVp1JUAEU&#10;bfu24D98LfVOsBVZSpVeK72fF5WjI+8NbMrblri+POURZSxClt0W4eByT9DKxEjiQMFB2gjcOcNM&#10;3qhSx2liDvQgYJLdy7om3CSiSaJqrrBMYOYQqEWp7d/HOGxGB45LG0+OBwf3ysIis7ejdL5P+uP6&#10;MRSPk/HzWDY1ErWwQXUsFN/OSIRV2kEHuxHycnFprD7gxHY0aOUbSnpurWLoeDWUhMbdHGRzZb+3&#10;PnEJZP4p3jkgcmqygqyFkK+aBHwcqlZnRexA4BI54yqsm2gssZAQUFDzuFNieISc7KB5v4+jeCIJ&#10;IirBVok1uFm8thX3+4+bJ+caK+CSpGEk95IblgDeMsCoLA93Bo/GOY1jZrFrQ4HhspeS97kbvBBs&#10;E4IGVzKd5G3coNg9gcGjeQAMrVZNZoM6MKCgcVya2nBzCw2+/gC+fnKTJaBHZhu5s0LoZD1dxrZZ&#10;OGbxuG2/lsQMThm2WTx8ZSf4EgOPcSVPdeQT4yS6LgkMfk85afTFmiQfjFuAPYkH3C/F4OwEHGxr&#10;457AeMq2f9uT5O/kDyfvAfy0x7EV+5wSJs97/LK+tfTRL/DlYtG1bDt8V9Z0MOmSOCIl1XUFwo3N&#10;7aWxkFJWUac6ylR3CM42+kFHAVj8/GZUXV5NY4i0cXvVG98gsqB3PxefNz5TSro+wUOJ3vV9Eun0&#10;+lj1AVi6nYIgwpRu5PwvGcFAxR2lngpAWCwsST7hXnyc0ekvc1srsWQs8l+4KB2APgYuma2KLVOB&#10;MzxMy+pJW8Lz7avM8cOCkuy5fdxfQLDKYpYpACsUe0sp5agTX7986b/nup1E+k0/5eBdtboAoQny&#10;zGwScaWTTTw6tn06GT1wfWkNlgDQRQOwA7nB+kzzSQTvEFjkt5LCb/00KUnCTTVtFQi46Ujs4YdB&#10;N0bXQo3/AMN1OoQQAKojjgUG9xHJawKGY3SI4ItHqZdcoWF5Iw/DFo1H6SABQ+aylJXUxJp9OEkC&#10;h5ZJTbb7uucaXVQyyNFqnkWNnq0AAl9NqV3qwAo+MxUXvb27OqU1p0tRpGtotYki6VV6hDJDNK0a&#10;CT27LPdh4yqTSwash5dRteKHYI4E3M7g+PAsVnO9Wk0GokCaNiVreoQE9uDajtmpoOlxaOCEyOga&#10;Mu8SO/uANUTXcFsag+7pslTvVJoeLSRyaJ4oYfy8UKb3ZmG55QeRu+sETrGjBkXTShzQdmZSkabe&#10;aNHK9ZG3oaPUEwgXtlSImgXF8fZBF/eB63QNpEjTUzII5oxKQAWYh+QvwTWadypsXStG+euzHTKH&#10;aNPUiRRI1WNxYHxwB4s5Yk8CqVfp7yqwQbEKgnzvJF3mZINSywXoEKxRl0AIVvreT4XAW/ED6uBI&#10;9PohvjlkZpCSTIzCgAe1CvAzLFj7pBlyPVseMRCy21/SBmWmG0gdtzeTec+vpSTxyTwf9RTtlNWB&#10;4UA96Jy3RMzQq6aaBGSL2SFjRo0a3Gi2dH0bosZkkWcKFWJtzMAxpgaRaND5zoc1DkYRi5uNAGi6&#10;VJqI52ESQQsAzxfpv/u3fGDPHI+odUhl1UKJtUp70bzt3MLoHO56loA82kl1aF9NEiwxwJwzIAKD&#10;fZu8eWDTQdP1moDqGhtl0m8KiSeGAHLbR4yPftL8nR/b03+DntFo/TEE6xSkIRbPZCg8Fvo3xlut&#10;1XV+ql92jmA8OWsstVuAoUMkeq9S6vqdJpZT6aaSEsS1D1DZJZl5HbsML/D0WvMOqlllMUksW5SZ&#10;GU7F+OMHrbqy4tNUm6OW6X0vSOYnjLbVl2FnIosDdt24rO4H/LI9ZppZ3VNK+n9JhW6Rgxuh8fRw&#10;nUjpSTR6ZZfTEgDEFOFjUfqIU+c2dJ0nTSzv+U0Pq+nCXjMvFez9Vc0uZzzX3Y4YUuuJjdO60dNE&#10;ZI45HjimpmmPDKT2A8YfovxtpIupy6tuiwq3pyCPUGMO1EUCm4Gj8Y/qf806VpoXmiiClSNlJ6ym&#10;uTf74k6mja19FpYG2xcLuosJB/KG+Dmbp39pcJyVVLWvHk0uoajSQNFLM85l9P1UVdu1VO4Itle9&#10;EY3TusTzTvv6Rp531WjOngMjAPHvovKm09wDWQ0r6jUGV2nfUSMwjCvyI7q78dlzpol0HTFf/lrB&#10;tWisr+tLui3E/pJoCgOwzmcqVds6OfT8AHSumzdD0iQIzQKZnjT1Cv8AEbsTXkeMyx0tNQk7iSJT&#10;C5WXcNh9Oz5HjxmzrenTIkeqnMUsq7ZJ9QgjEgkkFgBTfs5zF6q+t0eoR0nBQCOPUqvaW6NAVSlr&#10;o1jjvztg6Xh0vBNustHF6EDEoJ11E4EexaQ8Md3fkgADMXT+jOiajX6iV45Hd2WMe4Et3P3m9poZ&#10;U1s8oCyCKVUMfpmYKxWqP0D8ZCfbpUeB9cIWU7oo9oIRW77g1e76yk68EcW9sI6nFpumKdTGNWNF&#10;LIiQRyMGMgI5JA70bNZRrTqNOVmmZQyIzgMPTZ4ylo5TixXjG186tF02aHq0Ek0XtR35WOLu77ew&#10;JPAyfWNPPrdZodTq9NJ6M8ZSPaKkJQnadp5VaHtyX4stv9VfijN6NDp9TqtU0mkOn1DRlv4QsMp5&#10;Hsc3u/rnb6LSaLU+h059INCJZg7al7d9NDXvk9PuAc5zrGpfrU/r6WBVU26pqJNhd143f+gTnNSH&#10;Usdenry6mSVwJlJXj6HPI/Y5LuTXj8FRko+L/PydLqOj6DVdVOj0fUhPp4pnRdY59MyRqP1qp/Tf&#10;gHxmZLAJISJdLMhEKhkcFlZNo2uovgkDg5b0rpR0sGqk1/To40jKMspbbsocICCSXbwBm7ptJqtR&#10;+UP/ADGLWtIF9WWmYrS1GrE9qAArCc/h9FRha62zDddeiaZGhVAnCiZSnrxE0LPjPRJ+iT6hnMcE&#10;UE3qoVW2MarEooI/e2zDbSalNEms1uqEwDOHc3/EP8qr8IPrOc134tnjkhhp4E06WqgNTH+W28c+&#10;cW5dFJxg6l5PTOqdd1Ojn0/TVB1MkgBv1RDtcmqG4jbROeYz67Xa2PU9P0ciJG2qZJ5AFsqtLvDM&#10;Rwb8d8xY/wAPdV6lrZep6+aRJpAphqy0hWg20f5VNXnr3S/wuIDBptPonDQQo8m72PJIUFEF74LY&#10;+MMcdbY5Sll/0tLpfNGd0z8Gabp0byTdUMm2mgRUJjLk1uK7QNtZ1cU+nlO5dYrT6YosBjiDwxl2&#10;5tBd1nQTaKSPUTzzpHqty/wlQ3FFuHuU1wVOFR6LTaKAy6UaaUzRBXg05AC1zfN9xnH7jk922dMM&#10;SinSot6heum1jNq9SssxEenTSh19qkH3KAeabOe6V0LXQ6uVVlCav2T6eAuJHb+Ub7oDnOk6B1uO&#10;DTaLUyqPzep1MiUC0W5bBIvk9jmZ1BOqz6gIEGxtW80kiKrs5QgqoJ8cZDb2rNYQVJlPV4tSIp0f&#10;URy2WMkgN1JVsF2/6Z57rU1s/TJIPzqRfxACFJFLJwpO3zzbHOo1UhhnQ6CIyau1taAhhQDuKqyc&#10;1umdM1MMMaxPGI9Q43yvyykDc0Z47/eXCXGhSjyb/ZoxOmdCgMUenOoX1UPpiLYFSdI1okkeBVi8&#10;7X8N6PRaDQ6LTPoNO4Zml2xtt9PaT3I/UfF4BoPxbNr9b1HTaTQwIoKJGWNKhQfqCVfN4bpUXVdJ&#10;hOyRtTEZDw/pmb1WbkAeBZIGTbrb8jXFPSJdTmL67WazWkQQSgTpE1Fp4+ykob9wzmG02mafWaPR&#10;9MjaSN1Rt9ySSNqBd7+wAHhcw9PoNZNN+Zn1xXTwyFAksau+81W3cDQ4yP4j1bz61YpYGaSYM9sp&#10;QMwFAH+n2M3UK8md3TaNbR9Ai6aQupj0+laKw5Mm31pSbVb/AN80n1UOt1UcsjrpopdyxhZAyszg&#10;CifijyDnL6nS9fni0Pr6bR6WGFwIowieoWfgBXJtvkm7xofxQYG1RMIkZVUTCRXKCQe29jCqNeLO&#10;Zyi9O7Lg0tVSDur9T1uiY31SGbTGOTSgKP8Ap0QbXb8eDnPDQSTa6GPT6pNNpmmQPIT7fcKtz8HJ&#10;N1DR6t4zJJJIjzsZrX0Yy6UzbIVojAtJ1DqfUNRqdPo1UTruMg3JYVfhT5o4UyZuzc6trtLoeoTG&#10;CD139V9MWRbhZqrf9geM1OnajV6/RwSzdKMcDSIJ5WYB37KNoJ4TntlGt1Gp0GmaR491R0qSKHYF&#10;hs3DbxeQ6d0rqcMUf5vStHBI0c8cbSbZT6fJDH4IPbMvActsCSPqfVo5J9D08fwlaGJ+VDq3cizV&#10;KAbvNiLqidEeFpZQ0j16oYFm3HgRrx7VymbrT6uOXTaPTFhDpJNREimq3KFBQnhgPJzm/wD4phF0&#10;3TaQz3I0jvPvuwGNU/yaXGscn/pIUkrfIh1P8TdVecaOCKeBFOx9rVGyfqckkl8nqvxDqt8p0LwS&#10;StAWB336Sye22K9qHPOZuqk1ipPJPrVRVrZbdlI9oPNA/VZmanrDt6ECRQ/mBpx65AIeUnsHHYLW&#10;dfBPjUEZTlS7Z1DaxEgvp8EAm0y+ojpL6iHZ7tzK/kEmsyYNV+X02rmm1ME05kkdbYgCSS2Qn7Av&#10;jMz8P9K0sWr1T6nW7tqbE2/9JC7AnaKtlWuRno3R/wAEdPK7J+pIImYzKNoZTIvBMjtQr6w5KKdm&#10;2CMpdVtGP0H8KtqtH0nTy6VhppG9VjYjLEjdYPkN2OdjroNHoZplGmjjXVwuHiVQ5jrgg3zyMfpn&#10;4q0EEsulieKSWOUpBIEIWNEYWo7gc/3AyOu6jPrFhv011JRh76iet3Ds32O2c83Jy3dHVjjCKpU2&#10;Ufh6TQ6OI6mJDrNsYRdybE3DsoRvAGA678STQ9Lgg0xZ21YaRgeHlZaLLfgDAj12FNGNSIlbTI7R&#10;vLM/uZ24O1R3rOL1szQalFn1hAXTyDS7bG7f3I/YZaxJuzLJlSjo05JdVJIkE4YeovrAleIhGptV&#10;ojtfY5Zreja3X6/+NFNLC8CSq00ZBCj3EgNXexk9JodLp9VL+faUSrseMt/EZt7ralflznWdS0vU&#10;dZrIItdHFHpNOpRmLlWZAN9g/sRwPjNFNqqMoQvv5OZ6Z1LU6CR/yOnhtisSS/q1BF0W2Am1+s7P&#10;UaiLSQJp5tMPVhCsxA/hvKx/WKrj5FYBB0jp8EiMjrPI88Z9NVMdKR2Rh3YjKvxB1QpLqjNpCm2Q&#10;Mge7C3e01eTOVtUin9qtsFYaiVm/5gyboxIFda2knj1FC+aPGW7NK8gRknO2UxoGAYPSAM/c43Td&#10;ZrdbqetxQaQm1jZS0pKrfJ8gAH6zsPw106PpcEYliSWSSFysFb0hPfcZBuFEd774tjhJNrf8srm6&#10;R1aFoNc35eSJImjLxipHhIG88Ei7HAOZ2t/E/WdTqdMmo0expdSYodKEvaqgMwP9qv7yet1Z6jqp&#10;oV6iItNKUhaCIoCrqQzmyeALw3omvMfWtH6bjVaN5TAm590qM3coeKX5OQqX6ka5LdcG/FnGa7qG&#10;lTUwhekKkjaoRFIzSRqFLbviz5zrek/h7pml0uk1UToJGlMhn3ALsryvjNfSdIi6T0/rk8yQGeR2&#10;GniZ1O53B94q64OcZ0fQMdTpH1DokRX1E0dWnHFE+ScqdNJpkxUk9xNr0ZOrSavUPG88OnQyud5D&#10;B2FAD4SsD/FGr1el0mhkS4NO0Z9SGuWCge1dtlQ2TXWppm1Mss7QCZuIkjLFAppYz/mvOk1+ull0&#10;iQw9QWIEuzRbQdwfg7lbs14orq0bR3F72YnVhEyLon6gkR0axltqhwqTrRAU2LUHv3wD8QdYPT+o&#10;TPN/G08Yj9P0raQ+yy7lfG7OQ6uNZJJOum/iSKd0oaMUCSAT/Y0c77p2g/5jo9chREDxuHCWDMDY&#10;okCq9p7ZrkxKFO7TJSt6+TF/AX4e6n1XSdV16CDbotMZp5JZ/wDp73VqjVGH8QgDg52MXRtPNCpg&#10;Z5tRKlzEsaVjQ3izS2BVDJxdIPS0eCaJJIAEWYu3ohiPaFs1tFmgPOZvQI5Nd1gCaafSLJdRSAjY&#10;pHAIX2igO/nJlPl9y0kKMFF8XtthfS45U1eqjhjeP0kIleKEISBwOXb9Pyc2uuabrXSNAk6ahZXM&#10;mySQIGVVkqmPypHnKJtJoejaDXad9RJJOyvCQisWbjdyneyM4+DUxda6FHP6DwRiAs8d7SSDt9ij&#10;jcBhCabQ5w4qvNWbw6nqDqpNdO2nnQaW3R5FCIi9tiC+wHH2c+3/APhDil/5d+JtWdFJE2qaFkLj&#10;l1G4Lnwf0vU6L/l2oEDwoRAaDIqiGuAZHJ8nsM/Rv/hdXVN+F9XNqKWUzrE3us+wHnPrf6bS9+f4&#10;gfI/1ZNr0NfM4n0nu9w5oVYbLFiXYFs8kmjlSOdhtea7ft2ydXQJsFhROfZ0fmBILyTRr64y3g7q&#10;AtR4yqxZqyLBPGTUgWLP7ZI0XRhe+6/P9cudvBvn4yMYo+ay0qaJrmz9YDJgWbNfWIUG57nnnIl7&#10;Di8dF478X2OAEx2YDizktvFAc/OQVvoWcVn3LgA62DXnHYihd5K68cDwO+LwBVYAPV3lMnKD3AHJ&#10;n9zlT1uArjucAMT8T9UTQdF6tqXcp6emkYMO4NcHPyb6hLq49V0Yxna0qJ+YAbspXaQq/BOfpf8A&#10;4y9eHSfwrq3QbmlkSKvlbt+D9A5+YvXIdL1OeXqOld44BEXice3+MBSj5ruc+R/qX1C/5eP+T77+&#10;j/TNY8+b9opAPXljlhYaNk0uq08QCIjbbAokE/zD/wAjPO1aado0108UZkaQhp3FlNoDn6U1m1+X&#10;n1s2pneZ40hijjUUXEzsSFJYjjg5ToIJOv6lL6fpljhhRGLJvBb9CrR5tqIz5SD7Ps5yvjXnwaOl&#10;0T9N0+s0UU6RM8bO7I24kuQVQCro33zu+ndO6T0fSPLqG9bXoyyvES2xEkCgEkC/aW7ZXD0/QdPh&#10;0mq0+tSNtVCxAkTc52EKBfcLgvVNe50/UtVL6inWIrh7AX2NwI77kiyc50+VnTkxuNb8DJ0eQ6iU&#10;prNuk1DMqoj7Atm2HvBK1++bk+shj9D8s29EM0SMF9QlmAruCQM5rVavp3UddLLqNCsPpEGeZ2KE&#10;TVtJUDgqeCM6p9P06CJTEjfmIigfY2x7VbO3wd2Q1scF0c7+JOvTwx6TUaRFeAQ+lLEVbYvFmgBe&#10;4HznO6npo6jrOmPEpl2QEqmpQqHUiiT8X/myHSdF1afXamOGWNNFJJ6pRVLMofjat/656X1vQppo&#10;NcUlJhaGBYzRd0A5ZQcIQd9hkm6snptTDodL0jTanXJIJhIoiR0aFDd8BqqvurzmtX+Jk12jm6jo&#10;5ZSukm2yqP4TFkNkL5ts1eq9W6BrOlysnSzA0UQCP7d877eWAYcc/BzzbrGqbqWg6dBLS0pUxRji&#10;JW/SzMbBI856OKFuPweH6/1ix451L7vBpa7q8/VU1D9SaeGORoZIgwU7Y3tdnaiAaIF5z2pki9ef&#10;RC4dzbF9RDG0wkNFqYgGiCKGQ17tG7/l5oNTGpB2sync5A5NkgV8DFr+qz9ReGU7ZZ2MFGJF/hPv&#10;LbOKoC7FnO6KgtKj5XJ6ic2rk2zClj1c7LHopleFaRy9vLKCgUiMMWIrwM6bUfgw9Mm0Ur6+S1pZ&#10;WsWXKtuUKB8GhZ4OFw638hBQU7gK1LsoWM+8k0q0bvLdB+IEk1QedA5dWlARAUe0Zb3eDySQM6vR&#10;8fexfmSOD1Un7eT9j9g9O1wwkyNbJGTf824fHyMJMe1h+iynJrk5Vo7EUVMSdgY38lb75ZayAHcR&#10;7eBRsec+7Pl/JEoo5f4Buu9fOJ3DUQQa7VQOPIjtyDySKsWSB3vB5Jo2kZlAD/fivvwcaEXpQksj&#10;aLsk9jkVsKeOB25s85NuWBprAHusnIOp5AYDnuOK+cQMuHublULEEf2wlAF/7vB+8GQL4HNeOLPk&#10;5eoZUB29xRF9/wBsBoPgS2sj4oH6y9QRu4O4kfsKPjB1ILLx/Qnm/GErywFfdYFBMV0QKN/3wlR3&#10;BA8X8YEFplsYXt7/ABwchotMJRt3By9OCOcqSjfGXoR3xFxCEbCFwZDeEKRiKL1znfxjH6vQetIB&#10;ZbRTiv3Q50GZH4lTd0fqg7XpZRfx7TioUumfhbqtKqd4TG8xBV9zKabyXX5PxWcp1D804acCSNF9&#10;j7ipHeuAORR852PWtJ+T1vTQHdtNs9nsMl1/nHYEntmQOsQid0npZRTonpn3WKsPyODnx/rNZcn7&#10;nq4dxhbMlNA7x/lwFnIlQO4tVRByO/NgnKodB1He06JK8OnVE3oaVYQxFsEPJJ5+Mm2kVXk1MjzM&#10;2phjPpxycH07tqJrIa2bUaOORpnKq7oBtpfWo0IyoNDMIpUqKau7DdbITLo/WWNoJAEDogUzJL2v&#10;vQPn7zMREhijdGeMuhEciuSLT20yDhj4OT1songSBYQhSak2ASBR3YvRoUR7QLrMOeFDJFFFq/Rj&#10;TaIt1qZA5Ze1niuWOKKo1QZPNJFBDqmAVlfZCgtuQA/kCgTYJJ4OQXqsuoMohQIJFnFxbSyRxjdv&#10;LjySKq7zejdU0OhkEhZyDCHBKGSgL8cq13gEep1MGm1Ho1pEkYsAtWWI5UCqF47EjRPTV07xToPW&#10;dCBGqjkpQsSAKV79/vAdPMkIiMiTQRyEsgcInqN8cE8EDAtT1Zx+T0jK8ri5ZRC26MMSQocA9uf7&#10;4N0uVNNqtCWjPotKqbGZh7mF0PkAHKaJTCTNMuhlg0k/psXaVFcbiR3ZRdEHnucv0KtNHD6rQFgD&#10;QlHrBdg5XiuScS6GeOpWEcEjFmlJIIAP6x+4A4GXS6ZRGsvrad5I4pHiQ8qCTYNcA35OZ7s1o1tb&#10;/wAwgKRiBVjlEbHYuxiq87avggdsfXfiXVQhpoJQ5j3bwKAortskAcjMH88VmVItUruUC7gabjkU&#10;OTu8ZVo3i1MmsX0WRbL2QQQAvIFUpN+cqyGqN46oQROn5RUSSIMy+qFcqgNcAr7iTdnKOmdXk1Gj&#10;mjlLB41W5d6hif8Ab+pxuraqOZYJFd0jPvsoJXYBe5LfpPxzgPT9EnpymIlWmAfbJtKhQeSy/OTD&#10;bFMt6jMIzEkWpEMkUm7duBLK3AUsCS1XZAzb6fLop5ZPUnCyyBg3pC0UqO+4g1eDwwsIpItFKu1i&#10;Xsrtti1mgTwPnjM+aHUM+oRVC+oCC4ZJApruLvjIktgnRoTEj1mlW0dfTikKAkMwG+uSFvxmV0zV&#10;SKokENcuoUkEjv8AA575PVarVDSGH1zKqxbZFVyiByRRABF2PFYBDpop4H2avcpiDsLax6VHaygm&#10;gcma2EVonqpoXnhieIsZNjeiIw5HJRwoYqLoc4U+imDTRpHtdEj/AIO0EBU70e/tPg5ZJCDKjxyQ&#10;yWkalSqm/oEVXesAj1E5SFtLJHDIpUhpqDO/IcX9dheNIZzUWi1MelkUbJnklO1nB2O7ta05IBFA&#10;krnZw6bUxxwMNMzqFHrIsg9SO/gCgABjfl9QksLTQqAygQmRAFZ/+5QTRs0D3rOm6RpNZPBEGme4&#10;3Pt4Dq6n3t3FqMctFY0cwdDqfZIKWIy74/8ANxHQW1LccHNpNDM0egOq0cZMlujIknsLrZHtLIRa&#10;/OLS6Vn08XqSxgRB55497s3JG3aARtPt5yKxRRII9FrJXjUb6ULxI55/X3AvlayTSjlV6hNqrnii&#10;cwCAzCQkkrKooL5/UBVYaJZ5jqoNVpNTCUjCoygxiiw27mJHPHYjNY6eVOoxxz6g+8Fd7kxqxW23&#10;e0WORj6aEvPIqaomNNQVWFgdzFebdq9xPm8KGvBjCIRAus7MqsN5k2hkkPO1arhQcr0p6lpY2m1d&#10;yH1FPyUX+UEKQM6w6RPRnIYVHC29dQ1F1P73dDAdNHqI0gZNkjx7VaAKJLT+V78EXwDiooxdf6yI&#10;k8wKAkKJE3hHCfp3bz/thUfUZkilkkSOF4rNOL9Xf/Px2H75fHodLJ6rvFqFG6hp3e0Y1TkKWPOC&#10;Jq9OZHgEGo9RYdoWNqNJzW3vXxycfwQwN9QFMexm3FdsRNPwRZJW+APBwqJ5pdChn1ohV4SEWNDJ&#10;vQmt7E1y3asJ1E+4tJJPH6ayqClhgCe4ZiOK8g4PGZpCqmeJHjVViUU6PDbbaG48YMzDZlWONl0u&#10;rKsNoqVUXYCO9KLHbjC9NNHPppJNY9xFhEqFmG4qDbi7o80aGCjXgsEcuAr8yIKVWrsLN/6YTqdY&#10;PSWo1m5LlZStPR8LR8fOC2UzB6m+glGyCBv4LBtlsKReCO/AON1c6XU6aVg/oCP2FQLpC92O9qBz&#10;mdqdTImsgj3GOEQBzGzVs3AqO1Ej980JGXUfmNpRW96SCRlDfG4fNC+3jBRaIYZr9Xq5pSrNK4E6&#10;sXV+GHO0CjQ3dyB4OGNrkZ5wkMkTK6yglGUqjtwwK2QoJ5vM2frZdlfTTI5RKlEXgBrG0MO57HyM&#10;vm176zR6hn1DvIqqQIVNASWjha78+TksKNnqryxRmN3QSVvDqoBEd3Xu42j/AOTmYIpIzvZZ09Qq&#10;ySs1qzMdoT23QrteR0+oj0+jniEkYSCJlAIuRo6O5OT2NVlc52TPExkVmkEhUJ61qKbktxf8oOKY&#10;4nQKqSQxvqiVQahi7uvHqEsSVF2N19xxzmH1WJdMxnh08y7BforyGVyOXFf0BGULPpppyIpWZkYc&#10;Rp7ERmChK5IHyM120up9Y6f3LClECT9DqWpRfP6b8Y30hrtg2/QbeoA6eNhZeHupJUBeSvjCZ90/&#10;qF9Er6htoVoHDKKXkMoYY2p0x1kjwrLZDUXJ2s7hj2FkUvkZn6aHUy3BCEn4BtCVIKCz2rg49V2U&#10;pFmvklEKKJCrsC0azW6InyNxNN9A4YZFimhAWMJE4ic9wysu4mz85hLK0s0xUSiZI9wVowoVf69s&#10;WvbVLpyhQTpIdySMhoArY4A7YI0T2Hz6n1ZpztIWMozgpTDd+hQWHfDdX1RG9RJNOYttEAAEW3hs&#10;56PXlW0skLyyMqUUcX6bH2kf/G/GdDpuvLPFAAB+orDJKaII7hsd/gql8gfV4BqIdZFpJ20rNEzu&#10;rkGSBhzuBUfpwHRaWVvy8aalpFQR07/od2WyF+z4zodPptKB/DmBG9lcfrQJ2qRvi8yuo9Q3zaUI&#10;roY2Y0AACYrZGNeBhBrZllT0FIwWPSQ6V9jjYpKrtKvuZqJ+DjdO1PUZVeHVIN8okkjJoklQPj6w&#10;DVF5NU0O01Kz0yPwWj9wCfNVWT0MGoJh1EEibI3WpI7J3WA+4/DFjQykzN7aDenahUBSGa45oWld&#10;eNwbctFTdXzmlLpNKuml9ZxJJSHcx97Ru3s7V7heZmq1umjEemeApIg4khX2um8CvoEDvgkOrGle&#10;YRIZVagbtnYIEIQEivGaJki1vT9TKE9LUxxsG2BypLIFP6WI/UMlFp9Xo59GZXjDSM4i29oU2jkn&#10;tzWW6WKRk1myVXVk3AyN+qM1YFfF98bRa4QNFs1SlFZVBPALAchQcwyO0bR0yzUahJ9QkgjgjlaP&#10;sGO10Y0bA88Y6az19JNASvv0hEhU8WrUGJwaaKdI1DyyOXdjtCD22e4K9lGZUU8bJChhdCzhWjck&#10;LzxxdG/IzOS0jNPbNGR1OrZpVZH2LseI7tqgdmvg3m5P1OYPFGAvpyEyFiLO1h+qxfIzATT6jTxU&#10;0SiRw0RlDEsQV5Z/bVfFHK5ZtDovyrSTRqsTKAvDlRVfy2f6ZhLtGsXo6Z9XqZJEkhkUxK506sRs&#10;KkUbvz9DNitKhimSA+oJmAdOWIFls48KlosElepMWgXg2OxYA9gPOGLqootVpy8caMjH0wSV27LJ&#10;vg+6+eM0jBN9eBORpzSRBFkkgkQhS5LyA72kuwtj78ecxtPpNDI3/wAG06NCHUsWP6W29yaPIOam&#10;g135jVtKdUXRC8lRlWYgm6CkGh2sZ0aa8aqRY5dME9SR45QFC0xPYA+cWPEkNytohBoZdZqUaFjF&#10;QKu7AsGYAVsHwaoXgh6dHEIog80bKZFLpw1hOwNNwT5zphq4ZtTM/oyKyKHBWUMIhFQLUKIYKcuk&#10;m1BTUINKEDESRylt7MpTcpQLf9Rg1TOvFBNM5vra6mbSBUCSoqlyAFE3uomPigAMxjKojjZ5tStU&#10;tNsNlvC/5PujmTremkz6+VtVKx1Em4kMPa36q2igRt4F5l9Pm1WrQrIqRNHTMZV5QM3tUkV3GbRh&#10;Zyyf3HVp0mLVJ651kTFTsJkBDL9CjyPg4PO+sgkMfpoiAFJR6gJZGPK7QAOR8ZmJ0vVQj3SFfSV4&#10;3SYXSk7lW1B4zf07rq3SGSGM+kOREDsUKOAWcAnG4iaRx+sEY3aZoJEYg7fRstGt2CtHjMDX6oI8&#10;00OqeBtyXtW4zIvHu7iz9Z6JpTotDPMqIUdE9ayAVN/5RdKcyptXE+qljSAeiQWZeA6kDvXbFpMi&#10;UNdlem6guokhl1EUjvBuFAhzKgNmt11Wewfh/q/Tup6RYljZoljDPvQI1eAfJHF54RoelKnK6mzc&#10;jbwpOyRltjusVlul6/1HQau1EKjcpjiLEuQp2DkcFS3OWlqkXizcGr6PR+t6z09UIXlkpUZo2Xgt&#10;aglfHcH2/ec6mvm0yyNptTJKfTB2r7ZA5PNHK5+vza2fUs6uCzq3pyILJXtVdgSO+Dz68aN0hkih&#10;AbdKroCFJ3bWUfJsZpGNJGWTLym2no6R+tdT1Ms0cUymIlLay7FaJJb4KscnropkMGmk0tBCiMw5&#10;ZqYt5/vlWh1/TkgCsYovWrbIGqRFmIPN9xY85kazqRCltq1JK9SSBiQRdhdvNjwRmyeiX0joNb1v&#10;TNEdLAw5MbAEb0iIvaCB2+DmZq+p/k308pZop/SQ7kS0RzwSfB4zmtF1DUpDIpHqwOHXhSrbUsDm&#10;uTfOYW54fy5nE89R1SMXfbXHBJF5m8jrRS7s9Kj1sGshcS6mKT1Jy0kpX+I3HAAFf2zI6j+FNMNK&#10;kmk1czbuFVmt1F8gcihnGRa7XacwiNnUSAGKWnLhewLkXtI8jN/pH4xnlVdkLWqgerteUvR/VTg8&#10;EnkZabaCMo2D6uLXmPcNayTCdtgRVN21KgAuwPJyGlPVumazVahH3evsBjCWytGm2vAvzWddpepz&#10;zxj8zoEYIV2ypGlvZol9hJDHjxjauXSayPURsgAMZaJ4zSbttFt3FdqrBU3sbh5TOD1PVtTPAqJP&#10;GYmrbK4SOvTYssbqTQJ+ss/MS+tBCdEGiU0iMls49MM21X2835zQX8IyTRtBqtREjSKm5o4/1lEt&#10;Sl7awyLpxdnVdQ+xXjjjlazI3B5AsVyarHnjCkomcVK9mLGunoRhFHpKI2drVGiJ455ogUBhJ0jz&#10;Oh/MF9OHv+GCCr1YL9rA8nLozph+YikAZUkLCIk7AqEkhmJJ/YV4wDS6yN4JZtNBNCA3pyQH3BlI&#10;skeFu8wigl4NnS69H08Uk0RnaNpEpVs8fvdrXkZA6+CafUqsEcYNSIRGSLA7Hv8A3GD9O6RHBPpE&#10;SZUiVeSWse7t/bNTQRyzhqmSMQeosjGgu4fpYfByvLLgtIP6dJG5kmnk9iSovBr024pgb5ByXVNY&#10;k8YkmlMUaOGBC71HJqiKN1ycxOpSatNPM+uIkaSQNEsSbxuCbQfv7znT12VtJp54huJcpJGWAJRA&#10;Q6/68HGk3Rt4aOv/AOT1p9P6cu+COQSbpDRfs1V4UY+j1IE2iUyx+k0kzAVYBkJsqf2Pb5zztp30&#10;OkKBjJEH9QNzt5oFXHhc9G6HPFp4fWm05aMIvpqw96ySNfphRZFfONkY4UaMynbPJ/EnDIriVAbK&#10;kryyeeTgsejmeOJlbSIsrj02YkBmq6YnJdHRGmiMoiid4UKh+N4eOxRFURWHJ1LSrqDG/TJIoZfd&#10;IREfTWu/K3fyPIxo1kkc4OlvA+nlEEgAjCOhG1lUcg7a74GNO0OqnlkSBoyC17DuQH/MCQQazrdL&#10;1KDUSzSNHGySkskcwL0U4DAmmogdsD1nWtNqNRp2gj9CZJEtvT2tK6j9LV2v5JxNEqOzLXRTyab1&#10;tPpdunBQoWZBYcALQY2SczpdPp0WWXVS+k7Er7tpUyEeRRqif6HPRXZTBKf+Xg/w2aQvyVcAEUy3&#10;Y54AzNMa60aaQySqjPsAlMbxuSANr15F3mbSNFjto8+049b8yX1DsgLusjEqBuBDClUgqSAaGXy9&#10;MjRGEdSrzDyLHgKAH70ebrOnk6ZDpFl2zlmG6zDtCLuvapJWyCaNjOei6XrdLqof4rWIlmBY7VkF&#10;WQD9HBkvFXaOcTqX5Z9KsxT3vJDyvtJB/UPkHthcsjR6hDqQ6ke9FSPfu+d3f+2dJH0bUajV6RdT&#10;GnrKsvrOvAX1eT7T84HF0yTTSNHFEzw8uoiPvAuiCM55bSIjB30CnVxskeok3yorENZFRhxdkVbW&#10;MHbQdPV9PqYNobYXZlZgIl7XTcGhWWt03U6VopYICNrVskQkMGNcg/Azqvy0Gogj0aaKeOdl9O41&#10;B9i3d3wfkHJx+f3LlBujioIlEisk/t1BVQrqF91UQwHegSc2YhNNqGEu9RBNsZ3QMQrj2Xfc8Zqw&#10;/hXT6WeOcO6PGWactHZJIu0F9yAbIyjS9MhaXVwvO0pTTmSNw2+Q/wA4QEdyvNXzml1ZLxulZzp0&#10;s7TiExrueRmDuu5TtPDXwaI4IzFfQM4dFSpkKzgo4IZw3BQ1XGaE+s1XTOknVypJNGjBRJGXV0cN&#10;32NR5HfnLYOva5Cseo6dJDDPtmhnhTczjweS23KcmqMEiMuqjgLiQtTShpfUIk9NiOVb/s+8Fi0E&#10;UuqkdPTUmNWitw6CjQoV7l4/pnTqYBK+rnLSRtp/dtC2XB5VrsEnMP8AISUhbiO96qqjYdtVYoEW&#10;BRyoSJr8FWk6hHenVyyTGNwpFPGZEYqCV78eDeFajqweX0ynpttKs4a1aQpS32s5XNooY9QqF2hD&#10;b2WUe528kYZpPRnji05kEhU2tWD6RdnWw38xvKU1ZpwJw9KXUxCRI/QmWRVlJpkarG7uSVvzmHND&#10;Pp9JEYw8m96lMYD7GcUGXgE5maTqet6d1LVPqdMXfhQ6ihx9DznaR6uNNQBAzuqwlxNXCSNwP9e4&#10;yZgkcVpowYTuhKSGHaKJXkHk1jaKRJzJA8gmdYgdgqiCSpCsOR2zof8AmeshaSOJ0dpYhe5xe4n9&#10;S2OwrxkGiOp/hJqEYzx/rPsRSlAkirWsVbM5LRys/WNOmuEbIi6ZdOROkgKljFz/AAz2vnthGvOn&#10;g1JfT6JTFISVRFJ2uCDRBsE+Mu0qxp6cU24xeoS8jG7WttqVFqrecOSRn1EkqCONVjpzGRIxB/QA&#10;GFMBVfOVJJVXwTCypupFAVlMpSNzM6T06MG/lLXYw3Ta1HnZgDHORdyRFFVCLtCeDmds/Nx+m2mU&#10;osJDIpBNk2xVfBxungSCaNdf6wjCItJXPkVx2GQat0T6h1rSxQK0u9hd2lq7KfnwP6Vgem1Kap4J&#10;oNOYDtJYNIXMoStrBjdY76XV6dpIY41YThRUxBA8dmur+Mz+lxTS+qJOnshEbK0asP4i9gV+KxVo&#10;hy2dHOZTIw01aVpVYyMrMVmWqNg3e2u+D6KfRLJpwzJZCKN3PMYpaGFDQPOwkl0yyGCJtpLbCAnt&#10;7jA5ZQQu/R6fjbuA5UmuwPhsyRpZdqtQYGaN1kQ1YkJDKWX/ADX9ZMww200uwyLGpiMZ2sOxCSfJ&#10;84K2nj1I1TiN5m9I0IwGKx9m2qfK+ThERfWRxTuVAYPKk8NBAYasst2DV5aYn2Uow1mphaGSRJZZ&#10;lZXVw2yQNZNcDbRwAROZXDh96iZZk2hGJ3/qK8WCMLjiikfVS+tUTU0TSMwcuKKnct0B2HGYWuaW&#10;INF6vqGVLsDc+/ue1n+uawdsH0jV0uuhQIZaZiWKPGVHqrfCbfAweZ3E3pysgjNulH1OQLBWyCG/&#10;c5z2k0zdQhEmnR0mjIQ2aU/PPnjyc6XR/h9t6PI7syttJCCM7GPN3YJrsc2nOMaTlsjHCUk2kZur&#10;1eqklfU6fUNcUWxoZVHvrg1V1fbJdP1MOni0mj/Mem0ZQoF/WGIthzxRHFYfr9MscPti9IBWDsGr&#10;d6VhQy/5jmfD02JPSqABvRAjZTwSePf/ANwBrMjW2TM29UnWYQAb0JHlW4KKR2Oc6NWdKdSj6Zhv&#10;qqPhOKvxnSnpUE66yFklEYqodOeWYDkHzf3lR6VHphEuolki3rvYlzv2hTVtxz+2VFomSZhzdS9W&#10;IVHJsjDxmQglDtPJ+jk362IIyih0WdUcRoAzc+2q/lPGWNp3aORZYZoVj3yE2Rw1GmDctZ+8tMUS&#10;Oqo7iQOHMbgOhI8e263eO+UqI2BrqN4kj07bSF5Ugkqp5JPb3X8YZB0xZDDMsjop/hFdwDgqLDWO&#10;B9XlEBjiJ9SOM7GBEexywL+DyAxza0OmWGOWbU630QkfYe/2sfIPF5PuJaNKOZ6lqdgpUV97Aort&#10;voCv1eSeeT85BBHJIfRkMZYqzK71vI5rNXqWmiSWGWM+qiKWjUUbLgh7vn28ZiaaB7Hp0xICKNl7&#10;qFsST5vLhk09kOLtGw8WoTSzsykRxuQEPYse204GulC+pIhQho13lje76r6yMmp1UpRV/iuU3ojk&#10;fynhsHbVMkkMwQhnJMoV7p/8v9+cvmnQ0qsC07a1I900ZKtIxEkZo7CN23jMyVJEOlBmKK0h3ow/&#10;XQoEd6+Dm3NqJZkglknRkmX03YAESP3AHhfgXgDux1OqkgkaqtdpEhRz/nI/vxjsDKhYTxmGKVW9&#10;1ggbdwHcj4GbUHSDMT6sW/wknqCQgfZqsz4dTLJJIqyBUre3BVTQ91mwcLPUYCYimraNTNIBIAQy&#10;rt5Wj4Pg4OwVAg0ccCJsmkdAxK+ipWvHH9TyMiINRvmKhWQ0XBW5Lrj+gy/qLQoIFRi6uCyyjsxc&#10;2D+4K5XDKFkmqcoHtrXmm8Ak/PnEmaUZUkLcsHCMtCihXjv/AHORlYhzudYw6lmEZ3WADt4zW6jq&#10;ZliZvU4ADnnwO4/fMY6iAa/055pY4/FbQVuibIB4Pis1WzHpl2m1jRQpMBvLIzFWNBbrcTl8vVNI&#10;rOUkdWpTHyDV8NR7gnBhpvQOojO0kqCnPFMeODzXzlbqsCCJW20tszUSCfi8FFNjsP1EGn1WmaYA&#10;E2EJJDGn4BB+R5yM/wCUSePazDdAE3H+IEIWiSOQD9ZlRxp72SRa2j9II3BgeBY5zoG0DQaJEEM4&#10;tyNqAA0xNX95HTqzRbV0VQ6Ifli8PvQ+8hAyqBVEEMTePqtIjbQtWVADluFbx28ZammVF08jy1tR&#10;/UAJuh7a2jwMx54V3M0KlkDqRS3QWjzzhdy7Iel0WPqU1epjDld1qoUjyzcd/NZMmZvVM5cBQSXB&#10;oAqaCXgep6hppJy5FqIyAh/Sh4oij/p4wrSyogLFQQI+13tHyxsZbM0VCWCRKkIRwlKFPIa7x3lJ&#10;0/pxqZVK+0k1y1bqJF1lWojhAcQrSrTDeKYBzQIyoyBfTG1bDG0Ckdhfn5yDbwXt6UWlcxswRWCn&#10;a7fq8gVxRzOlniUyqkSst3tcbqJHN35HzmsuoXeSjfwnU0NoG3wVH395mzKUjiLQvIrAruVgLBNV&#10;x54xxJZX6sfpbRGT7gK3cAn+b9sr2U6KsooqCu7zfxl0voUqsjKwARQbJahS9qF5TNCqSP7bobKP&#10;Oy/j4rKTEkD6yCaARyNJas1gMPbfwcYwTIupKk7wA5NckXRByOm1Txj2+7irbsRuvg/eUanWo00k&#10;pcx2S422xo8ADxxWUrejTSLnnl1LhpWRiaN1wf8A6YY8cLxIDLGwW6DDkji6A+/nK3lekkMqOjD3&#10;ez/SuKvDpWRykcQZkjPtcn3Uw7Y+kJu2CPBJI+mdRuBandWpvd/6yqeFQg9WQFEZglcML7ZFtZ6r&#10;oqmiosi7snyfis0UhMjiMXZJPNcmvAPbKTIoxF0pe9p3Sg7uT3s0AMnq4zEybY9oPFWDeFQxwBfT&#10;UurISvNKAD3BvtlblmiLEqURipN7j388841K2DhSM3UwxH37RdXZ+O1V8jNKHQBrRwSvIu6AIGVI&#10;6NYWUKF/TG453eRWZonRT+gkbh7SST/TK20QhtXpSjBV4KAuGHIP0cZYJ4d/PqEhPN8ZYdczO5ZQ&#10;aAVg3PA55yaGNXi/hgcE7QbDhux/plpsfFGdrI5YmC+WofBJPNnM8ah4VVTKQG3ci+SPOdrHpdPq&#10;E98rK4cbVqyxA5YVec3UfrMFj5Wz7xW7jvzlQkvghxIHUJON9qslD4olaHIA85pQxyNHH7whB2tt&#10;oV8VVXlTaaOSoRtZt19qYDNCLRwBo2jDSKGAFn9Jbj+wxSkjWMWZSREEj1f7fJwWPQTMLLrQBNNx&#10;d+M0VhZLUSDefntYPN4NPLLtZioKr3AsA/tjTZi4oGTTOK2ujUwAU4OdMW30vZyxvuw8gZes43qR&#10;VgABge1jNP8ANxrbCieGI4NKMbbQkkYqQew7K5vi7pTkpYnJCGQue6n5HnL967wm0khiVI/y9/74&#10;7RKjGQruA8A/pJwt2HSB5EKxrUYagbO6yBmY0W1NpZgHHP7jOqg08b7QFLAgAbRW4E3md6QQEl0K&#10;qeASScakVRmqCrLSkqVoc2QfvKfS3A2CAjVdf74fNqKsnm6AIoEk/IwOaQoStgrySVFgHNE2ZtIZ&#10;PY72e3FVeJi3u/yVw1dry9GVwN0dEE9jxZ+cTSRbqMZWvvveFjopjhjSSmJHANDsTWKXSopu/wBg&#10;DwSfGEwopRvU3BfAHJ48G8olgYNRNJxSsOT5sY7HQxQCIhju936u1fWCt6bmtwvuSCDeaJSE1vYE&#10;k8WD480Mz5I13uF5HJuqo44MmaICMHaDuKhQbxzyBtYFf/OMbWqcsdvjEJm5W+5FjsbxklbTBnEj&#10;oADQAGWz6JBscuDzYo2ABkQDTcea/qchETIYxQ4PIN4xomPYFVVVq7NXjBgjXINp/buThqvCVqmB&#10;Bu74ySujlTuJK9q747JaM8gqDvS/PHfLg7+Ql/tk3U+8ttAYgV+2F7ZPEKEeOcOQ1E9b1NauaDaS&#10;bIYx/qVK4NnzWby6KJBrPSj/ADTKhReKWMN5VaNn5OWyy6CDVVCkUmx/fJ+pVFWBa/qN5m6pNQvr&#10;zNMEZ5WjRT3CXV/tnzcpWklpUfZ1V+WT6nEHMHr7GbbsY7dvpqp7/wDjCtBJom1MjotwmX04iPcK&#10;X57GvvOo0ZkjhhjipVA2M/Ed7v3snnLvR0/ToIdLNDBK8Zb+HDQaYWSCz15OZwzJqjSWJppoC07a&#10;Ea06mZ90auCvolakIHgNXHzjdd/Eq6TZHpQpbYQShACBz/MPmxgml0PqPq9ZPII5V3elE1ptXtQH&#10;n9s5wADVSGWUH0ttjYtbq3KCT9jHwi3b3SG5yUaSq2ajSzTwRo8qBmbmztYIOSw+8GfVa7qs7tJH&#10;6ieoscIjALAdyAvmgMv18GnOlimjl9Qy0hAT3pt5u/jMbVauRZppdOzxOF9gBpySKbgfN5rj4vwZ&#10;ZnSVs67q2siijvQW7RhRI5C+1ewVR8nzmYNfHM4SeWQM0YsJYPBu2VqFDwME6LDqIPSSWoqk2FW4&#10;B2oXNg9zzk9aImDIrCRkYGaVzSi+y4cFFpXf5FGTav8A8G51QltNppxMB/J6QPKs3AI4/URRNZh6&#10;/qU2naWQTlSHMUQk5KBPAvDej9NlEWoneaSP0SPRferAs1ffJwLWj89r5xsEjSx/wmHKNQuRgB5x&#10;cUpfhFycnH4bMsanUSxTzUX2oQ1myd/A3/Xxh83S9HI6/mJJ2YRep6cShWUdlBJ4FHK/wd03Uzza&#10;xvzQCxBJSnCg7c3n6ZqNfp5F3IEI3+qoottN7LypTUZNKSRlBOUE2m7LjptJq5tTpYIowF2bJHAB&#10;FGyGauMaXRanS/8ANItW502wq22M1tJqj+xy/RdT00EcSyQrBKJJHlnUWzVxtAOR18086fmIY21D&#10;PE53SKAePJ5F5j5OpJVfn8FHUOr9P1c+i6evq74w59UjazySn9Z5a+AKzMSGJ0VI2dnkZVQ1bCjV&#10;394RoegT+ukv5ZFLBmLsbWICiWZjnSyaE6PSRGaGX2Rq6mHcBuJ3XyNtjtwMtuEaUSUnK3Io0s06&#10;vqQmjAn9RIyzWWJ9xYLm9oupw6uSaeTaZQgOx2DqoJsjnt2zP0H/ADGef8xLC0fqqKkNXXwGoUaw&#10;qDpWilTXPBFEzhlb1W5AY9oyo4P7jOWdWdMb8B2n0/TZdOupjj91lfRf3jZ3MlED23wM1+q9W1ci&#10;K+qEv5aSDZuRdsZBPZqrhRznH9O60dOQNKw1iMaljBsyAi1+xWa/W5Ne41H5iRZEV9+ojLlljcC9&#10;tr9dxmLi3JWaKf2Ov/5AvUNRL1Jm0XpQiBYwHYEBlWIWtVZ85Jui6WXqSrpp5fyzohuSkJmNWyge&#10;MGg16oVW5H36b1TDECjGUVX9Fq825/xTNLqNC+o1rOu5YUSM8BQ4G0n2k/sMqUmnSIjBO2wmIJoN&#10;N1LRPOWDoQrxnjcJBRP7iwcE6X1GOXSTDTdPaSLTXIxNiqoO7A8k3WV6xdEZZm1RSGfUO7xvyojV&#10;D7QV+80tXpdTBp+jpqI/yUTiV5DYMj+pZ3Mt7iBQzmpXe9s6FHTrwjPXU638ooll3KgE9OxVVPH6&#10;h5I8ZpommSQznWhj+TdoXUjZybc+7lj4yjSdT0+k1KmvUJgKKQtqoLb2Ybu9XQOKeSPXzwzahYZf&#10;VjKR7l9MIqmhtGXKW0uhxhpsM6f+IoulnS6jU6oy3H6kUIiUKrL/ANP28e0VZOczq+sa/qM8rxaG&#10;KcxTeoXC7mkY3e/3cnLf+R6OKGeaTWbUMiw+qxAYfK3+3xlOm1MJhkj05SCJ5QEX3FjFfn7OaRS2&#10;0rM3OWot0uy7VIui0ETzdNabUS7iQgX2sGsOxvsMlrPxbLHHpNYIiGWKWMML3lpBTsT4WhQrBuqd&#10;Ji1ZleSBvSDbUZ3ZWUCuTtBpfrM3TdGk6zI4gnkGnRzGJpAsSBO3tD85qoxe5GWSUk0omrq9T1LX&#10;aeSXSx7NNLLtO8gbm8OPrmj9DNbp1dMRUk1Kygo7urWryv8AIPfb8DFP1KWBZNHBptjaUuYiWLBg&#10;F5+bBrDehdP12kmm1OtZJ9S0DrpwRSo1Fmv4bjiszmklVUVC+Vpt/L8IbSaXXTnpjTRSw6WN3On7&#10;tb/qvb8Z1M3XP+V6Tp80epkE8W9IdMEGnMryMGZjR/Spzz7X9T1ZGkhbViX1VtCjFVhN224+TmT1&#10;KDqnUNSpZmlVpTFEoRVcgC9xJ+fOZPHbV1Rus3HpO2buo6h1LULqUm1+o08aUERSTs38nbXc8Vg3&#10;Q+hdQ035/wDPe9qjEfry3SgbgODe5vjO26P0CHo8EcqozpFqGG0uV28d7+b852HWdMV1WiZOqiVG&#10;WJQErgyrYJdixJvMp5qTUUdEPT21Kb2iiHWzyx6YtLAksMb+kpT3KW8jdVAHxncavXyCMak67e28&#10;epNMAlOo5pR3GVanozDW6+FdTGs66eOCab0qYNwxo1ZLeaoZiaHWHQR67Ua/SR2rFD6swLEsDtIH&#10;wKOcsH9vR3PUmrOsg/DsfVNJoY4TGkThnkUkgC1BD1/ehnP9c/Hej0OgQ6LUQtO9LDHGig0poLto&#10;8ZzHXOpiDp80HT55BJI8frakIxCJVtGtcX7syvw30DVT6+HWQaeKKYQsz+y1j3diin+bLUV+psx5&#10;O+K7YfBrdcOqSzOYIpniUSPGTuVpBReh+i/IFYHB1DVzelLHt/LJPbRKPTEnNiQbySbArOy0eh0T&#10;abWxwvwZG/MTug9dpKs2R4+MgNNplliH5iOURxxxbQnshUsKb7OTyW9CUHrYX0YdNOvjk/PBzJA1&#10;SiomUs1BdnknAZdSiKElKQoju6Rh6cANQFcnk4Rr/wAJQajpmj18eoEWtjll9fdKAPJ9S+60AeBx&#10;znIR6pOpTpI7RQxSMrzTvbSAKKpNo9x+jhHGrbs15NHSxTz6dNT6NNO0jFJnU7ApWvTU8knLtF0b&#10;raRvWuDyGVn9dF7EqbiIrL9P1rQaXVQpMUk59HShkVWRG7uC7VdeTnJaXW9WfqGrk03qL6cYDPIG&#10;kCxPZ2bVoXXnJp8TOT+7yM+pAkACSLqFJhoxig4rcwH+t5vafpAhSNp9MZpJ4d8Lma2JJNA89lAz&#10;l/8Am+s6SjjWdTjkhntj6EDEKifyMzVRIGY/RZRq9TBJFppIfaSzmyyirr+3GbNNx7M4ySkjs9N1&#10;iWaSeJIy8thBNLGGW5BtUxg8ivBGY8PUNSmu1ZksLpjHFKXVmUhF97gNZPbLtLpl1UWpmV3b8sgk&#10;QIp/n4UccgjIz6mfrUvrax0KabTiNa4AZuGL/wDdkqt6LvrbMTU/iBtfqpkADxK5kiaNBSiKNWZg&#10;Fs7bbvmzoeoiDR6X8vKsbMSoEUe+w7NtZyV5LfZ4wPSfh2abp6azQ6YxiN95Mj0CTVpEAb8AHxnZ&#10;aDQdM0hZPTkf0YHCOCQJnVVU7yxs+44ZHGuh41Jt7JS9I/LaCfXzJpxrQSNgdbvwCrUAB5rOY1nV&#10;ZIn00Z0wkDoXE4YRoNv6wGbgjMqLQRt0/UayVdS6AAQJ6pIZrrk3yP2rMPrumn00Gm00ruRAwUzc&#10;+iryG2Hu5NdsjFDe5Xsif7Vo03M8DJAk/wDE1Eb6fSIKXbZIc2DwoBzjOp9Hk0fqTR6uLqCwuY42&#10;jm9jtGfd/tX3eb2qXQDVST6mHVajVPHsh/Lgghg3CgNYCMDRzlP4zyfl00skX5SFnkiPYIvdVqq3&#10;Dk56eJefxs8+clyqv2Nh9eOpMy6nTks8hll/LngyMaReOwUDg4XB0frPXdRoQzyD2SQSGj/007Ww&#10;rCui6LVs51UU8GkiadSVDhgNnsCWPJrPVtBrdX0fps6RxLqH3ihKaBV+WoeazPJkUa4pWdeLGpr7&#10;5Ou3+TH6N+GtL05YZ9XrVXSpG6AE03wPigcI13UtfqpYI6Uwer6TK495aQHbtF8qByScHGnfXKks&#10;sUildyxQdgL7SEdzgs+oTShvfEytq0lBSTdbn20R/e845Svb7O6DhFa0hPfraj00kdYt0bT2CZGc&#10;8nnwnbg5z+p1Euu6k418jxK7JCYlCs7RJyG70N1C8X/wbUyzQ6nUwIrzOscJRt4DUCylO4uiPrEF&#10;0baTqe3p4bVuYiHlBaHTxKFG4cd78HNIeTGcr/axpZZ9Yuug0mlYqZrhplCB14pavx3GdZ1ueC9I&#10;dav5mWCH0CqKpKOlGl29u/OZPT49C+n0I0uslUpHLuLKgYy/zMAL4+s6P8IdNik0ldTk1IimLetP&#10;E1sstWU2svnIyP8A8MuPXT2g/pX4Xk1mlfXameREWdESRAQrFudvP6r+cl+ItUiT9GGjRQ8mjk3+&#10;q+4K29lA5+iL+hmaOtnSzmPRzvXpyIfVZyqSJRBAvg0KrON/NwRx9LXUiSJXnZwpppZVN793wvgf&#10;WJxtple7FRpL92dLDo16d06OZ5g+r9V4UKudwLEMQgPYD5wToc0TT6ozasRCa4VmjFtuoKQaBzR1&#10;ek611X8l+Rhig0kNk6idC0fNmr8fGdVF+JNMCml0HTNOIJAHlcEC2AHIvtuxuXfli4pteEqrXYVr&#10;dToug9Pb8h7JQ0an3t6d9+5IonyM4iJNPNJppOqSh4p3s77XcStUVPZV8Vm5p+r9XfSQ6DXaSGOK&#10;Gxpo6ttxJssw4O3znPN0gdXg0ur6iv5lG1bRQSEMUfb7SOCKvxlRdXf+URNqVUl+E1QT0P8AD0Ov&#10;nTT6fVuj6eXb66AiItIaLOD32gWCM9N/E0fRfwxFDFpPQ1BSVYYnRBuEkgoMWJ48kk85x2q6+em6&#10;gQ6ZPWmmWOOdWekiCcVZIPjOP6I6a3SyKNOZ5JtUGlk43KCdx7eE+fjMbcnb6NUuLVPdHRavVvMk&#10;s+ro6l4RvbkFiTwUUcUKArCpPw31ToUHQ9aNMxk14kcCxI8Tqe5s+cylg08+q1OnuSYe1gtERb3F&#10;Oyi+9ffByf4f1scmn1B07MBFpo4rUl9pjjKsQsm6mZueMtRVNFuVs2W6lBotLDqfSWXUnVBZkdiH&#10;is2SARQau2ZmkOk6rDr5IJgVeSWGSSegU9P+J7Rdsc4HSdVdA2mmhllSzYcbqKV+izYOehR9O6h+&#10;e0n5GCKHSBRK6spI9VxtUue1tjnj41s58ebl/Hg0IY9JYh9d11ErUP5PbYdnJHivGPL0nU9P0Ot4&#10;lm3Rl40FQ8uxKsD/AJfGSbdoN8sMSrqEYXGiipL4BW69l5o6sarUtro53kE8ySRrv9/8P4ABpAMz&#10;lN6N4u72P/ydtdpI5+qdPZ3klj2Ay3/0x3Y9ypOFafWaiNpumx6ZpJ9SjyzO59ONGb+IdrCzxwAM&#10;xZ+swx9Rm06M7Ig2LO7XsC+P6HIzQamXXyzRK07hChgX2Aer+gs54Ack5Xcaaryh2uVpvumAepqY&#10;+qevr9VE0uiYBWYM3BUUDRwtXnfTTSLqovfKbkRAV94tY9pNgfJrNPS9A17FpH0cWq1zbbO4elbD&#10;9aX3r7yXX1HUJZ76W8Ab0WlkQlG2xtREZXxfxlxqybdM5/p+kXUPPshMiQxEzOHULv8A8lEc2fnP&#10;1B/4aento/wLo4nhaNjM97+WF8kH9uwz8+II16P0bXaWCcBY9Q05aVVBdpTZct3cqOBfOfoz/wAP&#10;pMv4B6LqJSGab1DuI5KhiFJ+6GfX/wBLyUp52l4R8X/WLa9Lh/OQ9n81Z4/0rGCWhPP14snGUMKq&#10;hxQvnkY68917m6+F+Rn2LZ+bFgG0qLywGldmJrce2DIVo81fHzRGS32pOwt9fOItGlpwlgKTyODl&#10;rckjd4yiJjZFgULFfJy9ObFA1gUQAJAHgGjlnNA32BGMo/V45vEtbuAReAfA/wCrsuS5DAX4o5Bp&#10;EDRhnAZ2IQE0WI5NZM0MAJL5B7fGSLdwKrKz55POJv2IIwEOyjihfHPOUvwe+WkBro0Bg9WwPzXf&#10;jAD5c/4pvxT0vpmi/Dek12x1m1ErxxMxQM4TYrMVo0C2fndrdEdYNWpnQLEq1aPGyORXF2ec+lP+&#10;Mh/z34l0KGS00UMDIpG5CwZnZWz5c6/JJ1DTflQd7zojyVUSzLutADf6frPgP6jyqXqYqL6VM/Uv&#10;6ZwuPoYuXlto0ujyS6Y9S9XqEtsyBirM0e1V2DbxYPbz3zpYtSnQtP6PS0ilZHWZpksGFQCClt+o&#10;kixmbooun9G6TNpDLEdS6GWSKE/rRT+hlvgr5wXqekLKjxziISFF1EinaFIAIWvr4OeBej6LjpGh&#10;otZ+VTpuqki3tL+u9znduDLGK5923jNTqmo6XroBDpYVMEavKEkVrjKsNwQt2sCsJ6TqYZNVo9XC&#10;2mi0+mYqk6tZfYAqkA0b8ZjL1bqOhlm1E8EPpaqOQIhcO0zOOWCm6H1kwT8I6XFauQB1PVdO1CaO&#10;fU6NpondCu07aiSiaF8tj6XpfUpBqmWYxwBobgYAGEyGl9581yRmRo9H1HrHWpJ5tP6EGlaBo4Yl&#10;sJGBfqMxNcEG87rRaaPqscfr6mXZE4l2rC4M7hifNAgAXQOW40TbSZ0HQPw11LpekeCJ2ldHV0mR&#10;woZBdAft5By+fRzFdI76iFY0lSEJKQqNLMdpZvoZzvW5NNt9fRM51AqJxK4St5JOyvI78nPM/wAR&#10;dTj9B5NRq3E0cqMBe4jbxVgVZ8HN4YG1ejxfW/VseG47bF+MIJNZreqaN108iwXEhtljZUbuPlvg&#10;55i3TNX1COaPTzSN6CEESuENLxzXz8Z6h1H8RpqNLGX9qqN0dsu9rXlRfO455Rqp9Y7JoY9JHEbk&#10;leX1ADTDub5zohPpUtHxvr8kZzc+V2BL0qVIpI96I25WnnVvYGAFKAT3zpfwx+NptAZ9MgjhRpFE&#10;palEQ/mCnuTZ4zBM3SYDpYmjn1kjempjXguDxZ+rwHrHSentGmp6tIYIoJmT2JXrPVhmHk1iTd9M&#10;4oSa3Fmn1rregPppBFIrmf0toJVWd2ouT5seMA/CcyDX6OI6khl1KCNgO6u2wUf2JrMBmj1eomKQ&#10;tDpIFIF0NsnhgT4a86f8L/h/Uyda0SSRxP70Uurh+Ddt454H7Z6foaeXH88kcvqckmpM/f5InEcS&#10;MqnaqWT81RxF1PG4H+YfPasrWQhRbkDbySLII4vG2mRiS1krxY+PNZ94jxWWL+hmNfqyIO47l9w5&#10;ByZDMppgVP8AsTziZaCge2qpTzXHwMYiINBSeDdVf6v7YzTRq/bZa+LN/tiFsvNEgcm7FYksKOOK&#10;AB8BTiAnAH3/APV55IFUB+2ERUNrIvJ5yiItsUb6HJBPHBwiHaBVWTdA/wDg4DQSqgXdErXbCAtA&#10;c3tuh84OFVqC7hXHbscK3XwHu/nt/pgUXpyRuAB81hiEji7wSJDRFWTZPOFq3LXQP98hlRCF9xws&#10;EDBIifgD4wmM8nv2xGkQlTlwGUqO2XrgUWg0MzeuC+mdR91Xppefj2nNFScp1wH5XU/cT/7ZMgPw&#10;/XR6WJ5C+r1LKyIUVjtulFn+vjOJ1nT0ihcaiErG7rISG90fPBJ8fsM638aTQRtpdQZDAJUi9MOQ&#10;Vdfg/wCVs5fV9VR1Z4ZINVBC9hkYAqy80TfuIz5H10Wss0/DPXxNUteDj5OnRQK7RKsDGQ+i7EsX&#10;3e7vnTxdRrSRNqg7lFYPGjVFLZJoBuSTfJyjZpdT6mrZ5AzIfTkolEaYcL5FDzj62J3gZ3MeoNop&#10;3WhAPANHORMqhukauZJddp0gjoI7JFZYq9gqv2BuwHqGk1BkWKSD1tj7Z3Sgy7zdpfaxmtrtLq7A&#10;RGaSEFI3Jrk8l3I+hwMDgihQw6kzCKCRJHktg7ArSIv7c98UpNJUikkcrN6s+pl/MAD0pf4KmX9y&#10;ePANc5qa3WzIoh2iT03JB7X6ilffXYXyMjqtSn8OcyxxvI0johAfe6Hb7mqwoBrDZtCd7aiCQbpZ&#10;VSRQN1JP+ndX+U9/gHFd0JeTPWSJU9T1FVJEQN6VKijhTfHIuzeLSLpxp49OGDBZdibhREi1tJPg&#10;1wMGlhLozxSxMoWOKu8aBed/0GwddWw9SRHaEsFb0yQ28kVvI/2IzXwQntB6aiXXgtJppY22xxjc&#10;+7/qNZBJ+BYOaEQOpi10WjOneVOF9ZaKA99rfVXnLxTRtPKqal1uIQ6cP7Y5GRfcR8Em+cE6YyR6&#10;B31KKpVgxrntwOfg1VZC8m7rR3cPTZo50Mkxa1IWVT725YttO7jANc1xEvP6enUexDEFbjktX83b&#10;D1DRMuomhEpB9VJo1tjXhl8DBNbrF1EsPomSOOaUlZJKKt7eSvkAYkyJg66rUxxosCCP1QXiKL3Q&#10;ea5oH7y+BJdMNNBJMlSS0n6SLBsoW5481mdNHqtKxWLWqodQsRHtVyp7c+cubRQyazZrFZbUSARp&#10;QBXgnjuxwg9iktHQ6OHSTwmGFpfVjMgkVLQqhJa6IGULCkcTgq+6MDe+0m1Y9kU1XPfMhNbvh0ca&#10;QyH1ZrMsjFnaO6NsKoZVqtQqRT74pn1GlZ2VoWD+mjg9/vHWxLrs6A6yQCeaOEGR2VfTkAc2v6if&#10;jjtgOu17qDMuk04gEtLMGZ5A9cf0+jlGm1srQaD1CwaWP1EZSRJuZRz/AO82hpnmdYX1gmMkbSqA&#10;osOtIKI4usHHrRUejBXR6jRiGO0UTSM8yFS4AsAmlPYd1rNyDU6TQrpIo0WQaanjQjYXZztcsX83&#10;3+MN0nU4tI2yPXBmMKPtKc2nZC3gD4+cA1bCVGDQNG28Ojk2Nz8kH4Hz94V+ANjVanp40sx/5eGX&#10;elQq9iVpLPLgcjz9HMbWjTapJojKY9MFlEilgxD3S7VI8Xzl2t6ZOkUEMTRu4D6dKciIMos0PDGu&#10;GznotDrAwn9cwo5ljVK3s0aKp5+SxPJwcVXZcW0+jZfSQJLqooWf0w4QJASzORyRXYHjgYLrNVOy&#10;iCPTyxByNm1KkYsQWogimGUv1CDSO+kj07D0wpmeMkuzvW07vJYk3kxppFX1opUhmcyIsZcyFQtc&#10;C/5u5JxKCQ+dktJptbo9Lp01CH1TK4dG28Kw3vW2+TwOc3NZrORHBp0YkxsHPAYjz91lE+rl1Om1&#10;Dy6Vi5EbSBW2C1+vqqOYMEKus8hSXYNKFDAkqu4gWt/HesOI+RZu02oM7BSS6yM+87faDYC/5jfj&#10;JPqd0EbLMY5BNR9u1goU8dua+MLmWKNWkQ/9JgS0ikFVqrPgfeV6vZMxiRwjNHIKC0CxAZiSfnIo&#10;1ukWzdQ9FVj3lQpB3yIXNMvD2OzZSsmpaeRxNJxpqjbj1CHHfdYsD4zn4kkRxMgKxTrw18EqaJIP&#10;f6wuTpuqhPCrKJdhSRht3K3dQD2N9sFjqjGU7svZBE2njuNxuNqqOybr5Nirv7zX6PHDLJP75Nsn&#10;6TSG40NgIasUbGc2uh18CBPzBVyQo2neYiO4b7wrp02okMKs/qbWsJVMA3cmvF4pJita0dJ1PqSt&#10;6StDFTKLBAfchv3jb2IIwEw+lqomkdNrAKoZf5jRssR8HnEYIBqXUyNCGaMMikDcJeNqnxQOZ76i&#10;SSdh+XJ/iVGNvtS+PcD4ehzhEJF6dFJhDvN6pETRlt1NEy8kUe+DRuu3Ub0SJaPpB0CuAi7K+w3f&#10;BNIZEidF2q3rKyqzhlLA0xe+4+M1BpmZ4y4eYxelIgoMd4FyJx3J8YyWZX5vdqdPF6TtF+XCespA&#10;ZiaCmqsMLPOaDT6+KDTBBSrI8Tbv1OFo814Pz85p6SOT0J/S1Cuy7zNDVy2UDC/Pt3c5b1Zonijd&#10;CJpQFcIjfr2nkr8UPGZy76KitFPU9VpZdKirI6v67BDstmCqWo+ReAwzRhXhR3DKYy/qClILUEQH&#10;4A/rlmo0A9MJtIDtt05J/wCmC428nthWkmlEEruqTBoSCYl95kHt3MfBB8DK7QmZHTd8TFVjYJBf&#10;8QqNu4myA3z8ZY+m1LeqyaWWxIsMMm27U8sxXtzWGw6CaVNKw0YWZY7aMOJA5WqB5oV4wwqYNBLq&#10;/wAy6Iu1nW6K72AYD7XJbCJQ/UV0s8LiLeEQmm43m6bcfgZInTvqkmZ0DF/4en9TZRk74oo7YhpV&#10;SSSL3xup2EAcDcPDY2lbTPCjT9NT1TtYvtLAmMVuFXmiriPfIx4ZDLpZNP6JYK7o4cnmuxJ+vGE6&#10;PQz6pAEnMcMaHeiMTucC7a+1eBlayIkwhlhkGmWJpPUJLrRNgPQy7R9QhjklmWZIfVNNEVP8w5Zh&#10;4xUVewrQCKMyyS6OPc0YViz8sp5tqwOWWOJiiLHqU9jqQbdZDa/twPGac0+kZ1kiYo7spddwrYBt&#10;BPjnwMw5100yTRQF929ZIxRVUK8kuTVXkpFORq6aaBkECKSk07ja4IZDGaZKS7FcjM3qCafpc2kg&#10;SRvVmMapuBIVWI3LLxQarrDZ9Wsi7xuY+rJRvbyylWBYf3OZ2okOmV1kmeTaqIhaRfaQbDUw7iiD&#10;dY4Lszm7L21aSQTtFpkSvWWNmk2lClESBv3ND7yqPqDFdOiQpY3syopXcQAL+Mx9JAmnlSbUxkiV&#10;PTcQ0VLEsr8eR2IzW6dENROsLAlCiWxRlfcwLAKxok/dcYMEasmtZNSgeBmioxNsJeyBQVAOxN4G&#10;dQ0elklE0bBQSAYbdCPaIuKs/N4pZZZZlTUmNJIGDRuZbT1EXtuULfBs4f0fVNKsjiZFZZXUvIOf&#10;UFW6cEHjNEZvsrefSaeR9RBGrep/CZgAiiNgAQq8jcDleiQfmG6fG7IGQSp2VnY37TZ+BwMTtoHg&#10;Yw6L1ZBD6cTldgY8fpDAc+TlGn68I9RGkYi9xAkPqA05G3jsx+xmPF0bOasKkl1MZQl/4ko9pkPp&#10;LHGDVtVgHAdfqxpf4DGMFXulYOW87gxxS6SMRaRDJMBMvvjjFqpS+CjbaGcdIZ0jm/MQ72Z1VZ3R&#10;l3DwXrkj4rCcG10ZKR2EuoRomAlLbSX9EcqGPaigB5+8ClXTND68heFm9OH1W5oMfgCryuCGVC2i&#10;/wCZwSmQChwGv/IC3+mEanSTrpJZ4i0ixNGrw3s2bOee5JzCqaLvTNDpnTYA9J6cKIjuk7tu7igH&#10;4PN96yAgnTU+rVboZQm7kCQHiQsQbuu4yuGSSIxwQtJHBE0cxR3osJ/0rfY8jC9OsK6LTM8oAR3U&#10;ArbrErED3cGuc1x3sH0jZfUppiY00nqRB9/qIwESuvLDbXA+j3xn/EKyrKn5aX1adkRiNyRsytIC&#10;EI4A8HnOZYoizNsRjKXLIGr1Y9tIv0TYqsIPrmHSMuiZdQiMUPtchZBtPqfLAUeM1xqmKTO603Vt&#10;BMkTjaV3KHMhDts5QA9qYg2c09J1dpdTA8Wo9X05wtOxDCPspX6sZwEXTjN+dQRXI84BjFBdgQMG&#10;A8GzWEf8u1KRagQOhmbcAiEKI2/XyR/l8Y5YlVnTizSO3m6Ro9b+WeeUQvLJ6cqCuCVJ471yRjyT&#10;aeCB9LJp1nf1AnuXnYn19eM5KHrk/TtGjauXeJI33GQUeHB9pXvx2OWavWiWcEySyo06IxjHsXiy&#10;obvdYo3EU5J6rZ0qNpZE1JeJC7QuoicbjS8h1I7nOeVpomRxE0Xo6do2Jblneqq/rnK+mRTQy6qX&#10;ZI4hheSNoltwt1ZvuKzA1Opl1iPOmmmcSqbaW1UXxdHNONpGUpfgs6x1bRv7Y3kWZRUgEYo14r77&#10;3lmmm0M0Wq04T3Sr6iuFN8L7rI832yE3SH08Uc675EYbVYe7nswNix88Z2ei/DT6rQJGm0+pJQNh&#10;UJIqwp8gZzug4nGvqK1M0TwshJCNNvBTa44baO1nMSeaWb8qphA2yinHsKgq20E/VZ6CujidJZTp&#10;qV4kZgo9N2J4Qqfqs5/rH4SSf00PUpDKsqMBOgUgbgPabBoHNcbInjdAcXUy8Wmdo33zldxNBz6Z&#10;oKg+Vsj7Ay+Lqg1kMML6aNl00oSJnVkXYbHv+Wx16cqGNSkSeg8il25ePcDzZHFE2CfnCYZ+oNNp&#10;0eImSXYfUrakwThkAur8g3WdDMkgTp0wkWSQQx6mnMYgCguQF7Hk8DkjIxB4tbqNQzQuhkEVSSCB&#10;YwRZX3ecjrVkj141E+jjdfyiyQ0FDbwzAAEDirzPl0iPBIJtKhdiQ/pSG7ZuC28C8TNEnQFq9S8W&#10;okSNiI5FNRpECqPY3FnDDgeScn06dYzNp0EjSeoWEobasqkd2B7AeM35JtK51BaQLGp2BVv3bf1F&#10;QtA5vSwzaVPVfYNO6LcFGRvobif6jM3tFRjs5ZdA2ijn36hAoUrJGAC1qNxbe5Jb9sztNrVMkp08&#10;EayWi83GzEj3EheL28jxnXdZ0RWNlgguP0fVYAe4DtQC8Eg85Ro+lnU6YvCivtRiQaBLmjtHFEk5&#10;WN6dhPHtUcnpNVDKj/litDVqBHITQZLZTX8wI8DNr1TppJI451eKgI/WAQLvp1HIu1zFg6DrI4tO&#10;DFGso9p9Mj2NGtMD4s13zRXpiSPHHNCsgaO23cqjIBYP/wAaPOW5RIjGfwGaHWlNUrjS+9RuEsje&#10;oFANih/mJ/0wDqepmmlJjl06tGxKofebFEAoAPPkYNI+qfUO+w70No9VvL0oYj5I5UDNGdIJGeSC&#10;dTIJOW8q13RPj7xSrQ9sw49LI2qng1CsEpTGbH8axZJHxgS6InT6mVNVue1VwsgsIB3oec6KZ01G&#10;7TLAqO1CMG220Ls/K5hRyaSBtes+ljKrEY96UN1rdrzhExktmvpIds4RZ1k06CwD76B7hPNg4ZqZ&#10;tM0Ek66d1d0ZAI+fVau7D5rOdnV9NDsMUMrKw9Vk4IBoqy7gKI84Pp+ZtVFpdVtN+oASfIorY4se&#10;MlrZpGVI6jS+nsSMxycKsas0gd4lA93ahfwMFPSNLqd42IqTFyODG0tAbGceOefvMDV6iWbVN6MI&#10;UwvG5WOtwVjW88+7+udhptOkAeOaJYn9NHdkTay7KZgtjmgwGKHnZc8mklEy59OuliYzwMgme5aS&#10;0BC2Shbx5zTXpIJXVxNP/wBJaksMxckFSNwqz5wTqGtQPDKJ1RmiPoE7pF2hgDuUCt18EHAyrD8t&#10;O0QdGLvGRGUBKCtzIpFfd8Y/5KjK/BCPqEWngRRCJIn3fwg4ZGJblQDySO47DGkRdTFIYNbJpwsc&#10;YViGBok2otgFxoNNJpnSOSFIjKwkqJo2LFzVe680+jyTx6rUxyaYCQRyhWYgqI/CstfrH1gpO2zS&#10;TVJAekmmZdh15eGydkbAKSvglTmn0jXSjTuqKXDSKHNqWioe1lFWRZwcajT6WpYpmnUMAkNBGRvJ&#10;+/o5oLpfQkEnryOnpgOSQZT7yoY0BxWMlaCdD1E6fUcpMJmdkVGbaxIII28gFTjJ1PR2yPFGdrkz&#10;Wu9lkc9yq8EqCbznJdBBJp59MHZjpixuZqssCx2XyOVHOc7oOna8hZPVXUU0ss3okKx22Ho/dAfY&#10;w43ZrzaaPVdXrNPqtPHI7qJH06LC1EBNh814INc5mzJLEWhZkVwxRQDyoPKsw7Zz2m0qTvAJ5DDt&#10;VlSJ3ADbue3/AIxSdY9rCTUyxvBHaFWJGxzVPR3EDxg0XLJdHbL1OZPyzFRq/UBCyRmqdTyHHihi&#10;1Gul1/8A8IgjRfT3pUZIL2f07QbvPPtT16MIgWJPaFeQxJamuLs8/wBch62tmDemJY1kmLhRaGwv&#10;BZjdc5y+1JcvyRHIuSOz0P4kGn1/oamCZZfTJIoF4lXbuKncbu87eT/kusgMvqtWnkM2wWj7W4JF&#10;CxWeUanrM08kg1EpIiWMk7hK+5+Kvse1bcti6++ojYT6ewQUYxRqEWQA+0rRP1eOGJpdGvuxt+T2&#10;QJDqfWfRxJMYJFjMYG3aADyxf3eSTeeYauaNNTqJY9BENwDPtc8DmzdGz5zKh6pNpNCkmmjUPJSM&#10;iENvDUHJs354OWnqPUTo3k9UCPeP4YIO7m7G36745Rpkymmkdv1rqjSaE+gskheJUCI6rtBF2EPe&#10;vBOePaTXdVImTU6L8w+ncJTW8vP+VebYd77Zv6rrWuMpbS6woDIqvHINq0R3TyCMuLvExePWCZ2C&#10;7VHI3XZB82Qcl18EPZh6dotZpZQqAMxALBaZjYqk/luufvNrqfUdbpZl0xtjMhJYAFlKe73N9DgZ&#10;lymdH9S/zEQiVVMRC+nXYjyWXvWWPqoJChRIfVDkMCx9rE1uN9geLOD7MUtGZqNZNDpvSWdWSRG3&#10;qB/EWwAFJ+vBzY0HTJl3h3UqypEHf/rCSv8Af4OW6Sbp5iLF9gl9s0hIZowwsBdtgIDlM0etAWZd&#10;VFLpWIghMZ37iTxIzGtjDHyCtmbNoNa2ojhlfYwcSKXY7iO1lhwK+857WTSxTaZpFhQmRxI0Srb7&#10;ebU9vHfOl1sU0bSHUyxyLHUXvYsaP8x2kn9rynqOmimhnub1Gii3KGUq0m4e0jdW2rP75tCWzNwd&#10;aANRPpCqRSsgfeCGkIpb9wr/AC0MvTWRtqV2rG4VTQgDMwuzwrcbTdE/GaHUOmQPpAq9PGpeO9pB&#10;2Gpb5PPcVWc9qOkSuJJWKD01SFe6qWjrde3uLPOTyXkTTOj1PT4ESIFHDWZWBAQ3QXuBzQ5F5goO&#10;ZQ0MabJSxckksrdmUi/dkdKBowirOGeWK5EUcFFFeB2F4XHrQ7TwJW6OiQTuAPeh9ZUpJoiKpkdJ&#10;qIdMqkakqYiTDOtIZQTwHA+8K1MWnkMs3rByJQ1m1DCqP7AZbEw1JnJihiYKjMyoezELSHMvT9T0&#10;84njEsisHjKhhYlZO6WRwbGZFsI1AhaVEZ2JdA6TMKQuqW20t35PGNI52vSx7YjujZD79hNNdeBg&#10;EmuGrTUkRAmF+V28pR2Ffb9HDINYoSIQI4fkelIhb2H6wIRVHqQpKxOWgd/Zx6qofIP+9YTqNbAE&#10;1DjTNJKrcoeN4P8AMAb4wKQRxq8e6ZUlv3BVU23HA5qvjBI9M+leUxBSgcbt5J9QKOBu5JDf2ByF&#10;RVs6rQaHSSb+6sp3sI2CPFa3waPk2cC6t0USLFOmrZqUkFACuy/575b7oZzy9H1271QTThwyzNyE&#10;AsJXgVh+j1Mks8u0ES6lQq2wHY8EH4xddSsq/lFsXSZZI5VGnQyCdzGibQI0Yk0xIFqb/cYfDoHV&#10;IHMEwJjI9S6exwFBH+mQbUw+nLEn8OSGQJMLFGTyQfg4f03Vj0XeHWGUpuZY2Fba4rjyMHJ9m2KE&#10;XSsxIuhyhVnWJoQ8gZhts0DVOB3JPfH/AOZQyM2mcs6iVt0aIUYEjiyf2zXl1gWRnGoJUOd8LELI&#10;AxBYoQeaOc5ro5WeaJqcs9h5VY7gx9pJXkLxmsZqVWismJQVxkT1mu0eoE4lZjLMHkhdRw5h7Bsv&#10;M2mQMmz3lAymMsRu+ePJzDm0uqH5xZJ4miUGL+HtPpgiyaAs3fnCdJBHGjJG7xSCNiiOPSbgd93A&#10;NYNIyV7KRqNOsst2JIwSAJCDIPI+ye235zTn6lFK8M8yyWLoMg9t0apr91eM5jVtM89amJ0eQhvU&#10;G3aGShuWsH12mTSagekzRiRTayFjTngFT2JzRQutmfN7NLVvJvgKax34KbmChArd6INCqyG/Uokz&#10;ShESwa3WtDgU48/GZ2siEujkE8b+nuVadqZTdt9G8XTppWLQnasaozCOQg3t8A4eBUFTxzrEHRpo&#10;5gqxhlYVIGPkDgZGZFnheOWKIrHMA55Jrb+o13onJaY6gOADHuoiOjYN34+snoZmhcSyIfUWPYtN&#10;TE0Wo/N5nZo1pbI6zSJBGVDbnIC+ovKFGP6ivzY5xnmgJnKSlI465/SJGU2fBN4JFrUi0+mP8R1V&#10;wHSULVFewIq8hN+W1SM0Di1sbfd7Rd0ncHJ+bGntDmDesTxoyoLKENYiB5N0AReUxNq5NRBGKdLa&#10;NNhUFCWFNXHzjTxw+5a3F5kAKsV3MPF+AMuJnhj7nfGSZCyjgdgUvvlKVlNUZOpEGmMpi2KEkKhG&#10;S0tvsZb1RZU/LTM0Kz2qr3op2UD7xatWMex9Qd7Mre1rLq3AUf2vBmnjWCGB1emktPUHu+GBvtmn&#10;3aIVA8yyJNK5JlCOQ3spVJBB/eswpdJvgpn3gRgo72KK3djOm1WqMSp/DjpmUPsDENYsk+PGV6sP&#10;/FjfY7sArgybXv8AlK8VWbYpteDOcUzldmoiRLKGENuSTg/e0YWJXMTymOh6tSAbTe4WO5zVOi9R&#10;dQ5VTC7ASIGp0Nd1HbMltM3p7F9Vl7MpNAD5NEiyPGaWmLaKtXp20rFyvBVZNr1xtv75J85OBWR+&#10;yfl9u+nNq7HvRFEfNY2n0EbIBsHB2SCi+0B63AG8u0ULqFQjjc7lnuu/BA8jLclRKW0Gp1ICYs9R&#10;OoICjlq8Hf5OLdBIG/MFVJUKliwDus2PJI+cwtRHaShKMnI2+GYeVJ84ZxSj0jETtJUqX9/Fm8nj&#10;5sfP8GkkuijMsNs6lQFItShUkrXzXzk4tXI0SINRNJtYiNm77vNgYFDMr6UPHuC7qcCz6Rfg15rL&#10;CrSSekVS0H8rb9/3z4yKNr0it9O0aTxxzujISGjPG8Eji77ZKNopIkZ0KqCCzB7teB2B/wBcredF&#10;hLsHGyomUncWsk9qHjA+kaiNG9QRoUcMDGw7e6rX75x12R5RKdZHmjJV9tChsVgGrzV8jLNZGYvS&#10;aH3sqgM9ilvwVPfKdZJpgIwiu/FOhJ4PyT84C3pRmDlhVMBe9QTx7saV0DXYTo9TNsO+H1Q+1uwF&#10;1/44yxvRciNZTdKH4sE+KHzgTxGIJ6TbhVHZyVXyAD85d6Cz00SO5kX3emfdxxZB7feElvspLSL5&#10;xEIloEqptGQBt3NUT4rzgqy+pDJtLqL2HY9ggfXz8Y51MgR4zp1fYDGGPjx45s5bpuoywNC7NIBR&#10;G3yQw5DH4XxlpaM72Z+rjaJjGYyQCdpIAYsfJPOVtLuCsHkDKxuhRXcKryecWommaeSReT6dh+ea&#10;5ORjZQxDSuvqE7rHcVyB/TApIhH1GODcvoh/4hKK/tCUe3GO2q9XcBtS1WixsEfWBtJ6gjPqKUFg&#10;BuTa8c/eHKYkjgAUKGiNke4gjvYONJLwVbozpN0LbUUKXG4ljd15zQVk7xTyL7lqlJ4s8+KvG9SI&#10;ncLjAChivf8AfBUikLFfWEbtY3HkEjtf/vKJNOMQujMCrsbDOKUmzzuHOYDySXHzSrZjHtBr6rse&#10;MvfUGQxq1M4YWwsCh8nFMjtKE3Ha7e4HkGz4PxjSohu6GTUu0m55iWc92ohiPNDxju0sjyuWfgcg&#10;cBvPbLEKSB0cLQUKKFbj9HANRGyhiGZHUBTfaufOEVci5NqJpw6gSI7qqbhxbD3LlCMvCHuAylqo&#10;gA3eZ51DRpGVj94Iokdx+2NPqgd59R1+iPnyMpRIsMmXhGYimTnvTc8UcnDFBJGEP/USIfXN9x+3&#10;bKIl9RBywC83dHb815GRcLUdOAdxZW+dvbBrxZon0EwzRRxudx48giifvMyWATRlYphuFUR/NeGx&#10;aUSe+QIu7fYBHJ85m/llialLIETeD4au9Y4/uSytHmSZFcFyv7k/6YX64ZQhYeXA7XlEuok9npOe&#10;eLU9v75RJqjViTc9iyRf6eexy6utCevJdNJKWT2hxRBa6qvPHa8h6ssYUSWWaja81eBSzQcUpo1R&#10;Pe/PAwmKfeVBlJN7gL5yq60YsrOoBmdTH6R3EnJvMiMwC8AjluSMseV5IkN7ow1XQvAnUeFa63UP&#10;P7ZQi1lUKpd1vsDdXlhQxEBCa7A2O3nBJZpAre4e4ADyBfzlIf8AR7wxUj3bSMEhsPCsFoy3b3xx&#10;ZGXywyBGYE/qoqK8YAyFpWVyeT+seMkuqCyMpWm28X+mhiplaB6McyqRYJvG2uqsaFgAAfP3lvdR&#10;TBSSpujk5WDRKKFjgc0D5q8uyOJVpoxIrApew8sL8+DhM2mUsAZbYXRVTxZ45NZXpZjvVigViQf1&#10;V/pl7yBvULOOSFtT3/pku7KSAhFLvr9JBFdq/wBcl6E7JZO4cgEZbC0WzYz2LI/scjJIw9IiQGh4&#10;FZVsAZk3bRbV+n9sgzMONllRRs1eaLM1AiM8i6FUCfOQeKN4o3EZAPF2SD9n4OCZLMCZKZSjNXei&#10;KrISofaWJ57nzm0sCgyEAPxQvz4wLVoGUnmgazRS6IrsrV1KLbjt+7cZQz9wEDEUSb7g85fHEgKj&#10;eAAtkkc4OkIJBJsULCnKTVgIjcNoarb+ijJNuVgG2k1kmVl2N9EfNi7xIxftwCOa819YFJWx+Tuo&#10;gktXJvg5PYP82DSPKxomye3ixkakwr8hr4Ppf8j+f1DaVdOqhVuKBRRAq+JOefm8M0XTYmml06CM&#10;Axq5VnDgkcqNw8gmjhOm6yNBotTph1IXqV5RPcdo5AJ8YJ07Q63TSamWJGdvQjtbAWO/ca54OfJt&#10;yalul4/J93UE4eW+/wAABeXVawxl1RlkVXKte0r3P9M3NVojC4EimNVUbZQ+/mMWXX96zl9Hpdiz&#10;TLHPH+Z924A7WrilI83h++OPTRvPIP1AEGQu+1gdwr/ehmzj1RjGXd+dibq26SV5dS5qUGKLhQQe&#10;SWoYp+rpqINaE0cEQcqXZ0ssxb9VsWPGLWyPoZLgjgc6mpdwQtJGl+Po5mdR1+v17K00xEakblYU&#10;FUfpIA5OEY3WtClKrV7Jwxf/AAjVmSFkQEw7lPsSMVZ+/vNLpJ0v52JdOySojuWllBRLZaUuSCSB&#10;nPkaN9VM3qj0i7ItruKj/M3m+MtGp1E2o10ej5WRAG9SwAqngVmiIm1r9/HYfpNXDPqYdLLqo5J1&#10;DpuYH0wymkYk88+c5HqQ6jFLPEiyCAD02f8AlLeK/fuM2pemnUw/mINTCdVbRFIrLt5MjnsFXtff&#10;DemQ6rRhfV1IZTAxCv77DeVPAsDjNINJNrf4Zzzi5Una/KOe/DwtFZ39V1baEcghg3t8+fvPUND1&#10;HUDV6jURSrA8BUHbGriOMIBYPNsb7DOJ0ujleRYxpwrlDwOHWuxzrOma3SdNWR3QpGkTbVUhm3sm&#10;0Mxbgj4GZep34v8AB0+lXFJX15Jz9PCI5Gq9OKS2eSVvc/0AoyifqY1GkeHRuY4WjRGfi3ZDuYL9&#10;DMDUyjrmtR/QAVY0Mjh/TBW6bLNHoPViQacsroG2FJDtC+PaL5zHgklb2aqfK6WnaMnULNFqZhHK&#10;ZZwqjtZbzfPY/Odu2g26TRGR1LJuVo4jve7sAkdhj6PRT6gQ6eWdg6EkbYv0CQgkkjk/I5FZrR9C&#10;aGWbVxdTHrCZuFA9OR17BjfFYTzLS1aKxYWr06ZXND1Fkn0i7YU1UQVg7AGOOOnO0HtZwrSTaj04&#10;tM+qnlmjjK6fTxOEj9qfzcg1/XnK30B1LSyTaovOD7pGdK3NxsHJy2DSQdLeOX1FJ9rbi4t2P0fA&#10;vMYzVVaNXFpjajpfUnaSGf0dLClWUYA2R28kj+uHdI1Glh1LSRxMzKm2NGO0vJXDjxxmI83U554p&#10;AC7iNWVBSF47rb/peaemSeLU6mZ9MJmLAR7QFZARwlH5yZO002uvBce1SffkA0SDQS6eQRNDLcjT&#10;6iRbALfpC18ds7D8OQxTajpf8B20xVpdRYsSM1+9wPF4To5nl02rT8lJHFOQHgKbUjRCWCuw5oEW&#10;brtmNPrp449QY5otsyfxdqekw2tXII5H7HM+blZtGChTvQHq+qM0zJC0Mrs8jSvRLIhpQV/fD/w9&#10;+E+oNropmk06Lp4/zJVmAEe2qPPYkkYXoOnSDXxTaXpxXYakk2BnVgvGzxXnIjX9P0Or1A1TtPFq&#10;Spd6O8Kg9oI8D5GZTndqPwawxxVOb8/sYg6ZJHMssxM07PfqHdYs9xXgZRJLqNXq5dd+bDSN6kKm&#10;a/TjCXZsk8DLNc0mkT1ml/hzBzGykj2uQdrA/GLSQ69PzO/SpNBGFWo9xkVmFrwT2OVurIpXWzR/&#10;+JmCTT6R49S6TPGzbUCkn0wWtt7UpJHAwePSzaWaCPSzxSznTASGS2ibcxZiL7fdDNbVdQ1kMOmL&#10;amMR6jc6xJEo9MQgW3buewzzyKRunURriYZ7SFpSUOxb5CL2FknHBSl2xZXCNVF/lmk+nl10uqZn&#10;hl9FNoMYqGJW8ID3Odz0nrjRaaUaTTJNqE0kjeoVCqQwCsSO5sA8Zx/RNTLPqW6VpB6sEs+6Zn9j&#10;Er3AonOmTq2h6ZD1RtJG4lb2JvUB1QtspF7ubPOaTrqvikYYlLu9btlPS+lnVLLPqy0CKySmOwPU&#10;29rvtVY2nGt6mFEroYo3I5cUt/yp+kEnAI+n6zqonWRZYdDuUGOwLdKUG+5vvnS6vV9K6eqJ6glh&#10;g1UZkHkLt9tqPlsictpdv8eDdQ1fS+X5IaHpSabTyBw6lIfXYyhR2uroc/Wc/wBX/FOmWedJnZUm&#10;QoyH+K0bSDlgaq64zQ66/UdfoupBdNGVScB3Vvc7Vaj/AONHYjMTof4anJ0/5ouu6KvSC2C0nuIs&#10;Zpp3KTM3y1GK0D9M/AGsl00muk08s2mZ6AhNqpVqG/cVz19ekdHqJyJBK4LMqNul9VBVEDstdznf&#10;/h/qv/K+k9S6Np2GnWICSRWBUTyDuIx3o5y+s6mWkgddMunmeZg7xqDIVHO2iBY+c87JnlknT6T1&#10;WtHdD08McV86vzsKlvpuijjfRRz6xSqutn0RHIQVD33ZieBnSdR0Gk1UEFQ6XT6tkBf3DdyCVK1w&#10;KyjQINY2okbXRawxSiaJVQLI0oUKgZSABwMwR1PQaHV6RpNOghhKxwxrTTSsWIZ2qz3HHihkU6Om&#10;9HSdE1Wq1UOseLXGFEjR3eZ6DlBTbSLLZzeq1aa6KKWXVvJqy4TTJEwjSVHNt+oE8AUQc53R6rV6&#10;rXDVf8sgHoorw6eY7z6YtbIagPnKfw7oOoqfzjgRI+qZkiemalHJj8ZVUuxKbbWjpuj6qWSaBNNo&#10;iNk/ChhIrSREq/K8cnNtdE7TdQl0mvGmllsHaR7rJ3spJ4BrxkTpNTo4Jp4NeZmjQ+kgjVHTcRZJ&#10;PjMP8OdR1ej1Wt0ZgSCVy8LSSMzgWpbcQT5B4rxia/JS7SoKMkGm1ejVUkmev4uwW0pA9oQ/+Tl2&#10;g6dBpXk1UyqswX1mgeXZJtVh7ChPI+85TTaaLSSuVlkee9sckbfo9bhXcNZbNFegTTaVpdTr01Wp&#10;eWNRsHvtOC72LoZVJVsi21+n/wDkWa1dD1KLqGteSRYEBQQxe55RIex+B4Hzl/UvxDpemB0U+nE4&#10;KJ6Q/QUFElR2bwcq6mk/53VjRxwh5D60skTWxSIABWB7/IAzm+vdW6A2ohj08Mg1LIr7FW4V2r72&#10;YDncfOEIX4dfA5ZHBPav5ZoFNJrjoZtUrOWhVwQFWzVBnPfjzlGs6rPp4NVJo431E5jqOTa4WUKe&#10;dm00FH3mPqdBH1GESLqTEYE2MDYG1uVoD98lN1k9Mg0mlfUMsUTehAI/+ozOCWc1yBeaKHWr/BhL&#10;Lt7r8j9I0OoZNZNrpXAliIjiaIOqSMvA3mxdXyBmkk8kWm0c0E5mYvUClw0cMfKMzEgWSD2zjxJr&#10;pNDpBumjiV9qXuXawBsrwSSc0Dp9Z0jS66GLQtNqIlUut+1UINFBRojGo93XZkpdVfXYZ0rXtp5N&#10;XqJOq8SFQIk3FkAY82VoWM2um6CXVu59RtNpJRsVNn8WZie77uB++VwaInTadtbpZlrSiWHTqyB3&#10;LvVuTW4Cxxd4fqZep6fUaPSauCdIAS7x/wDRKBP1eoa53f5Qch75UaxTXG2zW13VtL0mHV6WBjLJ&#10;pnSFAo/iyXXJ8BTfJGc91LUaTQkzyTJLJHAAoDHa0nO77pco13T51EmpjECQlRLshdfb7rCFjZF+&#10;RnNSvq9brCkirHBFBII1et7O/Dn9vgnJjFPz+45TcfG30aGt/EGq1Wt0kYSW59LDL+U0zhaWuzHw&#10;eOKzKTr0olAi6fGlj2pKvq0H8M1nuf5qzm9drDoo3hSOJJWQPRY+p2CIq124BOB6RdWkGh1MTvqJ&#10;dG67Ij3D3+iv5iM6PZjxWjmeeXJ7ZtjojibT6uedY5Y/4qslNzHyFrx+9Z1P4X0Uuv1+vnMkswkU&#10;AyBSA6ycvTHn6OSi6ezSavVdRhkhYlZJIlpY0c+VB5NDPQ9JqNTFp3eGD13KqsNKPUW254F2OO2E&#10;832V/BGPBWTltLs5bSNFsi0UMKouiKyOZFK05DOoO4jwebGanSJYY9b1PVTj10bVz6fTrCOGWgQV&#10;B7183j9X1i6UevNqXSNQszxmQyKG8OwrzuIAzhdR+Ieq63TahgkEEMZFG1BhANW2zgt85kk3s67S&#10;0bmq6p1WOHeI0T1lc2JPUdOa3IB4zjv+TNo5A7adNRE8QeRrK7g5rcPvN7qut13T06DDFJplMmn9&#10;VSm0JEZP5RuBOdx+GvwqrdO1Wt6nJDojp0QCEjZ6/rN7FCLwxJ71g8ixxult9LyHB5HVvS8+Dk/w&#10;p0npkXoanWCYxFNoXZcKEX6YDNyQFGdcdQTpV02l3JG8sbyOEChVJK24HyBxmR12KbVdZ6dHDKg0&#10;EEDRss5CGRr5oDwDm6NCfzBWfrEY0cisKBp3VSeaAsqL4OZ3dP53RrGPFUkVdS6KvSNUBp4CANTJ&#10;JCzsFVoFbz3oNV/eC9Q6o2vgnaJdR6moeNy3HCdyY91UeKvK31Z1OrjCh9S4PpQ+sdnpsaRQQO6c&#10;3mHu1Efpg6kpOUjUMD6YMadyg83icb77NoSpJWTlgTSwT1BPJEJw5JQHcKvgCvcD3zrfw/0Dp2rg&#10;1Op1ccSmLZc2oaKl3VSNzus3mbF0t9HPpiHimaaOSaNYyyNvT9Io/PY5ZD1Xq0P5duq6H2nUGRpI&#10;mEjBgtUFIYBh2w4trRCaT2jR1X4sgMemPqRy6fc5aORXjd2F0GRB+ixQ+Rm1pV3Qa6bcNRqHnYSs&#10;6iFHkb3G6F7Bftzk36fBqtSuqi0DaZY9YY12uLEU1kbzVezgjFJqpumaLWLPuUNr3RHk5qhRA55P&#10;emNYvbV0io5HtyOnKHU6efWTxKkAUGGOwppv1MK7/BzN6j+KR1J4dLoNQul0pdSqxoRciCuL7LmF&#10;oeo9W1kMKzrEkI9NkjL8SiPsBuur81hWr0aya9EGiJ9QhwOzFnrjgjj4OU4KqbMnK3aFqNAms6RN&#10;qNXKsbxTgiVvO3uoA78fOYkE6xaZ002h2wSSP6cJFFoyhBJJ+zedR1FIBpINJHpHSWKY+qkpDFST&#10;ZFL5GcD13qv/ADGecQlkdx7V5W1A/V8c4oRp0uipT6b7pIMb8QSR6WOPSTyxyrFvtQQWJPtJbtZI&#10;75mDVa9On6rWavemrE+1Gih5crYVWauRm90Ho41EulMGkll0wi9OOISenanlm5/as1oemqj6qRNb&#10;JJpjLGV95cFWAAQg9mUg85omvglqTV34G0ej1Mb6KWZI31DTqk0TKU3MvvkO1OSfH7Z18/4ikk1r&#10;ppEDPqiN6iioagVsA+1RgfR5NRqRoGGjeECKSGCSiWeWQ0bJza6VDB+GOp/ndS6StE1iKjIoJiKB&#10;iKOTkunqyY3x18hetYarURap9YZ5EX8uhRa2RDkANwQAczI+qQanp+phj1amXUQTQh1JLK98u47s&#10;Nvm6wDrerTX6zp8UutlOlFMFjT2g9+b5APYZi/habSJq/wARli8cv5OTT6WMIytuKkD9XZbI5zKM&#10;bje7Q1laklSp6CPxHovy0Ok0mmUTq2mcySihJKfDP8M1Dj4w3o4m0ui1ULiaRNVFHSRD1EBgBAXc&#10;a7MfGTh6sNFO8caxSgOhsSfw0nkrdbEdlxtPqOqvNI1+mmm09QqsgMcjqx3UvkcHwO+ODckv/k3u&#10;rSJ/h/RPLr9XqtZrpIoJRLvcgFIiCaRAhNUDZz0Tput6bCsmyTUypBpWqSMFjMSw7L4CnznHamSX&#10;Ww6M6WGOCPdHNIzAxKJdrbgpu22jxWc7+EusxaPR++LWoZ5gm8qQGsmQFA/I8A5tJWZQpOr+XbOn&#10;/Eep150TzaKVhp/zBkdJkoBtvIa+5z9Uf8GovT/A/wCFrq20gkehVl+bz8oY4V1U87avXSw6crK8&#10;kk7BlJYkKEAJvP11/wAOag/CX4XjEoIHToKY+Rt4OfZf0tjqGV/sj4z+s5r28Ef/AFNo7AA1ZHBP&#10;nvRyVUf0H2fPkDwMrLCzuP7/AFl7sQNtceDd98+tPzwZFr9KqQx4+jlyqW3Hiw37CqysbtwpgL73&#10;5yQIUng7RVUMRaDUZCoCtf12rLL4sD6ypTY7gi7GWMKIusBjoGs2o4898urwxHI4+Dle6uATZxAU&#10;rVVYFIwurfhrQdR13StVqEcy6CRpIdrkBS4rx3zorBvgfOQrlRZBsHIkEEA+cdvQkqvRNfbQNn9s&#10;c+37584waroY3J3UfHntiAgG79iB5yEfuZfvHKkLdj2/GVjUGJZZTQCIz7j8KDgwXaPyP/xw6jq+&#10;uf4kfiSf/mKLoopERIFBDTegtHOT61H0cxaLTwSadJ5o2mIVDLRC/HivjNnqv4kh6frNZKNNA+o1&#10;rS75JBbQPI5t1vzXbOJ/DqaTS6nWSP731BW1kplCVe8MOxvPy76lmebPml1TdI/Z/p+H2vT4Id/a&#10;gGTomo3mSXZFMUDmbaCCvBpu+FvrtN1Q9U09yyIJv4yMeJQRW8eCvA/bOt1iHUyejHFJEzSCWSWU&#10;XuCjsCPH1nM69IoY3EExJk1W0RxrtPNUP9OTnmxbvo7pQoabrSwRaeSTUIlQ3D6SCPgEhty1ztPc&#10;5LWTxdcm6PLptIkg20z7jtdwAp2uTxec/wBc6PDqtVoPXkBigSWX0mU8qVph/wDHDsM90/DfQ9Rr&#10;en9LnkMSwwU3pqKMXtCgfO49znZgXx2Qvum0+tAP5bVdFTUiKQThYSIJFRf40rJt2EG+ALK/NYDr&#10;euPG/SnPTlgKRMiOdQRIhRuxBrk8EnOT6rGmj6v6sMpeSN3gaF3K2jGwCB4WgOOc5H8RdXmTUmTW&#10;RiOTUQ1Avb0FhazaDkm8r2m9pHF676lhwqacnyRndQ/E6R9Vm1K6GN9TOGMLyVthLnzR2g5ldR/H&#10;GlR5l/Lxsipf5gmlLA2QlCiSfnOE6j13UyRTM8yeqzrGCQxDpRsAc0bGBfifrWnCzRT+xQ4Ux0Cr&#10;B14bcq8EfBGelGCaSo/MsvqMjlKV9uw/q/4v0046eiAu0UhV1kYjaCLPtPIrCIerdI9JYptXA7As&#10;6l2Pnk3/AOBnA6PpWiOk1H5T1XTcd0kgoj4Qn588YBPr9PpImQoJUD/xAylgAOxDCv6DH/bwdKN6&#10;Of35bs6Tp/XNMsrzJGheNmJSUWwRuzc1QGejzdN1Wv0erdHhcuBImwBvUK81bdttec4/8P8AT9Br&#10;VGtEUaxrYt5n91dzyLz0jpvXOlpq5dLDJ79nEMkhU/dsbU97F5xZZ/fSvXZ6PosfJfd0zgNV0yLU&#10;/k42VvSB9MOQwC+y2a/5r751H4Whn0vVtJpzISXMFmwpI8MfiyAM9Abo8L6TXxCYn1CIxHXABUWa&#10;A+PPbAvwt+D9NB1LpMlIYptRBGBuLAqFpSBx+nyc9L0D/wCdivrkhet9JKMXXwfty6+mSQSfbd/Q&#10;4yBapATbgEbfkDHKNToFHY9j5U5WXp1Zh+oEjv8A2z75dHzbJLICl7T7lBHNYzGMhT44BvwwyMHI&#10;vaOF4qz+nJOCTGpXcpY7r8nCgExYufaKPnIeopIqwaHGTRfaQFN3RByYK7WFAHghe+3ACCofaoAY&#10;V3PcVzhqEh03D297HzgUTqZLFi7/AKVl6HaVDjubteLBwYIPhZxYsmhfJvvlwFGt3BHjtlQoNRNU&#10;KNd8vWLcHTd38/J+8RYSi7LF0eMJVfr+mUIxFGuOx+wPOEqeDRFC/wCtZLKiFj9/2rL1a75wdFFV&#10;VfGXqBWSaRClvvly1g6rl6nAouW7GV6yzp9RTV/Df/bJrimP8KW+Rtbj+mQ3YH4M/isDqA1JQXBa&#10;o/qEJESn02cRFpEhlSGKJkdbHoq26Lk99ynkAc8Z3/4jRouoTs6iRJYr9LaOFu/ca/Uo7Zyev9CS&#10;bUur6nTnaRsc2pB7VsP/AJ4z5X1zrLlX5PVhumbnR+oBAIdRpxCIr27YyFYk9xz2/cYF1TSPFNq2&#10;9cu7gyVI6kEkf2A8Zz6x7Fj1OlCFVZYjsUEIw+Wa82wksGtlWaV2BQtvjABBejt2gkEfYzgTq9l3&#10;ZNNcEUSlXLFI5ZCAA1VVDn3DOaIiZZvTEKqTteLebjUr2Cm9xNWc3v8AlYgME2ongeL1CyI7sNsi&#10;9lVhwATgPUI9LMw3ekG27pJdgDBFO0KWPL8nvi5FVZRrukTaL1UiUlniMsTR0eO77l7AkYPH1CQx&#10;xzJqWhSOXe26rYSWWA2jySAM2dRHpJnmmnRy8akoEUpQjFmttkX2vOa1Wl0+ll/NFldWIkCpI59R&#10;AKXk2Qb75CdsdUHanpn5OJzODCWVahLD9F8iSvA8HM8CF2dZ9IYHdTpnLMKKqBTA8ni6FYOvTTMu&#10;lilnSITyWwSuUDsEoECxkm00n/MoFMU6P+XKr6j7dhjNMU3GiDXY+Oc6P5MwkJDK2nR562+qjI0Y&#10;5Cr7QPO3n+uT6l+G9Oup0XqaR/8AoqSgHqqAt+41+3AvLZbnUJIXlJQMm8oxZbDNt9I3xdVmno4l&#10;1JmEemddm0gooX9I7Ixsjn/TIbaNo7AoeiNDFAG1LvSFbAKId7U1kfNc3mZ1H8PsdSIoXfeKCxbt&#10;sa7V5A78nNXq5qOSKNzpow6BQ0VpIxJZvcB2JzPf8SS6BkMkemdd7Hgh3TzuUr2q75wi2KVAGr0G&#10;pg1DaR5IkiiUGRWk9qWLq/nDtF1UtEqBrdVCGTbQS2+exvA5Eg1HrCWSSFC7I1sNsoAB3lCf7ZGN&#10;tI8kytIsrb1MiRXRjC0rMK4GJCYd1R2dhE0KxwICIqlAMjAWGJ+sP0aQNopCsu5p1IkG07mI+uN2&#10;Aa/TiRIo3gT1IRveYj00Rh4UEG7HAOasPUo42iSR5NwCKdPGyv6bEdw2FjSMrqX5bU6BSPViA1Fp&#10;7SrDeAOP+2vGGzJ+XaHUO/oNuURGqkVVHZgPGb+o6npdWwiWWtMrN6kdFm/T+vxQ/bjOdGs1Gp1E&#10;U8CyIpVlFwgximo+6iBVAd8qLtIVbLtToF1DwJBKgfSwvPI2wrcz0b5y7U6PXiZvT6e9kq7yC3Vh&#10;IeEGy6u7ORbqDsZhDE0hT2MTUqqrXV1R73yO2aGkm18Om1EMMnvEJG1Q1BmA2PRraOe4y0Bl67Wy&#10;tpZImZUcAsVWyDIDwp+qBFYf/wA4iCFrRA7rCWT2NtFyduTeSTqWzTzzPo5HjM6yalgp2KygK+xi&#10;Pdi6adCpR54pFWSSTZKVK+rxtFAc+pt/0yZKzRMDRy0MQ9OAO212SzvlcGwwP/dklhSaTWhYBqZE&#10;mL+z2l2a1Gw32/lOEQLpI4jCZ5pWp9jJHuKMTRFpyOMj1HSJqmhiWYDmQuFdX3MTwQOaAC4SZCQ2&#10;k/MMscU2neLdEQ7SG5CW8R13FfObLrHCnqtE5RyY/SQEgLQN18VnKxdMkjllROFo1I4sKPFVfHnJ&#10;ajWyQGGe7Bl2Oqmwdt+xSD2Hxktt7sqg5uppOuxIpt0TjfI60kiObBKeau8H1C6iU6j0UJ9T1Fck&#10;eLolD4GaEziTSt6cyAIiaohjR9RwSVTkXXxmNPEmm0MjSaiVtUZg5DSWihudiACsWNW+xzdI0dR1&#10;N4YtnpKZAsaTQn+JSoK/h12BwBdcuqXToWnHqe0ttteOTTHtWZHXUWeMO0O2IAuGUuZY143J2N/e&#10;Doul1DOsIdIUjDI0iGJXLdgAtnjzmvFUYcnbO8T0F08PqSRpJJP6bMG9z2e+UwaDV6at7RwpIDQc&#10;e8hD+n7U5i6Mb9LJMU37lKyupuije0KW4o5qpPp5ESOVD6xcMJVUVCLoxsbvOaXfZqukEKNPqFCQ&#10;kFABbsp9zLR+eVAGU6X1Xj9Ubys0kbTMbCKxUghSf2yGj1MUgXTzukDqXETyq1KDwoC+Vb54oZk6&#10;3WSS6WWIXN+XC1sBdb+P2884JB2bWv6fLHqZ026ZYCnqxh0sjae7MK2jMjQ9Lmi9g6gJmovZevYo&#10;LCtv2cOheHT6bUxmcyM0PpKOHB9UG4uRWBaFH0qxSQQRCAAyPuZQ24ABgVvuL4A4xNjYPBrtXIrS&#10;BjHJqXjrdZtVB3BivYmsebU6j8nA7AQSKskYJTcy7asWDW7Oi0mh0rtA8NwrtVowwK+r6YZd3uF3&#10;Z/qMD1qagJNo/wA7EYDB6zNGgZC7eX8KxynJXVEUzJg1RheR13yMhdnglOxkf2EsELWb7jN4dRi0&#10;aTa1PT00jE/xEUGy30e5b9uDgH4mkj1Es5sbJIywulZglJYLf7juMfojQz6HT6gacQq0bMfLNtkH&#10;t8VZHHfBLVh5CdBK0kIcNI3qQO1ptX1G83VkKCeDi0851ESvErmKZPcpbcS1cse+X9U07wr6+nn2&#10;CJ5hIi7FtHXlQCLrn4OT1U2jSTp0npFV9P1VWlAHwSeORfbMpFor1qQTv+XdWRkQAGQghWPNkgGy&#10;PjCVgFa6KJFO5OZlb2yoB2TkG7wRelnVRynSRszCiZt3KleQaLYH1CfXNvjTSrGiMlq/uevO0D9V&#10;/OOL62Vx/Bvw9NCCBUUo5o7GJVFP8zGrzOk00ekmETtE0NMzSBdw2ueGcsKIvAY+o6mZVeZpFhtq&#10;YR7VC9jZYV/TGjkX1lgKyBipSEQ7ow6fLDzY+DWUkQUI5MhGs0sLiOkZlI9N1VuFegwH9Muj0zQI&#10;2sSeOJF/hCJDshprBIJNmvgZuQ6FdN66PAh0s6vMsysGeCQCw+5+Tgen1O5YGBDRKFVbFSM+0g8c&#10;D77Y2Mz9T0M6feyu8ZaUSMEG5ZVkBr2t3vG1MMy+ursWG/Y0horvQAgbD8/N4bFrdLvljfZtRJG3&#10;RFgtqCoQDd5sck5fopIE0yLJIu95yStb72cBaXuRiskzupdNmMPoq1TxRiUqffElsWKN9fByrpiz&#10;ad5FjkiAmACLGzGivAXiqHObbdYk2u6uSkxFla5Fg0LF7CAcCi6i2qqKIMpe20+9AoLEWoO0Cj5B&#10;+DitspMo1TpB07VAr6cguJpWCh7d6I3cnYAO+URvFrdRMFffvFOEAsNQYH32BwOThfU5EnUIJlcq&#10;UMwlRltEXaeAORg/Uemqya0aP2gio7YEXYIPPkc5qjORgv0DXQNI8vVBMzADgPY5sqAeP6jDl0qy&#10;hPVidnfYruYCzUeRZFcj5yqboWm0un1CgO+xtjHa3BaqIX7+Rm3DDLB6UTySFJGQG1IewBZBH12y&#10;OTsagic2ibSJ6+8ROntliJLh/K21f3wWD8P/AJnSvNBPGtp/EiW7Vr4AXihnRdQ6gjK1AGAvXvBb&#10;aF+f/jsJ1Wo/5dpNRqfypaMurTMP10SKH1QzS+iowRzUHT00+r0qohmlYCmKjeeP1E/C5bJJHBql&#10;EoJE0TI4jBNtXB5vyKvDNZFoHYu6yxxyhkOoWyaNe4/FX2zOm6kd8AM5ZIovUQqKtQAoIPxfNYcL&#10;3Q2jTPTGjMCpMIfTgCxmQhmV+/A+co0HRQJhCdSVjhibajISwFAnf/UXhGlfSegpVZN5RSpmYKzN&#10;55+cWojkQelPE6R+jI+6924Elf1KeNxrI403saWloytV+UOhjn0fUI59QNQdkKAbCRxbft3Bx9Rq&#10;52MytAqtKhMMygruIHv2jxdnNHoH4b02pj6hp1j2yxwI8iRARld5ugT5Arg4FpB+R6g0cyMdK7F1&#10;kjcNwoNMLPBPnLUSGdp0bp35jT6x9sTlLuQAgsiim3Eckm+DjdM6RptHvEYVmshYFtSzCuSfFZh/&#10;hGfWN1HXlUSBYN+nWXcRvYm/avk7Tmn1vqG6ZItiSB59wdN1urDmzd5u0lGqCL/IG66dpl/MTqTY&#10;aFHIj2/JSxwbHY5DUDSxwynTznaqrW2Ubyyt7t2N1Jm1ceok18UsHpiMCYClZXbhmQ96+RmRMkur&#10;muSOEiOShJFZQs3ayeSK5znmgvvZ6NpZtP6awmN4jGBJf6k3D42/yn+2Zms67E7SQyLJJw6DapIH&#10;kDae2cP1OBd6xSUo9Jkje9oW/C/NHxlGu6rGp08jmSZVASRJI69QDuw78j7y1LSG8jqjvpp4dXFG&#10;CjRDSPs2iVR7jxZqq/bN8a3V6aFQsqmyWiPPqgk1dcUM8pnm6fMzSKmoMLzWGX/okD9J3EiznSaC&#10;aSPRiJ9WkbMyyJOsYShIfbu+rNfRzBxs1jKzT62moWWJwpZIJKjK8LGSSQhsdx4GPphOfUlXcFUg&#10;rKTTFwQaI+SaI75o6TXyzgRKm6T1d8iv/DtUosHrvmW/TtZ09HMzyCEzBS8nuZLHsUfQGVjjTRq6&#10;QfqumxJqZ5TOzhSHYB2CNwLAUngcdxnMtI0Y0siSoVXTsBdpXdhbANRGamsj02tYQK5lMexSV5Bd&#10;RTAbv0i8DQ3IVGlaTTlnNAqxIZaI29vN51EOG1SD9Z1WKd98cvrMYwGQbaRSCLAKgV8XnM9TdYt8&#10;scaRyAoUb0929k/msm7JPYcYboj0865ZX1htyEEYUgshIC8LxhOnRQNWi6f1mEhap7UohbhFrscy&#10;mzSGLTMiLo0bBZGkf8wqOVRG9MTM/JIA8/IzVikV5tk8TxbJFnEe20FCgG8Ak9srh0EsGqSGVUEQ&#10;aSmjf3WeRyf5spbQTDe80krjev8ABjthIe//ANMRkfyTx60dxp9fpJNFrkSeFAiOUYd+Vq+O7XnN&#10;dK6dHEI4pdYXjHpsHjT3FnsEi/8AKBeA6eYymMEQCSpY2BIC0JDTFe90c6oaovPFCsTxQrMjQsVt&#10;VIDH3ACwsgsDBp6N8aTb14BdNqPykAdVWaKdNgkKbW9ZiQzsPg+MyF1aal4F9KLf6b7tgNkAWP6j&#10;bmp16Bf4pMzRvRVlW90Lg2qgDuTXfOTPTk/NRfmdfAZPSLGNh6cgkQ/XPnj5zm8s2yxqqRGZ3m1R&#10;aGE7i5IdQSIyicA+SeP75lRO0s7KHguSZmkdnC+xaIQVXPyc3NBLNLFpgdrOwXaVNvtSiCCSPdX6&#10;ucF6XGkceoSmnDyOXlAoQgkfr9ws32zq56Rw+12VdR0k0kmnWB/Sj9LmSQuwX5HF7RmRq9ST+Z0z&#10;Lp4dPaEOhJ9wHlfhvnN6TUwyJ6UOrUrJG4qRQ0gYfzIC1AnyMzNMksBMXqCREUxklWQlAOQ318Vm&#10;kWc84bA+paeZPy2nESCGdRMZGVgwe/8A5YtEHdnO6tdPGyTSwmN5CfUmcFkZlW6ZAVP3nX9Q1cOr&#10;jh4VjsC+pXKLZBK8nyPIzNi6bojqYBHI8MYhUExlTujBCkVRqvPnC+iJQfgziI5fWELbpT7Y5lRT&#10;sQDd6dLRuxRw/QzPbap4vTARggBJdgQFotyeAeAe4zT0miWSHTwlKVGW5Fb0xsQldx+T5zV0XS44&#10;md3jZowAkawcMFWwz/AAHfEXGDOWOvVGjDacKZo1cxn/AKVg1d1d+cP0zaaXSQFX2hGRd384Hb21&#10;yQD4wzqsYYRz6LcQGV3WPjchBAr4r4zN1ukCPcUUbgsZmfaVCtfAvwczdoaoL9d9XtlOmQyeoVEp&#10;Uh18livnIQS6fVat7dpHjfbEzq3vdhj6FfSh00uolX0ZGcSAMGKowqy6n5xm6JvmnVnlI9QO5JCe&#10;yibUA9vvGyifS+pltaxRYzuT+KXFOo5LFRkNb1OR5NM2nijEMkb2d1PamlST/t2nj7yWm0r7IJGJ&#10;Lb3EcqEXIAaBP0azM1Wj12kkgb0YZhvKo101mzbLxVYRexhfUOpRB9SX6ij6iJWWiak3vVAKB429&#10;jiGleK2l1U6KhaVq9gYdrDLdmjfxi07x6mORZizGN3WZ1bc0Jdt5om7U9rzO6jqNZqtGDF/Ej2Mo&#10;WeUBloBRRCr2rLRVgRj9eTTM6QzwSMTKNrSlFPdmsggiwc1E1cenmjdEcwkBAwQrvomzV/24wDSQ&#10;ad0RnKEtEGQWZFkKn3AmjdHwcqXQRyTeq8Z22SxVioBHm/gDkAYpAuizT6GEaPVJHLG42qPdwsYD&#10;csg9pJOD9PiH5iCGWfUqVZW9SVlkV1HcWACP2zcgWKdUGn2LpyQm6f3HzuI8jd4vMOKObVq+7TlF&#10;jHoojcEo3vs7TV1d5LkSlVHTnpazT7jpkUsrNtQbVeyaIPF0f6i8xun6CScRbZnhmjLWfUq2Pbd4&#10;PahlOm6ynqRwQ6kLGgc7a2gE3wt9vknNODWabV6mVdMzeou1QzVW6FiVb7ByrZWmCQ6HXRygyBd0&#10;jMCwJI2gbSoH0RlGufeiw0Nq7TNGzVtdRQCeQDnTavqCtqIWTUBoyrMpsi1UUxodu/OYKTnVa2QP&#10;09QyKGglYbLDdmJY1hbaIdKS2A6TpzT6mCKSdW3CzO5IuPvVj4zR0/Tli1MkIAB9OkRDZYqQ4KMD&#10;4GFLq+muZI241DoBaRq5UleWXbY883m/P+VM5Ds8jwQsqCHvvRQzKe5UkdgBWZzRtD9zljq4ln1M&#10;enQbhHvQAMm0AnduVgOPN98fTav8wk0DafULCRQKgCh2CkUSfknOh6nLonMsiaON4gzGIoxDIZOG&#10;3hh5OYZ0mm2vt0q2o4KxcuOdxU+a+855SRNEdXpo3m1UqTbyibAgayaHG4fGXdLeJNKUbp4jjntG&#10;iNuvHALihtvLYenF9R6y6mRI5kCxoKkjBPkAcXxzecbqeiPLr0EzB5BuPJsSbDwVryPIxReqsmVp&#10;rR276OBY4hp9kTmMlgSZVX0uxH7ZzupeWeXSnVTvE4AVJzHRdW8c4VqUCvpHmluWJ6Lr7dgXkWPv&#10;MzqU0kgd44QXjiEsSu28IqtYJXKg99ik9Fpk1CRCKNlEzvGHWUkq20h7N+NpyT6oaJtRXc6giOMx&#10;k3QA3X8GhXzlfRm1ySElk1LU/EtrQHDM19lFZvGVUeRZV3wen3iIPDVQWj3v5zOWTi3ewq6OR18W&#10;obQLM8ILtGYgI/HvsXXbMNJWRPVilMZhdveqq23iyfk8986PTSaE+q8s7Q7TRKgcBPPP+uQ0el0u&#10;ueAg8oW2+qzG1HZq9tE/Bx++op2jJw2gbR9aowSyhgwvdEFO9rpd4P6fPnDuqdRSmX+GYkMsCIEN&#10;mSI8EdwLBvKOpafT6ZoRLpiVl3OGJZd5buaJPABsZOPpZjKvBqlJv1U377eNgQwYXR798PfhfVD4&#10;SrsIXqqbp09BIopYxtSAdiTYLcmsx9YkEdGLbHG43bFjtifLHeKZc1fyAmdoUCxoQpLIv6GBtb/8&#10;1mRqkcw9RO31eRyFb27W7Rn4I75pjyRb7JcGjMaDS+uEjjej4/QxIN7gq8BRjuumh1jiZZNysS6B&#10;KVbBDIp+74whtLNqZCrxGRmUbu4BTikv5PzmtFPO4WVY2/LlWWhbNEd3Aa/5ge2by/clIjHrNLBA&#10;wkjkCNccgO3lSSUN97AIwLp8+n1bkQlJDRX0iedqnkgn4I4wFCRud6tvV3Ka5IIO1rFcm8s0b6Wc&#10;QQSQvExG9BW0AKTuBJPbMvbSQ22FPNppyY41ZTGQWSRdyzkcbrHN5YkhSKdPTCJHax8bY7mU0GIv&#10;cb4wRZZ0/LtBO7rKhdQHKgsWpVKG7P7DLZ+kiLXa71kkjSSLiPlN5Pu422AbuspRQJsDkaeOIldM&#10;zzgM4kJBTYAFKjyAPAwTSdT07xzCPqihgAWPp7nIXgC2BNZP19RA25N00AULsZrZQAV91jkgcUO+&#10;KBJRNOCFXe240oIET8+BlJIbbDNLNuXVGbVENOy+i77SXFUUZO2374x9SmnTSTVEGeOfZu3llI8h&#10;r+frBdcxhnuU76QqHAGxVIsdsD0HWr00CqoLK7ho2HCIapmx10VyI9Y6eizQ+hqTGKjCSAHwTasC&#10;arJP09Z9KirNMzlyNgsAGOxvF4dpGdyQ0rOl+oBGouVlFEJ+2D6qVkih9HYGZ3uL1dq7WNLbeOcu&#10;2qIGg0csUSpKkbuy92O4S0fHw4xlSOJ0ZNKYpImJJFuWU9x8YA0MYB/MxujFrdg1emQKJAFq3742&#10;h0cqahGikdiImaRTSrIUFD2ji6yH52Ui/UNptXpi6RemhYU8nKkFufk8jucuigUh9PGyOI7ELSFb&#10;WiCVB735GAkh/QKahmUQqxR1/USRzQHYeBg+q1sjazd6sexipZguwgNYCmuScaiDY8rxsIpo4UKs&#10;/pmWJzYodjwBYwdGUiORS0MyOw3h7IDce4N5OSj9U6uWOTRib1WL+x9vA7FzgEZmjaeQiKaFbMqN&#10;XqKQOOT5GHELI6rrEmhnSGd1cH3Wi8c+SfBwxdXq1lMUscQiljf05UHBZvcVH1j+s6aSWSLTbti7&#10;pLX2sC3Yj/tvAF1a7wEidVkj7oCeQKHA8DLUOtFNh0c/qPuR0jDykA1tND5GF6maSWMw+sqRl2sk&#10;2Qo7mxZ5yjQvC5dSDJSMxAADgjuQrE4NJoNKoTUSrIiUS4VlbY3hWXxktbEqKZHk08aFkEkd7WdS&#10;XCjcCo2kjihRwh5tLrCD6UoIYE7aFMBwbJtSPjA9XGXhLAFA0YDSKaViSGJKnxlmm0+/StJv9b02&#10;LuiUgJvjLVJfyQ7ss9GN0d2lkkLMYgj0Ta/I/wAo+skmyEVs3B0oLZAjEYpgpHci8yj+ZkUKkYW5&#10;APT3c8+BfY5XpdSs0qvfpqP1CioDHgcHsLwf7l/Gg9tFIrKyu5L/AMtjg1fj9RyjUpI35cSh7jdm&#10;NX2Pj9st1dpFHYJG+1ogcgAF7vjCG1j6eNPS1A2O5YGKjude47YuT0FGHqYxJG0nosJUG3aB3Y3X&#10;Fiue+RAi/NSu6sHciTaCavzf1zmppuoSvAq2GfaXAkO4saNtXz9ZEwK00IMEwPDIGraARdhW7EYc&#10;2rHxTSAdsEEZilATbtIAaw1+4AAjsPOBqdLvlCRqySt+mlbaz+0ckWBmkwPpLC0UbBAd1+4sCb4w&#10;Q6aOacSRSemo5HtoAryFNd80hIHEWoaARGWDS7WUqj2xtwD9/eULe9okT0l3Fr4BpjfA+M22Xakp&#10;liEsKENvBAYPzyR8E5jTweoIldmkcrTBm3EWOK4ArLiTQJJCyoVO5XsvvHZiTxxiEDQyGN1YSsq2&#10;jqQb8MpHH9DhG+ZC03r3IYlQRtwD/rgsRkjRQYVZFQSEbizUw7H/ALqwT7KcSWp9bTKrCRonFbin&#10;m/tT/cYF6skLMVkkjElMGFiyTVGs2NBpIpo9O4pFayCSCBfJDXmUscenaWo1Zz+kDhj9VlJ7Il0G&#10;STiTWTIV5bYQCLoqOb/fM+WNZZTe9AnFD3KPqz4GTmeGVgISQWDAp5Ux8gYpNPM7OC1ncu0kbaR+&#10;4OUQkUSvMDZfkrwWB22TXjxWUrqJopNjWyorcleF8Ha2EGSTd7Zdmzcq7jQYJwAMjq2nYpbedoa7&#10;+Se55GJI0FJHDOf4cO0mmv8AYdszmcbXfcKXgBVJ79wSMvS45GEiMwalIPH9/vBtvoFjGjMjDkf5&#10;vrL40+xJ2giCSSBmegRRJJFoVPA75T6JD7iCNy7lH6/6/tl3qsUYRgst0pse1Qe1YRpomVdxlj3G&#10;PahJI21jeh0VNJMjz7YlIFOWApaPBH7YGNWJnqJmBB5U3wa+vB8YZG8C7kR0YDazBT+puxon/bM0&#10;FnLKXCo0pJkHc/BrGvJn8E11EQVWZAEX9e6zsx5JrMqum4l6JL9rHBqhwclLSyCRoxTmtzrZP+91&#10;giRpGuwSl+Kvt544xGlsLGjhcSBQGVvcB7v0jyLOASQm3SMc/qIAN7csaYLJFsejdbQPjyMU7GQq&#10;4mqvfYu8cb+SHROCaRFDBAPAN3XytfdZCXUWadN3t9hPFD+mCwayYNyNwNkrXe/N5dJq90Q9T+Go&#10;ewBZIHnxjoOWkVyRghWARnUh1o3Y7Hg5TJOQ4ezZH/TJ458YQ0PuUL53tvbxx/vj6hFVy0kll13D&#10;YAefvxlJgAvqo1pfQHphSSobm/3whoi0cgVQSxBo81kJAslllRLTlaobhxlTf/a2O08WPBvz95S8&#10;DkBnSpbKwIr7usri0MrBOxUGw3isNeMuRUgNAED9NkfJOMQibVDAN4+L89xlpmL7APy5CuFu1vkZ&#10;ENUilrI4NrxyM0dTe079rJV888+aOMiBogxXaP3A/wBMfLQcbYCksruwHO0/uKxi/BNe0/qIGENI&#10;u4bibJAq+xyETHc42D3WFB747/A+JTJqyNwFqAuwj/t+cG9SinFKxrkcmsPktmNpYqgvkZAQLsBs&#10;KQDd2LGWqIadgjlSG9479gckaYqWHKAXZ5a+2UnT7fZRJN0wF1WP+Vk47kgWfHHycehKy0vJusru&#10;pjweOMtRZGsBVPPB7/tg4Io/qofzZPTzKPYVNd652kebyWihpEljkcOpoqSfq8EmqJiQpA8EnkXl&#10;51CllBIsfpIJwiDVI+5W54IB7mxycrarRDoHEjhe7g0OL4F+cIn1QMShpeTwAOOcpj/iKA7H9O4f&#10;dHG3bw/8MHvgC6B21ThB7hQNC+5wjTy7w24GybH1WDiMP3H2PFY7P6bxhW/cE2P7jK18DV2IR16f&#10;3Zs88ZZHIQ5Yjg+wcZKeF4txrhhYF8YKsrOVXaT5x9iGmiU+mi+0Akkk+RhWmcruJi/lNYFNE3J4&#10;AXvlsTlgNsdngHB9Dh2EHVKXVpeGUUOKHP1lRkYk+3DSqUWBAs+7kWP6fGRDJX/WH9hkfwU7PfNF&#10;pWgnEf5UOgQgzFbsNydldz8YHD1oCUiCHbCo3MX5b45JwqDpsvR9ZA/UNNK2pcAwx+p6lCj+/OZ0&#10;I1vVQ7zPCEQlipXdIqL4sZ8+krbe1rZ9jK0klp29FWo6khm9RWjmYuRFF7qQt3NdvF4SNdInUJGk&#10;dBNsX1mWMAAHgihYOEdNhjOpBRnmZN9qigFBH7lWx4rvgGt6dNpoBrZ5wp1TmiAWpW8istcbo53z&#10;7vzZ0vQOqiHUtOZ5UnhIGnXYClFW7j6NVnFdOLLqJ9VqHYkK7JG590pbjgfN5n9WXURosmm1RZRu&#10;Uu3tNLd7fgHKNXqm1EECCdXlHeQnyT254Jy8WHi2++Wv2FP1FpKtw3+9lmm1QZEVB75XtwVO+0Pb&#10;NuCFtTqmhigKoye+QGiT2NH4zF6UkMM6+ozqB57JZ7jOpGrmXSzOroI0cJYQ2wT/ACki+MMzp6Kx&#10;birCoNLNrIPS02jSNIoQhY7U5XvZ4/V8nNnpvS9R1CWFIJNqxQEuLsR0jEmqNkZj6SYpoY9ZrNAU&#10;Ep2xR79rSbTyxHxhXVeqa0jSfmdGYIrC3GaedCKC0PFd85vu6VGtJK3YBFqppBEuni3tOxR3ZNoK&#10;r5BHI+8udYNXpZoI/TVoKkXhmEzMwQ0ewCgk2cH6XpYbgf0nRnUhYwbUfykjdfc9839LpozIwOja&#10;RQtevEpUHnkLSnLySSDCm+/IL0r8OTaraNNIs6xzKpKqaUChX3m4ehSSajTbVPrNKAwT+HtN/wAu&#10;aqzaeCbSwKs+nRYd0moELQgheXVbujXnNbqmvg08Wl/LGSKMwbrk+RRJv5o+M4pZZuvydkIQSMjp&#10;mjk0EuvjcSaiScSRsyvTRqwPIN85cq9QTeJ5AsSFB6KoqlY1IG4uLFn4zP6Z1aZpjqNVGU0+/Yj1&#10;TvQPIwhImOpWOWNTpQN8gYmmBsjn/NfjM5Jpu66NYyi1GmyidJY4pnDxyjfWnZKAG43S0QP3y6PS&#10;SNHJrHWFdRQivcHVSRQX6JyrTfgOTbpdRCUmbUzBRCGohj4PbjOpi6VHFKGJOnj00rqYYiJHOora&#10;u5mJpRfbJlkUVqRUYtvcSrpxnl1qvqJ44mnhIMlhhHGooMvltxOU9Y6nFI0jrpyxV0/iXSyqnA2n&#10;5+szp9Qp9CIQNCYQsMrLW1mUkH3NW3vlegOqk/MvE1iNifSNH01/b5OKGttGkncas0Ol9QEeok1U&#10;sk7GZgZRvBUKCaFV38Vmp1OHT6s66UNAjyTPJEgAI9ItZNCqJBznv+TSevFNscyXbxJ7wiuKQntR&#10;B5rMjqOg12ofTTHUbdK5QMCKZA/k/wBsuKTfdCcpRhTjezoZuptqtHpYtP6kaKEhSMG7J4O82bs4&#10;RLAmk0rRtKjtHGyiFJKpq5ayF5A4GcwOnQwx6VGndyswCf5IVLH3SMPJrgDOjbWQQtp4tRopZIkk&#10;d/URNrSADm9/yON3OZShVUUp3tutIjrpNHFqxqIdLIujOlX/AOeH9SWaVVAdwaoEnkDMr8w8Wgn1&#10;unR1ef8AhWzhjat+t68/C4H1LWyHVRpNOkOiEceyB2feysNoY7QKqycz3VpfzcWjimbTh12ErYZ+&#10;OFABzeEKUU/hGM590EaOXVR6uKjFKwBTatFLNW9+CvkZq9C6bDA0k+qg9bYHleKQUrGO1ULXesHG&#10;mSGD1opXV4RvAdSRuJ9zMK4HjjNSB9P12HVrKr6eGOJm3p/+UaksFTjvRHJrE29fHTFFJ/v4Ro/n&#10;F03UNPFFAN8m6R/Qaiin5LXWT6P07SaBNXrSXjWViiCUUwKncAKrn4zAnaHR6meKF9jGERO4UkEg&#10;XQPz2GQbr9D0tZFK05tw6sbQ9kBPIJGKSutd9mkXXlaKesfjkxLHDoSr6dCnJ59aRQL7mwLvtjw9&#10;J10upldY0VpGU7mbs5HLhcI0P4f0Mz7xoSr6fTfw2Zv53YAN7uNxzpun9Ug0+j1Gjh0DTSPqUbUc&#10;UYyKIhXnlQfisc5RSXCG/Nkxhkk7yT/agj8J9C1Gmijllkr12bdKwsObqwOwrPVek9Ol0nVt+sZF&#10;nRRsCN6tl12BmHYUPdnF6tNLNFJJDviZv4bcDhqBYgXeb+q1XT9HBv8ASmY/l42YlxTy35q6ryDW&#10;cGWUpXrbPSwRjBJeEan4Yj1Eum1ksDtMY9RNLKVb/wCVjlVX96s5PSanp41PUDrYY96xpJprfmj5&#10;J7WMyOg9b6nopXQ64RiSN3VlhFNJ+hQK7hQRWcXqNbJNLEsksuoR29ybQp7Fba+1HM1BubFOX2RO&#10;3/EHX9ZpF0kfTZ4LVl1EYkBmAkHl2buD4GB6DQamCTTTanRDY908cahnZhvJLyWRdAfWZXWOm6CD&#10;S6qB5QZY0V4mX3BdvJaQ+L7KM6PU/mNRqYDFIsaw6JZXZaeUrIOAAexJGAW7d/jQDNpFmIcOTIQk&#10;axyCkZQpZ+DR9vgjNrrGn6VL0nRzjVekgkEkURFEMTtDL8A/GZmhbSQsU1fW5UQSKhea3kZZI925&#10;bootmjnJ9S1sZ0ME08W6CAOkbRHeCwatpP8AKMFCTcdlxnFRlpXR2ugMM0esWefUCYzbgEFOFRfc&#10;zj4bsM5vXI2qng0cEsUWomhkPr7jZT9T72PHAFZjR6z8zqdJBDJLpo5QDqDzK42ckKT4PjCOrazp&#10;0UOj9OKRvSlbZHMvvYsN4X2X5Ga8HaE5qmaWoQaR+nRiNVcRh2jhFhKS03E0CFBzQ6freoM02mkX&#10;bOiSNGY9ihPi/nOOm6t/zHU6fU6iUR/mCzMdx9NStk7vocAZ2UTyzOshnWQaZmJZVolWPkjxjn2g&#10;xu735KpOraX/AJYCzO0UyBNQzkrb37q21XxxnNdMYa+OLRw6sxrHCQ0sS/w5FBABYsbFi7w+Xo6L&#10;G0w1JYrJvi0ybvThiBskFe7HvmD1fqml0JWTS6eGNd4idALZh+ou7L5ayKOOG7SMp9pvwizRBo3l&#10;lj1QkimRnCbiSrXt3+Bi6b0P/ngSGVmjOmEjSTqLMjH/AC1/vjvrNPJ6zevE8FemigbFJKkqCKJ2&#10;k/3zb/Dkmp1Gld55kGjdWijiRqMgWkBWyKT98uVpWjGKTkkyvSQ6qQaGJp2GniCenvHuk2Gm3H5N&#10;4cV0mifV/nJZhLqZF9FyCSykUTX1XBxm1fRo5tHe5tPCjo+xGuMEVbst3f12zF0Oo0uok0Da3Vfm&#10;kaRVLgnaE5Hn+2Yps6OKTXVm1q9b1SU6WVdR6SlYzy25lVrokjg3VnICTXaXqBkh/L6mfTElhIPU&#10;hUTLa3u4J834zlOv9U6fpNPpwGlVkdU0yqTUmyh7l+V/85kxa3UdS6fr3PUpYi8qKPYHtSaC1+3c&#10;5tHE6uqT10ZTyrlV2+wfqH5jpeo00mpczJJOEV920e/k2y8nnxWC9Y6rFqdT1ppJG/MPpZI1Wyqo&#10;LHCnyQL85mjSBtL+WmaYRRTtI09GW3/TtUCr4853EenbXarSQQp6x08mwAxkK29aF0PjvedDilTr&#10;fytHFUpWk9WqXZy+g6RqepdQ1f5QGN/Sh27v1IXW/Zeej9P6NNDOkSPGJU1e+MwDeXe9rkE9xfnD&#10;NcZehN1GX0kjdBH/ANIBkqJTXF9q4vH6ZLqdTpx1OTTT6h0ijgWP0yyLZUNW1QB3vMMknNda0jqw&#10;44Qat7ttmzr5I5X05mlDwrK17X2NbcsW3d2scDAT1PSiXcSkbUxhkQNa8XTEVZGW9S1Ty6OePTae&#10;YDeqCNolZvFsLHbOUn0XUJVB1EqRkyERh14J/m4GYRR1ZFb1sfqWkSHUwenJM3vRmmlW79G2NA8G&#10;8M1MU+v1rXsAcMWhdeXkfkq5+/nBegR6rrfWuoKPVbS6OJo1JFiNohwxH2c7LU/ivQdC1SDRxDWz&#10;u/oSlouIaqhZ7kdyR8499duhQiqbbqNhWkWLQ+iidJi/MyIwuMiTlFHttqCqKrM9OlasrLLq9UzS&#10;zOGEAWkMpFqGYmqA+MqeDRaHTRT6x5IoNtFA4Lhtx3My+FJusu6z1+LWav1NFrTuQ7W9J2CX2BHz&#10;95jTdV/k1eu/8GhpNe3TtT1VptEuoMmlSKGNVLKjSV6pKEilod++c0z/AJfTQsjo8ixnTDZyoVUJ&#10;VQwDX9jLptP/AMvLGad2mNyNIAOQo4WzdZqfh38HQ9W03SZXUPKxk1O0mlX1P0KoPH74Q4xdi23S&#10;Rz34b6d+ItVqTJ07Rfl4IdzK0jDa5oKaJP6jzzhse7pWl0zakbtRGpia33FW3HapJugoOdB1KOSO&#10;PS6eXV712iQxDYpLyNTL4FLf6czOmfiDpoi0cg0Y9MyXLvbcu6iqszEECx3Gayd2/FlQSWr/AMml&#10;0qbTIdfK0BmeXRB4pZrjMbg0BET3vOc6Qq6xxpo/zEGkBAIAO+RzyWvO+6nqY9T1SLT6nVQPv03E&#10;CEoI9ntBsg0ADwMzundQg0CyQQ6qefZOgN1yoN0D4VcIvTrsJxVretmB1PSnRQQgaJ5WeV49Mj7v&#10;UeVODIwwCXp+rXUaqfqKqWEEsMGn93pqXjPIDXyWWs6hOpz9T1buSYZl1LOk6JvI7g0cB1+t0yat&#10;fUVGaWUPI03cpTX6Q79mv98cHL42Q4ru9A00MsUsGrm6jtdBG3ohUKqwYrR4FVdnNrrv4j12n6ju&#10;l1m4uIZd8QC25pTRJIVR9Zwv4l62mpi6tMYmaNtaIRG9IpiYE2CPkVg2o6s+h6bqNKJZJlVUFh1D&#10;JQulUg2vbdeaRw6TpGUsitpNkesdbmk6prJ5YpolVzZCUstjglhdHxedNo9JoZH08vUNVHHKHjeK&#10;JKEMe4VQXz9k0M5HobSa2HWsY62FWURtzJY/lQ8BVHJOdLrOsQRTaSPSzyhEiX1ZkQOjMV8APwPn&#10;jCadpJbSIilVt6bO96loiw6nCikyabYgVGKh1Y7go+VN4DoUTqWhOlgVo4jqlV1hqlYvTPXJO3KP&#10;w7+HY3m0et1E07uJ/WoCvUQD20p4DeSDmo2v6XGkmoSX0liRy7hfSkDu9oHU+G81mNnXHe2bOsgj&#10;g0CSJJqRGJTGkcpLeoRQX0wO12TnG9I02v180k+p1vopqP4RLj3gxiwKPjtYzS03SNZ+IOpaPRN1&#10;GFdWxMnqPIRCscUZZXXhQTfYDk4tH0ibqOj3O8z6+PU+k7ClidHrbz/m4wsnjya06NZF1+qlSOFE&#10;jMiFJA9bHccKqX+nBdQsvSptZp/yA1eqgRRq52JpbPCpxyB5wjqXUIOn6demQTq8zN/FaUbiSv8A&#10;MhHjjB5erQ9LcsFVxFul1EkoIB9X3Mtk0Tk/GrvwU+++haD8K6rU6PW7gfzDrFIIZRQCu10iiyAv&#10;fnNHX6jXxpGem6YKBpij6h13hPUNuq3RO0YJ0zqR6p16A6SVUjEJ1I1PLUAtBPu863qM6xxppW3N&#10;G7KrOoC+mIve24ntu24RtPa/NCdXpmSkrdGGkERV4kicoSwZqlXnlv2zhAqEREHYzNLI4U72YP7W&#10;2A0Qdwq8Pl6lpPxXrI2SCWJYVdI45o9ityvtRgLPazndfhz8LwarUaHTtCJNTqo1jSSWS44m3mZl&#10;3PZHtHgWc2Uevkl7f4B+hdCMul1UuumE8JkH5eFiQwpQ9hSOa8Vn6+9KiEPTunRLGoRdJEo8UAoo&#10;Vn5V6TSHSzaKDQzqYNN60s7Al2cOaZF3j2sdxArP1ikjZKiK3SKP7DjPu/6ajXp5v5mfAf1lkvJg&#10;j/6WxAENwK4547ZYD7RRPOVjgAbjVeCAf6jFJft3KC3H6TQz6No+JLEA2soHYX37m8tpFYGzuPm8&#10;qB52k+RV+Po46rVlj9H6yRh2nI8Cgeay01fa6JGBzGRYJWiXcwA235+sM49NWquORgWLdVcdzlim&#10;t375A1fcfOOoBtVA7X8jAC0i+T5FGsiGNDjzjbjtWzjtwBd2DgOxW3PPORJ8CuMcgccn+n3j7gO7&#10;VYwEVMD/AE7Zxf8AiL1L/l/4W67OZliY6Zo1dhwGf2jOtYtyT/7zwL/ib/EL9L/BySIu5ptWAFIt&#10;T7SKb6s5nllUZO60b+lg55YRStto+FJoUml06aiL8xOpawIyWthXAHHi7zz/AKj0bQ9UliE68CYW&#10;EYhfb2LAeWzQ691/qUz6EhdNHFpgNRNIjiBmkPKhNvIN+RmeevaOfQRu+pmVxqHliO07Qp/Vy1bn&#10;Bz8qypvJNr5P2qOoQTS6WgXV9a96LLqXUQFljiUEs1+G25V/zH/ms2mLQSROJlRkNXFuHfd95nJ0&#10;/S6lk6gyawCcmMxSsqsRf8pbyc9B6b0Tp/Rm0uqi1iuXbbII2DhGbjlfrMqpg5ycbB9VremdF6jq&#10;pJeoRvqxH6UUNF1VRRvd/mYjM/U/jPrc3T5J5tH+VBQgpNJTCJCAAQKBehlPXtbD+dOoeKIzRqyy&#10;u9IdvKq13V/AyHV9PLrNNrYD0hlTTwGSC5A7CWTkO/PY1edvp8dtaPJ+oeulhjKSnXwjhuo9Xhn6&#10;zpmXRKwj3+nKp3LLG55LL/nvzmZ+MFm1XWG1R2whGHsdLmT1OSY1umvccPOt0GmknE8qRGFb1Cyk&#10;q0jG/bGexHxnF9f63G+lXbqHjEYd4pGXcfcf0g/KjjO+ONrSR8P6n1csvJylbbs42Zn1urZIdPsl&#10;9FydzbZEZGNbjXDN4yWk6YkmmlR7ebT7bYgbS73YPzV403WdHEdMiNLIJtxklFM4YcLVcmuLzE6o&#10;dTqXZY2jRGdXeiyetyKoYnevBw2t6sv1mn6p0wwQRRBdJIVcrw+8AGyWawL85nflNVp4Un/L7gm7&#10;1EFiM8csT2zZiLTwagfnBJskMkkUoBSL+WlH9cwtbNrySEeOCFQFekAsEFhQy8e3Vq/JhNI0fwT0&#10;7Waqd202rfRlzukTaZN8RH8im+c9K0y9I0ujjH5NCdp3SS0rE/O4EUfrPOvwz1LXadNTKdeDvi2I&#10;qezaG4F0PGER63qJ1SmfW3GgFCSjuB7gf5gc5cuKUsknekd2DMoQVdnoDfivWMFWHS6ZSW3o6/qH&#10;jbQY3nqv4I6xpZNbEuo1TuFdSscqemUDOGNHuCB2+c8D08zRaVZtTSaeRiUKkBI67ChXH3nqH4T1&#10;Y/510mBNKv60kMjoT/1j6YF+SbFHOv0KvPiX/qRWTPLhN3ej9zZFjLm7G1mHxVHv/UZBx/GYXXBu&#10;u1H5y6WQvv4peSq9rJHGCO5W2Dbi20HafaBn6DHo+eZMKd57X82BfHJy5l3y8e7aTXge7KEJpV3C&#10;iCSQK4Hi8rlRS98g1uruOP8AzhQWXqSFNqRZBIJuqON+mzYDbq+ie/GMgJ4s+4cKeCCDdG8kJb3n&#10;4bgdwD2xAMw5N0Lobj3OFqnuiUyWORgqDb4/1raT4wpCAAAP096xDQYryrV+aNj4y9SFH6b+x35y&#10;lAK32RY/vhEaiz7fP98CghVq+CDQvzhSccf74KAQf0mjhUbbiOBxiZUQiroUcIjOUUCavLlFkXkF&#10;oJsVxxWXqcHQZet/GBZfkpFuOQfKkYwOSkB2vXB2nJbA/Bz8cLANUAJZkmWaUJPuraqEgEKO9jjM&#10;o6uQ6cPF1DSxzRIC4dDIWrnaG7KThH4ymj0v4o6pIJGG1WTTgjl7YkGs850/WIFmnJHpzby6MX9r&#10;KRyjH6POfJ/UU36jJ+9npYJfZE6Tqcz6hy0urYRECXcOBFu8FT3wVCdPD60c4mK870Crv/7SL4A+&#10;RgcPqTzxvPAfUaEkmQhkcHgbFGY7wJCi0PXVZWDrRXgiggrznnS0axO2igs6aA6dfQ1EYclW2oXU&#10;9qPj7yg6iJrQio0bZGyXQ3v7TzQq15OZCdT3IxSEoREEiViEUBeSoGP1PUSz22l3pIswcRXYvaAq&#10;BuxvvhJFxegyCS2MrvJHthaUPEWj3bQbB/Yg84TAsE8ayNFJEyxqUBq13CyAO3t/fnMJtIxWWZ0l&#10;iYx7DubcRu7gqeKOHxRT6v8AORDS3vhu4TShntqceeas+BguyilYlm0CvFGbTYiXQkKlt20jwo8m&#10;8NgliP8A8KBG+eMMquRIqsp2lT58jnMmPRzyNG0bBpWsKr2Gi552gVd3zeL81PCiyBVWWR5HAayA&#10;vCbuOK4rN6INKTTJFJo4n06AusjBVUIpdBua1WyFANEnvh/4hfSxy6aAKzq/8VFZLLq6sQEIWuDm&#10;Zr9Iq6n+DOFWZ6lQKdre1mJ3USQSKPzlrD/4MCu2JQAjxlbIcEg3uHB4uu3jM5FmanTnAYRvA4Mj&#10;0WNsgX3U1VweQfGS1em0Wqg1GkEbhTpgqcFS2wbntgSa4IF4GYFm1ihwwiK3JAFArsVsr4y1YdFq&#10;J45DpFCpIWZY0EkjWlWoaxt5yl+5LAZp9TpoEGkJhWAKpR2JURkBkF4S+mDa59XqPUAkh/jmGNtj&#10;Ltv3Ebifis6GdunptdblkDF2VYx71BsKar2nBZNDq449TNHqTAiSWFLbl2/IuiV5qsV9DaoxWmmD&#10;70ZSkKIN8aiIqhFjl7r7UDNDQenDppp0VyuoJLkqGcsePaq9iv33wjRxSS6TUFIkl3tSK8a7mVj5&#10;+r7ecjLqTDLCsOkMUvqKjupdo43raCwTi/2xoTQJ6uoij9NWlEiEoKU2zMQvLLwOPvC5ddJATG1Q&#10;xs0hErF1kcgUWRRQ/qTlj9XGj1UwkmjbaQElIUuocg7qI7DC9SNHJ6qF4ZVR42d2QSKzHtasDtDY&#10;dLoPI+l65o0lG3UQpGYZFJhl3GmO7k97+hm3EYpwiJAP+swUkkD9LsP5rIU4J1L009OtNFJBFAsi&#10;MyLyQSLsdmUDJaDTGZXMhRzNGRbMFezTElmB4OS2PTK0STUsk3519kSOEYjaVUkL48H7ONB1jdN5&#10;KK8jD01F70UAtZ8kChzznO6vSyOsQmaV1JQl3AO2SxRHbgnwec1tY2jm1GnRZGdROUhbcy2wsodt&#10;/ZINZnA1nLQfpdUsMpaCORGXlSqgs7stmxS2TfYZdqtOYUheYjT7V9q8i3bkIaoCrs5k6hNUpjn0&#10;4h1jPENsUTFOEJQNXyM0tHqtU+i6h6jqBIAyCUKSjR8MF8lTXtJOXJ2KGqKhpUGobTDqDKvtO9Yx&#10;EWZTbrZBAqv0jIfl/wAzBJKdBuT3iQq5BAJvaN1WD3sYQ/UXm00bmeKBnEbeowLBS3LAbhRwbaZh&#10;GfzUd72j20QhZLYPycz1sbYLqzFBHHHFplKRAhnj2ncoH+ZRVHycE0vUuno670hFBv4ccgk5q1YB&#10;lFkYfHBoWR5h08zSpG0CRwkII9xsgk97HN5RPp9CjJD6eoaU+9ULbtu8cdx4+RlxkiJJiTrHVZ3h&#10;gZ9ytwBsKrvZbssR3zNTVwXMPVAZ5kFNUkYrht4cA84TDMX9TbPHJuYJ/Dq/aKp93N5vaDSxoJo1&#10;0UXpyKPTikFB28k32Ay+XiiOJkanoWk1EMg9SNopJCqmAJaHvYHYnM6PSFGllGpVZHAjC95QYzRJ&#10;UG7Iy7UdO1GjZUiMQaRWcXTBSVNpyP7Zo6aCaTSQzIhVJIVlkI7gqbvcOf6ZnIqJl63WTJccGsm5&#10;dXGyNQFYmh7iBX2MP1b6phBqUAmhZnZo1oOxooSQVHb4AyWm08Xo+osDEzyU7uaQrdn4P7DBdV0P&#10;UwenHsicohffG5DLsZtyngHcBhouK0yGu0kMsSyuWCTFI0KqrMVYEhuwoD98J0k6orRuaAjA37AY&#10;9qiyhH/rA9d1TRaVlZJhc6I+wKSqPuPHA4vD01SejHG8SyN6wJNENGRQPuJ7c3WOUWRaKtbqNGsa&#10;JFEpaLWK7yKoTY5Xeo3r49xr7y6PVkJvjmlM6VuMzLvJ28CyGLVfbKNa+k0jAMxW5LEkQJUMAN1g&#10;/Yu8xIpBPqWEcTTewkyMChUgE+4fHHGImjVn1rs8pd11EKFxJKtFopFN8AAHawzTikHTnWRAAkgU&#10;xqiAiybZiOCSQe+YUnStS/5YrulJ3q9KLkjsFT7K9oBzWh0T6YmaBwdVC4Fs/tMbHhQD5+sqtBGx&#10;tfGranfFqixkHqG1JdK77boW3kd8F6dooNTqT6mpkB2k2q8Et3UnvRynVDV6gvIiFZY5NyX+ng+5&#10;iPJ8Xhbdc1eo0iQuHjbf7DtALG/JrkZnJaNDU0Rn0csv5X05ArOhVQQSAPLfXxWRaYy6hBDGN5lu&#10;QqjEkEckEDgHMnTa9NU+pkXVSOkX6hKNvpte0gj+YZpGSRPzZhnkUxxIXs0Su7aCo8LmTWui0yOo&#10;mnkR3VnkIcxPESXbb8BT4HnBVj1HomJZgAxCvL6amqPCJYPGF6EIk/q6Zp2NGFrpgPIN/tgA1bWg&#10;ibeGZh6Yfbus1fPk9xlJkM1tNp11CQMPc7AwlSpU7PaDuocfGDNoBJqZpT7JSrbaRhwougWrBDqp&#10;Hi9WHVtHuR49pPvtD+nKY9PJqhAza0RcCRFkY+F2BVX7ONSYM2Fhh0BMf5aL+M38QR1SbBRv5A85&#10;VD03VnaI5k9OOpTGoAZdyXY+fNZCTRuIIjG53NPMzFxzSsFN12s3lEUGr1jaSWCRISVWKTfbBhuY&#10;qK8WCP740TEB1/RZvysjlJVjKbIi3JjUsQzHb3Gbmi6JEui00mnsoqEqA/Yigpb4HxlEMmsigh9/&#10;qBnbsyBlUkGhR5Hc5bBrtEk3rD1VZoN6iAbzzywHgjLSE3QWyyyxQ6qGR/WWZiY2BZCp7Kc2NPFF&#10;HpRLI6NvLLuoBY2IAseSQTmBF1qOSCSetSFmmTYtFWbYK79hyMgn4jhjTZJ+aRgituFe8k17uaAx&#10;tBGSNjYbjjaQN6kRQ7G90dC6A83k+noX0kofqzyF12KTVAX2ruPvOY0nTdNNBO5PqFqblu5IsAkE&#10;sAPNZooNNptfoGTUjdEu50SMj05B8+oLYG8SezVPRoaSRzqNS35eUaf2r7mAQ7G4750uvJ01fwhG&#10;nreqEerJAPuJvOPgh1ezWSJMH3oFHuFSNZO8kMaUZ0MeokgkfTvqCXlgVY4z/EQ2L4Ym/wCuVJ7K&#10;hHSMMKkmok1huRXEjSwoQRuQgAM1UM1Y+iv/AAJGMLejGfdwm1SpYAqarcRWX6YIjxsdNJp3iI9W&#10;oiisl0QWBb2ng4tN+JUM0qH05IhGxls/qT3LzRpeewybZdAPV9NKuo00exXjjX1XjXaSTtHsLED9&#10;7y3U9O1scUStq/T06Hu4DbFLBk5AJAFWcytVqotXI0Uc7PEyld0TBX3RtfDUSKAqxmrPDpZDv/NN&#10;/GVpGI9SpCndnpgATfb4zOUqZSiqOeXTF9XqptJqmaCTUJNSqP4bqCosfzKfJPnBy06ayaNtIJGR&#10;Vj9q7AofgOxHBBB7ZZ1TrOlQCGEALFI/uQDYd3dRf2PvNL01ELaSf0tSpDemaCjcD7AVBIY2LJy4&#10;voxnEG0OkHTXUwSTzyFg5d/0q8v6x7uSa4XJuq6PUoRpJFLw+q/tdo1VuP0mj5+hnS6Lp8EEHTUg&#10;eKOQhn1CduV7k3+kLmQZNbptcCkSCJyyQWBbInBA/fxnTLJ0iVj1Zz6dS0kE0KI7SwshEcsRNo6f&#10;/RFa/aPOc8NLpzJqF0+rViJRTRsVRLNn2i6OdZqOiwRTaZBGxmjYv6ylVXa3iQf75Xp4tNIpK+nG&#10;hcvEQqgEjjknuMylLvZHBqtEdfDQMse2X0rZYGZXRieGrgm8z5tJMW0+oX8xDFv2R+mbVee7HhrJ&#10;yfVWWBtA2ljKF1dnWOgjsp7rmzpyJdSXkZHhIEkizAq7c1+kdqvFfQ+Jzk3RNRGumLadvTCDc3JY&#10;up/tddxm/wBMgdZbaRNkbzj0exLepuFXV1fOa+t6poYtNqDqF9uwyFKNEMD7x/3AnLuqnRNt9Nis&#10;TFCCF3sWZeSD8Hkk/WJM24JBGl6kNKEk3yKqlRe7fuDnkN9cY/U/xlDqXliid3ReyEBizbeCM5b1&#10;NBM086SkeoY6WU8s1Mtoo8jvXjNTosWmg1mmaNgs8KqhJULvVmvcTyD7RzmqVDe2GdMEUcjajTot&#10;inkRm9pLrb0fm8oDwtDEmn0xjnifZDKVO1hJ+pkI/fzhjaNw2uRELlSGQMtLIT547n4GYI3tqJGE&#10;c0YdSpE4EfpHxsW75+M1rTZaf6SzXwvUcRgljG0PCwoH1B3BPywx9MmpeZl3m5IaZIx6m0r5LEVY&#10;zJil1EOmCtpHjkVjO52+1EHB4OdLotUpnjlZHSMiog6sqbtpYVxQ3H5zGWkaw2x5H1cGjn9WUTpF&#10;GS6Kty+o3FA40uqnWGCOCFmkJREDuA/HcE/JHbnJ6rXxyGN4dHGZFiYO0u5WVL7MAea8HHm6i6aW&#10;dRK0yxyuGMdBwNoCmM2eB8dzeSmWoq/lHLr1nVPLPANPZMEbQzsiCxGwc7iCCW78jOg0nWdLLoPV&#10;3+oHVAqmy1A0wN9gT+/GAFhqAsUkdepGo3+wst7VAokggFuTgus6KwM5k1kohhZ6EIKfqfytDhPG&#10;GRdbNcbj4ia8vXtCdRqoZY2i3gqyby6zXR3I1jmhWc91HUqupcnVyln9JwqBLoLweLJazzmZL0WV&#10;ZVl0su+SUUXO2QliQqqQ1DaB5GYUc/VV1Rlk0qoqj0njkO+P0hamgRZJzNY41aY5Pk9+Gegx69TB&#10;qXkiQlmLb6KgSJ+oUOy1nNmPTQnRx2yxyMpaRgyhmY0AQAe3zmN62vnh1b6OARo7EsrglV3GmqhX&#10;cY03U9R60cbJvZnVG9IF0WhwyfAy4Q6pkZMbp/no9GWcaVVh1JiL6aWMKQqs9MbAusq1Omk1tGKV&#10;0/XMyhDucrdFHvwfGeWP+J5zHM8WrsQuVBkA2yuP00fBGeht1gSaZkWH05jMCWcblJZFNAr25x7s&#10;wnj4pWjXn1Wni2NLI0skcYcx7QFCFr9Rr89zWNq1gn1KldkcMiAbgBvMtimHyLweCRITFpnaEb43&#10;hEjxtv2Bfd3ux8YRpJ9K07o6yCWMe9yAqx7DXs+Sx5GN9mcUqIrIss+o/L6hJDGwUhktIy3O0+aN&#10;VeATa+dLaRnSQwMI4Y6HqO5tlDDwM0eoRwJrb0QMbzqDqXXiN18r+5vvmfode88eoVEctt3xxk2j&#10;K3FcdxXgY4smgmH8s8ccnrNDIrvGFFoyMTZFkYFMsp3vExiPq7WAtkYNxvvggjyKwHpUWql1OpiW&#10;V2lIsLNDSPu5pSvkZvajXbNXFHqtLAkywj0pEVogWPDcJ32/JyW7sXBJI53VaDVRI2meBwgLUIuH&#10;K3wVvsL7/OXwDUaCJJBp1jANuzEBeVIuiQRfnN19Our05inQ0XMyS+13K37bA7cjzg+v6Sun0zH8&#10;2JJKUM7EKzf5ueAeMGuiXB7ZyP5qN4mSaLUBV3hEVt0kEwuzYI3bvvtnTdN0sjqpVWbTSGRJRZBB&#10;QbDuIJ+R2wOeaLWBirI7RoN8chLtLQPJApRV5RpJTHpjp/RURR+xJJP1tGVFsp4ong1iizNkdAvr&#10;xkwybyEQX+stvJosBzV8ZIdVm0Dyq2pkIiqMCgpckeOPONq4IdHCGgilaQxej7Rxak0TtPA/bM+L&#10;os7MS/UWDLpwipLF7N37/wDnNLQ49lUcmmSe3gT2sGeNF2MngsCvBvyMu1WnE+pWBdQxSN/VYSKW&#10;dVIsqK45AwnVwarSGKEaf0je9693Yf374HDrQ8EEbQTGQxkSQWU9UMdxdHPB4PGS9jTCeuRGD8tM&#10;uo2RHc7iUj1HDDaIyPrgZzmi15mLMurbYXr0xGYw3uBKcWSB5wqJk1ev0+jmjRk3om6YfxS4JFMR&#10;dUou68YaVnjh6eiy6eeHTTF3MTqHZyCrOex28C7GJrQuWwHVJqFWNzpd80sjH8xGwkVz+j2AfFdj&#10;l2o1Gti08Ug0oqP+E5iO2xY+QarLtH1TXapTpvXii1KgRN6ZAoqaG3bYNjuQBmxoQY1dZI3YiFff&#10;GtOGIAuivN5V14D+TmNL1HQSyzVGilDEgYoNvBoBWWqLeeKwiY6WN9TI2+B3kAUK4IEqcmjXArth&#10;cDPpRPB+XraokjZqDlj3DmgCKymbQRyBNVLKVEzBmQ2zEjnctCqoeMdp2ZpO0FJq4wIpPVC7ywtg&#10;IyGuyGTi77jzmbEk8ekk1Co0XqbpVEqndJGRT3/32OKy6HQoZdYI4TKkkgfTi9wVh8MfB5vMROsI&#10;2n1fo6qc7gyLvobHL0rWaqvP7ZNmm6DtL13UQTnVyxzflhCFGxORvFU93ZBw/S9aaONFjUQXW+zw&#10;VYbufgt4GcrpNZrtZIwSSL1LIYkVfJAbd2JOV6vq+i9IB0liWUjahHG5eAb8Zjlhq6JjP8m3pOtR&#10;GTSwLOURhJZk9u2T+U18HNbS9VqK1g/iUCSqhFBvaHF82QM5TWSgPLK80UsQZKchWQ0KG6qo5Poe&#10;nZ/Vi1C75mYtHtAUkBboMLoAEnOVr7bK5bO+02mYtqA8azOyh1Ye1WKj2uK/mvkg5z0zRRypqooy&#10;ZFDb7W2ZtoVu5oLl3TOmSokixS6mNV05WI8MN17mkI8c5LU9R1W2M+q0zmMK5RQgevdu2qLLA+Th&#10;FMlstDxNPG5jQGMgSgUVkNltnAH6u5yodJ0Qk10tJ7m7opBDk3wFF+35zC1mn6brJp1pVauHYBVB&#10;8sUb5vg5vakakRzGKVpYUiQLdIsbHjgryTkSTNINAWp0kUcqSrO7pGpRkkfY5Y/NgA8Znz9JYwrO&#10;GUKTIQEfcVVQVo81i12v18uqiX+E6oNgSgsl+b++O+c2NVr1eOaTTRxqZVc2RIAzmhVdgSKOEU/l&#10;dESa+DqIdDptBuJeJSIt8gXiyPA3eNuaOm02pELDTsIxGpHfbuSQbWG75HgZyMEum1AnZ5GP/wAI&#10;BRivt9NgQVPySc6DQ61jHImpYlGKsWuikiCgOPnzkSRSbLNI+qZ43ErIqSNvWUkcjgc+QfGGr1HU&#10;aVJI1iUFWb20TtQ/qKHLX9LRaIyyLujklob7f6seARmSjjUKqFZCzPSSJdKV4BF1+14RcZdLQ2mu&#10;wU69XEQVoHk3HbVoo9MWgNeTeO3UP4hDmCISQGd9MzMGbxzx+scth0+mQx/mJdsW+0mARVZ/TNUz&#10;D+U+cl1PTR6jTSaVYFkKkND/ABd+4G7NiqonN+SJSK0ghdFScJGJISpnR1oMwG1XsWOMwtb0OB9L&#10;Syszxy7SGZRfwwu7X7wx+miB423ozpBsdSoVHrsK/wAw8Ngb6eImCTTszzysTtZSpqNbZLF8YQlJ&#10;f6inFPwVrpNTLq5RGu2QKfUI2KCtVuBa6PPjBtZEGjSSnEpcmRVfcIQre5vALEd6zoNUs02jWCaE&#10;HuB6QDUWFENfOCJp5YYQ76eP0WBYorbWiD1+kHxfcZqs9NWJY+zPRTNqW06NuMoMjGMVusArye1c&#10;nDdZKzu0Sz+j6hK73q2A44+LzK6fqfzau3DLu2sR2dANtKRVEecDlMETy6ca7Y5pdhYXV/yucfNc&#10;t+A4/aV69ZdIGQ6ZwCyj0yl/wqu1rg84tBJqCJleYPI8VhgPZdbtgryV+c0dQWeBZk1EimWmZGb3&#10;yhDyVsizxmbP08Q6czOshLSqrciQg0eSSO4B/bN4TTMJX4NM6hbPpLMhVgsgUbkjjHJPFE7sz21U&#10;GleeMzRRte2695h/UCx8thLadtJI7vqpi5A5XYu9Cb5G2iRYGEDo8utiE04MyRTFxTAsg70b8ZpL&#10;jX6hJu+jKl3IjmKWMk2Yw43ua53JeZkHqFNMsUm702DGmJ5Pa81Y9DG40+pGsZvTO3YU/QeWIJJ/&#10;Tma+geCXTb9vouxClT+qhY4++wyI1vZouuiyZp3DehA0qQHa8N7BYHBXzQymeTSSTMuwgMAm0LW2&#10;ReR/TNSTSSM6LqVX039sbBWslSeCawLdevaMweyOPbvYFQKPNd92WvAPoyusui21g3QKqas1yV+8&#10;sm6r+ZAIZogE9H2r4PBLfvm/6EeoiVELxyoxYFN3uB4oL2F3gsemiljME7QrJb+BuV1PcsvZvk3k&#10;poTQJDrhKT6MDcRGLd/MKJHa+3m8nq4tHpWWGaUyMwVlU9lJ8kmryyLUPLHqJoiTsA9oWh7jasbv&#10;t8jOXn0uoaFmlQF993XFLzxWXFFM14tLpzMsaz7hHbccX52j6wSGKCXTqygxyKfXoe3cgPA/qcFi&#10;0ergWaVAGZFFUoIpj2+zlup6ipuSSLbuAEIQWVokrv8A3PjBiRZudDBONUrWXGxhe0DufvB4FE8Q&#10;9PiRXKqn6VkL89/rwMCaRkLq09pVqVFb7NmvHGJXKPC/pWbLltzqSq+APJ+DleCfJOGaaF3eSVQd&#10;rEMeSGU8GsnErTJGDuHvST9O2wopuceGaGTTU43x7vpdwuubo2OcNZ4NQoMcyLTqAqC6Vjf17sTl&#10;+DRx62Zg6iQZh68sRLV+rj3ft8+bwl9M+wuscwpAAeEQleG73/fB9Xorkd/VWRRZZee4NX9nHQzo&#10;rvI7GJwGLC/Ni6/zcYa00BedbCN8DM2/bW8ryrr2GUSaiaM3JGTvNmUkbqIqv3yRmuRRKzRO528E&#10;e74JPzzmJ1BWXUGMli1l2ar/ANPjCMFfQN6OjaHSkadpGkWQWp21Tk+F/wDOSkWVZkskOs4UMpAI&#10;B4G4Cx7hnO6RWijbbPTKCQa2qu4eL/zYTHMs0OrmLNtFAlD4WqBXxX3lqA+WieoKPpzHJrZWZZ2d&#10;ULbg6r5Ujth0OqmKbQqu8ilRdN7b/UD85lvLGkEsLKp9wB3/AMt89xkG1GoiMnAAiAOzebCtxa/Z&#10;zWMbIcqoIheNmmDREoxH6jyoQn9RA8kYSk8MZnEhHADHa27cG55ryMbp5h9IekrUP+oG9zn3foP9&#10;7zMm6Y9uWKhVYsAK4rw1ZnX3MvwjQkeTT+rEqqi7j6d1W08mjmZNBtdJFi2Fjuv9RFcf2y6XR7Wi&#10;jacSKxuMkgq7Gv5rsVhoiVHYSAqC9UQUsXS2ctA42ZsekWlKsiPxyCex7cmuTkU08kxjW/cHIN2w&#10;b+g5OR6hAjncoIVmLhi9lK7KR/tiMoMlMSJE5DA0XNXxlMhRMoh2JV5HeyzrY5smqNdhlqjUEKWD&#10;DcjUTRvaazUCQynU+5juAO7dtDkng481wxkPGGKkkE9hfe8L/BSiY7aid2mLId/Ab644Ix9PKgic&#10;csQLoCtrXXH3lLMvsuWQCjwfvi7GDiPSxkgjbESNxQ258X8Czmir4FvRcJkbfGYiuwkFR7txxRaf&#10;1oyjEKisV4FgMcmIYpSwEtfzFGLMr1+wFnJtDqlRnEZlBtWLEgEV5wkwSKB0ySOVDe7YpZSKFA9t&#10;w+frApdzFd8JSVCBuHFjz7cL1sxjkVQqLaAEnkEi/acyI5VGxonIANsf1fvWUrZFJMIdHCmrJV75&#10;4uq8Y+pmG9oyhUkbrORmjLSxmOUkXdkmxXBySspYoXTeK9h/1xfBdaYFHN3LWt0o+a/f4wzTsxbZ&#10;NGON43LS+POOZYrdGBVuwqyAveubyyTWQ25Yjk2CDyDVd/OU/wBjMEePYzRghvFk3XnjGIVP0+5T&#10;yAwsfBAvJNcaoQ3DcBh7h95REI5dhCOtgqLYBbHwTi8EsNbUFh+pT2AFfoGKR9OGO0UCaJuwv2MG&#10;aaSOEkqhPC9wbAwURxRr+kWOaX78HBILGGqVy9KCyseO4PnxkRAsqg8oTZFjJRFWWVT2vtY7gZMa&#10;t4yj+mAa47VzmtV0KwE7pK3GwE23812GWMZ5TGGTafPk4SZtxDcCxXt4Ht+sq9VppB/DLEAsFPc/&#10;tWUSRK0xRY22gd7/AEnB/QDE2lA1zl8WrLsRJJt5O61rtjyrHu4IC8MCPNfWLY1TIQmLjYSOCKAH&#10;uPjk5YFiSUSF/wBS0wB84NAkf8Ql1C1Zrvwe+MZFsDaACx/scKdlpqiQ9JVLUzHwDz/rk0mdIioQ&#10;spcd/FjAiWDNS/YDGhxjyzMHQUQG4IvvjcWCkhRh0DBe36hXxl8DFmCxhnWga3c5Wk0gS75CkkHy&#10;MqjZGZxw18izWWRYjCokdSRx2btWXMGZXFk+DWU+qEAAQVt2jj4PfFqJiwXfuC/fnHRNoraNVRUe&#10;ht7XkDDEHBC2poEjxYwhQln+L/SrvJrAGBABY97ur/YjHdE0UOlJxRVeLwaRWChiTe8j4PbuMt9I&#10;E0SBXkmx/UYgpQlgTwvYCxggBlZwjEyE7u9mu2SearYVVVQAy1oSEfcPbYJGLaOW4ur9oyrQIEEt&#10;sKPJHbuMKhdlYbh9Ej6ORCIQzKhIar/bHmitdxHBIsX5ymKgxIvVCEjfuNPY5ByhRtfhju7UOMDD&#10;lezn4OFmTdGSVKkBQCOQchlRIsqFmuPaRY3fOMJR/wDQhkDG1Ntk4sXeN6N80v8A99gI9x1en1Jn&#10;kkQyScNtYye4gGgua882pVpkA0sDQxKlA+9y/njuRmS/S9XLqhOimFj7xbUF28krkdLMdVqNe6zR&#10;xgAEMOCzHnaD8Z89VpbWj7BOm9O2zP1H4j1GkdV04SB23NJKhJ9W/wDNVn9xme/X9Vq9FotHNY23&#10;t28NuY1Z+hXbGmXWRO8yRNulXe28gjv3A8HN1OkTS6NX/KNIFf1nkPsDXW5VJ850fYnFuK/cwSlL&#10;lTf7HP6KKfVaaSJ/TEKOQ0jgCTk9lOX6joGlhCP+YE6HkhDRWrNHN2DQxSpp90DMnJBUEUL7Vm28&#10;8cMbg6dFQxsixBP3ssfAyZ5ny0OGCNb/AMnOL+Hp9PrYAuqsKoklUISieaY/tm/1uLXTJpWMzKHE&#10;oWJUHCqAbCjMLWdW1Mn/AEtrerD6dK3Njm6wPpr6rTbPUklKe0leGLtfuF9wMzcJyptrRvGWOLcU&#10;pU2CaDqkumciTUFthphXLHwPrO/0HQXn1Oln107IUXeiuGskD9Js0BkdNoohP6pRYpZXMobcPYRy&#10;tnNKAtJqlVIpJZXSmLH1PVY9yBdED5yM2X/aq1tl48VLb5b0BaL8/wBTEyackm1MS7QgSNeTZzqt&#10;BP1NpNLqdFrItNshCyEBSWN/oW+2WRdHnGmOiSBQVQSPMG/ibLrbS3wcyvw+kKQrqdRq1MKm1gjU&#10;Acg2DfN2M5JzUot0q+KuzWEHGUVb/e6NHp+q63rDPpZpYoopZSGQoAxVe9so85zepm1UWo1f5qZH&#10;jeExRRBi/ph2BLDjOi1Wo6jKinRn0I4o9k5BBZzIey+T++DdI0GqhueWOJEThSwprYULA7kd8nlX&#10;wvwXTdK5fuwfTaRuow6hnRvQgUJpyxtmb6+jmr0+eSJ9ZCNE8xi2sxVS5Jrcd3j6AyU2tl0iJOix&#10;zBysacslMpv9ANUe54wpuvNqFnpmVROE2i0DOvJ3gHnIbfxouKS87MiLqzQvopRHLFBFI8xmfiVy&#10;Rya+D4zJld9RJLqkj1UWldyRL5aS6Y34Ay/VdRn1es0v/wACM8sVxPJIbUCM2CQv0QOc6gGeTpX5&#10;BFj9HehaSRDFtZLLLXPGE5KKTr/z4NYxb82cxpNWkEMzmO9MJHkROWKiMAF6Pljh+j/Fuk0GkmaN&#10;ZK2lnkcks90Dt7Wo7UbzSfqvT5J5lig1DRMqq5Dfzgg19IcydBF+Ygi0oEcscUR1T7x7QWNBQfF4&#10;KnTcX4D7lqMkW9J6vL1Q6eWTUxCFX3CFgzBAfLBVNt++Q0fWf+Za3XmfUXpoGi9Pd7UOzjbtAHi8&#10;r0fSoBPPMI2LIgDrbGM0P1WDyvwMA1yJrtOqwaI7HqqXd+g2BZPtBPHHONcW3Vr/AOCXKfCNtXbv&#10;8lrdciIig9PZA87vHV927CvNX3OZ+l6msv5werEsrjb7rO43yq4XDBtTT6UaOF7JlkbsY1Xsh719&#10;YzQhNQRqEjWVVHLihwLX39gSM3XGmYNy0wTocMmv1rpOFghjBZSq7XNVe0t8DNOXrE2g1i6aHSwp&#10;KwLEu7bWRmvcRfAGYvSZoJuoFZXdkZ/cEDOSxHFEcZ2mjg0nR4tT60haYqBDIQDd2Ap+AcnJLfXh&#10;UisCbjp+XbKtL+KeoaHU6pXaCKKQNAgRQ6qH7lS1gZYfxGkLz6bRlISimNZJCEYiX9Oz7JzmeraY&#10;skMEGnUQMgkmlUbth7UKyzS9Fj6hq9O0Lu866faZKBRXTswPn6vI4wq2WpzTpF3VNf1LXppNBFrV&#10;bUbQxRBVM/tIB5tiTml0zpzdKm1Y6qX/ADGijdhHYNyAf+M0ukaLqmimM2glZNSUmWRpFX3nULTf&#10;IBAFjK9PonRFj1Txyr/8tkZv4pDDkdzQ+Lxco1Wq/HZvG7tp3+ejspuk6/X6XSJIHYDURvJpwTap&#10;JtajyKscY+u0U+lnik1EX5ITNTmrfYtkVXc+Bmto9XrJNRIB0uUQTbRLIWBZVjFgKBdnjMubr+o0&#10;7azUavQSLI6wmLje8IBO1VHNcc5y3K6N7XdmlD0zUzxCWXfDHrIPZEW3EVxuPwTmZLB05ECaVtut&#10;ddjNGLqFRzuG6izHKur9X0ur1Wk/LRTssOnTSyktzt927eR/MfAzL0X4g0ZTWQwQ/oBUGOyQU/QS&#10;fF+cIwkE5x6tEJepxpDqdK6PNPEqJC6KxAi3G2FE0eec7HQBtLptb0+SP1JpodzTAEqsbID2NfpJ&#10;5zGh6774Bp9GZHOnhV/bykha/afs+c0x1DRQI+l1Mso1baiWeSUSrY3C6U/ZFEXxkz3/AKQh/wBw&#10;tZo4dFBpYPWjkbVAQEqxB3VW0nCV1seinl0UU2x1REdyQ5KMfcAfOYuunhk1sE0Onk3em2nQMSVV&#10;iQd7E2KF195V138b9M0k7ajp3R2EkcXoRbgP+t2DKLOR7cpapsJZIxttpAMTpGzTtpZ5zpnpZHYK&#10;BsBVTR5IzZ0Gj15gmXUQQtLp4/46m29IfqLItgbmJF4R0/qUcXS9BrepFZZ5dStJtAcuhAYV+5zO&#10;/EXVtRqNUzxoFdy7agqN4Zt3I/2GaKTk0q/FhSSTv81+5e+rgbSv6bvpfRi9V/RRhJP/ALn+vbOZ&#10;1a/lNRAdVEHCktuRixUuLFsLA/cYRoX02hhi1OojetXA0hjA3sAANrH/ALADmZMs+ulZBr5RDKaD&#10;CNT+nwCvbNIQSkzPJkbUdb1o29f19WVNF07p2ndpGIMhBkCbwASGPFV9Z1vTuiDp87af84tyOqTN&#10;dXtVnkZh4XkZwk/4h0v5ONljnZmk9FwHPagAoXyTQusyJdb1Lqs+gjEzBYEdiy2RsClqoA3wuHtu&#10;Sr9K8tle8oyv9T1SR1v/ADKafqJTS9QC6RoZEEXp2VQ8bt3cG/OYU+v/ACT6FF0YaJmLFHJUPInm&#10;/NnCtBrGA6i2niBlG1FEbEiZRQ/UxHA85pXLrWOr6lC0EMDKCoFqg8kVZJOHGn4opNy87BtH0PS6&#10;frukh1MpkBieRilHfKEDhB34F8Z3+sSHWRRaHSgxCQgbVAGpKqbO6wKA7k3WebHq2kh1+ojjJqaJ&#10;ni9RAHU1Q5/bDNP1ro6fntZbTR+lt23UkrOWGxa7KAOThkjJxun0RFxUu12WR6iLpKusvUv4Dbiy&#10;rIVM63RW/jMPWzQdU6XqtbIpggjlRI9zMY1s0NqrfIHnOQXpjanXwacM0UJohQxK0Bdbu+HLFNp4&#10;JonB9IsyCFXZXLsPYtX473m8cMY8Xf3aZhLLJqSr7doq1v4n6fqhTSsKieON1FsoJ4B/7rzeh0uo&#10;hWGYSNqkU1F6P8uwgD1CLG7nsM5Hp3qagAQdP07vExQBl4kke6N7hZXO+i6ZJoopYkiVZ45jHqnV&#10;Q0cSpdXzV7hV5eaCjVGeJyltmh+Ffw5F1nRxTt07c43qd8pQB1NtQGbel1c3S4pYtHAyTtIWvfwS&#10;OP3IA8Zf03RQyS/l9Mk0Oo08W7UzMu+nk7sSvABHK1mHAYumB9Y2omm2T7EkCEhXPdKYDls5ZTu1&#10;br4O9YlFRf8AlndTpoOnFJZ9QJJ2jRpF28B252LfwMzPxR199GunWNY5mKyH2SEDThztsVzRN2Cc&#10;4eSefqut1KuqQxLCZJDKbqS7PI7ZXq9Omqi6dPxLO+1CYxQ9OPj3jyDV5MYq1ZDbp0zX1+sl02sj&#10;czNtRFaMhQKkvcvBsEULObvWn1Op0Wl1mui0zadJgoh0xBdaHLNwO58XgOi6ppdJKx1GlWeZ3Ajj&#10;lQOkcLEMX93attXmjAz/AIiin9Nw2naFtigLcbggkLuAoD4xSvX21XkvFVyXO78FnRfxZp2RtPpo&#10;Dp11BX8wNO1vtB5Y2ADx3ObnTOmf8vk180Q4V/4C6ht4WyTfIHBHnOa0EWh6c0eo1E0W9jXrI5O8&#10;L/KQBmR1brup6jEKiMRcsLazDMUNBpBVihyBmUYXdHVGailffhIs1ep/5jquoBumy6aAzFyEAeUx&#10;qK2G+90SDmi+s6dp9LJpICW/ggRwXWyQ/puu/J8Zn9Jj182saLRkrFHvYyz0pe2JLjj9JulzpNdp&#10;NL01tHqotSxbVaqNJJJQpPp3Y2AAbVINDBraX+EQ51bLOmaabQnRJ1FN0s+ndi4PqRh+4C32IHBz&#10;px/iMIJ5OlSSBBsQyem26yaPA/SCKzmp+qtNDFFHNEisAYtOBuCuFLHewujQ5zl+nadOoavUNNEC&#10;TIZvTEZjaRhwPceAMhQTbtELK41xZq6jrYl1Wji0nTS6TytNApchgIauyT3bNz/ksOph08cEsUUA&#10;mf1UUMWIcBQp3Xu5Fk5UvQpJ9LHqtPIumkhfc20W2xwQqoT58nNBtJI0LaBA8Gnjbb65AueT4F+O&#10;bJzVtVrwaQ5bvyLoeu0mjj1+l1OjmjDBxOFpS0SkFab985qDXStOFiUThkL1RG5T44Pf6zR6V0rV&#10;a+QINTH+WcMjNK21ZmZ9pKA1Z+8Wk1TLGukhMbzrNsZY2SIs7vtVeKXyMEkmzRu4xCzqIdLC6qrh&#10;/cJFVirKp+Ae+eaprZPVWZZI5XWaRIpJuzRKKXnwRhQB1uviDSbS4dTDuHs9O93vN7iPrOQ1Gs1f&#10;UIVX8xCqpKYFRvYVCDllsi82xxOHNlujbk9XWRaT87PA7JSMEtlRATy23u1ds7XpnRtTDB1LUpBC&#10;oVCJtwLMosAAI3bnnnMGHQaZIXaLUBX27EVpPTJo7tzg2bzppRqdT0/XPp9QZpAIhKHsrI8zEMgs&#10;398+ccp2qHGPnzQp9LNN1TQwaWH8usqR+tDuG4w7L3H4BrsM7Hpugn0Ok0XrwwuJH3tpGQ2ik0CS&#10;O2Y86rp+oJ1KVk0zRxLCYgKKIw3mifoUM1B1hZom1CTEjUIzNuFkLDa19A+bzKa0jaFbdhOtlOt1&#10;XU60UiQxJ6qBT+sdiikZxc3U9Rrk0UWpMUIQbi4iDJ24LKe5UcZq6TRaspoyJaMEhkRASvqbxZDJ&#10;3IHcZ1XSOnaHV9PHUX96xvvMDKdof9ALeO54GSmki4pyYNoujST6bS6r0PV9OFZIpHAieDwoJWgR&#10;QsDveacOt/5fBoIdM6odQ6b7jDpJIxsuzHkEAChWCV1caRjAYmVX2vpy6hjM1KeADuO0XzwBgmn0&#10;E0ei1yFBqBq9IzozmlabfsUkDkMoBrMjdKmqsMg6VLqHm1X/AFpIUNn16UxN/OvA82Ky/qfpa6CB&#10;ZzCuhkTbNHvDPKFb3Gv9Rgia+HWaHpkH/LhCdNBSobIlRmsD3fpaznKz/ijUwe3TdOhnijhZYK5a&#10;ViwoUUNbTeaY1KTIyOMVb6Z1mmaLRSudHoz+XSIDTyyAFY0B/mI8n4zlJYJ+sSwbtR6/oyMGDf5g&#10;29mNVardAZZ+GYZzPq9X1SSFFlh3Noy38KdvCAce4HPQ+l9N1c+g9OOOKLSxFYzI9M+yY+5Yhffw&#10;T8ZstN/Jk3aT6R0KaPpWj6VqNWeqpuDJ6OnRbZpHsNMW8LQrOakaOKJGMSxkIHVYn3tK6rV8fA9u&#10;G69NB02HTssEUbSloEqjG8P7nxnPJMer/kzp4xHCFnCvGvMrxjcq0vOZR2jSSd9nrn4ejjl6x+HY&#10;pXMymeJWcez1Gr2Fx5I3cjP1V1IG8nkd7o8ds/Jv/CTo+q1n4z/CWm3s40vUk1Jd0IGwq6OOe9UA&#10;ufq80ihm2mwLAN9rz77+nE16TruTPzf+sJX6qC+IDBrA7nn9N3la0WWgL3cnJhwd/uB48cd8rY0w&#10;oX/XsM+hPkAhQALvn6HfLI+CfbXH7Dn7ypZGKm0P2MmHDbiBVfJqryRh6/dDgmyckR9ebyJ5UVxX&#10;z5xw4v74/oBiLJUf6Vk4yNzc0fjKg4e67AGiMlwRRNg967g4AWMC1d8fdfY5BHvbeMf25wAk3cc1&#10;ic0qjbxi3sKJORHvXhgbFjAAdqLcE8cgZ8Zf8XHX4YX6BoV98/pSaxY/5AEZQrMPN859mNfHBBH9&#10;jn5u/wDFx1XTy/iqZDbnT6WON1Pt2of1FT97qzz/AKpJx9Nla+D2v6dxxn9QwqXh3/g+Y/xZp3gh&#10;lfaHV09SIjaGVWO7g9yCWyHRYv8AnOgeL8vqowCrmN0BWyQQY9hAUVlfUZuo63W6V3bT/kGim0MY&#10;u3VWs8j5WrvPQui9R0nT3eJepsp2bEMie3Yq2O2fm6kfreSKbe9dGSvSWaESPpN0Ollfeu0ruUA3&#10;Q5JKnjA5vyHTGRh03baL6vrP6IDNzZBBO7Ou/EnR49FHMh1ksnrRS+uqimDXwvYUh735zhRppOtR&#10;CfUyg6eJljhXYLfaP1BR224sauTOX1WRQggbW9H1U8+o/wCZQPejQOY121Ije4At9YF1nr76NdZG&#10;jTB3ZWXb/IpUbURQB4sHOk651+EabVouomkZYVgcAVvVPs8nPJfxH15dRFp/TIaIadUJZd1OxsAV&#10;z7arO7FcWtnyP1L1WPJGSXZyGu63qdfLrf8A5lCMUREz+pIyPde6yRQ3cZw46WWj1GlXUzmVAWI/&#10;SjOtcgHuous6STUagsgT049N+swQgspBIUMKH6ifBwLqXSk0+pQTwxO5h/hhgSGI28kgC6XOyM68&#10;ny2Q5zpy64vQihkZ2BjDJtMQU7bte37Zo9R0gGmkUuUlLFXMj7iaBX6oX2Izpn0g1UAeadY9yxtL&#10;3uNCA6lR8EdzmB+VZtPJJJHJNbFUcyWdjEghRdVmTy83ZKiT6PFo4dZ6Zjcq8lPdB29Nrvzanzjd&#10;UKNLqpogWDSoV3G1KA3Qr/LmfJsb0kBJYpRkcWU91dxZByzUfhyBJfU00scogYUfMjjuTWEF912y&#10;ZLRsaYrLcK6mTdvX01rYCjHzxilWVozt05kDzuoVV5TcaNnwPgZTpEm1Oog9SQxgLuALkh17kKPB&#10;Oa/Sk004hjWaZhy7RA2oKmuRwbH3lSRUAzp3S2djEp9kcbBJFb2BTx7we+em9A07y/iH8PoaVEkj&#10;MzoKjZuwUfQ755U/UItMRFDqIkUtZWRSFYngkX/tnq3+GWvdPxF0qDehijmh3RyUTwbD5r6DG36n&#10;Da1yNcsqxS34P3Eomg5pqVmygKGHCtXf4racuk/68pILe7kHzg45NimpDyT2+jn38ejxWNGHtvJL&#10;cg393kfUFNSi7Ir+b6sHGQMVYSFQKr9gMqdRYKEXt43efjGIvjLEKC4NHuf1ZYo2lfAPA2+DkVl3&#10;KeKF1Xb64yRcOGFkMvH0BiYCSmDe4P3bC4qUiP2t8+DgTFGF0wWh3+jhkKbibD1W4E8VkjTDFRR3&#10;QAA4Ugsm1yrcbqxY4+ucvUjavAOBokEKt8kHnLU7GiTlW8nuBZN+Tl+4DsMllUEqKNkC++FpXxga&#10;cYTFR8C7ySkErfc4QvnBF7UMJXAsvX5yyiQefGVr3y0ftmYH4Efj/TO3WdU4WXVF9XMAklpexyKU&#10;gGwM89l6XMjQossA3PUkS2bVvPOe2f4g6+bR9f6i0aPPWtnhaAe2pDIQoX448557qNRO+onZIwjv&#10;3MoBDivcEomyh8HPkPqTfvz/AHPW9NFLHH9jA6fp3nn1MLGSIRSbHsg2te1gT2GFaXouo2RmDSyB&#10;GlZnkDb/AHRnaXC/ByjVdQTSqzyEkTOVjCAsSQtbyLsgdqojOjTqKxKkMUbQqAqmzTfJ5Auj++cL&#10;vWjTV9nLtE2mZXeANI05VQ1tsUeGHfnvhOu1mkRY2d1kMLsViiFFDJ+naB3Pg/Ga8OtGjl9SKKeJ&#10;ZHZ3aYBmUse4K3xlesj1bmk0KMd7N60RWyp5b73eMufgmBQOsmJI45pw7PuZjV7iOyG/J+sv6n1a&#10;HTQaowb42eRd0Ija29RVNX8cnMfrvRNf1BdMwdZEIUssg9MijwRV2RffCOjabVRflI9TqhI6o4Uq&#10;QCwiJXxx25xUls0Td1RuQ9O1Ef5PUzyok51AuuNpI7fV5Vr5NV1OLVTb0QDThFjW2UrIwUlR/wDS&#10;E15zntQ80OrXWOwcyIF9IsWLbWaiaurq8Q6xqlQQwaDULJOIRuhYFQieQT2H9ObxOb1RouO7NKSH&#10;VyTTSxtHIEhfdX8Lhxewp9HtgPUpNO0gIcwMAssr/r9RrcCz4oC6zUjM0kmsRIJPUSMTTDglmjHC&#10;LdHkjMIdSlGnZBpyIXZnWMqxMvF03IurrKUmRKrH6QZtBHEsbqHGnfYfAYgmrPYnDtE0kpEwZgZA&#10;ZNnBLsFKmv3HjH6pDMuqRCCI3IU7DuAJr+L+3grmbHrNfo98aqkk/CREcWrN3HwRlp2RVMuWbQxT&#10;acgMnpVbABX9wJBXvnRppfT0sr7GZjQ2y04kY8+O3HjOU/MASLPNAWn/AIJj2Gh3Ks1f6VgphXSs&#10;6zSFkSQukatchLnlnrsBg0/ku18G3NO0WjaaOQSyqykIlkBv5f2IOLR9X6nqoZ5NShikDKTHsr3H&#10;givPzlmgGpjkYQOu0ptaIqRe4dlJqzgmjn1Lybpo5FZXXc1llieMUyvf+mbQqnoxndx2VJCY5AXY&#10;OsaKfUa/4W80FHzhn57SaWUxiKTY5DlLBMoDd1wQTSyah31EqNE9srIObIr9PzzwDlOq1eh0mlAT&#10;VbolFLJRZyxseBxycpxE2bTavXuzGOFYI/c8hdyI7nB2hvLNWYuqm6ggknhSF4TVRvH3ftvA8Di7&#10;zouqQwafTwSiZ9TIzq0IW3LjvTfYHbOek0T+pqhGdQLjYJC60Uo7rv4GZZK8FwYBcus08Onl0O9H&#10;lWUBbHqHvV+SKFZqaqGSAxO8iSR+sAgkG0pSswYfAvJ9LXUvGdRJPOptFRlj3IVvkqD2BAzZi/Dr&#10;L6Usk4ZWSSvTHqFi3ht3bg5OOPZpKN0zS0kEkMcOqtaTVkvF2VAysEU14DG85l+lzxaaH0xCnqOy&#10;uTz7TXObOqWXTnXzQ6Z4oFBT0JmCbmLUCL8Am8zlWDqXVItRpgyn0Ssm5uN5Wht+Kq/vFxeytFj7&#10;xHqHYTfk0IjR+wjWwooeAbu8zIeqIj0jJKol9VrBYxxNQawe5qs6aXqEkUccIl3s4K+33RSR3TNf&#10;9ObzkI5hp2jj/VJqEl2yCOnGwhRZ8ChmVO+hSars6eKA+tNFBIrLakBbT0vjf8gjAtIqyOgilKbZ&#10;DI0jgsAKoFCOSuVnrkL68hhsnPpwizSPGR4K9yp75vQpAIdRG4d3jZVBRCQtHmzYAXjKS30S3a7M&#10;3URhHsskkSqWuGgDOTfJ/wB8rEq+uZXeQy1vAZtyle5HHIx9VLBANVIktxh9vokUDfNnAjKyxSnT&#10;GPckYJjTyh87j5GV5FG6N9p5dVGzRBJtkZaitbVYUWUtmX0rqesjVIJNCxgDiLb2sV2BHwMfR6oy&#10;ynVOtIqbEsf9Q1RagaAGbMeoikhCONkaEP6xIJbdftofpvG12Ndop1Bmd5WWdGHpJIA63RXjYfgA&#10;5MqjlI2aL1pEa5G9pJC3SjwfNnMueSNZ2mjTeWcxuyv7nUngfAW+5wbWRT1II3iMgVPa4oKCb5Hm&#10;h5yGujSPkP1cS6xlh0rxxTIAJVk+SvFfO0A5HV9FLzxSI7NGY1cqu0bd6EMK72eLwSVVkiGpiYet&#10;p96BICCAt7gbbirGCaKRTC+ojcQowffLIKJohdgCA1YGE+xJBy6J5IPU27Q0oQlzs4VbAH/caoZT&#10;pOmTtDIoRw8kbPyKJXzu/cNWGLptbKsgMjENCHVNxQBippUBrkEnKdLNqtNs/OoxjBcRMpC+9RW4&#10;kXYGSiTIvq+g0eomlEh0q+mySoQvDgLQ87VGCz6bXRrLK0iOJn3b3BpGXt+3HnOn1X5Vl6eZkkEb&#10;fw41ljGw7h/MR4um7ZLTRsVCy6kRzonn1FFVfB7Vz2zVMhKvIAmthj9R2COynZEljftcEt374RGm&#10;l1syANIQE9RG2srKI6K7fHBOaGl06lYA8Rkmj3MkhNByym2N7SAfgZdFq1/K8CLe6c70RbYGiAe9&#10;DxkI3oEl0paSXfRMwIfseB5xpooY1ZRJLHuQCZa32VHG4nuPoYT1nTu5nRFlVmSIBWoFSeWY/WZ8&#10;/wCH/TSX3s8UrIbZmVPmrXn96yePRnJ7ZAFnRioif0qkijjBjpn4DEeQDgup1wRZlWCOWSF1LMY9&#10;v8RTR+wMJj6LCphXR3EJm/iIAL9OqUgn+Xyb5zNihm0DodU5OwyRM5BLqY2LihQ45wcV8kW/gFYa&#10;rVauSSIOgAlaS65Mgtio84bHo2EDa3RVIyyopiYFvZVEsT2zQ6d1jTw61FlCTCd3Ee2k9rDvfZqv&#10;6OA6wax5NXE0UZdVDtEm4CZCw21tqxXGDXQokRpNVLHqgsdMh9SRQTGL7oEKk37gRminUtXo5YFm&#10;SM+5SjhmPu42LuHbmrGZ2ncJGkMmnCy+6NWVwd4UjwTdV2Pa86GApE0LwdOMfp+ntdJN5DH3H2+S&#10;PIvHI0gYnUpdQsnrK0UaegryTRU2zexAVfs5QmtSL1pEJVG2MKoERo3O7z7ic2NF1CDazFXIMwkE&#10;kaBGDBiQHLUMrfTxrFqjPGzA9nUsHO5qVS5oMB3GNMjI9mbH/wAyE0fp6cSRM7K8Z2gRb6bkXgkM&#10;onM7lVl5UNKnKyULteSUC/BzTTY+qr804fa20qu31BdlAy9x9Vhk/S4mbWxT+nGUkV02IYzwe18W&#10;MmUiF4KdBoxPArxwS1JqAy+vKpsoOVIbwfFC80NT6enhlmEKRmUOxRXJERTjvx7j8XWPpIXMWmGx&#10;is29vTUkVXtIq8ASaN5PyUmnmVlDCKMGtuzmmBPusZHK/J1Rqto1odZFUcukf0nih3A7KRgP1ko3&#10;FV3y7U6nSyyTwxO8iMqhZNxKRqe5NUf7ZzugmTUbYWLKplAVpFKrKRzX0a8jjN7UwwTPPK+lCJEg&#10;2sqVyf5aHcEgftlNmiY+pn035jTRySqgaG0Dv6Q2r+ok82SvIGDdNGlV5ZJHmdZonCxq1sVshgpJ&#10;PBu8L0cMfpzj0ELP6RDy8SI5oAVmq2mg00PrSQB1iYtO729OCRsoeObwU+wfgB6bptDCsUUOqMTI&#10;qqH9MsdsrWQL+/JzFdJIY9LKs6kF5QY5AQPTB2hmZe2bsOqC6SYQaZtoLK0iHcqRstqDu5A+T4yO&#10;t6fMVjSSMTgqo1F8AR3YkvywIyHPZSWjEOmi1QQpq0QXbIpWRS8lmwTzYrMHrv4iXUSTrppivoxE&#10;KxATdMTR/wDk5rGN9ZG/pampFRaZ0HJBNsK8j/Y5w8/+H2r1HrvOZoorVoveGosfdfg4Y5RlezLP&#10;zjVR7C9J1zWDVo//ADES6kxDejJw6qf1N8mvOd768momeeQxk+1lWVqEakBS1Dy2eWdM/BurSSaE&#10;y729PbSj+I6AXsrO06XoddMqjWQlZ34E8b3tPdUceM6Xi1alZzQzPlUkd/Fo5xKfU/LKI/eAstkX&#10;wAxPhs57XRQBdHHJE6yySElQLEaqOaPy2Z4hkTdFHNpomPNoCxBHn3c7vkZtppNZNpmIdJySwLMw&#10;jYHbdlWqs5pafZ3Jcl0Z2lEsungCMsfDMAADsjXjz3N98phhj1k2niZ5YZgvsnb37SOAG+A2F6Xo&#10;2p2SStPvcFY0lQE8DxxkIIdR1J490CK6xmK5ZfTFm6O3zYv9suIq0tHSyxzqumBjqNWl2BhbFQwD&#10;A1dHOaHUtb0/UzmfRK/qqF2KwIQWTXm7zRbQdbVYnTUFZA5jqIl6V+QQjfzX+r6ycPSNU0StLC7a&#10;hN2/1mKGiWqrPbm+wzSMd2U34o4rWdVT1tzibTRRFb2REIF5Js35HFgcDOh0GlmSIiLWiNX4UEgU&#10;ZBa7TwCBhOqb0Tq9+pm3FSspdFp/hQLIParwaJoYJGhWCGJdKscoTYAwWRLZS/fNUZNG/pdNP05d&#10;Y05E4Z1i3SAIFc9jZJzkIZNUkmoSbpwhjDrXpr6gYo3J3KDTNfAIzfOt6YJjM51O/YGMm4ACh2ZT&#10;VgjNHWRQ6eCGMzhopI5JI2dx/DkH2oPbwBmqXewlOnFUYc3UYIZpgx1PosP4pmgEikngAfpLV34w&#10;kdH6h+VkSWRSVHtutoUc2V7hfPOESaJPRhkSRZnkO9gD6itt8LfmuRxlGi6hLopNWuo08iqyerTS&#10;KQiDmwVHmx7cyZrGYHDpW1UEyPEhmLqwYsFWQNYABoUCMNi6VKNLP6QlUd1HqgCE8Euvhqrk4D1D&#10;TdGYMiwTl9UjJb/pTeKMYQfpZbsHL4Ok+ho5YdKNRZQIqMbohgBa/HzmE27N8XQLptVxKs2j3pGH&#10;WxHRli3bkelriiecsTr2o1PoExmLUy8REgbaINE/eLQaefTan3zIsjSmZo24Kom4UAP5a7ZV1MuD&#10;LBKrbhKRvROSL4QH6ysiT/wRjm0tryG6z/mujaVXdFhe1WUrYUWKIqv1fGLUwJOYzJMQzAFGQfqa&#10;RfcCpwKfXyRxwaTXTRA+n6qpRkJ2EnaT+/OVpPBJ68kUBaSS/d+hhS/oAsVmcY6QTzLlRGSeGFRp&#10;Gnn06LIq8CqJFMQPOLrPRkWSbSxz+rpiNqNC22gOQHPcHOWTTPqFjlkk9QFQVR5CVDHwu5rzXnA/&#10;+CvNqHlUAq0aMWYsOR8VXazmnGlF2ZTzu5IxNf8Ah3oUaJsjI9STarTEspJ4ahXcfWdrpdIIIVla&#10;QPGu8ogaw0QWhdWbzlH6zKvpxmEKIh7I1BbYX44uwSctg1J0rxuoDLuXe6NZXe9qbXaLGDbtE+7a&#10;2zWj1cE6SD/mTieG0UbbZC/b9jQ5HxhmojavSMfpqrsFKghmEVE7qIuyLOciOmaHUauORdKsc8ru&#10;si7O5/kcg8EfOFdR1WqMu2ZUM6x+8MwV1VuAp8XfjIlLa34BOka+iBabUmbmGaGNHcttVd/lRyLJ&#10;yR1sUEcx9cbI5gtsAFjjHZq4JY5nNBqXiSf14EjHpFmUlmjjUnaCQBZPn4wjV6kvpdQZNMyDcHUK&#10;dwNmtzAfqHwDjhJ6M5S7Ok/+KSKPVFIpzK7xw2PaKLdwLJypYlczj0CRG6K7n3zMviyeRZzCXRzC&#10;AQpqIGeRjMN4pnoVxR7DL4BI8jzPI7KrDYYa7N33nyFrvlNkrI/k1l16ztPGYCZFlIMQakelZuAT&#10;yvF5mTILXTuG2I1kMvuQMBQo3YAy4QxwQytJBpwxQyMUP8R1A7r/APG12xa5XPrldR/GGojhAbhj&#10;E/nd9kWcvwjJyMQanS/mT6UwVSUT0ljrlwO7fAGXtA7+k8O5knUq1i9mzg2PDDxgkcUmoMiqoZvV&#10;fYgutxFFv2FZaG12nhZI9UpmWRXvcCrjmyBXJOSkO9GTLHqJojr4DCsiKURBIUKqvG5lPc/tm7o5&#10;NTIsEQaGmEheTlGVgOyhqsHH1MEcEZbUziT02keOPYVIB7qW44vkWME0+j9LTQywukxYlSrUELNy&#10;S1WQQOBmkVaRLdBSdT9BXaJZJmQgEykFWruaHJUZKLV6WFNRI2taJHipEVP0M6le4IquOK4Gc/pZ&#10;o44VKr71UkSmQIgUe4lgewrj98Wh0E8WnkjQwCN1EjKm6ojPQAIK2SbrCUKY4Ts7Dp76aEzuIrDR&#10;gSKSGD0veuCSfPzeCSxdNcaoyRIoZ9qM0tsQz2FK0332OZ2sjEc2mCzxLaFUkjV1UeoKX1ENndzX&#10;N5maYavTvPCJVZkUURVHfdqBfC1x9ZlxXyaJ76DI+hQUsk7Sacq+31kZfUoEmmuw27wKzoIZNNII&#10;3iPIG0Flb1F57uKIrOedpJYHgZmrcDSsTtYG9u7yRkdPrdaqIpiZo4y8iEEqpVW924+ThVjNPVwT&#10;xyIq1HHGZhuIJVrv9PGY8/rxRaWIvJsXbFvC0tlqYD4s5pa7qU87PsBZ0VlVP0xqD/8ALPsc1mxo&#10;WGxNy0s3py7jdMEBdzTdu9jNIOltESi21TOO07Al1Vm9eXeEjbgIRwUDD6NjKpOlafqDqJtTGjKS&#10;HKJuVrbg0O4PnOi6osJXQal4omZ43jNcnyt2KHjjDGhfRobSKSAPtd41Kow2gr4IFfvmMu7RuotK&#10;mc43RdHpz/A1ErxbREyVsj29693j4IzPm6cJYdSgqdGKFksD0wOQt9sPRJtLsAvTLK1M0arz8D4v&#10;Om1/SGhVf4Cj1wrEqgVtydrTzeZtPyyFG10ecv0CGP8AMsumaOKelCwi1SxfuoUQO+EzdHj0Y1Wj&#10;0EEUxQKi+vII5EdhbhQfm8v1X4h6jNMdGNHvlm2s5WhvCWV/SO/g5uzwz62NTqUWKZUiVNvnaSDZ&#10;8g5bjoiMbejBbRTMsOqlI3K5D+mzFGQd7Rqu/DZXrIyvrIdW8JjDbR+tWDG7ULXJzek1EsMyRziW&#10;eFSCd/xYGxRkusHTI4ij1EYKt7naPeCw7LkrtDaVN2c3ppArgoqSsy/rc7nj+KJ4s51On14iglTU&#10;yyxz1aXRMsfYi+wrMFYH1h1KQktIsZWlX+GD/lw4dOkmhYTaeVFaA1/NRfxR7NxxWY5YjxyMmCUM&#10;8rxqS9qzozD27Ae58PmVoNEdK2pE06orsVoG5F87mAHYE8ZowdOKLOD6TyToG5G52AFfdg14w5Y4&#10;juQx7LGxo5l2cqwKmxRAHY33zPjSF8FLClRojsUoWYnkFQ3t5oWSPGDfk5HE7LpAqGj7m3EFuCrA&#10;HgnM3XQU2p0npzAMxIfdu2qRusKv+t5d019ZJCsplWhGJNwYln5pd1bSuZSi+0XE0oo5VgETR7wg&#10;aEQ71BQD3ULPfBtbrdEkMCgfpSqIO4bDuJIb+wGNHDrTrJtUYIXjEtorcmZ1NseTxmvrjHqEDyae&#10;z6fNAgDeaADH4vHGLUlatV4K7TOd6Ssg1QbTfxk3+wVUaAfIb9TFfHg4TLq9Fo5YE/Kk7t6si2G3&#10;3fHi2scDDItXpw7pK4SOOJmieJi20Dww83mEJkmlk0uoSnO0xNGT72A7/VDNX50Sq0aGge5lT8pJ&#10;EWD7Ga3a+4BHyMytJr0YGU6idBHV7TsIYm3za6fAsm5RI4Zm2o6tuVWA5JBrnH1/R9NqS6tqH4al&#10;JWrMSbivNWt+cUpxvejWEXToi3U4GC6mGWT097KVItVvgGx584tFG7DUD0xJ6g3uW70Dt9vkfN5k&#10;azpmmgZJqlYTBlXutbh7jwaI85ZCmoGjkLayBll2oifqdvHFm7xTjFrsE2mSlg/LtqIxcJCsGAPs&#10;tiKqw3OQnilmaN1igkZN0YsIpQtVH3FqvK9f/wAxeLTxSNIoFyqSRubaKst358YBrNU+rLGYCljS&#10;RCCVcncF2/t85HG/KBssMUz1vhMDhyfRqgZBZJBHcH4wfRaWb1nl08ZNubRq2MG55XsWW8NVlb81&#10;+XWRnmcMoY2Qi8NtHyKwQdQjaNmoo4sMI+ApBrk/JzRTlWjFxRbLJqo1ZdRb7m3B1UME+RWUp1GQ&#10;7GQN6IOwkkqGIBq68YtLqptHvRiG3HfCjpuXkUa+hjxRnUDZKWhJMllAKY1ZNeRXY5XN+Q460FSu&#10;kUkkrRK4MRjkRSPYrEUecE6v0/S6xUEkoX9BRtwYizyFAqqBrvgWv6ampCsGKSGORRQ4LR8qDxzZ&#10;8njCpelK27UIAs3p/wAVAi7Q7LuNBQaAury45EqqQlZS8pCwSFZPSQlGdkYrx7QT34Gc4p6kNQpi&#10;kAQbipZN5/ZOBQOdLEVgEcnqiL+GGUR0Ve+/tPOANpS2vZBMjNuQxMxoC6JUkcZ1Qyp3+wmnoR1Y&#10;fTSlnV9rBUcs4LX3v6W7K5nO6vKoDwOp05SNh+oAsKQ/eammmijnlWOL0ZX+PcCd9FQW45Hc5jln&#10;RJR+XjiikK/pNlVDn/3lxa2ZyvQe7MWgfeQySJExvsexJ+cu1ImgL+nOAjSFgRRr4Av/AGzIAkGn&#10;1ZkiRw7lLYcs3hh4Ay6LV3ppL0kLopZhLQa742lgeG+by0v8E8jM16zxyJIjEECzsYFWPf8Avxg+&#10;rfUekE2AhqDBCTyDdHirGbWiaElgnpxNExQtKQFZ1q+Kqu9DDZViUTRRSMqsweyR3+yecmU68FxO&#10;M1DeptaRWDWqptIUKFHYAAVuOPBulT1CWU7wTGu0bADZJrNE6afTysTGGCLdKP1ISD4Pc5nRrPLH&#10;Kk4WIMqGgLuz2BH1yctNNIbWyiGUBl2gx27vGGBIYryORhDaFmZ1/MRN2ZiOKA7C8F1Ol1CCNASS&#10;YwBfivjK33rTKaO2iGNIf/YzSr6YmFfmJooaLte8gJ39vm/65VBqyss0Rh4CliL99gdzgki6gRaZ&#10;wAwEhHni6PNHn6yiP1oXjVkIIWtw7W37+MtRTQrNJZ5CWT3zLvUAirHwSa4rJtPIJiwiHcoWkA5r&#10;v++C6ef3PI5bcGFsDVUPA5s476+5FliNrZaiDW6v8vj7yHHfRSf5LtNJNukgOlEaO1pSAoT3GXac&#10;Rfx2mbhCtlgBu3kHnjn7w6RE1DSLG3KKVDE1R3e1rPzgeqhWaKQo3u9MH/s71jjV/BTTS1syyqR6&#10;iXZucB9zdtoI7c4ZuiKPu04ZmO3vZtjQbMmTTtHLEzleKZlNcbc0xC52y7GKyBjcgtAALC15IOa2&#10;ltMxindNUaUGqEDM/of/AAhgFcLW0qOA32eMGNiNWtWHuR2r2A/AHGUanqEIjWNY2VkRURj7wKN3&#10;xxeZraqZZfbtJYgE7eGNG++ZRi7NpP7TRTV6aeExykKzchlQkccZKVFiTTzPK25gQrBj2U8UBmPF&#10;LsiBjkKGn9GwKG1bP97yxdR6jQgSem6kABgAhs3mnEhT0asqmRZEJVg/vYmwQ31gJ1UM2n1UbsLS&#10;mRux3A/7YOZWma5JQXpq5FODwRmdpij6h1bUBQTZLUbCjHxHyNdZ4nVtzlPTZhfiiSQD/wCMpbVt&#10;IeSx99ncOGv+njMsqs8sajYKNFgSQyjzhO6dYpdy1GnAHij5UZXFKhRk2HSzpqHBmQgqdoeIDbz8&#10;1zxWNqtQpkYGIgSLRUDaCPD9++YZ6kUkCK1gVwCCtD6PnAn9VZnJh3fzhgeKONQG8puKyRSxiJNj&#10;EAgklrI7WT4x9VrtRbMaFAI4B7k5mSSM4DD9JXhvFivGN+Ud9xSI3+rliASR4ylBeRc3ui+VvV0i&#10;OG5sAbhwzLgBETtvIKsvfZ7bJHgc47PF6VUy0B7D347kV3GXaeagqrCGIPjlgf3x1Vhd1snE29gC&#10;7Ui0B/l4oA5W8A4fYCyiiE/3JySbYZHaFGXd4u7B+Rl0cARnYSqRVKPAvnnJpjc11YD6iIzr7gtq&#10;Dv7/ADxl6GCf1PVPihXG04z6aSYrJsLqBRJ4o/Z8DM46RmkHG/sODRA+cutdmV7CTcaMuzxVDkGh&#10;3GVylEY7lJ99kf8ArFsbT0pQ8bibFE/3xxqYvY5cmx+kDz4xICDbHMXplQ3IKnkAHFMjSFQCp9/A&#10;oCsGaUoymSMAsp/qMlqdRGdqqi/Nr3rKSdoT6ZaXYuQqBuPbdDaPvJ7kAjLrvJqmINEHBfVQligO&#10;0Dydt/vj8mNgrFd3BH0cdCsdpYSWUgnuUKg1eDpGG5R7ZaIPY85fLGV206P2UVyf9RxgsZVSVckM&#10;MpEsU7swB2gqfJqzfz8nJwSuEYxkBvg83gs0Lr72qi3cfOVkhW7qF73ZH71l1oFIMR3ZvaoBocny&#10;D3y+ZS4v0vU4v2fy1lAXcbobiAFFm8oAkQk7tuwc1xfNYUFk3dlY+0uGBC/++MtRnSPaQDz/AEAw&#10;bTemWHqNSixzl5jEZ2AhrthZpTeN0JNlCyujgK1LXnGKrIH3lR8BaBP3k19MjYVuht71t/fBZD8L&#10;+nyfOCHYhpiByaUA0e+7HZGDOqlTwOG4/tlwCniyCoscjj+vnJOjkhuHBPcm8qyQDYWU2KPb5vLk&#10;jdWWwy1zeUtK5PB7ngHtWWSSD31zz/THsRNNQ7M3tHPYHz95fM5pGUAEqATYAoDMxdygWvc8E5bu&#10;VgVqgDz5wlFC5FgKgMPBPFG7GVwLGQwrmxhKwRstcA35+snJozEU7qXHzx+5xWhoEJUAMrNbUpbC&#10;3fYhAG8d2vjBtTBImxw1DgEjn6vKkdlcAr3NG+RlPopOmFtpCgiddpDc0f7Wcc6dlFKQdxIwX1Pc&#10;SLDFq7f3xSRr7Hsfse5o+MlJjbIPC3AZCrdhWMGf/KcvMgtiZNpryKw9dOSBiboSVnpej6o+pGpm&#10;1TyW68xIG2hG4FgdqyUM7yQxgdOARV2oy/y0DZY5sa/TRB5EeJ1CneoWkRh8nNPRaQRwmMvSlC24&#10;DhSeK9l0AO+eA8sa1E+sWKV7lfyzldQ6/mp2kgaSRQm1R9/WdTKdFp5IBvmMS+1oz5Jo8HwTVYH0&#10;3RasPL+XNOyl7bgBT2Nn5w3SddKfwYohI6sA+8h2U2L25Mnyql1+S8caTt9k9V1ZhLNKYZWZpNzo&#10;BuRSBYX+nnOJlZtROFkU3NztBoGz5PAAGacOr1c35kJO4cSSqzqLJ8k0PGbn4Y6bpUCSzzu7Je1Q&#10;m423ZRfFnNEljTdbJlc5JX/ky4Pw8YjKzRlFiAIo2WY9hYvnO10cDLKqw6dYnj5X2l9ynhmB+R94&#10;XGiyGBtXpxpxuURpu5AY2L8kj7xupazT9OdmeZlbftEETsXNe39XgfN5z+7KT/Ju8airIus2kbVL&#10;DCkq+oJC8vPDUP6YdHNC0Gqc6hgoZwHDUCicUB8D65zoNLoemI8ccOoSZ1b1PRbdF3AJDWvP1eYk&#10;v4hiXSavT6LRwnUOhJLJYDhu31nNOTk9L42dUEox2/kE6aejfl4EmaWRWDSOrewcc+w/I+8O6V07&#10;QRJoJNRopJ9Gshf04XCTSLKx2x1ZIPHfMvp0EcccM+u9U6pLABU0WHkZtaXVtqBrCJXgjJ3bhwyr&#10;GlVxVUe+RNtXTfYobStIydbFHpOofmYSdM81LFAoJ9MXwrkkc+PvJdQ1Z/LNLqIFlPrLECQfZ5ag&#10;Dz2y/WuqqkM+oaaBH3IsZ/XXJ5yrW9Q0sg0rywKNTGzVGI2p1BsKwFcAcXib3CyoqlLdFev6jFGN&#10;N+XIRIXeElaTug5H9jgnU+qQa/WayfT6RYFkAVFSzsCcE82GY/OaUPQNNJq9ZFLpk1OoC/w1DERK&#10;SCWZhXG0YUYdLFGIIIfS2pSSk0GbsSF+cUZwVUrYSjNt20l8F8S6PRaSOeH1YjqJzGocqJnawea7&#10;KD+15jy9N0eq9SLU6iTZLKzKzfAH86j7FAjjIL6ur1uk0aQiSSJKV7r1Cedx+APJzH1XQdSQ+pYI&#10;zyRVsS9iIWb2H/47NEl5nTLnLqoWkauql0Osh069Pkj00cVrLEopGc/JP6ryE402lQCXfLJ6aiIW&#10;FjLRn3glfAB4vMXX9RgR4NKmnijjhsmhvcsp+KGEajXyTbHLwuFbdwtmRhRPJF+O2aKD18GTyLfV&#10;gepeaOCKU6qQ6chyYVJUoQexrA+knWaiF5UHooJAhvjvhXRek6vqi6dp5mjWaVP17vJPtC/AJzcf&#10;VrpdLPpNNpzqJN/ovIW9q/JGU2o/bSbswjFt8raVBelnhglmP5uSDSxc7FI/jSAXzu5s5dquh6zr&#10;Q0WqnSLS6OZ98cUh9MyBD2HexXk4uk/hrpsOh12q1MqyyqwVAG9gd+Fr7yWp/FKnpcih43nSaVWY&#10;E+xiOQCfFZCW/t34s2f6VzpLujR6H0V+iy6iTSamUqn8VoqKKwHP6u2cH1nX6vWauSAaNQurktVS&#10;iwY82T4ycRkllB04hPplVkkX3W7rwK4vOx6B0ZNNppZ/yxUOjRxzFmYmQ/rKhrCmhx5xynHH90ts&#10;vFGWSow+2Oyjpn4YhlgZ5Ipo4oUPrMSP18f3sjOx6R+HIpI9b+W1ECUAxEq7WoiiAPBrtgPQOiQS&#10;jTTwmT05X2bjJtAfgBRv7qD5AzqNjabWenoEWRWLEPMte5uPU3DuvxnNkyWnTN4Q4tWjT6b0nTaI&#10;aI6kyPFEHdSXVy7MpHv47AYP/wAp03VjqW0uqjghRVLztGDJ/N7orFn4GcppHln0c0UjSek8rRqi&#10;gXK8fJo/5LzpYfxomiM0scUckRRoUioO6hBsXnsazj4yvXdnTzjS1Sor0GoTT9P6ixKokwURSTOQ&#10;1QEgkAg1nG6ZtP1GTqWoOr1Y0kWnjQMZPfJI3gDOj179Lk1wid1hjInEBmAJjRxvI2i9zm+BWc+r&#10;6CZU9LphijuoYi9pKY+LfcKtvgZ1wSW97Odt1To53R9S6h600sbNJGtO0TgoJVkQBQ3AtqPfO90n&#10;rw9Nl9KHTpLKqDUSotMVRQ4VT9luT8YN0ToqwRPDHHO4enkagtOw27FqqVRxgskUZc6aaTTxfxZD&#10;URohNtFmum7CgMvLNSlpE44tR32dusumg0mjPU5I1DJslcUG55VR+2ZfT+haLV6rYnTNSYUlqSUH&#10;2uW8XZu/nxmcjavSdG0k2on0rO0hRDMvtkVlBSuDzWdH06LUT6XTpHrm0Ss0kiBOEJr+c/B8ZxTb&#10;SbTOpbaXG9JnMv0yopIYFkeWInY7ORGWQ3wvmgT/AGynpX4ZEXTpmUB3hCsa9z7nNb1ArjxnWy64&#10;6TT6iPUasvKhR54oCKLEVtX5q+fs5xJ6Z1ESwz6hPQWFnCRxknZGzgbCQG8Hvm2KTaf3HPNJPcTq&#10;ujdLfVrLovWL6qJyE9Tb6ah6BegcwtEOo6RpUlqWYt6KPYjiVQTtK2ASSeTm5pvxFqDqF0fToYoE&#10;49UhbsR8qm7iz+/GYXUdW+qI18sU+oaeQOXk/UqREBiADxf6RXGRDkpO6pnS0uMWrtXZxkEWtbVR&#10;xz+rsSExLLDZRL4AkvwQLzZm6npelaTTwaV1bUOfTGw+5aPLfFN5y/rXWNSUgRY4ZJj6ZRd5Udhu&#10;BFkEjADqNBo9M+qggTeuxEVOSjN+o7jwTnQ3yq0ca+1un/LMzQSdTn1Y1ssIlWAt+XDrtpk5sAeR&#10;VDCNXo+payPRiFYkll1RUzxINxLB2cAAeAeM6PQaWWXRaciGaETo4jeUWArArYF2Sc2emaqDRx6M&#10;Jqkgng0zlJNpb0Cw2OaPd2N1kSz70lrRtDB8ye9tmbovU6BpOpQaJUmnbTvRX9RKMI7G7sDd3nPf&#10;h8yanSPJNqQvrPFGzzPsBZRdFjfnznXdHfpxn00jawiFmkTVuu0M0ZLEgceeDnA9d6xBO2m6bppJ&#10;Dp9OGkMw54Pa7NE48ScrVbe2xTyqFNvXSiG9d1ep6NJC88kB1Ceosoktli9UVdCvB4zldZ1KM+pH&#10;poIiiKF9SL/5YFPj4+6whdXHJqJH18JR3ClJmZ1pOxLBTW6sAk6lDr9TqNkUmyQiMTMCfZf6Eq6P&#10;yTndijS3Hrt+DhzZG5alSfS8jjqcfUJ9DNFE0Wm0yJ6kY5YOBRaz3BOEdN6odZqEcaKRnErMtA1J&#10;v45OWp+G9Sulj2aiJRq5o94k5amNgbfJHes9UTS6aHSdPk1auzFKjWIqiv7eAq+00cnJmhHpX4Rc&#10;YZGtuvLOA0ugfp02l9SR5SrLIUjb2xd/BsXnYfh6Hquv03UEEczxxMZ5nieqkHIZif1Zovp3nYaH&#10;VaVIEDI7GIkspYUEDVXfucl1Fpvy+qSGeWJTE8Tt2VjG9kUPNcZxvPJnVDHFfsvBXGol6SGl1ywv&#10;KjSwwliHkn2nmXt/TMXq2k1GqbRyuiSOwbbFLIR7qBPtYELWcuznWdSnaPTOw0ibWO4r+i/03wKs&#10;Z1vR9LrJNbHEEhTUMtbpVBaAVtKps7k1ePJDhbvxZpHJ7ipLzQFotN1vqGvRIIYUCLYgDhFfYLpr&#10;4P7E4Zr+rapV0hnEW6IB/Q0tfwzyRuKiuDmtoNAYPyusnSIRKWohxu9ZbFlVINGubGBfhfp2m0qd&#10;Q1utYmR7EUUL7aaQ3u4sEA8gZjGSd6WhqElq3vuwkI/U4jq0MpaYsJpDSFU28hRmvL1WKCKLR6aO&#10;cymIukKDh2kBILOv+X4zF0HUys7wPIH30tu4CltykqxvtWA/kj02RxpdQ295VMXuve7MAqAnLu9f&#10;4HCLVsEXp0LaT12nSNlKOu9TSufCp9+c2dDLrdbqZQTsg08bE0aRiRb+04X0vpGo9WWbVwM0YfdD&#10;GgH8UngWTyADyTmzrIdDo+nvBrdCzykEy7DQIHjjsBkuX8mmOHT6Rb+H5emaKOGbTyEzxxoFjmBC&#10;C7YG6rC9d+Mdd13/AJih9KK4gJpBH6ihyaJTdVNQ/lzmtUml6f01gmqkdJAPSSVBt2v35+SDkl61&#10;qNTHpBoNEnphn9Mbgil0tSwB7A4lC23+e2Ocul+OkcLuh2yxmeZtZew7n3Pto7SLB7Xz956z+F9H&#10;pNUVmkXd6EAPohfeXPHuJ4HzXc5h/hrTx9J1rTasQz6gSoWWMhmKBC9SOQ1WTycK1vU5NVL1CZ9L&#10;F6sz7aRaYIre2zYPz3zTI7evjs5YLidJ1LXPLLoIZpdgiYGlchZeOOBVZh/iDqbxJoZtTGZL9UGG&#10;L9Dhj+rnzZwbq3RdBp1j1OsfUkl126eNmdQF+FNe76xpum6TqHXjq2nK6ZlDOse1TGCBtBVhY7c5&#10;nxVJ2dMZSSarejoNB+Pov+XpWidpYo1MUblWaONSAG4+BR/fOPTqkOq07adI5YWTUtqBMlNs9Svc&#10;V/tnH6BoemazWNHKZ40bahcbGeK+T+1V9Z0vVemGXqxkhaHb6AdPS/6fq7iCOL/SOAe2bcIpmHuz&#10;lH9tBEujiUxppo90pXahPZl5LljXnvmZrelh9esk2miM0wtYbCBTspTtsDNH8I/h/qUesT81qlWa&#10;V4nji3corW3K+N2acEmkjn67rtZANRLIJY1cDemnZTV15PwMlOpNJhx5JNqt+fFAGkMIkhnTRwAR&#10;pKzwvtMczIu0LHW0cVyTnf8A4K0Gjhil1fW0kkkg1EWpOkicAPHIxYIXa6N8A/GZPR49D1D/AJP6&#10;OjlDSsQPVXYvC1yq8G/rMbUzyaiacg6iJIdTthncqVnkBLBKNluFPPi8iTcnKPVGrxfanffwbWs6&#10;sOpS9SE04nEzvEEk9qI8fv27jQ9nYVlsk76rXCAaKCYKscchpnkJ3UN7DgXmFBFLJ1GR4JfQiWaR&#10;9TIhaSSNiCzKAaFW3uOdrNLp5Oi61YNXI+oaJRPOCR6rF7DfvR8YSSVFRWmb0fTSVXqQnaKNGNPt&#10;/iOHWqFiwKy7SwRdP00Om3y+hPIZJGvcDQtRt885yfU9dD/yiP8AK6xSdPplRTFYDiKl5WhXNjOx&#10;TWu0L6gwQvPF6TH1zVpVAqAfOc9PuzrhJX14M+CDZ/zT/wCCLGRskWu83pkbmb+ngZpwu2oKStqI&#10;zqXjlRFZgsQi9qkDzfPIznunrNqdXLqtXDLSK6zKKtw/C7bNkAZzmskM2mgTS6Z5X0zMryvaHTqr&#10;0wVTVu1WCcqMRSyHU6jqkGpJbSaOj09WgYg0o9gX9IqyO4y/QaScRtHDHDLqd5MQenVItg3Oe23k&#10;8/OHzdG1sW2bU6kIsaASmUekrGQEILX7NnAOsCZNA08OmaGAPEkYUAu54ZnJ8LwQLy4paoclLi7F&#10;Dook0XTvzMMxTTyF4w0YjMjJ7bPalJ5GGN13Uac6v19SokgZBFEjbkJfirXkV8LlfX3k1DSNPPK5&#10;iKNDAWFEpxbAf6YJFoPXA13UtbDCdQ6CFLIN9xea35MuF3os0mk02v67pBqdzAq/qI61AihfYqqw&#10;zp/w5qZZ9WNd/B/K6XUmWJGLR3IDztAoBT5zhYIdb1rqssmpkRdK0XBUkX/JchI/rQx4NLq9ONXB&#10;qNKG0MJnjYFy24s9rIAK70MIoH4pH1T/AIPasTfj3osOhidYptRFJqlYlvRESOqpZ8+c/Q51BdyK&#10;qi3GfnH/AMLHQBovxVo0Ot1IeCKeSONpNyTK8Z5P7Gs/RoMP4l/JHxR+M/QvoSr0eN35f/ufmH9V&#10;zT9a4/EVZZRFWpI5Byv02ffTkcc8UOMZgVCkjkrz5qskm1eC7WLBBNX+2eyz5lF+0sLDf+/646i2&#10;HAs/PnHQUq+wgjwMdWPs5FnuD2P7ZA6Cu4j3HkG7yXc1+3nyMdjX8l9qGJmCqxs0MChu9/27Y/6t&#10;98ckVkZP0n3cfWT3oWbi7I74ATscj5F/OOoN9v3yAbnaPHcjJBga++eBgA+DyFr7fWX4PwWJG7+5&#10;74AyUSl5CPbyAKrzn5Q/4uajTdW/Gn4o1ba/fDp3ZTG9bR7ypr6tQc/VZtUumTUTsRshieU+P0gn&#10;PxH/ABZojpdD1CeLRyHUsqGcu5cnWSE2KBHtDHPF+uv/AOn4p1bR9V/SeJPPlytXwhr+TvIen6XT&#10;wdRni09sIB60iHcBZ7FRYHk5yPXRq59XPqdNo/S0hVBuW+8QAVE+eLLDLtR+L30kOh9WTZFNbs8V&#10;RV6a9gGoEfvg3Quv9U6lqNVAum9XQKsscE0bkOJ5f/lhUfqrdRrjPgIRatn6B6nPFxrlt/Bk6uTW&#10;62WabWHUl5F2CQC1UqtjffnNH/4oU08ulhV5SVhdnkVRbp/IGri7HOc7+JOpzQaGV44DHJyjoAUV&#10;ibJNknkZwkXUE0yxanVapYzyoQEuZauwDftH3nSo6R8h6r10oTlFOzpOrSzenDOIJJmlnkdoygC7&#10;D4s557pJtaFfmJo9jcMwoEnlM39P1Yuz+prpn/hMxR2JtG4qiM5LU6CY7I3VlumQBOVVeRnRBWmm&#10;eDln91gB6ZDOWmY+gigxKqi5AQf5vAN9su/IdOnTTJGk0UcAhcbwQoazd34N88Y8UEbzsIwzX7ju&#10;BIDdzZx1687B00sagyqCwPvWv5uT2/fNHdaOVsG/5ssKPpGhLzRi75CEIzFBRNEe7BF12o9VBqIj&#10;6iHf+gFY2YgtZIPHzmmOlxSmOVP/AIOIOODuok9vdyaGLVdMdopGkWVlUhXPDbQ3n+684kkKzlun&#10;69jLKs0kjn0nRDElDb8qFA8m81INHrYjAnoF40sN7VDFXX7r45zS6N0Z5kM4mQyxOH9iqGK+Wuvr&#10;D3nnhjgY04ERd0DAzPu/UDfyuEpfdqhpaJ9O0m+D0tTMFSRQd6xvTkAbEBA/lwKcywzFpQzKvh19&#10;Nj+9Wc1FhMum0ulkmVZnlLlGII2e0ADg324rCJ430sc6szF4pGBQtbbAKukuhz3vKi+imvwZegbT&#10;yxwJuh3xEna3ZI25BQcfq8nPRv8ACxkk/E/RhDpmMMuti9VGpqCsAz2fBzjDoEgTTF3Ommb3mRKJ&#10;ZlFIvcHnPQ/8K+mzH8ZdCgecq51WnkkJbcjbWFp/XO76dvPCm/1EZV9p+5OokLM3tIFkn5AyilJu&#10;757dib/fCZGRWLMNviyL7+MDO4bg0d2R+xrPt0eTLsYBmAVt5FkGzQW+KN5MkE1uN+2uB5+MiWAs&#10;AHsD9Am+3AyZIUKrVvBomx2xgIMCRtXgLQ/zVWS3iiG7bfI5OUxqotgLBpqy4zXu9oPJPJrFQDgm&#10;qI5I4Hg1hcfhQeV8dgMFTbuBNfp8Y8A3WvbjkDxioaZpxr7gLPeq+cL8rySeRZ4wOMVte+dovDEc&#10;j31wW5bEaIIV2+Dx94Sg4K4OTXHmr4yxT2F5LRQYi3V+O2EqP7DBVY0PbYrL1B4/bJKQSgF2BhCn&#10;B0/thCtz25wKQQMsBrKUOXKMzGfhd+OtHK/4o60IYmIjnllV9+0lXewfvnxnG6TTzGARid0kmt/S&#10;C+oq+WRq5Wxnff4kyTwdc6kYtP6m/VFIynG4RSuXZx3I+M83lDvp3XZOxXVLKhQUGDiyxbz8HPj/&#10;AKlK/UZP+49j00UsUP8AtBH0SziOF39rBPSIJ9oQ0LvwcK1nS2iEumkK3HZBVQ+1XNhXYAE/WDiZ&#10;NIIIWQR3tlQKNxY7rUkXfGKGFtVI80DS7RNLM6s+w+qx+vHkZwu+y9WLTShDGskM6SGwsVU23tVi&#10;6GbM0aal2kfWxCxsAFWKIK+CWXjk5nIssBi1KmO0NSlvcZ0PLBS93XmsnDcEEmqREtWU0q7t19rD&#10;H9J+BmkndCgh9CkjrpmkihNwIr2WbaCdo/TVHzluvMmqlM8DCMrIE9tMpaP7PlqoZf1FY9WssTQC&#10;L+Cm6msKihuRyALP1mHr+nyRiN21kiRTJtjRbkVBGAEugKJbInRsH63q2vdopfzUccrxiEJtAYIe&#10;RuTxX1hLPuWb1NyiNjRWkG0gU1AdwB/fA5IUVvbq4zLAnqakcoFLKBvBrsAe+Z+tbVaWRp4Xjklo&#10;xFGk3Ku42Sw4Nd+3BOZJbRXKkw7qMEzklEWfVrCNpIKiNpOCDRFg97+cyF0sH/M9NOul1GlEbWFk&#10;m3FHAqmuyQw7/GUzxzJKmpiiIcyEMg4WKNSK9Tg1Y83dYH/Ej1w1B0lqQFiFl6diR/CFncD5zbZi&#10;dvpdBKdCzOBtWAgkra8sxuieQL4zmm1OngiKlogG4Uqm5Y3TniyP64Nqup9TGp1JjnSrMKngMwU8&#10;nbftHigcE1i6nUatdP6Ub8SSPW7h91A3zam+RmsVQNWbcU0eqYRqpLxr6oQRst+SpB/TV8Y+lhLa&#10;mORkESkMRLSXXb3Ecn+uC6iCGB9HMJIr3AtsQTFWBqhZJo12yM8sLapnlv1XpUB27U+q47/FcZQx&#10;9TrtfCdRIiJU8Qd5K5UL7VZVPOTTnpsE0y6ikIeTaWB3HsRtHLMcnozrBCJF1IRJGuKJSfYexVrF&#10;kfAvC9URH6unjETS+nbGmsp54B7/AL5oqRLTK1l04MCnUN+sxGPcoo99zAkixkJmhSPqIR1R6ZgQ&#10;VZb29iEsm8z5tIx0McM0SpCxC7JlYgepz7SPBr9xlv8A8ScTtMITOp9N1jmBDjheRT2P2JrLjx8s&#10;ymn4RZpOpxwJpHm1dIlI7J7iZnFpVWRmnF+I1ieGKOBG1Bk2Xf64z2U38Huc56foR0unjngf+GIf&#10;Tf2ljG7LYIsm2Uecj0fTafTjRq6Su261CqCTbDdvNiiRmM+LLhZ1WlaTTpJFq/TCFywKHfG4BLWN&#10;v6av9Rw7/mJXT9Ohti6aOKbbHVzA2Gu+5Aaz95yEsLaMaRYpd7SNJHKIiR7FN+4cCwM0P4qvpJXi&#10;HpbJEZywtYZPcQqr/PyBjh2bN6os1bax1hjmYvqpY0EivSFQl2u1bu9wA+szutRaQp04S6N45oyz&#10;gONpCqPcx2cFR2GHLq4INSymQkb1ZSryDsQ281VlgBhup6lENR6i6ksJJGdQ9rQUA+0GrI8Dtkzl&#10;RFaM6Pp+pSPS7VcxtF6yRxJu9Msf1A/z/YyqNopNW6JHYkb3uKKbuN3FgqBmtpuuMIRMmyBZAtCw&#10;o59wFiwGJOda3WtDqNPIUZgfTSMNErE70UFlO0n+uQm7Vo0WOLT+45XrMOm1fS9OkbJabggDAP3o&#10;/bXmP0wED8rKsmni3ySEN2IHHZRbG/GdmsMOpI9aSOCeE+pvNLuRRRAL+ebAGE6TQaTQpqfSUpLK&#10;FH5mQ2x8naDZCnsTYs5soEyg2coul9IxvHqqRdMZZSQBTN5bmqIzG0r/AJndpklMCxusyyE0jAnk&#10;NfPIzsen6X8lFrI2Zis/phAKUA96dibIzD6foGGtZNQiSmb3FWe9y3w3ts0K/TeEoqyEionWaaXT&#10;mKWCeDeVUspsg80buwPGAx62eaf04kUI/sXcrBHccs1d2NcYf1uPWagrFDqGEKGyqJRVj2UA4NJ0&#10;3XaswrFMH9Ao8k0i+mqsRzQNcj7GKii7UFl0UsDRwJbIFKP33DcdoI8jD16No2Bjk1DGJ9tOeGRg&#10;KsgcH4+sqfo3UoAUqOVGlCbU9hZh7gyliaBBrH1PUZdIX1HqSywyFn2INpUgWTbUOMyl2kWqSZXH&#10;o9LpNWiTamNIDG+4JMQhHPuNmyPFYJL03VjVxRtCjRrGXVlJ2gCnDG+zKf1YT1Lq66uB5HN+hAjl&#10;JWoTIwIJQLQNA2DhSiad9ETqpG2qI1jW19lc1XALXWZtPkxuS4oxJEEG3+G+qIneVYS25D7aPuFc&#10;+VwvX6/fqBqIzNE4h2srRF2VZSKUKRxzmq2u/itC2pWJ4XLR2OVP6lHIPPNHBfzE0jyXp/W1CEM1&#10;vaBaDe3cOAb7DLRiwkdY6KNPpzQVtwVvSvchA28hQuzH0SH15UZmDP6bxkqoVSOBa8FvnccwojoR&#10;FIV0whV5liMLCg8ld65vd4OC6R9IdC0Wnl1D6gypsCMDwpqmZuw8AHHFEyltG5PqPVBltH9IMm5F&#10;awL9xAPIH3V4Jr5NPAVfTmw7ROiM36fHcjmzzh+h06QerpmZgIlkkdpHBaRm5O2hwFPGGjSz6jSR&#10;wGG4kbaZJFDLTi7+Rz2IxG6sEbq8ysXceozbgXUF/VYcAf8AbX1WZsyyltM85Q8AFCSsm5uNpCj+&#10;2aGg/wCYmV0iRy7xkuJaUErwQDff7zJj6v08mH8z6sSxaechAXUu6tdEirAHbKoxk9gs0kSNqIpd&#10;PbrIV3oVsA+xL3XQOavVhGHbUvqirGIaVdwNiM0SBdrYGZmpk0MsMSIAVdVBFsGphuVuxvbWGxaf&#10;pk8zP6oRy7ylN9qm322BxzZwe/wQwGGXT+ss8E4nSQblPJ/LkNtZFUgc7QM2ItATCzKFuUlWMbEb&#10;tnlbvj5+zgi9EcKJkKmVd6sEF+oNtA0fIwuLpWsTTRCRUYOT6n8hpG37AB2vyciQ4lw0TtqiSSjI&#10;gCb+GAHNCv25zOg07xT+rDIm2JWDbmsgS7f1bT5DYfpkljmdtQEVYtTPZjsuC9VR82Gwo9Lilkik&#10;0zpp0jUrvlN+sgFBWHluLXIcjWNIbUQ664ghACRCJkaj7o+VYHySO4OZpklnWNSl1tUwmWxJs7lb&#10;7YyanVPE86EtCrlyo4JvyR8DAdD1ZZnCLOYXmEiciz7StG/FgZPIiexA7dZAsOpTZIz7I4g29RfN&#10;sfhs1ousl4AsxK7yyn02IQOpFWDyDgsjxhAIWdPTZF+GBc0f6GrzTMccE3qTuhdUG5B79gPANeWy&#10;Grsm6onpdWunR0Z23FXlDjlvvb/uck+thMOmXVaj1HKttYnYxVx3XNSGCGWaHSJEwHu2PdbFK/qf&#10;4HwMzdd+GoUeCWXURsipY3LdI3B3g9q8VkKO7OmDMnQ9Tl9JkVZaDiNzCtGJU8qT9DnDNT1tC08r&#10;zruifakZQnceO9dibzObRyiTUKGIZkLgE7JJIyxHtDVwazU0Grl1sKs7vGJBEWBQiN3F1z5GbBew&#10;qfWnf1Cf8oiIrMGsm4mCBWNedwNgZtN1LSmH0zEZYXiJklU7SBYF/uaBymtU2m0yNELdiWiDBVqq&#10;Fu1k8ZpaTQkwSL+WA0yj1QBzvVd36to7Wclx29msXojoNJIraVAgnBsq1EbkYVTqe+4LZGEaaQqk&#10;NRFI3nZ6ddyqVBJXj+2ACLVLBpZ4lDqRbzEHewC0GWrrbRvH0HVZNTMr+uX0u7a+9G/cNxW48fWQ&#10;2rYlBt9heki0+pRmRAZBYPpKC4fwDg8CTaN5/wAxFEYAojUhHV9zUCRZ27SRyawfSK2m9SL80sUw&#10;kELyRewhT2IBNkknL9Xr9TEoiMJcllj/ADBdaiHZmC3wPNYQX6tds2cv076K4+myHqEJlkQQxIHC&#10;OASjgWVujjSabTP02Gf8tuF7pvSX2M6t7Go3trzknl1ZlMg1Uc0Pqja7JdoBVcmu/wA5bpHgfTy+&#10;pEolO8oVK2FButw+fjOhy/Sc7q5GHrNHoGPqvqdQVQAsWNFT3HP6j+wy2LqnoEQfmJ3hlZDHLXKM&#10;TYJQi9vj6y7VkLpYUc+x3uE2w2MeLqjQGYemgEes08YJ2GAmV5LTafI88eaznk3ejWEkegvLr0Gs&#10;aZUcSo2xXdA7Lfg+LA4zD1upb80+mlkuNIkFvInJU8hdoNnMrXTyaiDTzPqgqJBu9MLtMrx/pIB7&#10;/YwjpfR/R1GtiUKunjZHVKFU/LUx80M15FLZrf8AOzHKxhiSJW1FSFBfqCICtoFgcHk5l6PrOqla&#10;N9TDI5ecH1HddqRkit+5bNC7F5maSbRabXTxq/pbpSY9zk+ooY3tIsA3znYGATaPUK6xeuXcwq44&#10;pn3ENf8A29s0i2GmR6jP+bZtHI+2CFmUW1KCzChYBsKDYrM2DTJMyBpIo9NKjD2khyBd8nmj3F4Z&#10;r9C0+l0p9Eq6Om8Ab1cpfK13usD6UjIhYxmImVlT1F/l7tf/AG5s2CSaMj/4nNJpdVOdkjQsVEca&#10;ym4weDTX2+jhXW+mtoX2wz+pEI/4UcqnjwSG/wAx8Zv63WJHPMwCkmEMv8yi+6/YOcX1nr0bxkQT&#10;cKFKbr3gxmylZHKTZpJR4/nwazI+j0xRNEHkWMkMPa0QXk9ub+8y5xr22x/l42WNy6BR/EL0D57g&#10;3zgJ1OreATSSzROYT596IDdkDkr85mavW9Sjm1UkcJiYEP8AqoK7EHkHw3jmjje/JxSdHZJ1qCJ/&#10;V0+njDuCJZmb2lVHFX5vJa38VaYSB7/iwndtjYKxeMGwzc2au84OTq67BIqKQJ6NfwvTpe5V6okc&#10;EYXNotNqdJNDDo5yYf8A6IxQ3YtnkUFeQbGZtb2aRzyX6WdxP1iGeHTvB6aMiBmdgC0RlHc3+1V2&#10;rDNQ/wCY08npAIyhWYTU17bFsSa5zyzpvTX0waSWeRVKqspWUqm/cVskX7fjjNnQnSxhnTqDlY5H&#10;/hfoNgcFXB5UjkY2rZHvSpX8m9qTImpgYamMziMglFEirx3Tx9EZnxa0xRyQLrw0ikyhjRcFjftH&#10;ODz+qVadFkmZ3VogrFztc+4g8+4YFqunPpmi1EE5JVmA8yH3dxR5++Kx0Z87dkNfpdFOkM3oK0rq&#10;xMwXiweSAoU8+TWYf5BdRpY9RFqDTMzBgxtSlrfuF0DnZOYk1OgeaJVlAb1JEYxoHUkpuC0KzAbV&#10;aaGRtIskvqb2Mrqb3G+4J7AmuBjjJ0KaV2Q6PAJd6DUqm5DdqPfVmySO3xeXCDVrAvpVLL6jeoyA&#10;gUx9pJFACgeCMrWDp6KshaMoCVDIpNSXTAA+LJvG6ZLQjmheOOeZ1Zk7nndXGZy/UCegebrZePWt&#10;JAqwyI6RyG/cikByKrjwBj6DTLLLERpURtOBKZN9CX+nzhxmikWNNQ2wOgD0prctnj/c4+vfRLGS&#10;8VFwoeSi632bt2Y98y5JvSNPA0AE8emeGJHDSkOjblV/ofYwnTdI1SRqkMG3c7LIyt887RfJGZ88&#10;0Qi05i0mpdEJp6ZaHls2oJFim9ZjslMftkc7WK+NoJvdWEX0RLycesEy6rVx+ptZlMalmA9Lnt8r&#10;+4zRim1MMSq8LglXX0fRICo1iyR5sHKJBFq3iIcMJnYMZABsuibN+fGF6fQ3o1EUSCGPVeud1qJw&#10;vF97CuLAqs6JyRjBMD6hpYNMscOwflSzNHJe5ya28n5BOTl1kR1O/wBHeyyU9FkRgy0bB8ecsm6o&#10;iT6GIQusqqTs3UrooG2zfgdwcq3MRBCmqSWNoiAiMLq72k1YvJT6HJIL9aSMHfJu2uzFV9geYDeG&#10;pPkfOE6PWxaqLSRzpD6fpqwFDdZ4Zl77qzl+rauJ59QSsscqK49JkAsDi18WM0ejwxPpHlaWOUSO&#10;hVOAVZB8/wApI71mg0yTTxxzM6xtIyn042YWJqNH288eLyEsUEb7PQT+PY9NT7SVH6efjxgE2h1h&#10;aSTSxj0oyRaDa6+dobyPmsn/AM1bQjVPqIUJYJ6Rjtnd25JXdyCB3GWm0ZyHfREaavRZ2YKgdgpo&#10;Id+yvjg5N21Oq02qhkldBKBLv3gVHEeO3wSbGFwFpNQiLFKRA7+rMrD2bxZNeTmdrH1Tt6YjG0yW&#10;JZYyvqFiQRQ7Akc5Lk32NJI0IYI2BlI3e4pGbA+Kr9h2wKDo66V5ZW1LwkODvVg9E37X/e++Va+X&#10;V6MzQfllLxhHCD/plVJog+DmbLr5NRsP5Y7mKiUMu1AT+osT/pjSY1I6pNYk02mHquUklNorVuJ+&#10;PFYDNNBIEQ+ow07yduFVGPAYd+Th2uh0hmcRzBjIFdZa9oUfpLbR3ByL6JX0kc6lleZiiOriV2aM&#10;kFKZhfNnjIjKN1ezVpmdCxi0ksCtB+ZRZKR2DM0dhgQB2BzqdJ1DTaiPUNJppJdQksbEQj/p1wCy&#10;371/0zJfp2meWX05ovXi3CObb39ah2HI21xkxq207u8MibWZ9zBN3qBTyPcSR8ZprYW00aeq6nPM&#10;s6aiESQK/wDDYclCWJ3gAk0e4oYP+e/+DKrRyRan16Yjd6RLchqPhhwDmcnUnTVyBJFUq8irCyWw&#10;Vx/DNg9rrjAodWZVjM+oRHkjEjIVdlUg8A/vi4obyMOl6pOPWnMzRxqhVoUO5V2mjvJ7N95oDqbE&#10;6doUdIBGzxlwTIdoFglieMXSAj6XUDTvDKhYgp3Depy1jxRwZpdYNPpR6W4rDtBBsSKjCx9EYpxW&#10;9Fwekac66Z5dLqIIQzz8uEAv3gqK/a7OaWp1SwQlGBZJAH8qyo7VQryKzk11GkGmjljj1EkTOFEs&#10;Yp/UQWUZGoWDlmn/ABQkEbQBpDMsoIeYqqOCOV57ft5wUNWxuSVhcvSvVXbLHHEjFAkilnCuwsEg&#10;+cxuqRGMBfXimOmlCndyGUf5/wBs6lNWmo33OoX2s60E2+ArAG6+Mq10UaSNG0EhhdaBCqxIAv3K&#10;OR9G8wvbFwTRyKxNq5NTqNLMYUdAeH9MJR7A+b+c7mJANK0P6GDRsGLKdoBJLAqASV7DMhIoOopN&#10;OGghcRiWRQok3LED2AFkfN50/V9DEukgB9JHEYEkxHPlbAP6VBNAeczmv0nTiwtRcvFHCvpp01Gn&#10;jijVGRPUF8lPVatwBPc12+clNOobdH6moUSC3RWKlh3J3YZrdI+l1mkZQm0ogaZXHqFkBr5qyc43&#10;W66SNlhbS6sLIEJ22GXaKa7785Tx2lRxy02aut6Zp4deZmiqQsNm56Dqf98HiiInKtC6pJKjqGot&#10;a9gAOABkNSzy6dr0STJZAuUjZQ4JvlTgunmV409CYikt/cd1AcCx3PPjOdYpbbZdrROCKHWSMNKo&#10;EpcbvcWVpHQup+ttc5NtX1H/AJbOssUm+BpPtZB3JsfB7Y0rJLBBJodYEIpVkUKC3tI3MasctRPz&#10;mokU+pGqmQPIYjGTGfeRFQsnkWe+VKNJDT2zkpR06VIgNPsZoAtuGDFxRPtU2Rk4JdNHti9X05ES&#10;yrnaDuXkr3s50InSaGTTtCzJ+tCz7iqjsoYiw31eZ+m0s4dI/wAxMdg9qtIPeh/7WFdvu8nkmh1s&#10;q00kVxAOGVq9qmharwxBoN/QZoSFm9MxSokhXcaUCwtni+wNdswxrINnpuGKI5QwPuGxTYsUasnz&#10;2y1dGZT6vqhY46VFL8KI+wvtdnCcL38FwdE9LLKkci+mYo3f2mSjtcD9KUBfOG6bqw1UT6Z9JEsi&#10;SmRy4N/YXwWIwWSnVQQIZN+/kGqBo02VabRPPMzExmn/AOrTCMH5of75hPHauqYKTTDJY9MZUaKI&#10;qhQtvYkrd0DzmhJFpI33SQsPezWQLoAEbb7Adzg+g6lqdRIxMsTgKBIV94RVP6SxHAOC6rXyyiWM&#10;RWBvIbaeY2NEH9vnMFjd0aKSWxdRh08O1oJfdEWKbe0gZLarrMDSxqoddMBqEaIBSwAok37vvNDS&#10;bJAgVmiYcUWvco91Akdj95m6SJdK0sZkIl1CbmQUoIvt2751Y4tJqzKe2aMH5aIOznaCxQKGO3f5&#10;O0nhfmsfUQRalI9+qCxxNsNc2JaXbR7fOBwakxuWilkU6ZtrpW8tVnjxVDnLHmR9wm1HogsrGOgd&#10;7P7RtB7VeDi7BVRTrRJpwI2V9qq6rstCV83/AJbrjMSCaOTbGYmVyi7QWssUsBefFZvAvJqYgrJO&#10;yyH1C36XuxwPAGCz6ibTiRdRJIiBwwUxhiF7Aq3xiUZLVEGc06wPELZWUVseNf5eWAPgZHUWvrlV&#10;f2OophS2Qef3AwvdLLEgaRZSiOW3ivd3Rd1cnKF1LFZhPqEaoaICiTaSeATxyAeTmitPoF0tlLap&#10;2j3GPeXBRVsKY5N1igPJxNAk8gIJjJDhoa/SexXt3OaQ0jRToocruVncKASWA8A8i/Bzm5dbHJNE&#10;pWy1DdL3DX/Kau86IyvpEyWiWtgkA0oj0e4+mdrFQwRgao+BhmlERZSZkSRAVMYUpu3d64NfeO6j&#10;TK4RkdA9MhNM3zd5ly6j1H2KF3I9qGG5vHAPxmltmSQ3VVVoPUW2elY7CKPz4715wceukcHoxBdy&#10;7qDWHU9hZ8jBvWi04g5DNpwwcIb3K3z8YTpzEkJIZ0YkFSRYRL7i8u6iHk0UeeNxHVq21C6Cga/z&#10;HIzLqpFjV0ZIhZ9oCkHgr3+Mr1EySSwFpIpSBuayAKBqwPusDmGmjka0MpJ37b5Xd2ABI4Hk5hFP&#10;RtfYHq9SsqbmicESgv8A5WvzjGAJpizShk9qoroo4N+02ByPnD96accWjqKkVlpTu8ebA+chPoNk&#10;8oBV9gDbiA29W7X8ijxnTHJWjOSMlIY9Zvb1Xj2AG7D0T2quOB3wCbTPAgRy3u5Fm1Y3dgDvxnTT&#10;dNuNDGdyrxey1Ibxx/lvM+bTDUKwMyJt4jTkV/Xxm0Mt+dC4GbO5B2bgqMoJX/IR5yaOu4yyUXcA&#10;cnwRRLD9jxlup05qEsj7nVWAc7QVHA3A+b85OCMgTyMz8cOKN018Dg2BWXaoaWyuBNPJCpJYx2yl&#10;RV8cgj6s5MTJFqNkYZZGK7mJ9pHhGWuMseJyiBZStSMFBQqWB571zhscxMsQdo2kpXX2UyvfAJHe&#10;sTZRmpqikpkMRA4VoxTqD2vd8ZWmvijjO1fbH2Lmww8UM6Hq6aPUqZdLqA8pUqw54ZiW4HxnMRaY&#10;lyi6cKqsPUB5Hu475MKCTkShghd4GclPZa2oIJ+LGEwRK6o/p/rU7VutzXYAHwDmaugm0+50Zqv+&#10;GWIddoPIGVtMwJAkuuxO4kXx7a+c1at6ZEZa2ak/ToRIUYou/kMrD9258HMKSCVEY+odisdtm2Yd&#10;/FjNIgSzMNm8yGyje29v8w5P9jgsunALIXf2e5SQBWXCyGCpEjOrFFrcHuz+k98hPDI5BJUKGo7e&#10;xHgnyBko5pJGH+V95CMO4of612yuVi4XZEqqlNa+375HnG27Kik0D7Z4o32RP3oIeQoyDzO27bH/&#10;ACC18AA+cOi1C+qCwbdIQeG7rlSu8aVe4yWB4NE3eVy0tAo77AJYkdAw09Ox3h2NFichNpRF6Ss4&#10;AVfeDfN4TJCZg5PsHq1tB9y8fXjB2hYK6MgjYMKA4u/LZaf5M5LfQSohOxfU2lWZbZaAPgGspYQm&#10;RwGAPJezYAzOgOoUFdpIPZfO7sceWUSG3k3URYJHBrKUfyHL8FjRqVLcMTQJ7j59uMwpkdAzMDbh&#10;ePOS9Jy6qHrYPUU+O/bjNDTTRIXRZGPFkLVg+cbGmVz6lo3jZVZGZdwPFGshMN2xS5BZrsVuA7nt&#10;lU0kjR8NuANbSK9v1/5wOcnabjCg80BXPxxjh4M5+TR9Wnbe5DAgC7IP71lk08SxEOnuTkE8Uvxm&#10;dp2YKAGBTb/Wvs40etqNrp17LvF0B84mtgvGwh5GXa72yklQO5BPN1mdL6Zm/WKo1XPf/Y4f6xYV&#10;HQVgpdT/ACkd8ZzDGr1sZu4Ud7/YYkaAIQyrtZL5sfJU5OGAiMruFtZKFeRh/qew+pcdkIa5BHyB&#10;8ZnsZQwAY+1SLHjGnsmS0iiZQyqu2mFmyTyawVR7/LEcsPsDL2DsdpO92aqHPYZQSYnvdzeaIguk&#10;LFY3A2luGF85QjsJOZFaiLsd6yzdQBZTXB+aOVE2Oe4P7V+2CEXNMo5/lBvjnaMqMi+nHduwPdqI&#10;5585JxCX2rIfcOPgcYOsRCvYJIKmzx2ylQ9hNBWc7F23Q+2yAaPaeW5P6W+T85CJkBWxQv4sZJyb&#10;Ow2OCSeePjE3sUboIeBEa+DQ7DkkZnysSCCxr9QPzeEyn039TZtJtSBTA3lLuo2/y/8Ax3j74xxB&#10;jIB7WNK1UteRjB2U0eDdngcLljMe25dtEhiKrKZHG1bS7ArGBMbZPUFqGX+l1k9qA0hqzgDRq5NL&#10;+9E0MIRwqhlbiqO8cbgfGDBMolvdwQtd683iEbCyrAeCK7/V5bLtdT7ra/8Af7yNz37PF8/NDLTI&#10;FAbB/hFz2Nnwcs04XaaHuvKdIWL0CFo7qqiRjlhIpAsWe9cWMGJ+C+NUtvUA5FXkk49llgOQDzkJ&#10;PU2rTHtYFjLYtMpDvXIF395NlxJIm8qdpqz2FVmbqFUDuGXNpJAqbi4AbxgjQrtYEmy1i+2NSG0Z&#10;Tah1ZTsFYQJrdyyhqH7gD6yzURRpZ3D/AON75Wqd1oH/AOTlWiaZCQSA134s0MiFFD+IP7NjKooh&#10;Wr9u/GL1f/tAwEfRHSulSCTSLq4HkDKZQrdnUtQP7ZPV6vTaJN6KIaSVvZbVZpbv5zKm/E+pLblZ&#10;aSIpHtIB9NDyWq6zPbVxyOjOGKenudFokC+CM+aWOTlcuvhH2rnDilHv5Zb1TrWpmg08SOum9FQd&#10;irT2Rz7v27DNLRdBklVTGF9BIg7EMImBPaiSCc0+lqZ9TpxMpLqXain61IP+o8Z0k3R9I+iMckcr&#10;SLDvVE53NIedxNgBcHlUdJUOOFyuTdnI6HoPUkiQBQrbVUyRncoQfxApK92NWRncJo4IYmWNGkJ2&#10;kbn5Vu5JUea4zDm69pNNFEj9K1ENtxp/c5auFouK/sMt08vUQryTxUJSHigBPCgcFWokEeRmU3OW&#10;3SLjxjpbNqLpqH8vKj/xpZQsVC9hU7mavOZE/RdNoZZNTIzCd9R6jg/r2N3LDx85uwdUEbQag6UN&#10;JHuItwpsj9IFCyczl0D61b5k1U6erMzt+kIe1/Gc8ck1dukayhFpUrfgq6NrJOodfgj1UE40TzEy&#10;DS/w5ZkI4W/9yc2xPOUl1Om0oMKzlY4x/Mb287eSR8jM2ab1I/UkhNCIRhuxjINqDWbur1OmqITa&#10;l1gRPYIzyheuxrgm8jJK5Ko+Ko0xqou5fmzWMM+tIXUax2ZHd0dgFUxrQALV3vMXUvrTM/rQRKSq&#10;neTtj3OeLB7/ACcztX195H/5ekkfoQpStIN/rN+puT2LH+2ZMOj6hqCsccBEs77izbgEVR2BPc5n&#10;FNfBrKSdVZq6ydY9ZpINNqVnlj0w/iCliBN2Pvzk30Gs6bqNMusmimnngSQIj7givyEZjVOPOYK9&#10;NEEumSKJNsUjeoxob+avnk+c14emJqkO+T1QZCyNI22MEmgWb4+c1nS868kQ/bf76JdV12lGpi3P&#10;6UksdPzax8U1LXNjteB6XqWq16elpiiywwn0mVNxMd1sdia8nnNNenaVtbqjJqImKenulQboyo7h&#10;P28HM/psumij9DSysHIaKXfwJQWvk/7DIi0o6TtUNpyybap2SfVDpJT1k/MOoYuIgQtdtvbtgHV/&#10;xFqNdCx/LgxPCgjSqEYQkHlfonI6rXWkr17po3i3GkCDi1UWO2cpHNPqZtJCuomiVyVZiCV2AUTQ&#10;zoxY4vbq0Y5cjT4xbpih1jxdRf8AKeo3rwlGZxtAL8nb8AjO36TodCum6aNRqAywLJaxmiof7GY+&#10;u0Gjjj1PozRxR0VIkNlvBojua8Zq/hfopmgA0kZK+475PZvI/fLyzi4p3ROOElKqTJaPW67W6iFO&#10;nRyxxq5W5QNoRvi/Aq83/wAv06Of0dOsxiTdNI7BRusDcdx7D6zE/wDil9CU6MxN6XBIB4Vhe4nw&#10;RnPT61ho2gikLmd1aTeNq7qodu4rkj7zLg214Q5TST3bNv8AEvXtM8O3TRvFDYRKHLCu5sV+2cHp&#10;dA+o1RSKOXTiSQMSxoAEFSfi6zebRvIYladTI7hGBQnkDg8gUM9V/CnTNLN1nV6iapCkQcxC1jZ4&#10;Vrsb4zR5Vhg63ojg80o2/Jgfhf8ADnT4NAzyyyxmSRiiINze1jWz5N527Jq9N/yibTy7maOT1ndu&#10;EHkEcgN8nKNV0GCaJSYjpopNkxkZhao1tUO3uco6lJqf+V6bTaOAojybZJ2DEx88Ifm886WT3Hbd&#10;2/J6UYrHFJKqXgJ1c8EOqeDpmqDShUASl9vrOL2GxRpsI1vTf/h6dRk1mxUjEZdpKNsNipTWDXgD&#10;Od642g6D+V1IB1epIqeSxQZlqqzivxJ+K3m0McMryqNQzMYbCr7zwdq+FoZrixTlx49PTZOSaSm5&#10;VadpeDrNd1TUySJCiBXhdg7hdquF4OcnodPol1QVN1ySLLG4JIoHm/nzxlvSNAmp1uik3PLpVh3O&#10;Fre/dQBfwfGd5EIpvzkkiyRafSwejp0omWVjwf08Cs01DSMFeR2zKgi06zaqWaUvHFHZB9pLEhiA&#10;3ckDuc7bqmu0B0kU2m1JlSNdrQ1u9yirH1mdF+GNfF0iPVfkY5vXgtdiG02NexvFm+cy49bARqY/&#10;S/LpFHbj2mWQk0gYA2KzNyUtp3R1JOK2qtHTdY/ECDo2k02kjnjcwu7xzCy8knEa+3mhzecx0rqW&#10;mmklM+mE2qEK0GAIiRLWjRoC/wCua8Y9JdS+nlM7LHsnbwHK3QzD6LExl0pXUQwxyCMqpAGz3C2P&#10;7YRSqRE23KJ0p0Wn1ciJpYHM2m0ygq/vigc1uJ4r+2ZX4i6xPBqaEULERMqpEt068AUCcyn6iVD6&#10;bTFFaQF0lI/62892Y+SQMMg6npIVmm9aRZ62GNJCxcg+8hjwqg9sh4q21ZXu6aWn8hehXSrDBJrC&#10;IgpT1r9676v2Bbsk/eAdK0izLPAOoTrDDIGBXklWJ4P7bc29XB1GWGdNS+kiAm9OGM+6SQEWJGIv&#10;gZyHVNXBBCkEc6PEHk9cxbXdiW3hV2dhZy47bpmU9U61+dHTaeSDSiPU6nV+igbhg1NyaIoecxOq&#10;/iefYj6TQINKzlLQG25s0CR3zldB0vR6zVInUtW2n0qQtLpTtDvJI7DhvArOqnjXQnWwh2aONU9O&#10;JvczMW5ojsBhKEIuPlmiyzlB19qXnycjo9bANJPJI219RI1oigWgI/Sx+zznon4V6JHLNptdNFBB&#10;p4x6kKPL+ssvHC3zgGh/C8ek1kr6rV72KgflonvajsCVav5iBnUa5umyR6aJE769iNN22xILbt81&#10;kZcik2o3sfpsLVSnWukx+o6WVoYqimeaNgyBdpRABYc2SQfAXMhYen6ee+ry/wAX0nmjWEhlkYqS&#10;tl2FUcq6h1otM8yQvHAUaNU5Lsq8n0yO5Fc5wXUera3UzwiWIV+pHVQihT33H9sWLA+ro0zZ49pW&#10;dJ1fVx6vW6htPodiRiKM2eFVaBJrg/AzI6zqZtP/AMuR2bTs8J4oHjigfrOf6t1nRRxy6ZvVbepU&#10;AFlEf+VjdbiPHOR6f06IgMvVDO8iSwKHW3jVKNu3bOyOFRSbs86eVuTryH6j8R6xm1bw9OVfRLHf&#10;VqHHBZV7G86n/wCJajp5dZoDPEQhlaJ6eTUTDds/cXZNZXp+kTw6mFZtbZWMTyIoqls7f6nNMdRl&#10;R9LHplM8SH1ZCtmzdnechZX1FUjT21dy2zVj6V0vRaLWafbJMiSjaVdmbcxog9weG/pWVjpuuj0e&#10;muVBNNsEZAVm20BtBUdyBmr1LRwyaa2n2LJJbsPbElr+lFHci6JOch/zCJtNLNCNQ4gQksjmO9vs&#10;B/hkVfnMpW15ezfKlF1SX2g+t/FWofqD6SPUNIkxiWW1IrYP0jgee+aHVNbq3RY9noQ6SIxq36Np&#10;lNkgHgtmTL0HS6yFtXM5/L6YISsrFS6ueyKvO4sb58Zo6aDUKXZ4JNPpvVHpwvuuUMOBbA2vm8Na&#10;pEQ5bt9i6T0vqM0UkpgQ6aZmqVwDwXU+77NZ146y8emnTTSLZ9Ul2BDSkEgOAOaOB6TX6fqo0qtB&#10;KsOilkIVgVEpvgUtZ0Z6AhTWSy6R4JTp2kFKwR9nZLN0WC8/ecubJco8l5O700HT4mPo+mNol0c3&#10;5/8AiltpjZRtIcbivP8AtkdRNqZp2WDZAgjaK+FJLf5FHb4GA9Y6vPPLN60SSOiq/pqSU3Kpq+OC&#10;BWcxrtdPKyrBPu2RgxDbSMB3sn4zWEZWROaj8nRTdOmeCORIV09TGOKP9bcgKxYt9+cv6F+GNXN1&#10;BZpZNgipoHAIM71QcXYUKeRlHR4aXT6vWa1n2TIEAshDdtZHj5vOz1vX9U510Y1GyHUw7YpAm5SW&#10;auD4AHY4nJptaK+2k9m3rppdJLDH+bQh45fX3rvUkCt1DkEjwOM5Gf0h+H59P6ySO2t3bgrK86Ac&#10;Io7qvyM0NAk/UoIOn9PRtQJE508gosVU225u1eSDVZn/AIY6QPzcEh1ojjeQCrLoxUbSYruyfOSq&#10;49jg+tHIar831KTp2ii04tOZQwJVV+AO/sGd11Hp3TtPA0DIszgASlOyyWW2LXwOCMOg63BFqpIA&#10;6opLqkkf8KWVe1Mz3WcpEq6VYtNBsaaaYjTyw87XIpmc9nzRZHJpVSRKSVtu+TC9X0y5ZtQuhBZ4&#10;WkPO26PY1mPL1eBUWScx6ub9dFfSaR9wUc2KUE9s3DN1Hpem1znWtp4kU+m7xiQHYQN/2TfOeeau&#10;PpOr18awz7CWdlkchh6j2SVP83bjNcUXJO+l8HJnnxkq7fhm9LL/AMxMur1+qg9hVYtOgLIC3DFh&#10;5JzmVGt08mqMkr+iiAemXKqm3gXuJHnDYdZ06KdxqLlj0+sLk9juql7ZrPp4pkGgfp00g9b81qyh&#10;II/7VB+fJzRRohvkD6Pp+mhnSc6mx6W302YRlVUXQDAf3zrdPqIGGolj06R6RIzFZ4pCGBFq1kfY&#10;ygdP0ya91lEcUrrW+Ij1GjkHCc32Aw/R6aTqMun02pQK0Gnk9HTh/wCErxCkLduTyazGct7Z14oN&#10;JUttmZ0+KNtez6Lp7CURJ/EY7UjF0AasngUM3unzaOfTMnS305jgK+zUO0bSu3J9rDxhevnh6VLF&#10;LpxIE1UCSSs17NO70rWAOaBzmoenHbp9R01TrIWg/iCdoIlSMfrLFqIB28cZm9suNrr83RfD1zU6&#10;mR3/ADy6ZNNuKFfaN7ir+6+sM0kHSeqpDp0eWOSFZNRLPu2oSBtFD7u8wYunnqAV0WKBdKULe0Eh&#10;D3skCz/SsebqUUMemgVXmg1EjrJJEPTdn3fpIr25XFeCFN6vaO96Q6waGcS6VpJ+oJtmchRSyMAa&#10;YfQJOUJoSIdQNJD6cTOrxlmKoQn8MM1f5QbI85boOhSp1r1oY5togMi6ctuQbuKs14/VgOi6wYdV&#10;1SHSPBKFRg/qsWUSMoZttfDGh9DMZzT6d0jdKqsL0nTtJ6caRs7I6akSqq0eHagBfY8AVkYuo+rr&#10;NPFotP6LRGnm1BEofwbSwGo9sDTqWm1+vbqcWnlhfRlt6amb0Um5PuW/K3dfAzM/Dmo02oVdDIdR&#10;GJUYIVVXYMWu+Oyk40nRLlvTOz6t+aEWpl6Y35h1YrLIV2gG/gs1D/trCvwh0jSdJ6fLLNIdRqNT&#10;N/Hv9Moote0cEDyLwrQ6LRoNXtmKIjIiR1XqyAUb85k9B0EmlcpPpzqTOSjjasI0q3YCqOLPlsUZ&#10;XFotr74ut1/CNJuu6sQiOfRySJDI4jTfuL8XZA7hbGA9R65Fp9HqwgmuSCRCZmovv9pQL4AJAGav&#10;5tz1JHi6daSJGskjTFxFuJTgNXH7HnOVgeSTWarTfmEQMSGkCrEFMLjspPljmvBl+92jXvQNpVj1&#10;uoXSTMiu5ZShl9MBdu4/DZTqOsJJp+nbJRNootnpR0GaV728n7JzM/JfndUidVm0y+hMYoY0nKsF&#10;HLkIQSzeTeHdS0EBK+lBLBADtgMVkrHERTG+SfOEo9fgrHLUqOgm6zO41Q038Blmjj1DWPcPCn4V&#10;cs6Y9/8AMWnb1ItzDYWKpKdtrRo8sRwMwk6lpOprrdWsLJptFI5d2sCTea3ngWT4ByXXerNFounx&#10;dOiaaB0jZnUe2MScfP6hlY1Uo6HKcau7Pr3/AIT9Lq9Z+IdTrpyuyHR6hAVIoOZK2UOwrPvePbto&#10;1TXV2eO4z4L/AODLTa1epfjOwpiSPTlGJrfISxbjPvcBAAR/m7A/POfpX0tJelxUqVH5B/UU3P1+&#10;d3e0hzZU9rJ/cEnFbEE7yG4qh4yVj3fvz5xlDsTyvtNDPRPEL1H1t+BeXRv6iqDY5vwcFG1SxoV8&#10;4Sg2baU/VecksIPDdq8AjHsp3A8nFR28muccvd0cQxBhe4/qA7ZKuQCKPf6PGMfF44riweFHBwAs&#10;71jGwTQ4HOJhxzZx1X6qhxZ8YAR8DKnPdf6Csn4Juq+cFb9S7Vv9jgJs4f8AxR140n4Q/EMoTcW0&#10;rxhQaveKOflK3XNHqvzfU+piDRyws7yaFVLL6iyGma755r4Offn/ABY9Rm034IaCOdk/N6kJIU/W&#10;qKpY7c/N7qGsgm1McWpMoHpIjuRtaTglqPnjvnzX1+VrHH92fZ/0xNYsPqJ/mjI6zoBr9NPMjQt6&#10;EB9FFTaHLgb1XtYAANcVjzfiFekaN5ZntdxKQtEWUtwHIdB/UG8KePRl31Ee2FLLjb+nbGKuh5bO&#10;L1etl6rNE8ixDTgBgsZIZmPLjni2z5LijfP9RmuVPb6Jt1kdXhndp0iLMZVUsNgCUqg0Ltue+czq&#10;njfWmUTyelGdgSQFSd45s1x80M1tV1fQVNpIqc6hX3IhLEueBTDxXAzidEkWoTWMvr3KhiaVDvKG&#10;9vPc/wBqzWK/FHj5crk1bthuoSfWTFf4ryLCqemCPfv93tZ/rwBjdK0dJA8EfpTNvaQTFiQqcAeS&#10;PrLNFoJYmTVCIKyrSmgBRHJLnlaAyifqmp1mj9OJNPDIXJiLE+rIe/Fdh8XnSm+kv3OHIyiPUL0x&#10;te494mILI+4lT3tWX/XJHTQa19PBp5PSDx0wWMGhd/XJHcHMDrehnhfSanWPOrWYzIVAo1/2MBmr&#10;0lxKsTzNIFCrA72FaQkUOD3K5ajqydEtXpZdI7xTSRgNEKlX3HaTt89jXnNvpHT9ZqdJqfy5MyBX&#10;QqxCsSfdVn+94TO0WlZfTmcLKgWIbQDEq2KdWFsT3wbVevKHhnRqOxNyAggUWC+3tYGDVxGqTKut&#10;9SeQxL/0H02nFLHQUFyAVL/Ocpp+raqWKWTTa/hiEERQBgSf5b851z6nVQRRQPMS0enKLIyd7NLf&#10;ycH6jr4FMaHRfxIpXVnCWF3sGLGq9xPAzFRNLLtIdXpl07r6J2RrIWj92wKCPdh/T0VGj1aafaVZ&#10;XLSkAOrc0Ae+Aw6Yw6d1M6Qxg+2I+4SgUws9xd0RgmpQagBxG5gVgVMX6lCrynPZfIwjWkVbLtXs&#10;k1SSflfUKS+ojiTYEa+LAHFZ6T/hekUf4s6NOCxl/wCY6aIKx4Ys47qPH3nmzxyaOXUOdXK0ap7A&#10;q7mKkWSa8DPR/wDBVfX/ABb0GSWRizaqB9OwFj9QJVs7/prrNj3/AKjPMvtevB+4zoFkajdHsfNc&#10;YO8QRy6EC1oC++WzBPUFkAWeB5xWS988c/NEZ92jxn2OrCQKKJvsSD3IymwOwssQq+TY81kDTGIh&#10;zyTzX+uWoTGlKKIsMRzVf+8ALAHLEEgmxf8AXGVuPN8cjxagDHjYmNe4O3gng3keaS9oNWK+MBkw&#10;DX6ifryD+5ycVrfBq7A3XkDJtcHb27Gu5+MticbgK58EGwMlsDQjAHuBBs/tVZfH3KlW7nA41JHk&#10;V4FCz94cq9qY3fjjnEaILjs9svjrccGSQHaB/ezhCuGJ54vnJL+AiFa4A4GFqaNYPGxHNivoYQnF&#10;XklJl6nz8ZeKJGDrhCH6wLRevc5euDqcIB7ZLA/C/wDxHmQ/ivqLqjRyJPLDMXcoOHLAqfjwM801&#10;XVW00mo/NyFx6RZEj3MBwApr4zvf8WIUP4o6uHZivqziieaM7kE/sTnmUIcyF3BaN3CqW4kc+BXw&#10;M+R9dGH9xl/ez0cM5e1BfhIhNDPPJcOhbcioZG3Vcgq78irqhhGsB1JiaZEAOnWNnohA6HjacOni&#10;h1XraRXMEnqmXeAdxFbiLawPvM/X6jVBFkT8uY0JaMBrV+fAF988yTdI6orbKpNeGCQLbukbGQOS&#10;CVqmo9v2rJaLq0iKYULhxAzpd2mz9J5x9MIYVmSWR5TOoYxrbiPebsECgfrKtPPqvVZRGvqNNW8o&#10;RQ3cGz9CjWBcTV9dNbEJt7+r6DSl2Qr6u8Vtod+ecSsj6VYpNR6rzI4jL+3Y6vuLE/VcYD1NtbO7&#10;zSayTYDYCLuEYD3S9rIrKv8AmMMRij1WkaRCr6jeELek92+4DsPIymtWU2W63pn53TqINYoZoX05&#10;pSrKGIDAHyKwaR5Rp5YYmKCaTcT5ZGY8BmuiPIw/S6wepPGrKrhwodX2qylaB+u4ODSSyzLC+ojk&#10;kEq7QpADHaxFCv2snEk9GcmgbUQBfQlZt8kZEQeN9ls4pmPzwBd4Fp49YNQmt1fqtui9RSje71FV&#10;vHAG7OgVthmjhjKxtUigoGq+67v6HtmDqQf/AIQswknD2EDAhwiuTuF9q+ce9h8GuNRp0nEmpadV&#10;mjISSVgAS6NRCD9Pmq85dKJxBpjBpldirERyqUJCeQxPNjnMOTp3T9VqmgEsjyQsf4X84QgFqb4G&#10;Ri6sjprEUzMkqFofzDEkgNTBa7HNYv8AA60b2k0eh1LKghcM7fxEUFSQw8efb3FYy9F0Gm1Ol04A&#10;R/Ra79ysBz6lkcfBOCw64RSQameB2IlID7iHV24Vc7LSaj1E1kjaKU6h/ZukravfwOy5Up0jTHC6&#10;Oah0et10c3vZY0Q0SLIDcbVPfLJ9Pr459NOBGsz2tsAYyUG2772BhMsUc82o/wDhTFtsazMhIChe&#10;SwXCNLrNHq97fmWlQPdObkC9qUDtfkZXjshmdMNasWp/MxbnRwYBGoPtIosQASCfnDNMJUGk07Ar&#10;ObhlAF/w73CiCBZHGX/l9RrQPcAZVu04aMg1tPyMuKRaOch0Vwpj9w+H7/65FroStsC6pNqtbpZJ&#10;INPE5LNFpkBDFjXJIbjB9D1KKRYonjX9TI8i/ohcDm/BGbCppJ1JULGQQqbB3Ugg0fkX3zJj03rx&#10;TenpwqCO1CrujY8IVYd78g4nRQ+nh0Gom0+oCKgVxEA1E0WNE9goFgNh2igqSSNdd6MDNLCwDbkJ&#10;b3b4/L7iawWDSOzSuxi3hfRZA5CUtc/bGsiU1OlmeRdPDKNgLgBmIQe32HFza6ZfFUinpX4f1ZM3&#10;qq7RCNxKZXGwguNscdVsJHGUJHPpB6f5SSYyhA7Rj2xswLhyVDUAfaThUbBF1KDVH1Cyj8qFJUM/&#10;I58GsG6X1CfWPptOuoTSKJDvKoWV77cjxzktye7JSRTFodNBqIYDAyRGQFPSbeajLD3bx2ynQyzw&#10;jVOuojGnYlYvIZTdsTXnyc0X1vpanUuqGWRoFUFEOxeaJX755GBaeWAOFjgdYaCmOgDHIGPu/rlO&#10;VuIRjVmOOoh01n/wmZvQty6rwSf8p/3+c2/+eQSnc4cxv7lWRCa2/wAx/TgnV4dP+aiWnJnBQxQL&#10;RK/NebvvjxaTUx9O07x6hhHGWRo3HMijnv4OdCa0YPltBur1LT+lGzN6ZdkKysV3c8M3z9DL9I8s&#10;BlSY+p6a7d9MDHx+peeQLyUej08UIRhGWmZpV3rvZV/UoUjsfnCtTqH00cSsyBjapsUlju5Io9zk&#10;Sas0hEDXqyCSBXhL+mSis8do60KdWNduLwWbqLI8yDTTspnZA6v2DcAV95TPF1AzxySodod5AoUl&#10;VpOKr5rkZc8OoEMlB9zTeyxYjEh4YnAbsPi6iqRxjY8rjf6LON4DkFAntPbd2bA9F1CpIGNosyRp&#10;qEkNruWw7KPv+1YUNHBBoO++X0lkO327EXnt/mBGUdGnlZ45o1jd62/xko0RtH/0v3keSbZbpBAu&#10;qhjkRGgkfYoRdgBB3KGB8Vg+mlhSWZdGi0JHBR22kSKQNwJ8Ac3ieLWxQOdYIhIk6vFGjBtwYgWx&#10;8qt5jIdbGEj1aRBd7XJDRr12Fo4P0bAyWRYVF06dGaecbXUS7Fc7izH+asdng0qwRwKscwidtz3I&#10;0oq2P9DlGm/+DamB5hJrAsTBAnDQqTZaj9DgZow6SOd4z6MgYL6dINkaEkqSS3kgdvOWuhLszNKj&#10;Q6aNfVUyofVhedTSkdwwB5OWlZk1L+yOJ2RUJEaorXRDZdL6UGmeld1D+mUjIcMpoL9gi8H1VmMp&#10;qYdqrYkcHc5bgAXlRRMg/Vy6gT7pEUyExhiJBtbZ3r7OH/8AMJH0+nhaZZIHlAkMXBU9wjXyfvBu&#10;kwP1HQn1IkUq6MVNAoxNGjWT1f4dlMqbUbgsdxY3IIxW43wcVLo6It1ZoRPJPpdPFEJBNqh7eRQC&#10;WaJzM9WKZY4ZgrszKocpRB7bD5ByjX9IiEGnl0k4utjIzMVRr5YgXdjtmWdHIZE1cBkeEqYggXc6&#10;k/IPm+xyklXZhJ7NbqKDSadp/wAhNp2WPbaOGseLXwR8YN0aLQS9QDNSxmOt5HJpwTKw+MuTQNo4&#10;xHNpleXc0sZaQgV52/JA74HqdZLrQy8R+k7AhkugNvZgtCq3V5GJ06EGJp00Wr4mkG1WnRoxTON5&#10;ByOn08B14iMzLDIhacsWG8yNwEXvxyMAl1Ubxx6jUtLO49MIYVLU6tdA0e94eOoSRw6aQwxssjFX&#10;Vm/6a/qtSRd2DmUikGDqusim0sb6fYkcqh2qwzNwWN8mqHOYnVervK+hfTTaZJEUj0dpIWQkkj+m&#10;HNJpp4olkWJggeQbXkKlFb6JANt272MI6dDpRJOdLDJHEz75CFBYPv4B5arrMoyirdBNN1sx5+l6&#10;jUQB0nDutGWJLP62po41HK13rBep6VNa4SFdhjH8QsH2gMtFnsWCM2JumJqZpH06tDqPZKbSwwDF&#10;SKBu/PbNfV6IeprmE8ql9MAYy6hd4HAWuLbzuyI5PuKcPtMbQ6TWvJAjTK7OB/DjRgr8cMd9HNYS&#10;aFGT1V9OQFFYFShtm/lD/qo4FFqhoxpRM6K8KrGGLc32P6TynjNGOLQNDPBMsbkU0UYDRksTdB7o&#10;ZTMg/T6ESazVbrWWEOVah/GXae7Ad83v+b6BBpNQ+h3xzRLcaKpEe5bBYnj9xnLQa6OOOHUCJneF&#10;wizgoJSXFVdeOxwqZ55Jo2aZXVmbYiDayuq8h+/NHg5KR1QlRVvl1U0siwMkgB2tvQuN5rgkgFFB&#10;5XIdHPUN8Wnif02bUGSR2jDRzAm+ORQu8EbiGd9VE8qacfpiL7W48/Yqsjr/AE5tNp2d4zBA5CNX&#10;6aG4ABeT+qjeXQJh0XVJUnvVGTUemxYSggGF7pvaP5R4AwqPrWnimkMckgBESFoyRC6s4BHLXZzm&#10;pYCYX1CQQSSmYSB0ZiitYBu67gGgcIfUQNHtCRpHM5MhBLKw7mXYPocfeDHGTRuT9SmiuKJjpwZN&#10;6B733VFG8Ue+Etqn1ECMNTCE9MxyuVD/AKAdgNgkbsy3lnMccM0rLFBtpipJCMoZjfJ8Zn6yGKNE&#10;m0O1qR4miU8sTe0OG883eDgqRpCbs6rW7Fj2LCkhUD9YoCxxtJ4sHsDnKzda12n05TUiZVhb1RJH&#10;GiktJXGwEZu6WbVar1o5SyRxlYyjqCQynuVoEj7wLWRwDqU8QamZgWaS2KsinlL8YJUjPJJtphuj&#10;m1hhjZVCK2+QiNA5k38gV4Y5lJ1TWLqojHGwDMBIjLuVQeBvu/b8jCxryIpVj05dxTCRBSuoHFfY&#10;PfLYOnPNHFB6rBwSRTCqK2VPzWK+iZ2wl5ZH1zRHXS71UxqY1Xayrya3cZmP1DTelIjNsjjapV5Z&#10;VXuCR8m6yvqyu2nWOUMgjVaWK7bkrdAXz5wiCGUz6hdJqUlFSRNyJGVSAf7CwMVIE3oEbrMLvHHq&#10;IWkKuzLft9NGN2l+SOMt0v4kXqLflogWgIRWQMC9ueVcn+YDM6bo+smhaaaJfW9a3YvSI1cggX7f&#10;F+M5+DQz9OaV4Ikb03YyRrfKcE7G7kqec0pAsk1+zPQD+Hniii9OCo0KhWKlhLZ44/lqqxawSxS6&#10;WOLSe1KAIc+5UBWqNgkA4C+v9BJCm6ePc6mWRzUa8nYhoePI5wTR6sHR6ZxIVGnLuu4ep7BRuwQc&#10;0x3WzezstA7+gkMtLCrqyBWsuobk81V5RrZerIHDT8mb27IxZif+S7onMvUdcE8GnWISMSuxlien&#10;DKPliTyPGLQ6vTeosQhEjudo9UikVBu9nFhh5PbLk1Y1LVWS18qxKNST6ZVQipI20kfJq9uZur0y&#10;qIJZSUgntdyMZFu/1gpZB8VhOrfpk8cU7p+iQASLsKgeQeDwM56WePVmZJJVv1BsdS1GuLULwTmX&#10;lle5FRRtaOWOJtSkOpmaRYw0krI5ZAPaVNcFeeczptdrZ542QRSxiULIYdt1zTBj4FYPqJdVLonZ&#10;1jWIy+k7k8q0jkh25LbAV58HCU0hEmpj2eofyzqqI4HL1QpeyirFZLMJOzM6npJ9TrvSZYtylXLx&#10;ISu5h7WkLUWP9Oc0h1Ax6WON53ZR/CLojNRZd7gFq+RgrddnU6p2JG6C4Qi0rKq2shBogC+2aKsN&#10;RDCvqadku/Wak3A0SwvseMzTflAkr7B5dFqEnijnkM8SQtKhtljEJPFd+SDkdN06OOAqEhcmNrYU&#10;qlm/TuU8bgPisE0ms1sOpjkEkKMoYIjWYwF7G8tn6vFp5opI4hwoD7Re0tYtq4Oa20yJJGjpdXOk&#10;+khgjaYqx2sv8PeCttznPDVgxvLG0FF2BjJKkFDe1a8HzhMGpQ6mdjoXjLbWG1wQ1rwwBqq8jDoE&#10;0battRBpSrISlRrXrnuVIN0L85bZNbL3nR0ibeJDKQ7ByQd1D2122+BmfEdK+q2uqmWFwTIo22X7&#10;Db8gng5fCYQsMqynYWURRgEtGFrcu4jkG+DgcOh0jQayRNZIjvChjdovbGqOpBY1VtVZCHInNo9F&#10;GrJ6C1J7DI97VZ+Wv7+sv1v4eSaKQNu/gKHjaPgqu7cozM0vTuo/lgw1CxqGdgWUgtY3Fnvu1dsr&#10;UaxtHp5U0gPqQyewSUase/kEDdzQOEiUHtDNPpxpZNYIVjRXZnlUIxFm0bwDmkuok08c5aAiGQ8F&#10;WDilNg17hX++cYurXTsrMTxRKlS77OxckGl75s6OWJNNE0KwRH0nU+nK0TWTwGuzmTjVFKRoydaS&#10;RxLCZWLKwKgiPep4PAJAo9qrG6lqtZ+X08WojMckcbMhf/puE5BG02CPnCumdRMUppo9gjUEA7iW&#10;H7eSPnHl0iNHEZCdkrn0Y7JZXBG4x82qnyvbM7rwX/Jz6LAX07QCkELK2zuW3AAtuo13YkDNRYot&#10;HH6EwtmVhsa1uMUylmB4PcV4OXHURpptkcMW5GcMysVPBICngccZR03piRz+mwMiRbD6QJA9Mldt&#10;E9wKJP2MvG3LtmT10ZUnTDqpdxiWHdEqUzkOiIAdr0T7stl0Ds2qSYRn0x7NsfuLItKAx+L84frd&#10;BBPK8P5hti0SpBBCAAXZ/VgerEmkjGmkk9qotMba281XNHLi3aKktGB1LQPIfXaOV722Nrem7p5+&#10;su0xDO5i0zaZGJEafr4ruPFk+M1JJZPRhV9TJKBGzbFYqkKeGvyMm50uoliY+ulmKQPGysT6fwLz&#10;W2ZFHTIOpn1QApRBzGzEuB+pwgHYnvlrIdZ+YYy1A2x40cp6oFlTRb98k3U49OfRmWSJmaRi5C0Q&#10;QRtF2d2Oep6UxaGX/qSyvIrOgKtGhHLMORxXGU3+BLsD6dotVoF02oMAZWlt1LqEpwCpaiTZvm8u&#10;nKdREhjh9F4mCult7xRJWgCCTQP3eG6DqcT65mZDKqbZIWZSy7PTClO5AIrFr+pwQxPqEdCZysjC&#10;zEVIobVAvlTib7dFJHPiJVM6SI6BwK9RNypfFOAw2/WaGk02naCKWNFDPpnjCSse4NAgcgcc5DpJ&#10;hkactq9glbcY73MzJzYJvNCHpilmlknKxM52uoLAM3cDKYRRl6gONNoype1k9NHQkbkC2GAHcHBp&#10;5YNTFpPzCNFOtFHVSQxl+CbNX3BzR0p0sMUCn1C6o7q5vgobqj4a8pgng0umngni5jdZAgXlh2q/&#10;j25VDtlsPToINREXa9umC8m1JLVuBHG8McM/5Aumk04WVJR6JUJKSVUSAsxHw2ZqyypKzvpljRUo&#10;rCLEKgKUr7O2ycrmSV00cZbZHtDuSoLMTW1qv5/0zKffZpHraDTLCZkSlAWwkhoM7A2VF5ZqOrQw&#10;TyzKEld2AUEkFFrncADuGZevieZPcvrxxhHd9OUDIy2RQJPOXydVnnmhLa1VRQCDTRWwoFSxHwe2&#10;OFIUzQ3aSeaBYiBCFUskPAVprBuqJJrBem6sRfl5m6g8kemeVHLJQZ2FNuqrrjv3wzVNpNh9GCSh&#10;P6ShR6ay0t7lUgAC+BmKnTdbDA6OwhiZgGD/AMM+wcG+xAynLs0gtLZuw60wo8n5hlM6CgDUbEWU&#10;d/kjOdl1bvDtmRZCzF22j2GW7BU88DvWWRHUiPUtBxHHJ/Fidt6urDx9A9q8Zn6tZtImlYMIpP1s&#10;E4X9iaNjInJ0kEkgmXrIiQ6nTI2/gMpVirMnLDiuPo50M2tWTSQqikSagIjAJRtvhz2Ws4XSTtpD&#10;JpxLGqq3rWHq783nSTmOSCFkklkDMqxccSor8qSOxHz5GTfFkRtoqOu1WmCPGjHf6jRSL59wT03D&#10;fFZRD1R5ZdbLNrfV5EjiqZSbUe3sRfBGZ2tVp5vTeN43UhlCglJLNsbHfaDhmm6dBFqpKjIbeZy9&#10;jaqL4J+WOGmglJp1Z0c+tk0/TpNuwICEIVdzMW4CC/BPIIzFHWJQywz6SVju2nsRu+W78/AzXih1&#10;MsCat5g626qrbSQL5LCwCMwG0OidhG2oAJoGOLd7Gby1t4xx4tbE7sutJ9W5gRRKzOGYr2Va3Vzg&#10;baixAqyoIojTGwGQkjaQB+kXlcUTO0UTHdDRSJCwSMlD7tw/mv7y3WMiurCRpl3BEcKWaROAFu+w&#10;8Y2kFujDmb0tWYn1bRPLuEy7Pdtu961XF9vnHjmlnZU/POksUFEbTVkUx2nimA5wnV6aeL8wyzoG&#10;WNBX8/segBu+K5GDzQh53nDOJkZVjN2gPYg5ckmqIhfdiefVIk8JQqyIvpmI+3YOSxvyPAyrVavU&#10;SyQMuxnLFCh7AcbSnwPJwyPTPNMkpjhRizHa3Iv4Wsu1E0qRqqbLjlaNQeTbhgbP9My4R10a2zAX&#10;WqNFpdS1uw2R7V7qSzWFy+Sb1p9XC4RGIaX9YCqZP1CvI58ZVA3vhT8usFqEYBv5gh3Enn++WR6G&#10;CaMFmRC/qVu2qKBJFEj7x+2ti56Fp2h9q27RxMXba1qFoAKHJF0cL02qEWodV1AUj3FG94cWQTak&#10;8/RzL/5RPFDpf/hSq8kgAIZSiE999A8Edsx4YZIHZd+8sHjQn3Mt9zx+2ZuCd7E5NeDroNVqpJfW&#10;WVF3DbGxBUgXR9qXu4wiTUrq5t5b096MxiZOP0j9XAPceM56LUa+BII4kJEiuFAO0vR8n9uczWn1&#10;kGrkaVF2I1FmJUAgbSQRkvEr8BHJo7AdSnlni1I17bZEZVCtSGhVbavM2JYHSVtZN+srGH5NfAIq&#10;6ByrRmZ6EiBbmbaB+tdw5A/3wCMMYX1CTtMlyQzbzfJNKVA7g/IwUUrRqpN0dFrfww82oQxapt0i&#10;lGRRt3Bauj+zZkavSazUtAiJGxX9IatzlTt4J7VgEKH1HjWz/Cp13n9QqqYjg/GEaqHUrF+VppIg&#10;VayvegKN13yX2tleA4warbK0kmwi1IhXcHYHshF7R84Lt1qahQZC8dAmRkMa7mv2kEY8cepXTTSR&#10;yl1mUGW9xtx4B45H0MztHPNHG5M7IZYuzjhpADQIINFazWEe+jOTDYImYGF4CFraURl32DYLN8c5&#10;dqmLR1ukXZcvChG9tAK3P3XGAh3TWTExsGZIGlauCWALmh354xpQsbSs0LyiOVmUo5YLXB9p843D&#10;YKWhfmo4XRlcI/qjarHexUcVeDamAaaRmKLMq09gUwaQ8qP2HOCwLpNS838Wm97bORsIXj+uXRdN&#10;EsBljlfehNs8hayR3AA/VXbFxSYboGEkyIDGVJkLsGYWB6gsC++OJZNLpCNOmo9UqKNeb7HCNZpi&#10;FZy8zi02hkZCzAFbsrwRWCCN4a9ZvUazGSPayseaaq/vmqSaMmqZRPq45YgzqUttzAHZ6hHc0o5P&#10;1g8Gr3lfS9RyN231uCGPdV+T++USn/4TuiZoRuKq5rl/J+SMrmkBIImKoR6l92ZrIYj4bNOKohdm&#10;lFqYPRkLlWjmjaMnbyXvvXzgeo0iUXSXn2kmrArgKT8jILLOkTMsIYrIGa6rcBRvM2RHETrKWVQ4&#10;kocbr55+TkqBrZv6eBhNp03C1DWHF8XRwXfHHqEeLdHwt2pIIHBP7eRgOr1NgzFxM7R2vPNXwDXY&#10;+ThTav0vSiZ1jjY2Y25Cswu1Y+DiUH/kGWaONnMYLmMbACO6/fHFXlh9OPeF9kie/b5omu/N4Bp5&#10;mgjgBmsu10CO44N1gaawQtGROxRt4t6aifqu2acG7CE0dEs0hlbdubaRvXnmiaBJF1xfxlrPpY0i&#10;LQ7illVKlKDfzfZJzCm1sEjoZVdXKlXkRdu7m7pe+WtrA6xQNCH2Wyk8Mdx85j7btaZopmzPHsEo&#10;R0njLl1CEgrxXK5XDr0h00bxFhts+L5G0k+b5wVdTKsZMUpR7sc1tQCguBhnLGSaFSJBtUQP8c2Q&#10;PIy1B1TD3PNFW78w6gSBfRP61UgsSbW8JSQ+q8Igfd3dmY8Me6ihkdR1LZTinlACgPHZUdhQI75W&#10;0c77mVWRyAGJHz8DNEglIFkYqrKb3BzaPQZyeeFP7YPLKSqwqaBobdg7geSMOl39pLWQjYSo7FRx&#10;/pgBiTcZYd5IrdHf3V5qmjHZCXUO6RgwOGRaU/yj67Dk5cJ3OnbelLJJzY5Ugf8AnG1Wr3QCMM7K&#10;z7ivfay/JygT16roG3/qtTahR55744jl/wDBGVyksoi2vfuD/AAyqF9PKvtlCuU2nmrvwcpWMlJL&#10;WgDy6rwQeb+BikkZ5IpBKqs1RhjzYI5P1XzhWxqRdIsG15IlAK0pCe4bjVUbwL8qZtMbAUo5AIYs&#10;1dqIzVbTQu7GCtw2qRVAmsCh08lbWgZWA3AkUzjKi3RUkrIxR0q773qCBxwVrjAtWo3RsG337dpP&#10;IIqjmsupleo2XbySrGl2k8C8D1Cqo3hPYxCmxQteD/fLi2ZySAA7ixJp7ZSLF8357YJAiFz/ACIx&#10;phxfu5BGGIyNLNE8e0jux42jvxjOpg1A9l7ueOKIFcgZqn2ZtFRjRlOxtyoPkqf3qgcqnljUkln3&#10;E+1g17ThryiVkpPdybS7X+h7g48AR9shDGgQf3+MSkN9GbLpjCLL7ldAQT4I+Mks8giAPuCoDVUe&#10;e5/fCG05MaAEPtLbQb/pgM4SQkrYBFOL+fm8u7JSoltVGEaOwIqywqgewycilWBaIUVtdpBvxyDe&#10;C7olO1i23tdd67HLH1CKRtQqWuwKa/2+MaAm431abLpg/A4/y0MGSRS+5WYgCyD7TeEzoqbH2Ana&#10;CR5rKvXpVX0gxINtdbsEMjJqnaRi9tfurwa8HKV1AmjYr/DUh7++M0WiW4OEA8i6/v5wVYQ1uqEA&#10;EbtoIon6+MFQtgEEqqA6q4oGivfJhllBU7FoWSwvDXRBZVWQkFWXvX0MoEA4KhVU+2/mvOVZJXMh&#10;co3qWqcChQOCuTKapaTD9NAVAI/iAXQH/nIQpGXAKlWFla+R9YrocUmURQsTsRTRF5Hc+4M45oWv&#10;cEdrFZpQze1ioHqBuF55scEZVbbWUKWCi/Fk/F/GHLfQcfyB7A9mlXjkVxQ84Ugk2VVH54o5TuS/&#10;eoooD7TdYhNIiROGDA3w2DtgibRyOpVYywYV9lsrkRvcARYA/V2GXqzhQCSVJsLfnzWBrOgCBvcL&#10;rk+MasTLRpXk3bWUn67DjKToxtsWBuBrwoyBK7ozyRZA+8uIEg3GQ7y36e4FfOVv5Cl8EDFGzRi2&#10;Hu5NDIehGK3EEntWWygIAGjq7H2pPY3grRtIodWv4vjn6xL9xuvgsjX2SEoNgPnwcgdTGqlWTaN1&#10;q2Rhdyf0XfI+MXqtUigirqgL/T8ZSRNEPUkklGxqHYFR3xpFKvtK8V5od+R2yauUjJLCyb9vjKk9&#10;/Ibdd7gRloiS6IvaIf3BH19jJmZO+4ixd/fnICFkWiooUaJ7gnEQ0ZvgK11Xg4CINKgO9KYdwPIy&#10;zcxBIrblJhVx/wBygGrxLIASALvuK5xtDJ0zVacA9vjKJNwYbl5rkVlzD3GnKBfnzk2kDBfcQv18&#10;/eAUOHTcv8Imm7fGQvT+VY/e3LFkteaNnKmqz7CPrZiQHpukg1epEaorMkZBcrxuJrhj8DO06X0s&#10;SDWLIihUjaRSWCsTGebPOdlopem6PTLpdLGXcmwSpG9/81nx9Ym1emWKTVLogrIp3kklncfqIHau&#10;aGfN5fV89LG18M+0h6ZRpud/IPpOmS6xoZNPBLAJtu2R22BPihlsmjXT6+aJtTJqJElG9oxsQ8A8&#10;8mxeCs8mqCu8mokohxFKQL8Abso1urEdLNNF/wBMmQgEG+wVjfcdgMx3dHUmuPXk1eqa7UT6nT6o&#10;RbpPa4a+FHZKvM7XPqep6iZPzQWSPTEPLZCRKSDwBVtnKnX67qyadZVNbQka2y0F4VQOwGd4vTF0&#10;86ikadlVt5NAuvBUD9sJJY66vwQ25/NXsyPw90WZJZW1et9WOKH1DK1lY74Hfgk51vRkCrLJo53M&#10;jNGFsCpAt3X/AKrK5ekayfRO0hjSNAhZ2tvSCCgprgHAoJZNC/S5Ypot7BwGFGgO+27vObJNzb3v&#10;48GuNKLjrXz5Add1PUtqJdEiBpWu0Rvgnu3bAurmWZdMsqPtFHYnIJXgkfNZn6LrWtTUainO7Ybl&#10;YVs35r6XX6aCdDA82pKBgJPalk8Hal9sbjKPhE2pLt7Zm9X0kyRSyRzROCqqxVxYrk8f5mzcgjSe&#10;KDTq8+2Ot8i0GShwtEgAn5xdO0EE0TznRn0d7BWr2oIxzx4J+TlfW9cuuV3g0caKQtOCfZQs7q75&#10;KbdL/wAmrikr+fAFBGqyxtDp2AhiKjcoZ0Zjya47DzhGpSQ6ZPWoL6QkWNRZCXQLdhuYjN/8LTwI&#10;0EnUOsSLpJw6HUrEHKkeK+Cc5TqEkk/rsdSGUPtCIRFGdx4uu9HLTbk18eSXFRgn8+BpeuySafSG&#10;CZYwVCAFeC/Y7TzwPvM1pdTDFHo5Cd877hKSKPgmu98cZXrT+ZYabQKOGZyy+0xLe0i2oH6rOgl0&#10;OgXWtNB680EOkWPdL3DVTU197PGaPjFdGK5Sffwr8Bf4Zg6dJqptRr5HcwsywxC1Bjs+6xgX53Wf&#10;mhpItNveU+nEiPsMaE9gR2wLTa6fW6mHS6GaOAj2CR+7hjdi/N4bHoYOmRagyWZ2ILSkiypJsX4Y&#10;5k1UtvbWo/BcXaVdLuRtL+HtFGIpZdLJqdQZz6gZtyRfYYULvz5zS6x1Tqeh1HUYngVhEEJKndu3&#10;e4Af35rOS1n4x0x08ccOnMSP7CyvRAHf2+Cc5rV67W9S1rtp0aKZ5GPqHhUoAUT8AdzlQ9LOTTnV&#10;L5KyeojBVC7ddE4tVNrpdRFFqYolcKjxubA8tzQrOq6NpJY4tTqHcyiiwd0IYKhpting7uP2zptJ&#10;0jpWj0ESxk6nXhgZ2O6pGu9qDNyRdVqoEjRtR/EmJl/SdwVaNC+FA7jDJni5UlS/IQwSStu3+DKn&#10;LDpSkzG5Dy8KB5GZ/wBC8/AzQ0PT9L03RtDBIzazTtuMoYygNVlKFUcq0sOnHqjSyhokZVEhPtUk&#10;gMR933zZ6LGnTotQ46hplkm3xQhiDtVjZl2/PgE5g8iVr89HVCG0/wAVZykOjbXa+LVywP6zQhjA&#10;jsEO1du6uTXnND/myK+jME7hNLC3K2QHW6Chh7iT5x9J+JdJJL1iOHXMC8Xo+oIx/FAFHax8Zwfq&#10;omtij08DmEb2BU7mK/pUMW4F1ZzWGNzb5KqWjGWRRS4u7eyv8S9aj1en0eiXRbZU5eMO0hlmfnfJ&#10;zeZnSOhGbqceonljMjBNodiRGxIuq8Vedtp/w/oQF1EH5eSdX9ybCbJHLLd+0feakuo04mdmLUYF&#10;XZvVgOQCfaDZrNJeqUU4QWmthCF7k12gn/krnV9OfTCP/poAUPtZYxTOB/KcK6ZqS0uqWbSzFQUY&#10;x/pKRkbt7MT3ODM500L/AJNvUcPXqsxASMAEIbFDMifXan83MmpIibUOiPuNCNAt7y32ewziSck1&#10;fg6XxUotLyd5o+s/kNCGWUppy5AgssCm4mrazYzjOmaVNRqHI6aiRlg0ThjS2Re4UWJXDV1MhWBp&#10;5N0IUrpkKkbr4Lv/AOM2H6l09dDBO3VS2rlnqSCNiqRxkMht17sbvCC4XSu2XN86t0orpmbKdLCm&#10;qh0txj03anO0q47OSt3mboOmTXpZD/Hbau2OQeltUnhqPfnnIaddRF1CdpVl9gLtHHsaogdq0vyS&#10;uU67VavWvrNadJNp4YpFKyD3K7fdEEt8C6zoSfytrs5ZNfBbBFLE7SsIg+pV4dOpFlHjFkkeB942&#10;k0UVK5iTfLLFFC8nKhFou1fZwabUhtOsyalfzMCgkuh9rFrHpgfPnBesdbik1R0ellif8tpkcyVw&#10;09e4ADvRNAYPlJpf5/FCuMU238V+bCtan5GdnLuNzytUQpyPFE5k9T1+lTVyHTQLCropQi1piPcX&#10;PIJFZiTQLpl00mqm1Es7OS8p9m2v/ldHvedj0v8ACU/UNVCJJU0sEnljbOX5/oKy5KMduREVPJUY&#10;x2AxaPU9TilgSBzD6aBC1REjvwKaxfnO3Xpus0+oTSxwwq4iCMVB2Q7uFJJ7sfvCdHp3ki1vTnCx&#10;RadHWbUrIGkfY3AUCu47DMcyDSNJK8kkcjRK8YkqmISzQF7f3OccpOTrx4R3xxKCt3+WR6RPqNIJ&#10;49WdOArlZGiFSEoeHZm8E+Rmd1vrsfTF1IjQT62eAlCg3+mN1Acdibusxtf+LYtVDKUG4CBYk9OM&#10;2rk2dzVZ+sHkXp6jTapdRKZlBLAFWLNt4rcVGbRxPlco9+DlnmTjUJfyVdE6nP1XUVqY5dOVVxGz&#10;grVV/ubBzneqTz6zSMY4nc7lO1VoWBy1ZN+qSNHLGFZVjDCJJrvbu555HN2c6T8M6CKVY9XPvZVV&#10;lDRMK3G9qlfgVnZ+idtV8I4oN5Eocrb7YH0Rk1E2i0kTM0TRI+oYIL+aUn4zudP0P0BHNNK2kSeY&#10;SS6mgSkbjmj33MBhXVEbpkaTyLFK7yKhigpivHAFfPnMvb1rUpq39KN0kIaOJ7K6cAgqzH9/BzGb&#10;5bTSRuo8HxabaOhm1c/UL1MOnSNY/csoJVWKtQsUSxAw1tcum1L0nq/m0QIoXhYx+p5FT4J4rk4B&#10;qOuM8UGlhhikkinaOZ5BuTcxveQOwB+DnNw9RggL6iBWMyPJEZwAgI/SGVR2vycxhj09GrypNbDu&#10;q9D/ADgj0ya319JpYt0ik+mhYHgJ5JI5OVaMldCkehh9LSyACXaQSxPg35wLTaOWbaYppBH6ixyD&#10;9aote9rUXeb79Mj0mj6vJEN50+qjVmJNvGATbX5xznpKwiuVyUa0KLQ6/S6TTGaFJXX2sn6nNmrr&#10;4zdg0z6+GKFXMWn0/vahZQLa0OeBeYfRejNrfy8jhxqTIjOU97RBdshIrzR7Zd1GH0mk0EM0gYSO&#10;0k7XR91UFHyfntnPdtpS2dONUk61RoD8UaTT/lNCNOJ/y4t2UhlIH8zUOcH6/qF10ryf80VCHCrD&#10;xXPfapPJN5zEEUeheVg51TlPLbLkP0OwwXQDW6mWGVdO0Sxq6AnjYTwPTvuby44Y92ZvNKqrs1pO&#10;oHWnVRKpBhRAXBJbeOQnHFcULzq+mqvS+lq+q05mnn9UV6ZZPTZrJK8Uc5Pouj0ei0peopZOREVZ&#10;VJYmgz7u5s/HbNbqscup1+kmTUSBJdxlkUioyqmRljC3YJ4s+cMiXKr0XDJJRtq5f/sv0fUZ9TGj&#10;PpYINOVY7EkV2VO/CjIdS6sZYNdptBA0kKwxMsai6jI5Yk9hZx9BrZdVM0MUWnKGF9wDBWr5tyLP&#10;1WDdJMfQtVOw0zK0mnMbiQhwyMpC/wAwok+KrIcY7/8AYcptqPlPtnTdJ6LqxBDqtTqWjAgthdMq&#10;H+QMv+YGs15NeOnSCPS61gkMa7QKiAbUctY8hWHGZsvUNR62lY6xJUhUzPp1IHuA/SQvkAec0Nfo&#10;hHpDrNWEmmBk9EoAVUFfYPg0bIzJeL8msaXRl9Qm0MivrZJ2ZxtDswILvdnYqjsMz+t6aSTSvJqw&#10;IIJ33RI4rca7huKH75idU/FbdVOkgeEelMoLzs20sIhe1a7AVnF6rRaXWQ9Snm1AjAn2wRCyJm87&#10;L7A+TnbhwPTbowy5FbS3/wCDtevDUPHoZtZoA8e3Zp5H7r6VCyUTbtzhV13UdZo9Hp/ysMIRlVxG&#10;FEwEjcUPHI7is1+idF6trdOI5tQyQSj0mJfawHmMAA+37zttJ+FtR0HSRJrkijkaK42dknWVGJYE&#10;k+4duc6I5YYlTptPRxzwTyzbppVtnLaT8JLqTqNRoZjJpYCZJ1YgslseWs9ic9WXWLBLGEf0zKBI&#10;CqmRn3DuSfF+MC0wX1FTT6OGD1YgN8Cgog2srM9EVtYULxaSLSaHSaXVgPqZNSZRJPQ2xLGAi2lC&#10;rP3ecWbK523/AAd2DCsa0v3Zr9P0GiUCeXSxnUoJCkgUhXY92f8A7RnM9TaFJgIREfWlWigpWlX5&#10;JwXr/WNZ1IvoNPo20yNGFmeOM03mjZ5y4aOTTCCLSwJqJiwDNId0QCiizc8GsiKfk2nJdJaXkubW&#10;/koNfpJ1DOsolZq9QgGMWvgXuFXmV0c6mQvLNJIhhVw6BEZGFBRGtVRJHJ8Yf1PV6Lp8CwTalpdd&#10;OVReQqIDwJLXxd5vx6CLSywSFWijjLTzI7hvWNDvXgE85LtU67Et6sz9RL1SLU6eFZ45mlk2GV+E&#10;RQaqkJtvs4Lo+oPrNWraSORG0aSCVlAJZrokrdi/Bq876fRQleorp9bCIBIFXdwpC8MQB5s3kekd&#10;am0cesnWSVl3ENIqKgJIoEgi2A8HCM7XQ3jpr7gHU/ino3TE0mmQmPV6iASExqzypdj3O1VfwMA6&#10;Z03SPp5wVaMLJbgsBZLAqp5BIoGyMx9fFpkaaYh5JHBJeSJX4r52kmvrAdGuph0Golb0JJ5pXLBq&#10;JRCtkIEv+2S8Sp8W7bD3dq4ppGtLqdLqupT6CGZJdPE1iNwHWZShckcc1eHt0pOnTTrplDakSSJs&#10;j44jSxZHb7HzlnQOkaFpHWWULqpdUqOk4CpHHKhTem74qq4ztB07T9OErSyrHU7MdpI9Ynj9Ddu3&#10;cZdpJIFu3SOdhg1PqrI0srhIyiAJySOxI8EeDm6JgdHq5NI0hlEccamQe/1AeXOcT1P8Qaw6/fpY&#10;pYRE1IGAQEubawDXGael1HUn6ZqEfaglDKhW7cqSWfyePJxqFcXYnNW0r0S0HVg0TabVH0Gji2SS&#10;sd3BHFfJvtWL8M9L0mo1Jn6hpYnj9RXm3Fhahq8Vm5+H/wDl4lTT6nWtI7wLKXCWu6q8dq8YBF+G&#10;dVo559TLrn1cep05BPAQlVO1CPBFZpJ9q6CC2tWCf8n0E+s6hr11ikmSJI9PW9p0LGyRVVQHOGTs&#10;ZNfLo5dSrLGNMsUccjFAws3fJDVVjB+ldRI1ull0csuo1Mm5reKgg29lFUCKrDdJrNOzcQenqGDP&#10;LNyKAax+mgCQp7ZMtI6MdP8AyA9S6zodb/zFNHpJE9P0/TpBLus8k4BruranfqpLlSTThFetqIEY&#10;fHPvbwKGZUs051X5mCVIo5GVPTCKUcMgFjeTXfAIuoa39MmuDupsJIpHKn/p2M3jBaOfJlk72foL&#10;/wAEHSdVD0/8V62X1TBJPAIjIQWuvec+7NyDcBQFfHJGfG3/AAVdJn0/4Y/EWpn379V1NiNxtQgj&#10;AVVz7GRmYDd2XwB2rP0v0Ma9Ph/7EfkH1Z36z1H/AHtFqsgFgc8cYlABO4/sP/eRCBrsg3zdm+B8&#10;Yyt+oryeDx4s+c6zzglT22gEMK5HbnJw1Vc0CeGypn4QWObJyUBIv3GhZ/8AkZNDQeOeLAv4xMaB&#10;F1xwfnKjxuOzxYvEQQDS2TW44iwhaoUcpOqi9ZoRKplEQcpYLbTxeWX2HH9eTWYS/hrp/wDzqPq5&#10;gK64aU6QSbjxEX3la7cnKjW7YnZ0CHgkjm+DjqVFjx37YgeG9h+zjWDQrwR++SMTEE8bST/4wUmv&#10;mgOeKwiXaQu6yO2CmjzZAC9vnAlnwr/xnapJtV+FNE2seG455Uo8M/Aogec+QnZPTihkm2RCFTuk&#10;X1nZq/k+CRn0Z/xLda0af4iSy6gTM+h0Eax/C3ySg+75z5V/EGg0ms9Nmkf1nBAZYyqm7Ye6qNec&#10;+P8ArOXlmlvpUfU/Tsnt+n413vZxy9Jkjh1Uer1ssce8oJDwWIZiKGc9r+ve2KFFijCHb+YAss7A&#10;Dd8ChzeN1TrnUn6c2l0ukhQmQlOafiw0gBHm8znAWGcskBYsgpm2CRXGwrTfHB4zwuNu2cuXIrpF&#10;MUcsELamXX1HGyhmQAb997W48E5oaSePS7t+pYqriRxDs97gX2+TzWc+oGiaHVeiZzCGi97KUUk8&#10;Er2HHjMmXW6PUwrIwaMbS0Mmz00ZipFACzwx4OW42Ycjv9VAIp/zSakhXjDKpFmGNxTbq87s5Zzp&#10;OoNIxgleWTatpabyLryP1ZmdR18urjjaJZYwiKrkElZCnuYD6+M39B1TVajYggEUblPTkRgdu0kt&#10;fwxzXSTIW2jU1yamPQrE2m/MmSGvUfYEhA4C7a/1OZ565pdUn5YzemSipIAtVXbYFux9jN/pGqfT&#10;TamR5mLahyupcMANvZKHj9xls2li1UWjEOiB1AD7IkJlDr5G4YQypKqNXiMpelHVzbdLteJYg3qO&#10;jLde1gWYd8Eg0mqlkjbbIpYmGUP7g3pihtuz2ztvw7r9NJpnhk0zQwowXYWMY3VZo3yS2ef9Y/Ef&#10;5iPS+imoQQsYGshjUgugDxdDk5eNuTaRORJJMeBNZ+ZYMm9I0ZnZ4iKqxtAI4wzX62fUlw2qljnM&#10;ZCFVQCQnnYtCgQPnAtfPAraefT3BKzgKgsNufg2XtSMz+oTpqooEEJD72Yr5PbiSjRP2Mjt9DS6C&#10;dFrVl1VsWGn20u0gt+ncwIAKkC80ItS7zoNXAVTd/GjV12knwR8fRwfW9YhjMqSEfwnYQxu22wUF&#10;Gh83dHM5dWE0wkETTEpxHMAw3fpBU/FeOcSVtaB6RravV7IpdjPJEzqpCi2QKbqgOVz2b/BXWCP8&#10;X/hrZBC8Umujiq9pYtz2+FzxcNJpxMNOUjVjCZLUB1Zwf0Ej9Oeuf4KDTx/jPoLbEZptXAiwhQWL&#10;yEkvuHxV3nd9Oivfxf8AcRldwl+x+24Cxuw/SOR/X4yoFvVAFC1uxjOwPtHuvx5U4xX+Xlto5o80&#10;Rn3aPGb2IhlZqHJ4ByMkJHCy9xSsfrveSG0LRUHaT/bxkWt4q/VY2k/OAWWVG1/5lIsVfGWqtilJ&#10;rf2b4H/rIGWih2+aFdxlgYVaLwvI/qawGOjkMoLV5s5aHJqlNG+3c3lMfEi3VUas9ssidyvtP6bB&#10;ByaA0IkVT2AHjCkBX+YG75rvgkJBNbQQL4wqKgf6mjiNEFrIKvdx9YQpLc7cGVwbrucKXgEH58Zm&#10;aBKEm+ay9PPGDIP9u+XRi7wAJHbChWCpeEAH5v7wNC9DlyEEjKUAy5LyZAfg9/jG03/xZ/i5fy6y&#10;LF1KYKjLe6nYgVnjmr6nNJFD6uiEcqd41j3i2/SCO4JrgXn0l/jfpA/4r/FQaKF2j1884jsjdbll&#10;sDuc8Xh0UOqgkDELHIT60dbSH/lsr99jfIz476g6z5NeT0/TwfCGzlZNK8Zg1En5z1Ty6LcjFT8q&#10;jGlObEq6ZdKEdtRBKy/zJt3gcqtdrHzmsdDHAsssccUtD1GEYK7FXimZSSw8i8gUkSGQKjaeR2WR&#10;NhZ1UL8MTXOec5PR2RgYGth/Maj1IQkBMXHqyeiTX6fcoN35AzrNF0iHUgGSdUMoQneD/CRRwAaH&#10;uY/1rMPTSmf1oxC6kweswBLWSfO4XZ+AMJ6b1BQ80TTzujsrFWlNAr+sWTYI7i8ugRLSaRo4Y5jq&#10;IoW95YS+0MY7oKK7HB9P+b18DSFUDTMEYq9qysbCsvkDxh6xdOaT+BK0apOI0FoxG8d132LvuRlk&#10;7vBNPNHIaYBZ74IZTYKFO4+fgYmxmdoOmyLrZ5IG5kpJI7uJASbK2ALIAOZjLFDqm00/6ljbYCtB&#10;iRz/AFU2bzV0GqUaWwm/1ZDEQh2oXXs1nnnyTgU+pXVuQYY3mhO5dyWrkE8VwbIP7HLhtvRnNJJF&#10;Ohj0DrMY9XLEFcqysPVekXuAO1VQOaWo10J9OCWED04mt1J3biCxBodj/vgeq1ca2ZNsTyo0Vhf1&#10;SFSSCKrv47XgYtkWFJVlDwq8QkMaj0x+rcwuyd1EjKpib6NGZgJdXrWBiDlEj3LRJL3RA8HtktJD&#10;E2q1Gmm0gsbdksJNMifyEdvHbvmRNodfQYHZDEsotfb6VMSApoFr7g12zUIi00WnMMTzRSEIQFZp&#10;AZB7pEXtR+TWOMRqWmLVTbZijokbK5YCQNyw7ML7Vhx1E5QtLMQsrbHVaBfaLtgeR3zCmgd5Y5k0&#10;8siQBwwc7Zirj3EILN/eVa4NqJ3gGr3wpGrKaY0vfb7RyxPfK4psrm0jeecgOG3qkqenImo22VU7&#10;hRUcgZl6XTJN+YaFCssc4A4K/G4X5FecFTouofUwpJuhLoVW9yhAy8rZJy6Dp88enDtrYdM8TtI0&#10;SHcxKrtB5Aon9ucX8hf4OiXXxvE7RhJtOrvEwLH1FAPlh4+Dg353To0ZN+2SkVO0pFfpu6P3mR0y&#10;bWw6Y7hDEZ2Gwqm31A4qjVWPsjKNbN2rSROsd7mtgFIWmJVdvB7X2wjEy5lmv1/UZTrJF0pX1IfU&#10;FVIE52BCFI585qjqLpaqxGphVzKOQkV0pAocmsxdF+KtKYG/+Z0gRSTGqMCfd/m5DKL8YdNr5fz3&#10;UIdqgNGJGkUljG7Edj5HzmtfgTl1stji2JAkrwyMrusjxEslXd323Abs1B1lzp1ePWTxRgiMhFEu&#10;9QasE0Rzmc3V5o0eNlkaCJHYl3FhSNt7R3wP8jpdeIUSQvG3tCWy/rvYw5+TyPByeC8mjyO1XwaU&#10;kglEqSTSmUB6kZlja69u4diABhsQRJChhSJwp/ix0iKqcnybJHbMXR6T3CVpZQi7uZT7KjO2lIsm&#10;/g4SjyGSTUH0vToi73bmIvi8ckiYNtktXDpY49VqWlMhK0qm49yM3BUrxdY2ijTWe0xTGPazr6lI&#10;21ezE+fonHl0EiPJZJR0SVEUhYwCf0MrbiKHfL16POy6YGNy/osr+krNcbKAoB2rQU5hdPo6q12D&#10;dM0jQMI57IUlI5n8xuCRyaqvNYXqIXWQ6uCMAIGQhhUZ4/UFyjQaKOD8zE080Yadd8h/TtHBTbbU&#10;PJOavpRThCup0ple0CAF3YDsSNv9gcqGVvaRLxL5MnXx6SfVe3UukscaRlgdqso7lfsHOi2arTaV&#10;ZVJDj3pIQX9xHIdq4sZj6+GbTQxRfmGmf9EYKAEc9yB2PgXhup1mnSHWabVDZLQkjYe9AwoBAAeW&#10;J7jHPpCiqsabU6rSNqCkrgtQbajSbL5fiq3VmbOWj9WSFhHSshJk/SjeGvvmqvW3eCcNKPUoxSbk&#10;3eruHIAFgEZmarpGhWbpccsJ4DevSgkkj9TE8UvxkphLfkp0/UI9TpzE8sTM0aq7oQZSi8MKPj7w&#10;/wDDuu02mkSeRnPqxhPRIYjZyq3x+qwBWDdN6Imn1E8c0zoN7Rj8uibyBTD3dtguzg/Tn1Wl1c4W&#10;T8xNNMXFnYQFG73BbCqp5rvj/kxrR0/TtEsc2vf14yy6RoI5i1XKBZWubUZmTaIxaWP1JGIlZzOE&#10;e2eRR3/ZlGZY0enkjmSWdY9xM5MIAMjO239Z4VQxvDV00WnkiOqimlpNqMgFNGgsFhXIXw2Ngl+C&#10;cXT5dT+VhCDbJJskYRn16DH9dhRQHYYTqtJGmk1Ii2xyqqbkur2EhQmVySz6tIpQwQRtaSIWj23x&#10;QLc8/NVeWaTV6YauJ5FplcCpaKhzZUMVoUB2IwKh2Zsyvpo5lSWT+IweV0Qx7VXjYAapsypdE2ph&#10;hXT69hsKhywIssOxstQzsYI4hrWhn9QqieowMjBUUGuST5IsVmfN6IlQQzuiypJau27fEv6a7UWx&#10;xkS4AumT0dHpkEBGojQukJUq0sinkkWOK+7yrTajX6oTyx6hHTTm3BZ0epTyir5HimOa/TtPDOrz&#10;rMS8hpo1XcH57uAvtYDL5enSib8wsYV0ZVX0v0OO4sHkEYtWXdRoxNVq4pTqVjkVFBWFvSgNLu+T&#10;zyPNjGj6Q0eqZIn5dBIsLgOvACbyU8cZOUvFqIZEilb1d17qIRje4yKO30Tgsp1jzadYNMyyyKAh&#10;MfKFCB7eO2EjIWgMLrqYRA3ro7NHI6quyx7Lshqtaq8ztJDp4kmj1MamN3VpJBZUm+2z3D6vNSXT&#10;y7da08EZ1B1IjikKC4WNE2p55rlsBhM0qLIFkkaJ7iVnCq6FefbQ4HcDtg1+SbK5n0cOn9L1fykr&#10;oWgkjUqAGpdprBdbuEYKzJMCTLEQyjayhtyWSPaNtf1zX6h1E6vTrG8jN6AZJEG0o8aNvF32Ki14&#10;zN1DawatotizWshgle6qQUVsdiB3GZSGC6KEiNBEsUSHXnS+kUJOxvfyLIq+Mtl9U7BLYDReqqhg&#10;iOUJ2ChV+TzhUGleTU6GNdPshuWQlWsqyWR3Nk0pzd0TRyGd0DxekacEL6i7vgEGlzGyzj4G1eoO&#10;9NRJHGZPTB2lGvvzZrb9DNiKSUP6Xo6iawGARmjbd/4w6ZII59qawusUexG2bRtP8jL5r5zn3lR3&#10;ijjnR5JGBEabtwKrZbcKqsaVjZqNNrRql3J6BiUu4fc4a/bd479Unmlij1OnjLbluQEqTXFk0OR4&#10;vNH8yV0v5ZpX9T0TIZW96lGPYHwcqTT6SeH1YJt+5jZVadH89+4+crV9GdFCQR6066OLVQBkd/RR&#10;xQDKeRfy4zXkk0s+nmgkLEoiyhI6sbeDTGt3f+2YnUOjuk8TvawKXffYJDIP5K+sHY6hem6ZoFP5&#10;qE74xKQSF2VW75N3WV8bNOkbw6y8Gmk1RoelrNqhKqUBS25gM14an1p1RAEU6hHgFNyBy1/FEWM4&#10;jp8E+qiSRXiSaKMxtC36SwDbmb7AXjOmj1Z1Sac/k0jLE0qsPaVNXY+aHGNpDizJWL8hPNFpdRIk&#10;YMoV2PdWFq48ftlSGSDTav1NTE8sWncElK3he1VhGp0SbGJIaAXqDHZ+KZV8gE/pyUcIjmYSREzw&#10;KB6ivujKy0QWoHJbEXv+IJtNr5DHP6unchHYUoHto5UkurKySxKZhG7PFu/mNBRdd6HnNKPR6eMa&#10;YujiFgzzFTvvceD8gcXg2p6pMEgXRwLsiQiRCRtYXyCPkePnBLlVIanxu2dXoINVqEfTTxMushkR&#10;/VFb2WuVHzlkcOm6rKyywSwSqDNuY7SVBooRxWc4PxAmn9ZY0lb0VU2tErfcOSe4+s2ehfi/8r+X&#10;lIDbgajlclWF+7uvB+MJOkirTB9GT+ad44500xpY9qMyBlFkGxlDaqGXTIyyb9QzyJRUIQRbbYzV&#10;Xfzl0/8AiXDNqAX0jLD6mxyzESRxuSAymgCB5y6H8RSauHVwflVJeMBJVBDl4X4bxtAwcdLQk+9m&#10;HLLqNfPBNAoWRZLIe1awl+o22x7WFV5yyHp8McrvJp3WSgJYw596tRaxuFCheVdPhmKhfy4l1EW5&#10;gCFotXZueTbHjNWTSBptHKsCxtLE8XqzHfZsUo3V7vFEY+KUkkTG2rLH6dpeoxaqEalY9npsDKxK&#10;CztLAycUAACM5eDTaNPyyjrkbHfLIHi3bXkIFb++1eM6jqeqfp403URCW04UAUR3JtuBV198DM9N&#10;e8el1DHViNwBJEhQOTCeFQmufi83gjScbSK2D6SnkgRYpYN3pBTJFGRVHaDVmifnB9br9LpdLrHn&#10;jZ01CRx3yBT9wR4XLZNXCDE3pRrG7gCYCljciqAbmmwXqrTSqjTrsaLT/l4zu/Ww5IkJJ5+Mt1SL&#10;2CJpNBBp2PoJNpt42j1GW3IoEbfAxpXg17xyQ6mRRHHsNMtm+/uHjBtbpIJdOkME1RKfVEcg5U1y&#10;v7A+cjNGmnihjVwyenU/tooKOQyJNlA6frEWb2CVbG+SRdsZS7WgCPaPOW6+FtLMS2l0yNEDOqul&#10;DZ3XYL4sjgnMr/mToYP4zyRBfTDSJSEsTVnweKw95nmjAnIKMd5lKiiooAbz3285BjZm6fWz6hkG&#10;pkkd/bHJGh27g9sFa/NNh+n67I8sA/Oj05FDRxogLK6kmiT8i6wjV6z0NQ0Uc8boYAsk2yjKQtBF&#10;+xgOq6fHp19GCH1ixR42ZOG2oNx+bHP7EYcU/AW15Nk6npMU6kamRlk3ex+ZLHs/teDmNJ00y6nc&#10;xWUb0FCmS7QEcbcnodF0kSaYugLJvBm30QV5KgDs3OB9O0EEcmxp9rBGNFgR6RNtYHJPPGSsdG0Z&#10;mrPIEU7nvSyyk7jQAvkBvu8Cm6H6k2oUF1SdPSV1S1Vu+8AUQvi8KfoGmm0kAV5uFcn3Clrs3p82&#10;cB0mhlj/ACLySDVNIVVGISZvkLwAFGbQguEnyIyN80q/kFdp4otNFMxmk0oDubKVv/TQFk/eafTo&#10;Xl0ySaaZpRIjK4umVnIO9bAJBAIs4XqZtXpdNrfTEjj1Adqp6jrQ/SFNArmZrvxNDBHG50bLvATa&#10;rsWA/StKoIoWe+ZSl+C1Er6ho7kQDa0axw0oAYB23HbQ52tQPbJ9HgTVxKkKys0RTey712BSAWor&#10;RUXtqseTqXTx04vHcHqMjHgrbRCgoJAICg5oGGaWON9O88T2dr/p3BwBTEDgN3GSmSzPmclJfR2Q&#10;uE9Q+0hj7CtMQVskecK12jWCZnCqUYoXisMyggBgPriwWvC4C2teDZME1MbMrOy0HYL7jz4wLrGk&#10;1eqBqUmICNXN0q+n5IHg5T+Ca1ZnPoI4fXidwT6LBRKVNXyKK/P1mYmvgkC+lqW1LMAGI9sitXDD&#10;j3D6OdC3TVkRhCHguTcgP6yoHm+SLzA0mk1mnbTSJPEC0zJTRgWADfbz8ZmwNTUrqNPqYHjEPoNt&#10;3vRDWADTfJy7SatYXkK+pBEr2wB9RQd3cEc81zmSTqIIljaGMl7KkMCWHPgkURgo6k8frxyzsqbv&#10;1u1qEB53FPLZDQnI3310Eegl1X5szH1riVlsoP5Qa7Vlet1et0g0kzpuHoB49xtwK4pR2sG7PnOb&#10;TU6NHnM/vhljtliDJQelFqvIAvnNodbgQpoC5UsUUMajYoKIIcgkChXGEaQrLNVBLqY4fX/h7CSo&#10;iamAfkMrH+b5GVagfwtk8kqEKsjSB+V8E7vv4GNq/wAQv/8ABBJHZYqm7cAgUcElkAP2BWHq/wCZ&#10;1hB1axwCE7WEe4SkHsST4HwMakVIq0s8apqFjaN9Ps55qZ0/zE3QK/tyMxulS6ZUaOOcnfsSITMo&#10;R9xvv93WGtrH0qaeI+kWLkeol7drg0GFDnMLXSwAiB4WaILtVJByRVkKe53VxmtmPk3dL0cfmN2r&#10;aUaxHAZCVIWwVViSOePAONq+lPp50ZUjp4xAhU7RK3MgcqL4A492Waho0dGnLmQMwRtxVyQLFkeB&#10;WCyazWvpI5mCeiwLPJ7g24sv8o+CKyfctpGkYnQbU3rvjZFlJKrZHtPtAFcA8c5gy9Ocwxn1C4Vm&#10;hF+40O+/5HFis1411GskhaZHSRCWEa+4sP5SyjsMH10ClKWZ2V1bYYyF9L6s8c5cS5UYug1s8+oI&#10;3JIIi24bAOF4sVlsM2ul1YEscroVJVVYiKR+aH1h+k/LQyROxVWMLBnlP9wwHcjxmlqfyEUrCTf6&#10;SKPZdcdlq6N9+Mt9ihHRlS6kfljPNcjpCI+3tXcaam+BimjWaMaaZokJQRAtw4I5okeBeKCPURSa&#10;jRzMY9OXkCttPb0yAHLA+3BJ5hSCdhFLGHQPIGUug4oUO/HtJ745xZeNmzqHY+qu5ULsltsZmRR4&#10;JXjaAPnKY/SQe4SemishJQBQxHsJHn6AzmDML/MRSvK0oSM8KAqeF5r++dVBqotLCq6Wfegp7YCV&#10;VN92NE2PAzPiytWZer15k0kDK7GkSOSOOxtZODv55Bya6ECVmgi3b1CsWTcjSRngMGuv3GRmhVZp&#10;Ds9SQqCZT/BA3dmXihlEOk6hLshOm27UqacOaL3ZI+7IvHGkTNXQRqtTO2rm0zy+mzU7rZAfbe0R&#10;0TSnv84W5dRTamYRmASo8ZG1rBoMG5Jq7OFaZF1W5adHLkop5jkeFWI24JqNPpzpYok2SSq+8oh4&#10;P7E9q+MXJUNdhGz19Ppop3eCeaOwPawFd2BXycyp+p6nTsIJVf3UzuFDbOKBB+/OKeF4d26Qomxf&#10;YoD15BB78dsz5H1XsT1JWEXMccm12dX5/SSLzI08GmukhaWFxpmlV39xKBiSewOCqQmk9QOSv5oh&#10;FZKEQVu5K3fJHAzWZY9RqGhYvCwjjaPauxFCcn3WQxA7CsyOp6CeomaXeyA2VO9f4vL967HihjRD&#10;8jtZVSUfTq+3bPCrMqigHrgVuwWPSJ+YaUSJt23uLBxGSf0lTZ8Xl8ya2FJIFlSRo6BIJIJP15P7&#10;5Xq55Y59JHIgZB/DPtALt3DMfONGcgXU9BniaeUIjxkWscu0Bi3etx9oP1gOggkdAsmnMWnkPpBY&#10;zSbWYECrvg5fr9XqWkalKmJG9NeymMnuDkIZRCXIRGdZNkLhtxZVUeD55y4XTHq0Y8khgV4ZYg7b&#10;/SQPYVj3DL98Ec4e+ljkkhMmokAUhgsb1sVRat9Vml1HTQauKWRSvDiQA0jUAzEn7zJniWZpBESa&#10;C7oVTaSLsgft8jLk00iVFpsvmfp6qX1LvIsqh9vdOTdWOf2OEvpnl06zprIIm3H04mPcjiyfJryc&#10;ydNotJrTFHbRxjdRkBUKfCrXdstMU8LwRK8wRNoDlBsu6PL1wMIvdWU4aNKbS7y0Rl2qIUEZobDu&#10;7sAfk+cHcq0IinliRUYATGNPcW5I44Xk9/OValtRINNvQM8yxhJJAoWRWB5HBBq/msk+oZ211nbJ&#10;tjZ4k/Sgj5G3xjlaSJjVgMsbSuG06StYB3OQ2zb5+iRlE763eZR/EREIW1/VfDAqTjafqanTTtsJ&#10;N8EKB28Cu9YAkc0UqSKTIg9y1/1Fcn478Y0Qay65CixvKY7ZUkEi0eOaWuAPnMuacsGMcjvtnLUz&#10;BdtkiyP65Tq9ZJJI2whxMdpcUQ1kbq+DWHPphJBLEYwiNFZbYeWLsnBPlgOMlx30HK0V9MTUhNRG&#10;ZS5/6blqBjde1fVYFpOrM6RGbhuQQV9pJFd/FZrug2KseyVoCjb3jZa8E323YTqY0TbOZwYdVfqO&#10;p3ElxXNHij9Zm1+Br9zH0bvqpXuj6g5c7VYUOwHe+ODkVTSK5hZGiliMZaRWCBgPdR3ggfvWbiKr&#10;wu0jqAjIIt1k2BQFAcVgZhUDa6jYx2OU+GBDFj9HCVFRbCFSOKMQPsLXsVEHuc1e5pBW6vrBxpI9&#10;odRGI63FkLUGQcjkc5kww+jq9IYZJEMYZ2U932sQvP2M1NWsWp3qxZ3mYuwUECq59uZ1bNekZ8sU&#10;qyKj6idw5KOoYMUatwYBfnANDqtSVEYjjWXb7iwJ3sOV5Pk/OEMdMRtiDRSoljbX6mXuxPz2vBZg&#10;U0kql7isOqM1s1Vu5A7Z0Q62Zz7K59XqI4Ah3q7LXsr3NZPPkVlzQzOszjckshC0GobiORXwfm8b&#10;UvvDSSR7pHflSQP4YHHAqjl2obRyQxsku5FZdwJNon8wCjxj0IsiRRO16WzIqFvbe0rwPIv7OVSQ&#10;QwGGUScutvtNqCRYaxdHmsjDqdKkyuRJGE3e572OAQKA+COKwnVsgaXYqEBKU/5yhNbvvMapmt2j&#10;l3m1iLLH692omAkIJS+KLHLpYdVp/YrrM0lMffubd43duPg4XN0yVnPqFJd+6yKLbu+4f+BlUULN&#10;EgkkdY3oGowCK8qc6FkT+DFwf5BtW2pSFUbThAr0HcjueBYHa8jJqFLGEwKq7fTo+CD/AO8PRnMg&#10;2n2DZGHpWvdxTD+uC6SMuYppoVDpIAik7f0Gjts8jHZMYdFumi1ESTRtE6lAJKpfaTwQeefoYPJq&#10;IpxKpJEgHsuvaGNUazRZHmkYrp2JksqwNkqDRvwSMYaeFIXQOjtsf0ruiEPJPPm7rJU0bqJhNoZV&#10;j3RTI5UEMVpLMZPHcg8ecGEnqr7oiAnALvuNHnNiSDWI+oj/AEggRtt/mQmtw72czJdJJGwHqIIl&#10;9pMfuIC/OaRaflETjrovjhhU6oiSERsixqFvgHyPJOAacOmlMbIu0ODuHNVXf6w2OCBn9XZSCRQp&#10;2mgOx5/rzlKwsGMawSugumUBilngN4IOWmvkhRfhA0eoeNZNx3xklTIFPDA3QrJam42UmGQ7grKQ&#10;DtrubwmSaXTBbV1UGmsFdzHmyeBWXarUj04gzWhXd6qEgUWFjuOcapuwppUzITTGYTsmoWMK6uRV&#10;MLNcHI6PW6qdtRI0Blat5baBzyCeO37YbENqSujvsCiN+AVIbzRxHS+jMhR1dShbhdt+aFdzzjlQ&#10;4oB0MyGIsIixVffRtj94p55F2qg3IzLsJJtSOaF+Dhulii9SQBQEBsheHJruMqh1UqxrEITSsCdv&#10;v2kcWPPI7jEu+gfXYArpKzru2oy7oxf6WAycmr1UO1LQ2oAcd679xzhEv5dy1o28DgLFan+oJo5m&#10;/wAQCFwou7s0DX19ZajYXQ2rfURbys8Zt9+6+AfIByGp1v8AHV3iYs4G3Z7lDEUQct/MHlXU7SGv&#10;gDcFFWK7ZJY21HEe/du7niyfjKivlESYXppRpyQyiVYlO4Fe9/GaL9H0skZQuAhXfvWzTEA1+2Ai&#10;fUn1GSMMUFWeWJ/TeE6R4Dptwd9xYhPA3EGxwczlZcDP/Kzo7XE77lAYAcqBwDQ+sy5Z9QkiLcih&#10;QU3fIOdO8UsipI29PaA5sNW7i/GZer6P6pAIdG4ZfaaoXdZcWvISvwUJOWZk2iyaUuaQ+Ocn0+f0&#10;0ZDIpHYqxZbrsLXFqel+lp02ONhtnWxe5SRYJ/1wbT+lK7SP5ACBfaF8WMbppgm00P8Al4RNLJuM&#10;ZIN8m6PfaTgE0cUkg2yXLKBuD88ryCDhjws77EDMAA0ZHurybrxmfGUG5TQCldwPJDEfAOXFMiTL&#10;f4kNner7AATXxgxEqPJSsQSSTzt/+oXzmi0senddpshjtVRYIYc3zma2tlQgCM7gznxQ7X/TGk/g&#10;lyRS0epEjbtj8grQ/VeKTeQyesQoN0RyL8HDk6ltVwoDKT7WB4Ut4wKWVXYng2P3q+DWNX5Q9EYn&#10;UbFIqzzXFnvS5XCro25iaLEccnKXilkHNsijLIUdRt3sL/SVPbNKJsss1HIgslTYPZvrKY5UK/qB&#10;RrH2KybWvpsJNu8E3d0R9YHIsjmI7ARyaHz8nCgsIMqMpUP+kFqC+f65Yup3RyOs7N2HJsjA5rWi&#10;IyxHuN8GryIEJWSpL4BKnjccKQ+TDE1053B3a1O74sDBjOtsVUEMQbPB5HIr6xvUJ9J13ENdgjkH&#10;EkhMSt6Y9wAY13IvGkQ2O+rXdvBYdrIWjWSM42OrXe8EE2TeVKI5H4LbQbHH6byEkAYpV+08WaPP&#10;nHSBNhCToS+52HBXzV/WCigUpiCFJDDwMgNObLbxtqyF/wBjhHphVthuPPBBxaRSsqieOJaKigOb&#10;7kn4OUA77biiSSrCjYy6V0YALavf83tAH1g90VY0T8D6y0SGLHcZ/UOAeBYAq7GDiNSAXO72mv3P&#10;xis3e0g1ZH3iSVY3V2SwKqvrnAVlMMld5K4FDbhTQkbVXlf9/sZW+qS3KqFRxyK4BPxkjOjNtU7Q&#10;apgt/vwcNgimfUl6WRRtWgDlO+LczAE7h+xGO0rIrFSCL5I+/NZaQrohUWLth4x0NdlDOYXJRyab&#10;/Q4RJKhcyCle7P0cDKndxRb5ONuFEtybu/OOigsKVkZlKKC24X4wWTU3R3VfB4ypSdzAyFOeF7nL&#10;S0gVueRQ+stRMmVvIN7BkUAn9QyyWwHLqdxofvlZ2sxDlRXPJsY0bim5DeQfjGId4y1V48fGUsrc&#10;lW5XuDl7sgBIjDH5B5yh0jo97rgY0DBxK1nv+5ustLkj9I45s3kjDammBIGVRqzJtJrd89hWUQSU&#10;qGotWaXPiTMqZSGBrnjA2ZSSfWOHGyj6z0/VWWWVt0LyqEVgnCoo/teammEshjH5+0Cgh2jGxL5K&#10;+3i8O6/pujaWWVdNp6BlKsHJZ3SgbBo7RzmX0/XabVRa2Bpn9ORlXTxba9/a3Nfpz4xy5R5KLS12&#10;j76EafFyVnO9R6hrdIPS0uohmqlCp+qz8VmT+H9H1CLWK+sHssNIJASqoO5o9znYfl4dBqNIiaiN&#10;PV3S+pGNxUFiqqWYAV5ze6ur6iHSSPAskYjMQ3SU8hBsvR8Zb9SopLiql58krBbbcnp9eDLDarXa&#10;ffpI0jeZ2bcOCkUf8oB7fOErHoF08cwM8ymoUeRzuBJtmb6w9eo9MWDWaaJVkl2KCEFbmLG6bwAD&#10;RznNF1VNVJD+a1AMIkUukSAEKvjMeUmnSaSZrJJUuSbaOw6V+KW0J6johJH+XnhtxtJtj7k4Pcjy&#10;fjOY0X4WlV+n6iaWCdWYiGMSi+TyCPnCerfl0lX1IWiMuoZyXv2qRQJA7gDBB0ibdBCdeF0y/wAV&#10;pVKhrYWFBPzWRF9tOr7FNdWrroo6xpINMJ1jgheS2SVY/eAzVt/tWZ0Onh6eBsQGNuSDRPAskX3G&#10;bGo16dOAigbadZ+otGGk2tx44Gb7dPJglBeC6VIi3FBT7j7u5OaKTSSfQuKk9doG/wCaarXQn+Is&#10;GnnBDJKz09fAsgDOe1+r0Mel9NFaFVjWPg77KnjdfYth6Np21enm5QhtpdrNOO+0Dv8AWc5q9Mrz&#10;NASS51AlGndbsJx7mHOGKG/KXZebI2ltN9BSTMsaqNzM77WRiDtB77QPgecwF1+kaV0GnVYFmUHv&#10;ZA+M6PQ9O1+o18+o18gILbWK3YRBVBRyBgOo0axbk08KyAu0caesFZb53Mt50pwTrv8AZnJOM9Pr&#10;90PpTAmmTbEu1NTfpx/qZ2shLzYg1Pry7ZdIYIUiaQKSRub4+785Vo4hp4mb0o2lZnZ33bxvaxQr&#10;AdRr30WqdgX1C00W9zQV67R5jJcnKkawuKjZthdOusfU6eNBLLEsaAFfSG0KQQCAbte2c7PpOrdQ&#10;1eqgnmAQMJJY91Hv44IAzA6XoptZrOUPoNIFcqtbb7gHPQpeiaYB200bwFmMYQkjafPJ78G8Gljl&#10;+rddtXQK8iuqV9XVmf0fpGn1uocGQIY2aMFx3Su6iv1HOsmg0mnmos/EaiJRSrJI5piT5ruwzG6T&#10;D0vQaST/AOE/mJDJsWID3kLwTwLGdbHHohDErwhEUsaPOxSOVA5pjmGWb59to6IJcV1fZDT9Qg0p&#10;00mp1Es8vpmSf06QRKT7Yue/HJwqXW6jrUHotLJDA++URlOXjXtR+Dmj0LS6ROovJqYFmhjkpaNi&#10;VBGSoqrJJIJvIdU64dFqtVKNskscTJCYuBV92B7EfGcza9xVD7qtM6or7Nz1e0ENqNBp+mdOj3vB&#10;Gil5GvcWYdxX+X/znj7Ta+k1c8kiwtI6pQ2mRW5+rGNpuv75o9Tr3d12SLGYe6t2BA/zZrdOhHVN&#10;PpDqpJnghR3jhCM2wsRQJB5agbOd2ODxpuRzSlzSpg8Wmn1+qmESxxb41aF2OxY0TySfJOaWgjTp&#10;UUWkbUoCW9cTFSXZwTRH/aOc2+la+JJZllhAGlHtu1rwN90LPxnY9flilY6vWmEyKscUYjNyAk2F&#10;jUhhXzmcvUzdQ46Lx4ItSny2Zei1S6J5ZJ4o9krtUgo2oFDvxz3wV9ZrJFOhTS7tNqNxEcHtk3r3&#10;uqtRlXUNKkc0bTdPpYIooYkkJKnaNxlaqut3YDMZdTJpZw+mf1otqiKQtsddxO+r+854Qt9Wwc3H&#10;V0i1+sauDfDAGIJ2IsUZu+52XyBkZOkya7TQzy6n1t7UgKGOKx2BH6mIHJJFXlrznTadxqZQyIwZ&#10;ipuRtzcFR8jINqpnjgmiUoZCWR7BLIOQp/7iOCBmqpdJJ32XGbapttVdBPUOtHU6OXRegXVIqUws&#10;ajKd7IzF6HqmghhaRNMiR8biLamP6APLZoapdLpBCRGVEl+q6KEkJYmlIJIPGNqvzfqj8ytRoV9A&#10;RbRw/ktjXFRpLXYpOTdt7RfqFjM+uaN2jSUKzO3MTc7h7jmBqPxBt05j0yVbiaPaSYzKPbRzfl1W&#10;ml0+n08nqGJ9TIsW6yfSHNkL92OcxdSsLzzsIoIzDYjiJu0rhzt/my4P5M53qjK/EOolnaDTQapm&#10;aeiwobd/Z1o9ue2Z2jj6impkcmKGMFPUBJrcvYk8ccA502niaKZZtPJp59SrM84IIMe3gVfzhuh6&#10;lpdMzeowj1Ukx3hveQ1V7SbpfJOV7ziqUUyfa5O3Ki/8KaWBlSfX6o6l7UxIhHt/zXd3d4e0Or10&#10;7hNW406SW8jUNxH8qKLKqPnBDqY3n9M6mA+0lpn98a7mo7f0jkcZnp1EdKOpPrxyBg20R0/JPtUV&#10;W0fWc9OTb8+DdcYqKd15dl6y6Pp0NvQnDkL/ADB1Wywsd2wIfibRdSjjLoVkkqAp3YqgoV8feYmg&#10;6u4n1BjikaWyCzERlHAPtAY4FO2og1GmIT/4SJJZXcgAs1F65zqjgXnv5s555mkq66qh9SZ59kMW&#10;saFowxU3sCx7qAJHnAOmKw6hM+reRxVLJ6hJRQO19uTmbFMjfmERneOwA7miObIr7OdxP0Mxz6gv&#10;KQjqsh4pUK8bazpk1BNfKOLGnJ2vDJaLRjWaRxNBGgiRzLKYwWDkhVVaqyR8Gs7fpmp03RwdNoFm&#10;YCWOWSSVdoLIoCooHHHm8zdFoVlWD+KyLIYy7q1bVUbqUfJzd03QZtdDo9TBDLOdHGrTyiZFVWe3&#10;UUSC1kG+M8+bUrvo9LHBxcWu/kjrCzwanWesY3iffKY1jYKVNbgAbDHOc/8Aig6jr9OFSCtNKx9U&#10;FwN4HzXNm8u/E+l0aSSJHqy4WFW1MbsaSQ8gRqODd5m6bbHo0Ro5F1FAJBdMFbkkhuDeUlHinQpc&#10;ub3Srf5NLpuj9DQ6wtGyTll9JCtVF5Kg/qJoWcGg/DGrkhn9V4YdMHG5powGcoR2DeSBedE76zqM&#10;un1vUZtu1BHwL2BTYjAHiu5ypZ012lVlj9eL1ZIWidiSsjLaOPoVxgpun/5M3ji2vwteLAH0HTNF&#10;qX0um1BTSRXtlYAy6qZvgD+XOlnZuo67R6fVQxIZJk9eWfgPtFXRIsAdheCx6npfT+pJqNZJE5ij&#10;Wo0G4iQiqvwBgmr6npepxzNNJSs52u7bH48VWczttPf7nVDjFNWlv9P4R03/AMX8o3HRIYRGnpes&#10;GU+rKwERYI3YEVRGcH1iXqHSS8cCSKgVwrtyxlJO4mhdE+TlsrzrGdJoXg9NS0e3aqvL55uyCCeM&#10;B/KrrozAjSpOW9Qs5YLu4/hOfAFZeHHGNUtNl5Jyku3dEDoSjaYaaIiP3GdixZmerJ+s6BYNH0rT&#10;6TUaWdRLIpWEO2/0rBZ5ApvmvnKZNNoYCyiZa0SKBqIgCsokBsqGB4JNKcxhCm1hLFtQswVhyzlh&#10;2AbbQ+c27fZhL7b0rNLVPoJk6EJUQgwu+qlIoyO+7aCF7BRm7+G9KZ63HTTaeEorBgBvYWpFkXRv&#10;JdK/Ck0qaUGBWEekd41R9u8/DG/1FfGDmeTWtGsDRxrq5Syu52elGige396PGc83ydJm0IuNOSOr&#10;608amTS6L0S0akyPHQVDQstR8DxnJ9DjZtTp0SeXUyFQu+Sy0gPICEniu+HaCHpuh0ABCrqZIwW9&#10;RqbiwRt88DNH8M6TS60yRQwqo0kRmd5mEW0BqLi+d30czh1Nf+R5Hcsb6/Bbrj/y99NLp1AnEshk&#10;9Jg8rrxQINAk8k5ha38dlQ8GtiAQOz/CL7SF3fLfA8ZpdY6pAdQYoYkgt/ZORZd6otXhc4v8R/i2&#10;Obo0Oh1LJImmlJWSFQry3wys4HIOa4MTlxuNhknx5VKjGMqvCV/5np1jgclIpCAXDi3Ark/VY/Tv&#10;wnq+oytK0jxxbdy8FlBc8BD8G86D8LxdOkc6pfQn1KxI0clMERuLMilfcaJH9M9C671TTpA3pUhk&#10;kWBUjCUQGFAbdwDfedUszjLikY+2pK2yrpWng6Vplh1PqtOrqRKLEW8rVAeeMqXp8Usz6nUPIBFL&#10;Izlx6tq7WF55FeM6HSxprtfBpJunAaiMCSUBgylB2Nj/AHyHVWfQ6+CjFJHIpo7qo3Z3HyR2zkbt&#10;nXHwBR9W02yRtRqjHNJHJtiIay62F3be62e3k5yE/wCIXEUJ1WoOmQ2ZHRWEYZuysDdtXx2yPXum&#10;an89rNXHEJVWdnESyeADIxHyV3Z1Gl1ynTCQaAE+ixTeWHp+oaLN/fKqKXyCbbrozIep6SaOA6Rb&#10;lKO0i++wBQ2qSv6vJwnr/Q4dFqtHIGklknR1iiLRrtMXyVsf0OQ6f12DT69IdBqVTUTKxMsqhiFV&#10;eSBwQGOauk0uoZNPKsrSTF5nMb8Wz8nnxxkQk4CyxUlQD0vosUn/AC55dKqu2pZ3YbFZmZgVF2AQ&#10;vkZ1Gl9PqVIzSaaB5/R2yxAMdvLl0JvZ8ZMdJdelFfV0mxAkkPs9u74P839SThWqWLUza2E7Z0WP&#10;1p39Sg2xQaWiSqhsxhJzcv3Zajx4/sN038Lx6QapDMOYJJJSzAOZG5VqH6V+BnMa3q+j0yRLqpdS&#10;ZXZTGqWFthRG7zQN4Y/XE1Ef5mSZdL+ZMays1zukdiMUW5HA7885VG8evi1nTn6wUSPXIYwiD9F7&#10;AWZhwDmmOM72gnKNJRr8FsX4dkh13rHq27cC8uqkXhEUcRquBa+bUzxaNfy6PGsjrvKFVd2PwtCq&#10;zqdf0ySOCWNZvazrG4CtukC8L+2XN1G9BLBC7LBAjFoHQsG2H3vYH6R2vNV+wuHi6MKHpWh6frpR&#10;1SWac+k06KpdIw4WwDV8AjiswpdHqdRqgI1DxMApHIK8HaxLWRyefrOxXo/UpVnkj0zGbTOsgCv7&#10;VVwKW27ftg/Tunt+V1mrn10Owu8avGwO4qvZPvnjC+xKJmelrtEZV13qauCKpUjiJepF9p5IFKBz&#10;Wamt0csULvNMHj1AR42iI9NbPIN0azt9LppdvR6dEjVTI+8+6GwQG+7/AE4fBLo9B+aLxesyzGFE&#10;DraOQSR2PsBqiczllSrRax23s4/WyjTTrK+mmiDFZX9NQFjEfZTxVHvQwzpXW2ii1Op185k/MkhI&#10;dwACILQgGqzS1c//ACzQDVaqaGVA7Myu7CA337C2+hnNyvpuowM6vJpFMpeJVNMqBfetEAZUXGae&#10;htcX2ZvX+tyiTUnTasRxJGt6lBd77BRfgLfOAt1zV9P0+nbTqZhJp2RWsMCsdH3f91nIydQ0On0W&#10;p0mplCg1Qc2yP3X9772M4LqekbW6RdDHp03pLa7CU/iye4lvm1+64GbQxJ1fRhPNKKfF22WjU6aX&#10;pmn1EkMqqI3aQudyxmRiilfBNLnpH4X6TJHBJqDCkhWYxoRbbl2hjf7jNvRfglOi9M0kuokXXHVe&#10;tL+QSQAQbbrexO27usyelzPpdWY1keQSI7WZAXEqpSk7eCfaQcbyJvXVkQjpX3SP1M/4c9rfgbQz&#10;CVKmkdiEFAOh2kf3Ge7Ou2zt/wDPBzw7/hxilg/w0/DnqRbDKZn5HJVpWYHPbhe4e4GjRz9P9Kms&#10;WK/EUfk31WSl6v1LTu5ssVvTDe7tzZHJGRXcTE1cVypAJJJxmPsIvtQ+RkyOARXBr3iyM3R55Ox5&#10;BQcqb8c8ZbFT3QIBqge/3lY3KoFgA+e9HL9LRjUAsexs8EnF4Gi6Thh9n9snQvuCGPIOQI3KOfrL&#10;DZDf+ckskGs/QArjtk9+3cCOB2rIDd4N+CBikBJArsf3wAm7c1Y8E1iW6Vq5qqv5xj+k0tA/7Yiw&#10;LDmuQBgBCRjuqvntlBV+TQJrhfGXs1tQNWMyOr69NB0/X6qV6j08E0rN8AKTgJn5F/46dS1PW/xL&#10;1/XieB9ONS8aK5FKqfZ+a4zwjqn4l6VLo4VRBK8b+wLvURl/Hvwf8ZfiHTP1Dqc0Omcq0xdnBIAl&#10;J4RPkHOYj1iauKTVMzRyBlLiThQF5YV5OfAeud58r8cmevj9Q+MV+C3qZi16wMmodEBZ+WVeR5JI&#10;NZhz62PT1qo4t6qGWUu7SeoCOVG7izXGcfqBHeoJ1jiN519Pzv8AU5Y1nUdX1rr04QaTTClNI0n6&#10;qXm+PrOeca4pGam5WzIfWaNFhmEcsYZzK2nA3BWJ4+B27nKNNNqtcqPJEQFjUJEqnlrJDPxRArkY&#10;NqYJoYYJ1c8qNkqyVtbtVfBOaJfSw6XRpqdYYQhbbZssbuzXP1eJ/wDyJMnNr9cr0yklGbZGkbMF&#10;DcN+5J+cs6eqxJpEKIoaUWwjo0LvcTeZeh6lDDLLp9rsrOXJHYWP1eaDXRJw/pzdWmnO3SO4MimY&#10;uVQM0fYfVeKPOSkWbOp6Yddp9Xq11BZJvYArgbfgft9YR+H9PrBqZJ9Rq20q+i2z3lNqpQKoOLse&#10;ct6TLBoNHql/Mvcg3yF6tWQ1tCH5484fpuqTyahmmcBI19oY2HLDlePA83gsr5OK8I1jBcU2za6B&#10;pNRqY9bJvLQtIHj9Rbpu/Hz9ZgwabTaZo5tVK53oXVEUEEgcq6/Xa8Og1nUop0BiQhV99sQtHgBV&#10;XgUPOYEGpn/MTRpFEyhn9Q0S2yYV/D7dsrHNW29WVOLaSRRIBqJnjh0sjCT3q273xruDLQ+BdYUk&#10;UUkUxERfUxbUREFspY7P4ng2P7Zr6bpPpJKV1YMl7UeI1KwHO07sD6doYNMpJie4YZAPduDncN1V&#10;5oms0Uk7J4tJA+rSeaOSGTV+qzttD7AKVwAP3C/Jw3XwEu6jbYCiIHkkJ7QR4C1ktIA8WzYYZkeo&#10;y1H1ua2n4+jlWq0Gj/N2ZTIyxLMLBICgVX0oPJyV2D6KY+m6ddNqmleRtUwAVFcqyvfBUeFz3X/A&#10;zqkGq/Gf4UD6Zo2/5hGUN2RsVhd0BQzx7SwxF4ZhtYNDK8ryWWU3Q2/F+M9t/wABRG34x/C90vpa&#10;pa4rYzsbU/uLrO70Dv1GG/8AcjKaqE/2Z+xkM1EVYDfJHAxmQGrIJ77jY5H2POSWgQUQHji+4J5x&#10;gaDgi6BbtYv5z7s8QkEQbQxv3EjafP7kYghW1ZuByTzzkwgXa3C+DzYIOIuEBrxwAOQf3wsqitRT&#10;FSaPPZTZAy1Itu4bGDcVfIxth5IBY2ebuifH3knjjryASAb4wYDQgkk1XJ/f6OWqymQFq3iwB3PO&#10;LaQdxoAgG7vnLUo7f1n63UPvIGFI6t4PBontyMNHu39wPgfWBqa+d3gE4R8cng4FoNQihdgk8HCL&#10;484KnIHHA+cIITj685LRoghCBxusDjCg1VwcpDcHj9zly8AiskYUuXXdeMGUdsIU4FoIU8ZcuUDn&#10;LV5rJkM/Fr/Hd1i/Gf4jDo5D9R1UNLwR7lK8/teeRCbQzQIY4lR49Q3JBHqCKwGr5z27/iDdh+Ne&#10;sHcns6jMQu73NtlYk7R4GeKdc02obXzzR65WSRqljKCJFWzVOfIz5b6rXvz0et6ZP247MfU6mDaW&#10;2hJpFZVAWo7u7/8AjuOcE1Miyw6CREIj9X3u1ncl1W3Cx0PWRy6eXUQSyM7Pwm0kDvvodrqjmd1j&#10;psCRbYdc0MiN6xA9uxh2O4/7Z5KgmzpcmimCCT1WaCZUdpKjBO1mHmyR2+sohVZUSZABLJNuNHdR&#10;BrcbPN5H1y8zSu4kPoI1H3MN4pmWuLwPSanRaZVlMo9KICQKTtD7OxF+Sc349EGjqOoxzOryIX9O&#10;ZiY2tdhrxRwKKHUahZ5l3ybdqxSEl2BY0TfA7d8bU9RZ0/jBXjje44gPTK724s+cO1/UZl9aWaR1&#10;C7I6gIsE2oPHfIkxxQ/T4pJIw8KM4itpDW4JY4ZeOSCLwXp8ccMuoERlMqmSJmaO12SkMQ3PBHcG&#10;uMfRzapPVjkZggiZtPL2Pt9rX4FDxmj/APCpCJNVqR/E3u8hIUtEo9vA80brKg3smaWirXaTZBKJ&#10;JljZ5BMKU/8ARsljvH830M5yLS6SKSJnRmdCZVChljC/07qas53I9saTyxKsKxbEJewVDcHZ4oZU&#10;RoPRSH0VgjXasrcyM0RNkNXPuB4y7SIZxGiGtkm1qt1JZAzkcksKWxtBYGl+M2+ma0RxxyTw16TB&#10;AFlamvsFokEHyeM0h0PQSrAdEgghdZZirOd0hDhLo+R3AzQn0a6aNhpptzxj02jjSkA3V3PF3zjT&#10;TXZS86MzS678vo9S5kEjPtBkjSwSx5BJNjaPGH6vV6VpGWD0ZgYCLDe/d4YKBxxyBk+q9AVJopdt&#10;6aRCBR5jkSOm/Yjzjf8AJJY1iiEUcbKrMPRkCn0ybDAgXZoXeRS5dmicnHop02kmfp1yapZdhR1S&#10;QlQw/Tdntmv+YaFlEiLM4KI0jrGotRu7G/HGc7PHqmEcWqHpvCCdzDap3H9JOE9RCxaNpdqbnBeJ&#10;Ua938pYnt/TIaGmacXUtHNK5MIjlRpNsr7XKqnPtLVwMJ0OmWRUWQyKVG5ZYwZXdfFUOU5zDn6fP&#10;Cumr0Z1eBH4UM8DLzwvkYcNVKhEwiKo3K8VsVhVHaPJHbHFeUZedgvUYoULN+V2lwZEM28mTYeBx&#10;8XZo8YH+T1UmrlRohOjLJNE6sUR25ejvPPBrOi0fWNf+W0fliwDKrKjALwQAeBuyXUvWmi1cJ6fH&#10;tiDF3DWL/V3Hkng4e6/KH7SbRyk/ThLLGZHQ6iWGMhgjFQR4AHZv82UNBOmnn1Gn1imNWDPuUtRP&#10;ucbiOKzqtJCjR6qQtLGjJEwDEe3cCDZPnKdBpIpYfR9V0W3BQttplYowsfqHkZcZ2hPHUjik/MRv&#10;HL+QQl5hu2nYAqqB7eNpG3JN1H1Zn08MaxSxH1iQruJC/ANAg8cZ6L+TaPZGrRlJEmdKFBqGyMHz&#10;e3BYIUk1qvNGP4cpjLgGnkAtB8gY5SXwVjhLwyzQ9X0ymQS9MK6gBXaYM7KA1fpsVbbsC1PU+lSD&#10;8tqGWanfYxbY0ZIF76U1hPUl0cs+mI06SB1aBwDSrvcFSVN1VHOa6X0qEtGZDv3e2X1FEl7ZCT+/&#10;ahxmLa7N0mjo4uoR+kkSRRvAgvcjb157qN14FpOnxyzxTx7xqEnaQFOxhbiu4II+RlnrwK06GOUI&#10;sYl9EqVG1zw2Ax67Q6hWgdoiiktEVDhlHdiD/tkwbSNHRovFFSTGad0LkyST0DS9l5/0wpzIYddF&#10;KQizhJ0BVSAh4+LyhdVLHpY3gnE/t30qqWbb4ckcthEXUJ9QqyHdIqMpRiNpVS3G5T8ng5tumZur&#10;Bh0OBgmnYxtCC5jkC+m4BU0QKojBxpE0yRPU06PEulk30RZalf39z9Y+r6hMjPFtCwIXekQkyLI1&#10;7j42r85XNr9PIY0MzyRkCpd+7he9jwB4zGUg4rwjOGheNxG0c+qYO0w3Kpj2AC7o2nDcgcYYurnh&#10;WapFjlLFgQu3eXFhSOVugbyWj1hDRQ/mI/eR6SkHhBZN15I8HB4NX6hSdFEjPNy8gvYyjYu0H45w&#10;U1RHE2dNry8kyppEBsL625DtHlewBJDcL4zOj1+m00kta2R46RCAu0KG/lYfZ71k5zpTpiEmlEkc&#10;kRmAW1b1QAP7Vhs8ULySQOAJ5HSWKcLSl0qyfgDHyTGlq6LNL1FdHK8T7WnjmZYirWrIez88ft8H&#10;MzqSaCf13WApcm4hAZPcpulIoAnuazL0Ou0LLFodTqZWkWURpSBfcbsEn5IFYF+UWYxINa/qLKQ6&#10;K3sBsqxA/pjXXYrO+0C6eaV9RPJCyy+1EKgEBhfpgD9dfJzJbT6eDWzzTo7icCOKkDNEfj07qlHb&#10;B+llo49NqajZUDXC6cAHsy4bpupQxmIjUh0FyQxuu5yy9gXHY/GAFLln1ks+klaVUYA+oAqkjg7l&#10;4wLqOo1KaiCIJLEWUiTeCUVQfYpHk/ebD6qXVwxJLownrklCTtV+ezV+kjDptdINLqo5pEUC905I&#10;CLIRSd/FZcHvoymtBXVNPr+naZJPROyVgrvHIGVQo4sNyBnB6XXS6hpZHhldAqbg17l9M7hs++xO&#10;dPr+hvNpp4pNZUR01TMx9zfJ+BR54zNPUGVo0RI1lESPa+4OqkBjzwCRRxUqY6doTajUvpQJNOhM&#10;auZNhqTttLGu11xWC6idt500SMm5Q4kQFjtsikJ85tw6yXTRxPND6renvkG3jdXqqAV8LWY8+gl1&#10;GpeIvuEhQxMGMaQlCbFD/NmbdITQNJopNLPHOChZY3tzJ+oSe0lh5rdmhpoNSE08eqao9PPGP4gA&#10;YD1PNdlaqBwvTdO0rmCGPdO8qlghYqHjN2bA7AjgnMKdNWdbNJsBihiERTeCXZR3fbfAP+uZOdhx&#10;oMn0jGGpY/fHI0kQPcKaI9w/lyrqGh0U2rkeA6mym6V2YoG5pQCfI8DNFFd4NUNu0zqiwtJLd7WB&#10;KrVdvAzM1Wu0zS79pMCOu+j7iUAqNzft/bM7KBk16qdktTC5IpDYXYb/AFDzY+Mvj/LCYATAgDY6&#10;FNrru88dxlc+njOn1zxJJulnkcVtDyjvSivvvgkzjZHCenGPlVJbcZQB2J9vAykTYX1hdM67EJTd&#10;pzW1yjlR5UDvWZPStdq5OnodrLsK7pQdgmvhr+GAw6bqE2pl066qKMvHKDGtgsoXtcgAsnuMIji1&#10;jSaxJYnBYSbJECFGXwSzCuT85e0loh7bG0/UvSVV/MK0VWZXYbBxdc1z85mnpiPIuoleP04pCyMr&#10;Xt2Hww4IAHGBaL8OGNYW1G6Ujh5FYUg3UBQv9P8ANnRT6bUxabq8R9QSHUVGf/zrCj8mrrLcuL0w&#10;SuOwjRHUsNTGdQITK0IV6IkcsTXBP/dWT1jRxafYsBV1eSTcopvUVgACKI944GbEDyMIx1TQP6hl&#10;fZIo3pusEDt/reARajQRy6kyahdP6bO5jIBFtdWSTu4AK/GJTvwaVSWzM02pEDxmBJ3YEOrugAUX&#10;bA3/ALYVFrdUn5qBtYdqy0ghUbUrk/uMX/JJDEsgnnl07rG7maBSxL1+o8EV81xlXS9FK8k0zuyB&#10;IDHHKbLMSOACAOSTyawlROy2PUNvtQ0MgdA6lgERTwKPf/cHDmkkeKVNVFcqqX4WlFmrcA9vsZmS&#10;aWSUSxzRj1RIDvIZjRNngE0Rgzdc0H59b1cr7Q66gmKqFVSD4xpdA0TnGt1myOaPTr6rqQIzYYrz&#10;7y1BuBxl0p/N6N9Semu6xop37/TYc8UOA1ecs6c2g1cZ9WVDCy7klMZR3YHgqOOB2rLk12g1erje&#10;TSrCnoNG6MSolCm95A4VsUv2NFFiczzxzyQa1WZE/iROv8IPQYHaDVZkarXq8Uqz6101LQl02gvd&#10;qBRJvjL30XTwX1Usat6YZxKpLVXsqvvDpPW0es0r+nCjN/KefVDLdk/Hz95pGqREkzNSZEmTfIG/&#10;ilESqC7j77Aok0TVZ0/4T1KQy6cTGWUxQsfO8+k1Uqn+bi1zE1XU+lwokR0+8LK8ZVeTHvNCj5Iu&#10;wRhfRNVpJ9W0K6ySSEIZYXPtkXYNw3HtfgnBeQjaaO/0Ag1sWlmdVMSTyB1ZCBtYBilHyDhUC9Kf&#10;S6mNIjtl4kWwSGTsfdzXyM5TQdS1cs2qVqdTu0xVWoSNQZm/pzzjLAx0Meqg0ck08ahJELiNjfdm&#10;JHuU1VZsmdHK0g/VdLjkkjj9Has6JttRSbrNN++bUvS+mx6b+ITGZ1CqAtUfBAPk1mFp+tTyaLUt&#10;+XaMbdwjVrYhPaV/b7wXV+rrNNu1cBgEUZkAhYuFVBxsCE8nMs1tx3RtidRnflGL1XTamGLUssUJ&#10;lb3WIyQl+Dfg5ykEujM6pKiRyyQqfUJsluxUjsAPF5uaeDUT6gmFpZoPy/qLA5IKr+n3b7v5xl0u&#10;oTUIp0fqRb6f+D7GX/ua7HHK3ls5JGXPMy+sEkWB5kCGWcBAApPChQbNnNL/AJbqYdkszwyQUQY4&#10;iBRIKj2sO/NjLtRqYDIfzsD+kS2yohubavF2WNAm74vABqBHAV0sA9NobQrwtRuC0l3ZI8DMxUXF&#10;WV3afSnZPVkRjaQo4sXxfi/ON1LWfmpfVgUu++NYhHVqHANsboKcMTVwqgj1E8i1IjqBbSWRQHPc&#10;WLs4S2i1SatkGuAHtlSVkobQte3uLJFGsqL2EougKbpmgjMsTU6FmkkPCla4Kiz3s1lS/h9QXUSJ&#10;BKQwUk1KVbswAq8PiWFYQdRIWZCfUsMUvdwboEt9HAtSjT6lZULO8SuFcAuPsc+cthBb6I9K05iV&#10;opTHKULNukBVlI7sQByD/wB2XTdX2GISxOigELGihkbeOKII5HwcnovUgWNn9Uu8ZmuRh717E8Dm&#10;vjF1TRxvKssKRwyhkDRgX7mFl2A7g1kvxaNL0y+XXtMItPDUarqkjNHiXYOP6jOV6/peodK6gsn5&#10;UOJQIlpxZDEEhCM6kbEDOWP8AzkOPJUhbC+d11jayZYnn1WqsrC8HoxOKVXMZZ+B28ZzzTKSsB6j&#10;rJCsC+jHKN5iI2j1I2YePBoYRL0vTjTfwdROrkMnKk2qnazA+Ba0Bh4bRyywy6jT+15mAS/dGx53&#10;UPJIygzLEXhdJkV2bZIsoVSWN2Uq8ISoicQPQ/hJUX8zpeqUPU3SRM1EgVyd2LrX/NV1U+oiuRZg&#10;r+grKN/AX2m6pausrm1MgLtGC176sfoN15rn5wibcXDNNGshKnTuT7kB8kdr+jhOTbslJJJIr/Os&#10;JFZ41IRTvlEheQOQRyFugPjKNInUXeOOWUIrxGQIqfqCJ91XyMuPU06fqGTXaImNECPcoUszEkux&#10;57jCo11H/M5Y5ollh2qAQaJQj/MOxyFf4GzB6rqoJYJz+WkMenjG1jSlSQaY0R3Hk5TON8s6TaaM&#10;TMrbm4Fl2C2WW6ArnnNfUyQCbSR73Xem10O62Rg0YB2cHvyTmF+Q6dPA+kTUrG8fpOJGB9zKAVBs&#10;CwRlyMFZl6qTRyaiWKUCcAp7oY9ihlbdW4nmjQNDnL4ukK2oqedvReNWBBXep7NVUVvNuXpr6bbC&#10;8sUy3uUxE1QYkEgk2QTzkYNLGS6tbIkkYkGzbua7LfYyuH2oE9mXP0rT6OKKOGd9nrhV7KeDV0vb&#10;JfmZdNrEmMUkoQlFi28bFYLYN83mjPqdZpNWwhgYxRsCDtr1iT7mP/xuAyGSGZ2DRE6V0Kkt4dj3&#10;zOim+ha/W6PqUKskJiDsTM+wn0liFFT91mSuqeVEhSZJhAm07eWIckDn/MtZLU9XWXUTr6Lho1Dw&#10;uoKo3qryCnyCcv0kc6h0dQ8JQM7kKRHs/V7l5AOWloh9nSaNtNFvhn053enbSWX9VWIog+OTZyzT&#10;KNUkunEiAO3puIyCqt3Lbm+CORmHBqdPt0ywz/8AWieWhwFWha0wBsbeMOk0cwnIgWGdJA3f+DIG&#10;bng8jEkl5L2CfmepdMGyeZFBW2mhBJaEn9TXzWdR1PqHqrEHgR1kXb6qACKUA3+kmlb984zUxyH0&#10;II9PEpEoSQNSqB5W7NjDdZp9PoodxlMis4ZqBLRqTt3AHuB4rN3VIUW02EvPFqjKX0kVyPQBNL2p&#10;toPm8HXRR6pJ43uMCBSzhB6iOBt2qTuJGWyzSIhXcxhifdHM4G4A97+j2BOC6nrepMrzfkLqniBl&#10;aRpQ4ACmuKoc4Ls0TpBqwI2rkTV6iSKFjG81kbXVlBAYWfNA1WD66VYXVyGCykEaiMinYcqFHOUx&#10;ppurRWpmHpqY5z+kjimtWuwDmZBoNuoOnfWmwE9ACUhZEJ/TfjtlpbKizoup6W59YI/dCJKkYWHs&#10;AHi/IOD9UnlMun9HakUsYX0hZZ2HFnBH1XVNZqFf11V42KlgfTd4z3X3cGvnB9Vr2iM7hWYIqhCK&#10;BV2YHsTRvtjcQ5bDl12lEfowqVjD+n7UoFpQNwJPwFy7pfUfWOpjkgk9Eu7tIjb9pkFlaHjgZkr1&#10;J9RDqj+Rgd2VUbUqNpQyGudxPPPcY/VeqR9MilkhhVWWTa0nqOF8bLrya+M52tmyQWI9IZoo33yK&#10;5WZNvKLtXcT9fYyXUJXeGVidiN7rUKWDsQb7g8jK1EPUIZpI449OscQX05S1EuPF8qxHF5GOEflj&#10;J60qqkYR09zGI3QIXjx5yWxcWvAQNDqJn2vqYpBKAWcM1CvBABNfFZkT9Dli00a2Y4pUrZtPsVTZ&#10;Y3fLfPfLZOpiOWBtzwNFOPReceodp+VF8E+Ths3X11VL6jSr6rWR7Lbb/thTVEa8mcnU5NOmjiAD&#10;JGh52+1Qna77brrNbTPBpptSpjLKkQYqm2keqUk+arOfhmXVGQLpmqJ7eJzsBBI5S82elaXTTTyI&#10;4CliZlYncfUNhlNcFVGVx7QkyrQMjw6nVSkbLKyI8vuS2rxzd5GHVTR6uNFEaQsg22p3n0x3JPBa&#10;sF/KrDG8E8K+q5uOZDt37TRqgb+hktHDsm9WR9QscS8iQbNxTmubx0iWtWQ1GhebmHaxkVgJnNg7&#10;fdQXuG4zP0B2pqH9JJAoG0ldkrA/zpxm1IkyW8sMunTUFmCxAbnVf1bfg8i/o5zsmv6gn5MMWKqj&#10;ewEFty+HPYhgeK5yo9MUmHt0/WKPfpXpiGHIVSBzyQf9Mg8YmnXcXEgVv4xQoD5HJFGsCbWpUu2B&#10;n9KSmIDM5jqwaHwcLg6+smoosN6RAFS+17+eBTA5O0h2rQpOnSLoZJnaQpDdEqvuVv8ALZ7ZDp41&#10;STxTGMr6oJJb3Klrw9G+fkDC9Nqo/Toyer5Nre5aO1W+Ky6TU6PVrpYBvjZJFgV1tVVZaa2XzZzN&#10;Te9G6SKdBpJVjdfe6GRmQveyjySE8duBktXPHpgqSqiIZdxUqAeLsEfGa2sTTgV6pkrsBJtKIjV4&#10;85l/8yh1UbjUIsgW5t4tyVugp+8pNvZOrMVI4NUhTS6f0kkYor8mjW6gewJwDpW6I+zUATxh2Aol&#10;htN04HObmrbTq4KOI4nXeSq3wooEhc0+ogJqoYfQ3oVT1BuAZ/bZDHwAOc2i9HNNbOJ6fJpoz6MT&#10;KPY2wkkkMxtlPFWMNh0+nmuIg0YxOlMVDHz9cVZxDpjpGZfzCLtlWQeg+5WVjdqg/p3Oaq6OKUCM&#10;yEMi+uxlTawbdbV/TDmrbTBwuPRzp006KjgCW+S8TFjvQ/zqa3KfAGFxaWSSLS6giNTuNxtW4qrX&#10;e1u14uow/l9zfniWd1CiiRt8bfgnC9AdWz6xpVSaMRuUCgAs0Yo8+KvJ7BaMPXQMtyxoWE0gVpEJ&#10;BQMxFsCf1VzeBNrIY5nl1CsWZKOzhHJ9p3fv3zR0UbxyI0aELLCu1GO5dxXdyPgeMGdNKjJU3tAB&#10;QGuGJs+6xdfGJoqL8ktLUSgSqu30tppqVwvAo/Iwn10njiT0mBf2b0eyPnxzY4JwJ+lySt6aT0Bb&#10;OVAT235LcVk5tLqXdXhlUrQClJCyFr2gng7SfJHGQoJ+TW/wDukccwiFFJQVKrsJG1uAOTR+rwKL&#10;Sy8qunSVxQ3J7DscfqXtjN0mZkEHqpI8cnND/Mt/78DIazR69I0SniZC6gx8D2ngiic1XX6kQ/2J&#10;aD01X1WZ03PsV/buLL2DA4hG400jGZTEw95SNU2jvRUd+cEk6b7Q2ok9vHIUAnwcJ0mrGkCrsJSW&#10;kYfq978Ch91isCT6YyaFNkjyg/xDCvDEdrN5XpICxjknJpSpIJ7kDbwMKMrSuEDRKGBpTuUqgNix&#10;4JyOrnj37TERe5VAalU9xVhucXaoaK0tUjgSVT7uyrbbruyxq6y1NRL6xi4kREZ35p0rxd2Lw2bb&#10;rNKZfU9lAAO5Xc1/PgjBtXp4kFBdrhTIxBIkfaNosntdZnFrei5XrZmLrPeQzstMnNfqWweTf9sP&#10;gmjQrEY1YBgTYqr7bmJN5JCzahI2YSiiApoGOuL57jKpIBp45BLLwSStfortt/rlqSYJUXEbWLyE&#10;K0BaQOv6WP8A2nzWDOh1JYtIpG5lJXwWN/1scZGJ0eWf3CNCPetbkojgqB5OQihl00iQshS5A5Xt&#10;TID9cX3rAaJbU3aiGZV3RsKkDFKoUduO+ih/L6qPTPI/AJYkMASexsA0T5waNpWnaJzLMRyQVNg3&#10;d9ucvnifUpEXhU+S0YG7k2L/ALVWS3JSN4Ri4lmi0Mu6BmjUpKAVKW4DXTDbRuvg5dqOkztCNTaG&#10;JLUBnFkfAG0c/WBJNJGNOrsFEhDorN+libPHwTlC694pUuUhatfIQ+aHzlOTlsFGEFTRlyRgxSb2&#10;WJY2DAFgxNmiK+MeNBHpamdVUOUNG/bdhhlkkEUmrUhI5Y9gIfsb7+PObsXTYZVilEC7EQGSieXI&#10;7i6si8tZGqMeFmAumd1dFRlZQVJVqBKKP6Vg+r1Nt6aRFJPT2INnLKRe8cEZ08p0sa7IklVdtbbA&#10;Ja/NWWOZOq00j8hnWX1ADK3civBoftmnO2iHClRiaid5ZEkf3UNtoQbocf1zRij08TQmRwhLPvc8&#10;WGHHGZMskkEjNHIxjHDFe9DsbyekjiSReCajWQNu/Se5Nnx85omQw/8A5ckxQmlckkG6D/Y+sGdl&#10;SKZKIv213HBoknFNqnSIyR6bhxbsWtR9C+15mt1NHDlI3j9xaPdZo3e1q71lwTZDIGSEbghKsUKn&#10;eRVVlLzR37EKqVBokiq4usulmiAMjvFRUUqoGN/ZwYGKaedd6qbXbtA5v7oZqvLIKTqnRywsOlqH&#10;PK14Nec6DQ64FZFMESgjdVbeV4IFeTmLrGZKTY4p1+Ntd+MBjhlcVZYH/MbI+ThSkCbizpZtfqN0&#10;hh1ICE3TfNYydZko74FCkBO5oH9vvM1IJY3UpM9LwyVu7mhYHzlMxX0o6jcEbvI2gHGoodsnJqWc&#10;OHbstAEewZRNJI/pdhuBCr2ChcsATYVDcEU24NS+aH75YNJIEZC8Zux7huJrHpC2ZkqtSH0ypJIG&#10;6xf/AMj5yLTu257CKTfFd/jCJdIsETqS3j37rAvE0G2OWhSiMFA3Pc5aaIaZkCeWRXZiU9915J7W&#10;Kxakn1CqyJQrafA+RlgpGVTKCQm2j8+AMDaeVGEbIGA5ANe3NL+CIoqKvGSVoKWLEDtxlomowuCA&#10;R2+iT4+Mu02oCknch54VTz/sMFa3JkADEi+TwDgV4VB7CQAnd2DMSuRYRgAgUNl2aG7i7+jmYxls&#10;ybjwaCk/3y4oDVDngizwvFc46IbCoZ4QdoADECx9UOTeM7BSFqzVivN4AkxkWjtsUOFPYd7yyKaN&#10;FcGagp47nk+cGgjI0PVVfUPaQbQaPBK+QPnBJZI3c24S6vcBQJ+MsklVu6k1Y3Cu9/HGCFD6os3V&#10;gj4+8SLL5RZ2K4+j4sYMm+tiHluDY7EY8rKGYSoR7f8AY5At6ZV0oijtN13+RlIRMOpkortBXyeG&#10;x0LWNoa0/rzkxqiVpmLjaQDVVlU6sU3KAxJ3VuxjROZptoBjC7uaHHB/f5wRVJKrbXbe0d8sWa9z&#10;NyaAo/A8Xl8TRb96t4PAxPS6KirYKh3/AJgum7aQe3IOESFF49I0B7fB+8GnS2ZmB3bQQR5xg+5b&#10;2s/F/FfIyu6JfknTsa7GgSfP7HImTbtUqb5HPPGTCe3ajjmiL+cokjdigd6bvfyT940Qxbyp9oAS&#10;uLvvk108QU7jsFUB5sZXJG9lSVYD22uUl0dQgDUe14xot/LsV7+2647/ANcDm3RHZd7hW04Uj7BS&#10;M1+Vbw30cvgeNzV+5Ob+RhbQ0kyqOeRYyiotH6s5Sqg7mEYJFXzZGXlQWXdakqe3JJxmUAOoUgqa&#10;B7X++NDKYnjDKGIB7WRdjImRUsm2FbueBkJlZLVqW+AMna+Oee3m8ogGkVXI4585KTTJHQL3wPrv&#10;kirGyOKPFfPxkIv4gB70AaP185VkjwrdruH1XivIxJRbc5v7/wDkZM2pDClB7DFG20MCpP1dHGJs&#10;roV7Q3euRkd+4OAbbwfoYrViCVK/QytUPxxwcZKZfHTI1mr/ANx4xjsvuR/TKXKtspqN+PjLPUj+&#10;G/viotM+nNBL6yTQD1DuKiwWZIo6Jr5LXms+im08Cskaq45Ql/c19tw+srj3iRWnmeE7BteL2hG2&#10;/wBbwXT9ZhWZXOoQHb6e5nLbx5I4NZ8ZJ3uj7/HSW2dAur02mlj1JX1NTLEsTMRUaH5K/JwaHqZE&#10;Yn9aNFC+lx/FlJ8gXYBPznKaphrJ5AtwKpVgW9yjZ9+LvI7NJFrIHkm/lNCJyw4FFj9fGHsJ0KWV&#10;/wAWaKJqNTcGkEYMbe+wALfjfJt5JGRddTJsQFPSBNCNApdm4NVZNDH6Rp5hDrRG8Wnpi8kkh99U&#10;TuYXyP8AtzS6frtX0j0JpZQqsN2lFESPdjt/X9sqWrSpvwhRVpN2l5Zj6LWxR9QG5CUkuMSTkj21&#10;XbNTXdRj3SE7URRShJLK/NeL5zA1OmEWreaTqA9hYN6g3AbxY2AcW2Ha7QzxTaANolSGSAOo9QFp&#10;b/m/qcl44txf4IUpJNfkjsh0mj1MhkdPUlUH1OWI/wAy/eA6vVfnpEZZGSNV2kEgtsANE2POU6+f&#10;VNN6syv6xktUWiP0/wClecF0cLauGSWUlaY/xB72Iqq57DOiMKSk2YSm21FLSLOkgamWSXbJDsW/&#10;U38gdhwewzsumdPg05Vp12SsxQMw5ATlv3vOej1SRNPpbmX2BHAF0yfyC/8AfCupaXUvqo/RcyIF&#10;WWIMwQj1OGsgVmc4uTq6TOjDJQqXHk0y/qHUYtbrdVpNERF690dxCCuWct91hXTtJoYGRdSCujWU&#10;BZmSnYk2RYq8DfQxdPV3aRJTEE3DklmawEHiuTec3qtRJqotAhkkMKmi9WrSGzX7DBQtUm0inNpt&#10;ySv48Gn1/rEKarqqwu8cfqs3YiR1PbjihWZ34e1I6nqYmn1KrGkiMoKhiWAflhY+BuwvSfhLUyan&#10;1pNVH7AXcWOB/wB4PjOv6dpIIDMsUEat7E2nn3nncV+srJKEYNRduuzKClLInJUr6B+m6bcJ502I&#10;kUwoBhRI5LHsKJztemfh2WUvqtbrREgVGCHhmZxzQyGj00GofWT/AJiJYI2B3SKI2lX/AOTVgZPW&#10;9YbWOd292lV/Slaj6KihuHJofZzzMs5N6/lnoQjBLe/hGF1QaV9ZPFpdKGnkRBaJaw+RtPy3k5q6&#10;fpuhXTanVSadp/yrQq8spBQeoaPtNFmw7Q6wdO0i6nTT0u7bO5IJchQBxyaPjPP+va+LVCTRqoWJ&#10;JmfliFc3YbNIcpOknS8kS4xjbq34Ol1f4oaPVyLpGd59hhXctqgvuO9V2rON1KaeDUypK4aixSON&#10;ib3W1WBwF83jaf8AOP8AmZi/qKR/B9I2tPwQfrjOqh/D8uniM7RLrJdy29BtjuKFE97GbvhiRCUs&#10;njzZj/hnpqrqxrupBZ4ofdHDEp2jjyfnOs6HqdSIkfSKplkAjMJjoWW4IH7Nleq0Bj1SxI35GFY7&#10;lSne3H8zV5OafTta2qNxbH9VmCNt2+ndDiwDx85jObmrrWv2R0Y4cNBWm6RDph1TUal4p9WC6q97&#10;okkABDUPPxnIOZIZ6E4aQqVJcHgn9QTtYzQ6prIoB6LKxaTUOggAPLLQDPXlroZLX6cflIZJpwZG&#10;RoSLFJGTygrzhgTS27t6JzV41QB6+p1p0ipC/pQvPGZ1/QNxvk3YAGKbq2miuGPeVQqoEoAIUnsC&#10;SasD4vLdR+LpE1EGi6VB6ekj9pjRtzyNVcjwDfOZaNFLqwZNUsdGMLAdrLG/IFV3YV2rN+HzGlV0&#10;cs5LxK2bOv0UU2rjEMrRQmnYolqHI/TvPms5npT6w/xDNWmkkZIUVKKntYyc2tMEiaeLVxwxBz6q&#10;x2fd8kjuRhHVdUmnkaV9R7GQlpAGFEUQVFmyax00qq7/AATCacruqKYeoS+uGT+K8cdMKqiBzx2/&#10;fD+v/imKaHSQDRCKQJtkmCDkVQqswm6oNUkO2UqrivVRKZ1BF8GqOCarqsSRRPHCo9VAHEl7owp2&#10;+35LYoYrcW4nVLNUWlLst0+o02l0KCHV3rXnO4OQQlCjs+2vK4W1onOpWVkpgpbaN1AUAbJNWe2F&#10;w9OijLvOkUunjYEOybDN6i0Np7isP1vXYBoIdN/FIBqRpGBfYp9vIF1WW3tqKu+zGMdbdV0iqHSx&#10;6ZtbFEtCED8xMLB/oM3Om9Y/D+v1pedZaVdkUCrZYKvLO3wTnJ6XVQxCWeIUju3vLFg6KR3ArA9R&#10;E8z6nVaJ2hRUO7+SI3+rJlit7bX5KjkqqSf4O1h/E7rBLo306CKdWRHA3xxqO7jPP9VptRp9Mr6X&#10;Wh1BZCgHuHYsw55wj8NxzxGb8tPEETZLK5BNKLIAB8k+KwXqvS9Gd+uhE0boAXjiulLAfI45zWEI&#10;xm0jHLKUoRbLR6iaPTCSVY63u0j8kuTwAO5I8nLgssB0+onDP2MC0rAsButi1NXGA6TQarXLp00+&#10;keYgH1i1naO/LHgEnOu0a6QxaR5oWjMSMWRbDOx49x8DNHJRIxwc18dGsOhAQ6kkI3DK5j9qrICp&#10;447DHUDVaVpPU1BJYIqBmNAAFq3ADg9zliaEJO+o1mtVJZUv0G9qqA1AH5sC7wrqs3odSmVfSCKj&#10;XJKSKjq1bg8X8ec4pSbfyehLEkrSS8Gpqddp9EulWZ0ErxKwlFk3fYAgf3zzluryqZ9OkhCtOsiC&#10;M+1XLcq1/RzUi1+9oZJNXKYSLWNlDCRiOa44B8XlEGlfqmlEcCMJoNQWSNB+tm5JJWx7TjhFR7/k&#10;jJcqp/sR0XSzN05xDLuaOZEdYRW4xju31ZrNiPpkOimWTUzvqJtnqmiCQPg+frLtE0PTpEQEy6qZ&#10;Jg7LYWIq5fngeMmNPLAP+ZTEzPNK6uq8+gA1qK84OUuUl48fLEopKPyu/wAHQT6rWdUh9PV6uPSR&#10;AJJuiANDtsZjZNYNKNF0yDUrHqRP/EQCXs0ti6j2XWXazqsMokCiLTRQhV9NE3kgd2K/ZzmpteJY&#10;I+RHLqCN7MqlFP6aHxQOZY4uqqlfQ8tXd2/kfTztqNVDLLpoNMml0wMemAJUi7smyWY+bPfLEi1f&#10;U0eQpcfKMQLp69u2rKtg+qhM/UeqaRtQiwxb4rTj1Bu3WGHAvxedzp+mdG6ToulOj/8AwiX3rp4m&#10;2seBtV3sgWeTWE2lWt+BQi5avXkzejdBXRaE6maWKNo1XfusuXviz8jBOtfiyTSSxRyKJoXVnkaF&#10;aBDmjRHxXfLurLqeuav1Jom3gGT0ogGAIHnbdm8wtJBNrHG/Ty/mH9hUkBURVvaT2KnHjp7n38fB&#10;vKTVRhr8hGu6g+qKempXTaZ4/YBTUqABRz2HnN/o/RYFZNJrNa5WSXeoQXZIoKN1kf1wTTwp0rQH&#10;WyekHEdIEHMrWW5vn2+MhF1LVdSl12okmIVvS9gIUqNvAJP33rFJt3WkvJVK1e2/ADPq/wAxK+hR&#10;5Y4InCsQxHqtdU5XjOkimfVyMj6JVj07MKdNg4SlVACOPk5idL1a6iWeGHUSq5S6Qcuy/Brx5rNX&#10;qqQLHDqH0shM+lc3GR7Sw714Jrk5WTFcVWmLHJW7dmV13qYhkYQo67dy2EEiKO5KuTfFjMHV9Vcx&#10;znVJXrOiMGP+bkNY7ihlA6nGg0sC6V5JpIJGk2sFsbQq+5QOBR4vOa0HSt/UIIdU7lpa2iL2lRIx&#10;Y7ixPYccZ1YfTxjHfg5suVuWvJ6Ho+nafU9N/MPqUVYHYiNDSBh/nvOi6R+G9FqveYCqS6UtJGxC&#10;IgP62vxQ7AZhL+D9NoodbqNXDIwjEfDtW8SNSkAePnD9dFNr5hp9AGYJG7zBUIRClUtnk/ZzmnK3&#10;9s9fJ0YlVXHfwbOl0kMEUkEjP+hIo009sEQilZitVmjJ0zQGcarW6hIjFKAXUbWalFN29xI5Oc/+&#10;Huq6bpP5uGKKQyMpSR5BSoX+SPjMk9W1s8zQJq4106KUikkYKm3inP3zmcYScpb/AJK5xSVq/wAH&#10;c9J62NA+ti0mpTUTGDdE8VbYgx4J7f2zI6br5Nd1CTUy6d5m08RSRpNrba/UwjAoEnAk/BiT67QS&#10;nUOsaKCZoFBQuzhlBDcnOk0n4Y1MkfTIpJ4huk9R1PFBmNyG64ypPHFNqXa2VBZG43Hp6Nzpuh0+&#10;oWRhq5pmVtRssBAsswoA1/tWZP4lkTpvoieQRwbETaGIed4xQQAXZvOg0XVtBBFqVXTiKD1yYjFI&#10;W9Qr+t/FA13JzBKSSdS0etlgWaWIKujhZyKvksWWzQ4GYQ3J30dE9JJVZV0KLSjX6XXLoYoFWTUR&#10;wkqzPJ7a9987BYo51LLpZli3By5aUxmA7w7BaNleQoPYZo6DXtDo9e56ZDPO9hYE9unLszRhlBF0&#10;T3zlnkXSlumRxughqaWaI8Mzcgk+BxxilG2J3VE5OkxaHVTTaeEq+1EWPYTZP73RwfpnU2L9VZ0W&#10;OWQ/l1ZeE3F+eONw8YV0TpPVdZqNZJDqXWIRbzHIdrNxwykknd5vLF6RqI0eZCio8diduyIp3M7Y&#10;QW2rMpN6fGkdd/h5oOnaibWy9TgZkh0riEx/o1MqIW9MpzSjuDgkc2mm/JRNIi6iTQytIhTk+lKE&#10;Qbmr3fCm82odZpNVo9WugK7NPDv23+sMvcfd9s8h0Oqm0U0s7s2omULK0hUe2RzuKKB4CntjhJz5&#10;aqjaa4OO7TNvXa3WlIHfWu8rMqtp5OzIxAINEbVrwPOGL1bWaJupRQag6ePWp6brAArADshXvtI8&#10;DNfXmSKIz/l3O7UyREIAVtHBtRakfdfGC6DWaPUydPglhKNFLartO+SVFpmcOSeTmkemxPvsIROq&#10;QTLJFsCyxESAkU3FBzdbW+s6fX9IGji0+kj6bCrzsDEYiCSy03qVXPbBp+izwaYzJDJOTIFdnU7I&#10;r7L7b2t9Uc1tVNq9HHodRFLECo9sQ4eMOpDEgtXP0MybBJHODUuy8RumolOx44QXApgq2TwOTYGb&#10;Gl0+n6fGkHsmcGVWma1YllLKWPkjbWbHR/xH07T9KlWQJJqJ57h9hu0ZjYqybzz3UdVmnh1csAIi&#10;SGo44X3btRvs18glr+hiinJjk1GmL8YOdTFHAmsNekZGgShRXghf3zj9J1SbqWj04jmRNIZQkoiF&#10;zO/YK5JqjgWn6lP+fPrMjSEe+VnEhjSNSD2oAMRZzQ6HJptP1aKOJF23+aVCtFnurIHbjkZuoOCq&#10;utnN7vN3fmg7RdC6J0yR4tVHLqE9IyRR7CdkqPXP7XjaTpUGlcusr6aZNQ7xou6RXjmIoe26JPcH&#10;xnVaiPS6rW6mOPrVzrA0SIEuQCXkgt24PnOa6DoB0rTR6TVw6eGDeVdtxMyi7PqP/tj5NxtvZUEo&#10;tJRQTrevxSx9P6bCrmYzr6kzA+2IrXFDsM7LosKiHWSzayCPZD/CmRRcoYEEVd2AM5TTdZi9Xqsk&#10;Wmj2nTBVL9qV1YBbHcBqOAdd1uofX6WKB4U1Ew2ShfcsaFjscck7bAs+RlYsLnOEY6tjlkUU5Pej&#10;9gv8HGJ/A34Td1BMnT45CqCrvPTI+DVtX2M5D/D9B/8AEn+GAUPu6ZpWv9JBaMGs68G1ACHkGl7n&#10;P1aMaSR+LZpcsk38tst3UCOT9V3H3jIAqbQxsADkc8Y8jWWIvg1iRLHF5RmTJJfdYPHNG+B9ZfHy&#10;p5H7ji7yqMgtbNy3JFAXhUbF7teTzksaJ7yClEChRB8VjhgDxfmxj1Q/SLxhJQB8gXklEhGP813z&#10;d84gKA8X57WciCAG+xY+8s5HuskDxgA7cn9JuvHnEV5oeABzkaViKbz3OVk8E2e18ecAsjKQaB4v&#10;i/vPFP8AiD64elfgD8RagxsS0KxKAf1F3C1+xz2knj4Fc34OfGf/ABo6vVj8CaXQaPXCGXV9RFOR&#10;3VUYsuZ5pqOObfhMmm9fJ+PXUPxD+Yi1ke9t8gTai0gVQeVs+ebvIzwanVekkU2zbN6sEbH1GIqr&#10;/bNLU6Kf0olozpMqQ2x201/pHx2oE5kSy6HUzGTSas+oF94CFRxwPdXFZ8BN3KTS/J3xdUEflYZD&#10;JNJNFFICrugO4sy/I/lGQ9KWe2KmdJFYldxHF+MBjSeJd66mWuGYOd20qexse6/rC9J0+HUTNqNS&#10;3pQyIyNIsgQKXFV3oDMprabZpAvggRtsCxRIi7m/iWFINEVzXFkXgekWbULKToovUjmWpEIoonJH&#10;yecvGk6ENT6KymX0dsLSbtqki7I+R8ZOeZHnE2n0v8KNXRiB6YCqP00fOJL8P+TQzRoITKDA7kmh&#10;O36bK/rBH2ewzpX0o1kscckQ2OWMJW2r07/U1AgEZkz62M6uaLRKzNtdXbbQZh7wp8e3teUNqpJg&#10;iSS+kSgRnCWHjcFiKHlb4xpeRm3p+hyRrqQyyNLuprYBZPdW4MwBIAyyCE6nUMyIxMSsyRpIosVy&#10;QLNnBukJLq4Cks4d2DJExAVtvBU3575spBql0SxvMIGACPIDTbR2UV5NWTiUkp9mkVoDmn1MMaxs&#10;sqFHX1VYBmexYHyDhkHTZ98Tku7P6g2s5Qmv8owzUSaT0DHqllkZ503bCASFHL7sD18ER1bmFYWG&#10;wqJTdmM+BXnN00/AU0Fo/os/8aeERx+pIjovt8mj5N+MC0HUINOiS7neZS0tMpskGlsdrbD49Gjx&#10;ERsrxSMm5rZd6pybrtWBy61tVKn5iJnUszo6c7fIQnyp/rRwSWynehk6hGWmSSSB5mEY2MP0Vx4F&#10;cfOEHT6V3EvAR0HpOx2WqrTIwHC9uPvBGgh08mnlKQb5mQyWoba7MWUEN4rzl+jjVJZYId0qQSrU&#10;iECmLlir791kfQxcRGuYoYH0xb1NnpiNvcJSu3sfb3r58Z6n/gP01v8A7IH4XKSPJpvzYlaVvbbl&#10;7U19Bqzy7/4VJHsOpV2klRNtBFDHhwTQIod891/4f9DC3486H6ccGyTUowEVj0zCD33VnV9OlXqM&#10;X/cLNBuE/wBj9dmcb5CnHBH7sP8Awcex7uavtXY34x967Cy83yoC+T4yBtCKJBY3898+8R8+yxSA&#10;USiQFHB+bxMCCxpRTWaPJytwjdwWA7DdWSlYyKW7hAW4FHApCoGStoHf3eAWo8ZNW/VRsn9Q+Blb&#10;W9+2Sl5H9R3BywVaiu/6j814xggiGrrsQSASby+N1PpqGsd+O2Z4UsAPUvatlTQ5vgcYbEmzcoAt&#10;chjTC4WY+7cWA8/GEAr7TfIBIHnBobsc0aNjwb7YWGsiq7WTiLCl3dzXPNYUCLHc/v5wKOqIJ4uz&#10;hKsRTWDiaKiF2bPFWBl4Irtgw/lOXrV0TkFhSWAL+MJXvz/pgii/2OErz5wLReuXCspWvGXjtkyG&#10;fjp/xBKmp/Gn4hjKQwsvU51DOObC23NHhgwOfP8AqZNN6c4Q+rEJt9OCUfZdlaFiyKvPc/8AiR1k&#10;yfj78QkzRvANUzhOxidGre2fPhi6VPOrTRqnpAru1DAbTu430QSovjPmPqiXvSPV9K3xWyo9SE8a&#10;omo3bOFoB2bau4EmyWr4zG1cQfUkxaj1IZiholnphQty9Vx4GGPpY42kingV9OZVcOvtU3YYKvnt&#10;4ojNTTmSFI5YtPG0fBCM5iaou7NuvPLujdK2Z8f/AMFk1k0gZoJVVtgZbWxwRtPA+BmbNp9PrJI0&#10;SGNYa3CM8mJQLs82WvN7rPVNFMNVJJpk36kIIhuMYVmsEtuBFfA4wXpGqafUqd01aaFQCvAcj20D&#10;22nKvVlUFPpdRJpJ5JoNxlVSC9DaI+xLMOefAwPVDVxQacKYRLG6yEshvbtobf3J4yckUBmkEsTM&#10;LBjlZ5DHwa2KxBANn3AcZOGH0HKy6ZXeJQxWYH0wWFdxQr4PzkNdDTextNr9RLYndHvSNIV9PYGB&#10;NKjMTV84HLAibI3ijk3TKuzu8fJ9zMCfbXNDCJel6bVylHm2UCYvT527W/Su3dQPk9xl2mY6aF5V&#10;RvWIDuAqOStjdZoWTVjNMMUpGGZukLqeghkjSVUmigadfTSOn3ksVpjZIXmiMaXQMYWWL2iOIslA&#10;PJVX7x8A8jJ6rTxpaOpmjNbWB2DvZ7KbPk5OLRXJpw0ybma5CAIjHE6/pYd+w4PjEw8oyzpYXjSU&#10;MzSPGradDwLJscfZs5pNq31JjVUdR+XdWs71DhKAs1+o5TL+IJDENHpo/UkiNyBgpPPFo3+2CQ9T&#10;0ztOkgaRnECsG4v025JHNgVy2NFKg+aWN5I9Y+pdEjnVTFDZF3ZYnngnCegqNM6SDXb5UcJK/g7i&#10;GYCxybzHR20s8emKrIntXUEjvMq3a9uCc3FqKASOUVq990WMgugBfJwkbRD9SNRqTP8AwlKxyXIj&#10;n1DbNQ213vAert0pdWsR0jwvQVIipKUOQaHYn4yr8jqoGLLJqV52F1I9xbk0BYNfGXI00LRsJZRb&#10;VuCxBpaNKwtruvrIkvNiv8BfSz0zRvGUnnEiLvfeCBKzH4IsV9Z1mqZNRpKhYgyStQjBtpKNWALA&#10;Oeff8veaSbUbFWtzm5GkZnXkU1Nh+k61GxOpiE0k5mYEx0lmv2oEecFtdjjKu0dM8ukSBd8ADw1G&#10;5cAAsv8AKQfrzmb60SCeCDRMkZRZfUWwXe/g+DmMs2pnlhn3B3mkZWg1IJ78HtZ4+ThLdRUQzQaT&#10;URiSNA4DvVOO5YkfoA7jM3Ck92OEraA0bUJpS0mjeFXcpEjkFR6fdiPvteaEqaSL80w0kdsWWJ7Y&#10;e899qeAb5wfSdSV54mAQq22B97ARxEi1IFHhy3BymDrGmP5lE1dxQNKSETcWcigb5PjxlQugnSYD&#10;qvzc0oWWJFYWsUym1sEADC+pzpHqIZEn2lk3PzaFjVft274O2s00sWlgcyOvqAPCqmNoiLIJ4B85&#10;f03QM7vFLqY5BppYpLk9qLZrYpP13BOV4Ensxwmq1VehoDF6zq+5GXZvHts7vAu80IIdUxkMmjVD&#10;pl3ySN23RtxQH6i3fNGXRvCnCh4J4Csls2wKDTCP7IGAvs6csCj1o6JAkYNRUGkQ3ychmiLI+ruX&#10;aU6hZHQFkd24IduAQeQovMvQTR/nBFKiwxISz7SP4188fCDNLp+jg0Gq1gd2jm1MY3h+0bA8Fr/l&#10;+CMo18Gn0a6GZUnETwn1lb3J32gCQ8fdXiolyaNDq/UtvTeoQOoX1mUpsNFabzXjMjSLDrdK8In1&#10;RaB95K0UDHnzyb8jG6XrI59RKZYo0aJGhQ7rWTyOPPGCanrMWiikd5Spl9RGTbSIG8g8c/HfNIeU&#10;jOWTpm5rNTqYOoaVYg8Q3V7iu2iLKCz+k2MAl0USzSyrpm3iWmRa20gsKG+MydaN76LTLAupCorN&#10;6kcZkQ97bcRXbNSbWxyNK/p+9G9NmV/TRxXFqeSQvnzmDZtZlsYow87RuyEB5D+kxkpRXfxdngHC&#10;06YYXhPqH022SOqHgUdwYE+GwrqOnto2i05qMeiS6FhypJHdQFJrDkaFJIy8SxMJlT1Jkb0wXAYU&#10;PKgmh3wjMmaMbQGJBKq6tgRK8kbBdxouSG29iMI1kM2mi1MMgDO06EFeQY1ApvH6jmivVNVLNBGs&#10;ZLxSOVliFHtbUHC2p5BAzI0kWp1EmraHT6pI1jKtYDdyBd8H9jxWVHtMltcTO0/VNRq5eotBCiSH&#10;YdjsrhpVFF14Br23mZ011WTSSvPPJJHPKVV0J3oyUSK7fOdOem6FJHbVy7llWRY3CbAUbmgz9mBH&#10;fM/QdFTp08mkE7vIoLqTIJkcfANcLf3m/KOzHhLRFp3Ol2MD/Fb0oZl27SoPer4JzX6V0vVacyQ6&#10;GZ/Uij9Ta3vCOeGC8efGWPHp4mlWo7pDCpUexxwdh8jCdZ05qSLUtNE29GdQwYhh2J2tZJ8eMzZv&#10;FaQ0s+rQ6pt8TGV1ulbYoj73yO/nNFo11BWOWASoq+lJAaaJXC7t7N5UYHr4b1HqJHH+VnogDgh4&#10;xRLKoJ9x8nKukTalyYZdVveMMsh8huTdFeVAy4ozZ1idHgOinLSNGJI0VgWEnt7FVB7XYrOZnh1M&#10;EMup1GnkWIuN7RR2q+k1ElfDHntl/U+rhEl0+o9Mu+neRplBbct0FUnyBljarRvrl6dp5UlUxrP6&#10;svuXYUs2AaDHE7pmr46r4BdfrUi9N3QT+vqfRUF+FWQ8+88VtIwDUtMfzc8BaFNsy+i/tB9HgEeF&#10;qrsYc2yeCMtqozC0W4rHHUIkIsBu57DkjMDV6fbpz6yPLY3bNvLzNZCELkSMZIz9fIY4dHqXZ0jS&#10;BDPwVKF6Fkfv3Awrq2m04CahjLHM6UojBpnJtlta4A54yc+hMk+qjimZkGnt44j/AAwWKvuU+R9V&#10;mbqOjrpTp4JtU6bpBvKvewEX/D/y3eZKStbFWno1YdXO8SRmRleOMpZ3UGrwlm+2LVGCf1ZNsAlW&#10;KOKSRRtB+d4NkVmYm2NZFTeNu4sXUKpiBBYgA2SfOV6mOOacpHAqRPJuDAbEdO7pVWCchpWK9FnV&#10;RHKYYonJMSskEbsKYeTftGaJ0ohC6qeILMq73UqhjIHYj4b4vLoTpVGsBIUoFnQgClUd1FZRrI5r&#10;hsRiKYGoySxsjz/6OAlZU+q0Muo03uZgWVxHu9zGzasykgfWdT1PWQ6yLUAJwzGQI5bkgUF8Bc5L&#10;SdQ1jaaDSp02FYwVVErl2BssWYdxfGbbdXn26fTGBXn2/wAOR03K1EsVYng8Cv3zR+BLyGwTpp0m&#10;gOknIk9MoNgA5BBViTzQyyScRSaaKNhL6e8N6tGmhX2kfWY8k2m9BBJqZFMu8Uvt9JnjUC/2o1gi&#10;9QGujnYatmGoTYrycEe0hqAzPtFrR0eg1zxnTbA7xyBY3VbI2Oav7oHBupwW8oinRWAlDAUd+1Nm&#10;3cMzp4pfyzhZJwr7i2whH3Dn2kYTC0Umj08aKyO1CKRwCCFNgBfBJFEnNIaGdJFootI0E0DgrLEU&#10;lQu1ljwAQ12xB/0yldVJCskSaqSSO3REq9rA2ym+9/6ZVpNJqWeCWTVr6yhpWsjYZGNbfiwDjdRb&#10;VwPKrwjcSWQBQCGr3lSP1fJGElbH4ISdP3kTJrGj3FirsNu1yoUh/n6zmtP0/VmbUCcFjaozE0XZ&#10;eSSR4GT10uxEkl1PuIXe7WAwHZqvgjNnTTJHAig+vIzhnSwynz7j4OaRtUJMzGWPSLFLLqRLCVZI&#10;YgnG++GXCZNLo31Gn1M6zPJtNrX6nAqivxmjcGqnjTRxLFGsRdmZlAllI4VfjjMqNUkWBpnmj59O&#10;MWrAmzZe7PijkTs3TVAwjnMc0kOrZty/wPWKhFDgOP3JrjMUvqdDF6iytOjodslcx7QN+5mAo/Hz&#10;my3ThGsivNHIFKIIW2MiqAbIIP0Owx20wDyCVwjhFtxxs2pyDVUTWbQnS2c81fRir1DTSyQXIj0p&#10;lhYii8nuFN4FUbzf6V0bTdMH5qJHjj/6sgQ7owWXlqNGt3YYBLp5A4/ivPtZtr8emfUWrockEXze&#10;Ymi6p1TQLFDF1BY9OkhAahKCG5IIYcNl2mtERbi9neQ6V43MjSfqcsm/ijf6yEuww/VWdCmvbRam&#10;VWmWRpUbaI2Z4wrV71FMe98XnlOk6xPqjp9NLHwpJ9WIh+QQCI9o9tnvnR6yTdugaMptcMtMUDK3&#10;dWPPJxN7NIZNaPQW6uo0csMt28YiSwgBVv0tX6jecO3V7fUom0bAAirSvdUd28sOPOVTak6aP1JN&#10;PtZTsj2sGJU+KoVWXw6FNRo9Q0UO4yxOP4ye9WfjcSf9KwaTL9xmAnUzEFfTNIYk3P7SE3AuAy/3&#10;PfN0rDJqJ1Ms0QkRi5UgKyD2qjcEtyec59UnTVyiWDdIBHbA3HJIqe61HIFZoDSBhCZZP4zRqj7B&#10;7gQ24WR4N0cfwQ32Ua3TRFRGJ2h2/pZj5UlGABF0PjIegmngi0yuWjsgqw2AM/clf5SapcxNBrDr&#10;9JA6xErCZWIb+UzKHqj3rxnTQuXhEy6lFEkROyQW5aFhwcmgsx3eWN09aVozHEwWdFMheROByexY&#10;eDmvF1PXRafT6aXUSQF0CbWXeDzwwbxeY66qQXGjSRxqm6V4TvZxdhiKNNmHp9dqg2mWTVTywyof&#10;W3c1uNAg1eOJEpHrml65FMX0csQUIwcMEshxz6l/eawnljMw9eNxEb1DsvuAcdgBwLzjvz8U8sAd&#10;pBCSpbYArOF9pVBw3Hc4BrOqif11WOOTdOGDMNm5F9ooMPdifijaGTezuD62l0cVdNmEbPtLghmC&#10;nj2g81XfAdd+W1Eo36IaWVW2gEiRQJGFEmxRJPnM6GfTvLDryDLUbCNkUiQh/bwDVhclJ1MwRoRQ&#10;eZFLb6KyKW4YgkVWUk3Qc+zbfoejdkhTXmL05dwv3ABwASPBpuazJ1Gpk0P5xJoJZFdizRMm7dGf&#10;4ZU7vBI4rAdH1OBVEaxJJHNKJI/fvWNwKMZY2Pfj6j8UxE6iGHTyu4e3U2Hhty5UbVFi+xzPLAuE&#10;130NqJZJIrihgWJZikkoYI8ZcACQA8D9sjFrdRBHPDDBMyadfa6sGV1flSpFcjz3vLk65qPy5B0k&#10;rxliGEibHCjkFG5vLl67LpZgj73VtyMStrKq/pB7VmK0uhTdvs5dp94R69S5wWYhkZCO9gc4RrpZ&#10;Z0LRJcqixHv95XuCvNfdHNLW66HTTxzPp/yyAuGMEajex5U/Y8HB5tI6CQetIxQ+oyiMCi1nivGU&#10;mZAOtOqbS+mZozuUO7Wykr3YtuFYfpINOItQqOVkWQPYU7SgUB9lfqAOYq9ch1EYid5a1EbvC1hb&#10;oe1Ocn1TXdRg9J/UJaTTLNTnlJGZiUAHycKd0PVG+ddHqoo5Peq7gA6j3Gv5SPFjknMrUtCssOl9&#10;N1tdx1DAPTEBizj9+Ml1LSJqGeOBBH7zuG5kZnPFc8C6BrBYtJrI9NCz6qQrKDG0jkDeVvxX35xu&#10;OjK99Gz0v19SGjhWATwmQGIjYzBlpX+jeVS9U3zrK2sjWSOEesGu93YkA13zkdJ+HNXqt06TQxSQ&#10;uC22w0jIbBAHuU53K9QpYhqZ49RFRv0yynm7jdrJZRmsYWlWyVLZj9Y0bP8Al2j1UkZja3ErHdIb&#10;4HaiMK0fWOnu8DTxKzggPJLQ3gMOKo1VcHI6qSD0tVDPD6azIhFybjEA3AQ4SraaJzCyxv6QdSiW&#10;qtfNuD344secHgl8DvZnaYaQszupjYTRhnjWwAX3bgWsUDQoDjOsi6eqauInTMkgYQOUolhdllHk&#10;tfOcxqPxDHo2KshaKZwJRKAWQSBQKoVx8m8p1mqkEg0qlX1MKLJFMJLC2bYV4/fMJYJNvdGnNJdW&#10;a+q6TrNQJI9PrS5ZzEFYFtl3fNjyfGcw0jalUb0w5ijMZeygRhwQAQOb7jNnTPJBLGPzWxlUsALE&#10;ZUfY/fM/VXpnX/4JtiY75NzBgrjsUA+czUWm72X2loF6frNXppVMuniCyIE9RVD+4DsvYgnHbr8W&#10;n08aR6CSNNwUkrbHzdd7BzsIukxSzGREldTUgZTsEW39StnOR9HmV5Z9xmV39hlOy0K/oQ5opJi4&#10;SVGF1DXapNNJJGwSWEy/mI+4IdvbY+BRyHUGeOF2MuxokTYRw/pSOADY8kHOmgg9CaVp1jSIK25G&#10;3CRw7WWLGzQsjBeqNptTpJWn0trvVYShW2o2arwa85pEOkYZ18seo1Eo00YcuApjslmHz/8AG3Wd&#10;lPLFrtKYJYYo5E9ysq//AHIUD9X3mL+Y0cwhWMoZybdZveovwH719Vgj6IaKeQiFXPuKugAKk9zV&#10;twMu1rdMUE++0Fz9KiMKvp4YU3PsmiZmYrI/6igZqH7YRL0GIabURe7bIEjWN2J3SGiWXmhRFkWc&#10;zJt8E+lnjhZpFcHcBsYc9mA7sb8Zbr+tzRSRLqdNMyoRdchizfy9uQBlybpUyo1bMwdM1ccpGim9&#10;SPTRO5O3awfgiwCSw5NWKzR0DauGYifQoWkIaN9OpIocHbfgkYj+JVj1eul/6wKJz7Qf2+1GGp1O&#10;OfTl5NHtge5BFewhSPJPaz4zB8m+jXkqWwRo4um0krHfId8JNSenzyD9m8Gn6voVkiaTWSoGnX2y&#10;KoNDggYhqvT1pMbk6ZIkK7greoW8fZyjqn/LZfWtNMP4fqDj3Ak9tp+fgYPHuyfcKp4JI5Xj/jN7&#10;qFCgy8jdY8jIDfJ+YQRqN+wRPt5d63e0jwKrNjUSLGzeoBIsgI9IH0hvBFcgg1nETaJdqxx6oTPG&#10;7Ih5UKEamALdh95cUnRlI2dFPM+kczKzOZPTAdSxVXbx2sgrm/o5YfRAOjZHWQMFCFVZkNUx/wB6&#10;znNfHMqwFKdh7XkdXV38mgt8Cu4zoNNJIyPG5CiSV3IY227bX0CPPbBx8lRkBvq1God5omRYw5eN&#10;HKbj4vcP7AZlx6aWXUT6hSj7iD6U0lObH6rIrjKZ+qxQz6R5pi8kElCRqkD3yWX4rLtyTKo/MOjM&#10;9JMnG8OSCR4B55wVoiTTNvU9OXVKZRBBUexHZpL2FeCQRwQMydTGYNkMUaiFm/S4oEXuW7842plR&#10;EgiRCpVQH3Gy71b7QPi++ZunnZNTMgl9am5eUC1koVf0MpIlhOn6ikOlEY1Co6TC2C9lbun2uAvq&#10;NBo2R4lUxkOLRTv/AFX58YT1DSaWT1Wjkd3lFRoR6TF17sC1ZTPqxK8ME7BUcgptpZG2f5eMSiNs&#10;jpJQ80MqRemUDB2vaqiiPd8sPGG6gtIZh6sKh3tCV2g+2rseeO2Zc2lkjaQl5C36pEjHvU/LXVL9&#10;4aQsOllaaSQAqzuUktGZjXBXk84pQ6plwl2GLFOz6cLqeIkVSrDaCrdyxr9VYLq4plWdIxGkYZCz&#10;7x54A/TlPrGKS4pdoVIhe3bZYd3B73hDwTs0sW8yh42KPJQU2e4vgkZKXRrrZXqT6azQtIziIqY9&#10;wsc2W30ousN0XUYtLqYTrbMquysG7SHdXb5rjMmbqzSj1FkSMpGXBf8AU4Q/qJHcfAwY6yDVJpWn&#10;DFjayShao0GsX58ZqoOtoyk1Zt6vWxiVfQEN2EjEvIAHFfdDFLqJniAbSNtk9rlW3Cj3YXyMyYdJ&#10;FE8cUqL+XEoVXHuO3uGP1mfrOmSad5kgdQS9hS1Ntvh1KdhmSgi26Rs6nW+hFGm8GRNgDTIQVS63&#10;c98O0CyySLDDMi3GXTcRFzuFrz485z+t0k6tFcEsQsEtFbh3AtSGrkfWRldpXhLLvTdwABaepY4B&#10;xUKjT6jCYnECSR+4kuWXksTVE2Bz9YE5uOtoGyvaw3+mOwBPII/fAx1F9OzK87CRQqmVlIDpGACA&#10;DzxhSszwGRGj271Y7wLaz2vnjBpoFQo2l1DNC0MTJIVdt6WGvsSfi+PrI6sLBG0VPHNEFQFD7Pdw&#10;E29jtBu8pGveKYifckrx7xEbI7ELZ+PFZprPpZpJWAUh22KN+303AH97yLcW9GlJpbMZTGulST16&#10;Vv1R92JPm+4AIyextrelOs6qSEZgeF73+2WydLhOxSFEsppjXJX5VhwM0vy6xaiM+q6LsAXbXv8A&#10;pWXvkTmNRMJmgI3uq+qU3UVv038GrvGhh9WfTvsLO86Moaiyk8EH4PGbEPVIp/yoMTVJJZLF/aV4&#10;tgO5BPYZLVzSGV4ZHCqyCVJGNc7h8AnvyMnm0HFMxfy4jll2MFiDGlNKeO2++5yuHpOoabU7oQAA&#10;GstTAeWBHjOt1LxyKvptWn3s7xstsCTZ/V4zMhjhmnSGJmjEnCewkEk8AY4ZZGvsKzK0/R2SURoV&#10;IAt0r2gBr5HnjscmPQD1JLbRLIysOSQT5H2BWES9GkjOnnGscK4KnZa1yTt+yPOXSwrNqEk3xrJH&#10;KgAII97chRf+uJyv/UP268Uc3rNXBJHI8rLKWFkD2nnivqsDExjr9fpul7GXesiLyDwe+dDqtK8k&#10;80q6cu5ZtygXua6axYofdYNLoCYI5IdI4DP6e080FFtVc1WaQkkZuOzNioTu3pB1MYNMvp7QAfBB&#10;/wBcrj6iZlkdZnLhNzWDyzdj8eMI1Uccfph7qRTGQ97nI8tWWHpnpvGY4Qg3B22chyPgZdolIhpe&#10;sFy3qjgIBvQUb839HBZm1R0yxrIjjYQWFiweVNf5sEgnm1Ek7V+ttlLVkeR9HNnR6g+pIgqMAg7W&#10;54Brn9vGW1T6Lg7XZRPCuyGVhTJY3lQ24jn+hwORNQrKUUR+qAUdlJ3gfH1mhPM0TmGNlnLv7Sqk&#10;OlfKngtmFMup9Y+lIV9IkbXYe2udtX/rjirDIw7TIJI1J0oheQ1IbIA9wBJAHZgayDapkmEUrqsL&#10;bvYwKAHxR+Rg4dCiiIM0DOW4JUF0XzfB4OWaiaYxOHaLdv3LKeOKoKcpLZLfQVLo5njDnVSq4UUz&#10;sKb9r7DMOUazTzPG0oKOloJRuHzhAKmL0zKyQu1Mf1AMvNftgZ16GGVXD+oBu3V3VuQDfNZcbMpV&#10;8kU1TJIUCBbZTsHJB5s/+xhEEUaxzHYvttEPNDINqIpZPXhrilkqwWDd+DkNWu6KUmYylBQF8Ebg&#10;KqxyMKJUjVgmSQJG4bbKnvVhwwXjj7wN+mxxx9ipO1hQsj7rwfnL4NQqrpi0bAqi8gjmxxu8XZwb&#10;TKdW4WKwwZmZXNfuovI5tP4Rqopr5ZjLpI/U2lpLYWTYCjnj5yqSAFFd7LBiCKpSex7Zpa2KOyJU&#10;EZMZVuSRu7oRWII0jiGrBPYfHgj9/nN1kbSZCxo5qGOcj0t5Nta2b2+awctLp5DuJTwaqmUfH751&#10;CkU0jDkAA7iB+jwPkjA9csUkbRxAMWIYIf1ccmmPAOaxy76Mp49aYGeo7EZnBk3SoOByoTmhjSa4&#10;apFCRWEJ2E1e1jyCMG1QigaRQxZK5BBBYHsRg0Eoi9S14IAtboX2y1Bd0Lk6DICxcOBTA3zyGA4/&#10;pWEnUSLtHqHndx4I+bzDicWiepW0knm1PycLTUyRRLMR7WtTXgfV5bWzNMuhcrH+oNbXZHz2yD6h&#10;HVlZAAAFUjtuJ/m+BWUnWAKgB/uOCuNM6AK6NuZ0op3sjscpLYAerhVwvl1IvjgjsK+sonQ71UqG&#10;VaA+BeGaoD1Xk2oCVNoPFZXLLBKaRNhCgx+bHwf65omRQFHphXEVtZVqxl08gtlakVqJyuaYBRbE&#10;tyW5oVhUDbaVJKU8qpPBvG7BFSRGU7goVh3N8njLY43U06sQe57isqPte2kUH6Pf++WyRM43Wxaw&#10;AQ1i/sYmwopEQZgCKG81d8g5Cbpy7XVCALAYk8GvjLQNQFcg88lfHK98gZSzW6bx4r+2HJ3pgoKj&#10;NhcRsoFMQ3cWcOaapQOdwIBPa7yM7sAu5RfZe3cHIalYnc8mN9oFngE+e2U2mC0FtJI5oKtDn4sD&#10;7yhEBaUmNeAT7mDWPrKxppE4SYOVrao8/IGMis+5b4/VeCoZc0rRgPVApzj7faHQgKTty2O9gchS&#10;pBtT9nHn08ivzHu3/p2+BhZfEHgjO4LW5gbCkcc/OEPFuUFmpSxC8UL+MqSIItlNp7NzXH1hkLjY&#10;xWqUE1V1Y785M29DxxBzpaTde0EGvo5XqtIe6gCwOP2x/wAywjlQrxdsTzximO2KvcQfcpIo9qo4&#10;lysdLYLGkoZuTwDdYpS7i2dT3C/thRQ00QJWhyPvAJg6OKAvd2Iu80i7MpRoJiKAXIg7WCDW6sg6&#10;+slbQyL2LACsFJ3WD7r5K3+k+csiMik8Ep5sZdEoYadWUlTx+oijlx0m0g9rHAPnHkjL7BFJRvcA&#10;ODzkCJwb2vweCeTuP2cX8lR/YaaDYRtB4HNDdg4WRhywsc4YktuDe0c/ZwcRyGQoG7gkXwMaY2Rk&#10;cujWRd2KHc4MzoQDtpry2RmU8tuo+MY6pC9FKH+pGWrJ/kqjYpSgkBjd1eOXRRsDbbIvK5pUAbYp&#10;Ve5Wu2VgKaKsD55wohhXpxupJ9x+fA+BlblV/Wl/XkYwKndYIuqI+ckaSzfNdzzeNCByuwkKDYHJ&#10;8DJ1+m65NZUZWYFeTV1fGWoj7L4JSr+ecpkDtpyFsv5rjvkRopP8pycc/pFlB/8AusrOq5P8L/XF&#10;srR9Sa8LPot0qQrM7+xRftjVbP8AfMQaRWkl/LttmEtAMAojibhTZ44zK1HS9WdSiTaYq83ICueL&#10;45w/TRNpJ5B63qOm5ZPTBbkcD9+c+SUajSafmj7mMre40bHVdPoNCy6eFInRYBLPIaLSt3NN8ZkH&#10;R6Z/S1EXt9wTnhTYXnsOM1F6XpxE2o1U7p+ZA9MigIwPDjM6Fpp5UA0gMSJ7TItoqjgGhXuJy8b0&#10;wn+y30gRepNJqivEca0Sz/qlvjgfGdKEOoWJhq45JZnYh3P/AElHFFj/AJRycA6p+UM4hgaNSEBc&#10;MoQbjfayCSPAzl9Rq5TpxFBNuRAIwgUryTbZXDlVKhRnwu9nQzaqVYo0GmikO4sHegzKBwa8DB4d&#10;fFA0modi+o2cMilfTbx9Hb9ZZp+uzx6oto0ClRtIdOWIG2ufAAy3QG9TJO4lWITBWjIsBqvk+Fwc&#10;aTuIdtVIxvQkmVDNK++QsCgUr7qAJLHt950ss0OringggVJEZI4UiJIcdmN40MGpnChUkMLyuUNc&#10;E2LN/eT0PVNJ0ldXHMwVl3WVHBdjfNUaHasmcuVUra6SHDGovbpPtsrfT6bSzyrJI87MwdmKkBZF&#10;FWPkckYN1H8SDRe/SaT+PENqyygMvPNkeWzJ1f4gl1M0jN6oEr2QVCKoUcAHuMn0Ho2q6jptSXYI&#10;isDUpAZiQeVHk0Ocax8Vymyebb44/N0Et1bV9W02g0jSgpHMZpCeRZ7MeL+s0+n6KQaVoVnKqfcw&#10;b68Af7VhUH/wfTSzosbxqyxGQLw//aM6CDp2v1fTZtbFpZfRZvy4I5kY0WPJPYZi8mtUlZsscvNt&#10;1/4KNBBDqeoRTQzBFChZUDbkZkXmmNAj98iNIkXqyJDqGMkwEspIP/U4I3DH1XQ9Zo4dHChiWP0d&#10;zAJvUFuSAbu80+m6/VJHFpJQNkFn55Jss5U0KGZTlq1Ky4w3uNMAkg0rlOJRMFPvHuJI4tx4Fihj&#10;9a1kun00My6Yh33Mi+pZAjPLEc2DkNXN03QSkiRNTNbAnTtYKtz/AFFZxOv1nUuqyRbNMQhHpRv2&#10;2qcePHzab/SvkcpqNry/gt1nVRPCBMpC28iFDTAnwVrnDNF0zU9TOigjUpGe87oTG5c0L4oAdheG&#10;R9BhjCpqAJJI2QR7SWLk9/oAZ32l1TCXUQacLGIUBeNloD28c88X4y8uSMEuC8XfgmGPm3y0rqvL&#10;MKfpZ06HSh1PoBldVbZ2Hl8O0LahI0Q0zFdoBJo2lklfmgf2wLp+reWNEd1P8Z2kEmxQW7sSACSo&#10;zBnn6xppDJC8RhkBHLEPsbj+U8A5hwlK02jVTUaas9A6hJJHrZXAMUECK97bWPce5PO5mOWdQn0Y&#10;6h+U0UFiJVmnndBsYtRYqPrOY6T1jX6qPWwaliwljiYxDjYsRsF8G1DpKs8UGqZJHjvcWFBQebIy&#10;ceHdN9KtdGs8urXlnWs+gR3SOZB6bl1aUr6m3gCyB5zE1fT9PqkR49c8jLOVJ2/wYl/UwUsfccwJ&#10;dZEmphlmkWo4LHs9oqhuIH6r7ZidV662rTTtCCiQqXdfT2biTQoDvedOPBK1TOeeZO7SOsk/Eej6&#10;e0bR2pIaysYSR9w4quLzA0ES6qHTyyPEZI9Q06x9zvLX/EP14zJ0nRZ9fqID+egheRRILBAVR3U4&#10;2s0kWmjgEGpd3LlmkugTGTVggZuoRWk9nPNyatx0gnU9Z08sibY445AWaR0JXaSxHFfWQn6m08ks&#10;rwL7249X37V4W9pyqGHSxO8z6P8AMhg1DsPfbckdzeWay9UjyMw9NyhZ0PLFOwA+PGC43XH+SVF0&#10;97+ECavqc50+sh0ensiYeo6AgcV4PK8jNrRtoYf+WPNEshRiDZYNJJICL5BpR4zptPp16EiPLASs&#10;9SOlglvo+R9nMR+pNrZ4JV00cTmMj31ZZmNE9rPPGZqfJNKNR+b7N545Qq5fd8V0Ha7qL6eZd8Yd&#10;wfTXTFt5Vu97fByuXqa6ZpTqYAsvtKIQLjU+T8k5ianqpgVjC8Muo0z+yRVuyeDv3cf1zM6h+a2e&#10;vrNTE8w9xRCHpT44oDHH0/Qv7irCOoddHUROmn0w/QiQ7/btrvQ8gZm67qc8kIjkkQQi/YqgWb+q&#10;s4Zo/wAQaXULqy2l2kRmOOMgba+eKvOq03UelrBr11GhBmKKsdLdKefafBbNJvgkvbIh99v3O0ec&#10;Hr8ygtHAIkjCqgWl9Vr+DdkZ3qSI0WqDTUtRsaFySMV5B5HF9zk4vw/KZAx0scMCxmw5JdYz3OHT&#10;dWhCLptNpfcqiJ53HIExFDtZBGZzyRlSjE1jjlH9UjodVqRsjGk0ksscpT2QShCxTgbgO4+zmZot&#10;DNpXm1kmmkfUTh4xptpCxKT2574X6cOk9do5EJV1k3gCzYpEjHexQ5zmuqdZ1mrXUJHqGLBSd3O5&#10;ADySdxq8xjb668s6ZSS778I3Nezz/lxfpEjbvFO/sNMvPjmhnFvB1bTy+rqAjDcQXZroAc8eSAcc&#10;9XmSDTJATJMhWPc59pb/ACqRVf1zt/w50f8A5zcvU9enT9PpopZGMpB31+pFHls05cIttKv/ACZV&#10;7s6i3f8A4MLpvS9TqZH1EeqiZPUXbMxoNXjjOp1DP02GHRaKXfPMjMAtCixsk3xX1nIpINQIF0S/&#10;ltMpYqhBJN2V/ctnS9GWDbLNNH66NI1gkoX2j9J+hnNmu9/4NsXVLT+Ton6HodJqIJeo/mGM/pSS&#10;+oVPF1bgG6+APAzG13UtNBq5Y9G6srPceoitkXgUSOSBmahjneB4FAtSQC2yQFDZClfm6wDU9cGk&#10;gVnieJWCBEEYACI36d60zH5OVCEm97ZE5Uta82X6rUx6fUrKdaDuTcFiUFGY/q5B+e+F6TQNEdVq&#10;J9IX27DEg4Ql/JBxumdBTqOsg1EmmkjVVDb7CJbmgVwXqX4p08KRaOKUT27BzMA3c/8Ab5y6vUdv&#10;yRJ0rlpeDY1Ovm08yx6TSiX14vUvYHWHbwGH9PBzljJP+Ueb0vSaY7hJ4Ta9qqEfpBHjOw0+m0sy&#10;TTvrAkqQtJP6bkIqDhEAGYUGhYxgt6ggii9ULKRyx5Vto8ZEa+Pgq/lm7+Feudb0Wo6gsHTknE9X&#10;LIqnYK/+Vs5oYM2o/I+lJ66Sq0gM2nVyTtU8hytj+uHaQx6PSamK1LyKHZRZDWfcMPSXSxy6hvyw&#10;/LzOsexVFuFHJU8ZlxXKT49/Hmja9R+7/PiwHWaz8ygmLWUH8Ioo9JVke2CE2Tt7G83us6HpGk6b&#10;+GI4vVl17+vHOJF/hK4IINCySF5s/OchrDqoJEhVSpjn3Lzt9gNi93Bw2WWpn9MsJWAT1pnHLGyx&#10;c2Tzhw638stu2bsBjh0sVPIiBi4kdxHJ8e5/G7wM5DqXXodQusjj1ZRA5jq9q7m/lQ9z95D8X6GX&#10;pmmhEvUdFqSsgR4tNulRmADEF3UL7Tx7TnFzMeo6/U6aPRxrbENtO8oW7yFuRX0M6cMFKPK9dnNl&#10;zuM+KWzoOmRyoiQyuQXcqjE1tdvbXHijed7q9F03pUmpihjRjHBHHJ/ED3Iw8fQIzlNDp9DpptMj&#10;RH01DRuR2dgKDGz2ObnTvwmk0nruhGjSKQmRW5KLdnJnNeZNI3Sdaim//YP6BrdRBooIIYECanUf&#10;xmRmcNTWFTeG/rebZnWHqOo20p9MBy1MrMe4Wxm3pom6dDoNMssCRTazYFkeoxCgJLO/ehecjqdX&#10;qHHVtK0cA0pKlNht5drUpG26A+85n91ujWE3Hir6DeoS6rqjaowRbdPFC8YVHJplAJ3Kt0PrAPw5&#10;oekdOl1g14klZ419FlCiFiVC7XU3Q5vMLQafXiOP8mZ1ljZx/mYFzya8k9uM7qLRxaKCZtdqIXmM&#10;gCIzELuULyQSeb7nKceCq9MlZFOTdbXbfQyRa5JDqVSotPMWsvvFcEgBePIUHNTo2tkl6hqXjXf6&#10;0ZWa23BLXuSO2ZWkl6lqYZtHMrafSpHL7kbcrO1ErJt7EDOx0J0EMZ9Klj3bgANgcEKA+0m6s+e+&#10;Zzqno1hfKLVg56H0xNLHHBvWdYVBDOvpiu4A8tfzhGnkX/kcipO5cO8SSwD9SKQxEnyRnNarSSSl&#10;tZMWGlYg6cRU4jU9yxXzhUnUoNN02VdBK8scZAWJAFG0i7a+bvvgoOlu9l+6lJ/bX2gGj66DNp9Q&#10;nSZPVIEZeUvHCHHKgqL/AKc8nOjl/DmnKDX6vqPpyTemzuVAZDdMu0mqH75n9B00sRhn1JEQ3LNJ&#10;pgf1tGCwN51ja2HVJo0mR/UnSLVrFd81W4/tQy7RkuXnyNN1qAuHJh066PQLFEQQgceCWkPN3lfU&#10;+vavrsb6JNMYtLqNERJSqr2n6gH5vOan02jh1WgklUa+RkESwOolSArRaRgxPJs1lzNptmugh1UC&#10;N6oJEY/hvE1nsAa+8y4JNNBybtPoxtLLooZ5INK0qQnTom0DhnTkDdhWlZ9NqtM50sbGfUe+yd+0&#10;qFDgDgA8m8M1/WBombTnRlgNKqXEAoaQ/wCdCeL+c6DpbSaqJohogZTpYoo2VvYz7iGB2+K7DG3V&#10;touKVpWc1BrJJzPDptRPK8SsSNx9NJVALFCf1URWdhoNPBDJpt5VpoGknkY8Mx28/wBm8Yb0zp0f&#10;TxMIZIUEsex3G5G2qB/CUVwCcCh/Df8AzU6e1kdl2uZd3Aoncd3kcgEY+Sp+C42qvYb0/X6xNHHM&#10;NU/qap/VljL0obsHodiRlnWdVqvykoj6a7MQAJWZSI1uyzE5idanTTa0xalFfbCkbCMFQDV9zXAz&#10;nep/iLX6LqkzTaWMQCALAgO4SKvYH/zmcVboc6irs0etdRj02ik08OpjVkLMz3tIO2ioHBrON6r+&#10;LtLpJtLo9FI+iaOKN4kK2JGIZADtJ5O6yTgnVOq9O6pJpHlHoakzgBSpVAPKtuuxXbKOlavTGeOS&#10;fUQGcSbWEkYolDdgEckeDnXHCordnLLK26TQ/SIjrNZLHKuoWdH9UoVCxI1lCtgmwKFfZz2HpnWT&#10;p9Pqxpp9Pv1CLFIeC4C/qCu/I4FHOZ01aaUza/rDapd5RzHANqbkpja0TZqyBQOUavVq3TE02ngE&#10;Ukg9NPSBkZYZAWNbitHwThNOXknHUF//AJZs6SNOqo35WOKGSMMpnqmEbGv6/vl2ieHSb4dfIDDH&#10;t9b/AOWerRoAXzyM5/pxi6TC0Go1EhMknv8AVcBd6L4b/YYBBJ1fVzf8r0k43apvXldgH2WO+41W&#10;ZJWqvXya/HyznPxOX1fU91SvEh9d41FLCrPuVGB/U2dJ0TUtD1Z30uvaR5NXGd5XfvNb13fCqTQG&#10;c9KN/UGqQK+ikEUxf3eqSeG9v83ij2z2v/DjpWzqcKflisUbaaNpWHMvqzbxRrztojxno+i3lwr8&#10;oxzTUceWXwm/8I/YnRQJBo9FArUsGmjTafhVoYWzsd52UR4+TWR1cXupfLDt2P1kPWBIA3cd/bef&#10;pZ+MSe2EE8IwAAordGxiS2IshQvfmheNtG9hu4+a5XEoFdiwNng+cBlix/qNX81miGIq+b5GBRyB&#10;dlWb4H0MNQsg20BRPHfJbGh93IBIuj2xwnHLctlUjGz8dx5OTVluwb/bnJKEzEMDYIN5b4btjA1/&#10;NfHbtjbAVb4IwAcEgWU5PHHgZS7G15P7ectPKqb/AKDKmAtiD35ykhMgXFmkskHtxn5vf8c+snbq&#10;H4WhRgY4tHPOysxUeqZF2Z+j/FUtq3jPx0/41uta3Xfj/WadXdINOun0rIre102JOxYeKJzk9dJQ&#10;wZH+Agk5RX5PkWf8Tenoqlm3shARQp37vHNm08jzmBF0XUflXmAkjqIEqjWX3kEbQpsUOSDmg8sm&#10;s0aBmCAgXE4osEUbCjfFd8w+n6phO8KaN1KlSzN+pQlm7PYjPi1F7aPRaVLQdppo5SkgUSysViEj&#10;qwJaqJs3Z+s3Opal0iR/yzenQBDR8kL7CPi75zL1PUJHfeigig5pRvAS7/Y35y6V5NS0UEQJabcz&#10;yS7meKua47ZzzVtOi4LRVodHPB/EA9KBKLsxDEt9AXRw0ayTWVHpGWKF6MjSNsdyeXqwbaubHjHr&#10;TzLIj6USO4BkkQ7Nrjtx4bG0zaaOCSOV5mlY2I3ZSTZpeAfaPkk4273WzRIG08E0TqgVUhkkYtIT&#10;RYBTuI5G5a85ppNCwkWSBdu9iI07BeaW775QdA2pPqmGJWSQjcHpZEWwQi2QtDvhjNp4m0w1WleP&#10;2FlUtalaIACrVH7PxhfQ+IRqYxDp5XhZdkdAP6dGNFK0AP2N5op1WLTu7to5JjICImsU0aeAD2F5&#10;zsk0Tu3oQQmV0MiIQ24t5uub+szB+IDqZtND6L75DI1yko6Frb22TQOT7Ll467GpJHdQtBoISdQp&#10;2mAAObdWZhZAw7pOvgEWn08gsOPZ71Terc2RmFoei6rW6eByHfZHcgkk32eSGA47ZuR6OFtLp1kR&#10;HliYUqqRt9U0D2s15AyJUdEE9C1hMr6iCLajRqa+vJ3f+MrMUM8um0oh2KsZZSnDbiPdY+SOwyox&#10;zxkliPQk1DKJAArf0s3jdJQwsk0shlaVgrGxRCiixXuKU980X6RPvolJodO+shjXf+XQqzu/uMpH&#10;eifKZp9ahXUat2WBIUjREm57sxDA8Dg3+rOam/EPTNCkq6V5DGYyiJJ7rA77fixl0/4shl1mkIDy&#10;erplsMBGpY8Uf3zWMJfD6M+UTbg0whXVOrD3qSQ9sY3NEpvbk8UPrPa/+HvT/lf8Qvwqw0wAfV0y&#10;sxYpuiks/saFZ839DnfVCE73VHDW/cBZU3N278jPpX/hzhcfjv8ACSHUbo49S6jbZtSrybOfCmjn&#10;Z6LE/fxf9yCck4T/AGP2CCqWCgFRuJqu4+8FC0F70w8DnLSqymgL5K/285UxJClxTFhySSR57Z9u&#10;j56XZaG45BpbI5sg5WyBgAU9pH9FvzZx2Q2oZwxPJsdgcmgYWbs8gecYIZqLfoUcggniwMscALyq&#10;2x+DY/YHB2jIPI5YckrYH7ZayvuUlO4sGrNHALHUMhAIBIJquBdH4H3hUW0dibN/VH4weGwjqOOb&#10;+Df1hCkK5P8A2g1ksoNTgliSa47djhIHu214r9qGBQGwgv3EWTyPHbCYhzdn77WMkpBiC+aIU968&#10;4WNu1fd4wUcmzdnx2rLUdwRwaH3iZaYWi9zdE4Yv9a/14wCK+LNE3hVG+Dz5yGUgyMHCQRZwVCaO&#10;Ejg4GiL6y4DKVXjL1PGSxn43f8TcEMv+IH4oV4vdNONOTGLbbtRrI/Zs+ftVpGWSfeiJFBL7F2As&#10;vBBDA96z3v8A4oNX+U/xI/F0yIwImgtx2sxRm/8AxngOp6wQdrQB2l/isjMWPNWx/cggZ8x9U1ll&#10;o9L0buCtmLrdGNWhEEMckkTLMjyc3G4raAew574Q6+nPIfy8ztGqOTGAwl3XQHwKwjTmXqjHUaYI&#10;hgDL6e4IJE3Xz9cFRlq6mKP15DOFjiRYSj3w8jHwPNcDPGlJrR3Qpsw59YglijMTwE/xGAYzM4Wv&#10;ab4vI9Q1Zij1DS6clVcy+gBQLSCgW54IzXhjE/8AFSWAMBJCy+oFoEUCwPmxzgPTpGn0yyrqkaUQ&#10;yj0mNgFRXu+uOLy1IbKtRqET0VidSURVYyqD6ZIvi+Bf7XlsWvgWWVA9s8SFE52xuovm6ofF5N9W&#10;+tgWRUaQyxhJdtKjErQKnw2Zml017JnikWNl7EVuK+Qf5m47ZqoryzJs2dM6rLqXOpqWMLIQ1qWZ&#10;ibXyCBmhMmreB4wGFNGWk3gSVd7DmE51GnldWmJ/MFZCG2nZzYr7PbDU1smkP5iP1zGQ4IcW7llI&#10;J+xgo9kN3SG1epbSgh4ZFk9d0do2HtN7rXvdgVeTlj/M6SVUjQRs29ndaNyVW8gXYwWbqM/qTetE&#10;Y5Fj3eoCN22m2rXgkCsK000mq02t1KxJGJaLRP3Zt1kgnwApv9sKpInyHLIWihjeD8tNGioqWCGK&#10;pYFEKSBmXqRoo5tMqmVHOyd3T3IkgYA8EEV83xgur1azSS6L01ERkQxG9v8ADYna1k3YrnHXXrFq&#10;IAmnKtNGfUnL/qaMFXuv2sYnEakjr5l0e7VaiSOP1A4ZZU3NutdpomuP2zLQpqoCIkRAShkYbi3N&#10;hCKIPnM3U9Q02oETFN+5dsYkYjgHc5Knz8Zq6HSaOM6cQ/wEokI52laHsP8AQ/OSboNg1k8Y1qxo&#10;ZPQbZGN38SFjxua/BOBatJzNG40paXaQ7oNpZV82OKH3l2mZNdqZ9VqGEnpmmcuFVw4o1XPfMgav&#10;VwSJGZTEoQRQRGWg4Y9ywy5JcPyTvl+B50ihhj1UjzEpJUSlvcOObVe37Xlui6rNpINs+niZfSco&#10;iUzKrDmyL7/veDaP190gC8K/oSrJfpmTuKJ4PA74tdodNEJlaCQySlKEQFsKPBCdhmMdJlyCdPJB&#10;MIpYNQpVhvhJFgttArljeDa86afX6ll9QSIQZQQSig0zKWBrsOMEOgB6lES3pKkcYiVjQTaORXj9&#10;jhms6TFtcPqQ0DyxCRQfdsk4BFeecqr7JTraQXPMWIEU6iKikYVdsq8WSTfNV+2Zw6LNq1i9XbUc&#10;MZR02p/KWpSoYcX5zb0vTiNXCqauSOFQxkUGnFqoUW11bDBIlb8rHIY7ETwsoUlw3p+3fZ7ttzTU&#10;ejO5PbISaQjfJOhdkYSFyFj3qlkEso7jdktJLokkkm0+oRopYdjAs3tG0AVyTfFg1m7qYp4JJdkx&#10;KyJJIHZLbcWUKAGoWoLHMpU0qQiTU6WNYlYJx7SpamV7B7gZnzGHiaODTQ+l7lQErFIgCSo7dj8E&#10;nteZeh1MilJwH5dphzuC0eAWv/TH0vU4Ui1cIIdZQ0geOgo9Q2QF7ceMxtI7PrEjOqfahAeQe1a7&#10;lVX6zNS7NU6o6deqHVSJLPBuEL+lZ/VJu+Q1+37xdXl0MELsYhsMqimj3bOLtwSD+wzE1Mbs87km&#10;WBhyGOxwDQVWIP8AWs021X/L4ppJF/MuyAUzfxAnxleYkSldmfWl0cU8ssO2NCTFE/tRiRw5UkWc&#10;t0XSYNbCZkaMGtgjEb1zxxVjeMsbQRJrpwgk2q4RGc71awCVAb981Oh9L2gTxa92jieRXgMnqHbG&#10;eeDwCbxckk9kpbRzkOgnZkjbR71mi3ttb+K7LYQ0P0k+ScrfQzwKZIenSGaaNgUeqWqHAoWfk3mx&#10;GJknnkjZ22yMgJYrIGPcm/gZeXfUzxRUjmNWZOTRVbFfYvMzTkC6/QamfT6yFpUCwRrQFm/UYEe7&#10;6oEZka/SK8fExMkotmRS4DknaKJ4IPnOjk02vjidJVAUSvG5QBQrIKFqOTwMG6d1d/TWOEiRNLG/&#10;chuXkLVZ+BebY4LRzzyMwZOoxRsPfKjFJGJu43YWo2sCeKskZj6SBYNRS7ghRy0jPTSpQsb/AAM6&#10;F9PpJNOYh1P1IIlbURBErencD6onBoplOhjMNO80hCROBUsUb9zfbtluNVoMcm/In1LRRRrp555m&#10;Rt0iyqrRsFoh7IoL4zpNDUg1AZIy28yL7P8Aql+VA33RH1l2l0Sar3M0wgnW5txBIJNBEPkjNTVd&#10;OSJ5kVI0hSISxy8hjS1t/fzk8eSOiUuDXmznptPrx6ynqKgIDK0QKhlU96NfqwqaQvU0gRnZN5Wt&#10;5IHYliTyMN1ipKoGokLRhAoSFbaRmH6mPcnM5Yj7XbTODNGsSJLS2U4uh2x8SlM39VDp9XDCJERV&#10;YeqgT2hd/A3A3YvM3RyHRzFI22QysVMjEExHv3X5+MD6Pqfyuo1MMI2+nEFV3BC1e5uG784XroYo&#10;NLM0MihSeDt3ESfY8ZprRjy22PretaVWbQyQF2fcqNLwWHyeDY47ZmrqYfyz6cTRyahy29+yJCPC&#10;qODYHGc+/wCb9L+LKC3q7mpt20hdoWz+keSc52NuraINNIGcO22xEAoQHj+psf0GZ5FSY45bOu1/&#10;RYToZZoIjO6Lt9rKPU3NXA8AWBeZEerlihqR9tMk62KZSpKsC3zfnBemyo2sjDQs6amQCR4zQWh7&#10;ePHas1RppHhQFWkjZ32pLW9d1mrPm8x5WtoJMhqpNVu1TRSuqekQwAutgBDWfm6NYfA4Q6llRUR4&#10;W3Fqvk+1XwWHWahliRI1uKMLLZDEqLUAdvK5b1DWxz6ZW/KAPqQQzbvaWVSbINUeO+ckpPqik9Gd&#10;J1zVy7YZAIiCo/QUUIwHtDeASMKini1Uun9UIquzB17AogvcTj9FY6/pepfUFo5UdEMTWpK17SMA&#10;Mmh1unSGUvCjj+EI0tjInDqQ1EZtKKMFJmtNpIdKkLwbUD0q7GDsYzySScdVWfStRYb5y4Ewrb6Y&#10;4YnxgM8ekj2JJoGDMihdoIKj555AzQ1Gkm2SaUxx8uruInLNtAFDcxI8CxkN9FIzJulMJ9Pp/wDm&#10;crRPH6nfmGYnsD5Ga0fTdLp2hj1mpWX3H0woKIWUg3343YNr9fqYGT1ZEkMjRlV2hil2PgGq85jj&#10;qmp6hD7YSAKLgk7JGRqO2642jgZSbaQN/g05RqzNHLIqzJW6gl1fYEfXIvN7oMukMcaajQPFGN7q&#10;oQBJWUdw36vm84dOjRvFI5i1ToyLQXgkJbNQAsqvk2c6vpjafdEjagKlbY5DISHUn2rZqj4rBQ0N&#10;S2bER0UekP5hfSCrv9R2B4PhUW7PzlPVdC8CtPFAoZZwzMyAfw9m0Hyc51NCmttiuzT6WIoVl2tS&#10;8Db7ibvv9HOmhHqwMkzRo0bMDF2dYlFqnHO0E40qa2aRdoD12unlmVdsbxIgb1LITYRdGqs/AOC/&#10;l9NJAfRlUxIWvezewy8ltwHc5ETTzlNNtclySn8NXDhR2YNxwORkp9N01DpRHri2qQVGwjCo5vgt&#10;nR8GcmDRNLA0ZG2ZBsJVYyyoCfbYAoE/ZwqTV6eDTesEtG3OBvKrTHncTxQzL1z6tdTKJyJNmwBg&#10;SWNm+LPjNTWadWpI4lJ4JDD3IL5JHOUCYXp06V6syenD6MijYkab9zEXdggsLHbH6hqI5lhP5qfT&#10;uyHeWpPNCkphRHFYd03pU2wUQF9OVVZktlI927x3zG67pJIpvXDu6S+1PUF3RoDnteRJItyaRkl9&#10;PpSDFpy8bNGJJSm6N2JrdYv3KeD4y/U6g61W/jNYKbkHIcsNhj3KB7lzP1OvmOn0wjkt/cGjINR8&#10;m6/3zehEZTUvaGScqoMZBDtI6givn5x8ejOMzGXrem6iqRacOkijY20GqFqeRxZB84D0XURdO000&#10;KQ/mTK5mVHF9gRTHxX3hWv6XLppdM2kjWKP0mBXdR9rCz/c85DRzMkEn5QFnkkBaxuEhH6lB8gds&#10;24pLXRCbbtlPTOk6Ixl55Q6WhAjXYI1cXuAWuM3NNGk2n2M6l4tp5FApdc15Hc4L07VRgJBqdGXJ&#10;hYIQKII5UGv5RnQRaTSxpqZ2RYdyEvZaT3j9ORK7NIIAQwzahUgheZ/XMSNVqgWrYX4+zlEnTfU6&#10;k5ZSVMpT3kge0XYIP6qyrp0Z27zKyRtIoau70Lok/wBhxm7LNB+VKiZbQhhBSuw48WBZbGnRTObV&#10;03JPBMG3JIyE/qPqivcB8/eMNWXkGpRI4VQGSWGrsx2KH/jDV6BoV2CJPQMsMkdQNuUFT8nvXY1m&#10;GQwJd4HkmkjESM+8ByDx7R2Iuwc0hTJkKfps+jmV41UKZWlWMuFBRk9oXwBVjnDYI9VqxHE+lFTQ&#10;+qpj4TebDWSR4rjzhCD1UgoyiZmBhW/TMcaXyQb3WLxtezaeOb10GpjIYBIiS6M4oOwWgAD35rIi&#10;JyAfRcOkUmo9JV/hgE0F4qlKUW/rmLrzppUuWAjaxQxqaXj9K0xFfPBzYm0j/mNGNSsdwh43j9tF&#10;SooV35PI5yPV+kXpITsSV1k5kclqA7qoPcj5ORfWwkccksa6j04twRlRw03BTwVXb8512ii1ECB/&#10;4rRxKVAjXY9P7RZPi81z0+eOOUTKreqoZShFAP8Ao93z9YF01UOm/KS6mRZVIUkEBiwNoa8r84Tb&#10;CCC+k6fqTJClPHuAjMrNvRdo3Bk2+SPnLDr5lM4AjmIadqFRlYwbUGu1HntkNBqzpWKiAso1TKiu&#10;xVi9gDb4VReYXUNTMJpCY96wwuxagN9UALHkA1jxT+43UVRpRa9YXKTBZPUHqBIzuWlCqLs+Sayi&#10;L8StMuqMcaeqNOFLKxRnZWpl+d2Z+t/LRayIoHaZiJSm3YhWPmr7We9fOXoV9Ut7FgRFZ4hVlpiW&#10;9x/peXlaq6ISNY9Q3Q6QR6hVkNK6OxDd+Bf32JwqVJtG6b71ELyLGwJtgp/lv5GYepR5XjkhRQxj&#10;bfEpHG099puicz2SLVyb5BLHt208Xd3A4sqvGc9aYSezXh1OnvVaYVLEBJsQtbcHsMLhmjDF3WdZ&#10;vZtQuFtg1byDV7fjMGHp8cU6F4YmMeoLM8Pv8EgFQDuOXydRWbVTyROkqh39kr8JZo0PvBCSN3U6&#10;eNvVKaJXka1rdQDn/wCO7ZlatpIEnl2gokW/Y6gtydpq6J85kSpqdS4MUBBSMRncp3K1UGtr5U8j&#10;N/XauKeSSH0GaUeyQyoAoG02/wCxJOJWmi1VMBh6hOxhVdKUlYKxRy21rFcd7ArkjD+tdTWpC8MM&#10;zIV9PaxJ54tu9f1wTW9c0cqQTF7cg7EU9j22qVraDmVq30zvrig2CNV3ooW1J59vkn5OaVe6MZP8&#10;m5H1XpiNIEKsjVu3WWQ1yoJFkDJaOWCL1/Sli0qhRTEguAw9vYCxgEUWi05mjTTv71DFEbfuBHO8&#10;jteGppJpBCzRCXTgMaYWyKOeWPfb4yoToVB6dNdikuo06RIdsm4kSepXZSvcA/Jx5+mzSa31NJMX&#10;RUlaRHa1bwFPmuTljvNphKqTpPaMZVqn2ILRlAuiTgckbfm9PPDqJJCDIZFAoBRyN3axzV50xyL5&#10;IcQWfTagfmXRomUu6kFjtYKpCgjwvNY8CRPGzOgEhQJtA2hTu7KfIOWL1CCCTSRTN6sSIZD6R5t6&#10;/V4OGmZZW2CQ+tudoJFAreDZJFc8cfGLLKNdGmNGJrtNDqI0EUTpqV3pKsb+08cKV8KfBzoNEdWd&#10;Po3VmP5gBEjdwqps7il5Oc9PqJo5NRqIoS7J/wDPACe87zwfaKGdB07VJpdXp45ysTlD75FjsvIN&#10;xvd3C1zWc81o6I9nQIDrFmjhVhMw3rSlQ7JRo35INV3OTHTY50hbVTEM6qGhMZVEc0FuhfnG0PTl&#10;RNSINZIjPVsi8o7CtwqieO+aR6fqIzM8uoRN6sHDurU2nrZzX0e5vMoR2tG7WgGPTM0uolZ0QmMM&#10;jBxcsbDhIwaomjmBH0+GSPfqw7QbWaHURA7rP8rj/N88VnVxDU6LTBhp0l9qJLEaCtvNjvYs5i6/&#10;q+nWAytt0jklJNOikCvB+hWa8WlozlGLZxrdMTWv6jakh2chtS1oDXZQLsnJaWLUSzayNZTKoZBC&#10;xUbgW5I+CD5wrWQ6OSRFE0tytSufcXYDuK7bfnMw6QauCOLQupeOQFvdR7EkkfN5DTa2YpU9G1rZ&#10;5NMNcZioM0XCFrAFcKQf5gRYrM7XdK1bsIoluMoWdh+kPfuWvBvk/RxaN12wyPr3cSTCmZAVjkY3&#10;RBskfB8YJr9XPKsavMtxhn2GkMu9jZF37uMpJsttKgvV6aBkgkSWH023qiqB5NenXxx3ymFdIqu8&#10;YOpCy7HDsihRfHtJ5C+MG6n1vUer6C6JXhaNVV9g3EOOC37kckHK0BmHoxOE3rtoRkAOOTbH4+sf&#10;FozlJWGq+jWaNoYw6s7k7AAS+2quuCPjMPT6PRRvINYzK6r7bkVh3v3ECgOQP3yrTRxJptSkM7Fg&#10;as0SGPG4KbFfeWabSRAyPBKrEq8dGvSl3UQPoqTd5SIvonqRMdJDHCqkupcJORuaMnhVur2jxlK6&#10;r8rtV4g7gMI4lt1VaB28d6q/rM7UaBHTd67NNEwJLLutVWi24mxd9smks0MsJkkMQQ74pq2bAP5b&#10;+SODj4oZfDq2neOYukWxLLBSG9xIbgiiM2DqFl0EzwaZBTh0Hcy12YHuPvBXm1HUpoipDQLVqOGi&#10;9Qd2B5o5d0mYwwzibSwejSq4BPtR7G5Th4HRz/VdMsMO9NkbeqyyDcCGDjjb9jMbp2gMAibaRuB2&#10;pIeBv/y18Eds2YtI0UyRGdZonbYDIoKrG4DK1C/dl+o6O6fmiSNOyzBfau6tt+4MR7V58Vlc10jD&#10;g+zZaKBzAFiYLCWCsTwHccAH/KcxtV06WpA7bZnYCS1UowNkFKBIzQk/NRIjH2QMUQyxsGBWrWSy&#10;CaPxktZpp9NqIWMwZivMZtmWvKgjz4OZpmjRnSdMkeOP1YZZ2ukRuaC0RuJH6voZjdQ18enjgUeq&#10;xSMlWY08igkMlXYruBm2+l1/qwtFsUer6je4ruCi9w+WAwqd49UskjQQys0pZZAgUrfA/wDjgaxp&#10;lcbOfh13ozCKVnp0ACklqQXSbh2IOQ0h05BZJNyo7BxMhCpf7eDm101AUhUx27EooApWCX8/HnBt&#10;LoG1ReP0oozDJQDORTP2ZRjtAkWwMC7SQ6uIH02BKGmfb22qf5sc6dXpp3Z9PWzcPeUAXgOPBvuR&#10;haaEQQamcQDfECJHdAKdT3X/ANjBNV0zVuYj6aSKUZpAq0xuyCVLXXYAjI8m/gzD0zU6kt/BI4qM&#10;o3qEUNoYhewP3kHqCU7zp14UBuWLNZ70fHzlyQ6uCWHYZN8g3sURXV3+zxwtXkNS2oj1RaVkcqaL&#10;Ehipb5VRwDmnJ9WZyS0GaCXYZg0q+nEG3kDnt8LlianSn0BHqpY2lSlk20qV2seb+85940fV6mKF&#10;gkbm997f0/qAA+cgNeY6LwbvaWdLsttpQfqrxe2mO6SNuGZo4dHIsoeFZGR2JNg/t/lPb+uZkWvk&#10;aeO9MAzPbRhQoUkV7cH0txFhPPuWVSEZOSDYvj4Nd8p6nMr6XT2hTfNfHJJ+ichxV0UjT1GpURae&#10;SbSTM0e8qwUP2bnd9482vmd1kOgCRxyLyAAPpSOO+Z507y6aARandtkumB9p7kG+CBguq6km2IiW&#10;23MTtQVaDwaJAN4ml4RAbrpWnhn/AITq6qA8bWVYA338kVeDT6KCIbJL/hkP6cXu7irFnweTj6XT&#10;pN+YFyKGQIzuLVOLP7jxeXk6cwt6kLiQEqX2VsU+WrCLoHsqZJpfSMjo7FA5ZqBTd52rYwWWTU6X&#10;Th7P6m9OMgkNfAaxRAJ8HNSYzyxRbXtXsKyxLakeHIyuLph9FipRt9FhubeCos2BktrVotJlJ6zs&#10;REOqQRzO3tCe5Pgj4GZmjR0ljRnQKrO47liRzX1hmm06xSuSjC5xtRV3qY9p79yD8jLYdRtr0VDq&#10;q+oTuA5+x7uBkygq0gXas0YteiuJVb1Xonc/6Qz8bSvzi03WI11TzMouJAAincytXkeDmKOsaQTG&#10;SQI61vKsKLMBd8gYO2r0EErTcCOdR6jMCd5HO6uOfsZCwv8A2M6Vk/KOp03XHImRl2HeGQ0aBZDY&#10;AsfN0cU+sGs/MxM6gWhFDu68ePJznxq4ZZY2hZRHI7C3sk+fdfNXmpFpV2QSFkBNqChsFz9fOKWK&#10;q1TK9xy1ZbM0pkdH1e4qlFE4C/5hhA10cTM291D1XO4ff+nnOfl1E0bT7oXEkykU/B9vnKJdSyXN&#10;EiIGNKCLFJYLML4I71iWFmXKmanUOsxjdu02y1osx3cjsV+szdLOiSs35mRZJjYRVJJC83Y8YANU&#10;V1Cfx/4W5nMm3aPcOVBN42nMTxUqiUShlZkB9ig2OfrzmqhRHLkw5tAk9sB2LOWC1fNcHj7ABGQi&#10;QRIrIwQSR+5kIAUn9TfvzxkFmJd4ZV2oSCtDh+TVbe2MwRDFG5VlKBWUkC1PYj4OaqykCGBt6OqK&#10;97tspsNan+15es8U5BcssibYzzu3gnlv7ZbM4hinSSUNsjHpqrbaf7zIijlTVySxzPIZQHSNV78H&#10;dyO3nLW/INV4NZZdEFiibszubJpbNj+l4Hq30zxD1ALiIIEfZh5v7+8omGnmP8ERorEbBRk20OBk&#10;RpECkRs0loWcIFLbRjSSBtvwMyEGdg49gBMbqCMy3WaVkEEe4ScISosBePGF6kNFsjlmBUSMNxNl&#10;CFsVmNKAVIE23YN8gHcFfA+scTOa0WatdRHCqzKgPi7tvr98G1W54OG9oXmlCsOeNxGWtMZ30zBW&#10;YsODfZh2X9sijSxu7C/fy27+VBQrni81eqOdMIGtKBreiwtw/wCn4qvgYGZdQZptzrJtG4bbUKp8&#10;/wBMj+YSUSArQLjc39ODzh2mUTMgKm1YuauwvbcCfB+BkUkujRW2tijmE6yr+p29u/kbqFrYH2Mg&#10;2slpX9Mo6ElZDR3BRyCR2rJpBDMjKTfpjkjuygeScZQVKESUJGv035sDGq+DRXSM3SGERnbJtLHc&#10;VbnaThUT2xURMgW+WIFN4JwufQovsEY93wSe/IoDnIa3R6uKZ1kkXZtDq4IIIBq/seMSkmxOEl4M&#10;+WCIQLL9sQpFBgaB5+sCk00aMkrC7/lJ/wBhd1hk25N0a9jzXHPk15wBta22UlBtJsAryKP35zaP&#10;IzfEZgqOXaNRE9ilIIA8ixgoSIbdxteLLXRvGgljBrc1ruK+ByeKwkakSqi7wbYUNvBIOa7RiCMR&#10;6zARqR3Ck/A4GD6iMMRTbdpPANbR8ZuPHpwxkHOxRYJv3HjApgoDWvvY1dg3+2Up9DrTMwRRtFv9&#10;MqL7Dkm/POWvovSsqw3GhyCOxy2JGhuUAOGsFaO5B2PBxPql2yIHUFh7u4Pe/wDxlqTJcRzCdx9r&#10;ew+4yHgqPg5B4IpSxVlWvcN3kfAyTayW/SAsMQeBdk5WQZHUqoQqSh5qz+5x+QXRQ2mMkb1ySbru&#10;VweTeIyPVO6xXixmgpkDFt8f+Zq7m8C9pJJNkDua93N1jQmib6hmJB3jb2N3RODOGLOzNtZTyQ3f&#10;7GTbTqE4lADJ27jBZR6iqzJ+lhzlJIVhEjmRVFktYB5rkYpXjSMoCQQbBPPByplb0pJQbXdY+ucq&#10;SVNwG+yoPPnDiCYWKsOrAAC7I/8AwcjM6I4AVSQo7eb5sZNI4CEprPYfWAIk20g2RyQQKP8AfGgY&#10;Uj2hCqaZhx9jvd4o9YB4CDjxdV/4OZxDkpS1ZoG+clLMSGJH+uXwQc2a/wCajtlPKnnjwcLeQ7n2&#10;kUSAL4zGVg0doQD+mjxx38+cm+qsE9ihC9zXOQ8dlLJVhiurS7vZYogHkGhWUzPbsCPok9h9YKGt&#10;WFsB3oeCcZXZUHv4vkHm8fAPdCwBybW6IG3zlBlYAlm4a6I5bjxkNxoBXG67rA1UuWYAnaxJFcc5&#10;agJ5CS7V2OTShqwgu7AgsdpU+Mpdv+qnp17fjnG08wJapHtf0gjg2KPOUZg40rt70YEj5HcD6xR6&#10;50eMDz/m4y5o5WY+mxs/GBvu3k+cpbsm6eg9daW/XXwD25yqejzd8Hn4rxlLcqo2gC7+8mJaU0O9&#10;i8SSKsgHbjc6jjucSkpRJ558/ORdIxybs8V4ygd7PNAcDLSsi2WDcVXantPf7ywCIX/t5ylYvduW&#10;X7r4y1gUZhtoMa55yX2MVFwuyxzzuPF5Hc0bPVMpyKtQIrj5HY5OFjRIokrzlE2Vud4/QLvk/vhB&#10;cxU2zmq5wQOF9tjk9/jHhdf0g2O/u8/tg0IuEytt9vPk/vlwkiIF1f7HKCGBPtO09jkvy8eKkVZ9&#10;EwTz6abUxFYI39Dbvm2j0wfvwxyPRdJHD6vodVKTCNjXpsx5NBVJ/wB8yY5k1c8KPBSpGHc3ySDx&#10;nSTxevMJNRKxklVZTGvBteyjPlJR4pq6vuj7fH92+6eirqCTrJoJtZp0QRsNxd924EmyQMo6j+I5&#10;EIigKetIxZgg3bl8VXnBuo9Xl1jyLJrikAXaoLlzYJq6+yeME6TFFHLFWnNJbeooauBwSK4xwx6u&#10;S2vASyPlUX35M0amKfW1qtPIfeouym1mPn9hm/qemySayRnnijhsSKhJ2OwH+astj0+si92sEZdm&#10;JG9+Wd+1/AAIzN1rtBIsfo0VVUCkWDeaW21T8EpKKbkn3+zOj1cnTpdI8ss7evNMIlYKNoYUSEo8&#10;DsOcDeWkhvXyOn6pNMqGuftODlUqwyPoGZHg9I2QwP8AofnILrYrabT6aGJVSlLD3b/8xN3QvMq8&#10;Jtm9q71/Fg34i1dzRxJqGjQRKAC2wLzdbfJGcjqes6hjEnpq+x23Utgknyc0CpvUTNpYtS7LsSXd&#10;ao1/q24f078OPLukedYyGFh2AvihnZDhCKvwcORznN8b2Wfh3SGfWaWI6SgZiZXBHvJFhVJ7Z2qP&#10;rINExE7qQ5jIJva3Pm+Bk9D06KKMRoEEmmAkjYjcrSXVivJ8ZZp+qQdP1EU2rPq3IQUU/rB/mYfO&#10;efmyc3aX8HoYMfBK3X5C9FBpIEhi1Wp9ibR+WgUb5W+Rmh07retkGpjQy6ZGdlQshCqrCtpHgkec&#10;jJ07S9QfUa+NTEYZXdI2LGR7alAb4s85ldXgm6dAYiGbUyj+MEelXyDuHBzGNSpX9z+fBvO476X4&#10;8nRSQ6TQ6pJhP6cW0BpASVjNfpXzR+c4rq34gOq1DQ6TUOdOqPbbKqvJymDo76rUCR5WAdBEiqQw&#10;BYV89/OVRxaWfViBEeGGGJg4B3FigsMfm82xYl5dtIwlllJUlxTkY8Wo9KURLox6bcB2U2DV3YJ5&#10;z0XTaeObp7acaZIFhcTSSjc00ho7VJ8AZVp+lRSwSnUKlKFZiw2tkeqajTRQSlpmoGRL2DcEJpAz&#10;HwTfGTNqWo2EY8bbNCbUaUKT6sbSwUDCoLOFb5b581mT1XTamNxqJJ90DM0/usMboVx8DxnI6DTa&#10;mTUTag6GMF7CSL7R3/lH+X7ObE82taEQ6gj9ZSlZSm0jv88VycXtOEklJfkHm5Rf2tfAVEmnLiNi&#10;gMqB6vgIvcE/fgY+l0xh1M8/qu0EjopSt4Kg8A35yzSmfTTs6onpHaiEKQtdy249wTwvzkuq6wz6&#10;DTmQOjI++IR8bhJ4OOm3Xh6BUldbWzR1PV4IpNbpoY7ilYRRooXcrA9wfixxgqaPRP0wE69op4Fb&#10;8xS3HReljQrZPHJNZyuj0uql/JtCjoiylBdWSATtwWMj8xqxppJQ4agCadr4pK85tDAoKlLoU8zl&#10;Tcfwi3XaqSQSujbmhKoDYIFNxQwt9VM85mdki2mpX22G5o1f7YH0+NdNp9TJNCxCM8Tckqr3e1e4&#10;wGFINTMINOjsxUsxk9kaMf8A1murZjFvW9vwZk+vGtkZIixkS1QN4rn+2dOun0SRxu8rSSrCGQCg&#10;VZTyRRzIXTqQ08rlwBtJUDueQGr58YXH0WfXpotTKnpxR2oRDyK7lsubXzSGk/i2FQdJ6hORqNRA&#10;oMjexQQp4BYsdvxmvJBF0/S6b8vNHbC2ksEpdXQU/wC+Uz6vU+hPAII0ij077g19254vyfnOc9NI&#10;9Jp5A9qpsq7HcC1AGzd5jTlVvz0V+nq+u2bPVJdO+qWca6eeMIoJPkeU+xnP66f0maYwABi7qGJO&#10;1fCn4yxeoCaR4zogvpIVH+bg3bHjc2U9T1IkgnnlCqJCAq7/AHIp7qa+c2xxpxTRllyJpuy3pes6&#10;esSqoIUjfOp5agwNrXiu+B6rWo6Eqv8ACKB2qrbnA9H0/S67RxxAhJZZNisLHCiz37/Ga3Q/w2us&#10;CBANi0bv/L4P/wAcc1nwjbbffk5ouclFJLoqh0ceuMk6OxlaMJ6aoW9pP+a+DnonQOlxaRXnMxAR&#10;i5jbeUII/Sv73mPD+UgmlaSJyhjWqIBU3yBfGbZm1+i3s6kRd4wXUsBKNtHb+xrOLNNy1dI7sMVF&#10;p1bDJgdW076slGbTbwNxFAmlUD7y3rmv0KaGAMg3PSyyR1wIqFD5IyU2o08WmkmN+qiFYCHLUIv1&#10;GTwACc8/1etkeLSI0RZAzBbZTGSe9nkL+2YYocmvFM6c0+Kry0dCJiZWHqo0L+4EigVTkHnsBdZz&#10;fSZJGklCxNAjsVeSt1eKPxhno6qXUOI907wKHYGyt/q9PjzQzYlWXpOjYxRCVtc+/a5G1juBDE/1&#10;zaVRVLbZhC5O90rMmLRxxamYeo+x7FUCQR2Ygng5v6mXU9V02jgbVOYt4WRHjO1D3ofZAyvo+j1B&#10;L6/WrT+qVlDi9nNigPGdNptRJCvUJoHDTgD1JGUKNh/SAhzDJkpry15/J0wx/a/CfgUJTSQwQhVk&#10;nRywQoYlDJbc1fA/1GYy6x1hm3y6aUTWwij38Nf6vcBQwDUaSbUzo8mqtZYjsjBtQAOVN5RL60zi&#10;DTad1pWmkZWocGgpPHHF0MiMFff5YPI6qvwg3RzySTSSicKgkF7KK33ofA+8O02n0urh1k0samNH&#10;McAm55aydo8Vmnoeg63QafS6iVtsWoQqwJDlFHI9vJs5nDSv1P8A6cUo9R6jjiTmTb8/fzlxknbT&#10;18kNSunEK6bJLqX6nEmtEboNoOw7QoqgtEVXNZzk66uCNUnihGn0wLJzTM0vP9R9HDRrZNHHGsck&#10;W1izQsLsEjkc/BwyLpgmcu8AdzucCXnYq9wQPNc5Sdfswrl+4+h1xJ1UUswb80qDYoMZUqRwAQB+&#10;5y7XauWfUuYokZBMF3J+qIoP0k8WoPnH1OqjeOR10yJMoESbPcNoN9xzzhvU9dpgsAaTZOzqoUDs&#10;DZLVdZD8aKXT+4ri1SS6czzWpTlYlQkrJdlx4KnNnpnW3gk6kzaSAvNEIBIW3jTFWokj7rAOrvEm&#10;ql9fUzKYn9SOIRcvtIpQwBrdV88DIaeDqmslo6N0gdjKwU+6Rzz/ADdhkxSZq2018obrfU4JtXpl&#10;1G6QqkwQsNpjO32ufkXyBnmLtqptNFqEPtjlETRKtkkCwSM6bVJNr9Wur1URLiNy0RtAjR8DcfAy&#10;7op0CwySyqFMZVD9mRgS1jwfGdOJcEtWYTlybt0H6PpLanW7pJIY0jcQkEVUs3YAG7oC7wYdLmiD&#10;S7tiQHZLdDcHFhmJq1His3epbYTE8WoDJHqQXSgbdQNqnyTV51Wn6VoXTUTTq1yBl7+xd3ChV+QO&#10;+RPJxG4oy9D+GtUYB6bpJpniEiOgBMvyDfavAzbl6rpo9NBEJ442ldoxCUB9RVHK7VsAsTWZHU+s&#10;PHo5DoNVEdPBGilDz+td1EGs5Mfn9Rp9B1CV1llp9lEoE3d+FHjMI4pz3N6vRovVLG3GCttb+KDO&#10;qdAE66ZRqHkEAYRwlvcwZixJ+BZrnLJyTPOJo/WbtG0VIibuSoI7nzWHdJ0WyRfyqLqkdCJVYMPT&#10;2+WJ/m851evl6XpIJ30un3zxRq8m9+PWFKdoP8xy+b67M+Ku6oyus9Th6F0yNJYmkkRlkQpSN+7L&#10;++V6NdR1LXQHVoscEIeaUJZssQSpcf6gZWOgzdR035toKYj0yG5UULN2SeCazr+nLoYBoo9LrQ2n&#10;iURzWwIJPJ/fM5zSjXnds6Ip8r8apHPqYTppYI0nlcU/pK+xX5oXfi82dHNPpdSZNZBNqnk2I8sj&#10;WimRRQ4YACuBmvDvm1s+t1MnoxRSARuGULEieCv8xNZm/iFJ+qahI4pI5TKjuFXgRBuFrwxK5Edl&#10;ybVPz4OU/DGt1mvEsUWmfS6DSvsaaU7gycBR35b9s609G6ss+k6VpYVWGRj6+o2e5yBftSyw+sH0&#10;3TzOJtOmskiaSo2jkPppQqyM0E0j6HVT6nSTajVOFZ4IwA6sNnuY1fft7cu0ZRtVbf7nT6rozw9P&#10;nOqmeFdiKyhS0jGxVggbBhnWdPD60/pThID05NFs/wAqqha771XGczB6HU3g1esafciJGsCN2IFi&#10;ufGQ6zrf+ZaYRtJPphBIiTyPGVeVN17qF1Y8DI1aOx20n+DiNfO8MkCvpUZZHjD2LkKlaSq7UM31&#10;1Ojbp2o6gmmhgKRu0PqKBvIP6Sq/Xa/OR0fQOnRz6uGWRXfUL7S0hDbQxaz3vixh0McUyzad9Lp4&#10;fSWOaIcn2Sby5PPDfWaSabVHMk0mH/8ALdHMNNPpWV11KmSSKZqdCBWw1Rv7zZ6fodaIBBCyRpGq&#10;7I0O1U3k2STZBrMzRQNJLo209/wNG7Fdld1+TlOh0Go/K6oQXLOoWKX1X2jk3Qrvt+c5He035OyN&#10;aaj4D+jyQGGSRVkVIrLIBvcm6Ckn4PY5pa38SDTSbJPWj1E2ldVjdRFHCq0Qx+PkZla3rEUXUoo9&#10;LoCxbTIZvUFwCa+Fod774Edf0+cdcfqPUDLqnEaBZU94lndfazEE7UVeKyoxtuxOVJbDuo63RaLQ&#10;6iVdY3rLGJZCDuDsR3PypzzbVdU1fUoo5TBI2nURkIgLWSboHxl/4z/D5SbSRwzxyCBQVMZsPShy&#10;h3cEkmh4znpen9Xj1U8LKH0oZS0BhA9R9oKpSdz5FGs6sGKNJ2r/ACcufNO3Hi6WtGz+H/w1pJNT&#10;LO7SyLHOrzRyXL+y8D54BvO3n6BNpjHqYdIsbRxypJwH9NOLr+hrNnS/hPq/SNB07VvptNBotSiv&#10;LEXuWTf2S+xzO6r0zWanW6kKGGggCvHA8xR3WtpUKNxq8bm575WjZUo7Wy6fokz6oR6HbIqqp9Fu&#10;Fd2e1AY9wtbmHxk+p6vVdMWSGeNofSi1CJdLfauRzVmlzW08X5CHRLoy8jyRuViDF/RXdtABaua8&#10;/Gcb+IZ31kOvnYerBpplSdxf8WRV3IqD5BHORCW6LyY4qCl5Zh6nXS6uGBJpBcERaUsvLeqPBwD8&#10;P62JNLIIAAZZV9LeSEZlPO4nyMn+ek6lodTHBodsneTdyxpbRkA7cZ6eelafocGi1mv1e1pdMG2T&#10;Ubvwo+TjnpVx/gyhXK78dnJdH6H+UgifVz+lJrdcwG1bBV+SfoHxnr/+Ful18/42/DUbSGOFdery&#10;b1LVt/hrGL8n+2eYdT13VZdWh0+nT8rCyK8kpDlL5NgcCvPxn0L/AIHaXUP+Oujzag28s6SoI+Ua&#10;JP56+BnofR4OXq8N13Z5/wBbyxxei9Q4rqNf5P1IldTPLRFFvnntkYyUVdrX7e9XVZN3pyKBHBtu&#10;x+cpDlWJAqyRxzWfo6PyJ9kg4YinJF+OzDLVIRttfYrivrHVABe5T3rnmxk4djC1Ve1nz/vgMs3N&#10;tUq3n+2Ghgdtef8AUXgMQBDWfP0MMsgcsTXHGSykyTKLLbrNdhlvYVd/FHnKuwF0TXA+MsZX2j2+&#10;ckZEUpX9uAf7c5I9yPvzkQRxakcE85EkizyQOSBxe7BCLSa2+8/QykWqi2sXQHc/65MsFruR5P7Z&#10;FyAvcjnxl9AQFUWLEc+c/CT/ABmhPW/xn+MNa7GSSbqupaOjSgQWoUBv1UoArP24/E/Ux03pHVNV&#10;xen0c03vNAFFJ5Pxn4BP17UarWO+rlaSV0Zo9wO0l1ANFc8T63nUMNXts6fSxuf7Ix/yraOFvQEU&#10;kTc7JGVd5JDCl5KnjM5IZ9Vo2kaWJ2Yl5ZwwscUEoeBVZlaTXQakGGXRMHvdJDwjN5A31yKF7Tm6&#10;vQYHhMcWsdY96uwYixGDwSbqx8d8+RclF233uz0uLeqFo1M0SSwwtp4w+xSo3SEed+D9T0Or/Mza&#10;ueaRY/VqEwcnhaUuRhmr0mjGrQzncpgRgVWi9E+4LYHuqiMODRwRzI+saNHcpG0LU5Rqobdp4Hmu&#10;cic6aa8jhCzN6V0dJ9NqWm6jLvdQXaq2t9jIS9N07yafS0qsDGqKp5ZXHdyPnNbpjxbooZ1YK6vw&#10;5GwlfLN37dsL9WDbKIFtWjBaeJ0Eg2Ghz3oDFzkarHEB/wCQaKCOKbTy6gIUk9pYe5VbkkZR0rS9&#10;RDvCuoijgKkJ6g3kq7EAcWaOa0s5lZZVZELC1RmBSMn5rtuu8Dh6bJUd6hAjRPCZAwIB3brONy0r&#10;Y1HekA6qLWiSWJHjSnDuNMp3FEUkIA54JBqxi6ftg1KNEksaRt6tMAVbcdtNt3WRk2gYehpZEPqR&#10;SMTIOY9lBjTea+DmhHFqYIdO/t2Ku5VCqjn3bea+a4vLfK0rRloJ0s6FtNH+Y9OXUlmuqMrKaa3T&#10;uPo4aryaWVkW4yyst0Ssddu19/BzI6XpJdQwiMDCVQbWr2Qm7KsOxuuc2zrRqNJooYoSrK8YSOR2&#10;N925PYcHIf6qNY9F3v1XT5NSNKkLKDG7sRasOLVRybzIk166dYI5Y21LxygLM8YJCV+jYp5vN7qB&#10;lbUhhAdsitS2O9URfjMPSnSFmOo0ybkCxCPdZuTsQxvms0QMxn6XqNT1KY6kwhVIlEPYMBwCGA4+&#10;KOCadNampLtCnLBXjEgR0CDalKbNi86bW6oso00kbSSNOFUo4tNrCgoBA3/JObC6jUdL9LVHZKtO&#10;77jtkJX/ADccEZ1Rm6MHBWVaCeKCJ0l08iRyFm3e0NEZDbcDsQAT9jPd/wDhxUJ/iN0lNjlBICoY&#10;gBjJv3OvxQz5mOoXWT3Do0SUmRRI6/wiJLr2kdwc+m/+HbZ/9kb8L+kxRHkkJhrdaBWLckCxnd6D&#10;WfF+WVJcoT/EWfrXRZiJBQBoX9ccYgxb0mZb3CiPisUeou72ijYa+D8HGk9jkLAQxFk+T8c8UM+w&#10;R88WSOCrC+CtcdvrHFBQK5xIF3I1BSFPHzkkART3AFiyLHPzjGirdXfixw1+cmYwAyK7XXLV3JGM&#10;kYACBe/8g5s/P7HJqxAIUMrMf5hwMAHFARj0yDx25oecKSgGPNEbqPi+2AltvdQU3XZNHjDYZHYr&#10;zXAHb9NGsTKQcrMGHttaOFJub3UBYoV2wWNdx57MDwfGEx0wWv6/veQWEoytTV/f7y7cGZbU3WDI&#10;T4ogcDLVALAbqrk/eAwtVNiyfvCl7CqwRVs3X2cNUDwfGTItBKYQpwZAB/bLkOSaILXL1HAwVQMI&#10;GTIZ+Qf/ABSdKXV/4kfiOIakQm9OybiAPUeEFav7GfMnV5ZOnaKdyrTSARwOTLvdQntulA8kn4z6&#10;f/4s52g/xH6m4e3WXShI6BsPpv8AeznzTqeoMDIssZkcbwszEKsjA7FWQLzwPu8+W+qt++/2R6fp&#10;KWMx9J1DR6WTUJLo3IeBoxGTSlt92xW68kXkdFvnCwpqYzJOQyKSCQsVgV/8kcnIaSTfH1GQTBgr&#10;mijDcNr2Xp7JBHGR1E8q9S1yaUIJKB9UMKG0WRzwLP8ALnjyOmDorRIdW35csZSpCiT0q3FeSCor&#10;zhEOog0uq0j+mg9LdHJDtALseKar/plsYOoTQOqxhlTaRGnp2vJLDkc4JrOmekonjl3KJbWWQUTY&#10;91+WIH6R3y4q2NypF0awCCQQRJDqGnshSaX4SvIzWk6mk+h9NGD7ZVeIEFBFsUksh/y2KzldI00c&#10;DzLHpwpLupeVlZL7C6NsfjNGHSpPG7aUfqHAG1Sfbyw4oA/BObpLRDZXpeszPCs6Q+95VYGUBQAw&#10;NckYbrupxSwQzTxNNvLSesH/AOhZoqwAoc5mzvrYHQabTmfdCElv3hao1357Zl6fVosepmSMIgOz&#10;UbkEBcvySlWCQe2atLwZb8m+Ei1MTlVNBmSQy7VFJyAG83dj6wzV6SZtLMzMd+ojRyiKBsJ9uwdy&#10;LzCDlXZ0SaVAhDLMxYMAD3XaDfxnQ9InldTMurClVUemgp5EQhQauwFyW9IDC1WhZNVs1bRxx60s&#10;FFBpAwoFePHuoHNDS9B/Ktp5PSOwbLDEKybTRO0/OVajWaXTyPpmllV4zKpqNmFSnlj4QCvOaEp1&#10;Gp1MsonfbKoi9pQnZTe88UdpOZtuhpKwf8QQ6aZ9YsZuSPUKgAIpwtEgfHfvmDqdLrYJYQJ0kmaQ&#10;K1t7hE/GwXx/XNfTiLUw6iWeGOKR5YQzqFAlZeWJ+B7u+WavTCXVGGBSVSQ7CALbi7LVwAexyYy4&#10;suStGQ9pooVMeyInayWNygt+rd/tk5okWWQJpZIlVkW2920kcEdyB84TN09Nuok2RS6gk25l37DX&#10;A4P9gc0m0Grm0sUk1bQxVwq0S6/9pA74712NGbqZ9SHjihdnkdyhLNUZ2rwdubmm6nHB6H5xyrkc&#10;qibWPg85l6HQqZ5CfUCSLsZXbYFMfdjfJH7ZfN0pNWus9RplCHdE5Cq1IvIBbgX95mi90EvCs8Wr&#10;9P0YqkUgPIriuSRzyTYFjL5W0Umnd94ZY42AdBRdkIpfpbNDAdJo3eGN9HLFJPE59RJ0LAhB3qh7&#10;uaGDydC0eg6hBLqIpJI50LRRxkDZKVHG4Dgg9hmvkn/Sb2pmhT0vW3zbpUHtWhIzLbtfcgE8YLBH&#10;MIII512eoZd4Vf0lkpWQfHPb5yMJl00WhndkAeAovrNyrRuHYFmFAnuAMhHDOI2cbo5rmjpgXEZj&#10;fa7Cj4JFYMSFq9DpI5I5VnlWVmKR7rYDnm08WMz9ZHodXC8RLuhRiVUlU7Dwe9EVliwzJJNqPXV5&#10;4DHJudlKzK4IsE/ymsD6tqp5NV6yrp0j000MmnTeC3db2iuQaPBzKSfyCOe/5VFHro0JkK+mkJjj&#10;aw5Q/psdtvfL9fpGaBgZZAhlDhxw8ZPGwDyaGb8wQ7jHKqGV5m3+2wjuT5wOKdNNBI4ddQ7uaZSb&#10;NHkA880eMyV7L+AIdQ08OpZ0iQKqqVRhvKg+0t9m++aUupn9CMqoJTU0pahuJ7X9DIeiJNM/5MuE&#10;jiVihQAs38wbcByMi8iaqL039OFZ1Wirq7vtPKkMQRl+ES/JRP1vq2rEymNNiGgy2rrIp5W/Nj4z&#10;odDrU2RNpV9PbwxlX3M3cA9hWc71STQaEpJI00kkhR4yHoxxp/kVa7nizh+s1JfWI356Z4ZIg/pS&#10;IUaGuzc+bykrRK0zWXqM+t1GpWWWNJggjMxI9ykAlfpvGHlIW0mnRFMepp9rbgf07mAeuy2cyNCq&#10;iKb1o1dtkkwPt7Ibs1Vk3h2n0/Sp4mlgZPzEgCkRoSqA0WQsODmdGgV1jTzaaOGaSUvuUK7lrkVm&#10;93sA+z5xa/puk6fNrD64AMBUCSMBjKCKcAfZoZgwM+im1McCzTN6rRxBpAypuam9rCvbwbzQKagi&#10;T19W3qSlSbsxDZzsbmw3HjLj0jOS2y/S9I6bGfQaf+GshPtTeQiKr7do8WOcIn/CsMnqeprkAmjI&#10;jZmVTTeEbgUAbAy9jpbSI0VZ2SSRVCB9y+1rN027uGAy3WbBpnnoRODb2QyCiWNAAcHCcvywxR/B&#10;kL0PqmlicvrQrREIm2nY7f8Atr2mjeZ5/EUurn1OnndwVoepI24eLCEV7TnZTdV0zxpJM7MvE86v&#10;Rbn2ho6rtgmtg0r6tH0jEr71R2ekZW+qFMvwcnHI6M7pJ0Yk3VZVXVwEtEI5B6TL7rU8gqeLGGQ6&#10;785rF37I5o4zHJShd3lTb9t2GSaHVzeszuyoHU+47fV2ceDwP2zEfoSaN9SXgSWOY8PZG1wb2mzd&#10;D5vNbj1Zip/g35ZWi0xWaH9UB9QV6jo10C47Zmp1TSvsWPTttDLuu0Cr80RyP7nBOqPrdPpZEM6U&#10;WWVm9zLXI2m2oAXxgqJNB+XF+rpxZV5EJ9Vifbd9ucmLVu2Eiqfpul1WkknSNTFNuLtH7R+rmu5F&#10;feBjpcWnLanUSzrpo9o3I4RS1heyhrFZqHVK/qMun26kAHaqbzursVSuT3HF4DH1+SN5dT6c0cao&#10;Au1GO5WXnYpIv9VE4sltuiYVqyqLpAaWlaULKKV5SARQLbWAquB+5wybpwgniVFMux45C5/6ZRH5&#10;G0WKF83lXTtZCfURFkVfVgCmag7mttkKPJHPnCIkhlgn1EaCCTTkxI6gtuVwQQwBHNZi7p7KdWtG&#10;V1UTOIFWVgAqxqhZd4Dk+4cgkGge3GaM2gm6RLuVikTMVB2s6opFHaODyfvMfTQQxlngnh2tXpBV&#10;AdDwD+oWLIrnGA6nFKs2r9N4WG0RbA6r8ut/pXjMJR+1iT2HdLEQ1cSxO2/bcrzrQcX+hVJ5IGNp&#10;XYFEAeTUCX2NIoT01H8ykKAR8nMuHTna/wDBQiIsUAN7L5oEdrwpZBBENSraiMgKiP35bk+34yW9&#10;BWyvqvVU0vopqWuZJSymP3eovnnvR+M5uTUwapJw7j1pGCyCZXQtGv6GocEjNX0oU1unIZFKk+sA&#10;gDFmHABru2F6+WfRzEx6hJ79MesYwJVUXQPyFzSWkiFuzK6fp2TTT6fTzRoIoWkeWI7WVUYHapNk&#10;8nCIdB6sBMbSr/Gd2QsXDqxCAi+LNYZo9Xpp4tTtiCP6x9TncWV1Cng/ykgZPQ/xtTHGA6uJWIlD&#10;ewCgVVx2o+Mnm0XV0amv0nVullvXhkRw25Pc3EfcAKBVDbWc/rdFq9Uk0fq1AdS4UMKHtVXJO39V&#10;fNZ1HV9Zq9Xo5jPL6pSFogiuLlKMSoP/AMaTnKaab1JVMulUMgUROnAT1wzGx54FZ0emtxbFlpS0&#10;betWcO8iwB43jaIFSHC7u5e/Iy/perM/TyURrdGcua3KTQO0eR94JpIYZmLvoo2CD3IJSq1y1V90&#10;bw2LekgnGoijAgtEHu2KtUB9Ed80avQQBoItUNTCxjnAdFClgCwfve7/AEOaida6fEUh1ShCWBRh&#10;ZaNh8r8feUTz+hIraqX1ow3LgiOEluQC4PBzPfUarRah1/IqxaNtg3CXcp8naCc1irJm6NBlSOZ2&#10;d5n2W59RTfHNi/GDw6uQMkyMNRKj7SxtCO/LA8Ng0uv1GoJGqR00zRnZHdswPAq8Hjk1ml1skUz7&#10;nTbsZ1NMZBfAANbexw6sTekasMrxhN+seJxHIgflmrgrx4Bqsbq2tM2lW9bJIF7qK9hWtwav3usr&#10;6iyTogbTzzSLLz+XRpltQSAB5BAOUayWPU6dY4Nie8yEbeWaRhanlf6jMrtouXRDXQq8qbplkVHD&#10;yrGCCXqqWvLV7vGbOhbT6ZNR/wDDwjEsIiqbuJH3IPAHGY/T9BJHFp2jnjM+4yyRRvdxqbJG3yaH&#10;A8ZKfrxSGEyPBdoJSXPKJ3AjA3WT8k4NvkqDHWzc6v8AhcSrBIshJZAdhkfZKWJtRtFdwLGbul00&#10;sZufRokXqpHXKcngsu4ChnFxA67TSxpr5RqRNI6+iy16YurBXNfQ9RkgLyzNDq4/RW/cFZQe5YCx&#10;Y71mlviax431R0mg6DHG7SlSwVWjdafYouibBPPzmLKoSYwJEjwIrOpDGMoJOKcsaa/F4+m656EZ&#10;eKxFzGCB6e4vwTIPN4JqddPBKkeoglaFm2odyE14JZfg5Gy246ogNTMmkkkl0ZWFiU2yXucoeP0j&#10;/TLZdJBrJ00qQNp5NnqRhEc7StcXXc2SATnovT+uafUw6RxIEmtljUNbA1RJ+mxdPj0Ukryat1Sd&#10;rbcK3AG73NfcbawUjd+nWvuOVXpmkOl2GWeOSNDHtkUpxK5Ul2W+fdguqgb3yCAFiElcXUZZLC0D&#10;YBA7ZqT9QSfRtAHaFkCOWYbtln2n97zP07nRzsXddtuhhI3bwOWevgeMcWzGcUZcHQiSskWnmCuA&#10;baUqWbaaN8WpvANN6sSJBJK52O13SjY1ezbXIGD67oUmmjgRRI2y/SLEuy7DuCr9V3Ga35bQauOW&#10;U6aWFn4lW2LLt7H6GWn+Tlf7AGkhSJdONJqd8Pp/rr3lb43YU7aVmVxrzC4omCQXuI43A4AnVXeC&#10;10npOmpOnQqhNheRXkhsO0UhIO7pqGaZTC8TAblK2wcWScimUigTCaOFxBIpf/qbRaLtIAtfOO+m&#10;hh1EJTcZnG8LQKoJhwLPjdlQM7eoyIkqiIiO1MRLDlo3rtg80z6htOxnhjLAyFn3BeD+mhYpbwkO&#10;K2X6vpuhlGlVJXd2aiZGBXchJ++CRwckenIqsHOwxRbWaJVYtTUP7GrORj05g1MPrSK4kTaYYmsu&#10;vI5K/pvCJ9XpwujSeJyrHdHu59OhdEeWvnnvkJvRqYsM8O06R5JCummDCTejSE7r3rdgjjt4wLXh&#10;NKWdJ0kO9YViSTaJEP6SwA5b7GdHqelxaqSQCIGEIzAMq7aY3fk7bF7cbQ9O/L0FiZhYtlT1FWua&#10;HBu81e6Iejmm988aKsr6h2AjV2SN0rilYizfycLbqEolNpIgklpjKURmZOFSrsi/IzUg6bon1jGH&#10;dI7N6iWWTY/+QN3B+jmO2gDu2jjPqFSOGFEOnJVW/wBbxUSi06DWtJDt1YS2ZmU8EXQs82fjLdBo&#10;9KIdUJ9chdR6h2LYAK1t2nufb4x5erFAWdxHaxkA0B8k2OV7DBId4aV5JhtnUu7BQxR7qv6jF4Gu&#10;yiMTRpsl1DNtK7iGLvUoHtezmkWkeDUs2ljilIBqN7sAjk+KPgZUemxRtJqG2pHwyyAlQxoPW3zQ&#10;BwWBFheaF4IvTj9hG+ySSVtSPkdsynNeO0XCIDqdOrSuYHa6FwzstgHkMKyrVuIhPvSL802ma3jG&#10;9wxNgNt4o4VPofQ07GFndkfbGNtWrDhJO17czJpY/wAszDSFEKj1nTvyapQ2bxppHNPTDdB03WSL&#10;rVhlOlHBkIq14/TfxhsHUtYsk/rajcGJEiM+8la5AWhZIN2MxelRR6jUxD87G8wJ2sZD7ku1scUf&#10;FZrS6Z/V0+jn121Im9Q+tyvPuBte48VmfRSA9BJFFqY49LpZIdpKpIrXtL3w4YZr6TXy6VUCn0iq&#10;ksCxKbGJQyMp4NV4zA0sUiSzxL6sgQoUDkq0bOTTV5w/YkCvtgja4fTKFvUJFlnA45Iq8qwXgkOp&#10;Tu3qRusqvpNkrKqFF5sMwvg13w3ozo86yvJGmxN4igULtQj9V2RR+MF0DwyqrvLEPy1Rp/CCsd/P&#10;H7XhGi0m6W3/AIsXqNHvClCdo4GVOVlwsvg1byuzQPJI7sQCxCOfngUBWW6rWa4y7YpYJfVpEEoa&#10;1ABDMAfNHjOXfRvpju9WYl5KtbtVo0oP0c0PyrvB68KhHRH3uQS7sRQUV81xjl/A4HU6KYLrEhch&#10;pdpKKOxEfvCj5FC80f8AnAjn1P8ACbVxSkIwH69x7uB+5zhY9RL+W086w8wMF05pmdySXIAA8Nxg&#10;8HUNeNXJpzDKnpwyMNrVIxatxUrx7T45yDdZNHcJ1XT63TpD6xdknLzPuP6xxfHgDM+VJCdZBM7i&#10;KSJf0NexmPAJN8N3zluojTTv6hSKIJUaOu5WW+4coDyfN4XUDaaL1tbtQOZG9VioG0cUXAsjwuac&#10;9Ixcnbs3+na/pJ0U66qFK052AFSGZkXuWsAFvAyOv1kOnilCKSZGLoIDsIC8chD3YZRoekpNpjMJ&#10;96qVMrsyEMkhKXSXRUDnMbegGmEW0rGgWUMC9hF5ZfFEnIC3XgCOs0IkmbR6yV1aQv6b1RZl5Rig&#10;W/lc6Vm0yzNq9wfStpeHcUvrHgKtf3vOZHSulaOS9NKxiikGpKbigHFe0eau6OaI61K8MsSQKU5D&#10;pwKIPg9uRik7RcHTVnV9InM8UWlmQmYLcHpALGiqObHm7rOel6RFENummZY0LuYyD3HPtsnK4NfF&#10;M0RjhJOw227baH6w+PVajR6qNoWSaXcxJJG2q8Zz/fff8F5OPwYM3TRN6zBqilEwg3EgqU9r7T5X&#10;jgHCunRmQRaV4hNG1PK1U6LHS8f9wPByE/Vzq9PqIptE7RrGZWVH2rRN2t8jMzT6LppCookjkVHk&#10;UO4oEntZ3eBedKs512aPTujzCHVerK5EMzRNtALS89x/TKWjWGaR31glQsoRKLAjn9YJ5r5zJIm0&#10;D0NYsuy5FFNuUuOfsjNWHUNxuniEIul/mUvzQJsUTl127KVaVBb7Y20xaVblitwie4DtyV5rwKyr&#10;QPFG7okTQPGGuMe9n4sDeQQF+cxTptZp1jSdJW3oWAjH8QEnjt8jtmtpdYpGsBgYokZ9QSfr5G0q&#10;CcqS+1h5RjazqQaaR5AkcY9jtGD6ZkUdgSCbOW6HXz/w5pZ0XcPUcA2yA8AH5HPGCa/W6tAsJnQG&#10;WNASDSsv6tpH+fis1XkmDhWhTcvvTZW2NK4Q5gTTYcjSx6RWb0hJbbEAA5vufrMRtXEkpMusaOQs&#10;rRo5ALAHawB7V9YQsBGmR1gYxKCUMoFMDyQeRyMxWVh0+KQ6iNBJKrCNgCSCu0m7sV8jLJNA9Rhi&#10;KSsSZBGBGrgKUDHaxA7D980tFN6iyS7KjG8sSppRZFgVZoAVnnej08/qt6KoyrDt93u4BG4gE0eM&#10;0tYqQTQS1LsYCUFjZ2nttYV+n4yuBpGR1bRTNo70+pSXTyMwV5eCFX9TEd6JweGGWTT74dSEWOba&#10;Noo1/NtI714zHjhkeaaW9wGxY2EdCTd8bvHzlumMgljkWVVv1N0a2pHG0gD7yEU0as+u1haYlgwE&#10;lIffduKND7+8D1h1IjeYkKQxt2P6QxJBok1XYYVpdS0M+pAUBXCgK3J/h2OL+bHORimpIgNLCpUF&#10;nik9zUTTE/Q+MpA7aMeWHU7TJHM8ZUqGquWHFLXF8ZTFCzj1hrG3IbonhrPIOdS0mlgRhAsiuk5o&#10;PEdg3HhiD89sB1HU9NqX1LGBInLiNo9osEj44rK5/giujI9ScSK8w9J0mLOWoAJXNDycHh0WmjbU&#10;GJxIhGxj3f1LFH+tZ0y9MjQwSCVQ8Tsgfiq5JjpieeLyltFOGkXcQV2AHeAhJB/ruGS8iNPbZkar&#10;pyyRr7Vegrk0C5Xn3LRH7EHM3UxQ6mKNWR1iR+EDgmj555Iza0mnkgQP6DvKVUyJG1LbcbsGljL3&#10;JarRYgW29hdecQl0waGAaEwO8xb2b02iwqtxVnwPIwYTsvveMGNWYtf6juHC/QOFa3prxrtm98Ys&#10;FAb27ruvk5nnV+nJLplCNuh3LsPFvW3v54waIRcms9WM743STZTV/wBvG0A+MLXWaeOOMyLIPXob&#10;o7IBHg/vmTAu2QN7lIUhzISXYHglT2GSXVPBpdsMzNE4daIIAAN2Oe+JoqIdqhKu7bLURf1GqyeG&#10;7GquvjJnXJviiMJM8QF8ek522D3713zNgeOCJI5ZDIoZS4PC7aN9u+RGlGr1YjDhxRaNqH83K/ua&#10;8HE4/JaetFr6mOPVM077ELAhqUMJAOG5sgWeMHnlX1EmESyxhtk6iu5PAFAd/nNKVZGVxSuX/hbN&#10;oHsHJA8g5haiYXJBBMgBqg60xZPF/WVCtAGv0z3ahdk3pD3orEXQ7sP9hmLqNI+nMgdgzA7iPI8A&#10;H5w/T66YOwV3rd7gCvKsKtd378jNh9TCaK7XkD7pVYFaA8k1QylKaYOjBfTajTxxpJEGcF2hWM23&#10;v5N/QygSPGsgJaMc+obpjXc15OaTRBGMsmq5klA9oqlqxTWLyOo1mhhV4gbdiQ3q9yEJque3zjUm&#10;J9mTrdVJq43KkyqSBxIdwC3QZfknBm6m5lg9ke9twYG2YsfLBsKfTw+orLbKy+ozRIG4bkjntWCB&#10;YirKihCy3vkN7gfFnscuKVdENu+yczjYY3dS1kuyUxAP+VTg4aWEAKV81XHY9hWTm9OQiRd7eFog&#10;MGuibHjBBo3MZVXHqbgeDw/k3lJIWw9NeY5IqaipLFhZo33r4GNq9WVlkaJ0LWXFUVLHv37Zlyan&#10;0PQ9NlpVsNz76JuxeQ1IMwv0kkKhbKnabPZcagrKUmaRXVmZ962WNNtoUp8/WbMDxmJWBQGlKDj3&#10;Hz28+AczdHrY4g8blUEkdLbFgSxBIPxxmP1TXxFm9ILe+l2rXGJQctVRrKairOgeZygeJ1BUUIaP&#10;6e3zlnTusx6R3ZbI/iDeBXevaPOclLqncDbOKdqPPurthcHV1KCJyLWQLuqgFAoAjyDinhddWKGb&#10;aNXV6lbkVoS7SDhlFq3N8DAtEul1Mj2zK2wlSF4cjk2MAlmhEZKBvUDbGI7d74A5yhZXLOBEA7Xe&#10;8BfFnJ4OtOhudv5Llm9It6cu78wt7K4FEVlsyTqCpQNH3Xsdp4Hu45PGDz+hI4obtq7AFHx5U5U+&#10;rn2wkMptaDCyV883my3RgkPp9HHJTEWt1tBoA1d4fPNHE2yC6ugzUUqro1mZqJwql2jZWZdpYG7P&#10;k402o5KDYvc8cAkdsOLY1osm9UWwdaZrIWxyeconjlkUPa2DyVs3+x8Y82rgdmb0mjdiCSPdtoVQ&#10;+jjx6hW2LGzsFJDDjz5ojDfwUmRi12phKWQTGbBPEhH0cUnVYmJcQsDt9m1q2n5575axjmQyMLO6&#10;iG4N37a/tgkZVCGVjsNlgaNX4xxSfjZMpy6vRGKRJC1N6ji6DD9X3zkH0cTMAzhWVbUEXY4ofvxl&#10;cmkb3DawYFaKnxgcbmJ6rgMAdwrnnNlH4ZmGzxt7DtUfVX7sG0oWOS32+++bA/385a4V2iWOQFgT&#10;QJuq5yEzNIVSTbSixsAqspIRUYJQV9NKbbvBFtYyJ1UZVRyeOD2KnzXxjG0oIygDi/o4aXjEOwac&#10;WAaANg3ja60CM1gx3AbiLo3w/PyMrdwdwIthS+0cnJSzMdoMQJruDRA8GxkqQonDq44B+h5oZSAs&#10;i1EMm+lIeqAHjK5mkMR9h7m9p4BqicEfROh20BRvg8NeTnc+w81yaXkcZVKyR7Vym41wPdfb96yU&#10;vpyNIFUBBZ/reZvqv+pQByKU9v3OSmlMZKtHt47jzzd5SiJvRI7FUBlah2P74k0hRl3MQLBo46zo&#10;qpwxryKP9MT6n1AUYi6PFXY+crZKoviolh6Vq1WpvjJTaZBuJ7c8/tmfPMbjHp0zEc/FZbFqKY87&#10;eDY8G+RicZDUl0BspW13kVRq7uxkpZma2ZyABQxAeq1BhdcntYGOW27LgBrigc1+CBJJYcKtUCef&#10;NfGPDKAzMFPI91ijgKQsU+VB+cnsYbgGJF/2rnKpBYZIjgX7QD255OKVSR/1FJPOQjljK/rAYA0f&#10;o5Jo40iUixxdkWDiEM0Mgb1Pke0rj+kHVEU2x5GSWbjzW2vkfOUnYQOwo9hxeGxIpMLnm6WxeTLT&#10;7h79wuwbrCWRJFcbQaNb771gqwOrNsbij3847Doqn1cm1LQgg8m/1ZXtUEsD47c1h8biQOrxGwAe&#10;P5cr9PcqgEX3tuwxqQFEU2xTzd8EeRjMaUHbYNc85YYGfaQqk1V/NZSYSgUdh2HwcegLIkJNHmz2&#10;wgKSfap4a2GBlmHY9jRPxliaso13diiMTTGmTKjyQQfI5CnIz0dv6arvx/bKzORdj3CwSPkYmnTl&#10;lNWPjm8dMLQgYyLKEMuWFrDPf6uavscraUSBtwVWAHAPfKWXYiiw3JIo4qFZYApsAcAj7yMqKgsL&#10;/wCKytVYBqWwRyMfcwDA8DwMv+SWMGsggeMSMFci9qnteVFr/l2nbWTEjmr7nuPmsKAk5pWIF8dr&#10;7H5ykPPk7F/puvnDFDEA2MYme9xSQRRkeqTqYyL9o2AMa3MBfOZuul6khjRXZAgdR/byfvM+dWEr&#10;yxqwZZVDBBRP2udBoel9S1sTar1o4VjfYUf3Ox83xzXzny+oVJtfyfZJuWkn/Bm6Ppb6oQxBWQSC&#10;97HkspJ/vl8qt07lY2SwtSO/sDX5X+bNPR6v8qJVVIoQ5XdLuthzyVBqrwHq+imlWDUTJGyUDp4S&#10;18BjQI8nnFzblT/SUoJRtdluok1mtjhSLVMUaZXPrmt5PnnxhMJkglnUS71hjYlwAQX45HP33OZM&#10;U6QyTrIVdxztHHvHZV7+0YTrOuSLqNOswjuRTDJsWgF7U4+R3GPi+klRbku23ZlrrpNRtebUsECm&#10;YBjyzx+MFjDIzLOJPSlcStGv84uz27DOp0vSxI2rmZ40WMVE20HcH7CsLk0rRLp56QRRsoJAG53B&#10;BCE19cnEsiT0he02rIa/RToDA8DxxI4DcGPaxX+xrtlX4d6Mzs8s0JCpbkyUvsUc/uT4AzutUTqt&#10;PMZoCzm5HAYvvZgW28/zc2TmV1PXtqtgbS+iiIEVAxoccE1nN78muKXZtLDFO766D4upwtoC2l05&#10;2Ss6lidi8eaJNBc1NB0no+g06LPoJNZrnYGDfINjj5O3x8ZhaLSaWDSlbkkc26kKRSE8hQe26/OU&#10;9Y1+mMU0MGgEc608mondibA4SOu5OYVb4q6s6FOo3KrrRofjjqOseWCGWGJIlUsYtOQfTZR2f7zj&#10;NRNO0SKqFpANqLGL2AgHab/1zf6LFHpdTo5teKKx+vIh94IXsHVeeTmNJrVVQYnkmR9TvZ14C+ao&#10;0eQeTnRiVNJK68+DDJLltvv/ACjZ00uvjTRnYkenI9OSdlBcFzVAkiuMP6boOmM0h2SJHtD3wzFi&#10;42nuO99siIpNRpNNuRW00WoYLR+tw4OYs/Ufz3UZ5Ug2oE90UfHPZRfzkuLldOvlo0T48W9/FnQa&#10;zUwxEaUcbZLCBbblf5mv57jxnPy6vT6uNkfRgq0hcn4Y37itmyMytZPqpZ5U1IVakcOwpS239QGd&#10;IyJDFrJN77nh2Rmv5SKsjisrhw47IcuTZl6TWxauIQyzMmycxCSqDL44GRnjgEOn00SlJtjFy9AH&#10;3WpPkWPGH9G03Soo1vVWN5l3sCGG3gHi7GX9R0w1c+pKOpklgtQBtUvzRQfQy9OT70RTpdWy19fO&#10;V0p1kCzQxFaiiJdQqihQHCmzkNL1VF0upbUQqFXbtRgS5D3tQDOMmaWGSLSw6kek7RlrFEMO7Nmw&#10;+o/KxQwLc7pMGMQJI2xksFrteDwgs3f4MXT9QkG9nWUEShEFG1f6rzk9Omm0M+lXUPLBNG0nuP8A&#10;KCPb91eAxdY/+COiK4f1Gktr2KzcgL9jBJo55Yn1MiqQZFiLr+gSOL5byRnR7faqkZe6vt3b7L1h&#10;fUvLp21CpC87SRpdbq7YRrEXQxaeWKAOQ9pV0W7c4ovTrSUjPMxcAFLrb4oZ0EmhOn08sSfxQHZU&#10;v9KFuT/UYKSUo2TwtNrv5D+l9Djg6XPBrWkaaXVrLKYmSkij7/Z5cVh3VOq+nEItHEfTGzeVIJa1&#10;AUWTwR5zmdBqdbrYNVB+Z2BdosdyAeAW8DjMrVuYmWiWADKsSqSCU/mPIxPHyk7ezWWbhBKMdNJX&#10;5C+qdSb0mX1pWdo9svb3bDYFHIdE6r0rQRa7U9U0pnmOmI0kLmhGx/TvA8VmNN1CR01JnlCPIFoo&#10;pbcF+BgkWrjgbTT6rStMaJHPn5e/OarEnGv/AG0cvv1NST/ztIF1nUg9zFnRgfUAIqyx54+MPlI1&#10;+iV4QrOZAREOC9DknnND8lquoSqJ47LKBQFsoJtVrxnWafpHTI09LT6J4ySLnU2K8n6+gMcssI1S&#10;2mEcU5XvTX8mJoNC8q75YwghtgijdTyEBVryPs52jaR4NE6iJjH6WxQ9Rf8AT7du5zG6drW1ErR6&#10;aAlHdIiyR/ro3tN50S6nW6jVwSzKIxLI0QJW3BWwzgft4zgzzk34+aO/BCPHW29WZ/TNC8sKza7Z&#10;DplBVI7De8cEPQuzlHUuoFIU2ldxlDEIL/hIrBQP74DqNe41SppC4SJqjVto3AdyQRgHWdIWmiEA&#10;pWYyFE7sPN14GOKucb8kTlxg+KugdZNQZNRtCvEZFlKfq9yqGIP0O2b8EUnUdSfS0u0GRnUogpB/&#10;NQOR0nQxOmn07S+mUJZjYpCfk+aHOdPrNdDH1KLQrPvE7wbHBHtTcL318/GGXIv9K3Q8cGq5dGA4&#10;HTYJJItY1qu9WPG8sa+LJGaGg6RPq4YCxcusZVYVBsKOb/fybzpxFpZ/xDMUQ2mpb0FPAYQ3bN8Z&#10;mp1Iu5TT7oVZyXl5oHuF+xnL7rfjdW2dkcSXfXVBXTeqaVJIIXadDLe+HaSeCNzd6s1QylXgMdLF&#10;ueXUyqhlPvjA5onzWczN1MaH8s0sLbYm3yFKZnLUdo54BvBk1Ta+TWSSqYVH/VKUqoJT+j9zmixP&#10;vdCnn1Xk0G1T6oQrpYA5SZm3LyCP0BmvzebHR0g0zPqNRqV9FJGDXZaV+1V4HBOVTnT6Hp2mKR/w&#10;9wJLd5K/SDX6R8nOJZRrdXqJ3WhJbmKyIkBbxXxhGHNS8RMufCUXVyf+DuOqmLV6zVOjhIVlCKtE&#10;03Pu3VzeUdP1MXS9XpJoHkadAdqPu2RA3d7SavwMq1M8hSGElnESbnmAFKTY4H0fnO8P4bl6H+E9&#10;N1/87pmk6jO0CQd3YKfc75m5KKjG+3xSNE9uVdbb+Dz46iXpWqGoSANrJAWDMKVdwvbRwjUdR1ep&#10;p0mmcBSsisoDs7Gidw8Nmjp+oynTkmPczne7v7ShbgBKsmh3GDaXUwa4yy6admkZ0V5H9sIbimoj&#10;sua3549eQivHLvwE63VPpV06JGu9xsZmFckXXPwDROX9R6bp0t3iijaR0DkvtSh32E+fnMufompc&#10;3p9lxWGJPtG722TyWP3hfWejavW63R6PW+mkqxLIEdzSxVfqDdkKStJS/cqUZU/s/YL65+KeoJpp&#10;dOj70dfYgNOfA2sPg85wHTp9WnTVllnmnb8wFMnqNRJF0i+SD3w9xHLqFWPe7M4KS8L39vC/Bze6&#10;f04wardJrUUW4eNALSwOx8Oc1xuMI1X5M8inkkm2/goXTo/t1CzzPJs9JW4Zg/JUbhXHyc6yVGgG&#10;pi/KPukAkjj9r8JwbzJ6g+q1+p1A08Cad4YyrUxYAKvah3az3z0H8JaDp/TNLJO+pEgigIlmZdze&#10;oxqrN2PrM8mXik/PwXDDybXj5IQ9K6b0x9FqtRH6gREkmJBuJ2NqSDVE4IvVtdqEGm02j9eTUpsg&#10;lT+FEiqSxJNc8m2OY3UtcZfXn9dtRHKxQovIKL2Br4+MwoJtZpJ9svVWYRqYzEoYLt+aN7e15lwu&#10;23b/ACdElHSWkGa/o8Ok026RGErrvALbkLX7QK71Vn6zpF6d09ninh1irotHCq+oy7U9Rx7mCnnk&#10;njNLUJp3jh1dswBss6URx7APPI5zlNSum/5hB+eClQVkZA/tQvRTgHkfWEJuUe2ZvGovpFXWera3&#10;p67OnS6chZEaeS+VMgKi/wDcjDtP0KGORI5NRupUmZ1YMr+mLY3zfHNHDNN0aed5/UiqGGYsPSjE&#10;ltLfvNXRB8HCoulyaVJY9FD621l9WWQGnY/oT6rHzrSZPttvkw6KXS6jpX5hdRDDFv2BG2s7+80W&#10;ujuN3ktM83TdJFv06xwF2iWSX2s7vnJPoE6XNBPLOC+om9Yq6AhWq2ah4APGZ/UeiN1zVQNL1VoW&#10;jiOpRWUkpzQ80GOJJNu5VHuy7/GzR69oOpdU18SnStBpwy/xOSHkXgMw4DNnp2g6dJFpNaYIEmnm&#10;dKKgnYB+9VmXPo4j0UwR6ZnmLK3qtIQxsX7gPnNdm0Wq1MWmXUva6LeViBQq0hAIYmv6DIc24peE&#10;XBJSb+S2Xpuo1Oo6bO0u+eR1iC7w4URjlzX0OM2Na/UND0/T6ePp0WkfehnkkbaxUjcI1P8AW84i&#10;LW6XTyJFo9SitEzwzFV77/seBVWMv1cmu6hFF6xE4jmX1In/AFHfQQBe4JHdsTUuS+C1wqTp2Bar&#10;q2l1iT6maWYIrVGVXhmAqvIrOt1vSki/Dg1MWrbVavZEgDyUsfqcLwvHH3mfr9RptAkfS7jTTB3F&#10;n9IZRuJwLVaLqM3p7tPOikI6QxqVDCMe0geP641uvGzX5+aG6LoNFJNoZ9UFLoJNxRlARoFN2p4Z&#10;TWdN0iTWwSSFDG2nAaKOSRgWMkZayQOCtk5np1WLqOjkLIEAikACjarWD7AR3N8tgcUCPJppJBcT&#10;O+nMIPt290/V32jnjKlsxTpaOl/B2nqCHR6UwB/1SyzvY33+qh4+PGcb+LNfq9TrdTpNPNCHkWjq&#10;tOOY0B5FX3PzmeNIUhnTTszIsoidTyzbGA9lA8HuScz5Or6KBW08JMRAd5G3mMLVrtTzY7nHjx/f&#10;fbHLJ9qXSoP0Ov1UCQxbhLprUJMT7pJENj+owjq0vTj0/VJConmdzG85HqM26iAf9gc5V/xImgl6&#10;d6kJn0+n04IjC2SJP5x2tjnSfhzrcvWIHjh03CoSxiIiKGwo7mzQPNZpwlG5VoOcJR48tnK6TRyy&#10;nS6LQahdRGj6ZHmlUhN3av6EA56nrNNr5nneNFSQCRU291RAFDg97wl+i6DQ6bTQxB9KI2unZSCW&#10;oW5vhjmT+Des9Q6pNA0umUiR3CKDXqpGeGb4X7znnNu3XReLEo/a27l8HRdM0EPS1LzxO6aVUiRI&#10;+bmlBFk3zQ74FrdVLDoSEKn+IyiS03UvjdZOdHr+tRpJr3kj0pBkAgRWBWM9t7ffg/eeW6z8SkKs&#10;iQ6ZU3rEoFEI7dyAOGBx4p3o1y8YxRR1z8Z60nVOnU/TVdPCh9K2cFzZ2baANeecE6Okp0UULaet&#10;MtMPUJZGSWgaI4Zye1YJ0PpPp6mfUzah5DJ/0/STfsbkdhXb4z1boPSJtB06CTVyL6qx+qU37Fbb&#10;yA1d+RWXKcYmSjKSTb+TF6Umj6ZNq0mYQjUhFiDLc0aw/oe/Kkjn4yXUll63K2rMaztA8cY0znag&#10;qPmrsblIzC07Q62f19baIQ7eoAHtwOK7+1R3GU9W/F8X4f6erpozLHExSF1cN68jlh6llbHB58HH&#10;tvXbMm41ctI04UeeJZZA0JcvEsae2MsTRZ7/AN/OfUP/AAvEa3/EbpBOq3GLQzWgA49MV3HFZ8rJ&#10;1HXaub1da6lIWUOkaelGlixaAEm8+yf+D+GOX8T9SljUO0emnLEcAI5XYLz2vokX/dQaXhnn/WeH&#10;9j6nk/8ATr9z9DCKB2tyOSO90cJG/wB4P0Sf8pOVFidnt8/FEnzRy3lbPB4qj3z70/JSQ3bjYJPd&#10;cksllrUIALsgE8cZWW5PHBUMD2+6IyaI3uYm2FcMOMBhkKlmY3Xt3WAMvD+SRRHccYOquJE92XKV&#10;8URZND5OIonuB/duSLsZLeCT7uOxBxg1sBzVc8kZNmpVs9+OTfOSA7EcgsPPP7jzjFXteBXwLN5F&#10;mtuO1dxeMeT2s/R7Y0hDupKEgUe/N8HKQwbgHz8ecnuN/wDdR75WxNLx7sKA8P8A+Ivqb6P/AA+/&#10;E+xlDajSnTKDx/1zsbPwo6ixf3uN4jmaIema3gVwf3HjP16/459bqYf8PYYYJAp1HUIrWuWEQLkL&#10;n5K6PRRytGDrQEb37BHypA4Yn5z5f6/Ncsa/DPS9DHUgSTVNFpllVDKiOwRRyBt5Xepr9OGF4YZd&#10;PM8TFmYpsQfqUEC/Iv6zJ6imnaXV6MvIXlcbVUC7AvcCvgnOh6V0np8aoknU1T+KrIjigNwqv3Pk&#10;581JQ4p2zv8AusaFSs+pfVHa6xsIfbVWq12HxmomgnbSFfQLmKP1GQj1HVpO9FeQpOZ2u0ks0crf&#10;lArlgH2gMo2gG932FwTpOm1kq6j0Q8cmqeT3ObbclWSw5FYpxuK30VB76NzS6ptXGzR6REJUyMB+&#10;o1wSu/kZYwOpkIHT3Qs6oslAKq1R2uLJZs5qJ5BCZ0ENveykBfwKBqz+2a+m6hrBoZFX11Ryqh6a&#10;1ANt7f5Rkxgy5TKepRR6VNWstSpLqkjLs6h0CCqfb3rM9I102midIUVlBjFil2c2YwasnyTmRHEd&#10;WH1Gm0kksTN6QDAgrs5D3Vf3zR02hjjVZ59NHOrDYm4Owu79wDcXnRKKUY2zJSbb0dNotbNNN06B&#10;fYkkC7C4oG797D5vMDTJJpeozl5kckekEb2+rzQI+eecMhgMlxn1TW63I2gPKdlbWqgow7pUQ1Ca&#10;tnmhjMMQp1/+WAMwFtt7E0aykQ2BaDqb6KV2VnDxqN7rQv2guR90faMg+q0csckLSM7lyzKtjand&#10;Tz5zTubX6UxMpWvaOPVb3dyFHDAAV9ZldGd5gxiKssb+gTNJSSAmgyGuDdZEatstukg3RQOyRzTT&#10;EA71UkemC6ArzX6u3ORiCQFJpNCgJ0+5z4FHgi7u833HqUCkcSwtKSqkEJfZbI842mXUhtyadzGm&#10;00wqIiQ1Sny15Tl2C8A+meaXSyyactNJGwkU+kaqQ9wPkZOT0dUyp6gYb1lqVyjMy2D4+sI63rXR&#10;4FhlEXpqqFAGRfcaNsvBrMXSssXUDBMx9SIl2Y+9F3e5b+ORl49psqVJpHWdOd01Y1EMIIkXhd1M&#10;GagCfC39Z9B/8OqtF+OOhKTCAJdSsW3l1Tb3N/BOfM0XUH0X5itUyM0wkAQBhGJQOK+Lz2n/AIXm&#10;02p/xQ6OIkbZB68lNdb2jKsB/wBtXnpfTI36jGZZ51jkfrsZAgO0H9yOQPoZN0q9oLChfc8fOWRt&#10;MXLFl3G6+q5FYg2/0mPlFIPj6GfaHzw62Q1x1Y4ursmsZolNcEg/d0R5xKS5Y8AL2sfPxk4yA1GM&#10;k/ZwArVQgJdgL4444+bORpogN8h44o9xltC03PQu6ApQcd3JVgDusEgE/wBLwHRKNaIIUhiLqt14&#10;WiFnbdz5/rWC6SJdlbfcLPH/AJ+cshoWLHIFgH+1ZJSD4/ZtBFnj6w1V8XRq6H+bA49woMb8XZ7Y&#10;XG28IxHY5JaL1NqashgSK8ZcKJJNc32ylfap8AcbRhUXJOAwmMBh38YWAvFDjBF788AHCRX1mZoX&#10;KovCl7D+2Cxnk84QnJOBSCVsHL1NDBUwlCPjJkUfkf8A8XGncf4jdQYoFBTTsjFbR3eFEG4+NtZ8&#10;b62WdfSmdmC72C7jaqOeD8gN3Jz7A/4yNXIn496qqgARQQSF3JKlfRUsgA82Fz4z1DPq4HnkBiiM&#10;SQhUplVOGI5+j3z5j6ol77/ZHfgf/LibcGln1MBjGimQvUTR7FX1WiBbv4BrnAdWuheGXUhNrbld&#10;l3VwPbt48MeeczdRM/5f1wXacqdQFL9lWubHb6wqPqUsUOql0andGPSkVyLBA3KD3s+7PLpnQicL&#10;h/XLeo8kKMSjgJvdACQGA7fGNAZ4unxtJFKrtIjBlYXbKOe3GaSdY3tA+td73hWoBnU+QAONt8ZJ&#10;dVBLJqIwjb03QjeaDKWthz/MPGOH7DfjYJImqCzP/AijmBLEIG2BOOVOZmm0ytO8aRx6f10Eate5&#10;fm/iznRxiH8vLIUYJZjLSG1ULzRA+cD6jGIoldYT6jM8kT7twAaqNfGXFgzNh17tPIu6JZUuNGDb&#10;Ctn3/RQ1mrqVllDoriaMMNqy8sj8H2kWClDuRj6mHpxi00JgEE0hVZXZBtBo1TfF81lkSAMxCoXZ&#10;tnAoSbOKWv5TeVKabRKTA4NRpBIJVRyElJSBefj3E2PnCelQxysS4t3JWOztKABfavPCm+LxabQy&#10;6poGXSKiJCHDjjcUsH75yC+tFp9IzLHI05uUKdrgg7wFHiq5OQ2vkasbTadpZplMmnQq04EcjKVu&#10;gqrz+om7Jq8lqYHn1ksIqImMstExlCoCUBdK1jx3wJli1Cw6aTS3NbyRy2rlzRZgfjxRwmTTauL8&#10;u8sgaJyXR+AwJclgAB7vi8TKS10ESQy6KN4lR9QpUoWdgVYCzzah1C4/TdLLLFLIS5jkCTAuGYEJ&#10;SmuatsMMphTUSSwNIIxuQgliUPAs/dWfrAdJqpEkiagkbAuUAARQ/O7aO7C8im0V5Mt0GiM96aN9&#10;m4xAxngjw24c9+M6bUQsJxSRQQTsstyC+6/pAUjz81gjS61grnWFoldlMTbbSz7GPwfjBpOntq2m&#10;9V2WZE3Mhpi1D9QPbKj0LyEqy6uKQFRBZ2SFVCMVBvdVmx9i8JvUmOUx7ZAxZQ6SbWdkWwStgMB4&#10;Gc90zTpqJisQAB05ErNI1A1RbNGP/wCZBWOMEBjSFOUJK8Dj9Fni8XkrwG9PWeX8yFoCRUaR9ove&#10;Ht1A5N8Yz7QZlZGJVhMEWi6cgXyLBPYXjR6Q6uRVeUaedVaZgkxBCnupb55wYlGGpm0+jklJpZZE&#10;qw9UKH185pGhS66FMPza6dzFXpsTHH6jsoaqBfgWTuonDNRMJ5Hh2pOyTOW5DMFAF7G82RR+sn06&#10;fRgxiRUCwOsrJRG4Mnus+aNGslqegQTpGpCrbIf4Z5h4DCQccfeJtDS0ZMvSJJ598oiKhI1i9MgI&#10;DuJCqB54Ng5zmuhfTLE8cgjUlWUgco4IDISRR89/OdBoW1P8KCFXaMGQSGVwixbvbYIFjybOH/iH&#10;pamWcaaczeiiCUSsUhLN2Ir9RUmz84KdESVo4abpUks8hlll9NnAVvaFajZDHkAH5zakmQTxetJG&#10;5W5AH7kgdxYAB+zg2ruGSOI6MSe4uXVvYEIulB7ZZpupyzzQCBbhMe53dQ7n5QseBz2yZvyTBbMf&#10;V9RnSdmm3IzH2bhYi9bt37nJ61tTDC6rMF9KUh3SgWauaNHv8YTMIZSj6qCbcFb1EKEOXAIFOtDt&#10;hUXSoZ4NPLHK6bNPtaMDdTg1Q+wPOJNUXxZbDqWqNkgjBMRgQF1P8S799dvnGgd5dgMl8K8rybgs&#10;YBo7BXf6848XSY9PJ6p1ETEio2ZSxuq5Pg4ZpoZ19OSaWUFRGkiGnDlTwT/24oMVB3U+j6ZRM0up&#10;0u+LT7YhXtYAkjaK835vCdN6k0UsLs4k9JvSQbFHAoDtdm6NZHVtBNKxGnEg3VKxXcHRn5KAf5cE&#10;l1kcyMI4Y0tmeMtY2Fq5Un4N7hjqykaSnXS762qEapNm2mYd0K8tfg1g3Wel6OFgzdP3vUkihG3w&#10;uqgbj3uxd9sCbqLkNrFgRJXVW3gezde21+KBJy19bJHH6bFWA3IQpILEN3OZrQ5K2RFHTamFoBCs&#10;rpKrMAqtfyBQrxYwfqc02p08bNM8kMgsk9lZgVAUMCAoq+MH6n1iLZogYniCF0FAo97vVCV9HLeo&#10;9SllieRY3LbUEZftKh93jwKsZT8CUaFH+HZtNJ6ruJyZrBvajdq5FeeO1Za2keEnUKzgR7nKsDHt&#10;k3URxQIy7S6382xi3vrH2xKZEtCOb2k+CM0dQkckrRaky7S13e4BByLHkg5LY5AUGs1kyaNW9Vw8&#10;v8Qsy75FX3bQ7XxnQ6/VF4JFj3H1HYuWWlVSNu72ngj4wCPV0W2alpnViFDINhRBd5CCdTMoj1Uk&#10;ZaM1EXJWzwDurgnIvrRCXZpayKFo4d2n3qqNbM/dV7BlHBUnMjb+aU7J4ozAgl3NQ9KwOAD2HHGW&#10;Sy6Z4ldWES7JJKN+nZIUBT55wGdJGCSabS+tIUV3BcNaN2A+f2OVGrKlZoaXWpp5ELxxfxCkkkgN&#10;L6iCg3HdgDdYOOlmGOcaLUq4QK8O5dzHcVNkkcA1mFPK7LpIIQ8jzkt2pU2j3GvH3mrF1aPSiJFD&#10;u5WljVlJaK1teT3Xkj9seTrSIxve2G6aRR+cEUYBXduLH3tX81eG5oZiTyjUaLWUwjt95aP9ULRR&#10;gm/njAtPoINQ7zrqnhmVPVm06cuEjo0RfJYG8i34gEuu1jzyQwxwDbKPTOy25r7fjnMCrI6mCJZQ&#10;+nepZKMpJq1Fcnd4o4Vo1AgddPJ+Znq2jPNx3yqjsMp6fp54FMQjafbC2ySahvQsDzf1xWPp11Mh&#10;gB6ammKn/qowj30ew/zE4VqrJFUSRaiSX2xCSo1IF1x3zROsVF9JlZ0Zi6ttsqR5XCOtSRyQyenq&#10;I0nYEvFvB3i72mv0tmPqOm6z09RMqRKWRZIlB9QSqwpqbcKIzOUOhxYUs+gl1RkX2rIitIt2CQeF&#10;J+TmtLq9NFFHvoxkjyAyEW1fuoHIOZ0PTpxokGpZGEkZ5EYdakNWWX4+8vn6TFBp4FmT0faQ8SFW&#10;DBP0yVfH2RiktocbpgTS+looI4dLubUqQZQu8BgSAXI7qCLAwvomm26JBthc6kFZJT7K1AB4rg8q&#10;BxmppNS8EexZ35HpG6ZP4l+FOOs0KPKohZX03dkICW7d6N1Y5Aznn5OmCVI5+OVIXllfTh3iYqwU&#10;WFF/qw+bT6PpySKIZ3E49XcwT0PYSPTSibdRzlunnSHVCUQll1CvvhQi0NUpI4sE/wBs2Jteixow&#10;ErxRMhUyIBIrEDl6Ath952YJtUuJhOC27PNY+ogdXeBYpCsQYGuAVAvYwNAsD3zoT0fS6yXdqIki&#10;Eq7gY2Io1VKqf/fZv6wwSvqZNToleP1ViMv/AFHYE/qoHijz2rLdL0ZNL6wiWMyUTFHuIYptu7oc&#10;t5o1nWpUQomDrelenDB6UojieZwUUd9goGyefq843RdS6jFPHGjzj0QwKMKLKe7k3/as7rWzxpO+&#10;qdQyNtqHduI8E8HjNDXCWbRRmPUEKaCKTbGz+gXVDwch+pUNPyEsd7Mrpumk1+gWpyrCWRQVYkD2&#10;gkmy1ftxk+o6jTJHrCJfVaNUhUuGp2+LU9z2AwSHo6dNeffp3LTDcQCHYlhZK14XgHAm18ySPppN&#10;N7Z1FSG2ZmoGyCTxXBzJZbb3rwOSpI3XSZYdPFGvMSK8IUhZULgggsRzWc9+cSN9Oz6s/wARlD3a&#10;hVRrpwP5j2Pzmj0x31kjxGNDD+lGsbywJBBHcL8fGb4MOr26dNxkKFQJK3e4Gi47UCvfGnQu2Z79&#10;MbQ6AyPoztkhiAdV2s20szCx7lq+TfOBdH00MUwl1GjNGNovVjNsqS87qo2VPnO/1fVdMinT+oJx&#10;ERwhsDcaon78ZLXdCiTdNpmb3I4PO0wk8qqrji2zohi8o4L/AJRo4tSIzqEO2P1AdgUl3scgCqwr&#10;VQaKOPTmNVkZg8W1Re0xmw7Hggc85sdOklliJjdtsUdShlLA7h+vtyLzI9CQzD1k3wEMl2AN1Vu+&#10;dv1m1ui1BLwI9MG/UKYBvaowu8ekVXlirZVoOmFI41ibYqF/a49VCX7e7uD4ymOKZf4e/wBSKPc8&#10;JHtuQrRjPegBm2+oj18aRNH+Ukjo+x6rYb33xf7HFyZCiXRREKuyBpmlDQoEtaDWDV+eRZzkOnza&#10;kyTyTKsU7R7SSQCRW0hl+SeTnR63r/UZUWPT6j1Ts/hyxOyFo1HJBAI32BYHjMwwaXdNCyRlg7zS&#10;qRtsD+WzyS2ODSXQ8y6phHStRNJp32TTsGIRHKg7z7gq7m7jk2M6Xpm9I9M8kCxsEYBJQXDJLyGv&#10;49uYCasR6kadm9RlkQiY/wAFUagQA5NscMl63o9WyaWbUMr6eJljhp+7A/zKrcAjJbEgPR6Q+rHI&#10;utb0CzWzMQFIU87PceTWX9J6fqDOm8bI44ysqkNe5rscA7h8DOj9CefTaYSrEWA5ZQoFk1uAIHAH&#10;zher6e2thZII4Z44rWMBiFDeQQpF34OQpNmiwqrAJF1ECIiadBypLFWBHFAbP5RR7gZl6/qOlAZY&#10;ZmATdJPEEPqLGgsn31V5Y0r6BpdM2nUJDJtRyS0abhe3caJyibo6/wAGTbW8N+k3tugtMO31fnLj&#10;dkySrRhH0NVpiIIpYw01IoeyDIxQgsCaH75U+m0qCGR2X0N7syA7SUTaoZjXk5oRJrFVdRMNPJAZ&#10;N0/v/jMj3RdfHzmDqpph0x0VEJ5baDxScMHr5qqyvgySDI9W3pSmZJXVNTs9WJt0hW9pr4rdmdp5&#10;o2haHToZpIGk9RbKFSF2qflrByCzLqXuKBEkdQhXsoZhvLE/5Rt4wuLWO7o6MVjUKLYVZXuD+57X&#10;g0Fh0zRCDRDUM8UqIASf0bPCAjsQcjoeoflNLJpYZ7DkhlloLu77lP8AtlCRvDG82oVDHJahg3qN&#10;6jDg7R4wCOQO3pywSvItqNvsIZhx7SODgiJS2XS9SOnXqSRwuHZg25hXO7uPusM1Qh1KpJRRFpY3&#10;umWQ8ckdxgsc6pJLDGGnCKgjkd+9VudiATRBuhhkEOqY6ZZvSntjODFLcRKghQBweDwcHpCTM9tN&#10;LFLDLLHEscwVZXUWrOvfcPgE4KyxR6SNpVNAKnqw8ozE1VnxRvN7THVPOo9KNAzKu1lBVmIpkU1w&#10;c5GT8LT+lPE0SRru9KZZpLKBQSCQtD2+KyLVbCmjZk1sY0s8Cad0lSJDG+5uVJ8DweTuxtQEmkjk&#10;ilDRRgRxCYkxuDyWpqo38HCNBpNRpliaJ5ZqpBqCjdmtrIc0V+80IdP0+SOKX1hM0YJ4O3cx47V2&#10;GFRrz2VcjP03UIZmER1A3LGxH+RiDRs2SMjL+H40iRDG2xPczbU4ABZfcvci+MHGmjh0iq0S7kL0&#10;qkWwJJAcfWTfqMvpwojBiAGCAtu3MKAG7tZBsYNb0StrZkQa3XKy6WRzDIybmZADSs1At/pVZvNp&#10;XlMisN8aH9avR3L+kWfoXlv5hoCksoi3RXIqO4DKKur8nvQyGomXYd1E7koxC14J5Ujyb5vJlfhF&#10;xhrsunhglOqMfriQ3qBze701Crz8HMqGJRr5lhD7o6ffwxu+a/8AOMnV3ldgqPYVYxuXaR7ySnHg&#10;Yc+v2Ms8en2PLGYHUEUCxoVfJy0miJVYN1bSrPE0WwNI6n02UBGXm8g+rGniGomjb02VN69pFIIF&#10;7AeD5sZfNJorlZ0v2lJOdrWh445HOZWv6RpTDpzTOpJPGxiXJ4jIAs2DkN6LR0H/ADXp/UYAdsZD&#10;SlGWZyhSRSaIIAokeMo1Ook0LhJITFcoYFVpgIASGJA5Fmsom6c0UpEWngGp2EFY3C0Qxo1tG7xe&#10;QVJtLPMIoAocBwA5dmv2spjb4PN5koqLdMtNgMnXA4EZDq6enKhD7FDOq99zVuxJ1CZYYiI5Y3l2&#10;EuFs2w5JokAtXN5R1PQxaWOOd0IerDqhNknsK7AeDlYMNRAu6R6kiUGyxDgV2zdNaJ3WzI1yanVr&#10;MqxqG2qA4nLF0Bv3Vyf65WnTNVLBN6uvIUkusae5XVv3F2PBzbPTNSis8MZRtyMruaDHzZ+xmRNL&#10;HNGrxytG43763BgGJPnj4y+T8GQHpdQ+mngTezrGB7rPB7gN9c3ibX6o+v6Uy+tt4Tyqy8kq2dIm&#10;r9T8vLI0YICPKpoKVCiwfkm8Bm00MjsjxvE3pkK6DcGEt7SOOAowg97EzG0+r1whglljSSUe1Cvt&#10;q1N7x5NZs6iNY4yqxgSk+pvI2htn0aJOVdG0M+olZWUSvsZYy9Dc6jki+9jzhPT9PGEimmcEKhBa&#10;mBLDigT2+z2wk1bLj0jKk1UTtIDqqEkLFS52X5FDwMjpdO0b/llnZyXWmj4KLQO0t323xmw4EBWt&#10;Ojxfqbcol2rRJpiylAD9YEYYUaSdIoiH3MwNuZaPHtP73k2imbx100GknjfVSFCzHlSfTVjvKsWs&#10;/QGKGLTT6U7irSErWwUqBju/S38xGczpHh00s5kJVXASo1Jbbt9pCjir4zd0/UJIBH/8O9OQKCpY&#10;epQY0aPgfvhY4r8G3s0E2odninQhpFRwyk7Ksh7Bqjxk06AdPOqjayzRK5TittfpJ/lzE1vUOpwJ&#10;HBNpmdJCd8i0wCOeAv8AXvm5qev6iWWAjTFdgEbyBQxXdwCVH8poZSs3jx8rYBLp+oCATKDEUi9E&#10;ktXqIDaX8/FjNTpeiljEMUsEiiemiSgy7x7yp88kDMeHespibWrFEkZjD8/qJvao57g85fqEdX0w&#10;TWlJCpVveW2tt4PFBW5w5orhVNoGn03T9ZqVZ4okmDswjVrFXtDcZTLoYdQjxicrMIb77dtNyLHn&#10;NjrOgGp0cCSWJpZFXcNjkOe6/wBauzmbrNDFC+pQsLkPCrbrGR33i/Hzkp2Rlg4t6B26f0/0Wigl&#10;bUKKeSKZd1DsxQWTuyl4dG88ER0O5NsivsYMCAR/ITx9isWnaBdDBFIUYsTGJCtSm292zbVD7OAa&#10;hl36ePT00i36rNaCh9j+Y5W/kwtfBd1oaRUd4ykMQQSK8cWxGUMQUagDdjMiadpgNurDofb6ZQ1G&#10;RTL7loj4rNKFZzp1gaP31yUbdTKQbryPrMXRTRyRagLpzGjn3sSVJYDuv3l1oEx45p5Qu6YB7bgi&#10;gFbuMUUrfx22szNGVmj/AJ9oJAr7OZ8NyRIroJt7uWU0vAHF96o980NTo/VlCxKU2qrLbBWWj2aq&#10;usSRbAk1CPbsk3pvytHlClrsax5xpTqtTDId5jWRAQJCthQeLbgknCIIvzGoCR6tll5YRogERZaI&#10;7OLDeTkJk10o1b6lQJ4WWZ7AQN2t46YDj6y6olNWDabXSSBGAQsAHajSfw/5gOcth1B1eu96KRMx&#10;cBbsbAPNDAUmsTSmCVo/UZ0CjYLH+XvwcnE8TGGX80QzCuPY1mvbXxzzia7GvB0smr1c8YUSyUds&#10;kShtp2mqWgO9E4FqoHiljRpmsyAlyathwWB/3vKtHqnimqJAojjenv8AmHIq/wDbAZtdqUjKS6eP&#10;hVWtjVbf3HPnIjE6J9FkMvJVtjNIQy2x4ZTyCVzO1cwkXUmr2Es7cggt+oAHsPAvLZoJ2hm5hiAo&#10;ghuAV5N/GZ6arfqIPYpWTYWujVcbiRV5qo9tHNQRp9e8qD1dTuUoGpdzOgbix/fnKdTDoUkV0JjG&#10;wbTdoNwog9iLyKyqkskXpqoYo3uqiQCOKIv55wQBNRHqEEm3bbpwdisOaP02TQNbNmNhEunA1K+o&#10;z8RqQfYB3B5psjJME0FLpkURCQp6qn37uRVcA13GDQzaKcalZ4WZ1jLk+Sw8CvGDJrvTvbqACz7i&#10;XB2g1e0j5wlAUA6DdCII5BtqveBapuXtz8ZWo9WFUGrWRWcNtK7OB94Dqer72kRoN0chQlB7QCD/&#10;AC/I+Rlb60CeOVIY23AjbVV8ivByeD0XySR0n5ibp5Mj3ItAlilkXwBu/wBjnPS9SAd3iiVkkCpZ&#10;I3Fl55A/fnJQ6+WOKSJyGVoyy14Ni6yxNTEiPcbSSq2y1eu98n29x2wUK3xsFLxZdNqInT1ZCq76&#10;NC6pRQ9w8fGZjSRttj5NqCzM1Abfnzty3UNpS+pRt8ZKhWFkj98ofpyiFmlqjsYhRXtvt9XmkaEw&#10;WJ1PqSBGKOpcsAOCGFcfGG9Qjh3r6gZtkYd/JDWbq+6nOfm0Qi1CssrbJLZqPIB+PkDLm0cZE+0e&#10;qgUMSGNX2HBy6WtkM1dNon08CzxanncR9C+wrA9bpjLHGDE8KXVsb7c3XnK5ZyrJC6n+GO22qvsT&#10;fjIJJrUaVY0d5ANwYVZXtfPe/jBX3aB0VHWsY41TSh2Zl9RgascezkcHyaytfVKu6x8hCpUtTCvj&#10;HljrSxzOq71ZeVBU03Nr94X6UVhxGW4blQFbt5ructJULZm7IWEZRisof3E/qYHC42O5UYk7nogL&#10;W1h/MMfRTqREGU0dqM/lbwjWMCJAX9qSEgqLtj5r7rjDyyl0jnY443Z4fX7ncB35B4IPxhqw7mjR&#10;XC8XvqgPrILNErQyOQjWTQWl+NpGW6h4vQZUlV1W2daPY9heaCKDo4V3M0TgBjb7SQfr29ryrW6X&#10;Sl7hcmIoFPJJUkdu/fJs0lKF3FWkG7Z7QWGBNMYNwXT+1hYZuRxlU77E6+CMMayTWrruVgDQq/v6&#10;OGPqtPMqq9oxICtQoEmuTgE2pZyjpHsBW2P0PnK/VPo6iNF3KWQmh3A4BGJ47Ep0XOZHkpva6sfe&#10;t8r+w+fByxkI07j1mCWNrEf9P53ZekTBCXcptoWvbaO1+cEUhxITHdAnnuw74+wj32JZol9N0lNN&#10;tIO1WII+RlEitLL6bOtFuCeaI70fvKZdK0MJt/eL3Dg2rm++LVMHEv8AC2MZO/wfn+uUo/BTYTHp&#10;1hE4eMhhV/Q75W4kdWYRlxVkrxY8V+2XO8y+nva0PAccgjA1DRkKS20BnDC6P1kBIkwnG62PpqPb&#10;fnzeDmRoo5GVN6uBzytH4y6Fi0a7lXg0oJvbeUtOzbt5LLdG/BPzjj2Zsuj1fp0tgeFuqA4PNHAm&#10;1StHt9PkG+OKGQ1MqIAFc0td+W5/8ZXL7yxLDb44+fnN4xHYVq1VyCibeLJTkmx2xpJX08ioCCpW&#10;lNWa83lMIYIiox8kHk2bOVwRMZdpJ3Dk4IGMx3SuxpCtUPAU+cdyxHJLc0tE1/bKjBMG9ylthvbV&#10;XYsXhjtwwcEqwBPjaay5LoiHkZ0cemsQHe9w+vBye5xT8b+QD4IOUaZ0NINwfg2ex/cYtTqWWRZN&#10;iMFBANUL7ZFMqyiVt4RQKoj+leMk0iod20s7GhY25TEVlK8kMAbI+sUlKFJIJv3BrINZpRFlULJK&#10;1uKBFfINnJxKIwwUHd4UnxlpQAUwBo8AHgZnp66ltp+7yl5F8B67UYbCDYPFdjjTaVQzc1Q9vi8T&#10;QSM3FWK/T2yqYvTqVrke27GC/DAFkjNBQxWhRW+5wiFlUuu2hwLyt4g250NkEBcp3lGrkeGJyqsz&#10;6JJERe1qPYAUReXK7OotSwB5I4IOXjVfqaxsKkEDyBgSlx6jbgVbnuBQwQyiWJULBSQAe5yErVYa&#10;xuajY7gYVwhLfqDC673g6bPUAN0e2280TJBXYMQd4FeBxhG+Q7Bu7ebuslItyeCCOL+PvIflhZF0&#10;DzWPQBCze47hZJvjK5dnsKMxUAgDAJI227txXLNPIyGieP78/OLj5TEnsNZShBBNtQ48n4OWFZbf&#10;9v02ODlLTepwxqjYIy6MhnRmNHgXVG8Q9CV3oN7mFj+oyBjKqNoAJ/2x3VltTz4U82MhBJZaOQ8A&#10;1fycmu2gvolGwKhCjD78XljRhubIBP8AtlMj0V2tRWqy714tvuUhtxPGGykDpGCZClqCB3+crpB7&#10;mQ3z27EYVN7yGV2P1XORnNFdjUGFD5vHF2SUPElAl+e4OQWMBm2sSeO2UyxVt9xJv+lnCC62POV/&#10;IimRlY7iPd2IyAiJIa6od7y8hizVRJ+frGSr5A+aH1jTBopZmoNzfYn4y1pQAoYA/J+Mi0xUcqBz&#10;YNfOKVDs9XcCLvgfOP4JG3rydl8/6ZJ1DFtvgeT2GWNsPZf1f7ZWiQiM2STftxWUkVRoaCmU33/p&#10;l5VbNMn98hLEX9w2L885UdOb/Vjv8iPdtCZYYdLJNPGnpAsrBhuIbghge5xT63QyqsOklkmZua2+&#10;9SxFgnKvxZp5ZW1CmZXLyCVq/VTi1FftgWgm9OFUDbImU71BtiVHfPnFBNKXk+wvjJw8HV9R6fpI&#10;2Agn9RVkprWtpq1AOYGt17QD0kkLSrIPcO4B7kfGYk02qkARZBygkYOdv6TXbCeoRTPp44Y41Qqt&#10;O3/x3g/eEMTXG5WEsqd0qH0oUNpxAzNqlZwV20Ae+dCvT9Uk+m1RogAM4cXbn6GC/h3QEpFteP1m&#10;JTfJwmxe9nvbHgZ0/UdOGkczuIwAUSIFvft7uScjJkqVGkIXG/2K3lI0+mkDNE3IJagq+zdQvNiD&#10;QQHRtrpIlaDTgLQYepKzNZ3Eizlf/NdMdDplghUUdn8RN5aQgVmMYCbmnI3O3s3f5R4C+M5lbXxs&#10;6m0q6lo6eLW6hHA0OqSCMsANoCopewTY5IAHOUy9Y0mmWOJGeSESyHgANLIBXc9hmPqNXFFBp0Sa&#10;JUWMybNvaTsqn5znIz+ZnjlikZHSMsb9gruWv6HGQsPl9BPNt0tm907Wa553knT+Gqet6N2GVORf&#10;zkNHrZNXO76qCMerI3q+of8AqV/N/wBoHYDDp4l1UmoiimklUAFmBoAHnb5GdCTBqQ7iCGJSnprE&#10;BuaJQKtj/mPfDkv9pCT+TntEItRHKIoP1KwAHAr+UEtyRi00oUMssYd/dUR/QS52lhfYZV1SHWrp&#10;1hhRXnLbdoIJK1e7jsozKnn1LanTl5Q6bUWRVX2pR5BHlc2hC72JyqtM6jqDSxRxQJqI5RGpZWU3&#10;y9UB2F1gsmr0yErDuj9UMjpMoHJWiQczI5E6nONsaF/UO+yVuzRAUVQAy2TV/wDKzqiiRM6gxgMh&#10;f0/sG+LxqHjyVy83r5NFtBptGryTTKWZDJvkFksBwvPY/OUa3Vyyy6Nl0bsJEZzKPaJQvDbSfHjO&#10;RHVxqTFvi9TghyQdtt/qSMlN1jX+oYm1huKD0lAO7agF8X2vH7MrV9/kzeaNP4NKWZJX3+q0Mm90&#10;REBBAqgOK7/vgEHVOox6+R5EkkdZJIkBJoyMCtgg8kZCWdnXRuZN0m6tpPZR/NYyrVa0T/mETUbF&#10;MjBWPBtuDdZpGP4MpPzZp6zVwRPtmhjaVZVZnDhl48UD/fMePXvCZ4YDbSn/AKw7++vbeZWmEkDa&#10;pWKvuXavJf8Aej4GaXTVkk/+Cw1ql2M0xVf0BebJHxmnDivkz58vwQk0BHpxJqQ9M7DwL/ms4RGm&#10;t1UEWkKx+jA7Sqqtxub+ajmdH0l5xPImrCwKwo+L4v8AvmzI8yQbPzKgK9M20A7Tjl4ppsI/9rSr&#10;x5Ol6FqDpXlmMIfYy/oSjuILA8eOORnOa3WdRnYIEFM7HZGt8jlqo5bq/wARjSxuEUek8iMWN7mC&#10;WK48YH0vrMy6obtIhV1K8kqPd5GZRxtOU+JtyVKPLyEtq3kn0ZSJhMygeiBXI+RmRrX9d2jEskMo&#10;Rt7nzublQfk5ua1tHp9YnoPJMBEd5sNulqv4d/yj5zm9PKeoyTvqiYVij5ZezVQpfGb41q6M8zrV&#10;7IaJ4NK8cL7SiDe1m93wFb5OaekdoyzvCzNJ+mMiwBf814DB0bSFZjGJ5CbWIJ7hQWyxJrOs6Voo&#10;IY5NRLO7mNaY3Yb4UV85cpRMIQlpUjUfpWpnVY2SOFWIKhj3PfeWJ8ZsaTQdVaLUjSB9sJ9MSbQI&#10;nkIJCqSQOR2zL6HJHqpd/pysgJWx7hQ52m8jP1yXSaSTQtqHhHq+q0Qk48gsa714zgfJtrR6dQSU&#10;m3tBuk1mo6EBp5o0dndXb0+yMPsHAptaZpEGmeMvHsUDuqMSCbvv2zk5tS2q08Ikd2gRzTgMfsX4&#10;84tfqWjnQoojIWm2Are3m+Pk5S9Ort/qMffpV4N3qOqm0sugnnVXd0reeeRdoCPvN7pv4fi6jEx1&#10;uqj0yRxhwXXlnbtGgFXeZGoiheV9XO4aOKNWWPy7vzVD5PkZKfWydQngd0McERRFWuxIHtX5zCSb&#10;Sp012zog4pvkuS8IN6tNoy0Ok0oWMOBdqUJfsWrzZwzpfRV6fJL1LWO9pIyBAAN3B2sPkXlkmh0O&#10;kUTOjyFgY9MiWHFG7JzK6frYppBNqTUfFIyiRvSUEFT53G8KuGm68/LLaSyLklfheEbWl0yH1W1Y&#10;eMMy70AO6QAWF+R9nMxOpT7Z0iVUgXdQXgFR8k/OZ0uv1up082pWLasQ4WRdxKsdlIpIFAYR0jp3&#10;oaeBJdWyyupNP8NyBa3X7ZPCk23e+hxnbSWtXYVN0HVR6wRauQLEI0mMr3uTcQqgV/MRmpDFp9Kd&#10;SdSjhBApRKtXJ/SG+/JzF6t1jVTSwO+kkaFTGXetoPpCggvNbp2tj0eiTVyxRuXnaU7wVCiPyoPg&#10;BqAxycuKvz4QRUOTS8bthup0UmrjjMn/AMrAjtWKqbHJHzXYDMafp02p0WkkEISMN6akm3kLE8Du&#10;eK85mSw6jquq0EGnjdRI8khjY+mSzG9p+BnRS6toemxaYzfxFYEBTuKsprj6+8pJxS3u+vgnUuWi&#10;rpminER03rSpMS5WM0Wko13uiDgZSTUSxjU6z+BGrIqIaK+Sm0+BWaMo1cqTNMkeonSFNgiUH0q5&#10;Jf8AcDxm5oYVMemjaRaMPEyja2x/cPcQQG8HMnKrejVQvWyJPTNT0aVpXeXVghdJHCKjjQmneS+/&#10;HbC+l6LpOkn0atCkemjjK6sd3m2gO396zBneLp8ekML+uzKVLOuy1JqmGcXrusVpp4mZdk5MgcKd&#10;wF7VVQeTl4sUslpN1ZnPPHG02laR2fU/xXJMdekOjX1NbOjQSIWJjG4uE234LZLT9K0urZZ9RqWl&#10;eIbHZ13FizVsHPY4B0TW6PTrPC2kaR0hBMsXLBmX3uD2BXwMnD0WB9SdTGk3r+oCsR9saVwC37Vy&#10;cUo8Lq4/n5K5uaTbUvx8B3S+nxp1aSSDRVDpWBLICOF8e7NCIz9SOpm1kUGjgfWPqC9EsdzcBB8m&#10;qzT6WkCRTwurvHMylpivFRn3EAeMK1+o6dpzqXmQ0ImKoo3gfBAHa8w9x29O+rNlFUtqtto6jpHT&#10;9LArTnVQ6OBGM0pLbnO5WFVXJckUM8eHU9e+ql02nLhNVIC8J9scrlqXk9rq/vCH00sUYmXU6lgq&#10;ExqgdBtX3XKRyRYza0/QpR+ItPNpZYmXShHQRl5QCR5Lfz0MuMFHk270DyOfBKNbXn5KdRoJknjj&#10;h9WJhILpdqJIp5P2PvOwfSDSw6srufUGRHikb3vCe5P2KGZ2p1saT7oWDaiaSRBIzltnilH/ALwS&#10;eaXQQQpPJKrkODI7btw8j98yfJuJunGKkBxdWmZopfdLK6SQIjsN5MoAaiTQ23QzS6ZoFgk0oMSy&#10;zupSMGisRT+Y+fPGYPQNBCsUermgK7dQp9zbmaQnawB8Be+d8+tQ65k0oEZJOxVIsr4ViPJHOVkl&#10;T4parbMMSuKlKW70jL6es2j6bWn1McsTa8xNuT0/UkItmqwSo8E5q/iDqSaCdNHHqWkgJLyzC0Uy&#10;k0Aq/XxfOQ1Gu1PT+j66egsskvpusZBLq/Nj9vOec6PoE0mrWXqjFkHB0wY7koXai7JOXigpNuT0&#10;v8sTm4qkn4/g9VfoKdQn6Cxm9RHlfdLtCJs2/pA/pVZpdT1+k0DarVGfTAaqOWXYsZ2Rraqo3Di/&#10;rAOlaubqMkWji0bQ6aEhVhkXaZPO332QSPIwvr+g0cvTunJ1MRhbRDHHEyGLeQaQV3qhnOlvi+uq&#10;OhVVx+C+A6WWLQzf80VP4DiVgN69yORgHR9foUg1mn1M8IQTCUV7GdE91KasA1jp1Za18Wl0vMcJ&#10;UM6AlggIPmgBYvOW6dHqNd/8J9MlnX0k2ooDqO5o+BlKPdjXg6n8NaL8/IzBX0TSKuoo1/FDMO/B&#10;ugOMlNrINLpOrhPezSyuN1cyFVYKzNW7jBND1zUCGfQRsJGQLF6m7cSV/lWu3Jq8t6N0npemdtcJ&#10;Uk1CI8SROKALD4PfaPOC7bY/CSDukQwdP6ih1BM0jp7S97YfU8RAk8AnnNCX8RdS1MkMqzyBWZo3&#10;P/5vwXP12GQ6drBq59AuqjPoOkexPTAZ9r7QUNGrHIvOo6kmi9JXngneSJnb0UpRv7C3HJCjwKGQ&#10;pfftWPlWl0cvEsjv0ieLRJHABUSOdoAezuI+L7nMTqv4o0/VtVr9PHAtGMylQ1KhRCtLtvvdnCun&#10;9S1HU9XoopujPE0kf8EIWCBFNi+c5OXqUGi1ur3af2tNShFKHevLLZoACuc6nFOtbowcnS3psv1+&#10;rlDKscTb6cjaNsds3B+bA8ZRqdKuo1USPqSUghZZTEBHIJGO0gt8G8wet9WMcLqF3md4WLgFnK0x&#10;2ihVmxyct6Q2pmkm1WqgkKuLpCY2Lqx5RSKbLjDik6I58pNWd5+GNPGkoj1BeHTwSCJCjc2Vs8ii&#10;B4q8zZNbLoIpNHo3hBbVhWhVWIEIO73850MmpM+oeAaZDJKsRCyLaw+pzbfDGqwCfT6lpI9VS6d3&#10;ZEd63lgp4FDBS7ZtX2pWd302AavSaeEwLFE7Bg8knpp6nPcMo4vwMyes9Sg0M4kgmjkRYmeVYk9o&#10;YH2slVdk8+Ms1utb1NMwmRdsojK2SAx/fsAeeM86iERg6tpNRrRIqAwiVQE3u1lQPlbzljts6Jzq&#10;kc5rdf1KWbVMIP4ELhdriNXZ5Byb7gC7o5fMW1YVHQyFfTXTtHRQPY/SF8m8Wrhn1+sTVSwfoKKQ&#10;54NER1Xgjsc9K0fQQOliWGWb80NQAuniYmig3Gtv6QB5vOqarjpHPHFKfLei6HUR9CkZY5nLabc7&#10;MygIrsPcefJzJl6QepQI8mvnkOxTFHGQpf1GJq+5GY3URqtTp2GpeotNMULIr098ncx5YOc61OsD&#10;q8Wq1y9VhTWQ6X04okiMTKR4O7il+c51Fp2uzWdNU+vCMTqWmi0OiXTBJYtN68qIlbys7JXuPkDk&#10;4N+HdPpzNqrkLmMqk21bQCFgPTW/m7zWm6h6MUMvrJMN0UkkW42H20SvHnm2znZ/xLrBDpVTpyxO&#10;7U70V5f3A8/5BltPWjOPE6TqPU4pm07wM0MJaSJozZEioSHkPa2Yis+2f+DXpbRdR6/1F5kLT6KN&#10;I1QGgoYjz59ufC2n0Wlgj0MkkTS7wz+2SkEqlmIo8jkZ+g//AAXdPdek9d1cjlkaaAR0KHZiwF/5&#10;SaOfR/0/Fe+/+3R87/U2Wa9E68ySZ9tpKSBV2eaI5OToOaB8965uubytG3EnYODwe5r5y4e0vsF1&#10;5z7M/NSr3AkKlA1TEHm8uhO1iATV1yDlKuWjpbXvR7XXjLCxBX54+q3YAHxOCtgkjxhDoNre0c1Y&#10;A4vBYmHbbV0PkYQfHkWeL7/+sll+CbmwbFVwRWMdoU7RRsH+mKOQDZRJ+AeBjlT45rEgJvIQ11x2&#10;B+Rg8l2B2Hfb9+O2W3yNzCr7YwtCo5F2aPNecqhFZLrftq1/YnKzv4kPPI5PFYQbYNTYFJyrsTQA&#10;Fn4JxID86f8Ajy/Eep9X8JdJg1DRCOKbWSOnLKP0Z+b2v6AJJhP/ABkQpuIsF9p7k/8AyOc+x/8A&#10;jN69pZPx7skMT/ldHFGFLcUwL8jPi7p0+6Jn2DUubZmmFPHuFrsNdvoZ8l9ZSlme+kkel6Ny4mlp&#10;OlzwjTx6eNljMJjV1C+owLWXF0QKwdtTFMgiXSOxoQi2N8i2J8dhmlpeo+mrCLV+s+oNmVVZnhYD&#10;9KbsHj07y6iJtUxRnIkAhNbTRA9xvue4vPFWNdndyKtFrf4On0k+tkh9IKqUNoJkLBbJFDhbvLRL&#10;JE85TTyn8u0kjkOKLXTNX0D2GbEEGk076WaKCLWy+mygOo32CEr3nsoJvLD+U98EIiWPUesEtxV7&#10;lWy1j2Dm8znV9Fw/c5rp2kLKCge0ZvYeNt0Aw++c6vRF9INZqZtHLMoBjIB3naxrbfnt2zLl6vOY&#10;VKs/rSNJbJ2VSaVTX2MF6ZqdXvQ6VGl9RnSXcfTUyNW508ArkpN2W6pGjHq9UdLJMjSwrKu2NGY2&#10;r3a8dgCPOAya7TQh5S6pMigh1PBOaM86RxSxia2ciFo2IconcG+4snMDU6FYIfTGjDIrtuohmDN/&#10;JR5u8aSJZHV9ceKfTmWF5HTcCCTyHXj2i+B8jIdPk00OmhXUpLDqlRkkWMkpIhH83fnDvS02hkje&#10;WBjKqBqm9xLMKIFeB4wiCfTRnSvHOglJYvUZUhySwUXxyc2ctKkY1sAZZw0AWeb+AsnABQoV4AH3&#10;91nSavXy6BNXAsMOxJzKtNteRrDA+3ixQoYDNKjvMfyhIKer3oqHJU/1OZay6p2fdEsUYnH6uCsZ&#10;PtDD6zL4NKCo+vxLO4iiY73IKN7Qsh/iN+n/AC/eFv1sxUqosvpQ7NykhX54Kk3leqh0raZpo9VI&#10;2oUARRyAsvtO3+4AzbmfWT6WJWd4o/UYSubWvRAraOPbhzTXQ+O0Cfh+fVSG9Rp9PI+42yh9rA9h&#10;z8Z0ksSlta02mWPSlUWV2JUSbuxNi1I/1xtJqIGjeJ9u7iOHYCoBUbmPa6zmJhONQZ3kaMy1zI1s&#10;xTkfwwbxwZol15DVhgl9V1LxRvUfERBVUG0UAM+mP+F6KGH8b/h+P190gScScGiwiLbbNVnzOetK&#10;iTz6npO3WKryQvCrPy3BYnjvn09/ws6xn/GfS0mgUsfUmDbOHJjA54BvPT+nSf8AcYv3M8yj7U/+&#10;1n6kR+oAbNnf7b7j5/plzLv9u5VPgeKwZHMahjvsgjnucMEYG9dlkjgk8Z9yfMCjEt2XFilAA4F5&#10;H1N4KjcKax9jEgDlCLH83BP9QcioC+0cWu/7BPjACaqoHLnvjPtO1XVj348XkWJLOPcTv2gAeAOe&#10;Rk2iI2Gju7AUTQwKJ8Gv0gigKN4TX6vfuWwbPPbBYCQ59i/fHP3eExbdoAHcWPoYuhmhCL28j/e7&#10;whCSAbJFV8Cv2wZNtijV9yfGELuDIBxfFfAGQWi87lSzbCqB+sIia7/arOVLZU7icsSOwoAAwKQc&#10;gF5epsizgsYNtyMLsccAVmZoXL2wlTxzg6Zeh/fAcQheKy9L4yhf2y4HIZZ+Vn/GCiJ+Ntc8kMjq&#10;2ihFRbA1FNtndnw5p42n1GkgmaT1NRpxJ7DG1CmZU7EE0eTn3L/xl9M1mo/G7NEaH5LSEKU3I/6w&#10;d2fG+n6ek7Oh0To8emjiAircWdCxpjdcnvnzv1RL3uvCO70/J41fi6MZXn0+o1rzlViBaNzHETE8&#10;cdncoAFtfB8ZsaWBIIlj9NBCzhpDIFUnsDQJ5A8nMPUtL6vpBUkSLc4ckKimQbmQ7L+azXjEivDD&#10;KfRqAoRGpZU3EModR/LnkzR1QIR6f0ItKfyjsk6TRQKLHqKGJBBq+a74DNANNNp45NQnp7mDBO4X&#10;wLI3XfyOcuh63FpoVCwOrxpIrsdpVwCfahIu+byvSazSB6kjcGdmFo9MLG4ncBzXi8iLqxvdEdSv&#10;5V1iilEj6ipf4BBBZbNMNpzN1Mmm1BaWV9mqoeqacIy1yp29s1NNFpY9RM8au5eB4izSNSCv1EC1&#10;8fGRXp3TToZRy+p2rsNrJZf+QCgL/wC7LjJUJpg8M0ckGqZpCyo4dSVbbFuFM1mrB8YX0YQxQxO8&#10;JLSv6iMvPsDUparok5lDURaTTdS00kscaHaDKoV9rDkqQSp+sNYwarUwamLWGJYREKYqFl9Pgg0C&#10;DQxc9jUdG3qNTH6MOpK+wruWO6MckZNhq45sHMx9RCK/MoHIi9Mo/tLkndlum6dCulj1U2pTZFK8&#10;ahSzSSBh2HYc2Qb5oYDqJdIrEThogoUIj0xcgWhVqFAVYJ7jEUkbTdD0GnUzNvMaShGUsE2O6h9g&#10;+QeM0NN1TVNKCoiRYWVIGDbyFLbbFA8UDmKqQzJGFCGaKMyJaBo9rEKWBUVxXF5Uwl1MT6No3LJA&#10;ZIyFKlqBo9x38YFpG5JpWggeNWMjkEUoJh3stNtbg83eBJBqH6hpWlnRItwjKAqNrBKBJ8A9xlbG&#10;YS6OIyzU6UrMqBRzexmN39fOael6TDBNrPShWWoj7gRvTcdptR/asJdCitnKz6fUaefSbpL3AtI7&#10;pchYNR2V3GHaLXR6YtqY9K07qrRiON1Ppxg0Go/7YVrpYoOraaOGOWmVf4TOGcDwvu7XXbCun9Og&#10;3y6gu6B5bljSLaYyvITkdz98YQYpLZnafpsiyzN6sUcUq7hBy70B5UDm/wDTNXR1AkYiR3fYu8Sg&#10;33NA327ZX1LVJqxIESFJnRlDryFB7uxVbvM4RfnUMPogeih9dg1B17AbWo/YOJ9lpJIKheaOXUfm&#10;NJEpudzVABOP1DNTQ6o6SLbDJEZEgAlFEJRP/qj9ZlhHllX1oN7yRI+30vUsJVg2w8ZIQ6nWQ6mG&#10;DqKINpIjlUSepS80wB+aGPwwXaBejDQxx6b8xPcQYnc4NI6n2k/TZeZEknkgd2WRkWMkHiMy+7Yp&#10;HFk1QOZOolMUs0hhkjMcKI6llosPAbsGI8HN3Q9UjmjP5Z2SGZg7acLTC6rkkbiMlWU6LZtAujV5&#10;dIoKvGsZUm22pW9XH824tWY8UMjalYItpVijJ3OwpxtHyFUcnOrkm6gsAkM49VQ0rKku1SWG4+wA&#10;7T2BznU6iqKsxNiQlo4oEDHc4IJc1QHPI+cVkNBZ6doxqtXphHXP8bcbWQDn+g5zFIllmkjMBQxO&#10;49oUKVYWAPm8M1HUp51SGPTOJUQrJMqkpMlGwOCByKJOLXRU+kaSWQtB2Wwok3eFBrgY2tIxXZjz&#10;9H1OquMMT6S26H5A9oHPN5c0ipqCgcwsmyNfZyrSZsvHpYpUWaKQK271nd6Ziw4pfO3AdZphuleL&#10;U3GNqraiQBdv62o8HHxqKN72Z3U42kk1Ij9KR9lcsN6+LG00M09LDKmgmmk0/oCFUIC/xLoEc+QF&#10;ON07o8TOTpjvRQFlk4MbB/grbcYS6aaKNotusnSaPetOVB8XZvgeCcXgmtg2o15lm0ogmSFmk/Mo&#10;9A7giEe1fC8c3mzLE/UZDo54odzqJJG2EMNrVXHyGBJGZkqHT6RSHE029hEFflHC0EbhbHxmVq9L&#10;qZNkczvJIiIpNU1yU5vcLI+VGXFdEu0FjSaKWGEJFHErKJNzM10ylqCNVbCTeEw6X8zBqNQN+nkV&#10;UCKOFZuN5UEeF8ZgavXR3CssKifZIqVIXIQsFO7apHPODaLX6qHTLNFFLLGswUmvUKUeaQ3VHFwd&#10;DctmvpdQuoZYXZI7jsF7aQVw9k1ycvmRv/gEiK0jyMgMCDbQIoOLqhXAGVdRRtRDDPBA72WVtTLa&#10;HaRd+6rBy/TSTRm0DMoRfXDAhlK/pFWA135wUQLZOhQwRW6SFRIIzIGKSONxNmjRZfsZZpNBK+mi&#10;DepsO4QyPGwIB8OAO5GE6rbJ+Xj9ZnQO0be0qCPCjvZ+CMEh0kMOsmEcUg9Eo7hbdC9cFjWT2DQN&#10;ptUn5to7RleQxbq9NvYK5U+bxtLpZFcadOqGZl3hmjpSpY2vmic6U6gapYxvSYyB0k3IAjsfBIAr&#10;Oegi02mi1Uj6SWJk/hmD1GBjf7HeshrQjTgm1ckEWnCDbHqlX1V2g/p3MHXsv1mHBr/Q1zosEx3R&#10;mR9nJYMopvPzZyibWJpdNFfTZDPGHA9FigYH9TBuSDk31c5lj0zxbrYx3qiWYmM0ihzR2i67UTgo&#10;9ifgm3V4o9QLA2yOWsDaZL8luKA+PnMDX6ubST6TVRzRvF6hQtGAXj9Q7QQTwTRqsNg6PPrElmbV&#10;vLLHKzcRladBYB5rYKODx6WLTRJA+lC7mi2RsSwDl7ZjyKb6Jy2lRjslBrUi19K8hRYniYsQ5Eci&#10;gf8AUJsi/ntlqmFdJGZdvpssk5aRd7LuYrRAFXxxgMmm7yhy0NLasgSaVqO6+DxfbEr6CVmqT0fX&#10;ZVaNlYKX5P6gDnLkj0aRejb0WsdjNGZCeQVUqiLJQqlU8g85cuvTUqV2iFo1cQkqJG55BagLvOWl&#10;6XOGZWoM7FVlUGnrknYf98M1E87tpZVdUAUKEfiQiuXu+R9YaStAFjUMuiKtqNKqzIFW4iz+tfO4&#10;dgo8HIdBfVk6mHqLSmNGpZ2ethJ7VVrY7YT0tYp4z+XcOqK6OH77vA/Y4y63VSSlGgfTrTBpHO4N&#10;4UcdzkSmOKC9b1twqKjEwLKVf1UPIXgBm/c3ea/T9frNLBJDEI5FEjC2Nqq7v1qefYL7ZzXTxI2p&#10;2xxsyywGRo3oooLffni8L02hcxSNLDLp4I5Y2dIiBuQ2gIrx/mwbToIt7OvPTJI4tTNLqVUytIUr&#10;hn2KfcSPA8VmHDq4NVoy7QwJqE2EI78FwnDbRkD1JRJMv5t5FSC0h2naQLVSgHcC/wCt5l6zU6CF&#10;Id3qIWct6h5O3cVG4dwMUYJm3Po1odXCmmEmp1Krs04jZTDbJzYIPeiRxlPR+rT6ieVjpnSKRmJa&#10;Ww3pk0WN2LzO1M410klpSLKvqsBdEckN8oaFYLCddoovzELb0FiSJ+VBB/UAa8ds6cdGU+zrW18E&#10;PpO2haWZSiCzauD2J8XgsvWYQ7uzcj2NAhoKKJFNmF+ZGonUoZGciiLo2vYkHgccZ0Gok0pgMBi/&#10;jS09k3RTndzj9yKe7H4OU0qyauIQmSKGdh/HoUGA9ykgdqw06qeaGFRqURUICE7n2E0CTu75gaiF&#10;n1TDTukgA2zD/pmyb/rm++l9CRgYGDx0KfmKiTzQuq7i8jNxbTITYJL1nqOnEX60VJGAWJfYN3Pu&#10;vm8D6hruo6hoEFxBJmYRkgBr5Hu/lDVmrpoZ0hmM+rhC+oKE5YmTfVj2gUAOQMwX69EYJ45o/wCL&#10;BqKVlA2qbIBA8hczxxtvQpy62LS6jVaeXWNFIsdLGJS6lnTeB5/ym+4zc0KtPOGTRTN61BlEl+6P&#10;iq4qj2Hm8wOnwK05k02pR4419V2YggVY2sB4vsBnTLo11U0ZjiljnSnQIXO5Kpu36SC3BOasiLNL&#10;p7auHqA1kiJHUigxilBCcAAfJ7n4zpOnfioR6kKunjZZVKSI7F9u4+xu3JvxmV0roDaiJ/SQptjd&#10;wZL3Uo/XVVuvjF0uDVacRRsfVkElrtNiO+9gHlryE3fZ2Y20zc69+KJOnpBpenQKlNvk9N1Ryo7U&#10;GuyfAzKfq/5pX9Z9xoEaZJI0kJPJ3CqP75miInUzyRyr7zSFQVJYCirXRFHLtfrNUdBpU0y1qoAs&#10;cgiFtTmy1VQPgnNeVpG/J23ZqRNqdakJWIxq+5pfSb1gi1v28CiQvcYP1CeLfBLpY/T9KETQtsoy&#10;HcVO0kA8/BzN6Fouo9N1ZaZ1bbO7hWN+mJK3Cl4UV3OdlL1MxSssMMEwj1KhEZfcrTGwbFADaTld&#10;UKOzJhddR0+CIS6Yxm3BG4bWoRowLG15+Mwx0eabUxNs3erCNiM7MAEHAc+b28Z6B6uiSFUlWNfV&#10;0hASiBWwOjL3sAjMbp0kcqzTB1KRLMblIUQE2Nldj9YJ1ZU4XRyUvSK/KQST1u94JJZS5FVTWFHx&#10;WZEMLlo4W0+oZzEfUYuoUeOByT4oZ6NqI2TTg6WL1lktlPD+mAKAo9jmbo5Jn9XVRuIpUkLyK6b/&#10;AGrwNpHbJdM5nGmZn4fkaKOSPX3EQ7Mkq0CGv4GdC3VZOmboow05lUq72I9iubJDDOI1ugd9KHSV&#10;2dpGaz2Vm7kk0AcP0nrGFUlRpEaJC7oVRgIzVhTza3/XKpd2XDLVKjZ0n4hRXZX4gji9TZKocsQf&#10;B8/AzHTV6qONoNyrLqYTKil6EQZhsFDnknOkfpMM0Gp9P0zpmTa0psv6kZujVUa8ZU2shgmiuKFL&#10;JDyElrZCBbCwwsYWgcrOUPQAZZ3kj1KlS4Q2Faqr7/1yMy6afVTs2qihQLGWBQgkkCwCvdjnYaXT&#10;GQtrh6aKhRizBgGBblKJAs1xzlSfhebqXTFSOkaImeP01VlPuNCz3UX2yuVmbfZz+q6NHpYz+beF&#10;ERmED7bIQ87gvPk1zmIvRYkTak8iMV9UGRtylT2Ja/Hwc71uio0cizOyyRXL6enV42DrVMrDwSMz&#10;5dRLB03ViWTdPuLbnJZfSk4oDy2Sp3ew4PRlaeRoTFKUjmAUKxQD3Ac7vmwco12kEkWok/O/mAyt&#10;vAou1cqe9+Noy7p2qM0SmdUUlwqEOY0CfpIocEjveBQ6tum6z0ovUlBa95biieVLHx8ZSIrYPq+q&#10;flUiSXSxRJatErRcrYrnbX9s6LSdchmDxafU7HKEOCtiNuCGUNzTLa34OY3XdTpde5Qzx6Z2b2BR&#10;uAJPIJ+fBxi6tq4opdKY5KMau3PtXdycbjcU6BdsUGvlii0wjkkiieMTC29pbdu2gN5XnJdY/FE2&#10;qvXahY5YonKSwhadCW9jOO3OYvTdAdSwh9FeDcabqO8UbN/IOXavSGWRkbWRQxyqWlDAhr8qeK2j&#10;xeDitFO6NPTzyxpIE1DmJlPsP6YrFhf2bJxQwJGXJaF2K8CvdQo1fwcxotazxzRiUq0BSTcYjW0+&#10;0A1xfwDlszRzaiWWbSyIGX0yvqK+xwCxsE8bgMOJN9BeujeVpYNkoneFBDW1rK2RZHg1hf5P8xKP&#10;SErKdhcAAFrJspf3XOZWghgg1AZ53ji9QIVDsVr9IBrgVmt60KabWx6j1S6yBac16y9wy18d6GQ3&#10;RSSoFXSTNoY6nb3yOsayJ6m+JSFt2Xs3xlE8cDokUc3DxB3kUOECod24qfNtWbU7aGZHkhVXMUbJ&#10;GFJpywHtrwv7ZjRaPTaWFJvSV9Su0FXcIBuH6UWucaZfFgP512heWJgksd+oHlIBXnkKCBd5RO/5&#10;n1HWP01kT1GieUFrQcMFCk1fntmi3o/m0gaNrQsWXb7QjiwTmbrtXoBArwwqHbmKRASZR2ZGvLMn&#10;HoLg0+v1DTpC7KeHO6nSqs2QOFzUk0U2o00ypJGWRdqAWQrngbb7LxwcD0saxEkXGjbtyRk+wLw+&#10;4juMB0EZ05njHUT67MoEbAyWoSlW/BN5iXRMDqcYSKWClMYVpB7mEY735J+cugMGk1O78wI4x6ke&#10;/ksFYWP6Gv6ZdrNRqIJQOVO1fVK8MwCkqws/0zFnml3SjTRRi1BkG/hvBQXVN++VVgtI016h+YeS&#10;Wj7EEe29txKLsX3zRg2Pp4T6CyBvEYsJs7ba5/fOY0EjQRb0I3sGUGUbib9u0KlkZop+IPywnRy6&#10;Rr/8rZCKHAD0TdYuG9ITf29hWujWeBtJbpG7Wu5qDXang8qMJ9H8tHA3p7UbTzROz08buaoMx8Cr&#10;BGDiLSamab0YFMbmMF0sAgqfa1iwT3+sGXrOiMaQQB2V1jiQJ+mJ1stu73jSZkQ1LnVQlGlVPTAL&#10;q23cz9zSV+kXxeDz9NjnQCWMx7X2vG+6Oj42sObPkdsOPS3nj176QWrtyRKCWoA19gYHB1ptT6O6&#10;B35MZ3KCdtdkHg/eVFaCT2iC6VNFCnpSbWf3Xy4VV4BYm+/yMx0JKpqItUYkcs0cJPqM5HniqBPj&#10;OzTqLyaKEaSQloiUfdSgr4u/HznLaOMS6mSSNTv9N41kW1pmU34o0cUN3bKlpoqeWSIaljsV3RmC&#10;N7m/7v8AXA1aSJ4ozC8se3bHvsStsJPBGdcPw6ureeTT6sALxZWvUXkD9Xhsu1SmKBJ9JEriIoWj&#10;lG4qFGwsOD58ebyowtFtOjmtWF9OZjEsQUxkFrFHuVBH3lXSNDFqJjCkKwrILidbc/ayZujTx9Vb&#10;bN6TSsxI7hefJ4IU5gNHo9ECVk98gJ3SK1DaKBu+MUEW9I1pUebUyNSGI7EkBJ79vaBYJI8Zr6Mv&#10;+WSGeQelp2dELIDwACknjkWMxIDE8ESxUJNjMgX3LuHNgMLJHzlU/Spm0pnTWAptYBhEDyKZi19z&#10;xWaRS6I5NNMXVoJ9EH1On1pjUn06Zt/uJAZgaJ58jK4KZ9erwBRqbpCWolaIIOWNJLLLs/5YH3lX&#10;WRqAkIpSfgWBeQ0XqBYFdg5JZQxPuAH6uOwAGS8aitDWVyls2INPHPKGghLoEto0TaxKrVlj8ZDX&#10;Evpk1GjlLMrhGUg2it833GT6j1CRyZWaSMLD6JBUlWU9moeReczq9TJs0uneV0VZCVKrw1m6A/1/&#10;bCEbKy5KRamjVdNK8xJjDo4jHsMqudwN+OTWZGv1en0xLKsskoLxSKo37+aHuHbbeauk1hlh1BWB&#10;VkEkZawTsETEhiDYbcDQ+8wpem+vLMBKOHKlfjmwqg+fk44+bMJPqiU0scIWZXDRqpKyAGmJPPJu&#10;67ZW8/8ACUSSLJCw3nb7QjkGgfbyT++Fnpuq1DwRRADYgHpnlWXzxVhsUPTjJF6UU1kyyEhQGCbS&#10;EFbqPGbJKg3oqmhjnaOGHp7OoVUc2YVL1vLNXtr6OWafVBkjWVJN0s7MDvtAAFqiDz2rBtJBNKEB&#10;c7XILGipVogSB/7zZGgkkeGIN+YiKUzKQNtWAq/WQa1ozYWkZPy7FQ/psF3MeVPchvj6yrrLaSQx&#10;sZaQxbCHPFHvVZRpIJtMZmLK5iiIZGBpEJ7j7wITSKjn+N6UhJ9yhDYFjwx/95TTJjQoo9S4SEru&#10;j2tMCoJbYKAofIyUrQw7N0TrZK/LEPQBBP7Y0nUmaSSJNSTIQyxsCy0h93aj3ocEZVq9W5d3MYYG&#10;RXdUBUbQbAvg4KH4HF9bN2DpLaZYZ3jV0eKlKlipUj2/VmszCssTSnaXIjJZKMZQHmxdWc2us6vV&#10;rHp9K+lYwlR6LUAy3yKJBPF0MzU0bymBJTINSpszlywFcVs+x5yUq2dc14SM+MQmJkRiU3DfJtIo&#10;Xbbwfg5FIZhG9T3RYKrDdsBsg/W0jjCH6VbLFMyiUShXdeGdXBJ+uazOim1EUemdnWNDazDvbAcb&#10;gObOU38M5+O9i0Oq9OH1JoY3uLadybrY9iK/1zN1GpRoVlKBY2YoUF7WceScMOuaGcsjALJ/9CA3&#10;OfoHtg2m9V3noorM7+mrDiyBd18jHFabIm9g8Myb4iiXHG4dzRRywH6OeAAc29LDFDppoyyzPJbR&#10;qpBCuPaWsVZHxmVBo4Y1Vmeg6FhtJINjzkNRp5QEkiIj2Hcgutwb2jtz++Et1sIlEyGNZEQnepYe&#10;qwJD2bPt5r9xlsEskz7Q0azRxksVYqFUcn9rzX0Ezat5Im0wDJE2w7QVDDvX1lEXTNIYw8kvYFd/&#10;6fb3IceSMa/IndmVOWjWJFZQjgKLFkE88jAQbhDSMTaCyjbCK5LH/bNHese5fUV99lSDdrwBxXfj&#10;BZ5tOdj7VkuM7qte3NAfIzRElsaMjBo5vUQIWBVg20VXuXzhGuic/l3leTasVcqTtYi+3aswpYAw&#10;JEjLuApSOGNXRI7ZdMmthCPHK9GjIrEttC8Ac/OQ4fkpMI1egnEKo0MRaFC1DcHX+/fnnjBdJ1CV&#10;mRSUJAK2qgH97zT1c7BqElie41LiiAvkfWAtG8csjNYReG2NW4AfH1gutg+wiSR43K6hyyBb3LW6&#10;ia9xrnLHmSKDm5fTdTEvfkWQf2ODzgvAG3qEkZmI5GxgKGSaIT7NOjGP2q6FgQHYXwCB/bJospYa&#10;oGNXFR8uGI2lT2qz3xtJPAUAd6C3W4GufsZXOxJmiSQtGlSHcSRvBr6wKYER/wDVQBmDnZRIAPIP&#10;fNEiWwn0gUUBN0aN+tfdYHANeMWvLgEGRV8qASeSO1EDJHVkKDFtKbaIY0GBPf8AfKZdR+ZDtJAU&#10;IXYpX5H14ykhFf5j0pgxVVuNRyLonxeAsRE7r7Ylvjm6Km8thO8LfJXsaFPwe/3hEenjKw71tpCe&#10;G4aqFG67HLjSE7ZEav0d97fcvZ2sKp48ecHmSUwgXuRASpTt9DJrArgKgtSO5oUw+frG1OjaFVJk&#10;G1hf6+OP5VAy9AZRUS0jWgDN25JB+sk2nVv4iHY3BWh32/Pxh40jqC4TYq0oK/yjyPu8hLLscsqX&#10;GF22Oyn7+RhZFFemhWRFogl9xK7qCkZo6fQ7iSWDKY9m7ypJGCoxCuQ4B2j3bQRR5oYVpupL6axN&#10;Kh32K54scjInfgcasz9U0ixRho1teCK5I7EZOTXRRCvTpQRUh7EAZp6mfTFy/qe0A2pH6Wquf3zJ&#10;TSM7lI9RtBBpiCBQFhccd9otMKijgk0/qly5Fv5qq7VxyCcFkTTLJJcjtGrWnFhvJpfjNWGFWhJd&#10;CZeRYO0c8GsxteBRN1RoJ33V8nJirdDn0ZracqZpUStw7Mef6fWCrsO+MqwD1ZJ4NCzhqrKV4Q2L&#10;oMeSp8DB5pvSc0KoKbC01nxmysxYJPEUYRkEqwFkiqrEIWjt4+aU3Xuwt9a7JIZuSfNWwOXSdTja&#10;EIdq7dvjvQ8ZScvgboCjVUCmrLKCoJ5X5ycMwNK8pUURxxYxjLCwak55PBorfkjBzHGybzwKrg8/&#10;2OMJM1BEyrKWNsqpYX4QVgnqpNzQZub8bhjqJ2CL7SeTXckHnK1huO1HJ/QCKIrzlslMrva+6huU&#10;2CD3GQmu2IcNTEgGjV5MhpPU9zk8NbG+brjHfYE3E1yaUD3X8k4wM9enBgZopBv7bSeT+2VOsp3M&#10;YyRY/wBcMZpJX7KSvFng0cuXUHa3C+3tf+2U20SopmQqOrKFIbbhpY/qdNpFg14vzRxlYHi+G5od&#10;8uXUqyAX54btwfP3g2CVeRlr02542kg+f2vBmmQr7lskjtwRhcWpi/iAEkMQLIusonUobUiiaN8U&#10;cEDIjVl7QimIAu7xpkeVBuO5fmucFZETaUJNdmJ4vC5YzNV2hVRfOVSVE/JnLpthf02uwLFf7Xhc&#10;k5WuByaNigRlAid2rk8+T8Y6d78gEj7y5EIk5Ic7lJ4//FjPpSDv9Vbr281k9PuZyWo8U19wPHGJ&#10;5I5Gk3KAL5K0K/YHJuhlDNRYFTY5F5UdnYsQygd+LwuSQFvaNooiybNfWCTQiQBy5uuMpAwZnYry&#10;1nti0w3Pt7WCQQKwiKGNYX91Edv65aqeqF/y/wD4OVZFbRIStsKUKoAX/vl4K0o3WAd4JHOVxIwk&#10;YMwZSMmGRY2/zXXPfM5M0UbJCUxjgjmqyx/RlUmhwasf75CKeiQyKbpeeD/TCHCRKAECr5I5r98h&#10;9jQNp1Xnct8Gh4GDuqtGpWga75s6Uw2pNl2G47eb+8oDJtKAqCBfPdfN47/A0jOiKnapBHgZXJG8&#10;cjAttNbrrvxm1LEzrG5hUq3Y8A/6YDNCzDawpgvbyMITCUDKVtqkbe5897y0rsIAonuOLP7HKxEx&#10;CiTi7IPgnGiBFbSSR3s1WbGRfs/chu47EVg6lnvapIN8DvlchLcM9WfGPHI8YHub44OFAKSiWFcj&#10;uMTqGU96oDIyTShQ7NdgjtkGmZttAd8pJkNoukf+H/NwR4yBsjcO2W+r7ebBvnzlYkAj9qfpNg/O&#10;IokX5VuRlTTCz78krqDtIuu2EenD/nwEe46XWLpdS8wJYCRQZGHdB22g+WzlNb1NW1OqnUmTe7XJ&#10;Xfd3v4wt9TrpoHgSMH0wT6pN2W+f6ZtdN6TE8Mhn3fClDyzX3Iz59KOPcv2PrVKU/tj+4L0xl6hP&#10;O5aQWtK+3sq8+KuqzojBooNMkcT0JKEzbSefBNk1g+p6Z6MU6I5RWVVIKkP919nzl2lC6KaOGL1C&#10;CtRiUEAO/G74oVmU5Jq4t18G0ItOpJfuaPSPw+LhWTVRxeo6GNgwk4X6HnzWdI/StONUz60RTDS7&#10;2ZAaRQ1kD7s5j9N0GshCPrj+XhFLEFbuXPLWt4+oaCCWaGabZEy+1nI94HZiB54zhbc3qf8Ag7YJ&#10;Rivt8+S8aJZ/SWHa+oK7iVqOJd/FAAeBlHVNHpE0iwRakPrvWJlcr7Yx2FHyWzn2l6oNG+xwunBb&#10;cSyj1B4zkZ5tZGzbmZQqHftbczb+2dWPBKVfetHNlzqK/Qzbl085eGIIkQKCWyxFuP5jfI/bCNPD&#10;+ZdVEbSsGLOx5A3cBeO9d6yrQaIppt2oCh9nbeS23xQzq9HLNpY9HqR6a8gQoCATfBJUfGE5UghT&#10;70Tj0eq0a6oxyoEVg2pcmifoDBNb1gSL/C0hZSwYHm2Ykf6UO2F6TSauCMJKrJHOQxmmFKyqxu93&#10;knKtK2kM3UFKM5miLQPFwE2Hg0f9cwSVttXRrWlTolLqCNUinUGKR0KhUF7U8r/3Mcrl0mkilZpG&#10;dRHGqSE2SA58gA0cU2ggh0vruglVCW272QyDgmq8jMJppRPK7QiKNgjBHYncsg4JPms1hG+mwlJL&#10;tG0mvhjnE0TjepsPt/Si9t1d92Z/rDU6gadpwRMy79i0f63mVJENHqarYT7di2rhSO5N5sK6pDqP&#10;Q0YmQIC78lgCeLbwSc041VGam2nfhsOb8r0fUOscEavAuxmFyWTzd/5s5zVdcMzTGONCNRw8gFyI&#10;h5Km8z9BA7Mzt6gLqZB4Uc898Clb0knKOu/cLC82rDgD9s1hiV7dsynldKlSNHXPPpHWNyroQ1IH&#10;BCbe19yRmdq5N4B9H+EDu3Kuz2UT2884/SYISZN7ySyyOoK2dwXm6+Mvj6e2r1ixxh307Tcbu718&#10;/tlpKL/byYtuS158FGm1bajZBDAF2xsTIF52/vnQ/h/pj6RGWXfGslmS/wBLx/FjLtfGujR2/KlB&#10;MGUkLtCd12keDgup6lDKdBChKRRvTVbFqyG3NNRWmVjSg05O2jU6gIYtP+Xi0zbIgWWhtcSSGxYG&#10;YjaWDTSvpNS4Lxkh9rMys58n4rBOsa9ll1URkcJK6nf5Cg+T4OZZ0ygMhRlcsJGN+0Aiz93l4sLU&#10;dy72E8qc9R6KOsvNI6P6geJCQSt18LycL0zNHqFiaUmYBdgWgE32ebyiHUpqY006E7VoItC2J84c&#10;kWmXVRCR4YriZVeQ3SqO9Dz8ZrPUUmukyIW25X20UpHM+rWKJfdApVUTlm3ck/0zZm/B+sgjhr37&#10;xvDrJYUdzfm82vww03TDLNCBUztp1dxyENXyLpiM010k7HVrBG5kL+n7QDGTffcPrOWWd8mlSS8/&#10;J2Q9PCULdt/HwZywRpLNFp9/ABLRj3MXo+mpPY/JzRfQaiaOKKbcIy7TmFFF329puy2ZGob/AJPO&#10;zGNmXdaFiCHkH0PGT6h+INNFIkYV5IHWhISCwagW7DgA40m6ocnBXevwNreoTaWGKGF1uiBEjHhr&#10;s7iOLzmdbC8kxfZTSpZpgbJ5Pu/bCoOnSzyxzxan0kWwGDFSQx783lo0UBdogzCT1Qyu9E7RlJwi&#10;9Pfk55OU1+PAdoJTOqwaeQLEQ5IYElnskUD/AKZ1LztpPyZKJPJBGEeMqAE3ePgk+cF6YDpEi0z7&#10;dsgUAldzKW5Av5rCZtOrrCyavbDbEuw5i2ns33nDklb/ABZ1Y1UfyAz6N9a0RlZEjd3CURuLKLY8&#10;fvXOXHXLFHoYYZGnkKk7QbETEFb7dytV8ZlzzfmIJgrqke5uT8MKNfWdPFPHqelMRqAVEnLqDTNw&#10;FXmvjB9K156NIvunujntMraWeBNR+Y3vG29Xoh68L9YR0rqv5ZdS6JB/FBKBDukXbdcHMiVY01MJ&#10;lmSNmfZaJbED78Z156ONNpdx2TBovUq9sgvncxs/2GXOqV+SYN3rwBaXoDJqlbUuBIUBWyQv8Rb3&#10;H4I5yUMC6iSCCGcyRSkxkNViRR/IB4AOC61JJXYrrzRSJBG6tvZpFoALQqrvKXiYarTaWAxMUFVC&#10;tMHYUaJ5r5OJpvtjtLx5NSV5unTxw6n+LFENthwpH7HwMu0aaKddP6ykozt7hJe0kX/UGuPOZs3T&#10;zoGnbUzx6mR7LCtzBVNV9ZnwkTKzbVgRSCiL7xwf1EHzgo35/lCc6fX8M3tfrw7+nHIFUR7jI6FH&#10;5Nc1dA5XHDojC7Qzq0qxne7AkBRwFULxl+i6bHqPzELuGpnD3e8I3xXm86Hp/TtGdOks0CPoy7M8&#10;UDKzbI6tb8E183kNpa2bQTe9AWn0skumlEELQTR6ch3B5lUH3H6vAfxL1wIsh/6qRFfSQe31GQKN&#10;xA8ZmdQ/Ffqz6pNBGdBFKGR13eofS7Bbrn98C623S+mazU6TVas6v1dPC6yR8orsQSLHwPjKxY5K&#10;VtX5S8kZsseFKVeG/BzETax4B73UStvVS5AIJK01HjOw0f4X2QGPTS/mnRFLUntHPIUjnBuiatdX&#10;rZwqE6f1NoVyFV/edv8Aa89PUaIT62NdciF1YvVAK6UCv3mk80oOkq8mGH08JK278HIa3SwafSas&#10;JPM+pMwi2lTtUd3Y0KI+87n/AJNFDE8mw8yxJ7227ljA4Av5BrJ9F6LpNPpm1WrSJlLtXqXbBuAq&#10;3dX85xv4l62ARo9m9/zSyBY1CoiqQBRJBB5IzjcpZWop+ds7uMYQt1taR18X4hgEcGzQKxkZtiLb&#10;0A3L5zkh02r1Oo0+q6hFEp5DRCg1GxuPa/rBOk6l9NpY5AqyySTklYyVUDjaHPkXzhfQelyTQzfm&#10;0EYLnWJHuBVgP5j3tcpKMOTehW58UCaDpx1er1xk1bDTs6u5BLPsi7IB4DDOrlm0KhdVpJVjk1D+&#10;si3v2qwZWLAVRIy/quv0msEY0enHrSaX/wCEuF9NFcHhaP8AKB5wGHQ79THLqljhh2GGOCMe7cAL&#10;eh3sDIlLkrevwawjx6p77B9Zp5p4tBHp0CSBt/qxrsl3qaJo8+e2aEmkh003oaidNVDtMtgGjJ++&#10;F6npOm00GkP/ADGTd6hWIg0qt3/WedvjK+t9VjWKLTTxLCkaF0KC9z3Xu+byLvjRo6Sd14LYui/n&#10;Jol1EM0IaXaq7ywfjcSLog185dDH6ul1D/lYki9csJiQGLFDS+K4INZHb02eaD8nqAtKXlLSsLpa&#10;LVVHML8PKJIpNDBrCsMMyu0m0hJiFuwD2I7HKjdS29JETUU467vafYYZ0g1UszyqRpYViI7oWbuG&#10;++bGan4emnh08LT6ZEkAEkUoO95ZDwDz5y3SaVZ1icxEpPtd45Cqgvx9EngZ20E2hGj0by6Fonhc&#10;urKpCEKLAxSmHEBTqGp02ml1W5tTqL3CI82w4tAP5h5zN6tr4J9cphlM0iRK+zj/AKrck82bUCuM&#10;oh/MaswrCIWedXkHB3tIDZA7AZt9V/D8H4QmEEzxanV6QQvJLCwdTJINzL97bo5CX+TTSaRz2r0S&#10;Rpp5CA6yacTmVSbZ5HI2ILsWeCM3pNVFqNRLtK6ZhpvS08a8IxY+4G7ornIwz/8AOdQol1SiNVG5&#10;gpRA/G2qri2BIzfjjSTSsTHB/wDBpHUTKGuOOqbYPBJPfHJUiozt6NHq2hi/LaaRF1SMAis3/Tjk&#10;f4HAJPm8q08bMkbzPHvgkIqjI7Xdg8VyMxIJJYVggkcOZZw0aSKpiCkbVBUjcWJ+8On1MWj0BSNG&#10;OrjcifZRQOHsUBWHG0qK57to1YNRJp9LcMqxThdrE/8AyqKNapSfI7k5ny/jDWSdKWKCEpumPCr6&#10;jBAeUVj/ADEiyc5rpsxll1sRZY9I0TvJ6p2SH1/4JNv3C3xWR6z1r8msMT6Vt0TNWxlW0IFtS+fg&#10;5p7STXlkuemy+fqusmnm1cUKCOMJCy7aJBFcnBevF3ES6eMOWdp14KsGsKQO55zktTqtTKF00kLm&#10;IDdEqENvVSG3EZ3v4V6NP1J9NrJBKk6g+iLoMp45r4y6qmzlbttLyF9NbXONRDNpolT101ErqWL3&#10;ELVLrgcds6KKHSaWSfqGs0wVCVlRYmpnZm47f7DFMs/T549MjkyzxOrCIA0FB95JzG6p1WZo9Y2p&#10;VXTTxxAIo2iV1IRVJPI5OYtSbVdG10nfZrQarTx6nUanSrHrJtTM8aK5aouL/idvgVkT1Bg+l9Xa&#10;6jYymGwCxBBKli3A755b1n8SCB9CvT4xG8U8iyMu40wUbz91XcjOg6YBqNBD1OfU6eSCEqkKAsKI&#10;b3WD4Pzm3Clvpkwzcm0vBqSdT0LPqIdHqJmaFvfOeHLn/wCO8D5zPl/Dur/NQTeukumKiW7HM0ft&#10;UOfBN5tRtI/VVMUKCdmWqZ5Iqqhx7qJ+Mz9XJpNE66RYSzlvVlLNYbbzt5HHPGYQnUqiuzpeNONy&#10;fTOp6bp5ek+jO2qh/iSSTTCT9UTA8FV83VDMNND1wameN43iEtTxRk+2WPUULIuuTzln4Sfb1LTa&#10;yXWK27cHMjAiIQKH4DgXdUK85pDWzDQ75+oPqYE9rpHRaERCgPB4oA5bcr0k/kqrS2zClMGiHpxL&#10;qpZoZX9aJEDI0gsGlIPxx8YF1GNNZodJL0/RqJpUcM7NQCryVHY7s6SDVaGMy6lA6OQ2oRW98jjb&#10;X92vOXfXRfnUGkkWNGT1XDjfJtZfbGR2HPJIy4X8M58tVVqn8BehnbXrJpzAPWkhIUBzah+yAL7j&#10;82c6rp/StQyzHVRIv5eL+HMzBFd0FuBf6j4xfhXoOsfp+u6y2thEmljiiQEgMwc8hAeCQMs6ONfr&#10;NZc8bJFDp5Fj44a6G4bexGRPtrwisTaS+WE6+PSTenpNyaR1gDK80tCUkEll+eD5rP0W/wCElNQP&#10;wdrZHlBifWbIFsHbFHGBTfZNtn5xSxTQaaDqOp0YnMoHp2QxPtLMypxypNZ+nP8Awu6J9N+BY3dY&#10;09bXzyFVIIDLSE2O9Vn039PQfvSdaUT5f+p8yXpVHkrlJarwj6KjARNyMSQnHyeayJXaVAY8k3/v&#10;3xlsEj0xwOF/95YVewf9lvPsT89IB9z0yntdHx9nHUqOFc0BQGVLu9NqQjnz3YjLgH3kNZ7V8j6w&#10;JDIjII0AQG7vxXHGFsf3qq8ZVEoUbSRXgk/OT2gIx28D/wAZJZYj7voX3o9/nJNtXdz/AL3kAC+3&#10;4YWBljcVRHxY74eRlYTc9gj5ArnHCn33QPAvxziA71zQ4Ixizjm+SOL7XjEQkDAe7zx/fKJIi7Ot&#10;Aez/AOq8uKi2JI5FNxX3QrB/WWBZXegsaMzn6HziA/Df/Hnr8PW/8R/xTO7Rsqa+XTR+mAWYI2wV&#10;fjznnGj0i+siPAXiFESlmCA2QR7c6P8AG8rdQ6hPJptPBp9Q88jOjH+IGkJJA/8AjLAvOQ0iazTS&#10;yN6ruqwExptC+pXDE3y2fEevlyy5X+T2vTQqMP2C9b0mJJZpdUr+pFdNfsN9tp+BlcUGgh/Vul1D&#10;P6gijag1j/Q42n1LkvFFvildbZJGpQqjsA184JHqNFsjhTTsgWMhy3LWfkjPP3R06Hh10EEU6L6m&#10;mjV2rc24bgKOwmzdnnK9W6M+nEUsnoQqxZmYkspNgpVA3tojC9NKYnkm1MUTO0LNEE/QzdwVvsQB&#10;mDNDLFpnuNfTmsx2bZm7f0Jvt4ye2HwS6ZqIl0pCTqp3rTbWsqHuuKDG+DfHOW6fW8n/AOFIikO2&#10;xh7bcbTYJINn4xmWfXenGwEQWKtsFbkKITZP/cRxkNLoZ3OokkgjhMJDJfualtTZ8/0yuK2OzptH&#10;NekIiJWSVgXYNubsGHK1wK4OZelEcWufWOJGJJQSJHt3X3ajyT8nIa/oxiHrJLLIsZ9Mwswosi2G&#10;N9lojtlGni1MkYCxxLtVmVWZgtd2fimJ+MVfkTI6mF2l1AWSVJYX97MoYqxF0Fu2zUTp2sfS7Yw0&#10;h9WGZdwBVGUFm3DuCbx9O+x9Vu3iYItPRZeOx5BontgvQZpZYtRIJCZYX4WG7ZpPJBHbCX6SEtlj&#10;6jqx6hpJ9R0xxGQ4UqCFRaG1WBoHbeO+mQafW+oNyvKj0p5VVckJfgsavKtPqXikjDoJmkR44wZC&#10;fTQsWdpOSbHjnNOLSOGk9NU3SyPvtA4FAOf10eTWZS8ao0guxtPLpWildtxnViUVOHG0/wA3jg3Z&#10;zVMMaP6UupEwMjS7pQQgZhuYcdyo84Zq9ZKIJHV43RtpWSJWVmhq3XnjcQ2Y8uqnh37JIp6DLGas&#10;qCABwBXNdzma6NKOdi13UYDp9SsyuoH8TuUCH2jv5zoOowtIdTLIkjo6Bt0Zt2B9oCV3AwLrEvoa&#10;SWHR6YSOspAWyQNr2T3YEi6OanTtAIIYZ4QxRYS5lVuYrslQhIvL5NNMcYmX0Hqiwn1odZKzWY40&#10;eOitdxZ/lz6i/wCFuJ5v8QOi6n0xYSeHeppGPpEs2fM+kQanpyTTJ4UA2Qfd5RSM+nf+FnTzy/jb&#10;pJIX0tMJwWU1vLL8Z6f0y/7nE+tmXqP+jP8AY/U4FSnJo9ibsj74y/sKCigvFk8WcEU2ANlVQF96&#10;H/nCCvv2GNW7ULqiM+9Ply9ZGZWQrfAJPzzxQytFX1kWqq+5qmrKlJegKpaqvHk/0ybgl6Z7s1/T&#10;AaHIR9g9MU18MLs5cArCgpQ+fk5TG1lqYsosG74/vk7PDFzQBAP34FDAaJpYKgNQq8LhYMa3KTRA&#10;/wB8pBa1VaraKNZZGRJtp+Af/jf7YmUXqg9opaHuAGaKC05rn/a8FVitC+583V5ZH+mSwCyrRyCk&#10;GIP0ix5oHvV5fQpRfnjzkEVbPa8s4Nm/6eDgUEwABjhqoaFm8Gj5btl4+8hlovUDwe/bCFOCrx/L&#10;WFLiLiEKPjLl+MHUA5f2yZFH5rf8YGo15/FkEOmj3smg006KSAr7zPGy58QqTFNrZ32LIjIrKWAo&#10;MGC7fq+B++faH/G5HMPxJoJ43aP0umxXKvIj3vKBuXPhVNbF1FgAitCQNzMCzs/cO6nlQM+c+qJ+&#10;6el6WSeOvgNXXLHEJDo6jhXeKcd9xUD7NrWGdPn0zCaTUOwNxsFb2ktRLduebF5iapxp008YicxM&#10;ZVZGNmVmtgSD2ut3GD9M6j6utnM0yRrAAytY2kWKUijyNpBOeRM6MaTN4QQo8BkMWx5HAIHss87r&#10;HZs5fV6HSzj0tJLGYog6ER+6OQ7ud3a78HNTXSpLF60mp03tY/wY3A3LXAb/ALuO2c9pYTrklSJV&#10;hN1AFFIGI3Gj5K5nEqaphXU+n/mY9ZA2m9OYBWUqoQOq8lQo8jKNZ0zUCCGcMqRxLtKAlTG9cEqc&#10;LLifTsdR6pE5KAM1FCndrHlh3Ga35yf0I4lXTIHJDB+HRB2BH7ecaYqOci1Oo9GWZ41kLoYpYker&#10;Uc7vmz5GPq5jLLFImmkgAkDk17ias2PIrNLXyxqWXSwaaYiT2En9KAcmx/NfbIarQr1aKOOUPGyq&#10;DOyNsZX8C/nJfadFQuns47W6nU6vSxPDO00bhjGzMW3bRZocUQSaBzZi6vqU02iM0ioTC8fpNe7Y&#10;LCgjyVvnNDRdDTUKunEEsNJ7j5IVjewH5wLSaX0U1U85TmVkiilAaXlxuJH+mOLG+jbP4j06aQnU&#10;agoDEsYKpSrKCTwreWGT0mvb00kgRgAxjDTNuXY3fsfa1jMPW6XSmRQNHbadtzs3uW2U0PsgDg9r&#10;zqNDpBpGnhdgqBGbaLUMtt2vuQTlghpNgjlqZD7+FZKUFXK8Alu1c4j1GOL10bRVIAEdAwVFWwxJ&#10;P19HAeo69ZPWlgdRXLSXtIZwV2mv75jdbkVbTUTxxPSP/BJBf1CUJb4vCrpEt1Z1H/MVl1OqaXfE&#10;RIzo0NyF9nIDk8UAazUg12jhbV6vbGokiE0hdiVMi9lrOI0kyh9WZkkMRUyEod7K98EDyCBRyiHq&#10;cxjkgTTRxj0VcAmwWY9j4NjDgNT8ncx6k6mbUIdDBtcCQyREFAhFn3L3ynU62DUSoY2/hNIGCHaG&#10;URrRNqAQDnMaB59C76tz/DCMkio3tYuaqvlfJzXfqUekaGOaCA2UZpQQRtY1tL5LVUaI2l6hK2sT&#10;113zQQsVUyFkZuNrL9HCXljlMUUOtlhkZWdUNMseoeipLLYv/LmD03WQT66LV7SHEMi7UNLtsUTf&#10;hqyX5mDdM0wEcrN6rRR3uCoAE47E0MK0wT2jT0Rm0vU2mBllil1KKwvY7uRXc8DleT5ynqfWdG0G&#10;kK6aZWaRHkGlNh1DC6o2QRycz9DK7RuNKHjml9MyK/BDuW7X/N8jMVDqlGm0/wDy2QlUURSI23cq&#10;kcOfC898Sju/I5S8Hc654xPvh1EUe6NqSQb0kRqO1UB/Uo4s+c52A72mZ32BoUjDqdrkP7itchfs&#10;5SYYY6XUM+2FoxGxbcQshKbTVWBXGWf82g2MvoNHOIGWW1/6jEj9I8VeVXRmzZZtPIIIdPYWXSyx&#10;+nDGWO1eaLHncRfJznNNqtN09XjrfHtEyRGvUZTxxfnn3VjzRmWMSNN6Umwu7QClULwQnwT5zJhb&#10;XEIkgVk05SaI17nW7q/Iy1G12Yo7iE7kmgMaRiZQ/v4UHyNxsg5PTaHSgNGrt7/d6YZlBYcFiSTZ&#10;GYkfUklZdQzkGcFlIj3hQrd2ryMlFropSknuZCxE8gOwoD2YX4J8YcWbxYS+k1KIGWKSZfTKsHJD&#10;IEsnY9kH9sxo4TO3qQoVCLtZXmY71IvljW0gnkHOg6H15ZNTp1nlQDTu6E+mKNCyP3NZgf8AMY9I&#10;mmK/xVeMGcFu1mt5PaxfbE0xBMELiORoI/48UCSenZKs7Eltoa+aNA4PqNRKjwQT6IxTRJ6ySd6I&#10;ccN3BAsZ0UssWll3TMd0SgKiNfHLjd8cHAOm/md0kk8glVYnFueZIiNyFfu2wToONmeJ9OySxtPJ&#10;OHcskKIpLMWs8kEgYpki/NQzpPMvrr6W4ORG7CzbV2qq45OaelTQyP094NcZXlbfIwTbsVo7NgfB&#10;yGqRNBM6nUxHTaiK40T9SUu32/dmyfGS3oEgH/kOokg3bkeUagBWVgF9MLZJuu9ZXPoZZNjvEGoL&#10;IJA+4qrC6NgGs1OnSxb2006Sbm9QrJ6RCFSCu4n91zn4epldXr43QIjKiRmWxweNwPgZUU+JNqzR&#10;0s2oSX81qXldIiksEcbn27r79uD8HNGdY9GJhDqDFNYcIy70lVjwCLyiLqUWlQTSxyDcGiEi+41d&#10;Xz5+MFbWaCA6l/ycGpNhvcDuYdu58/OTRXgsR9JptdN/8KjDMQ6qsY2qa9wUj/TK+uwmXVaL0rc7&#10;zuLLdBj+pjwCfOR1OlSoJE00TKJNo52lA/O8D67ZVPoU1EUcMXUGZ2YsUlIBL+CB/KMF4JB4Xgh3&#10;PuYGdz6jn3KxsCx/ewMn+WWQTI8jiJiu5root2efph4wfWaOeeVYoBHKqvTKh/S7UA/2T2wtNN1J&#10;Y9LOrR+oqvH6cjgilew9cgkgHtiQ0WwR6aWGb8zKyBBw6sWu12btp7kkZknV6OV5ETQigFkm9W0k&#10;2nxeGalZV0gEcgcRK1mlDbySVvceNpGZmo6hqDq9UTDEupjZ3ewSvuI4X5PPGU0ZtdGhEFb8uI2t&#10;gyqDRJdaFod3n3d8AfqckjejNGIoLYD270CkdyR5yCJDAJdT/HDsgIdYwY4wOBY8n7zQ0sgjfSme&#10;KBHljAHpVJUdfzDijnNmTVBELn1ITVxiaSwqNtUEWwA4dT/3Zxw1MmqgiYxvMA1o2y6fwtjk0M0d&#10;T0zpnIknZVIBEmotiR3HIqgfjNefps3oLPoOmRqwW7WUqEoXu5qwfjMFVCd3o5tI5ArysssfsKqG&#10;pQWU9qHz4vNhdJDPofVkedgVVl2cCFj2Fk1ZrMvpnWWRxvgGp2wkBiwJYnnmrrC9R1ERwy+ijvGY&#10;3YIm4MJO28mrKp8gVimnpDgzCiTUabUQSLqR6HmBmotuB5Y/HPGdLoYddphGZ5Yxa7KiO/1S/wA1&#10;4rgDIzwSSat9NSvJJGkdP7d5RTZII4H9cXTAsUySTzxyEFGiT/o2ykBT+o+1cpdIVHUabUslRIy0&#10;5VAY0JEgosoLEUu0D5zntRDAhRpofVkgZPTUKQHJVWpgpJonyfOaz6vVRTw6aaT1dKu3YQ6B1mB2&#10;j3Hlf1f2zNXUTRySLIyu8UjDh2O5HIUA76NeRjxp/JbYZ1HUiY6YRaFisyFpSkZAaQfpA2+BmV1T&#10;pyRIzlWLxqRIRudd9FQF47k5vhJG9ExLKvpSh1SRpDbDgqByOwrJ9Ug6bqGl1UekWN1lZGDkuvtI&#10;2Ei1IJHnnLbqhNXZzfRzIVZZdMFnMbttYbGAUc3t2/0FYoOl6pZIpI55Y0eGgjTeoojPH6m834zV&#10;efWyBiNQY1eMxq4jNNs/+VljZ/pnPCfX6VyJJQZUCsoiG1dsn8v0RmU1K3VENmzpDP688nryKYVA&#10;KqUjvaCtim2kZKO2gmjK74d67FdLKn5J+CcHl1J1DJqEacPwPyjoVN1TEVw13eVSSRaYMywzAho5&#10;AKBD7jZ/cCsyV8lYWPrArpBpIIZFaZtzKCNpFNaqb+vOYMOj0qjVTGO2VjG5Mlq13SC/C3mqkiRw&#10;K/5oupLMQV4uPuzH+WroVkYejRyIdP6yy1AJwaHkfI8g50qaV+DFroF0WgniAbevrcHatptpiQzA&#10;WGzpuoH8zrtJqVmmhuNJDIjGpLHihaizzeYWteOCJkCMhWTesT2Q0dkpZPIzT0x0iNu1xLbiynut&#10;NV7mYeAa4xW20zSJst+J5oTrJRGg3D5DIu0AEKo/mvDT1eX0jGJK2yKyKlKXr3BmB+Mp02h0sWm2&#10;vAJvJIX0wV+Vbyc57qvTYvzGj1IkAjjKrEyNuVgOaYd7yYo6k2HavWSa6ESGSGN/zIMniRFc0AR9&#10;4bp5tP07U7DM7Qyhl3ANvAFBbOYX5PTzeq8yRSPKY6ETGQpTdyUu+39MNhaSZ3aGQM4ZjHfKFlS7&#10;TeV5UmiM3gutlWak/W9FptOizlJUQBFCgh5Axsoa5LA5vaHrWg1MsJOgaAzCNakG1jtPLH5IBzmd&#10;a+lk9WGVANSJHWAqqu4BHDACubXvgzw6w6AQ6uFJWV1ZdwKrvYbizEUbUcZpwLhkpnadR/G2nmMC&#10;mSNWUmNIo0PuYAICzEAAHaeBnLyfiSHWSTiZYzuQ7EaMhBfG07T+o9wTgev6hFptLaaWm2h5FDhV&#10;VmFhqPNfGX6SVX08M+pRWiZL2qNtOfGw1uyuoq+x5ctzfHSBJdIkMQMJdUkfbuZ2DKf1kDcaJ+80&#10;5OrRzzsdJNI6LY9TaSzE97UtVfeZC6SRGm1OnZHjDbBvW9ynxTnjbig6bNpjM+qedZJIyitY2EHl&#10;eSGvM6/JzORvDqTvBpohtdTa6hgd29O3974vNKbRhp/TKzbofTiWNWKmPgk25H0O+Z/RtLNG3Nu8&#10;al7pQCfoDjkYVBpPR1Xo+gIZPfIstOQQKbhrr5GLphei3TC5+oItRrC6yG+Ym3LySfHt7+bwrpmm&#10;0x1Gt9PSyMsdmEooUks1MQzVdHOT6jojqGMbARTOg9Mv7AxJs7h5N8ZtpoBHrFeTqxnm3kvEtqpQ&#10;dgdvFDGNS2A9Q6jJotTqI5p5YEKRNJFYc0pLbrUfQ4zpoOqPNM0iwFZoaZ9jssc+2rb/ANDOW6su&#10;nj9F31SiOcWd/uIq9vPxWHp1XToG0sLFiliIKu5Syjm2PcjFLa0aY65bNfqes6hqy22Q7ZYmEShq&#10;cEcgWPkZwer0+tcJIsm9dvpSRmPd3HA57n5zbi1e/WwltiRUYyzt+vf3K7fJzM6guq0zagskrLG4&#10;ctEW3qBYtfrjk4scOJc3yYNpdE8OnWOTRm9lbo7CsGHwezjLxoS/5iRtYZHM0cYilG1XZzY/YVmp&#10;NqdQ0klaZizMFO1tz0nIc9huGZ/UYfzunZneZpvc8clCgqqTTcHgDjNkzDgWw9O0n/NJ/RIDhyFZ&#10;gW2OFu/sNmRr1WPXTPaELqAJAGBV5EUMyj4otlOv6hqpdXZVSBOhlVWZJaUbA53D9FgXWT10AbVa&#10;TgxLFI3qKPcpD3yTQ4YfOO3SLUUrC+kGPTdOh1UlSF3YiRZDuRmFKRXYcUMFPU/T12n0jtJMq8mO&#10;RSUYhaJUsTvN/OYGkMGjhJWF2gagpMm9AfBrsDmjoYmYKC7gMrTUwDEg8ChXfCVWTeiyfWQO8A9M&#10;GV15PpAOZFPFUaBGD/nIIxpoZGG+TdJKN7GQhbA3G6Pf+2NpoZZI2lhgT1IwxlRgd8tfzXeLpOrL&#10;tOZNK6yMWdfO1F4U8/yjzlfkn+S/RlhJOHhmlSSQIZkdWZrIAYMB4IrG1EMunl07zdQjSWZ/4jkq&#10;fbuCngg8jzlWqkgpJlVfefU3xSbUpn5AXwt5bHHHri8xZvXgAO9SDsWYl+54Nc3kJbZTDehSD09P&#10;Ev8ADEA/iI4Wt4Fgiq4teMq1GvOzfGgaYEyFGjFjYBRv78Zzmr0CSxMJHcVIJASNyOps1vXtzyM0&#10;F1+omhQpFJHI38IFhX6exrzYxSjtG2Oapp/AfD6us/8AhfrEPTbdwG6Eny6jv9ZzroXSRlimRoFD&#10;hnYGPk/qofOaq6l0jZ0ZdxkqQEOR2rbQok4N1DqEepmmi1DNGjiLbRItb/TwDQvKXkylWiqbRTRy&#10;RGFiVlj3EEsBI7tQJr6NnKp9GYzCsiQOJaCPRVzu4JDA8AHjBo41eWcjTlUkG14mtwAOCN3gbqJr&#10;msKfprRGHf8Aw3MZZCVDhlJsL7r2qPGTshhzamZBpNTJrInTbulLhheywKryL7nvgJ1pm9H0pCUn&#10;RZVRfBraW3UDZ+8s6d0/UaiIaddssHphQ20AMzcXVCv2wT8ppoV1GmJa4tqLW5Txwf0d/wBsUavs&#10;TbNaTSbxJFqYVDEgAlz4Hxf6j8nMiVHhbTrOgRBFRRWYFA3uTafJJU5rzxieCKSMmVY02SsGO2Ui&#10;rKg9jxma0WqTejtD6cKtaOvKx2eG+yRlwf3A19rKtXHDHLMyXuB2oSxBkEdbu3lVx5dLJp9NKmp0&#10;0boCqB+7MSNolU+AB2wdtEsYZ2cmkLPMoLbd/YL9C7JzZ0yxCWf/AOCy1AwEij3C2XsL8c3xmzkq&#10;RzqP5KUji6ajGEtKkaFSVtTEVUHcCeDZ5y7pGr1Go1H5iJQK5Mu2rVRYuuAfnBG0sJhkVdoG8su/&#10;+c3+nngk5WsmqifS7IdyCYkRACPYo+x/L85i/JqltHRdGQQ/xy0cgYSSlO9l/wBXHcAZaNG08qwv&#10;qY1iePezWqlQ4C1RsCjmTJ1HYbEcciKdw2bUVuR7ATzVnzhEuvh6gkyRqR7DN6jBF3gEsCRXK3xe&#10;JG7SOlT8L6fSkTabXuaiJLt7i7EV9+0nxWGR9MlMiQprNglceqtHlkXf/KeCfIGYMOuXSatnWSYG&#10;OP8Ahx3asXI5Y8eDmpoNZJq2MjOojdlUKCA21OCRfIJw5s6oQi1Ew+szPv1Dz6UhQtBVoim42Dis&#10;wtXpY3iWePUtEI/SAYrwj1RBX+YVnY9aa/UUbFPtbngBlN19k+SM5WDrok0cyS6Sa2BYlltfUvvu&#10;HZcSutGeSCTaZi6TqUjvIkc0m1WZoJX93vs0B5+eMN0evKOUdJNiERhTyIy5uhgC6/TrrA0cVSGZ&#10;mUj27ATRYqas4TrtBqjE8yUEZin8NiXAUjkBiLNDNXo5oq2afUdR6ETjYzxu4UbXBJB7t/4rC+nv&#10;CkSaZNjPJIUIaxIEPkr9ZyrRuUiKPvijjI/h1G7f/H2TeBxSwCZZVRA6KFbcm55m3XwG7Xiabixp&#10;pTR1Wo0yhnVJIx6gfaSRSHgByFHkCqwJ4S2wKlSFEJUMY/ci7Ttuua+fGc112afRaiUU7QeqKXcd&#10;gPH6fjaTZGFwdZjGoKvpOWaMCYXsor2I8bh3zOKmEnF3qtnSppUkkT8xAyPE6AMD3380w7EE14zF&#10;18LFdXL6cqzJQIjCttN1xea0eq0B9MpUYYLe62koiwwI8Cqxa2SCKaNXLB3o+1gBtBvditj9swH6&#10;zJppimpDxIrmMuoIZVIsHJabqjOSDGzkhbL0hI7k38kDjNXW6iWaXVhZo3LNt/mIaqHDgURzgGs0&#10;7elvmdXZGdUdmpLjA71QvNYTQ5QfyCajrUsbyGNoSzhwt2PdQF1+xw+F5dMkMfqbQUVixFkORwb+&#10;B85ha+A1Es0CujhikqsLO6i1GjwDdc5pIJS0UU8siLFD723XtTxfyPrDWhpugnUR6d4idQ4EZQsd&#10;m9GLN+2UCQqIIZ1q1O52lUt7RtABNnMbVRKZyqpG0iyhYY1HJ9p9zE84GIfXmsKPfF6jNdAL2/vf&#10;jLUSHL8GidKgkPom90igjffN2OR5AGWmMpHCdTp5HKqVUmSmJc8XXJ4GQ0umj/ipHqQGPplH2gkh&#10;dwKn9qwrV6uPXTVHBJIHC7wvsCEfzJdGxm0CI9oxpNV1iCZUmIdXKorubC1yFP2MP1PVYpUXYk/6&#10;yzbDf1+o1xlbah0t59yalDRUKTfNqR4sZVNr1lWNUcEOdrBieBdAuDV+KBwa/COlz12ApqoyzRxL&#10;ueJguyUUu5r5B+e/fILBHKWZXR2eQybXFKDH3+yc2kGkkaZZHaJr3foFISOVvxfjMubSRaaMqI3a&#10;GXdtlPJX9/v7zIkB12ugQrKQ+wUCHq687VP+l4BDptLGDIVBjRifJb4SwP8AWsd4WmTa06BW2KCf&#10;AHAb98ql00ybjtcbDtYrQ5FZqlSqzGTtt0KCONwkTz0JJFtkHYMSCP244y/QTRwSRA7TzRPc7QOD&#10;9ZfJ0p5DHqYI64t1fjbX+95iFoPUYSF45JQCCVtVb4oXxiW72CDumtLGoqKRWkarF7mF/Xj5zW1I&#10;kCxamN29x5iSiQ4NE88sM5uLWxBd7RiER7WQbifddjg2ecOedDAzrK7GOWzYo/xDVVZPPnCmNsJn&#10;6XC0SGKQ2FO47So3XVrX75kLow8Ko2nUkEhWFqQL53D4OaGn1YZ2/hg25Cl/5U8UMEgkDuw/MlGD&#10;ezjd+94QUk3bE2ieu0cxjjhD3e5tpO7ZQpsEjlniDmSMGAknaT+gmhRr/bNGSZ4yS4WW03GVTtIv&#10;kqB/ocBlhUagOIZGBLTUw7Cqthml2qIXemV6mNI1j9MqZApRxyQN/JzMbUpLqFQ1GrLsPPIA+zmi&#10;p0gaxIFDN3LfPcG/P9com9B2UFS9MrCzfurse/GCK3otQtG0kJdXfcpBuxIKJHYcADk5KXV/pLO4&#10;eNV5FbHVfi+bN4tXF/FhKop2kuUPAKjuB9nGk3mNXjYei8nuBo0Pj9/nJSui5Mk2qOpQD0XUBSWR&#10;SfJq2A8DIBYgyMSl2a3CgxP+b/fIQT6qFCDMFUN7WAokfD/WT1JRGeIrv3FyrURZYCiD8AjHQrsB&#10;00JZ3gY2u3ejHjcMv1ZMUQDRbN9Uw4NfOSl16IfSKkxMhCiRg1EdqPjIyTl1RUCCqQ7ud7HLVsTK&#10;njeWIiJh7TuJruLoEjwcvV7i0vwpZinF2TV/tlCKgepHUttKFuyqVpucAilVBTRWBRRQT4+fo46B&#10;FrRQojKGVnqj+57DAderCSMKGAcBdnhSOT/XDG/j2FgN/qYoKsDBtQJo5IhaFSgZST7rI8WBlrsn&#10;wNNSqW30xo39HxWXNNIkcfpxtv8AIU+0j6vKikUJlZuykMgW03Bu/m8v9NBKsYnIPDA+VDcVziAH&#10;bVMof1dI8ZoN+miK44xQQQvKtDZa7qftQF1eM0x0rpudwCbJII9QDIapf4T7grF6YVwayq6I8lWu&#10;1JlNoquwKllC/pGW6iFmnepS0e/218AWP6nIpJArSABYyYgWW7sfX2Mi8Y22EagACRXJAJ54+8pg&#10;h3106VF64Ql/Ue+LY4LqvzBLI/tfeSewHI7nE6RiKMycpdHbwf8A7o5PSTIgs2ZAGFnn3dsaSXgd&#10;2U7qCtuJ9MMW4PNZWxltrNAANzyOewF4dFJAdkrxm3BBN1lcKwxyBCnqLsax/wCbwX7BTfkzBLIw&#10;Usli2alPnKw0cspdIPaaG3xzmnq7eVGjh3L4rj2gVgCqzkCKMowPNn9WUhtMseACYqAd6kng/WMU&#10;2ylQ6t/l3dj55rKkqV1O883u47N2F89sqli9N04NFR25AvKSIky/1grnYRYruechJq5mWX28g7qX&#10;x9fscG9R4XQ8G1uq7rhH5gSmRlX3FTXNEAY6/AosEXUvuJ3lStC+aycxYgNZ+vN5NJQwt4x2raAA&#10;TWWTJACxQ0tjkk8fRygAFiIZSJjzyRyOBhMs52knhWq6HcZasY9NyBypJbBGmcrujdar3UPGDdhF&#10;jNKQoIBKjgHuQPOOYTKorbtv2jyMi6yKw9gG4EmsAVzv9QjjKSCycLzwuRQ+yf05cwaSMgSobIvj&#10;kY+875AoKcAEAd8Fd3BT+Hx24y6shli2Q6lQShoEDuMKNFSin3lSb+QMg3pMDYO4HivGFpIxdGfa&#10;PbxfIOQ2UASTFwGA/b685KPUoyhXXk/3FfH1hcrMg/yg2OMzkDcSA8E0fHOUmiBvWQS8qGFcj5vH&#10;cIxKjgfDZYEBY1ZPnKwFLVexrH3eGgK1Q1ztPz5rLFCjkAkFabn/AGyao5VrP8tDgY3pAW5kojxX&#10;BrHY0Dklb3IRVEX9ZOXdwxcN8kD+uXSbjayf69zfi8pZvTQAEfq84ITH/M3GxWuCav4OCNMfjv8A&#10;6ZesYe2XaRfa6waayVoA210RxQyopWJsId7Pu8MOb54wiHbTAO4B7KebzPdxTAAY8dqe5N4OOhXs&#10;0XlPphShoe0m+1ZU0DF12htwHYi8Hm1Owe4Hkdxl8MrWDuNA1weTWTxaLtFzFlJO8mjVg0Dl2w7L&#10;fdV2LwBhKALrkXzRBxzqSV7i6IXFxEpEp/eWKkbbFfWDEFiFIHxkBMqE2SKHBHwccbWUVffuctIh&#10;suQvuDGlHbn4yqU0TlnrqpqUFxzyO4xwpKlgb5pbOA/BWzELGgA4HuH2cgEHtAXuMlqISAG2fFnK&#10;ZixCiloGq840JkRKw27lHegwwiN72cVdj6OQSMqCxHbmqyJhawbx6Ehtm5uBRA5OVevHljKyMbNW&#10;OcdUFD3J/UG8YUfQet/5L0/TrFp5JpJTAPU3qPazCibI7YX07QaNJkm1MklLtMW2+bPtq6HjB+l6&#10;DpU+lTUSrOiD55DqO9fJygz7JdIINa77XIRHFEIOxZv/ABny0nacblfls+zj2pcY1qkg3req1MWp&#10;iKwOZt7MVZ9wiDdido75sRwtFppW1TSNqZdoCg87O/bIHURRPOZ9YsLuoYjYSpIH6j9n6wLV9Y1J&#10;iDpPvLI7bl9vNAcGhyR4OZNOUYJL+TaLSlNthg61AUggUKIkcssSm/U+Q32cE0+q082k9KTUCKaS&#10;amVlpI4QDQH0Mw9VpWRBIEExMatyKIUiuao3eND0rVaubTJqKWJ0tPCkrwL81mkcEIrTozlmna+2&#10;xdRgM80ywoTGys4YWdwDUDts1lmh6QulCoI2eYfxGs0Crce6+TXwM1tRpdOiwwxOGJADFGIBIX3U&#10;cHWOeJJNkiF0a0kFbwo8nBzfFJMcYK7aGikj/OyNFEZWohQ1UjtXc5vNqREsBkVHlh9zmMB7VvBB&#10;8nMjRJL6m1nuKgVDEEKXq24PespXXK/UG/L6Mlw9gsRzs4rnwMye3+yK/wDlmh1zqet1OuEf5VmM&#10;uxwKCrGgtigA8rdDINt0yTsUZGjbcXJ2M/8AcePjI9S1X5aNAupaWe3O2vahk7sD8/GcunU9UVh/&#10;MTM6ruYqw9QKDwbvizmmLHyXSonLl4Pu2z0D8Tde6X1HqcB6TpTHHHCnsmIJLbP4hP2TyBWZvUdX&#10;Dr1iI0lNy5ZW3XdAADwBnP6bTacwyflXZbQh5ZAdh3cUfj98phKLFBpBCsO1mDzBmNhbJVPo+Tlw&#10;wRSSV/brfZDzyvdVIP6pLG+qgQVNLtIoP7Q4HY5zY12rEM4k1IjjZ+UDEbioNAYDLJ0t3RofWRff&#10;GxFbyT55xoOmnV6YsrjZpkBbcP5ieAPs51QhGKV/+Uc8srk3X/hkuodVOpiZNnpnYtlr5ZfC12vL&#10;YtPqINMJTAEBAIcii58d/jKEnXaqOnv9u2x+nm7J+M63pOk0uo1TF5WlKvafyR7R4IwnNQj1oIRc&#10;5fq30c3oemS6ozyh3QX73KUAgr3f1OdFO02nlSZUSoX9JInUWxIrd9ZLXdZ2PqNMiOIatwlUA1cH&#10;nkA9sxBqfy6I8yMhBok+QBmS5T21+yNZcYaT/dmk/WdQkeoeViz72bdQ71/4zkl12rYCSCMrIgJZ&#10;49ymvm8G6h1NUlaJdVvRvaGrjb8fvnSxdHWHQnVHXBowKis/rN1VfWbKCx02u+jHk59Prs5lNIYY&#10;4ppWdmcnlyX5PY1msV9BDYZvWi3Kb9wbsMzZ9Hq3WOJ9TuJ/iMt3sW6H7ZaOma5JVdd7rfpgV3vs&#10;BnQ2n3JGaXF6iycWnmkkgVJURkPsJ5uqGdwnQJY5BNqBCX4dZWqTcPpTxWF6TUQvCJ9bCGZZQ4UU&#10;u4J3Uk9lyyN4eoIgeR4I6CbyCKjPIA4zhy5ZPxVaZ3Y8UUu7b2jFbqUsh9MqjiAuEViVYX59tXea&#10;2k12yJYXURv7nCPZU2a5r/Y5Lqp6d02Vxp9PKtm7lW3kP2PGcw51WsGp1JgkWRNtqeSSfOSkpK6p&#10;D5ODa5WzQ69pfUZtNuhl9FDU0DGlLjlKI8YFF0pQsCHUKNkLvdFuQLHA++Lw+PXDTuY/SiQlFLzS&#10;Algx7jbzZOEw6FVjllk1e0SBqNtuNcjcRY25XNxSIcIylZS2mm1P5VYopt8W1eOFNm7F5u66ePQ+&#10;lNLCjOBucMQxDNwo3AXYwLX6zTal1GkaWMRhfW9xt2PJ2jsAOMnF1XStpwGjEltbMRVU3I5rtnNJ&#10;t0+P8GsaXKpfyE6uSX0wuseIy2rLtIMkYP8AuTlGqmBkJiRo9M59R95vhje0/JGNNqJtdLK7SKWm&#10;k3MxA4QcAWPoYBLIhPqSIphRFCxm6eVALA+sUI9WObOhPTFGm0Dxxk7N8simgRGDYDDv7sH1TtrZ&#10;2igb0YoyCxKlWt+1KPC/OUdMTqXV5Y41Deq4WMRrUe62ur4NLmhPIuiWZ/zqCftQYOOGos22wf74&#10;cWn2mx80/wAKgiWHT9L2iCYSHZy/DBpivvsH/LkY+qBYkedQy6UrCysW2qQO5HkjGbQQ6ZItQm95&#10;zqQewFOB2UeRRzm9PJK41QkdQyFpWL+JD2P3ijFNd2Dm09KvhGtrutxazXaRU0/qM7VGFFe3wSRV&#10;kfGPqpBBrG0/TdOkrcRrIx5F8Fj8/QGZEMUoRBD/AA49Mrb5e7FpDVKRm7p+nSsg06SMqR7TRFMQ&#10;eGODSjXwhwcpX83dmXqPZ6sImfetI0klK2+/HfOu/D/4X1Oq1HpPJG8pZYUpwtFjycDbrWijSX/4&#10;GWjUxxJJyPeoI93yKOS1P4jh0+m1E+pYyagRqkBZNo3EdwaF0MzlKb0os2hGCdtpl/VuivoptdGN&#10;QKGoPssNtMT1uv4zAPVImCxLp1mjgEjuTxuJpjXyTnGa3rs+pjVQ6RQyuqbAvII/U1+Lzrvw+0Gt&#10;glOpkcxaddrbaLKSSVVe1kjjOiWKUFbMoZVJ0jkNGs6TMEYLGygo3elZuQL8jPUE6IqLHGdIrSzm&#10;t52sq+eRXAIwfpuk0yxaadYTG0Vokbr72Yd9g8nLVm12r107xxCNma3sbgFr9BPz9ZM58r1SQ8cE&#10;lvdhvRBArS6ddCAhI2WoI3SPtLKCV9o8Zv6ToHR9IzzDSvNEId0r3+hwL5GO2j1CQ6zU/nGhdxFy&#10;/tcLHyfaPgds5vqfXvzi6+MK7xrtVGiJLzMwo7vphzeYfqbqzolDhVot1n4oHWRtgbahYKElIBUx&#10;Cz7R4+M5mLqEIkhEcUU0oFWV4Nvz278HjLujaIdM1g0cuj9JmQ7zJQL8XXGd30j8N+lO84UKpobF&#10;iYXXN+/mvoZo3jxppdeCYY8mRr56f4LtBpJI30D6+Qk/oSKNTxGpp7ArkjznpOh/xNPTehdWXR9J&#10;3T6pPyz6yeNQYYqoQxKb4XOC6tr1ZSPSlhkdgXnZaKCqVVr9NWLx+hdME0+iSYBYlDIqSNSEqpZm&#10;P/cLzizYceRJz8bo7YOUJOMfKqynpWmj04g08CeprNUNjvIrFYwFu+bFH4rNZel6d30KwSDUzyl4&#10;5NljYrKFPIHZfGWdU1zRTabpumeIR7Gk9WMXJtrl3vzfbBoNRD0yHVTwzCXTgUBVVNVb3Aq2+PGU&#10;25b+SaUf2QOvT9LLpdTHK5bUxCJoo9wJuIECxx38g403TZ9bPptKoLmBUEqt3W7JbLtJrNOjxyJD&#10;K0yOjzNsEiMw5Ubuwo+azrOidM65HpX1UrxLqNbqHllclWMALMzkm/HgYuTVijHlVJ/mjH0/RF6V&#10;qZWTQwbiNgAY2+7uwPx8jOn0CyaCUQr09X084LSqUG1GdbWyPscE5j9Rh1szIkczz6n1KWgEs/K0&#10;eLHNHLdV1OSAGOOMTCUjc7HZGnp+GNmyMmm7+WjVpJLVUzTVtDpU1yxDY7OqykjgECgwrwD2rxnB&#10;N1IanXjQwxyagNI8frX7FWOyQACB3F15x9XrdYx1uq9E0AiRMF9m2xXB8Ejk5Juv/k9OpGmikn2j&#10;adtXKQd7cUDzj9t/uZt6W6RpT7NLpYdiNu/6qMWZCtG22A8j6GVdP1g6o07amOZYFaw4pX3vwW55&#10;JIyeifValYnfp8QlnJ2sWDbAlCxuwvTyQyT6dZpfS9rWdlBmHHFAVfyMqqtNbL7aaegWbV+grppI&#10;2f1U2CJjuPohuSLqjXnC941E+hEE5ErQ3CirQYRnaVcearvmtJDoYY9HDpnkMZf0nIXlWB4D1zye&#10;14N1JNJ0TqUkDRBJxXABd6Pv/iFeFrFrwmDlT214NzV6pxqxG0RagxiCKJGgauVJ+c4Lq+oSWUwf&#10;nkRvzKeoSoEslDs1fyjIrrJHSXUI29kjeZtjbFb1mJU1Xc9xeZfWl6fo9B6k2lInaPaoUm5GuiQw&#10;+++a4o7SMcvqOV/HYvxF1M6hdQ+mBd/TZvYpAMYYWSvwu3jjMaL8MpFEHl6mY9RIC8SpwDua9rng&#10;nD+jy6HWCeTUamSOUEIKBIkIHZPNfOdV07pf5bUxatoY9TNMVZEAoiVh7AfheecuT46M0+bcu7Mf&#10;o3RdNpequ+pDyEaelZi2wUAVK0bNkftWdhJ1KaF42bUBf4bTKu8oQrDlAUuheE9NZ49TpoXi3aqO&#10;M+qgNCNjVJ3oLWWdP0SdL1LiMQq8xeP0jGTvv3M9A+OavMpTSatlqLp18mKuu9CDUMRO0qr7y7Fx&#10;UnjxQwTqvUNHC/UtVNqlaPUaiNyiKTYFEX8Ue2dV+Guv9B0kfXouodKZ9GYZVgkUemFmHmvIGeZ9&#10;R0OrTqHTNPMIRC2nTUNOFREjA5ojySBVZpSt3oztqMWt2D9Eju5JZkj9NksSkUqzLQN/zMQM2dYm&#10;k1Ux0/T4tUdNpkRN5dVEgkYemlCqBoc5y2g6R1HXkSaWENHHqES3S4nccHjwBfxnYw67p2jEkWi3&#10;ykoYnCqakcnivk+RXYYp/h2/j4Kwu1tUvl+TW6kU6ZFqhDKyurK7NxvV242RhaAA8nzjwdGdurza&#10;m/zAGkTeVtVjkPLX84DqtF+XVFKSPI608rRtSEhWaj5BDfvjaLXTtodfpdGhRdoaNpfa5UGyB9Nm&#10;Ki10zqcvFdbSL5FaTUMuxZPUQuiRyBNt995+PjLOg6V+lR9UGohpzGxVm3MT6tE7bFmyeTnJxwRx&#10;ydQX13EcixKJhW+MLyVDHNnVa7TyPDGuuaYE+qFkkZrq1BJ57d6zWtMy57sABXTtpNNFGDrJ2SKA&#10;bLcjaCzseALDCs29P0LTrrNW+lnAkQ+nKw2kN9AXwcz9f07RyjpkztJYEbl1JWUq1kKtdx5JOdL+&#10;HNBpJG1CxRxNPrNMrBDuAAYc+8AXV9u+Dlrsxum9G30DSwroIf8A4NIBHM7HfVMQaY0cxOudW1EU&#10;20PtpQEdVJBUtyi3Vk+Tm/1KFNP+YggJnHMm9tzAHttWy1EeTgHT4Wni0suoNCON4dk/CqastdVe&#10;EWrtq0YZ8z4cU6ZPpmg1GnhPrpeod3dCx2qhIo7fkkCh95+rH/DfAYv8Ovw+Ay0xnYFRX65Cf9bO&#10;flB1vrQ1B0UqRQIEdQkkbWA13SgHnP17/wAHtMmm/Af4QURbB+SRtvc21sRn2H0GC/5jX4Phvrnq&#10;XkcE30epIQ5G5SFcmiDyK4rGtT6QLE9wp84miJ43Ug4BHBGWAbgws3Ytj5z6M+fJiFyAxtdo5AJJ&#10;vHhHnmqJNfqH75U2wSna4Bq6y9Qyg7rs+OO+AIL9jdk7UctWUEqL5BGOC+1T9AcHEW9qqbHfEUSL&#10;EbPbQuv2ydq4NDgCi33lSDcVBI91ih8ZNwWaiQSpAJ/btgA0nsqyarjI2rc7bO3nwTWW7CHssFHz&#10;85XI9Le4CiDVd784DKGK+33AA1/QnOG/xJ6n/wAt/Cf4k1RUMIdDISDwSze2h++dySyyXxwbOfMX&#10;/Fr18dH/AMNeuyiT9Uumj+faZkLN/QZM3UWEWrR+SEGxtQdPDKG9SQu7sWRwxuhuwWfqGnecSvah&#10;GZVkjP61Ubdov9XJs5ma3VJqklMZm9i8oB+tgDVnwPOGQtNq9ArheIHWUKqglw71s/qGBJ+s/Psq&#10;++d32fQxdpAs3TiNLCrSb5V3FnK+oXY+Nu4HLen6KSGNfVkEMsz7FCRWx29qABq/N5ZDq00ksZjR&#10;jG/Avk7ivNE32PxlAj2QxyPKTLMwUrTJwfsE5luuy9fATp30mmER1Ak9LcNyWC8bpZDVZonzx2zP&#10;EUmpYNQBUSSRE8LufliR3v4OW6kadWknilto6pZBu3i6okDIQrNCZfdErFldXRbcqeArG/08Yoik&#10;G9P0QhYSK4CpG4dVce88qLrzf+mEajUwRyCJwxd49ivdqpVOUJNZkflo1DSpLBX/AFFZpCGZn/Vf&#10;3zWbmk151L6Zzph2dEWM7r2VuJYiq4rHKO7Wwi9FGp6XHrWpRqEd0UAg7wjEAUB5N98G6bpi07tL&#10;LCY4tpMgJ9Rtv8leOe5wiLUTKuqVUIKuqRtPVqZBxVd+3jDtNNpZNJPHpWCyek+96ApbssQbu6xg&#10;lYCunfUSTEaq9M2qV3DdxX34GFJCkeu1sSyELIql3qthHIVB8fOHdPm0b6QQRM2xAVZmUIGB5s97&#10;bAJtHo0CCRJPSP8AFldTUqX4bcbK4SVoONNEtK3oRxxfn3CElGKR2m0/zNfYeKwXW6I6eGQNJOQw&#10;2IVJB9Nf1AjtRv8ApeaGl6XF6c2rZ1TbHvpr2SqxBFn7qqyM8rLodWSpRXJ/gLRpVUdj4C1Vecxr&#10;a2Wl3oC02rjlbTBEVO/tUWke323XnD9I0HuQSiowI7aY/wARhZKcgUe9CsyehTmFFT8tvUIyh0AN&#10;kVTE/sKGa+tjjjEGpURK0oZ0cn2oY7VyT/peEopOhw6IbJo1jE+iT1NZFIInLAWzHlTXJqst0scs&#10;Gm2RqJnJMMJWLYdgoAXzj6vqXUZ10ekim3PMrvOpRaKISBtJ7Hj+uUPFqBK8EbP+nc6NZau+/cfI&#10;zWMEF0T0+kBdhP6kQqzGy7HUD+bkEFQc+rP+GMwR/jrpp/MsG9NwgdBbKUP+XgXnyuzkrEFdSHmd&#10;JA/uPpAe2ibIBPe8+l/+FxdUPx9oHSJQksE5l9wOzYKVFAz0/psf/qMdLyYeof8Ayp78H6lEANx2&#10;LVX+bx3y5V2OZP1Wvavd++COVaxY7gVfk5NwxEgMnC9iV4sjtn2x80WrI5JIC0rAE0dx+BXxk18W&#10;R7eaHknKwbFEmw3IDD9Pj96vHWNT6lkBjakkUASLwBDb+WHJcFuCeR8YQ7EKGT9SGyPknK0G9Vf/&#10;AC2L+axFV29zRblgTd+MBhKye4Dbz5rgDJqtqP09vizeULGwCe9gALFeSMujanum4HB8H97xFhYY&#10;sG93j9gcIiWhTDx3rBCgN13um+BhKy0EsHsQcgaNG9r2/ev98sjViO3cV38+DlKkAA32JAwhRXgX&#10;8H5xFlum5INntX2cOAwSFu9DuBQ+8LXt3P8A4vJZaCLPFnL1BoYOMv8AAxFxCFrLlHOVIBl4HfIb&#10;KPy5/wCN/pEus/GnTtut9Ef8kiJWiQ1TS+Fz4w1einkZdUmriSRSYpKSw91TSUCQWz7z/wCNNZE/&#10;EeidKuToqqtji4pnY8/IvgZ8GdJleLQtGYZHWc2Sg2O9i6G76rPnPrDSyxp+D1PQx+2WjM6kjamH&#10;QQmZ3O7YSEeNEjr3MS/NU1Xktb0nUaQPbx+pGY1WaFklWUWFIbaDdgc3mZL1qVdVqPy+kZqdIhMW&#10;VBtQKCSKNLwc2X6k8EcOnl6Z/C3hd0JpJpWN9yD+kdiM8eT6OyMKbOKaBZY/SOrmlG0hTGiqgdf5&#10;C1C1Fdqs5frjrfymlZoNkbSBgkLVEpU24DE8ZfJ+K11OqMMOhZTCCEjDjYzN7SeBVLfBOGfiLpw6&#10;e0atqkneOFQyohaQG1IXbVUT5vGr+CJxAj1uAKzzO8coZpZQBt2+413J4rivOXSaNYAdZBM8yiD2&#10;7iEWybrsT7R8jGOsh1EU07agLp5rWZSrOUeuxXjabybanXJp007yBriI3g8qo/n383k0CJaKDSwz&#10;yTy64Ijwb32sGpr5oBQcipT8ww/MpskjdwqsXDvYKjd2LEcgYPBBInUH1CFSCBEjqDslpexLXQw5&#10;en/8vAeaCRIZY5AqD+IivY2k2SB9Ypd97YQH10mucax9M7PM6IiBFVipvlh8UDRGaq9PBkaJhNDa&#10;vKZFAYyb25Asdx9ZzjybGhnddQGMoJl3hVN9ksGvviss1vWtNOZYyJCgmVUWJjQWrJb555zNJ2i5&#10;Vs29RpWgjTUpCA7s7/xju2xJ2tB9gXmFP1J4n002r/jTBtsKo9LbAltpAIr6PN4QdM8cMCSzbDS2&#10;hNAsz2Vav5QP374D+Zhni1emGjX05ZfURlSigXx5os3PGbxX8kNs3n1kO2SUxLIkm6GG1pTzTNIp&#10;A5F1lOj040mrnjPRDLHHHbVFudfZZLEXYzN6j1UbpT6kaQtMadLT3x92Jrm2Nds1um9X6rPFLCZm&#10;cRFyoNUGYFlJ45FcVWG0h0mzT9WZD06XRaWNJBGd2nNWyMbvcazL1Wj0mo/PSx/xbgFKPbuf9j3r&#10;xhMtGFodQZHRtsg0rOokQvXANgV9ZB+qtPoo9M0khljkCxk+WvsSlih9HBtjjEwE6e80B1R1KCUP&#10;apCH2UOG4K0XI8ZqyCKYn1tHCy+mrkygA335A/Saw+H1E0s/oakyIWWPZ7nClDRWj3HybwbSfiLT&#10;tHrqGxntGYINjV5SuQFyeTa6HJD6TpUKCOYMrwOZA5RqBABoDm1+DmTF0yLXxb4tSYnVqRF/Xuu7&#10;F98tfps80mn1ennmjjkIVvcoLAd/YBz/AGwvRaMEzF9dEF9By5e4449n8wIy71dkIeNpHSdd8ymF&#10;vU21vktiNsnwb885oek+nGoabVLNpnYlNpEYs+/Yd3IqqrKotF6IbUR6lTSAwFlMaxJQDBjRNEeT&#10;lkKQynUudHEqCNXMcVMZGHJo91Fjj5ymloXLZzusfWSjT7tLNJ67Nus/oaibUfV9s0hrJmm1OoMQ&#10;aSNYW9y+0NwBzVkcZnQvr0klDj04nRHddxRnaQBiA5HB2/WdXCWpJCPU3qJpY4QxK7FoLfAoWKB5&#10;GKUt7BLRVpZYtXqNT+Y4ik0m+iCB6yfy+3sGDck4Hourk6fTtGqOiRnTyKRyBV8Hi8p0kUupcySe&#10;jEvslYW6MYxdl/AsHsMx9VoJmikCyDUM0zCNDGptCAALUCq/e7x0iAiB9a+naPTTyemje0htgSzZ&#10;BU5q9WjeNdkKzKGlX2lLC2KphRzM1mm9HTkzaNogsayoVZtodf8AMXHfBNLC8UMZ9VVbURkgdxGx&#10;PPPBDfGMuJoxRzypM05VVWQoxjS1Z77hjXJGXifpOq0UejCtLHMrhCVVCCle47eecLbqY0fr6QyI&#10;8DohkksI0TjtVG7vvmLp+vRyRaePVCRnQhvUjTfvU+fpiPvFIpGy0Cxat9qaaZIhEqR7qKBV4U9y&#10;x5s4ZJ0wiPWR6XUyMunUJUiMCpv9Auudvb6zE1smk0+p1MEuomKij/BtljUqS3Ycdhhs/WNZ+RgS&#10;CaJEG11lCe+kPplkD8sp+fvMWbIOi0hOjRRDKkjxyEDgMCgoByO4y0axNL1LbNpYnZkkYkN6jIXU&#10;WFUdhXPbGRtPJDFE+vrTxxttoBnMrG/n9JB4OYnUNLq5JEm0+pDSKCvqhSAqkGqq9115x1aJujb1&#10;+pjk0M6KYRBAF9EPVyb6++Pq8joOoaaFdQ+ohXUu7kwonvaPyELCuMj0jRjqWq0WofVqqRiKJ0cL&#10;CxI/7KoqLFZsdTbpOkZfSgVIw6oVslnZxR3WSCPvKWk1fkOPkHl0EMkEbAxiKN9yI1h/awJHu28Y&#10;XqYtH65Yzf8AUdgpkibfE3m2XgA+DnKlulxD1IJTOhJ9NPVu1PFAsDkepRJLPLIvsoR3EhAY/sm3&#10;4yaFZqz9HimmleOxuYPSEybKFMfg/OVzaNd4eSX15Qy+iwiCSsvG4kEcGhxmGGm08OkWGchDI3tJ&#10;CvTnd7jdkL8HNmXrUUrIsksoYBClbRIfdTNQBHbGkZMxdWdLpdWhgjYKgDj1UBNSlgoZA3C8Xzmr&#10;odDqBDGglkVZnUbVb3KLZEUxxklV8mu4wODqUkkkrxIzx+4zlo95eNa7k/B7D5zY0PryyDUurrFO&#10;ZG2py6mJKSxwBdjAqKH6/pNR6Ku+1vzQIVljYM27jadhsGj5znup9V0F9O1R0BjLuFkaQ2GcMUay&#10;tk2OTeaPUhDGmmRNJ7ootilFKckgHa3yBzmHqdLJMNUqIz80CAwELkbQFA8EGsbSFLs3OoJC3/L9&#10;L6TemisJWCg2Vb2q1dgO/wB4DrD0vWy6k6crE+1AyooQAA8WGskADnjCzHpJTPKGcahkVShWwLAJ&#10;bmjfGDavTLqJGZdRMGVEJFWyN3JBFcZzzBRMWTpUkqz6aCEurKZWhEte2rAo1xfwcv6bqYNNop9J&#10;AkQYlPURkJ9zDkXzdeM6LU9F0TTSyfmGVZvQ9MRCmpeTf9fOWw6CCaGdtMCBuEbSDwC3PHznO+h8&#10;NnA+usS6lUXYkbFpDLZ2ljRK8fVgZq6bTw9O5kYTLJ/DjKMAkm4CgxYkgHzm3qkg0YeEQI55Gn32&#10;zOL81/phRTTT9P8ATgBaUMGcGMfw2JKgf6HKpujJRowNbPqIEdZnjQFnRuzmMstBU+RyMF1T8U5C&#10;aiJAu0gNTtyCh/yn4zppelxiCPVCF2eH1GRHHIZRyf3+BnOaECR2G4GWOLaHmBTnbztPmuwya/Bf&#10;QZqX6dA+kSaIIVBcEsxCmwGVBfFnzhP5COBkDz+pIYg8hY1tY2eD3vxgeu1Gsk9TT7Yz/D9gpT6R&#10;Wqcsew47ZBJtdFqGLaJ55Fa1pgoPA2sL4N+BlwjtCvRW3WhGBLE8kTh2jQOoIRaNnj9RyyDqUDxR&#10;eq4YlCDJRoMvY/QzQ0g0+qaC9PImqKsj7ktto7bgP0kZzvoqyzLL1CODUCSkRko7hwSASKP1mntq&#10;+2LkzoYutR6aB4jNJuVwHdRS+8UCt+cwtXrDFpog+oEp4QAimDJ5x/V1s88em12tCByQjJGB6gC8&#10;C+1n7zKdijtp5iAwZnEnJUUvtQ1ZBvK9lad7M23s2NNrJdTKJBq2SZZFaUPyVS6tMhrYol1qR/lm&#10;fbJy4byGs7fq/GEDUaaeEKk3pUtyKQUDoRRoMa7jwc4Xqur1WrRU9IOFIJkViFSwp3UpI4Ao5lHH&#10;ci5qkbM4/LTan1dc0sU+9JVr9BF223wBeS0PR9Jp4N8mpUrIxYGR/TB/ykD6zNm6JrFeRYVikVSJ&#10;IiXsMAA7mrF15+Tm0Pw+43sgnlQsjPKAVC3Z3LYo1VdxQzeUaSOXyRh1+v1kOoiLBiwYRyOlAiqF&#10;XZIwtdfJotFoDLIk0ce9AsjHb8e6/GCL0yfUiOxLplpmkSXcoVVag+8VZvMnVQdUqVA6CIemPeih&#10;GUnkmrDG8jHC2+i0+jpdN1bTRidJVbwVh9VajsWTtu6/pnQajpq6f80qwF1cbtwdiEBAtqAGVF9L&#10;DpYUlRVWSavUiVHUs4rkAWLGdSnT5tO8KyQiMzysAGSkKoor+hGS/B6ODHyOIgnhlg0erSCVUjmN&#10;K7ooeuLTy2b8ixyw/mGTdRLSywtRG6gvFfdcZ1LzJAnpQQ6cThqaSVS6uvcIobhbzi+tBNPOdRp4&#10;I/UeH2xXcalW2hTX6ueTlxabiaywOCeyWq1DxafTI8QbVTKUilYgoWclSxZeQQR2GY2uhnjXS7pF&#10;LadKIZyu+QV7TVfdXnRiOZ9Gk7wq0wh/grGRsZ1HFKP5QRZ83gPU+oDUyug1TIsZZWJoLe3lgDzw&#10;SQc0naMGh16bp5taZIfTRTDYjVt5BK3to1QGR6P0yfT6qAamaRgjl5RIQw/Tdg5zXTNXLo5vTm0A&#10;KiRkfv6hHl0+c3m1wXT6n1IVWQjdEQQpKihVE4JS6bI5Re0aA1E0ksdSGow0YeNQwiJe/wBPajkN&#10;UmqSaR444popYv0ScSowP6gBnJjX6mURPBqli1IkIeIGg4HPvH1mz0/qcp0vrx6samRSd5kSim39&#10;S9+bxzx0zNO7O50Guj1K6UvpZ5FdVV1U0wXtvAHYX3wL19ciyQ+vJ6MvpRzuoMo2blo3XGc3Nqvb&#10;pHi1ACenvjUgF40LW6ivPHIPjNqLXo8upKl1Li9spG6ULdBFvndmbVMEtGHNqvzKI8cr2CdomU/r&#10;DAna/wDmOdZBOhk0skWqjB9QoP0p6qHkkrySwrMLWapp9I3pQvFKqbkuNWWkqu4FNZH3nNdJM82n&#10;iKaYCNNwCxEncWfjg3VdvnKjC7Do1eudd0CaaDRiZmagm0Da0cg+AB+k/OA6SXZFIIohI/JJfl33&#10;8GrG7jEGlRNRMlajagS5AISTu92+ubTxhWmTSTl5vSdpkU75DZRiB2YJ2Px85TikOLdlOp1QjkmH&#10;5QMkYDFzYVlbgABiS1ZVDDBJsXiVZtrOxW7RbDAr7WGVw6fSrLNpjp1dQN53BkdQRQ2eclpWk0B0&#10;u7Qs1MFZrB3o1Kpbn7vA0T2NqIm0ep1SBnLTbB/EdrIRSxZgvY8VWXSSzTaTTR6mORnWXcGJKl9o&#10;IUdiSp7Vm71XSSapNNJCjM/ujEhb3yLdBiPNbcxYV1MmlOng0rgypztYb0G41tvzxZwjK0OSpjR6&#10;abRSPqkTcuz9JWlURsWZfkBsOghhbWdQLojwylt7tzyWJICiuMxOnhX1Z1ECemECqZZSf4qMCxsE&#10;8mzzmhpdaqN1EyasRySKdtcqr+GPxuHYZTsSaAnXQ/8Awn2VF6QIQr/OLoqPnK4J1aTSFTR3lS8Z&#10;4B27hlU8UMog9JEIJZSHJJtRdVfB+Lxo5dMFQMRFUyq25h2A80T3yG2SmEaQywPqJl0oczm3YOG9&#10;Nt1gc1eZ802ohkRVhaNWLFWCh/zDuF9gKk0S2bGh08umiiKr/BZ7diyW/u9jA8E/qF42gVY09KhM&#10;Wl30gto5WAuqPFAkk409A1sz9iytBG2hYFT6e4ewMYyS3sIqjdUTlkWl0ckieq6uF9QHcBsb1OVJ&#10;7G/dlmrkni0mqgBlm9Cg+1trsT77AXmwMHWaREG86p40QApbb5EWhZs87fIOXFCZmz9ObTKYIpjF&#10;sjHq2LQGvdutjuv6wr8w+jg08rsDtjdHeMEgbf08cf0IyWp0en1M0Ah1IWGaS3B3EOy9rHgYHqwW&#10;07xlFaPd2XavtBvbWVQkZxcs8molKyo5E0gplqlI2gqas5q9N0q1pljaF1clSzC2b1AQBf8ATKjr&#10;9JOIUZpRs1CH069pUDkGu5ByR1fr6/VxSj02R9oNhV5BoKR/NRxAUI6wJq5hqHBW4ED8AhKAJ/e+&#10;cxVfUxj1I5ZZwyblLq1MLNBRmzq5dSULFo//AJ52IspsASm7espZ5tPpJ0G+SOWVANoJVFXkjcPO&#10;Q0S30bseu1cwhkeSMAEAAAkJfdWH8pPjM7QdQjAghGmZCZWO0KWZmN1RF8feVaaEnTApIbmRq9q8&#10;PdX8Gsxukcv6YcpqbYtTmMqVO0Lt+xihC7Jlkao6k6tiUiM00bslHYOz/wArA9ip81nQaoDVpqBI&#10;gmMUSPGW7sr8KQvcsSKP3nIwatxC5lIBSVnPIKp6ZZR2P1Zy9dLqlQpCkKs0fqDe/KmrOz5FeMFE&#10;rnov0kukQyag6c0YlAQk8hztVWPcgefGV6vqMS/l3k00TOKX1PdSkLVErt9wwrWSRLMoU7yqKBZE&#10;gWNqO5QfN3xmbqJNO8U0Xqtu2hdwXeV3m7OKLtlOOjmn18k5Zn9WOVHBDoNwJY8Wrk9sL0T65nMK&#10;NLOn5oLFwFtpFN+3+WzmqOnxDVaiO32x6beGu7s1TD5vz8Zy+saaHSpqUl2tE29iittZews/V8Za&#10;dkdM3t2qVjpndS4kDxgLRR9wBU+KGbCwaebS6PTeohJlEarIaK912fIsdxnDL1DqOqDSUWkkU0jA&#10;2zWDeGR67Vh2eaCOr3GRzRKs/wCoEE8fOBopo6SbpkjxiPePSiIYI3Ht+QTzQGaXTjpxLr5H1Uiq&#10;ihTIFohfo+AR5zLhi0xiWRDvkspEZGoOEFlQqgDCZ9TqTepkSRPRKMDvV7HYmhyP2yPJtFpI1JNu&#10;shrS7qhpo0b3N7vIN2QctimnnSGENHLICqEQkIGYH27Cf9TmdGQgjLOEsnbIBu/Sd4BIo9uMx44V&#10;kXUOZmPuYwsrsqruP6Qoqv098bVlqR0s+hZpJGljaBYUMLbAtI0hDWK8H5OYvWCkWq08gc7WYJIv&#10;eM2LsgZuaPqGokRyIffIdjqH4Qfp5B5vgVmNpOsfltc7rpSU2AOSm8le1sPNHzl8NEp/cmh9Conl&#10;ZJNvslscUgKHz/4OC9RjZNaiJqImVxZZvcf1ElDfdj4zf6tpUKQvp4mZCyrYsG75YX4+vjOek0mm&#10;l1GqMunG9pippv0iNRfa6skY4UkTli+TXkp6xP8AmYkk1XqSLGBE0VUwPJraP73mZHrBErBkj9Io&#10;Qtk79ymgWvN3X9Ad1SYkybQXaTczr7RdEoD4HBwXpmklfVRerAIxvKAM1OEHIdVIBs41JUT7cnJa&#10;7DEm3iV6XhKEuwyqVHgE8ZmdQ0olkWRSyqkX6IzuZAfB3eDndkwOkcW+AhY2XcqHaQD531/vgssb&#10;3ptOIoJKLRAlh+muCCvY8cDMk9nXLA2jjF08YjMhi2ojqZNgtQOwfb9+ctXqR0uh1aSSI/qRho7F&#10;cE0LX9jwf3zfkXTSpIPUEJVFjCAcB18E+Qa75ygOlmRI5mjRt5SaRuKI4UKPN41GzOcOKRQnVRqH&#10;iH5aH+CuwhCKNj5PZsnomi9B1WNmjLgbDy6Ke5sdxmJ/8TmmSBo5Jk3rJVngoL5NcWc0p+gQSep+&#10;U1LuzJ+pPatp2Lc8H5zRRj4kc9y8ooabQiZFiNT8LVd1YnbhsCxj14Y1Ls9kAlQrEfo2/VjxmfPp&#10;NVIFl9RI2d2D2SwQArTBSDXN8HHmWdgkMmjeRRbROeGU37iCp/0y6/Jk5BziZdoVCoedj7HICkCj&#10;so8ck8E5PWNPKhDQXsXa7yG0O7sL5NnOd1Ok1ST7FpQ3L72snjyfOHxTS6aKFS7KCCwVBVsnx8cH&#10;nHfQ4dg5ifbFP6Q9aMe0KxDoxJ2/R7djgcTSGSJkWwq3f/0Q3dffJs5e3UJotUWlKiTg2wLLZFe4&#10;Dzzmj+a0KQyOzOKY7hQuJ24YrXg5alo0owW0RlOqTdsYgyfqPNchb+RktNHOyFTuO5ffTcbRyazV&#10;lOk2yGPaXkoKSxNEdxtWzzlM2ki9AOk0JjRhvUqx4BoqfIJybTFTRjPCI3kQIqBkrYW5JY0e/Y5o&#10;TzS6b0gYmAJAj2U9C7J4o/veUNp13zuHffalQBxV21MD4GVDWmH0CB/0w6sFFsLPtIOU1ZGwXW69&#10;Gig9OZnB+uDXk2TlBlgl3SamQMdQ2wtQIRAOOB2NjNyTSTTgERIjNEEZ1NH9ucwTFsiADGG1VqYW&#10;d11ZvsDhGgLRpNPC0bQEyE7i7FrJ2ivHYi6yOm08HqHUGJjGAzq26mHij8gnCvyhuUbAqOdykkAD&#10;tzQ8k4AzqN4VDvZdiktbf2PFVh2D8A8kIEybZdm9lPuPEf8A8jCooTNLt9MWr7Q0JIIo83842qjW&#10;aAKkUbuFALEjt9sMAOt1QAVgUa6LlSaUktYJOUtrsl0NHJK8kq7qctZLDstWwNjsfFZLSGQO4hEb&#10;gLRcr4vnm+MkjxzSJcMg3tW0VZ7cr8gVlWsWEvKseoIEkqgEDz5/as0M7ADOJXqvTcimKjdwTRYj&#10;DYI/SjKiRwQoawvJ8Vf9chNp423ekgAHCysdpLDwcuE6xMA0JVHPpOFNhGHcrikawRLVOSqISwoA&#10;kkgnYDdfRBwTUzNtjZCDGrA7k5APyfvNOt80rzm4gNob5NcE1mS+kb+LthfhD+nhGs1YJ7GsUPA5&#10;hCJrBp3d5ODfD+8Ak1lTSynTyxysshd/muRzQ+LzMjkkjYKpdVUWPBrCkMLRv6gKngmh3XxWW47F&#10;ZUJQYF2lGB9qlv5SO4OSkd5DpGVXFDa1H5sA5NdIAVRx7mFHxSk8cnGVl0gBDNwSVbij8XgmDRCX&#10;QK82qTe1LK3kVz83gSrqNLGGXUK6hitEfHk32GELqdOI3Xcx3sau6P2MUE6NuIRPTYFWHZd1VdZd&#10;teCVRWdSZWganBsgqoosf6eM0V0wcLLGDTt7S1CuPvMmSKGFTHtYlaO4UCOKN5r6Z9MpBRXbaaCN&#10;x4rg9qyZFQM+YE7I2KhSW2AmyK/8YNEUJYy2vNoTe47Thz6l/VA9NSL2naKofRx5tVEkLqxeQkA7&#10;n/lH18HC2NIA1euMrJ6kt0AgFbvvCHgk3l6pmAFgEqfoYFImmiCojsBYJ7WL+MlAw00oCSB0kLBV&#10;ck2Dl+NE+SudFaJmG5DwrELTD5BGMdRJEVeUb0cbRY5UYYZCpXcrFylg+VPyczZzKN54kAItjjQU&#10;GxAElI3OxbNNz37H98zJmSo9r/xAWJXtRwuKH8xE6lzE5W1+dt42qjmUr/ERdxrnyP7ZUSWgaiiL&#10;vIUtyKP8uLeVHsKjd7QCBZByagrJsay4GzkCqPcZOWDSEsocoAwNN3OV5GkyMkX6tjAEgcd6r7x9&#10;Q5QL6dqwF15ODvNtp3BVrsEjlh2NDCJJN5UjTqpAHuJxU7RZVDJv7eOCtd7ylpJd0iDgBaa6rjsc&#10;t3vId4RAx8jjcMGkVHUkkj3WbHkY0tkSeilkb1CfVjYMAQQa5HjKJI2G3hrPu7eM0XWLYw43UKFd&#10;7742jpvYW3Ag0C1BTlkIAcRITtr44wnQ6pCpjkj/ANubyE+hTfHbqpJpbIvBKJXiMWrfNck46TQm&#10;2mFmZHaSxasRanxXbtmeIaeUIQK4NDC49V6oAewwPAB8j4xTiTeZAtmqbwbI74LQkCLEP0sApvgg&#10;Xf7YH6RZlF+0+O1jDonkVie61x8HJzxJIgdWAIPA+c0TCtEEiKBeeF8jK2aJi1naecvMKLI+wsW4&#10;rwCKwaFd5YbyF3X9gn4OIKIJp9wQopAo3zd0MsBQ7AWF+R4OO8TLIfcbGMsEhLce08g4fyFDW4ck&#10;P9H+uKOZhuWjZF3997ymgSUKV5DZGSSq3H9IG015H75SVkMJi1FKaF2ewskEecpWZQys6CqsDKVe&#10;yRXYjE7KCPHGPjtiTDIUsO19qLD5v4y0sShN0Lqu94Gq+BV0eDdZcYiir717A+3jJaRoi7YWVa5Y&#10;Ak+bGVNpS6i1oBSAfvxkoon3v7T/AF4o5fJJIi3uADAGjk270WkmtozIkRSSPI7Htx5GVOsi2RVM&#10;b554OFsRZf2n3dvm8ELMtAWRzXPFnNUZNIE2EHkVuBGXlwlBgDS80cihIYt/fjzljEeI+K5A+ctm&#10;dFdIykBwDlgDbRtPA7jyPvEihhY4IquLHPg5NgpHKUe9A4iixGkVZEoMF93PJ4weSQgLbWGFnwBe&#10;Vt7D7VPb5vJAWAWUkHgGqrCkiSaDcrFX3EDk9rGTZrVgpFE3ghCIt/2GQ9Xkc+KP3hQFpG+7U8ZV&#10;6ZAoPdmz5GJ24fYTRAJv5BxTW240LHPxd5SEVuz7/wBXfjkYSyMFsMCL7ecrRgV2k5YasrwPPxeD&#10;AdrBWzwf9xlyvsr3DtdnKOU9wH3k/wAu5JYAWPBxDK5pFIHusfQOV7z85Y8S7WPbnb95SK/zYJAf&#10;QkelMup0wWRmSMGMrZ2X55+ct18mm04Y2pPHLedhsba+PODSdcfR6pRozLDA+4Wx3BkPlh88YFo0&#10;gEepGpXepYEEL7gbu7+8+W4yu30fZpqml2AmeaSZHll3qENP8luar6vNCGNlj0YkUIFctG5Flj3O&#10;7LtHoemCGfcf/hUikRJH2UUTbknv9Zrfh7pf5jWxaLVSL/8ACbiSZ3tIie75rLLGnqqRlHHK1u7L&#10;IdSRM+qlZ2knFy+CwLdxebca+ssjBf0vcXpmyqEcCjxmX1H8PalUf0pozFDO6I90ziMhS1NzRAvE&#10;j6jUaaWOEqm6YEA0FoLfB/pmH2yVpnSm09pgcolkuBNLIPU3Km8Udyi2I+O1VmN00yMZ2SK2BUpA&#10;GsuPN/fzmpqppX9FYNV73jDSMRubefaQuaPS45dCX9scjKjCRnUsyM17iOOWy5OoshK5Lv8AcBbS&#10;Sal5ZmXuVoC1RfFWOxzMnhkIKwTNHtJjdwSd1d2P1nTRdeZpIZZ4TIpDhIuE7CgTmWHHT9LLEdS2&#10;91KKBHW7yQWP2cUL+CZ1XZnQdOk1sOlRXd6JK3ZJC9yLy5Z9DptIxWBwfXJjLmzt8e358nM9esLo&#10;QXSSVp1PMYGxVH+X9jmTq9fNqdPZAAYe1FsBGLcgEk50whJ9/ps5pZEkv91F+u6vNKS6OBGF28Gg&#10;TWZ7dYlmlhhB3gJtDXRIbg8DOi6p0rRx6eF9NKryGDhLCGge5B7k5ycUM2n2eoVVyLodlHjkZrDg&#10;1pETcr7L9Zp4knd4U2x7gRGD+kEfJwn89No3ljQjapVufB8H7OT0mi1k86xBlCtQaUn9fHZf75qS&#10;6FdP+vaYt3s43F9vc4pTSaT3ocISabWtkdEkut3anU+myou9Wk9u/byUUL3s4p9XqptNK2mLRpuv&#10;dXz4H1hy9Qj10sDujJHFuLRR8D5v6zC6t1WKabUQ6VGh0zz3BHu3FUsjk0Oczhcn+nr/AAjWdRX6&#10;rv8AyzP9SaBndpWMlrXcBifGG6319ZFqB6zyqArSGgFYjg0TyALzF0+rZtdvlUMvbaeew71h8bai&#10;RZWZLegxKmlCDxWdDjTXRy87TW6tkNTpoZ5YqisAC9oIT2/BrKjqYkIVS7bipVnPC/NDL5mhrTss&#10;odmU+ov8qr2H9Tml07perkmhkSJpDvCgkexR4JH1hKVLbHjVvRmx9K1807xruDhQW5/SPBOdfp9J&#10;/wAv49ZytH9Yq3Hf9jnRa+TTdKijghJfUPERO4/zbuwIsiswkMvpI0upM0k/udZLoAeOc5FmlNfC&#10;O6WFQl3b8/gh0zXfn55WkXbo45YzICL4Uf8AnycOecv6USTRadZd1mQ+0KvZaUVlLyQRxzkTqxYB&#10;iqe0I3YA33zidVolm9SMuGmoUAeGo0FH3iUVJ90glkcVXbCeoxawPHNJri4cGpGbdW3jg51HR+i6&#10;8JEyIpAi9QLI5998q3HgHM54lh07aNtKxkO39ksfy/BGb2hSTpgaTV6r1HZQAl8ps5SyO/7Y8mR8&#10;UlX4/I8WNKTbv8/gP6cdSNBJ60cZBlBscs682TfgZyvXl0k8KQx3HCk3NWTZ/lGGa6TUa6N5GDMa&#10;LrX/AEwa7YNH054TCzyoTwVRATTeTXkjIguL5N076RU6kqrVdsOclNPo43YoqxyyqFb3kke0Hjiy&#10;BnTdO6LHJpdTNqtWI7hRoIoq2SNIaNt42+fOQ0fSYROq0btWjN2WvkmsG6pqxp3nQW2wMwaLtQ7m&#10;s5JScqUWawjSbZRrtT07pUbJGizqh2xsbrce5N91OFdJvWazTarUaeNYo1KmJSBuoEgc+PvOT6X0&#10;oz6mJxeycMoBG+gnNm86V5BqEj08MiCOJ6MjnaDXYKDm04qOlK35bJhOTabjrwiavHGZPRmqWFmW&#10;l5WnU3/7GZ/UNHptJKNLEjuxCAuFFM3c0Thayw6OMJIierQBEbbgxU0DwMBk6gdS8QKPIUYblbkq&#10;o78jBX34KdPXkl+Xj4cOgYF2XaSXLDuxvuMs1f4a1mnj0R1JigEyRSxx+oNzliaLp47WLGFTy6nq&#10;/UzONOsCFF/hoKChRQAXOr6TptHHH+ZnZp2jtBIf1KFoGgcieVxUQx4lKUl/56MJdBqdVLKpk2wF&#10;PcgOyip/y+Dfg4R1nqEml6jasp9P+CGDDkslA8eAcn1IyNHrdQ02w+8xxu7FgjPxz/XjMTrXSUhf&#10;T+ijysYVnYud7Uw911VUcmG3vr4Ldrpb+TU1csGibpq6lBJvUTi14kUMwsD725yH4g6vruqaxpFc&#10;JEJCYogBVgX/AHzI/FWuWaeBN01RqioQCaVO4rLPyrP6QhYWfcN9g8j3OM7MOBRUZvt334OfL6hy&#10;coLpNdGl0aX1l1UWo0qFkDJ3CqhHJAriz5OdT0Dp0Wo0+qk08UcTX7Q3bdRqiR3OY/T9M5jlR41N&#10;SemgUUHZv589E/5TF6IMJP8ACVNhLnbIV/6myu2TmmuL8F4Yt8QDQaDT9T9CUv6TaaL1ZJJE3lgl&#10;cKAfPOddCdLIdXq3nt4e+nUgLJaAnkHxeZUzRKZj+eQRekioR+qU+mLABuuBnCdS6lJIRHSpHMWd&#10;9g9/sPkXwc4uLyeTsjkWLwmzoOq/iHT6kaczD1H3mPn+VWHBb9szTqYoNSkMa7JDOzLLXt9NUoV/&#10;W6y3p/SzPBE+kmlETykBvRv3fdZ3mm6HPoItNIsg3Eqwd1/QAe3kc/GPlGGv/BV5Ju3+HYHoPw/o&#10;WaXW6ot/BHqemWDOSeAST4PfJ/izqPVZ2iKadBGWO51eiq9tqjjMHWwtN1LUyujNBC+1ig/XYP6z&#10;8VnZ9MTQG5pRNEis8McirvV2/VtH0tgZHHak914+CocmnFfbb/yZnRRqBvZzC0aSWLZQQhIZmJaz&#10;4zVl166qGNYtWBModNhQAb+C7bh3B2ijec4/VYNW2ohjLiUUilgRtJNEv9Z0cOu0HTtRG8Bk/J6Q&#10;fxzGQ5Yy0CBfj98MkE2n5Not7t6Ael6zSx6xt+jXTEiS7Rm3xyDk/wBSb+s3undG0eqjEO9SjQ7o&#10;VuhIVN7ifn4zj9FBq+qM0zPtVpo3keT2hN9I43Ad65z1XV6XpcMsDokaIIUGnayERzYO5gRQHxWY&#10;53xa+RY9rrRidP1Z00mnj0+i9QqoMtn2mjyPjdzWdDrk1i6OUpoWGpE7/wAVlsKjxnaGrxdHnKTD&#10;JBpXg08zPp2IkdgOGrvXkfQzktP1XSazX6uGeXUFtVOI52Z2jo3YX44rMoLlbro158aV96M7qWqH&#10;Sel6U/n3p5mR5ma5LXbYQgdrsDGiV9TqXWKF4IZVAL8PGqDlsj1Lp3S59VIiRF2haVI1jYmMU5AJ&#10;J+uTkI9KND68MetVTEwQaeU8sKFkKP8AMTwc61Vauznt3+Dr9D1jTvq5oNPpk1TtQeMr6gb0+4AB&#10;oAZndX1Om1cn5nqfU4AVVvSWFBsiDEtQES0Wa+/fC9Jp+oz+nq5tUqbdwjhsqw3cGx8YUgl1PpHU&#10;y0hlYWxCn+EgC7Sb7tmF0y1VFwVVMkcQV1hi3KlepY4O7xV5r9QOg6jpNQ0vTrYwehpgsgJjl/UW&#10;f4A+M57TRzJqBEjmKVkKpJT2ij3NY+9uYsWklj6hBo4IVYEyNuEwHpO4t9y0xvkAE4cLl+raVmqk&#10;0utN0EazSwjV+kG9TUyxo/pxMD6co8sfjN3qv4lCI2klkA1EYE8up2LvERItQw5pb7Zz+r6oF1aR&#10;K4ilRlqdVW1IFbfhmbOF1Czw6jWw702yJQZivqEglgCATQ/fzmyx3Vs5Mk65V8na9Sjk0Oi1L/xH&#10;XVsREzCyy6aPcnzxbck5g6XoPVtQuk1XpwrBNvVSAG22bOwUODhC6NF00WlRZtXq5kaKMhiPRC9l&#10;J7EHnOm0nQ459Jqlm9RepadI4oYfULHYVAUEdvF5XVMy4OUjTbTdJ0EGig050qa2N6a1DFnPcCwa&#10;Hkk5i9d/FEuji0Emnmj/ADMkjpIKVqIAVdqrV1XBGYWq/EKaASRLqW3PEyTuSFri+/PfNNdF03TQ&#10;RyLDG0YVZYp6At2HJBWj/pkRx1Tlv/5NXJu1HQZ0DoOsEmq1WsnAM8qoVDFSw4ZjzyAMP6l+I9T0&#10;549No9RHqZGdIN8wLMY5ABaH/c5nJ1hINLrHEkeoVk3fxZV4kcE7FQvY+rzlIdXEI2aOWOWZgAry&#10;sCojSyw4PAHc1hLHyabXQ1LikrIdZfVzosZkaRXkDQxrWw7uF48/eX6PomvabUIpYzwgJPsoqY35&#10;3bqNZs9BXUywSpAIyTHsifYQoP6ibPcc/GdDrT1LTaV4tKvoPex9i8SuVs0f5sU8ruMVQoY1Tk7M&#10;uDqs/T9FB6zbmlLD0wwDEVV3V195T+HNFNO0uomZT+USMNEjUWeQkbRXdvlsE/InU6gvKkbMkIGy&#10;6KFT2F/5sv0XUtQ8kMkSTeqY1WWalJUgD2KtV884oquVHQpfpvpdGx03RaLVTTxH1GWPVshMors1&#10;MEonsKwOboDspk1OqSJVXeQ5IZowTTqO9EcbctjhMX/M5ULhwBFChW5SGBctZPFkAA5HVEuddDq9&#10;fMIpI0kIS2Qs5shi1kYO7VM01x3E5vUtIdA86RwSQSSoq72JAC9qXg2cP6d+ENfIx1YG/TBvVEqI&#10;AgXvtA+MhotDrtR0dtWsSx6TTuEL7dhiRpKCA80XHyM9O61o1i0scnrIFliCxxA15sIqCt32azSX&#10;RzwTe3fSZz/T4420X5STSyPEJYyqJy1IKH+p4yiLTv0Mzx6vUqU9NLg2bt1+zeCvYrhX4j69o9Su&#10;jWOVtPMUZJCoMdFBaM7C+AbrMLpE53aVodUskK36pmKqwjflQv8AvjxY2+/J53rvULGtO6Lk36Dp&#10;z6iUIYI9SSu+3VdwBH22c8fxTptO0heFCR/EChgqnf8AIN0f2w7rXXI9H05hBI8Oz3pDIm4M23aV&#10;f5BrPKtUsmok0janTIHli9STYaUr291ZtKGmfL5/Vzb1Jne6TqUa+pINMgLEr3EijceCKqs/en8F&#10;aVYfw1+HI+VaLQQ2CeQSt5+AHRtE0s+mgjnuEayKjfupyBx85/Q1oIdmk0Uapt2aaNRxYFDnPqf6&#10;ei+GR+NUeF66VuJoFmYqANrfq3ecmvpqt33axd85Uku5qBtfiq9w8nJqN5dT2sg+LP0M+iOAshtg&#10;o2n2rySMKVQLG3z47E4AhYm7B48jCYjyF4B7txz/AEwGjQjZAOJWu/j47Y8jfpv4FgjhcYOBt93b&#10;uayYUkFjdduebGIokwXyCPI8498UV/bKQHr9Xk5N1YjmqFEf2xgO4W+Vs3dfNZUw3cMpHNAgect3&#10;i6HcgUD2GDtfu7AVdnmicAIHbtZHRj8DvyM+K/8AjT6o/wD8TvRtFTlptU7qoAJbZE4VTf8A3EHP&#10;tSZwEA3WVq/o5+d//Gx1icazoHTYhsKaaTUmR+EG51UtfexWc3rMvt4cj/Bphxe5OK/J8A6bUT2w&#10;gBu3UoHV9wBNsb8gjjKJ9REuiT02CIkqD0jakNuBpCAbAH6syIOsyTaxPzmsHpxichT395B2lqsf&#10;I5y6GNYzF/8ACQnpNexjQj+Qews58BLc22e/Ho6j8902ISxSQqk1AlgLBNm0TwOeczuqsWmn9USK&#10;0iFUK8Bvi8wI3WWaNpJBtaViGcHaNnG7juDkdNLqdMvpw6b19mpDwv8Aq3lrBPBqucIYXTdlua0g&#10;vpXr7X9GRjtG90l27BlXraybp35pEKh3VjyGDBeS30BhOp9OL10mhcq5JWVIxGqk+G5OWJ0qbph2&#10;zyiNBKNhChxZG4duMfGt15E9jRzLIs8ssSxoEEkbrCAhdLJ37r/UMLYM8aqr+9EEyMHsb2YBl4HJ&#10;7nHmkbU6Wd1XhGWR4u6k3ZDBsoik6ekkm0lpSrOqVRTcwoKfk5XhErRu6Lp8XUHnCjeNqUFtSN4v&#10;j9zg2s0EWl0ixRps1LTKy0dqqVHIAFDacbUTzGExyTKAqRvI8Yqyfd7h/mvM3WahmlYpqzN6jBCk&#10;qUbKkWSlE8jFui41YXueGSKJZ3VU9jnYit6l0CaJJU/ObuvkgWOKWXT6UymZqHqMzSL5BTa39DdZ&#10;BNSAI0mcMZY1RNiDlABVMRd5h9R6jIdUs3pbIiRAST7igJ3FD4ORt0W0kwrXQazUiJtMoWFizSQK&#10;dwJH6Q37eayqXQCRwNRp13xKpAUlipU3uAU0T8g5DUWyIukgQTbdnqALbRE8Hkqp+DhMkTBkhTS+&#10;hQLPKG9nrGiAxsivoDE71snWzLmGp05nj5JDSyvsWg4YUgWu4BwjT63T65NI0oXZApWVQRscHmgP&#10;onNrp+oRXdpBHE3ougmQkKFbljVc89so0w0kqRzLMGVVYlZGJDSx+w7g3IFCx95LKiiUMzbonkTU&#10;XJ7GlMAA4F8AeCAbORTrMWtmcKjKCBt93fYAf6gjkjLTqJp9FJAssT7VQxiGyxoMXaqaieABeAyQ&#10;6ln3gIuwuFQht4DAXZIAF7fIy49Ml9ogerQmMJC7P/8ARFUV73F+4juPis+xP+GbqK9R/GWhI9JS&#10;kMu9IqpaUC7/AMwz46lnjaTY0JicswHfYgHgebPi8+mP+ErRLB+NYCITGfykpsVVOVIv5Y56v0x/&#10;/UYzn9Q/+VkP1R2/wl2/qbtu57ZObmEXbHzGDQrIB73ALbA0APA8DKkJa6QDYSAR5vyc+0Pm2Fuv&#10;tbnaTtFVQF46PZPIZQAOPF48p3KLFg3yT5+vvI0wDUTdEgAVgMkVG0nbR7gHucvVAhYXyPdZwXcA&#10;V2+7yGXyRRrLNrMfF/B7cfP3gOwgldt+HI/Sbo4SxoBPIHxf+uAAgANsVbAvnsRhcbb6593hfP8A&#10;XJZYUFZf0t+kWQcLSatvaxgSm9wqz2IUVhEDDYw5713/ANjkjDYpADxZ5rjnCozXgUDX74MZODY2&#10;8+3z2y9E+D3+PvzgWFKewIOExspGDoDRo/sMJUNkMtBC9wP6YQp74OtnLgGrEUghfjCcFTCxgWfm&#10;T/x+zzLrfw9CjlfW0pKndtCmOSznwL0ll6nCD/zdpGdQyN+gRluCv/rP0d/45NMsuu/CW7URwAab&#10;V+9hdm1oZ+cnVumJpUSHRaY+tJU0RUhQwUUWLMD8+M+X+rNLMt+D3PQRbwp15IyvBF6+nL0+6NWC&#10;Dd7N1MLPAIArLdZrtMp6fp4pJGaNwNvLKrliAAfNVjdZ6TpNZrNPZEayJucNQaJ3otdsAaBwbpGg&#10;1MR02m0pEckbyTT2AZAO4PH7+M8mNd2bvtoxNNo5dN1Gdlk/iSkNCkw3oKJbYu3xbVeHatepwRb9&#10;T6U5aQqu1qY0fahHkfGa/V9TrEjmGphiaSKJ2Rg4NMKYoFTyg8Zn9GXTMpRJFlfURxu/uNqVunUk&#10;XZvlcd3siRmdW61N0nR6mENHGPUJKgWHRiAVPyecAjn1JXSRPo3hCMI5A5CGnH6h9fGdF1fVQJLI&#10;svtiM1qAtxssR3AMeP65VN1tF05cLDKX/SkxUuF4PBZhdA4Pr9JKX3FQm0kWl2OWhZHMqMwMntJo&#10;Uo7X5zejmg1aBRO++KEcH/M3lR2ofOctN1fo0Ujt6xYxync0iXIu4fp8cfGbL6L83Do54NasTIrB&#10;UFMwQ/qsDzWYZO09m8I1YGpEGoYrNHII2QsVO6t1gV8/eUS62hMkCCRZC6ICQNhrn/bnNoaBHEJS&#10;4UhsKCgPqLQ2sxNUb75Vreg+l+Zm1eqX0WDRFwRGXY8taj6FZEci8g4FWt0Mk0AIk9ONHPqzISSQ&#10;g9rI3cDzlsHRenjTQqYm9SMIWRZfa9E/xT5a7v8ArmFp9XJNDrLWU6aG1LhwNqA0Bt/pmvpOqdP0&#10;KNtnjj2B7A9xqVyKB5o0LzaNqKRLSvZnw+jIW/K6jeJCYPTPKRKt1RPewO3g4fp9Lr9TNAiaiMPL&#10;CGMrIFruSP3rMrXprJem6o6NVmCiJonT/wCW7wEIUdwSe+R0PStVovy//N2Yx2qBUkFkNY8fdf0z&#10;WjWMY8Vsocwwa6cmLYj7jPIF/UV3Vt48kc5qS9e9Tqiuum3RtpVNxxUsgBraf2x5elq+jhEMyqqx&#10;DfJJLW7exLcd+cLh/EDNFomk0qxHaQI1PsYLZQH7OTIJUqoyW1Mo1WkVEk0kS7mCvTNdd281WXwa&#10;dDMkmkKyMFAVWa1ko8mjyc09HG2pjOpOn9SVdxdiKALd2dRyABmxouoQSQaWURFR6hiMiqtIBxa3&#10;jlP7Ucj7OT2I8smn09M1tJGWJUIbo8C+fjDANJJpTDcsJeFDKVKoGYn3IvxYGH6AnSEMPy+6VjIi&#10;gGUhF5LOR2Jyl+nIE07xPHDN64YeqBToeCLPmhhzsSVFuk6U+k1STL6dapJpeC0oDg7tps02H9U1&#10;OpMokkgqKRlQHcVZEUFT+ihRJ5ByqTqMugWIPAFj9VVks+zee+0eA2UT6ubURxNE5MLSuFVTX8KV&#10;/vu3OVPpbDG1cgaKaFFmlYFYzEgAsml20TfmrrAn6x6fUJJy7qN6he+whlpS37jvmv1UukfUWfRV&#10;LIre9XO0E2r8dsgmhr1tOdNIxMasqBhzs5DAnsayaXY3bNGL816SAaqhp0Ki62+o3uaifi6AwRNd&#10;oDFLGs0rMgBmKJRKv55/8Y2pHT+nepI8v64tkqcNtJUAKw/zZjiQJFLKupEkSIrqtjcjGjt/phaH&#10;waDOnaaBPeJyEBPog940Pe/hiMytRC5KEwNp9sZdZGfclX+ony9dqzVgMDJLIdYkkjBykRADUabf&#10;Rqx9YXrOutrJIA0irpfVARNu2tg/zAfONvYl0CaOOWBFT0paGwlx7rUG2quecjpJoX1ksG6domgk&#10;EUbL/wBFzxYvyP748msRNRqdHDE9I6W7WHdyvZbqsPdYFqaWNnRJkaUsa9wsEkj5vFJjRhywIggU&#10;6hirqyuPSAVjDwQzdwQWvCRM3TYBunICqY4H9r1I4JXsOFK0aw6SFdRZj2SSv6hCBTtRZCCN3+Y8&#10;izg+q6Hp52jkgKvFMGJTmrUAVXzZND4yDWLLNAu6OeHUNCTIynYbEkRsbiBx7VGD6bTzwzCXTy2t&#10;vGrIG/iQq/Pfg8g0fjAYdJLNp4UBPpEzEO624F8C/HuzV0h10s8cLzRMI4TGZNwHA3UAo/S3cnNS&#10;WAQ9af1ooZYY9UChIYsVdW5NA1dkcjNaWWBJf/gs0skrW0jEWwVa9rA8XjQziSTTrLoJoXitlXbz&#10;JxVj9rvJb9PHf5lHLbEKkDZRb9RLd9wyJdrRrCdRaLtb0oTI4jDIyuZkDoF2qB3jXgUcjqtA8Yim&#10;n2zSBC5KqP2VSB8eMH1OnleCMPrz7HIkkLlt2/tZIqvFZmyafURzyzadvbJARJ3r1FPBUnwME/yY&#10;t7NHQ6NYm0hdYGaUuo2J7gwAtb8HxeaeqXSQPK5kjR0WlJSkAkABBK+QR3zFbWy6abSwsgQFzOXE&#10;m5g4FFVA8k5F+rrGGlUayFlZuUK+5pP84+j8Y0toHuzop3h1KQOsrLPBGgjmFLCVdgwJ/tRymcOs&#10;88kEEqh42MixmwZQpJoeTx4wXoupEjxJLE0u6IxyWAOXViKFEFu5yPUerF6AmBlSVjH6KgkKW/V2&#10;WjWFMi0gHU9V6idOsMWmENlGhY8BSQFZmvyCbrBJ+q9b0y9PT80k0bAFnjFAbz3JH98F1er1qaRp&#10;Iw6WpcRuxeQU1sxA493HOGxT6dBDKtK7Wqos1+0fyk/1FYX9t0gDh1WXTCPZAJXMjIkqS3sZued3&#10;gDKEm1h1Ekyy7y0goBhbgcsP2ygjTJDA0usmikiZEhiJRgGkN2VUWeDyTkp5JINfEH1BkcyK6ArG&#10;OB33VzmFWNN9WGv1TQbY1BSE6eQFoXamUnlVs9we+Exz0GG2UGS5mZgFETbuD+xwJI49dF1VHg1D&#10;t6gIRANvB4PYUMlqDqDqemy+tC5hhZI3lqEN8ryws5zzXgsK0/V9IEMk8MRKSFHliBUneTyCT8+c&#10;Nn0h0ugnD6jUCEIZVmsHaVJZfNOG+Dgeph08UkiwTn0oy1Er6paRnqwDdIDxedJp500qofVeNRIU&#10;ULEAzWLA+1auayosz4/gzElMUgSPqGw2+oc1bKx9gVv5auuM09T+aZtNIhSWIel6pFKi1uuhdjmu&#10;KyXU26T1IT6hoioLA7nAC0nfv3s/pBGUyzaXR6MxRhIiXX04hKZCOTfa678jJstQMDVz+hJpZomk&#10;jYKShZdxL87rP/jjBOoaVtb02R3CuGaItI27aHVaN7Nva+PvOv0/SFkin/I2IiauZ7onjcVPbMyG&#10;OSRYCzEOpMSttBWRFa+x+a75cG7scsRhaOKb19O8cOpiVCCwBL+rY87grcHxmr1oXpoSiqHWKaQx&#10;sKO6/g7if9MD6nDqkm1Bn1pE0MbGOKrKKx5pvkZzKaOWSfWrEk/qQojqVkZ1dj3AJP8AWs6G7MON&#10;eDb6b0/pWvCaOcuZRTi12ghvPu8DNpuiNqRrfTKGSFkWSx+tSOOPP1zmH+H49dLBpG1cux9PIWdg&#10;wsBqoMR4+s3oZZYpJWhZ6jb0kDeYx/Mp/wBbzKd+H0b4YxraMCaCWKf1n9BIgYhFFu/RIK2oDfc+&#10;cD1ek1kKxQosBWGMNM6ArW+qP2fB+s0I+lPITD6RZY2kkNe4TLILJW/5wV4zpoOnaYRztbtvAlLl&#10;So2gCoyfkXkvwU8VnlvWeiaxtFpzFEpVNyxyO5Q21ErQPfwPnMt+pzdP0kSrIzLGxpJj6lFCQUeq&#10;4INrnV/iPSaiKXS6zT2TuO9CexWqv4XOWh1Gv1Gm9eb0opY9SBMrit+3kEfdZ243cPDPMzQqZi9J&#10;/EWtkKl5G9DeXAVTuU3+lr7Kc6HTwar0YwuuUwiUMIytmNm5K5kDSO7PI0u+Fm96xjm74Iw7RdGE&#10;mlkghnlqQkox9jRyL/nJ7nM41etFV8mlBIdNIRE76ZopBIVFMWXzQPg+TnpOl6+usTTaZJGUgeuq&#10;LyX3miAx4pc5fpvQl1mgmB18W6EgeptrYFHusHkX8njCtKJNNBC2meIpJ7lnJtdrcfpHJORNI9D0&#10;8pR/Zncf8xV4Id5E8kkkhMZoOGUAUozln0E2nkgi/L+rCiq87AbWQsW2lSa/y2bxa3R6mTa7gMFQ&#10;BpIW2M7Fqv3Ve3uB5zP1mh1RluINtbT7BLJHX6QGt+WG4Gx/XJikmjolkcr0dGyzypDLG0TSIqyG&#10;SVTsYSW9qE83mN+J9LMYVnk00cjaeXagq1KlVLsQD+n98O6dHJHHq45XuaKUnk/9PgC6548rWSiW&#10;f01gjaVYXt6k3bu/u+rBHBHfNZqzN0cN0/TRrBJKivHytyM36WoFKNmrw4LNNwo2ksxQllkcF+SA&#10;AQK+Ccs6kzOf4WreQQgK5dmPBrm78Y8AlfS6gSovqAruAsEkj6PbCN2c7RFgZwkW8GemLMx2Cl4I&#10;kK1RzCbQxajbEWBN7gPft/iNwCfFE+cOOo1MoSSOJI0egz8hZG+x5FecL0B0sB1Ka+RmeVg0TpYC&#10;A/LeCTlykTQBrtBOVaGKSQNEwA2ch3K/rBFWV8jzjaTVzQxwrNIzhdthkAB2r7SrUNhJwnT6k6Me&#10;u+okaSpZ2iZSQwUMWC+MjIY+ogxer/8AB62l04BQHkkH4BsZDEyDtqfRZJZo0WOJd43V6bhh7+3m&#10;8M1GueOCYenEhSlAB5uSm3D757YDq4/VgnZCZEVvTjtSW2gNRkHkZZ0rprSvqGlaSMsATJMDHewU&#10;Al5cRGjHrIEjMYp50VI5qNDkcEDyfBwQ69tupiheGJJCqgbRvVgOAa7g5OTRaP8AJLqNIFZCSkg3&#10;cuYx7iM5ybRQbYVT096hWjHcqGNhmuzX1hJKmHlHQzdTcNBq9SEklKimjbb7StsOfisN1SaKF5nO&#10;jYolyU1koAtLzdWb4zCfVtp4W9KZAVkKahAxiJCCwQWFArfI85FPzWiikkQyx+5YytqwB53SnwAf&#10;PGZtaNISpnQ6t9bE7LpLISAlJKAdWDFyDZPJB8eMA6noNR6MfoalpAyoZLU2t91G3sRmGurkglkM&#10;ySUu0SMjC3YOAxLKCAKPbOkaaOPp8CuZWjZ1R2az7y594AxxtUJtSMpV2xUU2SDerlTtVo35X2Ny&#10;CM1tfOgfSSLFGUJPqXW+qoHvbV5yvqMkEUiBpEEIdvViKlmS+zmjfuzNmMUuqg0n5uCNGVkRhGWC&#10;3/N34vtmj3xM7qyK6WFpXgkiKamFTYcAqwPIJAAUgeMOh1A0+khkWAKEI9Nii7mYtchNVZo+cyNb&#10;NqdLo4557cwyKxW6KhAQxJq2Whi0UEupEMCaiB3kTYrP2ZXIqvs9ryXC0OL2aQnnij0CwnY8853o&#10;rWJDOBQABoA1X1j+lHpNXTkKGjMaOl+6m3WxXg8DAer/AJ7Qza59kcb7VQIO24cMwr9ryGtEZk1X&#10;5TdYmXaSKqrLAjsATjjHRUnsv1jwossjsQ7xoaFlQO1sclotVonkcKyKZRtDOx5B/UFvDoXLR+sj&#10;xMvpAlTwleUIPkZianWbpkjLAqyq0O7YSR54NVXgDD4B3s0Oj6kTPFAYtkQlOxG49QjjzXOVSdP0&#10;2okilSVw4f0pVYAg7RwGI81guhKQOrRyLK5YyGPczGxyaC9uO+VIZUknEbuuiWRUsyH1A72QVodh&#10;XOaNdkR6QJq1eKRG/LXGzKFUMNyLVWtXZsjnHXTadJYo5llN7JEYC2tSWLfZP2c2oZ2/jkapY5Qi&#10;xmQGyDuoAngCgOMaHpsc0UySLI6xoELEBvTYm79pBvIsbRDTyQzahITvZ5vfS7bZWUGitkAD575y&#10;8ugdIUjj6g3q2xa1aiV4veTRr6zWTXRzQxI7SvKB7IJb7EbRhPTo40XVJNIsR9iosakLbCyRf+oy&#10;mqMr6M6KSPTtpItu9OYSzsxkRv5iD/XisUfVF1JglIW1X097saqz/P8A5h3wyJI5CK00QSQOZDIe&#10;zWKI83mVquj+mqI8i0s0cmz9CsoBUcebyrjRG7KXR4ZYZZ0WVI3YqI2C7QTXvHmrzQ0+siJgR4il&#10;G2CgSAsaOy8x+moYNLGxMk8rIwuNaMV3f0WGdLB0yUaRZNxJSBmUqGpyOBvU+SByRkyasqK0ZsIT&#10;QR6iVdTHUk5O2Q+6H6HyAO2EPonSNJo4tzCzE6+wSbeSV+bzFTXu8sYWBAyS7ZI2sOFrhgWrgZLU&#10;6J9GssZ1BlfcHUqJGQq3jdi4/wCTSMgmfVNMIA8I9UBSHq9lHlWHkZPWCWLcnqhb9uwLfqFAWX2X&#10;5+sCli1WriinZPSKI4LBhvYCy7Ak0OMslaGANp30LFTvVmS2cjuCjE37fJvJSE2QeGGJ01KaopKt&#10;hlIor6gJ7E4/TtZpdO8sc5X0Qu1kVlbaAK2geLOHanRS6rQajZBAZEpo2EgLOL/7rJIqs4yXpmq1&#10;RRxqDEa2bGWt5XlrA/0y+CfboFLekdx+U/MAvCUCPuMaL+pHQeHF3eKNtO8rwzHYZClyMLdCRR9v&#10;+wzh5+pa7RqsUO30SoCMqmwfN/BzXOumeR9Sy2rxFpEcKV3FfabNWDt8dsiUK86NoStG/q23lJll&#10;2hHVglfp42t/W8N/5kCyG4yFEqSGtqnd5b7F5z0Gv0EkzmAn0ZATJGQzUb/VXPzwM3H0sGxdKIZJ&#10;EcuARRZQSOW4IF5lJ0axE/WvX1cshlG6UAUVpmVjwQDZ25ez6iQroxSyrMzj0b3hFB3EntX1nP6n&#10;pEQkj2SnbH7FdmraB2HIwnVao6iWIySMrOdu5QUEikXf+nfNU/KIT+SvVCWSORVnSfYjK6m3DDvu&#10;JB4ZRmf0fqep0+rl08gq900noEqtsAVsnggHxWXv1ZvRmJMcjRsLkiWmLHgX4O4YO+smcb9hjVgV&#10;Eata7w1ED+15snraRnKXw2el6HqSpo4E9VIzMhLwxj2+nJ7j/U+cx54mB0skESCXaoUs5Y0ONxvM&#10;zUa8/lmhQCOb2IwUgF1qqAbwawGKUoiFGOyBGeRCAaYmtgrnObhts64Z40k0d1HrNTMgDwIXEipT&#10;cAVyWF+Mti6hq5ptv5JUmSNpkYjaJGAZfbxzZOc7qp/SdNjuZEkDkFt5tBuAJXyB2x/+ZyuJlnZ5&#10;Id6UOS4arpWPIrBLZ1LMq7DdTJDrUii/KkSrAu2MMrDavPvYdgSeDnHufzSOTKkUYpRHIATG/lgQ&#10;OFzZ0X4oglEqFnhblFcgWRd7SB/ajmTJqdCZZPVZUd6XZKg4yqq9GOWSlVSMr8pLLqpAzr7UV7Qg&#10;343Ka4GNol1UczvNI/HtjChX3+TxdeMKhQQwMqRvwyxm3K3uu6JwfS6sSx6eP02Lwkow2Fwke7fX&#10;/i8cemcrW0CS9Tk06tpxZQudrbQfaAOTx585bpuoslRShXV1PpG/aPJyeq084cwlY2MQbbZ9oDck&#10;fJznjoAHiEMxPqKQA5/VXcC/A8ZqmmYyi0aGr1iGSFJBqFMYJLsAyG/F5XHq501LwuHejYT9Jor3&#10;P2R4GYq9P1JEYe3ZSKVKrvwN/IH7HIif05FDSMd4/W/sr6+crj2RFmwlS+9UtSjAse5odiaBsYA4&#10;hfSKZYjI+4ruBonwS5AxevK6on5chVK7NhAIsWe45JxalNYhC+kDBtLD9LMdw74I18As2gk9WIxF&#10;TsG32k8G/wBNk4weYlXgjZQSHKO9klf8wOCDX6SLaWmmZXrex4/bj5GberlhZJGtTNHYLI1FU7Ak&#10;HNE3S0Q0n5IazWExRzNKqsGaMVZ29h2/ocE0mt9FtrRRSh3ABN8k+MNmRYmFyrIBW5hz6gA72O+Z&#10;ZeNQyFoJNzbgB3BP8u68S34Ct9hT6nafVC73LlVHNVHz4y2WYPvYxpRvcWYkRlapz5rxyMomakKu&#10;xX0iAXr2qWP6a+SfOS6a0N6uP1bla1Vtu33DkC/vEIaPVB5ZGV1VOx5YAj5FZQPTceos20s3piSy&#10;XryD4rH06Seo8K+oiyId+8qar4A8jM16SF1BBDNtpuCf+/6Bykuwfg2NPLCs0iMAaBTkkUW4Ff3v&#10;GhnkYL6HPrBjJv5CgcUR95lbTFCszlpIUK7ULWTuNEkjFHrHldQ+8ervDFRVDzYwoEGanTt6UjJs&#10;aFQtSgjdHXihg/Umic04IA2livDc+SaJIyaypEqn0UdCWulKsawdJ4ZYthZF2U/v/VXIIFfByo3o&#10;hxGe0mT+GskjDazUV3WD+nmu1YC8c8TPu3OoUEIRVfvWa8uoh9RiKCk2rKbYbvPOXavTKUkRogVV&#10;rEoYoTu8Vibo18GYRNG7KIQoCFvBBQjnjKtVLaD+AaYEEfBql/rzhaxmFnG4s1bCUWyST4+crjSR&#10;pJI5VDKUNEDgFfk+ME0Jgcc0Tw6ZSlUpVi4o7wL75TKISrAuykr3oEE+OMJm0LpHICv6mBDE76rw&#10;PjM1UaPcZBtBFqe4FHkV4OaKvDAun0zRxndyDQ70aY87B9YETakLMTsUbma75quPrNQLCJowY2pk&#10;JHmmbuf2zPm0skCM4QbXAYi/cK7UMal0NohLIysv8MRhDYXuxB75TNMzO1VSnkdt3i6wovMxaSwx&#10;/VwOef8ALgxeWJ7G4kglrFEj6/bLXZmOrBjICGu7a+zACqvFHNJAEm9MupsFCeQPlSMpSQzRjYlG&#10;ye3dfnClqNHWZN3FiRfCnuOcuhJ/kDfXrzvFMwB9pHBvCfXSKdlNneL91Mppu3N5nHTadkbaG5iF&#10;D4IPfB30/p+mLJR0oNXcjG4KhKTOjmdHWZwBF/MgIuyTTHAZdEZQhLKDe3dVi/kZlmWcykAe3ZZr&#10;tS+STl38dAzekeBu2gn2D6zNQa6Zbmn4NNUn00Uky97CsrHwRwfsHAnjcLuVbDgcXWQh1Al3lz6b&#10;M18C7v4JOFyayaD1NhNUO+3kEWLylaZT6KFiLohokLyN31wVyTa+FhtftvDK5X+4rB5daWjYOdxJ&#10;BBQVV9xhRlhmQpWwqSb+f3OV12gVb2bOp6WkkRKTKqtRNNZs/N5zP5HUxoN5j7AMdwy+AgRSAlgw&#10;UMh4IUEjL3i3wE7uQx7HIjau35NJU6pVojrIZfTVVYbFHZbDcYDGW9VjItrVLY5HmhnSxMXCOxG8&#10;KoV+SfsH6zDXUszFS42+4/Iv6OOMuyMiWmDQqRqf1klOyn4yLaZ1MxVrvx2Iwh5/1IV9u0FmA5Vh&#10;gzLp91xgOGB/V8jvlpkOiTQyVzEXqgpHkdr48nB20gAdT/JVmgxv7GTl1a1au9V7R+x75FOEkPp7&#10;jfus/wApyo2Q6si4UxsQADyGPYD6HHBwL8n6e5G3UK5uqy+bUyklfTBo+OAbwdtSAAHVwN1UOQP6&#10;ZaTB1ZXsAZN2+1+D2yeoSgrep3r97+iPGO0kchIVTuPJs0cITTMlEOGG3naQK+jgJAds6RjwWqh4&#10;r98sSZjZVBwKPi7yMqH0hscHzxySfjK4jsU7jXwfg/d5Yg2mMYJQ/seP6jAJ0baHobLNgH5yySZn&#10;dd9/RXntkUD2/wDEWvKtkrQ2xGCVWNuaYfqAvEA0htio7WctbV+moCsD8jxlayNtCsAcZLZFD6jD&#10;hjxd/pytmRZJFIP0SeRl29TdxsCFo+BlDOoHBDWRRPBvLRDJsyKO1Cgf74PMoIPFBfOWqQ5PqAnb&#10;Qu8rMe1jVlarBdgDin4H0a+8MSPZuX1Qwqx9HAmSVSXJpb5/fLi5IBJqh3xsaCY5HDAFr47fY+cr&#10;aRb7DkixZ8eMqDHcCpoeaOXLqAAe/I4P3klWEvJG20rRJP7UMoG1QdtkXZByoliNwU/BytAL7WDd&#10;jBILJyyJUtKy2f3HOVBN0fDAsDwL7XhU8SpTLIDlYQSVXtYA2f27EZaaM6KEViStVuNfvgwZiSfq&#10;icMllk9MbtzWe9YFTWB3F3lJAyQZyW/YD9vvGSVhdsos+cutEoGr7nHEa2fYW88EVzibCgZ03FiA&#10;OB85FUCi6JB/uMtJY88D68Y63wy3uBPGOxEdjLI1DgXxlTb9xZqNjDJSrr+imAJOCSCSqoWOOMaY&#10;NEyJJAvJ73Q+BktpCsQw5/2GDrcZI2sb+Mm7tdePOAiPqNsIv9suBkkUE33s/f7ZU9WvIAr+/wBY&#10;llFBVJCjnnGIubUckUcmyISSFwVtjdjYvm8v9OP5bEV2e/6eBk0xiVovT9MM8jtQdhfsFnFpYhBp&#10;332xkKj1FO7bsPbGm0ep2INSAd6JI5Xjbv8ADYPpdUhcMTEqRJQDEsD28kcnnPl6bvZ9i3VaoI0E&#10;B002qVH2qVLF2HzyST850CQfh1uivqDqmk6nI9NE3/SVOOSQL3Zx+pf8zp1KaZlDHsWW7X/L2yGl&#10;WGGOORJVEh52Kd+0ICTY+TlyxXvk078ERyVqk1Xkv1csXueRGVIxS2aCg+Nvm8PknkkeCZnUpHaO&#10;poDbQIofLXgPTPzmr9WSbSAhRzM57b/rOm/O9KlkhlkBDlGUKXZVJjFdhZA+MU9aq/22VB8t3V/O&#10;jn5NTBqdOskEhjnc1IzDatXwBjJ1mXSBvTZ2PAVroGj72/f4zMm0B9Ysnpzb+9BgsantV4Lq+pRJ&#10;G8DoCqbSTe5jz9dhmntJ6qyHka3dG1phLN1B/wBbROGJWPkgXVWfjG6j1bSwSRQoTIEa/YN24/v8&#10;nMVNfr4l2o4COQSoa6s9rHg5DWdDfTaX1ZgBK3v2/wCVfBw4JcU3+EkRydOl+XZX1uJhBE0yhy8l&#10;yOpor8LmPt1MkMdMPajEKOOL5JwzSaiKSR0JtQ1JuBAUV3I84tUYkBVIeWf2MTwv1nTGDVI5nG7k&#10;CaeeSAu6JuckBmBJ232o/OGaKCbVmWFyNqneSQPPgt4zQbT9TOljhGlRYJmEtLQY7T3rvhOi0I00&#10;erEkyyO7WVVvFXeRKSSfV/5LUHaW6K+lsjNDvk2LGx2LZP7kYm1MsCatFclTwpkFkLJ8UeDlAiIj&#10;UrIiGyZFU7SCO3uPfBTqtRKYk2LU4Ns3JXae+TVspSpJAsO5WAXUFRdMygk7T3BzU0Gq0+h1M2pk&#10;jEqrHUStQ3sQeT+14E02mk9NYouWI9TcKUAebvMzXxnVM2qTuJa3CgoUfWbxjytPSZD+1prbWzSn&#10;1baUK4QUycELRW/vnKTPNMoEqmOI8SbV28HCdJ1PVNp00oiMgb2KAKJQG+TnV6Dpf8SESJGzH3K5&#10;HERPgDzWZymodobxuTpMxOl9H0uo2yuXVSQkQC2WI4IP0Lzdn6rBolces9hCqqAaDfN9z9DKdT1i&#10;UarSxaZG3ruSJ0G9jfF0POLRaG0eTUaeo2VyzzCmcWdu2zxnM25bn14RvBcdQ78s0El1MMJ1sc0b&#10;OqhgpW7Z/JJ7kZg9W6v1GPW6cyzKJGUEm/ZR55A884LquvuVuKwANqA9j95b6+hnjRp4DtgjCllN&#10;+pM3cn4HGXHHTtxHLJyVKQNBqtE+oYzlyDGwDg8AnzWbWm0Goi0UJ02mRZDMKmBDHkd/q8y+kdM/&#10;Mu7Opbk1TbQDfc/Qzu5uqvoI4dLCiNPy0rBtxkbsi/RXzmeeVNKKsrDDuUtL5S2E67qidM6dFIQz&#10;zEBBZU7W2g3dm85Vdakklvogxl5BY+0Nhut6hJ1RwZlT012KHC8IGB3cDuzYV0/RaeWCWCJ2U+r6&#10;ahFDSOqiyFU/HcnMcUVCO1vyzpnPnLT14AOl9B1WonSJJQNiGVyx4QDjkH4vOk/JjSTSSLMJhIxj&#10;jkpbWjRIBoc3QOU6l4OmhWlYLuHqA9idvADZx2o6rJrtYYoQfRq9wbk14/8AkZbUsm/BEnHGkq3Z&#10;voNRrNarLr2iVQY0U8MQO49oOZ8PS5dOwefqe0yJ7QrGyGPIYfYyOli0enh07DUEsJ23Ub4Hnnyc&#10;2NRrdLNBq5TA3/YAAWYAjI2nrrroqFNb777MKfVyzyyeijxw6d2Kc7GphXOLVQaTSaazKN+5DX6u&#10;fOdLD1LRBX1GoVZ9T64AMjbFRAlqoX/zzmS0KL6uvnCu/phQFFgMx43fsMaybri0l/5JnD/1Jt/+&#10;DJlgoI+oBRXYEh/aaXyub+hnX1EVIRvZRAAR6hHya7Fr7nAtC76p5p2i9RI3CgvyoQn/AGzT6s+m&#10;0qgLOTJIzlAB+pmFUKxzlf21sMSq5Xo6GefpsEUaxTSDUsCSVqwBxfNkLktHo31Go0EBn2RDUB5C&#10;TSpu+SfnOR0EGiG2Se9JOpJJ5cuL++BXbKuo9Y0/ozxRiQvf8PafczHycxjjt0r/AHZpLOrUpJJf&#10;CKfxZqdTDPqdM9SRvbqw7be4Jr9s54arWu5dJzcirA7eGAA8ZsaXpzakSNqotrBRuULuZIx9eWOT&#10;6X0xmeJPTeg+0gKQtmyD9HjO2PGMGtWjmfKU090zSj0csSiJpI5WX2s6i2BP8vPas1JZhNqtEs+3&#10;ZDsQoDxJx7QAPAFYLpYdNotQNc4kb0p3RUU2shI4N/Hyc30kng1E2tk01RnYElTjY3fePrOdyZ1x&#10;gvnz++ivTBodW0v8Vo2UlUDKqyOeOQf00T4y/wD5u+mi0aQ6cztFPImzt6gZecpi6tIiD1E3pJ/0&#10;QPNNyPsc5yzamWLXgpqWALvI6bbC7uKbwMmEHK7RU5KNUdXqdNp9LpRqnkdnlXZsI4jZuWahlXRd&#10;K+o1c8cml9eSRI+LFkSUnPwPOBLrdTrF0sMMcW1FqVEtnfmxu71nU6HqypFPJNpI21LLvDAG1KJV&#10;jtYA8HJlySa8jSi2G9S17dLb0EgUMSoSBCePhr+85+KXqWqGseZyjtVob9MbjVkjg14vOk6Mp6rq&#10;4n1Lxo8qLCHa+IgRsB2igeCfk5dMkS6+WExGO7jgKoQZtx8jy2YRai2q35ZvUnTctdI1elwx9MEy&#10;CGWR12gpKNoNUEIABs1gpjbSabUJLrFiEkZJZRbRet7tn1fk5nz9NU9VRy07zQERhS1sC5q2+hl0&#10;PQJNSokhkRg0sMQtPaysxXea88X2wUlu2bW20lHozdf03VQhoVH8XVFA/pNuUGuST4+hm903pCfm&#10;YdMiu0UgMMqtSFVA812JPzgbaCaCcmEJNPLqXUyFm2pX2az0Pq9kT6SLTQzxpyjjcgLBf5hTXR+8&#10;Jzeq8otIAXRtp4jp2mjhiXdW5LSNOw3HyTQGZel65ok0kanSCdUULFPKt+sWIAIBHJHkYZDpNTJD&#10;PHMu9J0qQsjbVKkHsP0jjvmH13Wxvr5/T1CyQws8SKfZsCKFJr7JBzBQ5WE58QLXdaVUWBHDyI4d&#10;d42MT2o7a9nkLmZoemauB9Vvkj2zOJ1kBtgFI3bFsmzg2l0LPNBLJrCVE3oxwRCnITgAnxedG0E0&#10;epjj0yokah1qRrWMuP68506gqXlWzmTcmjodfKNPo6hiWJ0ktwAsYZWND43fec87J6s/UZ9NKJwQ&#10;FjolREx9vNdzh+l6RqoJfyfro7QMYrVvazXubkUa5yOk1LpJrk/PSRMUhiWN5HG5lNq4vwCtVmMf&#10;Js7aR1a6nRDovQGl1LzajVq70FtYxu9oJ+ThE3UtQ3UZINq/lFgWNIzx63N2P/jSOczujamXTwvr&#10;uoxJCFWoGeQlmZDW6jmF1zrOm1E0Wo43TRAtcihVvvwp7nMoq5tUU/tgnZ2PVdT/AMvj6kn5f1x6&#10;HrSKppozK1C6+SO3xnmcBk0oYRL6TBUUS3ZLFt77QKJOV9Q16xNpTEwVQf4gBsyb2JW+TdZDSwaq&#10;TWabcJSss0nqKwFxA2SxrsQvObYsVJuyZ5PAVB1DUdY1scrR7Yow4D7Nyq48sPn7wfWdNZ54ZIS7&#10;t2llJAryv9cH0XTdYutCQFRHqNc5jlQmwyn48Cs9B1P5jp3TZGg0iSmSRxJPw6WwvsbzacuLVHOm&#10;3GTaLvw9r54ZIJZYkp4JUAYGMFVWt5vux3eM0NFqZIupxywRg6t4VmjZitlvTkU3dcLWctB+J4x+&#10;VindfW9KONZ6ChEb3Mqjm6rms2m1Wl1wjbR6VYE0OhczTBWcQo7bTLM1+QaC5jKJrHLpbMzQjpWs&#10;6fFBqtGffNJK27kSS1SsWPgjKJ+pQyiJYtCiPEB6IDKAR49uYHX9eJJfy8eoCxzRLN/CUSLGiEoO&#10;x4utxyMGkEGi0kwhZIUZlDrVsB3d/j6GPjpML2QTpr6f87NOwPqK5VBUgaVaNngVmn0H8Mr1eGFF&#10;g966xSqpQiWNgrEszAmgcK0PTNVqejtrtYXXSosyaa63lyL3GvB+8Ph1TDQdJ0EMEseofbJqG3UD&#10;GUbaeMcpzpqLV334E4K1adUCdR10OkAj07FpWYxvI1ookkbcoQcsVUdyuPN1B0hnmlaR3QhoL9ir&#10;Y2+48m/NXmjpTDppoIkWJmDTFZTdxxqTRQm+a8ZLp/TdJGiQagPPqPTmnAfmi6rtUAAWWJNZFbTo&#10;u31ZRrOoNp+lxppAkpdFLshZju8u4zouo6rVwaKLpul1ylRGHkcUNrKvFMATxnL6jVpDo5YYFjji&#10;VlSdNnuBH6gWWrrOb16+o+jXWThNCAJwoFM0YNKSoN+7EsN078mvvJJqvCXdUbPVJ36jp9VsKBYk&#10;RppmNn2+4rGR5FcjL+m6Hqmvg0QXbFHIgR5FO4rERYJJ/wC01fzm1pejlvR/QIpVEaqiqVkRz77+&#10;6zVjmm0SSSR6YvCzRqhe1VdqmjQ/bjLXhIKXcnqtm/0zregl0n5BSh0k00bahWUgaqWABY/HJvOd&#10;6wqRzRzQwJHOLRY4gqBD8ruHjycw+r/iPUvFop008TOjqUhQ/wAOJiwKmQ2KY9zi6p/zFkjGsMj6&#10;jmZ0QAqgc9kI8HNIYaf7nD6r6hBwkova8mHL1DRwTyzyRmRXcBmC0Ydo9tX+qz+rG1TSatTWkA9M&#10;kljatFu5FhqIH7eMjqp5HnvbG4QLt5IFMfjwwzD1qsySR6zXSbzJyjMWYUt/dis3ro+QyZrcm/LN&#10;6bf6EDGeNuQjwsFY+oyd2bk9jnnevllYzRyxtXrFG/k3KvZfnCNT+KdU0hISIASOEJAOwVz3HNWM&#10;OjdIZlaSMiR2D2P1RM1CzZqjzQxqLXhHJkmpVQf/AIcaJtX+KfwzAwZw2vghjvheZFIAz+h8MFch&#10;Te3uo8Gu+fhh/wAOHRV1347/AAxpXXcE18UnLc7kbdefudM6sXIar7Acnjyc+u+iRrC/zJnles7j&#10;+xNXNbfkkj5OTElLKwXn68XeUKWEyXtA21Z4snLoFKAkgqaAN+RZz2TjRZGu71Aze0KD3rk4TEre&#10;3gliDfjtgTU1gJXdQcLgKsCNhBBIo/XknAEFxUD52/YyatY7hibyuEEgkBrs3Zusk9shG0n4PbAs&#10;dkHcg3+1f/VWJ1dbIYdxiqrv9zX82OqFhQHkd/AOAEQLr2r8sL75CRksU9EiiMXpiz+q+K+MpvaN&#10;40+0n4APj+mBBUykqebB4Aq+c/K7/ix1ya78e6uL86bg0sKOkvK1RYUM/VJ6oUQdpBJ54z8YP8du&#10;rJ1T8a/iF4tQhV9ZJFJIwJYGEe1AOBnm/VJKPp5nZ6GN5UeBr0StVvRwGFAHZuElm6QngnB+o9N0&#10;kISWf1UMsg3ndTFlY3u8EgYXC2qgkVPWBmMRLIikLCNwI4B43YFOsMMWqhkXY17ghYOUB2hqNm2F&#10;Xnxkns9tdHQaXRrqtRJH+bRlKH3XskXYfcv7OO+Z/UdHpRFrh+XkqIoDIKVTbCtoIPxRwPTaiOP8&#10;xC2rEbB1V96AkciqI/TRBvNODVKssrSGVF9dpNwWwUb9QGCtUU0qZMXNugRVEodAkSsE3Bx/PfPt&#10;rLJ+lacTakujxyUaJcEx+n3I2Xd/eOuqicLq4EaN1moFTt9SLm3YfQw4mCXSvLqFnJlf9TqPfTbs&#10;JDhTMuLp6uTIs4eNLDlwLYEUefGDDojbdTIJC4cRqyqaIWNaHuF1ZyOvhT89KH1z7y4kaMS0B6g8&#10;A43QdU7iYMdytI3prGKZdnY70q8p3S2RWwh+jtNPqNEjuIHdAU22zbF43MeduEanUnWTSyNHHJHI&#10;OfSGz0qekKlqJJzN02q1KyxK3qiWNZFctbGFlBBrg2SMN1mqmJlClmURn0wSPULIAVex4rjnF4Q4&#10;o04ep62JtPJqtHCVX03BaTxItVx2bMqCfW6l0kaL0oRaof1ITyfHavOTXqJhRdS0cbNLpQFu2IkB&#10;GxTz3yel1kuolnjMLGJwHmiIooGPBDGsxn+xr57LfyqaLTyM0bzmSIemU/QQWsBa7YNpYdS6knUs&#10;97dzuwolf5dp8VxeW/8AM01Or1UsUKqgIjjCMSeBzQXtXz2y5kZY1n1kxb8we97VUL2sL846bZBt&#10;KWkhdNRpEjS5GBTkAKt7ObpTnPxTIw9VIFWIOGKl6PK/HPtPxhGn12s1rDYFkoKC/uUU3biv9cH/&#10;ACjLp5ZfbI4FMKvepFUteMlLsq9Ii8Wli0iCB4VkIYHuLQNuC2tWCp7Yvy+nkWNDEm50qN1Tcttw&#10;Cb5uiTzgs3Uo9Qs/oq+ndAJ7r2q7HaWB8YnmXStHJLqZSwVv+n2IIoL9Ekd80SpGT77J6WWGaQLN&#10;KpeRFpzQor2/Td2e+fV//CUdRP8AjuF5VURjRSslfC0ufJMCR6YqvoyNNthQc/V0APgDnPrv/hQi&#10;I/xBb1XVT/y6fYg42BnRqIz1Ppqr1UDm9RvDM/UCPkgeowJvnsLwlJJCyMFPehZFZXYBVWJG21BY&#10;5ZuJscDaNxHjPszwCdcHe5JHLbhWVXvsqDar+xsDgZOlBWh+oVVWR95Jgx3L35LVfFYAUtUYUqt/&#10;B+LGElOAA5Iocn65ytUYUtFqO4jggj44x/TKgCi1jmh4wGVsY1lHtqxZP9MMiYNyKO5Sd1c/RrBo&#10;muQhV9u0hfHGWxzoSjcBuw+SMTBM1d3BCMAWrLY1A2qR9UMHgF2WA45AOFJbAECqPJHfnINAqC1J&#10;Fd8KUA/Zr+2CRIaPLV5vDUWzzgWi+ImgCKB4wmjlCVXa+OMKUGlyGWghFPFnL1r45wePgcAjCByL&#10;OItFi8cYSMGQ88ZeDgUfCf8AxnR75/wyF27/AEdXs3gbey2Lz4UfUa30EQyCKoo22WrylQaJSgCP&#10;63n23/xyPGh/CBdQ5I1exPlgY8/NF+ra/wDNqkuppbaT2G2Yr+pSfoDjPkfruCUs8HqnE+j+m+ph&#10;D09O7tnTdQ6dokkRtheKVzK8assjqa2bgG7f0wfX9L0Wt1UMkOolhMQDBUO8urqLXk1z3rOMmaW1&#10;0+jJQPMRuH6jZtlI8tRzZll1QdwsjBHrvSKoFkbVHxVZ5lVVSJfbfybssEjAhdKkcspQ7e4DM23g&#10;GhYAsnGdiK08BERiVvUfejgEH21xwOavvec5pXlGollKNu3xyE9qQgMCD4vyMvOpgKO0OnUAGNpU&#10;DfxB76335HmsSTJckG9XWIRlPV9bbRMBiaQRNtolS1/djznMJ0vqshjiMySwoE3LLShfVH6wpLUw&#10;8XnW6vXqkunWE2JnSOQRkDa4P3yfvJf87l0+omEscUcjlllu7Lge1gD4+MXKSVDpXZidK/DiwR6r&#10;1lcySTqxMiqQVDe66UXf75parQ9P0UTJ6+nSKVK2IbMTeAu040nUY0i0iTasq0pFq5ZJDvI3cg5i&#10;de61B66/lljRSwRxJ5VjQPHYVmTtstT3sv0o6O2l1LQaTVuVRp/VBOw2drk0QMxxpjo9To3gDQwz&#10;rLxNcxDMQFHHHu7Gznafh7QaaSecvpYkiJEJRbSwOex8ecJl0cn8P8tqNNEp3Ry1bIvhR82K4ORG&#10;ddst/hHL63ocyRzz6d2kiJ9OVWUhyQoHFCuc5jSnU61nm1MEKLya2Kwc7b289yaB3HO/i0zeppl1&#10;J/LrGB/GH8QE2HF2ARZwHSayHX6vqehhPoNGvvJr3tI1qbN/y98tZ2k9deSXC2tnMabR798jMgaP&#10;TFN1empL9nG347Z0Ol6ZHp9S0z9SknikiKu8iiVtpGziuxDZaOhdQlT09Mor1ElKMQQhj8JdcE3e&#10;X9RaSGGNH08bOytv/LFiwBcC2Y3RF0ayF6xN0pdlcGvBnazQdMfSfxeoRIhX+K6rW9hYjPfvXBvM&#10;JNQkDT6dIpo2C7UYPajn9V7iOb7AZut0aDRMPWiLF4WuJHIV5DYBBB4I+Dj6bo4dI9Bf8JQZWjZO&#10;SxBIvkXz3rCPqoN1ysUk6spYz6SF5DHMIHjVTMjcMUN9luwcz/VkdIzMrjSyu3pqJaja+V4AUHM/&#10;pvQNOkHqtqJ4ZGVirlVJi3cMAtcZojXzdOSGPVah5wopdQTbI/wR4BHFZ0LKnryjBpXfyP0LrOwa&#10;vaw0rUi/9K/b3tSKFZdskkn1MnUZVZEgSWNdtB1a6/vXNYTNB0/UyygTJEyRr6Ya1VA3cg5b+Ug1&#10;bSBZEmdJEIkClSyBa2+4m8Syr4LcSenkaeeD+ADGixMm9jGn6N3vPPtBHYnE7nYrbFMJNgxEiMAH&#10;ctDvyRlOoi1KxSfxvUhLem8bH1PR3UoHvPfKY5ZdRHolOpRZN3pgNYUyXwxqrXgUfGa+5FpfgyUW&#10;mxun6gsY4mO1BHLsRQWJYNYu+Sook982OpRakbJo39X0zGFStyO92QGFVVfpzmtBFqItVBBVlk3i&#10;R2KqNxB72a5Hjwc6/Qa3UaDSzvJp41M0W/aq3TobUgDvYJvFNpNbHjutmB1vQ6zVA6iKfSK1iX3S&#10;AOL7E2PGXaRZDJER6bq8bymUEe3bQ7NQN5OMQTagauYsrtsFNwF57IfAGDiKSQDUieCIFWt6IRtj&#10;beS3m+2QdCkT1EMQRNXEkltKVL9yBXAG01xk5urr6ewxrEHc73cNyxHypr7rHmg1S6NUmaBwk8ko&#10;C3TlBXZqx4kj0JDtAEZIyw93BBIsKD3JvNXRgjPm1hRk0u1mZZI7ZN8vqbv68AE5PWiWCWfUyCKR&#10;VkR2O0hXjQhv0sDyPJzV151M+2SJoWQlo5ElYgJGewDKAV57jM9dE6SaXVKwEKIp9Mgqzt32KG7r&#10;R5yWwRharqBk2TR6VWi2vY062bY+0gWDXg4VFqGa3MyRskhZWBKBV27uQeOQTRxus9JTVSpqIUjh&#10;lcGVvSag5ThVCHgMMO6drtZpI9K9Kkgg9PUxAbxIWsivhsFM1SVWbvTuo6PV6mVNTNEjwRxQxKpu&#10;7BJax3JrN1I9Lqp42fUmPVuvqf8AWNMWPmJfBF8nOOTpy6yNYYoIkElSC0IIKnu3ya4OXJ0fVaRo&#10;FjnSErGBsWypHuLBOe4scYKSTuya0wjUPF03XNcRJb2xKjj+LG91vs0pHgjDdLFGJAs0s90fSpih&#10;cP7gBuvkeSMwNNPHI0sSbG9p2I1B02fA8gnNboyakpAzMix6QD9Q22H4HP8Am/bHImD3Vlz68Saf&#10;SRywlpi/63UM1g1wCAP6nAEHoTyhisZjLklUV1F/BBFHmqAy3XdUgmaYyTgiOX00MlutHuvPNZnN&#10;qJWhEKQRgNJuhrlkZDzXyCMUW2NpWYnWG1ApoNCDIkVMsch9hfyOD4ze0P5IkaNtgTdKGDWzCQrX&#10;O7zY47Y+o02mihhkm08UJbeIpSLDk8vYB8DwcB6LLrHlaRWDy7FK7GCi34Ctf7Cst7SFFJN/kz4t&#10;PDDANTeoE8cDuZHaiShshKqip4rNjpsEkJcf8yS6jWJyTuO8XY78HtZzKk1ernmZXib0lKPyB7Q3&#10;BofHFtlqSq+rEahkKNEBaqWQMSoPH0RYwlJ8WiWlao2F00EGpiRCRIh2IwZSy2WLKTVGic0Nfq9P&#10;FbLCJGnZUlbf+pRQ+QAOO2A6PTaeRNMiw8xk+qpFUrcFfogHvmPr+n/mIP4SAkoUaJjSUpNX95zv&#10;vbEdO+k0TTySw6dTJqGKyW20hRRvcD2BHPGYmq1msRtTqFLESVRCq60TQUkHtmd0qTRPE4GrVWRG&#10;B4JkjrggjyLzbg0sKrAW1EYiMLMjilBo9wp8qcfQWawk6fPPKoaR9qRqj7dqja3IUVzg8sWkjiTU&#10;DTbTuXcWsVGzUBtFgZkPppn0QBn3MNsqxcLuVSFYn6PcZTrXMDwFZlViohCOpY0jAsK+B4ORwTo0&#10;s3NJOx1MszK+oHutd6oEDmto+RXOUxADVRo+rYVIwHNBBV1mTqYE0ekh1A1AjEoXYIwGCKSKojy3&#10;IJzaOv0usk05k08MQIYSWDuKKbsj53CsOFUzWKVMGlVFOrhnmRtyv6aklO3NA+Rm8vT5vzkEX5lW&#10;Vmi9jqWaMOSRTHx95g9auWJNL6IRo5ElLyMI1Yuu0ICbsE+M39TH1INpleF0AjWIbRWxif080SB4&#10;yZRJRjanTzQTSadpX9WNLO00pi+VHl2vNr/l2pLwpqNI0u5d5CybAoukYjwDmhPrho9Rp09WNn/L&#10;kLM9lkBHBANjms5P8S6TV64o8U50jgKYpof518pIb7Xjxq5LZc6SOg6hFo3mlCQSAmL02ZjarXfa&#10;T4yjqcE0E26CRR7DIFKnwKB3djYzI6dr9fqSkkUpkeJTQNSM58mqFjNKN318Eb6rWRKGkX3CUJHE&#10;eSBXJF5o1RmlaM/Rae4YvQ0770DtJFXtZ6pfcaBBzqujsqL6+s1EDRTwtYALbPTP6OO23wc57p2t&#10;ibSNNuCGN6YO4IWMEAcqOVvm81+oIZtJpdO+o9ETbXdYY2R+R3DA0Q14NjimcyfxRqZdRFCdLqUi&#10;067YniYKjhzy1t/tkW68rBYk9XbBvEkZ2gMp5s82Da8EZoT9O0x1JQyx7DE8jahHYkFeTV2BQPbK&#10;tHo9Dp5RqbWJZUXaBISsqlSBG4a6UYKKYpynT2AdS61p9agSCV9TKgEiqCieoCf0nwp4vnF03Ta/&#10;fv1PThPGq8kVuZ24FUfA84dpemwKy6k6NS0TKERV2szk+1gp7qQeCM3F6d1BNL1B/wAk8UcSP6iB&#10;kuz2YA/FeMLpUiY4nOVv/wAHNaTpAl1L6saNTGo/ixSM4b1F5Ht8fucaDoKNp9Q0q+1z6hCm5VJ7&#10;VY5w/SxyQKmrRCiSbI1lj9g9Qjk0OLGber0EZneEdSIEr2wkHuqMXYPzhF0zd4FS0cTD0yeDUl9x&#10;E06xKUeSyWF7QxVRZ+ryepk0mn1MggRInWAxzd0DkmwRYqr8VnVavW6Yt7bZ4EWpD7HDPyuUNIZY&#10;IRPGGkkVVG9B/G3eCfk2OccpfgOCjaTMKaDqU/qARCF9ysJN+1DCW9wF0KU8jOh6r1PUIjzacReg&#10;YJpJA1sSPJrtdjOO1nTNXNwYT6CyrCIEkDiNmQgE32WxZwjQayddNLBMHJJ9NYQeQgQKSQfHF0Mb&#10;W1swU6sfq/WZtUdOQxj083qGd40ClSSojDBavb2yHTOszdIZwV/gtO8sSyd962rDOdnBi07p6JWb&#10;119VnYhBtO9aq+6nK11TsrT+uPUM6sXl8DuFF8Xlu6MuT5s6IamKOeQGJgssVlSS6o/YMwPcY0us&#10;aNtQ7yCNkKxu6LdUPr/bMyGeZfTYqRHLHKvB5jv3cFr5wPR9Ol0+khZp9nq75WctyzeGajxweRhB&#10;Eyk6R2A6rE7aOb9QV2aXaK32CLI7XQvOanaISQxBwYWZwXfhf4VENXg2aF4tHCul0yCGp4n5YqgU&#10;uxBthYNAZH/mE0sw2RMRQRyeFTd/OR2ByFey14L30STIzJqIn9JydhYsAsi8j7vLoY5202m00kQC&#10;AFSY6UmweCtfyjAtFo9RsdhpZHTY6hpCgIerI2AkgAec6HTNo20iSJqnMqwswSUe8kG6JUdjVLl2&#10;TJAh1WmWB3jkLSNKEkQ2dm2glk1QodxhPSYZdQ0yacKzwATM6uzgbh3NluR4yNxxKyQtDMHgWVY9&#10;o3xnuVBPZue+ZrRs6uybmUqG9EFVLbz42+V85aKSAtJNEGeeOdpnIRSG4Wt3Kml5LeBxmhFropNR&#10;O5jjWV0PDL7gFNduRx8g4EjaiCSXTTI2yRSAhjrhfK14wZ1toIE0zR+j6UkjBKb09wQ/17f0ypQt&#10;BdSRf1TVrJo3E6SALLJEYxRCvXtYng7uMnE/q6mf81pEeWVESGb9ILFj4uwxAy0x6U6nVD1iA08m&#10;oAYWgZiP1ffFDB4tXqPyyq+rZGdnUMqLv3gUikHsaJP1mPgfkviQbNsmmXZK8qtIhO5AnHJ8hfBO&#10;BxgFIovVEaodgV7Lc87v/RynTQKk8Tx6h0EkdFWYMjybqdT/AGw7qLatuluxmh36drDr3cXxtHkY&#10;/PZn46K5tIYBqwjF2lZjE4apVCGjuJ75VrulwDVatRUqsVVNlkxErXOVrI536kQSqtBaXyT3F8H+&#10;+WNq10jGSTUs6ht4qlK+QfUruc13aI8GZ1vUanUpA/qyyQiR4BG3BUAbCxrxg2p08cQ0soSQRoLK&#10;CrBB9rC+wvN2ObXx6t11esLlhvZC/wCpjftJ7FKN4Zqk00isk6zIRRTYh/iAfqBf/LRoZUZUOgHX&#10;GbVayZdRqyvqK8RUD9DyISGUg2T4wSZSkrmVXZZYw7+m1ekE+AbJYHNTSwEvMCAEmkW0Q2zhSNtl&#10;rAo+byrq2gRjsZjG3AQp2N2DZ8t4IyFNWkauLpsFk1JOoPqFtrAKjqVdSxFGxQph5GKfXaXdBpp3&#10;UE2GPLemzfzBWB7+QMB0mmnlmjEZmmjS5dlhBa+0Ue93lxWLXu6x6JN3DUi/qcEhju+r75WrRK6Z&#10;rdY1mn08yyKPSOmJDMvKlXWt+zwOOBgwaXRwaubSCMSR6YqfUIoBzaunirOc/rdI0q2jqUVaYuxG&#10;9oufcfPmsJ63pVXWak6dGkUokgQWfdS2B9EG8rQLo7ho9Munk2xIS8aCVib9RCpQWfJvzmFptQqM&#10;6JNNCNysFMYpiCe9Zi6zVtJpYyJRwIl9JByiNRvtXGTbqq6fRXHqG3M5ZFAYWP8AMT34+DmSjocp&#10;GyYxLqW/MQvHTMFYnYLk884NLMkUkjzM6SFF9NDRa1O1qBq7Hxgidb/PaUwSGEMQoi9WQI4287rX&#10;uGzBOp0sREkDBttq5azTlSQnAyZJ3tEp6NXqZm02rR1llZWcUjvfp3ZYigKr+xGLWRadNNCmoidO&#10;XeNwP+oOeDeXdPgEzxsHWWPeivuUFmBXbIQD8E5q6eSXTaNS0And9wBKjbZ+QeyqTxWa45JRSozk&#10;m2wBm0hlAMpUpIBczPXArdtquarDotO0RjMOoghWRzuiYNZsfpQ/Hm8zdXpA+lCM0bmGImUUbcE1&#10;R++DRxQxmfSwERejUbRAWXIscMCP9RmfE2QXPpIpYpFTVAAE7Q53zbfIYcA1lTapdQs6NqC4G1TJ&#10;EeA1UFAXxffMzTervkhGj3ae9rED+JYXm8zZdP1NJ4ZdJH+XDxqd6r2Xkkv+wF4qG6+DT1eiEAJj&#10;eOYEs7Fwf1dtrD7qsPlhQamRFcoqe+gu5q2g7eOQvHOAF5QWLIgVy7nUhq3Ae3cUIJAY1xk16pB/&#10;Hklt50IYtGuwru4IYn+9YKyGc7NqIijSwzQoInLGlJYbyfaOOVzWTbqZy/o+nEURztVmLkcD3drO&#10;X6vVRokrSShXZCsdA7GLcc5m3BN6yy6VS0BBLqQovsWUixwfGaN2EVsUfU9YdRIx0/qRbr9NKQ8f&#10;JN7jXFXjahfUb0pmKRmNmKKBsTcbUN/oby/UvvdVfTTqoVWTeT/DMakkftzYOEaiCPURaZtu5D7E&#10;dmBVTuF7hk/Gi15M9ugauO5NPM8sgiV1dmEgZw10lX38X4yyLTavaGlZ4m3qCjAhQp5rb5XN2PST&#10;6eCCTTatUblj6TbQyD+Yft2rOf6jLGV1UqzmSUyAIXssOP5frCMpfgJxSBtbqNUZJgzIHIDqo5AH&#10;azeOunlDM8kshdAN8bL3Qfea+nePXzruieWcRekNqgl6W+1g9++V6jq0OpT1I4CCuxmotbI3BavF&#10;DNVL7VSI47ewT3QxzPMQ25ltV4DbWCgLtBqgMLn1ZdpQlxkgb9lSUV4Nk1WBzTJq9RK219uxlRSa&#10;2Fjalcq0ek1Ig9aeNt+w7yp3MLPFqe2LJ4fkcb+DT6gJ208aQBWD+xmZv0nuGNk3f1ggnhnP5ZVZ&#10;EYqjScLuFfrINjgjDJdJshWYSFY5Ar29k0vHJHk4BqOk6vaVlmhaCWRAGTiuNxIvIVUFMs0i6cfm&#10;VbTv/EcErExDFkb2lT3BOG9R0mg9SNH9kiGge4/TYIbz3zKhJhmkjZnMtGImqa/1Cz/oDhE08SBV&#10;H8EhyEKANsI5IN8ZO7Nov7WBRRyaXUo/rRhZC9hfLHyBlus016fYfTdqfdIpum+CeaIzMm18+sEs&#10;OogjRlSg5IjtW7Ptav8ATvhPR9ekjxo5AUuATfnaF3OnbaTmsk6syg90PDPBNRKn143p0NkOSPj9&#10;h3GU6mPWJLLGshTcVHps9EgHkMeLGB6w6R//AIRIrSjd6T0g9jfF+a8YAqRruFkEyW0gBUqR4HHt&#10;GKKNmF9c1ck0jxO7I4c8OtbeOArDjM09Qnhij9VTGsi7gAOWruwNmjh6dOiLTRzLakWCDaUe2497&#10;+MmenaGCACgFIK7y3cHswHg85acUkYyTtmCnWl9R96tJCVViFNoAtE2PkXmm8MTxTyCHhRGHlNEr&#10;YFVWWDpyQicTRRorIKVWD2z0Rf2BmaymPT8OURV3JQ90h7c/RHjNFT6MmWxx/l3IsyQ7tpZeLB4s&#10;XhuoDCON47kMbmFip2kL44/3zM1OsgeqTlHjYVwAAOVo3YwSRE9Y+wNEw528BNx4BxV0NSDzJLJD&#10;7F3n3pGDSgKvcr88eMyp5Jnk3R8rsF+oSQHXkgHixhTB5NNp9yHdEhLXRIF3ycn0yTUyyQt6O8BD&#10;uDHaCDwKPzlLQuwWOPV6uIvE4Quu91j4KBf38YQ4EaQeqqtvJMgawzADsD4JrNGTWElGknZZewUC&#10;qUf5swJIVbTeqDLJbMjUK5Q3x8d8Lsqg6ATqJk9RSj7mYHnb6ZsX95NdYWMIiFM3C+3cWofq/fKl&#10;cvHMoAICkgsaY7u//wAm8jpY49wZyxUHmMXwD/lvxeAIo1WrkjSESw7Wib9QPY/Y+bwxtVHMo/jK&#10;X3qSxAqiDZsDwT2yrUSLJKKLckqzHgc9v6jK4ZgmwrpCUVyWvnkWor+gy10INEaQI26S1rdyKUEk&#10;80BzzgzlZGX+IzUO9bAL+axtRJEFlAaJTJGD6ZX9BPNDKouItXKqFWMdOvcCq931eFFIrdAZDsB3&#10;q3IDUa7EL85KOSCf02aIR9wrP/reUJ1CO1KvtK20bMu4H1TTfVZRNq50aJt6OVYMCOxDCuCcEiQy&#10;bSQSbVSvdyQTQUXxzhLwNp94cx1Vq7MzGh8bcztQxtVDWGG6wPA+byhte0je8bZI05FUbqvGHFsG&#10;0rCWmlmSUqzsdquw3WqAm+MmuqaMTyKr3tDW5LLz3GUjWQXGUhCm673QBujlf/MWjU25dWLEUtrT&#10;dx++On1QlL8hsbc1HNRA3pfI2t3FnvmcSWEyuyq9gs3dSDwARhMelUoyLOf0d+bW+9Csh+RlkhVD&#10;qOA5HDbrvwQLPOCLQLpkX+DIso37javftod77EZpRvuM0qqqjcfaCCPsc+Mz3VF03PZDTEggKL/S&#10;fvKEkLREFjYcciyW3HBqxokjEguP0Bi3HBqroY8mrMcEYVg3ANdxyeQT95OWP0ZCI5dy9yD2bd7T&#10;YGKDVRLDON4UkbDE3gD7ykS0ZzSsSojIQk1Q4POX6jTyIyozAErVHwewGVP74PfQTtu4JIrjNZAj&#10;wS+92baoIBBBJ77vqu2a3RHGznn9A+mfUsslMBwVrKZEkBXZKSobhGAum+KzUk0MCPtoqCAwPwT5&#10;wSURrI5aRrIAN1YA8rl2mgUWmiMUio7DjlyKB5sZd/zKveLPBU/YJvKZUBlciMs18giuB5H2RlEi&#10;owJRzfPsHBB8XeQki22VauCISrNCA1jhAb+zwcP9GNoy4ZN3B9Nq7/I+sZI0jhLuWrlTRApvsecp&#10;Aj2OrqxBXdaD/TC7ofgFWEM0qqLPhRVfeVlJEV9i89ueD85dMsR2UTtP9CAfnKzJvnS2DcbQBytL&#10;mhCHhlaT1d9il5IFHK9jbHVlIv3b8MlLuNxfgttrb4xoZg6MJiWKmlK0aGIfkGi1BTY+9l7jnsQf&#10;Iyuliq1LbuQPgfOQmVXddi2aJ937YG0wLgENXFDvzWNQslyNSVnRC1CyfAoD7weXWRUrenRLWSv/&#10;AIwIGRRV2TZI+8tQipNwDACwVF22NRE5BMkisDs7AG9/GO8MjFqQivIPcYKurAJbaPmh4/a8i2qk&#10;Vntz8k+aPfDiwTVhKwk+kVIda8EWpP75a2nCzrvb3EEfvXNHBfUBG7cfsdssOsdVfyA1En9TV2rB&#10;plqgONkRi3DBLAb6yic8IO3PHPk+ThrKrs5opuAv7yuVFVgC5Brjiwc0TM2gCJ/cbIFHwO4Pk4Sx&#10;Lx7t4scG+4yckW5Vse378DHEKAfqU3xXnKbRCRmet6XjdZB5wxtS1L/2qB9XlRZQ63Za6J8DFGpQ&#10;0GF1fzlNX4EmXE2QTSj+YHmvvC02hQzPtJ7Vx7szZJGYH2j28UfGOGVlJ7EG9o82MloaZJIZN7e8&#10;EKB/QZKYksFsEAmh45ylvYqlXBG3tkGaO2LBtp5Ndh9ZSQmy4sSV3qODzXOROoNspo/JyUcEbMVD&#10;XuG6u1ZRNKNtuteLArCtj8D7W214Hg4Kxf3UtA1XxlqsGYHeO382VozCwCCO1DKRLLFX03o8UtEk&#10;XWXMY6Fm1fsMEAovtuvIOFK25UHdewPxiGSRxI20j6uwvH9cnKyqCokN9gfgYDKtseaI5y9FJpme&#10;loD4woRB9W1FGNgCuwGMNYqkGySRWKRUcorL3bjxYysweGJomv2/fKVaAvWQbW3j6FnIhze5Bz/v&#10;WMYQGbmx8dspaJgF9xPnHSESZkIUV38HJ2UrngG9v7+MrWI7A22ubGFeq6KwF+LPe92JgQQKQfdT&#10;/fasgl1bE8mrGS7cGOwvNkc43qeoAFBAuxeKhWPQIapa45B/8ZBb/cEUMYI3u3Kf7A85KOVUY8We&#10;b4qjjCyupIy4Nijwcn6xr5JoHybGOZLb3kFeTa98f0UYXdE9qPcYADlWc1fI+cgIaDcir5rLfSAJ&#10;W7+xkUijJILDnx3GUFFKx7f0sOcmWm8MctZAQADdZUZ5R8407E1R7pO2nZUlgnYSvdmQ/r584Hqt&#10;WuvmERQqYkCihS0P1MR4wqGUMksh3OFPpIUWwNv/AG198YPqJY3lgWFWBkUptkGy673WfOQ76PrJ&#10;9d99omkoaKIMAFYmM+B7QBf2TgnT9D+UX8y6mXeWqjtHBoAjzmj6C6WGAUSS7bFu7uhuJ/pmdN1F&#10;4ZEqwIbIBNhb7E5om+l5M2qqy9+oldXKZGkCBrZUaizV470BkpEj1SzaouVZDtVAbIB8tfjMi9Y5&#10;eWcRWF9TtW4fNjucOk6hpWjVAzM5j9yRsF7G+bUnBxdqkEZWnZfBqIPWVJtQyBUtqHuq6AH75z2s&#10;1/5iTUEwBFvkcr/fbl8fUgWhkdhLLYoNztGR1MwTdvVgXJoV4PIY/OVGNPoOVrsp1aokEjQEuZCO&#10;ObUjNHTw63qOkfegjSIAuWv3FRVA5itpkZXQsd1FiaHA/fGM35qWCKPTuyInuJHuP2SM1cdL8O7Z&#10;nf4CNKXi9WSNk3WEYFb2r8gnN7pujkWVVZXdQ4qhYNAVgul0LNG5aMoFQtRBpsmnV2bTTj8wUVmL&#10;FVP9x/Sszm3K+JpiiotWzT1ushkn06yARIrbVMdNR8gnMzXxaVn1WoWQ+lZCqze5qwBBFp4H9RDJ&#10;tb2cVd+a+cydTrNVK0aMvtja9h/lv5+zhDFXT6Jy5L7RuJDqmnidFilgUcKT7R+/m8CXUtJM4OmD&#10;hSAQhI82ecrn6sV/hxxRUADZQWpPNgjucsGpdyJIlBZ3FqlGwBmnF+UiFTdJsr2wpJqAisnt4s2C&#10;t2L+zk9G00kYUBVS/cFrt3P3gsSNPtCdrG7d2JXigc9OXoOl0ml0LFVAkb1GkkG0j2g7MnLlUKT2&#10;2bYsMp21pJGZotDJFoxqJXLr3VW9jOG447+MmzajUaY1GxctsCqfYK7C7y9dTHqvyq+u6e8iUKaX&#10;Y3HHxxmdq1iESok5Hp7gqLxuJ7u/9BWct3Lrdlzj8PVGx+HelHRyGR5fSYXGwU8gEfOLWtCF1D2H&#10;jYhUiu/aQSLs8DjOJM2qXZp4SWZ1Ba/1Ue1duMo0ukZT6Tb3kex6Z7CTsCTley23JzCORKKioh+q&#10;3qwmMSlQQdsfhhXA45rNOSLSahUSIIiUXkV/a1E+KGOnS/SjhaWXgNaC/wBW7yBlWtZ1pIokCF2B&#10;BbsR++NytpJj40naNDqjpAfymm9RUWMC3IQFmNlhmR2M0g1AtRXuPIJ/VXyc2+mdIaeKU6jViGXU&#10;MHUubZlUE0SBwAMhotBpTMEScSekJLQ+QDQNkDM1JK1dlSg3xdC0mhbWaeTUi1jira9GxQqwM7fq&#10;ivofyM8dbxpyLiorbAbhXyfJziNV1cNHAv5lnCXce4KefA+sA0mk13UJvWKHY5MdL2LN3Kj4GTKD&#10;dN6SLhNLSVvRfqdFNrJPWMSlVVdivItgN4NHkZ2M3WNH006WcafTrLD6giVEpC22r5PNZkMmm0Om&#10;ZGKtIsYUFk9hLUTY78A8ZgHSaIMks7M28N6Cou7cV+b8HFamvNLSryU7hdVbq7J6bTR6vUrPqIvT&#10;Cx7o404A28nC31UesDR6NR6Xb3mizE1zleoSTWiEGBY1lQN6cdqCVJoi+33hsM0qR6a4QpmYW5UC&#10;itgCuLyt/wD8vCEkuvnt12UwafR6fU+i8YDsdshDGwWBFKfOb8fR5RvlQGIFGR2rcHvigB8fOAfh&#10;3Uaaac6aWJTFGXMktbKc/eXJ1yWbUMgZYmkURPz/ANQGz+w8ZhNybarpbZrBQUbvt6oP1XUdL+TG&#10;k04Mauq1HGpVXZf5RwST9nKYJ4NOIpp2MTI7srSKSwI7oE+6q8Bijg0JbUPrCzoLiSOwI/u/vOI1&#10;3X/+YQ6pZG2sTuAWmv8AvlYsLnaV15f7kZPUKFN1y8L9jf13WzrqZIVaQKS4H8gHJP7nzhfS4oCT&#10;qEKHbuaSTsqGqUC84mLRzxiCMgD1WVms9+OxI/fPQ+ldGUNG3oNcQ3M4QtEfO7xzm84RgqTMMM55&#10;JbRn9P2NPKHLIrODIe43D5vms7dJoXiljaGFpntkTabKheQFF7fkHBdRrY9WGMcKs0oADuFRi480&#10;MfovSJOnu80YklM4IOpYi1A4IGYTae+mdsI8dLa8s0ejF4vSSU+4KywggNHZ/msY+u1+pXp8ukKI&#10;+2lkRiTwDYzI/EOv6cXnjglEbwbEia73nnca8jOb1GnZNTAv5h5GKqzlrIQkdvNHFCF7evNDeSlX&#10;fgI1/U9d0+T1ZoIWaaIiFXO4QK/G4Af6Z0X4J6dqOpzx6GSFwJSzlhQLWl+7dkdB0rUaiHSwDTTT&#10;RA2nAsHvTXyRmnpupQ9FjSRH3ST7QppjtUWzkMTwO3GEpLg0o7LxqpxlJvia/VNLo+i74tHDG+pj&#10;5mMYtLPc/ZHgYFD03XRIznXGdDKF9LeVZzMKFAC7onjtjafVwRIXgnC6rWhBKwW0A7+y+RmlN1PS&#10;to5IxABcvskYlWLVtLH4zDfRbp3WvwvBt9Q0EPRotLTpK0eoVHWM8FolaQMLNXZCnOYaXV6nUaf1&#10;kWP8vMLhMnvLcNuWx/NmpFo9HpvTGomaWjGRuIC+4KAwFHvgn5zSPrdbqdLqWJ0qxxhyAd8g8G8z&#10;iv5fyW+1vXwdQG9bVtpZ3ZRIwknkiVdxU9lUkrhWgnWDWOuk0c8SpGdqall2Fl8nb4F98M6FoVIk&#10;/MRxpFt9fUyITckjn2qCPAyX4i16dHjlWCT1kMBICwiPZvsDhgST/wB2YSptxSOrcOMm6Bvyum9H&#10;VuGJSeFJnQ+1YLfa457nBBqoodJ6EMjM6yEAEWxNXf2TjaHU9R166xl0shSXRuyh2Uksp/nquDfA&#10;znNf+KdPDr4Zjo5NO3pFWhKigwjoFquzebxg6aoznkiuLuk3Ro/iPSgx6dpG9Rn9scER9MqQLLNV&#10;/puiTi6N0mWLSyP7WVZS9bHfe/AHBrsFvng5hfhP8TT/AJlJtTD7EBCBE5J7AM5wzT9Yg6vG4D+n&#10;Gol3KSTRYCyL8kDjL4zWq68mDnCUuV99IN1+u1XqzKJvd6qmIiNYgZb9xIHbk/tlOknjj9JBFL+Z&#10;ll3yLIaVWdqv4zV0wfTaZXGm9P1VijjumYkEklgRdgcnKpdHojpZZNNqWn1EkyQqjEbzXuc7v3PB&#10;NcZN+KCKZkafUvpNYwk1skSepMZEarKLzQr5ze/DmigneTU62WKNY3uB3C2zFXJBvmheafSdP6YX&#10;W6kmVjEwDKFUFV4ILNwxv4wHWy9KTWQOsazRvp33ty1Ov0eKGZSntpI6McNJt/mmYY6zq9zdP18j&#10;tpDMF01P72c0ymx/KFonMvq56jpNe2nDSPEwKbpY9wJT9Q55odhlmo65qtUOmaOTSLJJ6EoR1KCn&#10;e1W/sBBgDdV13/MYZdU4ECu6hh7twRrIJHnOrhVaS0zncrT23tbKYNImsjklOp9JthAYgjaE/SAS&#10;QEBOEaTqHUSzxLBKq6qhK62xNe1huW7BF3edv+D/AMNabXabX+rLMJZ5TIDKP4fpeCoYGzmlpY49&#10;OYCFkiVEEF7aBF3YBPF1yMh5ErXY44pNJ9BsUfTIVQRkgxBZJJbI5KgbQSB47jKusnXGZ9HpEQae&#10;wxllI2BTwpUg0c5fp6Salepwy6l1jimMsZIuNUD0oReR3752/wCbECMZhEyz6f00QoDGrRCgaB7D&#10;MJ6fyava6o4GeJtKjjUIlxN6sDhQzFR5+tx7YB1Hqn/MBIml17COUoNREqH06AJLsw44Yjj5ynWH&#10;81omhWdZJSwQUSSqPyWP0PFdsI6LqpPymp0E0QgigCsDGKLbTy33ebL9N+TC9peKLEjjjSCKOV4H&#10;B9L2MFd41UjkD5PN5fL0LqXUYp5p9bGYwSQnuG5UPC0MbpvTNJCYOoyS7IS7xRS7wWYfpYUfonnN&#10;XX9b0z6mRtEFOkhhhVysnBqiAtd2W8iXK1xRpHjxdv8AgK1R6fqtD03S6Wd1KKPUDElFJvfu5Ugj&#10;BS8UMmnVNXHK2mQKqqeXFUilueReaEXVtIksssUU76RikYLHYAZCWDkHuTmJ1Tq0mr1SrHppYFZ3&#10;BkFszBexUXQyYKVpU6KnNVer/ATrdT6+t1qRaL0GYRxmVlLFWvd7BwEutuGwmTSOwDxTSwugm9Ul&#10;GXadoBY+QR2wPU9V1YSCGdEkiEBi997HH6itr5+zmLrhEmjkMWiQGFEdiDRkkZgy1XcC6+zm0YXS&#10;MnOrYT1RdTLAkhAgilkcluapDRWvJNjNn8OaLpk+q6jDPoFn/MaeP0lYlQQo3DK5dXrtRIDLp5o4&#10;oNX/AA4xGxNyKxJ4WmBrjOpXoOrg0Oq18k0bSaobIlR/4oSMeMucmoKJUac77JKmzp0awmIa5GkJ&#10;jMhRQtgkRhCMwYop9JojrhqdNJPqI9p9w2w882D2Nng5RB1CFkk08GgUasaN2MjMzCJVNk1XJbBO&#10;map5+nj15Ck7uDuUdkWjuIH8vGXiwtq/Bwes9bGC43uhaPQT/lppYZGcThvVvmMBPaChPk0eKy3X&#10;dXh0PTolSFZNXOrBKYBa3bQv2D3IGaAeLR6D03kim1LTIJQjWT3CAH4rOO1ukXcNRq6O+IqsCIbj&#10;ZeNv1Waz8HzkpunRLp+m1EUuqeaBBIYFYbWG2MFu+6qv6zH/ABBoxLqppIpnjZxagHndX+2Sl6k+&#10;o0uo9N44idkQcA87e/k1i6J1gtKfXiR/SDICUDF9542Gua+8zjN3dHJKKZzz9P1Q/LGWRX4LrVKP&#10;d+pj5PbDIdKjOIzq3ZiVAO4MSpUhrJ8k1mr1F212/UF9pWNlDsoA2x1QINDdfjI6STQE6QTagq0M&#10;vqtUdAX2sfXas0UjnaR9Bf8ACJ0kxf4l/hdWicyxJPKSxu/4LbB9Z+0yqqgpGFJFA2b7+c/KH/g/&#10;0seu/wAQ9PNG6eqmk1JkB5LmNI1HHxzYz9YVFbjtBIFKT8fGfZfSVXp4/nZ5fqnc/wBhy20cRkgX&#10;/pxl1EKLkN0OKyhijE+40SGr5Pxlrqqgfp4avpa+fvPSOcsNsFO4kVtoiiT5wlCAAVpu45Pi8CSe&#10;tzhrsklT4GFws6opFHdW3jAaDE2gA2OwPmzi3AgWxA283kFdgT+9jz38ZYu0MDTEEn24Fk0UNt/0&#10;OMGLldp5ugcg4Z/FEcAi8sZAVUm7WufjACt7UnkKCdpvKOKPuNjyf5cdv0spsCv25Pm8dg24cgrQ&#10;sV2FYEsF1c4gh1MjvSRwu9nt8g5+EP4h6jq5+t62dtIX9eWRgdxjRmkYkmxzz3z9o/8AFTrB6R+D&#10;/wASasG3j0ciqDwLcbB/vn4hTax11CRp1D1JplWVI3U90U7gSM8X63P/AJSVeT0fpzqUt+DldckL&#10;xzzpq2SYAxheQr7P1KALKg+CcztZ0+FE/hJYGwlLJDNJyU7UBxwc6yBESSVoGCQsm7bFUhR2HK8i&#10;wPvMwaLTSRalJNS59q6hYVUsSRwFJ+Bnyq70epIbRRwlyqoGCsZZEYBbUNTCuPOP1iZmCqC4cWrF&#10;XpxfchPIPzmnpOjxHRT+jIsW6L1HAABNseSQOwyjTaLUaYP/AAgVMRWEgl1IsmixrkeT3wvY/AV6&#10;8+hWm0e5Sqx6eSxQQ8i/m8xtV1zWPLRdTWpMxBO62ql7eBluphlm6b68LJK8aBJQXLMV2jaVJJ/c&#10;8YEeo+i0DmZo19xhjXbI+0nh2Y1eaOJHM3tG8rQMrstqoeSNQACpN1fJFnLjGzqEEzxurXGBW0LX&#10;AzlOpTS7NSU1aFtQ6AbSC62f1KBmjG2p1BeVZlZg36HJVCRx3qshx0axdyQjDqmilkjkKRUzU3t3&#10;Nu3XZ74errqHg3gEajeAgJuMmlP9OLyxNSu9P/g08h2HdCKlW24U/t5wrR1pop5udu+wiqWe2FFy&#10;ponvxXGNL7VaH/qaTAeuImknZoIQ8URUhW9sQa64PF5nyauMtBEjAxzBP+oxZ6I21zwaPbNo6BDE&#10;8MIkMUbAM0iFmcvTGq7Vd5BYFkVIPSC+kAzSSLtZEXkhv6nMNG0osAjEMSLA5f1PRCtIrH2Ammuj&#10;Rv4zTEOnSedkiv8AVuQimUr5rjgjInpsCaBgUU7pWUyE0yqwNqB2J9vBzMfXqukT1Ypo1VzI+72l&#10;3P6YwO9ZrVmLNzo2pnkkkl/UEg90be8D/IQGPArCdTMfRCLAYd8hCSRdkRR5A/zYZ0V4QZ020NRH&#10;buSQrP4Xae2YnUVbTTevHo4hvcRgR7Rt8Ht4NZPAF0jS9aEFF1bO5mjDrFwhKsQbK7SeAMD00UBE&#10;4SGRbgdlaVwwpUskGhyBgiPptXC2qTpYgWJCoMa75dzeVvvWS0erl9VZV1CP6YtFZSC3BVkrtVNe&#10;UouuiZLYVoZIJNWirCTEI42jCqRIJBYABUmy332GfWP/AAl6PSzfjud5UZHHT5mkQrsJuUWW/uM+&#10;RtDN1D0tPI7Ap+YKyqzlbaSzueu9A8DPrH/hH1Rl/HJea1eXQah98thnCuALvsKz0/pif91A5vVU&#10;sM9H6hRUrm1vwP3PexkRIL4XkcG/NfGDqwKhEbliaJNgD7whfSdgxJ+BRBz7E+fL1f8AW4ahfevn&#10;AkDruC7V3DuezZNnXY28/RPYc/PxjODtb3MCTtAHJFcggYAXhkRtgaz5+r7Zda0AXN9+PBHfKCAY&#10;+dtK3cdxzWWRMis20/zAcmu+A0TiO9bIKmyQCOKHYX85aqpGyewXxQ+LwJSFJ/iAbSWIPJwj+Ja2&#10;oFgWbu1wCw1XbYwXhbI44o4eshAIrxV4Fp23A0Puwbw+HdakjvwSB/Y5DNEGJW5aK8fuSCcIReCo&#10;HGChgDYII+Rlu7wDiLDewHA47ZeqgA3Z8ftgwko1XJJwqMCr3d++QWglDwPOXjBo6rsD5wlSPHnE&#10;Wi7njCAMoS7Hg5aB84FH5+/8egmOm/BnpBT79XuslfEefm1JqpN6b5kjlRSZaikaOQN/fjnm8/UP&#10;/jWhEsP4V3s6x1qw7rR2foo85+Wj6HqUsLmWVPyykwFmhoyD5rknPnvrX6sX4id3opfbP9zM/OaS&#10;dIJ31IeSMvYiGwwN4d2+Dm5HPqvyCSxVIXBYsD7GVCWZSDf7L9nMvR/heDR6Bo5/yaS9j/GJ3qpB&#10;7bCLI7ZXotTLLJM+kmXTFpoUVXU9qB7FRQNHPAyRvpHoRfRp9Y0jsen6py2mICrsjIqbZGKQmv1Y&#10;HDoIn0WgkMLTamRl0xfgAOTakfIAofWaEs0c+l1CSRkFHi/WpjUCRqTZV/p855zNqH001wsNsQcR&#10;xxAFZXLDzyPbkYrSSHOJ6Lq9HNpWkcxbJW3iJl91kN+o1dV5xSQ65NLJM4kmK2zl4y7cEVu23x5G&#10;cjpj1sO+pOqsK7IYbIRxyC493jOl1evg0moaETI0CSoyNZakVeRf2T5y8kX+GRCQLE8ssk5k06Sl&#10;YiQ1F2938oA8jFpo52aL/wCCLC0o9R1daAK8BaPOdHM7z6tqi3EzsyvGU7MQLU0xoeazT1GugMM6&#10;DVaMzbmMf8UPKr3t/TyxPwDmDeujXjs4Y62F9FqCk8jSjUmc290E9oWu+6zwM6LpPWYItUdRSyoC&#10;hIo1uPfdXnjAk0noDWSCf+HqpHXwrgqOWtrH9DhvTItLFp9UNHHBHNsVSJDakA7hbJV5HEu6Zs69&#10;V1LFYvRQyylkRLGzkErZ8MBi1UOmgSKYtFLqd0rwvGlCRWpqYnvtrOR6715tBojGixyBhEu5jRuu&#10;CCPkZpJ0RZI9NH6kkwjRJY3crsSN6FDcR2BIyMkUltmkbbH1Go9V9VqU/NflwaifeFQFf1WvdebG&#10;JdWYyiDp4jjALMJWNsnfbuHdieazA06CMBodRO7lCzhgFjcKxLPsQX+ws4D+b0+qKmFn1CoN4sMt&#10;t+kcHgBf3s5zYsCltPRU9HU6jrKhiJdDzGWtdu1dxvbtJ+POWwpJrPQnh1gjOnYMxJvf3DKM4iLr&#10;Ol1cMBn9zlGV2J9Nh6Xnsex5vC9Fremx6Vo21pVIZCFeuXaU2CwVeAPk5ovR8ZJpGMslo6bqenjk&#10;9Eo7VvLIimyxPgX4+ss1U+ng08/8GkloO0lMHCnsb5sfOc65EemUSPNNFvLq4jdOAaPIU2P6jJjq&#10;un15jfUrGF3GoxxL8AL4J+s0UXZk0aq9KVepaWTRRJIssJs/rTYTwteCDkpkkTVrNHuMYkTY/tO7&#10;cKI+j2zEiYbJNNAdRp1hQsjsP1s36i5BPYYTIwOgij0KxgyAAJat+nvwPHHGZzbUlrRrHox9XoId&#10;brW1G6ZW9QCRq9NyQeEH7XV53Gj6Y/opKkTJOumjidHNrsjAHF/3vOf0+jkjjS3ST3kGNiELFGMl&#10;MWvcfms7HTjWQTLKdUhdEQBN4UwrS3aFf08ZlP1ji6oeOFvZmEamLTSTPCAkPvMTr/EjW9pPxdDg&#10;Zm6vXabVw6bYoFAv3pzZIVq8hfjOhmTUyeuwlZo5ndNv61BsFbP3/pnLLDE0TTmJ01CJJE0ZK3TE&#10;7WAvi8uGYJlqasSaeOR5YlcKsK1YLPu4v4Ao5qQQaQyS6X0vY8L+wm40LHduY+KOU6KLTzgtqkMU&#10;DJ6RdlPveOjfwAD5wkyaeDTnUSsCWWjwxjF9yyrya/tmsc9uqZn4KSrambUOkKu0WnKe7n1IvNAc&#10;Gj2zI6jBM7adEh2sJYVQOwZkU9q/7ic6U6qXTtAdJHHvEBewlRzxg9mu6GZciajUabU6lUhiMswc&#10;Ogt2KG+KrgeM0WWTlRK6MY9N16vIY9PzIa2Py7SBroXwM3Ykhln0s88mpYvI38OgaKew8fyjIy6m&#10;fRz6WGWIlZF3lhuI32Aaok+6ucednhgZ1EgSRCt7S4SizXwPI7ZfNsukjL1DQ6iIRSxl3TXtvP6A&#10;wQ8VhvT9NEulkVETeJWRW7/9JbFgdrNXmWvVdOZfV1MiKtOxpeQ7KEoA8k3yc05NBKIdH6WpiJDb&#10;2lQ36kZJcEAeMcSeRodPeCPmeUxLsEqMh/UJRt/+6GZWu1T6fTGaTT2sc/6ifc5Rtu9V/rzk9bpo&#10;tHBJLCrJ6pWNWkUbopSSbbd+ngnnAV16QzoFYyNFGF3A745RVk8dz8HLdNolzdUAazSwSRQJIPTe&#10;IKY5V4aQOT+o+GGHaOFdXGfSDoyycBrKmheR1GmQLppkCgBqUs29kI5pv3HYjNTpmkg1B9YCYLsl&#10;V4KG4c+39VAL/fNJT12KC2U6JdU0TzvpIpGFho5Svvdh7b+KwKJtUIHRqUlGd2kIDCQd9oyyeF4Z&#10;p54mgRGHtG0iyo5LLxdeKGSn6c2uj1Lss8rMFYSqKuwpUH2g1iizbicj1Hos8speYlAAZSN3ciq+&#10;gSMlN07U6AhF1ca6eVVkDEEhTxYDfIzajglEPqCFRGCz3HGfU5He5D2sgcg4pukn85BDqndrKgK1&#10;mIsAGfkjk0ay1k/KM3jZLo8RmVFOrABDEsy2JA42j291WqFnAvyTvr2hmVLmKyoUv3ewgKrNXN5K&#10;fpnTpYpmiKOoYwOruTsBNr+r+W+PgEYoDI+nWHTyvDDLJDpzvINyJwSvB/VkTkCT1aNvX9Tlhm08&#10;+n0SvHHqUNlKT2WGAIPJ8EHJayTQ7GiX12SSRZSFIJ91X47X4HbMZW1Oq00MDK8OnRKaHYSpAP6y&#10;wrbzzmpqNX68GrhaFXUIDH2HpvFV1QrnM3HaJrTJR6eBpI1Dv6kQMh3V2b9KWKNDOf1cmrjMizRJ&#10;JsZDIS6vQf23QH9yDml0fTFX0s8hKye1UeMl0C1dEALdec2eprNHqVMyhVPCyoaRgSKO0bqrK8kp&#10;aTMjVaAbX2xgvEUUBTv9o5oLfH9c0ItaZtRpjq45tPsS97MAm0sAApBze6tFBDKZI5R6nqsGJL2y&#10;xjt8sOOTlcM+rjJSURTn8urFDZLMylgq2DwK7k4NGi0Betq0Xc66bazyMsig8qjUwqh7jXGHQaHR&#10;apVdDA5VHtQw9TaHJU1SknnIwSaSSN4ygWSNxLEyjsAxY7dgFAdsN0+n0caSyjUqN7oiF2pmA9xF&#10;jsQR7cnyjfHdMr1miDaZGl1EMcu5WX2kUQb9zC7Y12y7V6uYTxoNbIGA2eor+8hhYK/C+SMxev6+&#10;PTQ6eBWZomjMRat4V2UWrk/zNwScwdH11RomM0LAuyopIJ2qo/WDmck7JtaOw1BOo1URnkcOqNGZ&#10;Yudy/B44r9qwbQzIum1Q0+kkkeo7E1KD6Z5ZGJsZXo+v6KQS+pqwscTJGGJs0QUG4VyDnNa/Xajp&#10;us6ksIUxxU8bJyQrCyOe4GXB/gib82dY2lnjqaHp8N6dgFfcrmdpTZLk2aHi8xes6iN9PvfSrHUt&#10;uEKlGKiiSg7YHB1XWS6Wb27im2RgihA6ue/2cDm1SprPU/Kc7SzwupqgCPcfqsHZLmijXddj0ej0&#10;t9IOsk5Yu6kD3/5geCADwMo0csLGTTPqNQVjjEkPqNYUQkcOtUFN0CO+bOr0kzrJGCdiMojVid5L&#10;IWK328cZkQFAJ/yoDCaJP0n2kDgqb7N4/cZUWYTkbEWpn0n5Z0FBSGMS01K597A82eaw/qHXdMYI&#10;hPpIgpNE7A7xGTkD6HGZTCURo8yNEPSmPsIDKdy2HA8UeKzjIdSY5IZZYA0Ol3EMHt22m1LXRr6y&#10;oi91pV8npnRPxC+kl0jmPfNHLLGY1FlVU0BZ8AfGeiaXrGh1Q2rLIojjeKV2AUEqfIOeMdJcR+nL&#10;K6szxtMPbSwo58EXdHuM2nLQ6WScopQupLFN6szHjhK4J+cicvB14MrSR282o6k2p0kO1TodR7lS&#10;Otm1f8vw2Ha3R6nTSgyRrNG6iKpKBdB3K/a9jmBpPxE7xxwanZDIFIU1/wBK/oXhGk6sI1kgl1Ie&#10;JQXNgyKCPAJrtiUejqeeLvZzZj/gPGdSFU6gJsMRBIJsW32Dhur0MEikylTEr3CxJURvG3u55FE8&#10;fWDf8xMmjfVwBUkg1JV45iFLn5BPlbFfGbuq1szRSu4WR3oMeSodDdBR8+fk45umZ92ZOpZ45pok&#10;iMSxPp5LAHviijZjYau5bOa6gySuSzlzKBHEncnZXPt7fYze1nWZJdXHI1emzsJDHaNM1HgDdf18&#10;Zg9SaDU6qeT2xxLqEMaHsNvJB/7stLpnJJ7M/SS6pGnLTInpyJGG4FswooTXuFZsr6kGi18caHUw&#10;FxJ5KKb5UG+Tec/rOnyqdtyf9YswZrFHlqaqvngZoaR9RDHqYIYrhlifbE7gVX+RvlsGLybfStVp&#10;fRigEExlk3yzfp3KF7t34PxmS/UG1OoMC+osJZJAXHqeOx7WTXzWBaDUOYKAdV1UQgCj2s7Ak/8A&#10;ijjdU6dAixNLNCzh6dihFoDQAA+LzWCRL2kb+kSEyJKN06sgFHw7c9kP6TVHANT0wRaN0fXsNqRk&#10;oE3i3sneO3ODxiTS6WJljeFEk2va0QCQxWx4JOAdHkfRCf0kldSABt/ihVL3Rrsy91Pwchrbro1q&#10;kjYm0qT6l9TpdXI4VSGhArbL23Cq4yyWSYTx7Io/4cSohRv1FO4a8sm1g1DwvbKAFjLINrsQhosT&#10;V1dZkPPCI3LSmkV0LS0KZKNhlBBJGVBCaOkTUCpUbS2ZdntoXe7huOePNZlJ682l1moSDeRK0cf8&#10;Mq1C7ah95Rpuvw6hdiJMkO0srsu9mIPJWgeDmtDqNFK0kC7LUSFFO+MgsPcFB7nKSoYDpRLpzJOl&#10;N6CBGMh5VxwSnzQ8Y0Kan+G3qynahMUkINMps0TXP2D2ynV6IBfRk0myVoU2iE2Yl+HNeR5GEamW&#10;YiQaSTcCbIlWlWJQRt4G4CxRyn+5A8yxzus4Xcxq5IlJFVu5QeCBx8HGm0ERkAMkbhELh1BcGNwW&#10;bdXZxt4vKZupMEkKloHh06hneR0DEG9o2gfFXhGljL+qqaCNmEKdrZD3DMR9ZDTGuxk0AWOWZdLI&#10;HgqQerSxorG6sDkt25wfTatZ3hfRQLOsrGo9hQxsf1Kf3wKeRIodONIkm1pBvYcsb5UtXwfBwqpw&#10;kx9RlSO2JRaCm+a+TmeVPwOFWG9Th1EUEscWmAhY05XbGYi1brNc/F5moNR6IeDQPpW9No2kijpi&#10;oIBRgO2/JS6h439RT6UcqtG5qwVIFft25OUr1mVJ4wJZGkI5hTuWQDcePBANZUW6SIlVsuWT85FE&#10;JI98kjFVceDKN1E+K/vgGpnAfZLC3vQo6jltwNf67bGHpqIHBR3lETTo5lCm0aQHa6+OCKJwVHmJ&#10;lRnEr6nYoeKmClbZTwLBGaEPwZuslbSxko0ixxow/i2ByOF48+cPg1XUpkWWXTKm2PgqQWTcKu/k&#10;5eZo5xtnQMshYcvu428lUvjBdNoZoVgQMbZAyi++z9Ba+Ri8dFN7Ki+llMU0EjRyEBGlZTRdOCjj&#10;sDg1MYU3SpG0SFj9uxJ8n/TBNN0uQLrTO8hkQFrVRSFuSxNAtyOcMeSCD8sx1Eqm98iujCMsUq6+&#10;9wBykxBSaKELZZQpbZM6c0rkrQHNlvkZbKiRadSdWqMqGH03j9qh/CkcivBOBwdSEMmmA/UjyIVA&#10;3UOdtWct6xqYtNOkU8FBZBKA906tYN/Yu8W+Roqozl2QRl4oV43VX6Rsb3fNr94V1jSRRw8lkmmi&#10;9RACCpUfyjYLr4JzP1Gl0PpgyasqIJygJbaZVYWQoyC62NPVkglliUttPoqTSj7+TgrIk1ZGDp07&#10;wl5HRg4Xa4LDkEAd+5Fc4ZEk8sOoX0UdIoy5KtZSuS4Ay0aWdmYRybVlK2rctW2yK8HzeZujhlWK&#10;YxhxbuGjKMntkUUABVgDvjTUrbIkqIQzrt0wglVGSUHbGSDb1e36ymFNayERB7MVFHYHanIPcgi8&#10;m7zM6BlAExQHcisFjBtR+/GbWpl2SzMhiVSCjuU4IHcFrqgMlaoaRg6aXX6eSDcob1tOy+0k0b4D&#10;V5wvVdRRImnTTODuEMjgbQjp3BrOjOr6ZpdCsEkn5iFlEkbGQ7k8tSKKBv5JwWCCB1lgsxxlt8pR&#10;veGolO9jjHf4NIoDTqT+rHGunLxsvq2rtGePKkEkYbptFf8AFjQkGzGJH3e1FP6WAP7HInTMJY54&#10;ZGIeNADI4Fn+YMB2JAGc63qxxzPppVZUkkOxCLFg29+SLyKHJmxpuqhpzN+XiUgb4qS1oWNxBzPg&#10;mEcipKu8oyyC1/X883/pgKzzaPT+/wBTYENJY5Knyfg4SsR1UMHrOkaM42kNa7RwBu+cdGfZpax/&#10;WjLjadzOOVtgwN7T8CsF1MmlGjSQxOCbCvCLAVuD28E8Vl0zTs0npxpUAZEDuLeztJIHkg8YBDCh&#10;Llo3RoZH9kRYGLb2PHBsjyMEqKXZpjUSyyOhmUelGyNHyCQOPPcdsGn0UwCN+V9VAXZ6cAq3B9y2&#10;Mi0bar0TTu8LBXAcBtjcVTUG475nzOIn9MKjXUiASEn1OzKbJ8eBjSDyaWlk1SaeI+kiqC8oG0H3&#10;BP5gSSD8CsEfUBV02rgdVmaEGu2493DD5r4yXSmOlm0+95FFO8qd0WuQSp8nJjqUYdm0wBjZHaRt&#10;pLdiAWBOMflA4hki9Ocoi2d4YRgsNwDhgaBNZKbVxMNQSrSO/t2gbTTc+wfy0ReX/wDLN8EqJMVA&#10;ABtzEoFbQF+SMxoW0pZGk9RkShIwenpvI/uLxwY5qi5NbPBE0kskfA5ugzBgBbcA2MSdRkRZQjMS&#10;u1WVwFYr8A+czpxptSkoBBkVwVLmzSj/AFvDJBpAshSJCWVPTRyrsznvVi+MrIutE4/3N7XOjmSa&#10;OMrqCvsA9yOo4/bcL5wKHVwshV5akFqSBUW6v0Ue1HBZNCIhEZYjsaP32Qgbcvge08EZz0uqQOEm&#10;AlgF/qX3mxYPj3A+chJNFM6kzSh1tgq0gntgWfaKUKF7j7wXXR/qgCMkbne29QpYAcLY/wBMxdHJ&#10;02URLEdsgAjLMoYD4oHLIYELG51uFhZdBY8V+2HEpMq6gU27dTqW4QCNwtNV/pGT0OoWWYFSVOjH&#10;pGmoOnjk97rvhPUZtW8blHWhKSI+KKAbr+u3ODhUKKTo1kMszAOP5aJXYaNceM0/0kLsr1aNHBqB&#10;EhLbQ53GwRZr+w7HAECzKxjZg9B9ostIT/Jmpq1OmlaKCW0k2rViyFbsDzRy/VSakbBBBRINpVF6&#10;NkWCKyUzQwZzrnieN45FkXaxFbDsQ/yjzWGToJwjJqWYPW4OopgDfJFcjscFM00nqmAGNif4ivdi&#10;u1fJw3TlHdEAZpHVaJUMHHajfGWQYUerdRIJEV4zf/SBFEHuP3+Mnq3eeON96I4ssKu7N39ZvevL&#10;po2jkVApILiFNjoG448XeYs0M4kmVJRGoBaiKL1midmEkRb2pJTIFaiWUCr7bScD/K+8xtOVY3uP&#10;8qj+n2OMO08UkkE9kojBbWrUkiwTkJekHbHLG8SK4NkN/e8m6Y1EL6hoxE80jKt0HWO7fxwR5wOG&#10;KMAFn5LE7wf01/IRlJg1AZFltiu8KaIB48X5xKJmTZEyqmwEAoTVeTeN+FYIJggWRZCJX3gMU2oC&#10;aHPvY/J+MyFb0wpZQ25t5LH9R444B5/fNVOoenMkpg3RurRgN7VYgcGvByDOIIw66c7m2bf3BJs/&#10;sMOijPGjM8W9tRIjciqor+5HJByzURSs0IScsSoUhvD/ABeTYNIhUyMRId5lHOKBNVbjexXyq8sW&#10;XleD4y7EimO4EUyKysitakWLJ/8AJysa1kZC24ow97qao9++Jpmn9QEy2qbWKkvtJPn7N5VEixqE&#10;dOQ21nQhk+t32MtCDNOkZ1CNJqFAYsCb5FDhrXi8k+ugc6cqzFo7DRyc76okNz2I7WMxZxHve3tS&#10;K3Lyd3yfnH/Lyeoj7mMl2N1KpI+D8ntWPjfkE9fyFvCHYsImVRcag7aongf698FaBoojG7BGHsFG&#10;+Cf5sizSQ7gqbV38k81RusvYlEjMqIVa3uv1A+ayRlhYNBMxA3opVlHBHwV+h3yjVpNMY2DoN63u&#10;DBgzEbqavBy/SjdG7sFKgEIxbaQfjnucm08JjiGwoLTeyjncLF89rxmT6MQq5CSCMKHViQCH3fsR&#10;2rCjskiCiX2gWtmwD/7wvVaSMxmVVUKzkJ8g/YzM0kA9No3DOn69gPgcWMtsIE5JjAoMa0AllKAa&#10;j3OSbXOXVWlcMy+zbQP0byGr080Rh3oN5WwDzQbsDk4Nkys239SgEgWQR9DDRrErHUpPaLdhdnfy&#10;WOET6+Jtsu0UHtiezAGgOO2Dzguio4pQG5PfnsBmTHopAHAZgU5A77cOKZas6ImAyoyqpLfoH6a8&#10;iye+Dz6BhHtZdku4sh3Bd3wBVjM0zGQbniCEfpYDHZ9WqxurRFaC8H5xqLXkiUi4RIPYS8aRi2Xy&#10;d/ychMskcrkOFpyNyNQYjschD1CVhcqBCp2qVHF/fzl00SR0WalCX7Wtt/zWPaJ8CXXTxenEzeow&#10;W2EnII8jAtVrGI5jjZOdx5sWby6NTKVIvcT7bNWa/Vzgc0JRiJEBFE0BZFHNVRKbfknDIwXeWC2D&#10;bPZYnK3trIjU7h3HgjK3MDuo9qBv0kcgX8jLZIfTUe8UV/Up7124wdWNXT2UlVhKrGfa59wGW6jU&#10;FtpAYbSSV3cDBNzM5Kqdo/mvyRi07OjrtA5DWu69wrHQWaTpFK3tjDbiNoHZcgIISaQOeP1cAD44&#10;ymCcK67UsVdH+/8AplCTslkuAw9pPYfvWNJhyRNldEdVDgMw9/8A7+MkUUEsTTXQU/2OVPr22MgY&#10;oGNkXuUnJBmiZSRbCy1ffOOhWMxRnZlSRAo9xq7YYFJA12gHPIPyM1JZUaK0ckL3q7JbvlDRhSCq&#10;jaRa8+f6YrE0ZKRE72DEbR+lu+WqpTd4D+bIwmQ+4vuW936f8198plCy7tq03lfHGOxUVTOjMwdh&#10;urx3By8bQP1L2s+f3GRl03digVuCPP8ATjKxKY5BYBHyO+Nb6YLsmHchkD2m4ED9/jBiu4Ofd7mJ&#10;J/mOEPwV2yArd8cHIGOJvdXJF0p85SKYMzkEeCSCD/4OWy6glpTYFVQIyuQbbJci2HtPfGD71I22&#10;aykiGyx5VajZF8m+2QvYAVN7uefFY2wFgVK7yOxNjLTIhZt5AHa9vb7oYySNGn578lRglsBJwosf&#10;1GFED1UZZUfjg9hikjR3Y7W7Vx9YxA7zJShgFPcn7xF0WzuF+MhOm9gNp4HFc5VSv+lSAO/3WKkV&#10;YUJIbO/3GvHBsZcXhjU7Wo1mcFHIS1X4bCBEKYAgjHSFY4UWWYAE8ijXbJtJ6m0ulr+mwcSQm9yC&#10;+OzG+cgp4IZPep5+sQ2PLpQBRAYchTgY0x4AIF9iPBy9pSdlXV1fi6wjeNpEjBdw4auxyraFVgp0&#10;8m47qahTVzlDI53+02CP64WJyQux1IHBv6+cks5aTcGF/GCbFSB1KMnuRuT3GVl6U0pqx3w2MWJC&#10;1fsSBRynZXBAvzx2+zjTCiKneRVrtFj9xjqw3spv5FnvkTHLVpW0ZUsLyC1bx+1Ya+RovneORT5q&#10;wfrKI5mQgWLPF+BlY3UfYN3zko23IR3risqifJcD8A2DjNIpU3ZPyMFVmIQCzXByV/J9ovhcKHZd&#10;HMbAF14vJBBuUFN4/tjXGwsGuexytYwSDu4N8DxiokIQpsNIb+sqaVGVaJ3Hv94ytIgBR+w5GM1W&#10;BuF98dATSNX3sCoN9mvm8csqm77jxxWDNqDu+L72Mtd91GtvjdhQFrkL2OVPytfFHnICRrFAGz/Q&#10;5Y8a9lok0fdiGMg3EUeTlB9QEgOMLWIW/jx81l2yM/8A5PgpCo9jjdJZvUhLJHM1gH2gIa/9cHCu&#10;vRaNtXHJppjNShEPIvycF651HTgHRwqDIiUHUXb/APoDgYJ+VGmWEuzyNucyfy2V8DPn4LSe18I+&#10;snLbjp9WxuraybUJpoXhhX0QQtCt3P1V4JpNQsUhMqpMpUWntF8WBzf98uRoo4leaWo2ZmDAHisx&#10;tZP+Z9B9jCLbSX2JXgtfntmsI6qtGUsjbu9mhq+p6iBdrkPvCMgUghAPGYk0WnjcgyFlIpnA5uvn&#10;7OTEunhkLdlQUAbO8/POZjtNLqwm21Q8ADjnN4Y6/Bi8lm1G0LIsMDsZByvt3UAPOVa4uyK8hWgw&#10;Qenwvtodhgc5bRyONOGuQUWuuDhcHTEqAOrhyoK3dCzg0lTsak3aoERItS0voo9tJwu7j9yTnS9N&#10;0DpBqn9ZUYKS63z8V/5yltHoxHEYfV3gHZfYknCJoUAb8zO9Vu8KxJHgfGZZMnJJGkY1sM9kmmQJ&#10;q1UREbkVacp8395z3UfyUaRpBAyLZZt53NyfHbKtS6Jp4RAzEuzqS1igg7j6zNnSbUldjCqPnk14&#10;F5phhT70ZZMmut0aR0clNJNKFtRSkkXXI7XxkYdaD6UQYqzv32ggfJ+8qGlUxwb9RsJZqAP6aAyc&#10;UhZQfRJVN24sv+tZT2IE9KFpEO4ilJF9iw48eM6ToiyaVpESJWSRNm08Ek4V0rpGmaSIszldm9QF&#10;IsAcDIavqbzoVIG4nb6gFc/eYym5Pito1jHiuXRv9N0PpaN/VfZMr+xE/QAOTfyT4wJnkmmpSGRV&#10;sR/q5C/YAGZUglkeMyPTKgjDg+AOKrvl2s1J0fpQHUl53BVljPC7j3v9jmSht+WzdZPs+EjbTrel&#10;6buheKNo25FAFW2c0dv++ZH4u/FOp6/rfzTwRxx+isapAmxFVOFH7+ScBXWaOKDUxy6RZJpHQNI5&#10;NoF/kQDyx7nBYGmgM0Yd5KshPrNMeKCfKvuM55ZS+29fgnoqdItJHCY3Ye9+xP8Af6zqejdOUxxp&#10;VJNvj9QnaFINjA+mafTOsjaj+I6xKyqWrYzdyx+rwpNK3UdUiLBJJG/6mU1HfjnM8krtdeWbYV1q&#10;/CRb1TVAayEpCzSoEU8jaClWygnjBtXp11iyTAfmZWcsKXaWJ8GqHH1lmrGii1MSRKxZrjdEB2Fl&#10;I5UnxnUQTLCzITImoNbVSwoLAbkOZfpUWka1ycrfk5HQRarXHUCNJa2VSilofvhrHp2gLpp2jlqP&#10;eZavYarjd35OC9T6q+mlfTwrslayHRxtAbutV2wPpH4bkecmeC1Cs1NyFUL5bgXl8fMpUq0vklPp&#10;KNv5fgb/AJPpdao2MYiyAuZK5+a8jNSdU022GNmdwVUG/wBANcnNROo6CMPqo9OHIUqYn7VdC/s5&#10;y2mj1OsnbUemgJIXl64B7DC3Jb0l8i4qL0tv4LtHpUOo9SKQSzcqWuwDd2b75fNqRC/qGQSNGwVX&#10;A5S/gZNNTJJJ6EK+nK7Es4NxgE3tA/c85sJ0sQTsG0qn0UeTcykBj4H3QOZyfyWl1QMIaAZpgqFe&#10;yC6Qjmhm2OhpJKsbOtI6ItGii7eST8ec5/8AD3VJ43m9TQow3EWwB2le1qvf7Ga3W9N1DXarWzRT&#10;IBEQHr2B2I523/tk8Z8qulXZaceKdX+C+TS6VneKIpp4WDVIP4u5hwfu8wC8aQ6yXT6YPMjLGj3y&#10;OOW/c4LAJZpYXk1whPuIj78VZPHa8D17yxTpBNK0VFifFA0RfyTjjjfKrsic/tvjRBJPX1f8BnkU&#10;qCVlv9YUe48ni/GGdU/Cum0Wo0yNqY5pGCySRwEEoz80T8/WA6DR74p/fsDe5GJ9xYeQa8+c6Xo3&#10;T4Ioo2lRJtxYW1g+7gMLoED7zSc3B6lXgnFiU1uK+b+Dpep/hyXR6uFHMEpEUbvdMYw90hI8gZzZ&#10;6wmvjEAdkaClLLxRc1tH981m1mr1Ogj0o3PGv6FWttBuNx55+gcL0Wh0XT45NRNEDqHn3vS+2FUQ&#10;mwT58jMG0q5O34Omrf26T7sLh08Wih1UX5WKZ1RTTgkRn5vtf7ZmanrDSGeIap2VVoOyldjbeWoc&#10;kAdszdP1l4NVFINMZIIASGI73ZDH785oCab/AJdPsTcNQ/6+dx+EvFwp2/IPLapOqOM6h03Q6g6e&#10;SHUSyyFRXIXxnq34f6JImh1fqoQJ5lPrk0kMS/qBP+Y9sydJ+F49kKvDtvvs52mxWbGq17vpU08a&#10;FZIWMUqryD2FfS48mVySSekGLGo22tl/4nmOj0ph0jiFl3AMrE2W4A+7GZel6V6emj9R2v8ALHcj&#10;NeyyTuIPyM1vxH+Q/MJKgM1pHGXYkIgCi+PL33OWaxlXXswiVeIoofJKoCxJ8ckZKl9qNXH7nv8A&#10;BmMY+mzRLB09iyxe4sTuBcHbYHbg3mhpIdGulZlSPdQR0ljKUV572K4zS0etlGt1JeBxJKfV1Dlt&#10;m89q/YXeZskEms0kd9PljG95GS9oY0K3E85G2PRdt1XUtSEjRBpREglnTl9gFmlvk5oDpWl6fzFr&#10;S0XrbYwycOz3tBrCodHB06LTxLEhBAHdhus2SfdRA+MrSWKeTQFYTOwMnNFLprvcK4GYStP8G0Uq&#10;7+4JfWn8vNo5+oJp1SYF2A3I4Y7htyHX+s6Qa2cT75W3qV7LQA4AXBeo+gFmC6QzroNKHUSMAtNQ&#10;ur5oms5ON3m10enjlE0kkXvVASwHJ8jwPGXCCZjnytSiuzo4eoQf8u66kTVrNYsYDi1EcVmR1ULx&#10;Zrvh2v6r08RbZkhMkKW9MAGbYKHJOYf/AMz9L08IwMkEkqqWC+96/wBgDmTqdDDrRPqGlUEs29FF&#10;eygRa+cul5tIfKVKkm6OsbSj/lnTXcRRRan1SFaLZvWhbrZ+eAawLSzbGl0xi2sCgbdtTYE5tf8A&#10;NQzo5vxBF1BtMkzv/DVQlR3US9lNEWBXGYemEa6UyxNRVmLTTKCyRHwLJ7/BzOLKyJNqvgz2/Oyd&#10;baeXUPsXcuntSGQbARakCyRmjDr/AEZVYkptjW5EFkPaghh/mvv9ZvaNlSOOeOWCN549kchf1SxT&#10;9IZCKs/Wco8bxanWaddVFEQhZZHYcFqBdvmwMblyrXSIiuN77dhP4h12sjWTV6sr+Y08awJsoIkT&#10;cAG8xh1x9HCkiTqJniEY3IUdT2aiOMx49dC6EaqdHEDuXUN6gm7gN90czekTnqcgE2meMxkMpj7s&#10;w+zm8MSp2tIylmla4vbNnpuj1evmkEuqMaxhpF4JZmvivo+c9T0/4W1vWYNTqpNCg9DUpcCuVdyo&#10;Lnk1w27OD6d0qZJoJ9XBNFGrszyMNi0xFG+5zqpzqtNFPM0k3qhmAZpCrEUQDS185llf6Tow1Ur6&#10;8nQzyz654ZYNTsjRBGF3gs/p+DfAF92zlddrZkligl1YCes0gh3iR3lAotu7DB+jamXrc0sjldIs&#10;EX8JIkJoAkV3qvo5o9Q0MbTPqJZtywRRmDc22R7NWq0e575CVPZsvuimil+qSaXTGOSLiaSJn2py&#10;iqQ7Lf7iyco6r1OTrDRSaeOcIWWNTKibVZtoNCr9xGEzSjXmKLVh41kZoxLv3Gzye3HIFZma3qkO&#10;p0q79UdOsICaOM909MipC3B7YktrWzOcu/u0DaXVaaCHqB0/TGnmlgKbXraiAheKF/d5034L0uok&#10;6RPFq9MXDIQo2uTGbsDbY7+cwOiDSabTvr3dUdom2UC7tHFQujxZrNCPq/8AzDSSLCswnaFHJk7O&#10;57keBVY+1SXlWyVS234dII69HqpZYND+Th42wxmGl9GWgTe0sMbV/h+TSppvzGm3GX1kYoKJmT9O&#10;0L/myUerlj1sbS6IRmcxrEVfZGSeCCR5vk5brNJ1LoTPFppQ0sB9kvl1V7LjnspOFu1FBGqk3bAd&#10;TsfSQxaufcsM6EJGpDtsjphXzlvRtbPqV1bQxqFs7CgLFA11f9M1+gaPV9Rn1kkPTDPIIy7yOlrv&#10;NvJdfV9szNN1mRXjSFmi0Uj+pK4/U2wcKpW8KvQPSTLv8O9Bp+pdZ0GkmmYQIjuZKJ3SKfaAP986&#10;5ll0YicadjqI9RHMGB5/hyAbKHnOIHQtZDpmGlnnSXd6ntX3xI57Eg8MfjOz0jtDqdTtkEkp2kDa&#10;d6N2JJPFnNJK3aZjjlTSeiHUddrNDqtVqkcDVQsjiJGC7EYE0R9EgE5k6vX3Eyq4MzRsw1LOTSO1&#10;WhoWT4u6zIlEn/MYl/MmV03R6ptpJcLtIpj5bMCfqOmmkgRYWU6V9gkDbuD3Uf8Axoy/aetHLn9f&#10;CKk099JHR9K6guijm08Vh5AscblqZ1H6lNg0D9YLDJKmk1+ni1Db1jICqu9z6n8oNjjMpG0Bj05a&#10;E1HvD7VIDE/zCzmf06GaSbTpJMVKn1QpQUAD/N81m8ZKNpHzfqM88rTk+lSJwabWNKANQwj9ZVhD&#10;0DQo+7j4FZSnUoZjN60bQcMFN26kgsi0fkm8Mn1cUunneVBuimdkaE/r/cMTZrMI6TpkjIZUqVts&#10;u8MHAoWQ/gAnjBrldnPdUVqkUBiZlTUWu8qAShJ4UcecqGvKaYrArRORZpbUBT4vCJNJ6EiyrF/C&#10;U2kcb0zBas1RwXqDSbDqYoz6dbChHMSsbJbjnKUdkN6MvUnWSStIspJU+1mXdss3ZYdj8Z0I1Wq1&#10;DVpHUtGUkkLmxI63+kc7u/OYmqavTKQMHII2jgCv0lwfOWaQJ+WjjiiQlnKl1N2Lthgl1oho++v+&#10;A7pn/wC1/VdW6ra9MlI2fEjptYj5z9UxIVVtjtQo1XjPzZ/+t8dICTfivVOtTppoYVZewV+Rn6SB&#10;zb0bJNXyAc+19BGsEP2PI9RfNlztRPtU1/ez8VjkHczAGh/bKyBasB2IAHINY/FbSWYPf7Enxnak&#10;YBK3Tso+ue5H1l8IG1nvuFux38YIFAVaItbvntmlE0hWjzfI7VWJlRL0tdyfZ4HkfP7Ymj5Hua+e&#10;3bg5SrP6YPfih3/0y0t8WSLIOIoegyglq88c3i9NK3+Cb7ngYiyFibH6vP8Ac5AnY/DAEn+2AxgR&#10;2Xbd3x4yEjGgbPayPrJiRwzcDg5SZG3O3K/6gfYwEz5z/wCKbrkHR/8ADnrU8khUPPp4qHNlnDAZ&#10;+Mu2R9XM+8sY0BaTjarn9JHm7z9Vf+N3qSxfhToXToz/ABtVr9+8iwnpIx3Z+Vf5eJJJn/I+oWBk&#10;mUUDuKUSo91gE8Z839ayXKEfjZ6nosdJs1W1GjnXcFlQOhWVF5IZu62uaeglm6emmMERGxthU/qM&#10;bijuP1nEa9p3Me2NyEH6gij1mAskgHtl2s1GnIiMxLjfYP8A02LAcU3FAZ4qx10dnOzrhM86PJMV&#10;giUjYtfrRBVyV9nMx+pwGDSzSqzb3ZCigj4th9DOY002n1KiX05jGQ6Ptr925N7ic1h1GKOL1ZRs&#10;3jbHKwBAGzaDt4uq5GZuDTZdrQmhRXRzqUlbYWLjkekOB7R5IwqHpekkJTdKjRxBpSCeHU/pHna1&#10;cVnN/kYYZZGV2j9T2p7DfsF/2N/2zf16SiSaRNcEmmiZRtpaMfN8muB2zRxvpmdhGn6QyjTalNPW&#10;1UVZtpom+zX5yrqkOsin2vHDIEBkUBiyD1PIAJAx4NfquAJwy2wiZRuJIYgvsFgkk5LT+rpzp5Jd&#10;MnC+msT8BgzWd1dqyF5N4M6SbpwfQ6WQQO5ljIZIWpFC+LIsnMaDp35ZkuUPN6hACtVBgKVSR5Hw&#10;cfSJJD+aeObYyM4iZuSQ/u2AeTkhrNJqhH/8Hn3xwFo97BSe1XtrbR7HE5Oi0ldhf59UXZOYVLAo&#10;saq0MgJH+cUCR4wAa6eKVlm0q+vKwLgyWreof0hdpbae+VmGFNPrWmi9TeWMaFySgYiqbuxBPHOW&#10;zaqSMwu0KJ3VmdPaGKigSOaAFZmlvo1m9dgagTtKituVVCTbbIRHPf7rjkYOZtXqd5n08YTe8qyW&#10;xDKoCqDf2bBJwU6fSflZnUSbVcb0v2rbEAkD4PjwM2NHpoJYwjyCRpu6RBlVkFUKP83xmz0c62bJ&#10;g6Yujf1WZJNMQ3qpJb+r4QJzw3zmfr49WnpyiBEQCygYFvlWBHwe+ALF6EiaNVjgVvZHLRaV0vcS&#10;Wuh/Y4DBqyNPrJjvppQssQVYYyVNAA3ZYd8JXQo1ZowzaqOQyy6pVecAICSAjCzwPjN7QLp9dp/z&#10;DPTLbAREMEWNbO74OYX5HTCGEyLKpYrtJISx3VSfIJ71zg56fJpdT6bExAqZppYbO/cKCjwcnst+&#10;Dc1em1CNqJFCsNTCWBvhJGUkft24z7C/4QnTVfi+WZ5h6x6bOpV+SodkYrZ8rWfHPSumaubUakR7&#10;GHqwnZVBFUWTfbPrj/g/EqfjbWxS6pX/APgEhWMoAdwkBLcdls56X0vfqIHL6vWKR+mbLYjAUuLL&#10;HjhrHBOX+2QL3uv5lAqsDj37CGYKu5dw80Oay0SMy2vIc9mbPsD54vR79gUBaPN3Z8cDJEj2ksVo&#10;cgcVQ8DFtYbF20L4vBdiKzKJCW5pz4v98ACElHZWs7rKgDyMgGL17bawaNdyPnmsgrRlqAIAY7T2&#10;OWcMW7Kze228HxzgIv3RC2UdlVau2Kj5yxSNy0rduL/2BwRFNybezp83wcsT06NMdp+eDdYDNGJg&#10;ONnF3xwaHzmlp25ekH7ZnWVXaGsffP8Ath2mce0G7oEDwchmsQ26VrW6rsaIy5Su1bWwfv5yjaSV&#10;sDvyO+EKK8duexrEWEKT2X9r+8LiXv8ARr6wEAsOVHbDl8n+mTIqIQh21X6f9cIH7eMGDnnCF4Wg&#10;ck0TCFqsuU4NHXfCl7Yij4R/469HNN0f8Nemz0suo3Knd7UUM/NfqGt1LppDp32RoGAjkAYXEtua&#10;PGfpv/xzwTt+Gugyo+xYtVKW5q7TgZ+X3UtQiJs2RtDNKIE9Zhvtu7CvBzwfrD3j/Y7PSR1N/kac&#10;rA2nb0rjZN5Q12PewMzZ9SiaiSaNCqTRsUn23xG/O0HsSMN1aSxSK8iRoUkI3gghUqlXjmvgYHKE&#10;k3odLIfT9MLvG2hd8CwBdZ4SR32WzyiCRJCVf07AavaRICLZR2Gc5pYZNPChg0hZ45WiUuQCUl93&#10;JP1eVMsSOrmLZKoiaNJd1blLDsO4NAZv6l21UkARyyTRyESVYZnYgN9cCqwcaBSszvzcUwhidpFF&#10;xwNG4Vg0wHsqu4tbyw6popEBWIB4y1sTewdxR7g4aNKY9KZ2csNNMjFnAstHzGtePjjJaDQQ6mLp&#10;SvGKZowJR7qDEkrRw1T0Pi7WzJ142H3aeYIYgEWP/wCV7+DTfGCdN6voYNPBDxASriZ1YL6nNKAe&#10;Tf3xnViGaJPy7IEkkdZFDPuLNtN3XYAeME1MOljiWJ4ETapp1A99tyBeRr4ZrxZh9S0Ikh0cR1RW&#10;GM70B43MvIFeb8nN25HdNXBAfSl2u8XPpBgDdAf7YPNH09BbIGdRYbt6ezhEYHtk+oTyhfSj6f6S&#10;eiTM3Yeswvd9HnG02kgpAU0A6mIkIhT05HlZQp4VOCOeQ3nNIdRPrJC2wtISNyS7h6YApmUmrWhX&#10;jKtSxEEGpeeGVwSr7SOXYFdhbxwcxj02OVonSREYQ7TIOVRXf2hq4JzCWNPs0jKjotEZp/zM+oiE&#10;ZSP1YbKqOxCoODbMW7DBk0EcaLqtQDAsyqxjiJ2h75BVao/OAabU66fTzvCscqAK3qBtrxCEhyCv&#10;zgs0ERkRn9d4o4ZXWRKqxbXf/dkwxcddF3yia3/INEZNOQVZ5VkZhEoqSNjxdVw33gY6HEYoNM80&#10;cUioN0bgFNxPta7v6OUaWfUxSTp6bIwi2s4o7OfHyvIBzPTXySlnVZSdr8LFY2qLYAnkE46l5kYt&#10;I6yDRx6aFfQh98AYSubvaPFnwx5Bznoo5NUYZYXjV5OHWQAixz+njx2wkfiCDTGNJnKboiY0IJtT&#10;3Lf24GZOm6totUEhk1MkKlwWMgYs+4cMD4GKOOX3OjNySaRv69tNHqiAvomNC16cbXXjgHmiG/qc&#10;p6fIsaxN+SEZlsBEIdWLc8ig1EjLVb153aLUpMyhiWQcgHih+2WQK+kZJI4UkR2aMs9sEBtuW8ZF&#10;Kto1RndO6gifkIqb3yFJ1Pv2m+yjnbyO+XavqevaeeRNQuoWcxorDiRl3BKoDixfOaEUahVjglRJ&#10;kndT7DtKlCCtjv4rMb8gFnE0coEcCxMKPaiBQX4s5g3C39onfyaPTZtcQ82mnSNY3WHZQ2lfO4Ec&#10;/fHOWxyqINU8YiCALtSRhuYg/qCf61g+r0wkBRZl9knuB9jFvBI8gA8YJN0mWDSav1n3yBN8R2X6&#10;3emJGZ1b/kXg2+oayXSrErbHjVdsnqLvZHaj/D4YGxlOmeeLTxsNMFWRDGXD7yN38xoCvusq6P1H&#10;WQ+iJemu3rxKQiN7JCooG/FYbJ1FY1DPpBCNu3ar7lG0/qFY02nXEl9dmcepTzySwSpGzxfxVtmS&#10;Qp8qT3XNWXrUU6aT1ESSBJBIYWpmdzwG57D6GCzaT1Z9NLtaSRJ2MbryojHgj6x+pQyqsReMVTsV&#10;jFcLz/U5opbQkb/Tuprq9T1Bo9aYUEEjbJVGyIjkqtC6b4wbWS9O12ilDtNGQqbEWvU3EVQJsbfq&#10;8D/D/VXlgb1JwECkoSgFM3AsH4zO1HVTBrJFh06t6qbi70qmQcdvrxlJO2dFriDauGGKOPWxaoRz&#10;sqRR7YfZ8uR99wcJlVTHoXhVZlEewJtUB3dipQXwFwzT9RCLoUj1CTKxWRQoFbEYg9uzHveAQaTS&#10;GGNSquqx0hkYqpZmZwxZexpjlxb8mE0g3X9K1OpfUoXCQzGOQCS+WChhuq629sN1elYQ6e/4hag4&#10;KFaSThiteOMI6drmlEUWr9M7QqO0ctuockL7ezbiKvI6rqZhOpg9TUBFZGhkVewHh77feHN3Raxr&#10;uwAaSZUimVVWMKVG0+n7kNbvs14xtVp55EURO8quVBD2xNH/ALu4zsZ9XoJIYZV2yQrNvUbggDGw&#10;WA80cH6l+IZEdIp3Z/VYRhYgGIKj2la7A5alJjUEvJi6ptLMG05dY5FRnj3IWQMBt2uo8sMH0Zh0&#10;6+grRo6gMo2DYSOVKA9jhkkWll1LaWaaUu6yURwxaqUAj4OFdD6JpZj6WricEBmJbklE83/KfvBz&#10;SW2dMMbk9GTp/wA0+gWTajSiyLJCvICKLL9KbIwjqcg1OrlkGkaMII1Mg7yCx4b47ZJ+ktLqpYP4&#10;sSohcVKNpVm4ILfAOWaR5tVp4lmgnj3xKjsV2bAlq1A8EGrJBzGWVdpjeNrTMbqz6YyPM/BeIq4U&#10;bN4urW/NdxgH/LX07aZnRNwd3a2tNpYt57fp5xp9NLp42EkDXGWmZpPcHSRyEPP18ZRNKrtpNOYm&#10;n3NudmWlI47V4zRu3pmSSH6d1GXUzppoYAsUjvuWQ0nssgV5vBI4Fl6gDJI7OfaoukWMmi5+c6sa&#10;OHW6iSKUR0X2j0OWVitrYHYEYX0v096oWjjmTcm5mVTFXz/2k5qnd0R7bRLQQR6pNNFp9SjyClWb&#10;aEBJNEceCPGEpo5I45Yp5DMqO8KHfwwDcmj5B4OZmq0uo0+oLMYIn9PfMVYbSe+5RYJJ+RjdS0sT&#10;mNkBiVbDTPYQ2bdb73jfjYY13o659LppXdVqP/4NZ4A9M3/mPzkdfoJJNdMZonBIIhdON6L2Yfvd&#10;HM7XQzPAnou06PEVKSfqREq2JHBvwMydRrZ4otMi7hB6BcksrFnK2CSaIXwa7Ypz1+yG47ehptc8&#10;TINPCGcxgErwY5JJCK2jmiovHPVtdE027QE7pI7YUCUVVYEBu/bk4Hr5tNqGaAs8aGUySk2SSoXk&#10;MF4HzzlkfUYZnEcumQxxoN0sVotFQQQpAP0RmfLSdC6tWHzMrfl9Q0f8DZJMQSuxxRA4/wAwrjMW&#10;LT6SWYv+UEu9HWVi+xY1J/l55Nd81dfqeoab85A6ltNNsMRIpIiaG4AfIPk4XL0mf3rxUZb0SAr3&#10;dDYQASHvHsEk6Add0XQxwIUSONNQfS9OOyqAjgsDecprZxpTEmmjSQBy0ce5ZLCjaQebztX6bHM0&#10;kE0hSvcRH7TJXFsR8Zh9Y/D82ljKQ6aObbPGA1bx6bd3Ar++NClifaRkM7ROscMsrieJxJE/nj5+&#10;QcxD1iLUxabTTxiPUPGAJASfeCQLNcqa/pnQanpWsmbUiAwp+pZIwyuBR/UOfPxWBzSadSkMunhR&#10;jLtUrRKyGqU7aNUbNZb12jmlF2LqEaaOPTztM8zu2wsXBNn2kqW4UV2Pxmf1bpk+oIaFRAQxILn0&#10;/WD8BlIoeMLk0eo0SMuo0ZYe1ZVILRxFSKaNie/HOMkS6ROmTTaUy6hDKUeY+x1o2K8DmxhDsznE&#10;E6Aj6ZtkssjmZijLuLogADWW83Q/bMLR6BJZXV1RWaVmjMpG3aho38tz4zqYREumfSoJvUZVkQys&#10;DSve0mvjyM0v+WaVokfUx+3TtMkj2OHv2MAPFYc6bJULocafTKs6tHIPSi9OifZIDyQPNn+bNKG4&#10;NO2m9FEhPuaRH3FWHYLurkZzUPW1Bmd9IJS6LGpagCoPevBwf/nHpRahF1KIrzbrP3wW+KyHFs6I&#10;SSOubSS/ltPIo2yBvczFfcOwNci8HTpjNrYxMJ3nZQ6vCFSOQqu/v/Sjlui18uqto4YZkcq5AY2F&#10;A714PNjOjhlfWavQSppyAkb+9ztj2821ebwk2kawx29gD6XQ6Z53m0yrMyo0qUWW5EP8Tg/A5rHP&#10;4glg37pC38VSDGNnsZSrba7jzmgwQ6iN2ClidvvG4iMct/TxnJ6ltLpY2ll1GxODApTa8f8AIGPc&#10;EX3yHto2erNDVeiySkaeVpXRQYiAhUqP1BvnOZfVSMkUR3R+sFImJWmNgsoGdFrdX+eUySllLhJZ&#10;NSq0oZPaAfHNXg2p0aLC+oGr22QHYkkqD5QdgWzeL6OWXbMPVdQWOdJBsCykFlD2K4XdR8gYxmmX&#10;UOqI2xJyhIjL2l+1lofqwWaFnAjMMbRBt+6U+oyqTwBtIJGaf5pxG8MKXvnUksjJsRefaG/0Iy0i&#10;Q1Nbu0WqeA2Y3kIDsN0JI/WAex7isGd9M2oMczPHsXhJwCHZhbANRo0NwvJoNKxYyyB2VtjrYDzB&#10;luh29vGTmgkfWTQmT3QqbjpWQ+0UXIom6zSHgXZpx6iU/l0aMSb9G221LBpCoFk0ASb5vFJ0uXRo&#10;UbTVL7oybIACgBdu1f7c5d0DpOuIggi0ojhQFrVmZEElraUeX57eMN65+c0f51dTO08TacJGtliG&#10;UgpJ9X5ymkn0mb03ECbpySRoV9507MJY49qUwoe5u5BrmzmS5hGniSFAskfuscXYsoBQBJGE6zXa&#10;mZKm0u0hB/EC0X2mruzuOUy9S3yCRI0EzWYy1gSV3BB85CQk7SMgwwy+iHEojDillYI+0HvtBogf&#10;3wfVQPFNKupmJSSWdjtU2igdgTyOM3WCaZHm3BGWf2B+aYiyFPjnKeuSP+UklMLSyO0ZZX5LEmgR&#10;XgVhdodUzNgZtIFgZ55VuRW0pZtxFWoLnx7cE0/Vo5A8t7DMGuP9JRSwb3HyCcjMkU2qlmV3iISK&#10;Q7HILgW0oW7vbl2s0nprPLbNBIgKvKwjWmRTZsA91zVVZhK6NefUzelUosiOXTESLuEkbkAHj4w6&#10;DU6uIQRrKYyYdzhSAqEDha+SPnMTpvrlInldGgIFKybgqLwUDL2Pbk5pDqMcaTuNG8e6MJ7RbNvH&#10;2Bf74uI0yeljikfTiODYzuHks2slebX4zSg00QlkVHIecMofeXX2nsvA/vnPvNqH07aVIkiLWjBi&#10;AgNXYuwMv6VomfpkBXiP1C5ck2u39KtRujdcYqsZmSacag6mRFQekKd4ydpVa4AJosKsjI6Tpmki&#10;lYq6SghHPpkWlEAkIzffa86DSQQyxSwTqlrA8rJX63RqA4o84F6shMRGyJ5G2ysKCNsYg3wD+2TQ&#10;mtWZCFxPrWhbYZGWOP4XeVDFvcPctHgeTkGm1eiEUu/1TGqL6iihFzwf1Cz93l83UD0xpX1MbuXk&#10;dPUU1sVaAIXyeBzk9c2m2TCFWDiSKSYSCwu2yor7ynqtEVa7MuSTWPNNGHn9SRyWEkUZLt3BAocV&#10;hkEUU8fqNMVhkiJ9pPtKWt2DwPrC4ZJJBqyYnSeQmWHef0KfawU/AyLdACiODTBmMkQchOVG0XQ+&#10;rF3kReuqG077FMp0sTerrqheExRk/r3BuzMPA8jM3qmsMbFXhDeqwjEapfvBBvnsKwZoUQak7SN0&#10;kgZHIPqDdy1eBzkodFJIYfzMRjhIYEsaKDbxuq/6ZSSROyfrzQiJZEHseUtIxpr3MAEvvY8Zb+dg&#10;MYM8koLbpFLc9mPA3cHG1ekjMTxTk6gFi8WoUqqOboE2BRN+Mx4jp3n3+rC6gbEWRCbAPJocH6OO&#10;k2Wm6CNZNpZZRIIVkZmDkugsAiuFPF/WaXR2SLSQ0Qwi1Fkgbbs/qK0SD/LmFFBNF6zwszTPKG4r&#10;mz3Ci/HcYJpppEMsqzpC7BZt5DEspNkW1njvj9u1SZDnT6Ctuo9OMSx2vqq7fKhn8EXd+bwnp/Up&#10;JfWE0YLRS729L3dyQPT55573lq9WMuqjkYAQzylnr9IVf8wzP1Oqi1erml0abHdomBbyrAtSj6rH&#10;x0ye2asE2kHpQ6jaxlUOwf8Aie27sX2oivnBw49UtqVLAGgrj1NiN/lPaqyE+t0+pRtRMqiOORfd&#10;XuNC7PyMz55iI55YmPpKQ20sFC/9wPkHM0jQuf0pdPJ6GlIlhY7I2NNtHJoDzmjpn0o/LO5kuRBZ&#10;7LGK3FWzBEe4Q7pGCO2/1A17ZKolm8DCo1aBy8v8XbI6vHHZXYYwoNiuSTxgM01lh067QrI6EFlI&#10;BDb9zIxHzS5XrGgm00jypHDJGxTdCQEZVtSRVGsqbqTaOWSj7WPqbWXa3tugCcU/UUZVLosRiAZ4&#10;1pmIYc7WFD3YJMp0CO02iEKKrNDJG0gcBpJNo/rxlss0s+ljl0+oDLHIBGhjKcnwbsY0mn1sqygl&#10;CZKMSRmOu1ct5ryMDmaSRYYvTYxyKJAqgjc4NVuH9xh8Co0tWYkaVDqQYym6ILJ+nkHcCe5F/wBs&#10;GZ1iMgj1A1Fq7BWoBzZJulF5nM6PpVifUo2yWjacKObG77o1mtpdYms9JEjT1lchn45RSV8diRg9&#10;IcTNjmjGqhqklLG9zVtdLoFj4J7DKeo6Y6pLmimOoW/VPFbV4u/jDlhjXXKZNPJLLIQNjoRt7bSP&#10;6Zq9SbTB5YW06ok1b3Ba1o8oQ/bNLVojiclpoysvoSauSJ4+HJojZ4/es0ptXqRAYJn0pcHchjPv&#10;lJYC/wC2VdS9Bfy6pHEjBwA6mmCHkFvOZcRhiKwSOsomemYtTJTVx2tWFecYWET69b1AJCyK1Bgw&#10;JYUE5BPDc5ORddCkZZuXQiI7bpPIeuMpUxRpbPMVdVDbEH6U4HezfzkqT8uPRlPpKwGoiDkrtHc8&#10;m+fFYlobsm2pRNRNaJboocqGXa9cA9ssSfTSxzB9HG7sWeMALakFRz7fo1zjTszMEj3Js5FAsZkq&#10;gPi8CXWypIVk0YBKBtjNwShPB+yTeNqxw6Osig0/5LUNIzOdiuOLYhDQNeM5HWunqxTJDtA2qWv9&#10;IBtgF/rmwOpzTHbJttIQECcGSyDSnjt35zBfUyacwSrtdpKNPxXgk0a4PbM8dpmsomlKiJMrkyFA&#10;Ff3JzZbvwKAzYmUCXUFVFoAwcMAwKm+QbsV3wXpPXJXYRuAI0O07irENRYAbjYX5IzSk6hWncyRv&#10;OxO2RUU7aPeyf3oY1flBxVaMxYpzqWk3pEZlISoyyuWFHaVNgHKNTq4AsqvB+Wjjsurmy7NwSSCT&#10;WBSu0Vo7DaysIVUlSjbODx9YQ/UCZVPrenLEpjdgdwcHs203xXBymZozn1sJlRtM0fpPQKk8EIO3&#10;HY5taKKBhp2S2Z14Zzf9KHIb4zOSHSCbUoE3sGjDPEoC8/XlsGl0reuBpmYqUBDuwQhrvYav4xON&#10;ji9hjacyGNxKGaFUXlbcyMKI/YE2cCeEME02wh4lKsPUq2Jux9nI6/qMkcI9WQozAFjQC2T3YAE2&#10;QMzoo4NVEJfX9QNuoAEE190TQyoRkip0yWqbY7xyamZgtPVWCV5rzdYRFqI5IJZHcbZiVscsN/kL&#10;2zF0ZfRyxsb2AEzAkjdzx3rCG6g7FG2CVQGawNhKj3KPb4zWUTHiHCQaSZElmEgHporRbqCp3+7x&#10;zCurmaMSfrJUKTtBA/TmVomBBAlZi7BzGBt2A8mr/scI1skDptjrfvChRZtRzdjIcdgumUE36iNq&#10;GZ4+1Hi1NcHDunRg0o375GZX3HsFI3A39Zz82uLEFGplbil5q+5vNTpurVtSu+OR2ssQpAUv+47C&#10;jeaOGrJQo5FMRYIP1Ap5Wjxta/jtmhp5H9CwoZlb9TKzDngVV0cydfIVM2xQQxKuCWp3HlQBwaym&#10;HqTRehen3lyF5INfVjE4Wh3sKM5Xd/DV2BAVgxVQPI8ZZFqxtbfp2AivaVIYAsQb7XXGQ6eVIYnV&#10;IptwNotb+8CklRtsTcDYd20csBVEV81lJCsK10piaOMP/AA3wm7vx4+8ppJA0qmi7bXQc7W+a+Mu&#10;hkieZjH+oMX2MBwlVV/N5mavRz6OVXZa3rv9p4b98pfAmyiXpyBgHIi3cUqm1PfdhkDqFcEmUpuC&#10;g/XcD9sTy/oFJtYUEVzzxXcZarBdPIWUqd1IVXkivONyYog2pqLdGkpjApkDGwxv4NgnIxsDIwcu&#10;xQlz9C+9f+Bl+qZtTGFoMFYhvabAHcDBACUKJIQXNbRyRxiKISaIbU3IEJJYjvQ4784py0aoN+9b&#10;7EX2HBByz8pPtcRlS6kK8d2SD5/bKogPSbcjAixtBsr8NlX+SGvwKYCQAhKWP9dGwbHtqsq0mpl0&#10;rMXjYq0ZBsDi/beU6qNyYyJishXcAVI3hRZxt1SsxJL7VPcUbGU9hFUTExIASQ7+AHXhiB835GQE&#10;7hZN6sfd38mv/OGCOGZH2ybZRyFPYnzz5OVxaSVi7MhMiDdtv2kr3BGSpdmiXRnjUMqI7fpZSATz&#10;4rx998tPU/TMbF1NbiGq2tvOSaGXbKixFV3HuPj5H3gOlgXdvFLx+k1/YZemPYZAZITK6i7O0KeR&#10;ZyU8aLp1EbNYBBF/ByqfS+kXjKMqmlJPNGr3fYzLVJFLH1CSh5IIAA7ChlpX5Ik61Qe/qxqCyOoq&#10;xfKsD2OBahmkib0v1Ciw7Hj4y5tg3pIxT6Ju/wBgMjJqEUKAoNUV5rbu+caRBKWHUSum5iA4DAH5&#10;rAp49QQjeoTXCqvnNGGSLew3CioN2fbyczpJF3MopNt/6eRji3YPodREjNJQLV2a6vA0kcMf4QJJ&#10;Xm+2FF9RS7+QeRXckHFMFYUV4Avk2fjLTFxF+ZaJbFNTDxdqcj6ofeYaA3LS/vljKQIyCFJHs+q+&#10;czXhKhpIyoLHmjyPvBJDdo1Xe9xMdAiiFPIIHf8AbBVm0+0Pt3KRQ8kfZwD0fTNszg/B8nCFCqQ3&#10;ye3P98dCbDmliDEUKJNFTxRHOTWEbNqSEgAm+LAPi8zpmVStR9xZHYk9qOBIz25AIUE2Pi8ajoHI&#10;0ljkKttcWVpx8j6ylIym4cldrOB5yxfYv8NjZ5q+31WCrKNxZRW2+d1XgMlKqhRZbtRJHzlex02k&#10;Nak2aPbCAYpIwPczCmP1/XB3KCOh7TfA/wDBxIlhH5sKAp7D75K/GJVFswYKCPB8HB9qs/haJ8WG&#10;ywztE67WBPIWqvLpCTdkEZGV0NkgEcdjlcBjSgSLsG+3bE7bhuHtH81CqxjBY3AEq3YHuaykNsuk&#10;kVvWkoWWH3+4yLRxSPfAJF2eMHNgDgiuByORlihW7n58WbGOhMgsNMAYwTfLX4whZKZ1BA703msG&#10;Eq8ps8ng/wC+WlDT7dvNVQxCoi3qIGBjBCkgmgOPkZWFHz8lfnJoxe1F2fJPf+mWIVUs9DuVv4Pw&#10;MdioqSqACngG74K3lNISWs9iLP3hc8IagDTHnveVHSB1au6myMVorZC2RVIDbRlMchYkt+9jzliy&#10;WBtJ7819fWWzJ6hAJN97A73jArRjYP3/AFwSYMhG5abzeEflGossl+RXFDJ6lQgvbvX6AxqrJfQ5&#10;1MaoqFVo9iObxNIDaFP6c+3BxGjEnj5298NUNsWMlSPBbk4OhxYC6gEhlABNfd5UpWRqDkX9dtuG&#10;6uEpuO3d7vHjKV270I9rAkHKT0JoZ49rAkC8aYOHF+a5BvthJnrcoUVdUR3OR3MzG2Wz8j4xWABF&#10;MwIJNYUsibCCoPN2MaJV2qq0TknRHXkAVwQuFpiB1iF1Z+yMHcrxxzhCygbR98XxdfOVyPybHntl&#10;qySxYV2n3bCPJGCKLs7r/bjLGYjkWR4BweThr9MrXNDKihNlwQbBQPJxkBIFDjtXxkVDHkNYaiQf&#10;GTEaD23yMGBde8KQQAPINV9Y5VyuxVAr/bBwA3x7+/1WUSDmiSK4xJCDAEsDfx2sd8aaMI1UfoE8&#10;jK0jCjj3A+cgA52i7N3zjS32BMhRW0cnLGI3jihXIODSlgw4o/WTDsoqjyOLx0FhSOxva9Vldg+G&#10;wdXpiwX9xjerJ8/6YuIcj1uLWMZPUbTgStYBrjb24+zmt1HqcCbPy8DKqmrZf9h4OZ+s1Msewqx3&#10;Dg7aBYDycytPDq9ZKPTjZgpBYgHye+eEop03pH0/Nq0ieqlkkeaLeGjVi7Mg2jcfAOaut6ouo6Zo&#10;Ytj+pDaRoq0FVjdm/k5hwvpxFIvrnc1jYP8ATAJBKkW55PcGHI818Zr7ak4/hkLI0pflbItFc+yR&#10;geaJPax94dMfy5ZYT7uGVfKD98mlPDpwYZBMWaQuGAQR8ACq4bg84eui03ozuXb1C9B6pKypTqrF&#10;CLd0XjovrIjvMA7Odsan3C/JPxlg6lFDpXjh2Lslp5TbNXxWERdSj0zxIsQZY5AzXzvU5ZKugXU6&#10;gKNkNq8inkk/Gc7k32n+Dq4Rq40n0w3QT6bURn1Hh06p7232N/gVfknOQ18+oknMu9fUWms8n6OY&#10;kCSvNLUO5Qx21wLJ8feHRUBKkre0inWxZYHNo4VBvdnNLK5xSqgiCSSbe6skrnhb42gjknB9KVjd&#10;1giDc2HfsDXOCTSPGriNAoNU4PfNPRaw6lgphtkN8CgV25o01b8GUWm0gV9I+pmrfGXMi2EFceaz&#10;ttH0eSpi8ZdYq5c13xaJDE3qtGQtW60L2qP9B+2PoddL1FtSqROqkFAtFiQxzmy5JNa6R1QhFPfb&#10;Idd1c80uiXTtsjSKxssAuRzeF6DQQqizaieFg6FmEt0KJv8Arlc5/Kq6KopAWVwf5fBo5xs+qGpi&#10;JEDcOd58c+ciEHNJLS+Rzkou3t/BqT9Wh1E0KpBtIJRG57d+AfPOUr0nUSTSyppfTjijt3Z6o/d5&#10;LSdNjWFG2M0p5/7R4F4VCZ5N0CL6ha1X6J+Ly20tR/8AJEIuT+7+KM7UqsjpIqqipsLJfuLZq6DR&#10;uqo/pnerE2eO/wAfWG6ICBZFWKpFUDeRuAbtwc6PT9Jdo9rkLEm0sw9wcUWHIvIllrRrDFuzA1kB&#10;nMcECWDKtUP18XyfNZWNVqYNR6OneXexulBWg/IoKRmjNr5EYPpfaVG5UK3t3iuD8nvh0MkXT5F1&#10;esEjyv2Kit5Hz/25nydfpv4Rqlv9VfL/AACJpIdJOJJnBjq2dtxFg8nK+odYDarTsEf+KI39/dqG&#10;0XXb7zJ6t1WSVRsUojblcAdt3NHH0UM+igWfUQK6i/8AqEAsvf2+cqtJy7+CPduXGK122H6LpTiO&#10;aWVBIrtud2bYqnvQ80MZptbNptXGJ2CCVKVWuweaB+xg0mp/OAs6EK9GrNc+KwHXzCCJI0kcsDxQ&#10;2mwKrHFOTV9luSS10ak26D1A4VnZ7oLujXuSos8kZKGZdWRDDGqIOF2UCxJoeTYwnpvT55dM1QmQ&#10;rIC4fn3SHvz5FYoemkRxuCwnUUiIRQLGhwOxyW1sN2jfj0p6fqwJNMpVY6iINba+hZNnCtSIp2hQ&#10;zSo4MzEG39Ja/T+2A6nUPp9NLJqQocqsLIrlCGqxuHmvOYf/ADCRQEeeVP1Xb8cLwTnMsbbTNXNB&#10;YVDDKfUkAiiZomVaU0f9z5zLaaVvTldwm8XGA1AE34IonLl6rDBptQ25nk9NfRr9He2JB8VnGTag&#10;zNF6vttrU3+kd7C514sbdnPmzJUgbXDVS6jeEG4MS9A82frxxnc6dW1Inm1o9RmdeQKIFdheZsXR&#10;/wCD6hcKp/iA7rYLfY15OF8aJYQ6tIsm1lbsEBviv3y8k+UUl2jLFBxlcumdho+k/wDLtHHrJFaJ&#10;JWKwNsNsV7HceK5zKi6YNQ8kymRwpVDd1GO5of7Y2i1HWOpzxJPqGlhQj0omNx0vjYLofGdzD1Ut&#10;o3Vp208exlXdSCUpyw58gec4puUe3b80ehHg+k0vFmZotQmj0k2qdpKNlQtAuo42gHtWctJq5dZA&#10;zzOsSAKhBJHLHhmA+sG65rl1UiyqkoVF4SyVIAotgGoikZY4W0xL7lIVSSy+TmqwrTfb/wDBm8tq&#10;l0l/k6ueWGAdRTSySKojB9nKkXt7eD9nNJdHqJtM8Tx7I43Ri6sSoP8AmH/oZv6VdMirqmnb0XKK&#10;xYhVtf1Xwfbg/wCKusevAsMMpWMANQK7jv8Ac266qqzmU3yUVHz2zq9tKMpOXjSQ0ul6nA/rbT6Q&#10;iR1UWrSCU1SjvZyGk2aPVDViQHUTTlJAxOzdJfc/XnNT8NxOYbh1Nq+xPWb/AOVBTbV/TKRFpJtZ&#10;1OWEGWH15HicrSU3ivBPg5HN/cn4NFBfa152Xavo6SajSSRacyQOqLJOE4LSqKHYVzgM3TEWBE9L&#10;37AzIlsCFPK3xR+c1opodLo5kk1bpolIk9O/d6sQW1UH9xWZOg1s8jwl9GCjtaLe4mzu5B8fOEJS&#10;p/CHJR/lmhom0mleSPWQ6pUdVhFU7DcQxrmrFULzrpeqR9XMk+q1Lg6ud5V06KfHtRd31XOcfqdJ&#10;LPKNRJFRkLGMWFXb5Yftm/ptaU6ro0VxAjKqxyI/+ZOCDZrkc5PJWiVHv90havrmqiimWcUNixQx&#10;kBT9sPP9cxtZKujKMEinnQhRDdEKouuP35xTauJwzbdhaPbub3Hg8stm8wOnx6TXajSIq+nGocNI&#10;hp3I+fqu+DE3tV2VsnU5yYhEkYdQmotuJfVsij/TjIaLSCOLfB/1ETYzISAy+QR/Txmy+oQK0kbM&#10;q+use8jug7FR9YvzfToTBp4GDuEY8MaMjEA1+9Zbk9VGjLgr3L/IMOmJKTLLLHFHxsTyVXySc1+m&#10;Q9P0T6X8rvc7W2gAfrIPJY978DD+q6mZ+kto1KyN+ZWWKLhmVu3J/wAleMzOl/mI9EqSa+3jeRiO&#10;6Ak1Xi1GDXKLt/waxfFqlv5M1tJqHmZ4tUwWFCFIXapVTe0nOl002mlgi0sMr72ImaST2ofmP/41&#10;chr+pBhqoU0EWnWNUd3LK5c33+rrMGLp/wCah1PvJcTsgYEjZzayV2oecOKcVbJTqTrYU2s0tOdo&#10;MiSESyICWtedovwfOZyT6TWh5V04mj0zx0BSB1bk7ifjxlWrdFUOwC0m+UoTZ42lqr5zj9B0zUdT&#10;1C6RtS6x797GMbVNdiT9+M3hji13VGcpyT6TOog0nTy7zavVR6aGVyI40ViJa7AMf3rOw6Z0vTQR&#10;6mJCVhEfqJtBLvtItA33mpN0z1jGToo5FhiRoWNMALvhT/MxyxutRpqVgOiWQ+qzkAbXSRB4o+T4&#10;Oc05OWrZ0QhxOP6x+I9QdMmm/LsztKTHvkLLGq8gV5F4V0vqOq1uk0YOokjir0ZJXFXIB/W7zY0M&#10;TmaaSUMzAV6rlSkZ/n54qvjLdXMmngVIpIi7I6x37gBuDe1Qe7eTle5GlHjtMlY5K3emugH/AJzp&#10;dPFJEuo9VlLiRPTAYL+oAHv4zl3Ounn1s2o1JKTKS4skIBfC51vWjIOkpJLAjavUbGNhFZAPNee+&#10;caNSw1up1EEcrmUUKTdsoWwrsQKwhJNNovLLcEzZnk1UGj6I41MgAVWNUG/XS7hfxnXSQahJZJte&#10;wM89mGBnpFLD9LeBgM0ehXUaTWayDU+v6YZwCqvuPA4OR6pr4urvqhMJm0mngK6WBPbbnzKf82ZT&#10;alX/AJY1q9/FI6XrnR+najpvTp+kdQafWx6aZ+prsIRSjBFVd4XnaOaFZ55qNJqoINPqtjsiupAD&#10;gqtpwP3OdLotXs00iyQtE6Q28p9vt7BSByeeDgqEaIH1dQ6xOTupQ9+27A+KycTa1+RZaauq0ZGn&#10;i1jx6PTarTlNNEXn2tICXkPuHHcZ0Wl6pBq4YRPAG1MB2lGO1T65LWf2GcdL+VA1kgnSQmN3DNCA&#10;Ax7MBzd37cu/CnStfqY5ITK8eiLRxTvKtA2bsXytZ0tJxbswxzakkkdFpH6lpupTvFPNHAFZ0RWt&#10;NhWuRhk0nVJjGFlMXpOo2gAxFmNWR4LCq+MzJdDFo+sII+qkRRzR25/SIg5HFFrscVnSaTQy6rX6&#10;OKLTzrAZDJIbEbal0Yva7uD8Zm1uL0bxbcWt9kvwxrtZptVrgdNUk+5kdJAQofyaFGsh11tRJNFp&#10;YtfGrGIFnMh2Iw7lRt5JGDt1ETzCTp0ZSWF5nKuQE2lqWiOCRnH612cPCZ97lNm5jutib2A/WdWO&#10;Cb5NHi+u9ZKFwUmVavXtq4NI2mkHqylhbGiVC17qA5sZXo4jp4RJKgPqGwLG1RJW80ORXjLeua6O&#10;RV2RRgTfw3dBtaoFvj4BPfAZ4YpWkdBH6KQ71U0THQFe0V3OTOTb/B4b7uy3bp00lzzsZPU37ERm&#10;KA9gfjdfnKIJz6gEOmtGondw+w8kt9ZDR6xYknjMUb0VPJIRbF85DRekYmRKKgDc/wAhfryozSK3&#10;szfRfKizNI8iPp/0emYn3Ia7cfBzO1c+kWIhEjt22Sg2fTffYq7vBtXvlcekjCP0rVYxRIPllHYY&#10;ZHpE08kDn2kRuGshlJqlHBvN46IcTW0jww6kg6Zw5VSDYqlst6d2LYYJr5HnXUbo2gLxrCFEoZeS&#10;Nm3jkcYXNqdJLNKNMg9OMj1HINKiDsB91mbqSuodUTUMWF2WARiG5B+rye2hUXw6JNZP6bMJ0nlC&#10;yc0wA7kD/fLOodJfRmVNKn5fTmWmlFOCR3HBpTlX5x4NBCnoBwzlxydrkHye9g5pTaTbqDJKPT07&#10;M26MM1OGFgLyecIRd96s0pNdH6f/APAnpIpegfivXRtIwm1UUFEVXpLn3JvDlgDu4HtHkgVnyL/w&#10;XEL+AtdM68Sa96vlgiRhADn1wgWgQb45Uis+6wQ4wivwfP55XKx0YjgvZ2DgePjLimxUUHtQ3fR5&#10;NDBpm3bYt1kjk2Pn4OELuX0xtuzfPJCkZsYkwWetqKGAseKzQBVq3Dl65+8BiBocjuVv5GGRAttp&#10;lYVR5sjJZcS11WvaoBU2fAtfGJSXS2IWrFi+47VkRJYYKw48N3P7ZYzDaWfmx5PHbEUSLqN1H/8A&#10;HjbjRaqN82ce+CAqhfof642xm9PhRX6uO5GAxMWBBprJ4bjg4C0tldlV3c/tlrSgPt3VR4oFheUy&#10;SkOUIa1F7j5wJbPzm/46urzNrfw102Nh7IJNTd1w7f8Apc/PqDUmLQTSwz0ygRmMtRUN7t33VDgZ&#10;9W/8ZfU3l/H/AOsSrptDHp9gO7Y5Ba2A+b4z5H0Wl0ep1J9NWUodwiLKXthfN1XK58p9V3nfwkj2&#10;fRv/AJa/c0TJAk2kb13BeCpCwoHmtvyM5qVi80qO1tyke0GuePaPNd86Lpel1M1b42LpMzbGTdw6&#10;Dw1c2chr0kj1wrYgEO8mq9MX2X/znnrTezZlIEZhQtqUkUSIjxC0ZiON10QCcWtih1jGISMIU59O&#10;izI5B4tiT3+BmRuRS7qxMUlUzIQNw9xS/wDMfnOs0sLaeRpWa5CrTE1Som2iCexbMp63ZcTnEOoX&#10;lkCMVHqbtwjdUDeQ138ZdtSNAHlTkiRGYekShtgQWJsVg2sEskqOiu5NF4OFZPBZiOKwo+idMrQ6&#10;otIrBpoieBwVr9lJy1dIloNMaaWHbECvqRl1lTc1JuBFd+DjTa9WhEqRuNRM9uichQDyQT2J8nA0&#10;hiEpWdW1BV9oF0Nsa9wood8Ik0OmjjD6mJUKod/pElgh5ArsDkUvLNE2akj6yYtMdMURZdokAG9F&#10;QcBKsH7OFdM1UUge4lWK9ro5/wCqE54uqzF0mnYiCaWNIldjTu5JZB2Y99pPg5WNTpY2aKOERlHZ&#10;n3ESJufiixPesnjZfOjSddIkkZhBW2ryedm72jwcsWV4xpWkRTAWUzRod4BWmJY/5swtJ1GZU0ep&#10;2ep6EhjIcUVvgUvkZv8Ar6Mbo4E/+EhxFQbkhqYiwdt4NUyuVoy9Jq216yyTyrGs7NEyudhNsSrj&#10;/uzSMLtDCsUpBSUFnkcv7k93YdybyuXSquolRofDFkV0O0qAgILeab++WlH08EE0kBkaF7BraGZj&#10;uNgeaHJyW/gzNP0UieFthEZ9iEHaQgP6Svn7zD1ckUc05imDSq4RwCC3wvFdsu1UKxaZJ2kiSRYi&#10;0BiPqUWo2BfeszopHWJhFpy0oKFnUASMPP7fOSpLY6ZvJKX2JLKE/gFLKmty8g8+Bgq9G1OkErpO&#10;qRzLtj7FnDAghRRNG8FGpnk1DkwPZVrUqB6apzuceTgZ1sk6M0MwdhJZoemTG4sKL8FsabKvSNbU&#10;dDdIpyDIwoou8kuedpVbAo/XOfZf/Bz0zTwfjXXypIXL9NlS5F2MxSRFO3/tz5O0Osmk1MsZkb1y&#10;hWEdyClBgPAFdzn2F/wcNKv4o1McumhBPTGYGNiQhMotOe3K56n0iT9+JzesS9tn6OJOSFbZu3L5&#10;7YijiNW3i917QOwPjjKiGDR2t7gpBJ4BHjHcIo2qOQeWF1x959ifOMvtXbc1WBa2bvJcbyvdRVXR&#10;POSdmYVwR8AbR94iWLb/ABdGuP6c4FDUU3Db2egSOO38pyMoRCt1wVDf07E5SiqqkWSob/W8uklj&#10;NAVf9DyOTzgIeMbVZCWG0jki1N8cHCgHY0qqB+1Vg6yFvYN/PJP6r285as/qkWCCSAK72O+A0GR1&#10;yBwAOQT3HnDxVqNvtGZhQUWNbrG4j+UdqzTUkheTV1kyKiFRszgbjVA3hMYPYk/NeMHisIvbk9vm&#10;sKU+RVd8k1LQOxKgG8OR/wDXtgibmPYUcKj4XxWTIuIUvix38Zcp+sGpvHjk5epsg5JaDF8ZcMHQ&#10;jCg3DYFnxn/xrh//AImOgFYTIp6iyMoNHmFzn5O9TkgdYmjR4p1iO+UMoHP8yUK35+sn/G2pf8H9&#10;IUKGL9R2BS2wtuie6OfltpI506e6toIgqsbLDfYJ9oHhmzwPrEbeP9j0PSL7X+5zekPo6UaZJCFV&#10;HBZKMoWxya3c5u63W6MR6VZNM+phkBjmVrSQoORwaFAjnM59BC0kVQbJJzsCbRH3NEOviskYnQap&#10;G0D7WoIY+yop7/dnvnh6O1JgHrO88WrsiAzejUkY9RTGl+0qWNe7zlDdQ1GmMFI6Rh5AEaxukjJV&#10;KJFruqzlXUodQdNqEjb0bjWN4mUnbuNn/TnC9D0OPRxxaxGWR4lt7O7et3R+L8EDK0TuyqTVpEuk&#10;lkhMz7f4CP8A9jFeS9UFUkjCNGTCEWT+LHHCZjt9oMZG5ACv818nM7qXXdNrJRF+VAcKUPtUWjE7&#10;nHFEc980OizqkcKBd0ZkKgCvaP5T6nzfjJXRqltbIxzajUQpIlzKdw9R72FSd25m47VR85bqdJNq&#10;D+ZR1ZJm2I8BsqU/lsgd8Mn0C6mHWA6tdO6kM5kv2oKsiuG7ds5saLQal9NKr7xHW0lKRwAbFNf7&#10;3iNJInrdFptq/nYJCYgGmD1S82LLUbzRaCaFNj2gdmLMFZwwBpb7gdx2zM15OqjgMSbGd6DR/wAJ&#10;Co/yi8zXljk/MRgxSOrfxZVVg5b7ks/2y0r8ikvwaUsEBKRyUiSLcpfagbZ7ljWzf7nJpq4zqTp1&#10;iieMR3W5QHVaZbX4Xbz5wHp000Q0plkhlT1lZvVjU7QVvhq8VhEccem1TRNpqtmf2GwJGujV9q4O&#10;QEk1Q+qGkK69IX2xlo5oJIVIUtLw43fRo84joU06oY5dTtEarqAWFq5/mQrxR5vM/p04h9XYkUQ0&#10;8hVI5P8ApKxBKl1J9xUf650mhml0ZlRNUr+rGjOJKMUgYkGwp8UbxSYoRM+LSHUN0tdm6VNO6yue&#10;WKLzTVwSfBx4enM+ogY6mREZeJrJVUkFKQQASbyfU9Qy6zW6GLTJHHEquWT/AKaLtUqXNWa5Bwzq&#10;fUjNpq/JqIqWUKntUGP2jiroYVtaIafyLWdGK6hF1L+pKitTi1YA9iBRvBJ+my9OgaLYJvTX3SxP&#10;6jFSb7eDh0M+iXSXNpXWJZ1PBDh/b4oihfycR0ujLykorGlCEMhDX3sGzk1SQ3G2mY2mmk18vUJA&#10;xi9hNRj02j9Oqvzd98q6k8KKoaRlQgoLCsVfgnftNeaF4VrNVE4aKVkVV9wiBvbzwKrk/WaD9L1O&#10;ok1EQ/LyhFlb02ALuGpgKU9h4ySmrsoh1U3rkTo0cMLMG2AgAgXRWrvBdYryJGF08iyuQtSUrKzE&#10;VwDyML9cxx6WOSVJpCqok7JvZFIJUHgiwRjv1ho5Bp5ta8foOHqb3PuPvq1znl6d3aSJbJdJ6aJ4&#10;dQsxkTYxjRATuqIc1fJ8HKtVGiQamSZvSdJliDu5BqVu6j+maE0/qldxET6eRmtj6lwsOQL7ccm+&#10;czJtPBqmC+oksJgpZNnI2kjcti9yg0MylilHb6HV6RqdP1Es0MC7HAgBiZgB+nwF55zMh1egM0kk&#10;+jaUF2Z0WUILJ4FV/pgmp0Oril6ekoiWZIQPVBclFQ2oYr2sC8I1enWX1I4plkb1FmZ7KgEjim59&#10;58XkRxuxMJ0miik00Wydo4jHK0ljlTutVB45y7SarUrJpguq9RVNOXtdwHimAo1gHUdZ6Gn/AIST&#10;xyxkGNZqcOD3bgCzjRNN1CDTz+jIzySbJIwaCD/MlHg3l06uyE1Z02tkCgQPEiPu2xlyFDqnuLi8&#10;r1egXU6QNIAnoO3pzB1b+Io4vwMwtLppVjlSScyzIZDF7QSXBNryScvl/ED6XUQwPCiJuj9TY+8M&#10;GLBgeW/1yl+DahzoIukylPRX1WjVmgU3tRwAa481zl2hbRwQOEX009Z54SG3CNENGx5BOS176PXL&#10;qP4DVvJgaVfeJVpr5H6QOwzJ6l0CSOPTy6bqMCboklXe21wSBZYBSfd5GXFX2zOao0Ndp4fUg1Om&#10;1Ue5FeSFlWhtbhfYbsijyc5/R9UMOrhgqTUCWN2PFiUUd3t4PGSKJp9bFAZx6W3c4j3Orb+0Ybgq&#10;FOVroXLTOCNPM7lSUbkV2VTyOR4OEnGK27QjqdL1eGLQqiaGf9JaNSBYjINWA2Y8nWjqptIojRGR&#10;QFaUlNhQc2yjz4F5dpYNK8b6Zpz66PyJ9rGtv1yVJ++MAPSdaBDNDIkyJEXmJ4Um6A3NjhKLsp3S&#10;N9OqyOIETTegTZV93dWG1WR25s/OdL0H8URmF9Lr0kUbtol5lLOnK2R+rPPNHrdIRHDLMSBwyre5&#10;aBJ2kDx8HNKTrQ050eiX8yqq+6lXc4AoLb3wKs8ZzZot2uLPRwZVGnySOr1cMDnSP6rOQJAh4WlP&#10;JLAdwSbArOcHUm0usCyTepSxBVdwVJLWbHgG+bPBzKl6rrUCuu0rGUVaavVANk7xzznQxa/Qyujy&#10;qYWcqhPZ22i7rybq/BrObhKPfQZcsZvRva9ys0bm1jWONUUTRSNfYBeT4b5wKbTEiRvzEaw+oqpu&#10;KkIFr9JBBv5zgwmjBZ4pJN8hZzKy7yGQlbN+eLrOvh1UUcfqEQ/lDA4dgql2Zhe7bm9NcdHJfeyO&#10;p1DJLC0k8fpWI95VjIfF+0n9gTm9Jo9Dq4Z50iWRUjEUjIQtH7BJthnIdUM3qaR49GFSkInWl9RC&#10;NwU/Awdet6nSNtVDHG28zKjb9yf5gxzsSSMvfd0zck0UaDS+tqnYWyKqOTIqt+pSy0vHes1ZS5mk&#10;06atwQD6jIoPuQWg+mYfHfBtf1nRQTIYo1Fxp6gdiNiKLLfTZj9D63AZ+rP6tCRFmtze8sOK+Tzh&#10;KejWDVlyy+gZ4NRGJQyMWQbxYAHngmyczDrwIFk1MjrL6ckQh07KKRjxuY2RYGFyaAyapk/5ncYh&#10;L+op2tMUXkAfy5DpnR5o9VJEzxuA9xOp3EKhv3A+GLf6ZlKWpBu0VMNLLqNNJHLSFAjbqJbeL3kt&#10;4Wu/fjOs1OlSOHTozRmVbMEr2oZHHuBA+Go5zE8kT6R9C0e5G2D1dnqHfu3MwA/So7AY2s1IXVtp&#10;pJo5UULZN37Dxz2BGCWlQN7dh8Wi6VoX6esrj3b2Nlm3Fzus32UUBxnYalunNK8kU0vu2uVjkAUu&#10;Pi+5zhOsT6ArBDNFJ6SuzElW3l7K1fYA+MJj0T6YwwO4f2N7XTYwVT5P/kZuuhY/1Uai/inQaabV&#10;II/TlRhGgZSSpI4H/dlUK6RtOkR1TzSOGYkExvJR3e5fFHjAtS0WsmE3qqooOkiqGpx7dgHk5bDq&#10;QJdRNHLsZNhUA+59nNHg43I6sa+WHjrGgj0j6lYCuo3gLItKF8HjyPs5zfpoZJJZphIzTDYCm0RB&#10;QNwDfPycumOmk1b/AMJSUjSk3sGbf8eCrE5fpWllgEFjalo6NTUw4Zm28ngcfeTN9HNVtle9XkeF&#10;JLVAUjBNrIxvkfZGR6PptH6mh/MMXT+Iu1/cqgClJ8GyRZzPg0a6vTCWWQSRbhHuhAUqquFtgO4G&#10;bKP05/zOndzC0vqlIytLKF4HJ/SPonE3TZilZj9R0qaPqGoSF2VREsSu5EgfYSjcLzddh5rMbRMH&#10;hl9JRI7SKqIHDeqU4sgdhXNHNPVetDLMUlJWJbRAQd4YAEtxYIGaPTugDSNFNpoiJViLMwVUC719&#10;t13OFqjKtnKMsiT7DGjSBd4Vi2517gihWGzdM1D6UT+lCgkcpID/AA0Xb4fvz8HD4dHGo9rMlOIy&#10;G2kBwe5vISs8fr+pLKsYe9rRk7n5uhQJBOCkzSMEFaTpc+lik/Jyg1OWWRCd9FKA9wO7NaGFokkW&#10;eQzujubjcEPdszUF7rmRoNHMsOpaRiJDtRS/uCPtthzdcnjLjqzp202qCh2Y6jcGUBUYoSrKKI4P&#10;GOVm0aRHV6iaMzvHvgA1EkIV1vzd9uAf2GZM/wCGZItPJL6iwvJLsfaxsEc8Dtz9+MN6rr1YrqJI&#10;yCEkm1AUe2geN47c9/vNnVazRTaTp5dmb1C8rOke3aTVsV8izmbclxoppO7OF6T1ARy/ldTMJ6Yl&#10;VIZBUftABbuPvN2HUzynUO7QiSJ1YB1IMbfAINVl3UOkaSpTPqxqJArgHfsUb6vt9YJ07ppEGleI&#10;o3uc0Fpq8Eg+RnTKSaRycWjT1Mhm96RwQp6e9TH+jexo3++GzTaafSq8sUO/1xETsoEkWCx8AV3z&#10;mXR1jhundUZnI5kARv8ALl//ADR0R45/YiIyFglEtIaJZGomxlLoh7LBpI9QDIuk9IClc2FZA9BS&#10;rH6zVXUapYRKrQ3JJ6kt1uaowFDV23HOe6Zo4ZxE7zSMmmhMYBJ/iMPclAeMI0HUI0gn0w1ARpdN&#10;HKhejR30xcH9wF5xmkWbHQpJdLLC2p1awpNEJoWD+1GPdSB3P3nXaSWARaULIAVRR6TMCCq9hXcn&#10;ODg1+jGkjRtTAHRVdWeNl3Emt3kV4oHIpqjpiX1n60RQEVFjvaeebLNV/OXJcjbHk41o6PqL6eP/&#10;AOCxSxxmXe0TT7qP3x2xh05JYA3rxOwRQ/8AE2la+2HAzL/5jFr0fSxwt6pjeVHklQO0fdlUgNx5&#10;AzH0DJu0/p64tNJ6W1URVfa3BskG/wBjhVD5pvoPTQ/wiQiIk0kgYxOsm8ixTEE/HjBdf0iRNHoU&#10;SRnt0sAlxtZtpS/J5rCvyH5aUQIh2MNpdHRRJMlFiFoU3Hg4b1DWssYoBTGvqSOy/wARt1gc3x2G&#10;NvRMFt2Z+s02lTUt65TSLFqZUQC1IUgA3t7bgRmzpektJEQSrG3KFSStICQO9XXauMx559LJAdRI&#10;iOsjNGx/Qwcj2hm71xgc/U5TNpnXUyQpIocqrbqpe9HvQsHM1GTaphPikzlNd1mIt6mmgjjLUsu6&#10;nJPyb+Kzf0HVIows8hkMqqUdvbfPAeh3+sEh6do511YdHt5FkjlaltW7qa/3zd1Gj0EGm0yIeIl3&#10;JIXVXOw2yfY8DOp1x6ONXy7NDSaqD05oC4So7O+l3Sp+j3/eE9L0f5pW/KsACzIoRyrICR+texN8&#10;A5y2t6UvUE1MS63ZE03vRxTuw9wK9+KySwRxarSy+sqxgFS5NiWqCChzZ8kZjF0ls2e70HiDqQSO&#10;prli3t7qt1cjbZ+TVZpv0mP0WliZ1QLYO3eSZCDb+KW8x9X0bVs3qGJmgAba7KFCjkixZr9QuhgU&#10;f5s9KmiRYkCEJsViN0p7HseB5xykrVSFTp6C20ur17TwPGjyFVux47Xz99hktT+HtcglSSKWNFWM&#10;yuLYuvlmznem6zVRS6VNVPI/JB3JaL+xJBAOdG3X9iM8+rdRKzIJOB+nt8krkt7BJcWDa7VSxPqN&#10;PASV32Wb3xsKo887Qcz439DTROdK6xtqFKMrtTkEd7IIUjsRnYr16CVotPLpygZaZ0Yki18p5JrO&#10;WEfTtZAoDyr6RCIbKyHaedg7G/OOMDKUjI07PqYGQBpBIB7FXa7KSQSjGxYrkMee+G6R9TP1CFZo&#10;F3K9LvHAQKbL1dn5xk1A0xmSV5WgaNt7Km4iuxJHijgMSsiamX8rv20X4ZEIav8A2cUikwzqGvZt&#10;A/5eGpdwjG0XsQHcBGe9D5yMU0jsrvD5UhF/+XV5C+MbTIx08oK74YzvlK2h3MKpQa9o8nKZNb+V&#10;j3xalxJZCyFeCtXfF8Zn5pIpMqlZg1RIEdjIztdirs2DzwMG9D8zEiCONJmW2EiH3BGo9vPFVhs+&#10;qieQRflCvr/xFUvvKkVuZu934zG1Oi1miedQjFSooBaFqWbfwOFHYnyc0x2/wTOtFGohU/xXkdVG&#10;4lQKZWv67fWGvp98B9CG2aY+ndsyqbPfbx9XhC6/S6qWWBkeHeiqswJ2DbQDWeWBxr0kBZHjt0k2&#10;IjOdvAFmiR3y2JGQFeeKOWOISAIFaNnI9Mdq93F1g/5VNKIkQxtuUrGnchrvuv8A775qya3TA6iJ&#10;YQEYb5Ukawrr5X4A84NK8Ah9SlD6d1RvUG7cCNwC/WRZS7M1NS8+uaBV2rOJXDJSBqSgOK/Zh3Od&#10;PNqn0srx/lWSRIVUunADGiAq+TXnMeSTVbysSqV9jQuFCncTT7PizgGp1UoMpOrOxCzxnu29gAAf&#10;OR3Rp0bOo60JdU7wxPIPcVLm6A7glrIzP0wWeNd7wqWYsDdlCewa/H1gaIs3ptJJ6auoJF7e3/yc&#10;Mg00OrAjKenIjlZHMa7WYHhgTmkUkiZMLg1MQj3jU7CisPSAA9Pb3Ct9nxih0sscbF5TSwooK+JF&#10;Fgc+R4rAtV0+Vpi66mEonJRiA7+AO/N1xmn+a1EkYdIH9MSf9FbLJMf5q/Y4mkNMxzotWulkWa3W&#10;OpzRuybWjRFj5zQn6drSqaqJjC8gRyo/SuwbfdXcG+MIi1J0aTejp3TTzX7P0vtbi0IvKdQZSkXr&#10;OQU2j0lF+oQbJJHGJyHGNaZFtBM5MbRs0lD004FbFtjdD+mHPIp0unYsS7CtrbSrl/8AMBk205et&#10;soYOx2m748gjwMBXVkSySCM2SGWN+NlGlCD4PbBSsl0jF1mjBpZKRllCb6sBzwQb8fGPOZNMJYHY&#10;shQBjfPA/wBiReH6xkV5UlnD/wARJWegWj5bZdHnwDmV6+/0Cum9ItAFKmTaRsJtjfg/earZFihk&#10;jlg1LxgwldpYyi0s/H2byCaGQJGXijlYK230jXtqjYqzmlrodPHcL2olVQsaAnbt55fkHjJ659Vo&#10;UWIalhFPTLOrbxtXmvJv5xKKL5mFC+piptJOXUHY6Flr3dmN1V4bpZtTJI8iu7HdtWMk2jqN1BR8&#10;AZXNppmMmpCASl2JayoFc8CvOEMm2WJ+B6tAgWHjkAq/2IGW0qJUmVO86AOXKybwjl1MZXye3Zfr&#10;BfQkaKV2EYBezald5v4A7HLnnYCQTs6JK5WiNxBHZspmh1f5fezmnnDLJyvYdiOwvGodFPI7YV68&#10;Gml0s0xZd23cq0GC32Aza1Qjca39TI8LgAvQPu9o/wDjuCc499fqGhO5jKS6kmRQCObHP/rDddCq&#10;jUwOskhMiOjAcFhfuFUfnJcaaNVO0Bx9XqRGljZRCDtaxaqwK7Tf0eMy/wAwI2gDxyRrdoT+oo3f&#10;t3GaWngl1WoESSkbmpezKoXmm4tsy9fMC8vHqFnLLXZgRy1Cq+hm+NJtqjnytpLYtZqm3RPEXDvZ&#10;Fi9wTsSpFbhlug6lqEkhlkQ7Q6ttWgGYmuRz3A7ZWuri0tLJCzmNr9TzTfvdgDJzPEXPtBtmZNo4&#10;AuuT/TKpcehW+XYX+ZR5Jo3iStoc0u7gi6IbLo+ojSmZ3PBRCz1TBT29ozm5G3+m0MNlSo3g2ePk&#10;ZtapUMTsH3uFCgkEMqt5q/0jM5wSouMns2YNfpJ4nOwlVcVZBZw44P1mFqNGhaNodUjx7Nn+Vlo7&#10;BdfHxg8bQw6adXgTcsvtYfNEcc85DSUWki9lAbmZyCA1WQT4PxicKemw5daLtTEh2zRTF4he7au1&#10;kZm83ZIyibSamOCKQ+1A5aMilLc/v2ywxJJBYZQZQxIZiQGu7zHGrl4bVEWbRVI+PJylFibRqRaC&#10;TWQSkhkqWiT53fygn4rAToJTDIhl5XhFICsoI78Zs6fXJJKjkDftrdt4N9iw7A85Tq+o74ZJWA3p&#10;xL+3nbjjKSfRLS+QVW9FViZS60SrAdz+w7HEJo2YxqoCUW3Ad9o714ynTdRhd9xmK2hRQBZKt832&#10;rGgiottaMb0K9zbAfOVJV2KAWYYUaZoJ9poNtXjcpPNX4+ct1WmVjAw9IgqCNgbt+x5OUPDKu/ct&#10;KrIVCmwR9fWWOpdWoovpysxA95G74yL/ACOiccMJjaMJJvor9E96P1lBm2xrcYUeX7qLNHvfcDMN&#10;DMuwqw5ajXn7zcX0vWVGi9sQbeWumeu9fHGXQn2jM0EAeIyghApI238D2ED7vDvyrewowd6XfTE4&#10;M7acRks7LscbqHBUjgqcjpmEsOoVv4fv5JYcGrB8YmC0GRIjxNNbEmz7WqwDVnHVGVFVGa1JXcxB&#10;U/QIGBcApLG1AjlyoWwOKrnI6eSYrMFO4AbWDVVjyvjA0iizTshEqyOS7HgEUp281uHf6xR6SR/e&#10;D/1GVx2UE/GZpnjQAM+3dxYFnnycJkmWD01Mu9JDwB/bKcWBU8sZeSnBqTaD5oisL/KeisLFkLK1&#10;gqLVg3j+mBuIZYgGRNqEJtWrP/vJLFKINyoRtPZWCgHt24ODQi9YShdw4U7tyH5I/wDOV6jUTTNI&#10;0YO5o+zUd7G7uhgIMfpneGJVvao9oU13xAnfFt7MbZmGFB8BR9R6d3IcRgAMBdYBqtMaDd/d+kGg&#10;fsYajgqFJLN7gN3/AJODTtteNzXucbAB2/8AeOL2X4KhPIxHtL+pwxJv9xfxgx55kKbVXvfg9r+8&#10;0JpBU9psokFALoNWQEQEcBWVQrUNxNfvf7ZomZuNsEuRY0AIK2bYVRA57nIgMAxo1t9u7jg5e6tD&#10;II2Y7VbdVcAf5ufGV6rVKgQISwJ+OwH/ALyiaBivrOFVApKhaX655y54xMxZxRoAccG+OMjIFsND&#10;Ko45rm6+RlqakoGoKpfkHtV83WMVEIIUDMoAoKSR94J1BXQjlSALUDmgf2yyWVotyA8/zFfJOAzI&#10;bCrHYfwDyMcVu7BvRP8AMO200aIHPesuDp3/AFJX+uRRbUAKjeOeDRxSQLuAoqrHvj0A+pWiRERu&#10;4A9uDXXp3MqlTyCP8pyd1JTOwIBHHavFGsG1GpgkDjcbshR2P9xjRIc0SF/bJQPAPe/3yKwpGVpS&#10;9AEj5s+My9PIDuJ5APnDFJKiuwJbd2rG015HaJ6kKwVyeSfDHjBkjgBW5CQB7QPvImZqDqfnz/vl&#10;bSrRbbXccXjSfyFlUUsqBgEog8Za/MZsbj3J71ju45W6UgDb5IyqIorRi63XZP1lkBUCgxnaDZBq&#10;z2P1g2p38BQNt4S6FRujIBNWBjUWr2hBVhyOTiTEDhtqt6gJJ7V5+sU07KRRLBQO/G28MYh/5QbJ&#10;5+fo5XuVlG4Eg8kHucaY2iHqIyoqgG//ALr9sphZN7FqG02ARzkRpECs67gAf7ZCNfcrgA2SKJAx&#10;0hsidSHct2r+5vFBHIAdvHkXjmNArt2I/TeDmeyKqgbP3WUiS0w2wbdtN1YybxTRWCPjk+QckAJB&#10;HZAPlfByuRnBClCoI4rkUcExFqtQv+Yiq4HGOkoeELSjaaFebwVAG59t9yawhbpiV4ugR4IxNDg2&#10;RaJlY0OG84VNxwA36RROQJT5N3/MeBlIVy5arGIssOrPqbR3Ir98mmqaUE7P5vGVekJWF8kUAP01&#10;WTk0s8bWgIbsCB4OH2gotiQlGcg7b4JqxziLK9hl2/DcjB6JfZYBDBeeKrzlM3rM5D1YB/rWUkSF&#10;iQyFVA9wFHngjK3cDuvuHf7vIxuppao1d5XsLg+2/A5HGFCZfEq+8mmvBpVFJTC655vChFJFHtI7&#10;+fi8pKspvbbXyMYqKVd0/Wo5Xz9ZXLcrbrJo18ZaGjdaNjwBWRBjJWjV97xollcgc1u7A4W5ZU3G&#10;OhxkvSjIsivb88HIBGVBTHaTVYXY6GEKvQogEX9X+2QeBRSs7cDkEZbN7GjLLyvAvzeRncvubYaP&#10;PI71xgmxcQGSBrtRye1Yqajd3lpLt/L+njtlBCFqIO7LQiJlr+p75agYj3EY0vtIN19d+cZIWG8k&#10;cYwpiG5DVe2+/bvlMkbkk9vPGEKG3IpJGRVBuog/X7DBMTRUjEr3PeycW8izv5Xt9g5Jn2ClsHm8&#10;ghF8k5QBMTqFDVY+sR1Js/wsp4UVSmzjbG+Rk0M9i0ehg9KSV1pAa55YtxwL8c3nNz6qfU6uoi6x&#10;kMoQHbx2rjAW1EmqmRXbaoSgVF7iOxP2cdj6jbQ5FcM3Y8fHwM8mGKm23/8AyPoHkTSSVL/3LtDp&#10;9FBqTGyOzqTyGocYSpJlC7dyg1srn3ZRpei+rOEaT0w5FBj4Pc3m7pxptHFrK/WHYIx8laBxzl8N&#10;tixrT0ki38nDCrrIbZAeQbpzVDKdVq1kHpyac2R7VFUhBonB4JWlLmZtuxd70O5PANnA9UyyBdkx&#10;pAFAHeyexrI429l8taNeIj1C8kqD1WW17duKA+8y31E82ofTRqSN4BagvJ7X8DG1PS5Y1QyOpcgs&#10;LP6x4IwbTajSqJHKukpce/wKN5UYLbWweSWl0aiOkWo9B34jN7O5DfOA6+QHYEi3LRDE9r8m8GlQ&#10;bw7LQZtyspDMbzqF6UsghkldUjC8RgjcL5tvs5DcY02xrlNOKRl6fTPrBCqyEJwpO0A0T2FDO2Og&#10;j0r/AJZYPYp/RuouRzfnAer6wxF3iBRR3T9I2j9O0DtxlcSyat90024OLRd+0qPvOecnLfSOjHFQ&#10;1VsKgmg1Sq+r1lBmUL7bNfsMp6hqI9O88a7aFtHIDtJ447Zi63VRaWZTGEJjACqyirP+9ZJZ318s&#10;/rUqA72IF1WUo+fBne+9mEOqtM7GdDu7AEWPd2zU0uhWOOOWSMCOihS/1sO+NpdkIZjJ6lsAGq75&#10;/wBM2otJFHCH1QZrCmPYeKujms5pdKkTGFruwCSN9Rp5Do/UKiyeewB8njNYu+jEf5RlYqvtda7k&#10;UavnDpw7xitqwrxHHVNfcsQPrNFoWi0ZdYkjEijYzV7RGTbceTnNLJ0vydEMfbT8EOkdOiWKH1ld&#10;vTBQRA0G3c9/m++B6mbVavV6nTRMShkNBRVbfadvx2weSSXWsjIkkcara3KCS3ewMo6b1GXpevSa&#10;DVkz/wCV13kX5b784uD+56cq0huaqK8X2HzCPSwRsixv723q/wCq68UR28ZkM/WNdqItO+lN2oVW&#10;JNAm14N1V4OurGpqkV3DnazfzEc7ichJqyDK0jtd0WUnbvHfLhFrtWzNtNKnSNiDUx6KN4niWaju&#10;YEe3d+/msqia9VCZGZiF3biA4A7+crMaa3UKVdIkWMldzVtQnsfk4Po5RPNLp9LGTucqJL23/QnF&#10;S381stN/b8Xou18vr+htib0hbs3f3MboZZF0/wBXXye4y0m7ft2+aoHnnDJeiok0cMkzKooyBT8D&#10;mq4zdOnGtlhWIqIoedyEFpCQCA1f6nF7qSSQvZm22+7RdqjGH9PTiWFw+0l352jljxlDPFo9PI6T&#10;+vOWCQpF+pj4b9wTgfUZ0AKS6MmQSFVYWNtm6I7XgXRerR6OQ6mgZUkYxOHKlT2sAZnTo2nJcu6/&#10;+DK69DPJ/CmfcwsytdkvmNptfp0SFFit0VyxuyfgZpdTeeXUFIYT7wsbuRVljV2eBgcmjn0kkuxg&#10;Yom271QEu3wKzshXFJnFJS5tq/iwfS654YJEIB9U7T7bI5s//JwvSdJZ5NO87FkbsUHhfjJejNOP&#10;4sCLGqsy7B5k45zo+opHLMgSJwi6ZG2p34rhf6cnBzrrz2PhffiqA5ZI4DLLPJQJB2gd9vYWOwza&#10;6ZpE6lrN8pG4xsyxg9hRY0PHa8fTwpNN0/10CxqdpU8hgOVFn585t9d6lJBPHrI4woZJNOKq6o2w&#10;5zlnLwu2ns6ccfL2k1oG1jfktMs+n1AMoJpQvO1eLJGYsok6tpyzzoSpZz/2qO6m67nO/wDxE34b&#10;1a9NTpwn00en0CjV7zvfU6jy/wCxOcV0vpLvroYtUfShB3si1vYDsCPk5nhkqb6f5Rpmi20q09aH&#10;6ek+igl3CJv4lKgaztW6cgXnZ9CfSaBDq5GEk+p9oglB88lg2BaLWdGhmm/LJcoiaxLVIzOBS3gP&#10;TmEvWdAPQMynVoWtd1AOpIprH1incrtNG2JLGo00/C80H6/XdN6hp9FptJCYTAwMkk5Jjsm2UCgK&#10;OacOkjgikBQSzmQobX3sJAPH3dDNCSDU63VapUiVWWNyqCJVJ3HvVePkDOd0XV5JPzRfVus2nlRW&#10;kjbc8jEFAP3HjME21rxtr9zppJtvtqk6roB10p00iaTR6pj6JdAeUYGzvN9s3JHigfSAsGgcg+mP&#10;1AoOOV5Y5zXV+pwtEqJFGCkjRGhwqE0fss2auk/DGstIJI2RkZVBkJAUufHxlTWt6MoTpyrekdW2&#10;v0OtGmgYGUtpmRQvvoBxtD35oZuLoIuj6rpwaSFhMok9slllYFQFYg+1D48nOf10S6KWMQ00u9Wl&#10;aKrUj2KoJy9ZjIsULEvPBMpHsoBpiDQrgKoHJzml1V6OjHJVdK/DMzX9S06zatF0y/8AwTepILNR&#10;PbdeY3S9ZHLKEkheSQL/AA4pOB6gqqrxXAGaHU+paeFOrrGjiOSNF3oxKJ/KQL7k1i/BsyQzPqJJ&#10;ooJYWdmBjJPK/qJObxVQk6OVtvKvuXY0Rnm1bTSv6Gn37JQUCMpWzY4PY8VgurhgSXVnSaouETZG&#10;4j2tIzdwq+R9nBOmdWniliEUv5gDcd8ilwruDRANWVJvN3RwejpJNkYk1D2ih1oOw5Zef8t98hpx&#10;kaqSklr82Z2k6bGkKF4Vk/SsCRvyCf1EAC9w85OfSN0/p8HoFtS+4Bw4AaN3P8hoknyM6RdHHEdM&#10;E08fq7mLtdGmFLsC8bf3xanRHQwuNXtIWGSX2OUUEjaG8cgZSy7/AJKeLXVa7MX8MIj6fSzHTFS0&#10;ilnkYsGCtTEV2N+M6bV9R0s+30tKySpK5RGTaFVv848nOY/DXW9fJBq42LGjshUILN0Car64yrVv&#10;DqYg80j+qZSd7vZCqt8Djm8ue5OzKC+1UVaySaOWbR2+13CvfBEoU0WH+XngZDRdSk1Gp1CvNBuY&#10;hGdmK8oOQo7Egd8ydZFLufVPPeomjGz1Cd5APLkDkX4y8Rawy/ldNpjIxkDsdnJLrRH7EY2rjruj&#10;NOp7sduhz6iSZEd22xKkaVasxN82RnddE/B8+ljMWrkEcTFTsdgkZUG/5STd/Oa+i36LR6DUxmBp&#10;JaMULnnZVGj8LmNrNBqdJGsnqxavUThi5rcsKk1vByJTbjVm0YKLurMvX1L1zU/ldXI4V0fe6GJU&#10;CUwUC+/GWw6NPV1ms0kpmmm1AjJ/m2lBbgDzeT6V0KeFNQX1RKPGQxa+bINgWf6HBOp9fifRww9O&#10;07QOZKiPBLuh23uNZEpdJb6RUaq3rdkeoafTafTLH+YcrpptpRh+pif0j5Pk50nS9CNLqNNO4iOt&#10;WBy0RAkEag3QHYsR5zF0+kij0+iE2pBkWIbI0azIxsMbN8qO/N5laRNJ68bJqmO0bJZFJCkXeNu+&#10;Sr+R9URm1M+t1ut1z6uQs8jFIBZ9JXPIZOBQzS6LoNboOl6jqUpCGF5K04AXfdEGuexNnOy6TroO&#10;kaCX1VSXqes9SOnQOyqV42KM4XXya3U6Rlm0/pxyNGsjNuNXQsDCH3NrilG0Q48Vyu3Tf7P8lHVd&#10;Vq+qa6FzKq/mlSaUhqKD+UXQAAHxnZ9KkiXSTRadh6cBWSUyEm1bs4ruSewzjW/DMelg08yKjSia&#10;OBIi4dpCyOxYijXjDF107T6KVnMNG9jUB7OKG7vXjxl5calSj0Tgck25dthEujlh/L6l9IS+pX1F&#10;kL9ytk0CTwMGjOqeDUjczrPG80T1TKUI7nxkuo6vUHU/m4NO8mnddkgl5CsTR2/5QfjNHpXQ5nmM&#10;uo1ISPTsYXLk7FV3HANEbQMOu6HI5KDp0z6acaYtJP6SvYI2MLplN/HjOkUdQ1/T20+oARkUbXos&#10;dyn3f6ds6L8QaCDpgn0y6hJEW5IwjKC2+MbOOCQAuaWp1cmq0mk0YZGCQrqZWB2t6gAq/wBu2Lna&#10;j+5KjXLfjoyG6TodT0SbUSP6cmh1EC6WOYlhMrHk1/m8kZ0kE8s2mg/5m8sOjXdLs0xEYagajQm+&#10;G7Zwx18uvlg3x74ZZFicO22z/wC80NTpJtZJOr6kjTaZQ23cSiKOFCLluFrf7nPL1fFLivx+4/Qo&#10;9LO7SQiKQqn6LKCIx7j2uux8DvmB1iPU6OIyQj+I0IeQSUGAc+F8D7ztOtT6fSRyR6HVKjoSSSW3&#10;lWU2W8c3wM4dNXrpTI3qahoa9Nd1MfLmw55rOmEk1dHzvqoy57kYTo0iwVNGpgsDcQqlm7EH785A&#10;6vWCRY32JMzemvYuyk8mh2AzW1OkijkSP/qjUSb33gE7fq/OcwkEej1kjrC+8OFo2Wi3Hg2DySMy&#10;Xkxkqo6PR6SWR5JDAFj9RQFQfquNuT+1A5CdZ2JlWARDlXcUGY9ju8gcZhw6oswSKYyMlBTZtApP&#10;e6zcl02+J4IEuaWPeZCT7OKFn98tLaIA45tJxJ6EqLZjJXyE7ihXGP8Ak4NbHKaipI7AQbCD4uxZ&#10;wrqUJAicL7GXcyREHcF834XMrVQ6r0tMyTfxHjo0o9nkLm0ZJbsni5OkipYAk9iRopdoU7F3KygU&#10;0YvuzDNeHQpqlLNHKXjCb143br45wTTHWTSekzbgrIB7KV755GGRtCunn1YE0rBmgdLHJ8EVdgYp&#10;23plxXyjW6jDpoZ3VYiitwrEiiaCsvJq8U0hl06l9JIAm0RksfajccEebzJZ9ZLNDHISppmO4D9T&#10;m91Dj2nO00Gh1IjmeLUboCG3ojBirckSCgLvNcWJ3G3sOa3R+tv/AAtdOj0f+GnRWQlpNVJLKR9s&#10;2fSHO9qUkLZCtzuvPFf+H3p8mm/w4/CkUykONLvq+Pe5Oe2BiGfzVXtFUfrPt8TfGN90fN5qeSdd&#10;XokXkF3dsQBxXN8f0yTVJSFaBbjx9nIIxUIw3GmFX554GIIS9k7tpsX2HYZoyCyGnDVwSCvAoAYb&#10;HsTngUrUTwuZ6EtfB9w5N1XND+gzSVAVKsC1134ofeSwRcfUA8rxdDuTjCS/TJY7iKAIqvnGq+Rx&#10;QHftWIgnd7jd2xrk/tiKLWW2Y+mFZV7jIEWW96nt2JAGR9VWjZSrWaNg3Yx5QGX9QPJPfnk8ADAZ&#10;UlUfcAOeD9YNPv2KE73wTxye4OScm7Apj2U+BdDK9VqFEUkrtsCxu25u1KLNYMVN6PxJ/wAe+pfn&#10;/wAe/iafZ/DfXiCyCpIhtD+/6s8W1WihSWTTR/w/WHK0F9Mp3dvoDx5zpPx3Jq+p9f1uqM3qEyzT&#10;CPyVkktKHk8ZyyvJDHGJ5BPtbfd04K8Ua5PJz5D6g/8Amyake36VfYk0LTO8TabZEvrRLuD3bGhS&#10;sTxQvsMhp4TNNFLv9kjCMsCUN1Zvjt8ADKtfo7ZpxGWWZPcSoAWzx/8Ac0c09JJqBCEdFijMIMTt&#10;QtGrhRVmzZvPKeVnXwB4N7Mp00kJYKdqzNsV7FWoNEH7yuNjcCzNO6LxHG4pGZO97RyuVaHSFhIB&#10;6voBf4an3S2eTtw/qC1ANQHkliWBWF+1aU/A/mw52gUKGEsUmkGnKKqqm5xe2S2ejY49uTXpsGlW&#10;DdHvVDZlQi2WhzV8A/eCQwokks6Qr6jEyIp3EMoo72o/2wqP0Xkgll07SHYTZYv6gHcbbBPHbHyY&#10;cRH1NPDKyaiMouzeyLuJ3gf2sYXBok1b62NSxobWRjtArxu/1wHVynVywo836leiCYvSiAtUJzV0&#10;XSp5dHFFp4bUk7XYbmQKRVEEdx84raQkjP18GljsLqQ60EETX3U+SfHxlmlbTKY5PykBR42cpu3s&#10;pHaye+C6XpWpOpkhEjxrQcb9pNqLY7vd2PjDH6R+VbVj0tS0rqU+huuwpqsUpJVspJvwQ9eV5y6k&#10;SW3KKwOxzyApHn4GGj1Hk0ZkCFEYgh9odUWyBQ+8yk6aqyMItSdP+XVG5/zf5mHzjdZsBZSyypQM&#10;dClJY8u9c7scWnoLIpMz6uaeeE6h0Bi3yEipByFod6B85oSJIsOlj9MM496yUSr7bYhQOTWZekDQ&#10;OI50ZlUmZJQ172PegP2ynUsY/SmKslW4JkLUynx+4yRG7oZ0SKc+1pFhoEk2SRx3wsTiZDNNIIpB&#10;UMj0o30f5v098Efp+qmSErMiSRLbGQWbkHBv6GaOu0MujXWIJ4n2QRzoDTCwx93a91c5m0VfQS+1&#10;kkEDrGC5agwNp5LVXDYNKkU9SCOBCoESzITW1rqlHPGVdR6S1s+4yo22bggBieKNj/TD0nZFECAl&#10;3bewCjc1fJPasmD2WYq23H5gJ6UWyWaihBY8qSeaz7a/4OJJT+KepQSBTqE0M35rb2Zw6ha/oxz5&#10;J1w0kunRliYRerGhVxTFhxzn2D/wdvX4r6sTGoafp7sJAQ490oG0keeM9r6TJ+/DXyc/quPtzt+D&#10;9GQ0UaWva3VqHAG/jIQuLs7gm73+dpHFZKMs8p3H7NEhQPNHzWO4YSbfcx/1Fm7s59kfNE9wtWL1&#10;tJO2vnzicFygu93uAJ73kaog+OK+iR47d8jMP+oaJJPF8f0OAF3pOi0p8WfBJ7cZSVbjaaHCqSPP&#10;knIso/6ZLdjZA4DV84koA799hQNzfeAgx6Usws7gRXYAA+ctiZTuYkvyDYFDBERarcxEZ+eefOFQ&#10;hwKL8KD9cnApBNSMGG6gRdn3Ue55w9ZF4feRfcrmet0VXZ+r/UURxha0BRTa1gX5N8XiZUTSi/Vx&#10;W0Hn5AOE0v7V5rxgiEBRuPNV8XzhUYBo7TwLonINEE0WIGFKw93u54wUbN20AVXOXoAbA/cYmWg3&#10;sRl6tZGDREnntffCIyb8ZBYUl2MIXxg6d/vLk7YM0PjX/jigjk/BvSiy2668tH/8eYmXPyg0aauK&#10;bTrLqTJo1i3huwDnwK4JvP1p/wCNgOPwZ0d0NFerRn/7xs/IWWWBZNT02ZGkMlMQ5/6BHuNVngfV&#10;7fBeKO/0a+2X7hskT6qHTvI+8by8G9rZqPvBauK+8teAnRzxK87FkOyVm9w/zc+RWYPWBNBDH6sx&#10;gL2EZRsG1V8xi6/bIHrEaxLBJ6zyrCGkO87XRl4XZwAKPJOeOoPR186s0z+LX6dpIjqVExWTZZag&#10;1rySGojbXGDyzwyTaZWhpRL6auTTkMpogjgg5hS9Z00bGN9K+yirugK0wGxWPcVtOAPrNFLLpP4l&#10;aeb2+m1iMKoZt1s1gWMv21vQNt1s6KKCaI//AAbViNYxIGdQGWi3Ci/nM/qLzLp1pvY/sBhBsnjh&#10;UPwclCY3TUemnqLIzm6DlGQgKwK2AW/fNFFkjkEhlMjWEjWvUb1GHYp4JPPGZVo2jpnHS9Sk0+n1&#10;Cid3aUEIj8N72o8eBxnSabqWk1kb6Ysq+lIEDR8AAL/sTwMzvyIQDTyKsbMPV9/tDEkgqLPFjijm&#10;sugD+vFOAlNEXd0IsEdvG4DxWZs2bMvVTSLDC/5iOMwl19NlO6mHC8dhmp+H+jzat9Po4oEj1MzW&#10;29/Za8igMO6VpFeZopyQyRsd5Cl5PCgLRIB8XgcWlfRahtWkfuKNEZJmKOoJsgg8An5GWmEk6soe&#10;cetqtPPO2maJwdg9w3xudxJPg5TJMYNR6+9FkYu0KXbAFRV18nGbQTz6yKVdLGGI97mRSrLfdVv4&#10;75o66CdvS9KNVqQAuSGJ2C6pbbuaw0jNpsxv/lsK/lmYSIs5YPf6mt1F9ybzR1mjMcH5aNLICufD&#10;UyWefr4zN0Tejo3Z/W2QmlRbs7SV3AkWKOdCPSj1EiQtNLB6XLSqSSrqQSG7ADJlYRQG+h0T+lJ6&#10;dAE8PIRLKp8OvcgnkfQwmRtSzQxLqY1WWYFJmt2VTwb/ANqwLSvOQsRSMurh/UfktbfdWq3zmv0v&#10;8Q6KLXQRHTicsaISwA3n/wB3jtgsa8s6H8SaeDpXVNSNBv1GmncKQzmt57kX4Gci6RQ64xRTNHGq&#10;FkMm4pZblUH3kNSI4NWZ3k9TULZmhS22eoaHa8JljgdUaIlWRQIysikBx7gvPzjS0DBpCYjLNOV2&#10;MHSR2HC7R3JHcnI9F0/rvK0XXn07TQlEdgzEmMDt+4XkY8i6pIkmEkgUSBTA38z/AMwvD4lBlMfo&#10;SRtXpOrL+jetmQed2OK1QeTKmm1h1PSo4naGBEl3BxQ9wBAI8i1q80enauJpNHJPpQ4aQAFWLKwZ&#10;vcT9isbUB106RBZfVMhD762gLz+o967AeTk9P1CbRaTYWifT7pWAC0zbjuKm+ARkzVrpEx7ZN+o6&#10;USSrpp1eSKIfp5dyp2Ac+AO+CO3qaed31IhYyKkZa1AKVa19kYQnUenHeBpZojHM4iYKqIhbmvJa&#10;6xSdSEnpO0QVGQBvVIbhWHuFjyRxkuGloRhQ6jVzvqdK0rmbcp9WjVgUALzaTTHU9NIjkXeu3e8g&#10;ogp5rw2Wjp0mo1SAs98yP6fuEin2g8fGTh0jmcwQUDG5jEkgq3U8A1XP3kuEXVGbUl5M4dLaNIZd&#10;VPvRWUpusFS/civ1H6w6HUtrdS05KMI9u1EGy47tS18BicOKxIJ/4j6meALTX7b8tY4NHjOY3GYb&#10;kjESvuhkRO4Pj1VI732zN4VvQ4WdpDo4NZq4/UYB2QRurNdFASKrzzgHUulEtGpMbMGKqpNKKFLY&#10;HmzeR00EMU0kg1jo07rGJAnKOFraR4PNDH1ixyzSH0fTZUvSmiCxiNNvHycwcaZ1xpxMHUdPbUQR&#10;LAruUG/TiOyqqFI5+SKy1umR6HSOUmDhFoP3kcMQfYT2uyKzXh1botQhI9NFKWpjS0RYAI+GvNzq&#10;fT9FqU1a7NgacaqUfJsIEUGquwc0XgxlEG0XTU1g9kLx6Wipa6Wqvcp+R5Ocwmk1Wn1rfxfYkxCo&#10;o3fmFUeftR3OXzx9V0c8Cu6TxrMUeMEewFuVjuuBfbOg6jPBFC4fTxO7o771O1Qh9tpxxiUO7E0c&#10;bqtD6eoeRTJ7nUl7VVYHxXgjN154mi1UdhE9Dahj5Y/R8HM7VauRtZCu9BS2loZGlCir7gA/WFGH&#10;qOsm1R0qnbD6bvGq/qDD27/dwPnxicaSKic5PpIHlVvQeKJU2oy+7e78Gh85ldI0sLfnYXWdv4gv&#10;0rMjKLoMM6/qG7TkTqnsex6cTe5XjPO0C7znE6h6kkWoaZ413uSkVKxK9yOAK+fGXBaZnLwaR1sS&#10;RTMYHj07OY5AsZVlQU/6T/l+syjI2o1MDCKZdPDEYjM9Eqsg2oWHzk9PrphOU004k/jGFHJJ3E87&#10;v3om/GXazpGtiikcxIT6oVxGQaVTvDnea93FZXtq+iJTddm0J3caBpokVo55CjRNRdj7qr5YCuc5&#10;vVdYm0jvAYOZd0x2EAK7+WvsOM0IelaBJZdR687mS108cfDAx2Kbvl+nMGjii0zfxJgzoO4JBa/d&#10;d0MzXFeLGmzM0nXdVONNFJIY2QbJSEJVQed2Q6c0Us0sWomWbdIwKF6+g/AJAx9RpFEksum04WVX&#10;97om3cb5u+9ZbqdNG8rkQhfzBAW3Ct6o8P3y2RQfqS0mtatyxxmRVL1tJqhuPJ/ocKSKOTVlm1Qg&#10;WSDcQybqCD+Qi+9ZyU+pkRU0kcj8sXlQmlDLZ2MqqODnXKypp5J1j95CbEI9qEWPave67Yp4NorD&#10;K7NFkk1CvHBoPzMFKa2qrJ/mDBex5v8AbAgvplC0xPpS+gix9zGPAqrrA4J+oIo0sOsk/hPuYtu9&#10;+8LQAB4rDptXNp1tNMGldGBiIVWO+18WBW7k5MoU6RvH5O2CxCKPUpHNAJZI3cOy7nFclkF2br25&#10;n9R0nTtVGwSYIZvZvja1U7bVjRbyKwaSVJtX6yMYTEoVBYJYDgIoagtdzjafSo+njl9v8WTezA3t&#10;UfqP/oZLhVGsVaZVpOjSaSVy2kbUMS6mFQ3b/MzDNSKTpUOsaORZEuBbcW5A+Bu7AfWZcnUCYSZh&#10;NBT+kQu6lZRe1yDySMJ6bqh1KWQq5WUMVUMuxmSr4PxnRWjPGqmNANNqzqWEzkR7Uia1Xgn+bg1f&#10;1mTotE2lSWLTSM8fqlizSeo7pXKgdiL73nQSHpum1EkLMSsihGsima/j6znurqdMsuo0ryOqI6KW&#10;7kE0CNv3ky2jR2iEfXdNOQIunikgKlzw6GI0SB2oA/vhOj14lkeKUIjTi40UsopUvvYFk555q4Jw&#10;+jSJWPqFVmYniVmYtYb7y/WzSE+qkbgsrAe7fbF/cF+AB2yZRto5Y55I9RKwQKqPEkMm07oGo7jv&#10;NlTZr5zltdEkwl9iTiFaKOqmyf0i+9grzmfv1EkuldolsKVmTuTXav374bDojHpoo33MTLsDnkyL&#10;y6/YbxkNDUrAul6CRpXT0TDLIGPqD20BQKA88/GdH0x9bop9UJIlcsdwDMW9iChu/wC7ByZ2fqaQ&#10;KI/SVh7mIUEiwF83mBpotXFNG7ybjHpRYRiCFb9XB8n5yo2/gVHTSa9Z/SaVg43+tYrcVAO3/XLD&#10;ro9XGqalf4sf6GWmsyAjt/XnMzVdT0yaNQYWmtK2oA0iL4JPHAxP0yGVNG6JJC8sJictGx9SyKIN&#10;UP3xcUkrtbN7d62aEKh9RO8TpOHUXGjf9WRw2wV/m4P7YNH0mSMLGkoTT/llbY9Xte6snzg0PUtF&#10;oNeyiI2xDP6cq8FTQ2g9zwfN50g6n0zVvFI8ainVwqgACNNxamYiq44rHsujAMyK0GnVJJBICWWQ&#10;c7idoOHv+CtROJlXXMzFLOw1vUfybv8A1m31Tquk04046egpDJKs0gI9Lf4UP4zjIpmn18bsohEh&#10;klSPc6PR5bcVuh/XLipeHQpURn/Dx0VAziZiaCsm1QQtbdoH/nLNH1hngnjVmQwoAaUt7robgTa1&#10;mx1LXSFGEvuhUr6Cqw389iLNkHMiSZpJNFJpI3WMIW2BuYj/ADMSKyq5VZhLV0Zs4nkjgaKaIPEW&#10;ikpSQxI5Y1ZFg+Muk1bxzyfmXSQHb6btA0rTIildqmjQNXgOhb2NCHICn1IL4YhCS1nxf3hDmQT6&#10;Zd9pPE0u3nfuu/YfJJsZtKJijU0ckyI76VfSjAdArEMQbBVaOBy9YhaOpXUDUmpinJV15Qll/wAv&#10;hcph0surGoMjyCNmRKfh1aiKHxWB6voB0qB45GcuF2kpRNiyfv8AfIr47LDUjEmljMcIEaacj9K7&#10;3UsWa67EXdfGR1UO99OrnaJEWowobaX4JrwCMlFr9fo4ZhJp19ElnjNCyW9oB2+KwRuvzQyGN2it&#10;6/iDniMcJWaQ5DNOfROI9qemNSqqtA+xohxcddj84unaqMu0KwqX27ghohUSqI+1Jy7RTuWjiOnI&#10;E20h+NqEj/bEmn6a5IllQP63phg6uzLuAK9xYF3WE3scForEj70incwbXIi3ISrsARuH2exyMDa7&#10;WTaxW1Ecu6EBox7mcLbEcfzDKdfA6tLEJCU9LdtPeEUU3e8EN8jblWl1MQj1BihT1YZUmOxVLq7W&#10;fdwLoG8ldFt1JCeUQxqkpVhPD6ThhbKx5uhwovm80Jo4Zj7da7sGYiRUDA14YGioPbI6vXL+Sj1j&#10;uHWSQrsiICTK5q2jagCPGZno6nqSS6eXU7ZoCGdSBckXcAsvAb6GaR7RnN6aJtPBBsb0jLHfp1YD&#10;ASDkrR9w+sImbY6yaWaERPIsbqKLALRK+5QwzJ0aPrpEdGZ5Gk21IAPS9PgKOCAcHllZdC5CFTO1&#10;oCtqlij28nG34M0tNmlQmaOdAyMrNW2mAEbimAO7kXzgfR+pTLMxOmSRvUBOynVj4KbvvvVZZJCO&#10;n3fpTxDVBPUYEvGShe6uh2wWSvzejT1uIW95oIoDiqNeSRzkReqA6tfxMkUED6ZwqglhXPsu37/y&#10;t4ByUGs9DWOINqy7i0a2SOWJ215tTWcW66mGdYUiCoCjGKNbXbz2Pix3zZi6gw1X5pQrSyJyVSlV&#10;BwDbVt+zkSSNIybOg0nVFfSvFNoV9NGJKGuw5peP1YdrtNB6Uxh0MU4faEjCWaaqa/q+c5Q9ahWb&#10;eiTUzsG2VKnHYjtd/OS034og2IkcMjSRHkRKFLB74HJFZnxdpopNbRPpWg0skizCMB0BXljSkd2B&#10;85qarUiaWB4ozG0dlSUIXa4UnatfPIOcp1FIBqEkhj2xn+GFYMLUHf3PHJIx5JJwJY5I1kCvsVCx&#10;pDyFS0P8udUXo55Qtot1Y6jpvVaN5lEnOxGFICLJIIB75kJ1LVarfHDulECndtsqV8bga5BwyPqO&#10;r0sGs9aMEbpP024X6Js8/PODxdYglTRwto3deL1B4ZX7kLXBzNr8FtFPTTMp1EUrgsEMys/Ng8EM&#10;LJAwodRj1Ol9sJCBT7TI19iexFAGsK1un00czJGWVSRZAXd7xyGvyMzm6ak2mlKtIKKvwRQViSLX&#10;uAaGCVuyapBI1EX5RQj+iqllEJUj+I3IWz4Jy6MSbNMFjKhS9xs5J94HuWzwpIvMP8taaWX9BWZ1&#10;kRm3gkqdjLfck4Q8/o9P1kGqhYzpMKduSYypoZUlT7JKz1VoY0aKMNGslq2weqpr9Lsfs5sD0Nav&#10;rGC5FhBfd+rePAHz8ZjNJK6OFjM3q8hF2qhXtfk5n6HXHSiUnVneBtRiPfufj+aq2/OR2yvB1mv0&#10;kPpqTpIhqJUAYr+hj5R/jdnKajURok/rRiBVQxUPc9HsOxrjjM2bq3pmKdaeAA20gJLN+kj96zR0&#10;msUSaxRq96gyBCLooW3F+2NpoItE59JujhETu1yBldfDccgcUSLOKVHhhD1SKgO8m2Dn2hhfnCY0&#10;lSZpEZfWUo/pF7EfpEgAk/N3wcGfUacumou/XX9NUIip9933s5ki5MqnhmiVXiinda97kqeT2W7A&#10;24TAscM8TzacIX3xi90gjbsODwefOTaN3ScRkGUr7ELWKXk0Pg4NqdFqwyhiAVdT7mBVQVBH9fGa&#10;xZDYQ87agwlmjhlMaKtcc82/2cvg18j6jciq0i7+Gs7vBo/9uZqwC4GdVWPTkN/FHa2oH7FnB42O&#10;ndZZJSEcWxipffKDa1z3HOPjdj59BUupfUOIxEGCl42I8k0Sfr6wrV6ZIIRIEZNiKXER3EseEOZT&#10;JJpbUM0xJAG3lH/ahmRDNHHNtRqWUBWDD7sm2xcHqmPmjR9ZyXUSmRQASexKsP5u2dDJpZwrT7El&#10;Teyo7OoDKv0f8tHm8zdjOxVY2f05AhKMAGXvYLfRoqMdNYh/Nw+q1epGu9iQoNkMT3Au8pib6NfX&#10;w6Ro2EoT2NtKo21VZhxYHesyo4odYwXc1bvehlBZmQfysByD94K+r9BnEmxVcg1VAKRyOPJwxNfD&#10;BqEiTTiFwSwLEGuLqz2GQrQaM784kaQqyzhmJrYeFW6FYaur0ZMcMMbF9npU/a/2+TWPJJuQN6iI&#10;sppACdo2sCcFlMCNE1N6u9m3GjXJDF6PPAzRO10AhqmJdiki74yq8XtZSCxb475sKUmEckAqUOPU&#10;ldvTpg1iu9ij2wHqbrK0zqAI2Ye+w5fwbC+BmVNBNPqE9KMKwUCRb4Zl7E2O2Una+DN9o6OXUzb5&#10;QtCW6slQrAmrO8ggj5GYWph1mgXbMA8DFS7WXVjfDBhz+2b2okLyCOJo5FW3r9IJPgBrrOc/+KRf&#10;WdDGqqbUx7ePNKR9HzmEXPwk0ddQ/kqg0sZnijd2ozqTv4ZebHu/YVhGuigaAJwFVnC7gGobztVm&#10;oE4fqoNMulifYPUicxFD5dSWaz9XwcgWWWIRoXCVtCt7rNcc+TlqdpMEu0c7JNqGYVAInS2qJqqs&#10;0JEk1Z0ypNEXaIG2FAlrJUn5ya9SUSsCoV/agbYBTLwfu8G1DerI5ibiUMA92QUINUe2WpO1qjOS&#10;BTopX9NZSi7F2neeUdz2b5AzIl0r7yAVI3EExdgT5I+DnTaz1X5VxIJLZXWjRvt4s1mUmml1Cx+H&#10;9NgQa921uPjnN+X50ZrsyNK8umaiCnB2bRbAH5PFf1w2CaRZG37iZ1/Uijd+3JrnyRhcvTtj6ZHk&#10;NkMTzQLA1VfWUzX6auIApaMub/kqhwMHJMDKWJGilU+OSSOSLqgcpi0pYrEXEdWQK5c1/N9ZvaZ/&#10;zGncbTGUVbO2+WHu3V3HGBxaXSRSswayFNGyS3wOc0i+yGVRaGZ3UigwAAK/yk8AHxWFTnTRQsNQ&#10;zF42Yg1xvXjbz3yf5Tna8wtzbBw6gNVj6HByEsiOjsunZXUXIWbcVLWOxPIyWUiuSKP0tzC1VFNA&#10;Fa+RmesUUgCCIchhsYXuPijmpUzQb2gjcqlhrJ4vjAdEWeOiikGNgrgbabv/AHGLpCq2WamApaIp&#10;SlX2ElQtffnMsJIihi+30xa7jRNmu/7ZoFWghiklc0TvLE1RrcNwOAx6hXREkUOym63cODzQxoaN&#10;jUaWRoozCy+1xtUdwzdwf/GCxTamLVVHEBIhBdSRTV2usidSIvVNgBmDBApo/vWLehv3siqL9tMR&#10;89q4OQUVn8vIWXeglJJY7go9x8DITzB5yHbcRQCk1uoc3jyR/mf1kROSAz14UCgMEbSRSDadQdyo&#10;XUnkPRqs1VEUxvXQx7JARvWil3x4o9xhSyswVZXCkmgK4/hA4DK2mkidqtiwXj+UjB44ZNQY2QWC&#10;NgVzVM1i7PjBpCTJrqXgkli9T7Xb7gqnxh40m6dFh5QudyuaUAi7GZJlGm9MBV3Jw4P38HL9TqJ9&#10;iiVmVgOAPjLcXZUZmhL0yVUn5jIRPUFdivzeCxdPneIsYrjDGjuFji6+8th1v/weNX4jACF1NfYI&#10;/wDOVx6l9kzM7AqwYbTe5ji2i9aM3Tj27GlI8oCoF15xi7aaYrOrGyCOaBvDS8+oEaOw/T7TtFV3&#10;q8URipmk3Ala4AdR+xyrJa/IM8O+GTdqvfW4HyeP0nJx6io1Vhy3NEbuR3uu2RaQgzB4I9rBWdiC&#10;bUm7HwcfUrp1eMrI9MxQc0cTYFJ1HpiQUzAGhhJklYO/B4BogcCuw/vmZrCW3LTIwKk2KPtyOlNx&#10;KHlYGmI8g9qGPiqTFzNGYsVY7CA3BZWuhg073Go2khRVHsoytWEO4x7iCo3BuBuPjKllAEgCAWq+&#10;02eRlpCs0I44wr7iSNtKpO4t5b+gwFYWIjqRV4IB+R9ZBZH9Qb03g2b5Ui/k4RpVpXIFjd7a7qPr&#10;KehIjCdi0HKluC1Diz5AySz1uPpANVe3sQBV5RLqVR1sKdwUnnvWUzasySB+Ow47VglfgbdFk8Tz&#10;MTRFePkr4+8E06NvZ2UoQ/F8gfWF/npUilCsvuYX2O36H1g0urZojHRLkf073gkxWixYDsJAcEkP&#10;e07QMi7E3tYFO5DLdEZDRqCSA9EKAL8HzhEYSI0HBYElTVCh5P8AfGS3pGezX6h9xWuzWOT8VlMb&#10;Qib+ICooDjxfxh9Pw7SD2tYA9xv4rAGRVf2odtk7T3GUiQsmNWaP1dy8hbG2vvjB5ZFRDYNmjwbI&#10;B8ZWdOVIQ3V8laNfucjqYQXC+3ybHHBxpIdlrIZG9ic9mDePgnKzFLtur42lTkvT9rbJCHXj7rIN&#10;I5KKY+bDWD+oYwA9TASEKmjY/wBPGWL6l00FBz58n6wp1mF0KVWsizzeRecyiT2HbYAJ+8q+hMFl&#10;lkjDXfejRyLzMVi2MSo7fZOVysWFryQa/fHsBQu2iR3yqXwKwr1iFYbWPyRl0msiaI7bD1TfB+xg&#10;TqW7GqH6lN4O7rRsc8c4cE6Dm0XM25DusLYFjsDhLmOQVsCt5se04CxZR3sHj9z95a0hFUCpPfG0&#10;FlrThk5f6r9sdVQRgt2I5+hlIlttwTkHvigmQECUGz2+KOKgGmSN1GwDtlKPJsXgkXQPbbj71R32&#10;8jtzl671tS3FcfdZRBNHX3NtAsc/vjlmVyxUgEUV+8eOUJtsE0dxOSEtb2PJbmgLPPOSaIGmV7sj&#10;hhdft5waGcoDT7aYECs02LSEmSto523yclenc16ZNjn6rGpa2gcbfYA2pkaTfVkgfsThXqygtZI+&#10;MobT+my7mABNrR4IwiOJpl5sV5uxibRashLMrn3BGHPJu8ZypVWFKD55yufRtGbJDdyKweWTkK3t&#10;23fwCcqKTSoxbdhnolqdWFV37ZNZhbUoVgKs9jWCRahGPAPeiPFZNdtA2Q3evkYNMqy6S2UCyVuy&#10;cUjEgLQYiuR5H3gqNIpDWdrNTZZBNuLjwT4GDiwTBpvc9V2yyJSQSFO67yKmRyQU3bW7jucuQEiz&#10;uU0KxkoqjmYAK61R4sdsKRkcOAf1Chf1gRUUwBZrNY78KSt7uDg0mCYQWU7BXC8c5eWRCLugnAwJ&#10;gLej4BryScrTcA1yHvWLjaKUqLli5vkoT3HxgZhTd2oBiMsWXcHUE97yTRndavu3ePg5aJFIpJ4H&#10;fK1Ruarnwct05b9ZUkA8/eOKkVtqsv33vC6GkAe5vFN5xckLz44whpQpWiwrjINJTFT47fucq38E&#10;0VhDTcg2e+Ujg1fmwcJYCxdrybyKxiiwbnHYqGZ1NWdp/uCcQd/kYrIY2BZ+RlW9/wDIP7YIR6DA&#10;i3GFUB/Cj4+Sc1DoVEsQmOwkqe9mn8k+MN6Fo4tsjrP7wmw7CAUUmj3yWqjb1VIjISIUgZvdKW4q&#10;88aUvuas+ij+kq6zqZJo5fT2lAw5UHkDtX0MxpG/6ZkFKzsx296vL1Zmkm05/wDli7mKjkeaGYWo&#10;OpkFtCVSyAQKuvGaY49Iicu2bWplhMrBJjRVQ1+a5H75ZNp0EGleMcs7M6qt1wBZzG9GR+QAFU8c&#10;8i8mT1CEyAFkFDe1+MpwXiSEp2txZXooJppDtZ2K8WBYGF6ZmLCk3xqzXu91n+mJtKfUiVHO00OD&#10;tpm8nOnh6fFp+fUUNZRWD+B/MciWVIIYr8j6VEX0DJAlheF8qD5IHnJxzRpKgIAlkFqoI/oKwGPq&#10;TNJIN3vrYZF++9CsI9DSaWSJjuMwYNYosf3Oc8rb2dUKVUzUhSe5NRrIiFVR7W7kv8fLZj9Q17yM&#10;k0MSizW0Dha7DB9dqJNZE8UzNGIyWWPua+bycc+lSURiAsroKHxQ+sUYVurfwuqHKdqk9fIp4pEM&#10;eomVmZiU4AFH4AwmGECUgLYra9A2S/HGNEmr108EQuokCJQoKSb5zqdX6fT20/ogPLEQ8mz3lSt/&#10;HYZM8lUqtsqELTfSRit6Gi0xCTky7xSVRYeeMphimmMEnqp+ldikKBfevoi809R0xeoyz6wR2gZG&#10;YXZG/wAWPGTXSzQ6dy0qOVBfgVS1S/6nJU1Xe/JfB/GvBdDNCEi9MgyEN69tbCvIGB6LTtqYJih/&#10;gxkuZJGBIABBG37zk4IdUs8fp0F7cfzEcm/OdLJq3CEpGfUe9yLSDYo8E4546endihJNbRNt8ekb&#10;a6GU+0XzQAuxmENNpwyEaYg7FDAsefsn4xIX2VLqVCAB1LCj7hRF4ZD1OZC0JjjkRto3MOAR2IOX&#10;tJ0ZOm1YZ1CSDSRIsFeluBDHuSe4OAtPR9hj1FKW3KDwzdwAcfWaf8yrxkEOD5458DGjUvPBAF9C&#10;JKRnF3uP1kxilHu35NG7l1S8Ehp5NRGifliiOwZ2IPG0fpzttFoUiH8I+gW3U27+I4HJN+MEl0Wn&#10;3+lDOxRACyMCGJPFlSLP9ML1cepZtO80RQRK+26Fgn/bOacudbo68MONt7Y6aaXUfmS0rUoKpL+o&#10;MB+rFpY5NHFN6ExDSBQA5ChC12x8ZzcvXNuogWON6kkN7FJ3817RlX4iiaPdDLE8RL08RPv29zu+&#10;MtYW3FN97M5Z4fc14NfVy6ldMZthTTu2zduum7XzznHrrYIn1TRoGjUBSp5BB+cxdXqpEiigjctE&#10;TvI7BT2/vnQ9GhScEmIemaar2k1/eznV7ahFtnH7vOdIUMTP621tgfZSkm2BPkDNbSdNlKuZJq06&#10;rvk/7QvlVzc6ZpINGh1byhuGBRiCxLeReZMOoLSy/wAAyIxIFnsvwcwlNu6OlQUabe2W6fqMBk2x&#10;3GkkAUEDkm/I+x8Z00ekjMmkEKq7s3CxMFFc8N3rjuMw9D0h2hWYRm+RFHY4Xyc0ekaybSIqB0Zp&#10;YnDF3oxizbG+5IOROqdMqF2rQ3XJYk1EcMMvqOFVUYgsFJoE5V1DQnQ6Vi1Fbrc3/caL/V1mZqFi&#10;Weo43mMwKxqosq3YKDkdVoNbq5BppS6qjEaimDKqpzXHF44LUd6RE3uX22/Adrekaga6WFJd8asu&#10;yUilEa87jnW6fU9HfZGsc3rrp2kEyHaKBr3Hk5xzdZ0SaqKJ3Z4UcneB+sV2I+CcWmmmkiZ4DGzS&#10;S+mW7MwUC7A/kyJRk6u0axmo3VPfnZ0Gj6n02fWbtVHDFp4WVxFCbeSxQAvvl+p6rpNLqZ22yRep&#10;F60UaMWKAnhSfntmH03QaVp9NqEUI0Ujt6hBVWAHBrNbS6Hqs87a/URsdHpgJGa1VnVSFJAPnD7U&#10;2/x02VylxXS32kdh0XQakQzvCqRzxaaSSdnf3pEADtW/3zEhiTpeh0UWl0v/AMJ1JGqM+8hit8WB&#10;4GD9R6izQSLG0scboW2qoFrJzsdv5gMbS6HWSNo5JZg8v5faB4RD2j4zjSkrcmu+jt5RaSinaVWC&#10;6npEugnLyqjaiZ1CRxjcIieRf++ehaJa1emDaqMJOo9WWT3ElRXtU3QHjOcbYNNLql1AL/mVBd+x&#10;TbbBR82Ml1dZV1aRJApRlt5IwbDPS7Pd9nCUnNpGfCrNiDVaPQwauMRetN6v8Odze9ENigecw9Fr&#10;tasTPrEf0nMixEiqdkvm6sAZn6qfTt6MEjKnudQTuBUEcLa/eaEqaqPSaPTwlLkkYM3/AMrJ70F8&#10;jiicKXx2/I434fXwRXSxzSwhYiYVuR1oruVBvZiB3oYDo5tJNqUE+nPpGWpShJjAJ/UL8gZ3H4Q/&#10;FOt6LN+JjoZIZfzmgngM8qb1RXppKPg0tL9555p4tTpGiRJOJX/mbtZo2PjNI393/gzdJxOx1HTF&#10;6drK0mp9T3gpIQeE8NxYGEeh+f1Cjfc2q3xvKwv3BSaTtQFcnMOfTvHIuk2zyJ6ofdur2jyc6OXq&#10;mo1qRFJFRo4tQXc+2lCFL4/mpuM53dp/+TrjxqS/K0UibT/8vSeeV6gkVmkQWKHBQf285HV6rpep&#10;SFAksvJLlnG30zyK8c5yHS+vLJ04xwaO5EYInqMQnPBdgK5ynV6qWPRSPKkcShgFAr3NXPJF0f65&#10;0e14vyR764rV6B9d16aV5gk7xPP7OALpALJrtZwDV9dml0+mRYjIIk2RjbXv8kkeBmU2vg1MgCRM&#10;txsVIP6GCmweLIzrvwxpEl6Z1IR6gPK0YhVivawBaf2750ShGEU3E5Y5JTdJgsnRpmPozakCb1BY&#10;VQApq091G+M9H6H1penyazUDTzzSiH00mLcBl5ZiB4zm+krpdMPQJaQCFidz0DXAVftu+UvPPqI4&#10;mWb05YFACJ7VA8gEec53srppmhr9U08Wg1MZSVzFudAdojG40fs21kDDuoaeTRw6sRNNGSyqwKk2&#10;5BHtPkcHMzSxaaMIn5gtE0VKCdm7aSSeAbAz0T8Uz/hKLWdLj6R+b1ZgV21eoZCv8RqK7GFe1efG&#10;YyntKmaQrZ5TJr+pxyRRyFTHH2V1O7b8Enzmr0WUahv/AISiLGzyvHCH2sVvdwf3GZmvmSTWM2s1&#10;zM0Y2tvJjCIO+3gk84+ljY6hTHp5HCIFY8/pPu28+DlTjcVqhwdS7v8AAB1vX6LVatpVhEMgEftj&#10;FLuBo18A+c0NHPpNAjSq6H8wFPoRD3sRfewdozLefT9Tnij9UaVbjppPcVRQKJoeAMI6V00SbnZ3&#10;SMsbJIVmWi3uPkn4GbtJRSevwZJtybVd9mrHNCsq6p9J6RV6KA/qdu6jwKHnNLUwShI9cXqMhYhE&#10;lEj3GrHIFjJPFHBH1HS6eMzRRSCVWkQFWj8U2EyzJ03TEMwcrOmohAJZWbbtFqOPPGZvwawWmCJp&#10;9XppYH1JiAC27xKSysvCb6888fWUz6vTSwOXil1Mr7YY9w4SMkWxr9+Bhc/4gGq6fKks6HTmRWFr&#10;6bvQKkKU8C7rOe6Rp4IdEuqE6rINXshjlhcqVA5ZmFCuRWOKtW+/wF1pPwdJ06PUarqeqHozwwSL&#10;SIi8DaP1OPnKDBDKsixuI5llJmEbA74V7MO/nNnW63W6VNUsenRdXqkWZSntSFQaIJJJArA49BoO&#10;najdBJcYQRj3KxLPySh8jBO/8aIy6S/cNVv/AJi6kflv4yTQM0jk/wAZ5qG8ki6AY1mZpupw/mpU&#10;lj90G70E9PazAChfPIPjMA9Rn0bKdURKJQHYODXJoUD9DNHoHXESUytFckgktn7ExAUu3yLPGVjw&#10;umeZ6r6hCEopS/DNNOoaSF9PAuiVtR7Cqe4/x5TfOVfjOSN4Z4zOyensMsagKHe6APyc489YEOuR&#10;zq2X0yzQiqIv4A7DNFNS7a5DqSzn/qKxsBW8G1qyc6VCqf4PLl63naryaXT4Iuo6DWySao6ZHCJb&#10;9g6g0P63d5ZF12OEQtFsBVLXcCQGZf0j6vMrV9Uibnut8rtLhj2o3md0/Uodc0Oo07FAzBXJJBbw&#10;C3HAA4w8PRzznbjsK1/VEGs1AEb++Nv4m0jb3uj98VgGiSZn9N4N4dEcuGogEd2Oa2m1+kaALDAG&#10;ntSwYsaC96Tz2rOfn9WF9SsUhiJ2ncQRx5Uj4yF5VEzfWzWh0PTI5tFNIiR+ixYoxveKIthXbMvq&#10;WsiXSTtFqjwWt0ZtzrfBHzmPrNBMqOzq7qqou/tSsf8AbCjpk0cTQlbAc020UG7G/rnNoxWvubMH&#10;J70FvJIoSJ4XUzSlF2tdBgDRr/1hEszSoYiyohcqrEFv0iuavsRmfqNA8KhE1i72Kv6qqAgA9xoL&#10;z5ynR9Amj1EcbljK8Ze2ujZpa/tj4quyovo7XTavTykGaJ0CJsEovYD2s15OQn0voyldJCTHIaeK&#10;gANym6J+byjdF/ELSbUQKAkVAyH+bj/c5laj8Qzx+z0l9JjYF/qWP5s+DmS7o35KjbTUSw65ZBSF&#10;HCLs53+p7Qv7WOThmmm1UIlWUAlblDPRWVBYsV2sCs4zSaiWZbtxK8prcykgi2JHJ4rxWb3R9NK7&#10;RtN1G9hAcAgulg2KPcA52emt5IK/KMZUot0fvX/hl0t9B+EPwvpr2snStOoJO66Qd87+NWOzkqQo&#10;JI7X95idB0g0/Suk6YjmLSQJ2+EHOdBI7KRZAXd28HPtY9I+ca2yS7gl/wAobz/KScZlQVEWLK1+&#10;75v9snwhaoRsPt+gPGSCtGzWWBobeBQ+axoVFUZo8oxpr93P9sP23e0hP3/2wVI3Ux7SqFubPYUK&#10;wpEobSQTyQ3Zue1YMRdTOGsFVof1xwP1UDQrIxxAnsBQ5NXyMkvn3VV2a74hk9xY+xQAPaD2qhdf&#10;1yEspWqQfPAvjLLHvW25F/sfrKmDCvcN5FcijgUUvIhbcvbuVBJH7UfOcN/iP1SPp/4U/EEz+2tH&#10;KC98ozrWdu0p9x2v3rgV2vtnzZ/xS9fPSfwH1KW+JXii/fnccmXTCLqSPxu1kIfWNqJ3DxMpSQ8n&#10;kHjcPkeAM0oYIovWBYBpaMYQ+mCe1BGBok98xNZrJpw0yMbikp4nIAYnn9IHDXkxrJpoy50jkQke&#10;q1bSqg8EMDffPiPVycsktn0OCKUUaEy79UEg6e61vIZQXRLFe7nyMyE6xqpROm3aqMKmlIZdvbYt&#10;1wT2AyvW/iAaVZGfUbSO6/PFqPbhMyaWfSKDuJDIKkIB3Dkg0bo7rJ8Zx8erRsn3szun6iOF4pI3&#10;Eh9RgIS3ZuAGB+MP1E0up0jn14yscdBIxt9QSN5vthc3TYIgnsUDtw5ksHlfcPGBRaaTVkMkDNuU&#10;bi4FAgX7a8eBjSoZr6OALptdNLCwAj2Dyx8AKT4wLVQIkh/gmRmCiKNm2leLLcfGX6jVPrnUxoyI&#10;oCpb7e3yD2P1gdMksEexHMslEBSXHPO4/GJWDSD0T83rw05ESxAPak8tspe9gcjLvQn0TTOJSSwd&#10;SiNwrOdi1u4Jr6y4wLOTFDuRpUYtFYKsNxok35yvXRLsL6aCBr1BYTMSppBZCg97sjBu6FFdkYNf&#10;qHZ7R5E7ejQkH8QCwaPOFrq/V0+o3LyHNBioongCqAVRfN4Hr+qfl9Fp5FEPMjswj/QlGiGI7Zzj&#10;9b1kkZhT0xLu2VHfv/7iT3zNr/0+Qv8AIV1KKfbIZJWsmNQ6mllri7PBAzXkTSp6McqOgVwCwNxk&#10;38gYCs7JCivG21onVYgbD7DyB2JyOj10NSiSIMg2ud4sgjsi/QzTdIzNH8yZNNqHnp7mkT1UfY8Z&#10;UdgvncMebQIqiOSIiOJNpKOGKl1B3GwL54NZyvTNe2ojGj9NVYTu6tJ/OHbg2f8ALnSj1o5Jo49M&#10;SsKemgFq97gLBN+POTkg4srHJM0YZtRqY1nYFTDSyPFG1PsAtmVqse6sp182pj1d7UMaqWZzEf4a&#10;AcV8k2MG1M7amNZPXYShhGx2NuIAPHevIPGHdMdn1ESK7Axhnt22xsOFrgE8AdicLpJ9g0VTdO08&#10;2luOGR/TiAUFzTP3Jr774SkkUcjj0Ub1nqt9qKHA/r5xRMmlj08kUUYE53N6e8n4BJ/rRzRj0H8L&#10;VyM7RIkIW0AZ/VFCgAOAcEWUaBPRM+9IyfRKmyQGbwEPx4z7M/4NVn1H4i6hM7KFGg2FF9hhZnoj&#10;7WqOfG+u2xJqIYkmdN/tVZAwicj9RbmrPjPsz/gl6TLF1/q8vriX/wCAAHmyrFvcGz1/pH/XX7M5&#10;/Vpe3I/Rj9COQpRS7k2bsHg1WOyMpNutKvDE2eMirxtG1UlLz8XWQKh2PJ3X8ih2NjPsD50vgaJm&#10;pJP+kqhg4+rByZLcts7c15vzlbk7xb2QeSO57g/2x3cMrD1Prjv9/wBTgBNd25GK2p/TY75FAfal&#10;jhiSWFmjlcTkbyqUFYAdwf6YSysAtSiwL7+7nASIozlBVgH57j+2EKnvG4ADt+398Zqa77D9V/WK&#10;B6YuxNUdpHgkdsBmhCBUbD3XwKHnycNVha/qoHMuNRHtokuOD54zSgIO0XfuFA5Mi4hUZBtuARwM&#10;KT9XPF9vo4JBIL27uKOFJ/3J9D5OSWi9FIaifvDo2slq4+cFDC+Se4/vhEY5573VfOSy0FIRxhC8&#10;gfXbKUHjz2OXKRwck0QSjYR/XB1wg9+2BZ8k/wDGizR/gHTShipTqkGfjlr+qwwBVlDAzqQ7uW3E&#10;JwGD+LPfP2H/AON0bP8ADdZjt2w9T07ktyoBsXn469Rg2RThjvSFd8YkNB943EE+AM8T6uvtxnb6&#10;J/rRl6zTSvqlVYdxK7pN6lgZK4AA4IwWHpMKGJzPHLJUSvGhsh7oCvgYJodfro0dpdSiJModNpDM&#10;lHnzedH0+OFNkwgRfUVhEIz7rb9s8a2kdMVbMnVuup00dameRUdUkVWpH2nksvxRrKZ45PVLSQg6&#10;ZiIoPZ7fnnDodJoxpzelcVKUYsf+qp7Et8Ll8DMmmhqQuIVYs7EkUSRfNUyjKRo30c7JFpNLH6zI&#10;jxGIfxBQ9R64jO2q5GXaOaRFkj9QSFHoysGNzICxLMCPcODfjOuni08fqrGsXpM6sYkPqEOdxegR&#10;3ZSOMx1k0UnrqmjMYl9RmjFgsGIAc4n0VGVyI62TTmHSwSA+lIrFmkAkZpCdxJvwPrNNn/N6ttnq&#10;PAxPoqWJZB/23fJPbMNdRLMYIpPSRnEilpe0bKFIb+x4wvV6doJUctLvQR7wo/UBRJCjtZGZQTo0&#10;m1fYNousRR6aSEiUGCcyMXqwQT35F84er6HU6TSTiCPYZCSDIUsv5UWP7dspmWHVaeFkSGRgrBYV&#10;ILDf/mPYHKJdG0cendI4yIlJeDuZCP8AL8VmihZDy1ouXSaVDG3o1O0TiNTZiKActuN8kdjmtpJJ&#10;UkJR5mi1ISJpECsA1Vdn5HfMnp2iGpiKLG0Qv1VDWeeOQfCi6rM+aGXRwJqHjvax9HaN29gCoDL9&#10;nzkSgOOTa0b08sumadHi1TPYVljFR3tJoGm7V7syem740LGUGRpVDn1NhbbZZSKva1jm8PX8Tvq+&#10;nOmp0qqoiKF1baSdvI/c2bGMdZBp9NPpNVp/ReOaPY6i2NqLJXuORmbTo6taNr8i+kmvavqFSP12&#10;i7iLAPbavYVgUyPoyfQ0TwtEwPIYsU8qCatTV8ZJ+szDS6EOpCmOQBttIFVhuBA5Aylw/oaxZYnm&#10;SORWaiSIk7gqT3B85mr5KzbVMdptOI9LNJAkerLGIlm2M5PIQqAbX7OZWl3pHKm6EuxJh3vvjIX/&#10;ACl6HBPOFHqWnM8ep1SRF46eOJRRdrtSD/242ph3rpZNi79k0kyMK2IxsBk+86IHLkEp1QSKPV60&#10;bldlHx/8aT/lyGl6oNG0KHVOV3GOFYWZjsIsK3a1HjvkIuhfx3VJvYT3kNpTjtx3AzoJ9LqIV0Gq&#10;08oSOPfG1lWPye9kWPGXcTLi3b+DJ1PWdW8olmXTTM0h2BkY+4UAwYeRYrIxdUKSQs+nIV3cs6uR&#10;wwJYnf2NZmL0hiOmlU/gxuiRMDSOXIZt19vms2NOuk9d3oBXYwkFdql5VCGv+2h2wnwoiHKy1nEc&#10;2pnl1CKF9NaAVy25V8Bb3WO+NJtMMm5JA7lAC0iAt5KoCPBsnAdWsDtLIJBGEkEbRVRDA/J7gjnD&#10;ngieRYRrYgogR1NX7HHb978ZHHSKXbBtRLqItTHWoCaqR90Wljsqf5VLBT4zoIGnmn18UmrVpRKy&#10;KyMA1HsoDE8/OcsnRtVIgWbcPQjcGUH3pbbhsv6wLS9M1mllREnKqPcHYcFCe7fDZnWuxtfhnS9Q&#10;6sFhjE+lkkf1DCpiVeH++9HLOpohd5EEIDxsERmZyNvJPPyfnOeg1+qt5EEsiqz+3igT2ZR9nzmk&#10;ryy/ld7BYgymbTgEMA/JbdkNbGug0a2XUQ6JJN6SojBTRUrdj2ijzgnVtRDpZJX9GSSAye4FjYZy&#10;KPcVuq8umfqUU+zSSRSJaSgupDxbuDwe+R12q0uojM4LB5nSkP6WUDax/pfHwczlDrRcJd7FptNp&#10;Y4oHncMiy7pCRuPpBSKCgWdoI4+c6XS6gxwdQj9f1XEu6SvaQwA27bPHznCzS6XTSTR6eGRhLJ7Y&#10;2aw4H6yv0a5OErp3haepSjuoBIYoVcDcdzH+YkdvjLUBTlVG5HOGnkkkqFwzOyrVB2Iokg5pHrMe&#10;tdvVdFiRuWYBgXVdu1Fa+D3znum6R497+oH9gYrKA/qjt38XgOt0EaaZN04SIyGSJWQkbn4HbyMf&#10;FWZctM3p4NI+oWR5AqCUMI0/6YCihamiCciNfqNLvhXqE0ARmEiuxiQr+4Ukr8EnAVMo1Tyyadla&#10;ZPTKd1d1Wvb8VkVlngCNPKZG9F45XuwF7AV9X3zJwLTMGTXauBtLIb2bvUjSJx6qr3flhfObUyQ6&#10;mVG04JTYWG1KY+qKkJbiyO+WJJHAsTpr+ZZSWcAEytVKoHkHMvT6yPp888RMkLT3agcbtwW13YpS&#10;SfQQi3e0brdL3ahkjRP4EkkQ8AoG9+675YVmxB0yUtGsW2RoEpLN7kcL5rgi+BmZFrYXgmVUczMv&#10;rSsaIVmo7uMz4dfJBoTqIHkUxaloUYA08dWxYfBK8HHyIlFWR1bLAZjqRIs0Kj0419xYMa2keGJ4&#10;J7HMB+oSum6SJ3ZUYEFFLqFAodh2851uo0s+qRJ4ifUlV9rWAZRXYk+DfGU6Kf0iqrp2anYlyN/c&#10;UVJP+uS31oEYGj1Tz6jp/wCWRvc1sWB9sdWw5+fvOl/5Kmr0MTw71LF3/SF9Nkbhdp74MJFn0ss0&#10;kTokp2GRQSPYaUgDx81lHRD1CWWWmMn8M7Zgu8lr4O34y30EI/ck/IBP0yLV6rQs4o8ylUPCEH5H&#10;mxzh+imcQJPPpVn9Tftpx7vTDKwLd7PfDerPGdQggnCvKmzZEVIQte8VfH3eEOmi0kOjmjl9kbhd&#10;6nfTgtY47jNoq0rFGPFtoy9K6T6kRs5hWSIlb80bL7vgjvhOo6XDMAqsEkj3uskfK7RYIJ7gEnMb&#10;qYSeOCYaKMRSyKUQl/4Ak5UHsdv185D/AJtrTO3px25W9KQKUqTu95Pn5yHj+5GyemFwytPO6+kZ&#10;apeWIR2XaSWP3VAZ0vRdRBG8w1Y/iz/wogh9goXsJ7WczoerpqotJI0mnhIG0KOQpfksR3BX7wzV&#10;KNbp0g0WqBMdMHAK9xRbsB57ZvPD1aKxP8mxrzqtXEHAEC+qFIFeyQDu3+bjOU12n1GpSWX0xG8s&#10;gVmVWHuTsB9HOv0vVrn1DHTrLpZyN8RdjIhraXLD/bMbXR75mWHUhYIgFRGQFApFC93JP2TmcYCa&#10;3YJptTLANSJtCnqpt3l6JrsKGC9K1f5eCdC5BkkJOxu7J7iSB4xjr9Amm0CanSFyoLsYC9j4Kknl&#10;vrBddrU1ZgEEE9AoSCDuCsQJEZW/YUc55rfRs26RlNqpNE7x7W9zzTQyHcGCMx9tV/23dZUnUPS0&#10;2pk0ukMjSB4WibbcTkG2PHej4FZ02tCSO+omYmFXffC233iYrdc+3uLAzktf0KbWCApqVjYxinr0&#10;laltQDz3PzlQptHBkg0PH1aLTlNsjK+ltZEKMbJGyrbOr1Ou0+mEbamVtySxsp7BgB4Bsbs5ScAS&#10;aWR4lYUu9FX9RBpjXHtPe86eDQNqIAkTxHd70jdbYgmtpJxShYQZLR/inSaj83czLE81wOwHk2AS&#10;OeMT6iBtRufWG9OxkR0Y7vcKKfHPj4zNm6LF/wAuSAaV45Jp3WMqKo+VHyDlM3RXLLDvX1VRWMbs&#10;IwgThqHax3vBwinpm26JI87zpW1JU9VZmKFrVqJDPwCbzQGrmgk0026jCTG4UgrtJpCB4NA4NJM6&#10;zQSTAJ/BjLq5vndfp1/mbjJx1Mq6eZU07PMpKuwO0fqtvjk4szXFFY3s05tLodaZ1l04Zo22o5P6&#10;l77if3PNZk6jSylk0cSor+pKWmVyBtO8UBZ+cvnSXRxMkckLwbROgdrKrd0K+O1Yum9Q08Q1MEqz&#10;QPDG/pqQosP39pF3bcZlD9Lpm0nvYbrIJFl9ETq1AIk6Le5CwQqe4sDDZV1cbu6KjmRFAkQjuo/Q&#10;xq9pwjQdU0Kc6TVRCYSEOAP1BlHB+R91l2u6qmlOr1MW0F9OFT3epyO+2vjE801SUBVC75nKQ6jq&#10;Won1Z1ir/CIKNGhA9QH2pi1nUZ5ppdMmlaRpQtKASBvFWtfObuk1mk14CmZYJVQWG/QzMLHtJu8x&#10;Z21cWk1DaeNpGeQhRGoZQI2siJjfauBnVB2lqjmk9umD6MUkO+UNH+X3seCWaj7WvkbTXOEflhIE&#10;nnjVzAoSnZk5datDQokWf3y3T9S0RTSMY3hni9pBiQ+qvwrA9gReD/nSdNrInnduAsIXdF3b37if&#10;Ivx8ZoiSmaY61NfC2q/iRbZg6sCKTja2DJGIY01MmrQHVRvEYix9o42mMAEWQeMbVdFhKtvG+Sgq&#10;VQBU+4Ek82aycUc/8cPpQ8ToGWK7ooKNvwRlR8EsIh0sqwvpn9L/AOD0YUJ3o7SD2tVHn/Y4w0Wn&#10;i/iarbsjDts4Z2mYUST8LkIGZIZNy/lWRDtAPqN9jb3Kn7wQa/WxywCaKL1CppjX/Tq9rjx9ZbTH&#10;4NGXTxtpVCRhyHLSuF9hjNWAL85rarp4mSWRWE8cf+QCK1FHaT3oH4zitRPGmpXaZNsyfxQL2xM4&#10;A3AeCc1ZOqHTvuE6enEKIPtCX3JXyPAycidqi4SVMu1unmgSAS6yJkhk2EccNV3zz/NnP9POsXVs&#10;Y2MqRxC9ws/tZ52/OPouph2gZdOu50RlikAJJJagPoCrzc1LJBFw8aJuYNp7BYLuPcqb/vkW46oc&#10;qdOzD/5uiNBp00VGzYLWFZuwPyM0tPFv5j08rQx2sZd+5j7kn68DLzBDrNNviqoJXkkjC06qeAdo&#10;s5boNbrooNRFwoUlhGwq9x7ndxlKSpGG7Zn6aOZIUaKFqdnkaOiF9vyPk/OaXWdY4EGnjLrDaR7l&#10;oMXkFBcDeMaXXl5yyQvFtKtyn8TkguDQyiKGSeN0icBmdJEk9SnqACqIJJs83kt3srwy7Vy6aPUN&#10;J7mLhvXRl3BAqggGu4+8u0jxgTzKER/TV5Aw3KUc8cnm2zN1ujWYahy6EAg8bnBdQQtsRyDXjzh0&#10;u6mm36eUzIhkf1CzU3g9vaBkKtbGle6BuqSB9QJYXYmqkVCwtjx2IqiBhGp1Ohif0pVEolgRo3kj&#10;D1Z5FN8ZTFptDqNJLM29pL2+xgOF7Mi/ByB0008EgKM0ob+IVJpuP1gHtg6tbNYpkuldHidZIRHQ&#10;imUFWuyrUOBXYZnavp02iUvFIiwva+mj3ewV+muGHN5qaRYxHp5ZYJSPQd2kVzbGMfXycrPS5xp0&#10;nWUExo8io7Xd+/8AuuaQm72yXExofUXRLEg2CRVf2/8AUjZV7AfBu81jqpHnk1UTR3MwkUbPUVSQ&#10;NxN9qI5wSbQLLJMVczSvvDOgoqQbUL/lxarpWtjEDyfqE3uX9Jvs3F0bzS0yArqEjGcxR8hISrHg&#10;1KDuJKjjnM1NNLrI4YiyxmN9xUBo4+/GWyw/xndE9GMOvqoh2Pa9jXPfzlGg1M6a2eRnkaIqUEgJ&#10;Nlh8mgSfjxmbTLCP47amGXUyBYgCzmMVRHbv/mqsFhm1XrtLEyqjVFIzg0OT8E+0DBoJdW8bB19J&#10;m3goJHsm6WlJIvnthkGsSdp0IBZFKuNrAXRXdwe/IsY0jM1ZNFDpYZHia5ERWU91sGy32W7XmMOo&#10;yT6iMnUFDvpyVq0rizdEYFPrpIVi1JQ7ISVDodnt/RwBZJ80czINZUAEoQyCpaSlDofNVy3zlRg2&#10;7ZE2b03oPBGJ4VaQbwoRBSkGx2u8CRNHrNXSLEpZGUswvaa9zBTYvjF06WLTzQPHF7HBUi6/WSFr&#10;4rzg+k1ml0sHpxRk6hr/AEVbuzHt+1YUIjqYNMdKyCfcVLvF7aDIVsADkVYyjRRvqi0Qn9M+jRtS&#10;ye/aDGa+PnNaCDTq0MEq2jSqkkJOwxbjYr6wzXrC5MMTP6asyybB+sFBRFAUF8nBukCOT1LnSx6h&#10;DI0RVwIwp5IYi/3zQgiTWIXjAKl2JjkunZRzXw2aGgkh1kkUkaeo0CMrFO/tWue2DTxwLHG66d1S&#10;YqGjMm1r8twfOTyXxsVMxoNSrzK7Sn0UKRqzGm94sXWbUesb0U0xmjdFFW1G+OwuwQMjNptKyAre&#10;1K4extNUGBayQP5gcgdHAViSOZvU2hyu0brLGmWhjlxdaBWZOn1a6YToNeWuQuSK53haFFj3zfl1&#10;K6l3A2zAODL6igoAo/SvkHKNUyfl4IvyxYal3jsULDEe4V8VmD0udtPF/EJRElJqjQsbcb+7fkE+&#10;Og3TWBO6KF2nba2fTQ99u7zhS7l3/wABWjj2K1UVPncAfNYC3qLLO1h7sMFAFdip/bG0ySzLEquz&#10;yJuYIYwOGHJFmjWKS0CYwkYTyJtBChkMhLX/ABeQT4F8YVGiy9OBYhkagwLUfd2BI7EH5yhZOoCQ&#10;yPs9OkDXIEs1wDRNZZqZyg3xxlF9Q+1rsDsRVU1V3yneil0FRaR5VaOcAo1bTd7W+XI7nMr1BMrQ&#10;MoU7qYIN9g9vv+uacfUBONO6xMyn2lUsKvgcHwR3yrUtONkTajYrnehoLt2WAOO2JWK0VxBdKxR9&#10;WrRmMKiWd1OtEtVZqz0XkgWGO1gB5Ne1X5APPfA9Pr44IpUlVGE6LbK1EbxZu+3BzQl1sbNBLpZh&#10;IW/gLsHKUOP3xNuzSNUxoU02neUJGDvFx0oJUDuD44yEOtjMjgSOLXcQefVoWHNdv2yySKYStM5G&#10;xizMzgEMAKYlR5vNhJNPNEzIwX2KWUCrSiAwP/jM3LXl2NR2chOYH/KzIDudyxRGr3f5RgkY2QTR&#10;sobY/vBPvVm4IDeLrH1xl1DOIYi1T1HvoXQrx5A75T6zpLqHmVBvVFCC2TYoNc2OCe2bRWiOR0XT&#10;+qyLLDO6rIyozE83sPHusZn9SYQsbVDTKUaq2A9qUVzkunad5fVVFkZNvqCJHrkf9xN1gU8yxxio&#10;mLPTs/66riv6ZPBWaxlomZS8pWeGIsGpUjVuQa55PF4yJEuohV4AFVpBdgb7JJV/sZfoG9QaltQz&#10;q6haFfrJ/SB/UZadRpIIo/zSiRnchpACwCjmjX815PmqCzInc6hQEhddhBXm94uvaPAGSmiDPp2i&#10;UfrNbr2g39ZqhFqOaE+quzaUZwxAHBHjauBK6xNpvSjZWUSMFVt20fDA981UiaMyVIxs36llIlbY&#10;wG471PYrxVjEJFd3DSEswIkD8KD34rnk5q9XVdTEZIW3GUgs/pFbIpONx9t0cztP0+l2NIxbbdUB&#10;W6tr2OGAOCmmux8Ha0L0ZfSeSNXSUN7yqUgH+Ug/OAtJHupokQt/L2IbycuEep0rV6+/1G9xJB2m&#10;+5GDrEs6TgAsWLDeVpvlrv8AbN49dmc0RZ3BSm37x7LFURxzWVzws1W6My8hy1WBwVA81hsOoiQl&#10;TOQY2I4FhPUFmv2wWf8ALRxNISRGSaAAtb+DWHkSRKTR6mF0MTAtxQVSVo/Y84NEshVihNC2pVLK&#10;T28/JNYtbL6YMsUqqFoqRaM1DwCKvJjUM52PHRY0dxDlVADEA/viF5AIpHkVItgf2mQKBuqvnJpp&#10;YAE4/Wu5Tt2kXwRlkLs7OIU2kqSVW1vYasZNnWaW7ARj+lvBHfKAxi2ohLbWJKggUf0jLNQrhGlI&#10;akVFYeaB5JzROjAiOwg+xj2oYw9VZD2pwEpvcbYixVdhjspIqm1rMs2whwbAHxv/AFYHBrGYBHjC&#10;pVFgvKhcMEQ08zBo62odwY2Grsa+cjDMFO8xe8K1NQPJGCr4JKnXS+oxjG9apbFUO9cE3kJdQEEp&#10;Cnep4W7BrnsO33k9PKsWpgLxUaY0eLB7ZWJNyUrCmsH7oVeVRKMwSLOQXQbhX3ZHknEpJkdiH2yj&#10;Yisbpu9A4bJojtc7DE/HYkj9x8jMI+sGeIgbrPH6bA7HNk0xPQbPpJIWRmS6X3C7ALf6XkZ1a4nD&#10;Agi68qPjDYdTN6cntZSyong+0dyRkZtRQ2M9oTvHbivrBMbBVaMgK8pXZz8Cv3yUUZiL3KSv6Sov&#10;3En/AFyqaM/wyrKwEdnj9IJI5yDlxFI3uUKRVGxhX5CyLyIs6qGdVWgR3usJaP1eBW9vch/bmsoD&#10;eskjhyx45K9xkZZDHIpCmN1VQARwR8kYUNEhLIyxNZb2MdxIsDFHqNoQq4QggFmPH9APOVTxHTgw&#10;so3FaBXggA5Bnaj7NoPF1ZbBILDX1DIBsYENIFIXtxkGAWmJINhgQO32cASAsQC25b/+NP8AXKmE&#10;qB/f2oEZVfkV6NJZvRWRlUP4LG/PfJtNHHWzduXleO4POCRuZkRKVSW5Js1XbnB31UxB3Cx24x8Q&#10;UqNGbUo9s0e7wDuHtIHFZngBHkWrXvfkXlErxFlYtVc/scqDxuF3fqJ4cZSVA5ByysrCPij2PABB&#10;xpoFhff7mQgqCpwSHd3LWPHyPOGIiFSwc972n7w6JWyl1Y2zMWfxVdsimnbY03YqAteK+ctWKTcw&#10;UcqtnxW7x/bL/Wj2Bv0/9gybHRU+sDR/9MMyjuLGArqibZ6Za44wqdBy/olbFD6yjcy8MlkDna3B&#10;F44JfAnZBZijKwF0aYH/AEytyhl3bgyijz3GXyTR+xRGUJHJ/wBu2DgBbATsCKF0BlCHkk3uWsA8&#10;lAebA47ZGWZJFp7DD7u6ytbaqQe0FeO45xrMb8EcgbgctIdlyB2JUtQb75yKXLXFc23zjqIgf119&#10;nm7/AGy+EB/UBZbBF89/3xCQEkS+VvabPjKzIZXUVySasVxmlOwZXRb3L4ruKwRoyZFKjuBjTBop&#10;j06MJKfsdxxU3p3wNwPOX7CzN/77j4xnUPuBehRqxlWTQLFHayXa+2wP2yv1Gsj9N9yKwxZkP6hd&#10;cUe+VShWYgkg8kqMpMYPudC4DWKB5x/1Cqoj+avJxzEdw3H4usmWpaKghvJwF8ldMw9lGzyPk/GW&#10;KTTBjRHJxRhPcK4ABFcXkZHJcl+/c/GDEhM28juvtHHbviXcjGvb8/dZJina/HnscTRSOobfXgCv&#10;OIZQ+qHcniyaHIybSOR+k2OxU9r8VlrQIvYX4Hx95WnKjk3/ALZSoWyKSuiEAsq337DJQzsu0qQA&#10;D++Cts3Lx++SDOiHig3bHxQ1Jhfrhttt5sj98UhSVgu39Rqq8DAytbTY/wB8rqyLFEHjGkiG2Efl&#10;0s9lB7c/+MikBYNR5XisddwS6s+GwdpWcWFIA5NZVMaoJCKASx5HG3IyoPbta/O0cYOrNbU3OT9Q&#10;qPceRhQrFA0oJAux8CjeEtI3ZqrIxS8kooFg7rPjIuytttSPg4v4GuuyaR7RZsg8hhkXDNsW7rEF&#10;KC9ykV45wZNttvaiO3GCQrDQGQHepINEEYQZNqqVX3E2wJ/tgaODtA5YXYPk5aSSRagce6z3yWi0&#10;ylnK80OPHzeMrEe4j72jFNEOO54sfOMxkUEeK4xoRp70LBlIsAgleLryMzmZ7IDcAGhlLy0qkhhZ&#10;vjsLwcNuDcC8agDmECJncGvGV7WX3UDeXRMgANmjkjJGAp+QDX3hYkkDtKtJZ2nGlIUihz/vkmR9&#10;xFfeQCk//i7Y0IrVt8hDuRhtH/PgzDee5AujkTEnyMGCPTWmESRp6jLZBdQOXJFjBptdMrkNNtKm&#10;wQPdXgDBdYsS7nB3SEe6ze2vjNjRtCFcTg7oj7ruyDnltLuj3Y31Zyx1epRn1BSRbAWx9eML0g1M&#10;mkjAJKFyyrY4PzhPUIN0lxOCpAcO1Dt/LkYlXYCjlm/YAAZfJUnRCi7ewUxuzxxCZ1dGG1R85sab&#10;QT62R/VNVfuA9pOS0B/NSquxS6qQD2/qTnSvNpYlcMp5UFQg7muCbzHLlrSWzfDhu23osbR6bTyL&#10;A9yGNQwZQSHJqg2KIoyzBYhHGSdxZaIX/Kuc5q9arKgjQyE+asAD5yGnkf09MZW3CydtilDVxnO4&#10;Ok2zWORX0TMxmZo9LEIbYl2NH2j4vKwYoZSzM7MfkWSfG2vnI6rqE4dHhRUWti9rZT34GPp9E35g&#10;S3ZUEbVBK3tzZR071oi9/wAmMUl3OjNTKWAut1n/ADZ3HTek6kHRPIDG06hEcduQK5yeg6QkKHVu&#10;+4gtUd8sfHOdFrde8+iSUN6EaIUQJwTItHm/jMM+dtxUUvhs3w4KTcnvtIA6iYdJHLp4mAlcCmQ2&#10;pJ/zN9Zm9L6bLEmohNOWb3AsRvWt3jxxeUdP0kREE08yN7yzCyptsO0zRnVTxs8kaSCQ8cePJ+Mh&#10;6Ukv5Y1vi3/BX/zfZChjSPaXO9USuw7lv/Azn9dPJqGilLbYxSsoIBb4sXm1qtIJYoIe4StwjH6q&#10;P1mEzw3Ls0yhj+ngmq/fNsUY9pbIm20k2HwDUet6r0hiK0o/VR4uh4AwSWVUcKPWdnIYAjsLzRQi&#10;HTR6iRWILANvP6ww+ufGURTSdVmiiDNHtLstKKVR2rHfmtIT8K9mhNDLUkEzAAG628kHx/TMLX6C&#10;eGWOOaV1UAMqUNyr8tz3OdEdP6SxOJN8qEEluV73bZvS/lJJELF4H1AskjcORQuvnMXm4Vq0aLEp&#10;HBwQzSRpOHv0nbzuIAHn/wB51+l1hmg9Wo9saJ6abCzkjkthejOmEbwJEBxuYgAk7fBOFaTq2y0i&#10;eNCxLSksBvPFAfAHwMznkcv9Btjx8a+4zdFM5dpNnrSBSZCa9jP+nKJtXLJQLqpW3mAshvk5SvUZ&#10;lGvA9JTI43R3Rpe5P2fOYC9STTTTRPwj37R+peO3PjKjjbb0ZyzKKSs7DoX4ln/DXW9B1iFItRLo&#10;33xI0e+IsRQbaf75yvW/xBL+IOra7VzuWk1U7SyMtKLbkgAeMC13XfXhTTsR/BViG8yE9spXpBjD&#10;yyvs9o9o4zoxY1F8pKpVSZzZJSlpbjds6rpfSFC+o8RWIIxBHZvIv9jlnoppVR5IiJ2oJEOzF+dx&#10;wLSa3TiNEVoEjJBQEkWftrwnqcAMxmkbaSy7FiBarXkjMXfPbOpUoqkE65Y7oRkyIwBewNl/F+M3&#10;9XEsSkMVMnpABo2rcRZ3MSfIzD6hq11J9ZzYVVWOPYBtRRQ79zmP1r/mOnaeF4QXTZW0gqpIHFDI&#10;UHLirSBzUeTps2tXqJp3g9NhG4Us+1jtJfsFzB1Y1Z9Tbp/fH73J4NfWWzvqWOmpo29IhpSACLAv&#10;m/iqzrOlRwtDNNMEjgL7zFItWE5HPGa/pS0iEnKT20GdI0uu00mr/NCvUjilsUdqtTLX2Rmj1PrO&#10;m0+gj0umWGVpHIdhCI/SUCgC/djQwbW9a0/UpunhJd7tTTysKWxyq39AZizaePqs2qi0yPXqNOzM&#10;CAtgnaa/bjOaMU3c1XlnV4XF34RZF0uIaTUH1m3/APUCMpJ2j/MRXBw/osyjQw6FI0TZMXDFCXZ2&#10;SqJFjj4yYgY+gpFxlfT94NgfAIwGHX6lQ4/LSRnSr6pUvRY3weObJrC3KxOoteDafp+si0s02tlU&#10;/lDaRURbMSdh4F4Hofx9JPotXop4FKSvZQcA1yFPkC8j1SeeafTNqSBK67zbMAKtPdu/mJHfOs/D&#10;mj0nT9Bq21kWnUyKyQtY9QufIvx9nFcFG5Rt3qvBpxcpJRlSS3Zz34di0SyaZJoJXRZDJMGXzQFL&#10;/fNDV63RxiCHTuDFHC00ziMCR3J5j93xffG/Fus9KPpkEGjKtFDtK/8A0SRm55F3x5yM+in00uok&#10;1OnjLqQio4I3GWiKHwozGcLccjffizSLrlBePNF/T2Vlmll0/pQQIHjjN17uzM3yfvJ6frunngVd&#10;QZUSP1jH7eS7KAL+yPk4P1zTQSafpvpawzLKgTVKKBQqbC4T0nS/lUaZ/QiKKYVQMHeQOfu8l01Z&#10;cbTr/LMrT6bSw6c/mG9aRpJoUI5tR2OYldTd5dNp3LxIi7juFqR5Un4zquk6aIfmw2mZ2ijSjuVR&#10;wCWfca9prMCPQQPqNPrJ9QsUMPuKIbbnhQBxZvNIy2zOUXUaNSDQpFo5d8bgtaoV9m7bRdshMkEu&#10;oaT1eaWGNWB9wDAWKHi8t1p0mrjjmaSViHMIhQlVQVe8k8Ycuu0kWpgDyBduljRZCLRWK8sK+TVn&#10;HFWnsiWmuqLUSDTTEsJ3aQqylbth8HtlbSamCDV6d/RWMx7vb7jywKj5sZmz9V0cRld9VJMY7Cut&#10;hQX52rnKQdQ1GlrVCndID7Gshb+KrnJhhk//AB2VLNGJuytFJpT6zhGVCI1RhukDEEEgfeYXTema&#10;ybqKTIXJUFhG53Lx2I+RmZHq5o9S0sHqx7gORtJtl5vdd56J0HRyImoB1mx5Y0/LEkMS1N7dwBoL&#10;ebz/AOWn1tGEH7kl+DE0P4c9SZtZIbBZ3dqIvcaofBz0Aj8pqNfF0+UQwR6T3MiXtNWRu/ztWAiV&#10;+nRR2qahY4leQM9MZD/KT2+wMFXrJdjG+oMK6p1kc1dkcCqzFqc3b2vB1wnCMa6d7B4em6fVarSP&#10;vYKoWRJQ/cKAASD3Ob0EXTtDDqyjGYJrWRIwDbHaCefFfePrNBDCrB5HIaFYEXwGtQpPx9jPMIfz&#10;MLaE/mZPyv5pxIY2tCfH9ThHG8muQSyKH+i38nSNJoHg6sTMIpVRNrdyFZ/4gUCxZBrDtNrtEdSz&#10;RSO6uQwctsG5fAXz8ZhL6EmpnhhV/UZgChYLwO53kjcfrNhdDH+aWaZI4YEmKAv7jGLsMB5s4OK3&#10;2ZQb1VEtCZtXqtJNq9h0VuslKC1spYlrB8kUM73pbaXp2kDLDG8TRvvMxJNR8N7WsUPFZxHUNTpd&#10;JoITCj+lG77y3sLOSQrVmVBp2n0cHqdQLr6okdQOFRv5KPa++J4+VPpdG0MnCT8urOhk6fBqIumx&#10;GGKBWjL0rbVlo2G8813zB12uUqkulgk3RTWqp+ol7s1Z7mqOXTumqM4ESQ7AfQVjxs82RjaLT79X&#10;p54Om++Kml5obFO5e/z5xx1uRnJt9eToJjMNKsWujYapkVaDBQxTgCl4/vnIdaZtBp4kWHUJKZhG&#10;wJBUDxRF1YwzqGq1+qOrmggeQyTiVQLb3brZa5Bq6yem9bp8MGm1ExSGeZJ3ULTsqm1BPIByoLfh&#10;/gJO09/yF6h+pR6zp+nED7UAaMkWaPuKA9r8XnWTv/zPT6XbqnhaSB5lR+N3JBYkfy8cDB9D1LRn&#10;qCU0x0gBV59wd23GyOKAzJ12t1UesSOHRoiGL04QffsF2ws12GZJcmlxppGjagm3K03VFnVGkcOW&#10;jEmpiFK6tvUX2FX+oec0tTp44NJ0zVCVptdqZW9REFR6b0jR3ebOcZ0l9aZRqYdQsWppywVrZ/VB&#10;vjtwDzhmn1cP5DQRPMbg9U27V6hLElwc6lirjvp7PB9b66W1GPaNbrHT9JrNW2qmlG1BvKSE2RXb&#10;jxecieoabVSSRpOtKiWbK1RvgfZq8h1HqxMsewuyudxBNI3wa7gZE6WKScSL/CtrlobSDVjt4Jzd&#10;V8ngNSfY+i0jSCeUvUhRCZDWwI4B+e5wyTWiLTIrzPzGCqIwK7n/AEgYLN1f01AdhtjQKka0S/hr&#10;Df3GZutSHW62ErK6JGgb1G52gc1x5GPfkrXgrhj1WpiaRJQn8VYwwFEWOSxw6dpV0q7YHcKAsswN&#10;Em+GUfAwnU9WgmgjhV6hBakA97N/mo1V5najRqZ2QLqG7ERrzuJ8fsPOK9gS0pkaRHWIRnbbDiyF&#10;PA3DxmtrdVp4IPSnmp9jtcamwbtR+2cyItQ8YCRgxlyS38oHbv8AGbj63T7JYljaUNasaq3ugAPr&#10;MpraLi6QtJBONQQ0KyRgbS1lWbjcCAORgXUIdTONNA0TMSWcr2azz+5zU03SnYTTTklI13cUpdnF&#10;7VI8jKl0WpT+NJNFCqCxvp2k+AQcqD32J9G7Jr06fHIg0hEqASb4wOQw+OaA84+o1cC6JWWN9qQB&#10;Yy1lmLkMCPrgnKddqFjighvY67XoXsUUQQCDRBzFOvUtMjM0wZlUqy7PP6VX/S8SjdFp0BLr9LJq&#10;V1EgLRxKpOwVbjsD/fIQSIjTIJUCMtggGwzHv91g3U1VZtskQ3NHs/g+CeSK44XBgBEVjCjYXreW&#10;oL+5zWeDlRipNWaWmh26uKSHUUVdqJIF7h3ztfwd0yTUdT00Ua75V1UEaq1XIXdVVF4As2bzk9NP&#10;poNKkIljeQyGpVG7jvV/+M9o/wAE+mx9Y/GXQNKJm/idQhaRn4aw4I/1Azf0ifv41X+pFTf2S/Y/&#10;eGQbGb2kKu7n7FCgfjLXIJajY4Kj5yiZ98pXeAAWFVxZOXCi59hBViKBoAZ9qkfOt7CVYEn2gAij&#10;85FEjRTbqKUbSbPF5WiUzk3VUQCKbLkJBNMx8cHcP9cBklVDdJt5sMPvisMicrGO3LBjXx2GUK5A&#10;A223+3HbJp7R8fX2KyQLH5I8+4NXhcsZQfcO5JosarIekAiixwB/Q5IAG939uKFecB0IUTtPF+R5&#10;xG3W7INggg3+wxOvJ3LV/d5A27RkqRXGA0VzPuZyS1shrzRAz4c/43dag/DXStISiFtTJO4YGz6Q&#10;oGv3o59vzO5KUo8cfsc/Nz/jc62ZOp9H0BcG9HuHmQGV3FD6ZAcxzusc3+C8SucT8+ut6c6XUowm&#10;jkkLjdL2DGTsV/fzeJVErzr6ZVY4+VQPt/Y/Iwl+lpGwZmVAwMnpOtKldxuGCiCRYiIfTZCyrDYZ&#10;trHmgSQaz4nPO7PoccKozNToNRNpoB6S0sJZ6oKqyctweSeKGak3TlhY7VckIu9i4JhA4J2/dDLt&#10;RBJptFCdXPKXlZ79Iio6O4LzyQ3kjAF6kZGLyuwjkuPcFJtbum+dp+MxTbZXE3ZBoSGkSNQk3tVy&#10;u1bjUEhT4sHNPQS6ZnncSIscBRGdwBtUKXAX5BvOYCvq0WFEiaL1S8aByjLzZduOOPByyWASPpIH&#10;2BYwjhg1oaJA3HyDWEkNMsm6y7zCWKPbvLxq3MilU9u4K/FnGm1GnRYakZ596SMlkFtgrubAGDzR&#10;fxKeCn9TcRyzJRsAV454y1zpvQh3afc8r0pZuTeQ/A15AY50mmWtKEuUDa1MVQijXz9E3h6QvqdV&#10;Pp4ZYCwYLvsP7aq+KoiqytyXWGXSwFpPVMJjK77ROw48DA59e2nk1vq6dAAjLSK3cHivoXmsd+PB&#10;k9efJl6nVGMtuUTRM55BALCiWNE3XF8jNBtjQbvTRpk06y71Y+4kHle2ZUAgV5j69xiJPSpdrJW1&#10;TdDi+cvjUIk3p6ZoopCttYIF81/SqIGNxMrOlg6xBHLpYpXilZQ3uf8AUsjiwVycWvj6lRVSXC7D&#10;sNC/827M6WSM6x6Did91ydoj9nm6+sP0OqiDP6ShfaIgVIjYbO9oOK/fnMeK0zRMzxDGfTjMlyKx&#10;jJ23bDmwT5zpop9Ix9ZJz6foAiMsQWN1dnx85kavqcU8xijkcaVSLjss7FhRBLUR/Q4d07QPpzHu&#10;VWRQ7mOw/wDDI93Yng/eGX9NscOymGKcRIaAVY2K+kOGjJVbA/zc5qQxGFdjTUgKBAxtnKDadyr2&#10;B8YRqUig6bJu1I3HYqB5PSkT2AkALu7mgAcGvTaqJY4fU9J9vpsq7WuIH/ckkZmmnFFO7L9ZB6ru&#10;XJWRp09JYmJUMLNsTYJIyf8AzLSJp4FSo3ll2lbGxGHlsog0ytBplMvpJHF7jGbe2FX9d8H0fQYZ&#10;Ah906GiSy1IhI7gjvlwqkFmrqZpVKMkR9O2Ztlklr2iwDZz7M/4LEng/En4gikjCuOn7mZjRJ3jP&#10;jv8AKjUB9Rp9QVPplSRdqwP6R9Z9f/8ABQ5f8R9dD6UxMdDGsyFr3ENd56/0f/rr9mc/rHWJn6L7&#10;2baCuzc12exF8HxlSMrMm73KQCCQCPPGWrIQf0FRd1fFnHgaY7wXWg54HxV59efP0WmMIXKsvJ3d&#10;q2881jCLhQ38pqj3/fLAosOrCtn6e9bhVHGIV1f3+Rxd/WAMaNw68Pd+/wAHjEsQKj02qztIPwDj&#10;oWCuGb27qBXtXxQxwtBlUALdg7QDz94AglVAevUTaDyLpuMuRmZtgUDtVYNv5C7gQB3Bv++WhPZy&#10;u5hzZBPfAYbCXD7r/m/bxzk4Slim5rwfcPvIgkMoJUMPqgDV1hkRct3q1vngV9YmWkFKwZV9vNf6&#10;gd8JQWPIpbH3lCdg1kLl8ShRt2sSPnINEXQsPK1Zv9sMRSSpNkrgoTatXRJJvCYgOxbm8llIOQZf&#10;yL9wwZWvtloJ471zWSaBa4QvHxg0bWBzhAIwLPl7/jE0X5j/AA9PvAEfUdM9H9LVYo5+Meo0cEyx&#10;PDOSWVmkjAA5C3RJHYeQc/aD/jBklT/Ducoiu35/T+w+bvPxj6vpZ26hsLlFjUhljUEDmu3++eN9&#10;YX/Lx/uzt9Bx5TOf0UkU2lk07+mm2NSGFAg7iLcIaNYHqNNqSzKXDTRhfcTsIWiCy0A20+TedElL&#10;L60sX/wgrvKr/wDLPH9iMn1KHTah5JfVhDlU2mQEOF7FTngRntnoPFRgQyJpIxJ+YZ5dqiJgVaIM&#10;ODZY9yPGG6aaOfSP6y2ry+ptZlkZzVhSB+lVvCRolOo9WQMTEpWtwPphuzkdhWCwdCbUzkrHIheS&#10;nKPS7aoyA/D1mikiaH3T6spKnpH+K7bkRRZ2jaC935+spOrljmikMwmXbGjemd0iRsQSAB+pgfvC&#10;NP0xYHgZxJHGp3lS54UAtyyduB/fHYaqR4t+nEQGnMb7K2cG1cDvdEWcb6BLZsajVzNrNWEviVSj&#10;FiqGqsMDVOaznNXrH1eqJkLyxyx3IysEoXZpeDY+slDqNXJu9Vi2nYKzljZ2kjaaU8sbw8atREkb&#10;LIqDUlLYX6ddiuQtDfZe0+n0+mJfdFAFBptpvnhLrhjgms0Sl1SgsZG5SXpkFfpD2OBlZ6FCNcGf&#10;UenIXESSLJwQ3LMbuzilhinm/KQzNaFhJPsCxsx4C7fIPnLgRNpVoJVUi1U40ybSY1QEWQvqimPH&#10;k/eD63VRkOYdWJIo2jaNZ7SQnyarkN4vAdJqArzvpoI+IaI2BgxBrn4qu2aB1STQr/zDTBajDRsK&#10;VwOLHArnxkqLK5JIAg3NHKyOoRWBaOPl3ruxAvnmsKHq+qSINxmVZi5O+120ho5bCux9Mq6OZogN&#10;hIUSjeAW2lRRPesIiOkm9WZtKdxsCOO0HbYCdpAscV8Zk1VqjpjO1F2BCHVQqdJp9TRCOFBAZlP6&#10;nHPa/H1lx1vT5NJHBIG9VkUssZaRmQ+fA79szpG0mo0yTeskKKfSd+RI6sDTKCbN9jijZU/NTSOy&#10;sYHjXT0RuINFuL4o3WPimHuU/wANAmohiSGCtTEre2RFY8uymqD8EN8gis6XWskr6tnfaw4QWGoy&#10;0K8394Jo0i3akRwQxMkQKo8rNS38W1jKrnT0i4K7wWk2Ne7afbQB85a7IlIraWfp1adQTLHGWZY/&#10;c3P14GT/APinUzzhFUbgQh2FNzotMfN1XfBOo9DZYxJGkQ9UfxJJNjFR9tRN5myaJoTNOCjsoRI2&#10;HtJVz2APHfucukzNSezrdJ1LUVEja1J0Tc38FlcqGHBoeTdC+c0Op9X2TyPNAonhktzQYF0A2H+x&#10;7Zy8PpGEhWkJCSybHoozlqVb4pjXAxatItVO1RtJqogqmTe0luhO4MpUdgMhwRcZfk0NDqtNGJjq&#10;4yqsAvuqiCoBbcC1k1RylpF1S6b+F7FTZMT7QjRHgE+D2ycWk06TzfnE07QiHkCw28Gr5NAH4wDT&#10;a3VaSGfUOpMaoCiJQCsbsEEG3575TSJRt6jqkjJOqaeSIVEJFY73FHj9hWV9TKFjq9PpBOpk/wCi&#10;rWqs4/mHjjAU/EcmrgeFzvijZ1EzKQ6k8i9oFV81i1jTxmVzJp3gGxmjZlZ3LCtwU1R/fnMZRobl&#10;ZP1tSsWiaYJE8Y9IhFDAAm7aybFecHbWaVYZIzpvSkTlJN7MX38Ftnih48YRrtJEmmEQlcwoSsgU&#10;3IEPIG01SrhDaMSiIrqwRLJSAq9uIhwx54HPNYKjNtgWp6jMdTA8u5hKbkWFwUeP9NKSLDDyM24O&#10;l7k2M+2JGK26l0VOFdVKjyRZOcv1SA9OfUzaOSFiYvVeIVKV3ME2rt+SM1NB1eaf0t2lmQem+2Im&#10;rJF0rWDtFX3xuOtMISSezpzN06CTSjSwIi7JEhZmtlui3cc2VPuzmtCNQuskcuZEk3TI88fskC8F&#10;mHzWZ+ul105nEGmO1ZGT3rUh3HggjwD8HLdFCYtVKXjdKaM7WRpG5IL7S18ZKVJ7LnO+Jq6jValE&#10;aeOJ6kmbajK0gjBAFe0cqcx9T1NZI9KyioloOjXez5CkCufOb+o1PoyOdPKo9amjD9grCytOLBzn&#10;ElgnLwMyBZiqxluGBuiCBRC/WIg39dLGYYngT0nUFkZj7mr5DG8o0vUtSdPFu16xo4Kulq38t2FN&#10;jv4wPqfRp9GlQusirEVL7ixUsapCb24BN+H5kgiX8wVLo0npn3oVSq7nMlx+TR2E6KPW6vWL6MAk&#10;edAVMRXa4VT8/oaucJ3mTVyPD6SEEFUZrsBDZ4DG1PF4T0eT0hptdBOQ0KlQzKpMcrrXN9xzg0mk&#10;M/5PVadGVpKkKIB+ndvPaiaHfFJJvorG68mgYtVESkUWxXr2F12y2Puycom6cNXpoY5i0L2zB9y0&#10;nu57UOxGFwy6uNkkAYxqI5pkKiw0jHgH471mnoZItQbLM0B9FnB7sFA9n7t5xqC+B1bM/VdD1Uem&#10;0UMOoT0hGlv6jtuqgV2A/Wb82ij0fo6U6wTK4SWLd/CDMfaaJN1lf/Ko9JMkkEUgaWpNk3LEge1S&#10;Se9HG6hoIZZk0riWSH0ht93vR5DewkfFZftgo0jP0uoGqXqEAiYFZtoWJKKEHvXgHyQcXUNIQJfX&#10;fcqoHCgj2uvZjVcZ0umRRPKdN6W2M+mfXUsaX9XJy/VJKrQad9XEND7wsjcWD2Vfv98VUVGPk5Tq&#10;Gk0qQy6uGRVjZWWR4iqXu72tEstDvgmpg0yR6eWXeYtOwVxurvHvUMOP1eDlkPXIBrHj1s0oQ6Zz&#10;tKckgHYtD5zXRoD6hYvJCII9ylRT3RUMD3ZfGawTVWZtpnOzfheeN3mMrNAkbylXbuQ24/rsAgGs&#10;y9VpdZpoH/MaSFrTdFIBtZip/RI6+eARnoevh0k0SzPqZUDQGIvspdxbZQDcXQo5yifhybTGVH1k&#10;aI8kLmKSTfteM3s2/YzOSdrZXjo4/XzaCSSYzwyxM6emFFbEe/c3t+Bm5C0AmijbVcNCGMsZ3KAv&#10;hD8nzmz0rQ6aB9SERSpZxubnYzGyFU9gLylOm6EaqCEIn6rBhYLTuOUrwPObc71ZEE+7AY4JmMEU&#10;UuwK36UJUMgO62UcFj8Y+kXUQL1IGJJ1kUNFTbAUJJtgK5FVmx1bQzxs0IVoGSh6gdTz3DV5sZkQ&#10;aZHnjaZp2ZQoQuaj2nmnHlclM1plen6sfSSYwCOlZlEhsWi0APkHD9H1cTNpopIV9WdwTuBKsJWA&#10;PbscDlYMGGyOf+OGK1t9NWPLCr4IGDnosur1GoRFMirUqCQbHXsNihewrycznGL7RpzaqmP1JpdL&#10;Lq2WVFR4iBY/SyOBY+vOFRdE08mj1AaVNzoysgO7Yb9nA4+8zeppB1ZCdMwMr8u24B1G3a1iwAxI&#10;rEemSQzN6urGnkjb0EHDBq4DleaFjvgo/p8HJL9TNmfpggnJgmZtiMAj0N9kEAVYC8Y3T1aeBJQj&#10;hPUIsMAGJHG0GjWZ2qkYTDY8tHcCYVWRDRouwsgC/GDJqpYlnbQzCZNNQC2KkLn3/sPrtlxir2Qz&#10;Wg9RGS5J5nUORvUFIvAC0TycG66r6hlDqZRDGzOzH3XX6Wof0BGCR9WjhihiLgJIJB6i2FaS7AYq&#10;a/0GKaDXxuqqB71aSlekKqAQ4AurzHLHdo2i9UR/5TF+THq7yk0ySSyuWVlrhRzzf32wiXpVIpaJ&#10;304VN6k73CEmzuXvt8ZRJ1nVmFI5HtWjWNgrh/4hBNEV+n5zmep9UlkeZoAIAyWQj7xFdo1Ajg0L&#10;rIanLQk4pnR6Hps2nkWNTv0UcgCB1B9RZDupiKBH3wRmdqItRrninikaRJ5QIybDp4JN2KFcX4yD&#10;6PW6xI/T6m3fja3ql1A28huFbzmh0PrUmmE0c+kNKpV5gBZZvfEbXyRjhFp35NZ041ZynW/w51aQ&#10;B9H1GUU5EREu0uB3IuqzlIpNYBB+cZSCaDL7AouiDQPnPZItTNFpJGdZG04jAYnhNzH2mx2OS0Gn&#10;h1caJ+TiiiZizOF37ueQGPk52wzUqcUzzZ+nt2pHK9HimWIrDKkLIwQx/rWu5+jd9zmlD+IdZp9N&#10;GgV9OA8gWNCWtxZ9wJ7cZvDQQdOGpPrCfctOo/hmmagxGB66HS6xEYRRqk7SNp99uw2v/Ee/6cZi&#10;2n2vJurXT8F8/W5Z9Fpgsaqq7t3t3Kdjn58E42s6hokqKIzH1ZQhcnase32lwfNDMbT6R1VIt7pC&#10;Y/Kkkq4v3Bb/AFMMJn6VNDq2VIIdQ0aUY1kKqtUxDg+bydBbZpJ1vQhZYlMlGo6KmRfn+jZmpPNA&#10;5T80ZVv0hDKAtG7JoZmSxHUrKtSR+oSpjLlVQ0SfBN5hHpU2thiZ3IjjCNHLdL7OCv0f3zXHETlb&#10;PQJmih9SwqTyExDs3t7+68zW6dqtUsEcmxWV3DiiPYPF83wbGcsskuomEoYybeysFLttblgVugDh&#10;ML2NRq0kcq+4ggncHB4sHkVmrToEy7qOlmQSjbtjLJAkgcvwFov4sZozOG9GOZlniO1YhKg3AIdp&#10;Kkdz2NHBtHqBNqIYp9PNtUbig5VWF2qG+R24OFDXaYP/AAtVC3oBiI2LhmPJFhv/AI7JldpUNdM5&#10;+eARTaTSFRTCtgNsjc9yPDeRhQll/OuwjUtGbZyLujt2kA9su18um00+mI1EZ9NCSFttpYEAEjxz&#10;mh/yh9O6SI1vOg3A8lGbwfFnFKSVX5RMbZn6P1xqppK9ZXdo34C7R5HfnLuqrqIZVZ55PYqAGubY&#10;fqB8/FYUZptIZJIdMsSy0PcAzFkHJUHLeuKOpaZJJpmRGC7+BW0fzBcxb2i6OWm6jJ00PpJCGWUK&#10;b2W5Jv8AvR8YTodVNpo5vVeGMMrIwdPUMarwCp+SMWp0egkWZgREQGaLc9mw54FH+cZXBEk0kkzI&#10;8cgLyIgCgBZWZgPceb4oZ0xinHo5pNqRtJqlBSOaMQM63viA2k0aDZ0+kaF49MRoYdyhRII+GQns&#10;fsHOV0aQQDVeqkaxu5JiZtrDbTbjdg12q80dCyxNphBLL6kqNuWP3oYzyAGA/uM5pxR24HXZZJpt&#10;LsdzF6SNEHjkNAod1MAOOD8YtKJVeRo5ZVSdNrK6gKoYCmLE/wCgwDSiUMHlQbhK6FDQipTXKnsR&#10;mpH1SQyBZJn9MAsq2TGtc+4Hya4OLiac9dmhq9Es6af0pIiDCZEV2Mb/AMU3Y2+BVZzrJ6MartYh&#10;VfTrIwtVZrslSPbx5zW1GsQ6712A2TbozIqI2wMP0P8AFbuDhD9RgT14g8eoYCo0ayXYJsPLdrq8&#10;SbXgemns5fUabbFAEnFbREV28bgAxa7sisWpnlR5Lj0zbo2cIIqK/Y8Uco6jMjwK761IxIyh0qmi&#10;29o//k5ZrooUZpTB6MbgqjgBgz9xdfpzdeLOZtFGqVBvWKRzIVRYgUsMwHix91eC6P8AOKs6HTSl&#10;FIYRqRuVlBAoeVJHP1m3Jpb3iRiqMfSvgMu6uVrBuo9Mk9NisgURxoqPdEFLUKR3trxxSsd6KOn6&#10;d5kjkoJrI3Dp7vZS/N8ULq8jr0J/WvvA3vEh2gMf1FAP1XkOm6WWRZzRMkUEgRA3hq9zX4rKzAFk&#10;cujoHYNEDtpT8X4Ivtir7mTYtIpI1Lx04JQM2zwlWa+cl1ArGqQBtryRGVWCj+n98jr9E/T3FIxW&#10;YK5C0AAeQpo+T5zDYLI0UssuyVnJ4cqUC/qUs12B8ZUYW7shs2pOnMBp4JaLLCdgW2CFiKBDDsTg&#10;7xaYOiQPOJFRlKlVYhojYK33B8UcfRdUpI44p900Tl1YiyA5Fj3D3ceMteVdQIXkEIRoyglK1TXw&#10;WUdsFFp7G3aF070tS0ep9aqd2Y6lQyoRZWxYJqsxvyavPNqkeNokk4dB6V7hQU7c0UnnijgWR0np&#10;aCxqP0E1d/XjAtTo41lZFtDGLINC2HPbyctJ1RIOZ5GhmYUsq74/ToruA5tSb5+TmdrYIo1LjSn0&#10;kbkfqp72lb+T3GFP+aqOVTvjEtrftLDzX+xwuCSJ2m/gNJ643I4f9Gwm918Xfe+2R+lh2jIj0bmR&#10;wschVpCFZwXXcP5TXzfOaGp6hqd35gmOIRRBlO70y4I9oC/FZciSsZ3eSJY7pJIzaNIQLFVZFA3e&#10;ARdLWKIlpPeikwqal3EmgqixWaRpq2R5pEpNQ0LepGPcEBZDLStfdlNf3GBfm5BrHjeFaKAqpuiv&#10;ewRxxmp1LT6mIyI0QlYxh5RtB9MEcgeRXnAVjVXgUrGCHAD7j+luK5Pg44Ri7ZM21QOxLrpkidWj&#10;ViFYrR9RrFCxzX3lukLaWTSPNCCzA249pWyV9w4BPxhcaqIZIPaFKfr3XbBuXA+RXAwVlSOQs02+&#10;2YsFX1F2eBfjnxkuC6oFJhfT9JIWeMhmEwBIIHNdjZ8jB9U8S0Hc2IxSiz+5vB5epNKixqPf4jQF&#10;iqE+4fveGg/w0QNs99lyAKPZb/8AIyZRaezSDBYoZ54domaVY3Cot0o9TxY8DB9oEcR9RdhBUsn8&#10;2wgA/Pc5ZBpEiYju7e9CrNQW+QQDY7Zpa3XsdMunWNYo4t/sYbHbYf1f3rKXdAkCwdJmthIsRWNm&#10;J3E7hftC8/6ZGJF0xKRaMrHMa9u5iwHcjvRGE6vQ1MZBbtv/AIjWQhe/1CqP7DtlU+pEwmjSR0kQ&#10;XGW9qH968jBpsuKS8B08kUyadwr/AKasAGnW6FWbJzP6h1iePT6fZNIroi7yo7BWOE6aGAmIsUO3&#10;3FlIRTdWdx843UNMsunZNOyXMgk2fF+L+ciMUmrRUmZOi1sTSTCdmjfcWPO0Bj5B+xhU8pKoI5lS&#10;NQEKculHk194H/y+JBFGXBB2+16Yqf8AIbwnQqPSniZ0KKSCAhAQg/rs1ZzVKK2vkxbbOg02n0hG&#10;ml9YFCbYKpJqqAsfJ8YHP1DT6gqDCITGCBQNEMOOOK784JqlSM6h47DRKxVg3t2rxYBFc98B1gSO&#10;HTj82ZGPMUn6QT5vI4ps1g6iEyaoqDE38J2cbNxL81tsfFZCPQToNzTIW2VataNXjkCzgMnVJUQq&#10;j+ssjOzWfcT2B+6wuDWxJVOpOxt0j3fPcAZMotLSKi0+wydikTyfmGJ48AmjwVrxWO0CpDJtYMxa&#10;6AJ3I3e/2I7jFpurQJEkssKtQoso5b4NHzlGp6mqKjQgpvYMQ4vaGN/2OSky9Gh+U1sSbHIdTsZR&#10;GAGIJLKwzO1Ky6RZxJbcARuebQHwBmvrtf6q6SGaeRHjLBWjr2AHuoU8qcFi1M0iPpGkorKCpsMD&#10;X0Mzi5eUvybJIw5dbG/MY9L2BwCt/pNEYLGsDyyBNm1rIDtz8967nLNZJ60rAJJ6jsSNq8MQaYIo&#10;84FLtCFREAFcM3ho2JFZ2x67MJrfQTDFIqSObVRIeDyo3HntXCjvkPzAaQOsRaNuEAP6VXgt+2AT&#10;acSaiZvVJXeQT/KG+MJihJiUq5YBdrbapdps38DG0Z2EzQBiaezQHK7lYH4PzlOq6fyfUbbIAdw/&#10;SLquD5IwKSeeBkBiGywQyGwQbIPGFJqt8wVkkEVbVI8X3PPYXkJNbsb/AGKdFrpoo14LIg9NjR8n&#10;5xa0kSNtaJ0erA8C+9ZZOJYlaIrQSTbuj7NfOUwdR0rwSepAfUZndaUfy9gc0XzQiuXXKgdRGo8D&#10;YtMQADRPxh69SGxiqEMAGWyL7YC003pqIYRF7gOfd+rIbRIDuVX72LoDCk/A1Yl6lJukkFMRz6jN&#10;QbzXOE6gnUh5Lt1ce0CmPgEVlHpiRjFHG7IAKAHY35sdsH1gQLtikK8VdhaFcgHi8pJCdjyBlczK&#10;4KAigRZQE8k/WSTSwSP6ahh80tgivgVQx9PrpfehKnfXqX7hWCLq1ilIqj+geNoXyDhsGloMnaaW&#10;FohGb21wP0hfBzKKVIVPKCqIo0a5Gak/VYIiFViXsFjd2AO2ZZ9AkD1AbbvYF32yoJ/FEyKWgKtu&#10;UlSfcV7WG8DIwvAJh/28e/7yRfY0YcJVG7F7lOWssSyj0/cyG0bjxlkgTKixMRLJwaIoL+r+psZL&#10;0fRZWu1F2p4F/IGXrJDLIN4Zbdtxbm0NVz9HC5oovVVSQxUjaVo7h9jHYqMqVZPWV1bueLNVxlGq&#10;1JZD7NzEWPk81z95o6tEjdCm72sWorQ/TgboZlJAO4UxAXhuO3fucFJaKHlUugkMQWgLbcCTjRQW&#10;kjsTfA9547+Kx9M8hQoxCkWdnYkHuMqUaqP0jGRXwwvlfjD8CJy2mwO9clqP2TzlRMUkRq78Dk3X&#10;cjL9YHf3Mm6NwaPm78ZnwQsrKUlVRe3aDZyktDCI19F6KsgC183koiY5oyrqwoe09x8g/eUPLMpI&#10;rcB3IBLGuBVZGRI3jLek2+yQf/By11sghNpyZJKWk5az8ZKOGJVSyaFfYNnvWVEgKbAG4Vx4OXlj&#10;ciRhqDEKvfgjjGItnk3MX38jigOD4waOC1k5HB3fNZIrKpp25viqPfB0LLKoawV4YgWBiX7jbC4I&#10;5VU2t7kO09vNA5PYqozE7qawF5I4+sHX8xE0bEqVPY81hitOUk/SQWonmxeJoEBlA7EF2G7z4s84&#10;Qs7yIV3khfNZQ9I/6KTbwTybGVsDGvsckNyMaQmy9WWOiQpUt7vJAwedywUVuKnx7Sbwa3WOT0x+&#10;rucGXXkgo3k/q/bnKUQsMDK20uLsVlLw1VH65wRdWqmhFStwWvNBCjkxySbSAdo+TlbQ9MzZlfZy&#10;CQpyySKthrk+V7cDzhxo0VH6RRs0MGaAgccjsMrkRxKI5CAv8QfqJBwrfIgdCAQVog8n6rBZYQmy&#10;1Jr9VZYX3kG68nGGykyHkFTf18Y66mIK3BAsceMdGk3H27mNgcfGIMzMvso35yhBCyh/FVxX1js5&#10;Dh9ylg1Ag3eBMF3gbas+LrnJw7la93Iau2TxHYXIm82zCwbJwcLYJLUDwL+ci0NA8GzZvwcg4d0K&#10;0LwWvI2Fs/po8fp7lP6TgS7ibJBsnjIwMRu3dtvN34yxVVTZXgNdnBKhEWUl2IJbz24ySyKGQAmi&#10;DdHtlaM7W26gO9nLm9ynlf00cdEkGJRjbrRyRapFKx7j2NHEojCgHnEYdwVRYoGvH9MCkUEncVIA&#10;5Iv5rHSwhA5B896whYJGtWUHsG57YihBtFasdoRQsu0U114yUhYMpBs0aJ83l0sSAPuXcQLv5GBy&#10;iyWFG+D9Y41YMUkiyjlSrXlUsB7EEVyPs5Yym9p5r4yRme7a/qsskAkhKXZq+1c3lyoWo8VXF5c7&#10;bitqSoND5yKK42n9XfjtVY7FQM0R55U1l67kFgkHyMRZ77WPJy1dRtoEfXxibYJIHKkqw4AU9/HO&#10;QfdXCg+PvjCZWY+0DgHmxkfTNEmxfP8ATHYEd6LwT95P1vb24vK1jJNbDXbGZqLL3HgV2yRhUUpH&#10;IbhQePg5TIbKe0nm++U7T4/qMhYHHN/fjHGJLYQJbYqVokUMiIRW66I8EZNAB+q6rvlizG7YnaO3&#10;zhfwBGCNVDFyduVMFcqATt7XWEyzIGIKcEDsO+MsY/VuFXVdslMqtA36NtWSclAzMwW6FE45pKKj&#10;lW7nzkHYkjx3F5QFySDaykeeD9/eKx/lXEzV2Yi6vAGHJwSGzsZOnxRxmQSbiTsIPycaWAvHvYle&#10;5u/v+bCdVKwWJFomySe9k5bpFl2iAvvVmDkHnnPP5Ors9lQi3SRa2hmLaeKOB2Vh7BySb84d03Ta&#10;rSm/RBK/o3GwzHjgec7FvxUgIOrR5m08IgWMilVUFLV9q8555q+qajXvGgCoqqSgUkKM54PJNNOK&#10;S8s3yRhCmptvwjs5JtkKK8EauVU7wbCfdZyw0Iacl9Vu7kFV54+cKhQxRmP1LQi9x7k+AcDOnYRR&#10;/wAXaTW7kqRZPJvHjhxvYZJXxtFsOtEG8LZ2rQXhQT+wxMIZNqgBZJE5I+b7YDLpSkaogaRmayx8&#10;DtnYafofq6L8ykZESBQKO1iD5FjDJxjTvsnHylao5xtNpTq4CWCQhF3HvR7E52cUMccoWCW2u0D0&#10;lj6vxmX1XpmhhtkUMJYww5pxbUMJ/JfnhpjOsgRAQHC8mswlJNR26OmEXFvSsv1evaQh0VBtawNw&#10;Gy+wFdzmdqmMSQwTTWdOWZjze4/vj6eTVGRfSfYzy7VdhzS1ZAzJmm1OoaNppHVXbz7iR2G7CEN+&#10;KDJk/e2Hx65PzWnnVDKV2vd1+nnsPis0NZqXbTwyMBSgF3JqnbknKhpIYj6MEv8AERHVt3C+4cEY&#10;AenSGNfVmd42Hvrta+MVRbTGuST8nY9E0cXUNTCw1sOk0qq3qTSGgxQc0o75l9c/5fBENTp5GMby&#10;MBxVhe5APzgVvBBqFWJXDlYlB/vanxXY5m9Rh1SSNHNRK7fawoKPGKEfuX3aHKX2vWymP1eovbOR&#10;FW1QfI8DCNG503oiABlsXIw9ow/S6EzyoFn2gcnYLazwa8gZsGHSaXpmoSRW2xsWjq9rs3AOVOa6&#10;r+BQxvb/AJsfquufTaOHTxhBCZadx/M/fv5GZUMxSIRuzLGxJVx37+frLWkV/T0bu7xKBNuRObYX&#10;eOmum6e+ndWcM/CMy3x4yIxXFKt9jlJ8rb10DS6waEaqZkeaUx0hX/prfFk+coghVdDDqZFRWYAq&#10;v83BstQwhtLHqpBPJKyJt9SV3s05HIr/ALs5jqHVVWaJGjYRV7VFAEZtGF0l35M5ZK23rpBk3VtO&#10;ruyoLP6GJNjObmk1A1Ad9MLZt1V3vwc0p0ilZU9LY2y6I5s+P2zqW0pjjWeRvVm8gcWFNUP2zVSj&#10;CtbejBxlPz07M3pPTYdUZtQsMiMrgKVFrz4zsdP+Ho5U2eoXWQoBv9rG/IHwPOSj1uqh0scbwtFC&#10;bcAdq+B84zhnOgZ0aENIWjJO79fNC+1HuM455JN9nZCMV4v/AMEE6LCEVhDujhYg2KKtnQGbSdOR&#10;NRo41tnG2GU2oT/Mb83gMXVYZpduonhiijSpldgDIfB4q6zm9YYpzp5Gbln2RuOEbwODmbi5upHS&#10;pRitGp+K9I0mgGuWGKNZpRCNoVaKcsQo7DjOUVzIxkjkleNSu4nkufN3mvNoNfqZ4It4VAG/TzwB&#10;3oZ2fTOkQafTtNHrllIAeHTkWQSe5zVTWOC8s55x5TdHK6fous0c0Tyaf+A+5tt3u4sA1eW9Tki1&#10;k6QKP+nGxCB7BINBcr6tq5pNKA8zyzSOzhkJ2i+KA8EfQwjQ9LGiptSluXBVU49p5JH2Tgm3tve1&#10;oVdxS1q7NLpzCKJEh06vrDNvBoHYFFAWfjDY2GpMzNGGaZ0iZnpWVif1FuAqg42ie5Fkm3W4ZQtA&#10;MB4UVmtBoUEkhnhIDptCdgZAQRf0M5pySbO6KdQLOmavpOm0csEtMWfaWFsVdh3VboEeGOZBnlk1&#10;Ug0jO6RkF9Q9K+yM2RXkj5zWj6E1GF9KqCRpGBUgUy81fxjJHPB0/V6g9NQs8lbVtWpRXzmKcVvt&#10;t/IODb+KQCZIJo01Dm0VHcFjZYJZ/wB8K0mu6hrdAqDRvtSQytMDZRCBQHwMwdX07Va2aV/ZDpoy&#10;tlmIot/KR3zretRz/h7SiLU6hal9OSN4ztDDZwoQ0eM1cV9tbfhfBMG6k2mku38g/TelxaeCafUp&#10;PuiDyx+re2/8wPnMbdqtbr5JW1DxadgDtdyCzhf1lvk5dp+tdT1uo00uonM2lHZQRwF7iszotTDq&#10;tTrdMIhH6qBNOx5FFhbWe3AylGS5OVN1/gUpJpKP/wCrG1PR9VFHo4twRJ4/zBC0GZT5B7gYV0np&#10;rTQMixmBUBk9WUkAJ2v5s4d0/T6jRacaXUa4mO42KuaG1LCrfhcKX8SuIdRpxHHEZVZI4kViqq5s&#10;0WvjJnJu63vsqEYqnLWuirRtC6PJNqwsUSqqrHRvt/qczoZtXqXRpdOoj3t7yaD2TQw/TaOAtpUm&#10;PpKs1OFO4vtHxzX1gGo6lpuoltGumldhJa0NqjknIgtul+7+C20krlT+PlncafSwz1PNKnqadiXg&#10;W77d7bwM5nrULrCoGm2Rqw3GxtDMbsm+RmPquiasT6uZtVE5AjRkRu7ADg/t5+8fVdQ0EBTTySAu&#10;LLfzbS3nHHHUk1O/wkZ5Z3GuNBx6QvTNDHI8oleX1KTjaAhHNfJ7ZyPUusfm09LTxnTxuu93FMWv&#10;x+w7VlHV+oJNqHfQpLDp2XaosltwFmj9nOn/AA1+G+o6vVMsiXGF3lWHsZkF51xgox5Se+zk9x5P&#10;sigfovRPQ0sXUNRqd0a16KJyWe/PxWdJpJ4NNF+cWN4/VkXdK/uaIRCtovycwpOsT+ufzCKYll3t&#10;EgBt/HbO71WqjbRRRaoCK5DIsZTghhZMhPY85jmk9Wrs6cUaWtUjK/5VNqF6bPqdQyad3k5H69w5&#10;+7UWMztXo5tA8ielBM+oURw2a2qTe4HN6b8Zw/ktIERZHjBIYrRA5oAfFZzev6jcx1iGCle1O3cU&#10;J/8AN5nCU+mtG2SGOk07erYX1/qb6MywpKsoDJ6zp7z+k3R8AHMfox06QzJN6tbi8UYFXsFgnAtG&#10;y6i7CsdMskkp3bPUDcivIrOr02kYJJqJoGZZ4wsaB6bYxslz4+gM0tRVGSuUrvXhGV+F+gaXUwIN&#10;6vJPqNgdz7lVm42fedX1vSxx6jWQNqQ82n1CJBFHZSlFEtXxgWqhhj1sMOhnTmSR6JKogUdhXkYC&#10;v5bSzwu+rLifhvDbgeHOZtuUm7f4RUEoRSpflnoP5zpTyM2pgIYMgZZWYhlFktXbv2FZwnXJo9HH&#10;q4G0R2u6z/wl9jK/C8DsB4GdJNqtDE6Mksk6+ugaThgVA5XKum65Gn6lqSwMMUJPuIKliNymvuiA&#10;MiLr5o2yO3Vo47Sw6KP8pqWlL7twaO/uga7nNroUUh1M7HW7XYlELG6F3RHwfByOri/JoT6iytpg&#10;dwJ4WWaxXHNDIdM6TqNYsc2nlXfHKCoWOtyDgu3NgDKlL7W29ERStaOw/Dcw0pld/RO7UlI0J4dT&#10;bH+li851tGmtf8u0zOunidkK1VMgKhcF6dojBAPWDGWKV2IUdyxILgUu2h2rI6jVQ6iOMywyrBtR&#10;ImQW5PzY4C4oRqTaJk9UDv8AltHAoEriF2uq3WF4sL4JOXDV6rWSQzLNIiwbe/EjK3HGdGsOi066&#10;qYyb0Oq3yRsbbt2WhmPt0Usz6qO9MVpvTVvn5v5+M3irbfE831uZQgkp7ZL8QaSPR/mpenQySuyj&#10;ljbRhrHsIA5zyfWdTl1aKTG6oy+mRtFe1rO37z0Xq34g1cMgTT60iIgON4oyhDdccgZw/R9Rq9Up&#10;aaRpAkl1QLHcKJF/F504rjG2kz53NNzatmjAscSAiU2h9zEHkDx2rDZpW1WmjZ2r1h7Z0UhuDW0+&#10;KwswRCHTo0TK7UyKGUAKpolgfnAN0EsSJHqSAvKlhwADZNWbrM1Pf8jcTI1XSNiQkOZJJmcAbL9q&#10;8WcnBDD7P4rcgqVb2kt4X9s2NPrenwytPuaZkRtgsj2k1XwO9kZOPTQLpvVJVVY+orKDJtdqU0Po&#10;5TyvzZPFIzk1SGTdIkZ2NQiiULRPyQAMJg6lp3llJR40CtuJFICvhcyooNR6Ll9qFd54N96B3fdd&#10;sshlnGlY+kSCdpDGkDHycfBb2K+imfqDyQvHFqI1Rl3yKnI+hXg5v6cTPNLH6o9Qe4qaYkKN132v&#10;MbS6fTxADYrFT+oWFN+P6Z1KPqYGidLQKJVRY1FqoWt1Cv2BzOfmkUmQ6lEdHIFZdQGSUFlVQ60v&#10;hSMz5RDOdPPLDLvZQU2cnbfz8nNCKaRLkaU2HU/xK9Q7R3bwRmeZo3LhiiRenZERvle9cdx3IOKN&#10;osoEGrj1UYkbfvBBItkIu6/piHVdRulRRHbqNiBSw3AUKIqmGb2n6k7sk4SKNRGdkd2paqv5GU9P&#10;12i0mnmlVlMygOWqiAWr2Ke/ycvl/wCkSXWzP02mVpPzKiaGRU5O8k7m4JAHPm6yucR6qDYxdn9Q&#10;vagAGxzuv9uMnptPrJ5pKO4RJe8MEB9QchP6G8s6eZE1bw7zFXAX9bDeLBZvFHNYyrlb2RKKtUVk&#10;AmQS+n6AKjgH27R+kirJGfRP/DVq4+pf4ofhGEQBR+YLE1tN7CVbPnx45tdLMxl9+5mmCkAe7xub&#10;PrL/AIMtHG/+JfTfRVl9FJ5WXfYAVKHJ7nOr0MbzYq7szzTShK7qvB+xu8iU2V3MzDj/AHye300d&#10;eGrbR+qyLKhexTMG4U+AasY8a8yA7QDwpH8v975z7BdHg+QjcQve2Fgm6vLFDB3IFKKBLGjlMKsu&#10;+/JHBFlSODieKmTi7b9WIouZgoc8tQ8eMPUhRT7kNL+14JGqIF2ijuIB8jCmSnVvJP77axMBEAFf&#10;b/X7OWkqooGtoskLYGVnYKZVLBuQb53ZduG3geOSeOfFYh0UhqUssnu27e9izjg8gkN4D34NeKyR&#10;UkMpUcAAeLGVOTu3gKfINC6wK6AyzP6RkUXt/YKDwM/Jz/i6m0Wv/wAROppM3s0mj0cCV+m0WV2B&#10;P9c/V2aFCCu7YGBALWaLZ+Kn+NnWG1/40/GDxurI2t9NrP8A1WjcpsvnbxWcH1LKoYZG3pIt5Fo8&#10;bX1dRBUj7ZVZQpW39xque1Ec1mZqZpJPRiaEzuACZKC7d/IVT8c4Vo2eBupEKZI0BL7CEWMpahlF&#10;+7jzkBI2ljgI0+yNkUbJlsKpvk0bF58Xa35Pom3oOXQ6ZmV0LRelIxlLNaggVwBnP62Ml2l1KRi1&#10;Dxkrt3iroc/6HNAWdTGunDpDPCBIADyp7/q7D7yb6RjDJ+YgYoHtCzAoQnlSe9jJi0vINmNoZEig&#10;IkhlVndh7d3vVCeeSaWmo5CfWyMhRQjIEcBUJb01b5s3/fLUlnlkEwO/YEVCvYMvO3+3fDyW/OvM&#10;mlqOd/cXANKWCt/c/PjN34ZkvJJNHqTp98pZnjQrMVG5kQcWJVFngihkum6qAy7Q5dIR7ZK2MN3Z&#10;fN5foYA8SQyp6Z2W5oPSIOC1/NcY8GngEcqLFtRk/hOECDevuv3eazBs1SG0Xr6WHTmP+G8wlVms&#10;UC57LfY5Dp08MhSLV6ymRFjKSEMHa+P6DAV0YBUpAzFUEqbBYUMebsHbX1jyTwR6yIwxmNpFoGM2&#10;tued2+hlJJ2Zts0Jm00UKP6yrqNtARSB9xHJ3j4rwMBj00jwahAxEbu2oUsv8S9tnaP6d8NMMC8F&#10;FhZULeqqbnTzQNDk9hgr6WecMwmbbHyVUF7jC+6j8EHGS0E6COBojvjkd5e7IvA3rtXn+lnBoYpd&#10;RM6TaP8AjsxD0QPcgofvffL9LrV05kStycOFRtpVhYBHHkEcY6lZo/WuaKQuU3hDJsUWD279uWxW&#10;0xJDSaGdZ9OwsmOQ2ygMzcckqfGa8fTvQb1G2Krs21FT+IQR8/AzAfV+km0ybUjdWDUTus/5vj5B&#10;w7TiaWLUPOX1G8ExPGeV3+NvgDziyJuKKhpsLnMGpggiR3BaEOgLUbV6NHxdcZb0mXUwMkpjBMll&#10;5XO5NtdkUX/7wKIw6rT6iV9UTQ2gVTKSQBtA/bjHfTRvp4F/MrCsTMfdaOw22b/15yIw6RbZsafq&#10;Esj6h55dOYpHql3KVXgbeTwfq/OEafqc0ml0sMTsrRL/AApJTTlGNVRoECuMB0sOmZ9INPEI5HQq&#10;Nh3b27gXgszommLJCzJ74mK+5jTUFN9rN0c1xwTZnLSOq/P6OWJA5EKSOUOzlhsNBrauTn2D/wAI&#10;KV+J/wATLIrbjoYyiE8hVYi2rPhZd8sxjlKtKVZgqIPTH7ds+0/+BkNJ1/8AEIIcIvTYxd2xqQhs&#10;9b6VirPF2c3qZXjlo/Skqi2zScMwPF2L/wDAyCkrI1nm6ZgB+2WqQok4FVtJsnaRg5KCM7i3a9z3&#10;Yrjkjxn1h4QRTMCxuufdVd/GWMBxICF2sbKjg/QyGxODahWBtTxRybRl9oIIANSEGvsXgJkFbaHK&#10;qoFhuOSCbwlL3xsG78Eft3IwYL+ldhILMfaa7fOXbWDlTXCk2PjAEWenboSwPer7AfGWRwC/g/R/&#10;UMpiIZRQK2a21R/fJiMIaN1Q+yP3wKNFIyKHJJ+aPtwmOlUChQIHz3wJFIcglTYtwTZGFQysx2xs&#10;NoNDyScTLRoCmVQSQKI+ark4ckvKrf7Dvgay/pDKByR9ZfGQe4I5qsg0QVEbs/fjDVpVFAcdxeBK&#10;r01KLs9/jCkJN9iK4+slloLVlpTY7+OcvWvaMHjBBGEqBzklBEY4OXqMoU+fHfLjgWj5i/4w19T/&#10;AA41S71QNrtOC5/k78jPxUEz6iSU+otJINwoUQezep8j4z9r/wDi2kmj/wAP5mjVDWvg3bxYqmz8&#10;atP1DTaloG9CL3JuUEFUYyAg2CKPA854n1qT9vGq8s9H6bFcsjb2SlOsQaX3xyxlwChJWSgeDYBp&#10;SfvMyTRGfTzyv6IlYNvDG1Bja6v4ODr0zpwfUvvdQkexjFzw3O0gVe35OUjpeo0ME8J2FZASxa3a&#10;EVx7fg587E9HIV6XQybZj+XVxN7fXQ7U3gdq4JX5OQSbVa2DX6Uxs6xhFDI2ytxsDb8ZmLq9VolD&#10;OhlKuA6x2NwoAGytZ06rqHHT5E3vqYB678AJtYjvtBN5pzMltjNq5DF1UR9M9D1EQG2FQqtqlr9i&#10;7wCeeRtTvlmEe4IpK+3cUN7q5peAoxn/ABFemjWUNMZjLH6d7TZXi2WjS1Rw38RatJFCyRGGSaIs&#10;Q1n8uqxhrAG3jnvyMS7qjek0BvDANQkEbtEFc75DtZQyryv1tHN5qRflNZHGklw+pIZF2EbpQLpV&#10;P3xznMaFtZq9TI7vCGAUu8oUIxQ8mQcg34IzQm0sizmUwRJ6r0qCXcipY3FTR2A5UjMrj0oZxIul&#10;r0y6yxbrXcvAOP1DQiXULv1bxk7G2Kp3qdvYnzeUazp+qSCIRaoFkIeKORiGDEk1Zx+m6t9LDGNT&#10;PNp5jKXdGcCwe23y2Wnq0zGS3VBmj6adMyHUsghcltiXYY+eO5y6PqkEs0ZfSzGAj0ULABk5qzfm&#10;uRmVq+tTAySyRsyFRvBJBZB3AvkfRGHwT6bqMc8UX6HWIBlqRwoH81+cV+WP8JlCwNpjuR5NsUhc&#10;KWoEqwG4juT5rFqp5Hn1csTFRHLXphSBdEW3xXxhEekh1JWOeV90ckhXTqSHDof1bqs3XNjCtRpV&#10;fWJc0ZRwJt1MF2k7rBFAta1kcrZpHUTm44pp2M2ohLxBmZC4oMxNe0D5OaOgrTzJJQVFYeutF1Sz&#10;QAJwiPSvNDEIpx6kgEnJK2W42/F2PGVzaN49VNDBIFbUUvpsBtURjsfJ3FjzjTuxfBZH6QOvRGdJ&#10;VIjCLHvKLySL8A4yPrgssjTyMFCFYyKIVz8nmsjrtXICr6iNuZWjlEK01/NgcD4+cJ6RrgkgmkeZ&#10;vT05ji9TZyB3IXkn6vG+iU9lmpmZdM7OHdSQySKPTvZzbDxmCIZbMGo0Z9Nx6iMSAD5o/wBTmpq+&#10;rO0wWWSaS0CGEqpA3dg+2jZwbUaARrBHL6hjklpEHLJtIJskHjx+2UtJDXbM3ShookEYLxyuhZFb&#10;iIo4LDOlDjWTSSGShTGRSRvCMpTj+2R0I00sUhhaKAI/qrNLHSugPN39/prvgGv6fFNNHIr0sSK5&#10;dSxJXabVqqiWN1hJlw6ZZJpxo0KylEkjJtmU0pYcvz3yuKYRaNPR0kTtbGTeT7k/lc/vgvUtTG9y&#10;NKFLSGEBrdS0Y3Dlu6gnAOm9V1Mk7o5ijKrtaS2RRtBUcccD5xuLa66IU0nVmw2gk0+o1ME+pDqo&#10;Vgf0qwc2FoYdr9Ow1Mk88arZVFdqAN4I3vOoV5gGYxsUrlit3RY82cMM2pXRzxGQRlECI0jgmUA2&#10;K8E3mE5Ns0SQK82nm1MRWWGJIkCO4DOWZPkfHzmRptDIzGWHqEdLOak05u91cV9jxmn1Dp+sknA9&#10;cIwT1G05uMg1Q+dxzE0+tTRzu8qyaedlFgqaUdr4H6j4zWLXH80YuLs3tW8mm1kbxJC6rQoqQSgv&#10;+l3yMlDLBHNpv49BleJoi9lmcgbr8d6OD+ssIZoIgvoK7y+pGm/YtCwrWSeTzgkT6jVIkSmJJ57S&#10;Mx+0VuDbiONv740k0QdZrtPNqddDpxqPQ/6rtTepSJyxv6zieqdb1qa6YNLJGJ9SDN6qhWTbSAqx&#10;4IoYb+Q1sDRmN90UkYKUgelcHfdWCbOQn6TM+m1hdPzSlFjHrj0WVkY0QK7A5ikk2aSd0DS6qWdp&#10;jJM7CIoQ5YbwV4Y/sLy/SzSp+Y9Vow4WNlWgRIl8sx8HOW1eraCWcGAgJ3SQkhgQLBNg2M9GhPSd&#10;MHXaFCoSJk3Hcsh9u6gvbwMJKq0JK2Pr9VGNKolCw+k6erQs03ZTXf8AfMyTRGOBQIGk0295FdHv&#10;0yTfJF0MH1vUtQ6B96lAwJ9RSxkK+Td19Yf0zXx/ltZLJPCd4MyoEIYADYwAFDj4OZcWjRjaqIz/&#10;AJc6Sao2dPU2gqGYgGiT8HL/AMOelp9TIJ9UkjW4E44CVfAXyBzfzmZpooTqqRDUipGJEQqCVqma&#10;gK+6zT0jrI+oglfTQ7/UBp3eqNnbfF4/FEVUrNzUdQ1UUWudIEaR4I3j8gBASCQfFtxm3N0yRpNJ&#10;sg2yTKGeMHaSndKAuq/zZi9Mmii1GlYqnpBCpmYFFVFRmXcCfOY83XJ4hNBqdS7JBCjXECyllFgG&#10;qBIJsis1idKkktncdV0syU0sb+9FD+owB7/pBB4NZi66XqC7ZYgzx7onf0lX2IP5e9kn+ZsxYfxQ&#10;zhmolXtNhUojk1tqgRVHk3hMWoYFVkjXSO9xgK17AD2BN2W8Y5S2TyTRoavWyTT6zUQ7RFI6F5T+&#10;pW7UoYUAPOaGp1emnMoMhmjaSjSOAWA3cBR3wLS62IrrfVmSFXkAaF6Vm2jzQ5Y47FC3qMZCodY1&#10;j3c9hT2bArM5NUyomh1RNLA0jvCsTJGFBlo7FB/m+F5oHAetemNMkkSid5thKSgqQzAAsJEJCgVQ&#10;xaqeaeXUwPJIV1FAKqCmjK8L7rqjnMab81H+U/L6j0lIKhl/6gjUnhrAFj5GPGtdjcLCtP1BtBp9&#10;VHqGf0lknCBlBPvS6ag3C/til1Wp1k3VY59IQl7F9FVchmFjYxA7A4D0qEdT0+rmWQoYom1FX+oL&#10;ypI+TR7YbLqDpmEcLqY5VV4DVhQ1g8VzVY2qRDWwAdS/5fqgkL+mm5hGRKAG3gXY4B+81OnRDTdP&#10;mZ9esc4TczFg62x/qSfjBeo6HR6j09VJccjhQEUC944oA9gck/S9k8Jl00SklibakU1X6frvkORl&#10;FtGp1fXy6yOdpaRTCgSQUFXd8rVtu85lJpbjmEsPvukjmG4Uq2ob4s9hlOj0uqMrD8vHLFFSmQOG&#10;UhRfsB4DDuc0NZJJo1MurEUSv6EofvveMlVTb8nveHLoqM7TFoJPT/8AgpCO5PuZYxGjFKFN9gVW&#10;anR9LMkzRRaiNVG9bMYNPdqGvxxZOc3p4EknDGMSenOaYmtz8G68X3v6zU02ohk1WqRqZmVh6jvt&#10;oiT+JXg13OJvs1T2i3RPJGHjm08SAFpJXYXsNjsa7WQe+VzRjquo1rR7meMbkLkRK/p8XxyV83kP&#10;+cwLp9QXKsRsWJhbK6ym+3yPvJw9J9PTSazQq0byD0FDJv4HJvn2gkEYN9EdszNTrY9NoG03pxor&#10;SKzC9qF34pT3IGcZ1boOo0XqglXiQBZFsEKHNErXn4Ob0y6vqGh0G9Y3mkRix3jYI1Y3VA1Wbcf4&#10;ZEeniIYILVZmUGzX6KHNZcZUKWJyOT0un1EmkfS6xRHRYxyNdPRAAb7rNefVF/QnYhCV2FSDy2w2&#10;D5II5GdF+W1M7S+rDtlDkKxkTl1rsarb83zmhBp9eImg1UkCiCAv6pFHd9sCF5vFlVLYYcfJ0jyq&#10;VtMNPIJCCs4fuCpjAAuvnaBWDfh7SxxaiV9SB/FkqME2lkWTfgmuM9IbpjTTK2sdY1lkM0cwUShH&#10;jsX3FhiPOYXUVA1G+L0m8SqxEgvyO4H2MmO7oWTC4VZp9N6JLLEsmigUo8rOw3AMAjVe7nCfxAdP&#10;o2hhjRIRJRJZtu9wP2FfRzM/NwaFYWkbTyWzLEXX1ZA5Njk8D74zZ1IRY5o2g3kndKGLEsSfDW20&#10;YpLZtFw9uvIBpWZJCZ0f0w6t7XADf5QQLDf0yrquo1EkfUIY4yxMlsIzWyvdddqGbmgi07vGVjhl&#10;udGpJC3CWKL+2yPvNJtJo9KyiCRZp42Le4WTv4Kk/JGWnbRnw+10eddIm1U8r6WQIrNGzB63nbQJ&#10;C13JGM3XJIIJdCoVC5IU8fwWsgJ2sgXzm31PQlJJpNJEyoXZglgxmFuAL8A+cQ0Wnm1IOoVUIlYM&#10;QSXCkDYyr/lUZTo5tmVAJoUiU6ztMB6iKLYszgEFlF0f7DCY3mEs8MkSxJucuCAz7hzu58nxWXBn&#10;jZGb0XUOY1IN2Fsgj+nn5wZdVr4tUkrj8zHE/qsDTNsX9AsefnJBILk6fHqI9Qqt6+pkRQjb9oUe&#10;Gr/cZg63RhIfSWRVIe3QcKdn+U4ezQauZ9RJHzJCHkRxW0M1AoPnMFjpvVgi2ohNMHDbUcXW6n/m&#10;BHOaxdIl7ZpaTp+t0zpNBFBvlXey+RZr2n4OY79PlQRmIRrH60aLt7l6Km68NXOaej61qSwb+AHK&#10;u7BplAIBFUL8HkYRpSymBgNMkkallLMFRw3Pf4VjlPI6DiBJKmmen1UkikuZDGl1vI2hT/m8ZPV9&#10;KMKtHM3qvYiaVmAJMvK/tQObqenqTI8OlIMhR7iblmLX24oGrvtlU8c0cRgeWiAPXLDcz+0Vs3E8&#10;jIUtot9HA6jRMRrYiPRraPT3Dt37/wCXnOoXo8NMZJ3bYFZQ57+BR7ftmjpxMY1/MRSSRPEYSxpC&#10;pHPF81hIgjVopmR1Uqm3ewMalP5gG85GaTdbFjRyus1s2nQM4l9rlNzMCDV+Nx4GaDwsTBNHAsqB&#10;whaNm9pHO0X83mzOmlm0shl1QkdXADxKRuZuRZP1V1mf07Rac6fVKye8Fyx3kvbAMSL4v7xxapFs&#10;4jV6Z5HZJWYsJXffIDSqBZ3BqHBPjNTW6qKSK4pF4WO6UEAXwlnx4BzTi6f+YFzSVuT040KG0kfg&#10;+74IrAdTpjo4tdUAaEboboMWdlDWf+0Z0qSpK9o5mndjw9NaaeMRsqUkhqgbJ4IWrrKtB0rUIVeP&#10;VoyrtuFiy+8f5TQ5yPSF1cUGjHoH02DFCWpmI5J47C/GG/m3hhYSpK1OGYVsCN3JF/6nM5t21ZrC&#10;taDepda36yWkJLBE2FRtPNbwR8ecxdXNPqDvGo2xs24Mo4Yob4A78EWTmlNLK2mhkRY7dmjbcq7n&#10;VuCy5ZFpwNLpdP8Ao2z7UbhdytbknzXGVjSpOuiMkndWZ3UOp6yDQyBYYXO5mmKf5l4/vzmDLrdV&#10;OhZudkZQPVmVvNgZdCg9TVCNfTZZN0rB23JfYi+4INZsNrpZtIiOjmK9qqRbEMd4cXlqo9RI2/Jk&#10;r0+Aw6HURUWYkekzAlX/AM9twRYog5qJFKNbs/MqDto2VMZtLCAc8325wiKRZZ9NHDYeJCzWAVAJ&#10;5K5BtkVemiyIC85YiiCvBJrkDM3J2axiqQNo+ualDqbs7Y6aNQQYwpAsWbrJzGMwe9pYyUKvOdzh&#10;qI2nuCKqsufQOhnE8jqWXbOFosIhwhf65v8AbMg6wQAwLsmV9PIFv2nZy3Ydz4vLVOqQWzXDSaaK&#10;ZpTu9BWjYu5fkArYsYouoyNqI3dfRZmMftFFwTwpoVZrzg2kUglpRSy2rxyH2gMo5f4Pm/nGn0ms&#10;HrsCyeiQ1Fg0ZY8WpHkjM5VYzrJ4o5EkO9jMYt1FCwF+VvwM4+ONdQY2mVLYhbYbQxIJ3c9rrCN0&#10;srEaKY0u0/xQxBQcmMbfOZmo0LW0rOWj3CPeAJCN4NFT4H2ThCPexM2Z49NqfzCIXV5JEkLMa3p4&#10;Mbf1yn/ly6TTySogkcxybEcHb7GCsRzzlWjdoxG08byekoUM11ZJBUjzfIxtf1KMOVW1SUusW2/S&#10;CyG2AqquvON3aopNVsf/AJfqoFmjZChNe4IXBB7Cx5weH3LJ6kEjFVuYltu1geCl+c2V6nAyaISl&#10;oIQQA6jlAo45BPc4fol/MQa71NRE+6BlG3i2c8Pxzmc8jitouGNPpnLz6aRng03rrJE8bSLI7bSr&#10;dzd0a4zMlilRwph3XsJAkpSpbZt9vgE8Ztsyrp5nhkZGLlJSxsK5tRbHxWFabS/ndR+XmMSimaaQ&#10;EDeoUN2+LN4pTI4mXC4iMg08iyPv5jemKLV+37JHOZgKTNqhsCBwGJHhybsfGaMfSREYJTtiXb6U&#10;Zv3SfNkXWRnA36cTpHCZGKkbSbr9LEjt9kZpGqJoFl1EsukkWSRuV3iTZtNAUWJ83eZEjqNO0MsS&#10;qG29+5kLbRVXQI5zY6bHJBqRCuwN6lludvIutrWee2ZfTtO+t1YDRRab0jbmdrCq3PusGyfGbwaS&#10;l/kxnFtoG1CTReqnqtGRGPaTuC8gAnaMNi9WE7jIhiZ41IUFC3Fn74zDGiSJm2LTggB359rDvm1p&#10;Y3ZWjGmBmIRdze5+Dft/fGJIO1pf1JDG5lDupXZwN32pyvVaeVJJ027wz+9toPgHgfIvB26iw1cp&#10;kh2KwCbL/QwPkYRNJLqVd0nAWM0CthV3cksfjxmco/cjbH0VjRyKGZ4YDLEd7ttCr6bH9J2+bOQW&#10;f1zqHbSsxqyAaq+Dd/BF4ZM8XpGMF49oClwDRU0aDeQcNhj0yRLKJWYqDG8TVuBBqzkXs1UdGXHo&#10;o9NO7oTJGse275SS+9ZTPNonii9SWNT6TqQSbd911YGHaGRpkD+8GJtx3cqPNX4vBZUM4LIjIxDM&#10;u0gqGAul/VRrHf3MK+0q9dWHoOypuG2NiCFJJ8fQOEDXRNDKDo42ZTavsbaA3BJHa+MH/IMYJ7Bl&#10;K06Bu6jvuLDyPjLJj6BaIEu84W3PKkjyn9MVKyZPQxMDRzSLab1QNvAJB8NzZy3S6xFdaiJGwb7N&#10;rIDxf3mD6er1EIShw17zy1KeK/8AWaMQWCJXB/mFueURvHP38Y5RpER2yP5lXWZZFEaNuUV+kkgr&#10;2wL/AJfI/pRlopyI7vkL7eAB90Oco1EwklkcNZVCQ9/qY1RGTSVBp/W3qd7BKWI0h7AnxzmkVpbA&#10;NZI0g0Dk7VZ3XYg5D3Xt4wVJkjjVxPGSrFKcUzM3cbf/AHlD6222pHGixAe6+WY/OU6jU71XfW+P&#10;kMOxoXQ/fE1oqwbVa2eSVI/WCIyGNSANpVeB2wOXUPE4XYWL0gHcg2LbOj1066qMySwFYpWITagB&#10;WjRIr5I5ycaaeFnkd9pieka9t2Ks3ji1X6Q4u/1A6maKX/qh2RyQK5G4UaPxl0TGNGljlG5rNEEN&#10;Sn5/8YJqYHg2HelxuUKGz7u+5e14VNGHGod5SDtACyfzi74q+chro2RKPUuJBK0IB/mq96KaIcHx&#10;3xtTq9GZ0mdr2NUjot7+OCScG3pLDMXIjlCAxnZtIUeSBd8ZQ8MZSIOVIQIDSruAPAZvnHxQ+YVI&#10;QjmVpVeMnfyKVueBxhbTpskeLULt4ba9cg8DOdl1xU/lVQBdwZkBpWJ5vMyJS5LOrKqWN4HFtzyM&#10;14GPM6jbCsbKkBYuRuCtdjdkJS8lQvp2ZHXYaNFmU2L+MwYotY+x4X/UlMBVqFNi74o5Vp9RP/02&#10;k/V7j3uvixkrH+S3Na0bM02pdYvaEKMBtJsqOwOYbsEK0QJFbaQaO4kc4cuuMQUiNo2DAM12Noa6&#10;NV/bKm1OnLRRszDe+9KUHb4HJy4pq9Cl+4XDpJAJJElKrGKcGmAs3dWMv0mmIlRyx3KC7AqRyPFf&#10;eCmZYmMbygWfTZjxuUH6wrU69IYQiv7hbB79wFcV9YrZcUhllLSQyhmS3olhRBvsPog4Hr4QqOzR&#10;giQ+xO5781hMOrkIcNPGKWyQeFvwMYjTR7ACbUAlWJbkdjeO6ElZlsJUh3qo27hbDiq8HJ7g1l17&#10;NGxN0ACKPbteWajTCZGKTKoFWtEKW+aOUvCCI1On28BSxPev2Pc5RnLRDU6eL1W2EKdtkrTdgODw&#10;P75j6vQMzNTBd/FZoShg1Rg2LLMSBuJ4q8cq5SoUCstEm+4vLToyYBptIWVYljDHkEsPbhCxlHCc&#10;MKBteDfzWVrHcjIQbUN3OFTPbEbgGQrz4KgVxXfC9jXQyQmVigj9qgnnkXlTQGM79wDfpAAo8C/G&#10;OVWm9bk7W7nkjJaWQRSyB6YMQAo8WLvKQFjzEwyeqCdx4u+CP/OCpq2UkK7luDl0kybEKS7uPeD3&#10;H2Bl40kciM4mI29lrlhXJNZFFbMp9YBIpaMbr3H29/kHJkxyBdpII8A1284ZCUmVGQhCpoEH3Ef1&#10;wCZbWVQVDoKexV/WXQi+ZmCxqW2gHxzQ+BkI9PE5CwtakWT2Nngfscok01NHZNgBj2qh8ZQrBAZN&#10;h2OoBUd6Jsf7ZXHWmApNNLGke8j20K48gY5kZ2Y8MUWyRxwPOOdXsk2l7AI/WOynxlcs4VZY/UVx&#10;ftqgSPIvHsl0J9O7AkEPYJJ8XlICi23BWXixwP3GWIQoUNEUI+e/uy2Z0MW10W9wsjGmyaIo8sik&#10;7VtRdZnrJuVix52iyefqsOeFXDgTURVX81kXhUewNzQLA9rwixyQ3rM6xt6YFA3t7ZY2ociKRECk&#10;DazeGv5x1QOwIOxmHAHO76OVnYqkDaGvlQK7YOhqyqQGMMDVgcLV1eVfFqbVaIyUUob9UlgqVF8E&#10;/Qxfl7Ke4gdyf8pI4v8AbLQcbITzpXtAIcX5FVgjJGhUrx7f5ecKMKorWHBF7qFj+mQMgqg3BXi1&#10;AP8AcZaJAihG1a8X24OIFiAFWzfjvhEsbUjjsB570D3rIBwHDAAEWOB5xhRCSHuUpbq7Fgf3yaOP&#10;axbm7r9jk5jC7ipGoLxxyTlSj3ko4DKRtvj/AHw7RJNJpSXLKxF8d6P9RlauzLW0fq7H/wB5MdjR&#10;v3X9ftlMLAEBjtH7X5xDCI39Ig7bAN+fOKYEMNwok2B3yF1KNrkr8HtlbsS1bvddWfjwcaBhELKC&#10;aRTZJs4K6RuOFAOU+7eAovyOMuIO+mAvvVVd46oC1Bto+r3Xmj2I+cjJd2hJ4HIFf3wO3iviwxs3&#10;xhLO3sp919/9qwaEmMzEoQFF2F/cZcgBQewj+XKXZbKhRR4yMTAsyjgcXgkMr2hd9Bvq/nJsxdCd&#10;i2fjjFFOwe7sjwee2PKpZmLAAMAfrHuyUlRWtEEFLHg3R4HOUpMQR3BHHOHbdyMpAYqQCR8fAvAZ&#10;YDGwG4kVxlJoVF0epdKBXg+QavLXnWz9GifjBpJLWhQom93ezjpsYLzZBv8AfCgQQW387u3BsY0l&#10;bQUbsaqsUTCjT+a+67YJdg+62Jo83iSBsMmp05NMpwCuVfcL+PJvL3Ewaza3QOU7WDAntV5S/cRf&#10;BtNlmNDwBY4yQhvdV0DxQwVQwY0t2ewy/eAwFYmUiKxAEnwO4wcBt62OMmskl+5zlm5zwKPxeUSU&#10;bvvg98tEiglduTmjSwPIXtldFAGC896PY4WhDMSHND/XB3RxTeTxkmVSRtJ2j/Q5c/b3j7+MYUDo&#10;h93Buv8AbFua+Vvkc4YHAIF0K73eVCGlY3Z8fYwUhUO7F1FCvHOVMKK1wAa/rjMxVgNhBPYZEMLI&#10;IofeCGWM5cm63fIOMHcrXxxWTWJT+kUCMb3IGIJu8LAgO21iKGRK7CORRX++T3li21asZbv2LZTk&#10;HC2CRWxKAWpojI7H8RvX7ZMzAhQytfesLGreh7x/fC38DOw6To2n1YDyqixrZJ8gccZ0UPUdFoZZ&#10;YoQzzOCrPHwGr4vBx1iNIkMOkCSBqZzyAG5NA4EdEsU0jGiLL8jntfOePL7m7tfg+ki1FKqb8si/&#10;TZdXMJmU+9TuVmJ7dyxyqJooHS/YUNewfP3h2qldgqJKFQIDTfykmqGY9JMUgsllsXVHLjbW+jGb&#10;SlrsL1TauKYNsG2UF6+F+xkoVk1imIN/EIrZtsHCNHHqOozwwJ+rhefogWxPgDOt0UEejjXURsWc&#10;Bt7FfPyCPGRPIoqtcjTHic3e+JTH0gaRhpXKPfvMlEe2rr7Iw/r2pmeRtJpV2hWpXI/Qvk85mt1H&#10;V9T1pjYKxKBVvkAtwcB1ep/KxvpiiNMG37iDe3/L9jOeMW2rq+zpc0otJUr7HfUJp1j9WVPa7l2+&#10;gPbR/wC76wLX9bllmRtK7J/8rCkHkAfAzKn0BmYNJI4LhWIA4LfsLwiL043dWhlV0FsH4J8ZvGEe&#10;+2c7ySuukbfTOk7pY/UlLSWZDTdlAvz2yOvkXTCaGMrvDliB7lUkfODo76hZmRJIo0Xhvkf5eKvD&#10;5dTpNPp9MjS7ixJZQCEJbtv88DMW3y3v8G2uOtfkpGoi0qs8tyNVLQsbh5vIajqsp00SxIGjLFmU&#10;LTcV3PwcGlV+AN3pE7lRhVAkiqvN2LUpogTDH6bFe3/aRRNfGDS1q2EW97pUZ6w6hJfzUkqJIzqT&#10;Z4QkWPac249dC4f8wqfxZPUeR+XYduV+L7VmLq9HqtXE2yQMhkUl1qySOP3oYLp0m0WvmjlRZkSM&#10;cr4X5rFKKl52l4HGTi+tN9s0fy7xamJIA4MheqsHYORZ/bDZlgm0qj8uTtPD7iEUDmm+ThHQ+oSa&#10;PX6TqGq0/rLasBKbDKnahYv4rIa/8RzvHMYo0SJpX3+2xukN+0eAB2yPubSS682axjGm2+/FAHVN&#10;fK+s0whs3p0QFSafaAOT8cZR1bXS6Z9PGCslAfxQVbmrIW/jLtX+Il1m5p4im1VSLwH20KFdqAzi&#10;H3arUSoCX22SB52jnj4zoxYrq1VI5s2Sm6d2zY6h1jdH6O+0Ug0OQzHuTmFOfVKe3lKot2+wMr0+&#10;gnZRIYisbH2kjDG6aRtkvlSG91DnvWdCjGGkzlcpSq0dTo4tOpgZIW3stkE88dxXgYeiQh/X1MLV&#10;Ir+mAbUH9zi6Nq4CsuojIWcxNyW5a+DwewOGaaKLp+ybVqZHnS44v5Ru+M4ZPvs71FUuq7/BoQa3&#10;VS6dlednjhdHjXbu4+CfAGZms1cDSGdp2YgmgfcBZtuPAx4H1fVZp9NA6+9BCCOECl/aBmbptIou&#10;Rk3CJvy8fqsQJGPe78DJUUvwK3Tfa+X+C06LpiTSSl1mXYHPHtB8AHzgnTYZtfNqC8hYRRMUQDhM&#10;3IunRsdZFDHvjDLEvIpnXwa7cnN3VRJBpoJBPCDIT6yqRsYqLDGu1Y5ZK/LfRccbavpIf/m8vSdN&#10;ENNAzTSxKxkKgcUQbsX3zktO/UY9Q2taL+K7KgUsFLfND4GdBP1VuoIza1BYX04mDclRzQUd7zS0&#10;3TANAs8moEbJKQqSAneQOEFduRmUWoJ3FW9MGnOWm9bMjTaKTQLF6ym9W8ijcOFA7sP650El6fUL&#10;I8cMiI8fsl7THueB2UZidN6rqZdYBMyqb26iaQ0EU8BADwMp1PUNDpzrNsjy8IgcqQD7qau+Pbe0&#10;aRaS7Dur9XdepajUalABPJVxqoAj2j2oPq80tP1CEayMQor2tNIbAbcO5C5zJ0TaqONX06+wMoAO&#10;8KGPLV4zp+mpBp4NPIynT0SGVAQ7DySPGRNRpb/BcJTb/F2USaF5JJ90si8ERqr7xuc0K+OfvLIY&#10;tUdQRJK2oEbMvpqD3HB4W+R5zo+v63pLiOHp+leJ4EXUSbmJDuexI+ec5HRdem6N1CeeH2SOrRbi&#10;K9JifftIujXGLbjpJ60NtcvudK9lH/OJn6hFHqHLwpQaqFqvNA5ZDD+Y1KyiIJLuLl5G3BfIHP1w&#10;cpgj/MwT6g6aOOORyEskMo77l3YFqJUPoxxyBFhiJkeyfVJ+Pk5aW6WiE3W3flF8vUhO2mWKJbje&#10;gFTaLfihXN5rz9H1HToYnG9HZ2WR9oZEK+VIJ4rKemqjoxiYsyjeQwA2qTzd/wAwyrqfV9WZTppd&#10;dNKxXYN4uP8AtjfwiG33YPr5JtVNJuQsNgVVN3SKauu9nOrbozM0DTuEMVHk8luKX+5yjo0nS4eh&#10;oJYN2ql1I3alS4MUXwF+Scz+oa2CLUgaPUuE0jsXWj/MorvdnjMm71G1RvHSuW7rydLoH000evhW&#10;N1dYC7sPDD4r5OeasYunlZolZgbpnADbqrnueL750TwI+r1cuk1LIFgDyOCWHPdeMA1/XJNP02IQ&#10;weo0jbmJXcyeCb+DkYVJSaW1KrTNMijJXLTjdNAms65JBqoFid3BpnUnhWH6rXOb1vTtVK006Qne&#10;pBsg3tHdvOX9LgkmlnLrsmdVI9Q0hrkjPVem6SF2LhdojHKCP2EHuTfcE50OaxtJLdGCg80W29Xo&#10;4b8KwazTwzytp2DvGZInchANjAlj8EVnSBtcXXTDVwyWpPtmotYskntznQyxwxadwsIWSQkSgCo1&#10;QnsK+cz9D0rQnS6ieKQfmDqvSWPatxBbcsQx57VQyXlu3QRxOKikzI/D3SunaTqI1XUJS3/wqORo&#10;oxxsu2N52vXf+WPrNdOYiyu4jhRjRUTE7WPN8fec91PXrp9RqAiRqkQjZgn0Rtsn/QZjsEldwimQ&#10;O/ukeyx4vv8AP1mfKUnbZs+KSSoK1/4bj02q1Onk1B2aaSNSYbBZXXsSPI7HMLTxrp3m1KIoMYI2&#10;uxYN8mz3o51sU3UtRBJGkoAiRn21ue4wSGrBZuh7JNDq9TDIkAYMRuHvWTkoPJ5ByMeWW1Jmk8ce&#10;KcUHxfhnSnRaXqE3uaGIuW7pK12AQO4GB63W6ky3BOFjY24VKBd6FMDz2zc1aCRXhkiiVp9OjotB&#10;Y4ma9iWasgDKOj6yZNH1F+oSvNLE6NCvYFgf1MwvgYc9W3daonhukqtXf7BnSPwnq5uqq+pmjT0U&#10;aaQp7i3NbB8mjzmYIoIZYmAhMEvtSI07EE3ZHyO2X66L19OJodVIrzyMzmI3Sp7yOMwtL0Z5INRP&#10;+fiLnVIsOmoM7h6ZmvsNtgY4Jybbn+KCc0oqKx7tu7IQ9Z1IgnqJo3glJRRF/Kx5J8A15ycMmg1O&#10;jkmRCzRN6NErwpYtuRQADV1zl/VNTFog2j1kLNP69GT+Wq8Aeb4yHQoV1bapxpoYwjBDvYIB8d+S&#10;Sct6jdUYRuUlG7dGfqOpQ67qOz1C5nceq0CEWu034rirz0SDqen6Vo9Pp9C0k8m4pI26ite4gV8k&#10;5w2p0wVtTHpoA7oyoyg3u3XbH6AAw/QiHTMHnm3LuEho7Qrtx7/FnxWKcIzUV4+B83Bydqzo49T0&#10;nRadJ9efUn9XmJXpjx+lh/Mcx+nx3oW1EjH1n1TSLANqLdWOfgXlcf4Yj0+q00lsZvWMpR9vsA5o&#10;sbsjB9V0fRqkWueYzemzqqRtuVjfah2Hzm0cUVT5Hl5/WyqSo6f/AJtDpdSNBHpVtlRVLAyPK8gD&#10;FrvtXnPNfxJ1rUavV6jTCJP4aFU3xqXcjuw+hlPWPxEs8hk08ZDRiKMOGqgOSAO5Abi8fp+ql1bT&#10;azWxmSYsLIXkCuAM6Ukt0eNPNKdJ+B9LpZoDHLNKBLs2AshIQcAEGsjr59M7lo96JuVACKf2AADj&#10;j7OD9XmaV7DjbsUbQe1f7HOdGmMU7xSAbN92P1E97snLUbXZgasLSy6iWpmRS+8jta97PwMs12qi&#10;Ekfp7TdgPRNAHkcfOWNPHo/TOn1YkkIuT1Adnu7AfIF+cqhkhCsJJVMjWQi/qDC+GvtmEobs2Ugt&#10;twhldFUQKQgW+XBPnIa/RskY2sAzLSmO2qqIu+1eDlg6bCRclL7AQGamJI+MJ65q4PX0whlYBY1V&#10;x9UF25mpbpDaMqRVqKKGdthKsNy3/FJrxmumgEunVzMEWyhLMKbk3fJvB59RCUjLaMsY29yL7QEA&#10;8/P75m6rVTl0TUMpiDHajsfd6hJ3GvjLjyZnIOm0rbEjVmYDtTqF5NArfJGaOiRpNNOJ9+/cNrJZ&#10;srZLGvA+Mxm1pEZjRQlSbWXmowBwFJvvm1Bq9BpztdZXhHuIY8kkdj5A/bJ+6uhqipNXCiNBHDMX&#10;jLAsygtVj3C+ynLOnTFgsAMCMSz7yOQpuhZ/bnMnSTaiUoHdEjjBDIholW/lJPe/GNrfTbUsWm5m&#10;AAtRRFdgR2I+c0SvQ7o25tXtgd/XUSG0LL+oqOSNnYfvkFY3A5heaAoQqMpFLVk2M52hJFp2qQlq&#10;r2+5+KvjwCM66H83KxQGo69Ig2bvuQD8YVSCynVSuFcqkZMbIPUumVTRHAbiszdFIZhGu65WkUlr&#10;AYIatCDxnTaZkCywaaAtvchmZyaIrmvjjI9On0ulSGN4kVEppgVLu5UsCQaxSf4CJooizAPqki3M&#10;zkJH2JPAaxxX1n2J/wAEGhgP4412qeMtInTLQ0AEaQ1xXzWfFWomEXoTaYoRGLQ8j0r5LHvyD48Z&#10;9/f8BMDf81/E+oZiVGmiRDe4WXYsRnrfS43mRy+paWNn6YXakhxdU3zXycYbSojHmhXhvN1lUW2b&#10;cNvsJNk2AcmEPIZQPFKfPirrPqjxApBuG9X7ClF9x3Jy2VkLBSSVoAkm+fGVMzIQ+zab5/Yf+TjA&#10;j3KSSbFkjn3dhiKC/TUlrP67FhuSMMhFsQNpoUKwGMKrOCosgURhR9jKNu3sQPg5LKTLtu4UOPuu&#10;1ZORSVBZbuu+VhmDH2kLZ7EGicpj2lFYxg2pNdv74gL3vdy5LVagHn98HcFfP8tCubORkd15F1yW&#10;8ihQrGbkilPY1XYfZ+8ABtTqE08Us5HthtiO+0KOSc/n4/EvU9T1DX9T1NMrzax5SiDn1UYgcnwO&#10;Cc/cb/FHrh6T+EvxLrSGX0NBLZ7USKsDzn4ba7WoztO5JZdSJVQkdnPu9v754X111igr8no/TmnJ&#10;68GbqWE4hmRY2dQT2AYkKNvajyQeMv6lEiCNCEbcS0qElXLlTQLWPaPAzQ9aIrqSI7CyK6gCy6UT&#10;xXkE1lEmsjaWH1IowUWNzfuDKlglvujX758kpPwe1IK0fS9Rp4SssI/U6ps3FU3/AMrMCSBXxgs/&#10;Rlk0sO+JVljdY2DP7CzN/IxIuh3oZp9Q18OpWIkrUbUQyh9opTtNffnJS6l1knleTTi1UxMQNwPn&#10;jHciVVnLwoF3wQ6R2SOIqu4ldpkP/UPjxlekTWCWMvL6WntQCTRmo7Tus/XGFTzRamItOJBKxEwV&#10;D6YAuh7vgnCdUkf5FysBj42FQ20OLJoWKPIzZPQVsg2vOuieGE7hvT1jQDNtolBzRHwcql6eskW6&#10;Sd5QZDwe24DiOvHzktRCsYmm/LvG5SN0LDd7q7AfQ7YTPp9TGsxlcFXkZmKAuqjZYIq6Zsy/ZlsU&#10;h2aVUhMiqtRyniitfOUPH6LRwaiJULpt9NK/iFDat+2V6SSJpIInmEUoAkhsDYiD3e0Dz94W2nka&#10;U/mETe4Z1lD2WRTf1ZPgZcVRm60D6jWyyalp2hKyqoUBF4C2Qfq6y7SLEqFFRjEsYN8OzEk0CPrL&#10;t0UwJmkMYjewFarRvJ+/jBoPTSH2wL6e52jllajJGTRQ7bqsdaQ32zP16rpdImxGYMyW1EmwwYmr&#10;ANbaAy7SIu6d/Rlbn1WkDAUO6kkVX7ZXE+mk3BtWDtfasfJUAG/aB4XJfmg+qvcDE8yAqbCltoJH&#10;HnxltMyVWjQOrM0DcxtBRDM3eSuwO4H/AE75mfkTO2rZ1RWRVIRkMa0gqgOODhuriVRHtiiZhuLJ&#10;Idqq7fXyBhOrkgkhlI1MrSgWzM1hmH3Rqu3GR8UUvIJ+S1EvrNFUX5kAI0hKyKU5alANjIaiHU6g&#10;aRjAEkvarchY9oBYmx/MDVHDNZGWigj1EbRqHSQsrXRYdychqZ5A2tS2tIVHNFlQNxX2RzhFlVoF&#10;XQKCY0eUpHdlaQKQ18NZqx5wnR6xifeWjjRt6MAGRwzFju55Isc5ZoNBo44o3MTvIwTeysCu4/AP&#10;DYJDpYkkVY0baY9hcUUFkMrWRwfBoZeJ/c9kzWlo1IYo9Ugk/MmBlkJQKpZlUVXFdrz7g/4M4r/E&#10;H4lnMbKqaHTopPAt2Yt/Q1nweGaKSIwmp0omQ2VBc+6/r7z9B/8Agzb/AObH4oh96MumhL7lO0ku&#10;7Hk56/0xP31+zObPXtTPvVGf1DxVjd7DYrLY9olJItTX7c8DHa98hChSO4+ePvxkFPqMWs7WJFny&#10;Bn1p88E7SvtBHfat81/+PEu69wK7juq+FAXjt9ZUzFwXcjcl0FN8Ze7LJ+pTQANHxZ/1yCiWovc4&#10;Vm7EIp7gDvX/AIybqhEYt9nJFE+ee5ylZ7KMK/SLJPcH4xtqghKZdv6wCf7YB5DEXeCCdxAIPck/&#10;1yKt+gHglfd4vK6fbHwQtEqp9vA8nLo9u1dq7gPctj584DDYkoUnFrW0d8KgJtW8AUKN4OB+neSe&#10;LFeCPF/eExsmwUwHz91gUg+OQMEsGvrxhZcEkVVf0BwOHnjaAeO/cXhG4qF718g0RXfjMzWwmNx/&#10;K18cgYcgoUfi8CUE2Ce/nCh2Ujxx/TJkXEMQcKR8XhMZPz25ylaA+Rly+R9ZJRetZcpvBhwD55ws&#10;feBofNX/ABdQGb/DXqg3lANTBbLyQLqxn4qdY6DOIwsGoajyqIRZO80QvxXjP3C/4ooy3+HHWjZO&#10;ybSPQFlqmW1z8MIZpJt7JNqAd25RGu3k2bVnPaj2zw/rE/tgl82d3oYbm/kyNZ1bbCqRyJtjZjJQ&#10;vftWnLfBJGHayURPHIw98kIVCH3bUrwB4ONDrY/zT75fRaFHPrBm3TPIKtgOMlrIlDMBo/VVWWiq&#10;lWZSvg/OeB+KO5lPTJDDo50E5dWZURyf5h4/bNKSWaGOIxxC0UtIEBb3IbBB8X2zLQxSGMQKWl0l&#10;vRAPc1tdQeWGFLJqfRlKyszuSGiDFD6gbfXHHjFQRYZ1ZN80WtaJEdlE7AKLVSoY/s2JtePV0oim&#10;i27fQkMgLfwnay5Y+APHbHaFNV+ZcalHRhsO+y7MqX6bmiOM0NNOj+nCY0jjR1heRB7GSSI2Fuxx&#10;XOTs6Y8TJ1vRoxO88TosqgCEgHZKhFkN43EEZkajpbmUwsSYgIyQVX3NGVHgc5rNPAkUi6rXMqxk&#10;/wAFqD7hQICfB+czlk0zjVRRalFlYklAzFCjAFSp/wA3bGnKhT42QmYRTQpOruJGbhV/VVbDyCeM&#10;mkiyHUauaNwtWoYUVC8E/wBcu6f1OdDBw6GLb6lsJeYhuBrvyPAwzU6nTmLVStKWjkqlq1fcbHPc&#10;bsN2iHRz2pi0TxCBpSZUiVBtosyXuJ+ibzmlmAklSEyCOK69Vf1Lf6K+c7fqWg0ivG6FYG9O4l2G&#10;9x7gX3H3m7F0qIaCRSZXpjW7bchAumJo8HOhOPFHP93JnlWlkl1mocmJUZZPYyNt2k8mwTyL+c6x&#10;IddPJBf8KQfpV0skOaJvt3u81OmdD0zThU0w9NHWf1UID+1SWFHyK5BzpOnvHMhjc+tFEhCuyHeq&#10;m1C0vnz/AExS439vRrBuUal2cr1Dq87BgJJCYSlyQEs5bkb1FcMK8eMC0HXI0kQuSZWQulgclSSb&#10;ocHnjNKJ9M500MeoAWaQCOTcUJ8Gx9VWaOq/DGj08tN6QZk3bP8AJRINHuOeQPIzJNK1Q60PJqvX&#10;YtHGHUUjowI9xHBa/wDSsxl1OibWTbpJbILRSQ7VUKo9yhT3yXVOi6qSM7GlMUagKVIBLHu1+awD&#10;W9NkOumQ6oNtkCgBQBZHOaR40lZi7t6Nf8mNZIqRSQXWxFKvv+bJPycU+qil0CpFoWk9Sid/udeR&#10;W3j9JPzkYtJEpr1zvb2vIv6yAd3sOATQTSP+aVvVBjWSKIvwBHwRXwDy2NbNKo1n0GrBj2K7IVRh&#10;EqggiMk2tng2Mb1Y1WP1dPO5ZWWZBw9qL3IaFsPGX6fWaiOXfqIXd4VjVo0ekD/uPjE2r9V9Q0Wl&#10;KNs9jrIHILU10e3t7jJ2O0jKm1kcjRPDAG04kj9m/dIJDbvbHxfj5y/U6dlhGoE0BijCLNdEx7x7&#10;hVDjdlTrop0ikf3kFVhRGKKjuSb/AHBN4V1GBYWmZi8xWWIyxWrg2Nzgnse/GXfRl2Cwp+ZaXUuz&#10;e3amyQNRUcg125u8x5DptOsR9B0KFyBEbhVye5DXVDO5bpGqj1TAxPJCnMieoUWMdwT/ANuDaSLR&#10;xu6jUlA5Z0Hi/Cm/1A+DmLaNYnLdPeYCQgyyIV4iMi01m1FUas5qyzuNNqy2ngjLy7ZqN2FFjdzy&#10;RkZoXDrD6KLNMAsoQU23+Qn4GXtoY19eRpIAlkzxVuB28Xfgk43TBaTFp4Io9NA8ZhjVtMzByNry&#10;lLsEf14yGg1PqNDNFGRHGlS2qrs2WWVNovucp1DRtJ0+pzI6iQKlAxgsKLE+AtVgvUdIUWV1kEsW&#10;07XVSq7CNpZq8Wc1UV/kybbRZF68XTQku6OFZyrWTIy7ONynwpGHahxHC0UjguVMplg+UFlb5zK/&#10;Iho/SbUtuKhmYcFvUFKNp4rN/TBNZDAY4Tp7dVBDA741sDcAbBznk6l1otRtLYHo2hiaX+LHtkcF&#10;zdgyMtqKIq7GXaaKtx1Ok3KWEhlamt0N0SBYGDtFFM2smiC7B/Ebd7DEYjdMPnH1Gq/OGNZ9Xv0s&#10;jH3JXpqasAsD3yslWhwTRprpHVtLIJUEhUswL+x/I4OZ7R60tPJtH5ppQFViPaALKknijnQQflZU&#10;0P8A8H2CNVkdh7ksDbQBHnMfrGnm1moVUsN6qxmVeQFo3tFZzSNNWZKdUY6ZHhYqFpZ1bdZlo7rr&#10;hsMin1GrGmWaWL9V+9BuRt4XdQFfvgCSQyjqDKk271QSG9qBSpUkfeFdOiGo9F4ZYgxUoYjYLUQ1&#10;E/fz5OEbtGV7Z0mnC6qCfTQaSdjHIzpdbJREhWhXzRIGUQw6PVLNLqInSSXaofeaRrNt9kA5tx9T&#10;0mlhhEelYL6jxHalbCVtrIJpqvk4ND06UPOyxuEZR75EHKJVULFEds2TOlRtLycXEsWk1Qjl0bLE&#10;Z2QAttDNYUE/Ry7qXXYdVKIZCkgjkKV6fC1wLbDNZCssUgj1bN7QBHINjgsbLqQau85d+oaDpzB3&#10;ILMwJunadvurI+hkmDfHyqNvUaXXahhJA6xu7Ujag7w7jyMPl02oU6JzOyuzXGyt/DFjlOfsY/SZ&#10;tB1J440RhJGjSLG8dbZO6jjN5nTqkTwh1WEtuiZxsaPaAXQcDknnJ5JKqN4pS2mYoV1nlijlLOyR&#10;vvPdVDMr+mR++W/k9bpZNsawOJH3orNTRA8gD7azxhHVdL0785ppJZZkqUWtBQ4arKk3a+cn+Ivw&#10;1pZNTqIX1zuVPq2R+qERigxFefOawlo1pqjnG69P79KmjhLIN5RCd0bUF5NLW7IRP1BIPSTTiT1A&#10;QrE1ta7sA1X1mn0f8lH+dm9KRnnK7XSihRrjAYXdcH5wyfpumlM0VTKqJZRqYqeK2mgRddsba6oy&#10;lDbdnLSwlhq0eWWeWJEfmOiSPFjNnqkKa6GOYzxHUPKtaeQi028G6Iq8O6dpRNK0j6j1XlT+KjUB&#10;FZ4NEg2awbqvTNGHMkeqO9mEkUzR8E17hROQzCnRg6GjGFeSP2uRJESE3EmgVU9zmvG2n1GqUNEE&#10;mEhX+IzNtC8lewF4FJpNs4eRodqqiGSEbvU388c98G6hFptWNJJP6sdERwhLWiR+uib5I74kTyrw&#10;GdW6k8U5T1S8UhtmUD1Y03cBP02QO94UN8AKwaPg2hjQKpjZuTtvyfN5ipoSmpjfUIs+oaRUMf6l&#10;/i0FLHsBkmm0/qTemGepnIdzWyV08V8jGuiuQwln1BC+kyemzKCWW2RxSX8WT4Gdp+UfRxSxvCGY&#10;CMuSfczgfqI5vPO+o+iTC5iU+lW8LxJHvHk9u+bC66XR6z1jLtGot1agyo62LF+TgxJ7DfxJ6kJ3&#10;aKVRIyq85s0q3tr4LHNPQa781pXWeJVkfcNirX8SPvfPxyMF0vUNKEbdrXL7XYSqFoc2Qb7i8Dn6&#10;rC+p0qSHfIj+sbSkYBb3WPk4ds6oT0db1f1tNGI4WUwzJtVS+4ufFi7s9sP02m1eoi07w6CI+kv8&#10;OMrSSBAaI+z3IzgpdXot8pDFS3piTkiMSKpqiexANnN3SdR1/wCa000JZCEiKBjYMTqd9eFHGKaf&#10;E2wyXJM6GNItZoZ5DqZS/EibiK2upd7U0QoIIIzj+sy9P1EXr6NPSCtt9NFtiv8AKWwheuR6hNK0&#10;LRtrWSZkLL4drZb7GwO+HQRRyD2xohaZ6QEmkX3eKLVlYINWHqpJpHCx9Dm1Gnh1U6xCRXWyeI2Q&#10;/wA1DMXWS66COe5jLLIrgUxNoDRUH5rO50PRjsf1NaXDomySnEaoxPZVBOQ0sCMmkhSUupLojC43&#10;Qg/rrzeaydHA49eNHNaOc6Y6tBueNCm2Rmp+RwQPgZ0fTPxQmk0Omd9LbJ60fv4ffXe/sHMXVdL1&#10;iQywKr6gI1MWIZiXB4vxRxaiAa6XSu85/NbRE5CNt9g444sknJZKk0Haz8YossaLtCkSAjbZQxJw&#10;F7Ah7wka/T61A6RmJn2KTvFqrqSQfoeMwJfw5Wn1TTxIJAOWCgC2A8lR9Vl8uiOmg0WnCLErBSJE&#10;F+rZs777kZKT+SbK9BrTpp5hwwaWhGUIdN1EVYNivIx063ufZp96Rb3txcW9eSDyRQHYY8+i9JC8&#10;FOWcp6jbVJUGrHehxWZ8GihfTyvKIWAA9OMpR+3BFe3NFGNbZC5XpC1Gu9ISmGLYFjRxK7EXu7Ke&#10;95gzw6qNWLQEws5aOReQokPN8VznWT9Hhg08iCXTsrQBlpf4lAXbXdEeMoh6nG8OuT8pAqoyBYpD&#10;uVGYUSvlj3OU/wBJPczP0nSlCu4RGCBjueImSIHhaB8HNmB/+XndLqJEZgDM3p+ooZwQQoq64sc5&#10;oyHUNO5EzNNJ6cIkYAESHhLI4qsdzrkELvFvYKsTbmveqAgs3xeY2atbG0y+hpoZEX0mkiV3BPPv&#10;G2xfg/GVJr49NDJ6cohm4/MMRvAJ/TRxtUmm9SR4Z4yWZ0CtzGhXkKvgXlM2r0baDYXRXilWRyq1&#10;E4vlLsmxmkUrRL6BOttLGdkLNG+zc7Ktmhy1jC4p4Y71U0hmIQxE1caPILsj4HnLNWINW5aFxKrS&#10;B/RVyG3AdwRfAwxeiQ+rIqyytF6YRdu0emGN0x7Mf374puNbFFMpgmfp+rYJqE9OQooCi0I2EuwH&#10;yPnCvRWTTSlPcVtqHKsFG5kFdh94Z0vQaItLu1G0IZVWSW0aNtgHAsrY7UKu8xJZE0+prTvJstQJ&#10;Hr2Ajm/B8DIUk3oumiWl6rJEkrJqJArRuyWQ22PkURV/QrAPzLPpdRIz2qEVu9w+AFQ1QIwvS6Zp&#10;GMaQsm+NDasP0OCxFi/6YNrSunmnDHcsJBZABRJ7Agdz95UqslWaGjOmnGqOnlg9Rb4PtJFe8L2B&#10;wXUwRNJDLGtiORo5NvA2kco1mrNi6zO6Y4Bk00Oia5E3IZOXsc1h840j6nTqYhH67D1wGARS6AgA&#10;42tsE+gVVh9dY0MYqZQxK7y1HdZLdvjNPWINTptaIFjUKQqFm90bIOB9rhkh0vpQmLYXAcvsNqpC&#10;8CSvm8zdO1eqwjX0i43xspZnKfP7VlQbQpq6M1ImWKMySQ7AlRiyb3Egq3wPrBCNOICsLit8RdSm&#10;0Ajyx8DC4U16LqGZ03z1KiyJyqoavFHFqdXJPANG4G4e4Na7lFgvfcHKX7ksK076D8wfUH63K7F9&#10;gCV58hb85l6rTyxaSG9Rz7UeMc3uNG6y+fViEaiQe91gKbljHAY2d1nzg02k0ggNyCQysu0ksUDc&#10;WvFFSMjyaLoHVJpJVlQpNNZaUlv1A8BVHkAdxmdNF+WlmVtOUjkd5Y5EFMFIpVWv9Rm8Vn6ZNHBP&#10;pVkLx7bRyyqO6gkgD+bMzUSRPNMv8T0/U2hFK2pAAZaYG6+ctSdE6sqWF5YAZZtoGndjItFyxPbz&#10;4zSGkZNNSTJ6J2MXIe2rm/bVnB9FCJZlDmlZRCwUDeo8dqGD9Q6dOkLxQ6ubapLxqBVcWLxN2+wv&#10;QXC8iPCzzHerhmaOMIWQdiGBthmh01pdTKdKGIS2PuuzS1sf/wCOA75k6/TskUMc85YACkLDlWFk&#10;gj+Yhe2ZMK6iEmVVlkjCobDkneKAUnzWXGN+SW68HWdJhSNY0uRFMeyQsQtylrtPrwTlWqXSRrOd&#10;RHt2BDtLWwrj++ZX8ODR6TUOSVgZ/TDsoK23+XzWVazq8btCZogonH8cLzz4Ir/UYcW2O0gT09Mz&#10;qsc1ptY7KNV4NZsyLoVhljIPMVFuVC0RtUsMA1XU0ik0u9A200hRQV2ihtIsmz4vANV1GbR6nURt&#10;GrQTuROUQAVu3AqFr7F4Ti3x7HBrZoznUxIZZfT9Tapk9VKDBrA8UTh2nl26RF/MVuFq7Dldxojt&#10;2IzL0R1MWn0qkh1Mu63AqOxe0nD1Ux6n0zI6qQrRmQAsti2A+h4AzHLG1RUCG/Tv6xgZD7wrhgpR&#10;iPLKT/qMy1ST1ts0jLaVGELVtNg+TWaXV+lSJHG0UqhmBcrsoUexPwxw+XRaiTToFozicMitROyu&#10;Y2Iyk1QUzGAUiOXfC0kUuxYyWZ2V/wCa/NXxmh6EBcRtExD1HESNvqtHYDEeRRwJ9HOIJPTiuRKb&#10;fGS1BG3Gq5HkVl6xat22aaRnaJg8bstAIATXY85T8CSOem0e0yGS1ePduLMFNnjz8+M011MEkGiJ&#10;LoQ1Bhdrt5BFeRmf1OZAqPJJ6isC3qck8NffaLrKdA+70pYnM8ZmsoH9NizUPaK4zbboiKVmrqYY&#10;tSJHlmZHQsTIVYszEC/UNUO9j6zNGnlijnhllZgy7isIsmv3qx9A5OPUsZNQG1JDgMHHNWFsE3XN&#10;kc4dAYZIGYQKzyM2xbLbCD7iv1eG0y4pGchttRtLn2IQkjUWKfNfOPBqNRUwdgyuPcZDZZe9N8DN&#10;rXz6UoJ40DBQsYLWOxot8bcx4o3FzJON/CEEgADd5DZknf8ApNel2YMWq9KT1G3KqswdQfawYGgP&#10;rNsa6LiJJlv0gCN3tZw1Hn9hl0mm1UUiSWNpkqIBg/uLURxY7c5Y+kiJZmkoWVpNxUWQGJaifOVJ&#10;piRLW606Sf079hiuS6t1ulPF0a5yGv1elGkBac0oNt7lILm1PF2cv6eNNJK6zRKhdUojzx2FgHMn&#10;WQkM5NBHKoj+EryR/wCcmKVoma12W6XRwuI25rcQxWl3ovN8ec1tXo5IhK0B3R7I2ck0+xv0hwbD&#10;HM/ounkWcJp23I6FOaK7mBG7nxYsHNF9bJ0/1p0jPujSS/1HeOAxB8XmeW70aYFGt/5AJ9JPFLFI&#10;CqruD7wo3tvHtBP1mXNpoYXI5cdmsNRav0m/vscmOp6klFO5LRixaqcVwQe2DT6+WSKJtR7bJbeh&#10;3LQ+Rea41IzmleiWn0h0+lFkraqzIwtmUmqrA9TC4mVZE9WMhtjRjaGrijeaMWpacqUMa2gDN2rn&#10;2keODmdMZWlnRVZgsz2WoEM3H7V81lq9kSoP084KGNCCUWztYKNvkq3zmZ1jpLxwpU3s27gho8d7&#10;sE48/TfTcpEXDkLuB4B/YfGWxQ+jCEJZvVsB6Ion9Q5wjqtjq09E9MiPo2K7/UtZIzVHd5UfII7Y&#10;MzSesRJpmIZQUYcmuSR/XLoixWCX0ggVgAyttCEcAkHwcvlhlf0g7pGGVirA2Lb+W8fk1rRkzSah&#10;fRVwwCqVVgPeVv4+MoeZpN/qBSVIcEdmW/j5zo9RpNQyjUGT9EQhKorUNvkE1mZpul6lpCvqo1NX&#10;rXuF9wAPH3jTW2Zu9GVNAjy3vSRCQGWzuQNi/i27+oyEnY0fKkpXGbUvSo0hnkjUrTEl1flifAHw&#10;MwlHMpSVnUFQQebA75Saa7M2mmTgYgJ/BPJKPsPcfsPIyfU9CAEeGUU9Ute5COKJ+8qSdwXPqMVb&#10;4AAA+B94V6a6cTpCQI5XFlzuPto0D4zSi09UUaeGNtLJEIA2+uAezBq/2OXa7RbVX1HZdpIG0gm1&#10;FL/fzmTppQ8yykKgVLrbdkGuTjtPNCZ0kcseQV82fIyeLvsvkq6CRppZ0YL+o7eVPtN/P3mbrdGE&#10;WNFlJ9r0CD89xfzXGa8Ms6xxMGsqKBArb45zOln3R61KJk9x3Mb9qn9P9MFdkyqjNhXVI4VqDqaZ&#10;TxfkgjDtLqYxYrsF47ktfAF4EdTFO0RBa+xOE6VJEreEUqfNiv3FZckZxYWNf68vERoMQwXi6HjH&#10;T0TbgEAGu5O0nyfvBvy8KWIko3wVbdY719YJN60bSFASjDZ3sH++Ol4HKTNGZ4XlYrE9k2Cwv3ff&#10;YViV33FV1NEPwFPFZmRajUQ2GO5R3Xyb7ZB9azFnKqxcVSjthxJTCZp5SVsVtBOQmplVd4ogEV5O&#10;IyiUxErW4keaIzPWYA06BuQB8gDHFA2jRQtKA5K01LZHf5v9ss2RRN2G+6INAMCbvnKl1MoIHZWt&#10;htNM95VLy8yvKWLLVk2VykJMCRU9aRtlqb4Hg/WXIixJvCEMxKgiyy13NZP3BFpg6ggOoFEV5BxQ&#10;AMo2XQO5WJ5/r9HKYAA1ZBZIyRdVuFYW7SO5kkG5lBogZBlEkgWROXs8EHnA2RlZrcBV9pAy6QI0&#10;4IiCrjtupmAPcntkSEEZbkS3RB4VazOiLh1eKThTZFZa0jMj1X+Vt58jzioZYkkRIB4YA8/FZVqE&#10;WR0KIALHcY8jKoQxxqbAUgm7+xkYPTYSfqRlUEc1deDg1WwL1hILcK9t5JsD98o1T0NqqTdggcHk&#10;eMrnkFFXJLXYYki8Mm1EUcsu2TkgcjjFT1qxKt7B3tkULERzQWueF7nJgNCiHdd8lhZIs+cR1Jlg&#10;J/Sd/u5xlRgx2+RYI+sYMltKEMSVYW15JozqHlNgFSbIx1jL2RQsjuO5wdS7yMroQNxvbiGT06Rk&#10;xb2B28gfOaM6zESklqQlqbtwcqaFURxZcE0r/Hzgr6kagAG7Bs898XbNoUohCxu6qxkSyGqux+qz&#10;FeBaYK1ECyCKI+s1oooowt7mO6rPYX4yjURKd4G2wvIJv+xvLhKhSx2kzNikblLWtpUj/wAYM0XA&#10;G4cYbEgYH3hAvmr79soF+pZslfB8is1vbMH0ioCOioXmu/1iaEBN12fJ+8LmlErqX9vAuhktRpNm&#10;0CUMPFGuPvDnVE8bM/awKkE01HjwcsmG1q3V2P3lZjkHqLsoH+oFHxi9OQAKQRt7E5QhlO6/bXNN&#10;984mLEglb2/3H1lhkWUFeQ44WsG3MrMv9TjGWzIyuWB/81kjNKYxvuv5W+P64yS7tpCg13vsbyHq&#10;yRnaVFfA5AxCEeLbj9jycjHGOVN34+stkkjRyRxQo/eO7E8jk1uNfB8YCKtntJVrXzY44xpChIpd&#10;oHFrdnCDMO24c82R2wZn5FqCo4xoCMIs7hwRlqu7FSGs84/FMaFXQHx95BwoBpgD5xiolI7oBR4U&#10;2wxNqGYG0s3QPmshC67AKPORl5Iuwb7/AFhQ+kXBw9sef3xu18Ebq7cX++UtEQVFj+mGs4YAbDuB&#10;93nEwB+FcXISPjteJo0LEqt03I8425b5H7fWIM17lI+ye5/fGiSUw4bnvYs80BlF8Uw/e/P3lzMG&#10;DbhVfHGKZ40B2ix5J74hpFTyHfSAmvOO7q1kGxVUeSDkRIOKPkC8skobjutq4rD4GU7VZgRfzxju&#10;u3ybYecsjbbRJ5qh8jLEs2avjHZIPt5u7PbLXBBo1e3Kdu1mbjCQC4/Wp47YAChb7qBzV5EgHduN&#10;3kyikkqw+KOO1bgESj5/cZVjB2dAo28m/wDTCFf37iCRVHxZOUOtuzVWMy9gW4x0hBXAI7EgfvkG&#10;dW7rRwOiGoEY7Ee2lvFxCwlWfmhdjsOcnA6+5Wj3YP8AmCqqpX+3F5YF2VVcHweRg0CZUwZWvcKH&#10;xxl8crHcN11zzlG/3j9slt9xJbscGgTLY+HDKRdXXg4mkUkn0shtqxXA5xb5vn/Q4mgs9Y0cYAMi&#10;6cGmIAu6I5vnMrXdXCCSMQFbH6its1nm8zUaeedkEpTcRQ3AADNHbptIwbc07taDd2LeKGeZGCT3&#10;s9+U2460Zmi0Gom/NSerGhiXe28kWPgDycO6R6TxlXBWbna1HyfGa3SeiL+ajimdQrMCS3IH7jOh&#10;m0nT9JrYGl1aSp6mwegPfQPNA1/TFPMm3EnF6dqpfw7H0vS4OnSlpbDvaBmIJ+zWT1T6R49H6Wpe&#10;YbSsi0VUcilLX4zltdrHk1DH0zvALBO9Kf8AMfrIjVfmGMhVUhQc7RQsDOd4pNqTbOv3UlxSVEtZ&#10;PL+YH5GFoygYM4Pg+by7QMul/jTaf8xM4G3fdAHg/ucK0kwETLHGVWSORmscM14N+YXUvCgMe1UN&#10;kNRArLXVVojzd7Nmfqui0DNtmIlIAWOJmN395gSStqH/ADGoWItJ+oA7QoU9zwaOZ+k08Z1TvLPu&#10;cAtVWO3b6/fLtVrYJDGq6cM/dtvZee2UsfF0retslz5baS3pHZ6OLTHQFVZ5dW7pGqH9LFj+la/3&#10;zB1/QXT1WZH3xsTs4pW88+azc0cLb/WCKjqFO0GjytcVmyNRBovSqJJ39UyVMtRgMOKF2c5PccXo&#10;7Y41OG9Ucnp21+oR9SskrgUH3GlJ7knApUMqR7BbSFvUkPB/b6GdA2vEUEiesjBmZqIKgbl+rrnB&#10;9FpIpYVZdUrVISw5FJXfNVOt0YuNtKwfWzyaWB4NKSxdQ2+qK7Qd1AA4Jp+nzxiVJIz/ABAASvuZ&#10;wfGaTiNiWJWJ9rIaaq8jd835zY6ckMHoujBdRGTIskJYMiqv6gTfOTLJxXQcbl2cnDp9bcjP6qNE&#10;yhRJxsUeP3zU/Pxo2phlVNqR0jytwNhuxXJZu2ZfXeprvdvzUsm5yyPKxYgn+Zj5zmT04PNMxkSR&#10;f13u+c3jDkrloyWVxaUVYw1PqqzIyqFJ2IRZ3HyM0+jaDVaOQPta5LjageVNGyc3+naLTRQ+rCvg&#10;i259O/r5w+KHUQD1InBUqFVnHZrvhf6ZGTM6aS/yOGF3Ft7/AABwwvBFKsb75dlsGX2xqxzPRNLI&#10;03uJNUfk1xx9YdrdS0Q1CqoMjPt2lrVlHk4NpdAun9RbIeQsKHNfI4vFjem32PIukkaEXQ4YfXHq&#10;MdsG9x/k78A4H1Kd9SYYVLyMqqiqP1/vhCpMXnaFgilRvDHk7CLsHH9CPQv+YgkL7l93NhHK33GC&#10;07u34H4pKl5CdJoZOhfkZA5czrvdUY+302IvkcEZ0qaddV099a+6NDqjtLGj9kfRvOL0bzzwBpFY&#10;xRUAP0brPJOV9S6gJIdHDEx20S0SsQigNVfu3nIeOUpLe72y45FGD1qtI6IdY03TtLJDopQVkk3e&#10;svJvt57VmLpekPqWX8zOPRjYUZSfdZNV9H7zR6F+HYdXqoFETGGe23ILCV4za6lqW1KDS6cI4WUh&#10;GWwWqqLX8dsTnWo9+Wx1Jxt9LSSBujwVIdTGvpn0yunShdjgkAkj+uXJq98fopA0hDdhZG8dnZjw&#10;AbxupdK1J0q6yUmBgZFTaQC+wgkDb9HMWfqRibTRGJwjFSFKArRNkknuchLmS24NXr/+YXrNVtY+&#10;koNNumdiKvwAPIGBwdIi1U8k8riSlSURg7KDdzWdVPpVg1qTl0e5HZdM68hQbXvd8ZIwiLUylF06&#10;rOjxUR+mjyf/AFiU6o19u+xaTURaJ5tPFyFIb53DvTlh3PYYtdp9Vq9Wmobk7tgVSBwL9nfkjBTF&#10;HpmSEyeqW7lOwJFAH5+cynmeHUyLBCXG0x+ruKgXYsDI4W2158lKWlZpnqEUK6z0pISJNUpRDyz8&#10;9m+hmRPCiJO52mXezMsndlPG4feT/DGt0WiliSbSiWVCzoWJAUk97zYg6MdRrdNPp3jIeUFlZgSa&#10;PJ5/lAy9Y2//AH+RbyKL8/Hwc9Fp5zCk0tUtOojbsaHtb6HnNObpc0PqRPIkkjlSWoELvGdt16fp&#10;kZ6notLqFkjeRpQ0KN+sLXpi+/zecbGiaSpotQGZmKorXZJ7nEsjlTqipYVB1d/Ls67U6tIejrHB&#10;AqzlnGo1M1bveQqqvigM5nTzrpRM4gM2yIoXYHaPAb9zhkCh1bSzykqsqyu47emRwP8A44EcZnzR&#10;wQaP0iSnqgszk732HkA/veJLsMkr4vqkabamPqMWm0mghl/MblASOmDORmFrpdSSN0Qim02p/jqA&#10;eWBACt+1YXo+sayEpCIYdO8Th0RF2tuA4IajWY+v6pqjplY6Vl3EP6nJkla+Td8mzycIQly6VBky&#10;Jwu3db0ZidYfRzzDftKmnYcBgvjjk5VpXA1Gn9TcsT8oFcqTu83mf0V59TJqGbTO5JKe1O1t3J/c&#10;56KOip6TySBLiRgoU8bkPJWvjOjJwxtryzD03PJG/CJdO0Ek2oE9e9LJeYfwzZr233Izd6H1l4tX&#10;rEliPpVtbd7iuz/2TeAtrIJ9LpItPNIs6WQzc7T3/uc3JoHhRJdOamm9T1ZqDMGPBFD5rjOObWrX&#10;4O7Gnun1tjdMn1ppXBBllBWQJZru3B+M5PV63TaLXTyBJFVlcBqIJNG2FVROdKOrskGgdZJNMam9&#10;RmYkOo5BKnvecrq+oyNpwJS3os7M0ZAsS9hX0B3GVHb6Msr+2O9rZc2knngSUxFozRZbreYh3rsO&#10;WypptKzoixbHR09QtIRfqDkVXGHdE1B1Mukj9UtCHWJyeNvqGt1duM6LrvQkRIp9MsZifVEeo4p5&#10;Vhra1H5q8nmlKmChcbW/kq0TnR6rV6uPeYhCyRHYQLcVZJ4r4OZ3UdTptTNqIFaZEjhCwIxIYtGn&#10;LH6vtmr1DqY1Gm0+nDVpoG3OhUXNKByL8KPGZ34evUyavV6xGYGIEG+xVuyAUf6ZmtJyaOlu6iun&#10;s62aKHR6KVvRM7Od+88n1AgDrxyc5ifpkcL7o9M6Kez2TQruM19N19FjR9LpjpJIW9KRncPseS0c&#10;AMOCVrnwc4vXdZ12m9dBpy8KStGqKxIK+Cfr7wjjnK0nXzZMpwVOSv4LZunzzRzzwM5MSBdgNLZI&#10;C1ZJOBaae2gCSgOF2G13HdYskA1S+M3YBqTWpraNoSMhSAh8lsydPoJtFoFkaV9skp2FR7miFUxH&#10;kWM6IP7XdXZyzdyOig0em12rfUJq9kSzcyGhv3VVH7PIFZHQw6CafqbgxO67tiuRT7fI7XkJemau&#10;R9CfQdQAhDSWQapFfv2A7DMTV6SF5tY38cpZCN4tfnsaOSly1yY2+Kvj5DR1rUdOlGo1qRyy6qYM&#10;UC9kRStqf24w9NFGH1eoeArHPqP4MVUFLNwxH1fGA9IRtdoRp4oZvWY1vfsqXzt85tjSz6Jz1TU7&#10;J4hMUS7pm79j325two4M/qVunZt6CYRQN6unVppJRtjaw0g2jm77Z5ovVPVQooEZhLXHuNuWbnae&#10;TeH9f6nqi7xPIWjKMz0KbsAq/VDvnKQ9KRX9Yz+mNhdGHP1RHmsqMV57PGz5HYRptPPMJ5ZFiQmy&#10;BYtAewojyLwfS6h543igUxglYy17WKmzzhY0jS6gCVg5kZOa2ptAsmsgv5bTzTemQRGRuG27C0Dz&#10;XPOPkjJIzYXQTIoh9WhssXu3eMlNpwgnhmYBkbdtHd77knNMRUYpSpFLuCoArDmqNeMH1Vyaln22&#10;rOKRWAah4GOGSxuFA0aSTeqVEQ7Rk3TfxKAI+1zVgXT6Zr2O9xAsykFgf04BFMvAkDoztahh8A0C&#10;3bjzkt0LhN0RI9MbwrH9as3u/phfYJAT6fSajUrDDIaQgbqDMWa64vN7R6GadtSiE74gSPcQHPk0&#10;boDBopEWUyLtUGXmRQKUKOL/AHy7XTadET1Eb+Gm4rVkFjxu+cmUnaGG6qLZqvy8CoAvNubJJ423&#10;8DMOaD1SG9SkZLeluxHxWaPTkMKvqNSbaVHEbR8MWbv3vbWAaKEyBmgEmx2PuTkjZzRv+5IxR1ZD&#10;K9TFIV/hRlSpJd15Di+B+4xR6GSXUy+vTKFOwHnd8WM19ayq0A3lYo3BBANGzRI4FjCtPBFpNSJS&#10;tqgYLtba7qDtsk2KJw9x10Chsq1Kq+mSCGEAquzaxXYWJ5K/eDa+PUzMZ10sReiFKVSbeNu0/N5o&#10;dORNQGQQIVSX9CkFj5LX8/GCTay5CIWLG/TjEhHqMWJ2nj6748bafRTVrs00QS6igoESzb1R1JLN&#10;2KmiKHBx21E9k7GUoGoFSq3fIGZqGaBxCzfxVise6ypvjK9VqFkML2Y2SwDZ3WDe+hglsrwE6Uzt&#10;t1K6pUjay17g0lmit1THLo4UZ5j60imJSfTZrLM3ND5GP07XSalS7gtGJBu3KOGY8MDWNp5idSYt&#10;PC3wXelYhm9w7HBp2xV0dFrAsLo+8en6MZkiNgu1jdyPruc/Rf8A4C+nJ+R/FHUEhMTO0MHp979E&#10;Hlf33Z+b8Wo3EIIaCFyyP+opQ5Fgfvn6uf8ABj00wfhXrc86NG82vVgFN7A0Sk39lrNZ7P0eDeS/&#10;hHF611jZ9mJIwQqisQVq77H4xlT3o4QjYrAi75bIAqPSQjcARs2kD+/2MIibsTvI5Ivsc+oPGQkW&#10;r7MNtd+L/b6y1TudgFsk3YOMtD2ekS/h/wBu95MKhan/AH3fBOIoJRju8jd5A7Vlwe23FjS/qY8E&#10;j6GCxlmS0b2sOb5P33w0MlA8KCtK1X95LKQ4ZgDtpVo8jklcoaUFt7SVY54ya2DIvHex5584yQgo&#10;DbMqsD5HHxgId2UexrJPHx/XK2G9U3lSLAojkHHmkJ38c7RQo2P/AJOBzPVgoGJ21fBsd8KCz5n/&#10;AOKzqpg/APUdjFGlnijSued1m/rjPxwXSaiSbTNHt3hy8zFyb53MbsAV8Z+rn/Gd1xNH0XoqHvNq&#10;CSPDeM/L78uiNAqCJfWLb/dbxn5Ws+a+uZdqK+D1Pp0GuTfyCuTpzohMz1R2og9q7mFPd3bHC4NN&#10;Kged3CsYhHNsQsxuiV70O15Rq4S53hwsmnipFKFTKOAtj5BOPJ1SD808axqrRRMGcCkZlDFtwIPn&#10;PmnB6o9XkR1Uiwa3UxpHYRCv8I2sfO82KXkDKXniffJJAfRjqyG5YObBYVYwpYDOsMySH1n27rpt&#10;xYELX+VQPOTm1MS+qv8AGQqSTInYxRICoYi+STmq7RmumCvLpi0EEkcimFS0hIqlY8cnisGh1+n1&#10;IlQM+2zHGzAMo237q+Dheg0ut1Q08TpDch3FGKs4QC6JI8d6yvpHS5d/p6dlcEEXVHg+bBBXKpK9&#10;lpvWjb1+qksygUwXfRYbSGU+1b+ALwLTdWnhT0ZIE9N5aMie4ooX2FT8tdH6wiOIwlpJHgEl7qVi&#10;1BO4rkBcztRA4jhuTcNokJQDih2vgZhSNmwl9C2paIwt7oqZlXnendhWC63WSuHALRaeZyiLIVLq&#10;O9cc+bwqGfURTx6dJYlkkdYZJVtTHS+4ktXcnxl+u2y69YxIigq8cLIBsLsKJJ8kUATm0HtJkSjp&#10;sq0+jhdv/hMAG4BAwdQz/HA5o5lTaeOLVFHkYBW3BN4sEmidp4sj7zNnh9OPRPLboLBNGzRruO2b&#10;B6lpJd8m3awHpQsSTaqPdQ+u4ymTWiR6Wqx+qkitH6xVHCe52J/SeCeao+MnoNErTSJHGsSrEXK7&#10;rMhDUAvejZrGEM2rDu2pkEVAM0e0OI3AK3QsXzjTxaZGhGljVkWKKVwTwC1hV/e++OS12RHvoFnG&#10;mKxp6kTTMJWV+1Ud4Hu/sLyPWDq4Y49HDCriUiRG7MzE23IsfuMD6Z0c368joqqvsTabLBtg/T2s&#10;5qPNq5ZZZHMKhZATXtKl/b7hzyMdLVOxLd2qENbpYWeSPUeoGGxpKv067ivnL9E24LN7RHI5Viw4&#10;f4GPKpWGXTrCjvvdriPBAH0ORfzlumhnf+L64dywAk7gmq4Q/wBswZ0pdFEybYBCuxwHDGRe1If0&#10;qvYc1l0UMjpG+niAVYt26Wjbu/JI+6wv/lR1CzKiqFCrQWQHa3ekVfN81mZpdkIkvVMwdGCgKTvF&#10;m+AL7nt85pj7ImtBU/pS6hwsswX0VY2SAGYc0B9nPv8A/wCDNR+d/ETs8km/QQKxLl/eHc58JNCk&#10;Wp2NrDGNiE+qlbQKFEkgeM+3P+B9IhretMHf/wCd4LHdShLMAuez9IX/ADv4OD1msTP0JQpaKArO&#10;TySe1DvkAqM8YCnk23wK/wB8Lls2qAttYWKAoHB3nG79Sbidvf58Z9WjwGShJJZyoUjgt8dzWWxH&#10;3abbuq/01Tc3lYZmJUrdhQo+x3v5vLwGBkfaR7gbHj6GSykVxyKns3oV/SL7UfGTE8clGO2bg89j&#10;VChkVLRB0EhYhTSAA3XAyPqszrtjAWyhIrjxWAgx6KgByoJ5s3YOOrVu3EEge2rYV/TKnp1iDKCu&#10;W+6nN7QfgX2wKDAeOY6sAkdqOGFQjEbVvaR/fAW57pZPFXZH9cNjsbrjO6gLXkYDD4zuBsEUd27w&#10;GwhG2gHktsFg/Pc4HC97gAbvx2N4Yq0eX5PyKsV5yGWGIRQbafmqusLVrFk/YGBQrVAqa7cYYsd1&#10;yKBFGuclmiDYnv8AlOEIC27jjBlHBBbC1JI7ZBqi4cA5eoFZQCBl6HAs+ev+LJdQf8KPxaYGZZRF&#10;CUK97Eq5+HfWNU0mo1W2SNoVCiivtiA8g+W7c5+7X/EvHG/+Gf4pEhIQJpy5HhROm7PwhnEUes1m&#10;o10Kh2ZQIFkFJwASoHcknPG+r17eP9zu9DF8pMyU10mhfXSarVpXpjfKP5lIpVCjyScu0nX530wM&#10;8UZALneyj2cf/Kj8UOcG1OhXTwavTTCP1GjUSoELke6gv9K4wsdH2RQCOXdMt+klcW5s7gexAPIz&#10;59pVE7vkGh6lpJtO5TUIryEOYmUtVH9RbwPnNJ00kxg9wBSN2JTlHrkDMRzDKfyi7I3Zq3o//sc5&#10;nJ0yWGTUT6bS37fTFEMAwsE12JynBb2Sm9UjqOns3owyCAszEt7GC+4fCnsD85Quok1KQSh2iSV9&#10;9VaJtIB3cjkjvljH8/6Mysm70thdlLVXBLBewrthGs0eomJtiFSVhGUpRyAw3DzXFDIjRo3IH18T&#10;6qOaGHSyhpCgLrIofYTu91fy391l3VJPU1H5xItpRI0VJXMZT2N7WIUhixX2nOdh6uqak6eRXCBl&#10;haQKQTEbIDfRPJzbi10qgMERvVkVWj/WWoD3AHuTdgeMbhRHNshpNdqAqM6qrmlmW/ah8sR/mxtX&#10;rNqQ1ptqq7KxJ9rMRxx5JHbNGWFZnkE8c3rnTl+G2Km/tY83VHB9M2ljhLsYneMFo1NGnH6jXwo7&#10;YkjU5/qCvGdMySFtjBArOzBb4PNGxXjis6L8Py72RZmjeSwrW+300I4N1weL7ZnzK7x9PGnYRsrv&#10;HIVNjbJ2LDzg/U4URIxDpI2VpCjzbrKgdiK7Ll+KI47Ow6LIUcyxMEflJVRt0lk3uF3a1585I6uR&#10;9V/CheRwfVEykxoyr338UCPOYGk0mqnlnH5qMD0QyShQoIQ2pvx2o5XBqdUpjE2tMnt3GRBdIy2Q&#10;e1AnM90Vxo2Dr9HDKuri0wRorkCghgrvw26+QN2T6h1iTq35eZl9tkPIiHYKO0AKOTXzmHo+oSJp&#10;5YNRrYRIwYoXBMl7921ybABu8G/5l6nASVFlDojbaLLGQGqv9cXF2VWjpdIkWqAjkkWHaQYx6gQ7&#10;h7edgsWORxgCxsv69W6yONrLIx3HabDDjkfRzC0UqRamY6cJtmdUhHucqVtgxB42m6GbQ0qRxfmZ&#10;YxOSjiwm3Y17f6EfWVXEzpsOnSVnl07SJ/FQSpJGG5C8/AAuqrG1MX5YaNxzGyFijKqJvbjYEu7+&#10;cB6jCkjpt3FiE9OmqJKHJF5Dqsrzfk5Jm9B9Pd7gGUBu5UG7vGmOuhtKmq1M+8Rt67acBCSQH2mp&#10;FolaYAdslqennVyaaRZiZtOsdOwO3Ztv3bbtrGaEAEyyyy+mAkp2vEb9VSSN39PrD42gEp0zmRUT&#10;bLHIvKNJtFrXftgpbJkYmp6YqwMIdeCzSkBRILLFfcfNAcWO+Bfl4dFpxEdKJUohni9QrM5cgAhw&#10;O1Uc35dJotTKWDKLAmEkZF+9ioQ13OX6bosDNNs1MKkzKkxI2MgFlrA7g3jc1HthHG3tFPra+GHV&#10;6Z0EMxhEdGQGEgEX3bdRzK6k0oBdZYmVB6TOtqsTgXdHlgfGdnptOu9wY1jMrByLBZkPFFTY5rjA&#10;Os6yPQ6wIIlO92IUAFX49uRz30UovZgyTN1WNJBDKqsiI7bJANo7+6jVnCjoFhQT7h6TsWEiuWJa&#10;qJ+q8k5ynR+oalxJBPql2tKwn2k8XZFkEWM6FejNBPJ6Eqx75BYSTcHhLclb8ntWNd9jcddFWq6d&#10;BqUeNoGkDge4TM7Bi3Pu8o2AQfh86XTTOXJ/jhEMbkpsc2wq/wBPg52PUumLPMTpioEjrCQxJVgQ&#10;SCAP0kEeMytXNq9BI7KPW3KVBRQX4o7NrfWaKV9MzlCtNDaXosjO0gT+FuLu05A9W7Nst8EfyjA+&#10;j6fT6VYnEqxgapFCm2IMoooDx5N46b4nhil0xaOSNmdQ4uLj2hv+4YZNIYhpdNHE7tsd9x4Ozldp&#10;+j4znk90XFaQNq9FKupjR0V4yGDMu6M8tQLFeSa8Yo4dOsfracBYqdShA32nhrHf4zW0HWIYBqoZ&#10;emkCWEVbWd4NUpOCwaRgkSyWtRtHdUC5PtJ+Tg2UkQaVp1ET6lVe0/iq2wt6n6Q6CwWHisxZYZem&#10;z6kHUPKIAd0a2GSK7o15Hk5qLp1eKBZvUakoUt2WNf6ZRL0OeOJpZIXpwxbmmYXQ3fvfbJUkvJLi&#10;34AV1cS6rWTGP0Q8bcyyeoq+3gPQJPfsPGFxTesJ2EkMr+kU3oGW9w2slN2A8ZOXpauum1CTov64&#10;3E6mtwRdt14zG6XptVC0SSn+K7uxBF7mIoED6CnLVOnZl09noHSeha1tLPpdPq9MZBDI8cexSpu9&#10;xIr4bMtusJo5Uib3kooR4eBskO4pXwDyuZi9TnmETkETU8QhT+F7Ct3Z82eRmdHrNLr01Ej7IWEY&#10;IijG235HF+VrFWzV5UoquyM04Kagx6qRJ4WRo0FMaUfqZmLdvjMvXajWPIZ9dplZgpjVUqpFHPqX&#10;4b5xhMr6ShqhAyHY5qt1dr/7jnMRat1mjMO11EhfY78sao2MpQtM5p5NnUdH1ukXXRzvMEgiT2xi&#10;2Zmb23Q8Z0WoQw6k6z1Y50jkKslUIQRVUPng3nG6jTGDUeppZGCNF6kshX9G7spUZ1WgaTRnhHkL&#10;ISksSl+CpG51o5zyW7/B0YZePydRqdY8Z0806qE9KNIplG+mu1CqfNGjhWp6bPHruoPLKdX6Dmad&#10;YnoBIFDlK/rmG2ommgnShKsaCJfTUvuZxat244746da1kUOpb+BOJpWQxr+lwFtSCOWb5By8SZ1+&#10;4b+oXTSNFWrpTHJJDHCpCbXJ2Jx5H+hzB6jr20I0moMUzhPUWX1BTeBQ+Dkup9Yl0E8BOl3BI5FV&#10;/TKbHYeV8jDtfPNPHD6s6xU6GSOVism74PtF2M1MJzuV2Zuj6hoEnEax6cRSUzuZG3mNxe2/BGTm&#10;i0uo0kWoSVlVTIoVvcqgcDk+c5WA008VIIFqYsdp43V5JAzoOn6uLUmaNlWUsTbRlQKUHaLvkfND&#10;InoxUrMb/l7TI3vRnQ8oG20gF0o8lu2SlV4NPMksUzPENyNOtMBIvsH7UecHUpo7imDMyHcpiNua&#10;HPP+wGdF1iXRpG7zxSHU/rVCaPpkULri/PN2Rjh+WRNu9I5f0pdPo5ETTmNVKcKbeamJYE/5hhmr&#10;0CAL6EhUMiu2wcIytXi7P2cu/PPF6BhhWpZ3ZxyxZCAQw8hhdEZz8mo1MU8rPbmXaGjlIFhgB7Nq&#10;jcxyVbbKT1s2tB0hpmKRuJSxMUstFF93kiiSa81hGrgETwRQa31lQFfSlQqYdgoEkCimWaUqkP8A&#10;BUJbKjL6YVlBNAsK8eDgkWmieEJDpUeYyMtSC/VF8EE8ZmpScnfRoqpfJvnpSrBpgdENSQGkMUXK&#10;qp43fJzB1rwpOzzI8allCw7vcyEBOzXRB5wSNVeTWacvSyoY4roe9D+kjsAL4Ob8et/LmdvyKt6g&#10;ij8i3KlgSf6ZptGkGml4NvT/AIWh1Euod3KxF/UBcDa+ygU+6ze1Wl0eglnRNLDqtRqYFLlTdw/p&#10;4c/pLHgjtmN03qbwwSJqmUpKA+4i9qH2NY8UfjCYtSsWv0s+n2OoAhcFgDJC+73MfBU5LUm+zowy&#10;SBJfw9Hqp21OllUxyuGhjZU3oObCcCx7qGFwQa/Q7TDFOsZkchZkrd5JtRYrNSfrX/LND+U302m3&#10;kug3P6zi0ofzHMvUrLrNJpiJ5DNETLJbnvY3AEePrNoukaZKZbLG2t0zQPo/0qJUeMkgfIAP++Z/&#10;UdI2mtptcJCGB9RIxdKLGbumQn8zFPK0byKwTaQLQ8lbPYZz0E8s2mmWRHWMhQ5ZLEb/AOU/uMlm&#10;Et+AD/lrRwyywIzvOjupj5LbT4X9xwTmdD1qRNM7AAupRDIU8fpN+Ly5+qzqsujj2uERCWUsqILY&#10;8UAfggZhjVRNE9SylIxETCPlVs/pJsY0c8y53kCxQgBonkKBb2+1AB/97WWw9SlilkaVKCsrRglS&#10;W3AcC8o0DRTo+s0rifayNuk9u1wN0ibV/vxmzHCdYsLRsnqCmG6PcHBBWN9x/T+2VpUYpNsE00Gq&#10;nnEI3MroLauOGJ4rBNX0vUwaNvTRpYxLtaN+HQHvZ+M1ZempptAqSlnf1irbgyhR2O4ivb8DMjWQ&#10;ak7o/wDpIIf4hUMFLg9hRNcY09opRq0F9M6odib02owNsVtiaql+s1X0Whj03rRRQFwSzSsAGL7b&#10;VU3UA1jMDQNL+Xi1GllVoJJEMhnZCEskUV/cGsNOtjSGJdJAjyRMwhDqbUH2eO/NcnNZq6CCRis+&#10;o1OnnDM5DuocOqqH3fpVhYo2Ad3e83w8vpPusqrGNtvdeKO4r3oZmTTevrgWWFZQq7E/WrEk2Dfc&#10;3m1oZohBNMdRDGIoysjooZi1KLNZnJfgXyY03T31LsPyTEtFGVijeiVj5uqAN3ycfT9Od9UrSwj1&#10;i1yPdNEsnAJFgH44zfbVwtqYJBrYIdRHAyMW9lWbB57mvGBtr4oHJdYt5YAkMAzsLoD4XzWL4JIa&#10;jUwRxFVleMhfc70ytt70O+z5GZ8HVJpCY5htQi/SUV65atqi/gi8045h1LTvFCY5kjkVFZ0KtEX7&#10;sfmss1WineCOJpt5QlleqoSVfcA1xifHdjVoD0vVY1kjZjsldgqwSqGpaLMz/wCY/GERySa1p5g6&#10;ySxyMyRRcIFj8PmH1XQlZI5pAVdLZl3CMA3fscg3QHIws6qR2hobHmgA27gAynzvWib81icF2gTD&#10;ItPFsnmDkM1KwJCKhPuwbUdO0xm/M+va6hGSV72qSg7r3zLlZt4ZIkDMdhdlVNgBoMFJII8Zs6XS&#10;wyRQ+rIXYOVkVVRgEb4IqhhTvsDG6prPy8LajTTyRid1RyW9wEd7WU1eS12oTUOxllgjiFbfDLa1&#10;yebPzl2iMcUWoMehI9H9ZdFDQ3wAC1mrPPnB5dNFOiGZYzN/01Y2NzCmssDdCjWaPRKGghh1XUHR&#10;dWIY2PpO6DcklruU2vxWDroQsUqSq5YSyxih/wBX3frqhxXnDdHDHErTFgUAZqBFCwVdwP2wPWlN&#10;Y8IgUOKIDPVELfnuMISHItbXyx6obEUBolTi9pK91U8mjhOl0caGSRWlitQ229wQNyNpYXZPGVaL&#10;YNRBISZQoWLaP+mCv6mBPYV5y2fXtFqZJjEFQFLaRTKBxa0E7LjEZ35Z/wD4OFlXTzFA6gLe71R7&#10;hz8YWuk/MaEtprLW4cBqJdFoMR43XxWPDNHPKZI4Nsm+OHa7BmsD2Ed9o5o4ydOfTDVqJBIyEWyA&#10;IbChWALE80TlySHFD9N6PBNHPGsHqJ6ai2ZlIo+4/wCgzIMCLJvQFlAJIB3lb/zV4Ob8Uc0f52GN&#10;VGnoIjuXXbvNtXa6PzlGtVIpikcsbzRbt0hsUneyVAxV+SGc1G+jhZDptSo3PZVwW2tmkur3yzwz&#10;Wie5ipDLv2C6VvsHtlDy+nMJDHHTH1DuQM93ftZh2w43KNTEYijtJcUj1dsQAoHcCxikiosq1ml0&#10;80Qlr0w6oYEYFvnZdHyDV5T0/SfmVC7II19Uvv2c+mvtshcPgUy6WCWOU+m8ZV1AG+IiTynxYNHC&#10;dDq/R1Xr+nIJWWT00uwQVJY0OxxRvY2crL0wNIqkJMW3Fkqwovjbeav/AC0S6eVlYLNGok57NH2o&#10;38fGP+b3xEhVDUiEKL2p39w+/nBW6kYJ4ZV3rGdwVH5UEUQqiu4+8ufJrQo1ewCaAHUuJQ4mNKm7&#10;soNbf65kNKxmRA70GWS6O6+LU38Hms05I9ZqtR68kZ9WOT3rakKdnDWaHfLItHLpZIE1Lo/tZixP&#10;cNxwRzeNPSIfYAyH8nGsbb/T3xyB+wN2T9/WMJ5JVjY61NscQ4cctmrsjdFZ3PrLI0kbrHXqKP5S&#10;f2zL0mnm0ysxnDBrUD+VRIfI+j8ZpGSsKZlwa7UsjIK/iBTZAJ4/yWOf64Tqupah4XjD+z1DIB/0&#10;wz7hbNRHI8XjDQQo8gC2q2SUPBdRzV9h5zVl08NFBTNQlSUghWa7II+a4wlV2aw6Bum6zVgyyFdk&#10;jKWY/IrkCuACecraMusJXUU20u7R+08GxVVmdC2oDtIYudzsy3abKog4S7m9toaXcG/kNC7+zia2&#10;JBumJP5WSWKKSNlbh25AB8X5y2MpC8sMUxRWe0lI9zEiiob4+MxTr3Z19FA0PqByJl+rNUe2G6nW&#10;JJG8noMHUhrv9KjwB24yUnZWiOmg/Ma7UQSzssrkgUN3qNVC8Pjj/LKxkV1LNtR0Yx2yimFc96yt&#10;dVFKJJzOxYsAoRQhF8Xz998vm/IvBqEmRVo16oJ3Gv8AP+/zjbbYklQNBuYzA+osXISJbJU+LYdx&#10;lUqStNO0j0rR+1v1bgeDYzV9SJU06O0ihhS7CBtUjizkX1Z08HpP7kUiRSP1dqAOSv2HejO0TrCw&#10;VmIWNwoJBFd6Y80QLwiSXSkbwpDRgjhq9UXx/bIR6xtSZECxqht0J/zdq572MeJo/wAvEzwqaO2T&#10;/NGTwpP0cUo+aGmZ8+sOq3GNtux95beOR9X5xSygxzxQosibCoBIO4KTbGjjPpD6iBAqzNu5VDtB&#10;Q/1vB9LL+UmMkiI1qKbjbZA57DnGhNWE6LV6gX6cOw0j0R7WCNdD4Gas/UVmc7NR7JAybTQ3K5ra&#10;tXlEmpj9d5tMpeFkCESD281247nM+VNGyaX1Wp1Jcxr2AU14+TipSp0VG4pqzQWbSs/pyabmK12r&#10;wCPF2Tgpgg/QsaXRohASCfDA8VmPLIhdPT5ldgoN7T8i8LmM6RESoqx7tzFgTudRyVrEo15Buwrq&#10;dHSwhETlQZEQUp+a+xmBewODOyIVJQMpDUfCjNr/AJgjmJ1Kix+hOarmz9/WD6lxP7mDNJ6m1WaT&#10;cL7Xx4+s1TaVMiSTYDqtfq4ghgQybFG4rTMPs/WUx9aZ/Y6VTbkF2d55K8Zrj8yAsCRblCFAzdt1&#10;0Rim0+9w7FZJPSIDvXt71dD9QHbBNV0FOynTahJGO+cqB/31VeP65HfCv8RFLSV6bKx3VXN/WW6v&#10;o8hkQyHeZktCQCCeQgyjUab0H3EqxQD1So7HsV484k03pm3g6LTTxBFjUttlS+1lT4HHgkZXFGum&#10;ilDRgyCSZyGXgWb3qfqqOZTaVI04lIXmRTRHI4HGWQgumrR5qLlhscnlR9VkuJUWgbR6nTyH1GQp&#10;GQRurk8CyPu8E10OngucQht5o8iiT2KjDYZ4I2KK7slc1zsb67WRhrRHdqAmpv0uaYV7WHJzSPZj&#10;Lo5PV7VJddPTba236hPjxQGUsZ55GCAxln9pJ/SexBwiZo4lJSIlt1ML7MDe39sskdArkzESdyhF&#10;ec6Iv8GDM6HRskyRyRlWHeuQV+RktZFFNumEo9xO8kHdfagMmZ9S8hMi+5UtW7gxjAJhEQWOno1v&#10;UBjtYdsVWy70HGdyy3GFVwoABraR2IGYoR45CLZZCd24/wBj/fDIYTFEjIaddoYtRPfKpYJdgJdB&#10;ZBs0SGPjjHpE7ZTH0qV1ZwJAtU/cDjnkYTqo/WjTdI1KDard8gAE2fGSjWXT7gykVw1vQbyf6ZBp&#10;WYS742EdEM3e+aPIxW7TBRVME07nSL7HPIv96P8Avlhe1pWULutt/Jv7ykaeMcCRgO4N+Ps4QSZT&#10;KBCWVip5NbwOxypdiVg8ECLbtONxJ9q2CtGh3y0xhXltSEPuV0AIvxyMgyLGqXIQCLBvB3E0b2b2&#10;tZAvivmhk3fkaRbEGfYQqn3cn+Sx85H8vM53XVE3fFqMgspjR6QKH+T7b+co2pKBcrXvsDupHyMt&#10;CK1gLmT0Ual5x2drUtHSuQu768jBZiI5kDJzuAVz5+jWHq8biRHat7DagvuTXf6zT4JM+eLbK7RM&#10;VFUFN+cLb1/TPt22QCbBB25GNBEZVEj+7zXY+LyHozSK9AkdyPivOOxIuLvVNEoAFACuT94LFMkU&#10;hVkYEnwbqjhKenJbODtUAOQPB44yuTTRkH3lkU8N2ykFjajVKoDj/MB3/plKblhdqHB8nmzlUcbM&#10;QSxMZPYecq2eq8xRzxXHfzlUkFsvilaUmgCRxVVt2/ByTb93vF2O4PbHUBaLIQaNMPo+cnFrgN4W&#10;gTybF9snvpAUoqNuXdbWR8EZJoiH5ehYsHk5KLVqwYFbPato4+7yxQJ2Xg8L4HP3QwBFAQux2MeL&#10;JJ/9YoGl30w3U1kfthhi3bAAQd1NXwPP1lU1m72uSbDXWJSKoUjJFW5tgvgD4OQmmJRhXA5JvteD&#10;leAJBY8/zftWVxoEZf4JJq/3vtf1jSQrNXS6sCKjVLyCBeLTzI9qiryxoECgTlZELhWKlfFKOL+M&#10;ZFJk9MOoXuK8Af8AnJaWzeDpI0JGgDgBSPYNy/8AcP8A5OUzTK0oZQoNkCu/9coWGSOQPIWAbsfu&#10;uxweaFgGIYmuSSKvJSV9luTrolPAwj5A9rFRgE0hBZXFkcK1UMkszORvW+R58YjqUsiyWDVYPjNk&#10;mc8gaNtosLuI5NHKHFsCG7A1Zw2aT3H0lFkUeKHP/nK4wHAYIKsFgPGXfkgpTUO4Ykmwe95a8jsp&#10;FWK55sZEsNxorYPYjg5B9U1D2qCfAFispEstDo8gur7hsm6oCpKJzffAibJGwrhCgDaO9CxksaZJ&#10;KYuCNp8fYyIuu4K9ucZVdH9x4FgKeavJLKGHBHAs3gFkWBDHlf3yCq1n20Qbs/AySklhQHHJGOZJ&#10;HF2e1AjKJIRvtHK+wi/g3kWCkCjye2WpJ7CGUluRYxIntA3EX3vEUCm3G+6IvHNhbC+L+eMJghVR&#10;tLrXfnK5NOyPweL5yrRKTKAwstsIG2jlspX3Ww+jhUqNt8sWP6SMFMbA7dpIHPPjEmhla1RtxyuT&#10;K7mHvNVwR8ZFdlqQnNcfHPzikjZeBeMRa5RyQAQa4OUSL7mN9h2+cYEkWR8DgdsntDbeTuF8VgAy&#10;ym/cP0gcfN4oiFNePseDkCQQ/u5oYlWv1G2vChWWyKUYe2l+crhck/qWl81kew5eju7HkZIBlI4F&#10;+a4x1oL2EuwBYHweeMgFFj9IXItI44YC7og5Y+0haNfQ8ZIFYiscf0+8ltEagsD8EVWOI42Ctfbg&#10;ZSJgdwrbfBH3gApnIojabF0fg4kn3FRXN0cocRk9qPbjEiCzZP7jNElQkTZlC1zkwg2O1CvFk5Sm&#10;0GifPONFtAZX4B84h/BeipKq0tEc38/WUgFdwsCxirehruvbKncg0Qe3ONCLgx2AFAea5x2Yoz8m&#10;ia/TldSEk1YyaTEUDyPjARZsRjX+/fIOoAUbqBvvk1dRtP6uecr5IsNiVjZELwlHsMN2ao8hePHO&#10;DlrC8gNZ/tkN7/LYdgjvV06IsccY3MRTtQ8H7vsM0tVpIY9RAyxb6I5Pb58ZppM7KyCAgAe3av6r&#10;HlvjKPza6dfyr6dCwY2DRYCrPIzx1Ntn0bgki/rur06yTDTbo44lMce2iQF7G+/JJvOZkLusUvok&#10;0tswNmzlap+fkG8rGhICj6H3mz6EkUI9ECOj3J3A3815y6UEl5Ibc234A9MiRCMylrbv53D4ObUP&#10;oHTSM6Ewu3t20Lb6XC+lDRTzav1oCrRpYW7O4D/8HA9JHJqtsKtUaW7EdhXF5jJ3fijeMaryAa7q&#10;Ik1GlRYxtjVU2EUa+eMI6F+HtVrm1pi2+0NLIb2Ki+Qc3en6bQGd2nHqFo3bkDhlWx2znRPJqFA3&#10;SwB4wPC+qt0bxpumo662yXHab38IJ0mih9ZIYY7WzKzE8EAc8/Aw3oMmm0bSEwA7D6oL/I8cd7zq&#10;v+V6TRxmINHew2Y2MuxatizDi/rOek6AuoeDUPqw/qAvQBUjYa5B8HMualytujRY3FwpJsp1Wo1e&#10;oMzrYDnex2iwLvis15dJEke5iWRlDJJIOUJPNj4OYeoTVQrN6UzbdwUgtbE9z9YW7Jqdo1U7qjNR&#10;YjxXbwD2+shrqnr8G0H+q1b/ACVSEOS6x1BGxGwctZHJI+Mo1Dz6NZJpERQ7LsQC7U2CK/2zaMUe&#10;nh0vpukqaiO3UMFYEH+au2A678QRGE6WFY5ZjMrtMOWJUUoBPYC8uLb6jaMppLuVM5qfRTGN9RG+&#10;wBlUqyEWfkXlmr623omBlBeMMEfsVBFUTmRrtdI0yQySuQrNaqf1N84AvSWQru97yEjzSfufOdix&#10;ppcv4OFzab4/yUws7hfVtoy1k/O3N3p3TldZCZVd2BteAa70t42lhSMXLHsFUa44vk5qzGBPSZTc&#10;RJCmNaNnDJk1SLxQS22aWk0UqaUu0W5e58Ekeau82+oxoel9OljZULu29btz4LfV5ngLLqdNFH6g&#10;i9OMb24DFj+rN7VTaPTabUuYgWRVjiEildwPkn6GcGSTuPzZ6GOP2y+KoD6npE0sMAl0yLuEbRFe&#10;SQF54Hyc5nSR6zqmqWoajiBAFXfzZGE6TUya0TCSdjI7LsJJBCiv02c1OhdR1TvK6TJFELA382Y6&#10;ITj5JGVuEX1a8szdTktviZ/WdFq5Py+lhgdRINql/buY+Sc0hp26bptTpZlVTGB6tmyXUmxXxeH9&#10;U18Wp016wudW7qY9pqlPcj6zgeqQTifTwtKHVQyxyHm1buWysdzik6VETfCTat3o6B+vBZtLvhXa&#10;4Duqdq+Po4F1GfT6/X+vFptn6SYwPaq+d1Zr9Q6MVljSOeO1j97jhAV4Zv65qxyR6CZIzpgN6qHB&#10;O4sjCrAHY/N4KUVuKNXGUr5PVmHHqdPp0JSYmaS/avsVFPihjRgbtNC0Sh3cFHIPCjvh2ul6bptU&#10;mlCu4d2WR1XupPC1nOanXQsJNivSHbHuNbQT4+sqKtOkzOckvKN+XqI1Uafw5W0sUjKJCK8k97vg&#10;HCV6hP8Amgm2JlkhuLdRaNQTX7HMrQ9RVtJqYI9M6BtsaCyGJI5zv06E2j17iaX1HJDewgfqUEg5&#10;zTajaceujoxwlOmn8WCdBl6jp5tS2lj9WZ9PJHI+4boy60T/AGOC/kG6ZBCEa9sLFnbks7WPaML/&#10;ABN1LRJLpIenaQQqqspp2DSXzRPNHMbq/VpepwRCHTPCdMmxaBKgr3snJhcuLqk/kqfGHJKXJr4F&#10;C2pEEqQRqzkAlnPDE8k8kVgECp0ubTSzxTGQx2nG27v3duwyGn9OAQq4t3hG8sD7iHrbR8ms6lNf&#10;GH0+lmCpFpoWmY7baz2QfQvtm0m140Zw3u6aMjXGbrOthSDShB6SRwOgCgfL5dpOmfkNAmrZxJYk&#10;SLnlmHc14AOCdJ6iCDJHpiqwlWLhf1BOTh2p1b6pHEsDFitoiL/n93uq8TtPi+h2mnK/uf8AgxlL&#10;axTDYQLRc2Qq7gNxP9s6zXac9SWJtAgSDSQLE87rdsEs8cm7wzU6RmEZi06lTGpdI1PuqrYAjuPv&#10;MKbVzRaJpRbaXUTSRLHuCsWAvcF/oLzPnyapJFuHFO9/sU7R+V9P0pCzuoZzZ9NVFf2yqHT+s02l&#10;QxyExljLuBWJI/kjyc3On9S6iI5Vl9MaeQL6qfoYxIOVvvR+s4hOpwyTy+npooUJICkngA2AMuMW&#10;+RlJxXHYW2v0EcLiTTyervZiXNkIRtyvo5jfR6r+C8gRbUuLZa/SBfasG6X+GptbLEJm271Zyzk1&#10;W83npej6JptPDCum1gmSRLVmU2HB7AZWWWOCpSbbY8UJz20kqOeWLS9J0mgZH3TyMXcj9C7f8y9s&#10;6TRaiDXaFdmmmAiiMO4vtO5tz7mJNecw4tMuqMejjgZd8zKJweWevd38VhXSW1TGPSBQ2mScSyGL&#10;3FrUtRbyQBnNNJq73dm8XTSS1VHQTaEQ6HTIVCfxg5ui21F7Fh8ntmV1DqMSwQqjelCxedmAIdiO&#10;2LX9ZCSCGKNJY7ZEAA3BxVFs4PUxyfnPy8LKQakMj9ww8rXjHjx8lt/kWTNx6/Y0JNd+XREVXnba&#10;VhskUGvsMNh1EnU1WZ12DTqVCiioI5LMrcYJo4Ekk0sOmUF4N7NI3Z38+4dlHjC7j0Ol1aqCylGU&#10;MRwAx4v7a7ynHquzLk/nR1eg1kR0nU4llaFpokdna3cj/tAqu2ZkGq1/VZtXs1YK6TTmriLWRW8h&#10;Se1DMDX9Kkn9Mx6r+JHF7nulpBzXznSfgHQaaDWSwkFJm0MnqSN2LS8IFH+bnM5Y4pN3s2hOUpRi&#10;9It0XTRKCU1DlYkG4MhAYgc13N5lzuJ9Tu02nZSwY+j+r9I9p5/2ynUP1LUiJNMXimDKyCjumMY7&#10;7v8AtrgYtD1Ih59XIgQwqEZSQpMnmz5OPhJJO7L5xf21/IZrYdZF1B9QohdmKhVAo+pIv6iD2o3g&#10;x6hq9bHS+mkkg3GYWfTAsbePJC3gzpFq9GuoGtkkcyAMACdxfgrx8Dzh0Os1PRfyiQaJl3yxTIdw&#10;ayoItfpsp6XW0Yt26t09/PYbpNe8nRgiGam1ZKmQdxGtbgvgfOXQ6RxqAPSmGkj0hjZ3BvcRfsHx&#10;hc3u1Ew1UX5YNEzbtxKOUNk34BwLqvVm/LwPHAEbUqsaRljvAHO4/F5MG30uyZVHuXSMF/xD1meT&#10;c8byJIjpDGBSooWv7gZbD+JYk0rxaiEGaWBSbXcRXCqv+5OGaPS6uRkSV9zrKsrfzFyeBXjN3X9Q&#10;6JoptUkxRmWM7HoMN3A4rtzZObtQVLj/AIPOnnnyf36/Jr6J9DpoY526hplo+6P0wT81+xzhvxL+&#10;LpOo6plbTugVPYisQa7WPprzL/GHUNO4ifTIQ5Wz25a/jnOU6fqNVLL66bpHZqJ7ms0jDVnl5MjT&#10;aOnednPqyLOT6YDSMwY3ZPY9hnOySsQlpsDu1s7EGruwLPjNpooZnd55dpulaySoC2SAMy2lRAky&#10;uzb7G1QeKF2D/XnFAwkE6PWoJeXIA3KVI3EhhVDvWAu6Q7YfUL73WwoIZAD+mzxlEuskYgLDaPGx&#10;IuxXyCfOPpQAi+tGdrMAGUhOPJOVwq2xJ9GhJqpN84hcRqyLEhUcG/nBZkpVWM7iGRA32mWh9NHp&#10;pSYgrpIVAAJNN5vscA1mtiZpiv6QBt9LsTkYk7dIuXgnrOpzPYZFG3uFUe4H/bLdFyiSTLtjTsgs&#10;Eoe9kdxh+m0/5h1aSBJGeiEjvmx8+M1ViVWRgiKy2m08g/sD3rB5UtDUGD6SCOONj+WUOi3tVqsD&#10;sxPmvGV9Sa5IJfVjBVUJU8blPzWbyS6aAsvqHeyljJQ2h15AH0eM4+TqcxBf0PVAol2Bpiws18Vm&#10;cG5NlSVJBeo0Opa5DKd6/q28BSOwHyDmdJ1Jk0oTYF3MwAHCgEf7nDZ3aRnAhBKxkhksWb8E1mVJ&#10;AZzJsdQBRMZaq/uOTnRjMJlut1bpFuhnYs4CjnaTR3V+2X9I1s7SSQrAQjdh6m2t3z8jNCKBPzKw&#10;vGtoRYG2wfAUeSayk6S9W6FZE9gZwwKfFi65wtNNUJJ6dliwbtJJJNIoaNqUHyy+LvLGnOqLzmNV&#10;ACBNw7qPPiheaSaGSGFUaRGVwWA3WybexwA6iT1ELxybVQpuQ0rBu9/WSuzU2UgjLSyHSp6iMPSK&#10;sHFV2Fdzxxl3Tpf4ck8ivsO5UZlUXdmz5JAAwDTQRylkM8SWosCwDzxzXtOEQSSCUyjTKdsZ3OWI&#10;VwLBC80TWTRXgNZWlaeE+pIqhCFAHuABKlT8HCen6WdtOpnZ4vTO5DIvYjsKGD63Vab0o5oiHMg9&#10;NGUAekwFWw+RWCRAzMsO6gQS7BWLtt53WbAGVx0yUzf1EGledZZJSIEkC7gRI7FGDHbfjnP10/4Q&#10;dI4/APrSGzqepzzlv7AZ+REekknqKFWtRuCDsvkm1vP2d/4ZtBJpf8OOhKG4p321VF3PGe59DVub&#10;s4PqFqC12z6FEkshOxmZWoUTXPnbk030xBpeRQ+Bg7g3ZANmm+q5NfeXxKWJPNmgw71Y7nPozxyS&#10;L6cd7WHOz5B8nLFBQP37ff8AqMZCw3cnvVkXeQplJ3MWLEXfck4DNFVPAJ9wFgA+3k97wrYQaU8n&#10;we1ZnII3FNuJ+Svzlo5VgQyir+Qa4HfJaKQSEIZwSQU8LxkEiYEHdwhN399hiQqxG4hR2PHn5xjM&#10;Uo7uy2VHF/eDGRctyeKN8Hivk4FKz7Wo2eSfHGEEL+g0VofrPP3lU5KKwpdzEHsQd3FA/WFiZ+bn&#10;/G/1xJetfhPRJ6jFVmditbkDZ8IFNHHJKoYPI6Fo72kgt43D+9Z9Xf8AFx1iLVfi+WCGEO0CRJy3&#10;6gCXIOfNep0cK6ieNiIdiNwwC+oWHGw58b9Xmn6iS+Ee96KDWGL8sypdXFEkK7yZmseoFILFeNgN&#10;cYBrtU8kMbQEzSexikjqHVlNbTmnH0rZGpaN4YonU8GrZhwQR3GA6rRbiA8UxNMgJsgSSX7ie5Az&#10;gTgjdqVlUmo1heWQ7d8UVsE4DBQQCP8A43ChNLqVhWGcAOY7iTYzSKNwLDyOQLwCLTR6BvSaRxsU&#10;IaYbSDe4A3e7C4YIoTPMINiBNoYNy4BuzXx3sVmbaNIofRMDUKO8xTUmINYICj23f9e2Tm1A0mq1&#10;CTGFQJChK2SAvBWvg4HHDGkqHegjUARMKtt9twhNG8bWQetE7KV9VDZR3pokOGrHbo1IDOdHGVjT&#10;Z6hYpIqkyoGG3uPZlB2sCVYR2HAUckAGlXv/AHPnMjT60yiNIdUHU7kSNu5Ve914+CcUUcTLL6j0&#10;zMfTRBRJPArDgHLo63qGqSAPLJp0MrxpGd4JAcmyebBv5zP6VpZZtQGlkicO4XdIwWKFoyaAANhc&#10;Dk0mtlbUXI42QqWVmDkrGt3Q71my3Tpz6K6ipJCgmLbeBusqSPNix9ZcKS7C230AarpjjVN6ciy+&#10;mDQHCDm+xzO03qRrM/o1Hyy+koNCvdVjz5OdN6Uc0yM2ocbJ5CkiLdhhe0qTyOMtOn1Dqsscf/Sk&#10;Cl4/1KRyUIutuBT6Mc6iEwO1uXcghYQewHtDEXwMqHSy0mrLbqkKMYzW7j3WxuqFcYbFq5nabVJw&#10;WlCrUrD1F8mvAFYS/UW9aZ5II0WXSelGGA4YGlUg9ybxO0JVYLF06T8uxdwT3Yp2LDx/SuchpINY&#10;kumj1UIKSAuNwKtaE3kZeraUtt9Mudo/UA21QpuRqv8Aajhupj0co07zzB3ZQ0iow2xK3PtUeK8Z&#10;HjZrrVEYSp1yzaZXj9LdGDe4yEiiCPGErJ6a6dzITK4qFQwBSvbukH2cyf4Wig1B08kYlkdvRoci&#10;O7BAockYbotIuolVo0/XupmobVXmgWo8nEwUrDYtQNPOFDRoPS9zLQIIFbgf3OPE35qVdskk3rMi&#10;MRGAYtnYiufN5oHRwIsLOh3urBX2gFj3CjxWYj6VtWSQWhYooYRUHcci154GaLwQ0a59MEiaPhZQ&#10;jm+AQeGcjuBV1n21/wAGyzQ9X/F8JaMQRrpmiKWwDVTGz8hc+HdIuh0UkaPIY43XdIX95bYaADCw&#10;QbBOfcX/AAXziVutv6RIbT6dV8WynkMPBrbns/R79/8Ag4PqH/SPvvkKo3UQeQ3uKg+eMTMy8CMs&#10;FHANMScqaUUPdwSQa+MeFk7lbKnaxU8A59WfPl0KhSVFD6/fLxNuK0pLMCBz35yuIFBewEf7X5OQ&#10;gUrSgggHv5+xkFFiFZFABI3V7vs8Vk5AsjBCON5QAdmDeTlKH2AX23Fh8WMtMhjVrT4sdh+nk4xB&#10;bcoQp/Uo2iqGX7yaLIewrab+u2BJKhSJkcFeRXbnuKvLmfapuNrPx7eMRSYXEdrH3W22goFCge5v&#10;NAXe1faKG41/XAYVS0pmAsjkdv7YVFQY0VPhiT3wKSDYgNpAtj3HP9qwqMD22BRNH6zPUEcs3AF0&#10;Pr5zSSiDvFE12H1kMtBacEN/qT8Zeu8cVQHk4GtsKI5PcA97ws8nJZYdF2JB/e8vu6+Bxg0TEX98&#10;84UPF9u+QaIuGELQwYGxlq4Fpnjv/EYU/wDscfij1Adnowlq549dLOfhRr9Xplm0u9GVXCA2WRFc&#10;EqCB8nZfxn7r/wDEYWT/AAz/ABg6jldIGHm9sinPwn6wuln1HUX1oH5iwCBYXYkYB7+Cb/Y54/1a&#10;N44v8nf6GdSkjO0/S4dNJJPFpyVZQojmUrLuHLBGU8gdzeT6brZdVCrO5kjVlIvnZYtt3NsxyxdD&#10;qNNHENPqkUSMpkSidquTZT9yDeZvUtOFkdIpiHjlDlgCpiVebFd+M8BRXydzloFj6fpUeKM67Sqt&#10;tIQ8bgJf7XdffOSXqsQdYpp40Dkxx29bbFe7NQ6fTaf8psZCkhNkWdz7q3WfvOX1PR4ZDu9SQtEz&#10;LMw/SjE9iP5sqSsUKNg60dNTTJHGS86kTogU0QSAOCbBIGEwl/yglujFDI7UgDbw1H5IPtAGZmv0&#10;UWkIkTWlxHyu4cBh2uuSLuhktHqGnMshkWd5HZERQ6hK5B2nuWsZCgquglJ2QiePXFWVJ3MbASQN&#10;W2SMEkUQTyLsjNdIoIZ2YMisgRWfYJNsaChYFUCcw+nTD8uxdleRSNu3/JupmNd/d2GbK6JW9XVO&#10;q6gEAMByqiyQ1HwK7eMfkhM1pnjWKEadjqkK2ZWJFPu/R25A71mU3TxppH1DT6Ay7wqbVJdnP7ng&#10;/VVg2qBh2TJM0h9NJFshtrGgRtruMF1bzaqOS1mt5y5moVy24E3Z/pgjeLK5tQI4Ypo51gcahhKK&#10;Wzu4G0Xd5f03Qa6NNU0Mryweh69tCFsCyASFF4U/T4G1UM7wrF3KJbKbXyzL3Y+OMXS71DanbqWU&#10;+oNwlJ4iU+4gf5fo5dFKirSDVaJ0eXUIWlVVQEUNkl+ohWqK50cnUNMYNerEpJTQtCfYHV/bdHmw&#10;eeMw9cdG+pmE7pE6IyB6Dg0e9VzYPFDC4OoQNNO6UizBiu9bG6L2l4rqyczrRb/ct1BTYrQtG8Z9&#10;shHK7ksAOfAIHfBdNqYJOm6UxyCLc8gjeSo5E3gAso+2742l0LarTMNDC8cbIremrBeSWtia4K5T&#10;rH0rTaYiORE1arHtkUPQUVxuumOJR2NrRTqdTFAOnpDq19RKEhWl7Ci3nMl/+YwajSMr7oQCDvFA&#10;F+CCb5J75aNNolGv10UDkSR7IgjorGj+gULAHkjFo0088EMv5hpJAGjKA8st8e40RRPJzTiZrRqd&#10;L1IkmEOoeXYhYbqCpSDfyps4CmqTUNEUiVnW2dpFItFBIP0Dd5HSdVijaGGRxANOW3BmMyCvs3u/&#10;plGq60EYlJZdjC3EAKKFfgMDZN/WHH8CbNTpUu2PesYCBEf3HkAbi1AeD2AxtN1V5keb0J1F7pEU&#10;W4FBQBddvJ+MH1bSbtKkWs9Z0WgGOygnvDSA8eSSRhmkZFeMwvC8bah6LjcHN2QrXeJ0S0UTdWCy&#10;TCCBYwXZDJyQoIH6UUZrw9cK+m2q1G/Y0YBIEalgBQawDfHF5mp0bWnWaoCSlaQOUjPEcRAUbeO9&#10;Zn6LQahnaJ/SkUTH+HJGCp2qVEt/04+8hpNlwTSOxh1umkkklGpKxshkQlh6yjfV0L85tv1Xpj6D&#10;bJEjO89JXgsKB+bzhOoarSxxtOJ1lMgPqwuWH6aAVRR8n5zSEzEK8kpdyFG4R+mQB/l45GZ5FSs1&#10;gthfT+h9LjeR9O4QqCxYi2YL+sFD/vmvrtfBBMkkUDFGDB544rJMidq+AMu6TLFOmihjCsCxSZzK&#10;Y3NHsarvhPWOnanRawzhWeBADyB4/Q6sPi/cMwhN2+Rq4LVGesUsSGOKURsREEcWLCAkkGrBYnBk&#10;n/NSuXX1N29wxuM+2wS/HH3lE/XJNQUi0up2ygqqSPFQLWWIWwO/gnLl0iw6SGSax6zMxNewtuva&#10;QPk+RxmqluhSintGbpumwznUNNAA35jbsJNU3KndgKDqCapFfSCOJX2WZCXBPyw7AZtSzRNqdKdR&#10;qljEqAxtY27HLbEPFMVyOu000jQUY5JWjMi+4Km4GyK+OeTjZjWzPk0CSamQICYKUM9gMwYeG+zm&#10;q+gYSuuo1MUjCpYSD7QUFBT2A+8K1iJqG3xJGI1VEuqRCbI2MFPF/ODGCVNUqlFVpU3e59xQNxuZ&#10;QKF5gp22be3Sui+KOZXhlDRSOhJJQF02/C12rMXXyS6v0JPR2zTvIKvfvVbYGuaoDgjN2BUTTRs7&#10;LxGyicc3yeGVSD4zH02qi00szrp1ilZnWNGalKv22nuCQLAGUZSj+aMDo2n1zy6mPS6x03hXQOvL&#10;Mp53Ob7Zd1HWazRaQyuZyyOtyNVD1CBaCuQRlazTnTTPLqjHFD6oX2kyg3uV3Pe/AGYuq1JTTzs8&#10;ryQJIjQk1QYck7exBsn6zaKto4Jyo0+p6WTWmLUCFm1CKW9WO9ysgH0LHOLQdWCaLdFoWJYtIWby&#10;6n/Tn5wLo2v0GuAEAlLIkZCuhNMRb7e3nNKDV7NQio8isrzQOre6xd2B9nH+Guib6dm7oOpp1HpI&#10;TWvHvKOJRLtosvIO4AA5y2j/AAlpRqknkVkcorpLpyNh/ofOdDrYNHHr4ZgDvlht4ym62P6bB8ri&#10;1EfrqVkWNeBICp2eml1TqPJyFpunVlpKVWiGk/C8Twax4J45fcwf0g0ao9WFBo7gPODDVrDpESET&#10;qHoxuRTVH7d9/wAv1h3SeowaKGXTvLHumlcoIrCsPgn5wnp+pkMGsj1USyy7QxRacbVO3cG+CKyM&#10;qujXHS6LemdUn0DzskyxsdgZn91LR2Nvq7byRwDmlBKPy8+p02mRHWIlrcsFYVfn9R4N4PPpQ0Oh&#10;kDuxADbXX2GHgspXvx4+8lDoFi008spNMoeNt+xtygMCyn+xxRNXJmLN1UyQJFPC0iHU+ojrTC0X&#10;3W32TxhEkcaaeaFhEdQ7+osrMXEZ8MOOCMrj6XARq1/Me2PaWhUjYVkPYH6yPU+l67TSy6iMIZH5&#10;HJ2xqv6QyrfIzdswv5Oe02h0k+okh1epDvqCoeRf1C/6ZDVw+jDMsMTSuj7Akle1IweaFUTm9pYp&#10;9UwmcgF0WQu8RUsw4tKHIP3mf1nokQlt9MSVj3STetzGwPK+LIGQ53LbIUKRiqXMEMfqS/mFeJgh&#10;O4oe4K33FmsaaT0pI/ziyFwu51oMJVu9/wCwo5p3oYDDJFA5/LIrvvYlib/mJoiruhmWuv0+pmgm&#10;EnseLYkTbTZVrIJPZBeQ38Itfkk3T10UMwWUvLEyzJaUoBIDAH4HF5qaDRdOmml/+EvqXiHrenZC&#10;hfBB+vAzRTqoAk9Szp2IDRj9asSdzbaHFcVdYOy6REingiAcIrSNGN53PyqlVuivkHFilJ3ZUopd&#10;FE8YGmn3aiRn2FV3J7isvZb+RlfTn1IlWMRV6cQQSr3P7j5wPWz6qALs1Z977hyTuNdxfa/8uAtG&#10;oi1SzIWEcyg73bYHbstXR/fN1jfGzO9hi6gxH0k02zUIRVkcFiOQPuvOGNqZGWV0gnlEe1GUAMHZ&#10;bUEkGhVisz9RoNFvEcsSx7wxLcSAEdhu5ps0YvTqEb1aWaIRyiwFDAgK1AfXuGGtFxbJr6kkRSmS&#10;Nl9KQAWwG4yCjzxziXqZQQpCjO9EK0g2A12oGr5NYSerlNraeNAkZYOiKtwg+1mUij3Hm+Mym0mh&#10;e4p3BlJeNCLZdqn28jsAcapdoFy3TNnRpqtQ4nUuphJEoQcJIxonuS31WdMdDql0vqtHKZg1ekWv&#10;eHFlhdURnE6OfqumdULKVkZ1TdbDYDyASeCM6Tp+vdIkTe2yOPay37WX5+QxOZ2deKaraYenVItV&#10;qIYKd4tlMrlBKrL3LAA0D8Zg6vqE51byR6eVDNTes36Cb2qLNWPrNfqYn6hqYnd/RaCA07yBGMlW&#10;v73VZg63qXUoItXHJKsMTRMSCu4AAgCj/tWXyi66M5KSL06/p/TVotKIh7SikAq1vQZja39WTWZn&#10;/OtGC0ogADTFlBRdypIoFi7BG49gM5wJG+nTTMLMbrtLCnk/UWAHih2y3TRuul07ajTmeOHkFlr2&#10;LxYbBxirMnNyo60ahYJ9R62ljf1AzBVXaSCdrt7awXT6uGYS6do6kaJtwXgob9ov4AwWWKIRzzQ6&#10;uYQypQd15jDcsLP+oGAwwBIjNGxD+iCoevfu7lr8t4xKqGuw9lOjilf8w5TbyHHqKL4BFZ0gj0of&#10;T/xVKRt6koT3chRtUfuRnErpy+oHoxWrgOI5GZRFxyxA7j9s1yXgDMNTfIVgqHjbze9f9Dj2/I14&#10;0LTxerCHWngdEUxrxxttmYfPOFTLCySMs6QGNo0Rns+3cas/PGUliZmKMmqKD9Z9lqP0i/kfOZj9&#10;J3M8kbneCNgIDB2ksinqiK7Xm8m2iUqZoTaCHTPN/OyKER0FVdNx5vJTayKCeWrUFo90aoVvd5JF&#10;jg85CfR6zX3C0EsM0a2pcIGHBocdgbzK18nUNLIIZ0FQqF9VP4jiu62VvIpsfFHZLpYNRp4NVJq6&#10;9Dcvpuqopcj9dAsSM5zWRCTTFABIaBhk2lt7ryw58c1mdNpTpYE/hIDMpIEbKJADzbOAKBwhuqw+&#10;ui27bP4g3KVK0p7/AEccURKAD0kiZkaGaSMmT0TSsaNBKYD9Qs8Zra7W6vTO/oCIuzOqooYEIgHN&#10;9t3mry7ZqPy6PMSrwKGEaLZDjncD4sdjgei/EqHf+a0pQFDVAshYWVsf5ryuKZKTVlpqc6N79Tei&#10;bgwQemxrkceaw+CGWWaQywNEAFZdxBNq3IU/eZGmmhnEvrM0e8u2wqOQoHFjKpepmOEomr3K8ADL&#10;+op8ZlJPotQNxY4QW00sjkW5NbSEcAsFoDFrZ45oIr9o4beFH6+RT+RyRmRpyIWCicrG6PupS4jv&#10;zwRd/N8YJ+aSWfRCaYDbt9KQLQVWJIvceScI43yTsUlpnTtFqJ9Q4d9jErv2kMFq6X7usxdZ02Om&#10;iDNJMwjiCj3Dcy09gUaUCvrNHTaqL+IIdpUagozMSBGSAPcD+psxDr9YqyrAoLo+9RRV0BO4iTdy&#10;c0cXZl48kNLpTpm9NkUngLKP0Bfmj3o4RBpfW1WnhRhIQHfsTuCfG3tfjHeaXXRQQ+hHGqQFigQP&#10;tVjw6gYX0uHRI5b097n+HIWY77XztGStJ2P4A+szyBoW9Y1DtZ9wFgqdu09iR9YPq3eHUXsR4JNt&#10;NBSMpC2UcfqC2c2Y9TJ+ZYOqgR8xBlPvjBuTdX+mQ1OsSCOJgg27JFaXsPU3bwt+RQ9uOPgqirQt&#10;HPqYr9OvTEQUk7kQE3t4Ft++G9Q1JWCfZKDIUlhMPFeq7eR8gZl9RDQ6VaIhdJJJY5HotMjdiCPI&#10;GDjVH8wmmEisypHIJH9skhIFqljzXfL7QXQcOtxTGLbFJXpbHdjVKRX6e3BwSTVLA4EimGMC42Sy&#10;rA8bsqfRzyPNPIhhVWZmC0zsrcdsDTQ9SmicRwl4IEKBpX7KW/UVO018DNFRnTC+pTah9TO0UKs0&#10;IR4yB7iveyvjdxkeurPPP6tSRSrK2wg19ksD2KhuMJZZg0pnkUE+nFHIXJkD9xajwQPOXN1CWfas&#10;+y0jJdd9KSaIujwRmbNFFmRJKiR7o4d2oK+pMCaDCqoVZJvxjTzfw4n9WRgrAu/KBSeDd+Rh8/8A&#10;y6YiUAJTKV2bdwu7FqKC5lMyIze9nhoo7qQLJPwbPHknFAmZRK+nhbUPK1LKoU8MquAeWU13XA9V&#10;rI5oIAY6ClX3NuuS7UlT5PPnNHp2lllcB13DT+yy3tG5Tf1yPODl9GhhnXfwgskllLjkKR4Hxmlq&#10;wrRXOkDx+mjOwkSo08Wgqz95nsqTNoxBKro2yIluNjIOBXxnSSzrqJpSmmVoAm7sVUOOWau+Zseg&#10;0ygBtygi9xXbz3JF9xiUhcbNGIxzQJH6SFVi2B1G07z5GZE4hR1omMgqhCe+iH/V5A+c04pUjhdl&#10;kIa2ZiCQlH2ixVEZRoSXiBMCTqEtnDbTGL20a4PzziWjSukCPpH0+nDSuybf1SHaSFa+4u+QBhzo&#10;0X5ZJfUkISOQFlqxKti/JFeRkNRoW080txld5lVCH4kU1a/+sHfXei4jeItTH05KIZI3N7ST/pjW&#10;/InohMwXVxswRuSV55JI89sB126eYSSKQu0Uw93c1wfGXyS6hNZHq9gDhSlP+lfonyfjH02uiWOM&#10;7KaVCw3DdTLxZyaemik/kz9boGg6ht9RSP0PY2ruZfbx8YTKIYNQ+9ygZW9UE8r6i+0lexo85Ymm&#10;LESnUW7Iil2NlSvuJC92GD6DUkRM0sSk+mEDOKF1fkWaHbKV/InQIdIYooi8HqIXYBrKnxz+2aEH&#10;r7ZOAQQQBtDEUeb3EZPTzKJTA1Nu/iAFQQwNfpJDH+gwCWTWwTAngkSPafpUdgTfbKTbIaMkPrdY&#10;AXmsPHZUe1VPj+uTnaUuBGw2Mo72LbzV5ovtIIL0wAkjJHtDkcc+Q1YTI2l1eo3zL79wV2ckqgFC&#10;kr5GaOd+CYqjNHWndqdKkj7oqD+Gq2OCR3woQTNDK4UNuNBwbJvmmI84T03SRTTOvplFcNVKQbH8&#10;tYBNI+lj/LflX4Dy2OPcosGx3yHvSLWlbCU1wjjbl0Gzba+4qQd3H75LowhMkiErISluODY7H+pz&#10;np9W8umiGzedofcpAohqNrx/fHhlm0OoL+lJFubvVKbPIUjJlD7WCls6aaRoYzpYgfSjPJcd7Ng1&#10;8jtnKmVIpRIpJNEEEBiSOdt50erln0qySq7EEhh2INn9OcR1PRaiLUI2mm2hmLHeQvL98eFCySo6&#10;dUg1o/gSEkAtbiibIu684U66hA7ulxBnUMpYA7h35N55pp9Vqopl30hNkheBnbr1GdRp2JIPcNx2&#10;raSVPfjtlzwSirtNBjzKTqi2TQBwwtl9SyW/Woa7AvCdfI8oJ3x2SoJXk8fyj7ytNT6EWwk+k7/o&#10;7sQfodsH0aH1Io/WC8vIvFMxA9oo8c5mr8s1k0R02rAlaJg4CyK6KPPuIJv6wlNdHGBJtMQVzsQm&#10;/UHbv9YdpgjidJFAWOiGvZIu4MbSz/pmZJpfarI4Ub6YkUxHyAOwOPTJCDrDGkiUvpgARg+4/N5V&#10;H1AkSN6TsUZSbXYOOQKHg/OUnU6mFudMFUhlUkXuruQMpGqV2p4xChRiD4J574uJpydGpA8xisor&#10;rMrFmQn2djXfg4NDrkiKSvHuEalWAWtxIoDMw9PsUJ2j/SGW63FiaP2KyiOSSNTFJvPO7cVuwPHz&#10;lUtitmg/pBJdhoKwAoiyzffyMn+U9SXe0nu4Ry3ncD2zPTVywyAxADY3EYPILfPycF1GuWC0kYq/&#10;DLt5qz2I+scE7MZtF+rgAZio9P0/eRJ7lIYcAdwby/bHqPRDk7roEUPTIHC/tmdpXSYfxJGBWwL+&#10;PAyn0ljkAVg1LuN89v5W+M02Sg2bTamOIKTYIAQg7qbMSH1vUMcihdrlCx7/ACT+5wgX/DdFC7W3&#10;eaOGajSyTRkzsl/N/diiMpaCQMuqDiyhBDHstA5FYFWNZAwIRw3wWI8UcskZkq295BpLPt+wcA02&#10;iRy241x7ueOT3+6xtaCI7alnVnY1fj77nNGZxIihCeVJs/zc2by6DQreo2EMgA5+cE1On2WJI7Uc&#10;7la+/f8Atmakm9GkU0mV6ciSlCC+5B9uCKkYjWRZmEm4r6Xah3ByyV0kL77CqL3Duoqv63iKCRfT&#10;BJYjaZOwPHjLJLm0u0Rq0isARsvle3IvBpS0YYojMrLXn2j6+siSYdyJGrIxBZe43DyMp1c7o6oV&#10;AiXkgeAcFEdg40g9whan/TyL7eOctkRT/JbBQO1c+eMud42kiYBuPI++5OQlYsXKsHGzkk1mibIa&#10;ITEPt317OCDwwT6wfVaX0nTdISm7h6queDeNHIJBYjs9m45o/GTnG9hcu5Cu4WL4I7Dk1WUtUS2R&#10;SMMoG4gqa3E9xgzSvEWRyGI5FcCvPOWtpCIwRICCKsHsBkBpxXLEWQbAscjzj0KFkkIcukVLuAo3&#10;XtujlGrQBlAv2iyv+9Y50M0ErOi0DdBuNw85JnJkUs25ao38AdsafwxtArLwrglSew85dW17MgHA&#10;5A7nLHeGPaUtqbs2NK8Tm0WhXxQFYN3QdEBuSW9xogUbsHJlIWC2QoNk+byoSLGo2uASTeRbUkM6&#10;kKdvevPGUiGPq42QR2OKBFfeWrEoUF3O4cNR7fGQ/NI6ULJvj/0cUjKEN/HIH34w3opUXwx8uA5D&#10;dx5BGO8ckZBNFSxFDwMDTWMmyuykg33FYWjbjaseBuK992Q00yl4BnBVzt5WiRk9A6q3vbeF/SCM&#10;NkaF2VkoGuwO4ACjgMsbgOoWt3POUnaE1TNCNIYSGIet1HxX3WBuUoBJKFkEjg/WQWVp43WQtu4D&#10;E/8AbeUwxlGTf+huxPwvBxJbdvZrukXxCwFH6g3O7sTlTjczANx5rIasKjq/udRzu+crLMgtQUJA&#10;o1eUl5E2WyTbAAR2FqQOxyiJoSr7lpj2Ndr+co1crMy0vLGx3rG2tECFNhhyPkjms0UTNsL2WI6f&#10;wCSMpMZjY7ZDdHtwGGV+sylxwA/j4xRPAi+9ux9prjGk0Q2is6Z6Zn8+DjBVUWXsV/bD380y1ZwZ&#10;ZDuG4A33FYKTaJByvCsHDX81dZY0qsBVrYvmucYAlgGqj2B8UcIaLTpQtuRfI5BxsEgVZTwCvB+R&#10;lYiHu3Dv8dsvdHZfaR8fFZGP1FpWYcXRGMSEIVUnkeexu8g8bXWzz4+smEKgirDeQP04hOCy+oR/&#10;8dgA7RsAQf6Y1OBx+ntYxFg4an7nuay8JShqBAN9+/3iLK5Cgjj32GU0b70cq9ZkPABAPPxhNLI5&#10;IoXzWMwQ8cgdyLAxBRM6o0CTv58jB/VkZr/pWTZVClasnuRk2iWntTdCgDwMWvgYO1L3SgRX1eUG&#10;kKmmrLgNyVZZhVX4y9YSCLf21+/GVZJWCVsMD/45xrugAGoDafIxTMEY0TYFH7yIZfdZIryMEBSs&#10;JjLblvx8HE4dTJcXcDuMJJOyzbZXqHa1u6HjKTdhx0D/AKwTkFs1yd3iuQawsTUotBYv+xx4gA62&#10;4AHY1eOyaBldtpNe6+ciHBUkAlh91hpWMM7D9zgh0xVrB7jkDBUHgjHKOSewyDzPuvvXPbLmhYBC&#10;P/qGVe7/AC/uMeiS14lX2m9w915U+w3yR/scsWYLfPBPbvlcrUW3LYuxxWCsC/SamONjaKR2IPkZ&#10;BwrByVFf7ZVuvvWQ3VuuzeHEqxenRU14qsJ9FhxuFPg9v7bB73eEbw5scnG7ForMTAkElW++37Yy&#10;KKN0fv4yws3uUkHnk+BkgF93HjuMVhRSWZdrEY4QBxQJNc5ZtFUVNbqN5VKF334rGmASKJkG1lAP&#10;9AMEKQ//AEZv7YV64BFHngi8HsfIyUFHp3U9eupSRFRB7q2xrta/FnyMyNXpdTAsMtDftN/Gbel6&#10;KiGRXkI3RlhzZYgWD+2Z8sOoSGOacjY1r39zj9vj7zyYSS0mfQTTe2bcujdtJHO6hYmk2hOAWocb&#10;R3q8o12r1miCwzpUdkjbxRZQTx8gZLUal5p4TI8YBjWuwVFHavvLhptXr59QkaRugjAPcm/L/vmc&#10;XX6qo1lv9N2YnR45J90nqbEPNt3u+Bm/1LW/k1Gmi0zrJGp9U76DFgKA4BA+szXMWnYe3cY2BVfj&#10;4FZt9G6VD1TXqdZrlg5Dn1+ATlTa/U+kEbql2ZMGomaKMiNUMrEBQCSAe7Z2Or1E8JG+KOZEVYFH&#10;0q+KxaLT6dvzBgkWVhYO4VSJR3EdgM3Ou62fXxadZIVVtNGFPp7U9tfqO0Zy5Mqc4qjphifBuzkt&#10;J1AL+bhT/wDKIyh3C9orxg0ziMq804ZPciKGJoKvc98g2vjOtd0Csx4or+1ihi6fqemQNqH1m95U&#10;jZRCE4Vm7VmrXwn0Ypu9tFeulh0hX+KrkC+BV/JynrGoiWDSxSjb6lbQ4O4L5avGYkupm1SEuQuy&#10;O6B7L2o3nPyzRyhXG8nhRZ75vjwbV+DCfqGrpafRrNMl+nEQEal9vda5wGFpdM00KtywJO4dm8Vl&#10;OnQu7FTR7LZ4JH7d82NN6VRh49z8W55trsjOjUbMW3Khuj62HRz7pYd7tGyj1LIBYVvPHjNOAP8A&#10;lnCmOw25iGBsE1YwqaGPqOqkfcEVCwZqoBAPGbapD0+L1i8MxdiVgRQeFFgsT/tnPkmnTS+51o0x&#10;wfz9oN+ItNodEuj9LUNqGaASShV/Qz37b+AKx4dOqrEI4aO22Ci2VSLsfAxQyDUxRtIvN/oU7FJY&#10;2O3ejl+ql08HU+ooNQ6lP4asLtgq2Rx98ZlN9L4RvCk7+WqDen9VgmDRJcM1qQF7Ps/SA3ejmT1m&#10;bU6zUyiVHMNXvK7bN0Qb/Y4NNpZtK270PTa6BoWx+s3oU/MaZYFkcSb/AGK1FUAHYnyTeZai1JG7&#10;lKUOLOY0/oGWc0yhYWEfPe+ODnSzdQi0HR9LB6A3q8jM48lwKB/bbZxanTdPhijaElJopArl69Io&#10;vAo9ycy+v63U6jVr09NMGaYCSo9pq+aG0njK/wCpKOnXe9dEQl7cZbVvWt9kptU88un1WtYMwI2Q&#10;jtLsHFfAwbe5hijaAJNJNbs3ezyFq+AML0PQGnhWZwFUUsbE0bDVx+5yHWFljnCI6XQTceTa8tyc&#10;0Tj0vBDvtm9J1HTaidGJ5kWmiFEFU4r6si85ufQHQ6yHVGZ1EpkGwnnjsuQ1UvUW0qP61FgzUDtJ&#10;HavuvF5KGc6jViae39FysvAZrAoAfORCLj09bRcpqXjdpo1g8EgdIoC8thZHYb3O7uB2s2cv6hp9&#10;Iwj00Ohe44Rvav1Mv6zfkfGC6fTCNtVIZQJZSTGiMrcrzdqTWb0PU3gRZIJIwHj/AC9fq/WoLHIl&#10;Jp62awSa2HiX0IvW/KrtURbCwq1PIq/OQ12vWYa+SaP1J9TqWkVEfaIwBwB+15RqdbvgUamOPZpz&#10;uVgCzyk9ib+swW6pqOoaiONZFuN2lLjau3d5LfV5jCDbujaeWMVV9mr1TX9P6gz6gbYoJJ1oEW21&#10;RXtv5wcR6CDSa6f88Pa/ppBe533c2fFL5zB1uh0y+s8yy7tm6GMXW4iuT8AdsXRujmWJ5IZGjoVb&#10;jgnuV/fNuKS7dI5uTbelYVH1TUs3CKuxowWCAGO6578m83dNqNPLKq6tZAZKS2YGx37jGgg0350P&#10;qZABAu8BLJVgoUWfNVhOh6YjNKfzpaIbggHADEWp/ZsiU1XwaQg/m9l0vU5kT8pBMirIgEpkAu0b&#10;5HG2ucl+IoHXqeohKU8mwgIP0E/5Pi8B1400QjZkcPJpdyvuuifoZjacTJD6rymRpCXu9zlu1X95&#10;KjdNaCcn0EQddlhk2fnWEoJjJ/mUeSHF3h/Wm0UUWii0kzzf/BrkdyGPqs1nbnC6PUk6hZyQ7ndV&#10;D9PNeM0o11Oq37mK1F6hBUB3Bas2eOMZERyuUWqv4JaLqWqXUoZyJIoA8SA92vtdd82ujqidT1Ms&#10;0G8LGFDEblD14zO0f4e04QGSVY1QkEkne32a7CzmpqJWDQRLAWYAOvFUpA8eceVp2l5VBhTVOXh2&#10;vIVBCI5J3nmDSMxUvyqgZdBWo08p03T2CI43SliwUL8LYFMcOnnn6kYIYYmfTxuWdmu3avPes6vS&#10;aLVarTMJGj0mmiZnVE9rvtFURZ4zk5y03HZ3LFdqPRiQyLEIIiGjbSrIo2UdwfhqI85LrHWtEmoi&#10;g6ZBKiGGKK5aHqGqdtvgG6u84/8AEv4mXU7ymz1eUBRSGu67/sM5nT64iSKKd3UJRd0BLbAbr980&#10;j6dv7mv4ObNnUftT+NnTHp2pj1GnSKZWaNWvYwAJIoG/N3lq9InOrT1pVIaJJpdlNsD+G+8WheKT&#10;USa5NO408YVgsr28jJX3xeT6VpDqenamYaopLE8ckjMOyk0Fs9/oY5Npd14M4JNrV7vvwjppYZo/&#10;zA0k4EenJco55fwEzjRExmaOb1zsBkEF1tkfgWDwAM6/XRQmWCXSyGVOGdV/yjmi3cscp6eTPrvR&#10;M4jjmKP6v62jv9V+T8nMoTqDZtkhc/5ON0fURp9iMxZ2bk/HyCPOdF/zGaDqmr00iSQycSghf1PD&#10;7lPPjDOqaTRaZJZNGjM6atokcjfUca2zfZuzeY3UG1Jhj1T6aTdOGEJK1ap35P8ArlpqdOqsy3j8&#10;9Gj0vrmr1MXrowVdOAw3DjdKa/0JOYFxM+qfTaYyMALkY7qLHlwMo6TJr55AW1i6ZC3/AMtQbHf6&#10;vwM1+g9G1L6d4n3qIZg7kL2TaBvdeOB4zVwUFPaJWVy4aZZ0jTa/V6PX79QsGl01TJfaV+1D7OdD&#10;1DrMcGo6eksI/MNEGCFrQV+kFPBHfM3RxA6zfLHcakAW45Qm1JUYL15U02tM0iBXkdSigEmj/MSc&#10;zpNhObUbFqvxUzaV45tszylm2ObGnQm6C97w7QTtqDp55YKlWJ2MjEsx2/yf1BvOO1fQpxqdTqBT&#10;IkiFjQJdnN0l/GbrpJB+T3QNKAzlihCJwO5PBJHnOjjBJJI8ifqpW7lYI/4mbTwiKOGMVuYgA29n&#10;y3kjxnEygz66PUgMo5I3HuFu1zb1ukZ5UnlKgHnaGBsA0AR/5zEl/MO7ooBAPI4G2+1HOmEY26PM&#10;yZJurYcsg1s7IZeRSO7KARWVU2mLppnuJm2h2AF/Q47jHbqc8pWMokaIgTsKLDMqTpsxESsxTZva&#10;twpD8X84nH5dL4JsNnOqhmMbShgwo8k3fcfROaWoSSDStEWLIoDJQNBWPN/eZraUn03rfvFuSeeO&#10;1Xhck8csJKpIH3En7IN9h8DMpf6Sl0xR+pq+YfYgPx+r6AGGzOSiCGLcQvsJ5I+bwRNVPpyr7kQi&#10;wHBpyveuMtOuiMMjzSupAJMYJFX2s5Dt+NAUag/mEV/UkVFA5BP68npWJeNFjJ9Il2NXj9OeKaFZ&#10;G1Fojq4RjRYA/eGDqSrIRCrGmenYfrcdj/rk7+5UWmtBzO4Z7kZW7kgcGj2wZNQI3WmVSosKbYhj&#10;5o3gWn1gk1cjmR6CWfGwqt1z8HNMxzAwH1N4kWwVBWyw5zNwrTNVK0E+q8iKPy53GQoCR6YegL78&#10;DFr4Wh9qEn025AFClHxhBZIlikkeM+oajaRrKUe9VmCZ3kYM0ocFpLB/Xdcdq5OSlsJdI1ItU42B&#10;HUzLEbofpPcA3kBBC7xFNYX9hWuf1VzmVHpIXeVnZtrMCSrbQbv9dX2w7Rwj1WiJYhkYRyLwFZBd&#10;fedCjFJ7MLbZoaCBVOnaRkSiWTaLaX/5IGbLPDp/y+tZODIzwITuIUj+47ZhmWTTvDIQU9MDZXNG&#10;uWPxkNLrFmv8wlblLNtBFqOwr9+cir2aLRe+ujCRhoFjYxEMDYf+Ifafvg441enEhX1m9KgLCnbz&#10;2Ft4wJodOHVPUFs8cew/q4rkn67ZLSNHC60VdozTBUDgfHfL4r8iNzTaaljk9RVV1a18N4/v94DM&#10;kkiE2dpDKT3CEm6A+RmrDrNQkcXuVWfnYyVX7EVWY8jvHDFuSFkj7LRXeSeGoYQWxTNDWBunnWxs&#10;TJZ9IFRQBq+fsg4R0uWeIh4lbhCJFY/qo8EXfb4wXVT7ollJDtJuFruqRANvY2eT5yekhaOOFY4m&#10;jLMWUluTt8AeRlNa2uxRNeLrs7wu5lRXdvaa28NxfHzn7nf4KQDT/gD8JCVaLaNCUu6v4P1n4VPB&#10;BG2jjdwhLbmVfceTRUDP33/BcPo/hv8ADqBCgh0cQFigF29jnvfRMdQm11Z531Kf6UdbGf8AMDx+&#10;kVyK5OGKrF+UDMG4INf1IOARte4MxLf2I44OExC3Nybu4PyK+c948oJkkJQM1e40COP7jEkYQ2Qf&#10;YCCT2Y5ajAll3qFABuwDZPn7yHoC67KLY7u5A+8CgtXYxoAgW27DnLGZniX4FAgG+3AvKo0Tc543&#10;BPBI5PzkhKATurivdVKDiopFjM60StM3YHxjssYKoJApPJPe8gD6ZkG4A0WbzX/48rcHYvwxvaRi&#10;GM8oqwRYPxeQRFLKoU7QNps82xqxjKFbchqquh8HMXqWti00TSl6WFCSb7bewwfkV9H5Af8AEJ+J&#10;o5vxJ+KWjhkYDVuiyRR8/wAJVG0HttDHk54OWYzhpdS7srAMHrcgK2GUnwPgZv8A4g/Fv5nqXVvT&#10;1rSfmNdqJEtSyuszk7ePnOeGugBEyadSwosCtqNyhi1tR4qs+G9ZLnlyOvLPpcOoQVrSNZnh02kc&#10;iSORlIKkkuKHJAHhvnAF6nIkcuoijPNkRD3tJZ8DMLqMkalzBtAYgj02oKACabJ9Mjl9NIXdaZd5&#10;ZgEdF8EvRBGcsoKmyuVtGhCjRo8UmlZKLsHVt4AF9v8Auy0aVI4RM4DNI23nu3tBJ+xxmbrEXSsp&#10;VV3cbKY7TuN7rPFfXfOg6f0/eNU+slpHjk9IXyCwsMp8AgXmTdK7NoxMWLSy6+ULNIlBUDJEAFj/&#10;APkjtQzTm6YrRenJGVc/wwXYcqOQdo85boI5JEhjMTStIqFQnBC8sbrvzzeZA1yaqCSB5WkDyMxf&#10;b7oxhKTEooJ1GkSCa41LrKtGX9CFq7ckkjAwS8UUr1HKENJEhQvt7AnvZ+svbTaaPSwRTl2oMaY3&#10;IT42/C5VNKqLF6ZcgWwjL/xY/PtLcEZcbdEM0II55YI0llShGN7ovKmQ0indV5TH1SeaTRCRtzme&#10;pDRLxpZaj2HFdsFdBAqO0DAN7yWYuWMdVz8gHKofRfVIGVWZo3M8YX5X288/JJzVR7BSNv8A5ztl&#10;QQaZvTsIjGjVk8qf648eomnTVyIJCD7lI4Bv9RNf64Jp3khVjNECgKvCqKQtmtr98t0uqnijlVWO&#10;52kDDbwpPJs/Y8Y6BuzcddmojXVRxRyCLmiKZiLBOZk0M2sf1njZpBJuNFQQ+1qIByOt6vozMjaU&#10;2p5lQuFAIHJAPcZz5laeSJANzEuI6dkUFuP9u2Jx2JBGtDKnrlFWLdG9ce8XVfv24y3SawbtMntl&#10;9WQkoANr0xJ3EUQBmc2mLSqZdRBIAq0ArScL7bBXNLSQN6OnmhWV2VTFyoHEppSQOeAOTh4L8muO&#10;pQ61gm+SOP3OXKChs5PPix2yjQdZgkRZpEEUe/uyipCxNg8c/vgcEmpBEZbTvGjbxG5oGNATYI8m&#10;iax9LEi/mXOk00tLfl1QH4U5k0CbOo0Gp9fUbNTFEGMDmiSEjVP0MLsDM55tXuL6r02Aj9HfGgVt&#10;w52gmrXMxFhghIiAHpm9jkkG+wrznT6uJm0ML+uwJiLsjmwqni/kZaKAdRoJJz6cMsQWEIhBugS1&#10;kkkcISaz7/8A+DuBl1P4iIMXEOkEajvGHDfr+SQgz899aQyIunYPEUFt4jrhE+ec/QH/AIMnuT8T&#10;yPKt7dJVLw9re6/mqGev9Hf/AD/4OT1yXst0fdEZ93ZUYpa12H98UUMKKApIcg0as1846BgqKyNt&#10;3L38gfWP+iUVwpG1QbIbyO3kXn1h85Q7goOQNxFg3f8ApjTqoZSrFZP5DYHt83WT3OVa0cUaFgLd&#10;eMTta2woSfq+SB2AGSDDE9gk3GlA5AG6783lHvfeoc9it0fafrB2BMSlXLKxXafgjtf0MIKurih2&#10;rj6J+vnGKy+EqJFPDAEKVHY2MnEpoUt8Dt2BwWFOCyIaVwK/mHnthNkF/eLs0wsAisQ0aCchyBtF&#10;WB5whVVtopavn+mDSPyG3cg8WeDeWxMj01UBdeKxFmiJASwU3tHf98MiYk7twq6sdycFSQsIjyQQ&#10;fNYQnG3bS8WB85maIOYB9pu7sXXb6+8uBAsEgV9HK6UhO555yali5paxFh3YWfIHb7wxQaBLXQ7Y&#10;KvBUg3hK0ADkGiLwR5y6Mn5ylB93l6eMCkjzH/G6OF/wB+KhLJsj/JnceTQDDPw467HFPrNZDqmU&#10;SxTvpTIbUyxM28Hse/yM/c7/ABmR5PwD+L0TbbdMnUF/02V85+EvWNdF+e1c02pll94QU4DIHPNL&#10;+5N55P1feGP/AHHZ6R1N68GN6zx6XSrsJlilAj3Ft5K7mplcgAi/IwTS6X021P5dRMqkK7uwDU7k&#10;bWon3YZOqxbg2rZZ4+VKuWfnxvPnnaD4zKT8RTE6nd7iJBIWcFkpz5u75NE9jnzqjpnfeyrVdLZ9&#10;OkFSGVGZ0Cm2CvJ4UXYwufoXpSz6eGpmlKufDxMhs2uaLa/RepqRIgjkFqp9xrs9AGwF+KwPQazq&#10;DrNp5p1n9Vv1Mqq8XkAVVq+Dm2ioxpgS6MRkfmdMtRp/EAtmIJJAqgMH1Pqu/ooCrx08ZY7Vj5oN&#10;fwudBQl6ahlliWaMOzFU2panx8n7OAvopZ42/wDg4k9SXdJHEwZfTd9xQjir8EZCkOUdoyIvw1OH&#10;JUrGzpVn2qxdrBX+ovAJ9Q2mhaFg3rd/4LBt4l7uvgkjxm5rNDopdRON7mn3bbKr7txCWAOBXe8J&#10;MGofp2n1kcO51V/UlU7tgSyisQCRa8jNIyRnxZzmp6pvlRkQK0ce4qGAYs3YbjxYU4V06BdRD6gn&#10;kVW9Q+i6gFWWiGJJwvSNrJJdToZtQ5DB5PVZ7VwD25ogfQzV36OkSKDY21GKtysoPB381QPnvlOt&#10;Kgg38mRo5VeGUqnqyJIheV32lAD3o+M7nqLwaJpNOYlkjdNhFVSyGy2cxotB02eeddRDDEI1Xeqy&#10;cnm7DHuo8i8s0ms1JfUkyhl5CKU3KxZqsULIA++MpuzSE+ygLpXBZAXTSOrncvNDgFfkE5dOU1C6&#10;CU2iABRI0Y2heW2FT8E/2zDhZNIYZzII2ZnjSwZvYGBr4Bvv9ZHTzLErwRMJYvU3kWVtL22lWOCf&#10;OQ0bKW3+xto2tRFmijWSJJCzqisof1SAxdD8Zk9R10x6og9MNTF2Qccypa1fx85saRdRFDaagmEz&#10;GOQuCkarKm5if5ub/YZivNHF1T1wGC6i1VmFKUrch2P4HYEHBR2zVy+0xtGQ0Us82laFpJBFsvhY&#10;1XkUfkDvmj0rSQNB6sEr7vRBiiI3Kyk0wJ8fYwxUZ5tYkjxQhmVwxUsz3XHb+4xuj9Uhhl1iwxKj&#10;bBBAGIWgWNmsu9aMml5AeoTx6PS7dMgKuX3BqZjXCgAeLyY6k8UCKYo3LRKk8RBO0/LVwPo4tLoN&#10;O5jXVyLJqNKJG9Ji6bwOR+jgV/rmlIFj0I9Gcqscm0CRRJ6++iRYb+2JNXQVqzng6STRwBEf+Laz&#10;X/JuurbvXnJjRwwvI7RIkkWqE6LISLogha8A33zpunmGCLSRvp5ncLKkQl2s5IO4kgVs4+c5Lr8r&#10;6cQQeq0kZMVsWLneSshU82BSixmijbMnqKN7SyJL+afSy6pnki3hVcEbWQsP9yKyOyT8uEeAosLr&#10;FPGg3u21bCg+FoYL0nqUMUmsVtPG+tjpo+HG4FSpU8cjwKzUfpvUpYfyqxomyD1UQqQW9A7doDUW&#10;u852qkdMNxBFhhUR7neR2d5VCEEx2OFJyzRalJp2ZppICAxVmNla8EHF01o5wFkKVJD7pY6QWeeQ&#10;POT1bQzajhiPXVFkSgJP3PGTPtIcOmyen0+kM8scU59bUHegJutvi/nG6mzSSTK2o2uRfoFgxckE&#10;r245zEUhdSIpmgclxplDgk7fDqRfOaMOm6brdRNBFKRIhCA1VCNaY+AATfGKcdjwv7QNdeNG0/5m&#10;PUM0qQu5BBMYPNgfFgDNrVdakSVYvYNLDI6rID+stIbUAf1wzU6bQakdMj9VBGunDyOD6e0IxUfV&#10;+ctaJ3ld5JYvT0k0+w7Fbc6tYPJPt4AyHRVJKjFbpMM8sBdxDwlmR/bH6Y3LtvzWbyTCEaOWJgBI&#10;3pBSCVQtRKAfLHL5tNPCWg9CGSJoWJIoCIs+7aW5/wBKx3On08UU0yoVraigF1Zw1kVRqsH0ZJJN&#10;nNwdV6nDO8G3bEJNi7+wJPDPXx8Z6hFomOsQzLG7+mlmKkZku7s9/wBs5SRzKH9HrEJj3l/SjjSq&#10;HwTZ3DK+qT+hq0kW10zwx/zem3tPtYGibznhFJukdXvOlZudW0unOjmbTB4hvv1HS2ARt3jt5sZx&#10;0vQ59ToJDDKBI0++MsSQoCtGBZHAFg5uT6uXqAMaSxn1CfV7skij4FWfjjNDSy9O0kOmSGcLtkm3&#10;VyoeiQCAOFI5vNG6OeUebMl+iarWjQ6QSASRRWwsKQQpXgnut5zOv/DEkazQ6ndFt07H05EKiWSO&#10;w1VwNxHBzoNT1XSrDMV08gWJmfTR7hU0bAN38g/6ZpdSCdTLyRpsiYDY6mwfVLGqIA3Cue2aq6TO&#10;SUE2zlo1Q6Y7NCoijT3GEkn2/JPcVmIG0Go0s5MOoJVhJyCkjc0Cp/yrhWoj6xoRJHooljYD9RZW&#10;akF18lzfOaJ1kmp0OnEeijh1DpRZjbLZ54A4H74kvNkOKCNPPrJ/UAmAEYtAtMygfLP5PnKdImmD&#10;y6ufcLO1BVtLu9pquKB55yGobWLFoE/OAs0JUUiM6jd3B/mGb3TdBp5k0y6zUuiweokUquBIxu7Z&#10;mvg/5cHSCKMnS9L9KZ0j08uzSqqAxlXPvBbcQe7MfgVhoj0+s0OmQoC6zxIG5RkWwo3Dz+2XTTdR&#10;ePhofWjAUSLW+QFrH1z2zBmOp00TRa+U7iGlZioJITiyV+CeKyJW6o0VKzejmheDVaf1wTDKQm4E&#10;mVVNMqsvayb+MD1WrgEXpvEpVgD6ycKSrW4s3RX/AFyWt0yTL+ZULpopFRlQoDQYAK1+OBmr0nqu&#10;neeeCbpakkIJW7BfANeQ3zkaXgaVg+vh0UEWjhMc0khj3I0ce2+3HA/peEPY0rySSzb4X3NGbB9w&#10;7X2AHc4ZB+R1iKqRiMmUqSp3KBByP7nMfqXUnfUpNpI4lVRteyAEkb/MPisfPpE8ezLj6gFMKtK+&#10;rUSCvSFbAvuN7SBR++czZJxqw9wyRJCDsCsjBg3eg3IJvm86NfyyKrLE0ZWKpnjoI6qTTgj9+M5v&#10;V6szxyxTyKSNyLabTtChggbtZU4LbE9JCk6TE2m03raxPWCuCgUmoTX8M/tyeRmBD07SiSdB62za&#10;9bmKqXuwyqP2FZu6DphMOpWOdpA25IwOJKvkufnBOodOEmo07lSU2oXBcgEcJdjsMa8qyX40Dabq&#10;ciERQaeVQzxg2tFgeWBPgfOaE/Tjrte8mnCxmJt17Bbt55P6gfGFLG0DtpzqOFTbukPZfk/V2Blu&#10;i00I6gkDSGSJoXIkWW0RwOKrsf3y8MU3LxoqV/bryCzxxvo5lgVpnV2lAAA9J1/as54anVRzzx6n&#10;R8Ogi9x3dzuZ2Jzq9dD6c4WFDBarGXDqAI2HBvsS2YU8hkWSOeOc7KUPstlrkt3y8c7VeB5sdNaA&#10;dK8WraWL8r6UkiG3DkDmlsAcAWRzlup6XqIfUKyIsiPGLkUrbi7dPHNc4WpQxP8AlJ1BeFWkVrLK&#10;oaxXAtRVEZbrtQNRFqlTSAM4iG8t7QZeRRPF4+T5KloUYqnbM5dbNotP/AK/w12fpNcMynd8jnH/&#10;ADczzvOmljRTSKW/+V1wQQONxI4OdjD+FpIdPM8epgAm/iyCNtyBSp2ke2gK72Ocx+k62GTU6gQw&#10;yzNE5T2tuDqv6WIIHJ+hkSmndKzWMKqwL8/qIgRPBAUZt6FtwYEcd1u7wbS62ECVt7eqGMyuW5CL&#10;3XmrHxebLx6cvJUOySLlgJb9P7JYc3g2pg0UMfr6kS/mI/a6xSVvVvJK1dZm6roKaszYOswSakBy&#10;aZ6AdrD0bsHxXcjN/ZuERknIG/lpHXY9EPa7hwQB2zh9dpDLI0sNlneQREg7dvySfLE1kdNp59TP&#10;pNFCxTYh3CztZqNnb/mGaSxppNaMo5fB0zaeKDVMrymNZ93ovK28E0bPB7NdWcK0OiiqSNJmYiJg&#10;Yyx2KrVdWvK/V5jxdShli/jIImRZFjJTleQLo4HOkKsDtczKdiovG8qeTf7Y+DYJqzd1dxQFPykb&#10;0fTkj5C0vJ5Njt2PfMR5kl9ZolMUY3ME7OdnAYkXeEaUiTUKjxOjNC4Bm4UFexrNLQk7Q/5RHkSF&#10;yhPtQbDyVHzlJUWC9Ohf1dW2rjQldMWsAkqe236BHOGSdOaKJamcyIFauOQ4ILEDzhXUh1FpdLrd&#10;xMcwRXcjadin3ChyQcbS9QEQkk9KUwNIITaFWf6UeGUfOCbGo7QDq9Qxkb0WnkeGNELtRRqBAVhX&#10;kGsL1WpfVfmXWMelGF06xm1aMMo7eKskDJ6t4SCjSuWDyKrp+lKut23v8ZmadpIiZodWZbjAIoKA&#10;DwS9j+nOarwEgrRvqDqld1LwQqQae7Ve4AP83nMfqOtkMokjeiWZ1BbhK8sM1hPFJHEKWNVHpmMt&#10;bEk3vU8XfYZjz9IIdZFScXIbaWrCnwef9awQUHIE1Al9IWuwOQicAeXa6sD4GXevBNvJhaX04f4j&#10;HguNt+1eSBmfpp3kWRItRJapSAKbMQPvKs3k5o9JlE7CYRIyKiRQv6lkGzQYMOTghyWg7RTyTFGV&#10;WCRL63rAlia5CMPJ4oZldSmJfVq8waN3LhXT3rdVwKNHwM1Jo1iMssUAjimWUsqgUsnBoD591jMV&#10;+keiHMM0kc8SD1VLbmYORVA4JolraBNKqxTAfmXZZHJlVgI0Zjz7XWiCfF5o9IVGInfcUgLEqRtA&#10;LH9Psr9OZWqb1JUcKZRYiMbXQZRVjxZwWfTzwyRRxwvGrhiVZ+wU1yB3rxjo0W9G7Prd410MQYu3&#10;baLe7sgl/BvMz8oz6uOJoBRIAZCGDULNDyFIy7Sh9OvUe6gMz1IL9xO08/tmRPKVWKWMf/B5HGwK&#10;NrBlpXJ547ZrjRGSK6OrOlSOLUxRXJuH/VHP827dtPY96OT1+pkTcZk5mCKwUfxCBxyfPbnMPpOr&#10;9OHfI62IlO8e62a+Cvn6yySVSkCDYCz0d4/iJ6nfaF4BGTVz2TLHxiR0epZN2yCOFntmfcfaq+0C&#10;x2yiDbpxrGlkEfqv/DlJLfG7NE9KGnnhESrIY1f37qB29wynvfwMA0MEssKgxSoInGxG2m1k54DA&#10;GuMqbjbZnGDNv1NTo1JiZ5yxs3Gw3ITdEngE3lJjYiaHUap444Sr7AQ3BIChwuVaSNoC8MTNDJIh&#10;pFoFiGHH9shr2HrppY9MyxnhpkFLam0NH57ZjEqi+BkabSQPIRBFKytv5U+rR7kfprBdWmn9eMor&#10;SqOBZDfo4BoAHafg5sdMcSwxLqYxKY0J9NRsDH/Lx5AwHUR6STWaUaY/qIVk9wKKTXuPgrlRFJNU&#10;zPM6yvM/5qYmUH1iR7Wb4BPYCqzW0HUnlijkebZRqkUEKAv3eBr0qUSTwBA5EZBp7DWasfvzgGp6&#10;OdOrxLO0SIoYs10y2KJoVeU2iY6NbUvrY4tTchaJ0KszBXILcAj7UEZhy6Iq6tGu+QAtJYrfu/8A&#10;eaeghcxg6OZxLC/py+tt9Pk7ifNHjJyPPAGgacrPyIWlog/KrtBq/vC0i6s5TqMgEkkdHSqoI2AD&#10;2q3x83lI0qxqBE4JRQSlgsQ3gbbs/ObskWp9USvyu9VHp21HyCScE/IQM0bJpgHdm3BjuBc3x7aq&#10;xlQaMp6CtJplQPpbUuz2T/K4Uhgh+OO2BzvIoLxmQCVjuQc3QF7RfAAFZ0kUip6Lep6rErvRTa7T&#10;Y3g/uAcB0f8AC1E1n1ASqo4IoKOzfvmXPbNIRtIz5p3m08TCBHG8NuiBIjIFHg4VpdVOJNNCGQle&#10;I2Pem5LqTyMN1uofSzSTw6RQbO4kgLMp/wAlcZnHZqNtRBmcMYwBTdrokeBh2kUu2Tl1KoJ29rK8&#10;pDsfDVzvHlTmRrdZpdNH+XeTdG8RFxrsAbxXyDWakE4DKk0TbGVf5LaiOfPc1wMA/wDgMYiPp00i&#10;NGN3IUJwpF803zjiAnngn0SxEBRDGa5NsT5v/tyzUya4tHs2uskIC3bi+/IA75AdN05hYepIxQlS&#10;wqqPNnkYNqWZf4iyNHGChAHNqvlTeNVZErLkYMrxGBn494Zm4Y1RAIH9jlSR6SVUemLxybSCnYIR&#10;VE3tGWT66aSaW29VuBvK3u3EMLynUdWivUru3IRseZQbZxZJ+hip1pFWrQTFIrNs9C6LKu0XQava&#10;GrLpWj9LUelDTeo5U7rLgVxyDe34zLGqVNNKFDN6hQjY1X45+8thjMKNGH3KZT6UgH/T3Dni8aQS&#10;ewEDT7aeB/VCuRIpIYHuG29sulgkXSzKZDuDg7lNEq5HjK5pL9ArIymjsewN5PBXBHhnm9Xb6ZCb&#10;Q7hr3hOPPH0fvLiZs02Vo00pFmLdSCTktY2cgd674Lqtvob4WS43O9HNPvHcgHvfxg8BmZkmMrgB&#10;iHF0yu3HF33GGxdYA00UMiRM/PsNhSV4FVX98odBOikgkjiZZKkbcrtJe/nlfmq+RlOs126PSoyE&#10;VuVXZVIJc3yBQAF4XpYIW08vseNBttTZ3EkW1n4OZXU5oZC08Sh7J9QobCr9jJTTZbTUTLWWGSeA&#10;A+mxV09R/BBormtpGnfVsrIEjAFC6BvjcB2IyiLUwHVTJOilSzMm4UCWN2MjoFildUdmijTczKSz&#10;h1buB9X95Utx/gzSoK1eoXUNr0QANJaEq2xFI+D4vMeLQsu0TLG6erQV28KODf1hOoWhUa+nGxoU&#10;SAdpsBvmsYzvGUbUUsTA/wAQMXsD5X7rjFFUtEur2YP5WT1TJdjaaJ8UaBs+Ky5kBqEMremWG0jm&#10;yfusP1EjysZCWYMSwobVXd4ocAZeksCFSq3NvorXD8f+Mu20JOjF0KutpIt0o2vH2XnuxIvL9Q7G&#10;ZYphTLbHi/1H5+s3dV1DVSqUOmG43H6gYL2/SDg6zKZQ7Si5dzR0DzuPm/2yb3tF3oEMj6OIH1mM&#10;bWhLcuqtxX9jeOdR6ojcsw2hYwE7jb813ByjUrLEscsgVUlFX+sA1XezkNkXpTCK2eMjj6XvwfGV&#10;QWEnW3pFiRmoszIWH8oHKg4MGics5nCEWtSdzfji6wnYUk3PqAyFtgC2nDXz34OCfkmdBKvtVi3J&#10;9zcDmjkaNEUnUSMi1/EZT/mojAJ2D6h5PepYEmu+0fvjrDDLqmHqsjFQQxBFkYREdTIIWl2spBDs&#10;CLH0croXZUIngaQygj2XGw5LBuxP2MHiqVYQ6Mq+oBz9nk3l0yzxB5Nx2AKDuPG1ewP3mfEhkCAA&#10;yqxLEea/fKitN2RLtGsUjiaZhe1RtvyxvyPr4wRtzl6ddvO8vx2+hZ5+8EbVrHRcGhZIBIvb2s/O&#10;G6DUCFXAUOzDaxHkHGk1sOyr0WO14VB3EcfAXgHnCGlkjRQxFqCrFje8fGUyvG7fwgVCA1Z91ftk&#10;HhaVS41CV8XZs9uMqyWgKWWJ3WN4iF8Ed6rNBW05Vr7p7jQIsE15+e+DtuSRdgCuAbvx8HLZVKLa&#10;hrZa23ZFDLe6FHVklmKGVN20ScWO5HjK9TqXS1csOaYAitp7WcHWVhGAXJ8jzRxM8blCW94FbWH6&#10;hkcdotPQRC0UccwIDg7f0j/TIzxIiEEHbJzx/of3wQiVKVGVgRuBJoij2GRE5lhDGPuwYVdn55Hn&#10;CnYNmgWimcAtsOzkkV+nA5dNP7FdgxfyR5NEDLtNCsu4MxDE+R+oH7GVRztp9iotMlH3e4X9YRey&#10;lXkz39SOamIoEqyqL7eMFkQwmigER9wB5zXl1KlntCjDgcf5syFhYsnuD8ED7zaLImhPIBH7QQ26&#10;h9HvjRzCSvT4YHmx/fNSGCOYfyrRO7cas9hyMCl6ZtKFSxZgdzfFZSaIcWRDFwxVQSP5R8Zf6ckk&#10;ZFWtXdjvWU6OBIibsEivstl6JLEyFAaDbWW/I7ismZeNFXv2puNgWNtkUMpkUIxs0NpI89uw/fLj&#10;FIGd+TZNjuQMHV2mY+qgZewqgCfnHEmQJJIEUN2bsf8ALeIsUC7jYbj5u82dMBGiM8SkG1/8+Mr1&#10;LafcbgUKeFbkY3JX0So/kyZtINqvQWqvKltgCxu/Nc5uwadJANkq1ZvcLrz/AFGDwx7ffuJDGwRR&#10;o/thzD2zKcMT7bs/PbCQgChPVA9xIrnjCjFKz0pWms7buyPjK300hWytDaAfqvGPl0EYEV0JplAI&#10;O7wRzjCPYUYfHc/R7HJicI4KsSf+7v8A3x9Jr5IBLuVSj3akZNyNKQ22lQKLUMRf7/GN+ZX1XQow&#10;8D/3lOh1zJMI5E4bhrF2uGzRQhwyS8H+VlIs4+nTQoq9pljDczs8e3i9oIskZTEy0EAY8mh3r6OU&#10;kE1fYfd8H4yTyylRERaMRZH6h95NGxKVaXdHGB3DJ3GBNqXVgBFwGO0HD5EaL1N17j7Dx+nBG29/&#10;UIG3ybJy49Gc3TII7OrqwtrqvIvM9ub2iueDmgYGhMbhrP0eaOCrQ71uBpeL4OaxoxbBm3UBRv8A&#10;fnJINjKCnzd/I8Y+oNttHcjuMZGcMtsbPj5OaeDNiDMQASODicSK/BF33vuMaRWLFSKoY0Tj2ckn&#10;EIrY+kSLNgcXxl4aNyxK0TlLO7WsifpHP3jKooBRxlUCZoHTD00kUUR3rnJIqMHbsbF0czmgdWAL&#10;0L7G+MseFoXW6H/o/ORx/JX8F7sUDe+xdUMg280QB3on4xkk5cs3givo/GWxukabd1g/Hj98OgKW&#10;bbY2i774Q84cVfjjxQGNIpNNvAPc0cBRlog/tZwSspOixYWJVvGXEEMB3arxgVAtGNjg/WMRu/cC&#10;8PIE4CI23kAUDfyb8ZYtELStQ71V5BULbrPA5O7KoWYMd3nkc9qxBZAuqyLIqnue+OwLqackE9jh&#10;RiBCsLJ5JBwZZQ6kH288AYxC3KykG+/c84ldWkAPbgUMvVSnkVt4v6yllqyOCBz+/wBY7BIjG5oq&#10;SKu6yclC/APfBpApb9LA1lqsoU9u3nB+BoIRgjNagqG5/bLpXhPp8AYBLFQXc12OD9nKhL7aJsYc&#10;Q5aoN2MSLjvdf9RgkjOjVQ4yxNQ6yKb4GaEM+llL+uGBK8FfnwTitrwJJNdmch4Aq/ByP+e6pf8A&#10;XLTMioaJ7/7ZCFNzkWLJ8HLsmitWTsKrb3I7Y8wiNUeFAonycc7bNrZHJHjjIKFfuOD5+KwAZRFz&#10;YvnIsgN7eADWUlABfPORbezX3/b6xpCsuiLBgGfg8UfjGdSGoGue+MgJJVv24ya3Q7YwS0SO8Ua4&#10;7GsrkBDWv7WMt9UC149v/nLJJAdtba8jFv4HRS0hc/pogVYyNqxWhuFVk2UIbA4YdsYx7jdcDABq&#10;pv2/85EjJrFIxCpzYvk4vQk+R/Y4fyOj01epQpoZlkDGV2tKPcHiiM5zZq9S4AiKqws9uAPoZqRT&#10;QalNTa+9VG1UFj4q81+m9JkjT155jCiqRz3YduM8yLjDlrZ7clLJxp6op6V+HJtZpYtRKG/Lh9iV&#10;zZHnOijlkh1CxRKyybKDWaOAn8URQ9LOlip4o3LI5HKv3qvvNzo4kOlXUTSMFmtzHfcKLJJPYZxz&#10;9z7nNauoo68XHSj3SbZz+p050UUy7Fd5qK8f9Mq2Dx60zwyGSMM9hmNgE1wDdXWPD1BptRullpC5&#10;Pu4Dk/pH7Ybq2BfdsQRmMo7haFnx++avumtmUetS0ErC3TikaSAnVQ7+CzlxydvA+sCXVdWlkbQk&#10;lFk2xyswsKG5o5ixGdvRWNmtCP4p5pfgfWFP1aQAl4N8cZJIHBrsLOHt76TY3l120jW6qenaGeKL&#10;TTM+1QGs0C9Ek19Zy+peJ4pn9QBge9WWN/OZoQ6uZasb27nmh5rNnXJBL6m1FJSTbGE43c96zaMF&#10;Fr58mDk5cq68GDJMkUTEurlqHfx5FDBFSNl2xq3FU3xebEekWdGaYemzCo1VeS15fD0ybT2XG07a&#10;5H6T4Obc4rzsy4SbXwA9PUR7m9EOymwTzRH1nXJ0xFYJBIpY+6SUEjv/AOrwPSRadJPZBacbyxui&#10;PPji819FBLPI+wKESPe8hYcOvNjOXNNt2d2HGlGmrKtYiQSJpWYqFfafPI7n7vIPD+XR2aUKjM6A&#10;EfoAIoj7s5f1ITz+hNs9Qbhyxou9bj/fM2bVSSTSiZmto2IFEqpZfv8AbMoK6/8AI50rr+DYilOn&#10;MKAAvQ2j/Lfdsu/L6TQvqPzLNOuoVFQgcrbBrNVZ4rAmgkifTnUhGQRoxDsRt9S/aK85o/h2d5eq&#10;6OSN9sMMySb5Bu2kHjIl03ehx/UlW7pAupDa2eae1KhFjMbNsKADmvk4fqNXBHDp0R1Mj/w1UrzZ&#10;+a7nDOuwQtqix2rDJqmcVTENupt3++czqmifWSCIqshe0cAMKvjnxhCpJfhDyNxsI6yZ9VrWRWAG&#10;oIQx0LSiVAI8VQvNbpulj0Moj9ZaeENM5AsX/KuX9E0EWiPUNZPrEmkijlCm7LykXu93facwtXDq&#10;kKOw9a40WNim1QSLrxyMX6vtT0FVUnHZp6+eQatVVS0cDjbHI1slfpNdst/5pFpwsKxGRnmZt7gK&#10;3ptRO27q85nX6yOHfb+tqfTjNnxz2F5p9L02p1KOx08VMixKPuMXZy3FcU2RyuQR1iXTyPptTpI2&#10;jjXeJI73cnihl3Tel6ZNNK5ZSxIZSvv3MWBP70MnptWf48c0JVdxdQp2hVHBIsHg53PTOqaaHQTo&#10;pjhadBHp/wCYxK5sst8A0OTmGWcoJJJnX6bDHJJ3JLVgOoXQodJqU1Kxyo7L6Cxe9B/mzDePU6nV&#10;zoIA7MbRB349xoDsLGVJrdI3UdTBqn3XGTuCncT3W+3BHOYvTusTw6z1fWEb+k0ZHakPcCvJxQhK&#10;v4Dkrr8+D0T8Wx9OjXp0mm1jamBdCiPvASQzsN020DwhNAnODHUGEM7xKkOnZdmxRRcj9JcHJPGo&#10;eclZY5F4ERb3G1G0m74GdL1bpGg0s7LW2WOJPVMr7feEBcebIJrLi1BKO3ZOW5O9I5/V6aeCfTrM&#10;sU+9Qyc7yf5VB+B9ZQdbqBHpYEIjWaRncknbd0CB4wvp2rgjETHTv6rqREQtgykjaQPhc14NfCnS&#10;o9EnT0eebVNL+YYWyQgbdgB7c8nGp1X23slxtOnRzem1epT1YpZGZNRMdzbh+mM8C64GdZpJJU6d&#10;LFKY5HliYIY2BKs5AUMq+QFIGCRpptPPcEQdPR9zbqEaqfcSfvMjp08w6h60Id1Ukxrf+Y2b+8Mi&#10;U02klWxYpOElF270CdR1smkhSCVLZoRFV/oHk/vmHJ12MBPRjZlCtHGt8K3zQ85t62PRyTMjK5l9&#10;WTcsbe1OB5I8ec5B0j1Cuw/h7JdqJH2JGbYoppWjDNKSlporh6jqI52aCIMCvuHBs33o+c7LpWlf&#10;UzwSySO8uwhI1Qiq7cD/AHOFfh7STtO80QjiEKs+9020H9vHzmpMnT4IDDvYdtzDubJtVPxxmebM&#10;rpR2bYMbq29d7JTbtFR1cHtF1EB7qA4J+RlXT+mz6sQSxzkDcm6QtQ4GZusEnV5xJIGRVhtT2NIK&#10;XOj/AA/o9Pop0Ou0zSvHCswiMhBkrse36R3Oc2STjFv/AFfCOvHUpJV9t9sn+HYoYnnlmYPH2UWd&#10;gbuf3zN631mbq07ON8SEoEK2Nyr8g9z94PN1IGdtCPbt3yE3u3WOCvxYyvUdSjePSrK00ahNu0kO&#10;dnwrfJyoRfJSadsmU1x4p6TMaeUTep6WlMIRLG3ncS1bj+/nPTE/Dx/KxajU0iTKylGAVmKCyeOd&#10;vgHOcj2zPPt0hiVCqneedvix5Obzddj6eUF+t6iIWWSyIh+plI8k5OeU3xUFsrCofe5vxor6j0NY&#10;oYNZBM8SJIPUFWEJqti+aznm0kWp1sqQJKVYVFCrFt5UUL/tedlJ1r8xq9LEulCO5SaFZKCe8WWI&#10;ynXn/k+pR/WUzl9sCqb2b/oAcZEHNR/9VBKGNu/F7MyKXS6ZpFmfbK2yFlj/AEKiLbObu2PxmRoY&#10;IOo6l/y0EpRnG22oqi97r5xtRF+e1KCFt6so3rt9yhBXNf5sH1jTaTRQelK0CFyrMg/nP6lJzaEd&#10;d7ZhOW+vtR02omgWNVGoCqitJIU4NI1bRVgXXP1iXrT9f0w1WrgLRQOkNbiKBsigMwtR6+qh00Mx&#10;Eemg2uwhHMlmhuH7YdrpFHTtLDEx2SzPMwj4tB7FBH9Dd+MjgqXzffwNzbf4/wDc0dD046uaOSaj&#10;FAzBHDDlrugMZdf1CXVayKIBo9VIVnkDBja+4hifgZnt0nVF3gYH3RLEvO1FJG4tu44GVdM6houl&#10;nRKYXJ07lmVSrbr4LGj/AKZP7b+EGRpdvir22Ti1Om0K6t0eMmSIJJM/J+6rycwA8x0+ybdIWICW&#10;wO2zwt3wMo6j1DTyvM2nDRq777YWLbx/TLep6qGCNAZfeYkZwF8uPkZ1wj1rbPDz+ocm6ekWS6qd&#10;CiNNvTcqKFAIY/0qv2yfU+txxxpCYZXYKx3Hjlu4I8VmGvVJpNG42hGVr376IA/y5lTQs8Y2Q0Vq&#10;0JNG/wDxm3FWrXRxcymfVmVY/UnVbNk3bHnNqcNGNPFHBttAbYlvUJ5u/rMmLTJJPxp33R7gLPyO&#10;Cc6mHVuqKs0CgnybpVHHP0cueWqpWSsdmCmhYIJp4m9Nxwpvmz348ZZMsQi9OYiNLVlNXzXfNqTU&#10;79pRnk7KQR7BfFrnMasuTGTarD7LH85Y2DXwMzU3N70OUFFGnLIrQQIjKLA3XwWK+CTla6Vo5o2k&#10;Zn9RWJHyOcHmZCYORuIO1mJFE8gCvGFadzC6kwKTF/ELXdkZLVE2VC19R9gKhSEUG7s9hWZQh3wj&#10;cltVNdkjN+aVWnl2OYrUFhfYE7iATin1kbLGGmjCmgfaTRHYCscHRLBUSKERrLezadtEe05bpIV0&#10;08LErs9S1LkgbT+2Z+rl3HmLcp/iIB2auL+sZ5TPsG0brAAa+W85o1aFZv6mRJIorVRIxkqv1EVu&#10;/wDPGFmMCNVilfZYDM1AgtfbnOZi1dtPwTvDKWr9Vj/YYdppfSlRBKVULaV/lr/fM/bZamjQE0cM&#10;xikiFIuzij3yrSs/rSl9iuqt7bq/FZl6vRAxgyRsWdiFdaIP/rJ+mu1mla9nvRySbHaj3wcEJSNL&#10;TypI8gRX4AZlJpAOBYr7OS08azzSrvVD6bEED+c0OcI0kSTyJG0pTcwaSuF22P05f+XZZH1WnLGy&#10;VDJVWRQ/YV3w0Mr6fpJpUdilkdiX99oe5J4r6wgO+oeeZtyhQ5FU7GqBujhOih1mqjJlVFjBqNV/&#10;UT3IH75Zoy66b8vaxAMzbqLMA/G3j4yE6sv4M86KGoN3D0JUbsRZrbX74dpgGMhaL1lIIjZKUh1o&#10;8/WVafTKUeN9TIreiwdmUgpRFAHKtVpTvjgO2X05P1qQEIUfynvZvnNeJLZsMZNPpAKX+IxZgync&#10;nO29xwQ0s5Blkls2wXgptFrZPGASCdC8ZC1X8M8MXHNNZB45xToiSafTmQsA4MlGlXxzfBGEIiZ0&#10;EJinDylbMkgjA77EI5Y/fGELLteUGAJIjmye63fNURWZWv1GlYRiFUCqArGJmIBXgk8eRlp1Akip&#10;GaUH2MGVq2gckH5o4T8FRWzd6A5n6p0/TJ09WlfWD+IXLUHbYfbQAqxzn9Bmg0yJp9OhZURIkQW1&#10;btorsc/BT/DvRQa38TfhuNKpuo6ZRJRAcSP+mvojP3u06gRbfV37TtBrjj4/fPovo3/Sl+55v1ON&#10;OH5QW5R/UUoLXmyeP2FZc7MXpVohgzgGrJHm8GgDXIGbZ7bHF3kyF/iIV3MBuBNtyORf7Z7B5Rax&#10;9ovaKbdR+PvLYyGoFyexAbwMrWW2O5v/AJXyQSLIGXCX3lOSyncST4Yf7YDDGZyieQxv4xg4928A&#10;uCCaHjKIZApjVEA8sN1m/jClWv70TXbEUhygZiSDdFQVPjK2CRxyH1ONu32+b/fLFkAYksKHkEec&#10;gzMYjaBi1MD3vk9sQyh1IVSoUi/bwbfPO/8AEzX/AJD8Odcm5jP5SYhiu5V9thiPIz0H0tjEFm4q&#10;vB/pnzZ/xT9XfQf4d9eaOapZQkHkcOaAGTklxi2KKtpUfj2dMximMaunpbU9NVNl6LMVI7HKdSZI&#10;d0ex3DR7Rf6QW9oLfXGBtoDHFN6uqBESSAJyr+p5/wDkk5ODWRsA0szCL004VQpK7uEBFc0bz4fL&#10;uU3+T6SOkkT0mpgh07wRqCH2OGZwCT2YKw+M021sYPp2I0dtiUN2/n9O0+fvOcgSJZljKtpkut6+&#10;9mF3urx+5yuDVmRGX1Ny+rw6rtlYfzbTzmM422VF6R3skcTSwW9TXvZ3Pahx2rjxgK9SkaHU+zfK&#10;sSssrEFQP0j2tZzNi1ump9P68jpNLyHRjJH/AJSWoYJowh9aSqlEigr3L+ndfsDmccejdOrNkR6m&#10;KojH7rRyA1ooB7DkHsboYvQVtyzO1l3So+FZDVE2eOco0fVIJZQZylkO+xlbaSx5II7EXWDGbTBt&#10;Ik/qMELkhWtLDEAse/cYSiEWGaiRo1jdpoxuUoAWG4jsFNg8jJ6TpJ1wiknkiEO2lCuFKt98AUfj&#10;NzSQsJNSdokFSLBdBHLLTGvG0ZzsMMi6Yq7SbaG1gTtYDjccIEs3WR9NFpo5UDbNU5mKCyqupWwu&#10;GjqunfRRTrFKjK527yq0tKqkkAXwO3yc47TGU+vHaFpE3MoNez/trzluo6nDBoZUIMhoPSrt9Mdq&#10;F0T/ALXmyhYlko2OoS6n0ZFWHcNwljWgWBJIBBH7isphcTad03NGdlswHK+7l/6nivjKW1f5WOHU&#10;7WRTIhi3AbP4YoWo4U/zZtSauSXSLGXuam3EsG4Rj4HFi8zyNxqkViSfbAdVEWkRIF9U+6yD6YcA&#10;WQAPFDM3WdPkjjR2ijMW0NvjU+ovqf15zWh/MvH09JNM49eKt1XJ58ggj+2Cz6ln0+ni9KWNdpUh&#10;a3Ap7aPk5PJ2bcUYkLsE2Q7oxC/FgNTXdc2DYzeh0smq0Or1EYeZk4l9KlG9GFbF7Dj9RwM9MTSS&#10;xvGZRCAFdCLYFxyoHyfnNCKXTkxCNVgiJ2rG3sdmB5Df1ynJeDNJ+SOvhkefQRojIFDF6Kqq7tyU&#10;FU9jXJyEcLRLESoSSzLNRNIPAX7wTe+v1MqvJGJAGUIxtQptglj4JzW0kSpp/WMi+iqWiCjIQCPb&#10;beB4xMIohpenjU6xIQ6xCSR7Ljgmt282eMl1iGP8+wDnmDhT7N1+f64BoZdSZZJPRmaLcaR69Rlj&#10;7g/t8ZXrJRTrIxRJFMkd+5lO7hSvYDKXY/DKzHIsMyH1A0oC7jYVAhtBY7/Zz9Ev+DTqUskf4naV&#10;EDEwfw0NsEQEIf63nwDo9JrHTUNp5GWxzISp3ADyCOAM++v+CzVTSw9feSwPTgpmAtpM9b6LH/ny&#10;/COL6lJrB+7R96shjKEAsCR7rqh5IvKolZRQY+1lI54FjveTjjakDfQJ3Hx3vJCUBuQbYklSOABX&#10;3n1aPnmTiS1YKN1EHg3/AHysWpkO1bbhGUXQOD6dBIoIQlX7E8E18c4SweJSzBqArjgtfY3jJYyv&#10;tD1GSVagL8HvjBijOAgYN7bvbZ70chEy7FBoMVJJH0e+SBdu5IUhlBIvuK7/ABgSGQuwhv1KoFh4&#10;PA5y1QCygqALNbjwUwUWIwTXYKOe/Ndh8YYQm5FJssv9wMhlhygjfYUnsCPFc1l42fyi+TRbA4Ep&#10;YlVKrj9V9vOGhguy3BJY1xgWgrTklCWAsHCoWsBr57CrOCIpcEDfY4BHuzRQMrX+1D5rzkyLQQih&#10;RdcHyDyLwyGjV/0JwZFUke2jZJbLuAOP3OSaBkdeyufOFxuOf/WCoWIW/wCv7YUl3V5DLQTG9lfn&#10;xhFkHKIzZGWK3IvEaI4D/GAqPwJ+ML7DpepJ+9qE1n4Ezg6jXanURSsheSaWSNEWQlvVNUTR5DHn&#10;P32/xiR2/AX40CrZ/wCTawgfJETZ+Bmtim0v5uGXYY5Z5o2kJsRohPtUf62c8r6r/wBKP/cdHpb9&#10;x/sVHRCdIovyhV45LkkkcBtw7hh44wJYvTaaEy6avQkj2RkFljfaFUt8WbwubVKXjYsjQtftb3Bw&#10;t1fAJC3QyjXrvZK/h6WRVBjV1RlYUQprnm8+fT0z0eO+yqbUwLpo4xp5Iiyx37veprbQvsMik0Uk&#10;hWeaImGAIpVSEDg+035OXiOZ4eobNX6yM4ForMUPNgtt7ECwcEk0UMaokYaXUSoWfadtITV0wovk&#10;aRoDxaCSQSRbow+1qA4G+rUFW7k50EgkRpDFLp9zKgZdl/xVBDKa7HOI0HSymvkeRgyk2EDEyRMq&#10;+3ceAM6KGDWLtMkmnd928oEKXIR55AY1473kS77Gmaq6popI9QIUZZQS1gkBlAofuSciresJmSWA&#10;xlYUeKIm6vb45NHMuNtW08q+jNGfSIVXhMRse7+f23gcMaz7EhaIxhZCF5RjS+w2a4BPOEYjgrNz&#10;Vax55kpjJOIw7oo2UoFAAHxxmZo9TJqIJNOjn1vVDSXwoUVdfV450gk1iTyagoCpJ30P18ptXkki&#10;j3ykaOFXli04X9SMjsV9U12ofPHOaKkJ47b2acb6b1IZNZERuYKrSck7eNqg9lGSmhifVmVdTEvp&#10;J/D2KbG7swHgjyMGbSvBok1M2rull2hwH9+6yrD5P1WZWm12vbToIodztLZlSMoRt9wtm4yk7J4c&#10;Tq30OiklcrCGiZPWkdQy7pAKZtt1bZzkvTo01leqrKJfQjjiFUJqBU1gOtk1AnctNJIdSEkMqCkE&#10;fbt2ZsyY+takTFl1vprHMySM8ZUjxvUVwcag+7NOS+DuV6NPoZ9Es4UuiSybAQQ6kBSrH/tAFfec&#10;jq9RNBqEVdAojjMun3ubKxu9iz9dhWFR9YhaQmpv1n3L7gImXkd/5jlvVV1epbRRhnO2S0WSP03c&#10;ISZNy/HwcW7dmtriivqnWNammOoagqw0PSYUwduDXex5wOPrsUWrl9aaSWCTmJyiO+4AGwWB4Ga8&#10;34lYCNX0UI3xkB/ToVRVvksScvbSaCbQdPUwGL0XkTc17pAx5Kiv05LaSVxB7k6ZHXa3S6hNPOi+&#10;pugaPUggRsFPKkFQBkk1WhhkjdHdEURtTy72JHIAw8GHRooii9bSopr1eCXHg5jfmXheaXT6Ph4B&#10;L+YMVcqa2pusDg5MHsWToI1/SY+oaVCkj7pSZC8vkgMxAoWeBQwSbc2lSbSygtp5JNgZRQl7lgfs&#10;dwc1Og9T10pRI49uoMoVjIlC0BCgVdbtwusO0el0yg75kWQneyw+63PcEGvu/rOhZEjLjpMyG2QQ&#10;uyRygymS1sSFSwB3E/XBy6WWeCFCysUSJGWZixYHhSVBP8uZ/U4Uj15qQhZ+dxUowC9vqtvfzmnB&#10;0nVSAbtV6qwKGiGoPpqoTigRfLD5zCUqZ0R2gLpWr07amJPy8jRsu6NmcsqFTXfxmzrpY3jiMgck&#10;SUhZiSBXY99wzB1Wri0wCVIQqW6wH2rZo1xyR5y3p/SpgsErSUjuJFslqjHg3XP1hJcqYsUqTRke&#10;rq96SEp6asGfjeWZiaI83hmmXpqzSpFGAzEybtxJZo3oUp8nNHqXVNBqNW5jhMO+Es08cZSyR/Kp&#10;84B/yfVydO0upEUcy8tcQKOoHZiB5sZF7+Ckkk/J0wR9cdOGSAO5KJ7Cx5tgvPYDMzXnURq0qxLT&#10;kQ0Twy3Q48kHtjPoEbWaWZgCyKpjjMjJ6rBO3tskg1hb9Nkmi0jx61dPLBuk2OpKlkIWyWrxmMpU&#10;HZjLr3Sm1kRTfG0Tyqu0wnsNy+Txlc/4rh0yNGFYKJV3Mbtw4ID18YH1LUbvzi6gxsrHa4Flkkeh&#10;vF+B4JwN+m6fVSt6r/xlNRh3UEKo/nq/JsZcWmkc7bT0a8WrWQx6xNIGMQMTG6YNfcKOKzQHUPUg&#10;PqmdSqFkl2+5lDc7/mvGc3pxLpNsEkUisLd5YvdvUG/qxm3Fr1hh1kzyxOiFDGCxDgMbK8jkHJru&#10;h8toP9aAy7YfUbTuNzAEosfkAEeCRnQSdBMMEM7SxxwNEmotU/U0q157UWqs4yHqM51M+neaSON6&#10;ZUsOWcmgBt7gVdZta38Vy9FXhC8TM7ssyApIFra99lIY2BhGLZUciTtsGk13S9MPSl9Rt5MEEqMB&#10;6Xpk0r4dNJBEF1EUqq8TryFpVaNuRQ8ruwTXaPp3UPW1Ma/xBHCWf0TV7rJ5vk2CeO2EfmY30rIB&#10;C7etQd1UujqNp3AEXvrNp1xVX+SI7lLa/BPV9D1Os6hLLptTMgV3aRW5pEoBuMwpYpNNJJP6whVC&#10;3rlDe49yyHzeGS9W1Q0msMepWP1N3sk5ldGbsVF02cYdYNbHHpHQhpG9VC9JwBQANCycySdETas0&#10;YGi1OtgdbhT0pJEZjwS3+w+s6FV0rKxnlR61ChoHJC7mFimHn/xmaJ9Hu/8AnZY9sZuyY2HHNUe1&#10;/GBdK6AdJHO++TUCRLEjkspUruvnsaGK+2Z/B0U5kh1byQkGOZVkaNv5K8qfORlbUy6iJdRIGIRg&#10;6AHYEc0CvztNYKJWn6WJTqC8qkot8sq0LsG+4Gb76KXQS6jV6RQ+yOcoGB/h1chNIOB8WMy9160b&#10;e2m+wZtL1GPp8Gm0+rOrTTh1AADc2G3E3ZAs0Mzen9b6hpuoerOqJGQHO9OSrnbbNxS8cZsaHW6e&#10;aBPy08vrJGyyeklxqp4Nq1HMHrUKauPSI8JWSRNiuePb8vd+e2UnbplxhpHXyzabRSbJtTHEkjmR&#10;HUhVfd23k8CvNZycvStN+c1KJIzTLIJD6fvjlQ/3o5paPSjRjSRgSvFE7I8jkAnfyx8cDxnT9N9C&#10;KPUyTzxiISFCeC2wn2hb4JGCkkX7e2jL6DHq9X08suhYpC591EgCwADQ7rmIka6bVNph0+Q6eX+K&#10;N4/mA9PdQqhzzncDWLpaSQ8kPGpshWCttBYLYzB6rrBqIw8une1FG+eRREtVwBkJ2xTxUu+jP0n5&#10;3RxTxRwSyXL6bMxQM6ghvfwSVIHBGcs4iYS6jU2AHULQdjR9xDX45zuerL+XOjkgAkDoVUg7tpW2&#10;A58GuMxdJ0bV9R1XrfmXZZ43WRkWyD8EHwO15UJLbMZQdpIzNB1ptS2tmnmtGb1CiKSQ10ne7H1m&#10;7qZY0WJJ0leDVacn1EjCEGM8qwANZj9R6BptIY4V00ix0Fko/wA/hiBls3QdUpheLUoJYxyjSDkA&#10;Wdt+MqDV2mOpJJNFmn0WmWIjTzfwmevy0yi2D9yD4P7YHqN66aLSNDGWkaoE5LqB5D+KzQKSSRM8&#10;IhlSD/6GQrMGN/td4RN1TRyrKzpIiemDEkt2fTAG2/ujlbta8m6pxds5BhOGRJoZC0b+m9S+oRKS&#10;BwPmqOPCk0JmV5Y1Eh2rIw9zCMFiNw7d6GbLRGNpTIpDI4ZCWAaNE7tx3sJVnHm1iwu1UyLHU98o&#10;dze+ivyM25I5uFENIuom0kcSJK8SSCOmplKLxVnmh2zEOolm1B2wFEkWlT9O6RTyRXIzQ6dEdSJ/&#10;y059srbAzEqfoVlbafWx9NMuqQhvVCs5QvtqvdYXIl4Lhv5MvTdbkjn1STOJIg1y3FZ3DgA5qlpj&#10;BD6jBhLBIZXB5VBfAzq/xj+FIoJEli6kpV9GZN8dElgKFpnJafU6dS+nkihdtiiRwwdS/kso7d/G&#10;KSVKhzjKLaZlSarUTQN7VmMjrHvNKQgIbcK7HjBTpSricO4LI0u9P1IEH6jX8xrOi1XVGJDFPSeQ&#10;mVCFD0qn0zY85noJJU1e/SwH3p7SoJZtxBDOas89s1jK49UcbjT7LZIlggWSCVi6jcS5veS1V7vI&#10;vHCts0+2FRIrNtDMOGby3Fcg8HB/QjZvSi/6/qvMY415iLHtXA9vesN0uubTrKivKs8bMrOGClvU&#10;N2RWTTN4hmr9BYHaSB1i2bRIpUhW+CbJYE4AnQw8jltQAY0CMtuNjOKBavBxpmneNYvWVS4UrLJu&#10;DPfBoA0SMdtedPHqEYszSfqYA7gqqQTx5+MEmXaOk9EQ6UyybbjCD0lO6RYyp3AAk7R5F/GYc+nW&#10;F9KzLqNQ8gR2kYg+6JuVK9gK85lRdVg9BFinKSbW3s3Nbq2j5Ixisr/lkknSQ2ybuxEhIZf2FZSi&#10;0VyVo73UaQx6Jp0kGwwSbbpDx3cn7HIzz3U6VmhUiGRJpCZR7iyxEGr/AGa+c6PRxq8msSSd6VSF&#10;JWtpIonnCGfUPHMjodsrLHLJGOFCfQ8HzjjoqdSMUdPl1T6oPaFJQ4j5PLD2uL/l+RlD9SkWRlZt&#10;36RIO9Ffg/H1nQ6yZVlPpM0vqKxiUtz6icUO3tzGGmjmSEL6gWTcWRlJKEmrIXnbeNyuhKNMEhnZ&#10;ZZJJ2kCA7Nw42bhwwX+UZoamHS6aCApMWCzKoJB2hogoa2+OcLj00ek0eoZNxkcgh5QH3Aj2kKTw&#10;tcjBA6sYoNTqm9PayqyKFddhFsTzyR3PnIvaaNa1JGXC+rl1rRqsvtlBK/r2sg2q4I73jQvqJ0l1&#10;L28wZFV2BHqHyKIFUcI3MkbA8BZC67XETWB7Wewb/fGbQvqIo3MZLk+oX9Y2CeN3fnNjlemNpnZ5&#10;0BRkHqXRAdQ38wr/AGOQ6xpESTY0iqJHZvLMpvdSBeBzlcGmkSXTuE9IRiozdtZ4v+pzJefWR6zR&#10;K8okLxqjOgsqZL4b7NcnCq2mHL5CNVDq545lO6NgEpJO5SiBRr6zRhil0+lCKL3RuJigAQF72k8G&#10;wBk59MjLVuU9Yhdxtm5pjS/XbB0m1emWEGeXcY/5jShR8/B4y07VWU+0yqOTTwDZ6jNEJgQyAXYB&#10;5NDkZfowYYi+9o1eS1K923DstfPnKNGIpNWpErLp2am+gB5+81IG0ejIlf3Kf/lSEXyaDrRsCszU&#10;aNck20WSzMDodQxMoQ1XFFjytL8nKH69cR9aEMzOsr0CAioSi0f83FZnS9Mj6dCEljDkyF42BJ3K&#10;vu3Gv7HC5NI4hmWMKzOTSqRwWprIsccgWcGoujO2jU1PVzI/rKCoFSyMEFpxtPJ7gc4JqjI7/mBr&#10;VIMlkGlK0eBTVzWcxA+r0+k0yWrBnPqVGWraxHxX3nT62WHVqsplT1AyRlJVAYxgX/XEo8aHH7rN&#10;NpleGScKy1K+5xfFmlJ7BcZdArtIYeoxCRVSiUFlWPaxectDqY0hdIdTJG8m4g2zGl/lY+RhXT9Z&#10;GWkX8wsM7wNtZ+zCUWoLY2u6Jn4D9YsvqQwTgQyiU1s94dYhvDD977jJaaESBhJNqC3rH2M/t9yl&#10;r/b5zDn1JExtd7tt9QXdbFs7SPAOTbVTJLqNOkwWKbUHYWNMFdLs32HjHvRkERbBvmWMlYTsdmfl&#10;X73zwfrCYdfGzkTQBbJY+ouxnCDj9yPrAH1WlmOqb1VuQh9i9m2L25wFZ5W9L1dVuVojtdmr0r7q&#10;T94mXF0jrtPLFRFB3jkRqIoFGWyc5vVyB1RgV3r6pBT2emJCPB+bNYVINUGG8KREWU225rrhztok&#10;juMyNcI126q4mEybHRhY33d3/rihFLlvwZZpt8aRt6jSw+mdOPbLGoIiLbQ6BBZDfOYnStU4SONZ&#10;Y3fdGnK8IGPcjyR5yE0xEqiFxvVdzShlkZSvFDk2DkH6lLpoVlcRllG5I0QRuvNM3HHPnIinRcZU&#10;+izry6hdSVcIG9Si0RJs9iu05FqaoXiC01qzNs7iuALAo5GDUoivKgRvU7yCzsDD4+RhEWvAmjrS&#10;lm9qbgQex8n7zTwkOLtt/IVBpdGy6RWLIC7BgvZipsm+4BvjNB+mxfltNIZEdVmlU7j4QmrOcsJU&#10;gimZC8bNJ6bhTaMLs03yfGaLenHpoWKTekWEkQUW3J4JTkVlKNg5UwxwNQfULsLJ9VUF9+BYyB/L&#10;6rR6svpjGdO4pK2k3wRWBNp/QjmkT1JY5GZAWYtW3mzsB7/BGCQSoXg9YbFvY1saKsDXJHex5whE&#10;iTNU6TSayKJFLwvuo/yiVL2qAG8jxgaRJpnljekMXs3EAEKbBUggix5vM3WSPLLLZMZVS8h8spFk&#10;ADjkjg4PP1xjqTLJUpMpkaMihRoX++OUHXY402WjSL6zbImUKRIS7BiyMOaA4wVtdI02pK6eURhW&#10;Ut3NeB8LZzQX0W1K+u3pM1lgntu+f6AZrah9HtcpIyh02h0YMruOVb29mGOHWy5J/Jy7Syxq6Muw&#10;ypvpB+kAAf6/ODanU1p3jLMUaTdEqXfck/75vTxIss5kBkVGUyhDTlvIA/dbymXUPqjLSJG6xFTt&#10;FsGuwa8GuCectNaM5RezDMralgzSVu9t1X73jtq4wNOJItqREqpCAlh9HNwaNtOHif3JtDSU3G2r&#10;Wro3mdFop43dfTThC1kblG9bHBrJ5p2WoNJFo1aBLgfe6Kznnda/t4vAG6TCjOdPMyv6RJFcixfB&#10;BrIHQyRbFRZFsuorjcoG4V84p4ngcKC+149l12rvRwX4ZTWuivUQu0OxpCqsqgLQIsH4y/R6V9mp&#10;H5cIkZDEDlh9i+65GBpZ0jgC7XgNB6NlSecsKTKkzSB2K0AbCEIQee/j7y71RFAfUp5V1MkgXeCF&#10;3Anz8j6zPlimj3KHsrzfgHg7a/pm4NdBGrwuW9gcF1WmZ7+if2OUzzIkkJSMracGRi26/BHjnBSa&#10;8Gco/kyS+qUQOupvzsBrjzWWHqsjKkqoS4fkqws14IzoZo0TRxMFeu0oa6oc7q+LzBjRfRnRVABY&#10;e/uGO4Vf/bWOLT8CaaJaXWPJAIUe2/lINdjzXwc09TFqhce0FJGVo6ohaBA8dzmUdFFE8wjUFgSb&#10;HAP0PgZA6maOLYiLsjUHduItq5IP1ia3o1itBsLSRRLLI6BGHAHyDzeCs0CwvJE6lhIWBU0ee4N4&#10;ONbB6SXGu/Y3sUbgS1C+5yS6mFEKPEjAGwh4AJ5PI5/pj40+iEzdZTJF7OAHDbQou7IFsfPwMxV1&#10;e+GdJIQ1yAqoatrV3AF85f8An0jG1JUUOdpVR/Y3xZBwVNbaxI8a7kXdIpH627KczrvRtEqeQObV&#10;rkC298UfkYDptJLsmdL5AK8c7qPFfZx4mLkymK3XgtXYE9icJadlLOHDUyUt1RArLJoaaETwqhYL&#10;aCnBoq3kZnf8sblknYKpqu1/eExzXO5VQrEd/wBYPxjx710s5DjujbbsttOWrRm6ZnLpwgLSblBP&#10;BrcHYfOWo6pAVQ7gWLGwQS31mjM4Aa5CI7FhRZ4HNn5xnihbc3MZamVlNBvvDlYJAutTcyNGN7BR&#10;ak01nM4J6e9nYhyeF/8AGb6hVVfWaFnKko4Hkft3ygQwOXRiW2sv7Mb5N/GEZ6qmE1bAEBmmICnd&#10;Q572frBvyziWIM7bgfHcnxWaY9IrOd3vc39GuABlU0UW5bUqeRwAKJFAjdmikRWgB0p5UlYWOFLC&#10;j3884UkqhqDsCDVUSDXwTlUyMDs9Fd3k9iSTmOC8jd14BALGj+2NKwWgieFGZdoZa4o8G/rL9L6Y&#10;KLLIxHg+MBiSRpI/ce9jmgDmhBD+YWQlbNVyKBJPBvxjf5YyChg7t6QNKd1Hj6x4ZY32Rm1ZD2HY&#10;3hUMKemfVQb1FB+QK+DgmqnDyEqhFGrJoAHwRkJ23ofRsLodKQJJWYvvql5DKf2+Mz20gj2tsK7u&#10;5Ate/Bo4PFNqFZSrXuNXwOPi8MVC0bRSmmADA3wOO2JJx8mtxkuqJvolm2K0i7gaUEVuv7+cWviG&#10;n9vqETKKko2G/bG00kbxmJPeV5Kk3urtXxWWDVoPRLBXLpVAforwPvGm7DQLMjvKhdK5DbmG2z95&#10;OWOZbPpgoFN1yefJvCVCTrGybnWiFHnf5BxpVUwKUssAQ4Y9x5H9MXM2UU02Zju1KGiXaU7BrFHF&#10;6voMnpoBXccMBY4OWQ6cPHYTl2KDngfYyifpzxsw7iuSpoCs0TXRzyi+zRgEcpQgRgnuCKF/OZs2&#10;laQgGgCCredpycib9tuCu3wKNDI+vNuBjBHA/qRgKkBP7NwiUUOabvYypC0g43UDRUjt9ZpzNCzi&#10;Q+xhV/uMFhEhcqvuJP6vPzyMpPQnGmSCkMm2Dgt7bNUR3GabTw6gyizV9wbH9czRqm3AXTLzz33D&#10;ziLK8iyKuw+QPnJkropOimeIuQTtS+AFNE/uMD6jodgi2bmB7/uMNmCOaY+7b+3c4NDqiq+9S9Ha&#10;uVBsUlZRHvD08ZsgWKyYKubSyL5H+5GFIylz/F3Mfb7TzQ/fE+n5Jq1vkdqIy7JUStSFLNezwL75&#10;UNSFP6ByQQ2X62tmnkWMKLKv54GFx6iNEpYF5Udu/f4xfwX5asdDviqRQQ4457EeRgkwDEC+dlm+&#10;O3xk4ZTuHpp7aIHFnn6waab3SKSCVIFH+xvBIiQOsfuZuQK4GVp7Y62izwt5KaSRGPIIqxlJNgWD&#10;tBHAN5oujB9jSqCnA3MKNnjv4yaIz7FKCxZ44oZJXjB2sKuu3jbxkXXZIfTlN13vwcpMTX5GmUMH&#10;3fHGDtCpjcnuPOMaBNqa/vl0KSMTQ3Ag2O141oGihdw7nxQoXi4Qb+58fRyyNnUXs91WOMbc72aC&#10;+D++VYkip9SxZWu388YQXLh/YAw4q/GDoGcnge3x9HL4WS0UvyPI4xsETUqlkUx7c/y4NZVkBBVe&#10;488/OWyhSlVZ7X2ypVb2091iiNl5FsCVFnjj5yqQRlf00crSQoWNk3Zr7yyNyBItWpPA+MKGmUSx&#10;lXu+/bwT8YUW3gKQQfnxkglEMQaAoH/3kX1DHbTd/HwMOwEjhLo8qB3yvYzt25HN3V3hA1I227Wb&#10;rGZRuuvHjEBSs1vI9m77HIzxUbUVRo5Fk3FW2DjkjLJktjQo1yBjXYXoktnbzuUdifnLPVUbxuBH&#10;+bAxEwYqL7cc5FYSZACxOVS+SbZesl2NvP12GMz8EFRYocYmUgLTHg80cHWV1b22fNYJFWEmvbTf&#10;3yAgUm/9O1/tkQxZnbyeMnDN7dgH9+wOLYWiUVFa27fGUyXvIJ7ng/OEkxvGSRta+f8AuyMUQcr8&#10;1xWCYmJYxYNAhe+MVV3vZWIEhjyDxRIyx09ThDzVn5OKwSBw7Ka21ZyYK3ts/FDJRFDwSfgHxz85&#10;VyA1EVz45NYwKbIoGqs/uMqK0FYMbvz8Zc2lC/tXfHkiKBCBfwctNCoaf2UBd8G8SFtm4gmiR/U5&#10;AgUAzGz7jkK4Xn7wS0FkmBBH98RHfe3Leci36Q1dsgSzAY6EXJqVQi1Aw+F7oWOTwea/qczJB6hL&#10;C6AybsQAKIA7YnEpOglkd2CMgBBrvh35aX/6M4/rmYWJFs/JIPbJj1vkZm0/lGikjuOm6TRtvWPU&#10;Ojk0CbojyWzs+v6qWeHp4haQaSOMxW6WgIABqqP3gWljgkGqliJhQFQSxXcR8gcd8hM8ksTOZf4O&#10;lQFI99Bi5rgeSe5zyZO5J/Hye9CFRr5+Adk06aaHTwwXIF4oFjIz97zZik1KR8t6alWUhqLUBZof&#10;HjCeifnddrtbrNHIuncQFt7naSW7hPus4/qvUxBNH6XusNGePJ7nnFTm6JlNR8h82qjdjHBFb7ab&#10;i+fAXK9Mqp1CBdc7hE3NIGvg1+kDntl+g0GokUatY3VlfmjY3AXdDtQzP1+lk1Qlmmd/XRrKngIg&#10;+/JOCptq/wAEytU6N6fUwtAUigjQLJvZ1/VR+BfbOT1jrIs0EcwADj3nngD5zD1GrcMoRQvYFiLB&#10;yzUdQC6ddOsakFve/wAH4XOnFgca2Yzzp2WiAQJpT7me7arArxWSV55mdgjV7gCOym7rL19RYdMJ&#10;SCqbmAAr+5zeg06RQ6ZzKGp7oHsbu2xynX5CELfwYja7WJIkpfkgISoBIVe4GbGk1MuolX1AQls5&#10;q/d8YtZqIJ9TCmmjNWGJ5UsT+onNBNU5cJ6TSTFhGHQ0GWviswlK0vtrRuo03917M4TnUtqjRKGS&#10;wD3CZ1mm1HTtPwsSusUSqd3IkZ2F5laWRekymWSBZi6Mm03wbuiMFMUcyo8MNA/qYMCwPekUWczm&#10;lKu0jWMml4bDtbrdR1CVzE6LHZKvZbdXA2j9hlMGk9KC/Uacshkk7/wwDW03xzlq6NTFpHh4UOA9&#10;GmavcQAO20dzhHTNPqWljbTwgRvqCVZ6LUf/AFgmq1qgk3pvs1lin1PT2b8n7NQ52aqQVxFZKDBl&#10;XUabp/qbFWISBJNvDPQ3AfNZ0H4l/FfUZNF0bTbwNHoUlj04kipSzG3YN55rOJh1uoAaFJiZd4nI&#10;YfpJ7nMIRbj0qs2ckp+bou1MWpnjSZUV5mZpH5J2pQzTSSTTaYwpp9PW/c7HkE7Owv4wyDTvIBFA&#10;4k1Um1g3AUEte5h8YLp66dqNQkgMrkiIig26m5PN0LFYRd2vjwTOL7+fIDLDBLolhRgWBEruR4H8&#10;i5p9c6vLJpIdENU/5eNRIq9yGbuTmo/UmineMaUI09GNFTsCBtKDwWzP0PQDM2pWZpmkA3zsq7EV&#10;AD7bYcnFzS2+lspQb0vOmA9D0H5nURS+mGlnqq7izRZj4Az1/S9D/C667qja3X6mWFNG66WHRRMQ&#10;Jz4kc0AFqznk7aqSCLqEqOYnkjVUse6lNmgM6X8QQ9IePpkGid1hSGNdTJK5Jlmblyqj+Udhmc7l&#10;5aLhUfCdb2YV6iSLVaCDSh3EBEjNy0ZBtjfgDMfRAxSQwOiSvC4Cn9W4AXxmprOr6+DU619K59FU&#10;KPJ/KI24A+7rtmGdPqtLKiMRG/o+qG4oCTmxX+2bRWndbMpummr0bfWusQ9V1+t6jqxt1GsmaaRV&#10;G0IKPtH0e2AL0z1p45XR4EoTB08IOP7k+BhWo0KaXSpwoaeJJFcyBqUHndXyfGZiO7PqWW3gU7wr&#10;Gq8Af3OEOtaS0OT39229sr0wOokkFsWee9zD3IAO7H7wjV9Pm1Wsnh5DsbLSHw3us/eR6T1QQvpZ&#10;rGyOU7jXDv8ADZqT6zTx6k6mRHBYbiFHZTZ22e4ObO14Mk1SOfKLoNVG8U9FBey/1Hzm234khlaI&#10;TxE+rGqAp3Xk0Bfb7rOa0uk9fUK8kTFdxNg0L48n4xaqpJZEQrIqqSgP6jZrE4RZUZtJ/HwdTPNp&#10;E0r6f1l2iQ79i2AfAa++cVL1U6SZ3SZhPZFVtG0dqGG6qBYNb6KvvFElgDW+iF4+czCsoT1nbfPM&#10;RXk/FDKxwil82Z5Jyb6poN0Oj1Dq0sTiSSRGNg8Bn5IOdJ0uCLSPofUhVS4sMq7qHm8Bi6cvTXgM&#10;iEN+rnjapr75zuliZ9kmmCt/AE9uasbqsXQNDMc+SvOmdOHFbt9ox9Z+JBE+rSHSxOwVgzFCo2eA&#10;RlGl6e7aHRzzQqC7MY6HJ4sds6CHZDB1LWdRQEPFsiRaJlk8XX8o85Vq5VhC6ngyeghS+0drymc6&#10;dJUv5N2t7YX0uaWSE6bcqPMyBVAH8bZ+hQW7DMD8cCfQa+c653TWsBGyKeFUgUpGSm63uYSu2x4r&#10;dHRqI29vTqqHGcaZ5Oo6qVtQHkYnfZJJ5Pe+5JyvT4Gpym9KtmefN9igtu9HU6cxQxap6QamfTFg&#10;ossgYgD+pF5qfh/Sb/yqaliqRgt+gF/aa9pY4D0zQMJndpFmZty70F+nvrd45NcZ0MPWNHsn3IbB&#10;KIFO/Yp9vuv5OKbdOrY4LavRfppFnfUrHPGkUWpVvUKeoVQt3Yi+co69HodVPrtXA+1XBSGFlNuz&#10;gWQTgkWrm0uumWfTvQJg2xr3OQcatdXp4pNOiKsqSUedqglu5JH75nTUtF8040+7LdN1CPQTGXUF&#10;vVSEJpWbupI/m/bxlcnXW1TaNtdGWG0JtuyijsT9nMzrnVjI8d6ySQKzBZBd2fFmgKvnM/QtMH1E&#10;OnkUoRt1E55YL5Is0f3GaqFq/JDytOl1YZr54tK4Gn3epJOrbkbmiGtRlr6gkDTyRbtjP6bE0O9s&#10;RZIByno/TBqdRNI8Q/hC4gezIg4N9gDnQ6fSpqfR0xjSPySOWVQtlRlSqNedbIhcr8WyfTommSJY&#10;Jheob05AP0jixz5oYL1A7IYNNDBIqIm56obwxpbb4NnCdHoZI102o0rRgwiIFFoOCw+R5Ocf+IPx&#10;H1LUtq4QiwjcBKF7CjwOfIzOEHKWmHqc0MME5J34ryHddlMaRaVNQJJqG67Ai520MydRHHIyQ6eV&#10;RGWQMVPJJ8ZybzMZGlaQ0TywPKgYamkmkkhKTUFO4kG2J73nZHDxj2fPZ/WvLKWjsTGyQGFysm0r&#10;tagNlNR44zgOptLC8gdw5X2AA1Sj9+Tmn1TVNJo9tKQQS5vz8395mI8YSIJZdW3SkeN1dj/tmmFU&#10;mznm7AIYjNIpkBjqrHOb0k3pwn0IQ7Gw0h73+2Z03rb03BnIYggtYbbkF3BdoJ93uauQCTQF5cnd&#10;ExCIZtRI5qWl9Iktu7Edr/qMaCaR54t0qlACBxd3wcsEaOS1BjQ9g9oLLwQK74LINjxv6ahbtVH8&#10;prFapjbdo6QtJtj3zRgRkAggqbHbMH1tRICxVZQGYmju555oHHnSTURbwSqMfczfWLTrJu2Kjf8A&#10;TLGhQNG7yIpJeAlK2TWMOrUbqtq8XwDRA8gYpZtkoLKadVau1BvnDIPWZQI1G1kFlx2+lzMnYJGz&#10;jYSpFV83wMauTM9I0miLfqm9MEkAOfHYGsHk6Wzgsj7+dpA70gv/AFyx2uFi8C/JbdyThWjVJIF2&#10;NzIKA80PJyU2l2V2Y1LF6cZBba5IQ8qRlJlg3e2NgXb9QpQv7HNyLTlpZYV2l2RSL7p9A5Rpkhd5&#10;Y40thJSKDahRl8yDQ0cqG5hasjK18AsD7ex7jNSXUI0Zlba5lUBFC82OwzH08Th3G70ajsgN7lI5&#10;zCMhikJZf1bWbua/9ZMIW3spyo2INbJCCJ4AxV/ejn9QP1nR6cfmg0SQiqYAPXBznIVheUO8h2sB&#10;yvII8g3hZR09SY71AG5d1AivoeccoJgpUHBJYSKlVQv6qsjnwcLXTxhZJEeSNm9qsAKO0kbmJHF4&#10;L019bqrCqPaL2hQd32RnQJooglvqfUVqfaG5on9FeORkOCT7Li7QHPPHqIIDGxuJTsV2qiOfF5qm&#10;GBIVCapVaNrDJzuLfq70avsTmcvqpC0Un8NvW2ryCSCCR28cDJQ9POnfUNFKwYpVhSEIu2usx4d7&#10;8ml9BbPBAdoQu9MGRze8kGtxvvzkVhbdGrzKse33sQAT3IGDppGm02oAkV5HcD73LzwSLofIxpJE&#10;KQrJKpmYAq4BHuSq7j/XN0/AmgGEtG5WNGjZgATZelTji/F4a8aTyxRWigXHvoh2H2TwSThPrOYp&#10;3mMsjoZVUjst0rX8fVHMydPUlRxESTFe33Ehdw5IF1eUtvogIh9T1Q66eVkU+iwY2oB8Cs09K0ZS&#10;VXlewzU0YohiOO1XmUdLMyTSu0sSpZiAPtBH+ashpWZ5IWUbnRkZttkWO5bxhKNlQZ9B/wCAkR6l&#10;/iH+FoXRyRrIpGDe1faCSwIz9vY0ZVClkYoWU35+eP8AbPxw/wCFbQSan/EjpcuoiIeKWeYeVLhG&#10;K/0G3P2Snm2s42t6m43xYN+f7Z9L9Kj/AMhaPJ+oS+9bLASiKpA9h3fquxhO9q3KnuK2p/34wVfS&#10;XhaQ+GI8H7OT05LIGH2aF3X7nPTPPCG3qEG7eFstY2jjtYyalASNtjbfbuy/RylnUKBuf3cAEggj&#10;L+d4O8NuAD7T/TgHACxE2JQarFf/AHXOE0o3FHJ8gVdf1+MHV9gLb1paFfGWxyelss+4MQf9xgND&#10;+o5DKdtCgoryfOR1HqEKAaW1o2PJ75YV94AO0g3uH3g3/T3ODt3WpK97Y4AQm1DErwSCLHN1trlc&#10;+Ov+NXqv5b8F6HS/mAravqACGr/6Xv5OfX8ioCT6Y7U5vaT3NZ+ff/Gj+JUE34e6dECsYVnK1fLk&#10;qJOfjOb1X/Sn+xt6dpZI2fnLqdNI5RNoZ3b1LfvvPLA1/K2VvropUhZHEZZ00+0i1VmOA6zrQ00/&#10;oyDew2epIwt2RTe0bbybdS0ky/w4ZBGHuOUsP1sQeQQOR2vPi5xkn1o9+EouthKxpKZP4DDcjRk1&#10;XYVua/JJyrUmVGm2INuwPCIz89+FHBNDNDTTHULqFdFljeaTYY+JFCErVjjnxlsMMUEcTxnsz8nk&#10;gkBAFrIcqfRtGNgmhhmUL6UhRAUZQCZK5NjkcEZoapijFCyzHeJKjtzz2s2KvFCk8Wm3COpPUrZd&#10;VfFlcBh9NfXjhDNI7UQ/tWP5u+5GLu9FB2pRHGpYa1E9hGxL2qDxyK8HHinaaBtJqNkkiMrQMeNz&#10;EnuLPHnMTW6OCOFIEn3yI5badxpXFEWv3hkC6dtYrRyOQ5S2q/1izyf7Y5R0iEzTjhkrTJNOfXbn&#10;vwilexBrnjCem6yR9TJFG3rO6XEGFOP38XR4zl49XGjRSncJIS0ZdyasuVG0c3wbw/TppYWeNVaR&#10;i24/ybVU22398itopdGnAwglaP8AJcglJB7VoHyT5YfWHyr6M0CJM/rGyA/LVt/tVdhmAOpy6uCZ&#10;3EoikcCFLVmG89wD5sZs63qWsOojb1JJCqhX9ikKoFWKvkect2TGm0QMurleGM70Uxs7EkDbt8qP&#10;A5/rkAsbbQHZ2bazc7G/SCCKA7k42lSCiku2SKIliVZyWoXtazRJrt2GTTW6ZINIxmZWO4tKxLBd&#10;y3VUargDJbLiiWpOmm1ErwallJoMp5DbhywbvQq8vImbUldXOVDKPUhUjnaP89ZZLE0iRSpHEkMi&#10;bWkVeS4Bsj4BGWyaWGdJBLOskBYKxHBTYLDHM5yo0W0JNRpZ1HqCQqJYwArU5r9+2aOpHSZYY4TL&#10;IXZ39IooNbr/AFtVOB57ZykcuzT6pQFE6oJUYgMGtvjNHT9QidzHNYtWBSgFZxyCBkJD5aYI8AgV&#10;pYpRH7gOH97NyllWXjv+oYNDKmpWFBEVcbowTyDRLbgP/JyqdJJHf0tgadCJSRbxA35+xhWrgSSA&#10;x+ihaNEG/wApGgqifkjwO+b0jO2Dr6sC7Y5ZWMTsSrke6/Kn7vnNXpEci6ks+mkULFvDutnntf8A&#10;24DrNS0QijjYSBIok3/pZSRVA818k4dHLEJC0OpFLEU9WVj6gHm6/wBMKG2HaJi40q8xSs7KxFqp&#10;3G7rP0J/4MpIRB+I4d+2ZHgHHZ2o/wBjxn5uanUGNdE66hypkpXoEHYeAxoHP0Z/4LOI/wAXOuwu&#10;J4GlZR2IQ1Qz1PpCaznN613hkmfdIkqoyxDGipI81zz8nB0fYkage4kKLPBs5cUUlzsotL2ux2vt&#10;4vBigZ0KhgA60a7Ac0M+sTPmpBL1xvagspUKvnnvYxpJCrqPdTtfYBQD2vKFBbhSSWJsf5sIjEgd&#10;uDxySfIXi8ZLLBDYVAEB7nm7yDOrmMtagDndRAY+T/bIoZAoFOxJ3E7eQPkYpI3aS9qjxQ+O9nGI&#10;JhMaqGJ9zLtFcnCy5X+Q+0MCfn4ODqLSMlQrH/Q+Bl8cVBwpZaPDDk2Bf9RmZoglGMabSQxVRyPH&#10;OHwsLWwoJq/iwL4vAI0RACGJJPjzeGxsd4IWnb5NcDApBsIP8hbcSSFuu+FRE8KqbhzyT5+8Fhc7&#10;lNECr/Vhag8e7v2JyWUgvc9oKpaPAHH9zhSNtBq/uh4ylS23lfu8viYdh8ck5Jog9SSO2EL/AGJw&#10;ZVs8ci/msvX6OQ0ahPAoecKSx3wQH6y9Qa4xFI5H/Eq//iP/ABV2J/5Vq/7iJs/CDrOi0rDUmVEe&#10;VJipUH3EEE8fefvD/iKxX8J/idtwBHStWQTzRETZ+CfWdYQN8cTM6kC72h6WrAsbiDd55X1X/pRf&#10;5O30O8jX4Q+j0EEk2m0vpGo4wrlWoOJGHJP/AHkHORj1sWmmSQygOu54xJXuRroN9e3NrpXWZ2ee&#10;ErbCZraNbAUXtsE/ttwZNHD6+sjKqfLOgYFQLYbrNKTfxnzE5OrR7ftq9o47TdC9GYPq4mRSjsCt&#10;0N3c15q6wueGInTabUShIgrKjCwZR3HP8ud1qotOmgZ2bUUIWkj/ADH63SQgewckC+cxes6U6h09&#10;4aSRdqeqNu1USz8D+pyudpWzmlj4tnNa/wBTpiMiSs4kiG0C7UdsHgKQQTalJpJJomJUMSxAJ7pm&#10;o8WrjXURTFnjPpq17SAALI78ZoaLULpdN/CiR5dvMbNWyPdYJ4GCl/JKjZkS9Wg1UMaa2XtqiCFO&#10;+QIwDBST4+WweKBYZFTRyAxyLGTyaXu21Se42msiulnjmWd9MxRtw3Rra03Ab5II7DCQBpiu6FYh&#10;GWb+ISWZf5HUfI4FZWi4X5Dxq9C+gilliaRt54VNvBawtnsPjIaKYaNTLqEZoUn9ONAeaXu9j97z&#10;G0+mlmniDyPKF2yPHuCNu7FwD3X/AM4TIurg1BMfTZV08Lsu7cPcZFrsLojLoKs2NdrFl08knrrF&#10;tk2BmALlK7qVHF+cyxq9TFIkOpsvu3q4ahYHb2VdjyctWPUGOZ43j9NE37e3fhqwLS6rSySrDI5H&#10;sQgvTeqPquwxRQSrRv8AT9dt3xazYI2NRRCv5fDODfPkHHcabThVkctC0srGJOb3r2A80fOYHUem&#10;acjeoAQSBymz9YJoMPi81erI0MkMsERKSOgKqCACTbOT4+CMdbRF6ZzEmj1CDSnSadTJKxpHqVY/&#10;TDApyPjnCHbUdWm0yIAsULJI7C0aXeP1SG+D9DOn0cnS53haPTNA7zEzLvb2uoG6MH7yvU6WCZYT&#10;Lcf5rc8sKt7eG2iq7bQMcsn4LS1aZnaiHUwa2H1WiMYiG+RFO1T8Xyfo5iy6+XT6iXegpAxtSwXk&#10;0BXAKk51mk9NdqQ6tWgY+u6hDTMguhf7ZNJtLreoqZoQYkjC0wG1oibB4yG+teCoq/Jy/Tesaqao&#10;49Apfca3cF9x9xBIr++W6tZ9ako0yS7vTKKFYAho/lV4PbjL5dTq9HM0EkMQjWQSRyOBuYX7arsa&#10;zodTNA+h1Yhnj/ivGkaQjYu4tyGJ8kYl2Kd1TZyXTdbrFk0MSwuNXZMkckexXJNksbuyM6CPqEc9&#10;LCkRn3vcQH8NT/31dsBmi0Tu0cQjh2Vul1TSfxAyivHahxmL0DRvpdZOfX9hX1EJIqZCwKll7r+r&#10;LuOyN0jQk6uDBqbTe7IJJb9odSACysRwQOwwkpEI2eKKf1gFIHZolXgqDz3GAazSp1BNOwhIeSZl&#10;MdbRVcsp+6wbUa2aWeVW0skjSQXEnAsIF4JHJIqznNTvs350to3tL1HTjWSNqH9QIuwRsisqOfAo&#10;f3IzR0mhlPoT6Z/UjBZWXaFoL2IF0QPkZzMLk6QahztcUiAD/qeGv/3lsGu04lT0ZZCGkdla9oSh&#10;Vc430GKSsoinggni0rlAdQ7zSksBvbvRscKfgZfNrOnvLG+jn9CIwbVonYKJJ3Cjh/4h6xo2gh9a&#10;ISSkByStbBuCqL+u+KSP8uhjjtVQMkLLtAck9yPqucyvVtUdGVVdOzP1WoJmllk1ygFnKqpYBfTs&#10;3YF0a4GVanqP5lOrxtMGmcCFQ1bSjt7WP2uHabpmjggjhlPreu9M5ajapewE+PN+c5uHpEEUDySM&#10;GdCWVGHptV7g1+facym0Y2yhuoaR0R2haWyqoGA3kIBu57mye2KDRtA07/nUjaVTIWIsqDXt4PjN&#10;6GAaOPWDdCdSzFY1ldaUVRcf9xAyzprQahmhm08QYSX6bIfUNDv9A5cJUtGTRQkJmnhgaRnjlYj1&#10;lOx5BXYpXIGWf8t9EnfCySVv4Wg/pr4UmgSM0dF03azFXiTU2WiMtgG+1Hxky87vqGbWib8v/Ckj&#10;Uh6Io2D5741Ip0ZctakJLG4UNsjhdr3PvB32QfFA4Xr4TFp00s6QSHe7/puo1A9o+6FnLYdHHu03&#10;qy7YomcB2j4tz5I7eRh2p6HqtHLOiNHNIsJeIMVTeGKq18+O+XFoWzH6D1KGXV61G0qoIg8qu9lW&#10;YsOSPDXgup6RPJrHnXTCParOYl9ylUJDk+Ls8ZqvqHWNE1GniMsJcMRdSGhtJrkji6zDn0Gs6fOI&#10;dGU/KGNpWZGa5KUAk3ZPg5fJPozprsqnhh1PTt0WjjM5f2I3J38Dg9wBmR0/qGm9OfTlURYXLrQs&#10;h14YL5HPbNXqsOn0+rg9JxD60TW/qns3Ku1VVnMaPpGr1MrFoEZl949OgZPkWKN/WTKuJl22dPEE&#10;lgmAiicpsUyBa2c2Ao/mJOZWi6jMus1ESaeFo2mtjyGcAHcfoUTkumzymIxRaS1UMzAtvkYjgkUa&#10;Vs39Lq+n6rTNDIoA96saYvwBwQKI23ybzJS70U10A6mDYsEekhldJ0jMW3+ZOAoY/wAt1yc3JtRo&#10;JoYDE7JxTAFrtaVg3yBVZVrITpNBpm00nrQGMUhcKyr48cjg8ZgL+JY5GTQybY5FiUKYAXIIugvi&#10;6NZm25LXhmySsIn9BPdo3kLSurRBRulcD2UR9XkYtIrSSwapoT7ZC3IviQ9yDwc0V6PCw/NxyPGq&#10;RlkLRbbO3zYXn5x5IWX8rFqIGlDolxgqH2jkM1iqHgZtEtXRw+t1E2uk0uyZFTdwrEhmCeLOdlqt&#10;BCEnJkULqRexCPaTVG75vD3/AA1tjnaLTWqNIAF2IRS7vaQCv7nIQaSDW6eJgiSFo/RC9t7pbqPb&#10;/Yk5aknVETtNhx18UenB9CRot4jCikKGQ7SOe5sXWU6jq2q1KRAFEcSe1gOGQj/UWMxo9bBr9MW2&#10;khGIpLoSm97HbRArA9DF+Xll06wysiSJp9x7qJHUcqSOMycaHLIHs0KQwI2nCVNE5blQisNgViT3&#10;OWavWxpqpjJqhaoANgfbv7V7f2xurappW9GeaNhIfy9Sp+qm22BxyBmJoJj0+laJRCzWgLc7vIYD&#10;xlRiYym10zsWaXZ60EA3vFt9UsWZZPkqb7jM6TXPK9bUWxTKQpbay9yyVXI+MyOl6/UyGBKki2sF&#10;QiRr3L9G+BnbxJLB6+pkYyPIfSDld2xgt1XkYY41Z0OfNROY6U+rfSg74UAl27KDhVjumFEA84E/&#10;VXi1ep9GQiR7JSzt38Vdrm7pnjhRzHqYZPWZGdXHDktTFb8/AzneqodHBJEYpLiZmiO+ztXupPkZ&#10;skjJ6SJ6LqOiSSGR2nAaARyoUD/w+TsBsVzk4l0zSajTiJEgKhzMGCHaeApAHBH3mHoNLGgllezE&#10;0kQav+mAw9pbARr5UWWWWeN4ZVGyj7VKk1Y8iz3w4d0x83STRtrp4BGFXVMJUldgHOwEV8is0Om9&#10;fg05YiEzKy+nKjUx3EeWbgLmbpGjijcFmmVk3+m1MqE83f8AlzK1brI+lRZrg1BfaxXi1yXi5abZ&#10;MM7xyUl2gzQ9Y1J1PqRwiQlZEoqOKFlWNWawbbqpoXC6MQInCiEfxSzAWy33Wjzl+meNJ9QplCWp&#10;MUt0SStbj+3nN6KWGVyxNGMemsyULQqCTfm6oHE0o1oObnbbOVXpMjyzxyKYCECpR3F65KsPDHKd&#10;F0tmTUuFkr2syH3ErRO/6z0Tqf4aDDQTowpoTLJtNerIBwiHyT5zlgJzpZzp3njSdAzH1CrHb7iP&#10;etULPnLxz5fpevJM8Lg1yQAvSzqNRCjT2KN7DXtCiizfJygdMkEqQQOJKFEM4NIeHJJqjlmrjji/&#10;NAkPIUpVbYTM1AD9N82L75CbVxrp9JuWxD2pQrBrFhue585or0CrYa0TwaWMlSzQozRkMeQe9WOD&#10;lx6xpXiWQJJLqFQAFgNu4jkLsvgfOXabrby6UxwM9tI1SMAsYD0dhHILXmZqNXpoF1TmBEXY8i+w&#10;BCwNAcdy2JbbTQSrTRHX9O00LwzlpUZ95tQJSCy32yrRSCCb02Zn3jcoYUuxRbNR8mu2R6brIeo6&#10;tJH062wewPBI91g/1IyUkccsiRSOjehIx9ordv8AeI7Ga14ZCkFDSPqTAPUlm9QuaKOr0fHH8vze&#10;U6XqMsDQqTFHHEjNtRvB/UpK9wfvnK2h1MemVY/UTUP3AZiqfIv9sjpdIJo41YEOpaHcQF232seS&#10;cK7KTOs0XUtDP00LLpV9eMUpTkiMW/G42TmVpJFcuheDTSptJZra7HAB7ZixdNMMUEqwBJ6aF1Y3&#10;bo4XkHmq8jLJJfQd4hE67FuL1EtWIN2CeaI8YuEU3s09yUkjotF0pdREjrFv9HUxICXAQ3Yuvjg2&#10;M5vWaaJH1L+pt9OV/aTuZF3A0foHths841LrJZR4gjrJtBQ72vaark3mL1RzDISxKq4G2VR+oAUQ&#10;bBsXkcW2ac0kjZka2jWRxUyt7W4DDyf6+M5lodU+qJgUTenEABwQIz/L++HI2lkSOIkxloxFH6ht&#10;iw59tWRhY0hgKRxO0sxCEmj7CAbUk8lTm0FRyzbZcNTpjp0C6poKKyRMwBFsbZQOaUHB+p+o8OlR&#10;GWKP0UKsb3RmMj6+TlQ6l6D6FjpkLpEyOlkbg3FiuAeebzTkZdQsWqCodwjcbTRcINrgeKGElVaE&#10;pGTDKqRrJHCP4rqquCKDjcB7Q3jOg0nUQyywTyLtVi0b7eFs2FINkHBxoNLPGqQPMoaMsgUcBqIC&#10;185ly6ApMFj/AIshjBAN25He7+MEtWVz6A4oB6ryqFFG2QbgCU71twuZF06qdMihkXftcAhkbnaP&#10;2zHmaaQyPIjALOyyKTt9tfqBzd6TJCm6G5AiEyB63KRwBTDuebONspBOgmj1kupmMUgaN2IVG27C&#10;ybg5rihmRNNJFNDBJJKCu1D8m65+yOMLYA6LUJvEWoUM0i3tDIyXQ7XxmYJfWIKKRLpXN7wfcpVd&#10;tceD3N5KiEpHTa7qKOYTvOn31bi6tQBsH385kabqcmoM0cqpuSVdy7RTbuLs9vrKtTqneKVOVEQ9&#10;y2rB17sRY45xpoBNJUDe2YqtA7d1GwaJrGoJCU3YVr102njXaexqNmIAIIra4H++Z82ijMKyrGqG&#10;NA/pA7rQg7QCQb+Tl2h6Q85Z20m9YgXCsSQFJBKkA8Y3/KJpZ9UI1hik5ARiGVU5qmI83xjQSnZm&#10;BihMunnr0p3IoEooYAkbv9BnTzwx631GeVwAdyilHvB9xBrkC8xoodTC8GmnmJ09mVhs2hCq8AN5&#10;o5kajWAHVyAurGQktEPH2PvHJW0QugrX9M0yTMyuzSAlQrEVbf085ZD00D11dEoLt9lWWHJ/2yv/&#10;AJ4JESNmRWMY27Bz7uAW+Dkvz8xhe4x6sRC2oHAB5av5ibzPZRp6TT6iSJJdPPGWhBLI1kgGyLvx&#10;gw/MaHT+tppP4Ug3ONoApaWufIxaLWaXXRy6gCKQhfTEagoykDeWO277YaBvEYijkeKQbgrC9zHv&#10;wOPHzku76CtdnNagalYzI+lURshWORF2W3w1dzi1vVNVrB6sYj2I4jewbsgWtkA85vF5IoZI2cgx&#10;ySEKC22wu1gbNX+2ZenWRI5VadwUQqg7gB/kqBXOVS+BbAL0p1gXeYkC05rgWOb+j4zSfVoka2Fb&#10;Y+yNqpmjX5H0fOZ0zQvGrjTQII1BYljvNVxXk3gz9WH5fUusW4sSBvXgkHvx5BwScqpC5KPk6mWY&#10;aNX0UExkV39YlhaAVdEEcc5RL1D0IIXVQpYnajR+01wexGNBqzqIPzWoJdih9qi/av8Am8jnOSWG&#10;MapFLFk2fwuf0cXRJ7HHhW3fjsvM+vz0dPpkllikKzPp1T3pwK++MeLXSkaUgbpKYLwAm4ndwPOB&#10;rHHEplCrIhjDNZJIYMARf9cC1jAyMnpkMshVSxJIZu7qBX7ZpVku1SZ0E2saeXezhUKhuKJbj9Nf&#10;v2zC1sunmkKLFtA37i1AFjyVJw6KfSwywxhZAr9gnKhx3AvyLxkiOokmh/LPJyWjbwwIpr+DkzVU&#10;a42qZiIumndI2LyKqGnNOFXyFPc5JEife0QFMC5DDwpPBoDJaqOdGdGiIRFG9aHtugNpHz5y7VRJ&#10;CZKhJLvZINFBfBrzZwRPKiPRnXR6yOSdh6T3uIUAMp5I+wbrDt0spR1kQJIzGgPjhR9YDGqCVYyx&#10;CKWvgkCN/FfvyTkd50ciiNrMV7r9ysp7baypKxKTFNp5SIGeRWd2bcyirHyPg4z9Vj90K16W5AQx&#10;L7gDuvBY9eySmWLa4Z0X1GbYBVcGjjwaaF5KZQFYUoPi/wBK7hk18jTYfP1AxjZIiusUh2lvsUVz&#10;Phn1Q2KsgaOw1JVAN4v7x9XG8c4/jMQWAZUN2R/MBlevkli9YyQbJYzQQLyVbn+hyIro05M29V1R&#10;dzbtKChNLtNAADlaIFk5ktM6xSxRLvBRw9miq9wF+DXjM3TTPI2zY7FqCoaH9f6ZorM0WkhRVHyG&#10;WgS37n980UaBysBk0k5G5Xqk3t6i0AxFDkdifjHWNTBCd6EbOx7D9saNZ5mkYSFmJBEe6q/qeDlM&#10;ckT+rB3NkkEm9w/mFZTsydE49VqYR6hbd+vhjuUAijX0cFlkjDNXcxoxUWeRXH+uabJDCJlT0WRr&#10;NuDey+CKvkZn6fSwOAXQelalGun57jGmhRTKPQhlVZPULBy3DWAOeBQOQinWGKGyS6FuVqiDxRFX&#10;mhpdBGd0JGwBiQ5/UteSB3yWk0kr6cKoR2UNuNUzAtjspL8GVoepqxmLgx/IXgMo5oY7x+tGaYhH&#10;NhhR285bqNGyEFYtrLTFq43AH5rviHQ5/cEsh1plJC04N0bypcbu6JVgjxxsgVJiQg2se/8AVcu0&#10;sEvqRNuVz2U7hZr9rwWLp2p9AIkP6bZ6WjyeO+M0MmlQRzlgXG4UDY8YqT8lK14NBYJQ7hUKoSRT&#10;UBx/LQwUFg8fK8MaDAV2ury5VnI06KyooZSB3APhsBZuZInckcsvHZ/kVisdEWaF3EyE2jAD/wDi&#10;GaEMR1WlmC8KGF883VrX1zmbog8YndhdDk+GANZtdM1ohnhkbcD6ZLcWF22K5HfCcpLpXRmkCxyu&#10;jSqY1uT9dMADxXH3g+8pJLGyOLegAbIA+M0df1FJGLCP6RdtKvm6wAzqskR95pNwBHBI7j9sIttb&#10;VCIu8iPAVq0ZdgXkAk/+cddBw0qOLDXtPCjnn+uQR4xKhDmwvtF7f1cf+eMTGaN3Voyok7tVg5S6&#10;B9oG1ZhtAWU7bsfpAJ+TlDTGX1YZFJYEc3fbwMF3P6rUgDKaDG+AfFDKp0mjIRoSTfLC/d93myX5&#10;JtjKrK0bkEqAtWbOHar049pDqpIs7RdHLEECrMJFkG4EhkNhTgib2K+07ieF/UCMLtiSoYlS8bsg&#10;YKQCQNtj9hhzal4wFUOgY8xn9P3WBTBd5UndXJF1XHjGl9YMnqy2DZBBsgjEUi+JvbIz06gWTXnA&#10;zqnElbQQWHqUt9sIk1E0pAcilrkG++QmVoDIVZfcu01534orYS6ApButirAm2Avg4UupbehYFjRU&#10;MWoAf0xoSE2j0if384Ugjl2Ub2WaahlSf4JiBCAvKGUiMgjg9jfwc19VoJdQGaJNxWrK3TCzzjpp&#10;V9GmI3KwIIPe80zFsjKoWQgbubo7TzkOfRvHGmY+njaIJJ6xBomk/mr5GMzuxWvbZLMT4A+8Hm6l&#10;p2Ko6FiSdrDgUfoZZLCdqtEF4BBXzhTvZoqSdDTKkYmjRqAO5QOGazYB/bDJ9YUOoPpvewEhvDYI&#10;dje2VAjKoDN8EdsAGsVCD6nuZSKY0pvKUbIk0icuuR2DojB1BP0MDXWekB7eCDuF13yxWEai4wLv&#10;zfK+cDk2IC6C2sk+BzmqijFsNOqpC6pf81kcH+uVExlyaUmRf2GVaVnXlrCr4vtjSp6LWv6CCAau&#10;r5oZSgS59BDhpzuetwBIPb++VywvtSRHHuA4+DkV6j704pxQPjtl7agpINvCrwQBVecVS1oG0QBE&#10;jALISSKNgUQDjLpo0ckMCe5BoZRRARjYb/NhUTOJAAqvzZU+a5wolNjx1Ip/hDevFjzkm1LbmV1u&#10;SqTx2yo6ncg9hpbG0cc/WCyMhETMdrLZ73+3GHG7LUgl9a1XsVlFCv38nLo5grG9u1f81HscEWZZ&#10;LjI9tURXg5CdJVBLJe39PgEDHxWlQ+XbNGXZKR6UZVhfI8n4GZM63GwkTnICSQ17htFEC6wiV1e2&#10;2VXejWNRoluzIr1O3FjjntlsCtGBxQPx5/fLfYRu2kUa4+8pVpT/AAw3uFgE5t2jDyh47tgB3FAn&#10;K0chmWrs98uUOCQ5/TVg/BycjkALtB21R/fAChQDYkYirIvLhPR4445JxwEDUyckdvJyqSgBV0cV&#10;2Mvk1ycAggf1HIwcTEBxtJvxlbp3Fd/k5SJnHY7jfcjisaiq0FsLPDIb/SP741RyBj8/HJXCEJZb&#10;egPjKYkAN3Zfi8VjSKkh9w2vzW7Hd2Cr7NrA4YYniICNYo3XOQ1M283df/HeSMFKxuIOL4dv0i7A&#10;8X4yuORVpqO0HLxIp7J7W7+BljbG3VwvehjIHTVeojckLzQ80cp/VsIP7HJJFGeLrk0POWiONZAH&#10;AXz7uBi0ikUyOFcttDGvjIhirAxm64y+SABCwaiw7k3mVGpRyD5+MqKTRLYeV9ikGz8ZUzFdoo3Y&#10;vLUPuKsnI7G6ytzH7iFb9yaOCH4HBALc/YvGWPYz+6z3GN6xQ7d9CuLo47PvckCiF5+zjEQElm2b&#10;vjzR0qkNtIHONDEApN7jiVdx97AfH3jESJU2QtjwcrVVVyC1r4Bwhl93K1wWP3kHjV0W6Nc8dxk2&#10;BQiEsxjI+1OTjNbgTR8ZAwbCFrlhk1h3lVJo/eOxlALRMbFBsIckU9lbNA5b6NAg1YPBypjIVIIB&#10;H0e+F2FCZhtI3W3g5Im6BUmhQ+sgxUqp+e/jI83RkJB7XgMnJSsq+pa+DWMrLtNCsrYlzV89gcg0&#10;RSm246BMsLb1INWDeM5Fji8jG3+veuMTUwAs2OP6ZVEjna4HjkY4iRSVY3zYyD9gVofIxGMhb3Xu&#10;+MARJ1Tca9oxFFtbex9Y0Si153DzjJDYQg+TYxfyOyveDY3HCRqF87coIcPe2xWXCBSATG14OgPX&#10;4oW0QUTC3kDMY6oBB+knIdTXRx7JFElL3Q8Fm/ceMr1nqCWX8zqlZ3HLH3H2glRxfPjOe1JdjpQJ&#10;GO4fzCgGvnPHjBt3Z9BPKoqq/Y6LqX4o1s5TVu4VYx6KhBQ2gdh95gNJIkEWosO9kbK7VzurzlPW&#10;YpoRG0kZWJ2JQG+SKsjCm67GNBHp4dOiDeHlet3bsLPjLjBRjHjHyZTm5SlylsFH4l12oj9DdtjA&#10;Jq/rknMzTpqTxvtByQrVmlPr4nkMsemCxAUwHtsfF+MxYdhlBJrcSODwvObRildQSMpttq5WbfWF&#10;9GaGGXY5SMbShPnkZmLpClh3Rm8AdrP385uaPpyzsZX1HuAKqp4Zv2y9oYC2xINxsJd0V++O+JTq&#10;lZUsXLf+ALSQhRGXcKSpUlhdAngZpPNs/QtAgpcfJH9Dg2p6YkmlMw1O2lehYJKrxVd+T2zR0Wgc&#10;LpVmh/iTgEG6Krfcj54zKc492awTTqv5Lo9H6ImpmLLHHxVnk23HzmrHtjl0yh/4zR7AqggoxPII&#10;P1lEzSQahHEkHp2rAKw3Hb2/Y5ZpgP8AmEOqk3ttlMqqLbag5vjuTWcrd9/B1a1ryCNpjPqis0qq&#10;GsJ7qC7RyxyetkTQ6mSLROZUgfbuXkH20Sb+TmZrRq+onSmKJi0W5XpaYF27HOuTo88EkMM0EIV5&#10;I0kZWIY2fNX89xldJNy8VxIW7pPu7M7pfRtTHEupMyJ7GKU/lvH9s3usa6J9Amrg9RT7Y/SAqiAL&#10;ZfrkZn9e1uhLmFIGSOCoyIuzseSLOZ0UU07JEy7vTR3QH9QUCz8cZKbf3MppdI6WKbqHWX6Zpilr&#10;FBt2uNp2nknnA+nnTafVN6kUSzFwgkH6U28bm+x5zMGi1LmWVZHWZ6jS1pVjJrir5wrSR6NEl/NO&#10;WMbqNhIX1XH8ourHzmTSppdfCNU3abW/li0kcUuumfRSy3uBkerU/wBCR3Pzgeu17zywenAihJvd&#10;JdFyPkeM7GFo16FI+l1gj10urb1ECjiGgFAPzd5jwdPnWBxIrM0hKiNuSW81X++Tjyptt+NIeTE1&#10;xV9rk662VaKVZ5RqEnLbQBKASGA7Fv2+ML0xji3aZVk9CQe+zW/yFr5vsc586w6SZ09IiNYgHEfu&#10;KBTzuzvOkherxP6MDGSMpKCfbtSNdzvXwMWXSvwViabryYmsA1GuMDo/8KEB6B9gjXkE5nfkl1Ih&#10;KSBI0QF9otmZv8oHjNPW9Wj9dHdiza1D66KdtqGBA/rWWSu8Y/PqIoYVYoiJRdjyfHagMS5JLQNR&#10;be72ZsHR9YkCytvSBpOA4IMjJ2AGcvJ6oaDem0shJfvuW+x+c9c6Z1/WSdK/FWo/KxPE+nRI/Uov&#10;F6jVa8cE5wWi6ixjX1IlcptRbrb7fAzTHOW7SIy44/bUnTV7MNGLzxBIPHAZT/tlms1cO4RMQjFA&#10;Fj5JG4+QfOa8Gg1HU9UdQJJY1hQGR1FAAmjZ8HCtP+EhNBqdY8EhX1QsVPxYBzVziq5MxWKbTpds&#10;np9BpFi0WyGMxxEvMXJFsOcD6jFpTPDJpgwR2G5zyb/+Nyrqsj6/XiOSggUoimwAFBOYeu1bgwiL&#10;dSmgRwpA70BlRvWxzkleujUSVIZFI036Fc+qPcQ9WLzmngK36VNu4Y37wfkAcAYVLrZniEY1FkqS&#10;xbhVF+Lq8XROmmSJP0qWlAG1rLL5B+hmiVJtmLfJpA2k9SQMI2dtQ2oVV5ths5LGvGdNremwiWVY&#10;12OqIbkcGiQDQrzm902OG5lTTBJzvKOOSKHN4JLHN/y152UTe4IyjlkYj2kH9hzmMsty1o6MWFJO&#10;9m6zSxwBtRDFuk/hAMLKbedwzS6MZ9XrIoFkQyzoIUtQfJriq2gZ50ekamL0wup9xZiAzGlNkdq/&#10;1zsNRLqemSxboW9QJskWM8oxHFfBzkyw8Jpt2dkMj7aaSojq3iWGSD84PzKO4IKja3uryRWD9R18&#10;n/KodM500YE+/d23tVE35GcL+Z1Eolf0W9aOT1HYmrjzTK/8yP5mZePT3mFTW1B+/wA5vHDXG307&#10;Of3XLlS7VF2pjSI6SSJi6KPSSVwRG5IG8i6vbnSR6GHQDSAxMwlh9WQ7eCr9l+gLwQ9F1Os6NGTI&#10;scMEYKWxqmJ9q3kV6br9KIoI9O0jTAN6VHgg8kX45F5MnyVcum0XBcX+ntJlmv1ajStptGGVAx91&#10;7WZWFGiO4y+HTiHT6aPTQFn9X3llB4ah3+qza1unR9IylESZYlICqELBjRRb+Mq0rs3qsiEOAKIa&#10;3SPuaGRGa46XkueOp7fjVAen1pTUTxyS+rIJRtYWx31zuavORYIE1PrRODGG9UtYADcjn5OXfm9P&#10;CZmG6NHV4ZCRXAqmznWaGdpDNPLuZgBGW9rKo4sZShfijJuvJ1Gk1Wl1X5qNOmwxkwimDeoq0Q+7&#10;b8tQBwCZdJs9SWIGQALFGg4J+aHeycG6O2ijfpMGnYhxOTKwuhHIQDZNe6hm/wBQgh1PT9LJAxiO&#10;nuOf3bixDcMAP08d8mWpJbo0ilKLdq0T0U2h6RpdaJolkkKqgjQWqueaY/XnMXonS4fW1kdPI3pM&#10;8coJHuIs8A2AO2Zutnig/KKh/MQxPW8e1Wcmzd5zk+vjg1+taOY+4lgVvgn+X9hlQxS+6m7ls5/U&#10;+ohBRbSqOjqOv9Ul6dp1SPUA6nfvkZB7OQApB+c89g0sk0E8htB6gay36j8DFoWm15ltXYp7no8N&#10;Zza/KaVISASSHUqjEAjcLHb5zsxY/b0+72fPes9TLPK/C6QD09Hn9MNGoC0Wqi1LYGUa/qGl0ahA&#10;rtSiiTfOCajWiJbTuARWZETPOo9SIChm6gnt9fByJ0QXVyNE6RudjHkNdgfOSUSghIzQ4NbhRod8&#10;taOUsEPFjsouxwM1tPoE01WeGUsF70RlSmkiokNPpJkkDFgV70f1E3hKwmRYja2W5A4FZVED6vCR&#10;7T7SXFjnkGstnjloRKFAFG+201ffOacnZqkBzxlSWJcozE0ByctSaRQBI1K4LBRVceTkJUoIglF1&#10;uLCz38DG3xIfO4LuAK3ux9rokvi1cy+qTGdoYX9X9YSmpDxsz3t3AhefPlRkY2b+GPQ9lc+rY7nD&#10;dHpPST2n00JNuOaI7ZDa+AA1n1Icry4YeTVgeB95Gfpg3sg7otn9yt0Rl3UJ5CkcbREuWr4AORk3&#10;SS7nVSwNPbXvAoDGm1vomkBiJ9giO5acMfHbjnNOKNQ8pRyGRTw3keTik1S3IqMhmsHabHB+b75f&#10;MplKRvGCGIsR/qBI72MdtjH12uGo5tKd9xKcFa7HB49Ckgv8ww22A+0AED/XGZEgcxRoSw45okUK&#10;GDamKZ2MXqIKJF9xuvsK+BlqHVOkQ2SbRIm4iS0U7SWu2byM2NQia1lJHuNKzHihi0k8LowEKMd1&#10;I/IJbBvzn/TEvJ3+BTCzRxJlUE/k6EMED/VkA3uy6pKSSSN/TYEqK4NcZVNKCzWhRtuwr5ZewNg5&#10;qEqmkSES2BNQVQb2E3yPCjBsdGbMk0ckRS4zftHwc6HS6rcakg3vECz++yxo7TRI8+MzHKtPujVm&#10;mCM5Ehr9toyrSdTEUrqhqQgbjVm/IJ8Y/wBQLRp/nW0cjwxzU5otajaN3iudv1mv/wAw1LoynUnb&#10;7FVXJ91H+Uj/AFzl5tW0X5h2RWd6ItdwsGwScnNPI+l1Xqaba7m0Jv2g85nLE3JDU6RoaaeUzosq&#10;tQ3KewAC96YZJNLDNMm1iLNEXSoCOKvycD6RUaETrJZID0KKLXJ5GUa1EW0ddxcBkKk+wLzb1QJx&#10;pbKs3oIIp5DEBtMiWC1VRIBr7NYoJJkikkjZSAt9j4ugbPjMbQyzx/xG1cbOopHoUt/75DVwBZrW&#10;f2GLaFAaiW8A+TxZzWvyQrNWGRH/AC6PI5BYgAU6c82F8Wc0fVAjhEjqocyBlQbg/PN1xf3xmRp9&#10;BqlSeYJtUPvPNgAngV885YNfJp43hKgl2JjASjvA5Bwir8g9H25/wXaEaj8bxz+nsig0ssgB/UFC&#10;sKH75+rqGUMVtn9N258kNn5b/wDAxoQn4i6s7KzqnTBuZuyu7fpz9Ro9wUbpLA4N/t4z6r0UHHDB&#10;M8b1k1LJovCMs4d1Ibx9f0y8MQVO0AgEbfn9sriiVW5FLyeVu2x4Sd+yhtj8H/cHOo5UGwCibJ7W&#10;tnsB8/GI+5VKp4sEjn98qfcad9y35+u1ZYpYWm4WDSlhzRFXgMKUKoYV7bDKKAot4OSRU20FN8Ow&#10;Xz+31lO0q/O0pWxgeBzzeOpuRV3dxtr5C88YDC1IKM1W3Ha2r9xgsgobVP6eTu4Pu+stR6RtrUOG&#10;o8Eg+Dgc5jWzwQa8knnwMAbHY7ypJ7gbhVsxHHGfk/8A8bmsll/HGh06uAkEGyR/8zlQ4FfAz9X1&#10;VSwBB4N3dG7rPxQ/4neqmf8AxA6+6FjNHLFEFcn2qyXa/sO4zzvqUmsUqZ2ejjFy3Gz5p1VTMFiR&#10;EYFA+5bVdw55OS0Wl1AjSL8mQ/q733KASinuPjL/AMm/oQIikUWmBUXus/zX2zd0+rEmtllZBbtZ&#10;qa2ryVAz5bJPR68IbYyRbdL+YIaNYwdohIAut1kHKdK+ngWJpW3ExLvJUkhpDakfDfthL9PkMjRI&#10;pgieTgSk/wAQVyL8GsyIzJJ+ZmVlKIxEYbnhG3IDfyM5+0dK0zTnn1khRC8gIYsAHZ0feeBZJKtz&#10;hujjSRWQiMJDuKEqWYM/B5B4zFj1rwakwuDtUb1DghXcE8A+Oe2T1PUF/MVG4EaRAyAn/qn4Cj9P&#10;OFSoo6afpjaTRrMkxVD7XkVqCt/KSV3VXxmeipLE7JqGml5LqEO6QA2GCgZlnVasxQGRRe4AqPYF&#10;Pe6HBJzSim9CcTtqUqZgh2GyoHcn4OQ0672TRDqnRhpgsNFSwXgRnktQ22Tf8pyen6YYdMyvIHmZ&#10;lFDlQq2KJ/pQzU6noNEks0IeQ+z1QRwoI9xAr5P1mDqYV0jv/B3sgMgTedzAnjcQBdeAMUG3WxyX&#10;ZuaxNOYmVY5ECxFVTZ7vs14BzD06RxhfXkQwUhCglXA+OO+GTsYdRp1Zm9UQEq1hQzOu4g9yTz3y&#10;Gu0a6yDSlrcbapOxQeVFWG8HNokebJaVmjYwLL6saq+4stEI4sG/rLoIGaT2QmVGKiTcd5kYAqtX&#10;896yUvqvJp/RlAhlS4two0g5QjzheyX8zpg2o/ixBBtAKbWPIr6APfFIuMkwV90ssRk1Ds0Sbgsl&#10;bVtRypF9r/T5yEPVX9MctX6SjKELNus+wZrppo20moedVmRpnV2BKkLHXb5UEVkpYZjHMqtFK4YO&#10;hZQF2uCS9992Q6qh8nozouoETy6gwsNyGJdhraL72w4OZMzJqImieZzsUbVNbmdje4kD+5yHUeqz&#10;QSyJvRi4DABadb7px4HnNOeLVzwrJHrFmZgGsez0wvfbVWuKMAkymASRAxWEZIw4o2dyknnnm8GG&#10;q3aiX3v3LRsjfpc1Rod/oHLNJpVk1Giknmjmj3k2bXdzyObrAZvUWSZY9JClsvp7Iy7PQsr3HA4z&#10;ShxZ0XSygaVGkEjp+lB7lkMnAB+xk9XoDI7xHRsygqE20Owvn575W8X5UoihZJ2glsr7QFX9N0aH&#10;cZGLqGm0MCRSgRuyj0pVoAsBwdoF/vgrWxSItopXSK4noMNh3LUTKT7f65+iP/BTcel/Em5XV1ng&#10;tieCrrV5+dA62+ycGBfYQJYVJpu/u9p4Az9Gv+C+aSbpHXFJHqRtFFw1hfZYGer9J/6+14OH11+y&#10;9n3OJArSD0mUr9g98HQhZOI2qxb7uR8BRiCgncLII5+vJyqRIneqrbsINmrYcHjPqjwG2FpY3Lt/&#10;m3FvG4gHkZZFLETFQDbGPg+0DKyrn+UFRtBBuwADz/WssYqkZs2S201wL+MZPktYlt3Ffu3Ao+K/&#10;1ypaN0CedxPluPPmstLlzOxJojjb4HgjGJVOXWgTwcACF0rkik/l3KfF/FnDAynYSFpgABt+efGZ&#10;aNHCwBBO4EUTdL85oxCRTxRN8WO39fvJZSCKPFAc7aJPAwtHFWkYYUQDdXgOncqYwU5DG7Hem8YY&#10;FTaFpe478VXxiLQfExYRB1XfzmhA5HG0HkfpN5nUNrEqaNX8GvkYfHdjk358ZMi0E0UAt+D2+z94&#10;dCfdylC6BwBa20x7ChWFDdvFHigpGSaB8bED9P1eX7vatAjKF2iu9ecuS9t9shssMVRYOXrgyihh&#10;SHuOcRaOY/Hmk/Mfhj8RxHgP03VKf2MTDP54OoTLFpWLws+6do+10vDCj4JGf0ZfiEX0jqy970k3&#10;+qHP5++raPR6PVRrO3qmMKjLuAkLfq3Kgrux5N9s8r6s37KX5PR+mJLLJ14Ob6dqg+5xKjKEKRqy&#10;c7d4oD4VcsknePdK0TTSssmmUGQ21MWG0ea85mHTQ6d5ootW/r+mKDAMATRf9J+8p6dOVeaLVwFS&#10;u2WNkq6Le5lJNDi7OfOKDpWe1JqTdHTdS6gmth0b2UkCoXCjaV2+30zfjb4yh9XckTJJvmMLIzEA&#10;PQ/lpR7r+e+Y2oDLHpkh6kwRHA4QOfdyLbyf82V/m9scDLO0ZVy5nFVbXXGTwpIwyz+5hfUUglXp&#10;xk1MRYj1SxiKltopQOLNZhRlJVlnWY7RJGqOF97Enn4NAd7zT6hrlkfROm53ZdyOQQnqJ+/j9s56&#10;bUSRw7KjZ0dZWUmwokJDUVxxiYuSphw1EPUI9U0s5i37ViZQzlnjJF+Co+Bk9UZnl06SvMQkKCVu&#10;0j2xPiv0+MFVpII4J9Qf4zj1gLsgA7UJr6xm00zaXVNHI8pZisb925ag39zlUTGRdJq0dGf0YllO&#10;xw7qO36aPPHJwlespLq2i1MUTAJwoksRhLO4OB5zA9f0NO8EkYRo3ZHjZ+xf+b9iFwPU9EkVjpnU&#10;OxChA1Dmz3I+stxGps19a0hkiMcBUhC233AAFqsm+R9ZdLC9ATRSQToY1X9IQFTYo2SSf6DKdfPP&#10;p9PFqt8Wy/RKqeT3qv2xa2SfVssHpxSNKUl3Kv6KHudsmCkXPjRoprJpNU8K+qg4KmRhIqu3x9d+&#10;cH6n1c/lwGLrHAREY6teWvcxolryXUZ1EKnTLx6qq+y6DBasD7x0WkjRlO9t4HJu0LCzj5U0zGnT&#10;QNoOpyiSBPQDqrLBIJEoAE3agfGayvHppU1DaaJmDsI3VztIlHc/Q8jMl9EsEUyBqlVvSV+dwTk2&#10;f3usJSEOhbd6B9QqbFFW7Ef27YPe0VF0qCNP1D09DNHGgVlfeJVIC7WDWi2QcfTaVTCAPQ/hsHVW&#10;oBiTQqia/qcw3nZp0WHT0NTGjkBf+mGXa3I8+f65nya2WOBVeUbVbeC1ENzRXL9ttLZKypSej0jQ&#10;6FRDMsjIzsTG6Lsf0+LJW/8AbONeOfUPqY9MoaOWBd7AAMsikle4FkecB0siugdH2TpG6KjADebu&#10;we3AxtZqNUG3LKPRJVWtArMDzYHxZzJKm9m/66pB8c0uk024yo8moV09UN7UdSHkJA/0AsXmvL1D&#10;VTyAMkqDcYmpwr/w+A19/j25yh6rqVkb1Yo5BDIjRxkE+ojGuCOFsc50E6xalZhLDLp6Q7UQ7V3k&#10;bh37ljimvwLaLdPq4dPbtqS5obAH2b6B45BIo1xmpBHr5o+malxIhjNRoQNu9htA4ugb85zOh6vA&#10;HlWTTF1CtSWGUr2I/e+cO0+tCPp2TYzvUi+kSojdRdD5rOdy6pFKq2zRjmZdwM4Yqu0h1FB/u+ef&#10;HOamjl02o06RCKIgKzyFU9yMTyVKjnOc9R1RIxqZdigOwUF2d/5mN4ZoupCEu7T7lePeA3BUtYpQ&#10;OGvJmViatFer0MOr08mom1Uu6EAPZ3pSgst8hqvGbqesKNPLqYXbUIXQsNjACjsp14+icJj18Wnf&#10;UM0ELyOi+lVH0ohQ/wB/GGdW1+nVIHVIomLfqSE8k2osj+XjtlSekmjTknFtM5zSapZZE9rR7Cqb&#10;nC7kBAQ/oHc4bqNryb6dvSDKF4JcoQFXt2bmj95SgTTPrH9OTdqA+/f7jaHcHF/pwCZ9Rq55pJJG&#10;mnTdHRFjb+pQK5DXmUkYKQdokbUzu8oVZJSz7HW7Ze4LcV9ZbJrGdmb8oY2aUKXvfu2EccXQyWni&#10;fSNCPy7gkbObYldxLceFyD9RZdW8Qlkf2uqlGA2sfJ/8YIlsJbrsCa2OX8gwETcsgDMSvbiuf65r&#10;QdSWd59SoD6ibVgkL2Vh/nU1yPOZUek1UrS+q0kW2IFW/VbIbO6vOYekhZSk2nmVg8ha17o8tWQP&#10;i8VFXSNKLqRfVSy7JojJL7htXb6iWDQ/rz95qP03Wxwa8lVLxXstqpGarUED3H5zEi6k2pgeNpg8&#10;kcg3ryiHaAzWx77zmy+s6tPOSrxNG0W9JFQ/xXjA9hLeLPGaoISTA+jaOKZdWkkgDLM8kdJ+hCLs&#10;V+54850ZeURPD+ejIjQGMlAByvuAHNn6zMi0EUOsJ6fOqysg3mVhV7jS/v8AWYHUonjbX1PsYSBS&#10;htrFAEgdxjqxOzQ6noode0TOxAU/wgtKdid7ugLPbG6hqfT08khCwTMvpU/Lknt+k1/XL/Si9LTa&#10;XbvMK+mbIIkZja23+U5iT9KaLUQeqC7BSJE9Ubgbq0v4xSk3S8IhRXflmrqJk07w/mfVQyoqpJEQ&#10;Vcn9W1h2I84oOnvHMsunlhqZZBO22tsaEDd8i/NeRgup3ac6ILqg8Akd3LqB6aMaPt/84R1HWauC&#10;Lp/5b0X0hg3O5u1IANcX/bMYq2PwbWt6lEYNG2m0xjKMskqfqAdOVl2t3sE8YDoIodO29lEzhwVY&#10;ACrXcDs8bvA8YRqeoap1gaT1N4RwQY1oGIgowHeiGI5znY0k3wyayRP17yRZBdv03X+nxlKOjW1y&#10;N/p7NMfSX8zsXh1Yho/byOO45yzqXWOpRzSGPTwagyVHCL920ckfZzj5530fUrEJf1ZKaN+GUDwr&#10;cX+5zspZTvi1OnYhaJSKUKGjZu7CrzRLaDlpmd/8UEunGnkjKK25/UilHCe2mIHxlej6/pWm000w&#10;VZFIiAjJVW57r9DKtId0sr7rbbskLMpVh33UvOc9rOhRReghekkiBkB921t3djXtzWKhuzCcpVo3&#10;dRJNE7HfGv6jcdFWJJBeh3NjvjDUT6rdJ6kSyzwsm5OCHjbcLv5Ng5z+tXS//AdIS0ZSRljCk8bw&#10;Cv6v3x4ZJYwzRzer6EVMJNv8QAchLqtpFnMpCs63qqGPQyE6uJ2CrMLUFqY8X95ndRjl1EsZpG3B&#10;Udgf0n7/AH8HOSeXUsdstiWJTTBhxt7BgDXGAS6+P1WiZ+ZRF6hJW2AXla474JMTO80WpKOiToUY&#10;nfE4IUbga288hjmimn1cUEz+tKHMhZoXYeortxuoc7c870ZSTUqTpSi7KGwlmUjtuBzX0/4j1erE&#10;UzcSFvTVoyx4rkE3z/fLijaDpBy9YlEuoj1KJGr8xyRWxSRB5vye9Zj9U1TPrUdZXmksSNEXVAG4&#10;/SATV/HfC9HNo5vyyvH6UxLvJILaio44NjkDKYdPDKNS4gjicOVMQJUI6H1CbXzxwc2qjGUnoukl&#10;EEr6XSqzxbCoBf2IX7M27ucLh1moQQb2Ry8YACIoLL5J55/bAdVoPzEkJDn1ZJB7fCCz2PjJL0+O&#10;IBJF3iVnVC3Oxf8AtyaWik+whHkmVNkRkESkWWqSu3kEEfIzWj0cE+o6eWP5aSmDopBaUCqsbRzm&#10;RqNXqGiZULSRwBXdQQCvgggc9sFWRJdPIikx7CsiuwtlD9uf9Mai3+CQmSRNFRlv+IzJAwJkoAWW&#10;J+eaOX6VC8WpX012yGPZEWoBwtW4H+2cz0zrwgjgpXKI5UIx4YVSGvk2c09BKJoNOySi1YL7/bbM&#10;T7j8FTlSg0JM3fwu7q76WXVMkfqrKI1c+QT7gfIOMfxBND66EOyoC7rIKoSdyD/lzL9SDUyuBC8f&#10;pEF2UhtgNm931ZrD+qvLsmiaYy2NoeS2BS+SEA4HjFx3Yc3rZozauGQKNUjlP+q1ykqvN0qjMd9Y&#10;IoIHfSOUdt6xD4dqDE/OA6NgpmX0WuREIK07GhSjab4wyJYWKQpFW2A8vZ2uOxjHNkXeXFByLFdt&#10;F+cgDN6pDSwrwU2qQ1AfIIGCzn1WZwfUnKoyKn6XVOSFJ43E98ztLZ1EaTSsjqmyMsvvPkkkcjJQ&#10;JqVRguocentYoLXaH/Wo49ve6y+BHIPh0umlLSwu0DJzu2kkq3h/2J74OmhlQGK6dOW9KlY92Vjv&#10;IBF+TjiRTLxdNFJ/EYn3lTamv+0nC/8Al7Swuwf1Xhj2hhz7bs8A8EE8nFdFRLunrqoNkj6mRmu/&#10;cbDHvxRy3rmvTVzxTyqY96ne7tYLCgKHwcHaKCJBK7vDqP5S5MispFMDWBN1oHp7JqFjYIooqPcj&#10;qCRRPzXbM29s3jeg6bU6eXS6yRHmVp47p2FJJGR578+B5yOp10eq1DOX2RxO24GmajwX5Iqr7Zg6&#10;7WDWJp7G7cqvvQbgrLf6h9XmogiEsUCJvD7XQsvuUsKYvfjjEqKbZa8+heF0EftYo6gk1uA4LEfp&#10;v6wuMXAImSOOQe6qJVq9wKsbq/GZOvg0pVG3EO8i7RGnBSzRod8H6h6zeoHlMTRRjYGJG5V7CheJ&#10;N2lYP9gpptSEaQoqP3DMbIZR5X9jmumjnSKMqVaSVSrvupm3fpX+td8Ek0zySsZZY3UJ7HIAqu6F&#10;sEkMMRWSLSupOoUxrSx3Q/mIJI5OaKRMkQ0jGWCeLcjGNgBS0GpghF+QD3w5NBrNOPy0mnRmjkR4&#10;QgIjIdyB+oClPnBNJrE/M6aNIxErRLxwLbdtNbiLN89+4zTbqksME4OrZgHZ13FWoRkgFrXzfjHK&#10;TswrQPpknhZ5ZRMsiDc8cS2U+kN8Edzgeq1sckSxFgJDvJeQkNIsh4qqNjCo5tNqWJ9d4pBFGZVs&#10;+4sLLXZwOfSkOjRaoPBI5L7VBrb+kba7nBTvQ6oN/LaZoSsqsLG0U5NFuDu9vOc4dGJI4dgMKurE&#10;Ep6YoryTyL8Z1rCaWMpOpLBhRYhdxPkL9Zz8geJ5t8ivEku/1HBLCztdOfihWVB9lWS0HTpRKwmm&#10;Csj71kQ3XbcTfz95ZrIEvU6x12TSnkWCpTi/HbjBtVoZ5tojMas9INxo/Pp8f74tT0/WARPK1O1u&#10;yON6n/7nH8bK8PRn6fpMutWX1AGMaqR772V2IHkHCtfFsKLKGFRgn7Jr+2NouprGUb8uApZiSEPP&#10;Fcd+DjzskscReYelIwCO/uCAqG21wSMmTdigtDwmYQQMhciQk8Pt3lz2NfAzR1WrfTiDbpzGxVNr&#10;ScoitQVj/WyAcx4+lu0DosjSwsl8J7oyT7a55vtYw19DTetLp5YouysCJRfeyG/bxiYUOmo1FSxb&#10;GJUtFLMrA7eeDWVLNL6pSRIwqoXjQr7UVeAzeTjv019fs1aRkwqSjhfZvT5KjyMq1ZMfKe5oysMU&#10;wprJF0v0Bji02OgR5dPMsscmwODT7Cy8Xwcs/wDhEBRvTdoEBEY3MCUu/UPgbttcjGh0cCLp5QiM&#10;HBiU8qxsWzUe5uxiXrUmmaMowkAaRUUcKQy9nvyO+D80gfaIa89PiKSRRgRubNgK3NsNrL5BOQ00&#10;cyoB6hHpxMroOLVuRXzzg2i06NFqF3SBVj9RxwzgBux+M0YdQgbWotsKG0oCSorg0PIw8BSZSVmb&#10;TrskLQuq+oAR73uio8ixl2+KE+mbaFl3hlNbVHhz5yzQ9ZEUCxmBCQxDzClYMp9pHbAtVpTuQQzo&#10;UUbJRMNjAXYJ+aOKQeEY+q0EmpRzFIzGQLItEBQoHtUH5JwfT6FoPVYmVC9WYyAQ0i3Vcis1XMei&#10;MJeJzLFKYwqk8AD/AFGNPE+oiLpOkUgJfwwYBvZVY4S/OmRKH4K+n6srGk8j6hJnBjkkRtvqRg9y&#10;AMPOm9GfevoCTbuRljFUKraKofd5zWlbUR+vM8TMzMVR/gXRGFprCxj/ADWndFIK0tirumBP7dst&#10;w26HGWlaN3Tyj1xHK54CiRUalF9yoqr55OR6gpURy7xIocIHb3EKoBINfN4Bo54zpfUNsRGDe1rb&#10;k3yMthmlLhI0AVFYgKW3WaskWPjE4tMHJFirFGEmCshDhtp/m28cV/vh2j1sscRYI7qz2xX2sQvO&#10;2j45q8yJjqCRMGV0vgVRPyNv++T1XUPWLyo6pbw2qgLQHFfuMMltJBDyak2pfTRlkjQl9xVbG+ML&#10;ybHPYZmPrAG0DhDarbswJZ9w7Ht+4wjT6tVbVu7qoKhI1AvaYzRH3waP0cRkiKrJHPAs4amRDxtY&#10;e27+B8ZENMqa0jPlk/NmdHhQMLkjs0WBP6b8n6GR0jsrxEsStKYwRQAuqbFqJI3ZI0ppV7KSDwR4&#10;+8y55jJJNQCnb6iut7fmz95taaoyV2gh9CJZZI1URpIzh0Q0CA/tAHg2Mr1sMiyRooUCJBwoO7jv&#10;ZPfHTVo8+m2S7HdlceQSfoWbyxzLpxJG7LwN4BbcTZsFdw75D7Roi7VJM0cEvp3GGJ3xr7u3Zr8Z&#10;l7jKWOoLE0XtgTuI8Erea4ltY44V9SgoJYm23c0BxgMcBSPVmLirKhwC3AtuPrJiVYRHSrGF9spR&#10;0sm7LrxtsEUMNaKXSyBZjRC21W43XyQPHGY+i1EepWNW3IGZHpVtRZo/3u8L12okEkcg9HaGYNsb&#10;x2vnHTui/BLVTJI7zRSyMys6lFFhl8WMoiiVn/MiLsDtI4A2+3t9+csfWoh1FTbVZV2Hja3gbvrM&#10;vT631tIQmqYN61eipUWp78GqBvKSZm6NDZAGIg3KDe1GX9NckA+QfGc8mp1MDMQm+NWJcHu2+gRn&#10;QRSodI4Vk3GtoJNiz5IzO1kMMTSDer7AKO4kXVE0cI+U1YXS7oedojE1WhJG0US5/wDkZVpNa6uA&#10;IQqsGPuUDd+32MImhVIIWTUiXYw28m9p4NDzV4PI0K74nB2lW9MLyQF5uj2sZquuheS4zPGSUkKl&#10;ipK7bJsfqB+K846XrIXkZgXLbwGa+fs5kFFJjZHkqNKstZCnsAMtkgn0zoUYtG3uri/sk0cJBF96&#10;NldJ6fqKoragcHuOKsX578YNrFYRzN63uDCwO/ejQ/fMzS6oRSt6arE5UkFWIN/ZxT63VPO0z1IX&#10;SmY+5TfP9Ocz4tM1c1Rd+bESw3IDGGpioCgkj+mAtCXBeIhVNhh5sf1vIBhNFskeijBmFWMtJuWQ&#10;NIB2KjLM0MdJMqbhuCsrAqT4UA3XzklVRRUvwAwJ5uuN2WO+2UyI9o36r54A55yZ1UKqvvDsHAI/&#10;fnBt6FRn6tNSGVm1G/jm/g+MrCxSll9F4XRhYZjVY8bFtU67Nxs/q+P2yTv62x15JAJB/bz9Xmjf&#10;RCRAlRtJUhQ/I3Am18eDxl0OrOx/d7WY7fkfNjKyrz2to5KeAP3/AL4GVeC2YUDHYFi+MErQPsJl&#10;l0skqgGja+4drGT6kIIiUSY0XcLxz34/pmKqoTYcDeSPivi8lIrL6m5lS6sjkEjL4q1sE7T0GhVJ&#10;iqUMhXaFPjKFnnTaqkAEnlD4xo9LK0q24BAG2/PmxkvzRGwyQgckcCgT2LHFW/kTVIeWZAEYHhrI&#10;21fwQcqKApVAAE/pH/vKw0UIVkJ3CtxP3lqyoykqbY2CGHn5yhEQ5aMvs29wTXg8XWEzaegsotkY&#10;FdwHJ213wSKbZLudPUKuTRFWcPTaAQvtaQdqwbqgStGfAjhwJDSkGzyAa+xmjodIjnepNKrcHwa4&#10;I+RlLpLGSXl+L8islpZHSU38bvZxYxSdrTGo12i1ZH00QdfKjvzx8HL4HK7HKkmQ+7jyfjMuR5LB&#10;X3IpI7XQ8ZsjVQemP4Rvt7Cb/r4NZElro1g99gOr0kSRs6/rWzVAftk5ZgrKGCi0JXY3ivN5mSkI&#10;WNmRd1sK8HKCisGk3bkUCq4ZcuMOtic6bNCeNXUWq2eHJPAGANphGssa0yGmB8muCMKaZXXcT2Xm&#10;ss6dEd2/cG32xB7ZSbSIk02I6TTspUAEBfab5JrAnVQwUAlmHHjn5P3hGv8A4ZjVjWw1/Q/eUxT3&#10;uoKrAbRz2B+DgrqybIbdgUvuLc1XYHKNUpVVKclT7iPBGXzbXd1AIC8FrsDBfzAUN7BtPcj6y4+B&#10;Mpl06G3JsjlqsVjag2XcMcJilILsEsA3ZN0T4ycywvsrkt3GXyqiasEYtIm1WLLV/fGFxgRsrIq7&#10;7IIPisziGQvwxaxVfBywagy7r/UTySaNZVEeTRZZOJUZS0dE38D4yGphkcM591gMD3vIrMO28gFS&#10;CCP9MUrFGVk/yr/UqK4vMzbQAg9KQsp/piklZkvcTXAHesreSQyMyqVbt7vN5COb3e5fb5HnnNeJ&#10;nYUgK8bNxuyBkH3AB9p5N14GWC9zFZAPF/P3lSzqQdzkH781iSYyL0GDAnkWRlaRgE017gRf2csP&#10;O0Hv/sDijjCbhdMv9qxolopO673fpFUB8ZS3BBC0R8fHxhkvto7l4OVrZoDsRd5SYqKBIGH/AK5O&#10;Vrp2fyRYx2Ww3z3I+sNKe07e/cZTdCooXTHYVDXz3bijgzP6e0bLGGxiQL22k9ywux5yrUQrVhiG&#10;8AfWJPY2VRaogs3IB4rCo5EMYHtPk4Ny8a2tf7k5NQXpT4Ir4wdBEKMnijxzXjFKtEEqtHnjKSZQ&#10;d/IYEisg8u0VRbyfo5CRbZWXAQVYo8kecriViWI3cVYA7YbHI6+4G9vJyKMpam4Fg1VZd0mZ0VbT&#10;RYqB3AaqyLlSoTyOfo15x3bcrrbUreT9ZBj7LBFcAD5xjQQhm9u2vdlcjOhB4tTXzRwlYVkVSOD4&#10;A85TKCpB/vfnEqAmgRwzsKNG/vBGqq8Xl7LYFCru7OUupRqBuxYvGgsrZYuFUki+5+cvERtrFt2x&#10;Qqf4h2qOL+ecaVXIsH7Pjk47FZXIHFDjiiB85JmPG9aPFfWITECO1Fr9ZOTUP3YfV+bwRL6JxT7C&#10;FY3z2A5ON6w3MSLUmhk2kuixp7ocZSqgEUO5r6yVQ3ZKSS1NgWOzDvWRBbnsefJGWbN/uuqx5YY2&#10;53V/qbOLQETSMSFoebN0cSghaFsBlG3gmq4HOVfoPBuuRlUCZOOIEGzYP+mSIFXuWwOcsDUoF83e&#10;Qk0wcllvjGnsTIMu3mwQe2XBgaG6jVG8D95BF/tkYza/3yqCy1gQQAbsf0rLTGpB8mucGQOCaAB4&#10;wg7CrWbI5sfOMQ/o1RVj8GsFF2133IwkOw7AWRwch6jE7rFjBDKd7KKC0bsYjKxIPxzjNI26yeSB&#10;k/1jeeKFHGIgWsVf3zxjeofnJhN5Ht/f9sgdHKCcNAez9b/DcmjkMYlVpAiS+w7gA4uifDDOd0hc&#10;kxyq7GRbBB5u+Oc6bW6V1WVEcob3AD3AAeWzmIOpTeopLF3/AJfTUUa4HGePilJw8M+gzRiprVFe&#10;pgE38E6h3I7bhdEYLr+ltpYoAs6MXQPJs7J8XlUK3LIzXKyA7qNAV5wb+JMZVicKPObpO192kc8m&#10;qf27B5WfUOV9RyFFEDNnpXRVZnuT9JHLDgnK4tOUBLSWv87gc2fvNjommn1VR+uqQ8rye3N345wy&#10;zfF06Q8ONNq1bMdJfUWVQg9TeAGJPHPPGdF0d4oGkRAXMaF2euSNwsAGuCMA0Wg3yhF5bazX45zb&#10;02nWKWKN59kcop3PHPjn4zDJJbRtBPTKtH0RdTqYlkkWJTGWUMtAc9vs4e2mfTSRzsfWCnYhJoAm&#10;6IzA6t1JUnb8iXUV6YdhyRQFiye+aWo1mrPSItIwVvRk3KT3thzmclL7W3p6ouEo/dra3fyZ0yXq&#10;pUk1BIv3vGL5vOh0E0vTpV/Jal5SigsGArnsoq6znG6RrPTaZhY9WwFol7J7VnXa5/yXTFVNGEka&#10;iW5Z1Zew+snJTpJp3ovFdOVOPk2OhzmLUzaibVhmVJDsBvczV+ojxnJ6rqmo1MrzSOWDWse5aA2+&#10;bX4zc6HqHffKVDs0Txxx1YViK3Mf9cM6HotBDptU8m4+h2cUQC3/AGk85hFqHJtb60btOaik9dmH&#10;DoItM2ikaQzLNCZGW9oYglR/75wzWa9Z9O3q744y44jQqzUKBs4dB0vRa+dDJKIN9LB9gA+PAJzC&#10;1XS9fptRPBK43KoUOhoC+cakpPctojjKK1HTO6To8KwaMaN5uUjeR5SABMW7V2qs5Tqk+jkgT83u&#10;mkM3tfcfat+7avYXjQ9ceJoIAzqlqqBCasEctzgMPRZlnnbV6OQpDYomihJ447nDHidtydeV8seT&#10;MqilG/D+EdL+HOixuNTLLOkKLIVWMEmQIoL2oHnirPk5xGrmmVY9QJ5IwWPpqCdxB+T856R0j8YT&#10;dLm1ksuhjeaTRPpo45F/6YbvL9tXY5zQ00Typ6wBklAogbwiWFF+LHfFjclKTktOqCdSUUvBmTdL&#10;1+lBeWQKs6r55cGjzh3Teoa1NXJpoNQ/pvBsZRx/DY8hhkZLn1JhljaZUb2MvAJHnLl0H5V1eAM8&#10;5VvVU8LGleGy201TS6CEGna6sq6h1DTQyiFdOEkHtMy7htsVdc5TE8i7NPHMrOBY4PIa7Jw38zpZ&#10;hu9MiUAq7Xfqf1wjW6AafSF2MbkgRR7D7gW5PP1kxklSp2W09u1Qc+hdo2MmpkjgDB3iWjvK8A1m&#10;RFoZAGkUmMyg0F9tAmqA+8M/5u/5nTqZnLQySq8lncwskZTL1R5JC8gncBWKxkUAAeASLzNckW+L&#10;NZ2EPSptOZG9MyCal5LvX6Mz9H1wvEdMzCGNCHom7kIoEAdq+sG0Gr3zOrv6axg7I2s7nfyT9HMn&#10;q+mMWqZowGNM4UDtfayf75ccVun52GXJqLj4VAc7iOSVtUzux/SyV5NefBzHfqGqllut3d6JFc9x&#10;xlmq088kKtJtJNXTGyO47eBhfTtTpXjhDQgPucGhfBHGdvUbqzzG251dAcUM2pimYRRukVCzxRzv&#10;Pw9p70Dv6OnVkj23YBFqTZsHAtD0eBFhkVl2OOTdCxx7h8DFqS8TanT6ZLjQKryhbDFuLzHJPlaR&#10;0Y8aSUmzV6K5Rp2M49RVY0CB3AvuRa5fDDrZ5pIUjWKpGks9iGG0kAcXRzL6L071dVqEd9gCi2du&#10;W2iyE/7sJTqcOk2QbJRLtcHuSyt2AznnHbrbOqDpK3SNtdZHoptGkbRTajSOQrR8sSXLLz5Kk3nN&#10;dT1cvUtTIdTqCG5csPLnk38nKum/mNQsJSIQnTK7SOqixfHuzN6b+W/ORCZ2py7Oa/S1dz/XthDG&#10;k2/KQnkbSXhs3pFSTVKNSHKPpim8ewJwAOAP75HVdNaGKFxKisFp0NBu21QlXfAw9EWT049N6k35&#10;dfWdpFq6IJrO01mtWT8lDBokM2oUuSbID2zEWfNVmfu1RftNtmH0qDXFem6YRNN6QLlFFhOLAquf&#10;nB59JPqOrlTrHXUv2KG19y8qa8tnY9P1mui1WvHTtZGJ9Npy5ZfcSSAGZT/XOP14hVNO8E7gwoC0&#10;oc7me91AjvRyIZbTWr//AGW8T5J9r/8AQb1PqexZoUUJsA04kH60Cd9vxuOA6aAhNPs2rFOPTYMA&#10;ear2+cyY+mamVkk1EyIjFiNpB7tQJJrCZOpelpFgbUxoYFZiwYbwwNgAefqsqEEqUXfyVOb7kq+C&#10;vUa+PTn05GCRkGMjbvBpuWo1md1PXpscpotiSuFEoFk+3txmXrdJNJo4tS8YYblRV7N7+bI+MM0v&#10;US6aZERR4D2SAWIU1zSgDznXwikn2cLyO2utHQ/8mpNI8Onkj08x2oyi2au9A/eTLwnRa1UaNPRY&#10;hS3/AFJSLIH7Ad8ytD1XqbdSgj0zTyNGiCIja20bb5Bv++AvJJrEG7YnpSMSQdxI8sxzJY5Xt/km&#10;XqIrpHPazrMMGhbSfllVnIZ3Pyvhb+fnMGAzahoyV/RwACBnT/8AKDNroPXjkZf1e6g2xearNbqu&#10;k6XppH1GnU0u1YVbkn5Zhncpxi6p29nhZ3PI7b0tI5/RxTQyMHVUF/pUcnixYyOv1kZdJeIhaj5K&#10;qP8A1gMrzM8kbaghhxQ7UfFZhyS7pEUx+0Mf3yopN9nM0y+RiRuWVbYkAkcDKHmMSJbgm/AFXlZk&#10;9RSLB3Ej9ifm8KGnDRooIVF7GiWJ81mkqQlFlmn00jbQoG51J3CttD4OaRlCIAQCqAgGrbn4ymMR&#10;qI4lcrQZd3n57eMz5o51limkDFOx5s89rzB/c9suqNFNay+ozwsAyBN3Fj7rD11QADM1PweR3V6F&#10;n9soSRdpokOzGyTZJHbJvpT6Lu7AMWocjn/0MxdNrwaKyPpC5oQKVWskDgcZUfVgZDFt9RjW6rXn&#10;NXQOHV0Ys5YlQiCzS/eFa3TwRaaJ41PrKBS1xz3v7GKWRJ009iS1ZjlpmH8STaYt1v3B8UAfnINK&#10;8ezchorar2As8ZL8+y7gAdzspK96rDJtXFrvTEWlZWjUE7m5YC7/AKHGr8rQhjOGlQurkullbHuP&#10;j9gMhBooYInQHncKPe7PN4RBoG1ILBV27vd4r9vN5LVRx6aV40iQrfJYk49XSYq10LRMkjv6Wne2&#10;4oCwSSLDZqxdNO2TUB2KBW214Zb5/YZmnVuryLFGAzXsoj9RFcUfGVyalokn9SVwntGzBwk2qYJq&#10;htAJHjBQsV5txXc/JPk4LpdJqV1MQ3DapJG5gSPs1m2/UI0jOlQ+kiEn9PL/AHYzI0mo2b2pluwV&#10;b/Llpy3oVBS62MKWrdKJB6exfYCtngnv3zUSf80EMejZwgVgQPd8sP3xaQDUvEp0vaI7SDx2/wBz&#10;hvTdBqIwXidqraAq2Dt4s5HJWXGLoM1GnXVPER6amQbkRzyL7gnBJdWsDwhIaNelf6vTKkm+f3y+&#10;PR6iM1KDbOdq/A7kA9sD6o6yepFC6lN3xz7h8+aw1pFMrh1k8W9lhHq2CK9qjuCwPwRhjCdGSL8q&#10;JTqY9xpwDvPILMeMzVlmcOErg19BlFD9z5OB9In1aFojPXuYFyQeFH+hylB3eiW9HRwSSJEI54Qq&#10;h/TIUg1Y5q+D+95RrisUiiVxHI/IINhAONvxkdeYwP4QXZs2HdzTju+Vfm4RCVZ0LqgVPYab3brr&#10;LrfRmmETrFKyqqDczN72clgAtjDJQYVLNAh7hC3ncOT/AF8Zi6aQMTLIC8m4enySEsAeT4rN6Utq&#10;JJq6jGy0lWl3f+lfByJeDVIG0/qh3IZ4UQLYHtAvwSMUemjjjkig3P6iNbV7KB5r4+zhTwn0mEkr&#10;b0JJviw3HB7HBUOqrUwmkRECSH43eB9nBSTG4tI2tN64GoVX9sY2Kppd4e/rxxV48cT6hisUShty&#10;MoVv9K8/ZzPgdYHZmfdH6JoXZUFeDz5sYDp49Y0jywTsIyCTVhlDG2PHc/ObY1ZlNs/Rz/ge6ZMk&#10;/wCKpPlYBu+WNmh9DP0bQsvESbWdQf8A2az4I/4D9EkX4c/EM+wRNLqY0BYklii+6hn3zp3CqLZm&#10;G0e/t/7rPrMH6I/seBmX3snHMoYKKpSAb53d7P8A4zRVWIIO4irWvg9q+sEXgRLuOyRqWvuzxZvH&#10;jBVCrFbJJYX/AJuLr4GbEIIWfYx33V8A8e4/IGEqAGO+QG/ce26sGL3e1rFij/8AG98krB4ls7Fs&#10;2avtgMIVjS72JJskuvNYZ6myMyD+UHvwefGZ6ou9N9bnFgHvQGER2QokSjuur4oeMBokJFDBj3A5&#10;vkjKJEi9h77uaugKyZkF1vJ/7L7H6rBZVYgo62Ai3e0r+5wEVarUqiyPt5EZdxffb5Gfgl/iZ1V9&#10;d+K+qTg0dRq9SyljbHdIaJP2M/cv8W6/8p0Xq+qMn6NG8wJ4raM/ArquoSfWevqp1lNpJvU0wcdx&#10;x8k+M8n6q/8Al/yd/oY3JMG1fU5I5D7CiIAY1Xcm5SSpF+T5wKXqcWnlm2NtZmQq0YpHWvgecn1r&#10;U6lNKIBueJDzLtvffu4I7E/eZgVUXTEctt2xvV7D3o/sM+YdNdHrbs6TTlQZZXm2lojGkQIUtY4I&#10;4N4WU9IxNIjPJwEjUgBI1A93c8ntnKaWbVPIkyRAKrKxetzC+O/3nUwzWEQaYws4IRtw/SO65k0b&#10;wZldW6bC66cwNvQ1J6dkg21fqsfpzPhiUSvHIu5jMpd9tE/IzZlkI1WhQstps2qqcek92WHz85qa&#10;R9MDqXMo2yS7XHNE0Nzf1y4zcVvY20c28Zni09TMisoLFlsC+P75sL0+jKYwB6TIpDmiUvzxzim1&#10;iabU6mKKPYEcncfaHo0Rz99q7ZLT/mNZIu5xI0K1Gt8X357+7Cb0KJCP0TLqpA0u5STu7lnqqB+z&#10;3wdG1bMssMiAqwjhX/vItyoPes09FovXWKMI3pnczqxb2gfqKtVXghfTBS0LPagspf8AUA1e4dzZ&#10;ArnItFMvCyaz0vUm2IxV0D0aUrYs+MvilhaLYkkavAqjvRPuoqP/AHePJqIYunQ24jQku5CH+LdH&#10;YCfK32HbKYkkm00sb6fZ6IBUqm8uSPblN0RQW8kuoPDMWU72WI/0Fr2yUDmQB31bepHONkaghmvi&#10;yK5J+DgMJ1CP6ityFMftWvVvzY8ZeE7yGa2WtsVgMNnG/wCeMmTsIaNCLWayeBRotKVkBljWNmB4&#10;LBrP23kDLNPqHmhM+uWNpI3cLChaPgx3xddw15krLqNJK5T3xxbJJUvkmvHgkXlWpeU6nUJ6LSSr&#10;HvAShyqqh7fK8ZXG14FdM6iKHSxQHVmVQd60qjcUINMu7knMoOsRiVxC5shYkIIVW7q1drwVXc6b&#10;/rhWKiNGYcByxfkN9HDIWng0wkaCJoZ4FElkK5cCjbKO/nMkq82bSknWgDqenf0otk4oNtEQYBQO&#10;ws98vGpiRIV/N+kFdmjSt5G34A5N3kJhF6SsyqoVh7GYuxscNXHH3eaurbTCJ5E0oYuiGQAqKeqF&#10;ee5uhgwRgMiIjjsWhMJZ7oLfYffk5oNJp4qr0iNOykLVjYq7QXPzXYZLTxrPPtCSEPvdKUBCF43q&#10;GyDxwhJVjOxVXc8RarZj+o+CBlqXWxNCgRLeSOMvE06Mwvug7cfXnP0Z/wCCdQ3S/wAVum2EDWoq&#10;LdkbEFXn51wxM3UZvTiYFyE3rZXa9UwPbbY75+in/BnGP+WfiDeNnqa2N2HANUaz2fou80t/6Tzv&#10;qTaxaXk+2l9zNZDsWA49m4D5ygK6fqcMxYkANZrsOD4yN+5QjOWBu6Ft++SMZV2KruIXYFX9RJ54&#10;+vvPqDwLCY1LlG8qbYMLraar7JwppFshWOzjwVbcaUUSczF2mBW3lbXvyQKOaA1ShXLNfnanPHyP&#10;64DLDLciUDbLRNggEnIh5E9VvQLP6vPPdargXkmZFYcD3E5UzGV5LVF20EKmt+IYVGxb2jcwsEtR&#10;UjxRrLl1ToFBsBiWs9jfjBSLeMC/38/XH1hKlwvPA3ELQ4Jo4UCDVNbdxIk2fvu+azSiZGUey6G4&#10;gDnM0Lurai2GbleAqj7+xl8KRlypLMQxJCkn9RvJNEzVQqu1fUFnm75vNCOVQLJa7FA5lQsjnt/U&#10;irrNeIGOu/NZDLTCEAHts3XP3hMRqj3WrBI5waPaC1OarCo7BWl+sRoguJiVHBPBy1O4BPNEnBzH&#10;zZUE1hYLMeAKyGWghCOMKHyTWCC7WgT5OXqwoYi0DdVjDdO6irAENp5QbNCipz+d/wDF8Lwp606S&#10;SBnADK/6RVCQkeeKrP6IupRepodao7tBIPnuufz09b18Q6i8aqrDUgmGjuHbaCB9Uc8/6hFvF/KP&#10;Q9BJLI/2MPRyaLWmAldQ38IoZbKsQPcEAHFDbRyepihjTSaibTykWkzKqbapyhRr/lvkgYj06VJ3&#10;/K7vcIiq7+CDzyPDGrrDBBPHFqp5eoJ6oaNUtvoydmz5nMv07PawPvRz/WJo45E9dVUzSvVEizQq&#10;gbAzJ/EGjMkUUkE/qI80aUkZNlFqyWskfBGaHXwmrmmkVdqxiiookGQ0oo+bHOctJr5zDpk1l0JW&#10;CFQUL+Ru8CueMqK6OTPLckD6ueSOeRoN0/oymICtoG4WxG0f75bHo5ViRHCM+oawrKxY1zteua+8&#10;25NRPJqW2rsWIh45EIIlDcC8pnmDl0mM8O2VeI23GzxQHcA5Xxo5zMik1WvXUerqPyg9I0xQooWw&#10;dt/GbsfUxAsWmleN008oBIFLbDg7u/fucpll9FdSj6OyCVsPStT7ASp7GszYNdE+iR2cGScOzKeS&#10;RDbDj9mrJau9Di6o0NXOk8sU7CKQKmyZC273xWt0vnvRzWhfSgSVJUksu5C9W4YFQEWySKHGc4YB&#10;pJEJlJAZRHJsv1GkLWBXfkZPWxNHtVdYfTAQROOBGyg7rI8HwMb8FRfZo9J00MSan+I8UKrt38MN&#10;wpfC8nMjRzSrqVDvIvquyUpA37fFn5yHS5d7PH6bpC1jgsybiSC1fB7ZvxdOniVCgikEICRlwAVs&#10;7dtGyCPnJlOm7K00ZOp6prNYNRMIVhC+wGUMbVDfO01u4xagSypAhMu703lRkQgyUCd9VxRwddPr&#10;vVnE0Ik9JyBXZEB5LEZsRzuNRGEmNRvGLXzHL/uLOQ5JAk6Of1MspeONw6oVFMjbmoLbbxyTRN85&#10;opr5SW2wGSV5QzkAhajILEKPGGtPPphqoNU+8+g0weg2wG0XkjyRhnVpk1mkilQsJopI1lKLv3FS&#10;Q3HHHm8Oa6oSizOMyHUwoqzR0zSESgpdAIFF/wB8E1DQiSeOJi4layNihkJHiuDZwzWac6mTRT3J&#10;MBPCrkswe7DNf9smmn9ISiL1CDM0jhFAcc2CT3rCMxNGFq9Ii6cvKs72xjZFCWoHIs8ZqRdK0U6I&#10;pQiRYx6YT+arJBo3+wwTUb0m1NQh2IILK9FFbnffk4PoA08MLJI5fdbs9DcDxR25Vv5KjSDdS7kb&#10;To3RFkVvjg0QVWrOMy+r6ze15Gn3v7mZkKghZK7e0nGjih08s7+5VEXrCrZlHDBRu8EUuERPq5ka&#10;cFl9KZogjgkXJ7kB+7POD6BvZgFZNLIkrxHY1MwZQu0D9QA/peT1J00kkQViknqVd0Nzf5XXsT5G&#10;akWufRQagT2Sq7woXcps83fmjR8YZP0HRJFoJEhR4HkeipZXTeDsYrfb4OckopNdlq2geHUaYI5V&#10;3QpKSLJJZqrYKHG7KnQxaWCEISP1s0g2onN7BVZLV/h/VwRyzLHcyMC8u+iSxq8JTRyOIZVB22X9&#10;UgqHWP8AlI8nLuIt0No1vVkSb46gKs4Aeg3NnxZx5+vauBYWijXYRCtAdiOWFfJb7yMmrcSymOa0&#10;dNsnAslQDuod6vOc1sgEUnrRu1xrKGoLTMeCQMWS20zKE+KaTNdtZpJvXklYXFI270wRuVfH35OH&#10;qNDFKV003orGgkDoS7jdR93gihdZzS9HRtRI2rqCOYu+5jZ9RSSNn7jLdfpY9C7OzM4QgMp591cB&#10;q7Cs55TppcmXH5o1YWOiki1IiEiMG2xFgm4y+e3wcmBp5Ooad9sURiW/TU0X54LWATQwOJXjiMnq&#10;MFLorNGAyeqe4o+BhWtj1SSe5FjEbMoikIdmbxTfeTGe+9ltaO3l12jrS6qOe1dZX2UAQV9vuugB&#10;nBazpOkXqcTQxbhLF6b+km4KRySt1zh6wjVQTNKkkPqNsFsAiuRVED5GHL0ddI0qIxF8iEsFs14I&#10;zTlQm7SJdP6HF66t6BMXqt7lZq2xkKbrjzxebml0pm0+s0izx6lNOX2srBShcqTRocLtrOa/Naw6&#10;mJGQRqkQAU83Isg4Y/8AdWdb07q0xjkMGiUFWpkQchCOZPvvkylJVsvAkCdS0E0rzvp4d7CXaybg&#10;DcRocj58HvecvodTqpHtuntFNIWDCTmSUqBt5ZQaHxnd6vXHWdUhabp4/iSndtf27yvtLV4H++Zf&#10;5aePVzK7qWSTafV93YbrA+fBOXCWnZUzn5up6ZdMpldHcsQV4VUZeDuTi8Om0odtMJJY/XRLhEK+&#10;6QH558eay2XpHTdaV3RIxKJIi/oCX+on5OYWt0Yh1K6rTy+wN6cM7WoRV4P2cptNqrMtgHSp23n+&#10;JK8ETusybPD96scLx2751x6qsOn1ToN8YVJWBjASVXs0BXt7ZmyQyaT0l08pYIsckjcbGoncWP8A&#10;ti0o1cn5maJvZNqlVS4vhjW3b8VxinK52okx6qxJ1WQxsH2pKkohPt3eqSAeATyAD3OP1KUztDD6&#10;BmUSqXkUUvPkMOw5HGEavQafU9RaRdU8Xp/w2BS9pKVXNe0ZDV6qeB39BPUdnCoim0LR0oK14P3g&#10;5J1rwWrQpOnoJdVN+Rg1LIzKGlpwa+OO9ZgRiKGbSyBjCpcsU+Q/Y7R3IzsOq6yaJmi9kSMsaiMA&#10;AqWP6hnMa6Lq9NMI1YFisckaiwOxBHdceOVikzptNoW0eo0voflxpdQru3wygeCfK98fWU6iXVBB&#10;e1XMZ3ikNjdfkjsc4yfrWtihh0rIWLjcgB2mNkPAph2PnOghbUy6geuJlSaJfUfYBRPYrRI2rRBx&#10;8WTy8Ga+jgnkSSLUmNZnuNyp9O13LRHwazO18cEcoQvGoSfhBzXFHgeCTnX6KLTwnRxLGpkV/Tkc&#10;kbVBoEg33F1WZeg0kUoVIJYV3SHf2AVAoNWCeRkOXYvg51+nFJtFImpDtIpLyBQ6Cjzfg5ka/Zr5&#10;yk8KCVf4aiqZT3Dj6GdDJ0yHTwGISKkMT3I9sS18g0Cfccrm6dLPeoeML6TWpoKSh77rFE44zXZN&#10;HP6d4YJpvbM7TIIpDuAp+w/cZXcLRDSQazZFFODvP+pFc3xmvqEMc5ebTexaBVdgVQy8WBwSa7nL&#10;NHqhoiNP6Yi0w9Mv7WDe5rum3c0e4zWD2mim9My9Do3QRvJbKIwrOV2PVkbavm7751EnSfSGlIgH&#10;MfslWQF3HJtjY/b9szJtTqdT+RA05MUrOIixG4BnAu6JvL9SZdS0Jmk9JPQkjCxk8emfbuHki6Gb&#10;SbZCrRa+qnE8k6679R3RjbQscANgWqWXdp/y2pDBJXWL1QVA3DdXA7325w5dY2yGGSQPG5VzqK5N&#10;dkcfeZWllid5hpp2ZmBkBArY6/yix2rGl0XqmXRRK85PqMNRIp9QsKZuLIsWMO0uvkk0qGPTKGXc&#10;rSklX5NhV+yPNZs9LWBFnlglSoZFk9YiyQ/F14rAOqa7SwxwagBmkbcu0/zKp8HwSO2SnydUKqV2&#10;Z+rjikn08Joxuyh47Iel9zF6PP74D0uEaYSTy6gw2VsOLel9pUBrrDtfpY5dMolST10c1Y2j3Gw1&#10;j4HBvBepJqtXExYOxRw3C7QdgHcnw15tHqrMzR0/S4pNfJOh9VC9GPdtpW5B2jggYPHqNRotVIYY&#10;dgVvTIKh6D9u91maYG08Gm1KaGVw6m3VWIXj9P8Ac5rw6ebaZUklYNECTYY2h/SwF1hL99C/gH6b&#10;rddLHLJ6LncwNstWEsZqabWxQ6u4xWnYE+0covbj7P3hEnU40HqGJY2WQBrNnef5a4H7YHpopZdL&#10;q/V0pVVtkeNQlhiLVwSP6DvhGqZbj0CLq5JJwjv+orL8N7PMhwfU6/U6KFmjlRoWBdtwLNbEr/4r&#10;N6Fg6QaVIolHoF33NuorYYspHeqFXnNww7CvsMpdpoS9AAlmDAcURf3jb0HAIl1ceod0ETMBt3Dd&#10;+ppB2RssQRGbUSxMEkkOxF5UELxbHix84VI77fTQhZmQrtNJGoHnnyMzIYOo6pyzah3CJtA3V724&#10;JAU5D/LoqKpmv1EgpqVSZYmDIXVhaCwVNEfOCQ/kF9YkkxOyL6QbcFYXyCl2K85DfKpn1M8Umwqq&#10;yGQ+Bwdvwctg9FH09IEvwi7eHsc+KNA5Fdl8tlsenR9MsqaiKEmRGjkVaB/lCFR/qazNl1UytLUJ&#10;aEosRIbnavmhVA+QcJ0colVY9kT/AKmkiLHe3k0P5SLwLS9PT+JJGWEvpgsshuNyxsV/XxiikrE3&#10;dCllYiS4ysQRJfadriuALHj6wyGd2M6pBGwZEJ9VAfUrzZ5rKNXp9XJHqGkRdzSJytlJPBF+Kx9d&#10;1HTSR6VnmABcxMoJIKrVgNXzj47WiovT2Qm1zSyWsPpMI7fb7kuxeyu2FRiIxeiWMbojlwbPIe0N&#10;jvQsH9slHqdJDIfZEqbDbF9i3Xb7Ndj85ZCYomZJ5SwWNwAjgWzCmQvxVjx5wLTCdXpICYSmwtHa&#10;kEWxciywvx5zBh1cLaf0zEGhZvSJY7nTgLez6Ius320k+qkhhMCrOyCNEUVv7sCGY12+MyINA6Ty&#10;JMjyIij1N3DAE1f7j6xKap2yckNrRH8pNHLLDMTIpChfTFNIFHFiuBmXJIkEkIGodBNLwiSAlR5J&#10;NVQzbXRz6XSvPp9OHECsHb1PeUc8GwRmfptI50jF4hSqK2bWJ9RfBN2SDmmOafkznFoL03VLjjK6&#10;f1ZEtpCT7qAosLBoYHDqkigdpFUmwQh7883Y8jCZdWdPEk08rss6lfc21gAgK/VeD95Sk+mBld4t&#10;6LvCgAUb4r6485pxXaRKbdJgR6uksESFSWBZgaVeCLO4Dggjzmzq5l1xjc7FpVfaDTKg+6Fk5A6f&#10;S+oRGdhij2Xf6QOQ338YHq4I5GVKDfwvaBxTE2LrJbVqjaKpMGg03rmXT8XFy5rbtUnuPJyiTp+m&#10;A1TxjcFMVRyG69oDMa+zhWp6aqNqtTIJY2EBUkMTZ7LXmycaYxaiOABv4q+yQFgpIoklqHgnCwSC&#10;RpAumd4me4w6Om1qUKxoj7J8YDrA5WBpdwCrbhm9y8fqzR0vWZXAigDbQ6bCrBaLCjdimvxnOrI0&#10;0OolkZyBJ6ZYcEK593A4vGkyJNeAnR6vVQwSPptSX3cFyDxZ71WbOmEEETxFHl3KWD2VRj5NfI84&#10;D62lSbUyeozxmNdqlQL2kUoHzmZKmxIoatlsxkkkokhFB68jKasImzPJExgieBmI/iKEJIW7oAk0&#10;OTmbcUZU6bU21gLutCBVkA1V84w0ExhMDurBHKA9yu+msnDJ9Gks0McCqsfpgl7/AEtyGLfeJRXy&#10;TKRCbUSr6buJAu4DeiIp3VQHtC48awGXRyQEGZ3AlK8EePdmUYNVIDHBMXKnaoU2rIB8nsRj6hoY&#10;JomVGjf2ON97r7VwDYw4oakb69O0s0GxkVo9jFp/0sWHPJPfvxlCQiQK3qPIsn61YgU57CvraMrk&#10;iM6+skiPEyDZGvOwKtFnHFXh+uki2qUlkQySekncqPYLAqvJzF2a+DH1pl3zPv3spjAa6aW1rgH4&#10;OZHoppHKOzoSte5QQC3fixxm3o/Wb1zI0qkqN1ksCbvfXgZR1HWyrC0MroVO5tpJbvXuHP8AUDHH&#10;VIju9liNFFDpKqVTe/8AStluACPBs3jajRKxcTQkKqpuYupp/o8337Yy6tTHHG38wRJA3N2APUC4&#10;poCkruYFYenYI5obRyQexyx+DNjihMUjeoA6lmUPZVqPkrVHJvGweKaIUhAt72hCe+W/lyZ5dOu1&#10;EHLEA2a5X6Js8jKtOs0UFfl3dpiyFPkDvQ8VltkNbFqo3VCJp0YyPTMW7C6r6GCafZ6rSIvCi5I2&#10;Fjcp2qxH3lPUoZz7mZZWB2kD9QCj+bJPNI0vryxNFCY+XVu9nsfo1h4BBOq3qyQrQudjYsgNdc/X&#10;GASaH0pI5BJEXZxa7g3P9LybahIzuZVcqd0ci/B7qcph07yNuASy5sXwL7VjWi0Rglj2ztZsEsL7&#10;rfk/PxhUYRDDaUY4wVAAPIIPJOES6WJRBMqMWG6Jx4UfOaOp0elTVwItOJLc7b90fNAftVnIckOM&#10;L2ZUM8dxSFigLFty0QCrdxeXQvBNLI/qBXQ2AWG4jvxmamgf0yxb00cMO44B/wDAxpdHANj+m9PJ&#10;VowcHb/bFab7DjKK6NDV6sz+s4QF0QBdi7SyjzfzzgRTfU0eoP6Q3wy37bPyOO2GS6uV9Mvc+g5j&#10;cijtVSKsYDq52jBYSM0Zf9Wzad3PJXKj4Qmrtgno6j8wqhIk3NsKchSvgj4vCF0EjRyo8StZrvX6&#10;eTyMWk1LOf4hWNZJRZ8+wcHJz69kZiIa2Cw3cMJO5GVux6oHlgRCGUVyouyTz3Kg/FZLTxsnrj0y&#10;Yibqhe3xX9e+RbWR6yM7JFUgH1B/raH5xopY7jtWVd1gMAoK+efk1jdmSqzP3Pp/UkCqrF7+hfuF&#10;ZPWokvc8yJ6oK8U3xeHO+jeTyjC2CsAwYX2HOCxOq6iUxuNrbSV8geRji2LiuimFJtIrSoykxMCw&#10;J3Md/wD8jvgcmqjd5Kj5VSEIFg3dg2PObEcMERkct7rILEilCDjn7vAFSMyGN0sE3uBpe3jK5XbK&#10;pKkin0vYkhKwyCPmuzV4x9PO0aAwPV2St3Y8nHlgkMLhFDpXtBPu4zMfVFQGRgjH+ULwKP8AvhVk&#10;8qCpGD0pR/1DgCyT5xJqXRhtJYb75HCkfK5HRTybiiGvUIs+CQfBIFHJAe2Qq5Wwb8g1/XvgCYTq&#10;YVU92p7ZNn6WPkH7GZkKeohAWluiSfq/74zaiV6tTH7vU2jyKrLTqowxheJVathfHFMqyuImGL37&#10;n593JoH9sjPFESnpBiG4BA5sfOPOku4KCWJZeT2I+6y5gjAsUprVfZ7QrXlX5FQKjyTB98gVwL3f&#10;JOWQGg+8DfyzAEUw8VlnphZJPcvuAa74Iy4zb7EhUEDlKs/JI+MfNMFEzIdXs9RFO2/dvVRdDK55&#10;FmZgx3MEX3AAXR/+Tlm91mlKA7KBX6rxkfyaPuZRsH2fq+xytJmYTJDp5oiQgPBJKgCuTxmS8zQo&#10;kYKkHgmr3ZczGF5I72hubHO3jKWRPTV4xyD+lhxlRLtUEq0gUB6/mAPkWOQMrIWSL3KQt3ZPI+6H&#10;g4LLJOZDuUBiFNYRBPI6BapVFE9iMfFkNodjakSgLfZvrH0aiSZxdCiV+GK9jk5HvfvW1ZgQSOV/&#10;cZQt2mxdnPjgkf1w8MAl51KvcZU3dkWCcM0ImnBs00YJTb3OCTpNGLiAf7Ufy3hscqU5slv5hXIb&#10;M5Vx0XHTM/8A5nKjPHIo3E8E+MofUzU6BqNk2rD9s15+kiQ0b3bd1gVYrm8yPyDwtRXYQpIs/qH1&#10;lRcK0TNyvbNOCZHjCswVwKoHj+uElKiNqFNgXdfeY3Sm/LyqSBVqbNHn+uWSF3Lfoa7/AE+R4NHE&#10;4bGp6Re/Uo1mZSm32AgEd68f1yDa/TsspWCgT7k7bR+4wKH0bHqBe9WcsnjjZHZPaVWmvk1846Sa&#10;0wbBYWkiQFbqq2kfH75FphKS3x/fApwxVjZ7mq+sRZnJuHnbYbN+PkizQLFWX1rIUA0eCRkZpYuD&#10;RUfCjg5E6kuoFbwVHtY9sDebcSoi42812OCiTYc04RPUQ9/5gMsjO5jbE0Lr/NeZQcQgEIWA89jZ&#10;+cc6n1EXa/YhaP1hwHyDpAPUUKDQJ5vBGcSFn3DirP2MmBKhYP2Xmq73jlgqBliNEV3vAEQTWMWc&#10;MteMUUlvu2+bBrGWR927kf0sYQrx8yBmtqPHFVlKvgTCuopEhRfUYn9RPjBmCKyLu3eRXnL5iZFj&#10;5AQUT5582cBSCLcAz7huPIyYrXZUu0Ws7FnBI3FTwB+mhkfRFLypvk85BYSHIaTkgV8i8tZYgilk&#10;5Fr9D4x9UCV2Bkqr0zgWf2u8GlVdy87hV4ezRmMkAWGAZvrIzaUqtxsSKs5opEuJVpt1eaJo8ecT&#10;DmgDu+TyMrE7B6K/uR8Y97hwKNnFWxeCpno1v5FjL42u2SQWB54rKfyp31us1fyOceSJNosgH4Aq&#10;8p0JWWvIqAgj+oo5WmqFj3bRVHzWQMK0Sx4+crMP8QKP1A9/nBJDNJ5Qu4F7HYEDB2jV+Gaq7HBx&#10;6gW2IsHgEZJnKiz7q5vzzi415E2XJ7jXZgaoC6yAiKMpvawF4xYU1ee5xK8ZJ3eV4vtiVgEsyjaW&#10;cszC7ORlU0w4H0eDzgBViCw4F8YmjL8k8dgTjUfyEnrovUeO3cH4OKUCqQ2Sfisp3BVr1DY4I+vr&#10;JCZVXn3Dt8HKEibqzFb8rlTWPTBPFVyMrMxMjAL+31loj3FaJ9vexjGRkYOQCxq+/btjsLIrtdG8&#10;do0Fr8jwfOL2hQKJP+2ADO5C7eOAOxwqKYtutN3FYGjFiaF1hJYRLR43YpISZJmReAlBcHYgMBeR&#10;mT+IpA4oXlpiIG+/aT2wEUvTIpF98sKmlauSOMrVdjnk/ddssDMApJ47jGAR7aQ+ma8ivj7xM0bX&#10;4Bxo2sG2O3KiodRwCP8AashDZCV3HtC0P34OQNAhrJPB5FYYjjYbU8H97yqNZV5IHfscqyCBRm53&#10;D9siDRJujRu/OXtHLYVdnwcjOrqUtB8X3vCy6KXnW02WSBX9cZJCOd36sdSYxuU4xkQ+P2OVX4J/&#10;kvZYth9/7VlaRLRq78DK0VVDWas8VllAbQh7d774uvIIrCswJ22MnKygsQRRsVjurLtKsfdYI+cq&#10;2CkFYICUdBTaZFXHFr9UfOXKbege/OVO1Gg4Nn47YAU8qmNF+ki7LHCmRWriq72crdQALBWv7HLs&#10;dFKliQob64xUvljhBi2btpJHnLBGh/lb++JtCo7TU9WkmJTTqVGza5Jr9R5JwLTT/lZC7FS8VVYs&#10;fVXgi6UO1iUAmz91k1Qq9uikhQtEcD7OcXCKVHrOUm02BPM+/iIbSPd5vDoVRwrn2KT7mI7D9s0l&#10;04RBJNyxIA2+Av18YNpWjkX+KCVIIC9658YnNNdBGLtbC4THGryEb4r27LofRvJQzvMq+nC6oZAu&#10;8n/QZs6DRxx6KV9hdmIVt4ooB4A83hGthSDTxtEFCAqZSe+8/wCUfWczyJnVGDS/gOdINHEYvyu/&#10;bIZPU7MdwpVJ/wBaGZ+r6uscUiSiX1vVBKlAAK7AfGUxSSS7BDIzGViw/p2H0cJcwS6aVY2Yzbe7&#10;83Xc5jGNd7dlSnadaMJI4tRpZ3CkP6gu+Nq/AzpE0LtcexqYemVHcX+kXkelyzerG8ejhI/h0wAI&#10;TYbO4ciz5yvqPVjD+V9F1KSlvYGtlJ4s/Z8Y5uUpUh41FJNm9p9TP0MxylUkWL/v77Lod+KOZUMe&#10;u6hNGwZFkl3PudgCbskmzmLpNJJqtdqolDTOFDIkfP6c3dFpooJNbFMsgl2WhPdDfuB+MiUVFPac&#10;qNOXKlTUTtvwwG6XLKr6Sf36WRQV4DSSLtV/mhd0Mw+qHQ6CTWvql3ltQ6RQx9+e7k+BgCPMIV1S&#10;u0O9SAt0FUGh373gmq1Cpo5Sgf1ZNiI1XS9zd5lCDctv8M2nm+xKutoaTUJBEYmZXadN6kH9FeDf&#10;n6zP1XVdXL6G6V2iC7CCBY4tqvueczenSaMuz6uRwq/pINs7fGb+sTTahYf4ABii3kKf1EGs6XFR&#10;atWccZyknTos6Xp1m1en1rQbYImChLstXYH5+83vxFr5ZZDJpJZAsa1Nu8OO9Zlwa/8AJwQTVchP&#10;pxggyemUAsizYq+MYdZm0/roNPvlkb1mkPvoN5bbmLTck6utI2i6i1dW7ZdrpxBKZn0x9+mCDa/L&#10;k8hifk5zyzzCMu8fukB2DdwowyXq+knn6f8AmI5TAoVnB4PPZRnR9a00urVzp4imljU+zvyou8cp&#10;qHFSVX5HDG5qTTuvCFousLpBpRPbujqxJWwdyVfjsciHdlMgn9ksjKymg5XyK8A5f03TaI6MQSzT&#10;CabYqoF4D99z/N+KzJ3aLVF1DsTAAVVL7n7PesyhxbemdEk0ltbJjTDT6VonKGJWLbx4bcPbf1gE&#10;rwytGkk1uYwwKjdtJ+uMv0/TF1KzuzyIFcmOEmgSfJv/AFwNNJqGgErwLI4cEMtBaqwSc2XG3vZj&#10;JulrwakWk1EEUyvpJBNKN8bOtWvyM29JrU0mgcQt6ksrncALKqPLfAzmQ80mqr1Ssm0sXPYAD/XA&#10;tTr59OrBVVgzU/8A3hOf7ZHByasccvBNo29QDtjGxB6l7ZbpT5JA8ZzGp6r6gdZtrajeELWR7FX/&#10;AHOQmmfXrGgEoiUn2IPaqk8U375X0rpEZm9Saf8AWH27x3KDOqEUrs5p5HKqQa+nGpaH0/4akBiy&#10;0Bu+Oc6AdJ1PqxRuuzawUdi72PNeBVnK/wA+gaJdCpLBg3pv2KjuD/UYd0CDqGuEkrwFr3ySe6ty&#10;fA+/gZjmm0rbSS+S8UIt9NthcWndOn6v0YWJV9zeAwB47eDkdAkrqF/L7SpEriSyln9/jCOttqtD&#10;NJAhRNMoA3ijv8lQf3znOtfibWrrSgi3oq0gocX2JqwTmWO5fG9muRRSrarR0PX59Lom05/MLJGr&#10;7m9JNlGMAsLoDc2Z3WeoESpqY9BZlO5STQ31zyfjMvRdOnAG9PXdw5Ynsdw85XrdXL1EQQSkpFBE&#10;BHQsUOSf3JxqKtea7Y9pPxdUAaDX6j8zrDDPKgUW4IvcALJYeRnSaTrGlh0SQiBHEwJkk/1AXK+k&#10;abSy6kN6IUiFrRrTf/l+ecqMceqcvPpwkSbIdiEXQbuLxS4SdcQg5RWmjN6r1bXTeiyGMI0IURRo&#10;B7QaFnOshg1LnSyCLekZBb+IBtJNkVxRvM3UaOPTQaFtOLEisrSg9qJ/sawpmhaOdfT2PEoCRh7L&#10;FubbFJKlUUVFvk7ZU+ulh08iNqhB6sSwkIp3Fb7k/dY/WNHo5p4H084i0zDYg7klRya/3OZ/UCya&#10;qHWegsrIEGz/ACnbQBzmFGvTWqOXTTtyq8i+53fN44YvKdEyz8XTTe0d71yPTacdOj0mp9Qeiizi&#10;795Y+0ZzXUOlhdbMg1ANvXA/WCa7/AOdJ0LSajVyNrZAsasSYwAFC+C1V4xv+aQxw2Fi2UEcEe+R&#10;TZ7nnmu+KD4ypba7LzPnFSek+i7brDHqohF/DWIEkVyq+FvIdI6ZoRDqY21UUaShWejTOq8hV3dh&#10;u75dBrhPqjHHpmeUAFlA9ioPH7Zxmu166rW6wNtjCrtWhcdr/KMaUnq66ZzZ8kYR5d7oc6wtLGYf&#10;Y6kCTmh7eAQfiss0nWNem/8AKqFXlWYoCxB8bjlen0jwGQ9ohVAmx37+arCpBAkZhj1JJKh3PC3+&#10;1Z16+LPGlOT3Zo6XqaaPSqSGachgCWsqWAFtx/bOL1+qZ2JWJtjxFiSb/dryozGOZrYkFCR3NE+M&#10;y/zLPGi3RQsN117cfB3Zl7lgxVXJQP2/+WWLONI0kZhkIpENdrP9spJ5pUqxZbyb85OIudpb2kVR&#10;AzcyZONV2lgAB5H+cE1xhq6xpAoMNg3SniiPIORWB1LKe3to8dm5q82I4AN8rxx0eCqGwKrk5lOa&#10;KSZnrpSxRh7yO5vkk/fnNb8ioj5JDCywPBNcecubVJtKekg3dnAoiv8A3iihEzGIRhSnuMh8o2Yc&#10;2+y+KQDo4GaVWHBissu3m8NmgVFnZ22GRbK1dA/Aw1pNPH6KxrvBO5gR/U0cytVJELeysauB5BOJ&#10;XJhpIgmnlDq8YIVUsGz8DjJ6qeR4WPrAiJapRyQTghkB2FJHbhto8Hd8ZswQwBXUNTABmcg0ofv/&#10;AGy2qqzNGPHr1d3VUAAS74JcLzzmugKqZophudR7e9sePHOZJi0sfpXILugFFlqNWchFGUjFOz+9&#10;kb/tAylATkGSyyRyMm5d4U3TcX5xSM8oRt3YAk/RxtNDEkzbZGASuCe4PLEnNGaZImmSJhIzIOP5&#10;dqm6UHg5elVIXgZdTC6qERQqkmz3vKdPOpeMABwZCWsWL8Vh8EUB2MqI8oB3LxQJ4o13OGTwXwZE&#10;uzaAe75r25FoqMTll1DMQipYS/f2N/BP1hGnpg+wltovbGpJ5885srsgEwAC7lawF3AEeMwfzzib&#10;bHCwiDWADe4nHF23SB6QdBq3ihMPpshTlWo3z/tm4mtaHRE+uBKzl1o9lNEk5zI17JYDNHuG0/8A&#10;o5Tppg80pO9lrapNHg8Vg8d2wjOjr363rWk9T012yLuY9gfFj4IyofmAxeRkcEVQ70e1nMxZ5YUS&#10;2WYuxjA8hVo4XCJ3jR4uV29z3G3IcUqHyYhpPWQ7yWcGkVSBub7OShihEEqujVElvXcMSPbktLDG&#10;lykkiFg0g/lAYV3+Se2aWtEbiBWhKB7DV4ZjzuGNyph4Zmeo2sf04YgGvsAT3HAoZojSCFNO5Q2N&#10;yhRZYC+CQcyNEVj/AIqvtYHcUBIu/A+O3fDm1bKd6ozOqBQzEvTeR3y3ZMScggk1QiEqBQFPtUgJ&#10;8D7OOkHp+ksCAqvvXeO4o3uv/TKNCdP6zSFQQtkRou7e9fqN+BhZniMyrttkI9NjuH2aHYgXiaNE&#10;wkayXczrCzM8YQVbfo4J5xo3mdnddrIUaQ7vkcAmq5wcxSOFkErFyzBdpqwe9HLI9JNJp2R39xDc&#10;BTft7DjisjjEakxNrVnmTcFTaRzuF2wprI8cYdoNQ+nEaAsY2lMfL7doZrs9+4u6zLXTLujRPZwt&#10;k881X9sNKLGUWWUuJHW2W6UNYJ/rm+JJLRjk29n65/8AB90/Twfg6adFFSa+V2RTZUWUvPr9RW6l&#10;FKQB8G/jPlz/AITNCNH/AIZ9EKPZkkmlBI27gZPOfURkkJj4ATcSx3f3Az6z06/5cf2PA9RXOQar&#10;FasN3232IvscsUlQ6qtEGwO9gA5UquqsrNQIITmwRfGJZhwxShsa1otuP7+M2IC/W2q+6TyxLCqs&#10;8c5bvQSBSlhvBPJrzg7KxBZ2AY8n4GJAVqj7a+asf+DgMuVthBJpXJ4UWaw0oAZbLCxXPJ5rt+2Z&#10;0SL/AA0Dmt1bT8YVIQxG1QOSATz9YDRBxRjVYwe11d9somkDOzKTVUzDyCOwGWK4HKOdv85+SBlE&#10;8rqGHciqAI3C/JwEeFf8R3Uoun/4efieYzFGOlMMb9+ZPaoz8R9e6JAunZRA7nlioLWt0T+98Z+v&#10;H/F91o6X/D3URFo61OrjjJbjaLsnPyL1s0kb+kFSUoFBKj3yDwbF54P1edOCPT9Bj7kaOt6ZqRJ7&#10;mEsdgsrGr9vb4FkZoxTSRz6etKuwD3PRar4VRZG08ZlmTUBWhuxIBPJQoGxQHuqsmBGgeVyKDlaE&#10;m4CSQmqA7is+bbPWC4Q5hBr8opooeWI28ntzgq6MP6kmnmLQytRYgE975JogE5oyNATpVlaSMyuz&#10;lVFCTylH7yuTTSfmNTIkscCKRsVwG2eRVcZPNM1UdIu0+iYPPHJEm07QrD3Ak2tcHgjA16Z6uhf3&#10;xxmK5udw7OVKkizypwVXd5NSI5fWC3KkhHAK/wC+Cx9Pjk1YlMsjMCqh+xZmsXQ8WMta8ktoKlnK&#10;ro5fSk9aWVwCeRYO9hz4F9/ODQVLKyR6hA1hg3JO4fyissnH5SALHOPSDWCfcN8gtgfNDvgmg6YI&#10;WSTY5D+2UgFqLcGhxYOXqmJGyus3xy6P37mSjTG0A5P9Scy43BDXcbvUO6MUCoHJ485Xr2RJ0VWE&#10;PpjaHV7ojxtAy+XXCFUp/RLqy2qg+0jv3YL++QOzotTr9JDI0bEsUZ2RyNpDPV23yQBxnOfnKi1D&#10;CSaONyTCu8japJAsXzdkjObmnn1k1TakCK0Yq1myTXt47+M6MGRNQIgDIheQl1Fs0Yvkftg1VGfO&#10;2wzp8sI01K7qkaUZEfau6u1EXROXq8T+u0wb3WAxB/T/APQzRNnMmZtC8UohVkLR7REWG1WjqmP3&#10;zjaLUQTSRJ6pYiOyN3DVzu585XgSezS0EMQURRRutgK5J4v9zYA/fDNTJJFFKqgqY3qtwRQXO7uP&#10;OZ7Foo3TT6b+ItVtYi1J7n7y9GYeluNmGMWUPClhwTfnKQy/VSMNKzO6L6aMS6gsC7L+mv6DkYcW&#10;OoeOByscki24FhQw/wD0jmJF0NmgmuYv7kMjs3DCizVXN1WaQ0ggh0a6eUIsatIu42fc/DHtdDzk&#10;ujQE0xhdbOrDe3Y61yq32DDyc2pnLyiM6FKdCQNwW1A4X985zVauCnYq3qye3a6nYT87r4+sdNOB&#10;BGuob0yn6UThb7ndw5I+smathF0bkiyiXSmLlUHHyb5K2O3FjG0Gln1T/lo9KJPUDuAdoBY7gFBI&#10;7Yz7FhD0LkiWzACtlfAs1lPT+rarSsHp0K7CJAm8qAStEDgD74OJLQNmvrdasWsmiRJrie5FYq4W&#10;vaNnbwbGfoj/AMG/Umn6V+I3CvX5nSLuejvCxlv7m7OfmfHJCdRFLIAwSVSwUMTtk7cVefpF/wAF&#10;Wri1HSvxGY5VsauAkAVYMAoAHPZ+jJLM/wDtOD6i7w1+T7ai9UGMNIpZiSN/b9qGRVl9ZkVNpABB&#10;K0tEfvk12pHI0gpjtIPYknLl27SsjEKBRPc/PBz6k8GtEI9QCVWyAguhwGQN93ROaKKN1MwWm9lH&#10;kgXzmXsBJ2sGJQlQx2fVH5zQTTo7KUahu2ijW3v3xMF2S3KzUre5efJLA8f0JORQIuxV5sE9vvtj&#10;3LIY/wCIhJN0O3BBFfvjxe51jYbSDQP8tHmhgMdP4ayFf5mpeAaI4N/WGxqyMi8EoUBs2pJ4NZnG&#10;OnVCtiiSByTh+kO1QOA7EBfgHBsa7D0Rk4+Eoj5BPesJjDIEWMEUwJNfqAFDAtrK1izQK23m8IWX&#10;2EKneyBdA8mzdZBaNuFmtVK8Bea5wmFVWtyrVHb8nMuCHaxNFfm+95oolBWKkizXaxeQzRGkoFkc&#10;ePOXwqoc7eOb5N4KlF/mq5rzhSFV5PHyaIxGiDEsAgn3YVAQFJ79v2FYIqkKOKvLA5YL4r+xrJZo&#10;Gj4v9stVms4OpABJy8Cickq7JzOq6fUNdgRuf7DP5v8Ar0ywagam3a1AhKC/TY2e3+Q3zn9Hurv8&#10;rqe3/Rer4425/M91TUx63WwSBHvegUEH0wIrrbnF6+fHE/3R0+mf31+Cv848moeVp9hpJdgRTyKO&#10;5jX1hzdb1BkGpRVmVWG52CoeGAYCgeWHa8w+o6qPVyyvFMQYztcIAEoe1iB5JvKNEdT6JEye2cCI&#10;hF/ibUF2B8jsc+bnvdHqxk0tM6R1iKEq59zETEgMrAPwaFncQOaznnjnlQJGiEtqGKqW3AGjQUcA&#10;jDIRO8sSoyhNMDFqXC7LaUkIxPn9OS6RMYhPNMLWELWyudtqdv71zhFURN2Xfn4//hwJQ/mAgAr3&#10;qyXa1YF5DpkcTR6lw4/MJHub1jITQ7k2e58ZUmm9PTWUVUCiXZIqkgg8iz2OaEKxyzQhuo7GVXc7&#10;qpAeV/cVhKqJSIfh59OsjtqJpCvpKsQjJJcuebP1mZL0YRoIYv44L+rBI1UqBqbgkX5sHLNTE8Ek&#10;C6RzU5LACj74v5x/2tlf5HU+pq40nfa6eoxC7WQtRr9yewyL3djUdFm+SdtEggZFBYbtwBUkAh+D&#10;xZOU9G69pVR45oH1JAZI9nALoWtq28tVYSOpTLBpZUerdSS3uJjU7bIHk1zlPVG08v8AGjCbJGdo&#10;ojVKxa6JFUSBWHJV0WoP5Okg1g0sWldd+8hhu27N1NbALwSbwWTURqyyIwMrz00hTiKxe1qN4HB1&#10;NNQv/wAGg2yqGZLJsRWvssGicwZ+psjSxLKEWbUrIgKWUYcMT8HME23LRTh07Op/5fEsBtZIn3XL&#10;ySHMnB2mxwfvE8Cel6eriZHhYosiFSFQmyxq64x4tI76pjNrHZxF/Ckj2ruT9sE0Gqm0jS6eZTKh&#10;KEBW3+oXbaN12DRyYXXdlSR0WqRtTGpnMMNBF4cFVjHuDsDyQuZ+p0Spqnjb+DEkr+m6uKkSrc/P&#10;AGYaayJBrqXaxvTxzlbZxX+hJHP1hc2ok/Ib5WW0idgieywXCtZHcc98txaMSS9VlSWT8mEilEhR&#10;ljBmU7TS1Vi7yzp3UIoN0usWddU0fpr6JU7y36mskCvrBel6ITEJG5CaemMp/S6vUm07vIwXVpMI&#10;NhAQyMryAEb2J8gCgABk12W5Ww2HUw/mdYkcqylIwXtK58A5VodLppHfUFwrIW9VGYr61juo8VmV&#10;ptZpU19SAlWR4o2K1VdrNm7wafppE0TtGJo5EK+19zQMT+kqarKa/PglHRvpHEMTpIGZkMJLMFVB&#10;/Iqlu455vLjDq46h9VAz7X2mYMEVf5v3uiMwdYdZq01KRiSNrVuduwKoq+Rz/Q5oywelA5jEQESF&#10;yhZQhEjD9uTeCfWyZBEOpADSaqKVk/UjBCqyA+zbR73lemjJkjiaNqkPpxPyTHttl5A+f6AZXodT&#10;rNVpyNMWkaTUUxY7VYRrurjgAY0nV00k8QkYEMzv6gbcBIvt4v8AlGYT7NYS0gzpBfSSprClIQQ6&#10;NIrgvdWGN85DX9cEzhApETSepI98+3jax7C8woNQJ9TaKhEttUbVuYDmgbAGGDp/oMknpiVZQEm2&#10;WdrXVtuwW7YpSaSQXFon0zzyflwjSPukBQ7Y0PAIr5B74bqp5dTAkQij9rK6bVNg9gxB52/OZUMU&#10;unlkL6eQLs2s8j0QBwAyr4zL1sFRajURaiP15o+fcd1HuQR85PfkyuiaaeXqOojXUugeNWJNEkrT&#10;e4cgUSa+cq0dNMN08iSSKx3yMCvFoOB3bjN2bRahn0OpQObQhwzhVWQW1jceQe4xjo9RHAD6u4oy&#10;s0MlBQxFhlFdu+EmmvALstXSPpIxEwkSN1L1VAq36iwJ9uaWi0L66b8lGqH1yGjd3BK8VuXd2zFY&#10;9RTQ6nS6uBaUu8dtQ2miLA/uMikE9POjOhiKmM+oqhbH6n4N5jwRug78Q9Bl0QgdnR5IxRkRCVaR&#10;W4L/AHkCs+ybUxASldwvatK7Ee4En2sBmFpNdLCsian+JW942c3bDlv01djteCabqc5ii1NIGjUb&#10;w4pXLjmgM1UX/wCTJtHUaJJ9Krlg6SylZJvUUBGAPBFfB8jNbU66fpianUrqqaBwBGGIok+1RxTA&#10;juMxNLqo9U7ad5xHGr2oPYoapP64+ti1euDLNIkSvpzGPSP6zvv2nxdXmclbVlwlSdG/oerw6+SW&#10;R5TuDI0kaqR2vb9AGru8P6l16aWTTal41LkAegyAqnN+PI+c4EdLkin0um00iyc7gLu1CbKs8eM0&#10;G0zN/E1TSs8ETM8ZrbXhVPxhSsFJ0berlbTetLq5UnZxvAZRQBNBra6HwMzoZotWX0s80IVGb0qJ&#10;UllTup45HxlU8Oq6gumb1IkRSsm3dSbvC/vhTLNMJEmg3lHUqxUEowa6O7vx5y4tUt7BLsC6R6Ka&#10;YyaeRyzg2ULjcSaLFrPIuyM0tXPPKNGHm3mOJlcF7CPxVkDk9z9Zg6zo7JLFPpBCC0oL7yTuIO7g&#10;dhdc5pI+rSGeaMlNRNUDqwAaQyAKrgDtmrlFtNSuyOFdozNVrirL6yyLITHu2KSzoK2hf/LXm1Fq&#10;hH6p00JhsiJ4aEgSxYe6A7+MK6l0qXQh4yx3xpGVYi1V0k3efGYHVoZI+mayHYyoF9UtR2v7rFfZ&#10;yJZE2kUo6NjR/inTQR+jIVaXeQ6MFIc/TXwcqXU+yFHiCxKjFYlcgNwWBDr3PznPdL1WjQaVdPo9&#10;4AR5FCkszYx6ikEbyuVZEYBeDxuPK19ZK/1JIlraOl6nK+ki0mpWAvJ6YDI1KVHYn5rM7VaqLTw7&#10;hOmoKoyrIvIb2EefGQ6nr21iaGbUyWrIIjKHAuMG/cR5GV6w6aNJw77UUiURIhUsdgpdxAA55x4x&#10;TezdlCzxGM6pURAAgvYh3kOHNeCwr985eBJG0zNPIq+mt1+kI4btXycCZi0Sdt8DhbuqTarqpBFf&#10;POTSaGcsTqm8P6jKKsVQIIo9spwdEKQ40ba5GCABoFEgDcNJIf8AtPjAI9XqIjuk4WVSlyMRsftu&#10;FYRKJWYbyUWRrM5oOaHC8DnDINOJGQAvJ7Sj70/UG59vjdhFa2NlbRwSwonqup/MoGI96uACQB85&#10;V1eZ3MAWGRpEUng8uEFEkYXN02bT6iHUNMV2EGwt7e17xfBwKZCU1CCYGFN8gWMggI/tumBB5zXF&#10;WtkybLoNHOmlKGIgqXqzzQIbx5BymJTKdVpp4pHdXRUcWiqVJLMfvjD4NbqIo0MbiQ0rxhWLbnUe&#10;21P6cq1g0GtdGmLtKV9UQolPcZtgWFE3lxZo10amk0ej1kHpeoIlYj3WbtbriuV+8yGn/wCUCVXV&#10;mDWlyoQG+6r9IyGr2T6aF910qgjyEB7c9yPIvLSk6QzyyzvGClAtyarwCeLGV8Db10Zuk0qOY2Y7&#10;SrHeqghwpBO5AcP0jjUtJJJqrc74gzfrAjpgaruR8eMJ6keoRJDAsssW8F2jIHilBJAoi++DRRgM&#10;zzOhMAPCiiRwlcYrbZm9IE6xMmpcr+YiZnZZGG7naeSjMvk12y7pskg1Gplm9VJJI/Ur9aPHdUTR&#10;88VmBpI545nUwWFlWUiM7mMbcmvnvnZKjzaV4Vm9Iacb/edp9pPuA87ic3elRnCVg0ep1pVHRY1j&#10;ZTS3fp7h8Gryka2eCL0204ZwglYO9cg1z++Grq2mgSGNYzIzBXQ8HcBu9Rf3zLOsk00eyfTiYvIr&#10;I4PvB8qf/WZp34LJtrYo5o1kX0GLqbVgCoAJvjmgfnNLqU8LKSkCK6RqfVa/e/AL1yCBZ/fMyTp6&#10;iaJpN0kkqfxRsIpbABv45AyjSOVMUTSR161Mxbj0wS3AN1RB7ZSaNUhTdWb1XV4UQjuYeA3JHb4s&#10;ZpOsh0iMHUNIjMxUA7gSe9/pbE08XoaPdMyLFBv/AIiELIZQASTV3zmQOtTByJZC8KSKHAr3+kPH&#10;AFY3tKkOjpIvTcun5lZEMdH9O5n7KFA5v5OYfTdOul1voDlWNtLHzVdsP07zagEadLQ0Zt8Y3gMf&#10;1AnjJLHqdNqJnLFPWo7kAYuoNcqaP75n8gvA+qMRkmjV9xCBiQCS7EU3t5AN4ZDNK6lWX33QRzal&#10;kBKcgfHYZky7ZHSaKFEUvbs4CBHYGwVF+2zxhWqgWLhdQ6ss38Yu2074xRKCu1cDFQn5M3QdPg1e&#10;os6hopPeQjbrOzjuOSOMhqSdOGil3nYb2CiRZuj/AJQcefSJMTv3vLDLI7MvCmML3o+QcreaXcup&#10;mWIqVSxxyfNjL47RPgNOj1M8M+o05Fb1cKt7HaqNAHmvnM1dKYpNSzLLaugePbae8igLFE85oaae&#10;Uxwr6kkabWBQE2gawrAfGPFqNVNpgS70CAGdSQxVr338cZS1dg+lRDUGH/oNEQAQDI3chqtR8Lj9&#10;V1U8x9B54vS06qau2d+3DeSt5T0+KeKSSJ9XCY2GxvNhFskeOPF5tHTxuiRrBa+kFQ1t3MOd1dwT&#10;kSpPsuFtAek1upjEsJARJOEEbnjj2keQDeR0UOoDJ6WnmC7raJu3t8bjmYywLK8z6hkWW42Je6oW&#10;FKgEgXhfUYnniVWk3t7SBuIUkDnb2wUV/kJSZry1DPpIvW3LK7lNtEAkcj9hlUWrWgk6xmRYG4DA&#10;cqNqtXAHAOZ5mnjEkbx+pGOAwHtK2RS0b3Xjabrmti9Z19W3ZlAUmwrLVfH813majt7NOX4LtT00&#10;No4l9KRlLl2YDebDDgGiALPGGrF08arZqYXjFkq24GrUWr3WZek1uoWTTRvCGSFLaJVoqJFsciif&#10;F4+l1EeoaJmZZ3jRjaIEZeOC3zmzumuX+DONX0X9T0kJ1Q9KdFDp/Dpj6m5ewNA+0/eZqaOe49un&#10;ZSwaN1UoSBZvwOcO1mvdoA+pQySNFujPcSBzwD8EVhXTYVkfUGFlZt9KXU7gDRoDJjaL8mX1bTQJ&#10;BqNUj7N0aqRf8tdkXnnMVwZJngj2GkKowrcNoDLz5u86TVXEzSzRRmVC0kaigbNlW71VZzfRNJHK&#10;ZKZUBGxWYW7yqN1L2GaLUQvZ0OnWTVaR9rUAg9EOQOQaBsecxdLCxnkX1fTDyAzchRXY0DmgIfXe&#10;YtIFhSJVAcKih18H4OUQ6QytEGEUcfEi8EA3yPIBsisTdMhK0V6jSiGUPNDaMvfhh3FkV5PbMfTj&#10;VQhVVvR/Uwe6LgDjg3xm/DNr1L/wt7MapmqNgO1/+MrjVWg052FEkLAbzbAfV2ByMXu6LUP0gLRP&#10;J6W7e49dFkEd24AJNj5OWsTvMsc6PFIWMircdEN2PA/0JyEMTjfIZLjQARynuVvg38jJOJ0YumlZ&#10;iQWLbK3fP7jHyM3EZNU8UGuREAj3gl1axtJ/0OXT9WWddmzc2xmeqUlWFkHGRYtytatdiQsONjGw&#10;V+8B1wij9Rkh3LIrLacsdxq8FTfQrdBWslfQ6hkiPqLJGAhVdrIO9CvI+cn0+IyacxzoPTjc0Gsn&#10;3fY5DZUjMiIU1Kj06RW27hRPvIHkZVqPVikeWQoUZiSsQZSPAZge2DQKRpR63UlNQnps6+kEta3A&#10;X3Hycx5XGnnaORU3qgPqVTbSbH9/ODT6k6EvG7tI27ahZQwArceTRxaRW2r6sxWmcRUt9/02Tzi4&#10;0KMirqqXtdJBGyKUVTasVFGhx3GbcUw1mmSJZ3QGQjgqGYkUN1ckDOa9WZyCx/SoYsQfcRfNnOj1&#10;cESp6sZRY5V3ort7ks3xlcXSLU0Ve+d19VnEwTZa8gj/ADneO+WxxCEpB6jywahzSgD2v+/jvmRB&#10;FIOoOGnbYTRHc8LfH0c7HTO8QkGz1LDMhRhtQA7bZh9+MU9FwfLZyWr1e31dPqtMN0bGESR8lioo&#10;UfjI6jRyTxI7AzQiIRScEUEoix9XhpVjJq5mHqhizLa9wK3UR2I4o5KLRQyLKaZFtSAFttp8sAcU&#10;JaXgGts4zUaZwh3araFIA9MEgD/3hGl0kgmAGotlPCWRf2eO+dR0/QaOCSUGYuKN9mAI7i67HB4f&#10;T02rT1AW5dY2F+88Vz8Zs8naIoyotVJp2ZWjbmgrvfBB7Ejwe37ZPT9RkOxjpo/SZiQ/PHHI81k9&#10;eBJJce0Lt9QMtkOa7UfPfMJ55SsvcAhQCBYpcTimVCTQZ1QrPvjWTaR71J7ufGDaAtGQzOTQO4td&#10;FzyF/fN+GeOTTxPKiMxUGipLGrsjBHmh/LhkheTswYkfyt3IyYy8UEo7uxtZDsjl3NKDxtCpYBHI&#10;uvJo5gwTzBlediCxdWfsAa44zdnjDIJbB9WnCggtyDeZseu0+pjZHjaxY3hgtEdjQA7Zov2I89lR&#10;ghhK7JlbaRe+yzXmgIVkEjNOwNVFDsJB2+D9ZjRhxI0m0vKTRK+7fQ8j4OHazUz+rHT0xFs/F/t9&#10;YSu1sdou0XTDppeY1X1RSsptUcnv/QZXqop9PIEkuRS3uA5/tlMryrHZtkCblttuw+RhUcw1cMRt&#10;eHog3wPH9Dit9shJdIol0aiWGpQaHYqd+484FFEQ+pXfLvjUbSFAan815zXbVtO0dy7dgJbZxW0V&#10;R7dsBkIriw4UlqPAN3YvCMmU4lWsZPXdqVTwWHnjxRvKzLFv08wdtobgmvbXfgDKTNNRVxewbgx8&#10;33v5yiDWukyhPd5IqxzlpOiG1ZtRbZfXkMu9U20COHUm+SuB6lGCRRNCxLMQD2Nk3dDxgSNpojIX&#10;RkaRGCMDQtfBGXJrXnjRRwUO0DuwGKnp+B2mVLSOX1KuvPb+W/2wOQSkjbIpRnKhj9+MLj1YaT0n&#10;K7VU7SNwDE+DeLSuxFmIUFN0AQt8EjHvYlVkHaS3V7BibYWPxyNtVhEujj9KFifdtvbVDj9/OT1D&#10;fpZb2sCeBf1z95Q26b2EBxyAFYe2vNjtkRmatDpOFnELgSJYKncQFvDN42SR8MdwdSPqjZ/cZmMz&#10;NEsaSE0RTgd/o/OI6eWUKzMyyraNu/n2jG6BkDDIGLUNg+6A3fGXwiRpEk3guvB8bsFaeVBsZV4N&#10;BtvNfBBybQq6Rsnv2JZFn/T9srdom9DashI34IZWrt+oDGiRHMiiTuSeT/fH9YiGwLV+Qe1UKo4B&#10;Ksfd0bkgMy3XOWtkdBc+8ygIoDg+5h/NXY5D0/aXFcOGbjhLwljLAAUBNsSrbeVvG9Xf3dTTFyD5&#10;I84J6KQFZRCWUqUogHsd2UTEBQfaWZvnsPqs0TrVKBVVUaOluuCB5zPlEcrqBtUd3YeSexAzWDer&#10;RE1vTBGYRAkMzEPzXdQOwy+cL7mfzW1ieayUcnDepS7qFjvYyPolmYckqP0t/NlCHQzIryvJaGls&#10;Gj9GsIeZIyrBiwNNZBBvn474EwuSMMF4Fe+wP2NZRGwh3IymiTt2nt9jHwDlRoabqJVWqZhbFXPk&#10;/eWnUIPStywIKgNz38c5lek7IzRjkLyB5wZZdyimo8HafnzieNNoXPs0N6iNEo8Xd9uDxX3gqho/&#10;dusDg8dsuaILtDlgR3API+8BnnJkchfaPj+avOaQjZnJhTBCrtQZDyfBP7DCo5UiCc2SxDcXa+MG&#10;06e8sADSmq4vjkZbrtQnsqMrwxs/JOTW6LTIzbZLRfae/gjBnddtoGbwCTlog3lKk+zfxg0wnjcq&#10;0m49jWVFL5CTKixeyr7dvceby0rIQbc0oH9Lyz0EALEH21eBtLbsBwN1A+CMtbE0SEfFqDzwQeRx&#10;jROAfalm/PjCPVVoyKYFaHHa8H21yX7fGMhoKeIyMPdRHAI+D3xw4SOio2s1E2cDinBFmt2O8oFB&#10;iD4F+BiUWUmKVxu7GwBwfJySSi1ahTXZOQ4RVJo+68RkUA9j2o1WVQBXuRndDuJ42+KwiCJpBwBY&#10;uwaFgYEZY6DAd+7DisUU0n8jfpofGS0x2tG7DokYg7ltQBVeD94oo05iC8tylG+RmSs8pdn2FvnL&#10;IShkIEnJ+QbzJxfybQmvgs1MLepUtqeLrHkjWgE1HvIKsh7UPvFO0hUliXNke7BNQInRCqkOWrtl&#10;q9CdbK/cqhrr5F8nBa2lGC7q5K/N47zkE2Tz3GPFKSKWQcZorMW0RRgaZFI57HBdStlb4Jw1fYWY&#10;gbW47Y02y2H8p8gX/XGpbFWhJpwFAvuePOIqu08/pNn+uU+hIg78XeO0RNlSOfv/AN4f/wBwfwTI&#10;4A+RRrEoRnq2U88Y8a0f09iBjtNtkNryGv8AfEBOkPqA/IIAxCEsAQL+xkJUUsKey3kDKyj7WKlq&#10;oA1gv3ApVaa7sfBybttNcH/3jhAvuLeRl3pqQG4Bbmh4rKsVA8kJulHuABAys+8VQocj9zk5WYO1&#10;XyDzk9ygqaH39jHbEVMxejW3aKP/AMjLAxKryRXkZUS3cDj7y9ZlkU0qpgxplisFJIAJI7eOMgw3&#10;kfH2e148sTV45F8YI5aj5N84khtmgixj1CIjQrz/AHODSLuLMTQ83g/rOoIs+7EGYq3NjyMqiS4P&#10;YFHvYxMx4UUB2weEEc4Q0e/c24D4/fB9kjhxuako8ihl8tORQ2i/JwWRANx+fGT9d1CqRx/Y5NeU&#10;XYldibJqstBFHjnzWDylbaj/AEy1ZQwP2BjaEmWligFSAkEHKPWfb7f2OSNNRHxRvIkqFUg7u9is&#10;SQMgbDWeOPGR37QoZiVOTC7+N3jGZAy8gmuO/Iy0IsZ/TtaBvtWMFC1wK+si6pYq8ZgQf1Ag4gCH&#10;EY5HN/Pj6yhlXaK7eci1IGBsqeMrf3Kh4BrCmFlrWADQodsmktcMLygEGlbtkUkque2FBYXIqXSX&#10;Q5/fIlVdSW8eayhZApJy2GW1aiP00RhTQEQKOw9jzeWhj7lb4/0xljW18U2TUK2+u+JlIZXKXscM&#10;Dxg3qP8A/RBhqxK/6SFAHF5nmPk+0/2xxoGjqNHFHqJTFRQjuc6nRdNUIgnNe4odwIstwuWxodAk&#10;zGC5jtVxJ/KtWKGXdPhCaXVaqcbpWr00Pfk8/tx2zzJ5W+uj2oY0mr7B59JJpy0TSra0Pn2sL4+8&#10;G6fCbaNNPYDhuO77D3J4oZqLN+f1Msmo052kkBFFkfZrL1miSWBdwCKQsligFOZOTqvJvBRtPwF6&#10;3p4RAXkOmBUuqOGO8jMORNZrdxeMjbVbOALqjWEdf1n5nq0wf1EQtUBblxEP0g/QzWXrGt1Oi0Wh&#10;MunSGFmcMFp7H8znzkx5KMG0rLyOMpyS0lr9zC1Lxw7NPp1tlW3kJPF8HNmGMAM4hQtY2ybquu+a&#10;n4T/AA+mqm1XrS7EkjZ1YqSzbaPArKZG0em1mmfUR8GvaOAik98meROXFdkQxtK2zQ1ehSPVQpBB&#10;IsIQLJXFCvcbzzWXTRR65zEm5Uf2sef2vPQNWg6h1UppZZGgnIYBGq6/mN+BmlpujdHn0zbY5CIJ&#10;Lkdn/iTMR+laXFjnwu32jXJFS6S7OI0mlj9aadHeNkZUhIAS2/zEnOs/5h+WnkQSRyBoH9RmAYAv&#10;xZOW9S02iud9JEIhAiJUziQ72YAgHgWoNZkdV02g0upaHTTgPKqyOn6uCL2385E6n3Y19q18hkPU&#10;2m1EMRCPDEm5Imo8EWdzZg66OLU+pMA5JYmvKrRo/tlr9PiEmnSNWMk7Mzp/Ii2B3+TmtB0OQTrC&#10;850oa/UKgnYT/KfrEnGFO6JdytNHKy9MhhjjPpuzbwF4q/N5qPonnKT8qqmmI91XnRavRxaGAFD+&#10;ZdHYRbx+peSxNE19ZjN1FoNLLPHpQD6giG9uN9Xwv1lqcp9b/IlGEdPQRCWTqEemWNeFbYWNAMwJ&#10;JJPnjL5PS00k8P5QMph2vybZlP6hXgHMrTa/WFpZldZpZo3R1FlwW70DgHWpxO4mVZVLblsW5ejy&#10;avjBQtpFOaSbRahjk1NflbdpVK7zShhxtC9jm7PAsTpE2rq/aZBRvi6rgXnOaPqIZtMGRyIgd7Af&#10;ynihl+pkO55lSy8jP8i/gfsMc4OTQsc0kdj/APFFNpZNRpz6O+VEiM5Qlkj87PgnsTnIarSPCY54&#10;tODFwCQCUOzsCM6vpfS21MerncsZUSmuttV4vMg9Y9X0YYhuWQGPYRQZi3BP1iglGqX7mk25L7n+&#10;wVol1U8c7yKpWOMEliFAJPtFD5wGecya14lg9VCF30dpYg2zAf6DM78xp4YNbGxcyRECh2scbrPb&#10;KtNqDpY4tVC5AUF5C/dqIoY+O26/CJlNUlfjYupatkNF0CKbbhhyONuZYnSeSJVLb3DbyORb8AAf&#10;WXtC+rBmoy7w0ij4K8d86v8ADnS3crCkA3srFt1Hd8iz2OW5RhG/Jgoym/wH/hP8NhdNpElnjMOr&#10;mjDgNTUD8Hxmt12Tpn5/W6vSaSSPSEtBFHvoAKu3kiq+c4iRpHET0aiiZGdaINGlFfAoc5krouoa&#10;qDTzqjGGMGwLoNfwMzUHKbk5lOSSSUOkdfE8Mkh/KOkXoQnfLOdzSueSFusnpHn0O1dRqnjmZN0I&#10;VdoIf/MBmZpYnhcOUD+jG67W5o9+MIVop4UkVUlZoGWuR6ZBoHj5xTV/sVDX7oj1Pqz6sppCUdo/&#10;5x4N3d5maiQnT/wlWwSoK8M7Dzm2nSYdPp/Zq0fUOiVYI4POD6uWLTLpJo9P+mQerdm91gsB2F1i&#10;UoqlFeTSUJNNt+AHpmg1b6b8wJZQysa22JCAOwoZ0/QOsQaLSzNN01ZJwAqB2K7VB/Scl0HWSadY&#10;miiMTeraPdXEf37nJ/idNNJr4YdMYmh9IuwVuzkElb8nIm+b4taNofbBST2Z/VNdD1HUaVEEsfpq&#10;Nzge5nIsAAf2GPNp1EUZmj3PuVYwO1Hufs5jwdcbYVRwk5I2k+DQUGzmpp5p3i1M87HdEhjRvlro&#10;7cTg418IzjNSb8tmm/QpYVlgk/irGwd/SFRixuyE2mRNSqGMSl1BZUtd2w85Vp4TYaTVtFTe6FD3&#10;BHb9vnA4tSUYpCP1ytbvwyR+R9EZFt3s0aSrRrdSlm1WnTVQaNIIwCpc2vqFT258i++Zc3ToEdA+&#10;oUtJzUZu5fmxh+sd/S0Wm0s/rLRkmVVKpzxRvCW6OYtdqhG6OFVQoFgW4AJvzV1lcqS3RPG23Vml&#10;0zpkEEamcp/EOx3VrXnuAM4rqkWjLRvC/tRmTuCdo7Cs1tHqoopdWJpt7JuTdGTVDgKAM4Xrmod5&#10;Y1giiiAT0xXdhfk+Th6eEnkezD1OaEIWGr1j00kCysyvQWm2t7BdHBdTrdLq29SRBHGF5jiFDePO&#10;ZWk6a8mq5a3f27e3cVlmpmjhkCxaUexm23yKIz0PbSejwsnqZzVPo0NP+I9CICoBApgbHPu+sB1O&#10;qj9OAxOFIZthK9ufP3nInSSbgobc1g/AGWJCYG37rrkDxYzf2orpmHuSfaNWOcT+kh1LCU8Ejhef&#10;mhg+p0iREoUtt1Ltbg1g+lncSOy7QT5GFvqIIbJmLkL3AqicUk09AtooikkX1FEal64s37frJNAy&#10;FDIxW1tQOaP7Y7OB7EYF6Ulj358Yeio21XZmKGwAO5+MiTp3QFcMTSo6PXuIIHxxnQSpthUAkgV2&#10;FKx/94DPrIowbhZCwICDmieMdFTfcsjFOCFXsa7nMWm6LDhppZSZTIGIFljwOB5GCQ69hM6N71YA&#10;EAWAfrJ6shmJgcbD2VD7q83hx0Lu7M0X8oNn9PH/AJzJyS7H2Fw6UjTB14L0QqEHaVu7vsMyp0Tc&#10;ISWVmJZnPb3fXxm4yJo5ZfTdRtkUAdweOxHkE4F1XX7lnjTSpvcgF1BUKv15GLFJthMBOligW6dE&#10;/R838t9ZEknagiUIzp7hxag1mkZoYdLEOAHN7XP6gTWX6sRyuqiZQkbqCD/OAPGW2yFRmERyiT+E&#10;pUSlQxI3cCj+3bJRaFGE/p224K3J/UT4rBtM0YVlEJ2rXJ4tl+Rmc80sBWSPhwtkgVROawjdLoiT&#10;2a8a7FdAm0GMqVLA7jgU2gm9KLYzXIvBqgCvB2nNHT7dUGEgksJanwx81WaDPo2WBdzAK1s6+GrK&#10;UqYVaMvo0U6O0aB22jliDtX7P2M6B1TSPCYTvce42KUt5A82cG6fM85/hTMsbcE9rYLfi8hqg0k0&#10;TNuVUPgk7m/bwMTdyNF+kwfzeoaR19YkEltppRR8XiWaC0ILXI27cD4HgDF1AFtS3oRBVVKCVycn&#10;oB6wdnVVaQhio7IO1fV49dmRORZtZGqhUAHNllAPyTz3ys74yhjlT2kAkfJ8jChMtOq+1do/lA5J&#10;ulAys6iL3B1DlSDfNc+clSfXgaSCER444pFC2LRhV8s3kZdpZ29FF5Yu9kXwHquxwGLqLbDGIyyP&#10;ISxXupr5yzTupe3fYnxzdns3PfBxfkqzX0kbRxkjY7lguwfpOz9+wzR6jLKmjSKSaMvKHd3X3NuH&#10;IBzEE+pUyo4UiwC6+V8DITaqlWOCL2k/xAT7jWZvG20/zZXJIjBBT2qvIBGA31f/ALzpemwGFCsp&#10;LbyRtWgaA4IJ4vOa00umQgujBvYCVPKkG8FTUzS6t1ZrG5gVJ5onNqcrI5JUb+gWT1HR9kSEHZva&#10;gciFGkETElQy0GbzYIIBwKHRw7mLSva8qAoVdv2x7YPC/qqo2uwU8A1YD/vQ5wCwtI5f4aRwKzAb&#10;juFkkePrNsaXUuWaLUN6TNsjbhS13Zaj9YA+pl0+5REFkf27+TYau3Pehg3T9XsDb5Nqsyqqbuyn&#10;nj7F5Mk2rQ09lsUSRvA8RCguxWx2C8c83hIZJ1eVgwkI95W1VdvmvN1lf5htkyGKSvCtzts9zXjA&#10;opjpeoJ7UZjyY69pocWMvEnKURTpH7w/4Awpp/wD+EoYtyNJolcr/wBzggZ7S7bjExdFUnarA993&#10;Zhnl3+EekXRfgj8Jaclbj0sDb2NU22yDXNm89QFkqoHASga3VXxefYYlxij57PubNKMkybqAC8Xf&#10;LEdicnJ7Xo7QrL2uw19zgStHQZ5AQCXLAX/SlxRapP4UiypRJs/R+LyyPBrlgUkaQEX3I7WD5yMS&#10;Es5dgTfgWB9cjJxqHJFbVA/U3yP/ADlQCbSQh3ckE9/6/eBRY0ihtwu04agKF5JvZvIG75sEf2FY&#10;N6axkKqjg0Rd0cvjsDeFFsQAxF1WADye21UgBvcTybwSWZAJT+XYngjcQT2q8IDitvp1z/KKCk/G&#10;Axu7Rmm2EcmuxqqwA+CP+Nrq7ppPw108yxbdTqXkZe54U7c/NLW6HSRaw9+ABwSNzEcsfgDwM+3f&#10;+OnqqT9c6RpihvTaYgeHQSyGz/ZM+BDNMWNsxG0Ae2y3x/p5rPlvqqcszafSo9r0dRxpNd7N99XL&#10;LDtSP1PcDHZLMNnts1xfPbAdSkgkZCruFaxLvLIKWy1cc5WdRqIHgkhiTe1e1LALX8GgDmhpeoau&#10;SNTqNI0a+pUlALvI5IN9uM8pwcTs52Zy1pBvihQorvwT7uf0micP0vUTGjMZFjXbbhfG3so8Wcl1&#10;rVQGEvJBXqMJe1bgVPII8CszmM2p3h7ELlW9te81w30TihBV0Dm7N06yMwMFMiimVm4QMzc/Yyba&#10;+vSZIkWNCjEyLt/TyAh8ng5jz9deQ/mElRU2hNm/3Nt491+c1+nyziCJYYWDKb9yjhmPt5PGOUKV&#10;0XCVsjpdVBpyrGKoBMkq3XDsVBJs/pbvmlputgNFMQrMr2tC13qPcxA4K3l3V9fo9TFNollO/ZuY&#10;IdwUhu9kDOV1ergNRRvJHFHvCsoDXv7Akcc5CSldplv7dWjXmbTGXStJEygkBmYbAPqv98TqVWSO&#10;COImVjwVU8DjcCfB+MDeWaSMS+6QLUZVhduRfPPHary7qGsm1GoNoG3rR2EKwAFgKcFElsxZ+lTG&#10;RVKbZWPqgglSVJHP0Md31SpIqEVHOybWNGr8/OaAMm3TH1SxcbHjLW7KW72BmXMXj1zk6m1BVbVf&#10;5QK7nzhF22n4FKCVV5LNJHPLKSkOoYRoZidwJ3NwM0dNAqywSTRMfUBRSi91B7Edw2ROtMRTZMUI&#10;kKbFWyARxf7XVZqwMJblXUNIXlSIsf5xuA4rtlOWkRFbZJ9A6sDE28Sg7mZhuXj9PBxafRzSyJCs&#10;52N7dxFKB8cDuM121kemuNQqJKGV9oWw4Y1bEHMvUzssKEQtIii3DMSErsQVqi2EZMt+CMWsKx+i&#10;PZ7i1t23Bdt19gZcQS2ySFtqq0hquIm3EVzwDmTPrCzy+ofTiNtvCUAa/Qg4s5pv0eR3miml9tJv&#10;bdtZgSQFoXQFY6WhlnU55Y44ldo9hSwDfsUnvx4ymJNGBCwlcq0ormtzfAHgDN2XpkUf8CWOVKVK&#10;jLFwAPb7a7jmxeUaiGMSRQzRnfUiqbAPBoGru8hpFAckEcciyppvW3vwsnhe4cAd6IxapdR+X1BB&#10;MjSFR7OCIwf1muwwef8AKxKraZiHpxagsQK545onDumBn1PvTgxDcsdpbf5SW/l4snGkxMDj3tqU&#10;mWMgGNkJanBK9tw/cd8/Q3/gfZU6d+IYQfUZZNKaK0FZ1Y1nwB04rK6oplRmZQRKtUXfgE8AjP0F&#10;/wCCF9S+h/EzO68aiGNhVGmRv9c9n6RB+438I8/17/5a/c+9WCb0ZVILWPZYv7N5WXJcAcg+LDE0&#10;cFvYp32HqgAOb7VlyBHPZig7iqP98+mR4jG9NSjmivgcg18jt3wtYyzHctk9qpeV4tcz1ZUeJidt&#10;G+OF/rh8AZjKxfaigj3c7j9YyE9l7gRm2A2AkrV+3izf2cf1EqMkgndwD3Jqu2WKasl37FmceK8b&#10;fjICaR9xckFSPaRsOIsSltlMB7f0kGwPOEwSPuicPuFnwBXngYMgo/xQaHAYE9/+7CogrhqAs0N/&#10;hq+MTHE0oRJvG/3d9oHkd8IhW2QqQAF4WqzOK+nuCglQKJHc34rDwpEabQFN8Yig+Hft9w4bwfBz&#10;Sj3Vf02An0xbKQLJavvj5y9au938o7mryWamklANRpQeCfJwpPbdkWMCWyt+SaFYdGWIXcOa5HfI&#10;LTC0Wv7cjLIqtfaCPvBQ4F13GFCMqDkM0QUvHbCwRY574ICKFD6GWhhZrnEXEWtIGk1h27v4L8V3&#10;9pz+bj8UdOj9SGEITKsjSCOUlCABdrt/0vP6SNWGbS6sKfd6TgfR25/OV+Jpo9RrtfppAkTQEI/O&#10;5pVXmwfgZ5v1R/8AK/k7fRxub/Y4stBe9NkIMe0SyDksSCdqKavI6TU1DI7TpEd7IER23sQhZqqw&#10;B24Obup0CS3K2gSgvtC/yq3kZzfUUjGo00RiEpYKXaVQB7yV3Wv9Ac+ejTPTnFoztXKunSOFYi8l&#10;gk3sCb2raWNXxeFwaqGCCeMxIyAJBLVIzb6BcBvjyTlpjnaaffIJohGqTMtBVKLZUA91yWv0yx6n&#10;TsVjkgkiBQ0PeoB4N+QazVT6RztFvU9UjKyNpCgkksEsrqOByQpojJqmkeBZnWRp2G6T22FA4FJf&#10;6MytJrNJGum05jV5Q/LnkkeB/bxhSdLRfzm6YyGRrpCGYr/2jwB5yGikPqY0jk0noa0puYIu8+nv&#10;V+4FWarKZ+qNAn5eV1ETyA7oCHYlOy7m+xgY1MWj02+eNhKjFIkKhlG3uxY4HrY1k0mnkEEcmo9U&#10;PTA+xr44+SOcKVpGiTps3gBrWVY5PTsGkokOlDtwNvP9LycsGj26pijFhIW3i1QrIO7DuOcw2l9B&#10;Y5jCNsvFMaVDJyJP6V2yeuZ5EtnZHmkWP2DbybAWwTY9vGZuJr8nXvLoivTWRAGfiMrSxxsg+fIP&#10;gZyup0sab3nWU/mZAWBNbWHf3fDDG6ptj0Wm07w+l6m3eFF/pbi8Lk0W7Tyu0putpRiSjAt+rvkJ&#10;U7sgudITMGikX1FVCoJ9oQclf6DvktDqtLJIhhlKbUkcofcz0bAHjv2yiSHR6mXTjfIwjRgBGDtC&#10;kcinJ5bKNX0/RywLJG5W2VjFyHVhyKA+QOxylQG1reqan1tUy6RDGsUeodXALC/1UR/rluhkjkSW&#10;CVgzCoCVNL6e3ix9nOY0jP8AmbIZ4mUxAMn6VADFHIPcknJDWiR1Q6j8vMihlIYhAS1LxX1icSDe&#10;n0i6rVanczxP6ZXbJ4UVT0Pk5cOlRv8Amhp51leCYxDdbfsfBo5hdU18oZxJAFVp0SYqTbXRN1lf&#10;Suro804VfTllk9oAUcDsv0BkKEuNg2uSNYapfyGjZtIJZHdo0MZF7QbBPwRmP1F0DayaBFPG0vtJ&#10;KECjsHk5pNApknaUgsYwwKPtdr44A4wWAldU+2rZwVtjtk+yMCTJ0+v3x6SEamZV/wCpUgAKSJf+&#10;nnNVOoaZJ9moUXEspvcu1x3CkHsbGQ6nrdNG2q00u1WZhGhokR+QbH+2EzQaRpNNI2mkZaZ4wVB3&#10;llst/wDIONU612Zu/kugm1OnlinRtkkVPFp41J9RDQHaxXOUz6KZjohDEm5053kABl8j5w5dH+Xk&#10;1BraNOgMZ3An21uAv5IxdO02jeZxGV2tIwjRlXdG36ix3Xt7Zg+7NIvVFfTtHoTDqahDaqEH+IHH&#10;L3VUMy4ppYjqoV1l2hNltm5j379wM0RqkC7JoncIN42AFXY87mJAFDKNTDqNU0MkziN2UmOgCWAN&#10;8bf9Bk7Se+xPbWjI1PUJVDRh/WfUQ07AllYKLtT4zqtHp9LpDInpRyEUXZyOBVrY8HM54Z9NHCk+&#10;iQlWX072qLNnaUA/uTmxq9HLPHDNqo4WnePhQzUWPK0F/bkHI7SFRzTdd1kzJDBEZGQkSIVColAq&#10;DZvN/qU8OtbpuxGDyKQ7LbUDde4XVV2wDV9LXS6lS3Kk3K6gm3jUgLdfp/bNTQaEajT6oCdoXgIA&#10;jICgEjsDZ7k8nKcVphG9lcn5pdQ/qTxxO8ATc5FMRxZHa64rB5ZIpzskmtgPUEilFK8UwwnVvqp5&#10;QoA06Tez2JaIy9wVHe675zerknhl1USJ6jR0W4G9r71xyD8jCMbNWy78rJPpI401QVlDh1Rd/HAV&#10;nrtx8ZoHckMf8AKsBIFr7JQKq+9E5zvS5mimdoVCsosCIkEXV3+4zt9TrIJ9RpmmjEYcEbEU2AAd&#10;rE3XfthN00jNLTMorO0Tt6MaIIg0a7bBBK2XNeO+UQ6RU0VRjcAzem0jMqfxO1A+fGb2q6h6o1s7&#10;BY45Y0th23FuDRvjjm8yYdTFrZ5IzPGEibcgfge5eWs9rrjJcn8BXey/pz6XTajTmUUJEMQUBwER&#10;zRHnnH6hrA+obQH1bgakJQKXHgBgfIy5tP7zCJPVvZ+ZRqKmh7cB6kg0NFtO4bgbAxayPJ2+Mm02&#10;NJpGnHpJdupiRYmSRVBDKwRAvIJK3z9jOphOoeDTgwmUw0/qzAiJSBVbjz985wegnU3M7eo6gGON&#10;iSd3mr+PAwt/xLqNTMXg/iOyhjp5F2+r/mDfdYLE5UjSE0rNb8xC7PNI7tt2SWUD7bcszIEA9tdz&#10;ktOE1ZcDXkrHp/XDxGppFVj7Oa/ehnITTpIumHCLFUBeg17meh99+fnKoeoaPT7nbSr628tt3k0r&#10;1ya+x2zb2+KdCcrqzqdP682n0sZnkcekd4P61Jk5aj3NYXJqtSsund9Q2wrsWR63ceNoJHP3mDBr&#10;2/izPPRMrbCvtJU03H7dsjrp9BqZY7VwyKHRE4Rvl/ojMGmUmGavST6OZ/TWO3YvG6AepubhrB4O&#10;Zmt0MaRywjRodRa+mHjAN392KPzedC/UFOjG1aZ1Taz0S/PtJvzg+g1UM6ajTTsr6k7VA5L9rZj4&#10;oZEXO+hSSbSs41+it09XjZ3EYkL2pFoWHwP25zS0son1QiP8UzQh1oFSxf8AzfdGjhzN+T/Nst7V&#10;UyHe3MysKsZGfQwawxMsoRd9K4faVsrQHyy3nRzb2/8AJjxSJa/SN66sNMiULMSHkpytEm7oZj6r&#10;TRNpIRHGWUxyFVBISlOW67rbk6WQlfUWwAgO41dmwDZOX6DVpMs8sWlk9RqYK/AIIINVeUmyOKMG&#10;bQy/l9K0cKCpB7gDcYPFG+4GXB9TolC7W9T8wWMou0JArv3Nds1NR1P0YGSaKeNZSI2cpYPNgcgV&#10;gnVRoi7CGTY8ht1DM9MooAE0CfOawV1aBmwuvZUnmlQPRVPUQ3Zk/wAy9/v98ylkhVdPHBOytTWA&#10;hJVuGK7fkDIdGuX04DHUyN6shR+CqHln+yLFDOp1H4fI1mpOnMgayFWFSGL0dpHIASm7nIXGLdl0&#10;3RhnWzkyyIsUkszobVKESqSpIHwBmTLqzOsUxh9GRZZGEnyu69vt7cHNTVdG/wCXQTmab9QoDerd&#10;iT7juNDM2fpzxiKUoqbgHWFqAWx+4u/BzoxShx/nTJmpcu/4DNRBNqIpwGeUGNZYilBRR5seDg76&#10;r+FPLHqCFWMlhIm+gatKF9zhUmij0pYrrkQLpmDRPW22H6SADZGZ+hE+oZkGnd0CWNn8MSKORdfe&#10;QpefBUkzR1Ork1Rj0jzHY8QMDDcEQqCPIvkijeZmohih9UzSsy7AiiI2Rze81/vhaei8YVdcajTy&#10;KeMPTN7V/Uf3yKPJCJFjYu4iVFdrJtLDBQRfIAxp0yWnQT0WEKNVU5UIFRJASFIeyoBrgAjkHLo4&#10;dK1SrrXsoBLGyhXVl7j3WD9ZpaXV9PfSRJHt3CIuV2tW4kEo3g83zlOkgEBd1BlSR1dVokq6D9IO&#10;KU+wjCqAzJAscRil3u5qJW4NvxbUaNZCfpYhgm9WZDLE4DCFG/hhv894A0OoYuJonI2tXqN8n9Q+&#10;xkNJCw3KhlXd6ayLdHdfBYnxXjNUtLYLthz9TiiSp0kZ3YLEUsnYy3Vn5vgZGDqMU6z7Ig88MTIu&#10;xSDIzUoYr+zVkNNpDOIYw7En0pQCe5IJta8A5rCTUaDU6aeNCJTC6yq4tbN2tj48ZOjoh4Kk6Sx1&#10;ltpFVBSvZLmJUXg18msTCpUJg3gkldybtwJotY7ZsafqLa0eg26KSGJHdgShOw1TX/sOczOqyntB&#10;GymMKEJBSifgg/OTzbdMKRsaUjT6IFJlJb2yL+qyxquOxXOYfTSS+iyTGAou29/DHvtv9xkxrZpH&#10;9T8rGNxVrDr/ANQGybruSMG/JyVDYkZncyPfYWC1LZofRyoyp7InvonI6W8aRGJJEAYnktbUbH9M&#10;p1qS6iNjJMX1ME6x3H7uFodqshTnSzLqNQ407NL6YiDK+/32BfJ8nk9vnMgwtEytIZGdQrNIpG7Y&#10;3g2O3kjHGd0DhQDBNNLp96Mx2TlldiKkA4b/AONH1gQSSeSQtDSqtUabbER+ocUQPkZ1LwoIIlgj&#10;kUOSoEu302JN2o8AYDrpJ2oO7NCkZjikVQLbuU/tlOX3FKGgRIllUTwPHIqBrEe7c4UcpgKiSOdH&#10;VI4hOqNQLVvduebpTXfDxHqNIZJ4ZCHZCY0cLbIQf7ZmxQBllBY+5wCrHcRI3fbX0O+LTfeiXFqj&#10;ST0DqtwVEj9YoVIBhehzf2RyDj9WhlieREKGJZWZN4G97JvwKxjo551m9Y74Ywqx/wAtLQO9s1NJ&#10;oW/LwQhhIZhe4kuGIa2a+9ZjOSVbNcUG00Yx1MbRwPHArESFHCmtpbi3A/0wuLQyTSKYUW+H3hro&#10;jx/XA9T0ZdD1NZV08qqJgZow27d/3A8EDKNP1HTxzTSzSBCkp94A2MSvt4SyeTgm2nRc4pNHXaeF&#10;b1WoJanl9YxgD3uF7L9g3eYywmUiKTTuGjSmLewlQe6geb7nK0U6iWIloaqOMvdhB+k+xj28gjI6&#10;TVSzSB5NXCunaUj1FsMB29xBrmrrIhFq7Yvgv1ssUcemLadZ441KKyMbQLVlgDZBrMFpVc6qUFY4&#10;po9gBNClFggsQTmgvqTze/TmMRp6UgVTXPZiPvIRRT6HTalNivFBwGIBf3+Afj4zpTSRHG2FRevt&#10;gRAHmEQCASI3phWse03484BNoNQhVyqSQyOoJ43Mynwy/wA15DSCFOmoVkcSwzFiGHuKlb215zN0&#10;c0Zh0zPKWCFwaNpGBtYNXcXZs5rGDIbOhj1bGOCAae1lj3r6h4G3k2RXIOYz6mPbE6wxpT7XMZqq&#10;/S485XrpnRlWzumHqRsOd/dX/oa5yGmkebTANFE08SHYkd8BuPd94pKkwi9hOh1cEZ1TvN/EDFh/&#10;MrfJODz6vTIZSEZV5ZFDe0SbbtB8YDTQ+q7IY2kqwEIA8e6x2OXdP0ofSypIBHx/CoElGIog9qU5&#10;E15GpdoO0muEc7vMaphG11bAglWI8/GZ87hFaEsJFEhAXlRyb3OfgXg2r0zem8dMfSKMHYWzkGqG&#10;PDK7R6qN5SAF3EkUaAoZlx3ZakExPMFSF3VY4m9mwCgD3NHuc6HSRs0OlFCqcgGwKPciuxGctol1&#10;YtDy4Ycpt3UBmjqJpFjSdnEsSh41j7mIvwA3zhkh0rCEqsA6hK2nLgLGBW3+JbtSiwQef2rCpXkY&#10;xyemdyRhyHI7SXuFAYHPpI5yd09FGVTt59M8E/uMJg1us0Ya9SsitOy0FFcVzf3l+Ec/lhh1MZdV&#10;9EIaLadIrA3/ALH4wF3lUqskSI9ksvPvB+MO6rqFk1AmdD6i0vtDFgasBaFc5Rr9cZkkjL0xK7le&#10;1Yfv+xyk+g8MEkfTNE5khfcF2M7Xwy2AKrB5xHvgU6kqsh3Acgj2d7F32yptbG7ENGWUqgUdqJAs&#10;kE8k/vlQfTTSGWqMjEAH3A32N40v3JTDZ9NqaipwC6i0ceF88jgHCNR6c1HZtLoQSW37FUdrOZX5&#10;yWVNLCZi12jbyQFLcf1GFaVooIRG6vuUuknt9yk/GFNNG0aaCTLGY1/hiMwbSSpKl1/QWocc3zlg&#10;17SR+2WBU/W2+7L3eZWmT1o5ztYBoylOOeKazXbgZz2qhOsmco9Rl1Gy69xHcZpDHd/gmeXjWuzt&#10;dM2j/jB2kVZQotuKb+YUOwOPFN6Gsd/y/poOKsi1H3nKRQzxybC7OxQL3UOKHjk8YRLq53gj08kQ&#10;9Qc3dnjv2PGQ4fmxqdro1lGlaZ44txeQsqAWEIqxyavMvQyssgkp2SIuSt1s5/mBBqhmTBJqHom6&#10;sIhN0PNc5tQ9UV4rIRrb3jyGrk5TTX5BPkDIWEUbR79tNTMOLX/KBxj6ZhqGDTRlju9xPdSeB5yp&#10;OpNCzelwrDkL29vlRk2l00cilnUh0Zmjo/2vLlfwEUlex0VUpbKqzG2uz90ML0HR2jlH8TdCykG+&#10;QPdQ7YB/1LVSI2QsxWwvdr4Y/Xjzih6pqZC5KlttC1/vfjM5KXgVqyT6f8u0oDIShqlNqQfAOY+s&#10;6bGFEzIwZpKSMnbYPzmuNXp5ZJRti30Srj5/oeDmTErQlW3EU+xifA+c0TYUhlm1aIYpIqaIX4BR&#10;a8juavCo3XdHtkjZ3TZRUAAd8I1v4gk1Wo05liVnMawbh3coatz5NZn6+NXdCXINe6uOPFfti26u&#10;NA6V1KxTJEpJtqZbZPb2P++Q6dK8SyKAQm0rZ7ihYrB4449xYUyIwBUnDtRJp4Ymv3o7Md57/Q+j&#10;lV4MlLZZLqIkp4hYlomzxz9YNqJKhjVkF7A4HxuAvMKHqMTJGqoQRZD96A8fWFSDTyoxWVt8aggN&#10;yWB+P2weJxq7KWSw6Sd41X+FuDDvXKn+uVRCOQq0LOQw9MhuAMhqggt9xdNo5/nBwORvQjQLISCC&#10;WPlT944rQn2Qi1cbqFbgNzuq2B7H+hyUOvEcsYKgueFY9vu6+cx21ds+1NoABoc3WXSusq3Vg+6x&#10;x+4H3m/t/gmzVMulmQ1Fta6UA5mQGeHfEsjlGG4KO20Nzl+kRFbTA0BzvI+u15YY5ajJQA9txNGh&#10;kajaFt0zRi1TGKchW2gcc0TfYYyyIPUbc3a3o7aPjM/WaopGrCNrU01cCvjNXTqGgkN/rAYjyp8X&#10;mFVuu2bJ3Q+5GKDeWIJ4HbkYKpWJAJHJ93tZeaIzO1Eq79ysCeeB7V4FZQ+qLLsZrr457980UHoJ&#10;TRsO5J3j/qhTRBu/ndlmk06yvGyyenuvdzfuq6OZscyApsk4/mJX9PjKpGaE/wAPcTwxA/TdcnDg&#10;60xKaCnM0SpuclL7L2APnCpmcrG7kNSncCf6DM0vMrJ/G3Kw7jx9YaJoJHCO/tU+1lHbBp2h6DIJ&#10;hsjkhHFbHVv5WrMpEjJlAO3v6dciz3GQ1ckcRZki2hnN2aABrKtNqIyoXd+kEg/eWo6tEcxoma9r&#10;FzuFGxQBHkYNEB/FtQQLqu9/OT1EyyrEK93PI7n98iqGx7gDwePj/wCRmqQnK0JoC7BS9C+CRknh&#10;a1YPzfN4+lkkUH1FDEmlJJ/2GXKUfcXPPFc2LPg4nJoVALTO8pDI24LVfOXKIjZW7PZD/r3yyOb+&#10;K1g8gc2ay2aITKtkt8MfrxePl14GDxSoqJGV7qa5qqPnJy6JSsjqfcvIPHY+MC1OmdOUA22T2wX1&#10;J75PtYcEfXjL431Ii/lB2p3FQLZRVC+SQPGOdGu8LupXA/ezgJVmoqxO0WQfGT/PNShl5Ask5VPw&#10;LRY2jkG42aBo12o5KUq8bAWRdAeOMaWaYIGH0NxPjxlCuf1L7bNfscKYaLkmCMq0dy9vj9jl5AeJ&#10;eP4ijaeQO2AzSerYP/U+byyZ6UNuN1fHBB+/3x10UWOwYi3sVyBgk0KbE99bjXbthyBdytfccG6P&#10;IwRGRnCsew4GOLoT6GiX0zureSpJBxtykl9/Fe4DsB9ZJkCURbFQSfrB2C1SnmuQcrsmh12Id2wM&#10;Pm+Mi8MT7uf05IDYUA7ecIljVBHtcA1zQx30KgeGku/d7ew8UcmZBbEEBquu/GUmDcQd+08nJrCl&#10;Ag21+Pg4OgQ6Mkg42iyPoZAS7HIHb48XkfTWyCD48ectaZYwqtGKBrnvjGXxKGp/uiL5GNJLGVN+&#10;0ryoHzgLybCtKNoP98YrvDMSaP8Api4iUwx9ST7n+LyTMHQFAQR7sF9MBRtO/vX344ye7Y3s3FOw&#10;+cEkU5FjdyHUGxdg4MiULAWuVv5rnLfWV2b2kCvGVSBVBAPBAsG++NE2WSz/AMq1RAavGQ9ZlWg2&#10;01kZaLJwDfxzjsNtqDyMdLQWyxNW4c7q5FUfF5RK67gLqu3wRlbUSSOb741KDR5v/TGooVs1UdXh&#10;ZRdBuAPnKXER2U3O6jgSBNpH+oOOpc8Er3uzkqFD5lqlALHg8EeOfOTkaytGixN0MGZSgaiOMkZN&#10;hAZbFY6GmTWMtxfm6yBYg9zQ+sSszUTdf75JTt9xI74xMaFyBuHb/Y5YjMzISoNZFm2gfA/tjKFB&#10;BIoX3xMCbpuW9vBHFeKPnKpQNqjkVkizNuReRdjxeLewVrHbx8HBCBpWlsWfFZabKluMuVLSv7ec&#10;G9MA2tkdzfyMadiJlvd+kn4BHAyQ9yuxbt4qsRJK/qsg3lgYe4e0FhYwKJFNyi6/vxlRVpCWHjEC&#10;VB44XIoxU2FPkk/OAmSbT7ips3XnjIhe/N1dZZBKCHG0/IyDOdyBAB5wVgMKK7f9chEjMGU0CThe&#10;wbrJrwABgqyXvJY8gYA0VH+G3PbtxlyRqVJvjzjKQK5X4OXiMLFuV757Y2yUDbP00R9HLN1bfFDF&#10;t8xecSqTRqyTVnijhYyG3l7AN1wMdAoNEkDK2IJ888ZAN7qIsHKAtkbjgducXdVJq/BHGIbK70Dk&#10;GiYNZHNdv/OAEiTt4Sq/reVA/AAOOm4M1LYrGrtSYIQiaNA9jwcl7SbW8cyXRC5AAkmv374WMvSO&#10;gSQBeQ9ykcCr5yaSKSvez5+8afcaI884ldjCnk9MkVuJXKRrKyk7zRI85Z6pwUQbZ61rtLrJxrJ9&#10;TKEkZABuHLf0GCdFRp9ODKQN7hQ5NA7e9nNbQyRwBG1U7s4uVRGBQH3fxgc8raho4oZRDAu6mawr&#10;hfmvJzxYt00fQtdO/wCAfqfVDFEytqY3CgrGimza8XkdBNPqdAtwbYlILOvNsPkH5zLXQwSTPPLH&#10;YQhalJAo+eOTm50udbQIuwNupEJ5a7Fg+B4y2ko6W7M4uTnt6rSK31OqQQoiSCQRMrMwtrZjx9WD&#10;m/0T8NxyQ6qTUagLJCN7RgXYB4GEBAQdRLATIziuasjkknLdbq5RqIdEuliVXk9WT1SSHZh2teeC&#10;c58km1UXXyzphBJ29+EBnqWukJiooyKShQUVY9xgh02n1SRLLqQCse6V3Bbcw7hQuG/iB5INZBAO&#10;oLK0AuXYOPsXwWOAambUfkNOiwoqxP6u8AWdwFAmzQyVC1FppWE5KLdpvj2dR0jVaVfX1ENqsMLI&#10;9R7T7lPj4xtH0qPUgzHVx6YRRNIN7FWZQaG0eWOU9O6rEumb1oLlnUgrdWG4Nfvg+q6GpaZIHenK&#10;1uIX2tZ2sfkdswqm7bRrdqPTJiGWWKKNdG7RWFXZamSTuHP0KyHSuq6DQ6Uf/M9pda0rCNm7Ig7t&#10;QqznQ6yWT8p0aFNV6WptiDvLKsYG1QB5Y5m6AxRdR0Wk1MTRpETEzsvLhzz/AL43Uou1rukyla+P&#10;i2ilF1z/APwyLdIkREpYIFUMG/T3IrCdJ1afUaidkbiavWQd6BqhkNV1GOOPUx6AqsDScMVJLV/L&#10;R85kS9NZ1hY66KphuY9ipBuzjUU+1XwQ/FNv5G1+pCyOukhMcTcq0nDUDTMTlLdMncS6x4vTiU0s&#10;re5LY+BR4GFdV6xptaFtztjiEUW4UgA818nMCPqnUpYTFIxOndgKApQQPA+TWdEIy49JfNmLcVLd&#10;v4oK0sy6tnWAvvjArimcnwtZrQQ6rSgIunYqqbAVHuiom7+CfOCxpLotTBNG2yNQsvfuW7E1zeMu&#10;r1uo1s76b9GoQq6izuDfqP8AXzky/FUawj83fWiE/SdVtlmYetGFB3j9LOO68d8BbX6qdYDIzD07&#10;2AoPdf6uPis7AxwRwyQyagIuniRvSQbgzubJ4Ncjvg8vR4JG1Wqj1e4kqdOp8Ad8UM8fK/Zjlglu&#10;n+6sw4eqvHJSh4EKBHDAgbqo0D5OLqCPJqfXijMYDp58KAMyOoaZpXhFuqp73q7U0LY/1y6J4/Si&#10;RpGAkLNIz/y1yDxyazopaaMVJ7TMvXRj0Z5SQQDRTdyLPx5yzpckGpkgim5hkdQ6IoBC/WZmilYT&#10;rOo9RvVCjcf1XffOlg0bdPnMzgeqVU9vaNwus0y1FV58GOG5O/F7Ol10ml08Gn0izL6UMzmIqLPK&#10;9yeMN6jqxBDp542aMtHvkGw3sY/7nMHV6ZI2gZo1HrRNNRBABIoAVmJHBrtbqQjNylbVA5J71nJH&#10;FdO+ts7JzavXekbUutOjiR4/UkiY/qPIA/y/650UOt0qpDMz7KYKdwLbdw3bv3zRi6mr6BtFIipJ&#10;a2Cq3GE53eBnEp1SbXTzTzx7oBE9Ko/TtG4dvvIjFzvVV5vsqaUONSu/FdBurAfVMum1JkDIKDE7&#10;ge5BoDnMePqE6aRum6eMoGlVpWIpnKk0oOF9KmTU67SsSQks1yFRyv7fsM1tDojPqtXqkRiN0npA&#10;96QUpv5GaNqOmukn/JhGDltPttfwZ+tB0cavGqlZ4lpyb2r2yzRaHVOtJq/W9SvUAPkf+M6/8sdP&#10;otKH1Iig9PY8ixhnKoQODYNG7zN0+iZ9MuqMYggacwxlm2uSB+/I+TmXu68dnT7D5bb6ugPqetYx&#10;68rE6ukwiaTaPTjVFqhd2zeBmf8A8ojfRK5lWLxTt7yx7GvF50fUnkTSyaOWP0mRzqSG9zeoQVJ+&#10;wwzL6psgMEkRLuojdmX9KM5sD91yYyf218hOOpX8GaOnzGOfTCIPtlBF1u3txtB/pmjJq3gnjVdO&#10;27eCykcb+Dx/fCdL1KcoNVDp97yysHJO6mPkHwTlvU+oPF+V1w0ixzK+/d+tv4Y8j7+8Tk3Kml//&#10;ADFxilab/wAeDQ18adL1KTtpxJqAwcK49qt3ti13mAqv+Z0MZQlyvtVhuNuLLEirFnJS63VdRiSW&#10;cSPIWaWax7aJsFcKH4ki1UkUcOjYCGtrbf4g5Fr+1DgZEYunq2XKStbpGjqtR/yXWSrOwcR8kKvt&#10;Z/CL3BAzjep9TTWSST263KHIPYEnnNz8R6+ZNM8DQ7jpvdCwANC6N5431Tqkmok2eoo8iuBedXpM&#10;Tmrf+Tz/AKh6pYtLz4NqbVLptRE0JptxIHySfP7YVG35hXeQ7dzkAd0zm+naFtUVj2Hd3+D/AF+s&#10;6KXXfltQkXoKFox7WBF3nTLHTVbZ4qyN3fRTIF9SH0b3x0GJPC/Y7XeZ+pmlouV+OCw2m/Pfuct6&#10;hN6bsqDshBYZhvqmKiwCUqlPHIzeMXoxZbLrPUlYeko4qrwcSszEuq/HHGVEMSzmMDef7ZfFGVRa&#10;2KSx+zmtJFWHQw7AfmrPPkHxgEWkaZXHnuQPFHuclLJP6hVqB8/N4RDq5gqLRBdRyPNcVeQ+StoV&#10;oP0UKM0qoo37WVjV3Q7DNDTOdEyMumU7fcCbIN5miR0YGOTnYS3HKVl7erqEHpgABRbEm2I+M55p&#10;t76KQcdLPrCWZghJ7N/uTlW0KyxrIWF7Savz2Ayr1tTK9EGu24it3GDJO0coBCgd2BO2yMai/wAE&#10;yZtxNCOFnMm0EWBRCnsuaiC44wwuP4LWC32c5nSTqlFmoOSw4qyRQzRDxRqA7bPdupTfP3mGWFjU&#10;i+TWR7yx07hQg9tZSNWd9ICwYEECzR8Zf06ES7yeFWNiXIu681humhQqske1SQpP8tkcn++NOMXQ&#10;mm0BaxkEatJCS1bQL7bD3P3mbJOHdCBbkFiJBfbDpJ4orLxKF4Led14Nop0Jr02Elk/0+M3S10RZ&#10;c8s8iRF7ez3qtoTv2x5dU6iKNwXqMGsnNq4kDWxVmBH2QczZ5lEbvLuYhRsFHxWCjdaCzf0sjGQs&#10;pKqi2KBCmvi/OR6i6mF/SsKF3CQCgSTmCmrPodtjPS1d9+xYHDItBFJEkks4IB2kBSGH9smUKdtl&#10;J6JQvM8ZaIUQAARwCAKORgedIRvNIpNMatj8jCtXooZWPpyOId1FTalRxV8HBIVG1I2rgd25FHnF&#10;ehoG1Emtmc7lClVo+C4/fNx0G1IzEA7kdvOwe3jM7V6JkmjkKG7orRNMPOE6yNhfIoLuN9/jE5J8&#10;Q4vZOFHkVwrUEQuSfH7DB9kaROfVBLLvdFF1jvAsUcYJErtGxpDtN3tI4+ucyH1Lom0ABiQlVwR8&#10;UMuMG2K6Rt6bUafTIAYmLsgojtbZVJpZXLuGV1VhwfgmqynRdQMUbKZNtWOB5P8ALzl8bmV3Mszq&#10;CN42jk7fnG4U2NPogYmO4RAByaJB4rvYvLk6t7GiG5RW0MAG4Pc0csWdZZY5IiF3q+8dhfIA57YN&#10;qJ1c7kLdgKYA8nuRisGmQkdmiDMyIPBVhZHnCU1O5YURhTrYIFH5s/tih0iPp2LIFLMoRj3vycy9&#10;RFT+qwJAdSCoI5vkDLgkyZ2jfl6nFGhjsMX/AFEi+a+MreERICZNrDkcWX+sH0LxxtOzFU/hijXH&#10;wbHk3l6SFoo5fSPqyoEjA5LAHkUPOT5B9EPzriSN0RdwsVZofJGaRWUJMBEP4zpSuoYKp8385WOn&#10;RRxSO8pjYqP4ZFlcqN+uSGdjGtqSK7DjjyMapvQnaRUkeqYy9/U28gGjye33hnTUf81GZFG1pFs1&#10;bA34zEOq1MZjeJ9xHuoggncBYz1f8DpAes9EgEZZ59XDEIm7AO4F5tBVkj+4rtH73/hqJIOndKjj&#10;oomiiPi6C2Dm/po5UVzdlT7nBtSe9D6zO6Xp1ij0qAHaIQpKgfyjzh+mtAR6Vsy0KoBb44I859XD&#10;pHg5f1MeCWNArtIQb5FcC8IWKPY4KKK9yiru8lFtDqCd5Btkrhcg7XGiKP01RPyfkZRAaqpW8xmR&#10;GG4jd2rHRIyGLAklqtibYC+3OVxqzEdgp4WxTWO5y0IrSEAG7JIP7VQOIof9G0qVPwAOT4o4QJFA&#10;iuUHdxV2KwBfcxJjApqP9vFZckyDkoi1SbAbo/WAEH1QDyMEJftVnx5rBGmhb0bTglaB7fWEzhx+&#10;pGHg0MAlhUFTSlQRff8ATg+hW7Px7/4s/wAQt1b/ABD6ugaNjA8WmUN8wAs3Hzukz5f0enWBNTqH&#10;3KgYUBXDD9Sm/Gd3/jN+IItf+M/xNrzZV9cxXYK5D0TnnT6zUCPVMzFvUJUgbSQP1befPPJ758n6&#10;t3kyV8nuYuXGFmxNrGnSEfkFDOGETrxwP9qwLTvCQ8T7ZB8Sdl/+NAP6sho9bGJkEq7oWFgBuAG+&#10;WGLUaZNSYgu5VCsdvBo/PHe88+a2kdUQXVpp9XDKJD6bQlADtsHbfA+ErvhqMUmikbTp6SBQu1vI&#10;pvH97y/T9LnXT6kuvpM5WIx9ixYhgVy+GLTxOko4XTgnnyEHBv5PIyXpdjSt9Dy9O0updneJFR1s&#10;VzY8GvnFppItIqyetK3vHs5O0Dzg8Gqkd5GErp2LG7AI5HOayya/+I0YiDlwQ5Fb7HnwcHdU2aRS&#10;BOu6WE6hJKIjIIDhSDZq99fRymT1NPpWf1wPSIayoLFSPaa+eecXV97gPtgdi38RYweP+2xXLHm8&#10;2Ghijh00skKIxiWMCKMsAzkgkNeHhC8sz4E0400TPIq75hFtUl9wIokj/XFNDq7nhEOw7ybB218B&#10;SMKh0glRI4SFDuzI5KqS6qFF3QAO01lU/wCYm3QlTcbtStSn2rbEn5+MXnsoz01DtKyybRyLBVAG&#10;cd+4wmTprMkKJKHVnCmQLSwft5vH1MKRtEhH8yl75WquuL/rkx1CWeRIytiNiWKcgndYr9sr23x5&#10;KiXNOXEv0pWd/XMqU4cbyShbaeW4/wBjjtEgi1TJIxBDGIJFtBZOBQS6A73kupyRT7PR2gupZiFp&#10;SxFEj4HGR6dBHp9MWjsFlAG1gwksiqHzwRmD6NPIU05nKIb94U7EXYC1Ak8jkZLqWlaIGSGQbJY9&#10;5jYFF+vm8jq9bKszXPFvWIMaW1KnsvOU6nU28s0Zn9zoXikvx5B8j4GaKyZLos1Wim1ZgCMCjruE&#10;YI3ICO4vDodeNjxtEzE7VdmIYpJVozfWZbRQaTXRmJdrSDeh3Ag0Oxq8CnENyNDKHmZrabeQN7tS&#10;j9vOUl0D1YXH+bkmillAcxK7yITdekLFkcnN7qPVNTPHBMwVVRDYpVtVNBq+SbzlpW1LTgFl9JSS&#10;pTndYB5IPArmsPk1f5lYtMsSgK7BZCGsLusEmhe6sJIUZBcWj0k0G1Ioo3YiWt3tK/07YdpYFgnm&#10;sLFJFfqKTygHuBscHOc1UpaeYQQ1ZAaNW/UFPPu47/GWs82pMzQNRMgLKQQCiCtxPzjjpIp7Z0Z0&#10;4TUtNF1BHJjXUGWmLEA0bqiFoZ+j/wDwdrpYeifiqLTuQ6dQiMgu62RbSf2JW8/MsaTWSSkcwhV2&#10;ENFSvuWiQ33dgZ+l/wDwbxLpui/iRHiManXqTZBv1IhS3/TPa+kybyP9jzvqDrGv3Ps9YnLl13MT&#10;fI4+7GURSTIm17rdwV7At/4ybSRx71JJ4IUA1x95ERD2BdrlLJB7Ddn0Z4hHfG2y2IV7U83/AKeM&#10;MRGSTcJaUsBta/A5IFYFq4TZG/buBsn5HzgraiRPTkZhLQC2B2APbAl9nQtL6x2qLLBqJsKQRhDB&#10;5FvZdIpO/jvz3OYJ6jFEkhL2qMF2cmxfav65oJNtUBVsspJB55B4OItMP9YvuoUQ5ruL2i+cLjKu&#10;BuA3bDQuqP0PjANLq6kd2Kgstgk8g/tktzbUtTzfIb/fE0Ow9FYyKfS7qG5HxmkihKobuaIHyPGZ&#10;0LClAFVyFIIoYXuKliWWw12Obv4ySkHrHfL359oPk3Q4w07j2SyCQKHGBKWIsKLLbbHHAwsSun81&#10;gN/U/wBMC6NSF9+w7wMvoWeDRPc+czIpqJDMAWH9Cctim8ruq6+duZmiNZGHnbhO8igEr9sz4EsA&#10;WSO1jDYkALc8nJkaRCIwW3GqH1hsSixQwYUAb7DCkWiKJ4yTSJdMSIZz/wDan/2z+an8YdO9DX64&#10;KfT9KeUt712LbXZBqyboZ/SxIPZL8bG/2Ofze/jWTSy9R16xRl4W1Gpb3e2pVkPF55n1Nf8AK/k7&#10;fRv72vlHExz6rTywpPIzQllpibG0drIvgY08o1WoVI9OlkenEHcnaqCyxFc3ZrCtNMZZXhiEe+Rh&#10;zIaWh3/cjAepfnHcpEbkYhdwcOKU2Tf9Tnz17R6b6eyvTO6nSwInqBzZlPsIi4ZiTXI4/ehljO/o&#10;B9QR7tSxEhO+JJD/ACgd8MI9OCVUkWGMhtgu3VWvgfGVLJFAs7GOSQM6hUDkrbruav23GsuDsxmq&#10;SHfTq7pDHpXD1K05ULuPssBN1Wq8Zzmlgh0rR7pwxjIsxJz/AFPevms1YxNEokkllWX1QN4AXb4A&#10;J8isK6ZoZ4JJH1MLSGKXiOD+b1BYxKT2r0Uq0Z/UZA+mRvyglZpbQN+k7zyVJ4oZYuqmgEytEP4r&#10;HZx/FI/SpY/AONIh1c+oSWM2jD0xO9qoIsqxrBJtXqNvpsxS32KIxs2AGwNwq8g6Yy82UAzpND6s&#10;BnhlaIRrXsCrwcPi06Bp1lDBWRWi9Mbjd8FAfPGYjxomoj0hdty7RZsGPf7m2gZsvNpop/VKgyru&#10;ikZmIV6HcfI44ypEt6Ybq9OkkksduZplpFK0VYAWx+BwczoI9Us8W3TqwEYQKf5GA5YgeD85lzdR&#10;gmkhSONfd3IJSzdKST+m/NZu6PqepSf2hPTdgrJEQxbb3IvwPNZEk0ZckwiDR66Tep4hLGSwa5Pi&#10;8D0yPHujSnEkq7mJ7FT+n5BvL4JVE7t6a1bespuMkeSoNjB+najTpPGGh3vIoZqauFBDI1Gifg1i&#10;jey61EoiVWKbZAA7OfTUWFkYstn5oZObTes8hRGDxxR7WKWrstKQv1TXzhWgSOS9OZNrBmZ7e0LU&#10;TY7AEXQyjqeuSGSQQxoQHlT0TY2FLUMaNMMcW7omcUlZaNVEETepSHZLHqRJ2NqNor58g4NPo4hD&#10;6y+5olEe7bQorYYnI6PpzxxRTmCNlQuroSEtk5XvdHJ6aFIJFSddqujMlvQF80wANH4OCe2kyJR0&#10;mXwxwapWDB3kWFCibKTd3/fFDoptTqpZJERfYx/guLIIobVPxhPStdKrwtLpBCpV1jkZSSLH8z/7&#10;VWQGgMSiP1VR5BxItWjJzyUPN3VnFL4IMpIfTOnk1PqGpQpraxdRzVeGN9z2zo9IZY+lx6SRd5hm&#10;djM3wHGxrPbzQzC1zb5J9K0QZ/cpG4iwK9t/Iqxgsv4jM2seoI/RtQdwLArHwGIyVZJ0nU9OyaqK&#10;JJ1SY077qdG3gHaWHFAYG2rIOqWWIrNKrJ6Z5prtTYytNWOoIUZ5NsrPJI0xqyAtBQDQAIoD4zU0&#10;w0irAjrcyfxHkVrcKDuW8iT/AAXBfku6TrJZIYH0s0PuJikVyrBiRYC35OA6PpSLNDt6iqPucySk&#10;UVrsq4Dr2hSZ36XEr8GWRaUlWB3Xml0+N9SYJTp4ZTIDLsILoorsxJHJJ7Zk1r4stIGXRSPNDeoV&#10;e6kq3qCazfHxXkZs9UDxSxPHIsTFlppBtBVATY+DzVZXM/rD0dPpl3xPIxdQqiPb8gAg9uwzOXrs&#10;ZhUTbW9Kn/i9j7K2rdUb7Y4wciJUjQTUaR5U9UpKmxdsbEq3djvWvI5BvMnWdRXRNMdSZI1llG0+&#10;QxW6v9qvL+lytPTRLNHMyvHKeDS+CR2O49szepaLU6zTaJ4VT0hBTgAI25TsZwa8jHx8MHZr6Iau&#10;HUTb5fXDIPSVPb+r3bn3ecMXV+q6axNOomiuLde5LA93btnJa/V6qDTyIj7SCvpjkNSjsWBHGH9I&#10;1Y6q8qDTGJkQyHkFSSKamOOWPVgp7o1JzHAsF6bcISCw2AbvNA3/AHzN6hNqlj1LiARqYlKfTFif&#10;PbhcyOlrBrJ5IHnd6DKxvcF4JBSl5ze0EBk0+tj1cTadk2IV/wA3pjjnzQ5rG8XHYubdnP6jr+k1&#10;UgMxMcjHYYz2fd+q68A9sWihi04cNGB67JtYm4wFSltufPB+M0n6Dp5idVOm6o12qrUaNgbuDQOE&#10;SRmFkjTSoCDt2LQZARdG7+eTk5EktWKLfkI1GtOuOtEendWcKHkj5Hpqapb+cZ9fqVghJ10ZRn2L&#10;ZC0B8FfHzeBQNqPe7xLtFBU8N7aPBvBRpoZ11EkUThlj3QpVJ3olKzHj0VdG/wBUWXWad2jipVNx&#10;N4D/APaQfOZWnh1OmAeOfbNuFs9hdxbhOx7/ADeV699VpgrqqbHUhg17mNXVAj++XRPDqhptN6si&#10;pvtd5/iISb2kf7HNMSar4G2E6nX/AJxFX0V0k0kzAm7UGPmgD8m6wTTRKJknlQN6MQULsNemKABI&#10;HknDR6MyRQsbEUiuLYuW2qzUfmyeM2ZFnkYhFtIwEkXzv3biQT9nKX+oUnuID+e0E+0+xG2ko36u&#10;O7iq9hBwfWvDqEUwpLCaABMoph5PtJsnAEB0xmnOkWSWV7fkEU3IofBySy6b80sv8TdLGsqxJ2jK&#10;9qH++RwHyM4xTtqllE8obkqpUj2VQbkGyT5HbOk1L+g+k1MkMpkSNwhunDKP1fYAxm1WnsxjQR7Z&#10;ac7iQEK9xfg/AygwzSiR5ZVc0paPzMpsAKfFYVdEtgjdTMnT4mkiDakgqsrsDSuO4Xn9uc1Jnm1M&#10;Z/Mzsm1EKiNSGtR3PxVcnBdfoY308ocIvpIiMVG6+SlZgwapo5NUk6v+XJUFg38qcVfkD4ylC1aJ&#10;czSdtRppoI95eJlDBQPcLNEH/e8WmXUzM0SRB9lokle7epvlrHGZp6jJJ6ixbHpLYD9IUk8fPGaH&#10;QneJpY1JDBzcaqTGzd7Lc1lV2K0aEvTUMqbJNjevTru9oB4Nj4zPMsSarWQz6ZgsM61stQKDKWWj&#10;zzWV6ueaV5p55G2X+hVDkle4sdqvucMbpMkcqxtq0cIFkL91dnW0Fi+QTzlwfywaOhXTxE6rUR6d&#10;IpVZ0pfaWJoBeOefOaeqn0z6ZxGD60Tl5VkPvJdh7VbuQPnMDpXTOqIx9di7bpJF4YBGSyFurps0&#10;G6iml/IpLOkzRl4SylVan3cWRxRbgnMZR/k3iVvodO8Lq+sUDgAkUAv+QffOC6rTrDp4ZEeN0jkA&#10;CLwS1UNx8EDBNbPNLqT6ekCzNGDQYkKg4sE8G65wkdRlL2Y7V9p9NUBtezBTVftmajNVs3UoeUY3&#10;XenaN/yDvJLsZx6ktnYM026ZpIkXVQ6mQ+zYqg+1Odp7eaPGCSJo9bpwm2YQRK29ApJB8Ai++Avq&#10;F0uinBlRo0ljmQhRew2pDA8EkGs2Tk4pW7uqMpUr0ESdNSRN0LiMGNbkDBSpvd7vngYas2qdkacH&#10;+AwRJFIYu6k2LF8Huc5nRGOKNnGqkjX9IFe0neaJ5IPjBoXc+xJZZtRGrm2UrtLHh/63luL2Y30X&#10;9T1EO6JpGKyb/aIiQCyKOKrxh+gOqljl00etd3eNSjxkUEBsqwsC8C00UCTyHVe5FJRXK9j5cqc1&#10;unehDsSSJW27lkeNijV+oCvvKdcUgS+5l0UDPppI/Xt4oy1MpItV3AdiuAaubUybGRQyr6ZkKjn+&#10;KfI7E5a2qk17TF6P8Ngh2ilRbFe3+fnGh10kLBn0rNI0A3JJYjKKosA/O3zl9II99h7oNs/vhMkQ&#10;SQgLtZEJ+R223keo6EaSBT+eZd6bA6sSCgPIdT4N2MG1n/wh9Q0HDtKPTMhC1v5CNXexmO2ul1jz&#10;GfTlGROVHZWPhgccU6N4tHVJq5tNqVSaCL+IhVRuHuRxywrtk+laMo016dQRJSkn+RxRquCRmZp5&#10;YNRNOXR/bGirKRYVvjjKuoyzaXWxx6ad4pCijYeQoHk/ROQ0NM2urazTf/ByApVQS29djMp72R35&#10;HGBadHkjRl0u2CWNbWyzd91L8WMz4NXJBKn56Zl3ja25ewvx8X85r6DVyRhoiCFcPEaYH0/UberW&#10;O/FZm48AcuTsnNBrJfURIVUfl5EVOA7OwC8N24rk5kuYIIYIupRkTBAUAeytfBXjCZnR45QyFt8h&#10;kaNwPYiryR3IYnvWNp+qtFKAAzrsIUMpK2e67O1geTlRTqvyVFq2Sj0A1RjRvUUguYXv+FuPPBOS&#10;eRtKGJ1Ee1oWlMUT7g4HBuqCk1g7SRaWaOTTbDGFvdTMNx4NA+cLHpS6Sb05lSRy8Pp1uLRtzZI7&#10;UfGay8CvX5MmcTuNLNG7OzNJKIrUcDsf7dhl/Tl1UM0MazpGyTO6qxUszA+St2RyMq0kB1IkWKSI&#10;ukaKr1SgpYAr7rBdTOFg08WoSQeigKFSACQ1cj9ycaVqiOTTDvU0hmltFjLS8lQCNl8hQPObj6vS&#10;htOYJGPpmQ8gkEFux54rONl0scjO62I5ACpF0jXzz4OaDa94d49BGh9ELJtshR8lls5jkxdUaY8t&#10;XaNbW6jUTQaeORiJd7hbtvUVxzyewrMDX6cSs/IYqqDaoCKyn3cDy3jNCHXR6vRwwqxkYbhusxko&#10;Vtltq88DKdSzLo4SSBI9mRQSzbdwAIoGrN4oJx/GxOSdGTqNEYdRL7CUjm3EAVzV2R4H1gzQO+ml&#10;htUCJuC0feD8X8HNkyyytpwJz60jKHka/ZuJ8g8ijh3TYmGrlrVCSVBJGjybmT3GwLJ/UB8Ztzdb&#10;EZ9a2MwpDK7+oleohLDdXO+rwqXX6qELFJtZTHStt27xfZS3/nth6LppPXARY3CgXVIHA/UNvzg0&#10;+rU6M/wolo7TvUUGQU9XdrfbM3L8D/koh0Wo1obVpKY1KelLuIatv8yfZzA1UFTiZlpfR9NiBStu&#10;Nnbtv+udPp5YIZIpFR1iCyON1kEWKU124JwXqXU4IIViHCLJG9kWBvvgD9s2x5ZWlRm4rZk6hUlj&#10;g4V2UBCU9gZe+2v/ADljwTRyaX0nW7Cuqe4Favgnvk9PJHpYSxi9QWSASCrEmua5HGTkmWCSZ4/T&#10;UErUbPQQgVYrkjG2yWZWl6pECirvVFZChtjbAmqBsC8tk6pqZ1MVoGvc7J/Mr8m/s3lU+nbT7KdV&#10;eMSLVEfy8E5TLqdRDMUsRqyeo7IBQR6Kix3JOU4pkKVFyXunked9poIrG1evK12wxppxpf1pJH7Y&#10;i3Fqe9ECzg5jj1BkiaJWHqbGZPb7qstXf3DKo4mY6yFwrREhQDw6MBxVdzmPEtSQNNqTvUtA6tau&#10;wK0z/wDyMM1vUdGv5UsXmRN4fbSDcoJFLYBbJ9E1SCGS4zvaRFprIcUfnMgagRTEFGaKNwtlRuC8&#10;BiBlcb/gl5DS08UEpn9F4+dzoOA4J8V57YNDOXiWP0wzyMBX6bC/5e1fd4PDpJZ1B3KAHaRXrmrF&#10;f1OAyaZ4HV1IddhcMWvaD3/rglvsltm3p9CuqL1UQlsFhbtu+KPbBdd05km05j06yROdzG/FGwcQ&#10;1ay6QyLM0TRuBSUFa7JJs3fHOUtr53lig/MxFY6KbNvFC+3m65yt2LVA2p9NJSj2EAFAMG9lf6G8&#10;0NN0rSTqWAclRUpQgKLFigSLwNlhkpWjKx0d3ivbtPbzlc7xpptOxjIjQijZssf5vHOUm6QmGQmM&#10;aZQURttMLJFUfNd6+MmdfueSJXuNQX3uAd9HluQKzNmie2YmMhn9ncAuBf8Ac4hE21WfTsY3fi1I&#10;rd8ZdIqMgyECWSIKgEszI29d3Kk+Oa7Zn6idpGLejGSxKgN7fPmsmsm0RBkYFE52mrA54yo6jTGZ&#10;DMrMHLM5Xzu7ED6wggka0+p026RtssJO0AdxQFVfxgs+m08Jf1N9qAxaM2ArebyM+tV2QNIGEgO4&#10;jcEKDwcAfVQEanYRtKbFvua7fvkKDXyXyDNPphMin1iU/THxyzfNfVYEzRRkQmNgGb2kcD2/JOWT&#10;6QRSxaVW/gqqF6PIB/Vg2t1LSLpo12kfJpFBvBLYXonAYVaS39+8bio2VXJpjktQNPMzyRhuFJpz&#10;TMBZsftg4SCczxrORvoEMvtLgeD4+MaOKQSSMFbeELIrDjaL4zVr8kplEelDMHY2puwb88LlujTT&#10;h4wXCud1hV8rjvCE1DCGTkKKvgMSLywFPRgdWRGjKseLDE8e7vg5a7JLunQJKZQBuaW2AUe7jnAo&#10;498W2mWMlwNxAOywx/2xzqJkkV419Buylbqxwarwcqn6hvmLrEBa0iKKsf8AjJ3ZSaKPTV4vTjlD&#10;OqncgXv93XfIyzzacOPTLWAbNgceOMI0jyqzFSrMpJ54NHKpNQ0qzCVwpIuweTWXeiKVgkscKvG0&#10;u5C207K+fONNAhl3GSQqxG8Oe4+ceG5YtvqMx3DaStnvyDl00bSR2Aqm7ujRA847qiaM/VdMXSO+&#10;yW/kr2GQ0+y4lcHcfNdvsDjFqNSz7WII5vcBuBOEL1AtLGZI3PjsFO4c1Y8HK+9r5YaTIEujbR7x&#10;tvnktYypJ0CgLGeOafnt8ds1ZYYbRyhQMQAt21H/AM5mPGUlZ0SgaA3+VGSmVQLIokMLflwPJI7m&#10;8siR9MygCwzMrA8Fa5OF6tpZUUpasCCfbQ4ycGnMzWzqSW5HcX+2Hua2DjsEdFjCsCRamvo3l0pc&#10;+gGX/pqEv9/k9sL1RSQUyHdGpXwt5mNOoAQFydoPHwe4xW3QaLptby8RVDGAdpArn5FYNFM2ycIS&#10;fU+u2EugEBcolqQpB/VRPJIwRpNhG4e3ZwRwcmKXhBJsqkKTBG4sXd8DE6U452iRO/e6wgGOVCBY&#10;kPuX5Yj5GMGXam69wa6IFc5pYimZY0eJg/LKK8UfjFrJJGNoQVLcL+nE0TLv/TW67A/tgxQozspL&#10;URRHGXHxsYTIx3KHkVY9oJC+3KoGWGRDG9gkp+w+ayCxWF2xWQCpJ4HzklkhQAOBuqxXFn7Jy0h2&#10;Sj9NnmawxY1tb/fJ6fTRKjUNzLlSpu3huVABDDEyTLUisCvN0fjH/JL/AGHaFXFoAqlgA19iOOLy&#10;zU6X3SXRS7ugDeVaYV6iDhXJIyQjZ5bZ7O00T/N9HBun2KKVFYk2CNaIdSeT8DtgS6iRAzbeAwPO&#10;EzRTKrNs57E97BGIiPYAV8EXfFd8pNV0LZQNXIpsRgm+f64eutT0mD2Es1x2PybzKAaq3V4B+Rg7&#10;I7uBus9wV+vNZfBMSkzVaWNxypvdV/AIysp+ra3IFXdjAxAz/wA3cWD2JxmldBwB3sV5w4/DCyTx&#10;NStfiuPOWTLSRqNpDKTZyp99XXcABf8AXKGcGL3Pddx8E/GUl0IKRXKbaJ3cc89sojmAcFyauyPr&#10;H/NmkHIH1jpqSXT2LwCKruMKdPQX1sskSKxTc0CMgkauZKkDEVwx7jLC6goyKBfBXuMoZCo3Kthh&#10;7u1jBDEdM6oDXA283Y5HGRcOpXvWXPLMECbgQOaweWbn9NrfJGUrEEN6Z9/6V3USLyt5yeG57n9s&#10;rDq3ABsn3A+MksftFrYA8HmsdDFImxuJCLoi8cSMBbCjf7g3kHR2Wh2LXS/WQtvdxwf1LjsnyEuO&#10;HG5eRlENqTsJJ8g5B4CCK4s8ectjcptO3kGsXgSLJHeUuOPHuGRM61tKk35rscoY8Ox4+Blfqmxu&#10;J7eMFEqw0SoxcPZPwPgY2xABs5v7wVZSD2/qPF5GlXgm/wBuf7Y6JLHIWgFvmxVismIpStr274Oz&#10;O3YgkUMvilpiC1cY2O0VRorFrNVyDkY42JJu65Bw1xuQHeCbvj4yDsh27VP9MFIVFdLyAQP2yDIW&#10;2bwQWscDGWMsW5F+fAIGVOjUb7fF40vyIrIYH+oNjC5CHCCgTVWcqq9w7Vzx8ZCNeVN42BerCMpS&#10;fF5VK25yo7nGkVm7N5P9ssiUPuXyRhrsRUW3oRvI8cjvkWRqH2OMc0p7/t4y5mLk2ewHPwcdlEDq&#10;G9tmqFHLd8bAWbfzWDiA0WLA3eWKy1RvcOMWgJMqsTXAuucgWU7j9VQx1Ykba53djjIwPcCrxADL&#10;CSBT+CcLVyBW8/8AgZMUW22Ao+MUsaKWpu54N4N2CRNZLB5UKcQ9lgkV3HxWDR+1hRuu2WSWEPI+&#10;wPnFQWOhjDIVNci7OXKVLE1xfPwBgqDcaII4oHISlkv47H+mVWwvRaQo3AGlJNXzktzqyAqeKPHw&#10;cpDEil4JHOTT2g2eThQhStySt0D58ZR7rIurwpAorjh+SRkPaBd394JjaK4y61Un9u+KUMQp2g8+&#10;OKrLXiIUNyOMeJj3NdsL8klW5WC0nPnK2Ttzzlr7tyEMRfbLNq2CwHbscLCgaByrEg9vGWbjTEpY&#10;OQaJB55OSb9PB81jY0R3g9xRJsEZcsqMeTwfJyrayoSa+r4JrIUZSpCcDvWGgCG2hRSggf3yAVX4&#10;raarLWi447HtlYSzYHIHk0OMEwIBAnBJDDviWMEgi6rKyhZuLP75budXFcfscYhyDGeF/evIygC1&#10;783l++hyOfByKJVlkof2wGJNhA4IGL1TY47cXjim44rdhZ06qOQpPf671itDKN9ggN3yJCf/AEN8&#10;uaTbVWB4J8ZP1Y/8q4r/AADVncdR67+ZYhhuYKEuqr6vDNIGMbyzTX6SqFWqshsp0qStA0ZgUukn&#10;qyMCDYH8oOGaKadtRqppdNEzyyCgP0r9DPKlSTSPdi22mzr/AMQ6Dp7Q9K1EeqLvM26QOAq9+FAH&#10;mu+aOh08MGs1ZETTRG1aRFUuqmmOz9+15TqdL0/TdHilGkQTxSETsSWB9UlkVQfod8pV4WeP0NP6&#10;cLKHZZC3J/yoRZN55u3GrflbPRdRlypXSejLHUGk008IjRW9QRK3FRqpqlA7sfJzU0XSdZNDNrme&#10;tNppfSBkILO9HaB+5yXr6fTs4OkWMRF0QBaB4oAXyWJ5OZml6jqZINJpvy8vtm9Q8cb+1/tm9a1o&#10;yi7e7Kumfh2RxppAdgkkOxTyyuewv4w/rPTXj1R0ss5j2qHYkmm21WG9fDdLaORg8ixSgrf6NwUB&#10;u/JBOZml6Rr+qyySxqJZwDLJHf6FU2FVczcpS+7mq8FrElcOD5GbL0jVSTqHV90cIJXcAaPP+3jN&#10;nocHrw6onVBVj2FHmYjaVNnjyaus0OkepKk6apJ9qjuf4Yo0aYn+wGEjWvqllbSQxlC21UZdqqAO&#10;aPislzk7QRxJU/nwSGligZ5HjLNFFUDgbW3ObLMp/wBMx21UU+pgM8DGQNbVQ3lQKXNvWzSzwB1n&#10;ImRSXNBnMYA7nwT4zluodSGq0qe2JZQ9j0yQa/zMSTRycSb2/wBv2KyvVL9yDdS1BlihhiEciggm&#10;xaFjXOC66PSPK+ml1L7QthgB3HcEC6wuZ+mRz6QQ6be6gGSNpLDeeT+5zMOgl1MzskIWyzHd2UD6&#10;+s6o130czvrvZdpBp9M6iWL1gquiKWNBj/MfoXmlLqToNJHqpI2aR2KwrYPIFXRvM5G2Bo4ZN9kC&#10;RrAvnG1kofVpMikpASBu42lv/XjBxt7dlRddAk0/UTK7z226S/ZXDZvwz6vTvqI9JCu4JzI/FCuT&#10;z5zO0Wuj07aL80plSJ6Crw782QxyuPrhE+pIDIkrWH5IAbtX2PODjydcVRUZVvm7ZraDUyJG7z6W&#10;J4yqwq1XbM3LUO5UHA9dI8yzAyOoI2iuLrmvoDKdSdJprieZmG4l5BwGdhYIznJ+pRLqVSN2UFKq&#10;yQGPJy1iuVpEZcrUabJq0kkk8vrybdvYm7UDnn4vCn0TejAImsuWC87gTQBF/vlDSzLHBGoZBIrh&#10;ifhvjDdD0bVRybN242WVACST4H9c1k0ldpUYQV6pi6L+F2mfZPKke12JVTdbRbds2eoPBpRAVidj&#10;Kh3c8hgaF5RrOlzaZl9YiNtthiwUb2H6SKzo9NptL+S06NDL6/qraohYSIOSRnNKbk4ycrXwjaEF&#10;C0lRjwzekdLPPCjOXYoDdUp8851Iafpmr0+rEYXUkmUP+pGVl7j6rMbrskTz6qYRBUJDEEiwSBYH&#10;0DmNB1abqLwM2oaUs+wg/wAqKOwyeLkrrXk0U0ml5vQXLqtVNrZG9NanlJZ1P/VI8D4AzI6mwiLr&#10;BOCqOWcJ/MD4r4ytum6xepwRpGWZqN+FBNUQcOl6G0XVXjKJIS5vnYDx24uhlrjFrf8Apsl8pJ6f&#10;6qs3ugaQTnSFI7aXcUjChdyHksTY7ZrTCGGDTtqdeVkkXYkcK2qwnuXK3d5mR9fTp6LpWiIVgFc3&#10;7iKsKPIUYUsEDaXTzKgadpNrEMd5TYDto+LvnMJ7du0n0dUKUaVX5MrVanV6Z4vU1JZSGEcQF+nf&#10;bcD4OC6jT6t4tOo1TqPU9SYMKUFvhf8AfNb1zFqdXqPRiT04lG0/xS1GwRfn5wF+rvNJC5j9X1pQ&#10;uwUoDfR+Pk5or8JGTS8yZq6ybVRanUIjrqEKMDLXKrXJDfWAzjQ6Hpqaf88sheQyrH2baaFPXn4G&#10;Da/qyaWVdJpVt5EBMl335I58ZodLXStB1DU9RC71jCRhQGZtx5YZlVKLa/x5G3bkr/8A0jO6M7fm&#10;9SdOzQRKrlI+R6gHx3F4m107iES6iQxtLTBhVEeGyttPqpSrRkJHuBR3O3se3+t5o6nQMkm2aZXj&#10;rg1dk92K2Lym47Zkr/gbSzaFYpBC0iqXBVuAAa4v/tzieo9Rk0ATUQqEYSnt5vycn1Pqo0cfpxsr&#10;tHs5Pm/HPjOHm1ZYrvD7t3nmrzqwemf6ntHH671iiuMX9348GxP1fUzxTBiad95HbcT5IHxmRptJ&#10;Gx3Mhtydo+B85cn5j1P4N+9SDfuzYhf06AILMNvK52pcU0keI5ObttsPfTDTR+pFt9q81d/3zI6h&#10;IhEB2Cu5eqLMea/plHUZgEK++iBXPf7OQieM7k2XS7hfNGu+TGFKyn2VfmtSRHEQorcgZRe4HKxD&#10;GBEqyEu3BscYUkw3Iu29jGxwd3FUP2yvVshSMrGVKmrHI5x30JgzFm9NV5JYLY5wqRhAIneiSbr4&#10;wGVlhjVed1/7ZM3NMQb5Xj/uvKr/AAQ5E31COXofbE45Cot7WKmgb+z3yYhEbOG4JXkfByvb6W0u&#10;+4g2R+xw8Cb2bUSRSRl3jov9Ej+5zMl1ciOtrtCUvB8fK5Wuq/iUzlkJBIquMuYRPtdmPtbxzwfG&#10;ZqFPexthI63IfYCdojBA+T5OWb1mClowzjvZNZnvCiH2BXLDgfAyUMkSNulc3QuuDdY+C8IVhsxR&#10;lbZKQVS+3BrKoIxO0alKUeTf+uBiZLvcCCa8/wB8I008iNv3MBXgc4U6YGu59NRUhJJqkujXivAy&#10;pJJlauyyk+0C+3wMdNRFPRZuKPFdwO5OV/lYqvaYio3BhyWb6GQl4YNlz6hHWU/qAKbaHbk3g0QZ&#10;JgEkcKEajQDE/HOUxzyMNo7gd+//AKy95ZtrKZU3R8Ue1HngnKSokuhh2lGR2AKW19yfOTeT04Fj&#10;YuAy7uOeLoZEa4xRo2zcCCK72Tk5kaaLZ7m4FAj3UOduS29DiVJpnVkVo7si/Bs0bHHIw9Z1f1na&#10;EmmK1dHd4IyEOocKrgtStR3DkgYbFBpWmt5f4Zu6oOG+/rMpz3tGijoB0srnasiXfLAmq8C8JZCV&#10;2+mQxO48ABR3IP1j6idNMsg2X3DMCGBrtgE2oLAFlPPG0n3MMKvaQJm5FrDMrJ7XJollsWo5v4GV&#10;a9/zMsQMfpKCQw8svg5kwTv6b+mRGG2/uynxmp6Pqe7Vah28EMSWVclx4uyl9wC8UUcavGrhzIBd&#10;137kY2ndgWdRv2uTuqqrtWHfwgoWMtIFK1xRJPz8EZDXw1YBJUEttBA/VzRAy1IFEbZAspchCxFr&#10;xQOOmlRIhVkOw2kHz+3xkU08T7SCyBBZC+Gqz574oXUxxCNxSbiQBRBH75T67J8g76Z0MnrkFhWz&#10;YeCPvDYJaBYMbEfDgfp4sW3zlHotqhM4ZbRAoXz7vGFwUIhCjWu1dzkfqZgKofWNqxWwuGZpS0IY&#10;hLDMzqGJY/NZXqykkE1u6+43YoUoyvQ6iRWlCAK/qBQ4/T8Gxj9Qir1VrckJ32VtiTkx0xy6BtDp&#10;kETKHQs7NvF2AjdsN/LKShKCIKAAoPi9v9CTlzQ6KH05ElB9QA/Ruh7to4o4WUc6Zw8m5rURlfcW&#10;a7IvIlPY0tATwJFHMruDKrU5I3EjA2UacC/+ns/SW5AJsWDheqd98O+IBSdhcdia77vJ+szotUbI&#10;nWlPtXcvJA4GbRTohvZvnQReijcLyCVX7/TnoH+F8MZ/Fv4e0cr/APV6np3D1fBk7XnncJj5ZrMd&#10;jcCQOVFD/exnuf8Aw8aAz/4h/htVKGMa6qY7gKjJA/fNvRbzQT+RZl9kq+D9vdE4SSVWauOFo7lO&#10;aAmAQ7jV2B4u+P75l6f1P4zHYUZyW+fj+ow2IiRFjjIHHD3Yr6vPrUfPSDJp1tlUCwwLX9L2y7ad&#10;rBo/ZxR+GwGKM+qwMYYXxYVSCf8AfLkBSUXHSlmUgtbHeL8ftjomwgy3YPJKijV/vWFQzLuFm9i/&#10;3P7YIrskZWyobsDySQfGLUNIBKTHZQAKa7knlckuy6hbPfuRrUduTwcumEZkBbj2FgKqyMGRrP8A&#10;0+5BoN2J8Y0LpGF5ra5JJs+6+cBWVyNJuVkLsao8EAD/ALjmJ1jXJptDqZJWPpiKVyQaoIt3ea7h&#10;JTtEqFlNnit1Gs8l/wAbOqTdK/BP4j1ELANFopKVqNl/nFJ1Fjh+pfufhp1vVvruo6nVMEBkmeU1&#10;x7w+6v2s3gw9FxK+o0ts0jAsOFEpNc43UoTFNb6YbghOwnadpJIaweeDzg6yoxSNmDKtnbuBV2u+&#10;5ujnxuWduT+WfRuOw7Sw6OSJ5IYCBEhUsTQF+QOLOEtMSsTKq/o7gC+OeRlD7CZhICxUJEEjPlOG&#10;3EeD4yGj1MaSFtUkqsQdiKu0qgPts5xy2zRLR1XTeqCbd6qk0qs5FbgTwGArKE0EepkSvSaX05ds&#10;dm33XzVjkZhvPGJt7E7Wc7QBRH0T5ylwo1WxYh6osxOgATaRyD88DE8VJ1ofO3s6eTpMWlki08Z9&#10;7r6xHjYp4vvzmZpNQ2pjeSdy0jMKVCUtEF0eMrUlRKk7eit+nEKFuUIU2Rdm8ESeWaGOX01QxoqA&#10;KLuiTdX/AHOEbrb/AJNLR0LaXSxAGKQj1P1B+RZ7+4fGW6eP8oipG24pIGKsbHJ4H7nMyGVp0nG1&#10;fbGrFkA5+QT4OZx0ShTcUhLe4ASBh+6kectflmdmpPDqfzA0wiZU32z3wlEk/uATeVaMIpab8wl3&#10;tSNbHqSMOGP1WaOgg1Gp1KGKetrKe/tj8mue+V6zTajqgClf+mwLNQUrXNVxz95m5q6bLQTqNBJr&#10;tMsmo2eqgCpGq/yL37DGi6QNJJHTMGeQrEwP+vtPGWaX8NxTaNzL1L05jwQpsID4JvNr/kMern00&#10;o1UUGnkAVkdqP8MbQAfJw93TV6NFiVp+TkCsy6J4JlVDFIqfw195qyfFN9i8NlSTTtvi0kRDUCwI&#10;QWVBF0TQ+Bh0+lTp8jwhvRKMxDv2faRVHOcvWM7wyBAhcFgO9XQIryBiHRqdQVU08mpZov4qK5et&#10;3u+AvgEZRqo2MW15CpQCyGpV+AQewyzRdHgGnn3yFpSqvDGf0uhHuu+2WNopIZEdtcoEhX2Rguo2&#10;0baiDWVpXshxeg5+nRrpk1aMpMbGJl7bC4o5jTaJ0ljCaaZuFTZt3BiB7b+/OdhpGCaaeFfTkEkj&#10;RsSo/wCoxv1LYYDptZOBJHK+waY0bTabXgFQKs4ozdMc4HP6rRiUCaGd12sFEJU3yQPdXnGbT6k6&#10;fVzTrse29JFNkEkqPqqzol1DzLui9JVWbcVYjc8ldv5Rx/pifRmATqNUt0JFaNt+0g8hgR3B8ecI&#10;zM+NGWY5zI2nuPTSrGjvxYPFgWMdZfReOnCx2HNpTqW+GGdX+SjSGNWQzNNFUu39O6IXu3UAPNjB&#10;W61pdR6elkkZQqAEqpO1VHHjHzWtG6xduzKh1/UXmdhKxZZWDLIV/SRYbt2z9F/+CqZpfw3+I55d&#10;Mp3dSAG08KUjFCvq8/PicQVpEinkYhGcuAHshvI7/tefov8A8HfTkg/DXVXjP6+oCVlfggvHZNfV&#10;Z7P0d3levB5X1Ff8r+T7MG0MjDeLbttoKOw7ZOIOoZSpUMwXcfcePJrvjQsNy7SGHHBFqtCxQxVH&#10;GxIlZQSTYs3fYZ9OeIT9JDIxBsWCCtk3+2DNuUMp05LFrcHtxzfGGq2xN1lR+mqoV4NDzlZZ0CDa&#10;ebAIAo13IwEyMaD1XPFLTJuFBrHODukLGMKSrJyrG/cCLJ4w1kRS9qOEvYTfF+cJWSncyenfDIw5&#10;Pn/TEMDi0isyB1YMpoKTXtPIrDIohJubft3ICx8Af5cdULIA9BgQQxssCDViz2y+FSWZ7bYvtsDc&#10;XI5vJspINWKU7bY2aVfAGFjTuFXa45vt4OJVVjFyWHFKeBz/ADXXfL12cBmsCz27m8RpRamnAUhf&#10;cR/3csMLMUa/pY/Fd+GIs4KqIjUCGNdxx/Q4aqoAOPsbexqx3xWUFx0hNpQuu3+uaCsD2Xj6/wDO&#10;BxK+66NlgTZvgjL4lCdrC3XwMguIZEhAQ190cMVSt3XA7jvlCgE84SpTkA5DNEEqbs/0GEofnvXO&#10;UKo3dsIXjEaIuC7kYX3U8fZz+bX/ABBTf1Lqh9ENMuv1KWKAsSE+3dx9Z/SZERYsZ/NX+Mwqde6o&#10;7K1etrSSfCrO10Pms4fqC/5Mv3Rt6Z1lX7MxdRr2TUz7IBM3ASPardl997bo/Gc5vkZpEME6RMDK&#10;XjNALyTuKqQCfOW3FAuo1kBmVgfcXW+/AH7YB1nqeqJYbY1dtlqoNemark+c+ao9ZytG6mpSKB0e&#10;GL00k/hbCr/qse0keAebw2Y6kpA6SxvHA6BCKG7eRe5fkXnIwRyFxD/MyvWyj7l/f5wuPWD1JEKs&#10;5kb0x7vdKa4B8e3zi4kNmlo+oTapZV1O6R1lLGNRYsXfIBqhxRzoOgFP+ZaBdU80el3bxIPK7e37&#10;DtnKIg2TgTh/ScldnncPduGXQaxZDpaR5I2LAKSBX/ftArn4xJK2F9AnVFEcki6aFkSRve4bcWUE&#10;0fNE5zv5LVJqBHIJwdoleSTgUvAv5Bus6TT6x9DqnUaamQ9xybb58VWWy9R9R4nh06Bm07RAOqmy&#10;boij9cfGKM2r0b/Bb1CVIXUPCsiPZLgXL7UA9p4FZjJrNDqxqEOnCggBSiGTaBfLHj3Fj/bCfWL6&#10;fTwxRyKUCIyVyrkfqv4P7ZzWkh2xSelIx3sGKG0AEfcWfm7vKgiMk2Wfxn/hpSmSVS4ZaOy77f7j&#10;NrSLHLJJGsAEoJdLHKFV4/YHLVWFteGS5IWQAI7AOw4s2AefNZEa2RuomQI8Q07MA/6WCv5PN0Mb&#10;tmKkgubXvpNNPEYyZIqf+JTe7yCflvjAOi+j+Xvdu1Dne9kXGiHmvIJvN7WdTknWKP0UmaeULE52&#10;sCyL7pGIH9rzOnghZUnkYPs3blRQpKL3Zgoo85KaSN1brfRodMk02omcQxsIJCOSV3U1KRlaGH1Y&#10;0RXqCURgyUCGTvx5Gcj1OPVR6pZ9IhK0F2p7UBu6HamGaiPD6GnmCgb4Agdaa2UXz3ILXlcFRm5G&#10;0/UYV9KZCoedpGRD+q3/AM3wLNg4LJrUYvqHgiWYP6jEe+wSAoF+B5wA6iHUTMIvUS1UxNZavSG2&#10;ifNDCn1LJG4hhLPFbMP0+7jmr7fWZKCUui3K0M7yRNqFmbdbhiISSm5uzfWEabXyTx6iElFpwFHP&#10;u+ecz+nzI7ymWVhICzMoBURmuDQHOatyajRlNEqxkASvI1Wz+QDxxiyujOEWzH0iR6kypPuGphlp&#10;lW7pRtJvNHp/R/V2EyBmLD2i3UKaUs5+DfbNF/QiMPp6cyzcStQJLE+0m+f6g5zeiEml1SMzlI7U&#10;UwFIEYM3JFHtji3K30ZtVR0TaeSODSyo6IRP7UHcbQbNH7HGSjj1DS0JIwIxGPUNMWYWQL+Mp03U&#10;USNlniMIeViY+XYgAEbWNC8nr308r7ZEkRGYtsWkSQo1Wau7yaNYgUy60To6RQxXIXZWs1xV8cHL&#10;OjDVxyTaZUkI9Xh1IUGvgnjLYp4dUN7rKDDIFCohLEPzRJPYDDNNr5WlEEWlVtPtIZR5Yc7uF4P1&#10;kO/gf8lSaiScPWmEQQRl3v3h91sdvkHL+qMsuhrVaeAuLS0FBBQ2t/tRxtfHqYZ5JYncSzMJAGcm&#10;lQHheARk+kdYM29prnCBBTAUBIAarzd85UeuSrRk+0mN0rTyKiRxOkbmMguPc0bSOCt/IOVytNIJ&#10;dPPOXfc0dximL3xQHZScuj6hqoD6yQtDKqukQAPJDg+4kjwOAeeMol6kNRp9VKrlKJ9RaZS5N0wA&#10;Bokjkdsn4NALq34b39S18MCn1IpEpL/QCvLDMnRxdQ0zOzAsrRnaFvjwS4w6HX6dNWkkekeOQoEh&#10;lDH2Hudzjk8/2zf0PVp501CFVYbg7uGoA/TDwc0nKl14Rkl912cp0l/yPU9PCmnmlZphvJXbaFRQ&#10;X7zoep6hUm07TJLsb1Tdg821gfJod82ZI9LM2lliWZZWQlf0G5j5qyaoc4MoYwvAsjgQCZkmu2AK&#10;C0CmvBOJvklopJRvZV07XoZJtTFPTTxemikbluOloiqOZwAhk1Moj96bg7FgysSSvOF6fpC6N4gm&#10;p2amJ6cWSvvH6Qwqh/5yXXXH5CTbrFk1LODT7SVIB3+7sQa+Mym3yUfnQaqyMg1MjaSZYZFlaKIP&#10;7CyFRySDWC6/SzOHl0Ux1TXbRKCrxAnghcyfw9Lrjp4oDOQzSFVZuPZ9Z1v4d1ccceqSPTl9Q6+7&#10;4dlJoHtYOFOMn06BfcvizH1b699Do3nmgRxIEUV+jaeUcn/fM7T64wSApCqIWZhKCWtSCPIth8Z3&#10;Uzw9UgfT6uL0lP6k7kkrYa/o9s5TQ9IbTWkutYNHHvj3rdE7WZaB7i+DmlKvyEbsC0n4gjjmjH/L&#10;45ZWi2RsilTHIo+7B21eXf8AO5ZT/Hi9J2kHqkSemGZTXAI7cg85GDpU2uOvjnsuZFWMIfai0Cz0&#10;fJAGEdYjSLUemRvLLQjF1LQAon5JzLirKbZDW6CQ6QnT6jarVsVnG5a7hjeD6SdoZFjm07pIi7Xk&#10;Rw5dD2AytJJ4gK0y76V/TkO+wDt7fNYaqLFrSqyLvaE7d9MwLGxuPnDwPyhmjjGqlR29UMv8co7M&#10;VFUPd9Xzg2k0mt06SiTVOxiLLCwtSpXk8HwQcI0mj0+2PVRElQNzR2FfYDyTfjBxK7EGjqEljLLL&#10;uI2EDndWEWRJE59WsmimDyujLIGPB/WxHufg974HjB+qBV0kGnL0jS0DRYq4tiavzfBw1nlmgeGV&#10;eD+g3sJA4933zZOYGrmGlgOobawJJUngbkbba33IAzTGrMp6K+nNsLuY5GXaSjgkHceGoLRAPnNB&#10;tfqRKikECKMyC2s32JsckfRwE61Wlv0GCyszxsv6qYdjZFVjSaxJotkUXqJImwb/ANYJPNZVb2hJ&#10;/k1NQNW0xWGUMBD6ji6X38Fszm6zPpo5YopltQN9Ci1MNo3fFZriYS0ivJC4kCoSvIVjyKANjM1e&#10;madZHdomCxxqJUexI1VV+K2nJhJbtGzXVM15/wATv00JMd+xGPpLKbYq4JWjWZhYa3SgwybfdvLn&#10;xsO6x9gGs1NRpIDEY1YvHGrd2B7HuV+uwzCn1UfrK6hIgIgF3bewvuCRWVjp9DbZ0o6lvi1JOoDS&#10;qERy3LMh7Hjua7gZi9Y6uXkDQ74xEqrGAKLc5eUSL0DESTMTtbYqGIsOClHzmXp+m6nVRlnR3iht&#10;+53BmNVV2c0hGKd2JybNKLrGmQwpCZnb02k/icAuSbJwbXQaX8xHv0jskAuYICzH1CWrmrCgZSen&#10;AaZY206IT77e1V93YXZJzUXU6edIYAqxCEgRhCCdjgblLMTwSfODSTtMTbo5qLUwiMSneFVGgJ4A&#10;bn4+c3NNrUjidIdaBIzqB2Us3YL7uwGAy6d9TJqI40iHpofCgKEbdXH7gXkOmQwSq6lxy9ha5WSu&#10;WByZU0CC5NIZm0vpON7N+gurM32VBPtx3pl2rMUlJVGQRexiO25t1jK5IXaN9THIVYUJArMA4C8s&#10;eTfxxgkGil1DQodS8KMofYSeALvk5KXWzVJHUKBpikMWp2sJWqFFDOxujZphYzPPWPzUSMF90cbD&#10;3GyR3LEChlcs0JjkQx0U4YxkkODZRl8kjM/pL6WOWQylF9NUBLiwou6/vlqDp/IckFfmNRNFILUq&#10;jKyRKtFeAARQ575ZJqnmgQrp/WdN2/YtkFj5NGyD2weaCYTRCwXtwEQ1tHz+2G6XVktPGk38YBd9&#10;WAQW7gihYzSS0tBCWy6KTfLvkZTASFUD2s8g771HkebxnhaH011EASOmZiDe/wA8EcAHMKV21TSv&#10;FM6kytyeFsnmgByDmtptfUE4YrIibY2iLBdykFiQCbFV3zNxDns0OtL6+lV42aJDKrBHO5fTdAN4&#10;+hWZE0MglKqCJI5UaGK7Ht4JP71YOFySaYLKNVK0SJG3p7UNAMeyAGiCCMN0erTVFUWIOvpBFBcL&#10;v+AeLDUORmdV40U5WOsUaegs5A5LynsSW+8C03Xm3akRFRtbaHZr3Be5YjFrpE07TyRLUWwFhJuY&#10;Ox+QcDV9NErEpGh1G474wXIUiyoXkBscQthig+qxg1UUke5mobmUWCQDQrBYNQFhjEThmG9CBW5a&#10;vv2om/OEwS+ki6Ro1sTKGRjtLK43bjt81QGZDQpJFqRabpBGCeQzOoIq/mhWaEuXQ+paOZCwh2zB&#10;yNyeyh8P81heh0+2ESKgLmGlkD2GAaywFDkfGZWmkWNZI9RFGJY0JCEkhvUYVSj475SNVGuo08m4&#10;AIACzLtVSfFZpWqI5bN6Lqg1iJcSEAEISnPHdjz5OQk1z6V4fTCrfEgNswr75FZnrG0OoRt4FIfU&#10;iIssPICjLotCNONk0hWJn2lloSLfawTwL4yOMS1KQfqp0eXTSJ2kbc7KaJVxwSPrHhOzbvVkZCVo&#10;/oZfo+SO94LEjhoNunjZlI/VILDMeGNeLx5NJqWRQypsdqMjigj3R48fvk60hpkui60IzVt9JYms&#10;KTY5NlcqbVNFo45dJG52ye/wq+O33kgEXcVqQI9CSI2FVjyOAOThunh1fos6xFCk2xACADYs7wfr&#10;KdDsSzSGIpFKd9iNmbsZODVfQwvUQGUNMVQQqTbspPtr+X785lxQM+i2shWP9UboLMZ3jcPddiub&#10;yrUwTLPJEveNtodQqtS+2ww73WJx/NEKRbpWOpVdy8HYJHLBBSEe08fAzRkn0sfrxLpfWjd7ZSN3&#10;p2P5DQ4wTSQS6lkIKvtjYP4UqebrMWRtRpXeP11HpmzvB3MD27djWHHdWEZ/gs1scksbCE8bPZwL&#10;Auq/phS6yDZoIZdKhEbgszmxxasczl1MseoWNHCxOASONoYNztwrqPS7mYSEuVkN7OxVe4I8VdZb&#10;8Cu7oNfRRzabVxm/WjdhGZBSshAq7888HMzqHTo5ofY4dlS3PYXZAr6GVHUMkLGWYtsYSB63bjft&#10;v6wmTVrHIPy8pniEXvTYEHu8AZUbSexSSdAmiWnTepYx9zRql4U8ZnyQz6cyTCRpS7WUVS17fj4I&#10;85r6J41mliaYlBEDILPg2BxVj5ypdNPIrTxRGOy7CxVbfC1jTSu2RJdUiKSoHQNVFmO6727gKUfP&#10;75nSmTddEzbtvB45Ia//AHmks0iyBTpkAdUfewCgVbBf7nvlHUdZHDNNtjYFnpGJoHf3b+4yF2Ei&#10;maR2nWRSzI4cKFFXTcjxxkU1ziQNMhZthUovb6Hzzmhplg1T6dFtdsZEnuraW885l67QtpPyzvIw&#10;kRyyhhzwa92JV00WwxxHtMQleHeASG5O/vQ/vznE6JTIwRmKSpI38Q/p3q3GdtqoZTMwLUHCb0Ao&#10;NsFAr9X5wQ9L0ikIEkBahwCVck2Qe11mkZJIhx2ZrzhUgZoVo9wDZu+T8UcNVXCOu5ZQwO1WbaFI&#10;5GbegiWYSoDDCVFJaVtb7bvWAdSgUFQ77VcrdmhY4JFZKkm6HTMrSTTtE2+Tn/q7e1G6HGasjO6m&#10;UsPbJym72n1P8vnM+bSanSylUkRomIfaG9q7lq/2+coaeNWdHXaIzYZO4deB+wzR76JTD9XAqare&#10;H7lih5BLMPv47VlGiCzpqYZNP7jXpkMQqVyR93jKv6A0gkeM2Hosrk+MU2rE00TBVGx94VT/AK/t&#10;iiWZjhAiFGILE2rE8KvPHi8k8O9jInJUrZXs1C+MLlhST0tk7EdmNUo47fsRhka6IQzB3cMtWAdv&#10;AHcDHKVUC6YArmV1daVtxK3RNN2yk6AhwjSjcwoi6LKecspEc2gKutLyLFft/vkBNp0Qh1LOeFIF&#10;nngj6POTuylVATq0JZ4m/wCm/Zr8fOTl1zRTSiVQ6qCLC1fJFngE5Mfl2RnLkqQLK/2F35y7hyaB&#10;v9I3c7iPOXetohlSaFJotO7OIxzdE3d8EY1sJZHWMO8dWwPEl8VWQl1iLHqQoIPG0k2DXft2yfT9&#10;QJDsCAlAQxCjgfN/BvJTdNhLtBh1UOogMFKLp1ZDwCvk4FHAdR+ZRatCdz1yy9gcz01foSIshCr2&#10;AN7WByoTPC6lvYm7x2snvi4fAKXyPLMIpFdyCdvBWzRHAvCVYSOyMhlVktmutreCMDjn06Tybn3h&#10;SygqcLLRxVIC179rL8f0+s0ohvaItoXQOVYP2uvNmjzmVJIzvvCMGs7hVhhm+2vHtocj9N0Foc8E&#10;ecpTWG4zNJuFswF7eD8nFCcl2i5RRizr7UG10Jb9I7YeksETOJYCUbdVtwp8f0yuefc1qhO7cbHG&#10;0qMChdpLMo5FftWaJuhUrNiR45PVeIADuLrj6/cZnzib0lkkQbi3B4qj9DzkItGRLGFbcCbUAdxl&#10;sjSROgKqxv8AqL7X9jJ8l+AnRsxhdSlqP0WOb71gwMMoMYBBu7PlTko2EIX3lh7toXvZ73kPy6ly&#10;9Kyqt/69jmfyOhJG+0CrJZihHhh3s4J5nDAByQQPs5rtr29NXIClSdobsQvcHM2NYZZT6hKs7gg1&#10;Y24uT3aDj0PqZQD7FHC15N+K5zIE7m7U+03R44+s6ebRINyIwCNQJbuoB85iy6faJ1BuyP2x45Ki&#10;ZxYF6zsBTNSnd/TDYZ/UVQ6FdnFkXZ7/AN8qMgh9WwbauDzWHbGYF/TZ7UML/wDHwM2bVdEx7HjQ&#10;Q73MxI4sGucEnCxqwIQhgG9nO36/fIORao9hSaPjNCOBliLKDarYNXf74rUabZot6MLUuXiKqG7e&#10;7m7xWCm0nmqK1h8kWmb/AKTjcFoAeb73jxlCipJHtZDxXNg/OarKqWmT7bdmbJAVVm2+NveiMEhW&#10;VAw3EG7rwazop2URRnsUDUD+9UfnMXSu1sewB3D4rNMc20yJwSaB2m2jaRbA/qHx9YbKzenS+DYI&#10;8AjnLNLoy9qQNxoV++VKgVmUM/FoRV7vm8blGxRhJKxzq/4UZK9jwQfAymWVS3LmitgAXkl0WyQU&#10;rWfAyKxMRZSzXHg1hHiDsDcAKpYbasgfOWThSoItWTzki0iMwosh5ABykp6j2wIBzUhF+2lQ1Yv9&#10;rymRirVtBC8383iljC2nBXwTkZWI5PDXX7rghMvaRVagf5Rd4HKxLE7dv+WsOiQTbrcCwO/kfeR1&#10;MRQAFBVcX8D4yU0mMC2JEovtdtXfGZt/vql7/NZbMisIyQeV8ZXHAVDC64/oc1TVEkoiRsF2O9Hx&#10;eIEKD/Lx555x1dQiWwuyDjpKdw3j2Hi7ySr6G37qIk5ylZeWF9jjmUDaVPCkjGIjNMAN3YjnKAg0&#10;1kgjafrz946Wm0dqPcnGO3a4sqVW+RkFb2q3drJyhBfZHINX/ucrJWgFeuaPm8qVWcMS1i/7ZW8Q&#10;+PvFS+RWEtqZSwVAWr+prLBGAntTsfOSihcIKVgw4vwcsjfYGQ2ti/nJbXgqIOWWTbSe26OIKN1F&#10;ueKvJOh45pScqINWHDUa5PONAQEV8leN20kecpEALkbvNUThTlQvte+BkImSRSOO/wC2UmyaKJke&#10;LispjumBuxhrQnjle3a+CMTaYqAQ9tdfWNSQqKF3g2vIrycKSaJ9vt2t/bKEPJs0MdmsFbDAGrwY&#10;0TlruAOOKxi1n2EVVEHIeghcEHg8C8UkAiUbfdR7jEqENdIK492RpBRCkY/omuRRHisg0ZbksKB4&#10;Bx6+R7JrJtJI+CO2Mdga/wBJ8VwMsZSnu2gisoRk7FjyPOAmWbwb4sHxlALk7RYUcf0xMoVj9djj&#10;JaixwRlCbEZLoXwe4GON9Dtx5x3VSd3z3xhCpHn9PjAYxsksbsjJFU2oQSCMfYvPNcXiVQq3gAyu&#10;e240Rzl7GyoIu8jauO44+Mk6+iVP3YvEwBipBAu6GEqrIWNWB4rIs6+m3t/qcoWQ3dnAC1ZVL0SW&#10;GNKWXi9wvjJbVoV3ytWsCl5+caAmvt22vceMuj2hVsmronKgLUnuLr7BxhIXDAHsf3OAClO2if0g&#10;mqyMa0O3DcnJeqWNduLGQO/gGj5rAC8KyJZJINd8dKUi/cOaGUBweOw+8gJWLCzTXYOCTEXySJQ9&#10;lFciJrJLDsKyouRfYgnJtz+5P9MKG2KOiRfNZK1HjK1QNXNHFwtX2rBgO1kgmyPnLIFcM22tt0Rd&#10;XlA2sPaAMkwKg/He8BBDbgLrEoHY1TYPFL3BJqsdJXIqhWKmFlrIfkbTdZWSo/m5GVBrY5dtW23n&#10;uOKxgiYdXRg3fLNy7Qh5q6ODbb28d8mjFNwPYijiod9FTL7r2ZYktvybJFYwoc7/AOhxio8g/OUI&#10;vZzIq/SmicoH/wAaMcyDtuFeBkhNH8HF/Az3OHXLMHPoCJHgb0kUUdxO0HN/WQQ+iqrpkikjTYR6&#10;hLOzfPfkYSnTIekDRztojFvVTAHq6iNl6GYGk6b1DV6yY6fTSzy6j1HDqtfq83/LnzbabtOkj6yN&#10;7XG2wHU6ZZ5CrTbZjGq7Sw22PYOT55zrOmdB1c408OhO/VF2FbvcTGP1EHsozA0MWn0M6TayVyWU&#10;7UI8r95ZDE42SQdQYrqIipNEbK7q3mhhkekZ9X8hOshhg0qrJIZdRZBUm3LsCLH1mj1Do8fRoIJI&#10;9VvnCJI7RkrR7EHdfN4Mmt/KymXaUZ1ESSMN7bF/fgXmJ1OSTURPvcFJC5jPyVbt5+cLbcd0hwfH&#10;lrfj8Bv4n1eq65OJG1Bmb04gwBWlFgUdvnJ6fTz6L0oxNHZ5TbyXbuNxGNoW0ugi1aal1jI2iKlt&#10;mNZpDUwxa19RtVSiRwxxqm2lPHF8ltowbpcUtLo1TbfKUtvsC6J154NLrtFq9IkjSFmB7SAsR7bP&#10;1hUckioYXhMyJAQE09ELflj9VzmF1DVaU6yaaVvargBXPuBX4rijnRaPXSpBJ6BSATac7FbghWY0&#10;N2JwS2o9uyoNvTl0cjHHqdQpHr+kuzncdpdvC5zzvGpYBmDE3x2WvnDtf1cyCFpCTqS3JAPIBpRh&#10;8aSR6Od5Q/qcoxY2y7jyK/bznXBOC2uzinFTen0UQDSLKg9GM714JYqXPntnQayLXpDBqDCED3GA&#10;GLMVUXVL2oZy8buWE/5cFXbZAldvs1mzptN1EgNqQRG25qZwPHkHwcifh2v5KgZJeCNITCiopfeQ&#10;fcxOa/qwa1z6krbor5VAVDk0O3kjH6h6mlnttMjsYw4A4AJ/b4wh5Z9FJCzzmNgFkNU36v8AesmT&#10;uq7fRUVT30A67S6PTzr+tCVDBT/nBq2U/OVdZhIjeFUSNSw2ryH4PcDkYN078Ter1hdZNp01DrKu&#10;xZhQejxhH4w65L1nqmp1GqkVHZ2Q+iKULVcVgozjOCa8W2HKEozcXu6S/Bx+s1kcvoi+aAoC+2FQ&#10;wRTmLcFAjJoA0xAzY6Z0yUeiKP5bft3V/LfPJzrtR0dYIyTp/TQy+265rkc+c3lmiqSMo+nlK2zB&#10;0kD6eKR5YizM6xo3+UPzQv6y3U6s6TqijlpAyFSjn2/V8XmzDLK5LSoFDLSySc7mLDhf6cYGdF/G&#10;R3CKCjHceTd9hmDd3ZsotJUVzUkk6yL6j37b94Ud7P3hs/4xYfktLHGqiIgtMoKkgG6OEQ9T1Gj5&#10;fe0VkFTRsFfsZyuv9LU6wvHcMP6wrG+MIRT7XQpOumHdZ9d0j1KToVmYqF7H01PF/WY07y70ACIi&#10;AEHsecs6p1eLVaiNEh9JY4giKllXK9gbzrPwr0jS6xZtO6bJIoSxmayKLDkj6vjCc/bgnJCjH3Mj&#10;UWVt0+VY4dVIjAOZCpDWzgDyD5w3VzB0/NSRuTGigbQA4vsXGbvV9QF0uj0WmIlOmWREZud7Ei92&#10;czDNrYBqdPLEImmQu8jG69P3Ekn6Gcyk5pP/APyjrrjaM/qsMixNuUJLIfc7HkgjvQw/8HaWRdSs&#10;biV6qOMEFWaz2HwvPOZ2s086KvoKXk/6hZ6ZgB4FXnQaTrPUtXo523kSSFUL0ESNiKq/kgEkZc2+&#10;KWqM4bm+9EdTOdJUUShnYzwSBBuYpdWO45zMfWaGLpsIO95IiRElbaZzRH3WXTSQ9PTpbUZZrdiL&#10;KgC6A/YZgwaYhxqpkULPKTEUNbSvc1lqPn//ABic30v2/YEbTz6uR99p6W+z3fnnNiHoITV6M++R&#10;dgdwxNi/28DDV1sEj7YpTvLOgFH3yPQvnIPDP051U6sO0af9J0N8/qArwMHKUtLWujPgk7732aoi&#10;fVTrpmjYLAQKX2qlG/ex4/ri15j0onmOoQpIh2OPcBXgHMR+sD1yJ2IhA3lVTh2bPP8ArXV5da4l&#10;kSKJAKSKIBQLJJx4vTSbV6Rz+q9XGCfmRn67XbmV+burI7Yo9Gk7bjxuO4M3BJ+MH0ioDKfUAJYe&#10;5u1Z1cXRIxDHM2pALH9C2dvxu4oZ6UpqCSujwYpzk2ynRaYQOZHk2BhVmhZwKbVs7F0ccXsAFisP&#10;m08Ukqqw3H0yUvubPF5jSoiSuu0h14UCqb98Me+y6oxS8jz36ZYIaX6rNeCNSQ9lbPNHjFPIQ26t&#10;pIuvBxCQySCnOzYAT4s8kVm09onyTkQBvNL2IPbJTaiNV5CAhO3NH+lZXLMV3KKYCjf7eMDmYbmu&#10;MBieSeeO9jMEroTZKVo2DMI+TzvP+wGWNE8QkkjYhi9gt93gDvSyIexJNeTXk5J9V6sQ9x3bu37D&#10;NVBmbYdpYmZXd5P4g4FdxkxDqGVkMpPBO3veCMjFVdhsA8WO58kHDIpAxqySCOVFcfGJh5A3hnG1&#10;HWux4XsD2zXMTFyWiVAxN34I7dsUupMrSEAkgq3/AHexa4wCcyh17/f2Tku3+B9BgiVGCiS24YAZ&#10;Rq9VFTRxgPfmqIPcnL1YCQMSFZwe45UdsG1IaF0WP9JTm+5PycIrYmx2iZSr1yU4Rh4yE5VNzW27&#10;b2u7vLP43qOoUFlXklr4PxlDiSNqc2/JJrHFCZZEpsEjgw2V/SACfnL3eRijCQKbvapuv3ylvUla&#10;toY8WR7QQPGXrJ+h1Tk19/eKXYB2lEVRtvHBpgfJyOrk/MSEMqgFuR81jw6wKZFeNXLDbXYn7wJY&#10;Uk/iAkjwCfjM0tsaRrR6mIRye737bUEck4fPr4lkg37magvxtNZgLtjmDK24gsATzQPk/ePI8n8M&#10;O4Ui1HHevNZMoJjibumGn2J6klLYtm8/0wXqgaTcVXbzZYLQPxlAhCIJ9wYkVZ4A+8q1c5IcRjYD&#10;Q2cAHnzmah992Xeit3DJTSlmIphVAMcPmlCwR7IlZ4yF3VZzOBKwFi6hdxauDfP7YZ6oeNrAVjGK&#10;/wC6/JrNK6/clFMaiDeX9Tc61Q++fGbCuJIfT9PYS20uxsiucwlcgn9Kktd85ps6IQqOJCVpmF0Q&#10;OcU0OJpaSb1JEESHezAbRwbB7g1VZXNFNFqXD7Y7LAeBa82LyqbVqgQrMFKpRFd7GZi6uMMXIZto&#10;O4UOL85Ci70i7N+bTK7ow2GNDQs0GbyeMGji9SrFcsSoF+75+wcAfUNGCR/kFLYFgnnj+mbejlia&#10;K5C2+h2FNV0BQwdqJPkEmng08MRQMXYgMedor6yvTtpyNoUKaJ3CyFH3k9dGq/pDgEcAc2t8394H&#10;DElzpwA1p/Ujxlp6JfZqwTNErD2BEDbtw7Wf98qj1mp1G5wpZD+onlVI8EnBHmVQ7tC7yFySL4Af&#10;myc0Xml0mxtoIcjcrc0D8XibXxsZn+sUkB2emobcRWdAziY7lkChH3rQJobbHGZbSyusgj96g7xZ&#10;uhhseoWOOHYC5YN6jk8G+KN5D8OtjRGd3dIVZwVV32RAWTYssB4GDaRpXYytyFQ7T+ml8VgiDTia&#10;JDLt2GyeTR71++asK/8AwihKo2D2FrUNQo5s9IldhW6GOSUtpg6qw5eyacUb5sZ9U/8ACV06B/8A&#10;EHoc4gv0knl5rsEo58rxSLGBHHG/vXbyP1Mfj5GfX/8AwZ6Vv/izbYjk6fRSu4byWoZt6FXnhseX&#10;LwxZHXij9bunOrJ/CZ2G1RTL3DC+aw2IAOohlva4LleasXVYBptOygIBR3LuUcbgAOQfAwiQCNCF&#10;+aNA2Wbxn1h862XEuodnRaYcBRZCnthLXFsAYClVe1+5jyTkHVjGaLFFNbVbnGiY0DuBAo3fx82B&#10;jollzQhpFi2KGNcntRF3l5a65ZTwwJ7j+gwOlHcghOWbsCWyxD7IjRvkktxweRjaBMvDENMUDEBO&#10;TV8t5yLjapLLbCL55o2bIyuRiNzbXpCeO/7HjLLWoiN/HZlP+n7ZJSBGndgGWMepwQh7ru/lz5K/&#10;4uOvSaD8D6/TevSameGGUJzYFs4v+mfWppmAJJsbmH6i1Z8B/wDHX1f0fw70XRySIjTamZqBsVCo&#10;r/cjMs8uOOf7FYoOWSG/J+YepBQxnYTYLA96+sWjhBkQldgQF6QbS1DscSxDULvjgK8HcC36vFLe&#10;EoW1CXKtl6WMjj29q5z47JI+iUSWoWGOQSqyhQ+5WcE2D/KK70cztU8WoBk9WQMoYADg3XY+azTT&#10;SwkwCWVTGrsdp/ccgWKOXaTTEsXT1ZTIgamA/h1zRI+R2zn5JNM1UbVFcUSzaZCUZRtNud23jnao&#10;55yiXQGRotqmu4G1rX658Zo6vVyOCybBHRZTe7ljW4fGO8cMsiBNSdzKw37QApVb7eMbmxcStdGY&#10;9u6WXYGkYDaeSe/7A+Mg0Om4kCkRKigSKxHexYxpOq9QeIKN4So09Vm22AbA4wXVzSqdLCr7YiEB&#10;53MK8HHCL8sTkaWvYPpkQ6aQRyOG3oAGLVQH7VlSaiOYehtNsgAbi6+/jCNPQMMbsqCrV9+xG2Hg&#10;juQcZ3Te21jVH2UrsVv9VnyTk0MXTdTIkZliDbIjsQLRLBj8HNWTqU8kjKIaMgNEe4j4snjnMWHW&#10;jSzJMZPTKuBGlAAH/uFmsJXUNE8XqKqAyWyILCoDwQfknIePbdDjLrZe2qMkUsrFrphJtFHcSdo4&#10;8DvktIk8+nQwzssLWrK52oXABs0bOCz9VZESLbEiPGb221sb4OHrr5n0+mKwxiMsAqBbtR+o38E5&#10;KTrSNVJXss6npXnn0/ryu6wrSkMGU/J5HFYfozEYRAnprPFCkt7rZmU8DyOwwWkh0yRRKZDqd43M&#10;1qrA8YLDoQkGmb84fZI256KngHaePF4+0axR1Lzw6+Bl/JETJENjg9gCFNhe4wVdfpF6dEZ4EZzC&#10;0kndANxoAAc8DM7U74iuqiZ5JG2eotD3PIvmu/7Zl6LpsetjgYu26ZaC3bAhuRfgA41FNDbrwXw9&#10;RicJAswjiWQHcWuio/VnT6yVNRphqvT9SqJ2kgcCh/Q5hdSn1ME5jn0xWSFHNxsS1Ma5bmzlOh6n&#10;NHH/ANNHjkUb95VYyw/SD9jzeS1qzKTuQRrNXAQW0sQpWOxSvHAHx3s1mto/XeDXOY2ZfUJLqhtv&#10;VU01/C/+cytTII2WdCF2ogIc3bXbbVH6d2F6H8TxtpTFLOy+wx0p5YXwLrxmdSp0guPLbOrWbb07&#10;SMX1ElO6iMOaPJYnk+0kHxmXqtMeWCRj+MZgrqWLb/5Ccy+m9V/NLGJJBCJnB5oKoruB8nC4/Vkd&#10;5Dqd0gsOvCNJQCrYPYYla7OyDU1p+KKtb1CON5S+rmU2vpFOPd8LVChn6cf8IrTSfhHUTamJN0uu&#10;WyRRdFQC8/NPS6b05ELqjqqbH4FpI3gfsM/TH/hJ1aP+D5EU02n10lBjzQFZ9B9Cdzn+x5P1eFYV&#10;+59XFeFIlKAkqaAHk8fRGEDUSJapGAARXPZb22LoeOMp3Mqz+z/phgwPNkUB/fLRXtJ55UBh3ANB&#10;az6g+bLlQOwG8PZPk0a+MSLJIB+k3Ys8/wBeMrBWRmUG+RyvtK7cskY7yxPvoqoGAmRZNyOwRbYA&#10;Ed/2GSkdwitwwVgQwHc+cr3MCoZ3IUEjjcGPcHnHaDyAPkbgKqh9cYqCwuBnBhfeDaCmPZuRd4dA&#10;XQ0tEcUx5rijf3mfpWWVY/bts1W26OEQrZr3fPgWPBHmshmiZp6VA+wkdyaVqrNGF92wMzKfhQBQ&#10;vtgNFPTY9yL2KazQRy44HIHkil+jgWgjfZO5aDN/XjJIlBrHPN14GRiNIGPu3Gx5AHyayca7GFqf&#10;PjxVVk2UGwSgBSK3baJ8YVDHQT3ArfbB0UWOQK7DsMKEw9wrm6yS4mgrmhvHjCRuv9PH++DQqtA1&#10;Q8j4y5SL82PB81kM1DFFnbfOEoCSPtbP1WCo3axWErXNjxziKQZCvuXP5wP8RNOP/ij/ABABIEEX&#10;UNXG6ymxTSk9gOaNKc/o9045jGfzq/4mamJvxL18xRSLKvUNTH7SKJV2s8/y+c4vqCvDJm+BpZF+&#10;x5vp5o9O5aPZErsrIH96NxyeDwBmf1XRSB5HiIdf4lAKWDmxRAocWcy06xFN6kaygsxEcaMWF+D2&#10;7DDQsem1UpS1LBQ6EERiu5B/8jPmHF3s9L3E1o5ppGWGKQJs2zbmNFSLNX3PHuzTkEsUixQyVKaN&#10;SoCVZjywAu+OcOnaArJ6NK/qtylPuoqe5GD6jSTMI1jkUyGI79v/AFKfyb/y3V5TZAOGmk2JBG7Q&#10;SxlyUAVma6pu+0jzeV69G9QbODSSBwaKlVraFzR0EGpdQmwPIjxlgDYcluG898z5noaZDqZIzG0i&#10;MXIO0r2C0O2VB9ga2q18c+kMSQXI6re2r4Pct4H0cyxMHmleEmJYeXpdxUovNVxeMuuRdVMELBjt&#10;FR+48+SSclKX9VjGiTlXJkAJKV2A2g/6jMnGrNVK6DtbrJ30jM0lSqEZX/T6m09zme0cJkuGba7p&#10;u2v7tyy8br/p2wbWb3heg5aLaEKKQQQf0m/N2Tgs506Rl5VYFUQAFCd3Bs82OMUEKbJT9K0MMw90&#10;kLA7XG3swAIo+ORmrO0MbSahWDFgI7DcKpWtp+7PJyDwmaRZdwoAOwa/UO0nxQvF030xN6QYNMy8&#10;RkFacgfqN0b+M0vozBdKNRLqodkgWOw7NdBSgo3XxnS6jVpHAscM29HZSrniyp/1BzC0jFCIdQpS&#10;dgImK2eFPZr+frAZOlRjV7izOL2emg7EjgLZyJUzZPo33lOtYRCOto2WLpiCLax8YHNNpIUlPpMm&#10;xtrSgVcq0PaPCm7IwXUaZ9NHEwkMaGPYWFqRft9wB84DIsKSTjUrHP2A23y3NmwTyO+VFL50Zt/g&#10;6LQadF0piCs3cjmlVAB3P/dYylTQEkYEkioqSCTujKt1z3UXRzlGdy80pkWTfwwPNXwSnzVXhP5/&#10;Wz6fUlYK9SMjeO4CitxbyWGJw32HPRu9N0kDNDJLKQXU7xfptZN0uB6uRw0RAEZpiiFrpS3zmLep&#10;hihneZeNq7q937X8kZvTrDF6PpM1DeSyrezcfnmx+2Kcaa87CLtMh1PT62SItp5UuMqtI1MGHaT6&#10;NHCdJpxHp3adpHMiBgWFBnbj2jzdVeHyCEzMY5iJXLAFCbNC6PgduxwWBJnhSOV1mZIZXVFuxuFh&#10;h4B4vBy+2ia2GLozrfZE6CVHjZUZt1IeyDKpHkPqwEmQBfZH49jn9RPg4LH6nSZJo49KXM0SFX3U&#10;QRTCivfaTXGbsOk1UxjWRKLxsHYso2l6JFqeK85m2WjP6b1r8nIk3rslKygeIwedpX/L94I2thuY&#10;xarbYUl42JEZY8cD/fLV6drZhpxJD6kTMUjK0FYJyWPkjKdGYXaaT0wAbDxqQAw+r+MHFdic2Exx&#10;yQypEryMGtUpuWFbiB+5zWHVtBoClRFogo9UEBWYEkgWO54oZiRaaDTTz6dN6AhWZPIr4P8AvkV0&#10;eqeSDTz6h6Ri6spAVaPA20bJ8DG1Hy/BmpM7HXdSM6OJI42jLeruT9dmj4+QavOdMYWeZIUMdFOD&#10;YDKDZe8lrYgdO7yxhZNqxxsdq7ty1QoA+MCJlTRe4F9zBW1LEfqYXR3ckHM+Dq0y1kV9D6PRnUAv&#10;KjgKJpHCKakLHivojNv8OvpSsuneUxrdN7eCW7DMqabVF/RTYG2hQy7gETuaBNYBBIUdiZRsaQsG&#10;4QExivO7/XBxk/JVxtGUkOo0+u1UMEkqMHYUrkOxDFQAvzRvO5j6wYk1Mby7TbgOUqxGQqo479/O&#10;Wf8AM4oni1VpNLvLUnBWNQQAOLu/Ixaj8SNq2aRUKTuyxgKNizbhVvfBF981k260TGFXs5rq3Wh1&#10;eBlSamLBHulZtu2mGT6RoCk8UOrWV49jFG4BDXt5vyPGa8nREggjlSXd6sZEkagGmF8A82Pm85jS&#10;azWHVu03vVT7BJtQqasEPmiUZQlxZDuMlaOok0srTaWETCKLYzQm9ztZ5Brth+r6kmrOg2K8c0YZ&#10;SYlsGvOYWi6oJINGZdIC6Pudla2Cr/mJPY/vmx0xYuomRk0xEq72MYI2Cj4asyceJuntBsGjm1kk&#10;jTyIVEQYvypBYfH+5w7Q9Hi1EWnjm1itNBDUdGgzbttkjk0AM5ObT6mMRTox9USJG4DllI+P2HYD&#10;JaqbS/mIjLcRTUbm81fn6BIydutlOkG6tvyOoPquYnjCtIUoOoYliDzz4wOXRPr9pVFA3MxkJqoz&#10;ytj+nBGb2sXSyxyySz/xEIaL1lW3RvFjMWPXnSLL6B/iLGGqxZRfaAowX47MpIlF1VUaBJAgaaRm&#10;HtIIIFKP6nMw6iODUJ6rxiRSwJHsIf8AlAoHCpuvDUiEPHOI9pkYIA3PxR83mP8A8zicNLBBtViG&#10;cP7tm09785koP4K5LRvzdNIn0zrChOpG1djg2pG1uG5XvxgWvn0+jebSu2z0qVidtSFjX/nFP1d9&#10;UmiDrSu0iEcGUMVJDX8Zja5I108sZZJVdlKNVkW/6iw+fOSo7VhJrwa80+ojgQSGKdFDcM1Uy0BV&#10;/vWYPprqn1dRRLsHDLZDMf5uQBf7ecv0a6yQwqQSnqOi7FDdj/oBkWkki9QuZSlDeWUAkLe0qD4s&#10;5tFcb2rMJb8FUNo6lJm08ln/AK17XXybC98g2plmU8O6cWg9p3VQfNCNH1KxwvK8m92iAUjaRXEn&#10;9TmZqvRSKJ5Y3Bj2Dafb7ydpb7GaQk5aozaSNeHUzyNLZVVWi0BPuteC39c2P4nqybEjXZAKcgEO&#10;HPtoHseM42aFHOkEk/6x+sEBhdEMx+LOEkxrNHMNSZFCKZN3aQWANvIusylA6ISN3WRjWO0QEDuJ&#10;VZ5GFepfBb9rGCv02XT7GVSJOYvBVq4NnyBg+p16SmGT8vKzKiguEAIYCmuibGS08wcyGNgwYtx2&#10;VqFWBiV0aLsyNOs9a+KWRBuKbSzWrMDdr9Zqw690H/weJIdQyMC0Y22oNggHFPpZldpJAoeOMV6Z&#10;obCKWrzTWRtREGYMXUBImZbk4Bsd/dZ7jNea+CeP5Ia7Uu8ABr1DYlkqwAfCj4XMONFDTrKU2twF&#10;NE1dWxHb5GdFNNFKZqjhL/l7ji2kJTMLLH5zPTpa6jTSSnUpGYmWOmVmK7eLG27u+P2yYypb0EkN&#10;oEeGVtjRykxmF3qgb55+cIeZIfy0UsO0t7C1UGAFqLwDpkavMQvqFFl9/uO89wGJByh5jpUeP1N4&#10;9RrdlpypHBo/HzjlTISOkg6hErj14KVnX00K0tdqwfqLQJMZWX0lK2gv3JR77T8nM7ps407y8IsS&#10;xCRiEHvI/T/rlU0rSGcenIVQKS9AsFkO5uB2GKMaZqVTyAb50YLIQCjBLQ+7+Ttxlev1cqTCRdLE&#10;zsgEoVSS+0AhiP8AUY0+pmSHTRxALtErQsf0kNdgjtdZVHrJJVSV9MSAg3/y7vUFKyj4XOhX8Eas&#10;1W0yzaSNYYBEzN/m970eLYj2tgz9TkhlKzTn0oyEokse1GgaByOol1X5SDeEpTsI38cD9R+Mz5Eg&#10;1BVJD7ywMatwPf8AzHBrWwTNiVHmVVinRtPtZ02pssR8+4E1twHV6aYRrCIhHI38Tej91C8Gv2J4&#10;wGaMzSCAEoqoVBZrFDmiF/ScPmRxBbMGJQrIKu5L4LXRAK9sVBYNr9G8Uiox2ovuXfyDydzj4qsv&#10;0ageqkWoYzO12Pc8zfqsAfp/fGeadDprRCFALEhW3Ki87gCT5zHf0dCyNAgLofdyQRZvkHkD4ylH&#10;kqDo6XUyJJHqYnYBmG72n+IjAXTA98ydBp9XpY4QiOVdvcH+/IrkHCQ76kaf1ZiG2+oGEhZRf6Sw&#10;8VgurimMeqH5si3Swwo3fBUDv95nVOgs2m1jajRzqqsJZdpIKBmZE9ps/WAajXaSCMqyugUBORY9&#10;vnvw2Z0SyJ6kyz+rIybSWYhkUg2OK7nANI+mmmRokKuj0bFhhfw10RlOOg5HQu0YkmleDfYBJIBb&#10;sPBHI8nMsLppfzEToSsip6bIOBZ70ctX1G0aMdyuVbaxIJvu37jMyaPUz6eLfMSqCgEoMSObCjCH&#10;QzWic9H1BH5lZKVkDyqzFQV7f/IweaMmGFmEryOod99bStWCduByqZaXUIY9+ySyTUlnyBZBzqBJ&#10;6O9JtK8UxUDgXVWAUH34GXF9Etsp6dA2kSKWaFo1Zl9w7sF5A+bvK9fM+plglEEkO7l34Fse4ryM&#10;aaDWH0izSblcbUamDbFFHj/fK31uyIFyrFUG623Gz58VmSiuVlc3RF5tUNQHhDMOEkDMIx2pRt+s&#10;2oNVqI4oIJkfeGsFmPDUe/1RzLbp8JjVoZFaT9QR9ykqebs3uGXTPJDGkkvt7yCnJYlDwOfGW6YK&#10;15H1mqTSmRCXj912RancPr5+MzYuq6do1ZZKR2CEgfpf/N8AfOHTyaZ3IaExgsFdqt13XTH6wfSa&#10;OLT6KYTaf+I6MALIpgwAvJdJdE2zS1HUtNoxpphEGXaQwUkqR4XirvzhGpk0pEspiCsULBVvfyKu&#10;jQoeLzI0sbBYkkiO0yjbuain/wAjDRpDp2lICNGS4JkNsvwCB4zOK2XZBumNO+ldPdKAEXsFkUfq&#10;HHY+cQ1LRRErMnJDFD33cobI5PzgmpmGhMXLFd5R6tb2m6N/NcHK9WdTPJM5jl9RJGWMKAGoksQV&#10;rmry1ZKeyY0rRbXPpiJLV0/yhjwVx4YtEizmXagF7EHckGlN/GVfnXfT7PXYe92kLCwQarb2zOeB&#10;opQyIHUKALBPuJ5B/bGm9lLwaMujuSamRLTYqg7QSeb5zrNIxhghf14TOqbHY8sroSAD4zg5oRK8&#10;pWYxcsHReDKoP6lBvkYTF1GOOD02kK7HDI5bfwPBH2SczbtIbasIjbVRuwZ9wi2mjXtCk8DntjNq&#10;DIkokjYxyMS7Ei67gAk5HV9TkYRLJN6vtJcn7+/rKtR1D8zK2yV1BYNT/pavHPbFy2NJFX5Izuji&#10;QspCspJ/WGNVR/2wyXTToWS0qJtyAKFBYcsBXbI6+V4S0PoBVEbektghBYs383gjTyac8qzHf6gL&#10;EMH3L247WM1UrSJapsUmoWVoRNp2RQQrBba2kHFX485oJrIVjkcKQaCKDZo/Y+TmLDrpJnZiRG0h&#10;sLe4DceARhm1kkjRXCuWFBSaF9yLAwfgSA5mjb1WJeGzzRFFfNZmtoDIvu1CAR0ws1uSyLF9znTu&#10;hmgWJUo76b2Esnj1LP8AehnPs6RM6AxP6SA2wLBqIWu/bKjLohx2Zqzz6mVYmA38IgvZew2QcP0b&#10;aiKNJBAHXfsZaHO7vY8Y+u08086zUwdnL0ABVmuM6LS7Vnib0AbX035vsL5+8vJNcdUTBOzLM7wf&#10;mVOmROaTcSwj/YnxjECIBfbSqwcmgdvwKwyUg6nSyCDdGuxpYyeKFBrB8480OjGqkZHU7VohgLIP&#10;fjwReYqfRq0CfmIPSkljITfXncASexOVjT6YxtJbE2Ctm7Juxgem18RadIodkal2qwWr9x5GUaiV&#10;VWJowzU+4qLBqu4GaNb8ivQU8O8xqsabVj2kqKLea+cA1sCnZJ6Co8lFAre19pA2jjvhS6ty0Luf&#10;aC1oODz2/c5RqIYDIyvuVQfZZFswO3HGTtC7A49KyEeoCoC7uT+m+Ba+TkHLKrMjF3Y7jfIA/r5v&#10;CpmWWFoyzxttpw/BLKTRzJWCnc+ratSspbnNYu9sUjbgmkmAL7AJFDONvIrArjjj9tFls0WocE8W&#10;O+CRaowoq+uWVgVRwCFPyDlkOmcH0it+2x9HucOHZLG6g8GoWG1LGwAOw55wZ0dB6fplkW33k7gB&#10;hUemT1ArNvKjgr4GU7NSPXjG48EFhQBAwSqkTZjLLGdQjSDY9WUUEA7ebGaDsdgYk3uI3gk2eALv&#10;JWIvT3kbkQkN8G8An1RRI2Rm/VYX983X3VSI68jwvKEQMvMXC/VGzeHyyKrIY4hVsFPfd/TM2H1V&#10;3kCyV91juT++Waapo5rcFwLAuwO58DJlHtmkZ9G7uEBAVg6hGcsOy34+8oEyFAEG5R7tpF2L75lR&#10;EkBS4PFHdyK+V+8LeNou7WjjavgZlwSZqpNh0czmABSpAO9WB4X6ycMwcS3EWJ9rX3454OASQbWt&#10;IjRqh8rXOUKJkDEuFA38HkkPWJpPyaQbNZYo5vUO/wBJVH9yMHTVQxMwrbxXmmwDSTCGT0TGWY0p&#10;F/qsd8JXRu7Wyn3HanPBJzNxW03ofLrRDVSQajfTbbWuTxXnCo9NBuXY1Wg9MHsrX5wZQWYGVDcZ&#10;ojyTz/tiVoY2e92+/wB1HxR+cPBN7VhvqTxyFgxKm1YE/wDjMwaitZb3uqySSbAzXBWOSzy36Sz3&#10;dn4wVnLHUu+0ncqkV7siLRbRdqNMkUhEiiggZr7Fjzlx1f5eEMiqyH4F7f8A1mUZlYSDmw4oMexX&#10;yB8HKotVdRgccihwLOU4XQRfYSzL6gb0fhmB9wpvkZVoZIonYO5BbsL4DDxlE8xREVjahybA8msw&#10;tROryGlckt8Vm0YqSozc+JqPprkLRtTXYF/y/GH6eCWOwIyGdeebwPRzLI7Bg1cgfuMI084HpvIw&#10;YrYH3fz/AFwnY4NWgeeIkIjR1YJBB3c3lg0aky7fct/qJqhl2pmG6x7GLE2B2+eMx3YMqCZiFBsc&#10;UQAc0xttEzoMlcLGoRQLoCvGOYgh3ol8A2vOVQSQFVFcgi6Fg0f98NniWO42cjeBfgWcE6dDezMW&#10;ZVZzHY3AUL/ScUsyqSG9humyM8FSJUnDVR+PGBzqNrhmLEHv4s5qkmZy0SeZS9E3xwRlYvaFLc3z&#10;9YpNNIzIAgstVAf7ZB/SEopjQzVVSMvJZM2wyAigRXzdZUZfcm8mjR+xlrEsv61IA4F3x83gBLWo&#10;Mn0POVFEyYdLIwJ8Gqv5GM+pMjohltRYCnIDVFkpVUe7cTXbaMzxPueytE+ccY/gTZoliS4O1Tz2&#10;4vErNScgAcH4snB3pgti+ea74wVQitz2N8YFInOqoOU5yKTKCzMvxQxl3uGANkduMtcNsFxWK/fA&#10;YM6qd+0gVxX785bAI6UueK8echIw59hC3RbHBRldE57e7vleBFkcCuw5A70TkFj8A8nixiVhtTco&#10;BBq8s3i7Y+KHjthsNAQiIB/ezWV+oS234ux4w4KCye4qK5Hk4OTTfpJ+8pMloispQDvlxnpxTWfn&#10;EHs8GweO2NcTGitUf64NAmTlmLHhgwYUa+RlJKVRX6bJszoVpe3fKpT5s9qqr74JDsmjJZBWqqj3&#10;yVRkghbBuxlIZlVvZQ8HEVYMWC14oG6vHQE40CMxoWK5Hajk3593J5qsoc8hSCOBVfOW2VsC6C2w&#10;woROTToGkFkr3vK/R9wIcUwo+TjAEihdd++TlZdwIAU7cW/kp0WbJFRl4ZbBvixWVK4slh7e3bsc&#10;rQkFvfVNieU1ySCMEhFmyQ+7vxeULpzV7rF9vvLgZkDqGJBFn6vIiVqAX9rw2BU6kBj5HHGDryaN&#10;8Hj+uXqRu5FHLlBsZV0JkA+9xwvYg5XsN+04+xNxYGgfvGLslUPsXjQeCxxRogXjgkrW+rY4M4d2&#10;NnJqFCjtZwoEwg8e1qsf6Vg7ybHJ7g+MYuFY2O3HfvliJuNAi/g4IQ4KABl4Pm8izkUAeDlboyd+&#10;fi8eQeeOe4GOgslRu7BrJbvU/lUEZWUUH2t3HY41biSTzXOFCsjyhBvJh1JHtIG7KC9XYsHLgRuY&#10;gVx2xgi8t6YUgkZHsCbB/bKx7WPkZe0QjarAHcee4yCkVGmPJo/Bxbi/myOMmqgnk9qvJnayUeCD&#10;xjsBmlVo9pq0+u+QT03Hast9Lcp5HesoBZVI24IESKECgLxke1IvbkQwq2XnsDlYYEkECu4IykhM&#10;k+n7U39MrLbLHjGNc47AsQGGAixCGsDsBYvxhPsK0O/nKIiEJBFjkEZUSn74mgTLWU0KYe047WAe&#10;w4oZSu37vxWXiKgSW5+zgCZQqkryMkkBsm65rLQUCn+U3xeLfR5Ipubq8LYJElDWQTxlUzeR2ByQ&#10;djYHzxQ73i3E8HAYPuqrW7y9Cy0ewyFjcLaqOJqs8X7rGNgiLPu5LdvJ74gFofqywgOd1DIf3ykS&#10;j6E/EnVG1Wu9U6iW4fZFHKLCj4/vmoepyaSaYPpl9UxbOAQORzmFr4I5GR0lZeJG+NgBvNFtfqlh&#10;/K7pvVc7XZ1vYPC0BwfnPmpwXGCo+uxzlc3e7szdfF+Wm0yq29yLstagN8XxxlGnQRTCJNabdgvt&#10;Wto8sfrCvxkqq+hg02r3sunhogUN5FUM5jpGlk1on3h2KxXvHFN5vGlcLbMpayNJHRdR0rtqlb1A&#10;xcbVYG14/VWGQaSWB4EjaMNqXpWYBlFEUFwjQ9GidYS6vE6wlioFkKBe9iaoHM2J0aeN/ULqj7nj&#10;vwO7Ak5HJtJX0NRpt/kGdYG1E7TndMs5T53EeR9ZLVqu/wBeedy7Hao7n4FebwV5NEsvEJPqqKA4&#10;2qexF5PVJEJRK8ewldmwd12+fsn5zXyu+gXT67NKE6GDVoh035hgNrRrwN/ajlsesOm1cumljRZK&#10;LCxe1j/KMzepNscnSq8AoEn9RcLxY/Y5ofh7RQaeHXT6hPzE3ppskJtY3dud2Q41G2/4NOe6SSry&#10;ZHXdZDKwlUVI4DWg/QfHI84M6SRRB3hdtqnfdnbfbcfk5s/ijo8/RNUn5kwyeokcyrAfbscnMn8p&#10;rVin1BLkMVDRqTzY5JzeDXCNPRzTtyla2VdOjfVSiRQWji9wSwNoF8t950p6RM6rqQjT/wAIAJZr&#10;n6y7puv1Oqg2vElL/DCKArV3tr8nNXT9QTp41EMUiSytEEO33AsG7KRmE8js6MWNUtnIaZlfWyNK&#10;/wDEClSOKXbx81WE61jqTFKxDRRSBJKX22vi8G65JDpJ9UJ1EM7qE2hgdpNfGclHrtQ06OsxILVV&#10;cN90c2hj5VJGMp8XRu/iKYSzRDT6SBI0LgkG2Jb3EsT2IGA9OgaYtvjJLcbkO485KKf1pykunAZy&#10;bG4JbHsTedNqta7ajR//AAdYNiMFdANos3uHaycqTqKjRMXbbCddpj0yAQsHco1slkgcbiOP2F5j&#10;HVP/ABJJ9XZVQIaB8dhXxhs0sU+rWVuoMdjUN/Zr78Z1hh6bqRqJlRneKJY4SPZchIFgfC5zWoxV&#10;235Z1wTndNKukzh5upak/ltr+rt/iOWF+n8gDCH1WonlhlQraONjFgqjca7NwMKXqen0P/MpJod8&#10;r0F+Ab/moYJoulHqEimZFhCR9u24kEp3PJPYZoqq3GkvJhbbpO2F9dklTVsjahJArH1dhq+xpaA/&#10;vgS65taxlaJfTRaIRbYEittHxeB6fpesm1QhhdVqxy1Bvm2+87kdNMW+CKOGLfCUY0SpLL3U8e7n&#10;IcowSV2yownOTdUrC+gSaKJXlWFV2IxS0UgsBzZ/y5gazV6bpjQsdF6kmpguQvdqwa75zX6eJfyz&#10;aKaWGKJYiY5n8i+wzL1+sXUQEtqGbYCGZFJ9Q0RdkfGcy/W7to7nXCK0mc/LqzqNQskbyMY7KAng&#10;DzY/fNrW6xmhiMkgZdoB3EMTRBIwrRw9Lii275NOPRBiko7n4Yn++cB1DXetqIwyvJaBFJ9nY50w&#10;/wCZKuNUcs17cb5JuXwegIGnRmVR68iMQQeFj7sf3OBdZ61ptFpG6fpdPGwZxM0xB38fAJ4GF9Ek&#10;6fJo+oh3/ilVWHvaiMckjMjrGi0Qh0EkbS/mZY2eZiRTe6gBmcEudST0wlJ8LVXRmt0ufWBNZO2y&#10;Gyyn5ZjzQ+83NdqYve8MCIoVVXapIJ/zG+xyHSZ0XS6yPVTs06tG8UTg7TRF9vAXL9Z1XSxjSOsE&#10;YLl2ITlbVuOPF5rJttKutIIRiot2t7fyAnVRxQQgD05kcn1D9/P2Mq6lqtL+Ub09V6reqTZBNGgD&#10;d9ryibqcZ0mpfUSWrTPtj2qT2sG+M8v1eqkjZlDHbJ7jfGb4MDk+6OD1nq1jTSp2i3V9S9WP0t7D&#10;3c12ODwxGUmkbyAb7Vmeq7m+OfPms6Xpehn1ksMcKXKzCgPJJqhnpTjxWj55OU5b2x41FRqycWSL&#10;8nCZll1BmjZwrFqPNC/g4ZL+HdY8+pijVpDDYcJ4Kmjh34e/Ces6p1uHRMphVqZzPahEAvcc5rS3&#10;a0rNVCV1xZkaDVnTcSRAk0tg2dt81lGqgZtUO4LGyO45+Dm5+JdBpula+XTx6oywKQY5Cm0uq8E1&#10;ZoE5jwQQs/8A11Nk0ByBmmNr9XyabVIrOkb3ORSK9lm+vGQdo1R0Q8yAXXji8JlSYAVTRD3At9Y0&#10;jFyHlC2VAUCuxvjLkxMBeMyO1bjSiq5JwYmSltbVTye1/V5tSbfTjsqLPZeDgE+qSc0y7VvmuRma&#10;IYII1k3lkK9zg0SU60pZrvDY6dyN3tPPzwPnLoEtQtBeCWINGs0TohoFeMWSwK2fJv8AtmjA6+s7&#10;Iq7lsW3n9spljkl2AWTVKO55PnHOg9KQAC9tbrNgHFaa7AP0Wrk3OWbiqBAsE5GeUBrK2t1TdrHe&#10;s0OnuIo90ZBYXVcf0rKPzUbo9rTqfb7uSx4JzB9vRfhFOpaOWNW3fp5X/wAjADO4A7be9gXQPjDF&#10;00UiEM+0Ktt/XnjM9Ilprlrsee+aIzZKP1VlQxm6UgA8HHLqw2m+W7nuActK2yCP3GyL5UAfd4iH&#10;SNnpWs3+98Y0Sx00JZy/tUA3RJ/veGek8RZwE/SBS81XnFBo22BH7ECxVk5DXRKkshiv0wa9/FDJ&#10;crbVlJUrEypI20ajaxFHcKr+uNpkLuN0p3eB4yhdPJqG9b1DttQSR2qhlUeqrcg3AX7/AJrDj8Ma&#10;ZpPJGu2OWh7gLH1dHE0sAuUxnc5O3zto0bwJpZZF5I2J+gftmrP1ESNsCXYvcwoDtkuL0NMqTTSS&#10;2Zf+k5FMbJFeBWVQXEzxtVG9wPOG6nVbhplG4BIyzDxd8cDMtEHDbuQPn3c5KRbDXSKQkmTaSp3q&#10;o9q1/wC8Oh9EpA5Ct6clA1wVAvObcymTeZSrsQpHOGwq0sYRWCemGZivYDn7ynj12QmaYik1MTMH&#10;5UkkXXJ+sC0kUel3PvINAMD2+by6OWeOqAdmFhiOMIicywMHhDe6r+08gZFNIoKgkhkQuIVIBDXY&#10;AHc+fn5wQvKSSVon9qP1fnHhKaXZJzRTlR5B75CKRI3aZXF7/bFXIBHfEo7YnIPim0ysWKe4AEhe&#10;TtOW62BNHNcKEmRLW/1CybB++MD0DS+pLKinm9yju4+CMYTr7N98PZVf1KB2/wB8hrZSI62ZnWty&#10;8C+xHP75Xp9T7IkChze7cbsX547YOuoRoljLFX3WL9139eMIEKuI2ZT+mqBrc3zl6olmnISZvTUC&#10;aiAxH8wI5ynTckXNwFHcD2ntXOQ0ukUSf9SiTRN9iRyPu8JhQ/pKF1tzEAOd3B8fWY8ikiE0DKu6&#10;ORvctNxRAB+PvL5VhM7qqemsackCwKwXVJqDM6iegRQoUvAushBMQUtKHI9xssT81WV4uxVsLHTl&#10;CCYm7erPlAL4+8KWH1oPUuFS0gC358m6ymOFRIwsvGOV7qAGPPJw9Ym2BIdL/DVgrNe7cfrFKfWw&#10;S7JlJFZWcjlhsR/5dh48cA592/8AAxpW1P4g/EeoeK0XRxpI5baAXe8+EtAtTvIbbdauXPKjxwc/&#10;Rb/gXg2N+Kp2iB406gDlrssDnf8ATI3m/gx9VOodH6MRQ70UMF8MfB93gXzWEr7mdl/mJqiGHaic&#10;Ail20zu1k0fZywB4u+wwxpLEilR2Wh+kHk3z4rPq0jwbLtoLBWQFiRRqgAvk5KUAyksm1UYFueOR&#10;QyO5QxI3WBfewSf3u6y1aA7ElwSFYjsfs4xFqkBiWAs+75HaryexVQBtzCt1A1W3wMjGFpGBVKJP&#10;B4UD5vBoHKQUvdB7i3FWaHfEwDBJG6K7t+sW1A/2yuXbb07IwYVQ3Wo8UPGXTED9YYBhTN5sYHOw&#10;Dnbz7dws5JYJrJxFC5raQCGPNBWHN/sBn5sf8bGj/M9V/DsCsjpHE7NEGBbxyBn6S6wlopd8O8NQ&#10;vgV5ps/JP/ih1M2q/HmuZ2DLFp4PNGKwy7c4PqUmsEqZ2fT4qWdJq0fM0EOhhgEj71BZhGdwO+sp&#10;6lp5WK+jC2wISpA8ngi8CkjSb8qqDb6aN5PB/wAxrtj9Mkk00o9d2QU0lv2c9rAz4+nt3s+gcl1R&#10;W0QKpv4dV9qPYHz/AGoc40Ookc6iiSO+4NRAoLQw14NOnraiWW09SgeXUCQUQTwRRyn14XRwFCSy&#10;ryFFVTAqaGBPkzpJpdBqFlMSbojsjRwTuH72Mg/URKHjJhAeTe4UMoryLJy/VFy0KAmRdtgs24q5&#10;4OZ3qE+gkkV7SCeDbeAbzVK/BMnXk2dU8kqL6cQEO9RsUD9IN8nLNOgISUK0Sq4RfXG1gG7AVdgL&#10;5zMWDURGVgSW3lQhbcVA+cvjbUMfVMu8AgSH9LBU47Djzi1RN7NYtFCulEyAJsYoHAuUkkA/Qx/R&#10;gdJkl1WwyAbA/BVj8kYJO66nfukYRLXs7sR5AJ/SDhDamOZpRGojeNdphBEpbyO/xmdMor0iRvNM&#10;Hchhyv8AlsD9ROCtqHninikk9QqKJY+4HdfHzlGqZm9EvIpiaNyF27VoY8ckbxlnFu4uOid4UDuQ&#10;B2OWl5JCNM6odTMLl2lIyhWqDjbuUDDoJvX9B5nG5pRGoDE0E910ewN5z69O1G+fUB23b2r3Ak1X&#10;es3xqNs0b0u1ljIHcn1CLH0MVIv+Bnlj1rTn1/RAc0C/AHmhhPSdUpfZJLs2ttIZlIrsKBI/e8F/&#10;LKJFXftb3SgAcgseR+9dsH0m6WQiX2+0nfduy+LwaVM3xvaO3l6nFO+n0ZZUKx2rJ3NklWvgccHM&#10;wdJ9UTPppqCxqzyFgo3luSp8/JrMXUwLAuneNxIoZNxva97uwzTE8C6LWRwoHMcwJWiNqlq7/wC5&#10;wUeKVM1k7u0Wtp9u319cu8KzMw5MmxgBx9+MOi0mnfR6gBNzKxaXdwEdWqgPIOB6AIZVDNbe0TBD&#10;7TusKCPNdxlQjecOsWqaNEbaXFESM5JJrMG3tWDgbBg06bpZAY0UAbaNsF/8ZjzdS0razXAwGMCN&#10;GUDj1GtQCRk5meJtOHL+kzE8yBpDtHANf7YDMI9XqWAZI5GRm5FMV+D44zOEN22zKc11RJxooZts&#10;mlLxKqoSeRuJtqrzzm3F1kdNmkh0jvIQiIok9p4NkWKus4rUQbtMGR2Ry25QzWSQewqxX75dqn1I&#10;EEYIcEbWarpqBqyBzmrxN1smGfgtI6mDV+rpda3sbe9qrEgb7q6BBvP1O/4PjqD+CZ4pgqsNW4kC&#10;jawMY85+PWjLQSevHCbHhlJZb5J5++2frv8A8HL6jUfgfUSzmnfqc9Gv1rQtjn0X0eKjKZ5v1DI5&#10;QVs+wNMJCyp6a0CpZ6NDzVHv9nEWk9qcBVIZrF2QeOclBJGB+iyebINfZymBaYBUAaiqg8A2M+hP&#10;ECzMV9LfEgVkIFGmBqyDeVohO9QGagW3KPn7yMSMy8q1Mwok3wMujeythaJIKDyGHz9YEsthP8FV&#10;CAAKOC4tPs5QZF3LGULqQf8A3d/eXQogUbFqh2Asg4IyIyhSzCxuN1wT2BwD4NCOM7FqTaXSjzyG&#10;PIX+mEoGKiqCjaALvaB3wBiJDGXjLWaqr92FB2IdgoIBYcWOQMTLTNBSbMhVmBO8kdto/TmmparK&#10;nlrJ+LzJUReoxAa72kX2X9s1NrBK3tQ2heLyDSIceQz8EkH7sHCY3vuV44IOAGMonfmgCT5wx1tj&#10;2uw3HgjjJZYTD4BSlBPfmxh8LkbOaU3QOBGWgm1aHZr+MO9MhTyKJFAZJUQxWvuRffClLKP1YBGV&#10;bnabw8cAWex8+Tks1QWtmhYy9e17cFVjan+uXqDZyS0aMBO5b+Rn86/+L+hi/wDin/E0Q1yxk9V1&#10;kSKhrmNyCo+283n9EkHDKTXfP52/8a+jrB+MfxS8iHa3VdXtAH67ma/6+c4/XusMzTErywPI5ent&#10;A0+6ErII3Db9oIJWw1/BrjAodP63ps2okKxxBWEqlhx7iLXi8El6NroZXZWKwMFDxmg+wcAkDmhh&#10;EulnVZEP8T8vblCTa2bv9qz5m1/uTPRS/ATrWYwp6K+kq2XbcNu8AkUR2vAtB1RI51lh33LZDyUS&#10;NybCvPgH9OU9d1MssekKeo6M+7bVgBvaLvz8ZPQyjSp61FUfT7W3G1X3UAD3OJr7R+UFNMV06zPv&#10;jkTbEzG6oAvwUvzwcjr430zxTRzIQlHcV9q7zVEnyR5wJwmqjSOKVQy7thJ9n8xJ7fqYYG0EoZdO&#10;ssYDk2o4IK82x/fwMUeyi6d0l0cqxwqTdyEKNwYkbR37feNqNREhYQpsDr+gEKobzd9v2wwzaaKa&#10;ZBBa0mw87nXvTZaYU1moaTfFHHyQKsWB+msmTKRWNRKZIkj28gq0lkBy5A9g8Enzg+thbUPqETTy&#10;0NsYJv8AiOaoHLpNEmyIxBUdB6qbiNrf9x7E5na/W6k+tDJuDFEUhQCALsX/ANwAxR21Qm9HQ6XS&#10;P0/VPAZPX3LvII8MAx25T1GRo5F1EEX8Odx6gZqo7R2PjgZnR671pyQREUSRVTsQo9vcXVjBn1QW&#10;CTcQi7Udla7bir4zSMXa/YUpKqJzyaqaXVKrNIiBQa5VQ3cX5OPBpZZ9VPtKARoewPNDmj8jKtXK&#10;moh1EWlRN38OiDQdW7ggm+M0xNFPpdOrF6jKbQvKuSaIrvZyGXF9A/UIikPoPZb019X5Kg8LmVDo&#10;X1Go9CwHSygF0Atnn7zcfUyTzdQfU6Zf4XB4K7k8hgKvtkPR07hHWUMzQBzSFdgPJUV8Y1KkwmrZ&#10;j9R00aDTuZECyUpVDt9qqQaA7Ang5FBJOqtH6mxaA2LSV2oDN/qHTtNKYnWVDOXJV3jDAge47SPA&#10;vyMvVVU0yWJXBNFSR5DCvPPbM3krZDiZOnMsmreJv4IumTb3A5Ar/c4Y7zJFsGn4DEUTdX4AHese&#10;VN8M++QHbI211u5gRx+2EarV6vTtHMTuVTWxQEC0vfnacnlbRUemY2u0crzSwo0ayKARGDX6Qb/q&#10;2Qj0upkK6jURk8bXUNsMlVwR/lB4zY13rM08scQahybO1z4ZT5Au8nKWKQj0meYSUrFlcqCe5I4I&#10;Byvc+3tEuOwxRpzp5C06sYdyq6DgPs3WCfAJwEaaQadf/hW23scVTHvZwAM0SxSXtGpLkUl0Q1cD&#10;+xvLtWNZo9O5WMMjvuALBqlU8kf9v75Ce0rCw0606fRSrBIrqCQYgu9kVTZY/AOZ/TpopN1O0siB&#10;yIlUHdXIJOCaWImSOWXY7ADsTYDfPYH9sIlmii1kMs4VBZCJCDRB43HccqSp0Q2XI8zzQvK43lwC&#10;VIIdnNL/APSjCnn000waKcxxOi2TdMy2C39+2Z8WigVnWBQqhWdiO52kH2Ec15GE6iCKJFmOjmti&#10;Iwikl1Cdj273ib2ifBsaxoUXSNFC0p2Ci43UxPK/vQwbVyaNEjUzgxx+ojIByldu+ZIcGU6Z4HRG&#10;lWlsFhsB3MorvgMWkdvzUss7qFf0o+x3C6qjV/d5aX/qF/Bv68aWJklkmZpBGKCgEAuKHIyiZIlZ&#10;GnjStqKqopXjzd+cOfSflpYm9VlBYBjGNymuPYKq83oApiWHSamGhKOSDuKHm2L3ivrZso/g5p10&#10;bzj0CqvZQUQBYvvgo6wF/MRahzHSiGKY0aIv9Y8g/ObsP4a0zEjcrpIzICjkbH7bTX6ge4OUa7pi&#10;mNj6H8VNsQJ/TSrdEGv2sd81qKq2OKn8AE3UNZBOun3p7EYeooKkM6jt/wCB9Y+olh0qacSRszMi&#10;I4YWA3B5He819Fp/V1Me+NE3IupY8VY/kBPYiiLOR1XRYpdarRxlZNWkgTd2am5PcgfF4m0opDUJ&#10;N3Rk6rR6gO7Qyhk2lqCjYNvBDD/bLtC+qhKEAIkVbzGLdk79sI0/S10h1KArC/rkBJASJUU9izE1&#10;lmnSWF+qKXBqJmjKgI4KCwVIzO9DrZtvOdHNFO+phkjmBKSIwAVwCQCAOLvOc18ujeGQb1V5AHjB&#10;U3/DNgN52kdsxYupal4NISkrswitzxTqPJ+Dh8WmgifT6tfW3KQWZ75j8qQPArjFQ278GtGseomY&#10;S6RiI1uR1sElRyo+L+Mr6noNG4h1EPtneJXEdUAL5KkcCvjMbR9QbSnVR2oDbvRRlvd5oH7vzi6r&#10;Nq2GnnCMnqxGkFFQ3+YkdjkptSRHaLYtfqNNHqqp1kkDMwI91jjaV8/WB6Tq2q0s7svS0kAXilJ4&#10;PJDLX6sl0zWakTrFqYw7NGghVhYv5JHfGlaeXUSlYRM6uVkv2b0B5/vgqbppCql2N6suo1aS6YxQ&#10;QzXI62P4RRbI5rg/GSnc6wJs3RRRtRVmCLt7Wa5o/GZEaz6w+sNF6bhpQY4+x9NQdtDycukTUyvU&#10;IZBEwYRsRW7aPa3yfAGOS62gib+kjEEJ06vJ7tQWpUIDo1khWJIIAzO61FJqtMjkSMsIRFJ5Cg2b&#10;28VeHdRmeHTrPHCd0c4ikLDje4ALAeLrD4odKuiim1DKAv8A0zG1ruI/mrsScIOqdEyj4s42XWT6&#10;WVDFOgaMqiFSFLq3O0/+c1X1EGu0T6ZnMbku55tVY1SLfz3yE2hQRLJND6Sst0RZDA8FvpsHgBjJ&#10;YkIxNtsUsWvwozfG4utbRhJNE+l6HSa1fUHUBvjiLEhirSugO1SD44yzS6YqiqfTkDRBEaXgqwvM&#10;h9EkO7ZFIkglX0mYVtLUSH48+BkfzOoIWQy1tlDgH3d/af6VkZo3J0zfD0jRPEkccxbdtMRrhgzc&#10;hwvxlcmoHT5NOEIaOJgJiht6k8fYGGTJrpU1OoeHZJES6GqDBjyQfPGB6P8AL6VHktTupkG5GLOT&#10;t58nFFa6NZGv03ra+ui0kpZn4I2AoDyWzb1OtefbIlOIWV96LZPmxfmu+cZptbBG8xQbF3fxwPcC&#10;vYt4JrvQy9uqw9Pmi9QWZIl2PE594BBqr+smWPeok81W2b0mnKzxaptpsOvoFidu4e0WO/J5GUal&#10;mkEZYsrSgho4jwUDEgrktPr4y6QgLG26SS5LDg9wbHagKzLj0365Q7skmxTDZYqH7Ak5CXVjbNCS&#10;D0NTpT+aTdNDsG0ja18g/veUSrNqJ4y0WxuY2RuD9fsDg2i9GKCKHUpVo/JUgxPZ2sGAJvDZkgmS&#10;D15WZ33N7RfqFewFURlVRIJ0SJ3mMOpBSH3rJwNooHu3gYFpeuS6eM3ATaFXIFFh+nv4vNT8pqoX&#10;lmsCGYNdc9h3P75jltTq/wA5F6gZ2VAWUBWqhZZvjjNYpNu6E2w+efSajTJaTKIwrkMSaLGr+wT8&#10;4QkMv5f8xIUaNf4Wwn2zAkn54I8VgEUrw3DJIoUhXNng8cjFpdbFBqFjC2+8kNJbKAf/AHWN6i9h&#10;F3JaNLUokfrEJvhkCA3xSkcUcnJ0nT/ll4YKyFY5GPBb5F9lvxg2s0wk0bvGDCpVZHH8hBNAV8/G&#10;UHqGvfSTJMpZYmDhXF1GTtF15yb0tlNbB4othBCkI5LKO25hfYgDMmV5NQqyqm1hF6DLXc7yd5Pz&#10;5zp16xD6OpimhLCVSqEUQm6/visF1FussLaU75IlZC3YqGpOFvmjlqQq2XfndQNNpo45XdfReQ+p&#10;ztC8U31WZI0kSW77TI+1k9ME8Lz/AEAx55l3GMxhUKpG6+oBtr78Dzzmq0KwrJpVKsXVdr7wRtbu&#10;L/2y46GwB+mRO2qaKIM7UVJYrV+cfUzyu73FYiUPuXurXV812+Mp6jp9Mfy88bMAZSjURuVF8Gz3&#10;N8HJvKssKheQyi/mkv8A2GJ+GSyrSLDL6UKpaiQubHLBf83msjMJVk1EhVgRMG4Hhv5h9DIQwyJp&#10;XlYsSQAZFJ9ykilI8ds0jqA5Yvp/0t6QkJv2N2/fE3sEZuuhlQdgRs2jn2+7u133x4hpoyFimsxe&#10;4XSh9hs1XY4ZDGJPy8TQsQy1EqtVsppryGhKnULtjWNZJGHJogjv3wT0UFwTw+pqJZ5CFUsFkT+V&#10;pBViuwGUarTarUIQ5JYU4jjYkNtX9VHKI9bp1RLjaMsSocNuoE7vPfC9Z1KVpJVRCIydz3xXNbQe&#10;OMUe1SHL9wXTQsdqtL6JIWNVCFqoV48k5LqI2Rs7QqCJWjcnl7rjvzlUWo9BkH5hhHIb9lUAo7k4&#10;R1GOSD840E5c0AGZQw3H98pfqRm3pg8WsjZ1jghLyCOkSSmJYisxur6rqESaZTpQYTzdAkk3YB+A&#10;TlsKNp90k0TD0KcNEKYb1q93F5rRTIEjkki3q9KQntVdw8Hgm80SSfRN2gGLUySiZpPejLT17aNc&#10;Eg96zS1ZinZ3ja59lp6p4df5qJwPqkTwtPGrrtL8RRclgeOX78ZlysUWONkNxkoQDasBySPiszcO&#10;TTTKukaGu18KwyetGUkVk2VJYFjw1Zq6TVuJIwipGwG6BmF3+zZxaakOdV/BLqNpjU9zfnOt0M6l&#10;gzSKkSx1f6iBXB/qRRwyY+KCErNDROk2mniZ0kQbCQVtkIN0DeXanVyNDFBGN1+87EG1ye7C/Ocp&#10;Lqi5eeSH0kDMqEX7uwAIHgZpu7etpWE4WxQVDS1XPJ7XmcolREGihmWONHYyRsGQqFPPYYE+lCsp&#10;kkWK0NbReyq4bHl1kT6PX7owLpozzaNeSmlhk9UesCDFvbs25twtv6g9scU6emV8AU/TNaWMtERo&#10;xBYcFQPP1eZsqGVeWDbSWJjPtH019s6CTUxPOR6YkZv1JIpIA4AB7V9VlMJhje/TVd1n2sFWj2Ar&#10;IU3SsUu2crpp9VGdQKJ5FWPJPFZqajUSiSFqWmP6dp5a+1r2wx3nl1iRlV31Zo96wWdHgMQETIl+&#10;qR3LDd3GFq1pErp7BNVrjqtQGUqlbl9qjkA3ZuziUMgSVIkcMvO7mvhq+zm1rtBppVFzRiV/0Ute&#10;mODRwE9IieMxiYo42qC36SSe37ZqssdeA4sukcwRvDJpDaFbKjYb8WB8YjFHLblmMuw7i18L4rM5&#10;9VqYN0c1diiO1ttK/FfPzj6fX7Y5d9ozAIbW6Qmybymn4CJriWQU0xPuVuVNECvB+MrZkQSvsR2R&#10;B+kWWUn/AGGZEes3xSOJPTTYexNkcrRo5r6TXr6UUoIkIUtJusWQTWZZLjRcKaZbIWOnbdPZtQr2&#10;Wte9cfGUo8AeP3RqzSGgSTW3u3fv8YFqnnGnBijKgS7e10HHxlcPTNKELFvSl3NTt+l0C7u2axSr&#10;szYV1KTVLIGjmdVK2Pd38reB62Y7lK37zyDyGryDlzxqGWT0wRW0Ak0SO9D6vBodO5eORAXFMa70&#10;bIIQDxgqop9mvp5ljSdZIkIokce/bdEnKYPy4lZfaoIuxy4ByEu9UBMVrsKEgkFfNdsq1Tq4MoRl&#10;kQBVUGro/wA4+vnI8sbei3UhJIv4hKs+1iqAAoy2Gu8yo+nS/nbLKVDKykGgwA7nK1n9qqXjDsu9&#10;wwJJBHk/JzXBhdI/VkAMQ5dR7doHC/dY7lEUabMfUaddQysJSH3G2ckFQvxzgsDJRZo65rddH3eb&#10;yWrnD2QLUc3VXf3gujaeSNzs3KWs9uB2rnOiN8SJB2qfTp6g9SRGo183kYkm2MUjbYABQu6y0/xE&#10;kWRBSbuQfDVSjKwJgxNkoPbYY0rfQwjIKB9PIbIaWmO5gPJOXLO5X2GnZj8irHIwbW7pElCyj1A9&#10;0BVjt7chPIwl57t/KPb9ZTXkgZZYtQvpE1srdvPm/GDHpsG9l7HspNMG+hVZbNpyST6Z3FeSedpG&#10;QgghMtMzBVN8Xd/AsZcJfDZLQZBpDEHNAsaFKRtI+P3OCt6goxMFUge1eRzljwTehGPTDN3I7cDy&#10;D85m6dmWjyd+NeQQSu6UV6iL571VZemrfeAUJjBANcj7K4ZFpi+4Mga1PANVQs4Nph+WmUqo2gAA&#10;nnhvOQ2qZqr0VRTTEhdxVFBPbgHKI5tQ4feS1AkX7uBxzmq8mzcGjuPaWAHhrzNgO2jyBXFmv3yb&#10;80aorji2ruYqASObrjxtzTAWBXdh3kUAdyNvJByccUBiqRmuK2qgQ24cYdNooRAiqpAYbrY/orgj&#10;MW9/uyqMRVjVktHZSCDXFWcjqIZoWMQoEENu5o5pLEY5aii2oy7TfjM1ppOGWNiyiiRZH75abIaR&#10;UNVOmwzglfdTfZwh9WRFe3sVHuXnLtWZZajZ2YrbCxwf2GUFgFRAGJDAWT3xUnWi9kozFLfCq3Bu&#10;uFJ+frE0qsXLKL3HdR/Vt75H1txawWIJtb7Vk5nDIzoDagK/k9zyP71i8gAThCxUEci1vn+xzOfS&#10;HYhVlLHnj6w6TQPGFYgsh8X+kYVDoXETgSEAt7Bt3XmnNRS2ZuDZkQ6mbed6WGYE/Y+bw6aaNVlI&#10;F2QAO4GVsWG8LVBja+RQvzgqTFVUlb/bLST8AlRerTREFYtyeWPfKzrw8aJL3sBWIuheGSjfCSNp&#10;bjaMxNS7v6RZeWFjHBKXgT0asML7SyLwTyTxe7HiLgKAtkE8k5VpZpFjUCvaOx7HCpmgWMyA+4uL&#10;DcEUPrJd8qKRWswkccDaO4+MDAGxm3DuP75dpHEJKrJYaypHBwWQhLvg3Yy12J9Fi7gSwjFHvzd1&#10;g80ZZ03Kdt3+6nJR6pbdrri7I8nJtqVfYS9DtzmqbT6IpV2DlfaCfapHtA85VJBE0URC0e27CiQC&#10;KI45OIFdzAQg8c//ACMvnRHGwGKBhvIUADvZ74NJFuatle7uPOaTFvalFe/1x8YM6B0YDkqNwvvm&#10;kZGckQSVksH9u+SlYMFbbV2OO3HxiWVTt5NAkE1jvKChj7rZo1h/AyqF2L/Fjgjvh6B9yhZLDJ2/&#10;95nSRvW9W214vtjxggRmzweTja8jQUzoqkGLg+DlcBh3NsJVqP8A6rBHMkbUSTuN38HLVCttvg+c&#10;da7HexMpCG2BFdvIx413p4s/HmsqmjYsaawvN/OIgBiobtdYyUSd+CSLJBB/pk93qxjaa/8AH75C&#10;FAhu7XtX3iCt7yp21YwBBsQiTaXHgcj6y2SBdrMV4Y3f1mfBIAxDL83klfsVc8A/1+sji77KUl8F&#10;yq9gqeT2BNisFlV2JBAs967Xk/y+7YQ9e2+44ylHYJXHc0ctImy9YXj2qTYPa8hK3c7Ttvk5SBfI&#10;WsipZ9+9T2sAY6Bl5ZAVsWT5GJnUF6/o1dzlIam9yntWXMEB2stbvnChWNIiiyhv7ytVLluK44B8&#10;4lb0zSnkE5EyENarYLYwsb09oJLkMPH74zvQPkHnLhGSJg3t/fKEtaB7d6xoCayEkgnJEJuYA0MU&#10;dFhRx5NO7m9wJGJ6YbojC6+RZPmstEvIOzgf6ZU0RBrd3NV95Y6EhiHHHfE6HZUte0gUoyLSiwP6&#10;GxiHqCMmu/GQDK/fxlCJAmwC2OFA3LtHxf1lLgKRyclMSwBrGSWMu2zQIyQKVypvuKymJHYLXa7y&#10;wEqX4PkjABNIrEAf0HgZBEcHdsJxNtYcZWbPO8mxlAXySoB/sRlDSEhTxkiV45sZUx27cEhNlxUO&#10;eW5P+uJXquAcrCmhxl6bBXHbxiY0DlHJsc5eDaqW7g/2xNEe4AF4wLOo+awAkyrvWzW7zjRKQaNE&#10;ZCMEkL47ftk4wR5uucAHdgoAQsPrJAbx+oUcbepPI79vgXkCgFDbz8g4DLWiParJqsqQrvRWFVeW&#10;KpVuWII/3ytxdkgc4kxMiqbfHIxAE7fdzliNxfkDkjKWYWT/AGxjQ7pwCE5x1jBAK8eTx2rCGckU&#10;OK7Eecg0oqwDfkjBNhRSZLN2eMs3bw2W+l7FcMPoeTgpsE8VgtiJq/cEXkPUPKryL85bERam8iY6&#10;UEr5q/GPQiIolb4ye8gKLF/OO2wgGuxypo/IGAEnAr/weMgqttHHntlsbArtrtzeMDVduTgMqVhu&#10;HHBwwRfeUhrPI48ZXY/zf6YwWj6Lh1Oqd9JC8alH5mJAF2bo1ZoZd1H8QS6eZNNDLHqhHU05K0HL&#10;C2/VRsXWcK3VXWVSs5O5Q25h8+OfOHrPNqNO8rQgtIPSJI7010M+eeLataPqseVpOnsPeVdTIXJH&#10;pMfaLvbXgH/TGi18gF6WD0ystKqkjb5N9uMOjHT4F08rOUK2FBBp6weco7zzs2z1kL8dg+7z++Z6&#10;+Ct3dlHU9drGUzNMXlnNNTWNo42m+c2ZDotFEIo9OGLRq0kl2Kf9Kj4zL6sV6d+RuE+sVWViw9pW&#10;QWDWD9U65p5iGGn3o7b5n+CDQArwBlxg5cPtdWTKfGUraszOq6kM3EQXaF4+v2GEONUJYoopN/qq&#10;pOwdqwfq7xzX6MqupFhl78HzY7YZoupwJpGi2+pM5Quw8Igrg5pTpaIT29hybptxkcuxuFXbgKPg&#10;DM+DpjiPUwyalSIqkYhiO/kfNZHUrrUjZAWMINmMULJFjCek6T1AjmIylVUOSaVFv784PSuyJO30&#10;zSHTXmEU2tt6jDIQ/uAX6+K8ZPrSovo/k0LSzxM8pUk/qPArxlOrZxqZINN3lQbAf8p72ThXQmeL&#10;qEGj9COWR54oWJIEVMAFBOY26v8AmjWNbj8urMCPUTenCii5Iz7il7rHe80YfyUSjUngCQMUvgtV&#10;myMyvxBqjopdQkbkTn/qSrZssboeKzOGpm/LrFOm9GBPPFE9u2a8OST6TIU+La7aKuq6uDVaqaaR&#10;uTyrVQA+OOSclp4YtbI6x7FjoFWZqPFffc5IdLQKfUchr2sn+XOlOk6fpZ9F+X0pWo/4iv7t3P8A&#10;vmrnFJJNmcYybbdIwptNpU0shVGLKP1tR3Ofj6GG6iWTVhqhY+27AorzdDG6rqtX1DUySCBUZuUS&#10;FQFRPmh5IzX6f1aTpup1DBA6GIKDt3UzCuKzHLKSjapy+LKhGNu3ow16RBKT6Jf1HYBS313PIzoo&#10;I4elSaRNSsk++UtIFP6h4UfvlnUesNFp5WeJRJqQDEFq4ks3fx2xpNQY100uo9ORoo2Ygktz2Ab4&#10;57ZjznOK5dM2ShG67M/V9XWLpkmk/L8/nGlZnXn6GF6jRz63Q6bXFxUpESRJwxCWTQPbLurxtNBp&#10;wxCu4XcvffwPIr5yXToWWTfEBN6IbaslhEJHj5rDklG1p3ZXFuVPeiPRNLCxT04njZJlZ23WXF8q&#10;t5p9Uh1Gs102+Vqjlka0skADsKsCst0uobTxxacyRB5mDNIeAlnsL7Zb1Drfr6uTRw6pAGjWMBPc&#10;AD3LMO5+cwbk5WkbKKUUn8ozZdLJ1BF025HVFco1hqN3V/Azb6FodH0rRxl9skzxSJJHJGHWJn4F&#10;A/I8jBR0WfSRtq98daeVU2ob3/ucq0mg1E82v1eondBGEIVFvbd7Rz4oYnO00pLiacakvt2cpPHq&#10;dUHkmcymM9+BRT2BRfOZ0PT0nSeNYpTISGB7sCM6bUwS6QPD+X2PIA+8sG7mx7RfuweQzwdJaZI1&#10;jkeRo5PLMGNKtfGdccmtVt0jlcFu/jZn9Y6Z+Q/Lokas8iqWfde0DKNP7pApVbUbHa74UcAXh7wJ&#10;+WgkdySSVcHgL8URjrpRE87RyNKwHsIUNbXdkE41PW3b+TOUd2kTYoCrs6szNQoUgNUVOc11QrpN&#10;hkdUa2DDvtBFCqxdebUaf04k3qIx7gaO5vnPPtdPNO/8VmPFd7Odfp8HKny0cPrfVqCceOxtVqTN&#10;I5WXu14Ou67a2Avk40WilfhU5+80o9E6KwkWqN1uz0bUfJ4SjOb6LdDNAjA+iWbsK+c9d0cv4e0P&#10;RpW36k9VZQ6iMgRISbq+9gd8861vTZ9MNNURUvHvjNdxlQn1cMDJvA9WqG3vnLKp9M9DBBw7jtH2&#10;Z/hf/iRoPwx/h/17XQ6eD/nOo1UaRFYxKShS7IPZVCnPmD8Xf4la7q3U+r9QnKyavVyAtJt2ABOC&#10;FXOTaAwo26X3bfaE5957D+mc7PpHSUiSxdE/JBzm9J6DFHJlm3bkzu9X6uU44koVxRqy9X/MOGaF&#10;AQB4q6N3x3zFkdgxb1N1sbwrWamWUtIEVKCpwKFAVmcIW5Joc8E56mOCSPOnJs0JpZYUEe47R7qu&#10;wL+cP0+tiOnSSR7NsCv83iszEZ3D3+ojx5whOkTakT+ijOIU3uQOFGTS8uhNW9I0fzcUrxJu20aF&#10;G7ONro4IWYKFJJ7g3WDaDo+saYCBPezhFXs3vHFZEIWlpUU819X85HFJ6YnC0WSxyNFYUKSfAo1k&#10;tMJQig3d8Gr8+ct1LSJalTvU05U/qyuSc01ghWBpayb0ZMn1DWlJFLO1kgmhtwieWISGman+PIbt&#10;RzJTTov6yd1cCvGRkLrIFBUgci8pRWkjM0W18sZVVJIA9ov55N4C+qdizBTb+fjGEErqzBwxHkHy&#10;cHiZkG6SLgjxmiSJdiRtRSlifcDf7Ycu2Vw4oc0AeScHJdq3HaCP6gZUsjUVAvb5H195M1ZKNdJR&#10;LJ3Ccd6+MsZNjMxl5L81x35zMi2oCpY0VsfIOQencKTJW3gHwczULfegb0bsepMCMCQQQRQHJBPG&#10;ZnCO9y+bAJv+mGxRwE7mc0KFtxdjvzlzCJYpwgWUAUT9j7zFOn0y2nSH0rMx8ovweQq4cNHIAWQg&#10;bl4sgmwfrOeOveNXKIN5Cqo5P9s3dFPqT6TSMd90fB5+8ucXFXohSBJI4jEilD7nF+P7YQ6FQB7W&#10;pgu8jhRfn7GSmX1QF3hW+z4/rlUZSSUm1VT+ryGo96yU7RXILaZ4iXAJYdq7AEYHHrUdV3xkbBfF&#10;ee15a0gEjUfaTaj5wd0Esj2WVjR2gePnFFIrnZqN1GSWDd6KglgfcLqvIOZk76gI6slIVs8VRPY4&#10;e8Dqmwr3JPu8X/ucgE9MQGwxQ3TcAkG6NYRcV0NtlHoPFDGGQMzg7ORZqsRkk9fi41H6WX5OWGVp&#10;Ao3/AMRbs13BxupTuPTSOQsoquKO7yMFsVhra4kIrqCwUAewcee4yZ0RcTiNrVyOTZIoWOwOZGh0&#10;TvJd0eA1/J4rC9DNKV2REowsEE9wPGQ1XTKW6LYDq9OZXJdXYEccURilnnkbewG81zddhk1ee1Ut&#10;fANeQT5yE6mQSU4O0DsOSRzeT290NAGlOoknDrp2JBo+K4rCmlZGjA77+bHHbJl4pII0BNsx3/Fn&#10;LoZInURkXtvvwDQxP9hovnEjbvRh4DcANdkfRwzRa6VPQViq7z7nbt/p5wAQzIkZGoCguSnzx3OD&#10;iFwuoD7qb+Z+5s3mfFMs3/VExYkLbXYAoFQ18HLOq+kZJG/LhCVLGv34GZH5fVSBrUsI6IB4Crkp&#10;pJlnN3JsAAA4AoUSCMhw/I1I2ZUf0Sd9gkNdcCqJFZTq54reRJFJ37wbNCgO+CprRFHKsqXGoJ2/&#10;Z7DzkJuoQBZF9NFLUCtE7fvM4xlobaC9I7MqGRFIkZrdu52keO15+pf/AANaFY/wj1zUIhs6wRs/&#10;zsUGv6Xn5c6WVVVmSb9AJHAIYNQLZ+rn/BhpxpPwE7unEmvkKi+WIRQ2e99GjeSbo8718qgj7ZDe&#10;ijW6koij1CT/AKfJwgStJv3MpUx2EHJIIu7wHQurAlSSrv7Tty/U7xave5SGoD+X5z6RHjMMlobN&#10;shLI5AHYc9t3xiUBp7WSmJHIN0CO2UMxUDuLKm/gk1ZvJOwJYIoAKmgaBP7n7xiYa4Qq7br9Ln5J&#10;Hbz85NdwL1BXFKLo2wvnAtNGOAbc8mzXtr4OXx+pvBo/xGv7HjgYmMuiUALYBUi/oMeeRlGw37Zd&#10;5oA1yw+TWTlj2IqtGSLssDV0bF1gUrFIw59pLGgpFkjjnF4GDyn/AOCyow3RqWLEnsAPOfiL/jF1&#10;TVaz8Z/iXXozveuIVFPFxEWDn7Wdd1X5HRTylAAkTHeebIF+76z+f/8AFXWtRqura7VK3teachb8&#10;libzx/qzftpJ9s7/AELSm2X6PVaESOAXssDGx5f2cAGvgYH1HT2sEoYMIYzbdy19z+1nAYiqsis6&#10;IlbjZLKpo3uojnCJoNJp3K7Npe+FJarHc14z5lLfZ7fPXRqSSwSaFYu7xzNJbUAygdhgWtZ1EGtZ&#10;I4yyKBtW3FeazF1d6SKGeFt/LKqcVz/NyTjPq59VFMCjAqhdnYim57WMlw63oFNbD4wiECTU+iJE&#10;7gbzw3bzWTEwlhVkemBDg2G7DsBxWABZppAQltahgtEEdzhMcieu+pjoep7gAewHf++P+SLDDqNQ&#10;7pLFEqMAxJbneG81848frmNPV49UtsA4K7eTWZrRpNqd6hIzQN8gEsasthepEskpCSFoYQTY8MOe&#10;MTBFmmmMjSFQX2WVUjm0tjf7DKJ0bVK08Tq5sqQAQaBvjLtLptwDmJSWFsjcKQ/kDOp0MukjiAcK&#10;LO9FApfaPFecakkN2ci8MrekHKMRHuordD4GH6p0kbS+kfV9JPICreHKqgwJw7ujO0pa2S+VFjnC&#10;06YdG+nSa09W1YbaZT8g420NdAi9Sji0g3adLM1BnXlaHYZmdT65RI9Le/pkN8KF4sXZzrP+TabU&#10;zzLqNTYdSWYAsCq8XxwDgS/hLQzdR3ktEslbBRIsHuxzOEsae7OlQejOl65pQgaGMhnlskMS68fy&#10;kD9IrAdR+cm1SlI5tLGsZlALVv8AHx3yzpPTNvUHbTxipEKekx9q7vJP2TnWRpJp/wCDNKJZzuVU&#10;U+5QPH1dZo+K6NIPezlItP6kekP5oysCoCkbhyfJzX1HUNNEZUV2Prq9qlEH3U3/ANLxxhmk6fNE&#10;rXwJVsKwLBGXyQex+DmNrOlX+ZaJ98sDKECjna38w+BjckxWbGl0miWpCg03oelci2SVYEsPs2cS&#10;ejErB5mKopKxEEKAwqifkjHh0sUu8pBI4tlkcseGIJB+WrvmTvhklHBptpdy5Clm4DbV55zCrvbK&#10;59aQbrIUeXVlBEjAKUYEiqFXme8jbamN7VBeQWr2x8fWHvGsEEvq6fe7blkNmk3AbbNdsx5pWjUg&#10;y26gKWrgr83hiMMyqXwS0oH5UARItSNvP+evdX1WXasufVcyGSRFMjAnaAwBBC9r4wkwRflkuBjK&#10;0Y2LHRRQx9xN1R5zG1MkiKsKu8mw0jsgUX+kq15rHbMJIJ0PUVjkQI8nJDMhG0rt+SM/Xb/g/wBa&#10;r/gCKVYlMja7US7O+xWeiBn5D6YtqJ2G1GjVLmAIBBoHgg5+t3/B2Vf/AA6ikYAH85qADXnfnt/S&#10;K5y/ZHD67/po+uCrFF3LYLcgnw2TZVdC9brR+OV4Pbmu4rK5XAjYlv0MD2PjuccSNHbBeSKUA3YJ&#10;z6I8ctHqRASM52CyoIoefjCBuTaFlUbSKJUBjX0fGDgOARJHuClRd2FyDMshYkja8nbywH+XARd7&#10;1UF1VDvYsT3+qymJkb01aybvg3tN3zlomKpYfaB5+rrGTVH01oqSR/Ktgc8N++ABbOxWX9DOXJBP&#10;IFDb484XpwpHCPZIuhW0+T998CKDdEP5zyTVKL8nC4QqiuQnuPB8NQ/piZaCkc0H7D9bBrBPb/fN&#10;EOhPLsOxI85nmJhGdwsnZxXwPofeGqQEJC9gFY9+PvILQaj7JNoLWL2gnv8AJOaKMaJoduD4zLiY&#10;AdyWYcUv+2aEQFUwNL5Pj6OTItBSPQbj47fWGKd38rGx3PfnBSl7iLvbRU/fnCV/UhFGqG6+DklI&#10;LQg8AgX3wxLJJo0BgC7d/tC0Ls4byeBxiZpELCjg0CcKUAm7wZAeKP1WEL+38tnINIhsQ926r5z+&#10;eD/H/Syn8d/jBJZ5gsXVtSkaAc8ys24Z/Q/GaAHGfz/f49wIP8RfxXLPEZI26vqlruFoclv75531&#10;Oajhk2dHpoOWRV8NnhGu0qLL6vqSIkwAdmpmYUL3MGuj5AwbqmlOjaGG0aGDdUkclhkl8NXPA7Xl&#10;XUYYoJ/WjiIVqWybjYyi6UfAynX9H9QJK+q9PcgVaeowF+RnyMMtzVy0z06pdGadfJBFFN6Tt6Up&#10;9Mv7SwFm9rdxRzfm1qyaIFI1ZATsFqdgDcWv3VZxiTt+b0zQ7jG5ZWXcQDIRRYn4+Tmmiyxz6dqV&#10;Qsm6lBCsU80eOM6pJaM09m9pEY6fUIpJAaJXJFFQpA8D9rwF+nMq+hPK5mdFXlQGYM/cH6Ao4RTT&#10;ssjuoEwe5Ec7WNk33wmYGaOeMGQXIZSZKJWh357/AEcizRIy9wBEMiIFDBWkZqIjHjwScztT0gzR&#10;zNFJsKSM36r3r9heRebocJIw9aRvy7VHwKtu62OcohaPdrJdS1SyOQGNdgMLCgJoXSaGWTSxspj9&#10;OIc0NvnB20+ohnd5RxPaoTe/lvv+wzoYDqEfTTARyb02qrchufkkcAYGmmcL6kjkS8liSxABICEm&#10;/wDbFzSBxOeGtTSkQPGUppEC7aJBO08nki8I0EOonZ9IJYXibcdr3a0L7/GW6rosrQ6k8ytDT+5y&#10;u5mIBHJ5AI8ZuxBNBolYMGEaRyGNlpgxIHe+azZ5VSrsy9vezEh0RKzTyxsx3hFkQcGuQQO44y7d&#10;+QaRpqeX9UUgH6QfNecM1UOueSOMCKb0txtNwRlbvw3DZRqppQYi6iQRItKvsEVccjxeYtt11s1j&#10;obTtDOzzyOAw9WoR/wDLFkUgnBRpdTEInWISJFEWM4bb7XHkfHG3CdV+Vii2xqp9UncFstvINruJ&#10;5XD9P1PUJHGkUij1FLNGzBntLG27PGLaVmlpgOrmTTR6dVWY0AeGIuq9v/jAxr09BIp19Ocgqg3c&#10;hytIK8XhCq4fQrCVnUTWb4NIQSv9x3zE1emjUJqfQXeGF+rwpAJ4u8tRTSM5Ps2dTq/Q/KB43L//&#10;ACyMn/pemKBGB9TdHiQyb23ybbJsr+wzPSPVyaURMIHdja8UxF2bPgDLlhVtQCHEpFOfcU2G6HLH&#10;tmfFJ/sSmF6/8xqjqQjFPy0YU1wGsD3Cv82H9OcPFpo3UIXkclwtqpHhfNUMj1fproKiemcohALF&#10;ebfmvHHF5maUyaSRCqKjb1CvTUwe7NN81mTdxasb0zeh0YI0Lxts3PuWVhxGrCqH1YynW7ld5io2&#10;JuDl/wBH6/APck4O+q1OtSP1Co2XGBwQxPv5r6NC+2Sh1SRRrDUOrjIDMVvcnFdyTYGTFbuxEW1b&#10;LDNNCNqSBbpQWFcWD94ENM80kiqKNIpU93B7dstRpm3RojvGbRQWHtHkj5zR6ZpY9GacrvBI2Vbc&#10;C6F91PfjN+jPsoi1EulDKkZEoiKBJFO0R8Wf2OWr1RmMcLFS8tswb/ppQq7yGo6tsgZ/yjpIYWj3&#10;E3cZJ4As4To0eRmSFeH0/thZgCdnvJO7sMSj26KUbM/V9O1CzswvZHIrsP1fq4Dj6wPRw60O7TzB&#10;EaQupY7CdzWTtzZdoH/MTNMCRTRqxs2WI474ZLrpGhSGVC7b13syBrDC6F0Rz2OaKTuqH7QDMdU0&#10;aFSh9ORjsVttH7+frOs6Nq5mbSQiC0nJ9ZeG2qttV/eZkCQzJp5kdlkRbMbsd+4nk7fk+KwCGaaL&#10;1IpYzC/q741QtTc7ttDg1ifnRpCO1s6HocNT9SRdVFCr3KrtwVBFN/tQwfr0cUesEWhljdpDGhkc&#10;EEF+O+ZMummd53nCgxMNsdkLJfe78HaeM19Vo1/MVpo/RLWFDtfe2DKw+rGS3tb8HamuFUuzYjnE&#10;+m1SzRxxSSB98e7lUQ8N+xvANZ1BNPo9Ar6gbkdAikCjGgG7afknMrUSh4hJKghCwhNzkbqLAAEX&#10;yOcpbXwaWBIZY4ZSYwiPKA5iViaNHKq0RKSDVRtU+qmaKT0pHoynkLt5BK+BnPtC8rTTmdhyw3iM&#10;ngjaaPkkHjOmg1TxOgMIlgTTkuDW1nH0CLAwRZNMCojERCtukKnZy3YV4FYjnmk32C9J17pHBvkg&#10;EcXt9SRCeOysAOCRfOGdP141ESNMVjZ5ggA52pdWVxQppHjlEsDH0dyk8+oBJ32H+uYfXtBp36eZ&#10;odUkeyRd6kFXN0vsHxzeJxTJcnFB34t0OmXV6mDcFoJ6bIATJu5sCxmW0knTZVmjeQxpvF91RaHB&#10;4P8AXMqTQ6jTR6fhZQ0YcDddGM8gYdOV1ckZcSJLJYARgSWYffbJqkldqjPlt6NI64DTQSnSxkbG&#10;J9Nh7i57gd6GYevm1cyQTqWYAlmW6PtHbjLll1PqRBppfTZxExAFqva0+fvLJ9fGsup/js8XAQHw&#10;ld68kVzixqhyB+a9kbhnhktbK8jmh8G6ObsOt08kKMY9sgFBiSxtT+rsLJzj4Or6tmKGRZGkClCl&#10;7k9won98ImTX6Dcur1DbeakQkgb6qj5XKnG9CjI6pqSbUTwahDHFGCN5/Q7k3deTmd1WGOa2gZ9j&#10;FbYrw5Pcm85vU9JiRtXIkhEjRKsKlr3N5JzvunRf/BYhIYzI0JjkUigprv8AveOPSaZo4I1NF06K&#10;KASSCOcSjalvtcUOYzXnMLW6N0ikRG2sEWtqEAvfZQLo/t3OdCvRWn6XFpfRRCQJpZlbYVoVyDnS&#10;66KfXRRSRyLGRsUx1TWq1Zr5ONar9zf+3U4a+DxvRK80W/UNS7gjKT+ve3ivjNXS9Mj/ADAqVW2i&#10;bhVBeQ7e953Wo/Cmm0UzxQyI8bqhEbmpLUW4BHcWefOP1aKLSPEsiCIPEnomNCXVDZKgVz9nKnJS&#10;tozjhlClJHDS9JnXT6mKwpaMRMJCdyqxBG1T4HznI9P6HJq90SuVkRmSMEWHA/USPFZ6zqNb66q2&#10;s1MTSRG949jKg/SC3cX/AJcs050ksn8LUFNU9ykoptgR28d8IZnGLQSwqUk78Hkr9JdPQSZFVBIY&#10;0o293RsjG9FNumMCodRGCp49rkk1X3mz+Ik6rpppJdvqRFzJKiKaFfPAo4FpYI4pFbd7ARJTj2gs&#10;t7bu/is0tvdnLJIlHo23oHi2yvFbeoeSR/4OWtNPJKzLPCUWBi6hgLJNAH7GPr5YTplaKIKSppWt&#10;l72wF/vxmeYJopUlhYSylQQ18Dctnk1z9ZNDTNF2Msg9MtKkjESAeKHcVdDJR66CZVi2ndG4pgad&#10;tnhe9YHo4YmljESOFa7Cg2h/zHmspfp7JBMdjGYOq7FG3utgefOOkHk3fzk79oaUyAhb4JRuFI49&#10;pJy2ORJ4UiSRamZwRtAJCNf6uCR95yKddhYKhLqp9xmumkKKTsPxzk+oat4k3IDPGgpkHZKINWPB&#10;GLh4HyN2aCGTUSSaWRGjJJVJALe6tQOD+2c6JAkxdVYm/YzPQDAd65zRP4hiHrSrMQyTFlJWwA38&#10;uYn5hNbLCXiGwMxG1qpT3N+cuCku1qiJSWqNPQdf1mqjRTGySR37ibZ0J/YZ0YfahkM0iy0QXJsS&#10;7mBIFi859BFNJ/D1JdWbsbWqHFjF1nYnoyelI2wKWoEe6ufoVWQ1Fy0qLi3XYbrpQpBljtHZeEY+&#10;6ju5J78HNaXXaRpYiQ0zotRuB7QQa2fAIzH0mxRphqG3Iyhv1gV/lNHwbGG6HXmDcjxrBIzsJAqO&#10;yyuT3AU0LrJktFxeyWm0ejQj2F1lY7o7vZ8knyBj6rSTAb2hhX06J20XN8A/QOBtrIiJvW9NrkIV&#10;Qfeb/wC0ZRqNamlMbQzr6BYbgQSTtNeRlxUtbE5IqHpvKdLsdWWYljt+eQCfjKGbSIzbUYF0AQEn&#10;gbfANHvkI/XeP1AQ43sxK8SFfBr6rvkHXVTsNTp1ReLG6yQD+qmy6I5I35uoR/8ALYopzukj4fYl&#10;h7FGyPC9swtK8cjgEiRGQrsDEMPvnKdfJNKYjK7IUP6UsjknmrrnIfww0i+qd2wUpaixxQio2OUr&#10;o1RGIHhdDK2w0vuBa/PArgZVJrg7LGdOGccBrJBBq+54Iwnp2pSKGeOZjL6ToQQNu7eOxHci8ETV&#10;6mZ0kk06IF9rqKX9JsgN8NjFYw6lEUKvHtJKEvtU7aHb9ucUTz7UCsDCWBcUBdixt+hlXU4VedG2&#10;ghVCsi+doq/s3xg8kuojjjRY91PsXwQR2HHfjJ+KGvyVr1lYGdQWAFD+x54P+gyJ14ENhhe9ijqL&#10;c2bo/Wc/Hr3nkd5kDESbSGFCP6Ga2n0hieJRtYPe0Clprrm+1Z0OPH9zK7NvQTyQxrHJEbCFVD9m&#10;JbgveaMCaYoaKKjzbdpugnij88ZnHqEI0saSxxt6tCQpZpQQFuzg2lXTabkz+mqxkkoLJa6rnMO7&#10;fmy06NRGGqMRjiYyKTEzAf60PNZlfk1i3S745I0LNRJG8Hjz3OERqyiEKjCSgwFk8/8As5mzQM6S&#10;iiAzsI/t+LNjxlLvsG9BAX/4JGyTSKiyR8UNo3C+xotl4X0xqVUSPZYi+OAD7bHzlSarUvuRUVpA&#10;SziqFAEWt+awpdY+rgMRSOokU+nGKL3XP71ktu0VFKmUS9YhfmWQhkBBULdo3wcx9RpI42WXSTgq&#10;ajKnupPaqzO1Gsi3sFUgOACFIq/Ha6GNpoXieSOKYsqggADu5q81cOJEZWjokL6US3qojsjNgmiW&#10;+B94NGsjhTp5U4C2StEAf785p6crIZjViKMI9C6NHlSSO+T1MUUMCOkYKKxERU+6u5JvIUvHk14u&#10;rMfW6p9SQsbshQIXYCwSPIymOYLppY3mYrY7AXuvyfOaLdQm00ZOxCZF3IzKCQLrx85TptegMe4g&#10;7r/THfI/85MlSWiLtsHgm9UUzKHgd2UjsQ3f9ry/R6GV5lQTxkA2AFO5GAJNH+nbBm04mlXUTwce&#10;pTre0FQLN4X0tfWRpNLN6TobbeCdxujVXmUkqbQJsIngKpGzGrS0Q8gkGrGAa0TiW93fld3FFR2O&#10;VXZEfrL7OTuPuDHn25T1czGKLcpkHlmN1fxXbCEWpIOXYFrI3jiK7t9KpYKf5Se39Mj+amKslqQz&#10;HZvF8Xyc3l6PsiMnrsCFto6HsvgFjdnOeURaPWIysyqq8qRYvN4TTvzQNBMSLcC+nRWwEsUK7kke&#10;Mt2QCaZWRlkTkxn9P7c1heyKKaoZWYuvAq7ND9V+cp3KNzMWQ7r3VuH2GGROVhFDt7pX3s8karQ3&#10;n+U8AAjMlYJ9OylSIirKwXcTQPPIPnNTqM5eVDG4FKAOQAA/kftlAmFy+s4cWjOF8leBRPmjlQbo&#10;Jdg2m1LLIySttfdW485DUy6jT1Em1ygBU2B99so1uqjmqLepZVZgRQB8jMg66UMwf9YPB7gZ0Qxt&#10;7/8ABlKVHRNq9TL7kfbGxUj4B83lEGv1CkiTcWFlSR3urOVwxfmRJu54FEX8XYzTleEwETFVdUAv&#10;wSeCQczlUW1RS3TsElSNI3ZkJ9vccHv+onHihAghVg5BsijgL6qMiaNg36a73Y+8edpF9Jo2PPAU&#10;i2vt4yeL0rGmi7T6JXX4jY925IrDV02nhUVN/BIA28myOKB+/OMmpWTTPAiCyxISx/Wj4usC1etc&#10;x7JFVqNKBxQxNybqxs0RBL6BpXYgA12NA+PrKtILFSot2eL89++Uq84/hCR2JYbDu9tHxlzRamda&#10;9MHbJsa+SGHFLk20u0UURQwtsYuUKsQbPct2rAnh/wDhcoL2QlWV3AkDnvhDaYNFG/rEsDRRjz25&#10;PPnKI5pEhQxvbEki+4rLU38kuP4LNM+ywrKDW4N5IHj9sJYwyaeZypRq3qAbF3QzPieJxe5NwslW&#10;bn7xom9KJ39Me0BkF+0C65+TmlsPAONbOrbTGSw7rRvzf9Kw/p8EsyHgBgbH1Xg5ly6rf6bAgAVb&#10;juazX0Hqbo2Eo3KS5ruV+M1m/t+CIraNybTvBPG57MtsF5HGXSOs0W+EqjFtskYFrVEkk/YxpJK0&#10;tItUzOa4DKD4+ThPSGWNpSNPdqWC3Q2nwPk5zctHcse0imWFCkO6LciAhPIbcb5Gc3qdLHGSr/pb&#10;wfvwM7FEOp1MqrSHaSQoI9qjvXycxFKlfWdnUBwpO2wR3FXgpUiva2jF/wCVvLFAwcoVY2zEFa+v&#10;7ZN9YYXZmdS1cg+P2zW1nqiMhaHIk2lqbnyBnL6mET00RLAgFgc0x/d30ZZlwejZi1aP98gj5r/1&#10;gzzlPV/ilS3YL5sZhwQahGYBiABzx2GUiUqvJ5B88XfkHK9r8mKmdJptdC6twwYXQVe1c7gcyo3Z&#10;pnPtvvyK7+cmupQRqf1laHt4o/vhem0iTOJGpEf22D2oecXGr0WndIEUxOIyiUVJsjz++aoZSXT0&#10;9gYEcE8i+DjQaKFZGaOWzutWHahg2r90ilADQrnm64N4mk2NJpWw2IIq2zsyngovtB+/s4IQVWQh&#10;3IWnUXzz3F5UZ1CAkbgvAYcng5QJ5kCMFPu77h3v5GTwLtEZIo2bciEljR+VwWHRAJMGfkcVlcs5&#10;NFTwvHfk3hMDu7pbj4AFX/fNkml2ZqrM5lkjUB7vsPg5dayEK7EFRa1985ozy+rGjWPb5rz25wHW&#10;SiQR0dpF9+bxp2yXojDwjANyws2Pg4853NTuu2woI8WecZYQwA9Qc0KP38ZXKSyoFIO0nih2wXZN&#10;jzvuo7hXggdwMrnUyqwo1xtBFXWXAKRQ8j9IyJ3D+b2t7dw+ALAxxdUNgZkUL/0v7DxlAkayfTB5&#10;7EXxl5n99eHwiOUE0yLQAsDms2tq9Gf8gTRg/pU2e3k4SkjRyWpO4Ec/NZZPKKXZX+Y8VXyMZmDo&#10;r1W44uV1aGUam7md0Jvki+QcpR6Swe4+ctdGQG38cnvlAbYirXHg1miWiH2XKg5pu5/RXOQ9KItL&#10;X7jJKpdWYNT1X75RIoG2+aAFDBfuAxUtIx9QWWq8m+md4+CC3ah4yvb3oijyMR1DNYH3eXvQaKbd&#10;SPDL5Iye9rJ2gXlIn9tXhBZTtOwUBlMCO9P0s1ZU62G9vB8jvhPpKEG0c3d3zzhIUBfcxocjxi50&#10;KjLFjaVuiK/c5bGg8t/LVjCNRFu9wIpjY4rGAkStvAYnjDkKiCR/rrmhikYE2APbVX5yGymW2oeT&#10;++RK3ZNisaEM/Pg5SQa7g2PHNZY288DkNjcxlee9XXGWgFFy/IHI5r7x5SwAAuqNjFYaxu7Y6xGN&#10;6Jr4JOK0BOBo2Uh+TXHwTlJcV7RbAmzeKVW48H74OMTdHg2O4GNAUq+8stZcNRVWvIPBxOgBuz2y&#10;CbpApqwLsftj0xFs7bzuqrPIxN6oCluFPc1lKTuSQCKPfdlis5K/tVYU0OyND3cjJKShILcntWWK&#10;kQc2OPrgZW6UwpgawsB021WyzR5vm/jJpDvCE+fjBwGBpj+3GS9Riqgjzzg0ybC2JHtr5yn091e2&#10;wbJ+stSVu5UsDYyaT7wxrafBXgWMz2WgUQmgSDVZFl29qo4TI8m9tpv44/vhAhBROBZuxePnQqMw&#10;KpvissJoKL/e8IZCoV2UXkJpIwAcrl0JLTKJRIQ1VXBytlU0V+Ob8ZYzlwOe2WJGGK33r5x3Q6sD&#10;2tHRvjJsQV/SLHxmhNAGF0e2UIm26U0fHjBTTQnEFVUC+4ng5bI4UrXjyMgYqonsBWTT3FKP7g/G&#10;OwSEnBWye9j+uJ95Pf8AesqkB3cDEeDytHHQFg3KQwr4/rk4yCW3KciCPjxRr5ypZOS273DFQFjA&#10;VW2//WS2JXkDINKHr3c/OKEbWayCK4wAsba222NcnjBy1m7y0RAg8URlRUE8jv2xqgYm8ED98kt2&#10;1gAV2x6IIpr5yMqkN3+8BDcBhWOzbdvkjvWVKSeOP/OSV9pN46CxixttvGSABolucdb+v3GNdsCx&#10;80cZI+S37SAeRkdlhiBdY9GzwMQ0PKdtVZBqxkkk2gX89smJCVIB82coJAJHfjziGIy3e1SKPfJs&#10;UJHBvzlZF87aGJ5LWuPm8aQiYjBAtqrJUfD4OKr9dk43/wBOcKGe0/g+aOPXRyzQpJ6RcrFINyXR&#10;q/kDOrO0dP6fDqmj2/mJZmMZ5JeqsDyPAGc70zQLpVchhKdkhoW36fJ+LHnOwh6/0WLpSSS9OWbW&#10;GQAt+hI4VUDb9ux7589md5FSb2fVYlUN0tWcpNLoJ9U0kkbBPaBY9prgV8X5zY1QUR6mM2oaOxLX&#10;soGwFGcyJoNPMREpkWU2dq0UN2M1dV6K6hKDekeFNhiAx5JHF4ThTXYoT0+i3q0suo02pfU6kStM&#10;IuHFuPTFKAfAAzkopHbTHTQxMIl5Ct2Yki86TWabSjqOviXUNLHuBibaex4GDtHAZ9OiISwXezo5&#10;8fIOaYsiikqvyTlg227/AAC9M6QdLudWLEgg0L2knlRmhBAJngiTTJGdxZWFljt/lPxeYx1Mp/Nu&#10;JbkNbmAveW5NftXOdC8RhXTI0khlMZpwAoBBraoHfFOTbtvscK4pJaRsdS1UWsfp/wCXgSBNNEYX&#10;mr3StZJc2avwPrOZk6qV1MrKhMHcmqDso4NDDderhIIVNxoio9jz3/pmd1f1DqHJWIlTSQr+mIHJ&#10;gloeVvf7jwazUvrml9RKmB2yP+lT3IzGl6mug1E7F1MrcsV7hgbFZLWamEaRKi3e9gSzeTV1WYc3&#10;StRtgkK20tlQASSFzqxQi+9Lo5Mk5Kq2+x50kkSCUzF2I5HIrnsbzeGmecoDMqqaQVzuyaabUhk3&#10;g7y8b2ooIRwAcI1aRDURvvbbGSzpdC75AyckraKgqTNrTQ+gyyensQKRJ6h9rMecE13UxrGaGFSw&#10;Umu1kL/sMJdUkdH27VnfciAGgoB9zUf9MrklX1ZJ5YGiDALGdu31LHcnxxnLBK+tnRJuqvVnQdIC&#10;voPbGED/AMMyDgEgXZ/YZzevEmn0zaaOGQqXSVnIK1Y7C/nNDSahotLHDDO4ia923glm7qfo4L1K&#10;aX1WZ2CxxLGHQLwsni/8xrISqbLnvHH5oD/INBom1GsCku5VFVrYe29zYeIW1T6cCE+hK675Obbn&#10;zZN1h2m17NJ602ljd40HprVxtu+V8/0zpOl6nUCDRwppmFT7w5FK266r6yXkfZccSfnRnp0rSylo&#10;wdx08slGipZ5BShj2oUKzUih0OnhaFw8LRQlp2st/EBNKF+cp1J0uj1mujRg3qkeqWUNECPAylY5&#10;+pdQLQaUbHX3tZRWYC2ND5OcvJye26qzpiuPSTfRxmhPqa/Tx6iJnUbnkRRyUQWLPyc3OkPpoZzK&#10;zMhT1Fd1AJYAAAc/OaJ1MGnnqDTGRpI5IXkUcWwoAXXbDD0xGidU024eN7DaDYWrH82dE58lVUmj&#10;GC4tbvYLrNbo9Ro55RF6CRyBRCze5jX62A85o9FXS9VUwwa9lcRNat3mk8R18ZyWu6lA2n12n2iS&#10;d2UnUHkKI+NoGXdKEfTpNM+nfZUVknhmZvJyHh+x7ad6LWW5rpryE6TQNpNTqhqaSSNfUCCyyuOF&#10;Ssnr9ZPq1ZW2vc6tZodlIJaq4GYkDanWymXUSuz/AKy3c7FNM3HnCdbryUnMDBV4ij3cOwOW4Pkr&#10;26MVL7X4VnXzavRS/hmZDo1EqOIVnUcMqE9x2BzzXXaqTpxilmiljEkYaBa5NdnYY/VOuCCHSxGT&#10;bGu5mCCwPgc5571HrD6ucvfYbO3gcDN/S+llu1pts5PW+vUKUZfdSL5+tAs1q54bkn5OYjao6j9V&#10;LQyh4XLHjzRIwuPSqB7l7UNo757SjGKPCcp5ZbC+nTTQuW52kUCf7Z3+m/D3Sm6J1PqWo66PzMTx&#10;x6bSBffOX7tfhVzhl1dQmMICzFaa7I25qaLU6GDp3UUl0m/UOsfoybqEYBJY/v4Gc2Xk+m1tdeUd&#10;+BQhppNcX3fZpz6nTx6QI4YS/liiA/ytus1+4yvUT6N+m6eRR6ex2SRSxJa/0kf25znYIV3Ts5O5&#10;RS+e/wA5CGKVnTgsv6gPjF7a/wBz07Gm0uu0J3aSZlC7ebIuhQy6USuFkZCaJ/rWJo5XZ1axdlvG&#10;dqvT5tH0XQzMypHqy5UjhyqnaScc8qhx0tuhwx3y/Cs4UQCONlcj3OVYDxXN3h+m0KEQDULtiLVu&#10;A9xrmsJgE+mm1ABBDJcjgWVVjz/fN3VnUaPWQTugUhqLGjyeRtvxWRPO+l52EMS7fg4vU6AgBh3K&#10;liAa285PT6vULB/CXaF71dV9/OFa+Z5pnm236hLEIKH9su0Wsh0yzI8Yk9RO321Vmim+KtWzCVKW&#10;nSBQWV4ZvzIv3F2BrZfGLqbaETltEjhQwKGTkj7/AGsZGWApDFuFAXYPivHGLpekg1Gogj1LCNGA&#10;G79zdnKU13fRnJ9quzOaWaRLlksu2aep6c40sGpJCxszIp/+M7msJ/E3TNJo+oz6bSan14IiAkgH&#10;LGucAGodYRCzLVljf7ZPK1FxOeqtMpMSsVJYgAbrq7zT0eibUfmZpJVQRw7iT5PgZmekViRlfvxt&#10;w5pVkRpARt2/pArc2TKT8MEhQ6eGTTM4AXawFXXJzW6/p+iaLXejpdQ+qgRE3yVyZCo3gX4DcXmZ&#10;ptRSh2S13VsNc185DXRyMrkxLGCdwUCgo71lRm7pspY09lLQCVCDCFBawRfK/WQii07gqkhQkgcr&#10;QJ/vl2r1er1Sq5k/SixIKqkA4XL21Yl0em0506fw2Z2mHcqfH3WVzaRosMSf/KFXY8DBt7FFjsMz&#10;MDXFYf1GPp5h0NOQ7aepee75j9d6hp9VPC+lgMKpBEgC8WyCi2Zk++Ux8FQqhQF+QPOEVKXF20X7&#10;cFaqzr9T0HTwaXQTI4ZpoyWHxztwWO4jKqx+wryqr358XZoDMVZdRBud2bb+i+9X3rJRayVJFeOY&#10;rRoXzQPa8hY5Pt2ZywqzVi0Se1thU7rA/mAwSJS7u0W+kJJ3eM0ugddi0uqMkzLItP7mFAkChWZh&#10;kljkV/cgktgpN0px/fbT+CJYUo2i2WIAho/1uBYPZb4u8H0sESI7vKvFUpFkk5K98DOsjWh2gVfA&#10;8nBjC8xipDvbsbsgDNIrXZyuDs15V/hFnUE+CvB5wZWeF96EqEoXzzx2yjTauedBGeEDfy9yflsq&#10;TVSxGVJQG5Bom7rJjB7QuLC5ZppJlMshFyWjDtRzWdIHMqK9qrC2f+U/P2M5lJHfazsKJAXNPSJ/&#10;A9Ktvdvd2JxShXkakag0tBW3igSw4v1K/wBqvMyeGEyRgyF+FPFgE9jjHVMHUgtsX2krxe4c8ZJm&#10;av0ggEnisEmFk00A9UqrbmuxxZA/bkZfpZBHy7emVXtXfBtDqomDu6+kqtYP7ZGXVwyxqrEmmG0j&#10;uVyHFttFpmtHGPQjosQQCSvfjMyfVPAZVVAdwVQx+MnDI4R6YAMLII/2vA5gxUFiCvcAZnGG3ZTm&#10;JZlWQx7gB+mxmqu2H1CHB9lKVBO4XmMNO8YMgQMpAIVu/wC2Vx6mViXDbXtgxXwDjlBvoIyo6mNU&#10;MZjG5SxBs0OG+++XQKzMolcDyd312UfecdpeoyEkFCzHuxP39+c1vz7x7RtVtpsgjjJ9qSbH7iNx&#10;WmjMlzEhv1KDywXnjLZNY8c0jPGIzdqEHBaq5zBWZyBR3WaUD+S++WgSJEiurM7NxTcDxmcoAphM&#10;jytEroOXeiV4qsKggDE8ixuJYmwcY6j0ox/DPcIVofy+b/rkYJ0V3WFaIY7eBzXPOQ7rofI2+noi&#10;mMoCJP18+AeOP65+xP8AwuaPTab8EdLVISVkaSRmI5u1z8Y9Dq4dVLE7S+k4kJJugOODXfjP27/4&#10;eYZY/wACfg8sihHgB2jufU7/AN89z6JGpZTg+oO4w/c+g9IUKsd1buO3hTXBOWRzICPb7+4DEmh9&#10;Vd4MWrTxiIBZC5azY57lSPjL4WkUA+oVFgVVk38k+M+iR5LCEkYNbAB243ckkDkcYyhi0xeto4bk&#10;ftxj/wAQBn5JQAbbrdzXbKhR32pFMKIo7So/84yX4DFiCLtIBK9iQD7PGKGdo9klkCja13B+cQj9&#10;RgUbg+3aPJA7nIzO4eYgKfUpmRhfIFeMRRIRkGQAndwOfBPAIAwaVpCQwS3ulJF14usIDA71K8lA&#10;oYGvGVO7PK7Aqp9oJHN0OMTLR4t/jn1iXp34R67qEmonSSRncxC2RyR8HPwrXUflGQMwIdj7Wq1B&#10;5vnP2b/4nur6bRf4f651ZHDSRwMtew2fGfjVMnrbjuWUj39qv6Bzwfq8k+KPR+n42uUvknCyLGbe&#10;7F9uLPJv5OEQStcgimVRJRIc1W4HucSxhtKWZz6wCnng8+B+wGZjqoUg0Tu9188UaJOeCktnpM0n&#10;SIR7Iz4A3v8ApvuaH3gunmgXT6lHiLsEIsGlonsa44wGV2Yo00VBVCOG4DEAVfPfILHqidRtVRGT&#10;ZockfHGHHXYJmnPpNkK7Z1oLfssqW70Pi8L1Op/hwFipfZu4/V2AIbxQ75lxSTuF2/oI9MAjsCfr&#10;NVZ4UhRX2GlBQ9hd2x/sMzdqvJSph598NGT376CqAb5uzdUPjKdNHNEwErKsRtgzeN3zV98zdVI7&#10;TSsPdzRWjyFPisPiiEoqV0clvbbG+PivHxk9JDXZCPXrcru9lV9JUXix838Zdollk0rUloijff8A&#10;MSb4HfgYGrqgYAgrTAIOzsx8/tlsGv1AQLKz7TGUDMbNXdA/GWl8DLgysZQSzBF3Obo9waA/bOmk&#10;1CawqzvKrSD2O/ZVXkgV4zBaGFpU1ChUjYrS7r2og/3JBrAQZZNQhSV6AaqPAJJ7fuBzjlG6NIdG&#10;9Dq9REVkBdPVIEblgVYhqqvsZ1B1CERrNFK7GJhJGshHCHhic5ARSxSxrqyoDEMvk9+KCthk2un9&#10;IxFkWRuLFg0DyAtZjkhtG2PJ0F9PhjOo1DRve/0/YKqifkjsMI1KSokLw7X9QH1Dy36OLBFf1Gc8&#10;TSvCAL7MRZNC2FfHxmwZI9I3pKCp/We1g0oNX9jjLBsJ0+pVjHF+WCSG3d1dx6orijXFfBwIFyT6&#10;YBKoSdzHc6p2uh2wKeeIxuY5GIFq6bgGJFHkYajSLAroEjYoRuJBchhQDXkydE30XTa0qNKJIiqk&#10;MY3WweDmH60UeimdQu6wVKcDYjAC75s4ZOJFnhSTUlwhQe0WF88nKz0mVdJpJPVXYHLUOHc0WPa8&#10;acVWzNOWzL1nUtVq4RCttSM203XJvj+nOH9K1UkSxyrKVZRvurBHarPnE+nXUbJPzJVWOwsKqj8X&#10;mbIIJYpBCXUkm4yQb29qPg5onGqSoU23sLOrh9ddQdzRmVBtBF8XZIHN5Y8Gkt1ad0dFBCjhvf3z&#10;Nkd9EN7ht67F3Ko7nnkk2c1G08cstyFZFRblD358EryD8Y0ZsBRGjjX0498Pp3MeRdEcNR7Uc/YD&#10;/g20sun/AMM+llloPPqna/qQpn5BzlidyxlY5KG1eBypuwfjP2S/4Un9T/DrpigABp9Y4PLEqNQ2&#10;e19Jf3y/Y4vWNOB9NPUCqm7ZXfmyxI/cZXv2FR6hW7Hzd5FiSg7cnm/FechI99jf7nwc+hPGYtPO&#10;wRGiUAGwEPJPjvQw8t6Su5SzyE8Dkdq8Vgy3GWouwQKNvnnxhAtQ5omyeSLU1gKJIbg5IYiyVAaq&#10;NeAMo9cmlExJCkhgKIr6HfJyoX37tm1mBUD68nK0LGLYDySexvFY2HaeJDsVXZrBO82LI+vAy+CJ&#10;KVt9AP5/0wPSyKTIWkJAFVd3fHOHwsYASGvd7aPIHzeDKjsMVyzAlRZ7tZ4wveqyx+9TZs0bHJwE&#10;NVNuI5DWbFkCqA8DNBAyqPYqePDffijkGgWsbBlJYXRBrwThiK6ix+kjk1eZo23ZpWPILc8D4zSB&#10;Zmjqru2xFIOBU7zdgGufGFBvAPAPnkNmeo80TfG2r7Yar2S24CjfY5BaYXG27dXFAYcoFL5I8DAi&#10;59poCxVHg4bEQS1DsKByWXEKj9gA70ReFjsR7uDfzg0RNDxfJ4wiMk/H98k0sMSqU/efzsf8UMWq&#10;1P8Aib+NotJO8Ah6pqbJ4BZpnN/03Z/RIpF98/A7/ibTSH/Ez8ah1KSfnpgWANFXLnx5vPP+pawt&#10;2dPp03NI+aX0nVtHpJoJIFKbBdIaax3XijnOaD8P6kxOmoYmSJvaCwJrzyOKz06P8QaLRQpBqGmA&#10;Dv6qjcS6i1Xn4Gch/wAyL6iJkRvScekzPRDDz+w8Z8dHLNN/avmz1J4opL7r/AtDB6mnaHbvMaH0&#10;6pDGo+Ku86p4pZFSE6UG4/TjejtAbubPFNVZyv58xTzBbjS92nKEkLt8DNnUaqOfS6f/AKwChkBZ&#10;idrmhuq8HJuRcUkjkvxH0SHRalF96ux3GM8BLHBFXfOW9Q6is/pRu4uXlwQx2ohJsGu+bmg0C9QW&#10;ORnkhngRVQKoNs/kk9l92Ej8PaSM6zTT7AKMqleA4IBsG6rxmjypJX4GsTb0c3qeprIZliEhMlOo&#10;QAho2Nk3848Goj1jfxnVUWW9gQlgVFAN++V6jpqTxxrCrxyBZCRdKgrcOR3FeMr0Om5hPrJTA7VC&#10;7dsl9qofuDlxaoTW0GrFpnjI2M6OWCpZGyiDVAGs1tLqELADUXzFH6Dgl1IHP+1g5gelH6epRNLM&#10;ZSGAkLn3MO52isWp0s+nnMH5cGOT3knwvg2eQeMUkmwV0dt0/Vep0+KP1Yva++NZBy3NhT9nM/Vl&#10;PWl9Ubw6q4BotECDyfsHAenyxGJw9QbYHkhJUMoQV4PeznNSvMqySqqmo1icoBwAa3mvmsnjtjfU&#10;TpU1sSRg/wDUVFDGLcRyo5UDufsjH6hrPzbOUjVI5lUGgAVjXmt2cirSfmYWilBCFk3m1J47cHk5&#10;1kPUppbiiBDFN8bgCyFHO4m++PwmJRtmMkJidxs/hlvWUEq3fwV7j4wBujypHC6UryE1ZpyI+4od&#10;rJzalmaOePVTaYRbidx23Z2mqHwcvn0sgjkeJFG1d1hiVd3vm+6nzWUspUsQTAGl05jEibovUMci&#10;miTKRVHvQvkZga/TH0dVLqJlmLszoA1iRkoUfPGDr1TUJGqSszIqgbUVSQAQDXINC8vuGRHC6kGX&#10;fQ2qaWzTH3cHNUuPldnPKQ+n3P6qgpSkCx2j3fBwaKS3/RYSyHPFleao5oINLOYaT00JYMQSNrIP&#10;abzNmfUxBAV3uG3GMi+bu+xsZz3th8FR6izOYolk98wIVSKUG7rNMRF3DQvy8ojBaw8ZHv3fs2XM&#10;mmT0ZlgKjhpKQ2WKnkAnsM1NP0zTxhWeT0iEZZabeC23gkcXmcprwqGoswDHqIdYzCQ2NoCL7TfJ&#10;KgfIrAJ4ZlAPoGNUl3WoPFikGdcdFJFPMxnRXZPaxYoVs+LJPI5wLVaueBdTGXDLJZdCd5cpwDX2&#10;fg5UZfFEONUDOJ4XdlkD+knuBXhSeQo/fB9Xq5ppW2IUDWRsFmM7fBHbJNqBCiSsJBvNuiKGtx2A&#10;3XwPvKkv1TLOBGWpdygNVn4tbOWqTVi7RVrNVMAxgbkECV1B4K+FByKIw/KvMzEM+8FrDnkq1/d9&#10;hh2k0JLSTTI9HZ+nhWQneSAPP1lupC6FopQhQs2+id5Vauh9n5Oae7C+K7LimiubSTlRHHq1/hgu&#10;QVNJdkHcPOaAnKsnrAyTyKHRyeHQ97IynWSQuqzRRSbuI4Yf5htJI9QfNcqcG6T+Yj1btLawwqAY&#10;iO4ku1b7PjG/yXZr6ecUmqgQxpEWR/FXxak4knil1AiVv4SAGEu1qXPfcw5GHRdPhnhCxF9NpiQH&#10;YoGtvANGzWcv1EQnWalYnkP8LahU7Q5HdmHzXxmMpoIujdh6nPqQz/ljXJ5FfpIJNeSLrBZteqvq&#10;RIN7GQem0fgMSbP9+MzemaZZtrMioqrSGUtdlqXaR9nn4wzTWjoscbOSC0iMdoegd1G+5wUldDc+&#10;i0QM8vprMGWZdhRxVGroFvOMyx+tqLhIIVlRWWgL5LN4NeMCn1GqYrIs3pQzG1dFNBV4Fj/MO2FK&#10;/qTvpp4pIxIUEE9EgACxuGae4yU0YjaPVRnf6hlVGDGv51PirzrJDKhjnXRCJQApLRkGSxVGrFfe&#10;ZEZ/LRK8+yWOWQoRRoMp/wDXnFD1MxGA6fRFmiLKJwxICHwAeMqeTkloUdHe6bWOdJppZNmxgVcb&#10;toUKxQbT5zkupanQ6cSvplKk/wAkrWQQQKr4OEIU1sitp5RpxIAWjVrUHkGh88YDr9AdrSsm0S+w&#10;Mx5ko0OPA4GYxSReWbbLFjXR6WTforErX6jG9hkJAI47ZjvqkqCaBlVo1IbiwGPkZdujmlk1AhKR&#10;xyBNg9rkd+R8fONCvTW1aekyBqpoirWAB3azR5wrtuzDlsF1fUtKRHLKKZQ202L3Dntxxmb1XVRT&#10;zPqIpmCuBwhUj5uj257jNzWRSRpqykDIbK047Ke4X43Zxsuh1Gj1BqNmiJcBiv6t9+05WFJoJsuX&#10;SauJ29PaAFMga7Wt3Abvm9D0+PUxyCN09TeqbbuNLq1JGcpDK8EsqPLwY/0A2rC7rNvpsKP1KYxN&#10;JCz0BRF+OT9ZeRP5IizpZOhwSsXMKK7CpUQszLs+P3z0XRaBlhEgkRY1CyKwXaSh4AIJOeZamLXo&#10;0ms0+oVWSfn3bdxXuPu/jNjQ9Tni0weVTGd3qO85oNzYVRmEU9fcdUWegaTWaXTa4aeV12SRBnJi&#10;UAGj2P1fIzS0HU9ZFqG0sWsRdG0gVWQAgqFJ5PeifGcfr11JE6RxRLEVLGjasVAYOCf7cZiwTyxr&#10;HEjXSoR6RLB3gotzWXketM3x5uJ17PPqlhD6lvWHqwszLQWgSRR8GqznOr9R1uj0mhglU74yiub3&#10;BRIKXv2Gaem6qzbzsJn9VdS29iFB88f9wOUdb/EGg1pmX0bjdF4c7CjqOOfJXJh10Tlne0zKjkPU&#10;UL6i4zyoKbaRl7McwtR1Cd3hicgWoZT2sqasZTrCmmZF0jrJudS2515Pbwc0dRqTs3yKiAH2q4tg&#10;B3Kkecp6p0c6m2DSQNskM28epIGLlqRgDx384KySxrJ6RMgEIkccSDaosrQ+CeDkdbqUkeOOJ3Eq&#10;qxdgaAs9hurMRtfrdM3qwzWJmCyJXG0Ac5rjTZlkmbqaXUNMY2PqOqghEYUoIDYA2qSFQKDvxIR8&#10;XwW4wLVTymaLUsm1WHppIjUPZ25x59HOmySCdhJEokcNxTse1jvlVtWwi9HWS6+LTJKRpNysu6SQ&#10;PQdB4FeRnLy9QnXUrLtYQmht3ACtppls+fnDekrqmZxNrAgZQwV13jfd0A3k3kl1CyRLH+UV5CNq&#10;vVg7eSK8qMapA3ZzOqAilncwrHahgqjeAQKsePvIzSySv6ekUbigQk2N+0d/3IObHVNBoU9I+sEj&#10;3K8cZJZqFFlA88nLI9JMza0xsZGWNa3JtBCk8ZQrOZi6XNp9SqSA03cMaI3feaidIiOo9J1aQWWQ&#10;swB7cc/WaGl6g04i0skKsaBpHur/AMxwV9EyRmRK3sRGlncC1+K+scsjfeiFAK1MayMJljnBRFLh&#10;qBK39AX4rCdmohM03l4VF2QojIuj+9UcTa6STa3rb1DNGmyixs+0V5GHaHqya6Mx7Ajm4lMlqjUL&#10;rxV3nPGT+DUxygTTxP6Eha2WRSLCHspBPAJ8ZotDDpYtM0L7mpWcsBXI/Tz/AK5ojUqfzJdDFuJB&#10;hj96GRT5DeLyvqOmdYy8WmUWu+S1G3jkmjgp/dQzJk1c+nRtQpCKxVK9rbLNVeZOrMas0crWYHba&#10;1WKoEZvzdNhngkMLBRKb9MvVA8hipuheCrp1inlMyiUuKQcbZCV7835zoU0jOT2Pp9ZBEySTkQqo&#10;DUR7m3fy/YwXp2jEsAG8KjUdvqiieTz/AHHGFRQtJs9VC4XsAQTtYcg3ZIyr/lyPOkSRC0kKgO1l&#10;kXxXjJtNPY0aU3UYxLpNTIBvkB9kYoiht7ZgRlNQrmSNbUkqfIAObOp0TM6RJMJt/vLRmio7V/TO&#10;aQ6jS6gJJasspBLGqUnveKKXF09lN7RdNE2m1Gm1EJLwB1Fm927uVOUy6fVRxwkSkM68qwIsMosZ&#10;aOsyuoEKxhmZnQOODg69W9QKjbrKhy4tyxB7n44y6lrQrXySkbVjTylAg9Mj7Nf+MITVSNp4paBC&#10;8hVADf5bzOGojkOrWOX+HfPJW1/r85nakSq8kdPGVWwexC/+QcFC2LnSDp9FI7+ntTaQQCo27vPI&#10;7WMt1aGOBkEJ9l7Sxvhe5HzhbTqujQAy0nwtMN9D9QymL8zFLLxYJoSJ3Johh3H7HL5ENGTNqptK&#10;6SxsHJAD0O6ue5zoBrZkAiBFKu2MMgAS+SG3ZGLWRqIoRGEZSxj9oO4E8XhsuvUSzuP1kAoE4Brw&#10;/wA5EpaX2jiqvYBDKY0CO6vuILMSQV/esu1m5SVibYCovvtDLx38DM6SeD1JI20qEnitx9vkg1h+&#10;snabSQFm5A27dpA4QEkYbtFeCL62OSm5SUcOlWygkqGuhlWojMEVJG5IkIXbxQAHJ+8s0kLrJvld&#10;9zIqEfzE1xg+mligd1LusbWSWbs3a7+8Ue9DsidDEdRTQsQ6KWC8BSfIrCuoaCNCW9uwrvXYD7r5&#10;/vktSuq08SymVGQtYXlWAPkV3GEuSjGAMsisttyzbh8rf7ZUntMqC0Z+u0ryTQCJ2CKeCeAVvhf3&#10;yKNJFtjMcavLGe9tSnxx2OWzdKk9e4ZWcRqHVEO4gsNwusbU74NUVZyQVBTnc3u5ssPOEegZnVqv&#10;yckZ9PaU9hH6rU2SPOEDVsFh/wCnabWtls/s1YUoXTrpJVk3KCW4FHkc5TppHgX12lCpIp9Q1e6i&#10;QRXzkTf48iSoxW1c0DpKpZvVJte/LC65zX6TqZ5ERhCqbX9wBoNtFjKBpnjZ9xCsWbYh7rzV2f2z&#10;G1G+UzpCHqw5WuzV84OpJrX7k9M6+Lps2qkaSP8AUiMaWqsjg5ziyP8AlxExa6DgAXd98o0XrQ+l&#10;IWeySu0Hbv8A6nCmmYymSN1Kg2Q/14B+cjjTptMfgs0sg2MCwYSWo3jlKHz5POUaxpWnO50BZNp+&#10;GxtTqLAMcfO8AkHdf1X++A/noYyq+0DaAwfn9OaRi+6Jb/JQYJ2QPtdSODxhfT9c8coieRQxO4XV&#10;fsbwNJis0np7goo+7ha71WRmiEcqPsJFEmqYUT9ZUlaphHTTR1GpnVJRqEVNzIEeMi6LG7FZz0rQ&#10;1QjvjuOG59wza0Wp0kkW+QMjmMIeCbuvd++Aa7p0UZd0mG8cDgWB8tRzDFNR07Lnb2Y2i6dHK28U&#10;iiOrc8bj++b3T4XMLOBEpWo3AW/1DvmDqo0iVGje7e6vjjNYazTOiPW1uSCG+D5AAzonOUlaM40b&#10;c0cCadkUmMgcORzxwcyZlkmklVvScFv5efa3Pt4zPi1UbSSkS+5rtjybwn0JUVNRu/hsoNihzfIy&#10;Emqtl6Am0Hpv6aTB/aOGO3v3W81U6aiCVo3EjqKC/AYYDIQ4ZihDK3cHuGHByH8dYndnO5iVAPBF&#10;HKbbS2CpGlNpRFFCOVYRgot+LP8ArmfqlV5Fo0dwB2/Pk40SvMyP6RDoSp5v21l+lLO00ccqjcoZ&#10;TX6jh0N7Bm1D6eUOhHtINGgP2/fNOIEJqCJ7BawQ9jcSOPs5ltHJFLcyAqKZxdjn4+8N0MMez9W5&#10;DR47gZM1pBHtmTNpCd1tuJNjabrM+HeWLqw22QNw45zb1CLGFMZI5J5NFRkYo1k9NQAS4ur4vLUt&#10;A1sxtKpDrvvddXXPfDFlS1IYsSaIP1xWHRsFjQsqttB453gnBJ9M1qf00aHe+c1TtkeAZNH+sdlL&#10;AA9lF+DeaCxypG0bEAG9pvt/XKVcRXGe4BB3HcAD5GUxaf8AMhhYpRy/xiblu+hGxD1VT6MDgbF/&#10;Q197PjDY+r+jtIAFHaWUk7ge4rOSijDMDIgYJwb4w/0jHJuie13+0kCryJwj0bY8svk35fxEYpi6&#10;saBNUPJ8YHpZpJ90T37b/YkZkRSjVRO12XFsL/SV85RPLO2+MUXiJtlHxmscS60mae8+7NXqcrM/&#10;kUxXn9RA5wVWh9MOTQINjzlekaZUT1JbIHBLHgnthDRhoNswBdhcZXiq7g4v06IcuVsHbVoykq23&#10;68Cvo5ARQzlYxXK0bF2e9jFBo3D7F2szklb7d6IN43VdC+lCIFKOC1hiPPP9srVpJmauroz5tAY3&#10;e2NjwOwvL/zBSl3cMy/vxeZ0c0vvO0WQQoHBrGjkJbcWsHgbvkZu4PyTZtQaoJuCEcJ2bv7hm0UE&#10;xXbtQ7VG4DwBznMSxxD0n2sK4N9jmos6JuKyAihwxsjmvGYTjdNG2OdaZJ9PJG5Tjcz8BRWF6Usp&#10;PqUN7c8cE4EIZt8cm1bYldzEmuO4wyaaZdho21qSvAP3eTLdLRrGjCm0JiLsCHG6io/UMqLrE7Hb&#10;spqA+PsZqa5lZth42oKbw2Yqaoge6Kx2OawbkjKVRZYZGCEdlPuvKSze/c4uxXjvjgNLYV+3jKvQ&#10;Kesp3WR7TXfLUUZNlUjm1G6yL/ahlJ1J3B6Nt2GM26z8jj+2OymqquB+rNlFGdjyz7QR5vgZOPVv&#10;sApTuvBkjUhtw2sFJ/rlIjHY2b5BGVwjXRPJh8773UXxXFcChkjqWpVqyVAr98zyxHG26PB85px6&#10;gwkyhNwP0Mlxqh3Y2qhIVWjsEsRgcTMyAWbFnLvzbuZFoIDiR49i8ixY/fGk62gsikhINE2RVftg&#10;7ah/b58NXfLJXqiljd85aFPuYID9ZSQWVBlqt31eTjW0Bdj8DIWm3uxPjING1q3IwANlUAWq1WBq&#10;FegeLWxWTL7SSQbJF4NvC+QD/rjiuwb6LGC+0beR/rlKlRXuo/teWrKqhgByT3yZZRxsFHuR4OCG&#10;ysrXY5D1Z2HPNfOEUu2weQuNG1qeOfF4J/gkmuodTT8A2RiYyBOeQP0nKVd3W3alFCsirCOTlSRV&#10;X9HCh2F73Hv2qcRmTc3trKpFRdwuxd/GVKCTwclJAXRrEwBs8G8qlRAbG6vussaIjniq898rfuCF&#10;+sa77DwR2oTdgVX0Tlsyn1KPnsSLykrdWL93jCULElD/AGwYCJMdbgD996yo6mj+gEVl7TD9Oz7r&#10;BGgI2nbjivkQyzgKrL7WGL1CCprnuDhCvGAQ3O7sR4yuNQT2NgE3j18ACSIxc158DLGhZY17Hnwc&#10;YVY5o4gNyMAD8ivnL5dCodfaOR9/PGLYByTQPY467mFMKOXqAvG61PjFY0U+op5Px4F5KPbIQn83&#10;gnHVFBcNdDtlDIpvir7VePQthcAIJUdrN3kHBUqRdD+14OoNg5PcQWvJrYJhG63cgcE8D6xnJs2w&#10;oEZn2yqaJq8Zdxu+xx8AsOWlb2vx5GSNOp44wWytGyCcu8jkgjJaGWJp1sBXsHgk8ZW0NcAi6yCM&#10;5Qi+LrLYplV7oAkUCcexqtDjelg3wOBk24Hej5HjApJiLBHJ8/tlwkYqp4qvOLiwbQyFWQk2209s&#10;irKGtSdtEc5clG1u/g1WVsSjAcE/75QiNLS8ecq3hhR78Vkx+nk8dxWVGmIqqOWhMkUKi6+Rib9P&#10;6RwMnHCSpAXjIGF+5GF/kKF/Jt472DjsoBHbKS31jqWUnj+mOgLdjg8ZMKxBYpxlCuQVo0MsWXsC&#10;5rzidgiQ2MeTtoY0W6mWhzyLyst5uwPByRU9vntgyRmksKSOTxkfbY547YjGcSJxX3jAYyfGTfk+&#10;PnJuwKgggGiMoEt8V474IY7TUaBr7rJK5Ld+cdQvIaqGJVAsb/HjnARASbTiYg/GWM3ivAyDKUJ9&#10;vbBASEnelABywnyOeMpRvJrLeQoYGgTRHxgxoSgKtbf65RuHxkhMOxFjIkqf58EB7xNHpjBWngYv&#10;I52L3Z1PFZLq+t1c3TtH0uSCNI9I7MSECuGayboc1jamGePU6bURXC9etSiiObA+hj6jVBH/ADbT&#10;gAsSylwHa+T3z56MU3F907X4Z9Y5uMZpOrVOvKKOh9Im1E6aep5XcgbI1PavdYFnjMltySekktwb&#10;1DykFmHiiM6v8P8A4j1uh6lDrYNadOfQK2OTbCqb7OZmp1QZ9RK8xaWVgzffPJy1KXJ2tUjFxjxj&#10;T2mzceORNKzF4w6Ay2UANCgoo+CM5BGb1Jt017Yr9QGgCe375rz9QOrdUm1AcqgiW64Fd+2aeu0o&#10;R5GKrJYQIQoph3JAyMarTNsn3q140cyEaJNPLubb5b0zdEduBWdP+JfxTJrV6RKdMEGjgKB1FBzf&#10;cjOF1uq18weNpht5BvjzV1h8UmtOn9GJDLEXFtW6go9xGW8Sbi3WrMFlatK60G7xMJN7FtkTG2G2&#10;/gAebzn5lmWJldAivLVBrI2gd8x5dcglQMr+mpO5b5NHNOXqQk3KiF6CkALzQ7A5s8bVGXuqV7Dd&#10;BpdDHMhnlqNee12SPjJS6WWYjVen/DaS0INHjwPoZb04SGFJ5IqUEC2W7H1nT9TEMGzTw6hZDOoI&#10;LAjz9Zk5fd2zTj9q0Y+s1r6aGtgltr/Zv/QzLXqcM7RRyxxMwWxyRZ+zmhF1SXVSFaTZF7mVf5i3&#10;75TP087pZW0q8BVDmj7ibyklHtUwpvraNjTdXh9YpIrRRemAAo7k+Fyxp9HqYNTE8KmeT0vRb/Kl&#10;Ue2ZLaeELAZHCmgUVuLvySPGbQh0i6KSYzqGKEKi2XJUUBdZzOlWmbK3adDdG0unhSSZpSohkALN&#10;ypsdqyjTQ6zWaaYRKCJJCXkeghY9qGbHS5X1MOmnlCem0rJ7hZ3N2sDtQ7Z2n4f6YGng0HpK7xyk&#10;k0aAb/bjMcmTjbZ04sKnwicr07p80OuSGaRFMUAYha3WQBXPnDvxB1brC7IfTiii6cAlLW8FyWBY&#10;juSMJeODWa/XvGzLJp5GYkNZKJS2frMnTvB7nZCFcj1EYkh93m+fdij2m10lqjSdKDinSbe7C9H0&#10;HUTxdUZI49ujXdMAQtu7USl0M59dSszSw6aKUute4Hx28ZudX0uti6XqYDp9iu6OADuL1wLr4DHM&#10;nRxyxSSaoSBI9LwAf5mUdsIPtt+dGcmvtST62dBNXTPV/Ms59hSOO9tcA7j91nG6zqEk+qISOOGJ&#10;RbEqCAPnkck5LXdYmnlXeWlkKuQq1XuFi8M6bppp1jJhTdfJdj7L/mN2KGVGLgrktil91JA0vToa&#10;0vooF20ZHYnkuL/0zph0CPRCLqL6hNSrAiau0RBravycxJtROn5hp6/LxjYXUinfdwR+wNjOZ6lr&#10;4tFHqIo3cxych2NFqPkY+GSXFKQvdxY1NyjuteKYZLMsOqecSyLp5CwUA1vVfgeMzOrdQhSVJ1Th&#10;lvvdDOQ1XVKfevuAINMO+YOq1j6hpHJC3zQz0sfpG2n4PEy/UEk0uy3qfUn1EkrO3ccVxQwLR6OW&#10;VgqRlqBJrxXObOn6Sjw75CbkX2EdgfvHgjES/oskVWdryRjGonnRxSlK5BOk0GoeP1109RIgXeR7&#10;RZ8/eXa/Q/lpVRZ9xIB3Dkm8sGqmbTe4kx37IvB+wMERHdN+0qUHfznOpSbttHclFRSSLNJoA7NR&#10;JXaa21ZOUT6KMhthYGJbk3HdfPYVhkQuKhIF4G6hyb+MzKaKNywJY/3rKTdvYSqlou0ULg7vWAs8&#10;qT3Aw+cKm/0F9MEbCQbLk4O0e6OIxAF9hZz/AFwnUAOtRPx6a0fK2Oxwk7ZUaURtTKkMSRxbTuXb&#10;uuzYNknDNX1LU6nTaTShmMcC1ECT7LNtX7nMeOB40gYxinJHPAzotPD6TvEYbNAI/wAHdzmc+KSf&#10;bHGUnaWkNLokVowzMLjJbw3jvlHVNb+cniZxtVIyg+ARgc3VJ5JZEd2O5tvftWQkRZYh7gpRSaI7&#10;85nGDTTkZzzJ2o/yN6/pSxGG7H6qHHODowD7xW5Ws2L4x5GZZW2jljR5oYBLKqupLiu3HNZtGNs4&#10;pyDd7iRwYzSqW27vLYG0jbloFipO0AXkBqBuIB47ms0IFQKyg01KbB5AOP8AT4JTsoj07sVLtR23&#10;ZOEppY3c7qWuxPPAybOdQB7x7QQF/wDN4GrWwuQd64+sTbfmh9Bmi002oZEjhaQs22NQLtjkJIRF&#10;IVZr2kKQh4BGaPS9UIUdkZhIrdxdixzlUGrjE4/mRTu4A/UPOZOUuUtaSNFFVHZGNRDKxUbiQQt+&#10;GbL/AEdTOgjRWc2ZHA7ezDGniLl5WHL12A58k4L+YZV3qCys/IBpvo5Ck342dKgkwcQBpAnYmNWK&#10;eOMqk2bxVCwFFL7bGaE/qpqUmFfo5vubvApxcjgptLMS1n9IoVmkXdfsDVFU8UMe8ggt2u/jzWMU&#10;1WwbQdrWVXyf/k4tVEiSmMgLQDd74PJAyc2sY7JY1r2sqqSfaaGaRb0JurCzoZofXgnBUJIAx7kV&#10;9YPrNHCFlZHe252hKArzmRFPO8hpq3AnnNXSalS6eoxVAlEqLJsc5TUo+SVJSKI9HFNIAEIQseV5&#10;4A71jPCfeUlLK1Lz2UD/AN5PRzzwCWRW2Aqyi+LvkDCPRjMCSI1GIBpt3lr4H7Yc2n2Hfgr6hrpJ&#10;0VUT0ljiUMqDgt8sfk5mRa/Uxj2ttceRz4zUnlHMUbEL+px/mbAdNMNMkzgbnb2n6vgkY4SXGuJn&#10;N7BYtdJAWXYOWBs9xWbEy6VtDE+8+vK7hh9DsTg35JHdAWAJAs34q8s16iN6H6SoA+Tg5JuNaZCi&#10;qdotn0KaT01GpQyFEk2HkKWF/wBCPjIxMSoBD8cErZ92ZcysGLE7mYEm/JOQi6i4MVqdsYNC8pJt&#10;d2TKEb0ja00ySyVMiLd2Saw54UMaBquiVrixWcys0YA31QfeVqiPrJ6jVmSW2chQDSg9rxqGzGcD&#10;e0Ukb6dhMyqAKUeRg+r0qCUkEmiFJXtQzGQMajJVrUn9v3Iw/THURbDVA2Ae4wcKumTxD4GqQbga&#10;W6IG6ry+Q1uRCpBN3XJrvgQ1sMoUO2wrdk5SVi2N6cgNkcEc5io72NmkHD6kqJAyr+sDivk5DUaf&#10;TpzDbcAEngDnvmJMjyF12qBeGacRRQ7XQEsQWXvXxlrGo7TIbIRaYSyOUKi6BI8A8dsK9KnRY09x&#10;XaAp8k1zlkSxvbkKKIQhT7v6DDtDqtLGwb+VXIWx7iG45ycjYkgDVRflwrs4rkADjkZp6LUh1RvU&#10;3muRXnxf3gjrHIKLXTkn4HPfIw6H0HkaNwxBJFc2KzJx1sEwk6iSQRLXtXht3Fm+B+4wRmG4gS/F&#10;/Jw/TuJo/dLyCPongjFqFgIYG3N1QPxVZPmqKTFoWUzEOeaNftn7zf4P6cwfgz8KIZmDjQwqQOAt&#10;gD+1DPwo/DvT9HPKkJem3Bff4z+gj8JRfluj9OgAA9PS6dGLDuFQCvrPc+kwrmzh9bK0kdckyKsb&#10;+lR8MbAr678Yd63qJHvtk3G+DZbuAL75lATObWALyyqQ59w5U2D2zSlkAZFZzZutx7HPdPKTJhK2&#10;MIxu3FQGNAAjzlqSBRDTUNoDFe5I7gLiiWpDQ314P8hPkZdau6u6EnZZC9+D88YihOzgUX4LUqAc&#10;0Pn98Jkk2CVyrMV/lP6QCarAVk3Uqr7h/KDf6hYJJvnLY3jYqPcrEEdvcB/3E4qKssLDcpDqVog1&#10;35waYlWcB23GyCvgHgXlsitwVTYF5HZRXxfnAZJTLDKBGgsBXBJVj8EZLLTPhr/jb6z+U/CfStDH&#10;HZl10m7yB6QbPzI08zmLVmRmRRH/AAwSF5PBNZ91/wDHHqnn6t+GNIpoxwvLIhNUZXq8/P54w7sz&#10;7mCPQo37h5X6z5j6m08rPb9EmoIK/L6l44FEv843MfNcZP8AJ/lZNOoQPIrMpDch+eLI4NZZBPAG&#10;hDzAyKxJUXe/wBmSWmhdNwG+SV2bm7LfOeclvs6DXkJ1MU4aMX6vg8G+KzPnjrUSK4joexqagxGE&#10;N1eL03jRlV95kBAJXt5vnjM2SGbUVLIokHpjY1UBZrsO5wjCrsdmjCIymo9NiUtVZS1kN/25GnkV&#10;pnnluNWHPLEVycgqRR6eeGthsGyP7E5oaeP0oGcwrNa7C12K7+O2ZT0XEsT02dHLPuIuga27eOK7&#10;7sBlico1BQwvaVFAgnveFgL6gu2WIsEQLQHtvJaWdoIhviWSNmZY2ujErZmnotRTKtVoBFGfaGUh&#10;W7EMTmrBqi7RK/MiKy2tMtDkA/BGY2ofUaMzRs3C+yRVP6j3H74DHKNLCj/xY2CsRQ+e3PkZvDG6&#10;JaOo/M6WTRrEEfayD3CgGKG7P98gNeumLfxNg9kagjawA74BpIRJsjawjFE+FVR/M3/dzkNTo3Rg&#10;WZeFXdv95Jbkla+MKTL6Rt6HWadpp5BCPcy0ZT7TXxmVq/8A4QUVwQwsgE7VIJuhWQTTTx/l9iPM&#10;Gui3k834OWyxEPHKkxcIv1S19HE0r7DwaDKiVCNKzeWph83RI7nGk1kEsy/whzpyFMlmvsDtxVZk&#10;ajU8Qo8Un6bsdkvySPnIydWdF9SFmLrEQNvNVXe8njtA5GusmijlDRMhVUVmJthvPcAZLqM6iolp&#10;d1Flb3AX4Nec4KSXVhWYxiOmAK9gobCZ554UKSuwMfEdElf9MJ4W62Z+7+DtNHo5l0okA2xkvuUW&#10;dxHn/wBHG1XVJnQRwoiBFMgI/UbG0d/9cxNJ1GaOKOISP/FUe43fPcLeWaaddRrPRlelkKxK7fyk&#10;GlsD5PfEsLu3sn3WlpET1aNwITptyKaUc0artXb7yg62WYTOUVTu27R2X6wifpv5ljMAzNTRbwSL&#10;cW3uF/B8YQojWZ/RjiBTlgAyqa4ux4Hm8vS6RSBJd22P1GLowoSAbiD8EY+t64UdIiWeioDLxX1x&#10;hkcaSbZnkstucRxhozu8VY5vMeOGNdsvpNGWlvaL9p8kn6xoDV0uq1dK5dgiE+sD5S+xz9m/+EYM&#10;P8NeiWKHrammLVwHaxn40aGJapXDsXPqIRt9Rasi+QfvP2P/AOFCQTf4adDkZ9zSvqxt+GMzZ7H0&#10;n9czg9a9H0/EVAT3bCL4qifu/IyDKQkncBixPbisvUMd5eUMu0UoF7N3wcElmMQpogFFUe454N59&#10;Ejx2FJsZt0dszbW/ULIqu+XQhWg5kZFqyeOK4rm+cHjjW/agUn2sR5W/Ayx0u14Xax2g3TCheISH&#10;baAgG4UaJ23QHa/jjK1AFCMFN1gEGvcPJvGTUj3KWu/aSe5rt/fITqzbgw4ZqBuya+MBWGIwi2uw&#10;G08dr5H3mjCyk7QwVlokjkC7NZjkpFMUSBt7i13D2t5zWisgISlbuO57+LxMuDDP4jB333tO+/vj&#10;j9sO9SZuyG6Nt2C+eczwQhUDT7Sbr2j/AHOaEVqxTfwFA7Dx3GQahcLWVsAA2WrycMgAADugHJI5&#10;wNHBkDE/LUD2rxeaA5I5W7s7qIwLQSlv2PmzxVHDo5Lbm1p6A8VgKsCbKAe/5PPxWFtSgft54PJy&#10;GWglJOxJXcP9eM0g23s3bn97wBCLskjjvXnCkbaVqzuazkMtB0Ysj4GFBgB27ZQjDaebPbCI+wvy&#10;Mk0C0Yg2c/Az/ifmbRf4l/jH+IfSPUJ5HVRbB1cty3gENn75JyOe9V/fPwf/AOKjTzp/ib+M106s&#10;zy9SdyT2FJHnF6+KlgyJ/Bvhk45YUz5e6g35waMafTEIUK+kBQAPO4c985zUaldOswRu3uCEqdu7&#10;3DhO+LqJkP5WWFHBT/5Yz0WI8f285GeKEJLsDiJn5se668ftnxqi0z12FrLFNDJHRRnAKSW2wE/q&#10;DD7y3UevJG3v3LGhdWh5jiYEeGHci6s4AkUGjl0bBwrxFgqEEubF7mI4yB1cuoaSMTBS3ALnlwxs&#10;AAfeEI7FYb0jr8ySTuHR6lYI7jarLwbP2KzoYdZLPAVYKWhUudyCzuJKhFvOJ0vT5IZCYlVpTvoM&#10;bYOTRr5zpiZo1VdhCmVffzc3O0H+hbnNcqjWkGKUr2yhdR6XozjUHdQCgVtqiN3H+uHjqierHGn8&#10;UMxaWWIiQoAfgXxeUx6eNXLS7Cj2Cjmq+gR3y381p5I4IG04VFtPTQsvnduIzGl8Gqkwmbqe7UhJ&#10;II2f3OhJAYsrCrA5oZz/AFnWTFPYFkkbcGUqeE3Vy3wNvfH1E/523ZxLDGjhGLUyqvfJ6/TSS6SG&#10;IqAjLGIFHtu+bJHfvmmOKtaKySezI0nTWhQLOxeZVDxjlw0bWaA+q4zb0EQf/wCWKQ6ojQhQqgmq&#10;5vknFqNdMNNHCW3RvGjNZLkFDtJB+DWY2k1E2qmmXSx/xXib2En2IALdRZo5eXyYwfRv6vQ3MdTH&#10;p0CMBttr2O3FmuK4rMOdZelG5bVwDGIx2pv5gc15dFJJDtZmWORdqRN7rK9iPrBI42ddQZJERWCq&#10;qtbbQP8AuzKD/Jq11on1PrDvrNaJdMzL6AiKFxWwGwaGaEGqURxJKgRJfVelFMN45r9gRgOv6IJ1&#10;Z0ZEM6/xSxA3BK5sDMSeRIhFBGo9QrtB3b2K/R8HKhGLSQsuSSDZtTHGvrIN4YBZhxZDCjx3C8YT&#10;p5mCaK22kr7Kpig5QLX3V5CPo5ZH95CxSBXBAQsnbut7hgszOiaYykEUAHJ/SP1BFqueeTkzcXGk&#10;c+7tmnpU1Wl1CqKmLRgqkiFBJv8AIvvgc0WrR4Uk7ac1sb9ZDnivrNFuu63TRCVEiIr2vQ3BjwSm&#10;BQdT1xSRiSkTOoAJKkhs4HkdPo24lr6Z4F3tKAbeNkVrttt2T4BGXdOLzy6iR1GyNDI38wDA2b+a&#10;BwHQNC8ZgXUGQRyFnMhBUN/LzRJ+M1dH0+car0TNGsIDP7GsCQ8AsTySRjhkX3Rb2iJLSZzU6aye&#10;f1V1KVII98YNs+wVuFYVqpiZ0cqJnaKmpSafk7ht/bLJtD+VMcqzF4hJJTIKJYngMfC4Np9Hqnhj&#10;nl1CqJHaRmUcgISKrO15EYqNnVNpZIDotSIkLutmNb2yGQeD/vmKY9LIkUYk9gdg4qtjMLAF9gpz&#10;XaeOaCeGGGiIt6yILW7s3vHc/Wc/+f0mpnhGrVzcaKONpbZ5OcqySl2no04UPrdQIW9SdmGwJX/f&#10;R7EjtxlnUpDMxLKNxIVTEQ1qbF15quc0NVJp0niMmiO3cRIgAEZ21yuY2iKFdZHCpC3emcf5V93n&#10;OnHxSUvIpXdFA6HJPJDqX1rLch2oO52LyVzrtL1aOUyQu4ZpIizlV9wC9q/7jdYG+oHrQ7REzkq5&#10;2ON3KgmwQLN9+cB6mNNKnrvSPE7Iuw0XB+P2ypz9xxv+AS4JpGmzxDSsU1B2x0JOCBEO63XkHB16&#10;fptRpY5YiP4z7gj8MCh7r8bsIhm05BRIg8M23e+47mCi6/vlWgSEzqS5V9luW/TYNV+4Gck5O9Nr&#10;ZaoG1msIVNMAzMSGRwf0nkshA7V3JwObU75Z4SksoKqhKUWBrfYr4Jw4LqJNZBGjjiNirKA115P9&#10;MgIINHOrCSSSOB943+ElpTdZpzSfRCRb0yUymWAagkL2Zgdoe65sefOZavrk1BkDMUKhqEg4VeOL&#10;sEZrjXwR/wAaNCyR2PT5J2j9TDyD5y/Sw6aSCFmqXTepuSQAMQCf0EdxlR660w8gwX1BqAsJCyKD&#10;TdrA4+gcMl6lp30qad03lAnA/hNS35PkdvvAWLf81lisppmlKEqaKtXY1x/XJy6KDR679I94AO+g&#10;Q6/t8Zqo/wD7KuiMWqkXTuY1ICXILoMpsDmh2+TmTF1rV6kuZpDJLG6791BBtN7RWdN+U09GQyM6&#10;OjBVS0aPaa4+bvAodFFqZpfXiEIgZpGYWwIU3xfdsrlFLcTPb6ZiMyvLAk3s9NXkfn9bd7J7D+uB&#10;aXU6cq3pQgORJvMlMFQ9gtfObmmTR7NUyyBy6VtN3Tk3fgHGbpscGhVljDXuNV3Kj5OUpxp6ZLxy&#10;tO0CdViQaW4pC8ybRJTXakA7RRzmddrt8Ee4F6qmV62g8Vz5vm8659PqkdPSU+8xyySKpKhbFKPv&#10;OXn0IAkiYAb6Dg0NtE8n6Ga4VFaZllb1QDKkkcKQShxZVi59u0GvHnnOh0GjZJppmk3N6WzbtHdv&#10;mjxmLN0oppnMquIgu5ByWYkcAX4F3mtEfy0EUVxstO/y24Dz9fGTletMIdm8gmZXVpJPSViUCeK7&#10;32s/eb2geE6U+ppW2I/8T1DucA8KAxsBj4FZz46lFPp424AaMKxKke4C6BHGHyztMkEKamMI9Fnk&#10;9u0iiF+2+M46dvR2QZnrrDp449PO8sLxq8Y7jh+TuYeaOb/RZ2nXVQRpHFI0ZCUKe1W2pv2yYm02&#10;p0J9ba5UnbKx8F6JAavisbSiMpGUUGN2ZmdbLD2WR54XHybXRXky55J55y7TPDGLU7SapiQCTdki&#10;qzL1mvWFZFMgV03qhX2cHjdZ8kZt9QRdRAgSbeYANzFVUstmvb8c85lHocjSmGdXMLSGQSt/Mtdj&#10;9DNoVy2ZTTa0Z3TehmZEMeqkjIRntqIAHcqRmmGbVRrE0hB9OldgAG2cpbfJGBnVTxxSQGNisSsi&#10;GM2bNbRVD25HUaqKHSfl1fe9k2RW3g+QfGOUnL/OjJav9h9bqysrnTgyC6QuOG5/SP274bJBIdOg&#10;fSyM6vwFX3FQLo/HfOZXV6ieZ0ETArISTGnlTW41d5ZJ1ObVbixb1PUtgRQkr4+hmtVRlfYYmpVd&#10;E8M0XDEtECB7LJs/0ypFZZI4Wd5I5QhG87Tt+f8A1gU2slMqO0IfdCYiB/KVOXaeEuiupCoCyMCb&#10;O2r7YmaJ6NzRywiXdI6NsJ3SSk8m+DtFdsok0hjVBHM6iNqClwWALHdtoCuMkuiDAIZF2qVIhYkg&#10;g8MCMzVjaGUzhEr0bKEmtzDyMUXvsrx0amr6nqnWBFXc6+rE+8LSiwAVv6wDUaxYY9U67Ta+nZUt&#10;ICP2qsDTWCLRS0a9ostzbHvQy9plKKzEmSYbWBrYfFmvgZukqejNslNpnatTp9MCrIhO1xaECuQc&#10;E000+nM0PpWvAVSAKI5PP3XfC4umwPOkGnNnf+rdxt+vnIjTPOhWdxBEJfSL7STZ5ABzNyVUNRYV&#10;odfptTNK0OnK+mzEQqaG6q4GZk+pWSYRPCWEYo1ahyAeOPPPfKZ1mCsqxFS1BRt2kst2wrNDqWpE&#10;C6TSekQIxT2921cgVhjjUnW7CUtHQaLWONFKXKMWa9zKC6rYO0k5ndQ6nr59TGqadL1CncUHtYJ5&#10;AHjNDo8smpgniEdWlOrX7lHfab/Vg/U9UzoXjcxSlQjxekFPpk13XMYUss9Gkn9sQXXaWHSjTylC&#10;yGALGV9wYnvZ+QTmpFoR/wBaWJVLhWRQaZCouufBGZAlWMbVZjHZA9oTv2IHzgqati8oVjKLUGvP&#10;HJ/fNMm+mZJmxq0SI1J6izPInCgUFbvtYfVZzf4iTU1piypvQlFCtuYgcVIR5OTQ6n+DtVtyoVkD&#10;ge2jYIv6y4TrDG6dlkIKii277H0M0xNRXyDRlvpzpCkhkF7iXiPtqx+xvDZtc3okNptyq4kA3c88&#10;AfvlOqf8zPFJt9SR328m9xXKdV014lkeByVYeoxrtQ3LlKnxsqwWbSPOEeN1EojEibDRIPj6IxaF&#10;vTRg5AoAoOSPrDo9Jp4zGVmCi99EML3ANzxjNpygLGQOiJVAg7r+O15d6ohvZmajRrqYIXSf0pAC&#10;Sl19VWQVZ3beBIdiBXs3tYcWPrNHQOJCGEbM5cBd9HkDyfGC6vqE6u7+oXv2yJZAK7q4qvIxK7oT&#10;YJJJ6Mci+qA6gCRR3ADdhffNHSauXURwRpSgruC3RdlBB/veUQppJIVopYA3K3uPeqXgcZkiCV3a&#10;zciHkVQAPasqk7BujRpZ3UegUbbtYfJHkLd3lx0kANHejQoRuY0eebK5dptXEzJDK0YcGgxtbPks&#10;fnLOTJJ6IUX+v3dh25vwPORZSKpCskoZYEQqFZOAQRVFieLv4wqNdTpHjdURzG5XdZUKDd9vNZZv&#10;MUaRAW4PcUVpf1D9iDlum6xsj1gaFlAIIIrgH2mwfm8KtdFEptkkS7PYwj9ys99jz2+cs/KGZY1T&#10;Ztq0v3KQeK+RktFC0iH0KCiOltR8d8h0npugVxCmmaVggeSR2arPgbLORJcfPRcbZWdM8UKLFUqX&#10;3IoDaLbIRQyxiWaZywcVYvlCQStZoaiX8s8oG0AKCqUaBIvu3N4una2JkIl1Rj3owY7Qf08ePGUm&#10;2i0qoq6QP4LzKTESN4KnspsV/pWM0mtWKaRtLtAXcNikbr/mv4zbj0hkgQRTJKhDVQ+fFd6OUamW&#10;SCMH0xsQgPGxIQoewF5N3Zo4aRzk6PHHA0bq0O2yCm6j8E8EHMHUwflZZYVtVmQDns1twaOdD1v8&#10;tUiwxOu1wwuwKNcZzMyTIUMqez2nvbMLury0roxk6ZpQ0kbspVpQ9hV4s9rx9PCCQgjLFk2hTbU1&#10;dsA1Sh1d2iMVsQVW6LeP65dpn1Q3n0DFsO9Xvb7iK5ORLG0nsjlbMvrOnkMCbQQysoUntXyMHXp2&#10;plVYzMgYgE1xd9uc2GVFjBWcqSAlEXuL2eT2GQ0umM0jxOyAkBDuNldv354NZadR/YRVP046cErH&#10;ujoAkE8OR3BGZcGmYIoaMFd5IJNkkeDmyInaREExkQWojLEV9HOpi02ni0cySIqygqVK96J5JxPK&#10;4quxxx2zzlow4dPcpL0QD2X7w2ECBNwdfYezdr+vojxnQyamMaiXaqJSMFjPBY9v/OZmpRZRBsZK&#10;YsCzVzXc1kSm5JKtFKNWy/RPKw5Q/qatgCgAjEmnmLxy+mSwBu6NYQ7wVW9kRuAgbgf911zggEke&#10;sjlLiv5SPj5GQott6oYXDFppZYUcrUjBbYUtnznO6/pMAm/huVRV/iKa752f/J4GAmXUCZU/iFG5&#10;YCrPHGZ+r00UMvqJMWSlJDfv2/fnCE+L1IHC1tHJP06ZZECQHft3GuSR2B4wuPQTCKRfV2Oj8g/H&#10;mxnSQamYABI6omw1AAN4B+MDi1EQd+Du3EMT293Ay/dkJQSMfYy7xRWyLP8AWjY8jL4NHKyyL7f0&#10;blKnyPHOTkWSQM6odxNBKJ/TRNfA5y+OW4oQzozxsQNvBAPPOVbCkZqlY3NH9S3Xlb4r7OGpp45Y&#10;keIeCtAhTxlOplgeRiv8NgtgXw5v/TFptW0bNGsjLZDUvcMO5GXQrGhUksK7qpNtz7Tg0Ez1s9wD&#10;Aj4sqeMIdZDqIit7e7MR2rvQw6JovSZJYwxewHXw14OWgSM+bUSNKRIplj27TtFcYIxZFYALZH9/&#10;3wtZ49PKFO4oGuQDuLwZpkpzIp91FCK5o1zlRT6UdA+iiFYzaKSvtVie4NdrzU1sgtveLoG7HgYN&#10;K3tYKWBvkLdYGBE5ssbKk2QOc1pt2QQmRJ73EqP5Hr/UjzlMcCShVMo5WgK2kHHlotGByf07jf2f&#10;OVgCOvZutSBX18ZdCJxTywsFkmG1hyGF+0ZoRj1WKCjS3V8H9sydqM7RsvgAgmu/nDWAjEkDUHAF&#10;OvwMicf8lQYVDCsZjYUis3a7YgYTDpJEO8Brk91/9tVzeZmyXYX38E0bHdh2y2aWWJlBUMGFUPBy&#10;HGV9mqqirWab02jbcOBdKex+8ytkjHdv4Vuf2NHNNpo3Yk0wArkfVZWJ1gc7gPBI8Ue+apteDOST&#10;BoGljZZKYAC/ae2aU/U5dQhlmAlb9O0izQ84BO5PCRDaxJAJ5H1eViQo0iiHhl45vE1e6EpNedFE&#10;+iYSK6igTuonsR3GSXT7g7CXkn9LYYl+mCxsk1tPez8YOjBC48ggftlLI2hE4JpPb7e3savAPnLZ&#10;Y4mYlD78HalQFlreCVPeq8ceMGkRFIdC249+eD9YkthejqNPOPQIk3MASV//AIcz5ppJNnv5PH9v&#10;rM+Au2nA5u+DZG3+mITywxmgasHjtzkcds0U9IskCyorbiNt7aNA/WTj0VqSERiAD+oYOhjICNV1&#10;7b/fFJaMbdaJy1fVgNu9Mo5F/BU1ieMi2UUtd/g/WRLlmUhg28UOAe2FtqVeELRFfXc5om9EtGW0&#10;LbL39zxff+mUMoYjk7dwAvuMMWQqCoSxR3f+xg0npiPenc8kA/pOapuyKINEtsVY2Bbiu+UnatbB&#10;5qjlhldArX7TZOOse5GcjgLdXyectElTT7GZRZ3Hnzi9dgvJBBy9obUHaOBS0b7YX+UYx7QSd3uF&#10;dslySoaizLBUqTwD5yhyQfmjdft4y9okINjYb7ftlaFu+0ZqhCK2zDZQIHHxeMVZFVlJsGq+cXqk&#10;Fht7+Dlhm2bwLvb+12Kxq9CKiBvFG7y8SsBt34JI4Kg2Qwy/05XQttHiyD84NdWImdxD7Fx1CsDb&#10;UTl2lkoMLP8ATGcIr7NvftfjIb8UWkUMuyvINHBgzqbHhs1IQm0owN1/Y4LJGDuofpPP3jjIJIE9&#10;Us3+gy5mG2m/dScoRLY7RzfAy2UcjcLy/JFkyilKJ+7vkZAcKVFkntXjLZfZGkm9W3WvHisGJ9is&#10;B4qr5wSAJRzSrVi6OKOgG4PJq8Fj1O0ZeZaYjucTiNSLS1Bf34GJHAIJokCjg5tvONIAKa7Iqqxc&#10;QLVduQGuuwPcYR6ZKHbwfPjAyqMQSSPH3klbk0xI84OIIsWlJb1LPm/9hlhdm5HfgE5TK4paJPyB&#10;jB1Qhf684qsAgwbh+ofeW0it/wBYFeApwOM8Vf7jHSGzdbq5oYmvyUmXvECrsAP9x/TKQ4PYXxWW&#10;xyKFYBaNkfWRm00+lYxyxEGg3IrvyCMF8CK5ozu5HjgfGVMWjAcUeeRhPqghjJfFGwMoEj7zVsTl&#10;RsGWBdxvim7+ebyRaJgfaVrKUc7QvauTlbsL4Q/PONIV9E3QVw94SunuNyG2sO64KSu2xx85WZmF&#10;c4qb6YaRaEb0yGIqwMqki9MUvcdxl0jbQAErnuMlZZSF4IH98dsGkUrCSUNE+RWPLEAw5NEZSpKF&#10;vHjNGSSJ9Ot/9Uf2YYSbVEoDK/qG4ZSf0vYyTABh78nIyqzGrsZS8A2VMAUH1kWkKkWhBrzlzXSg&#10;L7TlUlkkc0PnGhlhd0INMB/veJms1djuOMmWaRUSR2IXgXzQyr0gCwDUcVoZPduuryC7Wqx2yyPU&#10;+nuUVZxmOy6/cfWMTHik2bgD+4yDys9cecZWCkm+fH3eMsdjk0T2x0iUQ2HJK4O6x3HGR3NxRqvG&#10;VFu5rnGOy1mTj2+McJ5ytWBrjF93/Q4xDi/JrLlFPyScntVxz381jBgV58djktjSGO0kEL9EDIkA&#10;XzzeOqWRXxlbE2RWCQEggAsX85BqJHJrzkjGVPf9gMRcggkDn4xoKJIFu67YjEAa4/8AeQ3UTtxr&#10;buOTgD8EiRfc385BUJHNmssQHbyQB3o47kEXxzgmDREx7ywHgXQx3I2csfjJKnO5WxpSDztwDwVl&#10;dqgiiT4OOGHlBklUUL4Bxt6/AwsaR7vrtV63pvLMG3BVpR2AFUa75jdV041MwKK5SMC7Odx/h7+G&#10;OldZ/EMC9f6kml0MquzyIa7C+D4N5znX4NNpNVroNMTJAsrxwNQUug4UnzbZ4EMkFl4K+SjfWtn0&#10;+WMnjU2qjJ1+dA0fTVYNFEA26Nm3ltgurqvoZT0rUsJH00cKNK3cgWVHwCcH06rIT6pbf6YQqF37&#10;FsW31QzoOlQxl3RJFO9SJPDDbz/Y5cnSkmRFNuLRnp0zYJ56ZGBNr22MCbB+sJg6vFqdJu94mJ2K&#10;xsf/AHOGdR6hHKYtumUIihQpYla/8nON1yTQIkzOfSkctGpazihcu+ypPj1/JqjpyOGRpdkZIJZj&#10;ZP1++USa+RGlEW5IxGykFttqRRwZ+poxg9SP+Em0kDuW+8J1fTlbTHqDzg+4xxoT/U/0GXGNVyM9&#10;yvj4VswjPA2kZzANy0is3cG7Jw7QaaN5LtPeP0A8r/3E4l6FM6mV4gVk5jQn3/uR5GbydPGkl2Rx&#10;ps9ME2QxPz+3OVlnGqUjPDjm3co6LW0p3pGjP6gY/r4WvHGAdRaMyy6aQeqVpRJFyAPNVm1rJ7Ol&#10;RJFPG55GNgsPA+s1fW0Wm0GshTTqS2pssQN5Vl7X4UEZzRm1TqzqlBPV0Dfh7pOhXX6iGNmRBA/u&#10;YcxhRZJP3WY0fUY45YIgInVTYDDlrP1RxavXPKDLHAxj2qp2Ejcos7T9WLw6ebRy6PTmLRrugtRL&#10;wrMxPNj454ONXf3W7Evw6MvrXQpNPAjSTb2NLRB454GZ8k7QGOOK3l9TkHyB2GdO/TZ9UJXPUrVe&#10;yH27mXkgH4GdGnT+l+gHiRo3j09NIvO5idvN4PMoxV7Lj6duTa0HdP6NqdRpnk1OqEEcKxelFFTt&#10;JPfF12P2czuidbkWZwvqIbKzkEq9j983db+HT0xNH6zsmm1GmR0ZCd0xBsgryf3zhepJPPNq9dHK&#10;PTkch3X2s5c+1VU8mhnHCp3tNPo3m5Y2u012dP0CCE66X1iE/MIfYD7nAJYqb/zEDMfVKwiIlV/T&#10;UmT4G49h/TNTU9OkhddTqNbH2RSGoEKew/fPPOsa2efWbYWpdm1mX2ovmr+Ky8S5zbUtULLPhBJr&#10;dnfvs/PbpJ1JEAkZmG5a28UBnK9U67ppliiUPKrKN7CuSDyV4zFn1Wq1kyI4YVEAxUVaKP8AbG/K&#10;acfwUehHFbNwaJG4C1zeGCKacnbMJZm7S6BdV1COHUMdNBIwVhsVqLe3y1Zpp1DqE8Uksy7IWYqF&#10;8UPi8v6B0yPW6uSXUOTphbMwbaXrwP3wvV9baSPURNAE08RqGFqsbb5Nea75tOStJQtqrZH3Vyc6&#10;Tukjnm0H5tAglZI41LG85bq+p0g1U/5VGWIudgkNnaPnNptfqHXUCNmVDFsBrgD7zh9RE0W0d9w4&#10;IzrwQ3t/weP6rK2q4/yLVOJHpEJ/7e+a3QOhJrZJxLOse2F3W/5mUcLeD6BZFUBFF3ZeubH3m4jH&#10;TlzuJMigknk8/eayyOKpHLHFe2EDQaqWKXYm4RruoGwgB23lknTzBAsjMtWvfyx/lH7ZGXqbmHSw&#10;xKUcK29ufduaxeYiSWdr9vJJ/wBs5IqbtukrO/lBeLdBInSJGIUli529iPs5W1n277Ye4Fecq1Gp&#10;D/pruFX6GFaaddPvQqjkZpTW6EqerCI9BW15JgtOKPwMZo/UmZYgGFlQW85XrNb6yhEda8/JvFCf&#10;4bbEISxu8HkVk/d22W6ukPB01pDG0rFEo8gUABljT6ZVk2g7XsBSQD+/98FkR5TEvYKSCGbtk208&#10;Uczq77kFsAD+m8urq3/Bi5MEnaht9QkAmk+8nqtdMdm5huqwR8nIe7dM3tpSdoHgE/GP6USD+LyS&#10;DtI4o5o0taM05O9g+x39NgotT/QfvhSxvUlRnleWGFpp09ItLKC7MFCj4UYRLKscTIHVkc/PYZk8&#10;lukgji8mHI/qB4pCSRQTBRASlkcglaObpTTyF9oNBRz3FjDFh2xIqoSoN/RPk38DH7vHwQ8HK7Zz&#10;ZhjVVIWyv1wThsfTzSFm2CrNAZdPIkZaiSVIrsf3OJxuXcvHBJ5u8HN6JWNKwAWAwjJodz83hESq&#10;jsPSAtGJ8hay6KXlqSwQByb3Xmi+mfTsIpYACvv9psgEXkzyVocMdmVsIV6QgXe4fJy7SaIStsoo&#10;OSzD4zX0KjUe9a2bm3A8kA4bNpl0rOhQiiaNHkjMpZ+0tM3XpqrdoxzC9hSg4i3G+ReELLfqgxhe&#10;QGPkUaAObmk/D8mq0zlZYwt0SW737u39MvbRalEf+Gq+zdu4Fnwf3zn9+PVo6lhd2Y+i08CLqHni&#10;LbldUs1T1x/TGPpAgb13tQLHtwOx+by+SOS0hJSuCzH3AM3esH1fRxpZiCS+27UdiDwMIzTlue30&#10;gcXSqILDoWdWUpvChmJXv8ZL/lcY0scjuIgqkAk/znteapiliUhrhWTaKrnkWP6HKW1U2qhZZCBs&#10;QhbFC1yvfnfaqweGFGPN0vYUcyI1pQIPwPIyh9HYVkBrgE9gDl8c5DK1KHblvPf98Ij1X8GUKWUL&#10;HzzQJvxnRzno5qVg02ibje3YAgccZHVxSpLIHQcgAqORYHbJLKr7ZZFBINmq4HwR5wmWZVEDIrEk&#10;MXsg8YcpKhGMmnnjDOYWAXwwPIOXNoKRT6m0l1AT5BHLZ051KOIidw3Mp2H5HYE+Rh+v/LahhLsT&#10;3KHNHk35+sh+pla+0pYVTdnP9P6pBoioSFWfcxViTt5UqLzJ1GnZJlkSXeKviztOGyx6R4xtidpP&#10;e3HIr4rOo6RA6aLWaNI0DTyR20gtrU2o+h84nkUFySdvTsnjOVROKX1jIAYVog7e3kdxeAyxBJAS&#10;FbsSo8Gu1jOz0XR3aaMyKv8AEVaB9x57HvxlPUdLHHqJEAXajMioOLv+Y5cfUR5UvgmWGVWYqdNj&#10;ng1czsEEaKSCaLlu23MmHQLKDTCqtT5Odf8A8rbWlQ03LexFPHK9gP2zJSEpMriNbHtPntlwzv7v&#10;u2RLFtaM6bRGGHTyEUjMdvHesGb1IC4ZDfD/ANc6uDS6jWTRQK21YlaQKeNpIsmj5OCz9LDtIwdm&#10;2Gju4Ln9s0jm+WNY1RzMy+o/blv9Sct0Sqp1HqSchPYaLcg9s3tJokeSNHAUm2vth0nTdqwyRze5&#10;2bfY5FdhWE/ULotYE12Z+m12miDtIOQNy8V27E4m6jCIo5poOZLKOoq6PbKtf0mYoybQrMx/Ub7Y&#10;GujmmhRJWZQg4BHA/bFHg92ZvCnqg2WSL0Gk3CmkIBX4+8p1COFVwLAb2AfA+awaXpE7Qo6wEI5r&#10;gWor7ySzaqGGUGPgj0931dkUM01SqSezF+nploWQNKCvZiQuXxyFWeyyvQA73+2Z4ncRqXDbg/Lf&#10;Iw2fXlwZCNqsbH9OBje60YvE4ptl0updpBGNhuj95dC67WfbdAErXaj2wbpobVTenvUbRxQALYUe&#10;mSXOAxYxGP3tx3zOaS0xJHUfgzTRT9f6Xarba2MBDzfuF7vrP6BdFEXSK4mPpooIbjjPwm/wl6NJ&#10;P+Mfw5bew9QiQUasbv8A5GfvDBvmJPqllIW1NgGhXceTnufTP0Hm+svRppFv9Laihm3diV3VZ8YQ&#10;qxoEddzN6ZHze02aGVwpMv8A02Xd7itmwPodsuhIdtKVANMePkEVznrHmUGxlWLuQWuloD9X0D4y&#10;sr6npk7mri0NKx/+RlkTsjMykAAs1MKBPyP2yUabRBESzkrTKfvzeBY8rbLCBdtm/DFj4H1knYod&#10;pe4+BTGiCf8AfLo7i9ZVjJEP6S/gVgTShY4y+3sfoWPnAZexMhWKOm3GiWor6Ys1mXPOBGxhIWL/&#10;AOVXZIC/R+8NZynpjcpLBhQG0FRRwLVTPy1BNqbgxINjxYyGWfj9/wAYHWTL+OJ0lkLehpYYHsWA&#10;yhmFZ8rFHiaKZItibaIdrIo1efQP+O88HUvxz+JZ5QjRvqtpW/hQCR954tqEd5Z4hIxj7nfyaDH2&#10;L9m8+P8AXZLyz/c9/wBMqhD9jnZdKVe0gO4E+5u9fthOi05/h0jNH6llT+on6OWBZFDCw0iBuQ17&#10;iOef2yzQdX2tLMERncKFXmhXfOeMtM2Yx0sHoySMhVu6BTXclSp+zhckLS6VPT3LECY2V6tSaIr4&#10;o5jDWJHBKGUs00hurFEHxhkmunmVRDE0TVTNZsBCCuVNPRMX2T0wKFRbMHHvBP6fq/nN4dLkConr&#10;NujJcRqSCynyfArMH1o2SL1A3vZiBtFKRd2a5OShlouY57DLRRDfb/NzkSjdlRkb8cKxpFGQqW7v&#10;I55oKDmemrj9V1dDIrF2okJRb4P3k2nEkCRSUp282vG39/k5mjYdRHE8O0mubBFAnnjOdVs259B+&#10;o2BZJjEvtUAjcTuvsf6jD9JLJKsWoaONBGCY+f0BR2N97y2VtkKOVcsAX3EWxQCga+MytV1WZ44o&#10;3Vo0UNRTk0Ty32cI5HJMrkk0U9akdFbZCx3OJGABAHyMDE0mujUyNWxCPaPcLND+2T9MyRyMsZCA&#10;rSjkvXnJaDTQcNOSgVSztd2R5Arz4zeM1xS8jtN9By6nZo1C6hnYCwoYfxDZG4+Rxme76hWBO9Aq&#10;8nsCT4F98M6dDpNQsUzBlkiajQ4ZgQCOBwfOaH5CCSaUSzhhHW1SwIZ68XXGFxT2Di2gOWJ0jiB7&#10;IjFju5IbwAMA0i6WJ1Z0AO7h6pf2FYZ1H1w171YEFaUAD9hV5layFVRo4J/5z7fI/vhEiSIdUmV5&#10;GTafUDK21eUPwec2tJozq9OBQVeZG28taqBXbOZTXxwl2kFbmNjseOBz8ZZ07VSQtMzFpBKLO01R&#10;U9v7ZrLG+K/BjFqzdgSaVkqNnQOaJUNtA/Y8HMeGtNM000TKCSyqeBfgkjtnU6KeOZXYOqI3ERVu&#10;QzeD+2c1rtYTcKR7th2WatyLJJzCM5bVFOK07DZdbSttZlFm1vnle4q/74LJrXVixXYxjZbHZgRQ&#10;s/XnANPPRilcbWoUos8DNb2TRFldlZvcg4Ye7gg41p9B4NhupnUQqwcOxBLW3dVNjafGBrP68QVC&#10;fd71Ng/0H3mVFFsjeJ0DrFIQUVivN1zmi2lbRiMKgC2CXuyoviryG0h02ag0wMJHazuP/b8/3z9i&#10;f+EqWT/7HnToxAqRLqdQEF8mpTd5+M+r1Rj9QBaZWpa7HzdHP2I/4PtS0/8Ah3op3dX/AI8/6vDW&#10;GIr6z2PosvuZ5/r1SPqmNgGT3BQSYzQ4rvY/vWUF3iagqqoJskf7WcTgs8AWI0g3knuzN5/ubxGc&#10;SOgYKSxKkjwR859Ojx2wtFHrCm8E33Jodqw8s42Kn6fPANVyDmZBq+EfaNz2S7Ctv1hSsEcEtVkG&#10;mxMaIqrfxWCL2DMSeAAORjPT7CljuVV6tTX1hB029XI4Xaq96st3v+mZ25owQDbNya5KFuKBxCYS&#10;khtEMYcrZPJUG/H75pacB/cpvmlXwdvNHMyB3B4jdkFchiWJw6B4pOd4qroiio88YBA04t1swfcd&#10;tlV8fNDNJQLDWPf3r4YDMnSIjAFG3EkigApAw/aGAaRUHAIK3eQzdGlDfHngj5oE3eH7qTYoqyDy&#10;OSczivtQ0/BFAGvrC46ZvPBsjENBrHbb7ttDij3zSQklgBdGsy0DhVHdixNKPnjNENtba8gYnkAe&#10;SPvIZrEMAPuAvg1ZAOFRUG5N0RwBgcaUVFGrDfsThUZ8j5/sMlloMjBBUNhq0a4wKNjZGGDbd2O2&#10;QaJBiHvf9c/BP/i6Osf/ABU/HiDcGEsaJtG61MEVg/G6xn7zg/pscHPwc/4xeqGD/Fr8Y6dtLavL&#10;BMzL5QQp7c5vWf8ARyGmJf8AMxnybLDIYSBEzoCV5NGihAUKDfOTi1nqqj7/AG2pkJJG1lBs81xW&#10;bPTnWKWRI030GLyN7SbFGr8gZg9RnhjedgsjCUKgj/SNxFDn/cHPjZK30eymLWT6P81LG0bSM8I9&#10;P0mKn5Btby/RayBtPKgdUFMrPKhLccWgNmjmR0+PS6YaaIgidZGLI3GxALJJ+fjDZY01KKsxjRw+&#10;8UP1Iw43Edq843jVpboE/NEoSkPUYlhYKnqAK9fpLiryGq13UHfSKFV1CqEYWvpbDyQOBuJF5lzP&#10;KfyscrUA92gshE4H7rnU6aGLSlXraHQs3Nn9V8j6ugcuSSryCt2c9qYtQg3iORxy1ralbPNA+MIO&#10;nfVSqwlPpIFpN9uqj/6IK5wTTx64Pp1IILOVtPcoUnkE/wBeMk5D6hBJAFCu3qKvt/T3v6GKUQQb&#10;L0j1fzpWZnYJYqv0t3Ht/VnQydMaDTwPNKUiSFWjWOt/ySb7WM4fQ6mROpNUReL0mIK+xe1m/rNv&#10;qv4tebp9RSKjbNoQKOFBAKfucv2pcooqU40x5eqJ60Uio4iWfnYt7dlbF+O5vCfwxphOLoaeS3da&#10;HLB/bVjkKDWZ+i1kCwOkHqIoCKDItrG3Pv8Ao5FdYTPRUMLIEg7MpphYPaz3GTPFJWjNTWjZ1Y1j&#10;++YrFscJ8ISFskt4FdhmbK86QACWPbEzfpO8sniwt3kXnWeR3ct6vqASrxV/IP8ATCUb0otPLJ6R&#10;LuGagN6VwoYirzn48WtGyna7BZdRqN8JnnRfUF8cqwHYf9uX9J0BRJ1jjIZS0rlttAKP5fsXg0k4&#10;nk1COWBCl779iO/wMWr2RtI4mZtn6zXvdnHYfWLi3pfBDyIbT9Zi02oEsomUvC47hwHYWDQ+Qcv1&#10;fVo49LInslZSu9QRe0ckgfsazElDwqkk6bYQUsMOUs3485mySRQR7JBuWVmA+lUXyeTZ850YvTQm&#10;1JnNkytKjotBoE1Pptp0DoHKonIsEfPzhE/S0gDaedpCiqPUYHsT2vMKOaCBYIyW27vUuNiUYfAq&#10;iM2J+sw6aGZY3kkvaypbAe7t5N5weqxSUqiu+jbHNVtnDwQTRGZoNyK3G3udoPn7zQj1L62MRKGQ&#10;HaE4JYV5NdznQa/qkqaQuYo1LvR9gBSjfY3eZXTmjjacTSMpPqEk8kqKIo/+M2StcnFWYPukzTTq&#10;Gs1OgME0kQEEYo/zMENe6vgZoaDUSaPSCMoszytsTcyslGxV3nMjUgvcUZjjfTbH2j9S8e8jxmlO&#10;5DRFkEbJEJE22GZjwCcft6682XGe0H6SIxREyaqRYlOx0Ck1XcX4zB1WuPqUPTBUemNzDkE9xmpL&#10;pop9Pvmlp7ZjXO7b4wfoHQo5Py7SzKU1G5Qg4feOR/riUVTk30W27SQZqGl15lUIyoZGYNdtz33V&#10;4zKbSflTOqpvkUFtm40rbiW2/VVm1BptkssUv/VlchmYH2sDtuuAciNbApI9AKEjViKUWzfrA+QQ&#10;2RG+ka0qtgGtheB12MZG+AopN3PJ71zlTa9ImEMqh13UpAsCx/sM3lRVVpGlMKKu8pVbQ3g/LZzf&#10;VpRJpXhjRQPayqtnczeTmsPCOeYVoXi0zMV1bFANu0AqSR4Fg8H5y/TmYKvrxKRI+5393tCj58A5&#10;gwaaWSNljL+wBi1igfFfeFy63VOsbDU269kbkKym+b7k5HG5ME9I39B1KWFmaOl20GpCGAcC+9Ye&#10;uih1uomWCa3ltwDwGUkePO3OSj0iD0pDGSrRrIxTlQoIsqPN+Rhpki0uqgnUMqK3qKE8KOVFHyex&#10;zGUbk+Ld0bx6Vhmh1+mGo9BeZJYnjKtdsy8eOxOWqF9KeJCTKg3rQ27VHHjucyI9VN6ivHCv8dS6&#10;hlqnH8xzHk6lqpoZhHAOwtwOOO+dUYaVGDdM73pqiGJ45Yt0p99Ak3Y9xf8AauRmTq9Yj7I5D7yx&#10;DULCkAgEccHMyHXLLFpYZpmZHffuAo8dgf642p00k0cjxr+oFrj4IZcqMd7fY3I7NY5fypjYMgkB&#10;3DeS26jRbg1Z8Yd0/QMYjqllLpGS+yzzItgCqF3XfPOtB1DXeuwbUOz+opZj3IVT3/bN1Na8EsW+&#10;Pb+YVz7fb7k5sH9jhki6q0EErug7r0Gg00mnKQF5HBct5Q/VUOM9H6VoV6305pIH96RrEY0bhq/n&#10;bteeRDqmkLxWVI28bv1gH986jpbt0+GRHlZ3kEZjAOwKWPJYfAyU6StWzVK5Ojo9TCmkSbp0jmOM&#10;yBvWQ8rTVwBdijYGc31jp0+k1p0408U0YFMSpdpN1Ebr7HBH1GofXaj1ISqqryEiyZdv6WzY1PVt&#10;XHqDAXkklkolynBCHk0fIrE7bNOEaOW0eqiR9Ms8W59uwNRpSqkVxV9xnT6/oE+nf0vXVtsoJLUZ&#10;GFdyB3AzG0PTtTqY9PPtLiJ5ZX4tV3kjb+/F52GrKyN6unRTNAtBixtt/wB1RrJyumiMeO07R5/q&#10;OnnRPPpplEdo0kZs2Of0ULHOGtpIRvQJI7+pGGQ8UpHDDD+rEyppYptTulXaaAoncf8AMPGbZU1A&#10;iSiXUPAELr3C+pwbAIsjM55WkVHHbo5RXh00GmeckhllGyr5d/A7eLzWWLRmeSRNW5Ibbv8A8xCd&#10;6zGfp8+2G3DD1jHy1uE+QvgAd8ztPpJIIZY/SUObh3swVTtN3fY/GWmmv1G8cds39LrxFHJKGjBY&#10;qpoAlQ11eaMOtYzRJpp4yU90hPF3xQB8ZyE+rfRSKggBVmKOQqnd6f1yP2OaJ6zHqp4zOscTKthq&#10;AL/HqH/wM0mtp12jOdRtWVjU6nVu8bqm2GR2oDmQ3QH3Zyeuhij08nqokTBWjkSMjdTp/wCMrm18&#10;+lc+k4AgSRu4Xh/07T3POc+23akrIsqNSs0g9xb+YV4798cIbVaRxyl35ZKbZEyoZvbxtcOeY757&#10;ZOPpcfqOy6pGCUFXkMQ2Uu0Sw6h0WMLHZiNhiqsSQMhDHHKyTwH05gNx8qzVZv7zo/k5zQbTuGik&#10;JO6g7hK9wY8k1eV6pzqZFOmVY5QxdhGpL8cCx4vOd1fUtXEkS796q25V7kFe9/WEaTUwNK8sIIkY&#10;A2xu78YnjemUpI6PUzyAMyEEyx0N6hyAvdrsCsjpo2RFjEZYzTbgyN5U0T8VgvqFoER7UKAbJPtq&#10;yB/c5TJMtQ0ytH+tv5QTVAWPk5FWaXofqYjV512MqKm2zX6vqu9/OGaabSyaYKUtAr7FtvHki8AX&#10;TxBJ0lLSNGNuxGsg9xeXQnRSfkkXUFHD7gvBNVyCc0i6j5JfYJDoF0bRvUrhE9RSHIK7vIzf0c8U&#10;0UTyvuG8xlGJa+DVH5NYF1BdMkOtdEkZGdh7De1CLB/a8GifTRqnpTFxsUlCdpDD3Epfmr5yJrmr&#10;3ZcHQVO7q0SxRBpI1ZnWTkj+Xg/JvKtFBFqlYO23aCVqkCP3oE/JzM12q2nTlV3OGb1GF+4sfP8A&#10;TnLZ4VYRyK9rGWATbbGuTwDRXLjGqIbs67RTvGscfqgyyKRNvIUlX4rnuczzJqfZSopFAKRwSnF2&#10;O9HOUOzd/GLsuwPtQAFb71fbDZOru+lY6ZtqpQH/AGAm6FcE/OP2v/JMpaN9m0zRoryEFpTUj8XR&#10;onn48Y0RjaGaQC1eP3OPaN1cMRnNSDe8hMhUnc9qvDEnjn7yyPcImWWBBt/RJ8d6BP3kSxfDEmbg&#10;1Msbo7wiUEckGwFoc5bqepQyGfdp79ba0TA7WHihXAGZOneNISjzKkkoBA2m0bwBWX6lFWNv5ngd&#10;PcfaCJDxkVRd9BLaf1gzoqMyuFKBhSX3v5JrMzVHYFBEqsVMZQiiR34+j4rBtO0r6iQOlBmI3WFo&#10;XZv9u+EaiMhRudNsMlmOzuAbiwfnyMIvjWyuyp9MWgnco3qNIjbv8oPIsH57DBjo9Tpo3MiFd5/6&#10;Y91E+Cc0db1aIrO8T1Aqqu11N0D2LeaOYbmVkWdYQSzEiiTz818jN8U5SW1RlNJPTA5NDMyCFNRV&#10;EuEqiQRYrG0+naCGNxNtokG+xUmyDhSQJLp2dpGVmk2h2BH6j/scrhhjVm9g2l7TaL2/A5zdzISH&#10;iW3hUr+sbSFoMRfb+2Xzj8sqpEvp3zukJPPxz5y+HTtpdSzXv2MyBEtSE5HOFRDRl9Qrb5GUAgq1&#10;WT4s+Rmbyfyi60By6tP4cUkiG2U72Tx/mwjVwR/l3SLUm3a2BWl71yT2BzI1cJRlSo7HNtXAPwfG&#10;S9X04EiflWe9u3kE8D+pynHpphGRonpBMineHsMY1v8ASa4J+hl8E+mg9WMuhKbxZFlmbgEH4GBj&#10;Xrp4tsu4Bd6AqOSjf+vOKLWWFotJCKHuWhxzwT2yPuNVx0Rh1Op06kJId9WbPtIHcY+mdyxHZzTC&#10;2ogt4P8AfjB9TDA08lyAKzVQBoX9cZNNEI5/bKSjw7GrvvUCgQ398p07JTeg/Ux6jTKiyR7bdTIZ&#10;KF1VAZH8qrRLJGo2xMwP+YBj3yOr1g1PqQSsD798kpJN14Hbihxi0XUnLNJTAEexgBtGC5JdFtq1&#10;s19RrZtPDpk00pDOQkgoErfIUFfGDS64upUz1IG9qH3owXkCyeMw31bBwN5Qb9yV3FjwBnQxztrI&#10;w5cHYRuVgABuHBGDVUXHI22rMw6li9xRqVMpOxxZpe5U8gYVp9SwUrKoSL9ewcggi6v5ywTxwwaW&#10;NV3rvt2Uf5zVf2GcxqBpH060ZHIkJHP3yDktgmU6mfZKuwDaSCl8izjaiYuGVg7E1vNkDjmjmnBB&#10;op5kLFCvCgbqAJ7Ec8VgccMqSFYyJPcS10fPc/WUpJ0ZU9mZI87xyCSRGBUEIQRR+cP0ulVCjhrl&#10;Ycqf8x7kZPUaErK0YsqBSN5CgWAPo5gzySh23Suh72DRscZpH7uiZKjRDQxMdrB17qRd3hZnlf1U&#10;GoAXcB70s0RmTNp63qXK+Cx5ABHF5I6meNQrqHINM3Y/Ar6xSh0wi2a7WkkjPvJ2UGuwAOBXxgku&#10;sjSJoFSOw24HwSTycj6k1PuTl+XCg0LFjBm0sUomeNKDLYU2QCO+Yxj8mjkSGqlkjjV0kpWq+5C4&#10;TP1ORWlTdftIU0AwOZWi1JLem0TuAwBs1Ry54Q80Y3q4phIAASa5zTjvaIsFPXBG6e33MQHF96+c&#10;1NL1R5UjJqi1sv3fP9MxddpdMTKypRs0PHfNiIqj2dtcCu4VgKr9jl5IxcU1HYoN32dFpNckrCdm&#10;IaMsOwYEN4GA9QYRBn9MbhQs0f0m+MBZpB6ft9Pw23+fb9Y2oZmdUs7vaSrDk8Wc5lCmbOWglOo6&#10;QeoyMC+60YjscBm9KV0K0iqbKqeLOW6uABlUlaPNoBwTzdDM9v4Mx5pq5A5BBGawivBnJsbVLaOp&#10;BKji6/2yEEdRh0u2Tb357+P3wgTFCKEgcUGpjQ+ctkdmR39ICzQj+ge5GaK9EjRy6gH8uzFaH0Tk&#10;tLqhv5NE/VjK3kjk2kj2jsF4OH9M0i6hnIZBs99XW4d/75LiqbovltEdYn6H4cr3F9lYDvlaR6fT&#10;AvZdGUUTdeBinW5niENLt3N8kGszJtsjgkmhSiuDX7ZWKOlscjQpN77GBBeiW4AGNPp4WabYlvZr&#10;4yh4kUA+qy7WoKPN4VLPtgKkNvBUKaA3A/71l78MkwJdOzb/AAFFmx9ZCFZNplYA7AP6D4w8zPK2&#10;1nCk8E3QY5PdHseJ4yi7QbC2c0UhUBF2rlAQSCvzxjNLTQgxhk54F2eT/scsaG+SSoocDk35yel9&#10;QxU7Dh7U1R/rharoK2MspVZFILUd/exRyTQSmLekobcwoWLH2MsiQwSbkIui3zeGIwidrsrQPbuW&#10;75DddGqVkdPpl05jEgIBJ5YdwRd5T1G4B7UQoa3kEG7zQngjlhQK7MtMB+wGZg0ErBQyts4Y7lJI&#10;/pkxabtlyh4QFNMpFKpvbY3dzlSxq0ca7+SpsfHPjN6bRxRqrSE+4Gg3BF5ObQ6SVgQ5VhQ4F0Lv&#10;zj5JCjgkzCmEkAUMQWoEEDAdUxJY8dhuK9s6PqWljZLhb+EFqm/UDmA0ZjVlNg1+n9xmmNp0RlxO&#10;LoHKcfqPajxRxtHrJIN/ej4P1hLSjau9Buqi3msIKB9nsIIFEk3uyntU1oyr4HjIeQOWsOOOaGWR&#10;EuuzcKU2BVWMhL6e0U+0UKockHnLI5NxtRuL1Y+Mwki4gUKo8lsKNMK+K84fMmndQ6yqOfcPIvE0&#10;gsM8YClShI7g5R+VtSGJqxyeK8Y76d0WkDT6OFGUqxNP3HJyM6r6hKyf34rNnVaT8uYmj2MSOeDa&#10;nAym4uZRwD47teXCdpO7CUTNaNgXAcHvQ+eMGAFFSeDyc0IglXupgx4+R8YEqrI5NHdzm6Zm0VvG&#10;vpKCwFH9zeULHLdxmuc1KsMD7OLJ+xlISu3Fkn3eQcpTFxB4WdnAIoji8JLGGPkgn65485cmiIiL&#10;BgOS3HNfWZ8YZASbK3itSKrjQ0rx72AQt933GUdkHuF8g3h0ksIBpR7QPcOScFd1Ne36sZoiHRTN&#10;HJuTiyPIyZWW9xHJF/vjsxO5gK5qgcQrat2LOUmICCUSWXxV5fCrn2ra8Vf7ZajRMPq+x7nI0Wjb&#10;3VzwMqyaISsRtUkj98KjkJPa9vfBZdjEA3x99shH6yMQBxzyRiq0CdMI9ZlLexgfr4xALMVv23xk&#10;hLI3ccgij8Xj7L3qyG8koraExPdgENdjz9jDEWP+IVbdfg0CMrDCgWXgLQvKPXdZE4UEDgjDbEQk&#10;FMFPHmvBw7Tql7SAN698RKTsGQAHsQfrKiqKV78EWxBFYXehIhJCC9BbAvmqsV3ybQow/SPo3XbL&#10;AhuzIbON+YjIUH5oftitlUgeeErTgDkc4KRyTQrjjC2o8dwSarnk43ogrW0m8tMVFU0ke0EDuKvK&#10;wyEjb8dz84Yul3qoo0cA/hoTwe2ONCC+wJX9Xk/GVtTM5oLzfAyraRXHFVYyaxye3YwJYeO4+jir&#10;8jHERtsgilFZgPNc5c28R3t+gMGBc/y1jQi6OSqJFfXzmlr+sTatovXpjHGIx4pV7DMsL3BJ457X&#10;3xKUZWsWR2GJwi2nW0OLdUWKxIYUORyMrUHtQHej84TponlkRAVBY0DdC64vBtzKWtPFcYARX2tu&#10;P7YRFp1dyLrkhb4+8jsYUGBvJsqoo2hjR7n/AM4N2FFbrJG/yDz2yghnAsVz4wmz48Xxg7O/bdji&#10;JjiQBhdkg9vGNI1Gwe3f4F4nACim5yUjO0RU1Y7/AHlUTZAkEnmwRdZCgQTdfvjOPatsLqqHjLPa&#10;181QrEIrsKePcPjJBkABXgm+MqWxfINcZCuFpTeUkFhzTAgKVHHArKXUxupVe9ZUjEK/F82ctFew&#10;nscXQxCQ7waGNKd3Pzlj0Ar/ADYylSfHIw/IyKsQVIAOXks/nisrJ20wGQMjOCf9RlCLNldjz5yc&#10;bbVF8Xgm5qqvOXgE7aP9cGhIi7Ue/NZV4usJRXrsBfnGHqRSUSP2OJMdA5AIBrLQg7/ePZG7jEy8&#10;Xdg88Y7EPVHswu7yJ7D6NZLfXZgRk1UVQPmsVjRVtbsKyYjYiwe+IrTHnvxiHDbvAPOCYyASybb+&#10;+WkiqoA+fPbHfa/KkD6yKgWQxsV4xWHRCQAEkDihzg4v24TtJWgRV5UItoykT5Gog0Qf2OWLsxt3&#10;PJGOykjwCMB0IIKPNHE0VAU3JyHqsAMvjcsTYA4xuxMp3HizwBlZn+h/bDfSpLDX9YJ7v8gwVMez&#10;3WPTEachJECLa+8VZHhco6FNGmsgeaD1/RVwiNY99WpfJ6YrNtijLvIzhYF8Angk3h500bhvzEyw&#10;lybkJDM1DwBng3Vp+T6Z9Ra8FOhhQrqa1C+o7UFWuXJ4Bv8Alx0gmhkncEbmko+7aX2eP2vxj2mm&#10;fTa2ddpe9ixgDc1/6AA5ngaTbqJ2EvmhvDc3YJ4yHds0i48V8owusdQXeyujIGO4qD5PxlM3WABE&#10;sMIVUXa5PN35rA/xPqYnkSVY9o2hSl2RgOlBnhK/zOwAQcUB2Od8MS4RdHBLM1OSs7rqnRumQDSP&#10;BJOC4LO7haPwV+soOmjjM6BhMpa1feTYBsgXmLpulGZEMu53mtfJKbT3/Y50nTulR6cTysyqIU4j&#10;L+5iRQGz9++c0vtjTm2bxXN2oUU9RWYrtL1KrBRtYtQ+Cx4oYyKNKyrOTuaL9RJ5JvjDdTqxP6KE&#10;D+Gij1EHABF0a84VLpkLncZSBGdu5rBFdzeY8qSTRso3JtMF0PTU1yvKy+mdOC8gsgMo7BcBVdNN&#10;qotsIQstMCxbcT2r4NZrBjs3R7Uie9x3WyA8BXOZR1+v0LIqutsQCQFJ47Yoyk3Kn+yCcY1HX7uj&#10;dTqKaKfV+rpzM6IwgTkWx9tt4zJ6TK7RarTvHTUA8i8nbyxr64y6NZZmnZoaaQqyK3JYD4+MN0vW&#10;dfoo9TpZo1ijs+osTlWex23YPp0reik+r6V+DoOhauEaZajC+g29lY7nkJ4AA+K75HWfieCBmZ9L&#10;+ZjLgBD7NrsTYAGcf0nSGKR2mgkRCSTJZG6+QtnNRtHJ1KUyFwkEcpX2r+pq5DN8ADMp4oW7ejpj&#10;mlxVdo6hvxhqera/pzaiZ02QJp49oFRJXA5zI/ILpBqipYahJTLIX5JFWBX3hfQ9LpHRJJj6cERY&#10;vqQllRyQqA8EngZm6jWwSaeWDYySTEOkrzbnIbyRWZxjx+2K10Rkk5fdJ23sA0Wln1u/UTBEo2VU&#10;hWkr4FVgPVFgmjVIVRXWQsbY29jtX1lHVdVNFEFYU7FmW2ANLxeaSdLGoWLaSQKDuopFPyD950pO&#10;NSb14owdSuKVvyUyzNNLpN6HiAb2ArgcZek2jAWGOAr7y267o13zV2RrHp4YNbGgfajOq7mIc0xN&#10;5mw9JlcxjTq7FPa1ijf3itNb0Nxa8WVaOCKNtKquUBs7f+5T5+RnRdLm6RHpuqSa7pjmSTTu2iZX&#10;s72NWRmNqeiSwQRBJUM2x5nTcLQC2JJvxWcHquq6teNzNVKu7ktiUPd6l/5onJL21uNFmr1CJAvT&#10;4tLI0rFeDwdzdswf+Xzs7Ky7Wj4I8nDtUZpZRO8oZ9wLErxvH/rJaqVgwbcC3gLdAfLHPRg+P89n&#10;j5Fybvx0WLpVi07uv6ywuuNu0H+94LJF6Y7svqLZHcZRqeoTzSQ7irUBtReF4y3U9U1M0Ah3hUEl&#10;15J+L+MajIl1WkBTzvG8mwlW203nKW9URR2th72H5+8dpaWSNgAWPJrtXgYeqRyKgaQ7Vq7H6c1t&#10;RS0Slb7AINI7A88VeFQacU/rDmr2/JGFKZOTGpAC2Se524OqB0LmWm789iMhyb8mqSXgjp9PJ/Ec&#10;bSFItfPOaJZqpPYpaueCCOecG9ECVXWa2SmNCwWvItq9RPJK3eyzEfXnIdtjukWK0YhoKbWTc5PA&#10;N4A81UVX3WSBhE2sLwRxqL5u/nLdEPTZ2NfpB5Hz8Za0YdugVYZHtyRzXCtzeWSRFZTIY2r9J8g4&#10;QkrQkODutWH2CRXbNWeWYtIo2CNW5LkH7rnE5P4KjFGMYZ5DV0TyT9DIRRMSVVN/upR8/VZtqZpX&#10;sj3ulKCP1Y0EY0xeVgS1rsrmicy9yk/k2WLY2igUPsQqHDABWGEPoCdVFp0DKiHaWbgL85vafWOX&#10;KMGj9tu1e4tgTJqoNQpZ1VnSzQo1fk/Ocnuybf7HT7UaX7mXpOnTFWskN9jvx2GFaHopnmiUq26Y&#10;hTfij3zfn1aQboXbfEvpj1KJayt0D8Y+n1SUjCNw2/llPJrx+2ZP1E3eqvofsQQA2g06woioy7KL&#10;Px7nuiBhKaSCV9ZqbeGOMlUW95YgXi0umgkGtllkICRtKoXueQov+pzHbqE2noKW9PcXUAD3E+ec&#10;hqc20mC4QptB+g6lAjllR1UcgJVWf8wzG1GqmQLtBPqux4AajeXavUmWgkdOp97MeW/v4xBJAmno&#10;0QfBBG4Z0KCW2uzCU26QXF1jXQwiJpaRhQA/+Rm1qxFKYSJPYqg0eLdvNZk6abeNSu0btu6/1E13&#10;sZoQ6VXUOZQ8dMxNi+3c12zmycU/g6cVtd2E3FooNJ6biR3b+IJEsH6Ud6zL1XWdVqHDPELRK7Uq&#10;he3GXQ9N1GtZmBQV+hQeKUWV/cA85mJokSCt4Z3j5BYUb8DFCMLbdORU3KtaRs9MSJ5Fj3q7Se0E&#10;ggobo/N8Ztz9NUFPUVhHtXezkNRbzXHBOc+kQv1NOKCRjaVPO4CrIzReUSzuXmYx9/nd6YsDM5p8&#10;k7HD9NUBTdGkSOQmNl3vwGjIu/vMWfp8Gml27gwLFL/Vx34/fOnlneeESSSh5GJY2fB4Iv5zQToU&#10;8snprIm5TGzoatVfgc/sctepcf1SF/bqfUdnOQdAd9NqpUhUrEiszhq3XnLnTkKj+mTZof8A4s73&#10;qGm1+jjhi9W0abYARRAQ0Lw/RdMj1c0omKoYiJFJ4D/vXg4L1TiuTaaZEvSpukmml5PPBpwGbcN7&#10;AggXxuHzhsum36ZXiJUlQHJa87WfpS6nX6eNo442fb6ipVg2fgnA5fwea1BdSqr3CH9Nn27vi81X&#10;q4WrlRn/AG8q0ji4dIsYWZXk4YLznVRdYbTJqtkQtJFuQdyF5AB+Pk4RpulMBBCInHpMzyg88VYo&#10;j5yowwztqpPS2puLALdW45zLJlhN72kXDHOC0By9RfV1IVBkWwjAVQXnaKqsrjilffuXd7bb92NV&#10;eGx9JMz6eCCJ7kJIZEDFmB7Xz/XKDpNTp5xG6SBojbRtyb+fGClGqi0Jqd2zMm6axnCLMQVjJ54B&#10;o1xROBaR2h9JxEGIJj82T8ZswmSbWenGymMLySNoVvAvxzmh+QSF9QDL/GScLflru8292tP4Mvbb&#10;br5BdtzTSE3uSo2P6gV8ZlavRudQzOYzQX+p8jNDVrIm1QVYsLNUQB3N/eABi0DqI/cSTZ8Ke9Zp&#10;CbQpQWyqCdYfSIRXZN1BloBj5J7nNWLTwfwpZYS6vIQHB3Hd5WvjJR6PSPCZGmKTIuxIiGYMK45A&#10;ODtHqA1rEL9wWvlO7bcVpv4JpoP6w0GtTRwQxBII2Y2QRzXJbAtR0PURwaGZgoE8DNGEVje3gbu/&#10;Jq8P0EC6nRG3HqKym+17u9/eX9S1fqPIpltF2LuTgUpr2j4xRk01GL6e7NPDb8k//ik1bdG0XTVj&#10;GyGaSW65Ic9h8rmSPyuokjhTRndJCQKHaQfzfFYPCNwZWlr30LNbU/zfucnPHOslrGVVogSFFMK8&#10;/wBcOKT1ryZTyN1e9JGNB0v8y5iVl3IhZjVWq2xOXtoPU1cEPpbRItpf2vB/rna9JXTRRySPA7vq&#10;NN6UTqeVN01gdxWEaDQnU63SRapTsDxAMoCkR9q+sT9a4t/CRosPOMVXbPMG6K0QILlHU328fv4J&#10;yvpnrxbmKbvbRHPtuxZH9c9D/E0z63V61tOAUVu3wIyQD/YZz0mpjEaKhAkd9xINkiu2dEPUynDa&#10;7Mp4owdI+g/8G+laWf8AG34Jki1NPJqg7jvtihHP9TRz9nVnUtIXi2IGplAsoE4H97z8Xv8AhihG&#10;t/xF6I2zYkKzuVUfEZz9m+nyClb09jq7OxYA2pY8G/gDPp/o6/5Cv5PnPqkkstLSo1ip1CXIo8BS&#10;1UtHjjHjb1AG/VzVr8DjnKIo9ywMYFdvA3UDYs4QzxIVCsoQgMx5sA56x5RpKCpYbbSl5YAkeav+&#10;mOJAwVlG48D7Dd6N+MFhaJjcUu2ro1u33hciB0kWRfK71HIquO3nAtDSztasxLKSLVadeO95Jog6&#10;Ikkqe4G3Jq7NGryU52ybPT4IFAfyAeTmZqFUhVJBUMSQR5P1gTIFVTaKh2soplZroL9ffGCdQkli&#10;glkkkhiTYxZgbAK+MMn1NGJmI4SQgCzuYUOQewAzzf8AxZ1n5X8H/iDVRMkJj0kklgWL2+Pm8zyd&#10;MrF4PxU/HPV9LN1PX6qI7pW1c8ikcimc8H9hmLDr9PqlP8YiZo18gcgjsRnO63SGCaeORubV/slx&#10;ZUH6zNGmSKNZFikD3RIFUTnyGbGpSlvbZ9KmqR3aoXZpTpogBasiUBTL4Jv+uD6pIokgWM7htUFh&#10;zye4Gc2NVM2lij3OwEpIF2DVWOMphikeRX4N7m2dgDmSxUtsndmuYEcRxBGYbiVU8WR85esOtec9&#10;7ocILBW+xrMVnWSz7ieG7bVs9xhadWWMx9/aoUKpNbv8xxSUhoIbQ6nVanTRiSi77qrtdADGOmdD&#10;zGPTLAFiLOWwdeaEyRtqLKMnpuyjcL5K4VJr4ZYGjBdroAoB7h5onxkS5LwUkvkvgik1SgQ7lVSw&#10;YuoVAB2qucH0uiVGOxrdmpQDR2k+Luzk49e1RxWVjj/UVp2F9+cPfZrRugcwooIa7J3ngUa85lJU&#10;nqil2XSx6bTJqEErAsoeQglyOCAv72c5zSMR+hWYqtLYs2R8UKGdNB0GVoNkaqfTeypJ3Ha2D6tY&#10;PU/LITsMhA8sVU7v7fGYRaqS22VN1xMZk1IiZlISREBKta/1X5zf3b9LCZxvZWXh0KvtY3mGZEgb&#10;Vv6JYrINjk1S5sydUn1EY2L7yQ5btwvG1TiUXcdeexcqsv1p6eaoMm4TMrDnczG1JyzTppNMUklg&#10;b02P8Me4qasecwPXZiKFqy8lvcRQ7c5OdJJISquT6lBYy5FAcVz25HOJx8W0Cys1mlh1CgKIA5fY&#10;7zLySvwBmBrzFNv27SoPsKqFs4tL0eWYah7AVJq3L2JI/l/bFDHE8whZtrKOPU4uvA8Wc6IUupXQ&#10;PI2ZPoMzbzqCLfuCe6EZqaOSNNzqCX2sQvgM4o5fpIEOoU+ylBPxuI4ZWP8Atlur9WPc4VQGJXYv&#10;DFgOavsDmks3SJijGTSEp7SVNMCq2xpf9shoOkM0kbh6CnswPAPfNrQCSJSxbagXeNoshiKKjLdX&#10;p1giQ+psR6ZSLIb5GS8r2r7Kro5jXaHVTKdkUpCyFWUivPCjM7Uw6rTbDJ7Ea7RfHxndt1nTwogE&#10;ZCAPdGj7hRBzntd1DTTQxbFp12j3WSR5/fHjyS64aFJop0nUYFG17DXvJ7gt4v5zYTqM6pLJMUKT&#10;SCx/Jx2AzJZDNCSH2SLYIPA2k1Qw/QB0i3JtCUF2kmuPgecjIlXRUbCNPMsxmHolBYPvaya7Uc/Z&#10;D/hM05j/AMN+mvHEKaaaTPx5aVdLDOY4iOdgXaOT4Jb4z9hf+EiJJP8ADrocjNxJJOKHYMXo1nr/&#10;AESucqXg4PqKfFO/J9RyTRycGRSGYlgeGWx/6xy0rLFUnuVieRyFFi6GVOxadUlMbeSVWiwJqv6Y&#10;MdS8iv6gCvu2nw7Ln1KPFb7Dt/qUQdxb9VLRwwc7owWVVAPBsqfkWcCaSFk2KNzEGlBvavjDY7SR&#10;vYFZRzfj/wBjEC7LpAnpvIAxjsGibujQIwOKlCmR3RjZUKKcjt2Pesu9RUjCMyylKBUAqaIvzlSs&#10;5lE36gdyhOwo1wDiKkNBIbsyGjvBUrXANjtVYdH7wjkqgFsSDz+2BQncSPVblRZK+R9nDEUbxsPc&#10;fXtwJRrQtwoZ/BtiOWzQgIKyFRyRyG8DMJCoUx3vtQRZrv3N5sbg4UsvAF0fA8YmjZM0FcOdu60I&#10;IFsBuvCInjjbaSxLGms2aHAo4FEGZojuUck3Q5B8Yfufag3UDwDV0RkFBkKMA3IIHtrwM0FANMAB&#10;2H7fYwBJN45seTWGxkAClN1Vk9ryGaRNFQbFAlau28XhCsA1g1Rr6IvAVUAHcWokDNCKwVWhYB7f&#10;C5LNAyKQcle/3l6kDi8GUMO57MbPa8JQW18VkGqDAeODWfhV/wAa8RH+KH4y2cTNDpf2oovGfuop&#10;233vPxC/44gy/wCKP4h2Qhri0crsObX0AoVgM4vqF+xM3wP/AJkT44TqMGkC0ksXrWQCK2ULP3RJ&#10;8ZzHU5lmjSHSRAkkqQXKk8g2SSOBm6mrgKRTajTyPvtyOCERBx+1nmssj18bR6dn08RJG+RNtBmb&#10;kUT8DPj4zaadXR6vH8nCaHQzJqpn1LGqqw27c7ds7jpkMSyxxvAW94DuHJZYTx2Ni8l0/qsSzatI&#10;2uJzsJkoBQF5P9M5uXRj1A6auRwrkCR/atfst2Dm3JzltUOP29M3J+nwtq3kjYyejtRaZdpHcqe9&#10;HIs+mH/WVrCe4hbf3PRW+bN0LwPQaGfTySGEHc7yEkclVAFtWZ3pamRyi7g8uwEkbQCnAP7XZy1j&#10;Un2TLK0ujoItTqhCsUMPsRmLKl7I97WVvk8DBpIptrzKiuYk2K1bvUCnnzQzJ6h+INQISRAlbW9R&#10;uxk5FnjyCMK6br4xcw0zAKY0VAKBsUeBhKDjToqM7XZJNP6zQGWJ4I2CigaQ7/ogYBP0I0XMZVFD&#10;PZYngdx45OddrtHFMIJokdAthAzE9vL4PLp1k0yiSRbRmRKu3Ld6HasccrTVClBPs5aGGSKGNw25&#10;UiYyFDtF9x+5yU/UdLqo5WIVpioJKttqj3rsxzrdNCiJFG8sdqL5PqDZ2JI/Yc5V1L8N6VyZtIjF&#10;106UVomQ19+Bmjycqsy9vujjtZ01pFVYl2NJtHF+79vs5Rphrmhmm9RVVaHvUg+34rDE61DDqvSM&#10;gjIYruI43AeMr0mmWTYtr6ioWI7hlXmuf5suTaW0Qjbh9aXQwtHGkcbxEPtGxuTZsmzRzP10aM7M&#10;jyWka+rffcBtvjwKzf6V+aneKKLUK5aN24r2LXH9fBwXqRLRywRO7BY9qlyBvruV+hnLF1Icloxd&#10;VNLPp5BKfCu5JpXJAoDLNfooP4ThpOEKkUG5r6OARxsC/wDCbcrAkVYKLdg5uPC5m1CtF7N1GqBI&#10;HIo/0y749OiKMXTaIRyw75LF0AKAU/DGxR+86CHSafUTBW3qQwjIYKAPmjYzLlMeo05G4swG7a3B&#10;ci27eDkdP6n5aIxqrRyyKD/nUtmbx8tt/gq6RRpNDWrIaYPTm2f3LtqivPmsnCsEOn1M0tOREAm3&#10;gDZQs3/Nlmq6Y8h1CQrHce4uPod1/cVlk/QoY4ImV2fe6kXyqsQBsH75nKtW/gIr8BHTDA8aejD6&#10;8hR1YLdOTRAB+q7ZLVzaeXXwTx6ob02rsfkDaOReB6uGKGAGmYtH7h+imWxeWaQvpY4m2M6sQoC8&#10;l42okD7zZwi+hRbCDBGqacs/seQmRk/QEJ/uDjT6jTaJV1UTyN/E2hT/ADLdBiRwP275lqxk9UwQ&#10;/qMiCjZAPhjmRqelTagCFmMaLy9mypXn+5wx4k21J6HOT1Rpa/rmpGslO/ezHcxB4HAYAftmLp+s&#10;LqovXebcwXZVAEtusH74HOFnSxCHUTyaZnQqVJDcK7Du1c8ZrP8Ah6L0tLLpAsRaNZgt2rknuQ30&#10;KAy/+XHVV+Q+5+S3V3q43An4aJZKHIZ1NNu+Bk+mQuKp1tWI2t/KCvB+1zD0erkjMsc9oLYAqvuD&#10;d7K+B84RKscqmpVLqKfjaTXFX9+My4NaBtMuh6WXIRD6TpbhiasebGE6bpUs2mXSttVhLvPct275&#10;m6aR1kjPqEExmOq7/BI84cszSeuiHcpjYK1kXQs9/wBsyalb2PWgSXqUGgKaVZ5WRvaVvbvUWfi+&#10;+bOpbUO0apGsuza4oUAo8m85vUaQaphbDfG6jkEACwaWvOdh0/UqdLMPRLyzlYyPpe+76y5xglFp&#10;W/JUZu2YEus1CTQrPHYaMgOG9pB4ABOaGgSPSq1KiCTdudbDfFDwci6hdfoDqYiYYzbqW/lIo0M2&#10;eoafRRaRpINRK0bSjYHBI2/sf9MmckopJd/Bag27sxdf0SMmT05Sqo4AFEu2/gH6BBxayOXTyNTj&#10;bvr2E+0+FGdRPp11EejO1lV6QSVW4/ykn9hhM0EMsLLqYiSgjcMDSkte4k/5hmSz7V7NPY+ABpSY&#10;ppH09L7VIipXG0E0f37ZilZZDpF9J7/Upu6R+G/redao05TSfkgdu87iQW2kqa3H+nGWaXW9K0Us&#10;O2NJCjVJQJLBvA+xkrJV/azSUE6uSRzmihWKNFVY2KSGP3JuN3wfvOq6m2pSGNZ5IgryCJEI3gkd&#10;2o/7Y56jAv5caXRbC0bKfUoBivIbvycfqx00EcWqgRWnCodrHcAZCQW+ivfJ5W1oaSinUgzoPSNb&#10;qJ/zDyxvpjGUBr2MjEcEWMM035TU7UEUbnhIzdlGBon3f5vjKek6+KeCRn1ETDkSQAlQSyUbFC/k&#10;fec71GTRx6d3WVyNhkdIzbAsRW3jiqzOcrdHVjnGML1/J2up1EGjgYxlIwFDSKUV3teAwY//AB3G&#10;cjJqZ9SIyzStvK/oFgD9JAXwfvMzpnUBrWjAV1YgIqlbMgCg82OM1V1qj0NW+uEG2UD00suDddjQ&#10;rHGTumYvIpW0PquiaTV/mFdWM8bRncRY9NR2oeeOcJ6LBFMn5OHqKsEDMgHsBDfqUeTWR1vVdLHr&#10;NVLp3jb1eAxDKD2B7fOUenp4o56hiHpurXvJ2gjaxW+10ODilJ9O68EqlK0acmgk9MvNCNhV0jjV&#10;aKlezDb9jKusdIGrhjm0zMsrhWCOLLFeW+ux7ZynVet6yCcCCI7EkFOR+pVWlom7qznQw/idzoRp&#10;tVE5jh1HrQFGUuPbySaII/bKhCnF6LfqVUkc1rzPoNXLFJGztLXpue5I5PtzntW6aocRMNj0oP6j&#10;XPb5zvep9XCx/wDMpIKJaoS4NgV7jS0MwtJ13TTGUogiDKwKJ7i27hiTwSc6YyaV8f5OSck/JhdW&#10;9aKLRO0b8ptZ1o/fnzeAQdah10AQxl5LIUKCaJAQ3m31aXUkA/l4lWEFQpB3GMmt4IJo/OYqQRwz&#10;QTAEsWBQEBtxPyf/ADm0eNLWzkbdll6cqURU5BLkmgLAGwDztrFqtNGpkEE1jb+hL9/yRfbHbUQG&#10;f2M1tZV2ABZzQq/rKG1eogO4TVfuOxd21Sfk5cU/gzbAo+k62MI4KfxeHJNFQfo1gXRoZ4p1UhpI&#10;moivaAB8k9xnVa2AavTzyQsRAsimgtOpP/6OZOn18MYjSFiJwCFLnjbfAGX7jcWqBLaOo0ci6uV/&#10;WsuiWu3jhFsbe53HMiVo1nnDH+GzK5UCyQL7ccZkzTSygMi+nJuRvUBvmjVD4+c1U1MuojMwgCkA&#10;rtVSAQ5u/wBs56qzWybSSIrROwo09Xsv4uxlCssY1B9FQVUtvJJ3fIAOFy6bTxK6GTeWagRz6V97&#10;vBE1EHrtvVWYUGVwfcoHO0fOCnfyBQ+qXaCaAfaHpioFi6H7XgMWumnlUAO5jbfbeATTAfWdKdTo&#10;/YAECSRo4LUSlGgtHM/XxEQTrGSVDPKH42lZPj7Px4Oa45ptrjsUlrsraVQihlAJsMAtBq4AOZkK&#10;mSC41cmNwxoHcyjvh2jkRSVnV/eu5SpFt9mxkkmlTejSFt3BAJUDjtd3WW1TEujXjk0juZNhcIli&#10;P43+DWc+mpjEixwJ+oA80N7LfbLHjdWgUGNo3ZiwX9IMfIr++DauCOZGmiDR/wAhrgAA1eVGKIZF&#10;4NW7PFbqqmgpBL1V0B/vhkLygyQtJvE4BUsQoQp23ZfG0semiJfY9kMVJDHb2v8AoclKuldCxNaj&#10;ijYogCqH1kyewSKFinnk2M0aMoMiuW/VR7Xfnxlek1ys5BU0gLGh3+sCkEcJYBKBYEsWv0wp/wBs&#10;vglRybNqDTSAcsl0KzPJEuLLnmcSs+yKJgxKmxZU/WGz6WGeTYyhG9K9xerAwR4oIiXMQYGwC3FN&#10;32c5OfqCy+lGsI2yKKZhTV3Vfd3yK6oox4+lxBKMpZTQDckAD5zTji9CMRbjtfkoPddeR9HIaTWm&#10;KNd0bm2O5ByFK9zXjI+rKD/1ezcgpbgHnis0uVsjWglYmXc7coVJ21ZAA4P748+haFS7Wo3Faonj&#10;+U/V4LL1eGZmlkG0tIVBVTxXHnzluv1r7e5WQIoVr7jaPknnIXN1aouoqy3VxK7PJFMFfkglh7CR&#10;yCB3zM0wcQl301tfF3TDGl10ZECRQKuy+SeWA5IOZba93cMrty1BSbv6/b6zfHCVENmvqot8hUwj&#10;bY9Sj7VDEc7qN8cZl6mSZiVPvSAgLXybr9xkodW2mkhMkYKhUYgdiGP/AMjCpzFcikLsO0in9ws2&#10;Ab+jmnTSolAYnjkFbju5Dk+G8D6GQh17QPbNuULToBVAZKNVhn9u3a0YLEmue3Jy+HUQ+khJ3XYY&#10;XVkn5rKf7DJ+vBqdqLEQU9xuiF/YDDdZqGnjhk2fpkZ2JNKxoDj+2ZulSFZJjKW3hGAK8Ak1XYYI&#10;2rkkj2FdqRMa80ayFG2W3SN7V6nRttMMY9Rks3fAH8tecxk/izFoZXKnkKVqMV4zE9UKXDrvZaCt&#10;zSjDl1LCNPTsFCCT4/rWacOJnzutGt+XT1yjbtysrABOD/sawFdVJZ3KG3c2R8CqrCdI7pKuoclr&#10;INj23WWdTlfeWCe0xjcLBayef75De0Whh1WQokb79p5/Wea7ftWKH05ZI7pWX/MQQfvK4iq7QQrE&#10;qOByqn7vnKpYYtZIwQ7JIwbRVsMo8irxtIabLHhgELtIwtLB2igPjjBoVeFX2Sktz6bUfeoBv+nO&#10;SQNBDdb0LENu4NGx5+8ugnTYo9zUwUDyQOQAcAAGQzI1+w7rFEmh8Ybr9PAgkdJGlVSPfwG7ffjB&#10;tRq45JHIADMSaIq6PyMtQ1Gm07gy7SnJ/reXFO0SwbfK7qWLkBdp2AEkEXmpNIkkYYIGK+0fFIP0&#10;nBdSGj3LE1Bje3kg7fIysxSRofeF3SA0wqgBzYxTSdCjoMnVW0xJYoRKL/qMdY43mgKxBCOGo1RP&#10;HcYDqNVJsQO4Kk1ZFdsJ0mpDpIyoLCsAALs/OZuLSLTVkjDJHu9RA842hhd14vKxDDBOHF7yUdWj&#10;BrxfjLSkkGw7ySf1AdzwK/e7yrUv7FVCd0ZY7gasnLT0KtktZNG7xtsPvugF/wAx7ZQ7rsVHj3BV&#10;K7exJP8ANheo1KAwtuczbTy1FTY/lyaLHM8A7EMK280CL8/eTeiktkGkiLxuIjsCBWW/NcEE3385&#10;OHVAq0qoJEFqbHuKY0sH5j1Fjatp3BT7dxOPo4pFjVPZVGj+3cVeZzSosz9ZMwUSemCoYEbRwR91&#10;lX5UStK2zb8E+RfAGHysIzEBAFDX2+vORTVQmQQygspT232/bCLaWkHGyuSR4QF2MW3bSTxV8cj7&#10;+cgxZ7aNCoDgf9xx55EcIEfaFs/3N1/TD59RpWUKvuciyyG7/cZVtV9olFb2DnRQEouy2HwRRHmv&#10;sYToIYwJzHISVT+bxV8ZRq1XdEyiqNPzYF/Qy+EFpW20FZSo4rt/54wT0DjsDnuOatTx2NnyR2GA&#10;x6kLGx9MAg8gDtWauqnhmdleIAk2+5tu37IrMpUES7DVm6IPAJNGz8ZpFqimmGiXTOi8N8qOBxd/&#10;eXyQrsaNt3tqluyN/cXXBzLjueRFB2lSLA/7RhEzGNyTOVJNWDRNeTeJvdWKKLmjSIIgRKDXzft/&#10;95n6pPzAART+pjX+ahfGTl1gcuSPcfsbTWCmZmPskqv07e4+cuCfYS6RHRyDb3I4Fjm7sCsZZpYd&#10;25AA3zyGrIv/ABEmqPn2njzlMvMe1LcdwG7r9ZfYmiCa5V9S1PtP7Hn4y+TWuzbtljuCe+BiF5Bv&#10;Cd2o1zYzRLLRAPZTdeB8Y5JX0NWVT68RsrxraGyFIsX85bpOrzPa7iu1aAPkYOYhIVIK7FsdsDO1&#10;Adq+3sPJIIxxjFqqFycaZ1MWqimYo7dlLD53Djm8T6v8vMjOgKUKKtyee5zloFcoT6ZYK3B+CcjI&#10;4YD3d6Fk/pOS8Ks2hnaSOucx+sSZGVH3K3k7RyDlfU4IQ8TxSqxdf7ccj9xmeyyLHGyOrpExBXvY&#10;+8HllMyk1tZT2IoAVzWZQx7T5dHRky6rj2R1JWQrYUXxxlURYN7Sb7UeQOO+Afm2c0o/cEcHLyA6&#10;0JDdcDsbzo4tUcXK2wYTqbF7DYYEjyMmsn6AjbT5I/3rLmfhbSlbvXyPOCOGj4oiief6WBjqyEwm&#10;Mzl1JICq3IHk/eGswjB3MGVhTV85nsDQJYBny4+rSIArDbe7uRkuHRXIfVdTJEQ7/IIrAn1ysQQD&#10;fI55y+cGWJ7Fle31gRhpnYjgVXNZrCEa6FKTKJGcAX3HasmkxAUXXkH7yRkZWqgecpdwQLFD/wAD&#10;7zWvwQXK7O6kC28g98Tyh+wNnBgUtOaIP9TlzNTcee+FByCAjkIQtUefgZBWKqWPZjzXGWHUvsaz&#10;YsKMpEiOQwBNcfIyFZToCRT6tKcNkKkIu2g17q+csjiXYxGUTQ+pytrdcfBGaXdERVFCooJO8g9v&#10;vHeVx7K4ySxMwYngjkf0xoiCSDYbycbYFDxbiQLah3GWIrNW4jt5y1kFA7gSD3HGVyqwoBgcLsQ8&#10;8bABW+KGVrKBRC3XfKpJ2oLVcY8DFD+3cZSToL2FMwIs3V5a8/bbyQKvA3ldDwMSycAjj4IyeJVl&#10;qz8i/wBNUMY0bGy6/wBMeVXs2wI4OULvDUtgnwcapksmA1358D5y9lVrG8n5OUBCv6mAPcfRyySR&#10;WWlWpLIJHF432hRNbT6OMLRYGga+7GBTaR0jB2du5I7jJr6ZQG2DcWMvk1asy322/p8DnMd2aVoz&#10;4tOwKsKot4y5plUruwgsbjClPaDfgZlTbeLJ5vvzRzRfcHRqgx7Go0DyKPOUMpckt/IP61gHogVs&#10;ckVzeFRmU0SS1ezBxryKytJFtiRYPaskoqReDYN8cYQ2iKIX4vsB3ygRMx54skbh9YJoaCZ5htG3&#10;kdiCOcGWZgSe4Pg5Q6iI8NkpktmZL+8FFaDmWut+mVAFDufnzlZcWSUA44OVmZyoUkH4vHEe4++j&#10;lVQuQy7m8VX+lZGUFvdzZ75O9r7SP3rIt4Ujzz84ybJkvVbuKokZA77ILf8Ao5DYwsj9QOP6rchl&#10;4rz94UCLN/Zd9bT3+zk2KhdzVdVYxe2ViSP/AGccxhbbjt/cZKBlOwcHuPIyfw60bH6cXYcnzxkT&#10;KI22mjZFkZYmUVtLe0ck5NSpNEcV4zQjSwqtV9zeUSaXYCQDx4GTzTdDSdE/yUYY05ojueLwF4Df&#10;cgDJrqN4KMCB3wuZZHQKHDLVgjC2nthSBolQOFO4WMhLCyPtIH9MpLrtIPfHiLGhwa5y+LEmT9N6&#10;7c+RjqpUXVjLVmAI9lk/OSaCER/r5vsfAwFQK7kEDbkeb4B4vJmZl/myFHvW7zjSEShO4kseBz/X&#10;IFhuoGgcgSxJIXHogDHQEgjc1wMvkfjm7Fc4OGBJskZOuxLC/vkYmhoZmBPBytfYfkHxidT8ZE/1&#10;sY0hEgEIPnLVvYx24MpCkXlgk47jBpgg2Jw30cYoyimIAGDj2kXePe6x8DufORRQqsnjIm2HIrLQ&#10;aUA1Q+MoMlE2BzlIliHA/rWW7XIHuB58ZSRfGXdgABxWDBEQnJ57DxljMD8C8TKrLxwcrkoUNvYZ&#10;PwVZHaCLvhchd1zxhCKzD9N4OEB7nLiyRgx3d65xfxf8uPtUXwf65MKnzjA9r/PtpkEiPENoCJQ9&#10;zufOXVNDL+a1ASR0ClkLXwfAHwMzG0sGlSJzKsjyjcB4UDyLyrTBI9M7zKSkku2kO52IHbPBaraP&#10;o1JukwqfVaqWWaR/T9PZ/DJFbUPgAZnRIU008skpC7QFTi2N4HN1T8xLEywbVi4C1a/1+xhE3VYd&#10;SssAT38DdVmry1GWvt+LM+S3937fkwEinaWO4hZ9xJHjOkhiCoFiqy1WRRU4oNJHGq06gXu3LyxP&#10;xzgsGn1MczAe4qhcnNZTsmEeLRr66d1SEadBEQo38n9X+YfvWBdN0kmrlglILEP+kmrI8nL+p6GS&#10;NNMTKLkjDSKv8rHtea7PLpOmwwEAyvbSncFaiaUDMG6iqe2zZRub5aSRuI0OgGo26goqHhOCzbxf&#10;+nnMPqnUFkR10QMcBsuzm7H1QF5kDXxSRSwaeDlW3PJJZIHar+80HTT2wgIB9LdS9gb7DMfappu7&#10;Nvcb0qorRWji9KFmlEiLvO3aGA5Ao88fORjOq1OoZ9SihQeCgAoYMmjn1eyV5AiiUbiOCxPjOoj1&#10;XoafUj+GJZANqbTxGOAOPJwknH4bCLT+Ug2ToWmcxOmollKj32QiqDzwe9DM9NTppmqPT2kb+qZG&#10;G7eyngee+H/lleDTTTxlZGR9gYlfUFUuHdO6dDptJpBQjigf1pmVSxdpGoLZ8DbQzLlS222b8d6S&#10;Rhak9Yl1MccWjYbiWtOQVIv/AGGEHVLBG+lCLI+mFruse6/caHzhqdeiTqU76bTblktWD1e1wQ1c&#10;feZcrxSSxOunMUaSyOHQFyEJ7E+QMEnJpShSrv8AIpUlalbsn0nUvLp5YJXv0nWUDsjKf1WPF3nL&#10;3JLLqNUYxsDBQo9x5FqBXas1JulQyTyuupZ4VTc7D2g34/bDGiilMERkVYUJYr4LL3Fj6zZUm2vJ&#10;jTbin4MDSwacSSDVyfxO4D3VHkgHOi1MkbpFoxOUR9rECqX4P9s5jqXRopdTA6TIVXk8128WbvNd&#10;9bpp20r+mU9w9UVbM3zlzV8Xbf8A8EQdclSX/wAgc/UUi1Bg0hD7CVLlfaa7YNJ1Cf0Z9+oO8gMv&#10;ewQMlJJpuWLoQffSeAP5cu1/WtHL0/UsZiszMI1XYGqJuWo+KI4xxXX2meSfb5BfUeqRBdEVlCss&#10;CrIV5Zt/cZ5+7zwz75RvZWoXyCazNimlRgdxuxR8n4w6WeUsg/VRNDyLzqhgWPXZxZPUPIaDakxO&#10;w3KQyhioFAXg0+rJER9E888igfvM+GN5SGZuSLJ8cZZt3B9xo8V5zTikc9sikARN+8WTY+8tEiu2&#10;zaTsAJoX2xhAoIs/rNf2x9w9O1tFBoci8HsaNJoowqwilO33AgX8kg/OAScBU87fGWpCXWww4IoX&#10;ZF4Q8p1EkkfpRqu9fcBQUZknRpVgoLBgEZqbjbfz84TqB6gWyCNtfdjxil0yoZgjiRg+0N2Nj/cH&#10;GlZYbRV3OjUa+Pk4J21RXV2XxRvAjGSIbvTIFnsG4F15x4imjAADC15auaOCz6p5LW/YpWzfc/Wa&#10;qaRPyokflt73H/21ky1V+fA1u68GPDKsbOEj91e3d3N50Z0chgO6NP4UaXmMF96enEFLcncbIA79&#10;/GW6jWFzLH6hCmTcFXnjJnbaoiFJOwyXTQtFMzWZX27K7LWTZI5iQYCpZrB8AA85gvqy0o2b+4Au&#10;rOaOqaR2CCMH3KSCeefGRxkqtl807pGlHrPRZCNwkHCt8Lh0jLGdU8XERKGluvbRq/nBdF0tp2nV&#10;nsQIxIA5UA98m88hEUIYCBgvIFHg2fnnMXV6N42lsUPUNTqdSkcUYJNAMLv6HOSnhLPG8rBEV2NF&#10;7IHn981IYkkhRop1BDABSQL45P78ZVrp+nKWVNooEX35JzFZFeov4NJR1uQLP6B0g3SkyMvsA5sr&#10;xz/TKfz6osbDcgK7K8UcG1Os0/5aQJGFsimIJYKDfBPY4DqNdEumv1GZSVBsfzDk5pHG34fZz5Ml&#10;Pvwaeo122PmBm2cBq5H/AMgZlRtPLKlsSDWzyBfx8HB31QdmcPIqDgA5YWLqDGG3lbo/y5tGFLow&#10;eTk+zpSSwKEW+4E8Escb/lGsSaO4bBcNIa2+y+TzhEvUHSFplBMoKoQy8DaKI/vkdVrdYmnIk1Rk&#10;LnwSGF/Wc336qjpfDV2FQaloNSZEBBdGSMVXtBw2aIasRRIUS6VP5Q27/N81nN6jqqMvpiAq1gmQ&#10;ct7jRH7Z0Wj1ISHTRRaa39Sw92dxznywkqdbOnFki7V6CH0MsUGoSLUD1DIVKp7hs/mIzE05eOSZ&#10;KDGRAY7Ashj3zVbV6rQyTovLsCq7edvknOm0Wl6boNLBLIlSNFv3lubauB/TMfdcFuPLl1Ro4c6p&#10;1S3ZwUXTREHeRigJ4A4OPNUjIqRM5jJtCNq/XbOr6Ro9PrdToSiEv6hIoUHC8nnNSZxLrAVjlmLy&#10;uXVByQxpRY8DG/VfdTW0ghguOmcTq2TeU2mNg1MG/QGHxxl2iheWaMSO0ZXgu3grzfyc9K1WlXWt&#10;J/BBRZVEYIBZ/T8sRnP63RCWPf8Al3qZjUrGgK8DMl6qMlVUb/27i7uwRY2E6htX6oYBo1cla5DD&#10;k/WEaTqcseunDagCIFgBxyp+a73WZOt9RneOMBVWJTY43kDkn+mS0+sWWBVMSqwQtdE2a7EnuRic&#10;LRLlTdaIajq8TTT7lYySuCKULWbHT9ZPJoo9KNQCNQUaZiLJKE1zibSQ/k59Q6gTj09vm77bfo+c&#10;tmhCGYyIPUSJQqoQv6uSWr9/GRKUXpLqv/AlGSe2bEOuXSPojPCoVgGCoa7+T5zQ6Vp9FqvSSfQl&#10;12ykMrCtytwtiqzmPRViztLa6ZSxQm6vhR/Q98yZ31SKzAhgpqMRrSW3Bv6zFYlLqVM29yu42j0T&#10;VQafQI/poiSxKpZUfcEkY3sU/wCYg81mDpekRakz+vKElmlQOByTt5Y/AzPn1kcmkSBHczRurM5O&#10;0WePacI6XoNREQyv+pJSIhe2xwDZ77qqspJxg/vadhSc19loum/BTskYj9UfmQ7xqwBLhfPYEDOF&#10;1WjmhZGWFbA9N1JPjj+5z0vS9a6h+Zjnk1b+vpVCMXUe0XVAeRi1DpNO35qBYm3FkEg2R9/dz25G&#10;PFnyRf3VIMuDFJfanE4jpX4YnnYwlCm5GcsQzJSDzVmznR67ocA0g00MYkaPhmIZSr3yTYF2M1Ny&#10;DWSrpX9Ntx3bjZk3XQUdqXL10mtg0em1cL7nm3q6sSNjA1Z/fJzepnyi+VfC/JGPBDi1VnH6/QdP&#10;inmCCbb7REa5J7H+5zD0cMumEMM0J9lsydj7zxf3no/WumhBpZzpJNsfCqotZXI5I+MC1H4a/wCZ&#10;R6fUpK16iQReofEyiyKA7Zpj9YqjctPyRL023Udo8/n0jQSiEqT6pDNGDyMql/XYZQgaixAoMo4o&#10;Z6p078KxbpnOqVi2mWVAbMm+qzJ6l+Hi3StQ8axsEmjiSu4kPJsnN8Xrockn+EZz9G+La/LMbW6O&#10;DToq6iNKh9PaoobjJ+rkYLpgpsNKgRUNke7duJqvojJ68MrSaOQ+rO1SNNR3KCOUA8nC+sdDk0ia&#10;jYVbe3oiwA2wAGwB4sd83lJXFOXZzqNcnx6MqJNRDNEdPKEjiD8txtOHHVNq0mjZ7MUJlcgFme7J&#10;N+AeMy9NqWcRLNJuSJNsdDfe5tx4+cM0M7QNq3hiLSyjmMjbuT4P1ktO/wAopaSrpl+llGmgkjMI&#10;lM4DXfD8XZv4GczoOnRzJO0jekEYBStd/gZoDTrqykrSGIq5CoFYkcVQ/tnQtpzDHNIumUiJkDtX&#10;AduwzaM+FpdvsymufG1pHvv/AAq/hwR/jbXygzKF6bJtFC7koWaz9UdFqYR6i7GZ9tGzwTwO+fnp&#10;/wAIug9b8T9YkfeGTQlSSeFZs/RLQgwgn32WYRliCT4P7DPtforb9NCz5P63FL1NxVfajVimVozx&#10;t3E7NjeB5H96wjSTIPSYAD01J21VV2v7wRo0b1FR/IBoUOLNWMI0xkCM7Iy7ks7SKvyaz1zyU9k0&#10;/wCmRKtk0SP1WAuGxIw2sgUUa2njbQu/74PBp+UQ3TWpK2LrLJ23qxjo9/cTtHHeie4xFBiuHV2Y&#10;My8Alf1c+B8jM2fUuh2IWJiYUuymIB4NsMKtlimqRmG72hByewsAZlTyCydjmmsSfq5XwcEEgOWe&#10;L3Suh9lkc0fd3vPnv/ih6sOn/wCHHXtpIlZY4bquGcXWfQcswQt7yqniwPn7758sf8WHV4P/AImI&#10;NPPJ7NXq9jFuSyopkB+rZazn9TNwhJnT6DGp5YR+WkfkH1LUhTewEtqGX52bcr1Gu0cY08YiezZk&#10;PNm//GdP1jp8cxDpGPTTbHu5BYuNxPj5zm+raACNHshokEffkE/758XD1Km1ap2z7TL6DhfwBRGF&#10;yal9vpsygHgbb75qKI5DJH6pY7FK3agki6/1yiXpemGi0ywwP66OzSmqXYa4+8q6hpZJIdLqPzCL&#10;JLKVA7e2NQoP9Tl+6pNUzD+0pOy7UaFdKJSQ6japHaqB72LGaERFewxF5E928UQvcEZm6TXPpNLP&#10;pnEct+4ggNub21g2q6qDOrxLRaJRICBQYDkDEuT1/wCTnl6d+GGxQqpFrZ2mmPNqex+7vIvNGv5i&#10;NyEN+xgNotPaAMF1HVBEghvaCo5J4+SOPGOV0mpHslYhefb3F5opVuV0R7E76FpdXLcoleqa/d2z&#10;W1XUhCUeCRmBO6+RbfWFydKg00My6rbJJDQABsCzQB+zmE8R3sGKsvtCmiTke9jl4IlGUZU0eiaf&#10;rQ/5a7TMfUdHfcfbbKPajfV9s5tXWeeLVyzNyBQW1FxgeQcy2G0iIb/cpreeCB9n7xtNrpdOVWWA&#10;UHspf8yeQfhszjFboG7oLbqDQbtKykK0vvXy+3leT2vNuFNP6Cvt9zCwqHdsP/d35OclLFFqF08u&#10;9llZufUx2jciZd3sUklT9ZSgn+PkykzrEjhCITA24SqQFegSRf78YUIZyYYZBuCObFV3It857p7v&#10;HNo6k2hmahXf29s2upFHjsOyaigAgpqCjk/sc5JwfKiou0amj050yljErKzOp2tYaibseBmZLrdK&#10;zPADE7+l6aMaPduD+4x+mza1YZopqldrO6iSOONtVhHQNIkpk/hIksnCuT3/AGzNLg5ts2b0jI02&#10;qQs0SoipGdoZhRajfn5zbkiji/KPJKjoe/8AN3F5pRwadlUNANhtg7EHft4sVzeY+o6WJJRLHqVV&#10;ANxQgitvFkE4pZVJrwXFaZhSoKBiiVlazx7drE0LyC6CZnYd/wDuA4BPjk5s6LQaMxSh59jPvqrB&#10;4Fi+/BOCyOqRTN6rB2HqlbqwGri81jl5aRElRl6dYH5sfrB2MTRA78YdqdHptRNGAjK+6qrkL34+&#10;vvK5NiCRoYhG5ko2ffuHjnJxTSSSBjECQbfwW2j/AGy033ZId1HTwq8pAo+1kNd9oO4KPu8pmgeJ&#10;NMkMTK4QlEKAkjg3h69QjJM8q2jRNHKGpgWHHtwLW69Hjhig1nqVVGyNnHYX8ViUZOiuSQdplm1M&#10;kKho7UkjcNtnyc/Yb/hViWL/AA46CQpVS+obb8VIRefjp07qbyyiGf3NRF8WWHgHwM/Yf/hbLp/h&#10;10cFhGrF+O/DNQrPa+i4pRyTv4OP18k8Z9JKADy9Er4XaSQOSCf3ypoTIo9JkZCCNxU833FZIUVD&#10;oE3rRff8333ZcJGmm9NdRRrdYpQxU0fdzWfUHhgro6RxB0IZkC8LZNHgn6OXsDJJEoZlZK3lTtWs&#10;iHR3a2HPNtuX7xvasrEU5bwrFh/teMhou9RSjq3uogJx/X+2OXHp+s3JNexeR4CkZYijfsLVZBKR&#10;8mq7WcGZozCWKBSWHBNEbTx+wGIaDNxLlGUKVHuJIIBPal+Tl0bCNjTK5bcv6ef3BvAoUHo7N9hq&#10;G4rRtT85phlKMY970xb/AC1XjJZaQbFNGiUVdaAC9juwtZCqpS/qFsR3N19+MzgygoXUjbW1gOLz&#10;V0xd7HNA/Hc4rLNKGZb20Cea48DJ6eQIq+ABwwunr5GBxuoCMVJXaDR8eThsbH+Eyse/j77gjILR&#10;qxu4ABABrkYVCgoEe3nkDkEZnojIQLb3Ebif24zRhuzZ7k8UBeTI0iFoy2tH20OB8D5wyMgXfye2&#10;AwREgbhtPIv/AMDDoLPkGxXzRyTVB8NmlrwP713wlGJ7Ng0ZLUSDzhUchv8Ar485maBMbH6OfiR/&#10;xzwqP8V9e8eqMb/koPVP1sVVz9tkY+Kz8XP+PjVJD/iNq/UQsR0mB0UFRZbeucfr9+nypK9G/p0v&#10;dhbpbPhFNDPpoJIYZiaKv6dA+pZN8nyKxamNJCkaylVif9LKWYuwogV85dLNoFgnEChZGiTyWBQk&#10;Fipsc34zluovKXWaN3KINo9wUkJR3cHggnPkYQbl8HrzqK+TU0r6hIvRaFAqEsNwAeu4/V4+sq1D&#10;N+ZldwSwjF0KO1vk+MfRa+Nl9eQvqGljKsz8BfHn+1jCNf1Z9Qz+gqyNHCixkDYWC8Nd/qGbRi7e&#10;jPkq7L1m2srtOA80yo0YbfYjA8g/HcHBde0qKFRVLRlmeQIR8tyBx7eRmdI7n0Au1HX3OtcliACR&#10;84RHpAkLvHMQXcFgSWLI38xGaVVMztsrh0QYqzhk3RkhSRbKwI3Dg2ThulGi0i22mcbZSbv3N/8A&#10;G0B2wTQajUsyBFhcLvIq2YKeALNCgc0TrIFdd07yFXKv6qiqHH9jnNlnJy2zoxxSjpFr6lZIDpgx&#10;htRK8rH3Gv8ANZbNrQLptPHHC0zyxoPUO5NuxgD+uz3zFDaRyzTQqEVCqgABgburB5xaOX0FEksp&#10;L7WJs7nK/NeTRyYu9WX0VaVzqV1Zi1cRr+QHb6i/N9yfrM3WJrPW9YEpEJSdqXTOvuvnv3zQ185i&#10;SVARtfa0bVRYAMDf7gnMYQpGUl/iSxFBIQP5SOGNHvVZ0RfRzyKD07RzauXUyI8zFAabiiQAAKHa&#10;8L0+iZH2KAkmzfF/Lurn+YZVptXMNTp1VUX1IQoaQcc3RwrV6/TIxb3CWP8AhtdMfvaP9seWUnSI&#10;ikamg1eyaJkZYtpLSE0fNkCvnMLr+vimmlcxKpiqqJG4se5w2fVrHHTQByi7iCOV9T5+8L1E2lWN&#10;KiLD09pIsC3IP9DkY3UumE+jkYOrIdRA7sVBLFQvCvtPO4fZzRaH1J2TexSlcy3t/ZheVaroaaaI&#10;ELa3ui29we64HvdIxMhLBaWibC2AdoBzdqD/AEmas6xNRpikLfl2ZgyhlXlSE4tye5+awFut6bTb&#10;Y5NPt/WUKdgPlS2ZI6mNt+x91WF9rjjxePpZm1cKwywlGeNtso5ofFeCc5ap7RokbEOsnWWGf1AC&#10;r1EB3lVxyCf97waDXyPPJGFLJDGrUF7MrcAfJPg4E2m1uq3oJKEfsWH7A7rml6OuiiUmBgai3hj3&#10;Ck8j6xyUa8Ars0NPqdN1CJ4m1gjQSFl9QUbN8NzjSmJEiRtOVJCkDfwL4YjyAcp0uoijUs0gK2JC&#10;aDbwo7KB5Ju8xOodQbSinkEwAJvdtC76qvgi+2XjjydJEy0uw9yNKBpk3mPctkULU/Pb+mZb9Wnh&#10;kkHKeqpBkqzRPFjC11kmoi/iNuZQqjZQJCf5qyU6aaXgHYDGjbi3IYWaOO0pNNEt6QNJDE0Opcao&#10;L+l/kSMTR4yen10P5cOqCWWApGFk8Wa/YhRhGjj0xjmjWQEMVckWOYyKN4Cs2pnjn9DSlmRLmYD9&#10;JVqvMuV/5K5GqNUnrx/wyS0bDc3G4tfmj5zP6c0KTlfTXfTpZtbbyOKsY/T0EP8AF4FLSc2S7cHJ&#10;6XQqfTaHiQKxZSCdrD9/nK0r2JOwrSaCKT8qiTl3eVg3IZlF3+oD/bB9VrJG1SrOSVZkO1SL7VbU&#10;L5A7ZTAzWsrOkD0SoBKkiqIrJ62ViySM6B295I8+FIrIrbAL08SOZIB6YJHDk+1H7gD6zX02glma&#10;N97khVMqFwthBQpRR+8zzqodaN72p9NVS02owBqx8nImI084kYbDVK4U7SoAPz5zPb/DKiNrkjL7&#10;FJVSvsFcoXPI+ecCaWUIRHubYPRBK8rmsJg6kya1UcbxHYvb8ZJvUjYw+s5lVvc5WvcwsLmvh2aI&#10;z4n3jSoVYyCmAO6lA49vPfN/88rIy6hirNIjtIfcgULQDDybHjIwRLLPA0n8X1AySc8xsBXYeTmR&#10;1adX/ShkVnj2ogO1QqUFF9rJzCGNSn/BU8kox0d1LNp202nXTuFeUxhgxAYPESboc5ympiPrhJdQ&#10;VKOz2DbEN8AHbWc1o29ORF3GJlN739xVlPIw5WZHi9ZlCMu6M9iAT+qsbwOEuxPNzS0dH0zqM+q9&#10;ZIoFSSmZbAul7hgfJwzSaKCWYPITYoSI3NqlM1X3Oc1BrdRopEKR+o3J3jyDx7vvBx1MlzLIXjZq&#10;KsvIAJo3eTwe66Hz0jq/+tCQKVTcsoA/ilUbjOKgZBKk5Rv4zlDXYk2R/WxWaX/MXlnQaeNlUO6S&#10;tdhkY2P3FDMlNcxSZBEm/fzvFkunNLXbBY2uRm53Rsat3gRZYUZJULI7XR/+TXbNPQa89QjZNVP6&#10;YLrsQNZVwOLrnnOR1msnkSNnUEuCUCXZvFo9KF0wp3SRWHceT2B+xi9pJb7vsayOzpNBJGhgM2pa&#10;V42Bk4O4AGqB8HOtk6po5tLrAJEeGlkdT7TIydh9ds80hlnTU7G1DtITcm5yzAEcjBZZAscLsxMJ&#10;Zr2E2A61TVR5+cJYFJp2VHM1ejterdUhnECy6faw5jdAePJPxz2OZepSGMRb45EUsDDQ3UPK/V5j&#10;zdYh2D1Y2QFNtKbIBNEgnk5HUa+D1HTfIwl/VX/yzYeBzYsDCGNrVMiUrCP+cszSpK7PHI5BDDhB&#10;XxjdOGm00Eiq6gotqXJRTd23Is/thcCwRvHOoYwGN1cFADtugTR8XmxrYtBHHGDFuUFBuJLg2vHf&#10;LlJaSTHFXbtaMIHSTxS7ZzGQq1E9218kqRxzQyJn0yO+9WkaaJGXaQbuye3bg5ljp8grUAsHEg/k&#10;CG2shck8o1MAdiY1Y0wNKQO3GbSS1vRin2Ey6mL0dpOxoWpVHtpb7c/OBjVQFZU2sz32PO0+Cbxw&#10;uyBVkV7VijGv6ijmS2gWNzv5kcqUH0T3zTE65KyZJHQ6fUwenNyY7X3ErYuqPashGkITd/DRU9Pa&#10;CPd34I+8y4owZpA8xHtKLuYA+34XNKHUojPugEsRBpGbaTRIsk5i7RaSHjgXTSCTetc2VO6tx29h&#10;9nLtLq1VoY5Cuzb6SqntVv8Au+qzOk1w9J2tkU7RsWgCo8ceReCNpXUlmQKoYgbgeRlpWnyBmjpN&#10;NK59KMlmDvbrRDf3y+UTNJHMZWV1PuWz/wDKyLUnxmZpWWISWxLNCR5953DbWO0Esyj1PUJJZlFh&#10;Wbf33HvfGQ+wCZlMEal4P4e0vuB3D9W2h+2R0s6uuzc1K1gpyGPgVgrtHvImAc1SAseCLsmzkV1H&#10;p1qQ6q+4k3yr+Bx4Ay4z30JmvBJDDIdrBjQLLfu+gAfjDoZkl1TJstGUEn+ZVPev2OYup1HqBZER&#10;bdgzKi2ePOKPqX82wgkUABtHmrr7wdvYI2zpCszadUpVchmXsGPtHfCVSRIJt8KlHb0V3AbqUD3V&#10;fc5naLq6aCRHeRC4jo8e4P8AA/bG0HWytRMnqLJGSdim0LVVX5vC5XroSSpWDxaMrvuUlQoWieB8&#10;bseHTCORZkUFGi99cmxwebzpJlWTTqeVkkRULXSuV4N5iauKHTTLAS7qyEsa7Aciq8Y45OS/8D40&#10;CxdPWd7URsIwYwgJBYMw/V9G/nG1mm9EsrIVLH2FDSWnG34rLw2m15SXSSlJdxWUbhGT2HnB9LpJ&#10;JHiVpAyFr2B/0GqPOEn+evAiaRI8yRyOQ/LOX93uXvWWw9PjnSSYyJtYqRYsqPA+shFDEXBkZbhZ&#10;iQTRpjYJrAn0hjYyQyyMrMWK7bKn7GQl+Sv4Ial1jmkAtfUBthJa8fGIOvqLH/Etjt72xugBlk2s&#10;Jm3n2KyqtcE88GqFfZwBxZm9xaQG1N+1tosZrH8/BDsR06KdPBK4WRFNDxbHk35ORfSrIW9qllUH&#10;aWoKB4/fKJnleIB0VdtlRdBb+PkjGbWoFAYAByF3USWI8nGNFEekOoVmK7FDgLuPdiPmszJNI8pN&#10;AN7woANWQTz2GbwhkEb3tA5Nqb/tmZpNscRMjMCENV2sjgm/jOmEtEsqVNROBSbyRb1QA8iyMYuH&#10;IdtwFkbR5bCtVLMtRpVemHPp/wA3HkfRyAkdCzy+nKmynviix+jd5TYEliaRaRV9t8dqs+cEkuST&#10;a42kAlS/F12y1UXfZWQ2wUNY5B883l+uiSOYsoJWipJ7se4BrBNICglve4c+wlbYUCGGDMivCm9m&#10;CjkWav6x4pWtUL3GUYMD9HmsAl6Y+oWSTftVfcv2LxwW9uhyegiIB7d5SE+u5HzWXRmEesEmGwDu&#10;wq77cZn6ZptMJHvd7duyt1DGZGMl7Ag2kEAcGxlyVt7M4+Apwyg8sycUt2QSO/jDRL/EiMRFVRJ/&#10;lLZlxJII5Cq2iEEr3NV/5w1J0jVFQ2GPAPgNz3yJI0QXHJdGQMqndXm6OT/6czvBEGVtqgA0Tuwa&#10;bTGfdcZWjyT4OSaOVpHHpgMB7lJsE4tDTC2iMkbbz7vgkX85RDozE495Tm6PzhM0EcemVEc7VYm2&#10;oGiAB2wfTMZJI40Pt/mZ2KjM1J06NHWi7V9N5b0pTICBwatd3g5TBrG9VY5AVC3uUdrA4N85WP4W&#10;0CQVuon6ycvuhj9hH8rMPJ75cX87IkNqDrEktEOyz3rncboADjLNSV9SB3uytOvegfnNF9KssQKM&#10;4Aj3lb3fp4JseMimjJUsWHF2FNg3+14uaCmgH8gsk5SlrbvjNd8nHpZIDLEAsnG3tXwT2wtFiKLO&#10;Zm2LuHfc6kHg+O+AS6ohEcGiziyOTwMltvQKkBfmZHYlyqgizyTW048urIDUpvgL2N38isuMskZV&#10;tlttIZSPH3lEjJKIj6PPFiqxpr4KoGE07mAbjacKWWgL+86ZUsrE6bEYgFk7k97OZ8Um1o7jpRZK&#10;k2VKni8qcUCKAWWj5LcdzhJ3WqCOjV1EZHoS7vTMcdAd93/cMERpXZNkZNiww52jzxgcXUnQemCZ&#10;FVjV9jfFjDFmWMsU4Y8byLAP0MTQNmX1RZYjG4FsEsUb2i8z9PMJGUkOWVgxFVY+M3pVklkCxxJU&#10;ZJ31zz85VHDyORaMFAvk41NKKQ0gOOQvO0e8hbJ4ql+Acg+mH5l5CG2mlUgVeaqwqkh3Q+oFtgd2&#10;2/JrBoY1R5vcyigSnlCexF41k7r4Bx6IajXw8CNmWj7lbljXbnNEajSH3Bvcp3XfJvxQzHfpdRvK&#10;HR6PI8m/NZODSPCoPogsbH1Q8HFUPDKVlvUYo5BaI3LAk/8AvCIVi2yNJR9NaU3YJPPbBtRqyrUs&#10;ZVTwF70T5yuL03TYpbex9x80cTX2pF3sNacw7TGigHzzXz4wn0kkfcYyBQajRA+azGGqR04ATaaJ&#10;7DjtQw1pzA/qli4Kjt95E4fHYRlTA1VQGZ0ujYA8A3xlCiOiikg3feht+8PXUQtOxkSlcd7oWBwc&#10;r1KRMg2HlQVoe4n4ObRb8olgbQ+h7CeCPaL4XFqJ2MsrFDvCByQK7DvWFrDO0iBTuscg5mR74pZd&#10;wAUiqHP9MtU2xNOkQi1LFh+r5sDisVkP7dqkXZA4N4akaCwVdWK0VzMmhaJdrOAFAtRzeWmmySsy&#10;Hae458d8sijlegGPgjwD9ZAKGfaJSpUC7+DlJknRGYSCwwBHe6y0S6DPzDRAoKBkbx2/bB5IRuU0&#10;KJr+nnB3bft3HzYrycMhZ2lC7vcpr5xtUNMs1P8AD052SDsBt+a84HBJIQzOF9xBJ/mwnYSkm3uO&#10;BeBHTOVO4/d3hCqabKnJ6LDKF7DcCas8VWUGRTIxJI+CfGWNCd49nINUeeMk68qe1+3+2XoyVlkc&#10;okk3KaP/AHc1kE3yStu7MaNePjKZWjVlNnd9djliOoKuvbz88YqGWLENhEn3V/Ryo1CTRPA7d++D&#10;lnckg7seFQVrZ254yq1tis1vWQrwuwnzXNHMydDGxshls+LoYSrLKsXHgfsMpaSKn2ni+/nJiqbL&#10;b0CSFaUrd/Byx3RrBQ/XHOQ2IWBZwtdifOR3AkmgK4/fNa6IskdjjgUboZbtZz3oVXe6N5U/LX6J&#10;71+2NuIDAecQvJXIAGFNRXjGaVt7uBlj0z8E7vuu2VyCg25SDf8ArlxfQmP6xYkMT35AyZkaRtve&#10;+xrBlYpdr3N4ZFPEwYFNtfpOElXgI/uVAnnmz4OJI2FscmGCkguuW6cKRRWgP65LHYPDpiSCXFeB&#10;fg5dNAqP2sf/ACO+CyhgzKparwiKW46I/t9Y2n3Y1RWq+SL+yMrdN9+zLVMjUFPBP6fnLJnjYqAS&#10;uFuwoEH8QCx5ytowh5J5NZdFEwlNEAfJ85Y0QcqK2t3583lt0yY7HgiJrnk/P1k0id3Qi+DV5ARW&#10;RZKj65xNP6W9QxIHI+jkbZZVKnc3f395X6e5bsD7wkyiYki/sXjqq2BsNg83lcmiaIwS7Y+fnHRQ&#10;X5XKmbsPH+oyNENYbjFXY7CFibkEmr8ffzieJw43A5LS6tkcKQKHFfWac00TBWWiBwDXOS5NeCop&#10;O9mUWazVUp4y6NrF80vBPzhTQRyIK7E0a7LlI0roa7gk2cnmmVwY0Wqc1Ut1wPrLll3FvaC3kD4z&#10;NRbO39I55OOQysdrWQe4ynBEqQtRGNzeOLyvYTbWAV7g5qOkzxJwfaOR9HMx6XcaPtOOMiWiBlPD&#10;HuDwcrWRhuWzfY5NUVvF2eMulZGY7R/UZevgkgYxtUi7xlan47nHRixpif8AyMiCt2CbHJwAt3ku&#10;1H6seceY0o4oqAarvlZXaAy9iLyJcEG+2LygLLWhSkYlZrvba5Qp5LLj7jTVdn5840hFgaNmX3nt&#10;k9XaqgsE97ygIFLGr8Xhyzx+xSAFVSOMXwUCGdqUng5edVJGodhe7KyYyQoHfscaYqDRqx8c4mk6&#10;0NFS6vazWv6svGpjA9q833weaFXJPIOQhgbdxl8YtE7JBj7hXi8kkQU2p8YSVNSHaG+Tg3G4WD3/&#10;AKYJhRF7N7iRWFQ04a2Pt/2wMSUK2mieby2J9qFStm8JLRUOyiWNe/P1lbFxVHthZHsWgeDVEYqQ&#10;DkWSMakS0Do9Ht947SCqrv2y9lVd2w85QbHfsRjTTER2JXbIk0clbDsQccBj/TGIYrwPfkCGy9+R&#10;VgCryuqF3gmDKW5s3jKqdyMsIAJBPjGKbR9HKsROiK939MkE+DlJPzkk233N5Iy3ww2fQysqOTWS&#10;LBuC2TR6wED2LI3ZbH2K97N5Fmu8ZRXgjKYEw9cEc3kyO9dv75AoNtq3Y1zlsEXuNHxkaGit2IDK&#10;KPwRiVaFse+EtFGDx2q/64HGnuPOCEyb8Nw33kdy5GVDV9/vIWv+XGgPWtPKNUXE0Ss6i4x2oDvg&#10;35FY2LTzFAxJVFIJN+cGWZ5yB6mwV7QeC5Aze1uj6dD0PTTiZ21MsxUxqeQq+Sc8aX2tfl0fQQ+5&#10;P8IzoYToxFH+VDPPEWBu6Q+Rml0vpEIqeXUlOCqqg5J++1DMvU2PRIUx/wAIc+QL45y/Ta5UUb5B&#10;e7aoIuv2wfJrsaSTWuui0DVaZoYQqKWYl2k7Hb4GISzxq4kCM2pccAfp+M6Xpmr6cNSX1WmOpDWE&#10;QsKsg8fQHF5DUdb0UKQRIiyek5arsAjxz/LmTyO0ljv8nRDClHk8qX4MzUaLUO6J66uGVeQPnwMx&#10;tfpWmjUBt20HYt2yqDyTWWNFrtRunSYJCWZRt7KF+KzRtZVgEGmKQg7GmdeHY83eW7jTtGGpWthO&#10;q1imCLTx6WNQvvkYD3SFuQP6ZHpPTXV2iniLWFdSpGxCefcfjLtHo3RiqybIo3Fu3tAYn/bN7UNp&#10;dHFL61bmT9CyFhuP8xrOeWSlS3Z0qFvk/BTpk0cc0UhO54WZjELKllPYgEcXmcnUFn1EDaiJDTMz&#10;bT+pybANeBlMepjSVptGyicsxZpeL+wM0unw6yT1n/hHaFcyKoTtyQAMTSVtlL7mkvnxsM61+J5R&#10;q0c6SL0oNsewC/WI5FjwFx9DrJLnmkMheV2LqlKm9xdfQxuqrAvTo5Hd3UEGM7QN8j8tx8VxeYuo&#10;1c8EbHTFlV/4wAHK1wASaFYowThpGs5yU2278hCaWBtM+oaYJsZlKEfqT6Pk4PL1rY86aN5GR6Oy&#10;rWx45HAyz8Oa+XWz6bRCMGCdwhDCgzfO7G6zF/y/WyLo0v0lMZcDcknyctJcmn32kYSmmlTBmfWp&#10;FpkdjEz++lUbtj8i/wB8hq4mjh9QJIpQkA7LHJ715+7zY6bqNeRHNq3kEcgKB9oPC/yAnsc19f1T&#10;QwdPjZIn9UuWkLOJFtTSggHI5tSrj5DiqvZwuiiohQo9NjsQP3JI7gZepXUbYZFEawm3se5vvMrq&#10;OsMAWTcpMi8bBt27a7D7zKfrTb5LgFydgR48HOyMG1ZyyyJOg7qaCd2aEckmkqyAMwpdOS4bdvsL&#10;RNDtnSS6/S6TSaQqTvKvvINe45zeq1kckpkjTaPHwpIy8KlvTr5ObO1at7MzVhfWoMXF3uA8fWFR&#10;TqkZ2A7mB5PgfWBISA5CsOK74Tp5riZGNgUbIs8Z1NaOOMtj+s7mEN7YwtXVX5yPgFSbPtvya+Bk&#10;C1qAOVvgnxkJmBLlSVr9OFCbZa8g3gAk9sYRtW3eLYfsP2y3VSrGV5JbYLr/AFGOJ0K8jsbr/wAD&#10;6yLdLRoq+ScEO80HG5uD9D7wuJFL+mzCglfvXjH6XHJqZJUB2rt3M/wFyMsguVVUMtUCV5471mLd&#10;yaNY9Ip9ZwxkCAGx+4YduM0dLo1ExMyk9jJ93WBRRguFZTYB8EnD4pjCUJVyQtdsUm+kUl8nQ/8A&#10;I9N6eqkRx6ew+nY7EcgEfOc5q3NKAVvZXHm+LN5bD1adI2VFLI9ll8WcgIT+Wd3Unsq/QOZxUk/u&#10;d7KySi0qRmtONgUGw3G4ecNh6TJvjRyqK63Y5+uclFACziNSGBAUEcEd6wZY5pQ0kagqpO6suUr6&#10;dGMPyrCCyhxSKTdgEd6FcnwMuVZ9RsKtRBLNYAUX8YAsYIUhjtb+5y+bcjOqKdooE3w2Qxpm0dfq&#10;dPAwKKvqgBnB/wCoq+MojWeJRybL0o78eTgyxPSs0gcIBSH4+MKOsF7mQgKLYK3b4GYr8Jfk1Ure&#10;2y+OazcTEM1jcfn4XAJ9OZhJRFwilJFbue+ZMcjbjs9yBrAzRE0jmYmNl3/oUmhVVlrHxOeeTmVy&#10;ar0YkDDdZs9tvbMuKUHajFj5+qy+DRStMiuSgPIrsTl6aCYSSliAU5K3wfgZt9kb2jJcpUXzaiWQ&#10;SrEg3GpN3zRzW0zVTO5srTg9hfbjMT8y0blmQAKt1l2kE2stVPgsd1C/3zGUNfC+TWMql8sOOpGz&#10;07JC1xdWSeTXzhK6m72FQwBYN3PHFG85nUB4hIqgFro1fF4mnpY6WjwqgfXn9zle1aBZt9HYdOmE&#10;WimClNzuCGqzx3yUfVyvccr7gAOc46DUh39ynce5zqOn6GOdo3VkG3w1hjnPmxKNuXk2w5XKkvAb&#10;LLpkAMM5uUW4YHjJRI03pu5YxhbFg8N2GUxaAzxKoVUY2SSxO8X8DIGRkgbe0hQGgD/4HjOeNeHs&#10;2k+rR0h6jqNHHMmzYTDsLqKJD+APAOZ8HV5dFKnqvIoDUaFHkcA4Np9e8aPMw3O7BS7ndwew/pVZ&#10;S/VvWnUTfxVYm7FG8mOFW7h+5fvNJVKvg7von4j0iytPqEc7B7UVq3fFfWNLqpNWIEGqRUptvj3A&#10;AlaHjOKaCORpFil2yKSoBA9wI7YZDoZojBG5KMFPHlSRnPLBBSbTpnZH1E3FJ9HaaYqoEksce6SN&#10;jakk3473eBI0UpctpykTBQbIDFWYEkc/IznH6iYPTkQmQlueDRANc51U/WV17A6zRJGzhY49tgBb&#10;snb9ZhkxyjujRZE9WXamaRNJBHHLv5MquV5q+FB/fM+GWaMyRNG72xVnA4U/LfQzY6t1jSDTqHUr&#10;TBYTCasJZJP7nAItaIo4oNPqQoeNJpV2g7y43UfkrnNhtxf2+X2aZK5KpdI6PQQ6YHqjAiNn0wVT&#10;/IXYgOf385y2veOKdHVAsS7EVygUmQKC29QTfJ4OHS6nZHNp+eSTVWx48jist0KaVmEsrMrCgqEi&#10;ueQfulGELhyk7ZTqVJUgib8NLqNVoiJRTR7122VLD9R+/oZDRKTPpwsjiRGO8C2ZlZqCKo7ECzna&#10;NodFDHpU0bhGaSmLMRYPJOW6GCN/VkWllWR19XyUHHtJ885lH1Ta3deLOn+2qWqs4FtNrX00kjw7&#10;Q3qG42O8oaH+lWc1NFOvTIfQAkZtnqsHUMdldjeGzSarQ6W5VJEqlEbYQBHGebrteVNoNR1rVTMU&#10;2KfTQBLLbj/Ttm0snd0o2Y+1tVblQLKEeLSaspI/rI6KRY2ujX3wrqM80+rmWFN0Ls8gUkgMxFEf&#10;W3zZy6XS6+OFdIEYRQsZT7SAsvwtgcVl+n1Uwm1Wn04WmV5BJRe/Us7QfuqzOU1JWqdWZe3KLapo&#10;Wp1vVJo98bNS7lVdtIgPf5vAel/iGeWPT6ZYvZ6qrEVBHuPcj4OFx6bUaeUPFLIYGUyDbww4ph+3&#10;NHNHqXQ5unsur0UYmV2iWNt1GHbzyARzmLliXFOK/Bp7eV21J/EjqOv6bQfwxDptwjX+KGcK6M7B&#10;itnvs8ZxWtjjYTwB2hjWZ2BPYsTSscoXqWo12m1DSxxz/wAX1NpWmNUC3fsbPGS6hCXg/iXFIsKb&#10;oIxRK0f1XdHFCDXkvJNPpGj1H8PxdQ00mqUxyBYxuYgrbLySAO2c3oOn7GeSRVkd4yQrMdsYJ94H&#10;1m302DXzEPHIV/8Ag67DuBUsBwKHfbk+pfheZ9PpdVNMUJomP/Pt7gD7zfFOSXF5DDJGLdqBzXUO&#10;g/8ALG08en5YCNjJWwDd7QObznTpdRsHqzBtzsotuRz3UnuM9OljbS6KCSSOf02ZhJu95TwoznNX&#10;0uLUa5pWUyIih/TLd+KABOdOLLLy7/JlOC1S/gzo4W0mrmliT19NG614W15JGZ3V9Lq4nEC6crF/&#10;FeO3u9/tB5/bjNTV9M1L/lHaRG5YenGxUrt7g8XWVS6/qOri0+nSMbQ6kBzbRrwbBIsf1zbHL74u&#10;0/DJnH7Wqa+D7b/4Muizr0z8Qa6b+LLLIkTAeFC7t+feujEpEjWHqo7Zaq/9s+MP+FHpur0nSOoo&#10;IDCjTw+mT+uQKipdZ9l6WIuwkjRWPJpmomvJz9J+l/8A2+LXg+C+rv8A+qnv4QZ6Qjdj/wDGjczF&#10;RzxVD6y+RYyQymlK7QVNqP8AtyPrmRU3J76sqoBBJ/mH7ZfEIw8nwu0gN4v5Hyc9E8tJEWB3RIGI&#10;KklloruBFisRZgEaWQ+5TwB23HkXlU05LkMQqiyHALXRqq+ThbrGFjtSvFpzbcfIGIot1UlzI5jp&#10;qYkjxuF1fxmLOIohtVwSjBTVggnkm815q9igMSYwrNXAIHxmfJArh2VQPaFbcOdtYAzM9NZELx0T&#10;e/vYaj28Z8Sf8XfVohP0DTTFUT0TLuSiLHtYV8e/PtqUiwqOCi7SoBoEd6H3n5jf8U3VZtd+JE0S&#10;ak3CQ8ShRdnki/3GeV9YyOPpsm6PV+h8V6mFxvT/AMnzh1abp0Oo1Xou6iKhFsAK8qAR3N3nN9d6&#10;fCsbGDT7Udig4LX5sXnV6nTwoFVmQt6FNLQ/67NQA+K8HBuqsz6T0WB9KTUGJGYlm9oUWDn55CdS&#10;i7Z97kkpRaOHWPUwQgWVkWwo4Bo+AMq0mlaWXTyxormOQKQBYYbfvN9elaS9Qx3hfWEUZJ/VRo2A&#10;PGC6ECKSaHZtiLs5rgMBwBnfGem0cMvg4uMes5Rv4RDF3NWSo5wiSHTsztILphZXsxPPGdDqdBEz&#10;vDBG7Vu912XLADL4egTfmGVzFThNoWybK+3b9Zs/URVNutdGMI/jz2ef6rSlyGkcCiRXbv2oZfqt&#10;EYUOxmYx+321soki+M7r/kCxrJ/GhLI+00Q/9jmpqvwvrNHFGSiPFJF6nHFAcdvF+MX99DSv+Dox&#10;+nbTdHkmreXVTSM725f2cHkDkYXBrZfXVVPDMIwtdgc7GXSCNNO2pgFSbgCD7kWyVA+DeB62FUML&#10;wyFgqN/3X9sP3PGa/wBxFtLic+XFVp7BNVL6aQK/CpIYwR3AXveWQTaF9Off6LKe7G+Sb8/GR1HT&#10;GbSRNKwMhYlUs8eT575i6nR+vqpCUVN6KFXsAO2PHxf+o5fYidV+Ug1M2lMACWgYBmA3Udp/2vMf&#10;WaV4pwrSgklqVGsWPgZhehqITD6QYH3IWuqIsc4Gz6o6o0+2R2sEmrzox43/AL9HNkwnSETExhH9&#10;Q2dhNCvkHnDklcLuCKNhUnYCSSP5ec5rpOuTS631NQWeyw57bu14VpOuCCX0il24tSP6cHwcJY38&#10;WZ+zI6HS9WlZgAXhRrYMTZoDjNL/AJw5iMMgdfdwAPcvc1wP7Zyepkkn1Lgyl1V9tg91vNoaeIww&#10;mCEuZLO2rFg8XmOWEFTrsUYz2mbB/E8aQDTMsYVHpKsdvDXg/U/xQkzTqUFBFD9vd+xzJ1Q0kirF&#10;IFidDtagRzV0e91kNP03TyidGcgelSUa5HnmuMiOLFpuLCU5rSNkQyiNJJYwXk5u7AHaifFY29J/&#10;cj0eQRwgP83jycylEnqyxrKjA+0IxLFmI+slF09jqB7TG1XV1ZXmwMJQgvIoybRuxSygqdil3S2B&#10;53k/7ZjPqtQSjyH0yTtG27avGacushZEeOOtpsqP023er/2x4NUuodpPSVqNURYVsUFVviNy/IJ0&#10;2EyyRo0gCqhk2sQpsE1eXPpBDInuVjwRS0vuFk15IzR6h0uAPoJ0jChC0cj88tX+2DdYTQTGArM/&#10;C7mbgCxQObd1RnyBhop1ZJbLJV7kUlhvOfsz/wALEUkP+GnQFkQiVUm82VV5DX9SM/Iz8PylhOpl&#10;ioJ7kVqLAEX+3Gfrp/w0xlP8PuhmSRn3mSrW23iRlIPwBWet9It5JX8HL6+S4JH0VFKQEjMtCO+F&#10;A95PG0j55y+RRwxoAEE0LVmHYcf65UGMaRrwDdkhuxPNcZesQcqVcFFsKB7rbseM+jPIL9LqGiHI&#10;O5nBfi+w5ofGSVztW0pCxDfNDkWMrh1Tsw9rKKYEDkmuaPxkvWRD6glLDZu2k1RFCj+2LyPwRJ/g&#10;SqUb9ftZeDuxtRO8qSD0xHsQDcfcAbvn5yyNSnEkgp+XYGtp+cksXdHZnVUII8WcGCLBI5v5AVmF&#10;7q55oeMviBEzMX3ENd/pq/DYO8cYLStuY8BqI/TxY/0vDV/iI1WwZtwX6J4yTRCBcmQyfqYCkbtS&#10;mv6ZqaYj040Vtzk337YArFEVlDUbNk2zfsPAzRQpt3ttY+VU/pr7xMoP0bSlbsg0n71mkIztNCqT&#10;cCSbJPHGBQsUWyGXfRBI84agQ7QW3WpYUtduMgtFsW52j2OQL3GieR8HNSEI1A8WD2skVgLNVhV2&#10;7eOBRAHGHIpVUpS1CmyWVENhCnZ7+Twa+PvC4nv9hyo/2OBxyeoDybK2RhUHYkk12ryMhmy8B8an&#10;2gAnbhasS3AHfzgygm7r6r6y1S1+PdkGgbEBya4z8Xf/AK4bp3P+IumAdE9fo0BDr+tfSaQ3n7QK&#10;oIz8Xf8A65FM6fjrpsO6xN0qClrtTyXnP6r/AKUzXHVo/P8A9GOXSRNG+1o42XgBjJvBAajlC6tH&#10;bTQo7oLTaNtAng7ifOCRQOqSIyculJt7qPuvLVg/V7MoMLKQUBU0V2IP/wBI9jny6jcmrPR5fatB&#10;D9UkdRSssoWQSGQcUOK+hmBo9TUqzXtcO1OouhXx2rL9Lr4w26eAODEwVbsWf81Uc0Z9XpXVYIoW&#10;iCfrJIPB8g88Zsqi2uJk91sx2MEsyyRMkjNZYP4rvWdfDLApbTajSyAGIcxADYOKNVxmCnTV1JM0&#10;LKuytgY/qv6AFYdpdU8sk6FZGkMfptVm468mj2rIyyTRpiLpIJSzr6npxxUm1Vo2wrda1Zyxi40e&#10;qM86uG/+iHkMpsbQcL6nqJZaF7dsym1AFAsFBvjdV4A+rM+q/KystKaUlQ3D+4txxnFbZ1ukZq61&#10;tRPF6Uu0eqCGUWQQPg+M7XVOh1U8Ws94ARYSK2qxHOcnC2ji1c8ETexms0pJr5oeMK1XVZpFjL6Y&#10;qd6opUcV9feE421SrRmpa78gnU4ovWCRz/pAVh3W1PxmzoNUY4phIUdnver8MAo42nnkjOcTqfqK&#10;0gAFsguuQFN2cs080UrFGkCkKxVFF3fIF+MJxlVE2bXpLqZUmSSwzPGKJYBV9vY/XY4K61qvQhZk&#10;LNS+ovx5JHzgEU50EbtTKtI6OeCbNEHCdPqNYxmlbZbxMArPfHyDial86JtFO9RE8uyQubjuyeTx&#10;xXcZXpdR67ohZzyt01AqvYgEUNt4O+o1EJjOyRB7O/I2HuRh2ji00ryKRQjIlDjttPjNI+TOTL9M&#10;i/8ARaWRm3vyaaiL545GZGpicx6kLEGUzcOOzG7r6xtOG07pK7lSWCha9zEf+Th/UZzGrMGKLJJI&#10;Qvwvax8nLxumyXtEum6OCXVThj6YkLBLI8/IOEpNp/yiaaCb0wkp9Rm/mA+8qiCmEB0ZlYexxRLk&#10;eRmW+nhFqiL6YccOa3UO2DipW2ylLo1vzk+jjFSbl2MULd/s15yuHqMDbw0rOmwFGLV6arTEVdk5&#10;mxemZ4E9Rze5QhFja5+u+XzdOgeeI+jtLts2DgWef/kEZLjGlYJuyyRYI/e0rgiX1BSeD8ZHrTaV&#10;odIzSr7yx3i/cOwO3A9UE9AxcNSm95J2gjwfAF5z0JbUoq1YQgKT4W6IGdGKO0+XRnOWmqNvTyFV&#10;BSIx+32Sbf8AU3gqavd7i9sHAK3wKPFgjyMNld01LpIyKgoUGsKn1XzmlHRLNsUL6m7gd4vHI8nI&#10;m93QkLSbkeUiFRuoIxPCqbPAPgfGasMk7aWQmeUxNLttRs3Wo75U/wCVmDlGVnIc0LAHcDnMM6vW&#10;6Sd2Lp6dIhRySDu9ysP+4Zy1zZpdGnp9XFbJ7nEgooVBY/YvL0mX1nInUemLAUlmUH+U33GB6fQp&#10;G0UqtvpSLANEeGGVaxRER6kcimVtu4rzY5GaKNk8qLeo3NONhKOD7U5qyLIv4y7SQrHDppEel0+/&#10;1GuiwHu2/tgEmo/LvHvG4ym9xHwaO2srIb01YMNjvtABFjm7oXY4xNSSS8CtWdS2lEUej9GV/wCO&#10;HtjTAE9xtPYLgHU73wGbddr2FcN24HHOUaDUqYgs7MUW6YjwBVWPnJyauGZJBuYLGE3byCwI/SR9&#10;HM0mjRdlmrggVZvTgHtSlL+0r5IzIgEkqtwFdCTuPwe+HT6/iJPQLesCFZiGKseDYy8KGSPc7eiR&#10;sIA9wZfkgZak0ujQu0BaV4EkT0yoFSUDuJHF1+3fJDTuhsod/rWuzlVrgDbgqenpp5FjQxBrt2YV&#10;dVtF+MM02um0WheWOBXLxiJ6cWpJLBgfnITd2kNpFfU9FJq9OshcerCp2MKKtVEnAtOTJAyzwq0h&#10;r3/pHH39jL/zbsp1T1EpcOQbCkkUdoW++ErBDOJYxIFKgOoINHcOc2UnSTMmlejQ1uphVYtK8dbA&#10;N+43VjsK7nOc1etfRomnSM1KxRgQWuiGUL/XDNdcMUDhRMUXY+wbQoP+U4LE2pbbPHTJ6lrbfpPc&#10;3eYqCSL26Mrp5nkJm1LAbY0Ow8HgZeIdLIZZdO7l0Hq0DtIDH/wcv15SbUe0tuZaIQ1ZfkV9C6yc&#10;XUI4EGxAzxMUksUvYgAkd81e1pGXTMHWRTpJCA36TzuP3e68LXU6lJWWVCEMO/aOd3PcD5yWq1I2&#10;CZptocsoUHkEf3sY/TCCGcwb9qk9+D4x+NonyHwQxzv+YSVo6b2xlSXehzzjvptaFMiGIx7dthhQ&#10;YgsVofRwuHW+kumFKiOR2JuMDvyf82Zmt13qPGqIw/nFj9BqvN+7MLdmqKvy76refSEZRuN10BZo&#10;cjnCRoWWXTgo4SS33xi27cLxe3DdfCQ6OVBZnb4AoXfHjD/+aNpIoh6UEl7iwXktj5t8aBxMuTcu&#10;nAMZ3Bq5oAADscIgWtInqTNcZUgVuUm+wH1lGl1oigEwEdSAn2g7owPH2RiXW6nTi1ZyrWXTvy3g&#10;/XkYpX1+RLsLleZ3aNwuwuN4d7AI+KHH3mNDoV1FvK70EIVRRogGibK1mggSb88I9QpL0paqVQDx&#10;Q+xhWnhKhl9RZt0oDN2/l4LfV41Ok60HGwTdHPpkWOkddoJQ8SVzRJ+MmNC2oa5AGdEDEpbMqk34&#10;rkfWTXQNNIgQBkdyzqAAP3F1xk4o1/NcwyRyohRFAPNHgiu+Cl8MHEx9JomefYNmxSCWfghqIHfw&#10;ThurOmEOlZnbd3AI7G9v/wB74yt9KzLO29gEceoG4oS215TNIsit6ioJAoVgo/WAT7v3y1smRe2l&#10;kePVW1p6auoAAsjscELw3E0yMSiELzwGJ4rKGYuhhiU7729jx5o/OCyrJJN7toCgV38/ZykgDtdK&#10;kqv6JclCopu9Hm7+jmNqNZMIxGQGSwo7+4k+PvKxozC0NpyzWlnaCvgWDl6aaNz+lyoRZAxPZ+/j&#10;x4yuMUu7QrYEi6l3AYvvQ17wDSV3zUlhj9Btqlg62Q1KbHnKYJE/MESPvUit555zR1Mz3TFZSsQF&#10;obIXMptpxKRmNPHp+US0QgAgkEnyc03njkIpSZCu8ovIJPYYKNPIFI2uyou421jHnD3JtG4CvTFf&#10;9Q3Y/pju6Agyl2AWJgzeCbu+CoPijg8OrlgdqhYqrhyF8fYOQZJzLXq28dMqluPmh95U6SSIbl2u&#10;bB8KAewzeCREmaWn6lqC0qRpPtfcwN21nyDl0ep1AZdzrZVQVQKCwW63V3zHhkneFW3s4j9hUd7P&#10;B3EZcoETqJFYBTdKtAGu14+KVgn0bb6lHCTQtKj7/O0Bf2/qRg6JqkLKrmNttgge40bpq/uMz4ZI&#10;C38SNgoC2dvJNknk/eGanVem8wTUEvGACRwHCjbQK1ZzN2nVF0aGom9VkHLesopz7WFdxhidVAWO&#10;D0riUNyPIIq/sZzGrklX0DJK0hAvaSW219jDGmHoxOdOGulu6YE2QOKFYKCdBdF0ysIPRohtgYFh&#10;VfIU/ZwNjCEhkG8mNxdi1r/uA8k4dPqIDDEEMgL7Ucsx+br9hXGZOo1ksMcMIlJppCPF7+zH+2Eb&#10;FII1RT1HFNspivjbt78HwczljDQq4b3WSqjkKPvjLNVcqxh5dxPu3ml2k5CBFUAsT+sLu8c9zWaR&#10;VInyWnjTvLaliQyihyK7ZVq2iCKVkbaqnYGPkXYr98rm6bIN6hgfYZCLo1W3+uCxPGRIHcncAF7D&#10;jNIU2mmEiiaY7dq/JNnuV785bE6GRttBWsPV2T4POXaWKIwzmQFdu1fs+POVzLqBsdJOHBA5oHbw&#10;Qc1bQIAaZlagx2sQLX5XC4JnjhZg+887QeT8WMFV5EX0dm0s1nK49Q3c8sFo2aGa1a6IsvibeyhQ&#10;1baYMQALwh4GgaVfUIYqGIrv8AY2m1yyqwZQaHYUDWQk1CWzLJTDgh/k5FPlVBeiyYTj2bytgFlu&#10;7v5OWADZ6kQKlbXkChtFWPm7wVtVKY0VWX2qRQois1tRLHauqAkAKv2ALPGRK1Wi0AyOmwEgrNEV&#10;UmqtQO+HaCFZkDbG5NovYFhgkpVZN0hUm1B99huOcaOeJ3dLqMsdovcEAyZJtaAlqWkR2ar2gn3c&#10;gUcFE0u9vSBsMWs/zAeaOaMerBDgxjcBV9gtEf3OBaiW41JkDM0hA4xxukmgZOKSSbYWYLt9oRQW&#10;s+MHl9SMoJhutmC8XeEw6+MfAuOig/8AJyNrSgKvtXcrE1XPasKafQ76B5E9JCZGABflVJwh9RCI&#10;1ELe1mU82ADfm8BaXers9LID7Q3mj4xKqFakdL/Ux55HwOKy/wBxBKyOHJZu42qV8nDIOpg6hXlj&#10;Fr3AsXXHcZjqVVgU2qav3EmhlF7JC2wWrk8fJ71d4+CYro2fzbxF3YHa/LLXYDtWY0jLuRnckbvc&#10;uTmmkjcDcHNKuwi+3jK0KSMzmHaGuyLoZSjWwsN2Jvdxubnk1eGNqCSRMbJUACxRP2RmTo4maGlY&#10;/wAO7+WvtiZHRW2uDYAYDubyHC330aKRpsnqeqpQRjnnwNo8ebyqJ5GABOxFIBrmr8nM6XeHUS33&#10;oqpwwaVwxG8AEeTxtP8A5waryCYXNGY2RVCMbJIAscc+MddZJ7g6KAxF/RH0cxpZnG0xy+0Dlcul&#10;6mTtIBLAn+gOHttpeRcjbfqszRj+GB6hslRfihWZ2pmWFWFrvNCyPI8/vlCGVN7Ch2rzxktRo7ET&#10;Fg5aq+z8fvmSjFMrk6CNB1JhSbgsdm93/d3ynVmQvJCwp9yqRfx2rKW07/xVXa3HNnvgUCtUjUXN&#10;ABr7ZUFHbQuT0mbE+uMDUijwDf1heh17BfTct7lJHwo85ixzvIEZvYd1j9819EIkc7wNzIWYn5u7&#10;GTKKS6NISd9guqZtzKIvHcePAH7ZJdUzgSFFZlUKPqsK6m8kd8xvfBO6zzzxmG8zKCHVQFG2xd8/&#10;Ay4q0tFN0wwQyvIDsIA/UPB+xj6bef4e2yWNbvII7DGEzI6FJtxoD3cGvArN0TrI6q6BO9GuKAvJ&#10;nJpdC47MWaAu3BrYF4IvgDIRwPGC4lLGqAGaShXLEONwsWa5B7E4BNqZlLOzCy1cdxijKT0OlRCb&#10;UTQ6gygDbwpPIwgOslyWtn+ho5XNPvRl2hd6jjyaOZ9vFwVpVF0CDlVddJjUtP4DpAXLbd1XVA9s&#10;FmikZPcppV4I8/V5ULViVLDcBu5q7ytddJErBbP6uL4IPg5UVLwRJobSQIwKkqGANE/N4/pn3Ls7&#10;cc80fk4kaNpD6o27ecSSxwsPd+pSf3/fL5MikZLBo2a2N/f3hUDEGOUVYHAxamf1ieB2BNeawdtW&#10;gCBRxVG83210Smkw+bUswUhfdZJbKXLuFolSb2gd8uheNd4s/psA+TgU5JJb1KaxyPrJj30OTK5W&#10;5B5o1d5RLJvJ93/yRlx4dTvHyT++MwKUFPnufN5qvBAjZAF+0/HjL10y+l6gJU328HBFXi6/cYYJ&#10;iPY3xwcHeqGqKguyyJPPbL21EZVArgfVcg5ncOWUGgw7feULAy9/3ylBPtis0vU2fo/UOD9jJEb1&#10;ux7u6/G3M9HZSp7gnz4wxWegQOTRYYONAmVMlkdhfnv3yhVHs+iew71hjEmOR6o98qIYjfRAGOLG&#10;0MJe3e+f6g+chPKWZTQ/fLA1sPdzeMpLIQI+ecar4EDoCCCOLOTdt4pjyDY+8iiOSaAsY5PuICcH&#10;K8iRF/pclL+kEgceBjxRm6IHPwcdA7M1ghiK4wsCwLHJGCW5vGcbDXNfRxAkWrDgWbxRvvXJGEwy&#10;iMmx/Uc0MFk3qW/y2ObxzBK6PtPH3xeNAVIpjzRNfeJJbY/geIFkLKP0nz95OgrK2z9IH3eM8jbT&#10;ED5ylHJanur5OMGEKN/nihTd6wlQIjsPgCq+cqVfS3FFItbxJIHtl4Irvzkt/wCC4xSL5NyDcVNM&#10;Tx+3nAnjjJPHPc3x/TDDIqryKFkFj3DZUHMhLbb3c3gga2UlPSFdg3nCbRo6Xk9l+TXzlU4XtxVg&#10;/sMhC+2/jCrQUVylQeRTeKyuRtoDbbA4Iy+T7HIusisLPSgf3yiGgGVnI3DB11UoBokfYze/JRBi&#10;N17lsYOmiS5EIawaB8HLU4/BHFl2h1u+IqX91dicaGWSNhz2Pn4wSPSiOVNw2+CfnNpt0UCWQw55&#10;/fxeYz4p63Z0Y7a34AmVWVrVbutoyttOAhYkmsJncKqlVrg0DgQmG7fwpyotkyqwh9bNIFWr2rt4&#10;NWB85SHosdvcUwOTlKEbwOSbGzGBQg7rBJP3gq+Cb/IFMq3xxXNDGWJb3c/NfWFhtoU183eUhITv&#10;pqsd6/uM0T0Q1soLC3+b4IySAk2Bd5JVND2dsSBkBpsbESAWyCaF8j4xNXB28X/QZEtZy3dcLEmi&#10;HAA+skZRKqoCaNHm8gsps8dsdmBQg+e2QYENQBGWibIivrFvstQoVWSG3muLyG2soRfHKbCnt4y1&#10;nCSH27vFnBVrnd4xxxY/tk8UWpFpBIFW32O+XIXHJ4YDBt3axQxt18BsGhWEMwCbNp78k5WiCj3r&#10;F6jEMN37HKldwRxxeCQWXFASHvkmqxxY84nKkDgg0f73kdoC2GquQMRSLWf+1c5VuHHHivisvjp1&#10;Jq+b/vgzg0WPzxiiJsUQVSpK/uMsiC+qN4Oy/dlTInFXeTCPQu7PgZTEh5l2O6gki+DkitkDyOQc&#10;TJTbf7E5BrHjgjEvAFZBcM3gHtlLJVng5eHIqhlTUQvGWhDCqIrEQb5xj27AVzlsaM61d0MdiIMR&#10;wcqa/GWV2rJOXpdx/YYADg3V5MMLXyLyxV/y5ZtIIDIRhYFN0SKybqfmxxzkiq0SMhTD+mCAhtU9&#10;ick/Cn4x7797yasAOe14gK4ydpPfJoV/e8aRkDWAwBBORSYVtIoeMBogyH3G+Bg3OGkbgKyFJ/mP&#10;9suMiTpptYGeJkAVUFAAZ20zaSTpy+lMRMAli+K80ME6J0+KLYk4FF9pHc5t9W6Z0zTmJtNOEYuS&#10;UvftU9h++eLnzQcoxSeuj6HBhmozlraOfj1qacvsRpPhns7ThnTtPpNRppEeYPJI1lq4UVfF5ZPp&#10;A8KSKzTC72BaXb5bFoNfBpY/4qsi2w9gssPjnJT1q7G0091RfoIYNCFaGMPsv3OCTbccDzhGxdPL&#10;NBpo4ppJgqO6glgG5IF/2OAv1ssVjih2iuGY7jY8nKNbqVaNApLzSge5V2iwe5w4Sb35K5xiteDW&#10;1Gu0+j1cOndK9KMR+mnJLMbZs1BHEIIAZy+nS2WJKU7m72cG6DoITrgkulBns73ckiiP9Dm+raTT&#10;abW6NoVkksbHQ7qPYn9gOc5ckktJN/JvGLbu6MjqsMeu00R9eRGRaCvXIvKtRohMGeflna4yikCl&#10;+bris5/py6lZWckOu+h7vc1dh9A51eqE7In8V3jjBr3eK7gH4IxNOFRTKVSttD9T0mkhT8xp3ILR&#10;d/AYn+XLYOvjUtpPZxHEL33yoFCz95zn/M0XTQPKlqH2CI3zXJJzdhkiUxyN7BNEdqggldvCkjtX&#10;jJlBpfcr7pmkJrlppdWgeaPS+vPJq9QVUxMVRBaqQLCj68DOOZ9VOWE0xjikItvgHxWaE0jvE9w0&#10;sjjk+K+MO6fEksRiXb6ob2B2ABArkA5vBcV3ZzZPvfx5/cF0c35aNQrGgTdnbaHjj4vOgg02qDWz&#10;WsZDGNDurz/XOYXSJqJJEdwW3Ugqg/Od3DLFpIZtU0gE0eyIR7TVtd8n6GOdfyyYNgUcM+tqKWdf&#10;y8bMyhT7vd3ofOc312WOF9mntEKkEnyQe3OdB0b8VJ0rqukkKJqDsYuJFBVSwo5zH4s6vDrDG8cS&#10;KTe/43N32rmeOOT3knH7aLzSj7VqX3Wcnq9U8jx14sADCdSqaaS2lDu9AkC9vzWPp9ZJAYlaBEQp&#10;+oii2W6DSx65tTftjSF33E82i2B/fO9ySW1SR5qlfnbKU0wkp5EX0lY0dwuh9ZlyFXd2ZmNcj4GW&#10;qyBNpQf9QMSfIwaZ1WVqYUfd80TmkE7ZzzktEZAxCUTbEnjIx6ghZFBABDfv85VM5JG2j91WOZO3&#10;sANUT9ZrWjNMJhIMqlIz4IB5yOpRyR7Stgj6NY0DybrCk4SKkBoNu32ADYA+Mi6Y3tEoYowWeYMw&#10;VTQH2OMr0eldyqbOBIv+uTigaV1agaFkX3zeLM0+52AF2dgojwBmM5tWawV0R/JyxLO8fsQ9wDx3&#10;7YKNV62yKgACfZZ2i6/1w5NYznliFlpSCwCrxkINGhnjsex2DGQLxXk8ZgnV8uzZreiuXp+oEor9&#10;I2gOe3IvNCE+tE76gi4eyqaJ+jeQg6xHFIjxJ6iIWNvwSbOZ6h/VZpXV1Jsn5rwcHb71Rb4rrYUk&#10;ayJNseuAQo7Was4I00pieGSmIY7R44wpECoRuBbdR2mhzyAPr5zLM25nYR+5nsBT8/N5UfJlN6Qm&#10;1M6RFQe53GibHjDdGqIkyxyna6HeR3r4GDljvBeg1cqO2Slm2vEYlG9hfyByeMctrozh32XVGiFR&#10;YKsCzbuStdhlLLMIke6E/uq+1Hi8nM4cv6gHhaWgMvMbMRIBSLQ44HtGZtlfJadA3pJI8vDUHI8Y&#10;MZlWkjJBYHcaux8ZTulIr+VW5o2PrjNPRwbkVTETZtAvLNz/ALYdJ2NK2qQbGQI/STSkyP7lkA2l&#10;FBois3D+G9UuoR3dVFAKrMO/fNyHp8+ih03UJYwi7iIl8kkc5XqOrI0zSabTqIV5O4lizV35PfPM&#10;eeUm+HW7fez0l6aEVc+9UjF1OiXcru6BFG5mQcsQ2c5M+ki1TNGSGuwWFgk+aw2fVzgBQAUW+WDW&#10;Se/HmrzHeVS4ZkFg8Aj/AFzqxRfmzhytXoGnhUwO4jG1mIv6HbGi00mzeHpeKrubzX1WhkjgFaf/&#10;AKgBBJ5Fn4wrSzr+XigVQod/c9c2pI/tm3N8dfJksSct/ADpOnbiymQNuI9pNKfu8m2kSIPGjhmt&#10;dvG/nzWXxabUJD6tkRqwU7YyVArm+2Hr1VIvTMUO1FKP7zZZkvnsO+KTfjZUYR86MbRQ+iiM0JqT&#10;sB2q6OacHpTysb2CIcMwpRXYXnUfh/Setp55dTpTs3MwUNWwOdqgf1OdDr9NAJjpYNKsylwgItQz&#10;+A3znJmzpTad2d3pvRycE09HluojjaVvTlO0RqRfBs/+8Hgin9wBZvTshQOxz2vrv4G0EmqBVfQE&#10;WmWNqPtWUVzdk9z2OA6L8C6rTb4xqV3KpBL8RuK/k4JN5gvX4ePf8MuX03Pz6/weUQySiID0SSSy&#10;ih2Y/fzlUxcasI6bSop0qv08XnovW+g/kul6Z0A3iZ0nTuykdiRmTD0uRDA8zlRLKfUcrR28NmkP&#10;Vwa5JfKMZelmnxfijJ0ypCrMV3Ps3broZdLrfXRCJCzlgqA8hby2eDSyLqxuDMZfYWFUgFisM1CG&#10;L8tpmhQE3Y7cVxfbnJ5J7p2bJSSq1QF60mm1Oj2bC9i1s1a/+8h1PqMkkxmkanV7oCgv191l0X/z&#10;5CZIdzi121Y7Fb4+MF1MNyyB0G9nYBF5oDnvhDi2rXgzm5U6fbIL1kpE0BojkruUk8ivqjm9Bppo&#10;Y11Ua+5dh5I2sK+/jOc0nTJfz0AmPJG4j9VVyCc7PQdNbVIksNOzKShoqEYfqIvvwMz9S8cKrryb&#10;enjOXf8AAl6q66PVeuNzTShy3IAO2qwTpnU/TkUrGqq5WIsy8AseK+Kq839XqNIINWu0/mCyNtk7&#10;KQApqhznKa7qBVdhhCzKyEWfv9eYYIqaf2ds6MrcGvv6O0XUwyOsYDSoQVLuQGL1/TC9H1yeHTQR&#10;+nYjUBIwR7/Ju/jOKi1iEuocO+ws+3k7zZNfFjNDTTLqI42iYq8SEKa/SP8A3kTwJdrRpDO706Z1&#10;z/iJ5vRYupilen5FqB3v4NZ6R0XXx6yadtDHuivTyPI9LUlruX7FZ8/aBj+ZWOWixkHir/bNyb8Q&#10;y6IIxWRUD2q7iFc12IH7c5yep9I5NRivB1en9SlFzk/J7ak+i1KazRS6il32W/UqmU2EGcZ+Y0/S&#10;NXqd0C17Rs80l/xLrkZ5t/8AFrqvzMU6aQWhDSBWrnxd4f1XVnWtE8pkLGNgWokhm7D9syxegnjt&#10;SbqS/wDIs31CGVJxS5Rfx4O66m+s2xT7tkZdk5cU4e2HNUBm70yPTJCIE1BPqydiCxiWrJYAd/g5&#10;4dDrdTqdLqVWXcU2HaKNtyA31WdZL+Jjp5NhDO2yEMwvsyAsSPNY8/pJLjFbr4M8Hq4tyk/Pyend&#10;e6L03Q61Bop98R06LIVB2epYcd+fHOcdr9DJ6o1rSAmSFCASTy7BWNfsaGa/4c12ieMxMFYMHNlm&#10;288WcsmGgfVwaWZA6RQKLjZuFL/5ufnJjKrTs1njUqao5DpkUZjeHUNLe0rwSGATsp+Ccs1cUpkL&#10;LrnRIYgVWy1FfF51nUNBp2RGfXKH1BU7E5Lqxo2R2+TnMxzRJJp1kkbbMSm8MI9igmv1ftm8ZdtH&#10;PLHSSMxvxNI6sJFnbTxKyyKjE0z837vkmrwzpf4leWI+tCBIqA81cccY7+POE7PzcOolig2pKQok&#10;ZOHQGyzA/t3wjrP4YR9+pgmWb0443BHNsEJe6+xl+5j0nGmZuE0rUrOX0/UNNDpgkcjGWWRnYvXt&#10;J4r6Jwv8NStJq9GERFVdQgctVhyaIPyMBaGJ4dN6sQZi7sHLEUKvlcB6TqnnWbc0tj3AniiRtB3H&#10;xnVFXf7madONn6lf4Da6XV9FleRIg6axQoHcRRsP9bXPpXp2nb1mKJGqlAvK+6u22xnzD/wy7m/B&#10;ej3hWWRmfwP+mRGCc+melxw8mXcili1Xe4HkUR35+M/T/QxrBjVeEfnPr58vU5X/AOpmpHFHAsdR&#10;opHBLX3Y9hdZMSNuJMTOATVJbsBRPHwMrDxqXBR+4qms8dib7EYyJAVeT1fVJYn/ADV/LQOdZzBn&#10;qUY1HCIoUhhRBrKoV9F1KhiQff8A9o+KyILFCY5DRoURW6jYF5XEVQyoX3+rIrCsBIOmQ+pu9T2u&#10;OSo/lB/3zLlW25LRmq+358/thc1eopDr7LLqPP2uCSyxoGYhnYOQrHn9RsXeA/IGHm3lVjPtcAfI&#10;sUSLz8pv8cNTpz+L+tT+p/FhlKOpF1xQoZ+oGs1JgGokkdhuia2JNrSEcCu4z8k/x11uFus9VllT&#10;cTr5eZB2BPAPyRnzX9SZnHFCFfqZ7v0DEnknK/0o4vrugA0mnklXaWYK0d+1Af0E4dq/wvqp20EK&#10;bdnqAGUtYZ6/0FjJy62PVy6fQyi9pZ2kddu9zVUR3quMP1XTJRPqdHKxCRadmhN2WprofJPjPg55&#10;JR4pOu2faQiny8rSPLQJ2jGkaKpY2Jkcnkcnj+uCeg8TGN5xIjSb1Xt7jxyc6bq+hbSb3ikaIs4t&#10;Tx7WUFd1+SCcBi/L6qKGJoRE6sSGDXZ+7uxnoRy6T8M4+G6faIv0eQx6UNIEb0CzbewUXwcu03VU&#10;XRVsDTS2dzCzEo7bcIBstvgHK23JBZFs3VDgkDMzVdN1mi1P8RDcqhiy0Sgb3cjwcxcuVKT/ACgc&#10;Unon07Qx6lIIdPKzlpNuzYALXkm7751PqNqJYIY5AYXO/awvay/q3GuBnO9J1i6CaNDGpdGdk2n3&#10;b15Nr8YT1fVyGKLbEYmkgZ2iUfP6r+byJJuf/sbYsnGBpdZ/L6mdpWMS+rK4BNbbPIuuw5zhX0Z0&#10;Mh9WWMfwmOw3bbQRx+5zZ6h1eLUM/pQ7N8IRxQbaNtdj5vIy9DlbSaOWcsZGt446I4kKhSx+6Oa4&#10;fspSdJkZnz2lbRzcSxwSD1EGwpa7zRO4fqTH1mmgfcZSqulbm7EjwM3tZ0wxdO00zSsYGlOnILGy&#10;6ZgCAyTEzDYobkk05YcACs61J3d0cEtDLogryOUKqyKrfIBPDX9nGigi/jySwMQiCNVDVQPBLeSb&#10;rNIiX8vqkjYSHb7ojwdoN2M2+kxpptedTq03xs3uULdvIhoc1VE3iebjGTscYcmjzx+j+p6oVSze&#10;nUdiiTmG/QZNkjmRtxHt4ssfNZ6RLJHrJ9S5j9NbZzTit3bjzRrLZGlji06swlblY6FAAjyc3j6y&#10;UUhrE2eWabp06LJGBQk9rNV2BzxmpHq+oQxBt5UIFVSTXf6zt9L0xXilg3BqLLGTwN5F8kYLF0r/&#10;AK51IlC06q1kAnlR/bL/ALyMrtGTwzOP6j1bTy6wlNMxQqoJZveWA5OZE2v/AE/xXQtdfQz0Ruko&#10;dODxGfSN0lXt7i/JzOP4TVV/jIg9m1TH2JAvNMfqMRjL0su6OZg1MjPGqS7mcoN1Ubu6vOnj1si6&#10;10lG2iQx7n2/IzJg/D8iSCEo0THayu3tUA+TlOn6Fq01K7Tu2vIGe+5S/cD8ZrP25J7XRzvFJPoL&#10;0nUtjupSg8l7R5Qecr0vU0jWejS2TYFmvjOh1+qi0eqfU6KGo49AsW5hdyOu1iN19s4uBptOAskK&#10;tv72KGRCUZq0q6HkwSg0mdTp+pSTzH1dyo8d7EJ43EWT++Begfd/GAPLKCdw4HnM19VHFZ28nhD3&#10;BUeLOR1RMO0xvdrXiz9ZrCO6WjGeNrYZCV/NzFZyFX23dEiq4z9sv+F93b/Dn8Nlu0iyszFtjWrk&#10;Xn4oaCbTyzCCYJS00nhmLfA+c/bX/hjmLf4b/hxPStnSa2r9KbyVQ56/0vU5X8Hm+sT49H0fCVVK&#10;VTYbYTV5PSKqMwWPZtPsbdYNC/NZnxyAyRosvuUFeBytcUM0GdLaMB1YFRbMdvOe6eaWQ6m5CypZ&#10;BsCxTHscSvHIHWWm3C6Raok3Y+TeKJZfcXfcBZauA31WWNu9tEhP0kCmo8txgykXGBnG4MoHYj5O&#10;Ms0Ugi3wFgDd3ZrG2PHGgUxqKPAPNVj7GqGpGVdu0FWC7RiGhK7F3oWtmx2AA8gYZFVuSj/q48UP&#10;jMxiEDBmc7x3Y/rq6G6sJ0cryzFi9MiFjHfDYhpmrvjkaIBhbN/mraQOMMSIgRJwADd+f7YFv3Kw&#10;YBn2gsKtfrC1b5Uu60TfgZJZpaf9O7yWFMB95oQn3+KBDAsDZA4NZllImRh+pTXm2B8cDtmt6jSO&#10;jd9qV9Dd8ZJogtAqe/5II8gr9/3zRjJR1FgDsK7knmzxmfFagE/p7C+5GFRooBDGyf0k4mWjRSUv&#10;3G0/7j5vDFYAAGgT3zNV0KhVlIPYgjNHTMd24mryDWIWobbwvmj94SiClAXxxlABXsecJAugaqhm&#10;ZoE2D/Q5+OX/ANcUofj7opbYAOlwsGPja75+xkYaqJts/If/AOuI+r/8WPQBEQqt0un3Jv325zn9&#10;V/0p/saY+4n5qu0MgB9aMcq3fbta+Dz4yt0EsWqtd9IpKMw3Ennivs5GPSlHknkjHqMpYo3YK1Vx&#10;2yeoRzGHdqNli8S1Ww0oz5NVaO5PRz+n6fppdwlUoxUlKNgbeVseLwzT9LjdPWUGRpJCkiBuFB5N&#10;YfNG+tSE+oFYVG6gAfJBNfWR/PFpI72RPGGG0e1ZBfcAVnROb3sqMUAR6NYTMzoR6Y91c7v5VGZY&#10;1OojD7UIDKW3ClKgk8NnWxaco0BVBtLGZnYVtW/084FqNE80pc7JA621kgRi+Cb+M5Odvey60Zui&#10;1k7tCJJbKzIQO21bv+/GH6XVIunlT1tqWFBZbcgAkYbqoozplQaku1jYWAXctnk/FDOOfXM++Ta6&#10;OrqbAPDdqH75rjgp3qjOU2qL9J1KSORkRWVG8KbJU+DebKmPV/l9wWIK9GP9FhvIrMTTsiMgeI1F&#10;bOGIHftVc5S2o3gNGqklt3AHsrx2Jxzgn0OMzsl6ZASnpSskUjiMsx4IAIoAcUTmLPp4omjaOQBl&#10;VrrwoPYYLNGfzEDBleCMMTtNWC1nL5dYjvCfQcDawaqqySeP75Cg/mwci3fBKkSh2YbyFDi9gLWd&#10;oN1k20baGaOF4gSpBYA8rZ/t275jaueaEuypHsFqxI4Y9zW3nCDr2aJbZmf0Qq3YKDzWS4it2H6w&#10;uk6pHP7SGbkmgo/bAG1IMLJu9o2h3Aq17Cx9YZPq4tRCbclkQEAcXvFVa+Mz5oG07RpLV1zwavjz&#10;WEKpEyBdVq0RtyxjeHos3I4HbnjD9PC88QklKxRuWRnY7lDk3x+4zK1bMNPUi72kUsgom27V++E9&#10;MaRg6NxHJZAevaV5PGapfbf5Js0GZfUWNBLvoshYBfaPvHgkaKFE9rq9nc1kljwL+sxl1X8Rla2C&#10;LSMTyiqeaw+LqCrHHEv8NQppyN28E83V0MUr6o0TNHVTSALcTCVFYMbA4Avg+Tguj6kn5rSSSREo&#10;QhO7gFlFcZey6bWR/wAO/Ze07xTEeawT1ootUnqMWCurJYFUSBwCRkxj4oly/IfrEhaQoNOAszdh&#10;4sePjMvS9LlDTqk1LHKEZBRJI+c0NU6yPOyo0d7ibPJBYV+wzY6fp9Mk8TsyKGY8SfpLDm7HjKjJ&#10;xoTVgcWmj9pdERwu8CyO38xPY5na+TURRPAIom2+8yKPF1xm/wBU0kY1LUoQJKPYWNUfF/GUa9of&#10;y9e2w4sr81wf/jcVq1asVATMsmnuEKtsi2gAc2SWPHgcZahfWslkuwQqOR3s1YHcZzs7SRxhzHsE&#10;rBdy8IF80vfNXSQywyRQ6e3IZJDs/VdUP7/GQ4Vex2PpYy0kcpsqFslV45+c6Q6+HX+qJUoqPUCr&#10;+ogCr+Ac5vRa7WxvqEscqQUFICD9HyMDTpmrmKzq5HsN+P05Shv7pUS5a0dPo1gR0leFGAZmHAJA&#10;AA2gfJyQMZnjsU6vwwHdjxt48fJwYalyNIEgAO5qEl8krVk85vR9Mi9RldGhMSoO42l77hh4vOXI&#10;++zWMejAlEEg1heOgGKoFFLfAusyl00TXBuS7JtvbZGFzzBE1cSw7Y7BQg2fjv5OAa54DpjE0P8A&#10;EjT30LO7sDedGODoTZTqElWTUkysrMtJXFm+4zX0KT6HU/lhJcJAkDEimzM0+qmZ3f0QHAWE7j7Q&#10;PsAdsK08ChnOxmDhSwj8A3Qq8pw8Ohxls3tH04yxuWTYN0hQHhW38gc/FY35aCFmaPS+pubZYs2C&#10;BRC+KvM7SS6hXmVNUqD1EOyUhtrDtQOMNXNAVX8uAykhJOCAAApLACzyLvMlF8n9xfLXQcJwS7LC&#10;QwATYRwoJ4/fJMzwSCZgVLDf7hZYH681j6eYiIzxts9NW5ZiV5sggHAHXVI2jb1NhKepEoC0LNWW&#10;8/scqKVktlEutCyyiYO5KCkF0fIvKoTqY54VZNjXYYsp3HdzQ85oHQeq2uMwb1FYsWLfI8UKwJ/z&#10;CDa0sZKncH2mwDyK25cuNNeQTZq6rX9MUPIIbYhxdkkWSwojsecsg/LSaSRImBWeYb04JTzeZYW2&#10;WVlRuHBNcBhzRy78ufQRou7IZgB/mPBoZi+ltlXvox4emMs2qjbTOyrS2va7oHzWH9H0kUTiWaRl&#10;IbYALcAr80OcfQ6mR5oN6bQro1n4Jqhmv1CTSOJD7Au7sefPcfHORknLprvyhJIynl0iNLY9RGYu&#10;Lq7qzgUErrTiiVjYqBTUvP6ue+SfRaJwCWkWQHatH2k97AwiGKMMA5J9u1gALHwTktpJ9jXZJTvQ&#10;MjibcpB3jlfoV4yPrpu9SSAbBQ4ACqvb21hkWkJnnEqmMKrFh8WOKxtR+XCEMixgxgGzQH9/OVGa&#10;pIJIpgdIXVoqU7eGJBB3GiBxlkkSrFGQuxN1lS24k3tNnvyMrm0CzpLNE6emwUEFh2FqOBz3GYaj&#10;UjhpQkhG8BuVI7VlRipb5E9GzGCZ5HYCuBVAAx14r7ymZ52ijlaAgqAoYkMCtcGu2Y2n1KxMrPLa&#10;KbBF2tfXkYXoOv6PUGdVUbSG4J2klj4HOb+zJJurohT62dOmuTXLLM0Uq0KG2lIUDsaqgcFkhi9N&#10;m1C7Sdpj+V+BlMk0aMrRu1UpZWS3Wj27ixWZ+omnni9kjsWHZ0oqe4OYQhvTpGkpB+imid6lDGMR&#10;KhRfgHC5unqZzHp9T6bDcUEo5+v75xmg6jOYPcPc8guTv9VXjNiTVsBE1uHIDIzsSwH19cZt7bi2&#10;ZSd0HfmhqS8DJHvcB2eq3V5sdjgMSkgDZspywU8qVHj9sULiVg/ptJvLGz7QT5NjJQ7KZVLFkcgA&#10;+3kcmj4rJaGiUPpTLOXYG1G0kcLRzOEfphaRSf8AqE2bUVdbfjC3aWW45IUY8lyaJBuztOANOE2O&#10;RI21gFI4JXwP65EF2U/BIxD1N4itZlV1RuAPnCSqGQ7YbBXsoqh889/3yZWL0wFXbZDXZ4288jLY&#10;dHBNVuDvbaORbcXwMc9/IIhC8CSFJEMW+SvcLUA+a+cF1jQxkglmCzFTJ8g9iK4rCNRp49Qro5eE&#10;xgkA/uKFZVpAiKYZLYBlN+AQee3exlRSEVRSwS7gZVVt1WPIq7GQaeFZd6yswJNgnfRHFnjBTp4I&#10;3kKsNikrxVgn/cDHj0T6iEyQPsZVUBKu7PJGbUl50QEdT05EcNHgA2VNBi3Y8eRgoMqmPT+1uXQg&#10;+KrCoV1B0syECg25a8EDuePOJiYPVpCaNgE3wR2sd8L1QLsrhcEgsGJV926/H/d/TKvVKvKHUNvD&#10;FaABF/8Ag45jaKw6AsG4qyWJBpv2yOsCmIr6htFF1+ofX7ZKezUrWN9NJE+5fhQDyMsefUwSs4Qs&#10;oAYqaN3yGIyMETKr1GVG3cDe4n5yUvqahIokNDaNpsmrJ8/GVeyPA806FGLP6fZQhN0vi/8Awcz4&#10;5tnt9Vii2216sE/GF63SmURMz7WMdPxXHNEZmR6Su8hNdiex+MuCTRLezQfU6d40UUBu4A/897yG&#10;tjmWFpHYEepwoFrubA31M8MbmOq5DbgKI/fLdBr5IQjerGYg3uRvdX9MfFraBMjHqZEKi3q6JU3/&#10;AEwwO1R7QSWBZ+B7QOwGQ1c7yR6fYoCjwDVAkj3V3OTr0wzWrb4yHB52c+Md9AwVtsg2mRaHJI78&#10;YU+nV6iQK63uFGz7Rz/TAROFDbSgG27+8G0mtZC+1bBHIB4F+ctxb38AmW6rQl0tJf0oO5C+35GC&#10;jSSQoQVFNzd2ReWxTlFcFEYXV3/p+2W/mip/6wot+luD/XK5yWiCr8g9FoCLC8qTd/eDLpSZGKqH&#10;s0R37ZpaVkkmP8ylbvkbAv8A4w1oEf8Aj6YivcLP1ijnaY3G0jLXQqkYVyLJsG+VKt3P1m8mm2QS&#10;gRlj6bm0PyaBwTXFHCwqu4j7qyeTdYRokjkhhWJ1UhSCw/Ub8V9ZGWdpPrZpA5mbSurItBj4Fcke&#10;b+8o0kE6lew3MaW+PrnN3UaT05U9zXR57Nfx8Ucsl07RvHJGWVSpPtNAUaOae9ojirMsQzKBJ6Yt&#10;G2kMRV5pSxi2VpEsNVGz93xkjMjxzGvSZe6nnfZ72fOClZESQpILFEUbY5PJyHRQIfcCqE0xVq7D&#10;KWZjaXx5rnLuS4KoRuUbkuufrI6gcxKqOAO98ZXkAZG9SR2DGlNUPv8AbC4XRgwcgqnFA0DgkTAR&#10;yFPYR+pqoMPjIq3Ce3lSOcU1Y0XRSuhe4gQR3rLoxA0qAklSSwPn/XBtXwiVIo3hu14Ik52gyICQ&#10;pQn4vLW0Jk9WrRt6onJpjtAXyD9gYU2pedVYbABzS8XlW+KQbCt80Bd0MWh0kf6TupSbK9zlNqt9&#10;okuhmjZrACknzyK83l00MaiJo1PdrHFcHKI4QpUIVY2x45vFLyNpdd5UAf0N1i86LFDIFLbWG4Ds&#10;OcaQuZo1NlVIv9zjRSiMAKv+nIrveWw6xxbiMbaNc+R5w34QFbbUkmVdrA0P7YGsodjwf/AGause&#10;JlVyqszPuU1Xfz+2BalECE7lJIFUKFY478AxtRKElexuUkG/rIKVYqWf6DVi00w2MNp33atV46Bk&#10;2CRAQW9o7EYvlUHhFzM0gCgKOw7VTeDlUM4ik29xZs4O0puRSCKNg4NNrCZO3wpP1hHHeqGmaAmh&#10;tBvHLcfVfOHaOMr6TMykBTXnMtlgfcdm0FQeBeaml0O1SA4pBZ+icmaSj2VDsJaAGNUdx7eSB45v&#10;KNfAZCRHIoFdmOAMzFpLDBuPsHHEikLG4I2gmz/thFNUy27CdJpEjELB9z7htX5H2Tm/qYQjAgCi&#10;p3KDdX3zMhhilQyqFCNZI8jDj6aadh/O6XZF7swyNt2dEI6MIC/YSBz7Td8ZYrbCLi9rmxZvkjMt&#10;9PLG1hjR5H9BhOmMhf2AHkttbn+2b8V8mFk5lCqTQaieT3r4GUfmLHDENyKb4PxiYd03AJdkfeUl&#10;UUst3tONJCstkmdEHBseTyDk9RqIp4IW2hX7UON2CJ1BgoTaVBJseMeFI3PYjbQAvHxrbXRDYK2s&#10;ZH9472DeCpq4yynk12XCp9KpLG7A8HuAcHi0SG2DUFoGs3jwqzN3ZLUqrPSLtULQNcnB4lQXY7nC&#10;TaEneCN3bFIi2lgUeTWNPVBQTJK6KiEhq+uRlUdMaLfPA85fJTMNh7L2HbA3UkmxX7D5yIFMoniX&#10;2gqAfkecKSIPtUyij3vxlsQreKJO0qMZdNbAUAwI8+Mtz8WKiuKPYBuNeL71WTlG4ck2L+KvDHhM&#10;UjFWDBhVdsFWSEtJd9uBkqV7HQDJG52tXOXpACC+8ZNYif1Kb8c+MsR+42jk9q54yuTGoi/JFgCp&#10;JG7scEDMQw5JFVxyMtddp4I8N+xyTyDYAAVav74JsGVh2SqF2ORk2C1Qu685BJwbodvkcnJ2rrZY&#10;gjtfFYxEGQUntI4oXiWM2Btvg9vGXupdClUV5GTiuOMELdoRurknFy0OgQx7GYBxZ4OVPwvt/rki&#10;VcCyO/PyMsCsooRmrHjtXzlCRTG6ttsHgEADINIrPwT35/phjDaqnepsnA3jXigRlRqwZMqrhr7X&#10;xliqlvb0a8djlE8QEaMprta5XGf1XwTjrXYBZAKKllL788HKXZ1cKf1AUDjm7ReO/wC4GEtySWWy&#10;OwOK6AoKOF3MoIIq8e6JrlOO+XQobapFF8n6ysyghRVnscEwI+m4O5rFnJqGbfRFGhQxt2xl3gkZ&#10;dDOAeAAa/bApMKTSFwEA9oUklvOAKDGPYeLwtJQePVsEV8c5WSEUjj9Vmz58ZCbs00yhGqJgSV54&#10;ywurolsNxuxieGMeltnZt5Ngfy5QwJpa/vmhDei6OX2latgeGvHjDWpJoH4wSPfus1VcHJIGAe7A&#10;rjzwcGibNMOsahfTB+74o4jMOF+jRvvmYHAatw/YDHdI7UeT5vJcAjIJbVptVTHQrgnvzkRKAGUM&#10;QSPPn6OCuSaD/PfFHJSm/nzzlKCD3GXSqajAADDIKyIUse5bsfOVesPduDNfa8rPJFEY1ETkJlXY&#10;aJBHdctobwxHt8X8jKibPi6u8ZnFba7teVTJD29xVAas2fgYNOAHahY7c5UQCt+RlTsWPesIxCTL&#10;JJjdeT3ysM0lA2QMspwv6x4OSi1FqUoVd9sfjoBekvtK2LylmN0wIyxWVv5qoE4mKbVN+L5HnGIi&#10;ACCeRj0xBGVvfDA5Lc1gnvgBBUoHz2y+KHcDbe3tkQm5bHYd8eVGADAUt1jZKJrp0BNtz2Ix9yhT&#10;Sn455ykBiL+POTRiTdmz9+TkstElhDmg1CrN+MqihsckDnLZUIZrPx9YofY54B+ML0FFWxdq22Si&#10;UMvaqPJwkBBvLgk/WQ42gbe+HIVFNOQfd24GXJGDEpv337h/24N7TfNZIKo2HeQSP7YmMsaMgWAa&#10;7ZUCl+4Gqy5paJFmwbDZJZqDcg38i8FYiraGUjcOBeW+pIjc3Y4IwcAjmvacskcO5IGOgTK5JQXU&#10;nuOxOWNIpU2fdlLqu4WTWSZLAr47fOPWhWMaHY8jtjt+myBx8ZDbZu8gzkkm8aCxw3B9vBxwjKSR&#10;WQ93ervJKD/NzgBFaLVXbzk/WpdngHJlFDE+6qwdQCC2446sV0WcisudpJBteyB85QWbg3iu6o14&#10;woZUFC2CctQAg0cbcCP0+Kx1pfFDtjJEyqqg8XdHH7gA/GJkB7f1+sir1t4xDQ+wOCL5HnGIIGSK&#10;pV7TkgFUmheFjoUacEEj6GMFOWmL9Tbxxxlo0zf9uTyQUer9a1ALypBFTbOykNRZuRY+awXSdMkf&#10;T76HrNx7iOAcyuma+PTs5mUyu4YLtNbSeAeM6jSdPRYlkaWiGHB5Dn7+BnjT+yNH0OL73f46+AiH&#10;SyT6aBJuo+hHp1KNuO07GYlhHnNQReu9RyMYozt3eK+ThB1+onldZUjUuSgpf0g99uZmo3R6momZ&#10;Au9HWqNn5HjHCLVhOSdEEWRYkYKmwO235O3/AN51nQzO6jZBGyySqRY5jK8mq8HzmFFoW/5e8od2&#10;mLgR+KVc6vpMAk1kcQ1UOljCF5WYmiQotT+5yM8vtkaYIvlEt6xrdT0eKWIrcmqjLh/DWRfAPArj&#10;K+kzzRaPUSvEqmaF0qvc3HbnxmJrtRNLqFOqYbaZlUC9i3QAPxkn/EEsmqnMyAq0VIsfCru4ushY&#10;/sSpW9tj9z7m2/wgfVmTSQwMsB3uvJHbveFnVa7WIxmkmMaR7lLknavYVWA67UMsELxylySqktdL&#10;XAoDvmnCdXFoNRqJEJ0/qekxSgaYeB5GazjqLpXZEJbat1QBrA4i2yMppA9jvZ8ZKHUxzzaZ1jPp&#10;ptQr+o+3m6zP1uqld9wUhCQE42kgCjeVHqckd+mGCFgbCDkjth7ba6D3NnWSqNdptMhRjNGxQ7Qa&#10;UWSP6+Mr0XQ5hq9Qn8JiKBU+7Yo+8x+m9V1DnURy6kLvsGlPg3xtHBzT6fotfPOEjjkhEpckmwzb&#10;f/WZcXBSVpGtxk4fa2zUg/K9P1qtPH6aqWZOzMVvige95xvXOsI/5n0U9O5dwBayK7YZ1rpJ038N&#10;ZVka1b1PmhzRzjp3kikYxAemx2WaO6s6fT443yuznzzaTVUU+ufcqyfdnub8ZdP6scKuyr3pfk5l&#10;7iHOxfon9sO0emScorTAWSST4zrlFKmeasjdobUaqSZYZJdxobQf2w1Jz+WjjijqVmO43zt+sz54&#10;4kL1JuIO0UKsfOULqHQVZ3Ebb/bDgmlRCm02EKGJcHmqBAwE1vU1xlkkrXQ7/AGOCFYfNf2Jyo6I&#10;e6G377IjoDj+wx5V9icjwctOnY/zgc87earF+XVg1W3GHJFKDL4tOX5Mh2e3m6q+9YRDthKMYgwU&#10;jiyC4OXw6Ol2xREsVog5ZPH+WkX1G3MY1ArxmHO3Rt7VRsr1c0zmMRHY7BrK+0UeQuCzIVhKmQXf&#10;uH3fzkmaLYxkJ5egAT7R5yEtSxjuCbbnKiujNs1IelxmopZdvtDcgk8/thn5s6Gd4vUWVTEKr/KR&#10;gEFSMxUkyFSp5sdqvE+mWCN/4nJW7P0QKznlF3UpXfijVZEl9sa/I+jeONnYcqbNV/YYzzhA+1E2&#10;mhZHg5Wup3kNt2qBVqarLlP5hzIRGqqCfgmh3Ix8dtsHNtKirT6eUzbUDMWelFVwBd5DTKwYMoom&#10;2GF9N1Q9OMRlw9sAbqgRy2CyiNYY2UkSDgFcfmSIfSdlenG0tK7cEVdck5dotNNIS2zgggP8DG0c&#10;isqrsDWo7DkH5zWXRvp0kLSKHq9gatuROdWvIoxujLSJlVgV48sRV5CbUySRpGjAqpJX4OVvKBGY&#10;1Y33au7c0M0m0sKBEEZDMab6HgDBtJpsFsI6b02WVYFANlya7bgavPR+ldLlihCiNROTv9d+NqL4&#10;WzWB9E0LRieebdccS0o70TXB8HNHXzsUnUkxiLZCUYqeCvJA+bFkjPKzZ3KTiuj1vT4VCCk7s2uo&#10;9W0MUOrTWVJOQhXkKkfbdQHfgVnmzTrLpJxDGwAkLMQ/CqewyWpkm1U0MbyKsIXZvbi9vzjwNBcs&#10;KS+x27kVZHn9sMWPhH89hlyOcmHf8tbYlP6cYiLAk2efBA+cxJIIooQ0XMu8MBtviuWJ8Zoz9e1E&#10;kitCNir7tt8pxXDcE5iwv1Bw8Cl29RLqwdxObR59ukc03C6SLpepSO2n2ybnU9mWrY+Tl+h0sshm&#10;9IISX/nNDkc/2zGKH82EAox0pIPfwP6nNHQyvGxQMEJR9/mr4zWUajr4IxP7thuoaVoYhXsBIF3b&#10;7SLy5NBPr9S38NfT3KAK9r38fth/RYZusTRQamf0oA2wAc031fYZ7ZoB0vQT6WKL0pViNkSg0gI7&#10;uRdtnD6j1vtaUblT68Hp+k+nPM+TlUb89sA0PTlPT9bGikMIWN2Fpo19tfTHOQ0XSY12vHq3Egkj&#10;dFC7uW5UXfnOx/E8qx9djXR6k+nOE9RgLK83szm+pjUNrUi0rd/SpFov7fYhv7855mGU3f3akr2e&#10;zOEY2uNuLrQ2p67N+d1R9CK/Wtwx4BHckny2I9a1kGtGplCybpxIrC9qDdZoDwMlq+iR6uWOX+GQ&#10;XXabox3/ADNhh0fT9DqlSeSWYRd6O0MHBt++U/b0lG3XRlxybber0zL1Uqy6n03VxDLOzXuID2eS&#10;a8HAdZt9KaMRAtE7FLPGw+MNmHrHqW1Uj0rrH6bMWcoik0o885k6r8QwaRTLDpgqSboh3JXjk833&#10;y4wbpJOzGbSu3S+RdN/DKS6ZnE8EarqA26UhfabLiz57CsD18kenk9X1A5kIBtw918ZgdS10eoES&#10;xEozRbnPhWvuL+c5TUOJFdFisRhRu7WzeTnfhwSluUjyvUeohH7YR/k6UdUgd5g0nnfyOf2zPg17&#10;lJAlc21gfJ8HMvS9MRnUlyLFscOi0jgFkI27wtFfBus6fbgjljObPROlLJpkY8xH0yFIAJbmuc0N&#10;B1B+m6npvre9dNKGFHcjI3ewPGcRDqNSl7x6YR/etG+OCMkk4GlmlUK/O0Kwpq85wz9PycrppnpQ&#10;zqKVeEaPXNfrNRNqCUEyRSF96ivcbrt4+sxdLrpJoJU2KXA4YHkkZq9J6lE06RbzAHKgtXsAJtjW&#10;LUsujiilWf2yuzkJw1L34zeCUEocK6o553O5877s57SdTMHrmSNS7WhX+bkVmoeptGW2vw3cdiPg&#10;WPGZEgM7gpW7li3PNdu+G9OaJ2vUKA7Or0OC3cgWe3ObzjHtxOaEpdWbOjEsssUhkCCNiw7lQo8Z&#10;CHqMskhFghHeSMkWFZzlSa6WB2DKjF03Af5Q2SgCaTcswUNMPaAfnsKHYHyc5ZR31+xupfn9yWkn&#10;UB98Dq4V/ULL7WLngj7y0RkxKjMwmsMqm7N9gcpklkdhLIQG/TTfAoePF4cTKfVX8uiJVs6CzX0L&#10;wlqhRQBqI1WGUTSbXclVeyf080c0epaWYQwIm939GnCGwGCjjxk9Ro4J/wCIPbEiCkuzuYVXY98u&#10;TQ6ttZJDEQXZ2UIr3tsWzEjtg5xVO1rYKD6oB6Lr9UGEcm4ROVtuSQwFUPo+c39d1zVaeBYFhVXl&#10;JFKKGwMCRRN3YzJ6cGgmlcjiOQCr+Bz+xyjU6qSRzq44ifTfcrlj2vwM5p44zyKTijsxZZQxOCfZ&#10;tNri7mfmNg1HngRHyfgnNI9UaOKCSfWbTG60jEGlkHcV5znenGTUprNTMyOVUiuTu4H3QoZx3UWk&#10;9Uknc1/rYUKHahmsfSxm+PRjP1Lgk6s9ih/ECKJdIm4wSUqyXSqL7n7vLm6joI/4pYPEAI42b3AS&#10;C7JFdjnknrz+mm8l0sl1W/dz3wyGeaSZGN+nahAaApe48ZD9Clf3DXrZNLSPUpdW2rOrMenEkMpF&#10;dw8ZQUCeCABktB01NdptZDDGoa0VGUna+0+5iCOwzjT15R+d05ciMuW9NGBsHhgQO1VjaXX6r00C&#10;VsUSihxw3g1kY8Mo8dVtGksqlfnR+uP+DvRV0/4Z6WsbwuRp/a6Cg+/kHPc+lLI/plo+GDGiSACA&#10;PHxxnjv+EULR/gz8MKVeIro4SR3/AFJZY57LEzuioVN7xY5KtwSKN2M/U/TKsUP2R+bep/6s/wBw&#10;1ZCpWSgpLHYymhkzu9WL1JAC1FwbABOU6twmwN7URbCkgksp81jQTGVQGSpNxtW5G3xWbmHmgqO+&#10;OT3WwT4+f3ye9XeLcR7QDJdi7A75GlUH+J7xyVYXYN+MujmIaEAuEitSGHO0D4+zgNENQwfftFbf&#10;0+NoPasxtSgZSjNuJkplX47gZtGcybQo8V8GlHYjMR5H9VZIomJBsC9qn9z3xMpK2ch+Otb+S6P1&#10;Kd5WYxwSngVagWbP1n5Hdd6mNTD1KZtMGOpfaGZQdrOea/t3z9MP+Ijq8nTfwN1uYalQJIjEFS2J&#10;MtqFJ+bz8kRrCJkCTuyDbyBe4/ytnyH9Svl7KXjZ9P8AQ8de5L50djPLp4NJGHk9JglEkB3bj9FE&#10;f65n9F6zLpYYZJPdGUkePfTMpF1XHfnM/RsNLPDPKUkNSLsJ3s7EVZ+MxZRNNM+npREkfLbtwUNV&#10;mvBGfJRxJ8k/3s+gllcXFrXg6bquul1w/L6qNfVeMO8re3aq1QPJo3dYEnT44NQHjSZR+jZR3+72&#10;8WKofObQ1Olg1MkaGlEQUvYAYhuwPyxzZ6Vq4NHoItU0geXTyiQLfcOxtW+Tk85RSSjp+Pmzpx41&#10;Nu5bW7/Y5TqXTWSKKvXkBT0y5WwGBogEYJKPzbSPId4ksKdx2lo1AVf61WaPX+vFjPqBE8FMNtfZ&#10;5HOZk2rgOl1TVGhX03IVSHZgbtbJy4cqVo58nHkzPiDNNFs3iZixVV5tWABDX94XMs/rSln3pCGa&#10;jxXHN/7VhOh6fCxnkmicGZW2AcCwDQ742kbVQaWZYpVKvOCvG7cP8rXyKx+4t0QomToNNGjQ6jUq&#10;UdqCgWvFUPojOh/E2ugOoMkEnsWJYSw3GNTHa0o+rsHIJHK8Gqml0MpUGjIg3Kvlhz2GY2qWOSaX&#10;epEKooAReeReOElKdvwjX26hSInVz/8ALR6cizRxzmX49zDwDX9cs0/TJJYY9I4LFpRIJSLKbvBr&#10;uc29FpRKYmhcLFGfcXAuwtUa4P7ZVLPtg1Eemlk9O9zugK7aJot95p7u6RjPDStmI0Ma6rVP7QtM&#10;hF2Dt7cjtlP8YxANIERAhoCwzdlv7oZDQa6MagyTAOl8pQPcVeXM0jafTWnEjBjIook2aF/WVTMV&#10;VB/Tukx6/Va+aLSARJGCgJFA9+R8CqzIm0/oiGdXYgKAQlDt9fGbE0cQn1EMLvsAcFf5io73g76h&#10;tP6pSNUYkAc2dp8Djg4vN/8Ag0izJ1HTNRAF1jICysKF2RYsHKNLASkshqNPUDojORdXZ/uM201L&#10;l4gV3KkpsrftoUO+Ca7SS6gRJHFIVU+0/qofzHLjPpPRE15RXLrjrXiAV2ReffYUByOCbAP74fJp&#10;gJIgkYMa9irexyFskjnBzGp02pWWYbht2svCjYO37HDYkdBuLC4ldW5OzsLCjDnWkPerCtSmmXTd&#10;OkEizloiXBFbW8Lfxi6dpYNPLPKzLCrQ7lBBJkkFEUT4B74HrSfUWKFkOnI3IDye3nJ9RSLUflkS&#10;awlby53fpFn9hkRk+m3sJGcdAZFP8RWP6Co94csP5R9ZKP8ACOo1sfpxrIzLvWqG0Kvc/fcZ0ejn&#10;OkeT04yV3ja/A324q+DgifiKaJ5aYxu4YXGgLICO47cnLhmyXoh4Ydu7PP8AWdGIKxKNrBhtDC7A&#10;79+wwfX9Dcz6CJhsZ1Ft24Y83nUs6StKSoJ/WzeXLdhnZ9X0UWu1WqmiiaJAY+AFDBdgHFmq4zof&#10;rpY5xX4YoenU4SddNHjkfRY/VniQmo1tZCvDi7v6rP2w/wCFmNh/h10GORdhSKw5arG+SNj/AHTP&#10;yjgSMtLHJBa/lZnvjbeyxyL3Z+s3/Dyl/wCH34dpdrfkylr7h7ZP9+5OfSfQ8/Oc7+DwvrGJRhGv&#10;k93inf0o1KECu6DkAH+94XC4Pt37lIobuAOfvzgLRRtu23V2GLE8E37iOwOaavFKCVYKaACngfsP&#10;vPpT55FkLgtSjcF93AJC2aB5yYRopAUkDEmm7BfaQTxd3zlCFgERCwJkXbQ5JHc/sMmfRVpmYm94&#10;2Amj2s/7YmhotjiCKrlT8kgWLPk5MwxyK6hQAWFn5vwcZh+Yss366F3RoA4mdmPpod6BSzlid1px&#10;WSUS2yg+wMyqfaG8EccYRDOn8EOu40SCxoEMMzVcOpRoiTQkUuLYgHnvmtBII0BjBUMP1eTZoDAc&#10;Q0MVRCgNi9y/e7zhqmNXABJYkcj4I83gCKzq7iXsSfcTZ+j9YdCWAX3KDZXheQ2JGgfI1AKtWDd1&#10;3/bNGKK0pj6lENt7VeZEIcxq6SMRuojuaHnntmhppQx9xq+7jyMgtGhDaWFUKWNqSBxXBAwyNY4z&#10;391m/NnAFcgPuT3Va3/L5w+Nl9xAJB7jzZ5xMpB8VgHzbGgvH9ThsJBfsf01ZwCJmJUj212sXyM0&#10;UtW7E33K9jkGsfAeo5rbwQeP384Qv6eCLHasED2B4Ha+3OGLQfuLzM1CEA7G/n98/JH/AOuMaYr+&#10;I/w/qvV7dNKiJT7mBfP1wX+o5z8lv/rj+g00vXfwc7SGm0csbKvDNbgrmHqd4p/sNdx/c/MnXtJG&#10;0EkDFykYBQ0wJ8i//GDQOX9YOysrSLRDWd6m7IHYZbDPHJFOkel9IIaA/mU3+oMcwNR1KHSrEzq+&#10;2UHhDTWhoX9Dxnyawys9GMlR2en0SSNqZZaCe9QyD3B2IReBwQpOYXo6aZnLqfVR6BAINk5PV6DV&#10;6iSYROGjnUN7mobmG66+cxNboJ5dMHb9LkpuJ5DFv1HHX/qNEb2jXTTtEu+Qeoux2djcZuygB+cr&#10;RYZppJIfULVt5Frt/wDZzP0+vm06yqdSSopNy9wvyCcnDrP4uyP2WTdkC6/TQHfIcHstEtbpwn8T&#10;1AoDjeGU2praOBzQrMmOEu0ziQtZUksLBNWCAOxzdSeRS87ji3EjEBKJHHA+D5znjqVHrPCRtIUb&#10;aNlfs5vhToxyKmFJpESOKQwP3KgntWDa7pohAeVDbPxs43L4wuFJnlgUsYUcNVsBak2QAPP74Qip&#10;OdHCshA3Moc9wuKV32CozggEMG0WhLKT8DHTUzvCH9RZAPdS3akULOa2o02mn0qRu7BQ5PtHG5eC&#10;cxItIpmkIkUBbdQSSaWuCQORgnZLBJ9RA2ochWclNpcjih2v75y/TpCWR4mYctuB7hc1Y4IIp45J&#10;EUieIOSxABvghazmuoj0XcpC0Za0KM1kg8+cmuVJBdG3qYY5mjljb0VVgH2Dlr+KwXWxIRJIXVQr&#10;e1aIY1wSbzL0bom2VmLBuGUH2jb8j5zQZ/Vkk9NEcgcXxa9+BilBxXfRFpsnOkgjVHkAL0QGNUB5&#10;GDQ6Z5Gok7QSt3wPPGW9T0M00rqxO9VBWv5QfDE4HC2+LTgsysFKcuO+Qr4ppoNWXjSWF3FEXcrD&#10;ktuvnnGg0byFULBbJIC9gPk/WGQSgQvEJG9RACGNFaocAWbyjTssjAlgjgbbPNluwodsOctlJhAh&#10;hjZzp2dt7AgqOzL4/bMyVVdtVGPfNaLdfpoEEc5KTWxQlfRUB1k3eoHJccf0wYAzO000xNv/ABNp&#10;I7n9X3lKbW9kshJpkEdKzlmZlYdqTj/S8LmkYbEKlUICRlhf6fjLxpogu9piwBJC1RrthLxJPGJi&#10;wElg/ddr798h+pWrTErM6EFX04eS9hZW8kLedKX0ym0nLFR+oLRYk5i6qL1JUZDGWdA5sGgV8fvg&#10;zqSkgmtXshaFXXnK5qVMLaOj12r0UVeqp3iU7xYF1QND7zRm6hpI9uxYg6ybwrAsQre6yfrOK0un&#10;9aNPVr4DkDd+1H/fKtbH+UceoC7gqKPcL5BGOCi5Vewc2vB2YC9RdoURIzG43HbTH5NjDhrlhjVy&#10;5IB5EnF1813BzzXST6jfpKiIXdRv+Zb7cc5sNp31kiH2FN5skngD+UjCWKnt6LjOzs4p01PJTcJL&#10;NECtw8gfGDL1GXUAR6pSDG8i7QNqMxaz2wXUMVecIAllI1deN1n9IHxQ5OCdaJi2mFkXcPcLJFg8&#10;hr7cngjM1jT/AJ6KcqLZpVlmnjLKxFMrOPaGAr+1nM+EokupBNIxpwPcxI5BBHjIqIhLBP6Kk2zm&#10;MAkMpU84x0qookS1TeEO3k9rN1XbNZKlVkcgjVRPtDsoUtHRVRsbaT3OLTz6iKNCitwwIkZfbwez&#10;Zkvp0mLSLM+5lPDmg2HiV/T06KtkqGPcXt7E/YyeLqrsfJGlG/q7ZC49yqQW4AIJWyPq8On1C6Vl&#10;kESOWVvV91sLqqzK0usii2RNEwbn9aDkEfPxkhppGK/xb3LxYuioFC7zPi+Wyr0X6TV6q5H2Wq+0&#10;xVdk4pEVpPTijcODwWFhhXf+mCRpqN9FzSlaG22BXwfv7zTGgSZZZH1JYRMisrte5e+1TlPTQ4tU&#10;VM8zammnG30lDmwq8Dvz5wPVM+mkh9KFmIi8c8ggEsR4OaMkGk12wxs27gOotR7QR+3OU6UxaWWd&#10;SWILNsSrproqfmqyW/8Ax4LMvTztuhI5r3Bb72PI+cI0qxagLvcorblFWKPi/wBvjC5tIqQaZrDA&#10;JwimiCGstfxhemg08iRBNqKCwZrqmbBzSJoEk0erQxLVqObVqXd8knJrptMZ3ttt8MAP0MCLY0cp&#10;ng9I7S7PsAWxzTj/AHy9EnE8AbTloZVO8jub84N3HvwFUx9c0MWp9SNBKoptxFkMfHHjK00Vyxky&#10;NtIAbY223uq5+Dg82nB9CVoJFjVdjHafcVFd/wBjmcDYhpmJ373RODZPG0ZHFOKpleejppJm2Swu&#10;jM5AZWL7eR3yGp0w1MaylWQsKcue6j6OAlBqGeB5LmJamIsAAWBg8OudptO0h/hqlMq+/wCro5Ec&#10;elQORRrQ+jEcYlbaGZEVmsKSeTXgZe+t2oI2CKNlCyeeK5A8c5bq5llH6T7rUb1/QwBORkcahEZi&#10;Xu+OC/PbLpVG0Q32DwokkjaZdjOXsMP0OAtD9qwSXpkGlk3KWWUP+ktd4miEUjemyvHtpeLIN+Tx&#10;h7Qyg+jIVUN7i45570Ps50cnFOpaZmt0XQiTud6sF3BgeKDWefvLNRrdWpVt7ONzGXzaVVD6Aypn&#10;kUo8kR9Ox6gvargeF+wMWhSYLNu9TiJ2IQ0q7+39ALzB/Lo1K5Ekmp4I/TViCSf07VUkVeZWjm/M&#10;7jald9djfuPYZ1HoafSJC0LAsaKoLZd47nMLWaa3aNCshcmqPa+eB4rNcck0KS6N3Sel6Sir9L2l&#10;SeSwNe26zBCRurrKzXuNMvhyOxXLZtNNpUkQlmiZaBBJF+cz9FDqm2rGtuSVBu2Wq5GNLvYmFwQz&#10;xruSK/dZChjuK3yp/wB80ZYQ43sgB7bSeQAOKwGPSzadXCsVG0oQrE0eDY/fIR614TcRpZd3fkWP&#10;9jk8W3oCx9PLHsV7CWNoB4f/ALTz3wTUoYHIilXat1wQVDcHnyBmkxm1VK8G7cPbVCiezWMBmmZd&#10;oji9R6oXwAB4I+cqPK0JFwlaQr6jx2GX3KvLH7vKdRBPplhkV7idiQCbb7/phP5uMapGiVXWO739&#10;gTfGWaDUeukyRxsKWQhwN5BY8gXQ7Y1a3Wiqsx2CgIlBSHBCnmrPfK5Ek08qrvRWFi142/V4bPpm&#10;fesZG2twPF2OecJ1vUGch5EVr2WDV8j6zZbM1GgZw8aySeqGWFQLUVZNd/k85VDpJGaSZULqoKEf&#10;5aygGCU2HPLFiAOzAecM0nUXjjFAbWBB8A82SfvJnaWhpbK21T6FrIsWDz23V4+su3RStKzUAAG3&#10;HmyR5rLlGk1DzNMq974B937Vi0UMR/hk2tNVgkrmMnH42aFnT9FtSMrKGB3UKoWPFi8ZNBNpgSDW&#10;57CgcBhxV5n75BtEUpCOva+x+sJfqkoknWiAJFFD3KihuSKyWp33diTRoSaZtXDFFKrAhO9WVINU&#10;2UajobuiCGJ/dSFnXgN38YTo+qRtHI1bn9Q0e9oPms3tJKuhjkR9SQKEqhhauw+DYNYrlHwaRxxk&#10;jnJfw7KmnDlg7Km/kUqi+wvvnMjRQxyRsFBFAf5eLrj7z0HVa2UwqmwF2hDt+3m8w90JQq3qFiPe&#10;KCj6wjkkk7JcFZh6vRyQCSPhnfay1QoA9/3OT0qQO7o0qLYu/mv5K84+q0k5/iRO2yv1ccnvf7Zk&#10;SaSeCXcaYlfaRXO74Oaxdr9Ssya30EvFHIXKiNS4vae9jMP0jZUM1EcACr+QM09IQu8PVKhIv5q7&#10;vJKkUsokHC1tPjg+c0jJxbJow30oN7SaHa/rJhir7u7CqNd86nVdIm0yNKpVhuoFrC/YrKG07ulq&#10;gPFqBR3Ed/2rLWWx8Gc9AzpMrCtpDWfvthT6imZOy7Tss2FY+ayyDTohDS0qKzEqx7g/GZbKd7MF&#10;PJ4r/YHKjNNio0vzBV1k38tQJI5584+jmKUNxsGgyj9QGUQuUB9gCjure6jlaNHI7IF7i/oH5Ax0&#10;nYdUbGr6xP8AwQiNuB/SV7VyCMr1OvkkSRigUtz7eBfc0PjMwzFSwA4XlSf98rR9wQlGq+aPnGoK&#10;uhoMWZnjIZLohqPBIqsZoo45N6gLY4U+L+8iS7TS+1rAYGxyPs1lLal2kC/zUF7XQxwQ2WIoKhSQ&#10;NrV+/wBg/Ixn16kxEg9hyPrvgpR0G4+TwB89iRk1VzQERbbe4Hmry6RISZN/qGRQEYXzzWQhnREo&#10;qTv4DAcVggEu56HjsRwbwaaN41VSxb3WcXC9WMN1lTM24LwdoIFG8HijkLAEAFAO/GM5sL9c8ZQ5&#10;qQ+8UOT95UVqhMJdd53MSK5Yj4y99QnJVT3NMPIrBCklSS7AqlaoecsgT01WyRZJAq9u3vYw0JE9&#10;MwjKyxt5Nj4OTlljmYtIg4XwayxHVAKoWLBBrsaOQGpD+1lBoMOPOJPbZRESmK/5vFntiKHUCRgg&#10;VVI7eKGP6EcJ2HlSaI79xlT6eaNlKnjcDyO+UmvAFjyMqlC/gbduVxatUBBBBC0uE6vSqnu2nnna&#10;Afafg5llQAVPFWa+/rHBxaE0wlZFbc4j9zCgPk+ScubXP6LRUoqQOPqhVZTIipsAbkXYPOVCaxtq&#10;/I/7cbSfgECR6jcpDIb3FrGSCb198NH5GaTaWLaANwZq/uMBR0td5ZbNfF4+S3SBF6MyqfawBA4A&#10;4NcEYVokkJJVyCR8XYyBIsbXbkEgLzVZbpGfeKYUqZlJ6NF2ETMzIv8ACDEd64rM+fUR+0AEryL+&#10;R85e2pLPyTfPAHfbzgu+2DBQ191Pi8IltmlptQqs0QX9RBLeB87c1JmaMKrEhQCyuKtc5wauDd7k&#10;AvgEZKUyAoASDdjzeL27aKlkpFmqlqNyJA5Y3zlyBdtiMHwaNDMZWIW1bmv6LeJpYXaPcSOMv2vB&#10;lyDo5DbgNx4vnApWKMeb5HbsQcjHOIy5SxS5dpzG67d1uL288XlOPHfgV2L8/Cq7GhJRh8AkH6x5&#10;e8bbbUDiueMYxrs279xv9gMM5ji5JrjjsD+2Q6XSGA7SpWhbcAN9WcgIkHG/hru/1C8fVatBsZEo&#10;fvzzkaEjJZNv5zSKdbJZGKIjj0xTHzzdZGZrYlasE8fF5ZJp3U+m5o9xgjMSBfDf24ykrdggiNSN&#10;jJV3yPIJy6SQOrsym6NfA24PHOSPFqazVgmiZXZl54/bxkStPoqOzPSYbA3nyT85c251ul5P9cJ1&#10;OnRx7B7rr6rxxmU5mReR+xOEafQPQbDqHSMgmwSf614yrUO7AsaJPc1VVlsjb1B7XQwZivuUEkt8&#10;84ord0VZD1lBKk8VV5NJF9RST2wV4R7QDZ/veRKKV3KSp8j7+s14ojky6aUrYFfX7Y4W0dmbz8ZX&#10;6JK0cugjU71bsP0jHpIB3SmG02B3P74K7ycoVWrvKXQA8X9g4S38Ihu+OqryKya6qzwexwxZgAo7&#10;V2o4AqggsPjgVlVlfkAdrxUmUpBwhLFm2gGry6MrFVN3Fgf1wJWYXwDfGElG3JUprivq8l/ljgM5&#10;DO1gDtddsdkT07DG7qsC1QkU7Ws3zlexhHRU3eUo6TsHLb0GamLmgWqsHeILdgeDfnIRTHevc14O&#10;E6im2kt58+cpWqQtOylmKttr3DnG3SK24r3x0UEiyBXJPyMdV3bgDYx6J8jl3Dg7AST/AL5GUi2B&#10;OWF3Y/psnufvKu4fmqonEMclWIQc2bvHD0P0/Io4IqsW3EcXliqX3c9vGVQkwhgm5Td2P7HJRIts&#10;rAk/5vjKVQlKdgFHIy12VlpTyPI8jEWiQhCE+/kHxzhErs1hmG8H+rYCkm8qoOXKyTArwCOxJrBp&#10;+Q5IhLtQUO99vgZcyM9FgQKu/n4xiZBtBXmr7fqy1J3Tcm7nyPJxCYAUVD++VJYFirPbLSFLXuNE&#10;8ecYmM3458ZoQQaQMrWeK85NKs14IysoObe8rMXuY8/HGUkibL3YMFIFG8r9U0NoHGRIHi6A85Pf&#10;FRrv94JDsYx0T7u2SlYEJXfKlks0RzjpLxhTAtBvlhZArJSxDbZXkkc5RHZBKv5qvrLC/JBwGRYp&#10;+nblIUs19ssHJPN5WZO4ONEstRAfd3+sZ3HNAZOHTlrJIHxzkvSIDMvuC+Tg2rAhGBtbgfvjhaP1&#10;lTVQN+brLH3Ep4NYAVsnHBx0JVSCfmvvJqw2nd/pkPliLOMEMIzx8HLEHp1zdjIp39t5c62QST8c&#10;4mNIiTI5J4o4lX3gbewyvcewurqsrVraiecKBhErFTuUcHvjMpDGj9VkLYe3JsoIQg8nuMXwBJfa&#10;K473jCNiWKqTlTpR+ry/1yh4urvEx2JmWmusqFKBRNZU8u7xwcmUUqPvGo9CsKAIbdQyh96mtvzX&#10;9ccsRVNyMrLkj9VDBIQxieuVOJe9haGL1TQon6PwcW4GrJ4yhF5Tc3u4+MpeGwCODljHd3PA7Y6t&#10;sUlSCMlWMFCXVnEX5Yj5vJISx5yB7kHkecsB1f8AplTbTzl0SKQxLUR2yDKoY3WUmiWitJPG3Jx1&#10;x7qyvaQbxbaHGNqxILPu8i8hLKSe12bylWxlcobrJ4lFxq+3fHACLYPPxkHJcCzWQF+WwoC5XJ7X&#10;kiR3vKbHg+Megarziodk5JAdt49nKNp4N5ZtH+fCkKz109Mi08cm+Rd49u27ofRylAksUaeptdyV&#10;YDwi8jDgi6pnSdgEWirHj1GA/ST4GczrdbqZdSQsEahbUbARXgnPGinLV/k+hvjuvwb/AEzWRT9b&#10;jjk1HoL6is8gUsQE7CsH/EWrRdVqFjRju1DsknYhG55HznSfhbpnqHUCdxUcDzqvfeAQCt4XAnqT&#10;TRyqN8nujWMD2kdlqvOc7yxU9K6VG6hJw2+3Zf0WGAaYPqFOxAbJkC2i/R5s/WcPrIZPWa4Snqyh&#10;owDbHOx1cul0+iAkh/8AhjWjRMDajvuJOYeq1cyNBL6LHcoT9PdT5GGFttuuy/UNOMF8LYE0Ek0m&#10;jYINkg28Hc3swfQdKaTVKjM8jcIFUbTz4GdV0/p8+jkREYRyKrHcQC4C0OPi8p6XqW03XIJp7Z42&#10;Er82SVa80WR8Z14WjnnjVwvywLrGmXSLqNOyWQ4GyKiFrwD5IwebVxiIrCrXGzKl8duDxhWuhkfU&#10;6hI/dHXqNuagGqyARmXFq5IFLKEJ9Mgf9pP/AJxxbcY+Q6b8BkUUk7Rz6hiREhtGaravgeDmn0eL&#10;SafX6NpWHp2C23jaKNmiDnDelKsMk4cAbhYB5LHN7o+q06yGQ26opABH6zRwzRfGVftSKxSXJX+G&#10;dNpxoYn1en08jMk/IoU1bgRnVJ+JOndN0+pWOGSTUbBGHc2EXsazho21DadZopjTuUJqmbYLA+hm&#10;DquuD84BLH6gZF9vgm+RmCwc/wAnQ/ULGk1SF+JOrLPpIPy7oI7aP0wDuJ7lic4vTkCJ29UnatKD&#10;2N50vUNBC+g/5i8kMSz6iSJNLGSzqEo7vgLzWclCtyqq0OKF9gfk/Qz1MMUoNLwzxM2Vudt9okmo&#10;2ByexFNY5N4R03UQwTXPFvQjkXWAGVACa3HwcqIZiN3H/jNeFpnLyD55UeYGtvB/0HAwZn3sVqvO&#10;VhDV8gdsiI3q78i/rKSXyJl6SFWA7cePGSSX2yLV3lzMgRlQK3qcX5G37OBuQao+BdZK34G9Fqbi&#10;1L54sDjDYCZX2ggWQb+cDRWEiqFNeQO5zRWtsewbTdEf+MibNsRoM4ikIR73EIa7/sMMWCGVpW1L&#10;shCMIwACWZRtArMgFI4pd1iYEVR4rxWVSa+R1R2PIbjMODfTOl5Elv8AwWyj1WKFAPTHLcc7codR&#10;6WzgndYryPN5TO5LBu+4Kaqjx84QgCPakMXH6c16SORbYZDDIiFlq2KiiBdfWX6q5t77RtQUFHxd&#10;48zqG3Mu0sKHyP2yyIlnlKN7SApA5JrOZt9m6S6AtW+nEEIj5fce36SKwWAS+8MDZPNjOm0mlQES&#10;FVClLsEHYfBzc1Ol6bLo9MQBbagPIY+7KR4H1kP1Kg1Hi3b7NP7dzTkmkeeWq0xo7rpQOe+ECMAo&#10;7xna45QCs1dV07S3qBE9qpCxkg23Nm/vNrR/hfXSRPI20NHCpVGPLBvOXPPBK+VGccE34OeSMBRx&#10;SlTuXyB2vMSed3Lqp3BiOfvOz6n0jUxaVAfexX3MO4+j9Zz0MH8R4/TqgLFVRBxY5qnK7Inim2kX&#10;9Nhjjr1U313qroZ3vR+maWJI9VMtKiM9Ve4CtuP+Gen6Zi8uoaJVSPlTRJI8KPnN78T67S6xdPFo&#10;XO6fczLYoKLNGu3fPN9R6hvLxV/l+Eet6X0ijhc5NfhHP67WIjOIp2iEvudBbIm4X3Pc5zeu6zJ3&#10;DizzuPJG3+b+t4SsSpChNOTLtJPYBuAf3wbUxQzTSxh3YikMjHhxm+KME1aOSbm06YTBpYtU6tLN&#10;sjKqGlYXwfr5JwjR6SJYnUSk7ZG2KBww+SfgZjqGjlaKQEIpIo0Pd25zT0upjeMIZeyFFArm8U4v&#10;w9FY2n2tg2p9GJaRjJvr97U158YBBLuMjJICQwavOEFYI3hTdZr3N+rgeMGeFvzAZDTMQpr5XNYx&#10;Vfx5MZXyCtB0+TUrqZ0ZGZGs+Lrnj7wvo7TajUsisiu4JXgVRNAHKl0Zj9VV1BVL7Fu5+xnZL0Pp&#10;/TpoPzAkBeJWVlawd6gjgjij3OY5Mypq7ta0dWH08rT6S7L9NHpNPpp4Wg3uhoNG1FpB9HuM1UEm&#10;qmLppaiklLv4LemDfnMJtKFjil/NhWZtqEkhlA+QM1IOvvHI8nrqwR9q0aYL5I+883Jjk7cdtnsY&#10;pRVJ6SN3qfSl6e5gbTC9QylXLcCvF5Z0jpEM3U40AkaGFdpa924k2f7HBtD16TqM+nM+mEjRAK6c&#10;LvWvYK8ZXpuo9T6XPqWgdPSVSqWLKkmzQ/8AeYf8zjKNpTryzoSx8oyp8LDdekvSDK0TLK5jqY0K&#10;V93HcEdvrAOlx6icDUFY5GR981CxtA7drLZHR69poadPTMotiFtHKmxd4PrtYq6aJ1jiQtIod1a6&#10;LD/twUX01t+Rya7T0l0aY6lFvlg27dIxLyV+olbY1+2cN17qmhjn1Gl0q7U7eryTZNnvkfxX+K4N&#10;ZcCSKxgX045FBUsSObvPMdXrme1ZizElrB+eDeel6T0DlTkmvx/8njev9elcYtP8mtrdWFHoUPeA&#10;rNxfHbnAjFGVCowUhFq+WY+f2GDxImxXdi3ur7OacMB00iy7CQG9tVnpJKC13/7s8dXJ2y3QzyoQ&#10;DXhbPIvxm1NrpZFnUHeVWroUB9YTpNNDq0hkdgioGViTzaqKI/c4N1bW9PhiijgibeFPrFmDbrPA&#10;FVVZySalNVDZ2Ri4w/UqA16jL6ssbMJvVAPwQ3bL4JHmMSSFEB3C/Fj9swvzdyON1IZFJLC278DD&#10;ZHVzEsYpq3UxAFX4+q75pLHVaMvcddhzxCBANwJug47k/H7ZVq9LPzJFRHHa/ZWZ07eptsn5K4bF&#10;rHGlMZN7Qzf/AHYHN4VJcX2TyTspE2oQqGQqWWxuFADH1JZ0SdlAaIqtOSbJs4FqepSMId7liqBE&#10;JHHHbLEe2SNmYmTn5s5pxenRCkEwdQIJcIGk2hRXAHHObKzwM2oc2lgBSeRZP9TnNmJ02qQoY0K7&#10;kDvhel0SIkjCYbQoBRmo/wBvJzPLCHZpjnI6AvF6TgzFn9T5pBzxmzDNDJoWLLUpjdbU2EAKkGu/&#10;OcR+aclgsas8VH4oZaOpsE3yu5LA7lJNkCuDmE8DajXybxzpWd3+INYkM+i/K/qj00RkAHG/aLu/&#10;OATTSKN+4iwQfdtZGfnOZ1/UNTrHaZiC0jbn4A3ljZoeBjQaxZISreox5221lq8Vkx9NUILutMHn&#10;uUmdLKkiTODMzxsNzM1G2QGv98fSxenota5ZlVrFjgOPJH9c5x+oFn9yMAqKlXfBHP8AfOg1mqhO&#10;lAKqSFZ+CRsUdlH73zkTxSjxTRtCaduwzq0b9L08UCsnpttkWQKfcK5zldUV1khcNRdVAA77vq/G&#10;b0Osi1cPTrLPKj7eeB6Y54OB9Z08JWeUhQ00rbY1N7aa+b+c1xVFpP8AU/JhmuV10T0Gr9KFuKVj&#10;u3AVXkKTg+qmbVoorcdxRAOSPPjLuml9PpNZTDcCqgcHtbUAcC0E4SVnKrwvEn6e/kgDLpJzaW0Q&#10;tqKNfTaCNWgSdTuSUludpKA/Pyc2dYqNIwi1TWCEoqDweCxI8jzmRF6pkdo98oKbiz2VDD43YV0K&#10;cvq4lYM7PMtGqQs24gNkYIvJmx2/JtKaxQlSP27/AA1pzB0XoUEakrHpkDFgbf28E14zutKw2yRM&#10;5CjYtr4Kizz4zmum6cfktArOzmGFYxItjcQvfOn0q7ooit7rs+3bz9nP0bGqikfBZ3ynJ/LCppzH&#10;tLNYVS9ffND9jkFikPJH89RgV2q8tYyTLsKId/sJ87VINkeawZSqRxMFItmYg+40QQKJBrLMWi9w&#10;JDKvphQfJXkEYaY5fT3idbKEMe7A+RWBxBfTaRJEIdqWyRW35+cvQxhd7AJzfuP6b/bAaRHWFwU9&#10;rbtm9htAB7D58Zj6wqGgFExye3aee3O4+csIjNeqCPUID3fv3YJqPVT0++9I29q8UGHbEwT2fKv/&#10;ABUfiGbQ/hWJYTEqHVKWsdyCSHA+s/NswaXWSaPbIRMbRi3HLn2kAeAM+9P+LOdNXpOmaB5oVjRZ&#10;pms0LCZ+eejKy6hyw2F499g7SCoqhnw316bedq/0o+z+jRrDG/LOs6h+HNTp5NSgMcSmQUSf1Hv4&#10;zJg1bIdMAkauyXJxVljwb+PrKtUiDVRvHO06PV0w3O119muMIeIpLpIJY1YO9qvYgjySB2z53dK3&#10;Z68lG3SrZbHDptXq29Z2kihdFZkPAtvcwu7yrqEWhGqOnjlCBWkLNdXGl89+L+ML0uqn0Okn05iE&#10;bQ6pZihWtwFj+3N5zEYZNW3poHS9zO/u4YbjuIzbHbvektGU3pa7YXpNRPqki9dx6ZjCsZDuoVd/&#10;vYwaGD8w8SqfenvZTZJA7AVm7p9HptK8bxdUDorl2A4+gtebJwbWtL07V6itIriYNY/V3w59pfGv&#10;A3D9N/O/Jm+rqmnRGmsb9qKXuiePaRifXyrveGU2szADzb/qo/eGa9YZveNOkbxxjcIyQN79rHgD&#10;CtYHeHc0B2xxsslkC2R6sVR71kxknxuIONN1KzV0H4jkfSS6WSc+gRvQA7Suw8pfknOigk6ZJPNq&#10;ZImErFBACe1L2JOc90rSJHIz6uD2CHkcUSGoDmqHPfCuudGU6IanTI0iANu53lEb9JP6f6ZzVFZK&#10;T43qztipcLavXQR03R6SSRvc5SI+pHH2Ae75rufGa+n6HCy9ZiinG5aJ9xtlqux7/JzhYdC8OjhJ&#10;dGeUuEk3Ggvb3LlMOpLu6mZlLRndwQWFglb+x2wlhm5yay6D3Ixik8asbU/hUkq6O025iSgHLbfm&#10;slqdDqS8cbHajCyrtt2/PAvgYTr+upBqr08RhRYwISwv9K0aB72fOAQ6/wBczUpMsjA7rHCKLPPj&#10;OpPJSbPPcYqTSLoUWB53edfZsKuDQar9p/YA4RokTbKmomKptU24IBDAN/cfOJNZ6UGi9cEwKHlX&#10;Yu7exs+4nyMA1OpWaDavDMsW0Amxt45A+jktOTev5HGkaGqnZ5ZlghCQmVTt2kMfj++Dy9P1OhgX&#10;WPSxySMAiWrDN2WNJ5XuduCLbkkkVXHxjpBqJdJOIZBIibr/AErRPcW18DOdZKr+Ls6ZYrMOLStD&#10;NWriLq+1pONosi1BGFv0ljLFvnVyGoLtFcKCWf6rvmvoUn1MUr6sGSk9NNgsle9385JJRBDBo9hL&#10;SyemJOz+8e4AePHfB5pKTpq6rQ1gjS+DHcaM6vTaZF9FLbgEtVHkeSQcBg6fs/MzvGVjI9vtD3zt&#10;A92b+siQ6mM+lKZY7XeAFtvKn6waVXGp1Wmje6C3u7sK5yoZdd9rdkywb686ozw7xtFGVZBEN4ZB&#10;w6twSC3fG/5MGging9T3pu2Ee72DuKs53EEST6aDVRwCH0IyJA3lBZQ14JOZel0nUzPqWk3I6Ojq&#10;54A7UhrsvuylmVvaVCfpnS7d9HNyaKaNIppm2KFUOUF2oP8Ao2S1c0MDFYL2lQ26wxAbspzXj/Dp&#10;OjeOabfNH6j8s25gu0KveqN3nOan8PTQvDF6bu1gPxXjd3+RlxnCUtzE8c4LUOyZnd5BJHMiQxsQ&#10;PhQfJHk5+v3/AA3zf/28/DgeNFOyblhVgO9f75+QzrGJkiWEoqC1YqHoDlhz3Y5+xH+ACyw/gH8P&#10;OytccDI26gxCEhP98+t/p2W5/sfNfXIOov8AJ7HN6qGOgo3FQ9NuBrwcnDNvZl/LNyDZ+a7ftk62&#10;PIFY3YBpAK5N3RxjIP4qrIi9q3XZo0f2Iz6w+ZfYRpQVYyfroeBiG6SIK0CuAPYb8AechG5Vpe/+&#10;RWHwovx84xWSVaRl2lb3dmV64xiCAUQA7Qykj2UQbA71kGVH3kqSasWaIJ7185WrIWjWKMgsqx2P&#10;5iF5v9u+Eh0IDVt2MoDCuy8ee+Sy0KNS8hKPuNH9ZYUWHHJwnTuYFRvVN7qraaoDsTgDhllYhSgX&#10;4NnnycK05Ro69TeRXDEiqPfjJGjUG4hpBfuFsFHfcCoo+QKzRVoE3NuuxtDdzbHMuJthULJTUTQ8&#10;DNFJ3BmQAsPaVPcn7xGgfpWYjsFYd3/8VmhH7gdj0pPAYVVZlRAAUVD05AjYm7HnNRW9m0UAwBFA&#10;/wBayGXFhsUmz0lL8hvOF+1SDbN2F8nx3weEM2+Rd242QPmvo9sIjZ3CjZtO4Hjj6vFZaD4RuFWC&#10;SKN8XXOaMLkgjaKP+mApVqNoBuxfc33wmMmlJFLQYtkGsQ5QdoCEVt9pPOaKHtRFVWZIZGj4Jrdx&#10;WacIJFdgOQB4ByGaILVv1Z+Sv/1ykzDrH4LMTBPV0OpQP+zDP1pJNbrAWs/K3/64/wBMOr1n4RSq&#10;B0k6B/CkyA3nN6qXHFN/CNMcW5xS8s/JaeKZI4lVkLhNjq3Fk92+xkOo9NMkbUCkqgKI73WABzQ7&#10;D7Obep6RrNO6yo3qLGwKke5tv7GrwHW6bUw7VeFwsjBXDe1jv5UHPnPc2mmjrpq9F/5l9KIYmFSR&#10;yBaHuLMDu8V2GVyzzQ6s6Od/SCi13csWoMORdZgymSMy7i0xislwTasaBGMFkmlGoVQ+8qrHzTc0&#10;Ri9spTNAdM/hNJ6sdGQDYNzUTzuGA6qffLJKdwWkBaqYC6vBNd1HVtQTd3tKHxhWp0/5tlqEe6tg&#10;AreB5xxW9srnRV7NWUKzG13bmJoBOwur5OART630gqke8DeGokAdvb3Ha81WggIjiR0jlkBVg5FC&#10;iCecr02lEcjsJS6KqIh+sE6T0VzRSssiGL1Qf1MzBVug3Yc9jxmho+qzasFDEqMlWu2/2IHGUazT&#10;3DpfUtWPCqF5Kj5+bzPjQrJO6u6luCp/XxkuUWvyR5NrUsGXSwOFQJwdpprJ5JwxFgiU1SlV37hw&#10;BxQrvd3gJ0UryPOk7uqqAC421++QZ5NMj7I3kI5dqBAUcGj/AFyGrSSY4/sFo0TpKghUEVJTdypA&#10;qj848zyToizRBgtMzMLJPgftlkLrqDGRKa9Mgd9pKKLu8wlZ4X9T12WMOVvySRYJ+hk1qr2Bov01&#10;I00zeoqow9RipFgHjnIajX6fcVaFSv8Am4KgfVc4M+smniMjqg2vsQjsflsDn0sdw7h44AYn1LHf&#10;KVPtkySN+DU6B5NxJZ2cM+0krz3BH7jLDD0zTxuklNKWDKN3AKi6zmYodjIEf9JIqzd/BzZAifWR&#10;rt5buW4FgHI4K1t0QomcgPrzOkTpwDTjx4AGTn6cGjm3BopdyyOtHihx/fCNFpJPX3uHNgmRXJ5C&#10;9qyzR9SZpJPWVpGdRYvb2Ptr6wm93HxQ0jnep9D6hsjmeLbu4BHF+RnPQa2SCSZGUir3D9s9U1kZ&#10;kMzuUF7QAeQCo7WbPOVjoPR9REmoJCNZtCPa3wLzOHqo1UlafwV7LbpHIRdWknj2ehbE+77+Mv8A&#10;WLFCqbSNpu+OPOeij8LdM1OljlidUcQqzqx/Sf1BqHis5OP143XY23sxfnx2zOEo5LcY1T6ZUsMo&#10;VYNqGkglUMlmQFgBXJ+frK4XJl04lT21VtwxB7jCNemo1Db12mcnki7b5zPdddBEgKspb3H2j+wJ&#10;5FDGoOl0ZyWwmMmEzCmkQAoXPg/vmU66kC3UfxCGO7gquExQSexS4VbrZ8r+o0T54zZeKD1oEEiv&#10;chZST+lR4bLhLg+rIcTL08tBmRSGZTVHk13J/bNBplgHqXVhRbDufsDKII9OdZIyyLXuI+CfIGG6&#10;+CPUNE0fuZVLKxbs2auSbQ4oydTq5XEbNqCDZteCAAO+NBr4Z4yJQfbT2OTxg+p0EiGUluaQ0tWQ&#10;wJGQdkrWuATsAo9jRHY5r9tIN2w6GUCMJp5TZ3rZHDbuBz4GMQ0ZZWddxXslkcf73mNpwVQenqPc&#10;RvAFiq75sp1HdX8NWpQSK7jzhNNMhS0DaVfUKMlSK10AeU2+CDmzJpzNA6sSJFUBSLBVquiK5vMg&#10;azmOSMbQOaPDZtenI28yTUzuELbvPezmE+VmkTDmE97yrESG/lUA71mh0/Xae2WThD3N0Wrt+2Aw&#10;NLw9dqXYp4G5fOW6mISSM8IeQ/qeqIXd3Fnuc1k11QkdXDrpongldGoORvNDcp7WDlb6pJ/ULlFA&#10;N7Y1CqfuxzmBD6Sl97H3VsZSfHYNhcHTJFZ3ZwlAF0YWRu+MzqNGibs3+nQ6fTR639LsZFRQWBLg&#10;juBRGZkeqhVtQnotG/qd6sDaKusGEDLAzWYvTX3kgsFJIBrKdJNKkLlYyzM5ILcEgHM3Hcnfk05a&#10;idHSSRvMj0I1Dci2NmqI+Bl0XT0khX0kMiuTbLYKv89wSM5hJXYymdva3HwfaR8eM1tHqQkw9zIk&#10;swjLWKF9jWYZE67LiyUsDpqJTvXeEZv4X6fjJ9P18sOpEzECNaR1oAKrCrH/AHDB9FHLoTK7urlE&#10;JRaIDe41gccg2FaF2drEFAL/AJjf3jhtNdqqsJuqYS8+lVW9VQCCrLXO4MOP68YFoOuQFpItvuFn&#10;1GG5gfOO0WmnaG1lKgW4AHYHmz8ZboujRRxT6j1IpLJMacUcuShxd2QrbDW0KWurjZgjd3q7AHO4&#10;YBJCVDN6TClA5PubdzYrDIfVSJwzKgChRG5Kpfm6OMs7wBZfazKWPItNg5AG7nJhf7hJ0DRbCYmE&#10;ltRNH9qO7Iz66BVgcPvfciqb4WvJ++MhqVE7M4Qoy3sCNdtdmv7nLCkW5mBMRjTzz/U/veacUZNu&#10;x3jk04LJOrH0zJsPgn5yGrStjyuVcqmxTzZPN40aqJjLDGrBFUByOd19yMEl1GrM2o9Ze4YeOD9f&#10;WDXQ4Bcuv9fRyiygLhyrDyo5IOPp9bJsbcVVGjIkc8Fl+P2Jzn5pVN74gV2AAqa7GxeHRwxlQY2J&#10;ViAefD8URhwSRfI11gaCKJy9xvs3KvDWBbVWLSyxQ6mKeJfbGDIqkeDx92Rl46hpIg8O+QvYoC9q&#10;+LAyiWdEXasJ2IrBmK2e97rxQb8pjlWiibWyGGJCp5NjntuwJmihYBl2vTU9WWPgY0L0XqEsF4Lb&#10;LH7/AFk92+YeqliiwsdyRRJObJJMQw1DiPaFEbCQMvqeVFFRWFah5ZCzbQAaJC37WJ5/vjP6ijTy&#10;GOwtCr3iq75TIsqx26XuPqUpp8pPaF4CdHHK7B0BfY27ng/AIJ8YBPqDJMVKAFpNxe+Lw3Qz6l0C&#10;gNtU7pGHJUNl2qQMYwkKICN7bBwFq6b4Jwf6h+DPj1MRlM5hH6akVfA7AgZLT62U7Y0tVBGwAHtX&#10;Ixadncq4iXbdFvIZhzz8YJrtPHBq2ijfepotX34y1FN1+BXo12SCaL3mRbaxwOa7qTjT7NPNBGdh&#10;WRBTKb9sgrk/IyHStRFANkhYVzSrZW+2DvMnrCUSewNv2ngbgvFX998SXaAoWASFaKxsCaIQkMTw&#10;BfbxlPUNLPqmDiI1d2OwH9BVjNyH0ZFKsP03ZXge48D98jDIwU/xt6rwljhSO/HzjbCjGUTKscjk&#10;UUYKO36T5rLFkb1onWTbcZta5YkZp6nVJU4JUb1AUKeOfNYDrdLGVcxyuzIAn6SCoHJv98yu/BX8&#10;jR6cRCK2B2kOQDXcVX3jNAu+fYvDAnfuq77EjMvTy6hJXjazGpLEbbb5sfFecSzJ6z+iHBsBeLse&#10;R/XL4P5INbRaSIRVG7xuvsa+ByfGdRHqqd5Zx6qoVAs/PH9M5ed94kURL6qsgHx/TNfV6hYoXlkY&#10;P6iCNgw/QRzmbdtX5NoaTDdFO88k3qyMPQhFDbZAcUby78rzFGqh1DCyebHxYzN/Dk60rhfVNEDu&#10;XYJfHfsbwjX9YV5ZDFCFHtEiC/YO9fv95jOD5tJGia4HO6sSJpTE4NqFQMMwQ80SBSTvjJvgjzxe&#10;dJq9fqC+5o3rkbS3PznMyaub8yLAUPdj9Vg/NZ0Qi6el8nNLstlnVHAfmpGFACie15CS3ijLlu4U&#10;DtVZeyR36vt2UlkG9u8YJNpCWjFjexoAGib7E441oR0JEw/RTh/aFBoVigEKQgoxDEk1dFD+2AQ6&#10;hGlZSdroTRHF/sbwM6semYTvKqAQ4qxkqLZo2g46mB9NIZAAd9j+go5maoGlZk2+zjj+mXFzPOGa&#10;QBdxDCvnuazQMkSIRv31ZVj5A7ZX6fBn2c/6IkDhmIFDn7yzSQu1okBDIW5NcirzSiETRwBt1e69&#10;1Hkc4HFqJEcsq1anzwK45y1Ju0FAXo+t6Z2UHXaPH1k5dOEMtkhjdFTxx24wzW67e8tDYdxBJ579&#10;6xuUjX20RQojtjUpa0NJACzSQq5RSWZAOQDZGWLI04O3gciz/N5y5Pai72BO79P+X7wHUlFKuiCy&#10;aHPx3vNY78BII0+pMfqiuG7Cr747PwSAVWxZ8kZnGb1AXS03miL+POWxCRZ0dZXCnjk88eDmnEhh&#10;c0bbmawq/pA7kDHkVXCh1I2V2FEUa4xSyvsdVa7I/tdYPI0iMrMrUV9or+U5AEJdLEfUIcsgN/F1&#10;gpjiKNwVtvPPjJa2ZoVtSf6dhg4i5hJcqSDmsU6Tslk5CXRv1XuA+OMF1UsylO+5hZN3d5pMPiRq&#10;HY3ZyeoCKoG1SiHcLFtR74lJJrQ1EDjkpX9SiwqsKEU0bBo15PJI5IvB4vyz2QWarNVzhsyUHa/6&#10;D48DJfZSKA8xjdlKDkA7h4xxq98imS1Ci+OLA4AxME2WObFsrGvNVkIo03KpQL2N/P0Tj1T0MPch&#10;97CjQAUnzeBaxYqYvw3j7yxJooo9o3WGog+6hgerisj+YHgMeK+MmC+5CY4dLc92rz+2RZIwAaoN&#10;wP3+caeP+Iq+QLFeRkAvB7twOK5FZuqdEdDiSQc7zVC2+cUoYt7kF1Y+SPkYzwtIIzt4qxXmhZGV&#10;esSVZVI27uPo4IdjysylShrzdd8KglI5YMWarB475XIpkWKxwOMff7v0kGxd8/teS3aK8inLs24N&#10;ZQ3XnvkTqUdmjKbSvIrFqJ1bllNsK44wRmZv1H3IlCh3GOKtK0FkpgykcGvHFc4fJqPUjjcWDQGB&#10;Rzb1KsO47nvmuukVoid9qab4K+MJNKrEjIKUrtYr/LiHpOt+mBZ/rlu6MHa38prd23fd4x2BOUsX&#10;+r6OaWNATDag3XR4wdSUkHvK/wC2GM0it7hYOViBZiwAPz/bNFL5JoIYExqoIsGuO+Rjdo2t7Jrt&#10;9Y0UTu9KCTxY+sTadvcTV8c/+My11ZRHcoZckfUq0ZQO+F+5V8Gq4IvvlMkbOfYv2a7C8FPYNERq&#10;55UAdjwbB88feRSZZFceT5OR2jsVbjkYo5Be7bwDdD4xtKnSAgYlG8XyOP8A5OEh9i0ATfO798hN&#10;GW5UeOCPOUJKzFSSbqji7Q7oJOqlB3gmjwbyEcrGMgjzdfAyuSQcfGORRBuvBGKl8ASkkVwasdsf&#10;fwPd+k3lSIrBvcRzx5GQWBdpLfNcZSSEWxVIGJYA/wBrN44WRb8HirGMgJUKCB2ycC0rhgSb798T&#10;8jRZ6LyFjxwPHnANQ588MP8AbDyJTyCv2t0frBZYvcwa+cIPYMGjnX1E8hiAbxFn3MbBF1yMU2nN&#10;cE0MlGhC7ZL+Rm2iGKSTcG23X12GDLJI279xk0j2niQGvGXIiowpr7mvjHaQi0K1WfJ7Y/5jaBaC&#10;gf6jEHJDWLrm6yftdWJsAjmsxf5RoiaiRyTYr5bJu7i9qmhV/GBMNjLsYkBb5yyOVyTuPJw4jssO&#10;0hm53XzWCSmwDf8ATLlO1uRx2OWS6bZR4K5aaTQgKhYGWRVtNEGu4rDINKWRey/JvjItpwAxFD6x&#10;81dWKgX1dxWmLEEGvisI9RGPA58g5Q63xwCpo/Jx1Wl5/bjG6aBNlyLFIqjfR8ZRGgLN83dY4HJF&#10;i/jIMQL4N+TiXnYBIRWHLVu4BPYgZTwG/RyLs5FXLCroAf1OREm8tbHtjoLCpEG1SF5wYwgKS3Bx&#10;0JAIXwQThDsp3NVg+BjToT2PNqXagWOwcAZYEQSH3H6NZRp3QllYAC7GGErHbryKGS9aoaBCaAW+&#10;QfA+MpMa+o/dfm8vWQvX+f5I8DGickuppTRvHbQmDbFCkiu+X8WRRqh2ysx1ZUH9iOMhbrZ29mzS&#10;/wAk0XtEG4Rr/fKdq9rHJ85BZD7eBwctYKOGxJteQIGIM/JP3lTKAWoFsIWFlLFX5A5OVmQ0TXYU&#10;cqwopYlAoWuectCEg+39IvGRr3G+e4ytZJACPnAC1YgTywPByooT27D7vJFxdnjEqhaNgHvghsfa&#10;KrsctVWKFgb4N/WRXUjts4xkYITRtd2GxFKAhd1ZKhRbLDbcnHNOF4x2IYovpq23nzlptks1+wFZ&#10;aimlULx5yp1B/V5PFZNl0VRgBmPx2ByLSkEVxxiYFUu/rGDCvk3jARnIAG1T9kYu9e3nyccgMe45&#10;+cZEYm/AwETmdRVc0byBZLHI5xbgbBFX5yCqB7q7DBITLafYT91kQwIA3HIBjzWPIdrcUfOOgHfb&#10;dG8QJAHAo/HfKjIbBx1BJHuGOhF3ps1kf0yvdxZ5PfIWytYNecJicOa3XiGDrIKNXz4y8EAVu79w&#10;R2ylY+G5C85MLXG7gcjG6ETj+AO/fEgCkc1jFACQTkSaYHk4hlhZWqhXc5QWoEHveWJEC4BB+cjK&#10;LskEYLtDKwv3XkZMIDVng5UoHJ+MtsbTV3jZJNdPwdpBGTMVAEKCK5xoDZG9ub5wowpu/hvZI7fO&#10;Zyk7KSKIootu4uPmv3wNlAJyyZSK4IOD0Cfa15rEiRYFNYlj4+8meLBHi8VMACOx5wGDqO/GWNYs&#10;A8HGZzeJmuhfjGA24muceh/mOTWEkFrxDT35w0Se36Pp8eq06GTVLteTb7eCoX4GZ7Eiise/epVl&#10;Bptl8ZkwhHeQVIgEaqPU4s50GnnmdCjzsiom2MAWCfmvGeDNNeT6fG+WqLNPq3EcfptteMgIALFH&#10;mjmhHPWxPXj3Pcplsnay/qYtWc9qlB0aJEakLe6uN3wcGiVndROx/hxmKMeFGSsakretjnkaaQYu&#10;s1nVNVBC5MgjD1IP57N3Z5zotX1H0N8mmnjY6V1Cp6YPqb+DycF6d1TUx6aOSKJUMY9KLYoLMWHu&#10;a/Brzj6uPQysyFxGCQivfK32JyH+uuNJfBa/RfK2zVimjrSzHWD1W9SRlACqjsO39bzB6ZDH03Uw&#10;ameRjGsgkLIN3Y9s5vT9NeXUtpJ9U0e0sC/AFD96snOw0ccGkg10Ii9ZWsxSMASCpK5pKKimuV2Z&#10;Rk5tPjVGDrdZpp2knSSVIUcmGKh7gT/NWan4s6l02RtONDp1jiVFQ81b+Xa+TmfJERo0McSKCNhJ&#10;aiWHc18DJSImmmkMkfqADlmFhQeAcXFXF71dKyuUqapbq3RRpINJHH7q4JbcxvdQHjKtX1FxI6ww&#10;Ro7CiSgG0HNPTaCDUaVvTUl1k3ByPaqKMxkSKLVo8zOY5vcoIuxffn9stNO/JErVeCOu1PppCkJK&#10;EEhuTSgjMScFFdg5QRkBPsnzm3PCr6/WGXULHHsklSvduYDhf65yXUp3kWMsSLHbNsC2kc3qJVFs&#10;KbV6U9OZDpiZi6lJCTSrZLUPk5hkUrffH74fInqGQq9ooX/1wMEdw4TavuBonOyFKzzJturGETm+&#10;3FZYrVdjKH/lF/eE0+wlKNfXbG/AokQSVA7D/wB4jqF20wG1RVVRyyMLyBVVYv6yhYWkskmsmkW7&#10;L4EDobFKBl66ZVEDgmrIIwVVZuRe1eLrjNbTakApuV2B4IJIo2cibaN8UL7JnUO7qpChj7bCiyfv&#10;Lo1j06s0i7iBYB4H+mTXSu7eqyhVH98nq10oikDyuZSeaAoeazl5K0v80dUotKTr9rOcmnWyFUi/&#10;nwMJj1F0piBWqYnLJkWSqJoqAFHfBBEAQvq38X5zrtNHBK0wyMe/c38oNHvuJ4AyyDTghjLIUUqa&#10;oXbf+spgYRzgsC4VroeaxahZ3UH0vb/7yHdpDj1dBeombUiKMIo2ChXn5OVPDtG/cAWXd/UYFp9w&#10;ZfceeD+2FiOrZiWF8qO9Xfc4nGqVjK6diD2Fclc2oNcViEYYcsKbt7W8YFKhaqjC+QN1Bhk4NJJJ&#10;JwmxUKmyOBfa8yyU1sqNo19KGjO95CF3+1e4YDvWdH/8UB08YjjU7SAGW7vkkWfFZy0kEiHZIT6w&#10;cbQtbQKuycE9O1LCmLWW7rRvg35zklijNptnZDLKEWkeiaTrn5+COIylfeX4Fhfok5rdC6fpJ3jd&#10;obLvwSeGJ4F32GcH0jRJLMdMZ2iBVCgFAe7k7j8VnUdd6pEutnhiRwrKqKAK3bBRNfGceaG3CF7V&#10;nb6fIuPKVaOr1XStFp9NLSlZH1LKT3LL2G36zN6j0B9M2liGwEozgMw3X8fWcVqerat5IEVtoiIp&#10;x/39h+2Ujqup9Wf1HBkbkm77feRH0+RJPmXL1eLa4HfdM6JGI4kCgr6nsYL7mauxJvM7UdCL/mU3&#10;/wAQUZAABtIODP1KcaaD0dQsY2hgpLHZ4sV55w4dfGrj1hloGVVBfsbjoCq7ZleVO0/JungemvA6&#10;dG0yTa6eTVmRYYq91WZq4AHkcZkaabQQaly7o8RHMammP712vDYWMumdITQVT6obhqbzfycWh/D7&#10;TJKECiv/AJY3LEeBmkZUpc5v4IlG+PCC+TAl1MMgnVV9Auy0ebVL4Qd+M5ya4C6RASFgrBxyEvOq&#10;134XmgdkaRuQpPYG/jmsqP4W10Wjkl9NljAsuUsMQbAvO2GXEkvv7PPnhyN/o68mj0Xph1AjZTAq&#10;rwSx/WfgDOu/M6KX1UdjLqUcxBRyvplKIBGctpE1AghdJdiQ9uD+o+T9ZnRdQaPVjeqAICSlbbK/&#10;t5zgljc5SqXR6cZxhGNx7o7uR+nLA+6KKWRC6vaAMapRyQTeZMc0SRK6QtCrRN+qmFXxV+cwendZ&#10;eOMUgt5PaRQF1fm+95qNKJum6yVjFEkjUF5dwQcSwOPbvZp7yl18G5DojpptRJu/htGATdsgU34r&#10;scqnhWINImsMqK4Lqbtueb+s52DVTySvHbBJIqO4djeEPJqIZtS08ZMAKrtUbQwqxlPH91t+OgWT&#10;xXk2td1CGOZ000Tqsb9iwo2PGcT1DWRqNQI0jLsSAB2W+4GT0RgdmdJQioS1FSebzjNZqYV1Or2A&#10;xqQVUH/fNfT+m+7zpI5vW+rfC9bsK/5bHINy8O0f6RR93z9DIjpkem0e5yryMwIN/wAtGxmGhcMT&#10;6lEmid1cHCITukQuSUDULPFZ6rjL/fo+f9xP/SGejcVge9R+gfzDybxoYZ/0MpAVb73l+gmj/MRP&#10;MKUe34A4ocjOo13WenGCRJdP/EYAKR3FftWYznKLrhdnVixRcW3NKjiX6kqSWllQ4PH1zkjqRLZZ&#10;mFkEgH/Nlh0kLLHGibWFyEMd1/1yWl6aGeS2UKDwG8n4zZvGt9GSU26LdkDl33N7KFsP7VWRi9OG&#10;S/51ZiLN7aF1/XCdVA0Cq1BeAV8fpzPmSSVFO0iwNx7DvkwqXnTHlTWq2WQSvNqBZosnLAduLFnB&#10;rQT7JGLJ+1X9UMv97Ly3Y7QSPAHYZTJC41DAttNc2f8AQZokt/sYuzQlhgUX6hJc7Ao4F/d4Sv5g&#10;WZpFVYV4sVYvxmYIm9aNTdI1kD3XyMnNG7E2GRGUhSTanntmTj1s0ukW6hfzAjeHeoCktu7kfWXD&#10;qPqoDHIFp93I9zHBdLqPTeWISMwIIpTXH0cjowEiS0YneEYMaFYuC+OuhqYfMWRZZGRQ7g8nhrb6&#10;GXLpN0UMkite7uKqgO+UyyF5SCvs5dvvLI+oikTYoj2gVd19G6s5lJSpUaKjR0fTEnjSR51iG9lB&#10;Y3YUXeL0YTtT0qlRmHso8X++SM6ExOmxi61X6a73mdJK7qZVUAllBANWO2ZLk32XpEtSiz6hqDVG&#10;tmuATjSjVSQxPJGp9FVUhfI+TljSjTszBVBsjZ4H2MD9Z2Ei+4hxRPndffNU26+ES6Rt6aFPReXa&#10;QNpCFn5NnwPjKnUepSCiopXb4P7nAdExhIQgDY3ZjYUNl88jOxVoxQZiPNhvjJ4vkwTVC/OuzSBY&#10;1VYlFUAT43ZudLOlaZIgE5S1Ytxajuc48Eob9IgKSSvmjh2kkVWm3uEUx3GK9wKjgXhPFa7KhOmj&#10;oYZCWk3MZUY+5BaivGdV/hl0xtZ+Jeiab1SAmoWUNdiwRS556qvpzp3V+fcwumo9rN56p/gxBLP+&#10;Mvw+ixmXbq1YovYgc3mvpMT92FPtoeWa4StdJn7WaDUbh05gWU+kpRSNuxdgX++dJo5QBTljSbih&#10;Ng5zi7NqXuez+ske0UaJ+DQzYMUZjR2JU+mPc45DHito5qs+7h0j4ab+5mi5WSOJ41anJpQKcX3B&#10;+jkxqGRVAg77hXcDwMCMxijj3KgDGg3+Z1Nj9sjptR6gKFQhMl2Ktl8jKIbDCsQjewPTvaaH6Wb4&#10;y4Q1GI7UFmvg+KrtgkGnlRSu/c7BiTxahTzXisMeLgqwZS/C7qVlHkXyKwBGfJ5ka7dwhDGtu0UK&#10;rANd6yQSlyy7txtSK7819jCJJRU0YjLIdzA1VGvnMWaVl/MyBLtGcKOQGZeFP7gd8THE/N7/AIwt&#10;ep6zpNEvaDQRuVHABu7/AHOfJOo6NP8AwSEB9SNHFNZIrPoH/iQ1cnVfxdLqfyrLE+mWMU3J9Iba&#10;bPnzQvMdRKhLNGFAYDnYD+/gZ8B9UnL3sjvpn230+Mfbxqu0GzSkQQSptRgRY7MpW/bx8lrGM+qh&#10;iMbbzJKkVxkCgT8j7vK5eEMewSEtu9q2a+sy9TLFMFC70YblKnjhefGeYo2dUp02HanXSS6gO8+8&#10;SIhcBtxYnupHjCYdQjz6pEhNIoZKA7VtP9eeM5zUzSCWJFbY4sUvOdBotE8OikmkDkbLsGmBBxTi&#10;oxX50i8Um5M2F00+ndxp4CWEa+pfwvOWw6N+oayZlCeobYyHaoUjmx2JB8HMQ6vUiV0RrdYhISSV&#10;3GRRuLf3yw6d9MkDsakZV5Butt8j6GYzg1B1KpPpm+OceauNxT2iEunni1kytEzSOu2ueP3GdL0/&#10;qCwdKkJjjZzOlM5J7fqXd998y265qXTVQUJAFJ3/AOY13OVdGni08epWaNP4ENL/ADe+QZDU3D7o&#10;7VdeQ+1TdS07O30+o050riZlYSRtvKH2qCwqsBGraaJUEvpI7Kje60CgUM5rX64SaWFNsrR7qFvx&#10;V17F+Rmh0zTSHSzoiqZgRsULX6eGIHavvMfb4xbfydMcltJdUaT6CVDFEIZH05DbSvvX2/zAZn9P&#10;hEMzI2meYqCqFztClCfBsV9ZtaaPWaNY6An4ckK4AT1BVfPH1mRBqtNBpJ3T2OyemA1+2QMtsLJo&#10;nCE20/IskVa8UVakpqJY1niMYGnat3uLMDfHwL+MWq6QJF1ACgyTAEIG9y0e9m+MP/ED1PGkiqiE&#10;K6CtxI3FqsYPMx1f51okkDuV9wqqUePj7zSE5NRfSOeUEpNdmBrtGksYRG2gcAGxwx/Uc3Ivw5Ho&#10;ZWSHWJN60LKCA3tkSyKJAq6x4+mSdWYPK6mQ0rAWuxAauz5PjNY6DTJOskk59DTEj0qr3JwP7nkn&#10;Hk9Rx+3m/wAorDgbTfE5iF5l09uX3LIITsHdDXF+M3hrdPE+thhVhCKJMY3ggeP2OdV0+aCLTonr&#10;bHacjgCyIzxZ/dsykhg1upYaiXd6gcKxApmjY2BQzllmTcri6OuGF1GmCpFqU0sRhO8OxqP9J2tz&#10;t/fK5mvXQOn8UehaIrAgFyRtauzZ1cp6dNGsCq6bgIwEJBleP+YX/vnKxFenza1o926NWeqVgGI4&#10;G0VXbIhJS5a2aTx8eO00dHpJP+ZSabSSoEVyRIaAp1VhZ+GOB/iVBo3hVR6jMpVmTtagWDkdRr1g&#10;MOqhbeup0avOCOXcM+6vg1WZMv4hbUDSMEKBY3BjKhq2Grsd7zKGKfNSS0aTyw48X+r5PQ+g6GNk&#10;0sELyiSV7mcNthYfJBFn4zJnGm1Or9ElqDNLIQLLEMQi+RzmPrvxHIjCT1md50jUbVKrEic8AYAv&#10;VtK+k1KJFGrPKX3sarZXJxr0+X9TvZUvU46UVWjoNdDARoo3mDNJEvqzIKF3XLHzWYDaqYS6vcSK&#10;Zo0cSCt4NVu5yt+qhzD+ZV413AFewaMDaW2+DzedxpoOmRSurWSJmDtJQBse0/ONPgtpsj9b1o4u&#10;HR6eQ6F9uw6qVomAb9BHlvgnP1t/wPhDfgvpHvAapPUrkNufcBn5aTr0fRoDAje190kgJO5h+kE+&#10;Rn6jf4OadT+Dejjh3WII9+1WUneF++Tn2X9KZeeTN30uz5j+pYccOPrtnqTNtUSSpy/lQTyOaNYV&#10;FGs3qNtvhS1803wTlUzemIfUlYoGQUoO3g/H1VXjQHckqBjv3FZAv6A544vxn3a6Phn2HBZQxdf1&#10;UGMd3xWCJNvEayliACGG3/TLYz6Slm3ycEbYzZGzjFGWhczLv2sON9Hcfkg4xMlFCU9G1JfcGWzt&#10;BBF1k4JVBKpIrN2JawCxo8fWVeoibWUrZYg7gSRtJ21zQGWTUqvIBvGwHY1KaxDsIjknG+0qTd/T&#10;9suDbGjBBr3EoBZ57YDoHLMG9PYF9rKp3cn7Nf0wrT8zcI432Vcg8DJZSfRoQvDGJV8emRsBJvcT&#10;Zu80Vp4nTby9D2kC7F3f9OMBgllXatAoHpB4HcnccM07Luib1judxYUcCsRdmjGVDCTbxt45o/d/&#10;eaCO67WRRcjXR4q8x9LI0gBG5Q24hT39h7ZsrMAf4jig13kM0iHwjfXs52kcmgT2rDkJ2Na+ALHn&#10;MtHZSqbBYpgx833zSjQRsF2jliN37jxks0QZCpsVQ43G+aHxh0TLtOxVBJtr74FFuptqe0WKu+xo&#10;Ycsae0tz/Wsg0iGQFaILizf+uaMMhvm7A5zORgGFspvzhkbjj+nOTI0iw9FbjzVHPzf/APrhM8Wj&#10;034XnajujnhKeXXgms/R1GBUCz+5/fPzQ/8Arjmj1Mun/A7wdl/NI/wocrnD9Qjfp8q/B6H06SXq&#10;MT+GfnQfxFDp9HqYm0QniaFEWiKABtSWwUxdI1+s10utRETYH9j95AoDFT2BzzrqEOogUaSeJtvL&#10;ADsa7VXfO+6/07p2th0n/KpwRLpUOpVu0eojFGgeRefAO4ONSe29n1GXhK17aMfX/hCDWPoxpn3v&#10;qIQ7wqwJZmPCi+/bnOZ6h0jRytHCNEYJlYowWlG0A8jO+b8OavSTmbTM6zLpFfTunD0qEMyija3n&#10;OrEus1yIJTKGASTaRvZt3HL1QGax9VkTvnpI55+jw1+g47T9DieSSEwOstKpO7cu092BWsYdCaNg&#10;kExfZYJC3QHY51PRuo6ka+HTqIykkrLYXgbfd3GEjWw/mtYRExhZncBLVnU8fVDOifq8kZaXizmx&#10;ehxzW5VujkD0pItkUp2gF2LFbYnyKrj9sddIulJdrZVAMjba2jsBfcjO70nVtJslkk0jN7gdiMTu&#10;YEc7ttXjfndHPKwnRgFT2BgAEdCSqmrsYv7nI+0/yTP6bT1NM80CanRsgMm5disgYbrBFWLBxH1N&#10;RqELpChKcd7N+faM7/VaaCbQRyRjcJZDsRSI9jNyBz444xovwLqNdpEnjcSejdCMEil/UxYfF4nl&#10;V8pa3VmP9nlWlG9XoydJo9NHogssrsk3EjAAEt3As5ghNHLqhpYAyK42Fje1bBFd89H/ABB+H5IN&#10;BEiOD/CQyLdeasXVHPNZYdS42ogolVLBau+KJzowvnFuyHBwdOJMfhLU6NYAu6Y7ttra7fcOLqqO&#10;U9RgAkt4lRfbHwQbCkg7vjN7/nvUImj08ns3COJw3ijx38kZjzSRyRyxONtMCT3LsT5Pz9ZT53bM&#10;pqPgDgIiSQBx/BJpAOCT5Ug5XNoYmhWZZW3emQ1rVbh/rl+r9BI5C0TqUHfdwt/OA7592mj3L6Kq&#10;qAtwh5vJjjlFXfbMuVglT7GZa9rqhKge8svc3l+mZ3XUFk5UCgR5Vs3Nfppl0weMIVLkIRQAK2Lv&#10;LJtJe0GNiCm1vBBFNuB898tSCJla2JgvtMoevcz8Ifk4NqBA8X5gMyzRJtANC6PfO6bTRa1odLGC&#10;5SmVbFuXANv8A4Hrvw9t1bilkbYnqRAUELHsbzJTSW3vs14X0cAupZYZQX9WSgwUknbu8EecGXqj&#10;StsaBgDR2rdLRvOj610ePSamQRsii1CKrbhdd7zMWUxUjom8J3IHki/3OUuEqaV2S7TNHpa+vq5Z&#10;l1BBVAGCUGUAUBXkZ0EX4cnkiSX1whBAkHN7SLs2AKzjNRE0buI/0kkR7fi7rFp+o6iP+FJI9MOO&#10;bFec0eOTinFofuW9mnr0WNzNGTsplXnyOKHnIyTShIC1gpR9x5DGhdHxlmh1wW2goiJi6l6oAj/e&#10;8L1Ovl1uljEcfqMCotjbgnz+2Q09KiOVs5jroV9m4sbkZm4oqT8jxgcYjiCtYK8bhfezzmtNqIz6&#10;jNGHcjazE82QbP3hul0GnWKdmZXoKY2Hc8febJvikzN9mMXEIlIC7DKSjEgNQFWLwiOBpJdPWoav&#10;JAqMV4xtb+Hml2LG0gOwb3flV84RFvjhBIMhLgWn8wHYjNYtJV2T8F0XR9TFIZmpUvbXNccn+2Ud&#10;Whj9aRFRlEh3CwQCDwbo+LzbinnhSNV1C0F2swYNRf68k3RwTqIGpWBGQFWZz6hNMGvaR+wrMP8A&#10;WmzR9M5vTaSD05GEagk7d7cjm7PfjEZ9NppEQhOBZIG6v3zWkaAwMQhU8KQBYLD/ADYtRoQEneSO&#10;wh2BhwCf8ua80+7MuIMW/MRbFZVVvcaqifgZOHTMmxHclSKJXadrH6yvT6QrGoLgJZuuCmHSaSTS&#10;hQkylWHBZe7Dut+LzOQ0ByRNEZkYlHVlIPdSeeCR5ODrr/UREU7QzAHir+QazRXpk+p0qOCAw3Fv&#10;PezZ+6Oc1qUmiAPomuDVEcEXXOVDjLzsHZ0um0wkilQkgR2W+WA7D5rNePWRIzNKV9iFEN2WLDsS&#10;Kzj9DFqUi/M02wHcz96Bw53EqtOqb6smuBus02ZZI7ezSLNTUwq87wpcl2aJpVJraAfrMSQSxGFQ&#10;FVpXcbqutp5F5Zp9eRLMG9xtg1jgl+fHbNfWTRaWRao7l3WPsVQxcnFpNXZS2DssbwrG5piwri9l&#10;cHt84bO0aPCPQV4ylUOOV4BJwFNkzsRYdnJocX839YQ0sc3LQlGogC+WH0QMxk9loon0zRxSyKo9&#10;8i0O/cGh+5zNeMyp/wBaQul7aF14o/tmtoFVoXhLgBlPtY1bDt/XAtZI6FWYDtuQ8bhz/wCa85ri&#10;7aJky3SdXKQaqKaMj2LtZRZKjurHwDluj1MNFQSN4IIHb+mYkUUs7yuhPAAW/v4GFxSg6hYpVO5e&#10;CRS1x848sIpOghJto6jS9RheCcNpkU7dqMbpgMy9YiSyMqgqnpsd3jkd/wBsyd8CRRsHZwJDVGuP&#10;jDZZtu55ombe1RrYNKoPbIhGugmybloo1SJ3Dj3AIbFEd/8AXBt5uQmRvcWIvtROCxRzusTm0ph+&#10;k91ONrJwREo9rsm5q834AzdLaRkG6XXRI0yswNm7BNXXcVmlqIbi05WUAGi98ld5rmswII42EDON&#10;mwEgp+ptuF6fXxR77jLOxv3HcDtN233jnDegTDOraGFnIQg3xtuq21eZkOjki3b/AE1BBUVYJ4u+&#10;cKgkEhJf9aWoHYFOCK/Y5r6SQ+sC0amr3mr3KRxWYc3FUapWc5p/UgmuhYXaHPyOcI0upk1D/wAQ&#10;P7nJc1QquM1Y49O72zMVQllUDk4L+eCwGNW3+8sz8cqp4H9Mvnf+kFGvIKdRMGcsCw44FCx91nRH&#10;QQ6mNhKiBgrbCSVBax7VAzAWBQVHrWaJYG1sVY5/rzml05VmhnWYBSCAndi3b4HjCUtaLigWAxgN&#10;GyeoIz4Yiio575aNdEIyRLwCAhN83/vg7OJWnJXa1WWf2mj4H0cyfzUUaEuz14CgH+nN1lpW0Szq&#10;mgEZb0d9MAnBrz3/APWCdYfXxoFZPTVmsp5LqK5rwMp03UpJIpGiZNhAoSd1AJ+AOcNScLq1V5Nz&#10;nf5sVRJXt3yVJwk9XQ3FSSAdDqZBBJUR2s4DsexIFDKlSOSVhyqhdtgdqw2PVw6aDVKYmZe6ke7b&#10;4IP798t0k8ur3D0goAFUPbfizl87blQlCkkR0Udzl0lsBlU0RY28834OR10DpMQCiq+8rtYMN1A0&#10;ARxeNpFkjDyOoJLFHK9nN/pJw49OiBMO8UmxlYA+32m+2JypjSMGPVbGO9wH22AeT+/xeTXUmON3&#10;jNbzRFgE3wT9Xk5tA8g0zjYS1iz4rsDi1mikgX05IUVGTkkg89wOPjxl2mKi5zC8MSeqGHqAV59v&#10;OVSu0k8kscY2hiGFBqHnj9jgCmGOEwOoRjtZe9c3gpJZk9IlGUMxINbmXjvioTNtlSMqssxp1Y1z&#10;QryP3GBtEIJGYr7lRStd+94BDq1R45XeuebssT9jsMu1c41RDpOvvcb1NivPGUosVlmraZZSARTn&#10;1FDL3Pesmuvg1EyRSMANhtR4+ict07gI21NxRSLPJ3P7e57Y8x0yu/8AEVmKrVL345v6ByXFNq1t&#10;FRkx9LLHAhSKR44y6lR/MeORYxp9QbSojtvc+72liP74Dr4NO/pqGZGWh9V83ikLhXU7VBVQq+WJ&#10;OFdMuwnWdTMqsYWbag/TViyOKPBwA6f0pN9i9wYEcjthUpWRt6ROP4YLr4GztWZ6akMjMFagfcD3&#10;vGlrSJfZQse0sCSV4ZtvZbOERBgSsuoU33YrlaqqypsmB3lbI5Vf/JyyTezUsSiMy8O48HuP2y6s&#10;mgLV6Nt7qhOwr3PkjnG0UBP6CqkNQHe7w5mGxiWAZTS7e1Af7HBhqFobBtV2BIB8jHvi0HFWXskD&#10;gRqWNSEizV7uDk4FRY2Qp3lW7bs30TmekJaIkuDxbX8Xhv5mJlbYxP0318fWDi68sF2A6yFdRKwT&#10;im4H7+RWDQ6dovzHtP6K/wBReXJCd4ev13ZY1VfGWarUqXT0jtavebuqNZcU7rwJ1QbDGyyPwaI5&#10;HyB2vBnsSp/EFuCaI4xQ62rLOVO7aW/zX9YPNNb3G4KgACxR5yFB8nZVqi3bIsq7wpBYBjdcnwcS&#10;pppSF3hW3AEfVXYwUTAlg5N9jXbvhOhijbihxagtzQXHJUrsSZUNEdigCiOQD3NHxlJ2h2q9zMK+&#10;f2w6OwslJzdLXJ3fP7ZS0XpyLxVEXXNYRk22DQDu3EKVBYM3+4JwsKzbGjceSB24GUxKgV1LhfNd&#10;zxi10SsqEVTDgr3/AGIy+2hA4gCuhZaS7I8gYRNHCZQimhts19CxiiZY3V7JTbtII74zRyiWRUYV&#10;x24B4x2/kkB0+31AQprkfspyCxOyugBdQtihZHzhsgAC7wFc2OMtiCB1ZbB2+4jkqDjchpGO+5WB&#10;APbDdJqGrZs+LxTooIANhifu/g5cqMyj203+m3G5WloaWypk3otWjCyfvKopHjvaLvizl0iMjxhP&#10;8vFm8SFjExMPJb/b6wvQVsHmAjNUbZScGedXoHz/AKjLpQ0gAYChYDeAMAO4cVXizlwiDCzG4YgN&#10;e02D9ZS7fqJ4JFg5Yu6Nl544Fnz9DJs6lQxjA4NH9/GWjNkWnKGt3aqIyJlZSpTkMe+Qkp17VeVq&#10;lWSKAx0gC2YndXFePjIRuw9QFb3Hv9DKFcOq/F3jKkqnsa8H6xOIJl7srhGI7Du2IaxFBJC7h5Hn&#10;B5X9ptLsHkdsomK2hoDjHGF1Y7CgNxQhqA5/th8kcxAa7tdwI7ZkBCdvvJ4sjCgxjIK2o7D6wlEE&#10;B/xKYE2KsXl0Mi3tqvdz3rJy6oP2ABUf3GTgeJmAbzz8ZTbp2hrsJk2OWoir4B7VjT/wkA2UpAJY&#10;eQcqknQM1qAOwH1jTagbYgKIHBX/AM5gk7iW2qZKKXYFcHzxlrAKXB5rnE3pALaC9vYeLyY1AC8D&#10;cR7bPajh34EDu6Og5ICkCj/3ecQhK0aYAmucixpbA4bgDxwMgs+9wK9wzRJistNM1K38uOunCNx2&#10;4P0byhwvzR+fGWXtJQAG1ojFT8MAmUKLpOAOBfYfeAxorN/U8Hxl0Q3HaWrcR9cDGeF1JZavdxeC&#10;1qxg00aBypB4PgZehUtYv4J8ZZFBauQ5Fr7b72MkqkAcVfc4m7GkR1PpqjBAV8kfH3gqSLVMBVg2&#10;DzmgYlKlu23sKzMZiQgC9ucrG01QpIviAcszJYB8ecKKae12sdpNHdmapX3AE1V/GWrTQlXLcGx8&#10;HKcfyCZejKGddu4X3vwMRBsbTx3ymCEhn28msgzPQJNe6uPGS1sEy905O4Hnn9szz6gJTdwDxmg7&#10;mSjQPHNHxgxKFgd30a8ZcG0JqyOxbY7SeP7ZXuI2ceay6WTk7PPBrLF2soYMo8EecoRCMhr9/O6u&#10;MhPDsA955PI75JSY3NKLB/3y2SYuvBoZPlV0C6GhiiJFsVOSCVJ7aYVycpEqbha9x/tjCa6Qngc4&#10;UyrDFVafkGspIKq21iVJ5/bKHFXTWD2OWHdYJavJHzWFfkEy4wMuwg2K7ZXPEZASjcnsO2Ok53hS&#10;tjk15GRdWlDmwME2mrYAEhuzfIxId54bk4SdNVAKfkGu5+MqKEKT8nzm/NNGbRMMQG3L8izjTe7c&#10;ayouwI48VeWq3DUuTVFIiq7Saa93c/GUKp3ceB5wggki+CcauO140woqG9H5B+xhgbtt4HxkJYCp&#10;Io85MMwS78djicroEqK5Ivdu+PAyUQokOfI5+ssikMgCkDzieCwx3g1i5eGMiVBNDwaxmAUi12mr&#10;x/TkHJ5DLYrKWYsAP8vY/GMkt1DAkuCRYusrjn2FaH75IEkLfBHA8XkDdg9iRgkqobsmGRgaJBy2&#10;GEkn6IrAbCEd8JikBFA0SbxyjoSLWTexHa+1eMqMRBAbvfcjJpRIph8WMkwaxeIZcdMhNKwLEWBl&#10;DaXkDd3P9hlftoPuNg5NlNltxbuxOJX8iRXJDQpfPf6ytFK8UOcJRgQxD1dZYQSm8c80RlJsYMkX&#10;COT+/wAjLGRPcOLHj9/OMsZAYCuRz5qsEayB54741vyIvAXaq9hzeTHpHiz/AH7nLFRPSQbSD3DH&#10;/bBHjN3uHfvj/kRaxKAAmyMpVwoNjIy7lognB1cmgRz4yktA2gkC2IIyR444AxopCgIK80QfnJLC&#10;wdTX7ebwAQh3GwbPNjH5Ts3gftl05aMLTf1Hj6wT1KAGSm2NhDcJd3zgz9lrvXbLLNUBeWptO61L&#10;f+MadCKlUMMpaM3tv7BywsKPuo/IyNg9mN40BQprJhe4ByTpQX5Bxmj2lvrKtCaFa7ao48ZKuD4y&#10;FAjjJFbGAyYQvQB82MQH/bxkA90BxloABALfuMQDyqzMGv8At9ZAW30P9sJjV2/Qp4s/0yBP1eSm&#10;BUZO1m6x2fkA9u+Vsj7myO3ij4yqQrJ7059uMnNAL375EoByQcsC0CVOOgGEgH75FJNpB2m8kwet&#10;1VkNljkUf98SoGPJNu55JN5WoSuPnuMffx+nnIeofjKSE2WBTxzwe2W/ykAcDKSwrHB3ecWxlRAv&#10;H2GrxUD5/fHVyt8ZRPkkXU/p4vKqbHJBPgYxQ33wQ2ezrH1KWG2WVoVC7Ttv9gcUav8AnNkLBnAU&#10;bTwF889u2S0nV9dooNkhk9SP9Ks54H7ZekGnnImltdRMajQCgb4JJvyc8F2m7SrxR9RxVRpu/NlO&#10;mijXTu7qZB6lNtP6QMztX0+VJ0KzkIXFWQzjOkl6DroNjp6USueJN1qvg4up6TR6fTuyapZpWFM4&#10;BAB+FxLKk1TuyZYnx2qo5rXdcl0g9Fd3cMxvvY7YF+ZV1AFKXa2Y2QfrnD9fqon08EMemUuWZiWB&#10;Jt+Bh08Oi07LpvzSLafxH8Cx4rNVSS+12zn+5t/cqQZNq980KTOK0y7VZBuJofPYnA9X1bUTgJ67&#10;ERrUaMvv9psA/veUyiTVxTNpeIkYHsOL4B/c1gUrzVFqpGYytKFDv2NdryYwX8/Bt7jR0+lgaXRm&#10;abRskccgUzNxfF7fq85rqX4gWaYIIkVeN3kMR2OWN1nqH5bUaabWOys+4x9wSR34zkgYFBYRN/sO&#10;MeLD25K/ihepz6jx182drPHLHHHLFqYSJmZNqsBxXnOWfqDtp5UKpfbe3LGu1fWS1kCipEnSqJCk&#10;9t2TTUxTzQNqY1EdKlLwdoP1lwjS2rOSWbk9OjtoOq6ROnQNcK6jTwtBGFAd53m8n4CA5xXW9Een&#10;yiCYLewM2033+Tlel10EDysINyDcsQujf+a8yNRqWdDze9yWs2cMOFqd+BZcylCrVgjWvLcA9vvL&#10;5lELIl82Gv8AcA4Mzs78UOKF+MsjYFQGu87mjgGaI+5qrkjLWkjQqyt/L7v3yiJfcOcm0YB21ZOJ&#10;1Y0XpNGTIWFEjih3OUxlqcbLqzzhOr04hJjDhnXg7e2LZsXaq2T5yU1povi92amjmiEboUFbbN/O&#10;FdOEaSFnQOFayD2sji6yXSumREL6x2q7hSwBYgeSBj9Wm00OoePRpKI04uQjd/Ws4ZtSlKKvZ6Eb&#10;jGMnWizUzhNRIGdZVjsMV7MTmRNtNIvDWWNf3vMx3X1NqHvV35OWLcRG4+KIzeGHjWzmyeocr0FO&#10;6u0hZmNqBG2VRrGrJuYGv7DI7kXcQvG3hcrWNVCnaR7fOa0YXb6NYaUGOZ72hWBQ48rNS0eWckP9&#10;DKBLO4jIa6DcXxmlpjFqZIUYKqgg2R/c1mDdW2bxV0kXx9EeONJXkFsGPpn9Xzf7YGdJI0P6WVCS&#10;d1cZs63VsZfZqfUUrssrVfWHQ6mL8lHEjEOsrMZasADtQzkWeaVvds6ZYYvSM7oulnahExdkPIPA&#10;A7cXmxLBq1vYoiVT6bAjg1zzffNzpmm02nV5yHZQgdlf2ISOeazAm6xHqIdVIzvK12g7AMx8j/bM&#10;Hlc5tqOi1jUYpNnLzaqRW/WzWWLMOLvOg0UUBgR5GULG6mrN0frAj0z1F9QuBSgUosZ0jrpemAxP&#10;A7bFtmPgyL2o96zTLJPio9/gnFB7b6/JZqtJoB6BOqoujmSxt7EkDOVnkaHVSM12Uo+Scvj6W+tg&#10;Ev5ngPRU+F+Th0enmuOcoCsMS7T5rsWOTjSi9zseS5rUKMddWlSMUbe5BjANBaPkHKJ9QuniaEJv&#10;G/lj/ahXjNmHTaeRg80lgqXUeSb7ZTHpVSB5Xj3WWCcWAe4B+DmjlFePJHtSEszGRjv2BI62rdds&#10;y01i8VKbBJB3cAfFfd48mr1L+pEEXwFJytunqipItUF53irruK+8qMIr9VbFJt9HQ9OmeOfUMpIX&#10;bXBsc9hl6/iUxvHGW2sr2a8nOZilmebUJGACQFWwQBh/T+iTrv8AUjJCEMz+FF+cjLiglc6Lhlnp&#10;Rs7zoH4keDXPJIQ4jiLbjRZjVUf2zSXquh1Ok1YllN1QAYg2TYods5OTpsZi6hJpxs9Jt4PcFBQz&#10;nhF+UGyRv0sdxBsc9s4H6eE3cXT0q/Y7l6mWNJSVrZ20MwgZ5kYMnpuxTcCCVahkpOm6fVDSsP1u&#10;puT6Av8A0zj4Z/SZx6dxVTL+kt57nI6jr0a6b0VXaw2q6/Q8gjK/t52uPYL1mNp8lo1Z9MNGF0ru&#10;kiuC0ddzdc51fSPw9HKWvUiFvZX820SGuwzh9B1qbqPUIo/Tj3Myorke1PA4+M6fWav8h1I6bVTF&#10;4oJfR3A0GZe7cfHjFmjlrinUqtl4cmJvl4ukE9TGk0TL6Ord3mBRqWiqeSfgnOa1nVNWRMPWBVW7&#10;MA3HjjCNRLFqo1VI1UyyHYKArx7mzLl6b6eoeH1aHCMSvBOaYYJL7nb/ACRmm/HX4M3WzSPKkcSs&#10;1+BxfF1mU+iaf039OmtrB7Lt8Z0MekmEskOll3zxMwVlBtx5xptJJpY1jkgKu6WQxN7T4AzsjkUa&#10;So45Yud8ujDl00c8bejKwMaAsCa3MTVLg0MLrIqPGfUuireKzpunRadpDEkVztQV2alH9PrDdDpY&#10;xqSryhuHaOVrtgvfj/bKln42jBel5NNM4z1FSOZdrsR5PI4wPezgkSDkE0c6oaJZg8RBMj8gAEVn&#10;PLAqrApAsi25+M2hOLsznBpIjA0qt6oY0qAWR/TjLk1oWweADft7rXbNjUQj0Jw1g7RHCL44PO77&#10;zAi6ZMWBAJAFkr5wjKM+VkyUo8aNnW6p9QY9if1r+4OXpM82laMurbWsDyozI0kEhZUouVegB3s+&#10;cum1FSuVQglKP3eZPGlUV4NeTdt+QqCECL1JGKbyFDVfAF4m0MgdmPcglSwv/XBjOT6QdSI7Ar/U&#10;gZW01s9mlBBNc7QO1ZSjK+yHXwacySacRHcGMi8sVuvnAlm/MSJFv/mtWI4QY/5mleQe4nnbzQBy&#10;AmjuVioa1qvvucUU96CbVIQhFFg4J3bVJFeLsjHjl9HUIzj1QvI54AP1lwhR/wAw3Hpc7SD58DCu&#10;lIjaiOWSHcjALRN98HLTv4CMbca+QUib+O0ULMrEqh/3yoaWedmuBiFovTVROaULaiGSVIlDEMwh&#10;+rNXmxqARDD6jCzZkr215K5nLLxqkjWGLlds56DSxRyAeuACPcaoKP8A3lcsysfayirHAF9zyKGT&#10;nkE22KPTrSMdr2bYfd5mGP1HdRfqMfafArNYK3bMpa0jTXURhXJLv5NkDnDA4WNiuzftpvHHcDnz&#10;mbLopF2mgSygN2I/fLB03VtGw9VfeARZq/oYpRj8itoL1WojkjRh+tUAex98H98Khmjmkje0Vo1F&#10;/JBFEn5zFj2yqIkAQljZJvgYm1MUbgd1VqUjvicNUCnWw1tSC4Yjgp6Qsd+e4GL0Srx+71HZqKVy&#10;DlWmZ50LemNqdjdVml0+VIopy25JBfpMBe4t95NceirsseI1ZXkofPFrya+896/4atK2q/xC6KIx&#10;sCs7123Ut7c+fF1cxCIth7oyDjg8U2fWP/CPp4//AIt9Is5DCPTyyAV3sVedPoYP3sf7k52nin+x&#10;+qeljYn0tqKeA4u6Yizz950qsSVPLMRtJPkgeazmtPGhcjkhhtoj9O3nN2JGfTyPykYVdtcdhn2c&#10;ekfFy7CI03rLIuwWSLNhq7d8xdZ6sFFNrsilVYBmHaqPfNiBY0Hp7tqIpFht5Yj3f3yt1YRFRHVM&#10;L3Wu4n/XLREloz4p5IbYShQrAMSKBFEYerKWVwdy8FpN3t7djeZ83qTepuAFmmFe3aOaPzklh1ZU&#10;xBV9MdncWwHYCuwxCizRJSKVY1cstFv6kcAHzmB1hGjSQ+qtgqjP/m+EP0bzQ1MiFD+sIFtApNIe&#10;1kDyfnOa/GOvGm6P1TVOrgRwM4K1wUBIF/JIGRJtG8IqVI/Hr/E7r0nUes9Wn/OARDVTGOPuCpck&#10;Bv3GeZ61XIuxHJIm8AMLA8ChmP10PLPrJAxVy/7LzZ+fGOkssOpBnjUsHUN8kfC58H6hcskpXttu&#10;j7HA6jGNdJIv02onZ4ByFNkHdt3FRhOikZzvdv4ae9nA5omsIaRBq4dkaRoLOyY2OcU2p06F0Vla&#10;Nn2hhQ3g7QLOcmTfUTeMNu2Th0tzz7txdBuLXwQT3x5tTOulG4upcb1JFeeKxhqNJrzO5b0jyysC&#10;Ru3HkZoRaoaub0qf0SRSKT7UHb9V2M55XatdVdm8F8ME1Mnr6qRpEMZJAnIN5oajVtHFEyTEcyAu&#10;bLbmFEf1yrVaoqNSIY3b1XNsxsuoPYDisChllEW2RWs9yaB38ALR7VhLaRS0zVWNl1IDakPSoGPG&#10;4UOR++TmiMWq1OzTqoYCwx30rd247gZhRI8baugjrdDa4JJFEf785saHVQxqieqxr2OHsDvZ/YZE&#10;oteb0C2+joV0WkMCwiffIrs/IEYY1VXzV3YzT0Or3ajUGcmnRYFh+BwQQwIqq5OYug1en1Gmk08r&#10;SEGcMDsAYA358D5zL09QnVTJPvZnKohO1toJNj+1Zz+1y5Js6Vk48aR0mg6k+tdXLIZNPGxJX27/&#10;AAuZWskGmaYTybplbdVXsZhmLptW8LSAQmy4iagWY/Y+Qc6frHU4PUhaLTD0o4wp2IAS4Nndh7Sh&#10;JJR00Dnzt8tnOdU1EkriVz6cxFkHiiwFV+w5zql6rHptNA9M9wsEFjarHcP6mhnJanU6fUySSSgR&#10;2wHc0Hdv1eeMIh9aWMfxd22X9ag7fdx/ZSc1lBOEbVJGTbjNnQdBjWWFESYI8rinkFm86CUxowEx&#10;IaVWjHq8EWOSWHcrVjOS1fqwWFB9aC42SwNw8AEYFqep6vVqJDLZiUMVdfatfJzlng9ySlejox5u&#10;EGq2d0NKGjRhGWQagOt/9RtwAJ/rh3S+lRa9IjPH6UdtHEykqfd9f5s4nT9Z1E2l0rIAGSX2qW5U&#10;BbF/Ayib8U6nSukiTsHLBO1UWzCfpsr0nuzox+qwrcuj07U9Mi0sGqBLyPAhWL3BhY+COc5zS6/V&#10;QqpGhf13BUlAbpgQTyM5HRfiXU7XYur7n3EvwaJ5UZvj8QaaPUQKJKcHc7KK2k9ixHesf9tONprk&#10;D9XjnTT4hnVesafWyxEwMhaFIVEZ2gu7G3v/AHxaXpUEj6Lc8YdgfThLhQEWjROZui64+kk03oUW&#10;KOrGuDt9ym/POGv1CHqGk6URBExOoeLsLQSMKJ+7ODhKCSSaRk5qcr5JsF63DH6lHULW4bFU8IWN&#10;/wBgMS6yRYJzCm+P0mSK/wBK72AZip45rLuq9Khi0hjicuZZ6Tfe5EUkEA1mzHqwZtOiaehJpvy4&#10;DDt81Zu82eRe3DyZqDWSXg57rmm1Ua7pIoi+300IbezFe9fsMA1Dtq+nrNuAIPokkdjdhWruM1uq&#10;6cyTJpyxU6QyFpWO1DZHtVvoVgo0ywdOdRqVEuo1BYDgIvpC+SarJi0oQerspt85/FAo1ethiQkO&#10;qNMv8OgV9narGfsN/grAn/xGfhYID7tGpK0WZTJzu/e8/HaeWVZPSbVmXY25QwK7jVis/ZH/AATa&#10;T/4h/wAJl1sHQxIflM+x/plJPI0luj5v65NyxxTukz1VNRRAVnpqQOVNHg3Y+z8ZTTllskA9tqkr&#10;zXigTlauYl9P1n4NbQB7QD4LdzlvEgUvMNzCgVqlAolj8Z9kfJMuWMbNrMBVlypNjaOf2xvT9Vlc&#10;LW03x796+RlaNE3qSLSoKZ+5LWPnzkdQUQIGIAP+YXdfFYEBen2yrIwKMtEqpWifHY5TK4ZWL3Zj&#10;27QCeeSP6CsuE/8ADZzMHAF7vgjigPByCgKyMkZdmZacHyfPPj5xFWSgYFvU3ELZ91cVhUXt3FQ3&#10;pmttH/cYHA81zxnYd7Ak1uBB++3jLopIyXBZhf6ifivAXJY0aqUViFUibmJYWaIPJGGwPSneB97h&#10;/f8AbMyE7zEsasAqkG7rnm/k4WmpVnCsUDbrtjtNMKF4irNDTFGdLLCibA8HNvTSbWBO0kjz5zHR&#10;Sm6SqB2q39Cf/GaqOxUAo7Kp5WrvjJkXEPhq5PTVb45PZec2AtMh3gENxQ4APc85lBxUYKgFqG2j&#10;Rw1dqHcC4SzzXbIZ0RNFUZAApN8WfA8DD4RQJ2CxxxzgCxgk+6ieCpwpaJDhgQOWHxkFxNFCyigF&#10;A3f2vDIwLem7nz9YBGoqw3iyDhsUoAUcZLNEHRsKuqAu8/OH/wCuJTayPQ/gopRi36neB5bgJn6O&#10;g3R39jn54/8A1wrSmfov4ZIYiQPqgngWwXOT1n/Ry/8Aazq9Kry49eT8kR1M+iI30a+mr0ZAOWPg&#10;g+BhenVE0OodY0EKoQ9H2jd997vLNZ0dRppdQXDgvxfu/hjgf0HwMr6bM/prEiD0nZXkCpRYKf5C&#10;c/PJtVr5Pq0mQ0X4slieMSoCqQeiAbDlK5DH4Nk5FFm0s5mSQSTQvJ7oOVD2oA+7wf8ALLPqdfDs&#10;MS75GMatVItjnM3TRSwM88DbogFeTaxNA8Am/OJqL60O3pM6rozOk5mQrsWRaMlKWsEOwvDNX+GN&#10;bptfN6UyBIW3epvDcMeFo+MztJqdPC/VFWtsSKbYilL/AKh5o38Z0EXUyyPFRkNI9OR7qHFkg2B5&#10;znzSknaOj08E1TOlH4XTXa2ZIvQZIm9VJFjqVpFS2QFa8i8zIPwa38GPULUDaoBiTTjceCb7n5wL&#10;QfjAyN6cCrFEWIdWqt7nb7DXAz0rV/ivRxyaOGNxqJY9UZEmVOwdCvN8NVZyZc2ePl1R6np8OCVW&#10;1dhXVvwJ0Hp2l1KRRtullgmjUllLhA0ZFLVEFgc5/wDECag6TUPFp4b9b0CioNzsyC6qjYOds34q&#10;0vVdPpRs2Sl5A9qFIJIaxz+qxZze/Ck/TYlZ3JeVpvVYbaWILYBBbjnznB78otSdya+T2P7eEk1H&#10;ik/g8S/5Dq1i0w9IS6hyh2ghtlfqvcOCPOZE/wCDdE41c0rjSyrrwu2MkFkcA3RJ4vPZtRFo302v&#10;1K6+JmeSl9Nudx5KtRPBwKcaTU6jSaiSOMySstBRusbaVuwoqc6ofU8sXe9rwcb+lYppJpHj0X+F&#10;0E3U9Np/zAZFlnYs7ndGyLvjUkeWK5V1T/C7Sf8AL9LMvUGMx08jOu+gjIzAMbH1wM9JXpUzfh3r&#10;DnUkzvOHMicNshXmz9jOb6n0F+sKHSeRFXRof1F73Bbta77iRnTD6vOT/wCppOmcWX6Dh46xu6uj&#10;5/6h+H3g0kDaSdnLognLWCC5qv2vIDo/UJJhoxCpDPtc9wjDtyBwc9F6l0sy6t4YZQF3rujT/tHt&#10;2jzg2uh6xA5f1Fi9WRuEP6pAKoAWbOetH17koq0/Ks8DJ9KxqT7XjRidP6P1gLHE2lVlTcK4dlO0&#10;kjjvZGcn+T1MzRwQ6Sb1CwLbU27uKH+mdvofxLr+l9SjmkWkiSZXcrZZqJNDxV43Q/xq2mMM+4uH&#10;UIlLvIKknkjwM2j6jKrftJ/sZf8ADcTr/mtb8o4KFxpzKywoyBFKgjbz/Nf2M6GPqUUoik3MRLEE&#10;arBDL2r5zT0vU+i7zqNZpRIo9RVBNCRma931xgmofpWslaTSzJp+V9IGUfwx2IGOeXk9wkjl/s5p&#10;OmmY+s0saosc0u0M9NxRPxyO4wLqkSmMR1QRgIlXkfA+7OdrJ05g8To4mUrso01hPI+/jOe1P4c1&#10;r9SY+1iUEkdsKAINUvBvDDlg2/uWlZz5fS5lX2PZiDTTaOaMOqNtKn2d7AII5wiLpUhZkKhkZme7&#10;oncO1Z1eo/DWqLuyKkkB1Aijbu9r4HzmDrINbp9VqoX0sivHI21mXweF4Hmuc1hnWTSa62Z5fS5I&#10;bcWcvptEFEqzQ0breQTsrNqJ1h1kUdupWMA0bDnmjlOk/NPJH+YaRhR3IQwfavYgHijjxTn05ELg&#10;lHRoywC82PaxvsM6ZWzmiqKU6ZHGkIpleO0dVN2wY8nLRBsFN6iKu4i1VqLcgV4BrK4dWSk0j2vu&#10;UMVBtt7E7gfjxhX5v0GLygemCdyimY0MqpWwKSs0aRswKQT8qitVVxlGhuEsNO7IAwPuNkkHjOg1&#10;2hg1eiATVKS8iFKPuCAGxVdsB0mjOopWljTgEGwNx+Sca6Y/gKmuZnf1SoKsGjA2/wDSG6xWcLKW&#10;f1AWqqZKO3vZ3fZzsxppY9VIpZXb1GoryrAjDNX0JpAp27HVQxPAVlskbQfism0mhuLZxyrG6+nK&#10;5ACA2D3Y5q7dLMUjEkpjtjGgYA3dG8tj6a7xtN6fJJAoX281kdZoYygMbOGKX7TuB+Vvw2EilF/B&#10;l9SgEBMSxEBm9g4bj7PzlegRmiTfL7Pi7KsDwSDjx6lzsWMK0iPuI9wPHNHwRlE7+jI4Umyhpa7K&#10;fN+cmV9EpI7DQ6tBAYnTYswDMQgXn9PfzYF4B1JY4AkhlLlQVkIruBnPnWTL6O6ZpCpAUVfbAZdd&#10;LPAd0m25CSKq84V6aXO702auaqqOhWWDVwbVBZlDewmv7HHP4dT0D6cnLKN9n2j6sZjLqEjRhAzA&#10;saS+Swy5erPCUjR/YXpwo5ABHOOUMv8Aol5vYlWrQdL0jUaZdI1R/wAa9g/XwOMo6mkvpL6ZDMLO&#10;0rRXnNnT6olYSTfphiqstk3xYryazM6rIn/XWXnfTKQajBNmlN5hhzZHNKW3ZpOKS0YCtKDTRuAv&#10;JY9hfkHNmHUb1ioMRZst/KQOOckepSuqttDEnYB2Vk+SB5xNqDA6uEAWuDtHjiiTnU5XVxpmJeI1&#10;YidHjO4EkP4rscBG1Spb3kixxxQ8HH/OaaYPIwcsSdvb9QBqsj/zD1UZPTUbDy/N/QOaQdENgSRz&#10;SiNSdhawx7cjtl8mmddSsbKbW2a+f9fvC9J1Joi0NoS6Da4UG/kZasiRTR+6zt93H6D94suWSlVe&#10;NDxkV0kpgSQBWbspUc/sw8DIzOjRqPBF2TypAoGsFn1qvt2u5JBDV/MLvDElSZY42Wypbm638eT8&#10;LhbSQ7BzqZiigGNk21yCNtGq4yDOokQFFUkfw6N0T833BzY1XTfQWCUzRuhW9yfBwKGNVaVBEpIF&#10;8A2v2MFJaY67IQaWWK45Pcu4NX75brTuiBjb0d9vtUXtD7QeL78YH02SaOZKlLrvpBx5+s2JJ13h&#10;QVlAJKgUO3cE/PGbSnU15BRtAMGknCKrMHUDdYUL7WFg3hyQOIYSoLKd4Fcg+cIj1EbwvztYWdpA&#10;2IOePvnM9OonZFKGIZAfYPYvtORJt3ryUkWxCUoFCRl24PJJ47BfjKdL0xjJAS5jRWbdIeAQey5T&#10;M8gaSVV2FSHUji771WXnWB4VMg9wu74tVOSnLx5LpBWp9HaXeU1KHBUcbbNAXkJNKmmlj9JhIKIK&#10;3uog/GanToI3h2yPUR3WDXcg/X9jgkXT/ULOrO0PZtlEj6vCMltfAIz55E3twu3hSXtQQO1nCNP0&#10;+FoX/hAFiCIy4NZa08bsoc0oblSLVlHFUfODNpYpW2eqexKX42+CMpS67QMaHRJCDJKhRTKCoB/l&#10;qxYwfXL6lmGf22JCASNvzzhTR3NKWtj7foCqByhVEkbNZKljY5BrxWWu7sXgElacNakq0q+5ruwO&#10;1Zfp98KxRuqgeeaDC8L9NotK8bMEKNuY+V54/fFqjA2yTYHjiJ9rcG3GVF2ORGPW6gQfk5LUPuKP&#10;+nvz482Kyv8A5iJHhVJHWQxqqMLoVWUa4TRMTSXuJRTZLBuPbkY4o5FJWRBGGrnKpd0Z2zqBqztn&#10;jlMbKaog0Sw8D4zDl6uqBwIyN5FAjtzTVnOajQOdrIWc1Q8XXnM+mtAFFh6JblQPjJx4lbYSmdZr&#10;njeUB0DMVatpv2tz/cZnPFppAVMriVGDCloMrYTo1eayzFVXsCdtE/t4ypWETR+klqityT7mPkn4&#10;sZS0ANrdFK66i33U1vdWG+BjnTQoySIxKsoJB/WGXzXzkwYl9UEMUcUG7AG7zNXppnk2q43mmruG&#10;2+Bm8HaabpEPtHQJqV2gDn1TZDDn2k1f73g0kunkG1kbcH2CuAorknCnZI4Yq2siqVJ/mD97zKeU&#10;ad1eKDcos0xuz85CiVyNPS6JX08nozvvjLACwQwPnk5nQLJAdrgqGXbxxfng/GDy6tJQS0fpsCdq&#10;jlTu/bNKCT14wPU5s+0/pAI5rFK0nZUWN/CkEGyQqWACgADv85mO7qZAU9pJJZTZPjLx60R2lvZZ&#10;IDKKN9suj0+33EVfNjteUtIm9mfpEJnY7ghQWAR2/bNGZUYRp65kXZZU8bWwOf0wBvAAkXmzz7co&#10;k1JkiiB8JwfHJqsvsYSzLG5Homx3QHiqoYMzRsI6ZgedzfBvisZd20WysWbkgcr948bCGdgd7XYU&#10;EX2yaLvoEaUGRtztyee1cfWTWUbl3H2kGq7ihffH10KybJEq2/VXxgiIWdkVfcF/0zWNUZyNjR6+&#10;NVEbbhCZbUE2BYwbUOm6Qu7O6+R2JyEDpLDCisBuJJsdiPH9cr93rMGBHYsfsjBJJsV6RlGCRvct&#10;tZ5H0PjNBImp1CihYJNjd/TLjMsbhA1MgPNcc5f+Ybk72Xbzty5Sb8ERVCgCekoZAH3WpA/rkm15&#10;QbOFB7gCzuwUzAAtuII5HivGVxMZnuUttJ9pPknMHFPs2XRpydQaeQMWLVSLxtzM9dKcd+P5uCSD&#10;hc0LIVjD1sPZV7/1wFpA38Q7faRVd/vDGkDDJmBRWKk7FKfNYLHqgjsQOK/qLySTxGRnLHbZINct&#10;lMzFwgK0t/qHcXlpfgTCaVAAHJUA2R/5GQaRwpjHG1rA4r3YGfHvsmwt9+BlrmXm+/tDDya4xcUK&#10;wpkDbySQ19v82VpGIvU3oCODQ8/YwCBnV+3BFjmyPvCUWUL7fcne+7DFVeRoujO5kDAClJ9/Ay73&#10;M6UOy1a/HbK5dQJHAcfvt4BrLGmMlFEKD5HOL+CwYuFd/wCK9rdX4GaKyoSu0e149hJF2TgmrdCY&#10;2oElqYkcHxf75SgYH23Ysi+wxNWkC0y14tsgBIQAjsLvBmJik5Jov7sutmZ465UjbXPIwectaEMr&#10;dxZHnNYozb2VWzM4sNzQA4/rkItKyKCQflRfF35y+HUkg+zad1tQ8fAy2cqK3gUvdW8ft9nHbToE&#10;gGXSOhQhSS/bAXiZOfcbJr4zom1cRY0pUKfbXcA4P1BTRJApDXGOGSVpNBKKMiOVqC3Y2mgR84Rp&#10;plCCMjnnvlUy+nsIvxXyMnBD6oLl1vmj8fWaNKiENqWpFAc0P9LySacB6rhlBIP7ZVqYZDTKe9X/&#10;AEy5CxiBBbyGJ7V8YdJUx+QT0q91g88ZLwOQfbRHIrLRtDEcFSLHHI+siBbFTx/vjsZmzgMVBDc1&#10;l8BruPJF4RK+5FF9iTXkHBwAwJvaCeRml2hVsYKxPuFL5J+csVAb2sODVE+DjSKyo3PFn+nFYGkl&#10;LZ+bOCTaE+w5mkrap5/3vB4VIIsmj4vJxsRR9M/R+ctRS7sCp/8AGC1YMp27npX/AKnLwoUcr2/m&#10;y94CoWRF9tdh840E0bRqHTkN3xOVocSkIo3Av4vEGLN7jQ7dry5I4g4Cvuq8r1FAyUwYlqB+cSdu&#10;iq0PPHwpu6rLK3utn2ePo4NpyUG5z+wvscJaaN1euGOQ01r/AMjsjNRexLX385JAPTFtz/pWC7TZ&#10;EhIFceayyDZX6zQvz84NUgTCIlYb3UEqPvwMpk/UQLH/AMnLvXRUfZf7DBYQzgsi2o72cUU9sbHm&#10;hIa7ogXz5rHEqMn6ebyUjtaAnnzieILyGJDDjKvSsVbI+qBwKAxopVKkEkeK+LwUhvPyOcdTJusc&#10;k9xl8ERbCZxGv6W5GUlVNsOeeRi9YtQrm7vIsCSKUHBJoLQqpyV7/Zync1jiySctZmkvj6PyMviL&#10;AFTxSnblXQEIkBAJPnLKVXYUdg/1yRZRXHNY42sFsHg1mTkVQIy28dAVffLonrcSR98ZIorGl+6O&#10;USQ1v2sSBlpp6EKRg22jxZXIiTwRweBkC0YPbxkURW3JYzTiKwuFmVix/YZeCSqt3+RgKBk3LQbm&#10;sKioEsVI4N5lJFxZfAfbvZxy1DBHBUsCbF8XjFjR2GhxfGOsW8BivF0MEq2IeiELbex/ewcpYEUc&#10;0TqOChW/AvAmLgrwOKPzjhJ/A2kJ2DkHdYrIBd43A84UWIj91Ak5NI0dCNwvd2wcqQ0gKaaSQqTX&#10;Ff6YkjeQ8cknJTwlGpMpiV0BqzzlrrRJe4K8cWMn6ZdhcgHHOVo1eO4rIM5uvAPHGABsn8MlEez5&#10;+DgxkoFdo/cfWVGYhrHNYwnLJ+kXWNQE2XlQQ/J/9Y1t7wxtSOMitIiruvycSMzG67DxgA6xAlSO&#10;9djl7BCvYBh2xpEZecrQe2jRxNhQGV2mwODhSSKq5Vs2KRY73jFFJvLdMlaLjIdppqu+MpXUbdoP&#10;CgZFo3BG00ccwrZDNzjSQNsmkylqCgGshvk+MipXeb5yYlI5Av5s42vwBOWxypyCRurfvjbwTXYZ&#10;axYqVAvbk7Qycs9xotD25S5OyivOVLVEE1ziJ4bgVeNIC4y7Qo2CsrJANbeRzeERRL3vmrxnRUA8&#10;3gmhUQEbMwoWw8DFYYgi/wD5OKN2jfg35wpQki/p57nnE2NIDdnAba/PkYLuJIvDJJhZ2r+9DBSz&#10;Fuf2yo/sJ/uGXEtU3jjBWf4vG9ylfblqBWjPtN+aOCVCsqErDxyOMSSKL47nIN2tTktgq8ukA7tf&#10;Ao1eQKE2TzQGToEAjGcVR5wQNlW1kZuOMvWq54XGjZh4uhlJmKOcHbBBCKpI4P3l8sLKT7iQcGGq&#10;Y0wPIFYTHqVLBpOTkNSRRBG9Nu+ScmJrD5L0gwNeDd4zC+45vFasKIysx22vOUAkk+MtZxXcd6xb&#10;0sUh4yl10IHNq3IyZJIvjg8AZYrq7jcayazxqxBXiuSMbf4EQ9Y0WHaqIOVk0e/2Mi6m+9qe2MY7&#10;HfGkgGK7ua5PGVlew8jLLque2O3HJGUmSV9gBeLYt3Z7YykWLJx9t8jAaIBaojLgnYfORCnt84kH&#10;PI7DBgWSjYa28jzkOMcOSD3GWBGOSM9OlD6vUtKzN6Lsdzg+QO37ZavVINOV1MoLMibIkq9pAoHN&#10;KXV/lRGiL7YwQy188E/eZ69Q/KwzvNpkMO4bbUFr7jPGpyS1rqrPpXKr3vu6E2v1uogmarYEO1/7&#10;DB3HU9PC6ywGM1/FU1+lhaisv1HVn1AbZ/1ZkDknilHisI1ekk1Jj4kYygEM4I37RzyfisWk1aSI&#10;km06bbOT6dqGfVuXLfotQB5XtWdOdEk7wxDYjO29w3uK/WDRGKPTqIomSRpmVyf5Y+KofOEsGlmQ&#10;wM6DeFHG4gHvl5J276pGeHG1Se9nQdQ6WNDNJDpNSHgcqXkVCvNfpzO/EBik0+ojaMRBJUMfPLAj&#10;vf8Avmr+KJ9Bo30+i0j2unQAurGp3fksb7DOI6nNJPp0Vyj+mWJ2DlQPv+uc/p/v9udvflqmdPqW&#10;oe5Glrx2jGbVSyeq0bekEXgDuco0csMhZpwxUIbVfLeMDEtgqoHPcnzlkIMCu1jcwpec9RwVM8OW&#10;ZvyCTL+kbh+2OFEjAMP9eceXZ6atzZI3fJx99hSigELR+TeX4RjexNwRz/LWUqAE3bu5wlm/QfNc&#10;1/tlDBCxoD+uJDkWsCV4I7buMupDtJoAj++D+CtA+R/TJqokIFqq8XXbjExpknkjBtDQ7XjIS2w7&#10;zZ45xxBs2nd9k1wKyZl3FN1BQt5JasjPDtcKbBPPGE6QBVb6+e/PjKjMqU17r4NcZpS6ytY88UYU&#10;MwbmmGRJukq8G0Uruw+FZDE6JOdxG4KPs9icxZBemZiSW3hReE6nUU8vsBaTuw7A5jzzGx4Xbk44&#10;Ox5MiS/iiSFgrMzdjRvJFmHtsUe574MHDgbksDsctiZY3VjXt5+QT4zZo5bCi6KSWa/qqr98hsDb&#10;UU231gxLsJG7nux7YXGDS+7aNvfzxievJSZOOMowPBUd7+cnBv8AUJFltxHwMRVJWCj9I7Kt847S&#10;1uIQeyr85D2WtM0p+oI0AjdaaM2D8tktJ1CVoZ4FREtt5Y2CfrM4N/DAl4R+QK5ofGDK4lcKvH6V&#10;vMFijTVebNXlladm0vVK0mphMhtnU/qJFL85ak4eFYY1QRmmZyeQv3mCuidmKEclu2dBoIdPDLMg&#10;DAhaDE8fZOKcIRWv3KxylJ7/AGOkTWabRPDLCUYxoNu88X81gvUOqSaxnbUTFy59Rl7ck0M5TVMj&#10;hCje5hR89vIy/wBQe9GABqtx4s5g8C0/Jv72mvB2KdY0kDOUQIW/hlSLCqBx2zqv+ZaU9FhmtN6O&#10;QxZf1g0QtA80RnixKvuHn+UDOk6ZLDUkWo1phrlRR22uY5vRx+13K07NfT+scW1S2q2a/SFhi1CB&#10;2LHaSDXY9+cM3tq/zaRoFVacSEBRxxwfnnOVn18MRaNBHIX5Djkgnxzlen6o6ykM+1WHKsLU1jnh&#10;cnyGvURX2na9V0EUEehmMgZpSeVFA14GY/UIYZkh9KLdIy/fJGCHUySR7i21eyG+Fsg5pLo9atze&#10;qFWJUBV6J/iX4zOqpuXRV3dII6D03UESztLZ9qqFbzVn+1YUeq/8uTXRwE/x0AF3Z+cAbqEmkT0y&#10;g3bStgkd856aHUyTPIzBydgL4Qxqblzarx/BM58VHjdlUnUNU8ZS9tmmo1wOczdRq5GTYrcbySxN&#10;2c6GnlnkDMu0Ag2BtoeMrTR6aSNzuCMFoK3Nn6rOuEor/SjlyRlLyZKyukBuVrbih4J8XiKLaAyq&#10;EYB287azUGgjjiVXkLOhKvzW2zxWUp0xJihUMFsrzZ3fePnGzOEJB3RonSUToqv6ahzRr9gTgXU9&#10;ZPOHNEuGd2A5q/Izqk6AIVjDzAxf9MEcbios3mX1LTpFqYEfdGGLLK4FcXnNHJB5G+zvlhksa8HM&#10;Q6yX1FDSPHu/VXPPi6wk9amUnY60h9lm+fJzGmiaNpVRiykkj55OE6eFkldhFY2gtuWgpPjO944d&#10;0jgWSfVnVafrupcaP0G9N69OkABO4nzlydYeeaV55r1MYATd3HjbnKTNGhoMRShrX+UnB90ksrPv&#10;7uHsckWcx/toO3VG39zONK7PU/yGhOm000U+1w5BUcm//WCSxwSaTUNGwOxCqkXe0Acfdc3nEJql&#10;DqnqMEK2zVzxlj9SljWi+9VRhQbwfms5V6aaa+5vdnTD1MEncUaC9J1k8kEiqCHQoDf6tvJyEPTN&#10;SkMcr6ZvRkZlTitzfKn6w6f8TxwTxtpYyP4Ipf5UaSMBjii/EpjXR7A0ohjYRqT7UJ7mvGaXmpfY&#10;jL/lW/vMSeOVQ4kVgEoNZuiMUs0cOmRVMis1hxxX1mxoutoy6hZYIiZVti/fjn2/vlDJpmRZpT7m&#10;WlQcBDdZak7qUTKUVVpmXpdcY4hGAosVYGO0wdU32CiqEANCm5/85tx9OivVoGsKFJPij3vNDVdE&#10;LjTGRGZhEFSiKKgZnLPBS/c0hhnKOjl1ikA23bJ7vkHMySd/4qmhTAkAeRwBmvrNM4SKNbtgCQPg&#10;9hxmQ2mYgKE2sTXHOdOJpnPkjJeCfCbUAA9SgDjLDJMdiqQgb3n4yTQU4PrWzkn44GaYMkDWo3Kr&#10;U10eRl8q67Mmr7RkadJUMlKDV8k8Kb7gYUY3FFSQp91Ke/3ktHINO9sm4i1ruf3zVTWacRK5iCWx&#10;2HyeeQcmc3fReOGqsq3NNGzGbcUHufsAD44wyKdvRPqzAsba6u7HYYDpZovWREjYozV34ZvnLNU6&#10;hQGkXcSwVK7c9zmEobSo6IyaTdlRlgkbT3EQgtCfJC4fpOkpq2EcT+7cBGlfr3HycwZNPtHvDihY&#10;XsaIwvSevF6QFo4b2j7zSWlqRlFtvaOq6r0o9L10+j1W0embcdwyjki85maQSuGCV+ogHuor25rv&#10;1CKWfVPM5kYxBFvkM1ixeYA1TSzszUaWmuuAoAyMV1vutlZWuvyDgK0cQVCroTZA/wBcaGMlJHfs&#10;D+2EepEQjfpFMPFE5fploOGX9asAT2BI7i815GFdF4EmmDIjEBl3A9wwbFLF67mJW2BeVJurGVTR&#10;ymRE2hwse0fQUZtSvBo9GBGCZJlFh/AHfb/tmTlVeWzaEbT+EZUGneZqDbX4F2e6/P759o/8IGga&#10;L8YaxXVml02jsOnIs0tHPi6LXaidWYR7Qfjiqz7o/wCDeDf1TqzQSl3XTiVyeLJO0AnPS+mpvMr8&#10;HH9Qlxwtn6M6XRSCZSd6vx8km/NDOn0krSuCdpCe0gHi/is53pbDUPMnqzckEvsYWKBrkZvCNrId&#10;PIC2BVD4+8+sXR8l5CZXESB1iHlQK4JY8kYjJWwclyBe4WwAxogIyVq3D7QD/NYu6PYDBWmCxs5h&#10;SRYyP5vHbxXN40Aa0qjfH+YFOCAEHdgLwKazGZL2qxFr3otyQTmhMRujqKIFAdlk7rPgDk4K0LPa&#10;Szq1JyQDyQST4FZIwCSUsWRCpNtxR2gKexoHgZ5F/jVrxofwf1ySWRmqFmYJyGZhW0DPW1NMyDcl&#10;7RY70GogX3GfO3/EV1ODTfg3WrK+9pXQEX3s2Qf7Zz+plxhN/g6fSwc5wX5PyL1MTxyOClKCI3LH&#10;ux/V/bD5h6jxo18xoUfuObJ5wnqbR6t21Qpd+pJC+Arc2Fyzq2jGg1mqKav1ip95AoBL5AHzn5/K&#10;alJfOz7OEKT+AFNB6uxidwbg2T7OfAzIMbRI9bgu9hsb9ZK/BGac0wOnppOCxk9RVKgWBWbPR1SH&#10;02cgtFTI5sMTd8XilNxj8lRhykY0vR5WZVRdgQEAE+4GiTzX++amp/MxyQq0RpIkJKmyCRSji++W&#10;zdY1A1sLyaWpAmy1BPqc9z8n7zFm6jOyad1hNxUsjR/q/VYLftmS5yq0je4RvbA31LR3cbDZfnkN&#10;hfVurpOmihtn2gbiOCWPjN6LZrNLqpW0b/xHRTIaX9yPvMHVdNkEwiWMFTGasdq5By04Se1TRDtL&#10;TtMpTUoAfRjKuRuDBubrivsZudG1+hkkQamd9xj93B2k35r5zHh0JhZ43A3bS9izQA8fdkYavS49&#10;RHskkcybCeeFUjtQFXeE4xfl/uSmyEUjNLNHHGycl+CfaL4zahddS8J3ekANgNbiQg3Dj7Jzk9KJ&#10;okO8su4Cq9u5T592Epq9QixIIWUF2pwRYvuR+2Rkw7dMUM3yjY0/X5kB0zuArSuTIq2wBsgAk5RD&#10;N64oo1K5JA4YH9sB6XrIHjlMkZRTIdzHzfArK4uo/l7I9zCiHJAJC+PsYe3TdR2HuvVs1WkeVGLQ&#10;FFUl33Lyaqqq/jCk100QVXAZHJkZF9uweP6C7zHk6j6kQiJMbA3tPc3zmw/4d1kXT9PrpywhnLAF&#10;/wCbYLK1kSUaXKlvSNYtt3G3rbJTfxtQs6u6eo4NWSGLGjz95ut12SCN1fTaaSt0EcYQWNp77Txm&#10;TpWjl9lhSDGVqyGYHx8XWZUi/lde88TbysjPVe1SP/WY8VJ0/C0jaUnBWn2akbaMpqiImR0iaRBX&#10;sDlgGDZgzaiBJFUByjqSQ4sse9rXxkX1TS/mW3FvV/Xwau7wp4QdOZUVdvqFAz8NTc8DuAAM2jHi&#10;9nJdonBpJZWhlYrEEVfS4v1D3wnTKgqmDNK5Lo3u3EcjtZF+cpgl1bxySCQMIqBoj2q3ah88YJNN&#10;Cm1EY+6Qk7WAKsOCN2OmxoOSNpZhvLRkUzKD2DUABxxkIXlSVDvDqpVvadpG09hmlomCauL8x6aR&#10;kKxcq5J28qMs6hOr6zXnRxqIpGDKQljbGLLD6sZjy3VeC1HV35LJptWsLyyIxRZNiM54O7k/v9kZ&#10;mv1dhrI5dpVlKCI/QP6iPF4QjSflXj1DOyCdQvZaA70PvFrJtFJrEhiSQKifrYlias0tHxlLj1w+&#10;eiW2qfIMXqkBjnMQ33diQE0w/mU4Zqerpql1JkjV12IpBWgXItm/fOO0sxVgkEoSMsLbYGfnyb85&#10;qTSmFnXZ6g3pJdj3KfkD4vvil6eOgXqZbOk12jglXRxI21Fa0LEhkVrAP3zn6/8A+DPpS/gb8LSQ&#10;SyKv5FWXmt1dw2fi3JFqROiSttQuCr9/okZ+x3+CErn8Cfhf0SNn5IB1/lUV3Pmzn0/9Nwrnu9I8&#10;T61kvHHXbPYkkCqpFCuRvPex4yTBi7xsikAgCyawaBmmjUiagQCBXDc2R+wwhWkklYmMgEFj242k&#10;8EZ9efLWHSySvECHBoOtryGUmufgDJSaiC3RiP4YHcVRb9sGmEgQVt2ivUohVUAG1y1vWbb/ABDt&#10;B7Be+IZYk0TOXMxIFHaaU0Dzf74hEVosSGawyqDQBa+O/wA3kGRnFLGHdHAtjVj4rKY9Re9VX3+N&#10;o5siwScBhsMTRPIo2KCtj+ZebsfVXeFQMQIwzBhtpVPt9vgXmPIpQxsy0fUu0NsL7mz89qzUhUrV&#10;CvUYkC7vjlRXY4mikw9FALKXLe3up/SPABwvTFSrExMrrQZxW0g9jgGkSldKJA7KDQHGGpuBVBTq&#10;4shqq6oc/WQUakVuql6YNW4eN5//AKc0Y1bfvEhZiPYK/wDqusy4k3C/UKoL3Cror3IzRCqjNTbk&#10;HY3Ys8VktmhqrLs5sqeCCBe4/v8AGagNvV3yu4EUOcxIFZWYICVC+fBHxmuoZwHZgXrbZ+fn+mSb&#10;RNGJiKUgg2VLV28g4ZShvuqIGZ0bMS7bvkGzwxw9dxsV+occ/IzM0TDonBKUpvbwAeMLhWyBftAw&#10;REACcigtAYRF2BBoEeMmRaNKgeWUZ8G/8e2pC/hz8NQt3l1MvO3cewT/APSz7wDhx+k1efBP/H/H&#10;G34d/CDltuzXzeapSmcXr036fN/2s9D6e0vUYr+T8qlMM2mZIQwDuwEYoe1ANx5HAzlTKkkq6Z3a&#10;NEBMJi9zEE9s3x02XSshbTFIXRRI+6gEYUAK833wZYG0kk8UJEvqxoFG8Ahfkfefm7aV7v4PsnFu&#10;tVXYLqk0EulZpdW0TGRFQJHQqq95s8V5zB0WtnTWj04FozC+RaKRXPNHL9WpE00Xotfqx+mG4MUa&#10;/qI+bOH/APLXbS6Wf0bjkgd7sAkxO4FEeRxlRkkt+fkwlFymqXRia7TSabTl/X9+9m27OH4v9S3Y&#10;B7j7zb0PUn1G1JojHJMp99bioYeBxX0cEh6Z1SOfTrEkciiO9nuALSHzXnjK9XBOk4/JxSGUbhIC&#10;3u47g33APbHNqVLT/JUVKG6aNzQwxzTaSPeUC7yJZCCCwHB2/wBM6iDRJp9FpZYdwQMw9SjvRlI2&#10;8Hwdxzh+ndfJigOpYsyElgALSjxYI8YpdBNvtNVSSJuQlrDNILNEc3YvOXJBt03VHTDOo7Ss6LW6&#10;nUpNFBqwiRRO7kqxLu0lcED+bO4h/FOlnXSO6bGi2puAAJWyy54prdc+sfUzMQfUbeRztYhO/wB4&#10;X0frc/5ObSptBkACsIxZJsEE/PHGJ+jTxq+1/wDI8f1OUJunp/P4PToeqOiyQLAipIGnvdyzNxS4&#10;fKFhGiRzuWNacg8IGbdQY+Rnl/TNVPPqPTkT0TCgVVl8Eijt/wDN4VN1X8xEdPNNJII1uPb2JBoe&#10;68wl6bdHdj+p/a21+x7LpfxP6UmnMqKdPAPQe6XcD7Wasz4vxiNDOJ45Yvyzo0SWjAhDe39yDnkG&#10;k6xGYY9HHs9OT2+o4H/VlHu3j6vjHEp1gTSwagyLp5gBJbbWZwoLLz3teMx/4fFXapeTZfWJOqds&#10;9Tln6TNGdXpfTmKIw2UInVzwXLHtnn2p1sSUmog2zILhkWztCGz/APHE5gnqsaqIiif9Rrs0pNVu&#10;o3eWJMmu0qOUSBYpivrqNoBrk15GdWD08sXcm1fZ5nqPURyt0knXSMvqDSat2JkCIVIRXFBOdzVm&#10;FqOhPDqIDCUYFGc+n2CgUCc2NfrY4ohH/EcSKaPDBpCasH4BGDTaqNRE3tV3CvaClFEbv6Dtnq4s&#10;2SNJaTOCXE4fV6KWRUhjBceqoPFUR3AvtWamv6K0OhgDQEKbW243X/kzf1OoijD8IZI35ZK2uprg&#10;2M6zR6/SzaYGRSY5DIi+73K6jgi80y+ryJQaWrJxU3Na6OH6dotfMYlBZhGFjVSO37kecnPpdb0n&#10;qmsiH8QbRGHv9B7g/wBBnU6Dq8UeukchiqmwqeQV+D3YZTN11Jn2LC6IFAjJq/0228c9+wOYxzZO&#10;buCpxOp5E4xt9MhB+KxHoGh1JbcSZtw7iQmwf7YXpvxJG02n1E0e9pavcL3FR5zJKQTSQbowwjV6&#10;K2rMoW0jY8jKNP0DTyshIG5g7KCL9M9wtWLFecKxU7tXsHLI2qSo6vpnVOk9Rn0TkgFSVaMR7k2t&#10;djjz5x+sfh3Q6rUzzwJbflkakoEsz8sR80azmOlaTQqgIeWPcaYE1u5+ORmzDp49Fpopi6gOWhdi&#10;5BIa6sAjhj3zBzePIuM5fCLnjx5cT5Yo/LZiz/gSRpwNNOirvkjon3OF8V9HBf8A4jdaqh49zMLB&#10;RDtB2t+kfJvDtfqNRp5RINZtmjllk2C/cXIBCk8kEZ3P4o6jBpjF0+bVfx/XM0Tj9ARlsqQDYN9+&#10;c7Yeryrh913+Pg8uf0/C1Nq1R5joOjEaGWaTTOJvVK+1Ta1yb+CMzukwuJFEhT023srNyx29waz1&#10;LV/irQamCaAbVEwVZWQUwHYX/mI+cyNJ1HpiQHT7AdsbelIRe++CDuzb+9dO4u34OWX01qS4yTRi&#10;6jrUw1JDRgoWZgirtYqRwR83i6t+J5N8/ooTcLEhoxQUr8/Qw6abRSPpYTERJHJe5WYgkiiFu6Ir&#10;NHqf4ffVbNjM221WjyUIBA4447HLj6jEnHkqIj6PNK6VnK/hfVhDGmpieVJlJQrQLFvIJyH5Uz6t&#10;v4Y2NJWw1deQa7ZqR9D61pZZoBBFvjSlDj3FW7BTxheo0+si2TShUiYKGUgLbDv2HIzrnki+Li1s&#10;yljntODXE5mPp8MBkdDsmSW9yg8LYBH7C8D6noYJ49OdM7BxaMW7Mu3wc09TBrtfG/p6cRIje4hb&#10;s1uzMh02m4VjItLUoQbnVgK/sSMfJO7ntHM4NV9rpmTr+hzzxl9PE+69tIp7gjsR45zm29YsQ0fN&#10;21CuM9HTqMrabTAIdiGprHtYg8XkuqMzSoVTcJApILfpC9+RkRfiiJppnCxarSlERYwCByQbv6wu&#10;IxbJg7CNUUbWI7N4JOPqBA86JHAAjODYFEC+QcK1vTYzOYwhdi5G08+B2yZYVHy9kqdg35kM6NGH&#10;/SLYcgbfGETTM3pu7K3FOK5sfOZ8uiOj/iwNxVCxwzee/wAYL6skqR2W9RaAFd785zS9PbVdF+6a&#10;fT3GmcGSFre/bxt9x8nG1cxPrKq7goNAckL4yPoz0yN7j7gwXyKyhkmijhVLC1ya/fvkvFck/IlP&#10;Rj2z7qIUIDS8jj5yZlsDbwHFl2uyRgMyFthSx3XvycrEUhKguaG48G6Jz0IwXyYNmnFIgcqy7TxV&#10;G6rDBqIUUOshs1vHY5zZLSB/7jycZwwcWOABwexxS9OpPbKhNpG9PKJNxDO4872/TigiG0oSaZie&#10;OavM8gkbVJJZeb+u2GaUPRdG2AMB/X671kyjSpMcWGu85oxhyqoBfB4Hg5qSsDDGbI3qd3t5JHYf&#10;tmZ/zZIo0EkZDI37AAdjwOcK1fUFnJdiNxW7XuMxkpa+00TRcskUTIRGgQf5/wCc+MbpYU6lk2mI&#10;uBENrdg3kXgMSk2ZQFPcmr7/AOxyUg0uwkyMXU2PAP0DWSl2rZSNL0iAXogl7Lg3lOrYQy0or1GL&#10;0eRX3gk2umnMIjce2RQVBsj4J/bDUgjk1IaVzuCUf/jzm1NdlWirUxGQb1lVd5G2zXK/WSTTBo9j&#10;j3Kbo8UTzQ+clM8SKNjWaZXB7tXxhN79oAdmv2XyRQJ4yG2kik0VzaiSJtMCjbA7bCOVbiu30cJ6&#10;Tqm9ORQWC+puYjir47YtO4nWQNMVKg2W4Ck5PSC1eFgH5uweCPHOKtdCT2aB0e3bE5ZVZwHZeVG7&#10;tyav+mZhVBLM21kKsQxXknbXuBOQk1KrAyEglDYSjVg1/wCcvec6rS+rv3+pJ3orbbeQLrsDjSaY&#10;2yesmkggcJEHicjbIe+1hlMUzRRkGJvTXax7FiDdA8d8vlZ4QwKgxEEqQL5WxdYGNZKV1YqNSFAY&#10;sG4A5FV5OHa6Cy5YfVTTlKLudhvliDxsrLV0rQRygOEdXdChUNsodxXkdsx/z7acsjsVdStbq5J8&#10;jIN1R3lnDNYkay6NtvmzmkIyv8A2qNb+HGWWwyoqlaPuXcRZF5VqOmOikozKo4C+GDHzmXLqWZxs&#10;H8OztLf5TxlUXr6tG3FgU9rE+VU+M14v5ItE1R4pXS9rA3Rb5HbJnQLBJprQ7XDPfenA4wLUwS/r&#10;s0eNyj9W3zkNHK8rJEGIYqXJPB+DlpPu/wByHQVo2eZ9WFk7xt7K87uMd5HmX3PsfeQwFKWw+GF4&#10;YjtCNE48GuPnM7q2jijqUbkUooJ4NMO/98iLTmD6H1q/mDBGqktGaPPtpea485VqhLpnRdqq0bhh&#10;xzyLFkYMkzeoj2BvtSaoGhxeaPUkL7XcNtdb4NX8WM0g6peBSApQjGQmdVKk33/sBgsZm07MIpSY&#10;wt1fcN4yzSMsiSM3uYn9Pc0ceLSGeVTYjA47brr55GaOSWmyQhWgcoPy3Aj3Bgvkc85Bl/gsocKb&#10;NXwSbGDsGjTUKkgZmUgsfP7YvzYCbRZEin2eLyHdaKiWI+8hJRQsbTyefNfWbMiRxRsCf0mm+xmO&#10;1mUmiNq0ynndZqh9ZYx2r7mNfoArljh2gXYPLHGk8atRU/pJ834x0KOpIbnn2AcCvjFHFGLj9Hd5&#10;s9uP9sGGqi9VDFEV4FbjdXwa+sbb+C0i7VaxY9/DbqFkCrIHfjBZY0Z4P4wIq6BKlTWaqCCSN429&#10;6rRO1hxQ7fd5VJpWKKxD0rBdwWjR8cXkxyJMHtAELPI7ptJo3x4K5XKpZk/i7Wq6A812/cYnjaQ2&#10;vA81wbPa8JjV4pZtyAsVVRt5/UOTmnbFYGiJ/EbaaFeaojsRhw1LSJHtAYre8V+q+xwhDBMJDKhq&#10;qLL2Fecy94YCVBag0AT3B8UMq7vXQi5tE5csiKpo3uN9slDoll2go1hbb3cknscq0mqZY/Ts2LIV&#10;vJJy8z7Kcmxv/avrKcmRRGWJHSlPAADm/wBR+f2wSaEJBIzG9jAccd8KikiRJHJFkbVUC/u8tiUM&#10;jzeoLYFXQGvvJct/g0itbMeCSaStr8UAeOLHOROlvdsYAgir83hkxSPZtZWJsd6YXk9TFuAeiNo5&#10;vih9Y7G0C6eMuSVcMxBWgAcTw/w0AIINjaDeCRrJGQ6mvdSg5Jt8W07Cvk+QM1cfhmVgsUMy0SaF&#10;+ThMRpnYk2d2ONerEgCgeT9nB5pkdi5U2Tiab7iMImeL1IyVABAJrnJ+odpqmsn58YPOokUSKBSm&#10;mHAwqJV9OEbrI8E5DSSRcex/ewqyQi2ARzzk4ZAPT2yUDYpeOchqdU8e0k3amq5onIMANp/WAf1H&#10;gcjIp0iyMiFCqOTRN12s5NZGK0XLUKKji8pm3sj7eQCSL7D+uVIkjHcvxlpKlYvITAzbh7tlqwB+&#10;Ky2SNztXcGAoXdVfnIwSq4NIbUgn+9HL5UZyXRiVPtHgj4wb2JIpCn1Iix3J4+9uMImd7lF35J7/&#10;ABX3hDFlVQVqu5GRk1CuyWxoc2Rkxk2DQG6Ou5uAQPcLyP5kmOyhsHm/9MPaJPfIGAAqtx7nM5jI&#10;TKQR8fuBmsdiZXLq1lsbB37HLYY3jYkMQhIu/JrJRgBV9nJ/8/WMiOrHaAK8HzzlOhEi4V1PNMOb&#10;+BkGVSstDhqoDL1lLrGhC1VH7OQWPY3JoEgtXAI+syeikCmJgV9tMLPe7rJTQhyoVTuUckfAxpth&#10;aTapAXkDL5pD7T/L2Jy03okCAeUvzYGOQj0p7/2sDCOAW9Pmluj8nBDJYuvdYOUnYEnPsCsOwrj6&#10;7YAqLJJt7WbwuL2sN5NH48ZVIqWQG4bzmkXWiH2VxytTKD7R8/WOmo9vpsL5JvuecqVLZvcMkYd4&#10;Vro5dRANh1ntbap4xyRV97s0OawCULwK7izXzk4GKPwT54yXDVopMSija8DL321e7nxYyLe9z/Dx&#10;io3Ahq5qjhfQy2ML/EJJ57HKwhBPI4INZDUzh9gVdtCuTeTVP4dnnjvhTqwISb+QDZ75f4TaCOOT&#10;jMpIBF2a796GDifYWux+3zi2wCUJ3Ahe3asbUg7kKcWLI/c4OJXCilC4XpqpjIbtbGS1WxplqSBm&#10;UPQNj+wyuSYlVVuArFufnKCg4beP65eeD7zYAxUgsisQeuLAU3WBO4BIs0ThaxvRQdqv4IrBCPOz&#10;7zSPkhk1kZeaBvg47HyAP6HKTtJYG7r+xyxVU7v7/wBsdAUshsMLrLtzGyym8irkBxk2AI83xjbA&#10;N3hLoH4J+bwZXI8V+4wqMF191bao/f3kEkPHHnaL+cwT7LK/VLBiEAscfsMi0qycbPAF5btq7HnC&#10;kWMqQFoUCfrDkl4BIyW0vLFWxvRIArue/wDTDhEUBXuDg6xWW91jdW7NlP8AIuIpKsAA8f8Ag44l&#10;CAi7HcZFbH6skse4d/kZOvIFasD5PJ/tknLAFbtAct2xDd7e/bGYhqBUDxjtfAJFQWUEEGubFY5D&#10;m+T9XxWJRYZbPByRoBLuzwT8Y7GhahqVeQwrKDJ7eD/fLQibFP8AfFKEW+OD8jsMaoCSakX2vjJR&#10;hW3G6OCekT2rt2yxEoG8bivDEF7BTleSBf7jKmgkLpweTWDKWja7+QLy+CRvURgWHm/2yaa8jbsS&#10;IFfg/PByn049p9xs5ZqZ2d2Y9zyaOPsAX9QPnjK6FQO36e3nLoywFg/XGJY0A5u+bylULDvjtDCd&#10;z2vvI+fr7x5JBQIWiBgYZkFAA1zeOo9p5F43ESZYvc7sgpHKkFvIx0Xb+9jJstbhwTeFiSEqkIps&#10;WMkwEnjmsibKmjwAMTGuQDiQMIgCwxt7FO7izgwAIusRZj3Fg8n98g811gkDehK1sQV/YDLPUBG4&#10;8c0ayiPncx+MZmvt5y2hCLCQ+K75JCRdHgnKrVT2GWrIp3blHOMLL/aBQasi0lKKWiObyhFvyO2T&#10;VyOe/FZNAM5LBeQe+JW9MG+3bIBxVGhiAJIBo5VAFF3YKCLP1lO0nkCqu7ysHkX47ZFmct5xKIiW&#10;4MOTX1kRYu8mrAqbUcZF4/rLQiz0tx4ydD3DZ2ylWZRVc5PeG5vJ2MrMTL2OMAzDkH6vL1bkf2vK&#10;SWN0SKONMCoBxRGTd2flzz2+8tKng4pGvngm8OQhJDQOSKxe2z/bzjK3t7nKG5I3L2PjCm/IWEoC&#10;Nu0gA3V4zkDvlfp7aPjvl4KmOiBklFHtomsfeSeD4rIWwUr2s2byLWRfgZdEl8a2TvFfH1g7q1nj&#10;m8kpehz5vGMjEg3jV2DGAo98uvzuHxlAGMUZdo+cKtgXy7SBt+sZUPttsiAEJLcjJsoJ4HGICCpZ&#10;4/14xi3ehQ85NB7aJyK8Wa7YDGkNlucaJixILeOMltrIKxonDwBalE2KHyMH5+8vHcE+KvKiSfGC&#10;A+gE0iLPKX1kaBFZA6Dcrcc85haTTtrxqFMcXpxgvZ9p4HFHAI3eVdOjQ7Y1LOTXyarLPyrwTKsl&#10;2/IBNLRHtzwXBq97Pp1ki6qOgGKNt0CArybDVZ48Zva/Va/VaTTRz6hjBpQVVQASm/v/AHzOaNW1&#10;qxPHW1eAPJwuHqGoPqgyiNHqIPQq/wBxjnbp0hRaVq3vQVotao9aLbGysRIZCtP5447Zv6HVJoo2&#10;X1oYllsROp3FC3eznLMeldPgnJf821leHKLX+bkZw+q10jsAG/SFrCHp/cvwvli/u1ip9s6H8R9N&#10;j00zoms9YpVtyLJHbnAdEjyN6aqXJPuo968ftmDq9bNPv3ycA3zgkMz3uVyOe953wwS4JOW0eVmz&#10;xc21GkzpenNoYvWTVo5uMqioBYY83mPNNHtYbPIr+mCvIZCLQjucQWlXg8980UKd29nO9pBH5ctE&#10;GPfyPIweOIgCmP1hs03ouNqgezBNwFG+3j6OCbJpFdsTtDZZEFVgG5Un3X5y1ipKD5N5ekau0tRF&#10;6F/0GPloOItLqBpjODEhZkZAWulvyMFKUEs+bP7ZY8zzEqFHL3Vc2cZVCu3tBPf6xFBaM9oiICo5&#10;INc/vg7RliABRonnvk1CkFSLA8knjE8cRce4njnM+mbLaIkIoWwDxZXDhAHichfaigtz57cYKYoT&#10;GeSZNw2/BXL3KRRBu/wcJeCo6sz3BQ2ByDzt574mt7Bci7785ajubbgtusDxXnK3cW7beT57Zd7M&#10;ZdA9twP2oY+0lvcKPxivaT7eO/bJQggi6HOUzJIsWOvirF3xeGyBS7MSKrj5OKZQyFhzzt+b83kZ&#10;ZUCxUR3s5jdm3GqCNHJp2RllDG6C0eA3nENUYEnRACJPrkAZa8mlMTrHuC7l70LurrMCWQ2AlBea&#10;+hk41ybtNb6Y5tRSpk5NVJJtskceR4wvTxuWXYgtaIwSIlRm3ptG6+kXcL7SaPYC80nJRRnjg5Mt&#10;0zMgc+ptteTweV84IZ0/RVqx4ORd12uI7CclgO/GDxRIRJRohT3yIwRo5vSCo9TElqIiSvBPYVlW&#10;saR2MjvbCqA7ZOH0VFF2oAbrwdWZja3XO0eSMdJEttmjoYU3sXk2gr7/AJ57VgjxUwHqkAWAbNfF&#10;4OsUhs3wBZzZjUrHIJYwrPGuwt2XzeZydPspK0UdP0Em8tHsARWYsT3H1mh6cYU73tWW17GzZwAu&#10;diqzgiuy+KwCFQGQ2wHP325yHFy25FrIoqqNrTaqPajSOSdwAFcEYe/Vp/zEqhyqvtDkc0oOc1vV&#10;hYI4agOxy1dS8QejwRieBfFiWeVVYW2uci1QbC1XkNPqHkdYfA8thJ6uCquYkUKm1UX/APCzCCsT&#10;wOHPfzlQhd3GiZZGmqlZ0GjmMTOkje1Gph839510fWNL/CgCesscgNsaDcdjnmKuztVqCgqvLc4f&#10;pnVI6a1B9196+Myy+nT2zXF6pxPQn6anrKUAYyIioo5IY8VXzk49HJodSmklmFo9PQ/QfjOT0HVV&#10;08fDWTQZj3AHNjCevfiqXX6lZI41UMos+XYCic5Fhy8kvHydf9xi4t+fg7f8bdV0f/wCHQxgFeCL&#10;PDcWc47qTz6uKWeXWFXCL/D8svjkZgSzO1Fx7thPOZuo1SyKKBpaAr4+82wek4KCXad29mef1jm5&#10;X0110ErM7lGNCg3f7zWiOqeN1giLJJXqVyePNYJpOlzPLHGLtxYU0L4+TnRwRx6X8/6gKTBVKops&#10;HkXZGbZskVVUzPDBu70cVLOjTPtQhaF7sKgfSpv3IRydtf6ZXK0ZLkREszGj8feS/wCVTMUAfczL&#10;vAHcjN21STbRguV6Vj+1tzGQctRrtlaxLUhMlF2ArwawmPQOunnPpc2DxyQOQeMBXSgrbq3ax4vE&#10;mt1Ipp0rQoVO5gjgszVz2rFLEVdZG4RrAI+clpNV6RLhh/KCPAo5ZJHGXAMgIZgAfAurvC2pCj0L&#10;XRiOvezsQG57VlKax2UAg2t1X/dhE/cj1PIW/msHChnAvZtYCyfnHHcRS77NqLqCIAoBLn9W48H7&#10;GWab8QzRMTuDEfoFWq3d4AXiaBn2DcG/oRlH5YObqgy0tj4zD2oO+UTVZZxqmdCn4giErtJGGdiB&#10;YFAZqa9tBNp9GkIdJCS0jgVe7wc4saYVGFvl9tjycJhYoGuY7gaX29qyHgimnFtUaw9TJpqW0zte&#10;oxwet6ZnBZQqiW7oE3ZvA/8Al0s7Mr0sK3sI5BkHcZzCauSP1haM1gFm4JyUHWdVBKphYhgjkKew&#10;3cHF7eStVZTy4/K1Ze+jmJkmL+xTRrg89uMOfTRmJ9y0SitGBye/NZRDrknaOMn2sLajwozV1PW9&#10;I/T4tPHp13LOzeotltvAAv4zOcsqcVx8+PCNYRxNSfPwZqFT6Jj053ggBvBA/bK9a7yuxRbXb4rv&#10;++bqzJE2nPYKKKKx2My8jL4vw6jxHUDVoYxMqMD7SbHcZHvRjuWvguXp3JUmclPHqZZA508j2o5U&#10;E8AZev5iSaOWMMCwtAebzf10sunuCPUDvuUIbodrvCtN0DWaj0o4zulmdRGQR7e9AY5eoShbpIz/&#10;ALV8qVtnNa2WWcvF6RO2i20EAfvxmdJDLphseBkLOOSKFEA1nonTOh9QTRS6uVXXTJJ6BcC7byb8&#10;5jyxQvqFD6glY7Kkrw4Hk/eLH6mNuMaaXdfIsnppUm7TfV/BiT9MWJSXIBLiq5qvFYZpJYNjbnpr&#10;4HB7dsIHTfX10SGYBXcU9mlXcP373gel6cY5tTpJIPUYb0JU8hg1bgR4y1JSW5b7OeeNp6joJ1a+&#10;pKUhtAy8SN5bzeQeczognQ7Y918Vt+Oc2YvwS8s+rA1JVdOm9A9HeR/LWYmng1Y9YLEpVJKfkftt&#10;xRnB6UlouUZwq41YZo1X0d7otMpUG+5+iM/Qz/hB0+ji6d+JZItP71Ea2OQSoJu/3Iz87tBrIgj6&#10;eTTWEBK0eFd+2foj/wAITTf/ABNdVbY6EaorsHO9lUHPV+kxbznB9SzcfTy1do+4dJu3emTZNAKG&#10;pRxYqvIzomRpGIZLK8EVbLY4o5gdIiT1T7SSCZAP00Gr2jNvfCItpeRjKdzBTyFUeDn1p8jEtMRk&#10;UqS3ZeQLYlcYRenVR7Q+4BSP1n7rITM4NsWYSAHk0R8EjycgY1jPLfyE88c1aiz5JOOxhbOWO8rL&#10;QDe5q5A5FecWohSYvH6rll2vJtHBscC8HaMBnd/fsXY62Qormh+/fIS6kPAiR2kRpDz8ckG7sHG1&#10;oUXt2ZWq1axRRlHplk3DaLKbxQu8+Kv+LrqB/wCXdH00MKjfM7MW4P8ACXfR+e+fY2tuNvUia41C&#10;3Sb2ZQOC3aqOfnp/xb9Vb8/Bpkfc3puyAnsGIS/3G3PN+otLBkt+D0fpyk8+Ol52fFwWbT3SLKUP&#10;6hdBiewvCNFoGmiYzSOhDh2LUTfJHJOV9IkBcmd2cKPH6QR5r5Ga6a6GRNSDM1t2fbXbgWBnwk5N&#10;XX+T7CEV8mZOw2PF/wDKRIbZaJajVVh2s65Lq54ozpRSQ+mipwRX35Oc+8ajVzVW9WU3dW/xnW6f&#10;pEOn6X+ZGqQaqWdtyg3/AAyBWRNRXFtW/H8lw5Nv48gSrHLCs081bfaKH6SvYN5zR0WpgEXUzCwi&#10;WYmTbfKlRX9jeYiD131H8NVCL2S/H2cMSRV02paPTFixpyRZUdyaXzmU4+LNoNfCJprHTTQiL1m0&#10;yHcoJrdITXIymFZtPJLK7e6NQ4DMCS19vvMzTahkRkZ5UR2G1mHwTeT1GoOo1OyNCzSi6Ycjblyx&#10;vZMZo2YunbYGmaZ0cHmOwNwYHgWOczDDqIIy8zSEowBBFNukvg/QzoNTLBINCNruYm9oFbWNX3zC&#10;bqeolMkO6yzKxcNZNcAYYW2tkZaTNIak6nTvpJY0Zo62so3UW7LeYWt0ladnAFW/Fn2geP650fRN&#10;Jp3i9W5G1KTxsqcUUPBY35wqAQR6uYvETvlpbAPBN39nJc+MnS6DgpxjejmNPpZEXe8JIcgoboDb&#10;zk26UY49U7QfoZdnJJJ7kgjznRxz6bSLqZSryBCDF5FhgCSaIOBP1XUPD6HpFYjIHa12bWPajzwR&#10;j5yb0vIvbivJhxdIkEqOBvFglQeRY+86WL88iJBK59OnCuDZQvV8iq7Y3V506fp44jGjPIyvva7I&#10;YXVcZnarrwaKeBI9ibR7R3LAcmxeQ1knTpUbL28dq3fwEdS0Goi/PrCQwTVSJvDbuU5s+ObzAXVI&#10;unYUCWNHmmDEk2cLh6nP6EyLKQhO4qfJv/fMsQtO8h2AW1kKODtFZtjhSfIwnK2qNbTaiBI5Y01R&#10;bewamXzWW6OSoVLahE33tVrql4ojBZdLooinpSl0i43rxe7CenaTUzS7okFIBss3bngDnE0qbt/z&#10;oULTHfRnULqJoZQm2VWZO25e4Iy/QDURWGgUuru+xqAFVz++No4tRqVmECjeJqJbkn27T38DA59V&#10;PGQu07PUUBv5TfBYfK3iabtaHajvYbH6WomibUyEoGdtrEsTeG6LrDQSzxwxq/AUq0QZfd3q+wzk&#10;p+rSxSagCJSVfjdVmvIw3Q9ZhDO6VvlKhQbYgjJfppcXcbRK9RUlTpm9I3/N39Qp75GPtUAKpvdV&#10;D6y+X8Pgwayb11Qo4MVXZ72KrBena2MTadyABE5dyTsuxVHB+o9Vc6nUtFtRVkYAFq9rVQrM0p8u&#10;MdJFtpq27YKvoQRSMGtjICo77uORdVWG6XSRNGszz+m5W/0nai9sytMNPINryMQhr2jyfj5wkoum&#10;dRuZvd728qp8fsc6mvG7OePfWg/Q6hnlTSSDn1FG67AXcLP9s/Z3/BIMPwP+HOOY9DEgVObBQMBX&#10;kUc/GXQRRR+k00u4mNpZCR+snxf79s/ZT/B2NU/BH4bcOY5DotPCx7EhFHb9weM+k/p9r/mpI8b6&#10;yqhjf7nqyvp4vRZ5ijONqptpd375On3RKfTtxZZTyQfOCzyGFowrlQCL4DNZNect2j1pAiABQQnu&#10;4Lf+AM+nPmghUJ2TqrXZUk9qN1hcgWVg7WLG1y3k4JErARBntgpPA77RQb+t5SPSRjaqU3igPdYB&#10;vx5rAqw5XVI2ZlBmJ2s6g2wyKagqCWAI7lqvyAxP1WS9co5IUGNmr2ggAN5GUQK0SuxB77Uqrrv2&#10;Pck4AExQRSq1RsLJICnhtthTZF1hmmjkWKL3pQkAYn2naT4zOVZNwKB/VRVFvV96oAYU8Dszb3Mg&#10;WrCcEX2485LZcUayqWMoLMRw9A/q8DnCIRHIaVQSKBXtyOaGDTUpjpNgAB5HLfNYUgjZgCeXWz4I&#10;+L+8RdB0UUTrGhk3CxYSxRY9hmmsqOVYDaSOwHYqTVjM6KS1VAVJu6I4FGwP3zWi/Qtndy10P1b8&#10;hmi0HwtJahv8vtK8Em80hDsLA72teTeAachWUFqUCgCOOOMNEkRUR+tQ4475JsjTWNAEam7cEigp&#10;/fC4St0Abonn4GZgU8sS3B5HjD9ortRe6LZmaI0wR7DZCqTQ7YQisf8AY/WBQvu8cHwcKjJFmzxz&#10;iaLNKGiQu7sc+Av/AK4sUT8E/hxmW2OvlQf2D1n30pJHPJ4PbPhP/wCuC6HTa38EfhuOdvTVurEK&#10;3kN6JYZyer/6OT9jr9JKssH+T8gNV+LNXHLEXDywxyEbVIFb7NXXObXWOpaOeDRzKyqJE9GQSFn2&#10;/DKbv++c3pG6PoTqG1LyiRZiCjqxA5sNXjvmY8bOywbmbTu7NDHxvfb/ADE+B9HPzvN6eHKLSao+&#10;vw+pyVJSadmj1ChP6xrfSqAwU8JRJXjjNL8PESBY2mljsfwgpLGMmhZHwScy+ndK1UlyzQuGCORJ&#10;IKseb+AR5zD14OlDauISH07U25D7gbrgeMhQUk4p76G5uM1OqXZ3834ukmef0BJGrqqk7hwENHvy&#10;LN5KLrELTsswRkijBRZBRur4Iq84LUylpHSaPa8rVtUCxtUc97s2awzqcHpaSNTKRNZdkccgp2B+&#10;jmf9vG4rqzeXqZyTb2djNq9JO8y6fRhbVXCgUooWxJs/6nOW6lodPG8kiIo2qZA0bWX4B4rtV5n9&#10;P6tDooSZnpJwQ8Q7WR3OT0WsDEmVrVqWL2GypHcj4xRxODlV1/7mcpKcY9Jhun6ZKINXAQQW0wRP&#10;U4CvvUmuRZyqKKTQegTAgDbG30SWMffk/edb1LqOn18r6rcsXrzKK8qwHcf+c5Lquvkk1epOpiZi&#10;ZHVI+4HkAfXN5WOU5Jpx8WyM2OEKqV+Exp9fPM+oLr/1WtWYcbiboZnQRPFJ60sW2m9NuzKCeRfO&#10;bOlkfSxPHJqGe3CqGoi6+RwMnrw3/KoZUiF6ieV5K5KCOhRH3eNSaaSSpuiONq23aVgOr6PLptZJ&#10;pvUSMq+9hIKAsCiK7gjDNbqdI0iRaaVVWc7VRqXa6EoWpTmj13qr9R1UGrlhSPciQGUKVZxENi9+&#10;1UAcxBpXdZtZLsi1CMaocix2+7wTbUXJ7r/yNKnJR6Bo9MZZIJhuLpOqPEqgBfd3S74OKX19Vrpb&#10;05UJKwYD9IJNCvAwvZKsTzSN/DRFQm6HqA3X+uFpq5v4050yLYARv1HcRV18Zo5/zWgjEyE6Hr10&#10;bwrpQ6pJK+5TuaNlpmUAfGYq9MaaPUSeqXjWJnCXXgDt+5z0bTRTSQsJHUSMtimsIGWiPkMwzmNb&#10;PFOkMTRurbPey2eFYA0B4oYQztyaDJhVJ2c9NHpVVI4JvUYKvayFoHvx3zoITCuk09By0yuwvnYQ&#10;e69rOH6fTdLTT6txrEd12GlsfqPc1+o8VmVqZ5He1hO296QuT3IrK589U9PyQo8adra6QQvWEgeJ&#10;9qyGRFChO5Km7P2Mu1es0rP+ZQP/ABQQAY6Ktu2m6JBoHI687DC+xE2RnlKHMgquPGLUTPPEl6SN&#10;5UXeew3A1yK7nM+C01/OzTnWjR6X1XT6eT1DHaRzu5CkDhiApA8gAVmr17qnT4YtZLo4Dun1RVLp&#10;6VBXFdrzn9NpNQ+q0ioYzIO6H+Uj/wALmjN0q2i2xRGVkNheVNGya7DMOMVOOzqU5PGyMHVtN6c8&#10;kkCRemVpBQ37jRarPbxWScaXVR1Ah2rNRW1LMrmi3OZ2i6cuq0ETQ6ZlZZq3Cv0+a+c29Fq5NPLp&#10;o4YwrNISCKBtrK3XgZckk212mRGbkqfTQFrun9NaGGQEkqWYMSDSgghifo8bc5w9L0+u1Vby7u5a&#10;NlYErzf81cHNfqEy6KfXR+o7MG3sqm+SeP8A5ORAmD9LklhLFv1sTZtf0r9DNoSkknZzzraM+bpc&#10;SxNI0jbzG6iNSo9wOCazoXUdLp9JOSQdrBQ61wKs2c3J4mkH5hJ1DbpJggF+nt7D+ua83WZte0sj&#10;JG8BgCAsaIkNGiPnJllmnFpJryPCotS5Sd+DidLpZlZmjVwEjVn3WN7MwUgcf0za1ms06a7SDSfm&#10;VgUK1DnY6p7/AI8jnNjQa5pp/S1SepHLExZarbsJ8+Dxk+mD8/G0KNApMbtQHZkG8A/TbecPddu4&#10;9HXiSSSTWzj9X1qabW6tpGcOH3r3LqT/ALDOp/DnWtR1iHSdL/LxiT1nbeeFX4ALeSeecz9d+Hkl&#10;jg1ThFlnfcHleigHcEeRmn0nR6vpyTRo3PriUbD7uORY+DnRkyYniVP7l1+B445PddpcWt/k1ulf&#10;ifp2k6jpYdfAw9aVVmkDEFaJUvtoC+BnP9Y0eiMevl6fKocatLTgq4s7RXfPTdd0qPqHSNJrJ0ue&#10;BEb2qLV2fv8A6i84HpP4Z0euLhJ/Q1M08hR5GragsiSuzEUe2efh9RBtzuUWnUvKdHZ6jBJxjBwi&#10;01cdU9ohPDoY1hllNLLo7EZXaA4tWsUebGZOj6JoepTLerWMTBisVUbXtZC8DOs6Z+F9RPoeuTSq&#10;JPyaJDHvO0/xTv3c5yH4l/DGp02om1caboqEZo0Vbbe4+M7vT51ya9zfg8jP6BSUW4KvJjaj8NKD&#10;JKzqPTKjdv3x8/JUCsw5oNZppZ5WFFhuAu2q7sfAzSj/AOZTLBpeI4JPe7vaoxX5oHG1/X5zqYYP&#10;SQSRIymRe7KzWKBz0Vln1qRw5PpmPw6Of6guqkEUfpvLuU7eDwW5r+nnJ6zous0CKz6Uxs4BFAjy&#10;aOdcnXR/zUAxOFkcndYJ2yD3VnV9R67ptZHUcqs4qizKCKPAskCvoZi/Vyg4p4dPejF/R003HNtf&#10;KPG49VIFkHpxk+49ySu7BZX9ZUHZiQCBS7h35zuW6TB6UrKF3rqmNdgw80B4wfVdA6e2o1PdB6ae&#10;0e4R7lv9zzxnUs+N3SaOB+gyo4TVdPj33Gv6lG9SP+neCSRSekoUPxy1cUB5OdanTIJSdOk5juxb&#10;G1CtVdhzl0WmCrPFKP0ptaRQLPwOfGW8iRh7E/g82Xj3FL57jwMLSEugbayg/wBRxnoc2khWSFfQ&#10;ADJYYnaPb4NYHMsBMkag7CwfarblHjk4v7jr7Q9iRyJ0m5GcDao7BfOVnVTxPIykrGzEDxZGd1No&#10;RApLMrI5HCd+azJXpKaiKvUCAMdvkHCE1LvaE4NHN6lzPG1xD49uVaeOS34uwBQ7nNA6OaFyolG/&#10;spBuvnL5dyBFETimI7UefN5p0qRJV6TOWtrpO1hbq8MaZSjh4xvCqB5ArjKo5nmMZ9YnZaAP2N/e&#10;WTOrFa2BmNknx8Zg4bVo1T0Aw6SOOSYiU2x8XTHzX7Ze2lEBbUPKyfzBj2vxWa0GqEUSTOBGKsAi&#10;i1cEA/eV6vWQ63S+g5ao23Ka4Ct/5zZTbe7+GJpUS1Z0MrQNE7StInvIAX3E1QvNmGANJ6YGxlUM&#10;jXySTyeOxrOR0SKSI1jYbBu3dzQ8g510uheCPSyAgGcsFYH3bT2Y5hnjTirKhIfUhSrkhaduSzWW&#10;rsuYc87aclyoWQgOoHAAU0QBhOt08kY049RmG5gBQu/oYDLp2hVDIjAraLyGBvxjxJeXYNli6okA&#10;nTAtRbf3tSbyE06Qwab0p177mXyOTX9TePFNIElMcPBZd11YA5wCOFpH3FG2lTTWLI+M1ilYWbk2&#10;pfUqJi9LfsU9xuvi8BSUSS/lTMpY3V2LORnQLGjiTvFbKw5UDjjJzpp0I/iXaFgasVXFEZmkXZra&#10;n8PRauOScSvSBROTyBVCwcwpekTxExBPVKEBNnJP9s29H1c6x43QKKKBk7A8Abj8jOs6dHFFPrZH&#10;lR5ED70K1Qi/mUDzlKUkqfjwbxxRn1o8+Tp0ybzLG9oo9oB4Dc7aPkZny62b2pGNrWNtGwG+7z0e&#10;DUjXGb2HztUg3R54zBj/AA2rCQymRQrkWE+rFg5pjlt8kZZcLjVMzik4lhl9RS7j9IoDeO44wFZF&#10;qZuVaiUArzd0fjCFIgn/AIclsCAECkH7POFdX6Rsh/NB9yuORH2YgA5oq0jnaOb0vU5YlexvjJsr&#10;tDEqOO+Wrq5Pclgwuf0jiicMjhiCsxX+GV9u00a/bAX1MenSKwSA/Kngj4xc4uTqAcXW2G6uLTpH&#10;GnphHcMQCxLX+3jIFnh2qeaW05sUPBHg4LqlaTaSVIs/qBuwLIw+CO4rIUrsIYmxfY1mcdR27tlN&#10;FM2lR4YpQ4RtwoD75wSStHIyOH3m7se03hEcBMJGykB7V7qwrfGQsrOG2Ns/pRrDnWntBxAXk9hj&#10;mT9LBhX/AIbGbUJHKpZLpiVU8EX3wN9TsDgENH23HkjdyAMNeVDKxMlWtGhZo4S8KgSKdTrn1DtY&#10;ICsLAPcZepKmOUoQQ3nkUPjGOnglbaGHHk3uwjUq22rrc36QQLXE8iqMUVGHkiYQ5liibn1Pb8A2&#10;br6zImYQyuix2EY0w5sXmvq43kZzvYGMcAAX8ckeMxykrPL7Sm2weAReVjlfbHJEF1HplWUEncLH&#10;yPjD5Jg6iPea+d3I85kKyzJe0hlIFA1/Q5YFYy2Ush6C+Pq81cTOy7TSSu6xqhPfkef3vCpZFZG2&#10;A23kkgqBlRU70anTY3K9hWUF2jJauBwt83840r2hWQ0qSuAhZqvkWVLYxVD6K2A3LUOwJxzMLbuD&#10;8kVYymdEURHYUK3Z7g3m3Yiz0ped1v8AyA3wK5OV+nvZxZUrVB8IWQEqAGpmtRfB/pljOJ19i01+&#10;e4+slNodEwgk2AtyLJwU6SNlPpu187lyBiDzbQ9LYFk9ifnIqrJvKMS3IIHANcYJNeSrREKrFEMd&#10;bf1V5+8aZfTKFXZgbBU3eWxMzqNtByK2/OWQli0rKzcH+2VbDQJErSM25hwLs5ATKPU5uzRI+B8Y&#10;lkAtauyeT8DGGpjS1ZbU+O3fKonyWwyoFKlwACeKsWMaVoyqbUtm4P195WCylk2WLv7o+cWmYbmT&#10;jaw9o82MVeRoKbSxhOBW4eePrI6jQSKisTZPcAdgMtGtB9zUQFKgV881hmj1QljMbp7gPb8d8ybm&#10;jSKiCaWABJU32TTe7kEZDlFO8DmrrxtPJrDZTHGjgEMyXVc2L85n/mvUK0DY5b7rxkq3bGDzy8FV&#10;4sX++Ok4BVl5AHN+MZ0jc2Xuzt+BxjThCChW6YVm/FUkQnsrXUUWKxcg2CBhml1okZPeLLcL2XAx&#10;Ku0HaAVyzS+4mgKJ5NdsJRVMLC2l59y2bvg2bwdohtoWGHN3VecoCBZWpzy1YKXH3RoN/T4OOMPh&#10;iYREdoIv5sntxhCmNkB3nd2/rlDOEYqIxTZZDHuDgVQHN/eUwRYj2xYd9tn6ylSGc0SCoFMp74S0&#10;SqVD2G7MBzVDjFq0QJEAo4NF/BIyU0NoUQLBttE9iTiadQoN3Q2lb8/WB6ku6C1AcdyOOMg20JXp&#10;MfJN4+FissklUsxpeeCL7DKd4obSSD2vKEK+oDt/93l8K7JF3G/POacaJQ+8IfbzXe8h6htar6/+&#10;Tk5YzLI3Pckd6ORhgu93erydUMoknoG1Fjnjg5Xs32xJK4ayhlY1RXg4KUQsoB/V5y4slog8Kk2v&#10;jI7uaI4vxlwQCwGoj485CVLIodhZ4ykwoodPULNWOFA7nLYoyrWB3HHOTljcD2gVlcvAF3rBk4tc&#10;SgUBV0bNHKFXalgd+/PnLEFK3YXe7MmvguyMsQ3cdz/LkYt3PJCg5P15qFV8A46Jb32+fPIx+Nki&#10;d5kc0Po14x5Qnd1qxYy3Z7Ffsb7ecrkk3BAUBHa/8uSvBRU0od0CnjLSmwKCO9jnnKFi9NVP1V5a&#10;08tcD9PIx11RNjSVXp897qsriYhSGW67fIyQa/TazY7k+RkwzISatTwMfgQQzBl7Asv9zlYWg9Du&#10;RQbxeTUr7QO18j5IwWUMpJ5A7jIQyccAZqLbWF5WjclWWxkYZSbvnjj5yMzAuQT2PfNKdtMCxrK3&#10;x/scoLck7j2rHklDKVPJHn6xLtN3WUlRJP1G4o2B4Jy9mZlVqO02LwQRLRN3Yyy+OD4yWl4KTChI&#10;1Czuo9/2xTaobgdh+fj++Deo9nirxO+4e775yVDaHeic4YFbUeTlsLu3tIH7n68YNYeOieQLvLAw&#10;Chg9HG1oalseQAyJtPHkfYy6CHYODYPjxg88zMFo8nuMp9RhXJJ++Kx8W4ivYfs9wB74wjK1uHHe&#10;vvBtxQ8gn/QnLY522mxyBV5HFj0SX2E2eCfHa8kxZ3vjggHBRISt/dFcmWG4UO2Vx2NMv9O2rbz/&#10;AC1jM4CqoU9yMh6spJXtYy6EqXYHvV84hlG0oTVGsocLVirPx4y0E7ttnEE4Nk2ORQy4skqQNV77&#10;ycBoMSa8ZVv2kg/0rFEVd+9ZbQRLKFjbzk0UMbC34/tkY2AYEqdoxb23VxRbJZRYJA6lCteBeUyK&#10;FOJmQhRzQbnKGJ73wDjihNkzw3B4PbHMhQ9r8GshGeeD95WHKsOO+XRNhO5SV73XAHjIllO0ljwP&#10;9ckjE1VX5Ixjwaod6/8Ak5FDHWQGz2yTh17njnKyRV/AOGQqj6d5PVXcp2lD53eRh0IGYbRYa64/&#10;fKmTcpb/AEwmwhHI4GDBgv8AJfOVEGOtkGqqueMrlX4XLQu5yU5wjaqAcWPjzg5UJIz4VH9fg5HZ&#10;7iMOdYwbIC/FDKDErNw557XlqQqKdw9u5exy0MGtq8+MoZQBzk4Sq/37YNAWPD5vvhGmhRyfrtlZ&#10;bcFbbk1jMLe1rHmsht1V7K82O2mZ7JFVlXouo3D+t5eJWWzfF4MCQW44PcYo2DSI+jarS/q5OO6l&#10;aCtxWRL2TyeOctKbyAGBsZdklQtub7ZFYw12ct2qtAD9WQcFeCAbwTAkqtQFisYoDt2t+4OSSh/L&#10;4rIBbPI/bFYC3bSSPB7HKwRY73loSjlTKa7ZSYUXMgAWxWVmj4yRDAi2PPOI4JiIlGokX2yS+f2x&#10;l78G7yxgRdYrHRS6Wq0Scgo+ctVONtc5WB9nLETMnINZW1BuMk5yIADfONITI+Mcg3WSZQOeckF3&#10;Dg0RhY0VFt1g5bRUUcZVG4Xjl7rEwKmTwDd5Yt1++MBwDk0kIwYFDsQTWJKq+ay14xWVqh73jVUI&#10;sZlIq8QX/txenwKrnJBCMQz2CNY4uPzLyIkSvRWtzFew7+cD08T6m5Wl+TRU+3xeXy6ZWUgy9yNv&#10;N7R91xgsWjlFuzD0d5AFkAH+meJz09n0Tj1o2tsU0ro0vpRu20SVX2WwfqWp0USRIqpMwurGxDR/&#10;UwGc11OFYj/BbcU5cCyB/c4R0jU+nHq1eIFp09NGb3bb75Lx0uVuvjoayLacd/PZmdTaHUFhGNpN&#10;lqNJZ8LeZ0T+mIhsU018j67YXr102j1kiaaVZ0UbQzCr+TRwXUrBSCCUstW24VTZ3Y/0xW6a1Z5m&#10;Se29Wvgz5zG7sAng2R5ORh0xnelI8n4oDnLgu8ABxuayT9DGjiVQDus3fGdF6OXtkmi9zqH4XsPv&#10;C4nijCe0OwP7ADAQu8Mvm+PvDnSJIUBu2422OMyl4Kj0zOkck9jzdZOJ0NAHwAT84XMiGj6YAK13&#10;5FYR03pcusYCEKLUklzQA8k4OaoFB2LT9Ml1M2xCttyPFDKZnfTvLC0m119rEcjj7GCO7wu217o/&#10;qXJQSjfuIsdu3bJ4y87Rbaa6plujSK5TMDuKewA0Nx7E/WWxIb9zBfurOUevESAF5s85oPPHLKu6&#10;u9UPj5JxSbHGKaA30jDlV9hPGV6lncsyx1QC2O3OHrKTI5LAfLf9vzWDBqVU3ArvBUDxgpPya8UX&#10;iFNPEstBiKJHe674Jr2MhLuoG4DNeXayyM/tbyoNArgcsV+xaraDZ+zijLabHKOmkAfmU9EIqAMC&#10;eb8YP+kVZHbjLtPpo2Y7mPfnCdLpGndgo3c1zmrlFWYrE3VAyQMXCGu3JPbJtplHkCgP63mp1GeR&#10;RJHXuYLv/pyMp/JSlIWdQQxa/oqBzmfPpt0W8SVrss0H6WbwgO1R3JY1l2r0cUAeF1rURmivwfOF&#10;6HTQRyah5CxjAtSPLeBgusRZ5Xlkq35Y/wCUnMFK5M141FaOfmKkFhxz4yaoxb3KdtDNvpvTlm9W&#10;iNoA/Vxh+i6cXmgGo3Koe2YjgJm0vURWvgzXpZOn8mHDpOxkIG/67AZPVTmvTMYpF2Kc3+parT7t&#10;REiGgxCbu4A4GcqTt3BuGAo3kwbltoWRKGkT0y+mbohdtn5IOR9IbYz5JJ++fnLURmjtUIU+b4FY&#10;M0tFdvP0fGa7MQr0UUFW22QK5uqySmNSSrG+PHYZDZDuQqaJS68WcWmDkkUCpP8AtmZS/Ynow0bq&#10;VIrdQB5whh6u9pZLIJH/AMd/6yiKGlpXpgxrj/LkzI42rsUjk03fIkrlaZa0gWLehDBrsXkX9Qo5&#10;A7Ux898sYf8AyxeEJ2EXyScGRm2OtE2vNZqjBlqKEIbbdXyMqsnbua7NmjhJneSk217e1dqyqWLb&#10;72Ci+Ku+2CfyOtEHLspAQihfPx4wmSKlU/zKq2f3GQh1AUsCoJr4sfWVLPxRY/Jx7+CHRaYDagDk&#10;Dcx/YXkTqVQene5a3Hx2xjKym1/998D1CbCacYRjfZMnQT+pFtq/ynyby940WtxIYLQHwRgscpdS&#10;pcD28Y76ncQxssPn9qxOLspMNac/wiCbRaYVYGP6Slw3YDmwOMloUZ3CEKPbbX/peGGILHYW+woX&#10;Tc5m2k6NoJtFsM0bGW5TuZTy3z9ZTqtWf4f8RjS1t7AY+sij3xpHVmyWPzWA6iJWdlRSCo557kZM&#10;VF0W26ZJ56CdzVHL/wDmMiP6x4dRSnyMz5oHjSOt1mzggbcDbHNljTMuckbh18pDBfYJDdj5OETT&#10;SeiqVuZT+/8ArmXKFCIC9FqORPqCRlL3f8vgDM/bWjVZGGzaCELI4lXhV4P/AHHtWCsUFoBfFkgW&#10;Ab4/pkn1qqqgKCb7keBwBgSTON/G0EXeOKb7JlJKggRLIiUGtbsj+bJPHK9UvAXx/wCTlCsTVA82&#10;Q3jLHmZQ4oFf9OcumTaLJlPpWItqmwlmyKPOVpO/pR0DwLs4XPKk0MKUajBqv7k5Uga2tQEb2i7y&#10;b1tBWxDWBWV1HzSngWfjDoeoMXZkqzQKnntgus0cLNH6Z3Gu332xHTOg42hgyg1ROTUWkaR5Jh00&#10;aTqxsIwFkfZzOdS6mhRXzeWyqzySOxDEcLx/bB1Bji3M4pnsi75GEF+Qn2L0yA5UcEcG8MELllob&#10;QeAvFjAFnjIiRaoMST3v6zSm1+onePZ3axwK/ucJp60EKIyIie3eWNEXWah1XpQrt30yf0vAZdCY&#10;hCxkuVrJX4Hxko/UZai8EDnudo5FZg0nW7NVJpsITXNH6h/nYbboHjzWdH0r8WaqJ9GTKaVtsYKi&#10;lFVYzktPqFCsohW1P6uzGx8+MWm07+nKVX2hgbY2T9DIyYISi1KJrH1GSLi4s9X1v43oQ6SRmGlg&#10;JdIzyC3zxWcxq9XFqiGrj1N1KOAAPOcU8Ujn3ud27bX9ubPjDtLv08LOW/6ntocjaM54ehx4l9mm&#10;aS9dkyP79o7jous0kOr0sk4DQwBVvgj9W8A/1w3XR6bSGGXTtvaYqhNEUB/7zitHq+nx6bVLLA7S&#10;sN0TgnarfJHzh/TOrN6Kh/5gAHDV27E5jP08uTkr+H8M6IeojxUXXz+xtanSax9kzvbTTlVJbsO1&#10;kfAzqtX+FWTTdVmh2o2nkS/dW8qNrEA+Cc850fUNYNUhimtg4VWDWPb2oHOzXrbaltUXl3lmtywC&#10;h/JUkZjmjli1tHV6V4JqVp/ix/8A4nW6bqNDqdVEg/NxM6qefaykLxn6If8ACjpH0v4QIErBtTq3&#10;ZCADSjzfjPg/pn4p1EvWNOZvQZd53tdqIw25gvxR7Z+hn/D9o9KPwjop9OCiamadwx5Ww1bc9/8A&#10;pxzeXJz74o+e/qbHjjjxvG7jy89n0/pAhDqVB2MCxDcpflT5vC4JFj2DdtYjbtrjkck3mX0gBGRP&#10;TLL7VI8q55vNIOzoztHvL0CxFd+4Az7FI+OsJkMkSruVRC0nDFRQP7fGTaRJWl/gSBVWhwAARzxe&#10;NOxSSZQd4eyF42rxXN2eKxmQo0bGezt3Uwvv8D5xgPqFYsVcqr7KkpqXk+Pk0echJIEUIZivhSFJ&#10;CKO93g6EpHtFAs1FXslLsGz5+sjrpGK3wDHQY91tT8ecbEjG1voxEMrbUmtQws7h8Z+YX/FfMNR+&#10;JB6UpnaFvTJWgqigx/rbEHP1G1STF5HrbujNAnhGJz8gf8ddXPqfxT12aKeEBdQU70XA/SKzx/q8&#10;qwP8s9n6TBvK34SPI9F0KHXtB7hE7oWHJAodhlU8QgSILAVj3OGNm5Np+80H63q39CX0FU6dEjDk&#10;+UP++W9W10eo1ckjK0URiBACXvcjm7833OfErmnvo+q+2tHOhJJJWnlMlgmYRqLKVW2zm5pZtNJF&#10;DvkuyGMe0krRo8cc14vKNJ1jSegoSt/e3NbNvya5ByDNOJYppICVmO/dwKKiv6XidvTVV0NV4dlU&#10;2v0cpHoxugVtoTdSyfZ+MIj6hO0cyxSbS1+sTWyqqgcq08MGu18x27Yyosr/AClfoYWYunTzSlCE&#10;eS63KAqbex/rilx0qfX7jjF92uynSHTvPHHJItIAY74UkcsCTgzvc+8UscYcoFW6VjWDGGVkVgpk&#10;2NuUdwRzxnRahdTBBGJ4VaOSItSAKeCFA4HirwlSaV96qyVbd/BmxOVLxh90U3aiQOOOa84FBpf/&#10;AITvK/w1T3lgFI28/wDjNmaWUaeFxCYkU7AQKY/Z+8wEmR45Im/Wx22T3N9zlQWiZbezZTRzRxrK&#10;+mYjYHjY9gHFWarANXqYm1EfpyFAVChTdCh+q6wdupSpAYwXDN7OTe0Dxm5ruliQtemkHIHI5Nj5&#10;xXxkuRXFyjoy01kEq6mMGQqi8H9Kjn/WzmrqeoPHFCjNX6pLI3fw6oL+/FZiabVR6eLWLFGTxtAb&#10;5BzRg6PNrBLIQqpBCHexfDGuMJ0nb0rHBSapK3RkavrJ1TafdI38EmMHu20dv98I0U2k9ZklgJ3I&#10;KYn585PT9NjMkARyTKwcAnbRs5GFzFAd6kuTbCxRzRuDVRM0pXbFJLFpowkkZDljUh5a0PYV9HKu&#10;lvPK6Lxbn0UTuFBGZyu0/uKcIwWh/lPcg5uxyLDJFGoKiMADbTE7eDdecMiqD1sMf3TXwCw6CSFV&#10;ZtjI5ISxbgjgcHthupmTTS6UQcyKi8eNw5PN50+u00sgLvtjV4/VDjzFQIUfecgJwsWoA4s7WcEM&#10;So8LmGLJ7kU2aZcfCTSITa5olLRBwp4LD9V7rOXQsVgCOPZEzeme5Fnsf72MI6ZBLqWSInlvfRNA&#10;CqDcYX1z0NPJFDDqIn9ImQsoFtvoUc05q1GjBxdN2ASaP1JfTWJWBQ+4+SPN4BNFEjybYgu32sFH&#10;tsfGbWnGp0Msi6htqpEzKgPiUdge4OVpCuqRgNqttLlmFttHYX5OSslPvXyHDS1s59tOGlkcC9qi&#10;zVqzE8ZdHoHK6h65C2SWr2g7aH2bzZ6XFJp9S4dd1gFtwFC/j++XaWH1Z9QoFiYbieNq2f0/VZbz&#10;+PCS2SsXk5zSQy05jBCsxpRdqBzbE5oaWebSRaeTZ6iuzb91HxXOFwmOGVmPustBRPDeAwByl9By&#10;A6NIu7jYfjwf3y+fLwOqI6HqMKRhDozuYVuLcUTn7X/4URJL+Ffw2XLMU0GmlS7N74lI/tn4r6TR&#10;HUypHCqpval9ThVBNEk/Wftb/hZGyfhL8Mkh1P8Ay3RVRoPtiXi8+l+gxr3GeF9Zf2wR6HEE2wNJ&#10;+jftbn+ISMKQepKBIU4YvHIFPnimHn98zjDGwhkKhYxuFyN+qRj3oYZcg9VjYvs18AKOQfrPpD5x&#10;MODtsstTljt2iyU3V2GLUOhVxFIqgcoTVgjjg5CViYDJGVU0QxF3yP8AbBo3niYNtTZRRDZuxYuv&#10;g3iLbNBZ1lZZFqPaKYOKsH/3lLFrmEJPyCQARfFDLtyu17FoW1H4ParwTQzSky3GQ5ZgqD/yT8YD&#10;C4VosUlClDSkmizAUR9jnjDg20RlG9RWDEbrA3fP9LzNkeQDSFpGIVrUCjZJrk4XBGdkQaZgC54H&#10;IAyWUjR0qpF6dSIu9iAwHN/sc1UjcNsIARu+zufvMUKo9NiquNpBUEChzZGa0RaaOERkIVJVlJN1&#10;+2S2aRNaGWK41Fv2W/8AKWPJGaCSFpJE3ghRwDxzVDnMjQzOXReUBcLtZaI+z9YSj3E0hegvA89/&#10;bWQzQ2If0xqG4UMoJHYnwTmrpqI2qy3tC3V7szYldHegbF/pFVfN84asqsoJlAHcADtks1RoQvtD&#10;FibvnDkRhySbIJIo4BEbYF2BoLyObrDVZiimjfNsfPOQaJGndmvFeMMhNnvZDdj2/bM5VCkUR9+c&#10;NiPJW+QLo+MTLRoxjl/b9nPiL/j0SM/gTpDSj9PUvb5NtE+fbKP25BB4z4b/APrgjL/8QXQ3KtJs&#10;61E2xTW6o3zl9T/0smv9LOnB/wBTH/3I/KDTaPpms1k8cqybDOxJfaN3A5vyc5iTT6eKVHimeOSO&#10;RiF3Btiv2v4zn9f1KebUDTFn9LZGFcqAYxZ3H5rwbOC6yfURauY6klmmXfuYCjR9rCvrPgJY91y7&#10;R9csnbcfJ6JrTI+o1EEc8cipDtBYAEl1/Vz4zhodN6X5OXUhtzCQGztoqQdx/fnA92pLNIJ2Kqoq&#10;zZcA8qSTfGG6rrLzaCRDEWVCWcuAGdb7fsKzmhhlCkne0bzzxyW2qasFcSyyrLM5jBDuGYcBj2/2&#10;7Z0mr6hHK/rlwzOyrGi8ixwWNZgydREarp9wAVGG4WPce6/0sc5dPLEYTDKUjljmcMF5C18Am2v5&#10;vKyJWm0EHppM3V6fGhiiZoZJncemXvbzhLdIU6TVb5D6qakKAP8AK67rI+ODnVQabRytHPFHIJoU&#10;WV4x3or7SCeyrlEGjSdOqvwWoSFwbtaLMo/2zkWZ9nfH00WlaPM9R+F9RpqLMu2SDcOaZar3j5FY&#10;B1npTRTqsZ3h6IkvcGBF1Zz1vrmgGu0yTOo9dFCuichEiAUpV/Bzn4Om6aTSRRyFlEMxUigzlXG5&#10;SG8ZrH1je5fycub6dGLcY/urPNjqHiilWSR0cOGjJ5UkZqaKZtQI4wn8IKQ7K1BC3NsO3fNmbosW&#10;m0etWllIffACQzbG77SPI85njp0Q6f75wrq5LxvwzfAsZuskWtPzRyPBOL38WQ0PqyaiaIzSFYlp&#10;LFgEi7r/AFGbmoi0moSb1ZyWaMg3yFcMpJAH+ucs7yrpzP6O10laMCq3Bkuj9r4yzpcUEwmJ1Khm&#10;j2BApsCRqP8AWzilDzbVfAY9Jqrs9DTYmljlhf0YWmaVvUoF5AACEF/pGc7pJo21ciGdITzG+4sa&#10;vvnOMZ2aVUmD+i1Bj/IF54vv2wtVfTuJZNM4Wcb45a4YuP8AQ5l7HHl9130UsltaO30x6Z6EqLox&#10;JLqWGwKSqpsIAI483dZk9U6XFp0/jSH1EKrtQU9lRxxWZY/FkEc7IILD7VeuG3KBfbthn/OooppJ&#10;dQHlgeP0ixpmHuFbbI4yI4MkZXT2VLLBxq1o56fTaP8AMHZcTLH7N5Ll2B91kdzhejhlWGWSLVMr&#10;I1yNdH3dlH3mTr9eqxROxAZCRx/kLHkfedH0/W6RdJ6aOjvHIu4OaDA87h35zplKSgu3ujCCUsnd&#10;aH0vR5XcMspEZWzYAoqRS2D3zCh0+ocbHUllOyJYzywo/wC2dL1Dq8LSMn5dlUWd4NgnbViquswY&#10;JC66Z4t+8uvqtXOy69v/AJyIynVtFz43V9Waem0zenpPVDuHO6MpTBaUBQx+vOTh1Mmn0+4u0rNA&#10;A1WBtFfDXeCaLXFtGiL7VhB/TZL+7ivkAZ0mvi0mo6i7RRJENq0oBKg1xyvnOaTantG8WnDTM6TV&#10;Tqy6aOcmQKZLaikY7r3HF5TPqppEikpFkUNueFwrEkV9f2xarqEkWyKNY9yrtlZqFhTQJ5zkYtJM&#10;NRozMw9OaRmNc8E9/wBs6cMLVuv/ANmWWbj1s1tVK5nEjMAUh3K55DlwD2oc89slqJ96aYRSrO5W&#10;2qlAdj2N/QyfWdeqJpwxahFuDBbUAOR/v2IwLT67SyvqS0aptcPvRTRIsCwcuL0nwejCd8ntbJab&#10;UenHIqvtcx87qtDdUpHe8LfQ6iN3Q7AZR7asFWrvZ8mszJIhqxDKu42wVyAFViO1AE5oPotdKtqj&#10;ttZVLMrEDki7s884218hjiwd0f1tiOzxsd6iTkMANtAnsSc9A6Lp/X1MyuFj2GRrSmIO2ivOceYF&#10;l18YacqUmFn9VCOhQrxi0HVIHnhkiZ2m9Sgy2rEt88d8ynco/wAHbgqMlfyehdT0Oi1KaiaORkj9&#10;NDRrfd3yAMq1+ljh6lJ6ctQxxRmNVcsGvk2fAzAeLUr6pj1iIyyibaTZI7EEAXmzNrfykMKHTeor&#10;mrPtaRnuiRXa85eLWlKz0007tUdH1vU9N1upiVJVMENMEjG0E3ZHPfANHr16d1bpE0z+qkEkchi8&#10;MqnbQ8Ae7B9+naD0p9PLGWQOppUUzLuBBJHF5yyfnoWE0LiVHkjYb+L32VsjxxmGOC4tXr8mubN9&#10;ydb70ejTfiX1jKTKpi1jOHiEYRkEZpRf81AYF0nrPT5JNcvUoi+nEDFAW2srnhSW+c4bS9blOhZX&#10;hjaWKdnk9UlaAr9AvMbq+vOsWOOSSr/iBxWyyexH7Z0Y8Dba632c2X1aik1vXR2Y630s9Jg08ui9&#10;MfxBE6IDvCn+c5z3WPw2J9dGV022TVPGEYigvqIG/vzWY3S9YTU4sQhWSQmigUXdA34zpemTdNc6&#10;aVCqnY7E2aVto9ozfJywu435vycPurJ3XgAk6RCyQSxbHePTuDG7dgj0SW8HBNb+B9V/zDpi+70H&#10;QC17APz/AFzX0XSzq5EhaRYEkQqCOBSEk+as1yM09Tq59PprWb3QuGSfcXYLVbTWSvVZFKlPe/8A&#10;yUoRcdo8v1nQHE8qeoRUp2qI/ca5PbwKwdtVqNBp54m0oWYs6mStxA48fdZ2EMr6zWSSS+x2AUFF&#10;JJCkWQSc0J06a+sjq2SUPvKj3Ky1wL4P7Z6MPVNUpK9WedLFbtOjy3pOvEen1BfQyygIFWQKTsYN&#10;uF/XGRHWIXnMwlIZw4IPn6o56VJ03TSIXeCOG1diBRaRDdUPBzmuqfh7Rw6uGSNQIjCjMGqwT5AO&#10;ar1mKUnaash4JRimq0Z3SusssaMJlJrZtpSoQ+GvOr0Qi1OkgjWGNXWRt0g23s42hlzjYfwpFO6B&#10;WcetIqR37SzH5zo4f8PNei6mKSSpFgMkRBsMQQSv75OfLhdf8ymZ4sU9v27LZdLBFGGkMW71ixDW&#10;tAAV4zjtYzM0ojoIXNqvI2gckUOMu6poOrQsfUVXY+G7qUHKkYB07WywScpvQBSwFEMP8pzowKt8&#10;1IyyYIy8NBOv0up03pRSRe54kYEUbjPZhQzQ6rp4E0+mBDmd2/mbjZ5WvnLZ+tS6p017wHaG9Pbd&#10;INo4AvxhmigHUjrZZp9rQKJkUiuxFAH7GV/cdWqrsif06rcZWvB5+dLMDIBCxjVzz2Harv5w9104&#10;Q7Ygx2+3fyW8m68jOr0fWY00eujJ9RpXC0VLAKg72BQBJzCg0Gj1UMp9UCTeFodwSeDxdjLWVt3K&#10;LSTOV+la6d2BwdO9fThr9o/lIsgD4yw9NTSo0iQySKUPegGU+cm0Mumk2yR00bUas399xh0M0UrB&#10;NQgFL3CkEDubFkc41Jt/KIliaRifmXjf1IxGd2xRY3UO5wyXqspWGN432kggDz4yyFi25Rp2liau&#10;Uv2myfj6yepjjTbJuYIJvTA8qG5q6FjNJxjauJlBOmBPv9RYw1OGa3c8mu3ORV1lWRpuZQAqqB2s&#10;8kj5wjVLqtDLHHttmNbe9qTxXwco6lpdUSCwqmAG5iePF/eOMU+O1vyVT2aCyQxSgdkO5ge/6v8A&#10;fBWWH01Rpdu6zSixwRz9c5TNotQkKsd1qyoBuvhrvHh0LyrGebr92HF4lCK3yHXWivUxJK4KtW3g&#10;gsGXtX1lOh6dLIyPe5QvZhtHfCQYYg6KG9y0GP8AttOFaXUekGWe/cVNMaoDmufODTUXTKitkdLL&#10;H68JEWymUbG5VlvkfQIzrtLotS4MsXpuJJG9QMdp4+cw+q66BNSrby5ChDa8kDgVXwM0dNqxAyRI&#10;AQyLvdmvd9J8g5nTq0jrxNJtNk11L6OaOAwB0dH2sL7Hg/RAx9bq2i0pgWdtt7lHt5AI47d81pyr&#10;6aNnC7UdlBBA22boA9857XNHIzB33BSZFI8n6rKhJfA80e9gLdKEy6PfIY35oPW0Ip+fs5Qepypp&#10;GjSNfTet9/V1Vdhzl+lSSNSxm5TcqiyA6v8A7c5Tq56V42jFbNgIs1R72KvFdvezlBVkjnCQiNoy&#10;iX+9ZlanSNFYXYQAD+q2o89j3y3TaxgfaFJDVuAB7Zs6/SRGNjGFagrE+DY5/thJ8ZdCStHLRq/r&#10;KZTYK+1wD38A/wDnCi8jkbQxQV2F815485pLA7fl2Sj6UjWPkHx/pkFlVXYbKR0oqvel81h7ieq2&#10;LiAzowUMGCGyRXNXgfpxtbFiWDG0I29vu8MijhYRt6gAQ2eSCRd5F4YXZ2TULyCBd8nv3+cfIKK9&#10;RoAEsotFQSBZr6y+DQs1bx7aFn4scDICaaExCVDyuyYKa4OM03oylo9Qe+7aVscdj95mnPqymkLU&#10;dIkQyKSGbg2GBH3zlE2hmh00np2w7qThvrajdAzBDYa/Fj9hmhHBETGpkjUqNrWTwG7ZXNqrae7C&#10;MEzm1fVwxhJ9wBvv3+P7Zq6DTmRHilBUtYHFkV5Iw6GH1tsJIBiNfP6vOaI0iK0fpl2NUzDjbt+L&#10;5oZMsivqmbQwsxpOjr6k67FTY47XuII/2ymLQ2Jfd7FYgsPIJpTWdPEscsjghnkPLFzQ2LmZq2WI&#10;PtiG1yA202Dt8j4OP3JOkDwpbMKfSOqoGcgA01gWCB5OZ0r+zYYjuP12J7ZsyMJ49wa0PFGrrB5I&#10;VRgxe15C8nx/mzaE/k5pRMZtCXraxVTYBYWLHjHj0++NACvtU/2JzVkDuo5/QNw/pzWATxTmRAre&#10;26F8NQzeOS/JPEqSCUTRgJftpTeTVnQ7t1bCbI8n4y+SZEcIV+vdjE1HIxUKKs183/tzhbBIG1ks&#10;EiWiU387YLqJUR0ai1G+LFE97Hzk5dFSKsJtzbHmuB2wbTqQQhl7ncc2ilxuyXdgs2qcMKBWubvL&#10;PVEh80xPGGxQxSKAQXb3GiDxk4unFPcfC2FPcc1hzjQUwByzMygGgCa/bJbgkbBiL2ggYTPpCl25&#10;77eO95BkjfaocWGFCqNHDkqQURUqxVx3AFr3uvOMCTJLZ2nki/JPbKdQjAlWip07keefOXwrvFyg&#10;3XZe+LxYyJgeNVDR3R4o/GWHVG47U2pO75rIy6pH8kuK5NDIh1Z73UWFEkYqflDTCZdTseRaI8m/&#10;5hg6+qN5RQdxAByB9xHngc1R4FZWkhbg0oPP9cSiMsn0ys1o5ogWO1HGRk2kWxcXQ7ZJpmf1bPII&#10;P9hijR0jUrt5J9wN3lp62IhLCVa/BF/1HjLU1I9MFVN1z91jpJI5cluwA78nBt7ACOQcr+jxjptU&#10;xWFxKXchgWtbGKZKXbwgYHmru8H0+u3H/vH6TdXhiykwy7uR4byDktNMa6Mx4VjB3g0FA3D/AEOJ&#10;2UR8A7rWjff5OR9Qj2sQwPnLDMJI7YcHngZtvRKLW1DEJ7d3ez5NZNJi+xADRF0eTeAREKGon2kH&#10;CbIkIBNkYnBDTDpSVjBkcWoJIzJO4ksASD5vL9SgIsXwf1E3X1jQzQksGB5Fk3XOEI0rCTKSnvSr&#10;BPzh42pEEYgFTzx4OCrITsJbheFPxWELMRRDElzV1V4SvQ0UxMnqe4Cg3tByqbd6t7SoB5yc3B94&#10;/wBcW5lVN7337/YxoPBayHbXfxtrKEPtKkUF7VwScZZypWm4/fCBrEkHsX3V/esVNeAM8BwFULtJ&#10;agcjv2sQTYvCptu3dZs5UVtkDAkd68jLT0KiJIWhXIOOELFiDx8Y7xFxwefvIhliULVknnGSyDRF&#10;DYfvR4y8MasoGI8/WQ9NwlqOcteMqVHAKiqyW+tjSKAKewL4u/rIFWZwNx/fCVX47lq/tgzyE3uU&#10;7r5+xlRdiZJjIpYWfaODlZko18tlxeO1v45GTADMrViuu0MFdzto5cktqo5AHJxGG2sHzzeVUu6t&#10;9Y6TEF2pJbw3b6yBcspSxV+fGUMSHcUByLrIBwSdxqx4xcQCAzkC3orRGJp3kDFya7Vg6qpdaHjG&#10;KCiAb57DHwQWFMitGrqlZR6S9yRWMPVZsThj/KKwpryBJokUswah8ZSh9tFP2yG4jcKOIOSLN8Zd&#10;CL2LWtA1iIO2wCQeMnEtkCrvLJIyLIsCu2Z3THRRusmzRrg4mB454IxGItS1z/tkqKrW7xj1qgKU&#10;FE2poYxUsNwb6wkzKUrg13wb+UUMtWBe1fB+xlsbxlmVj+5yCElVSiLxauJaJFAiiRkduhilhJ3M&#10;LqsSoOOefKnFCQ113rv84VdpagWDk21oaKI95uwKrz8ZGRxu8EDjCFk2INyg/wC4yqV1YnYBXmhi&#10;T30UVIj2NprzZ7HLUVixsCu5o85UHBIYmhd4TAqMGJNfeNsCEaEvyascE40ne77YmkHt3Elb7E4+&#10;5CeG7g4bBFLw9+fHIxMVrtYHY1iCIGHu4uucfZ6ZFgFby7/IioKW7cA+Dkm7qKsVRy2VSa2g0L4+&#10;Rlao+4bh3xpgQZQFFE2B2+MpINMVXg8YdHIUZN4BGKZDYIoqRWCmDQCq7AefGS3AtfIF4TLpGG3u&#10;cRRAB5475XNCpg0q+47Rk9yk2W5FDJKqt/Mav4yMiK2/2/tgqBjyOpLd6PNDHR9qknKl7cE2PGMv&#10;8tEXjpCLBLHY4od8shTdzvU89jkHOzsQT9ZFAqc1WLwOwpZEbha+zlZcsQwIFf65AoQpkA4J8YMy&#10;kAfZwUELkFTKdsdsDxgq8NRH1jqRz7Tk94ciwL73lLRJApRHGSfap4FZGzuAB7HLCQTZ71WMCxCK&#10;CgeeMQJBr+hylW29+cUlknJ4l2HJW2ittt7DBggDLwf/AFlamm5Bvzkg/Hc3glQ2WO4BCsbyp6PY&#10;kHxkBZ474gGJ/bnCiRWSG55GEPMyAA9vBGB8kFrs47XxQxuPQkxx34P7ZOCMOW9w+gfOMgRQbBGX&#10;tAPcRdYNggeNirDiqybTHx2wqVBSmgP284IAD44xJplOJEGrJ5GL1NxHHHGJhtPbvlY/fjKRIRCE&#10;dh4yzazUN1DKYySxUf0xiWvwPjJrZV6EFdCpv9skGXkdrHxkmYsnPBwchtq8irylskdiu3gDKt5r&#10;L0qza2MZ1FDgjGmhNaIB2og3kqNKR5HjIh+as98mXVbvg+MbBEdpB88ZNKsg85BBzdWPjGKgEjkD&#10;ACfG/gcZcqqTzYrBvJtMtoll5/vksZbvFmsHZCCxy+PbXLVjvKVYjx4yU2U0CgVx2OWem3+fCXiR&#10;yp49wyj0x8jH7guJ6D08RhdTuViqjcGHYH7+s3+sa3RHRFYdSyksN4qxff25xx0dJ6aararCyPDb&#10;e3GZIQysRvuvPls814FOSfLo9n33CLjxWzShETSNG8ziOxuK8lj/AKZGTqjaVnESmqI5OF//ABM6&#10;g6CbWpKEiTaDv9u4+QvzWYsszSQxwlVseaonNVGE33yXTOSWacV1Te0zNab+UigeT8nNPUQtDDCz&#10;UFljLJ/esCpbVQB8knycKlLurNt8BBfavrOiT6OVeSmgY0XsVG4n6OQp2I2D9qyWkhLPXYVycSAq&#10;bXkXg2TEZHKE7iSaqvj7wuONBudn3N2IHN5BNOEp2N8jjy14MS0bH2nb4BxXfTLSonPKR7LJ5HBy&#10;5ndTx7VI92Uh2Nc1YyHuZQ1kAdh84nFFRJxSgJWyxfc+SMYudzMqUfgZBQVuk78nCILDG2oVzXYY&#10;mqGM8bBl4rgZJ2e6Png4TJLHuUJJYVeTVXgTGNHBL3zd4lvwF0Uh2DEnm8kWkdg25RVcYmXeeOP9&#10;avJSIqgEUbFis01olBJ1MW6g1hvrsBg/ql3PLEX3xokFEkc1dYZFpRK2wFRVsAxrdkfai7bESq3a&#10;8WAML0k7R7mHIzMdRJtoAYTtLfpIUbfI8/GRKNo1jJpo2TrdiALR3jubtiCReaEEKNppC8gRaCgb&#10;ex+bzAj1Dskifp/fj7oHxeGyTSJpJRtVlervmtvxnLLHtfudHPku/AVpxPNAd8ylY3397+sx2hkl&#10;DHa2xf1Hxyct03UGi08nt4YFeQO7DNyFNOenTH1rdmUIB4Cd7x7g3ryNVNVfgojMUbQgtxsJK1+k&#10;+LwaeRhpmlDkkPXuPNfGVy6xCzBwSGN9+Mc68PE0bKHUPu+CT4xcHp1fyW8kWq5AWqZtXK0jOCxF&#10;8DB20kilFNMz88G81oPfOOAm4UawNYlq1Y1v9tH4zaM/ByzgnvzYBNpJlDDawpiCDlUMW7ki+e/x&#10;m3qWoQqkrMOGbjyTyOMfqMEcBiUFyGVeCPJW8r3OkR7HYHDot8Ezs+3bW3juCcO0GnZUH8O1L1Q5&#10;IUd8Djioxb77gAE/Pk51ur1iRx6eKE1Iine9ij+2c+Wb67tm2HCqbeqOOklAlmEd7QzbVPwTlGqe&#10;5FRfcAvj/wA5qaSNbJYmjZJP+lY7Lp0O6ti8n7bNVJJ9GTi67MlNMzJZBq6+hlkSmO1HdgVHkZZN&#10;q7RSTuC2AvahgLS3bHb3HAzRWznlSKlYeWNg7RmykEAjV6vvd8DMcpe5/BPjnbeXib2gGyAKGOau&#10;qYoOiEi2z435ORVoDuL3H4y2FkrYT9cc84RFNuH6vcpP7EYOUkLTM+DTtI2xBdLZ80PnGkg2KHYe&#10;26r5zpekyqiyz7gEoB0HLNmPqF3SysFHBtQORWSsrc2vCK9pcYu9sgulC+oxoG6AGa6aZE2UP5Ny&#10;8Vu+7zIXcVLHkKQK884Y8MoKqj7hVA/6nInb7kaQikui2SQ17SN/lh4C4GmvlO4hQoscVwMt1moB&#10;ZCA3ChRfmu+AB2I2sq/Yyox+3aJb32a8svqzLIIgDan2+T8AZSZVCyKQSb4A+SaJyvTTlfago7vb&#10;Qsg/OE/k/SYma2BN2vkDvk6WjVJsOk0rhChdeAFq/A5NHMx5dP6wKxkx1TDL9c0hdNjUsijaTwtA&#10;0TkYd6yEe2lB3FRij1dmiW6o3VbS6qPRJJGm8bIuKWgOxbMDVR1M6qN+12NjyLw7rOrXVagzMnvI&#10;BOwbVPjB01ohi3EfQvyD3zPHBre9+CssovWteQ/pWh00i6ozPTcFB4bAV0MkurMCopKqx+LK848L&#10;RsC4kC1W1e+45a7mdpJj7GZjYBo/eRUlOT5d/wDhhqUIqujJljlZmYxbUUKaHF+BgqECTay/v++b&#10;sgV/RCodpIJod6yWrgDSPui2tsHFHgdrzeOVaTRg8PwzKjcvvRif01QFck48aWqDdfvvnuc0F08E&#10;k0PphiopWa+WP1g82nRTKFU3uoYc1YLGyM0XpyRm/btBJ/fJGVUNjbIrgi27g/0yqb9VsWYgEkj7&#10;x0jUE3Z4JHO3g/vjXgdbHnkjQhQSwoEE/HkZPajLRUrb2Krt9/eKd11D7khrgbVU3/fK0dvVUEhX&#10;Xiz3sYDrYUujSQlkjKIaAvyazcj0+m0yqJFDggUpPO75rBdcRAYYmG737y/yTjyzyfxFNGltG7ng&#10;ZzTlKVb0dEYKPjZPW1BtWSUO60WUCgB45GVvrDJUpj/TuIF3V8XmWiLLPCkruFv3kmgOLHOEaEqs&#10;gO7+HyG+cpwSXy6IvYCpdzKGdlUgA2OSBmn02Z127wpjA2ftu/mrNaDRaaXpczHUpGyyK4W7dgTW&#10;0ZjaxwZW2bUQ2aPbFGayco8enRE04cXfaLXdQzsSSwpd11R7g5RGYTNTSFQGr/5OQikuN7W1cjgc&#10;WfrKtRBpjZCtZTkfB+sviutmaZta3TQGGMQygks1k8H+uS6RootQXSVCETndfAC/GYzaeYKwdieQ&#10;aTyAODmout9KMgJW8mx34+QRkOD40pWzVNXbRpL0yQwzOsyRiMqV5pjfbbmcUeNxHITHuYEufPkU&#10;MnF1RpYxE71tlFAd67G83Z54dQ8bJol/6alnY/5RzxmDc4vaNkoyWmO8upWZamiIL+qxjJJ912L8&#10;nP17/wAEIhH+Cvw9BGSFkhMn6AQtC7r5bPyT/C2u6fPOkKDZIX3IZACo2g+0fvn7H/4e6SGL8L9H&#10;X8sxc6aNnKMODsFqB9DPY+hxayZLjVI4frMk/TRV3cj0/pck+nWUM5Ym/cNobcB44zSRkk9BnLFr&#10;QMbJrcb/AGNZmbI4VgcQyWo5B8WKN+LzRBjhkRaCujEyEk8WPbefVRPj5MgVEiqt7nckK20fpoEj&#10;gm8bTxNElFOFY2KoiuMs0mlX3BQm16UG/IFMf2yTaiMjZ7EJUkkfz19/fxjYITiKFkja3shgGBva&#10;PH7DM95Ei9SHe/6ByT2UAUcLm0qQoZHNBRW8tyR8A5lTys5FNsXbSnZuIU0AePvxiQjJ1+oikjnu&#10;5E2siAnaqbPOfkJ/iPCD1nr05cTn86wpKI5/3HFZ+rv4x1bdM/D3U9Sm19mlaQMg5Fiw1NXfPxt1&#10;P4refV+pIm0Rs7AItcE3zngfXZVjil8n0/0HHjayOTaekjSOl9eAx6nTCApIjRw0yh7ILcmzYB4G&#10;ZXUDJrI9SHVVCg1bUb8is6JP8RkXppimgBkXVPMSV3lgw4LN5K5oQ9b6NrenF54UEzyVILFk0OaH&#10;73nxEp5IbeN/qPrYYcWTUci/Seaf8p6cdDK7O6ahZUjoC0ZWF98Wm0mmcuHnNbiBf6GYjiyM9GmH&#10;TXn1MqToqbLhVLamUXbXibpMOqXSOpgWRhudaCB7B5NDB+tVbcif+H09UeYaXStukJ1je5SVIHcn&#10;KzDPBJAhMZEy2vPBU8+c7frf4Skg0cU0B3tG1BAAOATbA+eTxnI7pS35gx7toKr7b2/GdGLNHJbj&#10;K10cuT008dJqn2bfROrQRQrQVJhvbcATu3ClPmtuXanqKmPTqWo+sXjHcBV+a7k5kmZHh3xxEuqL&#10;+hKcHzYF8HJsdHrdV02HZ7GUxF/0iybs/wByMUsMeTlTJ9yVKNo0tRrUfV//AAu/y4oooU2zHyB8&#10;4F1n8tNr22qWBWvatkEjgEfIzE1fTFRhp0c7XLA7P5nB7A/GDjQaiKX+DI7tG+0ybiaFVWVDCtSU&#10;/BLyvcXHyE6BtK8YV1J9/JP6ic7GfWtqpoRJqPSSNFDtW6vSsCj+2ckJGiZCnKx7luuFLDkn5wsf&#10;mOoSuIhaoCzfyqFUGibOGSNu7NIPiqLZ9O6SKEeMgvvEbEEsO951sGtjbTyyvtKFNkqodvtIpK/Y&#10;5yA0kJloyqCos8gWQOApwU6hFZVX2gg8LyR+/wA5lkx86HjzKDdouGrlneAenuMYVQw4AJ+cNi02&#10;mSBtQwNsCCgNlT+31gqRHUzvuBIkFkC1tV54ryazdbocf5libTTrqJPcVLbwp4A++Mc5KNLr9hYo&#10;Od6vZhroWWJHfequoZWCnaD8YXD0H+BOHJ3MCyuOSL5s1mtrJvWQ7k2QKDQNDnsGX6zInh/J/l+z&#10;hO6jlW/f++KOWUlV0xzxxiASoscKJE5lKoisGBoEfGNqY4XeOOFgBsQFh5Pk4dp42j9dv4lyupWu&#10;NiuCxFfJOOXeFUkMYUOFKgCgKvi8tOjBu2jPjWSELMZmHvo7SQaHHfKNRC28sEIDOrRgnm7vxhyx&#10;f8x1kUQJ3aiWjXApcgZ4YSGV1Zo2aNABSnn9RBy7/wAmdA79Qk1LjZwzsytXYqM1p9GY9HpXif3E&#10;Nuo3V+Dz5wrprafRJMT6cnqxmAlW3GLdVtX3ma0AeQe1Yiq3dblb98zc7elSRVaLdH1OKKdppN13&#10;7uQ1GhX9sF08EDnfJqWG4WdoJHPmhlCwkaeXUKI1IlKKSasEc/0xtE6xlRt3DvtAPuBvjLjFU3Fv&#10;4It2kyTiGRDtf3M24ls3Y5hp/wAqkQDlJDIGFc5jymWkl5KQybTxQ3KfH2b5y/psqR9R03rJuX9b&#10;X7eSpPOEk6b+LZcabS+aOz6VNrJWSNpYIygLsStyMrGyP6+Rn7FfgBFi/CvQNMI6CaFFFm7IReP9&#10;az8Y+nfw11M8sjoYtrKRyA12AwHzn7Qf4dT/AP7Mfh1WjO09O01Uv62KC6+Bn039OSuOX9zxPr0O&#10;PtnZFljEDM6+0lXZf0g9qA+stkVEji3spIYrsKWQCaBv7yhh6kYULtt/1ceT5GVJt9SMCRtpXYbA&#10;B4/vn058yassZE287KZQhFkgkfIy2HWRKm5D6YIIJ5NcceD2wU6d4fTKob7EFhYy8CeRj+hVVSoK&#10;1RFEi/snEUKl08gKlnBFlZPN9guPqNQjyxUSHaySR2vvyPOVqYmZDK53B95UgjigbPxRy+USFd5g&#10;SnFsfA+/rAa6KJHVXX0nZY1ojZzZB7ZokULChSFJBTtQBPuvBYIZS2wMRGzUstgbRWTlRJDKHZUs&#10;D3Mx7A4hhKMAyt6gZYwQOwN2eM3Aztt3MpIjBFGya+PrMmPULtiJ5Ht2gcqd15sRJxGjKAxJ8DIZ&#10;pEugjnERt77OD3qhYGaUBk3lREVUmyXW+T4wNvUdXWt6g/q7cjxhkMyFD6bbdxDEAkNwCaFZLLNN&#10;ArWgZiD5JsfJzXRkLsw79ya4NfeZOkZ3Fm6a227a7DNMMyolqaCWQpoWchmkTS0wDc0LXwT33c4f&#10;FtVVLEgX7j3sgZnxoC6gNwoqzyecOjiVCPcQQT38jIN0HICLAJ48Ajk4XE+3dbcfa4FEo7lBdFr+&#10;ThCyF1O0ggnz4GJjNOJKoWf3OfFv/HpMU/w+0JWgp6mqsPNNDJZGfZ4Ptrz+oHsCM+J/+P8A0yy/&#10;4ZaGQmmj6zAQLoSXG6bT9G8wyq4SXyjfHJxlFrw0z8SR16eB9XGJ1LMLLkBjV1XIOE63p69S2Eyl&#10;igC2pBJI4ICCjWc1qHdNYruCX5O1FNDaTa18g5D1KXd6ckZWEbuKLH6/858Hn9NWRNOmfTx9Vyi1&#10;WjUkhabSmVYaMQ27ixN7TVUPOFiJJlng2sAtFz5N9zz4Gc7/APCGiIq2JMoIFVXFfYzpVcydOkJX&#10;c0hQSBxZ5/y14I75nki1W/JpglbejO1CnVS62doSNwdaraCQo9/1dZptp/zcckwm2zSbTsULa7FF&#10;sefFnBdJoZdUkwih5j9OZ0Pm/r4yOkXT74z6gjaRyklWQwc3x81WZt90+jqUfx2dFBPOsMky6pw0&#10;38Jit+5V9vc/Pxh+n/E8U/q+qTEnti2ILEaD2mq8nL9b0aKSTTQhV9KJXdW3/A5zmeqPAnTUQuYX&#10;kNlSvijRH7+c44qORpU9/wDg7nOWKN2tL/J1/U9XDKui/Ku9PKI/UYlT/FCqG296pcw4dZLqNHat&#10;c0iMbA7bG2qeO3fORiiSODRkOzO4BZb7e47SPsDLZOoS6WL0ht3Rr7r7tZsgH+t5r/a0kk735OWX&#10;recm2q14NSLqf/zqJp40bTI67l/U3j3A+c0+lwJJHunoBZfca/lK3Q8c5w+r1EU/qnY2x0QFa5U+&#10;DjwdUmELes7BCCHo0ee3fOh+n1o54+pp72dbq9FEskEZ5jnpxtc3vohb+LsG8hD0GTp8Smf2+pIG&#10;LkA7H4K2R4NZnavrk0qMYZPT9JIo1U/qC+fd5vMFtemoSbaHO0hwpraTZ/VVWTfGRjxZGu6Xk0nm&#10;xx6X7Hcz/ltNq49VDIhRFhGxDfqFrJwjWdRjLKk0e9CxJgZCCB42DsOPOZMELQ6eH1YmP8VZBQUl&#10;Vrhc2OtdT1mvA9aONm2elGQSGBJq+KzGcU2vPi7Ki6T/APY4X36ydkgRYmackqeNqkggYG0fqI6P&#10;Kb32q0SrDjyM6OLQzepKrAARR7GDeG38Ag40Oj0CvM2pIADAmNFpkA/QF/8AJzq95KNfFdbOR+nb&#10;d/PyCdP6I0qI20bG9y0LAtgGvLptIYYppYmeOMy7EIpQp/8AZw7SdSGpBgXR/wAGRPaLJC0eD985&#10;qdH0et6i2w0fzIY3YC2vB4zCWaStypbN4YE+vKOInfUSMysG9UqGG4fqH/jKdJr9VENJ6e1lBJKE&#10;+WqlHzm71TSfl54oYEG9T6bs9lfUJogc+BmcNOYGY7GYOihSGIG40bBzeE4uK0tnHPFJSey8auSB&#10;bLlY4w9DyC/NV3o+MN0fXpI3QCJVaMgkH9XPfdgOl6d1B5FiTVBgSFNM3cGgu4/txil1Ji1ERmCm&#10;QLsLDgGuDu+8j2oO9JmkHJK7o6hPxFBqZ5YhAFTjY6e6+bo/V5Vp5X1qJKDGPSYqyFLAsdv2ziH6&#10;g8YfTwwzANZUAWx+iPg5DQ9U1EDRFx6K7gpYqXquexyv7bitKvgUvUX3s6/WzieGNGgUHSwvdEAE&#10;kkgV8c5FtHBp1M0Dr6j1vDVQSqfg+Qc5L89M7TmF1YsxFGlaloD+mD6LWTzyM7RxNX6r5VTXbHL0&#10;8krTVGMPUKUtrZ1adAQpA2mNmtwVZBfJogZ03SOpauE6mH3mNkQ2TvC7LOZ/T+pQ6TTad1H8WOJ6&#10;Wiu3caHu8jCen9Q6ZqlSHVwlYWFB03A8/qZuea8ZwynNqVxbSPUxwiuFPbQRpenvJG8kekQMrISU&#10;BJUOTfJ/as0enfg9F9ExSzLIoNgBa3E+0/t3vCfwwqadj6MqyRTRGEve3+LCNymzZqs3hDGJfUSR&#10;ECpZMij79tfH3nHkzzTaTo9PFghwi2rZlwdHSOfRLq9scLEor0KPHll8XmTLq30MDQzbJR7yhdha&#10;0e6/tnTwRJLpdKZ9b6i+mxCPf8I9gTec7r+nw6yEos3vid1Lu3FKAbPyMqMuUqkxN0nxMzVfiWNt&#10;BDF6btW943lokfqBBAPnMjS6x/T1kYk/iNtt6/hhEHAHwRkpunTTxawFStpuUpVKFFDnz2wPqOkY&#10;L6ZoVRLbr38bgSPgZ348cOLV97Z5eTNNysvmmnIkMtFdSqMzL7iAvtN0LF5nzQCGB5BFYRnVgTSk&#10;ftgHo6xF08XqKaZmVovC/fwM1J+oTLHu3kAxe9AASDX3mqjTVNGEsjfdmTo+pQTbEliZEdipjiAU&#10;LzV+7vhmu0s2njR9MWKmIyF6tdjXgE/TR/FEUzMGAYKP1NuPZSO+dB00zaOCFECSM0bxyow3BATV&#10;n4IvNcsoqnH56ZONvd/5IwfiaLUPukVgbCIVoqobk+O+dX0/XR6PTSSiVSytUIqt5PJYp5FZzs/S&#10;fzA1EUEaIE9y+n2FfY/m+c5o6yTSkGMuscikICCwXwTmDw48n6dfg6PdlDb2dBN1JNRoAOziSZxR&#10;2s+4An9h8jNBesSDpnT9NtQPpX9YED3O0jKWvjvXbAdABenR4ihYDTyBR7rYgdjyGrCur79LrJNO&#10;zofRLIJAP1LVgkjyTg1Hko15bREW6bvxRGMNHqEj04dXSNAWoH2uN5oHANdptPs1a3IJVlAY0Pef&#10;CjB16jEY3k9WRHYkilLkAngE8dvGD6uSN9M04c8TqYyb3N4JP3lrFJSRlKcXFo0NXrhFpdBKAEm3&#10;u5FssibSKF32OEdN/Esy6nQOlyxrqFZQXNsqvZVhx8d85bT+p2dTtLMu4+7vyRlCzwCSO32hBa7R&#10;RYBhx5rNH6aLTXG+zJZ3ad10drr+pevq9VPBN+Vdm3m2vuT/AKdsE0Eq6OOZmWOWLUK8ABG4q4/n&#10;H+4zn0k0x1ZRHBjZLsg+2+ebweWeOByp3SWx2t8HsfsYvZ0o7H7m7O3m1elPSdLpmBlVnCo6qFII&#10;azwfrOM1Wil0smraVCHEykr32sbYE/IoYA87ek1KGEbFVt7Va7gAfOFwJK5tt5kajHZuiv8A6Hzm&#10;kMfC99jeXnSNrXdG0B0Yn005jkZyqQgH9wDgs2gEf5o0TJLRlar9Nq3AZrajqv5vW6ueEIBJKXKl&#10;aVOeD9HOamh1biZX3Cm9qlvbzyK+T8Zpik2tyr9wyRS6VmBqZGeHepO6hvF2Rz4zYfVLLpIYViWO&#10;b1t/1W2zyctjePcpkZWUquzztOasnRdQD1ORG9SKDaGINUrmhQ+ec196KcU/3RzSwyktHC6eefQy&#10;Om5ihWufaaN0AM9P03R49X0np8JQRvpmY6lzVyJI9oVq7rOd69s1GoWzvlIjid9lfpFf+O+bI1sM&#10;fWIdXpozXJKu1kcVRyc+dySaVOrLwYIRk1KmtI4LqmgY6nWbZX/gve/duLC67+Dmx0ARTyRq0rxr&#10;aBGLA0Sas2RyO+dB0zSiQy6NKLTTr6reIxdk/Yw3VfheHTavqc8UZeDSzqsar/1CeKYD/K2af3ar&#10;jJ1rRn/ZyvlHezkusaiKOeNlIb1HJcJa7Wjr3j9+9YKNYSqD1CdjWB2IB+ScO6V0E9Q6lJDNKyRS&#10;qzK4FkMO14JqempG00U7KkiqVUqSLPyQRmqyQbq9mPsSStx0GzQw60aOKOJS5cnnyPFfec3qJZpJ&#10;g+9lG0en2N17SMsg1DwASRTNvjG1f3PF4RCssbuHEZ2AsRZNqe9ZcE42TKN1oBi08+pjdHq6DOTw&#10;Rt7EfPGH6XpsnpTAt6h4ddveyLAzoNLobhg08shEpjU7ZGsjetiuDWQME6R6jTTqNoQMLFSbR9g+&#10;MFnu0iZ+ncaYPoZNRIjgyKqMorcb2jyBfnBOpa+SSNQoG+GRow8ZpWqr/wBsEVgsrMrEMTa8Xx9j&#10;5yvqGk1LStSUJNrHb+n7vLXFS20gUZNdMjH+YfTu6D1AZBTC7FcEGsHU6p413VVlVUtTH9vrNldJ&#10;qYI0Ccb/AKG0gcEX8jKZzEZlCyEIo9p5H3Waab6Rk1RWfS00ki7Uv2il7HjwcHgXTSuN8hCFdwJs&#10;8/ZHfJ6tYHdpGDMpFIV7AgUTeEQ6GWKPTshpSw2/B+vqsmVUTTLVdVjAi2bRfZber5/vmZNLcnwG&#10;Tau3yKyWvKJLK2+irXuA4zMi1MWmYFSS5bdZHg+Mx9jk+SK9ziqKXnZ1Zms1S/BIHYjLIYHVWdOE&#10;WiG7iyL5+8LQ6d1jdbBcsADXBA7833vBIYWln2KiuFXkXX7G8qtNE+UakLprIwkweya4F7iPOWNB&#10;FChgaMK5Hsck3RzN1ZkgH8KI0Db83QBoYM8ppuferMLvuBkLE9U9FuSKNKGjaf1DXtoZrQhG0nvL&#10;Fkq7oAD5+yMw9PPNEZBtBL8VhiS3JsZgwLEBh2oeK85c4u2EH0EaOeWAPsXlm2l74+efvNwStuUt&#10;H7N5bg3djkHyBnOyyukI9pomvjcfkDDknMcW8qwaijgjuK7f/JyZRt3RtF0dVp2JRpBT1HW2yQdp&#10;GcpresEvJE0ShgSHbk0e1jKNL1NEn3ulcCgDwRxweM1ep6E6yU6hZRbdtngjHwUH9y0/JU8nJGVo&#10;fTchC9Ek2PkAd8rWdki9EOTZHvPe2HY5l9RT8u5VltiOcw5OqOhVWAPYZ048DltHHKSR00PU1RJo&#10;zHua0G0n485adeJgw3EADntWAxyaaVd5NOaJvsfrNNei06MikbhuF9q8ij3yJKEXtNMtJlep08Tz&#10;IN28LQDDsf2yUuhfbIaom2r5UeM159PFBGU9VWO0OVPFftmZqzLEFDgN7SBV3XxkxyW0kHEAk0ki&#10;FnY+mApC7jlU0C7UqA3trjj+ozU1EsckfptGpBorYsrt8A5CbVIkcrqCoUACv1LfjNFJ6CvkxoNX&#10;+X3qYid61YN/WGpqA/8AEL/pGw33u+DjqI5Cu8LtIo1we2CywD06d654IBOVp+NkU0VyFHa1UmzV&#10;Xd466cH1QWpl5VSOD/XK9NphbKedoJF8HNRSdO8l/wAVWHYnwRjnKtIIKwSXbG/uTcCbH0R8YBJG&#10;NihWF3yGPnNZhCwEn8oLA/I7C8xvSZQCwuv0nt/U48bQTRRsVPdQ5+cJLuPcq0poUeSLy+IGfgKA&#10;xNfv9DB5UdAy/B55+PvNKT/cjZMrLIgAu/oHkDKxGQUZ0JAYgftkg0tk83V78nFLI4NnsQARzipj&#10;soj9OmLMQG4NZDZ6V7LIA/1vIzSghQRwDbEnHeVCq89/9spJgCGYxtYPNcj4y0ar9RYAnaKP3eSe&#10;BPUIXmuLPF4NKlC79p4/Y5tSdEBbGMg0ewBOVu9jmPg9+eMFUktz7jl28yXwBVnFxoLLEoOoHHwQ&#10;cjqeOLs0CBi06qXvt5r/ANYzCt1Lh5GQVRV7gL7g8C8N0z99wJc0QfrAQQTyv8vfLQ/8Slahd5TV&#10;oLo1lkQt7jtXmxXAzLdVcyKqniiMPZd0fF8N5wJSRIG3V4vM4LuhvwXQwuSVNWRxxeT3CEqLLi6v&#10;xkS2wFgaPaxjoGo7QXUHgeBeAyLzRF2Nkhv/ABgDBi6rRIqgRwMlKi2VIonsBycuVxHFTqfH1yMt&#10;aoRQYWBZCgsZfAVfcexHj7xAg2QSSTYPgXkh7EZWUWe1eKxNlIuaVrc+nwebIusFmdbBW91c83eX&#10;o0gKUL4o+ayaJHsY+nZDcAZKpDZVfqgMbtVJNfGRWFWcD5FV5wkVExFkqQL+vrIdrZXY/B847JFF&#10;RsKWNC6PHbK5wXYMwtsmWd1Xcg75IsGCkClBo5HkYGsb0xuqN5GVDxxeXbgXYC67XkGdo23Mtg3W&#10;XsnQo0RmfnbyDf74PJa0Q1m8W4qAu0H4+8mzKAoMdV3Ixq7ArExqt55yBUN2PIOWFULEUOa7eMQA&#10;CtXa6y1QiUbooFr+rkHLG97ncAVuhWNI0bKhX+XvgrePkYkrAWza3DdjhCwn580Mqkc7EBBBuyb7&#10;5KBuDa8d6xu6BEwqlXsD9WXSeiFUgEWOf3ynyAAfdzlxYiq7lfOQ+0UgQohqib7jGeJ1IOWqgLfB&#10;/wDOWsrErwTlNioF7383lqFg19/NZXsfcKo5JQykbgaJvjBpATjFlyewIrGZ1scUcm6yUBdqQDfw&#10;TkDA1c+cSSApLbSKbLRXtr5qsqaIow3feWx2RQN5T6QImzEjgnKpp0BuvFHGq7Y2PH0ciyI+7nzg&#10;krGytn3/APisITdxRPm8oPBAOWbyCGDV4v7yn4JRau7sD3+soUOCQpNd6OXuZOCRR+sf0m3gjtkW&#10;UVBSBwl2Ls5IE+2quqy5Y+WDGwBikcEA/wCmKxlISxV898aI7CCRfOMTyCD5y1G2EEUbqyPGPwAm&#10;lEilWFG/75VZIN3Yy4lNwPccjBxIVqzYwQWFBy6UTz9DIWzHatd8HMhG0D5y15CHG4UORhxFZMSK&#10;PYBeIQs5IJrKZAAhPfnJhgas9uwwqugL1hnWuTtPOKSAlmKg4nmajwQCeBkGmBK2lceD3GQuRboh&#10;JCgI9xvv+4xCB9pff3PjJCIKD5xnj2sPaQeNwy1L8kUVKhtqog+e1YykEjuD9ZcwC2NxF2Dl8Mal&#10;WewSMbY0rBQQPB4ykTcHgG8uklYD9XxxlAJtvZlpEtl0eqA8UDWPM+9VNd7vKGiIH6bs4lcgn2jg&#10;+cdLtCEGKDybGLHLncafgjIyCmBDYxEtrA0KJxip3Cz5rnIktY57/GOttQq6wAgzcnJBeByMi1Hi&#10;jxkni2gHtjGiDqcmr82RdDKxZvjIWBlUFhgIbtYP1kEYWtnzkzKpRfab8ntlQVQTf+uRQ2TNK3B7&#10;+MgqW1kYvmsn6u7bwOBWJpiIslkc5MyMKXsMpPcEXllk9ycqugL2mJ+/qrylnALccY9jjxiYKCab&#10;2kXkpFsrL0DxzklckEMR2yLKbBrvzkwVNWpFjGSh0UV7l+uMd40HYncMSPbAE0cUkZHkc4vI/BZL&#10;Cfb7+CLyKxccjJwlRG5+x/bJLVtY4HOS2xJA68baGOSxU/OXBQw7XeJlCp+kWSMLHQAGR7s7TWTW&#10;JGVtxN+MtZUL0a72MjsVdvz3y+RNFSLVLXY8YT6W2ro5UxShwbxJKXYhlxO2CJgbq9oFHxl9Cltq&#10;Pg/Ax220DVHK3ktFG3tkXZQwBNkMKrt5GVMinbtHOTWIbbB5PFYgApAGC7GxKGraWvyPrKqxxwV8&#10;XjGE2fb/AK5Vio39bKXMfoqT7TwCTWDx6FzF6m8CiAoPc3hOl1cpjeNEFkctzfHjGaJxFBtlDlmb&#10;+GDZU5zptUujqm1d7dlmr6rqp9HFpZJ7jiclUBuiczRIwsE9xWHT9Ikhgi1LsvvZlC3z7e5yuWL8&#10;vJVK3A+xyLy4uFVGjKSnf3X4Bx7QVVBXyfAGH6aEvGibqF37h2vI6eNJJAbVaN0e2FtqlVmMRtma&#10;y18DIlJ9JFRiu2GdRnj06OkcMdtHsvbTEA8t9E5gRwNIpoitt5fuBkDEeewy0TBIo0Vbc82MiC4K&#10;ltsqVSd9ICZHiZWZSePaDwKyUepkiaS+TtPftbYZ6M+oJPA2jt9YvbqDGpBs1RAq6y3NeSVGimNl&#10;SOyxsePj97yxNIqxlmkFgcL94MYPRnYmmo+T8Yp3vj+Yjcb+MSXwy+Wtoi3u78Gux/3yWp07huOx&#10;F0PjKY22shRub89ssGqLB977j85VO9EWqGi2ncQu0qOPvG2F93B5/wBTg7E80bI8+KwqJ1tFA7k8&#10;E43aHGmT1WmlUIgQhlQXRwORzs3bf08DNvX6V9JItyIWIX9DX3GVS7P1Iq13rwSO+RHJqJcsa2ZM&#10;RZ93a1W/gnLkl9qjbX385J5CFIVQLsD5P1k9OAyIGF96GU3rozjHdWIG1TcT4NAZpxRNAVZ03EpY&#10;H9e+WR9MLKzIbCLb/Ivtxhf5GU0pf3D2kHmvI/YZhOa+Tsjjl8GX73b1jEyxl/igcP1UwnLsXCqp&#10;YhL4XceFGSnkMyAWixqVIA4vM9VRS0hXg3tBHesm7ptdCrjZcq7opKp9qiiOw/cZTDK0b+7wCKHC&#10;k1xm9otZoIoJX9KRpWoIAaC/OVbC2/1TTKPPYUMzU9yTiXwtRakcuQ/nsCf6nJBJfbQsHk+Lwx9D&#10;JG0TMK8jxYurw/VSq8kQLH3Ha79uM6Hk6pJmSxdt6KepTK6BkVVAAj9vnb5IPnBH1CKybFc/IYXV&#10;+cKi1unWGQzQbnFKvwD8nMp5H3FyePjFCPiickt3yNnSujh90hQEheef65snVaWL1mDB9q7VJBBY&#10;HvWcrFPGpWxZoFjhhhdCNnIN898xnj+7bZtDJ9ukjT0oBeP2oVlPbvXOUyhnmkiExIW9zdub7DMq&#10;HWzwWFPN+coWWRSPdyTZylidvZEsypKjRn0u1EdNQrWzApfvsZnOzPW5+w4yEU6ozUADXHFm8aVj&#10;vY0OB2zVRaOdyTIxBS4siuTkRCXBfdzfj684TESYVlItQaN4KGC3KV7jsODWWr3Rk60EHTosTs0g&#10;ugFXzgysK/V+3ONuX22Du/0ypQzMoC0x8H5ONLu2Qxt3pjdxd1liRklbtdxsfd4wVkPPg4Q5WOva&#10;D7hR+vGVJ/AKLLkkMYYWQR5+awrR690MjJGt7rO4ePjAEmU2GcHg4VpHt6NqpFsRyaHjMZ41TbRt&#10;FtNF8upTcaRQCd+a762GL0QY2jKWkhXt7j4vMFdMTI9VtSix+s022zzanUKq+mvO1uOD4A+zmU4r&#10;XxRtFszl07yh5CS6g7VYnjn4yw6KVowwQkndyvPCjGjlRyItvs3k9+QfrCnkLrqGRio2hAB9cc5T&#10;k1QoxiwJYmiIKiiRYI7jFFqXk2pwaHt+CPNjGAaCQBhfAo1YrNzp+uiRpJWjRCsZVVokWw74Tdf6&#10;bNIK3V0OVRoPfXsO2x2XdZIrKIgoK3tsMOSdpA+8BVxKFVXbuXbxf7Z1Go6dpkiW6dmLDaTzwLvM&#10;ZSUaTN4R5W0c7FF/CcFrCuSSMXSunLOJUYUeeSaA/b7zQg0g2FXlUe1ipr/esBmUx7JqYswuiTQF&#10;1f8AXK53ySezOUK4toz2h2ygRLRT557Y+uEzTNvYhrBtq53fWXyM42SMjG/5hxz9YTGqSlSaZ28t&#10;4o9svlTToz46asK6dIscSysWZr2muAFzVhh9WIOVFM7KWDWCDyV/YZzzSFfWKSUNijb5IPeqw9Jm&#10;KoCxERUhRXKjyazlyQvZvCS6KulTaaHVWLQWa8gX85bKYln3+oNvbgd8zViBr5sDcO5GD6mciQow&#10;oqeM19tSld+CFkpU15CViOoJAkVSEavGPqd6xQGQAsFsA+RgMcRKNtA4/wBvJy0xyMOXLFRtU+M0&#10;qmt9GblfjbDem74poJNwCrbkHjkZVqSrysxCncpb+5yEDwATLJEHYqV8mj84HEfSEloWF7QfBrxh&#10;x+5sfLSVG0iiTavp2xor8Lm3rdDpYJJ/S1TyCOJWb21Zbgj9hnLaLUmF495a0YthC9VfUzszmtxJ&#10;PjOeWKV6ekjaOWNb7ZOFFkLEJ2Qkj9QJvOhl6Vpk6FBq31KM7ztGNMv/AFNi8mRjmTpNbpo3mC+w&#10;MDZX4bxmVM4i/MBS20gjtd2fF4OMpSXappi5RS8O0yOqiZPS9ThZRvX9iaGUUzOhWgN197AwjUbn&#10;SAbi5v6AAUZPasSWVsOtLRrn5rOiD0jlmtkklJQRKo2oxb1ADdYI8hZncX/Y/tWbEOg2MAaWMRBz&#10;R+R3yyXURFdHEgXZYHtG0tzkymk9Ky4Y3W3QDpdZMmnlQSAGSt3yQDh8pjEXqKyFR7KBvcKwGDTy&#10;NMGQBgoe+aA24MsiUiMaok0prvhpthtLZp/k1ZkEVq8rldvfaG4zQfRfm69NAgiiUbCSCzKtMaP2&#10;Mz+iaTV9R1ijTwvJK5oAC7Nd8hqH1en10tylXFgnv55zKSblSmrSKjkil12avRNBvk0FIDI77EAP&#10;yfOfuF+C9Gn/ACLocTSkmPSxhhFwOEB/txRz8M/w3FNNrtCo3W+oRQR2tmz93+kwx6WHRgkqsMcU&#10;YPYXtrb9tn0H0mNRyX3Z5X1XInjxJfLs7Lp0B1AkkLEjf7lA9pPk/tloeUIwgABUv3HBo9sC0pb0&#10;pY43ZFfbsb+Zh3ofGXmdEkJLUvuLi23E/Nk57sT5uTRfDNv/AOoxV7JccAVxY7ZVJAskkNJZ3MVt&#10;tpWyDXY/0xtQvrJJI3ubgRj9VL/mfBWktZFB9rRgcNQoErdkeMoSZaWtAz0UNMN67gPj4s4Jqppp&#10;ZZYTZBjDkbaorz3GXSaqE+nEZVZWpizjgkft8ZlaqWWTeWVpRztcGkHixktBZ4h/xAdSkj/BvVIl&#10;LKzRUzLdKyMBsseDdDPyvbS6LS6rWBpxIno8kXsdj8f+M/Tj/iL6rFp+gagTFU98YAU1uEdOAfss&#10;M/LTWBoPzGmm95iYsCHsAqK4vx8Z8l9cm5ZFD8WfWfRsfHFz+XRHqMBi1MKBEZZNOgAHgk/zD5yG&#10;i08w1kXPLMSpUVZ/9DxmXDrTMrgpbP7SR3FeM6DpawhBJ6rlGPpLtNUxF1Zzw5xlGLTPbxyUpJoU&#10;MckQ2Ruyo7rv478/eZepdhM6nUMNp2i79ovtWFnq7JYLkrGeeD9e7MGGcHUMJIyw55X78k44Yntt&#10;Cz5UqSZ30X4r1mjnmDyiVVBjKycimUAsK84FFqWn0NOQZGIoNxagWM5GSPZO6urFq7N4WrGGSkmV&#10;xENq7wSA17K8DMv7WCqkk3TtfgcPXZF27W0emN+MtA2g2DQoWMIRg3CqwNWPN5jaeHpcskZj9kfC&#10;2zUVN8sAb55zkOpTIzFVW4g1oRwLbycHlmiYqzM4CMFG09jkYvQxgnxclbt7svL6/nK5RTrXR63q&#10;vw1oNR1Lp7RakTB296i0CqvFHyODh+k/AGr1ssyaO3eQySpZKWEAPeq7HjPJl6mdrukkik7txHJI&#10;BoAnOv6d+Kpp5IfT18sBjTZaMeAw5A/2zjy4fUwSayWkqdo7cWb007XDi71vswJOnzOzRekV3FVJ&#10;Ym6J+Twc1ZX1GnmkgSP0/UDIfaQxtK9wF/0zY611Kn0z6U/oVfYGB7c833OBR/iiSPVy61wpk9Kg&#10;GIv1L4IA8LmkJznBS4rrq/JE4Y4yrn/Jh9e0cUTHTyBHWN/fLGOwFA0c5MRIronPDWrDkkftnps3&#10;W+kytDD/ABT6qypKj8bmbsf6YRpfwl0tBJovzXq6uSgJGsIkRrkEVZzfD6pQjU1JGGX0EssrhKLO&#10;Q6NrGgnhlJ3Ehh7hQU+e3kjjOjbrmr0Wh06lY5ElkJWkBKsPaavwc0+t/gv/AJedLpNJINsm23k9&#10;pLuaIIs8D5zmeoaDXaDqE2heK/TdkZlIYoFNe0ngXWZ88Wbap+aetIr2M+D7XafyvlmK/VdQshhm&#10;Q7OCU/2Fk8DNeDUDbEw0yKjWZWI5Cg85LUdOmhbVpqYffGoVS9EblIINi7sYFr/X1Onm1BQ/9IKA&#10;hAKoh+Bl3GVUkl8oh45x5WwzRaiJ31pciNK3otkmRxYVfNWTeZzCTbFGZjRIRhyfceQFzRHRBFIh&#10;UAgquxi1FzIO9nOc6f0rUltSY7jaEb6DfqN1Q+SMuHF8mpfBhKE4uNxNTXA6HU+m6WwksuGqhXAB&#10;wDWzCV4ntUEilSgpQAfvBNQ+s1HEiXtd3A28FjwcpXVSyiIJAq0rXfNn6GbwhqPz5OeTdmnFAYoT&#10;bJs3gMbsA/yjIptJaNNm1XMjMVDE9uMzNHO5VVSCSNwbJ7blv4+BnTdP1aRwTIQiDaDTDliwyJpx&#10;bKWyjX6iaBTvYOjScK6A7uO9eBlug1EQilEjbnNNGVoe4A/XFZbPFqU/LtssTAuDYsgHz2rAYNTp&#10;09Z9xDqdoLL/ADdzxzkRScdL/BLvkXwayRzIsbuIZWDhWPt3D5xQTrqZVSSVWLBnchL/AEDi7ytd&#10;To3SMzcJHXtUi2PPJ+jgCqiB73goWZiO5sUBlJXy00aPXE6tAZI4wZmUyrv7AcJ2sZ+2n4L05ToP&#10;4fiLcDRQJ34/Qtf3z8QdN0xZo4PezkP7lBF0eBWftl+DIZIehdITkuui0xZ/EYCAAV9Vn0n9PJKG&#10;Svk8b683/wAq1qjslZhEWYFWY87hTCjQOUCRR6LMwAVtnkbLFcYzQhhXqFiPcoeztDWeT5GQ1EsT&#10;I6Orh11O9bHBZfb/AEGfTI+XZsGBiUBmLkK3ii3xdd8KZhSqyvYjohK27O/9GwQukYEkm0FgoZ/0&#10;ivgAY/rSQlnIRYzfog2S997wKQkIbfbBA7Mb222wc2Sew4wldQiPsEbGX06DUCR7ed1YOyLtcOPc&#10;CVsfp/SQO4PGWafefR9Mdtq3zuVfJYeScBrRTC6lIQie/j3EDgnyPvDY4wip/BLW0jDb3/1+cESR&#10;oR/0/cp7nxmhHqwxLKr7AA6MOOws98kpB6B0RZPTBUBTGSe5OGQGMxgDcxRnZgeCG/VXHjM3TSkt&#10;Ekan3s1EjsN18gXmhFKvpO7lVbcxYM20feSUg/Sve1iWDG7UHuV7cHNdFJL1Igpaau6j/wCTmVp2&#10;BQNwyE/pHFMfIbNVDu2gMiGwRTXQX5xM0QfvNAAUT8Gv3wuBqaQBSQz7Q13wPjBIQxMJIR2G9uew&#10;BY884fC5BSxwpo2L/tkGiNiOW2K1XIP3VVhakVVUvYjySczF5ZhfI8kc/thiEGOIbGrfSN/NZzM2&#10;TDowGIIPuPY5oRjeCSo5FYAGCMOKG/x8ecKReP1V91gUaCzMRx4AAIz5B/46xpj/AIXOdVEXQdSg&#10;NeSWR1z7BjPHyW7+M+Sf+OCIf/Yo6pZphq9LsPba2/beYZP0yNofqj+6PwPSllE6RIrK28rZrjjn&#10;/uvthPUnbUFf/g7i1W5CLoDmv63ict+ailkSw5E1JRtlJqh5sjMl+p6kqSVoFidg9qkvd+eKz4jL&#10;G52vB9Dj1Fmz1GeKb0iqqjvVRootSD5FZcsbkzK8dXHYKEqKugT8AZDQLGdZpo3YyE0km2wpB8/0&#10;ww6t9LM0DxK8ZfYS106xm/5aq845PpJeLO+C7bMyLqV6J40UsY3FtXyR3+fnCLMWnV2csQ1RAUG4&#10;NMM2NN1rSRaidxAoiDAqlUSaFBiD/TLenSaOOPTtJpqIjlKL8tZu+P5cxlJrfttbs0X/AHmFH1uR&#10;ll00iHYjSPyaoA1S85baaiCLULtNKF5Wyx+Ms6h0/SmWN/VADG5AF7L8k4HL0fW6SOVUPsMm4VRJ&#10;UqR88HNIe22q0yOU6ae0C9TP5ObSu6AyEAlI29w2XTE4IwRkC2WDQsfcSSNvJHF2RtGbHUtIzDTh&#10;gEaOBUaPswY9iScF/M/k4vS2j1PTdUZO24kXX7Vm0XqNLZDjTdmXrtcT6UzFdiiNQoJtv3yzV6SG&#10;WGYPNsPJUfrUMewOZ8sbJqQS7PFsBPjaM6QazS//AAp4YXLcN6xpQu4dtp4zWT48aRjV8rMyXTro&#10;4ZPXQgCJTGK4LAc2f65Umq03oyKKACM3g+4fpofVc5LXaPUdRg04DOI1VnNN4J5FH4wdNIFR3igC&#10;sQwUk/yG18/OOHGtvdim3qlqjR0vW9RHJpoXIICEAsLHIIuh8HLjrBsEQ1LWoVx+478+MyTKXEjb&#10;ygYKQ1UQUWiMFhNS7juQMSDfu23k+2vihe415PUNFrtBDppHl3uWO6QOR6jqQaIOaUcOgbTxnf6r&#10;T6eS9gtlCS2Gs12Xxnn8jQMqBQTsi97Dnt+kEeMD0PVJrihC2UUhNw5SwRZP9c4/7XuSk7u9na/W&#10;3UXFUlSo7+fq0WnACxqYX9oMCFTQNEk/ZF5yY1ur2JaKgZjHaHYT89/nMyLVTlWVaMd2Axuj2wfq&#10;BmR4QzAqOWX4rvf3l4vTJXdEZM7atG6NeHi1Dw2WVk/UvkWtjkjMzUai1MiRqyRoiLvbzVfXIwKb&#10;VGKJlUcsQUAYEd/rvmpr5NN6yRh1khB3b7AI55r6s5osdVowlJvybz6wHpilnI9WVTQ4X2ADg4BN&#10;pZdS/owTN7vf6dclvPNHiszTIracosSsgBcqDR3GiGF5j/nZYoQnqhg1hXAtlHlcMeF7r5CWZI33&#10;eTp00kfpglZt1C6YVxX1eCLqoz6cskG0E/xTZazdn9sDhl1nUJIoFkVFCWh+hzWES6x4IpQg8C1v&#10;2uP8zX5sZfDq+zNO7+A7THSyS74yI4pyEYkfpNcODkW6MdJPLDA5dTKaQ0C5YdjgErqrhRFyqIaP&#10;FEXX7ijhsYM0bss5R1nfc45Fj7yZqSap6a8jx1u1uwrUzSQfmUa2RPTAU8g0fnIflhqiw9f37CSr&#10;HZdG9o71hh6rIuokjkdZ7CIpJok+Ccp1Wqik1dRqVUBA4FEvZFkjOWKkv9P5s63JV+oJ1Eer0sOj&#10;bTsyCCYqytRuV0FMKqx7ecYdb6kNTJp3lMqlCae1P8Qd/wD5GZekh1x0er/LfxI43VlIIbg8Uf2B&#10;zZ6NqEmi1yzkR6ldio92DQIAP34OVKEUncYyrX52S5ztVKSsgv4mdI102oLsiwkA8e37x31KekZU&#10;lkQ+ku2I0QQO/wA1YOZadBTVzQmOYNLwsqNY2keDXjKNL0YTTbFLysFrYoNsSeAM19nCtrT8mHu5&#10;bp7Xg6vS9Z0hikimQqBLxGjgbe4ABKnkWMJTQxTz/wACRZFe0Cuwd+5G3sKu7OcOyxFJVWxH+oCv&#10;cx4BGWAavQvA+ncKXG4Hzfc5P9slfGW38jWZvtHaqp6SjIjf9R2X2gFD4IF9xgGpggk0ZQbjJEf8&#10;y09ngHKumdenlKnUJHN+kW5plZPoZZqesaaeV1fSRpHGpG3lJDfJ+b57ZzuE1N/Zvu0dHOLS+78U&#10;XQfg7UanSal45EWRWVo41BUgLyc0erdB16xQRopBlouwvjepasfpP4s/JT6qYIEUxqhH6nNsLq+x&#10;AFZ0sn4u9aSdniYxyvTqDzEKA3C/K5zynnUlcdLaOmEMDi6lT6Z5jpdBqzKIYtzyCMEVSqG+ee/3&#10;nU9KCapJxaCaLtFVxgOwHAa+QebGa2q6xo5mWTTQLHFp0oyv7t5+s5zXtAqyauOQpuS1XgEN8ftm&#10;ynKdXCiZKEOpWVaySZJ+oPDJteNtq82SWaiQflRmPr9B6g0reorOUPqbXtPa/G5hmrDpl1U+niUv&#10;6v6nAFk+pdgWco6fpI9I0m6BnjOrsjupQKeOe1nNlLjtdqjPipaOYbVM7TBiFlY+iApPj7+M2ZNZ&#10;FE7RTQuoJXYQK8ckZrjos8kWpdVPqLMu4Iaf014FYuqdPl1EMcskTe2jG3Apbo7qy3mhJx3rzszj&#10;gmlLRzkkfujplIIVhRurb7w2D8Pb4F9SdDO5EhAuiq+eOLwR1McMwLi1G0LESbYtYKj4FWcrhkje&#10;KBjL/MQ6f9x85s2+OpVsyUI8toHmd9FcXpAqKYSLTA2b5ynWymWTfGBH7xuaqWj3s5rJ06XUSvJS&#10;cPGrhW7BvP7GsI1/Q2gikayW3FlB9yqBh7sE429i9ib5UtHI+m4FCk3bxFs8lO9nNmLUw6NZZCrH&#10;1lZVsEtHx58EG7zP0CwyNqDMwQqhO08Ww7EHNWDpjLKi7meJqkKr+tdwy8jVtMjHF6aL9HHpj0/q&#10;SuD2R1YMK4JXtmj1n1dFotHvjV0aNJomFjk/fkjAdcWY68rR3kc9hxj6vqjavp+hhKSelAZCzOQw&#10;3P8A5TmG24vxe/8AB1qlGa6aWv8AJnTawCOENEmwqqsVTmibJP3mnpNY8CBUUgtaBORuVv56+OMA&#10;1brJMnu2F0UD/tpa7eaq8t1brIX3sRIITHubsjqfcRXgjtmjSaVox6fYRqJZH1TBolR2KonZVs8g&#10;kAZn6LXtp11XpIS5uMiuST3zD1JYHTyCVplALUO9jtd5MSIzLMZVAckhRwSe1NmntJ/azB5WnaO1&#10;1OpTRKhj0zb9sciWTdgUN4HB73ebcnRknE5gnRWYLuDNRQrXLH/KeM4YiVoJ92qM52bRu45qwBWW&#10;9CMrROqsbk9kcffeaBNk9gL5zKeJqNqfR1Y8yckmuzY1Pqg+jMi+oi0wSrH3fzjaLQxrp9kpMqpu&#10;ptw9m4WKzG1fVm1i6xJNisdpQhRvNNyLFZ0cj6eaaGeCQESJ6ZCexFcCt20echKUYq9X8HRzjJut&#10;gGl6B+Zj0ZhjVZkUoykVvPNEf0zV6h+DfysM8TuDu/hxNTAEAKe9d+c6nQdSTSafU6nYHMTLFJTU&#10;a7Wg7ZRF11Y4BqZoDqAkzW4/ULFc/wBBecz9RnvXSZpHDi8x8HG6KKUeudTYmj0kZRmSgTEaDX+2&#10;c71ronUIq1jM2yVA+74Z+457g51nXJ0l6oiabXGWJgUjIBXbGfDX3OFdU6276TT6L1X9EHelgt2N&#10;en9fOdUPUZMcoNJff2vhGDxQmpL/AGnkUeo1Rnl/hbDGu4bgASOx/wB8zINWSWEkhALjeD378569&#10;ptPp5dMrsN8zysps20Y4UFqB75zEXS4ZDHp5Iz6bLHKX8IpNHmrzvx+uhK7x1Rx5fTOKVTMfWdSa&#10;KOCFpGVf4Zi/Y87uM0dLrIEhJl1G6lbaALo3dc85fP8AhyJtNK7qpjX3I27lCeAO3Oc51LpbwJC/&#10;DCRHKsvA9ve/vOiGbHKkns4545J3R32qTpR0UGrg1LEyIfWjIoqyniv3zEedXj3reyQPVNZpuaPx&#10;WcprNLJDDpa2FXjDGmJ8HLDpii6RWJKbnClfBTFDHS/W3bfY5u9cUtGpL05nWOFnrdzwOGB7c/GN&#10;qejRaF0DICRwUcHgni7+MFl6g8hcgENH5B5KeReLr3U1eGHbqS5sHa/cCuxylztK+zn4JhcPSJRo&#10;TPGeUmMbIV9yqaIr5vIiGKJtrBYzJTJfdh2o1nNJ1h4GLI98fYHxWSfqE+oCSdxGpHu4r6Bx+3N9&#10;iUUdHP1SFIZUEO5pWX1E+l8A5j+pGpnJWqA28AgWKzF0SM3BJALi2HObmo6eqrGp1AVA5UMeSa7V&#10;XfLcIx1ZO2CMrRFaNKfrKVZxtA7lr48D6wyZRu2+vuANn4v4yhG9SRBGxsc15sYNKgj2ibpuPLM9&#10;/W680QShUqxAugrHgkcZnfmQkk/px2ByAf8AWxhckCskDmRrI9y/LKeBmTVcbNfkHbTRrGzAbjv/&#10;AKAEcY8msWIBIU3L5BJ8cZEzlhHErXuslG8HxeL0yGQrHT2L2i1PzV5pfVmRn6nXGd+Bz5HPOZXU&#10;1ST3DTbeOAL4N5rywzBZQsYsNdLdhxzzgmlgMgPqsbK8H4JPnOnG1Ha8GbVkdGIWiVaN0OKzpp55&#10;NPsh3kxsg55tR9YBokiRl/jKKJBvzhWu1EZp2XcQlC/m+CM5sr5T6dG8FUQh3jaORmkDk7QNx5I+&#10;P3zP6pvZFkUA1QI88DvlKek8c20BeAaPJ+8t/Ngq4raoWgALoZnwakmvAWCaKePaxIP3Yu78DCn1&#10;calBQVkNq1XX75ZNO0WzbQDAdq4I8nMldWZJdp4VuD+4zSm7dEtnS6YaR445WLEkEV3AP/rM99Kh&#10;kkQlqU8bf0m/OAJLX8Fa3GgpXkcG82TOGYIiEb1osTYOZ8ZQbdsq1LwZyuwGx0Fofaw/2yaorswV&#10;a2A3+7feP6QCFS1n7Fi8hJOsdqCGJ4JHZvu8u3LpDpRqwNlaNqA2jyT5yre4IIUGhzXOGqYmklZ3&#10;ujtHPFZEamNCKjH6eTlxtf6TN0/IAWRVDxnk/VVlbmUP+ruBR+BmgyRmNSQFDFqJ+jgMkgh2nbwf&#10;FZtF34IaEXCBDu7qbBykwxUhW+QNw+CMuE7Es20EE9q9uAANZDUPKjxmkUJlxiveyt4H7ZSigfqA&#10;PNtWEgeoG5BsAE9jWXRMqFBssVxQsnHdCYM0zAXsFqf37+RkI4lLBWYe6z+3xeXAgLIABd1ycDkU&#10;2wJ3MvasqPkggzASMCLHANZeqIPSpwwvsfGSk1CkV6YVWXkrlILOVoUAAbxu2vgaIuJUdVCA1wDd&#10;8ZQZe9+e4GFuOFe2fnsOBlMyMfcVrjHEbHXa6j27fnCCBwyKPg334yhXG33tx3ocZdp9MTIWB4xs&#10;SLmYiNiSWU/PjKovdaih9HjCZ99owerUgfWZizMTTEmzzfOQk2mWu0GzRou4XtNDzd3kVFpwaI+O&#10;MUkb7GVrYigL+8SR7FlBonj+tYl0Ng8kVUaN/wDvFJD+XcENu8ZoahgkkYr918D6yL8hSVBLe4Mf&#10;A+8fN6Fx7M2yEPNC7OTRrsqfbVG/OXSekH2yL8ggc5WIQFZR3J4GVaAIi9Pi2ILdiODkolCPIysG&#10;I7fYGDzROVBPB7f2xoX9p4urxVaFYSxJBHN9qPGUlyCdjH2f65YkgL7mO4Ec/viUk9ubxADyarf2&#10;sc2R35yEijeeOT/rk9u/n23ZuhXGQ9Havce3nKVANIGtzt7CsqtTXuYc8jL0jYbaWwRfPwcoeB0L&#10;ewjnjKXfYqK3Sj3B5wjaXX54v+2UIjMVsdvrLFk2B+D2quxxyQkVootf2Io4gDtsJ+58YpQAbBPP&#10;Y4kkO6rBoecZQi20KPjv+15UzBzx2vLAfj585YvpuFAWj2vH0QUyrwvege2Xj3oKweh/MMMaDao3&#10;XtPnFJrRUUyII9FaPuPH7ZcdLuva/uGBL7Tu29u/1hhcpTJxkv8AAFe3YDY5yxh+ujyVvEsxaP3I&#10;CD3PbJeqyKPsX9cYnY0MrSIUIA2kjIO6ku1dl4H3eTQ76UngH/Q5GWCma+3jCNWEuiCoQjEsaris&#10;pimYFTV0clbJa2a8/WOiEUTzXHGVqnYkWMylK77v7jKoeWoqfrCFWmsIe/nFMRajaQclPtFUUTRe&#10;mVF+LIwdonUFqwmRmTzx5By6ldVG7a1XjUmkiWBUvJrHkCBdwu8ix5rmhldjYDZy66EXL3HbjJKx&#10;DcEkXz9HKolJHbGSURm6IxOPY0GzMK7EHLAhNNssVmc7F17nEszhUAbJ9t1pg3sIZVO37JH2MHdD&#10;V3X1jx2CK+MumSyGVrrKSprYAqCRdpHfDVjO39jwSeDldt+kZMSSBeReKTbBC9Ir2rk/3xnX2WQL&#10;Hz9Y595Frxd3k5JdqMpF/v35xKxlIYsSNvYcgZBSfbx848q0xZLHHbIMtiqIOVQFzMWFDiu+TiiD&#10;RsOd3jBkoeeTwf8A3lso2+TwfPnFx8BY8ReNVv584zOXJJsHxlQbnz8nLlAFGwcYE/U733yELijd&#10;UPGVbNlkHxlSGzZx0hWXuDXI4rxlQtOf68ZKRzuAFHK9/BB7ZUSWXrKpDX57ZUpIvjHjAPNChkuF&#10;vuoJxdWBRs5BrjJubC/2/bLUUFuTRBxmiU7iv9v2yrsBrKm1FjtkFYljxXnErNYsmry0Nss/JwAr&#10;ZhwcscK4sUu3GUg0QPvJqBe5lGKygYx+STk2iFrtayclIyk/WRKgURzlJsTIFqsY4P1k1iY2eCKv&#10;EFFDaMLQiJX3XdVjlQzChjkISLOUzN7g3aqxrYEnX3Y0ikmhk4SpXFIbYWPnGUis0K85cIW2/PF5&#10;Rt2mwOMuVjfc2BWJlFsM7gH2ihx27XiCnbZym19tHGV+f2yKFfRbVgGuBwcV+xeCKPfzkS4JN9su&#10;MlKQG/vgAIZrPI4y2JWYe05Q9Vdc46t9nLaJsscFGWj+4yfqMRVjjnB5NynseeccMCDk8dILCjsP&#10;IrwLyToABfe+DlRJQcngjnESVHfjvk10OyZW4z898b0xtvcLyMczmzwaOWMy1e0WMNoappijbaCC&#10;wxyoO6han/Q4Cw+zWSBZTQbHwFyDESlDee1ZHaaIod/ODqzUaHnvhaNbGzktUOLspcA1SHK/Tkwp&#10;tjGxwBxxkCz/AOQ/3wTY3E19IsTzQ+qxCmRQxBr2+cIdvRmlmiCqoLKoHPtPxgesnRigRQoTjjuc&#10;KlfTnSw+kXD8+pzx9V95g09fnVGyl/42BNqf0KADXz2XKqZitg1y1fOWrDftAFEDk4VGjq67qs/J&#10;+Mq0uhK5PYLCwKNY+rGXw6ZGZtwviz++KlEjmQn72/8AjCZYXCo6q4RgdpbgHIlL81ZSQ5MTMP4m&#10;wAdquvrLk6cJIjKJV270VlP6zfwPjKX6c3pF2X20P5hZv6xRQRiCd31JDKbVOfd8Zm2vEi035QpW&#10;/L6iZL9vbvXGCyzvEzsh4Irt2GPr4ptsbyOCXQEC/BwRkkpC6sFsA0PGXBJ1tEZG9jxKWp2JCjuR&#10;jWjsxL8X37k5IP6ihN1IWwSiJNiHntfyc1XmzJvoJkljUG7xtOgdjdKAvJ+8i7Ee0EUByMockrZH&#10;Abt9nBL8gXiASRyMAKXK0tTa3fxlnI5W+TQA+ct2GIB/UtiayrGDCcs5DeOOMK1Mxf3cf0FC8Fpl&#10;JO3sby2aYyBBxYHOS1taGpOnskpBJF8LzjRTDeKXLTEPTJBUBaP73lImZG2qNtHEkF7Oh6brhp3f&#10;+KVXYV+yCcsXWN6k7l9zH235Y/ec36iqVJBbvfObnTkDsojLWfgDOfLjSuTO3HlbqITqOmvLDFKj&#10;XQCkebHc481b0TYwpPIuryo630G9LeXKndu7WMCk1r72eRhZ5O37yEpOv/A5Tgv/AJIwB1tyaO8B&#10;hmnN6StIBIWLKaA+TlWnhefc0cR2A8X9DucCEyO8YoLRujjq5Ep0kdAsrav0vUAIjTapPCrt+xme&#10;moBSQP7l3j/TtkVYql/mAUbuB4r6zLXUPsKR+3d4GKEOzSWTSK9SRJIWCk7uWB+cpWErJRUCh5+c&#10;2NG80KSAgbCRvarK18ZOOJC8rGVXVV3Gz38AD7zV5atHMsd077ABp3RvSpSW43A8fOaEbJF6ahix&#10;QEiz3P7fGGnRMX/T47XROAaxGg9P2Rj5IHg5l7im0rNljcEzNaRnLsL5I57AjB2Dkqd20E0T5Bwi&#10;RGVQVUgueADx7cH1D+2FDwwNHOmJyTXZWi88Fj/4GR9Rr5cUTWXvKTa8HirPmszXkBABFUDz85ol&#10;ZhJ0Fj1EDjcdh/teVbgx/XXzkInZyqlyRXAOOYAHI8fOPjRKdlyPbGvHnDIyJEY1zYFnAfSMRIA4&#10;ySy8fpF3/bJcb6LWjQll5IHKgACsgq+sGFUR/N4H1lIm3bRsHg5t9DI3zs5XYgYgHtfYHMZvhFuu&#10;jbGuUkr7MggFAoA2/wBicL1Gi1EIRmNBu1dzQx5lKybCnPLWD2J8DJrqFjjhZQdwsEMLAvG5P7aK&#10;rso0sUbLIZHIcgFKHBN1RwyZTEgjWL3o3uYn+3GUQu/q7gCRYFcHC/VmlMiiAmSQ8UpPfIm3ZpBa&#10;KgCgVVUMdvIFd7u8nviIYurLuB4HnZ5OQ1SPHG6BSCKsHv3wh9AiJwZHFkNS/o+r+8jWnY3rwR0n&#10;oygxWLkG4PVsNvJGU6uD0ml9I+2+B2ofOVQzQxulOykGgaHAyUsAOnDGwzOeb7j7ylqQr0xk2xx7&#10;gQ3Y2PkeM0BqJVYgEkkC2/yk85z7DcRTcXtuvAwqDXTKGXy67OfFHHLHf5FHLRv6iOQPDZRncbgQ&#10;bAvL/wAokc6u0wcArRbjOf0GqJmf1bI2cEfykZo6jUo8g9QFSwDEd+MwlCS1+PBsppqy2fUfxZOS&#10;0aMFT4Fjvl2rhgTTQsEZRZYnsSw/8ZnyTISiRkgAEnbZ22POHarQx/lkrUKXZhUXNkVybyGqcNtF&#10;d8vOiuLTRuySWYxxuI4skWcbpo/LTLMzb4tzBl8kDM6eeUsITHtCn9OaOhUJLqDMm6mKoDYU3/4G&#10;E01F27vwEWm0IaKSaKRy5VgPYu2iwrKepQyPNDZViYk2UK+gKzX1OvLRacnba2o28sKwLVdRYMUr&#10;cLXaHrgpjxyladDlGNMyPQLBY9wDepT3l8sYimKOVC7q8/3ywaUuNyN4sny1ecdYJSDFRtyG/cAZ&#10;o5L5IUPwVSKFmbcV23xR7fvls8O0KpIvvQ5qsubQpfpCYEsizMSR3r9P+uX6DTrrHf1NQI1VN1j+&#10;ZgLCislzS3fQ1Bt0Zq7yhWuXJZm7ntdZToNNDJJI0zlVQ2SMuDTxyIQtAnbR+D846xtCJwyL7W5A&#10;Pc5V6dPshx+fBRIiuT6V1V9hZwxYvU0xfbV7hZPAJPGZaO2+wpLEG8Pj1LmHYJSF3WRXBypJqiOy&#10;qPX/AMJ0bTKTRCt5w3RzKI9m1CzsjM5HKgePoYPNMjpsCNfJDHgcfGXaLU+lEP5nJIUNVg/J+smS&#10;uPXkcf1LZLWaxBIwQljRDG+/7fWXQT1LAzRLdCtwuwewwWHSeowaRWs3W0GmrBFLxzGr/wC2/rBw&#10;i00vCKUmndeTrYINGmqmgndokeddxX+QeRmVqulaZNQBBqA8e8KrlatT5OASbpDQ37qUljlJl9Jg&#10;RKVAtWFXZHjMIQknqb66NJ5IvuCO9m1s/TYjpIZEV4Jg4lheyxqqGcFrYtTLKpdTukeh5LMckmsB&#10;G0WrX382c3tFqGjSKOUOJEdmQ2Rt+ayoReJXpvyRNwyN0qR1H4N6O4650aESMZzrF3EfpPuAU5+3&#10;uhgJaJCWHp+0LZG2u1kHvn4xf4PzSar8V9DWWAyyLr4SV+QrDP2e0btNK0bqt7F8/rv6GfQ/SMb4&#10;Tbfk8L6vKKcEl4NpJyEkNeokVKXNhiw/8Zpqunp5CQUYG7Is1W0nMeOK5NSFXYq03PJJAofVYeWj&#10;h9T2lgWCFCP0gHnnzuz20eCESe9I1DhL3bSOLC9j95TO+zabUMEZQv7iyaOR1kwLoK9iuoYAUPf5&#10;P7YNqoBGkqrAwG4VJ2b98omQKdLMUktwKuh3fmqOUvtULIqoH2jcKB2p9jvZwvU++PY5G4b3Aqgw&#10;Xg5mzAxWZFXb6ZXdw0ilf5eOCMUhwWz4u/4suukaDo2kkiEcr6sSKHHeKId2rPz61w36315kZ1lL&#10;mo6Um2IGfY//ABQ6x2/EHTBJIzRxwzVvXvx2z4a1c+qkDN6pPPqV4G3Pj/qVT9Rr4o+x+nScPTJP&#10;e7NzSaIvpSIGDTSE7VauRZB5vLtB0zUvpp4nkZFiiaUe017RyP3zE6P1abpzQTqFZm55G4AZpa3r&#10;8k0CxlVRRuYxmxyTnkZI5baSVN9nqY54+KfmujP6j6bxIYwFUKVYGz/N4yWu1cMUOlheD+LHIwc3&#10;W4eLA+DhMXUYm6f+UhXaJJkJ3VuJ/wDWAxaAuV5VtpJKse6g9yc1TX+q1TdGUt9eUi3qXUmnnV2X&#10;cQoDGzyO1WcIjaHSE3GrWN4r5IIUV8Zujo4P5ZmNlgxdiQFsNQAHFUMq12h0sULxBVLfmFO8tZCU&#10;f9Mx9yFKKTKjjldmH1JIH08Dxy06cGMgg5lz8yykISGrnsOPP753GoGmknik08aCPYF3OQPdR557&#10;3nPa/oUmlhL7nKK594FggmwcrFlWk27DJg8oGbcodI4SAdq83uPnn6xaASxGVmVwF9xYLdD9NkZs&#10;afUT/l5GaIEyAIsm33CueD4w7SyaUaZpdRqb9yhkRRuZW5YBvkUMmU6T+27fjYe2m076M2P+Mr7w&#10;rIZQXcC6B7AVg7x+hqEDlQqhjZuqPHONFqPSlaFAfSmIkQKRa8fVDx5weed4dykbkJFCS7wUHbXh&#10;lOSaRrdPEZkDOSu5QQNgYqFHzYrCIuqy6Y7hK1puCkgEsCe5wZRpotLNI1qk7IqmzdL+rJwS6TUd&#10;Sc0E07M6qWa6S+wOYuClybi2kaQnKNVKmdQfxRq9XrdBM8W/0lApe7bebb6w3Ufi6HVaj1W0yGVp&#10;V3Ne48GzQ4zlUhGh1COkhKbCYpK4rtXOZMsEImYwN9qx7/1HjMo+mxPpVS1Rt/eZo9yvduz3LRdU&#10;0c0kU3UeQ0ZkLgi3lI4LV2Fk5lJrelJpHLdPWnkb03KgtLvHI+qzg9Dri2kf1F3SqPTVTyTQvk/t&#10;gep1kuohhk/LurBtlbrBI81nNH0m3t6fydsvqFx/St76N3qOli9XS7tQ6lo9oA589qwrX/hlota6&#10;xv6RksKGO0AsgPJ+Rec2ddFJMJNSrs6DdtUKg+eWwSKWUuig8O5KksaQ+T25zoUJpKn4MFkxSu4+&#10;UdFN0iTTQK7wCRVkKo6nlyBX9s5bUaqWfVvuhSJQpFGgL/cZ1XQ+q69d3pSC1kUqxrYKNki/2zoH&#10;bRr63q6YelIJOBXukY+2h5rJWf25PlHkwyYFliuMuKPM4kmkhiLIyMj7gzWPYTtIUjxh+r0vIEk6&#10;k+juBH6QewUV5GeqxaSCT0NFqWjqFHRG2hDvlIKc3zmL+G/w1pNdqun6IlW1GpmMLb2CqjyGhzjX&#10;q47f86+DN+ilSSZ5OjPEDvlI9prYe4vtXjL9Fq5YtUhjkUSe69wBVrz1rr34J0OkfqLPI0bev+Xg&#10;Qj2jY+12v4BGcbrPwbLpeoJH6kewRhjJuHtoc0R3ObQ9Zimu+0cz+n5oNaOUk1MsE0E7MrekOA3I&#10;y+XrCFBN6SpuSjTc2eOMKPTCdOoLkINRZfbYIU4A/R9TNC6RwhBGolf/ALQT7f750weOVW/wc+TH&#10;kj0mER9SYakfl5CwdlF9gaz92+gWnRekA7UZYISx7biF8fWfhN07pE5kV9mwiQAE8VQvP3X/AA3M&#10;/wDyfpBdWffpYCxADEKy2KGfS/RlGpqJ8/8AVedR5I3l9Mmf0wQFbu7AGm5Pb96vC97NLJ6cv6gy&#10;suzvXA5OCH+FNEJEVVZhftIbnsXHOGK/qHY6+4LvVg3AVh/uaz3jwESM19o6Yi7DXQHA3BsJlYrG&#10;oMoN+XVqUHg1gkKkiR2jPYfp7GsvYxgr7iyEgsW9236/Y4FoI/MrYiCSyoaB7Bl28qR8jAiZUIcs&#10;21rX4sXxdfGH6iZj66A04jtJN3JUeK+OcBZVZ4pYVG94ixPdf3P9AMByCWmPqIqtzQamW6BHwe94&#10;XBIrgoGABSjQqq78eMzFTTtqBTX7vbXf9I7/AEPGG7kRmQMDdWq37QDfFYgVmto3kbZKGIBltKPc&#10;AbecNjdiN+1VJOxg1CmoAZiwRHm349QccndQB29+/wA5oJDPJ6bBVZS9OD2Vqs0MktdHQKzvEImb&#10;3/CirAzT00SyBlZQFAJI7jMiOY8VH7j2Y8Ag5qqhbZvfaFBtRx/W8lmyQXoyJFFqUWhz3tSLIOac&#10;TpuQfp5YMT2wDkA8FHQ2lGwePOHpTPSDcdxIVuDR/wDWQWvAYkl2CSpoAsCbv98NZqZQQpZRzd+c&#10;Eil9o47WQaIoD5vC4jQVGkPuBIYgVXwclmhqx7pOeORQ+TRvD4mB8HsKs885nKWpDdqvIA47YUji&#10;7Y0eAfPPnJNEaEAvbYuznyl/xzxuf8Iuvusu1Yp9LI33/FUZ9XLVmuSO31ny1/xrGJP8G/xQXrbv&#10;0ik+Bc6ZlLpmiXR+B/UOqRnXamXTo4jNshYBW918j+psYPPpVgkm9rSsIwsrgVySAa3diRlcsOp1&#10;Ey6iOUINNSqx9okoWq0f5szoZta4lWVnl8uxNkBSKo58Tlj90mn12fTYYulaOt6f0An00Vu1AKCC&#10;WU8nz2Hzk9V0xEnZA/pyEClrcAvyxF5vfhrXwafqMAbSIQV/W1Cu5s34zH6p1D1OpVGvpoqlQh52&#10;+bBOeWpzlL/+2z1ZwhGCrvlQtd06PpQ3sAV1KkFiLtePcR92cwtfTaRRYZ1ZzEoFhlduT+/OCavq&#10;51LB1FiKNU4sAFTjmRiku5UA3CQX+rc1Hg+O95vCElXJ7OWc474rQAGMXqeqpCldpvvyL4y6Hqpg&#10;hk5tFYUp/WKHfjIJAxi9QSdpDIVHfihmpHp9NqHljEVjcoalF7a+BRvNXx3ZjjUm0kB6XrWqmbXS&#10;mNHLinIFFvAofOX6zqsJR1hd1QqAV8+3vWa6dMl6bLsUbonrYeTvsrYu8yOpdOliKL6Q3NbBRwFO&#10;TFwk1XRtlhOGpd+SrXzaczM/qLtkWgq37FIND+gwCCJJ9NM66kAlVDIf5gv3mbq+nqBEJCNm0Ehf&#10;cSbOZ0cbxNvVXqPgbSRuvN44k1rIcs5O9xPSdfFqND0rSvHPuMokLBaYbQaIFZyOmSxyHY8KW8EA&#10;+cDhedE2OzhzIoQfF8mjkJer6ndGQo2FSNp5qvOEMMopq093YpT5V+Eje0mmgnjkhcPybVqulTyT&#10;mto+lyalH2otwysCw/UR4P3nJ6XrcSNE6oWFHcjkjfu+a8HxnQv16BCzyCt9AKOAABxV96yMiyJ0&#10;kC9vtsom6T+XOpe73IxZCDu9vO41lnoD27/buY3IwrhRQIAwI6x5BqXIMqspLSM3Iv4wrQSxbkdi&#10;ZFCqQrAve6rJF1RrB8qVsFxss0umkKTqQytwpUG1Hc2SPjCelqIJZ3ljL3E3ubmivmjklD6ssy0g&#10;H8RN13Q79u+B6aSTVSVPJJHRYs4FXv8AjMG21K3+50pJcS9o92mEp7hQ577mLEUPrHm6cE1BhFbh&#10;tKRhtgLNZPAzU0Dqi6aQOohhZvULHdaX5GZgRTrWaRgiykgd2Cq97W7+L7ZEJtuQTjqJz0izKzN/&#10;EKKtGzTcnvgTGSNoJHf3F6ocNXgcZ2fUk1EKyvUb0qAc2ABzuN/7YNpYo9YjtGEb042YsOO37Gzn&#10;XjyautHJPHujJ0iKFmlLUwJVexXnnzmnHMrxlNVKsixQOE8WR+lQo/fFq4xqG0wjmv1AWYVYXjla&#10;574TJodU40+yNPWi1BWyPbSjschu2tmkNXSMHXsIGciWQgr6anmyouss0U+pTTz26FgbKkcc/H3h&#10;eu00GnaUyQNGhumAuj5/pmdp9MZojQjZRuBIJ9zDzzmipxIbpl/5ieRUVJfG0JtU8/O7wM2tNqTL&#10;KxO7fGbZQob3HglR8ZgDTSJ6iksm1huo0DuHIoeMt1BdmLoSFjQncF8njM5wQ4SaOm1fWoIINVCi&#10;OZGmXeb2r6ZolSPPIrImbSgwPBGCo7biQxb6+hnLzKjHfLuAUAB+4JA4Ay2Oeeo1JXdGPURSKNns&#10;AfN5EcMa157NXlk3+3R02pVNTPBIGaMfT76IHByWsfU6aHSNFFE8x9x4ANmvdx8EZi6fVnRTuTGa&#10;mF2oBMbN/wCBhcQY6Wacan+NHMASvFWDRF/PkZnKLThvRSlfL5YPCkmnMpK7lCAsA3J3D+X75wtG&#10;ef0pxJckkwKkglUq648rmNNqwzb3BF0oAbgnbXY3wcgk3paiNtVCWogkX/YD6zdxvdbMYujteofh&#10;1zq0Mc8O5fePSkq+N3bwc5aXVxM0YleQhiWUVxtPJGaC6yKGdzt3qRuCsNy7r/Sc2Z+jr1CGIpqI&#10;42ZlFC1Cg2vAvznPCXFrm9V2dEsbyfoWzn4+jnUSRn1TJJNIGUC6BI5H1Q5OGdQBSFkNkkiRJbuw&#10;RtIP0M63Q6uDpJ1Oi1Kb3YeldlSUbzf+2WaqfpxjngDbuRtjqz/DO6wDxRzL+5lyj9rcfBsvTRUZ&#10;bp+Tz3S6OLUGFI9UVZn2Op7lB2ZfrHaOWJ/eu54m/RJ7l214/fNWZNPJLNPHOwdDuCAFN+79VZei&#10;l5oYEdCZhuDFbf2gij8Gs6Xk0crwtOrMfQ9WlSXTS7d/5c2IgaIUC7JHcDOv0fU9HqoCJIHYqyEI&#10;o2hr5PnwRec306KC2jDl9QWQIAtEW3N52XSvwzPqRrWjiSNYoXO4it2yiyX24vOb1UoeXVHT6PHk&#10;vW7KNF+II4wW2D00NO9EF9xoAD+U52kEnTzDJJDMyq6+nIXG/eVYNwtcD9jnFDpsWq6dNqT7nqmj&#10;XjaR4GFdO6emn0MszyMqtuWqpmAPj6zzc2ODtptO6PUwzmnTSaqyw/ltOms9XSqVZG2yI1gNIe6n&#10;/KKOYUeh06yBPSDqTKV7AmnoUab3GuM29Uq6ibTRRTFFmjFr+pFKgsABX9MF6r1rXaRtbEdMHRJV&#10;piK2qGJWhWdeLlxVLb3TZzZkrfwvwZi9F6hGN8asElb+chbZPDqO4zN0vQuqal5DD7x6mx2NjcR2&#10;ujlX4f656f5v1pSxYsArKWJYjwc3uk9dOmhWyyVOGWx4YEC/sZtKWWF/ar14OePCSi7ZxQ6TMsc8&#10;Uke9ouwA+63A/GNqG1Gn1a/wyzJHts8AkfvnbTpPHqdGvHveQEFhtYLdcg80PGZa6pdTqNWuqUs5&#10;cGOQrRBB5CntVZv7zk+k1RPCKOel6hNqpNM0i1IU22PkZu6XqkGn0khaFJQ1iJXFm1q2NZudO6ZE&#10;k0sk8ixsoYRiS/ffxV4/VOmaMaSJIXeUgsZlse5lNHaoAIGYTyQk4xp1fg6IQdN+Tz3VRpuebeEc&#10;sHoGxSjmh8YOesB5JZndmdjKQ1Xe/wCc6TQ/gmfWzIIIXZdlsWJRL8jAofw1LHq2i/Lb4jJJfnhf&#10;/A8Z2rNhqnO2kcU8GW01HTZgxxM239N0tgeRlusaPdJLHEgSj7R3RgO/9c62XoztrNPsCLIiqZUi&#10;baT989sx9bGdbPPIY1iuURtyFKgd8lZ4yknfgH6Zq9bsC00f5ZRqjIeUu+4NL/teZ+nn1UEh1O4K&#10;VJZNnb3jnNZhA00EZnkECEoT3NMCTx8XgvRdE0jzwbLkU2tEA1fIo5vzXGTf/n4MHF8kkNptRLFJ&#10;G7FSQ1baBux2zQGpcRiIp6cW5CBt7m/kZRqenHU6iIJdPa1x+te9Hycm2i1SQIXrYytGWHekui3w&#10;cGouuhRcomrotaj6uaESrtlUq8JsL7R/7F5DQapZ9F+VecKOJhxxwLonMGCORJEjKqpkRh6xPO4d&#10;/wB+3bANGCunlZDwpokmrHbMvZtd/FHTHM1Wvk6bQyNMQsdm3Dh+0m0d839csn5aOWIRyrJBJLYU&#10;KRtNEmu/bjPOOmQMNStepd7SUNbSe2b2qeeD14Ee1bTAKF42Mrgm/wBu+TmxVOKTRWHJcJNph8nW&#10;Xj1elk9DskW/byXu2Ib981tQF6tINPCjwUCdlEqQlsMwDMZZNMFB3sEQSDjcGNAg/AyfWOpFNOm0&#10;7LJWwNv6eGuv82ZqO4pKn4CctS3ot691KDULqF0sBhS0LpIezL3I/fMbU62PSx2WaT2hrsEKTwf7&#10;HMedPRJuIWw8e3k/+ssLRTRR29Ow2lW7E9gc7IYVFR8o4ZZHyYJqNWoERjNhasNxyRyMu6b1KT0f&#10;ReMbWLAHdRUk2SD5vIBEjZwfUAIrlbI5okXl0Wj9d0Zv4URb2km6rN7jVV/JK7LNVNpAFVCNrKCP&#10;DhhmckazBpihdVFXdkHwcL0ehgmlKGQgLbsxHI/fL9dPAyxRgqi/qbbyGLcZfNJpK7Iabt6M7U9C&#10;MkURO1nYEcH4wPT9Ml2SxqH2R818ms9C/CL9Pl6hrItclxmB1UqdtuP0nLOvaJNFpFhMyicuJY9l&#10;MoVxVN8EZj/eSU3jf4f42aL01w5pr4POZY9REgia1BoKpa6rAtQZyE3blKMdqkUD+2epfh1EnOnD&#10;ok4lSWICRQNjsOCD85xo6LqdimbTt779Fit7/B750Y/VRbknSaMZ+nkoxa2mcm28O3u3e4X9Fs6O&#10;GePTxmawdzlQa5Qgds19d+HPy+lilfaUljLe39UbdiHHj6yHTPw7DPBIqzgvVpGeLOD9TilG71dC&#10;/tsilXHZk9Nmg0/Uo5ZrdA38Re24eay7qjLPHp/S03prGXRms8lXJW/2BzPPRtR7n2jaihmJbxdA&#10;DDodJqDpgmwgqQCh87xwf345xtxuMlK60NQltcezJaOWMxtMwp+AVykGRAr7yw3GieBYzR1OlYiI&#10;Rs1KCx3igGHfBod/pbSF91Lfijwc3U1V6MpwrRpQaqMFT6oLemTyexvuD/TBfzjCT0ilKna/Px+4&#10;yCaAKzoJArpYBB4v4GQm08R2lJibW+DzdcnElEipALalPUG0bB3555y3VSRmxvHjtdXg+l2yhl3E&#10;0a7cti/LlA/PttieOFI7A5soqyd0TSd43BU92JAI8DJ6fURpqAdqsvHt7hv3zOd1AHv4rkZaQEQs&#10;ygbu15Tx/jslSD9cyo7PCuyyRsWzQ+sYxQ6mBiNwZQT+7A5ltZlViCd3geTmizSRF09NTW0k1d1k&#10;uFKPyHlhOkoW1fylV8Y5IgIZZWYHt9fK5XtCq7Jao6iweTuweZJd0YVgVUcgfyZHC2CdEhqzI5Wz&#10;sHesAVAZE9/du3asvjVY3Va3LYIIy2eBNxIKlidy7fjNIxq6JlKyh3aLarDywOKeGtrb6HII+sIS&#10;AOqmiwondXb6w2eGM6YnYStmr+x/4ODaTQkY5UDYLIXmmruPvFqISpINFeKYGwbwmHQSAKRVV5I4&#10;yVttbfGdtggjtxjTQwGCFyNqyUKsXkTF6oJNjbXHnnJMDxSkX9ZKJaRqBbwCTWVbEitoirIGvuKI&#10;8DL5Gbc/JIHtB+Bk4nL7UI/SbUnw2VrCXMwFUbODBgLsFaMX2wiOGSR/8p5+qGDmN9ykICuGFwm0&#10;WVB71lN9CQO0SNuWirDgZU6Nanbxt4Aw4sCLNjmiauvjAd7Jyr8XyMEwaJ7JPd7xYq1+MeTcidiS&#10;D3HkYXEqMhY8M3LAcA1gyrZor7QOb7V9YlIdAhB/WqWu3+2XwaoCht9p7+MeFQN18q3YeRkwsf8A&#10;DtaAIo5o2vgknvLEAX8fN39YLvMgI2EUcKmBViI1PzxyMHeMpXvLfPijkIsQcuNrObXj3ZKKVgVI&#10;IBqiDz35yiSNwDfeu+Np97cFgfNZVKiU9ls5VnBYnkHnwTloKhFp/wBJHcfONIpUVtBs3XxeDhAK&#10;DG9/bFVpDYYJYyQG5odspMgII4Xa2R9Xa7AsK4GSoMLTkkt3xVsrwixZBGykMNvAIu7yDLQLAiyP&#10;cPGU9kHu/rVjJoAQwB5I4OAUhJUiGmNgXzl0amNi1C9oqvByiBNnqNXKmuT5xzOzbaINL/esGuyU&#10;OC0gccKfN5AoS9btwHk5fI1jdQuuR4NYMZQ18Ac8f1xxsY8csqBjtUAG8eRifcWpSKAPjKkJPtPb&#10;wcUsYIK3yG/plUrAZEcbPd9ZUUbcd/8AfDUJQgMLIPAHnEZNxC3VDnzeCk76CtAZB7fGVlCApIFE&#10;1eWvYHjgntkxJyAQCKB+MtCoGdWD3zYOEIntU2AfjyMQlF2wsN/phG9eSq1Y4a+2KTetCiBzNTA7&#10;bF9h4rCpZ9/xRyidtzsfrt5OUqrMnBPcXeFJ0FtWSr29jkv0pzyMkHY3XetpyiQbRXPzWNbAIE1b&#10;64Vl4xKzAKQPrKYZQ9Ky/tz2y4xMWFt+wOJqnsaZKaRhRBqxVjyRilcGgPC40RtgvDc8fGXSRtES&#10;SAQP9sm0mFWDMy1yDz3N5ISARsjA2CCMrKHb9HkZKKNyOVytUSrJLIw9wP3+1Y6uXQ2e9Vje0cpQ&#10;BHnIoH3AgfuD5xUirItG55Bv98UgBUWKOSDOkt7fN1l8kgCEULJ8DHb0L5AivkNlSg8rV84YzbFZ&#10;SoP9O2MQjUw4+cvkSBtEyi93N9sdlJs1hiwAC3PbzlYqzRIGHMEgMFge1jLC4oCsJdGJu+62ayld&#10;O5r23jUkxlsC0e+KVhwfPfjIFSBRXjHQE1R7CqOS/kaIiRkYbTlqM1E1yOeMrjUg/p7ZEWoY/XPn&#10;BpMC4zMSoYDLSAGJJ47V8YCgYmwO3fJtKCAL7DDiKw1woBoC/wB8qlcy7ty8keMGV6IPNfeHySqy&#10;Bg1HtX1ktVRSdgphXtv7YlS2Hv8ArGJFgHx2xxy+6uOxGVsWiDMoF0bH9svDBgTdfWDuaFAYOJnF&#10;ArYx8bCw0PQIrk5HaOAF5GOJA4HtrHaWux8VYyRlBHbjESpY32yLPZIxg9ckXmiRBL22vur4OWOv&#10;BLG/2ymzXbvjWTwThQBdWRzftyLqTyDwPAxkK2eKGIORZod6yNgVFeT8VzWWMoAu7yTze7hBx3xh&#10;MTR+cq2BV4HP9scMEB8g5Nqrv3+cZIbsVwBzjAieSRjcIAe1/HjIdyOOLyRXi+cYBCTWpGVN/LR5&#10;7nKwXsgDJxN422R/fFVASfYyd+b7fWQABArJKy3+3JvJouz3CqvAB207lQQP7ZUCbHahhonDCwNt&#10;G8omKktSjEpPyikNuFHZVHteR9P5FC6wcNWXRzcEE+cdMfIksHFk8ZEoFU885As3AvgZJkLtx3w/&#10;didFe096y9VAAs9zjxvQA3f1+crd1J+D/fBtsERKkGiK8cYykXxxl6y2GUDkjKQtd7rGgfaJsfBH&#10;OVBeDxk1s3V5aKbiheITKSS3B7ZLaQTxYPnHVvcBuGOrEk/IOAkMkQ92RX23tFYxkN3RseckxNmy&#10;MNgQdybO3zzkQRatlqt5IypmrKQFjUGscXhKsWrjsKGAAkijjo3PJ7ZLiNMvFhmoCsuERPn/AFwV&#10;2+DWVHv+s4qGmdNqumPBpklobZGIj+9vBIzNcBGUAGxyfs4sWYYJOUbfyzTIqCIULhRRBvNCMBWs&#10;lmk7bSOMWLJmVj8BccqU6+lbbWI44UgYH1LV6iZdKshICJtjXsoF9wPvFizOlyjo18MO0HUYhG8L&#10;IHLCizf+/GYssRDGj38A3/bFiyuChJ15FKTaV+BFfUYjyBVk9qx5pHdQgYkn45xYsvyYuTZSsAdw&#10;B5aiR2ByQh9Intu3YsWDk+giiJRQhtaO67+sW5WCsR9YsWNbQ12y0adSkjep7htoDzffn6yqHRyy&#10;uEjW2vFixc2lJlJW0VbCvFkEmsIj2Kg2nk3eLFlsSKrAjY0CboA+MtSFm2u6cAEYsWTJ0UkFenC0&#10;YDBi22x++Emb0FT0ySaBYr8VRxYsxatpPo3uo2uzP1GoDyM52g5FAZAabdXg4sWbOKUTC7ZZDqpo&#10;yQJWKgEd/nLZvTdFcA8Afua+cWLIpWioye0VyLGFpXvsR8ZSZmLBgCD3FfIxYspITYauoV4GV2uy&#10;Couu/k5Zpim5mKfprFizKapMuE22v2NbRIZp0Pq7LPDDyTk5InhmSNjvZz2XwRixZySb5yXijuiv&#10;+WmQ1M2ntog9qbYWOVfMvVRemCuxCykbnDWOcWLNoLjKKs58jtSMqaAAKxsDbQGAsm4UKHj7OLFn&#10;bCTo86a2Qh07bhXc4Wg9hYni/wC+LFg5NsqMVRFm3MP8uSil9NrOLFlJEt9BIjG2wSSb4Hx94zST&#10;raozD6GLFkLyVJ00RYzFwxI3A3+375ckpNFiFIFXixYVaNEGabULRAiYsyEXdf1wiKWeIROkhHso&#10;c978CsWLOfIldHTjLnEUrgAVdX8XXbIdTEkCSBZmMbNt+y1f+MWLMY6lBF5NxkALGgRnbdvNgfvl&#10;c9hkQvwh4OLFnRDckc0uhnTafYSa4+c0JI4vUkhRW27gRfJod/GLFiyDiiqEU21QKsAkmvBrNDVa&#10;oF05QMtg1yKxYshq5L9jSLpFEJZA5jLAlPdXxkNdJIskZdgRsVgPpu2LFiS+8G/tYRJOJAGjHASr&#10;JssfOHzdRRYY1aM2FPb745xYsylFWl8GsZOv4ROR9KYYE0rOCV95f/MMoVIdQqB5gpCyc/YHGLFi&#10;qvIuQNqnMIZQbIADVwORlaMZFQm9wPupqNDxixZdKkNN3RbLEh2SL7Vs8KLPB4wV/buEVjcwNMLo&#10;DteLFigKT2jX0ru8e7bvYOGYnzXasjBpm1ZkmWAiOBA87ckXYFn9ycWLMZS48q+Uv8s1q+P7Nme+&#10;lnK7gOH/ANMtGg1ckPrbahjdYyxHAbuBixZbyNV12kSsaaDOmdKm1kmlgjCsXkEdsfad3+wHnBdX&#10;oJ9FKVcqWG77qjWLFkwyv3ePiinjXC/Nmj0zVevLpoZdSyQbtrVQIF2SMU0UcU8ep2hoPVet3LFU&#10;pv8AW8WLKkqnS6ZS3D9jpvw5o+jx/meo66VpzxWmoi9/mx8Zm/irQ9JX0G0cj1JGXIdQNjG8WLOO&#10;MX7ylzl3VeDWXH2pLgvkxFTSHQjhRKrsxYAsa4AF/VHLToCYIJBMWYk2AOee14sWdWSTjW+5GOOE&#10;ZeP9J9C/8P3Rpk/xC/DjzbPSLPqzRsAKhNkjP1d6dp39eBI4GBtgWYE0X7g/sTixZ9L9DleH+T5r&#10;66qyY1+DfhkWFXi5t6DfLE+BfYfeFCBxsUr7he5mPY15+sWLPaR4BJiqQNGyFqBemW1a2o/ePKyT&#10;J2dX3BlN8AHxzixYwMnVyJEzAorlqIf5DfC5ktpmgay9FERd/hWQkfp+7xYsmXTDH2fmh/xHdVj1&#10;34sX1HkaNUH8FTwrkc0fjznzB1uEDQaZIY4wRI7uwbkqxpVb9qxYs+F9e2vUvf8AqP0H0yT9LHX+&#10;lGZp4B6yv7QDGx8EDaSKrG1Op/Mz6icoqyVQFUByBixZl22/jRK1SB4tMjoXkcKzuFWvFdzmhKwE&#10;sjNRqxz4AFXxixY2rYm6QDptRNFG4/MEoKB+931koUn1P5mMkla3kDiwvkXixYZNW0gxtvyT/wCY&#10;LuiRJ2EUcSimFgsPjCdV1rd6UbRn2Db3q7xYsHhja0DzSSOi0erhlDwI0iDaCXLbq+duc9qFJkmh&#10;Fml3hl+RxixZzQXFuvg3m+UUXaDpom1EEaRUZGUB7I/sM0ddo9LrtXonhdzIVKyq3ZGXFizPJOVy&#10;d/piVCKqq7kPMszwpBtdo9O1xkdvd3vMqPUS6bTGHYNkjExmuCQaP9cWLDC71XkJ6SYRNrzNFp4m&#10;d/4US+y79xNG8uaWBLY0WdwSFFDj7xYs1eNLRiptkNJq5ZViiVQi+o8hYmiCO/Pmhk9LLL62nexv&#10;32vFA7fkYsWZT1eisbbcdmdq5neSRvRdA7liNpqj9YVBrZFVyVZ6Up7R5H1ixZdKlocZPk9h+k9R&#10;LlJ52KCDR4PPbOgj/EMmjlTep9P0yqoPKA97xYs5JQjOSUkd+OTjG0xtJqdXPHNrREu0SBUJ78cg&#10;185tdO1EcM+iaHTpE6SB2mN7iAfr/fFizDNBKMqVbo1xSfKOynWasNKty+lpi0jub/U4HZe/c1gU&#10;rzhfShYFeZLPuseScWLM1qtdWbRk22akOrUaaRV4UFCAwApj37+Mj0nVwxT6ySVVYRRrYPIlKt24&#10;vz5xYscI/qX7DlJ2ma34fn0LyaKPUaRmV3kZ05/hiVDGP3skZ+w3RIa6XoIgfYNPFEQvekHBAxYs&#10;+0/pyNRy/ufH/wBSSv2dLpmmjRtCF5cbwz33BX5vLIdVLpxCj0fcihnAum8GuwvtixZ9OfJII0+n&#10;B9SFV4jt9q8lDXe8MjlZfWBjAsKXP14NYsWS2aR8FxDpEzWQaBBD1YPb+uZes04M+nMkbjZfAYk7&#10;ONuLFjTCaJqgjDkSD2yL/EbueBZA5zTTURLMu0CNifcrqQRX2MWLGR0w3TFjJN6ZEJkBc7hVHsc3&#10;tMWWJCzLxtv5Yk0SfvjFizM3gG6VRSJJKSEYsjk3e3NZHRwg38kggsQQa73ixZDZsjSRyVLMGXYd&#10;r7SKN9sI0xClxyWJJDf6YsWIphUUdhlJJAPnuazUEgvtuKqRtIrvixZDNYoMQKCO1L3zViqq54J/&#10;1PGLFkSLQbGu1QFAJN58v/8AGdp0f/B38YKSNoOlY/RE6YsWZTdRkbY1c4L8o/AHpkc02sjHqKTM&#10;+wFhYBluyPvB/QdJXRF2K7iMKTuK8hh/S8WLPhJzfuTX4Pr+K4x/c6STqYTWzSPEkjrEkWw97HBC&#10;+M57STSQzmXcNu0sN3Ju+ReLFmUIrj12kgySdj6NxrJ5leNgpBMSAlqKjz9ZitMoGsjDOQtFGbzZ&#10;oEYsWdONbkvhI48j0v3YZFq2YTJvJdqZQvG5R8Vmn0RnWaGVVWOltJLO3n5Ju/vFizHLqL/J0en/&#10;AFRfwbvXep6ItBIZDt3WKPJAH6B8Zzuo67M8aMj7kLMqXywv+UnFiwwYo8Iv80aeqzynkd11ZgRk&#10;zoS233ndydtkGqFXmk8q7YrUI3O5CbDEiibxYs1mlzr9zicnRQWlGnO0exfZG+4Wjfucofd6sY49&#10;4s7iDwxLAgjFixx7l/JM3SiF9a6NoYp0kimLo21ClUb7ki/HxmHLpG3ASqzNzt3fA+jixY8bfGO7&#10;ZnOK5dF+m0f8OSVGoRuLSwPPnFqtNqYi6wvw9j4BxYsHkakzojBaH0XU5klDNGZL/wA3toZo6rrC&#10;ehPG5IMq0NtnZRusWLB44ufRSm0uwzSyaV44lJpqbffHt+u9nB116rqJ3ioqAzpuNp9r+9cYsWZR&#10;xK5CnkYtZqhO0HA2hChFHaqr5+ycbR6oRwskCGNnDCUAHeA3YYsWbKCSa+DC2wVNC8ZFzmE8EE+B&#10;5/rmzotc+mnm07foeJ4ru7d+zYsWZPb38GsdK18lEOqYiRJ0cts3KSOUC3tAs+b5wHpWqMOpDwKG&#10;C+4q4xYs04qpGSk7RuzokrRzEoqFSxF21A+fs4AZAH1EcLqfWBVDfgsCD9VWLFnNFa/Y6Zva/INq&#10;VJGmhlB22wI7BbP6gcIhaLVQIohPtTcW54VOLsA4sWaf6UzNupMpIjGiMgnplcAChQBHi8B/Ouqi&#10;LlgGBAJ5Kj6xYs04pvfyKT1/BUuhXXq8kW2ONNvFk9xu5vKtHqp9Q6+swYCqbwteWxYs1X+tV09G&#10;S6g777N+ad9MvPvhYblJ7c98t6H1II93apEdrEBiCTXHbwcWLOfipRdo6YyakqNDViR9QJKDUFQK&#10;Sb9rVuN15zEjm9XUcEAFaKAk0Qfog1ixZh4f4R0+TpZOq6PUxRRqgMlUVLEj2+R5AzI10qLLpZYi&#10;+6Wht3Xs70f3xYs2hiUYqrMZ5HKRbpUlGpZ1nLMJCC7cli3n6A856hoOrJFppSzLsJcnZ3hZwN1e&#10;SCBxixZ5vqoKUkmd/pMjgpNHP/8AMzppfWlcywvvMZPYbz3N3R+szG61qo4kYb0jjkYkm9tFgbr4&#10;vFiyI4o6ddyop5ZW1fizY0XWoxqpYRqCTtAglryTyf28YXpOqPo5ZQ2n4e3kLEMHVbUj/wBDFiyp&#10;QUdfKNOTlF/uZuh0scy7ljiCyp7fUANc1u584Pquh6Wb0zBKrRiVEmVSSS8Xc89jzixZjHJJTe+j&#10;OUFwWjipNBPHNA5d5Y2k7AUFXtY/tycbSGTQxh2LCwdqFrrfixZ6UZuTSZyuCWzck6rO3T9G8qFW&#10;VmHHchfvG0fWNJDJoVT1BNCWLSPyf2+xixZUcMXF/wAk+7JSN6D8Wy6R5ZRKsZe2vcwF9xS1XnJd&#10;K61+YkCyMElYvuPJZjt4qgBeLFnNl9PD2262dMM8/cir0S0RjKiXfHG6Rbdzk/xG3difnCn0fTZd&#10;XrgropdSpANpvAsVdg3ixZxzW2+TR14pdWk9md1LoGlm18J0peKORtsh4Pptv22Kr9WRg/CkWm1R&#10;lbUFoy8hb6YeeMWLBeoyUo8tVQnhhycuO7swOp9JZY1aOfbEzksgBARj5zotT0zQH8P6HV6PUsZf&#10;XZNRET7TtX2yD+/OLFnfDLLjHfUqOTJjjb12jAmWKfTRaZobXek4Zf1ElBv/AKXmbNpNNIun9VWB&#10;kbcZDdFb7ADFiy4yd9k8Vx6NHR9I0qRa1jOWDX+gX6YPYv8AAwDQQwz6ieG2DGMbCTZsijf1ixZD&#10;nJrK29pFqKXBJds6n/lmlOsERnihbTFVWySjtttquuATYzgOuCTS6mRDbResxRiOwGLFj9JJ+5BN&#10;3cTL1MVwk66YNCxkjj1DyK7KR/Dbyt5VPoXOs3DcQ8l+2gVY81Q84sWd/Nxbr8o8yauh59Ws0Ohi&#10;/LhGQMpY8b+cfX9P1PpQFf4tw2dn8oT5xYsU5ODjX5YYlaYLtkuLau1pbBB9ppjQ79xkoPTK+nKh&#10;3I4rihwDYxYs25OiGSOmmlkieEqpaPavPB+rzd/Df4c6h1LUTwCL+KgvY/t78HFizj9b6iWPFlaS&#10;1E6fS4lPJBNvbK+rgaCWCFISFAKvscs25SR+3nN7qn401Os6N0XRzBFXSSH0iqDgH/MfNYsWa48U&#10;ZwwSkrfY5zlCU4p6L+kT/wDMunda0s8ojZtkjGyeFN2MxT0yTRmaDclu6MjKeaUf+jixZy/oy5Ir&#10;p7r80jqX3wg32tGlqNYqaeS9EWR4Y6dR7QVYkjOHl6vKNczhjRcBTtslCPP3ixZ1ekhF89fJn6mT&#10;uGwt39STYqcmMIfNu+UwdHkiZYZI6aNmLA+SPGLFinllDS+LJjijLb+SC6FZJXm2WytRAWv9M22/&#10;D+nXVdOSNq9bzd1vPAOLFmOT1ORXUvD/APY2x4IPuPlFGq/C+mj1OqUTEorKxC/IPI3Zzup0OoPr&#10;rsZm3k+0Xa/eLFlel9XlbdyvS7J9X6XGkqVbF1Dp0GyClDMi0W7eLFjMx+kuxijMoW1sAn9Jq8WL&#10;PRx+oyRWpeGeZPDBvr4KotAyakKxO7ZuVvgqM19TpHjj0rCdSj7mJHf+oxYs3eSTcN9oxcFsddOI&#10;pgu1VJjtSwB5bscL6B0EdT1JjbUwxB2a3Y0KAsisWLMM2aUYtp7o6sGGMnFNasA1X4bZI5po22rG&#10;BzfLBj3AwdOjzxaYThAxWjweecWLLxepm47/AN1GOb08FJUvAJNHKHbZHSGuB2GHSPK66eKL9C2S&#10;n8y84sWdUv2ORLZmr6hdewAO0hhx7sJ6ysO9kVQpT2gIbrbixYR/XH9hPozFN7R+nbx271jQKfeS&#10;w/r5+8WLNgLGlotaHaynaSOD45wMMSSUf++LFjS0Q+xGHYgNed14TO8cKdrJJsfOLFiW5RTDwwGO&#10;baKVePOGxRRLE7MKDWtDkjFiwyoUWPLFaJtajQtfvteBahnp2ojbQOLFmeNmtFAmDWTdDvk2UiiC&#10;P/jT9YsWdHRmw5JqDNG5v22Dgs0rEsu33A2D2784sWRVNjb0U7pLAJNjuO2Tha5KAI571ixZfhk+&#10;UXAIXBHzYGVFSlMRZA/3xYsz8otAskLs/CnL0IMbHd7wbxYsfK0OqFGw7lhuy2ONVVTstqxYsJDI&#10;OQIaojK3iKfRGLFgiH5Hpg209hzQyqUJztY9/acWLKXYrKEcgAbvPIwpZgrE1/fFizRopEGmMrWS&#10;N3z2yuNk83RNE4sWCSCx0kPuU0QPaMmib1ZK5BqxixYmNbBlBW8Zi/xxixZaJLoClj5Hg46Ojlxz&#10;/fvixZLXYIrQbCOLyTykAUvirxYsPKGxLT/pI4GTICn9XB44xYsT7GVMNg4bDhIzVZoN3OLFkT6Q&#10;4lKAo20cnwMhGTTe6ueATixYElCqttZ4GO0tFxuxYs18kjSzh6+jd5NDZvijixYNUhFrtaNfe7vK&#10;ou5F/wBDixYvDAmANoBND6yPHPc4sWL5AjYINccVjBiKaq24sWMES9UyA7bujlSL5sjwScWLG9Wi&#10;ywIO1E8391kNtd++LFiTBkCFr7ypU74sWakFyXHZ2g4jXJAxYsgpFgDc2OCaJ+Mrb9Zr5xYsS8jI&#10;7/cbOOzA+MWLLokcMXLWecYqp3CjeLFg1sQmCixWQJABFXixYQ8CkSANHjJsoIFGqxYsUgiV7QX4&#10;OTIX+Y/WLFh8FIf9QC/ffKpBVWcWLHHsCwA+3ixkLIYiycWLFfYhi4Un7GStm2i8WLH4QxWATiUM&#10;LIvFixvSESF/VnvkQO4GLFisBiQCMmGAqzixY/CAgCN1AcZWQqkHweMWLBDJFBVYzUpUqbxYsAY7&#10;OuWdh7lAxYsT8DQ5UAqb5PxklkYUC3F4sWMmxgpJPN2PGVtYLXixYvIFdqLFnLo4y63eLFjnpDQ8&#10;gY8H64ysD5OLFij0DJ+mGD7T2HGUdh2xYsIsCabeCTkXQL2OLFj6YLZAr4vI7q8nFiykwaP/2VBL&#10;AwQUAAYACAAAACEAlC933NwAAAAGAQAADwAAAGRycy9kb3ducmV2LnhtbEyPQUvDQBCF74L/YRnB&#10;m91dpaXEbEop6qkItoJ4m2anSWh2NmS3Sfrv3XrRy8DjPd77Jl9NrhUD9aHxbEDPFAji0tuGKwOf&#10;+9eHJYgQkS22nsnAhQKsitubHDPrR/6gYRcrkUo4ZGigjrHLpAxlTQ7DzHfEyTv63mFMsq+k7XFM&#10;5a6Vj0otpMOG00KNHW1qKk+7szPwNuK4ftIvw/Z03Fy+9/P3r60mY+7vpvUziEhT/AvDFT+hQ5GY&#10;Dv7MNojWQHok/t6rp9RSgzgYmC+UBlnk8j9+8QMAAP//AwBQSwMEFAAGAAgAAAAhAHCKLyrbAAAA&#10;MQMAABkAAABkcnMvX3JlbHMvZTJvRG9jLnhtbC5yZWxzvNLLasMwEAXQfaD/IGZfy3YehBA5m1LI&#10;tqQfMEhjWan1QFJL8/cVhEADwdl5qRnm3rPQ/vBrR/ZDMRnvBDRVDYyc9Mo4LeDz9P66BZYyOoWj&#10;dyTgQgkO3cti/0Ej5nKUBhMSKykuCRhyDjvOkxzIYqp8IFc2vY8Wc3lGzQPKL9TE27re8Pg/A7q7&#10;THZUAuJRLYGdLqE0P8/2fW8kvXn5bcnlBxXc2NJdAjFqygIsKYPX4bI6Bw38saGdx9BOGZp5DM2U&#10;YT2PYT1lWM1jWN0M/O6jd38AAAD//wMAUEsBAi0AFAAGAAgAAAAhANr2PfsNAQAAFAIAABMAAAAA&#10;AAAAAAAAAAAAAAAAAFtDb250ZW50X1R5cGVzXS54bWxQSwECLQAUAAYACAAAACEAOP0h/9YAAACU&#10;AQAACwAAAAAAAAAAAAAAAAA+AQAAX3JlbHMvLnJlbHNQSwECLQAUAAYACAAAACEATnNu2sMGAAC+&#10;PwAADgAAAAAAAAAAAAAAAAA9AgAAZHJzL2Uyb0RvYy54bWxQSwECLQAKAAAAAAAAACEABoEx49uk&#10;OgDbpDoAFAAAAAAAAAAAAAAAAAAsCQAAZHJzL21lZGlhL2ltYWdlMS5qcGdQSwECLQAKAAAAAAAA&#10;ACEAkfYcAqDBGwCgwRsAFAAAAAAAAAAAAAAAAAA5rjoAZHJzL21lZGlhL2ltYWdlMi5qcGdQSwEC&#10;LQAKAAAAAAAAACEArdVtySQgXgAkIF4AFAAAAAAAAAAAAAAAAAALcFYAZHJzL21lZGlhL2ltYWdl&#10;My5qcGdQSwECLQAKAAAAAAAAACEANAA5iy9ZOwAvWTsAFAAAAAAAAAAAAAAAAABhkLQAZHJzL21l&#10;ZGlhL2ltYWdlNC5qcGdQSwECLQAKAAAAAAAAACEAgkZJ5Za1HwCWtR8AFAAAAAAAAAAAAAAAAADC&#10;6e8AZHJzL21lZGlhL2ltYWdlNS5qcGdQSwECLQAUAAYACAAAACEAlC933NwAAAAGAQAADwAAAAAA&#10;AAAAAAAAAACKnw8BZHJzL2Rvd25yZXYueG1sUEsBAi0AFAAGAAgAAAAhAHCKLyrbAAAAMQMAABkA&#10;AAAAAAAAAAAAAAAAk6APAWRycy9fcmVscy9lMm9Eb2MueG1sLnJlbHNQSwUGAAAAAAoACgCEAgAA&#10;paEPAQAA&#10;">
                <v:group id="Group 23" o:spid="_x0000_s1028" style="position:absolute;width:64014;height:35566" coordsize="64018,38862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Tg5bQxAAAANsAAAAPAAAAZHJzL2Rvd25yZXYueG1sRI9Bi8Iw&#10;FITvgv8hPMGbplUU6RpFZFc8yIJ1Ydnbo3m2xealNLGt/94sCB6HmfmGWW97U4mWGldaVhBPIxDE&#10;mdUl5wp+Ll+TFQjnkTVWlknBgxxsN8PBGhNtOz5Tm/pcBAi7BBUU3teJlC4ryKCb2po4eFfbGPRB&#10;NrnUDXYBbio5i6KlNFhyWCiwpn1B2S29GwWHDrvdPP5sT7fr/vF3WXz/nmJSajzqdx8gPPX+HX61&#10;j1rBbA7/X8IPkJsnAAAA//8DAFBLAQItABQABgAIAAAAIQDb4fbL7gAAAIUBAAATAAAAAAAAAAAA&#10;AAAAAAAAAABbQ29udGVudF9UeXBlc10ueG1sUEsBAi0AFAAGAAgAAAAhAFr0LFu/AAAAFQEAAAsA&#10;AAAAAAAAAAAAAAAAHwEAAF9yZWxzLy5yZWxzUEsBAi0AFAAGAAgAAAAhANODltDEAAAA2wAAAA8A&#10;AAAAAAAAAAAAAAAABwIAAGRycy9kb3ducmV2LnhtbFBLBQYAAAAAAwADALcAAAD4AgAAAAA=&#10;">
                  <v:roundrect id="Rounded Rectangle 18" o:spid="_x0000_s1029" style="position:absolute;width:12202;height:38862;visibility:visible;mso-wrap-style:square;v-text-anchor:middle" arcsize="10923f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lGX/jxAAAANsAAAAPAAAAZHJzL2Rvd25yZXYueG1sRI/NbgIx&#10;DITvSH2HyEjcShZQK7QQEK1E1R4LVL1aG7M/bJxtksKWp8eHStxszXjm83Ldu1adKcTas4HJOANF&#10;XHhbc2ngsN8+zkHFhGyx9UwG/ijCevUwWGJu/YU/6bxLpZIQjjkaqFLqcq1jUZHDOPYdsWhHHxwm&#10;WUOpbcCLhLtWT7PsWTusWRoq7Oi1ouK0+3UGnq4fk6+0nYbGhdPPS/bWzGffjTGjYb9ZgErUp7v5&#10;//rdCr7Ayi8ygF7dAAAA//8DAFBLAQItABQABgAIAAAAIQDb4fbL7gAAAIUBAAATAAAAAAAAAAAA&#10;AAAAAAAAAABbQ29udGVudF9UeXBlc10ueG1sUEsBAi0AFAAGAAgAAAAhAFr0LFu/AAAAFQEAAAsA&#10;AAAAAAAAAAAAAAAAHwEAAF9yZWxzLy5yZWxzUEsBAi0AFAAGAAgAAAAhAGUZf+PEAAAA2wAAAA8A&#10;AAAAAAAAAAAAAAAABwIAAGRycy9kb3ducmV2LnhtbFBLBQYAAAAAAwADALcAAAD4AgAAAAA=&#10;" fillcolor="white [3212]" strokecolor="#243f60 [1604]" strokeweight="1.75pt"/>
                  <v:roundrect id="Rounded Rectangle 19" o:spid="_x0000_s1030" style="position:absolute;left:12978;width:12198;height:38862;visibility:visible;mso-wrap-style:square;v-text-anchor:middle" arcsize="10923f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KVdp4wQAAANsAAAAPAAAAZHJzL2Rvd25yZXYueG1sRE9LawIx&#10;EL4L/Q9hBG+aVVF0NUorWNqjtuJ12Iz7cDPZJlHX/vqmIHibj+85y3VranEl50vLCoaDBARxZnXJ&#10;uYLvr21/BsIHZI21ZVJwJw/r1Utniam2N97RdR9yEUPYp6igCKFJpfRZQQb9wDbEkTtZZzBE6HKp&#10;Hd5iuKnlKEmm0mDJsaHAhjYFZef9xSiY/H4OD2E7cpVx55+35L2ajY+VUr1u+7oAEagNT/HD/aHj&#10;/Dn8/xIPkKs/AAAA//8DAFBLAQItABQABgAIAAAAIQDb4fbL7gAAAIUBAAATAAAAAAAAAAAAAAAA&#10;AAAAAABbQ29udGVudF9UeXBlc10ueG1sUEsBAi0AFAAGAAgAAAAhAFr0LFu/AAAAFQEAAAsAAAAA&#10;AAAAAAAAAAAAHwEAAF9yZWxzLy5yZWxzUEsBAi0AFAAGAAgAAAAhAApV2njBAAAA2wAAAA8AAAAA&#10;AAAAAAAAAAAABwIAAGRycy9kb3ducmV2LnhtbFBLBQYAAAAAAwADALcAAAD1AgAAAAA=&#10;" fillcolor="white [3212]" strokecolor="#243f60 [1604]" strokeweight="1.75pt"/>
                  <v:roundrect id="Rounded Rectangle 20" o:spid="_x0000_s1031" style="position:absolute;left:25957;width:12198;height:38862;visibility:visible;mso-wrap-style:square;v-text-anchor:middle" arcsize="10923f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VA7lYwAAAANsAAAAPAAAAZHJzL2Rvd25yZXYueG1sRE/LagIx&#10;FN0X+g/hFtxpxhFlGM1IW1Dqsmrp9jK5zjM30yTqtF/fLApdHs57sx1NL27kfGNZwXyWgCAurW64&#10;UnA+7aYZCB+QNfaWScE3edgWjw8bzLW98zvdjqESMYR9jgrqEIZcSl/WZNDP7EAcuYt1BkOErpLa&#10;4T2Gm16mSbKSBhuODTUO9FpT2R2vRsHy5zD/CLvUtcZ1Xy/Jvs0Wn61Sk6fxeQ0i0Bj+xX/uN60g&#10;jevjl/gDZPELAAD//wMAUEsBAi0AFAAGAAgAAAAhANvh9svuAAAAhQEAABMAAAAAAAAAAAAAAAAA&#10;AAAAAFtDb250ZW50X1R5cGVzXS54bWxQSwECLQAUAAYACAAAACEAWvQsW78AAAAVAQAACwAAAAAA&#10;AAAAAAAAAAAfAQAAX3JlbHMvLnJlbHNQSwECLQAUAAYACAAAACEAVQO5WMAAAADbAAAADwAAAAAA&#10;AAAAAAAAAAAHAgAAZHJzL2Rvd25yZXYueG1sUEsFBgAAAAADAAMAtwAAAPQCAAAAAA==&#10;" fillcolor="white [3212]" strokecolor="#243f60 [1604]" strokeweight="1.75pt"/>
                  <v:roundrect id="Rounded Rectangle 21" o:spid="_x0000_s1032" style="position:absolute;left:38935;width:12203;height:38862;visibility:visible;mso-wrap-style:square;v-text-anchor:middle" arcsize="10923f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6TxzDxAAAANsAAAAPAAAAZHJzL2Rvd25yZXYueG1sRI9bawIx&#10;FITfC/6HcATfanZXWmQ1ihYU+1gv+HrYHPfi5mRNUt321zeFQh+HmfmGmS9704o7OV9bVpCOExDE&#10;hdU1lwqOh83zFIQPyBpby6TgizwsF4OnOebaPviD7vtQighhn6OCKoQul9IXFRn0Y9sRR+9incEQ&#10;pSuldviIcNPKLElepcGa40KFHb1VVFz3n0bBy/d7egqbzDXGXW/rZNtMJ+dGqdGwX81ABOrDf/iv&#10;vdMKshR+v8QfIBc/AAAA//8DAFBLAQItABQABgAIAAAAIQDb4fbL7gAAAIUBAAATAAAAAAAAAAAA&#10;AAAAAAAAAABbQ29udGVudF9UeXBlc10ueG1sUEsBAi0AFAAGAAgAAAAhAFr0LFu/AAAAFQEAAAsA&#10;AAAAAAAAAAAAAAAAHwEAAF9yZWxzLy5yZWxzUEsBAi0AFAAGAAgAAAAhADpPHMPEAAAA2wAAAA8A&#10;AAAAAAAAAAAAAAAABwIAAGRycy9kb3ducmV2LnhtbFBLBQYAAAAAAwADALcAAAD4AgAAAAA=&#10;" fillcolor="white [3212]" strokecolor="#243f60 [1604]" strokeweight="1.75pt"/>
                  <v:roundrect id="Rounded Rectangle 22" o:spid="_x0000_s1033" style="position:absolute;left:51816;width:12202;height:38862;visibility:visible;mso-wrap-style:square;v-text-anchor:middle" arcsize="10923f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KnYK0wwAAANsAAAAPAAAAZHJzL2Rvd25yZXYueG1sRI9PawIx&#10;FMTvQr9DeAVvNesWi6xGsYJFj2qL18fmuX/cvGyTqKuf3hQKHoeZ+Q0znXemERdyvrKsYDhIQBDn&#10;VldcKPjer97GIHxA1thYJgU38jCfvfSmmGl75S1ddqEQEcI+QwVlCG0mpc9LMugHtiWO3tE6gyFK&#10;V0jt8BrhppFpknxIgxXHhRJbWpaUn3Zno2B03wx/wip1tXGn38/kqx6/H2ql+q/dYgIiUBee4f/2&#10;WitIU/j7En+AnD0AAAD//wMAUEsBAi0AFAAGAAgAAAAhANvh9svuAAAAhQEAABMAAAAAAAAAAAAA&#10;AAAAAAAAAFtDb250ZW50X1R5cGVzXS54bWxQSwECLQAUAAYACAAAACEAWvQsW78AAAAVAQAACwAA&#10;AAAAAAAAAAAAAAAfAQAAX3JlbHMvLnJlbHNQSwECLQAUAAYACAAAACEAyp2CtMMAAADbAAAADwAA&#10;AAAAAAAAAAAAAAAHAgAAZHJzL2Rvd25yZXYueG1sUEsFBgAAAAADAAMAtwAAAPcCAAAAAA==&#10;" fillcolor="white [3212]" strokecolor="#243f60 [1604]" strokeweight="1.75pt"/>
                </v:group>
                <v:oval id="Oval 12" o:spid="_x0000_s1034" style="position:absolute;left:762;top:1397;width:10825;height:1146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ZF2a1wwAAANsAAAAPAAAAZHJzL2Rvd25yZXYueG1sRE/fa8Iw&#10;EH4f7H8IN/BlaLpuDOmMMofCwMmw6vDxaM62s7mUJNruvzeDwd7u4/t5k1lvGnEh52vLCh5GCQji&#10;wuqaSwW77XI4BuEDssbGMin4IQ+z6e3NBDNtO97QJQ+liCHsM1RQhdBmUvqiIoN+ZFviyB2tMxgi&#10;dKXUDrsYbhqZJsmzNFhzbKiwpbeKilN+NgoWX996db/vPuZ2Hexjmj+5Tz4oNbjrX19ABOrDv/jP&#10;/a7j/BR+f4kHyOkVAAD//wMAUEsBAi0AFAAGAAgAAAAhANvh9svuAAAAhQEAABMAAAAAAAAAAAAA&#10;AAAAAAAAAFtDb250ZW50X1R5cGVzXS54bWxQSwECLQAUAAYACAAAACEAWvQsW78AAAAVAQAACwAA&#10;AAAAAAAAAAAAAAAfAQAAX3JlbHMvLnJlbHNQSwECLQAUAAYACAAAACEA2RdmtcMAAADbAAAADwAA&#10;AAAAAAAAAAAAAAAHAgAAZHJzL2Rvd25yZXYueG1sUEsFBgAAAAADAAMAtwAAAPcCAAAAAA==&#10;" stroked="f">
                  <v:fill r:id="rId17" o:title="" recolor="t" rotate="t" type="frame"/>
                  <v:shadow on="t" color="black" opacity="22937f" origin=",.5" offset="0,.63889mm"/>
                </v:oval>
                <v:oval id="Oval 14" o:spid="_x0000_s1035" style="position:absolute;left:13589;top:1397;width:10979;height:11627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o3e5mwQAAANsAAAAPAAAAZHJzL2Rvd25yZXYueG1sRE9Na8Mw&#10;DL0X9h+MBr21TkZXuqxuCYFCjksayo4i1pKwWA6222b79fNgsJse71P742xGcSPnB8sK0nUCgri1&#10;euBOQXM+rXYgfEDWOFomBV/k4Xh4WOwx0/bOFd3q0IkYwj5DBX0IUyalb3sy6Nd2Io7ch3UGQ4Su&#10;k9rhPYabUT4lyVYaHDg29DhR0VP7WV+NguS9ypvyzdElT1++5+epDkYWSi0f5/wVRKA5/Iv/3KWO&#10;8zfw+0s8QB5+AAAA//8DAFBLAQItABQABgAIAAAAIQDb4fbL7gAAAIUBAAATAAAAAAAAAAAAAAAA&#10;AAAAAABbQ29udGVudF9UeXBlc10ueG1sUEsBAi0AFAAGAAgAAAAhAFr0LFu/AAAAFQEAAAsAAAAA&#10;AAAAAAAAAAAAHwEAAF9yZWxzLy5yZWxzUEsBAi0AFAAGAAgAAAAhAOjd7mbBAAAA2wAAAA8AAAAA&#10;AAAAAAAAAAAABwIAAGRycy9kb3ducmV2LnhtbFBLBQYAAAAAAwADALcAAAD1AgAAAAA=&#10;" stroked="f">
                  <v:fill r:id="rId18" o:title="" recolor="t" rotate="t" type="frame"/>
                  <v:shadow on="t" color="black" opacity="22937f" origin=",.5" offset="0,.63889mm"/>
                </v:oval>
                <v:oval id="Oval 15" o:spid="_x0000_s1036" style="position:absolute;left:26543;top:1397;width:10781;height:1141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Oy1nnwQAAANsAAAAPAAAAZHJzL2Rvd25yZXYueG1sRE9NSwMx&#10;EL0X/A9hBG9tVlGRbbOLiMXWm1s9eBs2083iZhKSbBv/vREEb/N4n7Nps53EiUIcHSu4XlUgiHun&#10;Rx4UvB+2ywcQMSFrnByTgm+K0DYXiw3W2p35jU5dGkQJ4VijApOSr6WMvSGLceU8ceGOLlhMBYZB&#10;6oDnEm4neVNV99LiyKXBoKcnQ/1XN1sFfpCfL/u5CrucXvez/8jP21uj1NVlflyDSJTTv/jPvdNl&#10;/h38/lIOkM0PAAAA//8DAFBLAQItABQABgAIAAAAIQDb4fbL7gAAAIUBAAATAAAAAAAAAAAAAAAA&#10;AAAAAABbQ29udGVudF9UeXBlc10ueG1sUEsBAi0AFAAGAAgAAAAhAFr0LFu/AAAAFQEAAAsAAAAA&#10;AAAAAAAAAAAAHwEAAF9yZWxzLy5yZWxzUEsBAi0AFAAGAAgAAAAhAM7LWefBAAAA2wAAAA8AAAAA&#10;AAAAAAAAAAAABwIAAGRycy9kb3ducmV2LnhtbFBLBQYAAAAAAwADALcAAAD1AgAAAAA=&#10;" stroked="f">
                  <v:fill r:id="rId19" o:title="" recolor="t" rotate="t" type="frame"/>
                  <v:shadow on="t" color="black" opacity="22937f" origin=",.5" offset="0,.63889mm"/>
                </v:oval>
                <v:oval id="Oval 16" o:spid="_x0000_s1037" style="position:absolute;left:39624;top:1397;width:10781;height:1141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PeitHwQAAANsAAAAPAAAAZHJzL2Rvd25yZXYueG1sRE9Li8Iw&#10;EL4v+B/CCF4WTVdFpGsUWRDqYcEn7HG2mW2LzaQksXb/vREEb/PxPWex6kwtWnK+sqzgY5SAIM6t&#10;rrhQcDpuhnMQPiBrrC2Tgn/ysFr23haYanvjPbWHUIgYwj5FBWUITSqlz0sy6Ee2IY7cn3UGQ4Su&#10;kNrhLYabWo6TZCYNVhwbSmzoq6T8crgaBZNso3ft8dzwj/0utu+TqfvlTKlBv1t/ggjUhZf46c50&#10;nD+Dxy/xALm8AwAA//8DAFBLAQItABQABgAIAAAAIQDb4fbL7gAAAIUBAAATAAAAAAAAAAAAAAAA&#10;AAAAAABbQ29udGVudF9UeXBlc10ueG1sUEsBAi0AFAAGAAgAAAAhAFr0LFu/AAAAFQEAAAsAAAAA&#10;AAAAAAAAAAAAHwEAAF9yZWxzLy5yZWxzUEsBAi0AFAAGAAgAAAAhAE96K0fBAAAA2wAAAA8AAAAA&#10;AAAAAAAAAAAABwIAAGRycy9kb3ducmV2LnhtbFBLBQYAAAAAAwADALcAAAD1AgAAAAA=&#10;" stroked="f">
                  <v:fill r:id="rId20" o:title="" recolor="t" rotate="t" type="frame"/>
                  <v:shadow on="t" color="black" opacity="22937f" origin=",.5" offset="0,.63889mm"/>
                </v:oval>
                <v:oval id="Oval 17" o:spid="_x0000_s1038" style="position:absolute;left:52705;top:1397;width:10781;height:1141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ZZe70wwAAANsAAAAPAAAAZHJzL2Rvd25yZXYueG1sRE9Na8JA&#10;EL0L/Q/LFLzpRg8aUlcJVlGRIrW99DZkp9m02dmYXTX+e1co9DaP9zmzRWdrcaHWV44VjIYJCOLC&#10;6YpLBZ8f60EKwgdkjbVjUnAjD4v5U2+GmXZXfqfLMZQihrDPUIEJocmk9IUhi37oGuLIfbvWYoiw&#10;LaVu8RrDbS3HSTKRFiuODQYbWhoqfo9nqyDsf3K525j8JF9HabpbfR2Wb41S/ecufwERqAv/4j/3&#10;Vsf5U3j8Eg+Q8zsAAAD//wMAUEsBAi0AFAAGAAgAAAAhANvh9svuAAAAhQEAABMAAAAAAAAAAAAA&#10;AAAAAAAAAFtDb250ZW50X1R5cGVzXS54bWxQSwECLQAUAAYACAAAACEAWvQsW78AAAAVAQAACwAA&#10;AAAAAAAAAAAAAAAfAQAAX3JlbHMvLnJlbHNQSwECLQAUAAYACAAAACEA2WXu9MMAAADbAAAADwAA&#10;AAAAAAAAAAAAAAAHAgAAZHJzL2Rvd25yZXYueG1sUEsFBgAAAAADAAMAtwAAAPcCAAAAAA==&#10;" stroked="f">
                  <v:fill r:id="rId21" o:title="" recolor="t" rotate="t" type="frame"/>
                  <v:shadow on="t" color="black" opacity="22937f" origin=",.5" offset="0,.63889mm"/>
                </v:oval>
                <v:shape id="Text Box 27" o:spid="_x0000_s1039" type="#_x0000_t202" style="position:absolute;left:127;top:13969;width:12172;height:602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dBYcwxAAAANsAAAAPAAAAZHJzL2Rvd25yZXYueG1sRI9Ba8JA&#10;FITvBf/D8gRvuqvYVtNsRJRCTy2mKnh7ZJ9JaPZtyG5N+u+7BaHHYWa+YdLNYBtxo87XjjXMZwoE&#10;ceFMzaWG4+frdAXCB2SDjWPS8EMeNtnoIcXEuJ4PdMtDKSKEfYIaqhDaREpfVGTRz1xLHL2r6yyG&#10;KLtSmg77CLeNXCj1JC3WHBcqbGlXUfGVf1sNp/fr5bxUH+XePra9G5Rku5ZaT8bD9gVEoCH8h+/t&#10;N6Nh8Qx/X+IPkNkvAAAA//8DAFBLAQItABQABgAIAAAAIQDb4fbL7gAAAIUBAAATAAAAAAAAAAAA&#10;AAAAAAAAAABbQ29udGVudF9UeXBlc10ueG1sUEsBAi0AFAAGAAgAAAAhAFr0LFu/AAAAFQEAAAsA&#10;AAAAAAAAAAAAAAAAHwEAAF9yZWxzLy5yZWxzUEsBAi0AFAAGAAgAAAAhAB0FhzDEAAAA2wAAAA8A&#10;AAAAAAAAAAAAAAAABwIAAGRycy9kb3ducmV2LnhtbFBLBQYAAAAAAwADALcAAAD4AgAAAAA=&#10;" filled="f" stroked="f">
                  <v:textbox>
                    <w:txbxContent>
                      <w:p w14:paraId="46E237B3" w14:textId="743A0A13" w:rsidR="00207698" w:rsidRDefault="00207698" w:rsidP="003D6851">
                        <w:pPr>
                          <w:jc w:val="center"/>
                          <w:rPr>
                            <w:rFonts w:ascii="Verdana" w:hAnsi="Verdana"/>
                            <w:b/>
                            <w:color w:val="1F497D" w:themeColor="text2"/>
                            <w:szCs w:val="28"/>
                          </w:rPr>
                        </w:pPr>
                        <w:r w:rsidRPr="003D6851">
                          <w:rPr>
                            <w:rFonts w:ascii="Verdana" w:hAnsi="Verdana"/>
                            <w:b/>
                            <w:color w:val="1F497D" w:themeColor="text2"/>
                            <w:szCs w:val="28"/>
                          </w:rPr>
                          <w:t>Food</w:t>
                        </w:r>
                      </w:p>
                      <w:p w14:paraId="0DF8D3FB" w14:textId="381A68E6" w:rsidR="00207698" w:rsidRPr="00EE00FE" w:rsidRDefault="00207698" w:rsidP="00EE00FE">
                        <w:pPr>
                          <w:spacing w:before="60"/>
                          <w:rPr>
                            <w:rFonts w:ascii="Verdana" w:hAnsi="Verdana"/>
                            <w:color w:val="000000" w:themeColor="text1"/>
                            <w:sz w:val="16"/>
                            <w:szCs w:val="16"/>
                          </w:rPr>
                        </w:pPr>
                        <w:r w:rsidRPr="00606957">
                          <w:rPr>
                            <w:rFonts w:ascii="Verdana" w:hAnsi="Verdana"/>
                            <w:color w:val="000000" w:themeColor="text1"/>
                            <w:sz w:val="16"/>
                            <w:szCs w:val="16"/>
                          </w:rPr>
                          <w:t xml:space="preserve">i.e., production, grocery </w:t>
                        </w:r>
                        <w:r w:rsidRPr="00EE00FE">
                          <w:rPr>
                            <w:rFonts w:ascii="Verdana" w:hAnsi="Verdana"/>
                            <w:color w:val="000000" w:themeColor="text1"/>
                            <w:sz w:val="16"/>
                            <w:szCs w:val="16"/>
                          </w:rPr>
                          <w:t>items</w:t>
                        </w:r>
                        <w:r>
                          <w:rPr>
                            <w:rFonts w:ascii="Verdana" w:hAnsi="Verdana"/>
                            <w:color w:val="000000" w:themeColor="text1"/>
                            <w:sz w:val="16"/>
                            <w:szCs w:val="16"/>
                          </w:rPr>
                          <w:t>, etc.</w:t>
                        </w:r>
                      </w:p>
                    </w:txbxContent>
                  </v:textbox>
                </v:shape>
                <v:shape id="Text Box 29" o:spid="_x0000_s1040" type="#_x0000_t202" style="position:absolute;left:13081;top:13969;width:12172;height:548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D1rbZwwAAANsAAAAPAAAAZHJzL2Rvd25yZXYueG1sRI/NasMw&#10;EITvhbyD2EBvtZTQltiJbEJLoKeW5g9yW6yNbWKtjKXE7ttXhUKOw8x8w6yK0bbiRr1vHGuYJQoE&#10;celMw5WG/W7ztADhA7LB1jFp+CEPRT55WGFm3MDfdNuGSkQI+ww11CF0mZS+rMmiT1xHHL2z6y2G&#10;KPtKmh6HCLetnCv1Ki02HBdq7OitpvKyvVoNh8/z6fisvqp3+9INblSSbSq1fpyO6yWIQGO4h//b&#10;H0bDPIW/L/EHyPwXAAD//wMAUEsBAi0AFAAGAAgAAAAhANvh9svuAAAAhQEAABMAAAAAAAAAAAAA&#10;AAAAAAAAAFtDb250ZW50X1R5cGVzXS54bWxQSwECLQAUAAYACAAAACEAWvQsW78AAAAVAQAACwAA&#10;AAAAAAAAAAAAAAAfAQAAX3JlbHMvLnJlbHNQSwECLQAUAAYACAAAACEAA9a22cMAAADbAAAADwAA&#10;AAAAAAAAAAAAAAAHAgAAZHJzL2Rvd25yZXYueG1sUEsFBgAAAAADAAMAtwAAAPcCAAAAAA==&#10;" filled="f" stroked="f">
                  <v:textbox>
                    <w:txbxContent>
                      <w:p w14:paraId="6433F0CB" w14:textId="6E48809E" w:rsidR="00207698" w:rsidRDefault="00207698" w:rsidP="003D6851">
                        <w:pPr>
                          <w:jc w:val="center"/>
                          <w:rPr>
                            <w:rFonts w:ascii="Verdana" w:hAnsi="Verdana"/>
                            <w:b/>
                            <w:color w:val="1F497D" w:themeColor="text2"/>
                          </w:rPr>
                        </w:pPr>
                        <w:r w:rsidRPr="003D6851">
                          <w:rPr>
                            <w:rFonts w:ascii="Verdana" w:hAnsi="Verdana"/>
                            <w:b/>
                            <w:color w:val="1F497D" w:themeColor="text2"/>
                          </w:rPr>
                          <w:t>Fiber</w:t>
                        </w:r>
                      </w:p>
                      <w:p w14:paraId="29478367" w14:textId="2B8AC503" w:rsidR="00207698" w:rsidRPr="00EE00FE" w:rsidRDefault="00207698" w:rsidP="00EE00FE">
                        <w:pPr>
                          <w:spacing w:before="60"/>
                          <w:rPr>
                            <w:rFonts w:ascii="Verdana" w:hAnsi="Verdana"/>
                            <w:color w:val="000000" w:themeColor="text1"/>
                            <w:sz w:val="16"/>
                            <w:szCs w:val="16"/>
                          </w:rPr>
                        </w:pPr>
                        <w:r w:rsidRPr="003245A3">
                          <w:rPr>
                            <w:rFonts w:ascii="Verdana" w:hAnsi="Verdana"/>
                            <w:color w:val="000000" w:themeColor="text1"/>
                            <w:sz w:val="16"/>
                            <w:szCs w:val="16"/>
                          </w:rPr>
                          <w:t xml:space="preserve">i.e., </w:t>
                        </w:r>
                        <w:r>
                          <w:rPr>
                            <w:rFonts w:ascii="Verdana" w:hAnsi="Verdana"/>
                            <w:color w:val="000000" w:themeColor="text1"/>
                            <w:sz w:val="16"/>
                            <w:szCs w:val="16"/>
                          </w:rPr>
                          <w:t>clothing, manufacturing, etc.</w:t>
                        </w:r>
                      </w:p>
                    </w:txbxContent>
                  </v:textbox>
                </v:shape>
                <v:shape id="Text Box 30" o:spid="_x0000_s1041" type="#_x0000_t202" style="position:absolute;left:26035;top:13843;width:12172;height:7941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XNYmZwQAAANsAAAAPAAAAZHJzL2Rvd25yZXYueG1sRE9ba8Iw&#10;FH4f7D+EI+xtTbxszM4oQxnsSbGbgm+H5tiWNSehyWz99+ZB2OPHd1+sBtuKC3WhcaxhnCkQxKUz&#10;DVcafr4/n99AhIhssHVMGq4UYLV8fFhgblzPe7oUsRIphEOOGuoYfS5lKGuyGDLniRN3dp3FmGBX&#10;SdNhn8JtKydKvUqLDaeGGj2tayp/iz+r4bA9n44ztas29sX3blCS7Vxq/TQaPt5BRBriv/ju/jIa&#10;pml9+pJ+gFzeAAAA//8DAFBLAQItABQABgAIAAAAIQDb4fbL7gAAAIUBAAATAAAAAAAAAAAAAAAA&#10;AAAAAABbQ29udGVudF9UeXBlc10ueG1sUEsBAi0AFAAGAAgAAAAhAFr0LFu/AAAAFQEAAAsAAAAA&#10;AAAAAAAAAAAAHwEAAF9yZWxzLy5yZWxzUEsBAi0AFAAGAAgAAAAhABc1iZnBAAAA2wAAAA8AAAAA&#10;AAAAAAAAAAAABwIAAGRycy9kb3ducmV2LnhtbFBLBQYAAAAAAwADALcAAAD1AgAAAAA=&#10;" filled="f" stroked="f">
                  <v:textbox>
                    <w:txbxContent>
                      <w:p w14:paraId="20AB0744" w14:textId="35A7E9AD" w:rsidR="00207698" w:rsidRDefault="00207698" w:rsidP="003D6851">
                        <w:pPr>
                          <w:jc w:val="center"/>
                          <w:rPr>
                            <w:rFonts w:ascii="Verdana" w:hAnsi="Verdana"/>
                            <w:b/>
                            <w:color w:val="1F497D" w:themeColor="text2"/>
                          </w:rPr>
                        </w:pPr>
                        <w:r w:rsidRPr="003D6851">
                          <w:rPr>
                            <w:rFonts w:ascii="Verdana" w:hAnsi="Verdana"/>
                            <w:b/>
                            <w:color w:val="1F497D" w:themeColor="text2"/>
                          </w:rPr>
                          <w:t>Natural Resour</w:t>
                        </w:r>
                        <w:r>
                          <w:rPr>
                            <w:rFonts w:ascii="Verdana" w:hAnsi="Verdana"/>
                            <w:b/>
                            <w:color w:val="1F497D" w:themeColor="text2"/>
                          </w:rPr>
                          <w:t>ces</w:t>
                        </w:r>
                      </w:p>
                      <w:p w14:paraId="05BC63E6" w14:textId="3E0836E6" w:rsidR="00207698" w:rsidRPr="00EE00FE" w:rsidRDefault="00207698" w:rsidP="00EE00FE">
                        <w:pPr>
                          <w:spacing w:before="60"/>
                          <w:rPr>
                            <w:rFonts w:ascii="Verdana" w:hAnsi="Verdana"/>
                            <w:color w:val="000000" w:themeColor="text1"/>
                            <w:sz w:val="16"/>
                            <w:szCs w:val="16"/>
                          </w:rPr>
                        </w:pPr>
                        <w:r w:rsidRPr="003245A3">
                          <w:rPr>
                            <w:rFonts w:ascii="Verdana" w:hAnsi="Verdana"/>
                            <w:color w:val="000000" w:themeColor="text1"/>
                            <w:sz w:val="16"/>
                            <w:szCs w:val="16"/>
                          </w:rPr>
                          <w:t>i.e.,</w:t>
                        </w:r>
                        <w:r>
                          <w:rPr>
                            <w:rFonts w:ascii="Verdana" w:hAnsi="Verdana"/>
                            <w:color w:val="000000" w:themeColor="text1"/>
                            <w:sz w:val="16"/>
                            <w:szCs w:val="16"/>
                          </w:rPr>
                          <w:t xml:space="preserve"> clean water, conservation, etc.</w:t>
                        </w:r>
                      </w:p>
                    </w:txbxContent>
                  </v:textbox>
                </v:shape>
                <v:shape id="Text Box 31" o:spid="_x0000_s1042" type="#_x0000_t202" style="position:absolute;left:38989;top:13969;width:12172;height:7277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4eSwCwgAAANsAAAAPAAAAZHJzL2Rvd25yZXYueG1sRI9Pi8Iw&#10;FMTvgt8hPMHbmqiraDWKKAt7WvEveHs0z7bYvJQma7vffrOw4HGYmd8wy3VrS/Gk2heONQwHCgRx&#10;6kzBmYbz6eNtBsIHZIOlY9LwQx7Wq25niYlxDR/oeQyZiBD2CWrIQ6gSKX2ak0U/cBVx9O6uthii&#10;rDNpamwi3JZypNRUWiw4LuRY0Tan9HH8thouX/fb9V3ts52dVI1rlWQ7l1r3e+1mASJQG17h//an&#10;0TAewt+X+APk6hcAAP//AwBQSwECLQAUAAYACAAAACEA2+H2y+4AAACFAQAAEwAAAAAAAAAAAAAA&#10;AAAAAAAAW0NvbnRlbnRfVHlwZXNdLnhtbFBLAQItABQABgAIAAAAIQBa9CxbvwAAABUBAAALAAAA&#10;AAAAAAAAAAAAAB8BAABfcmVscy8ucmVsc1BLAQItABQABgAIAAAAIQB4eSwCwgAAANsAAAAPAAAA&#10;AAAAAAAAAAAAAAcCAABkcnMvZG93bnJldi54bWxQSwUGAAAAAAMAAwC3AAAA9gIAAAAA&#10;" filled="f" stroked="f">
                  <v:textbox>
                    <w:txbxContent>
                      <w:p w14:paraId="7D848BDC" w14:textId="02473EFF" w:rsidR="00207698" w:rsidRDefault="00207698" w:rsidP="003D6851">
                        <w:pPr>
                          <w:jc w:val="center"/>
                          <w:rPr>
                            <w:rFonts w:ascii="Verdana" w:hAnsi="Verdana"/>
                            <w:b/>
                            <w:color w:val="1F497D" w:themeColor="text2"/>
                          </w:rPr>
                        </w:pPr>
                        <w:r>
                          <w:rPr>
                            <w:rFonts w:ascii="Verdana" w:hAnsi="Verdana"/>
                            <w:b/>
                            <w:color w:val="1F497D" w:themeColor="text2"/>
                          </w:rPr>
                          <w:t>Nutrition</w:t>
                        </w:r>
                      </w:p>
                      <w:p w14:paraId="60D1C375" w14:textId="7E0F1B7A" w:rsidR="00207698" w:rsidRPr="00EE00FE" w:rsidRDefault="00207698" w:rsidP="00EE00FE">
                        <w:pPr>
                          <w:spacing w:before="60"/>
                          <w:rPr>
                            <w:rFonts w:ascii="Verdana" w:hAnsi="Verdana"/>
                            <w:color w:val="000000" w:themeColor="text1"/>
                            <w:sz w:val="16"/>
                            <w:szCs w:val="16"/>
                          </w:rPr>
                        </w:pPr>
                        <w:r w:rsidRPr="003245A3">
                          <w:rPr>
                            <w:rFonts w:ascii="Verdana" w:hAnsi="Verdana"/>
                            <w:color w:val="000000" w:themeColor="text1"/>
                            <w:sz w:val="16"/>
                            <w:szCs w:val="16"/>
                          </w:rPr>
                          <w:t xml:space="preserve">i.e., </w:t>
                        </w:r>
                        <w:r>
                          <w:rPr>
                            <w:rFonts w:ascii="Verdana" w:hAnsi="Verdana"/>
                            <w:color w:val="000000" w:themeColor="text1"/>
                            <w:sz w:val="16"/>
                            <w:szCs w:val="16"/>
                          </w:rPr>
                          <w:t>utilization of nutrients, vitamin absorption, etc.</w:t>
                        </w:r>
                      </w:p>
                    </w:txbxContent>
                  </v:textbox>
                </v:shape>
                <v:shape id="Text Box 32" o:spid="_x0000_s1043" type="#_x0000_t202" style="position:absolute;left:51816;top:13970;width:12172;height:629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Iq7J1xAAAANsAAAAPAAAAZHJzL2Rvd25yZXYueG1sRI9Ba8JA&#10;FITvBf/D8gRvuqu2RdNsRJRCTy2mKnh7ZJ9JaPZtyG5N+u+7BaHHYWa+YdLNYBtxo87XjjXMZwoE&#10;ceFMzaWG4+frdAXCB2SDjWPS8EMeNtnoIcXEuJ4PdMtDKSKEfYIaqhDaREpfVGTRz1xLHL2r6yyG&#10;KLtSmg77CLeNXCj1LC3WHBcqbGlXUfGVf1sNp/fr5fyoPsq9fWp7NyjJdi21noyH7QuIQEP4D9/b&#10;b0bDcgF/X+IPkNkvAAAA//8DAFBLAQItABQABgAIAAAAIQDb4fbL7gAAAIUBAAATAAAAAAAAAAAA&#10;AAAAAAAAAABbQ29udGVudF9UeXBlc10ueG1sUEsBAi0AFAAGAAgAAAAhAFr0LFu/AAAAFQEAAAsA&#10;AAAAAAAAAAAAAAAAHwEAAF9yZWxzLy5yZWxzUEsBAi0AFAAGAAgAAAAhAIirsnXEAAAA2wAAAA8A&#10;AAAAAAAAAAAAAAAABwIAAGRycy9kb3ducmV2LnhtbFBLBQYAAAAAAwADALcAAAD4AgAAAAA=&#10;" filled="f" stroked="f">
                  <v:textbox>
                    <w:txbxContent>
                      <w:p w14:paraId="5E4E2FFC" w14:textId="305DD612" w:rsidR="00207698" w:rsidRDefault="00207698" w:rsidP="003D6851">
                        <w:pPr>
                          <w:jc w:val="center"/>
                          <w:rPr>
                            <w:rFonts w:ascii="Verdana" w:hAnsi="Verdana"/>
                            <w:b/>
                            <w:color w:val="1F497D" w:themeColor="text2"/>
                          </w:rPr>
                        </w:pPr>
                        <w:r>
                          <w:rPr>
                            <w:rFonts w:ascii="Verdana" w:hAnsi="Verdana"/>
                            <w:b/>
                            <w:color w:val="1F497D" w:themeColor="text2"/>
                          </w:rPr>
                          <w:t>Energy</w:t>
                        </w:r>
                      </w:p>
                      <w:p w14:paraId="3EFAFE51" w14:textId="67E90AF1" w:rsidR="00207698" w:rsidRPr="00EE00FE" w:rsidRDefault="00207698" w:rsidP="00EE00FE">
                        <w:pPr>
                          <w:spacing w:before="60"/>
                          <w:rPr>
                            <w:rFonts w:ascii="Verdana" w:hAnsi="Verdana"/>
                            <w:color w:val="000000" w:themeColor="text1"/>
                            <w:sz w:val="16"/>
                            <w:szCs w:val="16"/>
                          </w:rPr>
                        </w:pPr>
                        <w:r w:rsidRPr="003245A3">
                          <w:rPr>
                            <w:rFonts w:ascii="Verdana" w:hAnsi="Verdana"/>
                            <w:color w:val="000000" w:themeColor="text1"/>
                            <w:sz w:val="16"/>
                            <w:szCs w:val="16"/>
                          </w:rPr>
                          <w:t xml:space="preserve">i.e., </w:t>
                        </w:r>
                        <w:r>
                          <w:rPr>
                            <w:rFonts w:ascii="Verdana" w:hAnsi="Verdana"/>
                            <w:color w:val="000000" w:themeColor="text1"/>
                            <w:sz w:val="16"/>
                            <w:szCs w:val="16"/>
                          </w:rPr>
                          <w:t>fossil fuels, wind energy, etc.</w:t>
                        </w:r>
                      </w:p>
                    </w:txbxContent>
                  </v:textbox>
                </v:shape>
                <w10:anchorlock/>
              </v:group>
            </w:pict>
          </mc:Fallback>
        </mc:AlternateContent>
      </w:r>
    </w:p>
    <w:p w14:paraId="57FC17D8" w14:textId="7F7E10F1" w:rsidR="005214D2" w:rsidRDefault="005214D2" w:rsidP="00915F86">
      <w:pPr>
        <w:pStyle w:val="FFABody"/>
      </w:pPr>
    </w:p>
    <w:p w14:paraId="7D2B9E3E" w14:textId="58DD7758" w:rsidR="005214D2" w:rsidRDefault="005214D2" w:rsidP="00915F86">
      <w:pPr>
        <w:pStyle w:val="FFABody"/>
      </w:pPr>
    </w:p>
    <w:p w14:paraId="0D62BC7E" w14:textId="7D6B7071" w:rsidR="005214D2" w:rsidRDefault="00F24A56" w:rsidP="00395DF8">
      <w:pPr>
        <w:pStyle w:val="FFABody"/>
      </w:pPr>
      <w:r>
        <w:t xml:space="preserve">Brainstorm </w:t>
      </w:r>
      <w:r w:rsidR="00BA5B01">
        <w:t xml:space="preserve">possible challenges individuals involved in </w:t>
      </w:r>
      <w:r w:rsidR="00473953">
        <w:t>each agricultural sector</w:t>
      </w:r>
      <w:r w:rsidR="00BA5B01">
        <w:t xml:space="preserve"> might face regarding safety. </w:t>
      </w:r>
    </w:p>
    <w:p w14:paraId="72B8AC90" w14:textId="093C0F6B" w:rsidR="00395DF8" w:rsidRDefault="00725105" w:rsidP="00395DF8">
      <w:pPr>
        <w:pStyle w:val="FFABody"/>
      </w:pPr>
      <w:r>
        <w:rPr>
          <w:noProof/>
        </w:rPr>
        <w:drawing>
          <wp:anchor distT="0" distB="0" distL="114300" distR="114300" simplePos="0" relativeHeight="251887616" behindDoc="0" locked="0" layoutInCell="1" allowOverlap="1" wp14:anchorId="4E0EB412" wp14:editId="02F1E0E2">
            <wp:simplePos x="0" y="0"/>
            <wp:positionH relativeFrom="column">
              <wp:posOffset>0</wp:posOffset>
            </wp:positionH>
            <wp:positionV relativeFrom="paragraph">
              <wp:posOffset>111125</wp:posOffset>
            </wp:positionV>
            <wp:extent cx="7785735" cy="1901190"/>
            <wp:effectExtent l="0" t="19050" r="0" b="99060"/>
            <wp:wrapNone/>
            <wp:docPr id="35" name="Diagram 35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22" r:lo="rId23" r:qs="rId24" r:cs="rId25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111230DD" w14:textId="2B94DF02" w:rsidR="00BA5B01" w:rsidRPr="00B822BD" w:rsidRDefault="00725105" w:rsidP="00B822BD">
      <w:pPr>
        <w:pStyle w:val="FFABody"/>
        <w:tabs>
          <w:tab w:val="left" w:pos="360"/>
        </w:tabs>
        <w:rPr>
          <w:b/>
          <w:color w:val="1F497D" w:themeColor="text2"/>
          <w:sz w:val="22"/>
          <w:szCs w:val="22"/>
        </w:rPr>
      </w:pPr>
      <w:r w:rsidRPr="00B822BD">
        <w:rPr>
          <w:b/>
          <w:sz w:val="22"/>
          <w:szCs w:val="22"/>
        </w:rPr>
        <w:tab/>
      </w:r>
      <w:r w:rsidRPr="00B822BD">
        <w:rPr>
          <w:b/>
          <w:color w:val="1F497D" w:themeColor="text2"/>
          <w:sz w:val="22"/>
          <w:szCs w:val="22"/>
        </w:rPr>
        <w:t>Food</w:t>
      </w:r>
    </w:p>
    <w:p w14:paraId="710FA2E7" w14:textId="77777777" w:rsidR="00725105" w:rsidRPr="00B822BD" w:rsidRDefault="00725105" w:rsidP="00B822BD">
      <w:pPr>
        <w:pStyle w:val="FFABody"/>
        <w:tabs>
          <w:tab w:val="left" w:pos="360"/>
        </w:tabs>
        <w:rPr>
          <w:b/>
          <w:color w:val="1F497D" w:themeColor="text2"/>
          <w:sz w:val="36"/>
          <w:szCs w:val="22"/>
        </w:rPr>
      </w:pPr>
    </w:p>
    <w:p w14:paraId="7FE96DED" w14:textId="687EE19E" w:rsidR="00725105" w:rsidRPr="00B822BD" w:rsidRDefault="00B822BD" w:rsidP="00B822BD">
      <w:pPr>
        <w:pStyle w:val="FFABody"/>
        <w:tabs>
          <w:tab w:val="left" w:pos="360"/>
        </w:tabs>
        <w:rPr>
          <w:b/>
          <w:color w:val="1F497D" w:themeColor="text2"/>
          <w:sz w:val="22"/>
          <w:szCs w:val="22"/>
        </w:rPr>
      </w:pPr>
      <w:r>
        <w:rPr>
          <w:b/>
          <w:color w:val="1F497D" w:themeColor="text2"/>
          <w:sz w:val="22"/>
          <w:szCs w:val="22"/>
        </w:rPr>
        <w:tab/>
      </w:r>
      <w:r w:rsidR="00725105" w:rsidRPr="00B822BD">
        <w:rPr>
          <w:b/>
          <w:color w:val="1F497D" w:themeColor="text2"/>
          <w:sz w:val="22"/>
          <w:szCs w:val="22"/>
        </w:rPr>
        <w:t>Fiber</w:t>
      </w:r>
    </w:p>
    <w:p w14:paraId="468E5F07" w14:textId="77777777" w:rsidR="00725105" w:rsidRPr="00B822BD" w:rsidRDefault="00725105" w:rsidP="00B822BD">
      <w:pPr>
        <w:pStyle w:val="FFABody"/>
        <w:tabs>
          <w:tab w:val="left" w:pos="360"/>
        </w:tabs>
        <w:ind w:firstLine="720"/>
        <w:rPr>
          <w:b/>
          <w:color w:val="1F497D" w:themeColor="text2"/>
          <w:sz w:val="22"/>
          <w:szCs w:val="22"/>
        </w:rPr>
      </w:pPr>
    </w:p>
    <w:p w14:paraId="5EE07A64" w14:textId="37202D84" w:rsidR="00725105" w:rsidRPr="00B822BD" w:rsidRDefault="00B822BD" w:rsidP="00B822BD">
      <w:pPr>
        <w:pStyle w:val="FFABody"/>
        <w:tabs>
          <w:tab w:val="left" w:pos="360"/>
        </w:tabs>
        <w:ind w:left="360"/>
        <w:rPr>
          <w:b/>
          <w:color w:val="1F497D" w:themeColor="text2"/>
          <w:sz w:val="22"/>
          <w:szCs w:val="22"/>
        </w:rPr>
      </w:pPr>
      <w:r>
        <w:rPr>
          <w:b/>
          <w:color w:val="1F497D" w:themeColor="text2"/>
          <w:sz w:val="22"/>
          <w:szCs w:val="22"/>
        </w:rPr>
        <w:t>Natural</w:t>
      </w:r>
      <w:r>
        <w:rPr>
          <w:b/>
          <w:color w:val="1F497D" w:themeColor="text2"/>
          <w:sz w:val="22"/>
          <w:szCs w:val="22"/>
        </w:rPr>
        <w:br/>
      </w:r>
      <w:r w:rsidR="00725105" w:rsidRPr="00B822BD">
        <w:rPr>
          <w:b/>
          <w:color w:val="1F497D" w:themeColor="text2"/>
          <w:sz w:val="22"/>
          <w:szCs w:val="22"/>
        </w:rPr>
        <w:t>Resources</w:t>
      </w:r>
    </w:p>
    <w:p w14:paraId="54628A00" w14:textId="77777777" w:rsidR="00725105" w:rsidRPr="00B822BD" w:rsidRDefault="00725105" w:rsidP="00B822BD">
      <w:pPr>
        <w:pStyle w:val="FFABody"/>
        <w:tabs>
          <w:tab w:val="left" w:pos="360"/>
        </w:tabs>
        <w:ind w:firstLine="720"/>
        <w:rPr>
          <w:b/>
          <w:color w:val="1F497D" w:themeColor="text2"/>
          <w:sz w:val="22"/>
          <w:szCs w:val="22"/>
        </w:rPr>
      </w:pPr>
    </w:p>
    <w:p w14:paraId="6354F88A" w14:textId="431B18EB" w:rsidR="00725105" w:rsidRPr="00B822BD" w:rsidRDefault="00B822BD" w:rsidP="00B822BD">
      <w:pPr>
        <w:pStyle w:val="FFABody"/>
        <w:tabs>
          <w:tab w:val="left" w:pos="360"/>
        </w:tabs>
        <w:rPr>
          <w:b/>
          <w:color w:val="1F497D" w:themeColor="text2"/>
          <w:sz w:val="22"/>
          <w:szCs w:val="22"/>
        </w:rPr>
      </w:pPr>
      <w:r>
        <w:rPr>
          <w:b/>
          <w:color w:val="1F497D" w:themeColor="text2"/>
          <w:sz w:val="22"/>
          <w:szCs w:val="22"/>
        </w:rPr>
        <w:tab/>
        <w:t>Nutrition</w:t>
      </w:r>
    </w:p>
    <w:p w14:paraId="35CAD07F" w14:textId="77777777" w:rsidR="00725105" w:rsidRPr="00B822BD" w:rsidRDefault="00725105" w:rsidP="00B822BD">
      <w:pPr>
        <w:pStyle w:val="FFABody"/>
        <w:tabs>
          <w:tab w:val="left" w:pos="360"/>
        </w:tabs>
        <w:ind w:firstLine="720"/>
        <w:rPr>
          <w:b/>
          <w:color w:val="1F497D" w:themeColor="text2"/>
          <w:sz w:val="22"/>
          <w:szCs w:val="22"/>
        </w:rPr>
      </w:pPr>
    </w:p>
    <w:p w14:paraId="269F46FC" w14:textId="43CEC171" w:rsidR="008A1143" w:rsidRDefault="00B822BD" w:rsidP="008E2395">
      <w:pPr>
        <w:pStyle w:val="FFABody"/>
        <w:tabs>
          <w:tab w:val="left" w:pos="360"/>
        </w:tabs>
        <w:rPr>
          <w:b/>
          <w:color w:val="1F497D" w:themeColor="text2"/>
          <w:sz w:val="22"/>
          <w:szCs w:val="22"/>
        </w:rPr>
      </w:pPr>
      <w:r>
        <w:rPr>
          <w:b/>
          <w:color w:val="1F497D" w:themeColor="text2"/>
          <w:sz w:val="22"/>
          <w:szCs w:val="22"/>
        </w:rPr>
        <w:tab/>
        <w:t>Energy</w:t>
      </w:r>
    </w:p>
    <w:p w14:paraId="1FC9DF81" w14:textId="77777777" w:rsidR="001D5285" w:rsidRDefault="001D5285" w:rsidP="008E2395">
      <w:pPr>
        <w:pStyle w:val="FFABody"/>
        <w:tabs>
          <w:tab w:val="left" w:pos="360"/>
        </w:tabs>
        <w:rPr>
          <w:b/>
          <w:color w:val="1F497D" w:themeColor="text2"/>
          <w:sz w:val="22"/>
          <w:szCs w:val="22"/>
        </w:rPr>
      </w:pPr>
    </w:p>
    <w:p w14:paraId="1E901023" w14:textId="5A4EA794" w:rsidR="001D5285" w:rsidRDefault="001E46F9" w:rsidP="00EE00FE">
      <w:pPr>
        <w:pStyle w:val="FFABody"/>
      </w:pPr>
      <w:r>
        <w:lastRenderedPageBreak/>
        <w:t xml:space="preserve">Agricultural safety is not limited to the farm. </w:t>
      </w:r>
      <w:r w:rsidR="00947981">
        <w:t xml:space="preserve">With the potential of being exposed to a large variety of livestock animals, machinery, pesticides, confined spaces, </w:t>
      </w:r>
      <w:r w:rsidR="006743EA">
        <w:t>food</w:t>
      </w:r>
      <w:r>
        <w:t xml:space="preserve">borne illnesses, </w:t>
      </w:r>
      <w:r w:rsidR="00947981">
        <w:t xml:space="preserve">etc., </w:t>
      </w:r>
      <w:r>
        <w:t xml:space="preserve">being involved in </w:t>
      </w:r>
      <w:r w:rsidR="00464F9C">
        <w:t xml:space="preserve">agriculture </w:t>
      </w:r>
      <w:r>
        <w:t>has</w:t>
      </w:r>
      <w:r w:rsidR="00947981">
        <w:t xml:space="preserve"> several unique hazards.</w:t>
      </w:r>
      <w:r w:rsidR="00464F9C">
        <w:t xml:space="preserve"> </w:t>
      </w:r>
      <w:r w:rsidR="003A7AE1" w:rsidRPr="00EE00FE">
        <w:t>Select one of the five agricultural sectors</w:t>
      </w:r>
      <w:r w:rsidR="00F2446C">
        <w:t xml:space="preserve"> </w:t>
      </w:r>
      <w:r w:rsidR="003A7AE1" w:rsidRPr="00EE00FE">
        <w:t>—</w:t>
      </w:r>
      <w:r w:rsidR="00F2446C">
        <w:t xml:space="preserve"> </w:t>
      </w:r>
      <w:r w:rsidR="003A7AE1" w:rsidRPr="00EE00FE">
        <w:t xml:space="preserve">food, fiber, natural resources, nutrition </w:t>
      </w:r>
      <w:r w:rsidR="00321D16">
        <w:t xml:space="preserve">or </w:t>
      </w:r>
      <w:r w:rsidR="003A7AE1" w:rsidRPr="00EE00FE">
        <w:t>energy</w:t>
      </w:r>
      <w:r w:rsidR="00F2446C">
        <w:t xml:space="preserve"> </w:t>
      </w:r>
      <w:r w:rsidR="003A7AE1" w:rsidRPr="00EE00FE">
        <w:t>—</w:t>
      </w:r>
      <w:r w:rsidR="00F2446C">
        <w:t xml:space="preserve"> </w:t>
      </w:r>
      <w:r w:rsidR="003A7AE1" w:rsidRPr="00EE00FE">
        <w:t>and answer the questions below.</w:t>
      </w:r>
    </w:p>
    <w:p w14:paraId="33427032" w14:textId="77777777" w:rsidR="003A7AE1" w:rsidRDefault="003A7AE1" w:rsidP="00EE00FE">
      <w:pPr>
        <w:pStyle w:val="FFABody"/>
      </w:pPr>
    </w:p>
    <w:p w14:paraId="7418AC69" w14:textId="77777777" w:rsidR="003A7AE1" w:rsidRDefault="003A7AE1" w:rsidP="00EE00FE">
      <w:pPr>
        <w:pStyle w:val="FFABody"/>
      </w:pPr>
    </w:p>
    <w:p w14:paraId="719B25D6" w14:textId="43858D81" w:rsidR="003A7AE1" w:rsidRPr="00EE00FE" w:rsidRDefault="00321D16" w:rsidP="00EE00FE">
      <w:pPr>
        <w:pStyle w:val="FFABody"/>
        <w:rPr>
          <w:b/>
          <w:sz w:val="20"/>
        </w:rPr>
      </w:pPr>
      <w:r w:rsidRPr="00EE00FE">
        <w:rPr>
          <w:b/>
          <w:sz w:val="20"/>
        </w:rPr>
        <w:t>Agricultural sector sele</w:t>
      </w:r>
      <w:r w:rsidR="00464F9C" w:rsidRPr="00606957">
        <w:rPr>
          <w:b/>
          <w:sz w:val="20"/>
        </w:rPr>
        <w:t>cted: ________________________</w:t>
      </w:r>
      <w:r w:rsidRPr="00EE00FE">
        <w:rPr>
          <w:b/>
          <w:sz w:val="20"/>
        </w:rPr>
        <w:t>____________________________</w:t>
      </w:r>
    </w:p>
    <w:p w14:paraId="2B1AF1F6" w14:textId="77777777" w:rsidR="001E46F9" w:rsidRDefault="001E46F9" w:rsidP="00EE00FE">
      <w:pPr>
        <w:pStyle w:val="FFABody"/>
      </w:pPr>
    </w:p>
    <w:p w14:paraId="43C12CD4" w14:textId="77777777" w:rsidR="001E46F9" w:rsidRDefault="001E46F9" w:rsidP="00EE00FE">
      <w:pPr>
        <w:pStyle w:val="FFABody"/>
      </w:pPr>
    </w:p>
    <w:p w14:paraId="62149FB5" w14:textId="167FB501" w:rsidR="0056055F" w:rsidRDefault="00981CDF" w:rsidP="00EE00FE">
      <w:pPr>
        <w:pStyle w:val="FFABody"/>
      </w:pPr>
      <w:r>
        <w:t>Using the Safety in Agriculture for Youth (SAY</w:t>
      </w:r>
      <w:r w:rsidR="00464F9C">
        <w:t>; n.d.</w:t>
      </w:r>
      <w:r>
        <w:t xml:space="preserve">) “SAY Clearinghouse” website, available at </w:t>
      </w:r>
      <w:hyperlink r:id="rId27" w:history="1">
        <w:r w:rsidRPr="006678A3">
          <w:rPr>
            <w:rStyle w:val="Hyperlink"/>
          </w:rPr>
          <w:t>https://extension.psu.edu</w:t>
        </w:r>
      </w:hyperlink>
      <w:r>
        <w:t>, or other resources, r</w:t>
      </w:r>
      <w:r w:rsidR="001E46F9">
        <w:t>esearch common risks</w:t>
      </w:r>
      <w:r w:rsidR="0056055F">
        <w:t xml:space="preserve">, resources and strategies </w:t>
      </w:r>
      <w:r w:rsidR="001E46F9">
        <w:t xml:space="preserve">associated with </w:t>
      </w:r>
      <w:r>
        <w:t>your</w:t>
      </w:r>
      <w:r w:rsidR="001E46F9">
        <w:t xml:space="preserve"> selected agricultural sector</w:t>
      </w:r>
      <w:r w:rsidR="00606957">
        <w:t>’s safety topic</w:t>
      </w:r>
      <w:r w:rsidR="001E46F9">
        <w:t>.</w:t>
      </w:r>
      <w:r w:rsidR="0056055F">
        <w:t xml:space="preserve"> </w:t>
      </w:r>
    </w:p>
    <w:p w14:paraId="474C4132" w14:textId="77777777" w:rsidR="0056055F" w:rsidRDefault="0056055F" w:rsidP="00EE00FE">
      <w:pPr>
        <w:pStyle w:val="FFABody"/>
      </w:pPr>
    </w:p>
    <w:p w14:paraId="3E512288" w14:textId="77777777" w:rsidR="0056055F" w:rsidRDefault="0056055F" w:rsidP="00EE00FE">
      <w:pPr>
        <w:pStyle w:val="FFABody"/>
      </w:pPr>
      <w:r>
        <w:t>For example, if you are investigating food safety:</w:t>
      </w:r>
    </w:p>
    <w:p w14:paraId="3ECEFF9C" w14:textId="1C0AF4BD" w:rsidR="0056055F" w:rsidRDefault="0056055F" w:rsidP="00EE00FE">
      <w:pPr>
        <w:pStyle w:val="FFABody"/>
        <w:numPr>
          <w:ilvl w:val="0"/>
          <w:numId w:val="38"/>
        </w:numPr>
      </w:pPr>
      <w:r>
        <w:t xml:space="preserve">A </w:t>
      </w:r>
      <w:r w:rsidRPr="00EE00FE">
        <w:rPr>
          <w:b/>
        </w:rPr>
        <w:t xml:space="preserve">common risk </w:t>
      </w:r>
      <w:r>
        <w:t>could</w:t>
      </w:r>
      <w:r w:rsidR="006743EA">
        <w:t xml:space="preserve"> be food</w:t>
      </w:r>
      <w:r>
        <w:t xml:space="preserve">borne illnesses. </w:t>
      </w:r>
    </w:p>
    <w:p w14:paraId="30E3A0AF" w14:textId="3C4FB1D8" w:rsidR="0056055F" w:rsidRDefault="00003B53" w:rsidP="00EE00FE">
      <w:pPr>
        <w:pStyle w:val="FFABody"/>
        <w:numPr>
          <w:ilvl w:val="0"/>
          <w:numId w:val="38"/>
        </w:numPr>
      </w:pPr>
      <w:r>
        <w:t xml:space="preserve">A </w:t>
      </w:r>
      <w:r w:rsidRPr="00606957">
        <w:rPr>
          <w:b/>
        </w:rPr>
        <w:t>helpful resource</w:t>
      </w:r>
      <w:r w:rsidR="0056055F" w:rsidRPr="00EE00FE">
        <w:rPr>
          <w:b/>
        </w:rPr>
        <w:t xml:space="preserve"> </w:t>
      </w:r>
      <w:r w:rsidR="0056055F">
        <w:t>could be the Center for Disease Control</w:t>
      </w:r>
      <w:r w:rsidR="006743EA">
        <w:t>’s website on “Foodb</w:t>
      </w:r>
      <w:r w:rsidR="0056055F">
        <w:t xml:space="preserve">orne Illnesses,” available at </w:t>
      </w:r>
      <w:hyperlink r:id="rId28" w:history="1">
        <w:r w:rsidR="0056055F" w:rsidRPr="006678A3">
          <w:rPr>
            <w:rStyle w:val="Hyperlink"/>
          </w:rPr>
          <w:t>https://www.cdc.gov/foodsafety/foodborne-germs.html</w:t>
        </w:r>
      </w:hyperlink>
      <w:r w:rsidR="00F2446C">
        <w:t>.</w:t>
      </w:r>
    </w:p>
    <w:p w14:paraId="3AACC7CF" w14:textId="48E1B836" w:rsidR="00981CDF" w:rsidRDefault="0056055F" w:rsidP="00EE00FE">
      <w:pPr>
        <w:pStyle w:val="FFABody"/>
        <w:numPr>
          <w:ilvl w:val="0"/>
          <w:numId w:val="38"/>
        </w:numPr>
      </w:pPr>
      <w:r w:rsidRPr="00EE00FE">
        <w:rPr>
          <w:b/>
        </w:rPr>
        <w:t xml:space="preserve">Safety strategies </w:t>
      </w:r>
      <w:r>
        <w:t>could be washing produce before cooking or using different knives for fresh food and meats.</w:t>
      </w:r>
    </w:p>
    <w:p w14:paraId="117A1643" w14:textId="6C95038F" w:rsidR="00981CDF" w:rsidRDefault="0056055F" w:rsidP="00EE00FE">
      <w:pPr>
        <w:pStyle w:val="FFABody"/>
        <w:jc w:val="center"/>
      </w:pPr>
      <w:r>
        <w:rPr>
          <w:noProof/>
        </w:rPr>
        <w:drawing>
          <wp:inline distT="0" distB="0" distL="0" distR="0" wp14:anchorId="2BB6720C" wp14:editId="6698449F">
            <wp:extent cx="6047105" cy="4583463"/>
            <wp:effectExtent l="57150" t="0" r="67945" b="0"/>
            <wp:docPr id="4" name="Diagram 4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29" r:lo="rId30" r:qs="rId31" r:cs="rId32"/>
              </a:graphicData>
            </a:graphic>
          </wp:inline>
        </w:drawing>
      </w:r>
    </w:p>
    <w:p w14:paraId="13B4B573" w14:textId="77777777" w:rsidR="00981CDF" w:rsidRDefault="00981CDF" w:rsidP="00EE00FE">
      <w:pPr>
        <w:pStyle w:val="FFABody"/>
      </w:pPr>
    </w:p>
    <w:p w14:paraId="16A1BD98" w14:textId="3690F380" w:rsidR="00981CDF" w:rsidRPr="00EE00FE" w:rsidRDefault="00003B53" w:rsidP="00EE00FE">
      <w:pPr>
        <w:pStyle w:val="FFABody"/>
      </w:pPr>
      <w:r>
        <w:t>Think about your school or your community. Does your selected safety topic relate to your classrooms, labs, sports teams, clubs, etc.</w:t>
      </w:r>
      <w:r w:rsidR="00F2446C">
        <w:t>?</w:t>
      </w:r>
      <w:r>
        <w:t xml:space="preserve"> If so, what strategies would you suggest your school or community implement to promote safety awareness?</w:t>
      </w:r>
    </w:p>
    <w:p w14:paraId="67A8201F" w14:textId="77777777" w:rsidR="00990BA9" w:rsidRPr="008E2395" w:rsidRDefault="00990BA9" w:rsidP="008E2395">
      <w:pPr>
        <w:pStyle w:val="FFABody"/>
        <w:tabs>
          <w:tab w:val="left" w:pos="360"/>
        </w:tabs>
        <w:rPr>
          <w:b/>
          <w:sz w:val="22"/>
          <w:szCs w:val="22"/>
        </w:rPr>
      </w:pPr>
    </w:p>
    <w:p w14:paraId="56D96545" w14:textId="77777777" w:rsidR="00395DF8" w:rsidRDefault="00395DF8" w:rsidP="00395DF8">
      <w:pPr>
        <w:pStyle w:val="FFATitle"/>
        <w:spacing w:before="120"/>
        <w:jc w:val="center"/>
        <w:sectPr w:rsidR="00395DF8" w:rsidSect="008A1143">
          <w:headerReference w:type="first" r:id="rId34"/>
          <w:pgSz w:w="12240" w:h="15840" w:code="1"/>
          <w:pgMar w:top="990" w:right="720" w:bottom="1170" w:left="720" w:header="720" w:footer="720" w:gutter="0"/>
          <w:cols w:space="720"/>
          <w:titlePg/>
          <w:docGrid w:linePitch="360"/>
        </w:sectPr>
      </w:pPr>
    </w:p>
    <w:p w14:paraId="2DC435D4" w14:textId="2287F8F2" w:rsidR="00566BFA" w:rsidRPr="00BB0B02" w:rsidRDefault="00B01571" w:rsidP="00930229">
      <w:pPr>
        <w:pStyle w:val="FFATitle"/>
        <w:spacing w:before="120"/>
        <w:rPr>
          <w:sz w:val="36"/>
          <w:szCs w:val="36"/>
        </w:rPr>
      </w:pPr>
      <w:r w:rsidRPr="00876B65">
        <w:rPr>
          <w:noProof/>
          <w:sz w:val="28"/>
          <w:szCs w:val="28"/>
        </w:rPr>
        <w:lastRenderedPageBreak/>
        <mc:AlternateContent>
          <mc:Choice Requires="wps">
            <w:drawing>
              <wp:anchor distT="0" distB="0" distL="114300" distR="114300" simplePos="0" relativeHeight="251659776" behindDoc="0" locked="0" layoutInCell="1" allowOverlap="1" wp14:anchorId="5CA46AFD" wp14:editId="565A9D6F">
                <wp:simplePos x="0" y="0"/>
                <wp:positionH relativeFrom="margin">
                  <wp:posOffset>2723699</wp:posOffset>
                </wp:positionH>
                <wp:positionV relativeFrom="paragraph">
                  <wp:posOffset>-716558</wp:posOffset>
                </wp:positionV>
                <wp:extent cx="4408377" cy="780057"/>
                <wp:effectExtent l="0" t="0" r="11430" b="20320"/>
                <wp:wrapNone/>
                <wp:docPr id="9" name="Text Box 9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4408377" cy="780057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3B37FC55" w14:textId="77777777" w:rsidR="00B01571" w:rsidRPr="006B1BD3" w:rsidRDefault="00B01571" w:rsidP="00B01571">
                            <w:pPr>
                              <w:rPr>
                                <w:rFonts w:ascii="Verdana" w:hAnsi="Verdana"/>
                                <w:b/>
                                <w:sz w:val="14"/>
                                <w:szCs w:val="14"/>
                              </w:rPr>
                            </w:pPr>
                            <w:r w:rsidRPr="006B1BD3">
                              <w:rPr>
                                <w:rFonts w:ascii="Verdana" w:hAnsi="Verdana"/>
                                <w:sz w:val="14"/>
                                <w:szCs w:val="14"/>
                              </w:rPr>
                              <w:t>Aligned to the following standards:</w:t>
                            </w:r>
                          </w:p>
                          <w:p w14:paraId="6DD82051" w14:textId="20C12136" w:rsidR="00B01571" w:rsidRPr="006B1BD3" w:rsidRDefault="00B01571" w:rsidP="00B01571">
                            <w:pPr>
                              <w:pStyle w:val="FFABody"/>
                              <w:rPr>
                                <w:sz w:val="14"/>
                                <w:szCs w:val="14"/>
                              </w:rPr>
                            </w:pP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CS.01;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CS.02;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CS.03;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CS.05; FFA.PL-A;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FFA.PL-C; FFA.PL-E;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FFA.CS-M;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AG1;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AG2;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>AG3;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 AG5;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AGC08.01; AGC09.01;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>AGC10.03;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 CCSS.ELA.RI.9-10.1;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 CCSS.ELA.RI.9-10.2;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CCSS.ELA.SL.9-10.1; CCSS.ELA.SL.9-10.2; CCSS.ELA.SL.9-10.4; CCSS.ELA.RST.9-10.1; CCSS.ELA.RST.9-10.8; CCSS.ELA.WHST.9.10.6; HS-ETS1-3; AFNR Career Cluster, Statement 2; CRP.02; CRP.04;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CRP.05;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CRP.06; CRP.07;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>CRP.08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5CA46AFD" id="Text Box 9" o:spid="_x0000_s1044" type="#_x0000_t202" style="position:absolute;margin-left:214.45pt;margin-top:-56.4pt;width:347.1pt;height:61.4pt;z-index:251659776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R/N+0JwIAAEsEAAAOAAAAZHJzL2Uyb0RvYy54bWysVNtu2zAMfR+wfxD0vtjJkiYx4hRdugwD&#10;ugvQ7gMYWY6FSaInKbG7rx8lp2l2exnmB0EUqaPDQ9Kr695odpTOK7QlH49yzqQVWCm7L/mXh+2r&#10;BWc+gK1Ao5Ulf5SeX69fvlh1bSEn2KCupGMEYn3RtSVvQmiLLPOikQb8CFtpyVmjMxDIdPusctAR&#10;utHZJM+vsg5d1ToU0ns6vR2cfJ3w61qK8KmuvQxMl5y4hbS6tO7imq1XUOwdtI0SJxrwDywMKEuP&#10;nqFuIQA7OPUblFHCocc6jASaDOtaCZlyoGzG+S/Z3DfQypQLiePbs0z+/8GKj8fPjqmq5EvOLBgq&#10;0YPsA3uDPVtGdbrWFxR031JY6OmYqpwy9e0diq+eWdw0YPfyxjnsGgkVsRvHm9nF1QHHR5Bd9wEr&#10;egYOARNQXzsTpSMxGKFTlR7PlYlUBB1Op/ni9XzOmSDffJHns3l6Aoqn263z4Z1Ew+Km5I4qn9Dh&#10;eOdDZAPFU0h8zKNW1VZpnQy33220Y0egLtmm74T+U5i2rCOdZpPZIMBfIfL0/QnCqEDtrpUpOSVB&#10;XwyCIsr21lZpH0DpYU+UtT3pGKUbRAz9rk8Fu4p3o8Y7rB5JWIdDd9M00qZB952zjjq75P7bAZzk&#10;TL+3VJzlmNSkUUjGdDafkOEuPbtLD1hBUCUPnA3bTUjjE2lbvKEi1irp+8zkRJk6Nsl+mq44Epd2&#10;inr+B6x/AAAA//8DAFBLAwQUAAYACAAAACEAGZ/+2uEAAAAMAQAADwAAAGRycy9kb3ducmV2Lnht&#10;bEyPwU7DMAyG70i8Q2QkLmhL0k2jK00nhASC2xgIrlnjtRWJU5qsK29PdoKbLX/6/f3lZnKWjTiE&#10;zpMCORfAkGpvOmoUvL89znJgIWoy2npCBT8YYFNdXpS6MP5ErzjuYsNSCIVCK2hj7AvOQ92i02Hu&#10;e6R0O/jB6ZjWoeFm0KcU7izPhFhxpztKH1rd40OL9dfu6BTky+fxM7wsth/16mDX8eZ2fPoelLq+&#10;mu7vgEWc4h8MZ/2kDlVy2vsjmcCsgmWWrxOqYCZllkqcEZktJLB9moQAXpX8f4nqFwAA//8DAFBL&#10;AQItABQABgAIAAAAIQC2gziS/gAAAOEBAAATAAAAAAAAAAAAAAAAAAAAAABbQ29udGVudF9UeXBl&#10;c10ueG1sUEsBAi0AFAAGAAgAAAAhADj9If/WAAAAlAEAAAsAAAAAAAAAAAAAAAAALwEAAF9yZWxz&#10;Ly5yZWxzUEsBAi0AFAAGAAgAAAAhABH837QnAgAASwQAAA4AAAAAAAAAAAAAAAAALgIAAGRycy9l&#10;Mm9Eb2MueG1sUEsBAi0AFAAGAAgAAAAhABmf/trhAAAADAEAAA8AAAAAAAAAAAAAAAAAgQQAAGRy&#10;cy9kb3ducmV2LnhtbFBLBQYAAAAABAAEAPMAAACPBQAAAAA=&#10;">
                <v:textbox>
                  <w:txbxContent>
                    <w:p w14:paraId="3B37FC55" w14:textId="77777777" w:rsidR="00B01571" w:rsidRPr="006B1BD3" w:rsidRDefault="00B01571" w:rsidP="00B01571">
                      <w:pPr>
                        <w:rPr>
                          <w:rFonts w:ascii="Verdana" w:hAnsi="Verdana"/>
                          <w:b/>
                          <w:sz w:val="14"/>
                          <w:szCs w:val="14"/>
                        </w:rPr>
                      </w:pPr>
                      <w:r w:rsidRPr="006B1BD3">
                        <w:rPr>
                          <w:rFonts w:ascii="Verdana" w:hAnsi="Verdana"/>
                          <w:sz w:val="14"/>
                          <w:szCs w:val="14"/>
                        </w:rPr>
                        <w:t>Aligned to the following standards:</w:t>
                      </w:r>
                    </w:p>
                    <w:p w14:paraId="6DD82051" w14:textId="20C12136" w:rsidR="00B01571" w:rsidRPr="006B1BD3" w:rsidRDefault="00B01571" w:rsidP="00B01571">
                      <w:pPr>
                        <w:pStyle w:val="FFABody"/>
                        <w:rPr>
                          <w:sz w:val="14"/>
                          <w:szCs w:val="14"/>
                        </w:rPr>
                      </w:pPr>
                      <w:r w:rsidRPr="002C5680">
                        <w:rPr>
                          <w:sz w:val="14"/>
                          <w:szCs w:val="14"/>
                        </w:rPr>
                        <w:t xml:space="preserve">CS.01; </w:t>
                      </w:r>
                      <w:r>
                        <w:rPr>
                          <w:sz w:val="14"/>
                          <w:szCs w:val="14"/>
                        </w:rPr>
                        <w:t xml:space="preserve">CS.02; 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CS.03; </w:t>
                      </w:r>
                      <w:r>
                        <w:rPr>
                          <w:sz w:val="14"/>
                          <w:szCs w:val="14"/>
                        </w:rPr>
                        <w:t xml:space="preserve">CS.05; FFA.PL-A; 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FFA.PL-C; FFA.PL-E; </w:t>
                      </w:r>
                      <w:r>
                        <w:rPr>
                          <w:sz w:val="14"/>
                          <w:szCs w:val="14"/>
                        </w:rPr>
                        <w:t xml:space="preserve">FFA.CS-M; 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AG1; </w:t>
                      </w:r>
                      <w:r>
                        <w:rPr>
                          <w:sz w:val="14"/>
                          <w:szCs w:val="14"/>
                        </w:rPr>
                        <w:t xml:space="preserve">AG2; </w:t>
                      </w:r>
                      <w:r w:rsidRPr="002C5680">
                        <w:rPr>
                          <w:sz w:val="14"/>
                          <w:szCs w:val="14"/>
                        </w:rPr>
                        <w:t>AG3;</w:t>
                      </w:r>
                      <w:r>
                        <w:rPr>
                          <w:sz w:val="14"/>
                          <w:szCs w:val="14"/>
                        </w:rPr>
                        <w:t xml:space="preserve"> AG5;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 </w:t>
                      </w:r>
                      <w:r>
                        <w:rPr>
                          <w:sz w:val="14"/>
                          <w:szCs w:val="14"/>
                        </w:rPr>
                        <w:t xml:space="preserve">AGC08.01; AGC09.01; </w:t>
                      </w:r>
                      <w:r w:rsidRPr="002C5680">
                        <w:rPr>
                          <w:sz w:val="14"/>
                          <w:szCs w:val="14"/>
                        </w:rPr>
                        <w:t>AGC10.03;</w:t>
                      </w:r>
                      <w:r>
                        <w:rPr>
                          <w:sz w:val="14"/>
                          <w:szCs w:val="14"/>
                        </w:rPr>
                        <w:t xml:space="preserve"> CCSS.ELA.RI.9-10.1;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 CCSS.ELA.RI.9-10.2; </w:t>
                      </w:r>
                      <w:r>
                        <w:rPr>
                          <w:sz w:val="14"/>
                          <w:szCs w:val="14"/>
                        </w:rPr>
                        <w:t xml:space="preserve">CCSS.ELA.SL.9-10.1; CCSS.ELA.SL.9-10.2; CCSS.ELA.SL.9-10.4; CCSS.ELA.RST.9-10.1; CCSS.ELA.RST.9-10.8; CCSS.ELA.WHST.9.10.6; HS-ETS1-3; AFNR Career Cluster, Statement 2; CRP.02; CRP.04; 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CRP.05; </w:t>
                      </w:r>
                      <w:r>
                        <w:rPr>
                          <w:sz w:val="14"/>
                          <w:szCs w:val="14"/>
                        </w:rPr>
                        <w:t xml:space="preserve">CRP.06; CRP.07; </w:t>
                      </w:r>
                      <w:r w:rsidRPr="002C5680">
                        <w:rPr>
                          <w:sz w:val="14"/>
                          <w:szCs w:val="14"/>
                        </w:rPr>
                        <w:t>CRP.08</w:t>
                      </w:r>
                    </w:p>
                  </w:txbxContent>
                </v:textbox>
                <w10:wrap anchorx="margin"/>
              </v:shape>
            </w:pict>
          </mc:Fallback>
        </mc:AlternateContent>
      </w:r>
      <w:r w:rsidR="006D5F78" w:rsidRPr="00BB0B02">
        <w:rPr>
          <w:noProof/>
          <w:sz w:val="36"/>
          <w:szCs w:val="36"/>
        </w:rPr>
        <w:t>Basics of Farm Safety</w:t>
      </w:r>
    </w:p>
    <w:p w14:paraId="5F832E81" w14:textId="77777777" w:rsidR="008A1143" w:rsidRPr="00611C37" w:rsidRDefault="008A1143" w:rsidP="008A1143">
      <w:pPr>
        <w:pStyle w:val="FFASub1"/>
        <w:spacing w:line="240" w:lineRule="auto"/>
      </w:pPr>
      <w:r w:rsidRPr="00611C37">
        <w:t>Directions:</w:t>
      </w:r>
    </w:p>
    <w:p w14:paraId="014A9266" w14:textId="236C4949" w:rsidR="00642B92" w:rsidRDefault="00642B92" w:rsidP="00642B92">
      <w:pPr>
        <w:pStyle w:val="FFABody"/>
      </w:pPr>
      <w:r>
        <w:t>Agriculture is one of the most dangerous industries in the world. With the potential of being exposed to a large variety of livestock animals, machinery, pesticides, confined spaces, etc., living on or around a farm has several unique hazards.</w:t>
      </w:r>
      <w:r w:rsidR="00D87DE0" w:rsidRPr="00D87DE0">
        <w:t xml:space="preserve"> </w:t>
      </w:r>
      <w:r w:rsidR="00D87DE0">
        <w:t>The a</w:t>
      </w:r>
      <w:r w:rsidR="00D87DE0" w:rsidRPr="00763282">
        <w:t>gri</w:t>
      </w:r>
      <w:r w:rsidR="00D87DE0">
        <w:t>cultur</w:t>
      </w:r>
      <w:r w:rsidR="00F2446C">
        <w:t>e</w:t>
      </w:r>
      <w:r w:rsidR="00D87DE0">
        <w:t xml:space="preserve"> industry can improve lives by continually improving protocol</w:t>
      </w:r>
      <w:r w:rsidR="00F2446C">
        <w:t>s</w:t>
      </w:r>
      <w:r w:rsidR="00D87DE0">
        <w:t xml:space="preserve"> to keep workers safe. Agricultural safety is not limited to the farm but can be a good place to start when investigating </w:t>
      </w:r>
      <w:r w:rsidR="00EC7FC4">
        <w:t>strategies to stay safe</w:t>
      </w:r>
      <w:r w:rsidR="00D87DE0">
        <w:t>.</w:t>
      </w:r>
    </w:p>
    <w:p w14:paraId="147DFAA5" w14:textId="77777777" w:rsidR="00D87DE0" w:rsidRDefault="00D87DE0" w:rsidP="00642B92">
      <w:pPr>
        <w:pStyle w:val="FFABody"/>
      </w:pPr>
    </w:p>
    <w:p w14:paraId="6B6F5DEB" w14:textId="77777777" w:rsidR="00642B92" w:rsidRDefault="00642B92" w:rsidP="00642B92">
      <w:pPr>
        <w:pStyle w:val="FFABody"/>
        <w:rPr>
          <w:color w:val="000000" w:themeColor="text1"/>
        </w:rPr>
      </w:pPr>
      <w:r>
        <w:rPr>
          <w:color w:val="000000" w:themeColor="text1"/>
        </w:rPr>
        <w:t>Complete the following:</w:t>
      </w:r>
    </w:p>
    <w:p w14:paraId="0CDC0054" w14:textId="0C4433CA" w:rsidR="00D87DE0" w:rsidRDefault="00D87DE0" w:rsidP="00D87DE0">
      <w:pPr>
        <w:pStyle w:val="FFABody"/>
        <w:numPr>
          <w:ilvl w:val="0"/>
          <w:numId w:val="9"/>
        </w:numPr>
        <w:ind w:left="720"/>
      </w:pPr>
      <w:r>
        <w:t xml:space="preserve">Visit the United States Department of </w:t>
      </w:r>
      <w:proofErr w:type="gramStart"/>
      <w:r>
        <w:t>Labor’s  agricultural</w:t>
      </w:r>
      <w:proofErr w:type="gramEnd"/>
      <w:r>
        <w:t xml:space="preserve"> operations resources website</w:t>
      </w:r>
      <w:r w:rsidR="00F2446C">
        <w:t xml:space="preserve"> (2019)</w:t>
      </w:r>
      <w:r>
        <w:t xml:space="preserve"> at </w:t>
      </w:r>
      <w:hyperlink r:id="rId35" w:history="1">
        <w:r w:rsidRPr="0005032D">
          <w:rPr>
            <w:rStyle w:val="Hyperlink"/>
          </w:rPr>
          <w:t>https://www.osha.gov/dsg/topics/agriculturaloperations/generalresources.html</w:t>
        </w:r>
      </w:hyperlink>
      <w:r w:rsidR="00F2446C">
        <w:t>.</w:t>
      </w:r>
    </w:p>
    <w:p w14:paraId="6F055740" w14:textId="404A266D" w:rsidR="00D87DE0" w:rsidRDefault="00D87DE0" w:rsidP="00D87DE0">
      <w:pPr>
        <w:pStyle w:val="FFABody"/>
        <w:numPr>
          <w:ilvl w:val="1"/>
          <w:numId w:val="9"/>
        </w:numPr>
      </w:pPr>
      <w:r>
        <w:t>Several additional resources are available online for</w:t>
      </w:r>
      <w:r w:rsidR="00670934">
        <w:t xml:space="preserve"> agricultural or</w:t>
      </w:r>
      <w:r>
        <w:t xml:space="preserve"> farm safety strategies. If time allows, review these websites for additional information: </w:t>
      </w:r>
    </w:p>
    <w:p w14:paraId="5166C40A" w14:textId="2F837DB0" w:rsidR="00D87DE0" w:rsidRDefault="00D87DE0" w:rsidP="00D87DE0">
      <w:pPr>
        <w:pStyle w:val="FFABody"/>
        <w:numPr>
          <w:ilvl w:val="2"/>
          <w:numId w:val="9"/>
        </w:numPr>
      </w:pPr>
      <w:r>
        <w:t>National Ag in the Classroom website: (</w:t>
      </w:r>
      <w:hyperlink r:id="rId36" w:history="1">
        <w:r w:rsidRPr="001A4E38">
          <w:rPr>
            <w:rStyle w:val="Hyperlink"/>
          </w:rPr>
          <w:t>https://www.agclassroom.org/teacher/matrix/index.cfm</w:t>
        </w:r>
      </w:hyperlink>
      <w:r>
        <w:t xml:space="preserve">) </w:t>
      </w:r>
    </w:p>
    <w:p w14:paraId="13821D0E" w14:textId="62799058" w:rsidR="00D87DE0" w:rsidRDefault="00D87DE0" w:rsidP="00D87DE0">
      <w:pPr>
        <w:pStyle w:val="FFABody"/>
        <w:numPr>
          <w:ilvl w:val="2"/>
          <w:numId w:val="9"/>
        </w:numPr>
      </w:pPr>
      <w:r>
        <w:t>Ohio State University “Farm S.O.S</w:t>
      </w:r>
      <w:r w:rsidR="00F2446C">
        <w:t xml:space="preserve"> </w:t>
      </w:r>
      <w:r>
        <w:t>—</w:t>
      </w:r>
      <w:r w:rsidR="00F2446C">
        <w:t xml:space="preserve"> </w:t>
      </w:r>
      <w:r>
        <w:t>Strategies on Safety” website: (</w:t>
      </w:r>
      <w:hyperlink r:id="rId37" w:history="1">
        <w:r w:rsidRPr="0005032D">
          <w:rPr>
            <w:rStyle w:val="Hyperlink"/>
          </w:rPr>
          <w:t>https://agsafety.osu.edu/programs/farm-sos-strategies-safety)</w:t>
        </w:r>
      </w:hyperlink>
    </w:p>
    <w:p w14:paraId="13157D65" w14:textId="235E0B98" w:rsidR="00D11721" w:rsidRDefault="00D11721" w:rsidP="00D87DE0">
      <w:pPr>
        <w:pStyle w:val="FFABody"/>
        <w:numPr>
          <w:ilvl w:val="2"/>
          <w:numId w:val="9"/>
        </w:numPr>
      </w:pPr>
      <w:r>
        <w:t>Safety</w:t>
      </w:r>
      <w:r w:rsidR="005D3782">
        <w:t xml:space="preserve"> in Agriculture for Youth (SAY) “SAY Clearinghouse” website:</w:t>
      </w:r>
      <w:r>
        <w:t xml:space="preserve"> </w:t>
      </w:r>
      <w:r w:rsidRPr="00D11721">
        <w:t>https://extension.psu.edu/business-and-operations/farm-safety</w:t>
      </w:r>
    </w:p>
    <w:p w14:paraId="3AF1300E" w14:textId="4A506CE8" w:rsidR="00D87DE0" w:rsidRDefault="00D87DE0" w:rsidP="00D87DE0">
      <w:pPr>
        <w:pStyle w:val="FFABody"/>
        <w:numPr>
          <w:ilvl w:val="2"/>
          <w:numId w:val="9"/>
        </w:numPr>
      </w:pPr>
      <w:r>
        <w:t xml:space="preserve">United States Department of Labor </w:t>
      </w:r>
      <w:r w:rsidR="00C34090">
        <w:t xml:space="preserve">OSHA Publications </w:t>
      </w:r>
      <w:r>
        <w:t>website: (</w:t>
      </w:r>
      <w:hyperlink r:id="rId38" w:history="1">
        <w:r w:rsidRPr="0005032D">
          <w:rPr>
            <w:rStyle w:val="Hyperlink"/>
          </w:rPr>
          <w:t>https://www.osha.gov/pls/publications/publication.athruz?pType=Types&amp;pID=10413</w:t>
        </w:r>
      </w:hyperlink>
      <w:r>
        <w:t>)</w:t>
      </w:r>
    </w:p>
    <w:p w14:paraId="469BF1BD" w14:textId="56F3B27E" w:rsidR="008A1143" w:rsidRDefault="00D87DE0" w:rsidP="008A1143">
      <w:pPr>
        <w:pStyle w:val="FFABody"/>
        <w:numPr>
          <w:ilvl w:val="0"/>
          <w:numId w:val="9"/>
        </w:numPr>
        <w:ind w:left="720"/>
      </w:pPr>
      <w:r>
        <w:t>Using the information provided, r</w:t>
      </w:r>
      <w:r w:rsidR="00642B92">
        <w:t xml:space="preserve">ecord your answers below. </w:t>
      </w:r>
    </w:p>
    <w:p w14:paraId="1BAB3EED" w14:textId="77777777" w:rsidR="00D87DE0" w:rsidRDefault="00D87DE0" w:rsidP="008A1143">
      <w:pPr>
        <w:pStyle w:val="FFABody"/>
      </w:pPr>
    </w:p>
    <w:p w14:paraId="4B7FE6DF" w14:textId="0A6EDCE5" w:rsidR="0039047A" w:rsidRDefault="00D87DE0" w:rsidP="00EC7FC4">
      <w:pPr>
        <w:pStyle w:val="FFABody"/>
      </w:pPr>
      <w:r>
        <w:t xml:space="preserve">Within agriculture, there are several </w:t>
      </w:r>
      <w:r w:rsidR="00C12BF9">
        <w:t xml:space="preserve">risks associated with working on or around a </w:t>
      </w:r>
      <w:r>
        <w:t>farm. Using the</w:t>
      </w:r>
      <w:r w:rsidR="00C12BF9">
        <w:t xml:space="preserve"> United States Department of Labor’s agricultural operations resources website</w:t>
      </w:r>
      <w:r>
        <w:t xml:space="preserve"> </w:t>
      </w:r>
      <w:r w:rsidR="00F2446C">
        <w:t xml:space="preserve">(2019) </w:t>
      </w:r>
      <w:r>
        <w:t xml:space="preserve">as </w:t>
      </w:r>
      <w:r w:rsidR="00C12BF9">
        <w:t>a reference</w:t>
      </w:r>
      <w:r>
        <w:t xml:space="preserve">, </w:t>
      </w:r>
      <w:r w:rsidR="00C12BF9">
        <w:t>brainstorm</w:t>
      </w:r>
      <w:r>
        <w:t xml:space="preserve"> different </w:t>
      </w:r>
      <w:r w:rsidR="00C12BF9">
        <w:t>risks</w:t>
      </w:r>
      <w:r>
        <w:t xml:space="preserve"> associated with working on a farm</w:t>
      </w:r>
      <w:r w:rsidR="00C12BF9">
        <w:t xml:space="preserve"> and provide </w:t>
      </w:r>
      <w:r w:rsidR="0039047A">
        <w:t xml:space="preserve">at least three </w:t>
      </w:r>
      <w:r w:rsidR="00C12BF9">
        <w:t xml:space="preserve">safety strategies for overcoming </w:t>
      </w:r>
      <w:r w:rsidR="0039047A">
        <w:t>each risk.</w:t>
      </w:r>
    </w:p>
    <w:p w14:paraId="29C839B3" w14:textId="5F6765CE" w:rsidR="00D20A13" w:rsidRDefault="00D20A13" w:rsidP="00EC7FC4">
      <w:pPr>
        <w:pStyle w:val="FFABody"/>
      </w:pPr>
    </w:p>
    <w:p w14:paraId="7FB79DDD" w14:textId="42303427" w:rsidR="00D20A13" w:rsidRDefault="00D20A13" w:rsidP="00EC7FC4">
      <w:pPr>
        <w:pStyle w:val="FFABody"/>
      </w:pPr>
    </w:p>
    <w:p w14:paraId="4E4D8DC4" w14:textId="14AB8917" w:rsidR="00D20A13" w:rsidRDefault="00D20A13" w:rsidP="00EC7FC4">
      <w:pPr>
        <w:pStyle w:val="FFABody"/>
      </w:pPr>
    </w:p>
    <w:p w14:paraId="17C05FC1" w14:textId="418FD50F" w:rsidR="00D87DE0" w:rsidRDefault="00C55147" w:rsidP="008A1143">
      <w:pPr>
        <w:pStyle w:val="FFABody"/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866110" behindDoc="0" locked="0" layoutInCell="1" allowOverlap="1" wp14:anchorId="2A6BEF87" wp14:editId="7F8AD043">
                <wp:simplePos x="0" y="0"/>
                <wp:positionH relativeFrom="column">
                  <wp:posOffset>1235710</wp:posOffset>
                </wp:positionH>
                <wp:positionV relativeFrom="paragraph">
                  <wp:posOffset>2588260</wp:posOffset>
                </wp:positionV>
                <wp:extent cx="377190" cy="0"/>
                <wp:effectExtent l="0" t="0" r="29210" b="25400"/>
                <wp:wrapNone/>
                <wp:docPr id="47" name="Straight Connector 4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377190" cy="0"/>
                        </a:xfrm>
                        <a:prstGeom prst="line">
                          <a:avLst/>
                        </a:prstGeom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line w14:anchorId="2EDADFD7" id="Straight Connector 47" o:spid="_x0000_s1026" style="position:absolute;flip:y;z-index:25186611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97.3pt,203.8pt" to="127pt,203.8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wYh1MwgEAAM4DAAAOAAAAZHJzL2Uyb0RvYy54bWysU02P0zAQvSPxHyzfadIFUYia7qEruCCo&#10;WODudcaNJdtjjU0//j1jpw0IEBKrvVgZz7w3854n69uTd+IAlCyGXi4XrRQQNA427Hv59cu7F2+k&#10;SFmFQTkM0MszJHm7ef5sfYwd3OCIbgASTBJSd4y9HHOOXdMkPYJXaYERAicNkleZQ9o3A6kjs3vX&#10;3LTt6+aINERCDSnx7d2UlJvKbwzo/MmYBFm4XvJsuZ5Uz4dyNpu16vak4mj1ZQz1iCm8soGbzlR3&#10;KivxnewfVN5qwoQmLzT6Bo2xGqoGVrNsf1NzP6oIVQubk+JsU3o6Wv3xsCNhh16+WkkRlOc3us+k&#10;7H7MYoshsINIgpPs1DGmjgHbsKNLlOKOiuyTIS+Ms/EbL0E1gqWJU/X5PPsMpyw0X75crZZv+TX0&#10;NdVMDIUpUsrvAb0oH710NhQHVKcOH1Lmrlx6LeGgTDTNUL/y2UEpduEzGFbFvaZp6j7B1pE4KN4E&#10;pTWEvCyamK9WF5ixzs3Atrb9J/BSX6BQd+1/wDOidsaQZ7C3Aelv3fPpOrKZ6q8OTLqLBQ84nOvr&#10;VGt4aarCy4KXrfw1rvCfv+HmBwAAAP//AwBQSwMEFAAGAAgAAAAhALPZPg7cAAAACwEAAA8AAABk&#10;cnMvZG93bnJldi54bWxMj0FPwzAMhe9I/IfISNxYuqqMUZpOiLEzYoC0Y9aYtpA4VZJt7b/HSEjj&#10;5mc/PX+vWo3OiiOG2HtSMJ9lIJAab3pqFby/bW6WIGLSZLT1hAomjLCqLy8qXRp/olc8blMrOIRi&#10;qRV0KQ2llLHp0Ok48wMS3z59cDqxDK00QZ843FmZZ9lCOt0Tf+j0gE8dNt/bg1MQbfv8NX1Mfp2b&#10;MK03cYcv80Kp66vx8QFEwjGdzfCLz+hQM9PeH8hEYVnfFwu2KiiyOx7Ykd8W3G7/t5F1Jf93qH8A&#10;AAD//wMAUEsBAi0AFAAGAAgAAAAhALaDOJL+AAAA4QEAABMAAAAAAAAAAAAAAAAAAAAAAFtDb250&#10;ZW50X1R5cGVzXS54bWxQSwECLQAUAAYACAAAACEAOP0h/9YAAACUAQAACwAAAAAAAAAAAAAAAAAv&#10;AQAAX3JlbHMvLnJlbHNQSwECLQAUAAYACAAAACEAMGIdTMIBAADOAwAADgAAAAAAAAAAAAAAAAAu&#10;AgAAZHJzL2Uyb0RvYy54bWxQSwECLQAUAAYACAAAACEAs9k+DtwAAAALAQAADwAAAAAAAAAAAAAA&#10;AAAcBAAAZHJzL2Rvd25yZXYueG1sUEsFBgAAAAAEAAQA8wAAACUFAAAAAA==&#10;" strokecolor="#4579b8 [3044]"/>
            </w:pict>
          </mc:Fallback>
        </mc:AlternateContent>
      </w:r>
      <w:r>
        <w:rPr>
          <w:noProof/>
        </w:rPr>
        <mc:AlternateContent>
          <mc:Choice Requires="wps">
            <w:drawing>
              <wp:anchor distT="0" distB="0" distL="114300" distR="114300" simplePos="0" relativeHeight="251893760" behindDoc="0" locked="0" layoutInCell="1" allowOverlap="1" wp14:anchorId="20C978F4" wp14:editId="79D3F562">
                <wp:simplePos x="0" y="0"/>
                <wp:positionH relativeFrom="column">
                  <wp:posOffset>243840</wp:posOffset>
                </wp:positionH>
                <wp:positionV relativeFrom="paragraph">
                  <wp:posOffset>2357120</wp:posOffset>
                </wp:positionV>
                <wp:extent cx="1064895" cy="568960"/>
                <wp:effectExtent l="0" t="0" r="27305" b="15240"/>
                <wp:wrapNone/>
                <wp:docPr id="42" name="Oval 4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064895" cy="568960"/>
                        </a:xfrm>
                        <a:prstGeom prst="ellipse">
                          <a:avLst/>
                        </a:prstGeom>
                        <a:solidFill>
                          <a:schemeClr val="bg1"/>
                        </a:solidFill>
                        <a:ln w="19050"/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oval w14:anchorId="50D752DF" id="Oval 42" o:spid="_x0000_s1026" style="position:absolute;margin-left:19.2pt;margin-top:185.6pt;width:83.85pt;height:44.8pt;z-index:25189376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G0r/JkgIAAH0FAAAOAAAAZHJzL2Uyb0RvYy54bWysVE1v2zAMvQ/YfxB0X20HSdYEdYqgRYcB&#10;RVusHXpWZCkWIIuapMTJfv0o+SPZWuwwLAdFFMnHR5rk1fWh0WQvnFdgSlpc5JQIw6FSZlvS7y93&#10;ny4p8YGZimkwoqRH4en16uOHq9YuxQRq0JVwBEGMX7a2pHUIdpllnteiYf4CrDColOAaFlB026xy&#10;rEX0RmeTPJ9nLbjKOuDCe3y97ZR0lfClFDw8SulFILqkyC2k06VzE89sdcWWW8dsrXhPg/0Di4Yp&#10;g0FHqFsWGNk59QaqUdyBBxkuODQZSKm4SDlgNkX+RzbPNbMi5YLF8XYsk/9/sPxh/+SIqko6nVBi&#10;WIPf6HHPNEERa9Nav0STZ/vkesnjNSZ6kK6J/5gCOaR6Hsd6ikMgHB+LfD69XMwo4aibzS8X81Tw&#10;7ORtnQ9fBDQkXkoqtFbWx5TZku3vfcCgaD1YxWcPWlV3SuskxDYRN9oRpFzSzbaIpNHjNyttSItk&#10;FvmsCx+T6tJIt3DUIoJp801ILAUSnyQGqQlP6IxzYULRqWpWiS7oLMffEHbgk0gkwIgske6I3QMM&#10;lh3IgN2x7+2jq0g9PDrnfyPWOY8eKTKYMDo3yoB7D0BjVn3kzh7pn5UmXjdQHbFRHHQT5C2/U/jJ&#10;7pkPT8zhyOBw4RoIj3hIDVhv6G+U1OB+vvce7bGTUUtJiyNYUv9jx5ygRH812OOLYjqNM5uE6ezz&#10;BAV3rtmca8yuuQFsggIXjuXpGu2DHq7SQfOK22Ido6KKGY6xS8qDG4Sb0K0G3DdcrNfJDOfUsnBv&#10;ni2P4LGqsR9fDq/M2b5vA3b8Awzj+qZ3O9voaWC9CyBVauxTXft644ynxun3UVwi53KyOm3N1S8A&#10;AAD//wMAUEsDBBQABgAIAAAAIQAuRqaD4gAAAAoBAAAPAAAAZHJzL2Rvd25yZXYueG1sTI/BSsNA&#10;EIbvgu+wjOBF7G5iiSFmU0QoxUtKq6jHbbJNgruzYXebxrd3PNXTMMzHP99frmZr2KR9GBxKSBYC&#10;mMbGtQN2Et7f1vc5sBAVtso41BJ+dIBVdX1VqqJ1Z9zpaR87RiEYCiWhj3EsOA9Nr60KCzdqpNvR&#10;easirb7jrVdnCreGp0Jk3KoB6UOvRv3S6+Z7f7IS6q/j53b9+rHbbM2dG2tfbyZTS3l7Mz8/AYt6&#10;jhcY/vRJHSpyOrgTtoEZCQ/5kkiaj0kKjIBUZAmwg4RlJnLgVcn/V6h+AQAA//8DAFBLAQItABQA&#10;BgAIAAAAIQC2gziS/gAAAOEBAAATAAAAAAAAAAAAAAAAAAAAAABbQ29udGVudF9UeXBlc10ueG1s&#10;UEsBAi0AFAAGAAgAAAAhADj9If/WAAAAlAEAAAsAAAAAAAAAAAAAAAAALwEAAF9yZWxzLy5yZWxz&#10;UEsBAi0AFAAGAAgAAAAhAEbSv8mSAgAAfQUAAA4AAAAAAAAAAAAAAAAALgIAAGRycy9lMm9Eb2Mu&#10;eG1sUEsBAi0AFAAGAAgAAAAhAC5GpoPiAAAACgEAAA8AAAAAAAAAAAAAAAAA7AQAAGRycy9kb3du&#10;cmV2LnhtbFBLBQYAAAAABAAEAPMAAAD7BQAAAAA=&#10;" fillcolor="white [3212]" strokecolor="#243f60 [1604]" strokeweight="1.5pt"/>
            </w:pict>
          </mc:Fallback>
        </mc:AlternateContent>
      </w:r>
      <w:r>
        <w:rPr>
          <w:noProof/>
        </w:rPr>
        <mc:AlternateContent>
          <mc:Choice Requires="wps">
            <w:drawing>
              <wp:anchor distT="0" distB="0" distL="114300" distR="114300" simplePos="0" relativeHeight="251894784" behindDoc="0" locked="0" layoutInCell="1" allowOverlap="1" wp14:anchorId="50EFEFE5" wp14:editId="55B7736D">
                <wp:simplePos x="0" y="0"/>
                <wp:positionH relativeFrom="column">
                  <wp:posOffset>165735</wp:posOffset>
                </wp:positionH>
                <wp:positionV relativeFrom="paragraph">
                  <wp:posOffset>2466975</wp:posOffset>
                </wp:positionV>
                <wp:extent cx="1212850" cy="454660"/>
                <wp:effectExtent l="0" t="0" r="0" b="2540"/>
                <wp:wrapNone/>
                <wp:docPr id="43" name="Text Box 4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212850" cy="45466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1DB70134" w14:textId="0DA9655B" w:rsidR="00207698" w:rsidRPr="007A4DA4" w:rsidRDefault="00207698" w:rsidP="00FE3E6F">
                            <w:pPr>
                              <w:jc w:val="center"/>
                              <w:rPr>
                                <w:rFonts w:ascii="Verdana" w:hAnsi="Verdana"/>
                                <w:sz w:val="17"/>
                                <w:szCs w:val="17"/>
                              </w:rPr>
                            </w:pPr>
                            <w:r>
                              <w:rPr>
                                <w:rFonts w:ascii="Verdana" w:hAnsi="Verdana"/>
                                <w:sz w:val="17"/>
                                <w:szCs w:val="17"/>
                              </w:rPr>
                              <w:t>Use a body harness.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50EFEFE5" id="Text Box 43" o:spid="_x0000_s1045" type="#_x0000_t202" style="position:absolute;margin-left:13.05pt;margin-top:194.25pt;width:95.5pt;height:35.8pt;z-index:25189478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3ptfVewIAAGIFAAAOAAAAZHJzL2Uyb0RvYy54bWysVE1v2zAMvQ/YfxB0X51k6ceCOkXWosOA&#10;oi2WDj0rstQYk0RNYmJnv76UbKdZt0uHXWyKfKTIR1LnF601bKtCrMGVfHw04kw5CVXtnkr+/eH6&#10;wxlnEYWrhAGnSr5TkV/M3787b/xMTWANplKBURAXZ40v+RrRz4oiyrWyIh6BV46MGoIVSMfwVFRB&#10;NBTdmmIyGp0UDYTKB5AqRtJedUY+z/G1VhLvtI4KmSk55Yb5G/J3lb7F/FzMnoLw61r2aYh/yMKK&#10;2tGl+1BXAgXbhPqPULaWASJoPJJgC9C6lirXQNWMR6+qWa6FV7kWIif6PU3x/4WVt9v7wOqq5NOP&#10;nDlhqUcPqkX2GVpGKuKn8XFGsKUnILakpz4P+kjKVHarg01/KoiRnZje7dlN0WRymownZ8dkkmSb&#10;Hk9PTjL9xYu3DxG/KLAsCSUP1L1MqtjeRKRMCDpA0mUOrmtjcgeN+01BwE6j8gj03qmQLuEs4c6o&#10;5GXcN6WJgpx3UuThU5cmsK2gsRFSKoe55ByX0Aml6e63OPb45Npl9RbnvUe+GRzunW3tIGSWXqVd&#10;/RhS1h2e+DuoO4nYrtrc+9OhnyuodtTmAN2iRC+va+rFjYh4LwJtBrWPth3v6KMNNCWHXuJsDeHX&#10;3/QJTwNLVs4a2rSSx58bERRn5qujUf40nk7TaubD9Ph0QodwaFkdWtzGXgJ1ZUzvipdZTHg0g6gD&#10;2Ed6FBbpVjIJJ+nukuMgXmK3//SoSLVYZBAtoxd445ZeptCJ5TRpD+2jCL4fR6RBvoVhJ8Xs1VR2&#10;2OTpYLFB0HUe2cRzx2rPPy1ynuT+0UkvxeE5o16exvkzAAAA//8DAFBLAwQUAAYACAAAACEAxvBC&#10;Kd4AAAAKAQAADwAAAGRycy9kb3ducmV2LnhtbEyPwU7DMAyG70i8Q2Qkbixp2UopdScE4graYJO4&#10;ZU3WVjRO1WRreXvMCY62P/3+/nI9u16c7Rg6TwjJQoGwVHvTUYPw8f5yk4MIUZPRvSeL8G0DrKvL&#10;i1IXxk+0sedtbASHUCg0QhvjUEgZ6tY6HRZ+sMS3ox+djjyOjTSjnjjc9TJVKpNOd8QfWj3Yp9bW&#10;X9uTQ9i9Hj/3S/XWPLvVMPlZSXL3EvH6an58ABHtHP9g+NVndajY6eBPZILoEdIsYRLhNs9XIBhI&#10;kzveHBCWmUpAVqX8X6H6AQAA//8DAFBLAQItABQABgAIAAAAIQC2gziS/gAAAOEBAAATAAAAAAAA&#10;AAAAAAAAAAAAAABbQ29udGVudF9UeXBlc10ueG1sUEsBAi0AFAAGAAgAAAAhADj9If/WAAAAlAEA&#10;AAsAAAAAAAAAAAAAAAAALwEAAF9yZWxzLy5yZWxzUEsBAi0AFAAGAAgAAAAhADem19V7AgAAYgUA&#10;AA4AAAAAAAAAAAAAAAAALgIAAGRycy9lMm9Eb2MueG1sUEsBAi0AFAAGAAgAAAAhAMbwQineAAAA&#10;CgEAAA8AAAAAAAAAAAAAAAAA1QQAAGRycy9kb3ducmV2LnhtbFBLBQYAAAAABAAEAPMAAADgBQAA&#10;AAA=&#10;" filled="f" stroked="f">
                <v:textbox>
                  <w:txbxContent>
                    <w:p w14:paraId="1DB70134" w14:textId="0DA9655B" w:rsidR="00207698" w:rsidRPr="007A4DA4" w:rsidRDefault="00207698" w:rsidP="00FE3E6F">
                      <w:pPr>
                        <w:jc w:val="center"/>
                        <w:rPr>
                          <w:rFonts w:ascii="Verdana" w:hAnsi="Verdana"/>
                          <w:sz w:val="17"/>
                          <w:szCs w:val="17"/>
                        </w:rPr>
                      </w:pPr>
                      <w:r>
                        <w:rPr>
                          <w:rFonts w:ascii="Verdana" w:hAnsi="Verdana"/>
                          <w:sz w:val="17"/>
                          <w:szCs w:val="17"/>
                        </w:rPr>
                        <w:t>Use a body harness.</w:t>
                      </w:r>
                    </w:p>
                  </w:txbxContent>
                </v:textbox>
              </v:shape>
            </w:pict>
          </mc:Fallback>
        </mc:AlternateContent>
      </w:r>
      <w:r>
        <w:rPr>
          <w:noProof/>
        </w:rPr>
        <mc:AlternateContent>
          <mc:Choice Requires="wps">
            <w:drawing>
              <wp:anchor distT="0" distB="0" distL="114300" distR="114300" simplePos="0" relativeHeight="251867135" behindDoc="0" locked="0" layoutInCell="1" allowOverlap="1" wp14:anchorId="7A200E16" wp14:editId="27461CD7">
                <wp:simplePos x="0" y="0"/>
                <wp:positionH relativeFrom="column">
                  <wp:posOffset>1535617</wp:posOffset>
                </wp:positionH>
                <wp:positionV relativeFrom="paragraph">
                  <wp:posOffset>2129300</wp:posOffset>
                </wp:positionV>
                <wp:extent cx="230317" cy="114790"/>
                <wp:effectExtent l="0" t="0" r="49530" b="38100"/>
                <wp:wrapNone/>
                <wp:docPr id="46" name="Straight Connector 4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230317" cy="114790"/>
                        </a:xfrm>
                        <a:prstGeom prst="line">
                          <a:avLst/>
                        </a:prstGeom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line w14:anchorId="58AC6D6A" id="Straight Connector 46" o:spid="_x0000_s1026" style="position:absolute;z-index:25186713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120.9pt,167.65pt" to="139.05pt,176.7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85GqdvwEAAMkDAAAOAAAAZHJzL2Uyb0RvYy54bWysU01v2zAMvQ/YfxB0X2ynRbsacXpIsV2G&#10;LljbH6DKVCxAX6C02Pn3pZTEHbYBw4peaFHkI/me6NXtZA3bA0btXcebRc0ZOOl77XYdf3r88ukz&#10;ZzEJ1wvjHXT8AJHfrj9+WI2hhaUfvOkBGRVxsR1Dx4eUQltVUQ5gRVz4AI6CyqMViVzcVT2Kkapb&#10;Uy3r+qoaPfYBvYQY6fbuGOTrUl8pkOm7UhESMx2n2VKxWOxzttV6JdodijBoeRpDvGEKK7SjpnOp&#10;O5EE+4n6j1JWS/TRq7SQ3lZeKS2hcCA2Tf0bm4dBBChcSJwYZpni+5WV9/stMt13/PKKMycsvdFD&#10;QqF3Q2Ib7xwp6JFRkJQaQ2wJsHFbPHkxbDHTnhTa/CVCbCrqHmZ1YUpM0uXyor5orjmTFGqay+ub&#10;on71Cg4Y01fwluVDx412mbxoxf5bTNSQUs8p5ORhju3LKR0M5GTjfoAiQtSwKeiySrAxyPaClkBI&#10;CS41mQ7VK9kZprQxM7D+N/CUn6FQ1ux/wDOidPYuzWCrnce/dU/TeWR1zD8rcOSdJXj2/aE8TJGG&#10;9qUwPO12Xshf/QJ//QPXLwAAAP//AwBQSwMEFAAGAAgAAAAhALV2x27iAAAACwEAAA8AAABkcnMv&#10;ZG93bnJldi54bWxMj81OwzAQhO9IvIO1SFxQ6/yWKMSpAKnqgSJEwwO48ZJExOsodtKUp8ec4Liz&#10;o5lviu2iezbjaDtDAsJ1AAypNqqjRsBHtVtlwKyTpGRvCAVc0MK2vL4qZK7Mmd5xPrqG+RCyuRTQ&#10;OjfknNu6RS3t2gxI/vdpRi2dP8eGq1GefbjueRQEG65lR76hlQM+t1h/HSctYL97wpf0MjWJSvfV&#10;3VwdXr/fMiFub5bHB2AOF/dnhl98jw6lZzqZiZRlvYAoCT26ExDHaQzMO6L7LAR28koaJ8DLgv/f&#10;UP4AAAD//wMAUEsBAi0AFAAGAAgAAAAhALaDOJL+AAAA4QEAABMAAAAAAAAAAAAAAAAAAAAAAFtD&#10;b250ZW50X1R5cGVzXS54bWxQSwECLQAUAAYACAAAACEAOP0h/9YAAACUAQAACwAAAAAAAAAAAAAA&#10;AAAvAQAAX3JlbHMvLnJlbHNQSwECLQAUAAYACAAAACEAfORqnb8BAADJAwAADgAAAAAAAAAAAAAA&#10;AAAuAgAAZHJzL2Uyb0RvYy54bWxQSwECLQAUAAYACAAAACEAtXbHbuIAAAALAQAADwAAAAAAAAAA&#10;AAAAAAAZBAAAZHJzL2Rvd25yZXYueG1sUEsFBgAAAAAEAAQA8wAAACgFAAAAAA==&#10;" strokecolor="#4579b8 [3044]"/>
            </w:pict>
          </mc:Fallback>
        </mc:AlternateContent>
      </w:r>
      <w:r>
        <w:rPr>
          <w:noProof/>
        </w:rPr>
        <mc:AlternateContent>
          <mc:Choice Requires="wps">
            <w:drawing>
              <wp:anchor distT="0" distB="0" distL="114300" distR="114300" simplePos="0" relativeHeight="251865085" behindDoc="0" locked="0" layoutInCell="1" allowOverlap="1" wp14:anchorId="0D160A65" wp14:editId="0DF6E91A">
                <wp:simplePos x="0" y="0"/>
                <wp:positionH relativeFrom="column">
                  <wp:posOffset>1535618</wp:posOffset>
                </wp:positionH>
                <wp:positionV relativeFrom="paragraph">
                  <wp:posOffset>3044190</wp:posOffset>
                </wp:positionV>
                <wp:extent cx="230317" cy="114323"/>
                <wp:effectExtent l="0" t="0" r="49530" b="38100"/>
                <wp:wrapNone/>
                <wp:docPr id="48" name="Straight Connector 4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230317" cy="114323"/>
                        </a:xfrm>
                        <a:prstGeom prst="line">
                          <a:avLst/>
                        </a:prstGeom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line w14:anchorId="3DFAED57" id="Straight Connector 48" o:spid="_x0000_s1026" style="position:absolute;flip:y;z-index:25186508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120.9pt,239.7pt" to="139.05pt,248.7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1O+GDxAEAANMDAAAOAAAAZHJzL2Uyb0RvYy54bWysU02P0zAQvSPxHyzfaZJ2BShquoeu4IKg&#10;YoG71xk3lvylsWnSf8/YSQMChATiYtmeeW/mPY/395M17AIYtXcdbzY1Z+Ck77U7d/zzpzcvXnMW&#10;k3C9MN5Bx68Q+f3h+bP9GFrY+sGbHpARiYvtGDo+pBTaqopyACvixgdwFFQerUh0xHPVoxiJ3Zpq&#10;W9cvq9FjH9BLiJFuH+YgPxR+pUCmD0pFSMx0nHpLZcWyPuW1OuxFe0YRBi2XNsQ/dGGFdlR0pXoQ&#10;SbCvqH+hslqij16ljfS28kppCUUDqWnqn9Q8DiJA0ULmxLDaFP8frXx/OSHTfcfv6KWcsPRGjwmF&#10;Pg+JHb1z5KBHRkFyagyxJcDRnXA5xXDCLHtSaJkyOnyhIShGkDQ2FZ+vq88wJSbpcrurd80rziSF&#10;muZut91l9mqmyXQBY3oL3rK86bjRLtsgWnF5F9OcekshXG5rbqTs0tVATjbuIyiSRgXnlspQwdEg&#10;uwgaByEluNQspUt2hiltzAqsS9k/Apf8DIUycH8DXhGlsndpBVvtPP6ueppuLas5/+bArDtb8OT7&#10;a3miYg1NTjF3mfI8mj+eC/z7Xzx8AwAA//8DAFBLAwQUAAYACAAAACEAFcgdt98AAAALAQAADwAA&#10;AGRycy9kb3ducmV2LnhtbEyPzU7DMBCE70i8g7VI3KiTyCJtiFMhSs+IFiSObrxNUvwT2W6bvD3L&#10;CY47O5r5pl5P1rALhjh4JyFfZMDQtV4PrpPwsd8+LIHFpJxWxjuUMGOEdXN7U6tK+6t7x8sudYxC&#10;XKyUhD6lseI8tj1aFRd+REe/ow9WJTpDx3VQVwq3hhdZ9sitGhw19GrElx7b793ZSoimez3Nn7Pf&#10;FDrMm238wrdcSHl/Nz0/AUs4pT8z/OITOjTEdPBnpyMzEgqRE3qSIMqVAEaOolzmwA6krEoBvKn5&#10;/w3NDwAAAP//AwBQSwECLQAUAAYACAAAACEAtoM4kv4AAADhAQAAEwAAAAAAAAAAAAAAAAAAAAAA&#10;W0NvbnRlbnRfVHlwZXNdLnhtbFBLAQItABQABgAIAAAAIQA4/SH/1gAAAJQBAAALAAAAAAAAAAAA&#10;AAAAAC8BAABfcmVscy8ucmVsc1BLAQItABQABgAIAAAAIQC1O+GDxAEAANMDAAAOAAAAAAAAAAAA&#10;AAAAAC4CAABkcnMvZTJvRG9jLnhtbFBLAQItABQABgAIAAAAIQAVyB233wAAAAsBAAAPAAAAAAAA&#10;AAAAAAAAAB4EAABkcnMvZG93bnJldi54bWxQSwUGAAAAAAQABADzAAAAKgUAAAAA&#10;" strokecolor="#4579b8 [3044]"/>
            </w:pict>
          </mc:Fallback>
        </mc:AlternateContent>
      </w:r>
      <w:r w:rsidR="0039047A">
        <w:rPr>
          <w:noProof/>
        </w:rPr>
        <mc:AlternateContent>
          <mc:Choice Requires="wps">
            <w:drawing>
              <wp:anchor distT="0" distB="0" distL="114300" distR="114300" simplePos="0" relativeHeight="251890688" behindDoc="0" locked="0" layoutInCell="1" allowOverlap="1" wp14:anchorId="2ECB04DD" wp14:editId="7F602A33">
                <wp:simplePos x="0" y="0"/>
                <wp:positionH relativeFrom="column">
                  <wp:posOffset>621792</wp:posOffset>
                </wp:positionH>
                <wp:positionV relativeFrom="paragraph">
                  <wp:posOffset>1724915</wp:posOffset>
                </wp:positionV>
                <wp:extent cx="1143635" cy="519176"/>
                <wp:effectExtent l="0" t="0" r="24765" b="14605"/>
                <wp:wrapNone/>
                <wp:docPr id="39" name="Oval 3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143635" cy="519176"/>
                        </a:xfrm>
                        <a:prstGeom prst="ellipse">
                          <a:avLst/>
                        </a:prstGeom>
                        <a:solidFill>
                          <a:schemeClr val="bg1"/>
                        </a:solidFill>
                        <a:ln w="19050"/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oval w14:anchorId="2B636623" id="Oval 39" o:spid="_x0000_s1026" style="position:absolute;margin-left:48.95pt;margin-top:135.8pt;width:90.05pt;height:40.9pt;z-index:25189068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hDsrOkQIAAH0FAAAOAAAAZHJzL2Uyb0RvYy54bWysVE1v2zAMvQ/YfxB0X22nSbsEdYqgRYcB&#10;RVusHXpWZCkWIIuapMTJfv0o+SPZWuwwLAeFFMknkn7k1fW+0WQnnFdgSlqc5ZQIw6FSZlPS7y93&#10;nz5T4gMzFdNgREkPwtPr5ccPV61diAnUoCvhCIIYv2htSesQ7CLLPK9Fw/wZWGHQKME1LKDqNlnl&#10;WIvojc4meX6RteAq64AL7/H2tjPSZcKXUvDwKKUXgeiSYm4hnS6d63hmyyu22Dhma8X7NNg/ZNEw&#10;ZfDREeqWBUa2Tr2BahR34EGGMw5NBlIqLlINWE2R/1HNc82sSLVgc7wd2+T/Hyx/2D05oqqSns8p&#10;MazBb/S4Y5qgir1prV+gy7N9cr3mUYyF7qVr4j+WQPapn4exn2IfCMfLopieX5zPKOFomxXz4vIi&#10;gmbHaOt8+CKgIVEoqdBaWR9LZgu2u/eh8x684rUHrao7pXVSIk3EjXYEUy7pelP0+L95aUNaTGae&#10;z9L3zmJRXRlJCgctIpg234TEVmDik5RBIuERnXEuTCg6U80q0T06y/E3PDvkk4pMgBFZYrojdg8w&#10;eHYgA3ZXb+8fQ0Xi8Bic/y2xLniMSC+DCWNwowy49wA0VtW/3Plj+ietieIaqgMSxUE3Qd7yO4Wf&#10;7J758MQcjgwOF66B8IiH1ID9hl6ipAb387376I9MRislLY5gSf2PLXOCEv3VIMfnxXQaZzYp09nl&#10;BBV3almfWsy2uQEkQYELx/IkRv+gB1E6aF5xW6ziq2hihuPbJeXBDcpN6FYD7hsuVqvkhnNqWbg3&#10;z5ZH8NjVyMeX/StztudtQMY/wDCub7jb+cZIA6ttAKkSsY997fuNM56I0++juERO9eR13JrLXwAA&#10;AP//AwBQSwMEFAAGAAgAAAAhAIvZpf7jAAAACgEAAA8AAABkcnMvZG93bnJldi54bWxMj01Lw0AU&#10;RfeC/2F4ghuxk6batDGTIkIpblJaRV1OM69JcD7CzDSN/77PlS4f73DvucVqNJoN6EPnrIDpJAGG&#10;tnaqs42A97f1/QJYiNIqqZ1FAT8YYFVeXxUyV+5sdzjsY8MoxIZcCmhj7HPOQ92ikWHierT0Ozpv&#10;ZKTTN1x5eaZwo3maJHNuZGepoZU9vrRYf+9PRkD1dfzcrl8/dputvnN95avNoCshbm/G5ydgEcf4&#10;B8OvPqlDSU4Hd7IqMC1gmS2JFJBm0zkwAtJsQeMOAmaPswfgZcH/TygvAAAA//8DAFBLAQItABQA&#10;BgAIAAAAIQC2gziS/gAAAOEBAAATAAAAAAAAAAAAAAAAAAAAAABbQ29udGVudF9UeXBlc10ueG1s&#10;UEsBAi0AFAAGAAgAAAAhADj9If/WAAAAlAEAAAsAAAAAAAAAAAAAAAAALwEAAF9yZWxzLy5yZWxz&#10;UEsBAi0AFAAGAAgAAAAhAOEOys6RAgAAfQUAAA4AAAAAAAAAAAAAAAAALgIAAGRycy9lMm9Eb2Mu&#10;eG1sUEsBAi0AFAAGAAgAAAAhAIvZpf7jAAAACgEAAA8AAAAAAAAAAAAAAAAA6wQAAGRycy9kb3du&#10;cmV2LnhtbFBLBQYAAAAABAAEAPMAAAD7BQAAAAA=&#10;" fillcolor="white [3212]" strokecolor="#243f60 [1604]" strokeweight="1.5pt"/>
            </w:pict>
          </mc:Fallback>
        </mc:AlternateContent>
      </w:r>
      <w:r w:rsidR="0039047A">
        <w:rPr>
          <w:noProof/>
        </w:rPr>
        <mc:AlternateContent>
          <mc:Choice Requires="wps">
            <w:drawing>
              <wp:anchor distT="0" distB="0" distL="114300" distR="114300" simplePos="0" relativeHeight="251891712" behindDoc="0" locked="0" layoutInCell="1" allowOverlap="1" wp14:anchorId="2830FB8D" wp14:editId="44E98E25">
                <wp:simplePos x="0" y="0"/>
                <wp:positionH relativeFrom="column">
                  <wp:posOffset>621665</wp:posOffset>
                </wp:positionH>
                <wp:positionV relativeFrom="paragraph">
                  <wp:posOffset>1678940</wp:posOffset>
                </wp:positionV>
                <wp:extent cx="1141095" cy="564515"/>
                <wp:effectExtent l="0" t="0" r="0" b="0"/>
                <wp:wrapNone/>
                <wp:docPr id="40" name="Text Box 4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141095" cy="56451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7DC1013E" w14:textId="329CCBFF" w:rsidR="00207698" w:rsidRPr="007A4DA4" w:rsidRDefault="00207698" w:rsidP="009A05F4">
                            <w:pPr>
                              <w:jc w:val="center"/>
                              <w:rPr>
                                <w:rFonts w:ascii="Verdana" w:hAnsi="Verdana"/>
                                <w:sz w:val="17"/>
                                <w:szCs w:val="17"/>
                              </w:rPr>
                            </w:pPr>
                            <w:r w:rsidRPr="007A4DA4">
                              <w:rPr>
                                <w:rFonts w:ascii="Verdana" w:hAnsi="Verdana"/>
                                <w:sz w:val="17"/>
                                <w:szCs w:val="17"/>
                              </w:rPr>
                              <w:t>T</w:t>
                            </w:r>
                            <w:r>
                              <w:rPr>
                                <w:rFonts w:ascii="Verdana" w:hAnsi="Verdana"/>
                                <w:sz w:val="17"/>
                                <w:szCs w:val="17"/>
                              </w:rPr>
                              <w:t xml:space="preserve">urn </w:t>
                            </w:r>
                            <w:r>
                              <w:rPr>
                                <w:rFonts w:ascii="Verdana" w:hAnsi="Verdana"/>
                                <w:sz w:val="17"/>
                                <w:szCs w:val="17"/>
                              </w:rPr>
                              <w:br/>
                              <w:t>equi</w:t>
                            </w:r>
                            <w:r w:rsidRPr="007A4DA4">
                              <w:rPr>
                                <w:rFonts w:ascii="Verdana" w:hAnsi="Verdana"/>
                                <w:sz w:val="17"/>
                                <w:szCs w:val="17"/>
                              </w:rPr>
                              <w:t>pment off before entering</w:t>
                            </w:r>
                            <w:r>
                              <w:rPr>
                                <w:rFonts w:ascii="Verdana" w:hAnsi="Verdana"/>
                                <w:sz w:val="17"/>
                                <w:szCs w:val="17"/>
                              </w:rPr>
                              <w:t>.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830FB8D" id="Text Box 40" o:spid="_x0000_s1046" type="#_x0000_t202" style="position:absolute;margin-left:48.95pt;margin-top:132.2pt;width:89.85pt;height:44.45pt;z-index:25189171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EeC9eQIAAGIFAAAOAAAAZHJzL2Uyb0RvYy54bWysVMFu2zAMvQ/YPwi6r46LpGuDOkXWosOA&#10;oi3WDj0rstQYk0RNYmJnXz9KttOs26XDLjZFPlLkI6nzi84atlUhNuAqXh5NOFNOQt2454p/e7z+&#10;cMpZROFqYcCpiu9U5BeL9+/OWz9Xx7AGU6vAKIiL89ZXfI3o50UR5VpZEY/AK0dGDcEKpGN4Luog&#10;WopuTXE8mZwULYTaB5AqRtJe9Ua+yPG1VhLvtI4Kmak45Yb5G/J3lb7F4lzMn4Pw60YOaYh/yMKK&#10;xtGl+1BXAgXbhOaPULaRASJoPJJgC9C6kSrXQNWUk1fVPKyFV7kWIif6PU3x/4WVt9v7wJq64lOi&#10;xwlLPXpUHbJP0DFSET+tj3OCPXgCYkd66vOoj6RMZXc62PSnghjZKdRuz26KJpNTOS0nZzPOJNlm&#10;J9NZOUthihdvHyJ+VmBZEioeqHuZVLG9idhDR0i6zMF1Y0zuoHG/KShmr1F5BAbvVEifcJZwZ1Ty&#10;Mu6r0kRBzjsp8vCpSxPYVtDYCCmVw1xyjkvohNJ091scB3xy7bN6i/PeI98MDvfOtnEQMkuv0q6/&#10;jynrHk9UH9SdROxWXe796djPFdQ7anOAflGil9cN9eJGRLwXgTaDOkvbjnf00QbaisMgcbaG8PNv&#10;+oSngSUrZy1tWsXjj40IijPzxdEon5XTNHuYD9PZx2M6hEPL6tDiNvYSqCslvSteZjHh0YyiDmCf&#10;6FFYplvJJJykuyuOo3iJ/f7ToyLVcplBtIxe4I178DKFTiynSXvsnkTwwzgiDfItjDsp5q+msscm&#10;TwfLDYJu8sgmnntWB/5pkfPQD49OeikOzxn18jQufgEAAP//AwBQSwMEFAAGAAgAAAAhAD7a0Zbf&#10;AAAACgEAAA8AAABkcnMvZG93bnJldi54bWxMj0FPg0AQhe8m/ofNmHizuwIFQYbGaLxqrLaJty1M&#10;gcjOEnZb8N+7nvQ4eV/e+6bcLGYQZ5pcbxnhdqVAENe26blF+Hh/vrkD4bzmRg+WCeGbHGyqy4tS&#10;F42d+Y3OW9+KUMKu0Aid92Mhpas7Mtqt7EgcsqOdjPbhnFrZTHoO5WaQkVKpNLrnsNDpkR47qr+2&#10;J4Owezl+7hP12j6Z9TjbRUk2uUS8vloe7kF4WvwfDL/6QR2q4HSwJ26cGBDyLA8kQpQmCYgARFmW&#10;gjggxOs4BlmV8v8L1Q8AAAD//wMAUEsBAi0AFAAGAAgAAAAhALaDOJL+AAAA4QEAABMAAAAAAAAA&#10;AAAAAAAAAAAAAFtDb250ZW50X1R5cGVzXS54bWxQSwECLQAUAAYACAAAACEAOP0h/9YAAACUAQAA&#10;CwAAAAAAAAAAAAAAAAAvAQAAX3JlbHMvLnJlbHNQSwECLQAUAAYACAAAACEADRHgvXkCAABiBQAA&#10;DgAAAAAAAAAAAAAAAAAuAgAAZHJzL2Uyb0RvYy54bWxQSwECLQAUAAYACAAAACEAPtrRlt8AAAAK&#10;AQAADwAAAAAAAAAAAAAAAADTBAAAZHJzL2Rvd25yZXYueG1sUEsFBgAAAAAEAAQA8wAAAN8FAAAA&#10;AA==&#10;" filled="f" stroked="f">
                <v:textbox>
                  <w:txbxContent>
                    <w:p w14:paraId="7DC1013E" w14:textId="329CCBFF" w:rsidR="00207698" w:rsidRPr="007A4DA4" w:rsidRDefault="00207698" w:rsidP="009A05F4">
                      <w:pPr>
                        <w:jc w:val="center"/>
                        <w:rPr>
                          <w:rFonts w:ascii="Verdana" w:hAnsi="Verdana"/>
                          <w:sz w:val="17"/>
                          <w:szCs w:val="17"/>
                        </w:rPr>
                      </w:pPr>
                      <w:r w:rsidRPr="007A4DA4">
                        <w:rPr>
                          <w:rFonts w:ascii="Verdana" w:hAnsi="Verdana"/>
                          <w:sz w:val="17"/>
                          <w:szCs w:val="17"/>
                        </w:rPr>
                        <w:t>T</w:t>
                      </w:r>
                      <w:r>
                        <w:rPr>
                          <w:rFonts w:ascii="Verdana" w:hAnsi="Verdana"/>
                          <w:sz w:val="17"/>
                          <w:szCs w:val="17"/>
                        </w:rPr>
                        <w:t xml:space="preserve">urn </w:t>
                      </w:r>
                      <w:r>
                        <w:rPr>
                          <w:rFonts w:ascii="Verdana" w:hAnsi="Verdana"/>
                          <w:sz w:val="17"/>
                          <w:szCs w:val="17"/>
                        </w:rPr>
                        <w:br/>
                        <w:t>equi</w:t>
                      </w:r>
                      <w:r w:rsidRPr="007A4DA4">
                        <w:rPr>
                          <w:rFonts w:ascii="Verdana" w:hAnsi="Verdana"/>
                          <w:sz w:val="17"/>
                          <w:szCs w:val="17"/>
                        </w:rPr>
                        <w:t>pment off before entering</w:t>
                      </w:r>
                      <w:r>
                        <w:rPr>
                          <w:rFonts w:ascii="Verdana" w:hAnsi="Verdana"/>
                          <w:sz w:val="17"/>
                          <w:szCs w:val="17"/>
                        </w:rPr>
                        <w:t>.</w:t>
                      </w:r>
                    </w:p>
                  </w:txbxContent>
                </v:textbox>
              </v:shape>
            </w:pict>
          </mc:Fallback>
        </mc:AlternateContent>
      </w:r>
      <w:r w:rsidR="0048623E">
        <w:rPr>
          <w:noProof/>
        </w:rPr>
        <w:drawing>
          <wp:anchor distT="0" distB="0" distL="114300" distR="114300" simplePos="0" relativeHeight="251889664" behindDoc="0" locked="0" layoutInCell="1" allowOverlap="1" wp14:anchorId="3FA3A405" wp14:editId="5EAA5752">
            <wp:simplePos x="0" y="0"/>
            <wp:positionH relativeFrom="column">
              <wp:posOffset>3414395</wp:posOffset>
            </wp:positionH>
            <wp:positionV relativeFrom="paragraph">
              <wp:posOffset>2136439</wp:posOffset>
            </wp:positionV>
            <wp:extent cx="871775" cy="871775"/>
            <wp:effectExtent l="0" t="0" r="0" b="0"/>
            <wp:wrapNone/>
            <wp:docPr id="36" name="Picture 3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6" name="kissclipart-tractor-outline-clipart-tractor-farmall-agricultur-51705215e16b85a7.png"/>
                    <pic:cNvPicPr/>
                  </pic:nvPicPr>
                  <pic:blipFill>
                    <a:blip r:embed="rId3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71775" cy="87177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FE3E6F">
        <w:rPr>
          <w:noProof/>
        </w:rPr>
        <mc:AlternateContent>
          <mc:Choice Requires="wps">
            <w:drawing>
              <wp:anchor distT="0" distB="0" distL="114300" distR="114300" simplePos="0" relativeHeight="251896832" behindDoc="0" locked="0" layoutInCell="1" allowOverlap="1" wp14:anchorId="07105B09" wp14:editId="389D7D38">
                <wp:simplePos x="0" y="0"/>
                <wp:positionH relativeFrom="column">
                  <wp:posOffset>701040</wp:posOffset>
                </wp:positionH>
                <wp:positionV relativeFrom="paragraph">
                  <wp:posOffset>2981960</wp:posOffset>
                </wp:positionV>
                <wp:extent cx="1064895" cy="568960"/>
                <wp:effectExtent l="0" t="0" r="27305" b="15240"/>
                <wp:wrapNone/>
                <wp:docPr id="44" name="Oval 4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064895" cy="568960"/>
                        </a:xfrm>
                        <a:prstGeom prst="ellipse">
                          <a:avLst/>
                        </a:prstGeom>
                        <a:solidFill>
                          <a:schemeClr val="bg1"/>
                        </a:solidFill>
                        <a:ln w="19050"/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oval w14:anchorId="1B63B474" id="Oval 44" o:spid="_x0000_s1026" style="position:absolute;margin-left:55.2pt;margin-top:234.8pt;width:83.85pt;height:44.8pt;z-index:25189683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EXLNokgIAAH0FAAAOAAAAZHJzL2Uyb0RvYy54bWysVE1v2zAMvQ/YfxB0X20HSdYEdYqgRYcB&#10;RVusHXpWZCkWIIuapMTJfv0o+SPZWuwwLAdFFMnHR5rk1fWh0WQvnFdgSlpc5JQIw6FSZlvS7y93&#10;ny4p8YGZimkwoqRH4en16uOHq9YuxQRq0JVwBEGMX7a2pHUIdpllnteiYf4CrDColOAaFlB026xy&#10;rEX0RmeTPJ9nLbjKOuDCe3y97ZR0lfClFDw8SulFILqkyC2k06VzE89sdcWWW8dsrXhPg/0Di4Yp&#10;g0FHqFsWGNk59QaqUdyBBxkuODQZSKm4SDlgNkX+RzbPNbMi5YLF8XYsk/9/sPxh/+SIqko6nVJi&#10;WIPf6HHPNEERa9Nav0STZ/vkesnjNSZ6kK6J/5gCOaR6Hsd6ikMgHB+LfD69XMwo4aibzS8X81Tw&#10;7ORtnQ9fBDQkXkoqtFbWx5TZku3vfcCgaD1YxWcPWlV3SuskxDYRN9oRpFzSzbaIpNHjNyttSItk&#10;FvmsCx+T6tJIt3DUIoJp801ILAUSnyQGqQlP6IxzYULRqWpWiS7oLMffEHbgk0gkwIgske6I3QMM&#10;lh3IgN2x7+2jq0g9PDrnfyPWOY8eKTKYMDo3yoB7D0BjVn3kzh7pn5UmXjdQHbFRHHQT5C2/U/jJ&#10;7pkPT8zhyOBw4RoIj3hIDVhv6G+U1OB+vvce7bGTUUtJiyNYUv9jx5ygRH812OOLYjqNM5uE6ezz&#10;BAV3rtmca8yuuQFsggIXjuXpGu2DHq7SQfOK22Ido6KKGY6xS8qDG4Sb0K0G3DdcrNfJDOfUsnBv&#10;ni2P4LGqsR9fDq/M2b5vA3b8Awzj+qZ3O9voaWC9CyBVauxTXft644ynxun3UVwi53KyOm3N1S8A&#10;AAD//wMAUEsDBBQABgAIAAAAIQAk1M6C4wAAAAsBAAAPAAAAZHJzL2Rvd25yZXYueG1sTI9RS8Mw&#10;FIXfBf9DuIIv4tKWrW616RBhDF86NkV9zJqsLSY3Jcm6+u+9Punj4X6c891yPVnDRu1D71BAOkuA&#10;aWyc6rEV8Pa6uV8CC1GiksahFvCtA6yr66tSFspdcK/HQ2wZlWAopIAuxqHgPDSdtjLM3KCRbifn&#10;rYwUfcuVlxcqt4ZnSZJzK3ukhU4O+rnTzdfhbAXUn6eP3eblfb/dmTs31L7ejqYW4vZmenoEFvUU&#10;/2D41Sd1qMjp6M6oAjOU02ROqIB5vsqBEZE9LFNgRwGLxSoDXpX8/w/VDwAAAP//AwBQSwECLQAU&#10;AAYACAAAACEAtoM4kv4AAADhAQAAEwAAAAAAAAAAAAAAAAAAAAAAW0NvbnRlbnRfVHlwZXNdLnht&#10;bFBLAQItABQABgAIAAAAIQA4/SH/1gAAAJQBAAALAAAAAAAAAAAAAAAAAC8BAABfcmVscy8ucmVs&#10;c1BLAQItABQABgAIAAAAIQBEXLNokgIAAH0FAAAOAAAAAAAAAAAAAAAAAC4CAABkcnMvZTJvRG9j&#10;LnhtbFBLAQItABQABgAIAAAAIQAk1M6C4wAAAAsBAAAPAAAAAAAAAAAAAAAAAOwEAABkcnMvZG93&#10;bnJldi54bWxQSwUGAAAAAAQABADzAAAA/AUAAAAA&#10;" fillcolor="white [3212]" strokecolor="#243f60 [1604]" strokeweight="1.5pt"/>
            </w:pict>
          </mc:Fallback>
        </mc:AlternateContent>
      </w:r>
      <w:r w:rsidR="00FE3E6F">
        <w:rPr>
          <w:noProof/>
        </w:rPr>
        <mc:AlternateContent>
          <mc:Choice Requires="wps">
            <w:drawing>
              <wp:anchor distT="0" distB="0" distL="114300" distR="114300" simplePos="0" relativeHeight="251897856" behindDoc="0" locked="0" layoutInCell="1" allowOverlap="1" wp14:anchorId="06D919AB" wp14:editId="0CD999D9">
                <wp:simplePos x="0" y="0"/>
                <wp:positionH relativeFrom="column">
                  <wp:posOffset>622935</wp:posOffset>
                </wp:positionH>
                <wp:positionV relativeFrom="paragraph">
                  <wp:posOffset>3091815</wp:posOffset>
                </wp:positionV>
                <wp:extent cx="1213104" cy="454660"/>
                <wp:effectExtent l="0" t="0" r="0" b="2540"/>
                <wp:wrapNone/>
                <wp:docPr id="45" name="Text Box 4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213104" cy="45466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0B14D400" w14:textId="77777777" w:rsidR="00207698" w:rsidRDefault="00207698" w:rsidP="00FE3E6F">
                            <w:pPr>
                              <w:jc w:val="center"/>
                              <w:rPr>
                                <w:rFonts w:ascii="Verdana" w:hAnsi="Verdana"/>
                                <w:sz w:val="17"/>
                                <w:szCs w:val="17"/>
                              </w:rPr>
                            </w:pPr>
                            <w:r>
                              <w:rPr>
                                <w:rFonts w:ascii="Verdana" w:hAnsi="Verdana"/>
                                <w:sz w:val="17"/>
                                <w:szCs w:val="17"/>
                              </w:rPr>
                              <w:t xml:space="preserve">Never work </w:t>
                            </w:r>
                          </w:p>
                          <w:p w14:paraId="23A2F95C" w14:textId="0A3AC143" w:rsidR="00207698" w:rsidRPr="007A4DA4" w:rsidRDefault="00207698" w:rsidP="00FE3E6F">
                            <w:pPr>
                              <w:jc w:val="center"/>
                              <w:rPr>
                                <w:rFonts w:ascii="Verdana" w:hAnsi="Verdana"/>
                                <w:sz w:val="17"/>
                                <w:szCs w:val="17"/>
                              </w:rPr>
                            </w:pPr>
                            <w:r>
                              <w:rPr>
                                <w:rFonts w:ascii="Verdana" w:hAnsi="Verdana"/>
                                <w:sz w:val="17"/>
                                <w:szCs w:val="17"/>
                              </w:rPr>
                              <w:t>alone.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6D919AB" id="Text Box 45" o:spid="_x0000_s1047" type="#_x0000_t202" style="position:absolute;margin-left:49.05pt;margin-top:243.45pt;width:95.5pt;height:35.8pt;z-index:25189785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DS4JgewIAAGIFAAAOAAAAZHJzL2Uyb0RvYy54bWysVMFu2zAMvQ/YPwi6r04yt1uDOkXWosOA&#10;oi3WDj0rstQYk0RNYmJnXz9KttOs26XDLjZFPlLkI6mz884atlUhNuAqPj2acKachLpxTxX/9nD1&#10;7iNnEYWrhQGnKr5TkZ8v3r45a/1czWANplaBURAX562v+BrRz4siyrWyIh6BV46MGoIVSMfwVNRB&#10;tBTdmmI2mZwULYTaB5AqRtJe9ka+yPG1VhJvtY4Kmak45Yb5G/J3lb7F4kzMn4Lw60YOaYh/yMKK&#10;xtGl+1CXAgXbhOaPULaRASJoPJJgC9C6kSrXQNVMJy+quV8Lr3ItRE70e5ri/wsrb7Z3gTV1xctj&#10;zpyw1KMH1SH7BB0jFfHT+jgn2L0nIHakpz6P+kjKVHang01/KoiRnZje7dlN0WRymk3fTyclZ5Js&#10;5XF5cpLpL569fYj4WYFlSah4oO5lUsX2OiJlQtARki5zcNUYkzto3G8KAvYalUdg8E6F9AlnCXdG&#10;JS/jvipNFOS8kyIPn7owgW0FjY2QUjnMJee4hE4oTXe/xnHAJ9c+q9c47z3yzeBw72wbByGz9CLt&#10;+vuYsu7xxN9B3UnEbtXl3p+O/VxBvaM2B+gXJXp51VAvrkXEOxFoM6iztO14Sx9toK04DBJnawg/&#10;/6ZPeBpYsnLW0qZVPP7YiKA4M18cjfLptCzTauZDefxhRodwaFkdWtzGXgB1ZUrvipdZTHg0o6gD&#10;2Ed6FJbpVjIJJ+nuiuMoXmC///SoSLVcZhAtoxd47e69TKETy2nSHrpHEfwwjkiDfAPjTor5i6ns&#10;scnTwXKDoJs8sonnntWBf1rkPMnDo5NeisNzRj0/jYtfAAAA//8DAFBLAwQUAAYACAAAACEAOeh0&#10;T94AAAAKAQAADwAAAGRycy9kb3ducmV2LnhtbEyPTU/DMAyG70j8h8hI3FiyaZ3Sru6EQFxBjA9p&#10;t6zx2orGqZpsLf+ecIKj7Uevn7fcza4XFxpD5xlhuVAgiGtvO24Q3t+e7jSIEA1b03smhG8KsKuu&#10;r0pTWD/xK132sREphENhENoYh0LKULfkTFj4gTjdTn50JqZxbKQdzZTCXS9XSm2kMx2nD60Z6KGl&#10;+mt/dggfz6fD51q9NI8uGyY/K8kul4i3N/P9FkSkOf7B8Kuf1KFKTkd/ZhtEj5DrZSIR1nqTg0jA&#10;Sudpc0TIMp2BrEr5v0L1AwAA//8DAFBLAQItABQABgAIAAAAIQC2gziS/gAAAOEBAAATAAAAAAAA&#10;AAAAAAAAAAAAAABbQ29udGVudF9UeXBlc10ueG1sUEsBAi0AFAAGAAgAAAAhADj9If/WAAAAlAEA&#10;AAsAAAAAAAAAAAAAAAAALwEAAF9yZWxzLy5yZWxzUEsBAi0AFAAGAAgAAAAhAMNLgmB7AgAAYgUA&#10;AA4AAAAAAAAAAAAAAAAALgIAAGRycy9lMm9Eb2MueG1sUEsBAi0AFAAGAAgAAAAhADnodE/eAAAA&#10;CgEAAA8AAAAAAAAAAAAAAAAA1QQAAGRycy9kb3ducmV2LnhtbFBLBQYAAAAABAAEAPMAAADgBQAA&#10;AAA=&#10;" filled="f" stroked="f">
                <v:textbox>
                  <w:txbxContent>
                    <w:p w14:paraId="0B14D400" w14:textId="77777777" w:rsidR="00207698" w:rsidRDefault="00207698" w:rsidP="00FE3E6F">
                      <w:pPr>
                        <w:jc w:val="center"/>
                        <w:rPr>
                          <w:rFonts w:ascii="Verdana" w:hAnsi="Verdana"/>
                          <w:sz w:val="17"/>
                          <w:szCs w:val="17"/>
                        </w:rPr>
                      </w:pPr>
                      <w:r>
                        <w:rPr>
                          <w:rFonts w:ascii="Verdana" w:hAnsi="Verdana"/>
                          <w:sz w:val="17"/>
                          <w:szCs w:val="17"/>
                        </w:rPr>
                        <w:t xml:space="preserve">Never work </w:t>
                      </w:r>
                    </w:p>
                    <w:p w14:paraId="23A2F95C" w14:textId="0A3AC143" w:rsidR="00207698" w:rsidRPr="007A4DA4" w:rsidRDefault="00207698" w:rsidP="00FE3E6F">
                      <w:pPr>
                        <w:jc w:val="center"/>
                        <w:rPr>
                          <w:rFonts w:ascii="Verdana" w:hAnsi="Verdana"/>
                          <w:sz w:val="17"/>
                          <w:szCs w:val="17"/>
                        </w:rPr>
                      </w:pPr>
                      <w:r>
                        <w:rPr>
                          <w:rFonts w:ascii="Verdana" w:hAnsi="Verdana"/>
                          <w:sz w:val="17"/>
                          <w:szCs w:val="17"/>
                        </w:rPr>
                        <w:t>alone.</w:t>
                      </w:r>
                    </w:p>
                  </w:txbxContent>
                </v:textbox>
              </v:shape>
            </w:pict>
          </mc:Fallback>
        </mc:AlternateContent>
      </w:r>
      <w:r w:rsidR="002638F9">
        <w:rPr>
          <w:noProof/>
        </w:rPr>
        <w:drawing>
          <wp:inline distT="0" distB="0" distL="0" distR="0" wp14:anchorId="7293C274" wp14:editId="6189C1ED">
            <wp:extent cx="7626439" cy="4133770"/>
            <wp:effectExtent l="0" t="114300" r="0" b="191135"/>
            <wp:docPr id="38" name="Diagram 38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40" r:lo="rId41" r:qs="rId42" r:cs="rId43"/>
              </a:graphicData>
            </a:graphic>
          </wp:inline>
        </w:drawing>
      </w:r>
    </w:p>
    <w:p w14:paraId="2C168837" w14:textId="77777777" w:rsidR="00D20A13" w:rsidRDefault="00D20A13" w:rsidP="00D87DE0">
      <w:pPr>
        <w:pStyle w:val="FFABody"/>
      </w:pPr>
    </w:p>
    <w:p w14:paraId="468D042F" w14:textId="77777777" w:rsidR="00D20A13" w:rsidRDefault="00D20A13" w:rsidP="00D87DE0">
      <w:pPr>
        <w:pStyle w:val="FFABody"/>
      </w:pPr>
    </w:p>
    <w:p w14:paraId="611EE3FD" w14:textId="77777777" w:rsidR="00D20A13" w:rsidRDefault="00D20A13" w:rsidP="00D87DE0">
      <w:pPr>
        <w:pStyle w:val="FFABody"/>
      </w:pPr>
    </w:p>
    <w:p w14:paraId="4B3BA94D" w14:textId="5A1D0426" w:rsidR="00A45906" w:rsidRDefault="00A45906" w:rsidP="00D87DE0">
      <w:pPr>
        <w:pStyle w:val="FFABody"/>
      </w:pPr>
      <w:r>
        <w:t xml:space="preserve">Did you notice any similarities in the farm safety strategies for overcoming </w:t>
      </w:r>
      <w:r w:rsidR="00F2446C">
        <w:t xml:space="preserve">the </w:t>
      </w:r>
      <w:r>
        <w:t xml:space="preserve">risks </w:t>
      </w:r>
      <w:r w:rsidR="00F2446C">
        <w:t xml:space="preserve">of </w:t>
      </w:r>
      <w:r>
        <w:t>working on or around a farm? If so, what similarities did you notice?</w:t>
      </w:r>
    </w:p>
    <w:p w14:paraId="4ADAC9B6" w14:textId="77777777" w:rsidR="00A45906" w:rsidRDefault="00A45906" w:rsidP="00D87DE0">
      <w:pPr>
        <w:pStyle w:val="FFABody"/>
      </w:pPr>
    </w:p>
    <w:p w14:paraId="467923AF" w14:textId="77777777" w:rsidR="00A45906" w:rsidRDefault="00A45906" w:rsidP="00D87DE0">
      <w:pPr>
        <w:pStyle w:val="FFABody"/>
      </w:pPr>
    </w:p>
    <w:p w14:paraId="305ABEE0" w14:textId="77777777" w:rsidR="00A45906" w:rsidRDefault="00A45906" w:rsidP="00D87DE0">
      <w:pPr>
        <w:pStyle w:val="FFABody"/>
      </w:pPr>
    </w:p>
    <w:p w14:paraId="24596A19" w14:textId="77777777" w:rsidR="00A45906" w:rsidRDefault="00A45906" w:rsidP="00D87DE0">
      <w:pPr>
        <w:pStyle w:val="FFABody"/>
      </w:pPr>
    </w:p>
    <w:p w14:paraId="154808F1" w14:textId="77777777" w:rsidR="00A45906" w:rsidRDefault="00A45906" w:rsidP="00D87DE0">
      <w:pPr>
        <w:pStyle w:val="FFABody"/>
      </w:pPr>
    </w:p>
    <w:p w14:paraId="078BC073" w14:textId="77777777" w:rsidR="00A45906" w:rsidRDefault="00A45906" w:rsidP="00D87DE0">
      <w:pPr>
        <w:pStyle w:val="FFABody"/>
      </w:pPr>
    </w:p>
    <w:p w14:paraId="1762A66A" w14:textId="77777777" w:rsidR="00A45906" w:rsidRDefault="00A45906" w:rsidP="00D87DE0">
      <w:pPr>
        <w:pStyle w:val="FFABody"/>
      </w:pPr>
    </w:p>
    <w:p w14:paraId="7AD00FDF" w14:textId="77777777" w:rsidR="00290789" w:rsidRDefault="00290789" w:rsidP="00D87DE0">
      <w:pPr>
        <w:pStyle w:val="FFABody"/>
      </w:pPr>
    </w:p>
    <w:p w14:paraId="1AFDD47A" w14:textId="77777777" w:rsidR="00290789" w:rsidRDefault="00290789" w:rsidP="00D87DE0">
      <w:pPr>
        <w:pStyle w:val="FFABody"/>
      </w:pPr>
    </w:p>
    <w:p w14:paraId="3E96F18C" w14:textId="77777777" w:rsidR="00A45906" w:rsidRDefault="00A45906" w:rsidP="00D87DE0">
      <w:pPr>
        <w:pStyle w:val="FFABody"/>
      </w:pPr>
    </w:p>
    <w:p w14:paraId="3FBD54D0" w14:textId="77777777" w:rsidR="00A45906" w:rsidRDefault="00A45906" w:rsidP="00D87DE0">
      <w:pPr>
        <w:pStyle w:val="FFABody"/>
      </w:pPr>
    </w:p>
    <w:p w14:paraId="5D6B77F1" w14:textId="77777777" w:rsidR="00A45906" w:rsidRDefault="00A45906" w:rsidP="00D87DE0">
      <w:pPr>
        <w:pStyle w:val="FFABody"/>
      </w:pPr>
    </w:p>
    <w:p w14:paraId="7EE54438" w14:textId="77777777" w:rsidR="00A45906" w:rsidRDefault="00A45906" w:rsidP="00D87DE0">
      <w:pPr>
        <w:pStyle w:val="FFABody"/>
      </w:pPr>
    </w:p>
    <w:p w14:paraId="3C771939" w14:textId="77777777" w:rsidR="00A45906" w:rsidRDefault="00A45906" w:rsidP="00D87DE0">
      <w:pPr>
        <w:pStyle w:val="FFABody"/>
      </w:pPr>
    </w:p>
    <w:p w14:paraId="400F635E" w14:textId="77777777" w:rsidR="00A45906" w:rsidRDefault="00A45906" w:rsidP="00D87DE0">
      <w:pPr>
        <w:pStyle w:val="FFABody"/>
      </w:pPr>
    </w:p>
    <w:p w14:paraId="19472F94" w14:textId="2635002C" w:rsidR="00C55147" w:rsidRDefault="00C55147" w:rsidP="00D87DE0">
      <w:pPr>
        <w:pStyle w:val="FFABody"/>
      </w:pPr>
      <w:r>
        <w:t xml:space="preserve">Of the different risks associated with working on a farm, what risk do you think is the most relevant </w:t>
      </w:r>
      <w:r w:rsidR="00B32F16">
        <w:t xml:space="preserve">to </w:t>
      </w:r>
      <w:r>
        <w:t>your local community?</w:t>
      </w:r>
      <w:r w:rsidR="00290789">
        <w:t xml:space="preserve"> Why?</w:t>
      </w:r>
      <w:r w:rsidR="00EB6EEC">
        <w:t xml:space="preserve"> Do they create a risk for other people outside of the employees on the farm? If so, how?</w:t>
      </w:r>
    </w:p>
    <w:p w14:paraId="1B8542C9" w14:textId="77777777" w:rsidR="00C55147" w:rsidRDefault="00C55147" w:rsidP="00D87DE0">
      <w:pPr>
        <w:pStyle w:val="FFABody"/>
      </w:pPr>
    </w:p>
    <w:p w14:paraId="625FD1BD" w14:textId="77777777" w:rsidR="00C55147" w:rsidRDefault="00C55147" w:rsidP="00D87DE0">
      <w:pPr>
        <w:pStyle w:val="FFABody"/>
      </w:pPr>
    </w:p>
    <w:p w14:paraId="10FE2CC2" w14:textId="77777777" w:rsidR="00C55147" w:rsidRDefault="00C55147" w:rsidP="00D87DE0">
      <w:pPr>
        <w:pStyle w:val="FFABody"/>
      </w:pPr>
    </w:p>
    <w:p w14:paraId="0207D3F0" w14:textId="77777777" w:rsidR="00C55147" w:rsidRDefault="00C55147" w:rsidP="00D87DE0">
      <w:pPr>
        <w:pStyle w:val="FFABody"/>
      </w:pPr>
    </w:p>
    <w:p w14:paraId="015A6047" w14:textId="77777777" w:rsidR="00C55147" w:rsidRDefault="00C55147" w:rsidP="00D87DE0">
      <w:pPr>
        <w:pStyle w:val="FFABody"/>
      </w:pPr>
    </w:p>
    <w:p w14:paraId="032C3F38" w14:textId="77777777" w:rsidR="00C55147" w:rsidRDefault="00C55147" w:rsidP="00D87DE0">
      <w:pPr>
        <w:pStyle w:val="FFABody"/>
      </w:pPr>
    </w:p>
    <w:p w14:paraId="5381ED07" w14:textId="77777777" w:rsidR="00C55147" w:rsidRDefault="00C55147" w:rsidP="00D87DE0">
      <w:pPr>
        <w:pStyle w:val="FFABody"/>
      </w:pPr>
    </w:p>
    <w:p w14:paraId="499768BA" w14:textId="77777777" w:rsidR="00A45906" w:rsidRDefault="00A45906" w:rsidP="00D87DE0">
      <w:pPr>
        <w:pStyle w:val="FFABody"/>
      </w:pPr>
    </w:p>
    <w:p w14:paraId="5099812F" w14:textId="77777777" w:rsidR="00A45906" w:rsidRDefault="00A45906" w:rsidP="00D87DE0">
      <w:pPr>
        <w:pStyle w:val="FFABody"/>
      </w:pPr>
    </w:p>
    <w:p w14:paraId="4E840C1F" w14:textId="77777777" w:rsidR="00C55147" w:rsidRDefault="00C55147" w:rsidP="00D87DE0">
      <w:pPr>
        <w:pStyle w:val="FFABody"/>
      </w:pPr>
    </w:p>
    <w:p w14:paraId="3AD1E00C" w14:textId="77777777" w:rsidR="00C55147" w:rsidRDefault="00C55147" w:rsidP="00D87DE0">
      <w:pPr>
        <w:pStyle w:val="FFABody"/>
      </w:pPr>
    </w:p>
    <w:p w14:paraId="208CFD95" w14:textId="77777777" w:rsidR="00C55147" w:rsidRDefault="00C55147" w:rsidP="00D87DE0">
      <w:pPr>
        <w:pStyle w:val="FFABody"/>
      </w:pPr>
    </w:p>
    <w:p w14:paraId="5BE91312" w14:textId="77777777" w:rsidR="00C55147" w:rsidRDefault="00C55147" w:rsidP="00D87DE0">
      <w:pPr>
        <w:pStyle w:val="FFABody"/>
      </w:pPr>
    </w:p>
    <w:p w14:paraId="178D807E" w14:textId="77777777" w:rsidR="00C55147" w:rsidRDefault="00C55147" w:rsidP="00D87DE0">
      <w:pPr>
        <w:pStyle w:val="FFABody"/>
      </w:pPr>
    </w:p>
    <w:p w14:paraId="1C8FE800" w14:textId="5A544DB5" w:rsidR="00D87DE0" w:rsidRDefault="00C55147" w:rsidP="00D87DE0">
      <w:pPr>
        <w:pStyle w:val="FFABody"/>
      </w:pPr>
      <w:r>
        <w:t xml:space="preserve">What is the value of studying strategies to promote farm safety? </w:t>
      </w:r>
      <w:r w:rsidR="00B338FB">
        <w:t>Consider</w:t>
      </w:r>
      <w:r>
        <w:t xml:space="preserve"> </w:t>
      </w:r>
      <w:r w:rsidR="00B338FB">
        <w:t xml:space="preserve">those who do </w:t>
      </w:r>
      <w:r w:rsidR="00290789">
        <w:t>not live or work on a farm</w:t>
      </w:r>
      <w:r w:rsidR="0024029B">
        <w:t xml:space="preserve"> (maybe that is you)</w:t>
      </w:r>
      <w:r w:rsidR="00B32F16">
        <w:t xml:space="preserve">, and </w:t>
      </w:r>
      <w:r w:rsidR="00B338FB">
        <w:t>provide three reasons why</w:t>
      </w:r>
      <w:r>
        <w:t xml:space="preserve"> studying farm or agricultural safety </w:t>
      </w:r>
      <w:r w:rsidR="00C053A1">
        <w:t>would be</w:t>
      </w:r>
      <w:r w:rsidR="00B338FB">
        <w:t xml:space="preserve"> valuable</w:t>
      </w:r>
      <w:r w:rsidR="00975083">
        <w:t>.</w:t>
      </w:r>
    </w:p>
    <w:p w14:paraId="1E9423E7" w14:textId="75CC5A57" w:rsidR="00C55147" w:rsidRDefault="00C55147" w:rsidP="00D87DE0">
      <w:pPr>
        <w:pStyle w:val="FFABody"/>
      </w:pPr>
    </w:p>
    <w:p w14:paraId="00CEC178" w14:textId="3BB2ABA0" w:rsidR="00C55147" w:rsidRDefault="00B338FB" w:rsidP="00D87DE0">
      <w:pPr>
        <w:pStyle w:val="FFABody"/>
      </w:pPr>
      <w:r>
        <w:rPr>
          <w:noProof/>
        </w:rPr>
        <w:drawing>
          <wp:anchor distT="0" distB="0" distL="114300" distR="114300" simplePos="0" relativeHeight="251899904" behindDoc="0" locked="0" layoutInCell="1" allowOverlap="1" wp14:anchorId="7AF97864" wp14:editId="11447F2E">
            <wp:simplePos x="0" y="0"/>
            <wp:positionH relativeFrom="column">
              <wp:posOffset>0</wp:posOffset>
            </wp:positionH>
            <wp:positionV relativeFrom="paragraph">
              <wp:posOffset>128693</wp:posOffset>
            </wp:positionV>
            <wp:extent cx="871220" cy="681294"/>
            <wp:effectExtent l="0" t="0" r="0" b="5080"/>
            <wp:wrapNone/>
            <wp:docPr id="49" name="Picture 4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6" name="kissclipart-tractor-outline-clipart-tractor-farmall-agricultur-51705215e16b85a7.png"/>
                    <pic:cNvPicPr/>
                  </pic:nvPicPr>
                  <pic:blipFill>
                    <a:blip r:embed="rId4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71220" cy="681294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16E0BE6F" w14:textId="389467E0" w:rsidR="00C55147" w:rsidRDefault="00C55147" w:rsidP="00D87DE0">
      <w:pPr>
        <w:pStyle w:val="FFABody"/>
      </w:pPr>
    </w:p>
    <w:p w14:paraId="46F677C0" w14:textId="1EB18E91" w:rsidR="00C55147" w:rsidRDefault="00C55147" w:rsidP="00D87DE0">
      <w:pPr>
        <w:pStyle w:val="FFABody"/>
      </w:pPr>
    </w:p>
    <w:p w14:paraId="785CD468" w14:textId="505BD34A" w:rsidR="00C55147" w:rsidRDefault="00B338FB" w:rsidP="00D87DE0">
      <w:pPr>
        <w:pStyle w:val="FFABody"/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905024" behindDoc="0" locked="0" layoutInCell="1" allowOverlap="1" wp14:anchorId="3801BCA5" wp14:editId="0C146B22">
                <wp:simplePos x="0" y="0"/>
                <wp:positionH relativeFrom="column">
                  <wp:posOffset>999682</wp:posOffset>
                </wp:positionH>
                <wp:positionV relativeFrom="paragraph">
                  <wp:posOffset>52587</wp:posOffset>
                </wp:positionV>
                <wp:extent cx="528925" cy="118"/>
                <wp:effectExtent l="0" t="76200" r="55880" b="101600"/>
                <wp:wrapNone/>
                <wp:docPr id="52" name="Straight Arrow Connector 5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528925" cy="118"/>
                        </a:xfrm>
                        <a:prstGeom prst="straightConnector1">
                          <a:avLst/>
                        </a:prstGeom>
                        <a:ln w="31750">
                          <a:solidFill>
                            <a:schemeClr val="tx1"/>
                          </a:solidFill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5854EFA4" id="_x0000_t32" coordsize="21600,21600" o:spt="32" o:oned="t" path="m,l21600,21600e" filled="f">
                <v:path arrowok="t" fillok="f" o:connecttype="none"/>
                <o:lock v:ext="edit" shapetype="t"/>
              </v:shapetype>
              <v:shape id="Straight Arrow Connector 52" o:spid="_x0000_s1026" type="#_x0000_t32" style="position:absolute;margin-left:78.7pt;margin-top:4.15pt;width:41.65pt;height:0;z-index:25190502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AKEtP8gEAAEAEAAAOAAAAZHJzL2Uyb0RvYy54bWysU8GO0zAQvSPxD5bvNE1RoVRNV6jLckFQ&#10;7cIHeB27sWR7rLFp2r9n7KQpXU4gLk7smTfz3vN4c3dylh0VRgO+4fVszpnyElrjDw3/8f3hzYqz&#10;mIRvhQWvGn5Wkd9tX7/a9GGtFtCBbRUyKuLjug8N71IK66qKslNOxBkE5SmoAZ1ItMVD1aLoqbqz&#10;1WI+f1f1gG1AkCpGOr0fgnxb6mutZPqmdVSJ2YYTt1RWLOtzXqvtRqwPKEJn5EhD/AMLJ4ynplOp&#10;e5EE+4nmj1LOSIQIOs0kuAq0NlIVDaSmnr9Q89SJoIoWMieGyab4/8rKr8c9MtM2fLngzAtHd/SU&#10;UJhDl9hHROjZDrwnHwEZpZBffYhrgu38HsddDHvM4k8aXf6SLHYqHp8nj9UpMUmHy8Xqw2LJmaRQ&#10;Xa9yweqKDBjTZwWO5Z+Gx5HJRKEuJovjl5gG4AWQ21rP+oa/rd8v5yUtgjXtg7E2B8tEqZ1FdhQ0&#10;C+lUj61vspIw9pNvWToHMiKhEf5g1ZhpPXHN6ge95S+drRp6PypNPpLCgeOLfkJK5dOlp/WUnWGa&#10;2E3AkXUe/SvRW+CYn6GqTPffgCdE6Qw+TWBnPODg2W33q016yL84MOjOFjxDey6TUKyhMS0XOj6p&#10;/A5+3xf49eFvfwEAAP//AwBQSwMEFAAGAAgAAAAhALas3vTdAAAABwEAAA8AAABkcnMvZG93bnJl&#10;di54bWxMjk1PwzAQRO9I/AdrkXqjDqElUYhTAWovfAgobc9uvCSBeB3Fbpvy61m4wPFpRjMvnw22&#10;FXvsfeNIwcU4AoFUOtNQpWD1tjhPQfigyejWESo4oodZcXqS68y4A73ifhkqwSPkM62gDqHLpPRl&#10;jVb7seuQOHt3vdWBsa+k6fWBx20r4yi6klY3xA+17vCuxvJzubMKpk+bcLu6f3xex4uPtDvOH+jr&#10;JVFqdDbcXIMIOIS/MvzoszoU7LR1OzJetMzTZMJVBeklCM7jSZSA2P6yLHL537/4BgAA//8DAFBL&#10;AQItABQABgAIAAAAIQC2gziS/gAAAOEBAAATAAAAAAAAAAAAAAAAAAAAAABbQ29udGVudF9UeXBl&#10;c10ueG1sUEsBAi0AFAAGAAgAAAAhADj9If/WAAAAlAEAAAsAAAAAAAAAAAAAAAAALwEAAF9yZWxz&#10;Ly5yZWxzUEsBAi0AFAAGAAgAAAAhAEAoS0/yAQAAQAQAAA4AAAAAAAAAAAAAAAAALgIAAGRycy9l&#10;Mm9Eb2MueG1sUEsBAi0AFAAGAAgAAAAhALas3vTdAAAABwEAAA8AAAAAAAAAAAAAAAAATAQAAGRy&#10;cy9kb3ducmV2LnhtbFBLBQYAAAAABAAEAPMAAABWBQAAAAA=&#10;" strokecolor="black [3213]" strokeweight="2.5pt">
                <v:stroke endarrow="block"/>
              </v:shape>
            </w:pict>
          </mc:Fallback>
        </mc:AlternateContent>
      </w:r>
    </w:p>
    <w:p w14:paraId="1C4D7F3D" w14:textId="02FA7C49" w:rsidR="00C55147" w:rsidRDefault="00C55147" w:rsidP="00D87DE0">
      <w:pPr>
        <w:pStyle w:val="FFABody"/>
      </w:pPr>
    </w:p>
    <w:p w14:paraId="6416F889" w14:textId="77777777" w:rsidR="00C55147" w:rsidRDefault="00C55147" w:rsidP="00D87DE0">
      <w:pPr>
        <w:pStyle w:val="FFABody"/>
      </w:pPr>
    </w:p>
    <w:p w14:paraId="60499482" w14:textId="77777777" w:rsidR="00C55147" w:rsidRDefault="00C55147" w:rsidP="00D87DE0">
      <w:pPr>
        <w:pStyle w:val="FFABody"/>
      </w:pPr>
    </w:p>
    <w:p w14:paraId="01D318EB" w14:textId="35B67DFE" w:rsidR="00C55147" w:rsidRDefault="00C55147" w:rsidP="00D87DE0">
      <w:pPr>
        <w:pStyle w:val="FFABody"/>
      </w:pPr>
    </w:p>
    <w:p w14:paraId="1A6FB31C" w14:textId="0BA9B2AD" w:rsidR="00C55147" w:rsidRDefault="00C55147" w:rsidP="00D87DE0">
      <w:pPr>
        <w:pStyle w:val="FFABody"/>
      </w:pPr>
    </w:p>
    <w:p w14:paraId="4A36F471" w14:textId="77777777" w:rsidR="00C55147" w:rsidRDefault="00C55147" w:rsidP="00D87DE0">
      <w:pPr>
        <w:pStyle w:val="FFABody"/>
      </w:pPr>
    </w:p>
    <w:p w14:paraId="6F1FB07E" w14:textId="7BE91D45" w:rsidR="00D87DE0" w:rsidRDefault="00D87DE0" w:rsidP="00D87DE0">
      <w:pPr>
        <w:pStyle w:val="FFABody"/>
      </w:pPr>
    </w:p>
    <w:p w14:paraId="1E6C4DAE" w14:textId="3914DF12" w:rsidR="00BA52A2" w:rsidRDefault="00067E9D" w:rsidP="008A1143">
      <w:pPr>
        <w:pStyle w:val="FFABody"/>
      </w:pPr>
      <w:r>
        <w:rPr>
          <w:noProof/>
        </w:rPr>
        <w:drawing>
          <wp:anchor distT="0" distB="0" distL="114300" distR="114300" simplePos="0" relativeHeight="251901952" behindDoc="0" locked="0" layoutInCell="1" allowOverlap="1" wp14:anchorId="7BC68431" wp14:editId="5CFFC412">
            <wp:simplePos x="0" y="0"/>
            <wp:positionH relativeFrom="column">
              <wp:posOffset>0</wp:posOffset>
            </wp:positionH>
            <wp:positionV relativeFrom="paragraph">
              <wp:posOffset>56515</wp:posOffset>
            </wp:positionV>
            <wp:extent cx="871220" cy="680720"/>
            <wp:effectExtent l="0" t="0" r="0" b="5080"/>
            <wp:wrapNone/>
            <wp:docPr id="50" name="Picture 5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6" name="kissclipart-tractor-outline-clipart-tractor-farmall-agricultur-51705215e16b85a7.png"/>
                    <pic:cNvPicPr/>
                  </pic:nvPicPr>
                  <pic:blipFill>
                    <a:blip r:embed="rId4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71220" cy="68072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66FD8D39" w14:textId="77777777" w:rsidR="00D87DE0" w:rsidRDefault="00D87DE0" w:rsidP="008A1143">
      <w:pPr>
        <w:pStyle w:val="FFABody"/>
      </w:pPr>
    </w:p>
    <w:p w14:paraId="281F9FA5" w14:textId="3BBCFFE9" w:rsidR="00D87DE0" w:rsidRDefault="00B338FB" w:rsidP="008A1143">
      <w:pPr>
        <w:pStyle w:val="FFABody"/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907072" behindDoc="0" locked="0" layoutInCell="1" allowOverlap="1" wp14:anchorId="4CFCD896" wp14:editId="41028B32">
                <wp:simplePos x="0" y="0"/>
                <wp:positionH relativeFrom="column">
                  <wp:posOffset>1000125</wp:posOffset>
                </wp:positionH>
                <wp:positionV relativeFrom="paragraph">
                  <wp:posOffset>111125</wp:posOffset>
                </wp:positionV>
                <wp:extent cx="528320" cy="0"/>
                <wp:effectExtent l="0" t="76200" r="55880" b="101600"/>
                <wp:wrapNone/>
                <wp:docPr id="53" name="Straight Arrow Connector 5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528320" cy="0"/>
                        </a:xfrm>
                        <a:prstGeom prst="straightConnector1">
                          <a:avLst/>
                        </a:prstGeom>
                        <a:ln w="31750">
                          <a:solidFill>
                            <a:schemeClr val="tx1"/>
                          </a:solidFill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4A17F627" id="Straight Arrow Connector 53" o:spid="_x0000_s1026" type="#_x0000_t32" style="position:absolute;margin-left:78.75pt;margin-top:8.75pt;width:41.6pt;height:0;z-index:25190707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7kKm08QEAAD4EAAAOAAAAZHJzL2Uyb0RvYy54bWysU02P0zAQvSPxHyzfaZpWhVXVdIW6LBcE&#10;FQs/wOuMG0v+0tg07b9n7KTpdjmBuDixZ97Me8/jzf3JGnYEjNq7htezOWfgpG+1OzT854/Hd3ec&#10;xSRcK4x30PAzRH6/fftm04c1LHznTQvIqIiL6z40vEsprKsqyg6siDMfwFFQebQi0RYPVYuip+rW&#10;VIv5/H3Ve2wDegkx0unDEOTbUl8pkOmbUhESMw0nbqmsWNbnvFbbjVgfUIROy5GG+AcWVmhHTadS&#10;DyIJ9gv1H6WsluijV2kmva28UlpC0UBq6vkrNU+dCFC0kDkxTDbF/1dWfj3ukem24aslZ05YuqOn&#10;hEIfusQ+Ivqe7bxz5KNHRinkVx/immA7t8dxF8Mes/iTQpu/JIudisfnyWM4JSbpcLW4Wy7oJuQl&#10;VF1xAWP6DN6y/NPwOPKYCNTFYnH8EhN1JuAFkJsax/qGL+sPq3lJi97o9lEbk4NlnmBnkB0FTUI6&#10;1VkJVbjJSkKbT65l6RzIhoRauIOBMdM4AmTtg9ryl84Ght7fQZGLpG/g+KqfkBJcuvQ0jrIzTBG7&#10;CTiyzoN/JXoLHPMzFMps/w14QpTO3qUJbLXzOHh22/1qkxryLw4MurMFz749lzko1tCQFlfHB5Vf&#10;wct9gV+f/fY3AAAA//8DAFBLAwQUAAYACAAAACEAG5+5494AAAAJAQAADwAAAGRycy9kb3ducmV2&#10;LnhtbEyPQU/DMAyF70j8h8hI3Fi6iq5TaToBYhfYBIzBOWu8ttA4VZNtHb8eTxzgZD/76flzPhts&#10;K/bY+8aRgvEoAoFUOtNQpWD9Nr+agvBBk9GtI1RwRA+z4vws15lxB3rF/SpUgkPIZ1pBHUKXSenL&#10;Gq32I9ch8W7reqsDy76SptcHDretjKNoIq1uiC/UusP7Gsuv1c4qSJYf4W79uHh+j+ef0+748ETf&#10;L6lSlxfD7Q2IgEP4M8MJn9GhYKaN25HxomWdpAlbuTlVNsTXUQpi8zuQRS7/f1D8AAAA//8DAFBL&#10;AQItABQABgAIAAAAIQC2gziS/gAAAOEBAAATAAAAAAAAAAAAAAAAAAAAAABbQ29udGVudF9UeXBl&#10;c10ueG1sUEsBAi0AFAAGAAgAAAAhADj9If/WAAAAlAEAAAsAAAAAAAAAAAAAAAAALwEAAF9yZWxz&#10;Ly5yZWxzUEsBAi0AFAAGAAgAAAAhADuQqbTxAQAAPgQAAA4AAAAAAAAAAAAAAAAALgIAAGRycy9l&#10;Mm9Eb2MueG1sUEsBAi0AFAAGAAgAAAAhABufuePeAAAACQEAAA8AAAAAAAAAAAAAAAAASwQAAGRy&#10;cy9kb3ducmV2LnhtbFBLBQYAAAAABAAEAPMAAABWBQAAAAA=&#10;" strokecolor="black [3213]" strokeweight="2.5pt">
                <v:stroke endarrow="block"/>
              </v:shape>
            </w:pict>
          </mc:Fallback>
        </mc:AlternateContent>
      </w:r>
    </w:p>
    <w:p w14:paraId="603C51E9" w14:textId="0ED92715" w:rsidR="00D87DE0" w:rsidRDefault="00D87DE0" w:rsidP="008A1143">
      <w:pPr>
        <w:pStyle w:val="FFABody"/>
      </w:pPr>
    </w:p>
    <w:p w14:paraId="018A2A9C" w14:textId="77777777" w:rsidR="00BA52A2" w:rsidRDefault="00BA52A2" w:rsidP="00BA52A2">
      <w:pPr>
        <w:pStyle w:val="FFABody"/>
      </w:pPr>
    </w:p>
    <w:p w14:paraId="2E4EB115" w14:textId="77777777" w:rsidR="00B338FB" w:rsidRDefault="00B338FB" w:rsidP="00BA52A2">
      <w:pPr>
        <w:pStyle w:val="FFABody"/>
      </w:pPr>
    </w:p>
    <w:p w14:paraId="1BEC2F06" w14:textId="77777777" w:rsidR="00B338FB" w:rsidRDefault="00B338FB" w:rsidP="00BA52A2">
      <w:pPr>
        <w:pStyle w:val="FFABody"/>
      </w:pPr>
    </w:p>
    <w:p w14:paraId="4ED4BC17" w14:textId="77777777" w:rsidR="00B338FB" w:rsidRDefault="00B338FB" w:rsidP="00BA52A2">
      <w:pPr>
        <w:pStyle w:val="FFABody"/>
      </w:pPr>
    </w:p>
    <w:p w14:paraId="5240A010" w14:textId="77777777" w:rsidR="00B338FB" w:rsidRDefault="00B338FB" w:rsidP="00BA52A2">
      <w:pPr>
        <w:pStyle w:val="FFABody"/>
      </w:pPr>
    </w:p>
    <w:p w14:paraId="14495A42" w14:textId="77777777" w:rsidR="00B338FB" w:rsidRDefault="00B338FB" w:rsidP="00BA52A2">
      <w:pPr>
        <w:pStyle w:val="FFABody"/>
      </w:pPr>
    </w:p>
    <w:p w14:paraId="5D1864A6" w14:textId="77777777" w:rsidR="00B338FB" w:rsidRDefault="00B338FB" w:rsidP="00BA52A2">
      <w:pPr>
        <w:pStyle w:val="FFABody"/>
      </w:pPr>
    </w:p>
    <w:p w14:paraId="0BDA29DF" w14:textId="4B850343" w:rsidR="00B338FB" w:rsidRDefault="00B338FB" w:rsidP="00BA52A2">
      <w:pPr>
        <w:pStyle w:val="FFABody"/>
      </w:pPr>
      <w:r>
        <w:rPr>
          <w:noProof/>
        </w:rPr>
        <w:drawing>
          <wp:anchor distT="0" distB="0" distL="114300" distR="114300" simplePos="0" relativeHeight="251904000" behindDoc="0" locked="0" layoutInCell="1" allowOverlap="1" wp14:anchorId="48DB0478" wp14:editId="76F96CDE">
            <wp:simplePos x="0" y="0"/>
            <wp:positionH relativeFrom="column">
              <wp:posOffset>0</wp:posOffset>
            </wp:positionH>
            <wp:positionV relativeFrom="paragraph">
              <wp:posOffset>93454</wp:posOffset>
            </wp:positionV>
            <wp:extent cx="871775" cy="681728"/>
            <wp:effectExtent l="0" t="0" r="0" b="4445"/>
            <wp:wrapNone/>
            <wp:docPr id="51" name="Picture 5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6" name="kissclipart-tractor-outline-clipart-tractor-farmall-agricultur-51705215e16b85a7.png"/>
                    <pic:cNvPicPr/>
                  </pic:nvPicPr>
                  <pic:blipFill>
                    <a:blip r:embed="rId4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71775" cy="681728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12797D2E" w14:textId="77777777" w:rsidR="00BA52A2" w:rsidRDefault="00BA52A2" w:rsidP="00BA52A2">
      <w:pPr>
        <w:pStyle w:val="FFABody"/>
      </w:pPr>
    </w:p>
    <w:p w14:paraId="2C914537" w14:textId="24AF09EF" w:rsidR="00BA52A2" w:rsidRDefault="00B338FB" w:rsidP="00566BFA">
      <w:pPr>
        <w:pStyle w:val="FFATitle"/>
        <w:spacing w:before="120"/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909120" behindDoc="0" locked="0" layoutInCell="1" allowOverlap="1" wp14:anchorId="17FC6914" wp14:editId="79202AE4">
                <wp:simplePos x="0" y="0"/>
                <wp:positionH relativeFrom="column">
                  <wp:posOffset>1004762</wp:posOffset>
                </wp:positionH>
                <wp:positionV relativeFrom="paragraph">
                  <wp:posOffset>157849</wp:posOffset>
                </wp:positionV>
                <wp:extent cx="528320" cy="0"/>
                <wp:effectExtent l="0" t="76200" r="55880" b="101600"/>
                <wp:wrapNone/>
                <wp:docPr id="54" name="Straight Arrow Connector 5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528320" cy="0"/>
                        </a:xfrm>
                        <a:prstGeom prst="straightConnector1">
                          <a:avLst/>
                        </a:prstGeom>
                        <a:ln w="31750">
                          <a:solidFill>
                            <a:schemeClr val="tx1"/>
                          </a:solidFill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1289A45" id="Straight Arrow Connector 54" o:spid="_x0000_s1026" type="#_x0000_t32" style="position:absolute;margin-left:79.1pt;margin-top:12.45pt;width:41.6pt;height:0;z-index:25190912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HHyal8QEAAD4EAAAOAAAAZHJzL2Uyb0RvYy54bWysU02P0zAQvSPxHyzfadouhVXVdIW6LBcE&#10;Fcv+AK9jJ5b8pfHQtP+esZOmdDkt4uLEnnkz7z2PN3dHZ9lBQTLB13wxm3OmvAyN8W3Nn34+vLvl&#10;LKHwjbDBq5qfVOJ327dvNn1cq2Xogm0UMCri07qPNe8Q47qqkuyUE2kWovIU1AGcQNpCWzUgeqru&#10;bLWczz9UfYAmQpAqJTq9H4J8W+prrSR+1zopZLbmxA3LCmV9zmu13Yh1CyJ2Ro40xD+wcMJ4ajqV&#10;uhco2C8wf5VyRkJIQeNMBlcFrY1URQOpWcxfqHnsRFRFC5mT4mRT+n9l5bfDHphpar56z5kXju7o&#10;EUGYtkP2CSD0bBe8Jx8DMEohv/qY1gTb+T2MuxT3kMUfNbj8JVnsWDw+TR6rIzJJh6vl7c2SbkKe&#10;Q9UFFyHhFxUcyz81TyOPicCiWCwOXxNSZwKeAbmp9ayv+c3i42pe0lKwpnkw1uZgmSe1s8AOgiYB&#10;j4ushCpcZaEw9rNvGJ4i2YBghG+tGjOtJ0DWPqgtf3iyauj9Q2lykfQNHF/0E1Iqj+ee1lN2hmli&#10;NwFH1nnwL0SvgWN+hqoy268BT4jSOXicwM74AINn190vNukh/+zAoDtb8ByaU5mDYg0NaXF1fFD5&#10;Ffy5L/DLs9/+BgAA//8DAFBLAwQUAAYACAAAACEA2muhLN8AAAAJAQAADwAAAGRycy9kb3ducmV2&#10;LnhtbEyPTU/DMAyG70j8h8hI3Fi6qINSmk6A2IUPAWNwzhrTFhqnarKt49djxAGOr/3o9eNiPrpO&#10;bHEIrScN00kCAqnytqVaw+plcZKBCNGQNZ0n1LDHAPPy8KAwufU7esbtMtaCSyjkRkMTY59LGaoG&#10;nQkT3yPx7t0PzkSOQy3tYHZc7jqpkuRUOtMSX2hMj9cNVp/LjdMwe3iLV6vb+8dXtfjI+v3NHX09&#10;nWl9fDReXoCIOMY/GH70WR1Kdlr7DdkgOs6zTDGqQaXnIBhQ6TQFsf4dyLKQ/z8ovwEAAP//AwBQ&#10;SwECLQAUAAYACAAAACEAtoM4kv4AAADhAQAAEwAAAAAAAAAAAAAAAAAAAAAAW0NvbnRlbnRfVHlw&#10;ZXNdLnhtbFBLAQItABQABgAIAAAAIQA4/SH/1gAAAJQBAAALAAAAAAAAAAAAAAAAAC8BAABfcmVs&#10;cy8ucmVsc1BLAQItABQABgAIAAAAIQCHHyal8QEAAD4EAAAOAAAAAAAAAAAAAAAAAC4CAABkcnMv&#10;ZTJvRG9jLnhtbFBLAQItABQABgAIAAAAIQDaa6Es3wAAAAkBAAAPAAAAAAAAAAAAAAAAAEsEAABk&#10;cnMvZG93bnJldi54bWxQSwUGAAAAAAQABADzAAAAVwUAAAAA&#10;" strokecolor="black [3213]" strokeweight="2.5pt">
                <v:stroke endarrow="block"/>
              </v:shape>
            </w:pict>
          </mc:Fallback>
        </mc:AlternateContent>
      </w:r>
    </w:p>
    <w:p w14:paraId="2B1170F8" w14:textId="1EB519E4" w:rsidR="008A1143" w:rsidRDefault="008A1143" w:rsidP="00566BFA">
      <w:pPr>
        <w:pStyle w:val="FFATitle"/>
        <w:spacing w:before="120"/>
        <w:sectPr w:rsidR="008A1143" w:rsidSect="008A1143">
          <w:pgSz w:w="12240" w:h="15840" w:code="1"/>
          <w:pgMar w:top="990" w:right="720" w:bottom="1170" w:left="720" w:header="720" w:footer="720" w:gutter="0"/>
          <w:cols w:space="720"/>
          <w:titlePg/>
          <w:docGrid w:linePitch="360"/>
        </w:sectPr>
      </w:pPr>
    </w:p>
    <w:p w14:paraId="26A7DB7B" w14:textId="399AE326" w:rsidR="008A1143" w:rsidRPr="008A1143" w:rsidRDefault="00B01571" w:rsidP="008A1143">
      <w:pPr>
        <w:pStyle w:val="FFATitle"/>
        <w:spacing w:before="120"/>
        <w:rPr>
          <w:sz w:val="36"/>
          <w:szCs w:val="36"/>
        </w:rPr>
      </w:pPr>
      <w:r w:rsidRPr="00876B65">
        <w:rPr>
          <w:noProof/>
          <w:sz w:val="28"/>
          <w:szCs w:val="28"/>
        </w:rPr>
        <w:lastRenderedPageBreak/>
        <mc:AlternateContent>
          <mc:Choice Requires="wps">
            <w:drawing>
              <wp:anchor distT="0" distB="0" distL="114300" distR="114300" simplePos="0" relativeHeight="251660800" behindDoc="0" locked="0" layoutInCell="1" allowOverlap="1" wp14:anchorId="2AA2ADDB" wp14:editId="2155DCDB">
                <wp:simplePos x="0" y="0"/>
                <wp:positionH relativeFrom="margin">
                  <wp:posOffset>2940382</wp:posOffset>
                </wp:positionH>
                <wp:positionV relativeFrom="paragraph">
                  <wp:posOffset>-716557</wp:posOffset>
                </wp:positionV>
                <wp:extent cx="4160944" cy="742950"/>
                <wp:effectExtent l="0" t="0" r="11430" b="19050"/>
                <wp:wrapNone/>
                <wp:docPr id="26" name="Text Box 26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4160944" cy="74295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0D4DF9C6" w14:textId="77777777" w:rsidR="00B01571" w:rsidRPr="006B1BD3" w:rsidRDefault="00B01571" w:rsidP="00B01571">
                            <w:pPr>
                              <w:rPr>
                                <w:rFonts w:ascii="Verdana" w:hAnsi="Verdana"/>
                                <w:b/>
                                <w:sz w:val="14"/>
                                <w:szCs w:val="14"/>
                              </w:rPr>
                            </w:pPr>
                            <w:r w:rsidRPr="006B1BD3">
                              <w:rPr>
                                <w:rFonts w:ascii="Verdana" w:hAnsi="Verdana"/>
                                <w:sz w:val="14"/>
                                <w:szCs w:val="14"/>
                              </w:rPr>
                              <w:t>Aligned to the following standards:</w:t>
                            </w:r>
                          </w:p>
                          <w:p w14:paraId="0373EAAA" w14:textId="2C23CB04" w:rsidR="00B01571" w:rsidRPr="006B1BD3" w:rsidRDefault="00B01571" w:rsidP="00B01571">
                            <w:pPr>
                              <w:pStyle w:val="FFABody"/>
                              <w:rPr>
                                <w:sz w:val="14"/>
                                <w:szCs w:val="14"/>
                              </w:rPr>
                            </w:pP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CS.01;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CS.02;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CS.03;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CS.05; FFA.PL-A;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FFA.PL-C; FFA.PL-E;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FFA.CS-M;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AG1;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AG2;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>AG3;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 AG5;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AGC08.01; AGC09.01;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>AGC10.03;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 CCSS.ELA.RI.9-10.1;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 CCSS.ELA.RI.9-10.2;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CCSS.ELA.SL.9-10.1; CCSS.ELA.SL.9-10.2; CCSS.ELA.SL.9-10.4; CCSS.ELA.RST.9-10.1; CCSS.ELA.RST.9-10.8; CCSS.ELA.WHST.9.10.6; HS-ETS1-3; AFNR Career Cluster, Statement 2; CRP.02; CRP.04;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CRP.05;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CRP.06; CRP.07;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>CRP.08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AA2ADDB" id="Text Box 26" o:spid="_x0000_s1048" type="#_x0000_t202" style="position:absolute;margin-left:231.55pt;margin-top:-56.4pt;width:327.65pt;height:58.5pt;z-index:251660800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FKE8KAIAAE4EAAAOAAAAZHJzL2Uyb0RvYy54bWysVNtu2zAMfR+wfxD0vvgCJ22MOEWXLsOA&#10;rhvQ7gNkWY6FSaInKbGzrx8lp2nQbS/D/CCIInVEnkN6dTNqRQ7COgmmotkspUQYDo00u4p+e9q+&#10;u6bEeWYapsCIih6Fozfrt29WQ1+KHDpQjbAEQYwrh76infd9mSSOd0IzN4NeGHS2YDXzaNpd0lg2&#10;ILpWSZ6mi2QA2/QWuHAOT+8mJ11H/LYV3H9pWyc8URXF3HxcbVzrsCbrFSt3lvWd5Kc02D9koZk0&#10;+OgZ6o55RvZW/galJbfgoPUzDjqBtpVcxBqwmix9Vc1jx3oRa0FyXH+myf0/WP5w+GqJbCqaLygx&#10;TKNGT2L05D2MBI+Qn6F3JYY99hjoRzxHnWOtrr8H/t0RA5uOmZ24tRaGTrAG88vCzeTi6oTjAkg9&#10;fIYG32F7DxFobK0O5CEdBNFRp+NZm5ALx8MiW6TLoqCEo++qyJfzKF7CyufbvXX+owBNwqaiFrWP&#10;6Oxw73zIhpXPIeExB0o2W6lUNOyu3ihLDgz7ZBu/WMCrMGXIUNHlPJ9PBPwVIo3fnyC09NjwSuqK&#10;Xp+DWBlo+2Ca2I6eSTXtMWVlTjwG6iYS/ViPUbIsUhBIrqE5IrMWpgbHgcRNB/YnJQM2d0Xdjz2z&#10;ghL1yaA6y6wowjREo5hf5WjYS0996WGGI1RFPSXTduPjBAXiDNyiiq2MBL9kcsoZmzbyfhqwMBWX&#10;dox6+Q2sfwEAAP//AwBQSwMEFAAGAAgAAAAhABoPJW/gAAAACwEAAA8AAABkcnMvZG93bnJldi54&#10;bWxMj8FOwzAQRO9I/IO1SFxQ6ziNQghxKoQEghsU1F7deJtExOtgu2n4e9wTHFfzNPumWs9mYBM6&#10;31uSIJYJMKTG6p5aCZ8fT4sCmA+KtBosoYQf9LCuLy8qVWp7onecNqFlsYR8qSR0IYwl577p0Ci/&#10;tCNSzA7WGRXi6VqunTrFcjPwNElyblRP8UOnRnzssPnaHI2EInuZdv519bZt8sNwF25up+dvJ+X1&#10;1fxwDyzgHP5gOOtHdaij094eSXs2SMjylYiohIUQaRxxRoQoMmD7GKbA64r/31D/AgAA//8DAFBL&#10;AQItABQABgAIAAAAIQC2gziS/gAAAOEBAAATAAAAAAAAAAAAAAAAAAAAAABbQ29udGVudF9UeXBl&#10;c10ueG1sUEsBAi0AFAAGAAgAAAAhADj9If/WAAAAlAEAAAsAAAAAAAAAAAAAAAAALwEAAF9yZWxz&#10;Ly5yZWxzUEsBAi0AFAAGAAgAAAAhAGMUoTwoAgAATgQAAA4AAAAAAAAAAAAAAAAALgIAAGRycy9l&#10;Mm9Eb2MueG1sUEsBAi0AFAAGAAgAAAAhABoPJW/gAAAACwEAAA8AAAAAAAAAAAAAAAAAggQAAGRy&#10;cy9kb3ducmV2LnhtbFBLBQYAAAAABAAEAPMAAACPBQAAAAA=&#10;">
                <v:textbox>
                  <w:txbxContent>
                    <w:p w14:paraId="0D4DF9C6" w14:textId="77777777" w:rsidR="00B01571" w:rsidRPr="006B1BD3" w:rsidRDefault="00B01571" w:rsidP="00B01571">
                      <w:pPr>
                        <w:rPr>
                          <w:rFonts w:ascii="Verdana" w:hAnsi="Verdana"/>
                          <w:b/>
                          <w:sz w:val="14"/>
                          <w:szCs w:val="14"/>
                        </w:rPr>
                      </w:pPr>
                      <w:r w:rsidRPr="006B1BD3">
                        <w:rPr>
                          <w:rFonts w:ascii="Verdana" w:hAnsi="Verdana"/>
                          <w:sz w:val="14"/>
                          <w:szCs w:val="14"/>
                        </w:rPr>
                        <w:t>Aligned to the following standards:</w:t>
                      </w:r>
                    </w:p>
                    <w:p w14:paraId="0373EAAA" w14:textId="2C23CB04" w:rsidR="00B01571" w:rsidRPr="006B1BD3" w:rsidRDefault="00B01571" w:rsidP="00B01571">
                      <w:pPr>
                        <w:pStyle w:val="FFABody"/>
                        <w:rPr>
                          <w:sz w:val="14"/>
                          <w:szCs w:val="14"/>
                        </w:rPr>
                      </w:pPr>
                      <w:r w:rsidRPr="002C5680">
                        <w:rPr>
                          <w:sz w:val="14"/>
                          <w:szCs w:val="14"/>
                        </w:rPr>
                        <w:t xml:space="preserve">CS.01; </w:t>
                      </w:r>
                      <w:r>
                        <w:rPr>
                          <w:sz w:val="14"/>
                          <w:szCs w:val="14"/>
                        </w:rPr>
                        <w:t xml:space="preserve">CS.02; 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CS.03; </w:t>
                      </w:r>
                      <w:r>
                        <w:rPr>
                          <w:sz w:val="14"/>
                          <w:szCs w:val="14"/>
                        </w:rPr>
                        <w:t xml:space="preserve">CS.05; FFA.PL-A; 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FFA.PL-C; FFA.PL-E; </w:t>
                      </w:r>
                      <w:r>
                        <w:rPr>
                          <w:sz w:val="14"/>
                          <w:szCs w:val="14"/>
                        </w:rPr>
                        <w:t xml:space="preserve">FFA.CS-M; 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AG1; </w:t>
                      </w:r>
                      <w:r>
                        <w:rPr>
                          <w:sz w:val="14"/>
                          <w:szCs w:val="14"/>
                        </w:rPr>
                        <w:t xml:space="preserve">AG2; </w:t>
                      </w:r>
                      <w:r w:rsidRPr="002C5680">
                        <w:rPr>
                          <w:sz w:val="14"/>
                          <w:szCs w:val="14"/>
                        </w:rPr>
                        <w:t>AG3;</w:t>
                      </w:r>
                      <w:r>
                        <w:rPr>
                          <w:sz w:val="14"/>
                          <w:szCs w:val="14"/>
                        </w:rPr>
                        <w:t xml:space="preserve"> AG5;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 </w:t>
                      </w:r>
                      <w:r>
                        <w:rPr>
                          <w:sz w:val="14"/>
                          <w:szCs w:val="14"/>
                        </w:rPr>
                        <w:t xml:space="preserve">AGC08.01; AGC09.01; </w:t>
                      </w:r>
                      <w:r w:rsidRPr="002C5680">
                        <w:rPr>
                          <w:sz w:val="14"/>
                          <w:szCs w:val="14"/>
                        </w:rPr>
                        <w:t>AGC10.03;</w:t>
                      </w:r>
                      <w:r>
                        <w:rPr>
                          <w:sz w:val="14"/>
                          <w:szCs w:val="14"/>
                        </w:rPr>
                        <w:t xml:space="preserve"> CCSS.ELA.RI.9-10.1;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 CCSS.ELA.RI.9-10.2; </w:t>
                      </w:r>
                      <w:r>
                        <w:rPr>
                          <w:sz w:val="14"/>
                          <w:szCs w:val="14"/>
                        </w:rPr>
                        <w:t xml:space="preserve">CCSS.ELA.SL.9-10.1; CCSS.ELA.SL.9-10.2; CCSS.ELA.SL.9-10.4; CCSS.ELA.RST.9-10.1; CCSS.ELA.RST.9-10.8; CCSS.ELA.WHST.9.10.6; HS-ETS1-3; AFNR Career Cluster, Statement 2; CRP.02; CRP.04; 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CRP.05; </w:t>
                      </w:r>
                      <w:r>
                        <w:rPr>
                          <w:sz w:val="14"/>
                          <w:szCs w:val="14"/>
                        </w:rPr>
                        <w:t xml:space="preserve">CRP.06; CRP.07; </w:t>
                      </w:r>
                      <w:r w:rsidRPr="002C5680">
                        <w:rPr>
                          <w:sz w:val="14"/>
                          <w:szCs w:val="14"/>
                        </w:rPr>
                        <w:t>CRP.08</w:t>
                      </w:r>
                    </w:p>
                  </w:txbxContent>
                </v:textbox>
                <w10:wrap anchorx="margin"/>
              </v:shape>
            </w:pict>
          </mc:Fallback>
        </mc:AlternateContent>
      </w:r>
      <w:r w:rsidR="00EA7AA5">
        <w:rPr>
          <w:sz w:val="36"/>
          <w:szCs w:val="36"/>
        </w:rPr>
        <w:t xml:space="preserve">Strategies to Strengthen </w:t>
      </w:r>
      <w:r w:rsidR="005E42EE">
        <w:rPr>
          <w:sz w:val="36"/>
          <w:szCs w:val="36"/>
        </w:rPr>
        <w:br/>
      </w:r>
      <w:r w:rsidR="00EA7AA5">
        <w:rPr>
          <w:sz w:val="36"/>
          <w:szCs w:val="36"/>
        </w:rPr>
        <w:t>F</w:t>
      </w:r>
      <w:r w:rsidR="00E31CC9">
        <w:rPr>
          <w:sz w:val="36"/>
          <w:szCs w:val="36"/>
        </w:rPr>
        <w:t>arm Safety</w:t>
      </w:r>
    </w:p>
    <w:p w14:paraId="109BC279" w14:textId="77777777" w:rsidR="008A1143" w:rsidRPr="00611C37" w:rsidRDefault="008A1143" w:rsidP="008A1143">
      <w:pPr>
        <w:pStyle w:val="FFASub1"/>
        <w:spacing w:line="240" w:lineRule="auto"/>
      </w:pPr>
      <w:r w:rsidRPr="00611C37">
        <w:t>Directions:</w:t>
      </w:r>
    </w:p>
    <w:p w14:paraId="736D71BE" w14:textId="37BF38B5" w:rsidR="00E01D08" w:rsidRPr="005A3CFB" w:rsidRDefault="00B32F16" w:rsidP="00E01D08">
      <w:pPr>
        <w:pStyle w:val="FFABody"/>
      </w:pPr>
      <w:r>
        <w:t>T</w:t>
      </w:r>
      <w:r w:rsidR="00E01D08">
        <w:t>here are a wide variety of strategies to overcome risks associated with working on or around a farm. Because so many farm precautions exist, it is valuable to investigate different farm safety techniques in depth to protect health, mentality and revenue on the farm.</w:t>
      </w:r>
    </w:p>
    <w:p w14:paraId="55B0D67C" w14:textId="77777777" w:rsidR="00937572" w:rsidRDefault="00937572" w:rsidP="00AA7E49">
      <w:pPr>
        <w:pStyle w:val="FFABody"/>
      </w:pPr>
    </w:p>
    <w:p w14:paraId="4AAFA4C5" w14:textId="77777777" w:rsidR="006369D7" w:rsidRDefault="006369D7" w:rsidP="006369D7">
      <w:pPr>
        <w:pStyle w:val="FFABody"/>
        <w:rPr>
          <w:color w:val="000000" w:themeColor="text1"/>
        </w:rPr>
      </w:pPr>
      <w:r>
        <w:rPr>
          <w:color w:val="000000" w:themeColor="text1"/>
        </w:rPr>
        <w:t>Complete the following:</w:t>
      </w:r>
    </w:p>
    <w:p w14:paraId="67616C28" w14:textId="476CA3FC" w:rsidR="00B96293" w:rsidRDefault="00EA7AA5" w:rsidP="006369D7">
      <w:pPr>
        <w:pStyle w:val="FFABody"/>
        <w:numPr>
          <w:ilvl w:val="0"/>
          <w:numId w:val="9"/>
        </w:numPr>
        <w:ind w:left="720"/>
      </w:pPr>
      <w:r>
        <w:t>Refer to the</w:t>
      </w:r>
      <w:r w:rsidR="00B96293">
        <w:t xml:space="preserve"> brainstorm map from the previous handout,</w:t>
      </w:r>
      <w:r w:rsidR="00B32F16">
        <w:t xml:space="preserve"> and</w:t>
      </w:r>
      <w:r w:rsidR="00B96293">
        <w:t xml:space="preserve"> select one farm risk to investigate </w:t>
      </w:r>
      <w:r>
        <w:t>in more depth</w:t>
      </w:r>
      <w:r w:rsidR="00B96293">
        <w:t>.</w:t>
      </w:r>
    </w:p>
    <w:p w14:paraId="4F50E445" w14:textId="3DEF5364" w:rsidR="006369D7" w:rsidRDefault="006369D7" w:rsidP="006369D7">
      <w:pPr>
        <w:pStyle w:val="FFABody"/>
        <w:numPr>
          <w:ilvl w:val="0"/>
          <w:numId w:val="9"/>
        </w:numPr>
        <w:ind w:left="720"/>
      </w:pPr>
      <w:r>
        <w:t>Visit the United States Department of Labor’s agricultural operations resources website</w:t>
      </w:r>
      <w:r w:rsidR="00B32F16">
        <w:t xml:space="preserve"> (2019)</w:t>
      </w:r>
      <w:r>
        <w:t xml:space="preserve"> at </w:t>
      </w:r>
      <w:hyperlink r:id="rId46" w:history="1">
        <w:r w:rsidRPr="0005032D">
          <w:rPr>
            <w:rStyle w:val="Hyperlink"/>
          </w:rPr>
          <w:t>https://www.osha.gov/dsg/topics/agriculturaloperations/generalresources.html</w:t>
        </w:r>
      </w:hyperlink>
      <w:r w:rsidR="00B32F16">
        <w:t>.</w:t>
      </w:r>
    </w:p>
    <w:p w14:paraId="2BC57762" w14:textId="17F470E9" w:rsidR="00EA7AA5" w:rsidRDefault="00EA7AA5" w:rsidP="00EA7AA5">
      <w:pPr>
        <w:pStyle w:val="FFABody"/>
        <w:numPr>
          <w:ilvl w:val="1"/>
          <w:numId w:val="9"/>
        </w:numPr>
      </w:pPr>
      <w:r>
        <w:t xml:space="preserve">Several additional resources are available online for farm safety strategies. If time allows, review these websites for additional information: </w:t>
      </w:r>
    </w:p>
    <w:p w14:paraId="5181C69D" w14:textId="215F02CA" w:rsidR="00EA7AA5" w:rsidRDefault="00EA7AA5" w:rsidP="00EA7AA5">
      <w:pPr>
        <w:pStyle w:val="FFABody"/>
        <w:numPr>
          <w:ilvl w:val="2"/>
          <w:numId w:val="9"/>
        </w:numPr>
      </w:pPr>
      <w:r>
        <w:t>National Ag in the Classroom website: (</w:t>
      </w:r>
      <w:hyperlink r:id="rId47" w:history="1">
        <w:r w:rsidRPr="001A4E38">
          <w:rPr>
            <w:rStyle w:val="Hyperlink"/>
          </w:rPr>
          <w:t>https://www.agclassroom.org/teacher/matrix/index.cfm</w:t>
        </w:r>
      </w:hyperlink>
      <w:r>
        <w:t>)</w:t>
      </w:r>
    </w:p>
    <w:p w14:paraId="7AAD50F8" w14:textId="54FAC298" w:rsidR="00EA7AA5" w:rsidRDefault="00EA7AA5" w:rsidP="00EA7AA5">
      <w:pPr>
        <w:pStyle w:val="FFABody"/>
        <w:numPr>
          <w:ilvl w:val="2"/>
          <w:numId w:val="9"/>
        </w:numPr>
      </w:pPr>
      <w:r>
        <w:t>Ohio State University “Farm S.O.S</w:t>
      </w:r>
      <w:r w:rsidR="00B32F16">
        <w:t xml:space="preserve"> </w:t>
      </w:r>
      <w:r>
        <w:t>—</w:t>
      </w:r>
      <w:r w:rsidR="00B32F16">
        <w:t xml:space="preserve"> </w:t>
      </w:r>
      <w:r>
        <w:t>Strategies on Safety” website: (</w:t>
      </w:r>
      <w:hyperlink r:id="rId48" w:history="1">
        <w:r w:rsidRPr="0005032D">
          <w:rPr>
            <w:rStyle w:val="Hyperlink"/>
          </w:rPr>
          <w:t>https://agsafety.osu.edu/programs/farm-sos-strategies-safety)</w:t>
        </w:r>
      </w:hyperlink>
    </w:p>
    <w:p w14:paraId="6608356C" w14:textId="75E34B9D" w:rsidR="00EA7AA5" w:rsidRDefault="00EA7AA5" w:rsidP="00EA7AA5">
      <w:pPr>
        <w:pStyle w:val="FFABody"/>
        <w:numPr>
          <w:ilvl w:val="2"/>
          <w:numId w:val="9"/>
        </w:numPr>
      </w:pPr>
      <w:r>
        <w:t xml:space="preserve">United States Department of Labor </w:t>
      </w:r>
      <w:r w:rsidR="00C34090">
        <w:t xml:space="preserve">OSHA Publications </w:t>
      </w:r>
      <w:r>
        <w:t>website: (</w:t>
      </w:r>
      <w:hyperlink r:id="rId49" w:history="1">
        <w:r w:rsidRPr="0005032D">
          <w:rPr>
            <w:rStyle w:val="Hyperlink"/>
          </w:rPr>
          <w:t>https://www.osha.gov/pls/publications/publication.athruz?pType=Types&amp;pID=10413</w:t>
        </w:r>
      </w:hyperlink>
      <w:r>
        <w:t>)</w:t>
      </w:r>
    </w:p>
    <w:p w14:paraId="5D76A5DA" w14:textId="5BECB72A" w:rsidR="00EA7AA5" w:rsidRDefault="002C1A91" w:rsidP="002C1A91">
      <w:pPr>
        <w:pStyle w:val="FFABody"/>
        <w:numPr>
          <w:ilvl w:val="0"/>
          <w:numId w:val="9"/>
        </w:numPr>
        <w:ind w:left="720"/>
      </w:pPr>
      <w:r>
        <w:t>Using the online</w:t>
      </w:r>
      <w:r w:rsidR="00937572">
        <w:t xml:space="preserve"> (or print, if applicable)</w:t>
      </w:r>
      <w:r>
        <w:t xml:space="preserve"> resources, research the selected farm risk and record answers below.</w:t>
      </w:r>
      <w:r w:rsidR="00EA7AA5">
        <w:t xml:space="preserve"> </w:t>
      </w:r>
    </w:p>
    <w:p w14:paraId="4DFE77CF" w14:textId="34E71C1B" w:rsidR="008A1143" w:rsidRDefault="008A1143" w:rsidP="008A1143">
      <w:pPr>
        <w:pStyle w:val="FFABody"/>
      </w:pPr>
    </w:p>
    <w:p w14:paraId="31C5A22C" w14:textId="3940DB15" w:rsidR="002C1A91" w:rsidRPr="00EF70C8" w:rsidRDefault="002C1A91" w:rsidP="008A1143">
      <w:pPr>
        <w:pStyle w:val="FFABody"/>
        <w:rPr>
          <w:b/>
          <w:color w:val="1F497D" w:themeColor="text2"/>
          <w:sz w:val="20"/>
        </w:rPr>
      </w:pPr>
      <w:r w:rsidRPr="00EF70C8">
        <w:rPr>
          <w:b/>
          <w:color w:val="1F497D" w:themeColor="text2"/>
          <w:sz w:val="20"/>
        </w:rPr>
        <w:t>Selected farm risk: ___________________________________________________</w:t>
      </w:r>
    </w:p>
    <w:p w14:paraId="05EB2E4E" w14:textId="06964806" w:rsidR="002C1A91" w:rsidRDefault="002C1A91" w:rsidP="008A1143">
      <w:pPr>
        <w:pStyle w:val="FFABody"/>
      </w:pPr>
    </w:p>
    <w:p w14:paraId="25A6B69B" w14:textId="22F2884F" w:rsidR="002C1A91" w:rsidRDefault="00EE73ED" w:rsidP="008A1143">
      <w:pPr>
        <w:pStyle w:val="FFABody"/>
      </w:pPr>
      <w:r>
        <w:t>Describe the</w:t>
      </w:r>
      <w:r w:rsidR="00423436">
        <w:t xml:space="preserve"> background information </w:t>
      </w:r>
      <w:r>
        <w:t>associated with</w:t>
      </w:r>
      <w:r w:rsidR="00423436">
        <w:t xml:space="preserve"> this farm risk. What makes it a risk? What research exists </w:t>
      </w:r>
      <w:r w:rsidR="00B32F16">
        <w:t xml:space="preserve">about </w:t>
      </w:r>
      <w:r w:rsidR="00423436">
        <w:t xml:space="preserve">its influence </w:t>
      </w:r>
      <w:r w:rsidR="00B32F16">
        <w:t xml:space="preserve">on </w:t>
      </w:r>
      <w:r w:rsidR="00423436">
        <w:t>the agricultur</w:t>
      </w:r>
      <w:r w:rsidR="00B32F16">
        <w:t>e</w:t>
      </w:r>
      <w:r w:rsidR="00423436">
        <w:t xml:space="preserve"> industry?</w:t>
      </w:r>
    </w:p>
    <w:p w14:paraId="700EA0FC" w14:textId="77777777" w:rsidR="00423436" w:rsidRDefault="00423436" w:rsidP="008A1143">
      <w:pPr>
        <w:pStyle w:val="FFABody"/>
      </w:pPr>
    </w:p>
    <w:p w14:paraId="28B001F8" w14:textId="77777777" w:rsidR="00423436" w:rsidRDefault="00423436" w:rsidP="008A1143">
      <w:pPr>
        <w:pStyle w:val="FFABody"/>
      </w:pPr>
    </w:p>
    <w:p w14:paraId="03485E17" w14:textId="77777777" w:rsidR="00423436" w:rsidRDefault="00423436" w:rsidP="008A1143">
      <w:pPr>
        <w:pStyle w:val="FFABody"/>
      </w:pPr>
    </w:p>
    <w:p w14:paraId="781663AE" w14:textId="77777777" w:rsidR="00423436" w:rsidRDefault="00423436" w:rsidP="008A1143">
      <w:pPr>
        <w:pStyle w:val="FFABody"/>
      </w:pPr>
    </w:p>
    <w:p w14:paraId="0DFB078F" w14:textId="77777777" w:rsidR="00423436" w:rsidRDefault="00423436" w:rsidP="008A1143">
      <w:pPr>
        <w:pStyle w:val="FFABody"/>
      </w:pPr>
    </w:p>
    <w:p w14:paraId="725DBF27" w14:textId="77777777" w:rsidR="00423436" w:rsidRDefault="00423436" w:rsidP="008A1143">
      <w:pPr>
        <w:pStyle w:val="FFABody"/>
      </w:pPr>
    </w:p>
    <w:p w14:paraId="01DFE727" w14:textId="3E5E1A30" w:rsidR="00EF70C8" w:rsidRDefault="00EF70C8" w:rsidP="008A1143">
      <w:pPr>
        <w:pStyle w:val="FFABody"/>
      </w:pPr>
      <w:r>
        <w:rPr>
          <w:noProof/>
        </w:rPr>
        <w:drawing>
          <wp:anchor distT="0" distB="0" distL="114300" distR="114300" simplePos="0" relativeHeight="251910144" behindDoc="1" locked="0" layoutInCell="1" allowOverlap="1" wp14:anchorId="478A77EC" wp14:editId="46381000">
            <wp:simplePos x="0" y="0"/>
            <wp:positionH relativeFrom="column">
              <wp:posOffset>-596265</wp:posOffset>
            </wp:positionH>
            <wp:positionV relativeFrom="paragraph">
              <wp:posOffset>226151</wp:posOffset>
            </wp:positionV>
            <wp:extent cx="8000637" cy="4055745"/>
            <wp:effectExtent l="0" t="0" r="0" b="0"/>
            <wp:wrapNone/>
            <wp:docPr id="55" name="Diagram 55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50" r:lo="rId51" r:qs="rId52" r:cs="rId53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07B8160E" w14:textId="4D6408CE" w:rsidR="002C1A91" w:rsidRDefault="009B605F" w:rsidP="008A1143">
      <w:pPr>
        <w:pStyle w:val="FFABody"/>
      </w:pPr>
      <w:r>
        <w:t xml:space="preserve">Farm risks can often influence health, mentality and/or revenue on a farm. What </w:t>
      </w:r>
      <w:r w:rsidR="00AA618F">
        <w:t xml:space="preserve">potential impacts </w:t>
      </w:r>
      <w:r w:rsidR="00EF70C8">
        <w:t xml:space="preserve">are </w:t>
      </w:r>
      <w:r w:rsidR="00AA618F">
        <w:t xml:space="preserve">associated with </w:t>
      </w:r>
      <w:r>
        <w:t>your selected risk</w:t>
      </w:r>
      <w:r w:rsidR="00EF70C8">
        <w:t>?</w:t>
      </w:r>
      <w:r w:rsidR="00F32946">
        <w:t xml:space="preserve"> List them in the diagram.</w:t>
      </w:r>
    </w:p>
    <w:p w14:paraId="21035F04" w14:textId="180CBD3C" w:rsidR="002C1A91" w:rsidRDefault="002C1A91" w:rsidP="008A1143">
      <w:pPr>
        <w:pStyle w:val="FFABody"/>
      </w:pPr>
    </w:p>
    <w:p w14:paraId="2A5C2248" w14:textId="77777777" w:rsidR="002C1A91" w:rsidRDefault="002C1A91" w:rsidP="008A1143">
      <w:pPr>
        <w:pStyle w:val="FFABody"/>
      </w:pPr>
    </w:p>
    <w:p w14:paraId="327A7055" w14:textId="77777777" w:rsidR="009B605F" w:rsidRDefault="009B605F" w:rsidP="009B605F">
      <w:pPr>
        <w:pStyle w:val="FFABody"/>
      </w:pPr>
    </w:p>
    <w:p w14:paraId="4BA3D244" w14:textId="40B5B9FE" w:rsidR="009B605F" w:rsidRDefault="009B605F" w:rsidP="008A1143">
      <w:pPr>
        <w:pStyle w:val="FFABody"/>
      </w:pPr>
    </w:p>
    <w:p w14:paraId="66C65C08" w14:textId="77777777" w:rsidR="009B605F" w:rsidRDefault="009B605F" w:rsidP="008A1143">
      <w:pPr>
        <w:pStyle w:val="FFABody"/>
      </w:pPr>
    </w:p>
    <w:p w14:paraId="62C59D3C" w14:textId="77777777" w:rsidR="009B605F" w:rsidRDefault="009B605F" w:rsidP="008A1143">
      <w:pPr>
        <w:pStyle w:val="FFABody"/>
      </w:pPr>
    </w:p>
    <w:p w14:paraId="522DEA13" w14:textId="77777777" w:rsidR="009B605F" w:rsidRDefault="009B605F" w:rsidP="008A1143">
      <w:pPr>
        <w:pStyle w:val="FFABody"/>
      </w:pPr>
    </w:p>
    <w:p w14:paraId="3DCD120B" w14:textId="77777777" w:rsidR="00EF70C8" w:rsidRDefault="00EF70C8" w:rsidP="008A1143">
      <w:pPr>
        <w:pStyle w:val="FFABody"/>
      </w:pPr>
    </w:p>
    <w:p w14:paraId="7F39F573" w14:textId="77777777" w:rsidR="00EF70C8" w:rsidRDefault="00EF70C8" w:rsidP="008A1143">
      <w:pPr>
        <w:pStyle w:val="FFABody"/>
      </w:pPr>
    </w:p>
    <w:p w14:paraId="6D8A4B97" w14:textId="77777777" w:rsidR="00EF70C8" w:rsidRDefault="00EF70C8" w:rsidP="008A1143">
      <w:pPr>
        <w:pStyle w:val="FFABody"/>
      </w:pPr>
    </w:p>
    <w:p w14:paraId="6D82C1C9" w14:textId="77777777" w:rsidR="00EF70C8" w:rsidRDefault="00EF70C8" w:rsidP="008A1143">
      <w:pPr>
        <w:pStyle w:val="FFABody"/>
      </w:pPr>
    </w:p>
    <w:p w14:paraId="4C512571" w14:textId="77777777" w:rsidR="00EF70C8" w:rsidRDefault="00EF70C8" w:rsidP="008A1143">
      <w:pPr>
        <w:pStyle w:val="FFABody"/>
      </w:pPr>
    </w:p>
    <w:p w14:paraId="60164FC4" w14:textId="77777777" w:rsidR="00EF70C8" w:rsidRDefault="00EF70C8" w:rsidP="008A1143">
      <w:pPr>
        <w:pStyle w:val="FFABody"/>
      </w:pPr>
    </w:p>
    <w:p w14:paraId="52FF0BBC" w14:textId="77777777" w:rsidR="00EF70C8" w:rsidRDefault="00EF70C8" w:rsidP="008A1143">
      <w:pPr>
        <w:pStyle w:val="FFABody"/>
      </w:pPr>
    </w:p>
    <w:p w14:paraId="1D721CF7" w14:textId="77777777" w:rsidR="00EF70C8" w:rsidRDefault="00EF70C8" w:rsidP="008A1143">
      <w:pPr>
        <w:pStyle w:val="FFABody"/>
      </w:pPr>
    </w:p>
    <w:p w14:paraId="3DCDF843" w14:textId="77777777" w:rsidR="00EF70C8" w:rsidRDefault="00EF70C8" w:rsidP="008A1143">
      <w:pPr>
        <w:pStyle w:val="FFABody"/>
      </w:pPr>
    </w:p>
    <w:p w14:paraId="21B9F596" w14:textId="77777777" w:rsidR="00EF70C8" w:rsidRDefault="00EF70C8" w:rsidP="008A1143">
      <w:pPr>
        <w:pStyle w:val="FFABody"/>
      </w:pPr>
    </w:p>
    <w:p w14:paraId="760F4DC3" w14:textId="77777777" w:rsidR="00EF70C8" w:rsidRDefault="00EF70C8" w:rsidP="008A1143">
      <w:pPr>
        <w:pStyle w:val="FFABody"/>
      </w:pPr>
    </w:p>
    <w:p w14:paraId="44271C9D" w14:textId="77777777" w:rsidR="00EF70C8" w:rsidRDefault="00EF70C8" w:rsidP="008A1143">
      <w:pPr>
        <w:pStyle w:val="FFABody"/>
      </w:pPr>
    </w:p>
    <w:p w14:paraId="2B8186BB" w14:textId="77777777" w:rsidR="00EF70C8" w:rsidRDefault="00EF70C8" w:rsidP="008A1143">
      <w:pPr>
        <w:pStyle w:val="FFABody"/>
      </w:pPr>
    </w:p>
    <w:p w14:paraId="231A89A7" w14:textId="77777777" w:rsidR="00EF70C8" w:rsidRDefault="00EF70C8" w:rsidP="008A1143">
      <w:pPr>
        <w:pStyle w:val="FFABody"/>
      </w:pPr>
    </w:p>
    <w:p w14:paraId="4C1F9DB7" w14:textId="77777777" w:rsidR="00EF70C8" w:rsidRDefault="00EF70C8" w:rsidP="008A1143">
      <w:pPr>
        <w:pStyle w:val="FFABody"/>
      </w:pPr>
    </w:p>
    <w:p w14:paraId="73F24B58" w14:textId="77777777" w:rsidR="00EF70C8" w:rsidRDefault="00EF70C8" w:rsidP="008A1143">
      <w:pPr>
        <w:pStyle w:val="FFABody"/>
      </w:pPr>
    </w:p>
    <w:p w14:paraId="31417551" w14:textId="77777777" w:rsidR="00EF70C8" w:rsidRDefault="00EF70C8" w:rsidP="008A1143">
      <w:pPr>
        <w:pStyle w:val="FFABody"/>
      </w:pPr>
    </w:p>
    <w:p w14:paraId="373E7221" w14:textId="77777777" w:rsidR="00EF70C8" w:rsidRDefault="00EF70C8" w:rsidP="008A1143">
      <w:pPr>
        <w:pStyle w:val="FFABody"/>
      </w:pPr>
    </w:p>
    <w:p w14:paraId="71AD1D53" w14:textId="77777777" w:rsidR="00EF70C8" w:rsidRDefault="00EF70C8" w:rsidP="008A1143">
      <w:pPr>
        <w:pStyle w:val="FFABody"/>
      </w:pPr>
    </w:p>
    <w:p w14:paraId="194AE1FB" w14:textId="77777777" w:rsidR="00EF70C8" w:rsidRDefault="00EF70C8" w:rsidP="008A1143">
      <w:pPr>
        <w:pStyle w:val="FFABody"/>
      </w:pPr>
    </w:p>
    <w:p w14:paraId="4E03EA0A" w14:textId="77777777" w:rsidR="00EF70C8" w:rsidRDefault="00EF70C8" w:rsidP="008A1143">
      <w:pPr>
        <w:pStyle w:val="FFABody"/>
      </w:pPr>
    </w:p>
    <w:p w14:paraId="117B42F1" w14:textId="77777777" w:rsidR="00423436" w:rsidRDefault="00423436" w:rsidP="00EF70C8">
      <w:pPr>
        <w:pStyle w:val="FFABody"/>
      </w:pPr>
    </w:p>
    <w:p w14:paraId="77E1564E" w14:textId="3B159DA3" w:rsidR="00EF70C8" w:rsidRDefault="00423436" w:rsidP="00EF70C8">
      <w:pPr>
        <w:pStyle w:val="FFABody"/>
      </w:pPr>
      <w:r>
        <w:t xml:space="preserve">List and illustrate the </w:t>
      </w:r>
      <w:r w:rsidR="00EF70C8">
        <w:t>safety protocol steps</w:t>
      </w:r>
      <w:r>
        <w:t xml:space="preserve"> that</w:t>
      </w:r>
      <w:r w:rsidR="00EF70C8">
        <w:t xml:space="preserve"> should be taken to prevent or mitigate this risk</w:t>
      </w:r>
      <w:r>
        <w:t xml:space="preserve">. </w:t>
      </w:r>
    </w:p>
    <w:p w14:paraId="1AB8DD02" w14:textId="77777777" w:rsidR="00EF70C8" w:rsidRDefault="00EF70C8" w:rsidP="00EF70C8">
      <w:pPr>
        <w:pStyle w:val="FFABody"/>
      </w:pPr>
    </w:p>
    <w:p w14:paraId="5A638411" w14:textId="77777777" w:rsidR="0046058D" w:rsidRDefault="0046058D" w:rsidP="00EF70C8">
      <w:pPr>
        <w:pStyle w:val="FFABody"/>
      </w:pPr>
    </w:p>
    <w:p w14:paraId="36CE5A8A" w14:textId="77777777" w:rsidR="0046058D" w:rsidRDefault="0046058D" w:rsidP="00EF70C8">
      <w:pPr>
        <w:pStyle w:val="FFABody"/>
      </w:pPr>
    </w:p>
    <w:p w14:paraId="25743C39" w14:textId="77777777" w:rsidR="0046058D" w:rsidRDefault="0046058D" w:rsidP="00EF70C8">
      <w:pPr>
        <w:pStyle w:val="FFABody"/>
      </w:pPr>
    </w:p>
    <w:p w14:paraId="7737133F" w14:textId="77777777" w:rsidR="0046058D" w:rsidRDefault="0046058D" w:rsidP="00EF70C8">
      <w:pPr>
        <w:pStyle w:val="FFABody"/>
      </w:pPr>
    </w:p>
    <w:p w14:paraId="16EA4F1A" w14:textId="77777777" w:rsidR="0046058D" w:rsidRDefault="0046058D" w:rsidP="00EF70C8">
      <w:pPr>
        <w:pStyle w:val="FFABody"/>
      </w:pPr>
    </w:p>
    <w:p w14:paraId="35E94B9F" w14:textId="77777777" w:rsidR="0046058D" w:rsidRDefault="0046058D" w:rsidP="00EF70C8">
      <w:pPr>
        <w:pStyle w:val="FFABody"/>
      </w:pPr>
    </w:p>
    <w:p w14:paraId="5206EEEC" w14:textId="77777777" w:rsidR="0046058D" w:rsidRDefault="0046058D" w:rsidP="00EF70C8">
      <w:pPr>
        <w:pStyle w:val="FFABody"/>
      </w:pPr>
    </w:p>
    <w:p w14:paraId="6F08BD9B" w14:textId="77777777" w:rsidR="0046058D" w:rsidRDefault="0046058D" w:rsidP="00EF70C8">
      <w:pPr>
        <w:pStyle w:val="FFABody"/>
      </w:pPr>
    </w:p>
    <w:p w14:paraId="3D5ED666" w14:textId="77777777" w:rsidR="0046058D" w:rsidRDefault="0046058D" w:rsidP="00EF70C8">
      <w:pPr>
        <w:pStyle w:val="FFABody"/>
      </w:pPr>
    </w:p>
    <w:p w14:paraId="7A53E0E4" w14:textId="77777777" w:rsidR="0046058D" w:rsidRDefault="0046058D" w:rsidP="00EF70C8">
      <w:pPr>
        <w:pStyle w:val="FFABody"/>
      </w:pPr>
    </w:p>
    <w:p w14:paraId="7EE782DC" w14:textId="77777777" w:rsidR="0046058D" w:rsidRDefault="0046058D" w:rsidP="00EF70C8">
      <w:pPr>
        <w:pStyle w:val="FFABody"/>
      </w:pPr>
    </w:p>
    <w:p w14:paraId="129431D4" w14:textId="77777777" w:rsidR="0046058D" w:rsidRDefault="0046058D" w:rsidP="00EF70C8">
      <w:pPr>
        <w:pStyle w:val="FFABody"/>
      </w:pPr>
    </w:p>
    <w:p w14:paraId="5A4847E3" w14:textId="77777777" w:rsidR="0046058D" w:rsidRDefault="0046058D" w:rsidP="00EF70C8">
      <w:pPr>
        <w:pStyle w:val="FFABody"/>
      </w:pPr>
    </w:p>
    <w:p w14:paraId="21FAC04F" w14:textId="77777777" w:rsidR="0046058D" w:rsidRDefault="0046058D" w:rsidP="00EF70C8">
      <w:pPr>
        <w:pStyle w:val="FFABody"/>
      </w:pPr>
    </w:p>
    <w:p w14:paraId="2BB05F4E" w14:textId="77777777" w:rsidR="0046058D" w:rsidRDefault="0046058D" w:rsidP="00EF70C8">
      <w:pPr>
        <w:pStyle w:val="FFABody"/>
      </w:pPr>
    </w:p>
    <w:p w14:paraId="28450D8D" w14:textId="77777777" w:rsidR="0046058D" w:rsidRDefault="0046058D" w:rsidP="00EF70C8">
      <w:pPr>
        <w:pStyle w:val="FFABody"/>
      </w:pPr>
    </w:p>
    <w:p w14:paraId="7C25A85F" w14:textId="77777777" w:rsidR="0046058D" w:rsidRDefault="0046058D" w:rsidP="00EF70C8">
      <w:pPr>
        <w:pStyle w:val="FFABody"/>
      </w:pPr>
    </w:p>
    <w:p w14:paraId="4BB92FA9" w14:textId="77777777" w:rsidR="0046058D" w:rsidRDefault="0046058D" w:rsidP="00EF70C8">
      <w:pPr>
        <w:pStyle w:val="FFABody"/>
      </w:pPr>
    </w:p>
    <w:p w14:paraId="1A6636A5" w14:textId="77777777" w:rsidR="0046058D" w:rsidRDefault="0046058D" w:rsidP="00EF70C8">
      <w:pPr>
        <w:pStyle w:val="FFABody"/>
      </w:pPr>
    </w:p>
    <w:p w14:paraId="5E4B2005" w14:textId="77777777" w:rsidR="0046058D" w:rsidRDefault="0046058D" w:rsidP="00EF70C8">
      <w:pPr>
        <w:pStyle w:val="FFABody"/>
      </w:pPr>
    </w:p>
    <w:p w14:paraId="031855FB" w14:textId="77777777" w:rsidR="0046058D" w:rsidRDefault="0046058D" w:rsidP="00EF70C8">
      <w:pPr>
        <w:pStyle w:val="FFABody"/>
      </w:pPr>
    </w:p>
    <w:p w14:paraId="180B776C" w14:textId="77777777" w:rsidR="00B22722" w:rsidRDefault="00B22722" w:rsidP="00EF70C8">
      <w:pPr>
        <w:pStyle w:val="FFABody"/>
      </w:pPr>
    </w:p>
    <w:p w14:paraId="0AF135B1" w14:textId="77777777" w:rsidR="00B22722" w:rsidRDefault="00B22722" w:rsidP="00EF70C8">
      <w:pPr>
        <w:pStyle w:val="FFABody"/>
      </w:pPr>
    </w:p>
    <w:p w14:paraId="62A57767" w14:textId="77777777" w:rsidR="00B22722" w:rsidRDefault="00B22722" w:rsidP="00EF70C8">
      <w:pPr>
        <w:pStyle w:val="FFABody"/>
      </w:pPr>
    </w:p>
    <w:p w14:paraId="00E29BCA" w14:textId="77777777" w:rsidR="00B22722" w:rsidRDefault="00B22722" w:rsidP="00EF70C8">
      <w:pPr>
        <w:pStyle w:val="FFABody"/>
      </w:pPr>
    </w:p>
    <w:p w14:paraId="107F410B" w14:textId="77777777" w:rsidR="00B22722" w:rsidRDefault="00B22722" w:rsidP="00EF70C8">
      <w:pPr>
        <w:pStyle w:val="FFABody"/>
      </w:pPr>
    </w:p>
    <w:p w14:paraId="7CEF005C" w14:textId="77777777" w:rsidR="00B22722" w:rsidRDefault="00B22722" w:rsidP="00EF70C8">
      <w:pPr>
        <w:pStyle w:val="FFABody"/>
      </w:pPr>
    </w:p>
    <w:p w14:paraId="57A742D1" w14:textId="77777777" w:rsidR="0046058D" w:rsidRDefault="0046058D" w:rsidP="00EF70C8">
      <w:pPr>
        <w:pStyle w:val="FFABody"/>
      </w:pPr>
    </w:p>
    <w:p w14:paraId="46BB3474" w14:textId="77777777" w:rsidR="0046058D" w:rsidRDefault="0046058D" w:rsidP="00EF70C8">
      <w:pPr>
        <w:pStyle w:val="FFABody"/>
      </w:pPr>
    </w:p>
    <w:p w14:paraId="16D81F88" w14:textId="77777777" w:rsidR="0046058D" w:rsidRDefault="0046058D" w:rsidP="00EF70C8">
      <w:pPr>
        <w:pStyle w:val="FFABody"/>
      </w:pPr>
    </w:p>
    <w:p w14:paraId="7C3E72A1" w14:textId="77777777" w:rsidR="0046058D" w:rsidRDefault="0046058D" w:rsidP="00EF70C8">
      <w:pPr>
        <w:pStyle w:val="FFABody"/>
      </w:pPr>
    </w:p>
    <w:p w14:paraId="02C07C9C" w14:textId="77777777" w:rsidR="0046058D" w:rsidRDefault="0046058D" w:rsidP="00EF70C8">
      <w:pPr>
        <w:pStyle w:val="FFABody"/>
      </w:pPr>
    </w:p>
    <w:p w14:paraId="2D79125D" w14:textId="77777777" w:rsidR="0046058D" w:rsidRDefault="0046058D" w:rsidP="00EF70C8">
      <w:pPr>
        <w:pStyle w:val="FFABody"/>
      </w:pPr>
    </w:p>
    <w:p w14:paraId="18C23B47" w14:textId="77777777" w:rsidR="0046058D" w:rsidRDefault="0046058D" w:rsidP="00EF70C8">
      <w:pPr>
        <w:pStyle w:val="FFABody"/>
      </w:pPr>
    </w:p>
    <w:p w14:paraId="1BB4DCF5" w14:textId="11CB1128" w:rsidR="00B22722" w:rsidRDefault="00B22722" w:rsidP="00B22722">
      <w:pPr>
        <w:pStyle w:val="FFABody"/>
      </w:pPr>
      <w:r>
        <w:t xml:space="preserve">What careers exist to carry these safety protocol steps out? </w:t>
      </w:r>
      <w:r w:rsidRPr="00611C37">
        <w:t xml:space="preserve">Visit </w:t>
      </w:r>
      <w:proofErr w:type="spellStart"/>
      <w:r w:rsidRPr="00611C37">
        <w:t>AgExplorer</w:t>
      </w:r>
      <w:proofErr w:type="spellEnd"/>
      <w:r w:rsidRPr="00611C37">
        <w:t xml:space="preserve"> (</w:t>
      </w:r>
      <w:hyperlink r:id="rId55" w:history="1">
        <w:r w:rsidRPr="00932152">
          <w:rPr>
            <w:rStyle w:val="Hyperlink"/>
          </w:rPr>
          <w:t>AgExplorer.</w:t>
        </w:r>
        <w:r w:rsidR="00932152" w:rsidRPr="00932152">
          <w:rPr>
            <w:rStyle w:val="Hyperlink"/>
          </w:rPr>
          <w:t>ffa.org</w:t>
        </w:r>
      </w:hyperlink>
      <w:r w:rsidRPr="00611C37">
        <w:t>)</w:t>
      </w:r>
      <w:r>
        <w:t xml:space="preserve"> </w:t>
      </w:r>
      <w:r w:rsidR="00B32F16">
        <w:t>to explore possibilities</w:t>
      </w:r>
      <w:r>
        <w:t xml:space="preserve">. </w:t>
      </w:r>
    </w:p>
    <w:p w14:paraId="37BFCEAF" w14:textId="77777777" w:rsidR="00EF70C8" w:rsidRDefault="00EF70C8" w:rsidP="00EF70C8">
      <w:pPr>
        <w:pStyle w:val="FFABody"/>
      </w:pPr>
    </w:p>
    <w:p w14:paraId="5468CEBD" w14:textId="77777777" w:rsidR="00EF70C8" w:rsidRDefault="00EF70C8" w:rsidP="00EF70C8">
      <w:pPr>
        <w:pStyle w:val="FFABody"/>
      </w:pPr>
    </w:p>
    <w:p w14:paraId="2B9BE39F" w14:textId="77777777" w:rsidR="002C1A91" w:rsidRDefault="002C1A91" w:rsidP="008A1143">
      <w:pPr>
        <w:pStyle w:val="FFABody"/>
      </w:pPr>
    </w:p>
    <w:p w14:paraId="10FF08EF" w14:textId="77777777" w:rsidR="008A1143" w:rsidRDefault="008A1143" w:rsidP="008A1143">
      <w:pPr>
        <w:pStyle w:val="FFATitle"/>
        <w:rPr>
          <w:rFonts w:ascii="Verdana" w:hAnsi="Verdana"/>
          <w:sz w:val="17"/>
          <w:szCs w:val="17"/>
        </w:rPr>
        <w:sectPr w:rsidR="008A1143" w:rsidSect="00F976F4">
          <w:headerReference w:type="default" r:id="rId56"/>
          <w:pgSz w:w="12240" w:h="15840" w:code="1"/>
          <w:pgMar w:top="990" w:right="720" w:bottom="1170" w:left="720" w:header="720" w:footer="720" w:gutter="0"/>
          <w:cols w:space="720"/>
          <w:titlePg/>
          <w:docGrid w:linePitch="360"/>
        </w:sectPr>
      </w:pPr>
    </w:p>
    <w:p w14:paraId="23066602" w14:textId="2BB08439" w:rsidR="008A1143" w:rsidRPr="008A1143" w:rsidRDefault="00B01571" w:rsidP="008A1143">
      <w:pPr>
        <w:pStyle w:val="FFATitle"/>
        <w:spacing w:before="120"/>
        <w:rPr>
          <w:sz w:val="36"/>
          <w:szCs w:val="36"/>
        </w:rPr>
      </w:pPr>
      <w:r w:rsidRPr="00876B65">
        <w:rPr>
          <w:noProof/>
          <w:sz w:val="28"/>
          <w:szCs w:val="28"/>
        </w:rPr>
        <w:lastRenderedPageBreak/>
        <mc:AlternateContent>
          <mc:Choice Requires="wps">
            <w:drawing>
              <wp:anchor distT="0" distB="0" distL="114300" distR="114300" simplePos="0" relativeHeight="251661824" behindDoc="0" locked="0" layoutInCell="1" allowOverlap="1" wp14:anchorId="29820BA7" wp14:editId="5C12A26F">
                <wp:simplePos x="0" y="0"/>
                <wp:positionH relativeFrom="margin">
                  <wp:posOffset>3395414</wp:posOffset>
                </wp:positionH>
                <wp:positionV relativeFrom="paragraph">
                  <wp:posOffset>-716557</wp:posOffset>
                </wp:positionV>
                <wp:extent cx="3705902" cy="936068"/>
                <wp:effectExtent l="0" t="0" r="27940" b="16510"/>
                <wp:wrapNone/>
                <wp:docPr id="28" name="Text Box 28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3705902" cy="936068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34809154" w14:textId="77777777" w:rsidR="00B01571" w:rsidRPr="006B1BD3" w:rsidRDefault="00B01571" w:rsidP="00B01571">
                            <w:pPr>
                              <w:rPr>
                                <w:rFonts w:ascii="Verdana" w:hAnsi="Verdana"/>
                                <w:b/>
                                <w:sz w:val="14"/>
                                <w:szCs w:val="14"/>
                              </w:rPr>
                            </w:pPr>
                            <w:r w:rsidRPr="006B1BD3">
                              <w:rPr>
                                <w:rFonts w:ascii="Verdana" w:hAnsi="Verdana"/>
                                <w:sz w:val="14"/>
                                <w:szCs w:val="14"/>
                              </w:rPr>
                              <w:t>Aligned to the following standards:</w:t>
                            </w:r>
                          </w:p>
                          <w:p w14:paraId="43541F4E" w14:textId="74302D58" w:rsidR="00B01571" w:rsidRPr="006B1BD3" w:rsidRDefault="00B01571" w:rsidP="00B01571">
                            <w:pPr>
                              <w:pStyle w:val="FFABody"/>
                              <w:rPr>
                                <w:sz w:val="14"/>
                                <w:szCs w:val="14"/>
                              </w:rPr>
                            </w:pP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CS.01;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CS.02;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CS.03;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CS.05; FFA.PL-A;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FFA.PL-C; FFA.PL-E;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FFA.CS-M;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AG1;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AG2;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>AG3;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 AG5;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AGC08.01; AGC09.01;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>AGC10.03;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 CCSS.ELA.RI.9-10.1;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 CCSS.ELA.RI.9-10.2;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CCSS.ELA.SL.9-10.1; CCSS.ELA.SL.9-10.2; CCSS.ELA.SL.9-10.4; CCSS.ELA.RST.9-10.1; CCSS.ELA.RST.9-10.8; CCSS.ELA.WHST.9.10.6; HS-ETS1-3; AFNR Career Cluster, Statement 2; CRP.02; CRP.04;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 xml:space="preserve">CRP.05; </w:t>
                            </w:r>
                            <w:r>
                              <w:rPr>
                                <w:sz w:val="14"/>
                                <w:szCs w:val="14"/>
                              </w:rPr>
                              <w:t xml:space="preserve">CRP.06; CRP.07; </w:t>
                            </w:r>
                            <w:r w:rsidRPr="002C5680">
                              <w:rPr>
                                <w:sz w:val="14"/>
                                <w:szCs w:val="14"/>
                              </w:rPr>
                              <w:t>CRP.08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9820BA7" id="Text Box 28" o:spid="_x0000_s1049" type="#_x0000_t202" style="position:absolute;margin-left:267.35pt;margin-top:-56.4pt;width:291.8pt;height:73.7pt;z-index:251661824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ouqFKAIAAE4EAAAOAAAAZHJzL2Uyb0RvYy54bWysVNtu2zAMfR+wfxD0vthxk7Qx4hRdugwD&#10;ugvQ7gNkWY6FSaImKbG7ry8lp2nQbS/D/CCIInV0eEh6dT1oRQ7CeQmmotNJTokwHBppdhX9/rB9&#10;d0WJD8w0TIERFX0Unl6v375Z9bYUBXSgGuEIghhf9raiXQi2zDLPO6GZn4AVBp0tOM0Cmm6XNY71&#10;iK5VVuT5IuvBNdYBF97j6e3opOuE37aCh69t60UgqqLILaTVpbWOa7ZesXLnmO0kP9Jg/8BCM2nw&#10;0RPULQuM7J38DUpL7sBDGyYcdAZtK7lIOWA20/xVNvcdsyLlguJ4e5LJ/z9Y/uXwzRHZVLTAShmm&#10;sUYPYgjkPQwEj1Cf3voSw+4tBoYBz7HOKVdv74D/8MTApmNmJ26cg74TrEF+03gzO7s64vgIUvef&#10;ocF32D5AAhpap6N4KAdBdKzT46k2kQvHw4vLfL7MC0o4+pYXi3yRyGWsfL5tnQ8fBWgSNxV1WPuE&#10;zg53PkQ2rHwOiY95ULLZSqWS4Xb1RjlyYNgn2/SlBF6FKUN6fH1ezEcB/gqRp+9PEFoGbHgldUWv&#10;TkGsjLJ9ME1qx8CkGvdIWZmjjlG6UcQw1EMq2TSpHEWuoXlEZR2MDY4DiZsO3C9Kemzuivqfe+YE&#10;JeqTweosp7NZnIZkzOaXBRru3FOfe5jhCFXRQMm43YQ0QVE4AzdYxVYmgV+YHDlj0ybdjwMWp+Lc&#10;TlEvv4H1EwAAAP//AwBQSwMEFAAGAAgAAAAhAIlDdwDiAAAADAEAAA8AAABkcnMvZG93bnJldi54&#10;bWxMj8FOwzAQRO9I/IO1SFxQ67gJaQhxKoQEghsUBFc33iYR8TrYbhr+HvcEx9U+zbypNrMZ2ITO&#10;95YkiGUCDKmxuqdWwvvbw6IA5oMirQZLKOEHPWzq87NKldoe6RWnbWhZDCFfKgldCGPJuW86NMov&#10;7YgUf3vrjArxdC3XTh1juBn4KklyblRPsaFTI9532HxtD0ZCkT1Nn/45fflo8v1wE67W0+O3k/Ly&#10;Yr67BRZwDn8wnPSjOtTRaWcPpD0bJFyn2TqiEhZCrOKIEyJEkQLbSUizHHhd8f8j6l8AAAD//wMA&#10;UEsBAi0AFAAGAAgAAAAhALaDOJL+AAAA4QEAABMAAAAAAAAAAAAAAAAAAAAAAFtDb250ZW50X1R5&#10;cGVzXS54bWxQSwECLQAUAAYACAAAACEAOP0h/9YAAACUAQAACwAAAAAAAAAAAAAAAAAvAQAAX3Jl&#10;bHMvLnJlbHNQSwECLQAUAAYACAAAACEA8qLqhSgCAABOBAAADgAAAAAAAAAAAAAAAAAuAgAAZHJz&#10;L2Uyb0RvYy54bWxQSwECLQAUAAYACAAAACEAiUN3AOIAAAAMAQAADwAAAAAAAAAAAAAAAACCBAAA&#10;ZHJzL2Rvd25yZXYueG1sUEsFBgAAAAAEAAQA8wAAAJEFAAAAAA==&#10;">
                <v:textbox>
                  <w:txbxContent>
                    <w:p w14:paraId="34809154" w14:textId="77777777" w:rsidR="00B01571" w:rsidRPr="006B1BD3" w:rsidRDefault="00B01571" w:rsidP="00B01571">
                      <w:pPr>
                        <w:rPr>
                          <w:rFonts w:ascii="Verdana" w:hAnsi="Verdana"/>
                          <w:b/>
                          <w:sz w:val="14"/>
                          <w:szCs w:val="14"/>
                        </w:rPr>
                      </w:pPr>
                      <w:r w:rsidRPr="006B1BD3">
                        <w:rPr>
                          <w:rFonts w:ascii="Verdana" w:hAnsi="Verdana"/>
                          <w:sz w:val="14"/>
                          <w:szCs w:val="14"/>
                        </w:rPr>
                        <w:t>Aligned to the following standards:</w:t>
                      </w:r>
                    </w:p>
                    <w:p w14:paraId="43541F4E" w14:textId="74302D58" w:rsidR="00B01571" w:rsidRPr="006B1BD3" w:rsidRDefault="00B01571" w:rsidP="00B01571">
                      <w:pPr>
                        <w:pStyle w:val="FFABody"/>
                        <w:rPr>
                          <w:sz w:val="14"/>
                          <w:szCs w:val="14"/>
                        </w:rPr>
                      </w:pPr>
                      <w:r w:rsidRPr="002C5680">
                        <w:rPr>
                          <w:sz w:val="14"/>
                          <w:szCs w:val="14"/>
                        </w:rPr>
                        <w:t xml:space="preserve">CS.01; </w:t>
                      </w:r>
                      <w:r>
                        <w:rPr>
                          <w:sz w:val="14"/>
                          <w:szCs w:val="14"/>
                        </w:rPr>
                        <w:t xml:space="preserve">CS.02; 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CS.03; </w:t>
                      </w:r>
                      <w:r>
                        <w:rPr>
                          <w:sz w:val="14"/>
                          <w:szCs w:val="14"/>
                        </w:rPr>
                        <w:t xml:space="preserve">CS.05; FFA.PL-A; 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FFA.PL-C; FFA.PL-E; </w:t>
                      </w:r>
                      <w:r>
                        <w:rPr>
                          <w:sz w:val="14"/>
                          <w:szCs w:val="14"/>
                        </w:rPr>
                        <w:t xml:space="preserve">FFA.CS-M; 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AG1; </w:t>
                      </w:r>
                      <w:r>
                        <w:rPr>
                          <w:sz w:val="14"/>
                          <w:szCs w:val="14"/>
                        </w:rPr>
                        <w:t xml:space="preserve">AG2; </w:t>
                      </w:r>
                      <w:r w:rsidRPr="002C5680">
                        <w:rPr>
                          <w:sz w:val="14"/>
                          <w:szCs w:val="14"/>
                        </w:rPr>
                        <w:t>AG3;</w:t>
                      </w:r>
                      <w:r>
                        <w:rPr>
                          <w:sz w:val="14"/>
                          <w:szCs w:val="14"/>
                        </w:rPr>
                        <w:t xml:space="preserve"> AG5;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 </w:t>
                      </w:r>
                      <w:r>
                        <w:rPr>
                          <w:sz w:val="14"/>
                          <w:szCs w:val="14"/>
                        </w:rPr>
                        <w:t xml:space="preserve">AGC08.01; AGC09.01; </w:t>
                      </w:r>
                      <w:r w:rsidRPr="002C5680">
                        <w:rPr>
                          <w:sz w:val="14"/>
                          <w:szCs w:val="14"/>
                        </w:rPr>
                        <w:t>AGC10.03;</w:t>
                      </w:r>
                      <w:r>
                        <w:rPr>
                          <w:sz w:val="14"/>
                          <w:szCs w:val="14"/>
                        </w:rPr>
                        <w:t xml:space="preserve"> CCSS.ELA.RI.9-10.1;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 CCSS.ELA.RI.9-10.2; </w:t>
                      </w:r>
                      <w:r>
                        <w:rPr>
                          <w:sz w:val="14"/>
                          <w:szCs w:val="14"/>
                        </w:rPr>
                        <w:t xml:space="preserve">CCSS.ELA.SL.9-10.1; CCSS.ELA.SL.9-10.2; CCSS.ELA.SL.9-10.4; CCSS.ELA.RST.9-10.1; CCSS.ELA.RST.9-10.8; CCSS.ELA.WHST.9.10.6; HS-ETS1-3; AFNR Career Cluster, Statement 2; CRP.02; CRP.04; </w:t>
                      </w:r>
                      <w:r w:rsidRPr="002C5680">
                        <w:rPr>
                          <w:sz w:val="14"/>
                          <w:szCs w:val="14"/>
                        </w:rPr>
                        <w:t xml:space="preserve">CRP.05; </w:t>
                      </w:r>
                      <w:r>
                        <w:rPr>
                          <w:sz w:val="14"/>
                          <w:szCs w:val="14"/>
                        </w:rPr>
                        <w:t xml:space="preserve">CRP.06; CRP.07; </w:t>
                      </w:r>
                      <w:r w:rsidRPr="002C5680">
                        <w:rPr>
                          <w:sz w:val="14"/>
                          <w:szCs w:val="14"/>
                        </w:rPr>
                        <w:t>CRP.08</w:t>
                      </w:r>
                    </w:p>
                  </w:txbxContent>
                </v:textbox>
                <w10:wrap anchorx="margin"/>
              </v:shape>
            </w:pict>
          </mc:Fallback>
        </mc:AlternateContent>
      </w:r>
      <w:r w:rsidR="006E7F15">
        <w:rPr>
          <w:sz w:val="36"/>
          <w:szCs w:val="36"/>
        </w:rPr>
        <w:t>Takeaways from Teaching</w:t>
      </w:r>
      <w:r w:rsidR="002E0F39">
        <w:rPr>
          <w:sz w:val="36"/>
          <w:szCs w:val="36"/>
        </w:rPr>
        <w:br/>
      </w:r>
      <w:r w:rsidR="006E7F15">
        <w:rPr>
          <w:sz w:val="36"/>
          <w:szCs w:val="36"/>
        </w:rPr>
        <w:t xml:space="preserve"> </w:t>
      </w:r>
      <w:r w:rsidR="008176F9">
        <w:rPr>
          <w:sz w:val="36"/>
          <w:szCs w:val="36"/>
        </w:rPr>
        <w:t>Safety Strategies</w:t>
      </w:r>
      <w:r w:rsidR="00FB0686">
        <w:rPr>
          <w:sz w:val="36"/>
          <w:szCs w:val="36"/>
        </w:rPr>
        <w:t xml:space="preserve"> </w:t>
      </w:r>
    </w:p>
    <w:p w14:paraId="43739730" w14:textId="156FCFAC" w:rsidR="008176F9" w:rsidRDefault="008A1143" w:rsidP="00753A83">
      <w:pPr>
        <w:pStyle w:val="FFASub1"/>
        <w:spacing w:line="240" w:lineRule="auto"/>
      </w:pPr>
      <w:r w:rsidRPr="00611C37">
        <w:t>Directions:</w:t>
      </w:r>
    </w:p>
    <w:p w14:paraId="45659053" w14:textId="2AF668FA" w:rsidR="00423436" w:rsidRDefault="00423436" w:rsidP="00423436">
      <w:pPr>
        <w:pStyle w:val="FFABody"/>
      </w:pPr>
      <w:r>
        <w:t>The best way to learn safety strategies is to investigate multiple ways to promote safety on the farm.</w:t>
      </w:r>
      <w:r w:rsidR="00AA616C">
        <w:t xml:space="preserve"> </w:t>
      </w:r>
      <w:r>
        <w:t xml:space="preserve">Think critically about your classmates’ safety strategy presentations. </w:t>
      </w:r>
    </w:p>
    <w:p w14:paraId="0623AF9E" w14:textId="77777777" w:rsidR="00423436" w:rsidRDefault="00423436" w:rsidP="00423436">
      <w:pPr>
        <w:pStyle w:val="FFABody"/>
      </w:pPr>
    </w:p>
    <w:p w14:paraId="4677AD82" w14:textId="77777777" w:rsidR="00423436" w:rsidRDefault="00423436" w:rsidP="00423436">
      <w:pPr>
        <w:pStyle w:val="FFABody"/>
        <w:rPr>
          <w:color w:val="000000" w:themeColor="text1"/>
        </w:rPr>
      </w:pPr>
      <w:r>
        <w:rPr>
          <w:color w:val="000000" w:themeColor="text1"/>
        </w:rPr>
        <w:t>Complete the following:</w:t>
      </w:r>
    </w:p>
    <w:p w14:paraId="167955A6" w14:textId="3754DD65" w:rsidR="00423436" w:rsidRDefault="00423436" w:rsidP="00423436">
      <w:pPr>
        <w:pStyle w:val="FFABody"/>
        <w:numPr>
          <w:ilvl w:val="0"/>
          <w:numId w:val="9"/>
        </w:numPr>
        <w:ind w:left="720"/>
      </w:pPr>
      <w:r>
        <w:t xml:space="preserve">Following each presentation, capture takeaways from the strategies taught by your classmates. </w:t>
      </w:r>
    </w:p>
    <w:p w14:paraId="1B8E8B03" w14:textId="77D5BF53" w:rsidR="00423436" w:rsidRPr="00423436" w:rsidRDefault="00423436" w:rsidP="00003B53">
      <w:pPr>
        <w:pStyle w:val="FFABody"/>
        <w:numPr>
          <w:ilvl w:val="0"/>
          <w:numId w:val="9"/>
        </w:numPr>
        <w:ind w:left="720"/>
        <w:rPr>
          <w:rFonts w:eastAsiaTheme="minorEastAsia"/>
          <w:lang w:eastAsia="ja-JP"/>
        </w:rPr>
      </w:pPr>
      <w:r>
        <w:t xml:space="preserve">Record responses below. </w:t>
      </w:r>
    </w:p>
    <w:p w14:paraId="6BDBD019" w14:textId="77777777" w:rsidR="00423436" w:rsidRDefault="00423436" w:rsidP="00423436">
      <w:pPr>
        <w:pStyle w:val="FFABody"/>
      </w:pPr>
    </w:p>
    <w:p w14:paraId="7DC8FCD3" w14:textId="77777777" w:rsidR="00BE5029" w:rsidRDefault="00BE5029" w:rsidP="00423436">
      <w:pPr>
        <w:pStyle w:val="FFABody"/>
      </w:pPr>
    </w:p>
    <w:p w14:paraId="2298144E" w14:textId="4B36BD75" w:rsidR="00BE5029" w:rsidRPr="00E22A09" w:rsidRDefault="00676BEF" w:rsidP="00423436">
      <w:pPr>
        <w:pStyle w:val="FFABody"/>
        <w:rPr>
          <w:b/>
          <w:color w:val="1F497D" w:themeColor="text2"/>
          <w:sz w:val="20"/>
        </w:rPr>
      </w:pPr>
      <w:r>
        <w:rPr>
          <w:b/>
          <w:color w:val="1F497D" w:themeColor="text2"/>
          <w:sz w:val="20"/>
        </w:rPr>
        <w:t>Farm r</w:t>
      </w:r>
      <w:r w:rsidR="00BE5029" w:rsidRPr="00E22A09">
        <w:rPr>
          <w:b/>
          <w:color w:val="1F497D" w:themeColor="text2"/>
          <w:sz w:val="20"/>
        </w:rPr>
        <w:t>isk</w:t>
      </w:r>
      <w:r>
        <w:rPr>
          <w:b/>
          <w:color w:val="1F497D" w:themeColor="text2"/>
          <w:sz w:val="20"/>
        </w:rPr>
        <w:t>(s) p</w:t>
      </w:r>
      <w:r w:rsidR="00E22A09" w:rsidRPr="00E22A09">
        <w:rPr>
          <w:b/>
          <w:color w:val="1F497D" w:themeColor="text2"/>
          <w:sz w:val="20"/>
        </w:rPr>
        <w:t>resented</w:t>
      </w:r>
      <w:r w:rsidR="00BE5029" w:rsidRPr="00E22A09">
        <w:rPr>
          <w:b/>
          <w:color w:val="1F497D" w:themeColor="text2"/>
          <w:sz w:val="20"/>
        </w:rPr>
        <w:t>: ________________________________________________</w:t>
      </w:r>
    </w:p>
    <w:p w14:paraId="7D7EC037" w14:textId="77777777" w:rsidR="00753A83" w:rsidRDefault="00753A83" w:rsidP="00753A83">
      <w:pPr>
        <w:pStyle w:val="FFASub1"/>
        <w:spacing w:line="240" w:lineRule="auto"/>
      </w:pPr>
    </w:p>
    <w:tbl>
      <w:tblPr>
        <w:tblStyle w:val="TableGrid"/>
        <w:tblW w:w="0" w:type="auto"/>
        <w:jc w:val="center"/>
        <w:tblLook w:val="04A0" w:firstRow="1" w:lastRow="0" w:firstColumn="1" w:lastColumn="0" w:noHBand="0" w:noVBand="1"/>
      </w:tblPr>
      <w:tblGrid>
        <w:gridCol w:w="3571"/>
        <w:gridCol w:w="3571"/>
        <w:gridCol w:w="3571"/>
      </w:tblGrid>
      <w:tr w:rsidR="00423436" w14:paraId="01921076" w14:textId="77777777" w:rsidTr="002E0F39">
        <w:trPr>
          <w:trHeight w:val="3491"/>
          <w:jc w:val="center"/>
        </w:trPr>
        <w:tc>
          <w:tcPr>
            <w:tcW w:w="3571" w:type="dxa"/>
          </w:tcPr>
          <w:p w14:paraId="76F4B0A0" w14:textId="77777777" w:rsidR="00BE5029" w:rsidRPr="00E22A09" w:rsidRDefault="00BE5029" w:rsidP="00753A83">
            <w:pPr>
              <w:pStyle w:val="FFASub1"/>
              <w:spacing w:line="240" w:lineRule="auto"/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</w:pPr>
          </w:p>
          <w:p w14:paraId="17BCD40A" w14:textId="22EAE736" w:rsidR="00423436" w:rsidRPr="00E22A09" w:rsidRDefault="00E22A09" w:rsidP="00753A83">
            <w:pPr>
              <w:pStyle w:val="FFASub1"/>
              <w:spacing w:line="240" w:lineRule="auto"/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</w:pPr>
            <w:r w:rsidRPr="00E22A09"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  <w:t>Background of the Risk:</w:t>
            </w:r>
            <w:r w:rsidR="00BE5029" w:rsidRPr="00E22A09"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  <w:t xml:space="preserve"> </w:t>
            </w:r>
          </w:p>
        </w:tc>
        <w:tc>
          <w:tcPr>
            <w:tcW w:w="3571" w:type="dxa"/>
          </w:tcPr>
          <w:p w14:paraId="28B4D8F0" w14:textId="77777777" w:rsidR="00423436" w:rsidRPr="00E22A09" w:rsidRDefault="00423436" w:rsidP="00753A83">
            <w:pPr>
              <w:pStyle w:val="FFASub1"/>
              <w:spacing w:line="240" w:lineRule="auto"/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</w:pPr>
          </w:p>
          <w:p w14:paraId="421F3D8D" w14:textId="121F6E9D" w:rsidR="00E22A09" w:rsidRPr="00E22A09" w:rsidRDefault="00E22A09" w:rsidP="00753A83">
            <w:pPr>
              <w:pStyle w:val="FFASub1"/>
              <w:spacing w:line="240" w:lineRule="auto"/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</w:pPr>
            <w:r w:rsidRPr="00E22A09"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  <w:t>Impact of the Risk:</w:t>
            </w:r>
          </w:p>
        </w:tc>
        <w:tc>
          <w:tcPr>
            <w:tcW w:w="3571" w:type="dxa"/>
          </w:tcPr>
          <w:p w14:paraId="5AE34138" w14:textId="77777777" w:rsidR="00423436" w:rsidRPr="00E22A09" w:rsidRDefault="00423436" w:rsidP="00753A83">
            <w:pPr>
              <w:pStyle w:val="FFASub1"/>
              <w:spacing w:line="240" w:lineRule="auto"/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</w:pPr>
          </w:p>
          <w:p w14:paraId="438933B9" w14:textId="266E5A6C" w:rsidR="00E22A09" w:rsidRPr="00E22A09" w:rsidRDefault="00E22A09" w:rsidP="00E22A09">
            <w:pPr>
              <w:pStyle w:val="FFASub1"/>
              <w:spacing w:line="240" w:lineRule="auto"/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</w:pPr>
            <w:r w:rsidRPr="00E22A09"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  <w:t>Strategies to mitigate risk:</w:t>
            </w:r>
          </w:p>
        </w:tc>
      </w:tr>
    </w:tbl>
    <w:p w14:paraId="652D0F4B" w14:textId="77777777" w:rsidR="00E22A09" w:rsidRDefault="00E22A09" w:rsidP="00E22A09">
      <w:pPr>
        <w:pStyle w:val="FFABody"/>
      </w:pPr>
    </w:p>
    <w:p w14:paraId="2F3CFCF0" w14:textId="50439B38" w:rsidR="00423436" w:rsidRDefault="00E22A09" w:rsidP="00E22A09">
      <w:pPr>
        <w:pStyle w:val="FFABody"/>
      </w:pPr>
      <w:r>
        <w:t>What was the biggest takeaway from this lesson?</w:t>
      </w:r>
    </w:p>
    <w:p w14:paraId="1354730C" w14:textId="77777777" w:rsidR="00E22A09" w:rsidRDefault="00E22A09" w:rsidP="00753A83">
      <w:pPr>
        <w:pStyle w:val="FFATitle"/>
        <w:rPr>
          <w:rFonts w:ascii="Verdana" w:hAnsi="Verdana"/>
          <w:sz w:val="17"/>
          <w:szCs w:val="17"/>
        </w:rPr>
      </w:pPr>
    </w:p>
    <w:p w14:paraId="6DA28943" w14:textId="77777777" w:rsidR="002E0F39" w:rsidRDefault="002E0F39" w:rsidP="00753A83">
      <w:pPr>
        <w:pStyle w:val="FFATitle"/>
        <w:rPr>
          <w:rFonts w:ascii="Verdana" w:hAnsi="Verdana"/>
          <w:sz w:val="17"/>
          <w:szCs w:val="17"/>
        </w:rPr>
      </w:pPr>
    </w:p>
    <w:p w14:paraId="3B8C51DF" w14:textId="77777777" w:rsidR="002E0F39" w:rsidRPr="00E22A09" w:rsidRDefault="002E0F39" w:rsidP="002E0F39">
      <w:pPr>
        <w:pStyle w:val="FFABody"/>
        <w:rPr>
          <w:b/>
          <w:color w:val="1F497D" w:themeColor="text2"/>
          <w:sz w:val="20"/>
        </w:rPr>
      </w:pPr>
      <w:r>
        <w:rPr>
          <w:b/>
          <w:color w:val="1F497D" w:themeColor="text2"/>
          <w:sz w:val="20"/>
        </w:rPr>
        <w:t>Farm r</w:t>
      </w:r>
      <w:r w:rsidRPr="00E22A09">
        <w:rPr>
          <w:b/>
          <w:color w:val="1F497D" w:themeColor="text2"/>
          <w:sz w:val="20"/>
        </w:rPr>
        <w:t>isk</w:t>
      </w:r>
      <w:r>
        <w:rPr>
          <w:b/>
          <w:color w:val="1F497D" w:themeColor="text2"/>
          <w:sz w:val="20"/>
        </w:rPr>
        <w:t>(s) p</w:t>
      </w:r>
      <w:r w:rsidRPr="00E22A09">
        <w:rPr>
          <w:b/>
          <w:color w:val="1F497D" w:themeColor="text2"/>
          <w:sz w:val="20"/>
        </w:rPr>
        <w:t>resented: ________________________________________________</w:t>
      </w:r>
    </w:p>
    <w:p w14:paraId="112DA5DE" w14:textId="77777777" w:rsidR="002E0F39" w:rsidRDefault="002E0F39" w:rsidP="002E0F39">
      <w:pPr>
        <w:pStyle w:val="FFASub1"/>
        <w:spacing w:line="240" w:lineRule="auto"/>
      </w:pPr>
    </w:p>
    <w:tbl>
      <w:tblPr>
        <w:tblStyle w:val="TableGrid"/>
        <w:tblW w:w="0" w:type="auto"/>
        <w:jc w:val="center"/>
        <w:tblLook w:val="04A0" w:firstRow="1" w:lastRow="0" w:firstColumn="1" w:lastColumn="0" w:noHBand="0" w:noVBand="1"/>
      </w:tblPr>
      <w:tblGrid>
        <w:gridCol w:w="3571"/>
        <w:gridCol w:w="3571"/>
        <w:gridCol w:w="3571"/>
      </w:tblGrid>
      <w:tr w:rsidR="002E0F39" w14:paraId="49CBB655" w14:textId="77777777" w:rsidTr="00003B53">
        <w:trPr>
          <w:trHeight w:val="3491"/>
          <w:jc w:val="center"/>
        </w:trPr>
        <w:tc>
          <w:tcPr>
            <w:tcW w:w="3571" w:type="dxa"/>
          </w:tcPr>
          <w:p w14:paraId="1F40DE90" w14:textId="77777777" w:rsidR="002E0F39" w:rsidRPr="00E22A09" w:rsidRDefault="002E0F39" w:rsidP="00003B53">
            <w:pPr>
              <w:pStyle w:val="FFASub1"/>
              <w:spacing w:line="240" w:lineRule="auto"/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</w:pPr>
          </w:p>
          <w:p w14:paraId="16A6F489" w14:textId="77777777" w:rsidR="002E0F39" w:rsidRPr="00E22A09" w:rsidRDefault="002E0F39" w:rsidP="00003B53">
            <w:pPr>
              <w:pStyle w:val="FFASub1"/>
              <w:spacing w:line="240" w:lineRule="auto"/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</w:pPr>
            <w:r w:rsidRPr="00E22A09"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  <w:t xml:space="preserve">Background of the Risk: </w:t>
            </w:r>
          </w:p>
        </w:tc>
        <w:tc>
          <w:tcPr>
            <w:tcW w:w="3571" w:type="dxa"/>
          </w:tcPr>
          <w:p w14:paraId="1DFFE46B" w14:textId="77777777" w:rsidR="002E0F39" w:rsidRPr="00E22A09" w:rsidRDefault="002E0F39" w:rsidP="00003B53">
            <w:pPr>
              <w:pStyle w:val="FFASub1"/>
              <w:spacing w:line="240" w:lineRule="auto"/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</w:pPr>
          </w:p>
          <w:p w14:paraId="7CEA9CA2" w14:textId="77777777" w:rsidR="002E0F39" w:rsidRPr="00E22A09" w:rsidRDefault="002E0F39" w:rsidP="00003B53">
            <w:pPr>
              <w:pStyle w:val="FFASub1"/>
              <w:spacing w:line="240" w:lineRule="auto"/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</w:pPr>
            <w:r w:rsidRPr="00E22A09"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  <w:t>Impact of the Risk:</w:t>
            </w:r>
          </w:p>
        </w:tc>
        <w:tc>
          <w:tcPr>
            <w:tcW w:w="3571" w:type="dxa"/>
          </w:tcPr>
          <w:p w14:paraId="4F87E2CB" w14:textId="77777777" w:rsidR="002E0F39" w:rsidRPr="00E22A09" w:rsidRDefault="002E0F39" w:rsidP="00003B53">
            <w:pPr>
              <w:pStyle w:val="FFASub1"/>
              <w:spacing w:line="240" w:lineRule="auto"/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</w:pPr>
          </w:p>
          <w:p w14:paraId="2B146DF9" w14:textId="77777777" w:rsidR="002E0F39" w:rsidRPr="00E22A09" w:rsidRDefault="002E0F39" w:rsidP="00003B53">
            <w:pPr>
              <w:pStyle w:val="FFASub1"/>
              <w:spacing w:line="240" w:lineRule="auto"/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</w:pPr>
            <w:r w:rsidRPr="00E22A09">
              <w:rPr>
                <w:rFonts w:ascii="Verdana" w:eastAsiaTheme="minorHAnsi" w:hAnsi="Verdana" w:cs="Lasiver-Regular"/>
                <w:caps w:val="0"/>
                <w:color w:val="1F497D" w:themeColor="text2"/>
                <w:sz w:val="20"/>
                <w:szCs w:val="17"/>
                <w:lang w:eastAsia="en-US"/>
              </w:rPr>
              <w:t>Strategies to mitigate risk:</w:t>
            </w:r>
          </w:p>
        </w:tc>
      </w:tr>
    </w:tbl>
    <w:p w14:paraId="271EC2A8" w14:textId="77777777" w:rsidR="002E0F39" w:rsidRDefault="002E0F39" w:rsidP="002E0F39">
      <w:pPr>
        <w:pStyle w:val="FFABody"/>
      </w:pPr>
    </w:p>
    <w:p w14:paraId="621E7076" w14:textId="77777777" w:rsidR="002E0F39" w:rsidRDefault="002E0F39" w:rsidP="002E0F39">
      <w:pPr>
        <w:pStyle w:val="FFABody"/>
      </w:pPr>
      <w:r>
        <w:t>What was the biggest takeaway from this lesson?</w:t>
      </w:r>
    </w:p>
    <w:p w14:paraId="288B792B" w14:textId="3A49C80C" w:rsidR="00E22A09" w:rsidRDefault="00E22A09" w:rsidP="002E0F39">
      <w:pPr>
        <w:pStyle w:val="FFABody"/>
      </w:pPr>
    </w:p>
    <w:sectPr w:rsidR="00E22A09" w:rsidSect="00F976F4">
      <w:pgSz w:w="12240" w:h="15840" w:code="1"/>
      <w:pgMar w:top="990" w:right="720" w:bottom="1170" w:left="720" w:header="720" w:footer="720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6B6B8D7C" w14:textId="77777777" w:rsidR="00184400" w:rsidRDefault="00184400" w:rsidP="008D333D">
      <w:r>
        <w:separator/>
      </w:r>
    </w:p>
  </w:endnote>
  <w:endnote w:type="continuationSeparator" w:id="0">
    <w:p w14:paraId="169FE5EE" w14:textId="77777777" w:rsidR="00184400" w:rsidRDefault="00184400" w:rsidP="008D333D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Lasiver-Regular">
    <w:altName w:val="Courier New"/>
    <w:panose1 w:val="00000500000000000000"/>
    <w:charset w:val="4D"/>
    <w:family w:val="auto"/>
    <w:notTrueType/>
    <w:pitch w:val="default"/>
    <w:sig w:usb0="00000003" w:usb1="00000000" w:usb2="00000000" w:usb3="00000000" w:csb0="00000001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KlinicSlab-Medium">
    <w:altName w:val="Klinic Slab Medium"/>
    <w:panose1 w:val="00000000000000000000"/>
    <w:charset w:val="4D"/>
    <w:family w:val="auto"/>
    <w:notTrueType/>
    <w:pitch w:val="default"/>
    <w:sig w:usb0="00000003" w:usb1="00000000" w:usb2="00000000" w:usb3="00000000" w:csb0="00000001" w:csb1="00000000"/>
  </w:font>
  <w:font w:name="Lasiver">
    <w:panose1 w:val="00000500000000000000"/>
    <w:charset w:val="00"/>
    <w:family w:val="modern"/>
    <w:notTrueType/>
    <w:pitch w:val="variable"/>
    <w:sig w:usb0="00000007" w:usb1="00000000" w:usb2="00000000" w:usb3="00000000" w:csb0="00000093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MinionPro-Regular">
    <w:altName w:val="Calibri"/>
    <w:charset w:val="00"/>
    <w:family w:val="auto"/>
    <w:pitch w:val="variable"/>
    <w:sig w:usb0="60000287" w:usb1="00000001" w:usb2="00000000" w:usb3="00000000" w:csb0="0000019F" w:csb1="00000000"/>
  </w:font>
  <w:font w:name="KlinicSlab-MediumItalic">
    <w:altName w:val="Calibri"/>
    <w:panose1 w:val="00000000000000000000"/>
    <w:charset w:val="4D"/>
    <w:family w:val="auto"/>
    <w:notTrueType/>
    <w:pitch w:val="default"/>
    <w:sig w:usb0="00000003" w:usb1="00000000" w:usb2="00000000" w:usb3="00000000" w:csb0="00000001" w:csb1="00000000"/>
  </w:font>
  <w:font w:name="Helvetica">
    <w:panose1 w:val="020B0604020202020204"/>
    <w:charset w:val="00"/>
    <w:family w:val="swiss"/>
    <w:pitch w:val="variable"/>
    <w:sig w:usb0="E00002FF" w:usb1="5000785B" w:usb2="00000000" w:usb3="00000000" w:csb0="0000019F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70C1A5F5" w14:textId="77777777" w:rsidR="00184400" w:rsidRDefault="00184400" w:rsidP="008D333D">
      <w:r>
        <w:separator/>
      </w:r>
    </w:p>
  </w:footnote>
  <w:footnote w:type="continuationSeparator" w:id="0">
    <w:p w14:paraId="75388172" w14:textId="77777777" w:rsidR="00184400" w:rsidRDefault="00184400" w:rsidP="008D333D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72C934F9" w14:textId="4C144611" w:rsidR="00207698" w:rsidRPr="00C43FD4" w:rsidRDefault="00207698" w:rsidP="00524ECF">
    <w:pPr>
      <w:rPr>
        <w:sz w:val="17"/>
        <w:szCs w:val="17"/>
      </w:rPr>
    </w:pPr>
    <w:r w:rsidRPr="00C43FD4">
      <w:rPr>
        <w:rFonts w:ascii="Verdana" w:hAnsi="Verdana"/>
        <w:sz w:val="17"/>
        <w:szCs w:val="17"/>
      </w:rPr>
      <w:t xml:space="preserve">NAME: _______________________ </w:t>
    </w:r>
  </w:p>
  <w:p w14:paraId="3895C39F" w14:textId="64976196" w:rsidR="00207698" w:rsidRDefault="00207698" w:rsidP="00E37A94">
    <w:pPr>
      <w:pStyle w:val="FFABody"/>
    </w:pPr>
  </w:p>
  <w:p w14:paraId="20C7FCCE" w14:textId="77777777" w:rsidR="00207698" w:rsidRDefault="00207698" w:rsidP="00E37A94">
    <w:pPr>
      <w:pStyle w:val="FFABody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0AE5498A" w14:textId="0EE87F13" w:rsidR="00207698" w:rsidRDefault="00207698">
    <w:pPr>
      <w:pStyle w:val="Header"/>
    </w:pPr>
    <w:r w:rsidRPr="00C43FD4">
      <w:rPr>
        <w:rFonts w:ascii="Verdana" w:hAnsi="Verdana"/>
        <w:sz w:val="17"/>
        <w:szCs w:val="17"/>
      </w:rPr>
      <w:t>NAME: _______________________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027B4FEE"/>
    <w:multiLevelType w:val="hybridMultilevel"/>
    <w:tmpl w:val="CFA0C54E"/>
    <w:lvl w:ilvl="0" w:tplc="C5C222E6">
      <w:start w:val="1"/>
      <w:numFmt w:val="decimal"/>
      <w:lvlText w:val="%1."/>
      <w:lvlJc w:val="left"/>
      <w:pPr>
        <w:ind w:left="720" w:hanging="360"/>
      </w:pPr>
      <w:rPr>
        <w:rFonts w:hint="default"/>
        <w:b w:val="0"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7976A9E"/>
    <w:multiLevelType w:val="hybridMultilevel"/>
    <w:tmpl w:val="662E8D4E"/>
    <w:lvl w:ilvl="0" w:tplc="66D8E5BE">
      <w:start w:val="1"/>
      <w:numFmt w:val="decimal"/>
      <w:lvlText w:val="%1."/>
      <w:lvlJc w:val="left"/>
      <w:pPr>
        <w:ind w:left="720" w:hanging="360"/>
      </w:pPr>
      <w:rPr>
        <w:rFonts w:hint="default"/>
        <w:b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04090019">
      <w:start w:val="1"/>
      <w:numFmt w:val="lowerLetter"/>
      <w:lvlText w:val="%5."/>
      <w:lvlJc w:val="left"/>
      <w:pPr>
        <w:ind w:left="3600" w:hanging="360"/>
      </w:pPr>
    </w:lvl>
    <w:lvl w:ilvl="5" w:tplc="0409001B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08671477"/>
    <w:multiLevelType w:val="hybridMultilevel"/>
    <w:tmpl w:val="91946F10"/>
    <w:lvl w:ilvl="0" w:tplc="66D8E5BE">
      <w:start w:val="1"/>
      <w:numFmt w:val="decimal"/>
      <w:lvlText w:val="%1."/>
      <w:lvlJc w:val="left"/>
      <w:pPr>
        <w:ind w:left="720" w:hanging="360"/>
      </w:pPr>
      <w:rPr>
        <w:rFonts w:hint="default"/>
        <w:b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10954B9C"/>
    <w:multiLevelType w:val="hybridMultilevel"/>
    <w:tmpl w:val="49B89314"/>
    <w:lvl w:ilvl="0" w:tplc="0409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16BF54E9"/>
    <w:multiLevelType w:val="hybridMultilevel"/>
    <w:tmpl w:val="A21A2E80"/>
    <w:lvl w:ilvl="0" w:tplc="0409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17DC11D5"/>
    <w:multiLevelType w:val="hybridMultilevel"/>
    <w:tmpl w:val="662E8D4E"/>
    <w:lvl w:ilvl="0" w:tplc="66D8E5BE">
      <w:start w:val="1"/>
      <w:numFmt w:val="decimal"/>
      <w:lvlText w:val="%1."/>
      <w:lvlJc w:val="left"/>
      <w:pPr>
        <w:ind w:left="720" w:hanging="360"/>
      </w:pPr>
      <w:rPr>
        <w:rFonts w:hint="default"/>
        <w:b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04090019">
      <w:start w:val="1"/>
      <w:numFmt w:val="lowerLetter"/>
      <w:lvlText w:val="%5."/>
      <w:lvlJc w:val="left"/>
      <w:pPr>
        <w:ind w:left="3600" w:hanging="360"/>
      </w:pPr>
    </w:lvl>
    <w:lvl w:ilvl="5" w:tplc="0409001B">
      <w:start w:val="1"/>
      <w:numFmt w:val="lowerRoman"/>
      <w:lvlText w:val="%6."/>
      <w:lvlJc w:val="right"/>
      <w:pPr>
        <w:ind w:left="4320" w:hanging="180"/>
      </w:pPr>
    </w:lvl>
    <w:lvl w:ilvl="6" w:tplc="0409000F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186D349E"/>
    <w:multiLevelType w:val="hybridMultilevel"/>
    <w:tmpl w:val="AE86CC7E"/>
    <w:lvl w:ilvl="0" w:tplc="04090001">
      <w:start w:val="1"/>
      <w:numFmt w:val="bullet"/>
      <w:lvlText w:val=""/>
      <w:lvlJc w:val="left"/>
      <w:pPr>
        <w:ind w:left="777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97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17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37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57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77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97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17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37" w:hanging="360"/>
      </w:pPr>
      <w:rPr>
        <w:rFonts w:ascii="Wingdings" w:hAnsi="Wingdings" w:hint="default"/>
      </w:rPr>
    </w:lvl>
  </w:abstractNum>
  <w:abstractNum w:abstractNumId="7" w15:restartNumberingAfterBreak="0">
    <w:nsid w:val="19435470"/>
    <w:multiLevelType w:val="hybridMultilevel"/>
    <w:tmpl w:val="08FCE48C"/>
    <w:lvl w:ilvl="0" w:tplc="8A1E4BD8">
      <w:start w:val="1"/>
      <w:numFmt w:val="bullet"/>
      <w:pStyle w:val="BulletPoints"/>
      <w:lvlText w:val=""/>
      <w:lvlJc w:val="left"/>
      <w:pPr>
        <w:ind w:left="21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88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ind w:left="36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43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504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ind w:left="57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64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720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ind w:left="7920" w:hanging="360"/>
      </w:pPr>
      <w:rPr>
        <w:rFonts w:ascii="Wingdings" w:hAnsi="Wingdings" w:hint="default"/>
      </w:rPr>
    </w:lvl>
  </w:abstractNum>
  <w:abstractNum w:abstractNumId="8" w15:restartNumberingAfterBreak="0">
    <w:nsid w:val="1AED3982"/>
    <w:multiLevelType w:val="hybridMultilevel"/>
    <w:tmpl w:val="0F00BFF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1B123ED8"/>
    <w:multiLevelType w:val="hybridMultilevel"/>
    <w:tmpl w:val="73B43B0A"/>
    <w:lvl w:ilvl="0" w:tplc="0409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22460101"/>
    <w:multiLevelType w:val="hybridMultilevel"/>
    <w:tmpl w:val="8342FFEC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241C7FFD"/>
    <w:multiLevelType w:val="hybridMultilevel"/>
    <w:tmpl w:val="CFA0C54E"/>
    <w:lvl w:ilvl="0" w:tplc="C5C222E6">
      <w:start w:val="1"/>
      <w:numFmt w:val="decimal"/>
      <w:lvlText w:val="%1."/>
      <w:lvlJc w:val="left"/>
      <w:pPr>
        <w:ind w:left="720" w:hanging="360"/>
      </w:pPr>
      <w:rPr>
        <w:rFonts w:hint="default"/>
        <w:b w:val="0"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27E942AD"/>
    <w:multiLevelType w:val="hybridMultilevel"/>
    <w:tmpl w:val="662E8D4E"/>
    <w:lvl w:ilvl="0" w:tplc="66D8E5BE">
      <w:start w:val="1"/>
      <w:numFmt w:val="decimal"/>
      <w:lvlText w:val="%1."/>
      <w:lvlJc w:val="left"/>
      <w:pPr>
        <w:ind w:left="720" w:hanging="360"/>
      </w:pPr>
      <w:rPr>
        <w:rFonts w:hint="default"/>
        <w:b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04090019">
      <w:start w:val="1"/>
      <w:numFmt w:val="lowerLetter"/>
      <w:lvlText w:val="%5."/>
      <w:lvlJc w:val="left"/>
      <w:pPr>
        <w:ind w:left="3600" w:hanging="360"/>
      </w:pPr>
    </w:lvl>
    <w:lvl w:ilvl="5" w:tplc="0409001B">
      <w:start w:val="1"/>
      <w:numFmt w:val="lowerRoman"/>
      <w:lvlText w:val="%6."/>
      <w:lvlJc w:val="right"/>
      <w:pPr>
        <w:ind w:left="4320" w:hanging="180"/>
      </w:pPr>
    </w:lvl>
    <w:lvl w:ilvl="6" w:tplc="0409000F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2A58373F"/>
    <w:multiLevelType w:val="hybridMultilevel"/>
    <w:tmpl w:val="CFA0C54E"/>
    <w:lvl w:ilvl="0" w:tplc="C5C222E6">
      <w:start w:val="1"/>
      <w:numFmt w:val="decimal"/>
      <w:lvlText w:val="%1."/>
      <w:lvlJc w:val="left"/>
      <w:pPr>
        <w:ind w:left="720" w:hanging="360"/>
      </w:pPr>
      <w:rPr>
        <w:rFonts w:hint="default"/>
        <w:b w:val="0"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2A9563D8"/>
    <w:multiLevelType w:val="hybridMultilevel"/>
    <w:tmpl w:val="748EE7BC"/>
    <w:lvl w:ilvl="0" w:tplc="B6E272F4">
      <w:start w:val="1"/>
      <w:numFmt w:val="decimal"/>
      <w:lvlText w:val="%1."/>
      <w:lvlJc w:val="left"/>
      <w:pPr>
        <w:ind w:left="720" w:hanging="360"/>
      </w:pPr>
      <w:rPr>
        <w:rFonts w:ascii="Verdana" w:hAnsi="Verdana" w:cs="Lasiver-Regular" w:hint="default"/>
        <w:b w:val="0"/>
        <w:color w:val="070909"/>
        <w:sz w:val="17"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39BF0E9A"/>
    <w:multiLevelType w:val="hybridMultilevel"/>
    <w:tmpl w:val="C93E07FE"/>
    <w:lvl w:ilvl="0" w:tplc="04090019">
      <w:start w:val="1"/>
      <w:numFmt w:val="lowerLetter"/>
      <w:lvlText w:val="%1."/>
      <w:lvlJc w:val="left"/>
      <w:pPr>
        <w:ind w:left="1440" w:hanging="360"/>
      </w:pPr>
    </w:lvl>
    <w:lvl w:ilvl="1" w:tplc="04090019" w:tentative="1">
      <w:start w:val="1"/>
      <w:numFmt w:val="lowerLetter"/>
      <w:lvlText w:val="%2."/>
      <w:lvlJc w:val="left"/>
      <w:pPr>
        <w:ind w:left="2160" w:hanging="360"/>
      </w:pPr>
    </w:lvl>
    <w:lvl w:ilvl="2" w:tplc="0409001B" w:tentative="1">
      <w:start w:val="1"/>
      <w:numFmt w:val="lowerRoman"/>
      <w:lvlText w:val="%3."/>
      <w:lvlJc w:val="right"/>
      <w:pPr>
        <w:ind w:left="2880" w:hanging="180"/>
      </w:pPr>
    </w:lvl>
    <w:lvl w:ilvl="3" w:tplc="0409000F" w:tentative="1">
      <w:start w:val="1"/>
      <w:numFmt w:val="decimal"/>
      <w:lvlText w:val="%4."/>
      <w:lvlJc w:val="left"/>
      <w:pPr>
        <w:ind w:left="3600" w:hanging="360"/>
      </w:pPr>
    </w:lvl>
    <w:lvl w:ilvl="4" w:tplc="04090019" w:tentative="1">
      <w:start w:val="1"/>
      <w:numFmt w:val="lowerLetter"/>
      <w:lvlText w:val="%5."/>
      <w:lvlJc w:val="left"/>
      <w:pPr>
        <w:ind w:left="4320" w:hanging="360"/>
      </w:pPr>
    </w:lvl>
    <w:lvl w:ilvl="5" w:tplc="0409001B" w:tentative="1">
      <w:start w:val="1"/>
      <w:numFmt w:val="lowerRoman"/>
      <w:lvlText w:val="%6."/>
      <w:lvlJc w:val="right"/>
      <w:pPr>
        <w:ind w:left="5040" w:hanging="180"/>
      </w:pPr>
    </w:lvl>
    <w:lvl w:ilvl="6" w:tplc="0409000F" w:tentative="1">
      <w:start w:val="1"/>
      <w:numFmt w:val="decimal"/>
      <w:lvlText w:val="%7."/>
      <w:lvlJc w:val="left"/>
      <w:pPr>
        <w:ind w:left="5760" w:hanging="360"/>
      </w:pPr>
    </w:lvl>
    <w:lvl w:ilvl="7" w:tplc="04090019" w:tentative="1">
      <w:start w:val="1"/>
      <w:numFmt w:val="lowerLetter"/>
      <w:lvlText w:val="%8."/>
      <w:lvlJc w:val="left"/>
      <w:pPr>
        <w:ind w:left="6480" w:hanging="360"/>
      </w:pPr>
    </w:lvl>
    <w:lvl w:ilvl="8" w:tplc="0409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6" w15:restartNumberingAfterBreak="0">
    <w:nsid w:val="3BC06C82"/>
    <w:multiLevelType w:val="hybridMultilevel"/>
    <w:tmpl w:val="D4068B24"/>
    <w:lvl w:ilvl="0" w:tplc="B6E272F4">
      <w:start w:val="1"/>
      <w:numFmt w:val="decimal"/>
      <w:lvlText w:val="%1."/>
      <w:lvlJc w:val="left"/>
      <w:pPr>
        <w:ind w:left="720" w:hanging="360"/>
      </w:pPr>
      <w:rPr>
        <w:rFonts w:ascii="Verdana" w:hAnsi="Verdana" w:cs="Lasiver-Regular" w:hint="default"/>
        <w:b w:val="0"/>
        <w:color w:val="070909"/>
        <w:sz w:val="17"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8FC87290">
      <w:start w:val="1"/>
      <w:numFmt w:val="decimal"/>
      <w:lvlText w:val="%5)"/>
      <w:lvlJc w:val="left"/>
      <w:pPr>
        <w:ind w:left="3600" w:hanging="360"/>
      </w:pPr>
      <w:rPr>
        <w:rFonts w:hint="default"/>
      </w:r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3DB220C3"/>
    <w:multiLevelType w:val="hybridMultilevel"/>
    <w:tmpl w:val="A21A2E80"/>
    <w:lvl w:ilvl="0" w:tplc="0409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408A1DFD"/>
    <w:multiLevelType w:val="hybridMultilevel"/>
    <w:tmpl w:val="662E8D4E"/>
    <w:lvl w:ilvl="0" w:tplc="66D8E5BE">
      <w:start w:val="1"/>
      <w:numFmt w:val="decimal"/>
      <w:lvlText w:val="%1."/>
      <w:lvlJc w:val="left"/>
      <w:pPr>
        <w:ind w:left="720" w:hanging="360"/>
      </w:pPr>
      <w:rPr>
        <w:rFonts w:hint="default"/>
        <w:b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04090019">
      <w:start w:val="1"/>
      <w:numFmt w:val="lowerLetter"/>
      <w:lvlText w:val="%5."/>
      <w:lvlJc w:val="left"/>
      <w:pPr>
        <w:ind w:left="3600" w:hanging="360"/>
      </w:pPr>
    </w:lvl>
    <w:lvl w:ilvl="5" w:tplc="0409001B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40AA6AB6"/>
    <w:multiLevelType w:val="hybridMultilevel"/>
    <w:tmpl w:val="4A180698"/>
    <w:lvl w:ilvl="0" w:tplc="04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424D4743"/>
    <w:multiLevelType w:val="hybridMultilevel"/>
    <w:tmpl w:val="1E40F6A6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468A7206"/>
    <w:multiLevelType w:val="hybridMultilevel"/>
    <w:tmpl w:val="57FA9714"/>
    <w:lvl w:ilvl="0" w:tplc="04090019">
      <w:start w:val="1"/>
      <w:numFmt w:val="lowerLetter"/>
      <w:lvlText w:val="%1."/>
      <w:lvlJc w:val="left"/>
      <w:pPr>
        <w:ind w:left="1440" w:hanging="360"/>
      </w:pPr>
    </w:lvl>
    <w:lvl w:ilvl="1" w:tplc="04090019" w:tentative="1">
      <w:start w:val="1"/>
      <w:numFmt w:val="lowerLetter"/>
      <w:lvlText w:val="%2."/>
      <w:lvlJc w:val="left"/>
      <w:pPr>
        <w:ind w:left="2160" w:hanging="360"/>
      </w:pPr>
    </w:lvl>
    <w:lvl w:ilvl="2" w:tplc="0409001B" w:tentative="1">
      <w:start w:val="1"/>
      <w:numFmt w:val="lowerRoman"/>
      <w:lvlText w:val="%3."/>
      <w:lvlJc w:val="right"/>
      <w:pPr>
        <w:ind w:left="2880" w:hanging="180"/>
      </w:pPr>
    </w:lvl>
    <w:lvl w:ilvl="3" w:tplc="0409000F" w:tentative="1">
      <w:start w:val="1"/>
      <w:numFmt w:val="decimal"/>
      <w:lvlText w:val="%4."/>
      <w:lvlJc w:val="left"/>
      <w:pPr>
        <w:ind w:left="3600" w:hanging="360"/>
      </w:pPr>
    </w:lvl>
    <w:lvl w:ilvl="4" w:tplc="04090019" w:tentative="1">
      <w:start w:val="1"/>
      <w:numFmt w:val="lowerLetter"/>
      <w:lvlText w:val="%5."/>
      <w:lvlJc w:val="left"/>
      <w:pPr>
        <w:ind w:left="4320" w:hanging="360"/>
      </w:pPr>
    </w:lvl>
    <w:lvl w:ilvl="5" w:tplc="0409001B" w:tentative="1">
      <w:start w:val="1"/>
      <w:numFmt w:val="lowerRoman"/>
      <w:lvlText w:val="%6."/>
      <w:lvlJc w:val="right"/>
      <w:pPr>
        <w:ind w:left="5040" w:hanging="180"/>
      </w:pPr>
    </w:lvl>
    <w:lvl w:ilvl="6" w:tplc="0409000F" w:tentative="1">
      <w:start w:val="1"/>
      <w:numFmt w:val="decimal"/>
      <w:lvlText w:val="%7."/>
      <w:lvlJc w:val="left"/>
      <w:pPr>
        <w:ind w:left="5760" w:hanging="360"/>
      </w:pPr>
    </w:lvl>
    <w:lvl w:ilvl="7" w:tplc="04090019" w:tentative="1">
      <w:start w:val="1"/>
      <w:numFmt w:val="lowerLetter"/>
      <w:lvlText w:val="%8."/>
      <w:lvlJc w:val="left"/>
      <w:pPr>
        <w:ind w:left="6480" w:hanging="360"/>
      </w:pPr>
    </w:lvl>
    <w:lvl w:ilvl="8" w:tplc="0409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2" w15:restartNumberingAfterBreak="0">
    <w:nsid w:val="4D97623D"/>
    <w:multiLevelType w:val="hybridMultilevel"/>
    <w:tmpl w:val="B55E782A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4FA47F68"/>
    <w:multiLevelType w:val="hybridMultilevel"/>
    <w:tmpl w:val="A21A2E80"/>
    <w:lvl w:ilvl="0" w:tplc="0409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56B7678E"/>
    <w:multiLevelType w:val="hybridMultilevel"/>
    <w:tmpl w:val="662E8D4E"/>
    <w:lvl w:ilvl="0" w:tplc="66D8E5BE">
      <w:start w:val="1"/>
      <w:numFmt w:val="decimal"/>
      <w:lvlText w:val="%1."/>
      <w:lvlJc w:val="left"/>
      <w:pPr>
        <w:ind w:left="720" w:hanging="360"/>
      </w:pPr>
      <w:rPr>
        <w:rFonts w:hint="default"/>
        <w:b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04090019">
      <w:start w:val="1"/>
      <w:numFmt w:val="lowerLetter"/>
      <w:lvlText w:val="%5."/>
      <w:lvlJc w:val="left"/>
      <w:pPr>
        <w:ind w:left="3600" w:hanging="360"/>
      </w:pPr>
    </w:lvl>
    <w:lvl w:ilvl="5" w:tplc="0409001B">
      <w:start w:val="1"/>
      <w:numFmt w:val="lowerRoman"/>
      <w:lvlText w:val="%6."/>
      <w:lvlJc w:val="right"/>
      <w:pPr>
        <w:ind w:left="4320" w:hanging="180"/>
      </w:pPr>
    </w:lvl>
    <w:lvl w:ilvl="6" w:tplc="0409000F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5FDF2716"/>
    <w:multiLevelType w:val="hybridMultilevel"/>
    <w:tmpl w:val="43880D9C"/>
    <w:lvl w:ilvl="0" w:tplc="04090019">
      <w:start w:val="1"/>
      <w:numFmt w:val="lowerLetter"/>
      <w:lvlText w:val="%1."/>
      <w:lvlJc w:val="left"/>
      <w:pPr>
        <w:ind w:left="1440" w:hanging="360"/>
      </w:pPr>
    </w:lvl>
    <w:lvl w:ilvl="1" w:tplc="04090019" w:tentative="1">
      <w:start w:val="1"/>
      <w:numFmt w:val="lowerLetter"/>
      <w:lvlText w:val="%2."/>
      <w:lvlJc w:val="left"/>
      <w:pPr>
        <w:ind w:left="2160" w:hanging="360"/>
      </w:pPr>
    </w:lvl>
    <w:lvl w:ilvl="2" w:tplc="0409001B" w:tentative="1">
      <w:start w:val="1"/>
      <w:numFmt w:val="lowerRoman"/>
      <w:lvlText w:val="%3."/>
      <w:lvlJc w:val="right"/>
      <w:pPr>
        <w:ind w:left="2880" w:hanging="180"/>
      </w:pPr>
    </w:lvl>
    <w:lvl w:ilvl="3" w:tplc="0409000F" w:tentative="1">
      <w:start w:val="1"/>
      <w:numFmt w:val="decimal"/>
      <w:lvlText w:val="%4."/>
      <w:lvlJc w:val="left"/>
      <w:pPr>
        <w:ind w:left="3600" w:hanging="360"/>
      </w:pPr>
    </w:lvl>
    <w:lvl w:ilvl="4" w:tplc="04090019" w:tentative="1">
      <w:start w:val="1"/>
      <w:numFmt w:val="lowerLetter"/>
      <w:lvlText w:val="%5."/>
      <w:lvlJc w:val="left"/>
      <w:pPr>
        <w:ind w:left="4320" w:hanging="360"/>
      </w:pPr>
    </w:lvl>
    <w:lvl w:ilvl="5" w:tplc="0409001B" w:tentative="1">
      <w:start w:val="1"/>
      <w:numFmt w:val="lowerRoman"/>
      <w:lvlText w:val="%6."/>
      <w:lvlJc w:val="right"/>
      <w:pPr>
        <w:ind w:left="5040" w:hanging="180"/>
      </w:pPr>
    </w:lvl>
    <w:lvl w:ilvl="6" w:tplc="0409000F" w:tentative="1">
      <w:start w:val="1"/>
      <w:numFmt w:val="decimal"/>
      <w:lvlText w:val="%7."/>
      <w:lvlJc w:val="left"/>
      <w:pPr>
        <w:ind w:left="5760" w:hanging="360"/>
      </w:pPr>
    </w:lvl>
    <w:lvl w:ilvl="7" w:tplc="04090019" w:tentative="1">
      <w:start w:val="1"/>
      <w:numFmt w:val="lowerLetter"/>
      <w:lvlText w:val="%8."/>
      <w:lvlJc w:val="left"/>
      <w:pPr>
        <w:ind w:left="6480" w:hanging="360"/>
      </w:pPr>
    </w:lvl>
    <w:lvl w:ilvl="8" w:tplc="0409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6" w15:restartNumberingAfterBreak="0">
    <w:nsid w:val="62D6752D"/>
    <w:multiLevelType w:val="hybridMultilevel"/>
    <w:tmpl w:val="7EC6D2A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63266D6C"/>
    <w:multiLevelType w:val="hybridMultilevel"/>
    <w:tmpl w:val="662E8D4E"/>
    <w:lvl w:ilvl="0" w:tplc="66D8E5BE">
      <w:start w:val="1"/>
      <w:numFmt w:val="decimal"/>
      <w:lvlText w:val="%1."/>
      <w:lvlJc w:val="left"/>
      <w:pPr>
        <w:ind w:left="720" w:hanging="360"/>
      </w:pPr>
      <w:rPr>
        <w:rFonts w:hint="default"/>
        <w:b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04090019">
      <w:start w:val="1"/>
      <w:numFmt w:val="lowerLetter"/>
      <w:lvlText w:val="%5."/>
      <w:lvlJc w:val="left"/>
      <w:pPr>
        <w:ind w:left="3600" w:hanging="360"/>
      </w:pPr>
    </w:lvl>
    <w:lvl w:ilvl="5" w:tplc="0409001B">
      <w:start w:val="1"/>
      <w:numFmt w:val="lowerRoman"/>
      <w:lvlText w:val="%6."/>
      <w:lvlJc w:val="right"/>
      <w:pPr>
        <w:ind w:left="4320" w:hanging="180"/>
      </w:pPr>
    </w:lvl>
    <w:lvl w:ilvl="6" w:tplc="0409000F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8" w15:restartNumberingAfterBreak="0">
    <w:nsid w:val="65542091"/>
    <w:multiLevelType w:val="hybridMultilevel"/>
    <w:tmpl w:val="62FE3DC4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67282FB6"/>
    <w:multiLevelType w:val="hybridMultilevel"/>
    <w:tmpl w:val="31AE4FBE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67C70714"/>
    <w:multiLevelType w:val="hybridMultilevel"/>
    <w:tmpl w:val="662E8D4E"/>
    <w:lvl w:ilvl="0" w:tplc="66D8E5BE">
      <w:start w:val="1"/>
      <w:numFmt w:val="decimal"/>
      <w:lvlText w:val="%1."/>
      <w:lvlJc w:val="left"/>
      <w:pPr>
        <w:ind w:left="720" w:hanging="360"/>
      </w:pPr>
      <w:rPr>
        <w:rFonts w:hint="default"/>
        <w:b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04090019">
      <w:start w:val="1"/>
      <w:numFmt w:val="lowerLetter"/>
      <w:lvlText w:val="%5."/>
      <w:lvlJc w:val="left"/>
      <w:pPr>
        <w:ind w:left="3600" w:hanging="360"/>
      </w:pPr>
    </w:lvl>
    <w:lvl w:ilvl="5" w:tplc="0409001B">
      <w:start w:val="1"/>
      <w:numFmt w:val="lowerRoman"/>
      <w:lvlText w:val="%6."/>
      <w:lvlJc w:val="right"/>
      <w:pPr>
        <w:ind w:left="4320" w:hanging="180"/>
      </w:pPr>
    </w:lvl>
    <w:lvl w:ilvl="6" w:tplc="0409000F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6BBF52E7"/>
    <w:multiLevelType w:val="hybridMultilevel"/>
    <w:tmpl w:val="55FE498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6D8A2352"/>
    <w:multiLevelType w:val="hybridMultilevel"/>
    <w:tmpl w:val="662E8D4E"/>
    <w:lvl w:ilvl="0" w:tplc="66D8E5BE">
      <w:start w:val="1"/>
      <w:numFmt w:val="decimal"/>
      <w:lvlText w:val="%1."/>
      <w:lvlJc w:val="left"/>
      <w:pPr>
        <w:ind w:left="720" w:hanging="360"/>
      </w:pPr>
      <w:rPr>
        <w:rFonts w:hint="default"/>
        <w:b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04090019">
      <w:start w:val="1"/>
      <w:numFmt w:val="lowerLetter"/>
      <w:lvlText w:val="%5."/>
      <w:lvlJc w:val="left"/>
      <w:pPr>
        <w:ind w:left="3600" w:hanging="360"/>
      </w:pPr>
    </w:lvl>
    <w:lvl w:ilvl="5" w:tplc="0409001B">
      <w:start w:val="1"/>
      <w:numFmt w:val="lowerRoman"/>
      <w:lvlText w:val="%6."/>
      <w:lvlJc w:val="right"/>
      <w:pPr>
        <w:ind w:left="4320" w:hanging="180"/>
      </w:pPr>
    </w:lvl>
    <w:lvl w:ilvl="6" w:tplc="0409000F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3" w15:restartNumberingAfterBreak="0">
    <w:nsid w:val="6E5D42D8"/>
    <w:multiLevelType w:val="hybridMultilevel"/>
    <w:tmpl w:val="FE08FC84"/>
    <w:lvl w:ilvl="0" w:tplc="B6E272F4">
      <w:start w:val="1"/>
      <w:numFmt w:val="decimal"/>
      <w:lvlText w:val="%1."/>
      <w:lvlJc w:val="left"/>
      <w:pPr>
        <w:ind w:left="720" w:hanging="360"/>
      </w:pPr>
      <w:rPr>
        <w:rFonts w:ascii="Verdana" w:hAnsi="Verdana" w:cs="Lasiver-Regular" w:hint="default"/>
        <w:b w:val="0"/>
        <w:color w:val="070909"/>
        <w:sz w:val="17"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4" w15:restartNumberingAfterBreak="0">
    <w:nsid w:val="70A961A6"/>
    <w:multiLevelType w:val="hybridMultilevel"/>
    <w:tmpl w:val="B93E257A"/>
    <w:lvl w:ilvl="0" w:tplc="04090019">
      <w:start w:val="1"/>
      <w:numFmt w:val="lowerLetter"/>
      <w:lvlText w:val="%1."/>
      <w:lvlJc w:val="left"/>
      <w:pPr>
        <w:ind w:left="1440" w:hanging="360"/>
      </w:pPr>
    </w:lvl>
    <w:lvl w:ilvl="1" w:tplc="04090019" w:tentative="1">
      <w:start w:val="1"/>
      <w:numFmt w:val="lowerLetter"/>
      <w:lvlText w:val="%2."/>
      <w:lvlJc w:val="left"/>
      <w:pPr>
        <w:ind w:left="2160" w:hanging="360"/>
      </w:pPr>
    </w:lvl>
    <w:lvl w:ilvl="2" w:tplc="0409001B" w:tentative="1">
      <w:start w:val="1"/>
      <w:numFmt w:val="lowerRoman"/>
      <w:lvlText w:val="%3."/>
      <w:lvlJc w:val="right"/>
      <w:pPr>
        <w:ind w:left="2880" w:hanging="180"/>
      </w:pPr>
    </w:lvl>
    <w:lvl w:ilvl="3" w:tplc="0409000F" w:tentative="1">
      <w:start w:val="1"/>
      <w:numFmt w:val="decimal"/>
      <w:lvlText w:val="%4."/>
      <w:lvlJc w:val="left"/>
      <w:pPr>
        <w:ind w:left="3600" w:hanging="360"/>
      </w:pPr>
    </w:lvl>
    <w:lvl w:ilvl="4" w:tplc="04090019" w:tentative="1">
      <w:start w:val="1"/>
      <w:numFmt w:val="lowerLetter"/>
      <w:lvlText w:val="%5."/>
      <w:lvlJc w:val="left"/>
      <w:pPr>
        <w:ind w:left="4320" w:hanging="360"/>
      </w:pPr>
    </w:lvl>
    <w:lvl w:ilvl="5" w:tplc="0409001B" w:tentative="1">
      <w:start w:val="1"/>
      <w:numFmt w:val="lowerRoman"/>
      <w:lvlText w:val="%6."/>
      <w:lvlJc w:val="right"/>
      <w:pPr>
        <w:ind w:left="5040" w:hanging="180"/>
      </w:pPr>
    </w:lvl>
    <w:lvl w:ilvl="6" w:tplc="0409000F" w:tentative="1">
      <w:start w:val="1"/>
      <w:numFmt w:val="decimal"/>
      <w:lvlText w:val="%7."/>
      <w:lvlJc w:val="left"/>
      <w:pPr>
        <w:ind w:left="5760" w:hanging="360"/>
      </w:pPr>
    </w:lvl>
    <w:lvl w:ilvl="7" w:tplc="04090019" w:tentative="1">
      <w:start w:val="1"/>
      <w:numFmt w:val="lowerLetter"/>
      <w:lvlText w:val="%8."/>
      <w:lvlJc w:val="left"/>
      <w:pPr>
        <w:ind w:left="6480" w:hanging="360"/>
      </w:pPr>
    </w:lvl>
    <w:lvl w:ilvl="8" w:tplc="0409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35" w15:restartNumberingAfterBreak="0">
    <w:nsid w:val="75F224B6"/>
    <w:multiLevelType w:val="hybridMultilevel"/>
    <w:tmpl w:val="223A6CC0"/>
    <w:lvl w:ilvl="0" w:tplc="0409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6" w15:restartNumberingAfterBreak="0">
    <w:nsid w:val="7C76118E"/>
    <w:multiLevelType w:val="hybridMultilevel"/>
    <w:tmpl w:val="662E8D4E"/>
    <w:lvl w:ilvl="0" w:tplc="66D8E5BE">
      <w:start w:val="1"/>
      <w:numFmt w:val="decimal"/>
      <w:lvlText w:val="%1."/>
      <w:lvlJc w:val="left"/>
      <w:pPr>
        <w:ind w:left="720" w:hanging="360"/>
      </w:pPr>
      <w:rPr>
        <w:rFonts w:hint="default"/>
        <w:b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04090019">
      <w:start w:val="1"/>
      <w:numFmt w:val="lowerLetter"/>
      <w:lvlText w:val="%5."/>
      <w:lvlJc w:val="left"/>
      <w:pPr>
        <w:ind w:left="3600" w:hanging="360"/>
      </w:pPr>
    </w:lvl>
    <w:lvl w:ilvl="5" w:tplc="0409001B">
      <w:start w:val="1"/>
      <w:numFmt w:val="lowerRoman"/>
      <w:lvlText w:val="%6."/>
      <w:lvlJc w:val="right"/>
      <w:pPr>
        <w:ind w:left="4320" w:hanging="180"/>
      </w:pPr>
    </w:lvl>
    <w:lvl w:ilvl="6" w:tplc="0409000F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7" w15:restartNumberingAfterBreak="0">
    <w:nsid w:val="7DCA0E16"/>
    <w:multiLevelType w:val="hybridMultilevel"/>
    <w:tmpl w:val="1BF0216A"/>
    <w:lvl w:ilvl="0" w:tplc="04090019">
      <w:start w:val="1"/>
      <w:numFmt w:val="lowerLetter"/>
      <w:lvlText w:val="%1."/>
      <w:lvlJc w:val="left"/>
      <w:pPr>
        <w:ind w:left="1440" w:hanging="360"/>
      </w:pPr>
    </w:lvl>
    <w:lvl w:ilvl="1" w:tplc="04090019" w:tentative="1">
      <w:start w:val="1"/>
      <w:numFmt w:val="lowerLetter"/>
      <w:lvlText w:val="%2."/>
      <w:lvlJc w:val="left"/>
      <w:pPr>
        <w:ind w:left="2160" w:hanging="360"/>
      </w:pPr>
    </w:lvl>
    <w:lvl w:ilvl="2" w:tplc="0409001B" w:tentative="1">
      <w:start w:val="1"/>
      <w:numFmt w:val="lowerRoman"/>
      <w:lvlText w:val="%3."/>
      <w:lvlJc w:val="right"/>
      <w:pPr>
        <w:ind w:left="2880" w:hanging="180"/>
      </w:pPr>
    </w:lvl>
    <w:lvl w:ilvl="3" w:tplc="0409000F" w:tentative="1">
      <w:start w:val="1"/>
      <w:numFmt w:val="decimal"/>
      <w:lvlText w:val="%4."/>
      <w:lvlJc w:val="left"/>
      <w:pPr>
        <w:ind w:left="3600" w:hanging="360"/>
      </w:pPr>
    </w:lvl>
    <w:lvl w:ilvl="4" w:tplc="04090019" w:tentative="1">
      <w:start w:val="1"/>
      <w:numFmt w:val="lowerLetter"/>
      <w:lvlText w:val="%5."/>
      <w:lvlJc w:val="left"/>
      <w:pPr>
        <w:ind w:left="4320" w:hanging="360"/>
      </w:pPr>
    </w:lvl>
    <w:lvl w:ilvl="5" w:tplc="0409001B" w:tentative="1">
      <w:start w:val="1"/>
      <w:numFmt w:val="lowerRoman"/>
      <w:lvlText w:val="%6."/>
      <w:lvlJc w:val="right"/>
      <w:pPr>
        <w:ind w:left="5040" w:hanging="180"/>
      </w:pPr>
    </w:lvl>
    <w:lvl w:ilvl="6" w:tplc="0409000F" w:tentative="1">
      <w:start w:val="1"/>
      <w:numFmt w:val="decimal"/>
      <w:lvlText w:val="%7."/>
      <w:lvlJc w:val="left"/>
      <w:pPr>
        <w:ind w:left="5760" w:hanging="360"/>
      </w:pPr>
    </w:lvl>
    <w:lvl w:ilvl="7" w:tplc="04090019" w:tentative="1">
      <w:start w:val="1"/>
      <w:numFmt w:val="lowerLetter"/>
      <w:lvlText w:val="%8."/>
      <w:lvlJc w:val="left"/>
      <w:pPr>
        <w:ind w:left="6480" w:hanging="360"/>
      </w:pPr>
    </w:lvl>
    <w:lvl w:ilvl="8" w:tplc="0409001B" w:tentative="1">
      <w:start w:val="1"/>
      <w:numFmt w:val="lowerRoman"/>
      <w:lvlText w:val="%9."/>
      <w:lvlJc w:val="right"/>
      <w:pPr>
        <w:ind w:left="7200" w:hanging="180"/>
      </w:pPr>
    </w:lvl>
  </w:abstractNum>
  <w:num w:numId="1">
    <w:abstractNumId w:val="7"/>
  </w:num>
  <w:num w:numId="2">
    <w:abstractNumId w:val="10"/>
  </w:num>
  <w:num w:numId="3">
    <w:abstractNumId w:val="28"/>
  </w:num>
  <w:num w:numId="4">
    <w:abstractNumId w:val="26"/>
  </w:num>
  <w:num w:numId="5">
    <w:abstractNumId w:val="22"/>
  </w:num>
  <w:num w:numId="6">
    <w:abstractNumId w:val="5"/>
  </w:num>
  <w:num w:numId="7">
    <w:abstractNumId w:val="0"/>
  </w:num>
  <w:num w:numId="8">
    <w:abstractNumId w:val="33"/>
  </w:num>
  <w:num w:numId="9">
    <w:abstractNumId w:val="19"/>
  </w:num>
  <w:num w:numId="10">
    <w:abstractNumId w:val="8"/>
  </w:num>
  <w:num w:numId="11">
    <w:abstractNumId w:val="29"/>
  </w:num>
  <w:num w:numId="12">
    <w:abstractNumId w:val="20"/>
  </w:num>
  <w:num w:numId="13">
    <w:abstractNumId w:val="35"/>
  </w:num>
  <w:num w:numId="14">
    <w:abstractNumId w:val="13"/>
  </w:num>
  <w:num w:numId="15">
    <w:abstractNumId w:val="1"/>
  </w:num>
  <w:num w:numId="16">
    <w:abstractNumId w:val="17"/>
  </w:num>
  <w:num w:numId="17">
    <w:abstractNumId w:val="14"/>
  </w:num>
  <w:num w:numId="18">
    <w:abstractNumId w:val="16"/>
  </w:num>
  <w:num w:numId="19">
    <w:abstractNumId w:val="23"/>
  </w:num>
  <w:num w:numId="20">
    <w:abstractNumId w:val="4"/>
  </w:num>
  <w:num w:numId="21">
    <w:abstractNumId w:val="18"/>
  </w:num>
  <w:num w:numId="22">
    <w:abstractNumId w:val="3"/>
  </w:num>
  <w:num w:numId="23">
    <w:abstractNumId w:val="32"/>
  </w:num>
  <w:num w:numId="24">
    <w:abstractNumId w:val="30"/>
  </w:num>
  <w:num w:numId="25">
    <w:abstractNumId w:val="31"/>
  </w:num>
  <w:num w:numId="26">
    <w:abstractNumId w:val="9"/>
  </w:num>
  <w:num w:numId="27">
    <w:abstractNumId w:val="11"/>
  </w:num>
  <w:num w:numId="28">
    <w:abstractNumId w:val="12"/>
  </w:num>
  <w:num w:numId="29">
    <w:abstractNumId w:val="27"/>
  </w:num>
  <w:num w:numId="30">
    <w:abstractNumId w:val="15"/>
  </w:num>
  <w:num w:numId="31">
    <w:abstractNumId w:val="34"/>
  </w:num>
  <w:num w:numId="32">
    <w:abstractNumId w:val="37"/>
  </w:num>
  <w:num w:numId="33">
    <w:abstractNumId w:val="21"/>
  </w:num>
  <w:num w:numId="34">
    <w:abstractNumId w:val="25"/>
  </w:num>
  <w:num w:numId="35">
    <w:abstractNumId w:val="24"/>
  </w:num>
  <w:num w:numId="36">
    <w:abstractNumId w:val="36"/>
  </w:num>
  <w:num w:numId="37">
    <w:abstractNumId w:val="6"/>
  </w:num>
  <w:num w:numId="38">
    <w:abstractNumId w:val="2"/>
  </w:num>
  <w:numIdMacAtCleanup w:val="1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00"/>
  <w:proofState w:spelling="clean" w:grammar="clean"/>
  <w:defaultTabStop w:val="720"/>
  <w:drawingGridHorizontalSpacing w:val="120"/>
  <w:displayHorizontalDrawingGridEvery w:val="2"/>
  <w:displayVerticalDrawingGridEvery w:val="2"/>
  <w:characterSpacingControl w:val="doNotCompress"/>
  <w:hdrShapeDefaults>
    <o:shapedefaults v:ext="edit" spidmax="4097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8D333D"/>
    <w:rsid w:val="00002B39"/>
    <w:rsid w:val="00003B53"/>
    <w:rsid w:val="0000600F"/>
    <w:rsid w:val="0000645A"/>
    <w:rsid w:val="000079C5"/>
    <w:rsid w:val="00010869"/>
    <w:rsid w:val="000149B1"/>
    <w:rsid w:val="00017285"/>
    <w:rsid w:val="0002141A"/>
    <w:rsid w:val="00021DB8"/>
    <w:rsid w:val="00023447"/>
    <w:rsid w:val="00024831"/>
    <w:rsid w:val="00027358"/>
    <w:rsid w:val="00030567"/>
    <w:rsid w:val="000310FB"/>
    <w:rsid w:val="00031C3B"/>
    <w:rsid w:val="000322A9"/>
    <w:rsid w:val="00034A1A"/>
    <w:rsid w:val="00034F41"/>
    <w:rsid w:val="00034F7A"/>
    <w:rsid w:val="00035F83"/>
    <w:rsid w:val="00037B5F"/>
    <w:rsid w:val="0004011E"/>
    <w:rsid w:val="00042591"/>
    <w:rsid w:val="00043617"/>
    <w:rsid w:val="00045CEA"/>
    <w:rsid w:val="00045D2F"/>
    <w:rsid w:val="000460D7"/>
    <w:rsid w:val="000464CC"/>
    <w:rsid w:val="000502AE"/>
    <w:rsid w:val="00050D56"/>
    <w:rsid w:val="00050E23"/>
    <w:rsid w:val="0005471C"/>
    <w:rsid w:val="00054D99"/>
    <w:rsid w:val="00057440"/>
    <w:rsid w:val="00057984"/>
    <w:rsid w:val="00060306"/>
    <w:rsid w:val="00063A7F"/>
    <w:rsid w:val="00064CB9"/>
    <w:rsid w:val="00066CED"/>
    <w:rsid w:val="00067E9D"/>
    <w:rsid w:val="00070185"/>
    <w:rsid w:val="00071274"/>
    <w:rsid w:val="00073B62"/>
    <w:rsid w:val="00076263"/>
    <w:rsid w:val="00077965"/>
    <w:rsid w:val="00081DA1"/>
    <w:rsid w:val="00082235"/>
    <w:rsid w:val="000843EC"/>
    <w:rsid w:val="00084A79"/>
    <w:rsid w:val="000862AE"/>
    <w:rsid w:val="000907D5"/>
    <w:rsid w:val="000919CE"/>
    <w:rsid w:val="000932CA"/>
    <w:rsid w:val="000942BC"/>
    <w:rsid w:val="000947CC"/>
    <w:rsid w:val="00094AA0"/>
    <w:rsid w:val="00095929"/>
    <w:rsid w:val="00095AC2"/>
    <w:rsid w:val="00097AA7"/>
    <w:rsid w:val="000A1F05"/>
    <w:rsid w:val="000A40E8"/>
    <w:rsid w:val="000A4300"/>
    <w:rsid w:val="000A4493"/>
    <w:rsid w:val="000A5324"/>
    <w:rsid w:val="000A75EF"/>
    <w:rsid w:val="000B0411"/>
    <w:rsid w:val="000B0CC9"/>
    <w:rsid w:val="000B24E6"/>
    <w:rsid w:val="000B272F"/>
    <w:rsid w:val="000B3F14"/>
    <w:rsid w:val="000B474E"/>
    <w:rsid w:val="000B47F9"/>
    <w:rsid w:val="000B5274"/>
    <w:rsid w:val="000B5E95"/>
    <w:rsid w:val="000B79FD"/>
    <w:rsid w:val="000C0DB4"/>
    <w:rsid w:val="000C1E80"/>
    <w:rsid w:val="000C2437"/>
    <w:rsid w:val="000C3672"/>
    <w:rsid w:val="000C776D"/>
    <w:rsid w:val="000D08AF"/>
    <w:rsid w:val="000D2CFA"/>
    <w:rsid w:val="000D3041"/>
    <w:rsid w:val="000D3977"/>
    <w:rsid w:val="000D4999"/>
    <w:rsid w:val="000D4ACE"/>
    <w:rsid w:val="000D71C1"/>
    <w:rsid w:val="000E0D66"/>
    <w:rsid w:val="000E201E"/>
    <w:rsid w:val="000E4B27"/>
    <w:rsid w:val="000E536D"/>
    <w:rsid w:val="000E58D5"/>
    <w:rsid w:val="000E78D8"/>
    <w:rsid w:val="000E7AF3"/>
    <w:rsid w:val="000F15C9"/>
    <w:rsid w:val="000F32DA"/>
    <w:rsid w:val="000F3A0F"/>
    <w:rsid w:val="000F410E"/>
    <w:rsid w:val="000F447D"/>
    <w:rsid w:val="000F500C"/>
    <w:rsid w:val="000F581F"/>
    <w:rsid w:val="000F5BEE"/>
    <w:rsid w:val="000F7195"/>
    <w:rsid w:val="000F7C7A"/>
    <w:rsid w:val="00101EAC"/>
    <w:rsid w:val="00103CE3"/>
    <w:rsid w:val="00105143"/>
    <w:rsid w:val="001051FB"/>
    <w:rsid w:val="001056A5"/>
    <w:rsid w:val="00107FFE"/>
    <w:rsid w:val="001105CD"/>
    <w:rsid w:val="00110AE2"/>
    <w:rsid w:val="00111E2B"/>
    <w:rsid w:val="001131AE"/>
    <w:rsid w:val="0011389C"/>
    <w:rsid w:val="00113C4C"/>
    <w:rsid w:val="001147D0"/>
    <w:rsid w:val="0012274B"/>
    <w:rsid w:val="00124305"/>
    <w:rsid w:val="001246A6"/>
    <w:rsid w:val="00125E81"/>
    <w:rsid w:val="00126E6D"/>
    <w:rsid w:val="0013126A"/>
    <w:rsid w:val="001324AC"/>
    <w:rsid w:val="001401DF"/>
    <w:rsid w:val="00140D8B"/>
    <w:rsid w:val="00145646"/>
    <w:rsid w:val="001504E6"/>
    <w:rsid w:val="001518AE"/>
    <w:rsid w:val="00151BB0"/>
    <w:rsid w:val="001521AC"/>
    <w:rsid w:val="001537CA"/>
    <w:rsid w:val="00160138"/>
    <w:rsid w:val="0016307F"/>
    <w:rsid w:val="001670ED"/>
    <w:rsid w:val="001705B2"/>
    <w:rsid w:val="0017116E"/>
    <w:rsid w:val="00173441"/>
    <w:rsid w:val="0017583F"/>
    <w:rsid w:val="001766F2"/>
    <w:rsid w:val="00180244"/>
    <w:rsid w:val="001824A6"/>
    <w:rsid w:val="00182D5B"/>
    <w:rsid w:val="00184400"/>
    <w:rsid w:val="0019168B"/>
    <w:rsid w:val="00191CDB"/>
    <w:rsid w:val="001923C4"/>
    <w:rsid w:val="0019272B"/>
    <w:rsid w:val="00194125"/>
    <w:rsid w:val="00196757"/>
    <w:rsid w:val="001A12A6"/>
    <w:rsid w:val="001A195F"/>
    <w:rsid w:val="001A1FE4"/>
    <w:rsid w:val="001A3DB4"/>
    <w:rsid w:val="001A5EA1"/>
    <w:rsid w:val="001B2732"/>
    <w:rsid w:val="001B32D0"/>
    <w:rsid w:val="001B43E4"/>
    <w:rsid w:val="001B491B"/>
    <w:rsid w:val="001B4AC4"/>
    <w:rsid w:val="001B61AA"/>
    <w:rsid w:val="001B7BF5"/>
    <w:rsid w:val="001C192E"/>
    <w:rsid w:val="001C46C6"/>
    <w:rsid w:val="001C4C94"/>
    <w:rsid w:val="001C5B4B"/>
    <w:rsid w:val="001C6C32"/>
    <w:rsid w:val="001D10E6"/>
    <w:rsid w:val="001D2879"/>
    <w:rsid w:val="001D2C47"/>
    <w:rsid w:val="001D5044"/>
    <w:rsid w:val="001D50AD"/>
    <w:rsid w:val="001D5285"/>
    <w:rsid w:val="001D5A26"/>
    <w:rsid w:val="001D712F"/>
    <w:rsid w:val="001D7FCB"/>
    <w:rsid w:val="001E2059"/>
    <w:rsid w:val="001E21EF"/>
    <w:rsid w:val="001E2942"/>
    <w:rsid w:val="001E46F9"/>
    <w:rsid w:val="001F0D17"/>
    <w:rsid w:val="001F101B"/>
    <w:rsid w:val="001F2039"/>
    <w:rsid w:val="001F7447"/>
    <w:rsid w:val="001F79B8"/>
    <w:rsid w:val="001F7DF8"/>
    <w:rsid w:val="0020065D"/>
    <w:rsid w:val="0020202F"/>
    <w:rsid w:val="002025F8"/>
    <w:rsid w:val="00204023"/>
    <w:rsid w:val="002040C5"/>
    <w:rsid w:val="002051FE"/>
    <w:rsid w:val="00207698"/>
    <w:rsid w:val="00213DD0"/>
    <w:rsid w:val="00214BD2"/>
    <w:rsid w:val="0022225F"/>
    <w:rsid w:val="0022312A"/>
    <w:rsid w:val="00225088"/>
    <w:rsid w:val="00225E40"/>
    <w:rsid w:val="002263CD"/>
    <w:rsid w:val="002303F0"/>
    <w:rsid w:val="00230AE0"/>
    <w:rsid w:val="00230C34"/>
    <w:rsid w:val="00232483"/>
    <w:rsid w:val="0023339D"/>
    <w:rsid w:val="0023368E"/>
    <w:rsid w:val="00235D56"/>
    <w:rsid w:val="002361C2"/>
    <w:rsid w:val="00237122"/>
    <w:rsid w:val="00237750"/>
    <w:rsid w:val="0023796D"/>
    <w:rsid w:val="0024029B"/>
    <w:rsid w:val="0024070D"/>
    <w:rsid w:val="0024228F"/>
    <w:rsid w:val="002423AE"/>
    <w:rsid w:val="0024255B"/>
    <w:rsid w:val="00243A90"/>
    <w:rsid w:val="00245787"/>
    <w:rsid w:val="00247C4D"/>
    <w:rsid w:val="0025441A"/>
    <w:rsid w:val="00254847"/>
    <w:rsid w:val="00257AD8"/>
    <w:rsid w:val="00261911"/>
    <w:rsid w:val="00263056"/>
    <w:rsid w:val="002638F9"/>
    <w:rsid w:val="00263C1D"/>
    <w:rsid w:val="0026594D"/>
    <w:rsid w:val="00266A1E"/>
    <w:rsid w:val="0027167F"/>
    <w:rsid w:val="002734DD"/>
    <w:rsid w:val="00274A96"/>
    <w:rsid w:val="002762E8"/>
    <w:rsid w:val="002764C0"/>
    <w:rsid w:val="00277575"/>
    <w:rsid w:val="00280FF8"/>
    <w:rsid w:val="00284308"/>
    <w:rsid w:val="00284908"/>
    <w:rsid w:val="0028605B"/>
    <w:rsid w:val="00286135"/>
    <w:rsid w:val="00286D37"/>
    <w:rsid w:val="00290789"/>
    <w:rsid w:val="00291B64"/>
    <w:rsid w:val="0029220A"/>
    <w:rsid w:val="00294367"/>
    <w:rsid w:val="00294429"/>
    <w:rsid w:val="00296EFE"/>
    <w:rsid w:val="002A17D3"/>
    <w:rsid w:val="002A21C8"/>
    <w:rsid w:val="002A5B00"/>
    <w:rsid w:val="002A7265"/>
    <w:rsid w:val="002B228B"/>
    <w:rsid w:val="002B42A3"/>
    <w:rsid w:val="002B5237"/>
    <w:rsid w:val="002B5FCF"/>
    <w:rsid w:val="002B7942"/>
    <w:rsid w:val="002B7C6C"/>
    <w:rsid w:val="002C0B15"/>
    <w:rsid w:val="002C1021"/>
    <w:rsid w:val="002C1A91"/>
    <w:rsid w:val="002C4BB1"/>
    <w:rsid w:val="002C5680"/>
    <w:rsid w:val="002C6A07"/>
    <w:rsid w:val="002C77FA"/>
    <w:rsid w:val="002D04D7"/>
    <w:rsid w:val="002D103B"/>
    <w:rsid w:val="002D38BE"/>
    <w:rsid w:val="002D41C7"/>
    <w:rsid w:val="002E0589"/>
    <w:rsid w:val="002E0F39"/>
    <w:rsid w:val="002E181C"/>
    <w:rsid w:val="002E1D17"/>
    <w:rsid w:val="002E4154"/>
    <w:rsid w:val="002E4502"/>
    <w:rsid w:val="002E5240"/>
    <w:rsid w:val="002E7F97"/>
    <w:rsid w:val="002F057B"/>
    <w:rsid w:val="002F604C"/>
    <w:rsid w:val="002F709C"/>
    <w:rsid w:val="002F767F"/>
    <w:rsid w:val="00300B6D"/>
    <w:rsid w:val="003013EC"/>
    <w:rsid w:val="0030220C"/>
    <w:rsid w:val="00302741"/>
    <w:rsid w:val="00302FC8"/>
    <w:rsid w:val="00303CF3"/>
    <w:rsid w:val="00304A55"/>
    <w:rsid w:val="00304E34"/>
    <w:rsid w:val="003057A3"/>
    <w:rsid w:val="003058EF"/>
    <w:rsid w:val="0030591F"/>
    <w:rsid w:val="00311F30"/>
    <w:rsid w:val="00313009"/>
    <w:rsid w:val="003146BE"/>
    <w:rsid w:val="00314D8F"/>
    <w:rsid w:val="00321CC1"/>
    <w:rsid w:val="00321D16"/>
    <w:rsid w:val="00323F3C"/>
    <w:rsid w:val="00327E5F"/>
    <w:rsid w:val="00327FBB"/>
    <w:rsid w:val="003311BC"/>
    <w:rsid w:val="00331467"/>
    <w:rsid w:val="00332772"/>
    <w:rsid w:val="00333289"/>
    <w:rsid w:val="0033483B"/>
    <w:rsid w:val="00334C30"/>
    <w:rsid w:val="003362F9"/>
    <w:rsid w:val="00337484"/>
    <w:rsid w:val="00343B50"/>
    <w:rsid w:val="00343C20"/>
    <w:rsid w:val="00344788"/>
    <w:rsid w:val="00345BF8"/>
    <w:rsid w:val="00346ED0"/>
    <w:rsid w:val="00351B95"/>
    <w:rsid w:val="00352457"/>
    <w:rsid w:val="003528DD"/>
    <w:rsid w:val="00353EC4"/>
    <w:rsid w:val="00354242"/>
    <w:rsid w:val="00357BC2"/>
    <w:rsid w:val="0036074E"/>
    <w:rsid w:val="00362F56"/>
    <w:rsid w:val="0036375B"/>
    <w:rsid w:val="003640E7"/>
    <w:rsid w:val="00364422"/>
    <w:rsid w:val="003670F8"/>
    <w:rsid w:val="00367472"/>
    <w:rsid w:val="00367C28"/>
    <w:rsid w:val="003705CA"/>
    <w:rsid w:val="00374D8B"/>
    <w:rsid w:val="00375CED"/>
    <w:rsid w:val="00381C20"/>
    <w:rsid w:val="00382542"/>
    <w:rsid w:val="00382564"/>
    <w:rsid w:val="00382A31"/>
    <w:rsid w:val="00383695"/>
    <w:rsid w:val="00383C2D"/>
    <w:rsid w:val="00384AC1"/>
    <w:rsid w:val="0039047A"/>
    <w:rsid w:val="00390EF2"/>
    <w:rsid w:val="0039156C"/>
    <w:rsid w:val="003941DA"/>
    <w:rsid w:val="00395DF8"/>
    <w:rsid w:val="003A1160"/>
    <w:rsid w:val="003A35F6"/>
    <w:rsid w:val="003A413F"/>
    <w:rsid w:val="003A46D0"/>
    <w:rsid w:val="003A46FA"/>
    <w:rsid w:val="003A5A23"/>
    <w:rsid w:val="003A79BE"/>
    <w:rsid w:val="003A7AE1"/>
    <w:rsid w:val="003A7E58"/>
    <w:rsid w:val="003B0D69"/>
    <w:rsid w:val="003B1B8C"/>
    <w:rsid w:val="003C06C7"/>
    <w:rsid w:val="003C143B"/>
    <w:rsid w:val="003C14BF"/>
    <w:rsid w:val="003C2685"/>
    <w:rsid w:val="003C5FEB"/>
    <w:rsid w:val="003C7AAA"/>
    <w:rsid w:val="003D00C6"/>
    <w:rsid w:val="003D0193"/>
    <w:rsid w:val="003D0996"/>
    <w:rsid w:val="003D2EDA"/>
    <w:rsid w:val="003D6851"/>
    <w:rsid w:val="003E3968"/>
    <w:rsid w:val="003E5BAE"/>
    <w:rsid w:val="003F0B99"/>
    <w:rsid w:val="003F1817"/>
    <w:rsid w:val="003F1881"/>
    <w:rsid w:val="003F1A66"/>
    <w:rsid w:val="003F3775"/>
    <w:rsid w:val="00404BA8"/>
    <w:rsid w:val="004051CE"/>
    <w:rsid w:val="00407609"/>
    <w:rsid w:val="00407CE1"/>
    <w:rsid w:val="00410EF4"/>
    <w:rsid w:val="00412369"/>
    <w:rsid w:val="004131B4"/>
    <w:rsid w:val="00414066"/>
    <w:rsid w:val="00416DAA"/>
    <w:rsid w:val="004223D0"/>
    <w:rsid w:val="00423436"/>
    <w:rsid w:val="00423B5C"/>
    <w:rsid w:val="004245B8"/>
    <w:rsid w:val="004270DE"/>
    <w:rsid w:val="00432DC7"/>
    <w:rsid w:val="0043315E"/>
    <w:rsid w:val="0043375D"/>
    <w:rsid w:val="00435E54"/>
    <w:rsid w:val="00436760"/>
    <w:rsid w:val="004422DC"/>
    <w:rsid w:val="004434A6"/>
    <w:rsid w:val="0044388B"/>
    <w:rsid w:val="00445084"/>
    <w:rsid w:val="0044570D"/>
    <w:rsid w:val="0044571B"/>
    <w:rsid w:val="0045089E"/>
    <w:rsid w:val="0045339A"/>
    <w:rsid w:val="00454573"/>
    <w:rsid w:val="00455B37"/>
    <w:rsid w:val="00456AA4"/>
    <w:rsid w:val="00456F59"/>
    <w:rsid w:val="00456FB3"/>
    <w:rsid w:val="0046058D"/>
    <w:rsid w:val="0046095C"/>
    <w:rsid w:val="004639BB"/>
    <w:rsid w:val="00464B39"/>
    <w:rsid w:val="00464F0F"/>
    <w:rsid w:val="00464F9C"/>
    <w:rsid w:val="00465275"/>
    <w:rsid w:val="004659A6"/>
    <w:rsid w:val="00467358"/>
    <w:rsid w:val="00467A1C"/>
    <w:rsid w:val="00471389"/>
    <w:rsid w:val="00471FE8"/>
    <w:rsid w:val="0047306E"/>
    <w:rsid w:val="00473953"/>
    <w:rsid w:val="004743D7"/>
    <w:rsid w:val="00475281"/>
    <w:rsid w:val="00475443"/>
    <w:rsid w:val="00475760"/>
    <w:rsid w:val="004758D0"/>
    <w:rsid w:val="00475FF5"/>
    <w:rsid w:val="004762A2"/>
    <w:rsid w:val="00477A91"/>
    <w:rsid w:val="004817DA"/>
    <w:rsid w:val="0048253E"/>
    <w:rsid w:val="00484212"/>
    <w:rsid w:val="0048623E"/>
    <w:rsid w:val="004867DF"/>
    <w:rsid w:val="00486F15"/>
    <w:rsid w:val="0049538D"/>
    <w:rsid w:val="00495BDE"/>
    <w:rsid w:val="004A1C1E"/>
    <w:rsid w:val="004A2E99"/>
    <w:rsid w:val="004A4B7D"/>
    <w:rsid w:val="004A4F82"/>
    <w:rsid w:val="004A5286"/>
    <w:rsid w:val="004A6AA7"/>
    <w:rsid w:val="004A7BFF"/>
    <w:rsid w:val="004B0D6E"/>
    <w:rsid w:val="004B1176"/>
    <w:rsid w:val="004B355D"/>
    <w:rsid w:val="004B387A"/>
    <w:rsid w:val="004B4D00"/>
    <w:rsid w:val="004B5818"/>
    <w:rsid w:val="004B6025"/>
    <w:rsid w:val="004B6A87"/>
    <w:rsid w:val="004B6D52"/>
    <w:rsid w:val="004B7173"/>
    <w:rsid w:val="004C2550"/>
    <w:rsid w:val="004C3D0C"/>
    <w:rsid w:val="004C3D30"/>
    <w:rsid w:val="004C564A"/>
    <w:rsid w:val="004C5E66"/>
    <w:rsid w:val="004D0C27"/>
    <w:rsid w:val="004D0F16"/>
    <w:rsid w:val="004D44FE"/>
    <w:rsid w:val="004E1FA0"/>
    <w:rsid w:val="004E5459"/>
    <w:rsid w:val="004E7935"/>
    <w:rsid w:val="004F0355"/>
    <w:rsid w:val="004F0EAC"/>
    <w:rsid w:val="004F1D18"/>
    <w:rsid w:val="004F2E51"/>
    <w:rsid w:val="004F39B3"/>
    <w:rsid w:val="004F4315"/>
    <w:rsid w:val="004F5C74"/>
    <w:rsid w:val="004F7030"/>
    <w:rsid w:val="005031D8"/>
    <w:rsid w:val="00504A5A"/>
    <w:rsid w:val="0050643D"/>
    <w:rsid w:val="00506E02"/>
    <w:rsid w:val="005074E2"/>
    <w:rsid w:val="0050775B"/>
    <w:rsid w:val="00507BD9"/>
    <w:rsid w:val="00510D62"/>
    <w:rsid w:val="005113E9"/>
    <w:rsid w:val="00511417"/>
    <w:rsid w:val="005115BF"/>
    <w:rsid w:val="00512683"/>
    <w:rsid w:val="00512784"/>
    <w:rsid w:val="0051351D"/>
    <w:rsid w:val="00516043"/>
    <w:rsid w:val="00516C18"/>
    <w:rsid w:val="00516E7F"/>
    <w:rsid w:val="005171A1"/>
    <w:rsid w:val="005214D2"/>
    <w:rsid w:val="0052189D"/>
    <w:rsid w:val="00522F85"/>
    <w:rsid w:val="0052458C"/>
    <w:rsid w:val="00524B7C"/>
    <w:rsid w:val="00524D70"/>
    <w:rsid w:val="00524ECF"/>
    <w:rsid w:val="00525275"/>
    <w:rsid w:val="0052619D"/>
    <w:rsid w:val="00526626"/>
    <w:rsid w:val="00526C34"/>
    <w:rsid w:val="00527C3B"/>
    <w:rsid w:val="00530272"/>
    <w:rsid w:val="005303EB"/>
    <w:rsid w:val="00532211"/>
    <w:rsid w:val="0053224A"/>
    <w:rsid w:val="00536C3B"/>
    <w:rsid w:val="005425DF"/>
    <w:rsid w:val="0054271F"/>
    <w:rsid w:val="00544571"/>
    <w:rsid w:val="0054598F"/>
    <w:rsid w:val="005521BA"/>
    <w:rsid w:val="0055310B"/>
    <w:rsid w:val="0055481C"/>
    <w:rsid w:val="00554EB0"/>
    <w:rsid w:val="00555BC2"/>
    <w:rsid w:val="00560204"/>
    <w:rsid w:val="0056055F"/>
    <w:rsid w:val="005614CB"/>
    <w:rsid w:val="00562897"/>
    <w:rsid w:val="00563433"/>
    <w:rsid w:val="005637A0"/>
    <w:rsid w:val="005637E7"/>
    <w:rsid w:val="005645E8"/>
    <w:rsid w:val="005659EF"/>
    <w:rsid w:val="00565C26"/>
    <w:rsid w:val="00565EBB"/>
    <w:rsid w:val="00566BFA"/>
    <w:rsid w:val="0056753D"/>
    <w:rsid w:val="00571992"/>
    <w:rsid w:val="00571ED5"/>
    <w:rsid w:val="0057221B"/>
    <w:rsid w:val="00572F49"/>
    <w:rsid w:val="005748FD"/>
    <w:rsid w:val="005812B6"/>
    <w:rsid w:val="0058163D"/>
    <w:rsid w:val="005826FD"/>
    <w:rsid w:val="0058402E"/>
    <w:rsid w:val="00585575"/>
    <w:rsid w:val="00586098"/>
    <w:rsid w:val="0058664E"/>
    <w:rsid w:val="00587052"/>
    <w:rsid w:val="005875F2"/>
    <w:rsid w:val="00592A85"/>
    <w:rsid w:val="00593E78"/>
    <w:rsid w:val="0059659D"/>
    <w:rsid w:val="00596872"/>
    <w:rsid w:val="005A1420"/>
    <w:rsid w:val="005A1BFC"/>
    <w:rsid w:val="005A3CFB"/>
    <w:rsid w:val="005A44E5"/>
    <w:rsid w:val="005A4EE7"/>
    <w:rsid w:val="005A75FA"/>
    <w:rsid w:val="005B2045"/>
    <w:rsid w:val="005B3245"/>
    <w:rsid w:val="005B376F"/>
    <w:rsid w:val="005B3880"/>
    <w:rsid w:val="005B4927"/>
    <w:rsid w:val="005B65AD"/>
    <w:rsid w:val="005B6A29"/>
    <w:rsid w:val="005B6EA1"/>
    <w:rsid w:val="005B7163"/>
    <w:rsid w:val="005C0E40"/>
    <w:rsid w:val="005C163D"/>
    <w:rsid w:val="005C39FA"/>
    <w:rsid w:val="005C43D1"/>
    <w:rsid w:val="005C4AB5"/>
    <w:rsid w:val="005C57CE"/>
    <w:rsid w:val="005C6B7E"/>
    <w:rsid w:val="005D0E9E"/>
    <w:rsid w:val="005D12E4"/>
    <w:rsid w:val="005D340D"/>
    <w:rsid w:val="005D3624"/>
    <w:rsid w:val="005D3782"/>
    <w:rsid w:val="005D4444"/>
    <w:rsid w:val="005D5158"/>
    <w:rsid w:val="005D6FAE"/>
    <w:rsid w:val="005D77F6"/>
    <w:rsid w:val="005E16B7"/>
    <w:rsid w:val="005E42EE"/>
    <w:rsid w:val="005E477E"/>
    <w:rsid w:val="005F12C2"/>
    <w:rsid w:val="005F19B2"/>
    <w:rsid w:val="005F2D98"/>
    <w:rsid w:val="005F44C0"/>
    <w:rsid w:val="005F4D88"/>
    <w:rsid w:val="005F5335"/>
    <w:rsid w:val="00600B22"/>
    <w:rsid w:val="006017C0"/>
    <w:rsid w:val="00602279"/>
    <w:rsid w:val="00606957"/>
    <w:rsid w:val="00607656"/>
    <w:rsid w:val="00607890"/>
    <w:rsid w:val="00607DC1"/>
    <w:rsid w:val="0061068E"/>
    <w:rsid w:val="00610D66"/>
    <w:rsid w:val="00610E83"/>
    <w:rsid w:val="0061186D"/>
    <w:rsid w:val="00611C37"/>
    <w:rsid w:val="00611E6B"/>
    <w:rsid w:val="00612000"/>
    <w:rsid w:val="006127FA"/>
    <w:rsid w:val="00614DAC"/>
    <w:rsid w:val="0061799C"/>
    <w:rsid w:val="0062098B"/>
    <w:rsid w:val="00621F80"/>
    <w:rsid w:val="00622933"/>
    <w:rsid w:val="00623BFE"/>
    <w:rsid w:val="00626AC3"/>
    <w:rsid w:val="006276D4"/>
    <w:rsid w:val="006329EA"/>
    <w:rsid w:val="006330E5"/>
    <w:rsid w:val="00634A3E"/>
    <w:rsid w:val="006369D7"/>
    <w:rsid w:val="00637588"/>
    <w:rsid w:val="00642B92"/>
    <w:rsid w:val="006432FE"/>
    <w:rsid w:val="006446DE"/>
    <w:rsid w:val="006447A7"/>
    <w:rsid w:val="0064741A"/>
    <w:rsid w:val="00647DD9"/>
    <w:rsid w:val="006507CB"/>
    <w:rsid w:val="0065168B"/>
    <w:rsid w:val="00651E11"/>
    <w:rsid w:val="00652179"/>
    <w:rsid w:val="00652C20"/>
    <w:rsid w:val="006536D3"/>
    <w:rsid w:val="00654413"/>
    <w:rsid w:val="0065481F"/>
    <w:rsid w:val="00654A50"/>
    <w:rsid w:val="00654BE6"/>
    <w:rsid w:val="00655378"/>
    <w:rsid w:val="0065547A"/>
    <w:rsid w:val="006560C4"/>
    <w:rsid w:val="006565C6"/>
    <w:rsid w:val="006570D9"/>
    <w:rsid w:val="00662065"/>
    <w:rsid w:val="006626EC"/>
    <w:rsid w:val="00662ED9"/>
    <w:rsid w:val="00663075"/>
    <w:rsid w:val="0066347E"/>
    <w:rsid w:val="00670934"/>
    <w:rsid w:val="00671DF8"/>
    <w:rsid w:val="006743EA"/>
    <w:rsid w:val="006744D1"/>
    <w:rsid w:val="00676BEF"/>
    <w:rsid w:val="00676F30"/>
    <w:rsid w:val="006828D2"/>
    <w:rsid w:val="00683507"/>
    <w:rsid w:val="00683C82"/>
    <w:rsid w:val="0068602F"/>
    <w:rsid w:val="00687410"/>
    <w:rsid w:val="00691FC1"/>
    <w:rsid w:val="00694482"/>
    <w:rsid w:val="0069455A"/>
    <w:rsid w:val="006945B8"/>
    <w:rsid w:val="0069460E"/>
    <w:rsid w:val="00694A31"/>
    <w:rsid w:val="00696F64"/>
    <w:rsid w:val="00697B15"/>
    <w:rsid w:val="006A0250"/>
    <w:rsid w:val="006A476F"/>
    <w:rsid w:val="006A5E06"/>
    <w:rsid w:val="006A6DBC"/>
    <w:rsid w:val="006A731F"/>
    <w:rsid w:val="006B6026"/>
    <w:rsid w:val="006B7A04"/>
    <w:rsid w:val="006B7EE0"/>
    <w:rsid w:val="006C1002"/>
    <w:rsid w:val="006C2095"/>
    <w:rsid w:val="006C23E1"/>
    <w:rsid w:val="006C2FAC"/>
    <w:rsid w:val="006C3803"/>
    <w:rsid w:val="006C3F76"/>
    <w:rsid w:val="006C5C79"/>
    <w:rsid w:val="006C7C81"/>
    <w:rsid w:val="006D036F"/>
    <w:rsid w:val="006D1085"/>
    <w:rsid w:val="006D2054"/>
    <w:rsid w:val="006D4E2F"/>
    <w:rsid w:val="006D5F78"/>
    <w:rsid w:val="006D6242"/>
    <w:rsid w:val="006D6E32"/>
    <w:rsid w:val="006E098D"/>
    <w:rsid w:val="006E1BB3"/>
    <w:rsid w:val="006E2206"/>
    <w:rsid w:val="006E3618"/>
    <w:rsid w:val="006E422E"/>
    <w:rsid w:val="006E63C3"/>
    <w:rsid w:val="006E6D7C"/>
    <w:rsid w:val="006E7F15"/>
    <w:rsid w:val="006F37F8"/>
    <w:rsid w:val="006F3BE8"/>
    <w:rsid w:val="006F43BD"/>
    <w:rsid w:val="006F57C5"/>
    <w:rsid w:val="006F6B4C"/>
    <w:rsid w:val="00700A97"/>
    <w:rsid w:val="00700B27"/>
    <w:rsid w:val="00703F05"/>
    <w:rsid w:val="007044A7"/>
    <w:rsid w:val="007050CF"/>
    <w:rsid w:val="00705810"/>
    <w:rsid w:val="00705B58"/>
    <w:rsid w:val="007061EF"/>
    <w:rsid w:val="007065DD"/>
    <w:rsid w:val="00707B75"/>
    <w:rsid w:val="00710BAA"/>
    <w:rsid w:val="007118CC"/>
    <w:rsid w:val="00711F02"/>
    <w:rsid w:val="007122B3"/>
    <w:rsid w:val="00712C8A"/>
    <w:rsid w:val="00717538"/>
    <w:rsid w:val="00717990"/>
    <w:rsid w:val="00717CB2"/>
    <w:rsid w:val="007213B5"/>
    <w:rsid w:val="00725105"/>
    <w:rsid w:val="00726639"/>
    <w:rsid w:val="007278E5"/>
    <w:rsid w:val="00727D0D"/>
    <w:rsid w:val="0073017A"/>
    <w:rsid w:val="00733DE0"/>
    <w:rsid w:val="0073458C"/>
    <w:rsid w:val="00734D60"/>
    <w:rsid w:val="00737103"/>
    <w:rsid w:val="007375B4"/>
    <w:rsid w:val="00740A3D"/>
    <w:rsid w:val="00741975"/>
    <w:rsid w:val="00743059"/>
    <w:rsid w:val="007430A0"/>
    <w:rsid w:val="007431AC"/>
    <w:rsid w:val="007452A3"/>
    <w:rsid w:val="00745828"/>
    <w:rsid w:val="00746B43"/>
    <w:rsid w:val="00751874"/>
    <w:rsid w:val="007525AD"/>
    <w:rsid w:val="007535F3"/>
    <w:rsid w:val="00753A83"/>
    <w:rsid w:val="0075433D"/>
    <w:rsid w:val="00755B02"/>
    <w:rsid w:val="0075616A"/>
    <w:rsid w:val="00757A17"/>
    <w:rsid w:val="00760089"/>
    <w:rsid w:val="00760FEF"/>
    <w:rsid w:val="00762228"/>
    <w:rsid w:val="00762B14"/>
    <w:rsid w:val="00763282"/>
    <w:rsid w:val="00766135"/>
    <w:rsid w:val="00772E7D"/>
    <w:rsid w:val="0077329D"/>
    <w:rsid w:val="00773A8B"/>
    <w:rsid w:val="007740E6"/>
    <w:rsid w:val="00780BEA"/>
    <w:rsid w:val="00780C60"/>
    <w:rsid w:val="00782252"/>
    <w:rsid w:val="0078369D"/>
    <w:rsid w:val="0078460A"/>
    <w:rsid w:val="00784FA1"/>
    <w:rsid w:val="0078506F"/>
    <w:rsid w:val="00785500"/>
    <w:rsid w:val="00786E64"/>
    <w:rsid w:val="00787BFB"/>
    <w:rsid w:val="0079041D"/>
    <w:rsid w:val="00790E04"/>
    <w:rsid w:val="00791626"/>
    <w:rsid w:val="0079208A"/>
    <w:rsid w:val="00797EF3"/>
    <w:rsid w:val="007A0E6E"/>
    <w:rsid w:val="007A1DB9"/>
    <w:rsid w:val="007A4DA4"/>
    <w:rsid w:val="007A55A2"/>
    <w:rsid w:val="007A6ABB"/>
    <w:rsid w:val="007A6D86"/>
    <w:rsid w:val="007B0A45"/>
    <w:rsid w:val="007B2548"/>
    <w:rsid w:val="007B27A6"/>
    <w:rsid w:val="007B2F1C"/>
    <w:rsid w:val="007B306F"/>
    <w:rsid w:val="007B47B2"/>
    <w:rsid w:val="007B4C51"/>
    <w:rsid w:val="007C163A"/>
    <w:rsid w:val="007C243E"/>
    <w:rsid w:val="007C33C1"/>
    <w:rsid w:val="007C59E9"/>
    <w:rsid w:val="007D08E2"/>
    <w:rsid w:val="007D266D"/>
    <w:rsid w:val="007D3B30"/>
    <w:rsid w:val="007D3C80"/>
    <w:rsid w:val="007D71F2"/>
    <w:rsid w:val="007D7904"/>
    <w:rsid w:val="007D7D2E"/>
    <w:rsid w:val="007E1335"/>
    <w:rsid w:val="007E166E"/>
    <w:rsid w:val="007E2C57"/>
    <w:rsid w:val="007E61D3"/>
    <w:rsid w:val="007E6798"/>
    <w:rsid w:val="007E6D91"/>
    <w:rsid w:val="007F45B2"/>
    <w:rsid w:val="007F4EDB"/>
    <w:rsid w:val="007F531F"/>
    <w:rsid w:val="007F7202"/>
    <w:rsid w:val="00800741"/>
    <w:rsid w:val="00800F23"/>
    <w:rsid w:val="008017F2"/>
    <w:rsid w:val="00802363"/>
    <w:rsid w:val="00803D57"/>
    <w:rsid w:val="0080674C"/>
    <w:rsid w:val="00806A3B"/>
    <w:rsid w:val="00810C35"/>
    <w:rsid w:val="00810FEC"/>
    <w:rsid w:val="00813BF8"/>
    <w:rsid w:val="008151C2"/>
    <w:rsid w:val="00815E9D"/>
    <w:rsid w:val="008176F9"/>
    <w:rsid w:val="008210CE"/>
    <w:rsid w:val="00824671"/>
    <w:rsid w:val="00826E08"/>
    <w:rsid w:val="00831055"/>
    <w:rsid w:val="008317E8"/>
    <w:rsid w:val="0083410D"/>
    <w:rsid w:val="008346BC"/>
    <w:rsid w:val="0083564A"/>
    <w:rsid w:val="008414AA"/>
    <w:rsid w:val="008424B4"/>
    <w:rsid w:val="00843A55"/>
    <w:rsid w:val="0084476E"/>
    <w:rsid w:val="00847F2F"/>
    <w:rsid w:val="00851DB3"/>
    <w:rsid w:val="0085293B"/>
    <w:rsid w:val="00852B0E"/>
    <w:rsid w:val="008532B1"/>
    <w:rsid w:val="008578FB"/>
    <w:rsid w:val="0086108D"/>
    <w:rsid w:val="00863BC9"/>
    <w:rsid w:val="00864B19"/>
    <w:rsid w:val="008715FB"/>
    <w:rsid w:val="008716D0"/>
    <w:rsid w:val="00873375"/>
    <w:rsid w:val="008735FC"/>
    <w:rsid w:val="00873617"/>
    <w:rsid w:val="00876B35"/>
    <w:rsid w:val="00876CB5"/>
    <w:rsid w:val="008801D5"/>
    <w:rsid w:val="00880FA5"/>
    <w:rsid w:val="00881796"/>
    <w:rsid w:val="00883A54"/>
    <w:rsid w:val="008858AA"/>
    <w:rsid w:val="00885A46"/>
    <w:rsid w:val="00887A10"/>
    <w:rsid w:val="008906D2"/>
    <w:rsid w:val="00892FC2"/>
    <w:rsid w:val="008960D6"/>
    <w:rsid w:val="00896298"/>
    <w:rsid w:val="0089667C"/>
    <w:rsid w:val="00896B6C"/>
    <w:rsid w:val="00896F58"/>
    <w:rsid w:val="008973B4"/>
    <w:rsid w:val="008976C5"/>
    <w:rsid w:val="008977C5"/>
    <w:rsid w:val="008A1143"/>
    <w:rsid w:val="008A2600"/>
    <w:rsid w:val="008A512C"/>
    <w:rsid w:val="008A5462"/>
    <w:rsid w:val="008A6136"/>
    <w:rsid w:val="008A71F7"/>
    <w:rsid w:val="008B085B"/>
    <w:rsid w:val="008B0E08"/>
    <w:rsid w:val="008B29F0"/>
    <w:rsid w:val="008B43D2"/>
    <w:rsid w:val="008B4574"/>
    <w:rsid w:val="008B7061"/>
    <w:rsid w:val="008C1F98"/>
    <w:rsid w:val="008C7DC6"/>
    <w:rsid w:val="008D1197"/>
    <w:rsid w:val="008D1491"/>
    <w:rsid w:val="008D2628"/>
    <w:rsid w:val="008D333D"/>
    <w:rsid w:val="008D3582"/>
    <w:rsid w:val="008D40DE"/>
    <w:rsid w:val="008D75B0"/>
    <w:rsid w:val="008E0E4B"/>
    <w:rsid w:val="008E120E"/>
    <w:rsid w:val="008E2395"/>
    <w:rsid w:val="008E249E"/>
    <w:rsid w:val="008E59E8"/>
    <w:rsid w:val="008E6238"/>
    <w:rsid w:val="008E74FA"/>
    <w:rsid w:val="008F0DC7"/>
    <w:rsid w:val="008F15C8"/>
    <w:rsid w:val="008F22AD"/>
    <w:rsid w:val="008F51B1"/>
    <w:rsid w:val="008F6762"/>
    <w:rsid w:val="008F73F5"/>
    <w:rsid w:val="009009B5"/>
    <w:rsid w:val="0090169D"/>
    <w:rsid w:val="00901BFB"/>
    <w:rsid w:val="00902FF8"/>
    <w:rsid w:val="00903A5C"/>
    <w:rsid w:val="00905B3D"/>
    <w:rsid w:val="009070D9"/>
    <w:rsid w:val="009100A4"/>
    <w:rsid w:val="009102A7"/>
    <w:rsid w:val="0091150C"/>
    <w:rsid w:val="00911804"/>
    <w:rsid w:val="009123A9"/>
    <w:rsid w:val="009123C7"/>
    <w:rsid w:val="00912DC2"/>
    <w:rsid w:val="00913262"/>
    <w:rsid w:val="00915F86"/>
    <w:rsid w:val="009176A5"/>
    <w:rsid w:val="0092261A"/>
    <w:rsid w:val="00922C9B"/>
    <w:rsid w:val="00930229"/>
    <w:rsid w:val="00931C44"/>
    <w:rsid w:val="00932152"/>
    <w:rsid w:val="0093273B"/>
    <w:rsid w:val="009351E4"/>
    <w:rsid w:val="009355E2"/>
    <w:rsid w:val="0093736C"/>
    <w:rsid w:val="00937572"/>
    <w:rsid w:val="00937FAF"/>
    <w:rsid w:val="00940150"/>
    <w:rsid w:val="00941F1A"/>
    <w:rsid w:val="0094211E"/>
    <w:rsid w:val="00943B60"/>
    <w:rsid w:val="00943D58"/>
    <w:rsid w:val="00944684"/>
    <w:rsid w:val="00947981"/>
    <w:rsid w:val="0095179F"/>
    <w:rsid w:val="00952604"/>
    <w:rsid w:val="00953AE6"/>
    <w:rsid w:val="00955276"/>
    <w:rsid w:val="009554DA"/>
    <w:rsid w:val="009569F5"/>
    <w:rsid w:val="00956C45"/>
    <w:rsid w:val="00957867"/>
    <w:rsid w:val="00961E1E"/>
    <w:rsid w:val="00962D31"/>
    <w:rsid w:val="0096333E"/>
    <w:rsid w:val="00963D3F"/>
    <w:rsid w:val="00963F80"/>
    <w:rsid w:val="0096517C"/>
    <w:rsid w:val="00965B69"/>
    <w:rsid w:val="00966D96"/>
    <w:rsid w:val="00967592"/>
    <w:rsid w:val="009675A8"/>
    <w:rsid w:val="0097118F"/>
    <w:rsid w:val="009714D9"/>
    <w:rsid w:val="00975083"/>
    <w:rsid w:val="00976A74"/>
    <w:rsid w:val="009773CA"/>
    <w:rsid w:val="009800DA"/>
    <w:rsid w:val="00981CDF"/>
    <w:rsid w:val="009828D6"/>
    <w:rsid w:val="00984E5F"/>
    <w:rsid w:val="0098574D"/>
    <w:rsid w:val="00986340"/>
    <w:rsid w:val="00986831"/>
    <w:rsid w:val="00987018"/>
    <w:rsid w:val="00990BA9"/>
    <w:rsid w:val="00990BFC"/>
    <w:rsid w:val="00990DF6"/>
    <w:rsid w:val="00994231"/>
    <w:rsid w:val="00995AFC"/>
    <w:rsid w:val="00995E82"/>
    <w:rsid w:val="009960AE"/>
    <w:rsid w:val="00996CF2"/>
    <w:rsid w:val="00997A1D"/>
    <w:rsid w:val="009A05F4"/>
    <w:rsid w:val="009A0C01"/>
    <w:rsid w:val="009A2DC1"/>
    <w:rsid w:val="009A3656"/>
    <w:rsid w:val="009A700D"/>
    <w:rsid w:val="009A79B3"/>
    <w:rsid w:val="009B1F6A"/>
    <w:rsid w:val="009B4ED4"/>
    <w:rsid w:val="009B5843"/>
    <w:rsid w:val="009B605F"/>
    <w:rsid w:val="009B7174"/>
    <w:rsid w:val="009C1AFA"/>
    <w:rsid w:val="009C222B"/>
    <w:rsid w:val="009C23D6"/>
    <w:rsid w:val="009C2424"/>
    <w:rsid w:val="009C462E"/>
    <w:rsid w:val="009C77D8"/>
    <w:rsid w:val="009D0FDB"/>
    <w:rsid w:val="009D14D8"/>
    <w:rsid w:val="009D15EB"/>
    <w:rsid w:val="009D225E"/>
    <w:rsid w:val="009D2DDE"/>
    <w:rsid w:val="009D2E50"/>
    <w:rsid w:val="009D3D73"/>
    <w:rsid w:val="009D5965"/>
    <w:rsid w:val="009D59A9"/>
    <w:rsid w:val="009D5EAE"/>
    <w:rsid w:val="009D6188"/>
    <w:rsid w:val="009D79A8"/>
    <w:rsid w:val="009E448B"/>
    <w:rsid w:val="009E5690"/>
    <w:rsid w:val="009E6F4D"/>
    <w:rsid w:val="009F0E2F"/>
    <w:rsid w:val="009F3994"/>
    <w:rsid w:val="009F4255"/>
    <w:rsid w:val="009F5FD6"/>
    <w:rsid w:val="009F6D59"/>
    <w:rsid w:val="009F75CB"/>
    <w:rsid w:val="00A00706"/>
    <w:rsid w:val="00A01DE4"/>
    <w:rsid w:val="00A02B0A"/>
    <w:rsid w:val="00A055E9"/>
    <w:rsid w:val="00A06618"/>
    <w:rsid w:val="00A06B8D"/>
    <w:rsid w:val="00A1073A"/>
    <w:rsid w:val="00A10A3B"/>
    <w:rsid w:val="00A12427"/>
    <w:rsid w:val="00A12AE8"/>
    <w:rsid w:val="00A13466"/>
    <w:rsid w:val="00A14527"/>
    <w:rsid w:val="00A1530C"/>
    <w:rsid w:val="00A17231"/>
    <w:rsid w:val="00A17850"/>
    <w:rsid w:val="00A17980"/>
    <w:rsid w:val="00A179B2"/>
    <w:rsid w:val="00A20CBB"/>
    <w:rsid w:val="00A221CC"/>
    <w:rsid w:val="00A22579"/>
    <w:rsid w:val="00A23108"/>
    <w:rsid w:val="00A27311"/>
    <w:rsid w:val="00A320BC"/>
    <w:rsid w:val="00A35674"/>
    <w:rsid w:val="00A37577"/>
    <w:rsid w:val="00A41C15"/>
    <w:rsid w:val="00A41E81"/>
    <w:rsid w:val="00A43342"/>
    <w:rsid w:val="00A43836"/>
    <w:rsid w:val="00A44348"/>
    <w:rsid w:val="00A444DC"/>
    <w:rsid w:val="00A44997"/>
    <w:rsid w:val="00A45906"/>
    <w:rsid w:val="00A46823"/>
    <w:rsid w:val="00A55D9D"/>
    <w:rsid w:val="00A56AED"/>
    <w:rsid w:val="00A56F9F"/>
    <w:rsid w:val="00A6167F"/>
    <w:rsid w:val="00A6178B"/>
    <w:rsid w:val="00A61830"/>
    <w:rsid w:val="00A62311"/>
    <w:rsid w:val="00A64C2A"/>
    <w:rsid w:val="00A66869"/>
    <w:rsid w:val="00A70205"/>
    <w:rsid w:val="00A710C8"/>
    <w:rsid w:val="00A72FDC"/>
    <w:rsid w:val="00A73DA6"/>
    <w:rsid w:val="00A75218"/>
    <w:rsid w:val="00A775C9"/>
    <w:rsid w:val="00A80791"/>
    <w:rsid w:val="00A81AF7"/>
    <w:rsid w:val="00A84058"/>
    <w:rsid w:val="00A92550"/>
    <w:rsid w:val="00A9352A"/>
    <w:rsid w:val="00A9485D"/>
    <w:rsid w:val="00A94AE7"/>
    <w:rsid w:val="00A94E03"/>
    <w:rsid w:val="00A96248"/>
    <w:rsid w:val="00A96AC5"/>
    <w:rsid w:val="00A96F5D"/>
    <w:rsid w:val="00AA0316"/>
    <w:rsid w:val="00AA37BB"/>
    <w:rsid w:val="00AA5356"/>
    <w:rsid w:val="00AA616C"/>
    <w:rsid w:val="00AA618F"/>
    <w:rsid w:val="00AA674F"/>
    <w:rsid w:val="00AA7B51"/>
    <w:rsid w:val="00AA7E49"/>
    <w:rsid w:val="00AB0A9A"/>
    <w:rsid w:val="00AB3463"/>
    <w:rsid w:val="00AB6CF6"/>
    <w:rsid w:val="00AB7360"/>
    <w:rsid w:val="00AB74C9"/>
    <w:rsid w:val="00AC2272"/>
    <w:rsid w:val="00AC45A9"/>
    <w:rsid w:val="00AD0613"/>
    <w:rsid w:val="00AD261A"/>
    <w:rsid w:val="00AD56B7"/>
    <w:rsid w:val="00AD67C2"/>
    <w:rsid w:val="00AD6A75"/>
    <w:rsid w:val="00AE1BAD"/>
    <w:rsid w:val="00AE2725"/>
    <w:rsid w:val="00AE2A61"/>
    <w:rsid w:val="00AE511F"/>
    <w:rsid w:val="00AE59FE"/>
    <w:rsid w:val="00AE7489"/>
    <w:rsid w:val="00AE7FA2"/>
    <w:rsid w:val="00AF0564"/>
    <w:rsid w:val="00AF18C6"/>
    <w:rsid w:val="00AF2EB6"/>
    <w:rsid w:val="00AF4CC1"/>
    <w:rsid w:val="00AF4E78"/>
    <w:rsid w:val="00AF4F51"/>
    <w:rsid w:val="00AF519D"/>
    <w:rsid w:val="00AF5A08"/>
    <w:rsid w:val="00AF5B9C"/>
    <w:rsid w:val="00AF5CDD"/>
    <w:rsid w:val="00AF6AF4"/>
    <w:rsid w:val="00B01571"/>
    <w:rsid w:val="00B028D2"/>
    <w:rsid w:val="00B028DA"/>
    <w:rsid w:val="00B03EA8"/>
    <w:rsid w:val="00B055AB"/>
    <w:rsid w:val="00B12D65"/>
    <w:rsid w:val="00B14244"/>
    <w:rsid w:val="00B143F5"/>
    <w:rsid w:val="00B14C7B"/>
    <w:rsid w:val="00B15CBE"/>
    <w:rsid w:val="00B22400"/>
    <w:rsid w:val="00B22722"/>
    <w:rsid w:val="00B22A37"/>
    <w:rsid w:val="00B23913"/>
    <w:rsid w:val="00B24CA8"/>
    <w:rsid w:val="00B264D0"/>
    <w:rsid w:val="00B271B5"/>
    <w:rsid w:val="00B27C8E"/>
    <w:rsid w:val="00B32F16"/>
    <w:rsid w:val="00B3329E"/>
    <w:rsid w:val="00B338FB"/>
    <w:rsid w:val="00B339FD"/>
    <w:rsid w:val="00B34DE7"/>
    <w:rsid w:val="00B35950"/>
    <w:rsid w:val="00B40794"/>
    <w:rsid w:val="00B41D3B"/>
    <w:rsid w:val="00B42027"/>
    <w:rsid w:val="00B43B79"/>
    <w:rsid w:val="00B44112"/>
    <w:rsid w:val="00B4425B"/>
    <w:rsid w:val="00B44D8D"/>
    <w:rsid w:val="00B45771"/>
    <w:rsid w:val="00B46430"/>
    <w:rsid w:val="00B5154B"/>
    <w:rsid w:val="00B52858"/>
    <w:rsid w:val="00B5486F"/>
    <w:rsid w:val="00B57824"/>
    <w:rsid w:val="00B61A71"/>
    <w:rsid w:val="00B622AD"/>
    <w:rsid w:val="00B62B2A"/>
    <w:rsid w:val="00B642AE"/>
    <w:rsid w:val="00B653B6"/>
    <w:rsid w:val="00B65CFA"/>
    <w:rsid w:val="00B66EDE"/>
    <w:rsid w:val="00B67BF5"/>
    <w:rsid w:val="00B7129A"/>
    <w:rsid w:val="00B714E3"/>
    <w:rsid w:val="00B71FA0"/>
    <w:rsid w:val="00B73070"/>
    <w:rsid w:val="00B73BAC"/>
    <w:rsid w:val="00B73E2B"/>
    <w:rsid w:val="00B77694"/>
    <w:rsid w:val="00B77923"/>
    <w:rsid w:val="00B80206"/>
    <w:rsid w:val="00B803FD"/>
    <w:rsid w:val="00B81F0F"/>
    <w:rsid w:val="00B822BD"/>
    <w:rsid w:val="00B825CF"/>
    <w:rsid w:val="00B82D8C"/>
    <w:rsid w:val="00B831C2"/>
    <w:rsid w:val="00B83570"/>
    <w:rsid w:val="00B843BA"/>
    <w:rsid w:val="00B8467E"/>
    <w:rsid w:val="00B85A97"/>
    <w:rsid w:val="00B86426"/>
    <w:rsid w:val="00B86A84"/>
    <w:rsid w:val="00B94A87"/>
    <w:rsid w:val="00B95C9E"/>
    <w:rsid w:val="00B96161"/>
    <w:rsid w:val="00B96293"/>
    <w:rsid w:val="00B96977"/>
    <w:rsid w:val="00B97587"/>
    <w:rsid w:val="00BA002C"/>
    <w:rsid w:val="00BA126B"/>
    <w:rsid w:val="00BA22F0"/>
    <w:rsid w:val="00BA381C"/>
    <w:rsid w:val="00BA3F52"/>
    <w:rsid w:val="00BA40CB"/>
    <w:rsid w:val="00BA4860"/>
    <w:rsid w:val="00BA4D22"/>
    <w:rsid w:val="00BA52A2"/>
    <w:rsid w:val="00BA5B01"/>
    <w:rsid w:val="00BA6065"/>
    <w:rsid w:val="00BA6C51"/>
    <w:rsid w:val="00BB0B02"/>
    <w:rsid w:val="00BB0C44"/>
    <w:rsid w:val="00BB1072"/>
    <w:rsid w:val="00BB1636"/>
    <w:rsid w:val="00BB16F7"/>
    <w:rsid w:val="00BB6D27"/>
    <w:rsid w:val="00BC0A33"/>
    <w:rsid w:val="00BC2914"/>
    <w:rsid w:val="00BD0658"/>
    <w:rsid w:val="00BD1D2B"/>
    <w:rsid w:val="00BD34E5"/>
    <w:rsid w:val="00BD3AEB"/>
    <w:rsid w:val="00BD4056"/>
    <w:rsid w:val="00BD5EEC"/>
    <w:rsid w:val="00BD7B2D"/>
    <w:rsid w:val="00BE0B5D"/>
    <w:rsid w:val="00BE2364"/>
    <w:rsid w:val="00BE284A"/>
    <w:rsid w:val="00BE3E8E"/>
    <w:rsid w:val="00BE5029"/>
    <w:rsid w:val="00BE585B"/>
    <w:rsid w:val="00BE6476"/>
    <w:rsid w:val="00BE65FD"/>
    <w:rsid w:val="00BE724E"/>
    <w:rsid w:val="00BF00CF"/>
    <w:rsid w:val="00BF0FAD"/>
    <w:rsid w:val="00BF1351"/>
    <w:rsid w:val="00BF1D11"/>
    <w:rsid w:val="00BF2281"/>
    <w:rsid w:val="00BF4101"/>
    <w:rsid w:val="00BF62BE"/>
    <w:rsid w:val="00BF688A"/>
    <w:rsid w:val="00C0027B"/>
    <w:rsid w:val="00C03043"/>
    <w:rsid w:val="00C043F5"/>
    <w:rsid w:val="00C053A1"/>
    <w:rsid w:val="00C05D1F"/>
    <w:rsid w:val="00C06F62"/>
    <w:rsid w:val="00C07823"/>
    <w:rsid w:val="00C12BF9"/>
    <w:rsid w:val="00C13397"/>
    <w:rsid w:val="00C164C1"/>
    <w:rsid w:val="00C174E8"/>
    <w:rsid w:val="00C2034F"/>
    <w:rsid w:val="00C206BD"/>
    <w:rsid w:val="00C209E2"/>
    <w:rsid w:val="00C211D8"/>
    <w:rsid w:val="00C25BE3"/>
    <w:rsid w:val="00C27097"/>
    <w:rsid w:val="00C27DE9"/>
    <w:rsid w:val="00C31B4C"/>
    <w:rsid w:val="00C325C4"/>
    <w:rsid w:val="00C33A8C"/>
    <w:rsid w:val="00C34090"/>
    <w:rsid w:val="00C34ED0"/>
    <w:rsid w:val="00C35305"/>
    <w:rsid w:val="00C35D2D"/>
    <w:rsid w:val="00C41C39"/>
    <w:rsid w:val="00C43B5A"/>
    <w:rsid w:val="00C43FD4"/>
    <w:rsid w:val="00C4405B"/>
    <w:rsid w:val="00C445BD"/>
    <w:rsid w:val="00C45FA1"/>
    <w:rsid w:val="00C46493"/>
    <w:rsid w:val="00C47689"/>
    <w:rsid w:val="00C47E41"/>
    <w:rsid w:val="00C503B3"/>
    <w:rsid w:val="00C5183F"/>
    <w:rsid w:val="00C51C04"/>
    <w:rsid w:val="00C53A5A"/>
    <w:rsid w:val="00C543F8"/>
    <w:rsid w:val="00C546BD"/>
    <w:rsid w:val="00C55147"/>
    <w:rsid w:val="00C56634"/>
    <w:rsid w:val="00C6019B"/>
    <w:rsid w:val="00C62014"/>
    <w:rsid w:val="00C63D19"/>
    <w:rsid w:val="00C63D37"/>
    <w:rsid w:val="00C6420E"/>
    <w:rsid w:val="00C64EF2"/>
    <w:rsid w:val="00C65E0E"/>
    <w:rsid w:val="00C66A5C"/>
    <w:rsid w:val="00C67CCA"/>
    <w:rsid w:val="00C719E5"/>
    <w:rsid w:val="00C74605"/>
    <w:rsid w:val="00C74C98"/>
    <w:rsid w:val="00C7546A"/>
    <w:rsid w:val="00C757D9"/>
    <w:rsid w:val="00C7752A"/>
    <w:rsid w:val="00C83FAB"/>
    <w:rsid w:val="00C86ED5"/>
    <w:rsid w:val="00C95B9D"/>
    <w:rsid w:val="00CA0948"/>
    <w:rsid w:val="00CA10C7"/>
    <w:rsid w:val="00CA1367"/>
    <w:rsid w:val="00CA24C4"/>
    <w:rsid w:val="00CA283B"/>
    <w:rsid w:val="00CA2B2C"/>
    <w:rsid w:val="00CA346E"/>
    <w:rsid w:val="00CA3A50"/>
    <w:rsid w:val="00CA5391"/>
    <w:rsid w:val="00CA6EDD"/>
    <w:rsid w:val="00CA7D48"/>
    <w:rsid w:val="00CB01E9"/>
    <w:rsid w:val="00CB0EAE"/>
    <w:rsid w:val="00CB1EA5"/>
    <w:rsid w:val="00CB2975"/>
    <w:rsid w:val="00CB2A23"/>
    <w:rsid w:val="00CB2C67"/>
    <w:rsid w:val="00CB2E86"/>
    <w:rsid w:val="00CB40F8"/>
    <w:rsid w:val="00CB410A"/>
    <w:rsid w:val="00CB5BEF"/>
    <w:rsid w:val="00CB6A35"/>
    <w:rsid w:val="00CB6A74"/>
    <w:rsid w:val="00CB6DF2"/>
    <w:rsid w:val="00CC0532"/>
    <w:rsid w:val="00CC09DD"/>
    <w:rsid w:val="00CC0B5C"/>
    <w:rsid w:val="00CC2F58"/>
    <w:rsid w:val="00CC4BE3"/>
    <w:rsid w:val="00CC4FBF"/>
    <w:rsid w:val="00CC4FF2"/>
    <w:rsid w:val="00CD21D7"/>
    <w:rsid w:val="00CD237D"/>
    <w:rsid w:val="00CD4311"/>
    <w:rsid w:val="00CD5646"/>
    <w:rsid w:val="00CD5A7C"/>
    <w:rsid w:val="00CD5EAC"/>
    <w:rsid w:val="00CE0336"/>
    <w:rsid w:val="00CE08FB"/>
    <w:rsid w:val="00CE21C4"/>
    <w:rsid w:val="00CE2825"/>
    <w:rsid w:val="00CE37F7"/>
    <w:rsid w:val="00CE387E"/>
    <w:rsid w:val="00CE46D8"/>
    <w:rsid w:val="00CE4DE0"/>
    <w:rsid w:val="00CE5318"/>
    <w:rsid w:val="00CF039A"/>
    <w:rsid w:val="00CF1F17"/>
    <w:rsid w:val="00CF213A"/>
    <w:rsid w:val="00CF3FB1"/>
    <w:rsid w:val="00CF43FA"/>
    <w:rsid w:val="00CF5654"/>
    <w:rsid w:val="00CF624F"/>
    <w:rsid w:val="00D00D81"/>
    <w:rsid w:val="00D01C9A"/>
    <w:rsid w:val="00D029B2"/>
    <w:rsid w:val="00D029D3"/>
    <w:rsid w:val="00D03989"/>
    <w:rsid w:val="00D05F45"/>
    <w:rsid w:val="00D07B78"/>
    <w:rsid w:val="00D11721"/>
    <w:rsid w:val="00D129A2"/>
    <w:rsid w:val="00D13D17"/>
    <w:rsid w:val="00D143AD"/>
    <w:rsid w:val="00D14449"/>
    <w:rsid w:val="00D149DE"/>
    <w:rsid w:val="00D14C22"/>
    <w:rsid w:val="00D150EB"/>
    <w:rsid w:val="00D20A13"/>
    <w:rsid w:val="00D261D5"/>
    <w:rsid w:val="00D26D0A"/>
    <w:rsid w:val="00D27D53"/>
    <w:rsid w:val="00D315E2"/>
    <w:rsid w:val="00D31BB0"/>
    <w:rsid w:val="00D32994"/>
    <w:rsid w:val="00D35070"/>
    <w:rsid w:val="00D356E8"/>
    <w:rsid w:val="00D3634D"/>
    <w:rsid w:val="00D36352"/>
    <w:rsid w:val="00D36828"/>
    <w:rsid w:val="00D3788B"/>
    <w:rsid w:val="00D41232"/>
    <w:rsid w:val="00D4178B"/>
    <w:rsid w:val="00D43056"/>
    <w:rsid w:val="00D437C4"/>
    <w:rsid w:val="00D43DDA"/>
    <w:rsid w:val="00D455DC"/>
    <w:rsid w:val="00D52506"/>
    <w:rsid w:val="00D52A0D"/>
    <w:rsid w:val="00D52DE8"/>
    <w:rsid w:val="00D530C3"/>
    <w:rsid w:val="00D54A61"/>
    <w:rsid w:val="00D550C0"/>
    <w:rsid w:val="00D55686"/>
    <w:rsid w:val="00D559EE"/>
    <w:rsid w:val="00D57CAB"/>
    <w:rsid w:val="00D60CCE"/>
    <w:rsid w:val="00D610BF"/>
    <w:rsid w:val="00D62D06"/>
    <w:rsid w:val="00D63D71"/>
    <w:rsid w:val="00D63F1F"/>
    <w:rsid w:val="00D64A8E"/>
    <w:rsid w:val="00D6567C"/>
    <w:rsid w:val="00D674D1"/>
    <w:rsid w:val="00D70BC9"/>
    <w:rsid w:val="00D71BE2"/>
    <w:rsid w:val="00D71D9E"/>
    <w:rsid w:val="00D72771"/>
    <w:rsid w:val="00D727CB"/>
    <w:rsid w:val="00D74458"/>
    <w:rsid w:val="00D74D52"/>
    <w:rsid w:val="00D75894"/>
    <w:rsid w:val="00D762C3"/>
    <w:rsid w:val="00D762E2"/>
    <w:rsid w:val="00D77246"/>
    <w:rsid w:val="00D7732B"/>
    <w:rsid w:val="00D8090B"/>
    <w:rsid w:val="00D828CA"/>
    <w:rsid w:val="00D84EC5"/>
    <w:rsid w:val="00D87DE0"/>
    <w:rsid w:val="00D87F74"/>
    <w:rsid w:val="00D91863"/>
    <w:rsid w:val="00D92693"/>
    <w:rsid w:val="00D930FB"/>
    <w:rsid w:val="00D95407"/>
    <w:rsid w:val="00D9631D"/>
    <w:rsid w:val="00DA08E6"/>
    <w:rsid w:val="00DA13B3"/>
    <w:rsid w:val="00DA2522"/>
    <w:rsid w:val="00DA35E0"/>
    <w:rsid w:val="00DA7069"/>
    <w:rsid w:val="00DA75B6"/>
    <w:rsid w:val="00DB0285"/>
    <w:rsid w:val="00DB2A1A"/>
    <w:rsid w:val="00DB2A41"/>
    <w:rsid w:val="00DB38C8"/>
    <w:rsid w:val="00DB5C68"/>
    <w:rsid w:val="00DB79E5"/>
    <w:rsid w:val="00DC3A61"/>
    <w:rsid w:val="00DC6807"/>
    <w:rsid w:val="00DD1F78"/>
    <w:rsid w:val="00DD2AD0"/>
    <w:rsid w:val="00DD3234"/>
    <w:rsid w:val="00DD4010"/>
    <w:rsid w:val="00DD527A"/>
    <w:rsid w:val="00DD5F1E"/>
    <w:rsid w:val="00DE361D"/>
    <w:rsid w:val="00DF14B0"/>
    <w:rsid w:val="00DF3308"/>
    <w:rsid w:val="00DF499D"/>
    <w:rsid w:val="00DF5E5D"/>
    <w:rsid w:val="00DF610C"/>
    <w:rsid w:val="00DF62A7"/>
    <w:rsid w:val="00DF6EAF"/>
    <w:rsid w:val="00E005B4"/>
    <w:rsid w:val="00E0098E"/>
    <w:rsid w:val="00E01D06"/>
    <w:rsid w:val="00E01D08"/>
    <w:rsid w:val="00E03D7D"/>
    <w:rsid w:val="00E04E36"/>
    <w:rsid w:val="00E0548C"/>
    <w:rsid w:val="00E05E2D"/>
    <w:rsid w:val="00E071F5"/>
    <w:rsid w:val="00E12746"/>
    <w:rsid w:val="00E12E71"/>
    <w:rsid w:val="00E207C4"/>
    <w:rsid w:val="00E2197C"/>
    <w:rsid w:val="00E22A09"/>
    <w:rsid w:val="00E25324"/>
    <w:rsid w:val="00E27160"/>
    <w:rsid w:val="00E3104F"/>
    <w:rsid w:val="00E319A2"/>
    <w:rsid w:val="00E31C19"/>
    <w:rsid w:val="00E31CC9"/>
    <w:rsid w:val="00E32F4B"/>
    <w:rsid w:val="00E3620D"/>
    <w:rsid w:val="00E3648B"/>
    <w:rsid w:val="00E3721C"/>
    <w:rsid w:val="00E37A94"/>
    <w:rsid w:val="00E41677"/>
    <w:rsid w:val="00E42277"/>
    <w:rsid w:val="00E42E87"/>
    <w:rsid w:val="00E43B32"/>
    <w:rsid w:val="00E44ED1"/>
    <w:rsid w:val="00E44EE4"/>
    <w:rsid w:val="00E50BE3"/>
    <w:rsid w:val="00E521A6"/>
    <w:rsid w:val="00E53AD8"/>
    <w:rsid w:val="00E542AD"/>
    <w:rsid w:val="00E54BFF"/>
    <w:rsid w:val="00E559C9"/>
    <w:rsid w:val="00E562EA"/>
    <w:rsid w:val="00E571A5"/>
    <w:rsid w:val="00E60602"/>
    <w:rsid w:val="00E61783"/>
    <w:rsid w:val="00E62734"/>
    <w:rsid w:val="00E63E18"/>
    <w:rsid w:val="00E6526C"/>
    <w:rsid w:val="00E6627E"/>
    <w:rsid w:val="00E66804"/>
    <w:rsid w:val="00E6693E"/>
    <w:rsid w:val="00E66B73"/>
    <w:rsid w:val="00E6722B"/>
    <w:rsid w:val="00E67905"/>
    <w:rsid w:val="00E7122E"/>
    <w:rsid w:val="00E73678"/>
    <w:rsid w:val="00E73AAC"/>
    <w:rsid w:val="00E776A8"/>
    <w:rsid w:val="00E8286E"/>
    <w:rsid w:val="00E836AA"/>
    <w:rsid w:val="00E8405D"/>
    <w:rsid w:val="00E8478C"/>
    <w:rsid w:val="00E85B07"/>
    <w:rsid w:val="00E87A26"/>
    <w:rsid w:val="00E90792"/>
    <w:rsid w:val="00E917A9"/>
    <w:rsid w:val="00E92C68"/>
    <w:rsid w:val="00E93DA5"/>
    <w:rsid w:val="00E9484F"/>
    <w:rsid w:val="00E95A07"/>
    <w:rsid w:val="00E964DF"/>
    <w:rsid w:val="00E968BC"/>
    <w:rsid w:val="00EA0F8A"/>
    <w:rsid w:val="00EA25B1"/>
    <w:rsid w:val="00EA3301"/>
    <w:rsid w:val="00EA368B"/>
    <w:rsid w:val="00EA4AB3"/>
    <w:rsid w:val="00EA6A58"/>
    <w:rsid w:val="00EA7AA5"/>
    <w:rsid w:val="00EB0390"/>
    <w:rsid w:val="00EB0CCC"/>
    <w:rsid w:val="00EB0F01"/>
    <w:rsid w:val="00EB24E0"/>
    <w:rsid w:val="00EB4427"/>
    <w:rsid w:val="00EB6EEC"/>
    <w:rsid w:val="00EC32C5"/>
    <w:rsid w:val="00EC4B0C"/>
    <w:rsid w:val="00EC4B49"/>
    <w:rsid w:val="00EC4C3E"/>
    <w:rsid w:val="00EC523E"/>
    <w:rsid w:val="00EC6444"/>
    <w:rsid w:val="00EC71FB"/>
    <w:rsid w:val="00EC7CE7"/>
    <w:rsid w:val="00EC7FC4"/>
    <w:rsid w:val="00ED02F0"/>
    <w:rsid w:val="00ED1A19"/>
    <w:rsid w:val="00ED25E4"/>
    <w:rsid w:val="00ED3126"/>
    <w:rsid w:val="00ED4A26"/>
    <w:rsid w:val="00ED5C09"/>
    <w:rsid w:val="00ED5EB3"/>
    <w:rsid w:val="00ED679A"/>
    <w:rsid w:val="00EE00FE"/>
    <w:rsid w:val="00EE06B8"/>
    <w:rsid w:val="00EE5A6C"/>
    <w:rsid w:val="00EE73ED"/>
    <w:rsid w:val="00EE7571"/>
    <w:rsid w:val="00EE7AC8"/>
    <w:rsid w:val="00EF5A92"/>
    <w:rsid w:val="00EF5B1F"/>
    <w:rsid w:val="00EF5E4C"/>
    <w:rsid w:val="00EF687A"/>
    <w:rsid w:val="00EF70C8"/>
    <w:rsid w:val="00EF722D"/>
    <w:rsid w:val="00EF7C57"/>
    <w:rsid w:val="00F0005E"/>
    <w:rsid w:val="00F01536"/>
    <w:rsid w:val="00F028E1"/>
    <w:rsid w:val="00F05192"/>
    <w:rsid w:val="00F07831"/>
    <w:rsid w:val="00F07BC4"/>
    <w:rsid w:val="00F10337"/>
    <w:rsid w:val="00F10F97"/>
    <w:rsid w:val="00F1208F"/>
    <w:rsid w:val="00F13186"/>
    <w:rsid w:val="00F13336"/>
    <w:rsid w:val="00F147ED"/>
    <w:rsid w:val="00F15D5E"/>
    <w:rsid w:val="00F15E06"/>
    <w:rsid w:val="00F1647E"/>
    <w:rsid w:val="00F1733C"/>
    <w:rsid w:val="00F17CC8"/>
    <w:rsid w:val="00F214C3"/>
    <w:rsid w:val="00F2446C"/>
    <w:rsid w:val="00F24A56"/>
    <w:rsid w:val="00F275C0"/>
    <w:rsid w:val="00F277AD"/>
    <w:rsid w:val="00F27F9D"/>
    <w:rsid w:val="00F30068"/>
    <w:rsid w:val="00F315B7"/>
    <w:rsid w:val="00F323F3"/>
    <w:rsid w:val="00F32542"/>
    <w:rsid w:val="00F32921"/>
    <w:rsid w:val="00F32946"/>
    <w:rsid w:val="00F35AB7"/>
    <w:rsid w:val="00F372B3"/>
    <w:rsid w:val="00F400D4"/>
    <w:rsid w:val="00F42E4C"/>
    <w:rsid w:val="00F4312C"/>
    <w:rsid w:val="00F44A91"/>
    <w:rsid w:val="00F4504C"/>
    <w:rsid w:val="00F45540"/>
    <w:rsid w:val="00F4755A"/>
    <w:rsid w:val="00F51E76"/>
    <w:rsid w:val="00F535B0"/>
    <w:rsid w:val="00F54E79"/>
    <w:rsid w:val="00F55927"/>
    <w:rsid w:val="00F55CAC"/>
    <w:rsid w:val="00F56453"/>
    <w:rsid w:val="00F57AD7"/>
    <w:rsid w:val="00F61215"/>
    <w:rsid w:val="00F61DB4"/>
    <w:rsid w:val="00F642D2"/>
    <w:rsid w:val="00F6441B"/>
    <w:rsid w:val="00F64800"/>
    <w:rsid w:val="00F67E95"/>
    <w:rsid w:val="00F70CEC"/>
    <w:rsid w:val="00F71F4D"/>
    <w:rsid w:val="00F72CF0"/>
    <w:rsid w:val="00F736E0"/>
    <w:rsid w:val="00F73E0B"/>
    <w:rsid w:val="00F75888"/>
    <w:rsid w:val="00F76F5E"/>
    <w:rsid w:val="00F77273"/>
    <w:rsid w:val="00F777FC"/>
    <w:rsid w:val="00F826E8"/>
    <w:rsid w:val="00F830F7"/>
    <w:rsid w:val="00F85460"/>
    <w:rsid w:val="00F85488"/>
    <w:rsid w:val="00F86371"/>
    <w:rsid w:val="00F87200"/>
    <w:rsid w:val="00F90063"/>
    <w:rsid w:val="00F90D9E"/>
    <w:rsid w:val="00F928FE"/>
    <w:rsid w:val="00F95578"/>
    <w:rsid w:val="00F976F4"/>
    <w:rsid w:val="00FA0028"/>
    <w:rsid w:val="00FA056A"/>
    <w:rsid w:val="00FA47A7"/>
    <w:rsid w:val="00FA480D"/>
    <w:rsid w:val="00FA4C47"/>
    <w:rsid w:val="00FA4E61"/>
    <w:rsid w:val="00FA5397"/>
    <w:rsid w:val="00FA547C"/>
    <w:rsid w:val="00FA6411"/>
    <w:rsid w:val="00FA6BAD"/>
    <w:rsid w:val="00FA6D8C"/>
    <w:rsid w:val="00FA792D"/>
    <w:rsid w:val="00FB0686"/>
    <w:rsid w:val="00FB1147"/>
    <w:rsid w:val="00FB1ACF"/>
    <w:rsid w:val="00FB5605"/>
    <w:rsid w:val="00FB5F27"/>
    <w:rsid w:val="00FB7217"/>
    <w:rsid w:val="00FB7D42"/>
    <w:rsid w:val="00FB7E54"/>
    <w:rsid w:val="00FC1C59"/>
    <w:rsid w:val="00FC1EC0"/>
    <w:rsid w:val="00FC260A"/>
    <w:rsid w:val="00FC4471"/>
    <w:rsid w:val="00FC493F"/>
    <w:rsid w:val="00FC59F0"/>
    <w:rsid w:val="00FC625B"/>
    <w:rsid w:val="00FC6BEE"/>
    <w:rsid w:val="00FD1E87"/>
    <w:rsid w:val="00FD2F7B"/>
    <w:rsid w:val="00FD406E"/>
    <w:rsid w:val="00FD4143"/>
    <w:rsid w:val="00FD5ADB"/>
    <w:rsid w:val="00FD6372"/>
    <w:rsid w:val="00FD678A"/>
    <w:rsid w:val="00FD77F5"/>
    <w:rsid w:val="00FD7AA9"/>
    <w:rsid w:val="00FE3E6F"/>
    <w:rsid w:val="00FE49F9"/>
    <w:rsid w:val="00FE7A71"/>
    <w:rsid w:val="00FF3818"/>
    <w:rsid w:val="00FF3CDE"/>
    <w:rsid w:val="00FF476D"/>
    <w:rsid w:val="00FF66BD"/>
    <w:rsid w:val="00FF682B"/>
    <w:rsid w:val="00FF6D8B"/>
    <w:rsid w:val="00FF7CD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4097"/>
    <o:shapelayout v:ext="edit">
      <o:idmap v:ext="edit" data="1"/>
    </o:shapelayout>
  </w:shapeDefaults>
  <w:decimalSymbol w:val="."/>
  <w:listSeparator w:val=","/>
  <w14:docId w14:val="44A1C5D3"/>
  <w15:docId w15:val="{1BD76429-84A6-454A-9B11-45E3F639838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Smart Link" w:semiHidden="1" w:unhideWhenUsed="1"/>
  </w:latentStyles>
  <w:style w:type="paragraph" w:default="1" w:styleId="Normal">
    <w:name w:val="Normal"/>
    <w:qFormat/>
    <w:rsid w:val="00CC2F58"/>
    <w:pPr>
      <w:spacing w:line="240" w:lineRule="auto"/>
    </w:pPr>
    <w:rPr>
      <w:rFonts w:ascii="Times New Roman" w:hAnsi="Times New Roman" w:cs="Times New Roman"/>
      <w:sz w:val="24"/>
      <w:szCs w:val="24"/>
    </w:rPr>
  </w:style>
  <w:style w:type="paragraph" w:styleId="Heading1">
    <w:name w:val="heading 1"/>
    <w:basedOn w:val="Normal"/>
    <w:link w:val="Heading1Char"/>
    <w:uiPriority w:val="9"/>
    <w:qFormat/>
    <w:rsid w:val="00C6019B"/>
    <w:pPr>
      <w:spacing w:before="100" w:beforeAutospacing="1" w:after="100" w:afterAutospacing="1"/>
      <w:outlineLvl w:val="0"/>
    </w:pPr>
    <w:rPr>
      <w:b/>
      <w:bCs/>
      <w:kern w:val="36"/>
      <w:sz w:val="48"/>
      <w:szCs w:val="48"/>
    </w:rPr>
  </w:style>
  <w:style w:type="paragraph" w:styleId="Heading2">
    <w:name w:val="heading 2"/>
    <w:basedOn w:val="Normal"/>
    <w:next w:val="Normal"/>
    <w:link w:val="Heading2Char"/>
    <w:uiPriority w:val="9"/>
    <w:semiHidden/>
    <w:unhideWhenUsed/>
    <w:rsid w:val="00050D56"/>
    <w:pPr>
      <w:keepNext/>
      <w:keepLines/>
      <w:spacing w:before="40"/>
      <w:outlineLvl w:val="1"/>
    </w:pPr>
    <w:rPr>
      <w:rFonts w:asciiTheme="majorHAnsi" w:eastAsiaTheme="majorEastAsia" w:hAnsiTheme="majorHAnsi" w:cstheme="majorBidi"/>
      <w:color w:val="365F91" w:themeColor="accent1" w:themeShade="BF"/>
      <w:sz w:val="26"/>
      <w:szCs w:val="26"/>
    </w:rPr>
  </w:style>
  <w:style w:type="paragraph" w:styleId="Heading3">
    <w:name w:val="heading 3"/>
    <w:basedOn w:val="Normal"/>
    <w:next w:val="Normal"/>
    <w:link w:val="Heading3Char"/>
    <w:uiPriority w:val="9"/>
    <w:semiHidden/>
    <w:unhideWhenUsed/>
    <w:qFormat/>
    <w:rsid w:val="00E42E87"/>
    <w:pPr>
      <w:keepNext/>
      <w:keepLines/>
      <w:spacing w:before="40"/>
      <w:outlineLvl w:val="2"/>
    </w:pPr>
    <w:rPr>
      <w:rFonts w:asciiTheme="majorHAnsi" w:eastAsiaTheme="majorEastAsia" w:hAnsiTheme="majorHAnsi" w:cstheme="majorBidi"/>
      <w:color w:val="243F60" w:themeColor="accent1" w:themeShade="7F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IntenseReference">
    <w:name w:val="Intense Reference"/>
    <w:basedOn w:val="DefaultParagraphFont"/>
    <w:uiPriority w:val="32"/>
    <w:qFormat/>
    <w:rsid w:val="00512784"/>
    <w:rPr>
      <w:b/>
      <w:bCs/>
      <w:smallCaps/>
      <w:color w:val="C0504D" w:themeColor="accent2"/>
      <w:spacing w:val="5"/>
      <w:u w:val="single"/>
    </w:rPr>
  </w:style>
  <w:style w:type="character" w:styleId="Strong">
    <w:name w:val="Strong"/>
    <w:aliases w:val="FFA Sub3"/>
    <w:basedOn w:val="DefaultParagraphFont"/>
    <w:uiPriority w:val="22"/>
    <w:qFormat/>
    <w:rsid w:val="00A9352A"/>
    <w:rPr>
      <w:rFonts w:ascii="Verdana" w:hAnsi="Verdana"/>
      <w:b/>
      <w:bCs/>
      <w:color w:val="595959" w:themeColor="text1" w:themeTint="A6"/>
      <w:sz w:val="17"/>
    </w:rPr>
  </w:style>
  <w:style w:type="paragraph" w:customStyle="1" w:styleId="DocumentSubhead">
    <w:name w:val="Document Subhead"/>
    <w:basedOn w:val="Normal"/>
    <w:rsid w:val="00512784"/>
    <w:pPr>
      <w:widowControl w:val="0"/>
      <w:suppressAutoHyphens/>
      <w:autoSpaceDE w:val="0"/>
      <w:autoSpaceDN w:val="0"/>
      <w:adjustRightInd w:val="0"/>
      <w:spacing w:after="90" w:line="260" w:lineRule="exact"/>
      <w:textAlignment w:val="center"/>
    </w:pPr>
    <w:rPr>
      <w:rFonts w:ascii="Georgia" w:hAnsi="Georgia" w:cs="KlinicSlab-Medium"/>
      <w:caps/>
      <w:color w:val="DA291C"/>
      <w:sz w:val="20"/>
    </w:rPr>
  </w:style>
  <w:style w:type="character" w:customStyle="1" w:styleId="DocumentLink">
    <w:name w:val="Document Link"/>
    <w:basedOn w:val="DefaultParagraphFont"/>
    <w:rsid w:val="00512784"/>
    <w:rPr>
      <w:rFonts w:ascii="Lasiver" w:hAnsi="Lasiver"/>
      <w:color w:val="004C97"/>
      <w:sz w:val="17"/>
      <w:u w:val="single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8D333D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8D333D"/>
    <w:rPr>
      <w:rFonts w:ascii="Tahoma" w:hAnsi="Tahoma" w:cs="Tahoma"/>
      <w:sz w:val="16"/>
      <w:szCs w:val="16"/>
    </w:rPr>
  </w:style>
  <w:style w:type="paragraph" w:customStyle="1" w:styleId="DocumentTitle">
    <w:name w:val="Document Title"/>
    <w:basedOn w:val="Normal"/>
    <w:autoRedefine/>
    <w:qFormat/>
    <w:rsid w:val="00E3620D"/>
    <w:pPr>
      <w:widowControl w:val="0"/>
      <w:suppressAutoHyphens/>
      <w:autoSpaceDE w:val="0"/>
      <w:autoSpaceDN w:val="0"/>
      <w:adjustRightInd w:val="0"/>
      <w:spacing w:before="120" w:after="120"/>
      <w:textAlignment w:val="center"/>
    </w:pPr>
    <w:rPr>
      <w:rFonts w:ascii="Verdana" w:eastAsiaTheme="minorEastAsia" w:hAnsi="Verdana" w:cs="MinionPro-Regular"/>
      <w:b/>
      <w:color w:val="000000" w:themeColor="text1"/>
      <w:szCs w:val="30"/>
      <w:lang w:eastAsia="ja-JP"/>
    </w:rPr>
  </w:style>
  <w:style w:type="paragraph" w:customStyle="1" w:styleId="DocumentSub1">
    <w:name w:val="Document Sub1"/>
    <w:basedOn w:val="Normal"/>
    <w:qFormat/>
    <w:rsid w:val="008D333D"/>
    <w:pPr>
      <w:widowControl w:val="0"/>
      <w:suppressAutoHyphens/>
      <w:autoSpaceDE w:val="0"/>
      <w:autoSpaceDN w:val="0"/>
      <w:adjustRightInd w:val="0"/>
      <w:spacing w:after="90"/>
      <w:textAlignment w:val="center"/>
    </w:pPr>
    <w:rPr>
      <w:rFonts w:ascii="Georgia" w:hAnsi="Georgia" w:cs="KlinicSlab-Medium"/>
      <w:caps/>
      <w:color w:val="DA291C"/>
      <w:sz w:val="20"/>
    </w:rPr>
  </w:style>
  <w:style w:type="paragraph" w:customStyle="1" w:styleId="DocumentBodyText">
    <w:name w:val="Document Body Text"/>
    <w:basedOn w:val="Normal"/>
    <w:rsid w:val="008D333D"/>
    <w:pPr>
      <w:widowControl w:val="0"/>
      <w:suppressAutoHyphens/>
      <w:autoSpaceDE w:val="0"/>
      <w:autoSpaceDN w:val="0"/>
      <w:adjustRightInd w:val="0"/>
      <w:spacing w:after="4" w:line="240" w:lineRule="exact"/>
      <w:textAlignment w:val="center"/>
    </w:pPr>
    <w:rPr>
      <w:rFonts w:ascii="Verdana" w:hAnsi="Verdana" w:cs="Lasiver-Regular"/>
      <w:color w:val="505150"/>
      <w:sz w:val="17"/>
      <w:szCs w:val="17"/>
    </w:rPr>
  </w:style>
  <w:style w:type="paragraph" w:customStyle="1" w:styleId="FFABody">
    <w:name w:val="FFA Body"/>
    <w:basedOn w:val="Normal"/>
    <w:link w:val="FFABodyChar"/>
    <w:qFormat/>
    <w:rsid w:val="008D333D"/>
    <w:pPr>
      <w:widowControl w:val="0"/>
      <w:suppressAutoHyphens/>
      <w:autoSpaceDE w:val="0"/>
      <w:autoSpaceDN w:val="0"/>
      <w:adjustRightInd w:val="0"/>
      <w:textAlignment w:val="center"/>
    </w:pPr>
    <w:rPr>
      <w:rFonts w:ascii="Verdana" w:hAnsi="Verdana" w:cs="Lasiver-Regular"/>
      <w:color w:val="070909"/>
      <w:sz w:val="17"/>
      <w:szCs w:val="17"/>
    </w:rPr>
  </w:style>
  <w:style w:type="character" w:customStyle="1" w:styleId="FFABodyChar">
    <w:name w:val="FFA Body Char"/>
    <w:basedOn w:val="DefaultParagraphFont"/>
    <w:link w:val="FFABody"/>
    <w:rsid w:val="008D333D"/>
    <w:rPr>
      <w:rFonts w:ascii="Verdana" w:eastAsiaTheme="minorEastAsia" w:hAnsi="Verdana" w:cs="Lasiver-Regular"/>
      <w:color w:val="070909"/>
      <w:sz w:val="17"/>
      <w:szCs w:val="17"/>
      <w:lang w:eastAsia="ja-JP"/>
    </w:rPr>
  </w:style>
  <w:style w:type="paragraph" w:customStyle="1" w:styleId="FFASub2">
    <w:name w:val="FFA Sub2"/>
    <w:basedOn w:val="Normal"/>
    <w:link w:val="FFASub2Char"/>
    <w:qFormat/>
    <w:rsid w:val="008D333D"/>
    <w:pPr>
      <w:suppressAutoHyphens/>
    </w:pPr>
    <w:rPr>
      <w:rFonts w:ascii="Georgia" w:hAnsi="Georgia" w:cs="KlinicSlab-MediumItalic"/>
      <w:i/>
      <w:iCs/>
      <w:color w:val="004C97"/>
      <w:position w:val="4"/>
      <w:sz w:val="20"/>
      <w:szCs w:val="17"/>
    </w:rPr>
  </w:style>
  <w:style w:type="character" w:customStyle="1" w:styleId="FFASub2Char">
    <w:name w:val="FFA Sub2 Char"/>
    <w:basedOn w:val="DefaultParagraphFont"/>
    <w:link w:val="FFASub2"/>
    <w:rsid w:val="008D333D"/>
    <w:rPr>
      <w:rFonts w:ascii="Georgia" w:eastAsiaTheme="minorEastAsia" w:hAnsi="Georgia" w:cs="KlinicSlab-MediumItalic"/>
      <w:i/>
      <w:iCs/>
      <w:color w:val="004C97"/>
      <w:position w:val="4"/>
      <w:sz w:val="20"/>
      <w:szCs w:val="17"/>
      <w:lang w:eastAsia="ja-JP"/>
    </w:rPr>
  </w:style>
  <w:style w:type="paragraph" w:customStyle="1" w:styleId="BulletPoints">
    <w:name w:val="Bullet Points"/>
    <w:basedOn w:val="FFABody"/>
    <w:qFormat/>
    <w:rsid w:val="008D333D"/>
    <w:pPr>
      <w:numPr>
        <w:numId w:val="1"/>
      </w:numPr>
      <w:tabs>
        <w:tab w:val="num" w:pos="360"/>
      </w:tabs>
      <w:ind w:left="0" w:firstLine="0"/>
    </w:pPr>
  </w:style>
  <w:style w:type="paragraph" w:customStyle="1" w:styleId="DocumentSummary">
    <w:name w:val="Document Summary"/>
    <w:basedOn w:val="Normal"/>
    <w:qFormat/>
    <w:rsid w:val="00D77246"/>
    <w:pPr>
      <w:widowControl w:val="0"/>
      <w:suppressAutoHyphens/>
      <w:autoSpaceDE w:val="0"/>
      <w:autoSpaceDN w:val="0"/>
      <w:adjustRightInd w:val="0"/>
      <w:spacing w:after="360"/>
      <w:textAlignment w:val="center"/>
    </w:pPr>
    <w:rPr>
      <w:rFonts w:ascii="Georgia" w:hAnsi="Georgia" w:cs="KlinicSlab-MediumItalic"/>
      <w:i/>
      <w:iCs/>
      <w:color w:val="505150"/>
      <w:sz w:val="30"/>
      <w:szCs w:val="30"/>
    </w:rPr>
  </w:style>
  <w:style w:type="character" w:customStyle="1" w:styleId="DocumentThirdSubhead">
    <w:name w:val="Document Third Subhead"/>
    <w:basedOn w:val="DefaultParagraphFont"/>
    <w:rsid w:val="00512784"/>
    <w:rPr>
      <w:rFonts w:ascii="Lasiver" w:hAnsi="Lasiver"/>
      <w:b/>
      <w:color w:val="505150"/>
      <w:sz w:val="17"/>
    </w:rPr>
  </w:style>
  <w:style w:type="character" w:styleId="Emphasis">
    <w:name w:val="Emphasis"/>
    <w:basedOn w:val="DefaultParagraphFont"/>
    <w:uiPriority w:val="20"/>
    <w:qFormat/>
    <w:rsid w:val="00512784"/>
    <w:rPr>
      <w:i/>
      <w:iCs/>
    </w:rPr>
  </w:style>
  <w:style w:type="character" w:styleId="IntenseEmphasis">
    <w:name w:val="Intense Emphasis"/>
    <w:basedOn w:val="DefaultParagraphFont"/>
    <w:uiPriority w:val="21"/>
    <w:qFormat/>
    <w:rsid w:val="00512784"/>
    <w:rPr>
      <w:b/>
      <w:bCs/>
      <w:i/>
      <w:iCs/>
      <w:color w:val="4F81BD" w:themeColor="accent1"/>
    </w:rPr>
  </w:style>
  <w:style w:type="paragraph" w:customStyle="1" w:styleId="FFATitle">
    <w:name w:val="FFA Title"/>
    <w:basedOn w:val="Normal"/>
    <w:qFormat/>
    <w:rsid w:val="00A9352A"/>
    <w:pPr>
      <w:widowControl w:val="0"/>
      <w:suppressAutoHyphens/>
      <w:autoSpaceDE w:val="0"/>
      <w:autoSpaceDN w:val="0"/>
      <w:adjustRightInd w:val="0"/>
      <w:spacing w:after="240"/>
      <w:textAlignment w:val="center"/>
    </w:pPr>
    <w:rPr>
      <w:rFonts w:ascii="Georgia" w:hAnsi="Georgia" w:cs="MinionPro-Regular"/>
      <w:b/>
      <w:color w:val="004C97"/>
      <w:sz w:val="38"/>
      <w:szCs w:val="38"/>
    </w:rPr>
  </w:style>
  <w:style w:type="paragraph" w:customStyle="1" w:styleId="FFASub1">
    <w:name w:val="FFA Sub1"/>
    <w:basedOn w:val="Normal"/>
    <w:qFormat/>
    <w:rsid w:val="00A9352A"/>
    <w:pPr>
      <w:widowControl w:val="0"/>
      <w:suppressAutoHyphens/>
      <w:autoSpaceDE w:val="0"/>
      <w:autoSpaceDN w:val="0"/>
      <w:adjustRightInd w:val="0"/>
      <w:spacing w:after="90" w:line="260" w:lineRule="exact"/>
      <w:textAlignment w:val="center"/>
    </w:pPr>
    <w:rPr>
      <w:rFonts w:ascii="Georgia" w:hAnsi="Georgia" w:cs="KlinicSlab-Medium"/>
      <w:b/>
      <w:caps/>
      <w:color w:val="DA291C"/>
      <w:sz w:val="18"/>
    </w:rPr>
  </w:style>
  <w:style w:type="paragraph" w:customStyle="1" w:styleId="FFASummary">
    <w:name w:val="FFA Summary"/>
    <w:basedOn w:val="Normal"/>
    <w:qFormat/>
    <w:rsid w:val="00A9352A"/>
    <w:pPr>
      <w:widowControl w:val="0"/>
      <w:suppressAutoHyphens/>
      <w:autoSpaceDE w:val="0"/>
      <w:autoSpaceDN w:val="0"/>
      <w:adjustRightInd w:val="0"/>
      <w:textAlignment w:val="center"/>
    </w:pPr>
    <w:rPr>
      <w:rFonts w:ascii="Georgia" w:hAnsi="Georgia" w:cs="KlinicSlab-MediumItalic"/>
      <w:i/>
      <w:iCs/>
      <w:color w:val="505150"/>
      <w:sz w:val="30"/>
      <w:szCs w:val="30"/>
    </w:rPr>
  </w:style>
  <w:style w:type="table" w:styleId="TableGrid">
    <w:name w:val="Table Grid"/>
    <w:basedOn w:val="TableNormal"/>
    <w:rsid w:val="00A9352A"/>
    <w:pPr>
      <w:spacing w:line="240" w:lineRule="auto"/>
    </w:pPr>
    <w:rPr>
      <w:rFonts w:eastAsiaTheme="minorEastAsia"/>
      <w:sz w:val="24"/>
      <w:szCs w:val="24"/>
      <w:lang w:eastAsia="ja-JP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Header">
    <w:name w:val="header"/>
    <w:basedOn w:val="Normal"/>
    <w:link w:val="HeaderChar"/>
    <w:uiPriority w:val="99"/>
    <w:unhideWhenUsed/>
    <w:rsid w:val="00A9352A"/>
    <w:pPr>
      <w:tabs>
        <w:tab w:val="center" w:pos="4320"/>
        <w:tab w:val="right" w:pos="864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A9352A"/>
    <w:rPr>
      <w:rFonts w:eastAsiaTheme="minorEastAsia"/>
      <w:sz w:val="24"/>
      <w:szCs w:val="24"/>
      <w:lang w:eastAsia="ja-JP"/>
    </w:rPr>
  </w:style>
  <w:style w:type="paragraph" w:styleId="Footer">
    <w:name w:val="footer"/>
    <w:basedOn w:val="Normal"/>
    <w:link w:val="FooterChar"/>
    <w:uiPriority w:val="99"/>
    <w:unhideWhenUsed/>
    <w:rsid w:val="00A9352A"/>
    <w:pPr>
      <w:tabs>
        <w:tab w:val="center" w:pos="4320"/>
        <w:tab w:val="right" w:pos="864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A9352A"/>
    <w:rPr>
      <w:rFonts w:eastAsiaTheme="minorEastAsia"/>
      <w:sz w:val="24"/>
      <w:szCs w:val="24"/>
      <w:lang w:eastAsia="ja-JP"/>
    </w:rPr>
  </w:style>
  <w:style w:type="paragraph" w:styleId="ListParagraph">
    <w:name w:val="List Paragraph"/>
    <w:aliases w:val="Bullet List,FooterText,List Paragraph1,numbered,Paragraphe de liste1,Bulletr List Paragraph,列出段落,列出段落1,Listeafsnit1,Parágrafo da Lista1,List Paragraph2,List Paragraph21,リスト段落1,Párrafo de lista1,List Paragraph11,列?出?段?落,Parágrafo da Lista"/>
    <w:basedOn w:val="Normal"/>
    <w:link w:val="ListParagraphChar"/>
    <w:uiPriority w:val="34"/>
    <w:qFormat/>
    <w:rsid w:val="009D2E50"/>
    <w:pPr>
      <w:spacing w:after="200" w:line="276" w:lineRule="auto"/>
      <w:ind w:left="720"/>
      <w:contextualSpacing/>
    </w:pPr>
    <w:rPr>
      <w:sz w:val="22"/>
      <w:szCs w:val="22"/>
    </w:rPr>
  </w:style>
  <w:style w:type="character" w:styleId="Hyperlink">
    <w:name w:val="Hyperlink"/>
    <w:basedOn w:val="DefaultParagraphFont"/>
    <w:uiPriority w:val="99"/>
    <w:unhideWhenUsed/>
    <w:rsid w:val="001A3DB4"/>
    <w:rPr>
      <w:color w:val="0000FF" w:themeColor="hyperlink"/>
      <w:u w:val="single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61799C"/>
    <w:rPr>
      <w:color w:val="605E5C"/>
      <w:shd w:val="clear" w:color="auto" w:fill="E1DFDD"/>
    </w:rPr>
  </w:style>
  <w:style w:type="character" w:styleId="FollowedHyperlink">
    <w:name w:val="FollowedHyperlink"/>
    <w:basedOn w:val="DefaultParagraphFont"/>
    <w:uiPriority w:val="99"/>
    <w:semiHidden/>
    <w:unhideWhenUsed/>
    <w:rsid w:val="001824A6"/>
    <w:rPr>
      <w:color w:val="800080" w:themeColor="followedHyperlink"/>
      <w:u w:val="single"/>
    </w:rPr>
  </w:style>
  <w:style w:type="character" w:styleId="CommentReference">
    <w:name w:val="annotation reference"/>
    <w:basedOn w:val="DefaultParagraphFont"/>
    <w:uiPriority w:val="99"/>
    <w:semiHidden/>
    <w:unhideWhenUsed/>
    <w:rsid w:val="00A43342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A43342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A43342"/>
    <w:rPr>
      <w:rFonts w:eastAsiaTheme="minorEastAsia"/>
      <w:sz w:val="20"/>
      <w:szCs w:val="20"/>
      <w:lang w:eastAsia="ja-JP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43342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43342"/>
    <w:rPr>
      <w:rFonts w:eastAsiaTheme="minorEastAsia"/>
      <w:b/>
      <w:bCs/>
      <w:sz w:val="20"/>
      <w:szCs w:val="20"/>
      <w:lang w:eastAsia="ja-JP"/>
    </w:rPr>
  </w:style>
  <w:style w:type="character" w:customStyle="1" w:styleId="oecd-shared-footercopyright-first">
    <w:name w:val="oecd-shared-footer__copyright-first"/>
    <w:basedOn w:val="DefaultParagraphFont"/>
    <w:rsid w:val="004131B4"/>
  </w:style>
  <w:style w:type="character" w:customStyle="1" w:styleId="apple-converted-space">
    <w:name w:val="apple-converted-space"/>
    <w:basedOn w:val="DefaultParagraphFont"/>
    <w:rsid w:val="004131B4"/>
  </w:style>
  <w:style w:type="character" w:customStyle="1" w:styleId="oecd-shared-footercopyright-second">
    <w:name w:val="oecd-shared-footer__copyright-second"/>
    <w:basedOn w:val="DefaultParagraphFont"/>
    <w:rsid w:val="004131B4"/>
  </w:style>
  <w:style w:type="paragraph" w:styleId="Revision">
    <w:name w:val="Revision"/>
    <w:hidden/>
    <w:uiPriority w:val="99"/>
    <w:semiHidden/>
    <w:rsid w:val="00E836AA"/>
    <w:pPr>
      <w:spacing w:line="240" w:lineRule="auto"/>
    </w:pPr>
    <w:rPr>
      <w:rFonts w:ascii="Times New Roman" w:hAnsi="Times New Roman" w:cs="Times New Roman"/>
      <w:sz w:val="24"/>
      <w:szCs w:val="24"/>
    </w:rPr>
  </w:style>
  <w:style w:type="character" w:customStyle="1" w:styleId="Heading1Char">
    <w:name w:val="Heading 1 Char"/>
    <w:basedOn w:val="DefaultParagraphFont"/>
    <w:link w:val="Heading1"/>
    <w:uiPriority w:val="9"/>
    <w:rsid w:val="00C6019B"/>
    <w:rPr>
      <w:rFonts w:ascii="Times New Roman" w:hAnsi="Times New Roman" w:cs="Times New Roman"/>
      <w:b/>
      <w:bCs/>
      <w:kern w:val="36"/>
      <w:sz w:val="48"/>
      <w:szCs w:val="48"/>
    </w:rPr>
  </w:style>
  <w:style w:type="character" w:customStyle="1" w:styleId="UnresolvedMention2">
    <w:name w:val="Unresolved Mention2"/>
    <w:basedOn w:val="DefaultParagraphFont"/>
    <w:uiPriority w:val="99"/>
    <w:semiHidden/>
    <w:unhideWhenUsed/>
    <w:rsid w:val="00EA4AB3"/>
    <w:rPr>
      <w:color w:val="605E5C"/>
      <w:shd w:val="clear" w:color="auto" w:fill="E1DFDD"/>
    </w:rPr>
  </w:style>
  <w:style w:type="character" w:customStyle="1" w:styleId="UnresolvedMention3">
    <w:name w:val="Unresolved Mention3"/>
    <w:basedOn w:val="DefaultParagraphFont"/>
    <w:uiPriority w:val="99"/>
    <w:semiHidden/>
    <w:unhideWhenUsed/>
    <w:rsid w:val="00507BD9"/>
    <w:rPr>
      <w:color w:val="605E5C"/>
      <w:shd w:val="clear" w:color="auto" w:fill="E1DFDD"/>
    </w:rPr>
  </w:style>
  <w:style w:type="paragraph" w:styleId="NormalWeb">
    <w:name w:val="Normal (Web)"/>
    <w:basedOn w:val="Normal"/>
    <w:uiPriority w:val="99"/>
    <w:semiHidden/>
    <w:unhideWhenUsed/>
    <w:rsid w:val="000F15C9"/>
    <w:pPr>
      <w:spacing w:before="100" w:beforeAutospacing="1" w:after="100" w:afterAutospacing="1"/>
    </w:pPr>
  </w:style>
  <w:style w:type="character" w:customStyle="1" w:styleId="Heading2Char">
    <w:name w:val="Heading 2 Char"/>
    <w:basedOn w:val="DefaultParagraphFont"/>
    <w:link w:val="Heading2"/>
    <w:uiPriority w:val="9"/>
    <w:semiHidden/>
    <w:rsid w:val="00050D56"/>
    <w:rPr>
      <w:rFonts w:asciiTheme="majorHAnsi" w:eastAsiaTheme="majorEastAsia" w:hAnsiTheme="majorHAnsi" w:cstheme="majorBidi"/>
      <w:color w:val="365F91" w:themeColor="accent1" w:themeShade="BF"/>
      <w:sz w:val="26"/>
      <w:szCs w:val="26"/>
    </w:rPr>
  </w:style>
  <w:style w:type="character" w:customStyle="1" w:styleId="1fhnk">
    <w:name w:val="_1fhnk"/>
    <w:basedOn w:val="DefaultParagraphFont"/>
    <w:rsid w:val="00516E7F"/>
  </w:style>
  <w:style w:type="paragraph" w:styleId="Caption">
    <w:name w:val="caption"/>
    <w:basedOn w:val="Normal"/>
    <w:next w:val="Normal"/>
    <w:uiPriority w:val="35"/>
    <w:unhideWhenUsed/>
    <w:qFormat/>
    <w:rsid w:val="003D0193"/>
    <w:pPr>
      <w:spacing w:after="200"/>
    </w:pPr>
    <w:rPr>
      <w:i/>
      <w:iCs/>
      <w:color w:val="1F497D" w:themeColor="text2"/>
      <w:sz w:val="18"/>
      <w:szCs w:val="18"/>
    </w:rPr>
  </w:style>
  <w:style w:type="character" w:customStyle="1" w:styleId="UnresolvedMention4">
    <w:name w:val="Unresolved Mention4"/>
    <w:basedOn w:val="DefaultParagraphFont"/>
    <w:uiPriority w:val="99"/>
    <w:semiHidden/>
    <w:unhideWhenUsed/>
    <w:rsid w:val="00D31BB0"/>
    <w:rPr>
      <w:color w:val="605E5C"/>
      <w:shd w:val="clear" w:color="auto" w:fill="E1DFDD"/>
    </w:rPr>
  </w:style>
  <w:style w:type="character" w:customStyle="1" w:styleId="Heading3Char">
    <w:name w:val="Heading 3 Char"/>
    <w:basedOn w:val="DefaultParagraphFont"/>
    <w:link w:val="Heading3"/>
    <w:uiPriority w:val="9"/>
    <w:semiHidden/>
    <w:rsid w:val="00E42E87"/>
    <w:rPr>
      <w:rFonts w:asciiTheme="majorHAnsi" w:eastAsiaTheme="majorEastAsia" w:hAnsiTheme="majorHAnsi" w:cstheme="majorBidi"/>
      <w:color w:val="243F60" w:themeColor="accent1" w:themeShade="7F"/>
      <w:sz w:val="24"/>
      <w:szCs w:val="24"/>
    </w:rPr>
  </w:style>
  <w:style w:type="character" w:customStyle="1" w:styleId="ListParagraphChar">
    <w:name w:val="List Paragraph Char"/>
    <w:aliases w:val="Bullet List Char,FooterText Char,List Paragraph1 Char,numbered Char,Paragraphe de liste1 Char,Bulletr List Paragraph Char,列出段落 Char,列出段落1 Char,Listeafsnit1 Char,Parágrafo da Lista1 Char,List Paragraph2 Char,List Paragraph21 Char"/>
    <w:link w:val="ListParagraph"/>
    <w:uiPriority w:val="34"/>
    <w:locked/>
    <w:rsid w:val="00296EFE"/>
    <w:rPr>
      <w:rFonts w:ascii="Times New Roman" w:hAnsi="Times New Roman" w:cs="Times New Roman"/>
    </w:rPr>
  </w:style>
  <w:style w:type="character" w:customStyle="1" w:styleId="UnresolvedMention5">
    <w:name w:val="Unresolved Mention5"/>
    <w:basedOn w:val="DefaultParagraphFont"/>
    <w:uiPriority w:val="99"/>
    <w:rsid w:val="001E2059"/>
    <w:rPr>
      <w:color w:val="605E5C"/>
      <w:shd w:val="clear" w:color="auto" w:fill="E1DFDD"/>
    </w:rPr>
  </w:style>
  <w:style w:type="character" w:customStyle="1" w:styleId="UnresolvedMention6">
    <w:name w:val="Unresolved Mention6"/>
    <w:basedOn w:val="DefaultParagraphFont"/>
    <w:uiPriority w:val="99"/>
    <w:rsid w:val="006B6026"/>
    <w:rPr>
      <w:color w:val="605E5C"/>
      <w:shd w:val="clear" w:color="auto" w:fill="E1DFDD"/>
    </w:rPr>
  </w:style>
  <w:style w:type="character" w:customStyle="1" w:styleId="UnresolvedMention7">
    <w:name w:val="Unresolved Mention7"/>
    <w:basedOn w:val="DefaultParagraphFont"/>
    <w:uiPriority w:val="99"/>
    <w:semiHidden/>
    <w:unhideWhenUsed/>
    <w:rsid w:val="00AA37BB"/>
    <w:rPr>
      <w:color w:val="605E5C"/>
      <w:shd w:val="clear" w:color="auto" w:fill="E1DFDD"/>
    </w:rPr>
  </w:style>
  <w:style w:type="paragraph" w:customStyle="1" w:styleId="vimeography-description">
    <w:name w:val="vimeography-description"/>
    <w:basedOn w:val="Normal"/>
    <w:rsid w:val="00C325C4"/>
    <w:pPr>
      <w:spacing w:before="100" w:beforeAutospacing="1" w:after="100" w:afterAutospacing="1"/>
    </w:pPr>
  </w:style>
  <w:style w:type="paragraph" w:customStyle="1" w:styleId="p1">
    <w:name w:val="p1"/>
    <w:basedOn w:val="Normal"/>
    <w:rsid w:val="00486F15"/>
    <w:rPr>
      <w:rFonts w:ascii="Helvetica" w:hAnsi="Helvetica"/>
      <w:color w:val="454545"/>
      <w:sz w:val="18"/>
      <w:szCs w:val="18"/>
    </w:rPr>
  </w:style>
  <w:style w:type="character" w:styleId="UnresolvedMention">
    <w:name w:val="Unresolved Mention"/>
    <w:basedOn w:val="DefaultParagraphFont"/>
    <w:uiPriority w:val="99"/>
    <w:rsid w:val="00EE00FE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ivs>
    <w:div w:id="284555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2083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2726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5699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078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3936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6392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6555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271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92447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64526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48938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93861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82119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39190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85261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89870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10955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62438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0602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30065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06737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52150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76123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18121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30939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91272972">
          <w:marLeft w:val="0"/>
          <w:marRight w:val="0"/>
          <w:marTop w:val="255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825761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40746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18632662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30831410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76420677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91796815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58674838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776217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05523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8478257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5144738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419643547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8837152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25904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34577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39890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75989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46491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18250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3890429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20267451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590234922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13077769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2322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27000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75753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12613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50823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9156539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4868929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14917713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14661996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41913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84687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49252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04077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779254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98220182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80519938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16204566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16414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93541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20395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59551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57343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74591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315420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06855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87689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21577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1130314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9377215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814747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58984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84389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17211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48415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31748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64183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32212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78474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66600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67766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9893610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3692730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636243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9353091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8160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2129469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94982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688720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633371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9418584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9483262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065777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770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410517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3508433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270578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2.jpg"/><Relationship Id="rId18" Type="http://schemas.openxmlformats.org/officeDocument/2006/relationships/image" Target="media/image7.jpeg"/><Relationship Id="rId26" Type="http://schemas.microsoft.com/office/2007/relationships/diagramDrawing" Target="diagrams/drawing1.xml"/><Relationship Id="rId39" Type="http://schemas.openxmlformats.org/officeDocument/2006/relationships/image" Target="media/image11.png"/><Relationship Id="rId21" Type="http://schemas.openxmlformats.org/officeDocument/2006/relationships/image" Target="media/image10.jpeg"/><Relationship Id="rId34" Type="http://schemas.openxmlformats.org/officeDocument/2006/relationships/header" Target="header1.xml"/><Relationship Id="rId42" Type="http://schemas.openxmlformats.org/officeDocument/2006/relationships/diagramQuickStyle" Target="diagrams/quickStyle3.xml"/><Relationship Id="rId47" Type="http://schemas.openxmlformats.org/officeDocument/2006/relationships/hyperlink" Target="https://www.agclassroom.org/teacher/matrix/index.cfm" TargetMode="External"/><Relationship Id="rId50" Type="http://schemas.openxmlformats.org/officeDocument/2006/relationships/diagramData" Target="diagrams/data4.xml"/><Relationship Id="rId55" Type="http://schemas.openxmlformats.org/officeDocument/2006/relationships/hyperlink" Target="https://agexplorer.ffa.org/" TargetMode="External"/><Relationship Id="rId7" Type="http://schemas.openxmlformats.org/officeDocument/2006/relationships/styles" Target="styles.xml"/><Relationship Id="rId2" Type="http://schemas.openxmlformats.org/officeDocument/2006/relationships/customXml" Target="../customXml/item2.xml"/><Relationship Id="rId16" Type="http://schemas.openxmlformats.org/officeDocument/2006/relationships/image" Target="media/image5.jpg"/><Relationship Id="rId29" Type="http://schemas.openxmlformats.org/officeDocument/2006/relationships/diagramData" Target="diagrams/data2.xml"/><Relationship Id="rId11" Type="http://schemas.openxmlformats.org/officeDocument/2006/relationships/endnotes" Target="endnotes.xml"/><Relationship Id="rId24" Type="http://schemas.openxmlformats.org/officeDocument/2006/relationships/diagramQuickStyle" Target="diagrams/quickStyle1.xml"/><Relationship Id="rId32" Type="http://schemas.openxmlformats.org/officeDocument/2006/relationships/diagramColors" Target="diagrams/colors2.xml"/><Relationship Id="rId37" Type="http://schemas.openxmlformats.org/officeDocument/2006/relationships/hyperlink" Target="https://agsafety.osu.edu/programs/farm-sos-strategies-safety)" TargetMode="External"/><Relationship Id="rId40" Type="http://schemas.openxmlformats.org/officeDocument/2006/relationships/diagramData" Target="diagrams/data3.xml"/><Relationship Id="rId45" Type="http://schemas.openxmlformats.org/officeDocument/2006/relationships/image" Target="media/image12.png"/><Relationship Id="rId53" Type="http://schemas.openxmlformats.org/officeDocument/2006/relationships/diagramColors" Target="diagrams/colors4.xml"/><Relationship Id="rId58" Type="http://schemas.openxmlformats.org/officeDocument/2006/relationships/theme" Target="theme/theme1.xml"/><Relationship Id="rId5" Type="http://schemas.openxmlformats.org/officeDocument/2006/relationships/customXml" Target="../customXml/item5.xml"/><Relationship Id="rId19" Type="http://schemas.openxmlformats.org/officeDocument/2006/relationships/image" Target="media/image8.jpeg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jpg"/><Relationship Id="rId22" Type="http://schemas.openxmlformats.org/officeDocument/2006/relationships/diagramData" Target="diagrams/data1.xml"/><Relationship Id="rId27" Type="http://schemas.openxmlformats.org/officeDocument/2006/relationships/hyperlink" Target="https://extension.psu.edu" TargetMode="External"/><Relationship Id="rId30" Type="http://schemas.openxmlformats.org/officeDocument/2006/relationships/diagramLayout" Target="diagrams/layout2.xml"/><Relationship Id="rId35" Type="http://schemas.openxmlformats.org/officeDocument/2006/relationships/hyperlink" Target="https://www.osha.gov/dsg/topics/agriculturaloperations/generalresources.html" TargetMode="External"/><Relationship Id="rId43" Type="http://schemas.openxmlformats.org/officeDocument/2006/relationships/diagramColors" Target="diagrams/colors3.xml"/><Relationship Id="rId48" Type="http://schemas.openxmlformats.org/officeDocument/2006/relationships/hyperlink" Target="https://agsafety.osu.edu/programs/farm-sos-strategies-safety)" TargetMode="External"/><Relationship Id="rId56" Type="http://schemas.openxmlformats.org/officeDocument/2006/relationships/header" Target="header2.xml"/><Relationship Id="rId8" Type="http://schemas.openxmlformats.org/officeDocument/2006/relationships/settings" Target="settings.xml"/><Relationship Id="rId51" Type="http://schemas.openxmlformats.org/officeDocument/2006/relationships/diagramLayout" Target="diagrams/layout4.xml"/><Relationship Id="rId3" Type="http://schemas.openxmlformats.org/officeDocument/2006/relationships/customXml" Target="../customXml/item3.xml"/><Relationship Id="rId12" Type="http://schemas.openxmlformats.org/officeDocument/2006/relationships/image" Target="media/image1.jpg"/><Relationship Id="rId17" Type="http://schemas.openxmlformats.org/officeDocument/2006/relationships/image" Target="media/image6.jpeg"/><Relationship Id="rId25" Type="http://schemas.openxmlformats.org/officeDocument/2006/relationships/diagramColors" Target="diagrams/colors1.xml"/><Relationship Id="rId33" Type="http://schemas.microsoft.com/office/2007/relationships/diagramDrawing" Target="diagrams/drawing2.xml"/><Relationship Id="rId38" Type="http://schemas.openxmlformats.org/officeDocument/2006/relationships/hyperlink" Target="https://www.osha.gov/pls/publications/publication.athruz?pType=Types&amp;pID=10413" TargetMode="External"/><Relationship Id="rId46" Type="http://schemas.openxmlformats.org/officeDocument/2006/relationships/hyperlink" Target="https://www.osha.gov/dsg/topics/agriculturaloperations/generalresources.html" TargetMode="External"/><Relationship Id="rId20" Type="http://schemas.openxmlformats.org/officeDocument/2006/relationships/image" Target="media/image9.jpeg"/><Relationship Id="rId41" Type="http://schemas.openxmlformats.org/officeDocument/2006/relationships/diagramLayout" Target="diagrams/layout3.xml"/><Relationship Id="rId54" Type="http://schemas.microsoft.com/office/2007/relationships/diagramDrawing" Target="diagrams/drawing4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5" Type="http://schemas.openxmlformats.org/officeDocument/2006/relationships/image" Target="media/image4.jpg"/><Relationship Id="rId23" Type="http://schemas.openxmlformats.org/officeDocument/2006/relationships/diagramLayout" Target="diagrams/layout1.xml"/><Relationship Id="rId28" Type="http://schemas.openxmlformats.org/officeDocument/2006/relationships/hyperlink" Target="https://www.cdc.gov/foodsafety/foodborne-germs.html" TargetMode="External"/><Relationship Id="rId36" Type="http://schemas.openxmlformats.org/officeDocument/2006/relationships/hyperlink" Target="https://www.agclassroom.org/teacher/matrix/index.cfm" TargetMode="External"/><Relationship Id="rId49" Type="http://schemas.openxmlformats.org/officeDocument/2006/relationships/hyperlink" Target="https://www.osha.gov/pls/publications/publication.athruz?pType=Types&amp;pID=10413" TargetMode="External"/><Relationship Id="rId57" Type="http://schemas.openxmlformats.org/officeDocument/2006/relationships/fontTable" Target="fontTable.xml"/><Relationship Id="rId10" Type="http://schemas.openxmlformats.org/officeDocument/2006/relationships/footnotes" Target="footnotes.xml"/><Relationship Id="rId31" Type="http://schemas.openxmlformats.org/officeDocument/2006/relationships/diagramQuickStyle" Target="diagrams/quickStyle2.xml"/><Relationship Id="rId44" Type="http://schemas.microsoft.com/office/2007/relationships/diagramDrawing" Target="diagrams/drawing3.xml"/><Relationship Id="rId52" Type="http://schemas.openxmlformats.org/officeDocument/2006/relationships/diagramQuickStyle" Target="diagrams/quickStyle4.xml"/></Relationships>
</file>

<file path=word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image" Target="../media/image1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word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image" Target="../media/image1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word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data1.xml><?xml version="1.0" encoding="utf-8"?>
<dgm:dataModel xmlns:dgm="http://schemas.openxmlformats.org/drawingml/2006/diagram" xmlns:a="http://schemas.openxmlformats.org/drawingml/2006/main">
  <dgm:ptLst>
    <dgm:pt modelId="{3F87E7DB-BB11-2D41-B16B-A62BA27EB0A2}" type="doc">
      <dgm:prSet loTypeId="urn:microsoft.com/office/officeart/2005/8/layout/vList3" loCatId="" qsTypeId="urn:microsoft.com/office/officeart/2005/8/quickstyle/simple4" qsCatId="simple" csTypeId="urn:microsoft.com/office/officeart/2005/8/colors/accent1_2" csCatId="accent1" phldr="1"/>
      <dgm:spPr/>
    </dgm:pt>
    <dgm:pt modelId="{E435C922-0D4F-D143-8B7F-309EFDD989F6}">
      <dgm:prSet phldrT="[Text]"/>
      <dgm:spPr>
        <a:noFill/>
        <a:ln w="12700">
          <a:solidFill>
            <a:schemeClr val="accent1">
              <a:shade val="50000"/>
            </a:schemeClr>
          </a:solidFill>
        </a:ln>
      </dgm:spPr>
      <dgm:t>
        <a:bodyPr/>
        <a:lstStyle/>
        <a:p>
          <a:pPr algn="l"/>
          <a:endParaRPr lang="en-US">
            <a:latin typeface="Verdana" charset="0"/>
            <a:ea typeface="Verdana" charset="0"/>
            <a:cs typeface="Verdana" charset="0"/>
          </a:endParaRPr>
        </a:p>
      </dgm:t>
    </dgm:pt>
    <dgm:pt modelId="{DA30BE74-BF26-114D-AFA9-6E3B3148B711}" type="parTrans" cxnId="{1E67E28F-460D-3C4C-8479-CAD2B8F317D0}">
      <dgm:prSet/>
      <dgm:spPr/>
      <dgm:t>
        <a:bodyPr/>
        <a:lstStyle/>
        <a:p>
          <a:pPr algn="l"/>
          <a:endParaRPr lang="en-US"/>
        </a:p>
      </dgm:t>
    </dgm:pt>
    <dgm:pt modelId="{9CDAF171-DDFA-D649-9058-011A710482E7}" type="sibTrans" cxnId="{1E67E28F-460D-3C4C-8479-CAD2B8F317D0}">
      <dgm:prSet/>
      <dgm:spPr/>
      <dgm:t>
        <a:bodyPr/>
        <a:lstStyle/>
        <a:p>
          <a:pPr algn="l"/>
          <a:endParaRPr lang="en-US"/>
        </a:p>
      </dgm:t>
    </dgm:pt>
    <dgm:pt modelId="{632F9F24-A19F-6A42-9298-61421BE462E7}">
      <dgm:prSet phldrT="[Text]"/>
      <dgm:spPr>
        <a:noFill/>
        <a:ln w="12700">
          <a:solidFill>
            <a:schemeClr val="accent1">
              <a:shade val="50000"/>
            </a:schemeClr>
          </a:solidFill>
        </a:ln>
      </dgm:spPr>
      <dgm:t>
        <a:bodyPr/>
        <a:lstStyle/>
        <a:p>
          <a:pPr algn="l"/>
          <a:r>
            <a:rPr lang="en-US"/>
            <a:t>   </a:t>
          </a:r>
        </a:p>
      </dgm:t>
    </dgm:pt>
    <dgm:pt modelId="{9E6842A6-8613-6A4F-BBB1-3079ECFBD777}" type="parTrans" cxnId="{4B7CCD93-F988-2340-8B6A-06BEBCBBE25B}">
      <dgm:prSet/>
      <dgm:spPr/>
      <dgm:t>
        <a:bodyPr/>
        <a:lstStyle/>
        <a:p>
          <a:pPr algn="l"/>
          <a:endParaRPr lang="en-US"/>
        </a:p>
      </dgm:t>
    </dgm:pt>
    <dgm:pt modelId="{7BD317C7-9D40-7C4B-940E-96AF2278D0DD}" type="sibTrans" cxnId="{4B7CCD93-F988-2340-8B6A-06BEBCBBE25B}">
      <dgm:prSet/>
      <dgm:spPr/>
      <dgm:t>
        <a:bodyPr/>
        <a:lstStyle/>
        <a:p>
          <a:pPr algn="l"/>
          <a:endParaRPr lang="en-US"/>
        </a:p>
      </dgm:t>
    </dgm:pt>
    <dgm:pt modelId="{9148583E-47C7-1241-AC00-15DDDA7F6B88}">
      <dgm:prSet phldrT="[Text]"/>
      <dgm:spPr>
        <a:noFill/>
        <a:ln w="12700">
          <a:solidFill>
            <a:schemeClr val="accent1">
              <a:shade val="50000"/>
            </a:schemeClr>
          </a:solidFill>
        </a:ln>
      </dgm:spPr>
      <dgm:t>
        <a:bodyPr/>
        <a:lstStyle/>
        <a:p>
          <a:pPr algn="l"/>
          <a:endParaRPr lang="en-US"/>
        </a:p>
      </dgm:t>
    </dgm:pt>
    <dgm:pt modelId="{A822F40B-AD46-1043-8267-3B5A103D1140}" type="parTrans" cxnId="{2A28DB3F-4E4E-8643-8D75-036766F48233}">
      <dgm:prSet/>
      <dgm:spPr/>
      <dgm:t>
        <a:bodyPr/>
        <a:lstStyle/>
        <a:p>
          <a:pPr algn="l"/>
          <a:endParaRPr lang="en-US"/>
        </a:p>
      </dgm:t>
    </dgm:pt>
    <dgm:pt modelId="{6AF4DCCA-FDA0-394B-B627-46128728FE69}" type="sibTrans" cxnId="{2A28DB3F-4E4E-8643-8D75-036766F48233}">
      <dgm:prSet/>
      <dgm:spPr/>
      <dgm:t>
        <a:bodyPr/>
        <a:lstStyle/>
        <a:p>
          <a:pPr algn="l"/>
          <a:endParaRPr lang="en-US"/>
        </a:p>
      </dgm:t>
    </dgm:pt>
    <dgm:pt modelId="{669D6EE7-FA75-D74C-8963-99A2DBC2E924}">
      <dgm:prSet phldrT="[Text]"/>
      <dgm:spPr>
        <a:noFill/>
        <a:ln w="12700">
          <a:solidFill>
            <a:schemeClr val="accent1">
              <a:shade val="50000"/>
            </a:schemeClr>
          </a:solidFill>
        </a:ln>
      </dgm:spPr>
      <dgm:t>
        <a:bodyPr/>
        <a:lstStyle/>
        <a:p>
          <a:pPr algn="l"/>
          <a:endParaRPr lang="en-US"/>
        </a:p>
      </dgm:t>
    </dgm:pt>
    <dgm:pt modelId="{B2138E84-CC05-C840-8019-42006750A9D3}" type="parTrans" cxnId="{E94C8A34-B5EF-8946-BF01-420BC5AB96A4}">
      <dgm:prSet/>
      <dgm:spPr/>
      <dgm:t>
        <a:bodyPr/>
        <a:lstStyle/>
        <a:p>
          <a:pPr algn="l"/>
          <a:endParaRPr lang="en-US"/>
        </a:p>
      </dgm:t>
    </dgm:pt>
    <dgm:pt modelId="{1CDC1F7B-B42C-7148-A319-8963734D2C20}" type="sibTrans" cxnId="{E94C8A34-B5EF-8946-BF01-420BC5AB96A4}">
      <dgm:prSet/>
      <dgm:spPr/>
      <dgm:t>
        <a:bodyPr/>
        <a:lstStyle/>
        <a:p>
          <a:pPr algn="l"/>
          <a:endParaRPr lang="en-US"/>
        </a:p>
      </dgm:t>
    </dgm:pt>
    <dgm:pt modelId="{A700E333-AA63-7F40-972C-24C0EC6F1050}">
      <dgm:prSet phldrT="[Text]"/>
      <dgm:spPr>
        <a:noFill/>
        <a:ln w="12700">
          <a:solidFill>
            <a:schemeClr val="accent1">
              <a:shade val="50000"/>
            </a:schemeClr>
          </a:solidFill>
        </a:ln>
      </dgm:spPr>
      <dgm:t>
        <a:bodyPr/>
        <a:lstStyle/>
        <a:p>
          <a:pPr algn="l"/>
          <a:r>
            <a:rPr lang="en-US"/>
            <a:t>   </a:t>
          </a:r>
        </a:p>
      </dgm:t>
    </dgm:pt>
    <dgm:pt modelId="{66F62A50-BCA6-974A-8726-CFB64429C871}" type="parTrans" cxnId="{CDB600E8-B7F9-7740-A5D0-E64C1FD63C28}">
      <dgm:prSet/>
      <dgm:spPr/>
      <dgm:t>
        <a:bodyPr/>
        <a:lstStyle/>
        <a:p>
          <a:pPr algn="l"/>
          <a:endParaRPr lang="en-US"/>
        </a:p>
      </dgm:t>
    </dgm:pt>
    <dgm:pt modelId="{91151F91-AC8C-114A-9593-E1EF1398C381}" type="sibTrans" cxnId="{CDB600E8-B7F9-7740-A5D0-E64C1FD63C28}">
      <dgm:prSet/>
      <dgm:spPr/>
      <dgm:t>
        <a:bodyPr/>
        <a:lstStyle/>
        <a:p>
          <a:pPr algn="l"/>
          <a:endParaRPr lang="en-US"/>
        </a:p>
      </dgm:t>
    </dgm:pt>
    <dgm:pt modelId="{19E8D306-C0FB-BA40-9CA9-C1B63B767187}" type="pres">
      <dgm:prSet presAssocID="{3F87E7DB-BB11-2D41-B16B-A62BA27EB0A2}" presName="linearFlow" presStyleCnt="0">
        <dgm:presLayoutVars>
          <dgm:dir/>
          <dgm:resizeHandles val="exact"/>
        </dgm:presLayoutVars>
      </dgm:prSet>
      <dgm:spPr/>
    </dgm:pt>
    <dgm:pt modelId="{7F971A51-5522-A64F-9E5A-7C6C233582D1}" type="pres">
      <dgm:prSet presAssocID="{E435C922-0D4F-D143-8B7F-309EFDD989F6}" presName="composite" presStyleCnt="0"/>
      <dgm:spPr/>
    </dgm:pt>
    <dgm:pt modelId="{7A8B5BB3-F54A-C149-B43B-05D38450C04C}" type="pres">
      <dgm:prSet presAssocID="{E435C922-0D4F-D143-8B7F-309EFDD989F6}" presName="imgShp" presStyleLbl="fgImgPlac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</dgm:spPr>
    </dgm:pt>
    <dgm:pt modelId="{DA81DDAC-6D36-154A-8E0E-373D0BAFD6E3}" type="pres">
      <dgm:prSet presAssocID="{E435C922-0D4F-D143-8B7F-309EFDD989F6}" presName="txShp" presStyleLbl="node1" presStyleIdx="0" presStyleCnt="5" custLinFactNeighborY="-13378">
        <dgm:presLayoutVars>
          <dgm:bulletEnabled val="1"/>
        </dgm:presLayoutVars>
      </dgm:prSet>
      <dgm:spPr/>
    </dgm:pt>
    <dgm:pt modelId="{3C8DE44E-BFAA-1B45-92B2-630A5FFB52AE}" type="pres">
      <dgm:prSet presAssocID="{9CDAF171-DDFA-D649-9058-011A710482E7}" presName="spacing" presStyleCnt="0"/>
      <dgm:spPr/>
    </dgm:pt>
    <dgm:pt modelId="{C07A322B-3533-FC49-94C7-3D23D8E8AE97}" type="pres">
      <dgm:prSet presAssocID="{632F9F24-A19F-6A42-9298-61421BE462E7}" presName="composite" presStyleCnt="0"/>
      <dgm:spPr/>
    </dgm:pt>
    <dgm:pt modelId="{6ECFFA32-B848-EA4C-AD26-9AC0B499B1A5}" type="pres">
      <dgm:prSet presAssocID="{632F9F24-A19F-6A42-9298-61421BE462E7}" presName="imgShp" presStyleLbl="fgImgPlace1" presStyleIdx="1" presStyleCnt="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</dgm:spPr>
    </dgm:pt>
    <dgm:pt modelId="{30B35A50-2BFA-6347-8A7B-5BD1098992A8}" type="pres">
      <dgm:prSet presAssocID="{632F9F24-A19F-6A42-9298-61421BE462E7}" presName="txShp" presStyleLbl="node1" presStyleIdx="1" presStyleCnt="5">
        <dgm:presLayoutVars>
          <dgm:bulletEnabled val="1"/>
        </dgm:presLayoutVars>
      </dgm:prSet>
      <dgm:spPr/>
    </dgm:pt>
    <dgm:pt modelId="{4ACDFF42-D338-6243-8D69-919C4EF1E821}" type="pres">
      <dgm:prSet presAssocID="{7BD317C7-9D40-7C4B-940E-96AF2278D0DD}" presName="spacing" presStyleCnt="0"/>
      <dgm:spPr/>
    </dgm:pt>
    <dgm:pt modelId="{104D9F6C-1DC5-1642-8F92-9C0AEBDA054D}" type="pres">
      <dgm:prSet presAssocID="{9148583E-47C7-1241-AC00-15DDDA7F6B88}" presName="composite" presStyleCnt="0"/>
      <dgm:spPr/>
    </dgm:pt>
    <dgm:pt modelId="{89D7B01F-D4DD-0644-8674-57C6F12787D6}" type="pres">
      <dgm:prSet presAssocID="{9148583E-47C7-1241-AC00-15DDDA7F6B88}" presName="imgShp" presStyleLbl="fgImgPlace1" presStyleIdx="2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5000" b="-25000"/>
          </a:stretch>
        </a:blipFill>
      </dgm:spPr>
    </dgm:pt>
    <dgm:pt modelId="{7F2AA5BE-36A0-7241-A5D9-75F45638912B}" type="pres">
      <dgm:prSet presAssocID="{9148583E-47C7-1241-AC00-15DDDA7F6B88}" presName="txShp" presStyleLbl="node1" presStyleIdx="2" presStyleCnt="5">
        <dgm:presLayoutVars>
          <dgm:bulletEnabled val="1"/>
        </dgm:presLayoutVars>
      </dgm:prSet>
      <dgm:spPr/>
    </dgm:pt>
    <dgm:pt modelId="{A9250BCE-1246-4247-9630-E8CD06517358}" type="pres">
      <dgm:prSet presAssocID="{6AF4DCCA-FDA0-394B-B627-46128728FE69}" presName="spacing" presStyleCnt="0"/>
      <dgm:spPr/>
    </dgm:pt>
    <dgm:pt modelId="{6C79F3A7-C979-084D-ACA0-17DC9E0DE662}" type="pres">
      <dgm:prSet presAssocID="{669D6EE7-FA75-D74C-8963-99A2DBC2E924}" presName="composite" presStyleCnt="0"/>
      <dgm:spPr/>
    </dgm:pt>
    <dgm:pt modelId="{273FCA4B-AC08-C046-9EB0-92BCD647DFA8}" type="pres">
      <dgm:prSet presAssocID="{669D6EE7-FA75-D74C-8963-99A2DBC2E924}" presName="imgShp" presStyleLbl="fgImgPlace1" presStyleIdx="3" presStyleCnt="5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1000" b="-21000"/>
          </a:stretch>
        </a:blipFill>
      </dgm:spPr>
    </dgm:pt>
    <dgm:pt modelId="{2A019C34-70B0-EF45-A1BA-6486F1366623}" type="pres">
      <dgm:prSet presAssocID="{669D6EE7-FA75-D74C-8963-99A2DBC2E924}" presName="txShp" presStyleLbl="node1" presStyleIdx="3" presStyleCnt="5">
        <dgm:presLayoutVars>
          <dgm:bulletEnabled val="1"/>
        </dgm:presLayoutVars>
      </dgm:prSet>
      <dgm:spPr/>
    </dgm:pt>
    <dgm:pt modelId="{AEC32AB5-96E0-4D4A-A911-C0DAB5576010}" type="pres">
      <dgm:prSet presAssocID="{1CDC1F7B-B42C-7148-A319-8963734D2C20}" presName="spacing" presStyleCnt="0"/>
      <dgm:spPr/>
    </dgm:pt>
    <dgm:pt modelId="{5251B73A-728E-8345-882B-79C93875FE70}" type="pres">
      <dgm:prSet presAssocID="{A700E333-AA63-7F40-972C-24C0EC6F1050}" presName="composite" presStyleCnt="0"/>
      <dgm:spPr/>
    </dgm:pt>
    <dgm:pt modelId="{1D71E959-760C-CD46-BB7F-256EB6189510}" type="pres">
      <dgm:prSet presAssocID="{A700E333-AA63-7F40-972C-24C0EC6F1050}" presName="imgShp" presStyleLbl="fgImgPlace1" presStyleIdx="4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</dgm:spPr>
    </dgm:pt>
    <dgm:pt modelId="{E398AE1F-F67B-8C48-BB88-17F22804716B}" type="pres">
      <dgm:prSet presAssocID="{A700E333-AA63-7F40-972C-24C0EC6F1050}" presName="txShp" presStyleLbl="node1" presStyleIdx="4" presStyleCnt="5">
        <dgm:presLayoutVars>
          <dgm:bulletEnabled val="1"/>
        </dgm:presLayoutVars>
      </dgm:prSet>
      <dgm:spPr/>
    </dgm:pt>
  </dgm:ptLst>
  <dgm:cxnLst>
    <dgm:cxn modelId="{231F1F05-3713-904A-91EA-BE8176D50A6C}" type="presOf" srcId="{3F87E7DB-BB11-2D41-B16B-A62BA27EB0A2}" destId="{19E8D306-C0FB-BA40-9CA9-C1B63B767187}" srcOrd="0" destOrd="0" presId="urn:microsoft.com/office/officeart/2005/8/layout/vList3"/>
    <dgm:cxn modelId="{E94C8A34-B5EF-8946-BF01-420BC5AB96A4}" srcId="{3F87E7DB-BB11-2D41-B16B-A62BA27EB0A2}" destId="{669D6EE7-FA75-D74C-8963-99A2DBC2E924}" srcOrd="3" destOrd="0" parTransId="{B2138E84-CC05-C840-8019-42006750A9D3}" sibTransId="{1CDC1F7B-B42C-7148-A319-8963734D2C20}"/>
    <dgm:cxn modelId="{2A28DB3F-4E4E-8643-8D75-036766F48233}" srcId="{3F87E7DB-BB11-2D41-B16B-A62BA27EB0A2}" destId="{9148583E-47C7-1241-AC00-15DDDA7F6B88}" srcOrd="2" destOrd="0" parTransId="{A822F40B-AD46-1043-8267-3B5A103D1140}" sibTransId="{6AF4DCCA-FDA0-394B-B627-46128728FE69}"/>
    <dgm:cxn modelId="{08F1BD43-E4A2-5142-818B-B5B0BF82D7C8}" type="presOf" srcId="{669D6EE7-FA75-D74C-8963-99A2DBC2E924}" destId="{2A019C34-70B0-EF45-A1BA-6486F1366623}" srcOrd="0" destOrd="0" presId="urn:microsoft.com/office/officeart/2005/8/layout/vList3"/>
    <dgm:cxn modelId="{1E67E28F-460D-3C4C-8479-CAD2B8F317D0}" srcId="{3F87E7DB-BB11-2D41-B16B-A62BA27EB0A2}" destId="{E435C922-0D4F-D143-8B7F-309EFDD989F6}" srcOrd="0" destOrd="0" parTransId="{DA30BE74-BF26-114D-AFA9-6E3B3148B711}" sibTransId="{9CDAF171-DDFA-D649-9058-011A710482E7}"/>
    <dgm:cxn modelId="{C2F63A90-2DDD-E44A-B6D8-312047908AEC}" type="presOf" srcId="{9148583E-47C7-1241-AC00-15DDDA7F6B88}" destId="{7F2AA5BE-36A0-7241-A5D9-75F45638912B}" srcOrd="0" destOrd="0" presId="urn:microsoft.com/office/officeart/2005/8/layout/vList3"/>
    <dgm:cxn modelId="{4B7CCD93-F988-2340-8B6A-06BEBCBBE25B}" srcId="{3F87E7DB-BB11-2D41-B16B-A62BA27EB0A2}" destId="{632F9F24-A19F-6A42-9298-61421BE462E7}" srcOrd="1" destOrd="0" parTransId="{9E6842A6-8613-6A4F-BBB1-3079ECFBD777}" sibTransId="{7BD317C7-9D40-7C4B-940E-96AF2278D0DD}"/>
    <dgm:cxn modelId="{A04B0695-D752-A647-9961-444B59376EE3}" type="presOf" srcId="{632F9F24-A19F-6A42-9298-61421BE462E7}" destId="{30B35A50-2BFA-6347-8A7B-5BD1098992A8}" srcOrd="0" destOrd="0" presId="urn:microsoft.com/office/officeart/2005/8/layout/vList3"/>
    <dgm:cxn modelId="{7EC3ECB1-7417-834B-8B32-23940DC5C271}" type="presOf" srcId="{E435C922-0D4F-D143-8B7F-309EFDD989F6}" destId="{DA81DDAC-6D36-154A-8E0E-373D0BAFD6E3}" srcOrd="0" destOrd="0" presId="urn:microsoft.com/office/officeart/2005/8/layout/vList3"/>
    <dgm:cxn modelId="{FF2573C1-873B-FE4A-9078-186D89919F84}" type="presOf" srcId="{A700E333-AA63-7F40-972C-24C0EC6F1050}" destId="{E398AE1F-F67B-8C48-BB88-17F22804716B}" srcOrd="0" destOrd="0" presId="urn:microsoft.com/office/officeart/2005/8/layout/vList3"/>
    <dgm:cxn modelId="{CDB600E8-B7F9-7740-A5D0-E64C1FD63C28}" srcId="{3F87E7DB-BB11-2D41-B16B-A62BA27EB0A2}" destId="{A700E333-AA63-7F40-972C-24C0EC6F1050}" srcOrd="4" destOrd="0" parTransId="{66F62A50-BCA6-974A-8726-CFB64429C871}" sibTransId="{91151F91-AC8C-114A-9593-E1EF1398C381}"/>
    <dgm:cxn modelId="{82C6DF27-A874-6947-A2AF-AF19E1DA7810}" type="presParOf" srcId="{19E8D306-C0FB-BA40-9CA9-C1B63B767187}" destId="{7F971A51-5522-A64F-9E5A-7C6C233582D1}" srcOrd="0" destOrd="0" presId="urn:microsoft.com/office/officeart/2005/8/layout/vList3"/>
    <dgm:cxn modelId="{A304F517-91AE-A445-BB00-C04198E548B8}" type="presParOf" srcId="{7F971A51-5522-A64F-9E5A-7C6C233582D1}" destId="{7A8B5BB3-F54A-C149-B43B-05D38450C04C}" srcOrd="0" destOrd="0" presId="urn:microsoft.com/office/officeart/2005/8/layout/vList3"/>
    <dgm:cxn modelId="{FC14DC7D-7542-514E-92E1-6C9D59457F75}" type="presParOf" srcId="{7F971A51-5522-A64F-9E5A-7C6C233582D1}" destId="{DA81DDAC-6D36-154A-8E0E-373D0BAFD6E3}" srcOrd="1" destOrd="0" presId="urn:microsoft.com/office/officeart/2005/8/layout/vList3"/>
    <dgm:cxn modelId="{380021E3-C0C9-5B4D-B84A-D6C02B03F7BB}" type="presParOf" srcId="{19E8D306-C0FB-BA40-9CA9-C1B63B767187}" destId="{3C8DE44E-BFAA-1B45-92B2-630A5FFB52AE}" srcOrd="1" destOrd="0" presId="urn:microsoft.com/office/officeart/2005/8/layout/vList3"/>
    <dgm:cxn modelId="{19EBBA01-790A-914E-9044-C1B6CD963998}" type="presParOf" srcId="{19E8D306-C0FB-BA40-9CA9-C1B63B767187}" destId="{C07A322B-3533-FC49-94C7-3D23D8E8AE97}" srcOrd="2" destOrd="0" presId="urn:microsoft.com/office/officeart/2005/8/layout/vList3"/>
    <dgm:cxn modelId="{1B1476D7-9085-A84D-9200-C26C62CEACEF}" type="presParOf" srcId="{C07A322B-3533-FC49-94C7-3D23D8E8AE97}" destId="{6ECFFA32-B848-EA4C-AD26-9AC0B499B1A5}" srcOrd="0" destOrd="0" presId="urn:microsoft.com/office/officeart/2005/8/layout/vList3"/>
    <dgm:cxn modelId="{C414D7EA-57F8-F547-B044-96C83D25B023}" type="presParOf" srcId="{C07A322B-3533-FC49-94C7-3D23D8E8AE97}" destId="{30B35A50-2BFA-6347-8A7B-5BD1098992A8}" srcOrd="1" destOrd="0" presId="urn:microsoft.com/office/officeart/2005/8/layout/vList3"/>
    <dgm:cxn modelId="{2EDF1976-20EA-ED4A-834D-624C0E1DB6F4}" type="presParOf" srcId="{19E8D306-C0FB-BA40-9CA9-C1B63B767187}" destId="{4ACDFF42-D338-6243-8D69-919C4EF1E821}" srcOrd="3" destOrd="0" presId="urn:microsoft.com/office/officeart/2005/8/layout/vList3"/>
    <dgm:cxn modelId="{259ED942-0E16-3640-9ADF-561BAAA6C4EB}" type="presParOf" srcId="{19E8D306-C0FB-BA40-9CA9-C1B63B767187}" destId="{104D9F6C-1DC5-1642-8F92-9C0AEBDA054D}" srcOrd="4" destOrd="0" presId="urn:microsoft.com/office/officeart/2005/8/layout/vList3"/>
    <dgm:cxn modelId="{9BD04AA7-93E3-764D-82B8-FA3EB0736EF3}" type="presParOf" srcId="{104D9F6C-1DC5-1642-8F92-9C0AEBDA054D}" destId="{89D7B01F-D4DD-0644-8674-57C6F12787D6}" srcOrd="0" destOrd="0" presId="urn:microsoft.com/office/officeart/2005/8/layout/vList3"/>
    <dgm:cxn modelId="{6760EC72-91FC-F04B-8949-2F86B1FCAE4D}" type="presParOf" srcId="{104D9F6C-1DC5-1642-8F92-9C0AEBDA054D}" destId="{7F2AA5BE-36A0-7241-A5D9-75F45638912B}" srcOrd="1" destOrd="0" presId="urn:microsoft.com/office/officeart/2005/8/layout/vList3"/>
    <dgm:cxn modelId="{6CB13E04-3A22-7744-ABE8-8F1945B3B668}" type="presParOf" srcId="{19E8D306-C0FB-BA40-9CA9-C1B63B767187}" destId="{A9250BCE-1246-4247-9630-E8CD06517358}" srcOrd="5" destOrd="0" presId="urn:microsoft.com/office/officeart/2005/8/layout/vList3"/>
    <dgm:cxn modelId="{8032F822-A1AA-AB49-A479-2398E9262726}" type="presParOf" srcId="{19E8D306-C0FB-BA40-9CA9-C1B63B767187}" destId="{6C79F3A7-C979-084D-ACA0-17DC9E0DE662}" srcOrd="6" destOrd="0" presId="urn:microsoft.com/office/officeart/2005/8/layout/vList3"/>
    <dgm:cxn modelId="{C1DDD739-F33F-1D46-B9E5-2337277E07EB}" type="presParOf" srcId="{6C79F3A7-C979-084D-ACA0-17DC9E0DE662}" destId="{273FCA4B-AC08-C046-9EB0-92BCD647DFA8}" srcOrd="0" destOrd="0" presId="urn:microsoft.com/office/officeart/2005/8/layout/vList3"/>
    <dgm:cxn modelId="{DC6A6E53-F006-B54E-BE25-74C366941CA3}" type="presParOf" srcId="{6C79F3A7-C979-084D-ACA0-17DC9E0DE662}" destId="{2A019C34-70B0-EF45-A1BA-6486F1366623}" srcOrd="1" destOrd="0" presId="urn:microsoft.com/office/officeart/2005/8/layout/vList3"/>
    <dgm:cxn modelId="{F4BC8227-D49C-F244-9935-9A40F34B216B}" type="presParOf" srcId="{19E8D306-C0FB-BA40-9CA9-C1B63B767187}" destId="{AEC32AB5-96E0-4D4A-A911-C0DAB5576010}" srcOrd="7" destOrd="0" presId="urn:microsoft.com/office/officeart/2005/8/layout/vList3"/>
    <dgm:cxn modelId="{343353D6-B1DC-4244-911E-93BFDF1A2939}" type="presParOf" srcId="{19E8D306-C0FB-BA40-9CA9-C1B63B767187}" destId="{5251B73A-728E-8345-882B-79C93875FE70}" srcOrd="8" destOrd="0" presId="urn:microsoft.com/office/officeart/2005/8/layout/vList3"/>
    <dgm:cxn modelId="{D3FDA187-C8E6-9444-8D7D-606ADED85D0F}" type="presParOf" srcId="{5251B73A-728E-8345-882B-79C93875FE70}" destId="{1D71E959-760C-CD46-BB7F-256EB6189510}" srcOrd="0" destOrd="0" presId="urn:microsoft.com/office/officeart/2005/8/layout/vList3"/>
    <dgm:cxn modelId="{CA420FE1-640A-4F48-8A72-B132E5C88F9C}" type="presParOf" srcId="{5251B73A-728E-8345-882B-79C93875FE70}" destId="{E398AE1F-F67B-8C48-BB88-17F22804716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word/diagrams/data2.xml><?xml version="1.0" encoding="utf-8"?>
<dgm:dataModel xmlns:dgm="http://schemas.openxmlformats.org/drawingml/2006/diagram" xmlns:a="http://schemas.openxmlformats.org/drawingml/2006/main">
  <dgm:ptLst>
    <dgm:pt modelId="{16C7F9CC-55BB-6145-B757-F3740191B275}" type="doc">
      <dgm:prSet loTypeId="urn:microsoft.com/office/officeart/2005/8/layout/hProcess7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52FF66F-AE94-344C-A3F5-41D64671397E}">
      <dgm:prSet phldrT="[Text]"/>
      <dgm:spPr>
        <a:solidFill>
          <a:schemeClr val="bg1"/>
        </a:solidFill>
        <a:ln>
          <a:solidFill>
            <a:schemeClr val="accent1"/>
          </a:solidFill>
        </a:ln>
      </dgm:spPr>
      <dgm:t>
        <a:bodyPr/>
        <a:lstStyle/>
        <a:p>
          <a:r>
            <a:rPr lang="en-US">
              <a:solidFill>
                <a:schemeClr val="tx2"/>
              </a:solidFill>
            </a:rPr>
            <a:t>Common</a:t>
          </a:r>
        </a:p>
      </dgm:t>
    </dgm:pt>
    <dgm:pt modelId="{250E0F00-2FCB-7F47-9119-FCC17907194C}" type="parTrans" cxnId="{7BC6DCF0-3949-4545-8E45-539365C93A01}">
      <dgm:prSet/>
      <dgm:spPr/>
      <dgm:t>
        <a:bodyPr/>
        <a:lstStyle/>
        <a:p>
          <a:endParaRPr lang="en-US"/>
        </a:p>
      </dgm:t>
    </dgm:pt>
    <dgm:pt modelId="{0BEE38A2-DAC2-8B49-93F6-075EDF10AF44}" type="sibTrans" cxnId="{7BC6DCF0-3949-4545-8E45-539365C93A01}">
      <dgm:prSet/>
      <dgm:spPr/>
      <dgm:t>
        <a:bodyPr/>
        <a:lstStyle/>
        <a:p>
          <a:endParaRPr lang="en-US"/>
        </a:p>
      </dgm:t>
    </dgm:pt>
    <dgm:pt modelId="{043F10D7-B328-5D48-A55F-7E88696BBFAA}">
      <dgm:prSet phldrT="[Text]"/>
      <dgm:spPr/>
      <dgm:t>
        <a:bodyPr/>
        <a:lstStyle/>
        <a:p>
          <a:r>
            <a:rPr lang="en-US" b="1">
              <a:solidFill>
                <a:schemeClr val="tx2"/>
              </a:solidFill>
            </a:rPr>
            <a:t>Risks</a:t>
          </a:r>
        </a:p>
      </dgm:t>
    </dgm:pt>
    <dgm:pt modelId="{DF8428B6-0174-214F-9786-65135CDC92EE}" type="parTrans" cxnId="{935CB855-2730-9243-903A-D69D3CE4FA5F}">
      <dgm:prSet/>
      <dgm:spPr/>
      <dgm:t>
        <a:bodyPr/>
        <a:lstStyle/>
        <a:p>
          <a:endParaRPr lang="en-US"/>
        </a:p>
      </dgm:t>
    </dgm:pt>
    <dgm:pt modelId="{DC659177-B383-0F47-94CE-A32356178A40}" type="sibTrans" cxnId="{935CB855-2730-9243-903A-D69D3CE4FA5F}">
      <dgm:prSet/>
      <dgm:spPr/>
      <dgm:t>
        <a:bodyPr/>
        <a:lstStyle/>
        <a:p>
          <a:endParaRPr lang="en-US"/>
        </a:p>
      </dgm:t>
    </dgm:pt>
    <dgm:pt modelId="{FC05DC2F-5999-634B-A9DB-30960E8A48CF}">
      <dgm:prSet phldrT="[Text]"/>
      <dgm:spPr>
        <a:solidFill>
          <a:schemeClr val="bg1"/>
        </a:solidFill>
        <a:ln>
          <a:solidFill>
            <a:schemeClr val="accent1"/>
          </a:solidFill>
        </a:ln>
      </dgm:spPr>
      <dgm:t>
        <a:bodyPr/>
        <a:lstStyle/>
        <a:p>
          <a:r>
            <a:rPr lang="en-US">
              <a:solidFill>
                <a:schemeClr val="tx2"/>
              </a:solidFill>
            </a:rPr>
            <a:t>Helpful </a:t>
          </a:r>
        </a:p>
      </dgm:t>
    </dgm:pt>
    <dgm:pt modelId="{7FFDE8A5-AA10-B946-AB70-3AB7F4EB12D1}" type="parTrans" cxnId="{1C425439-6EF6-5345-85A6-52CB0351C3E4}">
      <dgm:prSet/>
      <dgm:spPr/>
      <dgm:t>
        <a:bodyPr/>
        <a:lstStyle/>
        <a:p>
          <a:endParaRPr lang="en-US"/>
        </a:p>
      </dgm:t>
    </dgm:pt>
    <dgm:pt modelId="{670D71BF-BB82-F249-A552-85EF42C52C5D}" type="sibTrans" cxnId="{1C425439-6EF6-5345-85A6-52CB0351C3E4}">
      <dgm:prSet/>
      <dgm:spPr/>
      <dgm:t>
        <a:bodyPr/>
        <a:lstStyle/>
        <a:p>
          <a:endParaRPr lang="en-US"/>
        </a:p>
      </dgm:t>
    </dgm:pt>
    <dgm:pt modelId="{6EB86A83-915A-D641-8F3B-845A677D46AE}">
      <dgm:prSet phldrT="[Text]"/>
      <dgm:spPr/>
      <dgm:t>
        <a:bodyPr/>
        <a:lstStyle/>
        <a:p>
          <a:r>
            <a:rPr lang="en-US" b="1">
              <a:solidFill>
                <a:schemeClr val="tx2"/>
              </a:solidFill>
            </a:rPr>
            <a:t>Resources</a:t>
          </a:r>
        </a:p>
      </dgm:t>
    </dgm:pt>
    <dgm:pt modelId="{9EFD61D5-8A13-5B4E-B0F1-4139ED60DB70}" type="parTrans" cxnId="{79129F0E-E84C-5B42-A860-93CD5D4519AB}">
      <dgm:prSet/>
      <dgm:spPr/>
      <dgm:t>
        <a:bodyPr/>
        <a:lstStyle/>
        <a:p>
          <a:endParaRPr lang="en-US"/>
        </a:p>
      </dgm:t>
    </dgm:pt>
    <dgm:pt modelId="{770CCC99-99C2-EF40-9FBE-75D793A9F5DD}" type="sibTrans" cxnId="{79129F0E-E84C-5B42-A860-93CD5D4519AB}">
      <dgm:prSet/>
      <dgm:spPr/>
      <dgm:t>
        <a:bodyPr/>
        <a:lstStyle/>
        <a:p>
          <a:endParaRPr lang="en-US"/>
        </a:p>
      </dgm:t>
    </dgm:pt>
    <dgm:pt modelId="{60A9E24A-79E3-E243-873E-29F5305B11C5}">
      <dgm:prSet phldrT="[Text]"/>
      <dgm:spPr>
        <a:solidFill>
          <a:schemeClr val="bg1"/>
        </a:solidFill>
        <a:ln>
          <a:solidFill>
            <a:schemeClr val="accent1"/>
          </a:solidFill>
        </a:ln>
      </dgm:spPr>
      <dgm:t>
        <a:bodyPr/>
        <a:lstStyle/>
        <a:p>
          <a:r>
            <a:rPr lang="en-US">
              <a:solidFill>
                <a:schemeClr val="tx2"/>
              </a:solidFill>
            </a:rPr>
            <a:t>Safety </a:t>
          </a:r>
        </a:p>
      </dgm:t>
    </dgm:pt>
    <dgm:pt modelId="{0F755EFE-630A-4645-9C8D-7893950EC8CA}" type="parTrans" cxnId="{392D66C9-6B50-2646-A04C-D00E46F7707D}">
      <dgm:prSet/>
      <dgm:spPr/>
      <dgm:t>
        <a:bodyPr/>
        <a:lstStyle/>
        <a:p>
          <a:endParaRPr lang="en-US"/>
        </a:p>
      </dgm:t>
    </dgm:pt>
    <dgm:pt modelId="{B5AF29AD-9C8E-AF47-B643-F6846CFDE465}" type="sibTrans" cxnId="{392D66C9-6B50-2646-A04C-D00E46F7707D}">
      <dgm:prSet/>
      <dgm:spPr/>
      <dgm:t>
        <a:bodyPr/>
        <a:lstStyle/>
        <a:p>
          <a:endParaRPr lang="en-US"/>
        </a:p>
      </dgm:t>
    </dgm:pt>
    <dgm:pt modelId="{22CE7FB5-3A96-AE47-9067-45DFC96FC5B4}">
      <dgm:prSet phldrT="[Text]"/>
      <dgm:spPr/>
      <dgm:t>
        <a:bodyPr/>
        <a:lstStyle/>
        <a:p>
          <a:r>
            <a:rPr lang="en-US" b="1">
              <a:solidFill>
                <a:schemeClr val="tx2"/>
              </a:solidFill>
            </a:rPr>
            <a:t>Strategies</a:t>
          </a:r>
        </a:p>
      </dgm:t>
    </dgm:pt>
    <dgm:pt modelId="{0ECA4D51-D27E-5A4E-AEE9-D3E255AA5787}" type="parTrans" cxnId="{5BDD98D7-F359-DE41-932D-A6177504E265}">
      <dgm:prSet/>
      <dgm:spPr/>
      <dgm:t>
        <a:bodyPr/>
        <a:lstStyle/>
        <a:p>
          <a:endParaRPr lang="en-US"/>
        </a:p>
      </dgm:t>
    </dgm:pt>
    <dgm:pt modelId="{176FBFAF-2AC9-5543-8964-397EA4EE7C72}" type="sibTrans" cxnId="{5BDD98D7-F359-DE41-932D-A6177504E265}">
      <dgm:prSet/>
      <dgm:spPr/>
      <dgm:t>
        <a:bodyPr/>
        <a:lstStyle/>
        <a:p>
          <a:endParaRPr lang="en-US"/>
        </a:p>
      </dgm:t>
    </dgm:pt>
    <dgm:pt modelId="{1B430B78-FCA5-624E-BAA9-A66A02DB9B19}" type="pres">
      <dgm:prSet presAssocID="{16C7F9CC-55BB-6145-B757-F3740191B275}" presName="Name0" presStyleCnt="0">
        <dgm:presLayoutVars>
          <dgm:dir/>
          <dgm:animLvl val="lvl"/>
          <dgm:resizeHandles val="exact"/>
        </dgm:presLayoutVars>
      </dgm:prSet>
      <dgm:spPr/>
    </dgm:pt>
    <dgm:pt modelId="{C34879E6-F07E-0849-AB2F-24AC26800C26}" type="pres">
      <dgm:prSet presAssocID="{E52FF66F-AE94-344C-A3F5-41D64671397E}" presName="compositeNode" presStyleCnt="0">
        <dgm:presLayoutVars>
          <dgm:bulletEnabled val="1"/>
        </dgm:presLayoutVars>
      </dgm:prSet>
      <dgm:spPr/>
    </dgm:pt>
    <dgm:pt modelId="{6B580282-C9AD-8A45-868C-65FF819F6137}" type="pres">
      <dgm:prSet presAssocID="{E52FF66F-AE94-344C-A3F5-41D64671397E}" presName="bgRect" presStyleLbl="node1" presStyleIdx="0" presStyleCnt="3" custScaleY="178692" custLinFactNeighborY="1018"/>
      <dgm:spPr/>
    </dgm:pt>
    <dgm:pt modelId="{44209C08-684A-DF42-9759-7B3A08E358A6}" type="pres">
      <dgm:prSet presAssocID="{E52FF66F-AE94-344C-A3F5-41D64671397E}" presName="parentNode" presStyleLbl="node1" presStyleIdx="0" presStyleCnt="3">
        <dgm:presLayoutVars>
          <dgm:chMax val="0"/>
          <dgm:bulletEnabled val="1"/>
        </dgm:presLayoutVars>
      </dgm:prSet>
      <dgm:spPr/>
    </dgm:pt>
    <dgm:pt modelId="{C0C3D34C-6061-714F-BEA1-E06EC0D98772}" type="pres">
      <dgm:prSet presAssocID="{E52FF66F-AE94-344C-A3F5-41D64671397E}" presName="childNode" presStyleLbl="node1" presStyleIdx="0" presStyleCnt="3">
        <dgm:presLayoutVars>
          <dgm:bulletEnabled val="1"/>
        </dgm:presLayoutVars>
      </dgm:prSet>
      <dgm:spPr/>
    </dgm:pt>
    <dgm:pt modelId="{9AF4822B-C04C-DC48-83AA-16080EF99052}" type="pres">
      <dgm:prSet presAssocID="{0BEE38A2-DAC2-8B49-93F6-075EDF10AF44}" presName="hSp" presStyleCnt="0"/>
      <dgm:spPr/>
    </dgm:pt>
    <dgm:pt modelId="{7016FCEC-6DE6-014F-9D36-9DF3D2F2DDFA}" type="pres">
      <dgm:prSet presAssocID="{0BEE38A2-DAC2-8B49-93F6-075EDF10AF44}" presName="vProcSp" presStyleCnt="0"/>
      <dgm:spPr/>
    </dgm:pt>
    <dgm:pt modelId="{7BA5D8E6-F53A-E843-B335-9BDF2675414C}" type="pres">
      <dgm:prSet presAssocID="{0BEE38A2-DAC2-8B49-93F6-075EDF10AF44}" presName="vSp1" presStyleCnt="0"/>
      <dgm:spPr/>
    </dgm:pt>
    <dgm:pt modelId="{B9440944-6343-884C-959C-6D405D216915}" type="pres">
      <dgm:prSet presAssocID="{0BEE38A2-DAC2-8B49-93F6-075EDF10AF44}" presName="simulatedConn" presStyleLbl="solidFgAcc1" presStyleIdx="0" presStyleCnt="2"/>
      <dgm:spPr>
        <a:solidFill>
          <a:schemeClr val="tx2"/>
        </a:solidFill>
      </dgm:spPr>
    </dgm:pt>
    <dgm:pt modelId="{3BB6EDA0-AE3E-DB47-B607-60F8108C38F9}" type="pres">
      <dgm:prSet presAssocID="{0BEE38A2-DAC2-8B49-93F6-075EDF10AF44}" presName="vSp2" presStyleCnt="0"/>
      <dgm:spPr/>
    </dgm:pt>
    <dgm:pt modelId="{A89DCEB6-6A19-8B44-BEBB-D72FDD403487}" type="pres">
      <dgm:prSet presAssocID="{0BEE38A2-DAC2-8B49-93F6-075EDF10AF44}" presName="sibTrans" presStyleCnt="0"/>
      <dgm:spPr/>
    </dgm:pt>
    <dgm:pt modelId="{11B2459D-5D99-934E-96A5-D64103C7FB11}" type="pres">
      <dgm:prSet presAssocID="{FC05DC2F-5999-634B-A9DB-30960E8A48CF}" presName="compositeNode" presStyleCnt="0">
        <dgm:presLayoutVars>
          <dgm:bulletEnabled val="1"/>
        </dgm:presLayoutVars>
      </dgm:prSet>
      <dgm:spPr/>
    </dgm:pt>
    <dgm:pt modelId="{FAB4CA8B-B9EB-0741-A45D-E3B70B478FD3}" type="pres">
      <dgm:prSet presAssocID="{FC05DC2F-5999-634B-A9DB-30960E8A48CF}" presName="bgRect" presStyleLbl="node1" presStyleIdx="1" presStyleCnt="3" custScaleY="178692" custLinFactNeighborY="1018"/>
      <dgm:spPr/>
    </dgm:pt>
    <dgm:pt modelId="{7BA23AD0-C607-2147-A305-11AE0590C507}" type="pres">
      <dgm:prSet presAssocID="{FC05DC2F-5999-634B-A9DB-30960E8A48CF}" presName="parentNode" presStyleLbl="node1" presStyleIdx="1" presStyleCnt="3">
        <dgm:presLayoutVars>
          <dgm:chMax val="0"/>
          <dgm:bulletEnabled val="1"/>
        </dgm:presLayoutVars>
      </dgm:prSet>
      <dgm:spPr/>
    </dgm:pt>
    <dgm:pt modelId="{56C1D4A4-65B4-6D43-8722-E10A7E064096}" type="pres">
      <dgm:prSet presAssocID="{FC05DC2F-5999-634B-A9DB-30960E8A48CF}" presName="childNode" presStyleLbl="node1" presStyleIdx="1" presStyleCnt="3">
        <dgm:presLayoutVars>
          <dgm:bulletEnabled val="1"/>
        </dgm:presLayoutVars>
      </dgm:prSet>
      <dgm:spPr/>
    </dgm:pt>
    <dgm:pt modelId="{A1886A1B-41F3-914F-A216-65EB5F348A30}" type="pres">
      <dgm:prSet presAssocID="{670D71BF-BB82-F249-A552-85EF42C52C5D}" presName="hSp" presStyleCnt="0"/>
      <dgm:spPr/>
    </dgm:pt>
    <dgm:pt modelId="{8B2477C2-A48D-9849-89FA-34D12785D889}" type="pres">
      <dgm:prSet presAssocID="{670D71BF-BB82-F249-A552-85EF42C52C5D}" presName="vProcSp" presStyleCnt="0"/>
      <dgm:spPr/>
    </dgm:pt>
    <dgm:pt modelId="{C6990830-389C-5141-87A3-56C6A7788AA9}" type="pres">
      <dgm:prSet presAssocID="{670D71BF-BB82-F249-A552-85EF42C52C5D}" presName="vSp1" presStyleCnt="0"/>
      <dgm:spPr/>
    </dgm:pt>
    <dgm:pt modelId="{57AB45EE-5CDA-0D46-AB47-1A5BAFFAD126}" type="pres">
      <dgm:prSet presAssocID="{670D71BF-BB82-F249-A552-85EF42C52C5D}" presName="simulatedConn" presStyleLbl="solidFgAcc1" presStyleIdx="1" presStyleCnt="2"/>
      <dgm:spPr>
        <a:solidFill>
          <a:schemeClr val="tx2"/>
        </a:solidFill>
      </dgm:spPr>
    </dgm:pt>
    <dgm:pt modelId="{052C9C7C-BDC8-8F4D-B8F4-E6CE67393B3C}" type="pres">
      <dgm:prSet presAssocID="{670D71BF-BB82-F249-A552-85EF42C52C5D}" presName="vSp2" presStyleCnt="0"/>
      <dgm:spPr/>
    </dgm:pt>
    <dgm:pt modelId="{B9FD6FB7-C6F7-D546-B50B-22B5B493051C}" type="pres">
      <dgm:prSet presAssocID="{670D71BF-BB82-F249-A552-85EF42C52C5D}" presName="sibTrans" presStyleCnt="0"/>
      <dgm:spPr/>
    </dgm:pt>
    <dgm:pt modelId="{94B9248E-F448-FC4C-9CCB-C50F1061D975}" type="pres">
      <dgm:prSet presAssocID="{60A9E24A-79E3-E243-873E-29F5305B11C5}" presName="compositeNode" presStyleCnt="0">
        <dgm:presLayoutVars>
          <dgm:bulletEnabled val="1"/>
        </dgm:presLayoutVars>
      </dgm:prSet>
      <dgm:spPr/>
    </dgm:pt>
    <dgm:pt modelId="{4C5BDD87-2B9A-C744-8611-C6C532DC745E}" type="pres">
      <dgm:prSet presAssocID="{60A9E24A-79E3-E243-873E-29F5305B11C5}" presName="bgRect" presStyleLbl="node1" presStyleIdx="2" presStyleCnt="3" custScaleY="178692"/>
      <dgm:spPr/>
    </dgm:pt>
    <dgm:pt modelId="{A073DC1B-0725-2E43-874B-9BCD8809F739}" type="pres">
      <dgm:prSet presAssocID="{60A9E24A-79E3-E243-873E-29F5305B11C5}" presName="parentNode" presStyleLbl="node1" presStyleIdx="2" presStyleCnt="3">
        <dgm:presLayoutVars>
          <dgm:chMax val="0"/>
          <dgm:bulletEnabled val="1"/>
        </dgm:presLayoutVars>
      </dgm:prSet>
      <dgm:spPr/>
    </dgm:pt>
    <dgm:pt modelId="{57F022B0-1EA8-C544-958B-328F14834677}" type="pres">
      <dgm:prSet presAssocID="{60A9E24A-79E3-E243-873E-29F5305B11C5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CB34BC03-90A4-3446-8DC9-AB579AA65EE5}" type="presOf" srcId="{E52FF66F-AE94-344C-A3F5-41D64671397E}" destId="{6B580282-C9AD-8A45-868C-65FF819F6137}" srcOrd="0" destOrd="0" presId="urn:microsoft.com/office/officeart/2005/8/layout/hProcess7"/>
    <dgm:cxn modelId="{79129F0E-E84C-5B42-A860-93CD5D4519AB}" srcId="{FC05DC2F-5999-634B-A9DB-30960E8A48CF}" destId="{6EB86A83-915A-D641-8F3B-845A677D46AE}" srcOrd="0" destOrd="0" parTransId="{9EFD61D5-8A13-5B4E-B0F1-4139ED60DB70}" sibTransId="{770CCC99-99C2-EF40-9FBE-75D793A9F5DD}"/>
    <dgm:cxn modelId="{825BE616-0EE1-E640-820B-8253E542D2B4}" type="presOf" srcId="{22CE7FB5-3A96-AE47-9067-45DFC96FC5B4}" destId="{57F022B0-1EA8-C544-958B-328F14834677}" srcOrd="0" destOrd="0" presId="urn:microsoft.com/office/officeart/2005/8/layout/hProcess7"/>
    <dgm:cxn modelId="{1C425439-6EF6-5345-85A6-52CB0351C3E4}" srcId="{16C7F9CC-55BB-6145-B757-F3740191B275}" destId="{FC05DC2F-5999-634B-A9DB-30960E8A48CF}" srcOrd="1" destOrd="0" parTransId="{7FFDE8A5-AA10-B946-AB70-3AB7F4EB12D1}" sibTransId="{670D71BF-BB82-F249-A552-85EF42C52C5D}"/>
    <dgm:cxn modelId="{8CE48239-729B-D449-BE43-E3FFF00B5A6B}" type="presOf" srcId="{16C7F9CC-55BB-6145-B757-F3740191B275}" destId="{1B430B78-FCA5-624E-BAA9-A66A02DB9B19}" srcOrd="0" destOrd="0" presId="urn:microsoft.com/office/officeart/2005/8/layout/hProcess7"/>
    <dgm:cxn modelId="{F401115D-11C6-514B-841E-FD39C070E1A9}" type="presOf" srcId="{6EB86A83-915A-D641-8F3B-845A677D46AE}" destId="{56C1D4A4-65B4-6D43-8722-E10A7E064096}" srcOrd="0" destOrd="0" presId="urn:microsoft.com/office/officeart/2005/8/layout/hProcess7"/>
    <dgm:cxn modelId="{7404E44B-2705-3A46-8D36-9B555320DD8C}" type="presOf" srcId="{60A9E24A-79E3-E243-873E-29F5305B11C5}" destId="{4C5BDD87-2B9A-C744-8611-C6C532DC745E}" srcOrd="0" destOrd="0" presId="urn:microsoft.com/office/officeart/2005/8/layout/hProcess7"/>
    <dgm:cxn modelId="{56AD374C-878E-0E4F-87FB-C2BB477179F9}" type="presOf" srcId="{FC05DC2F-5999-634B-A9DB-30960E8A48CF}" destId="{7BA23AD0-C607-2147-A305-11AE0590C507}" srcOrd="1" destOrd="0" presId="urn:microsoft.com/office/officeart/2005/8/layout/hProcess7"/>
    <dgm:cxn modelId="{935CB855-2730-9243-903A-D69D3CE4FA5F}" srcId="{E52FF66F-AE94-344C-A3F5-41D64671397E}" destId="{043F10D7-B328-5D48-A55F-7E88696BBFAA}" srcOrd="0" destOrd="0" parTransId="{DF8428B6-0174-214F-9786-65135CDC92EE}" sibTransId="{DC659177-B383-0F47-94CE-A32356178A40}"/>
    <dgm:cxn modelId="{8BEEA2A1-6DBF-E14F-9F9E-F2740FE8333E}" type="presOf" srcId="{60A9E24A-79E3-E243-873E-29F5305B11C5}" destId="{A073DC1B-0725-2E43-874B-9BCD8809F739}" srcOrd="1" destOrd="0" presId="urn:microsoft.com/office/officeart/2005/8/layout/hProcess7"/>
    <dgm:cxn modelId="{B09A27B1-B657-E443-A0BD-516508183453}" type="presOf" srcId="{E52FF66F-AE94-344C-A3F5-41D64671397E}" destId="{44209C08-684A-DF42-9759-7B3A08E358A6}" srcOrd="1" destOrd="0" presId="urn:microsoft.com/office/officeart/2005/8/layout/hProcess7"/>
    <dgm:cxn modelId="{E4BDBFC0-9109-2647-97B3-4E1F133D87AD}" type="presOf" srcId="{FC05DC2F-5999-634B-A9DB-30960E8A48CF}" destId="{FAB4CA8B-B9EB-0741-A45D-E3B70B478FD3}" srcOrd="0" destOrd="0" presId="urn:microsoft.com/office/officeart/2005/8/layout/hProcess7"/>
    <dgm:cxn modelId="{392D66C9-6B50-2646-A04C-D00E46F7707D}" srcId="{16C7F9CC-55BB-6145-B757-F3740191B275}" destId="{60A9E24A-79E3-E243-873E-29F5305B11C5}" srcOrd="2" destOrd="0" parTransId="{0F755EFE-630A-4645-9C8D-7893950EC8CA}" sibTransId="{B5AF29AD-9C8E-AF47-B643-F6846CFDE465}"/>
    <dgm:cxn modelId="{5BDD98D7-F359-DE41-932D-A6177504E265}" srcId="{60A9E24A-79E3-E243-873E-29F5305B11C5}" destId="{22CE7FB5-3A96-AE47-9067-45DFC96FC5B4}" srcOrd="0" destOrd="0" parTransId="{0ECA4D51-D27E-5A4E-AEE9-D3E255AA5787}" sibTransId="{176FBFAF-2AC9-5543-8964-397EA4EE7C72}"/>
    <dgm:cxn modelId="{7BC6DCF0-3949-4545-8E45-539365C93A01}" srcId="{16C7F9CC-55BB-6145-B757-F3740191B275}" destId="{E52FF66F-AE94-344C-A3F5-41D64671397E}" srcOrd="0" destOrd="0" parTransId="{250E0F00-2FCB-7F47-9119-FCC17907194C}" sibTransId="{0BEE38A2-DAC2-8B49-93F6-075EDF10AF44}"/>
    <dgm:cxn modelId="{CB6572FB-1F66-D346-B551-6FB3FF7110E4}" type="presOf" srcId="{043F10D7-B328-5D48-A55F-7E88696BBFAA}" destId="{C0C3D34C-6061-714F-BEA1-E06EC0D98772}" srcOrd="0" destOrd="0" presId="urn:microsoft.com/office/officeart/2005/8/layout/hProcess7"/>
    <dgm:cxn modelId="{7C752497-BE5E-A948-8B1F-0A8332C0B1AF}" type="presParOf" srcId="{1B430B78-FCA5-624E-BAA9-A66A02DB9B19}" destId="{C34879E6-F07E-0849-AB2F-24AC26800C26}" srcOrd="0" destOrd="0" presId="urn:microsoft.com/office/officeart/2005/8/layout/hProcess7"/>
    <dgm:cxn modelId="{D078210F-2E0E-694A-AD36-C27CA92033F9}" type="presParOf" srcId="{C34879E6-F07E-0849-AB2F-24AC26800C26}" destId="{6B580282-C9AD-8A45-868C-65FF819F6137}" srcOrd="0" destOrd="0" presId="urn:microsoft.com/office/officeart/2005/8/layout/hProcess7"/>
    <dgm:cxn modelId="{8F8542C5-2310-4B49-8752-61AC369E158B}" type="presParOf" srcId="{C34879E6-F07E-0849-AB2F-24AC26800C26}" destId="{44209C08-684A-DF42-9759-7B3A08E358A6}" srcOrd="1" destOrd="0" presId="urn:microsoft.com/office/officeart/2005/8/layout/hProcess7"/>
    <dgm:cxn modelId="{BE76894C-6040-3741-8491-17805F1AB528}" type="presParOf" srcId="{C34879E6-F07E-0849-AB2F-24AC26800C26}" destId="{C0C3D34C-6061-714F-BEA1-E06EC0D98772}" srcOrd="2" destOrd="0" presId="urn:microsoft.com/office/officeart/2005/8/layout/hProcess7"/>
    <dgm:cxn modelId="{F38E3F51-3F95-5942-B41A-77B8AA94B6D2}" type="presParOf" srcId="{1B430B78-FCA5-624E-BAA9-A66A02DB9B19}" destId="{9AF4822B-C04C-DC48-83AA-16080EF99052}" srcOrd="1" destOrd="0" presId="urn:microsoft.com/office/officeart/2005/8/layout/hProcess7"/>
    <dgm:cxn modelId="{BCCB0B2D-8BF1-624E-A177-F0F9CC5708F7}" type="presParOf" srcId="{1B430B78-FCA5-624E-BAA9-A66A02DB9B19}" destId="{7016FCEC-6DE6-014F-9D36-9DF3D2F2DDFA}" srcOrd="2" destOrd="0" presId="urn:microsoft.com/office/officeart/2005/8/layout/hProcess7"/>
    <dgm:cxn modelId="{9240ED2C-B7E0-014D-A029-5B4463877A90}" type="presParOf" srcId="{7016FCEC-6DE6-014F-9D36-9DF3D2F2DDFA}" destId="{7BA5D8E6-F53A-E843-B335-9BDF2675414C}" srcOrd="0" destOrd="0" presId="urn:microsoft.com/office/officeart/2005/8/layout/hProcess7"/>
    <dgm:cxn modelId="{06E818CF-A12D-3142-9712-AF842EE751EA}" type="presParOf" srcId="{7016FCEC-6DE6-014F-9D36-9DF3D2F2DDFA}" destId="{B9440944-6343-884C-959C-6D405D216915}" srcOrd="1" destOrd="0" presId="urn:microsoft.com/office/officeart/2005/8/layout/hProcess7"/>
    <dgm:cxn modelId="{BBFEEC57-A748-994F-ABE3-A2AE78FE320C}" type="presParOf" srcId="{7016FCEC-6DE6-014F-9D36-9DF3D2F2DDFA}" destId="{3BB6EDA0-AE3E-DB47-B607-60F8108C38F9}" srcOrd="2" destOrd="0" presId="urn:microsoft.com/office/officeart/2005/8/layout/hProcess7"/>
    <dgm:cxn modelId="{94AE6651-4437-AF48-A96F-BCDA3ED460BA}" type="presParOf" srcId="{1B430B78-FCA5-624E-BAA9-A66A02DB9B19}" destId="{A89DCEB6-6A19-8B44-BEBB-D72FDD403487}" srcOrd="3" destOrd="0" presId="urn:microsoft.com/office/officeart/2005/8/layout/hProcess7"/>
    <dgm:cxn modelId="{106B7C8B-AF29-724F-9B6D-09BB51D7C6C0}" type="presParOf" srcId="{1B430B78-FCA5-624E-BAA9-A66A02DB9B19}" destId="{11B2459D-5D99-934E-96A5-D64103C7FB11}" srcOrd="4" destOrd="0" presId="urn:microsoft.com/office/officeart/2005/8/layout/hProcess7"/>
    <dgm:cxn modelId="{ED1BFA6B-1C01-3D40-80EE-EA527968B1A0}" type="presParOf" srcId="{11B2459D-5D99-934E-96A5-D64103C7FB11}" destId="{FAB4CA8B-B9EB-0741-A45D-E3B70B478FD3}" srcOrd="0" destOrd="0" presId="urn:microsoft.com/office/officeart/2005/8/layout/hProcess7"/>
    <dgm:cxn modelId="{D8181A93-163F-9346-A3AA-CF8D716BC9DE}" type="presParOf" srcId="{11B2459D-5D99-934E-96A5-D64103C7FB11}" destId="{7BA23AD0-C607-2147-A305-11AE0590C507}" srcOrd="1" destOrd="0" presId="urn:microsoft.com/office/officeart/2005/8/layout/hProcess7"/>
    <dgm:cxn modelId="{D2D1D283-7585-2747-ABC9-195CD0FD549A}" type="presParOf" srcId="{11B2459D-5D99-934E-96A5-D64103C7FB11}" destId="{56C1D4A4-65B4-6D43-8722-E10A7E064096}" srcOrd="2" destOrd="0" presId="urn:microsoft.com/office/officeart/2005/8/layout/hProcess7"/>
    <dgm:cxn modelId="{B1C09C5D-074B-0943-A305-D24ACB8FF5A7}" type="presParOf" srcId="{1B430B78-FCA5-624E-BAA9-A66A02DB9B19}" destId="{A1886A1B-41F3-914F-A216-65EB5F348A30}" srcOrd="5" destOrd="0" presId="urn:microsoft.com/office/officeart/2005/8/layout/hProcess7"/>
    <dgm:cxn modelId="{B199F4AB-920C-0548-83D1-79A0F1A33D91}" type="presParOf" srcId="{1B430B78-FCA5-624E-BAA9-A66A02DB9B19}" destId="{8B2477C2-A48D-9849-89FA-34D12785D889}" srcOrd="6" destOrd="0" presId="urn:microsoft.com/office/officeart/2005/8/layout/hProcess7"/>
    <dgm:cxn modelId="{6DFE8797-1046-3847-BA8D-76CAE73E9054}" type="presParOf" srcId="{8B2477C2-A48D-9849-89FA-34D12785D889}" destId="{C6990830-389C-5141-87A3-56C6A7788AA9}" srcOrd="0" destOrd="0" presId="urn:microsoft.com/office/officeart/2005/8/layout/hProcess7"/>
    <dgm:cxn modelId="{B4AB24F1-BF0A-CC4B-A16A-47153604BA0A}" type="presParOf" srcId="{8B2477C2-A48D-9849-89FA-34D12785D889}" destId="{57AB45EE-5CDA-0D46-AB47-1A5BAFFAD126}" srcOrd="1" destOrd="0" presId="urn:microsoft.com/office/officeart/2005/8/layout/hProcess7"/>
    <dgm:cxn modelId="{2B14581E-619A-3143-86EA-33DFF6996999}" type="presParOf" srcId="{8B2477C2-A48D-9849-89FA-34D12785D889}" destId="{052C9C7C-BDC8-8F4D-B8F4-E6CE67393B3C}" srcOrd="2" destOrd="0" presId="urn:microsoft.com/office/officeart/2005/8/layout/hProcess7"/>
    <dgm:cxn modelId="{565A4405-2DCD-CE43-92CC-65B79CE5300D}" type="presParOf" srcId="{1B430B78-FCA5-624E-BAA9-A66A02DB9B19}" destId="{B9FD6FB7-C6F7-D546-B50B-22B5B493051C}" srcOrd="7" destOrd="0" presId="urn:microsoft.com/office/officeart/2005/8/layout/hProcess7"/>
    <dgm:cxn modelId="{2BB7B9FC-EA31-994D-B793-084E330E4C1C}" type="presParOf" srcId="{1B430B78-FCA5-624E-BAA9-A66A02DB9B19}" destId="{94B9248E-F448-FC4C-9CCB-C50F1061D975}" srcOrd="8" destOrd="0" presId="urn:microsoft.com/office/officeart/2005/8/layout/hProcess7"/>
    <dgm:cxn modelId="{A5F8C28E-BBBC-2148-ACC2-A265A6DEF9F6}" type="presParOf" srcId="{94B9248E-F448-FC4C-9CCB-C50F1061D975}" destId="{4C5BDD87-2B9A-C744-8611-C6C532DC745E}" srcOrd="0" destOrd="0" presId="urn:microsoft.com/office/officeart/2005/8/layout/hProcess7"/>
    <dgm:cxn modelId="{4230D687-3E1D-C741-A43B-766035BDFE8B}" type="presParOf" srcId="{94B9248E-F448-FC4C-9CCB-C50F1061D975}" destId="{A073DC1B-0725-2E43-874B-9BCD8809F739}" srcOrd="1" destOrd="0" presId="urn:microsoft.com/office/officeart/2005/8/layout/hProcess7"/>
    <dgm:cxn modelId="{8E903F46-5AC3-8B48-9711-B9EC7B03A4FB}" type="presParOf" srcId="{94B9248E-F448-FC4C-9CCB-C50F1061D975}" destId="{57F022B0-1EA8-C544-958B-328F14834677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33" minVer="http://schemas.openxmlformats.org/drawingml/2006/diagram"/>
    </a:ext>
  </dgm:extLst>
</dgm:dataModel>
</file>

<file path=word/diagrams/data3.xml><?xml version="1.0" encoding="utf-8"?>
<dgm:dataModel xmlns:dgm="http://schemas.openxmlformats.org/drawingml/2006/diagram" xmlns:a="http://schemas.openxmlformats.org/drawingml/2006/main">
  <dgm:ptLst>
    <dgm:pt modelId="{77169DE5-1D80-4747-83EC-991583FAD2E6}" type="doc">
      <dgm:prSet loTypeId="urn:microsoft.com/office/officeart/2005/8/layout/radial6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B99DEC-5A6F-1240-B7EE-46B0F343AB6B}">
      <dgm:prSet phldrT="[Text]"/>
      <dgm:spPr>
        <a:solidFill>
          <a:schemeClr val="bg1"/>
        </a:solidFill>
        <a:ln w="19050">
          <a:solidFill>
            <a:schemeClr val="accent1">
              <a:shade val="50000"/>
            </a:schemeClr>
          </a:solidFill>
        </a:ln>
      </dgm:spPr>
      <dgm:t>
        <a:bodyPr/>
        <a:lstStyle/>
        <a:p>
          <a:endParaRPr lang="en-US" b="1">
            <a:solidFill>
              <a:schemeClr val="tx2"/>
            </a:solidFill>
            <a:effectLst/>
          </a:endParaRPr>
        </a:p>
      </dgm:t>
    </dgm:pt>
    <dgm:pt modelId="{74055FA1-6CC2-D64B-9304-FBE1F8FB4690}" type="parTrans" cxnId="{0732D0C0-668F-564F-AE33-FD776FFD54F3}">
      <dgm:prSet/>
      <dgm:spPr/>
      <dgm:t>
        <a:bodyPr/>
        <a:lstStyle/>
        <a:p>
          <a:endParaRPr lang="en-US"/>
        </a:p>
      </dgm:t>
    </dgm:pt>
    <dgm:pt modelId="{25A6E7F7-B7D4-634A-B0C2-248C875F9C90}" type="sibTrans" cxnId="{0732D0C0-668F-564F-AE33-FD776FFD54F3}">
      <dgm:prSet/>
      <dgm:spPr/>
      <dgm:t>
        <a:bodyPr/>
        <a:lstStyle/>
        <a:p>
          <a:endParaRPr lang="en-US"/>
        </a:p>
      </dgm:t>
    </dgm:pt>
    <dgm:pt modelId="{CE36935A-4508-AE46-B3B0-1FBBCF3F3BDB}">
      <dgm:prSet phldrT="[Text]"/>
      <dgm:spPr>
        <a:solidFill>
          <a:schemeClr val="bg1"/>
        </a:solidFill>
        <a:ln w="19050">
          <a:solidFill>
            <a:schemeClr val="accent1">
              <a:shade val="50000"/>
            </a:schemeClr>
          </a:solidFill>
        </a:ln>
      </dgm:spPr>
      <dgm:t>
        <a:bodyPr/>
        <a:lstStyle/>
        <a:p>
          <a:r>
            <a:rPr lang="en-US"/>
            <a:t> </a:t>
          </a:r>
        </a:p>
      </dgm:t>
    </dgm:pt>
    <dgm:pt modelId="{D40B6189-7424-FA40-9F9B-2B264D57A86F}" type="parTrans" cxnId="{8FE7D390-5BEB-FC40-A89E-998DBDF38428}">
      <dgm:prSet/>
      <dgm:spPr/>
      <dgm:t>
        <a:bodyPr/>
        <a:lstStyle/>
        <a:p>
          <a:endParaRPr lang="en-US"/>
        </a:p>
      </dgm:t>
    </dgm:pt>
    <dgm:pt modelId="{C0BCA9BD-8606-6449-ABD6-077381B11639}" type="sibTrans" cxnId="{8FE7D390-5BEB-FC40-A89E-998DBDF38428}">
      <dgm:prSet/>
      <dgm:spPr/>
      <dgm:t>
        <a:bodyPr/>
        <a:lstStyle/>
        <a:p>
          <a:endParaRPr lang="en-US"/>
        </a:p>
      </dgm:t>
    </dgm:pt>
    <dgm:pt modelId="{79E1CC81-F389-6744-A2CC-8DDAE3971FA6}">
      <dgm:prSet phldrT="[Text]"/>
      <dgm:spPr>
        <a:solidFill>
          <a:schemeClr val="bg1"/>
        </a:solidFill>
        <a:ln w="19050">
          <a:solidFill>
            <a:schemeClr val="accent1">
              <a:shade val="50000"/>
            </a:schemeClr>
          </a:solidFill>
        </a:ln>
      </dgm:spPr>
      <dgm:t>
        <a:bodyPr/>
        <a:lstStyle/>
        <a:p>
          <a:r>
            <a:rPr lang="en-US"/>
            <a:t> </a:t>
          </a:r>
        </a:p>
      </dgm:t>
    </dgm:pt>
    <dgm:pt modelId="{4676CDC3-297C-5C4B-AFEC-09C4D6169EEF}" type="parTrans" cxnId="{41B80563-AEEB-2940-882A-A82E253DC1F0}">
      <dgm:prSet/>
      <dgm:spPr/>
      <dgm:t>
        <a:bodyPr/>
        <a:lstStyle/>
        <a:p>
          <a:endParaRPr lang="en-US"/>
        </a:p>
      </dgm:t>
    </dgm:pt>
    <dgm:pt modelId="{6A83A7FF-5BC4-B046-8AED-293C04168EA5}" type="sibTrans" cxnId="{41B80563-AEEB-2940-882A-A82E253DC1F0}">
      <dgm:prSet/>
      <dgm:spPr/>
      <dgm:t>
        <a:bodyPr/>
        <a:lstStyle/>
        <a:p>
          <a:endParaRPr lang="en-US"/>
        </a:p>
      </dgm:t>
    </dgm:pt>
    <dgm:pt modelId="{E2D02644-09CA-D945-B330-4E18B4BA88FB}">
      <dgm:prSet phldrT="[Text]"/>
      <dgm:spPr>
        <a:solidFill>
          <a:schemeClr val="bg1"/>
        </a:solidFill>
        <a:ln w="19050">
          <a:solidFill>
            <a:schemeClr val="accent1">
              <a:shade val="50000"/>
            </a:schemeClr>
          </a:solidFill>
        </a:ln>
      </dgm:spPr>
      <dgm:t>
        <a:bodyPr/>
        <a:lstStyle/>
        <a:p>
          <a:r>
            <a:rPr lang="en-US"/>
            <a:t> </a:t>
          </a:r>
        </a:p>
      </dgm:t>
    </dgm:pt>
    <dgm:pt modelId="{9BB616B3-782B-064F-A304-C945DF6AB5BC}" type="parTrans" cxnId="{B2720A09-FBFE-E14D-90A6-E4A630312855}">
      <dgm:prSet/>
      <dgm:spPr/>
      <dgm:t>
        <a:bodyPr/>
        <a:lstStyle/>
        <a:p>
          <a:endParaRPr lang="en-US"/>
        </a:p>
      </dgm:t>
    </dgm:pt>
    <dgm:pt modelId="{9B27C2E5-5AD4-994E-AD95-58802EB77600}" type="sibTrans" cxnId="{B2720A09-FBFE-E14D-90A6-E4A630312855}">
      <dgm:prSet/>
      <dgm:spPr/>
      <dgm:t>
        <a:bodyPr/>
        <a:lstStyle/>
        <a:p>
          <a:endParaRPr lang="en-US"/>
        </a:p>
      </dgm:t>
    </dgm:pt>
    <dgm:pt modelId="{3A62FB99-43A8-304E-A2C9-CB64B890091E}">
      <dgm:prSet phldrT="[Text]"/>
      <dgm:spPr>
        <a:solidFill>
          <a:schemeClr val="bg1"/>
        </a:solidFill>
        <a:ln w="19050">
          <a:solidFill>
            <a:schemeClr val="accent1">
              <a:shade val="50000"/>
            </a:schemeClr>
          </a:solidFill>
        </a:ln>
      </dgm:spPr>
      <dgm:t>
        <a:bodyPr/>
        <a:lstStyle/>
        <a:p>
          <a:endParaRPr lang="en-US"/>
        </a:p>
      </dgm:t>
    </dgm:pt>
    <dgm:pt modelId="{6316C720-C00F-1C45-803E-ADBCC4A7AE8F}" type="parTrans" cxnId="{94E450D5-2B3F-DD4D-9710-5B4FB280E479}">
      <dgm:prSet/>
      <dgm:spPr/>
      <dgm:t>
        <a:bodyPr/>
        <a:lstStyle/>
        <a:p>
          <a:endParaRPr lang="en-US"/>
        </a:p>
      </dgm:t>
    </dgm:pt>
    <dgm:pt modelId="{B3284C3E-0F58-AB40-ACB2-0931D0398231}" type="sibTrans" cxnId="{94E450D5-2B3F-DD4D-9710-5B4FB280E479}">
      <dgm:prSet/>
      <dgm:spPr/>
      <dgm:t>
        <a:bodyPr/>
        <a:lstStyle/>
        <a:p>
          <a:endParaRPr lang="en-US"/>
        </a:p>
      </dgm:t>
    </dgm:pt>
    <dgm:pt modelId="{F6FE40F5-EBB3-CF48-9DC1-47B58806FDF2}">
      <dgm:prSet phldrT="[Text]"/>
      <dgm:spPr>
        <a:solidFill>
          <a:schemeClr val="bg1"/>
        </a:solidFill>
        <a:ln w="19050">
          <a:solidFill>
            <a:schemeClr val="accent1">
              <a:shade val="50000"/>
            </a:schemeClr>
          </a:solidFill>
        </a:ln>
      </dgm:spPr>
      <dgm:t>
        <a:bodyPr/>
        <a:lstStyle/>
        <a:p>
          <a:endParaRPr lang="en-US"/>
        </a:p>
      </dgm:t>
    </dgm:pt>
    <dgm:pt modelId="{51BE0852-D865-2349-BFF7-E135B15EE463}" type="parTrans" cxnId="{752F1632-AFD6-C94A-86DC-876CF9B7C318}">
      <dgm:prSet/>
      <dgm:spPr/>
      <dgm:t>
        <a:bodyPr/>
        <a:lstStyle/>
        <a:p>
          <a:endParaRPr lang="en-US"/>
        </a:p>
      </dgm:t>
    </dgm:pt>
    <dgm:pt modelId="{EFB84291-7686-F441-8285-8798313D1103}" type="sibTrans" cxnId="{752F1632-AFD6-C94A-86DC-876CF9B7C318}">
      <dgm:prSet/>
      <dgm:spPr/>
      <dgm:t>
        <a:bodyPr/>
        <a:lstStyle/>
        <a:p>
          <a:endParaRPr lang="en-US"/>
        </a:p>
      </dgm:t>
    </dgm:pt>
    <dgm:pt modelId="{3298EC91-A0DD-A940-A185-177DADB878B4}">
      <dgm:prSet phldrT="[Text]"/>
      <dgm:spPr>
        <a:solidFill>
          <a:schemeClr val="bg1"/>
        </a:solidFill>
        <a:ln w="19050">
          <a:solidFill>
            <a:schemeClr val="accent1">
              <a:shade val="50000"/>
            </a:schemeClr>
          </a:solidFill>
        </a:ln>
      </dgm:spPr>
      <dgm:t>
        <a:bodyPr/>
        <a:lstStyle/>
        <a:p>
          <a:r>
            <a:rPr lang="en-US" b="1" i="1">
              <a:solidFill>
                <a:schemeClr val="tx2"/>
              </a:solidFill>
              <a:effectLst/>
            </a:rPr>
            <a:t>Example</a:t>
          </a:r>
          <a:r>
            <a:rPr lang="en-US" b="1">
              <a:solidFill>
                <a:schemeClr val="tx2"/>
              </a:solidFill>
              <a:effectLst/>
            </a:rPr>
            <a:t>: Confinement in Grain Bins</a:t>
          </a:r>
          <a:endParaRPr lang="en-US"/>
        </a:p>
      </dgm:t>
    </dgm:pt>
    <dgm:pt modelId="{6D8A80B3-5528-2E48-8A60-695157AE6C03}" type="parTrans" cxnId="{38070729-83ED-D94F-840E-66999C9ED377}">
      <dgm:prSet/>
      <dgm:spPr/>
      <dgm:t>
        <a:bodyPr/>
        <a:lstStyle/>
        <a:p>
          <a:endParaRPr lang="en-US"/>
        </a:p>
      </dgm:t>
    </dgm:pt>
    <dgm:pt modelId="{630D49DA-F3B4-584C-B60B-2709743BD617}" type="sibTrans" cxnId="{38070729-83ED-D94F-840E-66999C9ED377}">
      <dgm:prSet/>
      <dgm:spPr/>
      <dgm:t>
        <a:bodyPr/>
        <a:lstStyle/>
        <a:p>
          <a:endParaRPr lang="en-US"/>
        </a:p>
      </dgm:t>
    </dgm:pt>
    <dgm:pt modelId="{69E277D0-DB6A-1140-B462-7F35156DA9BF}">
      <dgm:prSet phldrT="[Text]"/>
      <dgm:spPr>
        <a:noFill/>
      </dgm:spPr>
      <dgm:t>
        <a:bodyPr/>
        <a:lstStyle/>
        <a:p>
          <a:r>
            <a:rPr lang="en-US" b="1">
              <a:solidFill>
                <a:schemeClr val="tx2"/>
              </a:solidFill>
            </a:rPr>
            <a:t>Common Risks to Farm Safety</a:t>
          </a:r>
        </a:p>
        <a:p>
          <a:endParaRPr lang="en-US" b="1">
            <a:solidFill>
              <a:schemeClr val="tx2"/>
            </a:solidFill>
          </a:endParaRPr>
        </a:p>
      </dgm:t>
    </dgm:pt>
    <dgm:pt modelId="{A9284D17-0872-BF46-888E-2ADA35718558}" type="sibTrans" cxnId="{950D3276-1E84-F643-86A2-6CF1631B45C3}">
      <dgm:prSet/>
      <dgm:spPr/>
      <dgm:t>
        <a:bodyPr/>
        <a:lstStyle/>
        <a:p>
          <a:endParaRPr lang="en-US"/>
        </a:p>
      </dgm:t>
    </dgm:pt>
    <dgm:pt modelId="{09435C7B-B701-6249-BC8E-A409F7221F75}" type="parTrans" cxnId="{950D3276-1E84-F643-86A2-6CF1631B45C3}">
      <dgm:prSet/>
      <dgm:spPr/>
      <dgm:t>
        <a:bodyPr/>
        <a:lstStyle/>
        <a:p>
          <a:endParaRPr lang="en-US"/>
        </a:p>
      </dgm:t>
    </dgm:pt>
    <dgm:pt modelId="{B6B0A0A9-D754-6347-9529-1021A92C7E08}" type="pres">
      <dgm:prSet presAssocID="{77169DE5-1D80-4747-83EC-991583FAD2E6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0A2F7DF-1DBA-F941-957B-B413DDF848DA}" type="pres">
      <dgm:prSet presAssocID="{69E277D0-DB6A-1140-B462-7F35156DA9BF}" presName="centerShape" presStyleLbl="node0" presStyleIdx="0" presStyleCnt="1" custScaleX="150937" custLinFactNeighborY="-7168"/>
      <dgm:spPr/>
    </dgm:pt>
    <dgm:pt modelId="{CA2126B0-42BF-8C41-B2DF-DD11374AA214}" type="pres">
      <dgm:prSet presAssocID="{92B99DEC-5A6F-1240-B7EE-46B0F343AB6B}" presName="node" presStyleLbl="node1" presStyleIdx="0" presStyleCnt="7" custScaleX="123636" custScaleY="121237">
        <dgm:presLayoutVars>
          <dgm:bulletEnabled val="1"/>
        </dgm:presLayoutVars>
      </dgm:prSet>
      <dgm:spPr/>
    </dgm:pt>
    <dgm:pt modelId="{E16140C5-DAF7-9648-8118-3CB1749988C4}" type="pres">
      <dgm:prSet presAssocID="{92B99DEC-5A6F-1240-B7EE-46B0F343AB6B}" presName="dummy" presStyleCnt="0"/>
      <dgm:spPr/>
    </dgm:pt>
    <dgm:pt modelId="{0B4DD1E7-4B29-A44D-BB27-137608ADF82D}" type="pres">
      <dgm:prSet presAssocID="{25A6E7F7-B7D4-634A-B0C2-248C875F9C90}" presName="sibTrans" presStyleLbl="sibTrans2D1" presStyleIdx="0" presStyleCnt="7"/>
      <dgm:spPr/>
    </dgm:pt>
    <dgm:pt modelId="{08861E5E-4DFC-A64F-85D8-D4BF621FC9F5}" type="pres">
      <dgm:prSet presAssocID="{CE36935A-4508-AE46-B3B0-1FBBCF3F3BDB}" presName="node" presStyleLbl="node1" presStyleIdx="1" presStyleCnt="7" custScaleX="123636" custScaleY="121237">
        <dgm:presLayoutVars>
          <dgm:bulletEnabled val="1"/>
        </dgm:presLayoutVars>
      </dgm:prSet>
      <dgm:spPr/>
    </dgm:pt>
    <dgm:pt modelId="{8B2E89E9-5A3F-C04C-AD54-7AE96C9AA100}" type="pres">
      <dgm:prSet presAssocID="{CE36935A-4508-AE46-B3B0-1FBBCF3F3BDB}" presName="dummy" presStyleCnt="0"/>
      <dgm:spPr/>
    </dgm:pt>
    <dgm:pt modelId="{3C91649A-B34F-FD4C-9CC6-F68088DDA04E}" type="pres">
      <dgm:prSet presAssocID="{C0BCA9BD-8606-6449-ABD6-077381B11639}" presName="sibTrans" presStyleLbl="sibTrans2D1" presStyleIdx="1" presStyleCnt="7"/>
      <dgm:spPr/>
    </dgm:pt>
    <dgm:pt modelId="{0135C305-42F8-5844-AAFC-DB3D9F6BF15C}" type="pres">
      <dgm:prSet presAssocID="{79E1CC81-F389-6744-A2CC-8DDAE3971FA6}" presName="node" presStyleLbl="node1" presStyleIdx="2" presStyleCnt="7" custScaleX="123636" custScaleY="121237">
        <dgm:presLayoutVars>
          <dgm:bulletEnabled val="1"/>
        </dgm:presLayoutVars>
      </dgm:prSet>
      <dgm:spPr/>
    </dgm:pt>
    <dgm:pt modelId="{4CB17666-E9AC-DD4A-B45B-F9F482D2D1DE}" type="pres">
      <dgm:prSet presAssocID="{79E1CC81-F389-6744-A2CC-8DDAE3971FA6}" presName="dummy" presStyleCnt="0"/>
      <dgm:spPr/>
    </dgm:pt>
    <dgm:pt modelId="{F6FDF41B-9260-2A4F-923C-216A9BD276B0}" type="pres">
      <dgm:prSet presAssocID="{6A83A7FF-5BC4-B046-8AED-293C04168EA5}" presName="sibTrans" presStyleLbl="sibTrans2D1" presStyleIdx="2" presStyleCnt="7"/>
      <dgm:spPr/>
    </dgm:pt>
    <dgm:pt modelId="{92365E11-C432-DE4A-AA25-487F647395D1}" type="pres">
      <dgm:prSet presAssocID="{E2D02644-09CA-D945-B330-4E18B4BA88FB}" presName="node" presStyleLbl="node1" presStyleIdx="3" presStyleCnt="7" custScaleX="123636" custScaleY="121237">
        <dgm:presLayoutVars>
          <dgm:bulletEnabled val="1"/>
        </dgm:presLayoutVars>
      </dgm:prSet>
      <dgm:spPr/>
    </dgm:pt>
    <dgm:pt modelId="{6A2A9839-6601-734A-8364-6B46576C18F2}" type="pres">
      <dgm:prSet presAssocID="{E2D02644-09CA-D945-B330-4E18B4BA88FB}" presName="dummy" presStyleCnt="0"/>
      <dgm:spPr/>
    </dgm:pt>
    <dgm:pt modelId="{77E096AA-8D4B-384E-BE11-F6CF8220572C}" type="pres">
      <dgm:prSet presAssocID="{9B27C2E5-5AD4-994E-AD95-58802EB77600}" presName="sibTrans" presStyleLbl="sibTrans2D1" presStyleIdx="3" presStyleCnt="7"/>
      <dgm:spPr/>
    </dgm:pt>
    <dgm:pt modelId="{E86637BD-8E48-2441-87BC-6DF9541B7899}" type="pres">
      <dgm:prSet presAssocID="{F6FE40F5-EBB3-CF48-9DC1-47B58806FDF2}" presName="node" presStyleLbl="node1" presStyleIdx="4" presStyleCnt="7" custScaleX="123636" custScaleY="121237">
        <dgm:presLayoutVars>
          <dgm:bulletEnabled val="1"/>
        </dgm:presLayoutVars>
      </dgm:prSet>
      <dgm:spPr/>
    </dgm:pt>
    <dgm:pt modelId="{9B7A83C9-D837-6848-8354-7582E27E91C8}" type="pres">
      <dgm:prSet presAssocID="{F6FE40F5-EBB3-CF48-9DC1-47B58806FDF2}" presName="dummy" presStyleCnt="0"/>
      <dgm:spPr/>
    </dgm:pt>
    <dgm:pt modelId="{1612F717-C756-514C-8D9B-E6BFB24770B8}" type="pres">
      <dgm:prSet presAssocID="{EFB84291-7686-F441-8285-8798313D1103}" presName="sibTrans" presStyleLbl="sibTrans2D1" presStyleIdx="4" presStyleCnt="7"/>
      <dgm:spPr/>
    </dgm:pt>
    <dgm:pt modelId="{2570B27F-ABFC-384F-9AFF-484855BEDD53}" type="pres">
      <dgm:prSet presAssocID="{3298EC91-A0DD-A940-A185-177DADB878B4}" presName="node" presStyleLbl="node1" presStyleIdx="5" presStyleCnt="7" custScaleX="123636" custScaleY="121237">
        <dgm:presLayoutVars>
          <dgm:bulletEnabled val="1"/>
        </dgm:presLayoutVars>
      </dgm:prSet>
      <dgm:spPr/>
    </dgm:pt>
    <dgm:pt modelId="{B85F20E7-786F-A144-A7BE-D4EB650BE4F2}" type="pres">
      <dgm:prSet presAssocID="{3298EC91-A0DD-A940-A185-177DADB878B4}" presName="dummy" presStyleCnt="0"/>
      <dgm:spPr/>
    </dgm:pt>
    <dgm:pt modelId="{777E6F72-4515-C74C-A6DD-CEE42B5D11C8}" type="pres">
      <dgm:prSet presAssocID="{630D49DA-F3B4-584C-B60B-2709743BD617}" presName="sibTrans" presStyleLbl="sibTrans2D1" presStyleIdx="5" presStyleCnt="7"/>
      <dgm:spPr/>
    </dgm:pt>
    <dgm:pt modelId="{DEF1AD8C-CBBF-F04A-A3B8-4A5D58E054FC}" type="pres">
      <dgm:prSet presAssocID="{3A62FB99-43A8-304E-A2C9-CB64B890091E}" presName="node" presStyleLbl="node1" presStyleIdx="6" presStyleCnt="7" custScaleX="123636" custScaleY="121237">
        <dgm:presLayoutVars>
          <dgm:bulletEnabled val="1"/>
        </dgm:presLayoutVars>
      </dgm:prSet>
      <dgm:spPr/>
    </dgm:pt>
    <dgm:pt modelId="{33A159A3-0B5E-5F4C-B366-BD428EB1478E}" type="pres">
      <dgm:prSet presAssocID="{3A62FB99-43A8-304E-A2C9-CB64B890091E}" presName="dummy" presStyleCnt="0"/>
      <dgm:spPr/>
    </dgm:pt>
    <dgm:pt modelId="{068D0DBF-A346-4445-90AC-118637CEDB0D}" type="pres">
      <dgm:prSet presAssocID="{B3284C3E-0F58-AB40-ACB2-0931D0398231}" presName="sibTrans" presStyleLbl="sibTrans2D1" presStyleIdx="6" presStyleCnt="7"/>
      <dgm:spPr/>
    </dgm:pt>
  </dgm:ptLst>
  <dgm:cxnLst>
    <dgm:cxn modelId="{677C8D08-B2DC-8244-B326-1503667A1C5D}" type="presOf" srcId="{25A6E7F7-B7D4-634A-B0C2-248C875F9C90}" destId="{0B4DD1E7-4B29-A44D-BB27-137608ADF82D}" srcOrd="0" destOrd="0" presId="urn:microsoft.com/office/officeart/2005/8/layout/radial6"/>
    <dgm:cxn modelId="{B2720A09-FBFE-E14D-90A6-E4A630312855}" srcId="{69E277D0-DB6A-1140-B462-7F35156DA9BF}" destId="{E2D02644-09CA-D945-B330-4E18B4BA88FB}" srcOrd="3" destOrd="0" parTransId="{9BB616B3-782B-064F-A304-C945DF6AB5BC}" sibTransId="{9B27C2E5-5AD4-994E-AD95-58802EB77600}"/>
    <dgm:cxn modelId="{D29EF721-B69F-3748-8606-26048CD4F5D7}" type="presOf" srcId="{630D49DA-F3B4-584C-B60B-2709743BD617}" destId="{777E6F72-4515-C74C-A6DD-CEE42B5D11C8}" srcOrd="0" destOrd="0" presId="urn:microsoft.com/office/officeart/2005/8/layout/radial6"/>
    <dgm:cxn modelId="{38070729-83ED-D94F-840E-66999C9ED377}" srcId="{69E277D0-DB6A-1140-B462-7F35156DA9BF}" destId="{3298EC91-A0DD-A940-A185-177DADB878B4}" srcOrd="5" destOrd="0" parTransId="{6D8A80B3-5528-2E48-8A60-695157AE6C03}" sibTransId="{630D49DA-F3B4-584C-B60B-2709743BD617}"/>
    <dgm:cxn modelId="{EE121F2A-EA69-F54F-B6AE-B36117313783}" type="presOf" srcId="{B3284C3E-0F58-AB40-ACB2-0931D0398231}" destId="{068D0DBF-A346-4445-90AC-118637CEDB0D}" srcOrd="0" destOrd="0" presId="urn:microsoft.com/office/officeart/2005/8/layout/radial6"/>
    <dgm:cxn modelId="{752F1632-AFD6-C94A-86DC-876CF9B7C318}" srcId="{69E277D0-DB6A-1140-B462-7F35156DA9BF}" destId="{F6FE40F5-EBB3-CF48-9DC1-47B58806FDF2}" srcOrd="4" destOrd="0" parTransId="{51BE0852-D865-2349-BFF7-E135B15EE463}" sibTransId="{EFB84291-7686-F441-8285-8798313D1103}"/>
    <dgm:cxn modelId="{B3DC793E-C84C-D14D-B82E-228D4ED68E95}" type="presOf" srcId="{3A62FB99-43A8-304E-A2C9-CB64B890091E}" destId="{DEF1AD8C-CBBF-F04A-A3B8-4A5D58E054FC}" srcOrd="0" destOrd="0" presId="urn:microsoft.com/office/officeart/2005/8/layout/radial6"/>
    <dgm:cxn modelId="{41B80563-AEEB-2940-882A-A82E253DC1F0}" srcId="{69E277D0-DB6A-1140-B462-7F35156DA9BF}" destId="{79E1CC81-F389-6744-A2CC-8DDAE3971FA6}" srcOrd="2" destOrd="0" parTransId="{4676CDC3-297C-5C4B-AFEC-09C4D6169EEF}" sibTransId="{6A83A7FF-5BC4-B046-8AED-293C04168EA5}"/>
    <dgm:cxn modelId="{FC01FC4A-F4DB-B243-9B3A-2F887D5699F2}" type="presOf" srcId="{E2D02644-09CA-D945-B330-4E18B4BA88FB}" destId="{92365E11-C432-DE4A-AA25-487F647395D1}" srcOrd="0" destOrd="0" presId="urn:microsoft.com/office/officeart/2005/8/layout/radial6"/>
    <dgm:cxn modelId="{950D3276-1E84-F643-86A2-6CF1631B45C3}" srcId="{77169DE5-1D80-4747-83EC-991583FAD2E6}" destId="{69E277D0-DB6A-1140-B462-7F35156DA9BF}" srcOrd="0" destOrd="0" parTransId="{09435C7B-B701-6249-BC8E-A409F7221F75}" sibTransId="{A9284D17-0872-BF46-888E-2ADA35718558}"/>
    <dgm:cxn modelId="{5905A283-6097-3A44-AD54-B6650AC6DE12}" type="presOf" srcId="{79E1CC81-F389-6744-A2CC-8DDAE3971FA6}" destId="{0135C305-42F8-5844-AAFC-DB3D9F6BF15C}" srcOrd="0" destOrd="0" presId="urn:microsoft.com/office/officeart/2005/8/layout/radial6"/>
    <dgm:cxn modelId="{8B814586-C017-AC45-A720-B2FF04209957}" type="presOf" srcId="{3298EC91-A0DD-A940-A185-177DADB878B4}" destId="{2570B27F-ABFC-384F-9AFF-484855BEDD53}" srcOrd="0" destOrd="0" presId="urn:microsoft.com/office/officeart/2005/8/layout/radial6"/>
    <dgm:cxn modelId="{59FCFF87-C098-CD40-A28C-71772A8BF154}" type="presOf" srcId="{77169DE5-1D80-4747-83EC-991583FAD2E6}" destId="{B6B0A0A9-D754-6347-9529-1021A92C7E08}" srcOrd="0" destOrd="0" presId="urn:microsoft.com/office/officeart/2005/8/layout/radial6"/>
    <dgm:cxn modelId="{8FE7D390-5BEB-FC40-A89E-998DBDF38428}" srcId="{69E277D0-DB6A-1140-B462-7F35156DA9BF}" destId="{CE36935A-4508-AE46-B3B0-1FBBCF3F3BDB}" srcOrd="1" destOrd="0" parTransId="{D40B6189-7424-FA40-9F9B-2B264D57A86F}" sibTransId="{C0BCA9BD-8606-6449-ABD6-077381B11639}"/>
    <dgm:cxn modelId="{3B482E95-C75E-2346-AC07-CFEB20575116}" type="presOf" srcId="{C0BCA9BD-8606-6449-ABD6-077381B11639}" destId="{3C91649A-B34F-FD4C-9CC6-F68088DDA04E}" srcOrd="0" destOrd="0" presId="urn:microsoft.com/office/officeart/2005/8/layout/radial6"/>
    <dgm:cxn modelId="{52B68197-39F7-404C-8284-9F869595DCC8}" type="presOf" srcId="{CE36935A-4508-AE46-B3B0-1FBBCF3F3BDB}" destId="{08861E5E-4DFC-A64F-85D8-D4BF621FC9F5}" srcOrd="0" destOrd="0" presId="urn:microsoft.com/office/officeart/2005/8/layout/radial6"/>
    <dgm:cxn modelId="{226126A0-A37E-EF4B-87EE-27EBE0B43520}" type="presOf" srcId="{F6FE40F5-EBB3-CF48-9DC1-47B58806FDF2}" destId="{E86637BD-8E48-2441-87BC-6DF9541B7899}" srcOrd="0" destOrd="0" presId="urn:microsoft.com/office/officeart/2005/8/layout/radial6"/>
    <dgm:cxn modelId="{370B1EA8-88D6-FD48-80FA-6BB7B8FBFE52}" type="presOf" srcId="{9B27C2E5-5AD4-994E-AD95-58802EB77600}" destId="{77E096AA-8D4B-384E-BE11-F6CF8220572C}" srcOrd="0" destOrd="0" presId="urn:microsoft.com/office/officeart/2005/8/layout/radial6"/>
    <dgm:cxn modelId="{6FA567B9-F74E-EF4F-B905-766F002A4AD2}" type="presOf" srcId="{6A83A7FF-5BC4-B046-8AED-293C04168EA5}" destId="{F6FDF41B-9260-2A4F-923C-216A9BD276B0}" srcOrd="0" destOrd="0" presId="urn:microsoft.com/office/officeart/2005/8/layout/radial6"/>
    <dgm:cxn modelId="{2E1357BB-9D78-F945-940B-065C35D59C9A}" type="presOf" srcId="{EFB84291-7686-F441-8285-8798313D1103}" destId="{1612F717-C756-514C-8D9B-E6BFB24770B8}" srcOrd="0" destOrd="0" presId="urn:microsoft.com/office/officeart/2005/8/layout/radial6"/>
    <dgm:cxn modelId="{0732D0C0-668F-564F-AE33-FD776FFD54F3}" srcId="{69E277D0-DB6A-1140-B462-7F35156DA9BF}" destId="{92B99DEC-5A6F-1240-B7EE-46B0F343AB6B}" srcOrd="0" destOrd="0" parTransId="{74055FA1-6CC2-D64B-9304-FBE1F8FB4690}" sibTransId="{25A6E7F7-B7D4-634A-B0C2-248C875F9C90}"/>
    <dgm:cxn modelId="{D3F13CD1-545B-8F4E-A19D-CBEAAF5CBAB7}" type="presOf" srcId="{69E277D0-DB6A-1140-B462-7F35156DA9BF}" destId="{80A2F7DF-1DBA-F941-957B-B413DDF848DA}" srcOrd="0" destOrd="0" presId="urn:microsoft.com/office/officeart/2005/8/layout/radial6"/>
    <dgm:cxn modelId="{94E450D5-2B3F-DD4D-9710-5B4FB280E479}" srcId="{69E277D0-DB6A-1140-B462-7F35156DA9BF}" destId="{3A62FB99-43A8-304E-A2C9-CB64B890091E}" srcOrd="6" destOrd="0" parTransId="{6316C720-C00F-1C45-803E-ADBCC4A7AE8F}" sibTransId="{B3284C3E-0F58-AB40-ACB2-0931D0398231}"/>
    <dgm:cxn modelId="{5CE165DC-A856-FC49-AC7A-C7BABF065C07}" type="presOf" srcId="{92B99DEC-5A6F-1240-B7EE-46B0F343AB6B}" destId="{CA2126B0-42BF-8C41-B2DF-DD11374AA214}" srcOrd="0" destOrd="0" presId="urn:microsoft.com/office/officeart/2005/8/layout/radial6"/>
    <dgm:cxn modelId="{1AE974BB-B0AA-FF4F-99A0-BD8C0199E4DA}" type="presParOf" srcId="{B6B0A0A9-D754-6347-9529-1021A92C7E08}" destId="{80A2F7DF-1DBA-F941-957B-B413DDF848DA}" srcOrd="0" destOrd="0" presId="urn:microsoft.com/office/officeart/2005/8/layout/radial6"/>
    <dgm:cxn modelId="{DEDEA56A-B5D4-0B4E-AC3A-DC01EBE6190A}" type="presParOf" srcId="{B6B0A0A9-D754-6347-9529-1021A92C7E08}" destId="{CA2126B0-42BF-8C41-B2DF-DD11374AA214}" srcOrd="1" destOrd="0" presId="urn:microsoft.com/office/officeart/2005/8/layout/radial6"/>
    <dgm:cxn modelId="{E66FBE13-6967-9D47-805C-BBDC2683C644}" type="presParOf" srcId="{B6B0A0A9-D754-6347-9529-1021A92C7E08}" destId="{E16140C5-DAF7-9648-8118-3CB1749988C4}" srcOrd="2" destOrd="0" presId="urn:microsoft.com/office/officeart/2005/8/layout/radial6"/>
    <dgm:cxn modelId="{7180A738-CF91-4444-BD85-54BC6261E4A3}" type="presParOf" srcId="{B6B0A0A9-D754-6347-9529-1021A92C7E08}" destId="{0B4DD1E7-4B29-A44D-BB27-137608ADF82D}" srcOrd="3" destOrd="0" presId="urn:microsoft.com/office/officeart/2005/8/layout/radial6"/>
    <dgm:cxn modelId="{778C70C3-CFDA-824C-9C4D-23CE6D2D5AC6}" type="presParOf" srcId="{B6B0A0A9-D754-6347-9529-1021A92C7E08}" destId="{08861E5E-4DFC-A64F-85D8-D4BF621FC9F5}" srcOrd="4" destOrd="0" presId="urn:microsoft.com/office/officeart/2005/8/layout/radial6"/>
    <dgm:cxn modelId="{D23F7EFD-541E-0242-937C-F1486CAC5335}" type="presParOf" srcId="{B6B0A0A9-D754-6347-9529-1021A92C7E08}" destId="{8B2E89E9-5A3F-C04C-AD54-7AE96C9AA100}" srcOrd="5" destOrd="0" presId="urn:microsoft.com/office/officeart/2005/8/layout/radial6"/>
    <dgm:cxn modelId="{14451A0C-0E8E-C740-9988-3822DB9FAEF9}" type="presParOf" srcId="{B6B0A0A9-D754-6347-9529-1021A92C7E08}" destId="{3C91649A-B34F-FD4C-9CC6-F68088DDA04E}" srcOrd="6" destOrd="0" presId="urn:microsoft.com/office/officeart/2005/8/layout/radial6"/>
    <dgm:cxn modelId="{A241372E-2E89-8B4A-B32D-A4A52FC10C2C}" type="presParOf" srcId="{B6B0A0A9-D754-6347-9529-1021A92C7E08}" destId="{0135C305-42F8-5844-AAFC-DB3D9F6BF15C}" srcOrd="7" destOrd="0" presId="urn:microsoft.com/office/officeart/2005/8/layout/radial6"/>
    <dgm:cxn modelId="{5C1140CE-36D7-3444-9A27-2FEE585D66B1}" type="presParOf" srcId="{B6B0A0A9-D754-6347-9529-1021A92C7E08}" destId="{4CB17666-E9AC-DD4A-B45B-F9F482D2D1DE}" srcOrd="8" destOrd="0" presId="urn:microsoft.com/office/officeart/2005/8/layout/radial6"/>
    <dgm:cxn modelId="{0A6070C1-1AE6-004F-BCD1-EE32C3A5DFB8}" type="presParOf" srcId="{B6B0A0A9-D754-6347-9529-1021A92C7E08}" destId="{F6FDF41B-9260-2A4F-923C-216A9BD276B0}" srcOrd="9" destOrd="0" presId="urn:microsoft.com/office/officeart/2005/8/layout/radial6"/>
    <dgm:cxn modelId="{A9CE91CF-D3D3-7E41-825C-8E90517AC041}" type="presParOf" srcId="{B6B0A0A9-D754-6347-9529-1021A92C7E08}" destId="{92365E11-C432-DE4A-AA25-487F647395D1}" srcOrd="10" destOrd="0" presId="urn:microsoft.com/office/officeart/2005/8/layout/radial6"/>
    <dgm:cxn modelId="{47175FD2-01FE-EA47-9ED9-EB976DC26A80}" type="presParOf" srcId="{B6B0A0A9-D754-6347-9529-1021A92C7E08}" destId="{6A2A9839-6601-734A-8364-6B46576C18F2}" srcOrd="11" destOrd="0" presId="urn:microsoft.com/office/officeart/2005/8/layout/radial6"/>
    <dgm:cxn modelId="{AF8BB1E1-DA5A-EE48-9D8E-BB1CEDFBC37C}" type="presParOf" srcId="{B6B0A0A9-D754-6347-9529-1021A92C7E08}" destId="{77E096AA-8D4B-384E-BE11-F6CF8220572C}" srcOrd="12" destOrd="0" presId="urn:microsoft.com/office/officeart/2005/8/layout/radial6"/>
    <dgm:cxn modelId="{EEB81EDD-E0BE-B849-8B55-D6F88568B62B}" type="presParOf" srcId="{B6B0A0A9-D754-6347-9529-1021A92C7E08}" destId="{E86637BD-8E48-2441-87BC-6DF9541B7899}" srcOrd="13" destOrd="0" presId="urn:microsoft.com/office/officeart/2005/8/layout/radial6"/>
    <dgm:cxn modelId="{87A18BE4-110E-D24C-A563-87F3D244F019}" type="presParOf" srcId="{B6B0A0A9-D754-6347-9529-1021A92C7E08}" destId="{9B7A83C9-D837-6848-8354-7582E27E91C8}" srcOrd="14" destOrd="0" presId="urn:microsoft.com/office/officeart/2005/8/layout/radial6"/>
    <dgm:cxn modelId="{3984E021-9264-654F-BBB5-62E96063E548}" type="presParOf" srcId="{B6B0A0A9-D754-6347-9529-1021A92C7E08}" destId="{1612F717-C756-514C-8D9B-E6BFB24770B8}" srcOrd="15" destOrd="0" presId="urn:microsoft.com/office/officeart/2005/8/layout/radial6"/>
    <dgm:cxn modelId="{D239F129-5DDD-E846-ADFB-3D5FA02C82CB}" type="presParOf" srcId="{B6B0A0A9-D754-6347-9529-1021A92C7E08}" destId="{2570B27F-ABFC-384F-9AFF-484855BEDD53}" srcOrd="16" destOrd="0" presId="urn:microsoft.com/office/officeart/2005/8/layout/radial6"/>
    <dgm:cxn modelId="{0FEED268-C041-B743-9035-DC05B675D133}" type="presParOf" srcId="{B6B0A0A9-D754-6347-9529-1021A92C7E08}" destId="{B85F20E7-786F-A144-A7BE-D4EB650BE4F2}" srcOrd="17" destOrd="0" presId="urn:microsoft.com/office/officeart/2005/8/layout/radial6"/>
    <dgm:cxn modelId="{2C5BF3BB-0CB4-4F43-8222-D34CA6479514}" type="presParOf" srcId="{B6B0A0A9-D754-6347-9529-1021A92C7E08}" destId="{777E6F72-4515-C74C-A6DD-CEE42B5D11C8}" srcOrd="18" destOrd="0" presId="urn:microsoft.com/office/officeart/2005/8/layout/radial6"/>
    <dgm:cxn modelId="{2411ED79-3715-2A4B-934C-5CE8922C034E}" type="presParOf" srcId="{B6B0A0A9-D754-6347-9529-1021A92C7E08}" destId="{DEF1AD8C-CBBF-F04A-A3B8-4A5D58E054FC}" srcOrd="19" destOrd="0" presId="urn:microsoft.com/office/officeart/2005/8/layout/radial6"/>
    <dgm:cxn modelId="{04DEB445-42C4-E14C-9A1A-7DE1992F0C02}" type="presParOf" srcId="{B6B0A0A9-D754-6347-9529-1021A92C7E08}" destId="{33A159A3-0B5E-5F4C-B366-BD428EB1478E}" srcOrd="20" destOrd="0" presId="urn:microsoft.com/office/officeart/2005/8/layout/radial6"/>
    <dgm:cxn modelId="{117505E1-5D67-5449-8AFD-9B1F8A63105C}" type="presParOf" srcId="{B6B0A0A9-D754-6347-9529-1021A92C7E08}" destId="{068D0DBF-A346-4445-90AC-118637CEDB0D}" srcOrd="21" destOrd="0" presId="urn:microsoft.com/office/officeart/2005/8/layout/radial6"/>
  </dgm:cxnLst>
  <dgm:bg>
    <a:noFill/>
  </dgm:bg>
  <dgm:whole/>
  <dgm:extLst>
    <a:ext uri="http://schemas.microsoft.com/office/drawing/2008/diagram">
      <dsp:dataModelExt xmlns:dsp="http://schemas.microsoft.com/office/drawing/2008/diagram" relId="rId44" minVer="http://schemas.openxmlformats.org/drawingml/2006/diagram"/>
    </a:ext>
  </dgm:extLst>
</dgm:dataModel>
</file>

<file path=word/diagrams/data4.xml><?xml version="1.0" encoding="utf-8"?>
<dgm:dataModel xmlns:dgm="http://schemas.openxmlformats.org/drawingml/2006/diagram" xmlns:a="http://schemas.openxmlformats.org/drawingml/2006/main">
  <dgm:ptLst>
    <dgm:pt modelId="{D759EF73-AAE9-184C-B6CB-3FC2A337565C}" type="doc">
      <dgm:prSet loTypeId="urn:microsoft.com/office/officeart/2005/8/layout/cycle8" loCatId="" qsTypeId="urn:microsoft.com/office/officeart/2005/8/quickstyle/simple4" qsCatId="simple" csTypeId="urn:microsoft.com/office/officeart/2005/8/colors/accent1_2" csCatId="accent1" phldr="1"/>
      <dgm:spPr/>
    </dgm:pt>
    <dgm:pt modelId="{945CEA1C-D237-0A47-80E9-988194B8D13E}">
      <dgm:prSet phldrT="[Text]"/>
      <dgm:spPr>
        <a:noFill/>
        <a:ln>
          <a:solidFill>
            <a:schemeClr val="tx2"/>
          </a:solidFill>
        </a:ln>
      </dgm:spPr>
      <dgm:t>
        <a:bodyPr/>
        <a:lstStyle/>
        <a:p>
          <a:r>
            <a:rPr lang="en-US" b="1">
              <a:solidFill>
                <a:schemeClr val="tx2"/>
              </a:solidFill>
            </a:rPr>
            <a:t>Health/</a:t>
          </a:r>
          <a:br>
            <a:rPr lang="en-US" b="1">
              <a:solidFill>
                <a:schemeClr val="tx2"/>
              </a:solidFill>
            </a:rPr>
          </a:br>
          <a:r>
            <a:rPr lang="en-US" b="1">
              <a:solidFill>
                <a:schemeClr val="tx2"/>
              </a:solidFill>
            </a:rPr>
            <a:t>Physical Being</a:t>
          </a:r>
        </a:p>
        <a:p>
          <a:endParaRPr lang="en-US" b="1">
            <a:solidFill>
              <a:schemeClr val="tx2"/>
            </a:solidFill>
          </a:endParaRPr>
        </a:p>
        <a:p>
          <a:endParaRPr lang="en-US" b="1">
            <a:solidFill>
              <a:schemeClr val="tx2"/>
            </a:solidFill>
          </a:endParaRPr>
        </a:p>
        <a:p>
          <a:endParaRPr lang="en-US" b="1">
            <a:solidFill>
              <a:schemeClr val="tx2"/>
            </a:solidFill>
          </a:endParaRPr>
        </a:p>
        <a:p>
          <a:endParaRPr lang="en-US" b="1">
            <a:solidFill>
              <a:schemeClr val="tx2"/>
            </a:solidFill>
          </a:endParaRPr>
        </a:p>
      </dgm:t>
    </dgm:pt>
    <dgm:pt modelId="{A4EFE35C-F3A2-F847-8211-613B9AA54566}" type="sibTrans" cxnId="{5390E09B-E4EA-8644-8C79-D35B0485FC6D}">
      <dgm:prSet/>
      <dgm:spPr/>
      <dgm:t>
        <a:bodyPr/>
        <a:lstStyle/>
        <a:p>
          <a:endParaRPr lang="en-US"/>
        </a:p>
      </dgm:t>
    </dgm:pt>
    <dgm:pt modelId="{CA69C720-AFEB-CC4B-8124-E49EAA784D19}" type="parTrans" cxnId="{5390E09B-E4EA-8644-8C79-D35B0485FC6D}">
      <dgm:prSet/>
      <dgm:spPr/>
      <dgm:t>
        <a:bodyPr/>
        <a:lstStyle/>
        <a:p>
          <a:endParaRPr lang="en-US"/>
        </a:p>
      </dgm:t>
    </dgm:pt>
    <dgm:pt modelId="{8256176C-F31F-A441-86AC-64321E156A4B}">
      <dgm:prSet phldrT="[Text]"/>
      <dgm:spPr>
        <a:solidFill>
          <a:schemeClr val="bg1"/>
        </a:solidFill>
        <a:ln>
          <a:solidFill>
            <a:schemeClr val="tx2"/>
          </a:solidFill>
        </a:ln>
      </dgm:spPr>
      <dgm:t>
        <a:bodyPr/>
        <a:lstStyle/>
        <a:p>
          <a:endParaRPr lang="en-US" b="1">
            <a:solidFill>
              <a:schemeClr val="tx2"/>
            </a:solidFill>
          </a:endParaRPr>
        </a:p>
        <a:p>
          <a:endParaRPr lang="en-US" b="1">
            <a:solidFill>
              <a:schemeClr val="tx2"/>
            </a:solidFill>
          </a:endParaRPr>
        </a:p>
        <a:p>
          <a:endParaRPr lang="en-US" b="1">
            <a:solidFill>
              <a:schemeClr val="tx2"/>
            </a:solidFill>
          </a:endParaRPr>
        </a:p>
        <a:p>
          <a:r>
            <a:rPr lang="en-US" b="1">
              <a:solidFill>
                <a:schemeClr val="tx2"/>
              </a:solidFill>
            </a:rPr>
            <a:t>Revenue/Business</a:t>
          </a:r>
        </a:p>
      </dgm:t>
    </dgm:pt>
    <dgm:pt modelId="{78901B83-3DFA-DD47-B60F-71D6741A523A}" type="sibTrans" cxnId="{155E9B52-FF80-5C43-8D7F-F1202C28CC92}">
      <dgm:prSet/>
      <dgm:spPr/>
      <dgm:t>
        <a:bodyPr/>
        <a:lstStyle/>
        <a:p>
          <a:endParaRPr lang="en-US"/>
        </a:p>
      </dgm:t>
    </dgm:pt>
    <dgm:pt modelId="{3617D328-A323-6C46-9EF8-77AC5C67F3BE}" type="parTrans" cxnId="{155E9B52-FF80-5C43-8D7F-F1202C28CC92}">
      <dgm:prSet/>
      <dgm:spPr/>
      <dgm:t>
        <a:bodyPr/>
        <a:lstStyle/>
        <a:p>
          <a:endParaRPr lang="en-US"/>
        </a:p>
      </dgm:t>
    </dgm:pt>
    <dgm:pt modelId="{3C2CB46F-724F-4A44-9D1C-520ECE4E8270}">
      <dgm:prSet phldrT="[Text]"/>
      <dgm:spPr>
        <a:solidFill>
          <a:schemeClr val="bg1"/>
        </a:solidFill>
        <a:ln>
          <a:solidFill>
            <a:schemeClr val="tx2"/>
          </a:solidFill>
        </a:ln>
      </dgm:spPr>
      <dgm:t>
        <a:bodyPr/>
        <a:lstStyle/>
        <a:p>
          <a:r>
            <a:rPr lang="en-US" b="1">
              <a:solidFill>
                <a:schemeClr val="tx2"/>
              </a:solidFill>
            </a:rPr>
            <a:t>Emotion/</a:t>
          </a:r>
          <a:br>
            <a:rPr lang="en-US" b="1">
              <a:solidFill>
                <a:schemeClr val="tx2"/>
              </a:solidFill>
            </a:rPr>
          </a:br>
          <a:r>
            <a:rPr lang="en-US" b="1">
              <a:solidFill>
                <a:schemeClr val="tx2"/>
              </a:solidFill>
            </a:rPr>
            <a:t>Mental Health</a:t>
          </a:r>
          <a:br>
            <a:rPr lang="en-US" b="1">
              <a:solidFill>
                <a:schemeClr val="tx2"/>
              </a:solidFill>
            </a:rPr>
          </a:br>
          <a:br>
            <a:rPr lang="en-US" b="1">
              <a:solidFill>
                <a:schemeClr val="tx2"/>
              </a:solidFill>
            </a:rPr>
          </a:br>
          <a:br>
            <a:rPr lang="en-US" b="1">
              <a:solidFill>
                <a:schemeClr val="tx2"/>
              </a:solidFill>
            </a:rPr>
          </a:br>
          <a:br>
            <a:rPr lang="en-US" b="1">
              <a:solidFill>
                <a:schemeClr val="tx2"/>
              </a:solidFill>
            </a:rPr>
          </a:br>
          <a:br>
            <a:rPr lang="en-US" b="1">
              <a:solidFill>
                <a:schemeClr val="tx2"/>
              </a:solidFill>
            </a:rPr>
          </a:br>
          <a:br>
            <a:rPr lang="en-US" b="1">
              <a:solidFill>
                <a:schemeClr val="tx2"/>
              </a:solidFill>
            </a:rPr>
          </a:br>
          <a:endParaRPr lang="en-US" b="1">
            <a:solidFill>
              <a:schemeClr val="tx2"/>
            </a:solidFill>
          </a:endParaRPr>
        </a:p>
      </dgm:t>
    </dgm:pt>
    <dgm:pt modelId="{DA1E424F-E179-9C43-A149-7DA3FFC7BE7B}" type="sibTrans" cxnId="{F76FBAE2-ACCA-6846-9296-D2123F4F0C7F}">
      <dgm:prSet/>
      <dgm:spPr/>
      <dgm:t>
        <a:bodyPr/>
        <a:lstStyle/>
        <a:p>
          <a:endParaRPr lang="en-US"/>
        </a:p>
      </dgm:t>
    </dgm:pt>
    <dgm:pt modelId="{F8C0DE07-19EA-2A45-98A9-D0C49E550A56}" type="parTrans" cxnId="{F76FBAE2-ACCA-6846-9296-D2123F4F0C7F}">
      <dgm:prSet/>
      <dgm:spPr/>
      <dgm:t>
        <a:bodyPr/>
        <a:lstStyle/>
        <a:p>
          <a:endParaRPr lang="en-US"/>
        </a:p>
      </dgm:t>
    </dgm:pt>
    <dgm:pt modelId="{C9DC1838-7E96-E044-87CE-2AE3345FB679}" type="pres">
      <dgm:prSet presAssocID="{D759EF73-AAE9-184C-B6CB-3FC2A337565C}" presName="compositeShape" presStyleCnt="0">
        <dgm:presLayoutVars>
          <dgm:chMax val="7"/>
          <dgm:dir/>
          <dgm:resizeHandles val="exact"/>
        </dgm:presLayoutVars>
      </dgm:prSet>
      <dgm:spPr/>
    </dgm:pt>
    <dgm:pt modelId="{259FF3FD-3C40-7745-B6AD-4773971BB328}" type="pres">
      <dgm:prSet presAssocID="{D759EF73-AAE9-184C-B6CB-3FC2A337565C}" presName="wedge1" presStyleLbl="node1" presStyleIdx="0" presStyleCnt="3"/>
      <dgm:spPr/>
    </dgm:pt>
    <dgm:pt modelId="{B409A72C-E604-0C4B-B6F7-95110A13A2A2}" type="pres">
      <dgm:prSet presAssocID="{D759EF73-AAE9-184C-B6CB-3FC2A337565C}" presName="dummy1a" presStyleCnt="0"/>
      <dgm:spPr/>
    </dgm:pt>
    <dgm:pt modelId="{F4D4393A-0FCF-B94E-9739-9EE29B1E9B41}" type="pres">
      <dgm:prSet presAssocID="{D759EF73-AAE9-184C-B6CB-3FC2A337565C}" presName="dummy1b" presStyleCnt="0"/>
      <dgm:spPr/>
    </dgm:pt>
    <dgm:pt modelId="{719BBE87-699D-C841-8A1F-22D83A4CD969}" type="pres">
      <dgm:prSet presAssocID="{D759EF73-AAE9-184C-B6CB-3FC2A337565C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0F0E83F9-F36D-8643-91DE-11C8FCE3A2D5}" type="pres">
      <dgm:prSet presAssocID="{D759EF73-AAE9-184C-B6CB-3FC2A337565C}" presName="wedge2" presStyleLbl="node1" presStyleIdx="1" presStyleCnt="3"/>
      <dgm:spPr/>
    </dgm:pt>
    <dgm:pt modelId="{E6C5B774-A2C3-5F4A-93C4-8268D0E55F08}" type="pres">
      <dgm:prSet presAssocID="{D759EF73-AAE9-184C-B6CB-3FC2A337565C}" presName="dummy2a" presStyleCnt="0"/>
      <dgm:spPr/>
    </dgm:pt>
    <dgm:pt modelId="{83E50483-0ED5-3545-B84F-417932DB1BA6}" type="pres">
      <dgm:prSet presAssocID="{D759EF73-AAE9-184C-B6CB-3FC2A337565C}" presName="dummy2b" presStyleCnt="0"/>
      <dgm:spPr/>
    </dgm:pt>
    <dgm:pt modelId="{D79E3FA0-356D-A34E-93A7-29E58E14CD62}" type="pres">
      <dgm:prSet presAssocID="{D759EF73-AAE9-184C-B6CB-3FC2A337565C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4DC5FDD5-116D-134F-B4A1-143991DDA761}" type="pres">
      <dgm:prSet presAssocID="{D759EF73-AAE9-184C-B6CB-3FC2A337565C}" presName="wedge3" presStyleLbl="node1" presStyleIdx="2" presStyleCnt="3"/>
      <dgm:spPr/>
    </dgm:pt>
    <dgm:pt modelId="{11D4C3B9-3538-DB4E-98B1-D46F233540B1}" type="pres">
      <dgm:prSet presAssocID="{D759EF73-AAE9-184C-B6CB-3FC2A337565C}" presName="dummy3a" presStyleCnt="0"/>
      <dgm:spPr/>
    </dgm:pt>
    <dgm:pt modelId="{CA7D6618-9CCD-6F41-98EA-560B6C7781ED}" type="pres">
      <dgm:prSet presAssocID="{D759EF73-AAE9-184C-B6CB-3FC2A337565C}" presName="dummy3b" presStyleCnt="0"/>
      <dgm:spPr/>
    </dgm:pt>
    <dgm:pt modelId="{AAE4FB5A-FA91-D84F-AFA3-F467C446DB47}" type="pres">
      <dgm:prSet presAssocID="{D759EF73-AAE9-184C-B6CB-3FC2A337565C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096D14B6-5780-D04B-85C9-BF033FC77479}" type="pres">
      <dgm:prSet presAssocID="{DA1E424F-E179-9C43-A149-7DA3FFC7BE7B}" presName="arrowWedge1" presStyleLbl="fgSibTrans2D1" presStyleIdx="0" presStyleCnt="3"/>
      <dgm:spPr/>
    </dgm:pt>
    <dgm:pt modelId="{2FEDBCC0-EDE8-2742-87E6-AAB6147E835B}" type="pres">
      <dgm:prSet presAssocID="{78901B83-3DFA-DD47-B60F-71D6741A523A}" presName="arrowWedge2" presStyleLbl="fgSibTrans2D1" presStyleIdx="1" presStyleCnt="3"/>
      <dgm:spPr/>
    </dgm:pt>
    <dgm:pt modelId="{3F0F2D7D-2F70-FA41-91FD-32DD1A6309A7}" type="pres">
      <dgm:prSet presAssocID="{A4EFE35C-F3A2-F847-8211-613B9AA54566}" presName="arrowWedge3" presStyleLbl="fgSibTrans2D1" presStyleIdx="2" presStyleCnt="3"/>
      <dgm:spPr/>
    </dgm:pt>
  </dgm:ptLst>
  <dgm:cxnLst>
    <dgm:cxn modelId="{F9735508-18F8-3842-8C32-0759B02B383E}" type="presOf" srcId="{8256176C-F31F-A441-86AC-64321E156A4B}" destId="{0F0E83F9-F36D-8643-91DE-11C8FCE3A2D5}" srcOrd="0" destOrd="0" presId="urn:microsoft.com/office/officeart/2005/8/layout/cycle8"/>
    <dgm:cxn modelId="{499CDD0F-4C34-634B-BBE9-2071F3B0C2CB}" type="presOf" srcId="{D759EF73-AAE9-184C-B6CB-3FC2A337565C}" destId="{C9DC1838-7E96-E044-87CE-2AE3345FB679}" srcOrd="0" destOrd="0" presId="urn:microsoft.com/office/officeart/2005/8/layout/cycle8"/>
    <dgm:cxn modelId="{925E2665-509F-9645-BCBD-79CB08B29A59}" type="presOf" srcId="{3C2CB46F-724F-4A44-9D1C-520ECE4E8270}" destId="{259FF3FD-3C40-7745-B6AD-4773971BB328}" srcOrd="0" destOrd="0" presId="urn:microsoft.com/office/officeart/2005/8/layout/cycle8"/>
    <dgm:cxn modelId="{72F7A568-03C3-5A42-9CD8-7E26FCF98F65}" type="presOf" srcId="{8256176C-F31F-A441-86AC-64321E156A4B}" destId="{D79E3FA0-356D-A34E-93A7-29E58E14CD62}" srcOrd="1" destOrd="0" presId="urn:microsoft.com/office/officeart/2005/8/layout/cycle8"/>
    <dgm:cxn modelId="{155E9B52-FF80-5C43-8D7F-F1202C28CC92}" srcId="{D759EF73-AAE9-184C-B6CB-3FC2A337565C}" destId="{8256176C-F31F-A441-86AC-64321E156A4B}" srcOrd="1" destOrd="0" parTransId="{3617D328-A323-6C46-9EF8-77AC5C67F3BE}" sibTransId="{78901B83-3DFA-DD47-B60F-71D6741A523A}"/>
    <dgm:cxn modelId="{00711274-031E-7F4C-9FE9-0D2D94983D2A}" type="presOf" srcId="{945CEA1C-D237-0A47-80E9-988194B8D13E}" destId="{AAE4FB5A-FA91-D84F-AFA3-F467C446DB47}" srcOrd="1" destOrd="0" presId="urn:microsoft.com/office/officeart/2005/8/layout/cycle8"/>
    <dgm:cxn modelId="{5390E09B-E4EA-8644-8C79-D35B0485FC6D}" srcId="{D759EF73-AAE9-184C-B6CB-3FC2A337565C}" destId="{945CEA1C-D237-0A47-80E9-988194B8D13E}" srcOrd="2" destOrd="0" parTransId="{CA69C720-AFEB-CC4B-8124-E49EAA784D19}" sibTransId="{A4EFE35C-F3A2-F847-8211-613B9AA54566}"/>
    <dgm:cxn modelId="{53F9C2D3-88BA-734E-818B-093F33C6366D}" type="presOf" srcId="{3C2CB46F-724F-4A44-9D1C-520ECE4E8270}" destId="{719BBE87-699D-C841-8A1F-22D83A4CD969}" srcOrd="1" destOrd="0" presId="urn:microsoft.com/office/officeart/2005/8/layout/cycle8"/>
    <dgm:cxn modelId="{F76FBAE2-ACCA-6846-9296-D2123F4F0C7F}" srcId="{D759EF73-AAE9-184C-B6CB-3FC2A337565C}" destId="{3C2CB46F-724F-4A44-9D1C-520ECE4E8270}" srcOrd="0" destOrd="0" parTransId="{F8C0DE07-19EA-2A45-98A9-D0C49E550A56}" sibTransId="{DA1E424F-E179-9C43-A149-7DA3FFC7BE7B}"/>
    <dgm:cxn modelId="{17A421EC-651B-1E46-8898-D9D9695FF77C}" type="presOf" srcId="{945CEA1C-D237-0A47-80E9-988194B8D13E}" destId="{4DC5FDD5-116D-134F-B4A1-143991DDA761}" srcOrd="0" destOrd="0" presId="urn:microsoft.com/office/officeart/2005/8/layout/cycle8"/>
    <dgm:cxn modelId="{A1A8CCC6-1778-0441-82BE-03BF83AA43E0}" type="presParOf" srcId="{C9DC1838-7E96-E044-87CE-2AE3345FB679}" destId="{259FF3FD-3C40-7745-B6AD-4773971BB328}" srcOrd="0" destOrd="0" presId="urn:microsoft.com/office/officeart/2005/8/layout/cycle8"/>
    <dgm:cxn modelId="{3480F1DE-7E97-4042-9451-82A5C55D12D2}" type="presParOf" srcId="{C9DC1838-7E96-E044-87CE-2AE3345FB679}" destId="{B409A72C-E604-0C4B-B6F7-95110A13A2A2}" srcOrd="1" destOrd="0" presId="urn:microsoft.com/office/officeart/2005/8/layout/cycle8"/>
    <dgm:cxn modelId="{D53429D5-A2B2-1B41-B2AD-7830E62548DD}" type="presParOf" srcId="{C9DC1838-7E96-E044-87CE-2AE3345FB679}" destId="{F4D4393A-0FCF-B94E-9739-9EE29B1E9B41}" srcOrd="2" destOrd="0" presId="urn:microsoft.com/office/officeart/2005/8/layout/cycle8"/>
    <dgm:cxn modelId="{5A360F02-8985-244E-AEA3-0DF6B605D1E8}" type="presParOf" srcId="{C9DC1838-7E96-E044-87CE-2AE3345FB679}" destId="{719BBE87-699D-C841-8A1F-22D83A4CD969}" srcOrd="3" destOrd="0" presId="urn:microsoft.com/office/officeart/2005/8/layout/cycle8"/>
    <dgm:cxn modelId="{99813ADD-40DA-FF4A-B895-8CDF3F6B7721}" type="presParOf" srcId="{C9DC1838-7E96-E044-87CE-2AE3345FB679}" destId="{0F0E83F9-F36D-8643-91DE-11C8FCE3A2D5}" srcOrd="4" destOrd="0" presId="urn:microsoft.com/office/officeart/2005/8/layout/cycle8"/>
    <dgm:cxn modelId="{7E5A4FB3-AB1A-7649-A4BD-407400FCCADC}" type="presParOf" srcId="{C9DC1838-7E96-E044-87CE-2AE3345FB679}" destId="{E6C5B774-A2C3-5F4A-93C4-8268D0E55F08}" srcOrd="5" destOrd="0" presId="urn:microsoft.com/office/officeart/2005/8/layout/cycle8"/>
    <dgm:cxn modelId="{051C9286-67A3-6548-99C6-8A5D86212E62}" type="presParOf" srcId="{C9DC1838-7E96-E044-87CE-2AE3345FB679}" destId="{83E50483-0ED5-3545-B84F-417932DB1BA6}" srcOrd="6" destOrd="0" presId="urn:microsoft.com/office/officeart/2005/8/layout/cycle8"/>
    <dgm:cxn modelId="{F4E39333-182D-494B-933F-AFB89DC45ECD}" type="presParOf" srcId="{C9DC1838-7E96-E044-87CE-2AE3345FB679}" destId="{D79E3FA0-356D-A34E-93A7-29E58E14CD62}" srcOrd="7" destOrd="0" presId="urn:microsoft.com/office/officeart/2005/8/layout/cycle8"/>
    <dgm:cxn modelId="{2FD74605-28D4-934A-8C20-7169F8B260B4}" type="presParOf" srcId="{C9DC1838-7E96-E044-87CE-2AE3345FB679}" destId="{4DC5FDD5-116D-134F-B4A1-143991DDA761}" srcOrd="8" destOrd="0" presId="urn:microsoft.com/office/officeart/2005/8/layout/cycle8"/>
    <dgm:cxn modelId="{A37E03D0-2744-F940-8173-2BAC54DB645A}" type="presParOf" srcId="{C9DC1838-7E96-E044-87CE-2AE3345FB679}" destId="{11D4C3B9-3538-DB4E-98B1-D46F233540B1}" srcOrd="9" destOrd="0" presId="urn:microsoft.com/office/officeart/2005/8/layout/cycle8"/>
    <dgm:cxn modelId="{F25D20B5-B70E-C042-BCBC-5E73D560CB57}" type="presParOf" srcId="{C9DC1838-7E96-E044-87CE-2AE3345FB679}" destId="{CA7D6618-9CCD-6F41-98EA-560B6C7781ED}" srcOrd="10" destOrd="0" presId="urn:microsoft.com/office/officeart/2005/8/layout/cycle8"/>
    <dgm:cxn modelId="{47719C02-27F7-E347-8828-2A0BB5A2E135}" type="presParOf" srcId="{C9DC1838-7E96-E044-87CE-2AE3345FB679}" destId="{AAE4FB5A-FA91-D84F-AFA3-F467C446DB47}" srcOrd="11" destOrd="0" presId="urn:microsoft.com/office/officeart/2005/8/layout/cycle8"/>
    <dgm:cxn modelId="{0C277CEA-CCCB-3E41-BC2B-5F767BF0C868}" type="presParOf" srcId="{C9DC1838-7E96-E044-87CE-2AE3345FB679}" destId="{096D14B6-5780-D04B-85C9-BF033FC77479}" srcOrd="12" destOrd="0" presId="urn:microsoft.com/office/officeart/2005/8/layout/cycle8"/>
    <dgm:cxn modelId="{1A8184DB-20E5-584F-BFE5-8F8B31450A86}" type="presParOf" srcId="{C9DC1838-7E96-E044-87CE-2AE3345FB679}" destId="{2FEDBCC0-EDE8-2742-87E6-AAB6147E835B}" srcOrd="13" destOrd="0" presId="urn:microsoft.com/office/officeart/2005/8/layout/cycle8"/>
    <dgm:cxn modelId="{ED98A56E-87E6-D146-B7A4-5217CB4653F3}" type="presParOf" srcId="{C9DC1838-7E96-E044-87CE-2AE3345FB679}" destId="{3F0F2D7D-2F70-FA41-91FD-32DD1A6309A7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54" minVer="http://schemas.openxmlformats.org/drawingml/2006/diagram"/>
    </a:ext>
  </dgm:extLst>
</dgm:dataModel>
</file>

<file path=word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1DDAC-6D36-154A-8E0E-373D0BAFD6E3}">
      <dsp:nvSpPr>
        <dsp:cNvPr id="0" name=""/>
        <dsp:cNvSpPr/>
      </dsp:nvSpPr>
      <dsp:spPr>
        <a:xfrm rot="10800000">
          <a:off x="1383249" y="0"/>
          <a:ext cx="5177513" cy="316555"/>
        </a:xfrm>
        <a:prstGeom prst="homePlate">
          <a:avLst/>
        </a:prstGeom>
        <a:noFill/>
        <a:ln w="12700">
          <a:solidFill>
            <a:schemeClr val="accent1">
              <a:shade val="50000"/>
            </a:schemeClr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592" tIns="53340" rIns="99568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latin typeface="Verdana" charset="0"/>
            <a:ea typeface="Verdana" charset="0"/>
            <a:cs typeface="Verdana" charset="0"/>
          </a:endParaRPr>
        </a:p>
      </dsp:txBody>
      <dsp:txXfrm rot="10800000">
        <a:off x="1462388" y="0"/>
        <a:ext cx="5098374" cy="316555"/>
      </dsp:txXfrm>
    </dsp:sp>
    <dsp:sp modelId="{7A8B5BB3-F54A-C149-B43B-05D38450C04C}">
      <dsp:nvSpPr>
        <dsp:cNvPr id="0" name=""/>
        <dsp:cNvSpPr/>
      </dsp:nvSpPr>
      <dsp:spPr>
        <a:xfrm>
          <a:off x="1224971" y="928"/>
          <a:ext cx="316555" cy="316555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0B35A50-2BFA-6347-8A7B-5BD1098992A8}">
      <dsp:nvSpPr>
        <dsp:cNvPr id="0" name=""/>
        <dsp:cNvSpPr/>
      </dsp:nvSpPr>
      <dsp:spPr>
        <a:xfrm rot="10800000">
          <a:off x="1383249" y="396622"/>
          <a:ext cx="5177513" cy="316555"/>
        </a:xfrm>
        <a:prstGeom prst="homePlate">
          <a:avLst/>
        </a:prstGeom>
        <a:noFill/>
        <a:ln w="12700">
          <a:solidFill>
            <a:schemeClr val="accent1">
              <a:shade val="50000"/>
            </a:schemeClr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592" tIns="53340" rIns="99568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   </a:t>
          </a:r>
        </a:p>
      </dsp:txBody>
      <dsp:txXfrm rot="10800000">
        <a:off x="1462388" y="396622"/>
        <a:ext cx="5098374" cy="316555"/>
      </dsp:txXfrm>
    </dsp:sp>
    <dsp:sp modelId="{6ECFFA32-B848-EA4C-AD26-9AC0B499B1A5}">
      <dsp:nvSpPr>
        <dsp:cNvPr id="0" name=""/>
        <dsp:cNvSpPr/>
      </dsp:nvSpPr>
      <dsp:spPr>
        <a:xfrm>
          <a:off x="1224971" y="396622"/>
          <a:ext cx="316555" cy="316555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F2AA5BE-36A0-7241-A5D9-75F45638912B}">
      <dsp:nvSpPr>
        <dsp:cNvPr id="0" name=""/>
        <dsp:cNvSpPr/>
      </dsp:nvSpPr>
      <dsp:spPr>
        <a:xfrm rot="10800000">
          <a:off x="1383249" y="792317"/>
          <a:ext cx="5177513" cy="316555"/>
        </a:xfrm>
        <a:prstGeom prst="homePlate">
          <a:avLst/>
        </a:prstGeom>
        <a:noFill/>
        <a:ln w="12700">
          <a:solidFill>
            <a:schemeClr val="accent1">
              <a:shade val="50000"/>
            </a:schemeClr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592" tIns="53340" rIns="99568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1462388" y="792317"/>
        <a:ext cx="5098374" cy="316555"/>
      </dsp:txXfrm>
    </dsp:sp>
    <dsp:sp modelId="{89D7B01F-D4DD-0644-8674-57C6F12787D6}">
      <dsp:nvSpPr>
        <dsp:cNvPr id="0" name=""/>
        <dsp:cNvSpPr/>
      </dsp:nvSpPr>
      <dsp:spPr>
        <a:xfrm>
          <a:off x="1224971" y="792317"/>
          <a:ext cx="316555" cy="316555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5000" b="-25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A019C34-70B0-EF45-A1BA-6486F1366623}">
      <dsp:nvSpPr>
        <dsp:cNvPr id="0" name=""/>
        <dsp:cNvSpPr/>
      </dsp:nvSpPr>
      <dsp:spPr>
        <a:xfrm rot="10800000">
          <a:off x="1383249" y="1188011"/>
          <a:ext cx="5177513" cy="316555"/>
        </a:xfrm>
        <a:prstGeom prst="homePlate">
          <a:avLst/>
        </a:prstGeom>
        <a:noFill/>
        <a:ln w="12700">
          <a:solidFill>
            <a:schemeClr val="accent1">
              <a:shade val="50000"/>
            </a:schemeClr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592" tIns="53340" rIns="99568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1462388" y="1188011"/>
        <a:ext cx="5098374" cy="316555"/>
      </dsp:txXfrm>
    </dsp:sp>
    <dsp:sp modelId="{273FCA4B-AC08-C046-9EB0-92BCD647DFA8}">
      <dsp:nvSpPr>
        <dsp:cNvPr id="0" name=""/>
        <dsp:cNvSpPr/>
      </dsp:nvSpPr>
      <dsp:spPr>
        <a:xfrm>
          <a:off x="1224971" y="1188011"/>
          <a:ext cx="316555" cy="316555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1000" b="-21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398AE1F-F67B-8C48-BB88-17F22804716B}">
      <dsp:nvSpPr>
        <dsp:cNvPr id="0" name=""/>
        <dsp:cNvSpPr/>
      </dsp:nvSpPr>
      <dsp:spPr>
        <a:xfrm rot="10800000">
          <a:off x="1383249" y="1583706"/>
          <a:ext cx="5177513" cy="316555"/>
        </a:xfrm>
        <a:prstGeom prst="homePlate">
          <a:avLst/>
        </a:prstGeom>
        <a:noFill/>
        <a:ln w="12700">
          <a:solidFill>
            <a:schemeClr val="accent1">
              <a:shade val="50000"/>
            </a:schemeClr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592" tIns="53340" rIns="99568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   </a:t>
          </a:r>
        </a:p>
      </dsp:txBody>
      <dsp:txXfrm rot="10800000">
        <a:off x="1462388" y="1583706"/>
        <a:ext cx="5098374" cy="316555"/>
      </dsp:txXfrm>
    </dsp:sp>
    <dsp:sp modelId="{1D71E959-760C-CD46-BB7F-256EB6189510}">
      <dsp:nvSpPr>
        <dsp:cNvPr id="0" name=""/>
        <dsp:cNvSpPr/>
      </dsp:nvSpPr>
      <dsp:spPr>
        <a:xfrm>
          <a:off x="1224971" y="1583706"/>
          <a:ext cx="316555" cy="316555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word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580282-C9AD-8A45-868C-65FF819F6137}">
      <dsp:nvSpPr>
        <dsp:cNvPr id="0" name=""/>
        <dsp:cNvSpPr/>
      </dsp:nvSpPr>
      <dsp:spPr>
        <a:xfrm>
          <a:off x="457" y="204248"/>
          <a:ext cx="1969442" cy="4223084"/>
        </a:xfrm>
        <a:prstGeom prst="roundRect">
          <a:avLst>
            <a:gd name="adj" fmla="val 5000"/>
          </a:avLst>
        </a:prstGeom>
        <a:solidFill>
          <a:schemeClr val="bg1"/>
        </a:solidFill>
        <a:ln>
          <a:solidFill>
            <a:schemeClr val="accent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75438" rIns="97790" bIns="0" numCol="1" spcCol="1270" anchor="t" anchorCtr="0">
          <a:noAutofit/>
        </a:bodyPr>
        <a:lstStyle/>
        <a:p>
          <a:pPr marL="0" lvl="0" indent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solidFill>
                <a:schemeClr val="tx2"/>
              </a:solidFill>
            </a:rPr>
            <a:t>Common</a:t>
          </a:r>
        </a:p>
      </dsp:txBody>
      <dsp:txXfrm rot="16200000">
        <a:off x="-1534062" y="1738768"/>
        <a:ext cx="3462929" cy="393888"/>
      </dsp:txXfrm>
    </dsp:sp>
    <dsp:sp modelId="{C0C3D34C-6061-714F-BEA1-E06EC0D98772}">
      <dsp:nvSpPr>
        <dsp:cNvPr id="0" name=""/>
        <dsp:cNvSpPr/>
      </dsp:nvSpPr>
      <dsp:spPr>
        <a:xfrm>
          <a:off x="394346" y="204248"/>
          <a:ext cx="1467234" cy="4223084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92583" rIns="0" bIns="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>
              <a:solidFill>
                <a:schemeClr val="tx2"/>
              </a:solidFill>
            </a:rPr>
            <a:t>Risks</a:t>
          </a:r>
        </a:p>
      </dsp:txBody>
      <dsp:txXfrm>
        <a:off x="394346" y="204248"/>
        <a:ext cx="1467234" cy="4223084"/>
      </dsp:txXfrm>
    </dsp:sp>
    <dsp:sp modelId="{FAB4CA8B-B9EB-0741-A45D-E3B70B478FD3}">
      <dsp:nvSpPr>
        <dsp:cNvPr id="0" name=""/>
        <dsp:cNvSpPr/>
      </dsp:nvSpPr>
      <dsp:spPr>
        <a:xfrm>
          <a:off x="2038831" y="204248"/>
          <a:ext cx="1969442" cy="4223084"/>
        </a:xfrm>
        <a:prstGeom prst="roundRect">
          <a:avLst>
            <a:gd name="adj" fmla="val 5000"/>
          </a:avLst>
        </a:prstGeom>
        <a:solidFill>
          <a:schemeClr val="bg1"/>
        </a:solidFill>
        <a:ln>
          <a:solidFill>
            <a:schemeClr val="accent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75438" rIns="97790" bIns="0" numCol="1" spcCol="1270" anchor="t" anchorCtr="0">
          <a:noAutofit/>
        </a:bodyPr>
        <a:lstStyle/>
        <a:p>
          <a:pPr marL="0" lvl="0" indent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solidFill>
                <a:schemeClr val="tx2"/>
              </a:solidFill>
            </a:rPr>
            <a:t>Helpful </a:t>
          </a:r>
        </a:p>
      </dsp:txBody>
      <dsp:txXfrm rot="16200000">
        <a:off x="504310" y="1738768"/>
        <a:ext cx="3462929" cy="393888"/>
      </dsp:txXfrm>
    </dsp:sp>
    <dsp:sp modelId="{B9440944-6343-884C-959C-6D405D216915}">
      <dsp:nvSpPr>
        <dsp:cNvPr id="0" name=""/>
        <dsp:cNvSpPr/>
      </dsp:nvSpPr>
      <dsp:spPr>
        <a:xfrm rot="5400000">
          <a:off x="1875115" y="2057379"/>
          <a:ext cx="347125" cy="295416"/>
        </a:xfrm>
        <a:prstGeom prst="flowChartExtract">
          <a:avLst/>
        </a:prstGeom>
        <a:solidFill>
          <a:schemeClr val="tx2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C1D4A4-65B4-6D43-8722-E10A7E064096}">
      <dsp:nvSpPr>
        <dsp:cNvPr id="0" name=""/>
        <dsp:cNvSpPr/>
      </dsp:nvSpPr>
      <dsp:spPr>
        <a:xfrm>
          <a:off x="2432719" y="204248"/>
          <a:ext cx="1467234" cy="4223084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92583" rIns="0" bIns="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>
              <a:solidFill>
                <a:schemeClr val="tx2"/>
              </a:solidFill>
            </a:rPr>
            <a:t>Resources</a:t>
          </a:r>
        </a:p>
      </dsp:txBody>
      <dsp:txXfrm>
        <a:off x="2432719" y="204248"/>
        <a:ext cx="1467234" cy="4223084"/>
      </dsp:txXfrm>
    </dsp:sp>
    <dsp:sp modelId="{4C5BDD87-2B9A-C744-8611-C6C532DC745E}">
      <dsp:nvSpPr>
        <dsp:cNvPr id="0" name=""/>
        <dsp:cNvSpPr/>
      </dsp:nvSpPr>
      <dsp:spPr>
        <a:xfrm>
          <a:off x="4077204" y="180189"/>
          <a:ext cx="1969442" cy="4223084"/>
        </a:xfrm>
        <a:prstGeom prst="roundRect">
          <a:avLst>
            <a:gd name="adj" fmla="val 5000"/>
          </a:avLst>
        </a:prstGeom>
        <a:solidFill>
          <a:schemeClr val="bg1"/>
        </a:solidFill>
        <a:ln>
          <a:solidFill>
            <a:schemeClr val="accent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75438" rIns="97790" bIns="0" numCol="1" spcCol="1270" anchor="t" anchorCtr="0">
          <a:noAutofit/>
        </a:bodyPr>
        <a:lstStyle/>
        <a:p>
          <a:pPr marL="0" lvl="0" indent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solidFill>
                <a:schemeClr val="tx2"/>
              </a:solidFill>
            </a:rPr>
            <a:t>Safety </a:t>
          </a:r>
        </a:p>
      </dsp:txBody>
      <dsp:txXfrm rot="16200000">
        <a:off x="2542684" y="1714709"/>
        <a:ext cx="3462929" cy="393888"/>
      </dsp:txXfrm>
    </dsp:sp>
    <dsp:sp modelId="{57AB45EE-5CDA-0D46-AB47-1A5BAFFAD126}">
      <dsp:nvSpPr>
        <dsp:cNvPr id="0" name=""/>
        <dsp:cNvSpPr/>
      </dsp:nvSpPr>
      <dsp:spPr>
        <a:xfrm rot="5400000">
          <a:off x="3913488" y="2057379"/>
          <a:ext cx="347125" cy="295416"/>
        </a:xfrm>
        <a:prstGeom prst="flowChartExtract">
          <a:avLst/>
        </a:prstGeom>
        <a:solidFill>
          <a:schemeClr val="tx2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F022B0-1EA8-C544-958B-328F14834677}">
      <dsp:nvSpPr>
        <dsp:cNvPr id="0" name=""/>
        <dsp:cNvSpPr/>
      </dsp:nvSpPr>
      <dsp:spPr>
        <a:xfrm>
          <a:off x="4471093" y="180189"/>
          <a:ext cx="1467234" cy="4223084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92583" rIns="0" bIns="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>
              <a:solidFill>
                <a:schemeClr val="tx2"/>
              </a:solidFill>
            </a:rPr>
            <a:t>Strategies</a:t>
          </a:r>
        </a:p>
      </dsp:txBody>
      <dsp:txXfrm>
        <a:off x="4471093" y="180189"/>
        <a:ext cx="1467234" cy="4223084"/>
      </dsp:txXfrm>
    </dsp:sp>
  </dsp:spTree>
</dsp:drawing>
</file>

<file path=word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8D0DBF-A346-4445-90AC-118637CEDB0D}">
      <dsp:nvSpPr>
        <dsp:cNvPr id="0" name=""/>
        <dsp:cNvSpPr/>
      </dsp:nvSpPr>
      <dsp:spPr>
        <a:xfrm>
          <a:off x="2095087" y="432168"/>
          <a:ext cx="3436264" cy="3436264"/>
        </a:xfrm>
        <a:prstGeom prst="blockArc">
          <a:avLst>
            <a:gd name="adj1" fmla="val 13114286"/>
            <a:gd name="adj2" fmla="val 16200000"/>
            <a:gd name="adj3" fmla="val 39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7E6F72-4515-C74C-A6DD-CEE42B5D11C8}">
      <dsp:nvSpPr>
        <dsp:cNvPr id="0" name=""/>
        <dsp:cNvSpPr/>
      </dsp:nvSpPr>
      <dsp:spPr>
        <a:xfrm>
          <a:off x="2095087" y="432168"/>
          <a:ext cx="3436264" cy="3436264"/>
        </a:xfrm>
        <a:prstGeom prst="blockArc">
          <a:avLst>
            <a:gd name="adj1" fmla="val 10028571"/>
            <a:gd name="adj2" fmla="val 13114286"/>
            <a:gd name="adj3" fmla="val 39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612F717-C756-514C-8D9B-E6BFB24770B8}">
      <dsp:nvSpPr>
        <dsp:cNvPr id="0" name=""/>
        <dsp:cNvSpPr/>
      </dsp:nvSpPr>
      <dsp:spPr>
        <a:xfrm>
          <a:off x="2095087" y="432168"/>
          <a:ext cx="3436264" cy="3436264"/>
        </a:xfrm>
        <a:prstGeom prst="blockArc">
          <a:avLst>
            <a:gd name="adj1" fmla="val 6942857"/>
            <a:gd name="adj2" fmla="val 10028571"/>
            <a:gd name="adj3" fmla="val 39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E096AA-8D4B-384E-BE11-F6CF8220572C}">
      <dsp:nvSpPr>
        <dsp:cNvPr id="0" name=""/>
        <dsp:cNvSpPr/>
      </dsp:nvSpPr>
      <dsp:spPr>
        <a:xfrm>
          <a:off x="2095087" y="432168"/>
          <a:ext cx="3436264" cy="3436264"/>
        </a:xfrm>
        <a:prstGeom prst="blockArc">
          <a:avLst>
            <a:gd name="adj1" fmla="val 3857143"/>
            <a:gd name="adj2" fmla="val 6942857"/>
            <a:gd name="adj3" fmla="val 39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FDF41B-9260-2A4F-923C-216A9BD276B0}">
      <dsp:nvSpPr>
        <dsp:cNvPr id="0" name=""/>
        <dsp:cNvSpPr/>
      </dsp:nvSpPr>
      <dsp:spPr>
        <a:xfrm>
          <a:off x="2095087" y="432168"/>
          <a:ext cx="3436264" cy="3436264"/>
        </a:xfrm>
        <a:prstGeom prst="blockArc">
          <a:avLst>
            <a:gd name="adj1" fmla="val 771429"/>
            <a:gd name="adj2" fmla="val 3857143"/>
            <a:gd name="adj3" fmla="val 39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91649A-B34F-FD4C-9CC6-F68088DDA04E}">
      <dsp:nvSpPr>
        <dsp:cNvPr id="0" name=""/>
        <dsp:cNvSpPr/>
      </dsp:nvSpPr>
      <dsp:spPr>
        <a:xfrm>
          <a:off x="2095087" y="432168"/>
          <a:ext cx="3436264" cy="3436264"/>
        </a:xfrm>
        <a:prstGeom prst="blockArc">
          <a:avLst>
            <a:gd name="adj1" fmla="val 19285714"/>
            <a:gd name="adj2" fmla="val 771429"/>
            <a:gd name="adj3" fmla="val 39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4DD1E7-4B29-A44D-BB27-137608ADF82D}">
      <dsp:nvSpPr>
        <dsp:cNvPr id="0" name=""/>
        <dsp:cNvSpPr/>
      </dsp:nvSpPr>
      <dsp:spPr>
        <a:xfrm>
          <a:off x="2095087" y="432168"/>
          <a:ext cx="3436264" cy="3436264"/>
        </a:xfrm>
        <a:prstGeom prst="blockArc">
          <a:avLst>
            <a:gd name="adj1" fmla="val 16200000"/>
            <a:gd name="adj2" fmla="val 19285714"/>
            <a:gd name="adj3" fmla="val 39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A2F7DF-1DBA-F941-957B-B413DDF848DA}">
      <dsp:nvSpPr>
        <dsp:cNvPr id="0" name=""/>
        <dsp:cNvSpPr/>
      </dsp:nvSpPr>
      <dsp:spPr>
        <a:xfrm>
          <a:off x="2809931" y="1244085"/>
          <a:ext cx="2006576" cy="1329413"/>
        </a:xfrm>
        <a:prstGeom prst="ellipse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solidFill>
                <a:schemeClr val="tx2"/>
              </a:solidFill>
            </a:rPr>
            <a:t>Common Risks to Farm Safety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b="1" kern="1200">
            <a:solidFill>
              <a:schemeClr val="tx2"/>
            </a:solidFill>
          </a:endParaRPr>
        </a:p>
      </dsp:txBody>
      <dsp:txXfrm>
        <a:off x="3103787" y="1438773"/>
        <a:ext cx="1418864" cy="940037"/>
      </dsp:txXfrm>
    </dsp:sp>
    <dsp:sp modelId="{CA2126B0-42BF-8C41-B2DF-DD11374AA214}">
      <dsp:nvSpPr>
        <dsp:cNvPr id="0" name=""/>
        <dsp:cNvSpPr/>
      </dsp:nvSpPr>
      <dsp:spPr>
        <a:xfrm>
          <a:off x="3237947" y="-98439"/>
          <a:ext cx="1150543" cy="1128218"/>
        </a:xfrm>
        <a:prstGeom prst="ellipse">
          <a:avLst/>
        </a:prstGeom>
        <a:solidFill>
          <a:schemeClr val="bg1"/>
        </a:solidFill>
        <a:ln w="19050">
          <a:solidFill>
            <a:schemeClr val="accent1">
              <a:shade val="50000"/>
            </a:schemeClr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>
            <a:solidFill>
              <a:schemeClr val="tx2"/>
            </a:solidFill>
            <a:effectLst/>
          </a:endParaRPr>
        </a:p>
      </dsp:txBody>
      <dsp:txXfrm>
        <a:off x="3406440" y="66785"/>
        <a:ext cx="813557" cy="797770"/>
      </dsp:txXfrm>
    </dsp:sp>
    <dsp:sp modelId="{08861E5E-4DFC-A64F-85D8-D4BF621FC9F5}">
      <dsp:nvSpPr>
        <dsp:cNvPr id="0" name=""/>
        <dsp:cNvSpPr/>
      </dsp:nvSpPr>
      <dsp:spPr>
        <a:xfrm>
          <a:off x="4555045" y="535840"/>
          <a:ext cx="1150543" cy="1128218"/>
        </a:xfrm>
        <a:prstGeom prst="ellipse">
          <a:avLst/>
        </a:prstGeom>
        <a:solidFill>
          <a:schemeClr val="bg1"/>
        </a:solidFill>
        <a:ln w="19050">
          <a:solidFill>
            <a:schemeClr val="accent1">
              <a:shade val="50000"/>
            </a:schemeClr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 </a:t>
          </a:r>
        </a:p>
      </dsp:txBody>
      <dsp:txXfrm>
        <a:off x="4723538" y="701064"/>
        <a:ext cx="813557" cy="797770"/>
      </dsp:txXfrm>
    </dsp:sp>
    <dsp:sp modelId="{0135C305-42F8-5844-AAFC-DB3D9F6BF15C}">
      <dsp:nvSpPr>
        <dsp:cNvPr id="0" name=""/>
        <dsp:cNvSpPr/>
      </dsp:nvSpPr>
      <dsp:spPr>
        <a:xfrm>
          <a:off x="4880341" y="1961056"/>
          <a:ext cx="1150543" cy="1128218"/>
        </a:xfrm>
        <a:prstGeom prst="ellipse">
          <a:avLst/>
        </a:prstGeom>
        <a:solidFill>
          <a:schemeClr val="bg1"/>
        </a:solidFill>
        <a:ln w="19050">
          <a:solidFill>
            <a:schemeClr val="accent1">
              <a:shade val="50000"/>
            </a:schemeClr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 </a:t>
          </a:r>
        </a:p>
      </dsp:txBody>
      <dsp:txXfrm>
        <a:off x="5048834" y="2126280"/>
        <a:ext cx="813557" cy="797770"/>
      </dsp:txXfrm>
    </dsp:sp>
    <dsp:sp modelId="{92365E11-C432-DE4A-AA25-487F647395D1}">
      <dsp:nvSpPr>
        <dsp:cNvPr id="0" name=""/>
        <dsp:cNvSpPr/>
      </dsp:nvSpPr>
      <dsp:spPr>
        <a:xfrm>
          <a:off x="3968881" y="3103991"/>
          <a:ext cx="1150543" cy="1128218"/>
        </a:xfrm>
        <a:prstGeom prst="ellipse">
          <a:avLst/>
        </a:prstGeom>
        <a:solidFill>
          <a:schemeClr val="bg1"/>
        </a:solidFill>
        <a:ln w="19050">
          <a:solidFill>
            <a:schemeClr val="accent1">
              <a:shade val="50000"/>
            </a:schemeClr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 </a:t>
          </a:r>
        </a:p>
      </dsp:txBody>
      <dsp:txXfrm>
        <a:off x="4137374" y="3269215"/>
        <a:ext cx="813557" cy="797770"/>
      </dsp:txXfrm>
    </dsp:sp>
    <dsp:sp modelId="{E86637BD-8E48-2441-87BC-6DF9541B7899}">
      <dsp:nvSpPr>
        <dsp:cNvPr id="0" name=""/>
        <dsp:cNvSpPr/>
      </dsp:nvSpPr>
      <dsp:spPr>
        <a:xfrm>
          <a:off x="2507013" y="3103991"/>
          <a:ext cx="1150543" cy="1128218"/>
        </a:xfrm>
        <a:prstGeom prst="ellipse">
          <a:avLst/>
        </a:prstGeom>
        <a:solidFill>
          <a:schemeClr val="bg1"/>
        </a:solidFill>
        <a:ln w="19050">
          <a:solidFill>
            <a:schemeClr val="accent1">
              <a:shade val="50000"/>
            </a:schemeClr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2675506" y="3269215"/>
        <a:ext cx="813557" cy="797770"/>
      </dsp:txXfrm>
    </dsp:sp>
    <dsp:sp modelId="{2570B27F-ABFC-384F-9AFF-484855BEDD53}">
      <dsp:nvSpPr>
        <dsp:cNvPr id="0" name=""/>
        <dsp:cNvSpPr/>
      </dsp:nvSpPr>
      <dsp:spPr>
        <a:xfrm>
          <a:off x="1595553" y="1961056"/>
          <a:ext cx="1150543" cy="1128218"/>
        </a:xfrm>
        <a:prstGeom prst="ellipse">
          <a:avLst/>
        </a:prstGeom>
        <a:solidFill>
          <a:schemeClr val="bg1"/>
        </a:solidFill>
        <a:ln w="19050">
          <a:solidFill>
            <a:schemeClr val="accent1">
              <a:shade val="50000"/>
            </a:schemeClr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1" kern="1200">
              <a:solidFill>
                <a:schemeClr val="tx2"/>
              </a:solidFill>
              <a:effectLst/>
            </a:rPr>
            <a:t>Example</a:t>
          </a:r>
          <a:r>
            <a:rPr lang="en-US" sz="1100" b="1" kern="1200">
              <a:solidFill>
                <a:schemeClr val="tx2"/>
              </a:solidFill>
              <a:effectLst/>
            </a:rPr>
            <a:t>: Confinement in Grain Bins</a:t>
          </a:r>
          <a:endParaRPr lang="en-US" sz="1100" kern="1200"/>
        </a:p>
      </dsp:txBody>
      <dsp:txXfrm>
        <a:off x="1764046" y="2126280"/>
        <a:ext cx="813557" cy="797770"/>
      </dsp:txXfrm>
    </dsp:sp>
    <dsp:sp modelId="{DEF1AD8C-CBBF-F04A-A3B8-4A5D58E054FC}">
      <dsp:nvSpPr>
        <dsp:cNvPr id="0" name=""/>
        <dsp:cNvSpPr/>
      </dsp:nvSpPr>
      <dsp:spPr>
        <a:xfrm>
          <a:off x="1920850" y="535840"/>
          <a:ext cx="1150543" cy="1128218"/>
        </a:xfrm>
        <a:prstGeom prst="ellipse">
          <a:avLst/>
        </a:prstGeom>
        <a:solidFill>
          <a:schemeClr val="bg1"/>
        </a:solidFill>
        <a:ln w="19050">
          <a:solidFill>
            <a:schemeClr val="accent1">
              <a:shade val="50000"/>
            </a:schemeClr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2089343" y="701064"/>
        <a:ext cx="813557" cy="797770"/>
      </dsp:txXfrm>
    </dsp:sp>
  </dsp:spTree>
</dsp:drawing>
</file>

<file path=word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9FF3FD-3C40-7745-B6AD-4773971BB328}">
      <dsp:nvSpPr>
        <dsp:cNvPr id="0" name=""/>
        <dsp:cNvSpPr/>
      </dsp:nvSpPr>
      <dsp:spPr>
        <a:xfrm>
          <a:off x="2367069" y="263623"/>
          <a:ext cx="3406825" cy="3406825"/>
        </a:xfrm>
        <a:prstGeom prst="pie">
          <a:avLst>
            <a:gd name="adj1" fmla="val 16200000"/>
            <a:gd name="adj2" fmla="val 1800000"/>
          </a:avLst>
        </a:prstGeom>
        <a:solidFill>
          <a:schemeClr val="bg1"/>
        </a:solidFill>
        <a:ln>
          <a:solidFill>
            <a:schemeClr val="tx2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1" kern="1200">
              <a:solidFill>
                <a:schemeClr val="tx2"/>
              </a:solidFill>
            </a:rPr>
            <a:t>Emotion/</a:t>
          </a:r>
          <a:br>
            <a:rPr lang="en-US" sz="800" b="1" kern="1200">
              <a:solidFill>
                <a:schemeClr val="tx2"/>
              </a:solidFill>
            </a:rPr>
          </a:br>
          <a:r>
            <a:rPr lang="en-US" sz="800" b="1" kern="1200">
              <a:solidFill>
                <a:schemeClr val="tx2"/>
              </a:solidFill>
            </a:rPr>
            <a:t>Mental Health</a:t>
          </a:r>
          <a:br>
            <a:rPr lang="en-US" sz="800" b="1" kern="1200">
              <a:solidFill>
                <a:schemeClr val="tx2"/>
              </a:solidFill>
            </a:rPr>
          </a:br>
          <a:br>
            <a:rPr lang="en-US" sz="800" b="1" kern="1200">
              <a:solidFill>
                <a:schemeClr val="tx2"/>
              </a:solidFill>
            </a:rPr>
          </a:br>
          <a:br>
            <a:rPr lang="en-US" sz="800" b="1" kern="1200">
              <a:solidFill>
                <a:schemeClr val="tx2"/>
              </a:solidFill>
            </a:rPr>
          </a:br>
          <a:br>
            <a:rPr lang="en-US" sz="800" b="1" kern="1200">
              <a:solidFill>
                <a:schemeClr val="tx2"/>
              </a:solidFill>
            </a:rPr>
          </a:br>
          <a:br>
            <a:rPr lang="en-US" sz="800" b="1" kern="1200">
              <a:solidFill>
                <a:schemeClr val="tx2"/>
              </a:solidFill>
            </a:rPr>
          </a:br>
          <a:br>
            <a:rPr lang="en-US" sz="800" b="1" kern="1200">
              <a:solidFill>
                <a:schemeClr val="tx2"/>
              </a:solidFill>
            </a:rPr>
          </a:br>
          <a:endParaRPr lang="en-US" sz="800" b="1" kern="1200">
            <a:solidFill>
              <a:schemeClr val="tx2"/>
            </a:solidFill>
          </a:endParaRPr>
        </a:p>
      </dsp:txBody>
      <dsp:txXfrm>
        <a:off x="4162548" y="985546"/>
        <a:ext cx="1216723" cy="1013936"/>
      </dsp:txXfrm>
    </dsp:sp>
    <dsp:sp modelId="{0F0E83F9-F36D-8643-91DE-11C8FCE3A2D5}">
      <dsp:nvSpPr>
        <dsp:cNvPr id="0" name=""/>
        <dsp:cNvSpPr/>
      </dsp:nvSpPr>
      <dsp:spPr>
        <a:xfrm>
          <a:off x="2296905" y="385295"/>
          <a:ext cx="3406825" cy="3406825"/>
        </a:xfrm>
        <a:prstGeom prst="pie">
          <a:avLst>
            <a:gd name="adj1" fmla="val 1800000"/>
            <a:gd name="adj2" fmla="val 9000000"/>
          </a:avLst>
        </a:prstGeom>
        <a:solidFill>
          <a:schemeClr val="bg1"/>
        </a:solidFill>
        <a:ln>
          <a:solidFill>
            <a:schemeClr val="tx2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b="1" kern="1200">
            <a:solidFill>
              <a:schemeClr val="tx2"/>
            </a:solidFill>
          </a:endParaRP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b="1" kern="1200">
            <a:solidFill>
              <a:schemeClr val="tx2"/>
            </a:solidFill>
          </a:endParaRP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b="1" kern="1200">
            <a:solidFill>
              <a:schemeClr val="tx2"/>
            </a:solidFill>
          </a:endParaRP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1" kern="1200">
              <a:solidFill>
                <a:schemeClr val="tx2"/>
              </a:solidFill>
            </a:rPr>
            <a:t>Revenue/Business</a:t>
          </a:r>
        </a:p>
      </dsp:txBody>
      <dsp:txXfrm>
        <a:off x="3108054" y="2595676"/>
        <a:ext cx="1825085" cy="892263"/>
      </dsp:txXfrm>
    </dsp:sp>
    <dsp:sp modelId="{4DC5FDD5-116D-134F-B4A1-143991DDA761}">
      <dsp:nvSpPr>
        <dsp:cNvPr id="0" name=""/>
        <dsp:cNvSpPr/>
      </dsp:nvSpPr>
      <dsp:spPr>
        <a:xfrm>
          <a:off x="2226741" y="263623"/>
          <a:ext cx="3406825" cy="3406825"/>
        </a:xfrm>
        <a:prstGeom prst="pie">
          <a:avLst>
            <a:gd name="adj1" fmla="val 9000000"/>
            <a:gd name="adj2" fmla="val 16200000"/>
          </a:avLst>
        </a:prstGeom>
        <a:noFill/>
        <a:ln>
          <a:solidFill>
            <a:schemeClr val="tx2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1" kern="1200">
              <a:solidFill>
                <a:schemeClr val="tx2"/>
              </a:solidFill>
            </a:rPr>
            <a:t>Health/</a:t>
          </a:r>
          <a:br>
            <a:rPr lang="en-US" sz="800" b="1" kern="1200">
              <a:solidFill>
                <a:schemeClr val="tx2"/>
              </a:solidFill>
            </a:rPr>
          </a:br>
          <a:r>
            <a:rPr lang="en-US" sz="800" b="1" kern="1200">
              <a:solidFill>
                <a:schemeClr val="tx2"/>
              </a:solidFill>
            </a:rPr>
            <a:t>Physical Being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b="1" kern="1200">
            <a:solidFill>
              <a:schemeClr val="tx2"/>
            </a:solidFill>
          </a:endParaRP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b="1" kern="1200">
            <a:solidFill>
              <a:schemeClr val="tx2"/>
            </a:solidFill>
          </a:endParaRP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b="1" kern="1200">
            <a:solidFill>
              <a:schemeClr val="tx2"/>
            </a:solidFill>
          </a:endParaRP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b="1" kern="1200">
            <a:solidFill>
              <a:schemeClr val="tx2"/>
            </a:solidFill>
          </a:endParaRPr>
        </a:p>
      </dsp:txBody>
      <dsp:txXfrm>
        <a:off x="2621365" y="985546"/>
        <a:ext cx="1216723" cy="1013936"/>
      </dsp:txXfrm>
    </dsp:sp>
    <dsp:sp modelId="{096D14B6-5780-D04B-85C9-BF033FC77479}">
      <dsp:nvSpPr>
        <dsp:cNvPr id="0" name=""/>
        <dsp:cNvSpPr/>
      </dsp:nvSpPr>
      <dsp:spPr>
        <a:xfrm>
          <a:off x="2156452" y="52724"/>
          <a:ext cx="3828623" cy="3828623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FEDBCC0-EDE8-2742-87E6-AAB6147E835B}">
      <dsp:nvSpPr>
        <dsp:cNvPr id="0" name=""/>
        <dsp:cNvSpPr/>
      </dsp:nvSpPr>
      <dsp:spPr>
        <a:xfrm>
          <a:off x="2086006" y="174181"/>
          <a:ext cx="3828623" cy="3828623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0F2D7D-2F70-FA41-91FD-32DD1A6309A7}">
      <dsp:nvSpPr>
        <dsp:cNvPr id="0" name=""/>
        <dsp:cNvSpPr/>
      </dsp:nvSpPr>
      <dsp:spPr>
        <a:xfrm>
          <a:off x="2015561" y="52724"/>
          <a:ext cx="3828623" cy="3828623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word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word/diagrams/layout2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word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word/diagrams/layout4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word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5AB0E35B9AF249B7BACDE6FA97BE8C" ma:contentTypeVersion="0" ma:contentTypeDescription="Create a new document." ma:contentTypeScope="" ma:versionID="f090edc8bd7cd59575dc63d757fda8fb">
  <xsd:schema xmlns:xsd="http://www.w3.org/2001/XMLSchema" xmlns:xs="http://www.w3.org/2001/XMLSchema" xmlns:p="http://schemas.microsoft.com/office/2006/metadata/properties" xmlns:ns2="3872032e-a1bf-409a-91d8-79e2561f9457" targetNamespace="http://schemas.microsoft.com/office/2006/metadata/properties" ma:root="true" ma:fieldsID="8188cbde95f99d6b8c1623997bcb7823" ns2:_="">
    <xsd:import namespace="3872032e-a1bf-409a-91d8-79e2561f9457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872032e-a1bf-409a-91d8-79e2561f9457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3872032e-a1bf-409a-91d8-79e2561f9457">6HAXTY5FZTHJ-365-3030</_dlc_DocId>
    <_dlc_DocIdUrl xmlns="3872032e-a1bf-409a-91d8-79e2561f9457">
      <Url>https://ffanet.ffa.org/sites/collaboration/edresources/_layouts/15/DocIdRedir.aspx?ID=6HAXTY5FZTHJ-365-3030</Url>
      <Description>6HAXTY5FZTHJ-365-3030</Description>
    </_dlc_DocIdUrl>
  </documentManagement>
</p:properti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61F4BDCC-8F34-4F5C-AA7B-36C9068FA47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872032e-a1bf-409a-91d8-79e2561f945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6960E86-5228-4D2F-B32F-A3E1277DB17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06D2AEF-117F-462F-8EF3-76158837DD17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566A78A9-0471-47AA-8C96-0EC53234F7A7}">
  <ds:schemaRefs>
    <ds:schemaRef ds:uri="http://schemas.microsoft.com/office/2006/metadata/properties"/>
    <ds:schemaRef ds:uri="http://schemas.microsoft.com/office/infopath/2007/PartnerControls"/>
    <ds:schemaRef ds:uri="3872032e-a1bf-409a-91d8-79e2561f9457"/>
  </ds:schemaRefs>
</ds:datastoreItem>
</file>

<file path=customXml/itemProps5.xml><?xml version="1.0" encoding="utf-8"?>
<ds:datastoreItem xmlns:ds="http://schemas.openxmlformats.org/officeDocument/2006/customXml" ds:itemID="{CA6053EC-C7CA-46E0-A382-8E16C58773E6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</TotalTime>
  <Pages>7</Pages>
  <Words>1242</Words>
  <Characters>7080</Characters>
  <Application>Microsoft Office Word</Application>
  <DocSecurity>0</DocSecurity>
  <Lines>59</Lines>
  <Paragraphs>16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8306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Haley Hampton</dc:creator>
  <cp:lastModifiedBy>McGrady, Megan</cp:lastModifiedBy>
  <cp:revision>2</cp:revision>
  <cp:lastPrinted>2021-03-04T16:52:00Z</cp:lastPrinted>
  <dcterms:created xsi:type="dcterms:W3CDTF">2021-03-04T16:54:00Z</dcterms:created>
  <dcterms:modified xsi:type="dcterms:W3CDTF">2021-03-04T16:54:00Z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0x010100565AB0E35B9AF249B7BACDE6FA97BE8C</vt:lpwstr>
  </property>
  <property fmtid="{D5CDD505-2E9C-101B-9397-08002B2CF9AE}" pid="3" name="_dlc_DocIdItemGuid">
    <vt:lpwstr>2c3ce942-eeee-4124-9e49-4e4a739e2c88</vt:lpwstr>
  </property>
  <property fmtid="{D5CDD505-2E9C-101B-9397-08002B2CF9AE}" pid="4" name="_dlc_DocId">
    <vt:lpwstr>6HAXTY5FZTHJ-43-319</vt:lpwstr>
  </property>
  <property fmtid="{D5CDD505-2E9C-101B-9397-08002B2CF9AE}" pid="5" name="_dlc_DocIdUrl">
    <vt:lpwstr>https://ffanet.ffa.org/sites/collaboration/edresources/_layouts/15/DocIdRedir.aspx?ID=6HAXTY5FZTHJ-43-319, 6HAXTY5FZTHJ-43-319</vt:lpwstr>
  </property>
</Properties>
</file>